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customXml/itemProps1.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charts/chart8.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1" r:id="rId2"/>
  </p:sldMasterIdLst>
  <p:notesMasterIdLst>
    <p:notesMasterId r:id="rId125"/>
  </p:notesMasterIdLst>
  <p:handoutMasterIdLst>
    <p:handoutMasterId r:id="rId126"/>
  </p:handoutMasterIdLst>
  <p:sldIdLst>
    <p:sldId id="3006" r:id="rId3"/>
    <p:sldId id="2921" r:id="rId4"/>
    <p:sldId id="2920" r:id="rId5"/>
    <p:sldId id="2773" r:id="rId6"/>
    <p:sldId id="2923" r:id="rId7"/>
    <p:sldId id="3007" r:id="rId8"/>
    <p:sldId id="3138" r:id="rId9"/>
    <p:sldId id="3139" r:id="rId10"/>
    <p:sldId id="3140" r:id="rId11"/>
    <p:sldId id="2924" r:id="rId12"/>
    <p:sldId id="2953" r:id="rId13"/>
    <p:sldId id="2955" r:id="rId14"/>
    <p:sldId id="3019" r:id="rId15"/>
    <p:sldId id="2954" r:id="rId16"/>
    <p:sldId id="3009" r:id="rId17"/>
    <p:sldId id="2958" r:id="rId18"/>
    <p:sldId id="3197" r:id="rId19"/>
    <p:sldId id="3010" r:id="rId20"/>
    <p:sldId id="3013" r:id="rId21"/>
    <p:sldId id="3196" r:id="rId22"/>
    <p:sldId id="3015" r:id="rId23"/>
    <p:sldId id="3021" r:id="rId24"/>
    <p:sldId id="3022" r:id="rId25"/>
    <p:sldId id="3023" r:id="rId26"/>
    <p:sldId id="3014" r:id="rId27"/>
    <p:sldId id="3029" r:id="rId28"/>
    <p:sldId id="3028" r:id="rId29"/>
    <p:sldId id="3031" r:id="rId30"/>
    <p:sldId id="3049" r:id="rId31"/>
    <p:sldId id="3034" r:id="rId32"/>
    <p:sldId id="3018" r:id="rId33"/>
    <p:sldId id="3198" r:id="rId34"/>
    <p:sldId id="3199" r:id="rId35"/>
    <p:sldId id="3025" r:id="rId36"/>
    <p:sldId id="3030" r:id="rId37"/>
    <p:sldId id="3026" r:id="rId38"/>
    <p:sldId id="3037" r:id="rId39"/>
    <p:sldId id="3223" r:id="rId40"/>
    <p:sldId id="3046" r:id="rId41"/>
    <p:sldId id="3054" r:id="rId42"/>
    <p:sldId id="3057" r:id="rId43"/>
    <p:sldId id="3058" r:id="rId44"/>
    <p:sldId id="3055" r:id="rId45"/>
    <p:sldId id="3056" r:id="rId46"/>
    <p:sldId id="3201" r:id="rId47"/>
    <p:sldId id="3205" r:id="rId48"/>
    <p:sldId id="3128" r:id="rId49"/>
    <p:sldId id="3218" r:id="rId50"/>
    <p:sldId id="3219" r:id="rId51"/>
    <p:sldId id="3220" r:id="rId52"/>
    <p:sldId id="3221" r:id="rId53"/>
    <p:sldId id="3222" r:id="rId54"/>
    <p:sldId id="3144" r:id="rId55"/>
    <p:sldId id="3145" r:id="rId56"/>
    <p:sldId id="3146" r:id="rId57"/>
    <p:sldId id="3147" r:id="rId58"/>
    <p:sldId id="3148" r:id="rId59"/>
    <p:sldId id="3149" r:id="rId60"/>
    <p:sldId id="3151" r:id="rId61"/>
    <p:sldId id="3152" r:id="rId62"/>
    <p:sldId id="3153" r:id="rId63"/>
    <p:sldId id="3154" r:id="rId64"/>
    <p:sldId id="3136" r:id="rId65"/>
    <p:sldId id="3142" r:id="rId66"/>
    <p:sldId id="3200" r:id="rId67"/>
    <p:sldId id="3179" r:id="rId68"/>
    <p:sldId id="3137" r:id="rId69"/>
    <p:sldId id="3178" r:id="rId70"/>
    <p:sldId id="3175" r:id="rId71"/>
    <p:sldId id="3176" r:id="rId72"/>
    <p:sldId id="3177" r:id="rId73"/>
    <p:sldId id="3202" r:id="rId74"/>
    <p:sldId id="3203" r:id="rId75"/>
    <p:sldId id="3204" r:id="rId76"/>
    <p:sldId id="3155" r:id="rId77"/>
    <p:sldId id="3156" r:id="rId78"/>
    <p:sldId id="3194" r:id="rId79"/>
    <p:sldId id="3161" r:id="rId80"/>
    <p:sldId id="3207" r:id="rId81"/>
    <p:sldId id="3208" r:id="rId82"/>
    <p:sldId id="3209" r:id="rId83"/>
    <p:sldId id="3210" r:id="rId84"/>
    <p:sldId id="3211" r:id="rId85"/>
    <p:sldId id="3059" r:id="rId86"/>
    <p:sldId id="3193" r:id="rId87"/>
    <p:sldId id="3158" r:id="rId88"/>
    <p:sldId id="3213" r:id="rId89"/>
    <p:sldId id="3214" r:id="rId90"/>
    <p:sldId id="3215" r:id="rId91"/>
    <p:sldId id="3212" r:id="rId92"/>
    <p:sldId id="3159" r:id="rId93"/>
    <p:sldId id="3060" r:id="rId94"/>
    <p:sldId id="3166" r:id="rId95"/>
    <p:sldId id="3183" r:id="rId96"/>
    <p:sldId id="3184" r:id="rId97"/>
    <p:sldId id="3185" r:id="rId98"/>
    <p:sldId id="3186" r:id="rId99"/>
    <p:sldId id="3187" r:id="rId100"/>
    <p:sldId id="3190" r:id="rId101"/>
    <p:sldId id="3216" r:id="rId102"/>
    <p:sldId id="3191" r:id="rId103"/>
    <p:sldId id="3192" r:id="rId104"/>
    <p:sldId id="3189" r:id="rId105"/>
    <p:sldId id="3217" r:id="rId106"/>
    <p:sldId id="3092" r:id="rId107"/>
    <p:sldId id="3093" r:id="rId108"/>
    <p:sldId id="3095" r:id="rId109"/>
    <p:sldId id="3096" r:id="rId110"/>
    <p:sldId id="3097" r:id="rId111"/>
    <p:sldId id="3098" r:id="rId112"/>
    <p:sldId id="3099" r:id="rId113"/>
    <p:sldId id="3100" r:id="rId114"/>
    <p:sldId id="3101" r:id="rId115"/>
    <p:sldId id="3102" r:id="rId116"/>
    <p:sldId id="3103" r:id="rId117"/>
    <p:sldId id="3104" r:id="rId118"/>
    <p:sldId id="3105" r:id="rId119"/>
    <p:sldId id="3106" r:id="rId120"/>
    <p:sldId id="3107" r:id="rId121"/>
    <p:sldId id="3108" r:id="rId122"/>
    <p:sldId id="3109" r:id="rId123"/>
    <p:sldId id="3206" r:id="rId124"/>
  </p:sldIdLst>
  <p:sldSz cx="18288000" cy="10287000"/>
  <p:notesSz cx="6858000" cy="9144000"/>
  <p:defaultTextStyle>
    <a:defPPr>
      <a:defRPr lang="zh-CN"/>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defaultTextStyle>
  <p:extLst>
    <p:ext uri="{EFAFB233-063F-42B5-8137-9DF3F51BA10A}">
      <p15:sldGuideLst xmlns:p15="http://schemas.microsoft.com/office/powerpoint/2012/main">
        <p15:guide id="10" orient="horz" pos="4800" userDrawn="1">
          <p15:clr>
            <a:srgbClr val="A4A3A4"/>
          </p15:clr>
        </p15:guide>
        <p15:guide id="11" pos="7512"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0DDD8"/>
    <a:srgbClr val="E1DED9"/>
    <a:srgbClr val="F0EFEB"/>
    <a:srgbClr val="EEE6DD"/>
    <a:srgbClr val="EEEDE9"/>
    <a:srgbClr val="EAE6E2"/>
    <a:srgbClr val="000000"/>
    <a:srgbClr val="E7E7E7"/>
    <a:srgbClr val="7D2CF9"/>
    <a:srgbClr val="E9E9E9"/>
  </p:clrMru>
  <p:extLst>
    <p:ext uri="{E76CE94A-603C-4142-B9EB-6D1370010A27}">
      <p14:discardImageEditData xmlns:p14="http://schemas.microsoft.com/office/powerpoint/2010/main" val="1"/>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7953" autoAdjust="0"/>
    <p:restoredTop sz="93861" autoAdjust="0"/>
  </p:normalViewPr>
  <p:slideViewPr>
    <p:cSldViewPr snapToGrid="0" showGuides="1">
      <p:cViewPr>
        <p:scale>
          <a:sx n="33" d="100"/>
          <a:sy n="33" d="100"/>
        </p:scale>
        <p:origin x="1356" y="390"/>
      </p:cViewPr>
      <p:guideLst>
        <p:guide orient="horz" pos="4800"/>
        <p:guide pos="7512"/>
      </p:guideLst>
    </p:cSldViewPr>
  </p:slideViewPr>
  <p:outlineViewPr>
    <p:cViewPr>
      <p:scale>
        <a:sx n="100" d="100"/>
        <a:sy n="100" d="100"/>
      </p:scale>
      <p:origin x="0" y="-5280"/>
    </p:cViewPr>
  </p:outlineViewPr>
  <p:notesTextViewPr>
    <p:cViewPr>
      <p:scale>
        <a:sx n="20" d="100"/>
        <a:sy n="20" d="100"/>
      </p:scale>
      <p:origin x="0" y="0"/>
    </p:cViewPr>
  </p:notesTextViewPr>
  <p:sorterViewPr>
    <p:cViewPr>
      <p:scale>
        <a:sx n="100" d="100"/>
        <a:sy n="100" d="100"/>
      </p:scale>
      <p:origin x="0" y="-101748"/>
    </p:cViewPr>
  </p:sorterViewPr>
  <p:notesViewPr>
    <p:cSldViewPr snapToGrid="0" showGuides="1">
      <p:cViewPr varScale="1">
        <p:scale>
          <a:sx n="49" d="100"/>
          <a:sy n="49" d="100"/>
        </p:scale>
        <p:origin x="2910" y="36"/>
      </p:cViewPr>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5.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slide" Target="slides/slide82.xml"/><Relationship Id="rId89" Type="http://schemas.openxmlformats.org/officeDocument/2006/relationships/slide" Target="slides/slide87.xml"/><Relationship Id="rId112" Type="http://schemas.openxmlformats.org/officeDocument/2006/relationships/slide" Target="slides/slide110.xml"/><Relationship Id="rId16" Type="http://schemas.openxmlformats.org/officeDocument/2006/relationships/slide" Target="slides/slide14.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slide" Target="slides/slide121.xml"/><Relationship Id="rId128" Type="http://schemas.openxmlformats.org/officeDocument/2006/relationships/viewProps" Target="viewProps.xml"/><Relationship Id="rId5" Type="http://schemas.openxmlformats.org/officeDocument/2006/relationships/slide" Target="slides/slide3.xml"/><Relationship Id="rId90" Type="http://schemas.openxmlformats.org/officeDocument/2006/relationships/slide" Target="slides/slide88.xml"/><Relationship Id="rId95" Type="http://schemas.openxmlformats.org/officeDocument/2006/relationships/slide" Target="slides/slide93.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113" Type="http://schemas.openxmlformats.org/officeDocument/2006/relationships/slide" Target="slides/slide111.xml"/><Relationship Id="rId118" Type="http://schemas.openxmlformats.org/officeDocument/2006/relationships/slide" Target="slides/slide116.xml"/><Relationship Id="rId80" Type="http://schemas.openxmlformats.org/officeDocument/2006/relationships/slide" Target="slides/slide78.xml"/><Relationship Id="rId85" Type="http://schemas.openxmlformats.org/officeDocument/2006/relationships/slide" Target="slides/slide83.xml"/><Relationship Id="rId12" Type="http://schemas.openxmlformats.org/officeDocument/2006/relationships/slide" Target="slides/slide10.xml"/><Relationship Id="rId17" Type="http://schemas.openxmlformats.org/officeDocument/2006/relationships/slide" Target="slides/slide15.xml"/><Relationship Id="rId33" Type="http://schemas.openxmlformats.org/officeDocument/2006/relationships/slide" Target="slides/slide31.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08" Type="http://schemas.openxmlformats.org/officeDocument/2006/relationships/slide" Target="slides/slide106.xml"/><Relationship Id="rId124" Type="http://schemas.openxmlformats.org/officeDocument/2006/relationships/slide" Target="slides/slide122.xml"/><Relationship Id="rId129" Type="http://schemas.openxmlformats.org/officeDocument/2006/relationships/theme" Target="theme/theme1.xml"/><Relationship Id="rId54" Type="http://schemas.openxmlformats.org/officeDocument/2006/relationships/slide" Target="slides/slide52.xml"/><Relationship Id="rId70" Type="http://schemas.openxmlformats.org/officeDocument/2006/relationships/slide" Target="slides/slide68.xml"/><Relationship Id="rId75" Type="http://schemas.openxmlformats.org/officeDocument/2006/relationships/slide" Target="slides/slide73.xml"/><Relationship Id="rId91" Type="http://schemas.openxmlformats.org/officeDocument/2006/relationships/slide" Target="slides/slide89.xml"/><Relationship Id="rId96" Type="http://schemas.openxmlformats.org/officeDocument/2006/relationships/slide" Target="slides/slide94.xml"/><Relationship Id="rId1" Type="http://schemas.openxmlformats.org/officeDocument/2006/relationships/customXml" Target="../customXml/item1.xml"/><Relationship Id="rId6" Type="http://schemas.openxmlformats.org/officeDocument/2006/relationships/slide" Target="slides/slide4.xml"/><Relationship Id="rId23" Type="http://schemas.openxmlformats.org/officeDocument/2006/relationships/slide" Target="slides/slide21.xml"/><Relationship Id="rId28" Type="http://schemas.openxmlformats.org/officeDocument/2006/relationships/slide" Target="slides/slide26.xml"/><Relationship Id="rId49" Type="http://schemas.openxmlformats.org/officeDocument/2006/relationships/slide" Target="slides/slide47.xml"/><Relationship Id="rId114" Type="http://schemas.openxmlformats.org/officeDocument/2006/relationships/slide" Target="slides/slide112.xml"/><Relationship Id="rId119" Type="http://schemas.openxmlformats.org/officeDocument/2006/relationships/slide" Target="slides/slide117.xml"/><Relationship Id="rId44" Type="http://schemas.openxmlformats.org/officeDocument/2006/relationships/slide" Target="slides/slide42.xml"/><Relationship Id="rId60" Type="http://schemas.openxmlformats.org/officeDocument/2006/relationships/slide" Target="slides/slide58.xml"/><Relationship Id="rId65" Type="http://schemas.openxmlformats.org/officeDocument/2006/relationships/slide" Target="slides/slide63.xml"/><Relationship Id="rId81" Type="http://schemas.openxmlformats.org/officeDocument/2006/relationships/slide" Target="slides/slide79.xml"/><Relationship Id="rId86" Type="http://schemas.openxmlformats.org/officeDocument/2006/relationships/slide" Target="slides/slide84.xml"/><Relationship Id="rId130" Type="http://schemas.openxmlformats.org/officeDocument/2006/relationships/tableStyles" Target="tableStyles.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slide" Target="slides/slide10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slide" Target="slides/slide102.xml"/><Relationship Id="rId120" Type="http://schemas.openxmlformats.org/officeDocument/2006/relationships/slide" Target="slides/slide118.xml"/><Relationship Id="rId125" Type="http://schemas.openxmlformats.org/officeDocument/2006/relationships/notesMaster" Target="notesMasters/notesMaster1.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2" Type="http://schemas.openxmlformats.org/officeDocument/2006/relationships/slideMaster" Target="slideMasters/slideMaster1.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15" Type="http://schemas.openxmlformats.org/officeDocument/2006/relationships/slide" Target="slides/slide113.xml"/><Relationship Id="rId61" Type="http://schemas.openxmlformats.org/officeDocument/2006/relationships/slide" Target="slides/slide59.xml"/><Relationship Id="rId82" Type="http://schemas.openxmlformats.org/officeDocument/2006/relationships/slide" Target="slides/slide80.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126" Type="http://schemas.openxmlformats.org/officeDocument/2006/relationships/handoutMaster" Target="handoutMasters/handoutMaster1.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98" Type="http://schemas.openxmlformats.org/officeDocument/2006/relationships/slide" Target="slides/slide96.xml"/><Relationship Id="rId121" Type="http://schemas.openxmlformats.org/officeDocument/2006/relationships/slide" Target="slides/slide119.xml"/><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116" Type="http://schemas.openxmlformats.org/officeDocument/2006/relationships/slide" Target="slides/slide114.xml"/><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88" Type="http://schemas.openxmlformats.org/officeDocument/2006/relationships/slide" Target="slides/slide86.xml"/><Relationship Id="rId111" Type="http://schemas.openxmlformats.org/officeDocument/2006/relationships/slide" Target="slides/slide109.xml"/><Relationship Id="rId15" Type="http://schemas.openxmlformats.org/officeDocument/2006/relationships/slide" Target="slides/slide13.xml"/><Relationship Id="rId36" Type="http://schemas.openxmlformats.org/officeDocument/2006/relationships/slide" Target="slides/slide34.xml"/><Relationship Id="rId57" Type="http://schemas.openxmlformats.org/officeDocument/2006/relationships/slide" Target="slides/slide55.xml"/><Relationship Id="rId106" Type="http://schemas.openxmlformats.org/officeDocument/2006/relationships/slide" Target="slides/slide104.xml"/><Relationship Id="rId127" Type="http://schemas.openxmlformats.org/officeDocument/2006/relationships/presProps" Target="presProps.xml"/><Relationship Id="rId10" Type="http://schemas.openxmlformats.org/officeDocument/2006/relationships/slide" Target="slides/slide8.xml"/><Relationship Id="rId31" Type="http://schemas.openxmlformats.org/officeDocument/2006/relationships/slide" Target="slides/slide29.xml"/><Relationship Id="rId52" Type="http://schemas.openxmlformats.org/officeDocument/2006/relationships/slide" Target="slides/slide50.xml"/><Relationship Id="rId73" Type="http://schemas.openxmlformats.org/officeDocument/2006/relationships/slide" Target="slides/slide71.xml"/><Relationship Id="rId78" Type="http://schemas.openxmlformats.org/officeDocument/2006/relationships/slide" Target="slides/slide76.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slide" Target="slides/slide120.xml"/><Relationship Id="rId4" Type="http://schemas.openxmlformats.org/officeDocument/2006/relationships/slide" Target="slides/slide2.xml"/><Relationship Id="rId9" Type="http://schemas.openxmlformats.org/officeDocument/2006/relationships/slide" Target="slides/slide7.xml"/><Relationship Id="rId26" Type="http://schemas.openxmlformats.org/officeDocument/2006/relationships/slide" Target="slides/slide24.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Desktop</c:v>
                </c:pt>
              </c:strCache>
            </c:strRef>
          </c:tx>
          <c:spPr>
            <a:solidFill>
              <a:schemeClr val="accent1"/>
            </a:solidFill>
            <a:ln>
              <a:noFill/>
            </a:ln>
            <a:effectLst/>
          </c:spPr>
          <c:invertIfNegative val="0"/>
          <c:dPt>
            <c:idx val="1"/>
            <c:invertIfNegative val="0"/>
            <c:bubble3D val="0"/>
            <c:spPr>
              <a:solidFill>
                <a:schemeClr val="accent2"/>
              </a:solidFill>
              <a:ln>
                <a:noFill/>
              </a:ln>
              <a:effectLst/>
            </c:spPr>
          </c:dPt>
          <c:dPt>
            <c:idx val="2"/>
            <c:invertIfNegative val="0"/>
            <c:bubble3D val="0"/>
            <c:spPr>
              <a:solidFill>
                <a:schemeClr val="accent3"/>
              </a:solidFill>
              <a:ln>
                <a:noFill/>
              </a:ln>
              <a:effectLst/>
            </c:spPr>
          </c:dPt>
          <c:dPt>
            <c:idx val="3"/>
            <c:invertIfNegative val="0"/>
            <c:bubble3D val="0"/>
            <c:spPr>
              <a:solidFill>
                <a:schemeClr val="accent4"/>
              </a:solidFill>
              <a:ln>
                <a:noFill/>
              </a:ln>
              <a:effectLst/>
            </c:spPr>
          </c:dPt>
          <c:dPt>
            <c:idx val="4"/>
            <c:invertIfNegative val="0"/>
            <c:bubble3D val="0"/>
            <c:spPr>
              <a:solidFill>
                <a:schemeClr val="accent5"/>
              </a:solidFill>
              <a:ln>
                <a:noFill/>
              </a:ln>
              <a:effectLst/>
            </c:spPr>
          </c:dPt>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zh-CN"/>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Twitter</c:v>
                </c:pt>
                <c:pt idx="1">
                  <c:v>Behance</c:v>
                </c:pt>
                <c:pt idx="2">
                  <c:v>Pinterest</c:v>
                </c:pt>
                <c:pt idx="3">
                  <c:v>Facebook</c:v>
                </c:pt>
                <c:pt idx="4">
                  <c:v>Google+</c:v>
                </c:pt>
              </c:strCache>
            </c:strRef>
          </c:cat>
          <c:val>
            <c:numRef>
              <c:f>Sheet1!$B$2:$B$6</c:f>
              <c:numCache>
                <c:formatCode>General</c:formatCode>
                <c:ptCount val="5"/>
                <c:pt idx="0">
                  <c:v>47</c:v>
                </c:pt>
                <c:pt idx="1">
                  <c:v>52</c:v>
                </c:pt>
                <c:pt idx="2">
                  <c:v>73</c:v>
                </c:pt>
                <c:pt idx="3">
                  <c:v>82</c:v>
                </c:pt>
                <c:pt idx="4">
                  <c:v>95</c:v>
                </c:pt>
              </c:numCache>
            </c:numRef>
          </c:val>
        </c:ser>
        <c:dLbls>
          <c:dLblPos val="inEnd"/>
          <c:showLegendKey val="0"/>
          <c:showVal val="1"/>
          <c:showCatName val="0"/>
          <c:showSerName val="0"/>
          <c:showPercent val="0"/>
          <c:showBubbleSize val="0"/>
        </c:dLbls>
        <c:gapWidth val="100"/>
        <c:overlap val="100"/>
        <c:axId val="-623186208"/>
        <c:axId val="-623186752"/>
      </c:barChart>
      <c:catAx>
        <c:axId val="-623186208"/>
        <c:scaling>
          <c:orientation val="minMax"/>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1200" b="0" i="0" u="none" strike="noStrike" kern="1200" baseline="0">
                <a:solidFill>
                  <a:schemeClr val="tx1">
                    <a:lumMod val="75000"/>
                    <a:lumOff val="25000"/>
                  </a:schemeClr>
                </a:solidFill>
                <a:latin typeface="+mn-lt"/>
                <a:ea typeface="+mn-ea"/>
                <a:cs typeface="+mn-cs"/>
              </a:defRPr>
            </a:pPr>
            <a:endParaRPr lang="zh-CN"/>
          </a:p>
        </c:txPr>
        <c:crossAx val="-623186752"/>
        <c:crosses val="autoZero"/>
        <c:auto val="1"/>
        <c:lblAlgn val="ctr"/>
        <c:lblOffset val="100"/>
        <c:noMultiLvlLbl val="0"/>
      </c:catAx>
      <c:valAx>
        <c:axId val="-623186752"/>
        <c:scaling>
          <c:orientation val="minMax"/>
          <c:max val="100"/>
        </c:scaling>
        <c:delete val="1"/>
        <c:axPos val="b"/>
        <c:numFmt formatCode="General" sourceLinked="1"/>
        <c:majorTickMark val="out"/>
        <c:minorTickMark val="none"/>
        <c:tickLblPos val="nextTo"/>
        <c:crossAx val="-623186208"/>
        <c:crosses val="autoZero"/>
        <c:crossBetween val="between"/>
        <c:majorUnit val="30"/>
      </c:valAx>
      <c:spPr>
        <a:noFill/>
        <a:ln>
          <a:noFill/>
        </a:ln>
        <a:effectLst/>
      </c:spPr>
    </c:plotArea>
    <c:plotVisOnly val="1"/>
    <c:dispBlanksAs val="gap"/>
    <c:showDLblsOverMax val="0"/>
  </c:chart>
  <c:spPr>
    <a:noFill/>
    <a:ln>
      <a:noFill/>
    </a:ln>
    <a:effectLst/>
  </c:spPr>
  <c:txPr>
    <a:bodyPr/>
    <a:lstStyle/>
    <a:p>
      <a:pPr>
        <a:defRPr>
          <a:latin typeface="+mn-lt"/>
        </a:defRPr>
      </a:pPr>
      <a:endParaRPr lang="zh-CN"/>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numRef>
              <c:f>Sheet1!$A$2:$A$5</c:f>
              <c:numCache>
                <c:formatCode>General</c:formatCode>
                <c:ptCount val="4"/>
                <c:pt idx="0">
                  <c:v>2012</c:v>
                </c:pt>
                <c:pt idx="1">
                  <c:v>2013</c:v>
                </c:pt>
                <c:pt idx="2">
                  <c:v>2014</c:v>
                </c:pt>
                <c:pt idx="3">
                  <c:v>2015</c:v>
                </c:pt>
              </c:numCache>
            </c:numRef>
          </c:cat>
          <c:val>
            <c:numRef>
              <c:f>Sheet1!$B$2:$B$5</c:f>
              <c:numCache>
                <c:formatCode>General</c:formatCode>
                <c:ptCount val="4"/>
                <c:pt idx="0">
                  <c:v>18</c:v>
                </c:pt>
                <c:pt idx="1">
                  <c:v>27</c:v>
                </c:pt>
                <c:pt idx="2">
                  <c:v>53</c:v>
                </c:pt>
                <c:pt idx="3">
                  <c:v>87</c:v>
                </c:pt>
              </c:numCache>
            </c:numRef>
          </c:val>
        </c:ser>
        <c:ser>
          <c:idx val="1"/>
          <c:order val="1"/>
          <c:tx>
            <c:strRef>
              <c:f>Sheet1!$C$1</c:f>
              <c:strCache>
                <c:ptCount val="1"/>
                <c:pt idx="0">
                  <c:v>Series 2</c:v>
                </c:pt>
              </c:strCache>
            </c:strRef>
          </c:tx>
          <c:spPr>
            <a:solidFill>
              <a:schemeClr val="accent2"/>
            </a:solidFill>
            <a:ln>
              <a:noFill/>
            </a:ln>
            <a:effectLst/>
          </c:spPr>
          <c:invertIfNegative val="0"/>
          <c:cat>
            <c:numRef>
              <c:f>Sheet1!$A$2:$A$5</c:f>
              <c:numCache>
                <c:formatCode>General</c:formatCode>
                <c:ptCount val="4"/>
                <c:pt idx="0">
                  <c:v>2012</c:v>
                </c:pt>
                <c:pt idx="1">
                  <c:v>2013</c:v>
                </c:pt>
                <c:pt idx="2">
                  <c:v>2014</c:v>
                </c:pt>
                <c:pt idx="3">
                  <c:v>2015</c:v>
                </c:pt>
              </c:numCache>
            </c:numRef>
          </c:cat>
          <c:val>
            <c:numRef>
              <c:f>Sheet1!$C$2:$C$5</c:f>
              <c:numCache>
                <c:formatCode>General</c:formatCode>
                <c:ptCount val="4"/>
                <c:pt idx="0">
                  <c:v>56</c:v>
                </c:pt>
                <c:pt idx="1">
                  <c:v>43</c:v>
                </c:pt>
                <c:pt idx="2">
                  <c:v>72</c:v>
                </c:pt>
                <c:pt idx="3">
                  <c:v>59</c:v>
                </c:pt>
              </c:numCache>
            </c:numRef>
          </c:val>
        </c:ser>
        <c:dLbls>
          <c:showLegendKey val="0"/>
          <c:showVal val="0"/>
          <c:showCatName val="0"/>
          <c:showSerName val="0"/>
          <c:showPercent val="0"/>
          <c:showBubbleSize val="0"/>
        </c:dLbls>
        <c:gapWidth val="200"/>
        <c:axId val="-623192192"/>
        <c:axId val="-623208512"/>
      </c:barChart>
      <c:catAx>
        <c:axId val="-623192192"/>
        <c:scaling>
          <c:orientation val="minMax"/>
        </c:scaling>
        <c:delete val="0"/>
        <c:axPos val="b"/>
        <c:numFmt formatCode="General" sourceLinked="1"/>
        <c:majorTickMark val="none"/>
        <c:minorTickMark val="none"/>
        <c:tickLblPos val="nextTo"/>
        <c:spPr>
          <a:noFill/>
          <a:ln w="9525" cap="flat" cmpd="sng" algn="ctr">
            <a:solidFill>
              <a:schemeClr val="bg1">
                <a:lumMod val="75000"/>
              </a:schemeClr>
            </a:solidFill>
            <a:round/>
          </a:ln>
          <a:effectLst/>
        </c:spPr>
        <c:txPr>
          <a:bodyPr rot="-60000000" spcFirstLastPara="1" vertOverflow="ellipsis" vert="horz" wrap="square" anchor="ctr" anchorCtr="1"/>
          <a:lstStyle/>
          <a:p>
            <a:pPr>
              <a:defRPr sz="1800" b="0" i="0" u="none" strike="noStrike" kern="1200" baseline="0">
                <a:solidFill>
                  <a:schemeClr val="tx1">
                    <a:lumMod val="75000"/>
                    <a:lumOff val="25000"/>
                  </a:schemeClr>
                </a:solidFill>
                <a:latin typeface="+mn-lt"/>
                <a:ea typeface="+mn-ea"/>
                <a:cs typeface="+mn-cs"/>
              </a:defRPr>
            </a:pPr>
            <a:endParaRPr lang="zh-CN"/>
          </a:p>
        </c:txPr>
        <c:crossAx val="-623208512"/>
        <c:crosses val="autoZero"/>
        <c:auto val="1"/>
        <c:lblAlgn val="ctr"/>
        <c:lblOffset val="100"/>
        <c:noMultiLvlLbl val="0"/>
      </c:catAx>
      <c:valAx>
        <c:axId val="-623208512"/>
        <c:scaling>
          <c:orientation val="minMax"/>
        </c:scaling>
        <c:delete val="0"/>
        <c:axPos val="l"/>
        <c:majorGridlines>
          <c:spPr>
            <a:ln w="12700" cap="flat" cmpd="sng" algn="ctr">
              <a:solidFill>
                <a:schemeClr val="bg1">
                  <a:lumMod val="95000"/>
                </a:schemeClr>
              </a:solidFill>
              <a:prstDash val="solid"/>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bg1">
                    <a:lumMod val="65000"/>
                  </a:schemeClr>
                </a:solidFill>
                <a:latin typeface="+mn-lt"/>
                <a:ea typeface="+mn-ea"/>
                <a:cs typeface="+mn-cs"/>
              </a:defRPr>
            </a:pPr>
            <a:endParaRPr lang="zh-CN"/>
          </a:p>
        </c:txPr>
        <c:crossAx val="-623192192"/>
        <c:crosses val="autoZero"/>
        <c:crossBetween val="between"/>
        <c:majorUnit val="20"/>
      </c:valAx>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zh-CN"/>
        </a:p>
      </c:txPr>
    </c:legend>
    <c:plotVisOnly val="1"/>
    <c:dispBlanksAs val="gap"/>
    <c:showDLblsOverMax val="0"/>
  </c:chart>
  <c:spPr>
    <a:noFill/>
    <a:ln>
      <a:noFill/>
    </a:ln>
    <a:effectLst/>
  </c:spPr>
  <c:txPr>
    <a:bodyPr/>
    <a:lstStyle/>
    <a:p>
      <a:pPr>
        <a:defRPr sz="1800"/>
      </a:pPr>
      <a:endParaRPr lang="zh-CN"/>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Desktop</c:v>
                </c:pt>
              </c:strCache>
            </c:strRef>
          </c:tx>
          <c:spPr>
            <a:solidFill>
              <a:schemeClr val="accent1"/>
            </a:solidFill>
            <a:ln>
              <a:noFill/>
            </a:ln>
            <a:effectLst/>
          </c:spPr>
          <c:invertIfNegative val="0"/>
          <c:cat>
            <c:numRef>
              <c:f>Sheet1!$A$2:$A$5</c:f>
              <c:numCache>
                <c:formatCode>General</c:formatCode>
                <c:ptCount val="4"/>
                <c:pt idx="0">
                  <c:v>2012</c:v>
                </c:pt>
                <c:pt idx="1">
                  <c:v>2013</c:v>
                </c:pt>
                <c:pt idx="2">
                  <c:v>2014</c:v>
                </c:pt>
                <c:pt idx="3">
                  <c:v>2015</c:v>
                </c:pt>
              </c:numCache>
            </c:numRef>
          </c:cat>
          <c:val>
            <c:numRef>
              <c:f>Sheet1!$B$2:$B$5</c:f>
              <c:numCache>
                <c:formatCode>General</c:formatCode>
                <c:ptCount val="4"/>
                <c:pt idx="0">
                  <c:v>18</c:v>
                </c:pt>
                <c:pt idx="1">
                  <c:v>27</c:v>
                </c:pt>
                <c:pt idx="2">
                  <c:v>53</c:v>
                </c:pt>
                <c:pt idx="3">
                  <c:v>87</c:v>
                </c:pt>
              </c:numCache>
            </c:numRef>
          </c:val>
        </c:ser>
        <c:ser>
          <c:idx val="1"/>
          <c:order val="1"/>
          <c:tx>
            <c:strRef>
              <c:f>Sheet1!$C$1</c:f>
              <c:strCache>
                <c:ptCount val="1"/>
                <c:pt idx="0">
                  <c:v>Notebook</c:v>
                </c:pt>
              </c:strCache>
            </c:strRef>
          </c:tx>
          <c:spPr>
            <a:solidFill>
              <a:schemeClr val="accent2"/>
            </a:solidFill>
            <a:ln>
              <a:noFill/>
            </a:ln>
            <a:effectLst/>
          </c:spPr>
          <c:invertIfNegative val="0"/>
          <c:cat>
            <c:numRef>
              <c:f>Sheet1!$A$2:$A$5</c:f>
              <c:numCache>
                <c:formatCode>General</c:formatCode>
                <c:ptCount val="4"/>
                <c:pt idx="0">
                  <c:v>2012</c:v>
                </c:pt>
                <c:pt idx="1">
                  <c:v>2013</c:v>
                </c:pt>
                <c:pt idx="2">
                  <c:v>2014</c:v>
                </c:pt>
                <c:pt idx="3">
                  <c:v>2015</c:v>
                </c:pt>
              </c:numCache>
            </c:numRef>
          </c:cat>
          <c:val>
            <c:numRef>
              <c:f>Sheet1!$C$2:$C$5</c:f>
              <c:numCache>
                <c:formatCode>General</c:formatCode>
                <c:ptCount val="4"/>
                <c:pt idx="0">
                  <c:v>56</c:v>
                </c:pt>
                <c:pt idx="1">
                  <c:v>43</c:v>
                </c:pt>
                <c:pt idx="2">
                  <c:v>72</c:v>
                </c:pt>
                <c:pt idx="3">
                  <c:v>59</c:v>
                </c:pt>
              </c:numCache>
            </c:numRef>
          </c:val>
        </c:ser>
        <c:dLbls>
          <c:showLegendKey val="0"/>
          <c:showVal val="0"/>
          <c:showCatName val="0"/>
          <c:showSerName val="0"/>
          <c:showPercent val="0"/>
          <c:showBubbleSize val="0"/>
        </c:dLbls>
        <c:gapWidth val="200"/>
        <c:axId val="-623215040"/>
        <c:axId val="-623200352"/>
      </c:barChart>
      <c:catAx>
        <c:axId val="-623215040"/>
        <c:scaling>
          <c:orientation val="minMax"/>
        </c:scaling>
        <c:delete val="0"/>
        <c:axPos val="l"/>
        <c:numFmt formatCode="General" sourceLinked="1"/>
        <c:majorTickMark val="none"/>
        <c:minorTickMark val="none"/>
        <c:tickLblPos val="nextTo"/>
        <c:spPr>
          <a:noFill/>
          <a:ln w="9525" cap="flat" cmpd="sng" algn="ctr">
            <a:solidFill>
              <a:schemeClr val="bg1">
                <a:lumMod val="75000"/>
              </a:schemeClr>
            </a:solidFill>
            <a:round/>
          </a:ln>
          <a:effectLst/>
        </c:spPr>
        <c:txPr>
          <a:bodyPr rot="-60000000" spcFirstLastPara="1" vertOverflow="ellipsis" vert="horz" wrap="square" anchor="ctr" anchorCtr="1"/>
          <a:lstStyle/>
          <a:p>
            <a:pPr>
              <a:defRPr sz="1800" b="0" i="0" u="none" strike="noStrike" kern="1200" baseline="0">
                <a:solidFill>
                  <a:schemeClr val="tx1">
                    <a:lumMod val="75000"/>
                    <a:lumOff val="25000"/>
                  </a:schemeClr>
                </a:solidFill>
                <a:latin typeface="+mn-lt"/>
                <a:ea typeface="+mn-ea"/>
                <a:cs typeface="+mn-cs"/>
              </a:defRPr>
            </a:pPr>
            <a:endParaRPr lang="zh-CN"/>
          </a:p>
        </c:txPr>
        <c:crossAx val="-623200352"/>
        <c:crosses val="autoZero"/>
        <c:auto val="1"/>
        <c:lblAlgn val="ctr"/>
        <c:lblOffset val="100"/>
        <c:noMultiLvlLbl val="0"/>
      </c:catAx>
      <c:valAx>
        <c:axId val="-623200352"/>
        <c:scaling>
          <c:orientation val="minMax"/>
        </c:scaling>
        <c:delete val="0"/>
        <c:axPos val="b"/>
        <c:majorGridlines>
          <c:spPr>
            <a:ln w="12700" cap="flat" cmpd="sng" algn="ctr">
              <a:solidFill>
                <a:schemeClr val="bg1">
                  <a:lumMod val="95000"/>
                </a:schemeClr>
              </a:solidFill>
              <a:prstDash val="solid"/>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bg1">
                    <a:lumMod val="65000"/>
                  </a:schemeClr>
                </a:solidFill>
                <a:latin typeface="+mn-lt"/>
                <a:ea typeface="+mn-ea"/>
                <a:cs typeface="+mn-cs"/>
              </a:defRPr>
            </a:pPr>
            <a:endParaRPr lang="zh-CN"/>
          </a:p>
        </c:txPr>
        <c:crossAx val="-623215040"/>
        <c:crosses val="autoZero"/>
        <c:crossBetween val="between"/>
      </c:valAx>
      <c:spPr>
        <a:noFill/>
        <a:ln>
          <a:noFill/>
        </a:ln>
        <a:effectLst/>
      </c:spPr>
    </c:plotArea>
    <c:legend>
      <c:legendPos val="b"/>
      <c:layout>
        <c:manualLayout>
          <c:xMode val="edge"/>
          <c:yMode val="edge"/>
          <c:x val="6.8324949719704445E-2"/>
          <c:y val="0.94095807033956946"/>
          <c:w val="0.33430171858354796"/>
          <c:h val="4.270597908097009E-2"/>
        </c:manualLayout>
      </c:layout>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zh-CN"/>
        </a:p>
      </c:txPr>
    </c:legend>
    <c:plotVisOnly val="1"/>
    <c:dispBlanksAs val="gap"/>
    <c:showDLblsOverMax val="0"/>
  </c:chart>
  <c:spPr>
    <a:noFill/>
    <a:ln>
      <a:noFill/>
    </a:ln>
    <a:effectLst/>
  </c:spPr>
  <c:txPr>
    <a:bodyPr/>
    <a:lstStyle/>
    <a:p>
      <a:pPr>
        <a:defRPr sz="1800"/>
      </a:pPr>
      <a:endParaRPr lang="zh-CN"/>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Desktop</c:v>
                </c:pt>
              </c:strCache>
            </c:strRef>
          </c:tx>
          <c:spPr>
            <a:solidFill>
              <a:schemeClr val="accent1"/>
            </a:solidFill>
            <a:ln>
              <a:noFill/>
            </a:ln>
            <a:effectLst/>
          </c:spPr>
          <c:invertIfNegative val="0"/>
          <c:cat>
            <c:strRef>
              <c:f>Sheet1!$A$2:$A$6</c:f>
              <c:strCache>
                <c:ptCount val="5"/>
                <c:pt idx="0">
                  <c:v>January</c:v>
                </c:pt>
                <c:pt idx="1">
                  <c:v>Feburary</c:v>
                </c:pt>
                <c:pt idx="2">
                  <c:v>March</c:v>
                </c:pt>
                <c:pt idx="3">
                  <c:v>April</c:v>
                </c:pt>
                <c:pt idx="4">
                  <c:v>May</c:v>
                </c:pt>
              </c:strCache>
            </c:strRef>
          </c:cat>
          <c:val>
            <c:numRef>
              <c:f>Sheet1!$B$2:$B$6</c:f>
              <c:numCache>
                <c:formatCode>General</c:formatCode>
                <c:ptCount val="5"/>
                <c:pt idx="0">
                  <c:v>20</c:v>
                </c:pt>
                <c:pt idx="1">
                  <c:v>28</c:v>
                </c:pt>
                <c:pt idx="2">
                  <c:v>53</c:v>
                </c:pt>
                <c:pt idx="3">
                  <c:v>92</c:v>
                </c:pt>
                <c:pt idx="4">
                  <c:v>118</c:v>
                </c:pt>
              </c:numCache>
            </c:numRef>
          </c:val>
        </c:ser>
        <c:ser>
          <c:idx val="1"/>
          <c:order val="1"/>
          <c:tx>
            <c:strRef>
              <c:f>Sheet1!$C$1</c:f>
              <c:strCache>
                <c:ptCount val="1"/>
                <c:pt idx="0">
                  <c:v>Notebook</c:v>
                </c:pt>
              </c:strCache>
            </c:strRef>
          </c:tx>
          <c:spPr>
            <a:solidFill>
              <a:schemeClr val="accent2"/>
            </a:solidFill>
            <a:ln>
              <a:noFill/>
            </a:ln>
            <a:effectLst/>
          </c:spPr>
          <c:invertIfNegative val="0"/>
          <c:cat>
            <c:strRef>
              <c:f>Sheet1!$A$2:$A$6</c:f>
              <c:strCache>
                <c:ptCount val="5"/>
                <c:pt idx="0">
                  <c:v>January</c:v>
                </c:pt>
                <c:pt idx="1">
                  <c:v>Feburary</c:v>
                </c:pt>
                <c:pt idx="2">
                  <c:v>March</c:v>
                </c:pt>
                <c:pt idx="3">
                  <c:v>April</c:v>
                </c:pt>
                <c:pt idx="4">
                  <c:v>May</c:v>
                </c:pt>
              </c:strCache>
            </c:strRef>
          </c:cat>
          <c:val>
            <c:numRef>
              <c:f>Sheet1!$C$2:$C$6</c:f>
              <c:numCache>
                <c:formatCode>General</c:formatCode>
                <c:ptCount val="5"/>
                <c:pt idx="0">
                  <c:v>57</c:v>
                </c:pt>
                <c:pt idx="1">
                  <c:v>45</c:v>
                </c:pt>
                <c:pt idx="2">
                  <c:v>71</c:v>
                </c:pt>
                <c:pt idx="3">
                  <c:v>58</c:v>
                </c:pt>
                <c:pt idx="4">
                  <c:v>60</c:v>
                </c:pt>
              </c:numCache>
            </c:numRef>
          </c:val>
        </c:ser>
        <c:dLbls>
          <c:showLegendKey val="0"/>
          <c:showVal val="0"/>
          <c:showCatName val="0"/>
          <c:showSerName val="0"/>
          <c:showPercent val="0"/>
          <c:showBubbleSize val="0"/>
        </c:dLbls>
        <c:gapWidth val="200"/>
        <c:overlap val="100"/>
        <c:axId val="-623195456"/>
        <c:axId val="-623191648"/>
      </c:barChart>
      <c:catAx>
        <c:axId val="-623195456"/>
        <c:scaling>
          <c:orientation val="minMax"/>
        </c:scaling>
        <c:delete val="0"/>
        <c:axPos val="l"/>
        <c:numFmt formatCode="General" sourceLinked="1"/>
        <c:majorTickMark val="none"/>
        <c:minorTickMark val="none"/>
        <c:tickLblPos val="nextTo"/>
        <c:spPr>
          <a:noFill/>
          <a:ln w="9525" cap="flat" cmpd="sng" algn="ctr">
            <a:solidFill>
              <a:schemeClr val="bg1">
                <a:lumMod val="75000"/>
              </a:schemeClr>
            </a:solidFill>
            <a:round/>
          </a:ln>
          <a:effectLst/>
        </c:spPr>
        <c:txPr>
          <a:bodyPr rot="-60000000" spcFirstLastPara="1" vertOverflow="ellipsis" vert="horz" wrap="square" anchor="ctr" anchorCtr="1"/>
          <a:lstStyle/>
          <a:p>
            <a:pPr>
              <a:defRPr sz="1800" b="0" i="0" u="none" strike="noStrike" kern="1200" baseline="0">
                <a:solidFill>
                  <a:schemeClr val="tx1">
                    <a:lumMod val="75000"/>
                    <a:lumOff val="25000"/>
                  </a:schemeClr>
                </a:solidFill>
                <a:latin typeface="+mn-lt"/>
                <a:ea typeface="+mn-ea"/>
                <a:cs typeface="+mn-cs"/>
              </a:defRPr>
            </a:pPr>
            <a:endParaRPr lang="zh-CN"/>
          </a:p>
        </c:txPr>
        <c:crossAx val="-623191648"/>
        <c:crosses val="autoZero"/>
        <c:auto val="1"/>
        <c:lblAlgn val="ctr"/>
        <c:lblOffset val="100"/>
        <c:noMultiLvlLbl val="0"/>
      </c:catAx>
      <c:valAx>
        <c:axId val="-623191648"/>
        <c:scaling>
          <c:orientation val="minMax"/>
          <c:max val="180"/>
        </c:scaling>
        <c:delete val="0"/>
        <c:axPos val="b"/>
        <c:majorGridlines>
          <c:spPr>
            <a:ln w="9525" cap="flat" cmpd="sng" algn="ctr">
              <a:solidFill>
                <a:schemeClr val="bg1">
                  <a:lumMod val="95000"/>
                </a:schemeClr>
              </a:solidFill>
              <a:round/>
            </a:ln>
            <a:effectLst/>
          </c:spPr>
        </c:majorGridlines>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bg1">
                    <a:lumMod val="65000"/>
                  </a:schemeClr>
                </a:solidFill>
                <a:latin typeface="+mn-lt"/>
                <a:ea typeface="+mn-ea"/>
                <a:cs typeface="+mn-cs"/>
              </a:defRPr>
            </a:pPr>
            <a:endParaRPr lang="zh-CN"/>
          </a:p>
        </c:txPr>
        <c:crossAx val="-623195456"/>
        <c:crosses val="autoZero"/>
        <c:crossBetween val="between"/>
        <c:majorUnit val="30"/>
      </c:valAx>
      <c:spPr>
        <a:noFill/>
        <a:ln>
          <a:noFill/>
        </a:ln>
        <a:effectLst/>
      </c:spPr>
    </c:plotArea>
    <c:legend>
      <c:legendPos val="b"/>
      <c:layout>
        <c:manualLayout>
          <c:xMode val="edge"/>
          <c:yMode val="edge"/>
          <c:x val="0.14159923642681274"/>
          <c:y val="0.9425794456422194"/>
          <c:w val="0.32854397430774429"/>
          <c:h val="4.4564699152019695E-2"/>
        </c:manualLayout>
      </c:layout>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zh-CN"/>
        </a:p>
      </c:txPr>
    </c:legend>
    <c:plotVisOnly val="1"/>
    <c:dispBlanksAs val="gap"/>
    <c:showDLblsOverMax val="0"/>
  </c:chart>
  <c:spPr>
    <a:noFill/>
    <a:ln>
      <a:noFill/>
    </a:ln>
    <a:effectLst/>
  </c:spPr>
  <c:txPr>
    <a:bodyPr/>
    <a:lstStyle/>
    <a:p>
      <a:pPr>
        <a:defRPr/>
      </a:pPr>
      <a:endParaRPr lang="zh-CN"/>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Desktop</c:v>
                </c:pt>
              </c:strCache>
            </c:strRef>
          </c:tx>
          <c:spPr>
            <a:solidFill>
              <a:schemeClr val="accent1"/>
            </a:solidFill>
            <a:ln w="12700">
              <a:noFill/>
            </a:ln>
            <a:effectLst/>
          </c:spPr>
          <c:invertIfNegative val="0"/>
          <c:cat>
            <c:numRef>
              <c:f>Sheet1!$A$2:$A$5</c:f>
              <c:numCache>
                <c:formatCode>General</c:formatCode>
                <c:ptCount val="4"/>
                <c:pt idx="0">
                  <c:v>2012</c:v>
                </c:pt>
                <c:pt idx="1">
                  <c:v>2013</c:v>
                </c:pt>
                <c:pt idx="2">
                  <c:v>2014</c:v>
                </c:pt>
                <c:pt idx="3">
                  <c:v>2015</c:v>
                </c:pt>
              </c:numCache>
            </c:numRef>
          </c:cat>
          <c:val>
            <c:numRef>
              <c:f>Sheet1!$B$2:$B$5</c:f>
              <c:numCache>
                <c:formatCode>General</c:formatCode>
                <c:ptCount val="4"/>
                <c:pt idx="0">
                  <c:v>18</c:v>
                </c:pt>
                <c:pt idx="1">
                  <c:v>27</c:v>
                </c:pt>
                <c:pt idx="2">
                  <c:v>53</c:v>
                </c:pt>
                <c:pt idx="3">
                  <c:v>87</c:v>
                </c:pt>
              </c:numCache>
            </c:numRef>
          </c:val>
        </c:ser>
        <c:dLbls>
          <c:showLegendKey val="0"/>
          <c:showVal val="0"/>
          <c:showCatName val="0"/>
          <c:showSerName val="0"/>
          <c:showPercent val="0"/>
          <c:showBubbleSize val="0"/>
        </c:dLbls>
        <c:gapWidth val="200"/>
        <c:axId val="-623188928"/>
        <c:axId val="-623188384"/>
      </c:barChart>
      <c:lineChart>
        <c:grouping val="standard"/>
        <c:varyColors val="0"/>
        <c:ser>
          <c:idx val="1"/>
          <c:order val="1"/>
          <c:tx>
            <c:strRef>
              <c:f>Sheet1!$C$1</c:f>
              <c:strCache>
                <c:ptCount val="1"/>
                <c:pt idx="0">
                  <c:v>Notebook</c:v>
                </c:pt>
              </c:strCache>
            </c:strRef>
          </c:tx>
          <c:spPr>
            <a:ln w="19050" cap="rnd">
              <a:solidFill>
                <a:schemeClr val="accent2"/>
              </a:solidFill>
              <a:round/>
            </a:ln>
            <a:effectLst/>
          </c:spPr>
          <c:marker>
            <c:symbol val="square"/>
            <c:size val="10"/>
            <c:spPr>
              <a:solidFill>
                <a:schemeClr val="accent2"/>
              </a:solidFill>
              <a:ln w="9525">
                <a:solidFill>
                  <a:schemeClr val="accent2"/>
                </a:solidFill>
              </a:ln>
              <a:effectLst/>
            </c:spPr>
          </c:marker>
          <c:cat>
            <c:numRef>
              <c:f>Sheet1!$A$2:$A$5</c:f>
              <c:numCache>
                <c:formatCode>General</c:formatCode>
                <c:ptCount val="4"/>
                <c:pt idx="0">
                  <c:v>2012</c:v>
                </c:pt>
                <c:pt idx="1">
                  <c:v>2013</c:v>
                </c:pt>
                <c:pt idx="2">
                  <c:v>2014</c:v>
                </c:pt>
                <c:pt idx="3">
                  <c:v>2015</c:v>
                </c:pt>
              </c:numCache>
            </c:numRef>
          </c:cat>
          <c:val>
            <c:numRef>
              <c:f>Sheet1!$C$2:$C$5</c:f>
              <c:numCache>
                <c:formatCode>General</c:formatCode>
                <c:ptCount val="4"/>
                <c:pt idx="0">
                  <c:v>56</c:v>
                </c:pt>
                <c:pt idx="1">
                  <c:v>43</c:v>
                </c:pt>
                <c:pt idx="2">
                  <c:v>72</c:v>
                </c:pt>
                <c:pt idx="3">
                  <c:v>97</c:v>
                </c:pt>
              </c:numCache>
            </c:numRef>
          </c:val>
          <c:smooth val="1"/>
        </c:ser>
        <c:dLbls>
          <c:showLegendKey val="0"/>
          <c:showVal val="0"/>
          <c:showCatName val="0"/>
          <c:showSerName val="0"/>
          <c:showPercent val="0"/>
          <c:showBubbleSize val="0"/>
        </c:dLbls>
        <c:marker val="1"/>
        <c:smooth val="0"/>
        <c:axId val="-623188928"/>
        <c:axId val="-623188384"/>
      </c:lineChart>
      <c:catAx>
        <c:axId val="-623188928"/>
        <c:scaling>
          <c:orientation val="minMax"/>
        </c:scaling>
        <c:delete val="0"/>
        <c:axPos val="b"/>
        <c:numFmt formatCode="General" sourceLinked="1"/>
        <c:majorTickMark val="none"/>
        <c:minorTickMark val="none"/>
        <c:tickLblPos val="nextTo"/>
        <c:spPr>
          <a:noFill/>
          <a:ln w="9525" cap="flat" cmpd="sng" algn="ctr">
            <a:solidFill>
              <a:schemeClr val="bg1">
                <a:lumMod val="75000"/>
              </a:schemeClr>
            </a:solidFill>
            <a:round/>
          </a:ln>
          <a:effectLst/>
        </c:spPr>
        <c:txPr>
          <a:bodyPr rot="-60000000" spcFirstLastPara="1" vertOverflow="ellipsis" vert="horz" wrap="square" anchor="ctr" anchorCtr="1"/>
          <a:lstStyle/>
          <a:p>
            <a:pPr>
              <a:defRPr sz="1800" b="0" i="0" u="none" strike="noStrike" kern="1200" baseline="0">
                <a:solidFill>
                  <a:schemeClr val="tx1">
                    <a:lumMod val="75000"/>
                    <a:lumOff val="25000"/>
                  </a:schemeClr>
                </a:solidFill>
                <a:latin typeface="+mn-lt"/>
                <a:ea typeface="+mn-ea"/>
                <a:cs typeface="+mn-cs"/>
              </a:defRPr>
            </a:pPr>
            <a:endParaRPr lang="zh-CN"/>
          </a:p>
        </c:txPr>
        <c:crossAx val="-623188384"/>
        <c:crosses val="autoZero"/>
        <c:auto val="1"/>
        <c:lblAlgn val="ctr"/>
        <c:lblOffset val="100"/>
        <c:noMultiLvlLbl val="0"/>
      </c:catAx>
      <c:valAx>
        <c:axId val="-623188384"/>
        <c:scaling>
          <c:orientation val="minMax"/>
        </c:scaling>
        <c:delete val="0"/>
        <c:axPos val="l"/>
        <c:majorGridlines>
          <c:spPr>
            <a:ln w="12700" cap="flat" cmpd="sng" algn="ctr">
              <a:solidFill>
                <a:schemeClr val="bg1">
                  <a:lumMod val="95000"/>
                </a:schemeClr>
              </a:solidFill>
              <a:prstDash val="solid"/>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bg1">
                    <a:lumMod val="65000"/>
                  </a:schemeClr>
                </a:solidFill>
                <a:latin typeface="+mn-lt"/>
                <a:ea typeface="+mn-ea"/>
                <a:cs typeface="+mn-cs"/>
              </a:defRPr>
            </a:pPr>
            <a:endParaRPr lang="zh-CN"/>
          </a:p>
        </c:txPr>
        <c:crossAx val="-623188928"/>
        <c:crosses val="autoZero"/>
        <c:crossBetween val="between"/>
        <c:majorUnit val="20"/>
      </c:valAx>
      <c:spPr>
        <a:noFill/>
        <a:ln>
          <a:noFill/>
        </a:ln>
        <a:effectLst/>
      </c:spPr>
    </c:plotArea>
    <c:legend>
      <c:legendPos val="b"/>
      <c:overlay val="0"/>
      <c:spPr>
        <a:noFill/>
        <a:ln>
          <a:noFill/>
        </a:ln>
        <a:effectLst/>
      </c:spPr>
      <c:txPr>
        <a:bodyPr rot="0" spcFirstLastPara="1" vertOverflow="ellipsis" vert="horz" wrap="square" anchor="ctr" anchorCtr="1"/>
        <a:lstStyle/>
        <a:p>
          <a:pPr>
            <a:defRPr sz="1800" b="0" i="0" u="none" strike="noStrike" kern="1200" baseline="0">
              <a:solidFill>
                <a:schemeClr val="tx1">
                  <a:lumMod val="65000"/>
                  <a:lumOff val="35000"/>
                </a:schemeClr>
              </a:solidFill>
              <a:latin typeface="+mn-lt"/>
              <a:ea typeface="+mn-ea"/>
              <a:cs typeface="+mn-cs"/>
            </a:defRPr>
          </a:pPr>
          <a:endParaRPr lang="zh-CN"/>
        </a:p>
      </c:txPr>
    </c:legend>
    <c:plotVisOnly val="1"/>
    <c:dispBlanksAs val="gap"/>
    <c:showDLblsOverMax val="0"/>
  </c:chart>
  <c:spPr>
    <a:noFill/>
    <a:ln>
      <a:noFill/>
    </a:ln>
    <a:effectLst/>
  </c:spPr>
  <c:txPr>
    <a:bodyPr/>
    <a:lstStyle/>
    <a:p>
      <a:pPr>
        <a:defRPr sz="1800"/>
      </a:pPr>
      <a:endParaRPr lang="zh-CN"/>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0"/>
          <c:tx>
            <c:strRef>
              <c:f>Sheet1!$B$1</c:f>
              <c:strCache>
                <c:ptCount val="1"/>
                <c:pt idx="0">
                  <c:v>Desktop</c:v>
                </c:pt>
              </c:strCache>
            </c:strRef>
          </c:tx>
          <c:spPr>
            <a:solidFill>
              <a:schemeClr val="accent1"/>
            </a:solidFill>
            <a:ln w="12700">
              <a:noFill/>
            </a:ln>
            <a:effectLst/>
          </c:spPr>
          <c:cat>
            <c:numRef>
              <c:f>Sheet1!$A$2:$A$5</c:f>
              <c:numCache>
                <c:formatCode>General</c:formatCode>
                <c:ptCount val="4"/>
                <c:pt idx="0">
                  <c:v>2012</c:v>
                </c:pt>
                <c:pt idx="1">
                  <c:v>2013</c:v>
                </c:pt>
                <c:pt idx="2">
                  <c:v>2014</c:v>
                </c:pt>
                <c:pt idx="3">
                  <c:v>2015</c:v>
                </c:pt>
              </c:numCache>
            </c:numRef>
          </c:cat>
          <c:val>
            <c:numRef>
              <c:f>Sheet1!$B$2:$B$5</c:f>
              <c:numCache>
                <c:formatCode>General</c:formatCode>
                <c:ptCount val="4"/>
                <c:pt idx="0">
                  <c:v>56</c:v>
                </c:pt>
                <c:pt idx="1">
                  <c:v>43</c:v>
                </c:pt>
                <c:pt idx="2">
                  <c:v>72</c:v>
                </c:pt>
                <c:pt idx="3">
                  <c:v>59</c:v>
                </c:pt>
              </c:numCache>
            </c:numRef>
          </c:val>
        </c:ser>
        <c:ser>
          <c:idx val="1"/>
          <c:order val="1"/>
          <c:tx>
            <c:strRef>
              <c:f>Sheet1!$C$1</c:f>
              <c:strCache>
                <c:ptCount val="1"/>
                <c:pt idx="0">
                  <c:v>notebook</c:v>
                </c:pt>
              </c:strCache>
            </c:strRef>
          </c:tx>
          <c:spPr>
            <a:solidFill>
              <a:schemeClr val="accent2">
                <a:alpha val="80000"/>
              </a:schemeClr>
            </a:solidFill>
            <a:ln w="12700">
              <a:noFill/>
            </a:ln>
            <a:effectLst/>
          </c:spPr>
          <c:cat>
            <c:numRef>
              <c:f>Sheet1!$A$2:$A$5</c:f>
              <c:numCache>
                <c:formatCode>General</c:formatCode>
                <c:ptCount val="4"/>
                <c:pt idx="0">
                  <c:v>2012</c:v>
                </c:pt>
                <c:pt idx="1">
                  <c:v>2013</c:v>
                </c:pt>
                <c:pt idx="2">
                  <c:v>2014</c:v>
                </c:pt>
                <c:pt idx="3">
                  <c:v>2015</c:v>
                </c:pt>
              </c:numCache>
            </c:numRef>
          </c:cat>
          <c:val>
            <c:numRef>
              <c:f>Sheet1!$C$2:$C$5</c:f>
              <c:numCache>
                <c:formatCode>General</c:formatCode>
                <c:ptCount val="4"/>
                <c:pt idx="0">
                  <c:v>18</c:v>
                </c:pt>
                <c:pt idx="1">
                  <c:v>27</c:v>
                </c:pt>
                <c:pt idx="2">
                  <c:v>53</c:v>
                </c:pt>
                <c:pt idx="3">
                  <c:v>87</c:v>
                </c:pt>
              </c:numCache>
            </c:numRef>
          </c:val>
        </c:ser>
        <c:dLbls>
          <c:showLegendKey val="0"/>
          <c:showVal val="0"/>
          <c:showCatName val="0"/>
          <c:showSerName val="0"/>
          <c:showPercent val="0"/>
          <c:showBubbleSize val="0"/>
        </c:dLbls>
        <c:axId val="-623214496"/>
        <c:axId val="-623213952"/>
      </c:areaChart>
      <c:catAx>
        <c:axId val="-62321449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0" i="0" u="none" strike="noStrike" kern="1200" baseline="0">
                <a:solidFill>
                  <a:schemeClr val="tx1">
                    <a:lumMod val="75000"/>
                    <a:lumOff val="25000"/>
                  </a:schemeClr>
                </a:solidFill>
                <a:latin typeface="+mn-lt"/>
                <a:ea typeface="+mn-ea"/>
                <a:cs typeface="+mn-cs"/>
              </a:defRPr>
            </a:pPr>
            <a:endParaRPr lang="zh-CN"/>
          </a:p>
        </c:txPr>
        <c:crossAx val="-623213952"/>
        <c:crosses val="autoZero"/>
        <c:auto val="1"/>
        <c:lblAlgn val="ctr"/>
        <c:lblOffset val="100"/>
        <c:noMultiLvlLbl val="0"/>
      </c:catAx>
      <c:valAx>
        <c:axId val="-623213952"/>
        <c:scaling>
          <c:orientation val="minMax"/>
        </c:scaling>
        <c:delete val="0"/>
        <c:axPos val="l"/>
        <c:majorGridlines>
          <c:spPr>
            <a:ln w="12700" cap="flat" cmpd="sng" algn="ctr">
              <a:solidFill>
                <a:schemeClr val="bg1">
                  <a:lumMod val="95000"/>
                </a:schemeClr>
              </a:solidFill>
              <a:prstDash val="solid"/>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bg1">
                    <a:lumMod val="65000"/>
                  </a:schemeClr>
                </a:solidFill>
                <a:latin typeface="+mn-lt"/>
                <a:ea typeface="+mn-ea"/>
                <a:cs typeface="+mn-cs"/>
              </a:defRPr>
            </a:pPr>
            <a:endParaRPr lang="zh-CN"/>
          </a:p>
        </c:txPr>
        <c:crossAx val="-623214496"/>
        <c:crosses val="autoZero"/>
        <c:crossBetween val="midCat"/>
        <c:majorUnit val="20"/>
      </c:valAx>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zh-CN"/>
        </a:p>
      </c:txPr>
    </c:legend>
    <c:plotVisOnly val="1"/>
    <c:dispBlanksAs val="gap"/>
    <c:showDLblsOverMax val="0"/>
  </c:chart>
  <c:spPr>
    <a:noFill/>
    <a:ln>
      <a:noFill/>
    </a:ln>
    <a:effectLst/>
  </c:spPr>
  <c:txPr>
    <a:bodyPr/>
    <a:lstStyle/>
    <a:p>
      <a:pPr>
        <a:defRPr sz="1800"/>
      </a:pPr>
      <a:endParaRPr lang="zh-CN"/>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2</c:v>
                </c:pt>
              </c:strCache>
            </c:strRef>
          </c:tx>
          <c:spPr>
            <a:solidFill>
              <a:schemeClr val="tx1">
                <a:lumMod val="75000"/>
                <a:lumOff val="25000"/>
              </a:schemeClr>
            </a:solidFill>
            <a:ln>
              <a:noFill/>
            </a:ln>
            <a:effectLst/>
          </c:spPr>
          <c:invertIfNegative val="0"/>
          <c:dPt>
            <c:idx val="2"/>
            <c:invertIfNegative val="0"/>
            <c:bubble3D val="0"/>
            <c:spPr>
              <a:solidFill>
                <a:schemeClr val="accent1"/>
              </a:solidFill>
              <a:ln>
                <a:noFill/>
              </a:ln>
              <a:effectLst/>
            </c:spPr>
          </c:dPt>
          <c:dLbls>
            <c:spPr>
              <a:noFill/>
              <a:ln>
                <a:noFill/>
              </a:ln>
              <a:effectLst/>
            </c:spPr>
            <c:txPr>
              <a:bodyPr rot="0" spcFirstLastPara="1" vertOverflow="ellipsis" vert="horz" wrap="square" lIns="38100" tIns="19050" rIns="38100" bIns="19050" anchor="ctr" anchorCtr="1">
                <a:spAutoFit/>
              </a:bodyPr>
              <a:lstStyle/>
              <a:p>
                <a:pPr>
                  <a:defRPr sz="1600" b="0" i="0" u="none" strike="noStrike" kern="1200" baseline="0">
                    <a:solidFill>
                      <a:schemeClr val="tx1">
                        <a:lumMod val="75000"/>
                        <a:lumOff val="25000"/>
                      </a:schemeClr>
                    </a:solidFill>
                    <a:latin typeface="+mn-lt"/>
                    <a:ea typeface="+mn-ea"/>
                    <a:cs typeface="+mn-cs"/>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Sheet1!$B$2:$B$13</c:f>
              <c:numCache>
                <c:formatCode>0%</c:formatCode>
                <c:ptCount val="12"/>
                <c:pt idx="0">
                  <c:v>0.19</c:v>
                </c:pt>
                <c:pt idx="1">
                  <c:v>0.23</c:v>
                </c:pt>
                <c:pt idx="2">
                  <c:v>0.87</c:v>
                </c:pt>
                <c:pt idx="3">
                  <c:v>0.11</c:v>
                </c:pt>
                <c:pt idx="4">
                  <c:v>0.36</c:v>
                </c:pt>
                <c:pt idx="5">
                  <c:v>0.22</c:v>
                </c:pt>
                <c:pt idx="6">
                  <c:v>0.67</c:v>
                </c:pt>
                <c:pt idx="7">
                  <c:v>0.43</c:v>
                </c:pt>
                <c:pt idx="8">
                  <c:v>0.47</c:v>
                </c:pt>
                <c:pt idx="9">
                  <c:v>0.45</c:v>
                </c:pt>
                <c:pt idx="10">
                  <c:v>0.56000000000000005</c:v>
                </c:pt>
                <c:pt idx="11">
                  <c:v>0.38</c:v>
                </c:pt>
              </c:numCache>
            </c:numRef>
          </c:val>
        </c:ser>
        <c:dLbls>
          <c:dLblPos val="outEnd"/>
          <c:showLegendKey val="0"/>
          <c:showVal val="1"/>
          <c:showCatName val="0"/>
          <c:showSerName val="0"/>
          <c:showPercent val="0"/>
          <c:showBubbleSize val="0"/>
        </c:dLbls>
        <c:gapWidth val="100"/>
        <c:overlap val="100"/>
        <c:axId val="-623213408"/>
        <c:axId val="-623212320"/>
      </c:barChart>
      <c:catAx>
        <c:axId val="-623213408"/>
        <c:scaling>
          <c:orientation val="minMax"/>
        </c:scaling>
        <c:delete val="0"/>
        <c:axPos val="b"/>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1800" b="1" i="0" u="none" strike="noStrike" kern="1200" baseline="0">
                <a:solidFill>
                  <a:schemeClr val="tx1">
                    <a:lumMod val="75000"/>
                    <a:lumOff val="25000"/>
                  </a:schemeClr>
                </a:solidFill>
                <a:latin typeface="+mn-lt"/>
                <a:ea typeface="+mn-ea"/>
                <a:cs typeface="+mn-cs"/>
              </a:defRPr>
            </a:pPr>
            <a:endParaRPr lang="zh-CN"/>
          </a:p>
        </c:txPr>
        <c:crossAx val="-623212320"/>
        <c:crosses val="autoZero"/>
        <c:auto val="1"/>
        <c:lblAlgn val="ctr"/>
        <c:lblOffset val="100"/>
        <c:noMultiLvlLbl val="0"/>
      </c:catAx>
      <c:valAx>
        <c:axId val="-623212320"/>
        <c:scaling>
          <c:orientation val="minMax"/>
          <c:max val="1"/>
        </c:scaling>
        <c:delete val="1"/>
        <c:axPos val="l"/>
        <c:numFmt formatCode="0%" sourceLinked="1"/>
        <c:majorTickMark val="none"/>
        <c:minorTickMark val="none"/>
        <c:tickLblPos val="nextTo"/>
        <c:crossAx val="-62321340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zh-CN"/>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percentStacked"/>
        <c:varyColors val="0"/>
        <c:ser>
          <c:idx val="0"/>
          <c:order val="0"/>
          <c:tx>
            <c:strRef>
              <c:f>Sheet1!$B$1</c:f>
              <c:strCache>
                <c:ptCount val="1"/>
                <c:pt idx="0">
                  <c:v>Desktop</c:v>
                </c:pt>
              </c:strCache>
            </c:strRef>
          </c:tx>
          <c:spPr>
            <a:solidFill>
              <a:schemeClr val="accent1"/>
            </a:solidFill>
          </c:spPr>
          <c:invertIfNegative val="0"/>
          <c:cat>
            <c:numRef>
              <c:f>Sheet1!$A$2:$A$5</c:f>
              <c:numCache>
                <c:formatCode>General</c:formatCode>
                <c:ptCount val="4"/>
                <c:pt idx="0">
                  <c:v>2016</c:v>
                </c:pt>
                <c:pt idx="1">
                  <c:v>2017</c:v>
                </c:pt>
                <c:pt idx="2">
                  <c:v>2018</c:v>
                </c:pt>
                <c:pt idx="3">
                  <c:v>2019</c:v>
                </c:pt>
              </c:numCache>
            </c:numRef>
          </c:cat>
          <c:val>
            <c:numRef>
              <c:f>Sheet1!$B$2:$B$5</c:f>
              <c:numCache>
                <c:formatCode>General</c:formatCode>
                <c:ptCount val="4"/>
                <c:pt idx="0">
                  <c:v>4.3</c:v>
                </c:pt>
                <c:pt idx="1">
                  <c:v>2.5</c:v>
                </c:pt>
                <c:pt idx="2">
                  <c:v>3.5</c:v>
                </c:pt>
                <c:pt idx="3">
                  <c:v>4.5</c:v>
                </c:pt>
              </c:numCache>
            </c:numRef>
          </c:val>
        </c:ser>
        <c:ser>
          <c:idx val="1"/>
          <c:order val="1"/>
          <c:tx>
            <c:strRef>
              <c:f>Sheet1!$C$1</c:f>
              <c:strCache>
                <c:ptCount val="1"/>
                <c:pt idx="0">
                  <c:v>Notebook</c:v>
                </c:pt>
              </c:strCache>
            </c:strRef>
          </c:tx>
          <c:spPr>
            <a:solidFill>
              <a:schemeClr val="accent2"/>
            </a:solidFill>
          </c:spPr>
          <c:invertIfNegative val="0"/>
          <c:cat>
            <c:numRef>
              <c:f>Sheet1!$A$2:$A$5</c:f>
              <c:numCache>
                <c:formatCode>General</c:formatCode>
                <c:ptCount val="4"/>
                <c:pt idx="0">
                  <c:v>2016</c:v>
                </c:pt>
                <c:pt idx="1">
                  <c:v>2017</c:v>
                </c:pt>
                <c:pt idx="2">
                  <c:v>2018</c:v>
                </c:pt>
                <c:pt idx="3">
                  <c:v>2019</c:v>
                </c:pt>
              </c:numCache>
            </c:numRef>
          </c:cat>
          <c:val>
            <c:numRef>
              <c:f>Sheet1!$C$2:$C$5</c:f>
              <c:numCache>
                <c:formatCode>General</c:formatCode>
                <c:ptCount val="4"/>
                <c:pt idx="0">
                  <c:v>2.4</c:v>
                </c:pt>
                <c:pt idx="1">
                  <c:v>4.4000000000000004</c:v>
                </c:pt>
                <c:pt idx="2">
                  <c:v>1.8</c:v>
                </c:pt>
                <c:pt idx="3">
                  <c:v>2.8</c:v>
                </c:pt>
              </c:numCache>
            </c:numRef>
          </c:val>
        </c:ser>
        <c:ser>
          <c:idx val="2"/>
          <c:order val="2"/>
          <c:tx>
            <c:strRef>
              <c:f>Sheet1!$D$1</c:f>
              <c:strCache>
                <c:ptCount val="1"/>
                <c:pt idx="0">
                  <c:v>SmartPhone</c:v>
                </c:pt>
              </c:strCache>
            </c:strRef>
          </c:tx>
          <c:spPr>
            <a:solidFill>
              <a:schemeClr val="accent3"/>
            </a:solidFill>
          </c:spPr>
          <c:invertIfNegative val="0"/>
          <c:cat>
            <c:numRef>
              <c:f>Sheet1!$A$2:$A$5</c:f>
              <c:numCache>
                <c:formatCode>General</c:formatCode>
                <c:ptCount val="4"/>
                <c:pt idx="0">
                  <c:v>2016</c:v>
                </c:pt>
                <c:pt idx="1">
                  <c:v>2017</c:v>
                </c:pt>
                <c:pt idx="2">
                  <c:v>2018</c:v>
                </c:pt>
                <c:pt idx="3">
                  <c:v>2019</c:v>
                </c:pt>
              </c:numCache>
            </c:numRef>
          </c:cat>
          <c:val>
            <c:numRef>
              <c:f>Sheet1!$D$2:$D$5</c:f>
              <c:numCache>
                <c:formatCode>General</c:formatCode>
                <c:ptCount val="4"/>
                <c:pt idx="0">
                  <c:v>2</c:v>
                </c:pt>
                <c:pt idx="1">
                  <c:v>2</c:v>
                </c:pt>
                <c:pt idx="2">
                  <c:v>3</c:v>
                </c:pt>
                <c:pt idx="3">
                  <c:v>5</c:v>
                </c:pt>
              </c:numCache>
            </c:numRef>
          </c:val>
        </c:ser>
        <c:dLbls>
          <c:showLegendKey val="0"/>
          <c:showVal val="0"/>
          <c:showCatName val="0"/>
          <c:showSerName val="0"/>
          <c:showPercent val="0"/>
          <c:showBubbleSize val="0"/>
        </c:dLbls>
        <c:gapWidth val="150"/>
        <c:overlap val="100"/>
        <c:axId val="-623196544"/>
        <c:axId val="-623207968"/>
      </c:barChart>
      <c:catAx>
        <c:axId val="-623196544"/>
        <c:scaling>
          <c:orientation val="minMax"/>
        </c:scaling>
        <c:delete val="0"/>
        <c:axPos val="b"/>
        <c:numFmt formatCode="General" sourceLinked="0"/>
        <c:majorTickMark val="out"/>
        <c:minorTickMark val="none"/>
        <c:tickLblPos val="nextTo"/>
        <c:spPr>
          <a:ln>
            <a:solidFill>
              <a:schemeClr val="bg1">
                <a:lumMod val="75000"/>
              </a:schemeClr>
            </a:solidFill>
          </a:ln>
        </c:spPr>
        <c:txPr>
          <a:bodyPr/>
          <a:lstStyle/>
          <a:p>
            <a:pPr>
              <a:defRPr sz="1800" b="0">
                <a:solidFill>
                  <a:schemeClr val="tx1">
                    <a:lumMod val="75000"/>
                    <a:lumOff val="25000"/>
                  </a:schemeClr>
                </a:solidFill>
                <a:latin typeface="+mn-lt"/>
                <a:ea typeface="微软雅黑" panose="020B0503020204020204" pitchFamily="34" charset="-122"/>
              </a:defRPr>
            </a:pPr>
            <a:endParaRPr lang="zh-CN"/>
          </a:p>
        </c:txPr>
        <c:crossAx val="-623207968"/>
        <c:crosses val="autoZero"/>
        <c:auto val="1"/>
        <c:lblAlgn val="ctr"/>
        <c:lblOffset val="100"/>
        <c:noMultiLvlLbl val="0"/>
      </c:catAx>
      <c:valAx>
        <c:axId val="-623207968"/>
        <c:scaling>
          <c:orientation val="minMax"/>
        </c:scaling>
        <c:delete val="0"/>
        <c:axPos val="l"/>
        <c:majorGridlines>
          <c:spPr>
            <a:ln>
              <a:solidFill>
                <a:schemeClr val="bg1">
                  <a:lumMod val="95000"/>
                </a:schemeClr>
              </a:solidFill>
            </a:ln>
          </c:spPr>
        </c:majorGridlines>
        <c:numFmt formatCode="0%" sourceLinked="1"/>
        <c:majorTickMark val="out"/>
        <c:minorTickMark val="none"/>
        <c:tickLblPos val="nextTo"/>
        <c:spPr>
          <a:ln>
            <a:solidFill>
              <a:schemeClr val="bg1">
                <a:lumMod val="75000"/>
              </a:schemeClr>
            </a:solidFill>
          </a:ln>
        </c:spPr>
        <c:txPr>
          <a:bodyPr/>
          <a:lstStyle/>
          <a:p>
            <a:pPr>
              <a:defRPr sz="1600" b="0">
                <a:solidFill>
                  <a:schemeClr val="bg1">
                    <a:lumMod val="65000"/>
                  </a:schemeClr>
                </a:solidFill>
                <a:latin typeface="+mn-lt"/>
                <a:ea typeface="微软雅黑" panose="020B0503020204020204" pitchFamily="34" charset="-122"/>
              </a:defRPr>
            </a:pPr>
            <a:endParaRPr lang="zh-CN"/>
          </a:p>
        </c:txPr>
        <c:crossAx val="-623196544"/>
        <c:crosses val="autoZero"/>
        <c:crossBetween val="between"/>
        <c:majorUnit val="0.2"/>
      </c:valAx>
    </c:plotArea>
    <c:legend>
      <c:legendPos val="r"/>
      <c:overlay val="0"/>
      <c:txPr>
        <a:bodyPr/>
        <a:lstStyle/>
        <a:p>
          <a:pPr>
            <a:defRPr sz="1600" b="0">
              <a:solidFill>
                <a:schemeClr val="tx1">
                  <a:lumMod val="65000"/>
                  <a:lumOff val="35000"/>
                </a:schemeClr>
              </a:solidFill>
              <a:latin typeface="+mn-lt"/>
              <a:ea typeface="微软雅黑" panose="020B0503020204020204" pitchFamily="34" charset="-122"/>
            </a:defRPr>
          </a:pPr>
          <a:endParaRPr lang="zh-CN"/>
        </a:p>
      </c:txPr>
    </c:legend>
    <c:plotVisOnly val="1"/>
    <c:dispBlanksAs val="gap"/>
    <c:showDLblsOverMax val="0"/>
  </c:chart>
  <c:txPr>
    <a:bodyPr/>
    <a:lstStyle/>
    <a:p>
      <a:pPr>
        <a:defRPr sz="800">
          <a:solidFill>
            <a:schemeClr val="bg1">
              <a:lumMod val="75000"/>
            </a:schemeClr>
          </a:solidFill>
        </a:defRPr>
      </a:pPr>
      <a:endParaRPr lang="zh-CN"/>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latin typeface="Josefin Sans" pitchFamily="2" charset="0"/>
            </a:endParaRPr>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251F343E-A4B4-4945-A289-F71CC24FF5E2}" type="datetimeFigureOut">
              <a:rPr lang="zh-CN" altLang="en-US" smtClean="0">
                <a:latin typeface="Josefin Sans" pitchFamily="2" charset="0"/>
              </a:rPr>
              <a:t>2018/8/2</a:t>
            </a:fld>
            <a:endParaRPr lang="zh-CN" altLang="en-US">
              <a:latin typeface="Josefin Sans" pitchFamily="2" charset="0"/>
            </a:endParaRPr>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latin typeface="Josefin Sans" pitchFamily="2" charset="0"/>
            </a:endParaRPr>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43FE3BE7-4887-454D-AC07-8146F5385083}" type="slidenum">
              <a:rPr lang="zh-CN" altLang="en-US" smtClean="0">
                <a:latin typeface="Josefin Sans" pitchFamily="2" charset="0"/>
              </a:rPr>
              <a:t>‹#›</a:t>
            </a:fld>
            <a:endParaRPr lang="zh-CN" altLang="en-US">
              <a:latin typeface="Josefin Sans" pitchFamily="2" charset="0"/>
            </a:endParaRPr>
          </a:p>
        </p:txBody>
      </p:sp>
    </p:spTree>
    <p:extLst>
      <p:ext uri="{BB962C8B-B14F-4D97-AF65-F5344CB8AC3E}">
        <p14:creationId xmlns:p14="http://schemas.microsoft.com/office/powerpoint/2010/main" val="182580605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atin typeface="Roboto" panose="02000000000000000000" pitchFamily="2" charset="0"/>
              </a:defRPr>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atin typeface="Roboto" panose="02000000000000000000" pitchFamily="2" charset="0"/>
              </a:defRPr>
            </a:lvl1pPr>
          </a:lstStyle>
          <a:p>
            <a:fld id="{184EC83E-688E-43DA-BB76-712D53DE601D}" type="datetimeFigureOut">
              <a:rPr lang="zh-CN" altLang="en-US" smtClean="0"/>
              <a:pPr/>
              <a:t>2018/8/2</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dirty="0" smtClean="0"/>
              <a:t>单击此处编辑母版文本样式</a:t>
            </a:r>
          </a:p>
          <a:p>
            <a:pPr lvl="1"/>
            <a:r>
              <a:rPr lang="zh-CN" altLang="en-US" dirty="0" smtClean="0"/>
              <a:t>第二级</a:t>
            </a:r>
          </a:p>
          <a:p>
            <a:pPr lvl="2"/>
            <a:r>
              <a:rPr lang="zh-CN" altLang="en-US" dirty="0" smtClean="0"/>
              <a:t>第三级</a:t>
            </a:r>
          </a:p>
          <a:p>
            <a:pPr lvl="3"/>
            <a:r>
              <a:rPr lang="zh-CN" altLang="en-US" dirty="0" smtClean="0"/>
              <a:t>第四级</a:t>
            </a:r>
          </a:p>
          <a:p>
            <a:pPr lvl="4"/>
            <a:r>
              <a:rPr lang="zh-CN" altLang="en-US" dirty="0" smtClean="0"/>
              <a:t>第五级</a:t>
            </a:r>
            <a:endParaRPr lang="zh-CN" altLang="en-US" dirty="0"/>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atin typeface="Roboto" panose="02000000000000000000" pitchFamily="2" charset="0"/>
              </a:defRPr>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atin typeface="Roboto" panose="02000000000000000000" pitchFamily="2" charset="0"/>
              </a:defRPr>
            </a:lvl1pPr>
          </a:lstStyle>
          <a:p>
            <a:fld id="{BFEC4DAE-4541-43CA-A4FF-DC618A162F89}" type="slidenum">
              <a:rPr lang="zh-CN" altLang="en-US" smtClean="0"/>
              <a:pPr/>
              <a:t>‹#›</a:t>
            </a:fld>
            <a:endParaRPr lang="zh-CN" altLang="en-US"/>
          </a:p>
        </p:txBody>
      </p:sp>
    </p:spTree>
    <p:extLst>
      <p:ext uri="{BB962C8B-B14F-4D97-AF65-F5344CB8AC3E}">
        <p14:creationId xmlns:p14="http://schemas.microsoft.com/office/powerpoint/2010/main" val="3668933436"/>
      </p:ext>
    </p:extLst>
  </p:cSld>
  <p:clrMap bg1="lt1" tx1="dk1" bg2="lt2" tx2="dk2" accent1="accent1" accent2="accent2" accent3="accent3" accent4="accent4" accent5="accent5" accent6="accent6" hlink="hlink" folHlink="folHlink"/>
  <p:notesStyle>
    <a:lvl1pPr marL="0" algn="l" defTabSz="1371600" rtl="0" eaLnBrk="1" latinLnBrk="0" hangingPunct="1">
      <a:defRPr sz="1800" kern="1200">
        <a:solidFill>
          <a:schemeClr val="tx1"/>
        </a:solidFill>
        <a:latin typeface="Roboto" panose="02000000000000000000" pitchFamily="2" charset="0"/>
        <a:ea typeface="+mn-ea"/>
        <a:cs typeface="+mn-cs"/>
      </a:defRPr>
    </a:lvl1pPr>
    <a:lvl2pPr marL="685800" algn="l" defTabSz="1371600" rtl="0" eaLnBrk="1" latinLnBrk="0" hangingPunct="1">
      <a:defRPr sz="1800" kern="1200">
        <a:solidFill>
          <a:schemeClr val="tx1"/>
        </a:solidFill>
        <a:latin typeface="Roboto" panose="02000000000000000000" pitchFamily="2" charset="0"/>
        <a:ea typeface="+mn-ea"/>
        <a:cs typeface="+mn-cs"/>
      </a:defRPr>
    </a:lvl2pPr>
    <a:lvl3pPr marL="1371600" algn="l" defTabSz="1371600" rtl="0" eaLnBrk="1" latinLnBrk="0" hangingPunct="1">
      <a:defRPr sz="1800" kern="1200">
        <a:solidFill>
          <a:schemeClr val="tx1"/>
        </a:solidFill>
        <a:latin typeface="Roboto" panose="02000000000000000000" pitchFamily="2" charset="0"/>
        <a:ea typeface="+mn-ea"/>
        <a:cs typeface="+mn-cs"/>
      </a:defRPr>
    </a:lvl3pPr>
    <a:lvl4pPr marL="2057400" algn="l" defTabSz="1371600" rtl="0" eaLnBrk="1" latinLnBrk="0" hangingPunct="1">
      <a:defRPr sz="1800" kern="1200">
        <a:solidFill>
          <a:schemeClr val="tx1"/>
        </a:solidFill>
        <a:latin typeface="Roboto" panose="02000000000000000000" pitchFamily="2" charset="0"/>
        <a:ea typeface="+mn-ea"/>
        <a:cs typeface="+mn-cs"/>
      </a:defRPr>
    </a:lvl4pPr>
    <a:lvl5pPr marL="2743200" algn="l" defTabSz="1371600" rtl="0" eaLnBrk="1" latinLnBrk="0" hangingPunct="1">
      <a:defRPr sz="1800" kern="1200">
        <a:solidFill>
          <a:schemeClr val="tx1"/>
        </a:solidFill>
        <a:latin typeface="Roboto" panose="02000000000000000000" pitchFamily="2" charset="0"/>
        <a:ea typeface="+mn-ea"/>
        <a:cs typeface="+mn-cs"/>
      </a:defRPr>
    </a:lvl5pPr>
    <a:lvl6pPr marL="3429000" algn="l" defTabSz="1371600" rtl="0" eaLnBrk="1" latinLnBrk="0" hangingPunct="1">
      <a:defRPr sz="1800" kern="1200">
        <a:solidFill>
          <a:schemeClr val="tx1"/>
        </a:solidFill>
        <a:latin typeface="+mn-lt"/>
        <a:ea typeface="+mn-ea"/>
        <a:cs typeface="+mn-cs"/>
      </a:defRPr>
    </a:lvl6pPr>
    <a:lvl7pPr marL="4114800" algn="l" defTabSz="1371600" rtl="0" eaLnBrk="1" latinLnBrk="0" hangingPunct="1">
      <a:defRPr sz="1800" kern="1200">
        <a:solidFill>
          <a:schemeClr val="tx1"/>
        </a:solidFill>
        <a:latin typeface="+mn-lt"/>
        <a:ea typeface="+mn-ea"/>
        <a:cs typeface="+mn-cs"/>
      </a:defRPr>
    </a:lvl7pPr>
    <a:lvl8pPr marL="4800600" algn="l" defTabSz="1371600" rtl="0" eaLnBrk="1" latinLnBrk="0" hangingPunct="1">
      <a:defRPr sz="1800" kern="1200">
        <a:solidFill>
          <a:schemeClr val="tx1"/>
        </a:solidFill>
        <a:latin typeface="+mn-lt"/>
        <a:ea typeface="+mn-ea"/>
        <a:cs typeface="+mn-cs"/>
      </a:defRPr>
    </a:lvl8pPr>
    <a:lvl9pPr marL="5486400" algn="l" defTabSz="1371600" rtl="0" eaLnBrk="1" latinLnBrk="0" hangingPunct="1">
      <a:defRPr sz="18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3_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1138862487"/>
      </p:ext>
    </p:extLst>
  </p:cSld>
  <p:clrMapOvr>
    <a:masterClrMapping/>
  </p:clrMapOvr>
  <p:timing>
    <p:tnLst>
      <p:par>
        <p:cTn id="1" dur="indefinite" restart="never" nodeType="tmRoot"/>
      </p:par>
    </p:tnLst>
  </p:timing>
  <p:extLst mod="1">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9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1" y="0"/>
            <a:ext cx="12683613" cy="10287000"/>
          </a:xfrm>
          <a:custGeom>
            <a:avLst/>
            <a:gdLst>
              <a:gd name="connsiteX0" fmla="*/ 0 w 12683613"/>
              <a:gd name="connsiteY0" fmla="*/ 0 h 10287000"/>
              <a:gd name="connsiteX1" fmla="*/ 12683613 w 12683613"/>
              <a:gd name="connsiteY1" fmla="*/ 0 h 10287000"/>
              <a:gd name="connsiteX2" fmla="*/ 12683613 w 12683613"/>
              <a:gd name="connsiteY2" fmla="*/ 10287000 h 10287000"/>
              <a:gd name="connsiteX3" fmla="*/ 0 w 12683613"/>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12683613" h="10287000">
                <a:moveTo>
                  <a:pt x="0" y="0"/>
                </a:moveTo>
                <a:lnTo>
                  <a:pt x="12683613" y="0"/>
                </a:lnTo>
                <a:lnTo>
                  <a:pt x="12683613" y="10287000"/>
                </a:lnTo>
                <a:lnTo>
                  <a:pt x="0" y="10287000"/>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934427079"/>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0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5604387" y="0"/>
            <a:ext cx="12683613" cy="10287000"/>
          </a:xfrm>
          <a:custGeom>
            <a:avLst/>
            <a:gdLst>
              <a:gd name="connsiteX0" fmla="*/ 0 w 12683613"/>
              <a:gd name="connsiteY0" fmla="*/ 0 h 10287000"/>
              <a:gd name="connsiteX1" fmla="*/ 12683613 w 12683613"/>
              <a:gd name="connsiteY1" fmla="*/ 0 h 10287000"/>
              <a:gd name="connsiteX2" fmla="*/ 12683613 w 12683613"/>
              <a:gd name="connsiteY2" fmla="*/ 10287000 h 10287000"/>
              <a:gd name="connsiteX3" fmla="*/ 0 w 12683613"/>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12683613" h="10287000">
                <a:moveTo>
                  <a:pt x="0" y="0"/>
                </a:moveTo>
                <a:lnTo>
                  <a:pt x="12683613" y="0"/>
                </a:lnTo>
                <a:lnTo>
                  <a:pt x="12683613" y="10287000"/>
                </a:lnTo>
                <a:lnTo>
                  <a:pt x="0" y="10287000"/>
                </a:lnTo>
                <a:close/>
              </a:path>
            </a:pathLst>
          </a:custGeom>
          <a:solidFill>
            <a:schemeClr val="bg1">
              <a:lumMod val="75000"/>
            </a:schemeClr>
          </a:solidFill>
        </p:spPr>
        <p:txBody>
          <a:bodyPr wrap="square">
            <a:noAutofit/>
          </a:bodyPr>
          <a:lstStyle/>
          <a:p>
            <a:endParaRPr lang="zh-CN" altLang="en-US"/>
          </a:p>
        </p:txBody>
      </p:sp>
    </p:spTree>
    <p:extLst>
      <p:ext uri="{BB962C8B-B14F-4D97-AF65-F5344CB8AC3E}">
        <p14:creationId xmlns:p14="http://schemas.microsoft.com/office/powerpoint/2010/main" val="1933092285"/>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1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827088" y="823914"/>
            <a:ext cx="8316912" cy="8639175"/>
          </a:xfrm>
          <a:custGeom>
            <a:avLst/>
            <a:gdLst>
              <a:gd name="connsiteX0" fmla="*/ 0 w 8316912"/>
              <a:gd name="connsiteY0" fmla="*/ 0 h 8639175"/>
              <a:gd name="connsiteX1" fmla="*/ 8316912 w 8316912"/>
              <a:gd name="connsiteY1" fmla="*/ 0 h 8639175"/>
              <a:gd name="connsiteX2" fmla="*/ 8316912 w 8316912"/>
              <a:gd name="connsiteY2" fmla="*/ 8639175 h 8639175"/>
              <a:gd name="connsiteX3" fmla="*/ 0 w 8316912"/>
              <a:gd name="connsiteY3" fmla="*/ 8639175 h 8639175"/>
            </a:gdLst>
            <a:ahLst/>
            <a:cxnLst>
              <a:cxn ang="0">
                <a:pos x="connsiteX0" y="connsiteY0"/>
              </a:cxn>
              <a:cxn ang="0">
                <a:pos x="connsiteX1" y="connsiteY1"/>
              </a:cxn>
              <a:cxn ang="0">
                <a:pos x="connsiteX2" y="connsiteY2"/>
              </a:cxn>
              <a:cxn ang="0">
                <a:pos x="connsiteX3" y="connsiteY3"/>
              </a:cxn>
            </a:cxnLst>
            <a:rect l="l" t="t" r="r" b="b"/>
            <a:pathLst>
              <a:path w="8316912" h="8639175">
                <a:moveTo>
                  <a:pt x="0" y="0"/>
                </a:moveTo>
                <a:lnTo>
                  <a:pt x="8316912" y="0"/>
                </a:lnTo>
                <a:lnTo>
                  <a:pt x="8316912" y="8639175"/>
                </a:lnTo>
                <a:lnTo>
                  <a:pt x="0" y="8639175"/>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297317180"/>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2_标题和内容">
    <p:spTree>
      <p:nvGrpSpPr>
        <p:cNvPr id="1" name=""/>
        <p:cNvGrpSpPr/>
        <p:nvPr/>
      </p:nvGrpSpPr>
      <p:grpSpPr>
        <a:xfrm>
          <a:off x="0" y="0"/>
          <a:ext cx="0" cy="0"/>
          <a:chOff x="0" y="0"/>
          <a:chExt cx="0" cy="0"/>
        </a:xfrm>
      </p:grpSpPr>
      <p:sp>
        <p:nvSpPr>
          <p:cNvPr id="15" name="Picture Placeholder 14"/>
          <p:cNvSpPr>
            <a:spLocks noGrp="1"/>
          </p:cNvSpPr>
          <p:nvPr>
            <p:ph type="pic" sz="quarter" idx="11"/>
          </p:nvPr>
        </p:nvSpPr>
        <p:spPr>
          <a:xfrm>
            <a:off x="4308974" y="3321768"/>
            <a:ext cx="8079670" cy="6965233"/>
          </a:xfrm>
          <a:custGeom>
            <a:avLst/>
            <a:gdLst>
              <a:gd name="connsiteX0" fmla="*/ 4039835 w 8079670"/>
              <a:gd name="connsiteY0" fmla="*/ 0 h 6965233"/>
              <a:gd name="connsiteX1" fmla="*/ 8079670 w 8079670"/>
              <a:gd name="connsiteY1" fmla="*/ 6965233 h 6965233"/>
              <a:gd name="connsiteX2" fmla="*/ 0 w 8079670"/>
              <a:gd name="connsiteY2" fmla="*/ 6965233 h 6965233"/>
            </a:gdLst>
            <a:ahLst/>
            <a:cxnLst>
              <a:cxn ang="0">
                <a:pos x="connsiteX0" y="connsiteY0"/>
              </a:cxn>
              <a:cxn ang="0">
                <a:pos x="connsiteX1" y="connsiteY1"/>
              </a:cxn>
              <a:cxn ang="0">
                <a:pos x="connsiteX2" y="connsiteY2"/>
              </a:cxn>
            </a:cxnLst>
            <a:rect l="l" t="t" r="r" b="b"/>
            <a:pathLst>
              <a:path w="8079670" h="6965233">
                <a:moveTo>
                  <a:pt x="4039835" y="0"/>
                </a:moveTo>
                <a:lnTo>
                  <a:pt x="8079670" y="6965233"/>
                </a:lnTo>
                <a:lnTo>
                  <a:pt x="0" y="6965233"/>
                </a:lnTo>
                <a:close/>
              </a:path>
            </a:pathLst>
          </a:custGeom>
          <a:solidFill>
            <a:schemeClr val="bg1">
              <a:lumMod val="75000"/>
            </a:schemeClr>
          </a:solidFill>
        </p:spPr>
        <p:txBody>
          <a:bodyPr wrap="square">
            <a:noAutofit/>
          </a:bodyPr>
          <a:lstStyle/>
          <a:p>
            <a:endParaRPr lang="zh-CN" altLang="en-US"/>
          </a:p>
        </p:txBody>
      </p:sp>
      <p:sp>
        <p:nvSpPr>
          <p:cNvPr id="13" name="Picture Placeholder 12"/>
          <p:cNvSpPr>
            <a:spLocks noGrp="1"/>
          </p:cNvSpPr>
          <p:nvPr>
            <p:ph type="pic" sz="quarter" idx="10"/>
          </p:nvPr>
        </p:nvSpPr>
        <p:spPr>
          <a:xfrm>
            <a:off x="2854739" y="-19050"/>
            <a:ext cx="7207513" cy="6213373"/>
          </a:xfrm>
          <a:custGeom>
            <a:avLst/>
            <a:gdLst>
              <a:gd name="connsiteX0" fmla="*/ 0 w 7207513"/>
              <a:gd name="connsiteY0" fmla="*/ 0 h 6213373"/>
              <a:gd name="connsiteX1" fmla="*/ 7207513 w 7207513"/>
              <a:gd name="connsiteY1" fmla="*/ 0 h 6213373"/>
              <a:gd name="connsiteX2" fmla="*/ 3603757 w 7207513"/>
              <a:gd name="connsiteY2" fmla="*/ 6213373 h 6213373"/>
            </a:gdLst>
            <a:ahLst/>
            <a:cxnLst>
              <a:cxn ang="0">
                <a:pos x="connsiteX0" y="connsiteY0"/>
              </a:cxn>
              <a:cxn ang="0">
                <a:pos x="connsiteX1" y="connsiteY1"/>
              </a:cxn>
              <a:cxn ang="0">
                <a:pos x="connsiteX2" y="connsiteY2"/>
              </a:cxn>
            </a:cxnLst>
            <a:rect l="l" t="t" r="r" b="b"/>
            <a:pathLst>
              <a:path w="7207513" h="6213373">
                <a:moveTo>
                  <a:pt x="0" y="0"/>
                </a:moveTo>
                <a:lnTo>
                  <a:pt x="7207513" y="0"/>
                </a:lnTo>
                <a:lnTo>
                  <a:pt x="3603757" y="6213373"/>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968385840"/>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3_标题和内容">
    <p:spTree>
      <p:nvGrpSpPr>
        <p:cNvPr id="1" name=""/>
        <p:cNvGrpSpPr/>
        <p:nvPr/>
      </p:nvGrpSpPr>
      <p:grpSpPr>
        <a:xfrm>
          <a:off x="0" y="0"/>
          <a:ext cx="0" cy="0"/>
          <a:chOff x="0" y="0"/>
          <a:chExt cx="0" cy="0"/>
        </a:xfrm>
      </p:grpSpPr>
      <p:sp>
        <p:nvSpPr>
          <p:cNvPr id="15" name="Picture Placeholder 14"/>
          <p:cNvSpPr>
            <a:spLocks noGrp="1"/>
          </p:cNvSpPr>
          <p:nvPr>
            <p:ph type="pic" sz="quarter" idx="11"/>
          </p:nvPr>
        </p:nvSpPr>
        <p:spPr>
          <a:xfrm>
            <a:off x="7009238" y="5255532"/>
            <a:ext cx="6583577" cy="5031468"/>
          </a:xfrm>
          <a:custGeom>
            <a:avLst/>
            <a:gdLst>
              <a:gd name="connsiteX0" fmla="*/ 2904919 w 6583577"/>
              <a:gd name="connsiteY0" fmla="*/ 0 h 5031468"/>
              <a:gd name="connsiteX1" fmla="*/ 6583577 w 6583577"/>
              <a:gd name="connsiteY1" fmla="*/ 0 h 5031468"/>
              <a:gd name="connsiteX2" fmla="*/ 3678659 w 6583577"/>
              <a:gd name="connsiteY2" fmla="*/ 5031468 h 5031468"/>
              <a:gd name="connsiteX3" fmla="*/ 0 w 6583577"/>
              <a:gd name="connsiteY3" fmla="*/ 5031468 h 5031468"/>
            </a:gdLst>
            <a:ahLst/>
            <a:cxnLst>
              <a:cxn ang="0">
                <a:pos x="connsiteX0" y="connsiteY0"/>
              </a:cxn>
              <a:cxn ang="0">
                <a:pos x="connsiteX1" y="connsiteY1"/>
              </a:cxn>
              <a:cxn ang="0">
                <a:pos x="connsiteX2" y="connsiteY2"/>
              </a:cxn>
              <a:cxn ang="0">
                <a:pos x="connsiteX3" y="connsiteY3"/>
              </a:cxn>
            </a:cxnLst>
            <a:rect l="l" t="t" r="r" b="b"/>
            <a:pathLst>
              <a:path w="6583577" h="5031468">
                <a:moveTo>
                  <a:pt x="2904919" y="0"/>
                </a:moveTo>
                <a:lnTo>
                  <a:pt x="6583577" y="0"/>
                </a:lnTo>
                <a:lnTo>
                  <a:pt x="3678659" y="5031468"/>
                </a:lnTo>
                <a:lnTo>
                  <a:pt x="0" y="5031468"/>
                </a:lnTo>
                <a:close/>
              </a:path>
            </a:pathLst>
          </a:custGeom>
          <a:solidFill>
            <a:schemeClr val="bg1">
              <a:lumMod val="75000"/>
            </a:schemeClr>
          </a:solidFill>
        </p:spPr>
        <p:txBody>
          <a:bodyPr wrap="square">
            <a:noAutofit/>
          </a:bodyPr>
          <a:lstStyle/>
          <a:p>
            <a:endParaRPr lang="zh-CN" altLang="en-US"/>
          </a:p>
        </p:txBody>
      </p:sp>
      <p:sp>
        <p:nvSpPr>
          <p:cNvPr id="13" name="Picture Placeholder 12"/>
          <p:cNvSpPr>
            <a:spLocks noGrp="1"/>
          </p:cNvSpPr>
          <p:nvPr>
            <p:ph type="pic" sz="quarter" idx="10"/>
          </p:nvPr>
        </p:nvSpPr>
        <p:spPr>
          <a:xfrm>
            <a:off x="6385926" y="0"/>
            <a:ext cx="6583577" cy="5031468"/>
          </a:xfrm>
          <a:custGeom>
            <a:avLst/>
            <a:gdLst>
              <a:gd name="connsiteX0" fmla="*/ 2904919 w 6583577"/>
              <a:gd name="connsiteY0" fmla="*/ 0 h 5031468"/>
              <a:gd name="connsiteX1" fmla="*/ 6583577 w 6583577"/>
              <a:gd name="connsiteY1" fmla="*/ 0 h 5031468"/>
              <a:gd name="connsiteX2" fmla="*/ 3678659 w 6583577"/>
              <a:gd name="connsiteY2" fmla="*/ 5031468 h 5031468"/>
              <a:gd name="connsiteX3" fmla="*/ 0 w 6583577"/>
              <a:gd name="connsiteY3" fmla="*/ 5031468 h 5031468"/>
            </a:gdLst>
            <a:ahLst/>
            <a:cxnLst>
              <a:cxn ang="0">
                <a:pos x="connsiteX0" y="connsiteY0"/>
              </a:cxn>
              <a:cxn ang="0">
                <a:pos x="connsiteX1" y="connsiteY1"/>
              </a:cxn>
              <a:cxn ang="0">
                <a:pos x="connsiteX2" y="connsiteY2"/>
              </a:cxn>
              <a:cxn ang="0">
                <a:pos x="connsiteX3" y="connsiteY3"/>
              </a:cxn>
            </a:cxnLst>
            <a:rect l="l" t="t" r="r" b="b"/>
            <a:pathLst>
              <a:path w="6583577" h="5031468">
                <a:moveTo>
                  <a:pt x="2904919" y="0"/>
                </a:moveTo>
                <a:lnTo>
                  <a:pt x="6583577" y="0"/>
                </a:lnTo>
                <a:lnTo>
                  <a:pt x="3678659" y="5031468"/>
                </a:lnTo>
                <a:lnTo>
                  <a:pt x="0" y="5031468"/>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168221909"/>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4_标题和内容">
    <p:spTree>
      <p:nvGrpSpPr>
        <p:cNvPr id="1" name=""/>
        <p:cNvGrpSpPr/>
        <p:nvPr/>
      </p:nvGrpSpPr>
      <p:grpSpPr>
        <a:xfrm>
          <a:off x="0" y="0"/>
          <a:ext cx="0" cy="0"/>
          <a:chOff x="0" y="0"/>
          <a:chExt cx="0" cy="0"/>
        </a:xfrm>
      </p:grpSpPr>
      <p:sp>
        <p:nvSpPr>
          <p:cNvPr id="15" name="Picture Placeholder 14"/>
          <p:cNvSpPr>
            <a:spLocks noGrp="1"/>
          </p:cNvSpPr>
          <p:nvPr>
            <p:ph type="pic" sz="quarter" idx="11"/>
          </p:nvPr>
        </p:nvSpPr>
        <p:spPr>
          <a:xfrm>
            <a:off x="9605644" y="3390900"/>
            <a:ext cx="7809794" cy="6896100"/>
          </a:xfrm>
          <a:custGeom>
            <a:avLst/>
            <a:gdLst>
              <a:gd name="connsiteX0" fmla="*/ 3981464 w 7809794"/>
              <a:gd name="connsiteY0" fmla="*/ 0 h 6896100"/>
              <a:gd name="connsiteX1" fmla="*/ 7809794 w 7809794"/>
              <a:gd name="connsiteY1" fmla="*/ 0 h 6896100"/>
              <a:gd name="connsiteX2" fmla="*/ 3828328 w 7809794"/>
              <a:gd name="connsiteY2" fmla="*/ 6896100 h 6896100"/>
              <a:gd name="connsiteX3" fmla="*/ 0 w 7809794"/>
              <a:gd name="connsiteY3" fmla="*/ 6896100 h 6896100"/>
            </a:gdLst>
            <a:ahLst/>
            <a:cxnLst>
              <a:cxn ang="0">
                <a:pos x="connsiteX0" y="connsiteY0"/>
              </a:cxn>
              <a:cxn ang="0">
                <a:pos x="connsiteX1" y="connsiteY1"/>
              </a:cxn>
              <a:cxn ang="0">
                <a:pos x="connsiteX2" y="connsiteY2"/>
              </a:cxn>
              <a:cxn ang="0">
                <a:pos x="connsiteX3" y="connsiteY3"/>
              </a:cxn>
            </a:cxnLst>
            <a:rect l="l" t="t" r="r" b="b"/>
            <a:pathLst>
              <a:path w="7809794" h="6896100">
                <a:moveTo>
                  <a:pt x="3981464" y="0"/>
                </a:moveTo>
                <a:lnTo>
                  <a:pt x="7809794" y="0"/>
                </a:lnTo>
                <a:lnTo>
                  <a:pt x="3828328" y="6896100"/>
                </a:lnTo>
                <a:lnTo>
                  <a:pt x="0" y="6896100"/>
                </a:lnTo>
                <a:close/>
              </a:path>
            </a:pathLst>
          </a:custGeom>
          <a:solidFill>
            <a:schemeClr val="bg1">
              <a:lumMod val="75000"/>
            </a:schemeClr>
          </a:solidFill>
        </p:spPr>
        <p:txBody>
          <a:bodyPr wrap="square">
            <a:noAutofit/>
          </a:bodyPr>
          <a:lstStyle/>
          <a:p>
            <a:endParaRPr lang="zh-CN" altLang="en-US"/>
          </a:p>
        </p:txBody>
      </p:sp>
      <p:sp>
        <p:nvSpPr>
          <p:cNvPr id="13" name="Picture Placeholder 12"/>
          <p:cNvSpPr>
            <a:spLocks noGrp="1"/>
          </p:cNvSpPr>
          <p:nvPr>
            <p:ph type="pic" sz="quarter" idx="10"/>
          </p:nvPr>
        </p:nvSpPr>
        <p:spPr>
          <a:xfrm>
            <a:off x="7527748" y="0"/>
            <a:ext cx="7809794" cy="6896100"/>
          </a:xfrm>
          <a:custGeom>
            <a:avLst/>
            <a:gdLst>
              <a:gd name="connsiteX0" fmla="*/ 3981464 w 7809794"/>
              <a:gd name="connsiteY0" fmla="*/ 0 h 6896100"/>
              <a:gd name="connsiteX1" fmla="*/ 7809794 w 7809794"/>
              <a:gd name="connsiteY1" fmla="*/ 0 h 6896100"/>
              <a:gd name="connsiteX2" fmla="*/ 3828328 w 7809794"/>
              <a:gd name="connsiteY2" fmla="*/ 6896100 h 6896100"/>
              <a:gd name="connsiteX3" fmla="*/ 0 w 7809794"/>
              <a:gd name="connsiteY3" fmla="*/ 6896100 h 6896100"/>
            </a:gdLst>
            <a:ahLst/>
            <a:cxnLst>
              <a:cxn ang="0">
                <a:pos x="connsiteX0" y="connsiteY0"/>
              </a:cxn>
              <a:cxn ang="0">
                <a:pos x="connsiteX1" y="connsiteY1"/>
              </a:cxn>
              <a:cxn ang="0">
                <a:pos x="connsiteX2" y="connsiteY2"/>
              </a:cxn>
              <a:cxn ang="0">
                <a:pos x="connsiteX3" y="connsiteY3"/>
              </a:cxn>
            </a:cxnLst>
            <a:rect l="l" t="t" r="r" b="b"/>
            <a:pathLst>
              <a:path w="7809794" h="6896100">
                <a:moveTo>
                  <a:pt x="3981464" y="0"/>
                </a:moveTo>
                <a:lnTo>
                  <a:pt x="7809794" y="0"/>
                </a:lnTo>
                <a:lnTo>
                  <a:pt x="3828328" y="6896100"/>
                </a:lnTo>
                <a:lnTo>
                  <a:pt x="0" y="6896100"/>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04851248"/>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5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1" y="0"/>
            <a:ext cx="5939202" cy="10287000"/>
          </a:xfrm>
          <a:custGeom>
            <a:avLst/>
            <a:gdLst>
              <a:gd name="connsiteX0" fmla="*/ 0 w 5939202"/>
              <a:gd name="connsiteY0" fmla="*/ 0 h 10287000"/>
              <a:gd name="connsiteX1" fmla="*/ 1409351 w 5939202"/>
              <a:gd name="connsiteY1" fmla="*/ 0 h 10287000"/>
              <a:gd name="connsiteX2" fmla="*/ 1952534 w 5939202"/>
              <a:gd name="connsiteY2" fmla="*/ 0 h 10287000"/>
              <a:gd name="connsiteX3" fmla="*/ 5939202 w 5939202"/>
              <a:gd name="connsiteY3" fmla="*/ 0 h 10287000"/>
              <a:gd name="connsiteX4" fmla="*/ 0 w 5939202"/>
              <a:gd name="connsiteY4" fmla="*/ 10287000 h 10287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39202" h="10287000">
                <a:moveTo>
                  <a:pt x="0" y="0"/>
                </a:moveTo>
                <a:lnTo>
                  <a:pt x="1409351" y="0"/>
                </a:lnTo>
                <a:lnTo>
                  <a:pt x="1952534" y="0"/>
                </a:lnTo>
                <a:lnTo>
                  <a:pt x="5939202" y="0"/>
                </a:lnTo>
                <a:lnTo>
                  <a:pt x="0" y="10287000"/>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698677474"/>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6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8646842" y="1879361"/>
            <a:ext cx="8542124" cy="6528278"/>
          </a:xfrm>
          <a:custGeom>
            <a:avLst/>
            <a:gdLst>
              <a:gd name="connsiteX0" fmla="*/ 3769103 w 8542124"/>
              <a:gd name="connsiteY0" fmla="*/ 0 h 6528278"/>
              <a:gd name="connsiteX1" fmla="*/ 8542124 w 8542124"/>
              <a:gd name="connsiteY1" fmla="*/ 0 h 6528278"/>
              <a:gd name="connsiteX2" fmla="*/ 4773022 w 8542124"/>
              <a:gd name="connsiteY2" fmla="*/ 6528278 h 6528278"/>
              <a:gd name="connsiteX3" fmla="*/ 0 w 8542124"/>
              <a:gd name="connsiteY3" fmla="*/ 6528278 h 6528278"/>
            </a:gdLst>
            <a:ahLst/>
            <a:cxnLst>
              <a:cxn ang="0">
                <a:pos x="connsiteX0" y="connsiteY0"/>
              </a:cxn>
              <a:cxn ang="0">
                <a:pos x="connsiteX1" y="connsiteY1"/>
              </a:cxn>
              <a:cxn ang="0">
                <a:pos x="connsiteX2" y="connsiteY2"/>
              </a:cxn>
              <a:cxn ang="0">
                <a:pos x="connsiteX3" y="connsiteY3"/>
              </a:cxn>
            </a:cxnLst>
            <a:rect l="l" t="t" r="r" b="b"/>
            <a:pathLst>
              <a:path w="8542124" h="6528278">
                <a:moveTo>
                  <a:pt x="3769103" y="0"/>
                </a:moveTo>
                <a:lnTo>
                  <a:pt x="8542124" y="0"/>
                </a:lnTo>
                <a:lnTo>
                  <a:pt x="4773022" y="6528278"/>
                </a:lnTo>
                <a:lnTo>
                  <a:pt x="0" y="6528278"/>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416567163"/>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7_标题和内容">
    <p:spTree>
      <p:nvGrpSpPr>
        <p:cNvPr id="1" name=""/>
        <p:cNvGrpSpPr/>
        <p:nvPr/>
      </p:nvGrpSpPr>
      <p:grpSpPr>
        <a:xfrm>
          <a:off x="0" y="0"/>
          <a:ext cx="0" cy="0"/>
          <a:chOff x="0" y="0"/>
          <a:chExt cx="0" cy="0"/>
        </a:xfrm>
      </p:grpSpPr>
      <p:sp>
        <p:nvSpPr>
          <p:cNvPr id="15" name="Picture Placeholder 14"/>
          <p:cNvSpPr>
            <a:spLocks noGrp="1"/>
          </p:cNvSpPr>
          <p:nvPr>
            <p:ph type="pic" sz="quarter" idx="11"/>
          </p:nvPr>
        </p:nvSpPr>
        <p:spPr>
          <a:xfrm>
            <a:off x="7902152" y="3412666"/>
            <a:ext cx="9560348" cy="4576211"/>
          </a:xfrm>
          <a:custGeom>
            <a:avLst/>
            <a:gdLst>
              <a:gd name="connsiteX0" fmla="*/ 2642076 w 9560348"/>
              <a:gd name="connsiteY0" fmla="*/ 0 h 4576211"/>
              <a:gd name="connsiteX1" fmla="*/ 9560348 w 9560348"/>
              <a:gd name="connsiteY1" fmla="*/ 0 h 4576211"/>
              <a:gd name="connsiteX2" fmla="*/ 9560348 w 9560348"/>
              <a:gd name="connsiteY2" fmla="*/ 4576211 h 4576211"/>
              <a:gd name="connsiteX3" fmla="*/ 0 w 9560348"/>
              <a:gd name="connsiteY3" fmla="*/ 4576211 h 4576211"/>
            </a:gdLst>
            <a:ahLst/>
            <a:cxnLst>
              <a:cxn ang="0">
                <a:pos x="connsiteX0" y="connsiteY0"/>
              </a:cxn>
              <a:cxn ang="0">
                <a:pos x="connsiteX1" y="connsiteY1"/>
              </a:cxn>
              <a:cxn ang="0">
                <a:pos x="connsiteX2" y="connsiteY2"/>
              </a:cxn>
              <a:cxn ang="0">
                <a:pos x="connsiteX3" y="connsiteY3"/>
              </a:cxn>
            </a:cxnLst>
            <a:rect l="l" t="t" r="r" b="b"/>
            <a:pathLst>
              <a:path w="9560348" h="4576211">
                <a:moveTo>
                  <a:pt x="2642076" y="0"/>
                </a:moveTo>
                <a:lnTo>
                  <a:pt x="9560348" y="0"/>
                </a:lnTo>
                <a:lnTo>
                  <a:pt x="9560348" y="4576211"/>
                </a:lnTo>
                <a:lnTo>
                  <a:pt x="0" y="4576211"/>
                </a:lnTo>
                <a:close/>
              </a:path>
            </a:pathLst>
          </a:custGeom>
          <a:solidFill>
            <a:schemeClr val="bg1">
              <a:lumMod val="75000"/>
            </a:schemeClr>
          </a:solidFill>
        </p:spPr>
        <p:txBody>
          <a:bodyPr wrap="square">
            <a:noAutofit/>
          </a:bodyPr>
          <a:lstStyle/>
          <a:p>
            <a:endParaRPr lang="zh-CN" altLang="en-US"/>
          </a:p>
        </p:txBody>
      </p:sp>
      <p:sp>
        <p:nvSpPr>
          <p:cNvPr id="13" name="Picture Placeholder 12"/>
          <p:cNvSpPr>
            <a:spLocks noGrp="1"/>
          </p:cNvSpPr>
          <p:nvPr>
            <p:ph type="pic" sz="quarter" idx="10"/>
          </p:nvPr>
        </p:nvSpPr>
        <p:spPr>
          <a:xfrm>
            <a:off x="827088" y="3412668"/>
            <a:ext cx="9558760" cy="4576211"/>
          </a:xfrm>
          <a:custGeom>
            <a:avLst/>
            <a:gdLst>
              <a:gd name="connsiteX0" fmla="*/ 0 w 9558760"/>
              <a:gd name="connsiteY0" fmla="*/ 0 h 4576211"/>
              <a:gd name="connsiteX1" fmla="*/ 9558760 w 9558760"/>
              <a:gd name="connsiteY1" fmla="*/ 0 h 4576211"/>
              <a:gd name="connsiteX2" fmla="*/ 6916684 w 9558760"/>
              <a:gd name="connsiteY2" fmla="*/ 4576211 h 4576211"/>
              <a:gd name="connsiteX3" fmla="*/ 0 w 9558760"/>
              <a:gd name="connsiteY3" fmla="*/ 4576211 h 4576211"/>
            </a:gdLst>
            <a:ahLst/>
            <a:cxnLst>
              <a:cxn ang="0">
                <a:pos x="connsiteX0" y="connsiteY0"/>
              </a:cxn>
              <a:cxn ang="0">
                <a:pos x="connsiteX1" y="connsiteY1"/>
              </a:cxn>
              <a:cxn ang="0">
                <a:pos x="connsiteX2" y="connsiteY2"/>
              </a:cxn>
              <a:cxn ang="0">
                <a:pos x="connsiteX3" y="connsiteY3"/>
              </a:cxn>
            </a:cxnLst>
            <a:rect l="l" t="t" r="r" b="b"/>
            <a:pathLst>
              <a:path w="9558760" h="4576211">
                <a:moveTo>
                  <a:pt x="0" y="0"/>
                </a:moveTo>
                <a:lnTo>
                  <a:pt x="9558760" y="0"/>
                </a:lnTo>
                <a:lnTo>
                  <a:pt x="6916684" y="4576211"/>
                </a:lnTo>
                <a:lnTo>
                  <a:pt x="0" y="4576211"/>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890279394"/>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8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826295" y="823913"/>
            <a:ext cx="16635413" cy="8639175"/>
          </a:xfrm>
          <a:custGeom>
            <a:avLst/>
            <a:gdLst>
              <a:gd name="connsiteX0" fmla="*/ 0 w 16635413"/>
              <a:gd name="connsiteY0" fmla="*/ 0 h 8639175"/>
              <a:gd name="connsiteX1" fmla="*/ 16635413 w 16635413"/>
              <a:gd name="connsiteY1" fmla="*/ 0 h 8639175"/>
              <a:gd name="connsiteX2" fmla="*/ 16635413 w 16635413"/>
              <a:gd name="connsiteY2" fmla="*/ 8639175 h 8639175"/>
              <a:gd name="connsiteX3" fmla="*/ 0 w 16635413"/>
              <a:gd name="connsiteY3" fmla="*/ 8639175 h 8639175"/>
            </a:gdLst>
            <a:ahLst/>
            <a:cxnLst>
              <a:cxn ang="0">
                <a:pos x="connsiteX0" y="connsiteY0"/>
              </a:cxn>
              <a:cxn ang="0">
                <a:pos x="connsiteX1" y="connsiteY1"/>
              </a:cxn>
              <a:cxn ang="0">
                <a:pos x="connsiteX2" y="connsiteY2"/>
              </a:cxn>
              <a:cxn ang="0">
                <a:pos x="connsiteX3" y="connsiteY3"/>
              </a:cxn>
            </a:cxnLst>
            <a:rect l="l" t="t" r="r" b="b"/>
            <a:pathLst>
              <a:path w="16635413" h="8639175">
                <a:moveTo>
                  <a:pt x="0" y="0"/>
                </a:moveTo>
                <a:lnTo>
                  <a:pt x="16635413" y="0"/>
                </a:lnTo>
                <a:lnTo>
                  <a:pt x="16635413" y="8639175"/>
                </a:lnTo>
                <a:lnTo>
                  <a:pt x="0" y="8639175"/>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720804542"/>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4_标题幻灯片">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0" y="0"/>
            <a:ext cx="18288000" cy="10287000"/>
          </a:xfrm>
          <a:custGeom>
            <a:avLst/>
            <a:gdLst>
              <a:gd name="connsiteX0" fmla="*/ 0 w 18288000"/>
              <a:gd name="connsiteY0" fmla="*/ 0 h 10287000"/>
              <a:gd name="connsiteX1" fmla="*/ 18288000 w 18288000"/>
              <a:gd name="connsiteY1" fmla="*/ 0 h 10287000"/>
              <a:gd name="connsiteX2" fmla="*/ 18288000 w 18288000"/>
              <a:gd name="connsiteY2" fmla="*/ 10287000 h 10287000"/>
              <a:gd name="connsiteX3" fmla="*/ 0 w 18288000"/>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18288000" h="10287000">
                <a:moveTo>
                  <a:pt x="0" y="0"/>
                </a:moveTo>
                <a:lnTo>
                  <a:pt x="18288000" y="0"/>
                </a:lnTo>
                <a:lnTo>
                  <a:pt x="18288000" y="10287000"/>
                </a:lnTo>
                <a:lnTo>
                  <a:pt x="0" y="10287000"/>
                </a:lnTo>
                <a:close/>
              </a:path>
            </a:pathLst>
          </a:custGeom>
          <a:solidFill>
            <a:schemeClr val="bg1">
              <a:lumMod val="75000"/>
            </a:schemeClr>
          </a:solidFill>
        </p:spPr>
        <p:txBody>
          <a:bodyPr wrap="square">
            <a:noAutofit/>
          </a:bodyPr>
          <a:lstStyle/>
          <a:p>
            <a:endParaRPr lang="zh-CN" altLang="en-US"/>
          </a:p>
        </p:txBody>
      </p:sp>
    </p:spTree>
    <p:extLst>
      <p:ext uri="{BB962C8B-B14F-4D97-AF65-F5344CB8AC3E}">
        <p14:creationId xmlns:p14="http://schemas.microsoft.com/office/powerpoint/2010/main" val="1308684919"/>
      </p:ext>
    </p:extLst>
  </p:cSld>
  <p:clrMapOvr>
    <a:masterClrMapping/>
  </p:clrMapOvr>
  <p:timing>
    <p:tnLst>
      <p:par>
        <p:cTn id="1" dur="indefinite" restart="never" nodeType="tmRoot"/>
      </p:par>
    </p:tnLst>
  </p:timing>
  <p:extLst mod="1">
    <p:ext uri="{DCECCB84-F9BA-43D5-87BE-67443E8EF086}">
      <p15:sldGuideLst xmlns:p15="http://schemas.microsoft.com/office/powerpoint/2012/main"/>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9_标题和内容">
    <p:spTree>
      <p:nvGrpSpPr>
        <p:cNvPr id="1" name=""/>
        <p:cNvGrpSpPr/>
        <p:nvPr/>
      </p:nvGrpSpPr>
      <p:grpSpPr>
        <a:xfrm>
          <a:off x="0" y="0"/>
          <a:ext cx="0" cy="0"/>
          <a:chOff x="0" y="0"/>
          <a:chExt cx="0" cy="0"/>
        </a:xfrm>
      </p:grpSpPr>
      <p:sp>
        <p:nvSpPr>
          <p:cNvPr id="16" name="Picture Placeholder 15"/>
          <p:cNvSpPr>
            <a:spLocks noGrp="1"/>
          </p:cNvSpPr>
          <p:nvPr>
            <p:ph type="pic" sz="quarter" idx="11"/>
          </p:nvPr>
        </p:nvSpPr>
        <p:spPr>
          <a:xfrm>
            <a:off x="9648328" y="4765607"/>
            <a:ext cx="3587259" cy="4161223"/>
          </a:xfrm>
          <a:custGeom>
            <a:avLst/>
            <a:gdLst>
              <a:gd name="connsiteX0" fmla="*/ 1793629 w 3587259"/>
              <a:gd name="connsiteY0" fmla="*/ 0 h 4161223"/>
              <a:gd name="connsiteX1" fmla="*/ 3587259 w 3587259"/>
              <a:gd name="connsiteY1" fmla="*/ 1030154 h 4161223"/>
              <a:gd name="connsiteX2" fmla="*/ 3587259 w 3587259"/>
              <a:gd name="connsiteY2" fmla="*/ 3131069 h 4161223"/>
              <a:gd name="connsiteX3" fmla="*/ 1793629 w 3587259"/>
              <a:gd name="connsiteY3" fmla="*/ 4161223 h 4161223"/>
              <a:gd name="connsiteX4" fmla="*/ 0 w 3587259"/>
              <a:gd name="connsiteY4" fmla="*/ 3131069 h 4161223"/>
              <a:gd name="connsiteX5" fmla="*/ 0 w 3587259"/>
              <a:gd name="connsiteY5" fmla="*/ 1030154 h 4161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87259" h="4161223">
                <a:moveTo>
                  <a:pt x="1793629" y="0"/>
                </a:moveTo>
                <a:lnTo>
                  <a:pt x="3587259" y="1030154"/>
                </a:lnTo>
                <a:lnTo>
                  <a:pt x="3587259" y="3131069"/>
                </a:lnTo>
                <a:lnTo>
                  <a:pt x="1793629" y="4161223"/>
                </a:lnTo>
                <a:lnTo>
                  <a:pt x="0" y="3131069"/>
                </a:lnTo>
                <a:lnTo>
                  <a:pt x="0" y="1030154"/>
                </a:lnTo>
                <a:close/>
              </a:path>
            </a:pathLst>
          </a:custGeom>
          <a:solidFill>
            <a:schemeClr val="bg1">
              <a:lumMod val="75000"/>
            </a:schemeClr>
          </a:solidFill>
        </p:spPr>
        <p:txBody>
          <a:bodyPr wrap="square">
            <a:noAutofit/>
          </a:bodyPr>
          <a:lstStyle/>
          <a:p>
            <a:endParaRPr lang="zh-CN" altLang="en-US"/>
          </a:p>
        </p:txBody>
      </p:sp>
      <p:sp>
        <p:nvSpPr>
          <p:cNvPr id="17" name="Picture Placeholder 16"/>
          <p:cNvSpPr>
            <a:spLocks noGrp="1"/>
          </p:cNvSpPr>
          <p:nvPr>
            <p:ph type="pic" sz="quarter" idx="12"/>
          </p:nvPr>
        </p:nvSpPr>
        <p:spPr>
          <a:xfrm>
            <a:off x="13547482" y="4765607"/>
            <a:ext cx="3587259" cy="4161223"/>
          </a:xfrm>
          <a:custGeom>
            <a:avLst/>
            <a:gdLst>
              <a:gd name="connsiteX0" fmla="*/ 1793629 w 3587259"/>
              <a:gd name="connsiteY0" fmla="*/ 0 h 4161223"/>
              <a:gd name="connsiteX1" fmla="*/ 3587259 w 3587259"/>
              <a:gd name="connsiteY1" fmla="*/ 1030154 h 4161223"/>
              <a:gd name="connsiteX2" fmla="*/ 3587259 w 3587259"/>
              <a:gd name="connsiteY2" fmla="*/ 3131069 h 4161223"/>
              <a:gd name="connsiteX3" fmla="*/ 1793629 w 3587259"/>
              <a:gd name="connsiteY3" fmla="*/ 4161223 h 4161223"/>
              <a:gd name="connsiteX4" fmla="*/ 0 w 3587259"/>
              <a:gd name="connsiteY4" fmla="*/ 3131069 h 4161223"/>
              <a:gd name="connsiteX5" fmla="*/ 0 w 3587259"/>
              <a:gd name="connsiteY5" fmla="*/ 1030154 h 4161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87259" h="4161223">
                <a:moveTo>
                  <a:pt x="1793629" y="0"/>
                </a:moveTo>
                <a:lnTo>
                  <a:pt x="3587259" y="1030154"/>
                </a:lnTo>
                <a:lnTo>
                  <a:pt x="3587259" y="3131069"/>
                </a:lnTo>
                <a:lnTo>
                  <a:pt x="1793629" y="4161223"/>
                </a:lnTo>
                <a:lnTo>
                  <a:pt x="0" y="3131069"/>
                </a:lnTo>
                <a:lnTo>
                  <a:pt x="0" y="1030154"/>
                </a:lnTo>
                <a:close/>
              </a:path>
            </a:pathLst>
          </a:custGeom>
          <a:solidFill>
            <a:schemeClr val="bg1">
              <a:lumMod val="75000"/>
            </a:schemeClr>
          </a:solidFill>
        </p:spPr>
        <p:txBody>
          <a:bodyPr wrap="square">
            <a:noAutofit/>
          </a:bodyPr>
          <a:lstStyle/>
          <a:p>
            <a:endParaRPr lang="zh-CN" altLang="en-US"/>
          </a:p>
        </p:txBody>
      </p:sp>
      <p:sp>
        <p:nvSpPr>
          <p:cNvPr id="15" name="Picture Placeholder 14"/>
          <p:cNvSpPr>
            <a:spLocks noGrp="1"/>
          </p:cNvSpPr>
          <p:nvPr>
            <p:ph type="pic" sz="quarter" idx="10"/>
          </p:nvPr>
        </p:nvSpPr>
        <p:spPr>
          <a:xfrm>
            <a:off x="11597907" y="1360171"/>
            <a:ext cx="3587259" cy="4161223"/>
          </a:xfrm>
          <a:custGeom>
            <a:avLst/>
            <a:gdLst>
              <a:gd name="connsiteX0" fmla="*/ 1793629 w 3587259"/>
              <a:gd name="connsiteY0" fmla="*/ 0 h 4161223"/>
              <a:gd name="connsiteX1" fmla="*/ 3587259 w 3587259"/>
              <a:gd name="connsiteY1" fmla="*/ 1030154 h 4161223"/>
              <a:gd name="connsiteX2" fmla="*/ 3587259 w 3587259"/>
              <a:gd name="connsiteY2" fmla="*/ 3131069 h 4161223"/>
              <a:gd name="connsiteX3" fmla="*/ 1793629 w 3587259"/>
              <a:gd name="connsiteY3" fmla="*/ 4161223 h 4161223"/>
              <a:gd name="connsiteX4" fmla="*/ 0 w 3587259"/>
              <a:gd name="connsiteY4" fmla="*/ 3131069 h 4161223"/>
              <a:gd name="connsiteX5" fmla="*/ 0 w 3587259"/>
              <a:gd name="connsiteY5" fmla="*/ 1030154 h 4161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87259" h="4161223">
                <a:moveTo>
                  <a:pt x="1793629" y="0"/>
                </a:moveTo>
                <a:lnTo>
                  <a:pt x="3587259" y="1030154"/>
                </a:lnTo>
                <a:lnTo>
                  <a:pt x="3587259" y="3131069"/>
                </a:lnTo>
                <a:lnTo>
                  <a:pt x="1793629" y="4161223"/>
                </a:lnTo>
                <a:lnTo>
                  <a:pt x="0" y="3131069"/>
                </a:lnTo>
                <a:lnTo>
                  <a:pt x="0" y="1030154"/>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599099355"/>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0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3451991" y="1606066"/>
            <a:ext cx="6099024" cy="7074870"/>
          </a:xfrm>
          <a:custGeom>
            <a:avLst/>
            <a:gdLst>
              <a:gd name="connsiteX0" fmla="*/ 3049512 w 6099024"/>
              <a:gd name="connsiteY0" fmla="*/ 0 h 7074870"/>
              <a:gd name="connsiteX1" fmla="*/ 6099024 w 6099024"/>
              <a:gd name="connsiteY1" fmla="*/ 1751457 h 7074870"/>
              <a:gd name="connsiteX2" fmla="*/ 6099024 w 6099024"/>
              <a:gd name="connsiteY2" fmla="*/ 5323413 h 7074870"/>
              <a:gd name="connsiteX3" fmla="*/ 3049512 w 6099024"/>
              <a:gd name="connsiteY3" fmla="*/ 7074870 h 7074870"/>
              <a:gd name="connsiteX4" fmla="*/ 0 w 6099024"/>
              <a:gd name="connsiteY4" fmla="*/ 5323413 h 7074870"/>
              <a:gd name="connsiteX5" fmla="*/ 0 w 6099024"/>
              <a:gd name="connsiteY5" fmla="*/ 1751457 h 7074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99024" h="7074870">
                <a:moveTo>
                  <a:pt x="3049512" y="0"/>
                </a:moveTo>
                <a:lnTo>
                  <a:pt x="6099024" y="1751457"/>
                </a:lnTo>
                <a:lnTo>
                  <a:pt x="6099024" y="5323413"/>
                </a:lnTo>
                <a:lnTo>
                  <a:pt x="3049512" y="7074870"/>
                </a:lnTo>
                <a:lnTo>
                  <a:pt x="0" y="5323413"/>
                </a:lnTo>
                <a:lnTo>
                  <a:pt x="0" y="1751457"/>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560295925"/>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21_标题和内容">
    <p:spTree>
      <p:nvGrpSpPr>
        <p:cNvPr id="1" name=""/>
        <p:cNvGrpSpPr/>
        <p:nvPr/>
      </p:nvGrpSpPr>
      <p:grpSpPr>
        <a:xfrm>
          <a:off x="0" y="0"/>
          <a:ext cx="0" cy="0"/>
          <a:chOff x="0" y="0"/>
          <a:chExt cx="0" cy="0"/>
        </a:xfrm>
      </p:grpSpPr>
      <p:sp>
        <p:nvSpPr>
          <p:cNvPr id="19" name="Picture Placeholder 18"/>
          <p:cNvSpPr>
            <a:spLocks noGrp="1"/>
          </p:cNvSpPr>
          <p:nvPr>
            <p:ph type="pic" sz="quarter" idx="12"/>
          </p:nvPr>
        </p:nvSpPr>
        <p:spPr>
          <a:xfrm>
            <a:off x="11373305" y="4067055"/>
            <a:ext cx="2881170" cy="3342160"/>
          </a:xfrm>
          <a:custGeom>
            <a:avLst/>
            <a:gdLst>
              <a:gd name="connsiteX0" fmla="*/ 1440585 w 2881170"/>
              <a:gd name="connsiteY0" fmla="*/ 0 h 3342160"/>
              <a:gd name="connsiteX1" fmla="*/ 2881170 w 2881170"/>
              <a:gd name="connsiteY1" fmla="*/ 827386 h 3342160"/>
              <a:gd name="connsiteX2" fmla="*/ 2881170 w 2881170"/>
              <a:gd name="connsiteY2" fmla="*/ 2514774 h 3342160"/>
              <a:gd name="connsiteX3" fmla="*/ 1440585 w 2881170"/>
              <a:gd name="connsiteY3" fmla="*/ 3342160 h 3342160"/>
              <a:gd name="connsiteX4" fmla="*/ 0 w 2881170"/>
              <a:gd name="connsiteY4" fmla="*/ 2514774 h 3342160"/>
              <a:gd name="connsiteX5" fmla="*/ 0 w 2881170"/>
              <a:gd name="connsiteY5" fmla="*/ 827386 h 334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1170" h="3342160">
                <a:moveTo>
                  <a:pt x="1440585" y="0"/>
                </a:moveTo>
                <a:lnTo>
                  <a:pt x="2881170" y="827386"/>
                </a:lnTo>
                <a:lnTo>
                  <a:pt x="2881170" y="2514774"/>
                </a:lnTo>
                <a:lnTo>
                  <a:pt x="1440585" y="3342160"/>
                </a:lnTo>
                <a:lnTo>
                  <a:pt x="0" y="2514774"/>
                </a:lnTo>
                <a:lnTo>
                  <a:pt x="0" y="827386"/>
                </a:lnTo>
                <a:close/>
              </a:path>
            </a:pathLst>
          </a:custGeom>
          <a:solidFill>
            <a:schemeClr val="bg1">
              <a:lumMod val="75000"/>
            </a:schemeClr>
          </a:solidFill>
        </p:spPr>
        <p:txBody>
          <a:bodyPr wrap="square">
            <a:noAutofit/>
          </a:bodyPr>
          <a:lstStyle/>
          <a:p>
            <a:endParaRPr lang="zh-CN" altLang="en-US"/>
          </a:p>
        </p:txBody>
      </p:sp>
      <p:sp>
        <p:nvSpPr>
          <p:cNvPr id="16" name="Picture Placeholder 15"/>
          <p:cNvSpPr>
            <a:spLocks noGrp="1"/>
          </p:cNvSpPr>
          <p:nvPr>
            <p:ph type="pic" sz="quarter" idx="11"/>
          </p:nvPr>
        </p:nvSpPr>
        <p:spPr>
          <a:xfrm>
            <a:off x="7199085" y="3482031"/>
            <a:ext cx="3889832" cy="4512206"/>
          </a:xfrm>
          <a:custGeom>
            <a:avLst/>
            <a:gdLst>
              <a:gd name="connsiteX0" fmla="*/ 1944916 w 3889832"/>
              <a:gd name="connsiteY0" fmla="*/ 0 h 4512206"/>
              <a:gd name="connsiteX1" fmla="*/ 3889832 w 3889832"/>
              <a:gd name="connsiteY1" fmla="*/ 1117044 h 4512206"/>
              <a:gd name="connsiteX2" fmla="*/ 3889832 w 3889832"/>
              <a:gd name="connsiteY2" fmla="*/ 3395162 h 4512206"/>
              <a:gd name="connsiteX3" fmla="*/ 1944916 w 3889832"/>
              <a:gd name="connsiteY3" fmla="*/ 4512206 h 4512206"/>
              <a:gd name="connsiteX4" fmla="*/ 0 w 3889832"/>
              <a:gd name="connsiteY4" fmla="*/ 3395162 h 4512206"/>
              <a:gd name="connsiteX5" fmla="*/ 0 w 3889832"/>
              <a:gd name="connsiteY5" fmla="*/ 1117044 h 451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89832" h="4512206">
                <a:moveTo>
                  <a:pt x="1944916" y="0"/>
                </a:moveTo>
                <a:lnTo>
                  <a:pt x="3889832" y="1117044"/>
                </a:lnTo>
                <a:lnTo>
                  <a:pt x="3889832" y="3395162"/>
                </a:lnTo>
                <a:lnTo>
                  <a:pt x="1944916" y="4512206"/>
                </a:lnTo>
                <a:lnTo>
                  <a:pt x="0" y="3395162"/>
                </a:lnTo>
                <a:lnTo>
                  <a:pt x="0" y="1117044"/>
                </a:lnTo>
                <a:close/>
              </a:path>
            </a:pathLst>
          </a:custGeom>
          <a:solidFill>
            <a:schemeClr val="bg1">
              <a:lumMod val="75000"/>
            </a:schemeClr>
          </a:solidFill>
        </p:spPr>
        <p:txBody>
          <a:bodyPr wrap="square">
            <a:noAutofit/>
          </a:bodyPr>
          <a:lstStyle/>
          <a:p>
            <a:endParaRPr lang="zh-CN" altLang="en-US"/>
          </a:p>
        </p:txBody>
      </p:sp>
      <p:sp>
        <p:nvSpPr>
          <p:cNvPr id="14" name="Picture Placeholder 13"/>
          <p:cNvSpPr>
            <a:spLocks noGrp="1"/>
          </p:cNvSpPr>
          <p:nvPr>
            <p:ph type="pic" sz="quarter" idx="10"/>
          </p:nvPr>
        </p:nvSpPr>
        <p:spPr>
          <a:xfrm>
            <a:off x="4033526" y="4067055"/>
            <a:ext cx="2881170" cy="3342160"/>
          </a:xfrm>
          <a:custGeom>
            <a:avLst/>
            <a:gdLst>
              <a:gd name="connsiteX0" fmla="*/ 1440585 w 2881170"/>
              <a:gd name="connsiteY0" fmla="*/ 0 h 3342160"/>
              <a:gd name="connsiteX1" fmla="*/ 2881170 w 2881170"/>
              <a:gd name="connsiteY1" fmla="*/ 827386 h 3342160"/>
              <a:gd name="connsiteX2" fmla="*/ 2881170 w 2881170"/>
              <a:gd name="connsiteY2" fmla="*/ 2514774 h 3342160"/>
              <a:gd name="connsiteX3" fmla="*/ 1440585 w 2881170"/>
              <a:gd name="connsiteY3" fmla="*/ 3342160 h 3342160"/>
              <a:gd name="connsiteX4" fmla="*/ 0 w 2881170"/>
              <a:gd name="connsiteY4" fmla="*/ 2514774 h 3342160"/>
              <a:gd name="connsiteX5" fmla="*/ 0 w 2881170"/>
              <a:gd name="connsiteY5" fmla="*/ 827386 h 334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1170" h="3342160">
                <a:moveTo>
                  <a:pt x="1440585" y="0"/>
                </a:moveTo>
                <a:lnTo>
                  <a:pt x="2881170" y="827386"/>
                </a:lnTo>
                <a:lnTo>
                  <a:pt x="2881170" y="2514774"/>
                </a:lnTo>
                <a:lnTo>
                  <a:pt x="1440585" y="3342160"/>
                </a:lnTo>
                <a:lnTo>
                  <a:pt x="0" y="2514774"/>
                </a:lnTo>
                <a:lnTo>
                  <a:pt x="0" y="827386"/>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068338932"/>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22_标题和内容">
    <p:spTree>
      <p:nvGrpSpPr>
        <p:cNvPr id="1" name=""/>
        <p:cNvGrpSpPr/>
        <p:nvPr/>
      </p:nvGrpSpPr>
      <p:grpSpPr>
        <a:xfrm>
          <a:off x="0" y="0"/>
          <a:ext cx="0" cy="0"/>
          <a:chOff x="0" y="0"/>
          <a:chExt cx="0" cy="0"/>
        </a:xfrm>
      </p:grpSpPr>
      <p:sp>
        <p:nvSpPr>
          <p:cNvPr id="23" name="Picture Placeholder 22"/>
          <p:cNvSpPr>
            <a:spLocks noGrp="1"/>
          </p:cNvSpPr>
          <p:nvPr>
            <p:ph type="pic" sz="quarter" idx="13"/>
          </p:nvPr>
        </p:nvSpPr>
        <p:spPr>
          <a:xfrm>
            <a:off x="14135879" y="0"/>
            <a:ext cx="4152121" cy="5738840"/>
          </a:xfrm>
          <a:custGeom>
            <a:avLst/>
            <a:gdLst>
              <a:gd name="connsiteX0" fmla="*/ 1586720 w 4152121"/>
              <a:gd name="connsiteY0" fmla="*/ 0 h 5738840"/>
              <a:gd name="connsiteX1" fmla="*/ 4152121 w 4152121"/>
              <a:gd name="connsiteY1" fmla="*/ 0 h 5738840"/>
              <a:gd name="connsiteX2" fmla="*/ 4152121 w 4152121"/>
              <a:gd name="connsiteY2" fmla="*/ 5738840 h 5738840"/>
              <a:gd name="connsiteX3" fmla="*/ 0 w 4152121"/>
              <a:gd name="connsiteY3" fmla="*/ 1586721 h 5738840"/>
            </a:gdLst>
            <a:ahLst/>
            <a:cxnLst>
              <a:cxn ang="0">
                <a:pos x="connsiteX0" y="connsiteY0"/>
              </a:cxn>
              <a:cxn ang="0">
                <a:pos x="connsiteX1" y="connsiteY1"/>
              </a:cxn>
              <a:cxn ang="0">
                <a:pos x="connsiteX2" y="connsiteY2"/>
              </a:cxn>
              <a:cxn ang="0">
                <a:pos x="connsiteX3" y="connsiteY3"/>
              </a:cxn>
            </a:cxnLst>
            <a:rect l="l" t="t" r="r" b="b"/>
            <a:pathLst>
              <a:path w="4152121" h="5738840">
                <a:moveTo>
                  <a:pt x="1586720" y="0"/>
                </a:moveTo>
                <a:lnTo>
                  <a:pt x="4152121" y="0"/>
                </a:lnTo>
                <a:lnTo>
                  <a:pt x="4152121" y="5738840"/>
                </a:lnTo>
                <a:lnTo>
                  <a:pt x="0" y="1586721"/>
                </a:lnTo>
                <a:close/>
              </a:path>
            </a:pathLst>
          </a:custGeom>
          <a:solidFill>
            <a:schemeClr val="bg1">
              <a:lumMod val="75000"/>
            </a:schemeClr>
          </a:solidFill>
        </p:spPr>
        <p:txBody>
          <a:bodyPr wrap="square">
            <a:noAutofit/>
          </a:bodyPr>
          <a:lstStyle/>
          <a:p>
            <a:endParaRPr lang="zh-CN" altLang="en-US"/>
          </a:p>
        </p:txBody>
      </p:sp>
      <p:sp>
        <p:nvSpPr>
          <p:cNvPr id="20" name="Picture Placeholder 19"/>
          <p:cNvSpPr>
            <a:spLocks noGrp="1"/>
          </p:cNvSpPr>
          <p:nvPr>
            <p:ph type="pic" sz="quarter" idx="12"/>
          </p:nvPr>
        </p:nvSpPr>
        <p:spPr>
          <a:xfrm>
            <a:off x="14143212" y="6142212"/>
            <a:ext cx="4144788" cy="4144788"/>
          </a:xfrm>
          <a:custGeom>
            <a:avLst/>
            <a:gdLst>
              <a:gd name="connsiteX0" fmla="*/ 4144788 w 4144788"/>
              <a:gd name="connsiteY0" fmla="*/ 0 h 4144788"/>
              <a:gd name="connsiteX1" fmla="*/ 4144788 w 4144788"/>
              <a:gd name="connsiteY1" fmla="*/ 4144788 h 4144788"/>
              <a:gd name="connsiteX2" fmla="*/ 0 w 4144788"/>
              <a:gd name="connsiteY2" fmla="*/ 4144788 h 4144788"/>
            </a:gdLst>
            <a:ahLst/>
            <a:cxnLst>
              <a:cxn ang="0">
                <a:pos x="connsiteX0" y="connsiteY0"/>
              </a:cxn>
              <a:cxn ang="0">
                <a:pos x="connsiteX1" y="connsiteY1"/>
              </a:cxn>
              <a:cxn ang="0">
                <a:pos x="connsiteX2" y="connsiteY2"/>
              </a:cxn>
            </a:cxnLst>
            <a:rect l="l" t="t" r="r" b="b"/>
            <a:pathLst>
              <a:path w="4144788" h="4144788">
                <a:moveTo>
                  <a:pt x="4144788" y="0"/>
                </a:moveTo>
                <a:lnTo>
                  <a:pt x="4144788" y="4144788"/>
                </a:lnTo>
                <a:lnTo>
                  <a:pt x="0" y="4144788"/>
                </a:lnTo>
                <a:close/>
              </a:path>
            </a:pathLst>
          </a:custGeom>
          <a:solidFill>
            <a:schemeClr val="bg1">
              <a:lumMod val="75000"/>
            </a:schemeClr>
          </a:solidFill>
        </p:spPr>
        <p:txBody>
          <a:bodyPr wrap="square">
            <a:noAutofit/>
          </a:bodyPr>
          <a:lstStyle/>
          <a:p>
            <a:endParaRPr lang="zh-CN" altLang="en-US"/>
          </a:p>
        </p:txBody>
      </p:sp>
      <p:sp>
        <p:nvSpPr>
          <p:cNvPr id="17" name="Picture Placeholder 16"/>
          <p:cNvSpPr>
            <a:spLocks noGrp="1"/>
          </p:cNvSpPr>
          <p:nvPr>
            <p:ph type="pic" sz="quarter" idx="11"/>
          </p:nvPr>
        </p:nvSpPr>
        <p:spPr>
          <a:xfrm>
            <a:off x="9783056" y="1770339"/>
            <a:ext cx="8342340" cy="8342339"/>
          </a:xfrm>
          <a:custGeom>
            <a:avLst/>
            <a:gdLst>
              <a:gd name="connsiteX0" fmla="*/ 4171170 w 8342340"/>
              <a:gd name="connsiteY0" fmla="*/ 0 h 8342339"/>
              <a:gd name="connsiteX1" fmla="*/ 8342340 w 8342340"/>
              <a:gd name="connsiteY1" fmla="*/ 4171170 h 8342339"/>
              <a:gd name="connsiteX2" fmla="*/ 4171170 w 8342340"/>
              <a:gd name="connsiteY2" fmla="*/ 8342339 h 8342339"/>
              <a:gd name="connsiteX3" fmla="*/ 0 w 8342340"/>
              <a:gd name="connsiteY3" fmla="*/ 4171170 h 8342339"/>
            </a:gdLst>
            <a:ahLst/>
            <a:cxnLst>
              <a:cxn ang="0">
                <a:pos x="connsiteX0" y="connsiteY0"/>
              </a:cxn>
              <a:cxn ang="0">
                <a:pos x="connsiteX1" y="connsiteY1"/>
              </a:cxn>
              <a:cxn ang="0">
                <a:pos x="connsiteX2" y="connsiteY2"/>
              </a:cxn>
              <a:cxn ang="0">
                <a:pos x="connsiteX3" y="connsiteY3"/>
              </a:cxn>
            </a:cxnLst>
            <a:rect l="l" t="t" r="r" b="b"/>
            <a:pathLst>
              <a:path w="8342340" h="8342339">
                <a:moveTo>
                  <a:pt x="4171170" y="0"/>
                </a:moveTo>
                <a:lnTo>
                  <a:pt x="8342340" y="4171170"/>
                </a:lnTo>
                <a:lnTo>
                  <a:pt x="4171170" y="8342339"/>
                </a:lnTo>
                <a:lnTo>
                  <a:pt x="0" y="4171170"/>
                </a:lnTo>
                <a:close/>
              </a:path>
            </a:pathLst>
          </a:custGeom>
          <a:solidFill>
            <a:schemeClr val="bg1">
              <a:lumMod val="75000"/>
            </a:schemeClr>
          </a:solidFill>
        </p:spPr>
        <p:txBody>
          <a:bodyPr wrap="square">
            <a:noAutofit/>
          </a:bodyPr>
          <a:lstStyle/>
          <a:p>
            <a:endParaRPr lang="zh-CN" altLang="en-US"/>
          </a:p>
        </p:txBody>
      </p:sp>
      <p:sp>
        <p:nvSpPr>
          <p:cNvPr id="15" name="Picture Placeholder 14"/>
          <p:cNvSpPr>
            <a:spLocks noGrp="1"/>
          </p:cNvSpPr>
          <p:nvPr>
            <p:ph type="pic" sz="quarter" idx="10"/>
          </p:nvPr>
        </p:nvSpPr>
        <p:spPr>
          <a:xfrm>
            <a:off x="5437562" y="6123163"/>
            <a:ext cx="8327676" cy="4163838"/>
          </a:xfrm>
          <a:custGeom>
            <a:avLst/>
            <a:gdLst>
              <a:gd name="connsiteX0" fmla="*/ 4163838 w 8327676"/>
              <a:gd name="connsiteY0" fmla="*/ 0 h 4163838"/>
              <a:gd name="connsiteX1" fmla="*/ 8327676 w 8327676"/>
              <a:gd name="connsiteY1" fmla="*/ 4163838 h 4163838"/>
              <a:gd name="connsiteX2" fmla="*/ 0 w 8327676"/>
              <a:gd name="connsiteY2" fmla="*/ 4163838 h 4163838"/>
            </a:gdLst>
            <a:ahLst/>
            <a:cxnLst>
              <a:cxn ang="0">
                <a:pos x="connsiteX0" y="connsiteY0"/>
              </a:cxn>
              <a:cxn ang="0">
                <a:pos x="connsiteX1" y="connsiteY1"/>
              </a:cxn>
              <a:cxn ang="0">
                <a:pos x="connsiteX2" y="connsiteY2"/>
              </a:cxn>
            </a:cxnLst>
            <a:rect l="l" t="t" r="r" b="b"/>
            <a:pathLst>
              <a:path w="8327676" h="4163838">
                <a:moveTo>
                  <a:pt x="4163838" y="0"/>
                </a:moveTo>
                <a:lnTo>
                  <a:pt x="8327676" y="4163838"/>
                </a:lnTo>
                <a:lnTo>
                  <a:pt x="0" y="4163838"/>
                </a:lnTo>
                <a:close/>
              </a:path>
            </a:pathLst>
          </a:custGeom>
          <a:solidFill>
            <a:schemeClr val="bg1">
              <a:lumMod val="75000"/>
            </a:schemeClr>
          </a:solidFill>
        </p:spPr>
        <p:txBody>
          <a:bodyPr wrap="square">
            <a:noAutofit/>
          </a:bodyPr>
          <a:lstStyle/>
          <a:p>
            <a:endParaRPr lang="zh-CN" altLang="en-US"/>
          </a:p>
        </p:txBody>
      </p:sp>
    </p:spTree>
    <p:extLst>
      <p:ext uri="{BB962C8B-B14F-4D97-AF65-F5344CB8AC3E}">
        <p14:creationId xmlns:p14="http://schemas.microsoft.com/office/powerpoint/2010/main" val="942824517"/>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23_标题和内容">
    <p:spTree>
      <p:nvGrpSpPr>
        <p:cNvPr id="1" name=""/>
        <p:cNvGrpSpPr/>
        <p:nvPr/>
      </p:nvGrpSpPr>
      <p:grpSpPr>
        <a:xfrm>
          <a:off x="0" y="0"/>
          <a:ext cx="0" cy="0"/>
          <a:chOff x="0" y="0"/>
          <a:chExt cx="0" cy="0"/>
        </a:xfrm>
      </p:grpSpPr>
      <p:sp>
        <p:nvSpPr>
          <p:cNvPr id="23" name="Picture Placeholder 22"/>
          <p:cNvSpPr>
            <a:spLocks noGrp="1"/>
          </p:cNvSpPr>
          <p:nvPr>
            <p:ph type="pic" sz="quarter" idx="13"/>
          </p:nvPr>
        </p:nvSpPr>
        <p:spPr>
          <a:xfrm>
            <a:off x="5346030" y="5253717"/>
            <a:ext cx="7593907" cy="7593907"/>
          </a:xfrm>
          <a:custGeom>
            <a:avLst/>
            <a:gdLst>
              <a:gd name="connsiteX0" fmla="*/ 3797971 w 7593907"/>
              <a:gd name="connsiteY0" fmla="*/ 0 h 7593907"/>
              <a:gd name="connsiteX1" fmla="*/ 7593907 w 7593907"/>
              <a:gd name="connsiteY1" fmla="*/ 3795936 h 7593907"/>
              <a:gd name="connsiteX2" fmla="*/ 3795935 w 7593907"/>
              <a:gd name="connsiteY2" fmla="*/ 7593907 h 7593907"/>
              <a:gd name="connsiteX3" fmla="*/ 0 w 7593907"/>
              <a:gd name="connsiteY3" fmla="*/ 3797971 h 7593907"/>
            </a:gdLst>
            <a:ahLst/>
            <a:cxnLst>
              <a:cxn ang="0">
                <a:pos x="connsiteX0" y="connsiteY0"/>
              </a:cxn>
              <a:cxn ang="0">
                <a:pos x="connsiteX1" y="connsiteY1"/>
              </a:cxn>
              <a:cxn ang="0">
                <a:pos x="connsiteX2" y="connsiteY2"/>
              </a:cxn>
              <a:cxn ang="0">
                <a:pos x="connsiteX3" y="connsiteY3"/>
              </a:cxn>
            </a:cxnLst>
            <a:rect l="l" t="t" r="r" b="b"/>
            <a:pathLst>
              <a:path w="7593907" h="7593907">
                <a:moveTo>
                  <a:pt x="3797971" y="0"/>
                </a:moveTo>
                <a:lnTo>
                  <a:pt x="7593907" y="3795936"/>
                </a:lnTo>
                <a:lnTo>
                  <a:pt x="3795935" y="7593907"/>
                </a:lnTo>
                <a:lnTo>
                  <a:pt x="0" y="3797971"/>
                </a:lnTo>
                <a:close/>
              </a:path>
            </a:pathLst>
          </a:custGeom>
          <a:solidFill>
            <a:schemeClr val="bg1">
              <a:lumMod val="75000"/>
            </a:schemeClr>
          </a:solidFill>
        </p:spPr>
        <p:txBody>
          <a:bodyPr wrap="square">
            <a:noAutofit/>
          </a:bodyPr>
          <a:lstStyle/>
          <a:p>
            <a:endParaRPr lang="zh-CN" altLang="en-US"/>
          </a:p>
        </p:txBody>
      </p:sp>
      <p:sp>
        <p:nvSpPr>
          <p:cNvPr id="20" name="Picture Placeholder 19"/>
          <p:cNvSpPr>
            <a:spLocks noGrp="1"/>
          </p:cNvSpPr>
          <p:nvPr>
            <p:ph type="pic" sz="quarter" idx="12"/>
          </p:nvPr>
        </p:nvSpPr>
        <p:spPr>
          <a:xfrm>
            <a:off x="9257282" y="1342464"/>
            <a:ext cx="7595940" cy="7595939"/>
          </a:xfrm>
          <a:custGeom>
            <a:avLst/>
            <a:gdLst>
              <a:gd name="connsiteX0" fmla="*/ 3797970 w 7595940"/>
              <a:gd name="connsiteY0" fmla="*/ 0 h 7595939"/>
              <a:gd name="connsiteX1" fmla="*/ 7595940 w 7595940"/>
              <a:gd name="connsiteY1" fmla="*/ 3797969 h 7595939"/>
              <a:gd name="connsiteX2" fmla="*/ 3797970 w 7595940"/>
              <a:gd name="connsiteY2" fmla="*/ 7595939 h 7595939"/>
              <a:gd name="connsiteX3" fmla="*/ 0 w 7595940"/>
              <a:gd name="connsiteY3" fmla="*/ 3797969 h 7595939"/>
            </a:gdLst>
            <a:ahLst/>
            <a:cxnLst>
              <a:cxn ang="0">
                <a:pos x="connsiteX0" y="connsiteY0"/>
              </a:cxn>
              <a:cxn ang="0">
                <a:pos x="connsiteX1" y="connsiteY1"/>
              </a:cxn>
              <a:cxn ang="0">
                <a:pos x="connsiteX2" y="connsiteY2"/>
              </a:cxn>
              <a:cxn ang="0">
                <a:pos x="connsiteX3" y="connsiteY3"/>
              </a:cxn>
            </a:cxnLst>
            <a:rect l="l" t="t" r="r" b="b"/>
            <a:pathLst>
              <a:path w="7595940" h="7595939">
                <a:moveTo>
                  <a:pt x="3797970" y="0"/>
                </a:moveTo>
                <a:lnTo>
                  <a:pt x="7595940" y="3797969"/>
                </a:lnTo>
                <a:lnTo>
                  <a:pt x="3797970" y="7595939"/>
                </a:lnTo>
                <a:lnTo>
                  <a:pt x="0" y="3797969"/>
                </a:lnTo>
                <a:close/>
              </a:path>
            </a:pathLst>
          </a:custGeom>
          <a:solidFill>
            <a:schemeClr val="bg1">
              <a:lumMod val="75000"/>
            </a:schemeClr>
          </a:solidFill>
        </p:spPr>
        <p:txBody>
          <a:bodyPr wrap="square">
            <a:noAutofit/>
          </a:bodyPr>
          <a:lstStyle/>
          <a:p>
            <a:endParaRPr lang="zh-CN" altLang="en-US"/>
          </a:p>
        </p:txBody>
      </p:sp>
      <p:sp>
        <p:nvSpPr>
          <p:cNvPr id="17" name="Picture Placeholder 16"/>
          <p:cNvSpPr>
            <a:spLocks noGrp="1"/>
          </p:cNvSpPr>
          <p:nvPr>
            <p:ph type="pic" sz="quarter" idx="11"/>
          </p:nvPr>
        </p:nvSpPr>
        <p:spPr>
          <a:xfrm>
            <a:off x="5342810" y="-2560198"/>
            <a:ext cx="7595939" cy="7595939"/>
          </a:xfrm>
          <a:custGeom>
            <a:avLst/>
            <a:gdLst>
              <a:gd name="connsiteX0" fmla="*/ 3797969 w 7595939"/>
              <a:gd name="connsiteY0" fmla="*/ 0 h 7595939"/>
              <a:gd name="connsiteX1" fmla="*/ 7595939 w 7595939"/>
              <a:gd name="connsiteY1" fmla="*/ 3797969 h 7595939"/>
              <a:gd name="connsiteX2" fmla="*/ 3797969 w 7595939"/>
              <a:gd name="connsiteY2" fmla="*/ 7595939 h 7595939"/>
              <a:gd name="connsiteX3" fmla="*/ 0 w 7595939"/>
              <a:gd name="connsiteY3" fmla="*/ 3797969 h 7595939"/>
            </a:gdLst>
            <a:ahLst/>
            <a:cxnLst>
              <a:cxn ang="0">
                <a:pos x="connsiteX0" y="connsiteY0"/>
              </a:cxn>
              <a:cxn ang="0">
                <a:pos x="connsiteX1" y="connsiteY1"/>
              </a:cxn>
              <a:cxn ang="0">
                <a:pos x="connsiteX2" y="connsiteY2"/>
              </a:cxn>
              <a:cxn ang="0">
                <a:pos x="connsiteX3" y="connsiteY3"/>
              </a:cxn>
            </a:cxnLst>
            <a:rect l="l" t="t" r="r" b="b"/>
            <a:pathLst>
              <a:path w="7595939" h="7595939">
                <a:moveTo>
                  <a:pt x="3797969" y="0"/>
                </a:moveTo>
                <a:lnTo>
                  <a:pt x="7595939" y="3797969"/>
                </a:lnTo>
                <a:lnTo>
                  <a:pt x="3797969" y="7595939"/>
                </a:lnTo>
                <a:lnTo>
                  <a:pt x="0" y="3797969"/>
                </a:lnTo>
                <a:close/>
              </a:path>
            </a:pathLst>
          </a:custGeom>
          <a:solidFill>
            <a:schemeClr val="bg1">
              <a:lumMod val="75000"/>
            </a:schemeClr>
          </a:solidFill>
        </p:spPr>
        <p:txBody>
          <a:bodyPr wrap="square">
            <a:noAutofit/>
          </a:bodyPr>
          <a:lstStyle/>
          <a:p>
            <a:endParaRPr lang="zh-CN" altLang="en-US"/>
          </a:p>
        </p:txBody>
      </p:sp>
      <p:sp>
        <p:nvSpPr>
          <p:cNvPr id="15" name="Picture Placeholder 14"/>
          <p:cNvSpPr>
            <a:spLocks noGrp="1"/>
          </p:cNvSpPr>
          <p:nvPr>
            <p:ph type="pic" sz="quarter" idx="10"/>
          </p:nvPr>
        </p:nvSpPr>
        <p:spPr>
          <a:xfrm>
            <a:off x="1434779" y="1342464"/>
            <a:ext cx="7595939" cy="7595939"/>
          </a:xfrm>
          <a:custGeom>
            <a:avLst/>
            <a:gdLst>
              <a:gd name="connsiteX0" fmla="*/ 3797969 w 7595939"/>
              <a:gd name="connsiteY0" fmla="*/ 0 h 7595939"/>
              <a:gd name="connsiteX1" fmla="*/ 7595939 w 7595939"/>
              <a:gd name="connsiteY1" fmla="*/ 3797969 h 7595939"/>
              <a:gd name="connsiteX2" fmla="*/ 3797969 w 7595939"/>
              <a:gd name="connsiteY2" fmla="*/ 7595939 h 7595939"/>
              <a:gd name="connsiteX3" fmla="*/ 0 w 7595939"/>
              <a:gd name="connsiteY3" fmla="*/ 3797969 h 7595939"/>
            </a:gdLst>
            <a:ahLst/>
            <a:cxnLst>
              <a:cxn ang="0">
                <a:pos x="connsiteX0" y="connsiteY0"/>
              </a:cxn>
              <a:cxn ang="0">
                <a:pos x="connsiteX1" y="connsiteY1"/>
              </a:cxn>
              <a:cxn ang="0">
                <a:pos x="connsiteX2" y="connsiteY2"/>
              </a:cxn>
              <a:cxn ang="0">
                <a:pos x="connsiteX3" y="connsiteY3"/>
              </a:cxn>
            </a:cxnLst>
            <a:rect l="l" t="t" r="r" b="b"/>
            <a:pathLst>
              <a:path w="7595939" h="7595939">
                <a:moveTo>
                  <a:pt x="3797969" y="0"/>
                </a:moveTo>
                <a:lnTo>
                  <a:pt x="7595939" y="3797969"/>
                </a:lnTo>
                <a:lnTo>
                  <a:pt x="3797969" y="7595939"/>
                </a:lnTo>
                <a:lnTo>
                  <a:pt x="0" y="3797969"/>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967594096"/>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24_标题和内容">
    <p:spTree>
      <p:nvGrpSpPr>
        <p:cNvPr id="1" name=""/>
        <p:cNvGrpSpPr/>
        <p:nvPr/>
      </p:nvGrpSpPr>
      <p:grpSpPr>
        <a:xfrm>
          <a:off x="0" y="0"/>
          <a:ext cx="0" cy="0"/>
          <a:chOff x="0" y="0"/>
          <a:chExt cx="0" cy="0"/>
        </a:xfrm>
      </p:grpSpPr>
      <p:sp>
        <p:nvSpPr>
          <p:cNvPr id="19" name="Picture Placeholder 18"/>
          <p:cNvSpPr>
            <a:spLocks noGrp="1"/>
          </p:cNvSpPr>
          <p:nvPr>
            <p:ph type="pic" sz="quarter" idx="12"/>
          </p:nvPr>
        </p:nvSpPr>
        <p:spPr>
          <a:xfrm>
            <a:off x="0" y="5253716"/>
            <a:ext cx="5951657" cy="5033284"/>
          </a:xfrm>
          <a:custGeom>
            <a:avLst/>
            <a:gdLst>
              <a:gd name="connsiteX0" fmla="*/ 2155721 w 5951657"/>
              <a:gd name="connsiteY0" fmla="*/ 0 h 5033284"/>
              <a:gd name="connsiteX1" fmla="*/ 5951657 w 5951657"/>
              <a:gd name="connsiteY1" fmla="*/ 3795936 h 5033284"/>
              <a:gd name="connsiteX2" fmla="*/ 4714311 w 5951657"/>
              <a:gd name="connsiteY2" fmla="*/ 5033284 h 5033284"/>
              <a:gd name="connsiteX3" fmla="*/ 0 w 5951657"/>
              <a:gd name="connsiteY3" fmla="*/ 5033284 h 5033284"/>
              <a:gd name="connsiteX4" fmla="*/ 0 w 5951657"/>
              <a:gd name="connsiteY4" fmla="*/ 2155721 h 50332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51657" h="5033284">
                <a:moveTo>
                  <a:pt x="2155721" y="0"/>
                </a:moveTo>
                <a:lnTo>
                  <a:pt x="5951657" y="3795936"/>
                </a:lnTo>
                <a:lnTo>
                  <a:pt x="4714311" y="5033284"/>
                </a:lnTo>
                <a:lnTo>
                  <a:pt x="0" y="5033284"/>
                </a:lnTo>
                <a:lnTo>
                  <a:pt x="0" y="2155721"/>
                </a:lnTo>
                <a:close/>
              </a:path>
            </a:pathLst>
          </a:custGeom>
          <a:solidFill>
            <a:schemeClr val="bg1">
              <a:lumMod val="75000"/>
            </a:schemeClr>
          </a:solidFill>
        </p:spPr>
        <p:txBody>
          <a:bodyPr wrap="square">
            <a:noAutofit/>
          </a:bodyPr>
          <a:lstStyle/>
          <a:p>
            <a:endParaRPr lang="zh-CN" altLang="en-US"/>
          </a:p>
        </p:txBody>
      </p:sp>
      <p:sp>
        <p:nvSpPr>
          <p:cNvPr id="16" name="Picture Placeholder 15"/>
          <p:cNvSpPr>
            <a:spLocks noGrp="1"/>
          </p:cNvSpPr>
          <p:nvPr>
            <p:ph type="pic" sz="quarter" idx="11"/>
          </p:nvPr>
        </p:nvSpPr>
        <p:spPr>
          <a:xfrm>
            <a:off x="2269005" y="1342464"/>
            <a:ext cx="7595939" cy="7595939"/>
          </a:xfrm>
          <a:custGeom>
            <a:avLst/>
            <a:gdLst>
              <a:gd name="connsiteX0" fmla="*/ 3797969 w 7595939"/>
              <a:gd name="connsiteY0" fmla="*/ 0 h 7595939"/>
              <a:gd name="connsiteX1" fmla="*/ 7595939 w 7595939"/>
              <a:gd name="connsiteY1" fmla="*/ 3797969 h 7595939"/>
              <a:gd name="connsiteX2" fmla="*/ 3797969 w 7595939"/>
              <a:gd name="connsiteY2" fmla="*/ 7595939 h 7595939"/>
              <a:gd name="connsiteX3" fmla="*/ 0 w 7595939"/>
              <a:gd name="connsiteY3" fmla="*/ 3797969 h 7595939"/>
            </a:gdLst>
            <a:ahLst/>
            <a:cxnLst>
              <a:cxn ang="0">
                <a:pos x="connsiteX0" y="connsiteY0"/>
              </a:cxn>
              <a:cxn ang="0">
                <a:pos x="connsiteX1" y="connsiteY1"/>
              </a:cxn>
              <a:cxn ang="0">
                <a:pos x="connsiteX2" y="connsiteY2"/>
              </a:cxn>
              <a:cxn ang="0">
                <a:pos x="connsiteX3" y="connsiteY3"/>
              </a:cxn>
            </a:cxnLst>
            <a:rect l="l" t="t" r="r" b="b"/>
            <a:pathLst>
              <a:path w="7595939" h="7595939">
                <a:moveTo>
                  <a:pt x="3797969" y="0"/>
                </a:moveTo>
                <a:lnTo>
                  <a:pt x="7595939" y="3797969"/>
                </a:lnTo>
                <a:lnTo>
                  <a:pt x="3797969" y="7595939"/>
                </a:lnTo>
                <a:lnTo>
                  <a:pt x="0" y="3797969"/>
                </a:lnTo>
                <a:close/>
              </a:path>
            </a:pathLst>
          </a:custGeom>
          <a:solidFill>
            <a:schemeClr val="bg1">
              <a:lumMod val="75000"/>
            </a:schemeClr>
          </a:solidFill>
        </p:spPr>
        <p:txBody>
          <a:bodyPr wrap="square">
            <a:noAutofit/>
          </a:bodyPr>
          <a:lstStyle/>
          <a:p>
            <a:endParaRPr lang="zh-CN" altLang="en-US"/>
          </a:p>
        </p:txBody>
      </p:sp>
      <p:sp>
        <p:nvSpPr>
          <p:cNvPr id="14" name="Picture Placeholder 13"/>
          <p:cNvSpPr>
            <a:spLocks noGrp="1"/>
          </p:cNvSpPr>
          <p:nvPr>
            <p:ph type="pic" sz="quarter" idx="10"/>
          </p:nvPr>
        </p:nvSpPr>
        <p:spPr>
          <a:xfrm>
            <a:off x="0" y="0"/>
            <a:ext cx="5950468" cy="5035740"/>
          </a:xfrm>
          <a:custGeom>
            <a:avLst/>
            <a:gdLst>
              <a:gd name="connsiteX0" fmla="*/ 0 w 5950468"/>
              <a:gd name="connsiteY0" fmla="*/ 0 h 5035740"/>
              <a:gd name="connsiteX1" fmla="*/ 4712699 w 5950468"/>
              <a:gd name="connsiteY1" fmla="*/ 0 h 5035740"/>
              <a:gd name="connsiteX2" fmla="*/ 5950468 w 5950468"/>
              <a:gd name="connsiteY2" fmla="*/ 1237770 h 5035740"/>
              <a:gd name="connsiteX3" fmla="*/ 2152499 w 5950468"/>
              <a:gd name="connsiteY3" fmla="*/ 5035740 h 5035740"/>
              <a:gd name="connsiteX4" fmla="*/ 0 w 5950468"/>
              <a:gd name="connsiteY4" fmla="*/ 2883241 h 50357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50468" h="5035740">
                <a:moveTo>
                  <a:pt x="0" y="0"/>
                </a:moveTo>
                <a:lnTo>
                  <a:pt x="4712699" y="0"/>
                </a:lnTo>
                <a:lnTo>
                  <a:pt x="5950468" y="1237770"/>
                </a:lnTo>
                <a:lnTo>
                  <a:pt x="2152499" y="5035740"/>
                </a:lnTo>
                <a:lnTo>
                  <a:pt x="0" y="2883241"/>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222993477"/>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5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6768282" y="1"/>
            <a:ext cx="11519721" cy="10287000"/>
          </a:xfrm>
          <a:custGeom>
            <a:avLst/>
            <a:gdLst>
              <a:gd name="connsiteX0" fmla="*/ 10286999 w 11519721"/>
              <a:gd name="connsiteY0" fmla="*/ 0 h 10287000"/>
              <a:gd name="connsiteX1" fmla="*/ 11519719 w 11519721"/>
              <a:gd name="connsiteY1" fmla="*/ 1 h 10287000"/>
              <a:gd name="connsiteX2" fmla="*/ 11519721 w 11519721"/>
              <a:gd name="connsiteY2" fmla="*/ 10287000 h 10287000"/>
              <a:gd name="connsiteX3" fmla="*/ 10286997 w 11519721"/>
              <a:gd name="connsiteY3" fmla="*/ 10287000 h 10287000"/>
              <a:gd name="connsiteX4" fmla="*/ 8535219 w 11519721"/>
              <a:gd name="connsiteY4" fmla="*/ 8535220 h 10287000"/>
              <a:gd name="connsiteX5" fmla="*/ 6783441 w 11519721"/>
              <a:gd name="connsiteY5" fmla="*/ 10286999 h 10287000"/>
              <a:gd name="connsiteX6" fmla="*/ 1 w 11519721"/>
              <a:gd name="connsiteY6" fmla="*/ 10286999 h 10287000"/>
              <a:gd name="connsiteX7" fmla="*/ 5143499 w 11519721"/>
              <a:gd name="connsiteY7" fmla="*/ 5143500 h 10287000"/>
              <a:gd name="connsiteX8" fmla="*/ 0 w 11519721"/>
              <a:gd name="connsiteY8" fmla="*/ 1 h 10287000"/>
              <a:gd name="connsiteX9" fmla="*/ 6783439 w 11519721"/>
              <a:gd name="connsiteY9" fmla="*/ 1 h 10287000"/>
              <a:gd name="connsiteX10" fmla="*/ 8535219 w 11519721"/>
              <a:gd name="connsiteY10" fmla="*/ 1751781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519721" h="10287000">
                <a:moveTo>
                  <a:pt x="10286999" y="0"/>
                </a:moveTo>
                <a:lnTo>
                  <a:pt x="11519719" y="1"/>
                </a:lnTo>
                <a:lnTo>
                  <a:pt x="11519721" y="10287000"/>
                </a:lnTo>
                <a:lnTo>
                  <a:pt x="10286997" y="10287000"/>
                </a:lnTo>
                <a:lnTo>
                  <a:pt x="8535219" y="8535220"/>
                </a:lnTo>
                <a:lnTo>
                  <a:pt x="6783441" y="10286999"/>
                </a:lnTo>
                <a:lnTo>
                  <a:pt x="1" y="10286999"/>
                </a:lnTo>
                <a:lnTo>
                  <a:pt x="5143499" y="5143500"/>
                </a:lnTo>
                <a:lnTo>
                  <a:pt x="0" y="1"/>
                </a:lnTo>
                <a:lnTo>
                  <a:pt x="6783439" y="1"/>
                </a:lnTo>
                <a:lnTo>
                  <a:pt x="8535219" y="1751781"/>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971615851"/>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26_标题和内容">
    <p:spTree>
      <p:nvGrpSpPr>
        <p:cNvPr id="1" name=""/>
        <p:cNvGrpSpPr/>
        <p:nvPr/>
      </p:nvGrpSpPr>
      <p:grpSpPr>
        <a:xfrm>
          <a:off x="0" y="0"/>
          <a:ext cx="0" cy="0"/>
          <a:chOff x="0" y="0"/>
          <a:chExt cx="0" cy="0"/>
        </a:xfrm>
      </p:grpSpPr>
      <p:sp>
        <p:nvSpPr>
          <p:cNvPr id="15" name="Picture Placeholder 14"/>
          <p:cNvSpPr>
            <a:spLocks noGrp="1"/>
          </p:cNvSpPr>
          <p:nvPr>
            <p:ph type="pic" sz="quarter" idx="10"/>
          </p:nvPr>
        </p:nvSpPr>
        <p:spPr>
          <a:xfrm>
            <a:off x="3619304" y="1029936"/>
            <a:ext cx="14668696" cy="9257064"/>
          </a:xfrm>
          <a:custGeom>
            <a:avLst/>
            <a:gdLst>
              <a:gd name="connsiteX0" fmla="*/ 9257064 w 14668696"/>
              <a:gd name="connsiteY0" fmla="*/ 0 h 9257064"/>
              <a:gd name="connsiteX1" fmla="*/ 14668696 w 14668696"/>
              <a:gd name="connsiteY1" fmla="*/ 5411635 h 9257064"/>
              <a:gd name="connsiteX2" fmla="*/ 14668696 w 14668696"/>
              <a:gd name="connsiteY2" fmla="*/ 9257064 h 9257064"/>
              <a:gd name="connsiteX3" fmla="*/ 0 w 14668696"/>
              <a:gd name="connsiteY3" fmla="*/ 9257064 h 9257064"/>
            </a:gdLst>
            <a:ahLst/>
            <a:cxnLst>
              <a:cxn ang="0">
                <a:pos x="connsiteX0" y="connsiteY0"/>
              </a:cxn>
              <a:cxn ang="0">
                <a:pos x="connsiteX1" y="connsiteY1"/>
              </a:cxn>
              <a:cxn ang="0">
                <a:pos x="connsiteX2" y="connsiteY2"/>
              </a:cxn>
              <a:cxn ang="0">
                <a:pos x="connsiteX3" y="connsiteY3"/>
              </a:cxn>
            </a:cxnLst>
            <a:rect l="l" t="t" r="r" b="b"/>
            <a:pathLst>
              <a:path w="14668696" h="9257064">
                <a:moveTo>
                  <a:pt x="9257064" y="0"/>
                </a:moveTo>
                <a:lnTo>
                  <a:pt x="14668696" y="5411635"/>
                </a:lnTo>
                <a:lnTo>
                  <a:pt x="14668696" y="9257064"/>
                </a:lnTo>
                <a:lnTo>
                  <a:pt x="0" y="9257064"/>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806926053"/>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7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3619306" y="0"/>
            <a:ext cx="14668695" cy="9257064"/>
          </a:xfrm>
          <a:custGeom>
            <a:avLst/>
            <a:gdLst>
              <a:gd name="connsiteX0" fmla="*/ 0 w 14668695"/>
              <a:gd name="connsiteY0" fmla="*/ 0 h 9257064"/>
              <a:gd name="connsiteX1" fmla="*/ 14668695 w 14668695"/>
              <a:gd name="connsiteY1" fmla="*/ 0 h 9257064"/>
              <a:gd name="connsiteX2" fmla="*/ 14668695 w 14668695"/>
              <a:gd name="connsiteY2" fmla="*/ 3845429 h 9257064"/>
              <a:gd name="connsiteX3" fmla="*/ 9257063 w 14668695"/>
              <a:gd name="connsiteY3" fmla="*/ 9257064 h 9257064"/>
            </a:gdLst>
            <a:ahLst/>
            <a:cxnLst>
              <a:cxn ang="0">
                <a:pos x="connsiteX0" y="connsiteY0"/>
              </a:cxn>
              <a:cxn ang="0">
                <a:pos x="connsiteX1" y="connsiteY1"/>
              </a:cxn>
              <a:cxn ang="0">
                <a:pos x="connsiteX2" y="connsiteY2"/>
              </a:cxn>
              <a:cxn ang="0">
                <a:pos x="connsiteX3" y="connsiteY3"/>
              </a:cxn>
            </a:cxnLst>
            <a:rect l="l" t="t" r="r" b="b"/>
            <a:pathLst>
              <a:path w="14668695" h="9257064">
                <a:moveTo>
                  <a:pt x="0" y="0"/>
                </a:moveTo>
                <a:lnTo>
                  <a:pt x="14668695" y="0"/>
                </a:lnTo>
                <a:lnTo>
                  <a:pt x="14668695" y="3845429"/>
                </a:lnTo>
                <a:lnTo>
                  <a:pt x="9257063" y="9257064"/>
                </a:lnTo>
                <a:close/>
              </a:path>
            </a:pathLst>
          </a:custGeom>
          <a:solidFill>
            <a:schemeClr val="bg1">
              <a:lumMod val="75000"/>
            </a:schemeClr>
          </a:solidFill>
        </p:spPr>
        <p:txBody>
          <a:bodyPr wrap="square">
            <a:noAutofit/>
          </a:bodyPr>
          <a:lstStyle/>
          <a:p>
            <a:endParaRPr lang="zh-CN" altLang="en-US"/>
          </a:p>
        </p:txBody>
      </p:sp>
    </p:spTree>
    <p:extLst>
      <p:ext uri="{BB962C8B-B14F-4D97-AF65-F5344CB8AC3E}">
        <p14:creationId xmlns:p14="http://schemas.microsoft.com/office/powerpoint/2010/main" val="3916441578"/>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8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9144000" y="823914"/>
            <a:ext cx="8317706" cy="8639175"/>
          </a:xfrm>
          <a:custGeom>
            <a:avLst/>
            <a:gdLst>
              <a:gd name="connsiteX0" fmla="*/ 0 w 8317706"/>
              <a:gd name="connsiteY0" fmla="*/ 0 h 8639175"/>
              <a:gd name="connsiteX1" fmla="*/ 8317706 w 8317706"/>
              <a:gd name="connsiteY1" fmla="*/ 0 h 8639175"/>
              <a:gd name="connsiteX2" fmla="*/ 8317706 w 8317706"/>
              <a:gd name="connsiteY2" fmla="*/ 8639175 h 8639175"/>
              <a:gd name="connsiteX3" fmla="*/ 0 w 8317706"/>
              <a:gd name="connsiteY3" fmla="*/ 8639175 h 8639175"/>
            </a:gdLst>
            <a:ahLst/>
            <a:cxnLst>
              <a:cxn ang="0">
                <a:pos x="connsiteX0" y="connsiteY0"/>
              </a:cxn>
              <a:cxn ang="0">
                <a:pos x="connsiteX1" y="connsiteY1"/>
              </a:cxn>
              <a:cxn ang="0">
                <a:pos x="connsiteX2" y="connsiteY2"/>
              </a:cxn>
              <a:cxn ang="0">
                <a:pos x="connsiteX3" y="connsiteY3"/>
              </a:cxn>
            </a:cxnLst>
            <a:rect l="l" t="t" r="r" b="b"/>
            <a:pathLst>
              <a:path w="8317706" h="8639175">
                <a:moveTo>
                  <a:pt x="0" y="0"/>
                </a:moveTo>
                <a:lnTo>
                  <a:pt x="8317706" y="0"/>
                </a:lnTo>
                <a:lnTo>
                  <a:pt x="8317706" y="8639175"/>
                </a:lnTo>
                <a:lnTo>
                  <a:pt x="0" y="8639175"/>
                </a:lnTo>
                <a:close/>
              </a:path>
            </a:pathLst>
          </a:custGeom>
          <a:solidFill>
            <a:schemeClr val="bg1">
              <a:lumMod val="75000"/>
            </a:schemeClr>
          </a:solidFill>
        </p:spPr>
        <p:txBody>
          <a:bodyPr wrap="square">
            <a:noAutofit/>
          </a:bodyPr>
          <a:lstStyle/>
          <a:p>
            <a:endParaRPr lang="zh-CN" altLang="en-US"/>
          </a:p>
        </p:txBody>
      </p:sp>
    </p:spTree>
    <p:extLst>
      <p:ext uri="{BB962C8B-B14F-4D97-AF65-F5344CB8AC3E}">
        <p14:creationId xmlns:p14="http://schemas.microsoft.com/office/powerpoint/2010/main" val="3624490561"/>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2_标题和内容">
    <p:spTree>
      <p:nvGrpSpPr>
        <p:cNvPr id="1" name=""/>
        <p:cNvGrpSpPr/>
        <p:nvPr/>
      </p:nvGrpSpPr>
      <p:grpSpPr>
        <a:xfrm>
          <a:off x="0" y="0"/>
          <a:ext cx="0" cy="0"/>
          <a:chOff x="0" y="0"/>
          <a:chExt cx="0" cy="0"/>
        </a:xfrm>
      </p:grpSpPr>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675519505"/>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2" orient="horz" pos="1704" userDrawn="1">
          <p15:clr>
            <a:srgbClr val="FBAE40"/>
          </p15:clr>
        </p15:guide>
        <p15:guide id="4" pos="1176" userDrawn="1">
          <p15:clr>
            <a:srgbClr val="FBAE40"/>
          </p15:clr>
        </p15:guide>
        <p15:guide id="5" pos="10392" userDrawn="1">
          <p15:clr>
            <a:srgbClr val="FBAE40"/>
          </p15:clr>
        </p15:guide>
        <p15:guide id="6" pos="6600" userDrawn="1">
          <p15:clr>
            <a:srgbClr val="FBAE40"/>
          </p15:clr>
        </p15:guide>
        <p15:guide id="7" pos="4944" userDrawn="1">
          <p15:clr>
            <a:srgbClr val="FBAE40"/>
          </p15:clr>
        </p15:guide>
        <p15:guide id="8" orient="horz" pos="936" userDrawn="1">
          <p15:clr>
            <a:srgbClr val="FBAE40"/>
          </p15:clr>
        </p15:guide>
        <p15:guide id="9" orient="horz" pos="2136" userDrawn="1">
          <p15:clr>
            <a:srgbClr val="FBAE40"/>
          </p15:clr>
        </p15:guide>
      </p15:sldGuideLst>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9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0" y="0"/>
            <a:ext cx="18288000" cy="5143500"/>
          </a:xfrm>
          <a:custGeom>
            <a:avLst/>
            <a:gdLst>
              <a:gd name="connsiteX0" fmla="*/ 0 w 18288000"/>
              <a:gd name="connsiteY0" fmla="*/ 0 h 5143500"/>
              <a:gd name="connsiteX1" fmla="*/ 18288000 w 18288000"/>
              <a:gd name="connsiteY1" fmla="*/ 0 h 5143500"/>
              <a:gd name="connsiteX2" fmla="*/ 18288000 w 18288000"/>
              <a:gd name="connsiteY2" fmla="*/ 5143500 h 5143500"/>
              <a:gd name="connsiteX3" fmla="*/ 0 w 18288000"/>
              <a:gd name="connsiteY3" fmla="*/ 5143500 h 5143500"/>
            </a:gdLst>
            <a:ahLst/>
            <a:cxnLst>
              <a:cxn ang="0">
                <a:pos x="connsiteX0" y="connsiteY0"/>
              </a:cxn>
              <a:cxn ang="0">
                <a:pos x="connsiteX1" y="connsiteY1"/>
              </a:cxn>
              <a:cxn ang="0">
                <a:pos x="connsiteX2" y="connsiteY2"/>
              </a:cxn>
              <a:cxn ang="0">
                <a:pos x="connsiteX3" y="connsiteY3"/>
              </a:cxn>
            </a:cxnLst>
            <a:rect l="l" t="t" r="r" b="b"/>
            <a:pathLst>
              <a:path w="18288000" h="5143500">
                <a:moveTo>
                  <a:pt x="0" y="0"/>
                </a:moveTo>
                <a:lnTo>
                  <a:pt x="18288000" y="0"/>
                </a:lnTo>
                <a:lnTo>
                  <a:pt x="18288000" y="5143500"/>
                </a:lnTo>
                <a:lnTo>
                  <a:pt x="0" y="5143500"/>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4273932708"/>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30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9144000" y="0"/>
            <a:ext cx="9144000" cy="10287000"/>
          </a:xfrm>
          <a:custGeom>
            <a:avLst/>
            <a:gdLst>
              <a:gd name="connsiteX0" fmla="*/ 0 w 9144000"/>
              <a:gd name="connsiteY0" fmla="*/ 0 h 10287000"/>
              <a:gd name="connsiteX1" fmla="*/ 9144000 w 9144000"/>
              <a:gd name="connsiteY1" fmla="*/ 0 h 10287000"/>
              <a:gd name="connsiteX2" fmla="*/ 9144000 w 9144000"/>
              <a:gd name="connsiteY2" fmla="*/ 10287000 h 10287000"/>
              <a:gd name="connsiteX3" fmla="*/ 0 w 9144000"/>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9144000" h="10287000">
                <a:moveTo>
                  <a:pt x="0" y="0"/>
                </a:moveTo>
                <a:lnTo>
                  <a:pt x="9144000" y="0"/>
                </a:lnTo>
                <a:lnTo>
                  <a:pt x="9144000" y="10287000"/>
                </a:lnTo>
                <a:lnTo>
                  <a:pt x="0" y="10287000"/>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959586923"/>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31_标题和内容">
    <p:spTree>
      <p:nvGrpSpPr>
        <p:cNvPr id="1" name=""/>
        <p:cNvGrpSpPr/>
        <p:nvPr/>
      </p:nvGrpSpPr>
      <p:grpSpPr>
        <a:xfrm>
          <a:off x="0" y="0"/>
          <a:ext cx="0" cy="0"/>
          <a:chOff x="0" y="0"/>
          <a:chExt cx="0" cy="0"/>
        </a:xfrm>
      </p:grpSpPr>
      <p:sp>
        <p:nvSpPr>
          <p:cNvPr id="23" name="Picture Placeholder 22"/>
          <p:cNvSpPr>
            <a:spLocks noGrp="1"/>
          </p:cNvSpPr>
          <p:nvPr>
            <p:ph type="pic" sz="quarter" idx="13"/>
          </p:nvPr>
        </p:nvSpPr>
        <p:spPr>
          <a:xfrm>
            <a:off x="15165260" y="5489865"/>
            <a:ext cx="1649056" cy="3574472"/>
          </a:xfrm>
          <a:custGeom>
            <a:avLst/>
            <a:gdLst>
              <a:gd name="connsiteX0" fmla="*/ 0 w 1649056"/>
              <a:gd name="connsiteY0" fmla="*/ 0 h 3574472"/>
              <a:gd name="connsiteX1" fmla="*/ 1649056 w 1649056"/>
              <a:gd name="connsiteY1" fmla="*/ 0 h 3574472"/>
              <a:gd name="connsiteX2" fmla="*/ 1649056 w 1649056"/>
              <a:gd name="connsiteY2" fmla="*/ 3574472 h 3574472"/>
              <a:gd name="connsiteX3" fmla="*/ 0 w 1649056"/>
              <a:gd name="connsiteY3" fmla="*/ 3574472 h 3574472"/>
            </a:gdLst>
            <a:ahLst/>
            <a:cxnLst>
              <a:cxn ang="0">
                <a:pos x="connsiteX0" y="connsiteY0"/>
              </a:cxn>
              <a:cxn ang="0">
                <a:pos x="connsiteX1" y="connsiteY1"/>
              </a:cxn>
              <a:cxn ang="0">
                <a:pos x="connsiteX2" y="connsiteY2"/>
              </a:cxn>
              <a:cxn ang="0">
                <a:pos x="connsiteX3" y="connsiteY3"/>
              </a:cxn>
            </a:cxnLst>
            <a:rect l="l" t="t" r="r" b="b"/>
            <a:pathLst>
              <a:path w="1649056" h="3574472">
                <a:moveTo>
                  <a:pt x="0" y="0"/>
                </a:moveTo>
                <a:lnTo>
                  <a:pt x="1649056" y="0"/>
                </a:lnTo>
                <a:lnTo>
                  <a:pt x="1649056" y="3574472"/>
                </a:lnTo>
                <a:lnTo>
                  <a:pt x="0" y="3574472"/>
                </a:lnTo>
                <a:close/>
              </a:path>
            </a:pathLst>
          </a:custGeom>
          <a:solidFill>
            <a:schemeClr val="bg1">
              <a:lumMod val="75000"/>
            </a:schemeClr>
          </a:solidFill>
        </p:spPr>
        <p:txBody>
          <a:bodyPr wrap="square">
            <a:noAutofit/>
          </a:bodyPr>
          <a:lstStyle/>
          <a:p>
            <a:endParaRPr lang="zh-CN" altLang="en-US"/>
          </a:p>
        </p:txBody>
      </p:sp>
      <p:sp>
        <p:nvSpPr>
          <p:cNvPr id="20" name="Picture Placeholder 19"/>
          <p:cNvSpPr>
            <a:spLocks noGrp="1"/>
          </p:cNvSpPr>
          <p:nvPr>
            <p:ph type="pic" sz="quarter" idx="12"/>
          </p:nvPr>
        </p:nvSpPr>
        <p:spPr>
          <a:xfrm>
            <a:off x="13387591" y="1222663"/>
            <a:ext cx="1649056" cy="5554034"/>
          </a:xfrm>
          <a:custGeom>
            <a:avLst/>
            <a:gdLst>
              <a:gd name="connsiteX0" fmla="*/ 0 w 1649056"/>
              <a:gd name="connsiteY0" fmla="*/ 0 h 5554034"/>
              <a:gd name="connsiteX1" fmla="*/ 1649056 w 1649056"/>
              <a:gd name="connsiteY1" fmla="*/ 0 h 5554034"/>
              <a:gd name="connsiteX2" fmla="*/ 1649056 w 1649056"/>
              <a:gd name="connsiteY2" fmla="*/ 5554034 h 5554034"/>
              <a:gd name="connsiteX3" fmla="*/ 0 w 1649056"/>
              <a:gd name="connsiteY3" fmla="*/ 5554034 h 5554034"/>
            </a:gdLst>
            <a:ahLst/>
            <a:cxnLst>
              <a:cxn ang="0">
                <a:pos x="connsiteX0" y="connsiteY0"/>
              </a:cxn>
              <a:cxn ang="0">
                <a:pos x="connsiteX1" y="connsiteY1"/>
              </a:cxn>
              <a:cxn ang="0">
                <a:pos x="connsiteX2" y="connsiteY2"/>
              </a:cxn>
              <a:cxn ang="0">
                <a:pos x="connsiteX3" y="connsiteY3"/>
              </a:cxn>
            </a:cxnLst>
            <a:rect l="l" t="t" r="r" b="b"/>
            <a:pathLst>
              <a:path w="1649056" h="5554034">
                <a:moveTo>
                  <a:pt x="0" y="0"/>
                </a:moveTo>
                <a:lnTo>
                  <a:pt x="1649056" y="0"/>
                </a:lnTo>
                <a:lnTo>
                  <a:pt x="1649056" y="5554034"/>
                </a:lnTo>
                <a:lnTo>
                  <a:pt x="0" y="5554034"/>
                </a:lnTo>
                <a:close/>
              </a:path>
            </a:pathLst>
          </a:custGeom>
          <a:solidFill>
            <a:schemeClr val="bg1">
              <a:lumMod val="75000"/>
            </a:schemeClr>
          </a:solidFill>
        </p:spPr>
        <p:txBody>
          <a:bodyPr wrap="square">
            <a:noAutofit/>
          </a:bodyPr>
          <a:lstStyle/>
          <a:p>
            <a:endParaRPr lang="zh-CN" altLang="en-US"/>
          </a:p>
        </p:txBody>
      </p:sp>
      <p:sp>
        <p:nvSpPr>
          <p:cNvPr id="17" name="Picture Placeholder 16"/>
          <p:cNvSpPr>
            <a:spLocks noGrp="1"/>
          </p:cNvSpPr>
          <p:nvPr>
            <p:ph type="pic" sz="quarter" idx="11"/>
          </p:nvPr>
        </p:nvSpPr>
        <p:spPr>
          <a:xfrm>
            <a:off x="11609927" y="3408218"/>
            <a:ext cx="1649055" cy="5218900"/>
          </a:xfrm>
          <a:custGeom>
            <a:avLst/>
            <a:gdLst>
              <a:gd name="connsiteX0" fmla="*/ 0 w 1649055"/>
              <a:gd name="connsiteY0" fmla="*/ 0 h 5218900"/>
              <a:gd name="connsiteX1" fmla="*/ 1649055 w 1649055"/>
              <a:gd name="connsiteY1" fmla="*/ 0 h 5218900"/>
              <a:gd name="connsiteX2" fmla="*/ 1649055 w 1649055"/>
              <a:gd name="connsiteY2" fmla="*/ 5218900 h 5218900"/>
              <a:gd name="connsiteX3" fmla="*/ 1 w 1649055"/>
              <a:gd name="connsiteY3" fmla="*/ 5218900 h 5218900"/>
            </a:gdLst>
            <a:ahLst/>
            <a:cxnLst>
              <a:cxn ang="0">
                <a:pos x="connsiteX0" y="connsiteY0"/>
              </a:cxn>
              <a:cxn ang="0">
                <a:pos x="connsiteX1" y="connsiteY1"/>
              </a:cxn>
              <a:cxn ang="0">
                <a:pos x="connsiteX2" y="connsiteY2"/>
              </a:cxn>
              <a:cxn ang="0">
                <a:pos x="connsiteX3" y="connsiteY3"/>
              </a:cxn>
            </a:cxnLst>
            <a:rect l="l" t="t" r="r" b="b"/>
            <a:pathLst>
              <a:path w="1649055" h="5218900">
                <a:moveTo>
                  <a:pt x="0" y="0"/>
                </a:moveTo>
                <a:lnTo>
                  <a:pt x="1649055" y="0"/>
                </a:lnTo>
                <a:lnTo>
                  <a:pt x="1649055" y="5218900"/>
                </a:lnTo>
                <a:lnTo>
                  <a:pt x="1" y="5218900"/>
                </a:lnTo>
                <a:close/>
              </a:path>
            </a:pathLst>
          </a:custGeom>
          <a:solidFill>
            <a:schemeClr val="bg1">
              <a:lumMod val="75000"/>
            </a:schemeClr>
          </a:solidFill>
        </p:spPr>
        <p:txBody>
          <a:bodyPr wrap="square">
            <a:noAutofit/>
          </a:bodyPr>
          <a:lstStyle/>
          <a:p>
            <a:endParaRPr lang="zh-CN" altLang="en-US"/>
          </a:p>
        </p:txBody>
      </p:sp>
      <p:sp>
        <p:nvSpPr>
          <p:cNvPr id="15" name="Picture Placeholder 14"/>
          <p:cNvSpPr>
            <a:spLocks noGrp="1"/>
          </p:cNvSpPr>
          <p:nvPr>
            <p:ph type="pic" sz="quarter" idx="10"/>
          </p:nvPr>
        </p:nvSpPr>
        <p:spPr>
          <a:xfrm>
            <a:off x="9788214" y="1779989"/>
            <a:ext cx="1649055" cy="5882593"/>
          </a:xfrm>
          <a:custGeom>
            <a:avLst/>
            <a:gdLst>
              <a:gd name="connsiteX0" fmla="*/ 0 w 1649055"/>
              <a:gd name="connsiteY0" fmla="*/ 0 h 5882593"/>
              <a:gd name="connsiteX1" fmla="*/ 1649055 w 1649055"/>
              <a:gd name="connsiteY1" fmla="*/ 0 h 5882593"/>
              <a:gd name="connsiteX2" fmla="*/ 1649055 w 1649055"/>
              <a:gd name="connsiteY2" fmla="*/ 5882593 h 5882593"/>
              <a:gd name="connsiteX3" fmla="*/ 0 w 1649055"/>
              <a:gd name="connsiteY3" fmla="*/ 5882593 h 5882593"/>
            </a:gdLst>
            <a:ahLst/>
            <a:cxnLst>
              <a:cxn ang="0">
                <a:pos x="connsiteX0" y="connsiteY0"/>
              </a:cxn>
              <a:cxn ang="0">
                <a:pos x="connsiteX1" y="connsiteY1"/>
              </a:cxn>
              <a:cxn ang="0">
                <a:pos x="connsiteX2" y="connsiteY2"/>
              </a:cxn>
              <a:cxn ang="0">
                <a:pos x="connsiteX3" y="connsiteY3"/>
              </a:cxn>
            </a:cxnLst>
            <a:rect l="l" t="t" r="r" b="b"/>
            <a:pathLst>
              <a:path w="1649055" h="5882593">
                <a:moveTo>
                  <a:pt x="0" y="0"/>
                </a:moveTo>
                <a:lnTo>
                  <a:pt x="1649055" y="0"/>
                </a:lnTo>
                <a:lnTo>
                  <a:pt x="1649055" y="5882593"/>
                </a:lnTo>
                <a:lnTo>
                  <a:pt x="0" y="5882593"/>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429320181"/>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32_标题和内容">
    <p:spTree>
      <p:nvGrpSpPr>
        <p:cNvPr id="1" name=""/>
        <p:cNvGrpSpPr/>
        <p:nvPr/>
      </p:nvGrpSpPr>
      <p:grpSpPr>
        <a:xfrm>
          <a:off x="0" y="0"/>
          <a:ext cx="0" cy="0"/>
          <a:chOff x="0" y="0"/>
          <a:chExt cx="0" cy="0"/>
        </a:xfrm>
      </p:grpSpPr>
      <p:sp>
        <p:nvSpPr>
          <p:cNvPr id="23" name="Picture Placeholder 22"/>
          <p:cNvSpPr>
            <a:spLocks noGrp="1"/>
          </p:cNvSpPr>
          <p:nvPr>
            <p:ph type="pic" sz="quarter" idx="13"/>
          </p:nvPr>
        </p:nvSpPr>
        <p:spPr>
          <a:xfrm>
            <a:off x="10782185" y="7007498"/>
            <a:ext cx="5882593" cy="1649055"/>
          </a:xfrm>
          <a:custGeom>
            <a:avLst/>
            <a:gdLst>
              <a:gd name="connsiteX0" fmla="*/ 0 w 5882593"/>
              <a:gd name="connsiteY0" fmla="*/ 0 h 1649055"/>
              <a:gd name="connsiteX1" fmla="*/ 5882593 w 5882593"/>
              <a:gd name="connsiteY1" fmla="*/ 0 h 1649055"/>
              <a:gd name="connsiteX2" fmla="*/ 5882593 w 5882593"/>
              <a:gd name="connsiteY2" fmla="*/ 1649055 h 1649055"/>
              <a:gd name="connsiteX3" fmla="*/ 0 w 5882593"/>
              <a:gd name="connsiteY3" fmla="*/ 1649055 h 1649055"/>
            </a:gdLst>
            <a:ahLst/>
            <a:cxnLst>
              <a:cxn ang="0">
                <a:pos x="connsiteX0" y="connsiteY0"/>
              </a:cxn>
              <a:cxn ang="0">
                <a:pos x="connsiteX1" y="connsiteY1"/>
              </a:cxn>
              <a:cxn ang="0">
                <a:pos x="connsiteX2" y="connsiteY2"/>
              </a:cxn>
              <a:cxn ang="0">
                <a:pos x="connsiteX3" y="connsiteY3"/>
              </a:cxn>
            </a:cxnLst>
            <a:rect l="l" t="t" r="r" b="b"/>
            <a:pathLst>
              <a:path w="5882593" h="1649055">
                <a:moveTo>
                  <a:pt x="0" y="0"/>
                </a:moveTo>
                <a:lnTo>
                  <a:pt x="5882593" y="0"/>
                </a:lnTo>
                <a:lnTo>
                  <a:pt x="5882593" y="1649055"/>
                </a:lnTo>
                <a:lnTo>
                  <a:pt x="0" y="1649055"/>
                </a:lnTo>
                <a:close/>
              </a:path>
            </a:pathLst>
          </a:custGeom>
          <a:solidFill>
            <a:schemeClr val="bg1">
              <a:lumMod val="75000"/>
            </a:schemeClr>
          </a:solidFill>
        </p:spPr>
        <p:txBody>
          <a:bodyPr wrap="square">
            <a:noAutofit/>
          </a:bodyPr>
          <a:lstStyle/>
          <a:p>
            <a:endParaRPr lang="zh-CN" altLang="en-US"/>
          </a:p>
        </p:txBody>
      </p:sp>
      <p:sp>
        <p:nvSpPr>
          <p:cNvPr id="20" name="Picture Placeholder 19"/>
          <p:cNvSpPr>
            <a:spLocks noGrp="1"/>
          </p:cNvSpPr>
          <p:nvPr>
            <p:ph type="pic" sz="quarter" idx="12"/>
          </p:nvPr>
        </p:nvSpPr>
        <p:spPr>
          <a:xfrm>
            <a:off x="9817648" y="5185786"/>
            <a:ext cx="5218900" cy="1649055"/>
          </a:xfrm>
          <a:custGeom>
            <a:avLst/>
            <a:gdLst>
              <a:gd name="connsiteX0" fmla="*/ 0 w 5218900"/>
              <a:gd name="connsiteY0" fmla="*/ 0 h 1649055"/>
              <a:gd name="connsiteX1" fmla="*/ 5218900 w 5218900"/>
              <a:gd name="connsiteY1" fmla="*/ 0 h 1649055"/>
              <a:gd name="connsiteX2" fmla="*/ 5218900 w 5218900"/>
              <a:gd name="connsiteY2" fmla="*/ 1649055 h 1649055"/>
              <a:gd name="connsiteX3" fmla="*/ 0 w 5218900"/>
              <a:gd name="connsiteY3" fmla="*/ 1649054 h 1649055"/>
            </a:gdLst>
            <a:ahLst/>
            <a:cxnLst>
              <a:cxn ang="0">
                <a:pos x="connsiteX0" y="connsiteY0"/>
              </a:cxn>
              <a:cxn ang="0">
                <a:pos x="connsiteX1" y="connsiteY1"/>
              </a:cxn>
              <a:cxn ang="0">
                <a:pos x="connsiteX2" y="connsiteY2"/>
              </a:cxn>
              <a:cxn ang="0">
                <a:pos x="connsiteX3" y="connsiteY3"/>
              </a:cxn>
            </a:cxnLst>
            <a:rect l="l" t="t" r="r" b="b"/>
            <a:pathLst>
              <a:path w="5218900" h="1649055">
                <a:moveTo>
                  <a:pt x="0" y="0"/>
                </a:moveTo>
                <a:lnTo>
                  <a:pt x="5218900" y="0"/>
                </a:lnTo>
                <a:lnTo>
                  <a:pt x="5218900" y="1649055"/>
                </a:lnTo>
                <a:lnTo>
                  <a:pt x="0" y="1649054"/>
                </a:lnTo>
                <a:close/>
              </a:path>
            </a:pathLst>
          </a:custGeom>
          <a:solidFill>
            <a:schemeClr val="bg1">
              <a:lumMod val="75000"/>
            </a:schemeClr>
          </a:solidFill>
        </p:spPr>
        <p:txBody>
          <a:bodyPr wrap="square">
            <a:noAutofit/>
          </a:bodyPr>
          <a:lstStyle/>
          <a:p>
            <a:endParaRPr lang="zh-CN" altLang="en-US"/>
          </a:p>
        </p:txBody>
      </p:sp>
      <p:sp>
        <p:nvSpPr>
          <p:cNvPr id="17" name="Picture Placeholder 16"/>
          <p:cNvSpPr>
            <a:spLocks noGrp="1"/>
          </p:cNvSpPr>
          <p:nvPr>
            <p:ph type="pic" sz="quarter" idx="11"/>
          </p:nvPr>
        </p:nvSpPr>
        <p:spPr>
          <a:xfrm>
            <a:off x="11668068" y="3408118"/>
            <a:ext cx="5554034" cy="1649056"/>
          </a:xfrm>
          <a:custGeom>
            <a:avLst/>
            <a:gdLst>
              <a:gd name="connsiteX0" fmla="*/ 0 w 5554034"/>
              <a:gd name="connsiteY0" fmla="*/ 0 h 1649056"/>
              <a:gd name="connsiteX1" fmla="*/ 5554034 w 5554034"/>
              <a:gd name="connsiteY1" fmla="*/ 0 h 1649056"/>
              <a:gd name="connsiteX2" fmla="*/ 5554034 w 5554034"/>
              <a:gd name="connsiteY2" fmla="*/ 1649056 h 1649056"/>
              <a:gd name="connsiteX3" fmla="*/ 0 w 5554034"/>
              <a:gd name="connsiteY3" fmla="*/ 1649056 h 1649056"/>
            </a:gdLst>
            <a:ahLst/>
            <a:cxnLst>
              <a:cxn ang="0">
                <a:pos x="connsiteX0" y="connsiteY0"/>
              </a:cxn>
              <a:cxn ang="0">
                <a:pos x="connsiteX1" y="connsiteY1"/>
              </a:cxn>
              <a:cxn ang="0">
                <a:pos x="connsiteX2" y="connsiteY2"/>
              </a:cxn>
              <a:cxn ang="0">
                <a:pos x="connsiteX3" y="connsiteY3"/>
              </a:cxn>
            </a:cxnLst>
            <a:rect l="l" t="t" r="r" b="b"/>
            <a:pathLst>
              <a:path w="5554034" h="1649056">
                <a:moveTo>
                  <a:pt x="0" y="0"/>
                </a:moveTo>
                <a:lnTo>
                  <a:pt x="5554034" y="0"/>
                </a:lnTo>
                <a:lnTo>
                  <a:pt x="5554034" y="1649056"/>
                </a:lnTo>
                <a:lnTo>
                  <a:pt x="0" y="1649056"/>
                </a:lnTo>
                <a:close/>
              </a:path>
            </a:pathLst>
          </a:custGeom>
          <a:solidFill>
            <a:schemeClr val="bg1">
              <a:lumMod val="75000"/>
            </a:schemeClr>
          </a:solidFill>
        </p:spPr>
        <p:txBody>
          <a:bodyPr wrap="square">
            <a:noAutofit/>
          </a:bodyPr>
          <a:lstStyle/>
          <a:p>
            <a:endParaRPr lang="zh-CN" altLang="en-US"/>
          </a:p>
        </p:txBody>
      </p:sp>
      <p:sp>
        <p:nvSpPr>
          <p:cNvPr id="15" name="Picture Placeholder 14"/>
          <p:cNvSpPr>
            <a:spLocks noGrp="1"/>
          </p:cNvSpPr>
          <p:nvPr>
            <p:ph type="pic" sz="quarter" idx="10"/>
          </p:nvPr>
        </p:nvSpPr>
        <p:spPr>
          <a:xfrm>
            <a:off x="9380428" y="1630450"/>
            <a:ext cx="3574472" cy="1649057"/>
          </a:xfrm>
          <a:custGeom>
            <a:avLst/>
            <a:gdLst>
              <a:gd name="connsiteX0" fmla="*/ 0 w 3574472"/>
              <a:gd name="connsiteY0" fmla="*/ 0 h 1649057"/>
              <a:gd name="connsiteX1" fmla="*/ 3574472 w 3574472"/>
              <a:gd name="connsiteY1" fmla="*/ 0 h 1649057"/>
              <a:gd name="connsiteX2" fmla="*/ 3574472 w 3574472"/>
              <a:gd name="connsiteY2" fmla="*/ 1649057 h 1649057"/>
              <a:gd name="connsiteX3" fmla="*/ 0 w 3574472"/>
              <a:gd name="connsiteY3" fmla="*/ 1649057 h 1649057"/>
            </a:gdLst>
            <a:ahLst/>
            <a:cxnLst>
              <a:cxn ang="0">
                <a:pos x="connsiteX0" y="connsiteY0"/>
              </a:cxn>
              <a:cxn ang="0">
                <a:pos x="connsiteX1" y="connsiteY1"/>
              </a:cxn>
              <a:cxn ang="0">
                <a:pos x="connsiteX2" y="connsiteY2"/>
              </a:cxn>
              <a:cxn ang="0">
                <a:pos x="connsiteX3" y="connsiteY3"/>
              </a:cxn>
            </a:cxnLst>
            <a:rect l="l" t="t" r="r" b="b"/>
            <a:pathLst>
              <a:path w="3574472" h="1649057">
                <a:moveTo>
                  <a:pt x="0" y="0"/>
                </a:moveTo>
                <a:lnTo>
                  <a:pt x="3574472" y="0"/>
                </a:lnTo>
                <a:lnTo>
                  <a:pt x="3574472" y="1649057"/>
                </a:lnTo>
                <a:lnTo>
                  <a:pt x="0" y="1649057"/>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843683223"/>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33_标题和内容">
    <p:spTree>
      <p:nvGrpSpPr>
        <p:cNvPr id="1" name=""/>
        <p:cNvGrpSpPr/>
        <p:nvPr/>
      </p:nvGrpSpPr>
      <p:grpSpPr>
        <a:xfrm>
          <a:off x="0" y="0"/>
          <a:ext cx="0" cy="0"/>
          <a:chOff x="0" y="0"/>
          <a:chExt cx="0" cy="0"/>
        </a:xfrm>
      </p:grpSpPr>
      <p:sp>
        <p:nvSpPr>
          <p:cNvPr id="13" name="Picture Placeholder 12"/>
          <p:cNvSpPr>
            <a:spLocks noGrp="1"/>
          </p:cNvSpPr>
          <p:nvPr>
            <p:ph type="pic" sz="quarter" idx="10"/>
          </p:nvPr>
        </p:nvSpPr>
        <p:spPr>
          <a:xfrm>
            <a:off x="8904462" y="1626850"/>
            <a:ext cx="7849706" cy="7033300"/>
          </a:xfrm>
          <a:custGeom>
            <a:avLst/>
            <a:gdLst>
              <a:gd name="connsiteX0" fmla="*/ 0 w 7849706"/>
              <a:gd name="connsiteY0" fmla="*/ 5382555 h 7033300"/>
              <a:gd name="connsiteX1" fmla="*/ 3578133 w 7849706"/>
              <a:gd name="connsiteY1" fmla="*/ 5382555 h 7033300"/>
              <a:gd name="connsiteX2" fmla="*/ 3578133 w 7849706"/>
              <a:gd name="connsiteY2" fmla="*/ 7033300 h 7033300"/>
              <a:gd name="connsiteX3" fmla="*/ 0 w 7849706"/>
              <a:gd name="connsiteY3" fmla="*/ 7033300 h 7033300"/>
              <a:gd name="connsiteX4" fmla="*/ 2289984 w 7849706"/>
              <a:gd name="connsiteY4" fmla="*/ 3603069 h 7033300"/>
              <a:gd name="connsiteX5" fmla="*/ 7849706 w 7849706"/>
              <a:gd name="connsiteY5" fmla="*/ 3603069 h 7033300"/>
              <a:gd name="connsiteX6" fmla="*/ 7849706 w 7849706"/>
              <a:gd name="connsiteY6" fmla="*/ 5253812 h 7033300"/>
              <a:gd name="connsiteX7" fmla="*/ 2289984 w 7849706"/>
              <a:gd name="connsiteY7" fmla="*/ 5253812 h 7033300"/>
              <a:gd name="connsiteX8" fmla="*/ 437668 w 7849706"/>
              <a:gd name="connsiteY8" fmla="*/ 1823580 h 7033300"/>
              <a:gd name="connsiteX9" fmla="*/ 5661912 w 7849706"/>
              <a:gd name="connsiteY9" fmla="*/ 1823580 h 7033300"/>
              <a:gd name="connsiteX10" fmla="*/ 5661912 w 7849706"/>
              <a:gd name="connsiteY10" fmla="*/ 3474325 h 7033300"/>
              <a:gd name="connsiteX11" fmla="*/ 437668 w 7849706"/>
              <a:gd name="connsiteY11" fmla="*/ 3474325 h 7033300"/>
              <a:gd name="connsiteX12" fmla="*/ 1403194 w 7849706"/>
              <a:gd name="connsiteY12" fmla="*/ 0 h 7033300"/>
              <a:gd name="connsiteX13" fmla="*/ 7291811 w 7849706"/>
              <a:gd name="connsiteY13" fmla="*/ 0 h 7033300"/>
              <a:gd name="connsiteX14" fmla="*/ 7291811 w 7849706"/>
              <a:gd name="connsiteY14" fmla="*/ 1650744 h 7033300"/>
              <a:gd name="connsiteX15" fmla="*/ 1403194 w 7849706"/>
              <a:gd name="connsiteY15" fmla="*/ 1650744 h 7033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849706" h="7033300">
                <a:moveTo>
                  <a:pt x="0" y="5382555"/>
                </a:moveTo>
                <a:lnTo>
                  <a:pt x="3578133" y="5382555"/>
                </a:lnTo>
                <a:lnTo>
                  <a:pt x="3578133" y="7033300"/>
                </a:lnTo>
                <a:lnTo>
                  <a:pt x="0" y="7033300"/>
                </a:lnTo>
                <a:close/>
                <a:moveTo>
                  <a:pt x="2289984" y="3603069"/>
                </a:moveTo>
                <a:lnTo>
                  <a:pt x="7849706" y="3603069"/>
                </a:lnTo>
                <a:lnTo>
                  <a:pt x="7849706" y="5253812"/>
                </a:lnTo>
                <a:lnTo>
                  <a:pt x="2289984" y="5253812"/>
                </a:lnTo>
                <a:close/>
                <a:moveTo>
                  <a:pt x="437668" y="1823580"/>
                </a:moveTo>
                <a:lnTo>
                  <a:pt x="5661912" y="1823580"/>
                </a:lnTo>
                <a:lnTo>
                  <a:pt x="5661912" y="3474325"/>
                </a:lnTo>
                <a:lnTo>
                  <a:pt x="437668" y="3474325"/>
                </a:lnTo>
                <a:close/>
                <a:moveTo>
                  <a:pt x="1403194" y="0"/>
                </a:moveTo>
                <a:lnTo>
                  <a:pt x="7291811" y="0"/>
                </a:lnTo>
                <a:lnTo>
                  <a:pt x="7291811" y="1650744"/>
                </a:lnTo>
                <a:lnTo>
                  <a:pt x="1403194" y="1650744"/>
                </a:lnTo>
                <a:close/>
              </a:path>
            </a:pathLst>
          </a:custGeom>
          <a:solidFill>
            <a:schemeClr val="bg1">
              <a:lumMod val="75000"/>
            </a:schemeClr>
          </a:solidFill>
          <a:scene3d>
            <a:camera prst="perspectiveLeft">
              <a:rot lat="0" lon="2100000" rev="0"/>
            </a:camera>
            <a:lightRig rig="threePt" dir="t"/>
          </a:scene3d>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642650357"/>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088" userDrawn="1">
          <p15:clr>
            <a:srgbClr val="FBAE40"/>
          </p15:clr>
        </p15:guide>
      </p15:sldGuideLst>
    </p:ext>
  </p:extLs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34_标题和内容">
    <p:spTree>
      <p:nvGrpSpPr>
        <p:cNvPr id="1" name=""/>
        <p:cNvGrpSpPr/>
        <p:nvPr/>
      </p:nvGrpSpPr>
      <p:grpSpPr>
        <a:xfrm>
          <a:off x="0" y="0"/>
          <a:ext cx="0" cy="0"/>
          <a:chOff x="0" y="0"/>
          <a:chExt cx="0" cy="0"/>
        </a:xfrm>
      </p:grpSpPr>
      <p:sp>
        <p:nvSpPr>
          <p:cNvPr id="18" name="Picture Placeholder 17"/>
          <p:cNvSpPr>
            <a:spLocks noGrp="1"/>
          </p:cNvSpPr>
          <p:nvPr>
            <p:ph type="pic" sz="quarter" idx="10"/>
          </p:nvPr>
        </p:nvSpPr>
        <p:spPr>
          <a:xfrm>
            <a:off x="827718" y="3438835"/>
            <a:ext cx="2274426" cy="4668557"/>
          </a:xfrm>
          <a:custGeom>
            <a:avLst/>
            <a:gdLst>
              <a:gd name="connsiteX0" fmla="*/ 0 w 2274426"/>
              <a:gd name="connsiteY0" fmla="*/ 0 h 4668557"/>
              <a:gd name="connsiteX1" fmla="*/ 2274426 w 2274426"/>
              <a:gd name="connsiteY1" fmla="*/ 0 h 4668557"/>
              <a:gd name="connsiteX2" fmla="*/ 2274426 w 2274426"/>
              <a:gd name="connsiteY2" fmla="*/ 4668557 h 4668557"/>
              <a:gd name="connsiteX3" fmla="*/ 0 w 2274426"/>
              <a:gd name="connsiteY3" fmla="*/ 4668557 h 4668557"/>
            </a:gdLst>
            <a:ahLst/>
            <a:cxnLst>
              <a:cxn ang="0">
                <a:pos x="connsiteX0" y="connsiteY0"/>
              </a:cxn>
              <a:cxn ang="0">
                <a:pos x="connsiteX1" y="connsiteY1"/>
              </a:cxn>
              <a:cxn ang="0">
                <a:pos x="connsiteX2" y="connsiteY2"/>
              </a:cxn>
              <a:cxn ang="0">
                <a:pos x="connsiteX3" y="connsiteY3"/>
              </a:cxn>
            </a:cxnLst>
            <a:rect l="l" t="t" r="r" b="b"/>
            <a:pathLst>
              <a:path w="2274426" h="4668557">
                <a:moveTo>
                  <a:pt x="0" y="0"/>
                </a:moveTo>
                <a:lnTo>
                  <a:pt x="2274426" y="0"/>
                </a:lnTo>
                <a:lnTo>
                  <a:pt x="2274426" y="4668557"/>
                </a:lnTo>
                <a:lnTo>
                  <a:pt x="0" y="4668557"/>
                </a:lnTo>
                <a:close/>
              </a:path>
            </a:pathLst>
          </a:custGeom>
          <a:solidFill>
            <a:schemeClr val="bg1">
              <a:lumMod val="75000"/>
            </a:schemeClr>
          </a:solidFill>
        </p:spPr>
        <p:txBody>
          <a:bodyPr wrap="square">
            <a:noAutofit/>
          </a:bodyPr>
          <a:lstStyle/>
          <a:p>
            <a:endParaRPr lang="zh-CN" altLang="en-US"/>
          </a:p>
        </p:txBody>
      </p:sp>
      <p:sp>
        <p:nvSpPr>
          <p:cNvPr id="19" name="Picture Placeholder 18"/>
          <p:cNvSpPr>
            <a:spLocks noGrp="1"/>
          </p:cNvSpPr>
          <p:nvPr>
            <p:ph type="pic" sz="quarter" idx="11"/>
          </p:nvPr>
        </p:nvSpPr>
        <p:spPr>
          <a:xfrm>
            <a:off x="3221111" y="3438835"/>
            <a:ext cx="2274426" cy="4668557"/>
          </a:xfrm>
          <a:custGeom>
            <a:avLst/>
            <a:gdLst>
              <a:gd name="connsiteX0" fmla="*/ 0 w 2274426"/>
              <a:gd name="connsiteY0" fmla="*/ 0 h 4668557"/>
              <a:gd name="connsiteX1" fmla="*/ 2274426 w 2274426"/>
              <a:gd name="connsiteY1" fmla="*/ 0 h 4668557"/>
              <a:gd name="connsiteX2" fmla="*/ 2274426 w 2274426"/>
              <a:gd name="connsiteY2" fmla="*/ 4668557 h 4668557"/>
              <a:gd name="connsiteX3" fmla="*/ 0 w 2274426"/>
              <a:gd name="connsiteY3" fmla="*/ 4668557 h 4668557"/>
            </a:gdLst>
            <a:ahLst/>
            <a:cxnLst>
              <a:cxn ang="0">
                <a:pos x="connsiteX0" y="connsiteY0"/>
              </a:cxn>
              <a:cxn ang="0">
                <a:pos x="connsiteX1" y="connsiteY1"/>
              </a:cxn>
              <a:cxn ang="0">
                <a:pos x="connsiteX2" y="connsiteY2"/>
              </a:cxn>
              <a:cxn ang="0">
                <a:pos x="connsiteX3" y="connsiteY3"/>
              </a:cxn>
            </a:cxnLst>
            <a:rect l="l" t="t" r="r" b="b"/>
            <a:pathLst>
              <a:path w="2274426" h="4668557">
                <a:moveTo>
                  <a:pt x="0" y="0"/>
                </a:moveTo>
                <a:lnTo>
                  <a:pt x="2274426" y="0"/>
                </a:lnTo>
                <a:lnTo>
                  <a:pt x="2274426" y="4668557"/>
                </a:lnTo>
                <a:lnTo>
                  <a:pt x="0" y="4668557"/>
                </a:lnTo>
                <a:close/>
              </a:path>
            </a:pathLst>
          </a:custGeom>
          <a:solidFill>
            <a:schemeClr val="bg1">
              <a:lumMod val="75000"/>
            </a:schemeClr>
          </a:solidFill>
        </p:spPr>
        <p:txBody>
          <a:bodyPr wrap="square">
            <a:noAutofit/>
          </a:bodyPr>
          <a:lstStyle/>
          <a:p>
            <a:endParaRPr lang="zh-CN" altLang="en-US"/>
          </a:p>
        </p:txBody>
      </p:sp>
      <p:sp>
        <p:nvSpPr>
          <p:cNvPr id="20" name="Picture Placeholder 19"/>
          <p:cNvSpPr>
            <a:spLocks noGrp="1"/>
          </p:cNvSpPr>
          <p:nvPr>
            <p:ph type="pic" sz="quarter" idx="12"/>
          </p:nvPr>
        </p:nvSpPr>
        <p:spPr>
          <a:xfrm>
            <a:off x="5614504" y="3438835"/>
            <a:ext cx="2274426" cy="4668557"/>
          </a:xfrm>
          <a:custGeom>
            <a:avLst/>
            <a:gdLst>
              <a:gd name="connsiteX0" fmla="*/ 0 w 2274426"/>
              <a:gd name="connsiteY0" fmla="*/ 0 h 4668557"/>
              <a:gd name="connsiteX1" fmla="*/ 2274426 w 2274426"/>
              <a:gd name="connsiteY1" fmla="*/ 0 h 4668557"/>
              <a:gd name="connsiteX2" fmla="*/ 2274426 w 2274426"/>
              <a:gd name="connsiteY2" fmla="*/ 4668557 h 4668557"/>
              <a:gd name="connsiteX3" fmla="*/ 0 w 2274426"/>
              <a:gd name="connsiteY3" fmla="*/ 4668557 h 4668557"/>
            </a:gdLst>
            <a:ahLst/>
            <a:cxnLst>
              <a:cxn ang="0">
                <a:pos x="connsiteX0" y="connsiteY0"/>
              </a:cxn>
              <a:cxn ang="0">
                <a:pos x="connsiteX1" y="connsiteY1"/>
              </a:cxn>
              <a:cxn ang="0">
                <a:pos x="connsiteX2" y="connsiteY2"/>
              </a:cxn>
              <a:cxn ang="0">
                <a:pos x="connsiteX3" y="connsiteY3"/>
              </a:cxn>
            </a:cxnLst>
            <a:rect l="l" t="t" r="r" b="b"/>
            <a:pathLst>
              <a:path w="2274426" h="4668557">
                <a:moveTo>
                  <a:pt x="0" y="0"/>
                </a:moveTo>
                <a:lnTo>
                  <a:pt x="2274426" y="0"/>
                </a:lnTo>
                <a:lnTo>
                  <a:pt x="2274426" y="4668557"/>
                </a:lnTo>
                <a:lnTo>
                  <a:pt x="0" y="4668557"/>
                </a:lnTo>
                <a:close/>
              </a:path>
            </a:pathLst>
          </a:custGeom>
          <a:solidFill>
            <a:schemeClr val="bg1">
              <a:lumMod val="75000"/>
            </a:schemeClr>
          </a:solidFill>
        </p:spPr>
        <p:txBody>
          <a:bodyPr wrap="square">
            <a:noAutofit/>
          </a:bodyPr>
          <a:lstStyle/>
          <a:p>
            <a:endParaRPr lang="zh-CN" altLang="en-US"/>
          </a:p>
        </p:txBody>
      </p:sp>
      <p:sp>
        <p:nvSpPr>
          <p:cNvPr id="21" name="Picture Placeholder 20"/>
          <p:cNvSpPr>
            <a:spLocks noGrp="1"/>
          </p:cNvSpPr>
          <p:nvPr>
            <p:ph type="pic" sz="quarter" idx="13"/>
          </p:nvPr>
        </p:nvSpPr>
        <p:spPr>
          <a:xfrm>
            <a:off x="8007897" y="3438835"/>
            <a:ext cx="2274426" cy="4668557"/>
          </a:xfrm>
          <a:custGeom>
            <a:avLst/>
            <a:gdLst>
              <a:gd name="connsiteX0" fmla="*/ 0 w 2274426"/>
              <a:gd name="connsiteY0" fmla="*/ 0 h 4668557"/>
              <a:gd name="connsiteX1" fmla="*/ 2274426 w 2274426"/>
              <a:gd name="connsiteY1" fmla="*/ 0 h 4668557"/>
              <a:gd name="connsiteX2" fmla="*/ 2274426 w 2274426"/>
              <a:gd name="connsiteY2" fmla="*/ 4668557 h 4668557"/>
              <a:gd name="connsiteX3" fmla="*/ 0 w 2274426"/>
              <a:gd name="connsiteY3" fmla="*/ 4668557 h 4668557"/>
            </a:gdLst>
            <a:ahLst/>
            <a:cxnLst>
              <a:cxn ang="0">
                <a:pos x="connsiteX0" y="connsiteY0"/>
              </a:cxn>
              <a:cxn ang="0">
                <a:pos x="connsiteX1" y="connsiteY1"/>
              </a:cxn>
              <a:cxn ang="0">
                <a:pos x="connsiteX2" y="connsiteY2"/>
              </a:cxn>
              <a:cxn ang="0">
                <a:pos x="connsiteX3" y="connsiteY3"/>
              </a:cxn>
            </a:cxnLst>
            <a:rect l="l" t="t" r="r" b="b"/>
            <a:pathLst>
              <a:path w="2274426" h="4668557">
                <a:moveTo>
                  <a:pt x="0" y="0"/>
                </a:moveTo>
                <a:lnTo>
                  <a:pt x="2274426" y="0"/>
                </a:lnTo>
                <a:lnTo>
                  <a:pt x="2274426" y="4668557"/>
                </a:lnTo>
                <a:lnTo>
                  <a:pt x="0" y="4668557"/>
                </a:lnTo>
                <a:close/>
              </a:path>
            </a:pathLst>
          </a:custGeom>
          <a:solidFill>
            <a:schemeClr val="bg1">
              <a:lumMod val="75000"/>
            </a:schemeClr>
          </a:solidFill>
        </p:spPr>
        <p:txBody>
          <a:bodyPr wrap="square">
            <a:noAutofit/>
          </a:bodyPr>
          <a:lstStyle/>
          <a:p>
            <a:endParaRPr lang="zh-CN" altLang="en-US"/>
          </a:p>
        </p:txBody>
      </p:sp>
      <p:sp>
        <p:nvSpPr>
          <p:cNvPr id="22" name="Picture Placeholder 21"/>
          <p:cNvSpPr>
            <a:spLocks noGrp="1"/>
          </p:cNvSpPr>
          <p:nvPr>
            <p:ph type="pic" sz="quarter" idx="14"/>
          </p:nvPr>
        </p:nvSpPr>
        <p:spPr>
          <a:xfrm>
            <a:off x="10401290" y="3438835"/>
            <a:ext cx="2274426" cy="4668557"/>
          </a:xfrm>
          <a:custGeom>
            <a:avLst/>
            <a:gdLst>
              <a:gd name="connsiteX0" fmla="*/ 0 w 2274426"/>
              <a:gd name="connsiteY0" fmla="*/ 0 h 4668557"/>
              <a:gd name="connsiteX1" fmla="*/ 2274426 w 2274426"/>
              <a:gd name="connsiteY1" fmla="*/ 0 h 4668557"/>
              <a:gd name="connsiteX2" fmla="*/ 2274426 w 2274426"/>
              <a:gd name="connsiteY2" fmla="*/ 4668557 h 4668557"/>
              <a:gd name="connsiteX3" fmla="*/ 0 w 2274426"/>
              <a:gd name="connsiteY3" fmla="*/ 4668557 h 4668557"/>
            </a:gdLst>
            <a:ahLst/>
            <a:cxnLst>
              <a:cxn ang="0">
                <a:pos x="connsiteX0" y="connsiteY0"/>
              </a:cxn>
              <a:cxn ang="0">
                <a:pos x="connsiteX1" y="connsiteY1"/>
              </a:cxn>
              <a:cxn ang="0">
                <a:pos x="connsiteX2" y="connsiteY2"/>
              </a:cxn>
              <a:cxn ang="0">
                <a:pos x="connsiteX3" y="connsiteY3"/>
              </a:cxn>
            </a:cxnLst>
            <a:rect l="l" t="t" r="r" b="b"/>
            <a:pathLst>
              <a:path w="2274426" h="4668557">
                <a:moveTo>
                  <a:pt x="0" y="0"/>
                </a:moveTo>
                <a:lnTo>
                  <a:pt x="2274426" y="0"/>
                </a:lnTo>
                <a:lnTo>
                  <a:pt x="2274426" y="4668557"/>
                </a:lnTo>
                <a:lnTo>
                  <a:pt x="0" y="4668557"/>
                </a:lnTo>
                <a:close/>
              </a:path>
            </a:pathLst>
          </a:custGeom>
          <a:solidFill>
            <a:schemeClr val="bg1">
              <a:lumMod val="75000"/>
            </a:schemeClr>
          </a:solidFill>
        </p:spPr>
        <p:txBody>
          <a:bodyPr wrap="square">
            <a:noAutofit/>
          </a:bodyPr>
          <a:lstStyle/>
          <a:p>
            <a:endParaRPr lang="zh-CN" altLang="en-US"/>
          </a:p>
        </p:txBody>
      </p:sp>
      <p:sp>
        <p:nvSpPr>
          <p:cNvPr id="23" name="Picture Placeholder 22"/>
          <p:cNvSpPr>
            <a:spLocks noGrp="1"/>
          </p:cNvSpPr>
          <p:nvPr>
            <p:ph type="pic" sz="quarter" idx="15"/>
          </p:nvPr>
        </p:nvSpPr>
        <p:spPr>
          <a:xfrm>
            <a:off x="12794683" y="3438835"/>
            <a:ext cx="2274426" cy="4668557"/>
          </a:xfrm>
          <a:custGeom>
            <a:avLst/>
            <a:gdLst>
              <a:gd name="connsiteX0" fmla="*/ 0 w 2274426"/>
              <a:gd name="connsiteY0" fmla="*/ 0 h 4668557"/>
              <a:gd name="connsiteX1" fmla="*/ 2274426 w 2274426"/>
              <a:gd name="connsiteY1" fmla="*/ 0 h 4668557"/>
              <a:gd name="connsiteX2" fmla="*/ 2274426 w 2274426"/>
              <a:gd name="connsiteY2" fmla="*/ 4668557 h 4668557"/>
              <a:gd name="connsiteX3" fmla="*/ 0 w 2274426"/>
              <a:gd name="connsiteY3" fmla="*/ 4668557 h 4668557"/>
            </a:gdLst>
            <a:ahLst/>
            <a:cxnLst>
              <a:cxn ang="0">
                <a:pos x="connsiteX0" y="connsiteY0"/>
              </a:cxn>
              <a:cxn ang="0">
                <a:pos x="connsiteX1" y="connsiteY1"/>
              </a:cxn>
              <a:cxn ang="0">
                <a:pos x="connsiteX2" y="connsiteY2"/>
              </a:cxn>
              <a:cxn ang="0">
                <a:pos x="connsiteX3" y="connsiteY3"/>
              </a:cxn>
            </a:cxnLst>
            <a:rect l="l" t="t" r="r" b="b"/>
            <a:pathLst>
              <a:path w="2274426" h="4668557">
                <a:moveTo>
                  <a:pt x="0" y="0"/>
                </a:moveTo>
                <a:lnTo>
                  <a:pt x="2274426" y="0"/>
                </a:lnTo>
                <a:lnTo>
                  <a:pt x="2274426" y="4668557"/>
                </a:lnTo>
                <a:lnTo>
                  <a:pt x="0" y="4668557"/>
                </a:lnTo>
                <a:close/>
              </a:path>
            </a:pathLst>
          </a:custGeom>
          <a:solidFill>
            <a:schemeClr val="bg1">
              <a:lumMod val="75000"/>
            </a:schemeClr>
          </a:solidFill>
        </p:spPr>
        <p:txBody>
          <a:bodyPr wrap="square">
            <a:noAutofit/>
          </a:bodyPr>
          <a:lstStyle/>
          <a:p>
            <a:endParaRPr lang="zh-CN" altLang="en-US"/>
          </a:p>
        </p:txBody>
      </p:sp>
      <p:sp>
        <p:nvSpPr>
          <p:cNvPr id="24" name="Picture Placeholder 23"/>
          <p:cNvSpPr>
            <a:spLocks noGrp="1"/>
          </p:cNvSpPr>
          <p:nvPr>
            <p:ph type="pic" sz="quarter" idx="16"/>
          </p:nvPr>
        </p:nvSpPr>
        <p:spPr>
          <a:xfrm>
            <a:off x="15188074" y="3438835"/>
            <a:ext cx="2274426" cy="4668557"/>
          </a:xfrm>
          <a:custGeom>
            <a:avLst/>
            <a:gdLst>
              <a:gd name="connsiteX0" fmla="*/ 0 w 2274426"/>
              <a:gd name="connsiteY0" fmla="*/ 0 h 4668557"/>
              <a:gd name="connsiteX1" fmla="*/ 2274426 w 2274426"/>
              <a:gd name="connsiteY1" fmla="*/ 0 h 4668557"/>
              <a:gd name="connsiteX2" fmla="*/ 2274426 w 2274426"/>
              <a:gd name="connsiteY2" fmla="*/ 4668557 h 4668557"/>
              <a:gd name="connsiteX3" fmla="*/ 0 w 2274426"/>
              <a:gd name="connsiteY3" fmla="*/ 4668557 h 4668557"/>
            </a:gdLst>
            <a:ahLst/>
            <a:cxnLst>
              <a:cxn ang="0">
                <a:pos x="connsiteX0" y="connsiteY0"/>
              </a:cxn>
              <a:cxn ang="0">
                <a:pos x="connsiteX1" y="connsiteY1"/>
              </a:cxn>
              <a:cxn ang="0">
                <a:pos x="connsiteX2" y="connsiteY2"/>
              </a:cxn>
              <a:cxn ang="0">
                <a:pos x="connsiteX3" y="connsiteY3"/>
              </a:cxn>
            </a:cxnLst>
            <a:rect l="l" t="t" r="r" b="b"/>
            <a:pathLst>
              <a:path w="2274426" h="4668557">
                <a:moveTo>
                  <a:pt x="0" y="0"/>
                </a:moveTo>
                <a:lnTo>
                  <a:pt x="2274426" y="0"/>
                </a:lnTo>
                <a:lnTo>
                  <a:pt x="2274426" y="4668557"/>
                </a:lnTo>
                <a:lnTo>
                  <a:pt x="0" y="4668557"/>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651836080"/>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35_标题和内容">
    <p:spTree>
      <p:nvGrpSpPr>
        <p:cNvPr id="1" name=""/>
        <p:cNvGrpSpPr/>
        <p:nvPr/>
      </p:nvGrpSpPr>
      <p:grpSpPr>
        <a:xfrm>
          <a:off x="0" y="0"/>
          <a:ext cx="0" cy="0"/>
          <a:chOff x="0" y="0"/>
          <a:chExt cx="0" cy="0"/>
        </a:xfrm>
      </p:grpSpPr>
      <p:sp>
        <p:nvSpPr>
          <p:cNvPr id="17" name="Picture Placeholder 16"/>
          <p:cNvSpPr>
            <a:spLocks noGrp="1"/>
          </p:cNvSpPr>
          <p:nvPr>
            <p:ph type="pic" sz="quarter" idx="10"/>
          </p:nvPr>
        </p:nvSpPr>
        <p:spPr>
          <a:xfrm>
            <a:off x="7103503" y="1716576"/>
            <a:ext cx="3337670" cy="3337670"/>
          </a:xfrm>
          <a:custGeom>
            <a:avLst/>
            <a:gdLst>
              <a:gd name="connsiteX0" fmla="*/ 0 w 3337670"/>
              <a:gd name="connsiteY0" fmla="*/ 0 h 3337670"/>
              <a:gd name="connsiteX1" fmla="*/ 3337670 w 3337670"/>
              <a:gd name="connsiteY1" fmla="*/ 0 h 3337670"/>
              <a:gd name="connsiteX2" fmla="*/ 3337670 w 3337670"/>
              <a:gd name="connsiteY2" fmla="*/ 3337670 h 3337670"/>
              <a:gd name="connsiteX3" fmla="*/ 0 w 3337670"/>
              <a:gd name="connsiteY3" fmla="*/ 3337670 h 3337670"/>
            </a:gdLst>
            <a:ahLst/>
            <a:cxnLst>
              <a:cxn ang="0">
                <a:pos x="connsiteX0" y="connsiteY0"/>
              </a:cxn>
              <a:cxn ang="0">
                <a:pos x="connsiteX1" y="connsiteY1"/>
              </a:cxn>
              <a:cxn ang="0">
                <a:pos x="connsiteX2" y="connsiteY2"/>
              </a:cxn>
              <a:cxn ang="0">
                <a:pos x="connsiteX3" y="connsiteY3"/>
              </a:cxn>
            </a:cxnLst>
            <a:rect l="l" t="t" r="r" b="b"/>
            <a:pathLst>
              <a:path w="3337670" h="3337670">
                <a:moveTo>
                  <a:pt x="0" y="0"/>
                </a:moveTo>
                <a:lnTo>
                  <a:pt x="3337670" y="0"/>
                </a:lnTo>
                <a:lnTo>
                  <a:pt x="3337670" y="3337670"/>
                </a:lnTo>
                <a:lnTo>
                  <a:pt x="0" y="3337670"/>
                </a:lnTo>
                <a:close/>
              </a:path>
            </a:pathLst>
          </a:custGeom>
          <a:solidFill>
            <a:schemeClr val="bg1">
              <a:lumMod val="75000"/>
            </a:schemeClr>
          </a:solidFill>
        </p:spPr>
        <p:txBody>
          <a:bodyPr wrap="square">
            <a:noAutofit/>
          </a:bodyPr>
          <a:lstStyle/>
          <a:p>
            <a:endParaRPr lang="zh-CN" altLang="en-US"/>
          </a:p>
        </p:txBody>
      </p:sp>
      <p:sp>
        <p:nvSpPr>
          <p:cNvPr id="18" name="Picture Placeholder 17"/>
          <p:cNvSpPr>
            <a:spLocks noGrp="1"/>
          </p:cNvSpPr>
          <p:nvPr>
            <p:ph type="pic" sz="quarter" idx="11"/>
          </p:nvPr>
        </p:nvSpPr>
        <p:spPr>
          <a:xfrm>
            <a:off x="14124830" y="1716576"/>
            <a:ext cx="3337670" cy="3337670"/>
          </a:xfrm>
          <a:custGeom>
            <a:avLst/>
            <a:gdLst>
              <a:gd name="connsiteX0" fmla="*/ 0 w 3337670"/>
              <a:gd name="connsiteY0" fmla="*/ 0 h 3337670"/>
              <a:gd name="connsiteX1" fmla="*/ 3337670 w 3337670"/>
              <a:gd name="connsiteY1" fmla="*/ 0 h 3337670"/>
              <a:gd name="connsiteX2" fmla="*/ 3337670 w 3337670"/>
              <a:gd name="connsiteY2" fmla="*/ 3337670 h 3337670"/>
              <a:gd name="connsiteX3" fmla="*/ 0 w 3337670"/>
              <a:gd name="connsiteY3" fmla="*/ 3337670 h 3337670"/>
            </a:gdLst>
            <a:ahLst/>
            <a:cxnLst>
              <a:cxn ang="0">
                <a:pos x="connsiteX0" y="connsiteY0"/>
              </a:cxn>
              <a:cxn ang="0">
                <a:pos x="connsiteX1" y="connsiteY1"/>
              </a:cxn>
              <a:cxn ang="0">
                <a:pos x="connsiteX2" y="connsiteY2"/>
              </a:cxn>
              <a:cxn ang="0">
                <a:pos x="connsiteX3" y="connsiteY3"/>
              </a:cxn>
            </a:cxnLst>
            <a:rect l="l" t="t" r="r" b="b"/>
            <a:pathLst>
              <a:path w="3337670" h="3337670">
                <a:moveTo>
                  <a:pt x="0" y="0"/>
                </a:moveTo>
                <a:lnTo>
                  <a:pt x="3337670" y="0"/>
                </a:lnTo>
                <a:lnTo>
                  <a:pt x="3337670" y="3337670"/>
                </a:lnTo>
                <a:lnTo>
                  <a:pt x="0" y="3337670"/>
                </a:lnTo>
                <a:close/>
              </a:path>
            </a:pathLst>
          </a:custGeom>
          <a:solidFill>
            <a:schemeClr val="bg1">
              <a:lumMod val="75000"/>
            </a:schemeClr>
          </a:solidFill>
        </p:spPr>
        <p:txBody>
          <a:bodyPr wrap="square">
            <a:noAutofit/>
          </a:bodyPr>
          <a:lstStyle/>
          <a:p>
            <a:endParaRPr lang="zh-CN" altLang="en-US"/>
          </a:p>
        </p:txBody>
      </p:sp>
      <p:sp>
        <p:nvSpPr>
          <p:cNvPr id="19" name="Picture Placeholder 18"/>
          <p:cNvSpPr>
            <a:spLocks noGrp="1"/>
          </p:cNvSpPr>
          <p:nvPr>
            <p:ph type="pic" sz="quarter" idx="12"/>
          </p:nvPr>
        </p:nvSpPr>
        <p:spPr>
          <a:xfrm>
            <a:off x="10614166" y="1716576"/>
            <a:ext cx="3337670" cy="3337670"/>
          </a:xfrm>
          <a:custGeom>
            <a:avLst/>
            <a:gdLst>
              <a:gd name="connsiteX0" fmla="*/ 0 w 3337670"/>
              <a:gd name="connsiteY0" fmla="*/ 0 h 3337670"/>
              <a:gd name="connsiteX1" fmla="*/ 3337670 w 3337670"/>
              <a:gd name="connsiteY1" fmla="*/ 0 h 3337670"/>
              <a:gd name="connsiteX2" fmla="*/ 3337670 w 3337670"/>
              <a:gd name="connsiteY2" fmla="*/ 3337670 h 3337670"/>
              <a:gd name="connsiteX3" fmla="*/ 0 w 3337670"/>
              <a:gd name="connsiteY3" fmla="*/ 3337670 h 3337670"/>
            </a:gdLst>
            <a:ahLst/>
            <a:cxnLst>
              <a:cxn ang="0">
                <a:pos x="connsiteX0" y="connsiteY0"/>
              </a:cxn>
              <a:cxn ang="0">
                <a:pos x="connsiteX1" y="connsiteY1"/>
              </a:cxn>
              <a:cxn ang="0">
                <a:pos x="connsiteX2" y="connsiteY2"/>
              </a:cxn>
              <a:cxn ang="0">
                <a:pos x="connsiteX3" y="connsiteY3"/>
              </a:cxn>
            </a:cxnLst>
            <a:rect l="l" t="t" r="r" b="b"/>
            <a:pathLst>
              <a:path w="3337670" h="3337670">
                <a:moveTo>
                  <a:pt x="0" y="0"/>
                </a:moveTo>
                <a:lnTo>
                  <a:pt x="3337670" y="0"/>
                </a:lnTo>
                <a:lnTo>
                  <a:pt x="3337670" y="3337670"/>
                </a:lnTo>
                <a:lnTo>
                  <a:pt x="0" y="3337670"/>
                </a:lnTo>
                <a:close/>
              </a:path>
            </a:pathLst>
          </a:custGeom>
          <a:solidFill>
            <a:schemeClr val="bg1">
              <a:lumMod val="75000"/>
            </a:schemeClr>
          </a:solidFill>
        </p:spPr>
        <p:txBody>
          <a:bodyPr wrap="square">
            <a:noAutofit/>
          </a:bodyPr>
          <a:lstStyle/>
          <a:p>
            <a:endParaRPr lang="zh-CN" altLang="en-US"/>
          </a:p>
        </p:txBody>
      </p:sp>
      <p:sp>
        <p:nvSpPr>
          <p:cNvPr id="20" name="Picture Placeholder 19"/>
          <p:cNvSpPr>
            <a:spLocks noGrp="1"/>
          </p:cNvSpPr>
          <p:nvPr>
            <p:ph type="pic" sz="quarter" idx="13"/>
          </p:nvPr>
        </p:nvSpPr>
        <p:spPr>
          <a:xfrm>
            <a:off x="7103503" y="5238269"/>
            <a:ext cx="3337670" cy="3337670"/>
          </a:xfrm>
          <a:custGeom>
            <a:avLst/>
            <a:gdLst>
              <a:gd name="connsiteX0" fmla="*/ 0 w 3337670"/>
              <a:gd name="connsiteY0" fmla="*/ 0 h 3337670"/>
              <a:gd name="connsiteX1" fmla="*/ 3337670 w 3337670"/>
              <a:gd name="connsiteY1" fmla="*/ 0 h 3337670"/>
              <a:gd name="connsiteX2" fmla="*/ 3337670 w 3337670"/>
              <a:gd name="connsiteY2" fmla="*/ 3337670 h 3337670"/>
              <a:gd name="connsiteX3" fmla="*/ 0 w 3337670"/>
              <a:gd name="connsiteY3" fmla="*/ 3337670 h 3337670"/>
            </a:gdLst>
            <a:ahLst/>
            <a:cxnLst>
              <a:cxn ang="0">
                <a:pos x="connsiteX0" y="connsiteY0"/>
              </a:cxn>
              <a:cxn ang="0">
                <a:pos x="connsiteX1" y="connsiteY1"/>
              </a:cxn>
              <a:cxn ang="0">
                <a:pos x="connsiteX2" y="connsiteY2"/>
              </a:cxn>
              <a:cxn ang="0">
                <a:pos x="connsiteX3" y="connsiteY3"/>
              </a:cxn>
            </a:cxnLst>
            <a:rect l="l" t="t" r="r" b="b"/>
            <a:pathLst>
              <a:path w="3337670" h="3337670">
                <a:moveTo>
                  <a:pt x="0" y="0"/>
                </a:moveTo>
                <a:lnTo>
                  <a:pt x="3337670" y="0"/>
                </a:lnTo>
                <a:lnTo>
                  <a:pt x="3337670" y="3337670"/>
                </a:lnTo>
                <a:lnTo>
                  <a:pt x="0" y="3337670"/>
                </a:lnTo>
                <a:close/>
              </a:path>
            </a:pathLst>
          </a:custGeom>
          <a:solidFill>
            <a:schemeClr val="bg1">
              <a:lumMod val="75000"/>
            </a:schemeClr>
          </a:solidFill>
        </p:spPr>
        <p:txBody>
          <a:bodyPr wrap="square">
            <a:noAutofit/>
          </a:bodyPr>
          <a:lstStyle/>
          <a:p>
            <a:endParaRPr lang="zh-CN" altLang="en-US"/>
          </a:p>
        </p:txBody>
      </p:sp>
      <p:sp>
        <p:nvSpPr>
          <p:cNvPr id="21" name="Picture Placeholder 20"/>
          <p:cNvSpPr>
            <a:spLocks noGrp="1"/>
          </p:cNvSpPr>
          <p:nvPr>
            <p:ph type="pic" sz="quarter" idx="14"/>
          </p:nvPr>
        </p:nvSpPr>
        <p:spPr>
          <a:xfrm>
            <a:off x="14124830" y="5238269"/>
            <a:ext cx="3337670" cy="3337670"/>
          </a:xfrm>
          <a:custGeom>
            <a:avLst/>
            <a:gdLst>
              <a:gd name="connsiteX0" fmla="*/ 0 w 3337670"/>
              <a:gd name="connsiteY0" fmla="*/ 0 h 3337670"/>
              <a:gd name="connsiteX1" fmla="*/ 3337670 w 3337670"/>
              <a:gd name="connsiteY1" fmla="*/ 0 h 3337670"/>
              <a:gd name="connsiteX2" fmla="*/ 3337670 w 3337670"/>
              <a:gd name="connsiteY2" fmla="*/ 3337670 h 3337670"/>
              <a:gd name="connsiteX3" fmla="*/ 0 w 3337670"/>
              <a:gd name="connsiteY3" fmla="*/ 3337670 h 3337670"/>
            </a:gdLst>
            <a:ahLst/>
            <a:cxnLst>
              <a:cxn ang="0">
                <a:pos x="connsiteX0" y="connsiteY0"/>
              </a:cxn>
              <a:cxn ang="0">
                <a:pos x="connsiteX1" y="connsiteY1"/>
              </a:cxn>
              <a:cxn ang="0">
                <a:pos x="connsiteX2" y="connsiteY2"/>
              </a:cxn>
              <a:cxn ang="0">
                <a:pos x="connsiteX3" y="connsiteY3"/>
              </a:cxn>
            </a:cxnLst>
            <a:rect l="l" t="t" r="r" b="b"/>
            <a:pathLst>
              <a:path w="3337670" h="3337670">
                <a:moveTo>
                  <a:pt x="0" y="0"/>
                </a:moveTo>
                <a:lnTo>
                  <a:pt x="3337670" y="0"/>
                </a:lnTo>
                <a:lnTo>
                  <a:pt x="3337670" y="3337670"/>
                </a:lnTo>
                <a:lnTo>
                  <a:pt x="0" y="3337670"/>
                </a:lnTo>
                <a:close/>
              </a:path>
            </a:pathLst>
          </a:custGeom>
          <a:solidFill>
            <a:schemeClr val="bg1">
              <a:lumMod val="75000"/>
            </a:schemeClr>
          </a:solidFill>
        </p:spPr>
        <p:txBody>
          <a:bodyPr wrap="square">
            <a:noAutofit/>
          </a:bodyPr>
          <a:lstStyle/>
          <a:p>
            <a:endParaRPr lang="zh-CN" altLang="en-US"/>
          </a:p>
        </p:txBody>
      </p:sp>
      <p:sp>
        <p:nvSpPr>
          <p:cNvPr id="22" name="Picture Placeholder 21"/>
          <p:cNvSpPr>
            <a:spLocks noGrp="1"/>
          </p:cNvSpPr>
          <p:nvPr>
            <p:ph type="pic" sz="quarter" idx="15"/>
          </p:nvPr>
        </p:nvSpPr>
        <p:spPr>
          <a:xfrm>
            <a:off x="10614166" y="5238269"/>
            <a:ext cx="3337670" cy="3337670"/>
          </a:xfrm>
          <a:custGeom>
            <a:avLst/>
            <a:gdLst>
              <a:gd name="connsiteX0" fmla="*/ 0 w 3337670"/>
              <a:gd name="connsiteY0" fmla="*/ 0 h 3337670"/>
              <a:gd name="connsiteX1" fmla="*/ 3337670 w 3337670"/>
              <a:gd name="connsiteY1" fmla="*/ 0 h 3337670"/>
              <a:gd name="connsiteX2" fmla="*/ 3337670 w 3337670"/>
              <a:gd name="connsiteY2" fmla="*/ 3337670 h 3337670"/>
              <a:gd name="connsiteX3" fmla="*/ 0 w 3337670"/>
              <a:gd name="connsiteY3" fmla="*/ 3337670 h 3337670"/>
            </a:gdLst>
            <a:ahLst/>
            <a:cxnLst>
              <a:cxn ang="0">
                <a:pos x="connsiteX0" y="connsiteY0"/>
              </a:cxn>
              <a:cxn ang="0">
                <a:pos x="connsiteX1" y="connsiteY1"/>
              </a:cxn>
              <a:cxn ang="0">
                <a:pos x="connsiteX2" y="connsiteY2"/>
              </a:cxn>
              <a:cxn ang="0">
                <a:pos x="connsiteX3" y="connsiteY3"/>
              </a:cxn>
            </a:cxnLst>
            <a:rect l="l" t="t" r="r" b="b"/>
            <a:pathLst>
              <a:path w="3337670" h="3337670">
                <a:moveTo>
                  <a:pt x="0" y="0"/>
                </a:moveTo>
                <a:lnTo>
                  <a:pt x="3337670" y="0"/>
                </a:lnTo>
                <a:lnTo>
                  <a:pt x="3337670" y="3337670"/>
                </a:lnTo>
                <a:lnTo>
                  <a:pt x="0" y="3337670"/>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026462918"/>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36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1894500" y="3711304"/>
            <a:ext cx="5458801" cy="5458801"/>
          </a:xfrm>
          <a:custGeom>
            <a:avLst/>
            <a:gdLst>
              <a:gd name="connsiteX0" fmla="*/ 0 w 5458801"/>
              <a:gd name="connsiteY0" fmla="*/ 0 h 5458801"/>
              <a:gd name="connsiteX1" fmla="*/ 5458801 w 5458801"/>
              <a:gd name="connsiteY1" fmla="*/ 0 h 5458801"/>
              <a:gd name="connsiteX2" fmla="*/ 5458801 w 5458801"/>
              <a:gd name="connsiteY2" fmla="*/ 5458801 h 5458801"/>
              <a:gd name="connsiteX3" fmla="*/ 0 w 5458801"/>
              <a:gd name="connsiteY3" fmla="*/ 5458801 h 5458801"/>
            </a:gdLst>
            <a:ahLst/>
            <a:cxnLst>
              <a:cxn ang="0">
                <a:pos x="connsiteX0" y="connsiteY0"/>
              </a:cxn>
              <a:cxn ang="0">
                <a:pos x="connsiteX1" y="connsiteY1"/>
              </a:cxn>
              <a:cxn ang="0">
                <a:pos x="connsiteX2" y="connsiteY2"/>
              </a:cxn>
              <a:cxn ang="0">
                <a:pos x="connsiteX3" y="connsiteY3"/>
              </a:cxn>
            </a:cxnLst>
            <a:rect l="l" t="t" r="r" b="b"/>
            <a:pathLst>
              <a:path w="5458801" h="5458801">
                <a:moveTo>
                  <a:pt x="0" y="0"/>
                </a:moveTo>
                <a:lnTo>
                  <a:pt x="5458801" y="0"/>
                </a:lnTo>
                <a:lnTo>
                  <a:pt x="5458801" y="5458801"/>
                </a:lnTo>
                <a:lnTo>
                  <a:pt x="0" y="5458801"/>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862140675"/>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37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0" y="0"/>
            <a:ext cx="9144000" cy="10287000"/>
          </a:xfrm>
          <a:custGeom>
            <a:avLst/>
            <a:gdLst>
              <a:gd name="connsiteX0" fmla="*/ 0 w 9144000"/>
              <a:gd name="connsiteY0" fmla="*/ 0 h 10287000"/>
              <a:gd name="connsiteX1" fmla="*/ 9144000 w 9144000"/>
              <a:gd name="connsiteY1" fmla="*/ 0 h 10287000"/>
              <a:gd name="connsiteX2" fmla="*/ 9144000 w 9144000"/>
              <a:gd name="connsiteY2" fmla="*/ 10287000 h 10287000"/>
              <a:gd name="connsiteX3" fmla="*/ 0 w 9144000"/>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9144000" h="10287000">
                <a:moveTo>
                  <a:pt x="0" y="0"/>
                </a:moveTo>
                <a:lnTo>
                  <a:pt x="9144000" y="0"/>
                </a:lnTo>
                <a:lnTo>
                  <a:pt x="9144000" y="10287000"/>
                </a:lnTo>
                <a:lnTo>
                  <a:pt x="0" y="10287000"/>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628585726"/>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38_标题和内容">
    <p:spTree>
      <p:nvGrpSpPr>
        <p:cNvPr id="1" name=""/>
        <p:cNvGrpSpPr/>
        <p:nvPr/>
      </p:nvGrpSpPr>
      <p:grpSpPr>
        <a:xfrm>
          <a:off x="0" y="0"/>
          <a:ext cx="0" cy="0"/>
          <a:chOff x="0" y="0"/>
          <a:chExt cx="0" cy="0"/>
        </a:xfrm>
      </p:grpSpPr>
      <p:sp>
        <p:nvSpPr>
          <p:cNvPr id="14" name="Picture Placeholder 13"/>
          <p:cNvSpPr>
            <a:spLocks noGrp="1"/>
          </p:cNvSpPr>
          <p:nvPr>
            <p:ph type="pic" sz="quarter" idx="10"/>
          </p:nvPr>
        </p:nvSpPr>
        <p:spPr>
          <a:xfrm>
            <a:off x="1885761" y="3762225"/>
            <a:ext cx="3114675" cy="3114675"/>
          </a:xfrm>
          <a:custGeom>
            <a:avLst/>
            <a:gdLst>
              <a:gd name="connsiteX0" fmla="*/ 0 w 3114675"/>
              <a:gd name="connsiteY0" fmla="*/ 0 h 3114675"/>
              <a:gd name="connsiteX1" fmla="*/ 3114675 w 3114675"/>
              <a:gd name="connsiteY1" fmla="*/ 0 h 3114675"/>
              <a:gd name="connsiteX2" fmla="*/ 3114675 w 3114675"/>
              <a:gd name="connsiteY2" fmla="*/ 3114675 h 3114675"/>
              <a:gd name="connsiteX3" fmla="*/ 0 w 3114675"/>
              <a:gd name="connsiteY3" fmla="*/ 3114675 h 3114675"/>
            </a:gdLst>
            <a:ahLst/>
            <a:cxnLst>
              <a:cxn ang="0">
                <a:pos x="connsiteX0" y="connsiteY0"/>
              </a:cxn>
              <a:cxn ang="0">
                <a:pos x="connsiteX1" y="connsiteY1"/>
              </a:cxn>
              <a:cxn ang="0">
                <a:pos x="connsiteX2" y="connsiteY2"/>
              </a:cxn>
              <a:cxn ang="0">
                <a:pos x="connsiteX3" y="connsiteY3"/>
              </a:cxn>
            </a:cxnLst>
            <a:rect l="l" t="t" r="r" b="b"/>
            <a:pathLst>
              <a:path w="3114675" h="3114675">
                <a:moveTo>
                  <a:pt x="0" y="0"/>
                </a:moveTo>
                <a:lnTo>
                  <a:pt x="3114675" y="0"/>
                </a:lnTo>
                <a:lnTo>
                  <a:pt x="3114675" y="3114675"/>
                </a:lnTo>
                <a:lnTo>
                  <a:pt x="0" y="3114675"/>
                </a:lnTo>
                <a:close/>
              </a:path>
            </a:pathLst>
          </a:custGeom>
          <a:solidFill>
            <a:schemeClr val="bg1">
              <a:lumMod val="75000"/>
            </a:schemeClr>
          </a:solidFill>
        </p:spPr>
        <p:txBody>
          <a:bodyPr wrap="square">
            <a:noAutofit/>
          </a:bodyPr>
          <a:lstStyle/>
          <a:p>
            <a:endParaRPr lang="zh-CN" altLang="en-US"/>
          </a:p>
        </p:txBody>
      </p:sp>
      <p:sp>
        <p:nvSpPr>
          <p:cNvPr id="15" name="Picture Placeholder 14"/>
          <p:cNvSpPr>
            <a:spLocks noGrp="1"/>
          </p:cNvSpPr>
          <p:nvPr>
            <p:ph type="pic" sz="quarter" idx="11"/>
          </p:nvPr>
        </p:nvSpPr>
        <p:spPr>
          <a:xfrm>
            <a:off x="7603255" y="3762223"/>
            <a:ext cx="3114675" cy="3114675"/>
          </a:xfrm>
          <a:custGeom>
            <a:avLst/>
            <a:gdLst>
              <a:gd name="connsiteX0" fmla="*/ 0 w 3114675"/>
              <a:gd name="connsiteY0" fmla="*/ 0 h 3114675"/>
              <a:gd name="connsiteX1" fmla="*/ 3114675 w 3114675"/>
              <a:gd name="connsiteY1" fmla="*/ 0 h 3114675"/>
              <a:gd name="connsiteX2" fmla="*/ 3114675 w 3114675"/>
              <a:gd name="connsiteY2" fmla="*/ 3114675 h 3114675"/>
              <a:gd name="connsiteX3" fmla="*/ 0 w 3114675"/>
              <a:gd name="connsiteY3" fmla="*/ 3114675 h 3114675"/>
            </a:gdLst>
            <a:ahLst/>
            <a:cxnLst>
              <a:cxn ang="0">
                <a:pos x="connsiteX0" y="connsiteY0"/>
              </a:cxn>
              <a:cxn ang="0">
                <a:pos x="connsiteX1" y="connsiteY1"/>
              </a:cxn>
              <a:cxn ang="0">
                <a:pos x="connsiteX2" y="connsiteY2"/>
              </a:cxn>
              <a:cxn ang="0">
                <a:pos x="connsiteX3" y="connsiteY3"/>
              </a:cxn>
            </a:cxnLst>
            <a:rect l="l" t="t" r="r" b="b"/>
            <a:pathLst>
              <a:path w="3114675" h="3114675">
                <a:moveTo>
                  <a:pt x="0" y="0"/>
                </a:moveTo>
                <a:lnTo>
                  <a:pt x="3114675" y="0"/>
                </a:lnTo>
                <a:lnTo>
                  <a:pt x="3114675" y="3114675"/>
                </a:lnTo>
                <a:lnTo>
                  <a:pt x="0" y="3114675"/>
                </a:lnTo>
                <a:close/>
              </a:path>
            </a:pathLst>
          </a:custGeom>
          <a:solidFill>
            <a:schemeClr val="bg1">
              <a:lumMod val="75000"/>
            </a:schemeClr>
          </a:solidFill>
        </p:spPr>
        <p:txBody>
          <a:bodyPr wrap="square">
            <a:noAutofit/>
          </a:bodyPr>
          <a:lstStyle/>
          <a:p>
            <a:endParaRPr lang="zh-CN" altLang="en-US"/>
          </a:p>
        </p:txBody>
      </p:sp>
      <p:sp>
        <p:nvSpPr>
          <p:cNvPr id="16" name="Picture Placeholder 15"/>
          <p:cNvSpPr>
            <a:spLocks noGrp="1"/>
          </p:cNvSpPr>
          <p:nvPr>
            <p:ph type="pic" sz="quarter" idx="12"/>
          </p:nvPr>
        </p:nvSpPr>
        <p:spPr>
          <a:xfrm>
            <a:off x="13320751" y="3762223"/>
            <a:ext cx="3114675" cy="3114675"/>
          </a:xfrm>
          <a:custGeom>
            <a:avLst/>
            <a:gdLst>
              <a:gd name="connsiteX0" fmla="*/ 0 w 3114675"/>
              <a:gd name="connsiteY0" fmla="*/ 0 h 3114675"/>
              <a:gd name="connsiteX1" fmla="*/ 3114675 w 3114675"/>
              <a:gd name="connsiteY1" fmla="*/ 0 h 3114675"/>
              <a:gd name="connsiteX2" fmla="*/ 3114675 w 3114675"/>
              <a:gd name="connsiteY2" fmla="*/ 3114675 h 3114675"/>
              <a:gd name="connsiteX3" fmla="*/ 0 w 3114675"/>
              <a:gd name="connsiteY3" fmla="*/ 3114675 h 3114675"/>
            </a:gdLst>
            <a:ahLst/>
            <a:cxnLst>
              <a:cxn ang="0">
                <a:pos x="connsiteX0" y="connsiteY0"/>
              </a:cxn>
              <a:cxn ang="0">
                <a:pos x="connsiteX1" y="connsiteY1"/>
              </a:cxn>
              <a:cxn ang="0">
                <a:pos x="connsiteX2" y="connsiteY2"/>
              </a:cxn>
              <a:cxn ang="0">
                <a:pos x="connsiteX3" y="connsiteY3"/>
              </a:cxn>
            </a:cxnLst>
            <a:rect l="l" t="t" r="r" b="b"/>
            <a:pathLst>
              <a:path w="3114675" h="3114675">
                <a:moveTo>
                  <a:pt x="0" y="0"/>
                </a:moveTo>
                <a:lnTo>
                  <a:pt x="3114675" y="0"/>
                </a:lnTo>
                <a:lnTo>
                  <a:pt x="3114675" y="3114675"/>
                </a:lnTo>
                <a:lnTo>
                  <a:pt x="0" y="3114675"/>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497457045"/>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3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0" y="0"/>
            <a:ext cx="10952762" cy="10287000"/>
          </a:xfrm>
          <a:custGeom>
            <a:avLst/>
            <a:gdLst>
              <a:gd name="connsiteX0" fmla="*/ 0 w 10952762"/>
              <a:gd name="connsiteY0" fmla="*/ 0 h 10287000"/>
              <a:gd name="connsiteX1" fmla="*/ 10952762 w 10952762"/>
              <a:gd name="connsiteY1" fmla="*/ 0 h 10287000"/>
              <a:gd name="connsiteX2" fmla="*/ 5013561 w 10952762"/>
              <a:gd name="connsiteY2" fmla="*/ 10287000 h 10287000"/>
              <a:gd name="connsiteX3" fmla="*/ 0 w 10952762"/>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10952762" h="10287000">
                <a:moveTo>
                  <a:pt x="0" y="0"/>
                </a:moveTo>
                <a:lnTo>
                  <a:pt x="10952762" y="0"/>
                </a:lnTo>
                <a:lnTo>
                  <a:pt x="5013561" y="10287000"/>
                </a:lnTo>
                <a:lnTo>
                  <a:pt x="0" y="10287000"/>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004748204"/>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39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3462049" y="823913"/>
            <a:ext cx="5943208" cy="8639175"/>
          </a:xfrm>
          <a:custGeom>
            <a:avLst/>
            <a:gdLst>
              <a:gd name="connsiteX0" fmla="*/ 0 w 5943208"/>
              <a:gd name="connsiteY0" fmla="*/ 0 h 8639175"/>
              <a:gd name="connsiteX1" fmla="*/ 5943208 w 5943208"/>
              <a:gd name="connsiteY1" fmla="*/ 0 h 8639175"/>
              <a:gd name="connsiteX2" fmla="*/ 5943208 w 5943208"/>
              <a:gd name="connsiteY2" fmla="*/ 8639175 h 8639175"/>
              <a:gd name="connsiteX3" fmla="*/ 0 w 5943208"/>
              <a:gd name="connsiteY3" fmla="*/ 8639175 h 8639175"/>
            </a:gdLst>
            <a:ahLst/>
            <a:cxnLst>
              <a:cxn ang="0">
                <a:pos x="connsiteX0" y="connsiteY0"/>
              </a:cxn>
              <a:cxn ang="0">
                <a:pos x="connsiteX1" y="connsiteY1"/>
              </a:cxn>
              <a:cxn ang="0">
                <a:pos x="connsiteX2" y="connsiteY2"/>
              </a:cxn>
              <a:cxn ang="0">
                <a:pos x="connsiteX3" y="connsiteY3"/>
              </a:cxn>
            </a:cxnLst>
            <a:rect l="l" t="t" r="r" b="b"/>
            <a:pathLst>
              <a:path w="5943208" h="8639175">
                <a:moveTo>
                  <a:pt x="0" y="0"/>
                </a:moveTo>
                <a:lnTo>
                  <a:pt x="5943208" y="0"/>
                </a:lnTo>
                <a:lnTo>
                  <a:pt x="5943208" y="8639175"/>
                </a:lnTo>
                <a:lnTo>
                  <a:pt x="0" y="8639175"/>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912927128"/>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40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827089" y="1674877"/>
            <a:ext cx="16635413" cy="4104802"/>
          </a:xfrm>
          <a:custGeom>
            <a:avLst/>
            <a:gdLst>
              <a:gd name="connsiteX0" fmla="*/ 0 w 16635413"/>
              <a:gd name="connsiteY0" fmla="*/ 0 h 4104802"/>
              <a:gd name="connsiteX1" fmla="*/ 16635413 w 16635413"/>
              <a:gd name="connsiteY1" fmla="*/ 0 h 4104802"/>
              <a:gd name="connsiteX2" fmla="*/ 16635413 w 16635413"/>
              <a:gd name="connsiteY2" fmla="*/ 4104802 h 4104802"/>
              <a:gd name="connsiteX3" fmla="*/ 0 w 16635413"/>
              <a:gd name="connsiteY3" fmla="*/ 4104802 h 4104802"/>
            </a:gdLst>
            <a:ahLst/>
            <a:cxnLst>
              <a:cxn ang="0">
                <a:pos x="connsiteX0" y="connsiteY0"/>
              </a:cxn>
              <a:cxn ang="0">
                <a:pos x="connsiteX1" y="connsiteY1"/>
              </a:cxn>
              <a:cxn ang="0">
                <a:pos x="connsiteX2" y="connsiteY2"/>
              </a:cxn>
              <a:cxn ang="0">
                <a:pos x="connsiteX3" y="connsiteY3"/>
              </a:cxn>
            </a:cxnLst>
            <a:rect l="l" t="t" r="r" b="b"/>
            <a:pathLst>
              <a:path w="16635413" h="4104802">
                <a:moveTo>
                  <a:pt x="0" y="0"/>
                </a:moveTo>
                <a:lnTo>
                  <a:pt x="16635413" y="0"/>
                </a:lnTo>
                <a:lnTo>
                  <a:pt x="16635413" y="4104802"/>
                </a:lnTo>
                <a:lnTo>
                  <a:pt x="0" y="4104802"/>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633103431"/>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41_标题和内容">
    <p:spTree>
      <p:nvGrpSpPr>
        <p:cNvPr id="1" name=""/>
        <p:cNvGrpSpPr/>
        <p:nvPr/>
      </p:nvGrpSpPr>
      <p:grpSpPr>
        <a:xfrm>
          <a:off x="0" y="0"/>
          <a:ext cx="0" cy="0"/>
          <a:chOff x="0" y="0"/>
          <a:chExt cx="0" cy="0"/>
        </a:xfrm>
      </p:grpSpPr>
      <p:sp>
        <p:nvSpPr>
          <p:cNvPr id="16" name="Picture Placeholder 15"/>
          <p:cNvSpPr>
            <a:spLocks noGrp="1"/>
          </p:cNvSpPr>
          <p:nvPr>
            <p:ph type="pic" sz="quarter" idx="10"/>
          </p:nvPr>
        </p:nvSpPr>
        <p:spPr>
          <a:xfrm>
            <a:off x="1866902" y="1504952"/>
            <a:ext cx="3501813" cy="3501813"/>
          </a:xfrm>
          <a:custGeom>
            <a:avLst/>
            <a:gdLst>
              <a:gd name="connsiteX0" fmla="*/ 0 w 3501813"/>
              <a:gd name="connsiteY0" fmla="*/ 0 h 3501813"/>
              <a:gd name="connsiteX1" fmla="*/ 3501813 w 3501813"/>
              <a:gd name="connsiteY1" fmla="*/ 0 h 3501813"/>
              <a:gd name="connsiteX2" fmla="*/ 3501813 w 3501813"/>
              <a:gd name="connsiteY2" fmla="*/ 3501813 h 3501813"/>
              <a:gd name="connsiteX3" fmla="*/ 0 w 3501813"/>
              <a:gd name="connsiteY3" fmla="*/ 3501813 h 3501813"/>
            </a:gdLst>
            <a:ahLst/>
            <a:cxnLst>
              <a:cxn ang="0">
                <a:pos x="connsiteX0" y="connsiteY0"/>
              </a:cxn>
              <a:cxn ang="0">
                <a:pos x="connsiteX1" y="connsiteY1"/>
              </a:cxn>
              <a:cxn ang="0">
                <a:pos x="connsiteX2" y="connsiteY2"/>
              </a:cxn>
              <a:cxn ang="0">
                <a:pos x="connsiteX3" y="connsiteY3"/>
              </a:cxn>
            </a:cxnLst>
            <a:rect l="l" t="t" r="r" b="b"/>
            <a:pathLst>
              <a:path w="3501813" h="3501813">
                <a:moveTo>
                  <a:pt x="0" y="0"/>
                </a:moveTo>
                <a:lnTo>
                  <a:pt x="3501813" y="0"/>
                </a:lnTo>
                <a:lnTo>
                  <a:pt x="3501813" y="3501813"/>
                </a:lnTo>
                <a:lnTo>
                  <a:pt x="0" y="3501813"/>
                </a:lnTo>
                <a:close/>
              </a:path>
            </a:pathLst>
          </a:custGeom>
          <a:solidFill>
            <a:schemeClr val="bg1">
              <a:lumMod val="75000"/>
            </a:schemeClr>
          </a:solidFill>
        </p:spPr>
        <p:txBody>
          <a:bodyPr wrap="square">
            <a:noAutofit/>
          </a:bodyPr>
          <a:lstStyle/>
          <a:p>
            <a:endParaRPr lang="zh-CN" altLang="en-US"/>
          </a:p>
        </p:txBody>
      </p:sp>
      <p:sp>
        <p:nvSpPr>
          <p:cNvPr id="17" name="Picture Placeholder 16"/>
          <p:cNvSpPr>
            <a:spLocks noGrp="1"/>
          </p:cNvSpPr>
          <p:nvPr>
            <p:ph type="pic" sz="quarter" idx="11"/>
          </p:nvPr>
        </p:nvSpPr>
        <p:spPr>
          <a:xfrm>
            <a:off x="5642187" y="1504950"/>
            <a:ext cx="3501813" cy="3501813"/>
          </a:xfrm>
          <a:custGeom>
            <a:avLst/>
            <a:gdLst>
              <a:gd name="connsiteX0" fmla="*/ 0 w 3501813"/>
              <a:gd name="connsiteY0" fmla="*/ 0 h 3501813"/>
              <a:gd name="connsiteX1" fmla="*/ 3501813 w 3501813"/>
              <a:gd name="connsiteY1" fmla="*/ 0 h 3501813"/>
              <a:gd name="connsiteX2" fmla="*/ 3501813 w 3501813"/>
              <a:gd name="connsiteY2" fmla="*/ 3501813 h 3501813"/>
              <a:gd name="connsiteX3" fmla="*/ 0 w 3501813"/>
              <a:gd name="connsiteY3" fmla="*/ 3501813 h 3501813"/>
            </a:gdLst>
            <a:ahLst/>
            <a:cxnLst>
              <a:cxn ang="0">
                <a:pos x="connsiteX0" y="connsiteY0"/>
              </a:cxn>
              <a:cxn ang="0">
                <a:pos x="connsiteX1" y="connsiteY1"/>
              </a:cxn>
              <a:cxn ang="0">
                <a:pos x="connsiteX2" y="connsiteY2"/>
              </a:cxn>
              <a:cxn ang="0">
                <a:pos x="connsiteX3" y="connsiteY3"/>
              </a:cxn>
            </a:cxnLst>
            <a:rect l="l" t="t" r="r" b="b"/>
            <a:pathLst>
              <a:path w="3501813" h="3501813">
                <a:moveTo>
                  <a:pt x="0" y="0"/>
                </a:moveTo>
                <a:lnTo>
                  <a:pt x="3501813" y="0"/>
                </a:lnTo>
                <a:lnTo>
                  <a:pt x="3501813" y="3501813"/>
                </a:lnTo>
                <a:lnTo>
                  <a:pt x="0" y="3501813"/>
                </a:lnTo>
                <a:close/>
              </a:path>
            </a:pathLst>
          </a:custGeom>
          <a:solidFill>
            <a:schemeClr val="bg1">
              <a:lumMod val="75000"/>
            </a:schemeClr>
          </a:solidFill>
        </p:spPr>
        <p:txBody>
          <a:bodyPr wrap="square">
            <a:noAutofit/>
          </a:bodyPr>
          <a:lstStyle/>
          <a:p>
            <a:endParaRPr lang="zh-CN" altLang="en-US"/>
          </a:p>
        </p:txBody>
      </p:sp>
      <p:sp>
        <p:nvSpPr>
          <p:cNvPr id="18" name="Picture Placeholder 17"/>
          <p:cNvSpPr>
            <a:spLocks noGrp="1"/>
          </p:cNvSpPr>
          <p:nvPr>
            <p:ph type="pic" sz="quarter" idx="12"/>
          </p:nvPr>
        </p:nvSpPr>
        <p:spPr>
          <a:xfrm>
            <a:off x="1866900" y="5280237"/>
            <a:ext cx="3501813" cy="3501813"/>
          </a:xfrm>
          <a:custGeom>
            <a:avLst/>
            <a:gdLst>
              <a:gd name="connsiteX0" fmla="*/ 0 w 3501813"/>
              <a:gd name="connsiteY0" fmla="*/ 0 h 3501813"/>
              <a:gd name="connsiteX1" fmla="*/ 3501813 w 3501813"/>
              <a:gd name="connsiteY1" fmla="*/ 0 h 3501813"/>
              <a:gd name="connsiteX2" fmla="*/ 3501813 w 3501813"/>
              <a:gd name="connsiteY2" fmla="*/ 3501813 h 3501813"/>
              <a:gd name="connsiteX3" fmla="*/ 0 w 3501813"/>
              <a:gd name="connsiteY3" fmla="*/ 3501813 h 3501813"/>
            </a:gdLst>
            <a:ahLst/>
            <a:cxnLst>
              <a:cxn ang="0">
                <a:pos x="connsiteX0" y="connsiteY0"/>
              </a:cxn>
              <a:cxn ang="0">
                <a:pos x="connsiteX1" y="connsiteY1"/>
              </a:cxn>
              <a:cxn ang="0">
                <a:pos x="connsiteX2" y="connsiteY2"/>
              </a:cxn>
              <a:cxn ang="0">
                <a:pos x="connsiteX3" y="connsiteY3"/>
              </a:cxn>
            </a:cxnLst>
            <a:rect l="l" t="t" r="r" b="b"/>
            <a:pathLst>
              <a:path w="3501813" h="3501813">
                <a:moveTo>
                  <a:pt x="0" y="0"/>
                </a:moveTo>
                <a:lnTo>
                  <a:pt x="3501813" y="0"/>
                </a:lnTo>
                <a:lnTo>
                  <a:pt x="3501813" y="3501813"/>
                </a:lnTo>
                <a:lnTo>
                  <a:pt x="0" y="3501813"/>
                </a:lnTo>
                <a:close/>
              </a:path>
            </a:pathLst>
          </a:custGeom>
          <a:solidFill>
            <a:schemeClr val="bg1">
              <a:lumMod val="75000"/>
            </a:schemeClr>
          </a:solidFill>
        </p:spPr>
        <p:txBody>
          <a:bodyPr wrap="square">
            <a:noAutofit/>
          </a:bodyPr>
          <a:lstStyle/>
          <a:p>
            <a:endParaRPr lang="zh-CN" altLang="en-US"/>
          </a:p>
        </p:txBody>
      </p:sp>
      <p:sp>
        <p:nvSpPr>
          <p:cNvPr id="19" name="Picture Placeholder 18"/>
          <p:cNvSpPr>
            <a:spLocks noGrp="1"/>
          </p:cNvSpPr>
          <p:nvPr>
            <p:ph type="pic" sz="quarter" idx="13"/>
          </p:nvPr>
        </p:nvSpPr>
        <p:spPr>
          <a:xfrm>
            <a:off x="5642187" y="5280237"/>
            <a:ext cx="3501813" cy="3501813"/>
          </a:xfrm>
          <a:custGeom>
            <a:avLst/>
            <a:gdLst>
              <a:gd name="connsiteX0" fmla="*/ 0 w 3501813"/>
              <a:gd name="connsiteY0" fmla="*/ 0 h 3501813"/>
              <a:gd name="connsiteX1" fmla="*/ 3501813 w 3501813"/>
              <a:gd name="connsiteY1" fmla="*/ 0 h 3501813"/>
              <a:gd name="connsiteX2" fmla="*/ 3501813 w 3501813"/>
              <a:gd name="connsiteY2" fmla="*/ 3501813 h 3501813"/>
              <a:gd name="connsiteX3" fmla="*/ 0 w 3501813"/>
              <a:gd name="connsiteY3" fmla="*/ 3501813 h 3501813"/>
            </a:gdLst>
            <a:ahLst/>
            <a:cxnLst>
              <a:cxn ang="0">
                <a:pos x="connsiteX0" y="connsiteY0"/>
              </a:cxn>
              <a:cxn ang="0">
                <a:pos x="connsiteX1" y="connsiteY1"/>
              </a:cxn>
              <a:cxn ang="0">
                <a:pos x="connsiteX2" y="connsiteY2"/>
              </a:cxn>
              <a:cxn ang="0">
                <a:pos x="connsiteX3" y="connsiteY3"/>
              </a:cxn>
            </a:cxnLst>
            <a:rect l="l" t="t" r="r" b="b"/>
            <a:pathLst>
              <a:path w="3501813" h="3501813">
                <a:moveTo>
                  <a:pt x="0" y="0"/>
                </a:moveTo>
                <a:lnTo>
                  <a:pt x="3501813" y="0"/>
                </a:lnTo>
                <a:lnTo>
                  <a:pt x="3501813" y="3501813"/>
                </a:lnTo>
                <a:lnTo>
                  <a:pt x="0" y="3501813"/>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455770936"/>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42_标题和内容">
    <p:spTree>
      <p:nvGrpSpPr>
        <p:cNvPr id="1" name=""/>
        <p:cNvGrpSpPr/>
        <p:nvPr/>
      </p:nvGrpSpPr>
      <p:grpSpPr>
        <a:xfrm>
          <a:off x="0" y="0"/>
          <a:ext cx="0" cy="0"/>
          <a:chOff x="0" y="0"/>
          <a:chExt cx="0" cy="0"/>
        </a:xfrm>
      </p:grpSpPr>
      <p:sp>
        <p:nvSpPr>
          <p:cNvPr id="19" name="Picture Placeholder 18"/>
          <p:cNvSpPr>
            <a:spLocks noGrp="1"/>
          </p:cNvSpPr>
          <p:nvPr>
            <p:ph type="pic" sz="quarter" idx="10"/>
          </p:nvPr>
        </p:nvSpPr>
        <p:spPr>
          <a:xfrm>
            <a:off x="827088" y="3551764"/>
            <a:ext cx="4037694" cy="2770202"/>
          </a:xfrm>
          <a:custGeom>
            <a:avLst/>
            <a:gdLst>
              <a:gd name="connsiteX0" fmla="*/ 0 w 4037694"/>
              <a:gd name="connsiteY0" fmla="*/ 0 h 2770202"/>
              <a:gd name="connsiteX1" fmla="*/ 4037694 w 4037694"/>
              <a:gd name="connsiteY1" fmla="*/ 0 h 2770202"/>
              <a:gd name="connsiteX2" fmla="*/ 4037694 w 4037694"/>
              <a:gd name="connsiteY2" fmla="*/ 2770202 h 2770202"/>
              <a:gd name="connsiteX3" fmla="*/ 0 w 4037694"/>
              <a:gd name="connsiteY3" fmla="*/ 2770202 h 2770202"/>
            </a:gdLst>
            <a:ahLst/>
            <a:cxnLst>
              <a:cxn ang="0">
                <a:pos x="connsiteX0" y="connsiteY0"/>
              </a:cxn>
              <a:cxn ang="0">
                <a:pos x="connsiteX1" y="connsiteY1"/>
              </a:cxn>
              <a:cxn ang="0">
                <a:pos x="connsiteX2" y="connsiteY2"/>
              </a:cxn>
              <a:cxn ang="0">
                <a:pos x="connsiteX3" y="connsiteY3"/>
              </a:cxn>
            </a:cxnLst>
            <a:rect l="l" t="t" r="r" b="b"/>
            <a:pathLst>
              <a:path w="4037694" h="2770202">
                <a:moveTo>
                  <a:pt x="0" y="0"/>
                </a:moveTo>
                <a:lnTo>
                  <a:pt x="4037694" y="0"/>
                </a:lnTo>
                <a:lnTo>
                  <a:pt x="4037694" y="2770202"/>
                </a:lnTo>
                <a:lnTo>
                  <a:pt x="0" y="2770202"/>
                </a:lnTo>
                <a:close/>
              </a:path>
            </a:pathLst>
          </a:custGeom>
          <a:solidFill>
            <a:schemeClr val="bg1">
              <a:lumMod val="75000"/>
            </a:schemeClr>
          </a:solidFill>
        </p:spPr>
        <p:txBody>
          <a:bodyPr wrap="square">
            <a:noAutofit/>
          </a:bodyPr>
          <a:lstStyle/>
          <a:p>
            <a:endParaRPr lang="zh-CN" altLang="en-US"/>
          </a:p>
        </p:txBody>
      </p:sp>
      <p:sp>
        <p:nvSpPr>
          <p:cNvPr id="20" name="Picture Placeholder 19"/>
          <p:cNvSpPr>
            <a:spLocks noGrp="1"/>
          </p:cNvSpPr>
          <p:nvPr>
            <p:ph type="pic" sz="quarter" idx="11"/>
          </p:nvPr>
        </p:nvSpPr>
        <p:spPr>
          <a:xfrm>
            <a:off x="5026327" y="3551764"/>
            <a:ext cx="4037694" cy="2770202"/>
          </a:xfrm>
          <a:custGeom>
            <a:avLst/>
            <a:gdLst>
              <a:gd name="connsiteX0" fmla="*/ 0 w 4037694"/>
              <a:gd name="connsiteY0" fmla="*/ 0 h 2770202"/>
              <a:gd name="connsiteX1" fmla="*/ 4037694 w 4037694"/>
              <a:gd name="connsiteY1" fmla="*/ 0 h 2770202"/>
              <a:gd name="connsiteX2" fmla="*/ 4037694 w 4037694"/>
              <a:gd name="connsiteY2" fmla="*/ 2770202 h 2770202"/>
              <a:gd name="connsiteX3" fmla="*/ 0 w 4037694"/>
              <a:gd name="connsiteY3" fmla="*/ 2770202 h 2770202"/>
            </a:gdLst>
            <a:ahLst/>
            <a:cxnLst>
              <a:cxn ang="0">
                <a:pos x="connsiteX0" y="connsiteY0"/>
              </a:cxn>
              <a:cxn ang="0">
                <a:pos x="connsiteX1" y="connsiteY1"/>
              </a:cxn>
              <a:cxn ang="0">
                <a:pos x="connsiteX2" y="connsiteY2"/>
              </a:cxn>
              <a:cxn ang="0">
                <a:pos x="connsiteX3" y="connsiteY3"/>
              </a:cxn>
            </a:cxnLst>
            <a:rect l="l" t="t" r="r" b="b"/>
            <a:pathLst>
              <a:path w="4037694" h="2770202">
                <a:moveTo>
                  <a:pt x="0" y="0"/>
                </a:moveTo>
                <a:lnTo>
                  <a:pt x="4037694" y="0"/>
                </a:lnTo>
                <a:lnTo>
                  <a:pt x="4037694" y="2770202"/>
                </a:lnTo>
                <a:lnTo>
                  <a:pt x="0" y="2770202"/>
                </a:lnTo>
                <a:close/>
              </a:path>
            </a:pathLst>
          </a:custGeom>
          <a:solidFill>
            <a:schemeClr val="bg1">
              <a:lumMod val="75000"/>
            </a:schemeClr>
          </a:solidFill>
        </p:spPr>
        <p:txBody>
          <a:bodyPr wrap="square">
            <a:noAutofit/>
          </a:bodyPr>
          <a:lstStyle/>
          <a:p>
            <a:endParaRPr lang="zh-CN" altLang="en-US"/>
          </a:p>
        </p:txBody>
      </p:sp>
      <p:sp>
        <p:nvSpPr>
          <p:cNvPr id="21" name="Picture Placeholder 20"/>
          <p:cNvSpPr>
            <a:spLocks noGrp="1"/>
          </p:cNvSpPr>
          <p:nvPr>
            <p:ph type="pic" sz="quarter" idx="12"/>
          </p:nvPr>
        </p:nvSpPr>
        <p:spPr>
          <a:xfrm>
            <a:off x="9225566" y="3551764"/>
            <a:ext cx="4037694" cy="2770202"/>
          </a:xfrm>
          <a:custGeom>
            <a:avLst/>
            <a:gdLst>
              <a:gd name="connsiteX0" fmla="*/ 0 w 4037694"/>
              <a:gd name="connsiteY0" fmla="*/ 0 h 2770202"/>
              <a:gd name="connsiteX1" fmla="*/ 4037694 w 4037694"/>
              <a:gd name="connsiteY1" fmla="*/ 0 h 2770202"/>
              <a:gd name="connsiteX2" fmla="*/ 4037694 w 4037694"/>
              <a:gd name="connsiteY2" fmla="*/ 2770202 h 2770202"/>
              <a:gd name="connsiteX3" fmla="*/ 0 w 4037694"/>
              <a:gd name="connsiteY3" fmla="*/ 2770202 h 2770202"/>
            </a:gdLst>
            <a:ahLst/>
            <a:cxnLst>
              <a:cxn ang="0">
                <a:pos x="connsiteX0" y="connsiteY0"/>
              </a:cxn>
              <a:cxn ang="0">
                <a:pos x="connsiteX1" y="connsiteY1"/>
              </a:cxn>
              <a:cxn ang="0">
                <a:pos x="connsiteX2" y="connsiteY2"/>
              </a:cxn>
              <a:cxn ang="0">
                <a:pos x="connsiteX3" y="connsiteY3"/>
              </a:cxn>
            </a:cxnLst>
            <a:rect l="l" t="t" r="r" b="b"/>
            <a:pathLst>
              <a:path w="4037694" h="2770202">
                <a:moveTo>
                  <a:pt x="0" y="0"/>
                </a:moveTo>
                <a:lnTo>
                  <a:pt x="4037694" y="0"/>
                </a:lnTo>
                <a:lnTo>
                  <a:pt x="4037694" y="2770202"/>
                </a:lnTo>
                <a:lnTo>
                  <a:pt x="0" y="2770202"/>
                </a:lnTo>
                <a:close/>
              </a:path>
            </a:pathLst>
          </a:custGeom>
          <a:solidFill>
            <a:schemeClr val="bg1">
              <a:lumMod val="75000"/>
            </a:schemeClr>
          </a:solidFill>
        </p:spPr>
        <p:txBody>
          <a:bodyPr wrap="square">
            <a:noAutofit/>
          </a:bodyPr>
          <a:lstStyle/>
          <a:p>
            <a:endParaRPr lang="zh-CN" altLang="en-US"/>
          </a:p>
        </p:txBody>
      </p:sp>
      <p:sp>
        <p:nvSpPr>
          <p:cNvPr id="22" name="Picture Placeholder 21"/>
          <p:cNvSpPr>
            <a:spLocks noGrp="1"/>
          </p:cNvSpPr>
          <p:nvPr>
            <p:ph type="pic" sz="quarter" idx="13"/>
          </p:nvPr>
        </p:nvSpPr>
        <p:spPr>
          <a:xfrm>
            <a:off x="13424806" y="3551764"/>
            <a:ext cx="4037694" cy="2770202"/>
          </a:xfrm>
          <a:custGeom>
            <a:avLst/>
            <a:gdLst>
              <a:gd name="connsiteX0" fmla="*/ 0 w 4037694"/>
              <a:gd name="connsiteY0" fmla="*/ 0 h 2770202"/>
              <a:gd name="connsiteX1" fmla="*/ 4037694 w 4037694"/>
              <a:gd name="connsiteY1" fmla="*/ 0 h 2770202"/>
              <a:gd name="connsiteX2" fmla="*/ 4037694 w 4037694"/>
              <a:gd name="connsiteY2" fmla="*/ 2770202 h 2770202"/>
              <a:gd name="connsiteX3" fmla="*/ 0 w 4037694"/>
              <a:gd name="connsiteY3" fmla="*/ 2770202 h 2770202"/>
            </a:gdLst>
            <a:ahLst/>
            <a:cxnLst>
              <a:cxn ang="0">
                <a:pos x="connsiteX0" y="connsiteY0"/>
              </a:cxn>
              <a:cxn ang="0">
                <a:pos x="connsiteX1" y="connsiteY1"/>
              </a:cxn>
              <a:cxn ang="0">
                <a:pos x="connsiteX2" y="connsiteY2"/>
              </a:cxn>
              <a:cxn ang="0">
                <a:pos x="connsiteX3" y="connsiteY3"/>
              </a:cxn>
            </a:cxnLst>
            <a:rect l="l" t="t" r="r" b="b"/>
            <a:pathLst>
              <a:path w="4037694" h="2770202">
                <a:moveTo>
                  <a:pt x="0" y="0"/>
                </a:moveTo>
                <a:lnTo>
                  <a:pt x="4037694" y="0"/>
                </a:lnTo>
                <a:lnTo>
                  <a:pt x="4037694" y="2770202"/>
                </a:lnTo>
                <a:lnTo>
                  <a:pt x="0" y="2770202"/>
                </a:lnTo>
                <a:close/>
              </a:path>
            </a:pathLst>
          </a:custGeom>
          <a:solidFill>
            <a:schemeClr val="bg1">
              <a:lumMod val="75000"/>
            </a:schemeClr>
          </a:solidFill>
        </p:spPr>
        <p:txBody>
          <a:bodyPr wrap="square">
            <a:noAutofit/>
          </a:bodyPr>
          <a:lstStyle/>
          <a:p>
            <a:endParaRPr lang="zh-CN" altLang="en-US"/>
          </a:p>
        </p:txBody>
      </p:sp>
      <p:sp>
        <p:nvSpPr>
          <p:cNvPr id="23" name="Picture Placeholder 22"/>
          <p:cNvSpPr>
            <a:spLocks noGrp="1"/>
          </p:cNvSpPr>
          <p:nvPr>
            <p:ph type="pic" sz="quarter" idx="14"/>
          </p:nvPr>
        </p:nvSpPr>
        <p:spPr>
          <a:xfrm>
            <a:off x="827088" y="6491786"/>
            <a:ext cx="4037694" cy="2770202"/>
          </a:xfrm>
          <a:custGeom>
            <a:avLst/>
            <a:gdLst>
              <a:gd name="connsiteX0" fmla="*/ 0 w 4037694"/>
              <a:gd name="connsiteY0" fmla="*/ 0 h 2770202"/>
              <a:gd name="connsiteX1" fmla="*/ 4037694 w 4037694"/>
              <a:gd name="connsiteY1" fmla="*/ 0 h 2770202"/>
              <a:gd name="connsiteX2" fmla="*/ 4037694 w 4037694"/>
              <a:gd name="connsiteY2" fmla="*/ 2770202 h 2770202"/>
              <a:gd name="connsiteX3" fmla="*/ 0 w 4037694"/>
              <a:gd name="connsiteY3" fmla="*/ 2770202 h 2770202"/>
            </a:gdLst>
            <a:ahLst/>
            <a:cxnLst>
              <a:cxn ang="0">
                <a:pos x="connsiteX0" y="connsiteY0"/>
              </a:cxn>
              <a:cxn ang="0">
                <a:pos x="connsiteX1" y="connsiteY1"/>
              </a:cxn>
              <a:cxn ang="0">
                <a:pos x="connsiteX2" y="connsiteY2"/>
              </a:cxn>
              <a:cxn ang="0">
                <a:pos x="connsiteX3" y="connsiteY3"/>
              </a:cxn>
            </a:cxnLst>
            <a:rect l="l" t="t" r="r" b="b"/>
            <a:pathLst>
              <a:path w="4037694" h="2770202">
                <a:moveTo>
                  <a:pt x="0" y="0"/>
                </a:moveTo>
                <a:lnTo>
                  <a:pt x="4037694" y="0"/>
                </a:lnTo>
                <a:lnTo>
                  <a:pt x="4037694" y="2770202"/>
                </a:lnTo>
                <a:lnTo>
                  <a:pt x="0" y="2770202"/>
                </a:lnTo>
                <a:close/>
              </a:path>
            </a:pathLst>
          </a:custGeom>
          <a:solidFill>
            <a:schemeClr val="bg1">
              <a:lumMod val="75000"/>
            </a:schemeClr>
          </a:solidFill>
        </p:spPr>
        <p:txBody>
          <a:bodyPr wrap="square">
            <a:noAutofit/>
          </a:bodyPr>
          <a:lstStyle/>
          <a:p>
            <a:endParaRPr lang="zh-CN" altLang="en-US"/>
          </a:p>
        </p:txBody>
      </p:sp>
      <p:sp>
        <p:nvSpPr>
          <p:cNvPr id="24" name="Picture Placeholder 23"/>
          <p:cNvSpPr>
            <a:spLocks noGrp="1"/>
          </p:cNvSpPr>
          <p:nvPr>
            <p:ph type="pic" sz="quarter" idx="15"/>
          </p:nvPr>
        </p:nvSpPr>
        <p:spPr>
          <a:xfrm>
            <a:off x="5026327" y="6491786"/>
            <a:ext cx="4037694" cy="2770202"/>
          </a:xfrm>
          <a:custGeom>
            <a:avLst/>
            <a:gdLst>
              <a:gd name="connsiteX0" fmla="*/ 0 w 4037694"/>
              <a:gd name="connsiteY0" fmla="*/ 0 h 2770202"/>
              <a:gd name="connsiteX1" fmla="*/ 4037694 w 4037694"/>
              <a:gd name="connsiteY1" fmla="*/ 0 h 2770202"/>
              <a:gd name="connsiteX2" fmla="*/ 4037694 w 4037694"/>
              <a:gd name="connsiteY2" fmla="*/ 2770202 h 2770202"/>
              <a:gd name="connsiteX3" fmla="*/ 0 w 4037694"/>
              <a:gd name="connsiteY3" fmla="*/ 2770202 h 2770202"/>
            </a:gdLst>
            <a:ahLst/>
            <a:cxnLst>
              <a:cxn ang="0">
                <a:pos x="connsiteX0" y="connsiteY0"/>
              </a:cxn>
              <a:cxn ang="0">
                <a:pos x="connsiteX1" y="connsiteY1"/>
              </a:cxn>
              <a:cxn ang="0">
                <a:pos x="connsiteX2" y="connsiteY2"/>
              </a:cxn>
              <a:cxn ang="0">
                <a:pos x="connsiteX3" y="connsiteY3"/>
              </a:cxn>
            </a:cxnLst>
            <a:rect l="l" t="t" r="r" b="b"/>
            <a:pathLst>
              <a:path w="4037694" h="2770202">
                <a:moveTo>
                  <a:pt x="0" y="0"/>
                </a:moveTo>
                <a:lnTo>
                  <a:pt x="4037694" y="0"/>
                </a:lnTo>
                <a:lnTo>
                  <a:pt x="4037694" y="2770202"/>
                </a:lnTo>
                <a:lnTo>
                  <a:pt x="0" y="2770202"/>
                </a:lnTo>
                <a:close/>
              </a:path>
            </a:pathLst>
          </a:custGeom>
          <a:solidFill>
            <a:schemeClr val="bg1">
              <a:lumMod val="75000"/>
            </a:schemeClr>
          </a:solidFill>
        </p:spPr>
        <p:txBody>
          <a:bodyPr wrap="square">
            <a:noAutofit/>
          </a:bodyPr>
          <a:lstStyle/>
          <a:p>
            <a:endParaRPr lang="zh-CN" altLang="en-US"/>
          </a:p>
        </p:txBody>
      </p:sp>
      <p:sp>
        <p:nvSpPr>
          <p:cNvPr id="25" name="Picture Placeholder 24"/>
          <p:cNvSpPr>
            <a:spLocks noGrp="1"/>
          </p:cNvSpPr>
          <p:nvPr>
            <p:ph type="pic" sz="quarter" idx="16"/>
          </p:nvPr>
        </p:nvSpPr>
        <p:spPr>
          <a:xfrm>
            <a:off x="9225566" y="6491786"/>
            <a:ext cx="4037694" cy="2770202"/>
          </a:xfrm>
          <a:custGeom>
            <a:avLst/>
            <a:gdLst>
              <a:gd name="connsiteX0" fmla="*/ 0 w 4037694"/>
              <a:gd name="connsiteY0" fmla="*/ 0 h 2770202"/>
              <a:gd name="connsiteX1" fmla="*/ 4037694 w 4037694"/>
              <a:gd name="connsiteY1" fmla="*/ 0 h 2770202"/>
              <a:gd name="connsiteX2" fmla="*/ 4037694 w 4037694"/>
              <a:gd name="connsiteY2" fmla="*/ 2770202 h 2770202"/>
              <a:gd name="connsiteX3" fmla="*/ 0 w 4037694"/>
              <a:gd name="connsiteY3" fmla="*/ 2770202 h 2770202"/>
            </a:gdLst>
            <a:ahLst/>
            <a:cxnLst>
              <a:cxn ang="0">
                <a:pos x="connsiteX0" y="connsiteY0"/>
              </a:cxn>
              <a:cxn ang="0">
                <a:pos x="connsiteX1" y="connsiteY1"/>
              </a:cxn>
              <a:cxn ang="0">
                <a:pos x="connsiteX2" y="connsiteY2"/>
              </a:cxn>
              <a:cxn ang="0">
                <a:pos x="connsiteX3" y="connsiteY3"/>
              </a:cxn>
            </a:cxnLst>
            <a:rect l="l" t="t" r="r" b="b"/>
            <a:pathLst>
              <a:path w="4037694" h="2770202">
                <a:moveTo>
                  <a:pt x="0" y="0"/>
                </a:moveTo>
                <a:lnTo>
                  <a:pt x="4037694" y="0"/>
                </a:lnTo>
                <a:lnTo>
                  <a:pt x="4037694" y="2770202"/>
                </a:lnTo>
                <a:lnTo>
                  <a:pt x="0" y="2770202"/>
                </a:lnTo>
                <a:close/>
              </a:path>
            </a:pathLst>
          </a:custGeom>
          <a:solidFill>
            <a:schemeClr val="bg1">
              <a:lumMod val="75000"/>
            </a:schemeClr>
          </a:solidFill>
        </p:spPr>
        <p:txBody>
          <a:bodyPr wrap="square">
            <a:noAutofit/>
          </a:bodyPr>
          <a:lstStyle/>
          <a:p>
            <a:endParaRPr lang="zh-CN" altLang="en-US"/>
          </a:p>
        </p:txBody>
      </p:sp>
      <p:sp>
        <p:nvSpPr>
          <p:cNvPr id="26" name="Picture Placeholder 25"/>
          <p:cNvSpPr>
            <a:spLocks noGrp="1"/>
          </p:cNvSpPr>
          <p:nvPr>
            <p:ph type="pic" sz="quarter" idx="17"/>
          </p:nvPr>
        </p:nvSpPr>
        <p:spPr>
          <a:xfrm>
            <a:off x="13424806" y="6491786"/>
            <a:ext cx="4037694" cy="2770202"/>
          </a:xfrm>
          <a:custGeom>
            <a:avLst/>
            <a:gdLst>
              <a:gd name="connsiteX0" fmla="*/ 0 w 4037694"/>
              <a:gd name="connsiteY0" fmla="*/ 0 h 2770202"/>
              <a:gd name="connsiteX1" fmla="*/ 4037694 w 4037694"/>
              <a:gd name="connsiteY1" fmla="*/ 0 h 2770202"/>
              <a:gd name="connsiteX2" fmla="*/ 4037694 w 4037694"/>
              <a:gd name="connsiteY2" fmla="*/ 2770202 h 2770202"/>
              <a:gd name="connsiteX3" fmla="*/ 0 w 4037694"/>
              <a:gd name="connsiteY3" fmla="*/ 2770202 h 2770202"/>
            </a:gdLst>
            <a:ahLst/>
            <a:cxnLst>
              <a:cxn ang="0">
                <a:pos x="connsiteX0" y="connsiteY0"/>
              </a:cxn>
              <a:cxn ang="0">
                <a:pos x="connsiteX1" y="connsiteY1"/>
              </a:cxn>
              <a:cxn ang="0">
                <a:pos x="connsiteX2" y="connsiteY2"/>
              </a:cxn>
              <a:cxn ang="0">
                <a:pos x="connsiteX3" y="connsiteY3"/>
              </a:cxn>
            </a:cxnLst>
            <a:rect l="l" t="t" r="r" b="b"/>
            <a:pathLst>
              <a:path w="4037694" h="2770202">
                <a:moveTo>
                  <a:pt x="0" y="0"/>
                </a:moveTo>
                <a:lnTo>
                  <a:pt x="4037694" y="0"/>
                </a:lnTo>
                <a:lnTo>
                  <a:pt x="4037694" y="2770202"/>
                </a:lnTo>
                <a:lnTo>
                  <a:pt x="0" y="2770202"/>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474066080"/>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43_标题和内容">
    <p:spTree>
      <p:nvGrpSpPr>
        <p:cNvPr id="1" name=""/>
        <p:cNvGrpSpPr/>
        <p:nvPr/>
      </p:nvGrpSpPr>
      <p:grpSpPr>
        <a:xfrm>
          <a:off x="0" y="0"/>
          <a:ext cx="0" cy="0"/>
          <a:chOff x="0" y="0"/>
          <a:chExt cx="0" cy="0"/>
        </a:xfrm>
      </p:grpSpPr>
      <p:sp>
        <p:nvSpPr>
          <p:cNvPr id="15" name="Picture Placeholder 14"/>
          <p:cNvSpPr>
            <a:spLocks noGrp="1"/>
          </p:cNvSpPr>
          <p:nvPr>
            <p:ph type="pic" sz="quarter" idx="10"/>
          </p:nvPr>
        </p:nvSpPr>
        <p:spPr>
          <a:xfrm>
            <a:off x="827088" y="3551764"/>
            <a:ext cx="4037694" cy="2770202"/>
          </a:xfrm>
          <a:custGeom>
            <a:avLst/>
            <a:gdLst>
              <a:gd name="connsiteX0" fmla="*/ 0 w 4037694"/>
              <a:gd name="connsiteY0" fmla="*/ 0 h 2770202"/>
              <a:gd name="connsiteX1" fmla="*/ 4037694 w 4037694"/>
              <a:gd name="connsiteY1" fmla="*/ 0 h 2770202"/>
              <a:gd name="connsiteX2" fmla="*/ 4037694 w 4037694"/>
              <a:gd name="connsiteY2" fmla="*/ 2770202 h 2770202"/>
              <a:gd name="connsiteX3" fmla="*/ 0 w 4037694"/>
              <a:gd name="connsiteY3" fmla="*/ 2770202 h 2770202"/>
            </a:gdLst>
            <a:ahLst/>
            <a:cxnLst>
              <a:cxn ang="0">
                <a:pos x="connsiteX0" y="connsiteY0"/>
              </a:cxn>
              <a:cxn ang="0">
                <a:pos x="connsiteX1" y="connsiteY1"/>
              </a:cxn>
              <a:cxn ang="0">
                <a:pos x="connsiteX2" y="connsiteY2"/>
              </a:cxn>
              <a:cxn ang="0">
                <a:pos x="connsiteX3" y="connsiteY3"/>
              </a:cxn>
            </a:cxnLst>
            <a:rect l="l" t="t" r="r" b="b"/>
            <a:pathLst>
              <a:path w="4037694" h="2770202">
                <a:moveTo>
                  <a:pt x="0" y="0"/>
                </a:moveTo>
                <a:lnTo>
                  <a:pt x="4037694" y="0"/>
                </a:lnTo>
                <a:lnTo>
                  <a:pt x="4037694" y="2770202"/>
                </a:lnTo>
                <a:lnTo>
                  <a:pt x="0" y="2770202"/>
                </a:lnTo>
                <a:close/>
              </a:path>
            </a:pathLst>
          </a:custGeom>
          <a:solidFill>
            <a:schemeClr val="bg1">
              <a:lumMod val="75000"/>
            </a:schemeClr>
          </a:solidFill>
        </p:spPr>
        <p:txBody>
          <a:bodyPr wrap="square">
            <a:noAutofit/>
          </a:bodyPr>
          <a:lstStyle/>
          <a:p>
            <a:endParaRPr lang="zh-CN" altLang="en-US"/>
          </a:p>
        </p:txBody>
      </p:sp>
      <p:sp>
        <p:nvSpPr>
          <p:cNvPr id="16" name="Picture Placeholder 15"/>
          <p:cNvSpPr>
            <a:spLocks noGrp="1"/>
          </p:cNvSpPr>
          <p:nvPr>
            <p:ph type="pic" sz="quarter" idx="11"/>
          </p:nvPr>
        </p:nvSpPr>
        <p:spPr>
          <a:xfrm>
            <a:off x="5026327" y="6491786"/>
            <a:ext cx="4037694" cy="2770202"/>
          </a:xfrm>
          <a:custGeom>
            <a:avLst/>
            <a:gdLst>
              <a:gd name="connsiteX0" fmla="*/ 0 w 4037694"/>
              <a:gd name="connsiteY0" fmla="*/ 0 h 2770202"/>
              <a:gd name="connsiteX1" fmla="*/ 4037694 w 4037694"/>
              <a:gd name="connsiteY1" fmla="*/ 0 h 2770202"/>
              <a:gd name="connsiteX2" fmla="*/ 4037694 w 4037694"/>
              <a:gd name="connsiteY2" fmla="*/ 2770202 h 2770202"/>
              <a:gd name="connsiteX3" fmla="*/ 0 w 4037694"/>
              <a:gd name="connsiteY3" fmla="*/ 2770202 h 2770202"/>
            </a:gdLst>
            <a:ahLst/>
            <a:cxnLst>
              <a:cxn ang="0">
                <a:pos x="connsiteX0" y="connsiteY0"/>
              </a:cxn>
              <a:cxn ang="0">
                <a:pos x="connsiteX1" y="connsiteY1"/>
              </a:cxn>
              <a:cxn ang="0">
                <a:pos x="connsiteX2" y="connsiteY2"/>
              </a:cxn>
              <a:cxn ang="0">
                <a:pos x="connsiteX3" y="connsiteY3"/>
              </a:cxn>
            </a:cxnLst>
            <a:rect l="l" t="t" r="r" b="b"/>
            <a:pathLst>
              <a:path w="4037694" h="2770202">
                <a:moveTo>
                  <a:pt x="0" y="0"/>
                </a:moveTo>
                <a:lnTo>
                  <a:pt x="4037694" y="0"/>
                </a:lnTo>
                <a:lnTo>
                  <a:pt x="4037694" y="2770202"/>
                </a:lnTo>
                <a:lnTo>
                  <a:pt x="0" y="2770202"/>
                </a:lnTo>
                <a:close/>
              </a:path>
            </a:pathLst>
          </a:custGeom>
          <a:solidFill>
            <a:schemeClr val="bg1">
              <a:lumMod val="75000"/>
            </a:schemeClr>
          </a:solidFill>
        </p:spPr>
        <p:txBody>
          <a:bodyPr wrap="square">
            <a:noAutofit/>
          </a:bodyPr>
          <a:lstStyle/>
          <a:p>
            <a:endParaRPr lang="zh-CN" altLang="en-US"/>
          </a:p>
        </p:txBody>
      </p:sp>
      <p:sp>
        <p:nvSpPr>
          <p:cNvPr id="17" name="Picture Placeholder 16"/>
          <p:cNvSpPr>
            <a:spLocks noGrp="1"/>
          </p:cNvSpPr>
          <p:nvPr>
            <p:ph type="pic" sz="quarter" idx="12"/>
          </p:nvPr>
        </p:nvSpPr>
        <p:spPr>
          <a:xfrm>
            <a:off x="9225566" y="3551764"/>
            <a:ext cx="4037694" cy="2770202"/>
          </a:xfrm>
          <a:custGeom>
            <a:avLst/>
            <a:gdLst>
              <a:gd name="connsiteX0" fmla="*/ 0 w 4037694"/>
              <a:gd name="connsiteY0" fmla="*/ 0 h 2770202"/>
              <a:gd name="connsiteX1" fmla="*/ 4037694 w 4037694"/>
              <a:gd name="connsiteY1" fmla="*/ 0 h 2770202"/>
              <a:gd name="connsiteX2" fmla="*/ 4037694 w 4037694"/>
              <a:gd name="connsiteY2" fmla="*/ 2770202 h 2770202"/>
              <a:gd name="connsiteX3" fmla="*/ 0 w 4037694"/>
              <a:gd name="connsiteY3" fmla="*/ 2770202 h 2770202"/>
            </a:gdLst>
            <a:ahLst/>
            <a:cxnLst>
              <a:cxn ang="0">
                <a:pos x="connsiteX0" y="connsiteY0"/>
              </a:cxn>
              <a:cxn ang="0">
                <a:pos x="connsiteX1" y="connsiteY1"/>
              </a:cxn>
              <a:cxn ang="0">
                <a:pos x="connsiteX2" y="connsiteY2"/>
              </a:cxn>
              <a:cxn ang="0">
                <a:pos x="connsiteX3" y="connsiteY3"/>
              </a:cxn>
            </a:cxnLst>
            <a:rect l="l" t="t" r="r" b="b"/>
            <a:pathLst>
              <a:path w="4037694" h="2770202">
                <a:moveTo>
                  <a:pt x="0" y="0"/>
                </a:moveTo>
                <a:lnTo>
                  <a:pt x="4037694" y="0"/>
                </a:lnTo>
                <a:lnTo>
                  <a:pt x="4037694" y="2770202"/>
                </a:lnTo>
                <a:lnTo>
                  <a:pt x="0" y="2770202"/>
                </a:lnTo>
                <a:close/>
              </a:path>
            </a:pathLst>
          </a:custGeom>
          <a:solidFill>
            <a:schemeClr val="bg1">
              <a:lumMod val="75000"/>
            </a:schemeClr>
          </a:solidFill>
        </p:spPr>
        <p:txBody>
          <a:bodyPr wrap="square">
            <a:noAutofit/>
          </a:bodyPr>
          <a:lstStyle/>
          <a:p>
            <a:endParaRPr lang="zh-CN" altLang="en-US"/>
          </a:p>
        </p:txBody>
      </p:sp>
      <p:sp>
        <p:nvSpPr>
          <p:cNvPr id="18" name="Picture Placeholder 17"/>
          <p:cNvSpPr>
            <a:spLocks noGrp="1"/>
          </p:cNvSpPr>
          <p:nvPr>
            <p:ph type="pic" sz="quarter" idx="13"/>
          </p:nvPr>
        </p:nvSpPr>
        <p:spPr>
          <a:xfrm>
            <a:off x="13424806" y="6491786"/>
            <a:ext cx="4037694" cy="2770202"/>
          </a:xfrm>
          <a:custGeom>
            <a:avLst/>
            <a:gdLst>
              <a:gd name="connsiteX0" fmla="*/ 0 w 4037694"/>
              <a:gd name="connsiteY0" fmla="*/ 0 h 2770202"/>
              <a:gd name="connsiteX1" fmla="*/ 4037694 w 4037694"/>
              <a:gd name="connsiteY1" fmla="*/ 0 h 2770202"/>
              <a:gd name="connsiteX2" fmla="*/ 4037694 w 4037694"/>
              <a:gd name="connsiteY2" fmla="*/ 2770202 h 2770202"/>
              <a:gd name="connsiteX3" fmla="*/ 0 w 4037694"/>
              <a:gd name="connsiteY3" fmla="*/ 2770202 h 2770202"/>
            </a:gdLst>
            <a:ahLst/>
            <a:cxnLst>
              <a:cxn ang="0">
                <a:pos x="connsiteX0" y="connsiteY0"/>
              </a:cxn>
              <a:cxn ang="0">
                <a:pos x="connsiteX1" y="connsiteY1"/>
              </a:cxn>
              <a:cxn ang="0">
                <a:pos x="connsiteX2" y="connsiteY2"/>
              </a:cxn>
              <a:cxn ang="0">
                <a:pos x="connsiteX3" y="connsiteY3"/>
              </a:cxn>
            </a:cxnLst>
            <a:rect l="l" t="t" r="r" b="b"/>
            <a:pathLst>
              <a:path w="4037694" h="2770202">
                <a:moveTo>
                  <a:pt x="0" y="0"/>
                </a:moveTo>
                <a:lnTo>
                  <a:pt x="4037694" y="0"/>
                </a:lnTo>
                <a:lnTo>
                  <a:pt x="4037694" y="2770202"/>
                </a:lnTo>
                <a:lnTo>
                  <a:pt x="0" y="2770202"/>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96753018"/>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44_标题和内容">
    <p:spTree>
      <p:nvGrpSpPr>
        <p:cNvPr id="1" name=""/>
        <p:cNvGrpSpPr/>
        <p:nvPr/>
      </p:nvGrpSpPr>
      <p:grpSpPr>
        <a:xfrm>
          <a:off x="0" y="0"/>
          <a:ext cx="0" cy="0"/>
          <a:chOff x="0" y="0"/>
          <a:chExt cx="0" cy="0"/>
        </a:xfrm>
      </p:grpSpPr>
      <p:sp>
        <p:nvSpPr>
          <p:cNvPr id="27" name="Picture Placeholder 26"/>
          <p:cNvSpPr>
            <a:spLocks noGrp="1"/>
          </p:cNvSpPr>
          <p:nvPr>
            <p:ph type="pic" sz="quarter" idx="10"/>
          </p:nvPr>
        </p:nvSpPr>
        <p:spPr>
          <a:xfrm>
            <a:off x="1" y="5140739"/>
            <a:ext cx="2517913" cy="2517913"/>
          </a:xfrm>
          <a:custGeom>
            <a:avLst/>
            <a:gdLst>
              <a:gd name="connsiteX0" fmla="*/ 0 w 2517913"/>
              <a:gd name="connsiteY0" fmla="*/ 0 h 2517913"/>
              <a:gd name="connsiteX1" fmla="*/ 2517913 w 2517913"/>
              <a:gd name="connsiteY1" fmla="*/ 0 h 2517913"/>
              <a:gd name="connsiteX2" fmla="*/ 2517913 w 2517913"/>
              <a:gd name="connsiteY2" fmla="*/ 2517913 h 2517913"/>
              <a:gd name="connsiteX3" fmla="*/ 0 w 2517913"/>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3" h="2517913">
                <a:moveTo>
                  <a:pt x="0" y="0"/>
                </a:moveTo>
                <a:lnTo>
                  <a:pt x="2517913" y="0"/>
                </a:lnTo>
                <a:lnTo>
                  <a:pt x="2517913" y="2517913"/>
                </a:lnTo>
                <a:lnTo>
                  <a:pt x="0" y="2517913"/>
                </a:lnTo>
                <a:close/>
              </a:path>
            </a:pathLst>
          </a:custGeom>
          <a:solidFill>
            <a:schemeClr val="bg1">
              <a:lumMod val="75000"/>
            </a:schemeClr>
          </a:solidFill>
        </p:spPr>
        <p:txBody>
          <a:bodyPr wrap="square">
            <a:noAutofit/>
          </a:bodyPr>
          <a:lstStyle/>
          <a:p>
            <a:endParaRPr lang="zh-CN" altLang="en-US"/>
          </a:p>
        </p:txBody>
      </p:sp>
      <p:sp>
        <p:nvSpPr>
          <p:cNvPr id="28" name="Picture Placeholder 27"/>
          <p:cNvSpPr>
            <a:spLocks noGrp="1"/>
          </p:cNvSpPr>
          <p:nvPr>
            <p:ph type="pic" sz="quarter" idx="11"/>
          </p:nvPr>
        </p:nvSpPr>
        <p:spPr>
          <a:xfrm>
            <a:off x="2628349" y="5140739"/>
            <a:ext cx="2517913" cy="2517913"/>
          </a:xfrm>
          <a:custGeom>
            <a:avLst/>
            <a:gdLst>
              <a:gd name="connsiteX0" fmla="*/ 0 w 2517913"/>
              <a:gd name="connsiteY0" fmla="*/ 0 h 2517913"/>
              <a:gd name="connsiteX1" fmla="*/ 2517913 w 2517913"/>
              <a:gd name="connsiteY1" fmla="*/ 0 h 2517913"/>
              <a:gd name="connsiteX2" fmla="*/ 2517913 w 2517913"/>
              <a:gd name="connsiteY2" fmla="*/ 2517913 h 2517913"/>
              <a:gd name="connsiteX3" fmla="*/ 0 w 2517913"/>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3" h="2517913">
                <a:moveTo>
                  <a:pt x="0" y="0"/>
                </a:moveTo>
                <a:lnTo>
                  <a:pt x="2517913" y="0"/>
                </a:lnTo>
                <a:lnTo>
                  <a:pt x="2517913" y="2517913"/>
                </a:lnTo>
                <a:lnTo>
                  <a:pt x="0" y="2517913"/>
                </a:lnTo>
                <a:close/>
              </a:path>
            </a:pathLst>
          </a:custGeom>
          <a:solidFill>
            <a:schemeClr val="bg1">
              <a:lumMod val="75000"/>
            </a:schemeClr>
          </a:solidFill>
        </p:spPr>
        <p:txBody>
          <a:bodyPr wrap="square">
            <a:noAutofit/>
          </a:bodyPr>
          <a:lstStyle/>
          <a:p>
            <a:endParaRPr lang="zh-CN" altLang="en-US"/>
          </a:p>
        </p:txBody>
      </p:sp>
      <p:sp>
        <p:nvSpPr>
          <p:cNvPr id="29" name="Picture Placeholder 28"/>
          <p:cNvSpPr>
            <a:spLocks noGrp="1"/>
          </p:cNvSpPr>
          <p:nvPr>
            <p:ph type="pic" sz="quarter" idx="12"/>
          </p:nvPr>
        </p:nvSpPr>
        <p:spPr>
          <a:xfrm>
            <a:off x="5256697" y="5140739"/>
            <a:ext cx="2517913" cy="2517913"/>
          </a:xfrm>
          <a:custGeom>
            <a:avLst/>
            <a:gdLst>
              <a:gd name="connsiteX0" fmla="*/ 0 w 2517913"/>
              <a:gd name="connsiteY0" fmla="*/ 0 h 2517913"/>
              <a:gd name="connsiteX1" fmla="*/ 2517913 w 2517913"/>
              <a:gd name="connsiteY1" fmla="*/ 0 h 2517913"/>
              <a:gd name="connsiteX2" fmla="*/ 2517913 w 2517913"/>
              <a:gd name="connsiteY2" fmla="*/ 2517913 h 2517913"/>
              <a:gd name="connsiteX3" fmla="*/ 0 w 2517913"/>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3" h="2517913">
                <a:moveTo>
                  <a:pt x="0" y="0"/>
                </a:moveTo>
                <a:lnTo>
                  <a:pt x="2517913" y="0"/>
                </a:lnTo>
                <a:lnTo>
                  <a:pt x="2517913" y="2517913"/>
                </a:lnTo>
                <a:lnTo>
                  <a:pt x="0" y="2517913"/>
                </a:lnTo>
                <a:close/>
              </a:path>
            </a:pathLst>
          </a:custGeom>
          <a:solidFill>
            <a:schemeClr val="bg1">
              <a:lumMod val="75000"/>
            </a:schemeClr>
          </a:solidFill>
        </p:spPr>
        <p:txBody>
          <a:bodyPr wrap="square">
            <a:noAutofit/>
          </a:bodyPr>
          <a:lstStyle/>
          <a:p>
            <a:endParaRPr lang="zh-CN" altLang="en-US"/>
          </a:p>
        </p:txBody>
      </p:sp>
      <p:sp>
        <p:nvSpPr>
          <p:cNvPr id="30" name="Picture Placeholder 29"/>
          <p:cNvSpPr>
            <a:spLocks noGrp="1"/>
          </p:cNvSpPr>
          <p:nvPr>
            <p:ph type="pic" sz="quarter" idx="13"/>
          </p:nvPr>
        </p:nvSpPr>
        <p:spPr>
          <a:xfrm>
            <a:off x="7885045" y="5140739"/>
            <a:ext cx="2517913" cy="2517913"/>
          </a:xfrm>
          <a:custGeom>
            <a:avLst/>
            <a:gdLst>
              <a:gd name="connsiteX0" fmla="*/ 0 w 2517913"/>
              <a:gd name="connsiteY0" fmla="*/ 0 h 2517913"/>
              <a:gd name="connsiteX1" fmla="*/ 2517913 w 2517913"/>
              <a:gd name="connsiteY1" fmla="*/ 0 h 2517913"/>
              <a:gd name="connsiteX2" fmla="*/ 2517913 w 2517913"/>
              <a:gd name="connsiteY2" fmla="*/ 2517913 h 2517913"/>
              <a:gd name="connsiteX3" fmla="*/ 0 w 2517913"/>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3" h="2517913">
                <a:moveTo>
                  <a:pt x="0" y="0"/>
                </a:moveTo>
                <a:lnTo>
                  <a:pt x="2517913" y="0"/>
                </a:lnTo>
                <a:lnTo>
                  <a:pt x="2517913" y="2517913"/>
                </a:lnTo>
                <a:lnTo>
                  <a:pt x="0" y="2517913"/>
                </a:lnTo>
                <a:close/>
              </a:path>
            </a:pathLst>
          </a:custGeom>
          <a:solidFill>
            <a:schemeClr val="bg1">
              <a:lumMod val="75000"/>
            </a:schemeClr>
          </a:solidFill>
        </p:spPr>
        <p:txBody>
          <a:bodyPr wrap="square">
            <a:noAutofit/>
          </a:bodyPr>
          <a:lstStyle/>
          <a:p>
            <a:endParaRPr lang="zh-CN" altLang="en-US"/>
          </a:p>
        </p:txBody>
      </p:sp>
      <p:sp>
        <p:nvSpPr>
          <p:cNvPr id="31" name="Picture Placeholder 30"/>
          <p:cNvSpPr>
            <a:spLocks noGrp="1"/>
          </p:cNvSpPr>
          <p:nvPr>
            <p:ph type="pic" sz="quarter" idx="14"/>
          </p:nvPr>
        </p:nvSpPr>
        <p:spPr>
          <a:xfrm>
            <a:off x="10513393" y="5140739"/>
            <a:ext cx="2517913" cy="2517913"/>
          </a:xfrm>
          <a:custGeom>
            <a:avLst/>
            <a:gdLst>
              <a:gd name="connsiteX0" fmla="*/ 0 w 2517913"/>
              <a:gd name="connsiteY0" fmla="*/ 0 h 2517913"/>
              <a:gd name="connsiteX1" fmla="*/ 2517913 w 2517913"/>
              <a:gd name="connsiteY1" fmla="*/ 0 h 2517913"/>
              <a:gd name="connsiteX2" fmla="*/ 2517913 w 2517913"/>
              <a:gd name="connsiteY2" fmla="*/ 2517913 h 2517913"/>
              <a:gd name="connsiteX3" fmla="*/ 0 w 2517913"/>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3" h="2517913">
                <a:moveTo>
                  <a:pt x="0" y="0"/>
                </a:moveTo>
                <a:lnTo>
                  <a:pt x="2517913" y="0"/>
                </a:lnTo>
                <a:lnTo>
                  <a:pt x="2517913" y="2517913"/>
                </a:lnTo>
                <a:lnTo>
                  <a:pt x="0" y="2517913"/>
                </a:lnTo>
                <a:close/>
              </a:path>
            </a:pathLst>
          </a:custGeom>
          <a:solidFill>
            <a:schemeClr val="bg1">
              <a:lumMod val="75000"/>
            </a:schemeClr>
          </a:solidFill>
        </p:spPr>
        <p:txBody>
          <a:bodyPr wrap="square">
            <a:noAutofit/>
          </a:bodyPr>
          <a:lstStyle/>
          <a:p>
            <a:endParaRPr lang="zh-CN" altLang="en-US"/>
          </a:p>
        </p:txBody>
      </p:sp>
      <p:sp>
        <p:nvSpPr>
          <p:cNvPr id="32" name="Picture Placeholder 31"/>
          <p:cNvSpPr>
            <a:spLocks noGrp="1"/>
          </p:cNvSpPr>
          <p:nvPr>
            <p:ph type="pic" sz="quarter" idx="15"/>
          </p:nvPr>
        </p:nvSpPr>
        <p:spPr>
          <a:xfrm>
            <a:off x="13141741" y="5140739"/>
            <a:ext cx="2517913" cy="2517913"/>
          </a:xfrm>
          <a:custGeom>
            <a:avLst/>
            <a:gdLst>
              <a:gd name="connsiteX0" fmla="*/ 0 w 2517913"/>
              <a:gd name="connsiteY0" fmla="*/ 0 h 2517913"/>
              <a:gd name="connsiteX1" fmla="*/ 2517913 w 2517913"/>
              <a:gd name="connsiteY1" fmla="*/ 0 h 2517913"/>
              <a:gd name="connsiteX2" fmla="*/ 2517913 w 2517913"/>
              <a:gd name="connsiteY2" fmla="*/ 2517913 h 2517913"/>
              <a:gd name="connsiteX3" fmla="*/ 0 w 2517913"/>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3" h="2517913">
                <a:moveTo>
                  <a:pt x="0" y="0"/>
                </a:moveTo>
                <a:lnTo>
                  <a:pt x="2517913" y="0"/>
                </a:lnTo>
                <a:lnTo>
                  <a:pt x="2517913" y="2517913"/>
                </a:lnTo>
                <a:lnTo>
                  <a:pt x="0" y="2517913"/>
                </a:lnTo>
                <a:close/>
              </a:path>
            </a:pathLst>
          </a:custGeom>
          <a:solidFill>
            <a:schemeClr val="bg1">
              <a:lumMod val="75000"/>
            </a:schemeClr>
          </a:solidFill>
        </p:spPr>
        <p:txBody>
          <a:bodyPr wrap="square">
            <a:noAutofit/>
          </a:bodyPr>
          <a:lstStyle/>
          <a:p>
            <a:endParaRPr lang="zh-CN" altLang="en-US"/>
          </a:p>
        </p:txBody>
      </p:sp>
      <p:sp>
        <p:nvSpPr>
          <p:cNvPr id="33" name="Picture Placeholder 32"/>
          <p:cNvSpPr>
            <a:spLocks noGrp="1"/>
          </p:cNvSpPr>
          <p:nvPr>
            <p:ph type="pic" sz="quarter" idx="16"/>
          </p:nvPr>
        </p:nvSpPr>
        <p:spPr>
          <a:xfrm>
            <a:off x="15770087" y="5140739"/>
            <a:ext cx="2517913" cy="2517913"/>
          </a:xfrm>
          <a:custGeom>
            <a:avLst/>
            <a:gdLst>
              <a:gd name="connsiteX0" fmla="*/ 0 w 2517913"/>
              <a:gd name="connsiteY0" fmla="*/ 0 h 2517913"/>
              <a:gd name="connsiteX1" fmla="*/ 2517913 w 2517913"/>
              <a:gd name="connsiteY1" fmla="*/ 0 h 2517913"/>
              <a:gd name="connsiteX2" fmla="*/ 2517913 w 2517913"/>
              <a:gd name="connsiteY2" fmla="*/ 2517913 h 2517913"/>
              <a:gd name="connsiteX3" fmla="*/ 0 w 2517913"/>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3" h="2517913">
                <a:moveTo>
                  <a:pt x="0" y="0"/>
                </a:moveTo>
                <a:lnTo>
                  <a:pt x="2517913" y="0"/>
                </a:lnTo>
                <a:lnTo>
                  <a:pt x="2517913" y="2517913"/>
                </a:lnTo>
                <a:lnTo>
                  <a:pt x="0" y="2517913"/>
                </a:lnTo>
                <a:close/>
              </a:path>
            </a:pathLst>
          </a:custGeom>
          <a:solidFill>
            <a:schemeClr val="bg1">
              <a:lumMod val="75000"/>
            </a:schemeClr>
          </a:solidFill>
        </p:spPr>
        <p:txBody>
          <a:bodyPr wrap="square">
            <a:noAutofit/>
          </a:bodyPr>
          <a:lstStyle/>
          <a:p>
            <a:endParaRPr lang="zh-CN" altLang="en-US"/>
          </a:p>
        </p:txBody>
      </p:sp>
      <p:sp>
        <p:nvSpPr>
          <p:cNvPr id="34" name="Picture Placeholder 33"/>
          <p:cNvSpPr>
            <a:spLocks noGrp="1"/>
          </p:cNvSpPr>
          <p:nvPr>
            <p:ph type="pic" sz="quarter" idx="17"/>
          </p:nvPr>
        </p:nvSpPr>
        <p:spPr>
          <a:xfrm>
            <a:off x="0" y="7769087"/>
            <a:ext cx="2517913" cy="2517913"/>
          </a:xfrm>
          <a:custGeom>
            <a:avLst/>
            <a:gdLst>
              <a:gd name="connsiteX0" fmla="*/ 0 w 2517913"/>
              <a:gd name="connsiteY0" fmla="*/ 0 h 2517913"/>
              <a:gd name="connsiteX1" fmla="*/ 2517913 w 2517913"/>
              <a:gd name="connsiteY1" fmla="*/ 0 h 2517913"/>
              <a:gd name="connsiteX2" fmla="*/ 2517913 w 2517913"/>
              <a:gd name="connsiteY2" fmla="*/ 2517913 h 2517913"/>
              <a:gd name="connsiteX3" fmla="*/ 0 w 2517913"/>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3" h="2517913">
                <a:moveTo>
                  <a:pt x="0" y="0"/>
                </a:moveTo>
                <a:lnTo>
                  <a:pt x="2517913" y="0"/>
                </a:lnTo>
                <a:lnTo>
                  <a:pt x="2517913" y="2517913"/>
                </a:lnTo>
                <a:lnTo>
                  <a:pt x="0" y="2517913"/>
                </a:lnTo>
                <a:close/>
              </a:path>
            </a:pathLst>
          </a:custGeom>
          <a:solidFill>
            <a:schemeClr val="bg1">
              <a:lumMod val="75000"/>
            </a:schemeClr>
          </a:solidFill>
        </p:spPr>
        <p:txBody>
          <a:bodyPr wrap="square">
            <a:noAutofit/>
          </a:bodyPr>
          <a:lstStyle/>
          <a:p>
            <a:endParaRPr lang="zh-CN" altLang="en-US"/>
          </a:p>
        </p:txBody>
      </p:sp>
      <p:sp>
        <p:nvSpPr>
          <p:cNvPr id="35" name="Picture Placeholder 34"/>
          <p:cNvSpPr>
            <a:spLocks noGrp="1"/>
          </p:cNvSpPr>
          <p:nvPr>
            <p:ph type="pic" sz="quarter" idx="18"/>
          </p:nvPr>
        </p:nvSpPr>
        <p:spPr>
          <a:xfrm>
            <a:off x="2628348" y="7769087"/>
            <a:ext cx="2517913" cy="2517913"/>
          </a:xfrm>
          <a:custGeom>
            <a:avLst/>
            <a:gdLst>
              <a:gd name="connsiteX0" fmla="*/ 0 w 2517913"/>
              <a:gd name="connsiteY0" fmla="*/ 0 h 2517913"/>
              <a:gd name="connsiteX1" fmla="*/ 2517913 w 2517913"/>
              <a:gd name="connsiteY1" fmla="*/ 0 h 2517913"/>
              <a:gd name="connsiteX2" fmla="*/ 2517913 w 2517913"/>
              <a:gd name="connsiteY2" fmla="*/ 2517913 h 2517913"/>
              <a:gd name="connsiteX3" fmla="*/ 0 w 2517913"/>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3" h="2517913">
                <a:moveTo>
                  <a:pt x="0" y="0"/>
                </a:moveTo>
                <a:lnTo>
                  <a:pt x="2517913" y="0"/>
                </a:lnTo>
                <a:lnTo>
                  <a:pt x="2517913" y="2517913"/>
                </a:lnTo>
                <a:lnTo>
                  <a:pt x="0" y="2517913"/>
                </a:lnTo>
                <a:close/>
              </a:path>
            </a:pathLst>
          </a:custGeom>
          <a:solidFill>
            <a:schemeClr val="bg1">
              <a:lumMod val="75000"/>
            </a:schemeClr>
          </a:solidFill>
        </p:spPr>
        <p:txBody>
          <a:bodyPr wrap="square">
            <a:noAutofit/>
          </a:bodyPr>
          <a:lstStyle/>
          <a:p>
            <a:endParaRPr lang="zh-CN" altLang="en-US"/>
          </a:p>
        </p:txBody>
      </p:sp>
      <p:sp>
        <p:nvSpPr>
          <p:cNvPr id="36" name="Picture Placeholder 35"/>
          <p:cNvSpPr>
            <a:spLocks noGrp="1"/>
          </p:cNvSpPr>
          <p:nvPr>
            <p:ph type="pic" sz="quarter" idx="19"/>
          </p:nvPr>
        </p:nvSpPr>
        <p:spPr>
          <a:xfrm>
            <a:off x="5256696" y="7769087"/>
            <a:ext cx="2517913" cy="2517913"/>
          </a:xfrm>
          <a:custGeom>
            <a:avLst/>
            <a:gdLst>
              <a:gd name="connsiteX0" fmla="*/ 0 w 2517913"/>
              <a:gd name="connsiteY0" fmla="*/ 0 h 2517913"/>
              <a:gd name="connsiteX1" fmla="*/ 2517913 w 2517913"/>
              <a:gd name="connsiteY1" fmla="*/ 0 h 2517913"/>
              <a:gd name="connsiteX2" fmla="*/ 2517913 w 2517913"/>
              <a:gd name="connsiteY2" fmla="*/ 2517913 h 2517913"/>
              <a:gd name="connsiteX3" fmla="*/ 0 w 2517913"/>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3" h="2517913">
                <a:moveTo>
                  <a:pt x="0" y="0"/>
                </a:moveTo>
                <a:lnTo>
                  <a:pt x="2517913" y="0"/>
                </a:lnTo>
                <a:lnTo>
                  <a:pt x="2517913" y="2517913"/>
                </a:lnTo>
                <a:lnTo>
                  <a:pt x="0" y="2517913"/>
                </a:lnTo>
                <a:close/>
              </a:path>
            </a:pathLst>
          </a:custGeom>
          <a:solidFill>
            <a:schemeClr val="bg1">
              <a:lumMod val="75000"/>
            </a:schemeClr>
          </a:solidFill>
        </p:spPr>
        <p:txBody>
          <a:bodyPr wrap="square">
            <a:noAutofit/>
          </a:bodyPr>
          <a:lstStyle/>
          <a:p>
            <a:endParaRPr lang="zh-CN" altLang="en-US"/>
          </a:p>
        </p:txBody>
      </p:sp>
      <p:sp>
        <p:nvSpPr>
          <p:cNvPr id="37" name="Picture Placeholder 36"/>
          <p:cNvSpPr>
            <a:spLocks noGrp="1"/>
          </p:cNvSpPr>
          <p:nvPr>
            <p:ph type="pic" sz="quarter" idx="20"/>
          </p:nvPr>
        </p:nvSpPr>
        <p:spPr>
          <a:xfrm>
            <a:off x="7885044" y="7769087"/>
            <a:ext cx="2517913" cy="2517913"/>
          </a:xfrm>
          <a:custGeom>
            <a:avLst/>
            <a:gdLst>
              <a:gd name="connsiteX0" fmla="*/ 0 w 2517913"/>
              <a:gd name="connsiteY0" fmla="*/ 0 h 2517913"/>
              <a:gd name="connsiteX1" fmla="*/ 2517913 w 2517913"/>
              <a:gd name="connsiteY1" fmla="*/ 0 h 2517913"/>
              <a:gd name="connsiteX2" fmla="*/ 2517913 w 2517913"/>
              <a:gd name="connsiteY2" fmla="*/ 2517913 h 2517913"/>
              <a:gd name="connsiteX3" fmla="*/ 0 w 2517913"/>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3" h="2517913">
                <a:moveTo>
                  <a:pt x="0" y="0"/>
                </a:moveTo>
                <a:lnTo>
                  <a:pt x="2517913" y="0"/>
                </a:lnTo>
                <a:lnTo>
                  <a:pt x="2517913" y="2517913"/>
                </a:lnTo>
                <a:lnTo>
                  <a:pt x="0" y="2517913"/>
                </a:lnTo>
                <a:close/>
              </a:path>
            </a:pathLst>
          </a:custGeom>
          <a:solidFill>
            <a:schemeClr val="bg1">
              <a:lumMod val="75000"/>
            </a:schemeClr>
          </a:solidFill>
        </p:spPr>
        <p:txBody>
          <a:bodyPr wrap="square">
            <a:noAutofit/>
          </a:bodyPr>
          <a:lstStyle/>
          <a:p>
            <a:endParaRPr lang="zh-CN" altLang="en-US"/>
          </a:p>
        </p:txBody>
      </p:sp>
      <p:sp>
        <p:nvSpPr>
          <p:cNvPr id="38" name="Picture Placeholder 37"/>
          <p:cNvSpPr>
            <a:spLocks noGrp="1"/>
          </p:cNvSpPr>
          <p:nvPr>
            <p:ph type="pic" sz="quarter" idx="21"/>
          </p:nvPr>
        </p:nvSpPr>
        <p:spPr>
          <a:xfrm>
            <a:off x="10513392" y="7769087"/>
            <a:ext cx="2517913" cy="2517913"/>
          </a:xfrm>
          <a:custGeom>
            <a:avLst/>
            <a:gdLst>
              <a:gd name="connsiteX0" fmla="*/ 0 w 2517913"/>
              <a:gd name="connsiteY0" fmla="*/ 0 h 2517913"/>
              <a:gd name="connsiteX1" fmla="*/ 2517913 w 2517913"/>
              <a:gd name="connsiteY1" fmla="*/ 0 h 2517913"/>
              <a:gd name="connsiteX2" fmla="*/ 2517913 w 2517913"/>
              <a:gd name="connsiteY2" fmla="*/ 2517913 h 2517913"/>
              <a:gd name="connsiteX3" fmla="*/ 0 w 2517913"/>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3" h="2517913">
                <a:moveTo>
                  <a:pt x="0" y="0"/>
                </a:moveTo>
                <a:lnTo>
                  <a:pt x="2517913" y="0"/>
                </a:lnTo>
                <a:lnTo>
                  <a:pt x="2517913" y="2517913"/>
                </a:lnTo>
                <a:lnTo>
                  <a:pt x="0" y="2517913"/>
                </a:lnTo>
                <a:close/>
              </a:path>
            </a:pathLst>
          </a:custGeom>
          <a:solidFill>
            <a:schemeClr val="bg1">
              <a:lumMod val="75000"/>
            </a:schemeClr>
          </a:solidFill>
        </p:spPr>
        <p:txBody>
          <a:bodyPr wrap="square">
            <a:noAutofit/>
          </a:bodyPr>
          <a:lstStyle/>
          <a:p>
            <a:endParaRPr lang="zh-CN" altLang="en-US"/>
          </a:p>
        </p:txBody>
      </p:sp>
      <p:sp>
        <p:nvSpPr>
          <p:cNvPr id="39" name="Picture Placeholder 38"/>
          <p:cNvSpPr>
            <a:spLocks noGrp="1"/>
          </p:cNvSpPr>
          <p:nvPr>
            <p:ph type="pic" sz="quarter" idx="22"/>
          </p:nvPr>
        </p:nvSpPr>
        <p:spPr>
          <a:xfrm>
            <a:off x="13141740" y="7769087"/>
            <a:ext cx="2517913" cy="2517913"/>
          </a:xfrm>
          <a:custGeom>
            <a:avLst/>
            <a:gdLst>
              <a:gd name="connsiteX0" fmla="*/ 0 w 2517913"/>
              <a:gd name="connsiteY0" fmla="*/ 0 h 2517913"/>
              <a:gd name="connsiteX1" fmla="*/ 2517913 w 2517913"/>
              <a:gd name="connsiteY1" fmla="*/ 0 h 2517913"/>
              <a:gd name="connsiteX2" fmla="*/ 2517913 w 2517913"/>
              <a:gd name="connsiteY2" fmla="*/ 2517913 h 2517913"/>
              <a:gd name="connsiteX3" fmla="*/ 0 w 2517913"/>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3" h="2517913">
                <a:moveTo>
                  <a:pt x="0" y="0"/>
                </a:moveTo>
                <a:lnTo>
                  <a:pt x="2517913" y="0"/>
                </a:lnTo>
                <a:lnTo>
                  <a:pt x="2517913" y="2517913"/>
                </a:lnTo>
                <a:lnTo>
                  <a:pt x="0" y="2517913"/>
                </a:lnTo>
                <a:close/>
              </a:path>
            </a:pathLst>
          </a:custGeom>
          <a:solidFill>
            <a:schemeClr val="bg1">
              <a:lumMod val="75000"/>
            </a:schemeClr>
          </a:solidFill>
        </p:spPr>
        <p:txBody>
          <a:bodyPr wrap="square">
            <a:noAutofit/>
          </a:bodyPr>
          <a:lstStyle/>
          <a:p>
            <a:endParaRPr lang="zh-CN" altLang="en-US"/>
          </a:p>
        </p:txBody>
      </p:sp>
      <p:sp>
        <p:nvSpPr>
          <p:cNvPr id="40" name="Picture Placeholder 39"/>
          <p:cNvSpPr>
            <a:spLocks noGrp="1"/>
          </p:cNvSpPr>
          <p:nvPr>
            <p:ph type="pic" sz="quarter" idx="23"/>
          </p:nvPr>
        </p:nvSpPr>
        <p:spPr>
          <a:xfrm>
            <a:off x="15770086" y="7769087"/>
            <a:ext cx="2517913" cy="2517913"/>
          </a:xfrm>
          <a:custGeom>
            <a:avLst/>
            <a:gdLst>
              <a:gd name="connsiteX0" fmla="*/ 0 w 2517913"/>
              <a:gd name="connsiteY0" fmla="*/ 0 h 2517913"/>
              <a:gd name="connsiteX1" fmla="*/ 2517913 w 2517913"/>
              <a:gd name="connsiteY1" fmla="*/ 0 h 2517913"/>
              <a:gd name="connsiteX2" fmla="*/ 2517913 w 2517913"/>
              <a:gd name="connsiteY2" fmla="*/ 2517913 h 2517913"/>
              <a:gd name="connsiteX3" fmla="*/ 0 w 2517913"/>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3" h="2517913">
                <a:moveTo>
                  <a:pt x="0" y="0"/>
                </a:moveTo>
                <a:lnTo>
                  <a:pt x="2517913" y="0"/>
                </a:lnTo>
                <a:lnTo>
                  <a:pt x="2517913" y="2517913"/>
                </a:lnTo>
                <a:lnTo>
                  <a:pt x="0" y="2517913"/>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735050674"/>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45_标题和内容">
    <p:spTree>
      <p:nvGrpSpPr>
        <p:cNvPr id="1" name=""/>
        <p:cNvGrpSpPr/>
        <p:nvPr/>
      </p:nvGrpSpPr>
      <p:grpSpPr>
        <a:xfrm>
          <a:off x="0" y="0"/>
          <a:ext cx="0" cy="0"/>
          <a:chOff x="0" y="0"/>
          <a:chExt cx="0" cy="0"/>
        </a:xfrm>
      </p:grpSpPr>
      <p:sp>
        <p:nvSpPr>
          <p:cNvPr id="25" name="Picture Placeholder 24"/>
          <p:cNvSpPr>
            <a:spLocks noGrp="1"/>
          </p:cNvSpPr>
          <p:nvPr>
            <p:ph type="pic" sz="quarter" idx="10"/>
          </p:nvPr>
        </p:nvSpPr>
        <p:spPr>
          <a:xfrm>
            <a:off x="1811587" y="1560979"/>
            <a:ext cx="2350621" cy="2350621"/>
          </a:xfrm>
          <a:custGeom>
            <a:avLst/>
            <a:gdLst>
              <a:gd name="connsiteX0" fmla="*/ 0 w 2350621"/>
              <a:gd name="connsiteY0" fmla="*/ 0 h 2350621"/>
              <a:gd name="connsiteX1" fmla="*/ 2350621 w 2350621"/>
              <a:gd name="connsiteY1" fmla="*/ 0 h 2350621"/>
              <a:gd name="connsiteX2" fmla="*/ 2350621 w 2350621"/>
              <a:gd name="connsiteY2" fmla="*/ 2350621 h 2350621"/>
              <a:gd name="connsiteX3" fmla="*/ 0 w 2350621"/>
              <a:gd name="connsiteY3" fmla="*/ 2350621 h 2350621"/>
            </a:gdLst>
            <a:ahLst/>
            <a:cxnLst>
              <a:cxn ang="0">
                <a:pos x="connsiteX0" y="connsiteY0"/>
              </a:cxn>
              <a:cxn ang="0">
                <a:pos x="connsiteX1" y="connsiteY1"/>
              </a:cxn>
              <a:cxn ang="0">
                <a:pos x="connsiteX2" y="connsiteY2"/>
              </a:cxn>
              <a:cxn ang="0">
                <a:pos x="connsiteX3" y="connsiteY3"/>
              </a:cxn>
            </a:cxnLst>
            <a:rect l="l" t="t" r="r" b="b"/>
            <a:pathLst>
              <a:path w="2350621" h="2350621">
                <a:moveTo>
                  <a:pt x="0" y="0"/>
                </a:moveTo>
                <a:lnTo>
                  <a:pt x="2350621" y="0"/>
                </a:lnTo>
                <a:lnTo>
                  <a:pt x="2350621" y="2350621"/>
                </a:lnTo>
                <a:lnTo>
                  <a:pt x="0" y="2350621"/>
                </a:lnTo>
                <a:close/>
              </a:path>
            </a:pathLst>
          </a:custGeom>
          <a:solidFill>
            <a:schemeClr val="bg1">
              <a:lumMod val="75000"/>
            </a:schemeClr>
          </a:solidFill>
        </p:spPr>
        <p:txBody>
          <a:bodyPr wrap="square">
            <a:noAutofit/>
          </a:bodyPr>
          <a:lstStyle/>
          <a:p>
            <a:endParaRPr lang="zh-CN" altLang="en-US"/>
          </a:p>
        </p:txBody>
      </p:sp>
      <p:sp>
        <p:nvSpPr>
          <p:cNvPr id="26" name="Picture Placeholder 25"/>
          <p:cNvSpPr>
            <a:spLocks noGrp="1"/>
          </p:cNvSpPr>
          <p:nvPr>
            <p:ph type="pic" sz="quarter" idx="11"/>
          </p:nvPr>
        </p:nvSpPr>
        <p:spPr>
          <a:xfrm>
            <a:off x="4274908" y="1560979"/>
            <a:ext cx="2350621" cy="2350621"/>
          </a:xfrm>
          <a:custGeom>
            <a:avLst/>
            <a:gdLst>
              <a:gd name="connsiteX0" fmla="*/ 0 w 2350621"/>
              <a:gd name="connsiteY0" fmla="*/ 0 h 2350621"/>
              <a:gd name="connsiteX1" fmla="*/ 2350621 w 2350621"/>
              <a:gd name="connsiteY1" fmla="*/ 0 h 2350621"/>
              <a:gd name="connsiteX2" fmla="*/ 2350621 w 2350621"/>
              <a:gd name="connsiteY2" fmla="*/ 2350621 h 2350621"/>
              <a:gd name="connsiteX3" fmla="*/ 0 w 2350621"/>
              <a:gd name="connsiteY3" fmla="*/ 2350621 h 2350621"/>
            </a:gdLst>
            <a:ahLst/>
            <a:cxnLst>
              <a:cxn ang="0">
                <a:pos x="connsiteX0" y="connsiteY0"/>
              </a:cxn>
              <a:cxn ang="0">
                <a:pos x="connsiteX1" y="connsiteY1"/>
              </a:cxn>
              <a:cxn ang="0">
                <a:pos x="connsiteX2" y="connsiteY2"/>
              </a:cxn>
              <a:cxn ang="0">
                <a:pos x="connsiteX3" y="connsiteY3"/>
              </a:cxn>
            </a:cxnLst>
            <a:rect l="l" t="t" r="r" b="b"/>
            <a:pathLst>
              <a:path w="2350621" h="2350621">
                <a:moveTo>
                  <a:pt x="0" y="0"/>
                </a:moveTo>
                <a:lnTo>
                  <a:pt x="2350621" y="0"/>
                </a:lnTo>
                <a:lnTo>
                  <a:pt x="2350621" y="2350621"/>
                </a:lnTo>
                <a:lnTo>
                  <a:pt x="0" y="2350621"/>
                </a:lnTo>
                <a:close/>
              </a:path>
            </a:pathLst>
          </a:custGeom>
          <a:solidFill>
            <a:schemeClr val="bg1">
              <a:lumMod val="75000"/>
            </a:schemeClr>
          </a:solidFill>
        </p:spPr>
        <p:txBody>
          <a:bodyPr wrap="square">
            <a:noAutofit/>
          </a:bodyPr>
          <a:lstStyle/>
          <a:p>
            <a:endParaRPr lang="zh-CN" altLang="en-US"/>
          </a:p>
        </p:txBody>
      </p:sp>
      <p:sp>
        <p:nvSpPr>
          <p:cNvPr id="27" name="Picture Placeholder 26"/>
          <p:cNvSpPr>
            <a:spLocks noGrp="1"/>
          </p:cNvSpPr>
          <p:nvPr>
            <p:ph type="pic" sz="quarter" idx="12"/>
          </p:nvPr>
        </p:nvSpPr>
        <p:spPr>
          <a:xfrm>
            <a:off x="6738229" y="1560979"/>
            <a:ext cx="2350621" cy="2350621"/>
          </a:xfrm>
          <a:custGeom>
            <a:avLst/>
            <a:gdLst>
              <a:gd name="connsiteX0" fmla="*/ 0 w 2350621"/>
              <a:gd name="connsiteY0" fmla="*/ 0 h 2350621"/>
              <a:gd name="connsiteX1" fmla="*/ 2350621 w 2350621"/>
              <a:gd name="connsiteY1" fmla="*/ 0 h 2350621"/>
              <a:gd name="connsiteX2" fmla="*/ 2350621 w 2350621"/>
              <a:gd name="connsiteY2" fmla="*/ 2350621 h 2350621"/>
              <a:gd name="connsiteX3" fmla="*/ 0 w 2350621"/>
              <a:gd name="connsiteY3" fmla="*/ 2350621 h 2350621"/>
            </a:gdLst>
            <a:ahLst/>
            <a:cxnLst>
              <a:cxn ang="0">
                <a:pos x="connsiteX0" y="connsiteY0"/>
              </a:cxn>
              <a:cxn ang="0">
                <a:pos x="connsiteX1" y="connsiteY1"/>
              </a:cxn>
              <a:cxn ang="0">
                <a:pos x="connsiteX2" y="connsiteY2"/>
              </a:cxn>
              <a:cxn ang="0">
                <a:pos x="connsiteX3" y="connsiteY3"/>
              </a:cxn>
            </a:cxnLst>
            <a:rect l="l" t="t" r="r" b="b"/>
            <a:pathLst>
              <a:path w="2350621" h="2350621">
                <a:moveTo>
                  <a:pt x="0" y="0"/>
                </a:moveTo>
                <a:lnTo>
                  <a:pt x="2350621" y="0"/>
                </a:lnTo>
                <a:lnTo>
                  <a:pt x="2350621" y="2350621"/>
                </a:lnTo>
                <a:lnTo>
                  <a:pt x="0" y="2350621"/>
                </a:lnTo>
                <a:close/>
              </a:path>
            </a:pathLst>
          </a:custGeom>
          <a:solidFill>
            <a:schemeClr val="bg1">
              <a:lumMod val="75000"/>
            </a:schemeClr>
          </a:solidFill>
        </p:spPr>
        <p:txBody>
          <a:bodyPr wrap="square">
            <a:noAutofit/>
          </a:bodyPr>
          <a:lstStyle/>
          <a:p>
            <a:endParaRPr lang="zh-CN" altLang="en-US"/>
          </a:p>
        </p:txBody>
      </p:sp>
      <p:sp>
        <p:nvSpPr>
          <p:cNvPr id="28" name="Picture Placeholder 27"/>
          <p:cNvSpPr>
            <a:spLocks noGrp="1"/>
          </p:cNvSpPr>
          <p:nvPr>
            <p:ph type="pic" sz="quarter" idx="13"/>
          </p:nvPr>
        </p:nvSpPr>
        <p:spPr>
          <a:xfrm>
            <a:off x="9201550" y="1560979"/>
            <a:ext cx="2350621" cy="2350621"/>
          </a:xfrm>
          <a:custGeom>
            <a:avLst/>
            <a:gdLst>
              <a:gd name="connsiteX0" fmla="*/ 0 w 2350621"/>
              <a:gd name="connsiteY0" fmla="*/ 0 h 2350621"/>
              <a:gd name="connsiteX1" fmla="*/ 2350621 w 2350621"/>
              <a:gd name="connsiteY1" fmla="*/ 0 h 2350621"/>
              <a:gd name="connsiteX2" fmla="*/ 2350621 w 2350621"/>
              <a:gd name="connsiteY2" fmla="*/ 2350621 h 2350621"/>
              <a:gd name="connsiteX3" fmla="*/ 0 w 2350621"/>
              <a:gd name="connsiteY3" fmla="*/ 2350621 h 2350621"/>
            </a:gdLst>
            <a:ahLst/>
            <a:cxnLst>
              <a:cxn ang="0">
                <a:pos x="connsiteX0" y="connsiteY0"/>
              </a:cxn>
              <a:cxn ang="0">
                <a:pos x="connsiteX1" y="connsiteY1"/>
              </a:cxn>
              <a:cxn ang="0">
                <a:pos x="connsiteX2" y="connsiteY2"/>
              </a:cxn>
              <a:cxn ang="0">
                <a:pos x="connsiteX3" y="connsiteY3"/>
              </a:cxn>
            </a:cxnLst>
            <a:rect l="l" t="t" r="r" b="b"/>
            <a:pathLst>
              <a:path w="2350621" h="2350621">
                <a:moveTo>
                  <a:pt x="0" y="0"/>
                </a:moveTo>
                <a:lnTo>
                  <a:pt x="2350621" y="0"/>
                </a:lnTo>
                <a:lnTo>
                  <a:pt x="2350621" y="2350621"/>
                </a:lnTo>
                <a:lnTo>
                  <a:pt x="0" y="2350621"/>
                </a:lnTo>
                <a:close/>
              </a:path>
            </a:pathLst>
          </a:custGeom>
          <a:solidFill>
            <a:schemeClr val="bg1">
              <a:lumMod val="75000"/>
            </a:schemeClr>
          </a:solidFill>
        </p:spPr>
        <p:txBody>
          <a:bodyPr wrap="square">
            <a:noAutofit/>
          </a:bodyPr>
          <a:lstStyle/>
          <a:p>
            <a:endParaRPr lang="zh-CN" altLang="en-US"/>
          </a:p>
        </p:txBody>
      </p:sp>
      <p:sp>
        <p:nvSpPr>
          <p:cNvPr id="29" name="Picture Placeholder 28"/>
          <p:cNvSpPr>
            <a:spLocks noGrp="1"/>
          </p:cNvSpPr>
          <p:nvPr>
            <p:ph type="pic" sz="quarter" idx="14"/>
          </p:nvPr>
        </p:nvSpPr>
        <p:spPr>
          <a:xfrm>
            <a:off x="11664871" y="1560979"/>
            <a:ext cx="2350621" cy="2350621"/>
          </a:xfrm>
          <a:custGeom>
            <a:avLst/>
            <a:gdLst>
              <a:gd name="connsiteX0" fmla="*/ 0 w 2350621"/>
              <a:gd name="connsiteY0" fmla="*/ 0 h 2350621"/>
              <a:gd name="connsiteX1" fmla="*/ 2350621 w 2350621"/>
              <a:gd name="connsiteY1" fmla="*/ 0 h 2350621"/>
              <a:gd name="connsiteX2" fmla="*/ 2350621 w 2350621"/>
              <a:gd name="connsiteY2" fmla="*/ 2350621 h 2350621"/>
              <a:gd name="connsiteX3" fmla="*/ 0 w 2350621"/>
              <a:gd name="connsiteY3" fmla="*/ 2350621 h 2350621"/>
            </a:gdLst>
            <a:ahLst/>
            <a:cxnLst>
              <a:cxn ang="0">
                <a:pos x="connsiteX0" y="connsiteY0"/>
              </a:cxn>
              <a:cxn ang="0">
                <a:pos x="connsiteX1" y="connsiteY1"/>
              </a:cxn>
              <a:cxn ang="0">
                <a:pos x="connsiteX2" y="connsiteY2"/>
              </a:cxn>
              <a:cxn ang="0">
                <a:pos x="connsiteX3" y="connsiteY3"/>
              </a:cxn>
            </a:cxnLst>
            <a:rect l="l" t="t" r="r" b="b"/>
            <a:pathLst>
              <a:path w="2350621" h="2350621">
                <a:moveTo>
                  <a:pt x="0" y="0"/>
                </a:moveTo>
                <a:lnTo>
                  <a:pt x="2350621" y="0"/>
                </a:lnTo>
                <a:lnTo>
                  <a:pt x="2350621" y="2350621"/>
                </a:lnTo>
                <a:lnTo>
                  <a:pt x="0" y="2350621"/>
                </a:lnTo>
                <a:close/>
              </a:path>
            </a:pathLst>
          </a:custGeom>
          <a:solidFill>
            <a:schemeClr val="bg1">
              <a:lumMod val="75000"/>
            </a:schemeClr>
          </a:solidFill>
        </p:spPr>
        <p:txBody>
          <a:bodyPr wrap="square">
            <a:noAutofit/>
          </a:bodyPr>
          <a:lstStyle/>
          <a:p>
            <a:endParaRPr lang="zh-CN" altLang="en-US"/>
          </a:p>
        </p:txBody>
      </p:sp>
      <p:sp>
        <p:nvSpPr>
          <p:cNvPr id="30" name="Picture Placeholder 29"/>
          <p:cNvSpPr>
            <a:spLocks noGrp="1"/>
          </p:cNvSpPr>
          <p:nvPr>
            <p:ph type="pic" sz="quarter" idx="15"/>
          </p:nvPr>
        </p:nvSpPr>
        <p:spPr>
          <a:xfrm>
            <a:off x="14128190" y="1560979"/>
            <a:ext cx="2350621" cy="2350621"/>
          </a:xfrm>
          <a:custGeom>
            <a:avLst/>
            <a:gdLst>
              <a:gd name="connsiteX0" fmla="*/ 0 w 2350621"/>
              <a:gd name="connsiteY0" fmla="*/ 0 h 2350621"/>
              <a:gd name="connsiteX1" fmla="*/ 2350621 w 2350621"/>
              <a:gd name="connsiteY1" fmla="*/ 0 h 2350621"/>
              <a:gd name="connsiteX2" fmla="*/ 2350621 w 2350621"/>
              <a:gd name="connsiteY2" fmla="*/ 2350621 h 2350621"/>
              <a:gd name="connsiteX3" fmla="*/ 0 w 2350621"/>
              <a:gd name="connsiteY3" fmla="*/ 2350621 h 2350621"/>
            </a:gdLst>
            <a:ahLst/>
            <a:cxnLst>
              <a:cxn ang="0">
                <a:pos x="connsiteX0" y="connsiteY0"/>
              </a:cxn>
              <a:cxn ang="0">
                <a:pos x="connsiteX1" y="connsiteY1"/>
              </a:cxn>
              <a:cxn ang="0">
                <a:pos x="connsiteX2" y="connsiteY2"/>
              </a:cxn>
              <a:cxn ang="0">
                <a:pos x="connsiteX3" y="connsiteY3"/>
              </a:cxn>
            </a:cxnLst>
            <a:rect l="l" t="t" r="r" b="b"/>
            <a:pathLst>
              <a:path w="2350621" h="2350621">
                <a:moveTo>
                  <a:pt x="0" y="0"/>
                </a:moveTo>
                <a:lnTo>
                  <a:pt x="2350621" y="0"/>
                </a:lnTo>
                <a:lnTo>
                  <a:pt x="2350621" y="2350621"/>
                </a:lnTo>
                <a:lnTo>
                  <a:pt x="0" y="2350621"/>
                </a:lnTo>
                <a:close/>
              </a:path>
            </a:pathLst>
          </a:custGeom>
          <a:solidFill>
            <a:schemeClr val="bg1">
              <a:lumMod val="75000"/>
            </a:schemeClr>
          </a:solidFill>
        </p:spPr>
        <p:txBody>
          <a:bodyPr wrap="square">
            <a:noAutofit/>
          </a:bodyPr>
          <a:lstStyle/>
          <a:p>
            <a:endParaRPr lang="zh-CN" altLang="en-US"/>
          </a:p>
        </p:txBody>
      </p:sp>
      <p:sp>
        <p:nvSpPr>
          <p:cNvPr id="31" name="Picture Placeholder 30"/>
          <p:cNvSpPr>
            <a:spLocks noGrp="1"/>
          </p:cNvSpPr>
          <p:nvPr>
            <p:ph type="pic" sz="quarter" idx="16"/>
          </p:nvPr>
        </p:nvSpPr>
        <p:spPr>
          <a:xfrm>
            <a:off x="1809190" y="6488579"/>
            <a:ext cx="2350621" cy="2350621"/>
          </a:xfrm>
          <a:custGeom>
            <a:avLst/>
            <a:gdLst>
              <a:gd name="connsiteX0" fmla="*/ 0 w 2350621"/>
              <a:gd name="connsiteY0" fmla="*/ 0 h 2350621"/>
              <a:gd name="connsiteX1" fmla="*/ 2350621 w 2350621"/>
              <a:gd name="connsiteY1" fmla="*/ 0 h 2350621"/>
              <a:gd name="connsiteX2" fmla="*/ 2350621 w 2350621"/>
              <a:gd name="connsiteY2" fmla="*/ 2350621 h 2350621"/>
              <a:gd name="connsiteX3" fmla="*/ 0 w 2350621"/>
              <a:gd name="connsiteY3" fmla="*/ 2350621 h 2350621"/>
            </a:gdLst>
            <a:ahLst/>
            <a:cxnLst>
              <a:cxn ang="0">
                <a:pos x="connsiteX0" y="connsiteY0"/>
              </a:cxn>
              <a:cxn ang="0">
                <a:pos x="connsiteX1" y="connsiteY1"/>
              </a:cxn>
              <a:cxn ang="0">
                <a:pos x="connsiteX2" y="connsiteY2"/>
              </a:cxn>
              <a:cxn ang="0">
                <a:pos x="connsiteX3" y="connsiteY3"/>
              </a:cxn>
            </a:cxnLst>
            <a:rect l="l" t="t" r="r" b="b"/>
            <a:pathLst>
              <a:path w="2350621" h="2350621">
                <a:moveTo>
                  <a:pt x="0" y="0"/>
                </a:moveTo>
                <a:lnTo>
                  <a:pt x="2350621" y="0"/>
                </a:lnTo>
                <a:lnTo>
                  <a:pt x="2350621" y="2350621"/>
                </a:lnTo>
                <a:lnTo>
                  <a:pt x="0" y="2350621"/>
                </a:lnTo>
                <a:close/>
              </a:path>
            </a:pathLst>
          </a:custGeom>
          <a:solidFill>
            <a:schemeClr val="bg1">
              <a:lumMod val="75000"/>
            </a:schemeClr>
          </a:solidFill>
        </p:spPr>
        <p:txBody>
          <a:bodyPr wrap="square">
            <a:noAutofit/>
          </a:bodyPr>
          <a:lstStyle/>
          <a:p>
            <a:endParaRPr lang="zh-CN" altLang="en-US"/>
          </a:p>
        </p:txBody>
      </p:sp>
      <p:sp>
        <p:nvSpPr>
          <p:cNvPr id="32" name="Picture Placeholder 31"/>
          <p:cNvSpPr>
            <a:spLocks noGrp="1"/>
          </p:cNvSpPr>
          <p:nvPr>
            <p:ph type="pic" sz="quarter" idx="17"/>
          </p:nvPr>
        </p:nvSpPr>
        <p:spPr>
          <a:xfrm>
            <a:off x="4272511" y="6488579"/>
            <a:ext cx="2350621" cy="2350621"/>
          </a:xfrm>
          <a:custGeom>
            <a:avLst/>
            <a:gdLst>
              <a:gd name="connsiteX0" fmla="*/ 0 w 2350621"/>
              <a:gd name="connsiteY0" fmla="*/ 0 h 2350621"/>
              <a:gd name="connsiteX1" fmla="*/ 2350621 w 2350621"/>
              <a:gd name="connsiteY1" fmla="*/ 0 h 2350621"/>
              <a:gd name="connsiteX2" fmla="*/ 2350621 w 2350621"/>
              <a:gd name="connsiteY2" fmla="*/ 2350621 h 2350621"/>
              <a:gd name="connsiteX3" fmla="*/ 0 w 2350621"/>
              <a:gd name="connsiteY3" fmla="*/ 2350621 h 2350621"/>
            </a:gdLst>
            <a:ahLst/>
            <a:cxnLst>
              <a:cxn ang="0">
                <a:pos x="connsiteX0" y="connsiteY0"/>
              </a:cxn>
              <a:cxn ang="0">
                <a:pos x="connsiteX1" y="connsiteY1"/>
              </a:cxn>
              <a:cxn ang="0">
                <a:pos x="connsiteX2" y="connsiteY2"/>
              </a:cxn>
              <a:cxn ang="0">
                <a:pos x="connsiteX3" y="connsiteY3"/>
              </a:cxn>
            </a:cxnLst>
            <a:rect l="l" t="t" r="r" b="b"/>
            <a:pathLst>
              <a:path w="2350621" h="2350621">
                <a:moveTo>
                  <a:pt x="0" y="0"/>
                </a:moveTo>
                <a:lnTo>
                  <a:pt x="2350621" y="0"/>
                </a:lnTo>
                <a:lnTo>
                  <a:pt x="2350621" y="2350621"/>
                </a:lnTo>
                <a:lnTo>
                  <a:pt x="0" y="2350621"/>
                </a:lnTo>
                <a:close/>
              </a:path>
            </a:pathLst>
          </a:custGeom>
          <a:solidFill>
            <a:schemeClr val="bg1">
              <a:lumMod val="75000"/>
            </a:schemeClr>
          </a:solidFill>
        </p:spPr>
        <p:txBody>
          <a:bodyPr wrap="square">
            <a:noAutofit/>
          </a:bodyPr>
          <a:lstStyle/>
          <a:p>
            <a:endParaRPr lang="zh-CN" altLang="en-US"/>
          </a:p>
        </p:txBody>
      </p:sp>
      <p:sp>
        <p:nvSpPr>
          <p:cNvPr id="33" name="Picture Placeholder 32"/>
          <p:cNvSpPr>
            <a:spLocks noGrp="1"/>
          </p:cNvSpPr>
          <p:nvPr>
            <p:ph type="pic" sz="quarter" idx="18"/>
          </p:nvPr>
        </p:nvSpPr>
        <p:spPr>
          <a:xfrm>
            <a:off x="6735832" y="6488579"/>
            <a:ext cx="2350621" cy="2350621"/>
          </a:xfrm>
          <a:custGeom>
            <a:avLst/>
            <a:gdLst>
              <a:gd name="connsiteX0" fmla="*/ 0 w 2350621"/>
              <a:gd name="connsiteY0" fmla="*/ 0 h 2350621"/>
              <a:gd name="connsiteX1" fmla="*/ 2350621 w 2350621"/>
              <a:gd name="connsiteY1" fmla="*/ 0 h 2350621"/>
              <a:gd name="connsiteX2" fmla="*/ 2350621 w 2350621"/>
              <a:gd name="connsiteY2" fmla="*/ 2350621 h 2350621"/>
              <a:gd name="connsiteX3" fmla="*/ 0 w 2350621"/>
              <a:gd name="connsiteY3" fmla="*/ 2350621 h 2350621"/>
            </a:gdLst>
            <a:ahLst/>
            <a:cxnLst>
              <a:cxn ang="0">
                <a:pos x="connsiteX0" y="connsiteY0"/>
              </a:cxn>
              <a:cxn ang="0">
                <a:pos x="connsiteX1" y="connsiteY1"/>
              </a:cxn>
              <a:cxn ang="0">
                <a:pos x="connsiteX2" y="connsiteY2"/>
              </a:cxn>
              <a:cxn ang="0">
                <a:pos x="connsiteX3" y="connsiteY3"/>
              </a:cxn>
            </a:cxnLst>
            <a:rect l="l" t="t" r="r" b="b"/>
            <a:pathLst>
              <a:path w="2350621" h="2350621">
                <a:moveTo>
                  <a:pt x="0" y="0"/>
                </a:moveTo>
                <a:lnTo>
                  <a:pt x="2350621" y="0"/>
                </a:lnTo>
                <a:lnTo>
                  <a:pt x="2350621" y="2350621"/>
                </a:lnTo>
                <a:lnTo>
                  <a:pt x="0" y="2350621"/>
                </a:lnTo>
                <a:close/>
              </a:path>
            </a:pathLst>
          </a:custGeom>
          <a:solidFill>
            <a:schemeClr val="bg1">
              <a:lumMod val="75000"/>
            </a:schemeClr>
          </a:solidFill>
        </p:spPr>
        <p:txBody>
          <a:bodyPr wrap="square">
            <a:noAutofit/>
          </a:bodyPr>
          <a:lstStyle/>
          <a:p>
            <a:endParaRPr lang="zh-CN" altLang="en-US"/>
          </a:p>
        </p:txBody>
      </p:sp>
      <p:sp>
        <p:nvSpPr>
          <p:cNvPr id="34" name="Picture Placeholder 33"/>
          <p:cNvSpPr>
            <a:spLocks noGrp="1"/>
          </p:cNvSpPr>
          <p:nvPr>
            <p:ph type="pic" sz="quarter" idx="19"/>
          </p:nvPr>
        </p:nvSpPr>
        <p:spPr>
          <a:xfrm>
            <a:off x="9199153" y="6488579"/>
            <a:ext cx="2350621" cy="2350621"/>
          </a:xfrm>
          <a:custGeom>
            <a:avLst/>
            <a:gdLst>
              <a:gd name="connsiteX0" fmla="*/ 0 w 2350621"/>
              <a:gd name="connsiteY0" fmla="*/ 0 h 2350621"/>
              <a:gd name="connsiteX1" fmla="*/ 2350621 w 2350621"/>
              <a:gd name="connsiteY1" fmla="*/ 0 h 2350621"/>
              <a:gd name="connsiteX2" fmla="*/ 2350621 w 2350621"/>
              <a:gd name="connsiteY2" fmla="*/ 2350621 h 2350621"/>
              <a:gd name="connsiteX3" fmla="*/ 0 w 2350621"/>
              <a:gd name="connsiteY3" fmla="*/ 2350621 h 2350621"/>
            </a:gdLst>
            <a:ahLst/>
            <a:cxnLst>
              <a:cxn ang="0">
                <a:pos x="connsiteX0" y="connsiteY0"/>
              </a:cxn>
              <a:cxn ang="0">
                <a:pos x="connsiteX1" y="connsiteY1"/>
              </a:cxn>
              <a:cxn ang="0">
                <a:pos x="connsiteX2" y="connsiteY2"/>
              </a:cxn>
              <a:cxn ang="0">
                <a:pos x="connsiteX3" y="connsiteY3"/>
              </a:cxn>
            </a:cxnLst>
            <a:rect l="l" t="t" r="r" b="b"/>
            <a:pathLst>
              <a:path w="2350621" h="2350621">
                <a:moveTo>
                  <a:pt x="0" y="0"/>
                </a:moveTo>
                <a:lnTo>
                  <a:pt x="2350621" y="0"/>
                </a:lnTo>
                <a:lnTo>
                  <a:pt x="2350621" y="2350621"/>
                </a:lnTo>
                <a:lnTo>
                  <a:pt x="0" y="2350621"/>
                </a:lnTo>
                <a:close/>
              </a:path>
            </a:pathLst>
          </a:custGeom>
          <a:solidFill>
            <a:schemeClr val="bg1">
              <a:lumMod val="75000"/>
            </a:schemeClr>
          </a:solidFill>
        </p:spPr>
        <p:txBody>
          <a:bodyPr wrap="square">
            <a:noAutofit/>
          </a:bodyPr>
          <a:lstStyle/>
          <a:p>
            <a:endParaRPr lang="zh-CN" altLang="en-US"/>
          </a:p>
        </p:txBody>
      </p:sp>
      <p:sp>
        <p:nvSpPr>
          <p:cNvPr id="35" name="Picture Placeholder 34"/>
          <p:cNvSpPr>
            <a:spLocks noGrp="1"/>
          </p:cNvSpPr>
          <p:nvPr>
            <p:ph type="pic" sz="quarter" idx="20"/>
          </p:nvPr>
        </p:nvSpPr>
        <p:spPr>
          <a:xfrm>
            <a:off x="11662474" y="6488579"/>
            <a:ext cx="2350621" cy="2350621"/>
          </a:xfrm>
          <a:custGeom>
            <a:avLst/>
            <a:gdLst>
              <a:gd name="connsiteX0" fmla="*/ 0 w 2350621"/>
              <a:gd name="connsiteY0" fmla="*/ 0 h 2350621"/>
              <a:gd name="connsiteX1" fmla="*/ 2350621 w 2350621"/>
              <a:gd name="connsiteY1" fmla="*/ 0 h 2350621"/>
              <a:gd name="connsiteX2" fmla="*/ 2350621 w 2350621"/>
              <a:gd name="connsiteY2" fmla="*/ 2350621 h 2350621"/>
              <a:gd name="connsiteX3" fmla="*/ 0 w 2350621"/>
              <a:gd name="connsiteY3" fmla="*/ 2350621 h 2350621"/>
            </a:gdLst>
            <a:ahLst/>
            <a:cxnLst>
              <a:cxn ang="0">
                <a:pos x="connsiteX0" y="connsiteY0"/>
              </a:cxn>
              <a:cxn ang="0">
                <a:pos x="connsiteX1" y="connsiteY1"/>
              </a:cxn>
              <a:cxn ang="0">
                <a:pos x="connsiteX2" y="connsiteY2"/>
              </a:cxn>
              <a:cxn ang="0">
                <a:pos x="connsiteX3" y="connsiteY3"/>
              </a:cxn>
            </a:cxnLst>
            <a:rect l="l" t="t" r="r" b="b"/>
            <a:pathLst>
              <a:path w="2350621" h="2350621">
                <a:moveTo>
                  <a:pt x="0" y="0"/>
                </a:moveTo>
                <a:lnTo>
                  <a:pt x="2350621" y="0"/>
                </a:lnTo>
                <a:lnTo>
                  <a:pt x="2350621" y="2350621"/>
                </a:lnTo>
                <a:lnTo>
                  <a:pt x="0" y="2350621"/>
                </a:lnTo>
                <a:close/>
              </a:path>
            </a:pathLst>
          </a:custGeom>
          <a:solidFill>
            <a:schemeClr val="bg1">
              <a:lumMod val="75000"/>
            </a:schemeClr>
          </a:solidFill>
        </p:spPr>
        <p:txBody>
          <a:bodyPr wrap="square">
            <a:noAutofit/>
          </a:bodyPr>
          <a:lstStyle/>
          <a:p>
            <a:endParaRPr lang="zh-CN" altLang="en-US"/>
          </a:p>
        </p:txBody>
      </p:sp>
      <p:sp>
        <p:nvSpPr>
          <p:cNvPr id="36" name="Picture Placeholder 35"/>
          <p:cNvSpPr>
            <a:spLocks noGrp="1"/>
          </p:cNvSpPr>
          <p:nvPr>
            <p:ph type="pic" sz="quarter" idx="21"/>
          </p:nvPr>
        </p:nvSpPr>
        <p:spPr>
          <a:xfrm>
            <a:off x="14125793" y="6488579"/>
            <a:ext cx="2350621" cy="2350621"/>
          </a:xfrm>
          <a:custGeom>
            <a:avLst/>
            <a:gdLst>
              <a:gd name="connsiteX0" fmla="*/ 0 w 2350621"/>
              <a:gd name="connsiteY0" fmla="*/ 0 h 2350621"/>
              <a:gd name="connsiteX1" fmla="*/ 2350621 w 2350621"/>
              <a:gd name="connsiteY1" fmla="*/ 0 h 2350621"/>
              <a:gd name="connsiteX2" fmla="*/ 2350621 w 2350621"/>
              <a:gd name="connsiteY2" fmla="*/ 2350621 h 2350621"/>
              <a:gd name="connsiteX3" fmla="*/ 0 w 2350621"/>
              <a:gd name="connsiteY3" fmla="*/ 2350621 h 2350621"/>
            </a:gdLst>
            <a:ahLst/>
            <a:cxnLst>
              <a:cxn ang="0">
                <a:pos x="connsiteX0" y="connsiteY0"/>
              </a:cxn>
              <a:cxn ang="0">
                <a:pos x="connsiteX1" y="connsiteY1"/>
              </a:cxn>
              <a:cxn ang="0">
                <a:pos x="connsiteX2" y="connsiteY2"/>
              </a:cxn>
              <a:cxn ang="0">
                <a:pos x="connsiteX3" y="connsiteY3"/>
              </a:cxn>
            </a:cxnLst>
            <a:rect l="l" t="t" r="r" b="b"/>
            <a:pathLst>
              <a:path w="2350621" h="2350621">
                <a:moveTo>
                  <a:pt x="0" y="0"/>
                </a:moveTo>
                <a:lnTo>
                  <a:pt x="2350621" y="0"/>
                </a:lnTo>
                <a:lnTo>
                  <a:pt x="2350621" y="2350621"/>
                </a:lnTo>
                <a:lnTo>
                  <a:pt x="0" y="2350621"/>
                </a:lnTo>
                <a:close/>
              </a:path>
            </a:pathLst>
          </a:custGeom>
          <a:solidFill>
            <a:schemeClr val="bg1">
              <a:lumMod val="75000"/>
            </a:schemeClr>
          </a:solidFill>
        </p:spPr>
        <p:txBody>
          <a:bodyPr wrap="square">
            <a:noAutofit/>
          </a:bodyPr>
          <a:lstStyle/>
          <a:p>
            <a:endParaRPr lang="zh-CN" altLang="en-US"/>
          </a:p>
        </p:txBody>
      </p:sp>
      <p:sp>
        <p:nvSpPr>
          <p:cNvPr id="37" name="Picture Placeholder 36"/>
          <p:cNvSpPr>
            <a:spLocks noGrp="1"/>
          </p:cNvSpPr>
          <p:nvPr>
            <p:ph type="pic" sz="quarter" idx="22"/>
          </p:nvPr>
        </p:nvSpPr>
        <p:spPr>
          <a:xfrm>
            <a:off x="1809190" y="4023658"/>
            <a:ext cx="2350621" cy="2350621"/>
          </a:xfrm>
          <a:custGeom>
            <a:avLst/>
            <a:gdLst>
              <a:gd name="connsiteX0" fmla="*/ 0 w 2350621"/>
              <a:gd name="connsiteY0" fmla="*/ 0 h 2350621"/>
              <a:gd name="connsiteX1" fmla="*/ 2350621 w 2350621"/>
              <a:gd name="connsiteY1" fmla="*/ 0 h 2350621"/>
              <a:gd name="connsiteX2" fmla="*/ 2350621 w 2350621"/>
              <a:gd name="connsiteY2" fmla="*/ 2350621 h 2350621"/>
              <a:gd name="connsiteX3" fmla="*/ 0 w 2350621"/>
              <a:gd name="connsiteY3" fmla="*/ 2350621 h 2350621"/>
            </a:gdLst>
            <a:ahLst/>
            <a:cxnLst>
              <a:cxn ang="0">
                <a:pos x="connsiteX0" y="connsiteY0"/>
              </a:cxn>
              <a:cxn ang="0">
                <a:pos x="connsiteX1" y="connsiteY1"/>
              </a:cxn>
              <a:cxn ang="0">
                <a:pos x="connsiteX2" y="connsiteY2"/>
              </a:cxn>
              <a:cxn ang="0">
                <a:pos x="connsiteX3" y="connsiteY3"/>
              </a:cxn>
            </a:cxnLst>
            <a:rect l="l" t="t" r="r" b="b"/>
            <a:pathLst>
              <a:path w="2350621" h="2350621">
                <a:moveTo>
                  <a:pt x="0" y="0"/>
                </a:moveTo>
                <a:lnTo>
                  <a:pt x="2350621" y="0"/>
                </a:lnTo>
                <a:lnTo>
                  <a:pt x="2350621" y="2350621"/>
                </a:lnTo>
                <a:lnTo>
                  <a:pt x="0" y="2350621"/>
                </a:lnTo>
                <a:close/>
              </a:path>
            </a:pathLst>
          </a:custGeom>
          <a:solidFill>
            <a:schemeClr val="bg1">
              <a:lumMod val="75000"/>
            </a:schemeClr>
          </a:solidFill>
        </p:spPr>
        <p:txBody>
          <a:bodyPr wrap="square">
            <a:noAutofit/>
          </a:bodyPr>
          <a:lstStyle/>
          <a:p>
            <a:endParaRPr lang="zh-CN" altLang="en-US"/>
          </a:p>
        </p:txBody>
      </p:sp>
      <p:sp>
        <p:nvSpPr>
          <p:cNvPr id="38" name="Picture Placeholder 37"/>
          <p:cNvSpPr>
            <a:spLocks noGrp="1"/>
          </p:cNvSpPr>
          <p:nvPr>
            <p:ph type="pic" sz="quarter" idx="23"/>
          </p:nvPr>
        </p:nvSpPr>
        <p:spPr>
          <a:xfrm>
            <a:off x="14125793" y="4023658"/>
            <a:ext cx="2350621" cy="2350621"/>
          </a:xfrm>
          <a:custGeom>
            <a:avLst/>
            <a:gdLst>
              <a:gd name="connsiteX0" fmla="*/ 0 w 2350621"/>
              <a:gd name="connsiteY0" fmla="*/ 0 h 2350621"/>
              <a:gd name="connsiteX1" fmla="*/ 2350621 w 2350621"/>
              <a:gd name="connsiteY1" fmla="*/ 0 h 2350621"/>
              <a:gd name="connsiteX2" fmla="*/ 2350621 w 2350621"/>
              <a:gd name="connsiteY2" fmla="*/ 2350621 h 2350621"/>
              <a:gd name="connsiteX3" fmla="*/ 0 w 2350621"/>
              <a:gd name="connsiteY3" fmla="*/ 2350621 h 2350621"/>
            </a:gdLst>
            <a:ahLst/>
            <a:cxnLst>
              <a:cxn ang="0">
                <a:pos x="connsiteX0" y="connsiteY0"/>
              </a:cxn>
              <a:cxn ang="0">
                <a:pos x="connsiteX1" y="connsiteY1"/>
              </a:cxn>
              <a:cxn ang="0">
                <a:pos x="connsiteX2" y="connsiteY2"/>
              </a:cxn>
              <a:cxn ang="0">
                <a:pos x="connsiteX3" y="connsiteY3"/>
              </a:cxn>
            </a:cxnLst>
            <a:rect l="l" t="t" r="r" b="b"/>
            <a:pathLst>
              <a:path w="2350621" h="2350621">
                <a:moveTo>
                  <a:pt x="0" y="0"/>
                </a:moveTo>
                <a:lnTo>
                  <a:pt x="2350621" y="0"/>
                </a:lnTo>
                <a:lnTo>
                  <a:pt x="2350621" y="2350621"/>
                </a:lnTo>
                <a:lnTo>
                  <a:pt x="0" y="2350621"/>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855089498"/>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46_标题和内容">
    <p:spTree>
      <p:nvGrpSpPr>
        <p:cNvPr id="1" name=""/>
        <p:cNvGrpSpPr/>
        <p:nvPr/>
      </p:nvGrpSpPr>
      <p:grpSpPr>
        <a:xfrm>
          <a:off x="0" y="0"/>
          <a:ext cx="0" cy="0"/>
          <a:chOff x="0" y="0"/>
          <a:chExt cx="0" cy="0"/>
        </a:xfrm>
      </p:grpSpPr>
      <p:sp>
        <p:nvSpPr>
          <p:cNvPr id="29" name="Picture Placeholder 28"/>
          <p:cNvSpPr>
            <a:spLocks noGrp="1"/>
          </p:cNvSpPr>
          <p:nvPr>
            <p:ph type="pic" sz="quarter" idx="16"/>
          </p:nvPr>
        </p:nvSpPr>
        <p:spPr>
          <a:xfrm>
            <a:off x="3508154" y="5550480"/>
            <a:ext cx="2162490" cy="2508490"/>
          </a:xfrm>
          <a:custGeom>
            <a:avLst/>
            <a:gdLst>
              <a:gd name="connsiteX0" fmla="*/ 1081245 w 2162490"/>
              <a:gd name="connsiteY0" fmla="*/ 0 h 2508490"/>
              <a:gd name="connsiteX1" fmla="*/ 2162490 w 2162490"/>
              <a:gd name="connsiteY1" fmla="*/ 617240 h 2508490"/>
              <a:gd name="connsiteX2" fmla="*/ 2162490 w 2162490"/>
              <a:gd name="connsiteY2" fmla="*/ 1891250 h 2508490"/>
              <a:gd name="connsiteX3" fmla="*/ 1081245 w 2162490"/>
              <a:gd name="connsiteY3" fmla="*/ 2508490 h 2508490"/>
              <a:gd name="connsiteX4" fmla="*/ 0 w 2162490"/>
              <a:gd name="connsiteY4" fmla="*/ 1891250 h 2508490"/>
              <a:gd name="connsiteX5" fmla="*/ 0 w 2162490"/>
              <a:gd name="connsiteY5" fmla="*/ 617240 h 250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2490" h="2508490">
                <a:moveTo>
                  <a:pt x="1081245" y="0"/>
                </a:moveTo>
                <a:lnTo>
                  <a:pt x="2162490" y="617240"/>
                </a:lnTo>
                <a:lnTo>
                  <a:pt x="2162490" y="1891250"/>
                </a:lnTo>
                <a:lnTo>
                  <a:pt x="1081245" y="2508490"/>
                </a:lnTo>
                <a:lnTo>
                  <a:pt x="0" y="1891250"/>
                </a:lnTo>
                <a:lnTo>
                  <a:pt x="0" y="617240"/>
                </a:lnTo>
                <a:close/>
              </a:path>
            </a:pathLst>
          </a:custGeom>
          <a:solidFill>
            <a:schemeClr val="bg1">
              <a:lumMod val="75000"/>
            </a:schemeClr>
          </a:solidFill>
        </p:spPr>
        <p:txBody>
          <a:bodyPr wrap="square">
            <a:noAutofit/>
          </a:bodyPr>
          <a:lstStyle/>
          <a:p>
            <a:endParaRPr lang="zh-CN" altLang="en-US"/>
          </a:p>
        </p:txBody>
      </p:sp>
      <p:sp>
        <p:nvSpPr>
          <p:cNvPr id="30" name="Picture Placeholder 29"/>
          <p:cNvSpPr>
            <a:spLocks noGrp="1"/>
          </p:cNvSpPr>
          <p:nvPr>
            <p:ph type="pic" sz="quarter" idx="17"/>
          </p:nvPr>
        </p:nvSpPr>
        <p:spPr>
          <a:xfrm>
            <a:off x="5786485" y="5550480"/>
            <a:ext cx="2162490" cy="2508490"/>
          </a:xfrm>
          <a:custGeom>
            <a:avLst/>
            <a:gdLst>
              <a:gd name="connsiteX0" fmla="*/ 1081245 w 2162490"/>
              <a:gd name="connsiteY0" fmla="*/ 0 h 2508490"/>
              <a:gd name="connsiteX1" fmla="*/ 2162490 w 2162490"/>
              <a:gd name="connsiteY1" fmla="*/ 617240 h 2508490"/>
              <a:gd name="connsiteX2" fmla="*/ 2162490 w 2162490"/>
              <a:gd name="connsiteY2" fmla="*/ 1891250 h 2508490"/>
              <a:gd name="connsiteX3" fmla="*/ 1081245 w 2162490"/>
              <a:gd name="connsiteY3" fmla="*/ 2508490 h 2508490"/>
              <a:gd name="connsiteX4" fmla="*/ 0 w 2162490"/>
              <a:gd name="connsiteY4" fmla="*/ 1891250 h 2508490"/>
              <a:gd name="connsiteX5" fmla="*/ 0 w 2162490"/>
              <a:gd name="connsiteY5" fmla="*/ 617240 h 250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2490" h="2508490">
                <a:moveTo>
                  <a:pt x="1081245" y="0"/>
                </a:moveTo>
                <a:lnTo>
                  <a:pt x="2162490" y="617240"/>
                </a:lnTo>
                <a:lnTo>
                  <a:pt x="2162490" y="1891250"/>
                </a:lnTo>
                <a:lnTo>
                  <a:pt x="1081245" y="2508490"/>
                </a:lnTo>
                <a:lnTo>
                  <a:pt x="0" y="1891250"/>
                </a:lnTo>
                <a:lnTo>
                  <a:pt x="0" y="617240"/>
                </a:lnTo>
                <a:close/>
              </a:path>
            </a:pathLst>
          </a:custGeom>
          <a:solidFill>
            <a:schemeClr val="bg1">
              <a:lumMod val="75000"/>
            </a:schemeClr>
          </a:solidFill>
        </p:spPr>
        <p:txBody>
          <a:bodyPr wrap="square">
            <a:noAutofit/>
          </a:bodyPr>
          <a:lstStyle/>
          <a:p>
            <a:endParaRPr lang="zh-CN" altLang="en-US"/>
          </a:p>
        </p:txBody>
      </p:sp>
      <p:sp>
        <p:nvSpPr>
          <p:cNvPr id="31" name="Picture Placeholder 30"/>
          <p:cNvSpPr>
            <a:spLocks noGrp="1"/>
          </p:cNvSpPr>
          <p:nvPr>
            <p:ph type="pic" sz="quarter" idx="18"/>
          </p:nvPr>
        </p:nvSpPr>
        <p:spPr>
          <a:xfrm>
            <a:off x="8064816" y="5550480"/>
            <a:ext cx="2162490" cy="2508490"/>
          </a:xfrm>
          <a:custGeom>
            <a:avLst/>
            <a:gdLst>
              <a:gd name="connsiteX0" fmla="*/ 1081245 w 2162490"/>
              <a:gd name="connsiteY0" fmla="*/ 0 h 2508490"/>
              <a:gd name="connsiteX1" fmla="*/ 2162490 w 2162490"/>
              <a:gd name="connsiteY1" fmla="*/ 617240 h 2508490"/>
              <a:gd name="connsiteX2" fmla="*/ 2162490 w 2162490"/>
              <a:gd name="connsiteY2" fmla="*/ 1891250 h 2508490"/>
              <a:gd name="connsiteX3" fmla="*/ 1081245 w 2162490"/>
              <a:gd name="connsiteY3" fmla="*/ 2508490 h 2508490"/>
              <a:gd name="connsiteX4" fmla="*/ 0 w 2162490"/>
              <a:gd name="connsiteY4" fmla="*/ 1891250 h 2508490"/>
              <a:gd name="connsiteX5" fmla="*/ 0 w 2162490"/>
              <a:gd name="connsiteY5" fmla="*/ 617240 h 250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2490" h="2508490">
                <a:moveTo>
                  <a:pt x="1081245" y="0"/>
                </a:moveTo>
                <a:lnTo>
                  <a:pt x="2162490" y="617240"/>
                </a:lnTo>
                <a:lnTo>
                  <a:pt x="2162490" y="1891250"/>
                </a:lnTo>
                <a:lnTo>
                  <a:pt x="1081245" y="2508490"/>
                </a:lnTo>
                <a:lnTo>
                  <a:pt x="0" y="1891250"/>
                </a:lnTo>
                <a:lnTo>
                  <a:pt x="0" y="617240"/>
                </a:lnTo>
                <a:close/>
              </a:path>
            </a:pathLst>
          </a:custGeom>
          <a:solidFill>
            <a:schemeClr val="bg1">
              <a:lumMod val="75000"/>
            </a:schemeClr>
          </a:solidFill>
        </p:spPr>
        <p:txBody>
          <a:bodyPr wrap="square">
            <a:noAutofit/>
          </a:bodyPr>
          <a:lstStyle/>
          <a:p>
            <a:endParaRPr lang="zh-CN" altLang="en-US"/>
          </a:p>
        </p:txBody>
      </p:sp>
      <p:sp>
        <p:nvSpPr>
          <p:cNvPr id="32" name="Picture Placeholder 31"/>
          <p:cNvSpPr>
            <a:spLocks noGrp="1"/>
          </p:cNvSpPr>
          <p:nvPr>
            <p:ph type="pic" sz="quarter" idx="19"/>
          </p:nvPr>
        </p:nvSpPr>
        <p:spPr>
          <a:xfrm>
            <a:off x="10343147" y="5550480"/>
            <a:ext cx="2162490" cy="2508490"/>
          </a:xfrm>
          <a:custGeom>
            <a:avLst/>
            <a:gdLst>
              <a:gd name="connsiteX0" fmla="*/ 1081245 w 2162490"/>
              <a:gd name="connsiteY0" fmla="*/ 0 h 2508490"/>
              <a:gd name="connsiteX1" fmla="*/ 2162490 w 2162490"/>
              <a:gd name="connsiteY1" fmla="*/ 617240 h 2508490"/>
              <a:gd name="connsiteX2" fmla="*/ 2162490 w 2162490"/>
              <a:gd name="connsiteY2" fmla="*/ 1891250 h 2508490"/>
              <a:gd name="connsiteX3" fmla="*/ 1081245 w 2162490"/>
              <a:gd name="connsiteY3" fmla="*/ 2508490 h 2508490"/>
              <a:gd name="connsiteX4" fmla="*/ 0 w 2162490"/>
              <a:gd name="connsiteY4" fmla="*/ 1891250 h 2508490"/>
              <a:gd name="connsiteX5" fmla="*/ 0 w 2162490"/>
              <a:gd name="connsiteY5" fmla="*/ 617240 h 250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2490" h="2508490">
                <a:moveTo>
                  <a:pt x="1081245" y="0"/>
                </a:moveTo>
                <a:lnTo>
                  <a:pt x="2162490" y="617240"/>
                </a:lnTo>
                <a:lnTo>
                  <a:pt x="2162490" y="1891250"/>
                </a:lnTo>
                <a:lnTo>
                  <a:pt x="1081245" y="2508490"/>
                </a:lnTo>
                <a:lnTo>
                  <a:pt x="0" y="1891250"/>
                </a:lnTo>
                <a:lnTo>
                  <a:pt x="0" y="617240"/>
                </a:lnTo>
                <a:close/>
              </a:path>
            </a:pathLst>
          </a:custGeom>
          <a:solidFill>
            <a:schemeClr val="bg1">
              <a:lumMod val="75000"/>
            </a:schemeClr>
          </a:solidFill>
        </p:spPr>
        <p:txBody>
          <a:bodyPr wrap="square">
            <a:noAutofit/>
          </a:bodyPr>
          <a:lstStyle/>
          <a:p>
            <a:endParaRPr lang="zh-CN" altLang="en-US"/>
          </a:p>
        </p:txBody>
      </p:sp>
      <p:sp>
        <p:nvSpPr>
          <p:cNvPr id="33" name="Picture Placeholder 32"/>
          <p:cNvSpPr>
            <a:spLocks noGrp="1"/>
          </p:cNvSpPr>
          <p:nvPr>
            <p:ph type="pic" sz="quarter" idx="20"/>
          </p:nvPr>
        </p:nvSpPr>
        <p:spPr>
          <a:xfrm>
            <a:off x="12621478" y="5550480"/>
            <a:ext cx="2162490" cy="2508490"/>
          </a:xfrm>
          <a:custGeom>
            <a:avLst/>
            <a:gdLst>
              <a:gd name="connsiteX0" fmla="*/ 1081245 w 2162490"/>
              <a:gd name="connsiteY0" fmla="*/ 0 h 2508490"/>
              <a:gd name="connsiteX1" fmla="*/ 2162490 w 2162490"/>
              <a:gd name="connsiteY1" fmla="*/ 617240 h 2508490"/>
              <a:gd name="connsiteX2" fmla="*/ 2162490 w 2162490"/>
              <a:gd name="connsiteY2" fmla="*/ 1891250 h 2508490"/>
              <a:gd name="connsiteX3" fmla="*/ 1081245 w 2162490"/>
              <a:gd name="connsiteY3" fmla="*/ 2508490 h 2508490"/>
              <a:gd name="connsiteX4" fmla="*/ 0 w 2162490"/>
              <a:gd name="connsiteY4" fmla="*/ 1891250 h 2508490"/>
              <a:gd name="connsiteX5" fmla="*/ 0 w 2162490"/>
              <a:gd name="connsiteY5" fmla="*/ 617240 h 250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2490" h="2508490">
                <a:moveTo>
                  <a:pt x="1081245" y="0"/>
                </a:moveTo>
                <a:lnTo>
                  <a:pt x="2162490" y="617240"/>
                </a:lnTo>
                <a:lnTo>
                  <a:pt x="2162490" y="1891250"/>
                </a:lnTo>
                <a:lnTo>
                  <a:pt x="1081245" y="2508490"/>
                </a:lnTo>
                <a:lnTo>
                  <a:pt x="0" y="1891250"/>
                </a:lnTo>
                <a:lnTo>
                  <a:pt x="0" y="617240"/>
                </a:lnTo>
                <a:close/>
              </a:path>
            </a:pathLst>
          </a:custGeom>
          <a:solidFill>
            <a:schemeClr val="bg1">
              <a:lumMod val="75000"/>
            </a:schemeClr>
          </a:solidFill>
        </p:spPr>
        <p:txBody>
          <a:bodyPr wrap="square">
            <a:noAutofit/>
          </a:bodyPr>
          <a:lstStyle/>
          <a:p>
            <a:endParaRPr lang="zh-CN" altLang="en-US"/>
          </a:p>
        </p:txBody>
      </p:sp>
      <p:sp>
        <p:nvSpPr>
          <p:cNvPr id="23" name="Picture Placeholder 22"/>
          <p:cNvSpPr>
            <a:spLocks noGrp="1"/>
          </p:cNvSpPr>
          <p:nvPr>
            <p:ph type="pic" sz="quarter" idx="10"/>
          </p:nvPr>
        </p:nvSpPr>
        <p:spPr>
          <a:xfrm>
            <a:off x="2366926" y="3575599"/>
            <a:ext cx="2162490" cy="2508490"/>
          </a:xfrm>
          <a:custGeom>
            <a:avLst/>
            <a:gdLst>
              <a:gd name="connsiteX0" fmla="*/ 1081245 w 2162490"/>
              <a:gd name="connsiteY0" fmla="*/ 0 h 2508490"/>
              <a:gd name="connsiteX1" fmla="*/ 2162490 w 2162490"/>
              <a:gd name="connsiteY1" fmla="*/ 617240 h 2508490"/>
              <a:gd name="connsiteX2" fmla="*/ 2162490 w 2162490"/>
              <a:gd name="connsiteY2" fmla="*/ 1891250 h 2508490"/>
              <a:gd name="connsiteX3" fmla="*/ 1081245 w 2162490"/>
              <a:gd name="connsiteY3" fmla="*/ 2508490 h 2508490"/>
              <a:gd name="connsiteX4" fmla="*/ 0 w 2162490"/>
              <a:gd name="connsiteY4" fmla="*/ 1891250 h 2508490"/>
              <a:gd name="connsiteX5" fmla="*/ 0 w 2162490"/>
              <a:gd name="connsiteY5" fmla="*/ 617240 h 250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2490" h="2508490">
                <a:moveTo>
                  <a:pt x="1081245" y="0"/>
                </a:moveTo>
                <a:lnTo>
                  <a:pt x="2162490" y="617240"/>
                </a:lnTo>
                <a:lnTo>
                  <a:pt x="2162490" y="1891250"/>
                </a:lnTo>
                <a:lnTo>
                  <a:pt x="1081245" y="2508490"/>
                </a:lnTo>
                <a:lnTo>
                  <a:pt x="0" y="1891250"/>
                </a:lnTo>
                <a:lnTo>
                  <a:pt x="0" y="617240"/>
                </a:lnTo>
                <a:close/>
              </a:path>
            </a:pathLst>
          </a:custGeom>
          <a:solidFill>
            <a:schemeClr val="bg1">
              <a:lumMod val="75000"/>
            </a:schemeClr>
          </a:solidFill>
        </p:spPr>
        <p:txBody>
          <a:bodyPr wrap="square">
            <a:noAutofit/>
          </a:bodyPr>
          <a:lstStyle/>
          <a:p>
            <a:endParaRPr lang="zh-CN" altLang="en-US"/>
          </a:p>
        </p:txBody>
      </p:sp>
      <p:sp>
        <p:nvSpPr>
          <p:cNvPr id="24" name="Picture Placeholder 23"/>
          <p:cNvSpPr>
            <a:spLocks noGrp="1"/>
          </p:cNvSpPr>
          <p:nvPr>
            <p:ph type="pic" sz="quarter" idx="11"/>
          </p:nvPr>
        </p:nvSpPr>
        <p:spPr>
          <a:xfrm>
            <a:off x="4645257" y="3575599"/>
            <a:ext cx="2162490" cy="2508490"/>
          </a:xfrm>
          <a:custGeom>
            <a:avLst/>
            <a:gdLst>
              <a:gd name="connsiteX0" fmla="*/ 1081245 w 2162490"/>
              <a:gd name="connsiteY0" fmla="*/ 0 h 2508490"/>
              <a:gd name="connsiteX1" fmla="*/ 2162490 w 2162490"/>
              <a:gd name="connsiteY1" fmla="*/ 617240 h 2508490"/>
              <a:gd name="connsiteX2" fmla="*/ 2162490 w 2162490"/>
              <a:gd name="connsiteY2" fmla="*/ 1891250 h 2508490"/>
              <a:gd name="connsiteX3" fmla="*/ 1081245 w 2162490"/>
              <a:gd name="connsiteY3" fmla="*/ 2508490 h 2508490"/>
              <a:gd name="connsiteX4" fmla="*/ 0 w 2162490"/>
              <a:gd name="connsiteY4" fmla="*/ 1891250 h 2508490"/>
              <a:gd name="connsiteX5" fmla="*/ 0 w 2162490"/>
              <a:gd name="connsiteY5" fmla="*/ 617240 h 250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2490" h="2508490">
                <a:moveTo>
                  <a:pt x="1081245" y="0"/>
                </a:moveTo>
                <a:lnTo>
                  <a:pt x="2162490" y="617240"/>
                </a:lnTo>
                <a:lnTo>
                  <a:pt x="2162490" y="1891250"/>
                </a:lnTo>
                <a:lnTo>
                  <a:pt x="1081245" y="2508490"/>
                </a:lnTo>
                <a:lnTo>
                  <a:pt x="0" y="1891250"/>
                </a:lnTo>
                <a:lnTo>
                  <a:pt x="0" y="617240"/>
                </a:lnTo>
                <a:close/>
              </a:path>
            </a:pathLst>
          </a:custGeom>
          <a:solidFill>
            <a:schemeClr val="bg1">
              <a:lumMod val="75000"/>
            </a:schemeClr>
          </a:solidFill>
        </p:spPr>
        <p:txBody>
          <a:bodyPr wrap="square">
            <a:noAutofit/>
          </a:bodyPr>
          <a:lstStyle/>
          <a:p>
            <a:endParaRPr lang="zh-CN" altLang="en-US"/>
          </a:p>
        </p:txBody>
      </p:sp>
      <p:sp>
        <p:nvSpPr>
          <p:cNvPr id="25" name="Picture Placeholder 24"/>
          <p:cNvSpPr>
            <a:spLocks noGrp="1"/>
          </p:cNvSpPr>
          <p:nvPr>
            <p:ph type="pic" sz="quarter" idx="12"/>
          </p:nvPr>
        </p:nvSpPr>
        <p:spPr>
          <a:xfrm>
            <a:off x="6923588" y="3575599"/>
            <a:ext cx="2162490" cy="2508490"/>
          </a:xfrm>
          <a:custGeom>
            <a:avLst/>
            <a:gdLst>
              <a:gd name="connsiteX0" fmla="*/ 1081245 w 2162490"/>
              <a:gd name="connsiteY0" fmla="*/ 0 h 2508490"/>
              <a:gd name="connsiteX1" fmla="*/ 2162490 w 2162490"/>
              <a:gd name="connsiteY1" fmla="*/ 617240 h 2508490"/>
              <a:gd name="connsiteX2" fmla="*/ 2162490 w 2162490"/>
              <a:gd name="connsiteY2" fmla="*/ 1891250 h 2508490"/>
              <a:gd name="connsiteX3" fmla="*/ 1081245 w 2162490"/>
              <a:gd name="connsiteY3" fmla="*/ 2508490 h 2508490"/>
              <a:gd name="connsiteX4" fmla="*/ 0 w 2162490"/>
              <a:gd name="connsiteY4" fmla="*/ 1891250 h 2508490"/>
              <a:gd name="connsiteX5" fmla="*/ 0 w 2162490"/>
              <a:gd name="connsiteY5" fmla="*/ 617240 h 250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2490" h="2508490">
                <a:moveTo>
                  <a:pt x="1081245" y="0"/>
                </a:moveTo>
                <a:lnTo>
                  <a:pt x="2162490" y="617240"/>
                </a:lnTo>
                <a:lnTo>
                  <a:pt x="2162490" y="1891250"/>
                </a:lnTo>
                <a:lnTo>
                  <a:pt x="1081245" y="2508490"/>
                </a:lnTo>
                <a:lnTo>
                  <a:pt x="0" y="1891250"/>
                </a:lnTo>
                <a:lnTo>
                  <a:pt x="0" y="617240"/>
                </a:lnTo>
                <a:close/>
              </a:path>
            </a:pathLst>
          </a:custGeom>
          <a:solidFill>
            <a:schemeClr val="bg1">
              <a:lumMod val="75000"/>
            </a:schemeClr>
          </a:solidFill>
        </p:spPr>
        <p:txBody>
          <a:bodyPr wrap="square">
            <a:noAutofit/>
          </a:bodyPr>
          <a:lstStyle/>
          <a:p>
            <a:endParaRPr lang="zh-CN" altLang="en-US"/>
          </a:p>
        </p:txBody>
      </p:sp>
      <p:sp>
        <p:nvSpPr>
          <p:cNvPr id="26" name="Picture Placeholder 25"/>
          <p:cNvSpPr>
            <a:spLocks noGrp="1"/>
          </p:cNvSpPr>
          <p:nvPr>
            <p:ph type="pic" sz="quarter" idx="13"/>
          </p:nvPr>
        </p:nvSpPr>
        <p:spPr>
          <a:xfrm>
            <a:off x="9201919" y="3575599"/>
            <a:ext cx="2162490" cy="2508490"/>
          </a:xfrm>
          <a:custGeom>
            <a:avLst/>
            <a:gdLst>
              <a:gd name="connsiteX0" fmla="*/ 1081245 w 2162490"/>
              <a:gd name="connsiteY0" fmla="*/ 0 h 2508490"/>
              <a:gd name="connsiteX1" fmla="*/ 2162490 w 2162490"/>
              <a:gd name="connsiteY1" fmla="*/ 617240 h 2508490"/>
              <a:gd name="connsiteX2" fmla="*/ 2162490 w 2162490"/>
              <a:gd name="connsiteY2" fmla="*/ 1891250 h 2508490"/>
              <a:gd name="connsiteX3" fmla="*/ 1081245 w 2162490"/>
              <a:gd name="connsiteY3" fmla="*/ 2508490 h 2508490"/>
              <a:gd name="connsiteX4" fmla="*/ 0 w 2162490"/>
              <a:gd name="connsiteY4" fmla="*/ 1891250 h 2508490"/>
              <a:gd name="connsiteX5" fmla="*/ 0 w 2162490"/>
              <a:gd name="connsiteY5" fmla="*/ 617240 h 250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2490" h="2508490">
                <a:moveTo>
                  <a:pt x="1081245" y="0"/>
                </a:moveTo>
                <a:lnTo>
                  <a:pt x="2162490" y="617240"/>
                </a:lnTo>
                <a:lnTo>
                  <a:pt x="2162490" y="1891250"/>
                </a:lnTo>
                <a:lnTo>
                  <a:pt x="1081245" y="2508490"/>
                </a:lnTo>
                <a:lnTo>
                  <a:pt x="0" y="1891250"/>
                </a:lnTo>
                <a:lnTo>
                  <a:pt x="0" y="617240"/>
                </a:lnTo>
                <a:close/>
              </a:path>
            </a:pathLst>
          </a:custGeom>
          <a:solidFill>
            <a:schemeClr val="bg1">
              <a:lumMod val="75000"/>
            </a:schemeClr>
          </a:solidFill>
        </p:spPr>
        <p:txBody>
          <a:bodyPr wrap="square">
            <a:noAutofit/>
          </a:bodyPr>
          <a:lstStyle/>
          <a:p>
            <a:endParaRPr lang="zh-CN" altLang="en-US"/>
          </a:p>
        </p:txBody>
      </p:sp>
      <p:sp>
        <p:nvSpPr>
          <p:cNvPr id="27" name="Picture Placeholder 26"/>
          <p:cNvSpPr>
            <a:spLocks noGrp="1"/>
          </p:cNvSpPr>
          <p:nvPr>
            <p:ph type="pic" sz="quarter" idx="14"/>
          </p:nvPr>
        </p:nvSpPr>
        <p:spPr>
          <a:xfrm>
            <a:off x="11480250" y="3575599"/>
            <a:ext cx="2162490" cy="2508490"/>
          </a:xfrm>
          <a:custGeom>
            <a:avLst/>
            <a:gdLst>
              <a:gd name="connsiteX0" fmla="*/ 1081245 w 2162490"/>
              <a:gd name="connsiteY0" fmla="*/ 0 h 2508490"/>
              <a:gd name="connsiteX1" fmla="*/ 2162490 w 2162490"/>
              <a:gd name="connsiteY1" fmla="*/ 617240 h 2508490"/>
              <a:gd name="connsiteX2" fmla="*/ 2162490 w 2162490"/>
              <a:gd name="connsiteY2" fmla="*/ 1891250 h 2508490"/>
              <a:gd name="connsiteX3" fmla="*/ 1081245 w 2162490"/>
              <a:gd name="connsiteY3" fmla="*/ 2508490 h 2508490"/>
              <a:gd name="connsiteX4" fmla="*/ 0 w 2162490"/>
              <a:gd name="connsiteY4" fmla="*/ 1891250 h 2508490"/>
              <a:gd name="connsiteX5" fmla="*/ 0 w 2162490"/>
              <a:gd name="connsiteY5" fmla="*/ 617240 h 250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2490" h="2508490">
                <a:moveTo>
                  <a:pt x="1081245" y="0"/>
                </a:moveTo>
                <a:lnTo>
                  <a:pt x="2162490" y="617240"/>
                </a:lnTo>
                <a:lnTo>
                  <a:pt x="2162490" y="1891250"/>
                </a:lnTo>
                <a:lnTo>
                  <a:pt x="1081245" y="2508490"/>
                </a:lnTo>
                <a:lnTo>
                  <a:pt x="0" y="1891250"/>
                </a:lnTo>
                <a:lnTo>
                  <a:pt x="0" y="617240"/>
                </a:lnTo>
                <a:close/>
              </a:path>
            </a:pathLst>
          </a:custGeom>
          <a:solidFill>
            <a:schemeClr val="bg1">
              <a:lumMod val="75000"/>
            </a:schemeClr>
          </a:solidFill>
        </p:spPr>
        <p:txBody>
          <a:bodyPr wrap="square">
            <a:noAutofit/>
          </a:bodyPr>
          <a:lstStyle/>
          <a:p>
            <a:endParaRPr lang="zh-CN" altLang="en-US"/>
          </a:p>
        </p:txBody>
      </p:sp>
      <p:sp>
        <p:nvSpPr>
          <p:cNvPr id="28" name="Picture Placeholder 27"/>
          <p:cNvSpPr>
            <a:spLocks noGrp="1"/>
          </p:cNvSpPr>
          <p:nvPr>
            <p:ph type="pic" sz="quarter" idx="15"/>
          </p:nvPr>
        </p:nvSpPr>
        <p:spPr>
          <a:xfrm>
            <a:off x="13758583" y="3575599"/>
            <a:ext cx="2162490" cy="2508490"/>
          </a:xfrm>
          <a:custGeom>
            <a:avLst/>
            <a:gdLst>
              <a:gd name="connsiteX0" fmla="*/ 1081245 w 2162490"/>
              <a:gd name="connsiteY0" fmla="*/ 0 h 2508490"/>
              <a:gd name="connsiteX1" fmla="*/ 2162490 w 2162490"/>
              <a:gd name="connsiteY1" fmla="*/ 617240 h 2508490"/>
              <a:gd name="connsiteX2" fmla="*/ 2162490 w 2162490"/>
              <a:gd name="connsiteY2" fmla="*/ 1891250 h 2508490"/>
              <a:gd name="connsiteX3" fmla="*/ 1081245 w 2162490"/>
              <a:gd name="connsiteY3" fmla="*/ 2508490 h 2508490"/>
              <a:gd name="connsiteX4" fmla="*/ 0 w 2162490"/>
              <a:gd name="connsiteY4" fmla="*/ 1891250 h 2508490"/>
              <a:gd name="connsiteX5" fmla="*/ 0 w 2162490"/>
              <a:gd name="connsiteY5" fmla="*/ 617240 h 250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2490" h="2508490">
                <a:moveTo>
                  <a:pt x="1081245" y="0"/>
                </a:moveTo>
                <a:lnTo>
                  <a:pt x="2162490" y="617240"/>
                </a:lnTo>
                <a:lnTo>
                  <a:pt x="2162490" y="1891250"/>
                </a:lnTo>
                <a:lnTo>
                  <a:pt x="1081245" y="2508490"/>
                </a:lnTo>
                <a:lnTo>
                  <a:pt x="0" y="1891250"/>
                </a:lnTo>
                <a:lnTo>
                  <a:pt x="0" y="617240"/>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841375001"/>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47_标题和内容">
    <p:spTree>
      <p:nvGrpSpPr>
        <p:cNvPr id="1" name=""/>
        <p:cNvGrpSpPr/>
        <p:nvPr/>
      </p:nvGrpSpPr>
      <p:grpSpPr>
        <a:xfrm>
          <a:off x="0" y="0"/>
          <a:ext cx="0" cy="0"/>
          <a:chOff x="0" y="0"/>
          <a:chExt cx="0" cy="0"/>
        </a:xfrm>
      </p:grpSpPr>
      <p:sp>
        <p:nvSpPr>
          <p:cNvPr id="33" name="Picture Placeholder 32"/>
          <p:cNvSpPr>
            <a:spLocks noGrp="1"/>
          </p:cNvSpPr>
          <p:nvPr>
            <p:ph type="pic" sz="quarter" idx="11"/>
          </p:nvPr>
        </p:nvSpPr>
        <p:spPr>
          <a:xfrm>
            <a:off x="5115680" y="1458162"/>
            <a:ext cx="2478850" cy="2875468"/>
          </a:xfrm>
          <a:custGeom>
            <a:avLst/>
            <a:gdLst>
              <a:gd name="connsiteX0" fmla="*/ 1239425 w 2478850"/>
              <a:gd name="connsiteY0" fmla="*/ 0 h 2875468"/>
              <a:gd name="connsiteX1" fmla="*/ 2478850 w 2478850"/>
              <a:gd name="connsiteY1" fmla="*/ 707539 h 2875468"/>
              <a:gd name="connsiteX2" fmla="*/ 2478850 w 2478850"/>
              <a:gd name="connsiteY2" fmla="*/ 2167929 h 2875468"/>
              <a:gd name="connsiteX3" fmla="*/ 1239425 w 2478850"/>
              <a:gd name="connsiteY3" fmla="*/ 2875468 h 2875468"/>
              <a:gd name="connsiteX4" fmla="*/ 0 w 2478850"/>
              <a:gd name="connsiteY4" fmla="*/ 2167929 h 2875468"/>
              <a:gd name="connsiteX5" fmla="*/ 0 w 2478850"/>
              <a:gd name="connsiteY5" fmla="*/ 707539 h 2875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8850" h="2875468">
                <a:moveTo>
                  <a:pt x="1239425" y="0"/>
                </a:moveTo>
                <a:lnTo>
                  <a:pt x="2478850" y="707539"/>
                </a:lnTo>
                <a:lnTo>
                  <a:pt x="2478850" y="2167929"/>
                </a:lnTo>
                <a:lnTo>
                  <a:pt x="1239425" y="2875468"/>
                </a:lnTo>
                <a:lnTo>
                  <a:pt x="0" y="2167929"/>
                </a:lnTo>
                <a:lnTo>
                  <a:pt x="0" y="707539"/>
                </a:lnTo>
                <a:close/>
              </a:path>
            </a:pathLst>
          </a:custGeom>
          <a:solidFill>
            <a:schemeClr val="bg1">
              <a:lumMod val="75000"/>
            </a:schemeClr>
          </a:solidFill>
        </p:spPr>
        <p:txBody>
          <a:bodyPr wrap="square">
            <a:noAutofit/>
          </a:bodyPr>
          <a:lstStyle/>
          <a:p>
            <a:endParaRPr lang="zh-CN" altLang="en-US"/>
          </a:p>
        </p:txBody>
      </p:sp>
      <p:sp>
        <p:nvSpPr>
          <p:cNvPr id="34" name="Picture Placeholder 33"/>
          <p:cNvSpPr>
            <a:spLocks noGrp="1"/>
          </p:cNvSpPr>
          <p:nvPr>
            <p:ph type="pic" sz="quarter" idx="12"/>
          </p:nvPr>
        </p:nvSpPr>
        <p:spPr>
          <a:xfrm>
            <a:off x="6417430" y="3712859"/>
            <a:ext cx="2478850" cy="2875468"/>
          </a:xfrm>
          <a:custGeom>
            <a:avLst/>
            <a:gdLst>
              <a:gd name="connsiteX0" fmla="*/ 1239425 w 2478850"/>
              <a:gd name="connsiteY0" fmla="*/ 0 h 2875468"/>
              <a:gd name="connsiteX1" fmla="*/ 2478850 w 2478850"/>
              <a:gd name="connsiteY1" fmla="*/ 707539 h 2875468"/>
              <a:gd name="connsiteX2" fmla="*/ 2478850 w 2478850"/>
              <a:gd name="connsiteY2" fmla="*/ 2167929 h 2875468"/>
              <a:gd name="connsiteX3" fmla="*/ 1239425 w 2478850"/>
              <a:gd name="connsiteY3" fmla="*/ 2875468 h 2875468"/>
              <a:gd name="connsiteX4" fmla="*/ 0 w 2478850"/>
              <a:gd name="connsiteY4" fmla="*/ 2167929 h 2875468"/>
              <a:gd name="connsiteX5" fmla="*/ 0 w 2478850"/>
              <a:gd name="connsiteY5" fmla="*/ 707539 h 2875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8850" h="2875468">
                <a:moveTo>
                  <a:pt x="1239425" y="0"/>
                </a:moveTo>
                <a:lnTo>
                  <a:pt x="2478850" y="707539"/>
                </a:lnTo>
                <a:lnTo>
                  <a:pt x="2478850" y="2167929"/>
                </a:lnTo>
                <a:lnTo>
                  <a:pt x="1239425" y="2875468"/>
                </a:lnTo>
                <a:lnTo>
                  <a:pt x="0" y="2167929"/>
                </a:lnTo>
                <a:lnTo>
                  <a:pt x="0" y="707539"/>
                </a:lnTo>
                <a:close/>
              </a:path>
            </a:pathLst>
          </a:custGeom>
          <a:solidFill>
            <a:schemeClr val="bg1">
              <a:lumMod val="75000"/>
            </a:schemeClr>
          </a:solidFill>
        </p:spPr>
        <p:txBody>
          <a:bodyPr wrap="square">
            <a:noAutofit/>
          </a:bodyPr>
          <a:lstStyle/>
          <a:p>
            <a:endParaRPr lang="zh-CN" altLang="en-US"/>
          </a:p>
        </p:txBody>
      </p:sp>
      <p:sp>
        <p:nvSpPr>
          <p:cNvPr id="35" name="Picture Placeholder 34"/>
          <p:cNvSpPr>
            <a:spLocks noGrp="1"/>
          </p:cNvSpPr>
          <p:nvPr>
            <p:ph type="pic" sz="quarter" idx="13"/>
          </p:nvPr>
        </p:nvSpPr>
        <p:spPr>
          <a:xfrm>
            <a:off x="5115680" y="5967556"/>
            <a:ext cx="2478850" cy="2875468"/>
          </a:xfrm>
          <a:custGeom>
            <a:avLst/>
            <a:gdLst>
              <a:gd name="connsiteX0" fmla="*/ 1239425 w 2478850"/>
              <a:gd name="connsiteY0" fmla="*/ 0 h 2875468"/>
              <a:gd name="connsiteX1" fmla="*/ 2478850 w 2478850"/>
              <a:gd name="connsiteY1" fmla="*/ 707539 h 2875468"/>
              <a:gd name="connsiteX2" fmla="*/ 2478850 w 2478850"/>
              <a:gd name="connsiteY2" fmla="*/ 2167929 h 2875468"/>
              <a:gd name="connsiteX3" fmla="*/ 1239425 w 2478850"/>
              <a:gd name="connsiteY3" fmla="*/ 2875468 h 2875468"/>
              <a:gd name="connsiteX4" fmla="*/ 0 w 2478850"/>
              <a:gd name="connsiteY4" fmla="*/ 2167929 h 2875468"/>
              <a:gd name="connsiteX5" fmla="*/ 0 w 2478850"/>
              <a:gd name="connsiteY5" fmla="*/ 707539 h 2875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8850" h="2875468">
                <a:moveTo>
                  <a:pt x="1239425" y="0"/>
                </a:moveTo>
                <a:lnTo>
                  <a:pt x="2478850" y="707539"/>
                </a:lnTo>
                <a:lnTo>
                  <a:pt x="2478850" y="2167929"/>
                </a:lnTo>
                <a:lnTo>
                  <a:pt x="1239425" y="2875468"/>
                </a:lnTo>
                <a:lnTo>
                  <a:pt x="0" y="2167929"/>
                </a:lnTo>
                <a:lnTo>
                  <a:pt x="0" y="707539"/>
                </a:lnTo>
                <a:close/>
              </a:path>
            </a:pathLst>
          </a:custGeom>
          <a:solidFill>
            <a:schemeClr val="bg1">
              <a:lumMod val="75000"/>
            </a:schemeClr>
          </a:solidFill>
        </p:spPr>
        <p:txBody>
          <a:bodyPr wrap="square">
            <a:noAutofit/>
          </a:bodyPr>
          <a:lstStyle/>
          <a:p>
            <a:endParaRPr lang="zh-CN" altLang="en-US"/>
          </a:p>
        </p:txBody>
      </p:sp>
      <p:sp>
        <p:nvSpPr>
          <p:cNvPr id="36" name="Picture Placeholder 35"/>
          <p:cNvSpPr>
            <a:spLocks noGrp="1"/>
          </p:cNvSpPr>
          <p:nvPr>
            <p:ph type="pic" sz="quarter" idx="14"/>
          </p:nvPr>
        </p:nvSpPr>
        <p:spPr>
          <a:xfrm>
            <a:off x="2512180" y="5967556"/>
            <a:ext cx="2478850" cy="2875468"/>
          </a:xfrm>
          <a:custGeom>
            <a:avLst/>
            <a:gdLst>
              <a:gd name="connsiteX0" fmla="*/ 1239425 w 2478850"/>
              <a:gd name="connsiteY0" fmla="*/ 0 h 2875468"/>
              <a:gd name="connsiteX1" fmla="*/ 2478850 w 2478850"/>
              <a:gd name="connsiteY1" fmla="*/ 707539 h 2875468"/>
              <a:gd name="connsiteX2" fmla="*/ 2478850 w 2478850"/>
              <a:gd name="connsiteY2" fmla="*/ 2167929 h 2875468"/>
              <a:gd name="connsiteX3" fmla="*/ 1239425 w 2478850"/>
              <a:gd name="connsiteY3" fmla="*/ 2875468 h 2875468"/>
              <a:gd name="connsiteX4" fmla="*/ 0 w 2478850"/>
              <a:gd name="connsiteY4" fmla="*/ 2167929 h 2875468"/>
              <a:gd name="connsiteX5" fmla="*/ 0 w 2478850"/>
              <a:gd name="connsiteY5" fmla="*/ 707539 h 2875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8850" h="2875468">
                <a:moveTo>
                  <a:pt x="1239425" y="0"/>
                </a:moveTo>
                <a:lnTo>
                  <a:pt x="2478850" y="707539"/>
                </a:lnTo>
                <a:lnTo>
                  <a:pt x="2478850" y="2167929"/>
                </a:lnTo>
                <a:lnTo>
                  <a:pt x="1239425" y="2875468"/>
                </a:lnTo>
                <a:lnTo>
                  <a:pt x="0" y="2167929"/>
                </a:lnTo>
                <a:lnTo>
                  <a:pt x="0" y="707539"/>
                </a:lnTo>
                <a:close/>
              </a:path>
            </a:pathLst>
          </a:custGeom>
          <a:solidFill>
            <a:schemeClr val="bg1">
              <a:lumMod val="75000"/>
            </a:schemeClr>
          </a:solidFill>
        </p:spPr>
        <p:txBody>
          <a:bodyPr wrap="square">
            <a:noAutofit/>
          </a:bodyPr>
          <a:lstStyle/>
          <a:p>
            <a:endParaRPr lang="zh-CN" altLang="en-US"/>
          </a:p>
        </p:txBody>
      </p:sp>
      <p:sp>
        <p:nvSpPr>
          <p:cNvPr id="37" name="Picture Placeholder 36"/>
          <p:cNvSpPr>
            <a:spLocks noGrp="1"/>
          </p:cNvSpPr>
          <p:nvPr>
            <p:ph type="pic" sz="quarter" idx="15"/>
          </p:nvPr>
        </p:nvSpPr>
        <p:spPr>
          <a:xfrm>
            <a:off x="1210430" y="3712859"/>
            <a:ext cx="2478850" cy="2875468"/>
          </a:xfrm>
          <a:custGeom>
            <a:avLst/>
            <a:gdLst>
              <a:gd name="connsiteX0" fmla="*/ 1239425 w 2478850"/>
              <a:gd name="connsiteY0" fmla="*/ 0 h 2875468"/>
              <a:gd name="connsiteX1" fmla="*/ 2478850 w 2478850"/>
              <a:gd name="connsiteY1" fmla="*/ 707539 h 2875468"/>
              <a:gd name="connsiteX2" fmla="*/ 2478850 w 2478850"/>
              <a:gd name="connsiteY2" fmla="*/ 2167929 h 2875468"/>
              <a:gd name="connsiteX3" fmla="*/ 1239425 w 2478850"/>
              <a:gd name="connsiteY3" fmla="*/ 2875468 h 2875468"/>
              <a:gd name="connsiteX4" fmla="*/ 0 w 2478850"/>
              <a:gd name="connsiteY4" fmla="*/ 2167929 h 2875468"/>
              <a:gd name="connsiteX5" fmla="*/ 0 w 2478850"/>
              <a:gd name="connsiteY5" fmla="*/ 707539 h 2875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8850" h="2875468">
                <a:moveTo>
                  <a:pt x="1239425" y="0"/>
                </a:moveTo>
                <a:lnTo>
                  <a:pt x="2478850" y="707539"/>
                </a:lnTo>
                <a:lnTo>
                  <a:pt x="2478850" y="2167929"/>
                </a:lnTo>
                <a:lnTo>
                  <a:pt x="1239425" y="2875468"/>
                </a:lnTo>
                <a:lnTo>
                  <a:pt x="0" y="2167929"/>
                </a:lnTo>
                <a:lnTo>
                  <a:pt x="0" y="707539"/>
                </a:lnTo>
                <a:close/>
              </a:path>
            </a:pathLst>
          </a:custGeom>
          <a:solidFill>
            <a:schemeClr val="bg1">
              <a:lumMod val="75000"/>
            </a:schemeClr>
          </a:solidFill>
        </p:spPr>
        <p:txBody>
          <a:bodyPr wrap="square">
            <a:noAutofit/>
          </a:bodyPr>
          <a:lstStyle/>
          <a:p>
            <a:endParaRPr lang="zh-CN" altLang="en-US"/>
          </a:p>
        </p:txBody>
      </p:sp>
      <p:sp>
        <p:nvSpPr>
          <p:cNvPr id="38" name="Picture Placeholder 37"/>
          <p:cNvSpPr>
            <a:spLocks noGrp="1"/>
          </p:cNvSpPr>
          <p:nvPr>
            <p:ph type="pic" sz="quarter" idx="16"/>
          </p:nvPr>
        </p:nvSpPr>
        <p:spPr>
          <a:xfrm>
            <a:off x="3813930" y="3712859"/>
            <a:ext cx="2478850" cy="2875468"/>
          </a:xfrm>
          <a:custGeom>
            <a:avLst/>
            <a:gdLst>
              <a:gd name="connsiteX0" fmla="*/ 1239425 w 2478850"/>
              <a:gd name="connsiteY0" fmla="*/ 0 h 2875468"/>
              <a:gd name="connsiteX1" fmla="*/ 2478850 w 2478850"/>
              <a:gd name="connsiteY1" fmla="*/ 707539 h 2875468"/>
              <a:gd name="connsiteX2" fmla="*/ 2478850 w 2478850"/>
              <a:gd name="connsiteY2" fmla="*/ 2167929 h 2875468"/>
              <a:gd name="connsiteX3" fmla="*/ 1239425 w 2478850"/>
              <a:gd name="connsiteY3" fmla="*/ 2875468 h 2875468"/>
              <a:gd name="connsiteX4" fmla="*/ 0 w 2478850"/>
              <a:gd name="connsiteY4" fmla="*/ 2167929 h 2875468"/>
              <a:gd name="connsiteX5" fmla="*/ 0 w 2478850"/>
              <a:gd name="connsiteY5" fmla="*/ 707539 h 2875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8850" h="2875468">
                <a:moveTo>
                  <a:pt x="1239425" y="0"/>
                </a:moveTo>
                <a:lnTo>
                  <a:pt x="2478850" y="707539"/>
                </a:lnTo>
                <a:lnTo>
                  <a:pt x="2478850" y="2167929"/>
                </a:lnTo>
                <a:lnTo>
                  <a:pt x="1239425" y="2875468"/>
                </a:lnTo>
                <a:lnTo>
                  <a:pt x="0" y="2167929"/>
                </a:lnTo>
                <a:lnTo>
                  <a:pt x="0" y="707539"/>
                </a:lnTo>
                <a:close/>
              </a:path>
            </a:pathLst>
          </a:custGeom>
          <a:solidFill>
            <a:schemeClr val="bg1">
              <a:lumMod val="75000"/>
            </a:schemeClr>
          </a:solidFill>
        </p:spPr>
        <p:txBody>
          <a:bodyPr wrap="square">
            <a:noAutofit/>
          </a:bodyPr>
          <a:lstStyle/>
          <a:p>
            <a:endParaRPr lang="zh-CN" altLang="en-US"/>
          </a:p>
        </p:txBody>
      </p:sp>
      <p:sp>
        <p:nvSpPr>
          <p:cNvPr id="32" name="Picture Placeholder 31"/>
          <p:cNvSpPr>
            <a:spLocks noGrp="1"/>
          </p:cNvSpPr>
          <p:nvPr>
            <p:ph type="pic" sz="quarter" idx="10"/>
          </p:nvPr>
        </p:nvSpPr>
        <p:spPr>
          <a:xfrm>
            <a:off x="2512180" y="1458162"/>
            <a:ext cx="2478850" cy="2875468"/>
          </a:xfrm>
          <a:custGeom>
            <a:avLst/>
            <a:gdLst>
              <a:gd name="connsiteX0" fmla="*/ 1239425 w 2478850"/>
              <a:gd name="connsiteY0" fmla="*/ 0 h 2875468"/>
              <a:gd name="connsiteX1" fmla="*/ 2478850 w 2478850"/>
              <a:gd name="connsiteY1" fmla="*/ 707539 h 2875468"/>
              <a:gd name="connsiteX2" fmla="*/ 2478850 w 2478850"/>
              <a:gd name="connsiteY2" fmla="*/ 2167929 h 2875468"/>
              <a:gd name="connsiteX3" fmla="*/ 1239425 w 2478850"/>
              <a:gd name="connsiteY3" fmla="*/ 2875468 h 2875468"/>
              <a:gd name="connsiteX4" fmla="*/ 0 w 2478850"/>
              <a:gd name="connsiteY4" fmla="*/ 2167929 h 2875468"/>
              <a:gd name="connsiteX5" fmla="*/ 0 w 2478850"/>
              <a:gd name="connsiteY5" fmla="*/ 707539 h 2875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8850" h="2875468">
                <a:moveTo>
                  <a:pt x="1239425" y="0"/>
                </a:moveTo>
                <a:lnTo>
                  <a:pt x="2478850" y="707539"/>
                </a:lnTo>
                <a:lnTo>
                  <a:pt x="2478850" y="2167929"/>
                </a:lnTo>
                <a:lnTo>
                  <a:pt x="1239425" y="2875468"/>
                </a:lnTo>
                <a:lnTo>
                  <a:pt x="0" y="2167929"/>
                </a:lnTo>
                <a:lnTo>
                  <a:pt x="0" y="707539"/>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578510174"/>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680" userDrawn="1">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48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7377897" y="3026086"/>
            <a:ext cx="3532229" cy="4236970"/>
          </a:xfrm>
          <a:custGeom>
            <a:avLst/>
            <a:gdLst>
              <a:gd name="connsiteX0" fmla="*/ 602815 w 3532229"/>
              <a:gd name="connsiteY0" fmla="*/ 0 h 4236970"/>
              <a:gd name="connsiteX1" fmla="*/ 2944805 w 3532229"/>
              <a:gd name="connsiteY1" fmla="*/ 0 h 4236970"/>
              <a:gd name="connsiteX2" fmla="*/ 3280844 w 3532229"/>
              <a:gd name="connsiteY2" fmla="*/ 87045 h 4236970"/>
              <a:gd name="connsiteX3" fmla="*/ 3291105 w 3532229"/>
              <a:gd name="connsiteY3" fmla="*/ 92166 h 4236970"/>
              <a:gd name="connsiteX4" fmla="*/ 3293670 w 3532229"/>
              <a:gd name="connsiteY4" fmla="*/ 94724 h 4236970"/>
              <a:gd name="connsiteX5" fmla="*/ 3296235 w 3532229"/>
              <a:gd name="connsiteY5" fmla="*/ 97286 h 4236970"/>
              <a:gd name="connsiteX6" fmla="*/ 3309061 w 3532229"/>
              <a:gd name="connsiteY6" fmla="*/ 104966 h 4236970"/>
              <a:gd name="connsiteX7" fmla="*/ 3532229 w 3532229"/>
              <a:gd name="connsiteY7" fmla="*/ 458258 h 4236970"/>
              <a:gd name="connsiteX8" fmla="*/ 3532229 w 3532229"/>
              <a:gd name="connsiteY8" fmla="*/ 3596945 h 4236970"/>
              <a:gd name="connsiteX9" fmla="*/ 3532229 w 3532229"/>
              <a:gd name="connsiteY9" fmla="*/ 3709590 h 4236970"/>
              <a:gd name="connsiteX10" fmla="*/ 3524534 w 3532229"/>
              <a:gd name="connsiteY10" fmla="*/ 3773592 h 4236970"/>
              <a:gd name="connsiteX11" fmla="*/ 3524534 w 3532229"/>
              <a:gd name="connsiteY11" fmla="*/ 3776153 h 4236970"/>
              <a:gd name="connsiteX12" fmla="*/ 3524534 w 3532229"/>
              <a:gd name="connsiteY12" fmla="*/ 3781273 h 4236970"/>
              <a:gd name="connsiteX13" fmla="*/ 3232107 w 3532229"/>
              <a:gd name="connsiteY13" fmla="*/ 4183210 h 4236970"/>
              <a:gd name="connsiteX14" fmla="*/ 2952504 w 3532229"/>
              <a:gd name="connsiteY14" fmla="*/ 4236970 h 4236970"/>
              <a:gd name="connsiteX15" fmla="*/ 587424 w 3532229"/>
              <a:gd name="connsiteY15" fmla="*/ 4236970 h 4236970"/>
              <a:gd name="connsiteX16" fmla="*/ 323212 w 3532229"/>
              <a:gd name="connsiteY16" fmla="*/ 4198570 h 4236970"/>
              <a:gd name="connsiteX17" fmla="*/ 302691 w 3532229"/>
              <a:gd name="connsiteY17" fmla="*/ 4183210 h 4236970"/>
              <a:gd name="connsiteX18" fmla="*/ 10262 w 3532229"/>
              <a:gd name="connsiteY18" fmla="*/ 3781273 h 4236970"/>
              <a:gd name="connsiteX19" fmla="*/ 7698 w 3532229"/>
              <a:gd name="connsiteY19" fmla="*/ 3776153 h 4236970"/>
              <a:gd name="connsiteX20" fmla="*/ 7698 w 3532229"/>
              <a:gd name="connsiteY20" fmla="*/ 3773592 h 4236970"/>
              <a:gd name="connsiteX21" fmla="*/ 0 w 3532229"/>
              <a:gd name="connsiteY21" fmla="*/ 3709590 h 4236970"/>
              <a:gd name="connsiteX22" fmla="*/ 0 w 3532229"/>
              <a:gd name="connsiteY22" fmla="*/ 3596945 h 4236970"/>
              <a:gd name="connsiteX23" fmla="*/ 0 w 3532229"/>
              <a:gd name="connsiteY23" fmla="*/ 458258 h 4236970"/>
              <a:gd name="connsiteX24" fmla="*/ 223172 w 3532229"/>
              <a:gd name="connsiteY24" fmla="*/ 104966 h 4236970"/>
              <a:gd name="connsiteX25" fmla="*/ 238562 w 3532229"/>
              <a:gd name="connsiteY25" fmla="*/ 97286 h 4236970"/>
              <a:gd name="connsiteX26" fmla="*/ 241127 w 3532229"/>
              <a:gd name="connsiteY26" fmla="*/ 94724 h 4236970"/>
              <a:gd name="connsiteX27" fmla="*/ 241127 w 3532229"/>
              <a:gd name="connsiteY27" fmla="*/ 92166 h 4236970"/>
              <a:gd name="connsiteX28" fmla="*/ 251386 w 3532229"/>
              <a:gd name="connsiteY28" fmla="*/ 87045 h 4236970"/>
              <a:gd name="connsiteX29" fmla="*/ 602815 w 3532229"/>
              <a:gd name="connsiteY29" fmla="*/ 0 h 4236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532229" h="4236970">
                <a:moveTo>
                  <a:pt x="602815" y="0"/>
                </a:moveTo>
                <a:cubicBezTo>
                  <a:pt x="602815" y="0"/>
                  <a:pt x="602815" y="0"/>
                  <a:pt x="2944805" y="0"/>
                </a:cubicBezTo>
                <a:cubicBezTo>
                  <a:pt x="3093588" y="0"/>
                  <a:pt x="3162846" y="2561"/>
                  <a:pt x="3280844" y="87045"/>
                </a:cubicBezTo>
                <a:cubicBezTo>
                  <a:pt x="3283409" y="89605"/>
                  <a:pt x="3288539" y="92166"/>
                  <a:pt x="3291105" y="92166"/>
                </a:cubicBezTo>
                <a:cubicBezTo>
                  <a:pt x="3291105" y="92166"/>
                  <a:pt x="3291105" y="92166"/>
                  <a:pt x="3293670" y="94724"/>
                </a:cubicBezTo>
                <a:cubicBezTo>
                  <a:pt x="3293670" y="94724"/>
                  <a:pt x="3293670" y="94724"/>
                  <a:pt x="3296235" y="97286"/>
                </a:cubicBezTo>
                <a:cubicBezTo>
                  <a:pt x="3298801" y="99846"/>
                  <a:pt x="3303928" y="102406"/>
                  <a:pt x="3309061" y="104966"/>
                </a:cubicBezTo>
                <a:cubicBezTo>
                  <a:pt x="3419362" y="176649"/>
                  <a:pt x="3532229" y="320015"/>
                  <a:pt x="3532229" y="458258"/>
                </a:cubicBezTo>
                <a:cubicBezTo>
                  <a:pt x="3532229" y="1505342"/>
                  <a:pt x="3532229" y="2549864"/>
                  <a:pt x="3532229" y="3596945"/>
                </a:cubicBezTo>
                <a:cubicBezTo>
                  <a:pt x="3532229" y="3596945"/>
                  <a:pt x="3532229" y="3596945"/>
                  <a:pt x="3532229" y="3709590"/>
                </a:cubicBezTo>
                <a:cubicBezTo>
                  <a:pt x="3532229" y="3730070"/>
                  <a:pt x="3529664" y="3753111"/>
                  <a:pt x="3524534" y="3773592"/>
                </a:cubicBezTo>
                <a:cubicBezTo>
                  <a:pt x="3524534" y="3773592"/>
                  <a:pt x="3524534" y="3773592"/>
                  <a:pt x="3524534" y="3776153"/>
                </a:cubicBezTo>
                <a:cubicBezTo>
                  <a:pt x="3524534" y="3776153"/>
                  <a:pt x="3524534" y="3776153"/>
                  <a:pt x="3524534" y="3781273"/>
                </a:cubicBezTo>
                <a:cubicBezTo>
                  <a:pt x="3498882" y="3952800"/>
                  <a:pt x="3370626" y="4091045"/>
                  <a:pt x="3232107" y="4183210"/>
                </a:cubicBezTo>
                <a:cubicBezTo>
                  <a:pt x="3152586" y="4236970"/>
                  <a:pt x="3044848" y="4236970"/>
                  <a:pt x="2952504" y="4236970"/>
                </a:cubicBezTo>
                <a:cubicBezTo>
                  <a:pt x="2952504" y="4236970"/>
                  <a:pt x="2952504" y="4236970"/>
                  <a:pt x="587424" y="4236970"/>
                </a:cubicBezTo>
                <a:cubicBezTo>
                  <a:pt x="500207" y="4236970"/>
                  <a:pt x="407864" y="4226732"/>
                  <a:pt x="323212" y="4198570"/>
                </a:cubicBezTo>
                <a:cubicBezTo>
                  <a:pt x="315516" y="4193449"/>
                  <a:pt x="307820" y="4188329"/>
                  <a:pt x="302691" y="4183210"/>
                </a:cubicBezTo>
                <a:cubicBezTo>
                  <a:pt x="161608" y="4091045"/>
                  <a:pt x="33350" y="3947680"/>
                  <a:pt x="10262" y="3781273"/>
                </a:cubicBezTo>
                <a:cubicBezTo>
                  <a:pt x="10262" y="3781273"/>
                  <a:pt x="10262" y="3781273"/>
                  <a:pt x="7698" y="3776153"/>
                </a:cubicBezTo>
                <a:cubicBezTo>
                  <a:pt x="7698" y="3776153"/>
                  <a:pt x="7698" y="3776153"/>
                  <a:pt x="7698" y="3773592"/>
                </a:cubicBezTo>
                <a:cubicBezTo>
                  <a:pt x="2565" y="3753111"/>
                  <a:pt x="0" y="3730070"/>
                  <a:pt x="0" y="3709590"/>
                </a:cubicBezTo>
                <a:cubicBezTo>
                  <a:pt x="0" y="3709590"/>
                  <a:pt x="0" y="3709590"/>
                  <a:pt x="0" y="3596945"/>
                </a:cubicBezTo>
                <a:cubicBezTo>
                  <a:pt x="0" y="2549864"/>
                  <a:pt x="0" y="1505342"/>
                  <a:pt x="0" y="458258"/>
                </a:cubicBezTo>
                <a:cubicBezTo>
                  <a:pt x="0" y="320015"/>
                  <a:pt x="112870" y="176649"/>
                  <a:pt x="223172" y="104966"/>
                </a:cubicBezTo>
                <a:cubicBezTo>
                  <a:pt x="228302" y="102406"/>
                  <a:pt x="233432" y="99846"/>
                  <a:pt x="238562" y="97286"/>
                </a:cubicBezTo>
                <a:cubicBezTo>
                  <a:pt x="238562" y="97286"/>
                  <a:pt x="238562" y="97286"/>
                  <a:pt x="241127" y="94724"/>
                </a:cubicBezTo>
                <a:cubicBezTo>
                  <a:pt x="241127" y="94724"/>
                  <a:pt x="241127" y="94724"/>
                  <a:pt x="241127" y="92166"/>
                </a:cubicBezTo>
                <a:cubicBezTo>
                  <a:pt x="246256" y="92166"/>
                  <a:pt x="248821" y="89605"/>
                  <a:pt x="251386" y="87045"/>
                </a:cubicBezTo>
                <a:cubicBezTo>
                  <a:pt x="364256" y="5121"/>
                  <a:pt x="461731" y="0"/>
                  <a:pt x="602815" y="0"/>
                </a:cubicBez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723249438"/>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4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7335238" y="0"/>
            <a:ext cx="10952762" cy="10287000"/>
          </a:xfrm>
          <a:custGeom>
            <a:avLst/>
            <a:gdLst>
              <a:gd name="connsiteX0" fmla="*/ 5939201 w 10952762"/>
              <a:gd name="connsiteY0" fmla="*/ 0 h 10287000"/>
              <a:gd name="connsiteX1" fmla="*/ 10952762 w 10952762"/>
              <a:gd name="connsiteY1" fmla="*/ 0 h 10287000"/>
              <a:gd name="connsiteX2" fmla="*/ 10952762 w 10952762"/>
              <a:gd name="connsiteY2" fmla="*/ 10287000 h 10287000"/>
              <a:gd name="connsiteX3" fmla="*/ 0 w 10952762"/>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10952762" h="10287000">
                <a:moveTo>
                  <a:pt x="5939201" y="0"/>
                </a:moveTo>
                <a:lnTo>
                  <a:pt x="10952762" y="0"/>
                </a:lnTo>
                <a:lnTo>
                  <a:pt x="10952762" y="10287000"/>
                </a:lnTo>
                <a:lnTo>
                  <a:pt x="0" y="10287000"/>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4234069957"/>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49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2335461" y="1494353"/>
            <a:ext cx="3399091" cy="7349527"/>
          </a:xfrm>
          <a:custGeom>
            <a:avLst/>
            <a:gdLst>
              <a:gd name="connsiteX0" fmla="*/ 2735403 w 3399091"/>
              <a:gd name="connsiteY0" fmla="*/ 0 h 7349527"/>
              <a:gd name="connsiteX1" fmla="*/ 3083517 w 3399091"/>
              <a:gd name="connsiteY1" fmla="*/ 8900 h 7349527"/>
              <a:gd name="connsiteX2" fmla="*/ 3330347 w 3399091"/>
              <a:gd name="connsiteY2" fmla="*/ 147132 h 7349527"/>
              <a:gd name="connsiteX3" fmla="*/ 3395990 w 3399091"/>
              <a:gd name="connsiteY3" fmla="*/ 405207 h 7349527"/>
              <a:gd name="connsiteX4" fmla="*/ 3398959 w 3399091"/>
              <a:gd name="connsiteY4" fmla="*/ 3784793 h 7349527"/>
              <a:gd name="connsiteX5" fmla="*/ 3398959 w 3399091"/>
              <a:gd name="connsiteY5" fmla="*/ 6850835 h 7349527"/>
              <a:gd name="connsiteX6" fmla="*/ 3354109 w 3399091"/>
              <a:gd name="connsiteY6" fmla="*/ 7165270 h 7349527"/>
              <a:gd name="connsiteX7" fmla="*/ 3121835 w 3399091"/>
              <a:gd name="connsiteY7" fmla="*/ 7336430 h 7349527"/>
              <a:gd name="connsiteX8" fmla="*/ 2882432 w 3399091"/>
              <a:gd name="connsiteY8" fmla="*/ 7349185 h 7349527"/>
              <a:gd name="connsiteX9" fmla="*/ 451269 w 3399091"/>
              <a:gd name="connsiteY9" fmla="*/ 7349185 h 7349527"/>
              <a:gd name="connsiteX10" fmla="*/ 172658 w 3399091"/>
              <a:gd name="connsiteY10" fmla="*/ 7296087 h 7349527"/>
              <a:gd name="connsiteX11" fmla="*/ 15233 w 3399091"/>
              <a:gd name="connsiteY11" fmla="*/ 7072424 h 7349527"/>
              <a:gd name="connsiteX12" fmla="*/ 3352 w 3399091"/>
              <a:gd name="connsiteY12" fmla="*/ 6840453 h 7349527"/>
              <a:gd name="connsiteX13" fmla="*/ 3649 w 3399091"/>
              <a:gd name="connsiteY13" fmla="*/ 3439805 h 7349527"/>
              <a:gd name="connsiteX14" fmla="*/ 382 w 3399091"/>
              <a:gd name="connsiteY14" fmla="*/ 477586 h 7349527"/>
              <a:gd name="connsiteX15" fmla="*/ 59787 w 3399091"/>
              <a:gd name="connsiteY15" fmla="*/ 159889 h 7349527"/>
              <a:gd name="connsiteX16" fmla="*/ 392160 w 3399091"/>
              <a:gd name="connsiteY16" fmla="*/ 890 h 7349527"/>
              <a:gd name="connsiteX17" fmla="*/ 692750 w 3399091"/>
              <a:gd name="connsiteY17" fmla="*/ 297 h 7349527"/>
              <a:gd name="connsiteX18" fmla="*/ 747998 w 3399091"/>
              <a:gd name="connsiteY18" fmla="*/ 33225 h 7349527"/>
              <a:gd name="connsiteX19" fmla="*/ 763145 w 3399091"/>
              <a:gd name="connsiteY19" fmla="*/ 135564 h 7349527"/>
              <a:gd name="connsiteX20" fmla="*/ 879877 w 3399091"/>
              <a:gd name="connsiteY20" fmla="*/ 257482 h 7349527"/>
              <a:gd name="connsiteX21" fmla="*/ 1028094 w 3399091"/>
              <a:gd name="connsiteY21" fmla="*/ 271423 h 7349527"/>
              <a:gd name="connsiteX22" fmla="*/ 2326992 w 3399091"/>
              <a:gd name="connsiteY22" fmla="*/ 271720 h 7349527"/>
              <a:gd name="connsiteX23" fmla="*/ 2484415 w 3399091"/>
              <a:gd name="connsiteY23" fmla="*/ 267271 h 7349527"/>
              <a:gd name="connsiteX24" fmla="*/ 2645998 w 3399091"/>
              <a:gd name="connsiteY24" fmla="*/ 91068 h 7349527"/>
              <a:gd name="connsiteX25" fmla="*/ 2667087 w 3399091"/>
              <a:gd name="connsiteY25" fmla="*/ 12162 h 7349527"/>
              <a:gd name="connsiteX26" fmla="*/ 2735403 w 3399091"/>
              <a:gd name="connsiteY26" fmla="*/ 0 h 7349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399091" h="7349527">
                <a:moveTo>
                  <a:pt x="2735403" y="0"/>
                </a:moveTo>
                <a:cubicBezTo>
                  <a:pt x="2851243" y="1781"/>
                  <a:pt x="2967975" y="-3559"/>
                  <a:pt x="3083517" y="8900"/>
                </a:cubicBezTo>
                <a:cubicBezTo>
                  <a:pt x="3179457" y="19281"/>
                  <a:pt x="3275397" y="65558"/>
                  <a:pt x="3330347" y="147132"/>
                </a:cubicBezTo>
                <a:cubicBezTo>
                  <a:pt x="3382920" y="221884"/>
                  <a:pt x="3395692" y="315920"/>
                  <a:pt x="3395990" y="405207"/>
                </a:cubicBezTo>
                <a:cubicBezTo>
                  <a:pt x="3393910" y="1531834"/>
                  <a:pt x="3399257" y="2658166"/>
                  <a:pt x="3398959" y="3784793"/>
                </a:cubicBezTo>
                <a:cubicBezTo>
                  <a:pt x="3398959" y="4806710"/>
                  <a:pt x="3399257" y="5828920"/>
                  <a:pt x="3398959" y="6850835"/>
                </a:cubicBezTo>
                <a:cubicBezTo>
                  <a:pt x="3398663" y="6956436"/>
                  <a:pt x="3404604" y="7068566"/>
                  <a:pt x="3354109" y="7165270"/>
                </a:cubicBezTo>
                <a:cubicBezTo>
                  <a:pt x="3311634" y="7256931"/>
                  <a:pt x="3218664" y="7316258"/>
                  <a:pt x="3121835" y="7336430"/>
                </a:cubicBezTo>
                <a:cubicBezTo>
                  <a:pt x="3043122" y="7352151"/>
                  <a:pt x="2962331" y="7348592"/>
                  <a:pt x="2882432" y="7349185"/>
                </a:cubicBezTo>
                <a:cubicBezTo>
                  <a:pt x="2071844" y="7349481"/>
                  <a:pt x="1261556" y="7349778"/>
                  <a:pt x="451269" y="7349185"/>
                </a:cubicBezTo>
                <a:cubicBezTo>
                  <a:pt x="356516" y="7348592"/>
                  <a:pt x="256419" y="7345624"/>
                  <a:pt x="172658" y="7296087"/>
                </a:cubicBezTo>
                <a:cubicBezTo>
                  <a:pt x="88303" y="7251888"/>
                  <a:pt x="33054" y="7164379"/>
                  <a:pt x="15233" y="7072424"/>
                </a:cubicBezTo>
                <a:cubicBezTo>
                  <a:pt x="679" y="6995890"/>
                  <a:pt x="3947" y="6917874"/>
                  <a:pt x="3352" y="6840453"/>
                </a:cubicBezTo>
                <a:cubicBezTo>
                  <a:pt x="3649" y="5706707"/>
                  <a:pt x="3947" y="4573256"/>
                  <a:pt x="3649" y="3439805"/>
                </a:cubicBezTo>
                <a:cubicBezTo>
                  <a:pt x="3649" y="2452299"/>
                  <a:pt x="-1401" y="1464795"/>
                  <a:pt x="382" y="477586"/>
                </a:cubicBezTo>
                <a:cubicBezTo>
                  <a:pt x="1274" y="369612"/>
                  <a:pt x="85" y="254515"/>
                  <a:pt x="59787" y="159889"/>
                </a:cubicBezTo>
                <a:cubicBezTo>
                  <a:pt x="126914" y="46276"/>
                  <a:pt x="265626" y="-1186"/>
                  <a:pt x="392160" y="890"/>
                </a:cubicBezTo>
                <a:cubicBezTo>
                  <a:pt x="492259" y="-296"/>
                  <a:pt x="592355" y="0"/>
                  <a:pt x="692750" y="297"/>
                </a:cubicBezTo>
                <a:cubicBezTo>
                  <a:pt x="715027" y="-592"/>
                  <a:pt x="741760" y="9495"/>
                  <a:pt x="747998" y="33225"/>
                </a:cubicBezTo>
                <a:cubicBezTo>
                  <a:pt x="754532" y="67041"/>
                  <a:pt x="751561" y="102638"/>
                  <a:pt x="763145" y="135564"/>
                </a:cubicBezTo>
                <a:cubicBezTo>
                  <a:pt x="780076" y="191629"/>
                  <a:pt x="824928" y="237608"/>
                  <a:pt x="879877" y="257482"/>
                </a:cubicBezTo>
                <a:cubicBezTo>
                  <a:pt x="927105" y="275576"/>
                  <a:pt x="978491" y="269941"/>
                  <a:pt x="1028094" y="271423"/>
                </a:cubicBezTo>
                <a:cubicBezTo>
                  <a:pt x="1461159" y="272314"/>
                  <a:pt x="1893927" y="272017"/>
                  <a:pt x="2326992" y="271720"/>
                </a:cubicBezTo>
                <a:cubicBezTo>
                  <a:pt x="2379268" y="270533"/>
                  <a:pt x="2432138" y="273796"/>
                  <a:pt x="2484415" y="267271"/>
                </a:cubicBezTo>
                <a:cubicBezTo>
                  <a:pt x="2570256" y="254515"/>
                  <a:pt x="2640948" y="177687"/>
                  <a:pt x="2645998" y="91068"/>
                </a:cubicBezTo>
                <a:cubicBezTo>
                  <a:pt x="2649561" y="64668"/>
                  <a:pt x="2643621" y="31147"/>
                  <a:pt x="2667087" y="12162"/>
                </a:cubicBezTo>
                <a:cubicBezTo>
                  <a:pt x="2686097" y="-3559"/>
                  <a:pt x="2712532" y="890"/>
                  <a:pt x="2735403" y="0"/>
                </a:cubicBez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140767022"/>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50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10979127" y="1340366"/>
            <a:ext cx="3696627" cy="7940040"/>
          </a:xfrm>
          <a:custGeom>
            <a:avLst/>
            <a:gdLst>
              <a:gd name="connsiteX0" fmla="*/ 2974842 w 3696627"/>
              <a:gd name="connsiteY0" fmla="*/ 0 h 7940040"/>
              <a:gd name="connsiteX1" fmla="*/ 3353430 w 3696627"/>
              <a:gd name="connsiteY1" fmla="*/ 9616 h 7940040"/>
              <a:gd name="connsiteX2" fmla="*/ 3621864 w 3696627"/>
              <a:gd name="connsiteY2" fmla="*/ 158954 h 7940040"/>
              <a:gd name="connsiteX3" fmla="*/ 3693254 w 3696627"/>
              <a:gd name="connsiteY3" fmla="*/ 437765 h 7940040"/>
              <a:gd name="connsiteX4" fmla="*/ 3696484 w 3696627"/>
              <a:gd name="connsiteY4" fmla="*/ 4088892 h 7940040"/>
              <a:gd name="connsiteX5" fmla="*/ 3696484 w 3696627"/>
              <a:gd name="connsiteY5" fmla="*/ 7401280 h 7940040"/>
              <a:gd name="connsiteX6" fmla="*/ 3647708 w 3696627"/>
              <a:gd name="connsiteY6" fmla="*/ 7740981 h 7940040"/>
              <a:gd name="connsiteX7" fmla="*/ 3395100 w 3696627"/>
              <a:gd name="connsiteY7" fmla="*/ 7925891 h 7940040"/>
              <a:gd name="connsiteX8" fmla="*/ 3134741 w 3696627"/>
              <a:gd name="connsiteY8" fmla="*/ 7939670 h 7940040"/>
              <a:gd name="connsiteX9" fmla="*/ 490769 w 3696627"/>
              <a:gd name="connsiteY9" fmla="*/ 7939670 h 7940040"/>
              <a:gd name="connsiteX10" fmla="*/ 187770 w 3696627"/>
              <a:gd name="connsiteY10" fmla="*/ 7882309 h 7940040"/>
              <a:gd name="connsiteX11" fmla="*/ 16567 w 3696627"/>
              <a:gd name="connsiteY11" fmla="*/ 7640672 h 7940040"/>
              <a:gd name="connsiteX12" fmla="*/ 3645 w 3696627"/>
              <a:gd name="connsiteY12" fmla="*/ 7390062 h 7940040"/>
              <a:gd name="connsiteX13" fmla="*/ 3967 w 3696627"/>
              <a:gd name="connsiteY13" fmla="*/ 3716185 h 7940040"/>
              <a:gd name="connsiteX14" fmla="*/ 415 w 3696627"/>
              <a:gd name="connsiteY14" fmla="*/ 515960 h 7940040"/>
              <a:gd name="connsiteX15" fmla="*/ 65020 w 3696627"/>
              <a:gd name="connsiteY15" fmla="*/ 172735 h 7940040"/>
              <a:gd name="connsiteX16" fmla="*/ 426487 w 3696627"/>
              <a:gd name="connsiteY16" fmla="*/ 963 h 7940040"/>
              <a:gd name="connsiteX17" fmla="*/ 753390 w 3696627"/>
              <a:gd name="connsiteY17" fmla="*/ 321 h 7940040"/>
              <a:gd name="connsiteX18" fmla="*/ 813474 w 3696627"/>
              <a:gd name="connsiteY18" fmla="*/ 35894 h 7940040"/>
              <a:gd name="connsiteX19" fmla="*/ 829947 w 3696627"/>
              <a:gd name="connsiteY19" fmla="*/ 146456 h 7940040"/>
              <a:gd name="connsiteX20" fmla="*/ 956895 w 3696627"/>
              <a:gd name="connsiteY20" fmla="*/ 278170 h 7940040"/>
              <a:gd name="connsiteX21" fmla="*/ 1118087 w 3696627"/>
              <a:gd name="connsiteY21" fmla="*/ 293232 h 7940040"/>
              <a:gd name="connsiteX22" fmla="*/ 2530681 w 3696627"/>
              <a:gd name="connsiteY22" fmla="*/ 293554 h 7940040"/>
              <a:gd name="connsiteX23" fmla="*/ 2701885 w 3696627"/>
              <a:gd name="connsiteY23" fmla="*/ 288746 h 7940040"/>
              <a:gd name="connsiteX24" fmla="*/ 2877611 w 3696627"/>
              <a:gd name="connsiteY24" fmla="*/ 98386 h 7940040"/>
              <a:gd name="connsiteX25" fmla="*/ 2900547 w 3696627"/>
              <a:gd name="connsiteY25" fmla="*/ 13140 h 7940040"/>
              <a:gd name="connsiteX26" fmla="*/ 2974842 w 3696627"/>
              <a:gd name="connsiteY26" fmla="*/ 0 h 7940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696627" h="7940040">
                <a:moveTo>
                  <a:pt x="2974842" y="0"/>
                </a:moveTo>
                <a:cubicBezTo>
                  <a:pt x="3100824" y="1924"/>
                  <a:pt x="3227773" y="-3844"/>
                  <a:pt x="3353430" y="9616"/>
                </a:cubicBezTo>
                <a:cubicBezTo>
                  <a:pt x="3457768" y="20833"/>
                  <a:pt x="3562105" y="70826"/>
                  <a:pt x="3621864" y="158954"/>
                </a:cubicBezTo>
                <a:cubicBezTo>
                  <a:pt x="3679041" y="239714"/>
                  <a:pt x="3692930" y="341302"/>
                  <a:pt x="3693254" y="437765"/>
                </a:cubicBezTo>
                <a:cubicBezTo>
                  <a:pt x="3690994" y="1654915"/>
                  <a:pt x="3696806" y="2871743"/>
                  <a:pt x="3696484" y="4088892"/>
                </a:cubicBezTo>
                <a:cubicBezTo>
                  <a:pt x="3696484" y="5192915"/>
                  <a:pt x="3696806" y="6297257"/>
                  <a:pt x="3696484" y="7401280"/>
                </a:cubicBezTo>
                <a:cubicBezTo>
                  <a:pt x="3696162" y="7515368"/>
                  <a:pt x="3702622" y="7636506"/>
                  <a:pt x="3647708" y="7740981"/>
                </a:cubicBezTo>
                <a:cubicBezTo>
                  <a:pt x="3601515" y="7840005"/>
                  <a:pt x="3500408" y="7904100"/>
                  <a:pt x="3395100" y="7925891"/>
                </a:cubicBezTo>
                <a:cubicBezTo>
                  <a:pt x="3309498" y="7942876"/>
                  <a:pt x="3221636" y="7939031"/>
                  <a:pt x="3134741" y="7939670"/>
                </a:cubicBezTo>
                <a:cubicBezTo>
                  <a:pt x="2253201" y="7939992"/>
                  <a:pt x="1371986" y="7940312"/>
                  <a:pt x="490769" y="7939670"/>
                </a:cubicBezTo>
                <a:cubicBezTo>
                  <a:pt x="387724" y="7939031"/>
                  <a:pt x="278864" y="7935826"/>
                  <a:pt x="187770" y="7882309"/>
                </a:cubicBezTo>
                <a:cubicBezTo>
                  <a:pt x="96030" y="7834557"/>
                  <a:pt x="35948" y="7740018"/>
                  <a:pt x="16567" y="7640672"/>
                </a:cubicBezTo>
                <a:cubicBezTo>
                  <a:pt x="737" y="7557991"/>
                  <a:pt x="4291" y="7473707"/>
                  <a:pt x="3645" y="7390062"/>
                </a:cubicBezTo>
                <a:cubicBezTo>
                  <a:pt x="3967" y="6165224"/>
                  <a:pt x="4291" y="4940704"/>
                  <a:pt x="3967" y="3716185"/>
                </a:cubicBezTo>
                <a:cubicBezTo>
                  <a:pt x="3967" y="2649336"/>
                  <a:pt x="-1523" y="1582487"/>
                  <a:pt x="415" y="515960"/>
                </a:cubicBezTo>
                <a:cubicBezTo>
                  <a:pt x="1383" y="399309"/>
                  <a:pt x="92" y="274965"/>
                  <a:pt x="65020" y="172735"/>
                </a:cubicBezTo>
                <a:cubicBezTo>
                  <a:pt x="138024" y="49994"/>
                  <a:pt x="288877" y="-1280"/>
                  <a:pt x="426487" y="963"/>
                </a:cubicBezTo>
                <a:cubicBezTo>
                  <a:pt x="535347" y="-319"/>
                  <a:pt x="644206" y="0"/>
                  <a:pt x="753390" y="321"/>
                </a:cubicBezTo>
                <a:cubicBezTo>
                  <a:pt x="777616" y="-640"/>
                  <a:pt x="806689" y="10256"/>
                  <a:pt x="813474" y="35894"/>
                </a:cubicBezTo>
                <a:cubicBezTo>
                  <a:pt x="820579" y="72427"/>
                  <a:pt x="817349" y="110884"/>
                  <a:pt x="829947" y="146456"/>
                </a:cubicBezTo>
                <a:cubicBezTo>
                  <a:pt x="848360" y="207025"/>
                  <a:pt x="897136" y="256699"/>
                  <a:pt x="956895" y="278170"/>
                </a:cubicBezTo>
                <a:cubicBezTo>
                  <a:pt x="1008257" y="297719"/>
                  <a:pt x="1064141" y="291630"/>
                  <a:pt x="1118087" y="293232"/>
                </a:cubicBezTo>
                <a:cubicBezTo>
                  <a:pt x="1589059" y="294195"/>
                  <a:pt x="2059709" y="293874"/>
                  <a:pt x="2530681" y="293554"/>
                </a:cubicBezTo>
                <a:cubicBezTo>
                  <a:pt x="2587535" y="292270"/>
                  <a:pt x="2645032" y="295796"/>
                  <a:pt x="2701885" y="288746"/>
                </a:cubicBezTo>
                <a:cubicBezTo>
                  <a:pt x="2795242" y="274965"/>
                  <a:pt x="2872122" y="191963"/>
                  <a:pt x="2877611" y="98386"/>
                </a:cubicBezTo>
                <a:cubicBezTo>
                  <a:pt x="2881488" y="69863"/>
                  <a:pt x="2875028" y="33651"/>
                  <a:pt x="2900547" y="13140"/>
                </a:cubicBezTo>
                <a:cubicBezTo>
                  <a:pt x="2921221" y="-3844"/>
                  <a:pt x="2949970" y="963"/>
                  <a:pt x="2974842" y="0"/>
                </a:cubicBez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988452862"/>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51_标题和内容">
    <p:spTree>
      <p:nvGrpSpPr>
        <p:cNvPr id="1" name=""/>
        <p:cNvGrpSpPr/>
        <p:nvPr/>
      </p:nvGrpSpPr>
      <p:grpSpPr>
        <a:xfrm>
          <a:off x="0" y="0"/>
          <a:ext cx="0" cy="0"/>
          <a:chOff x="0" y="0"/>
          <a:chExt cx="0" cy="0"/>
        </a:xfrm>
      </p:grpSpPr>
      <p:sp>
        <p:nvSpPr>
          <p:cNvPr id="14" name="Picture Placeholder 13"/>
          <p:cNvSpPr>
            <a:spLocks noGrp="1"/>
          </p:cNvSpPr>
          <p:nvPr>
            <p:ph type="pic" sz="quarter" idx="11"/>
          </p:nvPr>
        </p:nvSpPr>
        <p:spPr>
          <a:xfrm rot="1800000">
            <a:off x="11930286" y="3885113"/>
            <a:ext cx="3796719" cy="8209291"/>
          </a:xfrm>
          <a:custGeom>
            <a:avLst/>
            <a:gdLst>
              <a:gd name="connsiteX0" fmla="*/ 198820 w 3796719"/>
              <a:gd name="connsiteY0" fmla="*/ 55249 h 8209291"/>
              <a:gd name="connsiteX1" fmla="*/ 438034 w 3796719"/>
              <a:gd name="connsiteY1" fmla="*/ 996 h 8209291"/>
              <a:gd name="connsiteX2" fmla="*/ 773789 w 3796719"/>
              <a:gd name="connsiteY2" fmla="*/ 332 h 8209291"/>
              <a:gd name="connsiteX3" fmla="*/ 835500 w 3796719"/>
              <a:gd name="connsiteY3" fmla="*/ 37111 h 8209291"/>
              <a:gd name="connsiteX4" fmla="*/ 852420 w 3796719"/>
              <a:gd name="connsiteY4" fmla="*/ 151422 h 8209291"/>
              <a:gd name="connsiteX5" fmla="*/ 982806 w 3796719"/>
              <a:gd name="connsiteY5" fmla="*/ 287604 h 8209291"/>
              <a:gd name="connsiteX6" fmla="*/ 1148361 w 3796719"/>
              <a:gd name="connsiteY6" fmla="*/ 303175 h 8209291"/>
              <a:gd name="connsiteX7" fmla="*/ 2599205 w 3796719"/>
              <a:gd name="connsiteY7" fmla="*/ 303506 h 8209291"/>
              <a:gd name="connsiteX8" fmla="*/ 2775045 w 3796719"/>
              <a:gd name="connsiteY8" fmla="*/ 298536 h 8209291"/>
              <a:gd name="connsiteX9" fmla="*/ 2955528 w 3796719"/>
              <a:gd name="connsiteY9" fmla="*/ 101721 h 8209291"/>
              <a:gd name="connsiteX10" fmla="*/ 2979084 w 3796719"/>
              <a:gd name="connsiteY10" fmla="*/ 13587 h 8209291"/>
              <a:gd name="connsiteX11" fmla="*/ 3055392 w 3796719"/>
              <a:gd name="connsiteY11" fmla="*/ 0 h 8209291"/>
              <a:gd name="connsiteX12" fmla="*/ 3444230 w 3796719"/>
              <a:gd name="connsiteY12" fmla="*/ 9942 h 8209291"/>
              <a:gd name="connsiteX13" fmla="*/ 3719936 w 3796719"/>
              <a:gd name="connsiteY13" fmla="*/ 164343 h 8209291"/>
              <a:gd name="connsiteX14" fmla="*/ 3793257 w 3796719"/>
              <a:gd name="connsiteY14" fmla="*/ 452608 h 8209291"/>
              <a:gd name="connsiteX15" fmla="*/ 3796573 w 3796719"/>
              <a:gd name="connsiteY15" fmla="*/ 4227548 h 8209291"/>
              <a:gd name="connsiteX16" fmla="*/ 3796572 w 3796719"/>
              <a:gd name="connsiteY16" fmla="*/ 7652260 h 8209291"/>
              <a:gd name="connsiteX17" fmla="*/ 3746477 w 3796719"/>
              <a:gd name="connsiteY17" fmla="*/ 8003479 h 8209291"/>
              <a:gd name="connsiteX18" fmla="*/ 3487027 w 3796719"/>
              <a:gd name="connsiteY18" fmla="*/ 8194659 h 8209291"/>
              <a:gd name="connsiteX19" fmla="*/ 3219619 w 3796719"/>
              <a:gd name="connsiteY19" fmla="*/ 8208908 h 8209291"/>
              <a:gd name="connsiteX20" fmla="*/ 504056 w 3796719"/>
              <a:gd name="connsiteY20" fmla="*/ 8208907 h 8209291"/>
              <a:gd name="connsiteX21" fmla="*/ 192855 w 3796719"/>
              <a:gd name="connsiteY21" fmla="*/ 8149598 h 8209291"/>
              <a:gd name="connsiteX22" fmla="*/ 17014 w 3796719"/>
              <a:gd name="connsiteY22" fmla="*/ 7899768 h 8209291"/>
              <a:gd name="connsiteX23" fmla="*/ 3743 w 3796719"/>
              <a:gd name="connsiteY23" fmla="*/ 7640662 h 8209291"/>
              <a:gd name="connsiteX24" fmla="*/ 4075 w 3796719"/>
              <a:gd name="connsiteY24" fmla="*/ 3842201 h 8209291"/>
              <a:gd name="connsiteX25" fmla="*/ 426 w 3796719"/>
              <a:gd name="connsiteY25" fmla="*/ 533455 h 8209291"/>
              <a:gd name="connsiteX26" fmla="*/ 66780 w 3796719"/>
              <a:gd name="connsiteY26" fmla="*/ 178594 h 8209291"/>
              <a:gd name="connsiteX27" fmla="*/ 98464 w 3796719"/>
              <a:gd name="connsiteY27" fmla="*/ 134431 h 8209291"/>
              <a:gd name="connsiteX28" fmla="*/ 131473 w 3796719"/>
              <a:gd name="connsiteY28" fmla="*/ 101301 h 8209291"/>
              <a:gd name="connsiteX29" fmla="*/ 198820 w 3796719"/>
              <a:gd name="connsiteY29" fmla="*/ 55249 h 820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796719" h="8209291">
                <a:moveTo>
                  <a:pt x="198820" y="55249"/>
                </a:moveTo>
                <a:cubicBezTo>
                  <a:pt x="271234" y="16578"/>
                  <a:pt x="356878" y="-336"/>
                  <a:pt x="438034" y="996"/>
                </a:cubicBezTo>
                <a:cubicBezTo>
                  <a:pt x="549841" y="-328"/>
                  <a:pt x="661649" y="2"/>
                  <a:pt x="773789" y="332"/>
                </a:cubicBezTo>
                <a:cubicBezTo>
                  <a:pt x="798670" y="-660"/>
                  <a:pt x="828531" y="10604"/>
                  <a:pt x="835500" y="37111"/>
                </a:cubicBezTo>
                <a:cubicBezTo>
                  <a:pt x="842798" y="74882"/>
                  <a:pt x="839480" y="114645"/>
                  <a:pt x="852420" y="151422"/>
                </a:cubicBezTo>
                <a:cubicBezTo>
                  <a:pt x="871329" y="214046"/>
                  <a:pt x="921427" y="265404"/>
                  <a:pt x="982806" y="287604"/>
                </a:cubicBezTo>
                <a:cubicBezTo>
                  <a:pt x="1035557" y="307814"/>
                  <a:pt x="1092954" y="301519"/>
                  <a:pt x="1148361" y="303175"/>
                </a:cubicBezTo>
                <a:cubicBezTo>
                  <a:pt x="1632087" y="304169"/>
                  <a:pt x="2115478" y="303839"/>
                  <a:pt x="2599205" y="303506"/>
                </a:cubicBezTo>
                <a:cubicBezTo>
                  <a:pt x="2657596" y="302182"/>
                  <a:pt x="2716652" y="305825"/>
                  <a:pt x="2775045" y="298536"/>
                </a:cubicBezTo>
                <a:cubicBezTo>
                  <a:pt x="2870928" y="284290"/>
                  <a:pt x="2949888" y="198472"/>
                  <a:pt x="2955528" y="101721"/>
                </a:cubicBezTo>
                <a:cubicBezTo>
                  <a:pt x="2959510" y="72232"/>
                  <a:pt x="2952875" y="34793"/>
                  <a:pt x="2979084" y="13587"/>
                </a:cubicBezTo>
                <a:cubicBezTo>
                  <a:pt x="3000317" y="-3975"/>
                  <a:pt x="3029846" y="995"/>
                  <a:pt x="3055392" y="0"/>
                </a:cubicBezTo>
                <a:cubicBezTo>
                  <a:pt x="3184784" y="1990"/>
                  <a:pt x="3315172" y="-3975"/>
                  <a:pt x="3444230" y="9942"/>
                </a:cubicBezTo>
                <a:cubicBezTo>
                  <a:pt x="3551393" y="21539"/>
                  <a:pt x="3658558" y="73225"/>
                  <a:pt x="3719936" y="164343"/>
                </a:cubicBezTo>
                <a:cubicBezTo>
                  <a:pt x="3778655" y="247844"/>
                  <a:pt x="3792923" y="352876"/>
                  <a:pt x="3793257" y="452608"/>
                </a:cubicBezTo>
                <a:cubicBezTo>
                  <a:pt x="3790933" y="1711032"/>
                  <a:pt x="3796904" y="2969124"/>
                  <a:pt x="3796573" y="4227548"/>
                </a:cubicBezTo>
                <a:cubicBezTo>
                  <a:pt x="3796573" y="5369006"/>
                  <a:pt x="3796904" y="6510798"/>
                  <a:pt x="3796572" y="7652260"/>
                </a:cubicBezTo>
                <a:cubicBezTo>
                  <a:pt x="3796241" y="7770216"/>
                  <a:pt x="3802877" y="7895462"/>
                  <a:pt x="3746477" y="8003479"/>
                </a:cubicBezTo>
                <a:cubicBezTo>
                  <a:pt x="3699030" y="8105860"/>
                  <a:pt x="3595186" y="8172129"/>
                  <a:pt x="3487027" y="8194659"/>
                </a:cubicBezTo>
                <a:cubicBezTo>
                  <a:pt x="3399107" y="8212220"/>
                  <a:pt x="3308867" y="8208245"/>
                  <a:pt x="3219619" y="8208908"/>
                </a:cubicBezTo>
                <a:cubicBezTo>
                  <a:pt x="2314209" y="8209240"/>
                  <a:pt x="1409132" y="8209572"/>
                  <a:pt x="504056" y="8208907"/>
                </a:cubicBezTo>
                <a:cubicBezTo>
                  <a:pt x="398221" y="8208246"/>
                  <a:pt x="286414" y="8204932"/>
                  <a:pt x="192855" y="8149598"/>
                </a:cubicBezTo>
                <a:cubicBezTo>
                  <a:pt x="98631" y="8100229"/>
                  <a:pt x="36920" y="8002484"/>
                  <a:pt x="17014" y="7899768"/>
                </a:cubicBezTo>
                <a:cubicBezTo>
                  <a:pt x="756" y="7814284"/>
                  <a:pt x="4408" y="7727143"/>
                  <a:pt x="3743" y="7640662"/>
                </a:cubicBezTo>
                <a:cubicBezTo>
                  <a:pt x="4073" y="6374288"/>
                  <a:pt x="4408" y="5108244"/>
                  <a:pt x="4075" y="3842201"/>
                </a:cubicBezTo>
                <a:cubicBezTo>
                  <a:pt x="4076" y="2739177"/>
                  <a:pt x="-1564" y="1636149"/>
                  <a:pt x="426" y="533455"/>
                </a:cubicBezTo>
                <a:cubicBezTo>
                  <a:pt x="1422" y="412848"/>
                  <a:pt x="94" y="284291"/>
                  <a:pt x="66780" y="178594"/>
                </a:cubicBezTo>
                <a:cubicBezTo>
                  <a:pt x="76152" y="162729"/>
                  <a:pt x="86775" y="148022"/>
                  <a:pt x="98464" y="134431"/>
                </a:cubicBezTo>
                <a:cubicBezTo>
                  <a:pt x="108691" y="122540"/>
                  <a:pt x="119735" y="111506"/>
                  <a:pt x="131473" y="101301"/>
                </a:cubicBezTo>
                <a:cubicBezTo>
                  <a:pt x="152015" y="83446"/>
                  <a:pt x="174683" y="68139"/>
                  <a:pt x="198820" y="55249"/>
                </a:cubicBezTo>
                <a:close/>
              </a:path>
            </a:pathLst>
          </a:custGeom>
          <a:solidFill>
            <a:schemeClr val="bg1">
              <a:lumMod val="75000"/>
            </a:schemeClr>
          </a:solidFill>
        </p:spPr>
        <p:txBody>
          <a:bodyPr wrap="square">
            <a:noAutofit/>
          </a:bodyPr>
          <a:lstStyle/>
          <a:p>
            <a:endParaRPr lang="zh-CN" altLang="en-US"/>
          </a:p>
        </p:txBody>
      </p:sp>
      <p:sp>
        <p:nvSpPr>
          <p:cNvPr id="13" name="Picture Placeholder 12"/>
          <p:cNvSpPr>
            <a:spLocks noGrp="1"/>
          </p:cNvSpPr>
          <p:nvPr>
            <p:ph type="pic" sz="quarter" idx="10"/>
          </p:nvPr>
        </p:nvSpPr>
        <p:spPr>
          <a:xfrm rot="1800000">
            <a:off x="9938855" y="-1718914"/>
            <a:ext cx="3796719" cy="8209291"/>
          </a:xfrm>
          <a:custGeom>
            <a:avLst/>
            <a:gdLst>
              <a:gd name="connsiteX0" fmla="*/ 198820 w 3796719"/>
              <a:gd name="connsiteY0" fmla="*/ 55249 h 8209291"/>
              <a:gd name="connsiteX1" fmla="*/ 438034 w 3796719"/>
              <a:gd name="connsiteY1" fmla="*/ 996 h 8209291"/>
              <a:gd name="connsiteX2" fmla="*/ 773789 w 3796719"/>
              <a:gd name="connsiteY2" fmla="*/ 332 h 8209291"/>
              <a:gd name="connsiteX3" fmla="*/ 835500 w 3796719"/>
              <a:gd name="connsiteY3" fmla="*/ 37111 h 8209291"/>
              <a:gd name="connsiteX4" fmla="*/ 852420 w 3796719"/>
              <a:gd name="connsiteY4" fmla="*/ 151422 h 8209291"/>
              <a:gd name="connsiteX5" fmla="*/ 982806 w 3796719"/>
              <a:gd name="connsiteY5" fmla="*/ 287604 h 8209291"/>
              <a:gd name="connsiteX6" fmla="*/ 1148361 w 3796719"/>
              <a:gd name="connsiteY6" fmla="*/ 303175 h 8209291"/>
              <a:gd name="connsiteX7" fmla="*/ 2599205 w 3796719"/>
              <a:gd name="connsiteY7" fmla="*/ 303506 h 8209291"/>
              <a:gd name="connsiteX8" fmla="*/ 2775045 w 3796719"/>
              <a:gd name="connsiteY8" fmla="*/ 298536 h 8209291"/>
              <a:gd name="connsiteX9" fmla="*/ 2955528 w 3796719"/>
              <a:gd name="connsiteY9" fmla="*/ 101721 h 8209291"/>
              <a:gd name="connsiteX10" fmla="*/ 2979084 w 3796719"/>
              <a:gd name="connsiteY10" fmla="*/ 13587 h 8209291"/>
              <a:gd name="connsiteX11" fmla="*/ 3055392 w 3796719"/>
              <a:gd name="connsiteY11" fmla="*/ 0 h 8209291"/>
              <a:gd name="connsiteX12" fmla="*/ 3444230 w 3796719"/>
              <a:gd name="connsiteY12" fmla="*/ 9942 h 8209291"/>
              <a:gd name="connsiteX13" fmla="*/ 3719936 w 3796719"/>
              <a:gd name="connsiteY13" fmla="*/ 164343 h 8209291"/>
              <a:gd name="connsiteX14" fmla="*/ 3793257 w 3796719"/>
              <a:gd name="connsiteY14" fmla="*/ 452608 h 8209291"/>
              <a:gd name="connsiteX15" fmla="*/ 3796573 w 3796719"/>
              <a:gd name="connsiteY15" fmla="*/ 4227548 h 8209291"/>
              <a:gd name="connsiteX16" fmla="*/ 3796572 w 3796719"/>
              <a:gd name="connsiteY16" fmla="*/ 7652260 h 8209291"/>
              <a:gd name="connsiteX17" fmla="*/ 3746477 w 3796719"/>
              <a:gd name="connsiteY17" fmla="*/ 8003479 h 8209291"/>
              <a:gd name="connsiteX18" fmla="*/ 3487027 w 3796719"/>
              <a:gd name="connsiteY18" fmla="*/ 8194659 h 8209291"/>
              <a:gd name="connsiteX19" fmla="*/ 3219619 w 3796719"/>
              <a:gd name="connsiteY19" fmla="*/ 8208908 h 8209291"/>
              <a:gd name="connsiteX20" fmla="*/ 504056 w 3796719"/>
              <a:gd name="connsiteY20" fmla="*/ 8208907 h 8209291"/>
              <a:gd name="connsiteX21" fmla="*/ 192855 w 3796719"/>
              <a:gd name="connsiteY21" fmla="*/ 8149598 h 8209291"/>
              <a:gd name="connsiteX22" fmla="*/ 17014 w 3796719"/>
              <a:gd name="connsiteY22" fmla="*/ 7899768 h 8209291"/>
              <a:gd name="connsiteX23" fmla="*/ 3743 w 3796719"/>
              <a:gd name="connsiteY23" fmla="*/ 7640662 h 8209291"/>
              <a:gd name="connsiteX24" fmla="*/ 4075 w 3796719"/>
              <a:gd name="connsiteY24" fmla="*/ 3842201 h 8209291"/>
              <a:gd name="connsiteX25" fmla="*/ 426 w 3796719"/>
              <a:gd name="connsiteY25" fmla="*/ 533455 h 8209291"/>
              <a:gd name="connsiteX26" fmla="*/ 66780 w 3796719"/>
              <a:gd name="connsiteY26" fmla="*/ 178594 h 8209291"/>
              <a:gd name="connsiteX27" fmla="*/ 98464 w 3796719"/>
              <a:gd name="connsiteY27" fmla="*/ 134431 h 8209291"/>
              <a:gd name="connsiteX28" fmla="*/ 131473 w 3796719"/>
              <a:gd name="connsiteY28" fmla="*/ 101301 h 8209291"/>
              <a:gd name="connsiteX29" fmla="*/ 198820 w 3796719"/>
              <a:gd name="connsiteY29" fmla="*/ 55249 h 820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796719" h="8209291">
                <a:moveTo>
                  <a:pt x="198820" y="55249"/>
                </a:moveTo>
                <a:cubicBezTo>
                  <a:pt x="271234" y="16578"/>
                  <a:pt x="356878" y="-336"/>
                  <a:pt x="438034" y="996"/>
                </a:cubicBezTo>
                <a:cubicBezTo>
                  <a:pt x="549841" y="-328"/>
                  <a:pt x="661649" y="2"/>
                  <a:pt x="773789" y="332"/>
                </a:cubicBezTo>
                <a:cubicBezTo>
                  <a:pt x="798670" y="-660"/>
                  <a:pt x="828531" y="10604"/>
                  <a:pt x="835500" y="37111"/>
                </a:cubicBezTo>
                <a:cubicBezTo>
                  <a:pt x="842798" y="74882"/>
                  <a:pt x="839480" y="114645"/>
                  <a:pt x="852420" y="151422"/>
                </a:cubicBezTo>
                <a:cubicBezTo>
                  <a:pt x="871329" y="214046"/>
                  <a:pt x="921427" y="265404"/>
                  <a:pt x="982806" y="287604"/>
                </a:cubicBezTo>
                <a:cubicBezTo>
                  <a:pt x="1035557" y="307814"/>
                  <a:pt x="1092954" y="301519"/>
                  <a:pt x="1148361" y="303175"/>
                </a:cubicBezTo>
                <a:cubicBezTo>
                  <a:pt x="1632087" y="304169"/>
                  <a:pt x="2115478" y="303839"/>
                  <a:pt x="2599205" y="303506"/>
                </a:cubicBezTo>
                <a:cubicBezTo>
                  <a:pt x="2657596" y="302182"/>
                  <a:pt x="2716652" y="305825"/>
                  <a:pt x="2775045" y="298536"/>
                </a:cubicBezTo>
                <a:cubicBezTo>
                  <a:pt x="2870928" y="284290"/>
                  <a:pt x="2949888" y="198472"/>
                  <a:pt x="2955528" y="101721"/>
                </a:cubicBezTo>
                <a:cubicBezTo>
                  <a:pt x="2959510" y="72232"/>
                  <a:pt x="2952875" y="34793"/>
                  <a:pt x="2979084" y="13587"/>
                </a:cubicBezTo>
                <a:cubicBezTo>
                  <a:pt x="3000317" y="-3975"/>
                  <a:pt x="3029846" y="995"/>
                  <a:pt x="3055392" y="0"/>
                </a:cubicBezTo>
                <a:cubicBezTo>
                  <a:pt x="3184784" y="1990"/>
                  <a:pt x="3315172" y="-3975"/>
                  <a:pt x="3444230" y="9942"/>
                </a:cubicBezTo>
                <a:cubicBezTo>
                  <a:pt x="3551393" y="21539"/>
                  <a:pt x="3658558" y="73225"/>
                  <a:pt x="3719936" y="164343"/>
                </a:cubicBezTo>
                <a:cubicBezTo>
                  <a:pt x="3778655" y="247844"/>
                  <a:pt x="3792923" y="352876"/>
                  <a:pt x="3793257" y="452608"/>
                </a:cubicBezTo>
                <a:cubicBezTo>
                  <a:pt x="3790933" y="1711032"/>
                  <a:pt x="3796904" y="2969124"/>
                  <a:pt x="3796573" y="4227548"/>
                </a:cubicBezTo>
                <a:cubicBezTo>
                  <a:pt x="3796573" y="5369006"/>
                  <a:pt x="3796904" y="6510798"/>
                  <a:pt x="3796572" y="7652260"/>
                </a:cubicBezTo>
                <a:cubicBezTo>
                  <a:pt x="3796241" y="7770216"/>
                  <a:pt x="3802877" y="7895462"/>
                  <a:pt x="3746477" y="8003479"/>
                </a:cubicBezTo>
                <a:cubicBezTo>
                  <a:pt x="3699030" y="8105860"/>
                  <a:pt x="3595186" y="8172129"/>
                  <a:pt x="3487027" y="8194659"/>
                </a:cubicBezTo>
                <a:cubicBezTo>
                  <a:pt x="3399107" y="8212220"/>
                  <a:pt x="3308867" y="8208245"/>
                  <a:pt x="3219619" y="8208908"/>
                </a:cubicBezTo>
                <a:cubicBezTo>
                  <a:pt x="2314209" y="8209240"/>
                  <a:pt x="1409132" y="8209572"/>
                  <a:pt x="504056" y="8208907"/>
                </a:cubicBezTo>
                <a:cubicBezTo>
                  <a:pt x="398221" y="8208246"/>
                  <a:pt x="286414" y="8204932"/>
                  <a:pt x="192855" y="8149598"/>
                </a:cubicBezTo>
                <a:cubicBezTo>
                  <a:pt x="98631" y="8100229"/>
                  <a:pt x="36920" y="8002484"/>
                  <a:pt x="17014" y="7899768"/>
                </a:cubicBezTo>
                <a:cubicBezTo>
                  <a:pt x="756" y="7814284"/>
                  <a:pt x="4408" y="7727143"/>
                  <a:pt x="3743" y="7640662"/>
                </a:cubicBezTo>
                <a:cubicBezTo>
                  <a:pt x="4073" y="6374288"/>
                  <a:pt x="4408" y="5108244"/>
                  <a:pt x="4075" y="3842201"/>
                </a:cubicBezTo>
                <a:cubicBezTo>
                  <a:pt x="4076" y="2739177"/>
                  <a:pt x="-1564" y="1636149"/>
                  <a:pt x="426" y="533455"/>
                </a:cubicBezTo>
                <a:cubicBezTo>
                  <a:pt x="1422" y="412848"/>
                  <a:pt x="94" y="284291"/>
                  <a:pt x="66780" y="178594"/>
                </a:cubicBezTo>
                <a:cubicBezTo>
                  <a:pt x="76152" y="162729"/>
                  <a:pt x="86775" y="148022"/>
                  <a:pt x="98464" y="134431"/>
                </a:cubicBezTo>
                <a:cubicBezTo>
                  <a:pt x="108691" y="122540"/>
                  <a:pt x="119735" y="111506"/>
                  <a:pt x="131473" y="101301"/>
                </a:cubicBezTo>
                <a:cubicBezTo>
                  <a:pt x="152015" y="83446"/>
                  <a:pt x="174683" y="68139"/>
                  <a:pt x="198820" y="55249"/>
                </a:cubicBez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768750395"/>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52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7283806" y="1833632"/>
            <a:ext cx="3724099" cy="6589817"/>
          </a:xfrm>
          <a:custGeom>
            <a:avLst/>
            <a:gdLst>
              <a:gd name="connsiteX0" fmla="*/ 0 w 3724099"/>
              <a:gd name="connsiteY0" fmla="*/ 0 h 6589817"/>
              <a:gd name="connsiteX1" fmla="*/ 3724099 w 3724099"/>
              <a:gd name="connsiteY1" fmla="*/ 0 h 6589817"/>
              <a:gd name="connsiteX2" fmla="*/ 3724099 w 3724099"/>
              <a:gd name="connsiteY2" fmla="*/ 6589817 h 6589817"/>
              <a:gd name="connsiteX3" fmla="*/ 0 w 3724099"/>
              <a:gd name="connsiteY3" fmla="*/ 6589817 h 6589817"/>
            </a:gdLst>
            <a:ahLst/>
            <a:cxnLst>
              <a:cxn ang="0">
                <a:pos x="connsiteX0" y="connsiteY0"/>
              </a:cxn>
              <a:cxn ang="0">
                <a:pos x="connsiteX1" y="connsiteY1"/>
              </a:cxn>
              <a:cxn ang="0">
                <a:pos x="connsiteX2" y="connsiteY2"/>
              </a:cxn>
              <a:cxn ang="0">
                <a:pos x="connsiteX3" y="connsiteY3"/>
              </a:cxn>
            </a:cxnLst>
            <a:rect l="l" t="t" r="r" b="b"/>
            <a:pathLst>
              <a:path w="3724099" h="6589817">
                <a:moveTo>
                  <a:pt x="0" y="0"/>
                </a:moveTo>
                <a:lnTo>
                  <a:pt x="3724099" y="0"/>
                </a:lnTo>
                <a:lnTo>
                  <a:pt x="3724099" y="6589817"/>
                </a:lnTo>
                <a:lnTo>
                  <a:pt x="0" y="6589817"/>
                </a:lnTo>
                <a:close/>
              </a:path>
            </a:pathLst>
          </a:custGeom>
          <a:solidFill>
            <a:schemeClr val="bg1">
              <a:lumMod val="75000"/>
            </a:schemeClr>
          </a:solidFill>
          <a:ln w="28575">
            <a:solidFill>
              <a:schemeClr val="tx1">
                <a:lumMod val="75000"/>
                <a:lumOff val="25000"/>
              </a:schemeClr>
            </a:solidFill>
          </a:ln>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953526092"/>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53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1938040" y="1635871"/>
            <a:ext cx="5248987" cy="7015420"/>
          </a:xfrm>
          <a:custGeom>
            <a:avLst/>
            <a:gdLst>
              <a:gd name="connsiteX0" fmla="*/ 0 w 5248987"/>
              <a:gd name="connsiteY0" fmla="*/ 0 h 7015420"/>
              <a:gd name="connsiteX1" fmla="*/ 5248987 w 5248987"/>
              <a:gd name="connsiteY1" fmla="*/ 0 h 7015420"/>
              <a:gd name="connsiteX2" fmla="*/ 5248987 w 5248987"/>
              <a:gd name="connsiteY2" fmla="*/ 7015420 h 7015420"/>
              <a:gd name="connsiteX3" fmla="*/ 0 w 5248987"/>
              <a:gd name="connsiteY3" fmla="*/ 7015420 h 7015420"/>
            </a:gdLst>
            <a:ahLst/>
            <a:cxnLst>
              <a:cxn ang="0">
                <a:pos x="connsiteX0" y="connsiteY0"/>
              </a:cxn>
              <a:cxn ang="0">
                <a:pos x="connsiteX1" y="connsiteY1"/>
              </a:cxn>
              <a:cxn ang="0">
                <a:pos x="connsiteX2" y="connsiteY2"/>
              </a:cxn>
              <a:cxn ang="0">
                <a:pos x="connsiteX3" y="connsiteY3"/>
              </a:cxn>
            </a:cxnLst>
            <a:rect l="l" t="t" r="r" b="b"/>
            <a:pathLst>
              <a:path w="5248987" h="7015420">
                <a:moveTo>
                  <a:pt x="0" y="0"/>
                </a:moveTo>
                <a:lnTo>
                  <a:pt x="5248987" y="0"/>
                </a:lnTo>
                <a:lnTo>
                  <a:pt x="5248987" y="7015420"/>
                </a:lnTo>
                <a:lnTo>
                  <a:pt x="0" y="7015420"/>
                </a:lnTo>
                <a:close/>
              </a:path>
            </a:pathLst>
          </a:custGeom>
          <a:solidFill>
            <a:schemeClr val="bg1">
              <a:lumMod val="75000"/>
            </a:schemeClr>
          </a:solidFill>
          <a:ln w="28575">
            <a:solidFill>
              <a:schemeClr val="tx1">
                <a:lumMod val="75000"/>
                <a:lumOff val="25000"/>
              </a:schemeClr>
            </a:solidFill>
          </a:ln>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319863639"/>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54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708986" y="1999302"/>
            <a:ext cx="9502723" cy="5988067"/>
          </a:xfrm>
          <a:custGeom>
            <a:avLst/>
            <a:gdLst>
              <a:gd name="connsiteX0" fmla="*/ 0 w 9502723"/>
              <a:gd name="connsiteY0" fmla="*/ 0 h 5988067"/>
              <a:gd name="connsiteX1" fmla="*/ 9502723 w 9502723"/>
              <a:gd name="connsiteY1" fmla="*/ 0 h 5988067"/>
              <a:gd name="connsiteX2" fmla="*/ 9502723 w 9502723"/>
              <a:gd name="connsiteY2" fmla="*/ 5988067 h 5988067"/>
              <a:gd name="connsiteX3" fmla="*/ 0 w 9502723"/>
              <a:gd name="connsiteY3" fmla="*/ 5988067 h 5988067"/>
            </a:gdLst>
            <a:ahLst/>
            <a:cxnLst>
              <a:cxn ang="0">
                <a:pos x="connsiteX0" y="connsiteY0"/>
              </a:cxn>
              <a:cxn ang="0">
                <a:pos x="connsiteX1" y="connsiteY1"/>
              </a:cxn>
              <a:cxn ang="0">
                <a:pos x="connsiteX2" y="connsiteY2"/>
              </a:cxn>
              <a:cxn ang="0">
                <a:pos x="connsiteX3" y="connsiteY3"/>
              </a:cxn>
            </a:cxnLst>
            <a:rect l="l" t="t" r="r" b="b"/>
            <a:pathLst>
              <a:path w="9502723" h="5988067">
                <a:moveTo>
                  <a:pt x="0" y="0"/>
                </a:moveTo>
                <a:lnTo>
                  <a:pt x="9502723" y="0"/>
                </a:lnTo>
                <a:lnTo>
                  <a:pt x="9502723" y="5988067"/>
                </a:lnTo>
                <a:lnTo>
                  <a:pt x="0" y="5988067"/>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440625212"/>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55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9437962" y="2269461"/>
            <a:ext cx="7725242" cy="4557865"/>
          </a:xfrm>
          <a:custGeom>
            <a:avLst/>
            <a:gdLst>
              <a:gd name="connsiteX0" fmla="*/ 0 w 7725242"/>
              <a:gd name="connsiteY0" fmla="*/ 0 h 4557865"/>
              <a:gd name="connsiteX1" fmla="*/ 7725242 w 7725242"/>
              <a:gd name="connsiteY1" fmla="*/ 0 h 4557865"/>
              <a:gd name="connsiteX2" fmla="*/ 7725242 w 7725242"/>
              <a:gd name="connsiteY2" fmla="*/ 4557865 h 4557865"/>
              <a:gd name="connsiteX3" fmla="*/ 0 w 7725242"/>
              <a:gd name="connsiteY3" fmla="*/ 4557865 h 4557865"/>
            </a:gdLst>
            <a:ahLst/>
            <a:cxnLst>
              <a:cxn ang="0">
                <a:pos x="connsiteX0" y="connsiteY0"/>
              </a:cxn>
              <a:cxn ang="0">
                <a:pos x="connsiteX1" y="connsiteY1"/>
              </a:cxn>
              <a:cxn ang="0">
                <a:pos x="connsiteX2" y="connsiteY2"/>
              </a:cxn>
              <a:cxn ang="0">
                <a:pos x="connsiteX3" y="connsiteY3"/>
              </a:cxn>
            </a:cxnLst>
            <a:rect l="l" t="t" r="r" b="b"/>
            <a:pathLst>
              <a:path w="7725242" h="4557865">
                <a:moveTo>
                  <a:pt x="0" y="0"/>
                </a:moveTo>
                <a:lnTo>
                  <a:pt x="7725242" y="0"/>
                </a:lnTo>
                <a:lnTo>
                  <a:pt x="7725242" y="4557865"/>
                </a:lnTo>
                <a:lnTo>
                  <a:pt x="0" y="4557865"/>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607312265"/>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56_标题和内容">
    <p:spTree>
      <p:nvGrpSpPr>
        <p:cNvPr id="1" name=""/>
        <p:cNvGrpSpPr/>
        <p:nvPr/>
      </p:nvGrpSpPr>
      <p:grpSpPr>
        <a:xfrm>
          <a:off x="0" y="0"/>
          <a:ext cx="0" cy="0"/>
          <a:chOff x="0" y="0"/>
          <a:chExt cx="0" cy="0"/>
        </a:xfrm>
      </p:grpSpPr>
      <p:sp>
        <p:nvSpPr>
          <p:cNvPr id="14" name="Picture Placeholder 13"/>
          <p:cNvSpPr>
            <a:spLocks noGrp="1"/>
          </p:cNvSpPr>
          <p:nvPr>
            <p:ph type="pic" sz="quarter" idx="10"/>
          </p:nvPr>
        </p:nvSpPr>
        <p:spPr>
          <a:xfrm>
            <a:off x="3499864" y="3973554"/>
            <a:ext cx="5753756" cy="3394697"/>
          </a:xfrm>
          <a:custGeom>
            <a:avLst/>
            <a:gdLst>
              <a:gd name="connsiteX0" fmla="*/ 0 w 5753756"/>
              <a:gd name="connsiteY0" fmla="*/ 0 h 3394697"/>
              <a:gd name="connsiteX1" fmla="*/ 5753756 w 5753756"/>
              <a:gd name="connsiteY1" fmla="*/ 0 h 3394697"/>
              <a:gd name="connsiteX2" fmla="*/ 5753756 w 5753756"/>
              <a:gd name="connsiteY2" fmla="*/ 3394697 h 3394697"/>
              <a:gd name="connsiteX3" fmla="*/ 0 w 5753756"/>
              <a:gd name="connsiteY3" fmla="*/ 3394697 h 3394697"/>
            </a:gdLst>
            <a:ahLst/>
            <a:cxnLst>
              <a:cxn ang="0">
                <a:pos x="connsiteX0" y="connsiteY0"/>
              </a:cxn>
              <a:cxn ang="0">
                <a:pos x="connsiteX1" y="connsiteY1"/>
              </a:cxn>
              <a:cxn ang="0">
                <a:pos x="connsiteX2" y="connsiteY2"/>
              </a:cxn>
              <a:cxn ang="0">
                <a:pos x="connsiteX3" y="connsiteY3"/>
              </a:cxn>
            </a:cxnLst>
            <a:rect l="l" t="t" r="r" b="b"/>
            <a:pathLst>
              <a:path w="5753756" h="3394697">
                <a:moveTo>
                  <a:pt x="0" y="0"/>
                </a:moveTo>
                <a:lnTo>
                  <a:pt x="5753756" y="0"/>
                </a:lnTo>
                <a:lnTo>
                  <a:pt x="5753756" y="3394697"/>
                </a:lnTo>
                <a:lnTo>
                  <a:pt x="0" y="3394697"/>
                </a:lnTo>
                <a:close/>
              </a:path>
            </a:pathLst>
          </a:custGeom>
          <a:solidFill>
            <a:schemeClr val="bg1">
              <a:lumMod val="75000"/>
            </a:schemeClr>
          </a:solidFill>
        </p:spPr>
        <p:txBody>
          <a:bodyPr wrap="square">
            <a:noAutofit/>
          </a:bodyPr>
          <a:lstStyle/>
          <a:p>
            <a:endParaRPr lang="zh-CN" altLang="en-US"/>
          </a:p>
        </p:txBody>
      </p:sp>
      <p:sp>
        <p:nvSpPr>
          <p:cNvPr id="16" name="Picture Placeholder 15"/>
          <p:cNvSpPr>
            <a:spLocks noGrp="1"/>
          </p:cNvSpPr>
          <p:nvPr>
            <p:ph type="pic" sz="quarter" idx="11"/>
          </p:nvPr>
        </p:nvSpPr>
        <p:spPr>
          <a:xfrm>
            <a:off x="1014245" y="5134487"/>
            <a:ext cx="2617954" cy="3498969"/>
          </a:xfrm>
          <a:custGeom>
            <a:avLst/>
            <a:gdLst>
              <a:gd name="connsiteX0" fmla="*/ 0 w 2617954"/>
              <a:gd name="connsiteY0" fmla="*/ 0 h 3498969"/>
              <a:gd name="connsiteX1" fmla="*/ 2617954 w 2617954"/>
              <a:gd name="connsiteY1" fmla="*/ 0 h 3498969"/>
              <a:gd name="connsiteX2" fmla="*/ 2617954 w 2617954"/>
              <a:gd name="connsiteY2" fmla="*/ 3498969 h 3498969"/>
              <a:gd name="connsiteX3" fmla="*/ 0 w 2617954"/>
              <a:gd name="connsiteY3" fmla="*/ 3498969 h 3498969"/>
            </a:gdLst>
            <a:ahLst/>
            <a:cxnLst>
              <a:cxn ang="0">
                <a:pos x="connsiteX0" y="connsiteY0"/>
              </a:cxn>
              <a:cxn ang="0">
                <a:pos x="connsiteX1" y="connsiteY1"/>
              </a:cxn>
              <a:cxn ang="0">
                <a:pos x="connsiteX2" y="connsiteY2"/>
              </a:cxn>
              <a:cxn ang="0">
                <a:pos x="connsiteX3" y="connsiteY3"/>
              </a:cxn>
            </a:cxnLst>
            <a:rect l="l" t="t" r="r" b="b"/>
            <a:pathLst>
              <a:path w="2617954" h="3498969">
                <a:moveTo>
                  <a:pt x="0" y="0"/>
                </a:moveTo>
                <a:lnTo>
                  <a:pt x="2617954" y="0"/>
                </a:lnTo>
                <a:lnTo>
                  <a:pt x="2617954" y="3498969"/>
                </a:lnTo>
                <a:lnTo>
                  <a:pt x="0" y="3498969"/>
                </a:lnTo>
                <a:close/>
              </a:path>
            </a:pathLst>
          </a:custGeom>
          <a:solidFill>
            <a:schemeClr val="bg1">
              <a:lumMod val="75000"/>
            </a:schemeClr>
          </a:solidFill>
          <a:ln w="19050">
            <a:solidFill>
              <a:schemeClr val="tx1">
                <a:lumMod val="75000"/>
                <a:lumOff val="25000"/>
              </a:schemeClr>
            </a:solidFill>
          </a:ln>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9" name="Picture Placeholder 18"/>
          <p:cNvSpPr>
            <a:spLocks noGrp="1"/>
          </p:cNvSpPr>
          <p:nvPr>
            <p:ph type="pic" sz="quarter" idx="12"/>
          </p:nvPr>
        </p:nvSpPr>
        <p:spPr>
          <a:xfrm>
            <a:off x="3251177" y="6152267"/>
            <a:ext cx="1245698" cy="2693451"/>
          </a:xfrm>
          <a:custGeom>
            <a:avLst/>
            <a:gdLst>
              <a:gd name="connsiteX0" fmla="*/ 1002470 w 1245698"/>
              <a:gd name="connsiteY0" fmla="*/ 0 h 2693451"/>
              <a:gd name="connsiteX1" fmla="*/ 1130046 w 1245698"/>
              <a:gd name="connsiteY1" fmla="*/ 3263 h 2693451"/>
              <a:gd name="connsiteX2" fmla="*/ 1220504 w 1245698"/>
              <a:gd name="connsiteY2" fmla="*/ 53921 h 2693451"/>
              <a:gd name="connsiteX3" fmla="*/ 1244562 w 1245698"/>
              <a:gd name="connsiteY3" fmla="*/ 148500 h 2693451"/>
              <a:gd name="connsiteX4" fmla="*/ 1245650 w 1245698"/>
              <a:gd name="connsiteY4" fmla="*/ 1387050 h 2693451"/>
              <a:gd name="connsiteX5" fmla="*/ 1245650 w 1245698"/>
              <a:gd name="connsiteY5" fmla="*/ 2510691 h 2693451"/>
              <a:gd name="connsiteX6" fmla="*/ 1229213 w 1245698"/>
              <a:gd name="connsiteY6" fmla="*/ 2625925 h 2693451"/>
              <a:gd name="connsiteX7" fmla="*/ 1144090 w 1245698"/>
              <a:gd name="connsiteY7" fmla="*/ 2688652 h 2693451"/>
              <a:gd name="connsiteX8" fmla="*/ 1056353 w 1245698"/>
              <a:gd name="connsiteY8" fmla="*/ 2693326 h 2693451"/>
              <a:gd name="connsiteX9" fmla="*/ 165381 w 1245698"/>
              <a:gd name="connsiteY9" fmla="*/ 2693326 h 2693451"/>
              <a:gd name="connsiteX10" fmla="*/ 63276 w 1245698"/>
              <a:gd name="connsiteY10" fmla="*/ 2673867 h 2693451"/>
              <a:gd name="connsiteX11" fmla="*/ 5582 w 1245698"/>
              <a:gd name="connsiteY11" fmla="*/ 2591898 h 2693451"/>
              <a:gd name="connsiteX12" fmla="*/ 1228 w 1245698"/>
              <a:gd name="connsiteY12" fmla="*/ 2506886 h 2693451"/>
              <a:gd name="connsiteX13" fmla="*/ 1337 w 1245698"/>
              <a:gd name="connsiteY13" fmla="*/ 1260618 h 2693451"/>
              <a:gd name="connsiteX14" fmla="*/ 140 w 1245698"/>
              <a:gd name="connsiteY14" fmla="*/ 175026 h 2693451"/>
              <a:gd name="connsiteX15" fmla="*/ 21911 w 1245698"/>
              <a:gd name="connsiteY15" fmla="*/ 58596 h 2693451"/>
              <a:gd name="connsiteX16" fmla="*/ 143719 w 1245698"/>
              <a:gd name="connsiteY16" fmla="*/ 326 h 2693451"/>
              <a:gd name="connsiteX17" fmla="*/ 253879 w 1245698"/>
              <a:gd name="connsiteY17" fmla="*/ 109 h 2693451"/>
              <a:gd name="connsiteX18" fmla="*/ 274126 w 1245698"/>
              <a:gd name="connsiteY18" fmla="*/ 12176 h 2693451"/>
              <a:gd name="connsiteX19" fmla="*/ 279677 w 1245698"/>
              <a:gd name="connsiteY19" fmla="*/ 49681 h 2693451"/>
              <a:gd name="connsiteX20" fmla="*/ 322457 w 1245698"/>
              <a:gd name="connsiteY20" fmla="*/ 94362 h 2693451"/>
              <a:gd name="connsiteX21" fmla="*/ 376775 w 1245698"/>
              <a:gd name="connsiteY21" fmla="*/ 99472 h 2693451"/>
              <a:gd name="connsiteX22" fmla="*/ 852795 w 1245698"/>
              <a:gd name="connsiteY22" fmla="*/ 99580 h 2693451"/>
              <a:gd name="connsiteX23" fmla="*/ 910489 w 1245698"/>
              <a:gd name="connsiteY23" fmla="*/ 97950 h 2693451"/>
              <a:gd name="connsiteX24" fmla="*/ 969705 w 1245698"/>
              <a:gd name="connsiteY24" fmla="*/ 33375 h 2693451"/>
              <a:gd name="connsiteX25" fmla="*/ 977434 w 1245698"/>
              <a:gd name="connsiteY25" fmla="*/ 4457 h 2693451"/>
              <a:gd name="connsiteX26" fmla="*/ 1002470 w 1245698"/>
              <a:gd name="connsiteY26" fmla="*/ 0 h 269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45698" h="2693451">
                <a:moveTo>
                  <a:pt x="1002470" y="0"/>
                </a:moveTo>
                <a:cubicBezTo>
                  <a:pt x="1044923" y="653"/>
                  <a:pt x="1087703" y="-1304"/>
                  <a:pt x="1130046" y="3263"/>
                </a:cubicBezTo>
                <a:cubicBezTo>
                  <a:pt x="1165207" y="7067"/>
                  <a:pt x="1200367" y="24026"/>
                  <a:pt x="1220504" y="53921"/>
                </a:cubicBezTo>
                <a:cubicBezTo>
                  <a:pt x="1239772" y="81317"/>
                  <a:pt x="1244453" y="115778"/>
                  <a:pt x="1244562" y="148500"/>
                </a:cubicBezTo>
                <a:cubicBezTo>
                  <a:pt x="1243800" y="561387"/>
                  <a:pt x="1245759" y="974163"/>
                  <a:pt x="1245650" y="1387050"/>
                </a:cubicBezTo>
                <a:cubicBezTo>
                  <a:pt x="1245650" y="1761561"/>
                  <a:pt x="1245759" y="2136179"/>
                  <a:pt x="1245650" y="2510691"/>
                </a:cubicBezTo>
                <a:cubicBezTo>
                  <a:pt x="1245542" y="2549392"/>
                  <a:pt x="1247719" y="2590485"/>
                  <a:pt x="1229213" y="2625925"/>
                </a:cubicBezTo>
                <a:cubicBezTo>
                  <a:pt x="1213647" y="2659516"/>
                  <a:pt x="1179576" y="2681260"/>
                  <a:pt x="1144090" y="2688652"/>
                </a:cubicBezTo>
                <a:cubicBezTo>
                  <a:pt x="1115243" y="2694412"/>
                  <a:pt x="1085635" y="2693109"/>
                  <a:pt x="1056353" y="2693326"/>
                </a:cubicBezTo>
                <a:cubicBezTo>
                  <a:pt x="759289" y="2693435"/>
                  <a:pt x="462335" y="2693543"/>
                  <a:pt x="165381" y="2693326"/>
                </a:cubicBezTo>
                <a:cubicBezTo>
                  <a:pt x="130657" y="2693109"/>
                  <a:pt x="93973" y="2692021"/>
                  <a:pt x="63276" y="2673867"/>
                </a:cubicBezTo>
                <a:cubicBezTo>
                  <a:pt x="32360" y="2657669"/>
                  <a:pt x="12114" y="2625598"/>
                  <a:pt x="5582" y="2591898"/>
                </a:cubicBezTo>
                <a:cubicBezTo>
                  <a:pt x="248" y="2563850"/>
                  <a:pt x="1446" y="2535259"/>
                  <a:pt x="1228" y="2506886"/>
                </a:cubicBezTo>
                <a:cubicBezTo>
                  <a:pt x="1337" y="2091391"/>
                  <a:pt x="1446" y="1676005"/>
                  <a:pt x="1337" y="1260618"/>
                </a:cubicBezTo>
                <a:cubicBezTo>
                  <a:pt x="1337" y="898717"/>
                  <a:pt x="-513" y="536818"/>
                  <a:pt x="140" y="175026"/>
                </a:cubicBezTo>
                <a:cubicBezTo>
                  <a:pt x="466" y="135455"/>
                  <a:pt x="31" y="93274"/>
                  <a:pt x="21911" y="58596"/>
                </a:cubicBezTo>
                <a:cubicBezTo>
                  <a:pt x="46512" y="16959"/>
                  <a:pt x="97347" y="-434"/>
                  <a:pt x="143719" y="326"/>
                </a:cubicBezTo>
                <a:cubicBezTo>
                  <a:pt x="180403" y="-108"/>
                  <a:pt x="217086" y="0"/>
                  <a:pt x="253879" y="109"/>
                </a:cubicBezTo>
                <a:cubicBezTo>
                  <a:pt x="262044" y="-217"/>
                  <a:pt x="271840" y="3480"/>
                  <a:pt x="274126" y="12176"/>
                </a:cubicBezTo>
                <a:cubicBezTo>
                  <a:pt x="276521" y="24569"/>
                  <a:pt x="275433" y="37615"/>
                  <a:pt x="279677" y="49681"/>
                </a:cubicBezTo>
                <a:cubicBezTo>
                  <a:pt x="285882" y="70228"/>
                  <a:pt x="302319" y="87078"/>
                  <a:pt x="322457" y="94362"/>
                </a:cubicBezTo>
                <a:cubicBezTo>
                  <a:pt x="339765" y="100994"/>
                  <a:pt x="358597" y="98928"/>
                  <a:pt x="376775" y="99472"/>
                </a:cubicBezTo>
                <a:cubicBezTo>
                  <a:pt x="535485" y="99798"/>
                  <a:pt x="694086" y="99689"/>
                  <a:pt x="852795" y="99580"/>
                </a:cubicBezTo>
                <a:cubicBezTo>
                  <a:pt x="871953" y="99146"/>
                  <a:pt x="891329" y="100341"/>
                  <a:pt x="910489" y="97950"/>
                </a:cubicBezTo>
                <a:cubicBezTo>
                  <a:pt x="941947" y="93274"/>
                  <a:pt x="967854" y="65119"/>
                  <a:pt x="969705" y="33375"/>
                </a:cubicBezTo>
                <a:cubicBezTo>
                  <a:pt x="971011" y="23700"/>
                  <a:pt x="968834" y="11415"/>
                  <a:pt x="977434" y="4457"/>
                </a:cubicBezTo>
                <a:cubicBezTo>
                  <a:pt x="984400" y="-1304"/>
                  <a:pt x="994088" y="326"/>
                  <a:pt x="1002470" y="0"/>
                </a:cubicBezTo>
                <a:close/>
              </a:path>
            </a:pathLst>
          </a:custGeom>
          <a:solidFill>
            <a:schemeClr val="bg1">
              <a:lumMod val="75000"/>
            </a:schemeClr>
          </a:solidFill>
        </p:spPr>
        <p:txBody>
          <a:bodyPr wrap="square">
            <a:noAutofit/>
          </a:bodyPr>
          <a:lstStyle/>
          <a:p>
            <a:endParaRPr lang="zh-CN" altLang="en-US"/>
          </a:p>
        </p:txBody>
      </p:sp>
    </p:spTree>
    <p:extLst>
      <p:ext uri="{BB962C8B-B14F-4D97-AF65-F5344CB8AC3E}">
        <p14:creationId xmlns:p14="http://schemas.microsoft.com/office/powerpoint/2010/main" val="232720913"/>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57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0" y="0"/>
            <a:ext cx="18287999" cy="7658100"/>
          </a:xfrm>
          <a:custGeom>
            <a:avLst/>
            <a:gdLst>
              <a:gd name="connsiteX0" fmla="*/ 0 w 18287999"/>
              <a:gd name="connsiteY0" fmla="*/ 0 h 7658100"/>
              <a:gd name="connsiteX1" fmla="*/ 18287999 w 18287999"/>
              <a:gd name="connsiteY1" fmla="*/ 0 h 7658100"/>
              <a:gd name="connsiteX2" fmla="*/ 18287999 w 18287999"/>
              <a:gd name="connsiteY2" fmla="*/ 7658100 h 7658100"/>
              <a:gd name="connsiteX3" fmla="*/ 0 w 18287999"/>
              <a:gd name="connsiteY3" fmla="*/ 7658100 h 7658100"/>
            </a:gdLst>
            <a:ahLst/>
            <a:cxnLst>
              <a:cxn ang="0">
                <a:pos x="connsiteX0" y="connsiteY0"/>
              </a:cxn>
              <a:cxn ang="0">
                <a:pos x="connsiteX1" y="connsiteY1"/>
              </a:cxn>
              <a:cxn ang="0">
                <a:pos x="connsiteX2" y="connsiteY2"/>
              </a:cxn>
              <a:cxn ang="0">
                <a:pos x="connsiteX3" y="connsiteY3"/>
              </a:cxn>
            </a:cxnLst>
            <a:rect l="l" t="t" r="r" b="b"/>
            <a:pathLst>
              <a:path w="18287999" h="7658100">
                <a:moveTo>
                  <a:pt x="0" y="0"/>
                </a:moveTo>
                <a:lnTo>
                  <a:pt x="18287999" y="0"/>
                </a:lnTo>
                <a:lnTo>
                  <a:pt x="18287999" y="7658100"/>
                </a:lnTo>
                <a:lnTo>
                  <a:pt x="0" y="7658100"/>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860319054"/>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58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6156562" y="0"/>
            <a:ext cx="12131438" cy="10287000"/>
          </a:xfrm>
          <a:custGeom>
            <a:avLst/>
            <a:gdLst>
              <a:gd name="connsiteX0" fmla="*/ 5939200 w 12131438"/>
              <a:gd name="connsiteY0" fmla="*/ 0 h 10287000"/>
              <a:gd name="connsiteX1" fmla="*/ 11639826 w 12131438"/>
              <a:gd name="connsiteY1" fmla="*/ 0 h 10287000"/>
              <a:gd name="connsiteX2" fmla="*/ 12094566 w 12131438"/>
              <a:gd name="connsiteY2" fmla="*/ 0 h 10287000"/>
              <a:gd name="connsiteX3" fmla="*/ 12131438 w 12131438"/>
              <a:gd name="connsiteY3" fmla="*/ 0 h 10287000"/>
              <a:gd name="connsiteX4" fmla="*/ 12131438 w 12131438"/>
              <a:gd name="connsiteY4" fmla="*/ 10287000 h 10287000"/>
              <a:gd name="connsiteX5" fmla="*/ 12094566 w 12131438"/>
              <a:gd name="connsiteY5" fmla="*/ 10287000 h 10287000"/>
              <a:gd name="connsiteX6" fmla="*/ 11639826 w 12131438"/>
              <a:gd name="connsiteY6" fmla="*/ 10287000 h 10287000"/>
              <a:gd name="connsiteX7" fmla="*/ 0 w 12131438"/>
              <a:gd name="connsiteY7" fmla="*/ 10287000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31438" h="10287000">
                <a:moveTo>
                  <a:pt x="5939200" y="0"/>
                </a:moveTo>
                <a:lnTo>
                  <a:pt x="11639826" y="0"/>
                </a:lnTo>
                <a:lnTo>
                  <a:pt x="12094566" y="0"/>
                </a:lnTo>
                <a:lnTo>
                  <a:pt x="12131438" y="0"/>
                </a:lnTo>
                <a:lnTo>
                  <a:pt x="12131438" y="10287000"/>
                </a:lnTo>
                <a:lnTo>
                  <a:pt x="12094566" y="10287000"/>
                </a:lnTo>
                <a:lnTo>
                  <a:pt x="11639826" y="10287000"/>
                </a:lnTo>
                <a:lnTo>
                  <a:pt x="0" y="10287000"/>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889364345"/>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5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1" y="0"/>
            <a:ext cx="13274439" cy="10287000"/>
          </a:xfrm>
          <a:custGeom>
            <a:avLst/>
            <a:gdLst>
              <a:gd name="connsiteX0" fmla="*/ 0 w 13274439"/>
              <a:gd name="connsiteY0" fmla="*/ 0 h 10287000"/>
              <a:gd name="connsiteX1" fmla="*/ 1179874 w 13274439"/>
              <a:gd name="connsiteY1" fmla="*/ 0 h 10287000"/>
              <a:gd name="connsiteX2" fmla="*/ 1634612 w 13274439"/>
              <a:gd name="connsiteY2" fmla="*/ 0 h 10287000"/>
              <a:gd name="connsiteX3" fmla="*/ 13274439 w 13274439"/>
              <a:gd name="connsiteY3" fmla="*/ 0 h 10287000"/>
              <a:gd name="connsiteX4" fmla="*/ 7335238 w 13274439"/>
              <a:gd name="connsiteY4" fmla="*/ 10287000 h 10287000"/>
              <a:gd name="connsiteX5" fmla="*/ 1634612 w 13274439"/>
              <a:gd name="connsiteY5" fmla="*/ 10287000 h 10287000"/>
              <a:gd name="connsiteX6" fmla="*/ 1179874 w 13274439"/>
              <a:gd name="connsiteY6" fmla="*/ 10287000 h 10287000"/>
              <a:gd name="connsiteX7" fmla="*/ 0 w 13274439"/>
              <a:gd name="connsiteY7" fmla="*/ 10287000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74439" h="10287000">
                <a:moveTo>
                  <a:pt x="0" y="0"/>
                </a:moveTo>
                <a:lnTo>
                  <a:pt x="1179874" y="0"/>
                </a:lnTo>
                <a:lnTo>
                  <a:pt x="1634612" y="0"/>
                </a:lnTo>
                <a:lnTo>
                  <a:pt x="13274439" y="0"/>
                </a:lnTo>
                <a:lnTo>
                  <a:pt x="7335238" y="10287000"/>
                </a:lnTo>
                <a:lnTo>
                  <a:pt x="1634612" y="10287000"/>
                </a:lnTo>
                <a:lnTo>
                  <a:pt x="1179874" y="10287000"/>
                </a:lnTo>
                <a:lnTo>
                  <a:pt x="0" y="10287000"/>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715664408"/>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59_标题和内容">
    <p:spTree>
      <p:nvGrpSpPr>
        <p:cNvPr id="1" name=""/>
        <p:cNvGrpSpPr/>
        <p:nvPr/>
      </p:nvGrpSpPr>
      <p:grpSpPr>
        <a:xfrm>
          <a:off x="0" y="0"/>
          <a:ext cx="0" cy="0"/>
          <a:chOff x="0" y="0"/>
          <a:chExt cx="0" cy="0"/>
        </a:xfrm>
      </p:grpSpPr>
      <p:sp>
        <p:nvSpPr>
          <p:cNvPr id="15" name="Picture Placeholder 14"/>
          <p:cNvSpPr>
            <a:spLocks noGrp="1"/>
          </p:cNvSpPr>
          <p:nvPr>
            <p:ph type="pic" sz="quarter" idx="11"/>
          </p:nvPr>
        </p:nvSpPr>
        <p:spPr>
          <a:xfrm>
            <a:off x="11529398" y="5348442"/>
            <a:ext cx="976158" cy="976158"/>
          </a:xfrm>
          <a:custGeom>
            <a:avLst/>
            <a:gdLst>
              <a:gd name="connsiteX0" fmla="*/ 488079 w 976158"/>
              <a:gd name="connsiteY0" fmla="*/ 0 h 976158"/>
              <a:gd name="connsiteX1" fmla="*/ 976158 w 976158"/>
              <a:gd name="connsiteY1" fmla="*/ 488079 h 976158"/>
              <a:gd name="connsiteX2" fmla="*/ 488079 w 976158"/>
              <a:gd name="connsiteY2" fmla="*/ 976158 h 976158"/>
              <a:gd name="connsiteX3" fmla="*/ 0 w 976158"/>
              <a:gd name="connsiteY3" fmla="*/ 488079 h 976158"/>
              <a:gd name="connsiteX4" fmla="*/ 488079 w 976158"/>
              <a:gd name="connsiteY4" fmla="*/ 0 h 976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6158" h="976158">
                <a:moveTo>
                  <a:pt x="488079" y="0"/>
                </a:moveTo>
                <a:cubicBezTo>
                  <a:pt x="757638" y="0"/>
                  <a:pt x="976158" y="218520"/>
                  <a:pt x="976158" y="488079"/>
                </a:cubicBezTo>
                <a:cubicBezTo>
                  <a:pt x="976158" y="757638"/>
                  <a:pt x="757638" y="976158"/>
                  <a:pt x="488079" y="976158"/>
                </a:cubicBezTo>
                <a:cubicBezTo>
                  <a:pt x="218520" y="976158"/>
                  <a:pt x="0" y="757638"/>
                  <a:pt x="0" y="488079"/>
                </a:cubicBezTo>
                <a:cubicBezTo>
                  <a:pt x="0" y="218520"/>
                  <a:pt x="218520" y="0"/>
                  <a:pt x="488079" y="0"/>
                </a:cubicBezTo>
                <a:close/>
              </a:path>
            </a:pathLst>
          </a:custGeom>
          <a:solidFill>
            <a:schemeClr val="bg1">
              <a:lumMod val="75000"/>
            </a:schemeClr>
          </a:solidFill>
        </p:spPr>
        <p:txBody>
          <a:bodyPr wrap="square">
            <a:noAutofit/>
          </a:bodyPr>
          <a:lstStyle/>
          <a:p>
            <a:endParaRPr lang="zh-CN" altLang="en-US"/>
          </a:p>
        </p:txBody>
      </p:sp>
      <p:sp>
        <p:nvSpPr>
          <p:cNvPr id="16" name="Picture Placeholder 15"/>
          <p:cNvSpPr>
            <a:spLocks noGrp="1"/>
          </p:cNvSpPr>
          <p:nvPr>
            <p:ph type="pic" sz="quarter" idx="12"/>
          </p:nvPr>
        </p:nvSpPr>
        <p:spPr>
          <a:xfrm>
            <a:off x="12581295" y="5348442"/>
            <a:ext cx="976158" cy="976158"/>
          </a:xfrm>
          <a:custGeom>
            <a:avLst/>
            <a:gdLst>
              <a:gd name="connsiteX0" fmla="*/ 488079 w 976158"/>
              <a:gd name="connsiteY0" fmla="*/ 0 h 976158"/>
              <a:gd name="connsiteX1" fmla="*/ 976158 w 976158"/>
              <a:gd name="connsiteY1" fmla="*/ 488079 h 976158"/>
              <a:gd name="connsiteX2" fmla="*/ 488079 w 976158"/>
              <a:gd name="connsiteY2" fmla="*/ 976158 h 976158"/>
              <a:gd name="connsiteX3" fmla="*/ 0 w 976158"/>
              <a:gd name="connsiteY3" fmla="*/ 488079 h 976158"/>
              <a:gd name="connsiteX4" fmla="*/ 488079 w 976158"/>
              <a:gd name="connsiteY4" fmla="*/ 0 h 976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6158" h="976158">
                <a:moveTo>
                  <a:pt x="488079" y="0"/>
                </a:moveTo>
                <a:cubicBezTo>
                  <a:pt x="757638" y="0"/>
                  <a:pt x="976158" y="218520"/>
                  <a:pt x="976158" y="488079"/>
                </a:cubicBezTo>
                <a:cubicBezTo>
                  <a:pt x="976158" y="757638"/>
                  <a:pt x="757638" y="976158"/>
                  <a:pt x="488079" y="976158"/>
                </a:cubicBezTo>
                <a:cubicBezTo>
                  <a:pt x="218520" y="976158"/>
                  <a:pt x="0" y="757638"/>
                  <a:pt x="0" y="488079"/>
                </a:cubicBezTo>
                <a:cubicBezTo>
                  <a:pt x="0" y="218520"/>
                  <a:pt x="218520" y="0"/>
                  <a:pt x="488079" y="0"/>
                </a:cubicBezTo>
                <a:close/>
              </a:path>
            </a:pathLst>
          </a:custGeom>
          <a:solidFill>
            <a:schemeClr val="bg1">
              <a:lumMod val="75000"/>
            </a:schemeClr>
          </a:solidFill>
        </p:spPr>
        <p:txBody>
          <a:bodyPr wrap="square">
            <a:noAutofit/>
          </a:bodyPr>
          <a:lstStyle/>
          <a:p>
            <a:endParaRPr lang="zh-CN" altLang="en-US"/>
          </a:p>
        </p:txBody>
      </p:sp>
      <p:sp>
        <p:nvSpPr>
          <p:cNvPr id="14" name="Picture Placeholder 13"/>
          <p:cNvSpPr>
            <a:spLocks noGrp="1"/>
          </p:cNvSpPr>
          <p:nvPr>
            <p:ph type="pic" sz="quarter" idx="10"/>
          </p:nvPr>
        </p:nvSpPr>
        <p:spPr>
          <a:xfrm>
            <a:off x="10477501" y="5348442"/>
            <a:ext cx="976158" cy="976158"/>
          </a:xfrm>
          <a:custGeom>
            <a:avLst/>
            <a:gdLst>
              <a:gd name="connsiteX0" fmla="*/ 488079 w 976158"/>
              <a:gd name="connsiteY0" fmla="*/ 0 h 976158"/>
              <a:gd name="connsiteX1" fmla="*/ 976158 w 976158"/>
              <a:gd name="connsiteY1" fmla="*/ 488079 h 976158"/>
              <a:gd name="connsiteX2" fmla="*/ 488079 w 976158"/>
              <a:gd name="connsiteY2" fmla="*/ 976158 h 976158"/>
              <a:gd name="connsiteX3" fmla="*/ 0 w 976158"/>
              <a:gd name="connsiteY3" fmla="*/ 488079 h 976158"/>
              <a:gd name="connsiteX4" fmla="*/ 488079 w 976158"/>
              <a:gd name="connsiteY4" fmla="*/ 0 h 976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6158" h="976158">
                <a:moveTo>
                  <a:pt x="488079" y="0"/>
                </a:moveTo>
                <a:cubicBezTo>
                  <a:pt x="757638" y="0"/>
                  <a:pt x="976158" y="218520"/>
                  <a:pt x="976158" y="488079"/>
                </a:cubicBezTo>
                <a:cubicBezTo>
                  <a:pt x="976158" y="757638"/>
                  <a:pt x="757638" y="976158"/>
                  <a:pt x="488079" y="976158"/>
                </a:cubicBezTo>
                <a:cubicBezTo>
                  <a:pt x="218520" y="976158"/>
                  <a:pt x="0" y="757638"/>
                  <a:pt x="0" y="488079"/>
                </a:cubicBezTo>
                <a:cubicBezTo>
                  <a:pt x="0" y="218520"/>
                  <a:pt x="218520" y="0"/>
                  <a:pt x="488079" y="0"/>
                </a:cubicBez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4231685483"/>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60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4000500" y="6012180"/>
            <a:ext cx="3848100" cy="1224976"/>
          </a:xfrm>
          <a:custGeom>
            <a:avLst/>
            <a:gdLst>
              <a:gd name="connsiteX0" fmla="*/ 0 w 3848100"/>
              <a:gd name="connsiteY0" fmla="*/ 0 h 1224976"/>
              <a:gd name="connsiteX1" fmla="*/ 3848100 w 3848100"/>
              <a:gd name="connsiteY1" fmla="*/ 0 h 1224976"/>
              <a:gd name="connsiteX2" fmla="*/ 3848100 w 3848100"/>
              <a:gd name="connsiteY2" fmla="*/ 1224976 h 1224976"/>
              <a:gd name="connsiteX3" fmla="*/ 0 w 3848100"/>
              <a:gd name="connsiteY3" fmla="*/ 1224976 h 1224976"/>
            </a:gdLst>
            <a:ahLst/>
            <a:cxnLst>
              <a:cxn ang="0">
                <a:pos x="connsiteX0" y="connsiteY0"/>
              </a:cxn>
              <a:cxn ang="0">
                <a:pos x="connsiteX1" y="connsiteY1"/>
              </a:cxn>
              <a:cxn ang="0">
                <a:pos x="connsiteX2" y="connsiteY2"/>
              </a:cxn>
              <a:cxn ang="0">
                <a:pos x="connsiteX3" y="connsiteY3"/>
              </a:cxn>
            </a:cxnLst>
            <a:rect l="l" t="t" r="r" b="b"/>
            <a:pathLst>
              <a:path w="3848100" h="1224976">
                <a:moveTo>
                  <a:pt x="0" y="0"/>
                </a:moveTo>
                <a:lnTo>
                  <a:pt x="3848100" y="0"/>
                </a:lnTo>
                <a:lnTo>
                  <a:pt x="3848100" y="1224976"/>
                </a:lnTo>
                <a:lnTo>
                  <a:pt x="0" y="1224976"/>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073631888"/>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6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1" y="0"/>
            <a:ext cx="18288002" cy="10287000"/>
          </a:xfrm>
          <a:custGeom>
            <a:avLst/>
            <a:gdLst>
              <a:gd name="connsiteX0" fmla="*/ 0 w 18288002"/>
              <a:gd name="connsiteY0" fmla="*/ 0 h 10287000"/>
              <a:gd name="connsiteX1" fmla="*/ 18288002 w 18288002"/>
              <a:gd name="connsiteY1" fmla="*/ 0 h 10287000"/>
              <a:gd name="connsiteX2" fmla="*/ 18288002 w 18288002"/>
              <a:gd name="connsiteY2" fmla="*/ 10287000 h 10287000"/>
              <a:gd name="connsiteX3" fmla="*/ 0 w 18288002"/>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18288002" h="10287000">
                <a:moveTo>
                  <a:pt x="0" y="0"/>
                </a:moveTo>
                <a:lnTo>
                  <a:pt x="18288002" y="0"/>
                </a:lnTo>
                <a:lnTo>
                  <a:pt x="18288002" y="10287000"/>
                </a:lnTo>
                <a:lnTo>
                  <a:pt x="0" y="10287000"/>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4065584493"/>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7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827090" y="3412666"/>
            <a:ext cx="16635410" cy="4576211"/>
          </a:xfrm>
          <a:custGeom>
            <a:avLst/>
            <a:gdLst>
              <a:gd name="connsiteX0" fmla="*/ 0 w 16635410"/>
              <a:gd name="connsiteY0" fmla="*/ 0 h 4576211"/>
              <a:gd name="connsiteX1" fmla="*/ 16635410 w 16635410"/>
              <a:gd name="connsiteY1" fmla="*/ 0 h 4576211"/>
              <a:gd name="connsiteX2" fmla="*/ 16635410 w 16635410"/>
              <a:gd name="connsiteY2" fmla="*/ 4576211 h 4576211"/>
              <a:gd name="connsiteX3" fmla="*/ 0 w 16635410"/>
              <a:gd name="connsiteY3" fmla="*/ 4576211 h 4576211"/>
            </a:gdLst>
            <a:ahLst/>
            <a:cxnLst>
              <a:cxn ang="0">
                <a:pos x="connsiteX0" y="connsiteY0"/>
              </a:cxn>
              <a:cxn ang="0">
                <a:pos x="connsiteX1" y="connsiteY1"/>
              </a:cxn>
              <a:cxn ang="0">
                <a:pos x="connsiteX2" y="connsiteY2"/>
              </a:cxn>
              <a:cxn ang="0">
                <a:pos x="connsiteX3" y="connsiteY3"/>
              </a:cxn>
            </a:cxnLst>
            <a:rect l="l" t="t" r="r" b="b"/>
            <a:pathLst>
              <a:path w="16635410" h="4576211">
                <a:moveTo>
                  <a:pt x="0" y="0"/>
                </a:moveTo>
                <a:lnTo>
                  <a:pt x="16635410" y="0"/>
                </a:lnTo>
                <a:lnTo>
                  <a:pt x="16635410" y="4576211"/>
                </a:lnTo>
                <a:lnTo>
                  <a:pt x="0" y="4576211"/>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594886253"/>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8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1" y="5143500"/>
            <a:ext cx="18287999" cy="5143500"/>
          </a:xfrm>
          <a:custGeom>
            <a:avLst/>
            <a:gdLst>
              <a:gd name="connsiteX0" fmla="*/ 0 w 18287999"/>
              <a:gd name="connsiteY0" fmla="*/ 0 h 5143500"/>
              <a:gd name="connsiteX1" fmla="*/ 18287999 w 18287999"/>
              <a:gd name="connsiteY1" fmla="*/ 0 h 5143500"/>
              <a:gd name="connsiteX2" fmla="*/ 18287999 w 18287999"/>
              <a:gd name="connsiteY2" fmla="*/ 5143500 h 5143500"/>
              <a:gd name="connsiteX3" fmla="*/ 0 w 18287999"/>
              <a:gd name="connsiteY3" fmla="*/ 5143500 h 5143500"/>
            </a:gdLst>
            <a:ahLst/>
            <a:cxnLst>
              <a:cxn ang="0">
                <a:pos x="connsiteX0" y="connsiteY0"/>
              </a:cxn>
              <a:cxn ang="0">
                <a:pos x="connsiteX1" y="connsiteY1"/>
              </a:cxn>
              <a:cxn ang="0">
                <a:pos x="connsiteX2" y="connsiteY2"/>
              </a:cxn>
              <a:cxn ang="0">
                <a:pos x="connsiteX3" y="connsiteY3"/>
              </a:cxn>
            </a:cxnLst>
            <a:rect l="l" t="t" r="r" b="b"/>
            <a:pathLst>
              <a:path w="18287999" h="5143500">
                <a:moveTo>
                  <a:pt x="0" y="0"/>
                </a:moveTo>
                <a:lnTo>
                  <a:pt x="18287999" y="0"/>
                </a:lnTo>
                <a:lnTo>
                  <a:pt x="18287999" y="5143500"/>
                </a:lnTo>
                <a:lnTo>
                  <a:pt x="0" y="5143500"/>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465090129"/>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5" Type="http://schemas.openxmlformats.org/officeDocument/2006/relationships/slideLayout" Target="../slideLayouts/slideLayout5.xml"/><Relationship Id="rId61" Type="http://schemas.openxmlformats.org/officeDocument/2006/relationships/slideLayout" Target="../slideLayouts/slideLayout61.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864947786"/>
      </p:ext>
    </p:extLst>
  </p:cSld>
  <p:clrMap bg1="lt1" tx1="dk1" bg2="lt2" tx2="dk2" accent1="accent1" accent2="accent2" accent3="accent3" accent4="accent4" accent5="accent5" accent6="accent6" hlink="hlink" folHlink="folHlink"/>
  <p:sldLayoutIdLst>
    <p:sldLayoutId id="2147483667" r:id="rId1"/>
    <p:sldLayoutId id="2147483675" r:id="rId2"/>
    <p:sldLayoutId id="2147483674" r:id="rId3"/>
    <p:sldLayoutId id="2147483679" r:id="rId4"/>
    <p:sldLayoutId id="2147483680" r:id="rId5"/>
    <p:sldLayoutId id="2147483681" r:id="rId6"/>
    <p:sldLayoutId id="2147483682" r:id="rId7"/>
    <p:sldLayoutId id="2147483683" r:id="rId8"/>
    <p:sldLayoutId id="2147483684" r:id="rId9"/>
    <p:sldLayoutId id="2147483685" r:id="rId10"/>
    <p:sldLayoutId id="2147483686" r:id="rId11"/>
    <p:sldLayoutId id="2147483687" r:id="rId12"/>
    <p:sldLayoutId id="2147483688" r:id="rId13"/>
    <p:sldLayoutId id="2147483689" r:id="rId14"/>
    <p:sldLayoutId id="2147483690" r:id="rId15"/>
    <p:sldLayoutId id="2147483691" r:id="rId16"/>
    <p:sldLayoutId id="2147483692" r:id="rId17"/>
    <p:sldLayoutId id="2147483693" r:id="rId18"/>
    <p:sldLayoutId id="2147483694" r:id="rId19"/>
    <p:sldLayoutId id="2147483695" r:id="rId20"/>
    <p:sldLayoutId id="2147483696" r:id="rId21"/>
    <p:sldLayoutId id="2147483697" r:id="rId22"/>
    <p:sldLayoutId id="2147483698" r:id="rId23"/>
    <p:sldLayoutId id="2147483699" r:id="rId24"/>
    <p:sldLayoutId id="2147483700" r:id="rId25"/>
    <p:sldLayoutId id="2147483701" r:id="rId26"/>
    <p:sldLayoutId id="2147483702" r:id="rId27"/>
    <p:sldLayoutId id="2147483703" r:id="rId28"/>
    <p:sldLayoutId id="2147483704" r:id="rId29"/>
    <p:sldLayoutId id="2147483705" r:id="rId30"/>
    <p:sldLayoutId id="2147483706" r:id="rId31"/>
    <p:sldLayoutId id="2147483707" r:id="rId32"/>
    <p:sldLayoutId id="2147483708" r:id="rId33"/>
    <p:sldLayoutId id="2147483709" r:id="rId34"/>
    <p:sldLayoutId id="2147483710" r:id="rId35"/>
    <p:sldLayoutId id="2147483711" r:id="rId36"/>
    <p:sldLayoutId id="2147483712" r:id="rId37"/>
    <p:sldLayoutId id="2147483713" r:id="rId38"/>
    <p:sldLayoutId id="2147483714" r:id="rId39"/>
    <p:sldLayoutId id="2147483715" r:id="rId40"/>
    <p:sldLayoutId id="2147483716" r:id="rId41"/>
    <p:sldLayoutId id="2147483717" r:id="rId42"/>
    <p:sldLayoutId id="2147483718" r:id="rId43"/>
    <p:sldLayoutId id="2147483719" r:id="rId44"/>
    <p:sldLayoutId id="2147483720" r:id="rId45"/>
    <p:sldLayoutId id="2147483721" r:id="rId46"/>
    <p:sldLayoutId id="2147483722" r:id="rId47"/>
    <p:sldLayoutId id="2147483723" r:id="rId48"/>
    <p:sldLayoutId id="2147483724" r:id="rId49"/>
    <p:sldLayoutId id="2147483725" r:id="rId50"/>
    <p:sldLayoutId id="2147483726" r:id="rId51"/>
    <p:sldLayoutId id="2147483727" r:id="rId52"/>
    <p:sldLayoutId id="2147483728" r:id="rId53"/>
    <p:sldLayoutId id="2147483729" r:id="rId54"/>
    <p:sldLayoutId id="2147483730" r:id="rId55"/>
    <p:sldLayoutId id="2147483731" r:id="rId56"/>
    <p:sldLayoutId id="2147483732" r:id="rId57"/>
    <p:sldLayoutId id="2147483733" r:id="rId58"/>
    <p:sldLayoutId id="2147483734" r:id="rId59"/>
    <p:sldLayoutId id="2147483735" r:id="rId60"/>
    <p:sldLayoutId id="2147483736" r:id="rId61"/>
  </p:sldLayoutIdLst>
  <p:timing>
    <p:tnLst>
      <p:par>
        <p:cTn id="1" dur="indefinite" restart="never" nodeType="tmRoot"/>
      </p:par>
    </p:tnLst>
  </p:timing>
  <p:txStyles>
    <p:title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p:titleStyle>
    <p:body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p:bodyStyle>
    <p:otherStyle>
      <a:defPPr>
        <a:defRPr lang="en-US"/>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5760" userDrawn="1">
          <p15:clr>
            <a:srgbClr val="F26B43"/>
          </p15:clr>
        </p15:guide>
        <p15:guide id="2" orient="horz" pos="3240" userDrawn="1">
          <p15:clr>
            <a:srgbClr val="F26B43"/>
          </p15:clr>
        </p15:guide>
        <p15:guide id="3" orient="horz" pos="519" userDrawn="1">
          <p15:clr>
            <a:srgbClr val="F26B43"/>
          </p15:clr>
        </p15:guide>
        <p15:guide id="4" pos="521" userDrawn="1">
          <p15:clr>
            <a:srgbClr val="F26B43"/>
          </p15:clr>
        </p15:guide>
        <p15:guide id="5" orient="horz" pos="5961" userDrawn="1">
          <p15:clr>
            <a:srgbClr val="F26B43"/>
          </p15:clr>
        </p15:guide>
        <p15:guide id="6" pos="11000" userDrawn="1">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4.xml.rels><?xml version="1.0" encoding="UTF-8" standalone="yes"?>
<Relationships xmlns="http://schemas.openxmlformats.org/package/2006/relationships"><Relationship Id="rId2" Type="http://schemas.openxmlformats.org/officeDocument/2006/relationships/chart" Target="../charts/chart8.xml"/><Relationship Id="rId1" Type="http://schemas.openxmlformats.org/officeDocument/2006/relationships/slideLayout" Target="../slideLayouts/slideLayout3.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45.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47.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48.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5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50.xml"/></Relationships>
</file>

<file path=ppt/slides/_rels/slide5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51.xml"/></Relationships>
</file>

<file path=ppt/slides/_rels/slide5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52.xml"/></Relationships>
</file>

<file path=ppt/slides/_rels/slide5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53.xml"/></Relationships>
</file>

<file path=ppt/slides/_rels/slide5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54.xml"/></Relationships>
</file>

<file path=ppt/slides/_rels/slide5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55.xml"/></Relationships>
</file>

<file path=ppt/slides/_rels/slide6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56.xml"/></Relationships>
</file>

<file path=ppt/slides/_rels/slide6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57.xml"/><Relationship Id="rId4" Type="http://schemas.openxmlformats.org/officeDocument/2006/relationships/image" Target="../media/image11.png"/></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58.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61.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0.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3.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4.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3.xml"/></Relationships>
</file>

<file path=ppt/slides/_rels/slide95.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3.xml"/></Relationships>
</file>

<file path=ppt/slides/_rels/slide96.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3.xml"/></Relationships>
</file>

<file path=ppt/slides/_rels/slide97.xml.rels><?xml version="1.0" encoding="UTF-8" standalone="yes"?>
<Relationships xmlns="http://schemas.openxmlformats.org/package/2006/relationships"><Relationship Id="rId2" Type="http://schemas.openxmlformats.org/officeDocument/2006/relationships/chart" Target="../charts/chart5.xml"/><Relationship Id="rId1" Type="http://schemas.openxmlformats.org/officeDocument/2006/relationships/slideLayout" Target="../slideLayouts/slideLayout3.xml"/></Relationships>
</file>

<file path=ppt/slides/_rels/slide98.xml.rels><?xml version="1.0" encoding="UTF-8" standalone="yes"?>
<Relationships xmlns="http://schemas.openxmlformats.org/package/2006/relationships"><Relationship Id="rId2" Type="http://schemas.openxmlformats.org/officeDocument/2006/relationships/chart" Target="../charts/chart6.xml"/><Relationship Id="rId1" Type="http://schemas.openxmlformats.org/officeDocument/2006/relationships/slideLayout" Target="../slideLayouts/slideLayout3.xml"/></Relationships>
</file>

<file path=ppt/slides/_rels/slide99.xml.rels><?xml version="1.0" encoding="UTF-8" standalone="yes"?>
<Relationships xmlns="http://schemas.openxmlformats.org/package/2006/relationships"><Relationship Id="rId2" Type="http://schemas.openxmlformats.org/officeDocument/2006/relationships/chart" Target="../charts/chart7.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14" name="Rectangle 13"/>
          <p:cNvSpPr/>
          <p:nvPr/>
        </p:nvSpPr>
        <p:spPr>
          <a:xfrm>
            <a:off x="0" y="0"/>
            <a:ext cx="18288000" cy="10287000"/>
          </a:xfrm>
          <a:prstGeom prst="rect">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 name="Group 9"/>
          <p:cNvGrpSpPr/>
          <p:nvPr/>
        </p:nvGrpSpPr>
        <p:grpSpPr>
          <a:xfrm>
            <a:off x="7277100" y="3276600"/>
            <a:ext cx="3733800" cy="3733800"/>
            <a:chOff x="5486403" y="3669071"/>
            <a:chExt cx="2948858" cy="2948858"/>
          </a:xfrm>
        </p:grpSpPr>
        <p:sp>
          <p:nvSpPr>
            <p:cNvPr id="11" name="Rectangle 10"/>
            <p:cNvSpPr/>
            <p:nvPr/>
          </p:nvSpPr>
          <p:spPr>
            <a:xfrm>
              <a:off x="5486403" y="3669071"/>
              <a:ext cx="2948858" cy="294885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5" name="Group 14"/>
            <p:cNvGrpSpPr/>
            <p:nvPr/>
          </p:nvGrpSpPr>
          <p:grpSpPr>
            <a:xfrm>
              <a:off x="5844367" y="4813300"/>
              <a:ext cx="2232930" cy="660400"/>
              <a:chOff x="883092" y="882573"/>
              <a:chExt cx="1312612" cy="388211"/>
            </a:xfrm>
            <a:solidFill>
              <a:schemeClr val="bg1"/>
            </a:solidFill>
          </p:grpSpPr>
          <p:sp>
            <p:nvSpPr>
              <p:cNvPr id="16" name="Freeform 15"/>
              <p:cNvSpPr/>
              <p:nvPr/>
            </p:nvSpPr>
            <p:spPr>
              <a:xfrm>
                <a:off x="1343520" y="882573"/>
                <a:ext cx="372056" cy="384172"/>
              </a:xfrm>
              <a:custGeom>
                <a:avLst/>
                <a:gdLst/>
                <a:ahLst/>
                <a:cxnLst/>
                <a:rect l="l" t="t" r="r" b="b"/>
                <a:pathLst>
                  <a:path w="372056" h="384172">
                    <a:moveTo>
                      <a:pt x="0" y="0"/>
                    </a:moveTo>
                    <a:cubicBezTo>
                      <a:pt x="1683" y="2356"/>
                      <a:pt x="5385" y="7657"/>
                      <a:pt x="11107" y="15902"/>
                    </a:cubicBezTo>
                    <a:cubicBezTo>
                      <a:pt x="16828" y="24148"/>
                      <a:pt x="23980" y="34244"/>
                      <a:pt x="32562" y="46192"/>
                    </a:cubicBezTo>
                    <a:cubicBezTo>
                      <a:pt x="41144" y="58139"/>
                      <a:pt x="50735" y="71349"/>
                      <a:pt x="61337" y="85820"/>
                    </a:cubicBezTo>
                    <a:cubicBezTo>
                      <a:pt x="71938" y="100292"/>
                      <a:pt x="82708" y="115016"/>
                      <a:pt x="93645" y="129993"/>
                    </a:cubicBezTo>
                    <a:cubicBezTo>
                      <a:pt x="104583" y="144969"/>
                      <a:pt x="115269" y="159609"/>
                      <a:pt x="125702" y="173912"/>
                    </a:cubicBezTo>
                    <a:cubicBezTo>
                      <a:pt x="136135" y="188216"/>
                      <a:pt x="145558" y="201257"/>
                      <a:pt x="153972" y="213036"/>
                    </a:cubicBezTo>
                    <a:cubicBezTo>
                      <a:pt x="162386" y="224816"/>
                      <a:pt x="169537" y="234660"/>
                      <a:pt x="175427" y="242569"/>
                    </a:cubicBezTo>
                    <a:cubicBezTo>
                      <a:pt x="181317" y="250478"/>
                      <a:pt x="184935" y="255442"/>
                      <a:pt x="186281" y="257461"/>
                    </a:cubicBezTo>
                    <a:cubicBezTo>
                      <a:pt x="186954" y="256451"/>
                      <a:pt x="189983" y="252160"/>
                      <a:pt x="195368" y="244588"/>
                    </a:cubicBezTo>
                    <a:cubicBezTo>
                      <a:pt x="200752" y="237016"/>
                      <a:pt x="207568" y="227508"/>
                      <a:pt x="215813" y="216065"/>
                    </a:cubicBezTo>
                    <a:cubicBezTo>
                      <a:pt x="224059" y="204623"/>
                      <a:pt x="233398" y="191581"/>
                      <a:pt x="243831" y="176941"/>
                    </a:cubicBezTo>
                    <a:cubicBezTo>
                      <a:pt x="254264" y="162301"/>
                      <a:pt x="265034" y="147409"/>
                      <a:pt x="276140" y="132264"/>
                    </a:cubicBezTo>
                    <a:cubicBezTo>
                      <a:pt x="287246" y="117120"/>
                      <a:pt x="298100" y="102143"/>
                      <a:pt x="308701" y="87335"/>
                    </a:cubicBezTo>
                    <a:cubicBezTo>
                      <a:pt x="319302" y="72527"/>
                      <a:pt x="329062" y="59065"/>
                      <a:pt x="337981" y="46949"/>
                    </a:cubicBezTo>
                    <a:cubicBezTo>
                      <a:pt x="346899" y="34833"/>
                      <a:pt x="354388" y="24568"/>
                      <a:pt x="360445" y="16155"/>
                    </a:cubicBezTo>
                    <a:cubicBezTo>
                      <a:pt x="366503" y="7741"/>
                      <a:pt x="370374" y="2356"/>
                      <a:pt x="372056" y="0"/>
                    </a:cubicBezTo>
                    <a:lnTo>
                      <a:pt x="372056" y="384172"/>
                    </a:lnTo>
                    <a:lnTo>
                      <a:pt x="305924" y="384172"/>
                    </a:lnTo>
                    <a:lnTo>
                      <a:pt x="305924" y="196377"/>
                    </a:lnTo>
                    <a:cubicBezTo>
                      <a:pt x="305924" y="193685"/>
                      <a:pt x="306261" y="190824"/>
                      <a:pt x="306934" y="187795"/>
                    </a:cubicBezTo>
                    <a:cubicBezTo>
                      <a:pt x="307607" y="184766"/>
                      <a:pt x="307944" y="182915"/>
                      <a:pt x="307944" y="182242"/>
                    </a:cubicBezTo>
                    <a:lnTo>
                      <a:pt x="186281" y="357416"/>
                    </a:lnTo>
                    <a:cubicBezTo>
                      <a:pt x="184598" y="355397"/>
                      <a:pt x="180475" y="349844"/>
                      <a:pt x="173913" y="340757"/>
                    </a:cubicBezTo>
                    <a:cubicBezTo>
                      <a:pt x="167350" y="331670"/>
                      <a:pt x="159525" y="320901"/>
                      <a:pt x="150438" y="308448"/>
                    </a:cubicBezTo>
                    <a:cubicBezTo>
                      <a:pt x="141351" y="295996"/>
                      <a:pt x="131760" y="282618"/>
                      <a:pt x="121663" y="268315"/>
                    </a:cubicBezTo>
                    <a:cubicBezTo>
                      <a:pt x="111567" y="254011"/>
                      <a:pt x="102059" y="240718"/>
                      <a:pt x="93141" y="228434"/>
                    </a:cubicBezTo>
                    <a:cubicBezTo>
                      <a:pt x="84222" y="216149"/>
                      <a:pt x="76650" y="205716"/>
                      <a:pt x="70424" y="197134"/>
                    </a:cubicBezTo>
                    <a:cubicBezTo>
                      <a:pt x="64197" y="188552"/>
                      <a:pt x="60748" y="183588"/>
                      <a:pt x="60075" y="182242"/>
                    </a:cubicBezTo>
                    <a:cubicBezTo>
                      <a:pt x="60075" y="182915"/>
                      <a:pt x="60411" y="184766"/>
                      <a:pt x="61084" y="187795"/>
                    </a:cubicBezTo>
                    <a:cubicBezTo>
                      <a:pt x="61757" y="190824"/>
                      <a:pt x="62094" y="193685"/>
                      <a:pt x="62094" y="196377"/>
                    </a:cubicBezTo>
                    <a:lnTo>
                      <a:pt x="62094" y="384172"/>
                    </a:lnTo>
                    <a:lnTo>
                      <a:pt x="0" y="384172"/>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Freeform 16"/>
              <p:cNvSpPr/>
              <p:nvPr/>
            </p:nvSpPr>
            <p:spPr>
              <a:xfrm>
                <a:off x="883092" y="896708"/>
                <a:ext cx="260995" cy="374076"/>
              </a:xfrm>
              <a:custGeom>
                <a:avLst/>
                <a:gdLst/>
                <a:ahLst/>
                <a:cxnLst/>
                <a:rect l="l" t="t" r="r" b="b"/>
                <a:pathLst>
                  <a:path w="260995" h="374076">
                    <a:moveTo>
                      <a:pt x="141856" y="0"/>
                    </a:moveTo>
                    <a:cubicBezTo>
                      <a:pt x="154982" y="0"/>
                      <a:pt x="167686" y="1094"/>
                      <a:pt x="179971" y="3282"/>
                    </a:cubicBezTo>
                    <a:cubicBezTo>
                      <a:pt x="192255" y="5469"/>
                      <a:pt x="203277" y="7909"/>
                      <a:pt x="213037" y="10602"/>
                    </a:cubicBezTo>
                    <a:cubicBezTo>
                      <a:pt x="222797" y="13294"/>
                      <a:pt x="230874" y="15902"/>
                      <a:pt x="237268" y="18426"/>
                    </a:cubicBezTo>
                    <a:cubicBezTo>
                      <a:pt x="243663" y="20951"/>
                      <a:pt x="247533" y="22381"/>
                      <a:pt x="248879" y="22717"/>
                    </a:cubicBezTo>
                    <a:lnTo>
                      <a:pt x="226667" y="73200"/>
                    </a:lnTo>
                    <a:cubicBezTo>
                      <a:pt x="212532" y="68152"/>
                      <a:pt x="198565" y="64113"/>
                      <a:pt x="184766" y="61084"/>
                    </a:cubicBezTo>
                    <a:cubicBezTo>
                      <a:pt x="170968" y="58055"/>
                      <a:pt x="158179" y="56541"/>
                      <a:pt x="146400" y="56541"/>
                    </a:cubicBezTo>
                    <a:cubicBezTo>
                      <a:pt x="125870" y="56541"/>
                      <a:pt x="109632" y="60579"/>
                      <a:pt x="97684" y="68656"/>
                    </a:cubicBezTo>
                    <a:cubicBezTo>
                      <a:pt x="85736" y="76734"/>
                      <a:pt x="79763" y="86998"/>
                      <a:pt x="79763" y="99451"/>
                    </a:cubicBezTo>
                    <a:cubicBezTo>
                      <a:pt x="79763" y="110220"/>
                      <a:pt x="84222" y="118971"/>
                      <a:pt x="93141" y="125702"/>
                    </a:cubicBezTo>
                    <a:cubicBezTo>
                      <a:pt x="102059" y="132433"/>
                      <a:pt x="113249" y="138491"/>
                      <a:pt x="126711" y="143875"/>
                    </a:cubicBezTo>
                    <a:cubicBezTo>
                      <a:pt x="140173" y="149260"/>
                      <a:pt x="154729" y="154729"/>
                      <a:pt x="170379" y="160282"/>
                    </a:cubicBezTo>
                    <a:cubicBezTo>
                      <a:pt x="186028" y="165835"/>
                      <a:pt x="200584" y="172987"/>
                      <a:pt x="214046" y="181737"/>
                    </a:cubicBezTo>
                    <a:cubicBezTo>
                      <a:pt x="227508" y="190488"/>
                      <a:pt x="238698" y="201594"/>
                      <a:pt x="247617" y="215056"/>
                    </a:cubicBezTo>
                    <a:cubicBezTo>
                      <a:pt x="256536" y="228518"/>
                      <a:pt x="260995" y="245682"/>
                      <a:pt x="260995" y="266548"/>
                    </a:cubicBezTo>
                    <a:cubicBezTo>
                      <a:pt x="260995" y="282702"/>
                      <a:pt x="258050" y="297342"/>
                      <a:pt x="252160" y="310468"/>
                    </a:cubicBezTo>
                    <a:cubicBezTo>
                      <a:pt x="246271" y="323593"/>
                      <a:pt x="237436" y="334868"/>
                      <a:pt x="225657" y="344291"/>
                    </a:cubicBezTo>
                    <a:cubicBezTo>
                      <a:pt x="213878" y="353714"/>
                      <a:pt x="198986" y="361034"/>
                      <a:pt x="180980" y="366251"/>
                    </a:cubicBezTo>
                    <a:cubicBezTo>
                      <a:pt x="162975" y="371467"/>
                      <a:pt x="141856" y="374076"/>
                      <a:pt x="117625" y="374076"/>
                    </a:cubicBezTo>
                    <a:cubicBezTo>
                      <a:pt x="102816" y="374076"/>
                      <a:pt x="89354" y="373066"/>
                      <a:pt x="77239" y="371047"/>
                    </a:cubicBezTo>
                    <a:cubicBezTo>
                      <a:pt x="65123" y="369027"/>
                      <a:pt x="54269" y="366503"/>
                      <a:pt x="44677" y="363474"/>
                    </a:cubicBezTo>
                    <a:cubicBezTo>
                      <a:pt x="35086" y="360445"/>
                      <a:pt x="26588" y="357164"/>
                      <a:pt x="19184" y="353630"/>
                    </a:cubicBezTo>
                    <a:cubicBezTo>
                      <a:pt x="11780" y="350097"/>
                      <a:pt x="5385" y="346647"/>
                      <a:pt x="0" y="343281"/>
                    </a:cubicBezTo>
                    <a:lnTo>
                      <a:pt x="26756" y="289265"/>
                    </a:lnTo>
                    <a:cubicBezTo>
                      <a:pt x="40891" y="297006"/>
                      <a:pt x="56036" y="302979"/>
                      <a:pt x="72190" y="307186"/>
                    </a:cubicBezTo>
                    <a:cubicBezTo>
                      <a:pt x="88345" y="311393"/>
                      <a:pt x="102648" y="313497"/>
                      <a:pt x="115100" y="313497"/>
                    </a:cubicBezTo>
                    <a:cubicBezTo>
                      <a:pt x="121158" y="313497"/>
                      <a:pt x="128983" y="312824"/>
                      <a:pt x="138575" y="311477"/>
                    </a:cubicBezTo>
                    <a:cubicBezTo>
                      <a:pt x="148167" y="310131"/>
                      <a:pt x="157506" y="307607"/>
                      <a:pt x="166593" y="303905"/>
                    </a:cubicBezTo>
                    <a:cubicBezTo>
                      <a:pt x="175680" y="300203"/>
                      <a:pt x="183504" y="295155"/>
                      <a:pt x="190067" y="288760"/>
                    </a:cubicBezTo>
                    <a:cubicBezTo>
                      <a:pt x="196630" y="282366"/>
                      <a:pt x="199911" y="274120"/>
                      <a:pt x="199911" y="264024"/>
                    </a:cubicBezTo>
                    <a:cubicBezTo>
                      <a:pt x="199911" y="252245"/>
                      <a:pt x="195452" y="242569"/>
                      <a:pt x="186533" y="234996"/>
                    </a:cubicBezTo>
                    <a:cubicBezTo>
                      <a:pt x="177615" y="227424"/>
                      <a:pt x="166424" y="220693"/>
                      <a:pt x="152962" y="214803"/>
                    </a:cubicBezTo>
                    <a:cubicBezTo>
                      <a:pt x="139500" y="208914"/>
                      <a:pt x="124945" y="203108"/>
                      <a:pt x="109295" y="197387"/>
                    </a:cubicBezTo>
                    <a:cubicBezTo>
                      <a:pt x="93645" y="191666"/>
                      <a:pt x="79090" y="184850"/>
                      <a:pt x="65628" y="176942"/>
                    </a:cubicBezTo>
                    <a:cubicBezTo>
                      <a:pt x="52166" y="169033"/>
                      <a:pt x="40975" y="159273"/>
                      <a:pt x="32057" y="147662"/>
                    </a:cubicBezTo>
                    <a:cubicBezTo>
                      <a:pt x="23138" y="136051"/>
                      <a:pt x="18679" y="121327"/>
                      <a:pt x="18679" y="103489"/>
                    </a:cubicBezTo>
                    <a:cubicBezTo>
                      <a:pt x="18679" y="90701"/>
                      <a:pt x="21203" y="78164"/>
                      <a:pt x="26251" y="65880"/>
                    </a:cubicBezTo>
                    <a:cubicBezTo>
                      <a:pt x="31300" y="53596"/>
                      <a:pt x="38956" y="42574"/>
                      <a:pt x="49221" y="32814"/>
                    </a:cubicBezTo>
                    <a:cubicBezTo>
                      <a:pt x="59486" y="23054"/>
                      <a:pt x="72274" y="15145"/>
                      <a:pt x="87588" y="9087"/>
                    </a:cubicBezTo>
                    <a:cubicBezTo>
                      <a:pt x="102901" y="3029"/>
                      <a:pt x="120990" y="0"/>
                      <a:pt x="141856"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Freeform 17"/>
              <p:cNvSpPr/>
              <p:nvPr/>
            </p:nvSpPr>
            <p:spPr>
              <a:xfrm>
                <a:off x="1200645" y="898729"/>
                <a:ext cx="62094" cy="368017"/>
              </a:xfrm>
              <a:custGeom>
                <a:avLst/>
                <a:gdLst/>
                <a:ahLst/>
                <a:cxnLst/>
                <a:rect l="l" t="t" r="r" b="b"/>
                <a:pathLst>
                  <a:path w="62094" h="368017">
                    <a:moveTo>
                      <a:pt x="0" y="0"/>
                    </a:moveTo>
                    <a:lnTo>
                      <a:pt x="62094" y="0"/>
                    </a:lnTo>
                    <a:lnTo>
                      <a:pt x="62094" y="368017"/>
                    </a:lnTo>
                    <a:lnTo>
                      <a:pt x="0" y="368017"/>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Freeform 18"/>
              <p:cNvSpPr/>
              <p:nvPr/>
            </p:nvSpPr>
            <p:spPr>
              <a:xfrm>
                <a:off x="1874635" y="898729"/>
                <a:ext cx="321069" cy="368017"/>
              </a:xfrm>
              <a:custGeom>
                <a:avLst/>
                <a:gdLst/>
                <a:ahLst/>
                <a:cxnLst/>
                <a:rect l="l" t="t" r="r" b="b"/>
                <a:pathLst>
                  <a:path w="321069" h="368017">
                    <a:moveTo>
                      <a:pt x="5049" y="0"/>
                    </a:moveTo>
                    <a:lnTo>
                      <a:pt x="81277" y="0"/>
                    </a:lnTo>
                    <a:cubicBezTo>
                      <a:pt x="82287" y="1682"/>
                      <a:pt x="84643" y="5553"/>
                      <a:pt x="88345" y="11611"/>
                    </a:cubicBezTo>
                    <a:cubicBezTo>
                      <a:pt x="92047" y="17668"/>
                      <a:pt x="96422" y="24820"/>
                      <a:pt x="101470" y="33066"/>
                    </a:cubicBezTo>
                    <a:cubicBezTo>
                      <a:pt x="106518" y="41311"/>
                      <a:pt x="111819" y="50061"/>
                      <a:pt x="117372" y="59317"/>
                    </a:cubicBezTo>
                    <a:cubicBezTo>
                      <a:pt x="122925" y="68572"/>
                      <a:pt x="128226" y="77322"/>
                      <a:pt x="133274" y="85567"/>
                    </a:cubicBezTo>
                    <a:cubicBezTo>
                      <a:pt x="138322" y="93813"/>
                      <a:pt x="142613" y="100965"/>
                      <a:pt x="146147" y="107023"/>
                    </a:cubicBezTo>
                    <a:cubicBezTo>
                      <a:pt x="149681" y="113080"/>
                      <a:pt x="152121" y="116951"/>
                      <a:pt x="153467" y="118633"/>
                    </a:cubicBezTo>
                    <a:cubicBezTo>
                      <a:pt x="153804" y="118970"/>
                      <a:pt x="154982" y="121326"/>
                      <a:pt x="157001" y="125701"/>
                    </a:cubicBezTo>
                    <a:cubicBezTo>
                      <a:pt x="159020" y="130076"/>
                      <a:pt x="160703" y="133778"/>
                      <a:pt x="162049" y="136807"/>
                    </a:cubicBezTo>
                    <a:cubicBezTo>
                      <a:pt x="163395" y="133778"/>
                      <a:pt x="165078" y="130076"/>
                      <a:pt x="167097" y="125701"/>
                    </a:cubicBezTo>
                    <a:cubicBezTo>
                      <a:pt x="169117" y="121326"/>
                      <a:pt x="170295" y="118970"/>
                      <a:pt x="170631" y="118633"/>
                    </a:cubicBezTo>
                    <a:cubicBezTo>
                      <a:pt x="171641" y="116951"/>
                      <a:pt x="173913" y="113080"/>
                      <a:pt x="177446" y="107023"/>
                    </a:cubicBezTo>
                    <a:cubicBezTo>
                      <a:pt x="180980" y="100965"/>
                      <a:pt x="185187" y="93813"/>
                      <a:pt x="190067" y="85567"/>
                    </a:cubicBezTo>
                    <a:cubicBezTo>
                      <a:pt x="194947" y="77322"/>
                      <a:pt x="200079" y="68572"/>
                      <a:pt x="205464" y="59317"/>
                    </a:cubicBezTo>
                    <a:cubicBezTo>
                      <a:pt x="210849" y="50061"/>
                      <a:pt x="215981" y="41311"/>
                      <a:pt x="220861" y="33066"/>
                    </a:cubicBezTo>
                    <a:cubicBezTo>
                      <a:pt x="225741" y="24820"/>
                      <a:pt x="229948" y="17668"/>
                      <a:pt x="233482" y="11611"/>
                    </a:cubicBezTo>
                    <a:cubicBezTo>
                      <a:pt x="237016" y="5553"/>
                      <a:pt x="239288" y="1682"/>
                      <a:pt x="240297" y="0"/>
                    </a:cubicBezTo>
                    <a:lnTo>
                      <a:pt x="316526" y="0"/>
                    </a:lnTo>
                    <a:lnTo>
                      <a:pt x="201930" y="183251"/>
                    </a:lnTo>
                    <a:lnTo>
                      <a:pt x="321069" y="368017"/>
                    </a:lnTo>
                    <a:lnTo>
                      <a:pt x="243831" y="368017"/>
                    </a:lnTo>
                    <a:lnTo>
                      <a:pt x="171641" y="250393"/>
                    </a:lnTo>
                    <a:cubicBezTo>
                      <a:pt x="171304" y="250056"/>
                      <a:pt x="170547" y="248878"/>
                      <a:pt x="169369" y="246859"/>
                    </a:cubicBezTo>
                    <a:cubicBezTo>
                      <a:pt x="168191" y="244840"/>
                      <a:pt x="166929" y="242652"/>
                      <a:pt x="165583" y="240296"/>
                    </a:cubicBezTo>
                    <a:cubicBezTo>
                      <a:pt x="164237" y="237940"/>
                      <a:pt x="162891" y="235585"/>
                      <a:pt x="161544" y="233229"/>
                    </a:cubicBezTo>
                    <a:cubicBezTo>
                      <a:pt x="160198" y="230873"/>
                      <a:pt x="159357" y="229190"/>
                      <a:pt x="159020" y="228181"/>
                    </a:cubicBezTo>
                    <a:cubicBezTo>
                      <a:pt x="157674" y="231546"/>
                      <a:pt x="156076" y="235080"/>
                      <a:pt x="154224" y="238782"/>
                    </a:cubicBezTo>
                    <a:cubicBezTo>
                      <a:pt x="152373" y="242484"/>
                      <a:pt x="151448" y="244503"/>
                      <a:pt x="151448" y="244840"/>
                    </a:cubicBezTo>
                    <a:cubicBezTo>
                      <a:pt x="150102" y="246859"/>
                      <a:pt x="147578" y="250982"/>
                      <a:pt x="143876" y="257208"/>
                    </a:cubicBezTo>
                    <a:cubicBezTo>
                      <a:pt x="140173" y="263434"/>
                      <a:pt x="135798" y="270754"/>
                      <a:pt x="130750" y="279168"/>
                    </a:cubicBezTo>
                    <a:cubicBezTo>
                      <a:pt x="125702" y="287582"/>
                      <a:pt x="120317" y="296668"/>
                      <a:pt x="114596" y="306428"/>
                    </a:cubicBezTo>
                    <a:cubicBezTo>
                      <a:pt x="108874" y="316188"/>
                      <a:pt x="103490" y="325275"/>
                      <a:pt x="98441" y="333689"/>
                    </a:cubicBezTo>
                    <a:cubicBezTo>
                      <a:pt x="93393" y="342103"/>
                      <a:pt x="89018" y="349507"/>
                      <a:pt x="85316" y="355901"/>
                    </a:cubicBezTo>
                    <a:cubicBezTo>
                      <a:pt x="81614" y="362296"/>
                      <a:pt x="79090" y="366334"/>
                      <a:pt x="77743" y="368017"/>
                    </a:cubicBezTo>
                    <a:lnTo>
                      <a:pt x="0" y="368017"/>
                    </a:lnTo>
                    <a:cubicBezTo>
                      <a:pt x="1347" y="365998"/>
                      <a:pt x="5049" y="360192"/>
                      <a:pt x="11106" y="350601"/>
                    </a:cubicBezTo>
                    <a:cubicBezTo>
                      <a:pt x="17164" y="341009"/>
                      <a:pt x="24400" y="329650"/>
                      <a:pt x="32814" y="316525"/>
                    </a:cubicBezTo>
                    <a:cubicBezTo>
                      <a:pt x="41228" y="303399"/>
                      <a:pt x="50315" y="289180"/>
                      <a:pt x="60074" y="273867"/>
                    </a:cubicBezTo>
                    <a:cubicBezTo>
                      <a:pt x="69834" y="258554"/>
                      <a:pt x="79005" y="244335"/>
                      <a:pt x="87587" y="231210"/>
                    </a:cubicBezTo>
                    <a:cubicBezTo>
                      <a:pt x="96170" y="218084"/>
                      <a:pt x="103490" y="206725"/>
                      <a:pt x="109547" y="197134"/>
                    </a:cubicBezTo>
                    <a:cubicBezTo>
                      <a:pt x="115605" y="187542"/>
                      <a:pt x="119307" y="181737"/>
                      <a:pt x="120654" y="179717"/>
                    </a:cubicBezTo>
                    <a:cubicBezTo>
                      <a:pt x="119307" y="178035"/>
                      <a:pt x="115689" y="172650"/>
                      <a:pt x="109800" y="163563"/>
                    </a:cubicBezTo>
                    <a:cubicBezTo>
                      <a:pt x="103910" y="154476"/>
                      <a:pt x="96927" y="143538"/>
                      <a:pt x="88850" y="130749"/>
                    </a:cubicBezTo>
                    <a:cubicBezTo>
                      <a:pt x="80772" y="117960"/>
                      <a:pt x="72022" y="104330"/>
                      <a:pt x="62599" y="89858"/>
                    </a:cubicBezTo>
                    <a:cubicBezTo>
                      <a:pt x="53175" y="75387"/>
                      <a:pt x="44425" y="61841"/>
                      <a:pt x="36348" y="49220"/>
                    </a:cubicBezTo>
                    <a:cubicBezTo>
                      <a:pt x="28271" y="36599"/>
                      <a:pt x="21287" y="25746"/>
                      <a:pt x="15397" y="16659"/>
                    </a:cubicBezTo>
                    <a:cubicBezTo>
                      <a:pt x="9508" y="7572"/>
                      <a:pt x="6058" y="2019"/>
                      <a:pt x="504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Freeform 19"/>
              <p:cNvSpPr/>
              <p:nvPr/>
            </p:nvSpPr>
            <p:spPr>
              <a:xfrm>
                <a:off x="1784567" y="1204147"/>
                <a:ext cx="61589" cy="62598"/>
              </a:xfrm>
              <a:custGeom>
                <a:avLst/>
                <a:gdLst/>
                <a:ahLst/>
                <a:cxnLst/>
                <a:rect l="l" t="t" r="r" b="b"/>
                <a:pathLst>
                  <a:path w="61589" h="62598">
                    <a:moveTo>
                      <a:pt x="31299" y="0"/>
                    </a:moveTo>
                    <a:cubicBezTo>
                      <a:pt x="38367" y="0"/>
                      <a:pt x="45182" y="3029"/>
                      <a:pt x="51745" y="9087"/>
                    </a:cubicBezTo>
                    <a:cubicBezTo>
                      <a:pt x="58307" y="15145"/>
                      <a:pt x="61589" y="22549"/>
                      <a:pt x="61589" y="31299"/>
                    </a:cubicBezTo>
                    <a:cubicBezTo>
                      <a:pt x="61589" y="41059"/>
                      <a:pt x="58307" y="48715"/>
                      <a:pt x="51745" y="54268"/>
                    </a:cubicBezTo>
                    <a:cubicBezTo>
                      <a:pt x="45182" y="59822"/>
                      <a:pt x="38367" y="62598"/>
                      <a:pt x="31299" y="62598"/>
                    </a:cubicBezTo>
                    <a:cubicBezTo>
                      <a:pt x="23558" y="62598"/>
                      <a:pt x="16407" y="59822"/>
                      <a:pt x="9844" y="54268"/>
                    </a:cubicBezTo>
                    <a:cubicBezTo>
                      <a:pt x="3281" y="48715"/>
                      <a:pt x="0" y="41059"/>
                      <a:pt x="0" y="31299"/>
                    </a:cubicBezTo>
                    <a:cubicBezTo>
                      <a:pt x="0" y="22549"/>
                      <a:pt x="3281" y="15145"/>
                      <a:pt x="9844" y="9087"/>
                    </a:cubicBezTo>
                    <a:cubicBezTo>
                      <a:pt x="16407" y="3029"/>
                      <a:pt x="23558" y="0"/>
                      <a:pt x="3129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Tree>
    <p:extLst>
      <p:ext uri="{BB962C8B-B14F-4D97-AF65-F5344CB8AC3E}">
        <p14:creationId xmlns:p14="http://schemas.microsoft.com/office/powerpoint/2010/main" val="21428845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fltVal val="0"/>
                                          </p:val>
                                        </p:tav>
                                        <p:tav tm="100000">
                                          <p:val>
                                            <p:strVal val="#ppt_w"/>
                                          </p:val>
                                        </p:tav>
                                      </p:tavLst>
                                    </p:anim>
                                    <p:anim calcmode="lin" valueType="num">
                                      <p:cBhvr>
                                        <p:cTn id="12" dur="500" fill="hold"/>
                                        <p:tgtEl>
                                          <p:spTgt spid="10"/>
                                        </p:tgtEl>
                                        <p:attrNameLst>
                                          <p:attrName>ppt_h</p:attrName>
                                        </p:attrNameLst>
                                      </p:cBhvr>
                                      <p:tavLst>
                                        <p:tav tm="0">
                                          <p:val>
                                            <p:fltVal val="0"/>
                                          </p:val>
                                        </p:tav>
                                        <p:tav tm="100000">
                                          <p:val>
                                            <p:strVal val="#ppt_h"/>
                                          </p:val>
                                        </p:tav>
                                      </p:tavLst>
                                    </p:anim>
                                    <p:animEffect transition="in" filter="fade">
                                      <p:cBhvr>
                                        <p:cTn id="1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4103649" y="1369063"/>
            <a:ext cx="10080702"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Image Layout</a:t>
            </a:r>
          </a:p>
        </p:txBody>
      </p:sp>
      <p:sp>
        <p:nvSpPr>
          <p:cNvPr id="6" name="Rectangle 8"/>
          <p:cNvSpPr/>
          <p:nvPr/>
        </p:nvSpPr>
        <p:spPr>
          <a:xfrm>
            <a:off x="3086100" y="8476849"/>
            <a:ext cx="12115800" cy="740203"/>
          </a:xfrm>
          <a:prstGeom prst="rect">
            <a:avLst/>
          </a:prstGeom>
        </p:spPr>
        <p:txBody>
          <a:bodyPr wrap="square">
            <a:spAutoFit/>
          </a:bodyPr>
          <a:lstStyle/>
          <a:p>
            <a:pPr algn="ctr">
              <a:lnSpc>
                <a:spcPct val="120000"/>
              </a:lnSpc>
              <a:spcBef>
                <a:spcPts val="1200"/>
              </a:spcBef>
            </a:pPr>
            <a:r>
              <a:rPr lang="es-ES" altLang="zh-CN" sz="1200" dirty="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 His 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a:t>
            </a:r>
            <a:r>
              <a:rPr lang="es-ES" altLang="zh-CN" sz="1200" smtClean="0">
                <a:solidFill>
                  <a:schemeClr val="bg1">
                    <a:lumMod val="65000"/>
                  </a:schemeClr>
                </a:solidFill>
                <a:ea typeface="Lato Light" panose="020F0502020204030203" pitchFamily="34" charset="0"/>
                <a:cs typeface="Lato Light" panose="020F0502020204030203" pitchFamily="34" charset="0"/>
              </a:rPr>
              <a:t>Mea cu case ludus integre, vide viderer eleifend ex mea.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8353963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5"/>
                                        </p:tgtEl>
                                        <p:attrNameLst>
                                          <p:attrName>style.visibility</p:attrName>
                                        </p:attrNameLst>
                                      </p:cBhvr>
                                      <p:to>
                                        <p:strVal val="visible"/>
                                      </p:to>
                                    </p:set>
                                    <p:anim to="" calcmode="lin" valueType="num">
                                      <p:cBhvr>
                                        <p:cTn id="7" dur="700" fill="hold">
                                          <p:stCondLst>
                                            <p:cond delay="0"/>
                                          </p:stCondLst>
                                        </p:cTn>
                                        <p:tgtEl>
                                          <p:spTgt spid="5"/>
                                        </p:tgtEl>
                                        <p:attrNameLst>
                                          <p:attrName>ppt_x</p:attrName>
                                        </p:attrNameLst>
                                      </p:cBhvr>
                                      <p:tavLst>
                                        <p:tav tm="0" fmla="#ppt_x-#ppt_w*1.2*((1.5-1.5*$)^3-(1.5-1.5*$)^2)">
                                          <p:val>
                                            <p:strVal val="0"/>
                                          </p:val>
                                        </p:tav>
                                        <p:tav tm="100000">
                                          <p:val>
                                            <p:strVal val="1"/>
                                          </p:val>
                                        </p:tav>
                                      </p:tavLst>
                                    </p:anim>
                                    <p:anim to="" calcmode="lin" valueType="num">
                                      <p:cBhvr>
                                        <p:cTn id="8" dur="700" fill="hold">
                                          <p:stCondLst>
                                            <p:cond delay="0"/>
                                          </p:stCondLst>
                                        </p:cTn>
                                        <p:tgtEl>
                                          <p:spTgt spid="5"/>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9" dur="700" fill="hold">
                                          <p:stCondLst>
                                            <p:cond delay="0"/>
                                          </p:stCondLst>
                                        </p:cTn>
                                        <p:tgtEl>
                                          <p:spTgt spid="5"/>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0" fill="hold">
                            <p:stCondLst>
                              <p:cond delay="1295"/>
                            </p:stCondLst>
                            <p:childTnLst>
                              <p:par>
                                <p:cTn id="11" presetID="2" presetClass="entr" presetSubtype="8" decel="100000"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1000" fill="hold"/>
                                        <p:tgtEl>
                                          <p:spTgt spid="2"/>
                                        </p:tgtEl>
                                        <p:attrNameLst>
                                          <p:attrName>ppt_x</p:attrName>
                                        </p:attrNameLst>
                                      </p:cBhvr>
                                      <p:tavLst>
                                        <p:tav tm="0">
                                          <p:val>
                                            <p:strVal val="0-#ppt_w/2"/>
                                          </p:val>
                                        </p:tav>
                                        <p:tav tm="100000">
                                          <p:val>
                                            <p:strVal val="#ppt_x"/>
                                          </p:val>
                                        </p:tav>
                                      </p:tavLst>
                                    </p:anim>
                                    <p:anim calcmode="lin" valueType="num">
                                      <p:cBhvr additive="base">
                                        <p:cTn id="14" dur="1000" fill="hold"/>
                                        <p:tgtEl>
                                          <p:spTgt spid="2"/>
                                        </p:tgtEl>
                                        <p:attrNameLst>
                                          <p:attrName>ppt_y</p:attrName>
                                        </p:attrNameLst>
                                      </p:cBhvr>
                                      <p:tavLst>
                                        <p:tav tm="0">
                                          <p:val>
                                            <p:strVal val="#ppt_y"/>
                                          </p:val>
                                        </p:tav>
                                        <p:tav tm="100000">
                                          <p:val>
                                            <p:strVal val="#ppt_y"/>
                                          </p:val>
                                        </p:tav>
                                      </p:tavLst>
                                    </p:anim>
                                  </p:childTnLst>
                                </p:cTn>
                              </p:par>
                            </p:childTnLst>
                          </p:cTn>
                        </p:par>
                        <p:par>
                          <p:cTn id="15" fill="hold">
                            <p:stCondLst>
                              <p:cond delay="2295"/>
                            </p:stCondLst>
                            <p:childTnLst>
                              <p:par>
                                <p:cTn id="16" presetID="10" presetClass="entr" presetSubtype="0" fill="hold" grpId="0" nodeType="after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oup 16"/>
          <p:cNvGrpSpPr/>
          <p:nvPr/>
        </p:nvGrpSpPr>
        <p:grpSpPr>
          <a:xfrm>
            <a:off x="12577944" y="4465599"/>
            <a:ext cx="2777747" cy="2855968"/>
            <a:chOff x="6229399" y="5143500"/>
            <a:chExt cx="1760876" cy="1810462"/>
          </a:xfrm>
        </p:grpSpPr>
        <p:sp>
          <p:nvSpPr>
            <p:cNvPr id="18" name="Freeform 29"/>
            <p:cNvSpPr>
              <a:spLocks/>
            </p:cNvSpPr>
            <p:nvPr/>
          </p:nvSpPr>
          <p:spPr bwMode="auto">
            <a:xfrm>
              <a:off x="6229399" y="5143500"/>
              <a:ext cx="1760875" cy="1810462"/>
            </a:xfrm>
            <a:custGeom>
              <a:avLst/>
              <a:gdLst>
                <a:gd name="T0" fmla="*/ 0 w 1598"/>
                <a:gd name="T1" fmla="*/ 1643 h 1643"/>
                <a:gd name="T2" fmla="*/ 799 w 1598"/>
                <a:gd name="T3" fmla="*/ 0 h 1643"/>
                <a:gd name="T4" fmla="*/ 1598 w 1598"/>
                <a:gd name="T5" fmla="*/ 1643 h 1643"/>
                <a:gd name="T6" fmla="*/ 0 w 1598"/>
                <a:gd name="T7" fmla="*/ 1643 h 1643"/>
              </a:gdLst>
              <a:ahLst/>
              <a:cxnLst>
                <a:cxn ang="0">
                  <a:pos x="T0" y="T1"/>
                </a:cxn>
                <a:cxn ang="0">
                  <a:pos x="T2" y="T3"/>
                </a:cxn>
                <a:cxn ang="0">
                  <a:pos x="T4" y="T5"/>
                </a:cxn>
                <a:cxn ang="0">
                  <a:pos x="T6" y="T7"/>
                </a:cxn>
              </a:cxnLst>
              <a:rect l="0" t="0" r="r" b="b"/>
              <a:pathLst>
                <a:path w="1598" h="1643">
                  <a:moveTo>
                    <a:pt x="0" y="1643"/>
                  </a:moveTo>
                  <a:lnTo>
                    <a:pt x="799" y="0"/>
                  </a:lnTo>
                  <a:lnTo>
                    <a:pt x="1598" y="1643"/>
                  </a:lnTo>
                  <a:lnTo>
                    <a:pt x="0" y="1643"/>
                  </a:lnTo>
                  <a:close/>
                </a:path>
              </a:pathLst>
            </a:custGeom>
            <a:solidFill>
              <a:schemeClr val="bg1">
                <a:lumMod val="9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30"/>
            <p:cNvSpPr>
              <a:spLocks/>
            </p:cNvSpPr>
            <p:nvPr/>
          </p:nvSpPr>
          <p:spPr bwMode="auto">
            <a:xfrm>
              <a:off x="7106531" y="5143500"/>
              <a:ext cx="883744" cy="1810462"/>
            </a:xfrm>
            <a:custGeom>
              <a:avLst/>
              <a:gdLst>
                <a:gd name="T0" fmla="*/ 0 w 802"/>
                <a:gd name="T1" fmla="*/ 1643 h 1643"/>
                <a:gd name="T2" fmla="*/ 3 w 802"/>
                <a:gd name="T3" fmla="*/ 0 h 1643"/>
                <a:gd name="T4" fmla="*/ 802 w 802"/>
                <a:gd name="T5" fmla="*/ 1643 h 1643"/>
                <a:gd name="T6" fmla="*/ 0 w 802"/>
                <a:gd name="T7" fmla="*/ 1643 h 1643"/>
              </a:gdLst>
              <a:ahLst/>
              <a:cxnLst>
                <a:cxn ang="0">
                  <a:pos x="T0" y="T1"/>
                </a:cxn>
                <a:cxn ang="0">
                  <a:pos x="T2" y="T3"/>
                </a:cxn>
                <a:cxn ang="0">
                  <a:pos x="T4" y="T5"/>
                </a:cxn>
                <a:cxn ang="0">
                  <a:pos x="T6" y="T7"/>
                </a:cxn>
              </a:cxnLst>
              <a:rect l="0" t="0" r="r" b="b"/>
              <a:pathLst>
                <a:path w="802" h="1643">
                  <a:moveTo>
                    <a:pt x="0" y="1643"/>
                  </a:moveTo>
                  <a:lnTo>
                    <a:pt x="3" y="0"/>
                  </a:lnTo>
                  <a:lnTo>
                    <a:pt x="802" y="1643"/>
                  </a:lnTo>
                  <a:lnTo>
                    <a:pt x="0" y="1643"/>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5" name="Group 34"/>
          <p:cNvGrpSpPr/>
          <p:nvPr/>
        </p:nvGrpSpPr>
        <p:grpSpPr>
          <a:xfrm>
            <a:off x="12577945" y="5052156"/>
            <a:ext cx="2777746" cy="2269411"/>
            <a:chOff x="7664105" y="5143500"/>
            <a:chExt cx="1760875" cy="1810462"/>
          </a:xfrm>
        </p:grpSpPr>
        <p:sp>
          <p:nvSpPr>
            <p:cNvPr id="36" name="Freeform 73"/>
            <p:cNvSpPr>
              <a:spLocks/>
            </p:cNvSpPr>
            <p:nvPr/>
          </p:nvSpPr>
          <p:spPr bwMode="auto">
            <a:xfrm>
              <a:off x="7664105" y="5143500"/>
              <a:ext cx="1760875" cy="1810462"/>
            </a:xfrm>
            <a:custGeom>
              <a:avLst/>
              <a:gdLst>
                <a:gd name="T0" fmla="*/ 0 w 1598"/>
                <a:gd name="T1" fmla="*/ 1643 h 1643"/>
                <a:gd name="T2" fmla="*/ 799 w 1598"/>
                <a:gd name="T3" fmla="*/ 0 h 1643"/>
                <a:gd name="T4" fmla="*/ 1598 w 1598"/>
                <a:gd name="T5" fmla="*/ 1643 h 1643"/>
                <a:gd name="T6" fmla="*/ 0 w 1598"/>
                <a:gd name="T7" fmla="*/ 1643 h 1643"/>
              </a:gdLst>
              <a:ahLst/>
              <a:cxnLst>
                <a:cxn ang="0">
                  <a:pos x="T0" y="T1"/>
                </a:cxn>
                <a:cxn ang="0">
                  <a:pos x="T2" y="T3"/>
                </a:cxn>
                <a:cxn ang="0">
                  <a:pos x="T4" y="T5"/>
                </a:cxn>
                <a:cxn ang="0">
                  <a:pos x="T6" y="T7"/>
                </a:cxn>
              </a:cxnLst>
              <a:rect l="0" t="0" r="r" b="b"/>
              <a:pathLst>
                <a:path w="1598" h="1643">
                  <a:moveTo>
                    <a:pt x="0" y="1643"/>
                  </a:moveTo>
                  <a:lnTo>
                    <a:pt x="799" y="0"/>
                  </a:lnTo>
                  <a:lnTo>
                    <a:pt x="1598" y="1643"/>
                  </a:lnTo>
                  <a:lnTo>
                    <a:pt x="0" y="1643"/>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 name="Freeform 75"/>
            <p:cNvSpPr>
              <a:spLocks/>
            </p:cNvSpPr>
            <p:nvPr/>
          </p:nvSpPr>
          <p:spPr bwMode="auto">
            <a:xfrm>
              <a:off x="8544542" y="5143500"/>
              <a:ext cx="880438" cy="1810462"/>
            </a:xfrm>
            <a:custGeom>
              <a:avLst/>
              <a:gdLst>
                <a:gd name="T0" fmla="*/ 0 w 799"/>
                <a:gd name="T1" fmla="*/ 0 h 1643"/>
                <a:gd name="T2" fmla="*/ 504 w 799"/>
                <a:gd name="T3" fmla="*/ 1643 h 1643"/>
                <a:gd name="T4" fmla="*/ 799 w 799"/>
                <a:gd name="T5" fmla="*/ 1643 h 1643"/>
                <a:gd name="T6" fmla="*/ 672 w 799"/>
                <a:gd name="T7" fmla="*/ 1383 h 1643"/>
                <a:gd name="T8" fmla="*/ 650 w 799"/>
                <a:gd name="T9" fmla="*/ 1338 h 1643"/>
                <a:gd name="T10" fmla="*/ 648 w 799"/>
                <a:gd name="T11" fmla="*/ 1333 h 1643"/>
                <a:gd name="T12" fmla="*/ 501 w 799"/>
                <a:gd name="T13" fmla="*/ 1032 h 1643"/>
                <a:gd name="T14" fmla="*/ 499 w 799"/>
                <a:gd name="T15" fmla="*/ 1025 h 1643"/>
                <a:gd name="T16" fmla="*/ 402 w 799"/>
                <a:gd name="T17" fmla="*/ 828 h 1643"/>
                <a:gd name="T18" fmla="*/ 397 w 799"/>
                <a:gd name="T19" fmla="*/ 818 h 1643"/>
                <a:gd name="T20" fmla="*/ 201 w 799"/>
                <a:gd name="T21" fmla="*/ 415 h 1643"/>
                <a:gd name="T22" fmla="*/ 199 w 799"/>
                <a:gd name="T23" fmla="*/ 410 h 1643"/>
                <a:gd name="T24" fmla="*/ 102 w 799"/>
                <a:gd name="T25" fmla="*/ 211 h 1643"/>
                <a:gd name="T26" fmla="*/ 99 w 799"/>
                <a:gd name="T27" fmla="*/ 204 h 1643"/>
                <a:gd name="T28" fmla="*/ 0 w 799"/>
                <a:gd name="T29" fmla="*/ 0 h 1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9" h="1643">
                  <a:moveTo>
                    <a:pt x="0" y="0"/>
                  </a:moveTo>
                  <a:lnTo>
                    <a:pt x="504" y="1643"/>
                  </a:lnTo>
                  <a:lnTo>
                    <a:pt x="799" y="1643"/>
                  </a:lnTo>
                  <a:lnTo>
                    <a:pt x="672" y="1383"/>
                  </a:lnTo>
                  <a:lnTo>
                    <a:pt x="650" y="1338"/>
                  </a:lnTo>
                  <a:lnTo>
                    <a:pt x="648" y="1333"/>
                  </a:lnTo>
                  <a:lnTo>
                    <a:pt x="501" y="1032"/>
                  </a:lnTo>
                  <a:lnTo>
                    <a:pt x="499" y="1025"/>
                  </a:lnTo>
                  <a:lnTo>
                    <a:pt x="402" y="828"/>
                  </a:lnTo>
                  <a:lnTo>
                    <a:pt x="397" y="818"/>
                  </a:lnTo>
                  <a:lnTo>
                    <a:pt x="201" y="415"/>
                  </a:lnTo>
                  <a:lnTo>
                    <a:pt x="199" y="410"/>
                  </a:lnTo>
                  <a:lnTo>
                    <a:pt x="102" y="211"/>
                  </a:lnTo>
                  <a:lnTo>
                    <a:pt x="99" y="204"/>
                  </a:lnTo>
                  <a:lnTo>
                    <a:pt x="0" y="0"/>
                  </a:ln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14" name="Group 13"/>
          <p:cNvGrpSpPr/>
          <p:nvPr/>
        </p:nvGrpSpPr>
        <p:grpSpPr>
          <a:xfrm>
            <a:off x="10648819" y="4465599"/>
            <a:ext cx="2777747" cy="2855968"/>
            <a:chOff x="6229399" y="5143500"/>
            <a:chExt cx="1760876" cy="1810462"/>
          </a:xfrm>
        </p:grpSpPr>
        <p:sp>
          <p:nvSpPr>
            <p:cNvPr id="15" name="Freeform 29"/>
            <p:cNvSpPr>
              <a:spLocks/>
            </p:cNvSpPr>
            <p:nvPr/>
          </p:nvSpPr>
          <p:spPr bwMode="auto">
            <a:xfrm>
              <a:off x="6229399" y="5143500"/>
              <a:ext cx="1760875" cy="1810462"/>
            </a:xfrm>
            <a:custGeom>
              <a:avLst/>
              <a:gdLst>
                <a:gd name="T0" fmla="*/ 0 w 1598"/>
                <a:gd name="T1" fmla="*/ 1643 h 1643"/>
                <a:gd name="T2" fmla="*/ 799 w 1598"/>
                <a:gd name="T3" fmla="*/ 0 h 1643"/>
                <a:gd name="T4" fmla="*/ 1598 w 1598"/>
                <a:gd name="T5" fmla="*/ 1643 h 1643"/>
                <a:gd name="T6" fmla="*/ 0 w 1598"/>
                <a:gd name="T7" fmla="*/ 1643 h 1643"/>
              </a:gdLst>
              <a:ahLst/>
              <a:cxnLst>
                <a:cxn ang="0">
                  <a:pos x="T0" y="T1"/>
                </a:cxn>
                <a:cxn ang="0">
                  <a:pos x="T2" y="T3"/>
                </a:cxn>
                <a:cxn ang="0">
                  <a:pos x="T4" y="T5"/>
                </a:cxn>
                <a:cxn ang="0">
                  <a:pos x="T6" y="T7"/>
                </a:cxn>
              </a:cxnLst>
              <a:rect l="0" t="0" r="r" b="b"/>
              <a:pathLst>
                <a:path w="1598" h="1643">
                  <a:moveTo>
                    <a:pt x="0" y="1643"/>
                  </a:moveTo>
                  <a:lnTo>
                    <a:pt x="799" y="0"/>
                  </a:lnTo>
                  <a:lnTo>
                    <a:pt x="1598" y="1643"/>
                  </a:lnTo>
                  <a:lnTo>
                    <a:pt x="0" y="1643"/>
                  </a:lnTo>
                  <a:close/>
                </a:path>
              </a:pathLst>
            </a:custGeom>
            <a:solidFill>
              <a:schemeClr val="bg1">
                <a:lumMod val="9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30"/>
            <p:cNvSpPr>
              <a:spLocks/>
            </p:cNvSpPr>
            <p:nvPr/>
          </p:nvSpPr>
          <p:spPr bwMode="auto">
            <a:xfrm>
              <a:off x="7106531" y="5143500"/>
              <a:ext cx="883744" cy="1810462"/>
            </a:xfrm>
            <a:custGeom>
              <a:avLst/>
              <a:gdLst>
                <a:gd name="T0" fmla="*/ 0 w 802"/>
                <a:gd name="T1" fmla="*/ 1643 h 1643"/>
                <a:gd name="T2" fmla="*/ 3 w 802"/>
                <a:gd name="T3" fmla="*/ 0 h 1643"/>
                <a:gd name="T4" fmla="*/ 802 w 802"/>
                <a:gd name="T5" fmla="*/ 1643 h 1643"/>
                <a:gd name="T6" fmla="*/ 0 w 802"/>
                <a:gd name="T7" fmla="*/ 1643 h 1643"/>
              </a:gdLst>
              <a:ahLst/>
              <a:cxnLst>
                <a:cxn ang="0">
                  <a:pos x="T0" y="T1"/>
                </a:cxn>
                <a:cxn ang="0">
                  <a:pos x="T2" y="T3"/>
                </a:cxn>
                <a:cxn ang="0">
                  <a:pos x="T4" y="T5"/>
                </a:cxn>
                <a:cxn ang="0">
                  <a:pos x="T6" y="T7"/>
                </a:cxn>
              </a:cxnLst>
              <a:rect l="0" t="0" r="r" b="b"/>
              <a:pathLst>
                <a:path w="802" h="1643">
                  <a:moveTo>
                    <a:pt x="0" y="1643"/>
                  </a:moveTo>
                  <a:lnTo>
                    <a:pt x="3" y="0"/>
                  </a:lnTo>
                  <a:lnTo>
                    <a:pt x="802" y="1643"/>
                  </a:lnTo>
                  <a:lnTo>
                    <a:pt x="0" y="1643"/>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2" name="Group 31"/>
          <p:cNvGrpSpPr/>
          <p:nvPr/>
        </p:nvGrpSpPr>
        <p:grpSpPr>
          <a:xfrm>
            <a:off x="10648820" y="5638150"/>
            <a:ext cx="2777746" cy="1683415"/>
            <a:chOff x="7664105" y="5143500"/>
            <a:chExt cx="1760875" cy="1810462"/>
          </a:xfrm>
        </p:grpSpPr>
        <p:sp>
          <p:nvSpPr>
            <p:cNvPr id="33" name="Freeform 73"/>
            <p:cNvSpPr>
              <a:spLocks/>
            </p:cNvSpPr>
            <p:nvPr/>
          </p:nvSpPr>
          <p:spPr bwMode="auto">
            <a:xfrm>
              <a:off x="7664105" y="5143500"/>
              <a:ext cx="1760875" cy="1810462"/>
            </a:xfrm>
            <a:custGeom>
              <a:avLst/>
              <a:gdLst>
                <a:gd name="T0" fmla="*/ 0 w 1598"/>
                <a:gd name="T1" fmla="*/ 1643 h 1643"/>
                <a:gd name="T2" fmla="*/ 799 w 1598"/>
                <a:gd name="T3" fmla="*/ 0 h 1643"/>
                <a:gd name="T4" fmla="*/ 1598 w 1598"/>
                <a:gd name="T5" fmla="*/ 1643 h 1643"/>
                <a:gd name="T6" fmla="*/ 0 w 1598"/>
                <a:gd name="T7" fmla="*/ 1643 h 1643"/>
              </a:gdLst>
              <a:ahLst/>
              <a:cxnLst>
                <a:cxn ang="0">
                  <a:pos x="T0" y="T1"/>
                </a:cxn>
                <a:cxn ang="0">
                  <a:pos x="T2" y="T3"/>
                </a:cxn>
                <a:cxn ang="0">
                  <a:pos x="T4" y="T5"/>
                </a:cxn>
                <a:cxn ang="0">
                  <a:pos x="T6" y="T7"/>
                </a:cxn>
              </a:cxnLst>
              <a:rect l="0" t="0" r="r" b="b"/>
              <a:pathLst>
                <a:path w="1598" h="1643">
                  <a:moveTo>
                    <a:pt x="0" y="1643"/>
                  </a:moveTo>
                  <a:lnTo>
                    <a:pt x="799" y="0"/>
                  </a:lnTo>
                  <a:lnTo>
                    <a:pt x="1598" y="1643"/>
                  </a:lnTo>
                  <a:lnTo>
                    <a:pt x="0" y="1643"/>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 name="Freeform 75"/>
            <p:cNvSpPr>
              <a:spLocks/>
            </p:cNvSpPr>
            <p:nvPr/>
          </p:nvSpPr>
          <p:spPr bwMode="auto">
            <a:xfrm>
              <a:off x="8544542" y="5143500"/>
              <a:ext cx="880438" cy="1810462"/>
            </a:xfrm>
            <a:custGeom>
              <a:avLst/>
              <a:gdLst>
                <a:gd name="T0" fmla="*/ 0 w 799"/>
                <a:gd name="T1" fmla="*/ 0 h 1643"/>
                <a:gd name="T2" fmla="*/ 504 w 799"/>
                <a:gd name="T3" fmla="*/ 1643 h 1643"/>
                <a:gd name="T4" fmla="*/ 799 w 799"/>
                <a:gd name="T5" fmla="*/ 1643 h 1643"/>
                <a:gd name="T6" fmla="*/ 672 w 799"/>
                <a:gd name="T7" fmla="*/ 1383 h 1643"/>
                <a:gd name="T8" fmla="*/ 650 w 799"/>
                <a:gd name="T9" fmla="*/ 1338 h 1643"/>
                <a:gd name="T10" fmla="*/ 648 w 799"/>
                <a:gd name="T11" fmla="*/ 1333 h 1643"/>
                <a:gd name="T12" fmla="*/ 501 w 799"/>
                <a:gd name="T13" fmla="*/ 1032 h 1643"/>
                <a:gd name="T14" fmla="*/ 499 w 799"/>
                <a:gd name="T15" fmla="*/ 1025 h 1643"/>
                <a:gd name="T16" fmla="*/ 402 w 799"/>
                <a:gd name="T17" fmla="*/ 828 h 1643"/>
                <a:gd name="T18" fmla="*/ 397 w 799"/>
                <a:gd name="T19" fmla="*/ 818 h 1643"/>
                <a:gd name="T20" fmla="*/ 201 w 799"/>
                <a:gd name="T21" fmla="*/ 415 h 1643"/>
                <a:gd name="T22" fmla="*/ 199 w 799"/>
                <a:gd name="T23" fmla="*/ 410 h 1643"/>
                <a:gd name="T24" fmla="*/ 102 w 799"/>
                <a:gd name="T25" fmla="*/ 211 h 1643"/>
                <a:gd name="T26" fmla="*/ 99 w 799"/>
                <a:gd name="T27" fmla="*/ 204 h 1643"/>
                <a:gd name="T28" fmla="*/ 0 w 799"/>
                <a:gd name="T29" fmla="*/ 0 h 1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9" h="1643">
                  <a:moveTo>
                    <a:pt x="0" y="0"/>
                  </a:moveTo>
                  <a:lnTo>
                    <a:pt x="504" y="1643"/>
                  </a:lnTo>
                  <a:lnTo>
                    <a:pt x="799" y="1643"/>
                  </a:lnTo>
                  <a:lnTo>
                    <a:pt x="672" y="1383"/>
                  </a:lnTo>
                  <a:lnTo>
                    <a:pt x="650" y="1338"/>
                  </a:lnTo>
                  <a:lnTo>
                    <a:pt x="648" y="1333"/>
                  </a:lnTo>
                  <a:lnTo>
                    <a:pt x="501" y="1032"/>
                  </a:lnTo>
                  <a:lnTo>
                    <a:pt x="499" y="1025"/>
                  </a:lnTo>
                  <a:lnTo>
                    <a:pt x="402" y="828"/>
                  </a:lnTo>
                  <a:lnTo>
                    <a:pt x="397" y="818"/>
                  </a:lnTo>
                  <a:lnTo>
                    <a:pt x="201" y="415"/>
                  </a:lnTo>
                  <a:lnTo>
                    <a:pt x="199" y="410"/>
                  </a:lnTo>
                  <a:lnTo>
                    <a:pt x="102" y="211"/>
                  </a:lnTo>
                  <a:lnTo>
                    <a:pt x="99" y="204"/>
                  </a:lnTo>
                  <a:lnTo>
                    <a:pt x="0" y="0"/>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11" name="Group 10"/>
          <p:cNvGrpSpPr/>
          <p:nvPr/>
        </p:nvGrpSpPr>
        <p:grpSpPr>
          <a:xfrm>
            <a:off x="8719691" y="4465599"/>
            <a:ext cx="2777747" cy="2855968"/>
            <a:chOff x="6229399" y="5143500"/>
            <a:chExt cx="1760876" cy="1810462"/>
          </a:xfrm>
        </p:grpSpPr>
        <p:sp>
          <p:nvSpPr>
            <p:cNvPr id="12" name="Freeform 29"/>
            <p:cNvSpPr>
              <a:spLocks/>
            </p:cNvSpPr>
            <p:nvPr/>
          </p:nvSpPr>
          <p:spPr bwMode="auto">
            <a:xfrm>
              <a:off x="6229399" y="5143500"/>
              <a:ext cx="1760875" cy="1810462"/>
            </a:xfrm>
            <a:custGeom>
              <a:avLst/>
              <a:gdLst>
                <a:gd name="T0" fmla="*/ 0 w 1598"/>
                <a:gd name="T1" fmla="*/ 1643 h 1643"/>
                <a:gd name="T2" fmla="*/ 799 w 1598"/>
                <a:gd name="T3" fmla="*/ 0 h 1643"/>
                <a:gd name="T4" fmla="*/ 1598 w 1598"/>
                <a:gd name="T5" fmla="*/ 1643 h 1643"/>
                <a:gd name="T6" fmla="*/ 0 w 1598"/>
                <a:gd name="T7" fmla="*/ 1643 h 1643"/>
              </a:gdLst>
              <a:ahLst/>
              <a:cxnLst>
                <a:cxn ang="0">
                  <a:pos x="T0" y="T1"/>
                </a:cxn>
                <a:cxn ang="0">
                  <a:pos x="T2" y="T3"/>
                </a:cxn>
                <a:cxn ang="0">
                  <a:pos x="T4" y="T5"/>
                </a:cxn>
                <a:cxn ang="0">
                  <a:pos x="T6" y="T7"/>
                </a:cxn>
              </a:cxnLst>
              <a:rect l="0" t="0" r="r" b="b"/>
              <a:pathLst>
                <a:path w="1598" h="1643">
                  <a:moveTo>
                    <a:pt x="0" y="1643"/>
                  </a:moveTo>
                  <a:lnTo>
                    <a:pt x="799" y="0"/>
                  </a:lnTo>
                  <a:lnTo>
                    <a:pt x="1598" y="1643"/>
                  </a:lnTo>
                  <a:lnTo>
                    <a:pt x="0" y="1643"/>
                  </a:lnTo>
                  <a:close/>
                </a:path>
              </a:pathLst>
            </a:custGeom>
            <a:solidFill>
              <a:schemeClr val="bg1">
                <a:lumMod val="9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30"/>
            <p:cNvSpPr>
              <a:spLocks/>
            </p:cNvSpPr>
            <p:nvPr/>
          </p:nvSpPr>
          <p:spPr bwMode="auto">
            <a:xfrm>
              <a:off x="7106531" y="5143500"/>
              <a:ext cx="883744" cy="1810462"/>
            </a:xfrm>
            <a:custGeom>
              <a:avLst/>
              <a:gdLst>
                <a:gd name="T0" fmla="*/ 0 w 802"/>
                <a:gd name="T1" fmla="*/ 1643 h 1643"/>
                <a:gd name="T2" fmla="*/ 3 w 802"/>
                <a:gd name="T3" fmla="*/ 0 h 1643"/>
                <a:gd name="T4" fmla="*/ 802 w 802"/>
                <a:gd name="T5" fmla="*/ 1643 h 1643"/>
                <a:gd name="T6" fmla="*/ 0 w 802"/>
                <a:gd name="T7" fmla="*/ 1643 h 1643"/>
              </a:gdLst>
              <a:ahLst/>
              <a:cxnLst>
                <a:cxn ang="0">
                  <a:pos x="T0" y="T1"/>
                </a:cxn>
                <a:cxn ang="0">
                  <a:pos x="T2" y="T3"/>
                </a:cxn>
                <a:cxn ang="0">
                  <a:pos x="T4" y="T5"/>
                </a:cxn>
                <a:cxn ang="0">
                  <a:pos x="T6" y="T7"/>
                </a:cxn>
              </a:cxnLst>
              <a:rect l="0" t="0" r="r" b="b"/>
              <a:pathLst>
                <a:path w="802" h="1643">
                  <a:moveTo>
                    <a:pt x="0" y="1643"/>
                  </a:moveTo>
                  <a:lnTo>
                    <a:pt x="3" y="0"/>
                  </a:lnTo>
                  <a:lnTo>
                    <a:pt x="802" y="1643"/>
                  </a:lnTo>
                  <a:lnTo>
                    <a:pt x="0" y="1643"/>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9" name="Group 28"/>
          <p:cNvGrpSpPr/>
          <p:nvPr/>
        </p:nvGrpSpPr>
        <p:grpSpPr>
          <a:xfrm>
            <a:off x="8719692" y="6302276"/>
            <a:ext cx="2777746" cy="1019289"/>
            <a:chOff x="7664105" y="5143500"/>
            <a:chExt cx="1760875" cy="1810462"/>
          </a:xfrm>
        </p:grpSpPr>
        <p:sp>
          <p:nvSpPr>
            <p:cNvPr id="30" name="Freeform 73"/>
            <p:cNvSpPr>
              <a:spLocks/>
            </p:cNvSpPr>
            <p:nvPr/>
          </p:nvSpPr>
          <p:spPr bwMode="auto">
            <a:xfrm>
              <a:off x="7664105" y="5143500"/>
              <a:ext cx="1760875" cy="1810462"/>
            </a:xfrm>
            <a:custGeom>
              <a:avLst/>
              <a:gdLst>
                <a:gd name="T0" fmla="*/ 0 w 1598"/>
                <a:gd name="T1" fmla="*/ 1643 h 1643"/>
                <a:gd name="T2" fmla="*/ 799 w 1598"/>
                <a:gd name="T3" fmla="*/ 0 h 1643"/>
                <a:gd name="T4" fmla="*/ 1598 w 1598"/>
                <a:gd name="T5" fmla="*/ 1643 h 1643"/>
                <a:gd name="T6" fmla="*/ 0 w 1598"/>
                <a:gd name="T7" fmla="*/ 1643 h 1643"/>
              </a:gdLst>
              <a:ahLst/>
              <a:cxnLst>
                <a:cxn ang="0">
                  <a:pos x="T0" y="T1"/>
                </a:cxn>
                <a:cxn ang="0">
                  <a:pos x="T2" y="T3"/>
                </a:cxn>
                <a:cxn ang="0">
                  <a:pos x="T4" y="T5"/>
                </a:cxn>
                <a:cxn ang="0">
                  <a:pos x="T6" y="T7"/>
                </a:cxn>
              </a:cxnLst>
              <a:rect l="0" t="0" r="r" b="b"/>
              <a:pathLst>
                <a:path w="1598" h="1643">
                  <a:moveTo>
                    <a:pt x="0" y="1643"/>
                  </a:moveTo>
                  <a:lnTo>
                    <a:pt x="799" y="0"/>
                  </a:lnTo>
                  <a:lnTo>
                    <a:pt x="1598" y="1643"/>
                  </a:lnTo>
                  <a:lnTo>
                    <a:pt x="0" y="1643"/>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1" name="Freeform 75"/>
            <p:cNvSpPr>
              <a:spLocks/>
            </p:cNvSpPr>
            <p:nvPr/>
          </p:nvSpPr>
          <p:spPr bwMode="auto">
            <a:xfrm>
              <a:off x="8544542" y="5143500"/>
              <a:ext cx="880438" cy="1810462"/>
            </a:xfrm>
            <a:custGeom>
              <a:avLst/>
              <a:gdLst>
                <a:gd name="T0" fmla="*/ 0 w 799"/>
                <a:gd name="T1" fmla="*/ 0 h 1643"/>
                <a:gd name="T2" fmla="*/ 504 w 799"/>
                <a:gd name="T3" fmla="*/ 1643 h 1643"/>
                <a:gd name="T4" fmla="*/ 799 w 799"/>
                <a:gd name="T5" fmla="*/ 1643 h 1643"/>
                <a:gd name="T6" fmla="*/ 672 w 799"/>
                <a:gd name="T7" fmla="*/ 1383 h 1643"/>
                <a:gd name="T8" fmla="*/ 650 w 799"/>
                <a:gd name="T9" fmla="*/ 1338 h 1643"/>
                <a:gd name="T10" fmla="*/ 648 w 799"/>
                <a:gd name="T11" fmla="*/ 1333 h 1643"/>
                <a:gd name="T12" fmla="*/ 501 w 799"/>
                <a:gd name="T13" fmla="*/ 1032 h 1643"/>
                <a:gd name="T14" fmla="*/ 499 w 799"/>
                <a:gd name="T15" fmla="*/ 1025 h 1643"/>
                <a:gd name="T16" fmla="*/ 402 w 799"/>
                <a:gd name="T17" fmla="*/ 828 h 1643"/>
                <a:gd name="T18" fmla="*/ 397 w 799"/>
                <a:gd name="T19" fmla="*/ 818 h 1643"/>
                <a:gd name="T20" fmla="*/ 201 w 799"/>
                <a:gd name="T21" fmla="*/ 415 h 1643"/>
                <a:gd name="T22" fmla="*/ 199 w 799"/>
                <a:gd name="T23" fmla="*/ 410 h 1643"/>
                <a:gd name="T24" fmla="*/ 102 w 799"/>
                <a:gd name="T25" fmla="*/ 211 h 1643"/>
                <a:gd name="T26" fmla="*/ 99 w 799"/>
                <a:gd name="T27" fmla="*/ 204 h 1643"/>
                <a:gd name="T28" fmla="*/ 0 w 799"/>
                <a:gd name="T29" fmla="*/ 0 h 1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9" h="1643">
                  <a:moveTo>
                    <a:pt x="0" y="0"/>
                  </a:moveTo>
                  <a:lnTo>
                    <a:pt x="504" y="1643"/>
                  </a:lnTo>
                  <a:lnTo>
                    <a:pt x="799" y="1643"/>
                  </a:lnTo>
                  <a:lnTo>
                    <a:pt x="672" y="1383"/>
                  </a:lnTo>
                  <a:lnTo>
                    <a:pt x="650" y="1338"/>
                  </a:lnTo>
                  <a:lnTo>
                    <a:pt x="648" y="1333"/>
                  </a:lnTo>
                  <a:lnTo>
                    <a:pt x="501" y="1032"/>
                  </a:lnTo>
                  <a:lnTo>
                    <a:pt x="499" y="1025"/>
                  </a:lnTo>
                  <a:lnTo>
                    <a:pt x="402" y="828"/>
                  </a:lnTo>
                  <a:lnTo>
                    <a:pt x="397" y="818"/>
                  </a:lnTo>
                  <a:lnTo>
                    <a:pt x="201" y="415"/>
                  </a:lnTo>
                  <a:lnTo>
                    <a:pt x="199" y="410"/>
                  </a:lnTo>
                  <a:lnTo>
                    <a:pt x="102" y="211"/>
                  </a:lnTo>
                  <a:lnTo>
                    <a:pt x="99" y="204"/>
                  </a:lnTo>
                  <a:lnTo>
                    <a:pt x="0" y="0"/>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8" name="Group 7"/>
          <p:cNvGrpSpPr/>
          <p:nvPr/>
        </p:nvGrpSpPr>
        <p:grpSpPr>
          <a:xfrm>
            <a:off x="6790563" y="4465599"/>
            <a:ext cx="2777747" cy="2855968"/>
            <a:chOff x="6229399" y="5143500"/>
            <a:chExt cx="1760876" cy="1810462"/>
          </a:xfrm>
        </p:grpSpPr>
        <p:sp>
          <p:nvSpPr>
            <p:cNvPr id="9" name="Freeform 29"/>
            <p:cNvSpPr>
              <a:spLocks/>
            </p:cNvSpPr>
            <p:nvPr/>
          </p:nvSpPr>
          <p:spPr bwMode="auto">
            <a:xfrm>
              <a:off x="6229399" y="5143500"/>
              <a:ext cx="1760875" cy="1810462"/>
            </a:xfrm>
            <a:custGeom>
              <a:avLst/>
              <a:gdLst>
                <a:gd name="T0" fmla="*/ 0 w 1598"/>
                <a:gd name="T1" fmla="*/ 1643 h 1643"/>
                <a:gd name="T2" fmla="*/ 799 w 1598"/>
                <a:gd name="T3" fmla="*/ 0 h 1643"/>
                <a:gd name="T4" fmla="*/ 1598 w 1598"/>
                <a:gd name="T5" fmla="*/ 1643 h 1643"/>
                <a:gd name="T6" fmla="*/ 0 w 1598"/>
                <a:gd name="T7" fmla="*/ 1643 h 1643"/>
              </a:gdLst>
              <a:ahLst/>
              <a:cxnLst>
                <a:cxn ang="0">
                  <a:pos x="T0" y="T1"/>
                </a:cxn>
                <a:cxn ang="0">
                  <a:pos x="T2" y="T3"/>
                </a:cxn>
                <a:cxn ang="0">
                  <a:pos x="T4" y="T5"/>
                </a:cxn>
                <a:cxn ang="0">
                  <a:pos x="T6" y="T7"/>
                </a:cxn>
              </a:cxnLst>
              <a:rect l="0" t="0" r="r" b="b"/>
              <a:pathLst>
                <a:path w="1598" h="1643">
                  <a:moveTo>
                    <a:pt x="0" y="1643"/>
                  </a:moveTo>
                  <a:lnTo>
                    <a:pt x="799" y="0"/>
                  </a:lnTo>
                  <a:lnTo>
                    <a:pt x="1598" y="1643"/>
                  </a:lnTo>
                  <a:lnTo>
                    <a:pt x="0" y="1643"/>
                  </a:lnTo>
                  <a:close/>
                </a:path>
              </a:pathLst>
            </a:custGeom>
            <a:solidFill>
              <a:schemeClr val="bg1">
                <a:lumMod val="9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30"/>
            <p:cNvSpPr>
              <a:spLocks/>
            </p:cNvSpPr>
            <p:nvPr/>
          </p:nvSpPr>
          <p:spPr bwMode="auto">
            <a:xfrm>
              <a:off x="7106531" y="5143500"/>
              <a:ext cx="883744" cy="1810462"/>
            </a:xfrm>
            <a:custGeom>
              <a:avLst/>
              <a:gdLst>
                <a:gd name="T0" fmla="*/ 0 w 802"/>
                <a:gd name="T1" fmla="*/ 1643 h 1643"/>
                <a:gd name="T2" fmla="*/ 3 w 802"/>
                <a:gd name="T3" fmla="*/ 0 h 1643"/>
                <a:gd name="T4" fmla="*/ 802 w 802"/>
                <a:gd name="T5" fmla="*/ 1643 h 1643"/>
                <a:gd name="T6" fmla="*/ 0 w 802"/>
                <a:gd name="T7" fmla="*/ 1643 h 1643"/>
              </a:gdLst>
              <a:ahLst/>
              <a:cxnLst>
                <a:cxn ang="0">
                  <a:pos x="T0" y="T1"/>
                </a:cxn>
                <a:cxn ang="0">
                  <a:pos x="T2" y="T3"/>
                </a:cxn>
                <a:cxn ang="0">
                  <a:pos x="T4" y="T5"/>
                </a:cxn>
                <a:cxn ang="0">
                  <a:pos x="T6" y="T7"/>
                </a:cxn>
              </a:cxnLst>
              <a:rect l="0" t="0" r="r" b="b"/>
              <a:pathLst>
                <a:path w="802" h="1643">
                  <a:moveTo>
                    <a:pt x="0" y="1643"/>
                  </a:moveTo>
                  <a:lnTo>
                    <a:pt x="3" y="0"/>
                  </a:lnTo>
                  <a:lnTo>
                    <a:pt x="802" y="1643"/>
                  </a:lnTo>
                  <a:lnTo>
                    <a:pt x="0" y="1643"/>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6" name="Group 25"/>
          <p:cNvGrpSpPr/>
          <p:nvPr/>
        </p:nvGrpSpPr>
        <p:grpSpPr>
          <a:xfrm>
            <a:off x="6790565" y="4799728"/>
            <a:ext cx="2777746" cy="2521839"/>
            <a:chOff x="7664105" y="5143500"/>
            <a:chExt cx="1760875" cy="1810462"/>
          </a:xfrm>
        </p:grpSpPr>
        <p:sp>
          <p:nvSpPr>
            <p:cNvPr id="27" name="Freeform 73"/>
            <p:cNvSpPr>
              <a:spLocks/>
            </p:cNvSpPr>
            <p:nvPr/>
          </p:nvSpPr>
          <p:spPr bwMode="auto">
            <a:xfrm>
              <a:off x="7664105" y="5143500"/>
              <a:ext cx="1760875" cy="1810462"/>
            </a:xfrm>
            <a:custGeom>
              <a:avLst/>
              <a:gdLst>
                <a:gd name="T0" fmla="*/ 0 w 1598"/>
                <a:gd name="T1" fmla="*/ 1643 h 1643"/>
                <a:gd name="T2" fmla="*/ 799 w 1598"/>
                <a:gd name="T3" fmla="*/ 0 h 1643"/>
                <a:gd name="T4" fmla="*/ 1598 w 1598"/>
                <a:gd name="T5" fmla="*/ 1643 h 1643"/>
                <a:gd name="T6" fmla="*/ 0 w 1598"/>
                <a:gd name="T7" fmla="*/ 1643 h 1643"/>
              </a:gdLst>
              <a:ahLst/>
              <a:cxnLst>
                <a:cxn ang="0">
                  <a:pos x="T0" y="T1"/>
                </a:cxn>
                <a:cxn ang="0">
                  <a:pos x="T2" y="T3"/>
                </a:cxn>
                <a:cxn ang="0">
                  <a:pos x="T4" y="T5"/>
                </a:cxn>
                <a:cxn ang="0">
                  <a:pos x="T6" y="T7"/>
                </a:cxn>
              </a:cxnLst>
              <a:rect l="0" t="0" r="r" b="b"/>
              <a:pathLst>
                <a:path w="1598" h="1643">
                  <a:moveTo>
                    <a:pt x="0" y="1643"/>
                  </a:moveTo>
                  <a:lnTo>
                    <a:pt x="799" y="0"/>
                  </a:lnTo>
                  <a:lnTo>
                    <a:pt x="1598" y="1643"/>
                  </a:lnTo>
                  <a:lnTo>
                    <a:pt x="0" y="1643"/>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75"/>
            <p:cNvSpPr>
              <a:spLocks/>
            </p:cNvSpPr>
            <p:nvPr/>
          </p:nvSpPr>
          <p:spPr bwMode="auto">
            <a:xfrm>
              <a:off x="8544542" y="5143500"/>
              <a:ext cx="880438" cy="1810462"/>
            </a:xfrm>
            <a:custGeom>
              <a:avLst/>
              <a:gdLst>
                <a:gd name="T0" fmla="*/ 0 w 799"/>
                <a:gd name="T1" fmla="*/ 0 h 1643"/>
                <a:gd name="T2" fmla="*/ 504 w 799"/>
                <a:gd name="T3" fmla="*/ 1643 h 1643"/>
                <a:gd name="T4" fmla="*/ 799 w 799"/>
                <a:gd name="T5" fmla="*/ 1643 h 1643"/>
                <a:gd name="T6" fmla="*/ 672 w 799"/>
                <a:gd name="T7" fmla="*/ 1383 h 1643"/>
                <a:gd name="T8" fmla="*/ 650 w 799"/>
                <a:gd name="T9" fmla="*/ 1338 h 1643"/>
                <a:gd name="T10" fmla="*/ 648 w 799"/>
                <a:gd name="T11" fmla="*/ 1333 h 1643"/>
                <a:gd name="T12" fmla="*/ 501 w 799"/>
                <a:gd name="T13" fmla="*/ 1032 h 1643"/>
                <a:gd name="T14" fmla="*/ 499 w 799"/>
                <a:gd name="T15" fmla="*/ 1025 h 1643"/>
                <a:gd name="T16" fmla="*/ 402 w 799"/>
                <a:gd name="T17" fmla="*/ 828 h 1643"/>
                <a:gd name="T18" fmla="*/ 397 w 799"/>
                <a:gd name="T19" fmla="*/ 818 h 1643"/>
                <a:gd name="T20" fmla="*/ 201 w 799"/>
                <a:gd name="T21" fmla="*/ 415 h 1643"/>
                <a:gd name="T22" fmla="*/ 199 w 799"/>
                <a:gd name="T23" fmla="*/ 410 h 1643"/>
                <a:gd name="T24" fmla="*/ 102 w 799"/>
                <a:gd name="T25" fmla="*/ 211 h 1643"/>
                <a:gd name="T26" fmla="*/ 99 w 799"/>
                <a:gd name="T27" fmla="*/ 204 h 1643"/>
                <a:gd name="T28" fmla="*/ 0 w 799"/>
                <a:gd name="T29" fmla="*/ 0 h 1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9" h="1643">
                  <a:moveTo>
                    <a:pt x="0" y="0"/>
                  </a:moveTo>
                  <a:lnTo>
                    <a:pt x="504" y="1643"/>
                  </a:lnTo>
                  <a:lnTo>
                    <a:pt x="799" y="1643"/>
                  </a:lnTo>
                  <a:lnTo>
                    <a:pt x="672" y="1383"/>
                  </a:lnTo>
                  <a:lnTo>
                    <a:pt x="650" y="1338"/>
                  </a:lnTo>
                  <a:lnTo>
                    <a:pt x="648" y="1333"/>
                  </a:lnTo>
                  <a:lnTo>
                    <a:pt x="501" y="1032"/>
                  </a:lnTo>
                  <a:lnTo>
                    <a:pt x="499" y="1025"/>
                  </a:lnTo>
                  <a:lnTo>
                    <a:pt x="402" y="828"/>
                  </a:lnTo>
                  <a:lnTo>
                    <a:pt x="397" y="818"/>
                  </a:lnTo>
                  <a:lnTo>
                    <a:pt x="201" y="415"/>
                  </a:lnTo>
                  <a:lnTo>
                    <a:pt x="199" y="410"/>
                  </a:lnTo>
                  <a:lnTo>
                    <a:pt x="102" y="211"/>
                  </a:lnTo>
                  <a:lnTo>
                    <a:pt x="99" y="204"/>
                  </a:lnTo>
                  <a:lnTo>
                    <a:pt x="0"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5" name="Group 4"/>
          <p:cNvGrpSpPr/>
          <p:nvPr/>
        </p:nvGrpSpPr>
        <p:grpSpPr>
          <a:xfrm>
            <a:off x="4861437" y="4465599"/>
            <a:ext cx="2777747" cy="2855968"/>
            <a:chOff x="6229399" y="5143500"/>
            <a:chExt cx="1760876" cy="1810462"/>
          </a:xfrm>
        </p:grpSpPr>
        <p:sp>
          <p:nvSpPr>
            <p:cNvPr id="6" name="Freeform 29"/>
            <p:cNvSpPr>
              <a:spLocks/>
            </p:cNvSpPr>
            <p:nvPr/>
          </p:nvSpPr>
          <p:spPr bwMode="auto">
            <a:xfrm>
              <a:off x="6229399" y="5143500"/>
              <a:ext cx="1760875" cy="1810462"/>
            </a:xfrm>
            <a:custGeom>
              <a:avLst/>
              <a:gdLst>
                <a:gd name="T0" fmla="*/ 0 w 1598"/>
                <a:gd name="T1" fmla="*/ 1643 h 1643"/>
                <a:gd name="T2" fmla="*/ 799 w 1598"/>
                <a:gd name="T3" fmla="*/ 0 h 1643"/>
                <a:gd name="T4" fmla="*/ 1598 w 1598"/>
                <a:gd name="T5" fmla="*/ 1643 h 1643"/>
                <a:gd name="T6" fmla="*/ 0 w 1598"/>
                <a:gd name="T7" fmla="*/ 1643 h 1643"/>
              </a:gdLst>
              <a:ahLst/>
              <a:cxnLst>
                <a:cxn ang="0">
                  <a:pos x="T0" y="T1"/>
                </a:cxn>
                <a:cxn ang="0">
                  <a:pos x="T2" y="T3"/>
                </a:cxn>
                <a:cxn ang="0">
                  <a:pos x="T4" y="T5"/>
                </a:cxn>
                <a:cxn ang="0">
                  <a:pos x="T6" y="T7"/>
                </a:cxn>
              </a:cxnLst>
              <a:rect l="0" t="0" r="r" b="b"/>
              <a:pathLst>
                <a:path w="1598" h="1643">
                  <a:moveTo>
                    <a:pt x="0" y="1643"/>
                  </a:moveTo>
                  <a:lnTo>
                    <a:pt x="799" y="0"/>
                  </a:lnTo>
                  <a:lnTo>
                    <a:pt x="1598" y="1643"/>
                  </a:lnTo>
                  <a:lnTo>
                    <a:pt x="0" y="1643"/>
                  </a:lnTo>
                  <a:close/>
                </a:path>
              </a:pathLst>
            </a:custGeom>
            <a:solidFill>
              <a:schemeClr val="bg1">
                <a:lumMod val="9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30"/>
            <p:cNvSpPr>
              <a:spLocks/>
            </p:cNvSpPr>
            <p:nvPr/>
          </p:nvSpPr>
          <p:spPr bwMode="auto">
            <a:xfrm>
              <a:off x="7106531" y="5143500"/>
              <a:ext cx="883744" cy="1810462"/>
            </a:xfrm>
            <a:custGeom>
              <a:avLst/>
              <a:gdLst>
                <a:gd name="T0" fmla="*/ 0 w 802"/>
                <a:gd name="T1" fmla="*/ 1643 h 1643"/>
                <a:gd name="T2" fmla="*/ 3 w 802"/>
                <a:gd name="T3" fmla="*/ 0 h 1643"/>
                <a:gd name="T4" fmla="*/ 802 w 802"/>
                <a:gd name="T5" fmla="*/ 1643 h 1643"/>
                <a:gd name="T6" fmla="*/ 0 w 802"/>
                <a:gd name="T7" fmla="*/ 1643 h 1643"/>
              </a:gdLst>
              <a:ahLst/>
              <a:cxnLst>
                <a:cxn ang="0">
                  <a:pos x="T0" y="T1"/>
                </a:cxn>
                <a:cxn ang="0">
                  <a:pos x="T2" y="T3"/>
                </a:cxn>
                <a:cxn ang="0">
                  <a:pos x="T4" y="T5"/>
                </a:cxn>
                <a:cxn ang="0">
                  <a:pos x="T6" y="T7"/>
                </a:cxn>
              </a:cxnLst>
              <a:rect l="0" t="0" r="r" b="b"/>
              <a:pathLst>
                <a:path w="802" h="1643">
                  <a:moveTo>
                    <a:pt x="0" y="1643"/>
                  </a:moveTo>
                  <a:lnTo>
                    <a:pt x="3" y="0"/>
                  </a:lnTo>
                  <a:lnTo>
                    <a:pt x="802" y="1643"/>
                  </a:lnTo>
                  <a:lnTo>
                    <a:pt x="0" y="1643"/>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3" name="Group 22"/>
          <p:cNvGrpSpPr/>
          <p:nvPr/>
        </p:nvGrpSpPr>
        <p:grpSpPr>
          <a:xfrm>
            <a:off x="4861438" y="5833481"/>
            <a:ext cx="2777746" cy="1488084"/>
            <a:chOff x="7664105" y="5143500"/>
            <a:chExt cx="1760875" cy="1810462"/>
          </a:xfrm>
        </p:grpSpPr>
        <p:sp>
          <p:nvSpPr>
            <p:cNvPr id="24" name="Freeform 73"/>
            <p:cNvSpPr>
              <a:spLocks/>
            </p:cNvSpPr>
            <p:nvPr/>
          </p:nvSpPr>
          <p:spPr bwMode="auto">
            <a:xfrm>
              <a:off x="7664105" y="5143500"/>
              <a:ext cx="1760875" cy="1810462"/>
            </a:xfrm>
            <a:custGeom>
              <a:avLst/>
              <a:gdLst>
                <a:gd name="T0" fmla="*/ 0 w 1598"/>
                <a:gd name="T1" fmla="*/ 1643 h 1643"/>
                <a:gd name="T2" fmla="*/ 799 w 1598"/>
                <a:gd name="T3" fmla="*/ 0 h 1643"/>
                <a:gd name="T4" fmla="*/ 1598 w 1598"/>
                <a:gd name="T5" fmla="*/ 1643 h 1643"/>
                <a:gd name="T6" fmla="*/ 0 w 1598"/>
                <a:gd name="T7" fmla="*/ 1643 h 1643"/>
              </a:gdLst>
              <a:ahLst/>
              <a:cxnLst>
                <a:cxn ang="0">
                  <a:pos x="T0" y="T1"/>
                </a:cxn>
                <a:cxn ang="0">
                  <a:pos x="T2" y="T3"/>
                </a:cxn>
                <a:cxn ang="0">
                  <a:pos x="T4" y="T5"/>
                </a:cxn>
                <a:cxn ang="0">
                  <a:pos x="T6" y="T7"/>
                </a:cxn>
              </a:cxnLst>
              <a:rect l="0" t="0" r="r" b="b"/>
              <a:pathLst>
                <a:path w="1598" h="1643">
                  <a:moveTo>
                    <a:pt x="0" y="1643"/>
                  </a:moveTo>
                  <a:lnTo>
                    <a:pt x="799" y="0"/>
                  </a:lnTo>
                  <a:lnTo>
                    <a:pt x="1598" y="1643"/>
                  </a:lnTo>
                  <a:lnTo>
                    <a:pt x="0" y="1643"/>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 name="Freeform 75"/>
            <p:cNvSpPr>
              <a:spLocks/>
            </p:cNvSpPr>
            <p:nvPr/>
          </p:nvSpPr>
          <p:spPr bwMode="auto">
            <a:xfrm>
              <a:off x="8544542" y="5143500"/>
              <a:ext cx="880438" cy="1810462"/>
            </a:xfrm>
            <a:custGeom>
              <a:avLst/>
              <a:gdLst>
                <a:gd name="T0" fmla="*/ 0 w 799"/>
                <a:gd name="T1" fmla="*/ 0 h 1643"/>
                <a:gd name="T2" fmla="*/ 504 w 799"/>
                <a:gd name="T3" fmla="*/ 1643 h 1643"/>
                <a:gd name="T4" fmla="*/ 799 w 799"/>
                <a:gd name="T5" fmla="*/ 1643 h 1643"/>
                <a:gd name="T6" fmla="*/ 672 w 799"/>
                <a:gd name="T7" fmla="*/ 1383 h 1643"/>
                <a:gd name="T8" fmla="*/ 650 w 799"/>
                <a:gd name="T9" fmla="*/ 1338 h 1643"/>
                <a:gd name="T10" fmla="*/ 648 w 799"/>
                <a:gd name="T11" fmla="*/ 1333 h 1643"/>
                <a:gd name="T12" fmla="*/ 501 w 799"/>
                <a:gd name="T13" fmla="*/ 1032 h 1643"/>
                <a:gd name="T14" fmla="*/ 499 w 799"/>
                <a:gd name="T15" fmla="*/ 1025 h 1643"/>
                <a:gd name="T16" fmla="*/ 402 w 799"/>
                <a:gd name="T17" fmla="*/ 828 h 1643"/>
                <a:gd name="T18" fmla="*/ 397 w 799"/>
                <a:gd name="T19" fmla="*/ 818 h 1643"/>
                <a:gd name="T20" fmla="*/ 201 w 799"/>
                <a:gd name="T21" fmla="*/ 415 h 1643"/>
                <a:gd name="T22" fmla="*/ 199 w 799"/>
                <a:gd name="T23" fmla="*/ 410 h 1643"/>
                <a:gd name="T24" fmla="*/ 102 w 799"/>
                <a:gd name="T25" fmla="*/ 211 h 1643"/>
                <a:gd name="T26" fmla="*/ 99 w 799"/>
                <a:gd name="T27" fmla="*/ 204 h 1643"/>
                <a:gd name="T28" fmla="*/ 0 w 799"/>
                <a:gd name="T29" fmla="*/ 0 h 1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9" h="1643">
                  <a:moveTo>
                    <a:pt x="0" y="0"/>
                  </a:moveTo>
                  <a:lnTo>
                    <a:pt x="504" y="1643"/>
                  </a:lnTo>
                  <a:lnTo>
                    <a:pt x="799" y="1643"/>
                  </a:lnTo>
                  <a:lnTo>
                    <a:pt x="672" y="1383"/>
                  </a:lnTo>
                  <a:lnTo>
                    <a:pt x="650" y="1338"/>
                  </a:lnTo>
                  <a:lnTo>
                    <a:pt x="648" y="1333"/>
                  </a:lnTo>
                  <a:lnTo>
                    <a:pt x="501" y="1032"/>
                  </a:lnTo>
                  <a:lnTo>
                    <a:pt x="499" y="1025"/>
                  </a:lnTo>
                  <a:lnTo>
                    <a:pt x="402" y="828"/>
                  </a:lnTo>
                  <a:lnTo>
                    <a:pt x="397" y="818"/>
                  </a:lnTo>
                  <a:lnTo>
                    <a:pt x="201" y="415"/>
                  </a:lnTo>
                  <a:lnTo>
                    <a:pt x="199" y="410"/>
                  </a:lnTo>
                  <a:lnTo>
                    <a:pt x="102" y="211"/>
                  </a:lnTo>
                  <a:lnTo>
                    <a:pt x="99" y="204"/>
                  </a:lnTo>
                  <a:lnTo>
                    <a:pt x="0" y="0"/>
                  </a:lnTo>
                  <a:close/>
                </a:path>
              </a:pathLst>
            </a:custGeom>
            <a:solidFill>
              <a:schemeClr val="accent2">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 name="Group 1"/>
          <p:cNvGrpSpPr/>
          <p:nvPr/>
        </p:nvGrpSpPr>
        <p:grpSpPr>
          <a:xfrm>
            <a:off x="2932309" y="4465599"/>
            <a:ext cx="2777747" cy="2855968"/>
            <a:chOff x="6229399" y="5143500"/>
            <a:chExt cx="1760876" cy="1810462"/>
          </a:xfrm>
        </p:grpSpPr>
        <p:sp>
          <p:nvSpPr>
            <p:cNvPr id="3" name="Freeform 29"/>
            <p:cNvSpPr>
              <a:spLocks/>
            </p:cNvSpPr>
            <p:nvPr/>
          </p:nvSpPr>
          <p:spPr bwMode="auto">
            <a:xfrm>
              <a:off x="6229399" y="5143500"/>
              <a:ext cx="1760875" cy="1810462"/>
            </a:xfrm>
            <a:custGeom>
              <a:avLst/>
              <a:gdLst>
                <a:gd name="T0" fmla="*/ 0 w 1598"/>
                <a:gd name="T1" fmla="*/ 1643 h 1643"/>
                <a:gd name="T2" fmla="*/ 799 w 1598"/>
                <a:gd name="T3" fmla="*/ 0 h 1643"/>
                <a:gd name="T4" fmla="*/ 1598 w 1598"/>
                <a:gd name="T5" fmla="*/ 1643 h 1643"/>
                <a:gd name="T6" fmla="*/ 0 w 1598"/>
                <a:gd name="T7" fmla="*/ 1643 h 1643"/>
              </a:gdLst>
              <a:ahLst/>
              <a:cxnLst>
                <a:cxn ang="0">
                  <a:pos x="T0" y="T1"/>
                </a:cxn>
                <a:cxn ang="0">
                  <a:pos x="T2" y="T3"/>
                </a:cxn>
                <a:cxn ang="0">
                  <a:pos x="T4" y="T5"/>
                </a:cxn>
                <a:cxn ang="0">
                  <a:pos x="T6" y="T7"/>
                </a:cxn>
              </a:cxnLst>
              <a:rect l="0" t="0" r="r" b="b"/>
              <a:pathLst>
                <a:path w="1598" h="1643">
                  <a:moveTo>
                    <a:pt x="0" y="1643"/>
                  </a:moveTo>
                  <a:lnTo>
                    <a:pt x="799" y="0"/>
                  </a:lnTo>
                  <a:lnTo>
                    <a:pt x="1598" y="1643"/>
                  </a:lnTo>
                  <a:lnTo>
                    <a:pt x="0" y="1643"/>
                  </a:lnTo>
                  <a:close/>
                </a:path>
              </a:pathLst>
            </a:custGeom>
            <a:solidFill>
              <a:schemeClr val="bg1">
                <a:lumMod val="9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30"/>
            <p:cNvSpPr>
              <a:spLocks/>
            </p:cNvSpPr>
            <p:nvPr/>
          </p:nvSpPr>
          <p:spPr bwMode="auto">
            <a:xfrm>
              <a:off x="7106531" y="5143500"/>
              <a:ext cx="883744" cy="1810462"/>
            </a:xfrm>
            <a:custGeom>
              <a:avLst/>
              <a:gdLst>
                <a:gd name="T0" fmla="*/ 0 w 802"/>
                <a:gd name="T1" fmla="*/ 1643 h 1643"/>
                <a:gd name="T2" fmla="*/ 3 w 802"/>
                <a:gd name="T3" fmla="*/ 0 h 1643"/>
                <a:gd name="T4" fmla="*/ 802 w 802"/>
                <a:gd name="T5" fmla="*/ 1643 h 1643"/>
                <a:gd name="T6" fmla="*/ 0 w 802"/>
                <a:gd name="T7" fmla="*/ 1643 h 1643"/>
              </a:gdLst>
              <a:ahLst/>
              <a:cxnLst>
                <a:cxn ang="0">
                  <a:pos x="T0" y="T1"/>
                </a:cxn>
                <a:cxn ang="0">
                  <a:pos x="T2" y="T3"/>
                </a:cxn>
                <a:cxn ang="0">
                  <a:pos x="T4" y="T5"/>
                </a:cxn>
                <a:cxn ang="0">
                  <a:pos x="T6" y="T7"/>
                </a:cxn>
              </a:cxnLst>
              <a:rect l="0" t="0" r="r" b="b"/>
              <a:pathLst>
                <a:path w="802" h="1643">
                  <a:moveTo>
                    <a:pt x="0" y="1643"/>
                  </a:moveTo>
                  <a:lnTo>
                    <a:pt x="3" y="0"/>
                  </a:lnTo>
                  <a:lnTo>
                    <a:pt x="802" y="1643"/>
                  </a:lnTo>
                  <a:lnTo>
                    <a:pt x="0" y="1643"/>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0" name="Group 19"/>
          <p:cNvGrpSpPr/>
          <p:nvPr/>
        </p:nvGrpSpPr>
        <p:grpSpPr>
          <a:xfrm>
            <a:off x="2932311" y="5235476"/>
            <a:ext cx="2777746" cy="2086089"/>
            <a:chOff x="7664105" y="5143500"/>
            <a:chExt cx="1760875" cy="1810462"/>
          </a:xfrm>
        </p:grpSpPr>
        <p:sp>
          <p:nvSpPr>
            <p:cNvPr id="21" name="Freeform 73"/>
            <p:cNvSpPr>
              <a:spLocks/>
            </p:cNvSpPr>
            <p:nvPr/>
          </p:nvSpPr>
          <p:spPr bwMode="auto">
            <a:xfrm>
              <a:off x="7664105" y="5143500"/>
              <a:ext cx="1760875" cy="1810462"/>
            </a:xfrm>
            <a:custGeom>
              <a:avLst/>
              <a:gdLst>
                <a:gd name="T0" fmla="*/ 0 w 1598"/>
                <a:gd name="T1" fmla="*/ 1643 h 1643"/>
                <a:gd name="T2" fmla="*/ 799 w 1598"/>
                <a:gd name="T3" fmla="*/ 0 h 1643"/>
                <a:gd name="T4" fmla="*/ 1598 w 1598"/>
                <a:gd name="T5" fmla="*/ 1643 h 1643"/>
                <a:gd name="T6" fmla="*/ 0 w 1598"/>
                <a:gd name="T7" fmla="*/ 1643 h 1643"/>
              </a:gdLst>
              <a:ahLst/>
              <a:cxnLst>
                <a:cxn ang="0">
                  <a:pos x="T0" y="T1"/>
                </a:cxn>
                <a:cxn ang="0">
                  <a:pos x="T2" y="T3"/>
                </a:cxn>
                <a:cxn ang="0">
                  <a:pos x="T4" y="T5"/>
                </a:cxn>
                <a:cxn ang="0">
                  <a:pos x="T6" y="T7"/>
                </a:cxn>
              </a:cxnLst>
              <a:rect l="0" t="0" r="r" b="b"/>
              <a:pathLst>
                <a:path w="1598" h="1643">
                  <a:moveTo>
                    <a:pt x="0" y="1643"/>
                  </a:moveTo>
                  <a:lnTo>
                    <a:pt x="799" y="0"/>
                  </a:lnTo>
                  <a:lnTo>
                    <a:pt x="1598" y="1643"/>
                  </a:lnTo>
                  <a:lnTo>
                    <a:pt x="0" y="1643"/>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75"/>
            <p:cNvSpPr>
              <a:spLocks/>
            </p:cNvSpPr>
            <p:nvPr/>
          </p:nvSpPr>
          <p:spPr bwMode="auto">
            <a:xfrm>
              <a:off x="8544542" y="5143500"/>
              <a:ext cx="880438" cy="1810462"/>
            </a:xfrm>
            <a:custGeom>
              <a:avLst/>
              <a:gdLst>
                <a:gd name="T0" fmla="*/ 0 w 799"/>
                <a:gd name="T1" fmla="*/ 0 h 1643"/>
                <a:gd name="T2" fmla="*/ 504 w 799"/>
                <a:gd name="T3" fmla="*/ 1643 h 1643"/>
                <a:gd name="T4" fmla="*/ 799 w 799"/>
                <a:gd name="T5" fmla="*/ 1643 h 1643"/>
                <a:gd name="T6" fmla="*/ 672 w 799"/>
                <a:gd name="T7" fmla="*/ 1383 h 1643"/>
                <a:gd name="T8" fmla="*/ 650 w 799"/>
                <a:gd name="T9" fmla="*/ 1338 h 1643"/>
                <a:gd name="T10" fmla="*/ 648 w 799"/>
                <a:gd name="T11" fmla="*/ 1333 h 1643"/>
                <a:gd name="T12" fmla="*/ 501 w 799"/>
                <a:gd name="T13" fmla="*/ 1032 h 1643"/>
                <a:gd name="T14" fmla="*/ 499 w 799"/>
                <a:gd name="T15" fmla="*/ 1025 h 1643"/>
                <a:gd name="T16" fmla="*/ 402 w 799"/>
                <a:gd name="T17" fmla="*/ 828 h 1643"/>
                <a:gd name="T18" fmla="*/ 397 w 799"/>
                <a:gd name="T19" fmla="*/ 818 h 1643"/>
                <a:gd name="T20" fmla="*/ 201 w 799"/>
                <a:gd name="T21" fmla="*/ 415 h 1643"/>
                <a:gd name="T22" fmla="*/ 199 w 799"/>
                <a:gd name="T23" fmla="*/ 410 h 1643"/>
                <a:gd name="T24" fmla="*/ 102 w 799"/>
                <a:gd name="T25" fmla="*/ 211 h 1643"/>
                <a:gd name="T26" fmla="*/ 99 w 799"/>
                <a:gd name="T27" fmla="*/ 204 h 1643"/>
                <a:gd name="T28" fmla="*/ 0 w 799"/>
                <a:gd name="T29" fmla="*/ 0 h 1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9" h="1643">
                  <a:moveTo>
                    <a:pt x="0" y="0"/>
                  </a:moveTo>
                  <a:lnTo>
                    <a:pt x="504" y="1643"/>
                  </a:lnTo>
                  <a:lnTo>
                    <a:pt x="799" y="1643"/>
                  </a:lnTo>
                  <a:lnTo>
                    <a:pt x="672" y="1383"/>
                  </a:lnTo>
                  <a:lnTo>
                    <a:pt x="650" y="1338"/>
                  </a:lnTo>
                  <a:lnTo>
                    <a:pt x="648" y="1333"/>
                  </a:lnTo>
                  <a:lnTo>
                    <a:pt x="501" y="1032"/>
                  </a:lnTo>
                  <a:lnTo>
                    <a:pt x="499" y="1025"/>
                  </a:lnTo>
                  <a:lnTo>
                    <a:pt x="402" y="828"/>
                  </a:lnTo>
                  <a:lnTo>
                    <a:pt x="397" y="818"/>
                  </a:lnTo>
                  <a:lnTo>
                    <a:pt x="201" y="415"/>
                  </a:lnTo>
                  <a:lnTo>
                    <a:pt x="199" y="410"/>
                  </a:lnTo>
                  <a:lnTo>
                    <a:pt x="102" y="211"/>
                  </a:lnTo>
                  <a:lnTo>
                    <a:pt x="99" y="204"/>
                  </a:lnTo>
                  <a:lnTo>
                    <a:pt x="0"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39" name="TextBox 38"/>
          <p:cNvSpPr txBox="1"/>
          <p:nvPr/>
        </p:nvSpPr>
        <p:spPr>
          <a:xfrm>
            <a:off x="3324851" y="7471988"/>
            <a:ext cx="1982231" cy="400110"/>
          </a:xfrm>
          <a:prstGeom prst="rect">
            <a:avLst/>
          </a:prstGeom>
          <a:noFill/>
        </p:spPr>
        <p:txBody>
          <a:bodyPr wrap="square" rtlCol="0">
            <a:spAutoFit/>
          </a:bodyPr>
          <a:lstStyle/>
          <a:p>
            <a:pPr algn="ctr">
              <a:spcBef>
                <a:spcPts val="600"/>
              </a:spcBef>
            </a:pPr>
            <a:r>
              <a:rPr lang="en-US" altLang="zh-CN" sz="2000" smtClean="0">
                <a:solidFill>
                  <a:schemeClr val="tx1">
                    <a:lumMod val="85000"/>
                    <a:lumOff val="15000"/>
                  </a:schemeClr>
                </a:solidFill>
              </a:rPr>
              <a:t>Simple</a:t>
            </a:r>
            <a:endParaRPr lang="zh-CN" altLang="en-US" sz="2000">
              <a:solidFill>
                <a:schemeClr val="tx1">
                  <a:lumMod val="85000"/>
                  <a:lumOff val="15000"/>
                </a:schemeClr>
              </a:solidFill>
            </a:endParaRPr>
          </a:p>
        </p:txBody>
      </p:sp>
      <p:sp>
        <p:nvSpPr>
          <p:cNvPr id="40" name="TextBox 39"/>
          <p:cNvSpPr txBox="1"/>
          <p:nvPr/>
        </p:nvSpPr>
        <p:spPr>
          <a:xfrm>
            <a:off x="5253978" y="7471988"/>
            <a:ext cx="1982231" cy="400110"/>
          </a:xfrm>
          <a:prstGeom prst="rect">
            <a:avLst/>
          </a:prstGeom>
          <a:noFill/>
        </p:spPr>
        <p:txBody>
          <a:bodyPr wrap="square" rtlCol="0">
            <a:spAutoFit/>
          </a:bodyPr>
          <a:lstStyle/>
          <a:p>
            <a:pPr algn="ctr">
              <a:spcBef>
                <a:spcPts val="600"/>
              </a:spcBef>
            </a:pPr>
            <a:r>
              <a:rPr lang="en-US" altLang="zh-CN" sz="2000" smtClean="0">
                <a:solidFill>
                  <a:schemeClr val="tx1">
                    <a:lumMod val="85000"/>
                    <a:lumOff val="15000"/>
                  </a:schemeClr>
                </a:solidFill>
              </a:rPr>
              <a:t>Powerful</a:t>
            </a:r>
            <a:endParaRPr lang="zh-CN" altLang="en-US" sz="2000">
              <a:solidFill>
                <a:schemeClr val="tx1">
                  <a:lumMod val="85000"/>
                  <a:lumOff val="15000"/>
                </a:schemeClr>
              </a:solidFill>
            </a:endParaRPr>
          </a:p>
        </p:txBody>
      </p:sp>
      <p:sp>
        <p:nvSpPr>
          <p:cNvPr id="41" name="TextBox 40"/>
          <p:cNvSpPr txBox="1"/>
          <p:nvPr/>
        </p:nvSpPr>
        <p:spPr>
          <a:xfrm>
            <a:off x="9112232" y="7471988"/>
            <a:ext cx="1982231" cy="400110"/>
          </a:xfrm>
          <a:prstGeom prst="rect">
            <a:avLst/>
          </a:prstGeom>
          <a:noFill/>
        </p:spPr>
        <p:txBody>
          <a:bodyPr wrap="square" rtlCol="0">
            <a:spAutoFit/>
          </a:bodyPr>
          <a:lstStyle/>
          <a:p>
            <a:pPr algn="ctr">
              <a:spcBef>
                <a:spcPts val="600"/>
              </a:spcBef>
            </a:pPr>
            <a:r>
              <a:rPr lang="en-US" altLang="zh-CN" sz="2000" smtClean="0">
                <a:solidFill>
                  <a:schemeClr val="tx1">
                    <a:lumMod val="85000"/>
                    <a:lumOff val="15000"/>
                  </a:schemeClr>
                </a:solidFill>
              </a:rPr>
              <a:t>Useful</a:t>
            </a:r>
            <a:endParaRPr lang="zh-CN" altLang="en-US" sz="2000">
              <a:solidFill>
                <a:schemeClr val="tx1">
                  <a:lumMod val="85000"/>
                  <a:lumOff val="15000"/>
                </a:schemeClr>
              </a:solidFill>
            </a:endParaRPr>
          </a:p>
        </p:txBody>
      </p:sp>
      <p:sp>
        <p:nvSpPr>
          <p:cNvPr id="42" name="TextBox 41"/>
          <p:cNvSpPr txBox="1"/>
          <p:nvPr/>
        </p:nvSpPr>
        <p:spPr>
          <a:xfrm>
            <a:off x="11041359" y="7471988"/>
            <a:ext cx="1982231" cy="400110"/>
          </a:xfrm>
          <a:prstGeom prst="rect">
            <a:avLst/>
          </a:prstGeom>
          <a:noFill/>
        </p:spPr>
        <p:txBody>
          <a:bodyPr wrap="square" rtlCol="0">
            <a:spAutoFit/>
          </a:bodyPr>
          <a:lstStyle/>
          <a:p>
            <a:pPr algn="ctr">
              <a:spcBef>
                <a:spcPts val="600"/>
              </a:spcBef>
            </a:pPr>
            <a:r>
              <a:rPr lang="en-US" altLang="zh-CN" sz="2000" smtClean="0">
                <a:solidFill>
                  <a:schemeClr val="tx1">
                    <a:lumMod val="85000"/>
                    <a:lumOff val="15000"/>
                  </a:schemeClr>
                </a:solidFill>
              </a:rPr>
              <a:t>Professional</a:t>
            </a:r>
            <a:endParaRPr lang="zh-CN" altLang="en-US" sz="2000">
              <a:solidFill>
                <a:schemeClr val="tx1">
                  <a:lumMod val="85000"/>
                  <a:lumOff val="15000"/>
                </a:schemeClr>
              </a:solidFill>
            </a:endParaRPr>
          </a:p>
        </p:txBody>
      </p:sp>
      <p:sp>
        <p:nvSpPr>
          <p:cNvPr id="43" name="TextBox 42"/>
          <p:cNvSpPr txBox="1"/>
          <p:nvPr/>
        </p:nvSpPr>
        <p:spPr>
          <a:xfrm>
            <a:off x="12970486" y="7471988"/>
            <a:ext cx="1982231" cy="400110"/>
          </a:xfrm>
          <a:prstGeom prst="rect">
            <a:avLst/>
          </a:prstGeom>
          <a:noFill/>
        </p:spPr>
        <p:txBody>
          <a:bodyPr wrap="square" rtlCol="0">
            <a:spAutoFit/>
          </a:bodyPr>
          <a:lstStyle/>
          <a:p>
            <a:pPr algn="ctr">
              <a:spcBef>
                <a:spcPts val="600"/>
              </a:spcBef>
            </a:pPr>
            <a:r>
              <a:rPr lang="en-US" altLang="zh-CN" sz="2000" smtClean="0">
                <a:solidFill>
                  <a:schemeClr val="tx1">
                    <a:lumMod val="85000"/>
                    <a:lumOff val="15000"/>
                  </a:schemeClr>
                </a:solidFill>
              </a:rPr>
              <a:t>Business</a:t>
            </a:r>
            <a:endParaRPr lang="zh-CN" altLang="en-US" sz="2000">
              <a:solidFill>
                <a:schemeClr val="tx1">
                  <a:lumMod val="85000"/>
                  <a:lumOff val="15000"/>
                </a:schemeClr>
              </a:solidFill>
            </a:endParaRPr>
          </a:p>
        </p:txBody>
      </p:sp>
      <p:sp>
        <p:nvSpPr>
          <p:cNvPr id="44" name="TextBox 43"/>
          <p:cNvSpPr txBox="1"/>
          <p:nvPr/>
        </p:nvSpPr>
        <p:spPr>
          <a:xfrm>
            <a:off x="7183105" y="7471988"/>
            <a:ext cx="1982231" cy="400110"/>
          </a:xfrm>
          <a:prstGeom prst="rect">
            <a:avLst/>
          </a:prstGeom>
          <a:noFill/>
        </p:spPr>
        <p:txBody>
          <a:bodyPr wrap="square" rtlCol="0">
            <a:spAutoFit/>
          </a:bodyPr>
          <a:lstStyle/>
          <a:p>
            <a:pPr algn="ctr">
              <a:spcBef>
                <a:spcPts val="600"/>
              </a:spcBef>
            </a:pPr>
            <a:r>
              <a:rPr lang="en-US" altLang="zh-CN" sz="2000" smtClean="0">
                <a:solidFill>
                  <a:schemeClr val="tx1">
                    <a:lumMod val="85000"/>
                    <a:lumOff val="15000"/>
                  </a:schemeClr>
                </a:solidFill>
              </a:rPr>
              <a:t>Flexible</a:t>
            </a:r>
            <a:endParaRPr lang="zh-CN" altLang="en-US" sz="2000">
              <a:solidFill>
                <a:schemeClr val="tx1">
                  <a:lumMod val="85000"/>
                  <a:lumOff val="15000"/>
                </a:schemeClr>
              </a:solidFill>
            </a:endParaRPr>
          </a:p>
        </p:txBody>
      </p:sp>
      <p:sp>
        <p:nvSpPr>
          <p:cNvPr id="45" name="TextBox 44"/>
          <p:cNvSpPr txBox="1"/>
          <p:nvPr/>
        </p:nvSpPr>
        <p:spPr>
          <a:xfrm>
            <a:off x="3617973" y="3946693"/>
            <a:ext cx="1395988" cy="400110"/>
          </a:xfrm>
          <a:prstGeom prst="rect">
            <a:avLst/>
          </a:prstGeom>
          <a:noFill/>
        </p:spPr>
        <p:txBody>
          <a:bodyPr wrap="square" rtlCol="0">
            <a:spAutoFit/>
          </a:bodyPr>
          <a:lstStyle/>
          <a:p>
            <a:pPr algn="ctr">
              <a:spcBef>
                <a:spcPts val="600"/>
              </a:spcBef>
            </a:pPr>
            <a:r>
              <a:rPr lang="en-US" altLang="zh-CN" sz="2000" smtClean="0">
                <a:solidFill>
                  <a:schemeClr val="tx1">
                    <a:lumMod val="75000"/>
                    <a:lumOff val="25000"/>
                  </a:schemeClr>
                </a:solidFill>
              </a:rPr>
              <a:t>79%</a:t>
            </a:r>
            <a:endParaRPr lang="zh-CN" altLang="en-US" sz="2000">
              <a:solidFill>
                <a:schemeClr val="tx1">
                  <a:lumMod val="75000"/>
                  <a:lumOff val="25000"/>
                </a:schemeClr>
              </a:solidFill>
            </a:endParaRPr>
          </a:p>
        </p:txBody>
      </p:sp>
      <p:sp>
        <p:nvSpPr>
          <p:cNvPr id="46" name="TextBox 45"/>
          <p:cNvSpPr txBox="1"/>
          <p:nvPr/>
        </p:nvSpPr>
        <p:spPr>
          <a:xfrm>
            <a:off x="7475847" y="3946693"/>
            <a:ext cx="1395988" cy="400110"/>
          </a:xfrm>
          <a:prstGeom prst="rect">
            <a:avLst/>
          </a:prstGeom>
          <a:noFill/>
        </p:spPr>
        <p:txBody>
          <a:bodyPr wrap="square" rtlCol="0">
            <a:spAutoFit/>
          </a:bodyPr>
          <a:lstStyle/>
          <a:p>
            <a:pPr algn="ctr">
              <a:spcBef>
                <a:spcPts val="600"/>
              </a:spcBef>
            </a:pPr>
            <a:r>
              <a:rPr lang="en-US" altLang="zh-CN" sz="2000" smtClean="0">
                <a:solidFill>
                  <a:schemeClr val="tx1">
                    <a:lumMod val="75000"/>
                    <a:lumOff val="25000"/>
                  </a:schemeClr>
                </a:solidFill>
              </a:rPr>
              <a:t>96%</a:t>
            </a:r>
            <a:endParaRPr lang="zh-CN" altLang="en-US" sz="2000">
              <a:solidFill>
                <a:schemeClr val="tx1">
                  <a:lumMod val="75000"/>
                  <a:lumOff val="25000"/>
                </a:schemeClr>
              </a:solidFill>
            </a:endParaRPr>
          </a:p>
        </p:txBody>
      </p:sp>
      <p:sp>
        <p:nvSpPr>
          <p:cNvPr id="47" name="TextBox 46"/>
          <p:cNvSpPr txBox="1"/>
          <p:nvPr/>
        </p:nvSpPr>
        <p:spPr>
          <a:xfrm>
            <a:off x="9404784" y="3946693"/>
            <a:ext cx="1395988" cy="400110"/>
          </a:xfrm>
          <a:prstGeom prst="rect">
            <a:avLst/>
          </a:prstGeom>
          <a:noFill/>
        </p:spPr>
        <p:txBody>
          <a:bodyPr wrap="square" rtlCol="0">
            <a:spAutoFit/>
          </a:bodyPr>
          <a:lstStyle/>
          <a:p>
            <a:pPr algn="ctr">
              <a:spcBef>
                <a:spcPts val="600"/>
              </a:spcBef>
            </a:pPr>
            <a:r>
              <a:rPr lang="en-US" altLang="zh-CN" sz="2000" smtClean="0">
                <a:solidFill>
                  <a:schemeClr val="tx1">
                    <a:lumMod val="75000"/>
                    <a:lumOff val="25000"/>
                  </a:schemeClr>
                </a:solidFill>
              </a:rPr>
              <a:t>33%</a:t>
            </a:r>
            <a:endParaRPr lang="zh-CN" altLang="en-US" sz="2000">
              <a:solidFill>
                <a:schemeClr val="tx1">
                  <a:lumMod val="75000"/>
                  <a:lumOff val="25000"/>
                </a:schemeClr>
              </a:solidFill>
            </a:endParaRPr>
          </a:p>
        </p:txBody>
      </p:sp>
      <p:sp>
        <p:nvSpPr>
          <p:cNvPr id="48" name="TextBox 47"/>
          <p:cNvSpPr txBox="1"/>
          <p:nvPr/>
        </p:nvSpPr>
        <p:spPr>
          <a:xfrm>
            <a:off x="11333721" y="3946693"/>
            <a:ext cx="1395988" cy="400110"/>
          </a:xfrm>
          <a:prstGeom prst="rect">
            <a:avLst/>
          </a:prstGeom>
          <a:noFill/>
        </p:spPr>
        <p:txBody>
          <a:bodyPr wrap="square" rtlCol="0">
            <a:spAutoFit/>
          </a:bodyPr>
          <a:lstStyle/>
          <a:p>
            <a:pPr algn="ctr">
              <a:spcBef>
                <a:spcPts val="600"/>
              </a:spcBef>
            </a:pPr>
            <a:r>
              <a:rPr lang="en-US" altLang="zh-CN" sz="2000" smtClean="0">
                <a:solidFill>
                  <a:schemeClr val="tx1">
                    <a:lumMod val="75000"/>
                    <a:lumOff val="25000"/>
                  </a:schemeClr>
                </a:solidFill>
              </a:rPr>
              <a:t>62%</a:t>
            </a:r>
            <a:endParaRPr lang="zh-CN" altLang="en-US" sz="2000">
              <a:solidFill>
                <a:schemeClr val="tx1">
                  <a:lumMod val="75000"/>
                  <a:lumOff val="25000"/>
                </a:schemeClr>
              </a:solidFill>
            </a:endParaRPr>
          </a:p>
        </p:txBody>
      </p:sp>
      <p:sp>
        <p:nvSpPr>
          <p:cNvPr id="49" name="TextBox 48"/>
          <p:cNvSpPr txBox="1"/>
          <p:nvPr/>
        </p:nvSpPr>
        <p:spPr>
          <a:xfrm>
            <a:off x="5546910" y="3946693"/>
            <a:ext cx="1395988" cy="400110"/>
          </a:xfrm>
          <a:prstGeom prst="rect">
            <a:avLst/>
          </a:prstGeom>
          <a:noFill/>
        </p:spPr>
        <p:txBody>
          <a:bodyPr wrap="square" rtlCol="0">
            <a:spAutoFit/>
          </a:bodyPr>
          <a:lstStyle/>
          <a:p>
            <a:pPr algn="ctr">
              <a:spcBef>
                <a:spcPts val="600"/>
              </a:spcBef>
            </a:pPr>
            <a:r>
              <a:rPr lang="en-US" altLang="zh-CN" sz="2000" smtClean="0">
                <a:solidFill>
                  <a:schemeClr val="tx1">
                    <a:lumMod val="75000"/>
                    <a:lumOff val="25000"/>
                  </a:schemeClr>
                </a:solidFill>
              </a:rPr>
              <a:t>52%</a:t>
            </a:r>
            <a:endParaRPr lang="zh-CN" altLang="en-US" sz="2000">
              <a:solidFill>
                <a:schemeClr val="tx1">
                  <a:lumMod val="75000"/>
                  <a:lumOff val="25000"/>
                </a:schemeClr>
              </a:solidFill>
            </a:endParaRPr>
          </a:p>
        </p:txBody>
      </p:sp>
      <p:sp>
        <p:nvSpPr>
          <p:cNvPr id="50" name="TextBox 49"/>
          <p:cNvSpPr txBox="1"/>
          <p:nvPr/>
        </p:nvSpPr>
        <p:spPr>
          <a:xfrm>
            <a:off x="13262658" y="3946693"/>
            <a:ext cx="1395988" cy="400110"/>
          </a:xfrm>
          <a:prstGeom prst="rect">
            <a:avLst/>
          </a:prstGeom>
          <a:noFill/>
        </p:spPr>
        <p:txBody>
          <a:bodyPr wrap="square" rtlCol="0">
            <a:spAutoFit/>
          </a:bodyPr>
          <a:lstStyle/>
          <a:p>
            <a:pPr algn="ctr">
              <a:spcBef>
                <a:spcPts val="600"/>
              </a:spcBef>
            </a:pPr>
            <a:r>
              <a:rPr lang="en-US" altLang="zh-CN" sz="2000" smtClean="0">
                <a:solidFill>
                  <a:schemeClr val="tx1">
                    <a:lumMod val="75000"/>
                    <a:lumOff val="25000"/>
                  </a:schemeClr>
                </a:solidFill>
              </a:rPr>
              <a:t>84%</a:t>
            </a:r>
            <a:endParaRPr lang="zh-CN" altLang="en-US" sz="2000">
              <a:solidFill>
                <a:schemeClr val="tx1">
                  <a:lumMod val="75000"/>
                  <a:lumOff val="25000"/>
                </a:schemeClr>
              </a:solidFill>
            </a:endParaRPr>
          </a:p>
        </p:txBody>
      </p:sp>
      <p:sp>
        <p:nvSpPr>
          <p:cNvPr id="51" name="TextBox 50"/>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Creative Chart</a:t>
            </a:r>
          </a:p>
        </p:txBody>
      </p:sp>
      <p:sp>
        <p:nvSpPr>
          <p:cNvPr id="53"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2877017" y="8378128"/>
            <a:ext cx="12533968" cy="757130"/>
          </a:xfrm>
          <a:prstGeom prst="rect">
            <a:avLst/>
          </a:prstGeom>
        </p:spPr>
        <p:txBody>
          <a:bodyPr wrap="square">
            <a:spAutoFit/>
          </a:bodyPr>
          <a:lstStyle/>
          <a:p>
            <a:pPr algn="ct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Tree>
    <p:extLst>
      <p:ext uri="{BB962C8B-B14F-4D97-AF65-F5344CB8AC3E}">
        <p14:creationId xmlns:p14="http://schemas.microsoft.com/office/powerpoint/2010/main" val="1753411"/>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51"/>
                                        </p:tgtEl>
                                        <p:attrNameLst>
                                          <p:attrName>style.visibility</p:attrName>
                                        </p:attrNameLst>
                                      </p:cBhvr>
                                      <p:to>
                                        <p:strVal val="visible"/>
                                      </p:to>
                                    </p:set>
                                    <p:anim to="" calcmode="lin" valueType="num">
                                      <p:cBhvr>
                                        <p:cTn id="7" dur="700" fill="hold">
                                          <p:stCondLst>
                                            <p:cond delay="0"/>
                                          </p:stCondLst>
                                        </p:cTn>
                                        <p:tgtEl>
                                          <p:spTgt spid="51"/>
                                        </p:tgtEl>
                                        <p:attrNameLst>
                                          <p:attrName>ppt_x</p:attrName>
                                        </p:attrNameLst>
                                      </p:cBhvr>
                                      <p:tavLst>
                                        <p:tav tm="0" fmla="#ppt_x-#ppt_w*1.2*((1.5-1.5*$)^3-(1.5-1.5*$)^2)">
                                          <p:val>
                                            <p:strVal val="0"/>
                                          </p:val>
                                        </p:tav>
                                        <p:tav tm="100000">
                                          <p:val>
                                            <p:strVal val="1"/>
                                          </p:val>
                                        </p:tav>
                                      </p:tavLst>
                                    </p:anim>
                                    <p:anim to="" calcmode="lin" valueType="num">
                                      <p:cBhvr>
                                        <p:cTn id="8" dur="700" fill="hold">
                                          <p:stCondLst>
                                            <p:cond delay="0"/>
                                          </p:stCondLst>
                                        </p:cTn>
                                        <p:tgtEl>
                                          <p:spTgt spid="51"/>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9" dur="700" fill="hold">
                                          <p:stCondLst>
                                            <p:cond delay="0"/>
                                          </p:stCondLst>
                                        </p:cTn>
                                        <p:tgtEl>
                                          <p:spTgt spid="51"/>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0" fill="hold">
                            <p:stCondLst>
                              <p:cond delay="1365"/>
                            </p:stCondLst>
                            <p:childTnLst>
                              <p:par>
                                <p:cTn id="11" presetID="55" presetClass="entr" presetSubtype="0"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p:cTn id="13" dur="1000" fill="hold"/>
                                        <p:tgtEl>
                                          <p:spTgt spid="2"/>
                                        </p:tgtEl>
                                        <p:attrNameLst>
                                          <p:attrName>ppt_w</p:attrName>
                                        </p:attrNameLst>
                                      </p:cBhvr>
                                      <p:tavLst>
                                        <p:tav tm="0">
                                          <p:val>
                                            <p:strVal val="#ppt_w*0.70"/>
                                          </p:val>
                                        </p:tav>
                                        <p:tav tm="100000">
                                          <p:val>
                                            <p:strVal val="#ppt_w"/>
                                          </p:val>
                                        </p:tav>
                                      </p:tavLst>
                                    </p:anim>
                                    <p:anim calcmode="lin" valueType="num">
                                      <p:cBhvr>
                                        <p:cTn id="14" dur="1000" fill="hold"/>
                                        <p:tgtEl>
                                          <p:spTgt spid="2"/>
                                        </p:tgtEl>
                                        <p:attrNameLst>
                                          <p:attrName>ppt_h</p:attrName>
                                        </p:attrNameLst>
                                      </p:cBhvr>
                                      <p:tavLst>
                                        <p:tav tm="0">
                                          <p:val>
                                            <p:strVal val="#ppt_h"/>
                                          </p:val>
                                        </p:tav>
                                        <p:tav tm="100000">
                                          <p:val>
                                            <p:strVal val="#ppt_h"/>
                                          </p:val>
                                        </p:tav>
                                      </p:tavLst>
                                    </p:anim>
                                    <p:animEffect transition="in" filter="fade">
                                      <p:cBhvr>
                                        <p:cTn id="15" dur="1000"/>
                                        <p:tgtEl>
                                          <p:spTgt spid="2"/>
                                        </p:tgtEl>
                                      </p:cBhvr>
                                    </p:animEffect>
                                  </p:childTnLst>
                                </p:cTn>
                              </p:par>
                              <p:par>
                                <p:cTn id="16" presetID="55" presetClass="entr" presetSubtype="0" fill="hold" nodeType="withEffect">
                                  <p:stCondLst>
                                    <p:cond delay="0"/>
                                  </p:stCondLst>
                                  <p:childTnLst>
                                    <p:set>
                                      <p:cBhvr>
                                        <p:cTn id="17" dur="1" fill="hold">
                                          <p:stCondLst>
                                            <p:cond delay="0"/>
                                          </p:stCondLst>
                                        </p:cTn>
                                        <p:tgtEl>
                                          <p:spTgt spid="5"/>
                                        </p:tgtEl>
                                        <p:attrNameLst>
                                          <p:attrName>style.visibility</p:attrName>
                                        </p:attrNameLst>
                                      </p:cBhvr>
                                      <p:to>
                                        <p:strVal val="visible"/>
                                      </p:to>
                                    </p:set>
                                    <p:anim calcmode="lin" valueType="num">
                                      <p:cBhvr>
                                        <p:cTn id="18" dur="1000" fill="hold"/>
                                        <p:tgtEl>
                                          <p:spTgt spid="5"/>
                                        </p:tgtEl>
                                        <p:attrNameLst>
                                          <p:attrName>ppt_w</p:attrName>
                                        </p:attrNameLst>
                                      </p:cBhvr>
                                      <p:tavLst>
                                        <p:tav tm="0">
                                          <p:val>
                                            <p:strVal val="#ppt_w*0.70"/>
                                          </p:val>
                                        </p:tav>
                                        <p:tav tm="100000">
                                          <p:val>
                                            <p:strVal val="#ppt_w"/>
                                          </p:val>
                                        </p:tav>
                                      </p:tavLst>
                                    </p:anim>
                                    <p:anim calcmode="lin" valueType="num">
                                      <p:cBhvr>
                                        <p:cTn id="19" dur="1000" fill="hold"/>
                                        <p:tgtEl>
                                          <p:spTgt spid="5"/>
                                        </p:tgtEl>
                                        <p:attrNameLst>
                                          <p:attrName>ppt_h</p:attrName>
                                        </p:attrNameLst>
                                      </p:cBhvr>
                                      <p:tavLst>
                                        <p:tav tm="0">
                                          <p:val>
                                            <p:strVal val="#ppt_h"/>
                                          </p:val>
                                        </p:tav>
                                        <p:tav tm="100000">
                                          <p:val>
                                            <p:strVal val="#ppt_h"/>
                                          </p:val>
                                        </p:tav>
                                      </p:tavLst>
                                    </p:anim>
                                    <p:animEffect transition="in" filter="fade">
                                      <p:cBhvr>
                                        <p:cTn id="20" dur="1000"/>
                                        <p:tgtEl>
                                          <p:spTgt spid="5"/>
                                        </p:tgtEl>
                                      </p:cBhvr>
                                    </p:animEffect>
                                  </p:childTnLst>
                                </p:cTn>
                              </p:par>
                              <p:par>
                                <p:cTn id="21" presetID="55" presetClass="entr" presetSubtype="0" fill="hold" nodeType="withEffect">
                                  <p:stCondLst>
                                    <p:cond delay="0"/>
                                  </p:stCondLst>
                                  <p:childTnLst>
                                    <p:set>
                                      <p:cBhvr>
                                        <p:cTn id="22" dur="1" fill="hold">
                                          <p:stCondLst>
                                            <p:cond delay="0"/>
                                          </p:stCondLst>
                                        </p:cTn>
                                        <p:tgtEl>
                                          <p:spTgt spid="8"/>
                                        </p:tgtEl>
                                        <p:attrNameLst>
                                          <p:attrName>style.visibility</p:attrName>
                                        </p:attrNameLst>
                                      </p:cBhvr>
                                      <p:to>
                                        <p:strVal val="visible"/>
                                      </p:to>
                                    </p:set>
                                    <p:anim calcmode="lin" valueType="num">
                                      <p:cBhvr>
                                        <p:cTn id="23" dur="1000" fill="hold"/>
                                        <p:tgtEl>
                                          <p:spTgt spid="8"/>
                                        </p:tgtEl>
                                        <p:attrNameLst>
                                          <p:attrName>ppt_w</p:attrName>
                                        </p:attrNameLst>
                                      </p:cBhvr>
                                      <p:tavLst>
                                        <p:tav tm="0">
                                          <p:val>
                                            <p:strVal val="#ppt_w*0.70"/>
                                          </p:val>
                                        </p:tav>
                                        <p:tav tm="100000">
                                          <p:val>
                                            <p:strVal val="#ppt_w"/>
                                          </p:val>
                                        </p:tav>
                                      </p:tavLst>
                                    </p:anim>
                                    <p:anim calcmode="lin" valueType="num">
                                      <p:cBhvr>
                                        <p:cTn id="24" dur="1000" fill="hold"/>
                                        <p:tgtEl>
                                          <p:spTgt spid="8"/>
                                        </p:tgtEl>
                                        <p:attrNameLst>
                                          <p:attrName>ppt_h</p:attrName>
                                        </p:attrNameLst>
                                      </p:cBhvr>
                                      <p:tavLst>
                                        <p:tav tm="0">
                                          <p:val>
                                            <p:strVal val="#ppt_h"/>
                                          </p:val>
                                        </p:tav>
                                        <p:tav tm="100000">
                                          <p:val>
                                            <p:strVal val="#ppt_h"/>
                                          </p:val>
                                        </p:tav>
                                      </p:tavLst>
                                    </p:anim>
                                    <p:animEffect transition="in" filter="fade">
                                      <p:cBhvr>
                                        <p:cTn id="25" dur="1000"/>
                                        <p:tgtEl>
                                          <p:spTgt spid="8"/>
                                        </p:tgtEl>
                                      </p:cBhvr>
                                    </p:animEffect>
                                  </p:childTnLst>
                                </p:cTn>
                              </p:par>
                              <p:par>
                                <p:cTn id="26" presetID="55" presetClass="entr" presetSubtype="0" fill="hold" nodeType="withEffect">
                                  <p:stCondLst>
                                    <p:cond delay="0"/>
                                  </p:stCondLst>
                                  <p:childTnLst>
                                    <p:set>
                                      <p:cBhvr>
                                        <p:cTn id="27" dur="1" fill="hold">
                                          <p:stCondLst>
                                            <p:cond delay="0"/>
                                          </p:stCondLst>
                                        </p:cTn>
                                        <p:tgtEl>
                                          <p:spTgt spid="11"/>
                                        </p:tgtEl>
                                        <p:attrNameLst>
                                          <p:attrName>style.visibility</p:attrName>
                                        </p:attrNameLst>
                                      </p:cBhvr>
                                      <p:to>
                                        <p:strVal val="visible"/>
                                      </p:to>
                                    </p:set>
                                    <p:anim calcmode="lin" valueType="num">
                                      <p:cBhvr>
                                        <p:cTn id="28" dur="1000" fill="hold"/>
                                        <p:tgtEl>
                                          <p:spTgt spid="11"/>
                                        </p:tgtEl>
                                        <p:attrNameLst>
                                          <p:attrName>ppt_w</p:attrName>
                                        </p:attrNameLst>
                                      </p:cBhvr>
                                      <p:tavLst>
                                        <p:tav tm="0">
                                          <p:val>
                                            <p:strVal val="#ppt_w*0.70"/>
                                          </p:val>
                                        </p:tav>
                                        <p:tav tm="100000">
                                          <p:val>
                                            <p:strVal val="#ppt_w"/>
                                          </p:val>
                                        </p:tav>
                                      </p:tavLst>
                                    </p:anim>
                                    <p:anim calcmode="lin" valueType="num">
                                      <p:cBhvr>
                                        <p:cTn id="29" dur="1000" fill="hold"/>
                                        <p:tgtEl>
                                          <p:spTgt spid="11"/>
                                        </p:tgtEl>
                                        <p:attrNameLst>
                                          <p:attrName>ppt_h</p:attrName>
                                        </p:attrNameLst>
                                      </p:cBhvr>
                                      <p:tavLst>
                                        <p:tav tm="0">
                                          <p:val>
                                            <p:strVal val="#ppt_h"/>
                                          </p:val>
                                        </p:tav>
                                        <p:tav tm="100000">
                                          <p:val>
                                            <p:strVal val="#ppt_h"/>
                                          </p:val>
                                        </p:tav>
                                      </p:tavLst>
                                    </p:anim>
                                    <p:animEffect transition="in" filter="fade">
                                      <p:cBhvr>
                                        <p:cTn id="30" dur="1000"/>
                                        <p:tgtEl>
                                          <p:spTgt spid="11"/>
                                        </p:tgtEl>
                                      </p:cBhvr>
                                    </p:animEffect>
                                  </p:childTnLst>
                                </p:cTn>
                              </p:par>
                              <p:par>
                                <p:cTn id="31" presetID="55" presetClass="entr" presetSubtype="0" fill="hold" nodeType="with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p:cTn id="33" dur="1000" fill="hold"/>
                                        <p:tgtEl>
                                          <p:spTgt spid="14"/>
                                        </p:tgtEl>
                                        <p:attrNameLst>
                                          <p:attrName>ppt_w</p:attrName>
                                        </p:attrNameLst>
                                      </p:cBhvr>
                                      <p:tavLst>
                                        <p:tav tm="0">
                                          <p:val>
                                            <p:strVal val="#ppt_w*0.70"/>
                                          </p:val>
                                        </p:tav>
                                        <p:tav tm="100000">
                                          <p:val>
                                            <p:strVal val="#ppt_w"/>
                                          </p:val>
                                        </p:tav>
                                      </p:tavLst>
                                    </p:anim>
                                    <p:anim calcmode="lin" valueType="num">
                                      <p:cBhvr>
                                        <p:cTn id="34" dur="1000" fill="hold"/>
                                        <p:tgtEl>
                                          <p:spTgt spid="14"/>
                                        </p:tgtEl>
                                        <p:attrNameLst>
                                          <p:attrName>ppt_h</p:attrName>
                                        </p:attrNameLst>
                                      </p:cBhvr>
                                      <p:tavLst>
                                        <p:tav tm="0">
                                          <p:val>
                                            <p:strVal val="#ppt_h"/>
                                          </p:val>
                                        </p:tav>
                                        <p:tav tm="100000">
                                          <p:val>
                                            <p:strVal val="#ppt_h"/>
                                          </p:val>
                                        </p:tav>
                                      </p:tavLst>
                                    </p:anim>
                                    <p:animEffect transition="in" filter="fade">
                                      <p:cBhvr>
                                        <p:cTn id="35" dur="1000"/>
                                        <p:tgtEl>
                                          <p:spTgt spid="14"/>
                                        </p:tgtEl>
                                      </p:cBhvr>
                                    </p:animEffect>
                                  </p:childTnLst>
                                </p:cTn>
                              </p:par>
                              <p:par>
                                <p:cTn id="36" presetID="55" presetClass="entr" presetSubtype="0" fill="hold" nodeType="withEffect">
                                  <p:stCondLst>
                                    <p:cond delay="0"/>
                                  </p:stCondLst>
                                  <p:childTnLst>
                                    <p:set>
                                      <p:cBhvr>
                                        <p:cTn id="37" dur="1" fill="hold">
                                          <p:stCondLst>
                                            <p:cond delay="0"/>
                                          </p:stCondLst>
                                        </p:cTn>
                                        <p:tgtEl>
                                          <p:spTgt spid="17"/>
                                        </p:tgtEl>
                                        <p:attrNameLst>
                                          <p:attrName>style.visibility</p:attrName>
                                        </p:attrNameLst>
                                      </p:cBhvr>
                                      <p:to>
                                        <p:strVal val="visible"/>
                                      </p:to>
                                    </p:set>
                                    <p:anim calcmode="lin" valueType="num">
                                      <p:cBhvr>
                                        <p:cTn id="38" dur="1000" fill="hold"/>
                                        <p:tgtEl>
                                          <p:spTgt spid="17"/>
                                        </p:tgtEl>
                                        <p:attrNameLst>
                                          <p:attrName>ppt_w</p:attrName>
                                        </p:attrNameLst>
                                      </p:cBhvr>
                                      <p:tavLst>
                                        <p:tav tm="0">
                                          <p:val>
                                            <p:strVal val="#ppt_w*0.70"/>
                                          </p:val>
                                        </p:tav>
                                        <p:tav tm="100000">
                                          <p:val>
                                            <p:strVal val="#ppt_w"/>
                                          </p:val>
                                        </p:tav>
                                      </p:tavLst>
                                    </p:anim>
                                    <p:anim calcmode="lin" valueType="num">
                                      <p:cBhvr>
                                        <p:cTn id="39" dur="1000" fill="hold"/>
                                        <p:tgtEl>
                                          <p:spTgt spid="17"/>
                                        </p:tgtEl>
                                        <p:attrNameLst>
                                          <p:attrName>ppt_h</p:attrName>
                                        </p:attrNameLst>
                                      </p:cBhvr>
                                      <p:tavLst>
                                        <p:tav tm="0">
                                          <p:val>
                                            <p:strVal val="#ppt_h"/>
                                          </p:val>
                                        </p:tav>
                                        <p:tav tm="100000">
                                          <p:val>
                                            <p:strVal val="#ppt_h"/>
                                          </p:val>
                                        </p:tav>
                                      </p:tavLst>
                                    </p:anim>
                                    <p:animEffect transition="in" filter="fade">
                                      <p:cBhvr>
                                        <p:cTn id="40" dur="1000"/>
                                        <p:tgtEl>
                                          <p:spTgt spid="17"/>
                                        </p:tgtEl>
                                      </p:cBhvr>
                                    </p:animEffect>
                                  </p:childTnLst>
                                </p:cTn>
                              </p:par>
                              <p:par>
                                <p:cTn id="41" presetID="55" presetClass="entr" presetSubtype="0" fill="hold"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p:cTn id="43" dur="1000" fill="hold"/>
                                        <p:tgtEl>
                                          <p:spTgt spid="20"/>
                                        </p:tgtEl>
                                        <p:attrNameLst>
                                          <p:attrName>ppt_w</p:attrName>
                                        </p:attrNameLst>
                                      </p:cBhvr>
                                      <p:tavLst>
                                        <p:tav tm="0">
                                          <p:val>
                                            <p:strVal val="#ppt_w*0.70"/>
                                          </p:val>
                                        </p:tav>
                                        <p:tav tm="100000">
                                          <p:val>
                                            <p:strVal val="#ppt_w"/>
                                          </p:val>
                                        </p:tav>
                                      </p:tavLst>
                                    </p:anim>
                                    <p:anim calcmode="lin" valueType="num">
                                      <p:cBhvr>
                                        <p:cTn id="44" dur="1000" fill="hold"/>
                                        <p:tgtEl>
                                          <p:spTgt spid="20"/>
                                        </p:tgtEl>
                                        <p:attrNameLst>
                                          <p:attrName>ppt_h</p:attrName>
                                        </p:attrNameLst>
                                      </p:cBhvr>
                                      <p:tavLst>
                                        <p:tav tm="0">
                                          <p:val>
                                            <p:strVal val="#ppt_h"/>
                                          </p:val>
                                        </p:tav>
                                        <p:tav tm="100000">
                                          <p:val>
                                            <p:strVal val="#ppt_h"/>
                                          </p:val>
                                        </p:tav>
                                      </p:tavLst>
                                    </p:anim>
                                    <p:animEffect transition="in" filter="fade">
                                      <p:cBhvr>
                                        <p:cTn id="45" dur="1000"/>
                                        <p:tgtEl>
                                          <p:spTgt spid="20"/>
                                        </p:tgtEl>
                                      </p:cBhvr>
                                    </p:animEffect>
                                  </p:childTnLst>
                                </p:cTn>
                              </p:par>
                              <p:par>
                                <p:cTn id="46" presetID="55" presetClass="entr" presetSubtype="0" fill="hold" nodeType="withEffect">
                                  <p:stCondLst>
                                    <p:cond delay="0"/>
                                  </p:stCondLst>
                                  <p:childTnLst>
                                    <p:set>
                                      <p:cBhvr>
                                        <p:cTn id="47" dur="1" fill="hold">
                                          <p:stCondLst>
                                            <p:cond delay="0"/>
                                          </p:stCondLst>
                                        </p:cTn>
                                        <p:tgtEl>
                                          <p:spTgt spid="23"/>
                                        </p:tgtEl>
                                        <p:attrNameLst>
                                          <p:attrName>style.visibility</p:attrName>
                                        </p:attrNameLst>
                                      </p:cBhvr>
                                      <p:to>
                                        <p:strVal val="visible"/>
                                      </p:to>
                                    </p:set>
                                    <p:anim calcmode="lin" valueType="num">
                                      <p:cBhvr>
                                        <p:cTn id="48" dur="1000" fill="hold"/>
                                        <p:tgtEl>
                                          <p:spTgt spid="23"/>
                                        </p:tgtEl>
                                        <p:attrNameLst>
                                          <p:attrName>ppt_w</p:attrName>
                                        </p:attrNameLst>
                                      </p:cBhvr>
                                      <p:tavLst>
                                        <p:tav tm="0">
                                          <p:val>
                                            <p:strVal val="#ppt_w*0.70"/>
                                          </p:val>
                                        </p:tav>
                                        <p:tav tm="100000">
                                          <p:val>
                                            <p:strVal val="#ppt_w"/>
                                          </p:val>
                                        </p:tav>
                                      </p:tavLst>
                                    </p:anim>
                                    <p:anim calcmode="lin" valueType="num">
                                      <p:cBhvr>
                                        <p:cTn id="49" dur="1000" fill="hold"/>
                                        <p:tgtEl>
                                          <p:spTgt spid="23"/>
                                        </p:tgtEl>
                                        <p:attrNameLst>
                                          <p:attrName>ppt_h</p:attrName>
                                        </p:attrNameLst>
                                      </p:cBhvr>
                                      <p:tavLst>
                                        <p:tav tm="0">
                                          <p:val>
                                            <p:strVal val="#ppt_h"/>
                                          </p:val>
                                        </p:tav>
                                        <p:tav tm="100000">
                                          <p:val>
                                            <p:strVal val="#ppt_h"/>
                                          </p:val>
                                        </p:tav>
                                      </p:tavLst>
                                    </p:anim>
                                    <p:animEffect transition="in" filter="fade">
                                      <p:cBhvr>
                                        <p:cTn id="50" dur="1000"/>
                                        <p:tgtEl>
                                          <p:spTgt spid="23"/>
                                        </p:tgtEl>
                                      </p:cBhvr>
                                    </p:animEffect>
                                  </p:childTnLst>
                                </p:cTn>
                              </p:par>
                              <p:par>
                                <p:cTn id="51" presetID="55" presetClass="entr" presetSubtype="0" fill="hold" nodeType="with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p:cTn id="53" dur="1000" fill="hold"/>
                                        <p:tgtEl>
                                          <p:spTgt spid="26"/>
                                        </p:tgtEl>
                                        <p:attrNameLst>
                                          <p:attrName>ppt_w</p:attrName>
                                        </p:attrNameLst>
                                      </p:cBhvr>
                                      <p:tavLst>
                                        <p:tav tm="0">
                                          <p:val>
                                            <p:strVal val="#ppt_w*0.70"/>
                                          </p:val>
                                        </p:tav>
                                        <p:tav tm="100000">
                                          <p:val>
                                            <p:strVal val="#ppt_w"/>
                                          </p:val>
                                        </p:tav>
                                      </p:tavLst>
                                    </p:anim>
                                    <p:anim calcmode="lin" valueType="num">
                                      <p:cBhvr>
                                        <p:cTn id="54" dur="1000" fill="hold"/>
                                        <p:tgtEl>
                                          <p:spTgt spid="26"/>
                                        </p:tgtEl>
                                        <p:attrNameLst>
                                          <p:attrName>ppt_h</p:attrName>
                                        </p:attrNameLst>
                                      </p:cBhvr>
                                      <p:tavLst>
                                        <p:tav tm="0">
                                          <p:val>
                                            <p:strVal val="#ppt_h"/>
                                          </p:val>
                                        </p:tav>
                                        <p:tav tm="100000">
                                          <p:val>
                                            <p:strVal val="#ppt_h"/>
                                          </p:val>
                                        </p:tav>
                                      </p:tavLst>
                                    </p:anim>
                                    <p:animEffect transition="in" filter="fade">
                                      <p:cBhvr>
                                        <p:cTn id="55" dur="1000"/>
                                        <p:tgtEl>
                                          <p:spTgt spid="26"/>
                                        </p:tgtEl>
                                      </p:cBhvr>
                                    </p:animEffect>
                                  </p:childTnLst>
                                </p:cTn>
                              </p:par>
                              <p:par>
                                <p:cTn id="56" presetID="55" presetClass="entr" presetSubtype="0" fill="hold" nodeType="withEffect">
                                  <p:stCondLst>
                                    <p:cond delay="0"/>
                                  </p:stCondLst>
                                  <p:childTnLst>
                                    <p:set>
                                      <p:cBhvr>
                                        <p:cTn id="57" dur="1" fill="hold">
                                          <p:stCondLst>
                                            <p:cond delay="0"/>
                                          </p:stCondLst>
                                        </p:cTn>
                                        <p:tgtEl>
                                          <p:spTgt spid="29"/>
                                        </p:tgtEl>
                                        <p:attrNameLst>
                                          <p:attrName>style.visibility</p:attrName>
                                        </p:attrNameLst>
                                      </p:cBhvr>
                                      <p:to>
                                        <p:strVal val="visible"/>
                                      </p:to>
                                    </p:set>
                                    <p:anim calcmode="lin" valueType="num">
                                      <p:cBhvr>
                                        <p:cTn id="58" dur="1000" fill="hold"/>
                                        <p:tgtEl>
                                          <p:spTgt spid="29"/>
                                        </p:tgtEl>
                                        <p:attrNameLst>
                                          <p:attrName>ppt_w</p:attrName>
                                        </p:attrNameLst>
                                      </p:cBhvr>
                                      <p:tavLst>
                                        <p:tav tm="0">
                                          <p:val>
                                            <p:strVal val="#ppt_w*0.70"/>
                                          </p:val>
                                        </p:tav>
                                        <p:tav tm="100000">
                                          <p:val>
                                            <p:strVal val="#ppt_w"/>
                                          </p:val>
                                        </p:tav>
                                      </p:tavLst>
                                    </p:anim>
                                    <p:anim calcmode="lin" valueType="num">
                                      <p:cBhvr>
                                        <p:cTn id="59" dur="1000" fill="hold"/>
                                        <p:tgtEl>
                                          <p:spTgt spid="29"/>
                                        </p:tgtEl>
                                        <p:attrNameLst>
                                          <p:attrName>ppt_h</p:attrName>
                                        </p:attrNameLst>
                                      </p:cBhvr>
                                      <p:tavLst>
                                        <p:tav tm="0">
                                          <p:val>
                                            <p:strVal val="#ppt_h"/>
                                          </p:val>
                                        </p:tav>
                                        <p:tav tm="100000">
                                          <p:val>
                                            <p:strVal val="#ppt_h"/>
                                          </p:val>
                                        </p:tav>
                                      </p:tavLst>
                                    </p:anim>
                                    <p:animEffect transition="in" filter="fade">
                                      <p:cBhvr>
                                        <p:cTn id="60" dur="1000"/>
                                        <p:tgtEl>
                                          <p:spTgt spid="29"/>
                                        </p:tgtEl>
                                      </p:cBhvr>
                                    </p:animEffect>
                                  </p:childTnLst>
                                </p:cTn>
                              </p:par>
                              <p:par>
                                <p:cTn id="61" presetID="55" presetClass="entr" presetSubtype="0" fill="hold" nodeType="withEffect">
                                  <p:stCondLst>
                                    <p:cond delay="0"/>
                                  </p:stCondLst>
                                  <p:childTnLst>
                                    <p:set>
                                      <p:cBhvr>
                                        <p:cTn id="62" dur="1" fill="hold">
                                          <p:stCondLst>
                                            <p:cond delay="0"/>
                                          </p:stCondLst>
                                        </p:cTn>
                                        <p:tgtEl>
                                          <p:spTgt spid="32"/>
                                        </p:tgtEl>
                                        <p:attrNameLst>
                                          <p:attrName>style.visibility</p:attrName>
                                        </p:attrNameLst>
                                      </p:cBhvr>
                                      <p:to>
                                        <p:strVal val="visible"/>
                                      </p:to>
                                    </p:set>
                                    <p:anim calcmode="lin" valueType="num">
                                      <p:cBhvr>
                                        <p:cTn id="63" dur="1000" fill="hold"/>
                                        <p:tgtEl>
                                          <p:spTgt spid="32"/>
                                        </p:tgtEl>
                                        <p:attrNameLst>
                                          <p:attrName>ppt_w</p:attrName>
                                        </p:attrNameLst>
                                      </p:cBhvr>
                                      <p:tavLst>
                                        <p:tav tm="0">
                                          <p:val>
                                            <p:strVal val="#ppt_w*0.70"/>
                                          </p:val>
                                        </p:tav>
                                        <p:tav tm="100000">
                                          <p:val>
                                            <p:strVal val="#ppt_w"/>
                                          </p:val>
                                        </p:tav>
                                      </p:tavLst>
                                    </p:anim>
                                    <p:anim calcmode="lin" valueType="num">
                                      <p:cBhvr>
                                        <p:cTn id="64" dur="1000" fill="hold"/>
                                        <p:tgtEl>
                                          <p:spTgt spid="32"/>
                                        </p:tgtEl>
                                        <p:attrNameLst>
                                          <p:attrName>ppt_h</p:attrName>
                                        </p:attrNameLst>
                                      </p:cBhvr>
                                      <p:tavLst>
                                        <p:tav tm="0">
                                          <p:val>
                                            <p:strVal val="#ppt_h"/>
                                          </p:val>
                                        </p:tav>
                                        <p:tav tm="100000">
                                          <p:val>
                                            <p:strVal val="#ppt_h"/>
                                          </p:val>
                                        </p:tav>
                                      </p:tavLst>
                                    </p:anim>
                                    <p:animEffect transition="in" filter="fade">
                                      <p:cBhvr>
                                        <p:cTn id="65" dur="1000"/>
                                        <p:tgtEl>
                                          <p:spTgt spid="32"/>
                                        </p:tgtEl>
                                      </p:cBhvr>
                                    </p:animEffect>
                                  </p:childTnLst>
                                </p:cTn>
                              </p:par>
                              <p:par>
                                <p:cTn id="66" presetID="55" presetClass="entr" presetSubtype="0" fill="hold" nodeType="withEffect">
                                  <p:stCondLst>
                                    <p:cond delay="0"/>
                                  </p:stCondLst>
                                  <p:childTnLst>
                                    <p:set>
                                      <p:cBhvr>
                                        <p:cTn id="67" dur="1" fill="hold">
                                          <p:stCondLst>
                                            <p:cond delay="0"/>
                                          </p:stCondLst>
                                        </p:cTn>
                                        <p:tgtEl>
                                          <p:spTgt spid="35"/>
                                        </p:tgtEl>
                                        <p:attrNameLst>
                                          <p:attrName>style.visibility</p:attrName>
                                        </p:attrNameLst>
                                      </p:cBhvr>
                                      <p:to>
                                        <p:strVal val="visible"/>
                                      </p:to>
                                    </p:set>
                                    <p:anim calcmode="lin" valueType="num">
                                      <p:cBhvr>
                                        <p:cTn id="68" dur="1000" fill="hold"/>
                                        <p:tgtEl>
                                          <p:spTgt spid="35"/>
                                        </p:tgtEl>
                                        <p:attrNameLst>
                                          <p:attrName>ppt_w</p:attrName>
                                        </p:attrNameLst>
                                      </p:cBhvr>
                                      <p:tavLst>
                                        <p:tav tm="0">
                                          <p:val>
                                            <p:strVal val="#ppt_w*0.70"/>
                                          </p:val>
                                        </p:tav>
                                        <p:tav tm="100000">
                                          <p:val>
                                            <p:strVal val="#ppt_w"/>
                                          </p:val>
                                        </p:tav>
                                      </p:tavLst>
                                    </p:anim>
                                    <p:anim calcmode="lin" valueType="num">
                                      <p:cBhvr>
                                        <p:cTn id="69" dur="1000" fill="hold"/>
                                        <p:tgtEl>
                                          <p:spTgt spid="35"/>
                                        </p:tgtEl>
                                        <p:attrNameLst>
                                          <p:attrName>ppt_h</p:attrName>
                                        </p:attrNameLst>
                                      </p:cBhvr>
                                      <p:tavLst>
                                        <p:tav tm="0">
                                          <p:val>
                                            <p:strVal val="#ppt_h"/>
                                          </p:val>
                                        </p:tav>
                                        <p:tav tm="100000">
                                          <p:val>
                                            <p:strVal val="#ppt_h"/>
                                          </p:val>
                                        </p:tav>
                                      </p:tavLst>
                                    </p:anim>
                                    <p:animEffect transition="in" filter="fade">
                                      <p:cBhvr>
                                        <p:cTn id="70" dur="1000"/>
                                        <p:tgtEl>
                                          <p:spTgt spid="35"/>
                                        </p:tgtEl>
                                      </p:cBhvr>
                                    </p:animEffect>
                                  </p:childTnLst>
                                </p:cTn>
                              </p:par>
                            </p:childTnLst>
                          </p:cTn>
                        </p:par>
                        <p:par>
                          <p:cTn id="71" fill="hold">
                            <p:stCondLst>
                              <p:cond delay="2365"/>
                            </p:stCondLst>
                            <p:childTnLst>
                              <p:par>
                                <p:cTn id="72" presetID="10" presetClass="entr" presetSubtype="0" fill="hold" grpId="0" nodeType="afterEffect">
                                  <p:stCondLst>
                                    <p:cond delay="0"/>
                                  </p:stCondLst>
                                  <p:childTnLst>
                                    <p:set>
                                      <p:cBhvr>
                                        <p:cTn id="73" dur="1" fill="hold">
                                          <p:stCondLst>
                                            <p:cond delay="0"/>
                                          </p:stCondLst>
                                        </p:cTn>
                                        <p:tgtEl>
                                          <p:spTgt spid="39"/>
                                        </p:tgtEl>
                                        <p:attrNameLst>
                                          <p:attrName>style.visibility</p:attrName>
                                        </p:attrNameLst>
                                      </p:cBhvr>
                                      <p:to>
                                        <p:strVal val="visible"/>
                                      </p:to>
                                    </p:set>
                                    <p:animEffect transition="in" filter="fade">
                                      <p:cBhvr>
                                        <p:cTn id="74" dur="500"/>
                                        <p:tgtEl>
                                          <p:spTgt spid="39"/>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40"/>
                                        </p:tgtEl>
                                        <p:attrNameLst>
                                          <p:attrName>style.visibility</p:attrName>
                                        </p:attrNameLst>
                                      </p:cBhvr>
                                      <p:to>
                                        <p:strVal val="visible"/>
                                      </p:to>
                                    </p:set>
                                    <p:animEffect transition="in" filter="fade">
                                      <p:cBhvr>
                                        <p:cTn id="77" dur="500"/>
                                        <p:tgtEl>
                                          <p:spTgt spid="40"/>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1"/>
                                        </p:tgtEl>
                                        <p:attrNameLst>
                                          <p:attrName>style.visibility</p:attrName>
                                        </p:attrNameLst>
                                      </p:cBhvr>
                                      <p:to>
                                        <p:strVal val="visible"/>
                                      </p:to>
                                    </p:set>
                                    <p:animEffect transition="in" filter="fade">
                                      <p:cBhvr>
                                        <p:cTn id="80" dur="500"/>
                                        <p:tgtEl>
                                          <p:spTgt spid="41"/>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42"/>
                                        </p:tgtEl>
                                        <p:attrNameLst>
                                          <p:attrName>style.visibility</p:attrName>
                                        </p:attrNameLst>
                                      </p:cBhvr>
                                      <p:to>
                                        <p:strVal val="visible"/>
                                      </p:to>
                                    </p:set>
                                    <p:animEffect transition="in" filter="fade">
                                      <p:cBhvr>
                                        <p:cTn id="83" dur="500"/>
                                        <p:tgtEl>
                                          <p:spTgt spid="42"/>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43"/>
                                        </p:tgtEl>
                                        <p:attrNameLst>
                                          <p:attrName>style.visibility</p:attrName>
                                        </p:attrNameLst>
                                      </p:cBhvr>
                                      <p:to>
                                        <p:strVal val="visible"/>
                                      </p:to>
                                    </p:set>
                                    <p:animEffect transition="in" filter="fade">
                                      <p:cBhvr>
                                        <p:cTn id="86" dur="500"/>
                                        <p:tgtEl>
                                          <p:spTgt spid="43"/>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44"/>
                                        </p:tgtEl>
                                        <p:attrNameLst>
                                          <p:attrName>style.visibility</p:attrName>
                                        </p:attrNameLst>
                                      </p:cBhvr>
                                      <p:to>
                                        <p:strVal val="visible"/>
                                      </p:to>
                                    </p:set>
                                    <p:animEffect transition="in" filter="fade">
                                      <p:cBhvr>
                                        <p:cTn id="89" dur="500"/>
                                        <p:tgtEl>
                                          <p:spTgt spid="44"/>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45"/>
                                        </p:tgtEl>
                                        <p:attrNameLst>
                                          <p:attrName>style.visibility</p:attrName>
                                        </p:attrNameLst>
                                      </p:cBhvr>
                                      <p:to>
                                        <p:strVal val="visible"/>
                                      </p:to>
                                    </p:set>
                                    <p:animEffect transition="in" filter="fade">
                                      <p:cBhvr>
                                        <p:cTn id="92" dur="500"/>
                                        <p:tgtEl>
                                          <p:spTgt spid="45"/>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46"/>
                                        </p:tgtEl>
                                        <p:attrNameLst>
                                          <p:attrName>style.visibility</p:attrName>
                                        </p:attrNameLst>
                                      </p:cBhvr>
                                      <p:to>
                                        <p:strVal val="visible"/>
                                      </p:to>
                                    </p:set>
                                    <p:animEffect transition="in" filter="fade">
                                      <p:cBhvr>
                                        <p:cTn id="95" dur="500"/>
                                        <p:tgtEl>
                                          <p:spTgt spid="46"/>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47"/>
                                        </p:tgtEl>
                                        <p:attrNameLst>
                                          <p:attrName>style.visibility</p:attrName>
                                        </p:attrNameLst>
                                      </p:cBhvr>
                                      <p:to>
                                        <p:strVal val="visible"/>
                                      </p:to>
                                    </p:set>
                                    <p:animEffect transition="in" filter="fade">
                                      <p:cBhvr>
                                        <p:cTn id="98" dur="500"/>
                                        <p:tgtEl>
                                          <p:spTgt spid="47"/>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48"/>
                                        </p:tgtEl>
                                        <p:attrNameLst>
                                          <p:attrName>style.visibility</p:attrName>
                                        </p:attrNameLst>
                                      </p:cBhvr>
                                      <p:to>
                                        <p:strVal val="visible"/>
                                      </p:to>
                                    </p:set>
                                    <p:animEffect transition="in" filter="fade">
                                      <p:cBhvr>
                                        <p:cTn id="101" dur="500"/>
                                        <p:tgtEl>
                                          <p:spTgt spid="48"/>
                                        </p:tgtEl>
                                      </p:cBhvr>
                                    </p:animEffect>
                                  </p:childTnLst>
                                </p:cTn>
                              </p:par>
                              <p:par>
                                <p:cTn id="102" presetID="10" presetClass="entr" presetSubtype="0" fill="hold" grpId="0" nodeType="withEffect">
                                  <p:stCondLst>
                                    <p:cond delay="0"/>
                                  </p:stCondLst>
                                  <p:childTnLst>
                                    <p:set>
                                      <p:cBhvr>
                                        <p:cTn id="103" dur="1" fill="hold">
                                          <p:stCondLst>
                                            <p:cond delay="0"/>
                                          </p:stCondLst>
                                        </p:cTn>
                                        <p:tgtEl>
                                          <p:spTgt spid="49"/>
                                        </p:tgtEl>
                                        <p:attrNameLst>
                                          <p:attrName>style.visibility</p:attrName>
                                        </p:attrNameLst>
                                      </p:cBhvr>
                                      <p:to>
                                        <p:strVal val="visible"/>
                                      </p:to>
                                    </p:set>
                                    <p:animEffect transition="in" filter="fade">
                                      <p:cBhvr>
                                        <p:cTn id="104" dur="500"/>
                                        <p:tgtEl>
                                          <p:spTgt spid="49"/>
                                        </p:tgtEl>
                                      </p:cBhvr>
                                    </p:animEffect>
                                  </p:childTnLst>
                                </p:cTn>
                              </p:par>
                              <p:par>
                                <p:cTn id="105" presetID="10" presetClass="entr" presetSubtype="0" fill="hold" grpId="0" nodeType="withEffect">
                                  <p:stCondLst>
                                    <p:cond delay="0"/>
                                  </p:stCondLst>
                                  <p:childTnLst>
                                    <p:set>
                                      <p:cBhvr>
                                        <p:cTn id="106" dur="1" fill="hold">
                                          <p:stCondLst>
                                            <p:cond delay="0"/>
                                          </p:stCondLst>
                                        </p:cTn>
                                        <p:tgtEl>
                                          <p:spTgt spid="50"/>
                                        </p:tgtEl>
                                        <p:attrNameLst>
                                          <p:attrName>style.visibility</p:attrName>
                                        </p:attrNameLst>
                                      </p:cBhvr>
                                      <p:to>
                                        <p:strVal val="visible"/>
                                      </p:to>
                                    </p:set>
                                    <p:animEffect transition="in" filter="fade">
                                      <p:cBhvr>
                                        <p:cTn id="107" dur="500"/>
                                        <p:tgtEl>
                                          <p:spTgt spid="50"/>
                                        </p:tgtEl>
                                      </p:cBhvr>
                                    </p:animEffect>
                                  </p:childTnLst>
                                </p:cTn>
                              </p:par>
                            </p:childTnLst>
                          </p:cTn>
                        </p:par>
                        <p:par>
                          <p:cTn id="108" fill="hold">
                            <p:stCondLst>
                              <p:cond delay="2865"/>
                            </p:stCondLst>
                            <p:childTnLst>
                              <p:par>
                                <p:cTn id="109" presetID="10" presetClass="entr" presetSubtype="0" fill="hold" grpId="0" nodeType="afterEffect">
                                  <p:stCondLst>
                                    <p:cond delay="0"/>
                                  </p:stCondLst>
                                  <p:childTnLst>
                                    <p:set>
                                      <p:cBhvr>
                                        <p:cTn id="110" dur="1" fill="hold">
                                          <p:stCondLst>
                                            <p:cond delay="0"/>
                                          </p:stCondLst>
                                        </p:cTn>
                                        <p:tgtEl>
                                          <p:spTgt spid="53"/>
                                        </p:tgtEl>
                                        <p:attrNameLst>
                                          <p:attrName>style.visibility</p:attrName>
                                        </p:attrNameLst>
                                      </p:cBhvr>
                                      <p:to>
                                        <p:strVal val="visible"/>
                                      </p:to>
                                    </p:set>
                                    <p:animEffect transition="in" filter="fade">
                                      <p:cBhvr>
                                        <p:cTn id="111"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40" grpId="0"/>
      <p:bldP spid="41" grpId="0"/>
      <p:bldP spid="42" grpId="0"/>
      <p:bldP spid="43" grpId="0"/>
      <p:bldP spid="44" grpId="0"/>
      <p:bldP spid="45" grpId="0"/>
      <p:bldP spid="46" grpId="0"/>
      <p:bldP spid="47" grpId="0"/>
      <p:bldP spid="48" grpId="0"/>
      <p:bldP spid="49" grpId="0"/>
      <p:bldP spid="50" grpId="0"/>
      <p:bldP spid="51" grpId="0"/>
      <p:bldP spid="53"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a:spLocks noChangeArrowheads="1"/>
          </p:cNvSpPr>
          <p:nvPr/>
        </p:nvSpPr>
        <p:spPr bwMode="auto">
          <a:xfrm>
            <a:off x="2929768" y="5059656"/>
            <a:ext cx="2959034" cy="2481271"/>
          </a:xfrm>
          <a:custGeom>
            <a:avLst/>
            <a:gdLst>
              <a:gd name="connsiteX0" fmla="*/ 834663 w 1667218"/>
              <a:gd name="connsiteY0" fmla="*/ 0 h 1936984"/>
              <a:gd name="connsiteX1" fmla="*/ 957705 w 1667218"/>
              <a:gd name="connsiteY1" fmla="*/ 528268 h 1936984"/>
              <a:gd name="connsiteX2" fmla="*/ 1081382 w 1667218"/>
              <a:gd name="connsiteY2" fmla="*/ 874376 h 1936984"/>
              <a:gd name="connsiteX3" fmla="*/ 1152984 w 1667218"/>
              <a:gd name="connsiteY3" fmla="*/ 1026176 h 1936984"/>
              <a:gd name="connsiteX4" fmla="*/ 1667218 w 1667218"/>
              <a:gd name="connsiteY4" fmla="*/ 1936983 h 1936984"/>
              <a:gd name="connsiteX5" fmla="*/ 833609 w 1667218"/>
              <a:gd name="connsiteY5" fmla="*/ 1936983 h 1936984"/>
              <a:gd name="connsiteX6" fmla="*/ 833609 w 1667218"/>
              <a:gd name="connsiteY6" fmla="*/ 1936984 h 1936984"/>
              <a:gd name="connsiteX7" fmla="*/ 0 w 1667218"/>
              <a:gd name="connsiteY7" fmla="*/ 1936984 h 1936984"/>
              <a:gd name="connsiteX8" fmla="*/ 514234 w 1667218"/>
              <a:gd name="connsiteY8" fmla="*/ 1026177 h 1936984"/>
              <a:gd name="connsiteX9" fmla="*/ 585836 w 1667218"/>
              <a:gd name="connsiteY9" fmla="*/ 874377 h 1936984"/>
              <a:gd name="connsiteX10" fmla="*/ 709513 w 1667218"/>
              <a:gd name="connsiteY10" fmla="*/ 528269 h 1936984"/>
              <a:gd name="connsiteX11" fmla="*/ 832555 w 1667218"/>
              <a:gd name="connsiteY11" fmla="*/ 1 h 1936984"/>
              <a:gd name="connsiteX12" fmla="*/ 833609 w 1667218"/>
              <a:gd name="connsiteY12" fmla="*/ 5889 h 1936984"/>
              <a:gd name="connsiteX13" fmla="*/ 833609 w 1667218"/>
              <a:gd name="connsiteY13" fmla="*/ 5888 h 193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7218" h="1936984">
                <a:moveTo>
                  <a:pt x="834663" y="0"/>
                </a:moveTo>
                <a:lnTo>
                  <a:pt x="957705" y="528268"/>
                </a:lnTo>
                <a:cubicBezTo>
                  <a:pt x="1006524" y="685130"/>
                  <a:pt x="1041691" y="791391"/>
                  <a:pt x="1081382" y="874376"/>
                </a:cubicBezTo>
                <a:cubicBezTo>
                  <a:pt x="1121072" y="957360"/>
                  <a:pt x="1065743" y="839550"/>
                  <a:pt x="1152984" y="1026176"/>
                </a:cubicBezTo>
                <a:cubicBezTo>
                  <a:pt x="1283170" y="1341923"/>
                  <a:pt x="1537032" y="1621237"/>
                  <a:pt x="1667218" y="1936983"/>
                </a:cubicBezTo>
                <a:lnTo>
                  <a:pt x="833609" y="1936983"/>
                </a:lnTo>
                <a:lnTo>
                  <a:pt x="833609" y="1936984"/>
                </a:lnTo>
                <a:lnTo>
                  <a:pt x="0" y="1936984"/>
                </a:lnTo>
                <a:cubicBezTo>
                  <a:pt x="130186" y="1621238"/>
                  <a:pt x="384048" y="1341924"/>
                  <a:pt x="514234" y="1026177"/>
                </a:cubicBezTo>
                <a:cubicBezTo>
                  <a:pt x="601475" y="839551"/>
                  <a:pt x="546146" y="957361"/>
                  <a:pt x="585836" y="874377"/>
                </a:cubicBezTo>
                <a:cubicBezTo>
                  <a:pt x="625527" y="791392"/>
                  <a:pt x="660694" y="685131"/>
                  <a:pt x="709513" y="528269"/>
                </a:cubicBezTo>
                <a:lnTo>
                  <a:pt x="832555" y="1"/>
                </a:lnTo>
                <a:lnTo>
                  <a:pt x="833609" y="5889"/>
                </a:lnTo>
                <a:lnTo>
                  <a:pt x="833609" y="5888"/>
                </a:lnTo>
                <a:close/>
              </a:path>
            </a:pathLst>
          </a:custGeom>
          <a:solidFill>
            <a:schemeClr val="accent1">
              <a:alpha val="90000"/>
            </a:schemeClr>
          </a:solidFill>
          <a:ln w="12700">
            <a:noFill/>
            <a:bevel/>
            <a:headEnd/>
            <a:tailEnd/>
          </a:ln>
          <a:extLst/>
        </p:spPr>
        <p:txBody>
          <a:bodyPr wrap="square" anchor="ctr">
            <a:no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zh-CN" sz="3200">
              <a:solidFill>
                <a:srgbClr val="FFFFFF"/>
              </a:solidFill>
              <a:latin typeface="宋体" panose="02010600030101010101" pitchFamily="2" charset="-122"/>
              <a:sym typeface="宋体" panose="02010600030101010101" pitchFamily="2" charset="-122"/>
            </a:endParaRPr>
          </a:p>
        </p:txBody>
      </p:sp>
      <p:sp>
        <p:nvSpPr>
          <p:cNvPr id="3" name="Freeform 6"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a:spLocks noChangeArrowheads="1"/>
          </p:cNvSpPr>
          <p:nvPr/>
        </p:nvSpPr>
        <p:spPr bwMode="auto">
          <a:xfrm>
            <a:off x="4823653" y="5802786"/>
            <a:ext cx="2959034" cy="1738139"/>
          </a:xfrm>
          <a:custGeom>
            <a:avLst/>
            <a:gdLst>
              <a:gd name="connsiteX0" fmla="*/ 834663 w 1667218"/>
              <a:gd name="connsiteY0" fmla="*/ 0 h 1936984"/>
              <a:gd name="connsiteX1" fmla="*/ 957705 w 1667218"/>
              <a:gd name="connsiteY1" fmla="*/ 528268 h 1936984"/>
              <a:gd name="connsiteX2" fmla="*/ 1081382 w 1667218"/>
              <a:gd name="connsiteY2" fmla="*/ 874376 h 1936984"/>
              <a:gd name="connsiteX3" fmla="*/ 1152984 w 1667218"/>
              <a:gd name="connsiteY3" fmla="*/ 1026176 h 1936984"/>
              <a:gd name="connsiteX4" fmla="*/ 1667218 w 1667218"/>
              <a:gd name="connsiteY4" fmla="*/ 1936983 h 1936984"/>
              <a:gd name="connsiteX5" fmla="*/ 833609 w 1667218"/>
              <a:gd name="connsiteY5" fmla="*/ 1936983 h 1936984"/>
              <a:gd name="connsiteX6" fmla="*/ 833609 w 1667218"/>
              <a:gd name="connsiteY6" fmla="*/ 1936984 h 1936984"/>
              <a:gd name="connsiteX7" fmla="*/ 0 w 1667218"/>
              <a:gd name="connsiteY7" fmla="*/ 1936984 h 1936984"/>
              <a:gd name="connsiteX8" fmla="*/ 514234 w 1667218"/>
              <a:gd name="connsiteY8" fmla="*/ 1026177 h 1936984"/>
              <a:gd name="connsiteX9" fmla="*/ 585836 w 1667218"/>
              <a:gd name="connsiteY9" fmla="*/ 874377 h 1936984"/>
              <a:gd name="connsiteX10" fmla="*/ 709513 w 1667218"/>
              <a:gd name="connsiteY10" fmla="*/ 528269 h 1936984"/>
              <a:gd name="connsiteX11" fmla="*/ 832555 w 1667218"/>
              <a:gd name="connsiteY11" fmla="*/ 1 h 1936984"/>
              <a:gd name="connsiteX12" fmla="*/ 833609 w 1667218"/>
              <a:gd name="connsiteY12" fmla="*/ 5889 h 1936984"/>
              <a:gd name="connsiteX13" fmla="*/ 833609 w 1667218"/>
              <a:gd name="connsiteY13" fmla="*/ 5888 h 193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7218" h="1936984">
                <a:moveTo>
                  <a:pt x="834663" y="0"/>
                </a:moveTo>
                <a:lnTo>
                  <a:pt x="957705" y="528268"/>
                </a:lnTo>
                <a:cubicBezTo>
                  <a:pt x="1006524" y="685130"/>
                  <a:pt x="1041691" y="791391"/>
                  <a:pt x="1081382" y="874376"/>
                </a:cubicBezTo>
                <a:cubicBezTo>
                  <a:pt x="1121072" y="957360"/>
                  <a:pt x="1065743" y="839550"/>
                  <a:pt x="1152984" y="1026176"/>
                </a:cubicBezTo>
                <a:cubicBezTo>
                  <a:pt x="1283170" y="1341923"/>
                  <a:pt x="1537032" y="1621237"/>
                  <a:pt x="1667218" y="1936983"/>
                </a:cubicBezTo>
                <a:lnTo>
                  <a:pt x="833609" y="1936983"/>
                </a:lnTo>
                <a:lnTo>
                  <a:pt x="833609" y="1936984"/>
                </a:lnTo>
                <a:lnTo>
                  <a:pt x="0" y="1936984"/>
                </a:lnTo>
                <a:cubicBezTo>
                  <a:pt x="130186" y="1621238"/>
                  <a:pt x="384048" y="1341924"/>
                  <a:pt x="514234" y="1026177"/>
                </a:cubicBezTo>
                <a:cubicBezTo>
                  <a:pt x="601475" y="839551"/>
                  <a:pt x="546146" y="957361"/>
                  <a:pt x="585836" y="874377"/>
                </a:cubicBezTo>
                <a:cubicBezTo>
                  <a:pt x="625527" y="791392"/>
                  <a:pt x="660694" y="685131"/>
                  <a:pt x="709513" y="528269"/>
                </a:cubicBezTo>
                <a:lnTo>
                  <a:pt x="832555" y="1"/>
                </a:lnTo>
                <a:lnTo>
                  <a:pt x="833609" y="5889"/>
                </a:lnTo>
                <a:lnTo>
                  <a:pt x="833609" y="5888"/>
                </a:lnTo>
                <a:close/>
              </a:path>
            </a:pathLst>
          </a:custGeom>
          <a:solidFill>
            <a:schemeClr val="accent2">
              <a:alpha val="90000"/>
            </a:schemeClr>
          </a:solidFill>
          <a:ln w="12700">
            <a:noFill/>
            <a:bevel/>
            <a:headEnd/>
            <a:tailEnd/>
          </a:ln>
          <a:extLst/>
        </p:spPr>
        <p:txBody>
          <a:bodyPr wrap="square" anchor="ctr">
            <a:no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zh-CN" sz="3200">
              <a:solidFill>
                <a:srgbClr val="FFFFFF"/>
              </a:solidFill>
              <a:latin typeface="宋体" panose="02010600030101010101" pitchFamily="2" charset="-122"/>
              <a:sym typeface="宋体" panose="02010600030101010101" pitchFamily="2" charset="-122"/>
            </a:endParaRPr>
          </a:p>
        </p:txBody>
      </p:sp>
      <p:sp>
        <p:nvSpPr>
          <p:cNvPr id="4" name="Freeform 7"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a:spLocks noChangeArrowheads="1"/>
          </p:cNvSpPr>
          <p:nvPr/>
        </p:nvSpPr>
        <p:spPr bwMode="auto">
          <a:xfrm>
            <a:off x="6717540" y="4577754"/>
            <a:ext cx="2959034" cy="2963173"/>
          </a:xfrm>
          <a:custGeom>
            <a:avLst/>
            <a:gdLst>
              <a:gd name="connsiteX0" fmla="*/ 834663 w 1667218"/>
              <a:gd name="connsiteY0" fmla="*/ 0 h 1936984"/>
              <a:gd name="connsiteX1" fmla="*/ 957705 w 1667218"/>
              <a:gd name="connsiteY1" fmla="*/ 528268 h 1936984"/>
              <a:gd name="connsiteX2" fmla="*/ 1081382 w 1667218"/>
              <a:gd name="connsiteY2" fmla="*/ 874376 h 1936984"/>
              <a:gd name="connsiteX3" fmla="*/ 1152984 w 1667218"/>
              <a:gd name="connsiteY3" fmla="*/ 1026176 h 1936984"/>
              <a:gd name="connsiteX4" fmla="*/ 1667218 w 1667218"/>
              <a:gd name="connsiteY4" fmla="*/ 1936983 h 1936984"/>
              <a:gd name="connsiteX5" fmla="*/ 833609 w 1667218"/>
              <a:gd name="connsiteY5" fmla="*/ 1936983 h 1936984"/>
              <a:gd name="connsiteX6" fmla="*/ 833609 w 1667218"/>
              <a:gd name="connsiteY6" fmla="*/ 1936984 h 1936984"/>
              <a:gd name="connsiteX7" fmla="*/ 0 w 1667218"/>
              <a:gd name="connsiteY7" fmla="*/ 1936984 h 1936984"/>
              <a:gd name="connsiteX8" fmla="*/ 514234 w 1667218"/>
              <a:gd name="connsiteY8" fmla="*/ 1026177 h 1936984"/>
              <a:gd name="connsiteX9" fmla="*/ 585836 w 1667218"/>
              <a:gd name="connsiteY9" fmla="*/ 874377 h 1936984"/>
              <a:gd name="connsiteX10" fmla="*/ 709513 w 1667218"/>
              <a:gd name="connsiteY10" fmla="*/ 528269 h 1936984"/>
              <a:gd name="connsiteX11" fmla="*/ 832555 w 1667218"/>
              <a:gd name="connsiteY11" fmla="*/ 1 h 1936984"/>
              <a:gd name="connsiteX12" fmla="*/ 833609 w 1667218"/>
              <a:gd name="connsiteY12" fmla="*/ 5889 h 1936984"/>
              <a:gd name="connsiteX13" fmla="*/ 833609 w 1667218"/>
              <a:gd name="connsiteY13" fmla="*/ 5888 h 193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7218" h="1936984">
                <a:moveTo>
                  <a:pt x="834663" y="0"/>
                </a:moveTo>
                <a:lnTo>
                  <a:pt x="957705" y="528268"/>
                </a:lnTo>
                <a:cubicBezTo>
                  <a:pt x="1006524" y="685130"/>
                  <a:pt x="1041691" y="791391"/>
                  <a:pt x="1081382" y="874376"/>
                </a:cubicBezTo>
                <a:cubicBezTo>
                  <a:pt x="1121072" y="957360"/>
                  <a:pt x="1065743" y="839550"/>
                  <a:pt x="1152984" y="1026176"/>
                </a:cubicBezTo>
                <a:cubicBezTo>
                  <a:pt x="1283170" y="1341923"/>
                  <a:pt x="1537032" y="1621237"/>
                  <a:pt x="1667218" y="1936983"/>
                </a:cubicBezTo>
                <a:lnTo>
                  <a:pt x="833609" y="1936983"/>
                </a:lnTo>
                <a:lnTo>
                  <a:pt x="833609" y="1936984"/>
                </a:lnTo>
                <a:lnTo>
                  <a:pt x="0" y="1936984"/>
                </a:lnTo>
                <a:cubicBezTo>
                  <a:pt x="130186" y="1621238"/>
                  <a:pt x="384048" y="1341924"/>
                  <a:pt x="514234" y="1026177"/>
                </a:cubicBezTo>
                <a:cubicBezTo>
                  <a:pt x="601475" y="839551"/>
                  <a:pt x="546146" y="957361"/>
                  <a:pt x="585836" y="874377"/>
                </a:cubicBezTo>
                <a:cubicBezTo>
                  <a:pt x="625527" y="791392"/>
                  <a:pt x="660694" y="685131"/>
                  <a:pt x="709513" y="528269"/>
                </a:cubicBezTo>
                <a:lnTo>
                  <a:pt x="832555" y="1"/>
                </a:lnTo>
                <a:lnTo>
                  <a:pt x="833609" y="5889"/>
                </a:lnTo>
                <a:lnTo>
                  <a:pt x="833609" y="5888"/>
                </a:lnTo>
                <a:close/>
              </a:path>
            </a:pathLst>
          </a:custGeom>
          <a:solidFill>
            <a:schemeClr val="accent3">
              <a:alpha val="90000"/>
            </a:schemeClr>
          </a:solidFill>
          <a:ln w="12700">
            <a:noFill/>
            <a:bevel/>
            <a:headEnd/>
            <a:tailEnd/>
          </a:ln>
          <a:extLst/>
        </p:spPr>
        <p:txBody>
          <a:bodyPr wrap="square" anchor="ctr">
            <a:no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zh-CN" sz="3200">
              <a:solidFill>
                <a:srgbClr val="FFFFFF"/>
              </a:solidFill>
              <a:latin typeface="宋体" panose="02010600030101010101" pitchFamily="2" charset="-122"/>
              <a:sym typeface="宋体" panose="02010600030101010101" pitchFamily="2" charset="-122"/>
            </a:endParaRPr>
          </a:p>
        </p:txBody>
      </p:sp>
      <p:sp>
        <p:nvSpPr>
          <p:cNvPr id="5" name="Freeform 8"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a:spLocks noChangeArrowheads="1"/>
          </p:cNvSpPr>
          <p:nvPr/>
        </p:nvSpPr>
        <p:spPr bwMode="auto">
          <a:xfrm>
            <a:off x="8611425" y="3995957"/>
            <a:ext cx="2959034" cy="3544970"/>
          </a:xfrm>
          <a:custGeom>
            <a:avLst/>
            <a:gdLst>
              <a:gd name="connsiteX0" fmla="*/ 834663 w 1667218"/>
              <a:gd name="connsiteY0" fmla="*/ 0 h 1936984"/>
              <a:gd name="connsiteX1" fmla="*/ 957705 w 1667218"/>
              <a:gd name="connsiteY1" fmla="*/ 528268 h 1936984"/>
              <a:gd name="connsiteX2" fmla="*/ 1081382 w 1667218"/>
              <a:gd name="connsiteY2" fmla="*/ 874376 h 1936984"/>
              <a:gd name="connsiteX3" fmla="*/ 1152984 w 1667218"/>
              <a:gd name="connsiteY3" fmla="*/ 1026176 h 1936984"/>
              <a:gd name="connsiteX4" fmla="*/ 1667218 w 1667218"/>
              <a:gd name="connsiteY4" fmla="*/ 1936983 h 1936984"/>
              <a:gd name="connsiteX5" fmla="*/ 833609 w 1667218"/>
              <a:gd name="connsiteY5" fmla="*/ 1936983 h 1936984"/>
              <a:gd name="connsiteX6" fmla="*/ 833609 w 1667218"/>
              <a:gd name="connsiteY6" fmla="*/ 1936984 h 1936984"/>
              <a:gd name="connsiteX7" fmla="*/ 0 w 1667218"/>
              <a:gd name="connsiteY7" fmla="*/ 1936984 h 1936984"/>
              <a:gd name="connsiteX8" fmla="*/ 514234 w 1667218"/>
              <a:gd name="connsiteY8" fmla="*/ 1026177 h 1936984"/>
              <a:gd name="connsiteX9" fmla="*/ 585836 w 1667218"/>
              <a:gd name="connsiteY9" fmla="*/ 874377 h 1936984"/>
              <a:gd name="connsiteX10" fmla="*/ 709513 w 1667218"/>
              <a:gd name="connsiteY10" fmla="*/ 528269 h 1936984"/>
              <a:gd name="connsiteX11" fmla="*/ 832555 w 1667218"/>
              <a:gd name="connsiteY11" fmla="*/ 1 h 1936984"/>
              <a:gd name="connsiteX12" fmla="*/ 833609 w 1667218"/>
              <a:gd name="connsiteY12" fmla="*/ 5889 h 1936984"/>
              <a:gd name="connsiteX13" fmla="*/ 833609 w 1667218"/>
              <a:gd name="connsiteY13" fmla="*/ 5888 h 193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7218" h="1936984">
                <a:moveTo>
                  <a:pt x="834663" y="0"/>
                </a:moveTo>
                <a:lnTo>
                  <a:pt x="957705" y="528268"/>
                </a:lnTo>
                <a:cubicBezTo>
                  <a:pt x="1006524" y="685130"/>
                  <a:pt x="1041691" y="791391"/>
                  <a:pt x="1081382" y="874376"/>
                </a:cubicBezTo>
                <a:cubicBezTo>
                  <a:pt x="1121072" y="957360"/>
                  <a:pt x="1065743" y="839550"/>
                  <a:pt x="1152984" y="1026176"/>
                </a:cubicBezTo>
                <a:cubicBezTo>
                  <a:pt x="1283170" y="1341923"/>
                  <a:pt x="1537032" y="1621237"/>
                  <a:pt x="1667218" y="1936983"/>
                </a:cubicBezTo>
                <a:lnTo>
                  <a:pt x="833609" y="1936983"/>
                </a:lnTo>
                <a:lnTo>
                  <a:pt x="833609" y="1936984"/>
                </a:lnTo>
                <a:lnTo>
                  <a:pt x="0" y="1936984"/>
                </a:lnTo>
                <a:cubicBezTo>
                  <a:pt x="130186" y="1621238"/>
                  <a:pt x="384048" y="1341924"/>
                  <a:pt x="514234" y="1026177"/>
                </a:cubicBezTo>
                <a:cubicBezTo>
                  <a:pt x="601475" y="839551"/>
                  <a:pt x="546146" y="957361"/>
                  <a:pt x="585836" y="874377"/>
                </a:cubicBezTo>
                <a:cubicBezTo>
                  <a:pt x="625527" y="791392"/>
                  <a:pt x="660694" y="685131"/>
                  <a:pt x="709513" y="528269"/>
                </a:cubicBezTo>
                <a:lnTo>
                  <a:pt x="832555" y="1"/>
                </a:lnTo>
                <a:lnTo>
                  <a:pt x="833609" y="5889"/>
                </a:lnTo>
                <a:lnTo>
                  <a:pt x="833609" y="5888"/>
                </a:lnTo>
                <a:close/>
              </a:path>
            </a:pathLst>
          </a:custGeom>
          <a:solidFill>
            <a:schemeClr val="accent4">
              <a:alpha val="90000"/>
            </a:schemeClr>
          </a:solidFill>
          <a:ln w="12700">
            <a:noFill/>
            <a:bevel/>
            <a:headEnd/>
            <a:tailEnd/>
          </a:ln>
          <a:extLst/>
        </p:spPr>
        <p:txBody>
          <a:bodyPr wrap="square" anchor="ctr">
            <a:no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zh-CN" sz="3200">
              <a:solidFill>
                <a:srgbClr val="FFFFFF"/>
              </a:solidFill>
              <a:latin typeface="宋体" panose="02010600030101010101" pitchFamily="2" charset="-122"/>
              <a:sym typeface="宋体" panose="02010600030101010101" pitchFamily="2" charset="-122"/>
            </a:endParaRPr>
          </a:p>
        </p:txBody>
      </p:sp>
      <p:sp>
        <p:nvSpPr>
          <p:cNvPr id="6" name="Freeform 9"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a:spLocks noChangeArrowheads="1"/>
          </p:cNvSpPr>
          <p:nvPr/>
        </p:nvSpPr>
        <p:spPr bwMode="auto">
          <a:xfrm>
            <a:off x="10505310" y="4753659"/>
            <a:ext cx="2959034" cy="2787267"/>
          </a:xfrm>
          <a:custGeom>
            <a:avLst/>
            <a:gdLst>
              <a:gd name="connsiteX0" fmla="*/ 834663 w 1667218"/>
              <a:gd name="connsiteY0" fmla="*/ 0 h 1936984"/>
              <a:gd name="connsiteX1" fmla="*/ 957705 w 1667218"/>
              <a:gd name="connsiteY1" fmla="*/ 528268 h 1936984"/>
              <a:gd name="connsiteX2" fmla="*/ 1081382 w 1667218"/>
              <a:gd name="connsiteY2" fmla="*/ 874376 h 1936984"/>
              <a:gd name="connsiteX3" fmla="*/ 1152984 w 1667218"/>
              <a:gd name="connsiteY3" fmla="*/ 1026176 h 1936984"/>
              <a:gd name="connsiteX4" fmla="*/ 1667218 w 1667218"/>
              <a:gd name="connsiteY4" fmla="*/ 1936983 h 1936984"/>
              <a:gd name="connsiteX5" fmla="*/ 833609 w 1667218"/>
              <a:gd name="connsiteY5" fmla="*/ 1936983 h 1936984"/>
              <a:gd name="connsiteX6" fmla="*/ 833609 w 1667218"/>
              <a:gd name="connsiteY6" fmla="*/ 1936984 h 1936984"/>
              <a:gd name="connsiteX7" fmla="*/ 0 w 1667218"/>
              <a:gd name="connsiteY7" fmla="*/ 1936984 h 1936984"/>
              <a:gd name="connsiteX8" fmla="*/ 514234 w 1667218"/>
              <a:gd name="connsiteY8" fmla="*/ 1026177 h 1936984"/>
              <a:gd name="connsiteX9" fmla="*/ 585836 w 1667218"/>
              <a:gd name="connsiteY9" fmla="*/ 874377 h 1936984"/>
              <a:gd name="connsiteX10" fmla="*/ 709513 w 1667218"/>
              <a:gd name="connsiteY10" fmla="*/ 528269 h 1936984"/>
              <a:gd name="connsiteX11" fmla="*/ 832555 w 1667218"/>
              <a:gd name="connsiteY11" fmla="*/ 1 h 1936984"/>
              <a:gd name="connsiteX12" fmla="*/ 833609 w 1667218"/>
              <a:gd name="connsiteY12" fmla="*/ 5889 h 1936984"/>
              <a:gd name="connsiteX13" fmla="*/ 833609 w 1667218"/>
              <a:gd name="connsiteY13" fmla="*/ 5888 h 193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7218" h="1936984">
                <a:moveTo>
                  <a:pt x="834663" y="0"/>
                </a:moveTo>
                <a:lnTo>
                  <a:pt x="957705" y="528268"/>
                </a:lnTo>
                <a:cubicBezTo>
                  <a:pt x="1006524" y="685130"/>
                  <a:pt x="1041691" y="791391"/>
                  <a:pt x="1081382" y="874376"/>
                </a:cubicBezTo>
                <a:cubicBezTo>
                  <a:pt x="1121072" y="957360"/>
                  <a:pt x="1065743" y="839550"/>
                  <a:pt x="1152984" y="1026176"/>
                </a:cubicBezTo>
                <a:cubicBezTo>
                  <a:pt x="1283170" y="1341923"/>
                  <a:pt x="1537032" y="1621237"/>
                  <a:pt x="1667218" y="1936983"/>
                </a:cubicBezTo>
                <a:lnTo>
                  <a:pt x="833609" y="1936983"/>
                </a:lnTo>
                <a:lnTo>
                  <a:pt x="833609" y="1936984"/>
                </a:lnTo>
                <a:lnTo>
                  <a:pt x="0" y="1936984"/>
                </a:lnTo>
                <a:cubicBezTo>
                  <a:pt x="130186" y="1621238"/>
                  <a:pt x="384048" y="1341924"/>
                  <a:pt x="514234" y="1026177"/>
                </a:cubicBezTo>
                <a:cubicBezTo>
                  <a:pt x="601475" y="839551"/>
                  <a:pt x="546146" y="957361"/>
                  <a:pt x="585836" y="874377"/>
                </a:cubicBezTo>
                <a:cubicBezTo>
                  <a:pt x="625527" y="791392"/>
                  <a:pt x="660694" y="685131"/>
                  <a:pt x="709513" y="528269"/>
                </a:cubicBezTo>
                <a:lnTo>
                  <a:pt x="832555" y="1"/>
                </a:lnTo>
                <a:lnTo>
                  <a:pt x="833609" y="5889"/>
                </a:lnTo>
                <a:lnTo>
                  <a:pt x="833609" y="5888"/>
                </a:lnTo>
                <a:close/>
              </a:path>
            </a:pathLst>
          </a:custGeom>
          <a:solidFill>
            <a:schemeClr val="accent5">
              <a:alpha val="90000"/>
            </a:schemeClr>
          </a:solidFill>
          <a:ln w="12700">
            <a:noFill/>
            <a:bevel/>
            <a:headEnd/>
            <a:tailEnd/>
          </a:ln>
          <a:extLst/>
        </p:spPr>
        <p:txBody>
          <a:bodyPr wrap="square" anchor="ctr">
            <a:no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zh-CN" sz="3200">
              <a:solidFill>
                <a:srgbClr val="FFFFFF"/>
              </a:solidFill>
              <a:latin typeface="宋体" panose="02010600030101010101" pitchFamily="2" charset="-122"/>
              <a:sym typeface="宋体" panose="02010600030101010101" pitchFamily="2" charset="-122"/>
            </a:endParaRPr>
          </a:p>
        </p:txBody>
      </p:sp>
      <p:sp>
        <p:nvSpPr>
          <p:cNvPr id="7" name="Freeform 10"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a:spLocks noChangeArrowheads="1"/>
          </p:cNvSpPr>
          <p:nvPr/>
        </p:nvSpPr>
        <p:spPr bwMode="auto">
          <a:xfrm>
            <a:off x="12399198" y="5411794"/>
            <a:ext cx="2959034" cy="2129133"/>
          </a:xfrm>
          <a:custGeom>
            <a:avLst/>
            <a:gdLst>
              <a:gd name="connsiteX0" fmla="*/ 834663 w 1667218"/>
              <a:gd name="connsiteY0" fmla="*/ 0 h 1936984"/>
              <a:gd name="connsiteX1" fmla="*/ 957705 w 1667218"/>
              <a:gd name="connsiteY1" fmla="*/ 528268 h 1936984"/>
              <a:gd name="connsiteX2" fmla="*/ 1081382 w 1667218"/>
              <a:gd name="connsiteY2" fmla="*/ 874376 h 1936984"/>
              <a:gd name="connsiteX3" fmla="*/ 1152984 w 1667218"/>
              <a:gd name="connsiteY3" fmla="*/ 1026176 h 1936984"/>
              <a:gd name="connsiteX4" fmla="*/ 1667218 w 1667218"/>
              <a:gd name="connsiteY4" fmla="*/ 1936983 h 1936984"/>
              <a:gd name="connsiteX5" fmla="*/ 833609 w 1667218"/>
              <a:gd name="connsiteY5" fmla="*/ 1936983 h 1936984"/>
              <a:gd name="connsiteX6" fmla="*/ 833609 w 1667218"/>
              <a:gd name="connsiteY6" fmla="*/ 1936984 h 1936984"/>
              <a:gd name="connsiteX7" fmla="*/ 0 w 1667218"/>
              <a:gd name="connsiteY7" fmla="*/ 1936984 h 1936984"/>
              <a:gd name="connsiteX8" fmla="*/ 514234 w 1667218"/>
              <a:gd name="connsiteY8" fmla="*/ 1026177 h 1936984"/>
              <a:gd name="connsiteX9" fmla="*/ 585836 w 1667218"/>
              <a:gd name="connsiteY9" fmla="*/ 874377 h 1936984"/>
              <a:gd name="connsiteX10" fmla="*/ 709513 w 1667218"/>
              <a:gd name="connsiteY10" fmla="*/ 528269 h 1936984"/>
              <a:gd name="connsiteX11" fmla="*/ 832555 w 1667218"/>
              <a:gd name="connsiteY11" fmla="*/ 1 h 1936984"/>
              <a:gd name="connsiteX12" fmla="*/ 833609 w 1667218"/>
              <a:gd name="connsiteY12" fmla="*/ 5889 h 1936984"/>
              <a:gd name="connsiteX13" fmla="*/ 833609 w 1667218"/>
              <a:gd name="connsiteY13" fmla="*/ 5888 h 193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7218" h="1936984">
                <a:moveTo>
                  <a:pt x="834663" y="0"/>
                </a:moveTo>
                <a:lnTo>
                  <a:pt x="957705" y="528268"/>
                </a:lnTo>
                <a:cubicBezTo>
                  <a:pt x="1006524" y="685130"/>
                  <a:pt x="1041691" y="791391"/>
                  <a:pt x="1081382" y="874376"/>
                </a:cubicBezTo>
                <a:cubicBezTo>
                  <a:pt x="1121072" y="957360"/>
                  <a:pt x="1065743" y="839550"/>
                  <a:pt x="1152984" y="1026176"/>
                </a:cubicBezTo>
                <a:cubicBezTo>
                  <a:pt x="1283170" y="1341923"/>
                  <a:pt x="1537032" y="1621237"/>
                  <a:pt x="1667218" y="1936983"/>
                </a:cubicBezTo>
                <a:lnTo>
                  <a:pt x="833609" y="1936983"/>
                </a:lnTo>
                <a:lnTo>
                  <a:pt x="833609" y="1936984"/>
                </a:lnTo>
                <a:lnTo>
                  <a:pt x="0" y="1936984"/>
                </a:lnTo>
                <a:cubicBezTo>
                  <a:pt x="130186" y="1621238"/>
                  <a:pt x="384048" y="1341924"/>
                  <a:pt x="514234" y="1026177"/>
                </a:cubicBezTo>
                <a:cubicBezTo>
                  <a:pt x="601475" y="839551"/>
                  <a:pt x="546146" y="957361"/>
                  <a:pt x="585836" y="874377"/>
                </a:cubicBezTo>
                <a:cubicBezTo>
                  <a:pt x="625527" y="791392"/>
                  <a:pt x="660694" y="685131"/>
                  <a:pt x="709513" y="528269"/>
                </a:cubicBezTo>
                <a:lnTo>
                  <a:pt x="832555" y="1"/>
                </a:lnTo>
                <a:lnTo>
                  <a:pt x="833609" y="5889"/>
                </a:lnTo>
                <a:lnTo>
                  <a:pt x="833609" y="5888"/>
                </a:lnTo>
                <a:close/>
              </a:path>
            </a:pathLst>
          </a:custGeom>
          <a:solidFill>
            <a:schemeClr val="accent6">
              <a:alpha val="90000"/>
            </a:schemeClr>
          </a:solidFill>
          <a:ln w="12700">
            <a:noFill/>
            <a:bevel/>
            <a:headEnd/>
            <a:tailEnd/>
          </a:ln>
          <a:extLst/>
        </p:spPr>
        <p:txBody>
          <a:bodyPr wrap="square" anchor="ctr">
            <a:no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zh-CN" sz="3200">
              <a:solidFill>
                <a:srgbClr val="FFFFFF"/>
              </a:solidFill>
              <a:latin typeface="宋体" panose="02010600030101010101" pitchFamily="2" charset="-122"/>
              <a:sym typeface="宋体" panose="02010600030101010101" pitchFamily="2" charset="-122"/>
            </a:endParaRPr>
          </a:p>
        </p:txBody>
      </p:sp>
      <p:sp>
        <p:nvSpPr>
          <p:cNvPr id="8" name="TextBox 11"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txBox="1"/>
          <p:nvPr/>
        </p:nvSpPr>
        <p:spPr>
          <a:xfrm>
            <a:off x="3567182" y="7659335"/>
            <a:ext cx="1684207" cy="400110"/>
          </a:xfrm>
          <a:prstGeom prst="rect">
            <a:avLst/>
          </a:prstGeom>
          <a:noFill/>
        </p:spPr>
        <p:txBody>
          <a:bodyPr wrap="square" rtlCol="0">
            <a:spAutoFit/>
          </a:bodyPr>
          <a:lstStyle/>
          <a:p>
            <a:pPr algn="ctr"/>
            <a:r>
              <a:rPr lang="en-US" altLang="zh-CN" sz="2000" dirty="0" smtClean="0">
                <a:solidFill>
                  <a:schemeClr val="tx1">
                    <a:lumMod val="75000"/>
                    <a:lumOff val="25000"/>
                  </a:schemeClr>
                </a:solidFill>
                <a:ea typeface="+mj-ea"/>
              </a:rPr>
              <a:t>Desktop</a:t>
            </a:r>
            <a:endParaRPr lang="zh-CN" altLang="en-US" sz="2000" dirty="0">
              <a:solidFill>
                <a:schemeClr val="tx1">
                  <a:lumMod val="75000"/>
                  <a:lumOff val="25000"/>
                </a:schemeClr>
              </a:solidFill>
              <a:ea typeface="+mj-ea"/>
            </a:endParaRPr>
          </a:p>
        </p:txBody>
      </p:sp>
      <p:sp>
        <p:nvSpPr>
          <p:cNvPr id="9" name="TextBox 12"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txBox="1"/>
          <p:nvPr/>
        </p:nvSpPr>
        <p:spPr>
          <a:xfrm>
            <a:off x="5434625" y="7659333"/>
            <a:ext cx="1684207" cy="400110"/>
          </a:xfrm>
          <a:prstGeom prst="rect">
            <a:avLst/>
          </a:prstGeom>
          <a:noFill/>
        </p:spPr>
        <p:txBody>
          <a:bodyPr wrap="square" rtlCol="0">
            <a:spAutoFit/>
          </a:bodyPr>
          <a:lstStyle/>
          <a:p>
            <a:pPr algn="ctr"/>
            <a:r>
              <a:rPr lang="en-US" altLang="zh-CN" sz="2000" dirty="0" smtClean="0">
                <a:solidFill>
                  <a:schemeClr val="tx1">
                    <a:lumMod val="75000"/>
                    <a:lumOff val="25000"/>
                  </a:schemeClr>
                </a:solidFill>
                <a:ea typeface="+mj-ea"/>
              </a:rPr>
              <a:t>Notebook</a:t>
            </a:r>
            <a:endParaRPr lang="zh-CN" altLang="en-US" sz="2000" dirty="0">
              <a:solidFill>
                <a:schemeClr val="tx1">
                  <a:lumMod val="75000"/>
                  <a:lumOff val="25000"/>
                </a:schemeClr>
              </a:solidFill>
              <a:ea typeface="+mj-ea"/>
            </a:endParaRPr>
          </a:p>
        </p:txBody>
      </p:sp>
      <p:sp>
        <p:nvSpPr>
          <p:cNvPr id="10" name="TextBox 13"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txBox="1"/>
          <p:nvPr/>
        </p:nvSpPr>
        <p:spPr>
          <a:xfrm>
            <a:off x="7302066" y="7659333"/>
            <a:ext cx="1684207" cy="400110"/>
          </a:xfrm>
          <a:prstGeom prst="rect">
            <a:avLst/>
          </a:prstGeom>
          <a:noFill/>
        </p:spPr>
        <p:txBody>
          <a:bodyPr wrap="square" rtlCol="0">
            <a:spAutoFit/>
          </a:bodyPr>
          <a:lstStyle/>
          <a:p>
            <a:pPr algn="ctr"/>
            <a:r>
              <a:rPr lang="en-US" altLang="zh-CN" sz="2000" dirty="0" smtClean="0">
                <a:solidFill>
                  <a:schemeClr val="tx1">
                    <a:lumMod val="75000"/>
                    <a:lumOff val="25000"/>
                  </a:schemeClr>
                </a:solidFill>
                <a:ea typeface="+mj-ea"/>
              </a:rPr>
              <a:t>Tablet</a:t>
            </a:r>
            <a:endParaRPr lang="zh-CN" altLang="en-US" sz="2000" dirty="0">
              <a:solidFill>
                <a:schemeClr val="tx1">
                  <a:lumMod val="75000"/>
                  <a:lumOff val="25000"/>
                </a:schemeClr>
              </a:solidFill>
              <a:ea typeface="+mj-ea"/>
            </a:endParaRPr>
          </a:p>
        </p:txBody>
      </p:sp>
      <p:sp>
        <p:nvSpPr>
          <p:cNvPr id="11" name="TextBox 14"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txBox="1"/>
          <p:nvPr/>
        </p:nvSpPr>
        <p:spPr>
          <a:xfrm>
            <a:off x="9169508" y="7659333"/>
            <a:ext cx="1806045" cy="400110"/>
          </a:xfrm>
          <a:prstGeom prst="rect">
            <a:avLst/>
          </a:prstGeom>
          <a:noFill/>
        </p:spPr>
        <p:txBody>
          <a:bodyPr wrap="square" rtlCol="0">
            <a:spAutoFit/>
          </a:bodyPr>
          <a:lstStyle/>
          <a:p>
            <a:pPr algn="ctr"/>
            <a:r>
              <a:rPr lang="en-US" altLang="zh-CN" sz="2000" dirty="0" smtClean="0">
                <a:solidFill>
                  <a:schemeClr val="tx1">
                    <a:lumMod val="75000"/>
                    <a:lumOff val="25000"/>
                  </a:schemeClr>
                </a:solidFill>
                <a:ea typeface="+mj-ea"/>
              </a:rPr>
              <a:t>Smartphone</a:t>
            </a:r>
            <a:endParaRPr lang="zh-CN" altLang="en-US" sz="2000" dirty="0">
              <a:solidFill>
                <a:schemeClr val="tx1">
                  <a:lumMod val="75000"/>
                  <a:lumOff val="25000"/>
                </a:schemeClr>
              </a:solidFill>
              <a:ea typeface="+mj-ea"/>
            </a:endParaRPr>
          </a:p>
        </p:txBody>
      </p:sp>
      <p:sp>
        <p:nvSpPr>
          <p:cNvPr id="12" name="TextBox 15"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txBox="1"/>
          <p:nvPr/>
        </p:nvSpPr>
        <p:spPr>
          <a:xfrm>
            <a:off x="11158787" y="7659333"/>
            <a:ext cx="1684207" cy="400110"/>
          </a:xfrm>
          <a:prstGeom prst="rect">
            <a:avLst/>
          </a:prstGeom>
          <a:noFill/>
        </p:spPr>
        <p:txBody>
          <a:bodyPr wrap="square" rtlCol="0">
            <a:spAutoFit/>
          </a:bodyPr>
          <a:lstStyle/>
          <a:p>
            <a:pPr algn="ctr"/>
            <a:r>
              <a:rPr lang="en-US" altLang="zh-CN" sz="2000" dirty="0" smtClean="0">
                <a:solidFill>
                  <a:schemeClr val="tx1">
                    <a:lumMod val="75000"/>
                    <a:lumOff val="25000"/>
                  </a:schemeClr>
                </a:solidFill>
                <a:ea typeface="+mj-ea"/>
              </a:rPr>
              <a:t>Television</a:t>
            </a:r>
            <a:endParaRPr lang="zh-CN" altLang="en-US" sz="2000" dirty="0">
              <a:solidFill>
                <a:schemeClr val="tx1">
                  <a:lumMod val="75000"/>
                  <a:lumOff val="25000"/>
                </a:schemeClr>
              </a:solidFill>
              <a:ea typeface="+mj-ea"/>
            </a:endParaRPr>
          </a:p>
        </p:txBody>
      </p:sp>
      <p:sp>
        <p:nvSpPr>
          <p:cNvPr id="13" name="TextBox 16"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txBox="1"/>
          <p:nvPr/>
        </p:nvSpPr>
        <p:spPr>
          <a:xfrm>
            <a:off x="13026232" y="7659333"/>
            <a:ext cx="1684207" cy="400110"/>
          </a:xfrm>
          <a:prstGeom prst="rect">
            <a:avLst/>
          </a:prstGeom>
          <a:noFill/>
        </p:spPr>
        <p:txBody>
          <a:bodyPr wrap="square" rtlCol="0">
            <a:spAutoFit/>
          </a:bodyPr>
          <a:lstStyle/>
          <a:p>
            <a:pPr algn="ctr"/>
            <a:r>
              <a:rPr lang="en-US" altLang="zh-CN" sz="2000" dirty="0" smtClean="0">
                <a:solidFill>
                  <a:schemeClr val="tx1">
                    <a:lumMod val="75000"/>
                    <a:lumOff val="25000"/>
                  </a:schemeClr>
                </a:solidFill>
                <a:ea typeface="+mj-ea"/>
              </a:rPr>
              <a:t>Others</a:t>
            </a:r>
            <a:endParaRPr lang="zh-CN" altLang="en-US" sz="2000" dirty="0">
              <a:solidFill>
                <a:schemeClr val="tx1">
                  <a:lumMod val="75000"/>
                  <a:lumOff val="25000"/>
                </a:schemeClr>
              </a:solidFill>
              <a:ea typeface="+mj-ea"/>
            </a:endParaRPr>
          </a:p>
        </p:txBody>
      </p:sp>
      <p:sp>
        <p:nvSpPr>
          <p:cNvPr id="14" name="TextBox 18"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txBox="1"/>
          <p:nvPr/>
        </p:nvSpPr>
        <p:spPr>
          <a:xfrm>
            <a:off x="3496399" y="4549069"/>
            <a:ext cx="1825771" cy="400110"/>
          </a:xfrm>
          <a:prstGeom prst="rect">
            <a:avLst/>
          </a:prstGeom>
          <a:noFill/>
        </p:spPr>
        <p:txBody>
          <a:bodyPr wrap="square" rtlCol="0">
            <a:spAutoFit/>
          </a:bodyPr>
          <a:lstStyle/>
          <a:p>
            <a:pPr algn="ctr"/>
            <a:r>
              <a:rPr lang="en-US" altLang="zh-CN" sz="2000" dirty="0" smtClean="0">
                <a:solidFill>
                  <a:schemeClr val="tx1">
                    <a:lumMod val="75000"/>
                    <a:lumOff val="25000"/>
                  </a:schemeClr>
                </a:solidFill>
                <a:ea typeface="+mj-ea"/>
              </a:rPr>
              <a:t>2.78K</a:t>
            </a:r>
            <a:endParaRPr lang="zh-CN" altLang="en-US" sz="2000" dirty="0">
              <a:solidFill>
                <a:schemeClr val="tx1">
                  <a:lumMod val="75000"/>
                  <a:lumOff val="25000"/>
                </a:schemeClr>
              </a:solidFill>
              <a:ea typeface="+mj-ea"/>
            </a:endParaRPr>
          </a:p>
        </p:txBody>
      </p:sp>
      <p:sp>
        <p:nvSpPr>
          <p:cNvPr id="15" name="TextBox 19"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txBox="1"/>
          <p:nvPr/>
        </p:nvSpPr>
        <p:spPr>
          <a:xfrm>
            <a:off x="5388858" y="5248488"/>
            <a:ext cx="1825771" cy="400110"/>
          </a:xfrm>
          <a:prstGeom prst="rect">
            <a:avLst/>
          </a:prstGeom>
          <a:noFill/>
        </p:spPr>
        <p:txBody>
          <a:bodyPr wrap="square" rtlCol="0">
            <a:spAutoFit/>
          </a:bodyPr>
          <a:lstStyle/>
          <a:p>
            <a:pPr algn="ctr"/>
            <a:r>
              <a:rPr lang="en-US" altLang="zh-CN" sz="2000" dirty="0" smtClean="0">
                <a:solidFill>
                  <a:schemeClr val="tx1">
                    <a:lumMod val="75000"/>
                    <a:lumOff val="25000"/>
                  </a:schemeClr>
                </a:solidFill>
                <a:ea typeface="+mj-ea"/>
              </a:rPr>
              <a:t>2.18K</a:t>
            </a:r>
            <a:endParaRPr lang="zh-CN" altLang="en-US" sz="2000" dirty="0">
              <a:solidFill>
                <a:schemeClr val="tx1">
                  <a:lumMod val="75000"/>
                  <a:lumOff val="25000"/>
                </a:schemeClr>
              </a:solidFill>
              <a:ea typeface="+mj-ea"/>
            </a:endParaRPr>
          </a:p>
        </p:txBody>
      </p:sp>
      <p:sp>
        <p:nvSpPr>
          <p:cNvPr id="16" name="TextBox 20"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txBox="1"/>
          <p:nvPr/>
        </p:nvSpPr>
        <p:spPr>
          <a:xfrm>
            <a:off x="7281316" y="4040048"/>
            <a:ext cx="1825771" cy="400110"/>
          </a:xfrm>
          <a:prstGeom prst="rect">
            <a:avLst/>
          </a:prstGeom>
          <a:noFill/>
        </p:spPr>
        <p:txBody>
          <a:bodyPr wrap="square" rtlCol="0">
            <a:spAutoFit/>
          </a:bodyPr>
          <a:lstStyle/>
          <a:p>
            <a:pPr algn="ctr"/>
            <a:r>
              <a:rPr lang="en-US" altLang="zh-CN" sz="2000" dirty="0" smtClean="0">
                <a:solidFill>
                  <a:schemeClr val="tx1">
                    <a:lumMod val="75000"/>
                    <a:lumOff val="25000"/>
                  </a:schemeClr>
                </a:solidFill>
                <a:ea typeface="+mj-ea"/>
              </a:rPr>
              <a:t>3.28K</a:t>
            </a:r>
            <a:endParaRPr lang="zh-CN" altLang="en-US" sz="2000" dirty="0">
              <a:solidFill>
                <a:schemeClr val="tx1">
                  <a:lumMod val="75000"/>
                  <a:lumOff val="25000"/>
                </a:schemeClr>
              </a:solidFill>
              <a:ea typeface="+mj-ea"/>
            </a:endParaRPr>
          </a:p>
        </p:txBody>
      </p:sp>
      <p:sp>
        <p:nvSpPr>
          <p:cNvPr id="17" name="TextBox 21"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txBox="1"/>
          <p:nvPr/>
        </p:nvSpPr>
        <p:spPr>
          <a:xfrm>
            <a:off x="9173776" y="3461085"/>
            <a:ext cx="1825771" cy="400110"/>
          </a:xfrm>
          <a:prstGeom prst="rect">
            <a:avLst/>
          </a:prstGeom>
          <a:noFill/>
        </p:spPr>
        <p:txBody>
          <a:bodyPr wrap="square" rtlCol="0">
            <a:spAutoFit/>
          </a:bodyPr>
          <a:lstStyle/>
          <a:p>
            <a:pPr algn="ctr"/>
            <a:r>
              <a:rPr lang="en-US" altLang="zh-CN" sz="2000" dirty="0" smtClean="0">
                <a:solidFill>
                  <a:schemeClr val="tx1">
                    <a:lumMod val="75000"/>
                    <a:lumOff val="25000"/>
                  </a:schemeClr>
                </a:solidFill>
                <a:ea typeface="+mj-ea"/>
              </a:rPr>
              <a:t>3.72K</a:t>
            </a:r>
            <a:endParaRPr lang="zh-CN" altLang="en-US" sz="2000" dirty="0">
              <a:solidFill>
                <a:schemeClr val="tx1">
                  <a:lumMod val="75000"/>
                  <a:lumOff val="25000"/>
                </a:schemeClr>
              </a:solidFill>
              <a:ea typeface="+mj-ea"/>
            </a:endParaRPr>
          </a:p>
        </p:txBody>
      </p:sp>
      <p:sp>
        <p:nvSpPr>
          <p:cNvPr id="18" name="TextBox 22"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txBox="1"/>
          <p:nvPr/>
        </p:nvSpPr>
        <p:spPr>
          <a:xfrm>
            <a:off x="11066234" y="4199360"/>
            <a:ext cx="1825771" cy="400110"/>
          </a:xfrm>
          <a:prstGeom prst="rect">
            <a:avLst/>
          </a:prstGeom>
          <a:noFill/>
        </p:spPr>
        <p:txBody>
          <a:bodyPr wrap="square" rtlCol="0">
            <a:spAutoFit/>
          </a:bodyPr>
          <a:lstStyle/>
          <a:p>
            <a:pPr algn="ctr"/>
            <a:r>
              <a:rPr lang="en-US" altLang="zh-CN" sz="2000" dirty="0" smtClean="0">
                <a:solidFill>
                  <a:schemeClr val="tx1">
                    <a:lumMod val="75000"/>
                    <a:lumOff val="25000"/>
                  </a:schemeClr>
                </a:solidFill>
                <a:ea typeface="+mj-ea"/>
              </a:rPr>
              <a:t>3.14K</a:t>
            </a:r>
            <a:endParaRPr lang="zh-CN" altLang="en-US" sz="2000" dirty="0">
              <a:solidFill>
                <a:schemeClr val="tx1">
                  <a:lumMod val="75000"/>
                  <a:lumOff val="25000"/>
                </a:schemeClr>
              </a:solidFill>
              <a:ea typeface="+mj-ea"/>
            </a:endParaRPr>
          </a:p>
        </p:txBody>
      </p:sp>
      <p:sp>
        <p:nvSpPr>
          <p:cNvPr id="19" name="TextBox 23"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txBox="1"/>
          <p:nvPr/>
        </p:nvSpPr>
        <p:spPr>
          <a:xfrm>
            <a:off x="12958695" y="4875465"/>
            <a:ext cx="1825771" cy="400110"/>
          </a:xfrm>
          <a:prstGeom prst="rect">
            <a:avLst/>
          </a:prstGeom>
          <a:noFill/>
        </p:spPr>
        <p:txBody>
          <a:bodyPr wrap="square" rtlCol="0">
            <a:spAutoFit/>
          </a:bodyPr>
          <a:lstStyle/>
          <a:p>
            <a:pPr algn="ctr"/>
            <a:r>
              <a:rPr lang="en-US" altLang="zh-CN" sz="2000" dirty="0" smtClean="0">
                <a:solidFill>
                  <a:schemeClr val="tx1">
                    <a:lumMod val="75000"/>
                    <a:lumOff val="25000"/>
                  </a:schemeClr>
                </a:solidFill>
                <a:ea typeface="+mj-ea"/>
              </a:rPr>
              <a:t>2.58K</a:t>
            </a:r>
            <a:endParaRPr lang="zh-CN" altLang="en-US" sz="2000" dirty="0">
              <a:solidFill>
                <a:schemeClr val="tx1">
                  <a:lumMod val="75000"/>
                  <a:lumOff val="25000"/>
                </a:schemeClr>
              </a:solidFill>
              <a:ea typeface="+mj-ea"/>
            </a:endParaRPr>
          </a:p>
        </p:txBody>
      </p:sp>
      <p:sp>
        <p:nvSpPr>
          <p:cNvPr id="21"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2877017" y="8378128"/>
            <a:ext cx="12533968" cy="757130"/>
          </a:xfrm>
          <a:prstGeom prst="rect">
            <a:avLst/>
          </a:prstGeom>
        </p:spPr>
        <p:txBody>
          <a:bodyPr wrap="square">
            <a:spAutoFit/>
          </a:bodyPr>
          <a:lstStyle/>
          <a:p>
            <a:pPr algn="ct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
        <p:nvSpPr>
          <p:cNvPr id="22" name="TextBox 21"/>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Creative Chart</a:t>
            </a:r>
          </a:p>
        </p:txBody>
      </p:sp>
    </p:spTree>
    <p:extLst>
      <p:ext uri="{BB962C8B-B14F-4D97-AF65-F5344CB8AC3E}">
        <p14:creationId xmlns:p14="http://schemas.microsoft.com/office/powerpoint/2010/main" val="2216535762"/>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22"/>
                                        </p:tgtEl>
                                        <p:attrNameLst>
                                          <p:attrName>style.visibility</p:attrName>
                                        </p:attrNameLst>
                                      </p:cBhvr>
                                      <p:to>
                                        <p:strVal val="visible"/>
                                      </p:to>
                                    </p:set>
                                    <p:anim to="" calcmode="lin" valueType="num">
                                      <p:cBhvr>
                                        <p:cTn id="7" dur="700" fill="hold">
                                          <p:stCondLst>
                                            <p:cond delay="0"/>
                                          </p:stCondLst>
                                        </p:cTn>
                                        <p:tgtEl>
                                          <p:spTgt spid="22"/>
                                        </p:tgtEl>
                                        <p:attrNameLst>
                                          <p:attrName>ppt_x</p:attrName>
                                        </p:attrNameLst>
                                      </p:cBhvr>
                                      <p:tavLst>
                                        <p:tav tm="0" fmla="#ppt_x-#ppt_w*1.2*((1.5-1.5*$)^3-(1.5-1.5*$)^2)">
                                          <p:val>
                                            <p:strVal val="0"/>
                                          </p:val>
                                        </p:tav>
                                        <p:tav tm="100000">
                                          <p:val>
                                            <p:strVal val="1"/>
                                          </p:val>
                                        </p:tav>
                                      </p:tavLst>
                                    </p:anim>
                                    <p:anim to="" calcmode="lin" valueType="num">
                                      <p:cBhvr>
                                        <p:cTn id="8" dur="700" fill="hold">
                                          <p:stCondLst>
                                            <p:cond delay="0"/>
                                          </p:stCondLst>
                                        </p:cTn>
                                        <p:tgtEl>
                                          <p:spTgt spid="22"/>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9" dur="700" fill="hold">
                                          <p:stCondLst>
                                            <p:cond delay="0"/>
                                          </p:stCondLst>
                                        </p:cTn>
                                        <p:tgtEl>
                                          <p:spTgt spid="22"/>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0" fill="hold">
                            <p:stCondLst>
                              <p:cond delay="1365"/>
                            </p:stCondLst>
                            <p:childTnLst>
                              <p:par>
                                <p:cTn id="11" presetID="0" presetClass="entr" presetSubtype="0" fill="hold" grpId="0" nodeType="afterEffect">
                                  <p:stCondLst>
                                    <p:cond delay="0"/>
                                  </p:stCondLst>
                                  <p:childTnLst>
                                    <p:set>
                                      <p:cBhvr>
                                        <p:cTn id="12" dur="1000" fill="hold">
                                          <p:stCondLst>
                                            <p:cond delay="0"/>
                                          </p:stCondLst>
                                        </p:cTn>
                                        <p:tgtEl>
                                          <p:spTgt spid="2"/>
                                        </p:tgtEl>
                                        <p:attrNameLst>
                                          <p:attrName>style.visibility</p:attrName>
                                        </p:attrNameLst>
                                      </p:cBhvr>
                                      <p:to>
                                        <p:strVal val="visible"/>
                                      </p:to>
                                    </p:set>
                                    <p:anim to="" calcmode="lin" valueType="num">
                                      <p:cBhvr>
                                        <p:cTn id="13" dur="1000" fill="hold">
                                          <p:stCondLst>
                                            <p:cond delay="0"/>
                                          </p:stCondLst>
                                        </p:cTn>
                                        <p:tgtEl>
                                          <p:spTgt spid="2"/>
                                        </p:tgtEl>
                                        <p:attrNameLst>
                                          <p:attrName>ppt_x</p:attrName>
                                        </p:attrNameLst>
                                      </p:cBhvr>
                                      <p:tavLst>
                                        <p:tav tm="0" fmla="#ppt_x-#ppt_w*1.2*((1.5-1.5*$)^3-(1.5-1.5*$)^2)">
                                          <p:val>
                                            <p:strVal val="0"/>
                                          </p:val>
                                        </p:tav>
                                        <p:tav tm="100000">
                                          <p:val>
                                            <p:strVal val="1"/>
                                          </p:val>
                                        </p:tav>
                                      </p:tavLst>
                                    </p:anim>
                                    <p:anim to="" calcmode="lin" valueType="num">
                                      <p:cBhvr>
                                        <p:cTn id="14" dur="1000" fill="hold">
                                          <p:stCondLst>
                                            <p:cond delay="0"/>
                                          </p:stCondLst>
                                        </p:cTn>
                                        <p:tgtEl>
                                          <p:spTgt spid="2"/>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5" dur="1000" fill="hold">
                                          <p:stCondLst>
                                            <p:cond delay="0"/>
                                          </p:stCondLst>
                                        </p:cTn>
                                        <p:tgtEl>
                                          <p:spTgt spid="2"/>
                                        </p:tgtEl>
                                        <p:attrNameLst>
                                          <p:attrName>ppt_w</p:attrName>
                                        </p:attrNameLst>
                                      </p:cBhvr>
                                      <p:tavLst>
                                        <p:tav tm="0" fmla="#ppt_w/2*($)^6">
                                          <p:val>
                                            <p:strVal val="0"/>
                                          </p:val>
                                        </p:tav>
                                        <p:tav tm="50000" fmla="#ppt_w-#ppt_w/2*(2-$)^6">
                                          <p:val>
                                            <p:strVal val="1"/>
                                          </p:val>
                                        </p:tav>
                                        <p:tav tm="100000">
                                          <p:val>
                                            <p:strVal val="2"/>
                                          </p:val>
                                        </p:tav>
                                      </p:tavLst>
                                    </p:anim>
                                  </p:childTnLst>
                                </p:cTn>
                              </p:par>
                              <p:par>
                                <p:cTn id="16" presetID="0" presetClass="entr" presetSubtype="0" fill="hold" grpId="0" nodeType="withEffect">
                                  <p:stCondLst>
                                    <p:cond delay="0"/>
                                  </p:stCondLst>
                                  <p:childTnLst>
                                    <p:set>
                                      <p:cBhvr>
                                        <p:cTn id="17" dur="1000" fill="hold">
                                          <p:stCondLst>
                                            <p:cond delay="0"/>
                                          </p:stCondLst>
                                        </p:cTn>
                                        <p:tgtEl>
                                          <p:spTgt spid="3"/>
                                        </p:tgtEl>
                                        <p:attrNameLst>
                                          <p:attrName>style.visibility</p:attrName>
                                        </p:attrNameLst>
                                      </p:cBhvr>
                                      <p:to>
                                        <p:strVal val="visible"/>
                                      </p:to>
                                    </p:set>
                                    <p:anim to="" calcmode="lin" valueType="num">
                                      <p:cBhvr>
                                        <p:cTn id="18" dur="1000" fill="hold">
                                          <p:stCondLst>
                                            <p:cond delay="0"/>
                                          </p:stCondLst>
                                        </p:cTn>
                                        <p:tgtEl>
                                          <p:spTgt spid="3"/>
                                        </p:tgtEl>
                                        <p:attrNameLst>
                                          <p:attrName>ppt_x</p:attrName>
                                        </p:attrNameLst>
                                      </p:cBhvr>
                                      <p:tavLst>
                                        <p:tav tm="0" fmla="#ppt_x-#ppt_w*1.2*((1.5-1.5*$)^3-(1.5-1.5*$)^2)">
                                          <p:val>
                                            <p:strVal val="0"/>
                                          </p:val>
                                        </p:tav>
                                        <p:tav tm="100000">
                                          <p:val>
                                            <p:strVal val="1"/>
                                          </p:val>
                                        </p:tav>
                                      </p:tavLst>
                                    </p:anim>
                                    <p:anim to="" calcmode="lin" valueType="num">
                                      <p:cBhvr>
                                        <p:cTn id="19" dur="1000" fill="hold">
                                          <p:stCondLst>
                                            <p:cond delay="0"/>
                                          </p:stCondLst>
                                        </p:cTn>
                                        <p:tgtEl>
                                          <p:spTgt spid="3"/>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20" dur="1000" fill="hold">
                                          <p:stCondLst>
                                            <p:cond delay="0"/>
                                          </p:stCondLst>
                                        </p:cTn>
                                        <p:tgtEl>
                                          <p:spTgt spid="3"/>
                                        </p:tgtEl>
                                        <p:attrNameLst>
                                          <p:attrName>ppt_w</p:attrName>
                                        </p:attrNameLst>
                                      </p:cBhvr>
                                      <p:tavLst>
                                        <p:tav tm="0" fmla="#ppt_w/2*($)^6">
                                          <p:val>
                                            <p:strVal val="0"/>
                                          </p:val>
                                        </p:tav>
                                        <p:tav tm="50000" fmla="#ppt_w-#ppt_w/2*(2-$)^6">
                                          <p:val>
                                            <p:strVal val="1"/>
                                          </p:val>
                                        </p:tav>
                                        <p:tav tm="100000">
                                          <p:val>
                                            <p:strVal val="2"/>
                                          </p:val>
                                        </p:tav>
                                      </p:tavLst>
                                    </p:anim>
                                  </p:childTnLst>
                                </p:cTn>
                              </p:par>
                              <p:par>
                                <p:cTn id="21" presetID="0" presetClass="entr" presetSubtype="0" fill="hold" grpId="0" nodeType="withEffect">
                                  <p:stCondLst>
                                    <p:cond delay="0"/>
                                  </p:stCondLst>
                                  <p:childTnLst>
                                    <p:set>
                                      <p:cBhvr>
                                        <p:cTn id="22" dur="1000" fill="hold">
                                          <p:stCondLst>
                                            <p:cond delay="0"/>
                                          </p:stCondLst>
                                        </p:cTn>
                                        <p:tgtEl>
                                          <p:spTgt spid="4"/>
                                        </p:tgtEl>
                                        <p:attrNameLst>
                                          <p:attrName>style.visibility</p:attrName>
                                        </p:attrNameLst>
                                      </p:cBhvr>
                                      <p:to>
                                        <p:strVal val="visible"/>
                                      </p:to>
                                    </p:set>
                                    <p:anim to="" calcmode="lin" valueType="num">
                                      <p:cBhvr>
                                        <p:cTn id="23" dur="1000" fill="hold">
                                          <p:stCondLst>
                                            <p:cond delay="0"/>
                                          </p:stCondLst>
                                        </p:cTn>
                                        <p:tgtEl>
                                          <p:spTgt spid="4"/>
                                        </p:tgtEl>
                                        <p:attrNameLst>
                                          <p:attrName>ppt_x</p:attrName>
                                        </p:attrNameLst>
                                      </p:cBhvr>
                                      <p:tavLst>
                                        <p:tav tm="0" fmla="#ppt_x-#ppt_w*1.2*((1.5-1.5*$)^3-(1.5-1.5*$)^2)">
                                          <p:val>
                                            <p:strVal val="0"/>
                                          </p:val>
                                        </p:tav>
                                        <p:tav tm="100000">
                                          <p:val>
                                            <p:strVal val="1"/>
                                          </p:val>
                                        </p:tav>
                                      </p:tavLst>
                                    </p:anim>
                                    <p:anim to="" calcmode="lin" valueType="num">
                                      <p:cBhvr>
                                        <p:cTn id="24" dur="1000" fill="hold">
                                          <p:stCondLst>
                                            <p:cond delay="0"/>
                                          </p:stCondLst>
                                        </p:cTn>
                                        <p:tgtEl>
                                          <p:spTgt spid="4"/>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25" dur="1000" fill="hold">
                                          <p:stCondLst>
                                            <p:cond delay="0"/>
                                          </p:stCondLst>
                                        </p:cTn>
                                        <p:tgtEl>
                                          <p:spTgt spid="4"/>
                                        </p:tgtEl>
                                        <p:attrNameLst>
                                          <p:attrName>ppt_w</p:attrName>
                                        </p:attrNameLst>
                                      </p:cBhvr>
                                      <p:tavLst>
                                        <p:tav tm="0" fmla="#ppt_w/2*($)^6">
                                          <p:val>
                                            <p:strVal val="0"/>
                                          </p:val>
                                        </p:tav>
                                        <p:tav tm="50000" fmla="#ppt_w-#ppt_w/2*(2-$)^6">
                                          <p:val>
                                            <p:strVal val="1"/>
                                          </p:val>
                                        </p:tav>
                                        <p:tav tm="100000">
                                          <p:val>
                                            <p:strVal val="2"/>
                                          </p:val>
                                        </p:tav>
                                      </p:tavLst>
                                    </p:anim>
                                  </p:childTnLst>
                                </p:cTn>
                              </p:par>
                              <p:par>
                                <p:cTn id="26" presetID="0" presetClass="entr" presetSubtype="0" fill="hold" grpId="0" nodeType="withEffect">
                                  <p:stCondLst>
                                    <p:cond delay="0"/>
                                  </p:stCondLst>
                                  <p:childTnLst>
                                    <p:set>
                                      <p:cBhvr>
                                        <p:cTn id="27" dur="1000" fill="hold">
                                          <p:stCondLst>
                                            <p:cond delay="0"/>
                                          </p:stCondLst>
                                        </p:cTn>
                                        <p:tgtEl>
                                          <p:spTgt spid="5"/>
                                        </p:tgtEl>
                                        <p:attrNameLst>
                                          <p:attrName>style.visibility</p:attrName>
                                        </p:attrNameLst>
                                      </p:cBhvr>
                                      <p:to>
                                        <p:strVal val="visible"/>
                                      </p:to>
                                    </p:set>
                                    <p:anim to="" calcmode="lin" valueType="num">
                                      <p:cBhvr>
                                        <p:cTn id="28" dur="1000" fill="hold">
                                          <p:stCondLst>
                                            <p:cond delay="0"/>
                                          </p:stCondLst>
                                        </p:cTn>
                                        <p:tgtEl>
                                          <p:spTgt spid="5"/>
                                        </p:tgtEl>
                                        <p:attrNameLst>
                                          <p:attrName>ppt_x</p:attrName>
                                        </p:attrNameLst>
                                      </p:cBhvr>
                                      <p:tavLst>
                                        <p:tav tm="0" fmla="#ppt_x-#ppt_w*1.2*((1.5-1.5*$)^3-(1.5-1.5*$)^2)">
                                          <p:val>
                                            <p:strVal val="0"/>
                                          </p:val>
                                        </p:tav>
                                        <p:tav tm="100000">
                                          <p:val>
                                            <p:strVal val="1"/>
                                          </p:val>
                                        </p:tav>
                                      </p:tavLst>
                                    </p:anim>
                                    <p:anim to="" calcmode="lin" valueType="num">
                                      <p:cBhvr>
                                        <p:cTn id="29" dur="1000" fill="hold">
                                          <p:stCondLst>
                                            <p:cond delay="0"/>
                                          </p:stCondLst>
                                        </p:cTn>
                                        <p:tgtEl>
                                          <p:spTgt spid="5"/>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30" dur="1000" fill="hold">
                                          <p:stCondLst>
                                            <p:cond delay="0"/>
                                          </p:stCondLst>
                                        </p:cTn>
                                        <p:tgtEl>
                                          <p:spTgt spid="5"/>
                                        </p:tgtEl>
                                        <p:attrNameLst>
                                          <p:attrName>ppt_w</p:attrName>
                                        </p:attrNameLst>
                                      </p:cBhvr>
                                      <p:tavLst>
                                        <p:tav tm="0" fmla="#ppt_w/2*($)^6">
                                          <p:val>
                                            <p:strVal val="0"/>
                                          </p:val>
                                        </p:tav>
                                        <p:tav tm="50000" fmla="#ppt_w-#ppt_w/2*(2-$)^6">
                                          <p:val>
                                            <p:strVal val="1"/>
                                          </p:val>
                                        </p:tav>
                                        <p:tav tm="100000">
                                          <p:val>
                                            <p:strVal val="2"/>
                                          </p:val>
                                        </p:tav>
                                      </p:tavLst>
                                    </p:anim>
                                  </p:childTnLst>
                                </p:cTn>
                              </p:par>
                              <p:par>
                                <p:cTn id="31" presetID="0" presetClass="entr" presetSubtype="0" fill="hold" grpId="0" nodeType="withEffect">
                                  <p:stCondLst>
                                    <p:cond delay="0"/>
                                  </p:stCondLst>
                                  <p:childTnLst>
                                    <p:set>
                                      <p:cBhvr>
                                        <p:cTn id="32" dur="1000" fill="hold">
                                          <p:stCondLst>
                                            <p:cond delay="0"/>
                                          </p:stCondLst>
                                        </p:cTn>
                                        <p:tgtEl>
                                          <p:spTgt spid="6"/>
                                        </p:tgtEl>
                                        <p:attrNameLst>
                                          <p:attrName>style.visibility</p:attrName>
                                        </p:attrNameLst>
                                      </p:cBhvr>
                                      <p:to>
                                        <p:strVal val="visible"/>
                                      </p:to>
                                    </p:set>
                                    <p:anim to="" calcmode="lin" valueType="num">
                                      <p:cBhvr>
                                        <p:cTn id="33" dur="1000" fill="hold">
                                          <p:stCondLst>
                                            <p:cond delay="0"/>
                                          </p:stCondLst>
                                        </p:cTn>
                                        <p:tgtEl>
                                          <p:spTgt spid="6"/>
                                        </p:tgtEl>
                                        <p:attrNameLst>
                                          <p:attrName>ppt_x</p:attrName>
                                        </p:attrNameLst>
                                      </p:cBhvr>
                                      <p:tavLst>
                                        <p:tav tm="0" fmla="#ppt_x-#ppt_w*1.2*((1.5-1.5*$)^3-(1.5-1.5*$)^2)">
                                          <p:val>
                                            <p:strVal val="0"/>
                                          </p:val>
                                        </p:tav>
                                        <p:tav tm="100000">
                                          <p:val>
                                            <p:strVal val="1"/>
                                          </p:val>
                                        </p:tav>
                                      </p:tavLst>
                                    </p:anim>
                                    <p:anim to="" calcmode="lin" valueType="num">
                                      <p:cBhvr>
                                        <p:cTn id="34" dur="1000" fill="hold">
                                          <p:stCondLst>
                                            <p:cond delay="0"/>
                                          </p:stCondLst>
                                        </p:cTn>
                                        <p:tgtEl>
                                          <p:spTgt spid="6"/>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35" dur="1000" fill="hold">
                                          <p:stCondLst>
                                            <p:cond delay="0"/>
                                          </p:stCondLst>
                                        </p:cTn>
                                        <p:tgtEl>
                                          <p:spTgt spid="6"/>
                                        </p:tgtEl>
                                        <p:attrNameLst>
                                          <p:attrName>ppt_w</p:attrName>
                                        </p:attrNameLst>
                                      </p:cBhvr>
                                      <p:tavLst>
                                        <p:tav tm="0" fmla="#ppt_w/2*($)^6">
                                          <p:val>
                                            <p:strVal val="0"/>
                                          </p:val>
                                        </p:tav>
                                        <p:tav tm="50000" fmla="#ppt_w-#ppt_w/2*(2-$)^6">
                                          <p:val>
                                            <p:strVal val="1"/>
                                          </p:val>
                                        </p:tav>
                                        <p:tav tm="100000">
                                          <p:val>
                                            <p:strVal val="2"/>
                                          </p:val>
                                        </p:tav>
                                      </p:tavLst>
                                    </p:anim>
                                  </p:childTnLst>
                                </p:cTn>
                              </p:par>
                              <p:par>
                                <p:cTn id="36" presetID="0" presetClass="entr" presetSubtype="0" fill="hold" grpId="0" nodeType="withEffect">
                                  <p:stCondLst>
                                    <p:cond delay="0"/>
                                  </p:stCondLst>
                                  <p:childTnLst>
                                    <p:set>
                                      <p:cBhvr>
                                        <p:cTn id="37" dur="1000" fill="hold">
                                          <p:stCondLst>
                                            <p:cond delay="0"/>
                                          </p:stCondLst>
                                        </p:cTn>
                                        <p:tgtEl>
                                          <p:spTgt spid="7"/>
                                        </p:tgtEl>
                                        <p:attrNameLst>
                                          <p:attrName>style.visibility</p:attrName>
                                        </p:attrNameLst>
                                      </p:cBhvr>
                                      <p:to>
                                        <p:strVal val="visible"/>
                                      </p:to>
                                    </p:set>
                                    <p:anim to="" calcmode="lin" valueType="num">
                                      <p:cBhvr>
                                        <p:cTn id="38" dur="1000" fill="hold">
                                          <p:stCondLst>
                                            <p:cond delay="0"/>
                                          </p:stCondLst>
                                        </p:cTn>
                                        <p:tgtEl>
                                          <p:spTgt spid="7"/>
                                        </p:tgtEl>
                                        <p:attrNameLst>
                                          <p:attrName>ppt_x</p:attrName>
                                        </p:attrNameLst>
                                      </p:cBhvr>
                                      <p:tavLst>
                                        <p:tav tm="0" fmla="#ppt_x-#ppt_w*1.2*((1.5-1.5*$)^3-(1.5-1.5*$)^2)">
                                          <p:val>
                                            <p:strVal val="0"/>
                                          </p:val>
                                        </p:tav>
                                        <p:tav tm="100000">
                                          <p:val>
                                            <p:strVal val="1"/>
                                          </p:val>
                                        </p:tav>
                                      </p:tavLst>
                                    </p:anim>
                                    <p:anim to="" calcmode="lin" valueType="num">
                                      <p:cBhvr>
                                        <p:cTn id="39" dur="1000" fill="hold">
                                          <p:stCondLst>
                                            <p:cond delay="0"/>
                                          </p:stCondLst>
                                        </p:cTn>
                                        <p:tgtEl>
                                          <p:spTgt spid="7"/>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40" dur="1000" fill="hold">
                                          <p:stCondLst>
                                            <p:cond delay="0"/>
                                          </p:stCondLst>
                                        </p:cTn>
                                        <p:tgtEl>
                                          <p:spTgt spid="7"/>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41" fill="hold">
                            <p:stCondLst>
                              <p:cond delay="2365"/>
                            </p:stCondLst>
                            <p:childTnLst>
                              <p:par>
                                <p:cTn id="42" presetID="10" presetClass="entr" presetSubtype="0" fill="hold" grpId="0" nodeType="afterEffect">
                                  <p:stCondLst>
                                    <p:cond delay="0"/>
                                  </p:stCondLst>
                                  <p:childTnLst>
                                    <p:set>
                                      <p:cBhvr>
                                        <p:cTn id="43" dur="1" fill="hold">
                                          <p:stCondLst>
                                            <p:cond delay="0"/>
                                          </p:stCondLst>
                                        </p:cTn>
                                        <p:tgtEl>
                                          <p:spTgt spid="14"/>
                                        </p:tgtEl>
                                        <p:attrNameLst>
                                          <p:attrName>style.visibility</p:attrName>
                                        </p:attrNameLst>
                                      </p:cBhvr>
                                      <p:to>
                                        <p:strVal val="visible"/>
                                      </p:to>
                                    </p:set>
                                    <p:animEffect transition="in" filter="fade">
                                      <p:cBhvr>
                                        <p:cTn id="44" dur="500"/>
                                        <p:tgtEl>
                                          <p:spTgt spid="14"/>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fade">
                                      <p:cBhvr>
                                        <p:cTn id="47" dur="500"/>
                                        <p:tgtEl>
                                          <p:spTgt spid="15"/>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6"/>
                                        </p:tgtEl>
                                        <p:attrNameLst>
                                          <p:attrName>style.visibility</p:attrName>
                                        </p:attrNameLst>
                                      </p:cBhvr>
                                      <p:to>
                                        <p:strVal val="visible"/>
                                      </p:to>
                                    </p:set>
                                    <p:animEffect transition="in" filter="fade">
                                      <p:cBhvr>
                                        <p:cTn id="50" dur="500"/>
                                        <p:tgtEl>
                                          <p:spTgt spid="16"/>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17"/>
                                        </p:tgtEl>
                                        <p:attrNameLst>
                                          <p:attrName>style.visibility</p:attrName>
                                        </p:attrNameLst>
                                      </p:cBhvr>
                                      <p:to>
                                        <p:strVal val="visible"/>
                                      </p:to>
                                    </p:set>
                                    <p:animEffect transition="in" filter="fade">
                                      <p:cBhvr>
                                        <p:cTn id="53" dur="500"/>
                                        <p:tgtEl>
                                          <p:spTgt spid="17"/>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8"/>
                                        </p:tgtEl>
                                        <p:attrNameLst>
                                          <p:attrName>style.visibility</p:attrName>
                                        </p:attrNameLst>
                                      </p:cBhvr>
                                      <p:to>
                                        <p:strVal val="visible"/>
                                      </p:to>
                                    </p:set>
                                    <p:animEffect transition="in" filter="fade">
                                      <p:cBhvr>
                                        <p:cTn id="56" dur="500"/>
                                        <p:tgtEl>
                                          <p:spTgt spid="18"/>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fade">
                                      <p:cBhvr>
                                        <p:cTn id="59" dur="500"/>
                                        <p:tgtEl>
                                          <p:spTgt spid="19"/>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8"/>
                                        </p:tgtEl>
                                        <p:attrNameLst>
                                          <p:attrName>style.visibility</p:attrName>
                                        </p:attrNameLst>
                                      </p:cBhvr>
                                      <p:to>
                                        <p:strVal val="visible"/>
                                      </p:to>
                                    </p:set>
                                    <p:animEffect transition="in" filter="fade">
                                      <p:cBhvr>
                                        <p:cTn id="62" dur="500"/>
                                        <p:tgtEl>
                                          <p:spTgt spid="8"/>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9"/>
                                        </p:tgtEl>
                                        <p:attrNameLst>
                                          <p:attrName>style.visibility</p:attrName>
                                        </p:attrNameLst>
                                      </p:cBhvr>
                                      <p:to>
                                        <p:strVal val="visible"/>
                                      </p:to>
                                    </p:set>
                                    <p:animEffect transition="in" filter="fade">
                                      <p:cBhvr>
                                        <p:cTn id="65" dur="500"/>
                                        <p:tgtEl>
                                          <p:spTgt spid="9"/>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10"/>
                                        </p:tgtEl>
                                        <p:attrNameLst>
                                          <p:attrName>style.visibility</p:attrName>
                                        </p:attrNameLst>
                                      </p:cBhvr>
                                      <p:to>
                                        <p:strVal val="visible"/>
                                      </p:to>
                                    </p:set>
                                    <p:animEffect transition="in" filter="fade">
                                      <p:cBhvr>
                                        <p:cTn id="68" dur="500"/>
                                        <p:tgtEl>
                                          <p:spTgt spid="10"/>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11"/>
                                        </p:tgtEl>
                                        <p:attrNameLst>
                                          <p:attrName>style.visibility</p:attrName>
                                        </p:attrNameLst>
                                      </p:cBhvr>
                                      <p:to>
                                        <p:strVal val="visible"/>
                                      </p:to>
                                    </p:set>
                                    <p:animEffect transition="in" filter="fade">
                                      <p:cBhvr>
                                        <p:cTn id="71" dur="500"/>
                                        <p:tgtEl>
                                          <p:spTgt spid="11"/>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12"/>
                                        </p:tgtEl>
                                        <p:attrNameLst>
                                          <p:attrName>style.visibility</p:attrName>
                                        </p:attrNameLst>
                                      </p:cBhvr>
                                      <p:to>
                                        <p:strVal val="visible"/>
                                      </p:to>
                                    </p:set>
                                    <p:animEffect transition="in" filter="fade">
                                      <p:cBhvr>
                                        <p:cTn id="74" dur="500"/>
                                        <p:tgtEl>
                                          <p:spTgt spid="12"/>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13"/>
                                        </p:tgtEl>
                                        <p:attrNameLst>
                                          <p:attrName>style.visibility</p:attrName>
                                        </p:attrNameLst>
                                      </p:cBhvr>
                                      <p:to>
                                        <p:strVal val="visible"/>
                                      </p:to>
                                    </p:set>
                                    <p:animEffect transition="in" filter="fade">
                                      <p:cBhvr>
                                        <p:cTn id="77" dur="500"/>
                                        <p:tgtEl>
                                          <p:spTgt spid="13"/>
                                        </p:tgtEl>
                                      </p:cBhvr>
                                    </p:animEffect>
                                  </p:childTnLst>
                                </p:cTn>
                              </p:par>
                            </p:childTnLst>
                          </p:cTn>
                        </p:par>
                        <p:par>
                          <p:cTn id="78" fill="hold">
                            <p:stCondLst>
                              <p:cond delay="2865"/>
                            </p:stCondLst>
                            <p:childTnLst>
                              <p:par>
                                <p:cTn id="79" presetID="10" presetClass="entr" presetSubtype="0" fill="hold" grpId="0" nodeType="afterEffect">
                                  <p:stCondLst>
                                    <p:cond delay="0"/>
                                  </p:stCondLst>
                                  <p:childTnLst>
                                    <p:set>
                                      <p:cBhvr>
                                        <p:cTn id="80" dur="1" fill="hold">
                                          <p:stCondLst>
                                            <p:cond delay="0"/>
                                          </p:stCondLst>
                                        </p:cTn>
                                        <p:tgtEl>
                                          <p:spTgt spid="21"/>
                                        </p:tgtEl>
                                        <p:attrNameLst>
                                          <p:attrName>style.visibility</p:attrName>
                                        </p:attrNameLst>
                                      </p:cBhvr>
                                      <p:to>
                                        <p:strVal val="visible"/>
                                      </p:to>
                                    </p:set>
                                    <p:animEffect transition="in" filter="fade">
                                      <p:cBhvr>
                                        <p:cTn id="81"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p:bldP spid="9" grpId="0"/>
      <p:bldP spid="10" grpId="0"/>
      <p:bldP spid="11" grpId="0"/>
      <p:bldP spid="12" grpId="0"/>
      <p:bldP spid="13" grpId="0"/>
      <p:bldP spid="14" grpId="0"/>
      <p:bldP spid="15" grpId="0"/>
      <p:bldP spid="16" grpId="0"/>
      <p:bldP spid="17" grpId="0"/>
      <p:bldP spid="18" grpId="0"/>
      <p:bldP spid="19" grpId="0"/>
      <p:bldP spid="21" grpId="0"/>
      <p:bldP spid="22"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GrpSpPr/>
          <p:nvPr/>
        </p:nvGrpSpPr>
        <p:grpSpPr>
          <a:xfrm>
            <a:off x="1954844" y="3836651"/>
            <a:ext cx="6306980" cy="5214527"/>
            <a:chOff x="1554402" y="3430845"/>
            <a:chExt cx="6306980" cy="5214527"/>
          </a:xfrm>
        </p:grpSpPr>
        <p:sp>
          <p:nvSpPr>
            <p:cNvPr id="3" name="Freeform 6"/>
            <p:cNvSpPr>
              <a:spLocks/>
            </p:cNvSpPr>
            <p:nvPr/>
          </p:nvSpPr>
          <p:spPr bwMode="auto">
            <a:xfrm>
              <a:off x="3262188" y="3430845"/>
              <a:ext cx="366229" cy="4700941"/>
            </a:xfrm>
            <a:prstGeom prst="roundRect">
              <a:avLst>
                <a:gd name="adj" fmla="val 50000"/>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7"/>
            <p:cNvSpPr>
              <a:spLocks/>
            </p:cNvSpPr>
            <p:nvPr/>
          </p:nvSpPr>
          <p:spPr bwMode="auto">
            <a:xfrm>
              <a:off x="3262188" y="6337864"/>
              <a:ext cx="366229" cy="1793922"/>
            </a:xfrm>
            <a:prstGeom prst="roundRect">
              <a:avLst>
                <a:gd name="adj" fmla="val 50000"/>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 name="Freeform 10"/>
            <p:cNvSpPr>
              <a:spLocks/>
            </p:cNvSpPr>
            <p:nvPr/>
          </p:nvSpPr>
          <p:spPr bwMode="auto">
            <a:xfrm>
              <a:off x="3262188" y="3430845"/>
              <a:ext cx="366229" cy="4518427"/>
            </a:xfrm>
            <a:custGeom>
              <a:avLst/>
              <a:gdLst>
                <a:gd name="T0" fmla="*/ 65 w 129"/>
                <a:gd name="T1" fmla="*/ 0 h 1590"/>
                <a:gd name="T2" fmla="*/ 64 w 129"/>
                <a:gd name="T3" fmla="*/ 0 h 1590"/>
                <a:gd name="T4" fmla="*/ 0 w 129"/>
                <a:gd name="T5" fmla="*/ 64 h 1590"/>
                <a:gd name="T6" fmla="*/ 0 w 129"/>
                <a:gd name="T7" fmla="*/ 64 h 1590"/>
                <a:gd name="T8" fmla="*/ 64 w 129"/>
                <a:gd name="T9" fmla="*/ 0 h 1590"/>
                <a:gd name="T10" fmla="*/ 64 w 129"/>
                <a:gd name="T11" fmla="*/ 0 h 1590"/>
                <a:gd name="T12" fmla="*/ 65 w 129"/>
                <a:gd name="T13" fmla="*/ 0 h 1590"/>
                <a:gd name="T14" fmla="*/ 129 w 129"/>
                <a:gd name="T15" fmla="*/ 64 h 1590"/>
                <a:gd name="T16" fmla="*/ 129 w 129"/>
                <a:gd name="T17" fmla="*/ 1087 h 1590"/>
                <a:gd name="T18" fmla="*/ 129 w 129"/>
                <a:gd name="T19" fmla="*/ 1087 h 1590"/>
                <a:gd name="T20" fmla="*/ 129 w 129"/>
                <a:gd name="T21" fmla="*/ 1590 h 1590"/>
                <a:gd name="T22" fmla="*/ 129 w 129"/>
                <a:gd name="T23" fmla="*/ 1590 h 1590"/>
                <a:gd name="T24" fmla="*/ 129 w 129"/>
                <a:gd name="T25" fmla="*/ 64 h 1590"/>
                <a:gd name="T26" fmla="*/ 65 w 129"/>
                <a:gd name="T27" fmla="*/ 0 h 1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9" h="1590">
                  <a:moveTo>
                    <a:pt x="65" y="0"/>
                  </a:moveTo>
                  <a:cubicBezTo>
                    <a:pt x="64" y="0"/>
                    <a:pt x="64" y="0"/>
                    <a:pt x="64" y="0"/>
                  </a:cubicBezTo>
                  <a:cubicBezTo>
                    <a:pt x="28" y="0"/>
                    <a:pt x="0" y="29"/>
                    <a:pt x="0" y="64"/>
                  </a:cubicBezTo>
                  <a:cubicBezTo>
                    <a:pt x="0" y="64"/>
                    <a:pt x="0" y="64"/>
                    <a:pt x="0" y="64"/>
                  </a:cubicBezTo>
                  <a:cubicBezTo>
                    <a:pt x="0" y="29"/>
                    <a:pt x="28" y="0"/>
                    <a:pt x="64" y="0"/>
                  </a:cubicBezTo>
                  <a:cubicBezTo>
                    <a:pt x="64" y="0"/>
                    <a:pt x="64" y="0"/>
                    <a:pt x="64" y="0"/>
                  </a:cubicBezTo>
                  <a:cubicBezTo>
                    <a:pt x="65" y="0"/>
                    <a:pt x="65" y="0"/>
                    <a:pt x="65" y="0"/>
                  </a:cubicBezTo>
                  <a:cubicBezTo>
                    <a:pt x="100" y="0"/>
                    <a:pt x="129" y="29"/>
                    <a:pt x="129" y="64"/>
                  </a:cubicBezTo>
                  <a:cubicBezTo>
                    <a:pt x="129" y="1087"/>
                    <a:pt x="129" y="1087"/>
                    <a:pt x="129" y="1087"/>
                  </a:cubicBezTo>
                  <a:cubicBezTo>
                    <a:pt x="129" y="1087"/>
                    <a:pt x="129" y="1087"/>
                    <a:pt x="129" y="1087"/>
                  </a:cubicBezTo>
                  <a:cubicBezTo>
                    <a:pt x="129" y="1590"/>
                    <a:pt x="129" y="1590"/>
                    <a:pt x="129" y="1590"/>
                  </a:cubicBezTo>
                  <a:cubicBezTo>
                    <a:pt x="129" y="1590"/>
                    <a:pt x="129" y="1590"/>
                    <a:pt x="129" y="1590"/>
                  </a:cubicBezTo>
                  <a:cubicBezTo>
                    <a:pt x="129" y="64"/>
                    <a:pt x="129" y="64"/>
                    <a:pt x="129" y="64"/>
                  </a:cubicBezTo>
                  <a:cubicBezTo>
                    <a:pt x="129" y="29"/>
                    <a:pt x="100" y="0"/>
                    <a:pt x="65" y="0"/>
                  </a:cubicBezTo>
                </a:path>
              </a:pathLst>
            </a:custGeom>
            <a:solidFill>
              <a:srgbClr val="C8CA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22"/>
            <p:cNvSpPr>
              <a:spLocks/>
            </p:cNvSpPr>
            <p:nvPr/>
          </p:nvSpPr>
          <p:spPr bwMode="auto">
            <a:xfrm>
              <a:off x="1997797" y="3430845"/>
              <a:ext cx="366229" cy="4700941"/>
            </a:xfrm>
            <a:prstGeom prst="roundRect">
              <a:avLst>
                <a:gd name="adj" fmla="val 50000"/>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23"/>
            <p:cNvSpPr>
              <a:spLocks/>
            </p:cNvSpPr>
            <p:nvPr/>
          </p:nvSpPr>
          <p:spPr bwMode="auto">
            <a:xfrm>
              <a:off x="1997797" y="5508145"/>
              <a:ext cx="366229" cy="2623641"/>
            </a:xfrm>
            <a:prstGeom prst="roundRect">
              <a:avLst>
                <a:gd name="adj" fmla="val 50000"/>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p:cNvSpPr>
            <p:nvPr/>
          </p:nvSpPr>
          <p:spPr bwMode="auto">
            <a:xfrm>
              <a:off x="1997797" y="3430845"/>
              <a:ext cx="366229" cy="4518427"/>
            </a:xfrm>
            <a:custGeom>
              <a:avLst/>
              <a:gdLst>
                <a:gd name="T0" fmla="*/ 65 w 129"/>
                <a:gd name="T1" fmla="*/ 0 h 1590"/>
                <a:gd name="T2" fmla="*/ 64 w 129"/>
                <a:gd name="T3" fmla="*/ 0 h 1590"/>
                <a:gd name="T4" fmla="*/ 0 w 129"/>
                <a:gd name="T5" fmla="*/ 64 h 1590"/>
                <a:gd name="T6" fmla="*/ 0 w 129"/>
                <a:gd name="T7" fmla="*/ 64 h 1590"/>
                <a:gd name="T8" fmla="*/ 64 w 129"/>
                <a:gd name="T9" fmla="*/ 0 h 1590"/>
                <a:gd name="T10" fmla="*/ 65 w 129"/>
                <a:gd name="T11" fmla="*/ 0 h 1590"/>
                <a:gd name="T12" fmla="*/ 65 w 129"/>
                <a:gd name="T13" fmla="*/ 0 h 1590"/>
                <a:gd name="T14" fmla="*/ 129 w 129"/>
                <a:gd name="T15" fmla="*/ 64 h 1590"/>
                <a:gd name="T16" fmla="*/ 129 w 129"/>
                <a:gd name="T17" fmla="*/ 795 h 1590"/>
                <a:gd name="T18" fmla="*/ 129 w 129"/>
                <a:gd name="T19" fmla="*/ 795 h 1590"/>
                <a:gd name="T20" fmla="*/ 129 w 129"/>
                <a:gd name="T21" fmla="*/ 1590 h 1590"/>
                <a:gd name="T22" fmla="*/ 129 w 129"/>
                <a:gd name="T23" fmla="*/ 1590 h 1590"/>
                <a:gd name="T24" fmla="*/ 129 w 129"/>
                <a:gd name="T25" fmla="*/ 64 h 1590"/>
                <a:gd name="T26" fmla="*/ 65 w 129"/>
                <a:gd name="T27" fmla="*/ 0 h 1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9" h="1590">
                  <a:moveTo>
                    <a:pt x="65" y="0"/>
                  </a:moveTo>
                  <a:cubicBezTo>
                    <a:pt x="64" y="0"/>
                    <a:pt x="64" y="0"/>
                    <a:pt x="64" y="0"/>
                  </a:cubicBezTo>
                  <a:cubicBezTo>
                    <a:pt x="29" y="0"/>
                    <a:pt x="0" y="29"/>
                    <a:pt x="0" y="64"/>
                  </a:cubicBezTo>
                  <a:cubicBezTo>
                    <a:pt x="0" y="64"/>
                    <a:pt x="0" y="64"/>
                    <a:pt x="0" y="64"/>
                  </a:cubicBezTo>
                  <a:cubicBezTo>
                    <a:pt x="0" y="29"/>
                    <a:pt x="29" y="0"/>
                    <a:pt x="64" y="0"/>
                  </a:cubicBezTo>
                  <a:cubicBezTo>
                    <a:pt x="65" y="0"/>
                    <a:pt x="65" y="0"/>
                    <a:pt x="65" y="0"/>
                  </a:cubicBezTo>
                  <a:cubicBezTo>
                    <a:pt x="65" y="0"/>
                    <a:pt x="65" y="0"/>
                    <a:pt x="65" y="0"/>
                  </a:cubicBezTo>
                  <a:cubicBezTo>
                    <a:pt x="101" y="0"/>
                    <a:pt x="129" y="29"/>
                    <a:pt x="129" y="64"/>
                  </a:cubicBezTo>
                  <a:cubicBezTo>
                    <a:pt x="129" y="795"/>
                    <a:pt x="129" y="795"/>
                    <a:pt x="129" y="795"/>
                  </a:cubicBezTo>
                  <a:cubicBezTo>
                    <a:pt x="129" y="795"/>
                    <a:pt x="129" y="795"/>
                    <a:pt x="129" y="795"/>
                  </a:cubicBezTo>
                  <a:cubicBezTo>
                    <a:pt x="129" y="1590"/>
                    <a:pt x="129" y="1590"/>
                    <a:pt x="129" y="1590"/>
                  </a:cubicBezTo>
                  <a:cubicBezTo>
                    <a:pt x="129" y="1590"/>
                    <a:pt x="129" y="1590"/>
                    <a:pt x="129" y="1590"/>
                  </a:cubicBezTo>
                  <a:cubicBezTo>
                    <a:pt x="129" y="64"/>
                    <a:pt x="129" y="64"/>
                    <a:pt x="129" y="64"/>
                  </a:cubicBezTo>
                  <a:cubicBezTo>
                    <a:pt x="129" y="29"/>
                    <a:pt x="101" y="0"/>
                    <a:pt x="65" y="0"/>
                  </a:cubicBezTo>
                </a:path>
              </a:pathLst>
            </a:custGeom>
            <a:solidFill>
              <a:srgbClr val="C8CA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Rounded Rectangle 8"/>
            <p:cNvSpPr>
              <a:spLocks/>
            </p:cNvSpPr>
            <p:nvPr/>
          </p:nvSpPr>
          <p:spPr bwMode="auto">
            <a:xfrm>
              <a:off x="4522977" y="3430845"/>
              <a:ext cx="369831" cy="4700941"/>
            </a:xfrm>
            <a:prstGeom prst="roundRect">
              <a:avLst>
                <a:gd name="adj" fmla="val 50000"/>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Rounded Rectangle 9"/>
            <p:cNvSpPr>
              <a:spLocks/>
            </p:cNvSpPr>
            <p:nvPr/>
          </p:nvSpPr>
          <p:spPr bwMode="auto">
            <a:xfrm>
              <a:off x="4522977" y="4973810"/>
              <a:ext cx="369831" cy="3157976"/>
            </a:xfrm>
            <a:prstGeom prst="roundRect">
              <a:avLst>
                <a:gd name="adj" fmla="val 50000"/>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0"/>
            <p:cNvSpPr>
              <a:spLocks/>
            </p:cNvSpPr>
            <p:nvPr/>
          </p:nvSpPr>
          <p:spPr bwMode="auto">
            <a:xfrm>
              <a:off x="4522977" y="3430845"/>
              <a:ext cx="369831" cy="4518427"/>
            </a:xfrm>
            <a:custGeom>
              <a:avLst/>
              <a:gdLst>
                <a:gd name="T0" fmla="*/ 66 w 130"/>
                <a:gd name="T1" fmla="*/ 0 h 1590"/>
                <a:gd name="T2" fmla="*/ 64 w 130"/>
                <a:gd name="T3" fmla="*/ 0 h 1590"/>
                <a:gd name="T4" fmla="*/ 0 w 130"/>
                <a:gd name="T5" fmla="*/ 64 h 1590"/>
                <a:gd name="T6" fmla="*/ 0 w 130"/>
                <a:gd name="T7" fmla="*/ 64 h 1590"/>
                <a:gd name="T8" fmla="*/ 64 w 130"/>
                <a:gd name="T9" fmla="*/ 0 h 1590"/>
                <a:gd name="T10" fmla="*/ 65 w 130"/>
                <a:gd name="T11" fmla="*/ 0 h 1590"/>
                <a:gd name="T12" fmla="*/ 66 w 130"/>
                <a:gd name="T13" fmla="*/ 0 h 1590"/>
                <a:gd name="T14" fmla="*/ 130 w 130"/>
                <a:gd name="T15" fmla="*/ 64 h 1590"/>
                <a:gd name="T16" fmla="*/ 130 w 130"/>
                <a:gd name="T17" fmla="*/ 607 h 1590"/>
                <a:gd name="T18" fmla="*/ 130 w 130"/>
                <a:gd name="T19" fmla="*/ 607 h 1590"/>
                <a:gd name="T20" fmla="*/ 130 w 130"/>
                <a:gd name="T21" fmla="*/ 1590 h 1590"/>
                <a:gd name="T22" fmla="*/ 130 w 130"/>
                <a:gd name="T23" fmla="*/ 1590 h 1590"/>
                <a:gd name="T24" fmla="*/ 130 w 130"/>
                <a:gd name="T25" fmla="*/ 64 h 1590"/>
                <a:gd name="T26" fmla="*/ 66 w 130"/>
                <a:gd name="T27" fmla="*/ 0 h 1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0" h="1590">
                  <a:moveTo>
                    <a:pt x="66" y="0"/>
                  </a:moveTo>
                  <a:cubicBezTo>
                    <a:pt x="64" y="0"/>
                    <a:pt x="64" y="0"/>
                    <a:pt x="64" y="0"/>
                  </a:cubicBezTo>
                  <a:cubicBezTo>
                    <a:pt x="29" y="0"/>
                    <a:pt x="0" y="29"/>
                    <a:pt x="0" y="64"/>
                  </a:cubicBezTo>
                  <a:cubicBezTo>
                    <a:pt x="0" y="64"/>
                    <a:pt x="0" y="64"/>
                    <a:pt x="0" y="64"/>
                  </a:cubicBezTo>
                  <a:cubicBezTo>
                    <a:pt x="0" y="29"/>
                    <a:pt x="29" y="0"/>
                    <a:pt x="64" y="0"/>
                  </a:cubicBezTo>
                  <a:cubicBezTo>
                    <a:pt x="65" y="0"/>
                    <a:pt x="65" y="0"/>
                    <a:pt x="65" y="0"/>
                  </a:cubicBezTo>
                  <a:cubicBezTo>
                    <a:pt x="66" y="0"/>
                    <a:pt x="66" y="0"/>
                    <a:pt x="66" y="0"/>
                  </a:cubicBezTo>
                  <a:cubicBezTo>
                    <a:pt x="101" y="0"/>
                    <a:pt x="130" y="29"/>
                    <a:pt x="130" y="64"/>
                  </a:cubicBezTo>
                  <a:cubicBezTo>
                    <a:pt x="130" y="607"/>
                    <a:pt x="130" y="607"/>
                    <a:pt x="130" y="607"/>
                  </a:cubicBezTo>
                  <a:cubicBezTo>
                    <a:pt x="130" y="607"/>
                    <a:pt x="130" y="607"/>
                    <a:pt x="130" y="607"/>
                  </a:cubicBezTo>
                  <a:cubicBezTo>
                    <a:pt x="130" y="1590"/>
                    <a:pt x="130" y="1590"/>
                    <a:pt x="130" y="1590"/>
                  </a:cubicBezTo>
                  <a:cubicBezTo>
                    <a:pt x="130" y="1590"/>
                    <a:pt x="130" y="1590"/>
                    <a:pt x="130" y="1590"/>
                  </a:cubicBezTo>
                  <a:cubicBezTo>
                    <a:pt x="130" y="64"/>
                    <a:pt x="130" y="64"/>
                    <a:pt x="130" y="64"/>
                  </a:cubicBezTo>
                  <a:cubicBezTo>
                    <a:pt x="130" y="29"/>
                    <a:pt x="101" y="0"/>
                    <a:pt x="66" y="0"/>
                  </a:cubicBezTo>
                </a:path>
              </a:pathLst>
            </a:custGeom>
            <a:solidFill>
              <a:srgbClr val="C8CA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Rounded Rectangle 11"/>
            <p:cNvSpPr>
              <a:spLocks/>
            </p:cNvSpPr>
            <p:nvPr/>
          </p:nvSpPr>
          <p:spPr bwMode="auto">
            <a:xfrm>
              <a:off x="5787368" y="3430845"/>
              <a:ext cx="366229" cy="4700941"/>
            </a:xfrm>
            <a:prstGeom prst="roundRect">
              <a:avLst>
                <a:gd name="adj" fmla="val 50000"/>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Rounded Rectangle 12"/>
            <p:cNvSpPr>
              <a:spLocks/>
            </p:cNvSpPr>
            <p:nvPr/>
          </p:nvSpPr>
          <p:spPr bwMode="auto">
            <a:xfrm>
              <a:off x="5787368" y="6693286"/>
              <a:ext cx="366229" cy="1438500"/>
            </a:xfrm>
            <a:prstGeom prst="roundRect">
              <a:avLst>
                <a:gd name="adj" fmla="val 50000"/>
              </a:avLst>
            </a:pr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3"/>
            <p:cNvSpPr>
              <a:spLocks/>
            </p:cNvSpPr>
            <p:nvPr/>
          </p:nvSpPr>
          <p:spPr bwMode="auto">
            <a:xfrm>
              <a:off x="5787368" y="3430845"/>
              <a:ext cx="366229" cy="4518427"/>
            </a:xfrm>
            <a:custGeom>
              <a:avLst/>
              <a:gdLst>
                <a:gd name="T0" fmla="*/ 65 w 129"/>
                <a:gd name="T1" fmla="*/ 0 h 1590"/>
                <a:gd name="T2" fmla="*/ 64 w 129"/>
                <a:gd name="T3" fmla="*/ 0 h 1590"/>
                <a:gd name="T4" fmla="*/ 0 w 129"/>
                <a:gd name="T5" fmla="*/ 64 h 1590"/>
                <a:gd name="T6" fmla="*/ 0 w 129"/>
                <a:gd name="T7" fmla="*/ 64 h 1590"/>
                <a:gd name="T8" fmla="*/ 64 w 129"/>
                <a:gd name="T9" fmla="*/ 0 h 1590"/>
                <a:gd name="T10" fmla="*/ 65 w 129"/>
                <a:gd name="T11" fmla="*/ 0 h 1590"/>
                <a:gd name="T12" fmla="*/ 65 w 129"/>
                <a:gd name="T13" fmla="*/ 0 h 1590"/>
                <a:gd name="T14" fmla="*/ 129 w 129"/>
                <a:gd name="T15" fmla="*/ 64 h 1590"/>
                <a:gd name="T16" fmla="*/ 129 w 129"/>
                <a:gd name="T17" fmla="*/ 1212 h 1590"/>
                <a:gd name="T18" fmla="*/ 129 w 129"/>
                <a:gd name="T19" fmla="*/ 1212 h 1590"/>
                <a:gd name="T20" fmla="*/ 129 w 129"/>
                <a:gd name="T21" fmla="*/ 1590 h 1590"/>
                <a:gd name="T22" fmla="*/ 129 w 129"/>
                <a:gd name="T23" fmla="*/ 1590 h 1590"/>
                <a:gd name="T24" fmla="*/ 129 w 129"/>
                <a:gd name="T25" fmla="*/ 64 h 1590"/>
                <a:gd name="T26" fmla="*/ 65 w 129"/>
                <a:gd name="T27" fmla="*/ 0 h 1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9" h="1590">
                  <a:moveTo>
                    <a:pt x="65" y="0"/>
                  </a:moveTo>
                  <a:cubicBezTo>
                    <a:pt x="64" y="0"/>
                    <a:pt x="64" y="0"/>
                    <a:pt x="64" y="0"/>
                  </a:cubicBezTo>
                  <a:cubicBezTo>
                    <a:pt x="29" y="0"/>
                    <a:pt x="0" y="29"/>
                    <a:pt x="0" y="64"/>
                  </a:cubicBezTo>
                  <a:cubicBezTo>
                    <a:pt x="0" y="64"/>
                    <a:pt x="0" y="64"/>
                    <a:pt x="0" y="64"/>
                  </a:cubicBezTo>
                  <a:cubicBezTo>
                    <a:pt x="0" y="29"/>
                    <a:pt x="29" y="0"/>
                    <a:pt x="64" y="0"/>
                  </a:cubicBezTo>
                  <a:cubicBezTo>
                    <a:pt x="65" y="0"/>
                    <a:pt x="65" y="0"/>
                    <a:pt x="65" y="0"/>
                  </a:cubicBezTo>
                  <a:cubicBezTo>
                    <a:pt x="65" y="0"/>
                    <a:pt x="65" y="0"/>
                    <a:pt x="65" y="0"/>
                  </a:cubicBezTo>
                  <a:cubicBezTo>
                    <a:pt x="101" y="0"/>
                    <a:pt x="129" y="29"/>
                    <a:pt x="129" y="64"/>
                  </a:cubicBezTo>
                  <a:cubicBezTo>
                    <a:pt x="129" y="1212"/>
                    <a:pt x="129" y="1212"/>
                    <a:pt x="129" y="1212"/>
                  </a:cubicBezTo>
                  <a:cubicBezTo>
                    <a:pt x="129" y="1212"/>
                    <a:pt x="129" y="1212"/>
                    <a:pt x="129" y="1212"/>
                  </a:cubicBezTo>
                  <a:cubicBezTo>
                    <a:pt x="129" y="1590"/>
                    <a:pt x="129" y="1590"/>
                    <a:pt x="129" y="1590"/>
                  </a:cubicBezTo>
                  <a:cubicBezTo>
                    <a:pt x="129" y="1590"/>
                    <a:pt x="129" y="1590"/>
                    <a:pt x="129" y="1590"/>
                  </a:cubicBezTo>
                  <a:cubicBezTo>
                    <a:pt x="129" y="64"/>
                    <a:pt x="129" y="64"/>
                    <a:pt x="129" y="64"/>
                  </a:cubicBezTo>
                  <a:cubicBezTo>
                    <a:pt x="129" y="29"/>
                    <a:pt x="101" y="0"/>
                    <a:pt x="65" y="0"/>
                  </a:cubicBezTo>
                </a:path>
              </a:pathLst>
            </a:custGeom>
            <a:solidFill>
              <a:srgbClr val="C8CA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Rounded Rectangle 14"/>
            <p:cNvSpPr>
              <a:spLocks/>
            </p:cNvSpPr>
            <p:nvPr/>
          </p:nvSpPr>
          <p:spPr bwMode="auto">
            <a:xfrm>
              <a:off x="7051760" y="3430845"/>
              <a:ext cx="366229" cy="4700941"/>
            </a:xfrm>
            <a:prstGeom prst="roundRect">
              <a:avLst>
                <a:gd name="adj" fmla="val 50000"/>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Rounded Rectangle 15"/>
            <p:cNvSpPr>
              <a:spLocks/>
            </p:cNvSpPr>
            <p:nvPr/>
          </p:nvSpPr>
          <p:spPr bwMode="auto">
            <a:xfrm>
              <a:off x="7051760" y="4558350"/>
              <a:ext cx="366229" cy="3573436"/>
            </a:xfrm>
            <a:prstGeom prst="roundRect">
              <a:avLst>
                <a:gd name="adj" fmla="val 50000"/>
              </a:avLst>
            </a:pr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6"/>
            <p:cNvSpPr>
              <a:spLocks/>
            </p:cNvSpPr>
            <p:nvPr/>
          </p:nvSpPr>
          <p:spPr bwMode="auto">
            <a:xfrm>
              <a:off x="7051760" y="3430845"/>
              <a:ext cx="366229" cy="4518427"/>
            </a:xfrm>
            <a:custGeom>
              <a:avLst/>
              <a:gdLst>
                <a:gd name="T0" fmla="*/ 65 w 129"/>
                <a:gd name="T1" fmla="*/ 0 h 1590"/>
                <a:gd name="T2" fmla="*/ 64 w 129"/>
                <a:gd name="T3" fmla="*/ 0 h 1590"/>
                <a:gd name="T4" fmla="*/ 0 w 129"/>
                <a:gd name="T5" fmla="*/ 64 h 1590"/>
                <a:gd name="T6" fmla="*/ 0 w 129"/>
                <a:gd name="T7" fmla="*/ 64 h 1590"/>
                <a:gd name="T8" fmla="*/ 64 w 129"/>
                <a:gd name="T9" fmla="*/ 0 h 1590"/>
                <a:gd name="T10" fmla="*/ 64 w 129"/>
                <a:gd name="T11" fmla="*/ 0 h 1590"/>
                <a:gd name="T12" fmla="*/ 65 w 129"/>
                <a:gd name="T13" fmla="*/ 0 h 1590"/>
                <a:gd name="T14" fmla="*/ 129 w 129"/>
                <a:gd name="T15" fmla="*/ 64 h 1590"/>
                <a:gd name="T16" fmla="*/ 129 w 129"/>
                <a:gd name="T17" fmla="*/ 461 h 1590"/>
                <a:gd name="T18" fmla="*/ 129 w 129"/>
                <a:gd name="T19" fmla="*/ 461 h 1590"/>
                <a:gd name="T20" fmla="*/ 129 w 129"/>
                <a:gd name="T21" fmla="*/ 1590 h 1590"/>
                <a:gd name="T22" fmla="*/ 129 w 129"/>
                <a:gd name="T23" fmla="*/ 1590 h 1590"/>
                <a:gd name="T24" fmla="*/ 129 w 129"/>
                <a:gd name="T25" fmla="*/ 64 h 1590"/>
                <a:gd name="T26" fmla="*/ 65 w 129"/>
                <a:gd name="T27" fmla="*/ 0 h 1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9" h="1590">
                  <a:moveTo>
                    <a:pt x="65" y="0"/>
                  </a:moveTo>
                  <a:cubicBezTo>
                    <a:pt x="64" y="0"/>
                    <a:pt x="64" y="0"/>
                    <a:pt x="64" y="0"/>
                  </a:cubicBezTo>
                  <a:cubicBezTo>
                    <a:pt x="28" y="0"/>
                    <a:pt x="0" y="29"/>
                    <a:pt x="0" y="64"/>
                  </a:cubicBezTo>
                  <a:cubicBezTo>
                    <a:pt x="0" y="64"/>
                    <a:pt x="0" y="64"/>
                    <a:pt x="0" y="64"/>
                  </a:cubicBezTo>
                  <a:cubicBezTo>
                    <a:pt x="0" y="29"/>
                    <a:pt x="28" y="0"/>
                    <a:pt x="64" y="0"/>
                  </a:cubicBezTo>
                  <a:cubicBezTo>
                    <a:pt x="64" y="0"/>
                    <a:pt x="64" y="0"/>
                    <a:pt x="64" y="0"/>
                  </a:cubicBezTo>
                  <a:cubicBezTo>
                    <a:pt x="65" y="0"/>
                    <a:pt x="65" y="0"/>
                    <a:pt x="65" y="0"/>
                  </a:cubicBezTo>
                  <a:cubicBezTo>
                    <a:pt x="100" y="0"/>
                    <a:pt x="129" y="29"/>
                    <a:pt x="129" y="64"/>
                  </a:cubicBezTo>
                  <a:cubicBezTo>
                    <a:pt x="129" y="461"/>
                    <a:pt x="129" y="461"/>
                    <a:pt x="129" y="461"/>
                  </a:cubicBezTo>
                  <a:cubicBezTo>
                    <a:pt x="129" y="461"/>
                    <a:pt x="129" y="461"/>
                    <a:pt x="129" y="461"/>
                  </a:cubicBezTo>
                  <a:cubicBezTo>
                    <a:pt x="129" y="1590"/>
                    <a:pt x="129" y="1590"/>
                    <a:pt x="129" y="1590"/>
                  </a:cubicBezTo>
                  <a:cubicBezTo>
                    <a:pt x="129" y="1590"/>
                    <a:pt x="129" y="1590"/>
                    <a:pt x="129" y="1590"/>
                  </a:cubicBezTo>
                  <a:cubicBezTo>
                    <a:pt x="129" y="64"/>
                    <a:pt x="129" y="64"/>
                    <a:pt x="129" y="64"/>
                  </a:cubicBezTo>
                  <a:cubicBezTo>
                    <a:pt x="129" y="29"/>
                    <a:pt x="100" y="0"/>
                    <a:pt x="65" y="0"/>
                  </a:cubicBezTo>
                </a:path>
              </a:pathLst>
            </a:custGeom>
            <a:solidFill>
              <a:srgbClr val="C8CA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8" name="Group 17"/>
            <p:cNvGrpSpPr/>
            <p:nvPr/>
          </p:nvGrpSpPr>
          <p:grpSpPr>
            <a:xfrm>
              <a:off x="1617159" y="5098688"/>
              <a:ext cx="1127506" cy="1128706"/>
              <a:chOff x="1617159" y="5098688"/>
              <a:chExt cx="1127506" cy="1128706"/>
            </a:xfrm>
          </p:grpSpPr>
          <p:sp>
            <p:nvSpPr>
              <p:cNvPr id="40" name="Oval 39"/>
              <p:cNvSpPr>
                <a:spLocks noChangeArrowheads="1"/>
              </p:cNvSpPr>
              <p:nvPr/>
            </p:nvSpPr>
            <p:spPr bwMode="auto">
              <a:xfrm>
                <a:off x="1617159" y="5098688"/>
                <a:ext cx="1127506" cy="112870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Oval 40"/>
              <p:cNvSpPr>
                <a:spLocks noChangeArrowheads="1"/>
              </p:cNvSpPr>
              <p:nvPr/>
            </p:nvSpPr>
            <p:spPr bwMode="auto">
              <a:xfrm>
                <a:off x="1683200" y="5162328"/>
                <a:ext cx="999025" cy="999025"/>
              </a:xfrm>
              <a:prstGeom prst="ellipse">
                <a:avLst/>
              </a:prstGeom>
              <a:noFill/>
              <a:ln w="38100">
                <a:solidFill>
                  <a:schemeClr val="accent1"/>
                </a:solid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42" name="TextBox 41"/>
              <p:cNvSpPr txBox="1"/>
              <p:nvPr/>
            </p:nvSpPr>
            <p:spPr>
              <a:xfrm>
                <a:off x="1722733" y="5401431"/>
                <a:ext cx="916358" cy="523220"/>
              </a:xfrm>
              <a:prstGeom prst="rect">
                <a:avLst/>
              </a:prstGeom>
              <a:noFill/>
            </p:spPr>
            <p:txBody>
              <a:bodyPr wrap="square" rtlCol="0">
                <a:spAutoFit/>
              </a:bodyPr>
              <a:lstStyle/>
              <a:p>
                <a:pPr algn="ctr"/>
                <a:r>
                  <a:rPr lang="en-US" altLang="zh-CN" sz="2800" smtClean="0">
                    <a:solidFill>
                      <a:schemeClr val="accent1"/>
                    </a:solidFill>
                  </a:rPr>
                  <a:t>55%</a:t>
                </a:r>
                <a:endParaRPr lang="zh-CN" altLang="en-US" sz="2800">
                  <a:solidFill>
                    <a:schemeClr val="accent1"/>
                  </a:solidFill>
                </a:endParaRPr>
              </a:p>
            </p:txBody>
          </p:sp>
        </p:grpSp>
        <p:grpSp>
          <p:nvGrpSpPr>
            <p:cNvPr id="19" name="Group 18"/>
            <p:cNvGrpSpPr/>
            <p:nvPr/>
          </p:nvGrpSpPr>
          <p:grpSpPr>
            <a:xfrm>
              <a:off x="2881550" y="5928408"/>
              <a:ext cx="1127506" cy="1128706"/>
              <a:chOff x="2881550" y="5928408"/>
              <a:chExt cx="1127506" cy="1128706"/>
            </a:xfrm>
          </p:grpSpPr>
          <p:sp>
            <p:nvSpPr>
              <p:cNvPr id="37" name="Oval 15"/>
              <p:cNvSpPr>
                <a:spLocks noChangeArrowheads="1"/>
              </p:cNvSpPr>
              <p:nvPr/>
            </p:nvSpPr>
            <p:spPr bwMode="auto">
              <a:xfrm>
                <a:off x="2881550" y="5928408"/>
                <a:ext cx="1127506" cy="112870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Oval 16"/>
              <p:cNvSpPr>
                <a:spLocks noChangeArrowheads="1"/>
              </p:cNvSpPr>
              <p:nvPr/>
            </p:nvSpPr>
            <p:spPr bwMode="auto">
              <a:xfrm>
                <a:off x="2945190" y="5994449"/>
                <a:ext cx="997824" cy="996624"/>
              </a:xfrm>
              <a:prstGeom prst="ellipse">
                <a:avLst/>
              </a:prstGeom>
              <a:noFill/>
              <a:ln w="38100">
                <a:solidFill>
                  <a:schemeClr val="accent2"/>
                </a:solid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39" name="TextBox 38"/>
              <p:cNvSpPr txBox="1"/>
              <p:nvPr/>
            </p:nvSpPr>
            <p:spPr>
              <a:xfrm>
                <a:off x="2987124" y="6231151"/>
                <a:ext cx="916358" cy="523220"/>
              </a:xfrm>
              <a:prstGeom prst="rect">
                <a:avLst/>
              </a:prstGeom>
              <a:noFill/>
            </p:spPr>
            <p:txBody>
              <a:bodyPr wrap="square" rtlCol="0">
                <a:spAutoFit/>
              </a:bodyPr>
              <a:lstStyle/>
              <a:p>
                <a:pPr algn="ctr"/>
                <a:r>
                  <a:rPr lang="en-US" altLang="zh-CN" sz="2800" smtClean="0">
                    <a:solidFill>
                      <a:schemeClr val="accent2"/>
                    </a:solidFill>
                  </a:rPr>
                  <a:t>30%</a:t>
                </a:r>
                <a:endParaRPr lang="zh-CN" altLang="en-US" sz="2800">
                  <a:solidFill>
                    <a:schemeClr val="accent2"/>
                  </a:solidFill>
                </a:endParaRPr>
              </a:p>
            </p:txBody>
          </p:sp>
        </p:grpSp>
        <p:grpSp>
          <p:nvGrpSpPr>
            <p:cNvPr id="20" name="Group 19"/>
            <p:cNvGrpSpPr/>
            <p:nvPr/>
          </p:nvGrpSpPr>
          <p:grpSpPr>
            <a:xfrm>
              <a:off x="4145941" y="4564354"/>
              <a:ext cx="1123903" cy="1128706"/>
              <a:chOff x="4145941" y="4564354"/>
              <a:chExt cx="1123903" cy="1128706"/>
            </a:xfrm>
          </p:grpSpPr>
          <p:sp>
            <p:nvSpPr>
              <p:cNvPr id="34" name="Oval 33"/>
              <p:cNvSpPr>
                <a:spLocks noChangeArrowheads="1"/>
              </p:cNvSpPr>
              <p:nvPr/>
            </p:nvSpPr>
            <p:spPr bwMode="auto">
              <a:xfrm>
                <a:off x="4145941" y="4564354"/>
                <a:ext cx="1123903" cy="112870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Oval 34"/>
              <p:cNvSpPr>
                <a:spLocks noChangeArrowheads="1"/>
              </p:cNvSpPr>
              <p:nvPr/>
            </p:nvSpPr>
            <p:spPr bwMode="auto">
              <a:xfrm>
                <a:off x="4208380" y="4627994"/>
                <a:ext cx="999025" cy="999025"/>
              </a:xfrm>
              <a:prstGeom prst="ellipse">
                <a:avLst/>
              </a:prstGeom>
              <a:noFill/>
              <a:ln w="38100">
                <a:solidFill>
                  <a:schemeClr val="accent3"/>
                </a:solid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36" name="TextBox 35"/>
              <p:cNvSpPr txBox="1"/>
              <p:nvPr/>
            </p:nvSpPr>
            <p:spPr>
              <a:xfrm>
                <a:off x="4249713" y="4867097"/>
                <a:ext cx="916358" cy="523220"/>
              </a:xfrm>
              <a:prstGeom prst="rect">
                <a:avLst/>
              </a:prstGeom>
              <a:noFill/>
            </p:spPr>
            <p:txBody>
              <a:bodyPr wrap="square" rtlCol="0">
                <a:spAutoFit/>
              </a:bodyPr>
              <a:lstStyle/>
              <a:p>
                <a:pPr algn="ctr"/>
                <a:r>
                  <a:rPr lang="en-US" altLang="zh-CN" sz="2800" smtClean="0">
                    <a:solidFill>
                      <a:schemeClr val="accent3"/>
                    </a:solidFill>
                  </a:rPr>
                  <a:t>70%</a:t>
                </a:r>
                <a:endParaRPr lang="zh-CN" altLang="en-US" sz="2800">
                  <a:solidFill>
                    <a:schemeClr val="accent3"/>
                  </a:solidFill>
                </a:endParaRPr>
              </a:p>
            </p:txBody>
          </p:sp>
        </p:grpSp>
        <p:grpSp>
          <p:nvGrpSpPr>
            <p:cNvPr id="21" name="Group 20"/>
            <p:cNvGrpSpPr/>
            <p:nvPr/>
          </p:nvGrpSpPr>
          <p:grpSpPr>
            <a:xfrm>
              <a:off x="5406730" y="6283830"/>
              <a:ext cx="1127506" cy="1128706"/>
              <a:chOff x="5406730" y="6283830"/>
              <a:chExt cx="1127506" cy="1128706"/>
            </a:xfrm>
          </p:grpSpPr>
          <p:sp>
            <p:nvSpPr>
              <p:cNvPr id="31" name="Oval 30"/>
              <p:cNvSpPr>
                <a:spLocks noChangeArrowheads="1"/>
              </p:cNvSpPr>
              <p:nvPr/>
            </p:nvSpPr>
            <p:spPr bwMode="auto">
              <a:xfrm>
                <a:off x="5406730" y="6283830"/>
                <a:ext cx="1127506" cy="112870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Oval 31"/>
              <p:cNvSpPr>
                <a:spLocks noChangeArrowheads="1"/>
              </p:cNvSpPr>
              <p:nvPr/>
            </p:nvSpPr>
            <p:spPr bwMode="auto">
              <a:xfrm>
                <a:off x="5472772" y="6349871"/>
                <a:ext cx="997824" cy="999025"/>
              </a:xfrm>
              <a:prstGeom prst="ellipse">
                <a:avLst/>
              </a:prstGeom>
              <a:noFill/>
              <a:ln w="38100">
                <a:solidFill>
                  <a:schemeClr val="accent4"/>
                </a:solid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33" name="TextBox 32"/>
              <p:cNvSpPr txBox="1"/>
              <p:nvPr/>
            </p:nvSpPr>
            <p:spPr>
              <a:xfrm>
                <a:off x="5512304" y="6586573"/>
                <a:ext cx="916358" cy="523220"/>
              </a:xfrm>
              <a:prstGeom prst="rect">
                <a:avLst/>
              </a:prstGeom>
              <a:noFill/>
            </p:spPr>
            <p:txBody>
              <a:bodyPr wrap="square" rtlCol="0">
                <a:spAutoFit/>
              </a:bodyPr>
              <a:lstStyle/>
              <a:p>
                <a:pPr algn="ctr"/>
                <a:r>
                  <a:rPr lang="en-US" altLang="zh-CN" sz="2800">
                    <a:solidFill>
                      <a:schemeClr val="accent4"/>
                    </a:solidFill>
                  </a:rPr>
                  <a:t>2</a:t>
                </a:r>
                <a:r>
                  <a:rPr lang="en-US" altLang="zh-CN" sz="2800" smtClean="0">
                    <a:solidFill>
                      <a:schemeClr val="accent4"/>
                    </a:solidFill>
                  </a:rPr>
                  <a:t>0%</a:t>
                </a:r>
                <a:endParaRPr lang="zh-CN" altLang="en-US" sz="2800">
                  <a:solidFill>
                    <a:schemeClr val="accent4"/>
                  </a:solidFill>
                </a:endParaRPr>
              </a:p>
            </p:txBody>
          </p:sp>
        </p:grpSp>
        <p:grpSp>
          <p:nvGrpSpPr>
            <p:cNvPr id="22" name="Group 21"/>
            <p:cNvGrpSpPr/>
            <p:nvPr/>
          </p:nvGrpSpPr>
          <p:grpSpPr>
            <a:xfrm>
              <a:off x="6671121" y="4148894"/>
              <a:ext cx="1127506" cy="1128706"/>
              <a:chOff x="6671121" y="4148894"/>
              <a:chExt cx="1127506" cy="1128706"/>
            </a:xfrm>
          </p:grpSpPr>
          <p:sp>
            <p:nvSpPr>
              <p:cNvPr id="28" name="Oval 27"/>
              <p:cNvSpPr>
                <a:spLocks noChangeArrowheads="1"/>
              </p:cNvSpPr>
              <p:nvPr/>
            </p:nvSpPr>
            <p:spPr bwMode="auto">
              <a:xfrm>
                <a:off x="6671121" y="4148894"/>
                <a:ext cx="1127506" cy="112870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Oval 28"/>
              <p:cNvSpPr>
                <a:spLocks noChangeArrowheads="1"/>
              </p:cNvSpPr>
              <p:nvPr/>
            </p:nvSpPr>
            <p:spPr bwMode="auto">
              <a:xfrm>
                <a:off x="6733561" y="4212534"/>
                <a:ext cx="999025" cy="999025"/>
              </a:xfrm>
              <a:prstGeom prst="ellipse">
                <a:avLst/>
              </a:prstGeom>
              <a:noFill/>
              <a:ln w="38100">
                <a:solidFill>
                  <a:schemeClr val="accent5"/>
                </a:solid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30" name="TextBox 29"/>
              <p:cNvSpPr txBox="1"/>
              <p:nvPr/>
            </p:nvSpPr>
            <p:spPr>
              <a:xfrm>
                <a:off x="6776695" y="4451637"/>
                <a:ext cx="916358" cy="523220"/>
              </a:xfrm>
              <a:prstGeom prst="rect">
                <a:avLst/>
              </a:prstGeom>
              <a:noFill/>
            </p:spPr>
            <p:txBody>
              <a:bodyPr wrap="square" rtlCol="0">
                <a:spAutoFit/>
              </a:bodyPr>
              <a:lstStyle/>
              <a:p>
                <a:pPr algn="ctr"/>
                <a:r>
                  <a:rPr lang="en-US" altLang="zh-CN" sz="2800" smtClean="0">
                    <a:solidFill>
                      <a:schemeClr val="accent5"/>
                    </a:solidFill>
                  </a:rPr>
                  <a:t>85%</a:t>
                </a:r>
                <a:endParaRPr lang="zh-CN" altLang="en-US" sz="2800">
                  <a:solidFill>
                    <a:schemeClr val="accent5"/>
                  </a:solidFill>
                </a:endParaRPr>
              </a:p>
            </p:txBody>
          </p:sp>
        </p:grpSp>
        <p:sp>
          <p:nvSpPr>
            <p:cNvPr id="23" name="TextBox 22"/>
            <p:cNvSpPr txBox="1"/>
            <p:nvPr/>
          </p:nvSpPr>
          <p:spPr>
            <a:xfrm>
              <a:off x="1554402" y="8306818"/>
              <a:ext cx="1258868" cy="338554"/>
            </a:xfrm>
            <a:prstGeom prst="rect">
              <a:avLst/>
            </a:prstGeom>
            <a:noFill/>
          </p:spPr>
          <p:txBody>
            <a:bodyPr wrap="square" rtlCol="0">
              <a:spAutoFit/>
            </a:bodyPr>
            <a:lstStyle/>
            <a:p>
              <a:pPr algn="ctr"/>
              <a:r>
                <a:rPr lang="en-US" altLang="zh-CN" sz="1600" smtClean="0">
                  <a:solidFill>
                    <a:schemeClr val="tx1">
                      <a:lumMod val="75000"/>
                      <a:lumOff val="25000"/>
                    </a:schemeClr>
                  </a:solidFill>
                </a:rPr>
                <a:t>Simple</a:t>
              </a:r>
              <a:endParaRPr lang="zh-CN" altLang="en-US" sz="1600">
                <a:solidFill>
                  <a:schemeClr val="tx1">
                    <a:lumMod val="75000"/>
                    <a:lumOff val="25000"/>
                  </a:schemeClr>
                </a:solidFill>
              </a:endParaRPr>
            </a:p>
          </p:txBody>
        </p:sp>
        <p:sp>
          <p:nvSpPr>
            <p:cNvPr id="24" name="TextBox 23"/>
            <p:cNvSpPr txBox="1"/>
            <p:nvPr/>
          </p:nvSpPr>
          <p:spPr>
            <a:xfrm>
              <a:off x="2816430" y="8306818"/>
              <a:ext cx="1258868" cy="338554"/>
            </a:xfrm>
            <a:prstGeom prst="rect">
              <a:avLst/>
            </a:prstGeom>
            <a:noFill/>
          </p:spPr>
          <p:txBody>
            <a:bodyPr wrap="square" rtlCol="0">
              <a:spAutoFit/>
            </a:bodyPr>
            <a:lstStyle/>
            <a:p>
              <a:pPr algn="ctr"/>
              <a:r>
                <a:rPr lang="en-US" altLang="zh-CN" sz="1600" smtClean="0">
                  <a:solidFill>
                    <a:schemeClr val="tx1">
                      <a:lumMod val="75000"/>
                      <a:lumOff val="25000"/>
                    </a:schemeClr>
                  </a:solidFill>
                </a:rPr>
                <a:t>Powerful</a:t>
              </a:r>
              <a:endParaRPr lang="zh-CN" altLang="en-US" sz="1600">
                <a:solidFill>
                  <a:schemeClr val="tx1">
                    <a:lumMod val="75000"/>
                    <a:lumOff val="25000"/>
                  </a:schemeClr>
                </a:solidFill>
              </a:endParaRPr>
            </a:p>
          </p:txBody>
        </p:sp>
        <p:sp>
          <p:nvSpPr>
            <p:cNvPr id="25" name="TextBox 24"/>
            <p:cNvSpPr txBox="1"/>
            <p:nvPr/>
          </p:nvSpPr>
          <p:spPr>
            <a:xfrm>
              <a:off x="4078458" y="8306818"/>
              <a:ext cx="1258868" cy="338554"/>
            </a:xfrm>
            <a:prstGeom prst="rect">
              <a:avLst/>
            </a:prstGeom>
            <a:noFill/>
          </p:spPr>
          <p:txBody>
            <a:bodyPr wrap="square" rtlCol="0">
              <a:spAutoFit/>
            </a:bodyPr>
            <a:lstStyle/>
            <a:p>
              <a:pPr algn="ctr"/>
              <a:r>
                <a:rPr lang="en-US" altLang="zh-CN" sz="1600" smtClean="0">
                  <a:solidFill>
                    <a:schemeClr val="tx1">
                      <a:lumMod val="75000"/>
                      <a:lumOff val="25000"/>
                    </a:schemeClr>
                  </a:solidFill>
                </a:rPr>
                <a:t>Useful</a:t>
              </a:r>
              <a:endParaRPr lang="zh-CN" altLang="en-US" sz="1600">
                <a:solidFill>
                  <a:schemeClr val="tx1">
                    <a:lumMod val="75000"/>
                    <a:lumOff val="25000"/>
                  </a:schemeClr>
                </a:solidFill>
              </a:endParaRPr>
            </a:p>
          </p:txBody>
        </p:sp>
        <p:sp>
          <p:nvSpPr>
            <p:cNvPr id="26" name="TextBox 25"/>
            <p:cNvSpPr txBox="1"/>
            <p:nvPr/>
          </p:nvSpPr>
          <p:spPr>
            <a:xfrm>
              <a:off x="5340486" y="8306818"/>
              <a:ext cx="1258868" cy="338554"/>
            </a:xfrm>
            <a:prstGeom prst="rect">
              <a:avLst/>
            </a:prstGeom>
            <a:noFill/>
          </p:spPr>
          <p:txBody>
            <a:bodyPr wrap="square" rtlCol="0">
              <a:spAutoFit/>
            </a:bodyPr>
            <a:lstStyle/>
            <a:p>
              <a:pPr algn="ctr"/>
              <a:r>
                <a:rPr lang="en-US" altLang="zh-CN" sz="1600" smtClean="0">
                  <a:solidFill>
                    <a:schemeClr val="tx1">
                      <a:lumMod val="75000"/>
                      <a:lumOff val="25000"/>
                    </a:schemeClr>
                  </a:solidFill>
                </a:rPr>
                <a:t>Creative</a:t>
              </a:r>
              <a:endParaRPr lang="zh-CN" altLang="en-US" sz="1600">
                <a:solidFill>
                  <a:schemeClr val="tx1">
                    <a:lumMod val="75000"/>
                    <a:lumOff val="25000"/>
                  </a:schemeClr>
                </a:solidFill>
              </a:endParaRPr>
            </a:p>
          </p:txBody>
        </p:sp>
        <p:sp>
          <p:nvSpPr>
            <p:cNvPr id="27" name="TextBox 26"/>
            <p:cNvSpPr txBox="1"/>
            <p:nvPr/>
          </p:nvSpPr>
          <p:spPr>
            <a:xfrm>
              <a:off x="6602514" y="8306818"/>
              <a:ext cx="1258868" cy="338554"/>
            </a:xfrm>
            <a:prstGeom prst="rect">
              <a:avLst/>
            </a:prstGeom>
            <a:noFill/>
          </p:spPr>
          <p:txBody>
            <a:bodyPr wrap="square" rtlCol="0">
              <a:spAutoFit/>
            </a:bodyPr>
            <a:lstStyle/>
            <a:p>
              <a:pPr algn="ctr"/>
              <a:r>
                <a:rPr lang="en-US" altLang="zh-CN" sz="1600" smtClean="0">
                  <a:solidFill>
                    <a:schemeClr val="tx1">
                      <a:lumMod val="75000"/>
                      <a:lumOff val="25000"/>
                    </a:schemeClr>
                  </a:solidFill>
                </a:rPr>
                <a:t>Flexible</a:t>
              </a:r>
              <a:endParaRPr lang="zh-CN" altLang="en-US" sz="1600">
                <a:solidFill>
                  <a:schemeClr val="tx1">
                    <a:lumMod val="75000"/>
                    <a:lumOff val="25000"/>
                  </a:schemeClr>
                </a:solidFill>
              </a:endParaRPr>
            </a:p>
          </p:txBody>
        </p:sp>
      </p:grpSp>
      <p:sp>
        <p:nvSpPr>
          <p:cNvPr id="43" name="Rectangle 42"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9608352" y="6681952"/>
            <a:ext cx="7064086" cy="2002087"/>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Per amet nonumy periculis ei. 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44" name="TextBox 43"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txBox="1"/>
          <p:nvPr/>
        </p:nvSpPr>
        <p:spPr>
          <a:xfrm>
            <a:off x="9608351" y="4203790"/>
            <a:ext cx="3370920" cy="830997"/>
          </a:xfrm>
          <a:prstGeom prst="rect">
            <a:avLst/>
          </a:prstGeom>
          <a:noFill/>
        </p:spPr>
        <p:txBody>
          <a:bodyPr wrap="square" rtlCol="0">
            <a:spAutoFit/>
          </a:bodyPr>
          <a:lstStyle/>
          <a:p>
            <a:r>
              <a:rPr lang="en-US" altLang="zh-CN" sz="4800" smtClean="0">
                <a:solidFill>
                  <a:schemeClr val="accent1"/>
                </a:solidFill>
                <a:latin typeface="+mj-lt"/>
              </a:rPr>
              <a:t>239.78K</a:t>
            </a:r>
            <a:endParaRPr lang="zh-CN" altLang="en-US" sz="4800">
              <a:solidFill>
                <a:schemeClr val="accent1"/>
              </a:solidFill>
              <a:latin typeface="+mj-lt"/>
            </a:endParaRPr>
          </a:p>
        </p:txBody>
      </p:sp>
      <p:sp>
        <p:nvSpPr>
          <p:cNvPr id="45" name="Rectangle 44"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9608351" y="5150468"/>
            <a:ext cx="4431499" cy="978729"/>
          </a:xfrm>
          <a:prstGeom prst="rect">
            <a:avLst/>
          </a:prstGeom>
        </p:spPr>
        <p:txBody>
          <a:bodyPr wrap="square">
            <a:spAutoFit/>
          </a:bodyPr>
          <a:lstStyle/>
          <a:p>
            <a:pPr>
              <a:lnSpc>
                <a:spcPct val="120000"/>
              </a:lnSpc>
              <a:spcBef>
                <a:spcPts val="600"/>
              </a:spcBef>
            </a:pPr>
            <a:r>
              <a:rPr lang="es-ES" altLang="zh-CN" sz="1600" smtClean="0">
                <a:solidFill>
                  <a:schemeClr val="tx1">
                    <a:lumMod val="75000"/>
                    <a:lumOff val="25000"/>
                  </a:schemeClr>
                </a:solidFill>
                <a:ea typeface="Lato Light" panose="020F0502020204030203" pitchFamily="34" charset="0"/>
                <a:cs typeface="Lato Light" panose="020F0502020204030203" pitchFamily="34" charset="0"/>
              </a:rPr>
              <a:t>Lorem </a:t>
            </a:r>
            <a:r>
              <a:rPr lang="es-ES" altLang="zh-CN" sz="1600">
                <a:solidFill>
                  <a:schemeClr val="tx1">
                    <a:lumMod val="75000"/>
                    <a:lumOff val="25000"/>
                  </a:schemeClr>
                </a:solidFill>
                <a:ea typeface="Lato Light" panose="020F0502020204030203" pitchFamily="34" charset="0"/>
                <a:cs typeface="Lato Light" panose="020F0502020204030203" pitchFamily="34" charset="0"/>
              </a:rPr>
              <a:t>ipsum dolor sit amet, feugiat delicata liberavisse id cum</a:t>
            </a:r>
            <a:r>
              <a:rPr lang="en-US" altLang="zh-CN" sz="1600">
                <a:solidFill>
                  <a:schemeClr val="tx1">
                    <a:lumMod val="75000"/>
                    <a:lumOff val="25000"/>
                  </a:schemeClr>
                </a:solidFill>
                <a:ea typeface="Lato Light" panose="020F0502020204030203" pitchFamily="34" charset="0"/>
                <a:cs typeface="Lato Light" panose="020F0502020204030203" pitchFamily="34" charset="0"/>
              </a:rPr>
              <a:t>. </a:t>
            </a:r>
            <a:r>
              <a:rPr lang="es-ES" altLang="zh-CN" sz="1600">
                <a:solidFill>
                  <a:schemeClr val="tx1">
                    <a:lumMod val="75000"/>
                    <a:lumOff val="25000"/>
                  </a:schemeClr>
                </a:solidFill>
                <a:ea typeface="Lato Light" panose="020F0502020204030203" pitchFamily="34" charset="0"/>
                <a:cs typeface="Lato Light" panose="020F0502020204030203" pitchFamily="34" charset="0"/>
              </a:rPr>
              <a:t>No quo maiorum intelleget. </a:t>
            </a:r>
            <a:endParaRPr lang="zh-CN" altLang="en-US" sz="1600">
              <a:solidFill>
                <a:schemeClr val="tx1">
                  <a:lumMod val="75000"/>
                  <a:lumOff val="25000"/>
                </a:schemeClr>
              </a:solidFill>
            </a:endParaRPr>
          </a:p>
        </p:txBody>
      </p:sp>
      <p:sp>
        <p:nvSpPr>
          <p:cNvPr id="46" name="TextBox 45"/>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Creative Chart</a:t>
            </a:r>
          </a:p>
        </p:txBody>
      </p:sp>
    </p:spTree>
    <p:extLst>
      <p:ext uri="{BB962C8B-B14F-4D97-AF65-F5344CB8AC3E}">
        <p14:creationId xmlns:p14="http://schemas.microsoft.com/office/powerpoint/2010/main" val="1377848627"/>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46"/>
                                        </p:tgtEl>
                                        <p:attrNameLst>
                                          <p:attrName>style.visibility</p:attrName>
                                        </p:attrNameLst>
                                      </p:cBhvr>
                                      <p:to>
                                        <p:strVal val="visible"/>
                                      </p:to>
                                    </p:set>
                                    <p:anim to="" calcmode="lin" valueType="num">
                                      <p:cBhvr>
                                        <p:cTn id="7" dur="700" fill="hold">
                                          <p:stCondLst>
                                            <p:cond delay="0"/>
                                          </p:stCondLst>
                                        </p:cTn>
                                        <p:tgtEl>
                                          <p:spTgt spid="46"/>
                                        </p:tgtEl>
                                        <p:attrNameLst>
                                          <p:attrName>ppt_x</p:attrName>
                                        </p:attrNameLst>
                                      </p:cBhvr>
                                      <p:tavLst>
                                        <p:tav tm="0" fmla="#ppt_x-#ppt_w*1.2*((1.5-1.5*$)^3-(1.5-1.5*$)^2)">
                                          <p:val>
                                            <p:strVal val="0"/>
                                          </p:val>
                                        </p:tav>
                                        <p:tav tm="100000">
                                          <p:val>
                                            <p:strVal val="1"/>
                                          </p:val>
                                        </p:tav>
                                      </p:tavLst>
                                    </p:anim>
                                    <p:anim to="" calcmode="lin" valueType="num">
                                      <p:cBhvr>
                                        <p:cTn id="8" dur="700" fill="hold">
                                          <p:stCondLst>
                                            <p:cond delay="0"/>
                                          </p:stCondLst>
                                        </p:cTn>
                                        <p:tgtEl>
                                          <p:spTgt spid="46"/>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9" dur="700" fill="hold">
                                          <p:stCondLst>
                                            <p:cond delay="0"/>
                                          </p:stCondLst>
                                        </p:cTn>
                                        <p:tgtEl>
                                          <p:spTgt spid="46"/>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0" fill="hold">
                            <p:stCondLst>
                              <p:cond delay="1365"/>
                            </p:stCondLst>
                            <p:childTnLst>
                              <p:par>
                                <p:cTn id="11" presetID="53" presetClass="entr" presetSubtype="16"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p:cTn id="13" dur="500" fill="hold"/>
                                        <p:tgtEl>
                                          <p:spTgt spid="2"/>
                                        </p:tgtEl>
                                        <p:attrNameLst>
                                          <p:attrName>ppt_w</p:attrName>
                                        </p:attrNameLst>
                                      </p:cBhvr>
                                      <p:tavLst>
                                        <p:tav tm="0">
                                          <p:val>
                                            <p:fltVal val="0"/>
                                          </p:val>
                                        </p:tav>
                                        <p:tav tm="100000">
                                          <p:val>
                                            <p:strVal val="#ppt_w"/>
                                          </p:val>
                                        </p:tav>
                                      </p:tavLst>
                                    </p:anim>
                                    <p:anim calcmode="lin" valueType="num">
                                      <p:cBhvr>
                                        <p:cTn id="14" dur="500" fill="hold"/>
                                        <p:tgtEl>
                                          <p:spTgt spid="2"/>
                                        </p:tgtEl>
                                        <p:attrNameLst>
                                          <p:attrName>ppt_h</p:attrName>
                                        </p:attrNameLst>
                                      </p:cBhvr>
                                      <p:tavLst>
                                        <p:tav tm="0">
                                          <p:val>
                                            <p:fltVal val="0"/>
                                          </p:val>
                                        </p:tav>
                                        <p:tav tm="100000">
                                          <p:val>
                                            <p:strVal val="#ppt_h"/>
                                          </p:val>
                                        </p:tav>
                                      </p:tavLst>
                                    </p:anim>
                                    <p:animEffect transition="in" filter="fade">
                                      <p:cBhvr>
                                        <p:cTn id="15" dur="500"/>
                                        <p:tgtEl>
                                          <p:spTgt spid="2"/>
                                        </p:tgtEl>
                                      </p:cBhvr>
                                    </p:animEffect>
                                  </p:childTnLst>
                                </p:cTn>
                              </p:par>
                            </p:childTnLst>
                          </p:cTn>
                        </p:par>
                        <p:par>
                          <p:cTn id="16" fill="hold">
                            <p:stCondLst>
                              <p:cond delay="1865"/>
                            </p:stCondLst>
                            <p:childTnLst>
                              <p:par>
                                <p:cTn id="17" presetID="10" presetClass="entr" presetSubtype="0" fill="hold" grpId="0" nodeType="afterEffect">
                                  <p:stCondLst>
                                    <p:cond delay="0"/>
                                  </p:stCondLst>
                                  <p:childTnLst>
                                    <p:set>
                                      <p:cBhvr>
                                        <p:cTn id="18" dur="1" fill="hold">
                                          <p:stCondLst>
                                            <p:cond delay="0"/>
                                          </p:stCondLst>
                                        </p:cTn>
                                        <p:tgtEl>
                                          <p:spTgt spid="44"/>
                                        </p:tgtEl>
                                        <p:attrNameLst>
                                          <p:attrName>style.visibility</p:attrName>
                                        </p:attrNameLst>
                                      </p:cBhvr>
                                      <p:to>
                                        <p:strVal val="visible"/>
                                      </p:to>
                                    </p:set>
                                    <p:animEffect transition="in" filter="fade">
                                      <p:cBhvr>
                                        <p:cTn id="19" dur="500"/>
                                        <p:tgtEl>
                                          <p:spTgt spid="44"/>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45"/>
                                        </p:tgtEl>
                                        <p:attrNameLst>
                                          <p:attrName>style.visibility</p:attrName>
                                        </p:attrNameLst>
                                      </p:cBhvr>
                                      <p:to>
                                        <p:strVal val="visible"/>
                                      </p:to>
                                    </p:set>
                                    <p:animEffect transition="in" filter="fade">
                                      <p:cBhvr>
                                        <p:cTn id="22" dur="500"/>
                                        <p:tgtEl>
                                          <p:spTgt spid="45"/>
                                        </p:tgtEl>
                                      </p:cBhvr>
                                    </p:animEffect>
                                  </p:childTnLst>
                                </p:cTn>
                              </p:par>
                            </p:childTnLst>
                          </p:cTn>
                        </p:par>
                        <p:par>
                          <p:cTn id="23" fill="hold">
                            <p:stCondLst>
                              <p:cond delay="2365"/>
                            </p:stCondLst>
                            <p:childTnLst>
                              <p:par>
                                <p:cTn id="24" presetID="10" presetClass="entr" presetSubtype="0" fill="hold" grpId="0" nodeType="afterEffect">
                                  <p:stCondLst>
                                    <p:cond delay="0"/>
                                  </p:stCondLst>
                                  <p:childTnLst>
                                    <p:set>
                                      <p:cBhvr>
                                        <p:cTn id="25" dur="1" fill="hold">
                                          <p:stCondLst>
                                            <p:cond delay="0"/>
                                          </p:stCondLst>
                                        </p:cTn>
                                        <p:tgtEl>
                                          <p:spTgt spid="43"/>
                                        </p:tgtEl>
                                        <p:attrNameLst>
                                          <p:attrName>style.visibility</p:attrName>
                                        </p:attrNameLst>
                                      </p:cBhvr>
                                      <p:to>
                                        <p:strVal val="visible"/>
                                      </p:to>
                                    </p:set>
                                    <p:animEffect transition="in" filter="fade">
                                      <p:cBhvr>
                                        <p:cTn id="26"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44" grpId="0"/>
      <p:bldP spid="45" grpId="0"/>
      <p:bldP spid="46"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921267" y="5473376"/>
            <a:ext cx="4966932" cy="2142231"/>
            <a:chOff x="1921267" y="5473376"/>
            <a:chExt cx="4966932" cy="2142231"/>
          </a:xfrm>
        </p:grpSpPr>
        <p:sp>
          <p:nvSpPr>
            <p:cNvPr id="33" name="Freeform"/>
            <p:cNvSpPr/>
            <p:nvPr/>
          </p:nvSpPr>
          <p:spPr>
            <a:xfrm>
              <a:off x="1921267" y="5473376"/>
              <a:ext cx="4966932" cy="1566135"/>
            </a:xfrm>
            <a:prstGeom prst="round1Rect">
              <a:avLst>
                <a:gd name="adj" fmla="val 28788"/>
              </a:avLst>
            </a:prstGeom>
            <a:solidFill>
              <a:schemeClr val="accent1"/>
            </a:solidFill>
            <a:ln w="762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34" name="Freeform"/>
            <p:cNvSpPr/>
            <p:nvPr/>
          </p:nvSpPr>
          <p:spPr>
            <a:xfrm flipH="1" flipV="1">
              <a:off x="1921267" y="7039511"/>
              <a:ext cx="1249493" cy="576096"/>
            </a:xfrm>
            <a:prstGeom prst="rtTriangle">
              <a:avLst/>
            </a:prstGeom>
            <a:solidFill>
              <a:schemeClr val="accent1">
                <a:lumMod val="75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grpSp>
      <p:grpSp>
        <p:nvGrpSpPr>
          <p:cNvPr id="3" name="Group 2"/>
          <p:cNvGrpSpPr/>
          <p:nvPr/>
        </p:nvGrpSpPr>
        <p:grpSpPr>
          <a:xfrm>
            <a:off x="7007189" y="5473376"/>
            <a:ext cx="2491227" cy="2142231"/>
            <a:chOff x="7007189" y="5473376"/>
            <a:chExt cx="2491227" cy="2142231"/>
          </a:xfrm>
        </p:grpSpPr>
        <p:sp>
          <p:nvSpPr>
            <p:cNvPr id="31" name="Freeform"/>
            <p:cNvSpPr/>
            <p:nvPr/>
          </p:nvSpPr>
          <p:spPr>
            <a:xfrm>
              <a:off x="7014950" y="5473376"/>
              <a:ext cx="2483466" cy="1566135"/>
            </a:xfrm>
            <a:prstGeom prst="round1Rect">
              <a:avLst>
                <a:gd name="adj" fmla="val 28788"/>
              </a:avLst>
            </a:prstGeom>
            <a:solidFill>
              <a:schemeClr val="accent2"/>
            </a:solidFill>
            <a:ln w="762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32" name="Freeform"/>
            <p:cNvSpPr/>
            <p:nvPr/>
          </p:nvSpPr>
          <p:spPr>
            <a:xfrm flipH="1" flipV="1">
              <a:off x="7007189" y="7039511"/>
              <a:ext cx="1249493" cy="576096"/>
            </a:xfrm>
            <a:prstGeom prst="rtTriangle">
              <a:avLst/>
            </a:prstGeom>
            <a:solidFill>
              <a:schemeClr val="accent2">
                <a:lumMod val="75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grpSp>
      <p:grpSp>
        <p:nvGrpSpPr>
          <p:cNvPr id="4" name="Group 3"/>
          <p:cNvGrpSpPr/>
          <p:nvPr/>
        </p:nvGrpSpPr>
        <p:grpSpPr>
          <a:xfrm>
            <a:off x="9617405" y="5473376"/>
            <a:ext cx="1806336" cy="2142231"/>
            <a:chOff x="9617405" y="5473376"/>
            <a:chExt cx="1806336" cy="2142231"/>
          </a:xfrm>
        </p:grpSpPr>
        <p:sp>
          <p:nvSpPr>
            <p:cNvPr id="29" name="Freeform"/>
            <p:cNvSpPr/>
            <p:nvPr/>
          </p:nvSpPr>
          <p:spPr>
            <a:xfrm>
              <a:off x="9617405" y="5473376"/>
              <a:ext cx="1806336" cy="1566135"/>
            </a:xfrm>
            <a:prstGeom prst="round1Rect">
              <a:avLst>
                <a:gd name="adj" fmla="val 28788"/>
              </a:avLst>
            </a:prstGeom>
            <a:solidFill>
              <a:schemeClr val="accent4"/>
            </a:solidFill>
            <a:ln w="762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30" name="Freeform"/>
            <p:cNvSpPr/>
            <p:nvPr/>
          </p:nvSpPr>
          <p:spPr>
            <a:xfrm flipH="1" flipV="1">
              <a:off x="9617405" y="7039511"/>
              <a:ext cx="1249494" cy="576096"/>
            </a:xfrm>
            <a:prstGeom prst="rtTriangle">
              <a:avLst/>
            </a:prstGeom>
            <a:solidFill>
              <a:schemeClr val="accent4">
                <a:lumMod val="75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grpSp>
      <p:grpSp>
        <p:nvGrpSpPr>
          <p:cNvPr id="5" name="Group 4"/>
          <p:cNvGrpSpPr/>
          <p:nvPr/>
        </p:nvGrpSpPr>
        <p:grpSpPr>
          <a:xfrm>
            <a:off x="11542731" y="5473376"/>
            <a:ext cx="4824002" cy="2142231"/>
            <a:chOff x="11542731" y="5473376"/>
            <a:chExt cx="4824002" cy="2142231"/>
          </a:xfrm>
        </p:grpSpPr>
        <p:sp>
          <p:nvSpPr>
            <p:cNvPr id="27" name="Freeform"/>
            <p:cNvSpPr/>
            <p:nvPr/>
          </p:nvSpPr>
          <p:spPr>
            <a:xfrm>
              <a:off x="11550491" y="5473376"/>
              <a:ext cx="4816242" cy="1566135"/>
            </a:xfrm>
            <a:prstGeom prst="round1Rect">
              <a:avLst>
                <a:gd name="adj" fmla="val 28788"/>
              </a:avLst>
            </a:prstGeom>
            <a:solidFill>
              <a:schemeClr val="accent6"/>
            </a:solidFill>
            <a:ln w="762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28" name="Freeform"/>
            <p:cNvSpPr/>
            <p:nvPr/>
          </p:nvSpPr>
          <p:spPr>
            <a:xfrm flipH="1" flipV="1">
              <a:off x="11542731" y="7039511"/>
              <a:ext cx="1249493" cy="576096"/>
            </a:xfrm>
            <a:prstGeom prst="rtTriangle">
              <a:avLst/>
            </a:prstGeom>
            <a:solidFill>
              <a:schemeClr val="accent6">
                <a:lumMod val="75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grpSp>
      <p:sp>
        <p:nvSpPr>
          <p:cNvPr id="46" name="Rectangle 45"/>
          <p:cNvSpPr/>
          <p:nvPr/>
        </p:nvSpPr>
        <p:spPr>
          <a:xfrm>
            <a:off x="4601068" y="5903334"/>
            <a:ext cx="2254626" cy="706219"/>
          </a:xfrm>
          <a:prstGeom prst="rect">
            <a:avLst/>
          </a:prstGeom>
        </p:spPr>
        <p:txBody>
          <a:bodyPr wrap="square">
            <a:spAutoFit/>
          </a:bodyPr>
          <a:lstStyle/>
          <a:p>
            <a:pPr algn="r">
              <a:lnSpc>
                <a:spcPct val="120000"/>
              </a:lnSpc>
              <a:spcBef>
                <a:spcPts val="600"/>
              </a:spcBef>
            </a:pPr>
            <a:r>
              <a:rPr lang="en-US" altLang="zh-CN" sz="3200" smtClean="0">
                <a:solidFill>
                  <a:schemeClr val="bg1"/>
                </a:solidFill>
                <a:ea typeface="Lato Light" panose="020F0502020204030203" pitchFamily="34" charset="0"/>
                <a:cs typeface="Lato Light" panose="020F0502020204030203" pitchFamily="34" charset="0"/>
              </a:rPr>
              <a:t>76%</a:t>
            </a:r>
          </a:p>
        </p:txBody>
      </p:sp>
      <p:sp>
        <p:nvSpPr>
          <p:cNvPr id="47" name="Rectangle 46"/>
          <p:cNvSpPr/>
          <p:nvPr/>
        </p:nvSpPr>
        <p:spPr>
          <a:xfrm>
            <a:off x="7211774" y="5903334"/>
            <a:ext cx="2254626" cy="706219"/>
          </a:xfrm>
          <a:prstGeom prst="rect">
            <a:avLst/>
          </a:prstGeom>
        </p:spPr>
        <p:txBody>
          <a:bodyPr wrap="square">
            <a:spAutoFit/>
          </a:bodyPr>
          <a:lstStyle/>
          <a:p>
            <a:pPr algn="r">
              <a:lnSpc>
                <a:spcPct val="120000"/>
              </a:lnSpc>
              <a:spcBef>
                <a:spcPts val="600"/>
              </a:spcBef>
            </a:pPr>
            <a:r>
              <a:rPr lang="en-US" altLang="zh-CN" sz="3200" smtClean="0">
                <a:solidFill>
                  <a:schemeClr val="bg1"/>
                </a:solidFill>
                <a:ea typeface="Lato Light" panose="020F0502020204030203" pitchFamily="34" charset="0"/>
                <a:cs typeface="Lato Light" panose="020F0502020204030203" pitchFamily="34" charset="0"/>
              </a:rPr>
              <a:t>20%</a:t>
            </a:r>
          </a:p>
        </p:txBody>
      </p:sp>
      <p:sp>
        <p:nvSpPr>
          <p:cNvPr id="48" name="Rectangle 47"/>
          <p:cNvSpPr/>
          <p:nvPr/>
        </p:nvSpPr>
        <p:spPr>
          <a:xfrm>
            <a:off x="9171250" y="5903334"/>
            <a:ext cx="2254626" cy="706219"/>
          </a:xfrm>
          <a:prstGeom prst="rect">
            <a:avLst/>
          </a:prstGeom>
        </p:spPr>
        <p:txBody>
          <a:bodyPr wrap="square">
            <a:spAutoFit/>
          </a:bodyPr>
          <a:lstStyle/>
          <a:p>
            <a:pPr algn="r">
              <a:lnSpc>
                <a:spcPct val="120000"/>
              </a:lnSpc>
              <a:spcBef>
                <a:spcPts val="600"/>
              </a:spcBef>
            </a:pPr>
            <a:r>
              <a:rPr lang="en-US" altLang="zh-CN" sz="3200" smtClean="0">
                <a:solidFill>
                  <a:schemeClr val="bg1"/>
                </a:solidFill>
                <a:ea typeface="Lato Light" panose="020F0502020204030203" pitchFamily="34" charset="0"/>
                <a:cs typeface="Lato Light" panose="020F0502020204030203" pitchFamily="34" charset="0"/>
              </a:rPr>
              <a:t>15%</a:t>
            </a:r>
          </a:p>
        </p:txBody>
      </p:sp>
      <p:sp>
        <p:nvSpPr>
          <p:cNvPr id="49" name="Rectangle 48"/>
          <p:cNvSpPr/>
          <p:nvPr/>
        </p:nvSpPr>
        <p:spPr>
          <a:xfrm>
            <a:off x="14071867" y="5903334"/>
            <a:ext cx="2254626" cy="706219"/>
          </a:xfrm>
          <a:prstGeom prst="rect">
            <a:avLst/>
          </a:prstGeom>
        </p:spPr>
        <p:txBody>
          <a:bodyPr wrap="square">
            <a:spAutoFit/>
          </a:bodyPr>
          <a:lstStyle/>
          <a:p>
            <a:pPr algn="r">
              <a:lnSpc>
                <a:spcPct val="120000"/>
              </a:lnSpc>
              <a:spcBef>
                <a:spcPts val="600"/>
              </a:spcBef>
            </a:pPr>
            <a:r>
              <a:rPr lang="en-US" altLang="zh-CN" sz="3200" smtClean="0">
                <a:solidFill>
                  <a:schemeClr val="bg1"/>
                </a:solidFill>
                <a:ea typeface="Lato Light" panose="020F0502020204030203" pitchFamily="34" charset="0"/>
                <a:cs typeface="Lato Light" panose="020F0502020204030203" pitchFamily="34" charset="0"/>
              </a:rPr>
              <a:t>40%</a:t>
            </a:r>
          </a:p>
        </p:txBody>
      </p:sp>
      <p:sp>
        <p:nvSpPr>
          <p:cNvPr id="50" name="Freeform 8"/>
          <p:cNvSpPr>
            <a:spLocks noEditPoints="1"/>
          </p:cNvSpPr>
          <p:nvPr/>
        </p:nvSpPr>
        <p:spPr bwMode="auto">
          <a:xfrm>
            <a:off x="11655760" y="6017778"/>
            <a:ext cx="477334" cy="477330"/>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1" name="Freeform 50"/>
          <p:cNvSpPr>
            <a:spLocks noEditPoints="1"/>
          </p:cNvSpPr>
          <p:nvPr/>
        </p:nvSpPr>
        <p:spPr bwMode="auto">
          <a:xfrm>
            <a:off x="9691002" y="6018098"/>
            <a:ext cx="476690" cy="476690"/>
          </a:xfrm>
          <a:custGeom>
            <a:avLst/>
            <a:gdLst>
              <a:gd name="T0" fmla="*/ 338 w 739"/>
              <a:gd name="T1" fmla="*/ 383 h 739"/>
              <a:gd name="T2" fmla="*/ 401 w 739"/>
              <a:gd name="T3" fmla="*/ 383 h 739"/>
              <a:gd name="T4" fmla="*/ 524 w 739"/>
              <a:gd name="T5" fmla="*/ 303 h 739"/>
              <a:gd name="T6" fmla="*/ 406 w 739"/>
              <a:gd name="T7" fmla="*/ 425 h 739"/>
              <a:gd name="T8" fmla="*/ 504 w 739"/>
              <a:gd name="T9" fmla="*/ 470 h 739"/>
              <a:gd name="T10" fmla="*/ 215 w 739"/>
              <a:gd name="T11" fmla="*/ 303 h 739"/>
              <a:gd name="T12" fmla="*/ 257 w 739"/>
              <a:gd name="T13" fmla="*/ 494 h 739"/>
              <a:gd name="T14" fmla="*/ 317 w 739"/>
              <a:gd name="T15" fmla="*/ 411 h 739"/>
              <a:gd name="T16" fmla="*/ 369 w 739"/>
              <a:gd name="T17" fmla="*/ 201 h 739"/>
              <a:gd name="T18" fmla="*/ 321 w 739"/>
              <a:gd name="T19" fmla="*/ 323 h 739"/>
              <a:gd name="T20" fmla="*/ 418 w 739"/>
              <a:gd name="T21" fmla="*/ 323 h 739"/>
              <a:gd name="T22" fmla="*/ 369 w 739"/>
              <a:gd name="T23" fmla="*/ 201 h 739"/>
              <a:gd name="T24" fmla="*/ 537 w 739"/>
              <a:gd name="T25" fmla="*/ 256 h 739"/>
              <a:gd name="T26" fmla="*/ 537 w 739"/>
              <a:gd name="T27" fmla="*/ 483 h 739"/>
              <a:gd name="T28" fmla="*/ 329 w 739"/>
              <a:gd name="T29" fmla="*/ 566 h 739"/>
              <a:gd name="T30" fmla="*/ 172 w 739"/>
              <a:gd name="T31" fmla="*/ 411 h 739"/>
              <a:gd name="T32" fmla="*/ 257 w 739"/>
              <a:gd name="T33" fmla="*/ 202 h 739"/>
              <a:gd name="T34" fmla="*/ 314 w 739"/>
              <a:gd name="T35" fmla="*/ 79 h 739"/>
              <a:gd name="T36" fmla="*/ 215 w 739"/>
              <a:gd name="T37" fmla="*/ 125 h 739"/>
              <a:gd name="T38" fmla="*/ 102 w 739"/>
              <a:gd name="T39" fmla="*/ 162 h 739"/>
              <a:gd name="T40" fmla="*/ 105 w 739"/>
              <a:gd name="T41" fmla="*/ 260 h 739"/>
              <a:gd name="T42" fmla="*/ 33 w 739"/>
              <a:gd name="T43" fmla="*/ 411 h 739"/>
              <a:gd name="T44" fmla="*/ 105 w 739"/>
              <a:gd name="T45" fmla="*/ 479 h 739"/>
              <a:gd name="T46" fmla="*/ 161 w 739"/>
              <a:gd name="T47" fmla="*/ 636 h 739"/>
              <a:gd name="T48" fmla="*/ 215 w 739"/>
              <a:gd name="T49" fmla="*/ 614 h 739"/>
              <a:gd name="T50" fmla="*/ 314 w 739"/>
              <a:gd name="T51" fmla="*/ 659 h 739"/>
              <a:gd name="T52" fmla="*/ 424 w 739"/>
              <a:gd name="T53" fmla="*/ 659 h 739"/>
              <a:gd name="T54" fmla="*/ 524 w 739"/>
              <a:gd name="T55" fmla="*/ 614 h 739"/>
              <a:gd name="T56" fmla="*/ 578 w 739"/>
              <a:gd name="T57" fmla="*/ 636 h 739"/>
              <a:gd name="T58" fmla="*/ 634 w 739"/>
              <a:gd name="T59" fmla="*/ 479 h 739"/>
              <a:gd name="T60" fmla="*/ 706 w 739"/>
              <a:gd name="T61" fmla="*/ 411 h 739"/>
              <a:gd name="T62" fmla="*/ 634 w 739"/>
              <a:gd name="T63" fmla="*/ 260 h 739"/>
              <a:gd name="T64" fmla="*/ 636 w 739"/>
              <a:gd name="T65" fmla="*/ 162 h 739"/>
              <a:gd name="T66" fmla="*/ 524 w 739"/>
              <a:gd name="T67" fmla="*/ 125 h 739"/>
              <a:gd name="T68" fmla="*/ 424 w 739"/>
              <a:gd name="T69" fmla="*/ 79 h 739"/>
              <a:gd name="T70" fmla="*/ 419 w 739"/>
              <a:gd name="T71" fmla="*/ 0 h 739"/>
              <a:gd name="T72" fmla="*/ 492 w 739"/>
              <a:gd name="T73" fmla="*/ 74 h 739"/>
              <a:gd name="T74" fmla="*/ 585 w 739"/>
              <a:gd name="T75" fmla="*/ 68 h 739"/>
              <a:gd name="T76" fmla="*/ 669 w 739"/>
              <a:gd name="T77" fmla="*/ 168 h 739"/>
              <a:gd name="T78" fmla="*/ 723 w 739"/>
              <a:gd name="T79" fmla="*/ 299 h 739"/>
              <a:gd name="T80" fmla="*/ 731 w 739"/>
              <a:gd name="T81" fmla="*/ 434 h 739"/>
              <a:gd name="T82" fmla="*/ 665 w 739"/>
              <a:gd name="T83" fmla="*/ 561 h 739"/>
              <a:gd name="T84" fmla="*/ 591 w 739"/>
              <a:gd name="T85" fmla="*/ 669 h 739"/>
              <a:gd name="T86" fmla="*/ 529 w 739"/>
              <a:gd name="T87" fmla="*/ 646 h 739"/>
              <a:gd name="T88" fmla="*/ 427 w 739"/>
              <a:gd name="T89" fmla="*/ 737 h 739"/>
              <a:gd name="T90" fmla="*/ 295 w 739"/>
              <a:gd name="T91" fmla="*/ 714 h 739"/>
              <a:gd name="T92" fmla="*/ 164 w 739"/>
              <a:gd name="T93" fmla="*/ 671 h 739"/>
              <a:gd name="T94" fmla="*/ 68 w 739"/>
              <a:gd name="T95" fmla="*/ 587 h 739"/>
              <a:gd name="T96" fmla="*/ 60 w 739"/>
              <a:gd name="T97" fmla="*/ 453 h 739"/>
              <a:gd name="T98" fmla="*/ 0 w 739"/>
              <a:gd name="T99" fmla="*/ 320 h 739"/>
              <a:gd name="T100" fmla="*/ 74 w 739"/>
              <a:gd name="T101" fmla="*/ 247 h 739"/>
              <a:gd name="T102" fmla="*/ 74 w 739"/>
              <a:gd name="T103" fmla="*/ 144 h 739"/>
              <a:gd name="T104" fmla="*/ 172 w 739"/>
              <a:gd name="T105" fmla="*/ 70 h 739"/>
              <a:gd name="T106" fmla="*/ 299 w 739"/>
              <a:gd name="T107" fmla="*/ 1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739">
                <a:moveTo>
                  <a:pt x="369" y="336"/>
                </a:moveTo>
                <a:lnTo>
                  <a:pt x="356" y="339"/>
                </a:lnTo>
                <a:lnTo>
                  <a:pt x="346" y="345"/>
                </a:lnTo>
                <a:lnTo>
                  <a:pt x="338" y="357"/>
                </a:lnTo>
                <a:lnTo>
                  <a:pt x="335" y="370"/>
                </a:lnTo>
                <a:lnTo>
                  <a:pt x="338" y="383"/>
                </a:lnTo>
                <a:lnTo>
                  <a:pt x="346" y="394"/>
                </a:lnTo>
                <a:lnTo>
                  <a:pt x="356" y="400"/>
                </a:lnTo>
                <a:lnTo>
                  <a:pt x="369" y="403"/>
                </a:lnTo>
                <a:lnTo>
                  <a:pt x="382" y="400"/>
                </a:lnTo>
                <a:lnTo>
                  <a:pt x="393" y="394"/>
                </a:lnTo>
                <a:lnTo>
                  <a:pt x="401" y="383"/>
                </a:lnTo>
                <a:lnTo>
                  <a:pt x="403" y="370"/>
                </a:lnTo>
                <a:lnTo>
                  <a:pt x="401" y="357"/>
                </a:lnTo>
                <a:lnTo>
                  <a:pt x="393" y="345"/>
                </a:lnTo>
                <a:lnTo>
                  <a:pt x="382" y="339"/>
                </a:lnTo>
                <a:lnTo>
                  <a:pt x="369" y="336"/>
                </a:lnTo>
                <a:close/>
                <a:moveTo>
                  <a:pt x="524" y="303"/>
                </a:moveTo>
                <a:lnTo>
                  <a:pt x="434" y="353"/>
                </a:lnTo>
                <a:lnTo>
                  <a:pt x="436" y="361"/>
                </a:lnTo>
                <a:lnTo>
                  <a:pt x="436" y="370"/>
                </a:lnTo>
                <a:lnTo>
                  <a:pt x="432" y="392"/>
                </a:lnTo>
                <a:lnTo>
                  <a:pt x="422" y="411"/>
                </a:lnTo>
                <a:lnTo>
                  <a:pt x="406" y="425"/>
                </a:lnTo>
                <a:lnTo>
                  <a:pt x="386" y="434"/>
                </a:lnTo>
                <a:lnTo>
                  <a:pt x="386" y="536"/>
                </a:lnTo>
                <a:lnTo>
                  <a:pt x="422" y="530"/>
                </a:lnTo>
                <a:lnTo>
                  <a:pt x="453" y="515"/>
                </a:lnTo>
                <a:lnTo>
                  <a:pt x="481" y="494"/>
                </a:lnTo>
                <a:lnTo>
                  <a:pt x="504" y="470"/>
                </a:lnTo>
                <a:lnTo>
                  <a:pt x="523" y="439"/>
                </a:lnTo>
                <a:lnTo>
                  <a:pt x="533" y="405"/>
                </a:lnTo>
                <a:lnTo>
                  <a:pt x="537" y="370"/>
                </a:lnTo>
                <a:lnTo>
                  <a:pt x="533" y="335"/>
                </a:lnTo>
                <a:lnTo>
                  <a:pt x="524" y="303"/>
                </a:lnTo>
                <a:close/>
                <a:moveTo>
                  <a:pt x="215" y="303"/>
                </a:moveTo>
                <a:lnTo>
                  <a:pt x="204" y="335"/>
                </a:lnTo>
                <a:lnTo>
                  <a:pt x="202" y="370"/>
                </a:lnTo>
                <a:lnTo>
                  <a:pt x="206" y="405"/>
                </a:lnTo>
                <a:lnTo>
                  <a:pt x="216" y="439"/>
                </a:lnTo>
                <a:lnTo>
                  <a:pt x="235" y="470"/>
                </a:lnTo>
                <a:lnTo>
                  <a:pt x="257" y="494"/>
                </a:lnTo>
                <a:lnTo>
                  <a:pt x="286" y="515"/>
                </a:lnTo>
                <a:lnTo>
                  <a:pt x="317" y="530"/>
                </a:lnTo>
                <a:lnTo>
                  <a:pt x="352" y="536"/>
                </a:lnTo>
                <a:lnTo>
                  <a:pt x="352" y="434"/>
                </a:lnTo>
                <a:lnTo>
                  <a:pt x="333" y="425"/>
                </a:lnTo>
                <a:lnTo>
                  <a:pt x="317" y="411"/>
                </a:lnTo>
                <a:lnTo>
                  <a:pt x="305" y="392"/>
                </a:lnTo>
                <a:lnTo>
                  <a:pt x="303" y="370"/>
                </a:lnTo>
                <a:lnTo>
                  <a:pt x="303" y="361"/>
                </a:lnTo>
                <a:lnTo>
                  <a:pt x="304" y="353"/>
                </a:lnTo>
                <a:lnTo>
                  <a:pt x="215" y="303"/>
                </a:lnTo>
                <a:close/>
                <a:moveTo>
                  <a:pt x="369" y="201"/>
                </a:moveTo>
                <a:lnTo>
                  <a:pt x="335" y="205"/>
                </a:lnTo>
                <a:lnTo>
                  <a:pt x="305" y="214"/>
                </a:lnTo>
                <a:lnTo>
                  <a:pt x="276" y="230"/>
                </a:lnTo>
                <a:lnTo>
                  <a:pt x="252" y="250"/>
                </a:lnTo>
                <a:lnTo>
                  <a:pt x="232" y="273"/>
                </a:lnTo>
                <a:lnTo>
                  <a:pt x="321" y="323"/>
                </a:lnTo>
                <a:lnTo>
                  <a:pt x="334" y="312"/>
                </a:lnTo>
                <a:lnTo>
                  <a:pt x="351" y="305"/>
                </a:lnTo>
                <a:lnTo>
                  <a:pt x="369" y="302"/>
                </a:lnTo>
                <a:lnTo>
                  <a:pt x="388" y="305"/>
                </a:lnTo>
                <a:lnTo>
                  <a:pt x="403" y="312"/>
                </a:lnTo>
                <a:lnTo>
                  <a:pt x="418" y="323"/>
                </a:lnTo>
                <a:lnTo>
                  <a:pt x="507" y="273"/>
                </a:lnTo>
                <a:lnTo>
                  <a:pt x="487" y="250"/>
                </a:lnTo>
                <a:lnTo>
                  <a:pt x="462" y="230"/>
                </a:lnTo>
                <a:lnTo>
                  <a:pt x="434" y="214"/>
                </a:lnTo>
                <a:lnTo>
                  <a:pt x="402" y="205"/>
                </a:lnTo>
                <a:lnTo>
                  <a:pt x="369" y="201"/>
                </a:lnTo>
                <a:close/>
                <a:moveTo>
                  <a:pt x="369" y="168"/>
                </a:moveTo>
                <a:lnTo>
                  <a:pt x="410" y="172"/>
                </a:lnTo>
                <a:lnTo>
                  <a:pt x="448" y="184"/>
                </a:lnTo>
                <a:lnTo>
                  <a:pt x="482" y="202"/>
                </a:lnTo>
                <a:lnTo>
                  <a:pt x="512" y="227"/>
                </a:lnTo>
                <a:lnTo>
                  <a:pt x="537" y="256"/>
                </a:lnTo>
                <a:lnTo>
                  <a:pt x="555" y="292"/>
                </a:lnTo>
                <a:lnTo>
                  <a:pt x="567" y="329"/>
                </a:lnTo>
                <a:lnTo>
                  <a:pt x="571" y="370"/>
                </a:lnTo>
                <a:lnTo>
                  <a:pt x="567" y="411"/>
                </a:lnTo>
                <a:lnTo>
                  <a:pt x="555" y="449"/>
                </a:lnTo>
                <a:lnTo>
                  <a:pt x="537" y="483"/>
                </a:lnTo>
                <a:lnTo>
                  <a:pt x="512" y="511"/>
                </a:lnTo>
                <a:lnTo>
                  <a:pt x="482" y="536"/>
                </a:lnTo>
                <a:lnTo>
                  <a:pt x="448" y="555"/>
                </a:lnTo>
                <a:lnTo>
                  <a:pt x="410" y="566"/>
                </a:lnTo>
                <a:lnTo>
                  <a:pt x="369" y="572"/>
                </a:lnTo>
                <a:lnTo>
                  <a:pt x="329" y="566"/>
                </a:lnTo>
                <a:lnTo>
                  <a:pt x="291" y="555"/>
                </a:lnTo>
                <a:lnTo>
                  <a:pt x="257" y="536"/>
                </a:lnTo>
                <a:lnTo>
                  <a:pt x="227" y="511"/>
                </a:lnTo>
                <a:lnTo>
                  <a:pt x="202" y="483"/>
                </a:lnTo>
                <a:lnTo>
                  <a:pt x="183" y="449"/>
                </a:lnTo>
                <a:lnTo>
                  <a:pt x="172" y="411"/>
                </a:lnTo>
                <a:lnTo>
                  <a:pt x="168" y="370"/>
                </a:lnTo>
                <a:lnTo>
                  <a:pt x="172" y="329"/>
                </a:lnTo>
                <a:lnTo>
                  <a:pt x="183" y="292"/>
                </a:lnTo>
                <a:lnTo>
                  <a:pt x="202" y="256"/>
                </a:lnTo>
                <a:lnTo>
                  <a:pt x="227" y="227"/>
                </a:lnTo>
                <a:lnTo>
                  <a:pt x="257" y="202"/>
                </a:lnTo>
                <a:lnTo>
                  <a:pt x="291" y="184"/>
                </a:lnTo>
                <a:lnTo>
                  <a:pt x="329" y="172"/>
                </a:lnTo>
                <a:lnTo>
                  <a:pt x="369" y="168"/>
                </a:lnTo>
                <a:close/>
                <a:moveTo>
                  <a:pt x="327" y="34"/>
                </a:moveTo>
                <a:lnTo>
                  <a:pt x="318" y="69"/>
                </a:lnTo>
                <a:lnTo>
                  <a:pt x="314" y="79"/>
                </a:lnTo>
                <a:lnTo>
                  <a:pt x="305" y="87"/>
                </a:lnTo>
                <a:lnTo>
                  <a:pt x="295" y="93"/>
                </a:lnTo>
                <a:lnTo>
                  <a:pt x="259" y="104"/>
                </a:lnTo>
                <a:lnTo>
                  <a:pt x="227" y="121"/>
                </a:lnTo>
                <a:lnTo>
                  <a:pt x="220" y="124"/>
                </a:lnTo>
                <a:lnTo>
                  <a:pt x="215" y="125"/>
                </a:lnTo>
                <a:lnTo>
                  <a:pt x="210" y="127"/>
                </a:lnTo>
                <a:lnTo>
                  <a:pt x="203" y="125"/>
                </a:lnTo>
                <a:lnTo>
                  <a:pt x="198" y="124"/>
                </a:lnTo>
                <a:lnTo>
                  <a:pt x="193" y="121"/>
                </a:lnTo>
                <a:lnTo>
                  <a:pt x="161" y="103"/>
                </a:lnTo>
                <a:lnTo>
                  <a:pt x="102" y="162"/>
                </a:lnTo>
                <a:lnTo>
                  <a:pt x="102" y="162"/>
                </a:lnTo>
                <a:lnTo>
                  <a:pt x="121" y="192"/>
                </a:lnTo>
                <a:lnTo>
                  <a:pt x="125" y="204"/>
                </a:lnTo>
                <a:lnTo>
                  <a:pt x="125" y="216"/>
                </a:lnTo>
                <a:lnTo>
                  <a:pt x="121" y="226"/>
                </a:lnTo>
                <a:lnTo>
                  <a:pt x="105" y="260"/>
                </a:lnTo>
                <a:lnTo>
                  <a:pt x="92" y="295"/>
                </a:lnTo>
                <a:lnTo>
                  <a:pt x="87" y="306"/>
                </a:lnTo>
                <a:lnTo>
                  <a:pt x="79" y="315"/>
                </a:lnTo>
                <a:lnTo>
                  <a:pt x="68" y="319"/>
                </a:lnTo>
                <a:lnTo>
                  <a:pt x="33" y="328"/>
                </a:lnTo>
                <a:lnTo>
                  <a:pt x="33" y="411"/>
                </a:lnTo>
                <a:lnTo>
                  <a:pt x="34" y="411"/>
                </a:lnTo>
                <a:lnTo>
                  <a:pt x="68" y="420"/>
                </a:lnTo>
                <a:lnTo>
                  <a:pt x="79" y="425"/>
                </a:lnTo>
                <a:lnTo>
                  <a:pt x="87" y="433"/>
                </a:lnTo>
                <a:lnTo>
                  <a:pt x="92" y="443"/>
                </a:lnTo>
                <a:lnTo>
                  <a:pt x="105" y="479"/>
                </a:lnTo>
                <a:lnTo>
                  <a:pt x="121" y="513"/>
                </a:lnTo>
                <a:lnTo>
                  <a:pt x="125" y="525"/>
                </a:lnTo>
                <a:lnTo>
                  <a:pt x="125" y="536"/>
                </a:lnTo>
                <a:lnTo>
                  <a:pt x="121" y="547"/>
                </a:lnTo>
                <a:lnTo>
                  <a:pt x="102" y="578"/>
                </a:lnTo>
                <a:lnTo>
                  <a:pt x="161" y="636"/>
                </a:lnTo>
                <a:lnTo>
                  <a:pt x="161" y="636"/>
                </a:lnTo>
                <a:lnTo>
                  <a:pt x="193" y="617"/>
                </a:lnTo>
                <a:lnTo>
                  <a:pt x="198" y="615"/>
                </a:lnTo>
                <a:lnTo>
                  <a:pt x="203" y="614"/>
                </a:lnTo>
                <a:lnTo>
                  <a:pt x="210" y="614"/>
                </a:lnTo>
                <a:lnTo>
                  <a:pt x="215" y="614"/>
                </a:lnTo>
                <a:lnTo>
                  <a:pt x="220" y="615"/>
                </a:lnTo>
                <a:lnTo>
                  <a:pt x="227" y="617"/>
                </a:lnTo>
                <a:lnTo>
                  <a:pt x="259" y="634"/>
                </a:lnTo>
                <a:lnTo>
                  <a:pt x="295" y="646"/>
                </a:lnTo>
                <a:lnTo>
                  <a:pt x="305" y="652"/>
                </a:lnTo>
                <a:lnTo>
                  <a:pt x="314" y="659"/>
                </a:lnTo>
                <a:lnTo>
                  <a:pt x="318"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6" y="614"/>
                </a:lnTo>
                <a:lnTo>
                  <a:pt x="541" y="615"/>
                </a:lnTo>
                <a:lnTo>
                  <a:pt x="546" y="617"/>
                </a:lnTo>
                <a:lnTo>
                  <a:pt x="578" y="636"/>
                </a:lnTo>
                <a:lnTo>
                  <a:pt x="578" y="636"/>
                </a:lnTo>
                <a:lnTo>
                  <a:pt x="636" y="578"/>
                </a:lnTo>
                <a:lnTo>
                  <a:pt x="618" y="547"/>
                </a:lnTo>
                <a:lnTo>
                  <a:pt x="613" y="536"/>
                </a:lnTo>
                <a:lnTo>
                  <a:pt x="613" y="525"/>
                </a:lnTo>
                <a:lnTo>
                  <a:pt x="617" y="513"/>
                </a:lnTo>
                <a:lnTo>
                  <a:pt x="634" y="479"/>
                </a:lnTo>
                <a:lnTo>
                  <a:pt x="646" y="443"/>
                </a:lnTo>
                <a:lnTo>
                  <a:pt x="651" y="433"/>
                </a:lnTo>
                <a:lnTo>
                  <a:pt x="660" y="425"/>
                </a:lnTo>
                <a:lnTo>
                  <a:pt x="670" y="420"/>
                </a:lnTo>
                <a:lnTo>
                  <a:pt x="704" y="411"/>
                </a:lnTo>
                <a:lnTo>
                  <a:pt x="706" y="411"/>
                </a:lnTo>
                <a:lnTo>
                  <a:pt x="706" y="328"/>
                </a:lnTo>
                <a:lnTo>
                  <a:pt x="670" y="319"/>
                </a:lnTo>
                <a:lnTo>
                  <a:pt x="660" y="315"/>
                </a:lnTo>
                <a:lnTo>
                  <a:pt x="651" y="306"/>
                </a:lnTo>
                <a:lnTo>
                  <a:pt x="646" y="295"/>
                </a:lnTo>
                <a:lnTo>
                  <a:pt x="634" y="260"/>
                </a:lnTo>
                <a:lnTo>
                  <a:pt x="617" y="226"/>
                </a:lnTo>
                <a:lnTo>
                  <a:pt x="613" y="216"/>
                </a:lnTo>
                <a:lnTo>
                  <a:pt x="613" y="204"/>
                </a:lnTo>
                <a:lnTo>
                  <a:pt x="618" y="192"/>
                </a:lnTo>
                <a:lnTo>
                  <a:pt x="636" y="162"/>
                </a:lnTo>
                <a:lnTo>
                  <a:pt x="636" y="162"/>
                </a:lnTo>
                <a:lnTo>
                  <a:pt x="578" y="103"/>
                </a:lnTo>
                <a:lnTo>
                  <a:pt x="546" y="121"/>
                </a:lnTo>
                <a:lnTo>
                  <a:pt x="541" y="124"/>
                </a:lnTo>
                <a:lnTo>
                  <a:pt x="536"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20" y="0"/>
                </a:moveTo>
                <a:lnTo>
                  <a:pt x="419" y="0"/>
                </a:lnTo>
                <a:lnTo>
                  <a:pt x="427" y="2"/>
                </a:lnTo>
                <a:lnTo>
                  <a:pt x="435" y="7"/>
                </a:lnTo>
                <a:lnTo>
                  <a:pt x="440" y="15"/>
                </a:lnTo>
                <a:lnTo>
                  <a:pt x="443" y="24"/>
                </a:lnTo>
                <a:lnTo>
                  <a:pt x="452" y="60"/>
                </a:lnTo>
                <a:lnTo>
                  <a:pt x="492" y="74"/>
                </a:lnTo>
                <a:lnTo>
                  <a:pt x="529" y="93"/>
                </a:lnTo>
                <a:lnTo>
                  <a:pt x="560" y="73"/>
                </a:lnTo>
                <a:lnTo>
                  <a:pt x="567" y="70"/>
                </a:lnTo>
                <a:lnTo>
                  <a:pt x="574" y="68"/>
                </a:lnTo>
                <a:lnTo>
                  <a:pt x="580" y="68"/>
                </a:lnTo>
                <a:lnTo>
                  <a:pt x="585" y="68"/>
                </a:lnTo>
                <a:lnTo>
                  <a:pt x="591" y="70"/>
                </a:lnTo>
                <a:lnTo>
                  <a:pt x="596" y="73"/>
                </a:lnTo>
                <a:lnTo>
                  <a:pt x="665" y="144"/>
                </a:lnTo>
                <a:lnTo>
                  <a:pt x="670" y="151"/>
                </a:lnTo>
                <a:lnTo>
                  <a:pt x="672" y="159"/>
                </a:lnTo>
                <a:lnTo>
                  <a:pt x="669" y="168"/>
                </a:lnTo>
                <a:lnTo>
                  <a:pt x="665" y="178"/>
                </a:lnTo>
                <a:lnTo>
                  <a:pt x="647" y="209"/>
                </a:lnTo>
                <a:lnTo>
                  <a:pt x="665" y="247"/>
                </a:lnTo>
                <a:lnTo>
                  <a:pt x="678" y="286"/>
                </a:lnTo>
                <a:lnTo>
                  <a:pt x="714" y="295"/>
                </a:lnTo>
                <a:lnTo>
                  <a:pt x="723" y="299"/>
                </a:lnTo>
                <a:lnTo>
                  <a:pt x="731" y="305"/>
                </a:lnTo>
                <a:lnTo>
                  <a:pt x="737" y="311"/>
                </a:lnTo>
                <a:lnTo>
                  <a:pt x="739" y="320"/>
                </a:lnTo>
                <a:lnTo>
                  <a:pt x="739" y="418"/>
                </a:lnTo>
                <a:lnTo>
                  <a:pt x="737" y="428"/>
                </a:lnTo>
                <a:lnTo>
                  <a:pt x="731" y="434"/>
                </a:lnTo>
                <a:lnTo>
                  <a:pt x="723" y="439"/>
                </a:lnTo>
                <a:lnTo>
                  <a:pt x="714" y="443"/>
                </a:lnTo>
                <a:lnTo>
                  <a:pt x="678" y="453"/>
                </a:lnTo>
                <a:lnTo>
                  <a:pt x="665" y="492"/>
                </a:lnTo>
                <a:lnTo>
                  <a:pt x="647" y="530"/>
                </a:lnTo>
                <a:lnTo>
                  <a:pt x="665" y="561"/>
                </a:lnTo>
                <a:lnTo>
                  <a:pt x="669" y="570"/>
                </a:lnTo>
                <a:lnTo>
                  <a:pt x="672" y="580"/>
                </a:lnTo>
                <a:lnTo>
                  <a:pt x="670" y="587"/>
                </a:lnTo>
                <a:lnTo>
                  <a:pt x="665" y="597"/>
                </a:lnTo>
                <a:lnTo>
                  <a:pt x="596" y="666"/>
                </a:lnTo>
                <a:lnTo>
                  <a:pt x="591" y="669"/>
                </a:lnTo>
                <a:lnTo>
                  <a:pt x="587" y="671"/>
                </a:lnTo>
                <a:lnTo>
                  <a:pt x="581" y="671"/>
                </a:lnTo>
                <a:lnTo>
                  <a:pt x="574" y="671"/>
                </a:lnTo>
                <a:lnTo>
                  <a:pt x="567" y="669"/>
                </a:lnTo>
                <a:lnTo>
                  <a:pt x="560" y="666"/>
                </a:lnTo>
                <a:lnTo>
                  <a:pt x="529" y="646"/>
                </a:lnTo>
                <a:lnTo>
                  <a:pt x="492" y="665"/>
                </a:lnTo>
                <a:lnTo>
                  <a:pt x="452" y="679"/>
                </a:lnTo>
                <a:lnTo>
                  <a:pt x="443" y="714"/>
                </a:lnTo>
                <a:lnTo>
                  <a:pt x="440" y="724"/>
                </a:lnTo>
                <a:lnTo>
                  <a:pt x="435" y="731"/>
                </a:lnTo>
                <a:lnTo>
                  <a:pt x="427" y="737"/>
                </a:lnTo>
                <a:lnTo>
                  <a:pt x="419" y="739"/>
                </a:lnTo>
                <a:lnTo>
                  <a:pt x="320" y="739"/>
                </a:lnTo>
                <a:lnTo>
                  <a:pt x="310" y="737"/>
                </a:lnTo>
                <a:lnTo>
                  <a:pt x="304" y="731"/>
                </a:lnTo>
                <a:lnTo>
                  <a:pt x="299" y="724"/>
                </a:lnTo>
                <a:lnTo>
                  <a:pt x="295" y="714"/>
                </a:lnTo>
                <a:lnTo>
                  <a:pt x="287" y="679"/>
                </a:lnTo>
                <a:lnTo>
                  <a:pt x="246" y="665"/>
                </a:lnTo>
                <a:lnTo>
                  <a:pt x="210" y="646"/>
                </a:lnTo>
                <a:lnTo>
                  <a:pt x="177" y="666"/>
                </a:lnTo>
                <a:lnTo>
                  <a:pt x="170" y="669"/>
                </a:lnTo>
                <a:lnTo>
                  <a:pt x="164" y="671"/>
                </a:lnTo>
                <a:lnTo>
                  <a:pt x="157" y="671"/>
                </a:lnTo>
                <a:lnTo>
                  <a:pt x="152" y="671"/>
                </a:lnTo>
                <a:lnTo>
                  <a:pt x="147" y="669"/>
                </a:lnTo>
                <a:lnTo>
                  <a:pt x="143" y="666"/>
                </a:lnTo>
                <a:lnTo>
                  <a:pt x="74" y="597"/>
                </a:lnTo>
                <a:lnTo>
                  <a:pt x="68" y="587"/>
                </a:lnTo>
                <a:lnTo>
                  <a:pt x="67" y="580"/>
                </a:lnTo>
                <a:lnTo>
                  <a:pt x="70" y="570"/>
                </a:lnTo>
                <a:lnTo>
                  <a:pt x="74" y="561"/>
                </a:lnTo>
                <a:lnTo>
                  <a:pt x="92" y="530"/>
                </a:lnTo>
                <a:lnTo>
                  <a:pt x="74" y="492"/>
                </a:lnTo>
                <a:lnTo>
                  <a:pt x="60" y="453"/>
                </a:lnTo>
                <a:lnTo>
                  <a:pt x="24" y="443"/>
                </a:lnTo>
                <a:lnTo>
                  <a:pt x="16" y="439"/>
                </a:lnTo>
                <a:lnTo>
                  <a:pt x="8" y="434"/>
                </a:lnTo>
                <a:lnTo>
                  <a:pt x="2" y="428"/>
                </a:lnTo>
                <a:lnTo>
                  <a:pt x="0" y="418"/>
                </a:lnTo>
                <a:lnTo>
                  <a:pt x="0" y="320"/>
                </a:lnTo>
                <a:lnTo>
                  <a:pt x="2" y="311"/>
                </a:lnTo>
                <a:lnTo>
                  <a:pt x="8" y="305"/>
                </a:lnTo>
                <a:lnTo>
                  <a:pt x="16" y="299"/>
                </a:lnTo>
                <a:lnTo>
                  <a:pt x="24" y="295"/>
                </a:lnTo>
                <a:lnTo>
                  <a:pt x="60" y="286"/>
                </a:lnTo>
                <a:lnTo>
                  <a:pt x="74" y="247"/>
                </a:lnTo>
                <a:lnTo>
                  <a:pt x="92" y="209"/>
                </a:lnTo>
                <a:lnTo>
                  <a:pt x="74" y="178"/>
                </a:lnTo>
                <a:lnTo>
                  <a:pt x="70" y="168"/>
                </a:lnTo>
                <a:lnTo>
                  <a:pt x="67" y="159"/>
                </a:lnTo>
                <a:lnTo>
                  <a:pt x="68" y="151"/>
                </a:lnTo>
                <a:lnTo>
                  <a:pt x="74" y="144"/>
                </a:lnTo>
                <a:lnTo>
                  <a:pt x="143" y="73"/>
                </a:lnTo>
                <a:lnTo>
                  <a:pt x="147" y="70"/>
                </a:lnTo>
                <a:lnTo>
                  <a:pt x="152" y="68"/>
                </a:lnTo>
                <a:lnTo>
                  <a:pt x="157" y="68"/>
                </a:lnTo>
                <a:lnTo>
                  <a:pt x="165" y="68"/>
                </a:lnTo>
                <a:lnTo>
                  <a:pt x="172" y="70"/>
                </a:lnTo>
                <a:lnTo>
                  <a:pt x="177" y="73"/>
                </a:lnTo>
                <a:lnTo>
                  <a:pt x="210" y="93"/>
                </a:lnTo>
                <a:lnTo>
                  <a:pt x="246" y="74"/>
                </a:lnTo>
                <a:lnTo>
                  <a:pt x="287" y="60"/>
                </a:lnTo>
                <a:lnTo>
                  <a:pt x="295" y="24"/>
                </a:lnTo>
                <a:lnTo>
                  <a:pt x="299" y="15"/>
                </a:lnTo>
                <a:lnTo>
                  <a:pt x="304" y="7"/>
                </a:lnTo>
                <a:lnTo>
                  <a:pt x="310" y="2"/>
                </a:lnTo>
                <a:lnTo>
                  <a:pt x="32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2" name="Freeform 29"/>
          <p:cNvSpPr>
            <a:spLocks noEditPoints="1"/>
          </p:cNvSpPr>
          <p:nvPr/>
        </p:nvSpPr>
        <p:spPr bwMode="auto">
          <a:xfrm>
            <a:off x="2045843" y="6061095"/>
            <a:ext cx="477334" cy="390696"/>
          </a:xfrm>
          <a:custGeom>
            <a:avLst/>
            <a:gdLst>
              <a:gd name="T0" fmla="*/ 79 w 865"/>
              <a:gd name="T1" fmla="*/ 669 h 708"/>
              <a:gd name="T2" fmla="*/ 787 w 865"/>
              <a:gd name="T3" fmla="*/ 355 h 708"/>
              <a:gd name="T4" fmla="*/ 708 w 865"/>
              <a:gd name="T5" fmla="*/ 394 h 708"/>
              <a:gd name="T6" fmla="*/ 696 w 865"/>
              <a:gd name="T7" fmla="*/ 421 h 708"/>
              <a:gd name="T8" fmla="*/ 669 w 865"/>
              <a:gd name="T9" fmla="*/ 433 h 708"/>
              <a:gd name="T10" fmla="*/ 575 w 865"/>
              <a:gd name="T11" fmla="*/ 429 h 708"/>
              <a:gd name="T12" fmla="*/ 554 w 865"/>
              <a:gd name="T13" fmla="*/ 408 h 708"/>
              <a:gd name="T14" fmla="*/ 550 w 865"/>
              <a:gd name="T15" fmla="*/ 355 h 708"/>
              <a:gd name="T16" fmla="*/ 314 w 865"/>
              <a:gd name="T17" fmla="*/ 394 h 708"/>
              <a:gd name="T18" fmla="*/ 302 w 865"/>
              <a:gd name="T19" fmla="*/ 421 h 708"/>
              <a:gd name="T20" fmla="*/ 275 w 865"/>
              <a:gd name="T21" fmla="*/ 433 h 708"/>
              <a:gd name="T22" fmla="*/ 181 w 865"/>
              <a:gd name="T23" fmla="*/ 429 h 708"/>
              <a:gd name="T24" fmla="*/ 160 w 865"/>
              <a:gd name="T25" fmla="*/ 408 h 708"/>
              <a:gd name="T26" fmla="*/ 157 w 865"/>
              <a:gd name="T27" fmla="*/ 355 h 708"/>
              <a:gd name="T28" fmla="*/ 589 w 865"/>
              <a:gd name="T29" fmla="*/ 275 h 708"/>
              <a:gd name="T30" fmla="*/ 669 w 865"/>
              <a:gd name="T31" fmla="*/ 394 h 708"/>
              <a:gd name="T32" fmla="*/ 589 w 865"/>
              <a:gd name="T33" fmla="*/ 275 h 708"/>
              <a:gd name="T34" fmla="*/ 196 w 865"/>
              <a:gd name="T35" fmla="*/ 394 h 708"/>
              <a:gd name="T36" fmla="*/ 275 w 865"/>
              <a:gd name="T37" fmla="*/ 275 h 708"/>
              <a:gd name="T38" fmla="*/ 39 w 865"/>
              <a:gd name="T39" fmla="*/ 118 h 708"/>
              <a:gd name="T40" fmla="*/ 157 w 865"/>
              <a:gd name="T41" fmla="*/ 314 h 708"/>
              <a:gd name="T42" fmla="*/ 160 w 865"/>
              <a:gd name="T43" fmla="*/ 260 h 708"/>
              <a:gd name="T44" fmla="*/ 181 w 865"/>
              <a:gd name="T45" fmla="*/ 239 h 708"/>
              <a:gd name="T46" fmla="*/ 275 w 865"/>
              <a:gd name="T47" fmla="*/ 235 h 708"/>
              <a:gd name="T48" fmla="*/ 302 w 865"/>
              <a:gd name="T49" fmla="*/ 247 h 708"/>
              <a:gd name="T50" fmla="*/ 314 w 865"/>
              <a:gd name="T51" fmla="*/ 275 h 708"/>
              <a:gd name="T52" fmla="*/ 550 w 865"/>
              <a:gd name="T53" fmla="*/ 314 h 708"/>
              <a:gd name="T54" fmla="*/ 554 w 865"/>
              <a:gd name="T55" fmla="*/ 260 h 708"/>
              <a:gd name="T56" fmla="*/ 575 w 865"/>
              <a:gd name="T57" fmla="*/ 239 h 708"/>
              <a:gd name="T58" fmla="*/ 669 w 865"/>
              <a:gd name="T59" fmla="*/ 235 h 708"/>
              <a:gd name="T60" fmla="*/ 696 w 865"/>
              <a:gd name="T61" fmla="*/ 247 h 708"/>
              <a:gd name="T62" fmla="*/ 708 w 865"/>
              <a:gd name="T63" fmla="*/ 275 h 708"/>
              <a:gd name="T64" fmla="*/ 826 w 865"/>
              <a:gd name="T65" fmla="*/ 314 h 708"/>
              <a:gd name="T66" fmla="*/ 39 w 865"/>
              <a:gd name="T67" fmla="*/ 118 h 708"/>
              <a:gd name="T68" fmla="*/ 338 w 865"/>
              <a:gd name="T69" fmla="*/ 43 h 708"/>
              <a:gd name="T70" fmla="*/ 317 w 865"/>
              <a:gd name="T71" fmla="*/ 64 h 708"/>
              <a:gd name="T72" fmla="*/ 550 w 865"/>
              <a:gd name="T73" fmla="*/ 78 h 708"/>
              <a:gd name="T74" fmla="*/ 539 w 865"/>
              <a:gd name="T75" fmla="*/ 51 h 708"/>
              <a:gd name="T76" fmla="*/ 510 w 865"/>
              <a:gd name="T77" fmla="*/ 39 h 708"/>
              <a:gd name="T78" fmla="*/ 353 w 865"/>
              <a:gd name="T79" fmla="*/ 0 h 708"/>
              <a:gd name="T80" fmla="*/ 535 w 865"/>
              <a:gd name="T81" fmla="*/ 4 h 708"/>
              <a:gd name="T82" fmla="*/ 575 w 865"/>
              <a:gd name="T83" fmla="*/ 33 h 708"/>
              <a:gd name="T84" fmla="*/ 589 w 865"/>
              <a:gd name="T85" fmla="*/ 78 h 708"/>
              <a:gd name="T86" fmla="*/ 840 w 865"/>
              <a:gd name="T87" fmla="*/ 82 h 708"/>
              <a:gd name="T88" fmla="*/ 861 w 865"/>
              <a:gd name="T89" fmla="*/ 103 h 708"/>
              <a:gd name="T90" fmla="*/ 865 w 865"/>
              <a:gd name="T91" fmla="*/ 314 h 708"/>
              <a:gd name="T92" fmla="*/ 853 w 865"/>
              <a:gd name="T93" fmla="*/ 343 h 708"/>
              <a:gd name="T94" fmla="*/ 826 w 865"/>
              <a:gd name="T95" fmla="*/ 355 h 708"/>
              <a:gd name="T96" fmla="*/ 822 w 865"/>
              <a:gd name="T97" fmla="*/ 684 h 708"/>
              <a:gd name="T98" fmla="*/ 801 w 865"/>
              <a:gd name="T99" fmla="*/ 705 h 708"/>
              <a:gd name="T100" fmla="*/ 79 w 865"/>
              <a:gd name="T101" fmla="*/ 708 h 708"/>
              <a:gd name="T102" fmla="*/ 51 w 865"/>
              <a:gd name="T103" fmla="*/ 696 h 708"/>
              <a:gd name="T104" fmla="*/ 39 w 865"/>
              <a:gd name="T105" fmla="*/ 669 h 708"/>
              <a:gd name="T106" fmla="*/ 24 w 865"/>
              <a:gd name="T107" fmla="*/ 351 h 708"/>
              <a:gd name="T108" fmla="*/ 3 w 865"/>
              <a:gd name="T109" fmla="*/ 330 h 708"/>
              <a:gd name="T110" fmla="*/ 0 w 865"/>
              <a:gd name="T111" fmla="*/ 118 h 708"/>
              <a:gd name="T112" fmla="*/ 10 w 865"/>
              <a:gd name="T113" fmla="*/ 90 h 708"/>
              <a:gd name="T114" fmla="*/ 39 w 865"/>
              <a:gd name="T115" fmla="*/ 78 h 708"/>
              <a:gd name="T116" fmla="*/ 279 w 865"/>
              <a:gd name="T117" fmla="*/ 53 h 708"/>
              <a:gd name="T118" fmla="*/ 308 w 865"/>
              <a:gd name="T119" fmla="*/ 15 h 708"/>
              <a:gd name="T120" fmla="*/ 353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79" y="355"/>
                </a:moveTo>
                <a:lnTo>
                  <a:pt x="79" y="669"/>
                </a:lnTo>
                <a:lnTo>
                  <a:pt x="787" y="669"/>
                </a:lnTo>
                <a:lnTo>
                  <a:pt x="787" y="355"/>
                </a:lnTo>
                <a:lnTo>
                  <a:pt x="708" y="355"/>
                </a:lnTo>
                <a:lnTo>
                  <a:pt x="708" y="394"/>
                </a:lnTo>
                <a:lnTo>
                  <a:pt x="704" y="408"/>
                </a:lnTo>
                <a:lnTo>
                  <a:pt x="696" y="421"/>
                </a:lnTo>
                <a:lnTo>
                  <a:pt x="683" y="429"/>
                </a:lnTo>
                <a:lnTo>
                  <a:pt x="669" y="433"/>
                </a:lnTo>
                <a:lnTo>
                  <a:pt x="589" y="433"/>
                </a:lnTo>
                <a:lnTo>
                  <a:pt x="575" y="429"/>
                </a:lnTo>
                <a:lnTo>
                  <a:pt x="561" y="421"/>
                </a:lnTo>
                <a:lnTo>
                  <a:pt x="554" y="408"/>
                </a:lnTo>
                <a:lnTo>
                  <a:pt x="550" y="394"/>
                </a:lnTo>
                <a:lnTo>
                  <a:pt x="550" y="355"/>
                </a:lnTo>
                <a:lnTo>
                  <a:pt x="314" y="355"/>
                </a:lnTo>
                <a:lnTo>
                  <a:pt x="314" y="394"/>
                </a:lnTo>
                <a:lnTo>
                  <a:pt x="311" y="408"/>
                </a:lnTo>
                <a:lnTo>
                  <a:pt x="302" y="421"/>
                </a:lnTo>
                <a:lnTo>
                  <a:pt x="291" y="429"/>
                </a:lnTo>
                <a:lnTo>
                  <a:pt x="275" y="433"/>
                </a:lnTo>
                <a:lnTo>
                  <a:pt x="196" y="433"/>
                </a:lnTo>
                <a:lnTo>
                  <a:pt x="181" y="429"/>
                </a:lnTo>
                <a:lnTo>
                  <a:pt x="169" y="421"/>
                </a:lnTo>
                <a:lnTo>
                  <a:pt x="160" y="408"/>
                </a:lnTo>
                <a:lnTo>
                  <a:pt x="157" y="394"/>
                </a:lnTo>
                <a:lnTo>
                  <a:pt x="157" y="355"/>
                </a:lnTo>
                <a:lnTo>
                  <a:pt x="79" y="355"/>
                </a:lnTo>
                <a:close/>
                <a:moveTo>
                  <a:pt x="589" y="275"/>
                </a:moveTo>
                <a:lnTo>
                  <a:pt x="589" y="394"/>
                </a:lnTo>
                <a:lnTo>
                  <a:pt x="669" y="394"/>
                </a:lnTo>
                <a:lnTo>
                  <a:pt x="669" y="275"/>
                </a:lnTo>
                <a:lnTo>
                  <a:pt x="589" y="275"/>
                </a:lnTo>
                <a:close/>
                <a:moveTo>
                  <a:pt x="196" y="275"/>
                </a:moveTo>
                <a:lnTo>
                  <a:pt x="196" y="394"/>
                </a:lnTo>
                <a:lnTo>
                  <a:pt x="275" y="394"/>
                </a:lnTo>
                <a:lnTo>
                  <a:pt x="275" y="275"/>
                </a:lnTo>
                <a:lnTo>
                  <a:pt x="196" y="275"/>
                </a:lnTo>
                <a:close/>
                <a:moveTo>
                  <a:pt x="39" y="118"/>
                </a:moveTo>
                <a:lnTo>
                  <a:pt x="39" y="314"/>
                </a:lnTo>
                <a:lnTo>
                  <a:pt x="157" y="314"/>
                </a:lnTo>
                <a:lnTo>
                  <a:pt x="157" y="275"/>
                </a:lnTo>
                <a:lnTo>
                  <a:pt x="160" y="260"/>
                </a:lnTo>
                <a:lnTo>
                  <a:pt x="169" y="247"/>
                </a:lnTo>
                <a:lnTo>
                  <a:pt x="181" y="239"/>
                </a:lnTo>
                <a:lnTo>
                  <a:pt x="196" y="235"/>
                </a:lnTo>
                <a:lnTo>
                  <a:pt x="275" y="235"/>
                </a:lnTo>
                <a:lnTo>
                  <a:pt x="291" y="239"/>
                </a:lnTo>
                <a:lnTo>
                  <a:pt x="302" y="247"/>
                </a:lnTo>
                <a:lnTo>
                  <a:pt x="311" y="260"/>
                </a:lnTo>
                <a:lnTo>
                  <a:pt x="314" y="275"/>
                </a:lnTo>
                <a:lnTo>
                  <a:pt x="314" y="314"/>
                </a:lnTo>
                <a:lnTo>
                  <a:pt x="550" y="314"/>
                </a:lnTo>
                <a:lnTo>
                  <a:pt x="550" y="275"/>
                </a:lnTo>
                <a:lnTo>
                  <a:pt x="554" y="260"/>
                </a:lnTo>
                <a:lnTo>
                  <a:pt x="561" y="247"/>
                </a:lnTo>
                <a:lnTo>
                  <a:pt x="575" y="239"/>
                </a:lnTo>
                <a:lnTo>
                  <a:pt x="589" y="235"/>
                </a:lnTo>
                <a:lnTo>
                  <a:pt x="669" y="235"/>
                </a:lnTo>
                <a:lnTo>
                  <a:pt x="683" y="239"/>
                </a:lnTo>
                <a:lnTo>
                  <a:pt x="696" y="247"/>
                </a:lnTo>
                <a:lnTo>
                  <a:pt x="704" y="260"/>
                </a:lnTo>
                <a:lnTo>
                  <a:pt x="708" y="275"/>
                </a:lnTo>
                <a:lnTo>
                  <a:pt x="708" y="314"/>
                </a:lnTo>
                <a:lnTo>
                  <a:pt x="826" y="314"/>
                </a:lnTo>
                <a:lnTo>
                  <a:pt x="826" y="118"/>
                </a:lnTo>
                <a:lnTo>
                  <a:pt x="39" y="118"/>
                </a:lnTo>
                <a:close/>
                <a:moveTo>
                  <a:pt x="353" y="39"/>
                </a:moveTo>
                <a:lnTo>
                  <a:pt x="338" y="43"/>
                </a:lnTo>
                <a:lnTo>
                  <a:pt x="326" y="51"/>
                </a:lnTo>
                <a:lnTo>
                  <a:pt x="317" y="64"/>
                </a:lnTo>
                <a:lnTo>
                  <a:pt x="314" y="78"/>
                </a:lnTo>
                <a:lnTo>
                  <a:pt x="550" y="78"/>
                </a:lnTo>
                <a:lnTo>
                  <a:pt x="547" y="64"/>
                </a:lnTo>
                <a:lnTo>
                  <a:pt x="539" y="51"/>
                </a:lnTo>
                <a:lnTo>
                  <a:pt x="526" y="43"/>
                </a:lnTo>
                <a:lnTo>
                  <a:pt x="510" y="39"/>
                </a:lnTo>
                <a:lnTo>
                  <a:pt x="353" y="39"/>
                </a:lnTo>
                <a:close/>
                <a:moveTo>
                  <a:pt x="353" y="0"/>
                </a:moveTo>
                <a:lnTo>
                  <a:pt x="510" y="0"/>
                </a:lnTo>
                <a:lnTo>
                  <a:pt x="535" y="4"/>
                </a:lnTo>
                <a:lnTo>
                  <a:pt x="558" y="15"/>
                </a:lnTo>
                <a:lnTo>
                  <a:pt x="575" y="33"/>
                </a:lnTo>
                <a:lnTo>
                  <a:pt x="585" y="53"/>
                </a:lnTo>
                <a:lnTo>
                  <a:pt x="589" y="78"/>
                </a:lnTo>
                <a:lnTo>
                  <a:pt x="826" y="78"/>
                </a:lnTo>
                <a:lnTo>
                  <a:pt x="840" y="82"/>
                </a:lnTo>
                <a:lnTo>
                  <a:pt x="853" y="90"/>
                </a:lnTo>
                <a:lnTo>
                  <a:pt x="861" y="103"/>
                </a:lnTo>
                <a:lnTo>
                  <a:pt x="865" y="118"/>
                </a:lnTo>
                <a:lnTo>
                  <a:pt x="865" y="314"/>
                </a:lnTo>
                <a:lnTo>
                  <a:pt x="861" y="330"/>
                </a:lnTo>
                <a:lnTo>
                  <a:pt x="853" y="343"/>
                </a:lnTo>
                <a:lnTo>
                  <a:pt x="840" y="351"/>
                </a:lnTo>
                <a:lnTo>
                  <a:pt x="826" y="355"/>
                </a:lnTo>
                <a:lnTo>
                  <a:pt x="826" y="669"/>
                </a:lnTo>
                <a:lnTo>
                  <a:pt x="822" y="684"/>
                </a:lnTo>
                <a:lnTo>
                  <a:pt x="814" y="696"/>
                </a:lnTo>
                <a:lnTo>
                  <a:pt x="801" y="705"/>
                </a:lnTo>
                <a:lnTo>
                  <a:pt x="787" y="708"/>
                </a:lnTo>
                <a:lnTo>
                  <a:pt x="79" y="708"/>
                </a:lnTo>
                <a:lnTo>
                  <a:pt x="63" y="705"/>
                </a:lnTo>
                <a:lnTo>
                  <a:pt x="51" y="696"/>
                </a:lnTo>
                <a:lnTo>
                  <a:pt x="42" y="684"/>
                </a:lnTo>
                <a:lnTo>
                  <a:pt x="39" y="669"/>
                </a:lnTo>
                <a:lnTo>
                  <a:pt x="39" y="355"/>
                </a:lnTo>
                <a:lnTo>
                  <a:pt x="24" y="351"/>
                </a:lnTo>
                <a:lnTo>
                  <a:pt x="10" y="343"/>
                </a:lnTo>
                <a:lnTo>
                  <a:pt x="3" y="330"/>
                </a:lnTo>
                <a:lnTo>
                  <a:pt x="0" y="314"/>
                </a:lnTo>
                <a:lnTo>
                  <a:pt x="0" y="118"/>
                </a:lnTo>
                <a:lnTo>
                  <a:pt x="3" y="103"/>
                </a:lnTo>
                <a:lnTo>
                  <a:pt x="10" y="90"/>
                </a:lnTo>
                <a:lnTo>
                  <a:pt x="24" y="82"/>
                </a:lnTo>
                <a:lnTo>
                  <a:pt x="39" y="78"/>
                </a:lnTo>
                <a:lnTo>
                  <a:pt x="275" y="78"/>
                </a:lnTo>
                <a:lnTo>
                  <a:pt x="279" y="53"/>
                </a:lnTo>
                <a:lnTo>
                  <a:pt x="291" y="33"/>
                </a:lnTo>
                <a:lnTo>
                  <a:pt x="308" y="15"/>
                </a:lnTo>
                <a:lnTo>
                  <a:pt x="328" y="4"/>
                </a:lnTo>
                <a:lnTo>
                  <a:pt x="35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3" name="Freeform 50"/>
          <p:cNvSpPr>
            <a:spLocks noEditPoints="1"/>
          </p:cNvSpPr>
          <p:nvPr/>
        </p:nvSpPr>
        <p:spPr bwMode="auto">
          <a:xfrm>
            <a:off x="7133984" y="6061436"/>
            <a:ext cx="476754" cy="390016"/>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4"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819667" y="7833196"/>
            <a:ext cx="4254712" cy="1277273"/>
          </a:xfrm>
          <a:prstGeom prst="rect">
            <a:avLst/>
          </a:prstGeom>
        </p:spPr>
        <p:txBody>
          <a:bodyPr wrap="square">
            <a:spAutoFit/>
          </a:bodyPr>
          <a:lstStyle/>
          <a:p>
            <a:pP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Simple</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55"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7007189" y="3784712"/>
            <a:ext cx="4254712" cy="1277273"/>
          </a:xfrm>
          <a:prstGeom prst="rect">
            <a:avLst/>
          </a:prstGeom>
        </p:spPr>
        <p:txBody>
          <a:bodyPr wrap="square">
            <a:spAutoFit/>
          </a:bodyPr>
          <a:lstStyle/>
          <a:p>
            <a:pP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powerful</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56"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9541205" y="7851452"/>
            <a:ext cx="4254712" cy="1277273"/>
          </a:xfrm>
          <a:prstGeom prst="rect">
            <a:avLst/>
          </a:prstGeom>
        </p:spPr>
        <p:txBody>
          <a:bodyPr wrap="square">
            <a:spAutoFit/>
          </a:bodyPr>
          <a:lstStyle/>
          <a:p>
            <a:pP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Creative</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57"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1542731" y="3784712"/>
            <a:ext cx="4254712" cy="1277273"/>
          </a:xfrm>
          <a:prstGeom prst="rect">
            <a:avLst/>
          </a:prstGeom>
        </p:spPr>
        <p:txBody>
          <a:bodyPr wrap="square">
            <a:spAutoFit/>
          </a:bodyPr>
          <a:lstStyle/>
          <a:p>
            <a:pP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Flexible</a:t>
            </a: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58" name="TextBox 57"/>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Creative Chart</a:t>
            </a:r>
          </a:p>
        </p:txBody>
      </p:sp>
    </p:spTree>
    <p:extLst>
      <p:ext uri="{BB962C8B-B14F-4D97-AF65-F5344CB8AC3E}">
        <p14:creationId xmlns:p14="http://schemas.microsoft.com/office/powerpoint/2010/main" val="2461520483"/>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58"/>
                                        </p:tgtEl>
                                        <p:attrNameLst>
                                          <p:attrName>style.visibility</p:attrName>
                                        </p:attrNameLst>
                                      </p:cBhvr>
                                      <p:to>
                                        <p:strVal val="visible"/>
                                      </p:to>
                                    </p:set>
                                    <p:anim to="" calcmode="lin" valueType="num">
                                      <p:cBhvr>
                                        <p:cTn id="7" dur="700" fill="hold">
                                          <p:stCondLst>
                                            <p:cond delay="0"/>
                                          </p:stCondLst>
                                        </p:cTn>
                                        <p:tgtEl>
                                          <p:spTgt spid="58"/>
                                        </p:tgtEl>
                                        <p:attrNameLst>
                                          <p:attrName>ppt_x</p:attrName>
                                        </p:attrNameLst>
                                      </p:cBhvr>
                                      <p:tavLst>
                                        <p:tav tm="0" fmla="#ppt_x-#ppt_w*1.2*((1.5-1.5*$)^3-(1.5-1.5*$)^2)">
                                          <p:val>
                                            <p:strVal val="0"/>
                                          </p:val>
                                        </p:tav>
                                        <p:tav tm="100000">
                                          <p:val>
                                            <p:strVal val="1"/>
                                          </p:val>
                                        </p:tav>
                                      </p:tavLst>
                                    </p:anim>
                                    <p:anim to="" calcmode="lin" valueType="num">
                                      <p:cBhvr>
                                        <p:cTn id="8" dur="700" fill="hold">
                                          <p:stCondLst>
                                            <p:cond delay="0"/>
                                          </p:stCondLst>
                                        </p:cTn>
                                        <p:tgtEl>
                                          <p:spTgt spid="58"/>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9" dur="700" fill="hold">
                                          <p:stCondLst>
                                            <p:cond delay="0"/>
                                          </p:stCondLst>
                                        </p:cTn>
                                        <p:tgtEl>
                                          <p:spTgt spid="58"/>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0" fill="hold">
                            <p:stCondLst>
                              <p:cond delay="1365"/>
                            </p:stCondLst>
                            <p:childTnLst>
                              <p:par>
                                <p:cTn id="11" presetID="2" presetClass="entr" presetSubtype="4" decel="100000"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1000" fill="hold"/>
                                        <p:tgtEl>
                                          <p:spTgt spid="2"/>
                                        </p:tgtEl>
                                        <p:attrNameLst>
                                          <p:attrName>ppt_x</p:attrName>
                                        </p:attrNameLst>
                                      </p:cBhvr>
                                      <p:tavLst>
                                        <p:tav tm="0">
                                          <p:val>
                                            <p:strVal val="#ppt_x"/>
                                          </p:val>
                                        </p:tav>
                                        <p:tav tm="100000">
                                          <p:val>
                                            <p:strVal val="#ppt_x"/>
                                          </p:val>
                                        </p:tav>
                                      </p:tavLst>
                                    </p:anim>
                                    <p:anim calcmode="lin" valueType="num">
                                      <p:cBhvr additive="base">
                                        <p:cTn id="14" dur="1000" fill="hold"/>
                                        <p:tgtEl>
                                          <p:spTgt spid="2"/>
                                        </p:tgtEl>
                                        <p:attrNameLst>
                                          <p:attrName>ppt_y</p:attrName>
                                        </p:attrNameLst>
                                      </p:cBhvr>
                                      <p:tavLst>
                                        <p:tav tm="0">
                                          <p:val>
                                            <p:strVal val="1+#ppt_h/2"/>
                                          </p:val>
                                        </p:tav>
                                        <p:tav tm="100000">
                                          <p:val>
                                            <p:strVal val="#ppt_y"/>
                                          </p:val>
                                        </p:tav>
                                      </p:tavLst>
                                    </p:anim>
                                  </p:childTnLst>
                                </p:cTn>
                              </p:par>
                              <p:par>
                                <p:cTn id="15" presetID="2" presetClass="entr" presetSubtype="4" decel="100000" fill="hold" nodeType="withEffect">
                                  <p:stCondLst>
                                    <p:cond delay="10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1000" fill="hold"/>
                                        <p:tgtEl>
                                          <p:spTgt spid="3"/>
                                        </p:tgtEl>
                                        <p:attrNameLst>
                                          <p:attrName>ppt_x</p:attrName>
                                        </p:attrNameLst>
                                      </p:cBhvr>
                                      <p:tavLst>
                                        <p:tav tm="0">
                                          <p:val>
                                            <p:strVal val="#ppt_x"/>
                                          </p:val>
                                        </p:tav>
                                        <p:tav tm="100000">
                                          <p:val>
                                            <p:strVal val="#ppt_x"/>
                                          </p:val>
                                        </p:tav>
                                      </p:tavLst>
                                    </p:anim>
                                    <p:anim calcmode="lin" valueType="num">
                                      <p:cBhvr additive="base">
                                        <p:cTn id="18" dur="1000" fill="hold"/>
                                        <p:tgtEl>
                                          <p:spTgt spid="3"/>
                                        </p:tgtEl>
                                        <p:attrNameLst>
                                          <p:attrName>ppt_y</p:attrName>
                                        </p:attrNameLst>
                                      </p:cBhvr>
                                      <p:tavLst>
                                        <p:tav tm="0">
                                          <p:val>
                                            <p:strVal val="1+#ppt_h/2"/>
                                          </p:val>
                                        </p:tav>
                                        <p:tav tm="100000">
                                          <p:val>
                                            <p:strVal val="#ppt_y"/>
                                          </p:val>
                                        </p:tav>
                                      </p:tavLst>
                                    </p:anim>
                                  </p:childTnLst>
                                </p:cTn>
                              </p:par>
                              <p:par>
                                <p:cTn id="19" presetID="2" presetClass="entr" presetSubtype="4" decel="100000" fill="hold" nodeType="withEffect">
                                  <p:stCondLst>
                                    <p:cond delay="200"/>
                                  </p:stCondLst>
                                  <p:childTnLst>
                                    <p:set>
                                      <p:cBhvr>
                                        <p:cTn id="20" dur="1" fill="hold">
                                          <p:stCondLst>
                                            <p:cond delay="0"/>
                                          </p:stCondLst>
                                        </p:cTn>
                                        <p:tgtEl>
                                          <p:spTgt spid="4"/>
                                        </p:tgtEl>
                                        <p:attrNameLst>
                                          <p:attrName>style.visibility</p:attrName>
                                        </p:attrNameLst>
                                      </p:cBhvr>
                                      <p:to>
                                        <p:strVal val="visible"/>
                                      </p:to>
                                    </p:set>
                                    <p:anim calcmode="lin" valueType="num">
                                      <p:cBhvr additive="base">
                                        <p:cTn id="21" dur="1000" fill="hold"/>
                                        <p:tgtEl>
                                          <p:spTgt spid="4"/>
                                        </p:tgtEl>
                                        <p:attrNameLst>
                                          <p:attrName>ppt_x</p:attrName>
                                        </p:attrNameLst>
                                      </p:cBhvr>
                                      <p:tavLst>
                                        <p:tav tm="0">
                                          <p:val>
                                            <p:strVal val="#ppt_x"/>
                                          </p:val>
                                        </p:tav>
                                        <p:tav tm="100000">
                                          <p:val>
                                            <p:strVal val="#ppt_x"/>
                                          </p:val>
                                        </p:tav>
                                      </p:tavLst>
                                    </p:anim>
                                    <p:anim calcmode="lin" valueType="num">
                                      <p:cBhvr additive="base">
                                        <p:cTn id="22" dur="1000" fill="hold"/>
                                        <p:tgtEl>
                                          <p:spTgt spid="4"/>
                                        </p:tgtEl>
                                        <p:attrNameLst>
                                          <p:attrName>ppt_y</p:attrName>
                                        </p:attrNameLst>
                                      </p:cBhvr>
                                      <p:tavLst>
                                        <p:tav tm="0">
                                          <p:val>
                                            <p:strVal val="1+#ppt_h/2"/>
                                          </p:val>
                                        </p:tav>
                                        <p:tav tm="100000">
                                          <p:val>
                                            <p:strVal val="#ppt_y"/>
                                          </p:val>
                                        </p:tav>
                                      </p:tavLst>
                                    </p:anim>
                                  </p:childTnLst>
                                </p:cTn>
                              </p:par>
                              <p:par>
                                <p:cTn id="23" presetID="2" presetClass="entr" presetSubtype="4" decel="100000" fill="hold" nodeType="withEffect">
                                  <p:stCondLst>
                                    <p:cond delay="300"/>
                                  </p:stCondLst>
                                  <p:childTnLst>
                                    <p:set>
                                      <p:cBhvr>
                                        <p:cTn id="24" dur="1" fill="hold">
                                          <p:stCondLst>
                                            <p:cond delay="0"/>
                                          </p:stCondLst>
                                        </p:cTn>
                                        <p:tgtEl>
                                          <p:spTgt spid="5"/>
                                        </p:tgtEl>
                                        <p:attrNameLst>
                                          <p:attrName>style.visibility</p:attrName>
                                        </p:attrNameLst>
                                      </p:cBhvr>
                                      <p:to>
                                        <p:strVal val="visible"/>
                                      </p:to>
                                    </p:set>
                                    <p:anim calcmode="lin" valueType="num">
                                      <p:cBhvr additive="base">
                                        <p:cTn id="25" dur="1000" fill="hold"/>
                                        <p:tgtEl>
                                          <p:spTgt spid="5"/>
                                        </p:tgtEl>
                                        <p:attrNameLst>
                                          <p:attrName>ppt_x</p:attrName>
                                        </p:attrNameLst>
                                      </p:cBhvr>
                                      <p:tavLst>
                                        <p:tav tm="0">
                                          <p:val>
                                            <p:strVal val="#ppt_x"/>
                                          </p:val>
                                        </p:tav>
                                        <p:tav tm="100000">
                                          <p:val>
                                            <p:strVal val="#ppt_x"/>
                                          </p:val>
                                        </p:tav>
                                      </p:tavLst>
                                    </p:anim>
                                    <p:anim calcmode="lin" valueType="num">
                                      <p:cBhvr additive="base">
                                        <p:cTn id="26" dur="1000" fill="hold"/>
                                        <p:tgtEl>
                                          <p:spTgt spid="5"/>
                                        </p:tgtEl>
                                        <p:attrNameLst>
                                          <p:attrName>ppt_y</p:attrName>
                                        </p:attrNameLst>
                                      </p:cBhvr>
                                      <p:tavLst>
                                        <p:tav tm="0">
                                          <p:val>
                                            <p:strVal val="1+#ppt_h/2"/>
                                          </p:val>
                                        </p:tav>
                                        <p:tav tm="100000">
                                          <p:val>
                                            <p:strVal val="#ppt_y"/>
                                          </p:val>
                                        </p:tav>
                                      </p:tavLst>
                                    </p:anim>
                                  </p:childTnLst>
                                </p:cTn>
                              </p:par>
                            </p:childTnLst>
                          </p:cTn>
                        </p:par>
                        <p:par>
                          <p:cTn id="27" fill="hold">
                            <p:stCondLst>
                              <p:cond delay="2665"/>
                            </p:stCondLst>
                            <p:childTnLst>
                              <p:par>
                                <p:cTn id="28" presetID="10" presetClass="entr" presetSubtype="0" fill="hold" grpId="0" nodeType="afterEffect">
                                  <p:stCondLst>
                                    <p:cond delay="0"/>
                                  </p:stCondLst>
                                  <p:childTnLst>
                                    <p:set>
                                      <p:cBhvr>
                                        <p:cTn id="29" dur="1" fill="hold">
                                          <p:stCondLst>
                                            <p:cond delay="0"/>
                                          </p:stCondLst>
                                        </p:cTn>
                                        <p:tgtEl>
                                          <p:spTgt spid="46"/>
                                        </p:tgtEl>
                                        <p:attrNameLst>
                                          <p:attrName>style.visibility</p:attrName>
                                        </p:attrNameLst>
                                      </p:cBhvr>
                                      <p:to>
                                        <p:strVal val="visible"/>
                                      </p:to>
                                    </p:set>
                                    <p:animEffect transition="in" filter="fade">
                                      <p:cBhvr>
                                        <p:cTn id="30" dur="500"/>
                                        <p:tgtEl>
                                          <p:spTgt spid="46"/>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52"/>
                                        </p:tgtEl>
                                        <p:attrNameLst>
                                          <p:attrName>style.visibility</p:attrName>
                                        </p:attrNameLst>
                                      </p:cBhvr>
                                      <p:to>
                                        <p:strVal val="visible"/>
                                      </p:to>
                                    </p:set>
                                    <p:animEffect transition="in" filter="fade">
                                      <p:cBhvr>
                                        <p:cTn id="33" dur="500"/>
                                        <p:tgtEl>
                                          <p:spTgt spid="52"/>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54"/>
                                        </p:tgtEl>
                                        <p:attrNameLst>
                                          <p:attrName>style.visibility</p:attrName>
                                        </p:attrNameLst>
                                      </p:cBhvr>
                                      <p:to>
                                        <p:strVal val="visible"/>
                                      </p:to>
                                    </p:set>
                                    <p:animEffect transition="in" filter="fade">
                                      <p:cBhvr>
                                        <p:cTn id="36" dur="500"/>
                                        <p:tgtEl>
                                          <p:spTgt spid="54"/>
                                        </p:tgtEl>
                                      </p:cBhvr>
                                    </p:animEffect>
                                  </p:childTnLst>
                                </p:cTn>
                              </p:par>
                            </p:childTnLst>
                          </p:cTn>
                        </p:par>
                        <p:par>
                          <p:cTn id="37" fill="hold">
                            <p:stCondLst>
                              <p:cond delay="3165"/>
                            </p:stCondLst>
                            <p:childTnLst>
                              <p:par>
                                <p:cTn id="38" presetID="10" presetClass="entr" presetSubtype="0" fill="hold" grpId="0" nodeType="afterEffect">
                                  <p:stCondLst>
                                    <p:cond delay="0"/>
                                  </p:stCondLst>
                                  <p:childTnLst>
                                    <p:set>
                                      <p:cBhvr>
                                        <p:cTn id="39" dur="1" fill="hold">
                                          <p:stCondLst>
                                            <p:cond delay="0"/>
                                          </p:stCondLst>
                                        </p:cTn>
                                        <p:tgtEl>
                                          <p:spTgt spid="47"/>
                                        </p:tgtEl>
                                        <p:attrNameLst>
                                          <p:attrName>style.visibility</p:attrName>
                                        </p:attrNameLst>
                                      </p:cBhvr>
                                      <p:to>
                                        <p:strVal val="visible"/>
                                      </p:to>
                                    </p:set>
                                    <p:animEffect transition="in" filter="fade">
                                      <p:cBhvr>
                                        <p:cTn id="40" dur="500"/>
                                        <p:tgtEl>
                                          <p:spTgt spid="47"/>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53"/>
                                        </p:tgtEl>
                                        <p:attrNameLst>
                                          <p:attrName>style.visibility</p:attrName>
                                        </p:attrNameLst>
                                      </p:cBhvr>
                                      <p:to>
                                        <p:strVal val="visible"/>
                                      </p:to>
                                    </p:set>
                                    <p:animEffect transition="in" filter="fade">
                                      <p:cBhvr>
                                        <p:cTn id="43" dur="500"/>
                                        <p:tgtEl>
                                          <p:spTgt spid="53"/>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55"/>
                                        </p:tgtEl>
                                        <p:attrNameLst>
                                          <p:attrName>style.visibility</p:attrName>
                                        </p:attrNameLst>
                                      </p:cBhvr>
                                      <p:to>
                                        <p:strVal val="visible"/>
                                      </p:to>
                                    </p:set>
                                    <p:animEffect transition="in" filter="fade">
                                      <p:cBhvr>
                                        <p:cTn id="46" dur="500"/>
                                        <p:tgtEl>
                                          <p:spTgt spid="55"/>
                                        </p:tgtEl>
                                      </p:cBhvr>
                                    </p:animEffect>
                                  </p:childTnLst>
                                </p:cTn>
                              </p:par>
                            </p:childTnLst>
                          </p:cTn>
                        </p:par>
                        <p:par>
                          <p:cTn id="47" fill="hold">
                            <p:stCondLst>
                              <p:cond delay="3665"/>
                            </p:stCondLst>
                            <p:childTnLst>
                              <p:par>
                                <p:cTn id="48" presetID="10" presetClass="entr" presetSubtype="0" fill="hold" grpId="0" nodeType="afterEffect">
                                  <p:stCondLst>
                                    <p:cond delay="0"/>
                                  </p:stCondLst>
                                  <p:childTnLst>
                                    <p:set>
                                      <p:cBhvr>
                                        <p:cTn id="49" dur="1" fill="hold">
                                          <p:stCondLst>
                                            <p:cond delay="0"/>
                                          </p:stCondLst>
                                        </p:cTn>
                                        <p:tgtEl>
                                          <p:spTgt spid="51"/>
                                        </p:tgtEl>
                                        <p:attrNameLst>
                                          <p:attrName>style.visibility</p:attrName>
                                        </p:attrNameLst>
                                      </p:cBhvr>
                                      <p:to>
                                        <p:strVal val="visible"/>
                                      </p:to>
                                    </p:set>
                                    <p:animEffect transition="in" filter="fade">
                                      <p:cBhvr>
                                        <p:cTn id="50" dur="500"/>
                                        <p:tgtEl>
                                          <p:spTgt spid="51"/>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48"/>
                                        </p:tgtEl>
                                        <p:attrNameLst>
                                          <p:attrName>style.visibility</p:attrName>
                                        </p:attrNameLst>
                                      </p:cBhvr>
                                      <p:to>
                                        <p:strVal val="visible"/>
                                      </p:to>
                                    </p:set>
                                    <p:animEffect transition="in" filter="fade">
                                      <p:cBhvr>
                                        <p:cTn id="53" dur="500"/>
                                        <p:tgtEl>
                                          <p:spTgt spid="4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56"/>
                                        </p:tgtEl>
                                        <p:attrNameLst>
                                          <p:attrName>style.visibility</p:attrName>
                                        </p:attrNameLst>
                                      </p:cBhvr>
                                      <p:to>
                                        <p:strVal val="visible"/>
                                      </p:to>
                                    </p:set>
                                    <p:animEffect transition="in" filter="fade">
                                      <p:cBhvr>
                                        <p:cTn id="56" dur="500"/>
                                        <p:tgtEl>
                                          <p:spTgt spid="56"/>
                                        </p:tgtEl>
                                      </p:cBhvr>
                                    </p:animEffect>
                                  </p:childTnLst>
                                </p:cTn>
                              </p:par>
                            </p:childTnLst>
                          </p:cTn>
                        </p:par>
                        <p:par>
                          <p:cTn id="57" fill="hold">
                            <p:stCondLst>
                              <p:cond delay="4165"/>
                            </p:stCondLst>
                            <p:childTnLst>
                              <p:par>
                                <p:cTn id="58" presetID="10" presetClass="entr" presetSubtype="0" fill="hold" grpId="0" nodeType="afterEffect">
                                  <p:stCondLst>
                                    <p:cond delay="0"/>
                                  </p:stCondLst>
                                  <p:childTnLst>
                                    <p:set>
                                      <p:cBhvr>
                                        <p:cTn id="59" dur="1" fill="hold">
                                          <p:stCondLst>
                                            <p:cond delay="0"/>
                                          </p:stCondLst>
                                        </p:cTn>
                                        <p:tgtEl>
                                          <p:spTgt spid="49"/>
                                        </p:tgtEl>
                                        <p:attrNameLst>
                                          <p:attrName>style.visibility</p:attrName>
                                        </p:attrNameLst>
                                      </p:cBhvr>
                                      <p:to>
                                        <p:strVal val="visible"/>
                                      </p:to>
                                    </p:set>
                                    <p:animEffect transition="in" filter="fade">
                                      <p:cBhvr>
                                        <p:cTn id="60" dur="500"/>
                                        <p:tgtEl>
                                          <p:spTgt spid="49"/>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50"/>
                                        </p:tgtEl>
                                        <p:attrNameLst>
                                          <p:attrName>style.visibility</p:attrName>
                                        </p:attrNameLst>
                                      </p:cBhvr>
                                      <p:to>
                                        <p:strVal val="visible"/>
                                      </p:to>
                                    </p:set>
                                    <p:animEffect transition="in" filter="fade">
                                      <p:cBhvr>
                                        <p:cTn id="63" dur="500"/>
                                        <p:tgtEl>
                                          <p:spTgt spid="50"/>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57"/>
                                        </p:tgtEl>
                                        <p:attrNameLst>
                                          <p:attrName>style.visibility</p:attrName>
                                        </p:attrNameLst>
                                      </p:cBhvr>
                                      <p:to>
                                        <p:strVal val="visible"/>
                                      </p:to>
                                    </p:set>
                                    <p:animEffect transition="in" filter="fade">
                                      <p:cBhvr>
                                        <p:cTn id="66"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animBg="1"/>
      <p:bldP spid="51" grpId="0" animBg="1"/>
      <p:bldP spid="52" grpId="0" animBg="1"/>
      <p:bldP spid="53" grpId="0" animBg="1"/>
      <p:bldP spid="54" grpId="0"/>
      <p:bldP spid="55" grpId="0"/>
      <p:bldP spid="56" grpId="0"/>
      <p:bldP spid="57" grpId="0"/>
      <p:bldP spid="58"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3"/>
          <p:cNvGraphicFramePr/>
          <p:nvPr>
            <p:extLst/>
          </p:nvPr>
        </p:nvGraphicFramePr>
        <p:xfrm>
          <a:off x="1866900" y="3612994"/>
          <a:ext cx="14630400" cy="4438185"/>
        </p:xfrm>
        <a:graphic>
          <a:graphicData uri="http://schemas.openxmlformats.org/drawingml/2006/chart">
            <c:chart xmlns:c="http://schemas.openxmlformats.org/drawingml/2006/chart" xmlns:r="http://schemas.openxmlformats.org/officeDocument/2006/relationships" r:id="rId2"/>
          </a:graphicData>
        </a:graphic>
      </p:graphicFrame>
      <p:sp>
        <p:nvSpPr>
          <p:cNvPr id="3" name="TextBox 2"/>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Creative Chart</a:t>
            </a:r>
          </a:p>
        </p:txBody>
      </p:sp>
      <p:sp>
        <p:nvSpPr>
          <p:cNvPr id="4"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2877017" y="8378128"/>
            <a:ext cx="12533968" cy="757130"/>
          </a:xfrm>
          <a:prstGeom prst="rect">
            <a:avLst/>
          </a:prstGeom>
        </p:spPr>
        <p:txBody>
          <a:bodyPr wrap="square">
            <a:spAutoFit/>
          </a:bodyPr>
          <a:lstStyle/>
          <a:p>
            <a:pPr algn="ct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Tree>
    <p:extLst>
      <p:ext uri="{BB962C8B-B14F-4D97-AF65-F5344CB8AC3E}">
        <p14:creationId xmlns:p14="http://schemas.microsoft.com/office/powerpoint/2010/main" val="4008290400"/>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50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3"/>
                                        </p:tgtEl>
                                        <p:attrNameLst>
                                          <p:attrName>style.visibility</p:attrName>
                                        </p:attrNameLst>
                                      </p:cBhvr>
                                      <p:to>
                                        <p:strVal val="visible"/>
                                      </p:to>
                                    </p:set>
                                    <p:anim to="" calcmode="lin" valueType="num">
                                      <p:cBhvr>
                                        <p:cTn id="7" dur="700" fill="hold">
                                          <p:stCondLst>
                                            <p:cond delay="0"/>
                                          </p:stCondLst>
                                        </p:cTn>
                                        <p:tgtEl>
                                          <p:spTgt spid="3"/>
                                        </p:tgtEl>
                                        <p:attrNameLst>
                                          <p:attrName>ppt_x</p:attrName>
                                        </p:attrNameLst>
                                      </p:cBhvr>
                                      <p:tavLst>
                                        <p:tav tm="0" fmla="#ppt_x-#ppt_w*1.2*((1.5-1.5*$)^3-(1.5-1.5*$)^2)">
                                          <p:val>
                                            <p:strVal val="0"/>
                                          </p:val>
                                        </p:tav>
                                        <p:tav tm="100000">
                                          <p:val>
                                            <p:strVal val="1"/>
                                          </p:val>
                                        </p:tav>
                                      </p:tavLst>
                                    </p:anim>
                                    <p:anim to="" calcmode="lin" valueType="num">
                                      <p:cBhvr>
                                        <p:cTn id="8" dur="700" fill="hold">
                                          <p:stCondLst>
                                            <p:cond delay="0"/>
                                          </p:stCondLst>
                                        </p:cTn>
                                        <p:tgtEl>
                                          <p:spTgt spid="3"/>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9" dur="700" fill="hold">
                                          <p:stCondLst>
                                            <p:cond delay="0"/>
                                          </p:stCondLst>
                                        </p:cTn>
                                        <p:tgtEl>
                                          <p:spTgt spid="3"/>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0" fill="hold">
                            <p:stCondLst>
                              <p:cond delay="1865"/>
                            </p:stCondLst>
                            <p:childTnLst>
                              <p:par>
                                <p:cTn id="11" presetID="22" presetClass="entr" presetSubtype="4" fill="hold" grpId="0" nodeType="afterEffect">
                                  <p:stCondLst>
                                    <p:cond delay="0"/>
                                  </p:stCondLst>
                                  <p:childTnLst>
                                    <p:set>
                                      <p:cBhvr>
                                        <p:cTn id="12"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wipe(down)">
                                      <p:cBhvr>
                                        <p:cTn id="13" dur="500"/>
                                        <p:tgtEl>
                                          <p:spTgt spid="2">
                                            <p:graphicEl>
                                              <a:chart seriesIdx="-3" categoryIdx="-3" bldStep="gridLegend"/>
                                            </p:graphicEl>
                                          </p:spTgt>
                                        </p:tgtEl>
                                      </p:cBhvr>
                                    </p:animEffect>
                                  </p:childTnLst>
                                </p:cTn>
                              </p:par>
                            </p:childTnLst>
                          </p:cTn>
                        </p:par>
                        <p:par>
                          <p:cTn id="14" fill="hold">
                            <p:stCondLst>
                              <p:cond delay="2365"/>
                            </p:stCondLst>
                            <p:childTnLst>
                              <p:par>
                                <p:cTn id="15" presetID="22" presetClass="entr" presetSubtype="4" fill="hold" grpId="0" nodeType="afterEffect">
                                  <p:stCondLst>
                                    <p:cond delay="0"/>
                                  </p:stCondLst>
                                  <p:childTnLst>
                                    <p:set>
                                      <p:cBhvr>
                                        <p:cTn id="16" dur="1" fill="hold">
                                          <p:stCondLst>
                                            <p:cond delay="0"/>
                                          </p:stCondLst>
                                        </p:cTn>
                                        <p:tgtEl>
                                          <p:spTgt spid="2">
                                            <p:graphicEl>
                                              <a:chart seriesIdx="0" categoryIdx="-4" bldStep="series"/>
                                            </p:graphicEl>
                                          </p:spTgt>
                                        </p:tgtEl>
                                        <p:attrNameLst>
                                          <p:attrName>style.visibility</p:attrName>
                                        </p:attrNameLst>
                                      </p:cBhvr>
                                      <p:to>
                                        <p:strVal val="visible"/>
                                      </p:to>
                                    </p:set>
                                    <p:animEffect transition="in" filter="wipe(down)">
                                      <p:cBhvr>
                                        <p:cTn id="17" dur="500"/>
                                        <p:tgtEl>
                                          <p:spTgt spid="2">
                                            <p:graphicEl>
                                              <a:chart seriesIdx="0" categoryIdx="-4" bldStep="series"/>
                                            </p:graphicEl>
                                          </p:spTgt>
                                        </p:tgtEl>
                                      </p:cBhvr>
                                    </p:animEffect>
                                  </p:childTnLst>
                                </p:cTn>
                              </p:par>
                            </p:childTnLst>
                          </p:cTn>
                        </p:par>
                        <p:par>
                          <p:cTn id="18" fill="hold">
                            <p:stCondLst>
                              <p:cond delay="2865"/>
                            </p:stCondLst>
                            <p:childTnLst>
                              <p:par>
                                <p:cTn id="19" presetID="22" presetClass="entr" presetSubtype="4" fill="hold" grpId="0" nodeType="afterEffect">
                                  <p:stCondLst>
                                    <p:cond delay="0"/>
                                  </p:stCondLst>
                                  <p:childTnLst>
                                    <p:set>
                                      <p:cBhvr>
                                        <p:cTn id="20" dur="1" fill="hold">
                                          <p:stCondLst>
                                            <p:cond delay="0"/>
                                          </p:stCondLst>
                                        </p:cTn>
                                        <p:tgtEl>
                                          <p:spTgt spid="2">
                                            <p:graphicEl>
                                              <a:chart seriesIdx="1" categoryIdx="-4" bldStep="series"/>
                                            </p:graphicEl>
                                          </p:spTgt>
                                        </p:tgtEl>
                                        <p:attrNameLst>
                                          <p:attrName>style.visibility</p:attrName>
                                        </p:attrNameLst>
                                      </p:cBhvr>
                                      <p:to>
                                        <p:strVal val="visible"/>
                                      </p:to>
                                    </p:set>
                                    <p:animEffect transition="in" filter="wipe(down)">
                                      <p:cBhvr>
                                        <p:cTn id="21" dur="500"/>
                                        <p:tgtEl>
                                          <p:spTgt spid="2">
                                            <p:graphicEl>
                                              <a:chart seriesIdx="1" categoryIdx="-4" bldStep="series"/>
                                            </p:graphicEl>
                                          </p:spTgt>
                                        </p:tgtEl>
                                      </p:cBhvr>
                                    </p:animEffect>
                                  </p:childTnLst>
                                </p:cTn>
                              </p:par>
                            </p:childTnLst>
                          </p:cTn>
                        </p:par>
                        <p:par>
                          <p:cTn id="22" fill="hold">
                            <p:stCondLst>
                              <p:cond delay="3365"/>
                            </p:stCondLst>
                            <p:childTnLst>
                              <p:par>
                                <p:cTn id="23" presetID="22" presetClass="entr" presetSubtype="4" fill="hold" grpId="0" nodeType="afterEffect">
                                  <p:stCondLst>
                                    <p:cond delay="0"/>
                                  </p:stCondLst>
                                  <p:childTnLst>
                                    <p:set>
                                      <p:cBhvr>
                                        <p:cTn id="24" dur="1" fill="hold">
                                          <p:stCondLst>
                                            <p:cond delay="0"/>
                                          </p:stCondLst>
                                        </p:cTn>
                                        <p:tgtEl>
                                          <p:spTgt spid="2">
                                            <p:graphicEl>
                                              <a:chart seriesIdx="2" categoryIdx="-4" bldStep="series"/>
                                            </p:graphicEl>
                                          </p:spTgt>
                                        </p:tgtEl>
                                        <p:attrNameLst>
                                          <p:attrName>style.visibility</p:attrName>
                                        </p:attrNameLst>
                                      </p:cBhvr>
                                      <p:to>
                                        <p:strVal val="visible"/>
                                      </p:to>
                                    </p:set>
                                    <p:animEffect transition="in" filter="wipe(down)">
                                      <p:cBhvr>
                                        <p:cTn id="25" dur="500"/>
                                        <p:tgtEl>
                                          <p:spTgt spid="2">
                                            <p:graphicEl>
                                              <a:chart seriesIdx="2" categoryIdx="-4" bldStep="series"/>
                                            </p:graphicEl>
                                          </p:spTgt>
                                        </p:tgtEl>
                                      </p:cBhvr>
                                    </p:animEffect>
                                  </p:childTnLst>
                                </p:cTn>
                              </p:par>
                            </p:childTnLst>
                          </p:cTn>
                        </p:par>
                        <p:par>
                          <p:cTn id="26" fill="hold">
                            <p:stCondLst>
                              <p:cond delay="3865"/>
                            </p:stCondLst>
                            <p:childTnLst>
                              <p:par>
                                <p:cTn id="27" presetID="10" presetClass="entr" presetSubtype="0" fill="hold" grpId="0" nodeType="afterEffect">
                                  <p:stCondLst>
                                    <p:cond delay="0"/>
                                  </p:stCondLst>
                                  <p:childTnLst>
                                    <p:set>
                                      <p:cBhvr>
                                        <p:cTn id="28" dur="1" fill="hold">
                                          <p:stCondLst>
                                            <p:cond delay="0"/>
                                          </p:stCondLst>
                                        </p:cTn>
                                        <p:tgtEl>
                                          <p:spTgt spid="4"/>
                                        </p:tgtEl>
                                        <p:attrNameLst>
                                          <p:attrName>style.visibility</p:attrName>
                                        </p:attrNameLst>
                                      </p:cBhvr>
                                      <p:to>
                                        <p:strVal val="visible"/>
                                      </p:to>
                                    </p:set>
                                    <p:animEffect transition="in" filter="fade">
                                      <p:cBhvr>
                                        <p:cTn id="2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uiExpand="1">
        <p:bldSub>
          <a:bldChart bld="series"/>
        </p:bldSub>
      </p:bldGraphic>
      <p:bldP spid="3" grpId="0"/>
      <p:bldP spid="4"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0263"/>
          <p:cNvGrpSpPr/>
          <p:nvPr/>
        </p:nvGrpSpPr>
        <p:grpSpPr>
          <a:xfrm>
            <a:off x="1146453" y="3479176"/>
            <a:ext cx="10580502" cy="5935191"/>
            <a:chOff x="0" y="0"/>
            <a:chExt cx="8006183" cy="4491115"/>
          </a:xfrm>
          <a:solidFill>
            <a:schemeClr val="bg1">
              <a:lumMod val="85000"/>
            </a:schemeClr>
          </a:solidFill>
        </p:grpSpPr>
        <p:grpSp>
          <p:nvGrpSpPr>
            <p:cNvPr id="3" name="Group 10260"/>
            <p:cNvGrpSpPr/>
            <p:nvPr/>
          </p:nvGrpSpPr>
          <p:grpSpPr>
            <a:xfrm>
              <a:off x="0" y="0"/>
              <a:ext cx="8006184" cy="4491116"/>
              <a:chOff x="0" y="0"/>
              <a:chExt cx="8006183" cy="4491115"/>
            </a:xfrm>
            <a:grpFill/>
          </p:grpSpPr>
          <p:sp>
            <p:nvSpPr>
              <p:cNvPr id="6" name="Shape 10068"/>
              <p:cNvSpPr/>
              <p:nvPr/>
            </p:nvSpPr>
            <p:spPr>
              <a:xfrm>
                <a:off x="176505" y="8788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7" name="Shape 10069"/>
              <p:cNvSpPr/>
              <p:nvPr/>
            </p:nvSpPr>
            <p:spPr>
              <a:xfrm>
                <a:off x="96805" y="424719"/>
                <a:ext cx="1224412" cy="927546"/>
              </a:xfrm>
              <a:custGeom>
                <a:avLst/>
                <a:gdLst/>
                <a:ahLst/>
                <a:cxnLst>
                  <a:cxn ang="0">
                    <a:pos x="wd2" y="hd2"/>
                  </a:cxn>
                  <a:cxn ang="5400000">
                    <a:pos x="wd2" y="hd2"/>
                  </a:cxn>
                  <a:cxn ang="10800000">
                    <a:pos x="wd2" y="hd2"/>
                  </a:cxn>
                  <a:cxn ang="16200000">
                    <a:pos x="wd2" y="hd2"/>
                  </a:cxn>
                </a:cxnLst>
                <a:rect l="0" t="0" r="r" b="b"/>
                <a:pathLst>
                  <a:path w="21600" h="21600" extrusionOk="0">
                    <a:moveTo>
                      <a:pt x="5819" y="18189"/>
                    </a:moveTo>
                    <a:lnTo>
                      <a:pt x="10405" y="19592"/>
                    </a:lnTo>
                    <a:lnTo>
                      <a:pt x="14706" y="20804"/>
                    </a:lnTo>
                    <a:lnTo>
                      <a:pt x="17710" y="21600"/>
                    </a:lnTo>
                    <a:lnTo>
                      <a:pt x="18975" y="14324"/>
                    </a:lnTo>
                    <a:lnTo>
                      <a:pt x="19102" y="14173"/>
                    </a:lnTo>
                    <a:lnTo>
                      <a:pt x="19165" y="14059"/>
                    </a:lnTo>
                    <a:lnTo>
                      <a:pt x="19386" y="13528"/>
                    </a:lnTo>
                    <a:lnTo>
                      <a:pt x="19386" y="13187"/>
                    </a:lnTo>
                    <a:lnTo>
                      <a:pt x="19576" y="12884"/>
                    </a:lnTo>
                    <a:lnTo>
                      <a:pt x="19449" y="12695"/>
                    </a:lnTo>
                    <a:lnTo>
                      <a:pt x="19196" y="12467"/>
                    </a:lnTo>
                    <a:lnTo>
                      <a:pt x="19038" y="12392"/>
                    </a:lnTo>
                    <a:lnTo>
                      <a:pt x="18912" y="12278"/>
                    </a:lnTo>
                    <a:lnTo>
                      <a:pt x="19102" y="11482"/>
                    </a:lnTo>
                    <a:lnTo>
                      <a:pt x="19260" y="11179"/>
                    </a:lnTo>
                    <a:lnTo>
                      <a:pt x="19576" y="10686"/>
                    </a:lnTo>
                    <a:lnTo>
                      <a:pt x="19924" y="10421"/>
                    </a:lnTo>
                    <a:lnTo>
                      <a:pt x="20114" y="10194"/>
                    </a:lnTo>
                    <a:lnTo>
                      <a:pt x="20208" y="9928"/>
                    </a:lnTo>
                    <a:lnTo>
                      <a:pt x="20208" y="9701"/>
                    </a:lnTo>
                    <a:lnTo>
                      <a:pt x="20651" y="9208"/>
                    </a:lnTo>
                    <a:lnTo>
                      <a:pt x="20936" y="8337"/>
                    </a:lnTo>
                    <a:lnTo>
                      <a:pt x="21473" y="7693"/>
                    </a:lnTo>
                    <a:lnTo>
                      <a:pt x="21600" y="7427"/>
                    </a:lnTo>
                    <a:lnTo>
                      <a:pt x="21537" y="6935"/>
                    </a:lnTo>
                    <a:lnTo>
                      <a:pt x="21062" y="6404"/>
                    </a:lnTo>
                    <a:lnTo>
                      <a:pt x="20999" y="6291"/>
                    </a:lnTo>
                    <a:lnTo>
                      <a:pt x="20873" y="5987"/>
                    </a:lnTo>
                    <a:lnTo>
                      <a:pt x="20873" y="5646"/>
                    </a:lnTo>
                    <a:lnTo>
                      <a:pt x="18090" y="5002"/>
                    </a:lnTo>
                    <a:lnTo>
                      <a:pt x="15939" y="4358"/>
                    </a:lnTo>
                    <a:lnTo>
                      <a:pt x="15749" y="4585"/>
                    </a:lnTo>
                    <a:lnTo>
                      <a:pt x="15528" y="4509"/>
                    </a:lnTo>
                    <a:lnTo>
                      <a:pt x="15275" y="4434"/>
                    </a:lnTo>
                    <a:lnTo>
                      <a:pt x="14737" y="4358"/>
                    </a:lnTo>
                    <a:lnTo>
                      <a:pt x="14642" y="4282"/>
                    </a:lnTo>
                    <a:lnTo>
                      <a:pt x="14389" y="4434"/>
                    </a:lnTo>
                    <a:lnTo>
                      <a:pt x="13694" y="4434"/>
                    </a:lnTo>
                    <a:lnTo>
                      <a:pt x="13251" y="4509"/>
                    </a:lnTo>
                    <a:lnTo>
                      <a:pt x="12840" y="4623"/>
                    </a:lnTo>
                    <a:lnTo>
                      <a:pt x="12618" y="4623"/>
                    </a:lnTo>
                    <a:lnTo>
                      <a:pt x="12429" y="4585"/>
                    </a:lnTo>
                    <a:lnTo>
                      <a:pt x="12207" y="4358"/>
                    </a:lnTo>
                    <a:lnTo>
                      <a:pt x="11954" y="4282"/>
                    </a:lnTo>
                    <a:lnTo>
                      <a:pt x="11290" y="4434"/>
                    </a:lnTo>
                    <a:lnTo>
                      <a:pt x="11069" y="4358"/>
                    </a:lnTo>
                    <a:lnTo>
                      <a:pt x="10658" y="4358"/>
                    </a:lnTo>
                    <a:lnTo>
                      <a:pt x="10594" y="4131"/>
                    </a:lnTo>
                    <a:lnTo>
                      <a:pt x="10341" y="3941"/>
                    </a:lnTo>
                    <a:lnTo>
                      <a:pt x="10183" y="3865"/>
                    </a:lnTo>
                    <a:lnTo>
                      <a:pt x="9930" y="3714"/>
                    </a:lnTo>
                    <a:lnTo>
                      <a:pt x="9582" y="3714"/>
                    </a:lnTo>
                    <a:lnTo>
                      <a:pt x="9329" y="3562"/>
                    </a:lnTo>
                    <a:lnTo>
                      <a:pt x="9171" y="3562"/>
                    </a:lnTo>
                    <a:lnTo>
                      <a:pt x="8918" y="3789"/>
                    </a:lnTo>
                    <a:lnTo>
                      <a:pt x="8697" y="3789"/>
                    </a:lnTo>
                    <a:lnTo>
                      <a:pt x="8286" y="3865"/>
                    </a:lnTo>
                    <a:lnTo>
                      <a:pt x="8033" y="3865"/>
                    </a:lnTo>
                    <a:lnTo>
                      <a:pt x="7811" y="3638"/>
                    </a:lnTo>
                    <a:lnTo>
                      <a:pt x="7748" y="3638"/>
                    </a:lnTo>
                    <a:lnTo>
                      <a:pt x="7495" y="3411"/>
                    </a:lnTo>
                    <a:lnTo>
                      <a:pt x="7147" y="3297"/>
                    </a:lnTo>
                    <a:lnTo>
                      <a:pt x="7084" y="3145"/>
                    </a:lnTo>
                    <a:lnTo>
                      <a:pt x="7211" y="1781"/>
                    </a:lnTo>
                    <a:lnTo>
                      <a:pt x="7084" y="1288"/>
                    </a:lnTo>
                    <a:lnTo>
                      <a:pt x="6831" y="1023"/>
                    </a:lnTo>
                    <a:lnTo>
                      <a:pt x="6736" y="796"/>
                    </a:lnTo>
                    <a:lnTo>
                      <a:pt x="6546" y="720"/>
                    </a:lnTo>
                    <a:lnTo>
                      <a:pt x="6357" y="796"/>
                    </a:lnTo>
                    <a:lnTo>
                      <a:pt x="6135" y="720"/>
                    </a:lnTo>
                    <a:lnTo>
                      <a:pt x="6135" y="644"/>
                    </a:lnTo>
                    <a:lnTo>
                      <a:pt x="5787" y="227"/>
                    </a:lnTo>
                    <a:lnTo>
                      <a:pt x="5534" y="303"/>
                    </a:lnTo>
                    <a:lnTo>
                      <a:pt x="5313" y="303"/>
                    </a:lnTo>
                    <a:lnTo>
                      <a:pt x="5250" y="152"/>
                    </a:lnTo>
                    <a:lnTo>
                      <a:pt x="5123" y="152"/>
                    </a:lnTo>
                    <a:lnTo>
                      <a:pt x="5060" y="227"/>
                    </a:lnTo>
                    <a:lnTo>
                      <a:pt x="5187" y="379"/>
                    </a:lnTo>
                    <a:lnTo>
                      <a:pt x="5123" y="379"/>
                    </a:lnTo>
                    <a:lnTo>
                      <a:pt x="5060" y="303"/>
                    </a:lnTo>
                    <a:lnTo>
                      <a:pt x="4870" y="0"/>
                    </a:lnTo>
                    <a:lnTo>
                      <a:pt x="4775" y="303"/>
                    </a:lnTo>
                    <a:lnTo>
                      <a:pt x="4712" y="872"/>
                    </a:lnTo>
                    <a:lnTo>
                      <a:pt x="4522" y="1061"/>
                    </a:lnTo>
                    <a:lnTo>
                      <a:pt x="4522" y="1137"/>
                    </a:lnTo>
                    <a:lnTo>
                      <a:pt x="4459" y="1364"/>
                    </a:lnTo>
                    <a:lnTo>
                      <a:pt x="4396" y="1629"/>
                    </a:lnTo>
                    <a:lnTo>
                      <a:pt x="4396" y="1933"/>
                    </a:lnTo>
                    <a:lnTo>
                      <a:pt x="4459" y="2084"/>
                    </a:lnTo>
                    <a:lnTo>
                      <a:pt x="4301" y="2349"/>
                    </a:lnTo>
                    <a:lnTo>
                      <a:pt x="4175" y="2653"/>
                    </a:lnTo>
                    <a:lnTo>
                      <a:pt x="4333" y="2842"/>
                    </a:lnTo>
                    <a:lnTo>
                      <a:pt x="4111" y="2804"/>
                    </a:lnTo>
                    <a:lnTo>
                      <a:pt x="4111" y="2994"/>
                    </a:lnTo>
                    <a:lnTo>
                      <a:pt x="3985" y="3297"/>
                    </a:lnTo>
                    <a:lnTo>
                      <a:pt x="3985" y="3486"/>
                    </a:lnTo>
                    <a:lnTo>
                      <a:pt x="3858" y="3789"/>
                    </a:lnTo>
                    <a:lnTo>
                      <a:pt x="3827" y="4055"/>
                    </a:lnTo>
                    <a:lnTo>
                      <a:pt x="3637" y="4509"/>
                    </a:lnTo>
                    <a:lnTo>
                      <a:pt x="3574" y="4775"/>
                    </a:lnTo>
                    <a:lnTo>
                      <a:pt x="3226" y="5495"/>
                    </a:lnTo>
                    <a:lnTo>
                      <a:pt x="3099" y="5987"/>
                    </a:lnTo>
                    <a:lnTo>
                      <a:pt x="2910" y="6556"/>
                    </a:lnTo>
                    <a:lnTo>
                      <a:pt x="2973" y="6859"/>
                    </a:lnTo>
                    <a:lnTo>
                      <a:pt x="2973" y="6935"/>
                    </a:lnTo>
                    <a:lnTo>
                      <a:pt x="2815" y="7048"/>
                    </a:lnTo>
                    <a:lnTo>
                      <a:pt x="2688" y="7276"/>
                    </a:lnTo>
                    <a:lnTo>
                      <a:pt x="2562" y="7844"/>
                    </a:lnTo>
                    <a:lnTo>
                      <a:pt x="2151" y="9133"/>
                    </a:lnTo>
                    <a:lnTo>
                      <a:pt x="1961" y="9398"/>
                    </a:lnTo>
                    <a:lnTo>
                      <a:pt x="1898" y="9701"/>
                    </a:lnTo>
                    <a:lnTo>
                      <a:pt x="2151" y="9549"/>
                    </a:lnTo>
                    <a:lnTo>
                      <a:pt x="2214" y="9701"/>
                    </a:lnTo>
                    <a:lnTo>
                      <a:pt x="1961" y="9701"/>
                    </a:lnTo>
                    <a:lnTo>
                      <a:pt x="1803" y="9928"/>
                    </a:lnTo>
                    <a:lnTo>
                      <a:pt x="1486" y="10421"/>
                    </a:lnTo>
                    <a:lnTo>
                      <a:pt x="1423" y="10686"/>
                    </a:lnTo>
                    <a:lnTo>
                      <a:pt x="1486" y="10762"/>
                    </a:lnTo>
                    <a:lnTo>
                      <a:pt x="1550" y="10686"/>
                    </a:lnTo>
                    <a:lnTo>
                      <a:pt x="1550" y="10762"/>
                    </a:lnTo>
                    <a:lnTo>
                      <a:pt x="1613" y="10762"/>
                    </a:lnTo>
                    <a:lnTo>
                      <a:pt x="1550" y="10914"/>
                    </a:lnTo>
                    <a:lnTo>
                      <a:pt x="1550" y="10762"/>
                    </a:lnTo>
                    <a:lnTo>
                      <a:pt x="1486" y="10762"/>
                    </a:lnTo>
                    <a:lnTo>
                      <a:pt x="1328" y="10914"/>
                    </a:lnTo>
                    <a:lnTo>
                      <a:pt x="1202" y="11179"/>
                    </a:lnTo>
                    <a:lnTo>
                      <a:pt x="1139" y="10914"/>
                    </a:lnTo>
                    <a:lnTo>
                      <a:pt x="727" y="11975"/>
                    </a:lnTo>
                    <a:lnTo>
                      <a:pt x="316" y="12619"/>
                    </a:lnTo>
                    <a:lnTo>
                      <a:pt x="316" y="13112"/>
                    </a:lnTo>
                    <a:lnTo>
                      <a:pt x="411" y="13680"/>
                    </a:lnTo>
                    <a:lnTo>
                      <a:pt x="380" y="13983"/>
                    </a:lnTo>
                    <a:lnTo>
                      <a:pt x="190" y="14248"/>
                    </a:lnTo>
                    <a:lnTo>
                      <a:pt x="127" y="14476"/>
                    </a:lnTo>
                    <a:lnTo>
                      <a:pt x="0" y="14817"/>
                    </a:lnTo>
                    <a:lnTo>
                      <a:pt x="63" y="15840"/>
                    </a:lnTo>
                    <a:lnTo>
                      <a:pt x="253" y="16408"/>
                    </a:lnTo>
                    <a:lnTo>
                      <a:pt x="380" y="16408"/>
                    </a:lnTo>
                    <a:lnTo>
                      <a:pt x="5819" y="18189"/>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8" name="Shape 10070"/>
              <p:cNvSpPr/>
              <p:nvPr/>
            </p:nvSpPr>
            <p:spPr>
              <a:xfrm>
                <a:off x="180089" y="8837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9" name="Shape 10071"/>
              <p:cNvSpPr/>
              <p:nvPr/>
            </p:nvSpPr>
            <p:spPr>
              <a:xfrm>
                <a:off x="180089" y="8837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0" name="Shape 10072"/>
              <p:cNvSpPr/>
              <p:nvPr/>
            </p:nvSpPr>
            <p:spPr>
              <a:xfrm>
                <a:off x="279661" y="1877873"/>
                <a:ext cx="16135" cy="24411"/>
              </a:xfrm>
              <a:custGeom>
                <a:avLst/>
                <a:gdLst/>
                <a:ahLst/>
                <a:cxnLst>
                  <a:cxn ang="0">
                    <a:pos x="wd2" y="hd2"/>
                  </a:cxn>
                  <a:cxn ang="5400000">
                    <a:pos x="wd2" y="hd2"/>
                  </a:cxn>
                  <a:cxn ang="10800000">
                    <a:pos x="wd2" y="hd2"/>
                  </a:cxn>
                  <a:cxn ang="16200000">
                    <a:pos x="wd2" y="hd2"/>
                  </a:cxn>
                </a:cxnLst>
                <a:rect l="0" t="0" r="r" b="b"/>
                <a:pathLst>
                  <a:path w="21600" h="21600" extrusionOk="0">
                    <a:moveTo>
                      <a:pt x="21600" y="18720"/>
                    </a:moveTo>
                    <a:lnTo>
                      <a:pt x="12000" y="11520"/>
                    </a:lnTo>
                    <a:lnTo>
                      <a:pt x="0" y="0"/>
                    </a:lnTo>
                    <a:lnTo>
                      <a:pt x="21600" y="21600"/>
                    </a:lnTo>
                    <a:lnTo>
                      <a:pt x="21600" y="1872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1" name="Shape 10073"/>
              <p:cNvSpPr/>
              <p:nvPr/>
            </p:nvSpPr>
            <p:spPr>
              <a:xfrm>
                <a:off x="279661" y="1877873"/>
                <a:ext cx="16135" cy="24411"/>
              </a:xfrm>
              <a:custGeom>
                <a:avLst/>
                <a:gdLst/>
                <a:ahLst/>
                <a:cxnLst>
                  <a:cxn ang="0">
                    <a:pos x="wd2" y="hd2"/>
                  </a:cxn>
                  <a:cxn ang="5400000">
                    <a:pos x="wd2" y="hd2"/>
                  </a:cxn>
                  <a:cxn ang="10800000">
                    <a:pos x="wd2" y="hd2"/>
                  </a:cxn>
                  <a:cxn ang="16200000">
                    <a:pos x="wd2" y="hd2"/>
                  </a:cxn>
                </a:cxnLst>
                <a:rect l="0" t="0" r="r" b="b"/>
                <a:pathLst>
                  <a:path w="21600" h="21600" extrusionOk="0">
                    <a:moveTo>
                      <a:pt x="21600" y="18720"/>
                    </a:moveTo>
                    <a:lnTo>
                      <a:pt x="12000" y="11520"/>
                    </a:lnTo>
                    <a:lnTo>
                      <a:pt x="0" y="0"/>
                    </a:lnTo>
                    <a:lnTo>
                      <a:pt x="21600" y="21600"/>
                    </a:lnTo>
                    <a:lnTo>
                      <a:pt x="21600" y="1872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nvGrpSpPr>
              <p:cNvPr id="12" name="Group 10081"/>
              <p:cNvGrpSpPr/>
              <p:nvPr/>
            </p:nvGrpSpPr>
            <p:grpSpPr>
              <a:xfrm>
                <a:off x="363919" y="0"/>
                <a:ext cx="1014666" cy="667183"/>
                <a:chOff x="0" y="0"/>
                <a:chExt cx="1014665" cy="667182"/>
              </a:xfrm>
              <a:grpFill/>
            </p:grpSpPr>
            <p:sp>
              <p:nvSpPr>
                <p:cNvPr id="191" name="Shape 10074"/>
                <p:cNvSpPr/>
                <p:nvPr/>
              </p:nvSpPr>
              <p:spPr>
                <a:xfrm>
                  <a:off x="225878" y="48817"/>
                  <a:ext cx="19721" cy="27666"/>
                </a:xfrm>
                <a:custGeom>
                  <a:avLst/>
                  <a:gdLst/>
                  <a:ahLst/>
                  <a:cxnLst>
                    <a:cxn ang="0">
                      <a:pos x="wd2" y="hd2"/>
                    </a:cxn>
                    <a:cxn ang="5400000">
                      <a:pos x="wd2" y="hd2"/>
                    </a:cxn>
                    <a:cxn ang="10800000">
                      <a:pos x="wd2" y="hd2"/>
                    </a:cxn>
                    <a:cxn ang="16200000">
                      <a:pos x="wd2" y="hd2"/>
                    </a:cxn>
                  </a:cxnLst>
                  <a:rect l="0" t="0" r="r" b="b"/>
                  <a:pathLst>
                    <a:path w="21600" h="21600" extrusionOk="0">
                      <a:moveTo>
                        <a:pt x="17673" y="21600"/>
                      </a:moveTo>
                      <a:lnTo>
                        <a:pt x="21600" y="11435"/>
                      </a:lnTo>
                      <a:lnTo>
                        <a:pt x="9818" y="5082"/>
                      </a:lnTo>
                      <a:lnTo>
                        <a:pt x="3927" y="0"/>
                      </a:lnTo>
                      <a:lnTo>
                        <a:pt x="0" y="11435"/>
                      </a:lnTo>
                      <a:lnTo>
                        <a:pt x="5891" y="21600"/>
                      </a:lnTo>
                      <a:lnTo>
                        <a:pt x="17673"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92" name="Shape 10075"/>
                <p:cNvSpPr/>
                <p:nvPr/>
              </p:nvSpPr>
              <p:spPr>
                <a:xfrm>
                  <a:off x="225878" y="48817"/>
                  <a:ext cx="19721" cy="27666"/>
                </a:xfrm>
                <a:custGeom>
                  <a:avLst/>
                  <a:gdLst/>
                  <a:ahLst/>
                  <a:cxnLst>
                    <a:cxn ang="0">
                      <a:pos x="wd2" y="hd2"/>
                    </a:cxn>
                    <a:cxn ang="5400000">
                      <a:pos x="wd2" y="hd2"/>
                    </a:cxn>
                    <a:cxn ang="10800000">
                      <a:pos x="wd2" y="hd2"/>
                    </a:cxn>
                    <a:cxn ang="16200000">
                      <a:pos x="wd2" y="hd2"/>
                    </a:cxn>
                  </a:cxnLst>
                  <a:rect l="0" t="0" r="r" b="b"/>
                  <a:pathLst>
                    <a:path w="21600" h="21600" extrusionOk="0">
                      <a:moveTo>
                        <a:pt x="17673" y="21600"/>
                      </a:moveTo>
                      <a:lnTo>
                        <a:pt x="21600" y="11435"/>
                      </a:lnTo>
                      <a:lnTo>
                        <a:pt x="9818" y="5082"/>
                      </a:lnTo>
                      <a:lnTo>
                        <a:pt x="3927" y="0"/>
                      </a:lnTo>
                      <a:lnTo>
                        <a:pt x="0" y="11435"/>
                      </a:lnTo>
                      <a:lnTo>
                        <a:pt x="5891" y="21600"/>
                      </a:lnTo>
                      <a:lnTo>
                        <a:pt x="17673"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93" name="Shape 10076"/>
                <p:cNvSpPr/>
                <p:nvPr/>
              </p:nvSpPr>
              <p:spPr>
                <a:xfrm>
                  <a:off x="256354" y="42308"/>
                  <a:ext cx="23306" cy="19528"/>
                </a:xfrm>
                <a:custGeom>
                  <a:avLst/>
                  <a:gdLst/>
                  <a:ahLst/>
                  <a:cxnLst>
                    <a:cxn ang="0">
                      <a:pos x="wd2" y="hd2"/>
                    </a:cxn>
                    <a:cxn ang="5400000">
                      <a:pos x="wd2" y="hd2"/>
                    </a:cxn>
                    <a:cxn ang="10800000">
                      <a:pos x="wd2" y="hd2"/>
                    </a:cxn>
                    <a:cxn ang="16200000">
                      <a:pos x="wd2" y="hd2"/>
                    </a:cxn>
                  </a:cxnLst>
                  <a:rect l="0" t="0" r="r" b="b"/>
                  <a:pathLst>
                    <a:path w="21600" h="21600" extrusionOk="0">
                      <a:moveTo>
                        <a:pt x="11631" y="10800"/>
                      </a:moveTo>
                      <a:lnTo>
                        <a:pt x="14954" y="21600"/>
                      </a:lnTo>
                      <a:lnTo>
                        <a:pt x="21600" y="10800"/>
                      </a:lnTo>
                      <a:lnTo>
                        <a:pt x="11631" y="0"/>
                      </a:lnTo>
                      <a:lnTo>
                        <a:pt x="4985" y="0"/>
                      </a:lnTo>
                      <a:lnTo>
                        <a:pt x="0" y="14400"/>
                      </a:lnTo>
                      <a:lnTo>
                        <a:pt x="8308" y="21600"/>
                      </a:lnTo>
                      <a:lnTo>
                        <a:pt x="11631" y="108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94" name="Shape 10077"/>
                <p:cNvSpPr/>
                <p:nvPr/>
              </p:nvSpPr>
              <p:spPr>
                <a:xfrm>
                  <a:off x="256354" y="42308"/>
                  <a:ext cx="23306" cy="19528"/>
                </a:xfrm>
                <a:custGeom>
                  <a:avLst/>
                  <a:gdLst/>
                  <a:ahLst/>
                  <a:cxnLst>
                    <a:cxn ang="0">
                      <a:pos x="wd2" y="hd2"/>
                    </a:cxn>
                    <a:cxn ang="5400000">
                      <a:pos x="wd2" y="hd2"/>
                    </a:cxn>
                    <a:cxn ang="10800000">
                      <a:pos x="wd2" y="hd2"/>
                    </a:cxn>
                    <a:cxn ang="16200000">
                      <a:pos x="wd2" y="hd2"/>
                    </a:cxn>
                  </a:cxnLst>
                  <a:rect l="0" t="0" r="r" b="b"/>
                  <a:pathLst>
                    <a:path w="21600" h="21600" extrusionOk="0">
                      <a:moveTo>
                        <a:pt x="11631" y="10800"/>
                      </a:moveTo>
                      <a:lnTo>
                        <a:pt x="14954" y="21600"/>
                      </a:lnTo>
                      <a:lnTo>
                        <a:pt x="21600" y="10800"/>
                      </a:lnTo>
                      <a:lnTo>
                        <a:pt x="11631" y="0"/>
                      </a:lnTo>
                      <a:lnTo>
                        <a:pt x="4985" y="0"/>
                      </a:lnTo>
                      <a:lnTo>
                        <a:pt x="0" y="14400"/>
                      </a:lnTo>
                      <a:lnTo>
                        <a:pt x="8308" y="21600"/>
                      </a:lnTo>
                      <a:lnTo>
                        <a:pt x="11631" y="108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95" name="Shape 10078"/>
                <p:cNvSpPr/>
                <p:nvPr/>
              </p:nvSpPr>
              <p:spPr>
                <a:xfrm>
                  <a:off x="259939" y="104146"/>
                  <a:ext cx="39440" cy="84619"/>
                </a:xfrm>
                <a:custGeom>
                  <a:avLst/>
                  <a:gdLst/>
                  <a:ahLst/>
                  <a:cxnLst>
                    <a:cxn ang="0">
                      <a:pos x="wd2" y="hd2"/>
                    </a:cxn>
                    <a:cxn ang="5400000">
                      <a:pos x="wd2" y="hd2"/>
                    </a:cxn>
                    <a:cxn ang="10800000">
                      <a:pos x="wd2" y="hd2"/>
                    </a:cxn>
                    <a:cxn ang="16200000">
                      <a:pos x="wd2" y="hd2"/>
                    </a:cxn>
                  </a:cxnLst>
                  <a:rect l="0" t="0" r="r" b="b"/>
                  <a:pathLst>
                    <a:path w="21600" h="21600" extrusionOk="0">
                      <a:moveTo>
                        <a:pt x="19636" y="2908"/>
                      </a:moveTo>
                      <a:lnTo>
                        <a:pt x="15709" y="0"/>
                      </a:lnTo>
                      <a:lnTo>
                        <a:pt x="14727" y="0"/>
                      </a:lnTo>
                      <a:lnTo>
                        <a:pt x="6873" y="2077"/>
                      </a:lnTo>
                      <a:lnTo>
                        <a:pt x="0" y="5400"/>
                      </a:lnTo>
                      <a:lnTo>
                        <a:pt x="2945" y="8723"/>
                      </a:lnTo>
                      <a:lnTo>
                        <a:pt x="8836" y="11631"/>
                      </a:lnTo>
                      <a:lnTo>
                        <a:pt x="6873" y="14123"/>
                      </a:lnTo>
                      <a:lnTo>
                        <a:pt x="8836" y="17031"/>
                      </a:lnTo>
                      <a:lnTo>
                        <a:pt x="15709" y="20354"/>
                      </a:lnTo>
                      <a:lnTo>
                        <a:pt x="15709" y="21600"/>
                      </a:lnTo>
                      <a:lnTo>
                        <a:pt x="21600" y="20354"/>
                      </a:lnTo>
                      <a:lnTo>
                        <a:pt x="21600" y="17862"/>
                      </a:lnTo>
                      <a:lnTo>
                        <a:pt x="17673" y="14954"/>
                      </a:lnTo>
                      <a:lnTo>
                        <a:pt x="10800" y="14954"/>
                      </a:lnTo>
                      <a:lnTo>
                        <a:pt x="10800" y="8723"/>
                      </a:lnTo>
                      <a:lnTo>
                        <a:pt x="4909" y="5400"/>
                      </a:lnTo>
                      <a:lnTo>
                        <a:pt x="12764" y="3738"/>
                      </a:lnTo>
                      <a:lnTo>
                        <a:pt x="19636" y="2908"/>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96" name="Shape 10079"/>
                <p:cNvSpPr/>
                <p:nvPr/>
              </p:nvSpPr>
              <p:spPr>
                <a:xfrm>
                  <a:off x="259939" y="104146"/>
                  <a:ext cx="39440" cy="84619"/>
                </a:xfrm>
                <a:custGeom>
                  <a:avLst/>
                  <a:gdLst/>
                  <a:ahLst/>
                  <a:cxnLst>
                    <a:cxn ang="0">
                      <a:pos x="wd2" y="hd2"/>
                    </a:cxn>
                    <a:cxn ang="5400000">
                      <a:pos x="wd2" y="hd2"/>
                    </a:cxn>
                    <a:cxn ang="10800000">
                      <a:pos x="wd2" y="hd2"/>
                    </a:cxn>
                    <a:cxn ang="16200000">
                      <a:pos x="wd2" y="hd2"/>
                    </a:cxn>
                  </a:cxnLst>
                  <a:rect l="0" t="0" r="r" b="b"/>
                  <a:pathLst>
                    <a:path w="21600" h="21600" extrusionOk="0">
                      <a:moveTo>
                        <a:pt x="19636" y="2908"/>
                      </a:moveTo>
                      <a:lnTo>
                        <a:pt x="15709" y="0"/>
                      </a:lnTo>
                      <a:lnTo>
                        <a:pt x="14727" y="0"/>
                      </a:lnTo>
                      <a:lnTo>
                        <a:pt x="6873" y="2077"/>
                      </a:lnTo>
                      <a:lnTo>
                        <a:pt x="0" y="5400"/>
                      </a:lnTo>
                      <a:lnTo>
                        <a:pt x="2945" y="8723"/>
                      </a:lnTo>
                      <a:lnTo>
                        <a:pt x="8836" y="11631"/>
                      </a:lnTo>
                      <a:lnTo>
                        <a:pt x="6873" y="14123"/>
                      </a:lnTo>
                      <a:lnTo>
                        <a:pt x="8836" y="17031"/>
                      </a:lnTo>
                      <a:lnTo>
                        <a:pt x="15709" y="20354"/>
                      </a:lnTo>
                      <a:lnTo>
                        <a:pt x="15709" y="21600"/>
                      </a:lnTo>
                      <a:lnTo>
                        <a:pt x="21600" y="20354"/>
                      </a:lnTo>
                      <a:lnTo>
                        <a:pt x="21600" y="17862"/>
                      </a:lnTo>
                      <a:lnTo>
                        <a:pt x="17673" y="14954"/>
                      </a:lnTo>
                      <a:lnTo>
                        <a:pt x="10800" y="14954"/>
                      </a:lnTo>
                      <a:lnTo>
                        <a:pt x="10800" y="8723"/>
                      </a:lnTo>
                      <a:lnTo>
                        <a:pt x="4909" y="5400"/>
                      </a:lnTo>
                      <a:lnTo>
                        <a:pt x="12764" y="3738"/>
                      </a:lnTo>
                      <a:lnTo>
                        <a:pt x="19636" y="2908"/>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97" name="Shape 10080"/>
                <p:cNvSpPr/>
                <p:nvPr/>
              </p:nvSpPr>
              <p:spPr>
                <a:xfrm>
                  <a:off x="-1" y="0"/>
                  <a:ext cx="1014667" cy="667183"/>
                </a:xfrm>
                <a:custGeom>
                  <a:avLst/>
                  <a:gdLst/>
                  <a:ahLst/>
                  <a:cxnLst>
                    <a:cxn ang="0">
                      <a:pos x="wd2" y="hd2"/>
                    </a:cxn>
                    <a:cxn ang="5400000">
                      <a:pos x="wd2" y="hd2"/>
                    </a:cxn>
                    <a:cxn ang="10800000">
                      <a:pos x="wd2" y="hd2"/>
                    </a:cxn>
                    <a:cxn ang="16200000">
                      <a:pos x="wd2" y="hd2"/>
                    </a:cxn>
                  </a:cxnLst>
                  <a:rect l="0" t="0" r="r" b="b"/>
                  <a:pathLst>
                    <a:path w="21600" h="21600" extrusionOk="0">
                      <a:moveTo>
                        <a:pt x="2557" y="15173"/>
                      </a:moveTo>
                      <a:lnTo>
                        <a:pt x="2862" y="15541"/>
                      </a:lnTo>
                      <a:lnTo>
                        <a:pt x="3015" y="16226"/>
                      </a:lnTo>
                      <a:lnTo>
                        <a:pt x="2862" y="18123"/>
                      </a:lnTo>
                      <a:lnTo>
                        <a:pt x="2939" y="18334"/>
                      </a:lnTo>
                      <a:lnTo>
                        <a:pt x="3358" y="18492"/>
                      </a:lnTo>
                      <a:lnTo>
                        <a:pt x="3664" y="18808"/>
                      </a:lnTo>
                      <a:lnTo>
                        <a:pt x="3740" y="18808"/>
                      </a:lnTo>
                      <a:lnTo>
                        <a:pt x="4007" y="19124"/>
                      </a:lnTo>
                      <a:lnTo>
                        <a:pt x="4312" y="19124"/>
                      </a:lnTo>
                      <a:lnTo>
                        <a:pt x="4808" y="19019"/>
                      </a:lnTo>
                      <a:lnTo>
                        <a:pt x="5076" y="19019"/>
                      </a:lnTo>
                      <a:lnTo>
                        <a:pt x="5381" y="18702"/>
                      </a:lnTo>
                      <a:lnTo>
                        <a:pt x="5572" y="18702"/>
                      </a:lnTo>
                      <a:lnTo>
                        <a:pt x="5877" y="18913"/>
                      </a:lnTo>
                      <a:lnTo>
                        <a:pt x="6297" y="18913"/>
                      </a:lnTo>
                      <a:lnTo>
                        <a:pt x="6602" y="19124"/>
                      </a:lnTo>
                      <a:lnTo>
                        <a:pt x="6793" y="19229"/>
                      </a:lnTo>
                      <a:lnTo>
                        <a:pt x="7098" y="19493"/>
                      </a:lnTo>
                      <a:lnTo>
                        <a:pt x="7175" y="19809"/>
                      </a:lnTo>
                      <a:lnTo>
                        <a:pt x="7671" y="19809"/>
                      </a:lnTo>
                      <a:lnTo>
                        <a:pt x="7938" y="19914"/>
                      </a:lnTo>
                      <a:lnTo>
                        <a:pt x="8739" y="19703"/>
                      </a:lnTo>
                      <a:lnTo>
                        <a:pt x="9045" y="19809"/>
                      </a:lnTo>
                      <a:lnTo>
                        <a:pt x="9312" y="20125"/>
                      </a:lnTo>
                      <a:lnTo>
                        <a:pt x="9541" y="20178"/>
                      </a:lnTo>
                      <a:lnTo>
                        <a:pt x="9808" y="20178"/>
                      </a:lnTo>
                      <a:lnTo>
                        <a:pt x="10304" y="20020"/>
                      </a:lnTo>
                      <a:lnTo>
                        <a:pt x="10838" y="19914"/>
                      </a:lnTo>
                      <a:lnTo>
                        <a:pt x="11678" y="19914"/>
                      </a:lnTo>
                      <a:lnTo>
                        <a:pt x="11983" y="19703"/>
                      </a:lnTo>
                      <a:lnTo>
                        <a:pt x="12098" y="19809"/>
                      </a:lnTo>
                      <a:lnTo>
                        <a:pt x="12746" y="19914"/>
                      </a:lnTo>
                      <a:lnTo>
                        <a:pt x="13052" y="20020"/>
                      </a:lnTo>
                      <a:lnTo>
                        <a:pt x="13319" y="20125"/>
                      </a:lnTo>
                      <a:lnTo>
                        <a:pt x="13548" y="19809"/>
                      </a:lnTo>
                      <a:lnTo>
                        <a:pt x="16143" y="20704"/>
                      </a:lnTo>
                      <a:lnTo>
                        <a:pt x="19501" y="21600"/>
                      </a:lnTo>
                      <a:lnTo>
                        <a:pt x="19425" y="21284"/>
                      </a:lnTo>
                      <a:lnTo>
                        <a:pt x="19501" y="20178"/>
                      </a:lnTo>
                      <a:lnTo>
                        <a:pt x="19348" y="19387"/>
                      </a:lnTo>
                      <a:lnTo>
                        <a:pt x="19501" y="19124"/>
                      </a:lnTo>
                      <a:lnTo>
                        <a:pt x="19577" y="17912"/>
                      </a:lnTo>
                      <a:lnTo>
                        <a:pt x="21524" y="5268"/>
                      </a:lnTo>
                      <a:lnTo>
                        <a:pt x="21600" y="5058"/>
                      </a:lnTo>
                      <a:lnTo>
                        <a:pt x="19005" y="4267"/>
                      </a:lnTo>
                      <a:lnTo>
                        <a:pt x="14196" y="2792"/>
                      </a:lnTo>
                      <a:lnTo>
                        <a:pt x="10037" y="1264"/>
                      </a:lnTo>
                      <a:lnTo>
                        <a:pt x="6373" y="0"/>
                      </a:lnTo>
                      <a:lnTo>
                        <a:pt x="6144" y="211"/>
                      </a:lnTo>
                      <a:lnTo>
                        <a:pt x="6220" y="580"/>
                      </a:lnTo>
                      <a:lnTo>
                        <a:pt x="6297" y="896"/>
                      </a:lnTo>
                      <a:lnTo>
                        <a:pt x="6297" y="1001"/>
                      </a:lnTo>
                      <a:lnTo>
                        <a:pt x="6526" y="1370"/>
                      </a:lnTo>
                      <a:lnTo>
                        <a:pt x="6793" y="1580"/>
                      </a:lnTo>
                      <a:lnTo>
                        <a:pt x="6717" y="2002"/>
                      </a:lnTo>
                      <a:lnTo>
                        <a:pt x="6717" y="2687"/>
                      </a:lnTo>
                      <a:lnTo>
                        <a:pt x="6449" y="2476"/>
                      </a:lnTo>
                      <a:lnTo>
                        <a:pt x="6602" y="2792"/>
                      </a:lnTo>
                      <a:lnTo>
                        <a:pt x="6526" y="3161"/>
                      </a:lnTo>
                      <a:lnTo>
                        <a:pt x="6220" y="2950"/>
                      </a:lnTo>
                      <a:lnTo>
                        <a:pt x="6030" y="2950"/>
                      </a:lnTo>
                      <a:lnTo>
                        <a:pt x="6030" y="3266"/>
                      </a:lnTo>
                      <a:lnTo>
                        <a:pt x="6297" y="3266"/>
                      </a:lnTo>
                      <a:lnTo>
                        <a:pt x="6373" y="3635"/>
                      </a:lnTo>
                      <a:lnTo>
                        <a:pt x="6602" y="4057"/>
                      </a:lnTo>
                      <a:lnTo>
                        <a:pt x="6526" y="4373"/>
                      </a:lnTo>
                      <a:lnTo>
                        <a:pt x="6602" y="4531"/>
                      </a:lnTo>
                      <a:lnTo>
                        <a:pt x="6526" y="5268"/>
                      </a:lnTo>
                      <a:lnTo>
                        <a:pt x="6678" y="5637"/>
                      </a:lnTo>
                      <a:lnTo>
                        <a:pt x="6678" y="6059"/>
                      </a:lnTo>
                      <a:lnTo>
                        <a:pt x="6373" y="6322"/>
                      </a:lnTo>
                      <a:lnTo>
                        <a:pt x="6106" y="6849"/>
                      </a:lnTo>
                      <a:lnTo>
                        <a:pt x="6144" y="7218"/>
                      </a:lnTo>
                      <a:lnTo>
                        <a:pt x="5877" y="7428"/>
                      </a:lnTo>
                      <a:lnTo>
                        <a:pt x="6030" y="7797"/>
                      </a:lnTo>
                      <a:lnTo>
                        <a:pt x="5801" y="8113"/>
                      </a:lnTo>
                      <a:lnTo>
                        <a:pt x="5877" y="8903"/>
                      </a:lnTo>
                      <a:lnTo>
                        <a:pt x="5572" y="9325"/>
                      </a:lnTo>
                      <a:lnTo>
                        <a:pt x="5076" y="9483"/>
                      </a:lnTo>
                      <a:lnTo>
                        <a:pt x="4923" y="9799"/>
                      </a:lnTo>
                      <a:lnTo>
                        <a:pt x="4732" y="10115"/>
                      </a:lnTo>
                      <a:lnTo>
                        <a:pt x="4427" y="10115"/>
                      </a:lnTo>
                      <a:lnTo>
                        <a:pt x="4312" y="9694"/>
                      </a:lnTo>
                      <a:lnTo>
                        <a:pt x="4007" y="9904"/>
                      </a:lnTo>
                      <a:lnTo>
                        <a:pt x="4007" y="10273"/>
                      </a:lnTo>
                      <a:lnTo>
                        <a:pt x="3778" y="10010"/>
                      </a:lnTo>
                      <a:lnTo>
                        <a:pt x="3854" y="9694"/>
                      </a:lnTo>
                      <a:lnTo>
                        <a:pt x="3587" y="9588"/>
                      </a:lnTo>
                      <a:lnTo>
                        <a:pt x="3854" y="9483"/>
                      </a:lnTo>
                      <a:lnTo>
                        <a:pt x="4083" y="9220"/>
                      </a:lnTo>
                      <a:lnTo>
                        <a:pt x="4580" y="8693"/>
                      </a:lnTo>
                      <a:lnTo>
                        <a:pt x="4503" y="9114"/>
                      </a:lnTo>
                      <a:lnTo>
                        <a:pt x="4427" y="9430"/>
                      </a:lnTo>
                      <a:lnTo>
                        <a:pt x="4427" y="9799"/>
                      </a:lnTo>
                      <a:lnTo>
                        <a:pt x="4503" y="9588"/>
                      </a:lnTo>
                      <a:lnTo>
                        <a:pt x="4580" y="9220"/>
                      </a:lnTo>
                      <a:lnTo>
                        <a:pt x="4808" y="8903"/>
                      </a:lnTo>
                      <a:lnTo>
                        <a:pt x="4999" y="8798"/>
                      </a:lnTo>
                      <a:lnTo>
                        <a:pt x="4808" y="9220"/>
                      </a:lnTo>
                      <a:lnTo>
                        <a:pt x="5076" y="9430"/>
                      </a:lnTo>
                      <a:lnTo>
                        <a:pt x="5534" y="8113"/>
                      </a:lnTo>
                      <a:lnTo>
                        <a:pt x="5381" y="7744"/>
                      </a:lnTo>
                      <a:lnTo>
                        <a:pt x="5076" y="7797"/>
                      </a:lnTo>
                      <a:lnTo>
                        <a:pt x="5076" y="7428"/>
                      </a:lnTo>
                      <a:lnTo>
                        <a:pt x="5381" y="7534"/>
                      </a:lnTo>
                      <a:lnTo>
                        <a:pt x="5381" y="6849"/>
                      </a:lnTo>
                      <a:lnTo>
                        <a:pt x="5572" y="6954"/>
                      </a:lnTo>
                      <a:lnTo>
                        <a:pt x="5801" y="6743"/>
                      </a:lnTo>
                      <a:lnTo>
                        <a:pt x="5877" y="6322"/>
                      </a:lnTo>
                      <a:lnTo>
                        <a:pt x="5724" y="5953"/>
                      </a:lnTo>
                      <a:lnTo>
                        <a:pt x="5076" y="6743"/>
                      </a:lnTo>
                      <a:lnTo>
                        <a:pt x="4885" y="7112"/>
                      </a:lnTo>
                      <a:lnTo>
                        <a:pt x="4351" y="7323"/>
                      </a:lnTo>
                      <a:lnTo>
                        <a:pt x="3778" y="8008"/>
                      </a:lnTo>
                      <a:lnTo>
                        <a:pt x="3854" y="8429"/>
                      </a:lnTo>
                      <a:lnTo>
                        <a:pt x="4160" y="8324"/>
                      </a:lnTo>
                      <a:lnTo>
                        <a:pt x="4427" y="8324"/>
                      </a:lnTo>
                      <a:lnTo>
                        <a:pt x="3854" y="8535"/>
                      </a:lnTo>
                      <a:lnTo>
                        <a:pt x="3664" y="8219"/>
                      </a:lnTo>
                      <a:lnTo>
                        <a:pt x="3778" y="7797"/>
                      </a:lnTo>
                      <a:lnTo>
                        <a:pt x="4351" y="7218"/>
                      </a:lnTo>
                      <a:lnTo>
                        <a:pt x="4580" y="7007"/>
                      </a:lnTo>
                      <a:lnTo>
                        <a:pt x="5076" y="6217"/>
                      </a:lnTo>
                      <a:lnTo>
                        <a:pt x="4999" y="6533"/>
                      </a:lnTo>
                      <a:lnTo>
                        <a:pt x="4999" y="6954"/>
                      </a:lnTo>
                      <a:lnTo>
                        <a:pt x="5076" y="6533"/>
                      </a:lnTo>
                      <a:lnTo>
                        <a:pt x="5381" y="6217"/>
                      </a:lnTo>
                      <a:lnTo>
                        <a:pt x="5534" y="5742"/>
                      </a:lnTo>
                      <a:lnTo>
                        <a:pt x="5381" y="4847"/>
                      </a:lnTo>
                      <a:lnTo>
                        <a:pt x="5457" y="4478"/>
                      </a:lnTo>
                      <a:lnTo>
                        <a:pt x="5152" y="4741"/>
                      </a:lnTo>
                      <a:lnTo>
                        <a:pt x="5076" y="5163"/>
                      </a:lnTo>
                      <a:lnTo>
                        <a:pt x="4923" y="4531"/>
                      </a:lnTo>
                      <a:lnTo>
                        <a:pt x="4656" y="4636"/>
                      </a:lnTo>
                      <a:lnTo>
                        <a:pt x="4656" y="4373"/>
                      </a:lnTo>
                      <a:lnTo>
                        <a:pt x="4580" y="3951"/>
                      </a:lnTo>
                      <a:lnTo>
                        <a:pt x="4312" y="4057"/>
                      </a:lnTo>
                      <a:lnTo>
                        <a:pt x="4007" y="4057"/>
                      </a:lnTo>
                      <a:lnTo>
                        <a:pt x="3740" y="3846"/>
                      </a:lnTo>
                      <a:lnTo>
                        <a:pt x="3206" y="3635"/>
                      </a:lnTo>
                      <a:lnTo>
                        <a:pt x="2939" y="3372"/>
                      </a:lnTo>
                      <a:lnTo>
                        <a:pt x="2442" y="3161"/>
                      </a:lnTo>
                      <a:lnTo>
                        <a:pt x="1984" y="2845"/>
                      </a:lnTo>
                      <a:lnTo>
                        <a:pt x="1870" y="2581"/>
                      </a:lnTo>
                      <a:lnTo>
                        <a:pt x="1565" y="2371"/>
                      </a:lnTo>
                      <a:lnTo>
                        <a:pt x="840" y="1370"/>
                      </a:lnTo>
                      <a:lnTo>
                        <a:pt x="572" y="1159"/>
                      </a:lnTo>
                      <a:lnTo>
                        <a:pt x="649" y="1580"/>
                      </a:lnTo>
                      <a:lnTo>
                        <a:pt x="572" y="1686"/>
                      </a:lnTo>
                      <a:lnTo>
                        <a:pt x="496" y="2055"/>
                      </a:lnTo>
                      <a:lnTo>
                        <a:pt x="267" y="2476"/>
                      </a:lnTo>
                      <a:lnTo>
                        <a:pt x="267" y="2792"/>
                      </a:lnTo>
                      <a:lnTo>
                        <a:pt x="191" y="3161"/>
                      </a:lnTo>
                      <a:lnTo>
                        <a:pt x="191" y="3582"/>
                      </a:lnTo>
                      <a:lnTo>
                        <a:pt x="267" y="3846"/>
                      </a:lnTo>
                      <a:lnTo>
                        <a:pt x="496" y="4373"/>
                      </a:lnTo>
                      <a:lnTo>
                        <a:pt x="649" y="5058"/>
                      </a:lnTo>
                      <a:lnTo>
                        <a:pt x="649" y="5426"/>
                      </a:lnTo>
                      <a:lnTo>
                        <a:pt x="496" y="6954"/>
                      </a:lnTo>
                      <a:lnTo>
                        <a:pt x="649" y="7797"/>
                      </a:lnTo>
                      <a:lnTo>
                        <a:pt x="572" y="8903"/>
                      </a:lnTo>
                      <a:lnTo>
                        <a:pt x="420" y="9325"/>
                      </a:lnTo>
                      <a:lnTo>
                        <a:pt x="572" y="9430"/>
                      </a:lnTo>
                      <a:lnTo>
                        <a:pt x="649" y="9009"/>
                      </a:lnTo>
                      <a:lnTo>
                        <a:pt x="840" y="9325"/>
                      </a:lnTo>
                      <a:lnTo>
                        <a:pt x="1145" y="9694"/>
                      </a:lnTo>
                      <a:lnTo>
                        <a:pt x="1336" y="9799"/>
                      </a:lnTo>
                      <a:lnTo>
                        <a:pt x="916" y="9904"/>
                      </a:lnTo>
                      <a:lnTo>
                        <a:pt x="572" y="10115"/>
                      </a:lnTo>
                      <a:lnTo>
                        <a:pt x="496" y="9799"/>
                      </a:lnTo>
                      <a:lnTo>
                        <a:pt x="420" y="10484"/>
                      </a:lnTo>
                      <a:lnTo>
                        <a:pt x="496" y="10905"/>
                      </a:lnTo>
                      <a:lnTo>
                        <a:pt x="1069" y="11063"/>
                      </a:lnTo>
                      <a:lnTo>
                        <a:pt x="1145" y="11380"/>
                      </a:lnTo>
                      <a:lnTo>
                        <a:pt x="1069" y="11380"/>
                      </a:lnTo>
                      <a:lnTo>
                        <a:pt x="763" y="11169"/>
                      </a:lnTo>
                      <a:lnTo>
                        <a:pt x="649" y="11590"/>
                      </a:lnTo>
                      <a:lnTo>
                        <a:pt x="725" y="11906"/>
                      </a:lnTo>
                      <a:lnTo>
                        <a:pt x="496" y="12275"/>
                      </a:lnTo>
                      <a:lnTo>
                        <a:pt x="649" y="12697"/>
                      </a:lnTo>
                      <a:lnTo>
                        <a:pt x="649" y="12749"/>
                      </a:lnTo>
                      <a:lnTo>
                        <a:pt x="496" y="12486"/>
                      </a:lnTo>
                      <a:lnTo>
                        <a:pt x="191" y="12486"/>
                      </a:lnTo>
                      <a:lnTo>
                        <a:pt x="343" y="11801"/>
                      </a:lnTo>
                      <a:lnTo>
                        <a:pt x="267" y="11380"/>
                      </a:lnTo>
                      <a:lnTo>
                        <a:pt x="0" y="13276"/>
                      </a:lnTo>
                      <a:lnTo>
                        <a:pt x="191" y="13276"/>
                      </a:lnTo>
                      <a:lnTo>
                        <a:pt x="420" y="13645"/>
                      </a:lnTo>
                      <a:lnTo>
                        <a:pt x="992" y="13487"/>
                      </a:lnTo>
                      <a:lnTo>
                        <a:pt x="1145" y="13750"/>
                      </a:lnTo>
                      <a:lnTo>
                        <a:pt x="1336" y="13856"/>
                      </a:lnTo>
                      <a:lnTo>
                        <a:pt x="1412" y="13961"/>
                      </a:lnTo>
                      <a:lnTo>
                        <a:pt x="1565" y="14066"/>
                      </a:lnTo>
                      <a:lnTo>
                        <a:pt x="1641" y="14066"/>
                      </a:lnTo>
                      <a:lnTo>
                        <a:pt x="1717" y="14330"/>
                      </a:lnTo>
                      <a:lnTo>
                        <a:pt x="1984" y="14751"/>
                      </a:lnTo>
                      <a:lnTo>
                        <a:pt x="2213" y="14751"/>
                      </a:lnTo>
                      <a:lnTo>
                        <a:pt x="2442" y="14857"/>
                      </a:lnTo>
                      <a:lnTo>
                        <a:pt x="2557" y="15173"/>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sp>
            <p:nvSpPr>
              <p:cNvPr id="13" name="Shape 10082"/>
              <p:cNvSpPr/>
              <p:nvPr/>
            </p:nvSpPr>
            <p:spPr>
              <a:xfrm>
                <a:off x="548564" y="1266019"/>
                <a:ext cx="968059" cy="1362029"/>
              </a:xfrm>
              <a:custGeom>
                <a:avLst/>
                <a:gdLst/>
                <a:ahLst/>
                <a:cxnLst>
                  <a:cxn ang="0">
                    <a:pos x="wd2" y="hd2"/>
                  </a:cxn>
                  <a:cxn ang="5400000">
                    <a:pos x="wd2" y="hd2"/>
                  </a:cxn>
                  <a:cxn ang="10800000">
                    <a:pos x="wd2" y="hd2"/>
                  </a:cxn>
                  <a:cxn ang="16200000">
                    <a:pos x="wd2" y="hd2"/>
                  </a:cxn>
                </a:cxnLst>
                <a:rect l="0" t="0" r="r" b="b"/>
                <a:pathLst>
                  <a:path w="21600" h="21600" extrusionOk="0">
                    <a:moveTo>
                      <a:pt x="17360" y="2039"/>
                    </a:moveTo>
                    <a:lnTo>
                      <a:pt x="12320" y="1368"/>
                    </a:lnTo>
                    <a:lnTo>
                      <a:pt x="8520" y="826"/>
                    </a:lnTo>
                    <a:lnTo>
                      <a:pt x="3080" y="0"/>
                    </a:lnTo>
                    <a:lnTo>
                      <a:pt x="760" y="6271"/>
                    </a:lnTo>
                    <a:lnTo>
                      <a:pt x="0" y="8103"/>
                    </a:lnTo>
                    <a:lnTo>
                      <a:pt x="10000" y="17574"/>
                    </a:lnTo>
                    <a:lnTo>
                      <a:pt x="14280" y="21600"/>
                    </a:lnTo>
                    <a:lnTo>
                      <a:pt x="14360" y="21213"/>
                    </a:lnTo>
                    <a:lnTo>
                      <a:pt x="14600" y="21006"/>
                    </a:lnTo>
                    <a:lnTo>
                      <a:pt x="14680" y="20619"/>
                    </a:lnTo>
                    <a:lnTo>
                      <a:pt x="14600" y="20284"/>
                    </a:lnTo>
                    <a:lnTo>
                      <a:pt x="14600" y="20077"/>
                    </a:lnTo>
                    <a:lnTo>
                      <a:pt x="14680" y="19845"/>
                    </a:lnTo>
                    <a:lnTo>
                      <a:pt x="14680" y="19303"/>
                    </a:lnTo>
                    <a:lnTo>
                      <a:pt x="14800" y="19123"/>
                    </a:lnTo>
                    <a:lnTo>
                      <a:pt x="14680" y="18787"/>
                    </a:lnTo>
                    <a:lnTo>
                      <a:pt x="14800" y="18529"/>
                    </a:lnTo>
                    <a:lnTo>
                      <a:pt x="15120" y="18452"/>
                    </a:lnTo>
                    <a:lnTo>
                      <a:pt x="15440" y="18400"/>
                    </a:lnTo>
                    <a:lnTo>
                      <a:pt x="15640" y="18477"/>
                    </a:lnTo>
                    <a:lnTo>
                      <a:pt x="15960" y="18477"/>
                    </a:lnTo>
                    <a:lnTo>
                      <a:pt x="16240" y="18684"/>
                    </a:lnTo>
                    <a:lnTo>
                      <a:pt x="16320" y="18865"/>
                    </a:lnTo>
                    <a:lnTo>
                      <a:pt x="16640" y="18916"/>
                    </a:lnTo>
                    <a:lnTo>
                      <a:pt x="16920" y="18684"/>
                    </a:lnTo>
                    <a:lnTo>
                      <a:pt x="17240" y="18452"/>
                    </a:lnTo>
                    <a:lnTo>
                      <a:pt x="17840" y="16258"/>
                    </a:lnTo>
                    <a:lnTo>
                      <a:pt x="21600" y="2529"/>
                    </a:lnTo>
                    <a:lnTo>
                      <a:pt x="17360" y="2039"/>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4" name="Shape 10083"/>
              <p:cNvSpPr/>
              <p:nvPr/>
            </p:nvSpPr>
            <p:spPr>
              <a:xfrm>
                <a:off x="1072033" y="2291200"/>
                <a:ext cx="1027216" cy="1095155"/>
              </a:xfrm>
              <a:custGeom>
                <a:avLst/>
                <a:gdLst/>
                <a:ahLst/>
                <a:cxnLst>
                  <a:cxn ang="0">
                    <a:pos x="wd2" y="hd2"/>
                  </a:cxn>
                  <a:cxn ang="5400000">
                    <a:pos x="wd2" y="hd2"/>
                  </a:cxn>
                  <a:cxn ang="10800000">
                    <a:pos x="wd2" y="hd2"/>
                  </a:cxn>
                  <a:cxn ang="16200000">
                    <a:pos x="wd2" y="hd2"/>
                  </a:cxn>
                </a:cxnLst>
                <a:rect l="0" t="0" r="r" b="b"/>
                <a:pathLst>
                  <a:path w="21600" h="21600" extrusionOk="0">
                    <a:moveTo>
                      <a:pt x="21600" y="2118"/>
                    </a:moveTo>
                    <a:lnTo>
                      <a:pt x="17190" y="1637"/>
                    </a:lnTo>
                    <a:lnTo>
                      <a:pt x="13005" y="1091"/>
                    </a:lnTo>
                    <a:lnTo>
                      <a:pt x="8708" y="481"/>
                    </a:lnTo>
                    <a:lnTo>
                      <a:pt x="5805" y="0"/>
                    </a:lnTo>
                    <a:lnTo>
                      <a:pt x="5240" y="2728"/>
                    </a:lnTo>
                    <a:lnTo>
                      <a:pt x="4938" y="3017"/>
                    </a:lnTo>
                    <a:lnTo>
                      <a:pt x="4674" y="3306"/>
                    </a:lnTo>
                    <a:lnTo>
                      <a:pt x="4373" y="3242"/>
                    </a:lnTo>
                    <a:lnTo>
                      <a:pt x="4297" y="3017"/>
                    </a:lnTo>
                    <a:lnTo>
                      <a:pt x="4034" y="2760"/>
                    </a:lnTo>
                    <a:lnTo>
                      <a:pt x="3732" y="2760"/>
                    </a:lnTo>
                    <a:lnTo>
                      <a:pt x="3543" y="2664"/>
                    </a:lnTo>
                    <a:lnTo>
                      <a:pt x="3242" y="2728"/>
                    </a:lnTo>
                    <a:lnTo>
                      <a:pt x="2940" y="2824"/>
                    </a:lnTo>
                    <a:lnTo>
                      <a:pt x="2827" y="3145"/>
                    </a:lnTo>
                    <a:lnTo>
                      <a:pt x="2940" y="3563"/>
                    </a:lnTo>
                    <a:lnTo>
                      <a:pt x="2827" y="3787"/>
                    </a:lnTo>
                    <a:lnTo>
                      <a:pt x="2827" y="4461"/>
                    </a:lnTo>
                    <a:lnTo>
                      <a:pt x="2752" y="4750"/>
                    </a:lnTo>
                    <a:lnTo>
                      <a:pt x="2752" y="5007"/>
                    </a:lnTo>
                    <a:lnTo>
                      <a:pt x="2827" y="5424"/>
                    </a:lnTo>
                    <a:lnTo>
                      <a:pt x="2752" y="5905"/>
                    </a:lnTo>
                    <a:lnTo>
                      <a:pt x="2526" y="6162"/>
                    </a:lnTo>
                    <a:lnTo>
                      <a:pt x="2450" y="6644"/>
                    </a:lnTo>
                    <a:lnTo>
                      <a:pt x="2375" y="6804"/>
                    </a:lnTo>
                    <a:lnTo>
                      <a:pt x="2375" y="7061"/>
                    </a:lnTo>
                    <a:lnTo>
                      <a:pt x="2676" y="7542"/>
                    </a:lnTo>
                    <a:lnTo>
                      <a:pt x="2827" y="7831"/>
                    </a:lnTo>
                    <a:lnTo>
                      <a:pt x="2827" y="8024"/>
                    </a:lnTo>
                    <a:lnTo>
                      <a:pt x="2940" y="8281"/>
                    </a:lnTo>
                    <a:lnTo>
                      <a:pt x="2903" y="8505"/>
                    </a:lnTo>
                    <a:lnTo>
                      <a:pt x="3393" y="8987"/>
                    </a:lnTo>
                    <a:lnTo>
                      <a:pt x="3581" y="9179"/>
                    </a:lnTo>
                    <a:lnTo>
                      <a:pt x="3317" y="9404"/>
                    </a:lnTo>
                    <a:lnTo>
                      <a:pt x="2450" y="9821"/>
                    </a:lnTo>
                    <a:lnTo>
                      <a:pt x="2337" y="10014"/>
                    </a:lnTo>
                    <a:lnTo>
                      <a:pt x="2111" y="10142"/>
                    </a:lnTo>
                    <a:lnTo>
                      <a:pt x="1960" y="10559"/>
                    </a:lnTo>
                    <a:lnTo>
                      <a:pt x="1960" y="10977"/>
                    </a:lnTo>
                    <a:lnTo>
                      <a:pt x="1809" y="11169"/>
                    </a:lnTo>
                    <a:lnTo>
                      <a:pt x="1696" y="11458"/>
                    </a:lnTo>
                    <a:lnTo>
                      <a:pt x="1244" y="11939"/>
                    </a:lnTo>
                    <a:lnTo>
                      <a:pt x="980" y="12132"/>
                    </a:lnTo>
                    <a:lnTo>
                      <a:pt x="829" y="12292"/>
                    </a:lnTo>
                    <a:lnTo>
                      <a:pt x="980" y="12549"/>
                    </a:lnTo>
                    <a:lnTo>
                      <a:pt x="905" y="12806"/>
                    </a:lnTo>
                    <a:lnTo>
                      <a:pt x="829" y="13031"/>
                    </a:lnTo>
                    <a:lnTo>
                      <a:pt x="829" y="13223"/>
                    </a:lnTo>
                    <a:lnTo>
                      <a:pt x="1131" y="13319"/>
                    </a:lnTo>
                    <a:lnTo>
                      <a:pt x="1395" y="13448"/>
                    </a:lnTo>
                    <a:lnTo>
                      <a:pt x="1395" y="13993"/>
                    </a:lnTo>
                    <a:lnTo>
                      <a:pt x="1131" y="14186"/>
                    </a:lnTo>
                    <a:lnTo>
                      <a:pt x="1055" y="14347"/>
                    </a:lnTo>
                    <a:lnTo>
                      <a:pt x="829" y="14347"/>
                    </a:lnTo>
                    <a:lnTo>
                      <a:pt x="679" y="14314"/>
                    </a:lnTo>
                    <a:lnTo>
                      <a:pt x="490" y="14314"/>
                    </a:lnTo>
                    <a:lnTo>
                      <a:pt x="38" y="14796"/>
                    </a:lnTo>
                    <a:lnTo>
                      <a:pt x="0" y="15021"/>
                    </a:lnTo>
                    <a:lnTo>
                      <a:pt x="754" y="15374"/>
                    </a:lnTo>
                    <a:lnTo>
                      <a:pt x="7502" y="18711"/>
                    </a:lnTo>
                    <a:lnTo>
                      <a:pt x="11874" y="20830"/>
                    </a:lnTo>
                    <a:lnTo>
                      <a:pt x="17001" y="21407"/>
                    </a:lnTo>
                    <a:lnTo>
                      <a:pt x="18697" y="21600"/>
                    </a:lnTo>
                    <a:lnTo>
                      <a:pt x="18773" y="21472"/>
                    </a:lnTo>
                    <a:lnTo>
                      <a:pt x="21600" y="2118"/>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5" name="Shape 10084"/>
              <p:cNvSpPr/>
              <p:nvPr/>
            </p:nvSpPr>
            <p:spPr>
              <a:xfrm>
                <a:off x="1100716" y="156218"/>
                <a:ext cx="907106" cy="1331110"/>
              </a:xfrm>
              <a:custGeom>
                <a:avLst/>
                <a:gdLst/>
                <a:ahLst/>
                <a:cxnLst>
                  <a:cxn ang="0">
                    <a:pos x="wd2" y="hd2"/>
                  </a:cxn>
                  <a:cxn ang="5400000">
                    <a:pos x="wd2" y="hd2"/>
                  </a:cxn>
                  <a:cxn ang="10800000">
                    <a:pos x="wd2" y="hd2"/>
                  </a:cxn>
                  <a:cxn ang="16200000">
                    <a:pos x="wd2" y="hd2"/>
                  </a:cxn>
                </a:cxnLst>
                <a:rect l="0" t="0" r="r" b="b"/>
                <a:pathLst>
                  <a:path w="21600" h="21600" extrusionOk="0">
                    <a:moveTo>
                      <a:pt x="4354" y="6443"/>
                    </a:moveTo>
                    <a:lnTo>
                      <a:pt x="4269" y="7050"/>
                    </a:lnTo>
                    <a:lnTo>
                      <a:pt x="4098" y="7182"/>
                    </a:lnTo>
                    <a:lnTo>
                      <a:pt x="4269" y="7578"/>
                    </a:lnTo>
                    <a:lnTo>
                      <a:pt x="4183" y="8133"/>
                    </a:lnTo>
                    <a:lnTo>
                      <a:pt x="4269" y="8291"/>
                    </a:lnTo>
                    <a:lnTo>
                      <a:pt x="4269" y="8529"/>
                    </a:lnTo>
                    <a:lnTo>
                      <a:pt x="4440" y="8740"/>
                    </a:lnTo>
                    <a:lnTo>
                      <a:pt x="4525" y="8820"/>
                    </a:lnTo>
                    <a:lnTo>
                      <a:pt x="5165" y="9189"/>
                    </a:lnTo>
                    <a:lnTo>
                      <a:pt x="5251" y="9533"/>
                    </a:lnTo>
                    <a:lnTo>
                      <a:pt x="5080" y="9717"/>
                    </a:lnTo>
                    <a:lnTo>
                      <a:pt x="4354" y="10166"/>
                    </a:lnTo>
                    <a:lnTo>
                      <a:pt x="3970" y="10774"/>
                    </a:lnTo>
                    <a:lnTo>
                      <a:pt x="3372" y="11117"/>
                    </a:lnTo>
                    <a:lnTo>
                      <a:pt x="3372" y="11275"/>
                    </a:lnTo>
                    <a:lnTo>
                      <a:pt x="3244" y="11460"/>
                    </a:lnTo>
                    <a:lnTo>
                      <a:pt x="2988" y="11619"/>
                    </a:lnTo>
                    <a:lnTo>
                      <a:pt x="2519" y="11803"/>
                    </a:lnTo>
                    <a:lnTo>
                      <a:pt x="2092" y="12147"/>
                    </a:lnTo>
                    <a:lnTo>
                      <a:pt x="1878" y="12358"/>
                    </a:lnTo>
                    <a:lnTo>
                      <a:pt x="1622" y="12912"/>
                    </a:lnTo>
                    <a:lnTo>
                      <a:pt x="1793" y="12992"/>
                    </a:lnTo>
                    <a:lnTo>
                      <a:pt x="2006" y="13044"/>
                    </a:lnTo>
                    <a:lnTo>
                      <a:pt x="2348" y="13203"/>
                    </a:lnTo>
                    <a:lnTo>
                      <a:pt x="2519" y="13335"/>
                    </a:lnTo>
                    <a:lnTo>
                      <a:pt x="2262" y="13546"/>
                    </a:lnTo>
                    <a:lnTo>
                      <a:pt x="2262" y="13784"/>
                    </a:lnTo>
                    <a:lnTo>
                      <a:pt x="1964" y="14154"/>
                    </a:lnTo>
                    <a:lnTo>
                      <a:pt x="1878" y="14233"/>
                    </a:lnTo>
                    <a:lnTo>
                      <a:pt x="1708" y="14338"/>
                    </a:lnTo>
                    <a:lnTo>
                      <a:pt x="0" y="19408"/>
                    </a:lnTo>
                    <a:lnTo>
                      <a:pt x="5379" y="20095"/>
                    </a:lnTo>
                    <a:lnTo>
                      <a:pt x="9904" y="20597"/>
                    </a:lnTo>
                    <a:lnTo>
                      <a:pt x="11270" y="20755"/>
                    </a:lnTo>
                    <a:lnTo>
                      <a:pt x="16008" y="21230"/>
                    </a:lnTo>
                    <a:lnTo>
                      <a:pt x="19935" y="21600"/>
                    </a:lnTo>
                    <a:lnTo>
                      <a:pt x="21600" y="14550"/>
                    </a:lnTo>
                    <a:lnTo>
                      <a:pt x="21301" y="14391"/>
                    </a:lnTo>
                    <a:lnTo>
                      <a:pt x="21130" y="14180"/>
                    </a:lnTo>
                    <a:lnTo>
                      <a:pt x="20960" y="13837"/>
                    </a:lnTo>
                    <a:lnTo>
                      <a:pt x="20661" y="13784"/>
                    </a:lnTo>
                    <a:lnTo>
                      <a:pt x="20149" y="14154"/>
                    </a:lnTo>
                    <a:lnTo>
                      <a:pt x="20149" y="14286"/>
                    </a:lnTo>
                    <a:lnTo>
                      <a:pt x="19594" y="14180"/>
                    </a:lnTo>
                    <a:lnTo>
                      <a:pt x="19338" y="14233"/>
                    </a:lnTo>
                    <a:lnTo>
                      <a:pt x="19039" y="14154"/>
                    </a:lnTo>
                    <a:lnTo>
                      <a:pt x="18484" y="14154"/>
                    </a:lnTo>
                    <a:lnTo>
                      <a:pt x="17843" y="13995"/>
                    </a:lnTo>
                    <a:lnTo>
                      <a:pt x="17673" y="14048"/>
                    </a:lnTo>
                    <a:lnTo>
                      <a:pt x="17331" y="14180"/>
                    </a:lnTo>
                    <a:lnTo>
                      <a:pt x="17118" y="14180"/>
                    </a:lnTo>
                    <a:lnTo>
                      <a:pt x="16776" y="14101"/>
                    </a:lnTo>
                    <a:lnTo>
                      <a:pt x="16221" y="14048"/>
                    </a:lnTo>
                    <a:lnTo>
                      <a:pt x="15923" y="14154"/>
                    </a:lnTo>
                    <a:lnTo>
                      <a:pt x="15837" y="14338"/>
                    </a:lnTo>
                    <a:lnTo>
                      <a:pt x="15752" y="14338"/>
                    </a:lnTo>
                    <a:lnTo>
                      <a:pt x="15410" y="14180"/>
                    </a:lnTo>
                    <a:lnTo>
                      <a:pt x="15282" y="13995"/>
                    </a:lnTo>
                    <a:lnTo>
                      <a:pt x="15325" y="13784"/>
                    </a:lnTo>
                    <a:lnTo>
                      <a:pt x="15197" y="13652"/>
                    </a:lnTo>
                    <a:lnTo>
                      <a:pt x="15282" y="13441"/>
                    </a:lnTo>
                    <a:lnTo>
                      <a:pt x="15111" y="13150"/>
                    </a:lnTo>
                    <a:lnTo>
                      <a:pt x="14770" y="12939"/>
                    </a:lnTo>
                    <a:lnTo>
                      <a:pt x="14471" y="12992"/>
                    </a:lnTo>
                    <a:lnTo>
                      <a:pt x="14215" y="12860"/>
                    </a:lnTo>
                    <a:lnTo>
                      <a:pt x="14130" y="12648"/>
                    </a:lnTo>
                    <a:lnTo>
                      <a:pt x="14300" y="12411"/>
                    </a:lnTo>
                    <a:lnTo>
                      <a:pt x="14300" y="12200"/>
                    </a:lnTo>
                    <a:lnTo>
                      <a:pt x="14215" y="12015"/>
                    </a:lnTo>
                    <a:lnTo>
                      <a:pt x="14002" y="11856"/>
                    </a:lnTo>
                    <a:lnTo>
                      <a:pt x="13745" y="11513"/>
                    </a:lnTo>
                    <a:lnTo>
                      <a:pt x="13660" y="11011"/>
                    </a:lnTo>
                    <a:lnTo>
                      <a:pt x="13660" y="10615"/>
                    </a:lnTo>
                    <a:lnTo>
                      <a:pt x="13319" y="10457"/>
                    </a:lnTo>
                    <a:lnTo>
                      <a:pt x="13276" y="10325"/>
                    </a:lnTo>
                    <a:lnTo>
                      <a:pt x="12123" y="10721"/>
                    </a:lnTo>
                    <a:lnTo>
                      <a:pt x="11825" y="10721"/>
                    </a:lnTo>
                    <a:lnTo>
                      <a:pt x="11568" y="10457"/>
                    </a:lnTo>
                    <a:lnTo>
                      <a:pt x="11184" y="10430"/>
                    </a:lnTo>
                    <a:lnTo>
                      <a:pt x="11270" y="10219"/>
                    </a:lnTo>
                    <a:lnTo>
                      <a:pt x="11483" y="10061"/>
                    </a:lnTo>
                    <a:lnTo>
                      <a:pt x="11398" y="9876"/>
                    </a:lnTo>
                    <a:lnTo>
                      <a:pt x="11568" y="9665"/>
                    </a:lnTo>
                    <a:lnTo>
                      <a:pt x="11910" y="9665"/>
                    </a:lnTo>
                    <a:lnTo>
                      <a:pt x="11995" y="9268"/>
                    </a:lnTo>
                    <a:lnTo>
                      <a:pt x="11825" y="9136"/>
                    </a:lnTo>
                    <a:lnTo>
                      <a:pt x="11995" y="8925"/>
                    </a:lnTo>
                    <a:lnTo>
                      <a:pt x="11910" y="8740"/>
                    </a:lnTo>
                    <a:lnTo>
                      <a:pt x="12123" y="8582"/>
                    </a:lnTo>
                    <a:lnTo>
                      <a:pt x="12209" y="8371"/>
                    </a:lnTo>
                    <a:lnTo>
                      <a:pt x="12465" y="7975"/>
                    </a:lnTo>
                    <a:lnTo>
                      <a:pt x="12764" y="7446"/>
                    </a:lnTo>
                    <a:lnTo>
                      <a:pt x="12550" y="7394"/>
                    </a:lnTo>
                    <a:lnTo>
                      <a:pt x="12123" y="7394"/>
                    </a:lnTo>
                    <a:lnTo>
                      <a:pt x="11825" y="7288"/>
                    </a:lnTo>
                    <a:lnTo>
                      <a:pt x="11910" y="7130"/>
                    </a:lnTo>
                    <a:lnTo>
                      <a:pt x="11654" y="7130"/>
                    </a:lnTo>
                    <a:lnTo>
                      <a:pt x="11483" y="6945"/>
                    </a:lnTo>
                    <a:lnTo>
                      <a:pt x="11184" y="6786"/>
                    </a:lnTo>
                    <a:lnTo>
                      <a:pt x="11184" y="6496"/>
                    </a:lnTo>
                    <a:lnTo>
                      <a:pt x="10928" y="6337"/>
                    </a:lnTo>
                    <a:lnTo>
                      <a:pt x="10629" y="5941"/>
                    </a:lnTo>
                    <a:lnTo>
                      <a:pt x="10458" y="5756"/>
                    </a:lnTo>
                    <a:lnTo>
                      <a:pt x="10288" y="5598"/>
                    </a:lnTo>
                    <a:lnTo>
                      <a:pt x="10202" y="5413"/>
                    </a:lnTo>
                    <a:lnTo>
                      <a:pt x="9733" y="5255"/>
                    </a:lnTo>
                    <a:lnTo>
                      <a:pt x="9647" y="5096"/>
                    </a:lnTo>
                    <a:lnTo>
                      <a:pt x="9178" y="4753"/>
                    </a:lnTo>
                    <a:lnTo>
                      <a:pt x="9477" y="4700"/>
                    </a:lnTo>
                    <a:lnTo>
                      <a:pt x="9306" y="4515"/>
                    </a:lnTo>
                    <a:lnTo>
                      <a:pt x="9391" y="4304"/>
                    </a:lnTo>
                    <a:lnTo>
                      <a:pt x="9391" y="4172"/>
                    </a:lnTo>
                    <a:lnTo>
                      <a:pt x="9178" y="3776"/>
                    </a:lnTo>
                    <a:lnTo>
                      <a:pt x="9178" y="3670"/>
                    </a:lnTo>
                    <a:lnTo>
                      <a:pt x="8666" y="3116"/>
                    </a:lnTo>
                    <a:lnTo>
                      <a:pt x="9477" y="449"/>
                    </a:lnTo>
                    <a:lnTo>
                      <a:pt x="9562" y="343"/>
                    </a:lnTo>
                    <a:lnTo>
                      <a:pt x="8836" y="290"/>
                    </a:lnTo>
                    <a:lnTo>
                      <a:pt x="6617" y="0"/>
                    </a:lnTo>
                    <a:lnTo>
                      <a:pt x="6531" y="106"/>
                    </a:lnTo>
                    <a:lnTo>
                      <a:pt x="4354" y="6443"/>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6" name="Shape 10085"/>
              <p:cNvSpPr/>
              <p:nvPr/>
            </p:nvSpPr>
            <p:spPr>
              <a:xfrm>
                <a:off x="1348108" y="1425492"/>
                <a:ext cx="847946" cy="973110"/>
              </a:xfrm>
              <a:custGeom>
                <a:avLst/>
                <a:gdLst/>
                <a:ahLst/>
                <a:cxnLst>
                  <a:cxn ang="0">
                    <a:pos x="wd2" y="hd2"/>
                  </a:cxn>
                  <a:cxn ang="5400000">
                    <a:pos x="wd2" y="hd2"/>
                  </a:cxn>
                  <a:cxn ang="10800000">
                    <a:pos x="wd2" y="hd2"/>
                  </a:cxn>
                  <a:cxn ang="16200000">
                    <a:pos x="wd2" y="hd2"/>
                  </a:cxn>
                </a:cxnLst>
                <a:rect l="0" t="0" r="r" b="b"/>
                <a:pathLst>
                  <a:path w="21600" h="21600" extrusionOk="0">
                    <a:moveTo>
                      <a:pt x="14339" y="5237"/>
                    </a:moveTo>
                    <a:lnTo>
                      <a:pt x="15024" y="1373"/>
                    </a:lnTo>
                    <a:lnTo>
                      <a:pt x="10823" y="867"/>
                    </a:lnTo>
                    <a:lnTo>
                      <a:pt x="5754" y="217"/>
                    </a:lnTo>
                    <a:lnTo>
                      <a:pt x="4293" y="0"/>
                    </a:lnTo>
                    <a:lnTo>
                      <a:pt x="0" y="19216"/>
                    </a:lnTo>
                    <a:lnTo>
                      <a:pt x="3516" y="19758"/>
                    </a:lnTo>
                    <a:lnTo>
                      <a:pt x="8722" y="20444"/>
                    </a:lnTo>
                    <a:lnTo>
                      <a:pt x="13791" y="21058"/>
                    </a:lnTo>
                    <a:lnTo>
                      <a:pt x="19134" y="21600"/>
                    </a:lnTo>
                    <a:lnTo>
                      <a:pt x="21600" y="6032"/>
                    </a:lnTo>
                    <a:lnTo>
                      <a:pt x="14339" y="5237"/>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7" name="Shape 10086"/>
              <p:cNvSpPr/>
              <p:nvPr/>
            </p:nvSpPr>
            <p:spPr>
              <a:xfrm>
                <a:off x="1464633" y="177371"/>
                <a:ext cx="1565025" cy="883611"/>
              </a:xfrm>
              <a:custGeom>
                <a:avLst/>
                <a:gdLst/>
                <a:ahLst/>
                <a:cxnLst>
                  <a:cxn ang="0">
                    <a:pos x="wd2" y="hd2"/>
                  </a:cxn>
                  <a:cxn ang="5400000">
                    <a:pos x="wd2" y="hd2"/>
                  </a:cxn>
                  <a:cxn ang="10800000">
                    <a:pos x="wd2" y="hd2"/>
                  </a:cxn>
                  <a:cxn ang="16200000">
                    <a:pos x="wd2" y="hd2"/>
                  </a:cxn>
                </a:cxnLst>
                <a:rect l="0" t="0" r="r" b="b"/>
                <a:pathLst>
                  <a:path w="21600" h="21600" extrusionOk="0">
                    <a:moveTo>
                      <a:pt x="0" y="4177"/>
                    </a:moveTo>
                    <a:lnTo>
                      <a:pt x="297" y="5012"/>
                    </a:lnTo>
                    <a:lnTo>
                      <a:pt x="297" y="5171"/>
                    </a:lnTo>
                    <a:lnTo>
                      <a:pt x="421" y="5768"/>
                    </a:lnTo>
                    <a:lnTo>
                      <a:pt x="421" y="5967"/>
                    </a:lnTo>
                    <a:lnTo>
                      <a:pt x="371" y="6285"/>
                    </a:lnTo>
                    <a:lnTo>
                      <a:pt x="470" y="6564"/>
                    </a:lnTo>
                    <a:lnTo>
                      <a:pt x="297" y="6643"/>
                    </a:lnTo>
                    <a:lnTo>
                      <a:pt x="569" y="7160"/>
                    </a:lnTo>
                    <a:lnTo>
                      <a:pt x="619" y="7399"/>
                    </a:lnTo>
                    <a:lnTo>
                      <a:pt x="891" y="7638"/>
                    </a:lnTo>
                    <a:lnTo>
                      <a:pt x="940" y="7916"/>
                    </a:lnTo>
                    <a:lnTo>
                      <a:pt x="1039" y="8155"/>
                    </a:lnTo>
                    <a:lnTo>
                      <a:pt x="1138" y="8433"/>
                    </a:lnTo>
                    <a:lnTo>
                      <a:pt x="1311" y="9030"/>
                    </a:lnTo>
                    <a:lnTo>
                      <a:pt x="1460" y="9269"/>
                    </a:lnTo>
                    <a:lnTo>
                      <a:pt x="1460" y="9706"/>
                    </a:lnTo>
                    <a:lnTo>
                      <a:pt x="1633" y="9945"/>
                    </a:lnTo>
                    <a:lnTo>
                      <a:pt x="1732" y="10223"/>
                    </a:lnTo>
                    <a:lnTo>
                      <a:pt x="1880" y="10223"/>
                    </a:lnTo>
                    <a:lnTo>
                      <a:pt x="1831" y="10462"/>
                    </a:lnTo>
                    <a:lnTo>
                      <a:pt x="2004" y="10621"/>
                    </a:lnTo>
                    <a:lnTo>
                      <a:pt x="2252" y="10621"/>
                    </a:lnTo>
                    <a:lnTo>
                      <a:pt x="2375" y="10701"/>
                    </a:lnTo>
                    <a:lnTo>
                      <a:pt x="2202" y="11496"/>
                    </a:lnTo>
                    <a:lnTo>
                      <a:pt x="2054" y="12093"/>
                    </a:lnTo>
                    <a:lnTo>
                      <a:pt x="2004" y="12411"/>
                    </a:lnTo>
                    <a:lnTo>
                      <a:pt x="1880" y="12650"/>
                    </a:lnTo>
                    <a:lnTo>
                      <a:pt x="1930" y="12928"/>
                    </a:lnTo>
                    <a:lnTo>
                      <a:pt x="1831" y="13246"/>
                    </a:lnTo>
                    <a:lnTo>
                      <a:pt x="1930" y="13445"/>
                    </a:lnTo>
                    <a:lnTo>
                      <a:pt x="1880" y="14042"/>
                    </a:lnTo>
                    <a:lnTo>
                      <a:pt x="1682" y="14042"/>
                    </a:lnTo>
                    <a:lnTo>
                      <a:pt x="1584" y="14360"/>
                    </a:lnTo>
                    <a:lnTo>
                      <a:pt x="1633" y="14639"/>
                    </a:lnTo>
                    <a:lnTo>
                      <a:pt x="1509" y="14877"/>
                    </a:lnTo>
                    <a:lnTo>
                      <a:pt x="1460" y="15196"/>
                    </a:lnTo>
                    <a:lnTo>
                      <a:pt x="1682" y="15235"/>
                    </a:lnTo>
                    <a:lnTo>
                      <a:pt x="1831" y="15633"/>
                    </a:lnTo>
                    <a:lnTo>
                      <a:pt x="2004" y="15633"/>
                    </a:lnTo>
                    <a:lnTo>
                      <a:pt x="2672" y="15036"/>
                    </a:lnTo>
                    <a:lnTo>
                      <a:pt x="2697" y="15235"/>
                    </a:lnTo>
                    <a:lnTo>
                      <a:pt x="2895" y="15474"/>
                    </a:lnTo>
                    <a:lnTo>
                      <a:pt x="2895" y="16071"/>
                    </a:lnTo>
                    <a:lnTo>
                      <a:pt x="2944" y="16827"/>
                    </a:lnTo>
                    <a:lnTo>
                      <a:pt x="3093" y="17344"/>
                    </a:lnTo>
                    <a:lnTo>
                      <a:pt x="3216" y="17582"/>
                    </a:lnTo>
                    <a:lnTo>
                      <a:pt x="3266" y="17861"/>
                    </a:lnTo>
                    <a:lnTo>
                      <a:pt x="3266" y="18179"/>
                    </a:lnTo>
                    <a:lnTo>
                      <a:pt x="3167" y="18537"/>
                    </a:lnTo>
                    <a:lnTo>
                      <a:pt x="3216" y="18855"/>
                    </a:lnTo>
                    <a:lnTo>
                      <a:pt x="3365" y="19054"/>
                    </a:lnTo>
                    <a:lnTo>
                      <a:pt x="3538" y="18975"/>
                    </a:lnTo>
                    <a:lnTo>
                      <a:pt x="3736" y="19293"/>
                    </a:lnTo>
                    <a:lnTo>
                      <a:pt x="3835" y="19730"/>
                    </a:lnTo>
                    <a:lnTo>
                      <a:pt x="3786" y="20049"/>
                    </a:lnTo>
                    <a:lnTo>
                      <a:pt x="3860" y="20248"/>
                    </a:lnTo>
                    <a:lnTo>
                      <a:pt x="3835" y="20566"/>
                    </a:lnTo>
                    <a:lnTo>
                      <a:pt x="3909" y="20844"/>
                    </a:lnTo>
                    <a:lnTo>
                      <a:pt x="4107" y="21083"/>
                    </a:lnTo>
                    <a:lnTo>
                      <a:pt x="4157" y="21083"/>
                    </a:lnTo>
                    <a:lnTo>
                      <a:pt x="4206" y="20804"/>
                    </a:lnTo>
                    <a:lnTo>
                      <a:pt x="4379" y="20645"/>
                    </a:lnTo>
                    <a:lnTo>
                      <a:pt x="4701" y="20725"/>
                    </a:lnTo>
                    <a:lnTo>
                      <a:pt x="4899" y="20844"/>
                    </a:lnTo>
                    <a:lnTo>
                      <a:pt x="5023" y="20844"/>
                    </a:lnTo>
                    <a:lnTo>
                      <a:pt x="5221" y="20645"/>
                    </a:lnTo>
                    <a:lnTo>
                      <a:pt x="5320" y="20566"/>
                    </a:lnTo>
                    <a:lnTo>
                      <a:pt x="5691" y="20804"/>
                    </a:lnTo>
                    <a:lnTo>
                      <a:pt x="6012" y="20804"/>
                    </a:lnTo>
                    <a:lnTo>
                      <a:pt x="6186" y="20924"/>
                    </a:lnTo>
                    <a:lnTo>
                      <a:pt x="6334" y="20844"/>
                    </a:lnTo>
                    <a:lnTo>
                      <a:pt x="6656" y="21003"/>
                    </a:lnTo>
                    <a:lnTo>
                      <a:pt x="6656" y="20804"/>
                    </a:lnTo>
                    <a:lnTo>
                      <a:pt x="6953" y="20248"/>
                    </a:lnTo>
                    <a:lnTo>
                      <a:pt x="7126" y="20327"/>
                    </a:lnTo>
                    <a:lnTo>
                      <a:pt x="7225" y="20844"/>
                    </a:lnTo>
                    <a:lnTo>
                      <a:pt x="7324" y="21162"/>
                    </a:lnTo>
                    <a:lnTo>
                      <a:pt x="7497" y="21401"/>
                    </a:lnTo>
                    <a:lnTo>
                      <a:pt x="7695" y="19531"/>
                    </a:lnTo>
                    <a:lnTo>
                      <a:pt x="7819" y="19293"/>
                    </a:lnTo>
                    <a:lnTo>
                      <a:pt x="11258" y="20128"/>
                    </a:lnTo>
                    <a:lnTo>
                      <a:pt x="14623" y="20725"/>
                    </a:lnTo>
                    <a:lnTo>
                      <a:pt x="18285" y="21322"/>
                    </a:lnTo>
                    <a:lnTo>
                      <a:pt x="20808" y="21600"/>
                    </a:lnTo>
                    <a:lnTo>
                      <a:pt x="20882" y="21322"/>
                    </a:lnTo>
                    <a:lnTo>
                      <a:pt x="21031" y="17582"/>
                    </a:lnTo>
                    <a:lnTo>
                      <a:pt x="21600" y="4773"/>
                    </a:lnTo>
                    <a:lnTo>
                      <a:pt x="21600" y="4654"/>
                    </a:lnTo>
                    <a:lnTo>
                      <a:pt x="20338" y="4495"/>
                    </a:lnTo>
                    <a:lnTo>
                      <a:pt x="16899" y="4018"/>
                    </a:lnTo>
                    <a:lnTo>
                      <a:pt x="14153" y="3501"/>
                    </a:lnTo>
                    <a:lnTo>
                      <a:pt x="11604" y="2983"/>
                    </a:lnTo>
                    <a:lnTo>
                      <a:pt x="7596" y="2108"/>
                    </a:lnTo>
                    <a:lnTo>
                      <a:pt x="3093" y="835"/>
                    </a:lnTo>
                    <a:lnTo>
                      <a:pt x="520" y="0"/>
                    </a:lnTo>
                    <a:lnTo>
                      <a:pt x="470" y="159"/>
                    </a:lnTo>
                    <a:lnTo>
                      <a:pt x="0" y="4177"/>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8" name="Shape 10087"/>
              <p:cNvSpPr/>
              <p:nvPr/>
            </p:nvSpPr>
            <p:spPr>
              <a:xfrm>
                <a:off x="1911013" y="966600"/>
                <a:ext cx="1061277" cy="795738"/>
              </a:xfrm>
              <a:custGeom>
                <a:avLst/>
                <a:gdLst/>
                <a:ahLst/>
                <a:cxnLst>
                  <a:cxn ang="0">
                    <a:pos x="wd2" y="hd2"/>
                  </a:cxn>
                  <a:cxn ang="5400000">
                    <a:pos x="wd2" y="hd2"/>
                  </a:cxn>
                  <a:cxn ang="10800000">
                    <a:pos x="wd2" y="hd2"/>
                  </a:cxn>
                  <a:cxn ang="16200000">
                    <a:pos x="wd2" y="hd2"/>
                  </a:cxn>
                </a:cxnLst>
                <a:rect l="0" t="0" r="r" b="b"/>
                <a:pathLst>
                  <a:path w="21600" h="21600" extrusionOk="0">
                    <a:moveTo>
                      <a:pt x="5801" y="19833"/>
                    </a:moveTo>
                    <a:lnTo>
                      <a:pt x="8611" y="20275"/>
                    </a:lnTo>
                    <a:lnTo>
                      <a:pt x="15908" y="21158"/>
                    </a:lnTo>
                    <a:lnTo>
                      <a:pt x="20505" y="21600"/>
                    </a:lnTo>
                    <a:lnTo>
                      <a:pt x="21053" y="12059"/>
                    </a:lnTo>
                    <a:lnTo>
                      <a:pt x="21600" y="2562"/>
                    </a:lnTo>
                    <a:lnTo>
                      <a:pt x="17878" y="2253"/>
                    </a:lnTo>
                    <a:lnTo>
                      <a:pt x="12478" y="1590"/>
                    </a:lnTo>
                    <a:lnTo>
                      <a:pt x="7516" y="928"/>
                    </a:lnTo>
                    <a:lnTo>
                      <a:pt x="2445" y="0"/>
                    </a:lnTo>
                    <a:lnTo>
                      <a:pt x="2262" y="265"/>
                    </a:lnTo>
                    <a:lnTo>
                      <a:pt x="1970" y="2341"/>
                    </a:lnTo>
                    <a:lnTo>
                      <a:pt x="547" y="14135"/>
                    </a:lnTo>
                    <a:lnTo>
                      <a:pt x="0" y="18861"/>
                    </a:lnTo>
                    <a:lnTo>
                      <a:pt x="5801" y="19833"/>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9" name="Shape 10088"/>
              <p:cNvSpPr/>
              <p:nvPr/>
            </p:nvSpPr>
            <p:spPr>
              <a:xfrm>
                <a:off x="1961210" y="2398601"/>
                <a:ext cx="1054108" cy="1000774"/>
              </a:xfrm>
              <a:custGeom>
                <a:avLst/>
                <a:gdLst/>
                <a:ahLst/>
                <a:cxnLst>
                  <a:cxn ang="0">
                    <a:pos x="wd2" y="hd2"/>
                  </a:cxn>
                  <a:cxn ang="5400000">
                    <a:pos x="wd2" y="hd2"/>
                  </a:cxn>
                  <a:cxn ang="10800000">
                    <a:pos x="wd2" y="hd2"/>
                  </a:cxn>
                  <a:cxn ang="16200000">
                    <a:pos x="wd2" y="hd2"/>
                  </a:cxn>
                </a:cxnLst>
                <a:rect l="0" t="0" r="r" b="b"/>
                <a:pathLst>
                  <a:path w="21600" h="21600" extrusionOk="0">
                    <a:moveTo>
                      <a:pt x="8339" y="20265"/>
                    </a:moveTo>
                    <a:lnTo>
                      <a:pt x="8192" y="19809"/>
                    </a:lnTo>
                    <a:lnTo>
                      <a:pt x="8192" y="19668"/>
                    </a:lnTo>
                    <a:lnTo>
                      <a:pt x="10763" y="19949"/>
                    </a:lnTo>
                    <a:lnTo>
                      <a:pt x="13996" y="20195"/>
                    </a:lnTo>
                    <a:lnTo>
                      <a:pt x="16898" y="20406"/>
                    </a:lnTo>
                    <a:lnTo>
                      <a:pt x="19800" y="20581"/>
                    </a:lnTo>
                    <a:lnTo>
                      <a:pt x="19947" y="20581"/>
                    </a:lnTo>
                    <a:lnTo>
                      <a:pt x="20167" y="20336"/>
                    </a:lnTo>
                    <a:lnTo>
                      <a:pt x="20424" y="16437"/>
                    </a:lnTo>
                    <a:lnTo>
                      <a:pt x="20792" y="12995"/>
                    </a:lnTo>
                    <a:lnTo>
                      <a:pt x="21343" y="3828"/>
                    </a:lnTo>
                    <a:lnTo>
                      <a:pt x="21416" y="3618"/>
                    </a:lnTo>
                    <a:lnTo>
                      <a:pt x="21527" y="3547"/>
                    </a:lnTo>
                    <a:lnTo>
                      <a:pt x="21600" y="1651"/>
                    </a:lnTo>
                    <a:lnTo>
                      <a:pt x="18147" y="1440"/>
                    </a:lnTo>
                    <a:lnTo>
                      <a:pt x="12563" y="983"/>
                    </a:lnTo>
                    <a:lnTo>
                      <a:pt x="8008" y="527"/>
                    </a:lnTo>
                    <a:lnTo>
                      <a:pt x="2829" y="0"/>
                    </a:lnTo>
                    <a:lnTo>
                      <a:pt x="73" y="21179"/>
                    </a:lnTo>
                    <a:lnTo>
                      <a:pt x="0" y="21319"/>
                    </a:lnTo>
                    <a:lnTo>
                      <a:pt x="2608" y="21600"/>
                    </a:lnTo>
                    <a:lnTo>
                      <a:pt x="2829" y="21530"/>
                    </a:lnTo>
                    <a:lnTo>
                      <a:pt x="2976" y="20265"/>
                    </a:lnTo>
                    <a:lnTo>
                      <a:pt x="3086" y="19949"/>
                    </a:lnTo>
                    <a:lnTo>
                      <a:pt x="8486" y="20511"/>
                    </a:lnTo>
                    <a:lnTo>
                      <a:pt x="8559" y="20511"/>
                    </a:lnTo>
                    <a:lnTo>
                      <a:pt x="8559" y="20406"/>
                    </a:lnTo>
                    <a:lnTo>
                      <a:pt x="8339" y="20265"/>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0" name="Shape 10089"/>
              <p:cNvSpPr/>
              <p:nvPr/>
            </p:nvSpPr>
            <p:spPr>
              <a:xfrm>
                <a:off x="2099248" y="1697245"/>
                <a:ext cx="1104302" cy="785975"/>
              </a:xfrm>
              <a:custGeom>
                <a:avLst/>
                <a:gdLst/>
                <a:ahLst/>
                <a:cxnLst>
                  <a:cxn ang="0">
                    <a:pos x="wd2" y="hd2"/>
                  </a:cxn>
                  <a:cxn ang="5400000">
                    <a:pos x="wd2" y="hd2"/>
                  </a:cxn>
                  <a:cxn ang="10800000">
                    <a:pos x="wd2" y="hd2"/>
                  </a:cxn>
                  <a:cxn ang="16200000">
                    <a:pos x="wd2" y="hd2"/>
                  </a:cxn>
                </a:cxnLst>
                <a:rect l="0" t="0" r="r" b="b"/>
                <a:pathLst>
                  <a:path w="21600" h="21600" extrusionOk="0">
                    <a:moveTo>
                      <a:pt x="21425" y="7066"/>
                    </a:moveTo>
                    <a:lnTo>
                      <a:pt x="21600" y="2370"/>
                    </a:lnTo>
                    <a:lnTo>
                      <a:pt x="21355" y="2191"/>
                    </a:lnTo>
                    <a:lnTo>
                      <a:pt x="18584" y="2012"/>
                    </a:lnTo>
                    <a:lnTo>
                      <a:pt x="16025" y="1789"/>
                    </a:lnTo>
                    <a:lnTo>
                      <a:pt x="11606" y="1342"/>
                    </a:lnTo>
                    <a:lnTo>
                      <a:pt x="4594" y="447"/>
                    </a:lnTo>
                    <a:lnTo>
                      <a:pt x="1894" y="0"/>
                    </a:lnTo>
                    <a:lnTo>
                      <a:pt x="0" y="19275"/>
                    </a:lnTo>
                    <a:lnTo>
                      <a:pt x="4944" y="19945"/>
                    </a:lnTo>
                    <a:lnTo>
                      <a:pt x="9292" y="20527"/>
                    </a:lnTo>
                    <a:lnTo>
                      <a:pt x="14622" y="21108"/>
                    </a:lnTo>
                    <a:lnTo>
                      <a:pt x="17918" y="21376"/>
                    </a:lnTo>
                    <a:lnTo>
                      <a:pt x="20899" y="21600"/>
                    </a:lnTo>
                    <a:lnTo>
                      <a:pt x="21425" y="7066"/>
                    </a:lnTo>
                    <a:close/>
                  </a:path>
                </a:pathLst>
              </a:custGeom>
              <a:solidFill>
                <a:schemeClr val="bg1">
                  <a:lumMod val="85000"/>
                </a:schemeClr>
              </a:solidFill>
              <a:ln w="3175" cap="rnd">
                <a:solidFill>
                  <a:schemeClr val="bg1"/>
                </a:solidFill>
                <a:prstDash val="solid"/>
                <a:round/>
              </a:ln>
              <a:effectLst/>
            </p:spPr>
            <p:txBody>
              <a:bodyPr wrap="square" lIns="45719" tIns="45719" rIns="45719" bIns="45719" numCol="1" anchor="t">
                <a:noAutofit/>
              </a:bodyPr>
              <a:lstStyle/>
              <a:p>
                <a:endParaRPr/>
              </a:p>
            </p:txBody>
          </p:sp>
          <p:sp>
            <p:nvSpPr>
              <p:cNvPr id="21" name="Shape 10090"/>
              <p:cNvSpPr/>
              <p:nvPr/>
            </p:nvSpPr>
            <p:spPr>
              <a:xfrm>
                <a:off x="2918510" y="1410845"/>
                <a:ext cx="1260266" cy="561410"/>
              </a:xfrm>
              <a:custGeom>
                <a:avLst/>
                <a:gdLst/>
                <a:ahLst/>
                <a:cxnLst>
                  <a:cxn ang="0">
                    <a:pos x="wd2" y="hd2"/>
                  </a:cxn>
                  <a:cxn ang="5400000">
                    <a:pos x="wd2" y="hd2"/>
                  </a:cxn>
                  <a:cxn ang="10800000">
                    <a:pos x="wd2" y="hd2"/>
                  </a:cxn>
                  <a:cxn ang="16200000">
                    <a:pos x="wd2" y="hd2"/>
                  </a:cxn>
                </a:cxnLst>
                <a:rect l="0" t="0" r="r" b="b"/>
                <a:pathLst>
                  <a:path w="21600" h="21600" extrusionOk="0">
                    <a:moveTo>
                      <a:pt x="14134" y="21537"/>
                    </a:moveTo>
                    <a:lnTo>
                      <a:pt x="17360" y="21600"/>
                    </a:lnTo>
                    <a:lnTo>
                      <a:pt x="21600" y="21537"/>
                    </a:lnTo>
                    <a:lnTo>
                      <a:pt x="21354" y="21162"/>
                    </a:lnTo>
                    <a:lnTo>
                      <a:pt x="21354" y="20661"/>
                    </a:lnTo>
                    <a:lnTo>
                      <a:pt x="21201" y="20348"/>
                    </a:lnTo>
                    <a:lnTo>
                      <a:pt x="21139" y="19847"/>
                    </a:lnTo>
                    <a:lnTo>
                      <a:pt x="20955" y="19659"/>
                    </a:lnTo>
                    <a:lnTo>
                      <a:pt x="20770" y="19158"/>
                    </a:lnTo>
                    <a:lnTo>
                      <a:pt x="20617" y="18344"/>
                    </a:lnTo>
                    <a:lnTo>
                      <a:pt x="20432" y="17843"/>
                    </a:lnTo>
                    <a:lnTo>
                      <a:pt x="20432" y="17530"/>
                    </a:lnTo>
                    <a:lnTo>
                      <a:pt x="20371" y="17030"/>
                    </a:lnTo>
                    <a:lnTo>
                      <a:pt x="20156" y="16779"/>
                    </a:lnTo>
                    <a:lnTo>
                      <a:pt x="20248" y="15527"/>
                    </a:lnTo>
                    <a:lnTo>
                      <a:pt x="20156" y="14588"/>
                    </a:lnTo>
                    <a:lnTo>
                      <a:pt x="20156" y="13962"/>
                    </a:lnTo>
                    <a:lnTo>
                      <a:pt x="20217" y="13523"/>
                    </a:lnTo>
                    <a:lnTo>
                      <a:pt x="20033" y="13148"/>
                    </a:lnTo>
                    <a:lnTo>
                      <a:pt x="20094" y="12584"/>
                    </a:lnTo>
                    <a:lnTo>
                      <a:pt x="19972" y="12209"/>
                    </a:lnTo>
                    <a:lnTo>
                      <a:pt x="20033" y="11770"/>
                    </a:lnTo>
                    <a:lnTo>
                      <a:pt x="19787" y="11520"/>
                    </a:lnTo>
                    <a:lnTo>
                      <a:pt x="19787" y="11019"/>
                    </a:lnTo>
                    <a:lnTo>
                      <a:pt x="19634" y="11019"/>
                    </a:lnTo>
                    <a:lnTo>
                      <a:pt x="19634" y="10894"/>
                    </a:lnTo>
                    <a:lnTo>
                      <a:pt x="19572" y="10456"/>
                    </a:lnTo>
                    <a:lnTo>
                      <a:pt x="19572" y="9955"/>
                    </a:lnTo>
                    <a:lnTo>
                      <a:pt x="19634" y="9642"/>
                    </a:lnTo>
                    <a:lnTo>
                      <a:pt x="19572" y="9141"/>
                    </a:lnTo>
                    <a:lnTo>
                      <a:pt x="19449" y="8828"/>
                    </a:lnTo>
                    <a:lnTo>
                      <a:pt x="19449" y="8327"/>
                    </a:lnTo>
                    <a:lnTo>
                      <a:pt x="19173" y="7638"/>
                    </a:lnTo>
                    <a:lnTo>
                      <a:pt x="19173" y="7137"/>
                    </a:lnTo>
                    <a:lnTo>
                      <a:pt x="18927" y="6699"/>
                    </a:lnTo>
                    <a:lnTo>
                      <a:pt x="18988" y="6323"/>
                    </a:lnTo>
                    <a:lnTo>
                      <a:pt x="18927" y="5885"/>
                    </a:lnTo>
                    <a:lnTo>
                      <a:pt x="18804" y="5384"/>
                    </a:lnTo>
                    <a:lnTo>
                      <a:pt x="18804" y="4696"/>
                    </a:lnTo>
                    <a:lnTo>
                      <a:pt x="18589" y="4570"/>
                    </a:lnTo>
                    <a:lnTo>
                      <a:pt x="18405" y="4445"/>
                    </a:lnTo>
                    <a:lnTo>
                      <a:pt x="18189" y="4070"/>
                    </a:lnTo>
                    <a:lnTo>
                      <a:pt x="18128" y="3631"/>
                    </a:lnTo>
                    <a:lnTo>
                      <a:pt x="17882" y="3381"/>
                    </a:lnTo>
                    <a:lnTo>
                      <a:pt x="17667" y="3005"/>
                    </a:lnTo>
                    <a:lnTo>
                      <a:pt x="17483" y="3005"/>
                    </a:lnTo>
                    <a:lnTo>
                      <a:pt x="17421" y="2943"/>
                    </a:lnTo>
                    <a:lnTo>
                      <a:pt x="17206" y="2692"/>
                    </a:lnTo>
                    <a:lnTo>
                      <a:pt x="17022" y="2692"/>
                    </a:lnTo>
                    <a:lnTo>
                      <a:pt x="16684" y="2066"/>
                    </a:lnTo>
                    <a:lnTo>
                      <a:pt x="15762" y="2317"/>
                    </a:lnTo>
                    <a:lnTo>
                      <a:pt x="15301" y="2191"/>
                    </a:lnTo>
                    <a:lnTo>
                      <a:pt x="15117" y="2567"/>
                    </a:lnTo>
                    <a:lnTo>
                      <a:pt x="14963" y="2692"/>
                    </a:lnTo>
                    <a:lnTo>
                      <a:pt x="14011" y="1753"/>
                    </a:lnTo>
                    <a:lnTo>
                      <a:pt x="13734" y="1127"/>
                    </a:lnTo>
                    <a:lnTo>
                      <a:pt x="11092" y="1127"/>
                    </a:lnTo>
                    <a:lnTo>
                      <a:pt x="7098" y="814"/>
                    </a:lnTo>
                    <a:lnTo>
                      <a:pt x="2950" y="313"/>
                    </a:lnTo>
                    <a:lnTo>
                      <a:pt x="461" y="0"/>
                    </a:lnTo>
                    <a:lnTo>
                      <a:pt x="0" y="13523"/>
                    </a:lnTo>
                    <a:lnTo>
                      <a:pt x="2243" y="13837"/>
                    </a:lnTo>
                    <a:lnTo>
                      <a:pt x="4670" y="14087"/>
                    </a:lnTo>
                    <a:lnTo>
                      <a:pt x="4885" y="14337"/>
                    </a:lnTo>
                    <a:lnTo>
                      <a:pt x="4732" y="20911"/>
                    </a:lnTo>
                    <a:lnTo>
                      <a:pt x="7958" y="21287"/>
                    </a:lnTo>
                    <a:lnTo>
                      <a:pt x="14134" y="21537"/>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2" name="Shape 10091"/>
              <p:cNvSpPr/>
              <p:nvPr/>
            </p:nvSpPr>
            <p:spPr>
              <a:xfrm>
                <a:off x="2945401" y="896626"/>
                <a:ext cx="1061277" cy="633011"/>
              </a:xfrm>
              <a:custGeom>
                <a:avLst/>
                <a:gdLst/>
                <a:ahLst/>
                <a:cxnLst>
                  <a:cxn ang="0">
                    <a:pos x="wd2" y="hd2"/>
                  </a:cxn>
                  <a:cxn ang="5400000">
                    <a:pos x="wd2" y="hd2"/>
                  </a:cxn>
                  <a:cxn ang="10800000">
                    <a:pos x="wd2" y="hd2"/>
                  </a:cxn>
                  <a:cxn ang="16200000">
                    <a:pos x="wd2" y="hd2"/>
                  </a:cxn>
                </a:cxnLst>
                <a:rect l="0" t="0" r="r" b="b"/>
                <a:pathLst>
                  <a:path w="21600" h="21600" extrusionOk="0">
                    <a:moveTo>
                      <a:pt x="2955" y="17824"/>
                    </a:moveTo>
                    <a:lnTo>
                      <a:pt x="7881" y="18268"/>
                    </a:lnTo>
                    <a:lnTo>
                      <a:pt x="12624" y="18546"/>
                    </a:lnTo>
                    <a:lnTo>
                      <a:pt x="15762" y="18546"/>
                    </a:lnTo>
                    <a:lnTo>
                      <a:pt x="16091" y="19101"/>
                    </a:lnTo>
                    <a:lnTo>
                      <a:pt x="17222" y="19934"/>
                    </a:lnTo>
                    <a:lnTo>
                      <a:pt x="17404" y="19823"/>
                    </a:lnTo>
                    <a:lnTo>
                      <a:pt x="17623" y="19490"/>
                    </a:lnTo>
                    <a:lnTo>
                      <a:pt x="18170" y="19601"/>
                    </a:lnTo>
                    <a:lnTo>
                      <a:pt x="19265" y="19379"/>
                    </a:lnTo>
                    <a:lnTo>
                      <a:pt x="19666" y="19934"/>
                    </a:lnTo>
                    <a:lnTo>
                      <a:pt x="19885" y="19934"/>
                    </a:lnTo>
                    <a:lnTo>
                      <a:pt x="20141" y="20156"/>
                    </a:lnTo>
                    <a:lnTo>
                      <a:pt x="20214" y="20212"/>
                    </a:lnTo>
                    <a:lnTo>
                      <a:pt x="20432" y="20212"/>
                    </a:lnTo>
                    <a:lnTo>
                      <a:pt x="20688" y="20545"/>
                    </a:lnTo>
                    <a:lnTo>
                      <a:pt x="20980" y="20767"/>
                    </a:lnTo>
                    <a:lnTo>
                      <a:pt x="21053" y="21156"/>
                    </a:lnTo>
                    <a:lnTo>
                      <a:pt x="21308" y="21489"/>
                    </a:lnTo>
                    <a:lnTo>
                      <a:pt x="21527" y="21600"/>
                    </a:lnTo>
                    <a:lnTo>
                      <a:pt x="21454" y="20767"/>
                    </a:lnTo>
                    <a:lnTo>
                      <a:pt x="21199" y="20434"/>
                    </a:lnTo>
                    <a:lnTo>
                      <a:pt x="21126" y="20045"/>
                    </a:lnTo>
                    <a:lnTo>
                      <a:pt x="21235" y="19712"/>
                    </a:lnTo>
                    <a:lnTo>
                      <a:pt x="21308" y="19601"/>
                    </a:lnTo>
                    <a:lnTo>
                      <a:pt x="21454" y="18879"/>
                    </a:lnTo>
                    <a:lnTo>
                      <a:pt x="21454" y="18435"/>
                    </a:lnTo>
                    <a:lnTo>
                      <a:pt x="21600" y="18046"/>
                    </a:lnTo>
                    <a:lnTo>
                      <a:pt x="21600" y="17713"/>
                    </a:lnTo>
                    <a:lnTo>
                      <a:pt x="21308" y="17324"/>
                    </a:lnTo>
                    <a:lnTo>
                      <a:pt x="21235" y="16991"/>
                    </a:lnTo>
                    <a:lnTo>
                      <a:pt x="21381" y="16880"/>
                    </a:lnTo>
                    <a:lnTo>
                      <a:pt x="21381" y="16492"/>
                    </a:lnTo>
                    <a:lnTo>
                      <a:pt x="21235" y="16047"/>
                    </a:lnTo>
                    <a:lnTo>
                      <a:pt x="21199" y="15659"/>
                    </a:lnTo>
                    <a:lnTo>
                      <a:pt x="21600" y="15659"/>
                    </a:lnTo>
                    <a:lnTo>
                      <a:pt x="21600" y="4886"/>
                    </a:lnTo>
                    <a:lnTo>
                      <a:pt x="21381" y="4553"/>
                    </a:lnTo>
                    <a:lnTo>
                      <a:pt x="21199" y="4387"/>
                    </a:lnTo>
                    <a:lnTo>
                      <a:pt x="20907" y="4276"/>
                    </a:lnTo>
                    <a:lnTo>
                      <a:pt x="20651" y="3554"/>
                    </a:lnTo>
                    <a:lnTo>
                      <a:pt x="20432" y="3110"/>
                    </a:lnTo>
                    <a:lnTo>
                      <a:pt x="20505" y="2887"/>
                    </a:lnTo>
                    <a:lnTo>
                      <a:pt x="20761" y="2499"/>
                    </a:lnTo>
                    <a:lnTo>
                      <a:pt x="20980" y="2277"/>
                    </a:lnTo>
                    <a:lnTo>
                      <a:pt x="21126" y="1888"/>
                    </a:lnTo>
                    <a:lnTo>
                      <a:pt x="21235" y="1111"/>
                    </a:lnTo>
                    <a:lnTo>
                      <a:pt x="16164" y="1055"/>
                    </a:lnTo>
                    <a:lnTo>
                      <a:pt x="11165" y="944"/>
                    </a:lnTo>
                    <a:lnTo>
                      <a:pt x="5765" y="500"/>
                    </a:lnTo>
                    <a:lnTo>
                      <a:pt x="876" y="0"/>
                    </a:lnTo>
                    <a:lnTo>
                      <a:pt x="657" y="5220"/>
                    </a:lnTo>
                    <a:lnTo>
                      <a:pt x="547" y="5608"/>
                    </a:lnTo>
                    <a:lnTo>
                      <a:pt x="0" y="17547"/>
                    </a:lnTo>
                    <a:lnTo>
                      <a:pt x="2955" y="17824"/>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3" name="Shape 10092"/>
              <p:cNvSpPr/>
              <p:nvPr/>
            </p:nvSpPr>
            <p:spPr>
              <a:xfrm>
                <a:off x="2988425" y="367763"/>
                <a:ext cx="1000326" cy="561410"/>
              </a:xfrm>
              <a:custGeom>
                <a:avLst/>
                <a:gdLst/>
                <a:ahLst/>
                <a:cxnLst>
                  <a:cxn ang="0">
                    <a:pos x="wd2" y="hd2"/>
                  </a:cxn>
                  <a:cxn ang="5400000">
                    <a:pos x="wd2" y="hd2"/>
                  </a:cxn>
                  <a:cxn ang="10800000">
                    <a:pos x="wd2" y="hd2"/>
                  </a:cxn>
                  <a:cxn ang="16200000">
                    <a:pos x="wd2" y="hd2"/>
                  </a:cxn>
                </a:cxnLst>
                <a:rect l="0" t="0" r="r" b="b"/>
                <a:pathLst>
                  <a:path w="21600" h="21600" extrusionOk="0">
                    <a:moveTo>
                      <a:pt x="0" y="20348"/>
                    </a:moveTo>
                    <a:lnTo>
                      <a:pt x="5187" y="20911"/>
                    </a:lnTo>
                    <a:lnTo>
                      <a:pt x="10916" y="21412"/>
                    </a:lnTo>
                    <a:lnTo>
                      <a:pt x="16219" y="21537"/>
                    </a:lnTo>
                    <a:lnTo>
                      <a:pt x="21600" y="21600"/>
                    </a:lnTo>
                    <a:lnTo>
                      <a:pt x="21600" y="20661"/>
                    </a:lnTo>
                    <a:lnTo>
                      <a:pt x="21561" y="19847"/>
                    </a:lnTo>
                    <a:lnTo>
                      <a:pt x="21561" y="19409"/>
                    </a:lnTo>
                    <a:lnTo>
                      <a:pt x="21484" y="18908"/>
                    </a:lnTo>
                    <a:lnTo>
                      <a:pt x="21174" y="18219"/>
                    </a:lnTo>
                    <a:lnTo>
                      <a:pt x="21097" y="17843"/>
                    </a:lnTo>
                    <a:lnTo>
                      <a:pt x="21097" y="17405"/>
                    </a:lnTo>
                    <a:lnTo>
                      <a:pt x="20981" y="17030"/>
                    </a:lnTo>
                    <a:lnTo>
                      <a:pt x="20981" y="15402"/>
                    </a:lnTo>
                    <a:lnTo>
                      <a:pt x="21019" y="14901"/>
                    </a:lnTo>
                    <a:lnTo>
                      <a:pt x="20903" y="14463"/>
                    </a:lnTo>
                    <a:lnTo>
                      <a:pt x="20903" y="13837"/>
                    </a:lnTo>
                    <a:lnTo>
                      <a:pt x="20826" y="12897"/>
                    </a:lnTo>
                    <a:lnTo>
                      <a:pt x="20826" y="12083"/>
                    </a:lnTo>
                    <a:lnTo>
                      <a:pt x="20748" y="11645"/>
                    </a:lnTo>
                    <a:lnTo>
                      <a:pt x="20748" y="10769"/>
                    </a:lnTo>
                    <a:lnTo>
                      <a:pt x="20671" y="9830"/>
                    </a:lnTo>
                    <a:lnTo>
                      <a:pt x="20323" y="8577"/>
                    </a:lnTo>
                    <a:lnTo>
                      <a:pt x="20323" y="8327"/>
                    </a:lnTo>
                    <a:lnTo>
                      <a:pt x="20013" y="6887"/>
                    </a:lnTo>
                    <a:lnTo>
                      <a:pt x="20013" y="5635"/>
                    </a:lnTo>
                    <a:lnTo>
                      <a:pt x="19935" y="5384"/>
                    </a:lnTo>
                    <a:lnTo>
                      <a:pt x="20013" y="5009"/>
                    </a:lnTo>
                    <a:lnTo>
                      <a:pt x="19935" y="4195"/>
                    </a:lnTo>
                    <a:lnTo>
                      <a:pt x="20090" y="3381"/>
                    </a:lnTo>
                    <a:lnTo>
                      <a:pt x="20013" y="2880"/>
                    </a:lnTo>
                    <a:lnTo>
                      <a:pt x="19781" y="1753"/>
                    </a:lnTo>
                    <a:lnTo>
                      <a:pt x="19742" y="1377"/>
                    </a:lnTo>
                    <a:lnTo>
                      <a:pt x="19742" y="1127"/>
                    </a:lnTo>
                    <a:lnTo>
                      <a:pt x="17342" y="1127"/>
                    </a:lnTo>
                    <a:lnTo>
                      <a:pt x="11729" y="939"/>
                    </a:lnTo>
                    <a:lnTo>
                      <a:pt x="5226" y="438"/>
                    </a:lnTo>
                    <a:lnTo>
                      <a:pt x="890" y="0"/>
                    </a:lnTo>
                    <a:lnTo>
                      <a:pt x="890" y="188"/>
                    </a:lnTo>
                    <a:lnTo>
                      <a:pt x="0" y="20348"/>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4" name="Shape 10093"/>
              <p:cNvSpPr/>
              <p:nvPr/>
            </p:nvSpPr>
            <p:spPr>
              <a:xfrm>
                <a:off x="3011730" y="2475083"/>
                <a:ext cx="1321218" cy="611855"/>
              </a:xfrm>
              <a:custGeom>
                <a:avLst/>
                <a:gdLst/>
                <a:ahLst/>
                <a:cxnLst>
                  <a:cxn ang="0">
                    <a:pos x="wd2" y="hd2"/>
                  </a:cxn>
                  <a:cxn ang="5400000">
                    <a:pos x="wd2" y="hd2"/>
                  </a:cxn>
                  <a:cxn ang="10800000">
                    <a:pos x="wd2" y="hd2"/>
                  </a:cxn>
                  <a:cxn ang="16200000">
                    <a:pos x="wd2" y="hd2"/>
                  </a:cxn>
                </a:cxnLst>
                <a:rect l="0" t="0" r="r" b="b"/>
                <a:pathLst>
                  <a:path w="21600" h="21600" extrusionOk="0">
                    <a:moveTo>
                      <a:pt x="21453" y="9077"/>
                    </a:moveTo>
                    <a:lnTo>
                      <a:pt x="20985" y="3849"/>
                    </a:lnTo>
                    <a:lnTo>
                      <a:pt x="20955" y="747"/>
                    </a:lnTo>
                    <a:lnTo>
                      <a:pt x="17849" y="862"/>
                    </a:lnTo>
                    <a:lnTo>
                      <a:pt x="12192" y="862"/>
                    </a:lnTo>
                    <a:lnTo>
                      <a:pt x="6506" y="632"/>
                    </a:lnTo>
                    <a:lnTo>
                      <a:pt x="2550" y="287"/>
                    </a:lnTo>
                    <a:lnTo>
                      <a:pt x="59" y="0"/>
                    </a:lnTo>
                    <a:lnTo>
                      <a:pt x="0" y="3102"/>
                    </a:lnTo>
                    <a:lnTo>
                      <a:pt x="3429" y="3447"/>
                    </a:lnTo>
                    <a:lnTo>
                      <a:pt x="6008" y="3791"/>
                    </a:lnTo>
                    <a:lnTo>
                      <a:pt x="7268" y="3791"/>
                    </a:lnTo>
                    <a:lnTo>
                      <a:pt x="7503" y="3964"/>
                    </a:lnTo>
                    <a:lnTo>
                      <a:pt x="7327" y="15109"/>
                    </a:lnTo>
                    <a:lnTo>
                      <a:pt x="7327" y="15740"/>
                    </a:lnTo>
                    <a:lnTo>
                      <a:pt x="7503" y="15740"/>
                    </a:lnTo>
                    <a:lnTo>
                      <a:pt x="7708" y="16085"/>
                    </a:lnTo>
                    <a:lnTo>
                      <a:pt x="8060" y="16832"/>
                    </a:lnTo>
                    <a:lnTo>
                      <a:pt x="8265" y="17062"/>
                    </a:lnTo>
                    <a:lnTo>
                      <a:pt x="8441" y="16832"/>
                    </a:lnTo>
                    <a:lnTo>
                      <a:pt x="8646" y="17062"/>
                    </a:lnTo>
                    <a:lnTo>
                      <a:pt x="8880" y="16947"/>
                    </a:lnTo>
                    <a:lnTo>
                      <a:pt x="8998" y="16487"/>
                    </a:lnTo>
                    <a:lnTo>
                      <a:pt x="9056" y="16717"/>
                    </a:lnTo>
                    <a:lnTo>
                      <a:pt x="9203" y="16947"/>
                    </a:lnTo>
                    <a:lnTo>
                      <a:pt x="9379" y="17349"/>
                    </a:lnTo>
                    <a:lnTo>
                      <a:pt x="9379" y="17694"/>
                    </a:lnTo>
                    <a:lnTo>
                      <a:pt x="9437" y="18153"/>
                    </a:lnTo>
                    <a:lnTo>
                      <a:pt x="9642" y="18153"/>
                    </a:lnTo>
                    <a:lnTo>
                      <a:pt x="9701" y="18211"/>
                    </a:lnTo>
                    <a:lnTo>
                      <a:pt x="9935" y="18153"/>
                    </a:lnTo>
                    <a:lnTo>
                      <a:pt x="10141" y="18326"/>
                    </a:lnTo>
                    <a:lnTo>
                      <a:pt x="10522" y="18670"/>
                    </a:lnTo>
                    <a:lnTo>
                      <a:pt x="10756" y="18555"/>
                    </a:lnTo>
                    <a:lnTo>
                      <a:pt x="10903" y="18555"/>
                    </a:lnTo>
                    <a:lnTo>
                      <a:pt x="11196" y="19130"/>
                    </a:lnTo>
                    <a:lnTo>
                      <a:pt x="11401" y="19015"/>
                    </a:lnTo>
                    <a:lnTo>
                      <a:pt x="11577" y="18670"/>
                    </a:lnTo>
                    <a:lnTo>
                      <a:pt x="12016" y="18785"/>
                    </a:lnTo>
                    <a:lnTo>
                      <a:pt x="12251" y="18670"/>
                    </a:lnTo>
                    <a:lnTo>
                      <a:pt x="12192" y="19130"/>
                    </a:lnTo>
                    <a:lnTo>
                      <a:pt x="12339" y="19532"/>
                    </a:lnTo>
                    <a:lnTo>
                      <a:pt x="12515" y="19532"/>
                    </a:lnTo>
                    <a:lnTo>
                      <a:pt x="12573" y="19877"/>
                    </a:lnTo>
                    <a:lnTo>
                      <a:pt x="12573" y="20394"/>
                    </a:lnTo>
                    <a:lnTo>
                      <a:pt x="12778" y="20394"/>
                    </a:lnTo>
                    <a:lnTo>
                      <a:pt x="12954" y="20279"/>
                    </a:lnTo>
                    <a:lnTo>
                      <a:pt x="13277" y="19647"/>
                    </a:lnTo>
                    <a:lnTo>
                      <a:pt x="13511" y="19877"/>
                    </a:lnTo>
                    <a:lnTo>
                      <a:pt x="13570" y="20164"/>
                    </a:lnTo>
                    <a:lnTo>
                      <a:pt x="13775" y="20164"/>
                    </a:lnTo>
                    <a:lnTo>
                      <a:pt x="13833" y="20623"/>
                    </a:lnTo>
                    <a:lnTo>
                      <a:pt x="14068" y="20623"/>
                    </a:lnTo>
                    <a:lnTo>
                      <a:pt x="14390" y="20394"/>
                    </a:lnTo>
                    <a:lnTo>
                      <a:pt x="14566" y="20394"/>
                    </a:lnTo>
                    <a:lnTo>
                      <a:pt x="14507" y="20738"/>
                    </a:lnTo>
                    <a:lnTo>
                      <a:pt x="14566" y="21140"/>
                    </a:lnTo>
                    <a:lnTo>
                      <a:pt x="14595" y="21255"/>
                    </a:lnTo>
                    <a:lnTo>
                      <a:pt x="14771" y="21255"/>
                    </a:lnTo>
                    <a:lnTo>
                      <a:pt x="14830" y="20509"/>
                    </a:lnTo>
                    <a:lnTo>
                      <a:pt x="15035" y="20164"/>
                    </a:lnTo>
                    <a:lnTo>
                      <a:pt x="15094" y="19991"/>
                    </a:lnTo>
                    <a:lnTo>
                      <a:pt x="15152" y="19877"/>
                    </a:lnTo>
                    <a:lnTo>
                      <a:pt x="15328" y="19991"/>
                    </a:lnTo>
                    <a:lnTo>
                      <a:pt x="15504" y="20394"/>
                    </a:lnTo>
                    <a:lnTo>
                      <a:pt x="15709" y="20509"/>
                    </a:lnTo>
                    <a:lnTo>
                      <a:pt x="15885" y="20164"/>
                    </a:lnTo>
                    <a:lnTo>
                      <a:pt x="16090" y="20279"/>
                    </a:lnTo>
                    <a:lnTo>
                      <a:pt x="16207" y="20738"/>
                    </a:lnTo>
                    <a:lnTo>
                      <a:pt x="16412" y="20911"/>
                    </a:lnTo>
                    <a:lnTo>
                      <a:pt x="16647" y="21026"/>
                    </a:lnTo>
                    <a:lnTo>
                      <a:pt x="16823" y="21370"/>
                    </a:lnTo>
                    <a:lnTo>
                      <a:pt x="16911" y="21026"/>
                    </a:lnTo>
                    <a:lnTo>
                      <a:pt x="17145" y="21026"/>
                    </a:lnTo>
                    <a:lnTo>
                      <a:pt x="17350" y="20509"/>
                    </a:lnTo>
                    <a:lnTo>
                      <a:pt x="17585" y="20509"/>
                    </a:lnTo>
                    <a:lnTo>
                      <a:pt x="17790" y="20164"/>
                    </a:lnTo>
                    <a:lnTo>
                      <a:pt x="17966" y="20509"/>
                    </a:lnTo>
                    <a:lnTo>
                      <a:pt x="18200" y="20509"/>
                    </a:lnTo>
                    <a:lnTo>
                      <a:pt x="18347" y="20164"/>
                    </a:lnTo>
                    <a:lnTo>
                      <a:pt x="18728" y="19877"/>
                    </a:lnTo>
                    <a:lnTo>
                      <a:pt x="18962" y="20279"/>
                    </a:lnTo>
                    <a:lnTo>
                      <a:pt x="19138" y="20394"/>
                    </a:lnTo>
                    <a:lnTo>
                      <a:pt x="19285" y="20394"/>
                    </a:lnTo>
                    <a:lnTo>
                      <a:pt x="19461" y="20164"/>
                    </a:lnTo>
                    <a:lnTo>
                      <a:pt x="19578" y="19877"/>
                    </a:lnTo>
                    <a:lnTo>
                      <a:pt x="19724" y="19877"/>
                    </a:lnTo>
                    <a:lnTo>
                      <a:pt x="20223" y="20394"/>
                    </a:lnTo>
                    <a:lnTo>
                      <a:pt x="20604" y="21026"/>
                    </a:lnTo>
                    <a:lnTo>
                      <a:pt x="20838" y="21140"/>
                    </a:lnTo>
                    <a:lnTo>
                      <a:pt x="20985" y="21370"/>
                    </a:lnTo>
                    <a:lnTo>
                      <a:pt x="21600" y="21600"/>
                    </a:lnTo>
                    <a:lnTo>
                      <a:pt x="21541" y="10800"/>
                    </a:lnTo>
                    <a:lnTo>
                      <a:pt x="21453" y="9077"/>
                    </a:lnTo>
                    <a:close/>
                  </a:path>
                </a:pathLst>
              </a:custGeom>
              <a:solidFill>
                <a:schemeClr val="bg1">
                  <a:lumMod val="85000"/>
                </a:schemeClr>
              </a:solidFill>
              <a:ln w="3175" cap="rnd">
                <a:solidFill>
                  <a:schemeClr val="bg1"/>
                </a:solidFill>
                <a:prstDash val="solid"/>
                <a:round/>
              </a:ln>
              <a:effectLst/>
            </p:spPr>
            <p:txBody>
              <a:bodyPr wrap="square" lIns="45719" tIns="45719" rIns="45719" bIns="45719" numCol="1" anchor="t">
                <a:noAutofit/>
              </a:bodyPr>
              <a:lstStyle/>
              <a:p>
                <a:endParaRPr/>
              </a:p>
            </p:txBody>
          </p:sp>
          <p:sp>
            <p:nvSpPr>
              <p:cNvPr id="25" name="Shape 10094"/>
              <p:cNvSpPr/>
              <p:nvPr/>
            </p:nvSpPr>
            <p:spPr>
              <a:xfrm>
                <a:off x="3167695" y="1954355"/>
                <a:ext cx="1125814" cy="545139"/>
              </a:xfrm>
              <a:custGeom>
                <a:avLst/>
                <a:gdLst/>
                <a:ahLst/>
                <a:cxnLst>
                  <a:cxn ang="0">
                    <a:pos x="wd2" y="hd2"/>
                  </a:cxn>
                  <a:cxn ang="5400000">
                    <a:pos x="wd2" y="hd2"/>
                  </a:cxn>
                  <a:cxn ang="10800000">
                    <a:pos x="wd2" y="hd2"/>
                  </a:cxn>
                  <a:cxn ang="16200000">
                    <a:pos x="wd2" y="hd2"/>
                  </a:cxn>
                </a:cxnLst>
                <a:rect l="0" t="0" r="r" b="b"/>
                <a:pathLst>
                  <a:path w="21600" h="21600" extrusionOk="0">
                    <a:moveTo>
                      <a:pt x="21187" y="6319"/>
                    </a:moveTo>
                    <a:lnTo>
                      <a:pt x="20946" y="6190"/>
                    </a:lnTo>
                    <a:lnTo>
                      <a:pt x="20603" y="5352"/>
                    </a:lnTo>
                    <a:lnTo>
                      <a:pt x="20603" y="4836"/>
                    </a:lnTo>
                    <a:lnTo>
                      <a:pt x="20362" y="4642"/>
                    </a:lnTo>
                    <a:lnTo>
                      <a:pt x="20087" y="3998"/>
                    </a:lnTo>
                    <a:lnTo>
                      <a:pt x="20018" y="3546"/>
                    </a:lnTo>
                    <a:lnTo>
                      <a:pt x="20293" y="2773"/>
                    </a:lnTo>
                    <a:lnTo>
                      <a:pt x="20362" y="2450"/>
                    </a:lnTo>
                    <a:lnTo>
                      <a:pt x="20603" y="2450"/>
                    </a:lnTo>
                    <a:lnTo>
                      <a:pt x="20671" y="2321"/>
                    </a:lnTo>
                    <a:lnTo>
                      <a:pt x="20603" y="1805"/>
                    </a:lnTo>
                    <a:lnTo>
                      <a:pt x="20431" y="1354"/>
                    </a:lnTo>
                    <a:lnTo>
                      <a:pt x="20293" y="1225"/>
                    </a:lnTo>
                    <a:lnTo>
                      <a:pt x="20018" y="1612"/>
                    </a:lnTo>
                    <a:lnTo>
                      <a:pt x="19399" y="645"/>
                    </a:lnTo>
                    <a:lnTo>
                      <a:pt x="14652" y="709"/>
                    </a:lnTo>
                    <a:lnTo>
                      <a:pt x="11041" y="645"/>
                    </a:lnTo>
                    <a:lnTo>
                      <a:pt x="4127" y="387"/>
                    </a:lnTo>
                    <a:lnTo>
                      <a:pt x="516" y="0"/>
                    </a:lnTo>
                    <a:lnTo>
                      <a:pt x="0" y="20955"/>
                    </a:lnTo>
                    <a:lnTo>
                      <a:pt x="4643" y="21342"/>
                    </a:lnTo>
                    <a:lnTo>
                      <a:pt x="11316" y="21600"/>
                    </a:lnTo>
                    <a:lnTo>
                      <a:pt x="17954" y="21600"/>
                    </a:lnTo>
                    <a:lnTo>
                      <a:pt x="21600" y="21471"/>
                    </a:lnTo>
                    <a:lnTo>
                      <a:pt x="21462" y="6706"/>
                    </a:lnTo>
                    <a:lnTo>
                      <a:pt x="21187" y="6319"/>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nvGrpSpPr>
              <p:cNvPr id="26" name="Group 10106"/>
              <p:cNvGrpSpPr/>
              <p:nvPr/>
            </p:nvGrpSpPr>
            <p:grpSpPr>
              <a:xfrm>
                <a:off x="2360982" y="2562955"/>
                <a:ext cx="2140482" cy="1890892"/>
                <a:chOff x="0" y="0"/>
                <a:chExt cx="2140480" cy="1890891"/>
              </a:xfrm>
              <a:grpFill/>
            </p:grpSpPr>
            <p:sp>
              <p:nvSpPr>
                <p:cNvPr id="180" name="Shape 10095"/>
                <p:cNvSpPr/>
                <p:nvPr/>
              </p:nvSpPr>
              <p:spPr>
                <a:xfrm>
                  <a:off x="1500486" y="1661447"/>
                  <a:ext cx="41233" cy="180629"/>
                </a:xfrm>
                <a:custGeom>
                  <a:avLst/>
                  <a:gdLst/>
                  <a:ahLst/>
                  <a:cxnLst>
                    <a:cxn ang="0">
                      <a:pos x="wd2" y="hd2"/>
                    </a:cxn>
                    <a:cxn ang="5400000">
                      <a:pos x="wd2" y="hd2"/>
                    </a:cxn>
                    <a:cxn ang="10800000">
                      <a:pos x="wd2" y="hd2"/>
                    </a:cxn>
                    <a:cxn ang="16200000">
                      <a:pos x="wd2" y="hd2"/>
                    </a:cxn>
                  </a:cxnLst>
                  <a:rect l="0" t="0" r="r" b="b"/>
                  <a:pathLst>
                    <a:path w="21600" h="21600" extrusionOk="0">
                      <a:moveTo>
                        <a:pt x="8452" y="12065"/>
                      </a:moveTo>
                      <a:lnTo>
                        <a:pt x="8452" y="13232"/>
                      </a:lnTo>
                      <a:lnTo>
                        <a:pt x="12209" y="14595"/>
                      </a:lnTo>
                      <a:lnTo>
                        <a:pt x="17843" y="17514"/>
                      </a:lnTo>
                      <a:lnTo>
                        <a:pt x="17843" y="20432"/>
                      </a:lnTo>
                      <a:lnTo>
                        <a:pt x="21600" y="21600"/>
                      </a:lnTo>
                      <a:lnTo>
                        <a:pt x="17843" y="17514"/>
                      </a:lnTo>
                      <a:lnTo>
                        <a:pt x="15965" y="14984"/>
                      </a:lnTo>
                      <a:lnTo>
                        <a:pt x="3757" y="7395"/>
                      </a:lnTo>
                      <a:lnTo>
                        <a:pt x="1878" y="2530"/>
                      </a:lnTo>
                      <a:lnTo>
                        <a:pt x="1878" y="0"/>
                      </a:lnTo>
                      <a:lnTo>
                        <a:pt x="0" y="2919"/>
                      </a:lnTo>
                      <a:lnTo>
                        <a:pt x="1878" y="4476"/>
                      </a:lnTo>
                      <a:lnTo>
                        <a:pt x="0" y="7005"/>
                      </a:lnTo>
                      <a:lnTo>
                        <a:pt x="5635" y="7978"/>
                      </a:lnTo>
                      <a:lnTo>
                        <a:pt x="3757" y="9535"/>
                      </a:lnTo>
                      <a:lnTo>
                        <a:pt x="8452" y="12065"/>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81" name="Shape 10096"/>
                <p:cNvSpPr/>
                <p:nvPr/>
              </p:nvSpPr>
              <p:spPr>
                <a:xfrm>
                  <a:off x="1500486" y="1661447"/>
                  <a:ext cx="41233" cy="180629"/>
                </a:xfrm>
                <a:custGeom>
                  <a:avLst/>
                  <a:gdLst/>
                  <a:ahLst/>
                  <a:cxnLst>
                    <a:cxn ang="0">
                      <a:pos x="wd2" y="hd2"/>
                    </a:cxn>
                    <a:cxn ang="5400000">
                      <a:pos x="wd2" y="hd2"/>
                    </a:cxn>
                    <a:cxn ang="10800000">
                      <a:pos x="wd2" y="hd2"/>
                    </a:cxn>
                    <a:cxn ang="16200000">
                      <a:pos x="wd2" y="hd2"/>
                    </a:cxn>
                  </a:cxnLst>
                  <a:rect l="0" t="0" r="r" b="b"/>
                  <a:pathLst>
                    <a:path w="21600" h="21600" extrusionOk="0">
                      <a:moveTo>
                        <a:pt x="8452" y="12065"/>
                      </a:moveTo>
                      <a:lnTo>
                        <a:pt x="8452" y="13232"/>
                      </a:lnTo>
                      <a:lnTo>
                        <a:pt x="12209" y="14595"/>
                      </a:lnTo>
                      <a:lnTo>
                        <a:pt x="17843" y="17514"/>
                      </a:lnTo>
                      <a:lnTo>
                        <a:pt x="17843" y="20432"/>
                      </a:lnTo>
                      <a:lnTo>
                        <a:pt x="21600" y="21600"/>
                      </a:lnTo>
                      <a:lnTo>
                        <a:pt x="17843" y="17514"/>
                      </a:lnTo>
                      <a:lnTo>
                        <a:pt x="15965" y="14984"/>
                      </a:lnTo>
                      <a:lnTo>
                        <a:pt x="3757" y="7395"/>
                      </a:lnTo>
                      <a:lnTo>
                        <a:pt x="1878" y="2530"/>
                      </a:lnTo>
                      <a:lnTo>
                        <a:pt x="1878" y="0"/>
                      </a:lnTo>
                      <a:lnTo>
                        <a:pt x="0" y="2919"/>
                      </a:lnTo>
                      <a:lnTo>
                        <a:pt x="1878" y="4476"/>
                      </a:lnTo>
                      <a:lnTo>
                        <a:pt x="0" y="7005"/>
                      </a:lnTo>
                      <a:lnTo>
                        <a:pt x="5635" y="7978"/>
                      </a:lnTo>
                      <a:lnTo>
                        <a:pt x="3757" y="9535"/>
                      </a:lnTo>
                      <a:lnTo>
                        <a:pt x="8452" y="12065"/>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82" name="Shape 10097"/>
                <p:cNvSpPr/>
                <p:nvPr/>
              </p:nvSpPr>
              <p:spPr>
                <a:xfrm>
                  <a:off x="-1" y="-1"/>
                  <a:ext cx="2140482" cy="1890893"/>
                </a:xfrm>
                <a:custGeom>
                  <a:avLst/>
                  <a:gdLst/>
                  <a:ahLst/>
                  <a:cxnLst>
                    <a:cxn ang="0">
                      <a:pos x="wd2" y="hd2"/>
                    </a:cxn>
                    <a:cxn ang="5400000">
                      <a:pos x="wd2" y="hd2"/>
                    </a:cxn>
                    <a:cxn ang="10800000">
                      <a:pos x="wd2" y="hd2"/>
                    </a:cxn>
                    <a:cxn ang="16200000">
                      <a:pos x="wd2" y="hd2"/>
                    </a:cxn>
                  </a:cxnLst>
                  <a:rect l="0" t="0" r="r" b="b"/>
                  <a:pathLst>
                    <a:path w="21600" h="21600" extrusionOk="0">
                      <a:moveTo>
                        <a:pt x="21365" y="13105"/>
                      </a:moveTo>
                      <a:lnTo>
                        <a:pt x="21401" y="12975"/>
                      </a:lnTo>
                      <a:lnTo>
                        <a:pt x="21329" y="12659"/>
                      </a:lnTo>
                      <a:lnTo>
                        <a:pt x="21256" y="12510"/>
                      </a:lnTo>
                      <a:lnTo>
                        <a:pt x="21365" y="12380"/>
                      </a:lnTo>
                      <a:lnTo>
                        <a:pt x="21329" y="12138"/>
                      </a:lnTo>
                      <a:lnTo>
                        <a:pt x="21365" y="11990"/>
                      </a:lnTo>
                      <a:lnTo>
                        <a:pt x="21473" y="11860"/>
                      </a:lnTo>
                      <a:lnTo>
                        <a:pt x="21510" y="11711"/>
                      </a:lnTo>
                      <a:lnTo>
                        <a:pt x="21564" y="11599"/>
                      </a:lnTo>
                      <a:lnTo>
                        <a:pt x="21528" y="11469"/>
                      </a:lnTo>
                      <a:lnTo>
                        <a:pt x="21600" y="11320"/>
                      </a:lnTo>
                      <a:lnTo>
                        <a:pt x="21528" y="11228"/>
                      </a:lnTo>
                      <a:lnTo>
                        <a:pt x="21600" y="11116"/>
                      </a:lnTo>
                      <a:lnTo>
                        <a:pt x="21564" y="10986"/>
                      </a:lnTo>
                      <a:lnTo>
                        <a:pt x="21564" y="10874"/>
                      </a:lnTo>
                      <a:lnTo>
                        <a:pt x="21528" y="10837"/>
                      </a:lnTo>
                      <a:lnTo>
                        <a:pt x="21329" y="10596"/>
                      </a:lnTo>
                      <a:lnTo>
                        <a:pt x="21329" y="10447"/>
                      </a:lnTo>
                      <a:lnTo>
                        <a:pt x="21256" y="10354"/>
                      </a:lnTo>
                      <a:lnTo>
                        <a:pt x="21220" y="10317"/>
                      </a:lnTo>
                      <a:lnTo>
                        <a:pt x="21166" y="10168"/>
                      </a:lnTo>
                      <a:lnTo>
                        <a:pt x="21057" y="10038"/>
                      </a:lnTo>
                      <a:lnTo>
                        <a:pt x="21093" y="9852"/>
                      </a:lnTo>
                      <a:lnTo>
                        <a:pt x="20985" y="9573"/>
                      </a:lnTo>
                      <a:lnTo>
                        <a:pt x="20931" y="9480"/>
                      </a:lnTo>
                      <a:lnTo>
                        <a:pt x="20677" y="9257"/>
                      </a:lnTo>
                      <a:lnTo>
                        <a:pt x="20623" y="7231"/>
                      </a:lnTo>
                      <a:lnTo>
                        <a:pt x="20587" y="6153"/>
                      </a:lnTo>
                      <a:lnTo>
                        <a:pt x="20207" y="6078"/>
                      </a:lnTo>
                      <a:lnTo>
                        <a:pt x="20080" y="6153"/>
                      </a:lnTo>
                      <a:lnTo>
                        <a:pt x="19936" y="6078"/>
                      </a:lnTo>
                      <a:lnTo>
                        <a:pt x="19936" y="6023"/>
                      </a:lnTo>
                      <a:lnTo>
                        <a:pt x="19899" y="5986"/>
                      </a:lnTo>
                      <a:lnTo>
                        <a:pt x="19520" y="5911"/>
                      </a:lnTo>
                      <a:lnTo>
                        <a:pt x="19429" y="5837"/>
                      </a:lnTo>
                      <a:lnTo>
                        <a:pt x="19284" y="5800"/>
                      </a:lnTo>
                      <a:lnTo>
                        <a:pt x="19049" y="5595"/>
                      </a:lnTo>
                      <a:lnTo>
                        <a:pt x="18742" y="5428"/>
                      </a:lnTo>
                      <a:lnTo>
                        <a:pt x="18651" y="5428"/>
                      </a:lnTo>
                      <a:lnTo>
                        <a:pt x="18579" y="5521"/>
                      </a:lnTo>
                      <a:lnTo>
                        <a:pt x="18470" y="5595"/>
                      </a:lnTo>
                      <a:lnTo>
                        <a:pt x="18380" y="5595"/>
                      </a:lnTo>
                      <a:lnTo>
                        <a:pt x="18271" y="5558"/>
                      </a:lnTo>
                      <a:lnTo>
                        <a:pt x="18127" y="5428"/>
                      </a:lnTo>
                      <a:lnTo>
                        <a:pt x="17891" y="5521"/>
                      </a:lnTo>
                      <a:lnTo>
                        <a:pt x="17801" y="5632"/>
                      </a:lnTo>
                      <a:lnTo>
                        <a:pt x="17656" y="5632"/>
                      </a:lnTo>
                      <a:lnTo>
                        <a:pt x="17548" y="5521"/>
                      </a:lnTo>
                      <a:lnTo>
                        <a:pt x="17421" y="5632"/>
                      </a:lnTo>
                      <a:lnTo>
                        <a:pt x="17276" y="5632"/>
                      </a:lnTo>
                      <a:lnTo>
                        <a:pt x="17150" y="5800"/>
                      </a:lnTo>
                      <a:lnTo>
                        <a:pt x="17005" y="5800"/>
                      </a:lnTo>
                      <a:lnTo>
                        <a:pt x="16951" y="5911"/>
                      </a:lnTo>
                      <a:lnTo>
                        <a:pt x="16842" y="5800"/>
                      </a:lnTo>
                      <a:lnTo>
                        <a:pt x="16697" y="5762"/>
                      </a:lnTo>
                      <a:lnTo>
                        <a:pt x="16571" y="5707"/>
                      </a:lnTo>
                      <a:lnTo>
                        <a:pt x="16498" y="5558"/>
                      </a:lnTo>
                      <a:lnTo>
                        <a:pt x="16372" y="5521"/>
                      </a:lnTo>
                      <a:lnTo>
                        <a:pt x="16263" y="5632"/>
                      </a:lnTo>
                      <a:lnTo>
                        <a:pt x="16137" y="5595"/>
                      </a:lnTo>
                      <a:lnTo>
                        <a:pt x="16028" y="5465"/>
                      </a:lnTo>
                      <a:lnTo>
                        <a:pt x="15920" y="5428"/>
                      </a:lnTo>
                      <a:lnTo>
                        <a:pt x="15883" y="5465"/>
                      </a:lnTo>
                      <a:lnTo>
                        <a:pt x="15847" y="5521"/>
                      </a:lnTo>
                      <a:lnTo>
                        <a:pt x="15721" y="5632"/>
                      </a:lnTo>
                      <a:lnTo>
                        <a:pt x="15684" y="5874"/>
                      </a:lnTo>
                      <a:lnTo>
                        <a:pt x="15576" y="5874"/>
                      </a:lnTo>
                      <a:lnTo>
                        <a:pt x="15558" y="5837"/>
                      </a:lnTo>
                      <a:lnTo>
                        <a:pt x="15522" y="5707"/>
                      </a:lnTo>
                      <a:lnTo>
                        <a:pt x="15558" y="5595"/>
                      </a:lnTo>
                      <a:lnTo>
                        <a:pt x="15449" y="5595"/>
                      </a:lnTo>
                      <a:lnTo>
                        <a:pt x="15250" y="5670"/>
                      </a:lnTo>
                      <a:lnTo>
                        <a:pt x="15106" y="5670"/>
                      </a:lnTo>
                      <a:lnTo>
                        <a:pt x="15069" y="5521"/>
                      </a:lnTo>
                      <a:lnTo>
                        <a:pt x="14943" y="5521"/>
                      </a:lnTo>
                      <a:lnTo>
                        <a:pt x="14907" y="5428"/>
                      </a:lnTo>
                      <a:lnTo>
                        <a:pt x="14762" y="5354"/>
                      </a:lnTo>
                      <a:lnTo>
                        <a:pt x="14563" y="5558"/>
                      </a:lnTo>
                      <a:lnTo>
                        <a:pt x="14454" y="5595"/>
                      </a:lnTo>
                      <a:lnTo>
                        <a:pt x="14328" y="5595"/>
                      </a:lnTo>
                      <a:lnTo>
                        <a:pt x="14328" y="5428"/>
                      </a:lnTo>
                      <a:lnTo>
                        <a:pt x="14291" y="5316"/>
                      </a:lnTo>
                      <a:lnTo>
                        <a:pt x="14183" y="5316"/>
                      </a:lnTo>
                      <a:lnTo>
                        <a:pt x="14092" y="5186"/>
                      </a:lnTo>
                      <a:lnTo>
                        <a:pt x="14129" y="5038"/>
                      </a:lnTo>
                      <a:lnTo>
                        <a:pt x="13984" y="5075"/>
                      </a:lnTo>
                      <a:lnTo>
                        <a:pt x="13713" y="5038"/>
                      </a:lnTo>
                      <a:lnTo>
                        <a:pt x="13604" y="5149"/>
                      </a:lnTo>
                      <a:lnTo>
                        <a:pt x="13477" y="5186"/>
                      </a:lnTo>
                      <a:lnTo>
                        <a:pt x="13296" y="5000"/>
                      </a:lnTo>
                      <a:lnTo>
                        <a:pt x="13206" y="5000"/>
                      </a:lnTo>
                      <a:lnTo>
                        <a:pt x="13061" y="5038"/>
                      </a:lnTo>
                      <a:lnTo>
                        <a:pt x="12826" y="4926"/>
                      </a:lnTo>
                      <a:lnTo>
                        <a:pt x="12699" y="4870"/>
                      </a:lnTo>
                      <a:lnTo>
                        <a:pt x="12555" y="4889"/>
                      </a:lnTo>
                      <a:lnTo>
                        <a:pt x="12519" y="4870"/>
                      </a:lnTo>
                      <a:lnTo>
                        <a:pt x="12392" y="4870"/>
                      </a:lnTo>
                      <a:lnTo>
                        <a:pt x="12356" y="4722"/>
                      </a:lnTo>
                      <a:lnTo>
                        <a:pt x="12356" y="4610"/>
                      </a:lnTo>
                      <a:lnTo>
                        <a:pt x="12247" y="4480"/>
                      </a:lnTo>
                      <a:lnTo>
                        <a:pt x="12157" y="4406"/>
                      </a:lnTo>
                      <a:lnTo>
                        <a:pt x="12121" y="4331"/>
                      </a:lnTo>
                      <a:lnTo>
                        <a:pt x="12048" y="4480"/>
                      </a:lnTo>
                      <a:lnTo>
                        <a:pt x="11904" y="4517"/>
                      </a:lnTo>
                      <a:lnTo>
                        <a:pt x="11777" y="4443"/>
                      </a:lnTo>
                      <a:lnTo>
                        <a:pt x="11668" y="4517"/>
                      </a:lnTo>
                      <a:lnTo>
                        <a:pt x="11542" y="4443"/>
                      </a:lnTo>
                      <a:lnTo>
                        <a:pt x="11325" y="4201"/>
                      </a:lnTo>
                      <a:lnTo>
                        <a:pt x="11198" y="4090"/>
                      </a:lnTo>
                      <a:lnTo>
                        <a:pt x="11089" y="4090"/>
                      </a:lnTo>
                      <a:lnTo>
                        <a:pt x="11089" y="3885"/>
                      </a:lnTo>
                      <a:lnTo>
                        <a:pt x="11198" y="279"/>
                      </a:lnTo>
                      <a:lnTo>
                        <a:pt x="11053" y="223"/>
                      </a:lnTo>
                      <a:lnTo>
                        <a:pt x="10275" y="223"/>
                      </a:lnTo>
                      <a:lnTo>
                        <a:pt x="8683" y="112"/>
                      </a:lnTo>
                      <a:lnTo>
                        <a:pt x="6567" y="0"/>
                      </a:lnTo>
                      <a:lnTo>
                        <a:pt x="6513" y="37"/>
                      </a:lnTo>
                      <a:lnTo>
                        <a:pt x="6476" y="149"/>
                      </a:lnTo>
                      <a:lnTo>
                        <a:pt x="6205" y="5000"/>
                      </a:lnTo>
                      <a:lnTo>
                        <a:pt x="6024" y="6822"/>
                      </a:lnTo>
                      <a:lnTo>
                        <a:pt x="5897" y="8885"/>
                      </a:lnTo>
                      <a:lnTo>
                        <a:pt x="5789" y="9015"/>
                      </a:lnTo>
                      <a:lnTo>
                        <a:pt x="5717" y="9015"/>
                      </a:lnTo>
                      <a:lnTo>
                        <a:pt x="4287" y="8923"/>
                      </a:lnTo>
                      <a:lnTo>
                        <a:pt x="2858" y="8811"/>
                      </a:lnTo>
                      <a:lnTo>
                        <a:pt x="1266" y="8681"/>
                      </a:lnTo>
                      <a:lnTo>
                        <a:pt x="0" y="8532"/>
                      </a:lnTo>
                      <a:lnTo>
                        <a:pt x="0" y="8607"/>
                      </a:lnTo>
                      <a:lnTo>
                        <a:pt x="72" y="8848"/>
                      </a:lnTo>
                      <a:lnTo>
                        <a:pt x="181" y="8923"/>
                      </a:lnTo>
                      <a:lnTo>
                        <a:pt x="181" y="8978"/>
                      </a:lnTo>
                      <a:lnTo>
                        <a:pt x="289" y="9053"/>
                      </a:lnTo>
                      <a:lnTo>
                        <a:pt x="344" y="9053"/>
                      </a:lnTo>
                      <a:lnTo>
                        <a:pt x="452" y="9164"/>
                      </a:lnTo>
                      <a:lnTo>
                        <a:pt x="525" y="9294"/>
                      </a:lnTo>
                      <a:lnTo>
                        <a:pt x="561" y="9406"/>
                      </a:lnTo>
                      <a:lnTo>
                        <a:pt x="651" y="9648"/>
                      </a:lnTo>
                      <a:lnTo>
                        <a:pt x="796" y="9759"/>
                      </a:lnTo>
                      <a:lnTo>
                        <a:pt x="1031" y="9889"/>
                      </a:lnTo>
                      <a:lnTo>
                        <a:pt x="1140" y="10001"/>
                      </a:lnTo>
                      <a:lnTo>
                        <a:pt x="1411" y="10354"/>
                      </a:lnTo>
                      <a:lnTo>
                        <a:pt x="1646" y="10596"/>
                      </a:lnTo>
                      <a:lnTo>
                        <a:pt x="1682" y="10726"/>
                      </a:lnTo>
                      <a:lnTo>
                        <a:pt x="1918" y="10986"/>
                      </a:lnTo>
                      <a:lnTo>
                        <a:pt x="2044" y="11079"/>
                      </a:lnTo>
                      <a:lnTo>
                        <a:pt x="2153" y="11116"/>
                      </a:lnTo>
                      <a:lnTo>
                        <a:pt x="2388" y="11358"/>
                      </a:lnTo>
                      <a:lnTo>
                        <a:pt x="2533" y="11432"/>
                      </a:lnTo>
                      <a:lnTo>
                        <a:pt x="2551" y="11544"/>
                      </a:lnTo>
                      <a:lnTo>
                        <a:pt x="2659" y="11599"/>
                      </a:lnTo>
                      <a:lnTo>
                        <a:pt x="2695" y="11748"/>
                      </a:lnTo>
                      <a:lnTo>
                        <a:pt x="2732" y="11990"/>
                      </a:lnTo>
                      <a:lnTo>
                        <a:pt x="2804" y="12064"/>
                      </a:lnTo>
                      <a:lnTo>
                        <a:pt x="2894" y="12306"/>
                      </a:lnTo>
                      <a:lnTo>
                        <a:pt x="2967" y="12417"/>
                      </a:lnTo>
                      <a:lnTo>
                        <a:pt x="2967" y="12547"/>
                      </a:lnTo>
                      <a:lnTo>
                        <a:pt x="2931" y="12696"/>
                      </a:lnTo>
                      <a:lnTo>
                        <a:pt x="2931" y="12938"/>
                      </a:lnTo>
                      <a:lnTo>
                        <a:pt x="3202" y="13570"/>
                      </a:lnTo>
                      <a:lnTo>
                        <a:pt x="3383" y="13737"/>
                      </a:lnTo>
                      <a:lnTo>
                        <a:pt x="3510" y="13811"/>
                      </a:lnTo>
                      <a:lnTo>
                        <a:pt x="3618" y="13886"/>
                      </a:lnTo>
                      <a:lnTo>
                        <a:pt x="3709" y="14016"/>
                      </a:lnTo>
                      <a:lnTo>
                        <a:pt x="3980" y="14257"/>
                      </a:lnTo>
                      <a:lnTo>
                        <a:pt x="4088" y="14332"/>
                      </a:lnTo>
                      <a:lnTo>
                        <a:pt x="4360" y="14369"/>
                      </a:lnTo>
                      <a:lnTo>
                        <a:pt x="4432" y="14499"/>
                      </a:lnTo>
                      <a:lnTo>
                        <a:pt x="4776" y="14685"/>
                      </a:lnTo>
                      <a:lnTo>
                        <a:pt x="4866" y="14815"/>
                      </a:lnTo>
                      <a:lnTo>
                        <a:pt x="5011" y="14927"/>
                      </a:lnTo>
                      <a:lnTo>
                        <a:pt x="5102" y="14927"/>
                      </a:lnTo>
                      <a:lnTo>
                        <a:pt x="5102" y="14964"/>
                      </a:lnTo>
                      <a:lnTo>
                        <a:pt x="5246" y="15001"/>
                      </a:lnTo>
                      <a:lnTo>
                        <a:pt x="5445" y="15001"/>
                      </a:lnTo>
                      <a:lnTo>
                        <a:pt x="5481" y="14890"/>
                      </a:lnTo>
                      <a:lnTo>
                        <a:pt x="5626" y="14797"/>
                      </a:lnTo>
                      <a:lnTo>
                        <a:pt x="5680" y="14685"/>
                      </a:lnTo>
                      <a:lnTo>
                        <a:pt x="5825" y="14648"/>
                      </a:lnTo>
                      <a:lnTo>
                        <a:pt x="5861" y="14499"/>
                      </a:lnTo>
                      <a:lnTo>
                        <a:pt x="5897" y="14369"/>
                      </a:lnTo>
                      <a:lnTo>
                        <a:pt x="5952" y="14332"/>
                      </a:lnTo>
                      <a:lnTo>
                        <a:pt x="6169" y="13811"/>
                      </a:lnTo>
                      <a:lnTo>
                        <a:pt x="6259" y="13625"/>
                      </a:lnTo>
                      <a:lnTo>
                        <a:pt x="6332" y="13607"/>
                      </a:lnTo>
                      <a:lnTo>
                        <a:pt x="6440" y="13570"/>
                      </a:lnTo>
                      <a:lnTo>
                        <a:pt x="6567" y="13495"/>
                      </a:lnTo>
                      <a:lnTo>
                        <a:pt x="6712" y="13533"/>
                      </a:lnTo>
                      <a:lnTo>
                        <a:pt x="6802" y="13495"/>
                      </a:lnTo>
                      <a:lnTo>
                        <a:pt x="6874" y="13347"/>
                      </a:lnTo>
                      <a:lnTo>
                        <a:pt x="7019" y="13347"/>
                      </a:lnTo>
                      <a:lnTo>
                        <a:pt x="7218" y="13495"/>
                      </a:lnTo>
                      <a:lnTo>
                        <a:pt x="7363" y="13533"/>
                      </a:lnTo>
                      <a:lnTo>
                        <a:pt x="7489" y="13495"/>
                      </a:lnTo>
                      <a:lnTo>
                        <a:pt x="7598" y="13533"/>
                      </a:lnTo>
                      <a:lnTo>
                        <a:pt x="7725" y="13533"/>
                      </a:lnTo>
                      <a:lnTo>
                        <a:pt x="8068" y="13625"/>
                      </a:lnTo>
                      <a:lnTo>
                        <a:pt x="8213" y="13533"/>
                      </a:lnTo>
                      <a:lnTo>
                        <a:pt x="8304" y="13607"/>
                      </a:lnTo>
                      <a:lnTo>
                        <a:pt x="8448" y="13663"/>
                      </a:lnTo>
                      <a:lnTo>
                        <a:pt x="8484" y="13811"/>
                      </a:lnTo>
                      <a:lnTo>
                        <a:pt x="8575" y="13923"/>
                      </a:lnTo>
                      <a:lnTo>
                        <a:pt x="8611" y="14016"/>
                      </a:lnTo>
                      <a:lnTo>
                        <a:pt x="8720" y="13979"/>
                      </a:lnTo>
                      <a:lnTo>
                        <a:pt x="8774" y="14127"/>
                      </a:lnTo>
                      <a:lnTo>
                        <a:pt x="8882" y="14220"/>
                      </a:lnTo>
                      <a:lnTo>
                        <a:pt x="9027" y="14295"/>
                      </a:lnTo>
                      <a:lnTo>
                        <a:pt x="9027" y="14406"/>
                      </a:lnTo>
                      <a:lnTo>
                        <a:pt x="9389" y="14685"/>
                      </a:lnTo>
                      <a:lnTo>
                        <a:pt x="9534" y="14927"/>
                      </a:lnTo>
                      <a:lnTo>
                        <a:pt x="9624" y="15075"/>
                      </a:lnTo>
                      <a:lnTo>
                        <a:pt x="9696" y="15373"/>
                      </a:lnTo>
                      <a:lnTo>
                        <a:pt x="9841" y="15670"/>
                      </a:lnTo>
                      <a:lnTo>
                        <a:pt x="9914" y="15800"/>
                      </a:lnTo>
                      <a:lnTo>
                        <a:pt x="9914" y="15838"/>
                      </a:lnTo>
                      <a:lnTo>
                        <a:pt x="9968" y="15949"/>
                      </a:lnTo>
                      <a:lnTo>
                        <a:pt x="10040" y="16079"/>
                      </a:lnTo>
                      <a:lnTo>
                        <a:pt x="10149" y="16228"/>
                      </a:lnTo>
                      <a:lnTo>
                        <a:pt x="10113" y="16246"/>
                      </a:lnTo>
                      <a:lnTo>
                        <a:pt x="10185" y="16507"/>
                      </a:lnTo>
                      <a:lnTo>
                        <a:pt x="10275" y="16786"/>
                      </a:lnTo>
                      <a:lnTo>
                        <a:pt x="10420" y="16878"/>
                      </a:lnTo>
                      <a:lnTo>
                        <a:pt x="10547" y="16916"/>
                      </a:lnTo>
                      <a:lnTo>
                        <a:pt x="10655" y="17102"/>
                      </a:lnTo>
                      <a:lnTo>
                        <a:pt x="10691" y="17232"/>
                      </a:lnTo>
                      <a:lnTo>
                        <a:pt x="10782" y="17306"/>
                      </a:lnTo>
                      <a:lnTo>
                        <a:pt x="10890" y="17436"/>
                      </a:lnTo>
                      <a:lnTo>
                        <a:pt x="10927" y="17585"/>
                      </a:lnTo>
                      <a:lnTo>
                        <a:pt x="11162" y="17938"/>
                      </a:lnTo>
                      <a:lnTo>
                        <a:pt x="11361" y="17975"/>
                      </a:lnTo>
                      <a:lnTo>
                        <a:pt x="11469" y="18068"/>
                      </a:lnTo>
                      <a:lnTo>
                        <a:pt x="11506" y="18143"/>
                      </a:lnTo>
                      <a:lnTo>
                        <a:pt x="11506" y="18291"/>
                      </a:lnTo>
                      <a:lnTo>
                        <a:pt x="11542" y="18384"/>
                      </a:lnTo>
                      <a:lnTo>
                        <a:pt x="11542" y="18533"/>
                      </a:lnTo>
                      <a:lnTo>
                        <a:pt x="11469" y="18663"/>
                      </a:lnTo>
                      <a:lnTo>
                        <a:pt x="11596" y="18775"/>
                      </a:lnTo>
                      <a:lnTo>
                        <a:pt x="11596" y="18867"/>
                      </a:lnTo>
                      <a:lnTo>
                        <a:pt x="11578" y="19016"/>
                      </a:lnTo>
                      <a:lnTo>
                        <a:pt x="11596" y="19146"/>
                      </a:lnTo>
                      <a:lnTo>
                        <a:pt x="11705" y="19258"/>
                      </a:lnTo>
                      <a:lnTo>
                        <a:pt x="11813" y="19499"/>
                      </a:lnTo>
                      <a:lnTo>
                        <a:pt x="11904" y="19648"/>
                      </a:lnTo>
                      <a:lnTo>
                        <a:pt x="12012" y="19927"/>
                      </a:lnTo>
                      <a:lnTo>
                        <a:pt x="12048" y="20169"/>
                      </a:lnTo>
                      <a:lnTo>
                        <a:pt x="12175" y="20317"/>
                      </a:lnTo>
                      <a:lnTo>
                        <a:pt x="12157" y="20448"/>
                      </a:lnTo>
                      <a:lnTo>
                        <a:pt x="12211" y="20485"/>
                      </a:lnTo>
                      <a:lnTo>
                        <a:pt x="12482" y="20485"/>
                      </a:lnTo>
                      <a:lnTo>
                        <a:pt x="12591" y="20559"/>
                      </a:lnTo>
                      <a:lnTo>
                        <a:pt x="12663" y="20559"/>
                      </a:lnTo>
                      <a:lnTo>
                        <a:pt x="12790" y="20615"/>
                      </a:lnTo>
                      <a:lnTo>
                        <a:pt x="12862" y="20764"/>
                      </a:lnTo>
                      <a:lnTo>
                        <a:pt x="12971" y="20801"/>
                      </a:lnTo>
                      <a:lnTo>
                        <a:pt x="13061" y="20764"/>
                      </a:lnTo>
                      <a:lnTo>
                        <a:pt x="13206" y="20838"/>
                      </a:lnTo>
                      <a:lnTo>
                        <a:pt x="13333" y="20875"/>
                      </a:lnTo>
                      <a:lnTo>
                        <a:pt x="13586" y="21080"/>
                      </a:lnTo>
                      <a:lnTo>
                        <a:pt x="13676" y="21154"/>
                      </a:lnTo>
                      <a:lnTo>
                        <a:pt x="14183" y="21191"/>
                      </a:lnTo>
                      <a:lnTo>
                        <a:pt x="14454" y="21191"/>
                      </a:lnTo>
                      <a:lnTo>
                        <a:pt x="14599" y="21210"/>
                      </a:lnTo>
                      <a:lnTo>
                        <a:pt x="14708" y="21247"/>
                      </a:lnTo>
                      <a:lnTo>
                        <a:pt x="14943" y="21488"/>
                      </a:lnTo>
                      <a:lnTo>
                        <a:pt x="14979" y="21488"/>
                      </a:lnTo>
                      <a:lnTo>
                        <a:pt x="15106" y="21600"/>
                      </a:lnTo>
                      <a:lnTo>
                        <a:pt x="15250" y="21600"/>
                      </a:lnTo>
                      <a:lnTo>
                        <a:pt x="15250" y="21470"/>
                      </a:lnTo>
                      <a:lnTo>
                        <a:pt x="15558" y="21396"/>
                      </a:lnTo>
                      <a:lnTo>
                        <a:pt x="15576" y="21358"/>
                      </a:lnTo>
                      <a:lnTo>
                        <a:pt x="15576" y="21210"/>
                      </a:lnTo>
                      <a:lnTo>
                        <a:pt x="15449" y="21358"/>
                      </a:lnTo>
                      <a:lnTo>
                        <a:pt x="15485" y="21210"/>
                      </a:lnTo>
                      <a:lnTo>
                        <a:pt x="15377" y="21358"/>
                      </a:lnTo>
                      <a:lnTo>
                        <a:pt x="15286" y="21191"/>
                      </a:lnTo>
                      <a:lnTo>
                        <a:pt x="15413" y="21191"/>
                      </a:lnTo>
                      <a:lnTo>
                        <a:pt x="15305" y="21042"/>
                      </a:lnTo>
                      <a:lnTo>
                        <a:pt x="15286" y="20801"/>
                      </a:lnTo>
                      <a:lnTo>
                        <a:pt x="15069" y="20336"/>
                      </a:lnTo>
                      <a:lnTo>
                        <a:pt x="15106" y="20243"/>
                      </a:lnTo>
                      <a:lnTo>
                        <a:pt x="14997" y="19778"/>
                      </a:lnTo>
                      <a:lnTo>
                        <a:pt x="14870" y="19648"/>
                      </a:lnTo>
                      <a:lnTo>
                        <a:pt x="14870" y="19537"/>
                      </a:lnTo>
                      <a:lnTo>
                        <a:pt x="14997" y="19574"/>
                      </a:lnTo>
                      <a:lnTo>
                        <a:pt x="14870" y="19444"/>
                      </a:lnTo>
                      <a:lnTo>
                        <a:pt x="14870" y="19295"/>
                      </a:lnTo>
                      <a:lnTo>
                        <a:pt x="14997" y="19295"/>
                      </a:lnTo>
                      <a:lnTo>
                        <a:pt x="14997" y="19146"/>
                      </a:lnTo>
                      <a:lnTo>
                        <a:pt x="15069" y="19053"/>
                      </a:lnTo>
                      <a:lnTo>
                        <a:pt x="15069" y="18905"/>
                      </a:lnTo>
                      <a:lnTo>
                        <a:pt x="15106" y="18775"/>
                      </a:lnTo>
                      <a:lnTo>
                        <a:pt x="14870" y="18849"/>
                      </a:lnTo>
                      <a:lnTo>
                        <a:pt x="14635" y="18775"/>
                      </a:lnTo>
                      <a:lnTo>
                        <a:pt x="14635" y="18626"/>
                      </a:lnTo>
                      <a:lnTo>
                        <a:pt x="14563" y="18570"/>
                      </a:lnTo>
                      <a:lnTo>
                        <a:pt x="14490" y="18421"/>
                      </a:lnTo>
                      <a:lnTo>
                        <a:pt x="14635" y="18533"/>
                      </a:lnTo>
                      <a:lnTo>
                        <a:pt x="14726" y="18626"/>
                      </a:lnTo>
                      <a:lnTo>
                        <a:pt x="14834" y="18626"/>
                      </a:lnTo>
                      <a:lnTo>
                        <a:pt x="14943" y="18589"/>
                      </a:lnTo>
                      <a:lnTo>
                        <a:pt x="15033" y="18626"/>
                      </a:lnTo>
                      <a:lnTo>
                        <a:pt x="14943" y="18737"/>
                      </a:lnTo>
                      <a:lnTo>
                        <a:pt x="15106" y="18663"/>
                      </a:lnTo>
                      <a:lnTo>
                        <a:pt x="15341" y="18031"/>
                      </a:lnTo>
                      <a:lnTo>
                        <a:pt x="15305" y="17901"/>
                      </a:lnTo>
                      <a:lnTo>
                        <a:pt x="15286" y="17864"/>
                      </a:lnTo>
                      <a:lnTo>
                        <a:pt x="15178" y="17752"/>
                      </a:lnTo>
                      <a:lnTo>
                        <a:pt x="15178" y="17659"/>
                      </a:lnTo>
                      <a:lnTo>
                        <a:pt x="15033" y="17696"/>
                      </a:lnTo>
                      <a:lnTo>
                        <a:pt x="14979" y="17659"/>
                      </a:lnTo>
                      <a:lnTo>
                        <a:pt x="15106" y="17585"/>
                      </a:lnTo>
                      <a:lnTo>
                        <a:pt x="15377" y="17585"/>
                      </a:lnTo>
                      <a:lnTo>
                        <a:pt x="15485" y="17696"/>
                      </a:lnTo>
                      <a:lnTo>
                        <a:pt x="15721" y="17343"/>
                      </a:lnTo>
                      <a:lnTo>
                        <a:pt x="15793" y="17232"/>
                      </a:lnTo>
                      <a:lnTo>
                        <a:pt x="15793" y="17102"/>
                      </a:lnTo>
                      <a:lnTo>
                        <a:pt x="15684" y="17194"/>
                      </a:lnTo>
                      <a:lnTo>
                        <a:pt x="15612" y="17306"/>
                      </a:lnTo>
                      <a:lnTo>
                        <a:pt x="15522" y="17194"/>
                      </a:lnTo>
                      <a:lnTo>
                        <a:pt x="15576" y="17102"/>
                      </a:lnTo>
                      <a:lnTo>
                        <a:pt x="15558" y="17027"/>
                      </a:lnTo>
                      <a:lnTo>
                        <a:pt x="15684" y="17027"/>
                      </a:lnTo>
                      <a:lnTo>
                        <a:pt x="15793" y="16953"/>
                      </a:lnTo>
                      <a:lnTo>
                        <a:pt x="15829" y="17064"/>
                      </a:lnTo>
                      <a:lnTo>
                        <a:pt x="15956" y="16953"/>
                      </a:lnTo>
                      <a:lnTo>
                        <a:pt x="15992" y="16823"/>
                      </a:lnTo>
                      <a:lnTo>
                        <a:pt x="15992" y="16953"/>
                      </a:lnTo>
                      <a:lnTo>
                        <a:pt x="15956" y="17064"/>
                      </a:lnTo>
                      <a:lnTo>
                        <a:pt x="16064" y="17027"/>
                      </a:lnTo>
                      <a:lnTo>
                        <a:pt x="16191" y="16841"/>
                      </a:lnTo>
                      <a:lnTo>
                        <a:pt x="16191" y="16711"/>
                      </a:lnTo>
                      <a:lnTo>
                        <a:pt x="16155" y="16562"/>
                      </a:lnTo>
                      <a:lnTo>
                        <a:pt x="16191" y="16432"/>
                      </a:lnTo>
                      <a:lnTo>
                        <a:pt x="16191" y="16395"/>
                      </a:lnTo>
                      <a:lnTo>
                        <a:pt x="16372" y="16637"/>
                      </a:lnTo>
                      <a:lnTo>
                        <a:pt x="16462" y="16674"/>
                      </a:lnTo>
                      <a:lnTo>
                        <a:pt x="16842" y="16470"/>
                      </a:lnTo>
                      <a:lnTo>
                        <a:pt x="16878" y="16432"/>
                      </a:lnTo>
                      <a:lnTo>
                        <a:pt x="16734" y="16358"/>
                      </a:lnTo>
                      <a:lnTo>
                        <a:pt x="16607" y="16395"/>
                      </a:lnTo>
                      <a:lnTo>
                        <a:pt x="16697" y="16246"/>
                      </a:lnTo>
                      <a:lnTo>
                        <a:pt x="16571" y="16191"/>
                      </a:lnTo>
                      <a:lnTo>
                        <a:pt x="16426" y="15949"/>
                      </a:lnTo>
                      <a:lnTo>
                        <a:pt x="16571" y="15912"/>
                      </a:lnTo>
                      <a:lnTo>
                        <a:pt x="16607" y="16005"/>
                      </a:lnTo>
                      <a:lnTo>
                        <a:pt x="16770" y="16154"/>
                      </a:lnTo>
                      <a:lnTo>
                        <a:pt x="16915" y="16116"/>
                      </a:lnTo>
                      <a:lnTo>
                        <a:pt x="16806" y="15875"/>
                      </a:lnTo>
                      <a:lnTo>
                        <a:pt x="16806" y="15838"/>
                      </a:lnTo>
                      <a:lnTo>
                        <a:pt x="16915" y="15968"/>
                      </a:lnTo>
                      <a:lnTo>
                        <a:pt x="17005" y="16042"/>
                      </a:lnTo>
                      <a:lnTo>
                        <a:pt x="17150" y="15968"/>
                      </a:lnTo>
                      <a:lnTo>
                        <a:pt x="17186" y="16079"/>
                      </a:lnTo>
                      <a:lnTo>
                        <a:pt x="17313" y="16079"/>
                      </a:lnTo>
                      <a:lnTo>
                        <a:pt x="17258" y="16154"/>
                      </a:lnTo>
                      <a:lnTo>
                        <a:pt x="17493" y="16042"/>
                      </a:lnTo>
                      <a:lnTo>
                        <a:pt x="17457" y="16191"/>
                      </a:lnTo>
                      <a:lnTo>
                        <a:pt x="17222" y="16321"/>
                      </a:lnTo>
                      <a:lnTo>
                        <a:pt x="17186" y="16358"/>
                      </a:lnTo>
                      <a:lnTo>
                        <a:pt x="17548" y="16154"/>
                      </a:lnTo>
                      <a:lnTo>
                        <a:pt x="17819" y="16042"/>
                      </a:lnTo>
                      <a:lnTo>
                        <a:pt x="17964" y="15949"/>
                      </a:lnTo>
                      <a:lnTo>
                        <a:pt x="17819" y="15968"/>
                      </a:lnTo>
                      <a:lnTo>
                        <a:pt x="17692" y="16042"/>
                      </a:lnTo>
                      <a:lnTo>
                        <a:pt x="17692" y="15949"/>
                      </a:lnTo>
                      <a:lnTo>
                        <a:pt x="17928" y="15838"/>
                      </a:lnTo>
                      <a:lnTo>
                        <a:pt x="18163" y="15838"/>
                      </a:lnTo>
                      <a:lnTo>
                        <a:pt x="18398" y="15670"/>
                      </a:lnTo>
                      <a:lnTo>
                        <a:pt x="18615" y="15559"/>
                      </a:lnTo>
                      <a:lnTo>
                        <a:pt x="18706" y="15484"/>
                      </a:lnTo>
                      <a:lnTo>
                        <a:pt x="18959" y="15243"/>
                      </a:lnTo>
                      <a:lnTo>
                        <a:pt x="18977" y="15001"/>
                      </a:lnTo>
                      <a:lnTo>
                        <a:pt x="19194" y="14852"/>
                      </a:lnTo>
                      <a:lnTo>
                        <a:pt x="19248" y="14759"/>
                      </a:lnTo>
                      <a:lnTo>
                        <a:pt x="19393" y="14685"/>
                      </a:lnTo>
                      <a:lnTo>
                        <a:pt x="19465" y="14499"/>
                      </a:lnTo>
                      <a:lnTo>
                        <a:pt x="19321" y="14481"/>
                      </a:lnTo>
                      <a:lnTo>
                        <a:pt x="19321" y="14295"/>
                      </a:lnTo>
                      <a:lnTo>
                        <a:pt x="19194" y="14202"/>
                      </a:lnTo>
                      <a:lnTo>
                        <a:pt x="19230" y="14053"/>
                      </a:lnTo>
                      <a:lnTo>
                        <a:pt x="19158" y="13923"/>
                      </a:lnTo>
                      <a:lnTo>
                        <a:pt x="19230" y="13886"/>
                      </a:lnTo>
                      <a:lnTo>
                        <a:pt x="19393" y="13979"/>
                      </a:lnTo>
                      <a:lnTo>
                        <a:pt x="19465" y="13849"/>
                      </a:lnTo>
                      <a:lnTo>
                        <a:pt x="19556" y="13774"/>
                      </a:lnTo>
                      <a:lnTo>
                        <a:pt x="19701" y="13774"/>
                      </a:lnTo>
                      <a:lnTo>
                        <a:pt x="19701" y="13979"/>
                      </a:lnTo>
                      <a:lnTo>
                        <a:pt x="19592" y="14257"/>
                      </a:lnTo>
                      <a:lnTo>
                        <a:pt x="19863" y="14165"/>
                      </a:lnTo>
                      <a:lnTo>
                        <a:pt x="20098" y="14165"/>
                      </a:lnTo>
                      <a:lnTo>
                        <a:pt x="20080" y="14220"/>
                      </a:lnTo>
                      <a:lnTo>
                        <a:pt x="19936" y="14220"/>
                      </a:lnTo>
                      <a:lnTo>
                        <a:pt x="19664" y="14443"/>
                      </a:lnTo>
                      <a:lnTo>
                        <a:pt x="19592" y="14573"/>
                      </a:lnTo>
                      <a:lnTo>
                        <a:pt x="19628" y="14573"/>
                      </a:lnTo>
                      <a:lnTo>
                        <a:pt x="19773" y="14443"/>
                      </a:lnTo>
                      <a:lnTo>
                        <a:pt x="19899" y="14369"/>
                      </a:lnTo>
                      <a:lnTo>
                        <a:pt x="20008" y="14295"/>
                      </a:lnTo>
                      <a:lnTo>
                        <a:pt x="20370" y="14127"/>
                      </a:lnTo>
                      <a:lnTo>
                        <a:pt x="20786" y="13923"/>
                      </a:lnTo>
                      <a:lnTo>
                        <a:pt x="21166" y="13886"/>
                      </a:lnTo>
                      <a:lnTo>
                        <a:pt x="20949" y="13625"/>
                      </a:lnTo>
                      <a:lnTo>
                        <a:pt x="21130" y="13347"/>
                      </a:lnTo>
                      <a:lnTo>
                        <a:pt x="21365" y="13105"/>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83" name="Shape 10098"/>
                <p:cNvSpPr/>
                <p:nvPr/>
              </p:nvSpPr>
              <p:spPr>
                <a:xfrm>
                  <a:off x="1504071" y="1549164"/>
                  <a:ext cx="46611" cy="1025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43"/>
                      </a:lnTo>
                      <a:lnTo>
                        <a:pt x="12462" y="6857"/>
                      </a:lnTo>
                      <a:lnTo>
                        <a:pt x="4985" y="12686"/>
                      </a:lnTo>
                      <a:lnTo>
                        <a:pt x="0" y="17143"/>
                      </a:lnTo>
                      <a:lnTo>
                        <a:pt x="0" y="21600"/>
                      </a:lnTo>
                      <a:lnTo>
                        <a:pt x="5815" y="14743"/>
                      </a:lnTo>
                      <a:lnTo>
                        <a:pt x="10800" y="10286"/>
                      </a:lnTo>
                      <a:lnTo>
                        <a:pt x="21600" y="24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84" name="Shape 10099"/>
                <p:cNvSpPr/>
                <p:nvPr/>
              </p:nvSpPr>
              <p:spPr>
                <a:xfrm>
                  <a:off x="1504071" y="1549164"/>
                  <a:ext cx="46611" cy="1025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43"/>
                      </a:lnTo>
                      <a:lnTo>
                        <a:pt x="12462" y="6857"/>
                      </a:lnTo>
                      <a:lnTo>
                        <a:pt x="4985" y="12686"/>
                      </a:lnTo>
                      <a:lnTo>
                        <a:pt x="0" y="17143"/>
                      </a:lnTo>
                      <a:lnTo>
                        <a:pt x="0" y="21600"/>
                      </a:lnTo>
                      <a:lnTo>
                        <a:pt x="5815" y="14743"/>
                      </a:lnTo>
                      <a:lnTo>
                        <a:pt x="10800" y="10286"/>
                      </a:lnTo>
                      <a:lnTo>
                        <a:pt x="21600" y="24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85" name="Shape 10100"/>
                <p:cNvSpPr/>
                <p:nvPr/>
              </p:nvSpPr>
              <p:spPr>
                <a:xfrm>
                  <a:off x="1894880" y="1279037"/>
                  <a:ext cx="46611" cy="406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84"/>
                      </a:lnTo>
                      <a:lnTo>
                        <a:pt x="7477" y="12960"/>
                      </a:lnTo>
                      <a:lnTo>
                        <a:pt x="3323" y="16416"/>
                      </a:lnTo>
                      <a:lnTo>
                        <a:pt x="0" y="21600"/>
                      </a:lnTo>
                      <a:lnTo>
                        <a:pt x="17446" y="6912"/>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86" name="Shape 10101"/>
                <p:cNvSpPr/>
                <p:nvPr/>
              </p:nvSpPr>
              <p:spPr>
                <a:xfrm>
                  <a:off x="1894880" y="1279037"/>
                  <a:ext cx="46611" cy="406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84"/>
                      </a:lnTo>
                      <a:lnTo>
                        <a:pt x="7477" y="12960"/>
                      </a:lnTo>
                      <a:lnTo>
                        <a:pt x="3323" y="16416"/>
                      </a:lnTo>
                      <a:lnTo>
                        <a:pt x="0" y="21600"/>
                      </a:lnTo>
                      <a:lnTo>
                        <a:pt x="17446" y="6912"/>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87" name="Shape 10102"/>
                <p:cNvSpPr/>
                <p:nvPr/>
              </p:nvSpPr>
              <p:spPr>
                <a:xfrm>
                  <a:off x="1570401" y="1497092"/>
                  <a:ext cx="28684" cy="35801"/>
                </a:xfrm>
                <a:custGeom>
                  <a:avLst/>
                  <a:gdLst/>
                  <a:ahLst/>
                  <a:cxnLst>
                    <a:cxn ang="0">
                      <a:pos x="wd2" y="hd2"/>
                    </a:cxn>
                    <a:cxn ang="5400000">
                      <a:pos x="wd2" y="hd2"/>
                    </a:cxn>
                    <a:cxn ang="10800000">
                      <a:pos x="wd2" y="hd2"/>
                    </a:cxn>
                    <a:cxn ang="16200000">
                      <a:pos x="wd2" y="hd2"/>
                    </a:cxn>
                  </a:cxnLst>
                  <a:rect l="0" t="0" r="r" b="b"/>
                  <a:pathLst>
                    <a:path w="21600" h="21600" extrusionOk="0">
                      <a:moveTo>
                        <a:pt x="8100" y="6873"/>
                      </a:moveTo>
                      <a:lnTo>
                        <a:pt x="5400" y="12764"/>
                      </a:lnTo>
                      <a:lnTo>
                        <a:pt x="0" y="19636"/>
                      </a:lnTo>
                      <a:lnTo>
                        <a:pt x="0" y="21600"/>
                      </a:lnTo>
                      <a:lnTo>
                        <a:pt x="16200" y="8836"/>
                      </a:lnTo>
                      <a:lnTo>
                        <a:pt x="21600" y="982"/>
                      </a:lnTo>
                      <a:lnTo>
                        <a:pt x="16200" y="0"/>
                      </a:lnTo>
                      <a:lnTo>
                        <a:pt x="8100" y="6873"/>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88" name="Shape 10103"/>
                <p:cNvSpPr/>
                <p:nvPr/>
              </p:nvSpPr>
              <p:spPr>
                <a:xfrm>
                  <a:off x="1570401" y="1497092"/>
                  <a:ext cx="28684" cy="35801"/>
                </a:xfrm>
                <a:custGeom>
                  <a:avLst/>
                  <a:gdLst/>
                  <a:ahLst/>
                  <a:cxnLst>
                    <a:cxn ang="0">
                      <a:pos x="wd2" y="hd2"/>
                    </a:cxn>
                    <a:cxn ang="5400000">
                      <a:pos x="wd2" y="hd2"/>
                    </a:cxn>
                    <a:cxn ang="10800000">
                      <a:pos x="wd2" y="hd2"/>
                    </a:cxn>
                    <a:cxn ang="16200000">
                      <a:pos x="wd2" y="hd2"/>
                    </a:cxn>
                  </a:cxnLst>
                  <a:rect l="0" t="0" r="r" b="b"/>
                  <a:pathLst>
                    <a:path w="21600" h="21600" extrusionOk="0">
                      <a:moveTo>
                        <a:pt x="8100" y="6873"/>
                      </a:moveTo>
                      <a:lnTo>
                        <a:pt x="5400" y="12764"/>
                      </a:lnTo>
                      <a:lnTo>
                        <a:pt x="0" y="19636"/>
                      </a:lnTo>
                      <a:lnTo>
                        <a:pt x="0" y="21600"/>
                      </a:lnTo>
                      <a:lnTo>
                        <a:pt x="16200" y="8836"/>
                      </a:lnTo>
                      <a:lnTo>
                        <a:pt x="21600" y="982"/>
                      </a:lnTo>
                      <a:lnTo>
                        <a:pt x="16200" y="0"/>
                      </a:lnTo>
                      <a:lnTo>
                        <a:pt x="8100" y="6873"/>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89" name="Shape 10104"/>
                <p:cNvSpPr/>
                <p:nvPr/>
              </p:nvSpPr>
              <p:spPr>
                <a:xfrm>
                  <a:off x="1604462" y="1448273"/>
                  <a:ext cx="68123" cy="48818"/>
                </a:xfrm>
                <a:custGeom>
                  <a:avLst/>
                  <a:gdLst/>
                  <a:ahLst/>
                  <a:cxnLst>
                    <a:cxn ang="0">
                      <a:pos x="wd2" y="hd2"/>
                    </a:cxn>
                    <a:cxn ang="5400000">
                      <a:pos x="wd2" y="hd2"/>
                    </a:cxn>
                    <a:cxn ang="10800000">
                      <a:pos x="wd2" y="hd2"/>
                    </a:cxn>
                    <a:cxn ang="16200000">
                      <a:pos x="wd2" y="hd2"/>
                    </a:cxn>
                  </a:cxnLst>
                  <a:rect l="0" t="0" r="r" b="b"/>
                  <a:pathLst>
                    <a:path w="21600" h="21600" extrusionOk="0">
                      <a:moveTo>
                        <a:pt x="15916" y="5040"/>
                      </a:moveTo>
                      <a:lnTo>
                        <a:pt x="8526" y="10800"/>
                      </a:lnTo>
                      <a:lnTo>
                        <a:pt x="5684" y="14400"/>
                      </a:lnTo>
                      <a:lnTo>
                        <a:pt x="1137" y="15840"/>
                      </a:lnTo>
                      <a:lnTo>
                        <a:pt x="0" y="15840"/>
                      </a:lnTo>
                      <a:lnTo>
                        <a:pt x="1137" y="21600"/>
                      </a:lnTo>
                      <a:lnTo>
                        <a:pt x="13074" y="10800"/>
                      </a:lnTo>
                      <a:lnTo>
                        <a:pt x="20463" y="5040"/>
                      </a:lnTo>
                      <a:lnTo>
                        <a:pt x="21600" y="720"/>
                      </a:lnTo>
                      <a:lnTo>
                        <a:pt x="20463" y="0"/>
                      </a:lnTo>
                      <a:lnTo>
                        <a:pt x="15916" y="504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90" name="Shape 10105"/>
                <p:cNvSpPr/>
                <p:nvPr/>
              </p:nvSpPr>
              <p:spPr>
                <a:xfrm>
                  <a:off x="1604462" y="1448273"/>
                  <a:ext cx="68123" cy="48818"/>
                </a:xfrm>
                <a:custGeom>
                  <a:avLst/>
                  <a:gdLst/>
                  <a:ahLst/>
                  <a:cxnLst>
                    <a:cxn ang="0">
                      <a:pos x="wd2" y="hd2"/>
                    </a:cxn>
                    <a:cxn ang="5400000">
                      <a:pos x="wd2" y="hd2"/>
                    </a:cxn>
                    <a:cxn ang="10800000">
                      <a:pos x="wd2" y="hd2"/>
                    </a:cxn>
                    <a:cxn ang="16200000">
                      <a:pos x="wd2" y="hd2"/>
                    </a:cxn>
                  </a:cxnLst>
                  <a:rect l="0" t="0" r="r" b="b"/>
                  <a:pathLst>
                    <a:path w="21600" h="21600" extrusionOk="0">
                      <a:moveTo>
                        <a:pt x="15916" y="5040"/>
                      </a:moveTo>
                      <a:lnTo>
                        <a:pt x="8526" y="10800"/>
                      </a:lnTo>
                      <a:lnTo>
                        <a:pt x="5684" y="14400"/>
                      </a:lnTo>
                      <a:lnTo>
                        <a:pt x="1137" y="15840"/>
                      </a:lnTo>
                      <a:lnTo>
                        <a:pt x="0" y="15840"/>
                      </a:lnTo>
                      <a:lnTo>
                        <a:pt x="1137" y="21600"/>
                      </a:lnTo>
                      <a:lnTo>
                        <a:pt x="13074" y="10800"/>
                      </a:lnTo>
                      <a:lnTo>
                        <a:pt x="20463" y="5040"/>
                      </a:lnTo>
                      <a:lnTo>
                        <a:pt x="21600" y="720"/>
                      </a:lnTo>
                      <a:lnTo>
                        <a:pt x="20463" y="0"/>
                      </a:lnTo>
                      <a:lnTo>
                        <a:pt x="15916" y="504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sp>
            <p:nvSpPr>
              <p:cNvPr id="27" name="Shape 10107"/>
              <p:cNvSpPr/>
              <p:nvPr/>
            </p:nvSpPr>
            <p:spPr>
              <a:xfrm>
                <a:off x="5917691" y="3654857"/>
                <a:ext cx="62745" cy="34174"/>
              </a:xfrm>
              <a:custGeom>
                <a:avLst/>
                <a:gdLst/>
                <a:ahLst/>
                <a:cxnLst>
                  <a:cxn ang="0">
                    <a:pos x="wd2" y="hd2"/>
                  </a:cxn>
                  <a:cxn ang="5400000">
                    <a:pos x="wd2" y="hd2"/>
                  </a:cxn>
                  <a:cxn ang="10800000">
                    <a:pos x="wd2" y="hd2"/>
                  </a:cxn>
                  <a:cxn ang="16200000">
                    <a:pos x="wd2" y="hd2"/>
                  </a:cxn>
                </a:cxnLst>
                <a:rect l="0" t="0" r="r" b="b"/>
                <a:pathLst>
                  <a:path w="21600" h="21600" extrusionOk="0">
                    <a:moveTo>
                      <a:pt x="10491" y="15429"/>
                    </a:moveTo>
                    <a:lnTo>
                      <a:pt x="18514" y="6171"/>
                    </a:lnTo>
                    <a:lnTo>
                      <a:pt x="21600" y="0"/>
                    </a:lnTo>
                    <a:lnTo>
                      <a:pt x="17280" y="6171"/>
                    </a:lnTo>
                    <a:lnTo>
                      <a:pt x="17280" y="8229"/>
                    </a:lnTo>
                    <a:lnTo>
                      <a:pt x="12343" y="12343"/>
                    </a:lnTo>
                    <a:lnTo>
                      <a:pt x="9257" y="15429"/>
                    </a:lnTo>
                    <a:lnTo>
                      <a:pt x="4320" y="19543"/>
                    </a:lnTo>
                    <a:lnTo>
                      <a:pt x="0" y="19543"/>
                    </a:lnTo>
                    <a:lnTo>
                      <a:pt x="3086" y="21600"/>
                    </a:lnTo>
                    <a:lnTo>
                      <a:pt x="10491" y="15429"/>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8" name="Shape 10108"/>
              <p:cNvSpPr/>
              <p:nvPr/>
            </p:nvSpPr>
            <p:spPr>
              <a:xfrm>
                <a:off x="5917691" y="3654857"/>
                <a:ext cx="62745" cy="34174"/>
              </a:xfrm>
              <a:custGeom>
                <a:avLst/>
                <a:gdLst/>
                <a:ahLst/>
                <a:cxnLst>
                  <a:cxn ang="0">
                    <a:pos x="wd2" y="hd2"/>
                  </a:cxn>
                  <a:cxn ang="5400000">
                    <a:pos x="wd2" y="hd2"/>
                  </a:cxn>
                  <a:cxn ang="10800000">
                    <a:pos x="wd2" y="hd2"/>
                  </a:cxn>
                  <a:cxn ang="16200000">
                    <a:pos x="wd2" y="hd2"/>
                  </a:cxn>
                </a:cxnLst>
                <a:rect l="0" t="0" r="r" b="b"/>
                <a:pathLst>
                  <a:path w="21600" h="21600" extrusionOk="0">
                    <a:moveTo>
                      <a:pt x="10491" y="15429"/>
                    </a:moveTo>
                    <a:lnTo>
                      <a:pt x="18514" y="6171"/>
                    </a:lnTo>
                    <a:lnTo>
                      <a:pt x="21600" y="0"/>
                    </a:lnTo>
                    <a:lnTo>
                      <a:pt x="17280" y="6171"/>
                    </a:lnTo>
                    <a:lnTo>
                      <a:pt x="17280" y="8229"/>
                    </a:lnTo>
                    <a:lnTo>
                      <a:pt x="12343" y="12343"/>
                    </a:lnTo>
                    <a:lnTo>
                      <a:pt x="9257" y="15429"/>
                    </a:lnTo>
                    <a:lnTo>
                      <a:pt x="4320" y="19543"/>
                    </a:lnTo>
                    <a:lnTo>
                      <a:pt x="0" y="19543"/>
                    </a:lnTo>
                    <a:lnTo>
                      <a:pt x="3086" y="21600"/>
                    </a:lnTo>
                    <a:lnTo>
                      <a:pt x="10491" y="15429"/>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9" name="Shape 10109"/>
              <p:cNvSpPr/>
              <p:nvPr/>
            </p:nvSpPr>
            <p:spPr>
              <a:xfrm>
                <a:off x="3902701" y="330335"/>
                <a:ext cx="993155" cy="1025184"/>
              </a:xfrm>
              <a:custGeom>
                <a:avLst/>
                <a:gdLst/>
                <a:ahLst/>
                <a:cxnLst>
                  <a:cxn ang="0">
                    <a:pos x="wd2" y="hd2"/>
                  </a:cxn>
                  <a:cxn ang="5400000">
                    <a:pos x="wd2" y="hd2"/>
                  </a:cxn>
                  <a:cxn ang="10800000">
                    <a:pos x="wd2" y="hd2"/>
                  </a:cxn>
                  <a:cxn ang="16200000">
                    <a:pos x="wd2" y="hd2"/>
                  </a:cxn>
                </a:cxnLst>
                <a:rect l="0" t="0" r="r" b="b"/>
                <a:pathLst>
                  <a:path w="21600" h="21600" extrusionOk="0">
                    <a:moveTo>
                      <a:pt x="0" y="1543"/>
                    </a:moveTo>
                    <a:lnTo>
                      <a:pt x="39" y="1749"/>
                    </a:lnTo>
                    <a:lnTo>
                      <a:pt x="273" y="2366"/>
                    </a:lnTo>
                    <a:lnTo>
                      <a:pt x="351" y="2640"/>
                    </a:lnTo>
                    <a:lnTo>
                      <a:pt x="195" y="3086"/>
                    </a:lnTo>
                    <a:lnTo>
                      <a:pt x="273" y="3531"/>
                    </a:lnTo>
                    <a:lnTo>
                      <a:pt x="195" y="3737"/>
                    </a:lnTo>
                    <a:lnTo>
                      <a:pt x="273" y="3874"/>
                    </a:lnTo>
                    <a:lnTo>
                      <a:pt x="273" y="4560"/>
                    </a:lnTo>
                    <a:lnTo>
                      <a:pt x="585" y="5349"/>
                    </a:lnTo>
                    <a:lnTo>
                      <a:pt x="585" y="5486"/>
                    </a:lnTo>
                    <a:lnTo>
                      <a:pt x="936" y="6171"/>
                    </a:lnTo>
                    <a:lnTo>
                      <a:pt x="1014" y="6686"/>
                    </a:lnTo>
                    <a:lnTo>
                      <a:pt x="1014" y="7166"/>
                    </a:lnTo>
                    <a:lnTo>
                      <a:pt x="1092" y="7406"/>
                    </a:lnTo>
                    <a:lnTo>
                      <a:pt x="1092" y="7851"/>
                    </a:lnTo>
                    <a:lnTo>
                      <a:pt x="1170" y="8366"/>
                    </a:lnTo>
                    <a:lnTo>
                      <a:pt x="1170" y="8709"/>
                    </a:lnTo>
                    <a:lnTo>
                      <a:pt x="1287" y="8949"/>
                    </a:lnTo>
                    <a:lnTo>
                      <a:pt x="1248" y="9223"/>
                    </a:lnTo>
                    <a:lnTo>
                      <a:pt x="1248" y="10114"/>
                    </a:lnTo>
                    <a:lnTo>
                      <a:pt x="1365" y="10320"/>
                    </a:lnTo>
                    <a:lnTo>
                      <a:pt x="1365" y="10560"/>
                    </a:lnTo>
                    <a:lnTo>
                      <a:pt x="1443" y="10766"/>
                    </a:lnTo>
                    <a:lnTo>
                      <a:pt x="1755" y="11143"/>
                    </a:lnTo>
                    <a:lnTo>
                      <a:pt x="1832" y="11417"/>
                    </a:lnTo>
                    <a:lnTo>
                      <a:pt x="1832" y="11657"/>
                    </a:lnTo>
                    <a:lnTo>
                      <a:pt x="1871" y="12103"/>
                    </a:lnTo>
                    <a:lnTo>
                      <a:pt x="1871" y="12617"/>
                    </a:lnTo>
                    <a:lnTo>
                      <a:pt x="1755" y="13097"/>
                    </a:lnTo>
                    <a:lnTo>
                      <a:pt x="1599" y="13337"/>
                    </a:lnTo>
                    <a:lnTo>
                      <a:pt x="1365" y="13474"/>
                    </a:lnTo>
                    <a:lnTo>
                      <a:pt x="1092" y="13714"/>
                    </a:lnTo>
                    <a:lnTo>
                      <a:pt x="1014" y="13851"/>
                    </a:lnTo>
                    <a:lnTo>
                      <a:pt x="1248" y="14126"/>
                    </a:lnTo>
                    <a:lnTo>
                      <a:pt x="1521" y="14571"/>
                    </a:lnTo>
                    <a:lnTo>
                      <a:pt x="1832" y="14640"/>
                    </a:lnTo>
                    <a:lnTo>
                      <a:pt x="2027" y="14743"/>
                    </a:lnTo>
                    <a:lnTo>
                      <a:pt x="2261" y="14949"/>
                    </a:lnTo>
                    <a:lnTo>
                      <a:pt x="2261" y="21600"/>
                    </a:lnTo>
                    <a:lnTo>
                      <a:pt x="5419" y="21600"/>
                    </a:lnTo>
                    <a:lnTo>
                      <a:pt x="10605" y="21463"/>
                    </a:lnTo>
                    <a:lnTo>
                      <a:pt x="14933" y="21326"/>
                    </a:lnTo>
                    <a:lnTo>
                      <a:pt x="18091" y="21154"/>
                    </a:lnTo>
                    <a:lnTo>
                      <a:pt x="18013" y="20880"/>
                    </a:lnTo>
                    <a:lnTo>
                      <a:pt x="18013" y="20811"/>
                    </a:lnTo>
                    <a:lnTo>
                      <a:pt x="17935" y="20571"/>
                    </a:lnTo>
                    <a:lnTo>
                      <a:pt x="17857" y="19920"/>
                    </a:lnTo>
                    <a:lnTo>
                      <a:pt x="17662" y="19646"/>
                    </a:lnTo>
                    <a:lnTo>
                      <a:pt x="17350" y="19406"/>
                    </a:lnTo>
                    <a:lnTo>
                      <a:pt x="17116" y="19269"/>
                    </a:lnTo>
                    <a:lnTo>
                      <a:pt x="16843" y="19200"/>
                    </a:lnTo>
                    <a:lnTo>
                      <a:pt x="16531" y="19063"/>
                    </a:lnTo>
                    <a:lnTo>
                      <a:pt x="16025" y="18617"/>
                    </a:lnTo>
                    <a:lnTo>
                      <a:pt x="15674" y="18171"/>
                    </a:lnTo>
                    <a:lnTo>
                      <a:pt x="15284" y="17931"/>
                    </a:lnTo>
                    <a:lnTo>
                      <a:pt x="14933" y="17794"/>
                    </a:lnTo>
                    <a:lnTo>
                      <a:pt x="14699" y="17657"/>
                    </a:lnTo>
                    <a:lnTo>
                      <a:pt x="14504" y="17417"/>
                    </a:lnTo>
                    <a:lnTo>
                      <a:pt x="14036" y="17349"/>
                    </a:lnTo>
                    <a:lnTo>
                      <a:pt x="13763" y="17280"/>
                    </a:lnTo>
                    <a:lnTo>
                      <a:pt x="13451" y="17006"/>
                    </a:lnTo>
                    <a:lnTo>
                      <a:pt x="13022" y="16766"/>
                    </a:lnTo>
                    <a:lnTo>
                      <a:pt x="13178" y="16491"/>
                    </a:lnTo>
                    <a:lnTo>
                      <a:pt x="13178" y="16114"/>
                    </a:lnTo>
                    <a:lnTo>
                      <a:pt x="13022" y="15600"/>
                    </a:lnTo>
                    <a:lnTo>
                      <a:pt x="13178" y="15326"/>
                    </a:lnTo>
                    <a:lnTo>
                      <a:pt x="13100" y="14880"/>
                    </a:lnTo>
                    <a:lnTo>
                      <a:pt x="13412" y="14229"/>
                    </a:lnTo>
                    <a:lnTo>
                      <a:pt x="13100" y="13783"/>
                    </a:lnTo>
                    <a:lnTo>
                      <a:pt x="12866" y="13783"/>
                    </a:lnTo>
                    <a:lnTo>
                      <a:pt x="12671" y="13543"/>
                    </a:lnTo>
                    <a:lnTo>
                      <a:pt x="12671" y="13269"/>
                    </a:lnTo>
                    <a:lnTo>
                      <a:pt x="12866" y="13097"/>
                    </a:lnTo>
                    <a:lnTo>
                      <a:pt x="13022" y="12823"/>
                    </a:lnTo>
                    <a:lnTo>
                      <a:pt x="13100" y="12583"/>
                    </a:lnTo>
                    <a:lnTo>
                      <a:pt x="13607" y="12240"/>
                    </a:lnTo>
                    <a:lnTo>
                      <a:pt x="14114" y="12034"/>
                    </a:lnTo>
                    <a:lnTo>
                      <a:pt x="14270" y="11794"/>
                    </a:lnTo>
                    <a:lnTo>
                      <a:pt x="14348" y="11520"/>
                    </a:lnTo>
                    <a:lnTo>
                      <a:pt x="14270" y="9669"/>
                    </a:lnTo>
                    <a:lnTo>
                      <a:pt x="14504" y="9669"/>
                    </a:lnTo>
                    <a:lnTo>
                      <a:pt x="14582" y="9394"/>
                    </a:lnTo>
                    <a:lnTo>
                      <a:pt x="14660" y="9360"/>
                    </a:lnTo>
                    <a:lnTo>
                      <a:pt x="14699" y="9291"/>
                    </a:lnTo>
                    <a:lnTo>
                      <a:pt x="14855" y="9086"/>
                    </a:lnTo>
                    <a:lnTo>
                      <a:pt x="15674" y="8503"/>
                    </a:lnTo>
                    <a:lnTo>
                      <a:pt x="15869" y="8297"/>
                    </a:lnTo>
                    <a:lnTo>
                      <a:pt x="16103" y="8126"/>
                    </a:lnTo>
                    <a:lnTo>
                      <a:pt x="16336" y="7920"/>
                    </a:lnTo>
                    <a:lnTo>
                      <a:pt x="17077" y="7200"/>
                    </a:lnTo>
                    <a:lnTo>
                      <a:pt x="17350" y="6823"/>
                    </a:lnTo>
                    <a:lnTo>
                      <a:pt x="18364" y="5931"/>
                    </a:lnTo>
                    <a:lnTo>
                      <a:pt x="19183" y="5554"/>
                    </a:lnTo>
                    <a:lnTo>
                      <a:pt x="19690" y="5349"/>
                    </a:lnTo>
                    <a:lnTo>
                      <a:pt x="20859" y="4834"/>
                    </a:lnTo>
                    <a:lnTo>
                      <a:pt x="21093" y="4697"/>
                    </a:lnTo>
                    <a:lnTo>
                      <a:pt x="21366" y="4526"/>
                    </a:lnTo>
                    <a:lnTo>
                      <a:pt x="21600" y="4320"/>
                    </a:lnTo>
                    <a:lnTo>
                      <a:pt x="21015" y="4320"/>
                    </a:lnTo>
                    <a:lnTo>
                      <a:pt x="20742" y="4457"/>
                    </a:lnTo>
                    <a:lnTo>
                      <a:pt x="20430" y="4320"/>
                    </a:lnTo>
                    <a:lnTo>
                      <a:pt x="20430" y="4251"/>
                    </a:lnTo>
                    <a:lnTo>
                      <a:pt x="20118" y="3977"/>
                    </a:lnTo>
                    <a:lnTo>
                      <a:pt x="19612" y="4046"/>
                    </a:lnTo>
                    <a:lnTo>
                      <a:pt x="19339" y="4114"/>
                    </a:lnTo>
                    <a:lnTo>
                      <a:pt x="18832" y="4114"/>
                    </a:lnTo>
                    <a:lnTo>
                      <a:pt x="18520" y="4183"/>
                    </a:lnTo>
                    <a:lnTo>
                      <a:pt x="18247" y="4183"/>
                    </a:lnTo>
                    <a:lnTo>
                      <a:pt x="18169" y="3943"/>
                    </a:lnTo>
                    <a:lnTo>
                      <a:pt x="18013" y="3874"/>
                    </a:lnTo>
                    <a:lnTo>
                      <a:pt x="18013" y="3737"/>
                    </a:lnTo>
                    <a:lnTo>
                      <a:pt x="17701" y="3737"/>
                    </a:lnTo>
                    <a:lnTo>
                      <a:pt x="17194" y="4046"/>
                    </a:lnTo>
                    <a:lnTo>
                      <a:pt x="16999" y="4320"/>
                    </a:lnTo>
                    <a:lnTo>
                      <a:pt x="16414" y="4526"/>
                    </a:lnTo>
                    <a:lnTo>
                      <a:pt x="16103" y="4526"/>
                    </a:lnTo>
                    <a:lnTo>
                      <a:pt x="15596" y="4251"/>
                    </a:lnTo>
                    <a:lnTo>
                      <a:pt x="15518" y="4046"/>
                    </a:lnTo>
                    <a:lnTo>
                      <a:pt x="14777" y="3806"/>
                    </a:lnTo>
                    <a:lnTo>
                      <a:pt x="14660" y="3531"/>
                    </a:lnTo>
                    <a:lnTo>
                      <a:pt x="14348" y="3463"/>
                    </a:lnTo>
                    <a:lnTo>
                      <a:pt x="13997" y="3531"/>
                    </a:lnTo>
                    <a:lnTo>
                      <a:pt x="13919" y="3874"/>
                    </a:lnTo>
                    <a:lnTo>
                      <a:pt x="13607" y="3806"/>
                    </a:lnTo>
                    <a:lnTo>
                      <a:pt x="13451" y="3600"/>
                    </a:lnTo>
                    <a:lnTo>
                      <a:pt x="13412" y="3429"/>
                    </a:lnTo>
                    <a:lnTo>
                      <a:pt x="13178" y="3154"/>
                    </a:lnTo>
                    <a:lnTo>
                      <a:pt x="12866" y="3223"/>
                    </a:lnTo>
                    <a:lnTo>
                      <a:pt x="12944" y="2949"/>
                    </a:lnTo>
                    <a:lnTo>
                      <a:pt x="11853" y="2571"/>
                    </a:lnTo>
                    <a:lnTo>
                      <a:pt x="11034" y="2571"/>
                    </a:lnTo>
                    <a:lnTo>
                      <a:pt x="10917" y="2640"/>
                    </a:lnTo>
                    <a:lnTo>
                      <a:pt x="10839" y="2640"/>
                    </a:lnTo>
                    <a:lnTo>
                      <a:pt x="10683" y="2709"/>
                    </a:lnTo>
                    <a:lnTo>
                      <a:pt x="10527" y="2914"/>
                    </a:lnTo>
                    <a:lnTo>
                      <a:pt x="9864" y="3017"/>
                    </a:lnTo>
                    <a:lnTo>
                      <a:pt x="9591" y="2914"/>
                    </a:lnTo>
                    <a:lnTo>
                      <a:pt x="9513" y="2709"/>
                    </a:lnTo>
                    <a:lnTo>
                      <a:pt x="8344" y="2571"/>
                    </a:lnTo>
                    <a:lnTo>
                      <a:pt x="8032" y="2366"/>
                    </a:lnTo>
                    <a:lnTo>
                      <a:pt x="7525" y="2366"/>
                    </a:lnTo>
                    <a:lnTo>
                      <a:pt x="7252" y="2331"/>
                    </a:lnTo>
                    <a:lnTo>
                      <a:pt x="7018" y="2126"/>
                    </a:lnTo>
                    <a:lnTo>
                      <a:pt x="7096" y="1749"/>
                    </a:lnTo>
                    <a:lnTo>
                      <a:pt x="6784" y="1097"/>
                    </a:lnTo>
                    <a:lnTo>
                      <a:pt x="6667" y="309"/>
                    </a:lnTo>
                    <a:lnTo>
                      <a:pt x="6433" y="137"/>
                    </a:lnTo>
                    <a:lnTo>
                      <a:pt x="5926" y="69"/>
                    </a:lnTo>
                    <a:lnTo>
                      <a:pt x="5770" y="0"/>
                    </a:lnTo>
                    <a:lnTo>
                      <a:pt x="5770" y="1166"/>
                    </a:lnTo>
                    <a:lnTo>
                      <a:pt x="5692" y="1337"/>
                    </a:lnTo>
                    <a:lnTo>
                      <a:pt x="3587" y="1406"/>
                    </a:lnTo>
                    <a:lnTo>
                      <a:pt x="0" y="1406"/>
                    </a:lnTo>
                    <a:lnTo>
                      <a:pt x="0" y="1543"/>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0" name="Shape 10110"/>
              <p:cNvSpPr/>
              <p:nvPr/>
            </p:nvSpPr>
            <p:spPr>
              <a:xfrm>
                <a:off x="3983372" y="1334363"/>
                <a:ext cx="923239" cy="550020"/>
              </a:xfrm>
              <a:custGeom>
                <a:avLst/>
                <a:gdLst/>
                <a:ahLst/>
                <a:cxnLst>
                  <a:cxn ang="0">
                    <a:pos x="wd2" y="hd2"/>
                  </a:cxn>
                  <a:cxn ang="5400000">
                    <a:pos x="wd2" y="hd2"/>
                  </a:cxn>
                  <a:cxn ang="10800000">
                    <a:pos x="wd2" y="hd2"/>
                  </a:cxn>
                  <a:cxn ang="16200000">
                    <a:pos x="wd2" y="hd2"/>
                  </a:cxn>
                </a:cxnLst>
                <a:rect l="0" t="0" r="r" b="b"/>
                <a:pathLst>
                  <a:path w="21600" h="21600" extrusionOk="0">
                    <a:moveTo>
                      <a:pt x="126" y="1278"/>
                    </a:moveTo>
                    <a:lnTo>
                      <a:pt x="294" y="1789"/>
                    </a:lnTo>
                    <a:lnTo>
                      <a:pt x="294" y="2237"/>
                    </a:lnTo>
                    <a:lnTo>
                      <a:pt x="126" y="2364"/>
                    </a:lnTo>
                    <a:lnTo>
                      <a:pt x="210" y="2748"/>
                    </a:lnTo>
                    <a:lnTo>
                      <a:pt x="545" y="3195"/>
                    </a:lnTo>
                    <a:lnTo>
                      <a:pt x="545" y="3579"/>
                    </a:lnTo>
                    <a:lnTo>
                      <a:pt x="377" y="4026"/>
                    </a:lnTo>
                    <a:lnTo>
                      <a:pt x="377" y="4537"/>
                    </a:lnTo>
                    <a:lnTo>
                      <a:pt x="210" y="5368"/>
                    </a:lnTo>
                    <a:lnTo>
                      <a:pt x="126" y="5496"/>
                    </a:lnTo>
                    <a:lnTo>
                      <a:pt x="0" y="5879"/>
                    </a:lnTo>
                    <a:lnTo>
                      <a:pt x="84" y="6327"/>
                    </a:lnTo>
                    <a:lnTo>
                      <a:pt x="377" y="6710"/>
                    </a:lnTo>
                    <a:lnTo>
                      <a:pt x="461" y="7669"/>
                    </a:lnTo>
                    <a:lnTo>
                      <a:pt x="755" y="7796"/>
                    </a:lnTo>
                    <a:lnTo>
                      <a:pt x="755" y="8499"/>
                    </a:lnTo>
                    <a:lnTo>
                      <a:pt x="923" y="9011"/>
                    </a:lnTo>
                    <a:lnTo>
                      <a:pt x="1007" y="9458"/>
                    </a:lnTo>
                    <a:lnTo>
                      <a:pt x="923" y="9841"/>
                    </a:lnTo>
                    <a:lnTo>
                      <a:pt x="1258" y="10289"/>
                    </a:lnTo>
                    <a:lnTo>
                      <a:pt x="1258" y="10800"/>
                    </a:lnTo>
                    <a:lnTo>
                      <a:pt x="1636" y="11503"/>
                    </a:lnTo>
                    <a:lnTo>
                      <a:pt x="1636" y="12014"/>
                    </a:lnTo>
                    <a:lnTo>
                      <a:pt x="1803" y="12334"/>
                    </a:lnTo>
                    <a:lnTo>
                      <a:pt x="1887" y="12845"/>
                    </a:lnTo>
                    <a:lnTo>
                      <a:pt x="1803" y="13164"/>
                    </a:lnTo>
                    <a:lnTo>
                      <a:pt x="1803" y="13676"/>
                    </a:lnTo>
                    <a:lnTo>
                      <a:pt x="1887" y="14123"/>
                    </a:lnTo>
                    <a:lnTo>
                      <a:pt x="1887" y="14251"/>
                    </a:lnTo>
                    <a:lnTo>
                      <a:pt x="2097" y="14251"/>
                    </a:lnTo>
                    <a:lnTo>
                      <a:pt x="2097" y="14762"/>
                    </a:lnTo>
                    <a:lnTo>
                      <a:pt x="2433" y="15018"/>
                    </a:lnTo>
                    <a:lnTo>
                      <a:pt x="2349" y="15465"/>
                    </a:lnTo>
                    <a:lnTo>
                      <a:pt x="2517" y="15849"/>
                    </a:lnTo>
                    <a:lnTo>
                      <a:pt x="2433" y="16424"/>
                    </a:lnTo>
                    <a:lnTo>
                      <a:pt x="2684" y="16807"/>
                    </a:lnTo>
                    <a:lnTo>
                      <a:pt x="2600" y="17254"/>
                    </a:lnTo>
                    <a:lnTo>
                      <a:pt x="2600" y="17893"/>
                    </a:lnTo>
                    <a:lnTo>
                      <a:pt x="2726" y="18852"/>
                    </a:lnTo>
                    <a:lnTo>
                      <a:pt x="2600" y="20130"/>
                    </a:lnTo>
                    <a:lnTo>
                      <a:pt x="2894" y="20386"/>
                    </a:lnTo>
                    <a:lnTo>
                      <a:pt x="2978" y="20897"/>
                    </a:lnTo>
                    <a:lnTo>
                      <a:pt x="6753" y="20897"/>
                    </a:lnTo>
                    <a:lnTo>
                      <a:pt x="9143" y="20769"/>
                    </a:lnTo>
                    <a:lnTo>
                      <a:pt x="14428" y="20258"/>
                    </a:lnTo>
                    <a:lnTo>
                      <a:pt x="16609" y="19938"/>
                    </a:lnTo>
                    <a:lnTo>
                      <a:pt x="16777" y="20386"/>
                    </a:lnTo>
                    <a:lnTo>
                      <a:pt x="17322" y="21025"/>
                    </a:lnTo>
                    <a:lnTo>
                      <a:pt x="17574" y="21472"/>
                    </a:lnTo>
                    <a:lnTo>
                      <a:pt x="17741" y="21600"/>
                    </a:lnTo>
                    <a:lnTo>
                      <a:pt x="17867" y="21217"/>
                    </a:lnTo>
                    <a:lnTo>
                      <a:pt x="17951" y="20897"/>
                    </a:lnTo>
                    <a:lnTo>
                      <a:pt x="17741" y="20386"/>
                    </a:lnTo>
                    <a:lnTo>
                      <a:pt x="17951" y="19938"/>
                    </a:lnTo>
                    <a:lnTo>
                      <a:pt x="18664" y="19427"/>
                    </a:lnTo>
                    <a:lnTo>
                      <a:pt x="18748" y="18980"/>
                    </a:lnTo>
                    <a:lnTo>
                      <a:pt x="18748" y="18596"/>
                    </a:lnTo>
                    <a:lnTo>
                      <a:pt x="18832" y="18213"/>
                    </a:lnTo>
                    <a:lnTo>
                      <a:pt x="19209" y="17382"/>
                    </a:lnTo>
                    <a:lnTo>
                      <a:pt x="19125" y="16424"/>
                    </a:lnTo>
                    <a:lnTo>
                      <a:pt x="18580" y="15593"/>
                    </a:lnTo>
                    <a:lnTo>
                      <a:pt x="18748" y="14762"/>
                    </a:lnTo>
                    <a:lnTo>
                      <a:pt x="18832" y="14251"/>
                    </a:lnTo>
                    <a:lnTo>
                      <a:pt x="19922" y="13931"/>
                    </a:lnTo>
                    <a:lnTo>
                      <a:pt x="20174" y="13548"/>
                    </a:lnTo>
                    <a:lnTo>
                      <a:pt x="20803" y="13164"/>
                    </a:lnTo>
                    <a:lnTo>
                      <a:pt x="21055" y="12845"/>
                    </a:lnTo>
                    <a:lnTo>
                      <a:pt x="21097" y="12014"/>
                    </a:lnTo>
                    <a:lnTo>
                      <a:pt x="21516" y="11120"/>
                    </a:lnTo>
                    <a:lnTo>
                      <a:pt x="21600" y="9841"/>
                    </a:lnTo>
                    <a:lnTo>
                      <a:pt x="21516" y="9330"/>
                    </a:lnTo>
                    <a:lnTo>
                      <a:pt x="21181" y="8883"/>
                    </a:lnTo>
                    <a:lnTo>
                      <a:pt x="20887" y="8627"/>
                    </a:lnTo>
                    <a:lnTo>
                      <a:pt x="20635" y="8244"/>
                    </a:lnTo>
                    <a:lnTo>
                      <a:pt x="20551" y="7796"/>
                    </a:lnTo>
                    <a:lnTo>
                      <a:pt x="20006" y="7030"/>
                    </a:lnTo>
                    <a:lnTo>
                      <a:pt x="19755" y="6710"/>
                    </a:lnTo>
                    <a:lnTo>
                      <a:pt x="19755" y="6582"/>
                    </a:lnTo>
                    <a:lnTo>
                      <a:pt x="19545" y="5751"/>
                    </a:lnTo>
                    <a:lnTo>
                      <a:pt x="18748" y="5496"/>
                    </a:lnTo>
                    <a:lnTo>
                      <a:pt x="18454" y="5240"/>
                    </a:lnTo>
                    <a:lnTo>
                      <a:pt x="18287" y="4793"/>
                    </a:lnTo>
                    <a:lnTo>
                      <a:pt x="18203" y="4282"/>
                    </a:lnTo>
                    <a:lnTo>
                      <a:pt x="18035" y="3834"/>
                    </a:lnTo>
                    <a:lnTo>
                      <a:pt x="17951" y="3067"/>
                    </a:lnTo>
                    <a:lnTo>
                      <a:pt x="17867" y="2364"/>
                    </a:lnTo>
                    <a:lnTo>
                      <a:pt x="18119" y="1534"/>
                    </a:lnTo>
                    <a:lnTo>
                      <a:pt x="17951" y="1022"/>
                    </a:lnTo>
                    <a:lnTo>
                      <a:pt x="17783" y="959"/>
                    </a:lnTo>
                    <a:lnTo>
                      <a:pt x="17657" y="447"/>
                    </a:lnTo>
                    <a:lnTo>
                      <a:pt x="17574" y="320"/>
                    </a:lnTo>
                    <a:lnTo>
                      <a:pt x="17574" y="0"/>
                    </a:lnTo>
                    <a:lnTo>
                      <a:pt x="14176" y="320"/>
                    </a:lnTo>
                    <a:lnTo>
                      <a:pt x="9521" y="575"/>
                    </a:lnTo>
                    <a:lnTo>
                      <a:pt x="3943" y="831"/>
                    </a:lnTo>
                    <a:lnTo>
                      <a:pt x="84" y="831"/>
                    </a:lnTo>
                    <a:lnTo>
                      <a:pt x="126" y="1278"/>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1" name="Shape 10111"/>
              <p:cNvSpPr/>
              <p:nvPr/>
            </p:nvSpPr>
            <p:spPr>
              <a:xfrm>
                <a:off x="4110653" y="1842073"/>
                <a:ext cx="1021838" cy="803874"/>
              </a:xfrm>
              <a:custGeom>
                <a:avLst/>
                <a:gdLst/>
                <a:ahLst/>
                <a:cxnLst>
                  <a:cxn ang="0">
                    <a:pos x="wd2" y="hd2"/>
                  </a:cxn>
                  <a:cxn ang="5400000">
                    <a:pos x="wd2" y="hd2"/>
                  </a:cxn>
                  <a:cxn ang="10800000">
                    <a:pos x="wd2" y="hd2"/>
                  </a:cxn>
                  <a:cxn ang="16200000">
                    <a:pos x="wd2" y="hd2"/>
                  </a:cxn>
                </a:cxnLst>
                <a:rect l="0" t="0" r="r" b="b"/>
                <a:pathLst>
                  <a:path w="21600" h="21600" extrusionOk="0">
                    <a:moveTo>
                      <a:pt x="12960" y="743"/>
                    </a:moveTo>
                    <a:lnTo>
                      <a:pt x="12467" y="306"/>
                    </a:lnTo>
                    <a:lnTo>
                      <a:pt x="12316" y="0"/>
                    </a:lnTo>
                    <a:lnTo>
                      <a:pt x="10345" y="219"/>
                    </a:lnTo>
                    <a:lnTo>
                      <a:pt x="5571" y="568"/>
                    </a:lnTo>
                    <a:lnTo>
                      <a:pt x="3411" y="656"/>
                    </a:lnTo>
                    <a:lnTo>
                      <a:pt x="0" y="656"/>
                    </a:lnTo>
                    <a:lnTo>
                      <a:pt x="0" y="874"/>
                    </a:lnTo>
                    <a:lnTo>
                      <a:pt x="227" y="1224"/>
                    </a:lnTo>
                    <a:lnTo>
                      <a:pt x="417" y="1793"/>
                    </a:lnTo>
                    <a:lnTo>
                      <a:pt x="644" y="2143"/>
                    </a:lnTo>
                    <a:lnTo>
                      <a:pt x="872" y="2274"/>
                    </a:lnTo>
                    <a:lnTo>
                      <a:pt x="947" y="2623"/>
                    </a:lnTo>
                    <a:lnTo>
                      <a:pt x="1137" y="2842"/>
                    </a:lnTo>
                    <a:lnTo>
                      <a:pt x="1137" y="3192"/>
                    </a:lnTo>
                    <a:lnTo>
                      <a:pt x="1440" y="3454"/>
                    </a:lnTo>
                    <a:lnTo>
                      <a:pt x="2122" y="4110"/>
                    </a:lnTo>
                    <a:lnTo>
                      <a:pt x="2425" y="3848"/>
                    </a:lnTo>
                    <a:lnTo>
                      <a:pt x="2577" y="3935"/>
                    </a:lnTo>
                    <a:lnTo>
                      <a:pt x="2766" y="4241"/>
                    </a:lnTo>
                    <a:lnTo>
                      <a:pt x="2842" y="4591"/>
                    </a:lnTo>
                    <a:lnTo>
                      <a:pt x="2766" y="4679"/>
                    </a:lnTo>
                    <a:lnTo>
                      <a:pt x="2501" y="4679"/>
                    </a:lnTo>
                    <a:lnTo>
                      <a:pt x="2425" y="4897"/>
                    </a:lnTo>
                    <a:lnTo>
                      <a:pt x="2122" y="5422"/>
                    </a:lnTo>
                    <a:lnTo>
                      <a:pt x="2198" y="5728"/>
                    </a:lnTo>
                    <a:lnTo>
                      <a:pt x="2501" y="6165"/>
                    </a:lnTo>
                    <a:lnTo>
                      <a:pt x="2766" y="6296"/>
                    </a:lnTo>
                    <a:lnTo>
                      <a:pt x="2766" y="6646"/>
                    </a:lnTo>
                    <a:lnTo>
                      <a:pt x="3145" y="7215"/>
                    </a:lnTo>
                    <a:lnTo>
                      <a:pt x="3411" y="7302"/>
                    </a:lnTo>
                    <a:lnTo>
                      <a:pt x="3714" y="7564"/>
                    </a:lnTo>
                    <a:lnTo>
                      <a:pt x="3865" y="17577"/>
                    </a:lnTo>
                    <a:lnTo>
                      <a:pt x="3903" y="19938"/>
                    </a:lnTo>
                    <a:lnTo>
                      <a:pt x="7124" y="19895"/>
                    </a:lnTo>
                    <a:lnTo>
                      <a:pt x="12316" y="19632"/>
                    </a:lnTo>
                    <a:lnTo>
                      <a:pt x="18152" y="19151"/>
                    </a:lnTo>
                    <a:lnTo>
                      <a:pt x="18455" y="19370"/>
                    </a:lnTo>
                    <a:lnTo>
                      <a:pt x="18682" y="19632"/>
                    </a:lnTo>
                    <a:lnTo>
                      <a:pt x="18720" y="19938"/>
                    </a:lnTo>
                    <a:lnTo>
                      <a:pt x="18720" y="20201"/>
                    </a:lnTo>
                    <a:lnTo>
                      <a:pt x="18531" y="20551"/>
                    </a:lnTo>
                    <a:lnTo>
                      <a:pt x="18227" y="20682"/>
                    </a:lnTo>
                    <a:lnTo>
                      <a:pt x="18038" y="21032"/>
                    </a:lnTo>
                    <a:lnTo>
                      <a:pt x="17886" y="21338"/>
                    </a:lnTo>
                    <a:lnTo>
                      <a:pt x="18038" y="21600"/>
                    </a:lnTo>
                    <a:lnTo>
                      <a:pt x="19933" y="21425"/>
                    </a:lnTo>
                    <a:lnTo>
                      <a:pt x="20084" y="20944"/>
                    </a:lnTo>
                    <a:lnTo>
                      <a:pt x="20236" y="20594"/>
                    </a:lnTo>
                    <a:lnTo>
                      <a:pt x="20008" y="20376"/>
                    </a:lnTo>
                    <a:lnTo>
                      <a:pt x="20312" y="20026"/>
                    </a:lnTo>
                    <a:lnTo>
                      <a:pt x="20160" y="19720"/>
                    </a:lnTo>
                    <a:lnTo>
                      <a:pt x="20463" y="19632"/>
                    </a:lnTo>
                    <a:lnTo>
                      <a:pt x="20387" y="19283"/>
                    </a:lnTo>
                    <a:lnTo>
                      <a:pt x="20312" y="18977"/>
                    </a:lnTo>
                    <a:lnTo>
                      <a:pt x="20463" y="18627"/>
                    </a:lnTo>
                    <a:lnTo>
                      <a:pt x="20501" y="18977"/>
                    </a:lnTo>
                    <a:lnTo>
                      <a:pt x="20501" y="19239"/>
                    </a:lnTo>
                    <a:lnTo>
                      <a:pt x="20728" y="18977"/>
                    </a:lnTo>
                    <a:lnTo>
                      <a:pt x="20804" y="18539"/>
                    </a:lnTo>
                    <a:lnTo>
                      <a:pt x="21107" y="18496"/>
                    </a:lnTo>
                    <a:lnTo>
                      <a:pt x="21373" y="18539"/>
                    </a:lnTo>
                    <a:lnTo>
                      <a:pt x="21524" y="18146"/>
                    </a:lnTo>
                    <a:lnTo>
                      <a:pt x="21373" y="17840"/>
                    </a:lnTo>
                    <a:lnTo>
                      <a:pt x="21600" y="17577"/>
                    </a:lnTo>
                    <a:lnTo>
                      <a:pt x="21524" y="17184"/>
                    </a:lnTo>
                    <a:lnTo>
                      <a:pt x="21600" y="16834"/>
                    </a:lnTo>
                    <a:lnTo>
                      <a:pt x="21524" y="16572"/>
                    </a:lnTo>
                    <a:lnTo>
                      <a:pt x="21145" y="16353"/>
                    </a:lnTo>
                    <a:lnTo>
                      <a:pt x="20956" y="16484"/>
                    </a:lnTo>
                    <a:lnTo>
                      <a:pt x="20501" y="15916"/>
                    </a:lnTo>
                    <a:lnTo>
                      <a:pt x="20160" y="15260"/>
                    </a:lnTo>
                    <a:lnTo>
                      <a:pt x="20387" y="14954"/>
                    </a:lnTo>
                    <a:lnTo>
                      <a:pt x="20463" y="14604"/>
                    </a:lnTo>
                    <a:lnTo>
                      <a:pt x="20084" y="14036"/>
                    </a:lnTo>
                    <a:lnTo>
                      <a:pt x="20084" y="13380"/>
                    </a:lnTo>
                    <a:lnTo>
                      <a:pt x="19819" y="13292"/>
                    </a:lnTo>
                    <a:lnTo>
                      <a:pt x="19516" y="13074"/>
                    </a:lnTo>
                    <a:lnTo>
                      <a:pt x="19364" y="12811"/>
                    </a:lnTo>
                    <a:lnTo>
                      <a:pt x="18947" y="12462"/>
                    </a:lnTo>
                    <a:lnTo>
                      <a:pt x="18682" y="12549"/>
                    </a:lnTo>
                    <a:lnTo>
                      <a:pt x="18606" y="12243"/>
                    </a:lnTo>
                    <a:lnTo>
                      <a:pt x="18455" y="12243"/>
                    </a:lnTo>
                    <a:lnTo>
                      <a:pt x="17659" y="11587"/>
                    </a:lnTo>
                    <a:lnTo>
                      <a:pt x="17166" y="11019"/>
                    </a:lnTo>
                    <a:lnTo>
                      <a:pt x="17166" y="10406"/>
                    </a:lnTo>
                    <a:lnTo>
                      <a:pt x="17318" y="10100"/>
                    </a:lnTo>
                    <a:lnTo>
                      <a:pt x="17469" y="9619"/>
                    </a:lnTo>
                    <a:lnTo>
                      <a:pt x="17659" y="9095"/>
                    </a:lnTo>
                    <a:lnTo>
                      <a:pt x="17583" y="8614"/>
                    </a:lnTo>
                    <a:lnTo>
                      <a:pt x="17811" y="8220"/>
                    </a:lnTo>
                    <a:lnTo>
                      <a:pt x="17811" y="8133"/>
                    </a:lnTo>
                    <a:lnTo>
                      <a:pt x="17318" y="7696"/>
                    </a:lnTo>
                    <a:lnTo>
                      <a:pt x="17015" y="7696"/>
                    </a:lnTo>
                    <a:lnTo>
                      <a:pt x="16749" y="7564"/>
                    </a:lnTo>
                    <a:lnTo>
                      <a:pt x="16674" y="7608"/>
                    </a:lnTo>
                    <a:lnTo>
                      <a:pt x="16522" y="7870"/>
                    </a:lnTo>
                    <a:lnTo>
                      <a:pt x="16257" y="7958"/>
                    </a:lnTo>
                    <a:lnTo>
                      <a:pt x="16029" y="7696"/>
                    </a:lnTo>
                    <a:lnTo>
                      <a:pt x="15764" y="6384"/>
                    </a:lnTo>
                    <a:lnTo>
                      <a:pt x="15613" y="6078"/>
                    </a:lnTo>
                    <a:lnTo>
                      <a:pt x="15309" y="5815"/>
                    </a:lnTo>
                    <a:lnTo>
                      <a:pt x="14665" y="5422"/>
                    </a:lnTo>
                    <a:lnTo>
                      <a:pt x="14589" y="5072"/>
                    </a:lnTo>
                    <a:lnTo>
                      <a:pt x="14324" y="4897"/>
                    </a:lnTo>
                    <a:lnTo>
                      <a:pt x="14021" y="4591"/>
                    </a:lnTo>
                    <a:lnTo>
                      <a:pt x="13680" y="4241"/>
                    </a:lnTo>
                    <a:lnTo>
                      <a:pt x="13604" y="4023"/>
                    </a:lnTo>
                    <a:lnTo>
                      <a:pt x="13453" y="3673"/>
                    </a:lnTo>
                    <a:lnTo>
                      <a:pt x="13339" y="3017"/>
                    </a:lnTo>
                    <a:lnTo>
                      <a:pt x="13263" y="2930"/>
                    </a:lnTo>
                    <a:lnTo>
                      <a:pt x="13112" y="2274"/>
                    </a:lnTo>
                    <a:lnTo>
                      <a:pt x="13112" y="1705"/>
                    </a:lnTo>
                    <a:lnTo>
                      <a:pt x="13187" y="1399"/>
                    </a:lnTo>
                    <a:lnTo>
                      <a:pt x="13339" y="1137"/>
                    </a:lnTo>
                    <a:lnTo>
                      <a:pt x="13187" y="1049"/>
                    </a:lnTo>
                    <a:lnTo>
                      <a:pt x="12960" y="743"/>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2" name="Shape 10112"/>
              <p:cNvSpPr/>
              <p:nvPr/>
            </p:nvSpPr>
            <p:spPr>
              <a:xfrm>
                <a:off x="4295301" y="2554819"/>
                <a:ext cx="765484" cy="641147"/>
              </a:xfrm>
              <a:custGeom>
                <a:avLst/>
                <a:gdLst/>
                <a:ahLst/>
                <a:cxnLst>
                  <a:cxn ang="0">
                    <a:pos x="wd2" y="hd2"/>
                  </a:cxn>
                  <a:cxn ang="5400000">
                    <a:pos x="wd2" y="hd2"/>
                  </a:cxn>
                  <a:cxn ang="10800000">
                    <a:pos x="wd2" y="hd2"/>
                  </a:cxn>
                  <a:cxn ang="16200000">
                    <a:pos x="wd2" y="hd2"/>
                  </a:cxn>
                </a:cxnLst>
                <a:rect l="0" t="0" r="r" b="b"/>
                <a:pathLst>
                  <a:path w="21600" h="21600" extrusionOk="0">
                    <a:moveTo>
                      <a:pt x="19627" y="8662"/>
                    </a:moveTo>
                    <a:lnTo>
                      <a:pt x="19779" y="8223"/>
                    </a:lnTo>
                    <a:lnTo>
                      <a:pt x="20082" y="8114"/>
                    </a:lnTo>
                    <a:lnTo>
                      <a:pt x="20184" y="8004"/>
                    </a:lnTo>
                    <a:lnTo>
                      <a:pt x="19981" y="6962"/>
                    </a:lnTo>
                    <a:lnTo>
                      <a:pt x="19981" y="6579"/>
                    </a:lnTo>
                    <a:lnTo>
                      <a:pt x="19728" y="6688"/>
                    </a:lnTo>
                    <a:lnTo>
                      <a:pt x="19779" y="6250"/>
                    </a:lnTo>
                    <a:lnTo>
                      <a:pt x="20082" y="6140"/>
                    </a:lnTo>
                    <a:lnTo>
                      <a:pt x="20285" y="6359"/>
                    </a:lnTo>
                    <a:lnTo>
                      <a:pt x="20386" y="6085"/>
                    </a:lnTo>
                    <a:lnTo>
                      <a:pt x="20184" y="5647"/>
                    </a:lnTo>
                    <a:lnTo>
                      <a:pt x="20386" y="5537"/>
                    </a:lnTo>
                    <a:lnTo>
                      <a:pt x="20841" y="5044"/>
                    </a:lnTo>
                    <a:lnTo>
                      <a:pt x="20588" y="4715"/>
                    </a:lnTo>
                    <a:lnTo>
                      <a:pt x="20588" y="4605"/>
                    </a:lnTo>
                    <a:lnTo>
                      <a:pt x="20740" y="4386"/>
                    </a:lnTo>
                    <a:lnTo>
                      <a:pt x="21044" y="4221"/>
                    </a:lnTo>
                    <a:lnTo>
                      <a:pt x="21398" y="3892"/>
                    </a:lnTo>
                    <a:lnTo>
                      <a:pt x="21246" y="3563"/>
                    </a:lnTo>
                    <a:lnTo>
                      <a:pt x="21600" y="3399"/>
                    </a:lnTo>
                    <a:lnTo>
                      <a:pt x="21499" y="3070"/>
                    </a:lnTo>
                    <a:lnTo>
                      <a:pt x="21398" y="2851"/>
                    </a:lnTo>
                    <a:lnTo>
                      <a:pt x="18868" y="3070"/>
                    </a:lnTo>
                    <a:lnTo>
                      <a:pt x="18666" y="2741"/>
                    </a:lnTo>
                    <a:lnTo>
                      <a:pt x="18868" y="2357"/>
                    </a:lnTo>
                    <a:lnTo>
                      <a:pt x="19121" y="1919"/>
                    </a:lnTo>
                    <a:lnTo>
                      <a:pt x="19526" y="1754"/>
                    </a:lnTo>
                    <a:lnTo>
                      <a:pt x="19779" y="1316"/>
                    </a:lnTo>
                    <a:lnTo>
                      <a:pt x="19779" y="987"/>
                    </a:lnTo>
                    <a:lnTo>
                      <a:pt x="19728" y="603"/>
                    </a:lnTo>
                    <a:lnTo>
                      <a:pt x="19425" y="274"/>
                    </a:lnTo>
                    <a:lnTo>
                      <a:pt x="19020" y="0"/>
                    </a:lnTo>
                    <a:lnTo>
                      <a:pt x="11230" y="603"/>
                    </a:lnTo>
                    <a:lnTo>
                      <a:pt x="4300" y="932"/>
                    </a:lnTo>
                    <a:lnTo>
                      <a:pt x="0" y="987"/>
                    </a:lnTo>
                    <a:lnTo>
                      <a:pt x="809" y="5976"/>
                    </a:lnTo>
                    <a:lnTo>
                      <a:pt x="961" y="7620"/>
                    </a:lnTo>
                    <a:lnTo>
                      <a:pt x="1062" y="17927"/>
                    </a:lnTo>
                    <a:lnTo>
                      <a:pt x="1163" y="18037"/>
                    </a:lnTo>
                    <a:lnTo>
                      <a:pt x="1163" y="18201"/>
                    </a:lnTo>
                    <a:lnTo>
                      <a:pt x="1568" y="18420"/>
                    </a:lnTo>
                    <a:lnTo>
                      <a:pt x="1922" y="18201"/>
                    </a:lnTo>
                    <a:lnTo>
                      <a:pt x="2985" y="18420"/>
                    </a:lnTo>
                    <a:lnTo>
                      <a:pt x="3086" y="21600"/>
                    </a:lnTo>
                    <a:lnTo>
                      <a:pt x="8701" y="21436"/>
                    </a:lnTo>
                    <a:lnTo>
                      <a:pt x="16086" y="20997"/>
                    </a:lnTo>
                    <a:lnTo>
                      <a:pt x="16086" y="20504"/>
                    </a:lnTo>
                    <a:lnTo>
                      <a:pt x="15985" y="20175"/>
                    </a:lnTo>
                    <a:lnTo>
                      <a:pt x="16390" y="20175"/>
                    </a:lnTo>
                    <a:lnTo>
                      <a:pt x="16390" y="20065"/>
                    </a:lnTo>
                    <a:lnTo>
                      <a:pt x="16289" y="19462"/>
                    </a:lnTo>
                    <a:lnTo>
                      <a:pt x="16187" y="19352"/>
                    </a:lnTo>
                    <a:lnTo>
                      <a:pt x="16086" y="18969"/>
                    </a:lnTo>
                    <a:lnTo>
                      <a:pt x="16187" y="18640"/>
                    </a:lnTo>
                    <a:lnTo>
                      <a:pt x="15833" y="18530"/>
                    </a:lnTo>
                    <a:lnTo>
                      <a:pt x="16187" y="18311"/>
                    </a:lnTo>
                    <a:lnTo>
                      <a:pt x="15884" y="18037"/>
                    </a:lnTo>
                    <a:lnTo>
                      <a:pt x="15631" y="18311"/>
                    </a:lnTo>
                    <a:lnTo>
                      <a:pt x="15833" y="18037"/>
                    </a:lnTo>
                    <a:lnTo>
                      <a:pt x="15631" y="17598"/>
                    </a:lnTo>
                    <a:lnTo>
                      <a:pt x="15884" y="17379"/>
                    </a:lnTo>
                    <a:lnTo>
                      <a:pt x="15631" y="16995"/>
                    </a:lnTo>
                    <a:lnTo>
                      <a:pt x="15884" y="16776"/>
                    </a:lnTo>
                    <a:lnTo>
                      <a:pt x="15985" y="16995"/>
                    </a:lnTo>
                    <a:lnTo>
                      <a:pt x="16289" y="16776"/>
                    </a:lnTo>
                    <a:lnTo>
                      <a:pt x="15884" y="16556"/>
                    </a:lnTo>
                    <a:lnTo>
                      <a:pt x="15884" y="16392"/>
                    </a:lnTo>
                    <a:lnTo>
                      <a:pt x="16289" y="16392"/>
                    </a:lnTo>
                    <a:lnTo>
                      <a:pt x="16390" y="16173"/>
                    </a:lnTo>
                    <a:lnTo>
                      <a:pt x="16289" y="15734"/>
                    </a:lnTo>
                    <a:lnTo>
                      <a:pt x="16390" y="15350"/>
                    </a:lnTo>
                    <a:lnTo>
                      <a:pt x="16187" y="15131"/>
                    </a:lnTo>
                    <a:lnTo>
                      <a:pt x="17047" y="14802"/>
                    </a:lnTo>
                    <a:lnTo>
                      <a:pt x="16845" y="14418"/>
                    </a:lnTo>
                    <a:lnTo>
                      <a:pt x="16845" y="13980"/>
                    </a:lnTo>
                    <a:lnTo>
                      <a:pt x="16946" y="13870"/>
                    </a:lnTo>
                    <a:lnTo>
                      <a:pt x="16744" y="13706"/>
                    </a:lnTo>
                    <a:lnTo>
                      <a:pt x="17148" y="13815"/>
                    </a:lnTo>
                    <a:lnTo>
                      <a:pt x="17148" y="13596"/>
                    </a:lnTo>
                    <a:lnTo>
                      <a:pt x="17503" y="13157"/>
                    </a:lnTo>
                    <a:lnTo>
                      <a:pt x="17401" y="12774"/>
                    </a:lnTo>
                    <a:lnTo>
                      <a:pt x="17806" y="12774"/>
                    </a:lnTo>
                    <a:lnTo>
                      <a:pt x="18008" y="12664"/>
                    </a:lnTo>
                    <a:lnTo>
                      <a:pt x="18261" y="12335"/>
                    </a:lnTo>
                    <a:lnTo>
                      <a:pt x="18211" y="12061"/>
                    </a:lnTo>
                    <a:lnTo>
                      <a:pt x="18363" y="11513"/>
                    </a:lnTo>
                    <a:lnTo>
                      <a:pt x="18211" y="11293"/>
                    </a:lnTo>
                    <a:lnTo>
                      <a:pt x="18211" y="10800"/>
                    </a:lnTo>
                    <a:lnTo>
                      <a:pt x="18261" y="11129"/>
                    </a:lnTo>
                    <a:lnTo>
                      <a:pt x="18666" y="11019"/>
                    </a:lnTo>
                    <a:lnTo>
                      <a:pt x="18261" y="10690"/>
                    </a:lnTo>
                    <a:lnTo>
                      <a:pt x="18261" y="10197"/>
                    </a:lnTo>
                    <a:lnTo>
                      <a:pt x="18363" y="10581"/>
                    </a:lnTo>
                    <a:lnTo>
                      <a:pt x="18666" y="10581"/>
                    </a:lnTo>
                    <a:lnTo>
                      <a:pt x="18565" y="9758"/>
                    </a:lnTo>
                    <a:lnTo>
                      <a:pt x="18767" y="9978"/>
                    </a:lnTo>
                    <a:lnTo>
                      <a:pt x="19121" y="9758"/>
                    </a:lnTo>
                    <a:lnTo>
                      <a:pt x="19425" y="9484"/>
                    </a:lnTo>
                    <a:lnTo>
                      <a:pt x="19324" y="9046"/>
                    </a:lnTo>
                    <a:lnTo>
                      <a:pt x="19222" y="8936"/>
                    </a:lnTo>
                    <a:lnTo>
                      <a:pt x="19222" y="8826"/>
                    </a:lnTo>
                    <a:lnTo>
                      <a:pt x="19627" y="8662"/>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nvGrpSpPr>
              <p:cNvPr id="33" name="Group 10118"/>
              <p:cNvGrpSpPr/>
              <p:nvPr/>
            </p:nvGrpSpPr>
            <p:grpSpPr>
              <a:xfrm>
                <a:off x="4404655" y="3178066"/>
                <a:ext cx="865874" cy="694846"/>
                <a:chOff x="0" y="0"/>
                <a:chExt cx="865872" cy="694845"/>
              </a:xfrm>
              <a:grpFill/>
            </p:grpSpPr>
            <p:sp>
              <p:nvSpPr>
                <p:cNvPr id="175" name="Shape 10113"/>
                <p:cNvSpPr/>
                <p:nvPr/>
              </p:nvSpPr>
              <p:spPr>
                <a:xfrm>
                  <a:off x="356746" y="597209"/>
                  <a:ext cx="53782" cy="24411"/>
                </a:xfrm>
                <a:custGeom>
                  <a:avLst/>
                  <a:gdLst/>
                  <a:ahLst/>
                  <a:cxnLst>
                    <a:cxn ang="0">
                      <a:pos x="wd2" y="hd2"/>
                    </a:cxn>
                    <a:cxn ang="5400000">
                      <a:pos x="wd2" y="hd2"/>
                    </a:cxn>
                    <a:cxn ang="10800000">
                      <a:pos x="wd2" y="hd2"/>
                    </a:cxn>
                    <a:cxn ang="16200000">
                      <a:pos x="wd2" y="hd2"/>
                    </a:cxn>
                  </a:cxnLst>
                  <a:rect l="0" t="0" r="r" b="b"/>
                  <a:pathLst>
                    <a:path w="21600" h="21600" extrusionOk="0">
                      <a:moveTo>
                        <a:pt x="13680" y="21600"/>
                      </a:moveTo>
                      <a:lnTo>
                        <a:pt x="18720" y="18720"/>
                      </a:lnTo>
                      <a:lnTo>
                        <a:pt x="21600" y="10080"/>
                      </a:lnTo>
                      <a:lnTo>
                        <a:pt x="20160" y="7200"/>
                      </a:lnTo>
                      <a:lnTo>
                        <a:pt x="10800" y="0"/>
                      </a:lnTo>
                      <a:lnTo>
                        <a:pt x="0" y="5760"/>
                      </a:lnTo>
                      <a:lnTo>
                        <a:pt x="2880" y="12960"/>
                      </a:lnTo>
                      <a:lnTo>
                        <a:pt x="7920" y="15840"/>
                      </a:lnTo>
                      <a:lnTo>
                        <a:pt x="1368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76" name="Shape 10114"/>
                <p:cNvSpPr/>
                <p:nvPr/>
              </p:nvSpPr>
              <p:spPr>
                <a:xfrm>
                  <a:off x="356746" y="597209"/>
                  <a:ext cx="53782" cy="24411"/>
                </a:xfrm>
                <a:custGeom>
                  <a:avLst/>
                  <a:gdLst/>
                  <a:ahLst/>
                  <a:cxnLst>
                    <a:cxn ang="0">
                      <a:pos x="wd2" y="hd2"/>
                    </a:cxn>
                    <a:cxn ang="5400000">
                      <a:pos x="wd2" y="hd2"/>
                    </a:cxn>
                    <a:cxn ang="10800000">
                      <a:pos x="wd2" y="hd2"/>
                    </a:cxn>
                    <a:cxn ang="16200000">
                      <a:pos x="wd2" y="hd2"/>
                    </a:cxn>
                  </a:cxnLst>
                  <a:rect l="0" t="0" r="r" b="b"/>
                  <a:pathLst>
                    <a:path w="21600" h="21600" extrusionOk="0">
                      <a:moveTo>
                        <a:pt x="13680" y="21600"/>
                      </a:moveTo>
                      <a:lnTo>
                        <a:pt x="18720" y="18720"/>
                      </a:lnTo>
                      <a:lnTo>
                        <a:pt x="21600" y="10080"/>
                      </a:lnTo>
                      <a:lnTo>
                        <a:pt x="20160" y="7200"/>
                      </a:lnTo>
                      <a:lnTo>
                        <a:pt x="10800" y="0"/>
                      </a:lnTo>
                      <a:lnTo>
                        <a:pt x="0" y="5760"/>
                      </a:lnTo>
                      <a:lnTo>
                        <a:pt x="2880" y="12960"/>
                      </a:lnTo>
                      <a:lnTo>
                        <a:pt x="7920" y="15840"/>
                      </a:lnTo>
                      <a:lnTo>
                        <a:pt x="1368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77" name="Shape 10115"/>
                <p:cNvSpPr/>
                <p:nvPr/>
              </p:nvSpPr>
              <p:spPr>
                <a:xfrm>
                  <a:off x="480442" y="636262"/>
                  <a:ext cx="26891" cy="24411"/>
                </a:xfrm>
                <a:custGeom>
                  <a:avLst/>
                  <a:gdLst/>
                  <a:ahLst/>
                  <a:cxnLst>
                    <a:cxn ang="0">
                      <a:pos x="wd2" y="hd2"/>
                    </a:cxn>
                    <a:cxn ang="5400000">
                      <a:pos x="wd2" y="hd2"/>
                    </a:cxn>
                    <a:cxn ang="10800000">
                      <a:pos x="wd2" y="hd2"/>
                    </a:cxn>
                    <a:cxn ang="16200000">
                      <a:pos x="wd2" y="hd2"/>
                    </a:cxn>
                  </a:cxnLst>
                  <a:rect l="0" t="0" r="r" b="b"/>
                  <a:pathLst>
                    <a:path w="21600" h="21600" extrusionOk="0">
                      <a:moveTo>
                        <a:pt x="20160" y="21600"/>
                      </a:moveTo>
                      <a:lnTo>
                        <a:pt x="21600" y="18720"/>
                      </a:lnTo>
                      <a:lnTo>
                        <a:pt x="20160" y="11520"/>
                      </a:lnTo>
                      <a:lnTo>
                        <a:pt x="11520" y="0"/>
                      </a:lnTo>
                      <a:lnTo>
                        <a:pt x="2880" y="11520"/>
                      </a:lnTo>
                      <a:lnTo>
                        <a:pt x="0" y="14400"/>
                      </a:lnTo>
                      <a:lnTo>
                        <a:pt x="11520" y="21600"/>
                      </a:lnTo>
                      <a:lnTo>
                        <a:pt x="2016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78" name="Shape 10116"/>
                <p:cNvSpPr/>
                <p:nvPr/>
              </p:nvSpPr>
              <p:spPr>
                <a:xfrm>
                  <a:off x="480442" y="636262"/>
                  <a:ext cx="26891" cy="24411"/>
                </a:xfrm>
                <a:custGeom>
                  <a:avLst/>
                  <a:gdLst/>
                  <a:ahLst/>
                  <a:cxnLst>
                    <a:cxn ang="0">
                      <a:pos x="wd2" y="hd2"/>
                    </a:cxn>
                    <a:cxn ang="5400000">
                      <a:pos x="wd2" y="hd2"/>
                    </a:cxn>
                    <a:cxn ang="10800000">
                      <a:pos x="wd2" y="hd2"/>
                    </a:cxn>
                    <a:cxn ang="16200000">
                      <a:pos x="wd2" y="hd2"/>
                    </a:cxn>
                  </a:cxnLst>
                  <a:rect l="0" t="0" r="r" b="b"/>
                  <a:pathLst>
                    <a:path w="21600" h="21600" extrusionOk="0">
                      <a:moveTo>
                        <a:pt x="20160" y="21600"/>
                      </a:moveTo>
                      <a:lnTo>
                        <a:pt x="21600" y="18720"/>
                      </a:lnTo>
                      <a:lnTo>
                        <a:pt x="20160" y="11520"/>
                      </a:lnTo>
                      <a:lnTo>
                        <a:pt x="11520" y="0"/>
                      </a:lnTo>
                      <a:lnTo>
                        <a:pt x="2880" y="11520"/>
                      </a:lnTo>
                      <a:lnTo>
                        <a:pt x="0" y="14400"/>
                      </a:lnTo>
                      <a:lnTo>
                        <a:pt x="11520" y="21600"/>
                      </a:lnTo>
                      <a:lnTo>
                        <a:pt x="2016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79" name="Shape 10117"/>
                <p:cNvSpPr/>
                <p:nvPr/>
              </p:nvSpPr>
              <p:spPr>
                <a:xfrm>
                  <a:off x="-1" y="-1"/>
                  <a:ext cx="865874" cy="694847"/>
                </a:xfrm>
                <a:custGeom>
                  <a:avLst/>
                  <a:gdLst/>
                  <a:ahLst/>
                  <a:cxnLst>
                    <a:cxn ang="0">
                      <a:pos x="wd2" y="hd2"/>
                    </a:cxn>
                    <a:cxn ang="5400000">
                      <a:pos x="wd2" y="hd2"/>
                    </a:cxn>
                    <a:cxn ang="10800000">
                      <a:pos x="wd2" y="hd2"/>
                    </a:cxn>
                    <a:cxn ang="16200000">
                      <a:pos x="wd2" y="hd2"/>
                    </a:cxn>
                  </a:cxnLst>
                  <a:rect l="0" t="0" r="r" b="b"/>
                  <a:pathLst>
                    <a:path w="21600" h="21600" extrusionOk="0">
                      <a:moveTo>
                        <a:pt x="18827" y="14569"/>
                      </a:moveTo>
                      <a:lnTo>
                        <a:pt x="18648" y="14265"/>
                      </a:lnTo>
                      <a:lnTo>
                        <a:pt x="18648" y="14063"/>
                      </a:lnTo>
                      <a:lnTo>
                        <a:pt x="18470" y="13709"/>
                      </a:lnTo>
                      <a:lnTo>
                        <a:pt x="18380" y="13304"/>
                      </a:lnTo>
                      <a:lnTo>
                        <a:pt x="17978" y="12950"/>
                      </a:lnTo>
                      <a:lnTo>
                        <a:pt x="17799" y="12545"/>
                      </a:lnTo>
                      <a:lnTo>
                        <a:pt x="17620" y="12191"/>
                      </a:lnTo>
                      <a:lnTo>
                        <a:pt x="17799" y="11635"/>
                      </a:lnTo>
                      <a:lnTo>
                        <a:pt x="18067" y="10572"/>
                      </a:lnTo>
                      <a:lnTo>
                        <a:pt x="17978" y="10471"/>
                      </a:lnTo>
                      <a:lnTo>
                        <a:pt x="14176" y="10825"/>
                      </a:lnTo>
                      <a:lnTo>
                        <a:pt x="10152" y="11028"/>
                      </a:lnTo>
                      <a:lnTo>
                        <a:pt x="10420" y="10775"/>
                      </a:lnTo>
                      <a:lnTo>
                        <a:pt x="10241" y="10370"/>
                      </a:lnTo>
                      <a:lnTo>
                        <a:pt x="10241" y="10016"/>
                      </a:lnTo>
                      <a:lnTo>
                        <a:pt x="10062" y="9611"/>
                      </a:lnTo>
                      <a:lnTo>
                        <a:pt x="10509" y="9510"/>
                      </a:lnTo>
                      <a:lnTo>
                        <a:pt x="10554" y="9257"/>
                      </a:lnTo>
                      <a:lnTo>
                        <a:pt x="10330" y="8954"/>
                      </a:lnTo>
                      <a:lnTo>
                        <a:pt x="10643" y="8954"/>
                      </a:lnTo>
                      <a:lnTo>
                        <a:pt x="10554" y="8195"/>
                      </a:lnTo>
                      <a:lnTo>
                        <a:pt x="10912" y="7790"/>
                      </a:lnTo>
                      <a:lnTo>
                        <a:pt x="10554" y="7790"/>
                      </a:lnTo>
                      <a:lnTo>
                        <a:pt x="10912" y="7537"/>
                      </a:lnTo>
                      <a:lnTo>
                        <a:pt x="11001" y="7234"/>
                      </a:lnTo>
                      <a:lnTo>
                        <a:pt x="11270" y="6880"/>
                      </a:lnTo>
                      <a:lnTo>
                        <a:pt x="11091" y="6677"/>
                      </a:lnTo>
                      <a:lnTo>
                        <a:pt x="11180" y="6374"/>
                      </a:lnTo>
                      <a:lnTo>
                        <a:pt x="11404" y="6171"/>
                      </a:lnTo>
                      <a:lnTo>
                        <a:pt x="12164" y="5311"/>
                      </a:lnTo>
                      <a:lnTo>
                        <a:pt x="12164" y="5261"/>
                      </a:lnTo>
                      <a:lnTo>
                        <a:pt x="11851" y="5160"/>
                      </a:lnTo>
                      <a:lnTo>
                        <a:pt x="12164" y="5160"/>
                      </a:lnTo>
                      <a:lnTo>
                        <a:pt x="12164" y="4957"/>
                      </a:lnTo>
                      <a:lnTo>
                        <a:pt x="12432" y="4553"/>
                      </a:lnTo>
                      <a:lnTo>
                        <a:pt x="12075" y="4654"/>
                      </a:lnTo>
                      <a:lnTo>
                        <a:pt x="11761" y="4553"/>
                      </a:lnTo>
                      <a:lnTo>
                        <a:pt x="11940" y="4300"/>
                      </a:lnTo>
                      <a:lnTo>
                        <a:pt x="12253" y="4097"/>
                      </a:lnTo>
                      <a:lnTo>
                        <a:pt x="12522" y="3794"/>
                      </a:lnTo>
                      <a:lnTo>
                        <a:pt x="12745" y="3794"/>
                      </a:lnTo>
                      <a:lnTo>
                        <a:pt x="12745" y="3642"/>
                      </a:lnTo>
                      <a:lnTo>
                        <a:pt x="12432" y="3541"/>
                      </a:lnTo>
                      <a:lnTo>
                        <a:pt x="12343" y="3237"/>
                      </a:lnTo>
                      <a:lnTo>
                        <a:pt x="12075" y="3035"/>
                      </a:lnTo>
                      <a:lnTo>
                        <a:pt x="11940" y="2782"/>
                      </a:lnTo>
                      <a:lnTo>
                        <a:pt x="11940" y="2681"/>
                      </a:lnTo>
                      <a:lnTo>
                        <a:pt x="12253" y="2782"/>
                      </a:lnTo>
                      <a:lnTo>
                        <a:pt x="11985" y="2378"/>
                      </a:lnTo>
                      <a:lnTo>
                        <a:pt x="12253" y="2125"/>
                      </a:lnTo>
                      <a:lnTo>
                        <a:pt x="11761" y="2175"/>
                      </a:lnTo>
                      <a:lnTo>
                        <a:pt x="11672" y="2023"/>
                      </a:lnTo>
                      <a:lnTo>
                        <a:pt x="11985" y="1518"/>
                      </a:lnTo>
                      <a:lnTo>
                        <a:pt x="11672" y="1315"/>
                      </a:lnTo>
                      <a:lnTo>
                        <a:pt x="11583" y="961"/>
                      </a:lnTo>
                      <a:lnTo>
                        <a:pt x="11851" y="658"/>
                      </a:lnTo>
                      <a:lnTo>
                        <a:pt x="11851" y="304"/>
                      </a:lnTo>
                      <a:lnTo>
                        <a:pt x="11583" y="304"/>
                      </a:lnTo>
                      <a:lnTo>
                        <a:pt x="11314" y="506"/>
                      </a:lnTo>
                      <a:lnTo>
                        <a:pt x="11314" y="202"/>
                      </a:lnTo>
                      <a:lnTo>
                        <a:pt x="11493" y="0"/>
                      </a:lnTo>
                      <a:lnTo>
                        <a:pt x="4964" y="405"/>
                      </a:lnTo>
                      <a:lnTo>
                        <a:pt x="0" y="556"/>
                      </a:lnTo>
                      <a:lnTo>
                        <a:pt x="134" y="6070"/>
                      </a:lnTo>
                      <a:lnTo>
                        <a:pt x="760" y="6677"/>
                      </a:lnTo>
                      <a:lnTo>
                        <a:pt x="894" y="6930"/>
                      </a:lnTo>
                      <a:lnTo>
                        <a:pt x="1163" y="7689"/>
                      </a:lnTo>
                      <a:lnTo>
                        <a:pt x="1073" y="8195"/>
                      </a:lnTo>
                      <a:lnTo>
                        <a:pt x="1342" y="8549"/>
                      </a:lnTo>
                      <a:lnTo>
                        <a:pt x="1476" y="8954"/>
                      </a:lnTo>
                      <a:lnTo>
                        <a:pt x="1565" y="9055"/>
                      </a:lnTo>
                      <a:lnTo>
                        <a:pt x="1744" y="9308"/>
                      </a:lnTo>
                      <a:lnTo>
                        <a:pt x="1744" y="9712"/>
                      </a:lnTo>
                      <a:lnTo>
                        <a:pt x="2236" y="10370"/>
                      </a:lnTo>
                      <a:lnTo>
                        <a:pt x="2325" y="10471"/>
                      </a:lnTo>
                      <a:lnTo>
                        <a:pt x="2325" y="10775"/>
                      </a:lnTo>
                      <a:lnTo>
                        <a:pt x="2415" y="11129"/>
                      </a:lnTo>
                      <a:lnTo>
                        <a:pt x="2236" y="11432"/>
                      </a:lnTo>
                      <a:lnTo>
                        <a:pt x="2415" y="11685"/>
                      </a:lnTo>
                      <a:lnTo>
                        <a:pt x="2236" y="12090"/>
                      </a:lnTo>
                      <a:lnTo>
                        <a:pt x="2325" y="12444"/>
                      </a:lnTo>
                      <a:lnTo>
                        <a:pt x="2191" y="12748"/>
                      </a:lnTo>
                      <a:lnTo>
                        <a:pt x="2102" y="13152"/>
                      </a:lnTo>
                      <a:lnTo>
                        <a:pt x="1834" y="13506"/>
                      </a:lnTo>
                      <a:lnTo>
                        <a:pt x="1744" y="13911"/>
                      </a:lnTo>
                      <a:lnTo>
                        <a:pt x="1834" y="14569"/>
                      </a:lnTo>
                      <a:lnTo>
                        <a:pt x="1565" y="14923"/>
                      </a:lnTo>
                      <a:lnTo>
                        <a:pt x="1744" y="15327"/>
                      </a:lnTo>
                      <a:lnTo>
                        <a:pt x="1923" y="16187"/>
                      </a:lnTo>
                      <a:lnTo>
                        <a:pt x="1834" y="16541"/>
                      </a:lnTo>
                      <a:lnTo>
                        <a:pt x="1476" y="16946"/>
                      </a:lnTo>
                      <a:lnTo>
                        <a:pt x="1565" y="17300"/>
                      </a:lnTo>
                      <a:lnTo>
                        <a:pt x="1476" y="17705"/>
                      </a:lnTo>
                      <a:lnTo>
                        <a:pt x="1252" y="17907"/>
                      </a:lnTo>
                      <a:lnTo>
                        <a:pt x="1163" y="18261"/>
                      </a:lnTo>
                      <a:lnTo>
                        <a:pt x="1476" y="18565"/>
                      </a:lnTo>
                      <a:lnTo>
                        <a:pt x="1744" y="18261"/>
                      </a:lnTo>
                      <a:lnTo>
                        <a:pt x="3265" y="18059"/>
                      </a:lnTo>
                      <a:lnTo>
                        <a:pt x="3354" y="17907"/>
                      </a:lnTo>
                      <a:lnTo>
                        <a:pt x="2996" y="17705"/>
                      </a:lnTo>
                      <a:lnTo>
                        <a:pt x="3354" y="17401"/>
                      </a:lnTo>
                      <a:lnTo>
                        <a:pt x="3443" y="16541"/>
                      </a:lnTo>
                      <a:lnTo>
                        <a:pt x="3667" y="16845"/>
                      </a:lnTo>
                      <a:lnTo>
                        <a:pt x="3757" y="17199"/>
                      </a:lnTo>
                      <a:lnTo>
                        <a:pt x="3757" y="17503"/>
                      </a:lnTo>
                      <a:lnTo>
                        <a:pt x="3533" y="17705"/>
                      </a:lnTo>
                      <a:lnTo>
                        <a:pt x="3443" y="17907"/>
                      </a:lnTo>
                      <a:lnTo>
                        <a:pt x="3667" y="17958"/>
                      </a:lnTo>
                      <a:lnTo>
                        <a:pt x="4025" y="18059"/>
                      </a:lnTo>
                      <a:lnTo>
                        <a:pt x="4606" y="18160"/>
                      </a:lnTo>
                      <a:lnTo>
                        <a:pt x="5277" y="18464"/>
                      </a:lnTo>
                      <a:lnTo>
                        <a:pt x="5635" y="18666"/>
                      </a:lnTo>
                      <a:lnTo>
                        <a:pt x="6127" y="18919"/>
                      </a:lnTo>
                      <a:lnTo>
                        <a:pt x="7647" y="19121"/>
                      </a:lnTo>
                      <a:lnTo>
                        <a:pt x="7960" y="19121"/>
                      </a:lnTo>
                      <a:lnTo>
                        <a:pt x="8407" y="18818"/>
                      </a:lnTo>
                      <a:lnTo>
                        <a:pt x="8720" y="18818"/>
                      </a:lnTo>
                      <a:lnTo>
                        <a:pt x="8452" y="18363"/>
                      </a:lnTo>
                      <a:lnTo>
                        <a:pt x="8229" y="18059"/>
                      </a:lnTo>
                      <a:lnTo>
                        <a:pt x="8542" y="17958"/>
                      </a:lnTo>
                      <a:lnTo>
                        <a:pt x="8989" y="17705"/>
                      </a:lnTo>
                      <a:lnTo>
                        <a:pt x="9570" y="17503"/>
                      </a:lnTo>
                      <a:lnTo>
                        <a:pt x="9570" y="18059"/>
                      </a:lnTo>
                      <a:lnTo>
                        <a:pt x="9839" y="17958"/>
                      </a:lnTo>
                      <a:lnTo>
                        <a:pt x="10509" y="17907"/>
                      </a:lnTo>
                      <a:lnTo>
                        <a:pt x="10554" y="18261"/>
                      </a:lnTo>
                      <a:lnTo>
                        <a:pt x="10822" y="18464"/>
                      </a:lnTo>
                      <a:lnTo>
                        <a:pt x="11001" y="18919"/>
                      </a:lnTo>
                      <a:lnTo>
                        <a:pt x="11314" y="18919"/>
                      </a:lnTo>
                      <a:lnTo>
                        <a:pt x="11940" y="19121"/>
                      </a:lnTo>
                      <a:lnTo>
                        <a:pt x="12075" y="18818"/>
                      </a:lnTo>
                      <a:lnTo>
                        <a:pt x="12164" y="18767"/>
                      </a:lnTo>
                      <a:lnTo>
                        <a:pt x="12164" y="18565"/>
                      </a:lnTo>
                      <a:lnTo>
                        <a:pt x="12253" y="18818"/>
                      </a:lnTo>
                      <a:lnTo>
                        <a:pt x="12164" y="18919"/>
                      </a:lnTo>
                      <a:lnTo>
                        <a:pt x="12164" y="19222"/>
                      </a:lnTo>
                      <a:lnTo>
                        <a:pt x="12343" y="19577"/>
                      </a:lnTo>
                      <a:lnTo>
                        <a:pt x="12656" y="19779"/>
                      </a:lnTo>
                      <a:lnTo>
                        <a:pt x="12835" y="20184"/>
                      </a:lnTo>
                      <a:lnTo>
                        <a:pt x="12745" y="20538"/>
                      </a:lnTo>
                      <a:lnTo>
                        <a:pt x="12924" y="20740"/>
                      </a:lnTo>
                      <a:lnTo>
                        <a:pt x="13282" y="20538"/>
                      </a:lnTo>
                      <a:lnTo>
                        <a:pt x="13863" y="21044"/>
                      </a:lnTo>
                      <a:lnTo>
                        <a:pt x="14176" y="20841"/>
                      </a:lnTo>
                      <a:lnTo>
                        <a:pt x="14266" y="20841"/>
                      </a:lnTo>
                      <a:lnTo>
                        <a:pt x="14624" y="21044"/>
                      </a:lnTo>
                      <a:lnTo>
                        <a:pt x="14847" y="20841"/>
                      </a:lnTo>
                      <a:lnTo>
                        <a:pt x="14847" y="20335"/>
                      </a:lnTo>
                      <a:lnTo>
                        <a:pt x="14937" y="19981"/>
                      </a:lnTo>
                      <a:lnTo>
                        <a:pt x="15294" y="19981"/>
                      </a:lnTo>
                      <a:lnTo>
                        <a:pt x="15518" y="19880"/>
                      </a:lnTo>
                      <a:lnTo>
                        <a:pt x="15697" y="19779"/>
                      </a:lnTo>
                      <a:lnTo>
                        <a:pt x="15876" y="20184"/>
                      </a:lnTo>
                      <a:lnTo>
                        <a:pt x="16144" y="19981"/>
                      </a:lnTo>
                      <a:lnTo>
                        <a:pt x="16457" y="20184"/>
                      </a:lnTo>
                      <a:lnTo>
                        <a:pt x="16457" y="20639"/>
                      </a:lnTo>
                      <a:lnTo>
                        <a:pt x="16547" y="21044"/>
                      </a:lnTo>
                      <a:lnTo>
                        <a:pt x="16860" y="20841"/>
                      </a:lnTo>
                      <a:lnTo>
                        <a:pt x="17128" y="20538"/>
                      </a:lnTo>
                      <a:lnTo>
                        <a:pt x="17307" y="20285"/>
                      </a:lnTo>
                      <a:lnTo>
                        <a:pt x="17039" y="19880"/>
                      </a:lnTo>
                      <a:lnTo>
                        <a:pt x="17396" y="19779"/>
                      </a:lnTo>
                      <a:lnTo>
                        <a:pt x="17307" y="19121"/>
                      </a:lnTo>
                      <a:lnTo>
                        <a:pt x="16636" y="18767"/>
                      </a:lnTo>
                      <a:lnTo>
                        <a:pt x="16636" y="18363"/>
                      </a:lnTo>
                      <a:lnTo>
                        <a:pt x="17709" y="18919"/>
                      </a:lnTo>
                      <a:lnTo>
                        <a:pt x="18067" y="18919"/>
                      </a:lnTo>
                      <a:lnTo>
                        <a:pt x="18291" y="19121"/>
                      </a:lnTo>
                      <a:lnTo>
                        <a:pt x="18470" y="19222"/>
                      </a:lnTo>
                      <a:lnTo>
                        <a:pt x="18291" y="19577"/>
                      </a:lnTo>
                      <a:lnTo>
                        <a:pt x="18559" y="19577"/>
                      </a:lnTo>
                      <a:lnTo>
                        <a:pt x="18917" y="19526"/>
                      </a:lnTo>
                      <a:lnTo>
                        <a:pt x="19051" y="19880"/>
                      </a:lnTo>
                      <a:lnTo>
                        <a:pt x="19498" y="19981"/>
                      </a:lnTo>
                      <a:lnTo>
                        <a:pt x="19722" y="19880"/>
                      </a:lnTo>
                      <a:lnTo>
                        <a:pt x="19811" y="20184"/>
                      </a:lnTo>
                      <a:lnTo>
                        <a:pt x="20080" y="20538"/>
                      </a:lnTo>
                      <a:lnTo>
                        <a:pt x="20348" y="20639"/>
                      </a:lnTo>
                      <a:lnTo>
                        <a:pt x="20393" y="20184"/>
                      </a:lnTo>
                      <a:lnTo>
                        <a:pt x="20482" y="20538"/>
                      </a:lnTo>
                      <a:lnTo>
                        <a:pt x="20348" y="20942"/>
                      </a:lnTo>
                      <a:lnTo>
                        <a:pt x="20080" y="21600"/>
                      </a:lnTo>
                      <a:lnTo>
                        <a:pt x="20393" y="21296"/>
                      </a:lnTo>
                      <a:lnTo>
                        <a:pt x="20482" y="20942"/>
                      </a:lnTo>
                      <a:lnTo>
                        <a:pt x="20750" y="20538"/>
                      </a:lnTo>
                      <a:lnTo>
                        <a:pt x="21153" y="21145"/>
                      </a:lnTo>
                      <a:lnTo>
                        <a:pt x="21153" y="20841"/>
                      </a:lnTo>
                      <a:lnTo>
                        <a:pt x="21332" y="20437"/>
                      </a:lnTo>
                      <a:lnTo>
                        <a:pt x="21332" y="20285"/>
                      </a:lnTo>
                      <a:lnTo>
                        <a:pt x="21600" y="20184"/>
                      </a:lnTo>
                      <a:lnTo>
                        <a:pt x="21600" y="19981"/>
                      </a:lnTo>
                      <a:lnTo>
                        <a:pt x="21242" y="19880"/>
                      </a:lnTo>
                      <a:lnTo>
                        <a:pt x="21153" y="19577"/>
                      </a:lnTo>
                      <a:lnTo>
                        <a:pt x="20929" y="19425"/>
                      </a:lnTo>
                      <a:lnTo>
                        <a:pt x="20258" y="19324"/>
                      </a:lnTo>
                      <a:lnTo>
                        <a:pt x="19990" y="19121"/>
                      </a:lnTo>
                      <a:lnTo>
                        <a:pt x="19588" y="19121"/>
                      </a:lnTo>
                      <a:lnTo>
                        <a:pt x="19409" y="18767"/>
                      </a:lnTo>
                      <a:lnTo>
                        <a:pt x="19051" y="18565"/>
                      </a:lnTo>
                      <a:lnTo>
                        <a:pt x="18738" y="18464"/>
                      </a:lnTo>
                      <a:lnTo>
                        <a:pt x="18648" y="18059"/>
                      </a:lnTo>
                      <a:lnTo>
                        <a:pt x="18917" y="17958"/>
                      </a:lnTo>
                      <a:lnTo>
                        <a:pt x="18827" y="17806"/>
                      </a:lnTo>
                      <a:lnTo>
                        <a:pt x="19140" y="17705"/>
                      </a:lnTo>
                      <a:lnTo>
                        <a:pt x="19498" y="17907"/>
                      </a:lnTo>
                      <a:lnTo>
                        <a:pt x="19230" y="17604"/>
                      </a:lnTo>
                      <a:lnTo>
                        <a:pt x="19051" y="17199"/>
                      </a:lnTo>
                      <a:lnTo>
                        <a:pt x="19409" y="16946"/>
                      </a:lnTo>
                      <a:lnTo>
                        <a:pt x="19722" y="16946"/>
                      </a:lnTo>
                      <a:lnTo>
                        <a:pt x="19811" y="17047"/>
                      </a:lnTo>
                      <a:lnTo>
                        <a:pt x="19901" y="16744"/>
                      </a:lnTo>
                      <a:lnTo>
                        <a:pt x="19901" y="16390"/>
                      </a:lnTo>
                      <a:lnTo>
                        <a:pt x="19677" y="16187"/>
                      </a:lnTo>
                      <a:lnTo>
                        <a:pt x="19588" y="15783"/>
                      </a:lnTo>
                      <a:lnTo>
                        <a:pt x="19498" y="15530"/>
                      </a:lnTo>
                      <a:lnTo>
                        <a:pt x="19051" y="15783"/>
                      </a:lnTo>
                      <a:lnTo>
                        <a:pt x="18961" y="16187"/>
                      </a:lnTo>
                      <a:lnTo>
                        <a:pt x="18917" y="16541"/>
                      </a:lnTo>
                      <a:lnTo>
                        <a:pt x="18559" y="16541"/>
                      </a:lnTo>
                      <a:lnTo>
                        <a:pt x="18470" y="16187"/>
                      </a:lnTo>
                      <a:lnTo>
                        <a:pt x="18157" y="16289"/>
                      </a:lnTo>
                      <a:lnTo>
                        <a:pt x="17888" y="16086"/>
                      </a:lnTo>
                      <a:lnTo>
                        <a:pt x="17888" y="15985"/>
                      </a:lnTo>
                      <a:lnTo>
                        <a:pt x="18559" y="15530"/>
                      </a:lnTo>
                      <a:lnTo>
                        <a:pt x="18648" y="15125"/>
                      </a:lnTo>
                      <a:lnTo>
                        <a:pt x="18291" y="15327"/>
                      </a:lnTo>
                      <a:lnTo>
                        <a:pt x="18291" y="15024"/>
                      </a:lnTo>
                      <a:lnTo>
                        <a:pt x="18067" y="15327"/>
                      </a:lnTo>
                      <a:lnTo>
                        <a:pt x="17799" y="15125"/>
                      </a:lnTo>
                      <a:lnTo>
                        <a:pt x="17486" y="15530"/>
                      </a:lnTo>
                      <a:lnTo>
                        <a:pt x="17217" y="15580"/>
                      </a:lnTo>
                      <a:lnTo>
                        <a:pt x="16278" y="15681"/>
                      </a:lnTo>
                      <a:lnTo>
                        <a:pt x="15876" y="15681"/>
                      </a:lnTo>
                      <a:lnTo>
                        <a:pt x="15473" y="15530"/>
                      </a:lnTo>
                      <a:lnTo>
                        <a:pt x="15473" y="15125"/>
                      </a:lnTo>
                      <a:lnTo>
                        <a:pt x="15697" y="14822"/>
                      </a:lnTo>
                      <a:lnTo>
                        <a:pt x="16144" y="14063"/>
                      </a:lnTo>
                      <a:lnTo>
                        <a:pt x="16368" y="14012"/>
                      </a:lnTo>
                      <a:lnTo>
                        <a:pt x="16815" y="14063"/>
                      </a:lnTo>
                      <a:lnTo>
                        <a:pt x="17128" y="14265"/>
                      </a:lnTo>
                      <a:lnTo>
                        <a:pt x="17486" y="14569"/>
                      </a:lnTo>
                      <a:lnTo>
                        <a:pt x="17709" y="14569"/>
                      </a:lnTo>
                      <a:lnTo>
                        <a:pt x="17978" y="14771"/>
                      </a:lnTo>
                      <a:lnTo>
                        <a:pt x="18067" y="14670"/>
                      </a:lnTo>
                      <a:lnTo>
                        <a:pt x="18380" y="14923"/>
                      </a:lnTo>
                      <a:lnTo>
                        <a:pt x="18827" y="14923"/>
                      </a:lnTo>
                      <a:lnTo>
                        <a:pt x="18827" y="15024"/>
                      </a:lnTo>
                      <a:lnTo>
                        <a:pt x="19140" y="14822"/>
                      </a:lnTo>
                      <a:lnTo>
                        <a:pt x="18961" y="14771"/>
                      </a:lnTo>
                      <a:lnTo>
                        <a:pt x="18827" y="14569"/>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sp>
            <p:nvSpPr>
              <p:cNvPr id="34" name="Shape 10119"/>
              <p:cNvSpPr/>
              <p:nvPr/>
            </p:nvSpPr>
            <p:spPr>
              <a:xfrm>
                <a:off x="4773951" y="722668"/>
                <a:ext cx="1434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21600"/>
                    </a:lnTo>
                    <a:lnTo>
                      <a:pt x="21600" y="72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5" name="Shape 10120"/>
              <p:cNvSpPr/>
              <p:nvPr/>
            </p:nvSpPr>
            <p:spPr>
              <a:xfrm>
                <a:off x="4773951" y="722668"/>
                <a:ext cx="1434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21600"/>
                    </a:lnTo>
                    <a:lnTo>
                      <a:pt x="21600" y="72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6" name="Shape 10121"/>
              <p:cNvSpPr/>
              <p:nvPr/>
            </p:nvSpPr>
            <p:spPr>
              <a:xfrm>
                <a:off x="4791804" y="706237"/>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4400" y="216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7" name="Shape 10122"/>
              <p:cNvSpPr/>
              <p:nvPr/>
            </p:nvSpPr>
            <p:spPr>
              <a:xfrm>
                <a:off x="4791804" y="706237"/>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4400" y="216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8" name="Shape 10123"/>
              <p:cNvSpPr/>
              <p:nvPr/>
            </p:nvSpPr>
            <p:spPr>
              <a:xfrm>
                <a:off x="4949636" y="494690"/>
                <a:ext cx="87843" cy="68347"/>
              </a:xfrm>
              <a:custGeom>
                <a:avLst/>
                <a:gdLst/>
                <a:ahLst/>
                <a:cxnLst>
                  <a:cxn ang="0">
                    <a:pos x="wd2" y="hd2"/>
                  </a:cxn>
                  <a:cxn ang="5400000">
                    <a:pos x="wd2" y="hd2"/>
                  </a:cxn>
                  <a:cxn ang="10800000">
                    <a:pos x="wd2" y="hd2"/>
                  </a:cxn>
                  <a:cxn ang="16200000">
                    <a:pos x="wd2" y="hd2"/>
                  </a:cxn>
                </a:cxnLst>
                <a:rect l="0" t="0" r="r" b="b"/>
                <a:pathLst>
                  <a:path w="21600" h="21600" extrusionOk="0">
                    <a:moveTo>
                      <a:pt x="4408" y="19543"/>
                    </a:moveTo>
                    <a:lnTo>
                      <a:pt x="6612" y="16457"/>
                    </a:lnTo>
                    <a:lnTo>
                      <a:pt x="8376" y="13886"/>
                    </a:lnTo>
                    <a:lnTo>
                      <a:pt x="14988" y="10800"/>
                    </a:lnTo>
                    <a:lnTo>
                      <a:pt x="17633" y="7714"/>
                    </a:lnTo>
                    <a:lnTo>
                      <a:pt x="18955" y="4114"/>
                    </a:lnTo>
                    <a:lnTo>
                      <a:pt x="21600" y="1029"/>
                    </a:lnTo>
                    <a:lnTo>
                      <a:pt x="20718" y="0"/>
                    </a:lnTo>
                    <a:lnTo>
                      <a:pt x="17633" y="2057"/>
                    </a:lnTo>
                    <a:lnTo>
                      <a:pt x="12343" y="7200"/>
                    </a:lnTo>
                    <a:lnTo>
                      <a:pt x="5731" y="10800"/>
                    </a:lnTo>
                    <a:lnTo>
                      <a:pt x="0" y="15943"/>
                    </a:lnTo>
                    <a:lnTo>
                      <a:pt x="0" y="17486"/>
                    </a:lnTo>
                    <a:lnTo>
                      <a:pt x="882" y="21600"/>
                    </a:lnTo>
                    <a:lnTo>
                      <a:pt x="4408" y="19543"/>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9" name="Shape 10124"/>
              <p:cNvSpPr/>
              <p:nvPr/>
            </p:nvSpPr>
            <p:spPr>
              <a:xfrm>
                <a:off x="5037478" y="608599"/>
                <a:ext cx="111149" cy="89501"/>
              </a:xfrm>
              <a:custGeom>
                <a:avLst/>
                <a:gdLst/>
                <a:ahLst/>
                <a:cxnLst>
                  <a:cxn ang="0">
                    <a:pos x="wd2" y="hd2"/>
                  </a:cxn>
                  <a:cxn ang="5400000">
                    <a:pos x="wd2" y="hd2"/>
                  </a:cxn>
                  <a:cxn ang="10800000">
                    <a:pos x="wd2" y="hd2"/>
                  </a:cxn>
                  <a:cxn ang="16200000">
                    <a:pos x="wd2" y="hd2"/>
                  </a:cxn>
                </a:cxnLst>
                <a:rect l="0" t="0" r="r" b="b"/>
                <a:pathLst>
                  <a:path w="21600" h="21600" extrusionOk="0">
                    <a:moveTo>
                      <a:pt x="697" y="16102"/>
                    </a:moveTo>
                    <a:lnTo>
                      <a:pt x="5226" y="16102"/>
                    </a:lnTo>
                    <a:lnTo>
                      <a:pt x="5226" y="13353"/>
                    </a:lnTo>
                    <a:lnTo>
                      <a:pt x="5226" y="16102"/>
                    </a:lnTo>
                    <a:lnTo>
                      <a:pt x="3135" y="19244"/>
                    </a:lnTo>
                    <a:lnTo>
                      <a:pt x="5923" y="21600"/>
                    </a:lnTo>
                    <a:lnTo>
                      <a:pt x="9058" y="14138"/>
                    </a:lnTo>
                    <a:lnTo>
                      <a:pt x="13239" y="9033"/>
                    </a:lnTo>
                    <a:lnTo>
                      <a:pt x="15677" y="6676"/>
                    </a:lnTo>
                    <a:lnTo>
                      <a:pt x="16374" y="3535"/>
                    </a:lnTo>
                    <a:lnTo>
                      <a:pt x="19510" y="3535"/>
                    </a:lnTo>
                    <a:lnTo>
                      <a:pt x="21600" y="1571"/>
                    </a:lnTo>
                    <a:lnTo>
                      <a:pt x="19510" y="0"/>
                    </a:lnTo>
                    <a:lnTo>
                      <a:pt x="14284" y="0"/>
                    </a:lnTo>
                    <a:lnTo>
                      <a:pt x="9058" y="2356"/>
                    </a:lnTo>
                    <a:lnTo>
                      <a:pt x="4529" y="5105"/>
                    </a:lnTo>
                    <a:lnTo>
                      <a:pt x="1394" y="10996"/>
                    </a:lnTo>
                    <a:lnTo>
                      <a:pt x="0" y="13353"/>
                    </a:lnTo>
                    <a:lnTo>
                      <a:pt x="697" y="16102"/>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0" name="Shape 10125"/>
              <p:cNvSpPr/>
              <p:nvPr/>
            </p:nvSpPr>
            <p:spPr>
              <a:xfrm>
                <a:off x="4485327" y="724136"/>
                <a:ext cx="763690" cy="777837"/>
              </a:xfrm>
              <a:custGeom>
                <a:avLst/>
                <a:gdLst/>
                <a:ahLst/>
                <a:cxnLst>
                  <a:cxn ang="0">
                    <a:pos x="wd2" y="hd2"/>
                  </a:cxn>
                  <a:cxn ang="5400000">
                    <a:pos x="wd2" y="hd2"/>
                  </a:cxn>
                  <a:cxn ang="10800000">
                    <a:pos x="wd2" y="hd2"/>
                  </a:cxn>
                  <a:cxn ang="16200000">
                    <a:pos x="wd2" y="hd2"/>
                  </a:cxn>
                </a:cxnLst>
                <a:rect l="0" t="0" r="r" b="b"/>
                <a:pathLst>
                  <a:path w="21600" h="21600" extrusionOk="0">
                    <a:moveTo>
                      <a:pt x="2485" y="1446"/>
                    </a:moveTo>
                    <a:lnTo>
                      <a:pt x="2383" y="1808"/>
                    </a:lnTo>
                    <a:lnTo>
                      <a:pt x="2079" y="1808"/>
                    </a:lnTo>
                    <a:lnTo>
                      <a:pt x="2180" y="4248"/>
                    </a:lnTo>
                    <a:lnTo>
                      <a:pt x="2079" y="4609"/>
                    </a:lnTo>
                    <a:lnTo>
                      <a:pt x="1876" y="4926"/>
                    </a:lnTo>
                    <a:lnTo>
                      <a:pt x="1217" y="5197"/>
                    </a:lnTo>
                    <a:lnTo>
                      <a:pt x="558" y="5649"/>
                    </a:lnTo>
                    <a:lnTo>
                      <a:pt x="456" y="5965"/>
                    </a:lnTo>
                    <a:lnTo>
                      <a:pt x="254" y="6326"/>
                    </a:lnTo>
                    <a:lnTo>
                      <a:pt x="0" y="6552"/>
                    </a:lnTo>
                    <a:lnTo>
                      <a:pt x="0" y="6914"/>
                    </a:lnTo>
                    <a:lnTo>
                      <a:pt x="254" y="7230"/>
                    </a:lnTo>
                    <a:lnTo>
                      <a:pt x="558" y="7230"/>
                    </a:lnTo>
                    <a:lnTo>
                      <a:pt x="963" y="7818"/>
                    </a:lnTo>
                    <a:lnTo>
                      <a:pt x="558" y="8676"/>
                    </a:lnTo>
                    <a:lnTo>
                      <a:pt x="659" y="9264"/>
                    </a:lnTo>
                    <a:lnTo>
                      <a:pt x="456" y="9625"/>
                    </a:lnTo>
                    <a:lnTo>
                      <a:pt x="659" y="10303"/>
                    </a:lnTo>
                    <a:lnTo>
                      <a:pt x="659" y="10800"/>
                    </a:lnTo>
                    <a:lnTo>
                      <a:pt x="456" y="11162"/>
                    </a:lnTo>
                    <a:lnTo>
                      <a:pt x="1014" y="11478"/>
                    </a:lnTo>
                    <a:lnTo>
                      <a:pt x="1420" y="11839"/>
                    </a:lnTo>
                    <a:lnTo>
                      <a:pt x="1775" y="11930"/>
                    </a:lnTo>
                    <a:lnTo>
                      <a:pt x="2383" y="12020"/>
                    </a:lnTo>
                    <a:lnTo>
                      <a:pt x="2637" y="12336"/>
                    </a:lnTo>
                    <a:lnTo>
                      <a:pt x="2941" y="12517"/>
                    </a:lnTo>
                    <a:lnTo>
                      <a:pt x="3397" y="12698"/>
                    </a:lnTo>
                    <a:lnTo>
                      <a:pt x="3904" y="13014"/>
                    </a:lnTo>
                    <a:lnTo>
                      <a:pt x="4361" y="13602"/>
                    </a:lnTo>
                    <a:lnTo>
                      <a:pt x="5020" y="14189"/>
                    </a:lnTo>
                    <a:lnTo>
                      <a:pt x="5425" y="14370"/>
                    </a:lnTo>
                    <a:lnTo>
                      <a:pt x="5780" y="14460"/>
                    </a:lnTo>
                    <a:lnTo>
                      <a:pt x="6085" y="14641"/>
                    </a:lnTo>
                    <a:lnTo>
                      <a:pt x="6490" y="14957"/>
                    </a:lnTo>
                    <a:lnTo>
                      <a:pt x="6744" y="15319"/>
                    </a:lnTo>
                    <a:lnTo>
                      <a:pt x="6845" y="16177"/>
                    </a:lnTo>
                    <a:lnTo>
                      <a:pt x="6946" y="16494"/>
                    </a:lnTo>
                    <a:lnTo>
                      <a:pt x="6946" y="16584"/>
                    </a:lnTo>
                    <a:lnTo>
                      <a:pt x="7048" y="16946"/>
                    </a:lnTo>
                    <a:lnTo>
                      <a:pt x="7048" y="17172"/>
                    </a:lnTo>
                    <a:lnTo>
                      <a:pt x="7149" y="17262"/>
                    </a:lnTo>
                    <a:lnTo>
                      <a:pt x="7301" y="17623"/>
                    </a:lnTo>
                    <a:lnTo>
                      <a:pt x="7504" y="17669"/>
                    </a:lnTo>
                    <a:lnTo>
                      <a:pt x="7707" y="18030"/>
                    </a:lnTo>
                    <a:lnTo>
                      <a:pt x="7403" y="18618"/>
                    </a:lnTo>
                    <a:lnTo>
                      <a:pt x="7504" y="19115"/>
                    </a:lnTo>
                    <a:lnTo>
                      <a:pt x="7606" y="19657"/>
                    </a:lnTo>
                    <a:lnTo>
                      <a:pt x="7808" y="19973"/>
                    </a:lnTo>
                    <a:lnTo>
                      <a:pt x="7910" y="20335"/>
                    </a:lnTo>
                    <a:lnTo>
                      <a:pt x="8113" y="20651"/>
                    </a:lnTo>
                    <a:lnTo>
                      <a:pt x="8468" y="20832"/>
                    </a:lnTo>
                    <a:lnTo>
                      <a:pt x="9431" y="21013"/>
                    </a:lnTo>
                    <a:lnTo>
                      <a:pt x="9685" y="21600"/>
                    </a:lnTo>
                    <a:lnTo>
                      <a:pt x="16073" y="21238"/>
                    </a:lnTo>
                    <a:lnTo>
                      <a:pt x="20839" y="20922"/>
                    </a:lnTo>
                    <a:lnTo>
                      <a:pt x="21042" y="20922"/>
                    </a:lnTo>
                    <a:lnTo>
                      <a:pt x="20941" y="20244"/>
                    </a:lnTo>
                    <a:lnTo>
                      <a:pt x="21042" y="19883"/>
                    </a:lnTo>
                    <a:lnTo>
                      <a:pt x="21042" y="19657"/>
                    </a:lnTo>
                    <a:lnTo>
                      <a:pt x="20941" y="19295"/>
                    </a:lnTo>
                    <a:lnTo>
                      <a:pt x="20687" y="18979"/>
                    </a:lnTo>
                    <a:lnTo>
                      <a:pt x="20687" y="18708"/>
                    </a:lnTo>
                    <a:lnTo>
                      <a:pt x="20383" y="18392"/>
                    </a:lnTo>
                    <a:lnTo>
                      <a:pt x="20485" y="18121"/>
                    </a:lnTo>
                    <a:lnTo>
                      <a:pt x="20282" y="17352"/>
                    </a:lnTo>
                    <a:lnTo>
                      <a:pt x="20282" y="16765"/>
                    </a:lnTo>
                    <a:lnTo>
                      <a:pt x="20586" y="16177"/>
                    </a:lnTo>
                    <a:lnTo>
                      <a:pt x="20485" y="15816"/>
                    </a:lnTo>
                    <a:lnTo>
                      <a:pt x="20586" y="15500"/>
                    </a:lnTo>
                    <a:lnTo>
                      <a:pt x="20789" y="15138"/>
                    </a:lnTo>
                    <a:lnTo>
                      <a:pt x="20789" y="14867"/>
                    </a:lnTo>
                    <a:lnTo>
                      <a:pt x="20586" y="14189"/>
                    </a:lnTo>
                    <a:lnTo>
                      <a:pt x="20586" y="13873"/>
                    </a:lnTo>
                    <a:lnTo>
                      <a:pt x="20789" y="13285"/>
                    </a:lnTo>
                    <a:lnTo>
                      <a:pt x="20941" y="12924"/>
                    </a:lnTo>
                    <a:lnTo>
                      <a:pt x="21245" y="12698"/>
                    </a:lnTo>
                    <a:lnTo>
                      <a:pt x="21346" y="12517"/>
                    </a:lnTo>
                    <a:lnTo>
                      <a:pt x="21042" y="11930"/>
                    </a:lnTo>
                    <a:lnTo>
                      <a:pt x="21144" y="11568"/>
                    </a:lnTo>
                    <a:lnTo>
                      <a:pt x="21245" y="10981"/>
                    </a:lnTo>
                    <a:lnTo>
                      <a:pt x="21600" y="10032"/>
                    </a:lnTo>
                    <a:lnTo>
                      <a:pt x="21600" y="9806"/>
                    </a:lnTo>
                    <a:lnTo>
                      <a:pt x="21549" y="9444"/>
                    </a:lnTo>
                    <a:lnTo>
                      <a:pt x="21144" y="9173"/>
                    </a:lnTo>
                    <a:lnTo>
                      <a:pt x="20839" y="9354"/>
                    </a:lnTo>
                    <a:lnTo>
                      <a:pt x="20485" y="9535"/>
                    </a:lnTo>
                    <a:lnTo>
                      <a:pt x="20282" y="9806"/>
                    </a:lnTo>
                    <a:lnTo>
                      <a:pt x="20180" y="10122"/>
                    </a:lnTo>
                    <a:lnTo>
                      <a:pt x="20028" y="10484"/>
                    </a:lnTo>
                    <a:lnTo>
                      <a:pt x="19623" y="10710"/>
                    </a:lnTo>
                    <a:lnTo>
                      <a:pt x="19420" y="10981"/>
                    </a:lnTo>
                    <a:lnTo>
                      <a:pt x="19166" y="10981"/>
                    </a:lnTo>
                    <a:lnTo>
                      <a:pt x="19065" y="10619"/>
                    </a:lnTo>
                    <a:lnTo>
                      <a:pt x="19166" y="10303"/>
                    </a:lnTo>
                    <a:lnTo>
                      <a:pt x="19420" y="9625"/>
                    </a:lnTo>
                    <a:lnTo>
                      <a:pt x="19623" y="9264"/>
                    </a:lnTo>
                    <a:lnTo>
                      <a:pt x="19724" y="9038"/>
                    </a:lnTo>
                    <a:lnTo>
                      <a:pt x="20028" y="8857"/>
                    </a:lnTo>
                    <a:lnTo>
                      <a:pt x="20383" y="8676"/>
                    </a:lnTo>
                    <a:lnTo>
                      <a:pt x="20383" y="8450"/>
                    </a:lnTo>
                    <a:lnTo>
                      <a:pt x="20485" y="8179"/>
                    </a:lnTo>
                    <a:lnTo>
                      <a:pt x="20282" y="8089"/>
                    </a:lnTo>
                    <a:lnTo>
                      <a:pt x="19927" y="7818"/>
                    </a:lnTo>
                    <a:lnTo>
                      <a:pt x="19927" y="7592"/>
                    </a:lnTo>
                    <a:lnTo>
                      <a:pt x="20079" y="6914"/>
                    </a:lnTo>
                    <a:lnTo>
                      <a:pt x="19724" y="6914"/>
                    </a:lnTo>
                    <a:lnTo>
                      <a:pt x="19420" y="7049"/>
                    </a:lnTo>
                    <a:lnTo>
                      <a:pt x="19217" y="6733"/>
                    </a:lnTo>
                    <a:lnTo>
                      <a:pt x="19420" y="6462"/>
                    </a:lnTo>
                    <a:lnTo>
                      <a:pt x="19420" y="5784"/>
                    </a:lnTo>
                    <a:lnTo>
                      <a:pt x="19318" y="5558"/>
                    </a:lnTo>
                    <a:lnTo>
                      <a:pt x="19420" y="5468"/>
                    </a:lnTo>
                    <a:lnTo>
                      <a:pt x="19065" y="5106"/>
                    </a:lnTo>
                    <a:lnTo>
                      <a:pt x="18456" y="5016"/>
                    </a:lnTo>
                    <a:lnTo>
                      <a:pt x="18203" y="4926"/>
                    </a:lnTo>
                    <a:lnTo>
                      <a:pt x="18101" y="4428"/>
                    </a:lnTo>
                    <a:lnTo>
                      <a:pt x="17696" y="4203"/>
                    </a:lnTo>
                    <a:lnTo>
                      <a:pt x="16834" y="4112"/>
                    </a:lnTo>
                    <a:lnTo>
                      <a:pt x="16479" y="4022"/>
                    </a:lnTo>
                    <a:lnTo>
                      <a:pt x="16175" y="4112"/>
                    </a:lnTo>
                    <a:lnTo>
                      <a:pt x="15414" y="4022"/>
                    </a:lnTo>
                    <a:lnTo>
                      <a:pt x="15313" y="4022"/>
                    </a:lnTo>
                    <a:lnTo>
                      <a:pt x="14096" y="3570"/>
                    </a:lnTo>
                    <a:lnTo>
                      <a:pt x="10394" y="2892"/>
                    </a:lnTo>
                    <a:lnTo>
                      <a:pt x="9989" y="2305"/>
                    </a:lnTo>
                    <a:lnTo>
                      <a:pt x="9685" y="2079"/>
                    </a:lnTo>
                    <a:lnTo>
                      <a:pt x="9330" y="1988"/>
                    </a:lnTo>
                    <a:lnTo>
                      <a:pt x="9127" y="1808"/>
                    </a:lnTo>
                    <a:lnTo>
                      <a:pt x="8569" y="1808"/>
                    </a:lnTo>
                    <a:lnTo>
                      <a:pt x="8163" y="1627"/>
                    </a:lnTo>
                    <a:lnTo>
                      <a:pt x="7808" y="1536"/>
                    </a:lnTo>
                    <a:lnTo>
                      <a:pt x="7504" y="1717"/>
                    </a:lnTo>
                    <a:lnTo>
                      <a:pt x="7149" y="1717"/>
                    </a:lnTo>
                    <a:lnTo>
                      <a:pt x="7251" y="1536"/>
                    </a:lnTo>
                    <a:lnTo>
                      <a:pt x="7301" y="1220"/>
                    </a:lnTo>
                    <a:lnTo>
                      <a:pt x="7301" y="949"/>
                    </a:lnTo>
                    <a:lnTo>
                      <a:pt x="7606" y="633"/>
                    </a:lnTo>
                    <a:lnTo>
                      <a:pt x="7606" y="271"/>
                    </a:lnTo>
                    <a:lnTo>
                      <a:pt x="7301" y="0"/>
                    </a:lnTo>
                    <a:lnTo>
                      <a:pt x="6845" y="271"/>
                    </a:lnTo>
                    <a:lnTo>
                      <a:pt x="6490" y="452"/>
                    </a:lnTo>
                    <a:lnTo>
                      <a:pt x="6186" y="633"/>
                    </a:lnTo>
                    <a:lnTo>
                      <a:pt x="5780" y="768"/>
                    </a:lnTo>
                    <a:lnTo>
                      <a:pt x="5121" y="1130"/>
                    </a:lnTo>
                    <a:lnTo>
                      <a:pt x="3701" y="1536"/>
                    </a:lnTo>
                    <a:lnTo>
                      <a:pt x="3397" y="1627"/>
                    </a:lnTo>
                    <a:lnTo>
                      <a:pt x="3042" y="1536"/>
                    </a:lnTo>
                    <a:lnTo>
                      <a:pt x="2637" y="1310"/>
                    </a:lnTo>
                    <a:lnTo>
                      <a:pt x="2586" y="1401"/>
                    </a:lnTo>
                    <a:lnTo>
                      <a:pt x="2485" y="1446"/>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1" name="Shape 10126"/>
              <p:cNvSpPr/>
              <p:nvPr/>
            </p:nvSpPr>
            <p:spPr>
              <a:xfrm>
                <a:off x="4730927" y="1477564"/>
                <a:ext cx="609519" cy="981248"/>
              </a:xfrm>
              <a:custGeom>
                <a:avLst/>
                <a:gdLst/>
                <a:ahLst/>
                <a:cxnLst>
                  <a:cxn ang="0">
                    <a:pos x="wd2" y="hd2"/>
                  </a:cxn>
                  <a:cxn ang="5400000">
                    <a:pos x="wd2" y="hd2"/>
                  </a:cxn>
                  <a:cxn ang="10800000">
                    <a:pos x="wd2" y="hd2"/>
                  </a:cxn>
                  <a:cxn ang="16200000">
                    <a:pos x="wd2" y="hd2"/>
                  </a:cxn>
                </a:cxnLst>
                <a:rect l="0" t="0" r="r" b="b"/>
                <a:pathLst>
                  <a:path w="21600" h="21600" extrusionOk="0">
                    <a:moveTo>
                      <a:pt x="11435" y="251"/>
                    </a:moveTo>
                    <a:lnTo>
                      <a:pt x="3431" y="537"/>
                    </a:lnTo>
                    <a:lnTo>
                      <a:pt x="3431" y="609"/>
                    </a:lnTo>
                    <a:lnTo>
                      <a:pt x="3812" y="788"/>
                    </a:lnTo>
                    <a:lnTo>
                      <a:pt x="4638" y="1218"/>
                    </a:lnTo>
                    <a:lnTo>
                      <a:pt x="4765" y="1469"/>
                    </a:lnTo>
                    <a:lnTo>
                      <a:pt x="5146" y="1684"/>
                    </a:lnTo>
                    <a:lnTo>
                      <a:pt x="5591" y="1827"/>
                    </a:lnTo>
                    <a:lnTo>
                      <a:pt x="6099" y="2078"/>
                    </a:lnTo>
                    <a:lnTo>
                      <a:pt x="6226" y="2364"/>
                    </a:lnTo>
                    <a:lnTo>
                      <a:pt x="6099" y="3081"/>
                    </a:lnTo>
                    <a:lnTo>
                      <a:pt x="5464" y="3582"/>
                    </a:lnTo>
                    <a:lnTo>
                      <a:pt x="5400" y="4048"/>
                    </a:lnTo>
                    <a:lnTo>
                      <a:pt x="5019" y="4227"/>
                    </a:lnTo>
                    <a:lnTo>
                      <a:pt x="4066" y="4442"/>
                    </a:lnTo>
                    <a:lnTo>
                      <a:pt x="3685" y="4657"/>
                    </a:lnTo>
                    <a:lnTo>
                      <a:pt x="2033" y="4836"/>
                    </a:lnTo>
                    <a:lnTo>
                      <a:pt x="1906" y="5122"/>
                    </a:lnTo>
                    <a:lnTo>
                      <a:pt x="1652" y="5588"/>
                    </a:lnTo>
                    <a:lnTo>
                      <a:pt x="2478" y="6054"/>
                    </a:lnTo>
                    <a:lnTo>
                      <a:pt x="2605" y="6591"/>
                    </a:lnTo>
                    <a:lnTo>
                      <a:pt x="2033" y="7057"/>
                    </a:lnTo>
                    <a:lnTo>
                      <a:pt x="1906" y="7272"/>
                    </a:lnTo>
                    <a:lnTo>
                      <a:pt x="1906" y="7487"/>
                    </a:lnTo>
                    <a:lnTo>
                      <a:pt x="1779" y="7737"/>
                    </a:lnTo>
                    <a:lnTo>
                      <a:pt x="699" y="8024"/>
                    </a:lnTo>
                    <a:lnTo>
                      <a:pt x="381" y="8275"/>
                    </a:lnTo>
                    <a:lnTo>
                      <a:pt x="699" y="8561"/>
                    </a:lnTo>
                    <a:lnTo>
                      <a:pt x="572" y="8740"/>
                    </a:lnTo>
                    <a:lnTo>
                      <a:pt x="381" y="8955"/>
                    </a:lnTo>
                    <a:lnTo>
                      <a:pt x="127" y="9170"/>
                    </a:lnTo>
                    <a:lnTo>
                      <a:pt x="0" y="9421"/>
                    </a:lnTo>
                    <a:lnTo>
                      <a:pt x="0" y="9887"/>
                    </a:lnTo>
                    <a:lnTo>
                      <a:pt x="254" y="10424"/>
                    </a:lnTo>
                    <a:lnTo>
                      <a:pt x="381" y="10496"/>
                    </a:lnTo>
                    <a:lnTo>
                      <a:pt x="572" y="11033"/>
                    </a:lnTo>
                    <a:lnTo>
                      <a:pt x="826" y="11319"/>
                    </a:lnTo>
                    <a:lnTo>
                      <a:pt x="953" y="11499"/>
                    </a:lnTo>
                    <a:lnTo>
                      <a:pt x="1525" y="11785"/>
                    </a:lnTo>
                    <a:lnTo>
                      <a:pt x="2033" y="12036"/>
                    </a:lnTo>
                    <a:lnTo>
                      <a:pt x="2478" y="12179"/>
                    </a:lnTo>
                    <a:lnTo>
                      <a:pt x="2605" y="12466"/>
                    </a:lnTo>
                    <a:lnTo>
                      <a:pt x="3685" y="12788"/>
                    </a:lnTo>
                    <a:lnTo>
                      <a:pt x="4193" y="13003"/>
                    </a:lnTo>
                    <a:lnTo>
                      <a:pt x="4447" y="13254"/>
                    </a:lnTo>
                    <a:lnTo>
                      <a:pt x="4892" y="14328"/>
                    </a:lnTo>
                    <a:lnTo>
                      <a:pt x="5273" y="14543"/>
                    </a:lnTo>
                    <a:lnTo>
                      <a:pt x="5718" y="14472"/>
                    </a:lnTo>
                    <a:lnTo>
                      <a:pt x="5972" y="14257"/>
                    </a:lnTo>
                    <a:lnTo>
                      <a:pt x="6099" y="14221"/>
                    </a:lnTo>
                    <a:lnTo>
                      <a:pt x="6544" y="14328"/>
                    </a:lnTo>
                    <a:lnTo>
                      <a:pt x="7052" y="14328"/>
                    </a:lnTo>
                    <a:lnTo>
                      <a:pt x="7878" y="14687"/>
                    </a:lnTo>
                    <a:lnTo>
                      <a:pt x="7878" y="14758"/>
                    </a:lnTo>
                    <a:lnTo>
                      <a:pt x="7496" y="15081"/>
                    </a:lnTo>
                    <a:lnTo>
                      <a:pt x="7624" y="15475"/>
                    </a:lnTo>
                    <a:lnTo>
                      <a:pt x="7306" y="15904"/>
                    </a:lnTo>
                    <a:lnTo>
                      <a:pt x="7052" y="16299"/>
                    </a:lnTo>
                    <a:lnTo>
                      <a:pt x="6798" y="16549"/>
                    </a:lnTo>
                    <a:lnTo>
                      <a:pt x="6798" y="17051"/>
                    </a:lnTo>
                    <a:lnTo>
                      <a:pt x="7624" y="17516"/>
                    </a:lnTo>
                    <a:lnTo>
                      <a:pt x="8958" y="18054"/>
                    </a:lnTo>
                    <a:lnTo>
                      <a:pt x="9212" y="18054"/>
                    </a:lnTo>
                    <a:lnTo>
                      <a:pt x="9339" y="18304"/>
                    </a:lnTo>
                    <a:lnTo>
                      <a:pt x="9784" y="18233"/>
                    </a:lnTo>
                    <a:lnTo>
                      <a:pt x="10482" y="18519"/>
                    </a:lnTo>
                    <a:lnTo>
                      <a:pt x="10736" y="18734"/>
                    </a:lnTo>
                    <a:lnTo>
                      <a:pt x="11245" y="18913"/>
                    </a:lnTo>
                    <a:lnTo>
                      <a:pt x="11689" y="18985"/>
                    </a:lnTo>
                    <a:lnTo>
                      <a:pt x="11689" y="19522"/>
                    </a:lnTo>
                    <a:lnTo>
                      <a:pt x="12325" y="19988"/>
                    </a:lnTo>
                    <a:lnTo>
                      <a:pt x="12198" y="20275"/>
                    </a:lnTo>
                    <a:lnTo>
                      <a:pt x="11816" y="20525"/>
                    </a:lnTo>
                    <a:lnTo>
                      <a:pt x="12388" y="21063"/>
                    </a:lnTo>
                    <a:lnTo>
                      <a:pt x="13151" y="21528"/>
                    </a:lnTo>
                    <a:lnTo>
                      <a:pt x="13468" y="21421"/>
                    </a:lnTo>
                    <a:lnTo>
                      <a:pt x="14104" y="21600"/>
                    </a:lnTo>
                    <a:lnTo>
                      <a:pt x="13849" y="21493"/>
                    </a:lnTo>
                    <a:lnTo>
                      <a:pt x="13849" y="21206"/>
                    </a:lnTo>
                    <a:lnTo>
                      <a:pt x="14548" y="20740"/>
                    </a:lnTo>
                    <a:lnTo>
                      <a:pt x="14929" y="20669"/>
                    </a:lnTo>
                    <a:lnTo>
                      <a:pt x="15374" y="20669"/>
                    </a:lnTo>
                    <a:lnTo>
                      <a:pt x="15882" y="20812"/>
                    </a:lnTo>
                    <a:lnTo>
                      <a:pt x="16708" y="20955"/>
                    </a:lnTo>
                    <a:lnTo>
                      <a:pt x="17089" y="21063"/>
                    </a:lnTo>
                    <a:lnTo>
                      <a:pt x="17407" y="21134"/>
                    </a:lnTo>
                    <a:lnTo>
                      <a:pt x="17788" y="20812"/>
                    </a:lnTo>
                    <a:lnTo>
                      <a:pt x="17661" y="20597"/>
                    </a:lnTo>
                    <a:lnTo>
                      <a:pt x="17344" y="20346"/>
                    </a:lnTo>
                    <a:lnTo>
                      <a:pt x="17216" y="20131"/>
                    </a:lnTo>
                    <a:lnTo>
                      <a:pt x="17407" y="19845"/>
                    </a:lnTo>
                    <a:lnTo>
                      <a:pt x="17788" y="19809"/>
                    </a:lnTo>
                    <a:lnTo>
                      <a:pt x="18296" y="19594"/>
                    </a:lnTo>
                    <a:lnTo>
                      <a:pt x="19122" y="19451"/>
                    </a:lnTo>
                    <a:lnTo>
                      <a:pt x="19376" y="19272"/>
                    </a:lnTo>
                    <a:lnTo>
                      <a:pt x="19122" y="18985"/>
                    </a:lnTo>
                    <a:lnTo>
                      <a:pt x="18995" y="18734"/>
                    </a:lnTo>
                    <a:lnTo>
                      <a:pt x="19249" y="18519"/>
                    </a:lnTo>
                    <a:lnTo>
                      <a:pt x="19440" y="18233"/>
                    </a:lnTo>
                    <a:lnTo>
                      <a:pt x="19440" y="18197"/>
                    </a:lnTo>
                    <a:lnTo>
                      <a:pt x="19122" y="17910"/>
                    </a:lnTo>
                    <a:lnTo>
                      <a:pt x="19376" y="17624"/>
                    </a:lnTo>
                    <a:lnTo>
                      <a:pt x="19376" y="17158"/>
                    </a:lnTo>
                    <a:lnTo>
                      <a:pt x="19440" y="17158"/>
                    </a:lnTo>
                    <a:lnTo>
                      <a:pt x="19567" y="16621"/>
                    </a:lnTo>
                    <a:lnTo>
                      <a:pt x="19567" y="16370"/>
                    </a:lnTo>
                    <a:lnTo>
                      <a:pt x="20075" y="16155"/>
                    </a:lnTo>
                    <a:lnTo>
                      <a:pt x="20393" y="15904"/>
                    </a:lnTo>
                    <a:lnTo>
                      <a:pt x="20901" y="15367"/>
                    </a:lnTo>
                    <a:lnTo>
                      <a:pt x="21346" y="14615"/>
                    </a:lnTo>
                    <a:lnTo>
                      <a:pt x="21473" y="14615"/>
                    </a:lnTo>
                    <a:lnTo>
                      <a:pt x="21600" y="14328"/>
                    </a:lnTo>
                    <a:lnTo>
                      <a:pt x="21346" y="13791"/>
                    </a:lnTo>
                    <a:lnTo>
                      <a:pt x="21346" y="13612"/>
                    </a:lnTo>
                    <a:lnTo>
                      <a:pt x="21028" y="13325"/>
                    </a:lnTo>
                    <a:lnTo>
                      <a:pt x="20647" y="13075"/>
                    </a:lnTo>
                    <a:lnTo>
                      <a:pt x="20647" y="12788"/>
                    </a:lnTo>
                    <a:lnTo>
                      <a:pt x="20901" y="12537"/>
                    </a:lnTo>
                    <a:lnTo>
                      <a:pt x="20647" y="12251"/>
                    </a:lnTo>
                    <a:lnTo>
                      <a:pt x="21155" y="12000"/>
                    </a:lnTo>
                    <a:lnTo>
                      <a:pt x="19567" y="3045"/>
                    </a:lnTo>
                    <a:lnTo>
                      <a:pt x="19567" y="2901"/>
                    </a:lnTo>
                    <a:lnTo>
                      <a:pt x="19122" y="2472"/>
                    </a:lnTo>
                    <a:lnTo>
                      <a:pt x="18995" y="2293"/>
                    </a:lnTo>
                    <a:lnTo>
                      <a:pt x="18741" y="2006"/>
                    </a:lnTo>
                    <a:lnTo>
                      <a:pt x="18614" y="1612"/>
                    </a:lnTo>
                    <a:lnTo>
                      <a:pt x="18296" y="1397"/>
                    </a:lnTo>
                    <a:lnTo>
                      <a:pt x="17788" y="931"/>
                    </a:lnTo>
                    <a:lnTo>
                      <a:pt x="17661" y="752"/>
                    </a:lnTo>
                    <a:lnTo>
                      <a:pt x="17661" y="0"/>
                    </a:lnTo>
                    <a:lnTo>
                      <a:pt x="17407" y="0"/>
                    </a:lnTo>
                    <a:lnTo>
                      <a:pt x="11435" y="251"/>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nvGrpSpPr>
              <p:cNvPr id="42" name="Group 10132"/>
              <p:cNvGrpSpPr/>
              <p:nvPr/>
            </p:nvGrpSpPr>
            <p:grpSpPr>
              <a:xfrm>
                <a:off x="4808012" y="2795656"/>
                <a:ext cx="546773" cy="881983"/>
                <a:chOff x="0" y="0"/>
                <a:chExt cx="546771" cy="881982"/>
              </a:xfrm>
              <a:grpFill/>
            </p:grpSpPr>
            <p:sp>
              <p:nvSpPr>
                <p:cNvPr id="170" name="Shape 10127"/>
                <p:cNvSpPr/>
                <p:nvPr/>
              </p:nvSpPr>
              <p:spPr>
                <a:xfrm>
                  <a:off x="397980" y="868964"/>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400" y="16200"/>
                      </a:lnTo>
                      <a:lnTo>
                        <a:pt x="21600" y="0"/>
                      </a:lnTo>
                      <a:lnTo>
                        <a:pt x="4800" y="16200"/>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71" name="Shape 10128"/>
                <p:cNvSpPr/>
                <p:nvPr/>
              </p:nvSpPr>
              <p:spPr>
                <a:xfrm>
                  <a:off x="397980" y="868964"/>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400" y="16200"/>
                      </a:lnTo>
                      <a:lnTo>
                        <a:pt x="21600" y="0"/>
                      </a:lnTo>
                      <a:lnTo>
                        <a:pt x="4800" y="16200"/>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72" name="Shape 10129"/>
                <p:cNvSpPr/>
                <p:nvPr/>
              </p:nvSpPr>
              <p:spPr>
                <a:xfrm>
                  <a:off x="498370" y="833323"/>
                  <a:ext cx="25099"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73" name="Shape 10130"/>
                <p:cNvSpPr/>
                <p:nvPr/>
              </p:nvSpPr>
              <p:spPr>
                <a:xfrm>
                  <a:off x="498370" y="833323"/>
                  <a:ext cx="25099"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74" name="Shape 10131"/>
                <p:cNvSpPr/>
                <p:nvPr/>
              </p:nvSpPr>
              <p:spPr>
                <a:xfrm>
                  <a:off x="0" y="0"/>
                  <a:ext cx="546772" cy="859202"/>
                </a:xfrm>
                <a:custGeom>
                  <a:avLst/>
                  <a:gdLst/>
                  <a:ahLst/>
                  <a:cxnLst>
                    <a:cxn ang="0">
                      <a:pos x="wd2" y="hd2"/>
                    </a:cxn>
                    <a:cxn ang="5400000">
                      <a:pos x="wd2" y="hd2"/>
                    </a:cxn>
                    <a:cxn ang="10800000">
                      <a:pos x="wd2" y="hd2"/>
                    </a:cxn>
                    <a:cxn ang="16200000">
                      <a:pos x="wd2" y="hd2"/>
                    </a:cxn>
                  </a:cxnLst>
                  <a:rect l="0" t="0" r="r" b="b"/>
                  <a:pathLst>
                    <a:path w="21600" h="21600" extrusionOk="0">
                      <a:moveTo>
                        <a:pt x="19971" y="13705"/>
                      </a:moveTo>
                      <a:lnTo>
                        <a:pt x="20538" y="409"/>
                      </a:lnTo>
                      <a:lnTo>
                        <a:pt x="19971" y="245"/>
                      </a:lnTo>
                      <a:lnTo>
                        <a:pt x="19688" y="0"/>
                      </a:lnTo>
                      <a:lnTo>
                        <a:pt x="15226" y="245"/>
                      </a:lnTo>
                      <a:lnTo>
                        <a:pt x="6657" y="614"/>
                      </a:lnTo>
                      <a:lnTo>
                        <a:pt x="6799" y="695"/>
                      </a:lnTo>
                      <a:lnTo>
                        <a:pt x="6940" y="1023"/>
                      </a:lnTo>
                      <a:lnTo>
                        <a:pt x="6515" y="1227"/>
                      </a:lnTo>
                      <a:lnTo>
                        <a:pt x="6020" y="1391"/>
                      </a:lnTo>
                      <a:lnTo>
                        <a:pt x="5736" y="1227"/>
                      </a:lnTo>
                      <a:lnTo>
                        <a:pt x="5878" y="1841"/>
                      </a:lnTo>
                      <a:lnTo>
                        <a:pt x="5453" y="1841"/>
                      </a:lnTo>
                      <a:lnTo>
                        <a:pt x="5311" y="1555"/>
                      </a:lnTo>
                      <a:lnTo>
                        <a:pt x="5311" y="1923"/>
                      </a:lnTo>
                      <a:lnTo>
                        <a:pt x="5878" y="2168"/>
                      </a:lnTo>
                      <a:lnTo>
                        <a:pt x="5311" y="2250"/>
                      </a:lnTo>
                      <a:lnTo>
                        <a:pt x="5241" y="2005"/>
                      </a:lnTo>
                      <a:lnTo>
                        <a:pt x="5241" y="2373"/>
                      </a:lnTo>
                      <a:lnTo>
                        <a:pt x="5453" y="2536"/>
                      </a:lnTo>
                      <a:lnTo>
                        <a:pt x="5241" y="2945"/>
                      </a:lnTo>
                      <a:lnTo>
                        <a:pt x="5311" y="3150"/>
                      </a:lnTo>
                      <a:lnTo>
                        <a:pt x="4957" y="3395"/>
                      </a:lnTo>
                      <a:lnTo>
                        <a:pt x="4674" y="3477"/>
                      </a:lnTo>
                      <a:lnTo>
                        <a:pt x="4108" y="3477"/>
                      </a:lnTo>
                      <a:lnTo>
                        <a:pt x="4249" y="3764"/>
                      </a:lnTo>
                      <a:lnTo>
                        <a:pt x="3753" y="4091"/>
                      </a:lnTo>
                      <a:lnTo>
                        <a:pt x="3753" y="4255"/>
                      </a:lnTo>
                      <a:lnTo>
                        <a:pt x="3187" y="4173"/>
                      </a:lnTo>
                      <a:lnTo>
                        <a:pt x="3470" y="4295"/>
                      </a:lnTo>
                      <a:lnTo>
                        <a:pt x="3329" y="4377"/>
                      </a:lnTo>
                      <a:lnTo>
                        <a:pt x="3329" y="4705"/>
                      </a:lnTo>
                      <a:lnTo>
                        <a:pt x="3612" y="4991"/>
                      </a:lnTo>
                      <a:lnTo>
                        <a:pt x="2408" y="5236"/>
                      </a:lnTo>
                      <a:lnTo>
                        <a:pt x="2691" y="5400"/>
                      </a:lnTo>
                      <a:lnTo>
                        <a:pt x="2550" y="5686"/>
                      </a:lnTo>
                      <a:lnTo>
                        <a:pt x="2691" y="6014"/>
                      </a:lnTo>
                      <a:lnTo>
                        <a:pt x="2550" y="6177"/>
                      </a:lnTo>
                      <a:lnTo>
                        <a:pt x="1983" y="6177"/>
                      </a:lnTo>
                      <a:lnTo>
                        <a:pt x="1983" y="6300"/>
                      </a:lnTo>
                      <a:lnTo>
                        <a:pt x="2550" y="6464"/>
                      </a:lnTo>
                      <a:lnTo>
                        <a:pt x="2125" y="6627"/>
                      </a:lnTo>
                      <a:lnTo>
                        <a:pt x="1983" y="6464"/>
                      </a:lnTo>
                      <a:lnTo>
                        <a:pt x="1629" y="6627"/>
                      </a:lnTo>
                      <a:lnTo>
                        <a:pt x="1983" y="6914"/>
                      </a:lnTo>
                      <a:lnTo>
                        <a:pt x="1629" y="7077"/>
                      </a:lnTo>
                      <a:lnTo>
                        <a:pt x="1912" y="7405"/>
                      </a:lnTo>
                      <a:lnTo>
                        <a:pt x="1629" y="7609"/>
                      </a:lnTo>
                      <a:lnTo>
                        <a:pt x="1983" y="7405"/>
                      </a:lnTo>
                      <a:lnTo>
                        <a:pt x="2408" y="7609"/>
                      </a:lnTo>
                      <a:lnTo>
                        <a:pt x="1912" y="7773"/>
                      </a:lnTo>
                      <a:lnTo>
                        <a:pt x="2408" y="7855"/>
                      </a:lnTo>
                      <a:lnTo>
                        <a:pt x="2266" y="8100"/>
                      </a:lnTo>
                      <a:lnTo>
                        <a:pt x="2408" y="8386"/>
                      </a:lnTo>
                      <a:lnTo>
                        <a:pt x="2550" y="8468"/>
                      </a:lnTo>
                      <a:lnTo>
                        <a:pt x="2691" y="8918"/>
                      </a:lnTo>
                      <a:lnTo>
                        <a:pt x="2691" y="9000"/>
                      </a:lnTo>
                      <a:lnTo>
                        <a:pt x="2125" y="9000"/>
                      </a:lnTo>
                      <a:lnTo>
                        <a:pt x="2266" y="9245"/>
                      </a:lnTo>
                      <a:lnTo>
                        <a:pt x="2266" y="9614"/>
                      </a:lnTo>
                      <a:lnTo>
                        <a:pt x="1983" y="9777"/>
                      </a:lnTo>
                      <a:lnTo>
                        <a:pt x="1983" y="10023"/>
                      </a:lnTo>
                      <a:lnTo>
                        <a:pt x="2408" y="9859"/>
                      </a:lnTo>
                      <a:lnTo>
                        <a:pt x="2833" y="9859"/>
                      </a:lnTo>
                      <a:lnTo>
                        <a:pt x="2833" y="10145"/>
                      </a:lnTo>
                      <a:lnTo>
                        <a:pt x="2408" y="10391"/>
                      </a:lnTo>
                      <a:lnTo>
                        <a:pt x="2550" y="10677"/>
                      </a:lnTo>
                      <a:lnTo>
                        <a:pt x="3045" y="10841"/>
                      </a:lnTo>
                      <a:lnTo>
                        <a:pt x="2550" y="11250"/>
                      </a:lnTo>
                      <a:lnTo>
                        <a:pt x="2691" y="11373"/>
                      </a:lnTo>
                      <a:lnTo>
                        <a:pt x="3470" y="11332"/>
                      </a:lnTo>
                      <a:lnTo>
                        <a:pt x="3045" y="11536"/>
                      </a:lnTo>
                      <a:lnTo>
                        <a:pt x="3470" y="11864"/>
                      </a:lnTo>
                      <a:lnTo>
                        <a:pt x="2974" y="11782"/>
                      </a:lnTo>
                      <a:lnTo>
                        <a:pt x="2974" y="11864"/>
                      </a:lnTo>
                      <a:lnTo>
                        <a:pt x="3187" y="12068"/>
                      </a:lnTo>
                      <a:lnTo>
                        <a:pt x="3612" y="12232"/>
                      </a:lnTo>
                      <a:lnTo>
                        <a:pt x="3753" y="12477"/>
                      </a:lnTo>
                      <a:lnTo>
                        <a:pt x="4249" y="12559"/>
                      </a:lnTo>
                      <a:lnTo>
                        <a:pt x="4249" y="12682"/>
                      </a:lnTo>
                      <a:lnTo>
                        <a:pt x="3895" y="12682"/>
                      </a:lnTo>
                      <a:lnTo>
                        <a:pt x="3470" y="12927"/>
                      </a:lnTo>
                      <a:lnTo>
                        <a:pt x="2974" y="13091"/>
                      </a:lnTo>
                      <a:lnTo>
                        <a:pt x="2691" y="13295"/>
                      </a:lnTo>
                      <a:lnTo>
                        <a:pt x="3187" y="13377"/>
                      </a:lnTo>
                      <a:lnTo>
                        <a:pt x="3753" y="13295"/>
                      </a:lnTo>
                      <a:lnTo>
                        <a:pt x="3329" y="13623"/>
                      </a:lnTo>
                      <a:lnTo>
                        <a:pt x="3329" y="13786"/>
                      </a:lnTo>
                      <a:lnTo>
                        <a:pt x="2833" y="13786"/>
                      </a:lnTo>
                      <a:lnTo>
                        <a:pt x="3329" y="13868"/>
                      </a:lnTo>
                      <a:lnTo>
                        <a:pt x="3329" y="13909"/>
                      </a:lnTo>
                      <a:lnTo>
                        <a:pt x="2125" y="14605"/>
                      </a:lnTo>
                      <a:lnTo>
                        <a:pt x="1770" y="14768"/>
                      </a:lnTo>
                      <a:lnTo>
                        <a:pt x="1629" y="15014"/>
                      </a:lnTo>
                      <a:lnTo>
                        <a:pt x="1912" y="15177"/>
                      </a:lnTo>
                      <a:lnTo>
                        <a:pt x="1487" y="15464"/>
                      </a:lnTo>
                      <a:lnTo>
                        <a:pt x="1346" y="15709"/>
                      </a:lnTo>
                      <a:lnTo>
                        <a:pt x="779" y="15914"/>
                      </a:lnTo>
                      <a:lnTo>
                        <a:pt x="1346" y="15914"/>
                      </a:lnTo>
                      <a:lnTo>
                        <a:pt x="779" y="16241"/>
                      </a:lnTo>
                      <a:lnTo>
                        <a:pt x="921" y="16855"/>
                      </a:lnTo>
                      <a:lnTo>
                        <a:pt x="425" y="16855"/>
                      </a:lnTo>
                      <a:lnTo>
                        <a:pt x="779" y="17100"/>
                      </a:lnTo>
                      <a:lnTo>
                        <a:pt x="708" y="17305"/>
                      </a:lnTo>
                      <a:lnTo>
                        <a:pt x="0" y="17386"/>
                      </a:lnTo>
                      <a:lnTo>
                        <a:pt x="283" y="17714"/>
                      </a:lnTo>
                      <a:lnTo>
                        <a:pt x="283" y="18000"/>
                      </a:lnTo>
                      <a:lnTo>
                        <a:pt x="567" y="18327"/>
                      </a:lnTo>
                      <a:lnTo>
                        <a:pt x="142" y="18532"/>
                      </a:lnTo>
                      <a:lnTo>
                        <a:pt x="6515" y="18368"/>
                      </a:lnTo>
                      <a:lnTo>
                        <a:pt x="12535" y="18082"/>
                      </a:lnTo>
                      <a:lnTo>
                        <a:pt x="12677" y="18164"/>
                      </a:lnTo>
                      <a:lnTo>
                        <a:pt x="12252" y="19023"/>
                      </a:lnTo>
                      <a:lnTo>
                        <a:pt x="11969" y="19473"/>
                      </a:lnTo>
                      <a:lnTo>
                        <a:pt x="12252" y="19759"/>
                      </a:lnTo>
                      <a:lnTo>
                        <a:pt x="12535" y="20086"/>
                      </a:lnTo>
                      <a:lnTo>
                        <a:pt x="13172" y="20373"/>
                      </a:lnTo>
                      <a:lnTo>
                        <a:pt x="13314" y="20700"/>
                      </a:lnTo>
                      <a:lnTo>
                        <a:pt x="13597" y="20986"/>
                      </a:lnTo>
                      <a:lnTo>
                        <a:pt x="13597" y="21150"/>
                      </a:lnTo>
                      <a:lnTo>
                        <a:pt x="13881" y="21395"/>
                      </a:lnTo>
                      <a:lnTo>
                        <a:pt x="14093" y="21559"/>
                      </a:lnTo>
                      <a:lnTo>
                        <a:pt x="14376" y="21600"/>
                      </a:lnTo>
                      <a:lnTo>
                        <a:pt x="14943" y="21600"/>
                      </a:lnTo>
                      <a:lnTo>
                        <a:pt x="15085" y="21314"/>
                      </a:lnTo>
                      <a:lnTo>
                        <a:pt x="15580" y="21068"/>
                      </a:lnTo>
                      <a:lnTo>
                        <a:pt x="15722" y="20945"/>
                      </a:lnTo>
                      <a:lnTo>
                        <a:pt x="15580" y="20945"/>
                      </a:lnTo>
                      <a:lnTo>
                        <a:pt x="16005" y="20864"/>
                      </a:lnTo>
                      <a:lnTo>
                        <a:pt x="16005" y="20945"/>
                      </a:lnTo>
                      <a:lnTo>
                        <a:pt x="17422" y="20618"/>
                      </a:lnTo>
                      <a:lnTo>
                        <a:pt x="18413" y="20536"/>
                      </a:lnTo>
                      <a:lnTo>
                        <a:pt x="18626" y="20455"/>
                      </a:lnTo>
                      <a:lnTo>
                        <a:pt x="17988" y="20373"/>
                      </a:lnTo>
                      <a:lnTo>
                        <a:pt x="18767" y="20373"/>
                      </a:lnTo>
                      <a:lnTo>
                        <a:pt x="19192" y="20536"/>
                      </a:lnTo>
                      <a:lnTo>
                        <a:pt x="19688" y="20700"/>
                      </a:lnTo>
                      <a:lnTo>
                        <a:pt x="20113" y="20536"/>
                      </a:lnTo>
                      <a:lnTo>
                        <a:pt x="20396" y="20455"/>
                      </a:lnTo>
                      <a:lnTo>
                        <a:pt x="21317" y="20700"/>
                      </a:lnTo>
                      <a:lnTo>
                        <a:pt x="21600" y="20373"/>
                      </a:lnTo>
                      <a:lnTo>
                        <a:pt x="21600" y="20250"/>
                      </a:lnTo>
                      <a:lnTo>
                        <a:pt x="19971" y="13705"/>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sp>
            <p:nvSpPr>
              <p:cNvPr id="43" name="Shape 10133"/>
              <p:cNvSpPr/>
              <p:nvPr/>
            </p:nvSpPr>
            <p:spPr>
              <a:xfrm>
                <a:off x="4976526" y="2401855"/>
                <a:ext cx="1294327" cy="418209"/>
              </a:xfrm>
              <a:custGeom>
                <a:avLst/>
                <a:gdLst/>
                <a:ahLst/>
                <a:cxnLst>
                  <a:cxn ang="0">
                    <a:pos x="wd2" y="hd2"/>
                  </a:cxn>
                  <a:cxn ang="5400000">
                    <a:pos x="wd2" y="hd2"/>
                  </a:cxn>
                  <a:cxn ang="10800000">
                    <a:pos x="wd2" y="hd2"/>
                  </a:cxn>
                  <a:cxn ang="16200000">
                    <a:pos x="wd2" y="hd2"/>
                  </a:cxn>
                </a:cxnLst>
                <a:rect l="0" t="0" r="r" b="b"/>
                <a:pathLst>
                  <a:path w="21600" h="21600" extrusionOk="0">
                    <a:moveTo>
                      <a:pt x="15347" y="2521"/>
                    </a:moveTo>
                    <a:lnTo>
                      <a:pt x="14570" y="2774"/>
                    </a:lnTo>
                    <a:lnTo>
                      <a:pt x="13732" y="3110"/>
                    </a:lnTo>
                    <a:lnTo>
                      <a:pt x="12595" y="3278"/>
                    </a:lnTo>
                    <a:lnTo>
                      <a:pt x="11877" y="3614"/>
                    </a:lnTo>
                    <a:lnTo>
                      <a:pt x="10620" y="3950"/>
                    </a:lnTo>
                    <a:lnTo>
                      <a:pt x="9394" y="4118"/>
                    </a:lnTo>
                    <a:lnTo>
                      <a:pt x="8107" y="4539"/>
                    </a:lnTo>
                    <a:lnTo>
                      <a:pt x="5953" y="5211"/>
                    </a:lnTo>
                    <a:lnTo>
                      <a:pt x="5744" y="5043"/>
                    </a:lnTo>
                    <a:lnTo>
                      <a:pt x="5295" y="5043"/>
                    </a:lnTo>
                    <a:lnTo>
                      <a:pt x="5475" y="6135"/>
                    </a:lnTo>
                    <a:lnTo>
                      <a:pt x="5475" y="6724"/>
                    </a:lnTo>
                    <a:lnTo>
                      <a:pt x="1915" y="7564"/>
                    </a:lnTo>
                    <a:lnTo>
                      <a:pt x="1735" y="8068"/>
                    </a:lnTo>
                    <a:lnTo>
                      <a:pt x="1735" y="7564"/>
                    </a:lnTo>
                    <a:lnTo>
                      <a:pt x="1586" y="7564"/>
                    </a:lnTo>
                    <a:lnTo>
                      <a:pt x="1645" y="8153"/>
                    </a:lnTo>
                    <a:lnTo>
                      <a:pt x="1705" y="8825"/>
                    </a:lnTo>
                    <a:lnTo>
                      <a:pt x="1466" y="8993"/>
                    </a:lnTo>
                    <a:lnTo>
                      <a:pt x="1586" y="9581"/>
                    </a:lnTo>
                    <a:lnTo>
                      <a:pt x="1346" y="10254"/>
                    </a:lnTo>
                    <a:lnTo>
                      <a:pt x="1526" y="10674"/>
                    </a:lnTo>
                    <a:lnTo>
                      <a:pt x="1406" y="11346"/>
                    </a:lnTo>
                    <a:lnTo>
                      <a:pt x="1286" y="12271"/>
                    </a:lnTo>
                    <a:lnTo>
                      <a:pt x="1346" y="12607"/>
                    </a:lnTo>
                    <a:lnTo>
                      <a:pt x="1406" y="13111"/>
                    </a:lnTo>
                    <a:lnTo>
                      <a:pt x="1197" y="13363"/>
                    </a:lnTo>
                    <a:lnTo>
                      <a:pt x="1286" y="13868"/>
                    </a:lnTo>
                    <a:lnTo>
                      <a:pt x="1077" y="14372"/>
                    </a:lnTo>
                    <a:lnTo>
                      <a:pt x="898" y="14624"/>
                    </a:lnTo>
                    <a:lnTo>
                      <a:pt x="808" y="14960"/>
                    </a:lnTo>
                    <a:lnTo>
                      <a:pt x="808" y="15128"/>
                    </a:lnTo>
                    <a:lnTo>
                      <a:pt x="957" y="15633"/>
                    </a:lnTo>
                    <a:lnTo>
                      <a:pt x="688" y="16389"/>
                    </a:lnTo>
                    <a:lnTo>
                      <a:pt x="568" y="16557"/>
                    </a:lnTo>
                    <a:lnTo>
                      <a:pt x="688" y="17230"/>
                    </a:lnTo>
                    <a:lnTo>
                      <a:pt x="628" y="17650"/>
                    </a:lnTo>
                    <a:lnTo>
                      <a:pt x="509" y="17314"/>
                    </a:lnTo>
                    <a:lnTo>
                      <a:pt x="329" y="17482"/>
                    </a:lnTo>
                    <a:lnTo>
                      <a:pt x="299" y="18154"/>
                    </a:lnTo>
                    <a:lnTo>
                      <a:pt x="449" y="17986"/>
                    </a:lnTo>
                    <a:lnTo>
                      <a:pt x="449" y="18574"/>
                    </a:lnTo>
                    <a:lnTo>
                      <a:pt x="568" y="20171"/>
                    </a:lnTo>
                    <a:lnTo>
                      <a:pt x="509" y="20339"/>
                    </a:lnTo>
                    <a:lnTo>
                      <a:pt x="329" y="20507"/>
                    </a:lnTo>
                    <a:lnTo>
                      <a:pt x="239" y="21180"/>
                    </a:lnTo>
                    <a:lnTo>
                      <a:pt x="0" y="21432"/>
                    </a:lnTo>
                    <a:lnTo>
                      <a:pt x="0" y="21600"/>
                    </a:lnTo>
                    <a:lnTo>
                      <a:pt x="3620" y="20844"/>
                    </a:lnTo>
                    <a:lnTo>
                      <a:pt x="5505" y="20339"/>
                    </a:lnTo>
                    <a:lnTo>
                      <a:pt x="5505" y="20171"/>
                    </a:lnTo>
                    <a:lnTo>
                      <a:pt x="9274" y="19415"/>
                    </a:lnTo>
                    <a:lnTo>
                      <a:pt x="12206" y="18490"/>
                    </a:lnTo>
                    <a:lnTo>
                      <a:pt x="14510" y="17482"/>
                    </a:lnTo>
                    <a:lnTo>
                      <a:pt x="15587" y="17314"/>
                    </a:lnTo>
                    <a:lnTo>
                      <a:pt x="15587" y="14960"/>
                    </a:lnTo>
                    <a:lnTo>
                      <a:pt x="15976" y="14624"/>
                    </a:lnTo>
                    <a:lnTo>
                      <a:pt x="16155" y="14204"/>
                    </a:lnTo>
                    <a:lnTo>
                      <a:pt x="16215" y="13363"/>
                    </a:lnTo>
                    <a:lnTo>
                      <a:pt x="16245" y="12775"/>
                    </a:lnTo>
                    <a:lnTo>
                      <a:pt x="16424" y="12103"/>
                    </a:lnTo>
                    <a:lnTo>
                      <a:pt x="16873" y="11514"/>
                    </a:lnTo>
                    <a:lnTo>
                      <a:pt x="17262" y="11514"/>
                    </a:lnTo>
                    <a:lnTo>
                      <a:pt x="17442" y="11178"/>
                    </a:lnTo>
                    <a:lnTo>
                      <a:pt x="18070" y="9581"/>
                    </a:lnTo>
                    <a:lnTo>
                      <a:pt x="18459" y="8825"/>
                    </a:lnTo>
                    <a:lnTo>
                      <a:pt x="18608" y="8825"/>
                    </a:lnTo>
                    <a:lnTo>
                      <a:pt x="18728" y="8321"/>
                    </a:lnTo>
                    <a:lnTo>
                      <a:pt x="18848" y="7060"/>
                    </a:lnTo>
                    <a:lnTo>
                      <a:pt x="19057" y="7228"/>
                    </a:lnTo>
                    <a:lnTo>
                      <a:pt x="19057" y="6724"/>
                    </a:lnTo>
                    <a:lnTo>
                      <a:pt x="19177" y="6472"/>
                    </a:lnTo>
                    <a:lnTo>
                      <a:pt x="19356" y="6135"/>
                    </a:lnTo>
                    <a:lnTo>
                      <a:pt x="19566" y="6640"/>
                    </a:lnTo>
                    <a:lnTo>
                      <a:pt x="19685" y="6640"/>
                    </a:lnTo>
                    <a:lnTo>
                      <a:pt x="19925" y="5967"/>
                    </a:lnTo>
                    <a:lnTo>
                      <a:pt x="19984" y="5463"/>
                    </a:lnTo>
                    <a:lnTo>
                      <a:pt x="20194" y="5043"/>
                    </a:lnTo>
                    <a:lnTo>
                      <a:pt x="20583" y="4539"/>
                    </a:lnTo>
                    <a:lnTo>
                      <a:pt x="20762" y="5043"/>
                    </a:lnTo>
                    <a:lnTo>
                      <a:pt x="20912" y="4370"/>
                    </a:lnTo>
                    <a:lnTo>
                      <a:pt x="21091" y="3110"/>
                    </a:lnTo>
                    <a:lnTo>
                      <a:pt x="21271" y="2689"/>
                    </a:lnTo>
                    <a:lnTo>
                      <a:pt x="21480" y="2353"/>
                    </a:lnTo>
                    <a:lnTo>
                      <a:pt x="21540" y="1429"/>
                    </a:lnTo>
                    <a:lnTo>
                      <a:pt x="21540" y="756"/>
                    </a:lnTo>
                    <a:lnTo>
                      <a:pt x="21600" y="0"/>
                    </a:lnTo>
                    <a:lnTo>
                      <a:pt x="21331" y="0"/>
                    </a:lnTo>
                    <a:lnTo>
                      <a:pt x="20523" y="588"/>
                    </a:lnTo>
                    <a:lnTo>
                      <a:pt x="19476" y="925"/>
                    </a:lnTo>
                    <a:lnTo>
                      <a:pt x="17771" y="1681"/>
                    </a:lnTo>
                    <a:lnTo>
                      <a:pt x="17322" y="1681"/>
                    </a:lnTo>
                    <a:lnTo>
                      <a:pt x="16544" y="2017"/>
                    </a:lnTo>
                    <a:lnTo>
                      <a:pt x="16245" y="2353"/>
                    </a:lnTo>
                    <a:lnTo>
                      <a:pt x="15347" y="2521"/>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4" name="Shape 10134"/>
              <p:cNvSpPr/>
              <p:nvPr/>
            </p:nvSpPr>
            <p:spPr>
              <a:xfrm>
                <a:off x="5069671" y="2535291"/>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280" y="0"/>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5" name="Shape 10135"/>
              <p:cNvSpPr/>
              <p:nvPr/>
            </p:nvSpPr>
            <p:spPr>
              <a:xfrm>
                <a:off x="5069671" y="2535291"/>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280" y="0"/>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6" name="Shape 10136"/>
              <p:cNvSpPr/>
              <p:nvPr/>
            </p:nvSpPr>
            <p:spPr>
              <a:xfrm>
                <a:off x="5091258" y="2019447"/>
                <a:ext cx="1106095" cy="528864"/>
              </a:xfrm>
              <a:custGeom>
                <a:avLst/>
                <a:gdLst/>
                <a:ahLst/>
                <a:cxnLst>
                  <a:cxn ang="0">
                    <a:pos x="wd2" y="hd2"/>
                  </a:cxn>
                  <a:cxn ang="5400000">
                    <a:pos x="wd2" y="hd2"/>
                  </a:cxn>
                  <a:cxn ang="10800000">
                    <a:pos x="wd2" y="hd2"/>
                  </a:cxn>
                  <a:cxn ang="16200000">
                    <a:pos x="wd2" y="hd2"/>
                  </a:cxn>
                </a:cxnLst>
                <a:rect l="0" t="0" r="r" b="b"/>
                <a:pathLst>
                  <a:path w="21600" h="21600" extrusionOk="0">
                    <a:moveTo>
                      <a:pt x="20585" y="8507"/>
                    </a:moveTo>
                    <a:lnTo>
                      <a:pt x="20130" y="7244"/>
                    </a:lnTo>
                    <a:lnTo>
                      <a:pt x="19885" y="6846"/>
                    </a:lnTo>
                    <a:lnTo>
                      <a:pt x="19815" y="6380"/>
                    </a:lnTo>
                    <a:lnTo>
                      <a:pt x="19289" y="5383"/>
                    </a:lnTo>
                    <a:lnTo>
                      <a:pt x="19429" y="4453"/>
                    </a:lnTo>
                    <a:lnTo>
                      <a:pt x="19429" y="3988"/>
                    </a:lnTo>
                    <a:lnTo>
                      <a:pt x="19289" y="3855"/>
                    </a:lnTo>
                    <a:lnTo>
                      <a:pt x="19289" y="3456"/>
                    </a:lnTo>
                    <a:lnTo>
                      <a:pt x="19079" y="3124"/>
                    </a:lnTo>
                    <a:lnTo>
                      <a:pt x="18904" y="2592"/>
                    </a:lnTo>
                    <a:lnTo>
                      <a:pt x="18624" y="2592"/>
                    </a:lnTo>
                    <a:lnTo>
                      <a:pt x="18414" y="2260"/>
                    </a:lnTo>
                    <a:lnTo>
                      <a:pt x="18239" y="1329"/>
                    </a:lnTo>
                    <a:lnTo>
                      <a:pt x="17959" y="1595"/>
                    </a:lnTo>
                    <a:lnTo>
                      <a:pt x="17714" y="2127"/>
                    </a:lnTo>
                    <a:lnTo>
                      <a:pt x="17574" y="2459"/>
                    </a:lnTo>
                    <a:lnTo>
                      <a:pt x="17329" y="2459"/>
                    </a:lnTo>
                    <a:lnTo>
                      <a:pt x="17119" y="2725"/>
                    </a:lnTo>
                    <a:lnTo>
                      <a:pt x="16839" y="2326"/>
                    </a:lnTo>
                    <a:lnTo>
                      <a:pt x="16524" y="2260"/>
                    </a:lnTo>
                    <a:lnTo>
                      <a:pt x="16314" y="2326"/>
                    </a:lnTo>
                    <a:lnTo>
                      <a:pt x="16139" y="2725"/>
                    </a:lnTo>
                    <a:lnTo>
                      <a:pt x="15929" y="2725"/>
                    </a:lnTo>
                    <a:lnTo>
                      <a:pt x="15404" y="2127"/>
                    </a:lnTo>
                    <a:lnTo>
                      <a:pt x="15264" y="1994"/>
                    </a:lnTo>
                    <a:lnTo>
                      <a:pt x="14808" y="2127"/>
                    </a:lnTo>
                    <a:lnTo>
                      <a:pt x="14563" y="1994"/>
                    </a:lnTo>
                    <a:lnTo>
                      <a:pt x="14143" y="1130"/>
                    </a:lnTo>
                    <a:lnTo>
                      <a:pt x="14038" y="598"/>
                    </a:lnTo>
                    <a:lnTo>
                      <a:pt x="13443" y="133"/>
                    </a:lnTo>
                    <a:lnTo>
                      <a:pt x="13023" y="332"/>
                    </a:lnTo>
                    <a:lnTo>
                      <a:pt x="12848" y="0"/>
                    </a:lnTo>
                    <a:lnTo>
                      <a:pt x="12498" y="332"/>
                    </a:lnTo>
                    <a:lnTo>
                      <a:pt x="12393" y="598"/>
                    </a:lnTo>
                    <a:lnTo>
                      <a:pt x="12498" y="1130"/>
                    </a:lnTo>
                    <a:lnTo>
                      <a:pt x="12428" y="1595"/>
                    </a:lnTo>
                    <a:lnTo>
                      <a:pt x="12708" y="2127"/>
                    </a:lnTo>
                    <a:lnTo>
                      <a:pt x="12638" y="2459"/>
                    </a:lnTo>
                    <a:lnTo>
                      <a:pt x="12113" y="2725"/>
                    </a:lnTo>
                    <a:lnTo>
                      <a:pt x="11658" y="3456"/>
                    </a:lnTo>
                    <a:lnTo>
                      <a:pt x="11378" y="3124"/>
                    </a:lnTo>
                    <a:lnTo>
                      <a:pt x="11133" y="3323"/>
                    </a:lnTo>
                    <a:lnTo>
                      <a:pt x="10923" y="3323"/>
                    </a:lnTo>
                    <a:lnTo>
                      <a:pt x="10923" y="3855"/>
                    </a:lnTo>
                    <a:lnTo>
                      <a:pt x="11063" y="4320"/>
                    </a:lnTo>
                    <a:lnTo>
                      <a:pt x="10782" y="5383"/>
                    </a:lnTo>
                    <a:lnTo>
                      <a:pt x="10537" y="5583"/>
                    </a:lnTo>
                    <a:lnTo>
                      <a:pt x="10467" y="6447"/>
                    </a:lnTo>
                    <a:lnTo>
                      <a:pt x="10187" y="6846"/>
                    </a:lnTo>
                    <a:lnTo>
                      <a:pt x="9942" y="6846"/>
                    </a:lnTo>
                    <a:lnTo>
                      <a:pt x="9802" y="7710"/>
                    </a:lnTo>
                    <a:lnTo>
                      <a:pt x="9802" y="8241"/>
                    </a:lnTo>
                    <a:lnTo>
                      <a:pt x="9732" y="8706"/>
                    </a:lnTo>
                    <a:lnTo>
                      <a:pt x="9557" y="8972"/>
                    </a:lnTo>
                    <a:lnTo>
                      <a:pt x="9102" y="8839"/>
                    </a:lnTo>
                    <a:lnTo>
                      <a:pt x="8822" y="8706"/>
                    </a:lnTo>
                    <a:lnTo>
                      <a:pt x="8612" y="7975"/>
                    </a:lnTo>
                    <a:lnTo>
                      <a:pt x="8367" y="7842"/>
                    </a:lnTo>
                    <a:lnTo>
                      <a:pt x="8507" y="8241"/>
                    </a:lnTo>
                    <a:lnTo>
                      <a:pt x="8227" y="8574"/>
                    </a:lnTo>
                    <a:lnTo>
                      <a:pt x="8017" y="8972"/>
                    </a:lnTo>
                    <a:lnTo>
                      <a:pt x="8087" y="9504"/>
                    </a:lnTo>
                    <a:lnTo>
                      <a:pt x="7912" y="9969"/>
                    </a:lnTo>
                    <a:lnTo>
                      <a:pt x="7842" y="10368"/>
                    </a:lnTo>
                    <a:lnTo>
                      <a:pt x="7562" y="10102"/>
                    </a:lnTo>
                    <a:lnTo>
                      <a:pt x="7387" y="9969"/>
                    </a:lnTo>
                    <a:lnTo>
                      <a:pt x="7177" y="9504"/>
                    </a:lnTo>
                    <a:lnTo>
                      <a:pt x="6967" y="9836"/>
                    </a:lnTo>
                    <a:lnTo>
                      <a:pt x="6722" y="10102"/>
                    </a:lnTo>
                    <a:lnTo>
                      <a:pt x="6582" y="10501"/>
                    </a:lnTo>
                    <a:lnTo>
                      <a:pt x="6582" y="10700"/>
                    </a:lnTo>
                    <a:lnTo>
                      <a:pt x="6441" y="11099"/>
                    </a:lnTo>
                    <a:lnTo>
                      <a:pt x="6196" y="10700"/>
                    </a:lnTo>
                    <a:lnTo>
                      <a:pt x="5461" y="10235"/>
                    </a:lnTo>
                    <a:lnTo>
                      <a:pt x="5216" y="10501"/>
                    </a:lnTo>
                    <a:lnTo>
                      <a:pt x="4866" y="10501"/>
                    </a:lnTo>
                    <a:lnTo>
                      <a:pt x="5006" y="10966"/>
                    </a:lnTo>
                    <a:lnTo>
                      <a:pt x="4726" y="11099"/>
                    </a:lnTo>
                    <a:lnTo>
                      <a:pt x="4691" y="10567"/>
                    </a:lnTo>
                    <a:lnTo>
                      <a:pt x="4481" y="10833"/>
                    </a:lnTo>
                    <a:lnTo>
                      <a:pt x="3956" y="10700"/>
                    </a:lnTo>
                    <a:lnTo>
                      <a:pt x="4096" y="11232"/>
                    </a:lnTo>
                    <a:lnTo>
                      <a:pt x="3956" y="11631"/>
                    </a:lnTo>
                    <a:lnTo>
                      <a:pt x="3676" y="11631"/>
                    </a:lnTo>
                    <a:lnTo>
                      <a:pt x="3676" y="11697"/>
                    </a:lnTo>
                    <a:lnTo>
                      <a:pt x="3571" y="12229"/>
                    </a:lnTo>
                    <a:lnTo>
                      <a:pt x="3431" y="12628"/>
                    </a:lnTo>
                    <a:lnTo>
                      <a:pt x="3501" y="13093"/>
                    </a:lnTo>
                    <a:lnTo>
                      <a:pt x="3641" y="13625"/>
                    </a:lnTo>
                    <a:lnTo>
                      <a:pt x="3501" y="13957"/>
                    </a:lnTo>
                    <a:lnTo>
                      <a:pt x="3046" y="14223"/>
                    </a:lnTo>
                    <a:lnTo>
                      <a:pt x="2766" y="14622"/>
                    </a:lnTo>
                    <a:lnTo>
                      <a:pt x="2556" y="14688"/>
                    </a:lnTo>
                    <a:lnTo>
                      <a:pt x="2451" y="15220"/>
                    </a:lnTo>
                    <a:lnTo>
                      <a:pt x="2521" y="15618"/>
                    </a:lnTo>
                    <a:lnTo>
                      <a:pt x="2696" y="16084"/>
                    </a:lnTo>
                    <a:lnTo>
                      <a:pt x="2766" y="16482"/>
                    </a:lnTo>
                    <a:lnTo>
                      <a:pt x="2556" y="17081"/>
                    </a:lnTo>
                    <a:lnTo>
                      <a:pt x="2381" y="16948"/>
                    </a:lnTo>
                    <a:lnTo>
                      <a:pt x="2171" y="16748"/>
                    </a:lnTo>
                    <a:lnTo>
                      <a:pt x="1715" y="16482"/>
                    </a:lnTo>
                    <a:lnTo>
                      <a:pt x="1435" y="16217"/>
                    </a:lnTo>
                    <a:lnTo>
                      <a:pt x="1190" y="16217"/>
                    </a:lnTo>
                    <a:lnTo>
                      <a:pt x="980" y="16350"/>
                    </a:lnTo>
                    <a:lnTo>
                      <a:pt x="595" y="17214"/>
                    </a:lnTo>
                    <a:lnTo>
                      <a:pt x="595" y="17745"/>
                    </a:lnTo>
                    <a:lnTo>
                      <a:pt x="735" y="17945"/>
                    </a:lnTo>
                    <a:lnTo>
                      <a:pt x="805" y="18343"/>
                    </a:lnTo>
                    <a:lnTo>
                      <a:pt x="735" y="18875"/>
                    </a:lnTo>
                    <a:lnTo>
                      <a:pt x="805" y="19473"/>
                    </a:lnTo>
                    <a:lnTo>
                      <a:pt x="595" y="19872"/>
                    </a:lnTo>
                    <a:lnTo>
                      <a:pt x="735" y="20337"/>
                    </a:lnTo>
                    <a:lnTo>
                      <a:pt x="595" y="20935"/>
                    </a:lnTo>
                    <a:lnTo>
                      <a:pt x="350" y="20869"/>
                    </a:lnTo>
                    <a:lnTo>
                      <a:pt x="70" y="20935"/>
                    </a:lnTo>
                    <a:lnTo>
                      <a:pt x="0" y="21600"/>
                    </a:lnTo>
                    <a:lnTo>
                      <a:pt x="4166" y="20935"/>
                    </a:lnTo>
                    <a:lnTo>
                      <a:pt x="4166" y="20470"/>
                    </a:lnTo>
                    <a:lnTo>
                      <a:pt x="3956" y="19606"/>
                    </a:lnTo>
                    <a:lnTo>
                      <a:pt x="4481" y="19606"/>
                    </a:lnTo>
                    <a:lnTo>
                      <a:pt x="4726" y="19739"/>
                    </a:lnTo>
                    <a:lnTo>
                      <a:pt x="7247" y="19207"/>
                    </a:lnTo>
                    <a:lnTo>
                      <a:pt x="8752" y="18875"/>
                    </a:lnTo>
                    <a:lnTo>
                      <a:pt x="10187" y="18742"/>
                    </a:lnTo>
                    <a:lnTo>
                      <a:pt x="11658" y="18476"/>
                    </a:lnTo>
                    <a:lnTo>
                      <a:pt x="12498" y="18210"/>
                    </a:lnTo>
                    <a:lnTo>
                      <a:pt x="13828" y="18078"/>
                    </a:lnTo>
                    <a:lnTo>
                      <a:pt x="14808" y="17812"/>
                    </a:lnTo>
                    <a:lnTo>
                      <a:pt x="15719" y="17612"/>
                    </a:lnTo>
                    <a:lnTo>
                      <a:pt x="16769" y="17479"/>
                    </a:lnTo>
                    <a:lnTo>
                      <a:pt x="17119" y="17214"/>
                    </a:lnTo>
                    <a:lnTo>
                      <a:pt x="17574" y="16748"/>
                    </a:lnTo>
                    <a:lnTo>
                      <a:pt x="17854" y="16615"/>
                    </a:lnTo>
                    <a:lnTo>
                      <a:pt x="18099" y="16217"/>
                    </a:lnTo>
                    <a:lnTo>
                      <a:pt x="18624" y="15751"/>
                    </a:lnTo>
                    <a:lnTo>
                      <a:pt x="18694" y="15353"/>
                    </a:lnTo>
                    <a:lnTo>
                      <a:pt x="18974" y="14954"/>
                    </a:lnTo>
                    <a:lnTo>
                      <a:pt x="19149" y="14688"/>
                    </a:lnTo>
                    <a:lnTo>
                      <a:pt x="19359" y="14223"/>
                    </a:lnTo>
                    <a:lnTo>
                      <a:pt x="19359" y="13824"/>
                    </a:lnTo>
                    <a:lnTo>
                      <a:pt x="19675" y="13492"/>
                    </a:lnTo>
                    <a:lnTo>
                      <a:pt x="19675" y="12960"/>
                    </a:lnTo>
                    <a:lnTo>
                      <a:pt x="19815" y="12495"/>
                    </a:lnTo>
                    <a:lnTo>
                      <a:pt x="20655" y="11365"/>
                    </a:lnTo>
                    <a:lnTo>
                      <a:pt x="21600" y="9238"/>
                    </a:lnTo>
                    <a:lnTo>
                      <a:pt x="21145" y="9238"/>
                    </a:lnTo>
                    <a:lnTo>
                      <a:pt x="20585" y="8507"/>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7" name="Shape 10137"/>
              <p:cNvSpPr/>
              <p:nvPr/>
            </p:nvSpPr>
            <p:spPr>
              <a:xfrm>
                <a:off x="5236467" y="977990"/>
                <a:ext cx="50196" cy="86246"/>
              </a:xfrm>
              <a:custGeom>
                <a:avLst/>
                <a:gdLst/>
                <a:ahLst/>
                <a:cxnLst>
                  <a:cxn ang="0">
                    <a:pos x="wd2" y="hd2"/>
                  </a:cxn>
                  <a:cxn ang="5400000">
                    <a:pos x="wd2" y="hd2"/>
                  </a:cxn>
                  <a:cxn ang="10800000">
                    <a:pos x="wd2" y="hd2"/>
                  </a:cxn>
                  <a:cxn ang="16200000">
                    <a:pos x="wd2" y="hd2"/>
                  </a:cxn>
                </a:cxnLst>
                <a:rect l="0" t="0" r="r" b="b"/>
                <a:pathLst>
                  <a:path w="21600" h="21600" extrusionOk="0">
                    <a:moveTo>
                      <a:pt x="20057" y="0"/>
                    </a:moveTo>
                    <a:lnTo>
                      <a:pt x="16200" y="2445"/>
                    </a:lnTo>
                    <a:lnTo>
                      <a:pt x="13114" y="5706"/>
                    </a:lnTo>
                    <a:lnTo>
                      <a:pt x="6943" y="7743"/>
                    </a:lnTo>
                    <a:lnTo>
                      <a:pt x="6943" y="11004"/>
                    </a:lnTo>
                    <a:lnTo>
                      <a:pt x="3086" y="13857"/>
                    </a:lnTo>
                    <a:lnTo>
                      <a:pt x="0" y="17932"/>
                    </a:lnTo>
                    <a:lnTo>
                      <a:pt x="3086" y="20785"/>
                    </a:lnTo>
                    <a:lnTo>
                      <a:pt x="8486" y="21600"/>
                    </a:lnTo>
                    <a:lnTo>
                      <a:pt x="11571" y="18747"/>
                    </a:lnTo>
                    <a:lnTo>
                      <a:pt x="14657" y="16302"/>
                    </a:lnTo>
                    <a:lnTo>
                      <a:pt x="14657" y="13042"/>
                    </a:lnTo>
                    <a:lnTo>
                      <a:pt x="18514" y="9374"/>
                    </a:lnTo>
                    <a:lnTo>
                      <a:pt x="17743" y="6928"/>
                    </a:lnTo>
                    <a:lnTo>
                      <a:pt x="21600" y="815"/>
                    </a:lnTo>
                    <a:lnTo>
                      <a:pt x="20057"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8" name="Shape 10138"/>
              <p:cNvSpPr/>
              <p:nvPr/>
            </p:nvSpPr>
            <p:spPr>
              <a:xfrm>
                <a:off x="5236467" y="977990"/>
                <a:ext cx="50196" cy="86246"/>
              </a:xfrm>
              <a:custGeom>
                <a:avLst/>
                <a:gdLst/>
                <a:ahLst/>
                <a:cxnLst>
                  <a:cxn ang="0">
                    <a:pos x="wd2" y="hd2"/>
                  </a:cxn>
                  <a:cxn ang="5400000">
                    <a:pos x="wd2" y="hd2"/>
                  </a:cxn>
                  <a:cxn ang="10800000">
                    <a:pos x="wd2" y="hd2"/>
                  </a:cxn>
                  <a:cxn ang="16200000">
                    <a:pos x="wd2" y="hd2"/>
                  </a:cxn>
                </a:cxnLst>
                <a:rect l="0" t="0" r="r" b="b"/>
                <a:pathLst>
                  <a:path w="21600" h="21600" extrusionOk="0">
                    <a:moveTo>
                      <a:pt x="20057" y="0"/>
                    </a:moveTo>
                    <a:lnTo>
                      <a:pt x="16200" y="2445"/>
                    </a:lnTo>
                    <a:lnTo>
                      <a:pt x="13114" y="5706"/>
                    </a:lnTo>
                    <a:lnTo>
                      <a:pt x="6943" y="7743"/>
                    </a:lnTo>
                    <a:lnTo>
                      <a:pt x="6943" y="11004"/>
                    </a:lnTo>
                    <a:lnTo>
                      <a:pt x="3086" y="13857"/>
                    </a:lnTo>
                    <a:lnTo>
                      <a:pt x="0" y="17932"/>
                    </a:lnTo>
                    <a:lnTo>
                      <a:pt x="3086" y="20785"/>
                    </a:lnTo>
                    <a:lnTo>
                      <a:pt x="8486" y="21600"/>
                    </a:lnTo>
                    <a:lnTo>
                      <a:pt x="11571" y="18747"/>
                    </a:lnTo>
                    <a:lnTo>
                      <a:pt x="14657" y="16302"/>
                    </a:lnTo>
                    <a:lnTo>
                      <a:pt x="14657" y="13042"/>
                    </a:lnTo>
                    <a:lnTo>
                      <a:pt x="18514" y="9374"/>
                    </a:lnTo>
                    <a:lnTo>
                      <a:pt x="17743" y="6928"/>
                    </a:lnTo>
                    <a:lnTo>
                      <a:pt x="21600" y="815"/>
                    </a:lnTo>
                    <a:lnTo>
                      <a:pt x="20057"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9" name="Shape 10139"/>
              <p:cNvSpPr/>
              <p:nvPr/>
            </p:nvSpPr>
            <p:spPr>
              <a:xfrm>
                <a:off x="5465858" y="877100"/>
                <a:ext cx="12701" cy="27665"/>
              </a:xfrm>
              <a:custGeom>
                <a:avLst/>
                <a:gdLst/>
                <a:ahLst/>
                <a:cxnLst>
                  <a:cxn ang="0">
                    <a:pos x="wd2" y="hd2"/>
                  </a:cxn>
                  <a:cxn ang="5400000">
                    <a:pos x="wd2" y="hd2"/>
                  </a:cxn>
                  <a:cxn ang="10800000">
                    <a:pos x="wd2" y="hd2"/>
                  </a:cxn>
                  <a:cxn ang="16200000">
                    <a:pos x="wd2" y="hd2"/>
                  </a:cxn>
                </a:cxnLst>
                <a:rect l="0" t="0" r="r" b="b"/>
                <a:pathLst>
                  <a:path w="21600" h="21600" extrusionOk="0">
                    <a:moveTo>
                      <a:pt x="6171" y="5082"/>
                    </a:moveTo>
                    <a:lnTo>
                      <a:pt x="0" y="12706"/>
                    </a:lnTo>
                    <a:lnTo>
                      <a:pt x="0" y="21600"/>
                    </a:lnTo>
                    <a:lnTo>
                      <a:pt x="21600" y="19059"/>
                    </a:lnTo>
                    <a:lnTo>
                      <a:pt x="21600" y="0"/>
                    </a:lnTo>
                    <a:lnTo>
                      <a:pt x="6171" y="5082"/>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50" name="Shape 10140"/>
              <p:cNvSpPr/>
              <p:nvPr/>
            </p:nvSpPr>
            <p:spPr>
              <a:xfrm>
                <a:off x="5688226" y="789228"/>
                <a:ext cx="50196" cy="30919"/>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16200" y="19326"/>
                    </a:lnTo>
                    <a:lnTo>
                      <a:pt x="21600" y="14779"/>
                    </a:lnTo>
                    <a:lnTo>
                      <a:pt x="18514" y="6821"/>
                    </a:lnTo>
                    <a:lnTo>
                      <a:pt x="13114" y="0"/>
                    </a:lnTo>
                    <a:lnTo>
                      <a:pt x="8486" y="0"/>
                    </a:lnTo>
                    <a:lnTo>
                      <a:pt x="10029" y="6821"/>
                    </a:lnTo>
                    <a:lnTo>
                      <a:pt x="5400" y="12505"/>
                    </a:lnTo>
                    <a:lnTo>
                      <a:pt x="0" y="14779"/>
                    </a:lnTo>
                    <a:lnTo>
                      <a:pt x="5400" y="19326"/>
                    </a:lnTo>
                    <a:lnTo>
                      <a:pt x="540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51" name="Shape 10141"/>
              <p:cNvSpPr/>
              <p:nvPr/>
            </p:nvSpPr>
            <p:spPr>
              <a:xfrm>
                <a:off x="5688226" y="789228"/>
                <a:ext cx="50196" cy="30919"/>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16200" y="19326"/>
                    </a:lnTo>
                    <a:lnTo>
                      <a:pt x="21600" y="14779"/>
                    </a:lnTo>
                    <a:lnTo>
                      <a:pt x="18514" y="6821"/>
                    </a:lnTo>
                    <a:lnTo>
                      <a:pt x="13114" y="0"/>
                    </a:lnTo>
                    <a:lnTo>
                      <a:pt x="8486" y="0"/>
                    </a:lnTo>
                    <a:lnTo>
                      <a:pt x="10029" y="6821"/>
                    </a:lnTo>
                    <a:lnTo>
                      <a:pt x="5400" y="12505"/>
                    </a:lnTo>
                    <a:lnTo>
                      <a:pt x="0" y="14779"/>
                    </a:lnTo>
                    <a:lnTo>
                      <a:pt x="5400" y="19326"/>
                    </a:lnTo>
                    <a:lnTo>
                      <a:pt x="540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52" name="Shape 10142"/>
              <p:cNvSpPr/>
              <p:nvPr/>
            </p:nvSpPr>
            <p:spPr>
              <a:xfrm>
                <a:off x="5270528" y="1563809"/>
                <a:ext cx="471479" cy="740411"/>
              </a:xfrm>
              <a:custGeom>
                <a:avLst/>
                <a:gdLst/>
                <a:ahLst/>
                <a:cxnLst>
                  <a:cxn ang="0">
                    <a:pos x="wd2" y="hd2"/>
                  </a:cxn>
                  <a:cxn ang="5400000">
                    <a:pos x="wd2" y="hd2"/>
                  </a:cxn>
                  <a:cxn ang="10800000">
                    <a:pos x="wd2" y="hd2"/>
                  </a:cxn>
                  <a:cxn ang="16200000">
                    <a:pos x="wd2" y="hd2"/>
                  </a:cxn>
                </a:cxnLst>
                <a:rect l="0" t="0" r="r" b="b"/>
                <a:pathLst>
                  <a:path w="21600" h="21600" extrusionOk="0">
                    <a:moveTo>
                      <a:pt x="2628" y="13387"/>
                    </a:moveTo>
                    <a:lnTo>
                      <a:pt x="1971" y="13720"/>
                    </a:lnTo>
                    <a:lnTo>
                      <a:pt x="2300" y="14099"/>
                    </a:lnTo>
                    <a:lnTo>
                      <a:pt x="1971" y="14432"/>
                    </a:lnTo>
                    <a:lnTo>
                      <a:pt x="1971" y="14811"/>
                    </a:lnTo>
                    <a:lnTo>
                      <a:pt x="2464" y="15144"/>
                    </a:lnTo>
                    <a:lnTo>
                      <a:pt x="2875" y="15524"/>
                    </a:lnTo>
                    <a:lnTo>
                      <a:pt x="2875" y="15761"/>
                    </a:lnTo>
                    <a:lnTo>
                      <a:pt x="3203" y="16473"/>
                    </a:lnTo>
                    <a:lnTo>
                      <a:pt x="3039" y="16853"/>
                    </a:lnTo>
                    <a:lnTo>
                      <a:pt x="2875" y="16853"/>
                    </a:lnTo>
                    <a:lnTo>
                      <a:pt x="2300" y="17850"/>
                    </a:lnTo>
                    <a:lnTo>
                      <a:pt x="1643" y="18562"/>
                    </a:lnTo>
                    <a:lnTo>
                      <a:pt x="1232" y="18894"/>
                    </a:lnTo>
                    <a:lnTo>
                      <a:pt x="575" y="19179"/>
                    </a:lnTo>
                    <a:lnTo>
                      <a:pt x="575" y="19511"/>
                    </a:lnTo>
                    <a:lnTo>
                      <a:pt x="411" y="20223"/>
                    </a:lnTo>
                    <a:lnTo>
                      <a:pt x="329" y="20223"/>
                    </a:lnTo>
                    <a:lnTo>
                      <a:pt x="329" y="20840"/>
                    </a:lnTo>
                    <a:lnTo>
                      <a:pt x="0" y="21220"/>
                    </a:lnTo>
                    <a:lnTo>
                      <a:pt x="411" y="21600"/>
                    </a:lnTo>
                    <a:lnTo>
                      <a:pt x="1068" y="21600"/>
                    </a:lnTo>
                    <a:lnTo>
                      <a:pt x="1396" y="21315"/>
                    </a:lnTo>
                    <a:lnTo>
                      <a:pt x="1068" y="20935"/>
                    </a:lnTo>
                    <a:lnTo>
                      <a:pt x="2300" y="21030"/>
                    </a:lnTo>
                    <a:lnTo>
                      <a:pt x="2792" y="20840"/>
                    </a:lnTo>
                    <a:lnTo>
                      <a:pt x="2875" y="21220"/>
                    </a:lnTo>
                    <a:lnTo>
                      <a:pt x="3532" y="21125"/>
                    </a:lnTo>
                    <a:lnTo>
                      <a:pt x="3203" y="20793"/>
                    </a:lnTo>
                    <a:lnTo>
                      <a:pt x="4024" y="20793"/>
                    </a:lnTo>
                    <a:lnTo>
                      <a:pt x="4599" y="20603"/>
                    </a:lnTo>
                    <a:lnTo>
                      <a:pt x="6324" y="20935"/>
                    </a:lnTo>
                    <a:lnTo>
                      <a:pt x="6899" y="21220"/>
                    </a:lnTo>
                    <a:lnTo>
                      <a:pt x="7227" y="20935"/>
                    </a:lnTo>
                    <a:lnTo>
                      <a:pt x="7227" y="20793"/>
                    </a:lnTo>
                    <a:lnTo>
                      <a:pt x="7556" y="20508"/>
                    </a:lnTo>
                    <a:lnTo>
                      <a:pt x="8131" y="20318"/>
                    </a:lnTo>
                    <a:lnTo>
                      <a:pt x="8624" y="20081"/>
                    </a:lnTo>
                    <a:lnTo>
                      <a:pt x="9116" y="20413"/>
                    </a:lnTo>
                    <a:lnTo>
                      <a:pt x="9527" y="20508"/>
                    </a:lnTo>
                    <a:lnTo>
                      <a:pt x="10184" y="20698"/>
                    </a:lnTo>
                    <a:lnTo>
                      <a:pt x="10348" y="20413"/>
                    </a:lnTo>
                    <a:lnTo>
                      <a:pt x="10759" y="20081"/>
                    </a:lnTo>
                    <a:lnTo>
                      <a:pt x="10595" y="19701"/>
                    </a:lnTo>
                    <a:lnTo>
                      <a:pt x="11087" y="19416"/>
                    </a:lnTo>
                    <a:lnTo>
                      <a:pt x="11744" y="19179"/>
                    </a:lnTo>
                    <a:lnTo>
                      <a:pt x="11416" y="18894"/>
                    </a:lnTo>
                    <a:lnTo>
                      <a:pt x="11991" y="18989"/>
                    </a:lnTo>
                    <a:lnTo>
                      <a:pt x="12484" y="19511"/>
                    </a:lnTo>
                    <a:lnTo>
                      <a:pt x="13141" y="19606"/>
                    </a:lnTo>
                    <a:lnTo>
                      <a:pt x="14208" y="19701"/>
                    </a:lnTo>
                    <a:lnTo>
                      <a:pt x="14619" y="19511"/>
                    </a:lnTo>
                    <a:lnTo>
                      <a:pt x="14783" y="19179"/>
                    </a:lnTo>
                    <a:lnTo>
                      <a:pt x="14783" y="18799"/>
                    </a:lnTo>
                    <a:lnTo>
                      <a:pt x="15112" y="18182"/>
                    </a:lnTo>
                    <a:lnTo>
                      <a:pt x="15687" y="18182"/>
                    </a:lnTo>
                    <a:lnTo>
                      <a:pt x="16344" y="17897"/>
                    </a:lnTo>
                    <a:lnTo>
                      <a:pt x="16508" y="17280"/>
                    </a:lnTo>
                    <a:lnTo>
                      <a:pt x="17083" y="17138"/>
                    </a:lnTo>
                    <a:lnTo>
                      <a:pt x="17740" y="16378"/>
                    </a:lnTo>
                    <a:lnTo>
                      <a:pt x="17411" y="16046"/>
                    </a:lnTo>
                    <a:lnTo>
                      <a:pt x="17411" y="15666"/>
                    </a:lnTo>
                    <a:lnTo>
                      <a:pt x="17904" y="15666"/>
                    </a:lnTo>
                    <a:lnTo>
                      <a:pt x="18479" y="15524"/>
                    </a:lnTo>
                    <a:lnTo>
                      <a:pt x="19136" y="15761"/>
                    </a:lnTo>
                    <a:lnTo>
                      <a:pt x="20204" y="15239"/>
                    </a:lnTo>
                    <a:lnTo>
                      <a:pt x="21436" y="15049"/>
                    </a:lnTo>
                    <a:lnTo>
                      <a:pt x="21600" y="14811"/>
                    </a:lnTo>
                    <a:lnTo>
                      <a:pt x="20943" y="14432"/>
                    </a:lnTo>
                    <a:lnTo>
                      <a:pt x="21107" y="14099"/>
                    </a:lnTo>
                    <a:lnTo>
                      <a:pt x="20861" y="13720"/>
                    </a:lnTo>
                    <a:lnTo>
                      <a:pt x="21107" y="13530"/>
                    </a:lnTo>
                    <a:lnTo>
                      <a:pt x="19465" y="4985"/>
                    </a:lnTo>
                    <a:lnTo>
                      <a:pt x="18315" y="237"/>
                    </a:lnTo>
                    <a:lnTo>
                      <a:pt x="17740" y="0"/>
                    </a:lnTo>
                    <a:lnTo>
                      <a:pt x="8459" y="617"/>
                    </a:lnTo>
                    <a:lnTo>
                      <a:pt x="5421" y="760"/>
                    </a:lnTo>
                    <a:lnTo>
                      <a:pt x="5092" y="760"/>
                    </a:lnTo>
                    <a:lnTo>
                      <a:pt x="3860" y="1329"/>
                    </a:lnTo>
                    <a:lnTo>
                      <a:pt x="2792" y="1662"/>
                    </a:lnTo>
                    <a:lnTo>
                      <a:pt x="2135" y="1756"/>
                    </a:lnTo>
                    <a:lnTo>
                      <a:pt x="1396" y="1662"/>
                    </a:lnTo>
                    <a:lnTo>
                      <a:pt x="575" y="1329"/>
                    </a:lnTo>
                    <a:lnTo>
                      <a:pt x="575" y="1519"/>
                    </a:lnTo>
                    <a:lnTo>
                      <a:pt x="2628" y="13387"/>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nvGrpSpPr>
              <p:cNvPr id="53" name="Group 10148"/>
              <p:cNvGrpSpPr/>
              <p:nvPr/>
            </p:nvGrpSpPr>
            <p:grpSpPr>
              <a:xfrm>
                <a:off x="4808012" y="494690"/>
                <a:ext cx="1163462" cy="1095155"/>
                <a:chOff x="0" y="0"/>
                <a:chExt cx="1163460" cy="1095154"/>
              </a:xfrm>
              <a:grpFill/>
            </p:grpSpPr>
            <p:sp>
              <p:nvSpPr>
                <p:cNvPr id="165" name="Shape 10143"/>
                <p:cNvSpPr/>
                <p:nvPr/>
              </p:nvSpPr>
              <p:spPr>
                <a:xfrm>
                  <a:off x="141623" y="0"/>
                  <a:ext cx="87844" cy="68347"/>
                </a:xfrm>
                <a:custGeom>
                  <a:avLst/>
                  <a:gdLst/>
                  <a:ahLst/>
                  <a:cxnLst>
                    <a:cxn ang="0">
                      <a:pos x="wd2" y="hd2"/>
                    </a:cxn>
                    <a:cxn ang="5400000">
                      <a:pos x="wd2" y="hd2"/>
                    </a:cxn>
                    <a:cxn ang="10800000">
                      <a:pos x="wd2" y="hd2"/>
                    </a:cxn>
                    <a:cxn ang="16200000">
                      <a:pos x="wd2" y="hd2"/>
                    </a:cxn>
                  </a:cxnLst>
                  <a:rect l="0" t="0" r="r" b="b"/>
                  <a:pathLst>
                    <a:path w="21600" h="21600" extrusionOk="0">
                      <a:moveTo>
                        <a:pt x="4408" y="19543"/>
                      </a:moveTo>
                      <a:lnTo>
                        <a:pt x="6612" y="16457"/>
                      </a:lnTo>
                      <a:lnTo>
                        <a:pt x="8376" y="13886"/>
                      </a:lnTo>
                      <a:lnTo>
                        <a:pt x="14988" y="10800"/>
                      </a:lnTo>
                      <a:lnTo>
                        <a:pt x="17633" y="7714"/>
                      </a:lnTo>
                      <a:lnTo>
                        <a:pt x="18955" y="4114"/>
                      </a:lnTo>
                      <a:lnTo>
                        <a:pt x="21600" y="1029"/>
                      </a:lnTo>
                      <a:lnTo>
                        <a:pt x="20718" y="0"/>
                      </a:lnTo>
                      <a:lnTo>
                        <a:pt x="17633" y="2057"/>
                      </a:lnTo>
                      <a:lnTo>
                        <a:pt x="12343" y="7200"/>
                      </a:lnTo>
                      <a:lnTo>
                        <a:pt x="5731" y="10800"/>
                      </a:lnTo>
                      <a:lnTo>
                        <a:pt x="0" y="15943"/>
                      </a:lnTo>
                      <a:lnTo>
                        <a:pt x="0" y="17486"/>
                      </a:lnTo>
                      <a:lnTo>
                        <a:pt x="882" y="21600"/>
                      </a:lnTo>
                      <a:lnTo>
                        <a:pt x="4408" y="19543"/>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66" name="Shape 10144"/>
                <p:cNvSpPr/>
                <p:nvPr/>
              </p:nvSpPr>
              <p:spPr>
                <a:xfrm>
                  <a:off x="229466" y="113909"/>
                  <a:ext cx="111149" cy="89501"/>
                </a:xfrm>
                <a:custGeom>
                  <a:avLst/>
                  <a:gdLst/>
                  <a:ahLst/>
                  <a:cxnLst>
                    <a:cxn ang="0">
                      <a:pos x="wd2" y="hd2"/>
                    </a:cxn>
                    <a:cxn ang="5400000">
                      <a:pos x="wd2" y="hd2"/>
                    </a:cxn>
                    <a:cxn ang="10800000">
                      <a:pos x="wd2" y="hd2"/>
                    </a:cxn>
                    <a:cxn ang="16200000">
                      <a:pos x="wd2" y="hd2"/>
                    </a:cxn>
                  </a:cxnLst>
                  <a:rect l="0" t="0" r="r" b="b"/>
                  <a:pathLst>
                    <a:path w="21600" h="21600" extrusionOk="0">
                      <a:moveTo>
                        <a:pt x="697" y="16102"/>
                      </a:moveTo>
                      <a:lnTo>
                        <a:pt x="5226" y="16102"/>
                      </a:lnTo>
                      <a:lnTo>
                        <a:pt x="5226" y="13353"/>
                      </a:lnTo>
                      <a:lnTo>
                        <a:pt x="5226" y="16102"/>
                      </a:lnTo>
                      <a:lnTo>
                        <a:pt x="3135" y="19244"/>
                      </a:lnTo>
                      <a:lnTo>
                        <a:pt x="5923" y="21600"/>
                      </a:lnTo>
                      <a:lnTo>
                        <a:pt x="9058" y="14138"/>
                      </a:lnTo>
                      <a:lnTo>
                        <a:pt x="13239" y="9033"/>
                      </a:lnTo>
                      <a:lnTo>
                        <a:pt x="15677" y="6676"/>
                      </a:lnTo>
                      <a:lnTo>
                        <a:pt x="16374" y="3535"/>
                      </a:lnTo>
                      <a:lnTo>
                        <a:pt x="19510" y="3535"/>
                      </a:lnTo>
                      <a:lnTo>
                        <a:pt x="21600" y="1571"/>
                      </a:lnTo>
                      <a:lnTo>
                        <a:pt x="19510" y="0"/>
                      </a:lnTo>
                      <a:lnTo>
                        <a:pt x="14284" y="0"/>
                      </a:lnTo>
                      <a:lnTo>
                        <a:pt x="9058" y="2356"/>
                      </a:lnTo>
                      <a:lnTo>
                        <a:pt x="4529" y="5105"/>
                      </a:lnTo>
                      <a:lnTo>
                        <a:pt x="1394" y="10996"/>
                      </a:lnTo>
                      <a:lnTo>
                        <a:pt x="0" y="13353"/>
                      </a:lnTo>
                      <a:lnTo>
                        <a:pt x="697" y="16102"/>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67" name="Shape 10145"/>
                <p:cNvSpPr/>
                <p:nvPr/>
              </p:nvSpPr>
              <p:spPr>
                <a:xfrm>
                  <a:off x="0" y="169237"/>
                  <a:ext cx="876629" cy="354747"/>
                </a:xfrm>
                <a:custGeom>
                  <a:avLst/>
                  <a:gdLst/>
                  <a:ahLst/>
                  <a:cxnLst>
                    <a:cxn ang="0">
                      <a:pos x="wd2" y="hd2"/>
                    </a:cxn>
                    <a:cxn ang="5400000">
                      <a:pos x="wd2" y="hd2"/>
                    </a:cxn>
                    <a:cxn ang="10800000">
                      <a:pos x="wd2" y="hd2"/>
                    </a:cxn>
                    <a:cxn ang="16200000">
                      <a:pos x="wd2" y="hd2"/>
                    </a:cxn>
                  </a:cxnLst>
                  <a:rect l="0" t="0" r="r" b="b"/>
                  <a:pathLst>
                    <a:path w="21600" h="21600" extrusionOk="0">
                      <a:moveTo>
                        <a:pt x="486" y="8224"/>
                      </a:moveTo>
                      <a:lnTo>
                        <a:pt x="751" y="8719"/>
                      </a:lnTo>
                      <a:lnTo>
                        <a:pt x="1104" y="10007"/>
                      </a:lnTo>
                      <a:lnTo>
                        <a:pt x="4329" y="11494"/>
                      </a:lnTo>
                      <a:lnTo>
                        <a:pt x="5389" y="12484"/>
                      </a:lnTo>
                      <a:lnTo>
                        <a:pt x="5477" y="12484"/>
                      </a:lnTo>
                      <a:lnTo>
                        <a:pt x="6140" y="12683"/>
                      </a:lnTo>
                      <a:lnTo>
                        <a:pt x="6405" y="12484"/>
                      </a:lnTo>
                      <a:lnTo>
                        <a:pt x="6714" y="12683"/>
                      </a:lnTo>
                      <a:lnTo>
                        <a:pt x="7465" y="12881"/>
                      </a:lnTo>
                      <a:lnTo>
                        <a:pt x="7818" y="13376"/>
                      </a:lnTo>
                      <a:lnTo>
                        <a:pt x="7907" y="14466"/>
                      </a:lnTo>
                      <a:lnTo>
                        <a:pt x="8128" y="14664"/>
                      </a:lnTo>
                      <a:lnTo>
                        <a:pt x="8658" y="14862"/>
                      </a:lnTo>
                      <a:lnTo>
                        <a:pt x="8967" y="15655"/>
                      </a:lnTo>
                      <a:lnTo>
                        <a:pt x="8879" y="15853"/>
                      </a:lnTo>
                      <a:lnTo>
                        <a:pt x="8967" y="16349"/>
                      </a:lnTo>
                      <a:lnTo>
                        <a:pt x="8967" y="17835"/>
                      </a:lnTo>
                      <a:lnTo>
                        <a:pt x="8790" y="18429"/>
                      </a:lnTo>
                      <a:lnTo>
                        <a:pt x="8967" y="19123"/>
                      </a:lnTo>
                      <a:lnTo>
                        <a:pt x="9232" y="18826"/>
                      </a:lnTo>
                      <a:lnTo>
                        <a:pt x="9541" y="18826"/>
                      </a:lnTo>
                      <a:lnTo>
                        <a:pt x="9409" y="20312"/>
                      </a:lnTo>
                      <a:lnTo>
                        <a:pt x="9409" y="20807"/>
                      </a:lnTo>
                      <a:lnTo>
                        <a:pt x="9718" y="21402"/>
                      </a:lnTo>
                      <a:lnTo>
                        <a:pt x="9894" y="21600"/>
                      </a:lnTo>
                      <a:lnTo>
                        <a:pt x="9894" y="20807"/>
                      </a:lnTo>
                      <a:lnTo>
                        <a:pt x="10204" y="19717"/>
                      </a:lnTo>
                      <a:lnTo>
                        <a:pt x="10645" y="17637"/>
                      </a:lnTo>
                      <a:lnTo>
                        <a:pt x="10822" y="16349"/>
                      </a:lnTo>
                      <a:lnTo>
                        <a:pt x="10955" y="15655"/>
                      </a:lnTo>
                      <a:lnTo>
                        <a:pt x="11220" y="14862"/>
                      </a:lnTo>
                      <a:lnTo>
                        <a:pt x="11396" y="13574"/>
                      </a:lnTo>
                      <a:lnTo>
                        <a:pt x="11617" y="12683"/>
                      </a:lnTo>
                      <a:lnTo>
                        <a:pt x="11485" y="13376"/>
                      </a:lnTo>
                      <a:lnTo>
                        <a:pt x="11617" y="13971"/>
                      </a:lnTo>
                      <a:lnTo>
                        <a:pt x="11794" y="14664"/>
                      </a:lnTo>
                      <a:lnTo>
                        <a:pt x="12059" y="14169"/>
                      </a:lnTo>
                      <a:lnTo>
                        <a:pt x="12147" y="13772"/>
                      </a:lnTo>
                      <a:lnTo>
                        <a:pt x="12456" y="12980"/>
                      </a:lnTo>
                      <a:lnTo>
                        <a:pt x="12721" y="12683"/>
                      </a:lnTo>
                      <a:lnTo>
                        <a:pt x="13031" y="12881"/>
                      </a:lnTo>
                      <a:lnTo>
                        <a:pt x="12942" y="13574"/>
                      </a:lnTo>
                      <a:lnTo>
                        <a:pt x="12721" y="14169"/>
                      </a:lnTo>
                      <a:lnTo>
                        <a:pt x="12545" y="14862"/>
                      </a:lnTo>
                      <a:lnTo>
                        <a:pt x="12898" y="15061"/>
                      </a:lnTo>
                      <a:lnTo>
                        <a:pt x="13031" y="14367"/>
                      </a:lnTo>
                      <a:lnTo>
                        <a:pt x="13649" y="12980"/>
                      </a:lnTo>
                      <a:lnTo>
                        <a:pt x="13693" y="12286"/>
                      </a:lnTo>
                      <a:lnTo>
                        <a:pt x="13870" y="11692"/>
                      </a:lnTo>
                      <a:lnTo>
                        <a:pt x="14135" y="11394"/>
                      </a:lnTo>
                      <a:lnTo>
                        <a:pt x="14444" y="11196"/>
                      </a:lnTo>
                      <a:lnTo>
                        <a:pt x="14709" y="11394"/>
                      </a:lnTo>
                      <a:lnTo>
                        <a:pt x="15283" y="10800"/>
                      </a:lnTo>
                      <a:lnTo>
                        <a:pt x="15637" y="10800"/>
                      </a:lnTo>
                      <a:lnTo>
                        <a:pt x="15946" y="10404"/>
                      </a:lnTo>
                      <a:lnTo>
                        <a:pt x="16211" y="9512"/>
                      </a:lnTo>
                      <a:lnTo>
                        <a:pt x="16785" y="9314"/>
                      </a:lnTo>
                      <a:lnTo>
                        <a:pt x="17094" y="9512"/>
                      </a:lnTo>
                      <a:lnTo>
                        <a:pt x="17360" y="9314"/>
                      </a:lnTo>
                      <a:lnTo>
                        <a:pt x="18022" y="9809"/>
                      </a:lnTo>
                      <a:lnTo>
                        <a:pt x="18596" y="10998"/>
                      </a:lnTo>
                      <a:lnTo>
                        <a:pt x="18950" y="11394"/>
                      </a:lnTo>
                      <a:lnTo>
                        <a:pt x="18950" y="10007"/>
                      </a:lnTo>
                      <a:lnTo>
                        <a:pt x="19038" y="9314"/>
                      </a:lnTo>
                      <a:lnTo>
                        <a:pt x="19259" y="9116"/>
                      </a:lnTo>
                      <a:lnTo>
                        <a:pt x="19612" y="9512"/>
                      </a:lnTo>
                      <a:lnTo>
                        <a:pt x="19921" y="9314"/>
                      </a:lnTo>
                      <a:lnTo>
                        <a:pt x="21335" y="9314"/>
                      </a:lnTo>
                      <a:lnTo>
                        <a:pt x="21600" y="9116"/>
                      </a:lnTo>
                      <a:lnTo>
                        <a:pt x="21423" y="8521"/>
                      </a:lnTo>
                      <a:lnTo>
                        <a:pt x="21114" y="8224"/>
                      </a:lnTo>
                      <a:lnTo>
                        <a:pt x="21114" y="7629"/>
                      </a:lnTo>
                      <a:lnTo>
                        <a:pt x="20761" y="7233"/>
                      </a:lnTo>
                      <a:lnTo>
                        <a:pt x="20672" y="7233"/>
                      </a:lnTo>
                      <a:lnTo>
                        <a:pt x="20452" y="6738"/>
                      </a:lnTo>
                      <a:lnTo>
                        <a:pt x="20452" y="5945"/>
                      </a:lnTo>
                      <a:lnTo>
                        <a:pt x="20275" y="5350"/>
                      </a:lnTo>
                      <a:lnTo>
                        <a:pt x="20098" y="4657"/>
                      </a:lnTo>
                      <a:lnTo>
                        <a:pt x="19833" y="3864"/>
                      </a:lnTo>
                      <a:lnTo>
                        <a:pt x="19612" y="4062"/>
                      </a:lnTo>
                      <a:lnTo>
                        <a:pt x="19612" y="4261"/>
                      </a:lnTo>
                      <a:lnTo>
                        <a:pt x="19436" y="4855"/>
                      </a:lnTo>
                      <a:lnTo>
                        <a:pt x="19126" y="5053"/>
                      </a:lnTo>
                      <a:lnTo>
                        <a:pt x="18950" y="4459"/>
                      </a:lnTo>
                      <a:lnTo>
                        <a:pt x="18375" y="5053"/>
                      </a:lnTo>
                      <a:lnTo>
                        <a:pt x="17713" y="4855"/>
                      </a:lnTo>
                      <a:lnTo>
                        <a:pt x="17625" y="4261"/>
                      </a:lnTo>
                      <a:lnTo>
                        <a:pt x="17536" y="1684"/>
                      </a:lnTo>
                      <a:lnTo>
                        <a:pt x="16962" y="2081"/>
                      </a:lnTo>
                      <a:lnTo>
                        <a:pt x="16697" y="2180"/>
                      </a:lnTo>
                      <a:lnTo>
                        <a:pt x="16123" y="2972"/>
                      </a:lnTo>
                      <a:lnTo>
                        <a:pt x="15769" y="3171"/>
                      </a:lnTo>
                      <a:lnTo>
                        <a:pt x="14533" y="3369"/>
                      </a:lnTo>
                      <a:lnTo>
                        <a:pt x="14312" y="3666"/>
                      </a:lnTo>
                      <a:lnTo>
                        <a:pt x="13782" y="3864"/>
                      </a:lnTo>
                      <a:lnTo>
                        <a:pt x="13472" y="4657"/>
                      </a:lnTo>
                      <a:lnTo>
                        <a:pt x="12898" y="5350"/>
                      </a:lnTo>
                      <a:lnTo>
                        <a:pt x="12368" y="6837"/>
                      </a:lnTo>
                      <a:lnTo>
                        <a:pt x="12147" y="6539"/>
                      </a:lnTo>
                      <a:lnTo>
                        <a:pt x="11794" y="6738"/>
                      </a:lnTo>
                      <a:lnTo>
                        <a:pt x="11485" y="6539"/>
                      </a:lnTo>
                      <a:lnTo>
                        <a:pt x="11220" y="5945"/>
                      </a:lnTo>
                      <a:lnTo>
                        <a:pt x="10469" y="6539"/>
                      </a:lnTo>
                      <a:lnTo>
                        <a:pt x="10204" y="6539"/>
                      </a:lnTo>
                      <a:lnTo>
                        <a:pt x="9894" y="6143"/>
                      </a:lnTo>
                      <a:lnTo>
                        <a:pt x="9718" y="5549"/>
                      </a:lnTo>
                      <a:lnTo>
                        <a:pt x="9144" y="4261"/>
                      </a:lnTo>
                      <a:lnTo>
                        <a:pt x="8967" y="3567"/>
                      </a:lnTo>
                      <a:lnTo>
                        <a:pt x="8746" y="3369"/>
                      </a:lnTo>
                      <a:lnTo>
                        <a:pt x="8393" y="2774"/>
                      </a:lnTo>
                      <a:lnTo>
                        <a:pt x="8083" y="2576"/>
                      </a:lnTo>
                      <a:lnTo>
                        <a:pt x="7465" y="2576"/>
                      </a:lnTo>
                      <a:lnTo>
                        <a:pt x="7156" y="2774"/>
                      </a:lnTo>
                      <a:lnTo>
                        <a:pt x="6979" y="3567"/>
                      </a:lnTo>
                      <a:lnTo>
                        <a:pt x="6802" y="3666"/>
                      </a:lnTo>
                      <a:lnTo>
                        <a:pt x="7067" y="2378"/>
                      </a:lnTo>
                      <a:lnTo>
                        <a:pt x="6802" y="2972"/>
                      </a:lnTo>
                      <a:lnTo>
                        <a:pt x="6493" y="3369"/>
                      </a:lnTo>
                      <a:lnTo>
                        <a:pt x="6405" y="4062"/>
                      </a:lnTo>
                      <a:lnTo>
                        <a:pt x="6317" y="4261"/>
                      </a:lnTo>
                      <a:lnTo>
                        <a:pt x="6228" y="3666"/>
                      </a:lnTo>
                      <a:lnTo>
                        <a:pt x="6228" y="2180"/>
                      </a:lnTo>
                      <a:lnTo>
                        <a:pt x="5742" y="892"/>
                      </a:lnTo>
                      <a:lnTo>
                        <a:pt x="5566" y="694"/>
                      </a:lnTo>
                      <a:lnTo>
                        <a:pt x="5345" y="0"/>
                      </a:lnTo>
                      <a:lnTo>
                        <a:pt x="4726" y="1684"/>
                      </a:lnTo>
                      <a:lnTo>
                        <a:pt x="4594" y="2180"/>
                      </a:lnTo>
                      <a:lnTo>
                        <a:pt x="3931" y="2774"/>
                      </a:lnTo>
                      <a:lnTo>
                        <a:pt x="3578" y="3567"/>
                      </a:lnTo>
                      <a:lnTo>
                        <a:pt x="3313" y="4062"/>
                      </a:lnTo>
                      <a:lnTo>
                        <a:pt x="3004" y="4261"/>
                      </a:lnTo>
                      <a:lnTo>
                        <a:pt x="2650" y="4459"/>
                      </a:lnTo>
                      <a:lnTo>
                        <a:pt x="2429" y="4657"/>
                      </a:lnTo>
                      <a:lnTo>
                        <a:pt x="2076" y="4657"/>
                      </a:lnTo>
                      <a:lnTo>
                        <a:pt x="1767" y="5053"/>
                      </a:lnTo>
                      <a:lnTo>
                        <a:pt x="1193" y="6341"/>
                      </a:lnTo>
                      <a:lnTo>
                        <a:pt x="265" y="7233"/>
                      </a:lnTo>
                      <a:lnTo>
                        <a:pt x="0" y="7629"/>
                      </a:lnTo>
                      <a:lnTo>
                        <a:pt x="177" y="8026"/>
                      </a:lnTo>
                      <a:lnTo>
                        <a:pt x="486" y="8224"/>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68" name="Shape 10146"/>
                <p:cNvSpPr/>
                <p:nvPr/>
              </p:nvSpPr>
              <p:spPr>
                <a:xfrm>
                  <a:off x="657845" y="382410"/>
                  <a:ext cx="12701" cy="27665"/>
                </a:xfrm>
                <a:custGeom>
                  <a:avLst/>
                  <a:gdLst/>
                  <a:ahLst/>
                  <a:cxnLst>
                    <a:cxn ang="0">
                      <a:pos x="wd2" y="hd2"/>
                    </a:cxn>
                    <a:cxn ang="5400000">
                      <a:pos x="wd2" y="hd2"/>
                    </a:cxn>
                    <a:cxn ang="10800000">
                      <a:pos x="wd2" y="hd2"/>
                    </a:cxn>
                    <a:cxn ang="16200000">
                      <a:pos x="wd2" y="hd2"/>
                    </a:cxn>
                  </a:cxnLst>
                  <a:rect l="0" t="0" r="r" b="b"/>
                  <a:pathLst>
                    <a:path w="21600" h="21600" extrusionOk="0">
                      <a:moveTo>
                        <a:pt x="6171" y="5082"/>
                      </a:moveTo>
                      <a:lnTo>
                        <a:pt x="0" y="12706"/>
                      </a:lnTo>
                      <a:lnTo>
                        <a:pt x="0" y="21600"/>
                      </a:lnTo>
                      <a:lnTo>
                        <a:pt x="21600" y="19059"/>
                      </a:lnTo>
                      <a:lnTo>
                        <a:pt x="21600" y="0"/>
                      </a:lnTo>
                      <a:lnTo>
                        <a:pt x="6171" y="5082"/>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69" name="Shape 10147"/>
                <p:cNvSpPr/>
                <p:nvPr/>
              </p:nvSpPr>
              <p:spPr>
                <a:xfrm>
                  <a:off x="570078" y="361254"/>
                  <a:ext cx="593383" cy="733901"/>
                </a:xfrm>
                <a:custGeom>
                  <a:avLst/>
                  <a:gdLst/>
                  <a:ahLst/>
                  <a:cxnLst>
                    <a:cxn ang="0">
                      <a:pos x="wd2" y="hd2"/>
                    </a:cxn>
                    <a:cxn ang="5400000">
                      <a:pos x="wd2" y="hd2"/>
                    </a:cxn>
                    <a:cxn ang="10800000">
                      <a:pos x="wd2" y="hd2"/>
                    </a:cxn>
                    <a:cxn ang="16200000">
                      <a:pos x="wd2" y="hd2"/>
                    </a:cxn>
                  </a:cxnLst>
                  <a:rect l="0" t="0" r="r" b="b"/>
                  <a:pathLst>
                    <a:path w="21600" h="21600" extrusionOk="0">
                      <a:moveTo>
                        <a:pt x="2806" y="21456"/>
                      </a:moveTo>
                      <a:lnTo>
                        <a:pt x="10180" y="20834"/>
                      </a:lnTo>
                      <a:lnTo>
                        <a:pt x="10637" y="21073"/>
                      </a:lnTo>
                      <a:lnTo>
                        <a:pt x="15466" y="20546"/>
                      </a:lnTo>
                      <a:lnTo>
                        <a:pt x="17554" y="20163"/>
                      </a:lnTo>
                      <a:lnTo>
                        <a:pt x="17750" y="19541"/>
                      </a:lnTo>
                      <a:lnTo>
                        <a:pt x="18663" y="18583"/>
                      </a:lnTo>
                      <a:lnTo>
                        <a:pt x="18663" y="17577"/>
                      </a:lnTo>
                      <a:lnTo>
                        <a:pt x="18794" y="17194"/>
                      </a:lnTo>
                      <a:lnTo>
                        <a:pt x="18859" y="17098"/>
                      </a:lnTo>
                      <a:lnTo>
                        <a:pt x="18859" y="17050"/>
                      </a:lnTo>
                      <a:lnTo>
                        <a:pt x="19512" y="16763"/>
                      </a:lnTo>
                      <a:lnTo>
                        <a:pt x="19773" y="16380"/>
                      </a:lnTo>
                      <a:lnTo>
                        <a:pt x="19773" y="15661"/>
                      </a:lnTo>
                      <a:lnTo>
                        <a:pt x="20099" y="15422"/>
                      </a:lnTo>
                      <a:lnTo>
                        <a:pt x="20099" y="15134"/>
                      </a:lnTo>
                      <a:lnTo>
                        <a:pt x="20621" y="14943"/>
                      </a:lnTo>
                      <a:lnTo>
                        <a:pt x="20817" y="15134"/>
                      </a:lnTo>
                      <a:lnTo>
                        <a:pt x="20947" y="15518"/>
                      </a:lnTo>
                      <a:lnTo>
                        <a:pt x="20817" y="15613"/>
                      </a:lnTo>
                      <a:lnTo>
                        <a:pt x="21208" y="15518"/>
                      </a:lnTo>
                      <a:lnTo>
                        <a:pt x="21469" y="15134"/>
                      </a:lnTo>
                      <a:lnTo>
                        <a:pt x="21600" y="14416"/>
                      </a:lnTo>
                      <a:lnTo>
                        <a:pt x="21469" y="14129"/>
                      </a:lnTo>
                      <a:lnTo>
                        <a:pt x="21469" y="13410"/>
                      </a:lnTo>
                      <a:lnTo>
                        <a:pt x="21600" y="13362"/>
                      </a:lnTo>
                      <a:lnTo>
                        <a:pt x="21600" y="13075"/>
                      </a:lnTo>
                      <a:lnTo>
                        <a:pt x="21078" y="12548"/>
                      </a:lnTo>
                      <a:lnTo>
                        <a:pt x="20817" y="12165"/>
                      </a:lnTo>
                      <a:lnTo>
                        <a:pt x="20621" y="11447"/>
                      </a:lnTo>
                      <a:lnTo>
                        <a:pt x="20360" y="10824"/>
                      </a:lnTo>
                      <a:lnTo>
                        <a:pt x="20099" y="10441"/>
                      </a:lnTo>
                      <a:lnTo>
                        <a:pt x="19642" y="9196"/>
                      </a:lnTo>
                      <a:lnTo>
                        <a:pt x="19120" y="8573"/>
                      </a:lnTo>
                      <a:lnTo>
                        <a:pt x="18663" y="8190"/>
                      </a:lnTo>
                      <a:lnTo>
                        <a:pt x="18272" y="8094"/>
                      </a:lnTo>
                      <a:lnTo>
                        <a:pt x="17750" y="8046"/>
                      </a:lnTo>
                      <a:lnTo>
                        <a:pt x="17032" y="8381"/>
                      </a:lnTo>
                      <a:lnTo>
                        <a:pt x="16706" y="8573"/>
                      </a:lnTo>
                      <a:lnTo>
                        <a:pt x="16184" y="8860"/>
                      </a:lnTo>
                      <a:lnTo>
                        <a:pt x="15727" y="8908"/>
                      </a:lnTo>
                      <a:lnTo>
                        <a:pt x="15792" y="9291"/>
                      </a:lnTo>
                      <a:lnTo>
                        <a:pt x="15596" y="9818"/>
                      </a:lnTo>
                      <a:lnTo>
                        <a:pt x="15205" y="10106"/>
                      </a:lnTo>
                      <a:lnTo>
                        <a:pt x="14944" y="10441"/>
                      </a:lnTo>
                      <a:lnTo>
                        <a:pt x="14618" y="10824"/>
                      </a:lnTo>
                      <a:lnTo>
                        <a:pt x="14226" y="10632"/>
                      </a:lnTo>
                      <a:lnTo>
                        <a:pt x="13704" y="10632"/>
                      </a:lnTo>
                      <a:lnTo>
                        <a:pt x="13117" y="10297"/>
                      </a:lnTo>
                      <a:lnTo>
                        <a:pt x="13117" y="9722"/>
                      </a:lnTo>
                      <a:lnTo>
                        <a:pt x="13247" y="9004"/>
                      </a:lnTo>
                      <a:lnTo>
                        <a:pt x="13639" y="8860"/>
                      </a:lnTo>
                      <a:lnTo>
                        <a:pt x="14095" y="8765"/>
                      </a:lnTo>
                      <a:lnTo>
                        <a:pt x="14618" y="8190"/>
                      </a:lnTo>
                      <a:lnTo>
                        <a:pt x="14618" y="7567"/>
                      </a:lnTo>
                      <a:lnTo>
                        <a:pt x="14683" y="7232"/>
                      </a:lnTo>
                      <a:lnTo>
                        <a:pt x="15205" y="7040"/>
                      </a:lnTo>
                      <a:lnTo>
                        <a:pt x="15596" y="6753"/>
                      </a:lnTo>
                      <a:lnTo>
                        <a:pt x="15466" y="5699"/>
                      </a:lnTo>
                      <a:lnTo>
                        <a:pt x="15466" y="5077"/>
                      </a:lnTo>
                      <a:lnTo>
                        <a:pt x="15205" y="4358"/>
                      </a:lnTo>
                      <a:lnTo>
                        <a:pt x="15074" y="4071"/>
                      </a:lnTo>
                      <a:lnTo>
                        <a:pt x="14618" y="3784"/>
                      </a:lnTo>
                      <a:lnTo>
                        <a:pt x="14356" y="3544"/>
                      </a:lnTo>
                      <a:lnTo>
                        <a:pt x="14487" y="3065"/>
                      </a:lnTo>
                      <a:lnTo>
                        <a:pt x="14944" y="3065"/>
                      </a:lnTo>
                      <a:lnTo>
                        <a:pt x="14944" y="2730"/>
                      </a:lnTo>
                      <a:lnTo>
                        <a:pt x="14683" y="2634"/>
                      </a:lnTo>
                      <a:lnTo>
                        <a:pt x="14356" y="2251"/>
                      </a:lnTo>
                      <a:lnTo>
                        <a:pt x="14226" y="2012"/>
                      </a:lnTo>
                      <a:lnTo>
                        <a:pt x="13704" y="1724"/>
                      </a:lnTo>
                      <a:lnTo>
                        <a:pt x="13247" y="1724"/>
                      </a:lnTo>
                      <a:lnTo>
                        <a:pt x="12725" y="1533"/>
                      </a:lnTo>
                      <a:lnTo>
                        <a:pt x="11877" y="1341"/>
                      </a:lnTo>
                      <a:lnTo>
                        <a:pt x="11420" y="1197"/>
                      </a:lnTo>
                      <a:lnTo>
                        <a:pt x="10898" y="1197"/>
                      </a:lnTo>
                      <a:lnTo>
                        <a:pt x="10572" y="1102"/>
                      </a:lnTo>
                      <a:lnTo>
                        <a:pt x="10311" y="814"/>
                      </a:lnTo>
                      <a:lnTo>
                        <a:pt x="9789" y="623"/>
                      </a:lnTo>
                      <a:lnTo>
                        <a:pt x="9462" y="575"/>
                      </a:lnTo>
                      <a:lnTo>
                        <a:pt x="8549" y="575"/>
                      </a:lnTo>
                      <a:lnTo>
                        <a:pt x="8092" y="383"/>
                      </a:lnTo>
                      <a:lnTo>
                        <a:pt x="7700" y="287"/>
                      </a:lnTo>
                      <a:lnTo>
                        <a:pt x="7244" y="0"/>
                      </a:lnTo>
                      <a:lnTo>
                        <a:pt x="6852" y="287"/>
                      </a:lnTo>
                      <a:lnTo>
                        <a:pt x="6395" y="479"/>
                      </a:lnTo>
                      <a:lnTo>
                        <a:pt x="6134" y="814"/>
                      </a:lnTo>
                      <a:lnTo>
                        <a:pt x="5743" y="1197"/>
                      </a:lnTo>
                      <a:lnTo>
                        <a:pt x="5743" y="1533"/>
                      </a:lnTo>
                      <a:lnTo>
                        <a:pt x="5873" y="1820"/>
                      </a:lnTo>
                      <a:lnTo>
                        <a:pt x="6395" y="2107"/>
                      </a:lnTo>
                      <a:lnTo>
                        <a:pt x="6395" y="2347"/>
                      </a:lnTo>
                      <a:lnTo>
                        <a:pt x="5743" y="2347"/>
                      </a:lnTo>
                      <a:lnTo>
                        <a:pt x="5286" y="2538"/>
                      </a:lnTo>
                      <a:lnTo>
                        <a:pt x="4894" y="2826"/>
                      </a:lnTo>
                      <a:lnTo>
                        <a:pt x="4503" y="3065"/>
                      </a:lnTo>
                      <a:lnTo>
                        <a:pt x="4764" y="4167"/>
                      </a:lnTo>
                      <a:lnTo>
                        <a:pt x="4764" y="4502"/>
                      </a:lnTo>
                      <a:lnTo>
                        <a:pt x="4633" y="4789"/>
                      </a:lnTo>
                      <a:lnTo>
                        <a:pt x="4503" y="5125"/>
                      </a:lnTo>
                      <a:lnTo>
                        <a:pt x="4176" y="5508"/>
                      </a:lnTo>
                      <a:lnTo>
                        <a:pt x="4307" y="5125"/>
                      </a:lnTo>
                      <a:lnTo>
                        <a:pt x="4307" y="4502"/>
                      </a:lnTo>
                      <a:lnTo>
                        <a:pt x="4176" y="4502"/>
                      </a:lnTo>
                      <a:lnTo>
                        <a:pt x="4046" y="5220"/>
                      </a:lnTo>
                      <a:lnTo>
                        <a:pt x="3654" y="5508"/>
                      </a:lnTo>
                      <a:lnTo>
                        <a:pt x="3654" y="5220"/>
                      </a:lnTo>
                      <a:lnTo>
                        <a:pt x="3785" y="4885"/>
                      </a:lnTo>
                      <a:lnTo>
                        <a:pt x="3524" y="4502"/>
                      </a:lnTo>
                      <a:lnTo>
                        <a:pt x="3654" y="4358"/>
                      </a:lnTo>
                      <a:lnTo>
                        <a:pt x="3785" y="3353"/>
                      </a:lnTo>
                      <a:lnTo>
                        <a:pt x="3459" y="3592"/>
                      </a:lnTo>
                      <a:lnTo>
                        <a:pt x="3198" y="3975"/>
                      </a:lnTo>
                      <a:lnTo>
                        <a:pt x="2937" y="4263"/>
                      </a:lnTo>
                      <a:lnTo>
                        <a:pt x="2806" y="4598"/>
                      </a:lnTo>
                      <a:lnTo>
                        <a:pt x="2545" y="4885"/>
                      </a:lnTo>
                      <a:lnTo>
                        <a:pt x="2088" y="4789"/>
                      </a:lnTo>
                      <a:lnTo>
                        <a:pt x="1436" y="5412"/>
                      </a:lnTo>
                      <a:lnTo>
                        <a:pt x="1566" y="5699"/>
                      </a:lnTo>
                      <a:lnTo>
                        <a:pt x="1240" y="6035"/>
                      </a:lnTo>
                      <a:lnTo>
                        <a:pt x="718" y="6322"/>
                      </a:lnTo>
                      <a:lnTo>
                        <a:pt x="979" y="6945"/>
                      </a:lnTo>
                      <a:lnTo>
                        <a:pt x="848" y="7471"/>
                      </a:lnTo>
                      <a:lnTo>
                        <a:pt x="979" y="7855"/>
                      </a:lnTo>
                      <a:lnTo>
                        <a:pt x="979" y="8190"/>
                      </a:lnTo>
                      <a:lnTo>
                        <a:pt x="457" y="9196"/>
                      </a:lnTo>
                      <a:lnTo>
                        <a:pt x="0" y="9483"/>
                      </a:lnTo>
                      <a:lnTo>
                        <a:pt x="0" y="9818"/>
                      </a:lnTo>
                      <a:lnTo>
                        <a:pt x="261" y="10106"/>
                      </a:lnTo>
                      <a:lnTo>
                        <a:pt x="587" y="11111"/>
                      </a:lnTo>
                      <a:lnTo>
                        <a:pt x="392" y="11447"/>
                      </a:lnTo>
                      <a:lnTo>
                        <a:pt x="131" y="11830"/>
                      </a:lnTo>
                      <a:lnTo>
                        <a:pt x="261" y="12069"/>
                      </a:lnTo>
                      <a:lnTo>
                        <a:pt x="1436" y="13889"/>
                      </a:lnTo>
                      <a:lnTo>
                        <a:pt x="1958" y="13698"/>
                      </a:lnTo>
                      <a:lnTo>
                        <a:pt x="1566" y="14081"/>
                      </a:lnTo>
                      <a:lnTo>
                        <a:pt x="2219" y="15039"/>
                      </a:lnTo>
                      <a:lnTo>
                        <a:pt x="2545" y="16380"/>
                      </a:lnTo>
                      <a:lnTo>
                        <a:pt x="2545" y="17385"/>
                      </a:lnTo>
                      <a:lnTo>
                        <a:pt x="2219" y="18583"/>
                      </a:lnTo>
                      <a:lnTo>
                        <a:pt x="2088" y="18918"/>
                      </a:lnTo>
                      <a:lnTo>
                        <a:pt x="1566" y="19541"/>
                      </a:lnTo>
                      <a:lnTo>
                        <a:pt x="1240" y="20546"/>
                      </a:lnTo>
                      <a:lnTo>
                        <a:pt x="979" y="20882"/>
                      </a:lnTo>
                      <a:lnTo>
                        <a:pt x="718" y="21265"/>
                      </a:lnTo>
                      <a:lnTo>
                        <a:pt x="261" y="21552"/>
                      </a:lnTo>
                      <a:lnTo>
                        <a:pt x="131" y="21600"/>
                      </a:lnTo>
                      <a:lnTo>
                        <a:pt x="392" y="21600"/>
                      </a:lnTo>
                      <a:lnTo>
                        <a:pt x="2806" y="21456"/>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grpSp>
            <p:nvGrpSpPr>
              <p:cNvPr id="54" name="Group 10166"/>
              <p:cNvGrpSpPr/>
              <p:nvPr/>
            </p:nvGrpSpPr>
            <p:grpSpPr>
              <a:xfrm>
                <a:off x="5473102" y="3410764"/>
                <a:ext cx="1399278" cy="1080352"/>
                <a:chOff x="0" y="0"/>
                <a:chExt cx="1399276" cy="1080350"/>
              </a:xfrm>
              <a:grpFill/>
            </p:grpSpPr>
            <p:sp>
              <p:nvSpPr>
                <p:cNvPr id="148" name="Shape 10149"/>
                <p:cNvSpPr/>
                <p:nvPr/>
              </p:nvSpPr>
              <p:spPr>
                <a:xfrm>
                  <a:off x="1185794" y="1039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49" name="Shape 10150"/>
                <p:cNvSpPr/>
                <p:nvPr/>
              </p:nvSpPr>
              <p:spPr>
                <a:xfrm>
                  <a:off x="1185794" y="1039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50" name="Shape 10151"/>
                <p:cNvSpPr/>
                <p:nvPr/>
              </p:nvSpPr>
              <p:spPr>
                <a:xfrm>
                  <a:off x="1315763" y="984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108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51" name="Shape 10152"/>
                <p:cNvSpPr/>
                <p:nvPr/>
              </p:nvSpPr>
              <p:spPr>
                <a:xfrm>
                  <a:off x="1315763" y="984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108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52" name="Shape 10153"/>
                <p:cNvSpPr/>
                <p:nvPr/>
              </p:nvSpPr>
              <p:spPr>
                <a:xfrm>
                  <a:off x="1141873" y="1067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10800"/>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53" name="Shape 10154"/>
                <p:cNvSpPr/>
                <p:nvPr/>
              </p:nvSpPr>
              <p:spPr>
                <a:xfrm>
                  <a:off x="1141873" y="1067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10800"/>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54" name="Shape 10155"/>
                <p:cNvSpPr/>
                <p:nvPr/>
              </p:nvSpPr>
              <p:spPr>
                <a:xfrm>
                  <a:off x="1206486" y="1031691"/>
                  <a:ext cx="16135" cy="14646"/>
                </a:xfrm>
                <a:custGeom>
                  <a:avLst/>
                  <a:gdLst/>
                  <a:ahLst/>
                  <a:cxnLst>
                    <a:cxn ang="0">
                      <a:pos x="wd2" y="hd2"/>
                    </a:cxn>
                    <a:cxn ang="5400000">
                      <a:pos x="wd2" y="hd2"/>
                    </a:cxn>
                    <a:cxn ang="10800000">
                      <a:pos x="wd2" y="hd2"/>
                    </a:cxn>
                    <a:cxn ang="16200000">
                      <a:pos x="wd2" y="hd2"/>
                    </a:cxn>
                  </a:cxnLst>
                  <a:rect l="0" t="0" r="r" b="b"/>
                  <a:pathLst>
                    <a:path w="21600" h="21600" extrusionOk="0">
                      <a:moveTo>
                        <a:pt x="12000" y="7200"/>
                      </a:moveTo>
                      <a:lnTo>
                        <a:pt x="0" y="0"/>
                      </a:lnTo>
                      <a:lnTo>
                        <a:pt x="12000" y="21600"/>
                      </a:lnTo>
                      <a:lnTo>
                        <a:pt x="21600" y="21600"/>
                      </a:lnTo>
                      <a:lnTo>
                        <a:pt x="12000" y="72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55" name="Shape 10156"/>
                <p:cNvSpPr/>
                <p:nvPr/>
              </p:nvSpPr>
              <p:spPr>
                <a:xfrm>
                  <a:off x="1206486" y="1031691"/>
                  <a:ext cx="16135" cy="14646"/>
                </a:xfrm>
                <a:custGeom>
                  <a:avLst/>
                  <a:gdLst/>
                  <a:ahLst/>
                  <a:cxnLst>
                    <a:cxn ang="0">
                      <a:pos x="wd2" y="hd2"/>
                    </a:cxn>
                    <a:cxn ang="5400000">
                      <a:pos x="wd2" y="hd2"/>
                    </a:cxn>
                    <a:cxn ang="10800000">
                      <a:pos x="wd2" y="hd2"/>
                    </a:cxn>
                    <a:cxn ang="16200000">
                      <a:pos x="wd2" y="hd2"/>
                    </a:cxn>
                  </a:cxnLst>
                  <a:rect l="0" t="0" r="r" b="b"/>
                  <a:pathLst>
                    <a:path w="21600" h="21600" extrusionOk="0">
                      <a:moveTo>
                        <a:pt x="12000" y="7200"/>
                      </a:moveTo>
                      <a:lnTo>
                        <a:pt x="0" y="0"/>
                      </a:lnTo>
                      <a:lnTo>
                        <a:pt x="12000" y="21600"/>
                      </a:lnTo>
                      <a:lnTo>
                        <a:pt x="21600" y="21600"/>
                      </a:lnTo>
                      <a:lnTo>
                        <a:pt x="12000" y="72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56" name="Shape 10157"/>
                <p:cNvSpPr/>
                <p:nvPr/>
              </p:nvSpPr>
              <p:spPr>
                <a:xfrm>
                  <a:off x="0" y="0"/>
                  <a:ext cx="1394719" cy="960092"/>
                </a:xfrm>
                <a:custGeom>
                  <a:avLst/>
                  <a:gdLst/>
                  <a:ahLst/>
                  <a:cxnLst>
                    <a:cxn ang="0">
                      <a:pos x="wd2" y="hd2"/>
                    </a:cxn>
                    <a:cxn ang="5400000">
                      <a:pos x="wd2" y="hd2"/>
                    </a:cxn>
                    <a:cxn ang="10800000">
                      <a:pos x="wd2" y="hd2"/>
                    </a:cxn>
                    <a:cxn ang="16200000">
                      <a:pos x="wd2" y="hd2"/>
                    </a:cxn>
                  </a:cxnLst>
                  <a:rect l="0" t="0" r="r" b="b"/>
                  <a:pathLst>
                    <a:path w="21600" h="21600" extrusionOk="0">
                      <a:moveTo>
                        <a:pt x="15381" y="293"/>
                      </a:moveTo>
                      <a:lnTo>
                        <a:pt x="15187" y="220"/>
                      </a:lnTo>
                      <a:lnTo>
                        <a:pt x="14715" y="73"/>
                      </a:lnTo>
                      <a:lnTo>
                        <a:pt x="14493" y="0"/>
                      </a:lnTo>
                      <a:lnTo>
                        <a:pt x="14326" y="220"/>
                      </a:lnTo>
                      <a:lnTo>
                        <a:pt x="14243" y="220"/>
                      </a:lnTo>
                      <a:lnTo>
                        <a:pt x="14187" y="476"/>
                      </a:lnTo>
                      <a:lnTo>
                        <a:pt x="14243" y="696"/>
                      </a:lnTo>
                      <a:lnTo>
                        <a:pt x="14326" y="952"/>
                      </a:lnTo>
                      <a:lnTo>
                        <a:pt x="14326" y="1721"/>
                      </a:lnTo>
                      <a:lnTo>
                        <a:pt x="14187" y="1867"/>
                      </a:lnTo>
                      <a:lnTo>
                        <a:pt x="13965" y="1867"/>
                      </a:lnTo>
                      <a:lnTo>
                        <a:pt x="13826" y="1391"/>
                      </a:lnTo>
                      <a:lnTo>
                        <a:pt x="13604" y="1172"/>
                      </a:lnTo>
                      <a:lnTo>
                        <a:pt x="7080" y="1794"/>
                      </a:lnTo>
                      <a:lnTo>
                        <a:pt x="6941" y="1574"/>
                      </a:lnTo>
                      <a:lnTo>
                        <a:pt x="6885" y="1318"/>
                      </a:lnTo>
                      <a:lnTo>
                        <a:pt x="6608" y="769"/>
                      </a:lnTo>
                      <a:lnTo>
                        <a:pt x="2610" y="1391"/>
                      </a:lnTo>
                      <a:lnTo>
                        <a:pt x="250" y="1721"/>
                      </a:lnTo>
                      <a:lnTo>
                        <a:pt x="28" y="1940"/>
                      </a:lnTo>
                      <a:lnTo>
                        <a:pt x="0" y="2197"/>
                      </a:lnTo>
                      <a:lnTo>
                        <a:pt x="305" y="2746"/>
                      </a:lnTo>
                      <a:lnTo>
                        <a:pt x="444" y="2819"/>
                      </a:lnTo>
                      <a:lnTo>
                        <a:pt x="666" y="3112"/>
                      </a:lnTo>
                      <a:lnTo>
                        <a:pt x="555" y="3441"/>
                      </a:lnTo>
                      <a:lnTo>
                        <a:pt x="666" y="3734"/>
                      </a:lnTo>
                      <a:lnTo>
                        <a:pt x="833" y="3771"/>
                      </a:lnTo>
                      <a:lnTo>
                        <a:pt x="833" y="3917"/>
                      </a:lnTo>
                      <a:lnTo>
                        <a:pt x="666" y="4137"/>
                      </a:lnTo>
                      <a:lnTo>
                        <a:pt x="555" y="4393"/>
                      </a:lnTo>
                      <a:lnTo>
                        <a:pt x="666" y="4393"/>
                      </a:lnTo>
                      <a:lnTo>
                        <a:pt x="861" y="4320"/>
                      </a:lnTo>
                      <a:lnTo>
                        <a:pt x="1083" y="4210"/>
                      </a:lnTo>
                      <a:lnTo>
                        <a:pt x="1249" y="3844"/>
                      </a:lnTo>
                      <a:lnTo>
                        <a:pt x="1333" y="3588"/>
                      </a:lnTo>
                      <a:lnTo>
                        <a:pt x="1305" y="3515"/>
                      </a:lnTo>
                      <a:lnTo>
                        <a:pt x="1305" y="3441"/>
                      </a:lnTo>
                      <a:lnTo>
                        <a:pt x="1388" y="3295"/>
                      </a:lnTo>
                      <a:lnTo>
                        <a:pt x="1444" y="3661"/>
                      </a:lnTo>
                      <a:lnTo>
                        <a:pt x="1610" y="3441"/>
                      </a:lnTo>
                      <a:lnTo>
                        <a:pt x="1666" y="3112"/>
                      </a:lnTo>
                      <a:lnTo>
                        <a:pt x="1721" y="3368"/>
                      </a:lnTo>
                      <a:lnTo>
                        <a:pt x="1916" y="3588"/>
                      </a:lnTo>
                      <a:lnTo>
                        <a:pt x="1749" y="3844"/>
                      </a:lnTo>
                      <a:lnTo>
                        <a:pt x="1444" y="3917"/>
                      </a:lnTo>
                      <a:lnTo>
                        <a:pt x="1388" y="3991"/>
                      </a:lnTo>
                      <a:lnTo>
                        <a:pt x="1610" y="3991"/>
                      </a:lnTo>
                      <a:lnTo>
                        <a:pt x="2166" y="3771"/>
                      </a:lnTo>
                      <a:lnTo>
                        <a:pt x="2693" y="3734"/>
                      </a:lnTo>
                      <a:lnTo>
                        <a:pt x="2749" y="3661"/>
                      </a:lnTo>
                      <a:lnTo>
                        <a:pt x="3165" y="3222"/>
                      </a:lnTo>
                      <a:lnTo>
                        <a:pt x="3221" y="3441"/>
                      </a:lnTo>
                      <a:lnTo>
                        <a:pt x="3387" y="3295"/>
                      </a:lnTo>
                      <a:lnTo>
                        <a:pt x="3581" y="3222"/>
                      </a:lnTo>
                      <a:lnTo>
                        <a:pt x="3942" y="3441"/>
                      </a:lnTo>
                      <a:lnTo>
                        <a:pt x="3998" y="3661"/>
                      </a:lnTo>
                      <a:lnTo>
                        <a:pt x="3859" y="3588"/>
                      </a:lnTo>
                      <a:lnTo>
                        <a:pt x="3637" y="3515"/>
                      </a:lnTo>
                      <a:lnTo>
                        <a:pt x="3470" y="3515"/>
                      </a:lnTo>
                      <a:lnTo>
                        <a:pt x="3443" y="3661"/>
                      </a:lnTo>
                      <a:lnTo>
                        <a:pt x="3054" y="3661"/>
                      </a:lnTo>
                      <a:lnTo>
                        <a:pt x="3221" y="3734"/>
                      </a:lnTo>
                      <a:lnTo>
                        <a:pt x="3443" y="3734"/>
                      </a:lnTo>
                      <a:lnTo>
                        <a:pt x="4220" y="3917"/>
                      </a:lnTo>
                      <a:lnTo>
                        <a:pt x="4692" y="4137"/>
                      </a:lnTo>
                      <a:lnTo>
                        <a:pt x="5053" y="4466"/>
                      </a:lnTo>
                      <a:lnTo>
                        <a:pt x="4997" y="4210"/>
                      </a:lnTo>
                      <a:lnTo>
                        <a:pt x="4831" y="4064"/>
                      </a:lnTo>
                      <a:lnTo>
                        <a:pt x="4748" y="3844"/>
                      </a:lnTo>
                      <a:lnTo>
                        <a:pt x="4942" y="3844"/>
                      </a:lnTo>
                      <a:lnTo>
                        <a:pt x="5108" y="3917"/>
                      </a:lnTo>
                      <a:lnTo>
                        <a:pt x="5414" y="3661"/>
                      </a:lnTo>
                      <a:lnTo>
                        <a:pt x="5358" y="3917"/>
                      </a:lnTo>
                      <a:lnTo>
                        <a:pt x="5220" y="3991"/>
                      </a:lnTo>
                      <a:lnTo>
                        <a:pt x="5164" y="4210"/>
                      </a:lnTo>
                      <a:lnTo>
                        <a:pt x="5414" y="4393"/>
                      </a:lnTo>
                      <a:lnTo>
                        <a:pt x="5636" y="4393"/>
                      </a:lnTo>
                      <a:lnTo>
                        <a:pt x="5719" y="4686"/>
                      </a:lnTo>
                      <a:lnTo>
                        <a:pt x="5941" y="4613"/>
                      </a:lnTo>
                      <a:lnTo>
                        <a:pt x="5830" y="4833"/>
                      </a:lnTo>
                      <a:lnTo>
                        <a:pt x="5636" y="4613"/>
                      </a:lnTo>
                      <a:lnTo>
                        <a:pt x="5220" y="4393"/>
                      </a:lnTo>
                      <a:lnTo>
                        <a:pt x="5414" y="4686"/>
                      </a:lnTo>
                      <a:lnTo>
                        <a:pt x="5664" y="4906"/>
                      </a:lnTo>
                      <a:lnTo>
                        <a:pt x="5580" y="4906"/>
                      </a:lnTo>
                      <a:lnTo>
                        <a:pt x="5775" y="5016"/>
                      </a:lnTo>
                      <a:lnTo>
                        <a:pt x="5997" y="5089"/>
                      </a:lnTo>
                      <a:lnTo>
                        <a:pt x="6136" y="5382"/>
                      </a:lnTo>
                      <a:lnTo>
                        <a:pt x="6247" y="5638"/>
                      </a:lnTo>
                      <a:lnTo>
                        <a:pt x="6302" y="5858"/>
                      </a:lnTo>
                      <a:lnTo>
                        <a:pt x="6136" y="5931"/>
                      </a:lnTo>
                      <a:lnTo>
                        <a:pt x="6052" y="5638"/>
                      </a:lnTo>
                      <a:lnTo>
                        <a:pt x="6052" y="5455"/>
                      </a:lnTo>
                      <a:lnTo>
                        <a:pt x="5997" y="5711"/>
                      </a:lnTo>
                      <a:lnTo>
                        <a:pt x="6080" y="5931"/>
                      </a:lnTo>
                      <a:lnTo>
                        <a:pt x="6247" y="6041"/>
                      </a:lnTo>
                      <a:lnTo>
                        <a:pt x="6469" y="6004"/>
                      </a:lnTo>
                      <a:lnTo>
                        <a:pt x="6552" y="5931"/>
                      </a:lnTo>
                      <a:lnTo>
                        <a:pt x="6941" y="5784"/>
                      </a:lnTo>
                      <a:lnTo>
                        <a:pt x="7135" y="5784"/>
                      </a:lnTo>
                      <a:lnTo>
                        <a:pt x="7135" y="5638"/>
                      </a:lnTo>
                      <a:lnTo>
                        <a:pt x="7357" y="5455"/>
                      </a:lnTo>
                      <a:lnTo>
                        <a:pt x="7385" y="5565"/>
                      </a:lnTo>
                      <a:lnTo>
                        <a:pt x="7552" y="5492"/>
                      </a:lnTo>
                      <a:lnTo>
                        <a:pt x="8135" y="4906"/>
                      </a:lnTo>
                      <a:lnTo>
                        <a:pt x="8329" y="4833"/>
                      </a:lnTo>
                      <a:lnTo>
                        <a:pt x="8496" y="4759"/>
                      </a:lnTo>
                      <a:lnTo>
                        <a:pt x="8690" y="4833"/>
                      </a:lnTo>
                      <a:lnTo>
                        <a:pt x="8607" y="4540"/>
                      </a:lnTo>
                      <a:lnTo>
                        <a:pt x="8385" y="4393"/>
                      </a:lnTo>
                      <a:lnTo>
                        <a:pt x="8662" y="4540"/>
                      </a:lnTo>
                      <a:lnTo>
                        <a:pt x="8551" y="4393"/>
                      </a:lnTo>
                      <a:lnTo>
                        <a:pt x="8662" y="4137"/>
                      </a:lnTo>
                      <a:lnTo>
                        <a:pt x="8801" y="3991"/>
                      </a:lnTo>
                      <a:lnTo>
                        <a:pt x="9162" y="3917"/>
                      </a:lnTo>
                      <a:lnTo>
                        <a:pt x="9384" y="3844"/>
                      </a:lnTo>
                      <a:lnTo>
                        <a:pt x="9495" y="3844"/>
                      </a:lnTo>
                      <a:lnTo>
                        <a:pt x="9967" y="4137"/>
                      </a:lnTo>
                      <a:lnTo>
                        <a:pt x="10106" y="4210"/>
                      </a:lnTo>
                      <a:lnTo>
                        <a:pt x="10467" y="4466"/>
                      </a:lnTo>
                      <a:lnTo>
                        <a:pt x="10800" y="5016"/>
                      </a:lnTo>
                      <a:lnTo>
                        <a:pt x="11216" y="5235"/>
                      </a:lnTo>
                      <a:lnTo>
                        <a:pt x="11272" y="5492"/>
                      </a:lnTo>
                      <a:lnTo>
                        <a:pt x="11300" y="5784"/>
                      </a:lnTo>
                      <a:lnTo>
                        <a:pt x="11827" y="6260"/>
                      </a:lnTo>
                      <a:lnTo>
                        <a:pt x="11994" y="6553"/>
                      </a:lnTo>
                      <a:lnTo>
                        <a:pt x="12188" y="6626"/>
                      </a:lnTo>
                      <a:lnTo>
                        <a:pt x="12299" y="6883"/>
                      </a:lnTo>
                      <a:lnTo>
                        <a:pt x="12521" y="6956"/>
                      </a:lnTo>
                      <a:lnTo>
                        <a:pt x="12882" y="6883"/>
                      </a:lnTo>
                      <a:lnTo>
                        <a:pt x="13188" y="7285"/>
                      </a:lnTo>
                      <a:lnTo>
                        <a:pt x="13188" y="7505"/>
                      </a:lnTo>
                      <a:lnTo>
                        <a:pt x="13299" y="7761"/>
                      </a:lnTo>
                      <a:lnTo>
                        <a:pt x="13493" y="7835"/>
                      </a:lnTo>
                      <a:lnTo>
                        <a:pt x="13549" y="8127"/>
                      </a:lnTo>
                      <a:lnTo>
                        <a:pt x="13549" y="8274"/>
                      </a:lnTo>
                      <a:lnTo>
                        <a:pt x="13604" y="9006"/>
                      </a:lnTo>
                      <a:lnTo>
                        <a:pt x="13660" y="9226"/>
                      </a:lnTo>
                      <a:lnTo>
                        <a:pt x="13660" y="9555"/>
                      </a:lnTo>
                      <a:lnTo>
                        <a:pt x="13465" y="10800"/>
                      </a:lnTo>
                      <a:lnTo>
                        <a:pt x="13493" y="11093"/>
                      </a:lnTo>
                      <a:lnTo>
                        <a:pt x="13493" y="11569"/>
                      </a:lnTo>
                      <a:lnTo>
                        <a:pt x="13410" y="11972"/>
                      </a:lnTo>
                      <a:lnTo>
                        <a:pt x="13549" y="12264"/>
                      </a:lnTo>
                      <a:lnTo>
                        <a:pt x="13715" y="12447"/>
                      </a:lnTo>
                      <a:lnTo>
                        <a:pt x="13549" y="12118"/>
                      </a:lnTo>
                      <a:lnTo>
                        <a:pt x="13910" y="12447"/>
                      </a:lnTo>
                      <a:lnTo>
                        <a:pt x="13910" y="12521"/>
                      </a:lnTo>
                      <a:lnTo>
                        <a:pt x="14021" y="12338"/>
                      </a:lnTo>
                      <a:lnTo>
                        <a:pt x="14132" y="11788"/>
                      </a:lnTo>
                      <a:lnTo>
                        <a:pt x="13965" y="11788"/>
                      </a:lnTo>
                      <a:lnTo>
                        <a:pt x="13910" y="11715"/>
                      </a:lnTo>
                      <a:lnTo>
                        <a:pt x="13910" y="11496"/>
                      </a:lnTo>
                      <a:lnTo>
                        <a:pt x="13771" y="11276"/>
                      </a:lnTo>
                      <a:lnTo>
                        <a:pt x="13771" y="11203"/>
                      </a:lnTo>
                      <a:lnTo>
                        <a:pt x="14187" y="11496"/>
                      </a:lnTo>
                      <a:lnTo>
                        <a:pt x="14243" y="11788"/>
                      </a:lnTo>
                      <a:lnTo>
                        <a:pt x="14437" y="11496"/>
                      </a:lnTo>
                      <a:lnTo>
                        <a:pt x="14604" y="11788"/>
                      </a:lnTo>
                      <a:lnTo>
                        <a:pt x="14604" y="11972"/>
                      </a:lnTo>
                      <a:lnTo>
                        <a:pt x="14298" y="12740"/>
                      </a:lnTo>
                      <a:lnTo>
                        <a:pt x="14243" y="13143"/>
                      </a:lnTo>
                      <a:lnTo>
                        <a:pt x="14021" y="13216"/>
                      </a:lnTo>
                      <a:lnTo>
                        <a:pt x="14021" y="13436"/>
                      </a:lnTo>
                      <a:lnTo>
                        <a:pt x="13882" y="13216"/>
                      </a:lnTo>
                      <a:lnTo>
                        <a:pt x="13965" y="13436"/>
                      </a:lnTo>
                      <a:lnTo>
                        <a:pt x="14326" y="13692"/>
                      </a:lnTo>
                      <a:lnTo>
                        <a:pt x="14493" y="13985"/>
                      </a:lnTo>
                      <a:lnTo>
                        <a:pt x="14437" y="14058"/>
                      </a:lnTo>
                      <a:lnTo>
                        <a:pt x="14853" y="14937"/>
                      </a:lnTo>
                      <a:lnTo>
                        <a:pt x="14965" y="15230"/>
                      </a:lnTo>
                      <a:lnTo>
                        <a:pt x="15270" y="15633"/>
                      </a:lnTo>
                      <a:lnTo>
                        <a:pt x="15492" y="15706"/>
                      </a:lnTo>
                      <a:lnTo>
                        <a:pt x="15742" y="15706"/>
                      </a:lnTo>
                      <a:lnTo>
                        <a:pt x="15631" y="15486"/>
                      </a:lnTo>
                      <a:lnTo>
                        <a:pt x="15548" y="15230"/>
                      </a:lnTo>
                      <a:lnTo>
                        <a:pt x="15381" y="15083"/>
                      </a:lnTo>
                      <a:lnTo>
                        <a:pt x="15603" y="15083"/>
                      </a:lnTo>
                      <a:lnTo>
                        <a:pt x="15631" y="15266"/>
                      </a:lnTo>
                      <a:lnTo>
                        <a:pt x="16020" y="15010"/>
                      </a:lnTo>
                      <a:lnTo>
                        <a:pt x="16075" y="15083"/>
                      </a:lnTo>
                      <a:lnTo>
                        <a:pt x="15853" y="15230"/>
                      </a:lnTo>
                      <a:lnTo>
                        <a:pt x="15964" y="15486"/>
                      </a:lnTo>
                      <a:lnTo>
                        <a:pt x="15964" y="15962"/>
                      </a:lnTo>
                      <a:lnTo>
                        <a:pt x="16020" y="16255"/>
                      </a:lnTo>
                      <a:lnTo>
                        <a:pt x="16103" y="16511"/>
                      </a:lnTo>
                      <a:lnTo>
                        <a:pt x="16075" y="16658"/>
                      </a:lnTo>
                      <a:lnTo>
                        <a:pt x="16269" y="16658"/>
                      </a:lnTo>
                      <a:lnTo>
                        <a:pt x="16436" y="16365"/>
                      </a:lnTo>
                      <a:lnTo>
                        <a:pt x="16492" y="16108"/>
                      </a:lnTo>
                      <a:lnTo>
                        <a:pt x="16741" y="15816"/>
                      </a:lnTo>
                      <a:lnTo>
                        <a:pt x="16519" y="16255"/>
                      </a:lnTo>
                      <a:lnTo>
                        <a:pt x="16492" y="16511"/>
                      </a:lnTo>
                      <a:lnTo>
                        <a:pt x="16380" y="16731"/>
                      </a:lnTo>
                      <a:lnTo>
                        <a:pt x="16380" y="16877"/>
                      </a:lnTo>
                      <a:lnTo>
                        <a:pt x="16519" y="16951"/>
                      </a:lnTo>
                      <a:lnTo>
                        <a:pt x="16741" y="17134"/>
                      </a:lnTo>
                      <a:lnTo>
                        <a:pt x="16936" y="18085"/>
                      </a:lnTo>
                      <a:lnTo>
                        <a:pt x="17269" y="18635"/>
                      </a:lnTo>
                      <a:lnTo>
                        <a:pt x="17408" y="18635"/>
                      </a:lnTo>
                      <a:lnTo>
                        <a:pt x="17213" y="18708"/>
                      </a:lnTo>
                      <a:lnTo>
                        <a:pt x="17408" y="18854"/>
                      </a:lnTo>
                      <a:lnTo>
                        <a:pt x="17630" y="18781"/>
                      </a:lnTo>
                      <a:lnTo>
                        <a:pt x="17796" y="18781"/>
                      </a:lnTo>
                      <a:lnTo>
                        <a:pt x="17880" y="18854"/>
                      </a:lnTo>
                      <a:lnTo>
                        <a:pt x="18296" y="19074"/>
                      </a:lnTo>
                      <a:lnTo>
                        <a:pt x="18352" y="19257"/>
                      </a:lnTo>
                      <a:lnTo>
                        <a:pt x="18518" y="19477"/>
                      </a:lnTo>
                      <a:lnTo>
                        <a:pt x="18768" y="19879"/>
                      </a:lnTo>
                      <a:lnTo>
                        <a:pt x="18824" y="20172"/>
                      </a:lnTo>
                      <a:lnTo>
                        <a:pt x="19185" y="20648"/>
                      </a:lnTo>
                      <a:lnTo>
                        <a:pt x="19351" y="20721"/>
                      </a:lnTo>
                      <a:lnTo>
                        <a:pt x="19546" y="20721"/>
                      </a:lnTo>
                      <a:lnTo>
                        <a:pt x="19712" y="20941"/>
                      </a:lnTo>
                      <a:lnTo>
                        <a:pt x="19601" y="21197"/>
                      </a:lnTo>
                      <a:lnTo>
                        <a:pt x="19407" y="20978"/>
                      </a:lnTo>
                      <a:lnTo>
                        <a:pt x="19185" y="20868"/>
                      </a:lnTo>
                      <a:lnTo>
                        <a:pt x="19046" y="21051"/>
                      </a:lnTo>
                      <a:lnTo>
                        <a:pt x="19129" y="21344"/>
                      </a:lnTo>
                      <a:lnTo>
                        <a:pt x="19296" y="21600"/>
                      </a:lnTo>
                      <a:lnTo>
                        <a:pt x="19712" y="21417"/>
                      </a:lnTo>
                      <a:lnTo>
                        <a:pt x="19934" y="21197"/>
                      </a:lnTo>
                      <a:lnTo>
                        <a:pt x="20129" y="21271"/>
                      </a:lnTo>
                      <a:lnTo>
                        <a:pt x="20351" y="21271"/>
                      </a:lnTo>
                      <a:lnTo>
                        <a:pt x="20489" y="21124"/>
                      </a:lnTo>
                      <a:lnTo>
                        <a:pt x="20656" y="20941"/>
                      </a:lnTo>
                      <a:lnTo>
                        <a:pt x="20850" y="20795"/>
                      </a:lnTo>
                      <a:lnTo>
                        <a:pt x="21017" y="20941"/>
                      </a:lnTo>
                      <a:lnTo>
                        <a:pt x="20906" y="20795"/>
                      </a:lnTo>
                      <a:lnTo>
                        <a:pt x="21184" y="20941"/>
                      </a:lnTo>
                      <a:lnTo>
                        <a:pt x="21072" y="20648"/>
                      </a:lnTo>
                      <a:lnTo>
                        <a:pt x="21184" y="20355"/>
                      </a:lnTo>
                      <a:lnTo>
                        <a:pt x="21267" y="20172"/>
                      </a:lnTo>
                      <a:lnTo>
                        <a:pt x="21184" y="19696"/>
                      </a:lnTo>
                      <a:lnTo>
                        <a:pt x="21239" y="19550"/>
                      </a:lnTo>
                      <a:lnTo>
                        <a:pt x="21184" y="19257"/>
                      </a:lnTo>
                      <a:lnTo>
                        <a:pt x="21267" y="19001"/>
                      </a:lnTo>
                      <a:lnTo>
                        <a:pt x="21267" y="18781"/>
                      </a:lnTo>
                      <a:lnTo>
                        <a:pt x="21433" y="18525"/>
                      </a:lnTo>
                      <a:lnTo>
                        <a:pt x="21433" y="18305"/>
                      </a:lnTo>
                      <a:lnTo>
                        <a:pt x="21489" y="18049"/>
                      </a:lnTo>
                      <a:lnTo>
                        <a:pt x="21544" y="18305"/>
                      </a:lnTo>
                      <a:lnTo>
                        <a:pt x="21600" y="18049"/>
                      </a:lnTo>
                      <a:lnTo>
                        <a:pt x="21544" y="17756"/>
                      </a:lnTo>
                      <a:lnTo>
                        <a:pt x="21489" y="17207"/>
                      </a:lnTo>
                      <a:lnTo>
                        <a:pt x="21489" y="16511"/>
                      </a:lnTo>
                      <a:lnTo>
                        <a:pt x="21433" y="16255"/>
                      </a:lnTo>
                      <a:lnTo>
                        <a:pt x="21378" y="15083"/>
                      </a:lnTo>
                      <a:lnTo>
                        <a:pt x="21184" y="14095"/>
                      </a:lnTo>
                      <a:lnTo>
                        <a:pt x="21072" y="14058"/>
                      </a:lnTo>
                      <a:lnTo>
                        <a:pt x="21072" y="13692"/>
                      </a:lnTo>
                      <a:lnTo>
                        <a:pt x="20767" y="13216"/>
                      </a:lnTo>
                      <a:lnTo>
                        <a:pt x="20545" y="13070"/>
                      </a:lnTo>
                      <a:lnTo>
                        <a:pt x="20489" y="13143"/>
                      </a:lnTo>
                      <a:lnTo>
                        <a:pt x="20545" y="12997"/>
                      </a:lnTo>
                      <a:lnTo>
                        <a:pt x="20545" y="12814"/>
                      </a:lnTo>
                      <a:lnTo>
                        <a:pt x="20295" y="12338"/>
                      </a:lnTo>
                      <a:lnTo>
                        <a:pt x="19962" y="11422"/>
                      </a:lnTo>
                      <a:lnTo>
                        <a:pt x="19240" y="10068"/>
                      </a:lnTo>
                      <a:lnTo>
                        <a:pt x="18685" y="8823"/>
                      </a:lnTo>
                      <a:lnTo>
                        <a:pt x="18574" y="8603"/>
                      </a:lnTo>
                      <a:lnTo>
                        <a:pt x="18352" y="7835"/>
                      </a:lnTo>
                      <a:lnTo>
                        <a:pt x="18213" y="7359"/>
                      </a:lnTo>
                      <a:lnTo>
                        <a:pt x="18296" y="7359"/>
                      </a:lnTo>
                      <a:lnTo>
                        <a:pt x="18463" y="7505"/>
                      </a:lnTo>
                      <a:lnTo>
                        <a:pt x="18407" y="7725"/>
                      </a:lnTo>
                      <a:lnTo>
                        <a:pt x="18629" y="7981"/>
                      </a:lnTo>
                      <a:lnTo>
                        <a:pt x="18824" y="7835"/>
                      </a:lnTo>
                      <a:lnTo>
                        <a:pt x="18990" y="8054"/>
                      </a:lnTo>
                      <a:lnTo>
                        <a:pt x="19046" y="8347"/>
                      </a:lnTo>
                      <a:lnTo>
                        <a:pt x="18990" y="8823"/>
                      </a:lnTo>
                      <a:lnTo>
                        <a:pt x="19101" y="9555"/>
                      </a:lnTo>
                      <a:lnTo>
                        <a:pt x="19518" y="10397"/>
                      </a:lnTo>
                      <a:lnTo>
                        <a:pt x="19712" y="10654"/>
                      </a:lnTo>
                      <a:lnTo>
                        <a:pt x="19296" y="9921"/>
                      </a:lnTo>
                      <a:lnTo>
                        <a:pt x="19185" y="9628"/>
                      </a:lnTo>
                      <a:lnTo>
                        <a:pt x="19101" y="9153"/>
                      </a:lnTo>
                      <a:lnTo>
                        <a:pt x="19046" y="8677"/>
                      </a:lnTo>
                      <a:lnTo>
                        <a:pt x="19185" y="8457"/>
                      </a:lnTo>
                      <a:lnTo>
                        <a:pt x="19101" y="8201"/>
                      </a:lnTo>
                      <a:lnTo>
                        <a:pt x="18990" y="7908"/>
                      </a:lnTo>
                      <a:lnTo>
                        <a:pt x="18629" y="7432"/>
                      </a:lnTo>
                      <a:lnTo>
                        <a:pt x="17519" y="5638"/>
                      </a:lnTo>
                      <a:lnTo>
                        <a:pt x="16908" y="4320"/>
                      </a:lnTo>
                      <a:lnTo>
                        <a:pt x="16630" y="3588"/>
                      </a:lnTo>
                      <a:lnTo>
                        <a:pt x="16325" y="2599"/>
                      </a:lnTo>
                      <a:lnTo>
                        <a:pt x="16269" y="2343"/>
                      </a:lnTo>
                      <a:lnTo>
                        <a:pt x="16075" y="1867"/>
                      </a:lnTo>
                      <a:lnTo>
                        <a:pt x="16020" y="1391"/>
                      </a:lnTo>
                      <a:lnTo>
                        <a:pt x="15908" y="1172"/>
                      </a:lnTo>
                      <a:lnTo>
                        <a:pt x="15742" y="879"/>
                      </a:lnTo>
                      <a:lnTo>
                        <a:pt x="15631" y="622"/>
                      </a:lnTo>
                      <a:lnTo>
                        <a:pt x="15742" y="842"/>
                      </a:lnTo>
                      <a:lnTo>
                        <a:pt x="15797" y="293"/>
                      </a:lnTo>
                      <a:lnTo>
                        <a:pt x="15548" y="220"/>
                      </a:lnTo>
                      <a:lnTo>
                        <a:pt x="15492" y="220"/>
                      </a:lnTo>
                      <a:lnTo>
                        <a:pt x="15381" y="293"/>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57" name="Shape 10158"/>
                <p:cNvSpPr/>
                <p:nvPr/>
              </p:nvSpPr>
              <p:spPr>
                <a:xfrm>
                  <a:off x="1272815" y="1012165"/>
                  <a:ext cx="16134" cy="130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200" y="5400"/>
                      </a:lnTo>
                      <a:lnTo>
                        <a:pt x="0" y="21600"/>
                      </a:lnTo>
                      <a:lnTo>
                        <a:pt x="19200" y="54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58" name="Shape 10159"/>
                <p:cNvSpPr/>
                <p:nvPr/>
              </p:nvSpPr>
              <p:spPr>
                <a:xfrm>
                  <a:off x="1272815" y="1012165"/>
                  <a:ext cx="16134" cy="130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200" y="5400"/>
                      </a:lnTo>
                      <a:lnTo>
                        <a:pt x="0" y="21600"/>
                      </a:lnTo>
                      <a:lnTo>
                        <a:pt x="19200" y="54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59" name="Shape 10160"/>
                <p:cNvSpPr/>
                <p:nvPr/>
              </p:nvSpPr>
              <p:spPr>
                <a:xfrm>
                  <a:off x="1016460" y="746919"/>
                  <a:ext cx="26891"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12000"/>
                      </a:moveTo>
                      <a:lnTo>
                        <a:pt x="11520" y="16800"/>
                      </a:lnTo>
                      <a:lnTo>
                        <a:pt x="0" y="0"/>
                      </a:lnTo>
                      <a:lnTo>
                        <a:pt x="5760" y="16800"/>
                      </a:lnTo>
                      <a:lnTo>
                        <a:pt x="11520" y="21600"/>
                      </a:lnTo>
                      <a:lnTo>
                        <a:pt x="21600" y="120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60" name="Shape 10161"/>
                <p:cNvSpPr/>
                <p:nvPr/>
              </p:nvSpPr>
              <p:spPr>
                <a:xfrm>
                  <a:off x="1016460" y="746919"/>
                  <a:ext cx="26891"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12000"/>
                      </a:moveTo>
                      <a:lnTo>
                        <a:pt x="11520" y="16800"/>
                      </a:lnTo>
                      <a:lnTo>
                        <a:pt x="0" y="0"/>
                      </a:lnTo>
                      <a:lnTo>
                        <a:pt x="5760" y="16800"/>
                      </a:lnTo>
                      <a:lnTo>
                        <a:pt x="11520" y="21600"/>
                      </a:lnTo>
                      <a:lnTo>
                        <a:pt x="21600" y="120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61" name="Shape 10162"/>
                <p:cNvSpPr/>
                <p:nvPr/>
              </p:nvSpPr>
              <p:spPr>
                <a:xfrm>
                  <a:off x="1340937" y="899883"/>
                  <a:ext cx="46611" cy="764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954" y="2298"/>
                      </a:lnTo>
                      <a:lnTo>
                        <a:pt x="14954" y="5974"/>
                      </a:lnTo>
                      <a:lnTo>
                        <a:pt x="10800" y="11949"/>
                      </a:lnTo>
                      <a:lnTo>
                        <a:pt x="2492" y="17923"/>
                      </a:lnTo>
                      <a:lnTo>
                        <a:pt x="2492" y="18843"/>
                      </a:lnTo>
                      <a:lnTo>
                        <a:pt x="0" y="21600"/>
                      </a:lnTo>
                      <a:lnTo>
                        <a:pt x="12462" y="11949"/>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62" name="Shape 10163"/>
                <p:cNvSpPr/>
                <p:nvPr/>
              </p:nvSpPr>
              <p:spPr>
                <a:xfrm>
                  <a:off x="1340937" y="899883"/>
                  <a:ext cx="46611" cy="764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954" y="2298"/>
                      </a:lnTo>
                      <a:lnTo>
                        <a:pt x="14954" y="5974"/>
                      </a:lnTo>
                      <a:lnTo>
                        <a:pt x="10800" y="11949"/>
                      </a:lnTo>
                      <a:lnTo>
                        <a:pt x="2492" y="17923"/>
                      </a:lnTo>
                      <a:lnTo>
                        <a:pt x="2492" y="18843"/>
                      </a:lnTo>
                      <a:lnTo>
                        <a:pt x="0" y="21600"/>
                      </a:lnTo>
                      <a:lnTo>
                        <a:pt x="12462" y="11949"/>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63" name="Shape 10164"/>
                <p:cNvSpPr/>
                <p:nvPr/>
              </p:nvSpPr>
              <p:spPr>
                <a:xfrm>
                  <a:off x="1386576" y="8715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64" name="Shape 10165"/>
                <p:cNvSpPr/>
                <p:nvPr/>
              </p:nvSpPr>
              <p:spPr>
                <a:xfrm>
                  <a:off x="1386576" y="8715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grpSp>
            <p:nvGrpSpPr>
              <p:cNvPr id="55" name="Group 10172"/>
              <p:cNvGrpSpPr/>
              <p:nvPr/>
            </p:nvGrpSpPr>
            <p:grpSpPr>
              <a:xfrm>
                <a:off x="5306382" y="2759855"/>
                <a:ext cx="593383" cy="874502"/>
                <a:chOff x="0" y="0"/>
                <a:chExt cx="593381" cy="874500"/>
              </a:xfrm>
              <a:grpFill/>
            </p:grpSpPr>
            <p:sp>
              <p:nvSpPr>
                <p:cNvPr id="143" name="Shape 10167"/>
                <p:cNvSpPr/>
                <p:nvPr/>
              </p:nvSpPr>
              <p:spPr>
                <a:xfrm>
                  <a:off x="0" y="0"/>
                  <a:ext cx="593382" cy="868965"/>
                </a:xfrm>
                <a:custGeom>
                  <a:avLst/>
                  <a:gdLst/>
                  <a:ahLst/>
                  <a:cxnLst>
                    <a:cxn ang="0">
                      <a:pos x="wd2" y="hd2"/>
                    </a:cxn>
                    <a:cxn ang="5400000">
                      <a:pos x="wd2" y="hd2"/>
                    </a:cxn>
                    <a:cxn ang="10800000">
                      <a:pos x="wd2" y="hd2"/>
                    </a:cxn>
                    <a:cxn ang="16200000">
                      <a:pos x="wd2" y="hd2"/>
                    </a:cxn>
                  </a:cxnLst>
                  <a:rect l="0" t="0" r="r" b="b"/>
                  <a:pathLst>
                    <a:path w="21600" h="21600" extrusionOk="0">
                      <a:moveTo>
                        <a:pt x="7374" y="19982"/>
                      </a:moveTo>
                      <a:lnTo>
                        <a:pt x="7635" y="19618"/>
                      </a:lnTo>
                      <a:lnTo>
                        <a:pt x="7113" y="19294"/>
                      </a:lnTo>
                      <a:lnTo>
                        <a:pt x="6787" y="19213"/>
                      </a:lnTo>
                      <a:lnTo>
                        <a:pt x="6069" y="18607"/>
                      </a:lnTo>
                      <a:lnTo>
                        <a:pt x="6134" y="18324"/>
                      </a:lnTo>
                      <a:lnTo>
                        <a:pt x="6656" y="18081"/>
                      </a:lnTo>
                      <a:lnTo>
                        <a:pt x="12203" y="17717"/>
                      </a:lnTo>
                      <a:lnTo>
                        <a:pt x="21600" y="17029"/>
                      </a:lnTo>
                      <a:lnTo>
                        <a:pt x="21600" y="16867"/>
                      </a:lnTo>
                      <a:lnTo>
                        <a:pt x="21274" y="16503"/>
                      </a:lnTo>
                      <a:lnTo>
                        <a:pt x="20882" y="16180"/>
                      </a:lnTo>
                      <a:lnTo>
                        <a:pt x="20752" y="15897"/>
                      </a:lnTo>
                      <a:lnTo>
                        <a:pt x="20882" y="15249"/>
                      </a:lnTo>
                      <a:lnTo>
                        <a:pt x="20752" y="15047"/>
                      </a:lnTo>
                      <a:lnTo>
                        <a:pt x="20882" y="14724"/>
                      </a:lnTo>
                      <a:lnTo>
                        <a:pt x="20752" y="14360"/>
                      </a:lnTo>
                      <a:lnTo>
                        <a:pt x="20360" y="14036"/>
                      </a:lnTo>
                      <a:lnTo>
                        <a:pt x="20034" y="13510"/>
                      </a:lnTo>
                      <a:lnTo>
                        <a:pt x="20164" y="12984"/>
                      </a:lnTo>
                      <a:lnTo>
                        <a:pt x="20360" y="12701"/>
                      </a:lnTo>
                      <a:lnTo>
                        <a:pt x="20360" y="12135"/>
                      </a:lnTo>
                      <a:lnTo>
                        <a:pt x="20621" y="11852"/>
                      </a:lnTo>
                      <a:lnTo>
                        <a:pt x="21013" y="11690"/>
                      </a:lnTo>
                      <a:lnTo>
                        <a:pt x="20882" y="11407"/>
                      </a:lnTo>
                      <a:lnTo>
                        <a:pt x="20491" y="11245"/>
                      </a:lnTo>
                      <a:lnTo>
                        <a:pt x="20621" y="10840"/>
                      </a:lnTo>
                      <a:lnTo>
                        <a:pt x="20360" y="10557"/>
                      </a:lnTo>
                      <a:lnTo>
                        <a:pt x="20295" y="10396"/>
                      </a:lnTo>
                      <a:lnTo>
                        <a:pt x="19773" y="10112"/>
                      </a:lnTo>
                      <a:lnTo>
                        <a:pt x="19381" y="9546"/>
                      </a:lnTo>
                      <a:lnTo>
                        <a:pt x="19055" y="9263"/>
                      </a:lnTo>
                      <a:lnTo>
                        <a:pt x="18924" y="8939"/>
                      </a:lnTo>
                      <a:lnTo>
                        <a:pt x="18794" y="8818"/>
                      </a:lnTo>
                      <a:lnTo>
                        <a:pt x="16706" y="4085"/>
                      </a:lnTo>
                      <a:lnTo>
                        <a:pt x="14618" y="0"/>
                      </a:lnTo>
                      <a:lnTo>
                        <a:pt x="8222" y="445"/>
                      </a:lnTo>
                      <a:lnTo>
                        <a:pt x="0" y="809"/>
                      </a:lnTo>
                      <a:lnTo>
                        <a:pt x="0" y="890"/>
                      </a:lnTo>
                      <a:lnTo>
                        <a:pt x="261" y="1133"/>
                      </a:lnTo>
                      <a:lnTo>
                        <a:pt x="783" y="1294"/>
                      </a:lnTo>
                      <a:lnTo>
                        <a:pt x="261" y="14440"/>
                      </a:lnTo>
                      <a:lnTo>
                        <a:pt x="1762" y="20912"/>
                      </a:lnTo>
                      <a:lnTo>
                        <a:pt x="1762" y="21034"/>
                      </a:lnTo>
                      <a:lnTo>
                        <a:pt x="2219" y="20953"/>
                      </a:lnTo>
                      <a:lnTo>
                        <a:pt x="3067" y="21034"/>
                      </a:lnTo>
                      <a:lnTo>
                        <a:pt x="3459" y="21034"/>
                      </a:lnTo>
                      <a:lnTo>
                        <a:pt x="3589" y="20063"/>
                      </a:lnTo>
                      <a:lnTo>
                        <a:pt x="3720" y="19739"/>
                      </a:lnTo>
                      <a:lnTo>
                        <a:pt x="3850" y="19537"/>
                      </a:lnTo>
                      <a:lnTo>
                        <a:pt x="3850" y="19456"/>
                      </a:lnTo>
                      <a:lnTo>
                        <a:pt x="4046" y="19618"/>
                      </a:lnTo>
                      <a:lnTo>
                        <a:pt x="4176" y="19699"/>
                      </a:lnTo>
                      <a:lnTo>
                        <a:pt x="4568" y="19901"/>
                      </a:lnTo>
                      <a:lnTo>
                        <a:pt x="4568" y="20225"/>
                      </a:lnTo>
                      <a:lnTo>
                        <a:pt x="4437" y="20427"/>
                      </a:lnTo>
                      <a:lnTo>
                        <a:pt x="4698" y="20751"/>
                      </a:lnTo>
                      <a:lnTo>
                        <a:pt x="5155" y="20912"/>
                      </a:lnTo>
                      <a:lnTo>
                        <a:pt x="5286" y="20831"/>
                      </a:lnTo>
                      <a:lnTo>
                        <a:pt x="5547" y="21115"/>
                      </a:lnTo>
                      <a:lnTo>
                        <a:pt x="5416" y="21438"/>
                      </a:lnTo>
                      <a:lnTo>
                        <a:pt x="4960" y="21519"/>
                      </a:lnTo>
                      <a:lnTo>
                        <a:pt x="4568" y="21519"/>
                      </a:lnTo>
                      <a:lnTo>
                        <a:pt x="4176" y="21600"/>
                      </a:lnTo>
                      <a:lnTo>
                        <a:pt x="6069" y="21438"/>
                      </a:lnTo>
                      <a:lnTo>
                        <a:pt x="6526" y="21357"/>
                      </a:lnTo>
                      <a:lnTo>
                        <a:pt x="6656" y="21034"/>
                      </a:lnTo>
                      <a:lnTo>
                        <a:pt x="6526" y="20953"/>
                      </a:lnTo>
                      <a:lnTo>
                        <a:pt x="7048" y="21034"/>
                      </a:lnTo>
                      <a:lnTo>
                        <a:pt x="7505" y="20751"/>
                      </a:lnTo>
                      <a:lnTo>
                        <a:pt x="7635" y="20306"/>
                      </a:lnTo>
                      <a:lnTo>
                        <a:pt x="7374" y="19982"/>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44" name="Shape 10168"/>
                <p:cNvSpPr/>
                <p:nvPr/>
              </p:nvSpPr>
              <p:spPr>
                <a:xfrm>
                  <a:off x="75293" y="861800"/>
                  <a:ext cx="16135"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12000" y="144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45" name="Shape 10169"/>
                <p:cNvSpPr/>
                <p:nvPr/>
              </p:nvSpPr>
              <p:spPr>
                <a:xfrm>
                  <a:off x="75293" y="861800"/>
                  <a:ext cx="16135"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12000" y="144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46" name="Shape 10170"/>
                <p:cNvSpPr/>
                <p:nvPr/>
              </p:nvSpPr>
              <p:spPr>
                <a:xfrm>
                  <a:off x="233051" y="816892"/>
                  <a:ext cx="118320" cy="24411"/>
                </a:xfrm>
                <a:custGeom>
                  <a:avLst/>
                  <a:gdLst/>
                  <a:ahLst/>
                  <a:cxnLst>
                    <a:cxn ang="0">
                      <a:pos x="wd2" y="hd2"/>
                    </a:cxn>
                    <a:cxn ang="5400000">
                      <a:pos x="wd2" y="hd2"/>
                    </a:cxn>
                    <a:cxn ang="10800000">
                      <a:pos x="wd2" y="hd2"/>
                    </a:cxn>
                    <a:cxn ang="16200000">
                      <a:pos x="wd2" y="hd2"/>
                    </a:cxn>
                  </a:cxnLst>
                  <a:rect l="0" t="0" r="r" b="b"/>
                  <a:pathLst>
                    <a:path w="21600" h="21600" extrusionOk="0">
                      <a:moveTo>
                        <a:pt x="9164" y="10080"/>
                      </a:moveTo>
                      <a:lnTo>
                        <a:pt x="7527" y="10080"/>
                      </a:lnTo>
                      <a:lnTo>
                        <a:pt x="4909" y="15840"/>
                      </a:lnTo>
                      <a:lnTo>
                        <a:pt x="0" y="21600"/>
                      </a:lnTo>
                      <a:lnTo>
                        <a:pt x="2618" y="21600"/>
                      </a:lnTo>
                      <a:lnTo>
                        <a:pt x="16691" y="1440"/>
                      </a:lnTo>
                      <a:lnTo>
                        <a:pt x="21600" y="0"/>
                      </a:lnTo>
                      <a:lnTo>
                        <a:pt x="19636" y="0"/>
                      </a:lnTo>
                      <a:lnTo>
                        <a:pt x="14727" y="1440"/>
                      </a:lnTo>
                      <a:lnTo>
                        <a:pt x="9164" y="1008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47" name="Shape 10171"/>
                <p:cNvSpPr/>
                <p:nvPr/>
              </p:nvSpPr>
              <p:spPr>
                <a:xfrm>
                  <a:off x="233051" y="816892"/>
                  <a:ext cx="118320" cy="24411"/>
                </a:xfrm>
                <a:custGeom>
                  <a:avLst/>
                  <a:gdLst/>
                  <a:ahLst/>
                  <a:cxnLst>
                    <a:cxn ang="0">
                      <a:pos x="wd2" y="hd2"/>
                    </a:cxn>
                    <a:cxn ang="5400000">
                      <a:pos x="wd2" y="hd2"/>
                    </a:cxn>
                    <a:cxn ang="10800000">
                      <a:pos x="wd2" y="hd2"/>
                    </a:cxn>
                    <a:cxn ang="16200000">
                      <a:pos x="wd2" y="hd2"/>
                    </a:cxn>
                  </a:cxnLst>
                  <a:rect l="0" t="0" r="r" b="b"/>
                  <a:pathLst>
                    <a:path w="21600" h="21600" extrusionOk="0">
                      <a:moveTo>
                        <a:pt x="9164" y="10080"/>
                      </a:moveTo>
                      <a:lnTo>
                        <a:pt x="7527" y="10080"/>
                      </a:lnTo>
                      <a:lnTo>
                        <a:pt x="4909" y="15840"/>
                      </a:lnTo>
                      <a:lnTo>
                        <a:pt x="0" y="21600"/>
                      </a:lnTo>
                      <a:lnTo>
                        <a:pt x="2618" y="21600"/>
                      </a:lnTo>
                      <a:lnTo>
                        <a:pt x="16691" y="1440"/>
                      </a:lnTo>
                      <a:lnTo>
                        <a:pt x="21600" y="0"/>
                      </a:lnTo>
                      <a:lnTo>
                        <a:pt x="19636" y="0"/>
                      </a:lnTo>
                      <a:lnTo>
                        <a:pt x="14727" y="1440"/>
                      </a:lnTo>
                      <a:lnTo>
                        <a:pt x="9164" y="1008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sp>
            <p:nvSpPr>
              <p:cNvPr id="56" name="Shape 10173"/>
              <p:cNvSpPr/>
              <p:nvPr/>
            </p:nvSpPr>
            <p:spPr>
              <a:xfrm>
                <a:off x="5670299" y="1440136"/>
                <a:ext cx="641787" cy="663930"/>
              </a:xfrm>
              <a:custGeom>
                <a:avLst/>
                <a:gdLst/>
                <a:ahLst/>
                <a:cxnLst>
                  <a:cxn ang="0">
                    <a:pos x="wd2" y="hd2"/>
                  </a:cxn>
                  <a:cxn ang="5400000">
                    <a:pos x="wd2" y="hd2"/>
                  </a:cxn>
                  <a:cxn ang="10800000">
                    <a:pos x="wd2" y="hd2"/>
                  </a:cxn>
                  <a:cxn ang="16200000">
                    <a:pos x="wd2" y="hd2"/>
                  </a:cxn>
                </a:cxnLst>
                <a:rect l="0" t="0" r="r" b="b"/>
                <a:pathLst>
                  <a:path w="21600" h="21600" extrusionOk="0">
                    <a:moveTo>
                      <a:pt x="0" y="4288"/>
                    </a:moveTo>
                    <a:lnTo>
                      <a:pt x="845" y="9582"/>
                    </a:lnTo>
                    <a:lnTo>
                      <a:pt x="2051" y="19112"/>
                    </a:lnTo>
                    <a:lnTo>
                      <a:pt x="2655" y="18847"/>
                    </a:lnTo>
                    <a:lnTo>
                      <a:pt x="2956" y="19112"/>
                    </a:lnTo>
                    <a:lnTo>
                      <a:pt x="3680" y="18953"/>
                    </a:lnTo>
                    <a:lnTo>
                      <a:pt x="4706" y="19324"/>
                    </a:lnTo>
                    <a:lnTo>
                      <a:pt x="4887" y="19747"/>
                    </a:lnTo>
                    <a:lnTo>
                      <a:pt x="5611" y="20435"/>
                    </a:lnTo>
                    <a:lnTo>
                      <a:pt x="6034" y="20541"/>
                    </a:lnTo>
                    <a:lnTo>
                      <a:pt x="6818" y="20435"/>
                    </a:lnTo>
                    <a:lnTo>
                      <a:pt x="7059" y="20541"/>
                    </a:lnTo>
                    <a:lnTo>
                      <a:pt x="7964" y="21018"/>
                    </a:lnTo>
                    <a:lnTo>
                      <a:pt x="8326" y="21018"/>
                    </a:lnTo>
                    <a:lnTo>
                      <a:pt x="8628" y="20700"/>
                    </a:lnTo>
                    <a:lnTo>
                      <a:pt x="8990" y="20647"/>
                    </a:lnTo>
                    <a:lnTo>
                      <a:pt x="9533" y="20700"/>
                    </a:lnTo>
                    <a:lnTo>
                      <a:pt x="10016" y="21018"/>
                    </a:lnTo>
                    <a:lnTo>
                      <a:pt x="10378" y="20806"/>
                    </a:lnTo>
                    <a:lnTo>
                      <a:pt x="10800" y="20806"/>
                    </a:lnTo>
                    <a:lnTo>
                      <a:pt x="11041" y="20541"/>
                    </a:lnTo>
                    <a:lnTo>
                      <a:pt x="11464" y="20118"/>
                    </a:lnTo>
                    <a:lnTo>
                      <a:pt x="11946" y="19906"/>
                    </a:lnTo>
                    <a:lnTo>
                      <a:pt x="12248" y="20647"/>
                    </a:lnTo>
                    <a:lnTo>
                      <a:pt x="12610" y="20912"/>
                    </a:lnTo>
                    <a:lnTo>
                      <a:pt x="13093" y="20912"/>
                    </a:lnTo>
                    <a:lnTo>
                      <a:pt x="13394" y="21335"/>
                    </a:lnTo>
                    <a:lnTo>
                      <a:pt x="13756" y="21600"/>
                    </a:lnTo>
                    <a:lnTo>
                      <a:pt x="14179" y="21600"/>
                    </a:lnTo>
                    <a:lnTo>
                      <a:pt x="14782" y="21335"/>
                    </a:lnTo>
                    <a:lnTo>
                      <a:pt x="15084" y="21018"/>
                    </a:lnTo>
                    <a:lnTo>
                      <a:pt x="15084" y="20647"/>
                    </a:lnTo>
                    <a:lnTo>
                      <a:pt x="15566" y="20329"/>
                    </a:lnTo>
                    <a:lnTo>
                      <a:pt x="15446" y="19641"/>
                    </a:lnTo>
                    <a:lnTo>
                      <a:pt x="15325" y="19429"/>
                    </a:lnTo>
                    <a:lnTo>
                      <a:pt x="15446" y="19006"/>
                    </a:lnTo>
                    <a:lnTo>
                      <a:pt x="15566" y="18953"/>
                    </a:lnTo>
                    <a:lnTo>
                      <a:pt x="15566" y="18529"/>
                    </a:lnTo>
                    <a:lnTo>
                      <a:pt x="15687" y="18212"/>
                    </a:lnTo>
                    <a:lnTo>
                      <a:pt x="15989" y="17841"/>
                    </a:lnTo>
                    <a:lnTo>
                      <a:pt x="16351" y="17947"/>
                    </a:lnTo>
                    <a:lnTo>
                      <a:pt x="16834" y="18529"/>
                    </a:lnTo>
                    <a:lnTo>
                      <a:pt x="17015" y="18159"/>
                    </a:lnTo>
                    <a:lnTo>
                      <a:pt x="17256" y="17735"/>
                    </a:lnTo>
                    <a:lnTo>
                      <a:pt x="16954" y="17418"/>
                    </a:lnTo>
                    <a:lnTo>
                      <a:pt x="17135" y="17047"/>
                    </a:lnTo>
                    <a:lnTo>
                      <a:pt x="17135" y="16624"/>
                    </a:lnTo>
                    <a:lnTo>
                      <a:pt x="17377" y="16359"/>
                    </a:lnTo>
                    <a:lnTo>
                      <a:pt x="17920" y="16041"/>
                    </a:lnTo>
                    <a:lnTo>
                      <a:pt x="17920" y="15671"/>
                    </a:lnTo>
                    <a:lnTo>
                      <a:pt x="18282" y="15247"/>
                    </a:lnTo>
                    <a:lnTo>
                      <a:pt x="18945" y="15459"/>
                    </a:lnTo>
                    <a:lnTo>
                      <a:pt x="19850" y="14824"/>
                    </a:lnTo>
                    <a:lnTo>
                      <a:pt x="20333" y="14029"/>
                    </a:lnTo>
                    <a:lnTo>
                      <a:pt x="20876" y="13659"/>
                    </a:lnTo>
                    <a:lnTo>
                      <a:pt x="20997" y="12971"/>
                    </a:lnTo>
                    <a:lnTo>
                      <a:pt x="20997" y="11859"/>
                    </a:lnTo>
                    <a:lnTo>
                      <a:pt x="21238" y="11859"/>
                    </a:lnTo>
                    <a:lnTo>
                      <a:pt x="21238" y="11382"/>
                    </a:lnTo>
                    <a:lnTo>
                      <a:pt x="21117" y="10959"/>
                    </a:lnTo>
                    <a:lnTo>
                      <a:pt x="21359" y="9847"/>
                    </a:lnTo>
                    <a:lnTo>
                      <a:pt x="21479" y="9582"/>
                    </a:lnTo>
                    <a:lnTo>
                      <a:pt x="21238" y="8471"/>
                    </a:lnTo>
                    <a:lnTo>
                      <a:pt x="20876" y="8100"/>
                    </a:lnTo>
                    <a:lnTo>
                      <a:pt x="20997" y="7782"/>
                    </a:lnTo>
                    <a:lnTo>
                      <a:pt x="21238" y="7782"/>
                    </a:lnTo>
                    <a:lnTo>
                      <a:pt x="21600" y="7571"/>
                    </a:lnTo>
                    <a:lnTo>
                      <a:pt x="20092" y="212"/>
                    </a:lnTo>
                    <a:lnTo>
                      <a:pt x="20092" y="0"/>
                    </a:lnTo>
                    <a:lnTo>
                      <a:pt x="17618" y="1324"/>
                    </a:lnTo>
                    <a:lnTo>
                      <a:pt x="16834" y="1800"/>
                    </a:lnTo>
                    <a:lnTo>
                      <a:pt x="16351" y="2118"/>
                    </a:lnTo>
                    <a:lnTo>
                      <a:pt x="15989" y="2382"/>
                    </a:lnTo>
                    <a:lnTo>
                      <a:pt x="15566" y="3018"/>
                    </a:lnTo>
                    <a:lnTo>
                      <a:pt x="14782" y="3600"/>
                    </a:lnTo>
                    <a:lnTo>
                      <a:pt x="13998" y="3706"/>
                    </a:lnTo>
                    <a:lnTo>
                      <a:pt x="13515" y="3706"/>
                    </a:lnTo>
                    <a:lnTo>
                      <a:pt x="12610" y="4024"/>
                    </a:lnTo>
                    <a:lnTo>
                      <a:pt x="12248" y="4288"/>
                    </a:lnTo>
                    <a:lnTo>
                      <a:pt x="11826" y="4394"/>
                    </a:lnTo>
                    <a:lnTo>
                      <a:pt x="11464" y="4712"/>
                    </a:lnTo>
                    <a:lnTo>
                      <a:pt x="11041" y="4606"/>
                    </a:lnTo>
                    <a:lnTo>
                      <a:pt x="10559" y="4394"/>
                    </a:lnTo>
                    <a:lnTo>
                      <a:pt x="9654" y="4394"/>
                    </a:lnTo>
                    <a:lnTo>
                      <a:pt x="9352" y="4712"/>
                    </a:lnTo>
                    <a:lnTo>
                      <a:pt x="8869" y="4712"/>
                    </a:lnTo>
                    <a:lnTo>
                      <a:pt x="9352" y="4288"/>
                    </a:lnTo>
                    <a:lnTo>
                      <a:pt x="10016" y="4182"/>
                    </a:lnTo>
                    <a:lnTo>
                      <a:pt x="9533" y="3812"/>
                    </a:lnTo>
                    <a:lnTo>
                      <a:pt x="9231" y="4182"/>
                    </a:lnTo>
                    <a:lnTo>
                      <a:pt x="8749" y="4076"/>
                    </a:lnTo>
                    <a:lnTo>
                      <a:pt x="8326" y="3812"/>
                    </a:lnTo>
                    <a:lnTo>
                      <a:pt x="7723" y="3706"/>
                    </a:lnTo>
                    <a:lnTo>
                      <a:pt x="7421" y="3600"/>
                    </a:lnTo>
                    <a:lnTo>
                      <a:pt x="6516" y="3494"/>
                    </a:lnTo>
                    <a:lnTo>
                      <a:pt x="6396" y="3282"/>
                    </a:lnTo>
                    <a:lnTo>
                      <a:pt x="4465" y="3706"/>
                    </a:lnTo>
                    <a:lnTo>
                      <a:pt x="0" y="4288"/>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57" name="Shape 10174"/>
              <p:cNvSpPr/>
              <p:nvPr/>
            </p:nvSpPr>
            <p:spPr>
              <a:xfrm>
                <a:off x="5707947" y="2711038"/>
                <a:ext cx="835398" cy="782720"/>
              </a:xfrm>
              <a:custGeom>
                <a:avLst/>
                <a:gdLst/>
                <a:ahLst/>
                <a:cxnLst>
                  <a:cxn ang="0">
                    <a:pos x="wd2" y="hd2"/>
                  </a:cxn>
                  <a:cxn ang="5400000">
                    <a:pos x="wd2" y="hd2"/>
                  </a:cxn>
                  <a:cxn ang="10800000">
                    <a:pos x="wd2" y="hd2"/>
                  </a:cxn>
                  <a:cxn ang="16200000">
                    <a:pos x="wd2" y="hd2"/>
                  </a:cxn>
                </a:cxnLst>
                <a:rect l="0" t="0" r="r" b="b"/>
                <a:pathLst>
                  <a:path w="21600" h="21600" extrusionOk="0">
                    <a:moveTo>
                      <a:pt x="21090" y="12709"/>
                    </a:moveTo>
                    <a:lnTo>
                      <a:pt x="20488" y="12664"/>
                    </a:lnTo>
                    <a:lnTo>
                      <a:pt x="20209" y="12304"/>
                    </a:lnTo>
                    <a:lnTo>
                      <a:pt x="20209" y="11721"/>
                    </a:lnTo>
                    <a:lnTo>
                      <a:pt x="19978" y="11361"/>
                    </a:lnTo>
                    <a:lnTo>
                      <a:pt x="19792" y="11137"/>
                    </a:lnTo>
                    <a:lnTo>
                      <a:pt x="19607" y="10778"/>
                    </a:lnTo>
                    <a:lnTo>
                      <a:pt x="19097" y="10598"/>
                    </a:lnTo>
                    <a:lnTo>
                      <a:pt x="18819" y="10373"/>
                    </a:lnTo>
                    <a:lnTo>
                      <a:pt x="18726" y="10014"/>
                    </a:lnTo>
                    <a:lnTo>
                      <a:pt x="18726" y="9790"/>
                    </a:lnTo>
                    <a:lnTo>
                      <a:pt x="18587" y="9430"/>
                    </a:lnTo>
                    <a:lnTo>
                      <a:pt x="18216" y="8936"/>
                    </a:lnTo>
                    <a:lnTo>
                      <a:pt x="18124" y="8667"/>
                    </a:lnTo>
                    <a:lnTo>
                      <a:pt x="17521" y="8263"/>
                    </a:lnTo>
                    <a:lnTo>
                      <a:pt x="17150" y="8173"/>
                    </a:lnTo>
                    <a:lnTo>
                      <a:pt x="16826" y="7904"/>
                    </a:lnTo>
                    <a:lnTo>
                      <a:pt x="16826" y="7814"/>
                    </a:lnTo>
                    <a:lnTo>
                      <a:pt x="16548" y="7679"/>
                    </a:lnTo>
                    <a:lnTo>
                      <a:pt x="16455" y="7410"/>
                    </a:lnTo>
                    <a:lnTo>
                      <a:pt x="16130" y="7230"/>
                    </a:lnTo>
                    <a:lnTo>
                      <a:pt x="16038" y="6916"/>
                    </a:lnTo>
                    <a:lnTo>
                      <a:pt x="16038" y="6736"/>
                    </a:lnTo>
                    <a:lnTo>
                      <a:pt x="15760" y="6556"/>
                    </a:lnTo>
                    <a:lnTo>
                      <a:pt x="15342" y="6242"/>
                    </a:lnTo>
                    <a:lnTo>
                      <a:pt x="14972" y="6152"/>
                    </a:lnTo>
                    <a:lnTo>
                      <a:pt x="14740" y="5973"/>
                    </a:lnTo>
                    <a:lnTo>
                      <a:pt x="14555" y="5613"/>
                    </a:lnTo>
                    <a:lnTo>
                      <a:pt x="14230" y="5299"/>
                    </a:lnTo>
                    <a:lnTo>
                      <a:pt x="13581" y="4940"/>
                    </a:lnTo>
                    <a:lnTo>
                      <a:pt x="12979" y="4536"/>
                    </a:lnTo>
                    <a:lnTo>
                      <a:pt x="12098" y="3593"/>
                    </a:lnTo>
                    <a:lnTo>
                      <a:pt x="12052" y="3278"/>
                    </a:lnTo>
                    <a:lnTo>
                      <a:pt x="11681" y="2919"/>
                    </a:lnTo>
                    <a:lnTo>
                      <a:pt x="11588" y="2694"/>
                    </a:lnTo>
                    <a:lnTo>
                      <a:pt x="11264" y="2335"/>
                    </a:lnTo>
                    <a:lnTo>
                      <a:pt x="10707" y="2425"/>
                    </a:lnTo>
                    <a:lnTo>
                      <a:pt x="10105" y="1931"/>
                    </a:lnTo>
                    <a:lnTo>
                      <a:pt x="9873" y="1931"/>
                    </a:lnTo>
                    <a:lnTo>
                      <a:pt x="9502" y="1751"/>
                    </a:lnTo>
                    <a:lnTo>
                      <a:pt x="9317" y="1392"/>
                    </a:lnTo>
                    <a:lnTo>
                      <a:pt x="9409" y="1078"/>
                    </a:lnTo>
                    <a:lnTo>
                      <a:pt x="10012" y="225"/>
                    </a:lnTo>
                    <a:lnTo>
                      <a:pt x="10105" y="0"/>
                    </a:lnTo>
                    <a:lnTo>
                      <a:pt x="5238" y="719"/>
                    </a:lnTo>
                    <a:lnTo>
                      <a:pt x="3569" y="808"/>
                    </a:lnTo>
                    <a:lnTo>
                      <a:pt x="0" y="1347"/>
                    </a:lnTo>
                    <a:lnTo>
                      <a:pt x="1483" y="5883"/>
                    </a:lnTo>
                    <a:lnTo>
                      <a:pt x="2967" y="11137"/>
                    </a:lnTo>
                    <a:lnTo>
                      <a:pt x="3059" y="11272"/>
                    </a:lnTo>
                    <a:lnTo>
                      <a:pt x="3152" y="11631"/>
                    </a:lnTo>
                    <a:lnTo>
                      <a:pt x="3384" y="11945"/>
                    </a:lnTo>
                    <a:lnTo>
                      <a:pt x="3662" y="12574"/>
                    </a:lnTo>
                    <a:lnTo>
                      <a:pt x="4033" y="12888"/>
                    </a:lnTo>
                    <a:lnTo>
                      <a:pt x="4079" y="13068"/>
                    </a:lnTo>
                    <a:lnTo>
                      <a:pt x="4264" y="13382"/>
                    </a:lnTo>
                    <a:lnTo>
                      <a:pt x="4172" y="13831"/>
                    </a:lnTo>
                    <a:lnTo>
                      <a:pt x="4450" y="14011"/>
                    </a:lnTo>
                    <a:lnTo>
                      <a:pt x="4542" y="14325"/>
                    </a:lnTo>
                    <a:lnTo>
                      <a:pt x="4264" y="14505"/>
                    </a:lnTo>
                    <a:lnTo>
                      <a:pt x="4079" y="14819"/>
                    </a:lnTo>
                    <a:lnTo>
                      <a:pt x="4079" y="15448"/>
                    </a:lnTo>
                    <a:lnTo>
                      <a:pt x="3940" y="15762"/>
                    </a:lnTo>
                    <a:lnTo>
                      <a:pt x="3847" y="16346"/>
                    </a:lnTo>
                    <a:lnTo>
                      <a:pt x="4079" y="16930"/>
                    </a:lnTo>
                    <a:lnTo>
                      <a:pt x="4357" y="17289"/>
                    </a:lnTo>
                    <a:lnTo>
                      <a:pt x="4450" y="17693"/>
                    </a:lnTo>
                    <a:lnTo>
                      <a:pt x="4357" y="18052"/>
                    </a:lnTo>
                    <a:lnTo>
                      <a:pt x="4450" y="18277"/>
                    </a:lnTo>
                    <a:lnTo>
                      <a:pt x="4357" y="18995"/>
                    </a:lnTo>
                    <a:lnTo>
                      <a:pt x="4450" y="19310"/>
                    </a:lnTo>
                    <a:lnTo>
                      <a:pt x="4728" y="19669"/>
                    </a:lnTo>
                    <a:lnTo>
                      <a:pt x="4960" y="20073"/>
                    </a:lnTo>
                    <a:lnTo>
                      <a:pt x="4960" y="20253"/>
                    </a:lnTo>
                    <a:lnTo>
                      <a:pt x="5423" y="20926"/>
                    </a:lnTo>
                    <a:lnTo>
                      <a:pt x="5516" y="21241"/>
                    </a:lnTo>
                    <a:lnTo>
                      <a:pt x="5748" y="21510"/>
                    </a:lnTo>
                    <a:lnTo>
                      <a:pt x="16640" y="20747"/>
                    </a:lnTo>
                    <a:lnTo>
                      <a:pt x="17011" y="21016"/>
                    </a:lnTo>
                    <a:lnTo>
                      <a:pt x="17243" y="21600"/>
                    </a:lnTo>
                    <a:lnTo>
                      <a:pt x="17614" y="21600"/>
                    </a:lnTo>
                    <a:lnTo>
                      <a:pt x="17845" y="21420"/>
                    </a:lnTo>
                    <a:lnTo>
                      <a:pt x="17845" y="20477"/>
                    </a:lnTo>
                    <a:lnTo>
                      <a:pt x="17706" y="20163"/>
                    </a:lnTo>
                    <a:lnTo>
                      <a:pt x="17614" y="19894"/>
                    </a:lnTo>
                    <a:lnTo>
                      <a:pt x="17706" y="19579"/>
                    </a:lnTo>
                    <a:lnTo>
                      <a:pt x="17845" y="19579"/>
                    </a:lnTo>
                    <a:lnTo>
                      <a:pt x="18124" y="19310"/>
                    </a:lnTo>
                    <a:lnTo>
                      <a:pt x="18494" y="19400"/>
                    </a:lnTo>
                    <a:lnTo>
                      <a:pt x="19282" y="19579"/>
                    </a:lnTo>
                    <a:lnTo>
                      <a:pt x="19607" y="19669"/>
                    </a:lnTo>
                    <a:lnTo>
                      <a:pt x="19792" y="19579"/>
                    </a:lnTo>
                    <a:lnTo>
                      <a:pt x="19885" y="19579"/>
                    </a:lnTo>
                    <a:lnTo>
                      <a:pt x="19978" y="19220"/>
                    </a:lnTo>
                    <a:lnTo>
                      <a:pt x="19700" y="18995"/>
                    </a:lnTo>
                    <a:lnTo>
                      <a:pt x="19792" y="18636"/>
                    </a:lnTo>
                    <a:lnTo>
                      <a:pt x="19978" y="18367"/>
                    </a:lnTo>
                    <a:lnTo>
                      <a:pt x="19700" y="18367"/>
                    </a:lnTo>
                    <a:lnTo>
                      <a:pt x="19885" y="18052"/>
                    </a:lnTo>
                    <a:lnTo>
                      <a:pt x="19607" y="17783"/>
                    </a:lnTo>
                    <a:lnTo>
                      <a:pt x="19885" y="17963"/>
                    </a:lnTo>
                    <a:lnTo>
                      <a:pt x="20024" y="17603"/>
                    </a:lnTo>
                    <a:lnTo>
                      <a:pt x="19607" y="17603"/>
                    </a:lnTo>
                    <a:lnTo>
                      <a:pt x="19792" y="17289"/>
                    </a:lnTo>
                    <a:lnTo>
                      <a:pt x="20024" y="17469"/>
                    </a:lnTo>
                    <a:lnTo>
                      <a:pt x="20302" y="17020"/>
                    </a:lnTo>
                    <a:lnTo>
                      <a:pt x="20395" y="16705"/>
                    </a:lnTo>
                    <a:lnTo>
                      <a:pt x="20024" y="16615"/>
                    </a:lnTo>
                    <a:lnTo>
                      <a:pt x="19792" y="16615"/>
                    </a:lnTo>
                    <a:lnTo>
                      <a:pt x="19421" y="16436"/>
                    </a:lnTo>
                    <a:lnTo>
                      <a:pt x="19607" y="16436"/>
                    </a:lnTo>
                    <a:lnTo>
                      <a:pt x="19885" y="16526"/>
                    </a:lnTo>
                    <a:lnTo>
                      <a:pt x="20209" y="16526"/>
                    </a:lnTo>
                    <a:lnTo>
                      <a:pt x="20209" y="16166"/>
                    </a:lnTo>
                    <a:lnTo>
                      <a:pt x="20395" y="16166"/>
                    </a:lnTo>
                    <a:lnTo>
                      <a:pt x="20580" y="15583"/>
                    </a:lnTo>
                    <a:lnTo>
                      <a:pt x="20302" y="15672"/>
                    </a:lnTo>
                    <a:lnTo>
                      <a:pt x="20117" y="15493"/>
                    </a:lnTo>
                    <a:lnTo>
                      <a:pt x="20395" y="15268"/>
                    </a:lnTo>
                    <a:lnTo>
                      <a:pt x="20302" y="14999"/>
                    </a:lnTo>
                    <a:lnTo>
                      <a:pt x="20580" y="15178"/>
                    </a:lnTo>
                    <a:lnTo>
                      <a:pt x="20766" y="14819"/>
                    </a:lnTo>
                    <a:lnTo>
                      <a:pt x="20766" y="14774"/>
                    </a:lnTo>
                    <a:lnTo>
                      <a:pt x="20395" y="14819"/>
                    </a:lnTo>
                    <a:lnTo>
                      <a:pt x="20302" y="14505"/>
                    </a:lnTo>
                    <a:lnTo>
                      <a:pt x="20673" y="14505"/>
                    </a:lnTo>
                    <a:lnTo>
                      <a:pt x="20905" y="14146"/>
                    </a:lnTo>
                    <a:lnTo>
                      <a:pt x="20580" y="13921"/>
                    </a:lnTo>
                    <a:lnTo>
                      <a:pt x="20580" y="13562"/>
                    </a:lnTo>
                    <a:lnTo>
                      <a:pt x="20905" y="13741"/>
                    </a:lnTo>
                    <a:lnTo>
                      <a:pt x="21276" y="13741"/>
                    </a:lnTo>
                    <a:lnTo>
                      <a:pt x="21183" y="13382"/>
                    </a:lnTo>
                    <a:lnTo>
                      <a:pt x="21507" y="13247"/>
                    </a:lnTo>
                    <a:lnTo>
                      <a:pt x="21600" y="12888"/>
                    </a:lnTo>
                    <a:lnTo>
                      <a:pt x="21461" y="12888"/>
                    </a:lnTo>
                    <a:lnTo>
                      <a:pt x="21090" y="12709"/>
                    </a:lnTo>
                    <a:close/>
                  </a:path>
                </a:pathLst>
              </a:custGeom>
              <a:solidFill>
                <a:schemeClr val="bg1">
                  <a:lumMod val="85000"/>
                </a:schemeClr>
              </a:solidFill>
              <a:ln w="3175" cap="rnd">
                <a:solidFill>
                  <a:schemeClr val="bg1"/>
                </a:solidFill>
                <a:prstDash val="solid"/>
                <a:round/>
              </a:ln>
              <a:effectLst/>
            </p:spPr>
            <p:txBody>
              <a:bodyPr wrap="square" lIns="45719" tIns="45719" rIns="45719" bIns="45719" numCol="1" anchor="t">
                <a:noAutofit/>
              </a:bodyPr>
              <a:lstStyle/>
              <a:p>
                <a:endParaRPr/>
              </a:p>
            </p:txBody>
          </p:sp>
          <p:sp>
            <p:nvSpPr>
              <p:cNvPr id="58" name="Shape 10175"/>
              <p:cNvSpPr/>
              <p:nvPr/>
            </p:nvSpPr>
            <p:spPr>
              <a:xfrm>
                <a:off x="6079035" y="1672837"/>
                <a:ext cx="681226" cy="621620"/>
              </a:xfrm>
              <a:custGeom>
                <a:avLst/>
                <a:gdLst/>
                <a:ahLst/>
                <a:cxnLst>
                  <a:cxn ang="0">
                    <a:pos x="wd2" y="hd2"/>
                  </a:cxn>
                  <a:cxn ang="5400000">
                    <a:pos x="wd2" y="hd2"/>
                  </a:cxn>
                  <a:cxn ang="10800000">
                    <a:pos x="wd2" y="hd2"/>
                  </a:cxn>
                  <a:cxn ang="16200000">
                    <a:pos x="wd2" y="hd2"/>
                  </a:cxn>
                </a:cxnLst>
                <a:rect l="0" t="0" r="r" b="b"/>
                <a:pathLst>
                  <a:path w="21600" h="21600" extrusionOk="0">
                    <a:moveTo>
                      <a:pt x="6821" y="226"/>
                    </a:moveTo>
                    <a:lnTo>
                      <a:pt x="6707" y="565"/>
                    </a:lnTo>
                    <a:lnTo>
                      <a:pt x="7048" y="961"/>
                    </a:lnTo>
                    <a:lnTo>
                      <a:pt x="7276" y="2149"/>
                    </a:lnTo>
                    <a:lnTo>
                      <a:pt x="7162" y="2431"/>
                    </a:lnTo>
                    <a:lnTo>
                      <a:pt x="6935" y="3619"/>
                    </a:lnTo>
                    <a:lnTo>
                      <a:pt x="7048" y="4071"/>
                    </a:lnTo>
                    <a:lnTo>
                      <a:pt x="7048" y="4580"/>
                    </a:lnTo>
                    <a:lnTo>
                      <a:pt x="6821" y="4580"/>
                    </a:lnTo>
                    <a:lnTo>
                      <a:pt x="6821" y="5768"/>
                    </a:lnTo>
                    <a:lnTo>
                      <a:pt x="6707" y="6503"/>
                    </a:lnTo>
                    <a:lnTo>
                      <a:pt x="6196" y="6898"/>
                    </a:lnTo>
                    <a:lnTo>
                      <a:pt x="5741" y="7747"/>
                    </a:lnTo>
                    <a:lnTo>
                      <a:pt x="4888" y="8425"/>
                    </a:lnTo>
                    <a:lnTo>
                      <a:pt x="4263" y="8199"/>
                    </a:lnTo>
                    <a:lnTo>
                      <a:pt x="3922" y="8651"/>
                    </a:lnTo>
                    <a:lnTo>
                      <a:pt x="3922" y="9047"/>
                    </a:lnTo>
                    <a:lnTo>
                      <a:pt x="3411" y="9386"/>
                    </a:lnTo>
                    <a:lnTo>
                      <a:pt x="3183" y="9669"/>
                    </a:lnTo>
                    <a:lnTo>
                      <a:pt x="3183" y="10121"/>
                    </a:lnTo>
                    <a:lnTo>
                      <a:pt x="3013" y="10517"/>
                    </a:lnTo>
                    <a:lnTo>
                      <a:pt x="3297" y="10857"/>
                    </a:lnTo>
                    <a:lnTo>
                      <a:pt x="3069" y="11309"/>
                    </a:lnTo>
                    <a:lnTo>
                      <a:pt x="2899" y="11705"/>
                    </a:lnTo>
                    <a:lnTo>
                      <a:pt x="2444" y="11083"/>
                    </a:lnTo>
                    <a:lnTo>
                      <a:pt x="2103" y="10970"/>
                    </a:lnTo>
                    <a:lnTo>
                      <a:pt x="1819" y="11365"/>
                    </a:lnTo>
                    <a:lnTo>
                      <a:pt x="1705" y="11705"/>
                    </a:lnTo>
                    <a:lnTo>
                      <a:pt x="1705" y="12157"/>
                    </a:lnTo>
                    <a:lnTo>
                      <a:pt x="1592" y="12214"/>
                    </a:lnTo>
                    <a:lnTo>
                      <a:pt x="1478" y="12666"/>
                    </a:lnTo>
                    <a:lnTo>
                      <a:pt x="1592" y="12892"/>
                    </a:lnTo>
                    <a:lnTo>
                      <a:pt x="1705" y="13627"/>
                    </a:lnTo>
                    <a:lnTo>
                      <a:pt x="1251" y="13966"/>
                    </a:lnTo>
                    <a:lnTo>
                      <a:pt x="1251" y="14362"/>
                    </a:lnTo>
                    <a:lnTo>
                      <a:pt x="966" y="14702"/>
                    </a:lnTo>
                    <a:lnTo>
                      <a:pt x="398" y="14984"/>
                    </a:lnTo>
                    <a:lnTo>
                      <a:pt x="0" y="14984"/>
                    </a:lnTo>
                    <a:lnTo>
                      <a:pt x="0" y="15324"/>
                    </a:lnTo>
                    <a:lnTo>
                      <a:pt x="227" y="15437"/>
                    </a:lnTo>
                    <a:lnTo>
                      <a:pt x="227" y="15832"/>
                    </a:lnTo>
                    <a:lnTo>
                      <a:pt x="0" y="16624"/>
                    </a:lnTo>
                    <a:lnTo>
                      <a:pt x="853" y="17472"/>
                    </a:lnTo>
                    <a:lnTo>
                      <a:pt x="966" y="17868"/>
                    </a:lnTo>
                    <a:lnTo>
                      <a:pt x="1364" y="18207"/>
                    </a:lnTo>
                    <a:lnTo>
                      <a:pt x="2103" y="19282"/>
                    </a:lnTo>
                    <a:lnTo>
                      <a:pt x="3013" y="19904"/>
                    </a:lnTo>
                    <a:lnTo>
                      <a:pt x="3752" y="19904"/>
                    </a:lnTo>
                    <a:lnTo>
                      <a:pt x="3752" y="20186"/>
                    </a:lnTo>
                    <a:lnTo>
                      <a:pt x="4036" y="20639"/>
                    </a:lnTo>
                    <a:lnTo>
                      <a:pt x="4491" y="21035"/>
                    </a:lnTo>
                    <a:lnTo>
                      <a:pt x="5229" y="21487"/>
                    </a:lnTo>
                    <a:lnTo>
                      <a:pt x="5855" y="21600"/>
                    </a:lnTo>
                    <a:lnTo>
                      <a:pt x="6594" y="21035"/>
                    </a:lnTo>
                    <a:lnTo>
                      <a:pt x="6707" y="20752"/>
                    </a:lnTo>
                    <a:lnTo>
                      <a:pt x="7389" y="20978"/>
                    </a:lnTo>
                    <a:lnTo>
                      <a:pt x="7787" y="20978"/>
                    </a:lnTo>
                    <a:lnTo>
                      <a:pt x="8640" y="20526"/>
                    </a:lnTo>
                    <a:lnTo>
                      <a:pt x="9095" y="20413"/>
                    </a:lnTo>
                    <a:lnTo>
                      <a:pt x="9208" y="20130"/>
                    </a:lnTo>
                    <a:lnTo>
                      <a:pt x="9208" y="19677"/>
                    </a:lnTo>
                    <a:lnTo>
                      <a:pt x="9720" y="19904"/>
                    </a:lnTo>
                    <a:lnTo>
                      <a:pt x="10459" y="19282"/>
                    </a:lnTo>
                    <a:lnTo>
                      <a:pt x="10914" y="19338"/>
                    </a:lnTo>
                    <a:lnTo>
                      <a:pt x="11653" y="18829"/>
                    </a:lnTo>
                    <a:lnTo>
                      <a:pt x="11766" y="18716"/>
                    </a:lnTo>
                    <a:lnTo>
                      <a:pt x="11653" y="18320"/>
                    </a:lnTo>
                    <a:lnTo>
                      <a:pt x="11937" y="17981"/>
                    </a:lnTo>
                    <a:lnTo>
                      <a:pt x="11653" y="17529"/>
                    </a:lnTo>
                    <a:lnTo>
                      <a:pt x="11766" y="16794"/>
                    </a:lnTo>
                    <a:lnTo>
                      <a:pt x="12164" y="16059"/>
                    </a:lnTo>
                    <a:lnTo>
                      <a:pt x="12619" y="15550"/>
                    </a:lnTo>
                    <a:lnTo>
                      <a:pt x="12733" y="14815"/>
                    </a:lnTo>
                    <a:lnTo>
                      <a:pt x="12789" y="14362"/>
                    </a:lnTo>
                    <a:lnTo>
                      <a:pt x="13017" y="13966"/>
                    </a:lnTo>
                    <a:lnTo>
                      <a:pt x="13244" y="13175"/>
                    </a:lnTo>
                    <a:lnTo>
                      <a:pt x="13472" y="13005"/>
                    </a:lnTo>
                    <a:lnTo>
                      <a:pt x="13472" y="11818"/>
                    </a:lnTo>
                    <a:lnTo>
                      <a:pt x="13869" y="11705"/>
                    </a:lnTo>
                    <a:lnTo>
                      <a:pt x="14324" y="12044"/>
                    </a:lnTo>
                    <a:lnTo>
                      <a:pt x="14324" y="12214"/>
                    </a:lnTo>
                    <a:lnTo>
                      <a:pt x="15177" y="12327"/>
                    </a:lnTo>
                    <a:lnTo>
                      <a:pt x="15461" y="12214"/>
                    </a:lnTo>
                    <a:lnTo>
                      <a:pt x="15688" y="11818"/>
                    </a:lnTo>
                    <a:lnTo>
                      <a:pt x="15802" y="10970"/>
                    </a:lnTo>
                    <a:lnTo>
                      <a:pt x="16029" y="10630"/>
                    </a:lnTo>
                    <a:lnTo>
                      <a:pt x="16143" y="10121"/>
                    </a:lnTo>
                    <a:lnTo>
                      <a:pt x="16257" y="9669"/>
                    </a:lnTo>
                    <a:lnTo>
                      <a:pt x="16655" y="9669"/>
                    </a:lnTo>
                    <a:lnTo>
                      <a:pt x="17109" y="9556"/>
                    </a:lnTo>
                    <a:lnTo>
                      <a:pt x="17394" y="8821"/>
                    </a:lnTo>
                    <a:lnTo>
                      <a:pt x="17735" y="8821"/>
                    </a:lnTo>
                    <a:lnTo>
                      <a:pt x="18076" y="8425"/>
                    </a:lnTo>
                    <a:lnTo>
                      <a:pt x="18246" y="7690"/>
                    </a:lnTo>
                    <a:lnTo>
                      <a:pt x="18587" y="7238"/>
                    </a:lnTo>
                    <a:lnTo>
                      <a:pt x="18474" y="6503"/>
                    </a:lnTo>
                    <a:lnTo>
                      <a:pt x="18701" y="6050"/>
                    </a:lnTo>
                    <a:lnTo>
                      <a:pt x="18587" y="5654"/>
                    </a:lnTo>
                    <a:lnTo>
                      <a:pt x="19042" y="5541"/>
                    </a:lnTo>
                    <a:lnTo>
                      <a:pt x="21145" y="6729"/>
                    </a:lnTo>
                    <a:lnTo>
                      <a:pt x="21373" y="6276"/>
                    </a:lnTo>
                    <a:lnTo>
                      <a:pt x="21600" y="5541"/>
                    </a:lnTo>
                    <a:lnTo>
                      <a:pt x="21486" y="5315"/>
                    </a:lnTo>
                    <a:lnTo>
                      <a:pt x="21145" y="5032"/>
                    </a:lnTo>
                    <a:lnTo>
                      <a:pt x="21032" y="4580"/>
                    </a:lnTo>
                    <a:lnTo>
                      <a:pt x="20747" y="4467"/>
                    </a:lnTo>
                    <a:lnTo>
                      <a:pt x="20804" y="4071"/>
                    </a:lnTo>
                    <a:lnTo>
                      <a:pt x="19952" y="4184"/>
                    </a:lnTo>
                    <a:lnTo>
                      <a:pt x="19667" y="3845"/>
                    </a:lnTo>
                    <a:lnTo>
                      <a:pt x="19213" y="3732"/>
                    </a:lnTo>
                    <a:lnTo>
                      <a:pt x="18928" y="3845"/>
                    </a:lnTo>
                    <a:lnTo>
                      <a:pt x="18701" y="4241"/>
                    </a:lnTo>
                    <a:lnTo>
                      <a:pt x="18246" y="4241"/>
                    </a:lnTo>
                    <a:lnTo>
                      <a:pt x="17962" y="4693"/>
                    </a:lnTo>
                    <a:lnTo>
                      <a:pt x="17848" y="5032"/>
                    </a:lnTo>
                    <a:lnTo>
                      <a:pt x="17280" y="5089"/>
                    </a:lnTo>
                    <a:lnTo>
                      <a:pt x="16882" y="5032"/>
                    </a:lnTo>
                    <a:lnTo>
                      <a:pt x="16427" y="4693"/>
                    </a:lnTo>
                    <a:lnTo>
                      <a:pt x="16371" y="4693"/>
                    </a:lnTo>
                    <a:lnTo>
                      <a:pt x="16371" y="5089"/>
                    </a:lnTo>
                    <a:lnTo>
                      <a:pt x="15802" y="5881"/>
                    </a:lnTo>
                    <a:lnTo>
                      <a:pt x="15404" y="5768"/>
                    </a:lnTo>
                    <a:lnTo>
                      <a:pt x="15063" y="5994"/>
                    </a:lnTo>
                    <a:lnTo>
                      <a:pt x="14949" y="6276"/>
                    </a:lnTo>
                    <a:lnTo>
                      <a:pt x="14552" y="6729"/>
                    </a:lnTo>
                    <a:lnTo>
                      <a:pt x="14324" y="7125"/>
                    </a:lnTo>
                    <a:lnTo>
                      <a:pt x="13983" y="7464"/>
                    </a:lnTo>
                    <a:lnTo>
                      <a:pt x="13699" y="7860"/>
                    </a:lnTo>
                    <a:lnTo>
                      <a:pt x="13131" y="4693"/>
                    </a:lnTo>
                    <a:lnTo>
                      <a:pt x="8356" y="5541"/>
                    </a:lnTo>
                    <a:lnTo>
                      <a:pt x="7389" y="0"/>
                    </a:lnTo>
                    <a:lnTo>
                      <a:pt x="7048" y="226"/>
                    </a:lnTo>
                    <a:lnTo>
                      <a:pt x="6821" y="226"/>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59" name="Shape 10176"/>
              <p:cNvSpPr/>
              <p:nvPr/>
            </p:nvSpPr>
            <p:spPr>
              <a:xfrm>
                <a:off x="6068278" y="2639437"/>
                <a:ext cx="772652" cy="538628"/>
              </a:xfrm>
              <a:custGeom>
                <a:avLst/>
                <a:gdLst/>
                <a:ahLst/>
                <a:cxnLst>
                  <a:cxn ang="0">
                    <a:pos x="wd2" y="hd2"/>
                  </a:cxn>
                  <a:cxn ang="5400000">
                    <a:pos x="wd2" y="hd2"/>
                  </a:cxn>
                  <a:cxn ang="10800000">
                    <a:pos x="wd2" y="hd2"/>
                  </a:cxn>
                  <a:cxn ang="16200000">
                    <a:pos x="wd2" y="hd2"/>
                  </a:cxn>
                </a:cxnLst>
                <a:rect l="0" t="0" r="r" b="b"/>
                <a:pathLst>
                  <a:path w="21600" h="21600" extrusionOk="0">
                    <a:moveTo>
                      <a:pt x="15837" y="979"/>
                    </a:moveTo>
                    <a:lnTo>
                      <a:pt x="11026" y="1958"/>
                    </a:lnTo>
                    <a:lnTo>
                      <a:pt x="10925" y="1827"/>
                    </a:lnTo>
                    <a:lnTo>
                      <a:pt x="10925" y="1501"/>
                    </a:lnTo>
                    <a:lnTo>
                      <a:pt x="10775" y="979"/>
                    </a:lnTo>
                    <a:lnTo>
                      <a:pt x="10174" y="261"/>
                    </a:lnTo>
                    <a:lnTo>
                      <a:pt x="9923" y="522"/>
                    </a:lnTo>
                    <a:lnTo>
                      <a:pt x="9522" y="0"/>
                    </a:lnTo>
                    <a:lnTo>
                      <a:pt x="8119" y="131"/>
                    </a:lnTo>
                    <a:lnTo>
                      <a:pt x="4260" y="783"/>
                    </a:lnTo>
                    <a:lnTo>
                      <a:pt x="3859" y="848"/>
                    </a:lnTo>
                    <a:lnTo>
                      <a:pt x="3608" y="1109"/>
                    </a:lnTo>
                    <a:lnTo>
                      <a:pt x="2857" y="1501"/>
                    </a:lnTo>
                    <a:lnTo>
                      <a:pt x="2255" y="2088"/>
                    </a:lnTo>
                    <a:lnTo>
                      <a:pt x="2005" y="2088"/>
                    </a:lnTo>
                    <a:lnTo>
                      <a:pt x="852" y="2871"/>
                    </a:lnTo>
                    <a:lnTo>
                      <a:pt x="752" y="3198"/>
                    </a:lnTo>
                    <a:lnTo>
                      <a:pt x="100" y="4437"/>
                    </a:lnTo>
                    <a:lnTo>
                      <a:pt x="0" y="4894"/>
                    </a:lnTo>
                    <a:lnTo>
                      <a:pt x="200" y="5416"/>
                    </a:lnTo>
                    <a:lnTo>
                      <a:pt x="601" y="5677"/>
                    </a:lnTo>
                    <a:lnTo>
                      <a:pt x="852" y="5677"/>
                    </a:lnTo>
                    <a:lnTo>
                      <a:pt x="1503" y="6395"/>
                    </a:lnTo>
                    <a:lnTo>
                      <a:pt x="2105" y="6265"/>
                    </a:lnTo>
                    <a:lnTo>
                      <a:pt x="2456" y="6787"/>
                    </a:lnTo>
                    <a:lnTo>
                      <a:pt x="2556" y="7113"/>
                    </a:lnTo>
                    <a:lnTo>
                      <a:pt x="2957" y="7635"/>
                    </a:lnTo>
                    <a:lnTo>
                      <a:pt x="3007" y="8092"/>
                    </a:lnTo>
                    <a:lnTo>
                      <a:pt x="3959" y="9462"/>
                    </a:lnTo>
                    <a:lnTo>
                      <a:pt x="4611" y="10050"/>
                    </a:lnTo>
                    <a:lnTo>
                      <a:pt x="5312" y="10572"/>
                    </a:lnTo>
                    <a:lnTo>
                      <a:pt x="5663" y="11028"/>
                    </a:lnTo>
                    <a:lnTo>
                      <a:pt x="5864" y="11550"/>
                    </a:lnTo>
                    <a:lnTo>
                      <a:pt x="6114" y="11811"/>
                    </a:lnTo>
                    <a:lnTo>
                      <a:pt x="6515" y="11942"/>
                    </a:lnTo>
                    <a:lnTo>
                      <a:pt x="6966" y="12399"/>
                    </a:lnTo>
                    <a:lnTo>
                      <a:pt x="7267" y="12660"/>
                    </a:lnTo>
                    <a:lnTo>
                      <a:pt x="7267" y="12921"/>
                    </a:lnTo>
                    <a:lnTo>
                      <a:pt x="7367" y="13378"/>
                    </a:lnTo>
                    <a:lnTo>
                      <a:pt x="7718" y="13639"/>
                    </a:lnTo>
                    <a:lnTo>
                      <a:pt x="7818" y="14030"/>
                    </a:lnTo>
                    <a:lnTo>
                      <a:pt x="8119" y="14226"/>
                    </a:lnTo>
                    <a:lnTo>
                      <a:pt x="8119" y="14356"/>
                    </a:lnTo>
                    <a:lnTo>
                      <a:pt x="8470" y="14748"/>
                    </a:lnTo>
                    <a:lnTo>
                      <a:pt x="8871" y="14879"/>
                    </a:lnTo>
                    <a:lnTo>
                      <a:pt x="9522" y="15466"/>
                    </a:lnTo>
                    <a:lnTo>
                      <a:pt x="9622" y="15857"/>
                    </a:lnTo>
                    <a:lnTo>
                      <a:pt x="10023" y="16575"/>
                    </a:lnTo>
                    <a:lnTo>
                      <a:pt x="10174" y="17097"/>
                    </a:lnTo>
                    <a:lnTo>
                      <a:pt x="10174" y="17424"/>
                    </a:lnTo>
                    <a:lnTo>
                      <a:pt x="10274" y="17946"/>
                    </a:lnTo>
                    <a:lnTo>
                      <a:pt x="10574" y="18272"/>
                    </a:lnTo>
                    <a:lnTo>
                      <a:pt x="11126" y="18533"/>
                    </a:lnTo>
                    <a:lnTo>
                      <a:pt x="11326" y="19055"/>
                    </a:lnTo>
                    <a:lnTo>
                      <a:pt x="11527" y="19381"/>
                    </a:lnTo>
                    <a:lnTo>
                      <a:pt x="11777" y="19903"/>
                    </a:lnTo>
                    <a:lnTo>
                      <a:pt x="11777" y="20752"/>
                    </a:lnTo>
                    <a:lnTo>
                      <a:pt x="12078" y="21274"/>
                    </a:lnTo>
                    <a:lnTo>
                      <a:pt x="12729" y="21339"/>
                    </a:lnTo>
                    <a:lnTo>
                      <a:pt x="13130" y="21600"/>
                    </a:lnTo>
                    <a:lnTo>
                      <a:pt x="13181" y="20621"/>
                    </a:lnTo>
                    <a:lnTo>
                      <a:pt x="13381" y="20230"/>
                    </a:lnTo>
                    <a:lnTo>
                      <a:pt x="13381" y="20621"/>
                    </a:lnTo>
                    <a:lnTo>
                      <a:pt x="13581" y="20621"/>
                    </a:lnTo>
                    <a:lnTo>
                      <a:pt x="13882" y="20164"/>
                    </a:lnTo>
                    <a:lnTo>
                      <a:pt x="13481" y="19903"/>
                    </a:lnTo>
                    <a:lnTo>
                      <a:pt x="13281" y="19512"/>
                    </a:lnTo>
                    <a:lnTo>
                      <a:pt x="13181" y="19185"/>
                    </a:lnTo>
                    <a:lnTo>
                      <a:pt x="12930" y="18272"/>
                    </a:lnTo>
                    <a:lnTo>
                      <a:pt x="13181" y="18533"/>
                    </a:lnTo>
                    <a:lnTo>
                      <a:pt x="13281" y="19055"/>
                    </a:lnTo>
                    <a:lnTo>
                      <a:pt x="13682" y="19381"/>
                    </a:lnTo>
                    <a:lnTo>
                      <a:pt x="13682" y="18533"/>
                    </a:lnTo>
                    <a:lnTo>
                      <a:pt x="13932" y="19251"/>
                    </a:lnTo>
                    <a:lnTo>
                      <a:pt x="14233" y="19642"/>
                    </a:lnTo>
                    <a:lnTo>
                      <a:pt x="14634" y="19251"/>
                    </a:lnTo>
                    <a:lnTo>
                      <a:pt x="14784" y="18533"/>
                    </a:lnTo>
                    <a:lnTo>
                      <a:pt x="14433" y="18924"/>
                    </a:lnTo>
                    <a:lnTo>
                      <a:pt x="14734" y="18533"/>
                    </a:lnTo>
                    <a:lnTo>
                      <a:pt x="14634" y="18272"/>
                    </a:lnTo>
                    <a:lnTo>
                      <a:pt x="14233" y="18272"/>
                    </a:lnTo>
                    <a:lnTo>
                      <a:pt x="13882" y="18076"/>
                    </a:lnTo>
                    <a:lnTo>
                      <a:pt x="13581" y="18207"/>
                    </a:lnTo>
                    <a:lnTo>
                      <a:pt x="14233" y="17685"/>
                    </a:lnTo>
                    <a:lnTo>
                      <a:pt x="14734" y="17815"/>
                    </a:lnTo>
                    <a:lnTo>
                      <a:pt x="14985" y="17685"/>
                    </a:lnTo>
                    <a:lnTo>
                      <a:pt x="15386" y="17554"/>
                    </a:lnTo>
                    <a:lnTo>
                      <a:pt x="15636" y="17163"/>
                    </a:lnTo>
                    <a:lnTo>
                      <a:pt x="15486" y="16967"/>
                    </a:lnTo>
                    <a:lnTo>
                      <a:pt x="15837" y="17163"/>
                    </a:lnTo>
                    <a:lnTo>
                      <a:pt x="16137" y="16836"/>
                    </a:lnTo>
                    <a:lnTo>
                      <a:pt x="16488" y="16706"/>
                    </a:lnTo>
                    <a:lnTo>
                      <a:pt x="16488" y="16445"/>
                    </a:lnTo>
                    <a:lnTo>
                      <a:pt x="16789" y="16184"/>
                    </a:lnTo>
                    <a:lnTo>
                      <a:pt x="16989" y="15727"/>
                    </a:lnTo>
                    <a:lnTo>
                      <a:pt x="16689" y="15596"/>
                    </a:lnTo>
                    <a:lnTo>
                      <a:pt x="16488" y="14879"/>
                    </a:lnTo>
                    <a:lnTo>
                      <a:pt x="16789" y="14879"/>
                    </a:lnTo>
                    <a:lnTo>
                      <a:pt x="16989" y="15335"/>
                    </a:lnTo>
                    <a:lnTo>
                      <a:pt x="17240" y="15205"/>
                    </a:lnTo>
                    <a:lnTo>
                      <a:pt x="17641" y="14879"/>
                    </a:lnTo>
                    <a:lnTo>
                      <a:pt x="17841" y="14356"/>
                    </a:lnTo>
                    <a:lnTo>
                      <a:pt x="17992" y="14226"/>
                    </a:lnTo>
                    <a:lnTo>
                      <a:pt x="17891" y="13769"/>
                    </a:lnTo>
                    <a:lnTo>
                      <a:pt x="18092" y="13247"/>
                    </a:lnTo>
                    <a:lnTo>
                      <a:pt x="18493" y="13378"/>
                    </a:lnTo>
                    <a:lnTo>
                      <a:pt x="18743" y="13247"/>
                    </a:lnTo>
                    <a:lnTo>
                      <a:pt x="18944" y="12921"/>
                    </a:lnTo>
                    <a:lnTo>
                      <a:pt x="19144" y="12399"/>
                    </a:lnTo>
                    <a:lnTo>
                      <a:pt x="18944" y="12138"/>
                    </a:lnTo>
                    <a:lnTo>
                      <a:pt x="19245" y="12268"/>
                    </a:lnTo>
                    <a:lnTo>
                      <a:pt x="19495" y="11942"/>
                    </a:lnTo>
                    <a:lnTo>
                      <a:pt x="19345" y="11420"/>
                    </a:lnTo>
                    <a:lnTo>
                      <a:pt x="18944" y="11159"/>
                    </a:lnTo>
                    <a:lnTo>
                      <a:pt x="18944" y="10702"/>
                    </a:lnTo>
                    <a:lnTo>
                      <a:pt x="19144" y="10180"/>
                    </a:lnTo>
                    <a:lnTo>
                      <a:pt x="19345" y="10050"/>
                    </a:lnTo>
                    <a:lnTo>
                      <a:pt x="19044" y="10963"/>
                    </a:lnTo>
                    <a:lnTo>
                      <a:pt x="19395" y="11159"/>
                    </a:lnTo>
                    <a:lnTo>
                      <a:pt x="19495" y="11550"/>
                    </a:lnTo>
                    <a:lnTo>
                      <a:pt x="19495" y="10050"/>
                    </a:lnTo>
                    <a:lnTo>
                      <a:pt x="19696" y="9723"/>
                    </a:lnTo>
                    <a:lnTo>
                      <a:pt x="20447" y="7896"/>
                    </a:lnTo>
                    <a:lnTo>
                      <a:pt x="21199" y="6917"/>
                    </a:lnTo>
                    <a:lnTo>
                      <a:pt x="21600" y="6526"/>
                    </a:lnTo>
                    <a:lnTo>
                      <a:pt x="21600" y="6265"/>
                    </a:lnTo>
                    <a:lnTo>
                      <a:pt x="21400" y="6134"/>
                    </a:lnTo>
                    <a:lnTo>
                      <a:pt x="15837" y="979"/>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60" name="Shape 10177"/>
              <p:cNvSpPr/>
              <p:nvPr/>
            </p:nvSpPr>
            <p:spPr>
              <a:xfrm>
                <a:off x="6068278" y="2639437"/>
                <a:ext cx="772652" cy="538628"/>
              </a:xfrm>
              <a:custGeom>
                <a:avLst/>
                <a:gdLst/>
                <a:ahLst/>
                <a:cxnLst>
                  <a:cxn ang="0">
                    <a:pos x="wd2" y="hd2"/>
                  </a:cxn>
                  <a:cxn ang="5400000">
                    <a:pos x="wd2" y="hd2"/>
                  </a:cxn>
                  <a:cxn ang="10800000">
                    <a:pos x="wd2" y="hd2"/>
                  </a:cxn>
                  <a:cxn ang="16200000">
                    <a:pos x="wd2" y="hd2"/>
                  </a:cxn>
                </a:cxnLst>
                <a:rect l="0" t="0" r="r" b="b"/>
                <a:pathLst>
                  <a:path w="21600" h="21600" extrusionOk="0">
                    <a:moveTo>
                      <a:pt x="15837" y="979"/>
                    </a:moveTo>
                    <a:lnTo>
                      <a:pt x="11026" y="1958"/>
                    </a:lnTo>
                    <a:lnTo>
                      <a:pt x="10925" y="1827"/>
                    </a:lnTo>
                    <a:lnTo>
                      <a:pt x="10925" y="1501"/>
                    </a:lnTo>
                    <a:lnTo>
                      <a:pt x="10775" y="979"/>
                    </a:lnTo>
                    <a:lnTo>
                      <a:pt x="10174" y="261"/>
                    </a:lnTo>
                    <a:lnTo>
                      <a:pt x="9923" y="522"/>
                    </a:lnTo>
                    <a:lnTo>
                      <a:pt x="9522" y="0"/>
                    </a:lnTo>
                    <a:lnTo>
                      <a:pt x="8119" y="131"/>
                    </a:lnTo>
                    <a:lnTo>
                      <a:pt x="4260" y="783"/>
                    </a:lnTo>
                    <a:lnTo>
                      <a:pt x="3859" y="848"/>
                    </a:lnTo>
                    <a:lnTo>
                      <a:pt x="3608" y="1109"/>
                    </a:lnTo>
                    <a:lnTo>
                      <a:pt x="2857" y="1501"/>
                    </a:lnTo>
                    <a:lnTo>
                      <a:pt x="2255" y="2088"/>
                    </a:lnTo>
                    <a:lnTo>
                      <a:pt x="2005" y="2088"/>
                    </a:lnTo>
                    <a:lnTo>
                      <a:pt x="852" y="2871"/>
                    </a:lnTo>
                    <a:lnTo>
                      <a:pt x="752" y="3198"/>
                    </a:lnTo>
                    <a:lnTo>
                      <a:pt x="100" y="4437"/>
                    </a:lnTo>
                    <a:lnTo>
                      <a:pt x="0" y="4894"/>
                    </a:lnTo>
                    <a:lnTo>
                      <a:pt x="200" y="5416"/>
                    </a:lnTo>
                    <a:lnTo>
                      <a:pt x="601" y="5677"/>
                    </a:lnTo>
                    <a:lnTo>
                      <a:pt x="852" y="5677"/>
                    </a:lnTo>
                    <a:lnTo>
                      <a:pt x="1503" y="6395"/>
                    </a:lnTo>
                    <a:lnTo>
                      <a:pt x="2105" y="6265"/>
                    </a:lnTo>
                    <a:lnTo>
                      <a:pt x="2456" y="6787"/>
                    </a:lnTo>
                    <a:lnTo>
                      <a:pt x="2556" y="7113"/>
                    </a:lnTo>
                    <a:lnTo>
                      <a:pt x="2957" y="7635"/>
                    </a:lnTo>
                    <a:lnTo>
                      <a:pt x="3007" y="8092"/>
                    </a:lnTo>
                    <a:lnTo>
                      <a:pt x="3959" y="9462"/>
                    </a:lnTo>
                    <a:lnTo>
                      <a:pt x="4611" y="10050"/>
                    </a:lnTo>
                    <a:lnTo>
                      <a:pt x="5312" y="10572"/>
                    </a:lnTo>
                    <a:lnTo>
                      <a:pt x="5663" y="11028"/>
                    </a:lnTo>
                    <a:lnTo>
                      <a:pt x="5864" y="11550"/>
                    </a:lnTo>
                    <a:lnTo>
                      <a:pt x="6114" y="11811"/>
                    </a:lnTo>
                    <a:lnTo>
                      <a:pt x="6515" y="11942"/>
                    </a:lnTo>
                    <a:lnTo>
                      <a:pt x="6966" y="12399"/>
                    </a:lnTo>
                    <a:lnTo>
                      <a:pt x="7267" y="12660"/>
                    </a:lnTo>
                    <a:lnTo>
                      <a:pt x="7267" y="12921"/>
                    </a:lnTo>
                    <a:lnTo>
                      <a:pt x="7367" y="13378"/>
                    </a:lnTo>
                    <a:lnTo>
                      <a:pt x="7718" y="13639"/>
                    </a:lnTo>
                    <a:lnTo>
                      <a:pt x="7818" y="14030"/>
                    </a:lnTo>
                    <a:lnTo>
                      <a:pt x="8119" y="14226"/>
                    </a:lnTo>
                    <a:lnTo>
                      <a:pt x="8119" y="14356"/>
                    </a:lnTo>
                    <a:lnTo>
                      <a:pt x="8470" y="14748"/>
                    </a:lnTo>
                    <a:lnTo>
                      <a:pt x="8871" y="14879"/>
                    </a:lnTo>
                    <a:lnTo>
                      <a:pt x="9522" y="15466"/>
                    </a:lnTo>
                    <a:lnTo>
                      <a:pt x="9622" y="15857"/>
                    </a:lnTo>
                    <a:lnTo>
                      <a:pt x="10023" y="16575"/>
                    </a:lnTo>
                    <a:lnTo>
                      <a:pt x="10174" y="17097"/>
                    </a:lnTo>
                    <a:lnTo>
                      <a:pt x="10174" y="17424"/>
                    </a:lnTo>
                    <a:lnTo>
                      <a:pt x="10274" y="17946"/>
                    </a:lnTo>
                    <a:lnTo>
                      <a:pt x="10574" y="18272"/>
                    </a:lnTo>
                    <a:lnTo>
                      <a:pt x="11126" y="18533"/>
                    </a:lnTo>
                    <a:lnTo>
                      <a:pt x="11326" y="19055"/>
                    </a:lnTo>
                    <a:lnTo>
                      <a:pt x="11527" y="19381"/>
                    </a:lnTo>
                    <a:lnTo>
                      <a:pt x="11777" y="19903"/>
                    </a:lnTo>
                    <a:lnTo>
                      <a:pt x="11777" y="20752"/>
                    </a:lnTo>
                    <a:lnTo>
                      <a:pt x="12078" y="21274"/>
                    </a:lnTo>
                    <a:lnTo>
                      <a:pt x="12729" y="21339"/>
                    </a:lnTo>
                    <a:lnTo>
                      <a:pt x="13130" y="21600"/>
                    </a:lnTo>
                    <a:lnTo>
                      <a:pt x="13181" y="20621"/>
                    </a:lnTo>
                    <a:lnTo>
                      <a:pt x="13381" y="20230"/>
                    </a:lnTo>
                    <a:lnTo>
                      <a:pt x="13381" y="20621"/>
                    </a:lnTo>
                    <a:lnTo>
                      <a:pt x="13581" y="20621"/>
                    </a:lnTo>
                    <a:lnTo>
                      <a:pt x="13882" y="20164"/>
                    </a:lnTo>
                    <a:lnTo>
                      <a:pt x="13481" y="19903"/>
                    </a:lnTo>
                    <a:lnTo>
                      <a:pt x="13281" y="19512"/>
                    </a:lnTo>
                    <a:lnTo>
                      <a:pt x="13181" y="19185"/>
                    </a:lnTo>
                    <a:lnTo>
                      <a:pt x="12930" y="18272"/>
                    </a:lnTo>
                    <a:lnTo>
                      <a:pt x="13181" y="18533"/>
                    </a:lnTo>
                    <a:lnTo>
                      <a:pt x="13281" y="19055"/>
                    </a:lnTo>
                    <a:lnTo>
                      <a:pt x="13682" y="19381"/>
                    </a:lnTo>
                    <a:lnTo>
                      <a:pt x="13682" y="18533"/>
                    </a:lnTo>
                    <a:lnTo>
                      <a:pt x="13932" y="19251"/>
                    </a:lnTo>
                    <a:lnTo>
                      <a:pt x="14233" y="19642"/>
                    </a:lnTo>
                    <a:lnTo>
                      <a:pt x="14634" y="19251"/>
                    </a:lnTo>
                    <a:lnTo>
                      <a:pt x="14784" y="18533"/>
                    </a:lnTo>
                    <a:lnTo>
                      <a:pt x="14433" y="18924"/>
                    </a:lnTo>
                    <a:lnTo>
                      <a:pt x="14734" y="18533"/>
                    </a:lnTo>
                    <a:lnTo>
                      <a:pt x="14634" y="18272"/>
                    </a:lnTo>
                    <a:lnTo>
                      <a:pt x="14233" y="18272"/>
                    </a:lnTo>
                    <a:lnTo>
                      <a:pt x="13882" y="18076"/>
                    </a:lnTo>
                    <a:lnTo>
                      <a:pt x="13581" y="18207"/>
                    </a:lnTo>
                    <a:lnTo>
                      <a:pt x="14233" y="17685"/>
                    </a:lnTo>
                    <a:lnTo>
                      <a:pt x="14734" y="17815"/>
                    </a:lnTo>
                    <a:lnTo>
                      <a:pt x="14985" y="17685"/>
                    </a:lnTo>
                    <a:lnTo>
                      <a:pt x="15386" y="17554"/>
                    </a:lnTo>
                    <a:lnTo>
                      <a:pt x="15636" y="17163"/>
                    </a:lnTo>
                    <a:lnTo>
                      <a:pt x="15486" y="16967"/>
                    </a:lnTo>
                    <a:lnTo>
                      <a:pt x="15837" y="17163"/>
                    </a:lnTo>
                    <a:lnTo>
                      <a:pt x="16137" y="16836"/>
                    </a:lnTo>
                    <a:lnTo>
                      <a:pt x="16488" y="16706"/>
                    </a:lnTo>
                    <a:lnTo>
                      <a:pt x="16488" y="16445"/>
                    </a:lnTo>
                    <a:lnTo>
                      <a:pt x="16789" y="16184"/>
                    </a:lnTo>
                    <a:lnTo>
                      <a:pt x="16989" y="15727"/>
                    </a:lnTo>
                    <a:lnTo>
                      <a:pt x="16689" y="15596"/>
                    </a:lnTo>
                    <a:lnTo>
                      <a:pt x="16488" y="14879"/>
                    </a:lnTo>
                    <a:lnTo>
                      <a:pt x="16789" y="14879"/>
                    </a:lnTo>
                    <a:lnTo>
                      <a:pt x="16989" y="15335"/>
                    </a:lnTo>
                    <a:lnTo>
                      <a:pt x="17240" y="15205"/>
                    </a:lnTo>
                    <a:lnTo>
                      <a:pt x="17641" y="14879"/>
                    </a:lnTo>
                    <a:lnTo>
                      <a:pt x="17841" y="14356"/>
                    </a:lnTo>
                    <a:lnTo>
                      <a:pt x="17992" y="14226"/>
                    </a:lnTo>
                    <a:lnTo>
                      <a:pt x="17891" y="13769"/>
                    </a:lnTo>
                    <a:lnTo>
                      <a:pt x="18092" y="13247"/>
                    </a:lnTo>
                    <a:lnTo>
                      <a:pt x="18493" y="13378"/>
                    </a:lnTo>
                    <a:lnTo>
                      <a:pt x="18743" y="13247"/>
                    </a:lnTo>
                    <a:lnTo>
                      <a:pt x="18944" y="12921"/>
                    </a:lnTo>
                    <a:lnTo>
                      <a:pt x="19144" y="12399"/>
                    </a:lnTo>
                    <a:lnTo>
                      <a:pt x="18944" y="12138"/>
                    </a:lnTo>
                    <a:lnTo>
                      <a:pt x="19245" y="12268"/>
                    </a:lnTo>
                    <a:lnTo>
                      <a:pt x="19495" y="11942"/>
                    </a:lnTo>
                    <a:lnTo>
                      <a:pt x="19345" y="11420"/>
                    </a:lnTo>
                    <a:lnTo>
                      <a:pt x="18944" y="11159"/>
                    </a:lnTo>
                    <a:lnTo>
                      <a:pt x="18944" y="10702"/>
                    </a:lnTo>
                    <a:lnTo>
                      <a:pt x="19144" y="10180"/>
                    </a:lnTo>
                    <a:lnTo>
                      <a:pt x="19345" y="10050"/>
                    </a:lnTo>
                    <a:lnTo>
                      <a:pt x="19044" y="10963"/>
                    </a:lnTo>
                    <a:lnTo>
                      <a:pt x="19395" y="11159"/>
                    </a:lnTo>
                    <a:lnTo>
                      <a:pt x="19495" y="11550"/>
                    </a:lnTo>
                    <a:lnTo>
                      <a:pt x="19495" y="10050"/>
                    </a:lnTo>
                    <a:lnTo>
                      <a:pt x="19696" y="9723"/>
                    </a:lnTo>
                    <a:lnTo>
                      <a:pt x="20447" y="7896"/>
                    </a:lnTo>
                    <a:lnTo>
                      <a:pt x="21199" y="6917"/>
                    </a:lnTo>
                    <a:lnTo>
                      <a:pt x="21600" y="6526"/>
                    </a:lnTo>
                    <a:lnTo>
                      <a:pt x="21600" y="6265"/>
                    </a:lnTo>
                    <a:lnTo>
                      <a:pt x="21400" y="6134"/>
                    </a:lnTo>
                    <a:lnTo>
                      <a:pt x="15837" y="979"/>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61" name="Shape 10178"/>
              <p:cNvSpPr/>
              <p:nvPr/>
            </p:nvSpPr>
            <p:spPr>
              <a:xfrm>
                <a:off x="6267268" y="1306701"/>
                <a:ext cx="887387" cy="525610"/>
              </a:xfrm>
              <a:custGeom>
                <a:avLst/>
                <a:gdLst/>
                <a:ahLst/>
                <a:cxnLst>
                  <a:cxn ang="0">
                    <a:pos x="wd2" y="hd2"/>
                  </a:cxn>
                  <a:cxn ang="5400000">
                    <a:pos x="wd2" y="hd2"/>
                  </a:cxn>
                  <a:cxn ang="10800000">
                    <a:pos x="wd2" y="hd2"/>
                  </a:cxn>
                  <a:cxn ang="16200000">
                    <a:pos x="wd2" y="hd2"/>
                  </a:cxn>
                </a:cxnLst>
                <a:rect l="0" t="0" r="r" b="b"/>
                <a:pathLst>
                  <a:path w="21600" h="21600" extrusionOk="0">
                    <a:moveTo>
                      <a:pt x="20771" y="13575"/>
                    </a:moveTo>
                    <a:lnTo>
                      <a:pt x="20858" y="13575"/>
                    </a:lnTo>
                    <a:lnTo>
                      <a:pt x="21076" y="13040"/>
                    </a:lnTo>
                    <a:lnTo>
                      <a:pt x="21425" y="12572"/>
                    </a:lnTo>
                    <a:lnTo>
                      <a:pt x="21600" y="12171"/>
                    </a:lnTo>
                    <a:lnTo>
                      <a:pt x="20858" y="11302"/>
                    </a:lnTo>
                    <a:lnTo>
                      <a:pt x="20596" y="10900"/>
                    </a:lnTo>
                    <a:lnTo>
                      <a:pt x="20422" y="10767"/>
                    </a:lnTo>
                    <a:lnTo>
                      <a:pt x="20116" y="10566"/>
                    </a:lnTo>
                    <a:lnTo>
                      <a:pt x="20116" y="10031"/>
                    </a:lnTo>
                    <a:lnTo>
                      <a:pt x="19767" y="9897"/>
                    </a:lnTo>
                    <a:lnTo>
                      <a:pt x="19549" y="9429"/>
                    </a:lnTo>
                    <a:lnTo>
                      <a:pt x="19375" y="8627"/>
                    </a:lnTo>
                    <a:lnTo>
                      <a:pt x="19593" y="8159"/>
                    </a:lnTo>
                    <a:lnTo>
                      <a:pt x="19680" y="7757"/>
                    </a:lnTo>
                    <a:lnTo>
                      <a:pt x="19593" y="7289"/>
                    </a:lnTo>
                    <a:lnTo>
                      <a:pt x="19462" y="7155"/>
                    </a:lnTo>
                    <a:lnTo>
                      <a:pt x="19375" y="6888"/>
                    </a:lnTo>
                    <a:lnTo>
                      <a:pt x="19593" y="6420"/>
                    </a:lnTo>
                    <a:lnTo>
                      <a:pt x="20029" y="5283"/>
                    </a:lnTo>
                    <a:lnTo>
                      <a:pt x="20029" y="4748"/>
                    </a:lnTo>
                    <a:lnTo>
                      <a:pt x="20116" y="4347"/>
                    </a:lnTo>
                    <a:lnTo>
                      <a:pt x="20422" y="3745"/>
                    </a:lnTo>
                    <a:lnTo>
                      <a:pt x="20422" y="3611"/>
                    </a:lnTo>
                    <a:lnTo>
                      <a:pt x="20116" y="3344"/>
                    </a:lnTo>
                    <a:lnTo>
                      <a:pt x="19767" y="3277"/>
                    </a:lnTo>
                    <a:lnTo>
                      <a:pt x="19200" y="3009"/>
                    </a:lnTo>
                    <a:lnTo>
                      <a:pt x="18938" y="2474"/>
                    </a:lnTo>
                    <a:lnTo>
                      <a:pt x="18895" y="2006"/>
                    </a:lnTo>
                    <a:lnTo>
                      <a:pt x="18633" y="1003"/>
                    </a:lnTo>
                    <a:lnTo>
                      <a:pt x="18284" y="602"/>
                    </a:lnTo>
                    <a:lnTo>
                      <a:pt x="18065" y="736"/>
                    </a:lnTo>
                    <a:lnTo>
                      <a:pt x="17891" y="201"/>
                    </a:lnTo>
                    <a:lnTo>
                      <a:pt x="17542" y="134"/>
                    </a:lnTo>
                    <a:lnTo>
                      <a:pt x="17542" y="0"/>
                    </a:lnTo>
                    <a:lnTo>
                      <a:pt x="14356" y="1137"/>
                    </a:lnTo>
                    <a:lnTo>
                      <a:pt x="9600" y="2608"/>
                    </a:lnTo>
                    <a:lnTo>
                      <a:pt x="5324" y="3879"/>
                    </a:lnTo>
                    <a:lnTo>
                      <a:pt x="2531" y="4614"/>
                    </a:lnTo>
                    <a:lnTo>
                      <a:pt x="2400" y="3009"/>
                    </a:lnTo>
                    <a:lnTo>
                      <a:pt x="2313" y="2876"/>
                    </a:lnTo>
                    <a:lnTo>
                      <a:pt x="1309" y="4012"/>
                    </a:lnTo>
                    <a:lnTo>
                      <a:pt x="1309" y="3879"/>
                    </a:lnTo>
                    <a:lnTo>
                      <a:pt x="1004" y="4347"/>
                    </a:lnTo>
                    <a:lnTo>
                      <a:pt x="436" y="5149"/>
                    </a:lnTo>
                    <a:lnTo>
                      <a:pt x="0" y="5484"/>
                    </a:lnTo>
                    <a:lnTo>
                      <a:pt x="0" y="5751"/>
                    </a:lnTo>
                    <a:lnTo>
                      <a:pt x="1091" y="15046"/>
                    </a:lnTo>
                    <a:lnTo>
                      <a:pt x="1833" y="21600"/>
                    </a:lnTo>
                    <a:lnTo>
                      <a:pt x="5498" y="20597"/>
                    </a:lnTo>
                    <a:lnTo>
                      <a:pt x="11564" y="18858"/>
                    </a:lnTo>
                    <a:lnTo>
                      <a:pt x="18371" y="16585"/>
                    </a:lnTo>
                    <a:lnTo>
                      <a:pt x="18545" y="16183"/>
                    </a:lnTo>
                    <a:lnTo>
                      <a:pt x="18720" y="15715"/>
                    </a:lnTo>
                    <a:lnTo>
                      <a:pt x="18938" y="15448"/>
                    </a:lnTo>
                    <a:lnTo>
                      <a:pt x="19287" y="15314"/>
                    </a:lnTo>
                    <a:lnTo>
                      <a:pt x="19549" y="15448"/>
                    </a:lnTo>
                    <a:lnTo>
                      <a:pt x="19593" y="15581"/>
                    </a:lnTo>
                    <a:lnTo>
                      <a:pt x="19855" y="15046"/>
                    </a:lnTo>
                    <a:lnTo>
                      <a:pt x="20204" y="14913"/>
                    </a:lnTo>
                    <a:lnTo>
                      <a:pt x="20509" y="14578"/>
                    </a:lnTo>
                    <a:lnTo>
                      <a:pt x="20509" y="14043"/>
                    </a:lnTo>
                    <a:lnTo>
                      <a:pt x="20684" y="13709"/>
                    </a:lnTo>
                    <a:lnTo>
                      <a:pt x="20771" y="13709"/>
                    </a:lnTo>
                    <a:lnTo>
                      <a:pt x="20771" y="13575"/>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62" name="Shape 10179"/>
              <p:cNvSpPr/>
              <p:nvPr/>
            </p:nvSpPr>
            <p:spPr>
              <a:xfrm>
                <a:off x="7021993" y="1679346"/>
                <a:ext cx="164928" cy="247346"/>
              </a:xfrm>
              <a:custGeom>
                <a:avLst/>
                <a:gdLst/>
                <a:ahLst/>
                <a:cxnLst>
                  <a:cxn ang="0">
                    <a:pos x="wd2" y="hd2"/>
                  </a:cxn>
                  <a:cxn ang="5400000">
                    <a:pos x="wd2" y="hd2"/>
                  </a:cxn>
                  <a:cxn ang="10800000">
                    <a:pos x="wd2" y="hd2"/>
                  </a:cxn>
                  <a:cxn ang="16200000">
                    <a:pos x="wd2" y="hd2"/>
                  </a:cxn>
                </a:cxnLst>
                <a:rect l="0" t="0" r="r" b="b"/>
                <a:pathLst>
                  <a:path w="21600" h="21600" extrusionOk="0">
                    <a:moveTo>
                      <a:pt x="4930" y="0"/>
                    </a:moveTo>
                    <a:lnTo>
                      <a:pt x="3052" y="284"/>
                    </a:lnTo>
                    <a:lnTo>
                      <a:pt x="1878" y="853"/>
                    </a:lnTo>
                    <a:lnTo>
                      <a:pt x="939" y="1847"/>
                    </a:lnTo>
                    <a:lnTo>
                      <a:pt x="0" y="2700"/>
                    </a:lnTo>
                    <a:lnTo>
                      <a:pt x="5400" y="13926"/>
                    </a:lnTo>
                    <a:lnTo>
                      <a:pt x="7983" y="20605"/>
                    </a:lnTo>
                    <a:lnTo>
                      <a:pt x="9391" y="21600"/>
                    </a:lnTo>
                    <a:lnTo>
                      <a:pt x="20896" y="20037"/>
                    </a:lnTo>
                    <a:lnTo>
                      <a:pt x="21130" y="19753"/>
                    </a:lnTo>
                    <a:lnTo>
                      <a:pt x="21600" y="19753"/>
                    </a:lnTo>
                    <a:lnTo>
                      <a:pt x="20426" y="17905"/>
                    </a:lnTo>
                    <a:lnTo>
                      <a:pt x="18548" y="18189"/>
                    </a:lnTo>
                    <a:lnTo>
                      <a:pt x="18078" y="18474"/>
                    </a:lnTo>
                    <a:lnTo>
                      <a:pt x="19487" y="17337"/>
                    </a:lnTo>
                    <a:lnTo>
                      <a:pt x="18548" y="17053"/>
                    </a:lnTo>
                    <a:lnTo>
                      <a:pt x="18548" y="16342"/>
                    </a:lnTo>
                    <a:lnTo>
                      <a:pt x="19017" y="15205"/>
                    </a:lnTo>
                    <a:lnTo>
                      <a:pt x="18548" y="14637"/>
                    </a:lnTo>
                    <a:lnTo>
                      <a:pt x="16904" y="14921"/>
                    </a:lnTo>
                    <a:lnTo>
                      <a:pt x="13852" y="13358"/>
                    </a:lnTo>
                    <a:lnTo>
                      <a:pt x="13383" y="12221"/>
                    </a:lnTo>
                    <a:lnTo>
                      <a:pt x="11504" y="11511"/>
                    </a:lnTo>
                    <a:lnTo>
                      <a:pt x="10565" y="10089"/>
                    </a:lnTo>
                    <a:lnTo>
                      <a:pt x="10096" y="9095"/>
                    </a:lnTo>
                    <a:lnTo>
                      <a:pt x="9391" y="7958"/>
                    </a:lnTo>
                    <a:lnTo>
                      <a:pt x="7513" y="7247"/>
                    </a:lnTo>
                    <a:lnTo>
                      <a:pt x="6339" y="6395"/>
                    </a:lnTo>
                    <a:lnTo>
                      <a:pt x="5400" y="5400"/>
                    </a:lnTo>
                    <a:lnTo>
                      <a:pt x="5400" y="4547"/>
                    </a:lnTo>
                    <a:lnTo>
                      <a:pt x="4461" y="3411"/>
                    </a:lnTo>
                    <a:lnTo>
                      <a:pt x="4930" y="2984"/>
                    </a:lnTo>
                    <a:lnTo>
                      <a:pt x="5870" y="1847"/>
                    </a:lnTo>
                    <a:lnTo>
                      <a:pt x="5870" y="853"/>
                    </a:lnTo>
                    <a:lnTo>
                      <a:pt x="6574" y="568"/>
                    </a:lnTo>
                    <a:lnTo>
                      <a:pt x="6339" y="284"/>
                    </a:lnTo>
                    <a:lnTo>
                      <a:pt x="493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nvGrpSpPr>
              <p:cNvPr id="63" name="Group 10182"/>
              <p:cNvGrpSpPr/>
              <p:nvPr/>
            </p:nvGrpSpPr>
            <p:grpSpPr>
              <a:xfrm>
                <a:off x="5967888" y="1832310"/>
                <a:ext cx="1188558" cy="608601"/>
                <a:chOff x="0" y="0"/>
                <a:chExt cx="1188557" cy="608599"/>
              </a:xfrm>
              <a:grpFill/>
            </p:grpSpPr>
            <p:sp>
              <p:nvSpPr>
                <p:cNvPr id="141" name="Shape 10180"/>
                <p:cNvSpPr/>
                <p:nvPr/>
              </p:nvSpPr>
              <p:spPr>
                <a:xfrm>
                  <a:off x="0" y="-1"/>
                  <a:ext cx="1179595" cy="608601"/>
                </a:xfrm>
                <a:custGeom>
                  <a:avLst/>
                  <a:gdLst/>
                  <a:ahLst/>
                  <a:cxnLst>
                    <a:cxn ang="0">
                      <a:pos x="wd2" y="hd2"/>
                    </a:cxn>
                    <a:cxn ang="5400000">
                      <a:pos x="wd2" y="hd2"/>
                    </a:cxn>
                    <a:cxn ang="10800000">
                      <a:pos x="wd2" y="hd2"/>
                    </a:cxn>
                    <a:cxn ang="16200000">
                      <a:pos x="wd2" y="hd2"/>
                    </a:cxn>
                  </a:cxnLst>
                  <a:rect l="0" t="0" r="r" b="b"/>
                  <a:pathLst>
                    <a:path w="21600" h="21600" extrusionOk="0">
                      <a:moveTo>
                        <a:pt x="16151" y="1617"/>
                      </a:moveTo>
                      <a:lnTo>
                        <a:pt x="16052" y="1386"/>
                      </a:lnTo>
                      <a:lnTo>
                        <a:pt x="15790" y="1328"/>
                      </a:lnTo>
                      <a:lnTo>
                        <a:pt x="15494" y="1328"/>
                      </a:lnTo>
                      <a:lnTo>
                        <a:pt x="15232" y="982"/>
                      </a:lnTo>
                      <a:lnTo>
                        <a:pt x="15297" y="635"/>
                      </a:lnTo>
                      <a:lnTo>
                        <a:pt x="15166" y="231"/>
                      </a:lnTo>
                      <a:lnTo>
                        <a:pt x="14936" y="0"/>
                      </a:lnTo>
                      <a:lnTo>
                        <a:pt x="14509" y="0"/>
                      </a:lnTo>
                      <a:lnTo>
                        <a:pt x="14378" y="751"/>
                      </a:lnTo>
                      <a:lnTo>
                        <a:pt x="14247" y="1213"/>
                      </a:lnTo>
                      <a:lnTo>
                        <a:pt x="13032" y="0"/>
                      </a:lnTo>
                      <a:lnTo>
                        <a:pt x="12770" y="116"/>
                      </a:lnTo>
                      <a:lnTo>
                        <a:pt x="12835" y="520"/>
                      </a:lnTo>
                      <a:lnTo>
                        <a:pt x="12704" y="982"/>
                      </a:lnTo>
                      <a:lnTo>
                        <a:pt x="12770" y="1733"/>
                      </a:lnTo>
                      <a:lnTo>
                        <a:pt x="12573" y="2195"/>
                      </a:lnTo>
                      <a:lnTo>
                        <a:pt x="12474" y="2945"/>
                      </a:lnTo>
                      <a:lnTo>
                        <a:pt x="12277" y="3350"/>
                      </a:lnTo>
                      <a:lnTo>
                        <a:pt x="12080" y="3350"/>
                      </a:lnTo>
                      <a:lnTo>
                        <a:pt x="11916" y="4101"/>
                      </a:lnTo>
                      <a:lnTo>
                        <a:pt x="11653" y="4216"/>
                      </a:lnTo>
                      <a:lnTo>
                        <a:pt x="11424" y="4216"/>
                      </a:lnTo>
                      <a:lnTo>
                        <a:pt x="11358" y="4678"/>
                      </a:lnTo>
                      <a:lnTo>
                        <a:pt x="11292" y="5198"/>
                      </a:lnTo>
                      <a:lnTo>
                        <a:pt x="11161" y="5544"/>
                      </a:lnTo>
                      <a:lnTo>
                        <a:pt x="11095" y="6411"/>
                      </a:lnTo>
                      <a:lnTo>
                        <a:pt x="10964" y="6815"/>
                      </a:lnTo>
                      <a:lnTo>
                        <a:pt x="10800" y="6930"/>
                      </a:lnTo>
                      <a:lnTo>
                        <a:pt x="10308" y="6815"/>
                      </a:lnTo>
                      <a:lnTo>
                        <a:pt x="10308" y="6642"/>
                      </a:lnTo>
                      <a:lnTo>
                        <a:pt x="10045" y="6295"/>
                      </a:lnTo>
                      <a:lnTo>
                        <a:pt x="9815" y="6411"/>
                      </a:lnTo>
                      <a:lnTo>
                        <a:pt x="9815" y="7624"/>
                      </a:lnTo>
                      <a:lnTo>
                        <a:pt x="9684" y="7797"/>
                      </a:lnTo>
                      <a:lnTo>
                        <a:pt x="9553" y="8605"/>
                      </a:lnTo>
                      <a:lnTo>
                        <a:pt x="9421" y="9010"/>
                      </a:lnTo>
                      <a:lnTo>
                        <a:pt x="9388" y="9472"/>
                      </a:lnTo>
                      <a:lnTo>
                        <a:pt x="9323" y="10222"/>
                      </a:lnTo>
                      <a:lnTo>
                        <a:pt x="9060" y="10742"/>
                      </a:lnTo>
                      <a:lnTo>
                        <a:pt x="8830" y="11493"/>
                      </a:lnTo>
                      <a:lnTo>
                        <a:pt x="8765" y="12244"/>
                      </a:lnTo>
                      <a:lnTo>
                        <a:pt x="8929" y="12706"/>
                      </a:lnTo>
                      <a:lnTo>
                        <a:pt x="8765" y="13052"/>
                      </a:lnTo>
                      <a:lnTo>
                        <a:pt x="8830" y="13457"/>
                      </a:lnTo>
                      <a:lnTo>
                        <a:pt x="8765" y="13572"/>
                      </a:lnTo>
                      <a:lnTo>
                        <a:pt x="8338" y="14092"/>
                      </a:lnTo>
                      <a:lnTo>
                        <a:pt x="8075" y="14034"/>
                      </a:lnTo>
                      <a:lnTo>
                        <a:pt x="7649" y="14670"/>
                      </a:lnTo>
                      <a:lnTo>
                        <a:pt x="7353" y="14439"/>
                      </a:lnTo>
                      <a:lnTo>
                        <a:pt x="7353" y="14901"/>
                      </a:lnTo>
                      <a:lnTo>
                        <a:pt x="7288" y="15189"/>
                      </a:lnTo>
                      <a:lnTo>
                        <a:pt x="7025" y="15305"/>
                      </a:lnTo>
                      <a:lnTo>
                        <a:pt x="6533" y="15767"/>
                      </a:lnTo>
                      <a:lnTo>
                        <a:pt x="6303" y="15767"/>
                      </a:lnTo>
                      <a:lnTo>
                        <a:pt x="5909" y="15536"/>
                      </a:lnTo>
                      <a:lnTo>
                        <a:pt x="5843" y="15825"/>
                      </a:lnTo>
                      <a:lnTo>
                        <a:pt x="5416" y="16402"/>
                      </a:lnTo>
                      <a:lnTo>
                        <a:pt x="5055" y="16287"/>
                      </a:lnTo>
                      <a:lnTo>
                        <a:pt x="4629" y="15825"/>
                      </a:lnTo>
                      <a:lnTo>
                        <a:pt x="4366" y="15420"/>
                      </a:lnTo>
                      <a:lnTo>
                        <a:pt x="4202" y="14958"/>
                      </a:lnTo>
                      <a:lnTo>
                        <a:pt x="4202" y="14670"/>
                      </a:lnTo>
                      <a:lnTo>
                        <a:pt x="3316" y="16518"/>
                      </a:lnTo>
                      <a:lnTo>
                        <a:pt x="2528" y="17499"/>
                      </a:lnTo>
                      <a:lnTo>
                        <a:pt x="2396" y="17904"/>
                      </a:lnTo>
                      <a:lnTo>
                        <a:pt x="2396" y="18366"/>
                      </a:lnTo>
                      <a:lnTo>
                        <a:pt x="2101" y="18655"/>
                      </a:lnTo>
                      <a:lnTo>
                        <a:pt x="2101" y="19001"/>
                      </a:lnTo>
                      <a:lnTo>
                        <a:pt x="1904" y="19405"/>
                      </a:lnTo>
                      <a:lnTo>
                        <a:pt x="1740" y="19636"/>
                      </a:lnTo>
                      <a:lnTo>
                        <a:pt x="1477" y="19983"/>
                      </a:lnTo>
                      <a:lnTo>
                        <a:pt x="1412" y="20329"/>
                      </a:lnTo>
                      <a:lnTo>
                        <a:pt x="919" y="20734"/>
                      </a:lnTo>
                      <a:lnTo>
                        <a:pt x="689" y="21080"/>
                      </a:lnTo>
                      <a:lnTo>
                        <a:pt x="427" y="21196"/>
                      </a:lnTo>
                      <a:lnTo>
                        <a:pt x="0" y="21600"/>
                      </a:lnTo>
                      <a:lnTo>
                        <a:pt x="853" y="21369"/>
                      </a:lnTo>
                      <a:lnTo>
                        <a:pt x="1346" y="21369"/>
                      </a:lnTo>
                      <a:lnTo>
                        <a:pt x="3217" y="20849"/>
                      </a:lnTo>
                      <a:lnTo>
                        <a:pt x="4366" y="20618"/>
                      </a:lnTo>
                      <a:lnTo>
                        <a:pt x="5252" y="20214"/>
                      </a:lnTo>
                      <a:lnTo>
                        <a:pt x="6040" y="20214"/>
                      </a:lnTo>
                      <a:lnTo>
                        <a:pt x="6894" y="20098"/>
                      </a:lnTo>
                      <a:lnTo>
                        <a:pt x="9126" y="19405"/>
                      </a:lnTo>
                      <a:lnTo>
                        <a:pt x="15297" y="17499"/>
                      </a:lnTo>
                      <a:lnTo>
                        <a:pt x="18383" y="16402"/>
                      </a:lnTo>
                      <a:lnTo>
                        <a:pt x="21108" y="15305"/>
                      </a:lnTo>
                      <a:lnTo>
                        <a:pt x="21042" y="15074"/>
                      </a:lnTo>
                      <a:lnTo>
                        <a:pt x="21173" y="15305"/>
                      </a:lnTo>
                      <a:lnTo>
                        <a:pt x="21272" y="15189"/>
                      </a:lnTo>
                      <a:lnTo>
                        <a:pt x="21239" y="14901"/>
                      </a:lnTo>
                      <a:lnTo>
                        <a:pt x="21239" y="14439"/>
                      </a:lnTo>
                      <a:lnTo>
                        <a:pt x="21403" y="14785"/>
                      </a:lnTo>
                      <a:lnTo>
                        <a:pt x="21534" y="15189"/>
                      </a:lnTo>
                      <a:lnTo>
                        <a:pt x="21600" y="15074"/>
                      </a:lnTo>
                      <a:lnTo>
                        <a:pt x="21239" y="13919"/>
                      </a:lnTo>
                      <a:lnTo>
                        <a:pt x="21042" y="13110"/>
                      </a:lnTo>
                      <a:lnTo>
                        <a:pt x="20353" y="13110"/>
                      </a:lnTo>
                      <a:lnTo>
                        <a:pt x="20188" y="13052"/>
                      </a:lnTo>
                      <a:lnTo>
                        <a:pt x="20123" y="13572"/>
                      </a:lnTo>
                      <a:lnTo>
                        <a:pt x="20188" y="13803"/>
                      </a:lnTo>
                      <a:lnTo>
                        <a:pt x="19991" y="13572"/>
                      </a:lnTo>
                      <a:lnTo>
                        <a:pt x="19795" y="13572"/>
                      </a:lnTo>
                      <a:lnTo>
                        <a:pt x="19565" y="13919"/>
                      </a:lnTo>
                      <a:lnTo>
                        <a:pt x="19630" y="13572"/>
                      </a:lnTo>
                      <a:lnTo>
                        <a:pt x="19433" y="13110"/>
                      </a:lnTo>
                      <a:lnTo>
                        <a:pt x="19171" y="12937"/>
                      </a:lnTo>
                      <a:lnTo>
                        <a:pt x="19007" y="12475"/>
                      </a:lnTo>
                      <a:lnTo>
                        <a:pt x="18941" y="12186"/>
                      </a:lnTo>
                      <a:lnTo>
                        <a:pt x="18678" y="12244"/>
                      </a:lnTo>
                      <a:lnTo>
                        <a:pt x="18449" y="12186"/>
                      </a:lnTo>
                      <a:lnTo>
                        <a:pt x="18252" y="12186"/>
                      </a:lnTo>
                      <a:lnTo>
                        <a:pt x="17825" y="11955"/>
                      </a:lnTo>
                      <a:lnTo>
                        <a:pt x="17136" y="11955"/>
                      </a:lnTo>
                      <a:lnTo>
                        <a:pt x="17201" y="11724"/>
                      </a:lnTo>
                      <a:lnTo>
                        <a:pt x="17398" y="11840"/>
                      </a:lnTo>
                      <a:lnTo>
                        <a:pt x="17891" y="11609"/>
                      </a:lnTo>
                      <a:lnTo>
                        <a:pt x="18153" y="11955"/>
                      </a:lnTo>
                      <a:lnTo>
                        <a:pt x="18252" y="11955"/>
                      </a:lnTo>
                      <a:lnTo>
                        <a:pt x="18252" y="11493"/>
                      </a:lnTo>
                      <a:lnTo>
                        <a:pt x="18449" y="11955"/>
                      </a:lnTo>
                      <a:lnTo>
                        <a:pt x="18678" y="12186"/>
                      </a:lnTo>
                      <a:lnTo>
                        <a:pt x="18875" y="11840"/>
                      </a:lnTo>
                      <a:lnTo>
                        <a:pt x="19072" y="12244"/>
                      </a:lnTo>
                      <a:lnTo>
                        <a:pt x="19302" y="12590"/>
                      </a:lnTo>
                      <a:lnTo>
                        <a:pt x="19565" y="12706"/>
                      </a:lnTo>
                      <a:lnTo>
                        <a:pt x="19729" y="13110"/>
                      </a:lnTo>
                      <a:lnTo>
                        <a:pt x="19860" y="12937"/>
                      </a:lnTo>
                      <a:lnTo>
                        <a:pt x="19991" y="12821"/>
                      </a:lnTo>
                      <a:lnTo>
                        <a:pt x="20057" y="12475"/>
                      </a:lnTo>
                      <a:lnTo>
                        <a:pt x="19991" y="12071"/>
                      </a:lnTo>
                      <a:lnTo>
                        <a:pt x="19729" y="11955"/>
                      </a:lnTo>
                      <a:lnTo>
                        <a:pt x="19696" y="11493"/>
                      </a:lnTo>
                      <a:lnTo>
                        <a:pt x="19433" y="11609"/>
                      </a:lnTo>
                      <a:lnTo>
                        <a:pt x="19007" y="11320"/>
                      </a:lnTo>
                      <a:lnTo>
                        <a:pt x="18810" y="10973"/>
                      </a:lnTo>
                      <a:lnTo>
                        <a:pt x="18317" y="10338"/>
                      </a:lnTo>
                      <a:lnTo>
                        <a:pt x="18580" y="10338"/>
                      </a:lnTo>
                      <a:lnTo>
                        <a:pt x="19007" y="11089"/>
                      </a:lnTo>
                      <a:lnTo>
                        <a:pt x="19433" y="11378"/>
                      </a:lnTo>
                      <a:lnTo>
                        <a:pt x="19565" y="10973"/>
                      </a:lnTo>
                      <a:lnTo>
                        <a:pt x="19368" y="10627"/>
                      </a:lnTo>
                      <a:lnTo>
                        <a:pt x="19433" y="10511"/>
                      </a:lnTo>
                      <a:lnTo>
                        <a:pt x="19696" y="10511"/>
                      </a:lnTo>
                      <a:lnTo>
                        <a:pt x="19860" y="10858"/>
                      </a:lnTo>
                      <a:lnTo>
                        <a:pt x="19926" y="10511"/>
                      </a:lnTo>
                      <a:lnTo>
                        <a:pt x="19795" y="9760"/>
                      </a:lnTo>
                      <a:lnTo>
                        <a:pt x="19630" y="9760"/>
                      </a:lnTo>
                      <a:lnTo>
                        <a:pt x="19368" y="9645"/>
                      </a:lnTo>
                      <a:lnTo>
                        <a:pt x="19499" y="9529"/>
                      </a:lnTo>
                      <a:lnTo>
                        <a:pt x="19236" y="9241"/>
                      </a:lnTo>
                      <a:lnTo>
                        <a:pt x="19007" y="9241"/>
                      </a:lnTo>
                      <a:lnTo>
                        <a:pt x="18810" y="8894"/>
                      </a:lnTo>
                      <a:lnTo>
                        <a:pt x="18744" y="8663"/>
                      </a:lnTo>
                      <a:lnTo>
                        <a:pt x="18252" y="8374"/>
                      </a:lnTo>
                      <a:lnTo>
                        <a:pt x="18088" y="7912"/>
                      </a:lnTo>
                      <a:lnTo>
                        <a:pt x="17891" y="7681"/>
                      </a:lnTo>
                      <a:lnTo>
                        <a:pt x="17694" y="7508"/>
                      </a:lnTo>
                      <a:lnTo>
                        <a:pt x="17595" y="7161"/>
                      </a:lnTo>
                      <a:lnTo>
                        <a:pt x="17136" y="6642"/>
                      </a:lnTo>
                      <a:lnTo>
                        <a:pt x="16971" y="6642"/>
                      </a:lnTo>
                      <a:lnTo>
                        <a:pt x="17136" y="6526"/>
                      </a:lnTo>
                      <a:lnTo>
                        <a:pt x="17398" y="6757"/>
                      </a:lnTo>
                      <a:lnTo>
                        <a:pt x="17628" y="7046"/>
                      </a:lnTo>
                      <a:lnTo>
                        <a:pt x="17891" y="7508"/>
                      </a:lnTo>
                      <a:lnTo>
                        <a:pt x="18088" y="7624"/>
                      </a:lnTo>
                      <a:lnTo>
                        <a:pt x="18252" y="8028"/>
                      </a:lnTo>
                      <a:lnTo>
                        <a:pt x="18449" y="8143"/>
                      </a:lnTo>
                      <a:lnTo>
                        <a:pt x="18875" y="8663"/>
                      </a:lnTo>
                      <a:lnTo>
                        <a:pt x="19138" y="8779"/>
                      </a:lnTo>
                      <a:lnTo>
                        <a:pt x="19138" y="8894"/>
                      </a:lnTo>
                      <a:lnTo>
                        <a:pt x="19368" y="9010"/>
                      </a:lnTo>
                      <a:lnTo>
                        <a:pt x="19499" y="8490"/>
                      </a:lnTo>
                      <a:lnTo>
                        <a:pt x="19499" y="8028"/>
                      </a:lnTo>
                      <a:lnTo>
                        <a:pt x="19302" y="7624"/>
                      </a:lnTo>
                      <a:lnTo>
                        <a:pt x="19565" y="7681"/>
                      </a:lnTo>
                      <a:lnTo>
                        <a:pt x="19565" y="7277"/>
                      </a:lnTo>
                      <a:lnTo>
                        <a:pt x="19072" y="6930"/>
                      </a:lnTo>
                      <a:lnTo>
                        <a:pt x="18875" y="6930"/>
                      </a:lnTo>
                      <a:lnTo>
                        <a:pt x="18875" y="6815"/>
                      </a:lnTo>
                      <a:lnTo>
                        <a:pt x="18646" y="6815"/>
                      </a:lnTo>
                      <a:lnTo>
                        <a:pt x="18646" y="6642"/>
                      </a:lnTo>
                      <a:lnTo>
                        <a:pt x="18449" y="6295"/>
                      </a:lnTo>
                      <a:lnTo>
                        <a:pt x="18383" y="6064"/>
                      </a:lnTo>
                      <a:lnTo>
                        <a:pt x="17956" y="6295"/>
                      </a:lnTo>
                      <a:lnTo>
                        <a:pt x="17891" y="6180"/>
                      </a:lnTo>
                      <a:lnTo>
                        <a:pt x="17529" y="6180"/>
                      </a:lnTo>
                      <a:lnTo>
                        <a:pt x="17136" y="5544"/>
                      </a:lnTo>
                      <a:lnTo>
                        <a:pt x="17136" y="5198"/>
                      </a:lnTo>
                      <a:lnTo>
                        <a:pt x="16906" y="5198"/>
                      </a:lnTo>
                      <a:lnTo>
                        <a:pt x="16643" y="5544"/>
                      </a:lnTo>
                      <a:lnTo>
                        <a:pt x="16479" y="5660"/>
                      </a:lnTo>
                      <a:lnTo>
                        <a:pt x="16282" y="5660"/>
                      </a:lnTo>
                      <a:lnTo>
                        <a:pt x="16151" y="5198"/>
                      </a:lnTo>
                      <a:lnTo>
                        <a:pt x="16282" y="5198"/>
                      </a:lnTo>
                      <a:lnTo>
                        <a:pt x="16216" y="4794"/>
                      </a:lnTo>
                      <a:lnTo>
                        <a:pt x="16348" y="3581"/>
                      </a:lnTo>
                      <a:lnTo>
                        <a:pt x="16479" y="3812"/>
                      </a:lnTo>
                      <a:lnTo>
                        <a:pt x="16545" y="3812"/>
                      </a:lnTo>
                      <a:lnTo>
                        <a:pt x="16610" y="3581"/>
                      </a:lnTo>
                      <a:lnTo>
                        <a:pt x="16545" y="3350"/>
                      </a:lnTo>
                      <a:lnTo>
                        <a:pt x="16774" y="3061"/>
                      </a:lnTo>
                      <a:lnTo>
                        <a:pt x="16709" y="2599"/>
                      </a:lnTo>
                      <a:lnTo>
                        <a:pt x="16643" y="2368"/>
                      </a:lnTo>
                      <a:lnTo>
                        <a:pt x="16610" y="1964"/>
                      </a:lnTo>
                      <a:lnTo>
                        <a:pt x="16413" y="1733"/>
                      </a:lnTo>
                      <a:lnTo>
                        <a:pt x="16151" y="1617"/>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42" name="Shape 10181"/>
                <p:cNvSpPr/>
                <p:nvPr/>
              </p:nvSpPr>
              <p:spPr>
                <a:xfrm>
                  <a:off x="1125813" y="156218"/>
                  <a:ext cx="62745" cy="167610"/>
                </a:xfrm>
                <a:custGeom>
                  <a:avLst/>
                  <a:gdLst/>
                  <a:ahLst/>
                  <a:cxnLst>
                    <a:cxn ang="0">
                      <a:pos x="wd2" y="hd2"/>
                    </a:cxn>
                    <a:cxn ang="5400000">
                      <a:pos x="wd2" y="hd2"/>
                    </a:cxn>
                    <a:cxn ang="10800000">
                      <a:pos x="wd2" y="hd2"/>
                    </a:cxn>
                    <a:cxn ang="16200000">
                      <a:pos x="wd2" y="hd2"/>
                    </a:cxn>
                  </a:cxnLst>
                  <a:rect l="0" t="0" r="r" b="b"/>
                  <a:pathLst>
                    <a:path w="21600" h="21600" extrusionOk="0">
                      <a:moveTo>
                        <a:pt x="9257" y="2726"/>
                      </a:moveTo>
                      <a:lnTo>
                        <a:pt x="5554" y="3984"/>
                      </a:lnTo>
                      <a:lnTo>
                        <a:pt x="9257" y="5033"/>
                      </a:lnTo>
                      <a:lnTo>
                        <a:pt x="8023" y="6711"/>
                      </a:lnTo>
                      <a:lnTo>
                        <a:pt x="4320" y="6711"/>
                      </a:lnTo>
                      <a:lnTo>
                        <a:pt x="3086" y="9437"/>
                      </a:lnTo>
                      <a:lnTo>
                        <a:pt x="1234" y="11744"/>
                      </a:lnTo>
                      <a:lnTo>
                        <a:pt x="0" y="14889"/>
                      </a:lnTo>
                      <a:lnTo>
                        <a:pt x="1234" y="16567"/>
                      </a:lnTo>
                      <a:lnTo>
                        <a:pt x="0" y="16986"/>
                      </a:lnTo>
                      <a:lnTo>
                        <a:pt x="0" y="19713"/>
                      </a:lnTo>
                      <a:lnTo>
                        <a:pt x="4320" y="21600"/>
                      </a:lnTo>
                      <a:lnTo>
                        <a:pt x="8023" y="18874"/>
                      </a:lnTo>
                      <a:lnTo>
                        <a:pt x="8023" y="14889"/>
                      </a:lnTo>
                      <a:lnTo>
                        <a:pt x="10491" y="13421"/>
                      </a:lnTo>
                      <a:lnTo>
                        <a:pt x="11726" y="12163"/>
                      </a:lnTo>
                      <a:lnTo>
                        <a:pt x="14811" y="13002"/>
                      </a:lnTo>
                      <a:lnTo>
                        <a:pt x="16046" y="13002"/>
                      </a:lnTo>
                      <a:lnTo>
                        <a:pt x="17280" y="11324"/>
                      </a:lnTo>
                      <a:lnTo>
                        <a:pt x="16046" y="8598"/>
                      </a:lnTo>
                      <a:lnTo>
                        <a:pt x="18514" y="5872"/>
                      </a:lnTo>
                      <a:lnTo>
                        <a:pt x="20983" y="3565"/>
                      </a:lnTo>
                      <a:lnTo>
                        <a:pt x="20983" y="2307"/>
                      </a:lnTo>
                      <a:lnTo>
                        <a:pt x="21600" y="0"/>
                      </a:lnTo>
                      <a:lnTo>
                        <a:pt x="12343" y="1258"/>
                      </a:lnTo>
                      <a:lnTo>
                        <a:pt x="9257" y="2726"/>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sp>
            <p:nvSpPr>
              <p:cNvPr id="64" name="Shape 10183"/>
              <p:cNvSpPr/>
              <p:nvPr/>
            </p:nvSpPr>
            <p:spPr>
              <a:xfrm>
                <a:off x="7124177" y="675318"/>
                <a:ext cx="256357" cy="437738"/>
              </a:xfrm>
              <a:custGeom>
                <a:avLst/>
                <a:gdLst/>
                <a:ahLst/>
                <a:cxnLst>
                  <a:cxn ang="0">
                    <a:pos x="wd2" y="hd2"/>
                  </a:cxn>
                  <a:cxn ang="5400000">
                    <a:pos x="wd2" y="hd2"/>
                  </a:cxn>
                  <a:cxn ang="10800000">
                    <a:pos x="wd2" y="hd2"/>
                  </a:cxn>
                  <a:cxn ang="16200000">
                    <a:pos x="wd2" y="hd2"/>
                  </a:cxn>
                </a:cxnLst>
                <a:rect l="0" t="0" r="r" b="b"/>
                <a:pathLst>
                  <a:path w="21600" h="21600" extrusionOk="0">
                    <a:moveTo>
                      <a:pt x="302" y="3533"/>
                    </a:moveTo>
                    <a:lnTo>
                      <a:pt x="302" y="4095"/>
                    </a:lnTo>
                    <a:lnTo>
                      <a:pt x="1057" y="4738"/>
                    </a:lnTo>
                    <a:lnTo>
                      <a:pt x="1057" y="6103"/>
                    </a:lnTo>
                    <a:lnTo>
                      <a:pt x="1359" y="6665"/>
                    </a:lnTo>
                    <a:lnTo>
                      <a:pt x="2568" y="7146"/>
                    </a:lnTo>
                    <a:lnTo>
                      <a:pt x="2719" y="7709"/>
                    </a:lnTo>
                    <a:lnTo>
                      <a:pt x="2719" y="8190"/>
                    </a:lnTo>
                    <a:lnTo>
                      <a:pt x="3021" y="8752"/>
                    </a:lnTo>
                    <a:lnTo>
                      <a:pt x="3021" y="9395"/>
                    </a:lnTo>
                    <a:lnTo>
                      <a:pt x="2719" y="9716"/>
                    </a:lnTo>
                    <a:lnTo>
                      <a:pt x="2719" y="10760"/>
                    </a:lnTo>
                    <a:lnTo>
                      <a:pt x="3323" y="11804"/>
                    </a:lnTo>
                    <a:lnTo>
                      <a:pt x="4229" y="12446"/>
                    </a:lnTo>
                    <a:lnTo>
                      <a:pt x="4834" y="13490"/>
                    </a:lnTo>
                    <a:lnTo>
                      <a:pt x="4531" y="14534"/>
                    </a:lnTo>
                    <a:lnTo>
                      <a:pt x="4985" y="15096"/>
                    </a:lnTo>
                    <a:lnTo>
                      <a:pt x="5287" y="14373"/>
                    </a:lnTo>
                    <a:lnTo>
                      <a:pt x="7099" y="15096"/>
                    </a:lnTo>
                    <a:lnTo>
                      <a:pt x="9365" y="20717"/>
                    </a:lnTo>
                    <a:lnTo>
                      <a:pt x="9365" y="21199"/>
                    </a:lnTo>
                    <a:lnTo>
                      <a:pt x="9818" y="21600"/>
                    </a:lnTo>
                    <a:lnTo>
                      <a:pt x="19032" y="20717"/>
                    </a:lnTo>
                    <a:lnTo>
                      <a:pt x="18126" y="20074"/>
                    </a:lnTo>
                    <a:lnTo>
                      <a:pt x="17522" y="19512"/>
                    </a:lnTo>
                    <a:lnTo>
                      <a:pt x="17522" y="18870"/>
                    </a:lnTo>
                    <a:lnTo>
                      <a:pt x="18126" y="18308"/>
                    </a:lnTo>
                    <a:lnTo>
                      <a:pt x="17220" y="16622"/>
                    </a:lnTo>
                    <a:lnTo>
                      <a:pt x="17220" y="15578"/>
                    </a:lnTo>
                    <a:lnTo>
                      <a:pt x="16464" y="13651"/>
                    </a:lnTo>
                    <a:lnTo>
                      <a:pt x="16917" y="13169"/>
                    </a:lnTo>
                    <a:lnTo>
                      <a:pt x="16766" y="12286"/>
                    </a:lnTo>
                    <a:lnTo>
                      <a:pt x="17220" y="11643"/>
                    </a:lnTo>
                    <a:lnTo>
                      <a:pt x="17522" y="11161"/>
                    </a:lnTo>
                    <a:lnTo>
                      <a:pt x="17522" y="10599"/>
                    </a:lnTo>
                    <a:lnTo>
                      <a:pt x="18126" y="9957"/>
                    </a:lnTo>
                    <a:lnTo>
                      <a:pt x="17824" y="9395"/>
                    </a:lnTo>
                    <a:lnTo>
                      <a:pt x="18126" y="8512"/>
                    </a:lnTo>
                    <a:lnTo>
                      <a:pt x="17522" y="7307"/>
                    </a:lnTo>
                    <a:lnTo>
                      <a:pt x="17522" y="6825"/>
                    </a:lnTo>
                    <a:lnTo>
                      <a:pt x="18428" y="6183"/>
                    </a:lnTo>
                    <a:lnTo>
                      <a:pt x="19032" y="6183"/>
                    </a:lnTo>
                    <a:lnTo>
                      <a:pt x="20694" y="5139"/>
                    </a:lnTo>
                    <a:lnTo>
                      <a:pt x="21600" y="4256"/>
                    </a:lnTo>
                    <a:lnTo>
                      <a:pt x="21600" y="3774"/>
                    </a:lnTo>
                    <a:lnTo>
                      <a:pt x="21298" y="3212"/>
                    </a:lnTo>
                    <a:lnTo>
                      <a:pt x="20392" y="2730"/>
                    </a:lnTo>
                    <a:lnTo>
                      <a:pt x="20090" y="2168"/>
                    </a:lnTo>
                    <a:lnTo>
                      <a:pt x="20694" y="1124"/>
                    </a:lnTo>
                    <a:lnTo>
                      <a:pt x="20090" y="161"/>
                    </a:lnTo>
                    <a:lnTo>
                      <a:pt x="20392" y="0"/>
                    </a:lnTo>
                    <a:lnTo>
                      <a:pt x="3927" y="2329"/>
                    </a:lnTo>
                    <a:lnTo>
                      <a:pt x="0" y="2891"/>
                    </a:lnTo>
                    <a:lnTo>
                      <a:pt x="0" y="3212"/>
                    </a:lnTo>
                    <a:lnTo>
                      <a:pt x="302" y="3533"/>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nvGrpSpPr>
              <p:cNvPr id="65" name="Group 10204"/>
              <p:cNvGrpSpPr/>
              <p:nvPr/>
            </p:nvGrpSpPr>
            <p:grpSpPr>
              <a:xfrm>
                <a:off x="5910522" y="2239128"/>
                <a:ext cx="1344524" cy="556528"/>
                <a:chOff x="0" y="0"/>
                <a:chExt cx="1344523" cy="556527"/>
              </a:xfrm>
              <a:grpFill/>
            </p:grpSpPr>
            <p:sp>
              <p:nvSpPr>
                <p:cNvPr id="121" name="Shape 10184"/>
                <p:cNvSpPr/>
                <p:nvPr/>
              </p:nvSpPr>
              <p:spPr>
                <a:xfrm>
                  <a:off x="1112292" y="839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12960"/>
                      </a:lnTo>
                      <a:lnTo>
                        <a:pt x="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22" name="Shape 10185"/>
                <p:cNvSpPr/>
                <p:nvPr/>
              </p:nvSpPr>
              <p:spPr>
                <a:xfrm>
                  <a:off x="1057691" y="413326"/>
                  <a:ext cx="34062" cy="32547"/>
                </a:xfrm>
                <a:custGeom>
                  <a:avLst/>
                  <a:gdLst/>
                  <a:ahLst/>
                  <a:cxnLst>
                    <a:cxn ang="0">
                      <a:pos x="wd2" y="hd2"/>
                    </a:cxn>
                    <a:cxn ang="5400000">
                      <a:pos x="wd2" y="hd2"/>
                    </a:cxn>
                    <a:cxn ang="10800000">
                      <a:pos x="wd2" y="hd2"/>
                    </a:cxn>
                    <a:cxn ang="16200000">
                      <a:pos x="wd2" y="hd2"/>
                    </a:cxn>
                  </a:cxnLst>
                  <a:rect l="0" t="0" r="r" b="b"/>
                  <a:pathLst>
                    <a:path w="21600" h="21600" extrusionOk="0">
                      <a:moveTo>
                        <a:pt x="19326" y="0"/>
                      </a:moveTo>
                      <a:lnTo>
                        <a:pt x="12505" y="5400"/>
                      </a:lnTo>
                      <a:lnTo>
                        <a:pt x="4547" y="14040"/>
                      </a:lnTo>
                      <a:lnTo>
                        <a:pt x="0" y="21600"/>
                      </a:lnTo>
                      <a:lnTo>
                        <a:pt x="6821" y="14040"/>
                      </a:lnTo>
                      <a:lnTo>
                        <a:pt x="21600" y="0"/>
                      </a:lnTo>
                      <a:lnTo>
                        <a:pt x="19326"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23" name="Shape 10186"/>
                <p:cNvSpPr/>
                <p:nvPr/>
              </p:nvSpPr>
              <p:spPr>
                <a:xfrm>
                  <a:off x="1057691" y="413326"/>
                  <a:ext cx="34062" cy="32547"/>
                </a:xfrm>
                <a:custGeom>
                  <a:avLst/>
                  <a:gdLst/>
                  <a:ahLst/>
                  <a:cxnLst>
                    <a:cxn ang="0">
                      <a:pos x="wd2" y="hd2"/>
                    </a:cxn>
                    <a:cxn ang="5400000">
                      <a:pos x="wd2" y="hd2"/>
                    </a:cxn>
                    <a:cxn ang="10800000">
                      <a:pos x="wd2" y="hd2"/>
                    </a:cxn>
                    <a:cxn ang="16200000">
                      <a:pos x="wd2" y="hd2"/>
                    </a:cxn>
                  </a:cxnLst>
                  <a:rect l="0" t="0" r="r" b="b"/>
                  <a:pathLst>
                    <a:path w="21600" h="21600" extrusionOk="0">
                      <a:moveTo>
                        <a:pt x="19326" y="0"/>
                      </a:moveTo>
                      <a:lnTo>
                        <a:pt x="12505" y="5400"/>
                      </a:lnTo>
                      <a:lnTo>
                        <a:pt x="4547" y="14040"/>
                      </a:lnTo>
                      <a:lnTo>
                        <a:pt x="0" y="21600"/>
                      </a:lnTo>
                      <a:lnTo>
                        <a:pt x="6821" y="14040"/>
                      </a:lnTo>
                      <a:lnTo>
                        <a:pt x="21600" y="0"/>
                      </a:lnTo>
                      <a:lnTo>
                        <a:pt x="19326"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24" name="Shape 10187"/>
                <p:cNvSpPr/>
                <p:nvPr/>
              </p:nvSpPr>
              <p:spPr>
                <a:xfrm>
                  <a:off x="1134775" y="364509"/>
                  <a:ext cx="51989"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152" y="0"/>
                      </a:lnTo>
                      <a:lnTo>
                        <a:pt x="4469" y="12000"/>
                      </a:lnTo>
                      <a:lnTo>
                        <a:pt x="0" y="21600"/>
                      </a:lnTo>
                      <a:lnTo>
                        <a:pt x="11172" y="72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25" name="Shape 10188"/>
                <p:cNvSpPr/>
                <p:nvPr/>
              </p:nvSpPr>
              <p:spPr>
                <a:xfrm>
                  <a:off x="1134775" y="364509"/>
                  <a:ext cx="51989"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152" y="0"/>
                      </a:lnTo>
                      <a:lnTo>
                        <a:pt x="4469" y="12000"/>
                      </a:lnTo>
                      <a:lnTo>
                        <a:pt x="0" y="21600"/>
                      </a:lnTo>
                      <a:lnTo>
                        <a:pt x="11172" y="72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26" name="Shape 10189"/>
                <p:cNvSpPr/>
                <p:nvPr/>
              </p:nvSpPr>
              <p:spPr>
                <a:xfrm>
                  <a:off x="1217240" y="312436"/>
                  <a:ext cx="32269" cy="602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3200" y="4086"/>
                      </a:lnTo>
                      <a:lnTo>
                        <a:pt x="8400" y="7589"/>
                      </a:lnTo>
                      <a:lnTo>
                        <a:pt x="6000" y="11676"/>
                      </a:lnTo>
                      <a:lnTo>
                        <a:pt x="0" y="21600"/>
                      </a:lnTo>
                      <a:lnTo>
                        <a:pt x="8400" y="8757"/>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27" name="Shape 10190"/>
                <p:cNvSpPr/>
                <p:nvPr/>
              </p:nvSpPr>
              <p:spPr>
                <a:xfrm>
                  <a:off x="1217240" y="312436"/>
                  <a:ext cx="32269" cy="602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3200" y="4086"/>
                      </a:lnTo>
                      <a:lnTo>
                        <a:pt x="8400" y="7589"/>
                      </a:lnTo>
                      <a:lnTo>
                        <a:pt x="6000" y="11676"/>
                      </a:lnTo>
                      <a:lnTo>
                        <a:pt x="0" y="21600"/>
                      </a:lnTo>
                      <a:lnTo>
                        <a:pt x="8400" y="8757"/>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28" name="Shape 10191"/>
                <p:cNvSpPr/>
                <p:nvPr/>
              </p:nvSpPr>
              <p:spPr>
                <a:xfrm>
                  <a:off x="1259293" y="2824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29" name="Shape 10192"/>
                <p:cNvSpPr/>
                <p:nvPr/>
              </p:nvSpPr>
              <p:spPr>
                <a:xfrm>
                  <a:off x="1259293" y="2824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30" name="Shape 10193"/>
                <p:cNvSpPr/>
                <p:nvPr/>
              </p:nvSpPr>
              <p:spPr>
                <a:xfrm>
                  <a:off x="1279984" y="250599"/>
                  <a:ext cx="23306" cy="2115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323"/>
                      </a:lnTo>
                      <a:lnTo>
                        <a:pt x="9969" y="13292"/>
                      </a:lnTo>
                      <a:lnTo>
                        <a:pt x="0" y="21600"/>
                      </a:lnTo>
                      <a:lnTo>
                        <a:pt x="21600" y="3323"/>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31" name="Shape 10194"/>
                <p:cNvSpPr/>
                <p:nvPr/>
              </p:nvSpPr>
              <p:spPr>
                <a:xfrm>
                  <a:off x="1279984" y="250599"/>
                  <a:ext cx="23306" cy="2115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323"/>
                      </a:lnTo>
                      <a:lnTo>
                        <a:pt x="9969" y="13292"/>
                      </a:lnTo>
                      <a:lnTo>
                        <a:pt x="0" y="21600"/>
                      </a:lnTo>
                      <a:lnTo>
                        <a:pt x="21600" y="3323"/>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32" name="Shape 10195"/>
                <p:cNvSpPr/>
                <p:nvPr/>
              </p:nvSpPr>
              <p:spPr>
                <a:xfrm>
                  <a:off x="1324803" y="143200"/>
                  <a:ext cx="19721" cy="992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927" y="21600"/>
                      </a:lnTo>
                      <a:lnTo>
                        <a:pt x="17673" y="20184"/>
                      </a:lnTo>
                      <a:lnTo>
                        <a:pt x="21600" y="15580"/>
                      </a:lnTo>
                      <a:lnTo>
                        <a:pt x="17673" y="8144"/>
                      </a:lnTo>
                      <a:lnTo>
                        <a:pt x="13745" y="5311"/>
                      </a:lnTo>
                      <a:lnTo>
                        <a:pt x="3927" y="0"/>
                      </a:lnTo>
                      <a:lnTo>
                        <a:pt x="3927" y="2833"/>
                      </a:lnTo>
                      <a:lnTo>
                        <a:pt x="9818" y="5311"/>
                      </a:lnTo>
                      <a:lnTo>
                        <a:pt x="13745" y="7436"/>
                      </a:lnTo>
                      <a:lnTo>
                        <a:pt x="17673" y="16643"/>
                      </a:lnTo>
                      <a:lnTo>
                        <a:pt x="9818" y="19475"/>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33" name="Shape 10196"/>
                <p:cNvSpPr/>
                <p:nvPr/>
              </p:nvSpPr>
              <p:spPr>
                <a:xfrm>
                  <a:off x="1324803" y="143200"/>
                  <a:ext cx="19721" cy="992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927" y="21600"/>
                      </a:lnTo>
                      <a:lnTo>
                        <a:pt x="17673" y="20184"/>
                      </a:lnTo>
                      <a:lnTo>
                        <a:pt x="21600" y="15580"/>
                      </a:lnTo>
                      <a:lnTo>
                        <a:pt x="17673" y="8144"/>
                      </a:lnTo>
                      <a:lnTo>
                        <a:pt x="13745" y="5311"/>
                      </a:lnTo>
                      <a:lnTo>
                        <a:pt x="3927" y="0"/>
                      </a:lnTo>
                      <a:lnTo>
                        <a:pt x="3927" y="2833"/>
                      </a:lnTo>
                      <a:lnTo>
                        <a:pt x="9818" y="5311"/>
                      </a:lnTo>
                      <a:lnTo>
                        <a:pt x="13745" y="7436"/>
                      </a:lnTo>
                      <a:lnTo>
                        <a:pt x="17673" y="16643"/>
                      </a:lnTo>
                      <a:lnTo>
                        <a:pt x="9818" y="19475"/>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34" name="Shape 10197"/>
                <p:cNvSpPr/>
                <p:nvPr/>
              </p:nvSpPr>
              <p:spPr>
                <a:xfrm>
                  <a:off x="0" y="24409"/>
                  <a:ext cx="1294327" cy="532119"/>
                </a:xfrm>
                <a:custGeom>
                  <a:avLst/>
                  <a:gdLst/>
                  <a:ahLst/>
                  <a:cxnLst>
                    <a:cxn ang="0">
                      <a:pos x="wd2" y="hd2"/>
                    </a:cxn>
                    <a:cxn ang="5400000">
                      <a:pos x="wd2" y="hd2"/>
                    </a:cxn>
                    <a:cxn ang="10800000">
                      <a:pos x="wd2" y="hd2"/>
                    </a:cxn>
                    <a:cxn ang="16200000">
                      <a:pos x="wd2" y="hd2"/>
                    </a:cxn>
                  </a:cxnLst>
                  <a:rect l="0" t="0" r="r" b="b"/>
                  <a:pathLst>
                    <a:path w="21600" h="21600" extrusionOk="0">
                      <a:moveTo>
                        <a:pt x="14899" y="2510"/>
                      </a:moveTo>
                      <a:lnTo>
                        <a:pt x="9274" y="4690"/>
                      </a:lnTo>
                      <a:lnTo>
                        <a:pt x="7240" y="5483"/>
                      </a:lnTo>
                      <a:lnTo>
                        <a:pt x="6462" y="5615"/>
                      </a:lnTo>
                      <a:lnTo>
                        <a:pt x="6013" y="5615"/>
                      </a:lnTo>
                      <a:lnTo>
                        <a:pt x="5953" y="6209"/>
                      </a:lnTo>
                      <a:lnTo>
                        <a:pt x="5953" y="6738"/>
                      </a:lnTo>
                      <a:lnTo>
                        <a:pt x="5894" y="7464"/>
                      </a:lnTo>
                      <a:lnTo>
                        <a:pt x="5684" y="7728"/>
                      </a:lnTo>
                      <a:lnTo>
                        <a:pt x="5505" y="8059"/>
                      </a:lnTo>
                      <a:lnTo>
                        <a:pt x="5325" y="9050"/>
                      </a:lnTo>
                      <a:lnTo>
                        <a:pt x="5176" y="9578"/>
                      </a:lnTo>
                      <a:lnTo>
                        <a:pt x="4996" y="9182"/>
                      </a:lnTo>
                      <a:lnTo>
                        <a:pt x="4607" y="9578"/>
                      </a:lnTo>
                      <a:lnTo>
                        <a:pt x="4398" y="9908"/>
                      </a:lnTo>
                      <a:lnTo>
                        <a:pt x="4338" y="10305"/>
                      </a:lnTo>
                      <a:lnTo>
                        <a:pt x="4099" y="10833"/>
                      </a:lnTo>
                      <a:lnTo>
                        <a:pt x="3979" y="10833"/>
                      </a:lnTo>
                      <a:lnTo>
                        <a:pt x="3770" y="10437"/>
                      </a:lnTo>
                      <a:lnTo>
                        <a:pt x="3590" y="10701"/>
                      </a:lnTo>
                      <a:lnTo>
                        <a:pt x="3470" y="10899"/>
                      </a:lnTo>
                      <a:lnTo>
                        <a:pt x="3470" y="11295"/>
                      </a:lnTo>
                      <a:lnTo>
                        <a:pt x="3261" y="11163"/>
                      </a:lnTo>
                      <a:lnTo>
                        <a:pt x="3141" y="12154"/>
                      </a:lnTo>
                      <a:lnTo>
                        <a:pt x="3022" y="12550"/>
                      </a:lnTo>
                      <a:lnTo>
                        <a:pt x="2872" y="12550"/>
                      </a:lnTo>
                      <a:lnTo>
                        <a:pt x="2483" y="13145"/>
                      </a:lnTo>
                      <a:lnTo>
                        <a:pt x="1855" y="14400"/>
                      </a:lnTo>
                      <a:lnTo>
                        <a:pt x="1675" y="14664"/>
                      </a:lnTo>
                      <a:lnTo>
                        <a:pt x="1286" y="14664"/>
                      </a:lnTo>
                      <a:lnTo>
                        <a:pt x="838" y="15127"/>
                      </a:lnTo>
                      <a:lnTo>
                        <a:pt x="658" y="15655"/>
                      </a:lnTo>
                      <a:lnTo>
                        <a:pt x="628" y="16117"/>
                      </a:lnTo>
                      <a:lnTo>
                        <a:pt x="568" y="16778"/>
                      </a:lnTo>
                      <a:lnTo>
                        <a:pt x="389" y="17108"/>
                      </a:lnTo>
                      <a:lnTo>
                        <a:pt x="0" y="17372"/>
                      </a:lnTo>
                      <a:lnTo>
                        <a:pt x="0" y="19222"/>
                      </a:lnTo>
                      <a:lnTo>
                        <a:pt x="3141" y="18165"/>
                      </a:lnTo>
                      <a:lnTo>
                        <a:pt x="3829" y="17372"/>
                      </a:lnTo>
                      <a:lnTo>
                        <a:pt x="3979" y="17372"/>
                      </a:lnTo>
                      <a:lnTo>
                        <a:pt x="4338" y="16778"/>
                      </a:lnTo>
                      <a:lnTo>
                        <a:pt x="4787" y="16382"/>
                      </a:lnTo>
                      <a:lnTo>
                        <a:pt x="4936" y="16117"/>
                      </a:lnTo>
                      <a:lnTo>
                        <a:pt x="5176" y="16051"/>
                      </a:lnTo>
                      <a:lnTo>
                        <a:pt x="7479" y="15391"/>
                      </a:lnTo>
                      <a:lnTo>
                        <a:pt x="8317" y="15259"/>
                      </a:lnTo>
                      <a:lnTo>
                        <a:pt x="8556" y="15787"/>
                      </a:lnTo>
                      <a:lnTo>
                        <a:pt x="8706" y="15523"/>
                      </a:lnTo>
                      <a:lnTo>
                        <a:pt x="9065" y="16250"/>
                      </a:lnTo>
                      <a:lnTo>
                        <a:pt x="9155" y="16778"/>
                      </a:lnTo>
                      <a:lnTo>
                        <a:pt x="9155" y="17108"/>
                      </a:lnTo>
                      <a:lnTo>
                        <a:pt x="9214" y="17240"/>
                      </a:lnTo>
                      <a:lnTo>
                        <a:pt x="12086" y="16250"/>
                      </a:lnTo>
                      <a:lnTo>
                        <a:pt x="15407" y="21468"/>
                      </a:lnTo>
                      <a:lnTo>
                        <a:pt x="15527" y="21600"/>
                      </a:lnTo>
                      <a:lnTo>
                        <a:pt x="15617" y="21600"/>
                      </a:lnTo>
                      <a:lnTo>
                        <a:pt x="16035" y="21270"/>
                      </a:lnTo>
                      <a:lnTo>
                        <a:pt x="16424" y="21006"/>
                      </a:lnTo>
                      <a:lnTo>
                        <a:pt x="16753" y="21006"/>
                      </a:lnTo>
                      <a:lnTo>
                        <a:pt x="16993" y="20741"/>
                      </a:lnTo>
                      <a:lnTo>
                        <a:pt x="17023" y="19750"/>
                      </a:lnTo>
                      <a:lnTo>
                        <a:pt x="16873" y="18892"/>
                      </a:lnTo>
                      <a:lnTo>
                        <a:pt x="16933" y="18892"/>
                      </a:lnTo>
                      <a:lnTo>
                        <a:pt x="17023" y="19222"/>
                      </a:lnTo>
                      <a:lnTo>
                        <a:pt x="17142" y="20345"/>
                      </a:lnTo>
                      <a:lnTo>
                        <a:pt x="17142" y="19024"/>
                      </a:lnTo>
                      <a:lnTo>
                        <a:pt x="17202" y="18495"/>
                      </a:lnTo>
                      <a:lnTo>
                        <a:pt x="17382" y="17637"/>
                      </a:lnTo>
                      <a:lnTo>
                        <a:pt x="17651" y="16778"/>
                      </a:lnTo>
                      <a:lnTo>
                        <a:pt x="18100" y="15919"/>
                      </a:lnTo>
                      <a:lnTo>
                        <a:pt x="17980" y="15391"/>
                      </a:lnTo>
                      <a:lnTo>
                        <a:pt x="18100" y="15061"/>
                      </a:lnTo>
                      <a:lnTo>
                        <a:pt x="17980" y="14664"/>
                      </a:lnTo>
                      <a:lnTo>
                        <a:pt x="18219" y="14928"/>
                      </a:lnTo>
                      <a:lnTo>
                        <a:pt x="18040" y="15259"/>
                      </a:lnTo>
                      <a:lnTo>
                        <a:pt x="18279" y="15523"/>
                      </a:lnTo>
                      <a:lnTo>
                        <a:pt x="18339" y="15391"/>
                      </a:lnTo>
                      <a:lnTo>
                        <a:pt x="18489" y="14928"/>
                      </a:lnTo>
                      <a:lnTo>
                        <a:pt x="18668" y="14004"/>
                      </a:lnTo>
                      <a:lnTo>
                        <a:pt x="18907" y="14268"/>
                      </a:lnTo>
                      <a:lnTo>
                        <a:pt x="19386" y="13673"/>
                      </a:lnTo>
                      <a:lnTo>
                        <a:pt x="19566" y="13673"/>
                      </a:lnTo>
                      <a:lnTo>
                        <a:pt x="19625" y="13409"/>
                      </a:lnTo>
                      <a:lnTo>
                        <a:pt x="19805" y="13013"/>
                      </a:lnTo>
                      <a:lnTo>
                        <a:pt x="19835" y="13541"/>
                      </a:lnTo>
                      <a:lnTo>
                        <a:pt x="19955" y="13013"/>
                      </a:lnTo>
                      <a:lnTo>
                        <a:pt x="20194" y="13277"/>
                      </a:lnTo>
                      <a:lnTo>
                        <a:pt x="20254" y="13277"/>
                      </a:lnTo>
                      <a:lnTo>
                        <a:pt x="20403" y="12418"/>
                      </a:lnTo>
                      <a:lnTo>
                        <a:pt x="20583" y="11956"/>
                      </a:lnTo>
                      <a:lnTo>
                        <a:pt x="20702" y="11560"/>
                      </a:lnTo>
                      <a:lnTo>
                        <a:pt x="20583" y="11163"/>
                      </a:lnTo>
                      <a:lnTo>
                        <a:pt x="20523" y="11163"/>
                      </a:lnTo>
                      <a:lnTo>
                        <a:pt x="20403" y="11692"/>
                      </a:lnTo>
                      <a:lnTo>
                        <a:pt x="20254" y="11824"/>
                      </a:lnTo>
                      <a:lnTo>
                        <a:pt x="20314" y="11295"/>
                      </a:lnTo>
                      <a:lnTo>
                        <a:pt x="20194" y="10899"/>
                      </a:lnTo>
                      <a:lnTo>
                        <a:pt x="20134" y="11295"/>
                      </a:lnTo>
                      <a:lnTo>
                        <a:pt x="20134" y="11428"/>
                      </a:lnTo>
                      <a:lnTo>
                        <a:pt x="20014" y="11428"/>
                      </a:lnTo>
                      <a:lnTo>
                        <a:pt x="20074" y="11956"/>
                      </a:lnTo>
                      <a:lnTo>
                        <a:pt x="19835" y="11692"/>
                      </a:lnTo>
                      <a:lnTo>
                        <a:pt x="19446" y="12286"/>
                      </a:lnTo>
                      <a:lnTo>
                        <a:pt x="18997" y="12154"/>
                      </a:lnTo>
                      <a:lnTo>
                        <a:pt x="18489" y="11031"/>
                      </a:lnTo>
                      <a:lnTo>
                        <a:pt x="18728" y="11295"/>
                      </a:lnTo>
                      <a:lnTo>
                        <a:pt x="18907" y="11428"/>
                      </a:lnTo>
                      <a:lnTo>
                        <a:pt x="19177" y="11824"/>
                      </a:lnTo>
                      <a:lnTo>
                        <a:pt x="19386" y="11956"/>
                      </a:lnTo>
                      <a:lnTo>
                        <a:pt x="19506" y="11692"/>
                      </a:lnTo>
                      <a:lnTo>
                        <a:pt x="19835" y="10833"/>
                      </a:lnTo>
                      <a:lnTo>
                        <a:pt x="19835" y="10305"/>
                      </a:lnTo>
                      <a:lnTo>
                        <a:pt x="19625" y="10437"/>
                      </a:lnTo>
                      <a:lnTo>
                        <a:pt x="19685" y="10040"/>
                      </a:lnTo>
                      <a:lnTo>
                        <a:pt x="19895" y="10040"/>
                      </a:lnTo>
                      <a:lnTo>
                        <a:pt x="20014" y="9578"/>
                      </a:lnTo>
                      <a:lnTo>
                        <a:pt x="19566" y="9182"/>
                      </a:lnTo>
                      <a:lnTo>
                        <a:pt x="19356" y="9182"/>
                      </a:lnTo>
                      <a:lnTo>
                        <a:pt x="18429" y="8719"/>
                      </a:lnTo>
                      <a:lnTo>
                        <a:pt x="18399" y="8455"/>
                      </a:lnTo>
                      <a:lnTo>
                        <a:pt x="18848" y="8719"/>
                      </a:lnTo>
                      <a:lnTo>
                        <a:pt x="19237" y="8719"/>
                      </a:lnTo>
                      <a:lnTo>
                        <a:pt x="19446" y="8587"/>
                      </a:lnTo>
                      <a:lnTo>
                        <a:pt x="19566" y="8587"/>
                      </a:lnTo>
                      <a:lnTo>
                        <a:pt x="19506" y="8191"/>
                      </a:lnTo>
                      <a:lnTo>
                        <a:pt x="19446" y="7728"/>
                      </a:lnTo>
                      <a:lnTo>
                        <a:pt x="19685" y="7728"/>
                      </a:lnTo>
                      <a:lnTo>
                        <a:pt x="19566" y="7927"/>
                      </a:lnTo>
                      <a:lnTo>
                        <a:pt x="19745" y="8455"/>
                      </a:lnTo>
                      <a:lnTo>
                        <a:pt x="19955" y="8587"/>
                      </a:lnTo>
                      <a:lnTo>
                        <a:pt x="20014" y="8059"/>
                      </a:lnTo>
                      <a:lnTo>
                        <a:pt x="20134" y="8455"/>
                      </a:lnTo>
                      <a:lnTo>
                        <a:pt x="20314" y="8587"/>
                      </a:lnTo>
                      <a:lnTo>
                        <a:pt x="20762" y="8587"/>
                      </a:lnTo>
                      <a:lnTo>
                        <a:pt x="20912" y="8191"/>
                      </a:lnTo>
                      <a:lnTo>
                        <a:pt x="21211" y="6804"/>
                      </a:lnTo>
                      <a:lnTo>
                        <a:pt x="21211" y="6341"/>
                      </a:lnTo>
                      <a:lnTo>
                        <a:pt x="21420" y="6473"/>
                      </a:lnTo>
                      <a:lnTo>
                        <a:pt x="21600" y="6077"/>
                      </a:lnTo>
                      <a:lnTo>
                        <a:pt x="21540" y="5615"/>
                      </a:lnTo>
                      <a:lnTo>
                        <a:pt x="21480" y="4690"/>
                      </a:lnTo>
                      <a:lnTo>
                        <a:pt x="21361" y="4228"/>
                      </a:lnTo>
                      <a:lnTo>
                        <a:pt x="21151" y="3831"/>
                      </a:lnTo>
                      <a:lnTo>
                        <a:pt x="21151" y="4492"/>
                      </a:lnTo>
                      <a:lnTo>
                        <a:pt x="20792" y="4492"/>
                      </a:lnTo>
                      <a:lnTo>
                        <a:pt x="20792" y="4954"/>
                      </a:lnTo>
                      <a:lnTo>
                        <a:pt x="20852" y="5813"/>
                      </a:lnTo>
                      <a:lnTo>
                        <a:pt x="20702" y="6341"/>
                      </a:lnTo>
                      <a:lnTo>
                        <a:pt x="20583" y="6077"/>
                      </a:lnTo>
                      <a:lnTo>
                        <a:pt x="20762" y="5615"/>
                      </a:lnTo>
                      <a:lnTo>
                        <a:pt x="20523" y="5483"/>
                      </a:lnTo>
                      <a:lnTo>
                        <a:pt x="20643" y="4954"/>
                      </a:lnTo>
                      <a:lnTo>
                        <a:pt x="20643" y="4492"/>
                      </a:lnTo>
                      <a:lnTo>
                        <a:pt x="20583" y="4095"/>
                      </a:lnTo>
                      <a:lnTo>
                        <a:pt x="20403" y="3963"/>
                      </a:lnTo>
                      <a:lnTo>
                        <a:pt x="20074" y="4228"/>
                      </a:lnTo>
                      <a:lnTo>
                        <a:pt x="20014" y="4690"/>
                      </a:lnTo>
                      <a:lnTo>
                        <a:pt x="19625" y="4492"/>
                      </a:lnTo>
                      <a:lnTo>
                        <a:pt x="19386" y="4822"/>
                      </a:lnTo>
                      <a:lnTo>
                        <a:pt x="19177" y="4954"/>
                      </a:lnTo>
                      <a:lnTo>
                        <a:pt x="18997" y="5086"/>
                      </a:lnTo>
                      <a:lnTo>
                        <a:pt x="18937" y="4624"/>
                      </a:lnTo>
                      <a:lnTo>
                        <a:pt x="18788" y="4095"/>
                      </a:lnTo>
                      <a:lnTo>
                        <a:pt x="18668" y="3699"/>
                      </a:lnTo>
                      <a:lnTo>
                        <a:pt x="18608" y="3237"/>
                      </a:lnTo>
                      <a:lnTo>
                        <a:pt x="18728" y="2840"/>
                      </a:lnTo>
                      <a:lnTo>
                        <a:pt x="18608" y="2510"/>
                      </a:lnTo>
                      <a:lnTo>
                        <a:pt x="18728" y="2708"/>
                      </a:lnTo>
                      <a:lnTo>
                        <a:pt x="18728" y="3369"/>
                      </a:lnTo>
                      <a:lnTo>
                        <a:pt x="18907" y="4228"/>
                      </a:lnTo>
                      <a:lnTo>
                        <a:pt x="19117" y="4228"/>
                      </a:lnTo>
                      <a:lnTo>
                        <a:pt x="19356" y="4492"/>
                      </a:lnTo>
                      <a:lnTo>
                        <a:pt x="19805" y="3633"/>
                      </a:lnTo>
                      <a:lnTo>
                        <a:pt x="19566" y="3237"/>
                      </a:lnTo>
                      <a:lnTo>
                        <a:pt x="19805" y="3237"/>
                      </a:lnTo>
                      <a:lnTo>
                        <a:pt x="20074" y="3369"/>
                      </a:lnTo>
                      <a:lnTo>
                        <a:pt x="19895" y="2972"/>
                      </a:lnTo>
                      <a:lnTo>
                        <a:pt x="20134" y="3105"/>
                      </a:lnTo>
                      <a:lnTo>
                        <a:pt x="20314" y="2972"/>
                      </a:lnTo>
                      <a:lnTo>
                        <a:pt x="20314" y="2642"/>
                      </a:lnTo>
                      <a:lnTo>
                        <a:pt x="20134" y="2246"/>
                      </a:lnTo>
                      <a:lnTo>
                        <a:pt x="19895" y="1982"/>
                      </a:lnTo>
                      <a:lnTo>
                        <a:pt x="20134" y="1982"/>
                      </a:lnTo>
                      <a:lnTo>
                        <a:pt x="20523" y="2510"/>
                      </a:lnTo>
                      <a:lnTo>
                        <a:pt x="20792" y="2510"/>
                      </a:lnTo>
                      <a:lnTo>
                        <a:pt x="20583" y="2114"/>
                      </a:lnTo>
                      <a:lnTo>
                        <a:pt x="20463" y="1651"/>
                      </a:lnTo>
                      <a:lnTo>
                        <a:pt x="20852" y="2378"/>
                      </a:lnTo>
                      <a:lnTo>
                        <a:pt x="21032" y="2972"/>
                      </a:lnTo>
                      <a:lnTo>
                        <a:pt x="21032" y="2510"/>
                      </a:lnTo>
                      <a:lnTo>
                        <a:pt x="20643" y="1123"/>
                      </a:lnTo>
                      <a:lnTo>
                        <a:pt x="20643" y="991"/>
                      </a:lnTo>
                      <a:lnTo>
                        <a:pt x="20403" y="859"/>
                      </a:lnTo>
                      <a:lnTo>
                        <a:pt x="20254" y="396"/>
                      </a:lnTo>
                      <a:lnTo>
                        <a:pt x="20194" y="0"/>
                      </a:lnTo>
                      <a:lnTo>
                        <a:pt x="17711" y="1255"/>
                      </a:lnTo>
                      <a:lnTo>
                        <a:pt x="14899" y="2510"/>
                      </a:lnTo>
                      <a:close/>
                    </a:path>
                  </a:pathLst>
                </a:custGeom>
                <a:solidFill>
                  <a:schemeClr val="accent1"/>
                </a:solidFill>
                <a:ln w="3175" cap="rnd">
                  <a:solidFill>
                    <a:schemeClr val="bg1"/>
                  </a:solidFill>
                  <a:prstDash val="solid"/>
                  <a:round/>
                </a:ln>
                <a:effectLst/>
              </p:spPr>
              <p:txBody>
                <a:bodyPr wrap="square" lIns="45719" tIns="45719" rIns="45719" bIns="45719" numCol="1" anchor="t">
                  <a:noAutofit/>
                </a:bodyPr>
                <a:lstStyle/>
                <a:p>
                  <a:endParaRPr/>
                </a:p>
              </p:txBody>
            </p:sp>
            <p:sp>
              <p:nvSpPr>
                <p:cNvPr id="135" name="Shape 10198"/>
                <p:cNvSpPr/>
                <p:nvPr/>
              </p:nvSpPr>
              <p:spPr>
                <a:xfrm>
                  <a:off x="1213655" y="21155"/>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16800" y="21600"/>
                      </a:moveTo>
                      <a:lnTo>
                        <a:pt x="21600" y="0"/>
                      </a:lnTo>
                      <a:lnTo>
                        <a:pt x="7200" y="0"/>
                      </a:lnTo>
                      <a:lnTo>
                        <a:pt x="0" y="5400"/>
                      </a:lnTo>
                      <a:lnTo>
                        <a:pt x="1680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36" name="Shape 10199"/>
                <p:cNvSpPr/>
                <p:nvPr/>
              </p:nvSpPr>
              <p:spPr>
                <a:xfrm>
                  <a:off x="1213655" y="21155"/>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16800" y="21600"/>
                      </a:moveTo>
                      <a:lnTo>
                        <a:pt x="21600" y="0"/>
                      </a:lnTo>
                      <a:lnTo>
                        <a:pt x="7200" y="0"/>
                      </a:lnTo>
                      <a:lnTo>
                        <a:pt x="0" y="5400"/>
                      </a:lnTo>
                      <a:lnTo>
                        <a:pt x="1680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37" name="Shape 10200"/>
                <p:cNvSpPr/>
                <p:nvPr/>
              </p:nvSpPr>
              <p:spPr>
                <a:xfrm>
                  <a:off x="1217240" y="0"/>
                  <a:ext cx="16135" cy="211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92"/>
                      </a:lnTo>
                      <a:lnTo>
                        <a:pt x="2400" y="21600"/>
                      </a:lnTo>
                      <a:lnTo>
                        <a:pt x="21600" y="21600"/>
                      </a:lnTo>
                      <a:lnTo>
                        <a:pt x="12000" y="9969"/>
                      </a:lnTo>
                      <a:lnTo>
                        <a:pt x="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38" name="Shape 10201"/>
                <p:cNvSpPr/>
                <p:nvPr/>
              </p:nvSpPr>
              <p:spPr>
                <a:xfrm>
                  <a:off x="1217240" y="0"/>
                  <a:ext cx="16135" cy="211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92"/>
                      </a:lnTo>
                      <a:lnTo>
                        <a:pt x="2400" y="21600"/>
                      </a:lnTo>
                      <a:lnTo>
                        <a:pt x="21600" y="21600"/>
                      </a:lnTo>
                      <a:lnTo>
                        <a:pt x="12000" y="9969"/>
                      </a:lnTo>
                      <a:lnTo>
                        <a:pt x="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39" name="Shape 10202"/>
                <p:cNvSpPr/>
                <p:nvPr/>
              </p:nvSpPr>
              <p:spPr>
                <a:xfrm>
                  <a:off x="1233374" y="17901"/>
                  <a:ext cx="80672" cy="120419"/>
                </a:xfrm>
                <a:custGeom>
                  <a:avLst/>
                  <a:gdLst/>
                  <a:ahLst/>
                  <a:cxnLst>
                    <a:cxn ang="0">
                      <a:pos x="wd2" y="hd2"/>
                    </a:cxn>
                    <a:cxn ang="5400000">
                      <a:pos x="wd2" y="hd2"/>
                    </a:cxn>
                    <a:cxn ang="10800000">
                      <a:pos x="wd2" y="hd2"/>
                    </a:cxn>
                    <a:cxn ang="16200000">
                      <a:pos x="wd2" y="hd2"/>
                    </a:cxn>
                  </a:cxnLst>
                  <a:rect l="0" t="0" r="r" b="b"/>
                  <a:pathLst>
                    <a:path w="21600" h="21600" extrusionOk="0">
                      <a:moveTo>
                        <a:pt x="6240" y="8465"/>
                      </a:moveTo>
                      <a:lnTo>
                        <a:pt x="8160" y="9924"/>
                      </a:lnTo>
                      <a:lnTo>
                        <a:pt x="10560" y="13719"/>
                      </a:lnTo>
                      <a:lnTo>
                        <a:pt x="14400" y="15470"/>
                      </a:lnTo>
                      <a:lnTo>
                        <a:pt x="13440" y="16638"/>
                      </a:lnTo>
                      <a:lnTo>
                        <a:pt x="16320" y="17222"/>
                      </a:lnTo>
                      <a:lnTo>
                        <a:pt x="19680" y="19265"/>
                      </a:lnTo>
                      <a:lnTo>
                        <a:pt x="21600" y="21600"/>
                      </a:lnTo>
                      <a:lnTo>
                        <a:pt x="21600" y="21016"/>
                      </a:lnTo>
                      <a:lnTo>
                        <a:pt x="19680" y="18681"/>
                      </a:lnTo>
                      <a:lnTo>
                        <a:pt x="11520" y="12843"/>
                      </a:lnTo>
                      <a:lnTo>
                        <a:pt x="7200" y="8757"/>
                      </a:lnTo>
                      <a:lnTo>
                        <a:pt x="1920" y="584"/>
                      </a:lnTo>
                      <a:lnTo>
                        <a:pt x="960" y="0"/>
                      </a:lnTo>
                      <a:lnTo>
                        <a:pt x="0" y="584"/>
                      </a:lnTo>
                      <a:lnTo>
                        <a:pt x="6240" y="8465"/>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40" name="Shape 10203"/>
                <p:cNvSpPr/>
                <p:nvPr/>
              </p:nvSpPr>
              <p:spPr>
                <a:xfrm>
                  <a:off x="1233374" y="17901"/>
                  <a:ext cx="80672" cy="120419"/>
                </a:xfrm>
                <a:custGeom>
                  <a:avLst/>
                  <a:gdLst/>
                  <a:ahLst/>
                  <a:cxnLst>
                    <a:cxn ang="0">
                      <a:pos x="wd2" y="hd2"/>
                    </a:cxn>
                    <a:cxn ang="5400000">
                      <a:pos x="wd2" y="hd2"/>
                    </a:cxn>
                    <a:cxn ang="10800000">
                      <a:pos x="wd2" y="hd2"/>
                    </a:cxn>
                    <a:cxn ang="16200000">
                      <a:pos x="wd2" y="hd2"/>
                    </a:cxn>
                  </a:cxnLst>
                  <a:rect l="0" t="0" r="r" b="b"/>
                  <a:pathLst>
                    <a:path w="21600" h="21600" extrusionOk="0">
                      <a:moveTo>
                        <a:pt x="6240" y="8465"/>
                      </a:moveTo>
                      <a:lnTo>
                        <a:pt x="8160" y="9924"/>
                      </a:lnTo>
                      <a:lnTo>
                        <a:pt x="10560" y="13719"/>
                      </a:lnTo>
                      <a:lnTo>
                        <a:pt x="14400" y="15470"/>
                      </a:lnTo>
                      <a:lnTo>
                        <a:pt x="13440" y="16638"/>
                      </a:lnTo>
                      <a:lnTo>
                        <a:pt x="16320" y="17222"/>
                      </a:lnTo>
                      <a:lnTo>
                        <a:pt x="19680" y="19265"/>
                      </a:lnTo>
                      <a:lnTo>
                        <a:pt x="21600" y="21600"/>
                      </a:lnTo>
                      <a:lnTo>
                        <a:pt x="21600" y="21016"/>
                      </a:lnTo>
                      <a:lnTo>
                        <a:pt x="19680" y="18681"/>
                      </a:lnTo>
                      <a:lnTo>
                        <a:pt x="11520" y="12843"/>
                      </a:lnTo>
                      <a:lnTo>
                        <a:pt x="7200" y="8757"/>
                      </a:lnTo>
                      <a:lnTo>
                        <a:pt x="1920" y="584"/>
                      </a:lnTo>
                      <a:lnTo>
                        <a:pt x="960" y="0"/>
                      </a:lnTo>
                      <a:lnTo>
                        <a:pt x="0" y="584"/>
                      </a:lnTo>
                      <a:lnTo>
                        <a:pt x="6240" y="8465"/>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grpSp>
            <p:nvGrpSpPr>
              <p:cNvPr id="66" name="Group 10212"/>
              <p:cNvGrpSpPr/>
              <p:nvPr/>
            </p:nvGrpSpPr>
            <p:grpSpPr>
              <a:xfrm>
                <a:off x="6493148" y="1710264"/>
                <a:ext cx="692057" cy="305929"/>
                <a:chOff x="0" y="0"/>
                <a:chExt cx="692055" cy="305928"/>
              </a:xfrm>
              <a:grpFill/>
            </p:grpSpPr>
            <p:sp>
              <p:nvSpPr>
                <p:cNvPr id="114" name="Shape 10205"/>
                <p:cNvSpPr/>
                <p:nvPr/>
              </p:nvSpPr>
              <p:spPr>
                <a:xfrm>
                  <a:off x="0" y="0"/>
                  <a:ext cx="690190" cy="305929"/>
                </a:xfrm>
                <a:custGeom>
                  <a:avLst/>
                  <a:gdLst/>
                  <a:ahLst/>
                  <a:cxnLst>
                    <a:cxn ang="0">
                      <a:pos x="wd2" y="hd2"/>
                    </a:cxn>
                    <a:cxn ang="5400000">
                      <a:pos x="wd2" y="hd2"/>
                    </a:cxn>
                    <a:cxn ang="10800000">
                      <a:pos x="wd2" y="hd2"/>
                    </a:cxn>
                    <a:cxn ang="16200000">
                      <a:pos x="wd2" y="hd2"/>
                    </a:cxn>
                  </a:cxnLst>
                  <a:rect l="0" t="0" r="r" b="b"/>
                  <a:pathLst>
                    <a:path w="21600" h="21600" extrusionOk="0">
                      <a:moveTo>
                        <a:pt x="18458" y="14477"/>
                      </a:moveTo>
                      <a:lnTo>
                        <a:pt x="17841" y="9077"/>
                      </a:lnTo>
                      <a:lnTo>
                        <a:pt x="16551" y="0"/>
                      </a:lnTo>
                      <a:lnTo>
                        <a:pt x="7798" y="3906"/>
                      </a:lnTo>
                      <a:lnTo>
                        <a:pt x="0" y="6894"/>
                      </a:lnTo>
                      <a:lnTo>
                        <a:pt x="561" y="13328"/>
                      </a:lnTo>
                      <a:lnTo>
                        <a:pt x="842" y="12523"/>
                      </a:lnTo>
                      <a:lnTo>
                        <a:pt x="1178" y="11834"/>
                      </a:lnTo>
                      <a:lnTo>
                        <a:pt x="1403" y="11030"/>
                      </a:lnTo>
                      <a:lnTo>
                        <a:pt x="1795" y="10111"/>
                      </a:lnTo>
                      <a:lnTo>
                        <a:pt x="1908" y="9536"/>
                      </a:lnTo>
                      <a:lnTo>
                        <a:pt x="2244" y="9077"/>
                      </a:lnTo>
                      <a:lnTo>
                        <a:pt x="2637" y="9306"/>
                      </a:lnTo>
                      <a:lnTo>
                        <a:pt x="3198" y="7698"/>
                      </a:lnTo>
                      <a:lnTo>
                        <a:pt x="3198" y="6894"/>
                      </a:lnTo>
                      <a:lnTo>
                        <a:pt x="3254" y="6894"/>
                      </a:lnTo>
                      <a:lnTo>
                        <a:pt x="3703" y="7583"/>
                      </a:lnTo>
                      <a:lnTo>
                        <a:pt x="4096" y="7698"/>
                      </a:lnTo>
                      <a:lnTo>
                        <a:pt x="4657" y="7583"/>
                      </a:lnTo>
                      <a:lnTo>
                        <a:pt x="4769" y="6894"/>
                      </a:lnTo>
                      <a:lnTo>
                        <a:pt x="5049" y="5974"/>
                      </a:lnTo>
                      <a:lnTo>
                        <a:pt x="5498" y="5974"/>
                      </a:lnTo>
                      <a:lnTo>
                        <a:pt x="5723" y="5170"/>
                      </a:lnTo>
                      <a:lnTo>
                        <a:pt x="6003" y="4940"/>
                      </a:lnTo>
                      <a:lnTo>
                        <a:pt x="6452" y="5170"/>
                      </a:lnTo>
                      <a:lnTo>
                        <a:pt x="6732" y="5860"/>
                      </a:lnTo>
                      <a:lnTo>
                        <a:pt x="7574" y="5630"/>
                      </a:lnTo>
                      <a:lnTo>
                        <a:pt x="7518" y="6434"/>
                      </a:lnTo>
                      <a:lnTo>
                        <a:pt x="7798" y="6664"/>
                      </a:lnTo>
                      <a:lnTo>
                        <a:pt x="7911" y="7583"/>
                      </a:lnTo>
                      <a:lnTo>
                        <a:pt x="8247" y="8157"/>
                      </a:lnTo>
                      <a:lnTo>
                        <a:pt x="8359" y="8617"/>
                      </a:lnTo>
                      <a:lnTo>
                        <a:pt x="9089" y="8617"/>
                      </a:lnTo>
                      <a:lnTo>
                        <a:pt x="9482" y="9077"/>
                      </a:lnTo>
                      <a:lnTo>
                        <a:pt x="9706" y="9881"/>
                      </a:lnTo>
                      <a:lnTo>
                        <a:pt x="9594" y="10570"/>
                      </a:lnTo>
                      <a:lnTo>
                        <a:pt x="10043" y="11260"/>
                      </a:lnTo>
                      <a:lnTo>
                        <a:pt x="10548" y="11260"/>
                      </a:lnTo>
                      <a:lnTo>
                        <a:pt x="10996" y="11374"/>
                      </a:lnTo>
                      <a:lnTo>
                        <a:pt x="11165" y="11834"/>
                      </a:lnTo>
                      <a:lnTo>
                        <a:pt x="11614" y="12064"/>
                      </a:lnTo>
                      <a:lnTo>
                        <a:pt x="12006" y="11604"/>
                      </a:lnTo>
                      <a:lnTo>
                        <a:pt x="12455" y="12294"/>
                      </a:lnTo>
                      <a:lnTo>
                        <a:pt x="12455" y="12983"/>
                      </a:lnTo>
                      <a:lnTo>
                        <a:pt x="12231" y="13557"/>
                      </a:lnTo>
                      <a:lnTo>
                        <a:pt x="12343" y="14477"/>
                      </a:lnTo>
                      <a:lnTo>
                        <a:pt x="12006" y="15281"/>
                      </a:lnTo>
                      <a:lnTo>
                        <a:pt x="11950" y="16200"/>
                      </a:lnTo>
                      <a:lnTo>
                        <a:pt x="11726" y="16774"/>
                      </a:lnTo>
                      <a:lnTo>
                        <a:pt x="11614" y="17004"/>
                      </a:lnTo>
                      <a:lnTo>
                        <a:pt x="11501" y="17694"/>
                      </a:lnTo>
                      <a:lnTo>
                        <a:pt x="11614" y="18498"/>
                      </a:lnTo>
                      <a:lnTo>
                        <a:pt x="11950" y="19417"/>
                      </a:lnTo>
                      <a:lnTo>
                        <a:pt x="12231" y="18498"/>
                      </a:lnTo>
                      <a:lnTo>
                        <a:pt x="12231" y="17923"/>
                      </a:lnTo>
                      <a:lnTo>
                        <a:pt x="12679" y="17694"/>
                      </a:lnTo>
                      <a:lnTo>
                        <a:pt x="12848" y="18498"/>
                      </a:lnTo>
                      <a:lnTo>
                        <a:pt x="13184" y="19187"/>
                      </a:lnTo>
                      <a:lnTo>
                        <a:pt x="13633" y="19877"/>
                      </a:lnTo>
                      <a:lnTo>
                        <a:pt x="13633" y="18498"/>
                      </a:lnTo>
                      <a:lnTo>
                        <a:pt x="13802" y="19417"/>
                      </a:lnTo>
                      <a:lnTo>
                        <a:pt x="14138" y="20106"/>
                      </a:lnTo>
                      <a:lnTo>
                        <a:pt x="14587" y="19877"/>
                      </a:lnTo>
                      <a:lnTo>
                        <a:pt x="14980" y="19877"/>
                      </a:lnTo>
                      <a:lnTo>
                        <a:pt x="15316" y="20681"/>
                      </a:lnTo>
                      <a:lnTo>
                        <a:pt x="15429" y="20451"/>
                      </a:lnTo>
                      <a:lnTo>
                        <a:pt x="15821" y="20451"/>
                      </a:lnTo>
                      <a:lnTo>
                        <a:pt x="16158" y="21140"/>
                      </a:lnTo>
                      <a:lnTo>
                        <a:pt x="16270" y="20451"/>
                      </a:lnTo>
                      <a:lnTo>
                        <a:pt x="15821" y="18957"/>
                      </a:lnTo>
                      <a:lnTo>
                        <a:pt x="15429" y="18498"/>
                      </a:lnTo>
                      <a:lnTo>
                        <a:pt x="14980" y="17923"/>
                      </a:lnTo>
                      <a:lnTo>
                        <a:pt x="14475" y="17234"/>
                      </a:lnTo>
                      <a:lnTo>
                        <a:pt x="14250" y="16660"/>
                      </a:lnTo>
                      <a:lnTo>
                        <a:pt x="13914" y="15051"/>
                      </a:lnTo>
                      <a:lnTo>
                        <a:pt x="13914" y="14477"/>
                      </a:lnTo>
                      <a:lnTo>
                        <a:pt x="14026" y="15281"/>
                      </a:lnTo>
                      <a:lnTo>
                        <a:pt x="14475" y="16774"/>
                      </a:lnTo>
                      <a:lnTo>
                        <a:pt x="14868" y="17464"/>
                      </a:lnTo>
                      <a:lnTo>
                        <a:pt x="15204" y="17694"/>
                      </a:lnTo>
                      <a:lnTo>
                        <a:pt x="15429" y="18153"/>
                      </a:lnTo>
                      <a:lnTo>
                        <a:pt x="15597" y="17464"/>
                      </a:lnTo>
                      <a:lnTo>
                        <a:pt x="14868" y="15970"/>
                      </a:lnTo>
                      <a:lnTo>
                        <a:pt x="14643" y="14247"/>
                      </a:lnTo>
                      <a:lnTo>
                        <a:pt x="14475" y="13328"/>
                      </a:lnTo>
                      <a:lnTo>
                        <a:pt x="14587" y="12753"/>
                      </a:lnTo>
                      <a:lnTo>
                        <a:pt x="14475" y="11834"/>
                      </a:lnTo>
                      <a:lnTo>
                        <a:pt x="14475" y="10340"/>
                      </a:lnTo>
                      <a:lnTo>
                        <a:pt x="14138" y="9881"/>
                      </a:lnTo>
                      <a:lnTo>
                        <a:pt x="14755" y="9881"/>
                      </a:lnTo>
                      <a:lnTo>
                        <a:pt x="14475" y="9536"/>
                      </a:lnTo>
                      <a:lnTo>
                        <a:pt x="14475" y="8617"/>
                      </a:lnTo>
                      <a:lnTo>
                        <a:pt x="13633" y="7583"/>
                      </a:lnTo>
                      <a:lnTo>
                        <a:pt x="13914" y="7353"/>
                      </a:lnTo>
                      <a:lnTo>
                        <a:pt x="14475" y="7353"/>
                      </a:lnTo>
                      <a:lnTo>
                        <a:pt x="14138" y="6664"/>
                      </a:lnTo>
                      <a:lnTo>
                        <a:pt x="14475" y="6894"/>
                      </a:lnTo>
                      <a:lnTo>
                        <a:pt x="14475" y="5400"/>
                      </a:lnTo>
                      <a:lnTo>
                        <a:pt x="14587" y="4940"/>
                      </a:lnTo>
                      <a:lnTo>
                        <a:pt x="14868" y="5860"/>
                      </a:lnTo>
                      <a:lnTo>
                        <a:pt x="14868" y="4481"/>
                      </a:lnTo>
                      <a:lnTo>
                        <a:pt x="14980" y="4136"/>
                      </a:lnTo>
                      <a:lnTo>
                        <a:pt x="15092" y="4940"/>
                      </a:lnTo>
                      <a:lnTo>
                        <a:pt x="15429" y="4711"/>
                      </a:lnTo>
                      <a:lnTo>
                        <a:pt x="15709" y="3906"/>
                      </a:lnTo>
                      <a:lnTo>
                        <a:pt x="15485" y="2987"/>
                      </a:lnTo>
                      <a:lnTo>
                        <a:pt x="15485" y="2528"/>
                      </a:lnTo>
                      <a:lnTo>
                        <a:pt x="15821" y="2298"/>
                      </a:lnTo>
                      <a:lnTo>
                        <a:pt x="16158" y="2183"/>
                      </a:lnTo>
                      <a:lnTo>
                        <a:pt x="16046" y="2987"/>
                      </a:lnTo>
                      <a:lnTo>
                        <a:pt x="16326" y="2298"/>
                      </a:lnTo>
                      <a:lnTo>
                        <a:pt x="16438" y="2528"/>
                      </a:lnTo>
                      <a:lnTo>
                        <a:pt x="15934" y="4251"/>
                      </a:lnTo>
                      <a:lnTo>
                        <a:pt x="16438" y="4251"/>
                      </a:lnTo>
                      <a:lnTo>
                        <a:pt x="16158" y="4711"/>
                      </a:lnTo>
                      <a:lnTo>
                        <a:pt x="15709" y="4940"/>
                      </a:lnTo>
                      <a:lnTo>
                        <a:pt x="15429" y="5630"/>
                      </a:lnTo>
                      <a:lnTo>
                        <a:pt x="15204" y="7928"/>
                      </a:lnTo>
                      <a:lnTo>
                        <a:pt x="15485" y="8847"/>
                      </a:lnTo>
                      <a:lnTo>
                        <a:pt x="15597" y="8157"/>
                      </a:lnTo>
                      <a:lnTo>
                        <a:pt x="15821" y="8157"/>
                      </a:lnTo>
                      <a:lnTo>
                        <a:pt x="15821" y="9306"/>
                      </a:lnTo>
                      <a:lnTo>
                        <a:pt x="15485" y="9881"/>
                      </a:lnTo>
                      <a:lnTo>
                        <a:pt x="15092" y="10111"/>
                      </a:lnTo>
                      <a:lnTo>
                        <a:pt x="15092" y="11604"/>
                      </a:lnTo>
                      <a:lnTo>
                        <a:pt x="15204" y="11030"/>
                      </a:lnTo>
                      <a:lnTo>
                        <a:pt x="15485" y="10340"/>
                      </a:lnTo>
                      <a:lnTo>
                        <a:pt x="15597" y="10111"/>
                      </a:lnTo>
                      <a:lnTo>
                        <a:pt x="15934" y="11030"/>
                      </a:lnTo>
                      <a:lnTo>
                        <a:pt x="16270" y="11030"/>
                      </a:lnTo>
                      <a:lnTo>
                        <a:pt x="16046" y="11604"/>
                      </a:lnTo>
                      <a:lnTo>
                        <a:pt x="16270" y="12523"/>
                      </a:lnTo>
                      <a:lnTo>
                        <a:pt x="15821" y="11834"/>
                      </a:lnTo>
                      <a:lnTo>
                        <a:pt x="15485" y="12064"/>
                      </a:lnTo>
                      <a:lnTo>
                        <a:pt x="15429" y="12983"/>
                      </a:lnTo>
                      <a:lnTo>
                        <a:pt x="15597" y="13787"/>
                      </a:lnTo>
                      <a:lnTo>
                        <a:pt x="15597" y="12983"/>
                      </a:lnTo>
                      <a:lnTo>
                        <a:pt x="16046" y="12753"/>
                      </a:lnTo>
                      <a:lnTo>
                        <a:pt x="16270" y="12983"/>
                      </a:lnTo>
                      <a:lnTo>
                        <a:pt x="16326" y="13787"/>
                      </a:lnTo>
                      <a:lnTo>
                        <a:pt x="16887" y="14017"/>
                      </a:lnTo>
                      <a:lnTo>
                        <a:pt x="17224" y="13787"/>
                      </a:lnTo>
                      <a:lnTo>
                        <a:pt x="16999" y="14477"/>
                      </a:lnTo>
                      <a:lnTo>
                        <a:pt x="16046" y="14247"/>
                      </a:lnTo>
                      <a:lnTo>
                        <a:pt x="15934" y="15051"/>
                      </a:lnTo>
                      <a:lnTo>
                        <a:pt x="16326" y="14706"/>
                      </a:lnTo>
                      <a:lnTo>
                        <a:pt x="16158" y="16200"/>
                      </a:lnTo>
                      <a:lnTo>
                        <a:pt x="16158" y="17004"/>
                      </a:lnTo>
                      <a:lnTo>
                        <a:pt x="16438" y="17923"/>
                      </a:lnTo>
                      <a:lnTo>
                        <a:pt x="16326" y="17004"/>
                      </a:lnTo>
                      <a:lnTo>
                        <a:pt x="16775" y="17464"/>
                      </a:lnTo>
                      <a:lnTo>
                        <a:pt x="17112" y="18153"/>
                      </a:lnTo>
                      <a:lnTo>
                        <a:pt x="17504" y="18383"/>
                      </a:lnTo>
                      <a:lnTo>
                        <a:pt x="17392" y="17694"/>
                      </a:lnTo>
                      <a:lnTo>
                        <a:pt x="17504" y="16774"/>
                      </a:lnTo>
                      <a:lnTo>
                        <a:pt x="17504" y="17694"/>
                      </a:lnTo>
                      <a:lnTo>
                        <a:pt x="17729" y="17923"/>
                      </a:lnTo>
                      <a:lnTo>
                        <a:pt x="18065" y="16430"/>
                      </a:lnTo>
                      <a:lnTo>
                        <a:pt x="18065" y="17923"/>
                      </a:lnTo>
                      <a:lnTo>
                        <a:pt x="18234" y="18153"/>
                      </a:lnTo>
                      <a:lnTo>
                        <a:pt x="17953" y="18957"/>
                      </a:lnTo>
                      <a:lnTo>
                        <a:pt x="18065" y="19647"/>
                      </a:lnTo>
                      <a:lnTo>
                        <a:pt x="18346" y="19187"/>
                      </a:lnTo>
                      <a:lnTo>
                        <a:pt x="18570" y="19877"/>
                      </a:lnTo>
                      <a:lnTo>
                        <a:pt x="18907" y="19417"/>
                      </a:lnTo>
                      <a:lnTo>
                        <a:pt x="18795" y="20336"/>
                      </a:lnTo>
                      <a:lnTo>
                        <a:pt x="18458" y="21140"/>
                      </a:lnTo>
                      <a:lnTo>
                        <a:pt x="18458" y="21600"/>
                      </a:lnTo>
                      <a:lnTo>
                        <a:pt x="19300" y="21140"/>
                      </a:lnTo>
                      <a:lnTo>
                        <a:pt x="19636" y="21140"/>
                      </a:lnTo>
                      <a:lnTo>
                        <a:pt x="19917" y="20336"/>
                      </a:lnTo>
                      <a:lnTo>
                        <a:pt x="20758" y="19647"/>
                      </a:lnTo>
                      <a:lnTo>
                        <a:pt x="20758" y="18957"/>
                      </a:lnTo>
                      <a:lnTo>
                        <a:pt x="20983" y="18153"/>
                      </a:lnTo>
                      <a:lnTo>
                        <a:pt x="21207" y="16660"/>
                      </a:lnTo>
                      <a:lnTo>
                        <a:pt x="21432" y="16774"/>
                      </a:lnTo>
                      <a:lnTo>
                        <a:pt x="21600" y="15281"/>
                      </a:lnTo>
                      <a:lnTo>
                        <a:pt x="21207" y="14477"/>
                      </a:lnTo>
                      <a:lnTo>
                        <a:pt x="21432" y="14247"/>
                      </a:lnTo>
                      <a:lnTo>
                        <a:pt x="21544" y="14017"/>
                      </a:lnTo>
                      <a:lnTo>
                        <a:pt x="18795" y="15281"/>
                      </a:lnTo>
                      <a:lnTo>
                        <a:pt x="18458" y="14477"/>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15" name="Shape 10206"/>
                <p:cNvSpPr/>
                <p:nvPr/>
              </p:nvSpPr>
              <p:spPr>
                <a:xfrm>
                  <a:off x="371088" y="164354"/>
                  <a:ext cx="26891" cy="27665"/>
                </a:xfrm>
                <a:custGeom>
                  <a:avLst/>
                  <a:gdLst/>
                  <a:ahLst/>
                  <a:cxnLst>
                    <a:cxn ang="0">
                      <a:pos x="wd2" y="hd2"/>
                    </a:cxn>
                    <a:cxn ang="5400000">
                      <a:pos x="wd2" y="hd2"/>
                    </a:cxn>
                    <a:cxn ang="10800000">
                      <a:pos x="wd2" y="hd2"/>
                    </a:cxn>
                    <a:cxn ang="16200000">
                      <a:pos x="wd2" y="hd2"/>
                    </a:cxn>
                  </a:cxnLst>
                  <a:rect l="0" t="0" r="r" b="b"/>
                  <a:pathLst>
                    <a:path w="21600" h="21600" extrusionOk="0">
                      <a:moveTo>
                        <a:pt x="21600" y="7624"/>
                      </a:moveTo>
                      <a:lnTo>
                        <a:pt x="10080" y="0"/>
                      </a:lnTo>
                      <a:lnTo>
                        <a:pt x="0" y="5082"/>
                      </a:lnTo>
                      <a:lnTo>
                        <a:pt x="8640" y="10165"/>
                      </a:lnTo>
                      <a:lnTo>
                        <a:pt x="12960" y="15247"/>
                      </a:lnTo>
                      <a:lnTo>
                        <a:pt x="15840" y="21600"/>
                      </a:lnTo>
                      <a:lnTo>
                        <a:pt x="21600" y="15247"/>
                      </a:lnTo>
                      <a:lnTo>
                        <a:pt x="21600" y="7624"/>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16" name="Shape 10207"/>
                <p:cNvSpPr/>
                <p:nvPr/>
              </p:nvSpPr>
              <p:spPr>
                <a:xfrm>
                  <a:off x="371088" y="164354"/>
                  <a:ext cx="26891" cy="27665"/>
                </a:xfrm>
                <a:custGeom>
                  <a:avLst/>
                  <a:gdLst/>
                  <a:ahLst/>
                  <a:cxnLst>
                    <a:cxn ang="0">
                      <a:pos x="wd2" y="hd2"/>
                    </a:cxn>
                    <a:cxn ang="5400000">
                      <a:pos x="wd2" y="hd2"/>
                    </a:cxn>
                    <a:cxn ang="10800000">
                      <a:pos x="wd2" y="hd2"/>
                    </a:cxn>
                    <a:cxn ang="16200000">
                      <a:pos x="wd2" y="hd2"/>
                    </a:cxn>
                  </a:cxnLst>
                  <a:rect l="0" t="0" r="r" b="b"/>
                  <a:pathLst>
                    <a:path w="21600" h="21600" extrusionOk="0">
                      <a:moveTo>
                        <a:pt x="21600" y="7624"/>
                      </a:moveTo>
                      <a:lnTo>
                        <a:pt x="10080" y="0"/>
                      </a:lnTo>
                      <a:lnTo>
                        <a:pt x="0" y="5082"/>
                      </a:lnTo>
                      <a:lnTo>
                        <a:pt x="8640" y="10165"/>
                      </a:lnTo>
                      <a:lnTo>
                        <a:pt x="12960" y="15247"/>
                      </a:lnTo>
                      <a:lnTo>
                        <a:pt x="15840" y="21600"/>
                      </a:lnTo>
                      <a:lnTo>
                        <a:pt x="21600" y="15247"/>
                      </a:lnTo>
                      <a:lnTo>
                        <a:pt x="21600" y="7624"/>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17" name="Shape 10208"/>
                <p:cNvSpPr/>
                <p:nvPr/>
              </p:nvSpPr>
              <p:spPr>
                <a:xfrm>
                  <a:off x="666883" y="271755"/>
                  <a:ext cx="17929" cy="34174"/>
                </a:xfrm>
                <a:custGeom>
                  <a:avLst/>
                  <a:gdLst/>
                  <a:ahLst/>
                  <a:cxnLst>
                    <a:cxn ang="0">
                      <a:pos x="wd2" y="hd2"/>
                    </a:cxn>
                    <a:cxn ang="5400000">
                      <a:pos x="wd2" y="hd2"/>
                    </a:cxn>
                    <a:cxn ang="10800000">
                      <a:pos x="wd2" y="hd2"/>
                    </a:cxn>
                    <a:cxn ang="16200000">
                      <a:pos x="wd2" y="hd2"/>
                    </a:cxn>
                  </a:cxnLst>
                  <a:rect l="0" t="0" r="r" b="b"/>
                  <a:pathLst>
                    <a:path w="21600" h="21600" extrusionOk="0">
                      <a:moveTo>
                        <a:pt x="8640" y="8229"/>
                      </a:moveTo>
                      <a:lnTo>
                        <a:pt x="8640" y="15429"/>
                      </a:lnTo>
                      <a:lnTo>
                        <a:pt x="0" y="21600"/>
                      </a:lnTo>
                      <a:lnTo>
                        <a:pt x="12960" y="15429"/>
                      </a:lnTo>
                      <a:lnTo>
                        <a:pt x="21600" y="0"/>
                      </a:lnTo>
                      <a:lnTo>
                        <a:pt x="17280" y="2057"/>
                      </a:lnTo>
                      <a:lnTo>
                        <a:pt x="8640" y="8229"/>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18" name="Shape 10209"/>
                <p:cNvSpPr/>
                <p:nvPr/>
              </p:nvSpPr>
              <p:spPr>
                <a:xfrm>
                  <a:off x="666883" y="271755"/>
                  <a:ext cx="17929" cy="34174"/>
                </a:xfrm>
                <a:custGeom>
                  <a:avLst/>
                  <a:gdLst/>
                  <a:ahLst/>
                  <a:cxnLst>
                    <a:cxn ang="0">
                      <a:pos x="wd2" y="hd2"/>
                    </a:cxn>
                    <a:cxn ang="5400000">
                      <a:pos x="wd2" y="hd2"/>
                    </a:cxn>
                    <a:cxn ang="10800000">
                      <a:pos x="wd2" y="hd2"/>
                    </a:cxn>
                    <a:cxn ang="16200000">
                      <a:pos x="wd2" y="hd2"/>
                    </a:cxn>
                  </a:cxnLst>
                  <a:rect l="0" t="0" r="r" b="b"/>
                  <a:pathLst>
                    <a:path w="21600" h="21600" extrusionOk="0">
                      <a:moveTo>
                        <a:pt x="8640" y="8229"/>
                      </a:moveTo>
                      <a:lnTo>
                        <a:pt x="8640" y="15429"/>
                      </a:lnTo>
                      <a:lnTo>
                        <a:pt x="0" y="21600"/>
                      </a:lnTo>
                      <a:lnTo>
                        <a:pt x="12960" y="15429"/>
                      </a:lnTo>
                      <a:lnTo>
                        <a:pt x="21600" y="0"/>
                      </a:lnTo>
                      <a:lnTo>
                        <a:pt x="17280" y="2057"/>
                      </a:lnTo>
                      <a:lnTo>
                        <a:pt x="8640" y="8229"/>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19" name="Shape 10210"/>
                <p:cNvSpPr/>
                <p:nvPr/>
              </p:nvSpPr>
              <p:spPr>
                <a:xfrm>
                  <a:off x="679355" y="226189"/>
                  <a:ext cx="12701" cy="488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8640" y="20160"/>
                      </a:lnTo>
                      <a:lnTo>
                        <a:pt x="17280" y="15120"/>
                      </a:lnTo>
                      <a:lnTo>
                        <a:pt x="21600" y="0"/>
                      </a:lnTo>
                      <a:lnTo>
                        <a:pt x="17280" y="5040"/>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20" name="Shape 10211"/>
                <p:cNvSpPr/>
                <p:nvPr/>
              </p:nvSpPr>
              <p:spPr>
                <a:xfrm>
                  <a:off x="679355" y="226189"/>
                  <a:ext cx="12701" cy="488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8640" y="20160"/>
                      </a:lnTo>
                      <a:lnTo>
                        <a:pt x="17280" y="15120"/>
                      </a:lnTo>
                      <a:lnTo>
                        <a:pt x="21600" y="0"/>
                      </a:lnTo>
                      <a:lnTo>
                        <a:pt x="17280" y="5040"/>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sp>
            <p:nvSpPr>
              <p:cNvPr id="67" name="Shape 10213"/>
              <p:cNvSpPr/>
              <p:nvPr/>
            </p:nvSpPr>
            <p:spPr>
              <a:xfrm>
                <a:off x="7244288" y="1192791"/>
                <a:ext cx="263526" cy="232702"/>
              </a:xfrm>
              <a:custGeom>
                <a:avLst/>
                <a:gdLst/>
                <a:ahLst/>
                <a:cxnLst>
                  <a:cxn ang="0">
                    <a:pos x="wd2" y="hd2"/>
                  </a:cxn>
                  <a:cxn ang="5400000">
                    <a:pos x="wd2" y="hd2"/>
                  </a:cxn>
                  <a:cxn ang="10800000">
                    <a:pos x="wd2" y="hd2"/>
                  </a:cxn>
                  <a:cxn ang="16200000">
                    <a:pos x="wd2" y="hd2"/>
                  </a:cxn>
                </a:cxnLst>
                <a:rect l="0" t="0" r="r" b="b"/>
                <a:pathLst>
                  <a:path w="21600" h="21600" extrusionOk="0">
                    <a:moveTo>
                      <a:pt x="21306" y="10271"/>
                    </a:moveTo>
                    <a:lnTo>
                      <a:pt x="21600" y="9365"/>
                    </a:lnTo>
                    <a:lnTo>
                      <a:pt x="21306" y="8308"/>
                    </a:lnTo>
                    <a:lnTo>
                      <a:pt x="19102" y="0"/>
                    </a:lnTo>
                    <a:lnTo>
                      <a:pt x="18514" y="0"/>
                    </a:lnTo>
                    <a:lnTo>
                      <a:pt x="17192" y="302"/>
                    </a:lnTo>
                    <a:lnTo>
                      <a:pt x="11314" y="1662"/>
                    </a:lnTo>
                    <a:lnTo>
                      <a:pt x="10286" y="2266"/>
                    </a:lnTo>
                    <a:lnTo>
                      <a:pt x="9698" y="2266"/>
                    </a:lnTo>
                    <a:lnTo>
                      <a:pt x="7788" y="2870"/>
                    </a:lnTo>
                    <a:lnTo>
                      <a:pt x="6612" y="2870"/>
                    </a:lnTo>
                    <a:lnTo>
                      <a:pt x="0" y="4531"/>
                    </a:lnTo>
                    <a:lnTo>
                      <a:pt x="1910" y="16162"/>
                    </a:lnTo>
                    <a:lnTo>
                      <a:pt x="2792" y="17371"/>
                    </a:lnTo>
                    <a:lnTo>
                      <a:pt x="2792" y="18126"/>
                    </a:lnTo>
                    <a:lnTo>
                      <a:pt x="1176" y="19938"/>
                    </a:lnTo>
                    <a:lnTo>
                      <a:pt x="1176" y="20392"/>
                    </a:lnTo>
                    <a:lnTo>
                      <a:pt x="1910" y="21600"/>
                    </a:lnTo>
                    <a:lnTo>
                      <a:pt x="3086" y="20996"/>
                    </a:lnTo>
                    <a:lnTo>
                      <a:pt x="4996" y="19032"/>
                    </a:lnTo>
                    <a:lnTo>
                      <a:pt x="6171" y="18428"/>
                    </a:lnTo>
                    <a:lnTo>
                      <a:pt x="6612" y="17371"/>
                    </a:lnTo>
                    <a:lnTo>
                      <a:pt x="7200" y="17673"/>
                    </a:lnTo>
                    <a:lnTo>
                      <a:pt x="8816" y="15558"/>
                    </a:lnTo>
                    <a:lnTo>
                      <a:pt x="9992" y="15407"/>
                    </a:lnTo>
                    <a:lnTo>
                      <a:pt x="10873" y="14803"/>
                    </a:lnTo>
                    <a:lnTo>
                      <a:pt x="11902" y="14803"/>
                    </a:lnTo>
                    <a:lnTo>
                      <a:pt x="12490" y="14199"/>
                    </a:lnTo>
                    <a:lnTo>
                      <a:pt x="15576" y="13594"/>
                    </a:lnTo>
                    <a:lnTo>
                      <a:pt x="15576" y="12839"/>
                    </a:lnTo>
                    <a:lnTo>
                      <a:pt x="15282" y="12235"/>
                    </a:lnTo>
                    <a:lnTo>
                      <a:pt x="15722" y="12235"/>
                    </a:lnTo>
                    <a:lnTo>
                      <a:pt x="15722" y="12839"/>
                    </a:lnTo>
                    <a:lnTo>
                      <a:pt x="16898" y="12839"/>
                    </a:lnTo>
                    <a:lnTo>
                      <a:pt x="18808" y="11631"/>
                    </a:lnTo>
                    <a:lnTo>
                      <a:pt x="20718" y="10876"/>
                    </a:lnTo>
                    <a:lnTo>
                      <a:pt x="21600" y="11027"/>
                    </a:lnTo>
                    <a:lnTo>
                      <a:pt x="21306" y="10573"/>
                    </a:lnTo>
                    <a:lnTo>
                      <a:pt x="21306" y="10271"/>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68" name="Shape 10214"/>
              <p:cNvSpPr/>
              <p:nvPr/>
            </p:nvSpPr>
            <p:spPr>
              <a:xfrm>
                <a:off x="7319581" y="611854"/>
                <a:ext cx="256357" cy="483301"/>
              </a:xfrm>
              <a:custGeom>
                <a:avLst/>
                <a:gdLst/>
                <a:ahLst/>
                <a:cxnLst>
                  <a:cxn ang="0">
                    <a:pos x="wd2" y="hd2"/>
                  </a:cxn>
                  <a:cxn ang="5400000">
                    <a:pos x="wd2" y="hd2"/>
                  </a:cxn>
                  <a:cxn ang="10800000">
                    <a:pos x="wd2" y="hd2"/>
                  </a:cxn>
                  <a:cxn ang="16200000">
                    <a:pos x="wd2" y="hd2"/>
                  </a:cxn>
                </a:cxnLst>
                <a:rect l="0" t="0" r="r" b="b"/>
                <a:pathLst>
                  <a:path w="21600" h="21600" extrusionOk="0">
                    <a:moveTo>
                      <a:pt x="19485" y="15709"/>
                    </a:moveTo>
                    <a:lnTo>
                      <a:pt x="19183" y="15200"/>
                    </a:lnTo>
                    <a:lnTo>
                      <a:pt x="18126" y="14909"/>
                    </a:lnTo>
                    <a:lnTo>
                      <a:pt x="17220" y="14473"/>
                    </a:lnTo>
                    <a:lnTo>
                      <a:pt x="16766" y="14109"/>
                    </a:lnTo>
                    <a:lnTo>
                      <a:pt x="16464" y="13527"/>
                    </a:lnTo>
                    <a:lnTo>
                      <a:pt x="16464" y="12945"/>
                    </a:lnTo>
                    <a:lnTo>
                      <a:pt x="15256" y="11491"/>
                    </a:lnTo>
                    <a:lnTo>
                      <a:pt x="7552" y="291"/>
                    </a:lnTo>
                    <a:lnTo>
                      <a:pt x="7401" y="0"/>
                    </a:lnTo>
                    <a:lnTo>
                      <a:pt x="6193" y="509"/>
                    </a:lnTo>
                    <a:lnTo>
                      <a:pt x="5287" y="436"/>
                    </a:lnTo>
                    <a:lnTo>
                      <a:pt x="4229" y="800"/>
                    </a:lnTo>
                    <a:lnTo>
                      <a:pt x="4229" y="1236"/>
                    </a:lnTo>
                    <a:lnTo>
                      <a:pt x="3927" y="2327"/>
                    </a:lnTo>
                    <a:lnTo>
                      <a:pt x="3927" y="2836"/>
                    </a:lnTo>
                    <a:lnTo>
                      <a:pt x="3625" y="2982"/>
                    </a:lnTo>
                    <a:lnTo>
                      <a:pt x="4229" y="3855"/>
                    </a:lnTo>
                    <a:lnTo>
                      <a:pt x="3625" y="4800"/>
                    </a:lnTo>
                    <a:lnTo>
                      <a:pt x="3927" y="5309"/>
                    </a:lnTo>
                    <a:lnTo>
                      <a:pt x="4834" y="5745"/>
                    </a:lnTo>
                    <a:lnTo>
                      <a:pt x="5136" y="6255"/>
                    </a:lnTo>
                    <a:lnTo>
                      <a:pt x="5136" y="6691"/>
                    </a:lnTo>
                    <a:lnTo>
                      <a:pt x="4229" y="7491"/>
                    </a:lnTo>
                    <a:lnTo>
                      <a:pt x="2568" y="8436"/>
                    </a:lnTo>
                    <a:lnTo>
                      <a:pt x="1964" y="8436"/>
                    </a:lnTo>
                    <a:lnTo>
                      <a:pt x="1057" y="9018"/>
                    </a:lnTo>
                    <a:lnTo>
                      <a:pt x="1057" y="9455"/>
                    </a:lnTo>
                    <a:lnTo>
                      <a:pt x="1662" y="10545"/>
                    </a:lnTo>
                    <a:lnTo>
                      <a:pt x="1359" y="11345"/>
                    </a:lnTo>
                    <a:lnTo>
                      <a:pt x="1662" y="11855"/>
                    </a:lnTo>
                    <a:lnTo>
                      <a:pt x="1057" y="12436"/>
                    </a:lnTo>
                    <a:lnTo>
                      <a:pt x="1057" y="12945"/>
                    </a:lnTo>
                    <a:lnTo>
                      <a:pt x="755" y="13382"/>
                    </a:lnTo>
                    <a:lnTo>
                      <a:pt x="302" y="13964"/>
                    </a:lnTo>
                    <a:lnTo>
                      <a:pt x="453" y="14764"/>
                    </a:lnTo>
                    <a:lnTo>
                      <a:pt x="0" y="15200"/>
                    </a:lnTo>
                    <a:lnTo>
                      <a:pt x="755" y="16945"/>
                    </a:lnTo>
                    <a:lnTo>
                      <a:pt x="755" y="17891"/>
                    </a:lnTo>
                    <a:lnTo>
                      <a:pt x="1662" y="19418"/>
                    </a:lnTo>
                    <a:lnTo>
                      <a:pt x="1057" y="19927"/>
                    </a:lnTo>
                    <a:lnTo>
                      <a:pt x="1057" y="20509"/>
                    </a:lnTo>
                    <a:lnTo>
                      <a:pt x="1662" y="21018"/>
                    </a:lnTo>
                    <a:lnTo>
                      <a:pt x="2568" y="21600"/>
                    </a:lnTo>
                    <a:lnTo>
                      <a:pt x="15860" y="20073"/>
                    </a:lnTo>
                    <a:lnTo>
                      <a:pt x="17220" y="19273"/>
                    </a:lnTo>
                    <a:lnTo>
                      <a:pt x="17824" y="18836"/>
                    </a:lnTo>
                    <a:lnTo>
                      <a:pt x="18126" y="18836"/>
                    </a:lnTo>
                    <a:lnTo>
                      <a:pt x="18730" y="18327"/>
                    </a:lnTo>
                    <a:lnTo>
                      <a:pt x="19787" y="18036"/>
                    </a:lnTo>
                    <a:lnTo>
                      <a:pt x="20392" y="17891"/>
                    </a:lnTo>
                    <a:lnTo>
                      <a:pt x="20996" y="17891"/>
                    </a:lnTo>
                    <a:lnTo>
                      <a:pt x="20996" y="17527"/>
                    </a:lnTo>
                    <a:lnTo>
                      <a:pt x="21600" y="16364"/>
                    </a:lnTo>
                    <a:lnTo>
                      <a:pt x="20996" y="16291"/>
                    </a:lnTo>
                    <a:lnTo>
                      <a:pt x="20392" y="16145"/>
                    </a:lnTo>
                    <a:lnTo>
                      <a:pt x="19485" y="15709"/>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69" name="Shape 10215"/>
              <p:cNvSpPr/>
              <p:nvPr/>
            </p:nvSpPr>
            <p:spPr>
              <a:xfrm>
                <a:off x="7477338" y="1181401"/>
                <a:ext cx="80673" cy="130182"/>
              </a:xfrm>
              <a:custGeom>
                <a:avLst/>
                <a:gdLst/>
                <a:ahLst/>
                <a:cxnLst>
                  <a:cxn ang="0">
                    <a:pos x="wd2" y="hd2"/>
                  </a:cxn>
                  <a:cxn ang="5400000">
                    <a:pos x="wd2" y="hd2"/>
                  </a:cxn>
                  <a:cxn ang="10800000">
                    <a:pos x="wd2" y="hd2"/>
                  </a:cxn>
                  <a:cxn ang="16200000">
                    <a:pos x="wd2" y="hd2"/>
                  </a:cxn>
                </a:cxnLst>
                <a:rect l="0" t="0" r="r" b="b"/>
                <a:pathLst>
                  <a:path w="21600" h="21600" extrusionOk="0">
                    <a:moveTo>
                      <a:pt x="19680" y="4860"/>
                    </a:moveTo>
                    <a:lnTo>
                      <a:pt x="18720" y="3510"/>
                    </a:lnTo>
                    <a:lnTo>
                      <a:pt x="17280" y="2970"/>
                    </a:lnTo>
                    <a:lnTo>
                      <a:pt x="16320" y="1350"/>
                    </a:lnTo>
                    <a:lnTo>
                      <a:pt x="12480" y="0"/>
                    </a:lnTo>
                    <a:lnTo>
                      <a:pt x="0" y="1890"/>
                    </a:lnTo>
                    <a:lnTo>
                      <a:pt x="7200" y="16740"/>
                    </a:lnTo>
                    <a:lnTo>
                      <a:pt x="8160" y="18630"/>
                    </a:lnTo>
                    <a:lnTo>
                      <a:pt x="7200" y="20250"/>
                    </a:lnTo>
                    <a:lnTo>
                      <a:pt x="7200" y="20790"/>
                    </a:lnTo>
                    <a:lnTo>
                      <a:pt x="8160" y="21600"/>
                    </a:lnTo>
                    <a:lnTo>
                      <a:pt x="11040" y="20790"/>
                    </a:lnTo>
                    <a:lnTo>
                      <a:pt x="20640" y="17010"/>
                    </a:lnTo>
                    <a:lnTo>
                      <a:pt x="20640" y="15120"/>
                    </a:lnTo>
                    <a:lnTo>
                      <a:pt x="19680" y="12960"/>
                    </a:lnTo>
                    <a:lnTo>
                      <a:pt x="19680" y="11070"/>
                    </a:lnTo>
                    <a:lnTo>
                      <a:pt x="17280" y="8910"/>
                    </a:lnTo>
                    <a:lnTo>
                      <a:pt x="18720" y="7560"/>
                    </a:lnTo>
                    <a:lnTo>
                      <a:pt x="18240" y="5400"/>
                    </a:lnTo>
                    <a:lnTo>
                      <a:pt x="20640" y="7560"/>
                    </a:lnTo>
                    <a:lnTo>
                      <a:pt x="21600" y="6480"/>
                    </a:lnTo>
                    <a:lnTo>
                      <a:pt x="21600" y="5940"/>
                    </a:lnTo>
                    <a:lnTo>
                      <a:pt x="19680" y="486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70" name="Shape 10216"/>
              <p:cNvSpPr/>
              <p:nvPr/>
            </p:nvSpPr>
            <p:spPr>
              <a:xfrm>
                <a:off x="7557038" y="1220456"/>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0800"/>
                    </a:lnTo>
                    <a:lnTo>
                      <a:pt x="0" y="0"/>
                    </a:lnTo>
                    <a:lnTo>
                      <a:pt x="720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71" name="Shape 10217"/>
              <p:cNvSpPr/>
              <p:nvPr/>
            </p:nvSpPr>
            <p:spPr>
              <a:xfrm>
                <a:off x="7557038" y="1220456"/>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0800"/>
                    </a:lnTo>
                    <a:lnTo>
                      <a:pt x="0" y="0"/>
                    </a:lnTo>
                    <a:lnTo>
                      <a:pt x="720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72" name="Shape 10218"/>
              <p:cNvSpPr/>
              <p:nvPr/>
            </p:nvSpPr>
            <p:spPr>
              <a:xfrm>
                <a:off x="7568690" y="1207436"/>
                <a:ext cx="12701" cy="2278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429" y="9257"/>
                    </a:lnTo>
                    <a:lnTo>
                      <a:pt x="0" y="18514"/>
                    </a:lnTo>
                    <a:lnTo>
                      <a:pt x="15429" y="21600"/>
                    </a:lnTo>
                    <a:lnTo>
                      <a:pt x="21600" y="12343"/>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73" name="Shape 10219"/>
              <p:cNvSpPr/>
              <p:nvPr/>
            </p:nvSpPr>
            <p:spPr>
              <a:xfrm>
                <a:off x="7568690" y="1207436"/>
                <a:ext cx="12701" cy="2278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429" y="9257"/>
                    </a:lnTo>
                    <a:lnTo>
                      <a:pt x="0" y="18514"/>
                    </a:lnTo>
                    <a:lnTo>
                      <a:pt x="15429" y="21600"/>
                    </a:lnTo>
                    <a:lnTo>
                      <a:pt x="21600" y="12343"/>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74" name="Shape 10220"/>
              <p:cNvSpPr/>
              <p:nvPr/>
            </p:nvSpPr>
            <p:spPr>
              <a:xfrm>
                <a:off x="7577728" y="1230219"/>
                <a:ext cx="17929" cy="35801"/>
              </a:xfrm>
              <a:custGeom>
                <a:avLst/>
                <a:gdLst/>
                <a:ahLst/>
                <a:cxnLst>
                  <a:cxn ang="0">
                    <a:pos x="wd2" y="hd2"/>
                  </a:cxn>
                  <a:cxn ang="5400000">
                    <a:pos x="wd2" y="hd2"/>
                  </a:cxn>
                  <a:cxn ang="10800000">
                    <a:pos x="wd2" y="hd2"/>
                  </a:cxn>
                  <a:cxn ang="16200000">
                    <a:pos x="wd2" y="hd2"/>
                  </a:cxn>
                </a:cxnLst>
                <a:rect l="0" t="0" r="r" b="b"/>
                <a:pathLst>
                  <a:path w="21600" h="21600" extrusionOk="0">
                    <a:moveTo>
                      <a:pt x="12960" y="1964"/>
                    </a:moveTo>
                    <a:lnTo>
                      <a:pt x="0" y="0"/>
                    </a:lnTo>
                    <a:lnTo>
                      <a:pt x="4320" y="14727"/>
                    </a:lnTo>
                    <a:lnTo>
                      <a:pt x="12960" y="21600"/>
                    </a:lnTo>
                    <a:lnTo>
                      <a:pt x="21600" y="16691"/>
                    </a:lnTo>
                    <a:lnTo>
                      <a:pt x="21600" y="12764"/>
                    </a:lnTo>
                    <a:lnTo>
                      <a:pt x="12960" y="1964"/>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75" name="Shape 10221"/>
              <p:cNvSpPr/>
              <p:nvPr/>
            </p:nvSpPr>
            <p:spPr>
              <a:xfrm>
                <a:off x="7577728" y="1230219"/>
                <a:ext cx="17929" cy="35801"/>
              </a:xfrm>
              <a:custGeom>
                <a:avLst/>
                <a:gdLst/>
                <a:ahLst/>
                <a:cxnLst>
                  <a:cxn ang="0">
                    <a:pos x="wd2" y="hd2"/>
                  </a:cxn>
                  <a:cxn ang="5400000">
                    <a:pos x="wd2" y="hd2"/>
                  </a:cxn>
                  <a:cxn ang="10800000">
                    <a:pos x="wd2" y="hd2"/>
                  </a:cxn>
                  <a:cxn ang="16200000">
                    <a:pos x="wd2" y="hd2"/>
                  </a:cxn>
                </a:cxnLst>
                <a:rect l="0" t="0" r="r" b="b"/>
                <a:pathLst>
                  <a:path w="21600" h="21600" extrusionOk="0">
                    <a:moveTo>
                      <a:pt x="12960" y="1964"/>
                    </a:moveTo>
                    <a:lnTo>
                      <a:pt x="0" y="0"/>
                    </a:lnTo>
                    <a:lnTo>
                      <a:pt x="4320" y="14727"/>
                    </a:lnTo>
                    <a:lnTo>
                      <a:pt x="12960" y="21600"/>
                    </a:lnTo>
                    <a:lnTo>
                      <a:pt x="21600" y="16691"/>
                    </a:lnTo>
                    <a:lnTo>
                      <a:pt x="21600" y="12764"/>
                    </a:lnTo>
                    <a:lnTo>
                      <a:pt x="12960" y="1964"/>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nvGrpSpPr>
              <p:cNvPr id="76" name="Group 10238"/>
              <p:cNvGrpSpPr/>
              <p:nvPr/>
            </p:nvGrpSpPr>
            <p:grpSpPr>
              <a:xfrm>
                <a:off x="0" y="1129327"/>
                <a:ext cx="1242339" cy="1889265"/>
                <a:chOff x="0" y="0"/>
                <a:chExt cx="1242338" cy="1889264"/>
              </a:xfrm>
              <a:grpFill/>
            </p:grpSpPr>
            <p:sp>
              <p:nvSpPr>
                <p:cNvPr id="98" name="Shape 10222"/>
                <p:cNvSpPr/>
                <p:nvPr/>
              </p:nvSpPr>
              <p:spPr>
                <a:xfrm>
                  <a:off x="0" y="0"/>
                  <a:ext cx="1242339" cy="1889265"/>
                </a:xfrm>
                <a:custGeom>
                  <a:avLst/>
                  <a:gdLst/>
                  <a:ahLst/>
                  <a:cxnLst>
                    <a:cxn ang="0">
                      <a:pos x="wd2" y="hd2"/>
                    </a:cxn>
                    <a:cxn ang="5400000">
                      <a:pos x="wd2" y="hd2"/>
                    </a:cxn>
                    <a:cxn ang="10800000">
                      <a:pos x="wd2" y="hd2"/>
                    </a:cxn>
                    <a:cxn ang="16200000">
                      <a:pos x="wd2" y="hd2"/>
                    </a:cxn>
                  </a:cxnLst>
                  <a:rect l="0" t="0" r="r" b="b"/>
                  <a:pathLst>
                    <a:path w="21600" h="21600" extrusionOk="0">
                      <a:moveTo>
                        <a:pt x="19200" y="21581"/>
                      </a:moveTo>
                      <a:lnTo>
                        <a:pt x="19325" y="21600"/>
                      </a:lnTo>
                      <a:lnTo>
                        <a:pt x="19512" y="21600"/>
                      </a:lnTo>
                      <a:lnTo>
                        <a:pt x="19574" y="21507"/>
                      </a:lnTo>
                      <a:lnTo>
                        <a:pt x="19792" y="21395"/>
                      </a:lnTo>
                      <a:lnTo>
                        <a:pt x="19792" y="21079"/>
                      </a:lnTo>
                      <a:lnTo>
                        <a:pt x="19574" y="21005"/>
                      </a:lnTo>
                      <a:lnTo>
                        <a:pt x="19325" y="20949"/>
                      </a:lnTo>
                      <a:lnTo>
                        <a:pt x="19325" y="20837"/>
                      </a:lnTo>
                      <a:lnTo>
                        <a:pt x="19387" y="20707"/>
                      </a:lnTo>
                      <a:lnTo>
                        <a:pt x="19449" y="20558"/>
                      </a:lnTo>
                      <a:lnTo>
                        <a:pt x="19325" y="20409"/>
                      </a:lnTo>
                      <a:lnTo>
                        <a:pt x="19449" y="20316"/>
                      </a:lnTo>
                      <a:lnTo>
                        <a:pt x="19668" y="20205"/>
                      </a:lnTo>
                      <a:lnTo>
                        <a:pt x="20042" y="19926"/>
                      </a:lnTo>
                      <a:lnTo>
                        <a:pt x="20135" y="19758"/>
                      </a:lnTo>
                      <a:lnTo>
                        <a:pt x="20260" y="19647"/>
                      </a:lnTo>
                      <a:lnTo>
                        <a:pt x="20260" y="19405"/>
                      </a:lnTo>
                      <a:lnTo>
                        <a:pt x="20384" y="19163"/>
                      </a:lnTo>
                      <a:lnTo>
                        <a:pt x="20571" y="19088"/>
                      </a:lnTo>
                      <a:lnTo>
                        <a:pt x="20665" y="18977"/>
                      </a:lnTo>
                      <a:lnTo>
                        <a:pt x="21382" y="18735"/>
                      </a:lnTo>
                      <a:lnTo>
                        <a:pt x="21600" y="18605"/>
                      </a:lnTo>
                      <a:lnTo>
                        <a:pt x="21444" y="18493"/>
                      </a:lnTo>
                      <a:lnTo>
                        <a:pt x="21039" y="18214"/>
                      </a:lnTo>
                      <a:lnTo>
                        <a:pt x="21070" y="18084"/>
                      </a:lnTo>
                      <a:lnTo>
                        <a:pt x="20977" y="17935"/>
                      </a:lnTo>
                      <a:lnTo>
                        <a:pt x="20977" y="17823"/>
                      </a:lnTo>
                      <a:lnTo>
                        <a:pt x="20852" y="17656"/>
                      </a:lnTo>
                      <a:lnTo>
                        <a:pt x="20603" y="17377"/>
                      </a:lnTo>
                      <a:lnTo>
                        <a:pt x="20603" y="17228"/>
                      </a:lnTo>
                      <a:lnTo>
                        <a:pt x="20665" y="17135"/>
                      </a:lnTo>
                      <a:lnTo>
                        <a:pt x="17330" y="14233"/>
                      </a:lnTo>
                      <a:lnTo>
                        <a:pt x="9538" y="7405"/>
                      </a:lnTo>
                      <a:lnTo>
                        <a:pt x="10130" y="6084"/>
                      </a:lnTo>
                      <a:lnTo>
                        <a:pt x="11938" y="1563"/>
                      </a:lnTo>
                      <a:lnTo>
                        <a:pt x="7418" y="874"/>
                      </a:lnTo>
                      <a:lnTo>
                        <a:pt x="2057" y="0"/>
                      </a:lnTo>
                      <a:lnTo>
                        <a:pt x="1932" y="0"/>
                      </a:lnTo>
                      <a:lnTo>
                        <a:pt x="1808" y="242"/>
                      </a:lnTo>
                      <a:lnTo>
                        <a:pt x="1683" y="372"/>
                      </a:lnTo>
                      <a:lnTo>
                        <a:pt x="1808" y="521"/>
                      </a:lnTo>
                      <a:lnTo>
                        <a:pt x="1808" y="930"/>
                      </a:lnTo>
                      <a:lnTo>
                        <a:pt x="1745" y="1191"/>
                      </a:lnTo>
                      <a:lnTo>
                        <a:pt x="1216" y="1749"/>
                      </a:lnTo>
                      <a:lnTo>
                        <a:pt x="1278" y="1842"/>
                      </a:lnTo>
                      <a:lnTo>
                        <a:pt x="1153" y="1991"/>
                      </a:lnTo>
                      <a:lnTo>
                        <a:pt x="1060" y="2084"/>
                      </a:lnTo>
                      <a:lnTo>
                        <a:pt x="935" y="2233"/>
                      </a:lnTo>
                      <a:lnTo>
                        <a:pt x="997" y="2270"/>
                      </a:lnTo>
                      <a:lnTo>
                        <a:pt x="748" y="2363"/>
                      </a:lnTo>
                      <a:lnTo>
                        <a:pt x="592" y="2437"/>
                      </a:lnTo>
                      <a:lnTo>
                        <a:pt x="405" y="2549"/>
                      </a:lnTo>
                      <a:lnTo>
                        <a:pt x="218" y="2679"/>
                      </a:lnTo>
                      <a:lnTo>
                        <a:pt x="62" y="2940"/>
                      </a:lnTo>
                      <a:lnTo>
                        <a:pt x="62" y="3144"/>
                      </a:lnTo>
                      <a:lnTo>
                        <a:pt x="0" y="3274"/>
                      </a:lnTo>
                      <a:lnTo>
                        <a:pt x="405" y="3665"/>
                      </a:lnTo>
                      <a:lnTo>
                        <a:pt x="405" y="3814"/>
                      </a:lnTo>
                      <a:lnTo>
                        <a:pt x="592" y="3907"/>
                      </a:lnTo>
                      <a:lnTo>
                        <a:pt x="748" y="4335"/>
                      </a:lnTo>
                      <a:lnTo>
                        <a:pt x="748" y="4428"/>
                      </a:lnTo>
                      <a:lnTo>
                        <a:pt x="810" y="4577"/>
                      </a:lnTo>
                      <a:lnTo>
                        <a:pt x="748" y="4688"/>
                      </a:lnTo>
                      <a:lnTo>
                        <a:pt x="748" y="4856"/>
                      </a:lnTo>
                      <a:lnTo>
                        <a:pt x="623" y="4986"/>
                      </a:lnTo>
                      <a:lnTo>
                        <a:pt x="405" y="5247"/>
                      </a:lnTo>
                      <a:lnTo>
                        <a:pt x="468" y="5730"/>
                      </a:lnTo>
                      <a:lnTo>
                        <a:pt x="405" y="5935"/>
                      </a:lnTo>
                      <a:lnTo>
                        <a:pt x="218" y="6084"/>
                      </a:lnTo>
                      <a:lnTo>
                        <a:pt x="405" y="6326"/>
                      </a:lnTo>
                      <a:lnTo>
                        <a:pt x="686" y="6567"/>
                      </a:lnTo>
                      <a:lnTo>
                        <a:pt x="935" y="6958"/>
                      </a:lnTo>
                      <a:lnTo>
                        <a:pt x="1060" y="7088"/>
                      </a:lnTo>
                      <a:lnTo>
                        <a:pt x="1216" y="7237"/>
                      </a:lnTo>
                      <a:lnTo>
                        <a:pt x="1340" y="7330"/>
                      </a:lnTo>
                      <a:lnTo>
                        <a:pt x="1403" y="7479"/>
                      </a:lnTo>
                      <a:lnTo>
                        <a:pt x="1340" y="7609"/>
                      </a:lnTo>
                      <a:lnTo>
                        <a:pt x="1403" y="7553"/>
                      </a:lnTo>
                      <a:lnTo>
                        <a:pt x="1403" y="7591"/>
                      </a:lnTo>
                      <a:lnTo>
                        <a:pt x="1621" y="7833"/>
                      </a:lnTo>
                      <a:lnTo>
                        <a:pt x="1683" y="8074"/>
                      </a:lnTo>
                      <a:lnTo>
                        <a:pt x="1527" y="7833"/>
                      </a:lnTo>
                      <a:lnTo>
                        <a:pt x="1465" y="7963"/>
                      </a:lnTo>
                      <a:lnTo>
                        <a:pt x="1340" y="8112"/>
                      </a:lnTo>
                      <a:lnTo>
                        <a:pt x="1278" y="8242"/>
                      </a:lnTo>
                      <a:lnTo>
                        <a:pt x="1465" y="8149"/>
                      </a:lnTo>
                      <a:lnTo>
                        <a:pt x="1683" y="8279"/>
                      </a:lnTo>
                      <a:lnTo>
                        <a:pt x="1745" y="8428"/>
                      </a:lnTo>
                      <a:lnTo>
                        <a:pt x="1995" y="8484"/>
                      </a:lnTo>
                      <a:lnTo>
                        <a:pt x="2088" y="8633"/>
                      </a:lnTo>
                      <a:lnTo>
                        <a:pt x="2338" y="8763"/>
                      </a:lnTo>
                      <a:lnTo>
                        <a:pt x="2525" y="8707"/>
                      </a:lnTo>
                      <a:lnTo>
                        <a:pt x="2400" y="8558"/>
                      </a:lnTo>
                      <a:lnTo>
                        <a:pt x="2556" y="8465"/>
                      </a:lnTo>
                      <a:lnTo>
                        <a:pt x="2525" y="8316"/>
                      </a:lnTo>
                      <a:lnTo>
                        <a:pt x="2618" y="8205"/>
                      </a:lnTo>
                      <a:lnTo>
                        <a:pt x="2868" y="8149"/>
                      </a:lnTo>
                      <a:lnTo>
                        <a:pt x="3086" y="8242"/>
                      </a:lnTo>
                      <a:lnTo>
                        <a:pt x="3210" y="8391"/>
                      </a:lnTo>
                      <a:lnTo>
                        <a:pt x="3460" y="8465"/>
                      </a:lnTo>
                      <a:lnTo>
                        <a:pt x="3616" y="8428"/>
                      </a:lnTo>
                      <a:lnTo>
                        <a:pt x="3865" y="8428"/>
                      </a:lnTo>
                      <a:lnTo>
                        <a:pt x="4021" y="8521"/>
                      </a:lnTo>
                      <a:lnTo>
                        <a:pt x="4457" y="8558"/>
                      </a:lnTo>
                      <a:lnTo>
                        <a:pt x="4613" y="8465"/>
                      </a:lnTo>
                      <a:lnTo>
                        <a:pt x="4551" y="8521"/>
                      </a:lnTo>
                      <a:lnTo>
                        <a:pt x="4395" y="8633"/>
                      </a:lnTo>
                      <a:lnTo>
                        <a:pt x="4551" y="8633"/>
                      </a:lnTo>
                      <a:lnTo>
                        <a:pt x="4800" y="8558"/>
                      </a:lnTo>
                      <a:lnTo>
                        <a:pt x="4862" y="8558"/>
                      </a:lnTo>
                      <a:lnTo>
                        <a:pt x="5018" y="8707"/>
                      </a:lnTo>
                      <a:lnTo>
                        <a:pt x="5143" y="8800"/>
                      </a:lnTo>
                      <a:lnTo>
                        <a:pt x="5143" y="8837"/>
                      </a:lnTo>
                      <a:lnTo>
                        <a:pt x="4862" y="8558"/>
                      </a:lnTo>
                      <a:lnTo>
                        <a:pt x="4395" y="8670"/>
                      </a:lnTo>
                      <a:lnTo>
                        <a:pt x="3740" y="8484"/>
                      </a:lnTo>
                      <a:lnTo>
                        <a:pt x="3460" y="8484"/>
                      </a:lnTo>
                      <a:lnTo>
                        <a:pt x="3210" y="8428"/>
                      </a:lnTo>
                      <a:lnTo>
                        <a:pt x="3023" y="8465"/>
                      </a:lnTo>
                      <a:lnTo>
                        <a:pt x="2805" y="8465"/>
                      </a:lnTo>
                      <a:lnTo>
                        <a:pt x="2681" y="8595"/>
                      </a:lnTo>
                      <a:lnTo>
                        <a:pt x="2868" y="8707"/>
                      </a:lnTo>
                      <a:lnTo>
                        <a:pt x="2805" y="8837"/>
                      </a:lnTo>
                      <a:lnTo>
                        <a:pt x="2868" y="8986"/>
                      </a:lnTo>
                      <a:lnTo>
                        <a:pt x="2992" y="9023"/>
                      </a:lnTo>
                      <a:lnTo>
                        <a:pt x="3023" y="9265"/>
                      </a:lnTo>
                      <a:lnTo>
                        <a:pt x="3023" y="9507"/>
                      </a:lnTo>
                      <a:lnTo>
                        <a:pt x="3210" y="9637"/>
                      </a:lnTo>
                      <a:lnTo>
                        <a:pt x="3023" y="9619"/>
                      </a:lnTo>
                      <a:lnTo>
                        <a:pt x="2805" y="9470"/>
                      </a:lnTo>
                      <a:lnTo>
                        <a:pt x="2681" y="9340"/>
                      </a:lnTo>
                      <a:lnTo>
                        <a:pt x="2462" y="9265"/>
                      </a:lnTo>
                      <a:lnTo>
                        <a:pt x="2525" y="9116"/>
                      </a:lnTo>
                      <a:lnTo>
                        <a:pt x="2618" y="9023"/>
                      </a:lnTo>
                      <a:lnTo>
                        <a:pt x="2556" y="8874"/>
                      </a:lnTo>
                      <a:lnTo>
                        <a:pt x="2556" y="8837"/>
                      </a:lnTo>
                      <a:lnTo>
                        <a:pt x="2338" y="8837"/>
                      </a:lnTo>
                      <a:lnTo>
                        <a:pt x="2213" y="8949"/>
                      </a:lnTo>
                      <a:lnTo>
                        <a:pt x="2213" y="9060"/>
                      </a:lnTo>
                      <a:lnTo>
                        <a:pt x="2057" y="9340"/>
                      </a:lnTo>
                      <a:lnTo>
                        <a:pt x="2151" y="9433"/>
                      </a:lnTo>
                      <a:lnTo>
                        <a:pt x="2151" y="9712"/>
                      </a:lnTo>
                      <a:lnTo>
                        <a:pt x="2088" y="9823"/>
                      </a:lnTo>
                      <a:lnTo>
                        <a:pt x="2057" y="9935"/>
                      </a:lnTo>
                      <a:lnTo>
                        <a:pt x="2057" y="10028"/>
                      </a:lnTo>
                      <a:lnTo>
                        <a:pt x="2088" y="10177"/>
                      </a:lnTo>
                      <a:lnTo>
                        <a:pt x="2462" y="10549"/>
                      </a:lnTo>
                      <a:lnTo>
                        <a:pt x="2681" y="10660"/>
                      </a:lnTo>
                      <a:lnTo>
                        <a:pt x="3086" y="10660"/>
                      </a:lnTo>
                      <a:lnTo>
                        <a:pt x="3210" y="10940"/>
                      </a:lnTo>
                      <a:lnTo>
                        <a:pt x="3210" y="11219"/>
                      </a:lnTo>
                      <a:lnTo>
                        <a:pt x="3148" y="11181"/>
                      </a:lnTo>
                      <a:lnTo>
                        <a:pt x="3023" y="11293"/>
                      </a:lnTo>
                      <a:lnTo>
                        <a:pt x="2618" y="11423"/>
                      </a:lnTo>
                      <a:lnTo>
                        <a:pt x="2618" y="11702"/>
                      </a:lnTo>
                      <a:lnTo>
                        <a:pt x="2556" y="11963"/>
                      </a:lnTo>
                      <a:lnTo>
                        <a:pt x="2681" y="12093"/>
                      </a:lnTo>
                      <a:lnTo>
                        <a:pt x="3023" y="12335"/>
                      </a:lnTo>
                      <a:lnTo>
                        <a:pt x="3086" y="12614"/>
                      </a:lnTo>
                      <a:lnTo>
                        <a:pt x="3273" y="12726"/>
                      </a:lnTo>
                      <a:lnTo>
                        <a:pt x="3335" y="12967"/>
                      </a:lnTo>
                      <a:lnTo>
                        <a:pt x="3553" y="13209"/>
                      </a:lnTo>
                      <a:lnTo>
                        <a:pt x="3553" y="13358"/>
                      </a:lnTo>
                      <a:lnTo>
                        <a:pt x="3678" y="13488"/>
                      </a:lnTo>
                      <a:lnTo>
                        <a:pt x="3927" y="13637"/>
                      </a:lnTo>
                      <a:lnTo>
                        <a:pt x="4021" y="13879"/>
                      </a:lnTo>
                      <a:lnTo>
                        <a:pt x="4457" y="14121"/>
                      </a:lnTo>
                      <a:lnTo>
                        <a:pt x="4488" y="14270"/>
                      </a:lnTo>
                      <a:lnTo>
                        <a:pt x="4332" y="14326"/>
                      </a:lnTo>
                      <a:lnTo>
                        <a:pt x="4270" y="14474"/>
                      </a:lnTo>
                      <a:lnTo>
                        <a:pt x="4457" y="14605"/>
                      </a:lnTo>
                      <a:lnTo>
                        <a:pt x="4675" y="14642"/>
                      </a:lnTo>
                      <a:lnTo>
                        <a:pt x="4862" y="14791"/>
                      </a:lnTo>
                      <a:lnTo>
                        <a:pt x="4862" y="14921"/>
                      </a:lnTo>
                      <a:lnTo>
                        <a:pt x="4613" y="15107"/>
                      </a:lnTo>
                      <a:lnTo>
                        <a:pt x="4613" y="15349"/>
                      </a:lnTo>
                      <a:lnTo>
                        <a:pt x="4488" y="15479"/>
                      </a:lnTo>
                      <a:lnTo>
                        <a:pt x="4551" y="15628"/>
                      </a:lnTo>
                      <a:lnTo>
                        <a:pt x="4395" y="15758"/>
                      </a:lnTo>
                      <a:lnTo>
                        <a:pt x="4395" y="15870"/>
                      </a:lnTo>
                      <a:lnTo>
                        <a:pt x="4551" y="15907"/>
                      </a:lnTo>
                      <a:lnTo>
                        <a:pt x="4675" y="16037"/>
                      </a:lnTo>
                      <a:lnTo>
                        <a:pt x="4862" y="16186"/>
                      </a:lnTo>
                      <a:lnTo>
                        <a:pt x="5486" y="16223"/>
                      </a:lnTo>
                      <a:lnTo>
                        <a:pt x="5735" y="16298"/>
                      </a:lnTo>
                      <a:lnTo>
                        <a:pt x="5953" y="16298"/>
                      </a:lnTo>
                      <a:lnTo>
                        <a:pt x="6390" y="16465"/>
                      </a:lnTo>
                      <a:lnTo>
                        <a:pt x="6545" y="16540"/>
                      </a:lnTo>
                      <a:lnTo>
                        <a:pt x="7013" y="16540"/>
                      </a:lnTo>
                      <a:lnTo>
                        <a:pt x="7387" y="16707"/>
                      </a:lnTo>
                      <a:lnTo>
                        <a:pt x="7481" y="16856"/>
                      </a:lnTo>
                      <a:lnTo>
                        <a:pt x="7730" y="16949"/>
                      </a:lnTo>
                      <a:lnTo>
                        <a:pt x="7792" y="17209"/>
                      </a:lnTo>
                      <a:lnTo>
                        <a:pt x="8260" y="17451"/>
                      </a:lnTo>
                      <a:lnTo>
                        <a:pt x="8665" y="17581"/>
                      </a:lnTo>
                      <a:lnTo>
                        <a:pt x="9538" y="17693"/>
                      </a:lnTo>
                      <a:lnTo>
                        <a:pt x="9600" y="17730"/>
                      </a:lnTo>
                      <a:lnTo>
                        <a:pt x="9725" y="17972"/>
                      </a:lnTo>
                      <a:lnTo>
                        <a:pt x="9787" y="18102"/>
                      </a:lnTo>
                      <a:lnTo>
                        <a:pt x="9725" y="18214"/>
                      </a:lnTo>
                      <a:lnTo>
                        <a:pt x="9725" y="18363"/>
                      </a:lnTo>
                      <a:lnTo>
                        <a:pt x="9943" y="18419"/>
                      </a:lnTo>
                      <a:lnTo>
                        <a:pt x="10068" y="18326"/>
                      </a:lnTo>
                      <a:lnTo>
                        <a:pt x="10255" y="18363"/>
                      </a:lnTo>
                      <a:lnTo>
                        <a:pt x="10473" y="18419"/>
                      </a:lnTo>
                      <a:lnTo>
                        <a:pt x="10722" y="18642"/>
                      </a:lnTo>
                      <a:lnTo>
                        <a:pt x="10847" y="18772"/>
                      </a:lnTo>
                      <a:lnTo>
                        <a:pt x="11065" y="18884"/>
                      </a:lnTo>
                      <a:lnTo>
                        <a:pt x="11782" y="19405"/>
                      </a:lnTo>
                      <a:lnTo>
                        <a:pt x="12000" y="19684"/>
                      </a:lnTo>
                      <a:lnTo>
                        <a:pt x="12125" y="19963"/>
                      </a:lnTo>
                      <a:lnTo>
                        <a:pt x="12187" y="20205"/>
                      </a:lnTo>
                      <a:lnTo>
                        <a:pt x="12125" y="20484"/>
                      </a:lnTo>
                      <a:lnTo>
                        <a:pt x="12062" y="20726"/>
                      </a:lnTo>
                      <a:lnTo>
                        <a:pt x="12062" y="20874"/>
                      </a:lnTo>
                      <a:lnTo>
                        <a:pt x="12125" y="20763"/>
                      </a:lnTo>
                      <a:lnTo>
                        <a:pt x="12281" y="20837"/>
                      </a:lnTo>
                      <a:lnTo>
                        <a:pt x="12249" y="20986"/>
                      </a:lnTo>
                      <a:lnTo>
                        <a:pt x="12125" y="20837"/>
                      </a:lnTo>
                      <a:lnTo>
                        <a:pt x="12249" y="20986"/>
                      </a:lnTo>
                      <a:lnTo>
                        <a:pt x="12281" y="21153"/>
                      </a:lnTo>
                      <a:lnTo>
                        <a:pt x="12405" y="21191"/>
                      </a:lnTo>
                      <a:lnTo>
                        <a:pt x="19044" y="21581"/>
                      </a:lnTo>
                      <a:lnTo>
                        <a:pt x="19200" y="21581"/>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99" name="Shape 10223"/>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00" name="Shape 10224"/>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01" name="Shape 10225"/>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02" name="Shape 10226"/>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03" name="Shape 10227"/>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04" name="Shape 10228"/>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05" name="Shape 10229"/>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06" name="Shape 10230"/>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07" name="Shape 10231"/>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08" name="Shape 10232"/>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09" name="Shape 10233"/>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10" name="Shape 10234"/>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11" name="Shape 10235"/>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12" name="Shape 10236"/>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13" name="Shape 10237"/>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grpSp>
            <p:nvGrpSpPr>
              <p:cNvPr id="77" name="Group 10242"/>
              <p:cNvGrpSpPr/>
              <p:nvPr/>
            </p:nvGrpSpPr>
            <p:grpSpPr>
              <a:xfrm>
                <a:off x="7063225" y="1397827"/>
                <a:ext cx="202576" cy="421466"/>
                <a:chOff x="0" y="0"/>
                <a:chExt cx="202574" cy="421464"/>
              </a:xfrm>
              <a:grpFill/>
            </p:grpSpPr>
            <p:sp>
              <p:nvSpPr>
                <p:cNvPr id="95" name="Shape 10239"/>
                <p:cNvSpPr/>
                <p:nvPr/>
              </p:nvSpPr>
              <p:spPr>
                <a:xfrm>
                  <a:off x="-1" y="-1"/>
                  <a:ext cx="202576" cy="421466"/>
                </a:xfrm>
                <a:custGeom>
                  <a:avLst/>
                  <a:gdLst/>
                  <a:ahLst/>
                  <a:cxnLst>
                    <a:cxn ang="0">
                      <a:pos x="wd2" y="hd2"/>
                    </a:cxn>
                    <a:cxn ang="5400000">
                      <a:pos x="wd2" y="hd2"/>
                    </a:cxn>
                    <a:cxn ang="10800000">
                      <a:pos x="wd2" y="hd2"/>
                    </a:cxn>
                    <a:cxn ang="16200000">
                      <a:pos x="wd2" y="hd2"/>
                    </a:cxn>
                  </a:cxnLst>
                  <a:rect l="0" t="0" r="r" b="b"/>
                  <a:pathLst>
                    <a:path w="21600" h="21600" extrusionOk="0">
                      <a:moveTo>
                        <a:pt x="3250" y="751"/>
                      </a:moveTo>
                      <a:lnTo>
                        <a:pt x="2867" y="1251"/>
                      </a:lnTo>
                      <a:lnTo>
                        <a:pt x="2867" y="1918"/>
                      </a:lnTo>
                      <a:lnTo>
                        <a:pt x="956" y="3336"/>
                      </a:lnTo>
                      <a:lnTo>
                        <a:pt x="0" y="3920"/>
                      </a:lnTo>
                      <a:lnTo>
                        <a:pt x="382" y="4253"/>
                      </a:lnTo>
                      <a:lnTo>
                        <a:pt x="956" y="4420"/>
                      </a:lnTo>
                      <a:lnTo>
                        <a:pt x="1338" y="5004"/>
                      </a:lnTo>
                      <a:lnTo>
                        <a:pt x="956" y="5504"/>
                      </a:lnTo>
                      <a:lnTo>
                        <a:pt x="0" y="6088"/>
                      </a:lnTo>
                      <a:lnTo>
                        <a:pt x="765" y="7089"/>
                      </a:lnTo>
                      <a:lnTo>
                        <a:pt x="1720" y="7673"/>
                      </a:lnTo>
                      <a:lnTo>
                        <a:pt x="3250" y="7839"/>
                      </a:lnTo>
                      <a:lnTo>
                        <a:pt x="3250" y="8507"/>
                      </a:lnTo>
                      <a:lnTo>
                        <a:pt x="4588" y="8757"/>
                      </a:lnTo>
                      <a:lnTo>
                        <a:pt x="5352" y="8924"/>
                      </a:lnTo>
                      <a:lnTo>
                        <a:pt x="6499" y="9424"/>
                      </a:lnTo>
                      <a:lnTo>
                        <a:pt x="9749" y="10508"/>
                      </a:lnTo>
                      <a:lnTo>
                        <a:pt x="8984" y="11008"/>
                      </a:lnTo>
                      <a:lnTo>
                        <a:pt x="7455" y="11592"/>
                      </a:lnTo>
                      <a:lnTo>
                        <a:pt x="6499" y="12259"/>
                      </a:lnTo>
                      <a:lnTo>
                        <a:pt x="6117" y="12259"/>
                      </a:lnTo>
                      <a:lnTo>
                        <a:pt x="6117" y="12426"/>
                      </a:lnTo>
                      <a:lnTo>
                        <a:pt x="5735" y="12426"/>
                      </a:lnTo>
                      <a:lnTo>
                        <a:pt x="5352" y="13010"/>
                      </a:lnTo>
                      <a:lnTo>
                        <a:pt x="5352" y="13510"/>
                      </a:lnTo>
                      <a:lnTo>
                        <a:pt x="3823" y="13927"/>
                      </a:lnTo>
                      <a:lnTo>
                        <a:pt x="3632" y="14094"/>
                      </a:lnTo>
                      <a:lnTo>
                        <a:pt x="2485" y="14261"/>
                      </a:lnTo>
                      <a:lnTo>
                        <a:pt x="1338" y="14761"/>
                      </a:lnTo>
                      <a:lnTo>
                        <a:pt x="765" y="15345"/>
                      </a:lnTo>
                      <a:lnTo>
                        <a:pt x="382" y="16179"/>
                      </a:lnTo>
                      <a:lnTo>
                        <a:pt x="0" y="16429"/>
                      </a:lnTo>
                      <a:lnTo>
                        <a:pt x="0" y="16596"/>
                      </a:lnTo>
                      <a:lnTo>
                        <a:pt x="765" y="17263"/>
                      </a:lnTo>
                      <a:lnTo>
                        <a:pt x="765" y="17597"/>
                      </a:lnTo>
                      <a:lnTo>
                        <a:pt x="3250" y="18514"/>
                      </a:lnTo>
                      <a:lnTo>
                        <a:pt x="4205" y="18681"/>
                      </a:lnTo>
                      <a:lnTo>
                        <a:pt x="5735" y="19015"/>
                      </a:lnTo>
                      <a:lnTo>
                        <a:pt x="7837" y="19765"/>
                      </a:lnTo>
                      <a:lnTo>
                        <a:pt x="9366" y="19432"/>
                      </a:lnTo>
                      <a:lnTo>
                        <a:pt x="11851" y="19432"/>
                      </a:lnTo>
                      <a:lnTo>
                        <a:pt x="12616" y="20099"/>
                      </a:lnTo>
                      <a:lnTo>
                        <a:pt x="11851" y="21016"/>
                      </a:lnTo>
                      <a:lnTo>
                        <a:pt x="12234" y="21600"/>
                      </a:lnTo>
                      <a:lnTo>
                        <a:pt x="13189" y="21517"/>
                      </a:lnTo>
                      <a:lnTo>
                        <a:pt x="13954" y="21183"/>
                      </a:lnTo>
                      <a:lnTo>
                        <a:pt x="14336" y="20516"/>
                      </a:lnTo>
                      <a:lnTo>
                        <a:pt x="15101" y="19932"/>
                      </a:lnTo>
                      <a:lnTo>
                        <a:pt x="15865" y="18848"/>
                      </a:lnTo>
                      <a:lnTo>
                        <a:pt x="16439" y="18181"/>
                      </a:lnTo>
                      <a:lnTo>
                        <a:pt x="15865" y="18181"/>
                      </a:lnTo>
                      <a:lnTo>
                        <a:pt x="15865" y="17847"/>
                      </a:lnTo>
                      <a:lnTo>
                        <a:pt x="16821" y="17263"/>
                      </a:lnTo>
                      <a:lnTo>
                        <a:pt x="18350" y="17263"/>
                      </a:lnTo>
                      <a:lnTo>
                        <a:pt x="17586" y="16763"/>
                      </a:lnTo>
                      <a:lnTo>
                        <a:pt x="18350" y="16179"/>
                      </a:lnTo>
                      <a:lnTo>
                        <a:pt x="17968" y="15679"/>
                      </a:lnTo>
                      <a:lnTo>
                        <a:pt x="18924" y="15345"/>
                      </a:lnTo>
                      <a:lnTo>
                        <a:pt x="19306" y="14761"/>
                      </a:lnTo>
                      <a:lnTo>
                        <a:pt x="20071" y="14094"/>
                      </a:lnTo>
                      <a:lnTo>
                        <a:pt x="20835" y="13677"/>
                      </a:lnTo>
                      <a:lnTo>
                        <a:pt x="20071" y="13010"/>
                      </a:lnTo>
                      <a:lnTo>
                        <a:pt x="20453" y="12510"/>
                      </a:lnTo>
                      <a:lnTo>
                        <a:pt x="20071" y="11592"/>
                      </a:lnTo>
                      <a:lnTo>
                        <a:pt x="19688" y="11008"/>
                      </a:lnTo>
                      <a:lnTo>
                        <a:pt x="20071" y="11008"/>
                      </a:lnTo>
                      <a:lnTo>
                        <a:pt x="20453" y="10341"/>
                      </a:lnTo>
                      <a:lnTo>
                        <a:pt x="21218" y="10842"/>
                      </a:lnTo>
                      <a:lnTo>
                        <a:pt x="20835" y="11425"/>
                      </a:lnTo>
                      <a:lnTo>
                        <a:pt x="21218" y="12510"/>
                      </a:lnTo>
                      <a:lnTo>
                        <a:pt x="21600" y="11926"/>
                      </a:lnTo>
                      <a:lnTo>
                        <a:pt x="21218" y="10341"/>
                      </a:lnTo>
                      <a:lnTo>
                        <a:pt x="20835" y="9758"/>
                      </a:lnTo>
                      <a:lnTo>
                        <a:pt x="20835" y="8006"/>
                      </a:lnTo>
                      <a:lnTo>
                        <a:pt x="20453" y="7256"/>
                      </a:lnTo>
                      <a:lnTo>
                        <a:pt x="17586" y="7089"/>
                      </a:lnTo>
                      <a:lnTo>
                        <a:pt x="16439" y="7256"/>
                      </a:lnTo>
                      <a:lnTo>
                        <a:pt x="15483" y="7089"/>
                      </a:lnTo>
                      <a:lnTo>
                        <a:pt x="15483" y="5504"/>
                      </a:lnTo>
                      <a:lnTo>
                        <a:pt x="16057" y="4837"/>
                      </a:lnTo>
                      <a:lnTo>
                        <a:pt x="16439" y="4837"/>
                      </a:lnTo>
                      <a:lnTo>
                        <a:pt x="17968" y="4420"/>
                      </a:lnTo>
                      <a:lnTo>
                        <a:pt x="17586" y="3920"/>
                      </a:lnTo>
                      <a:lnTo>
                        <a:pt x="18350" y="3169"/>
                      </a:lnTo>
                      <a:lnTo>
                        <a:pt x="18350" y="1918"/>
                      </a:lnTo>
                      <a:lnTo>
                        <a:pt x="4588" y="0"/>
                      </a:lnTo>
                      <a:lnTo>
                        <a:pt x="3250" y="751"/>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96" name="Shape 10240"/>
                <p:cNvSpPr/>
                <p:nvPr/>
              </p:nvSpPr>
              <p:spPr>
                <a:xfrm>
                  <a:off x="187262" y="263619"/>
                  <a:ext cx="12701" cy="325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54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97" name="Shape 10241"/>
                <p:cNvSpPr/>
                <p:nvPr/>
              </p:nvSpPr>
              <p:spPr>
                <a:xfrm>
                  <a:off x="187262" y="263619"/>
                  <a:ext cx="12701" cy="325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54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grpSp>
            <p:nvGrpSpPr>
              <p:cNvPr id="78" name="Group 10245"/>
              <p:cNvGrpSpPr/>
              <p:nvPr/>
            </p:nvGrpSpPr>
            <p:grpSpPr>
              <a:xfrm>
                <a:off x="6362280" y="733901"/>
                <a:ext cx="1145534" cy="774583"/>
                <a:chOff x="0" y="0"/>
                <a:chExt cx="1145533" cy="774581"/>
              </a:xfrm>
              <a:grpFill/>
            </p:grpSpPr>
            <p:sp>
              <p:nvSpPr>
                <p:cNvPr id="93" name="Shape 10243"/>
                <p:cNvSpPr/>
                <p:nvPr/>
              </p:nvSpPr>
              <p:spPr>
                <a:xfrm>
                  <a:off x="-1" y="-1"/>
                  <a:ext cx="916070" cy="743666"/>
                </a:xfrm>
                <a:custGeom>
                  <a:avLst/>
                  <a:gdLst/>
                  <a:ahLst/>
                  <a:cxnLst>
                    <a:cxn ang="0">
                      <a:pos x="wd2" y="hd2"/>
                    </a:cxn>
                    <a:cxn ang="5400000">
                      <a:pos x="wd2" y="hd2"/>
                    </a:cxn>
                    <a:cxn ang="10800000">
                      <a:pos x="wd2" y="hd2"/>
                    </a:cxn>
                    <a:cxn ang="16200000">
                      <a:pos x="wd2" y="hd2"/>
                    </a:cxn>
                  </a:cxnLst>
                  <a:rect l="0" t="0" r="r" b="b"/>
                  <a:pathLst>
                    <a:path w="21600" h="21600" extrusionOk="0">
                      <a:moveTo>
                        <a:pt x="21135" y="19568"/>
                      </a:moveTo>
                      <a:lnTo>
                        <a:pt x="21600" y="19000"/>
                      </a:lnTo>
                      <a:lnTo>
                        <a:pt x="21600" y="18764"/>
                      </a:lnTo>
                      <a:lnTo>
                        <a:pt x="21346" y="18386"/>
                      </a:lnTo>
                      <a:lnTo>
                        <a:pt x="20797" y="14747"/>
                      </a:lnTo>
                      <a:lnTo>
                        <a:pt x="20670" y="14510"/>
                      </a:lnTo>
                      <a:lnTo>
                        <a:pt x="20712" y="11391"/>
                      </a:lnTo>
                      <a:lnTo>
                        <a:pt x="20712" y="11013"/>
                      </a:lnTo>
                      <a:lnTo>
                        <a:pt x="20586" y="10776"/>
                      </a:lnTo>
                      <a:lnTo>
                        <a:pt x="20586" y="10493"/>
                      </a:lnTo>
                      <a:lnTo>
                        <a:pt x="19951" y="7184"/>
                      </a:lnTo>
                      <a:lnTo>
                        <a:pt x="19444" y="6759"/>
                      </a:lnTo>
                      <a:lnTo>
                        <a:pt x="19360" y="7184"/>
                      </a:lnTo>
                      <a:lnTo>
                        <a:pt x="19233" y="6853"/>
                      </a:lnTo>
                      <a:lnTo>
                        <a:pt x="19317" y="6239"/>
                      </a:lnTo>
                      <a:lnTo>
                        <a:pt x="19148" y="5625"/>
                      </a:lnTo>
                      <a:lnTo>
                        <a:pt x="18895" y="5246"/>
                      </a:lnTo>
                      <a:lnTo>
                        <a:pt x="18726" y="4632"/>
                      </a:lnTo>
                      <a:lnTo>
                        <a:pt x="18726" y="4018"/>
                      </a:lnTo>
                      <a:lnTo>
                        <a:pt x="18810" y="3828"/>
                      </a:lnTo>
                      <a:lnTo>
                        <a:pt x="18810" y="3450"/>
                      </a:lnTo>
                      <a:lnTo>
                        <a:pt x="18726" y="3119"/>
                      </a:lnTo>
                      <a:lnTo>
                        <a:pt x="18726" y="2836"/>
                      </a:lnTo>
                      <a:lnTo>
                        <a:pt x="18683" y="2505"/>
                      </a:lnTo>
                      <a:lnTo>
                        <a:pt x="18345" y="2221"/>
                      </a:lnTo>
                      <a:lnTo>
                        <a:pt x="18261" y="1891"/>
                      </a:lnTo>
                      <a:lnTo>
                        <a:pt x="18261" y="1087"/>
                      </a:lnTo>
                      <a:lnTo>
                        <a:pt x="18049" y="709"/>
                      </a:lnTo>
                      <a:lnTo>
                        <a:pt x="18049" y="378"/>
                      </a:lnTo>
                      <a:lnTo>
                        <a:pt x="17965" y="189"/>
                      </a:lnTo>
                      <a:lnTo>
                        <a:pt x="17965" y="0"/>
                      </a:lnTo>
                      <a:lnTo>
                        <a:pt x="15724" y="709"/>
                      </a:lnTo>
                      <a:lnTo>
                        <a:pt x="13653" y="1182"/>
                      </a:lnTo>
                      <a:lnTo>
                        <a:pt x="13400" y="1182"/>
                      </a:lnTo>
                      <a:lnTo>
                        <a:pt x="12766" y="1512"/>
                      </a:lnTo>
                      <a:lnTo>
                        <a:pt x="11751" y="2741"/>
                      </a:lnTo>
                      <a:lnTo>
                        <a:pt x="10863" y="4537"/>
                      </a:lnTo>
                      <a:lnTo>
                        <a:pt x="10863" y="4868"/>
                      </a:lnTo>
                      <a:lnTo>
                        <a:pt x="10398" y="5625"/>
                      </a:lnTo>
                      <a:lnTo>
                        <a:pt x="10314" y="5766"/>
                      </a:lnTo>
                      <a:lnTo>
                        <a:pt x="10018" y="6144"/>
                      </a:lnTo>
                      <a:lnTo>
                        <a:pt x="9426" y="6759"/>
                      </a:lnTo>
                      <a:lnTo>
                        <a:pt x="9426" y="7042"/>
                      </a:lnTo>
                      <a:lnTo>
                        <a:pt x="9680" y="7279"/>
                      </a:lnTo>
                      <a:lnTo>
                        <a:pt x="9764" y="7468"/>
                      </a:lnTo>
                      <a:lnTo>
                        <a:pt x="9680" y="7090"/>
                      </a:lnTo>
                      <a:lnTo>
                        <a:pt x="10018" y="6948"/>
                      </a:lnTo>
                      <a:lnTo>
                        <a:pt x="10018" y="7468"/>
                      </a:lnTo>
                      <a:lnTo>
                        <a:pt x="10398" y="7184"/>
                      </a:lnTo>
                      <a:lnTo>
                        <a:pt x="10229" y="7562"/>
                      </a:lnTo>
                      <a:lnTo>
                        <a:pt x="10145" y="7846"/>
                      </a:lnTo>
                      <a:lnTo>
                        <a:pt x="9933" y="7988"/>
                      </a:lnTo>
                      <a:lnTo>
                        <a:pt x="10145" y="8602"/>
                      </a:lnTo>
                      <a:lnTo>
                        <a:pt x="10314" y="9169"/>
                      </a:lnTo>
                      <a:lnTo>
                        <a:pt x="10398" y="9500"/>
                      </a:lnTo>
                      <a:lnTo>
                        <a:pt x="10145" y="9878"/>
                      </a:lnTo>
                      <a:lnTo>
                        <a:pt x="9849" y="9878"/>
                      </a:lnTo>
                      <a:lnTo>
                        <a:pt x="9511" y="10209"/>
                      </a:lnTo>
                      <a:lnTo>
                        <a:pt x="9215" y="10493"/>
                      </a:lnTo>
                      <a:lnTo>
                        <a:pt x="9046" y="10824"/>
                      </a:lnTo>
                      <a:lnTo>
                        <a:pt x="8792" y="11202"/>
                      </a:lnTo>
                      <a:lnTo>
                        <a:pt x="8496" y="11391"/>
                      </a:lnTo>
                      <a:lnTo>
                        <a:pt x="8327" y="11627"/>
                      </a:lnTo>
                      <a:lnTo>
                        <a:pt x="8116" y="11533"/>
                      </a:lnTo>
                      <a:lnTo>
                        <a:pt x="7482" y="11627"/>
                      </a:lnTo>
                      <a:lnTo>
                        <a:pt x="6890" y="11722"/>
                      </a:lnTo>
                      <a:lnTo>
                        <a:pt x="6256" y="12194"/>
                      </a:lnTo>
                      <a:lnTo>
                        <a:pt x="5537" y="11816"/>
                      </a:lnTo>
                      <a:lnTo>
                        <a:pt x="4354" y="11816"/>
                      </a:lnTo>
                      <a:lnTo>
                        <a:pt x="3255" y="12100"/>
                      </a:lnTo>
                      <a:lnTo>
                        <a:pt x="2621" y="12336"/>
                      </a:lnTo>
                      <a:lnTo>
                        <a:pt x="2367" y="12620"/>
                      </a:lnTo>
                      <a:lnTo>
                        <a:pt x="2071" y="12714"/>
                      </a:lnTo>
                      <a:lnTo>
                        <a:pt x="1733" y="12903"/>
                      </a:lnTo>
                      <a:lnTo>
                        <a:pt x="1522" y="13045"/>
                      </a:lnTo>
                      <a:lnTo>
                        <a:pt x="1649" y="13707"/>
                      </a:lnTo>
                      <a:lnTo>
                        <a:pt x="1564" y="13943"/>
                      </a:lnTo>
                      <a:lnTo>
                        <a:pt x="2198" y="14038"/>
                      </a:lnTo>
                      <a:lnTo>
                        <a:pt x="2198" y="14227"/>
                      </a:lnTo>
                      <a:lnTo>
                        <a:pt x="2156" y="14416"/>
                      </a:lnTo>
                      <a:lnTo>
                        <a:pt x="2452" y="15125"/>
                      </a:lnTo>
                      <a:lnTo>
                        <a:pt x="2452" y="15456"/>
                      </a:lnTo>
                      <a:lnTo>
                        <a:pt x="1987" y="16070"/>
                      </a:lnTo>
                      <a:lnTo>
                        <a:pt x="1818" y="16448"/>
                      </a:lnTo>
                      <a:lnTo>
                        <a:pt x="1564" y="16732"/>
                      </a:lnTo>
                      <a:lnTo>
                        <a:pt x="1268" y="17157"/>
                      </a:lnTo>
                      <a:lnTo>
                        <a:pt x="803" y="17772"/>
                      </a:lnTo>
                      <a:lnTo>
                        <a:pt x="169" y="18575"/>
                      </a:lnTo>
                      <a:lnTo>
                        <a:pt x="0" y="18670"/>
                      </a:lnTo>
                      <a:lnTo>
                        <a:pt x="85" y="18764"/>
                      </a:lnTo>
                      <a:lnTo>
                        <a:pt x="211" y="19898"/>
                      </a:lnTo>
                      <a:lnTo>
                        <a:pt x="2917" y="19379"/>
                      </a:lnTo>
                      <a:lnTo>
                        <a:pt x="7059" y="18481"/>
                      </a:lnTo>
                      <a:lnTo>
                        <a:pt x="11667" y="17441"/>
                      </a:lnTo>
                      <a:lnTo>
                        <a:pt x="14752" y="16637"/>
                      </a:lnTo>
                      <a:lnTo>
                        <a:pt x="14752" y="16732"/>
                      </a:lnTo>
                      <a:lnTo>
                        <a:pt x="15090" y="16779"/>
                      </a:lnTo>
                      <a:lnTo>
                        <a:pt x="15259" y="17157"/>
                      </a:lnTo>
                      <a:lnTo>
                        <a:pt x="15471" y="17063"/>
                      </a:lnTo>
                      <a:lnTo>
                        <a:pt x="15809" y="17346"/>
                      </a:lnTo>
                      <a:lnTo>
                        <a:pt x="16063" y="18055"/>
                      </a:lnTo>
                      <a:lnTo>
                        <a:pt x="16105" y="18386"/>
                      </a:lnTo>
                      <a:lnTo>
                        <a:pt x="16359" y="18764"/>
                      </a:lnTo>
                      <a:lnTo>
                        <a:pt x="16908" y="18953"/>
                      </a:lnTo>
                      <a:lnTo>
                        <a:pt x="17246" y="19000"/>
                      </a:lnTo>
                      <a:lnTo>
                        <a:pt x="17542" y="19189"/>
                      </a:lnTo>
                      <a:lnTo>
                        <a:pt x="17542" y="19284"/>
                      </a:lnTo>
                      <a:lnTo>
                        <a:pt x="20586" y="20371"/>
                      </a:lnTo>
                      <a:lnTo>
                        <a:pt x="20332" y="19568"/>
                      </a:lnTo>
                      <a:lnTo>
                        <a:pt x="20078" y="19284"/>
                      </a:lnTo>
                      <a:lnTo>
                        <a:pt x="20036" y="18953"/>
                      </a:lnTo>
                      <a:lnTo>
                        <a:pt x="20078" y="18859"/>
                      </a:lnTo>
                      <a:lnTo>
                        <a:pt x="20163" y="19189"/>
                      </a:lnTo>
                      <a:lnTo>
                        <a:pt x="20416" y="19379"/>
                      </a:lnTo>
                      <a:lnTo>
                        <a:pt x="20586" y="19898"/>
                      </a:lnTo>
                      <a:lnTo>
                        <a:pt x="20670" y="20891"/>
                      </a:lnTo>
                      <a:lnTo>
                        <a:pt x="20501" y="21600"/>
                      </a:lnTo>
                      <a:lnTo>
                        <a:pt x="20670" y="21600"/>
                      </a:lnTo>
                      <a:lnTo>
                        <a:pt x="20712" y="21222"/>
                      </a:lnTo>
                      <a:lnTo>
                        <a:pt x="21050" y="21175"/>
                      </a:lnTo>
                      <a:lnTo>
                        <a:pt x="21135" y="20796"/>
                      </a:lnTo>
                      <a:lnTo>
                        <a:pt x="21346" y="20088"/>
                      </a:lnTo>
                      <a:lnTo>
                        <a:pt x="21135" y="19709"/>
                      </a:lnTo>
                      <a:lnTo>
                        <a:pt x="21135" y="19568"/>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94" name="Shape 10244"/>
                <p:cNvSpPr/>
                <p:nvPr/>
              </p:nvSpPr>
              <p:spPr>
                <a:xfrm>
                  <a:off x="873043" y="621617"/>
                  <a:ext cx="272491" cy="152965"/>
                </a:xfrm>
                <a:custGeom>
                  <a:avLst/>
                  <a:gdLst/>
                  <a:ahLst/>
                  <a:cxnLst>
                    <a:cxn ang="0">
                      <a:pos x="wd2" y="hd2"/>
                    </a:cxn>
                    <a:cxn ang="5400000">
                      <a:pos x="wd2" y="hd2"/>
                    </a:cxn>
                    <a:cxn ang="10800000">
                      <a:pos x="wd2" y="hd2"/>
                    </a:cxn>
                    <a:cxn ang="16200000">
                      <a:pos x="wd2" y="hd2"/>
                    </a:cxn>
                  </a:cxnLst>
                  <a:rect l="0" t="0" r="r" b="b"/>
                  <a:pathLst>
                    <a:path w="21600" h="21600" extrusionOk="0">
                      <a:moveTo>
                        <a:pt x="19753" y="2528"/>
                      </a:moveTo>
                      <a:lnTo>
                        <a:pt x="19184" y="2068"/>
                      </a:lnTo>
                      <a:lnTo>
                        <a:pt x="18332" y="2528"/>
                      </a:lnTo>
                      <a:lnTo>
                        <a:pt x="17337" y="3447"/>
                      </a:lnTo>
                      <a:lnTo>
                        <a:pt x="15916" y="6434"/>
                      </a:lnTo>
                      <a:lnTo>
                        <a:pt x="15489" y="6894"/>
                      </a:lnTo>
                      <a:lnTo>
                        <a:pt x="14353" y="7353"/>
                      </a:lnTo>
                      <a:lnTo>
                        <a:pt x="15205" y="5515"/>
                      </a:lnTo>
                      <a:lnTo>
                        <a:pt x="16200" y="4366"/>
                      </a:lnTo>
                      <a:lnTo>
                        <a:pt x="16200" y="2528"/>
                      </a:lnTo>
                      <a:lnTo>
                        <a:pt x="17053" y="0"/>
                      </a:lnTo>
                      <a:lnTo>
                        <a:pt x="14068" y="5515"/>
                      </a:lnTo>
                      <a:lnTo>
                        <a:pt x="12221" y="6894"/>
                      </a:lnTo>
                      <a:lnTo>
                        <a:pt x="9237" y="8043"/>
                      </a:lnTo>
                      <a:lnTo>
                        <a:pt x="8526" y="8502"/>
                      </a:lnTo>
                      <a:lnTo>
                        <a:pt x="7958" y="9881"/>
                      </a:lnTo>
                      <a:lnTo>
                        <a:pt x="6963" y="9881"/>
                      </a:lnTo>
                      <a:lnTo>
                        <a:pt x="4974" y="11489"/>
                      </a:lnTo>
                      <a:lnTo>
                        <a:pt x="4263" y="11489"/>
                      </a:lnTo>
                      <a:lnTo>
                        <a:pt x="3126" y="12409"/>
                      </a:lnTo>
                      <a:lnTo>
                        <a:pt x="3411" y="14247"/>
                      </a:lnTo>
                      <a:lnTo>
                        <a:pt x="2416" y="13787"/>
                      </a:lnTo>
                      <a:lnTo>
                        <a:pt x="2132" y="15396"/>
                      </a:lnTo>
                      <a:lnTo>
                        <a:pt x="284" y="17234"/>
                      </a:lnTo>
                      <a:lnTo>
                        <a:pt x="0" y="19302"/>
                      </a:lnTo>
                      <a:lnTo>
                        <a:pt x="0" y="20681"/>
                      </a:lnTo>
                      <a:lnTo>
                        <a:pt x="284" y="21140"/>
                      </a:lnTo>
                      <a:lnTo>
                        <a:pt x="2132" y="20221"/>
                      </a:lnTo>
                      <a:lnTo>
                        <a:pt x="995" y="21600"/>
                      </a:lnTo>
                      <a:lnTo>
                        <a:pt x="3126" y="20221"/>
                      </a:lnTo>
                      <a:lnTo>
                        <a:pt x="6679" y="16774"/>
                      </a:lnTo>
                      <a:lnTo>
                        <a:pt x="6963" y="16774"/>
                      </a:lnTo>
                      <a:lnTo>
                        <a:pt x="8242" y="15396"/>
                      </a:lnTo>
                      <a:lnTo>
                        <a:pt x="9095" y="14706"/>
                      </a:lnTo>
                      <a:lnTo>
                        <a:pt x="11226" y="12868"/>
                      </a:lnTo>
                      <a:lnTo>
                        <a:pt x="12221" y="11949"/>
                      </a:lnTo>
                      <a:lnTo>
                        <a:pt x="13358" y="11260"/>
                      </a:lnTo>
                      <a:lnTo>
                        <a:pt x="14068" y="10800"/>
                      </a:lnTo>
                      <a:lnTo>
                        <a:pt x="15916" y="8502"/>
                      </a:lnTo>
                      <a:lnTo>
                        <a:pt x="16200" y="7353"/>
                      </a:lnTo>
                      <a:lnTo>
                        <a:pt x="17337" y="6894"/>
                      </a:lnTo>
                      <a:lnTo>
                        <a:pt x="19184" y="4366"/>
                      </a:lnTo>
                      <a:lnTo>
                        <a:pt x="20321" y="3447"/>
                      </a:lnTo>
                      <a:lnTo>
                        <a:pt x="21600" y="689"/>
                      </a:lnTo>
                      <a:lnTo>
                        <a:pt x="20463" y="1609"/>
                      </a:lnTo>
                      <a:lnTo>
                        <a:pt x="19753" y="2528"/>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grpSp>
            <p:nvGrpSpPr>
              <p:cNvPr id="79" name="Group 10253"/>
              <p:cNvGrpSpPr/>
              <p:nvPr/>
            </p:nvGrpSpPr>
            <p:grpSpPr>
              <a:xfrm>
                <a:off x="7238910" y="1012163"/>
                <a:ext cx="532432" cy="263622"/>
                <a:chOff x="0" y="0"/>
                <a:chExt cx="532431" cy="263620"/>
              </a:xfrm>
              <a:grpFill/>
            </p:grpSpPr>
            <p:sp>
              <p:nvSpPr>
                <p:cNvPr id="86" name="Shape 10246"/>
                <p:cNvSpPr/>
                <p:nvPr/>
              </p:nvSpPr>
              <p:spPr>
                <a:xfrm>
                  <a:off x="0" y="-1"/>
                  <a:ext cx="510920" cy="245720"/>
                </a:xfrm>
                <a:custGeom>
                  <a:avLst/>
                  <a:gdLst/>
                  <a:ahLst/>
                  <a:cxnLst>
                    <a:cxn ang="0">
                      <a:pos x="wd2" y="hd2"/>
                    </a:cxn>
                    <a:cxn ang="5400000">
                      <a:pos x="wd2" y="hd2"/>
                    </a:cxn>
                    <a:cxn ang="10800000">
                      <a:pos x="wd2" y="hd2"/>
                    </a:cxn>
                    <a:cxn ang="16200000">
                      <a:pos x="wd2" y="hd2"/>
                    </a:cxn>
                  </a:cxnLst>
                  <a:rect l="0" t="0" r="r" b="b"/>
                  <a:pathLst>
                    <a:path w="21600" h="21600" extrusionOk="0">
                      <a:moveTo>
                        <a:pt x="13339" y="286"/>
                      </a:moveTo>
                      <a:lnTo>
                        <a:pt x="12808" y="858"/>
                      </a:lnTo>
                      <a:lnTo>
                        <a:pt x="12505" y="1860"/>
                      </a:lnTo>
                      <a:lnTo>
                        <a:pt x="12354" y="1860"/>
                      </a:lnTo>
                      <a:lnTo>
                        <a:pt x="12051" y="2718"/>
                      </a:lnTo>
                      <a:lnTo>
                        <a:pt x="11368" y="4291"/>
                      </a:lnTo>
                      <a:lnTo>
                        <a:pt x="4699" y="7295"/>
                      </a:lnTo>
                      <a:lnTo>
                        <a:pt x="76" y="8869"/>
                      </a:lnTo>
                      <a:lnTo>
                        <a:pt x="76" y="10013"/>
                      </a:lnTo>
                      <a:lnTo>
                        <a:pt x="0" y="19454"/>
                      </a:lnTo>
                      <a:lnTo>
                        <a:pt x="227" y="20170"/>
                      </a:lnTo>
                      <a:lnTo>
                        <a:pt x="3638" y="18596"/>
                      </a:lnTo>
                      <a:lnTo>
                        <a:pt x="4244" y="18596"/>
                      </a:lnTo>
                      <a:lnTo>
                        <a:pt x="5229" y="18024"/>
                      </a:lnTo>
                      <a:lnTo>
                        <a:pt x="5533" y="18024"/>
                      </a:lnTo>
                      <a:lnTo>
                        <a:pt x="6063" y="17452"/>
                      </a:lnTo>
                      <a:lnTo>
                        <a:pt x="9095" y="16164"/>
                      </a:lnTo>
                      <a:lnTo>
                        <a:pt x="9777" y="15878"/>
                      </a:lnTo>
                      <a:lnTo>
                        <a:pt x="10080" y="15878"/>
                      </a:lnTo>
                      <a:lnTo>
                        <a:pt x="12051" y="14877"/>
                      </a:lnTo>
                      <a:lnTo>
                        <a:pt x="12657" y="15592"/>
                      </a:lnTo>
                      <a:lnTo>
                        <a:pt x="12808" y="16450"/>
                      </a:lnTo>
                      <a:lnTo>
                        <a:pt x="13036" y="16736"/>
                      </a:lnTo>
                      <a:lnTo>
                        <a:pt x="13187" y="17452"/>
                      </a:lnTo>
                      <a:lnTo>
                        <a:pt x="13491" y="18024"/>
                      </a:lnTo>
                      <a:lnTo>
                        <a:pt x="13491" y="18310"/>
                      </a:lnTo>
                      <a:lnTo>
                        <a:pt x="13945" y="18882"/>
                      </a:lnTo>
                      <a:lnTo>
                        <a:pt x="14324" y="18024"/>
                      </a:lnTo>
                      <a:lnTo>
                        <a:pt x="14476" y="17166"/>
                      </a:lnTo>
                      <a:lnTo>
                        <a:pt x="14476" y="18310"/>
                      </a:lnTo>
                      <a:lnTo>
                        <a:pt x="14324" y="19168"/>
                      </a:lnTo>
                      <a:lnTo>
                        <a:pt x="14779" y="19454"/>
                      </a:lnTo>
                      <a:lnTo>
                        <a:pt x="15082" y="21028"/>
                      </a:lnTo>
                      <a:lnTo>
                        <a:pt x="15082" y="21600"/>
                      </a:lnTo>
                      <a:lnTo>
                        <a:pt x="15385" y="20456"/>
                      </a:lnTo>
                      <a:lnTo>
                        <a:pt x="15916" y="20456"/>
                      </a:lnTo>
                      <a:lnTo>
                        <a:pt x="16219" y="18882"/>
                      </a:lnTo>
                      <a:lnTo>
                        <a:pt x="16749" y="18024"/>
                      </a:lnTo>
                      <a:lnTo>
                        <a:pt x="16901" y="17166"/>
                      </a:lnTo>
                      <a:lnTo>
                        <a:pt x="17507" y="16450"/>
                      </a:lnTo>
                      <a:lnTo>
                        <a:pt x="17507" y="17452"/>
                      </a:lnTo>
                      <a:lnTo>
                        <a:pt x="17811" y="19454"/>
                      </a:lnTo>
                      <a:lnTo>
                        <a:pt x="18341" y="19168"/>
                      </a:lnTo>
                      <a:lnTo>
                        <a:pt x="18796" y="18596"/>
                      </a:lnTo>
                      <a:lnTo>
                        <a:pt x="18947" y="17452"/>
                      </a:lnTo>
                      <a:lnTo>
                        <a:pt x="19175" y="17452"/>
                      </a:lnTo>
                      <a:lnTo>
                        <a:pt x="20615" y="15878"/>
                      </a:lnTo>
                      <a:lnTo>
                        <a:pt x="21373" y="15592"/>
                      </a:lnTo>
                      <a:lnTo>
                        <a:pt x="21600" y="14591"/>
                      </a:lnTo>
                      <a:lnTo>
                        <a:pt x="21373" y="12731"/>
                      </a:lnTo>
                      <a:lnTo>
                        <a:pt x="20615" y="10728"/>
                      </a:lnTo>
                      <a:lnTo>
                        <a:pt x="20084" y="10299"/>
                      </a:lnTo>
                      <a:lnTo>
                        <a:pt x="19478" y="9727"/>
                      </a:lnTo>
                      <a:lnTo>
                        <a:pt x="18947" y="10013"/>
                      </a:lnTo>
                      <a:lnTo>
                        <a:pt x="19478" y="10299"/>
                      </a:lnTo>
                      <a:lnTo>
                        <a:pt x="20084" y="10728"/>
                      </a:lnTo>
                      <a:lnTo>
                        <a:pt x="20312" y="11873"/>
                      </a:lnTo>
                      <a:lnTo>
                        <a:pt x="20766" y="11873"/>
                      </a:lnTo>
                      <a:lnTo>
                        <a:pt x="21069" y="13446"/>
                      </a:lnTo>
                      <a:lnTo>
                        <a:pt x="20463" y="14305"/>
                      </a:lnTo>
                      <a:lnTo>
                        <a:pt x="19478" y="15878"/>
                      </a:lnTo>
                      <a:lnTo>
                        <a:pt x="18947" y="15592"/>
                      </a:lnTo>
                      <a:lnTo>
                        <a:pt x="18493" y="15592"/>
                      </a:lnTo>
                      <a:lnTo>
                        <a:pt x="18038" y="15306"/>
                      </a:lnTo>
                      <a:lnTo>
                        <a:pt x="17659" y="13446"/>
                      </a:lnTo>
                      <a:lnTo>
                        <a:pt x="17053" y="13160"/>
                      </a:lnTo>
                      <a:lnTo>
                        <a:pt x="16598" y="12731"/>
                      </a:lnTo>
                      <a:lnTo>
                        <a:pt x="16598" y="11873"/>
                      </a:lnTo>
                      <a:lnTo>
                        <a:pt x="17053" y="12445"/>
                      </a:lnTo>
                      <a:lnTo>
                        <a:pt x="16598" y="11301"/>
                      </a:lnTo>
                      <a:lnTo>
                        <a:pt x="15613" y="9441"/>
                      </a:lnTo>
                      <a:lnTo>
                        <a:pt x="15082" y="9155"/>
                      </a:lnTo>
                      <a:lnTo>
                        <a:pt x="14476" y="9727"/>
                      </a:lnTo>
                      <a:lnTo>
                        <a:pt x="14097" y="9155"/>
                      </a:lnTo>
                      <a:lnTo>
                        <a:pt x="13642" y="8297"/>
                      </a:lnTo>
                      <a:lnTo>
                        <a:pt x="14248" y="8297"/>
                      </a:lnTo>
                      <a:lnTo>
                        <a:pt x="14097" y="7295"/>
                      </a:lnTo>
                      <a:lnTo>
                        <a:pt x="14476" y="6151"/>
                      </a:lnTo>
                      <a:lnTo>
                        <a:pt x="14324" y="6008"/>
                      </a:lnTo>
                      <a:lnTo>
                        <a:pt x="14627" y="4864"/>
                      </a:lnTo>
                      <a:lnTo>
                        <a:pt x="15613" y="3719"/>
                      </a:lnTo>
                      <a:lnTo>
                        <a:pt x="15764" y="2718"/>
                      </a:lnTo>
                      <a:lnTo>
                        <a:pt x="15234" y="2718"/>
                      </a:lnTo>
                      <a:lnTo>
                        <a:pt x="15385" y="3004"/>
                      </a:lnTo>
                      <a:lnTo>
                        <a:pt x="14779" y="3290"/>
                      </a:lnTo>
                      <a:lnTo>
                        <a:pt x="14324" y="2432"/>
                      </a:lnTo>
                      <a:lnTo>
                        <a:pt x="14248" y="1430"/>
                      </a:lnTo>
                      <a:lnTo>
                        <a:pt x="13794" y="1144"/>
                      </a:lnTo>
                      <a:lnTo>
                        <a:pt x="13945" y="0"/>
                      </a:lnTo>
                      <a:lnTo>
                        <a:pt x="13642" y="0"/>
                      </a:lnTo>
                      <a:lnTo>
                        <a:pt x="13339" y="286"/>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87" name="Shape 10247"/>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88" name="Shape 10248"/>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89" name="Shape 10249"/>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90" name="Shape 10250"/>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91" name="Shape 10251"/>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92" name="Shape 10252"/>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grpSp>
            <p:nvGrpSpPr>
              <p:cNvPr id="80" name="Group 10259"/>
              <p:cNvGrpSpPr/>
              <p:nvPr/>
            </p:nvGrpSpPr>
            <p:grpSpPr>
              <a:xfrm>
                <a:off x="7407423" y="174117"/>
                <a:ext cx="598761" cy="802247"/>
                <a:chOff x="0" y="0"/>
                <a:chExt cx="598759" cy="802245"/>
              </a:xfrm>
              <a:grpFill/>
            </p:grpSpPr>
            <p:sp>
              <p:nvSpPr>
                <p:cNvPr id="81" name="Shape 10254"/>
                <p:cNvSpPr/>
                <p:nvPr/>
              </p:nvSpPr>
              <p:spPr>
                <a:xfrm>
                  <a:off x="0" y="-1"/>
                  <a:ext cx="559321" cy="802247"/>
                </a:xfrm>
                <a:custGeom>
                  <a:avLst/>
                  <a:gdLst/>
                  <a:ahLst/>
                  <a:cxnLst>
                    <a:cxn ang="0">
                      <a:pos x="wd2" y="hd2"/>
                    </a:cxn>
                    <a:cxn ang="5400000">
                      <a:pos x="wd2" y="hd2"/>
                    </a:cxn>
                    <a:cxn ang="10800000">
                      <a:pos x="wd2" y="hd2"/>
                    </a:cxn>
                    <a:cxn ang="16200000">
                      <a:pos x="wd2" y="hd2"/>
                    </a:cxn>
                  </a:cxnLst>
                  <a:rect l="0" t="0" r="r" b="b"/>
                  <a:pathLst>
                    <a:path w="21600" h="21600" extrusionOk="0">
                      <a:moveTo>
                        <a:pt x="21185" y="9814"/>
                      </a:moveTo>
                      <a:lnTo>
                        <a:pt x="20908" y="10121"/>
                      </a:lnTo>
                      <a:lnTo>
                        <a:pt x="20423" y="9902"/>
                      </a:lnTo>
                      <a:lnTo>
                        <a:pt x="21046" y="9376"/>
                      </a:lnTo>
                      <a:lnTo>
                        <a:pt x="20146" y="8806"/>
                      </a:lnTo>
                      <a:lnTo>
                        <a:pt x="20146" y="8719"/>
                      </a:lnTo>
                      <a:lnTo>
                        <a:pt x="20008" y="8719"/>
                      </a:lnTo>
                      <a:lnTo>
                        <a:pt x="19731" y="8631"/>
                      </a:lnTo>
                      <a:lnTo>
                        <a:pt x="19385" y="8631"/>
                      </a:lnTo>
                      <a:lnTo>
                        <a:pt x="18969" y="8982"/>
                      </a:lnTo>
                      <a:lnTo>
                        <a:pt x="18415" y="8631"/>
                      </a:lnTo>
                      <a:lnTo>
                        <a:pt x="18208" y="8325"/>
                      </a:lnTo>
                      <a:lnTo>
                        <a:pt x="18208" y="8062"/>
                      </a:lnTo>
                      <a:lnTo>
                        <a:pt x="17792" y="7755"/>
                      </a:lnTo>
                      <a:lnTo>
                        <a:pt x="17654" y="7492"/>
                      </a:lnTo>
                      <a:lnTo>
                        <a:pt x="17792" y="7185"/>
                      </a:lnTo>
                      <a:lnTo>
                        <a:pt x="17515" y="7010"/>
                      </a:lnTo>
                      <a:lnTo>
                        <a:pt x="17031" y="7098"/>
                      </a:lnTo>
                      <a:lnTo>
                        <a:pt x="16615" y="7098"/>
                      </a:lnTo>
                      <a:lnTo>
                        <a:pt x="16131" y="6923"/>
                      </a:lnTo>
                      <a:lnTo>
                        <a:pt x="15577" y="6923"/>
                      </a:lnTo>
                      <a:lnTo>
                        <a:pt x="15438" y="6660"/>
                      </a:lnTo>
                      <a:lnTo>
                        <a:pt x="15438" y="6441"/>
                      </a:lnTo>
                      <a:lnTo>
                        <a:pt x="15162" y="6090"/>
                      </a:lnTo>
                      <a:lnTo>
                        <a:pt x="15162" y="5783"/>
                      </a:lnTo>
                      <a:lnTo>
                        <a:pt x="14677" y="4776"/>
                      </a:lnTo>
                      <a:lnTo>
                        <a:pt x="12600" y="832"/>
                      </a:lnTo>
                      <a:lnTo>
                        <a:pt x="12185" y="745"/>
                      </a:lnTo>
                      <a:lnTo>
                        <a:pt x="11146" y="351"/>
                      </a:lnTo>
                      <a:lnTo>
                        <a:pt x="10246" y="88"/>
                      </a:lnTo>
                      <a:lnTo>
                        <a:pt x="9762" y="0"/>
                      </a:lnTo>
                      <a:lnTo>
                        <a:pt x="9208" y="88"/>
                      </a:lnTo>
                      <a:lnTo>
                        <a:pt x="8792" y="394"/>
                      </a:lnTo>
                      <a:lnTo>
                        <a:pt x="8308" y="570"/>
                      </a:lnTo>
                      <a:lnTo>
                        <a:pt x="7892" y="920"/>
                      </a:lnTo>
                      <a:lnTo>
                        <a:pt x="7546" y="1008"/>
                      </a:lnTo>
                      <a:lnTo>
                        <a:pt x="6992" y="1314"/>
                      </a:lnTo>
                      <a:lnTo>
                        <a:pt x="6508" y="1227"/>
                      </a:lnTo>
                      <a:lnTo>
                        <a:pt x="5954" y="1008"/>
                      </a:lnTo>
                      <a:lnTo>
                        <a:pt x="5677" y="351"/>
                      </a:lnTo>
                      <a:lnTo>
                        <a:pt x="5192" y="351"/>
                      </a:lnTo>
                      <a:lnTo>
                        <a:pt x="4777" y="394"/>
                      </a:lnTo>
                      <a:lnTo>
                        <a:pt x="2562" y="4513"/>
                      </a:lnTo>
                      <a:lnTo>
                        <a:pt x="2838" y="5783"/>
                      </a:lnTo>
                      <a:lnTo>
                        <a:pt x="2423" y="6178"/>
                      </a:lnTo>
                      <a:lnTo>
                        <a:pt x="2146" y="7098"/>
                      </a:lnTo>
                      <a:lnTo>
                        <a:pt x="2423" y="7404"/>
                      </a:lnTo>
                      <a:lnTo>
                        <a:pt x="2423" y="7974"/>
                      </a:lnTo>
                      <a:lnTo>
                        <a:pt x="2977" y="8237"/>
                      </a:lnTo>
                      <a:lnTo>
                        <a:pt x="2285" y="8894"/>
                      </a:lnTo>
                      <a:lnTo>
                        <a:pt x="2562" y="9157"/>
                      </a:lnTo>
                      <a:lnTo>
                        <a:pt x="1800" y="9727"/>
                      </a:lnTo>
                      <a:lnTo>
                        <a:pt x="1523" y="10033"/>
                      </a:lnTo>
                      <a:lnTo>
                        <a:pt x="1385" y="10384"/>
                      </a:lnTo>
                      <a:lnTo>
                        <a:pt x="1385" y="10471"/>
                      </a:lnTo>
                      <a:lnTo>
                        <a:pt x="1800" y="11041"/>
                      </a:lnTo>
                      <a:lnTo>
                        <a:pt x="1385" y="10866"/>
                      </a:lnTo>
                      <a:lnTo>
                        <a:pt x="1246" y="10953"/>
                      </a:lnTo>
                      <a:lnTo>
                        <a:pt x="1108" y="11216"/>
                      </a:lnTo>
                      <a:lnTo>
                        <a:pt x="1246" y="11523"/>
                      </a:lnTo>
                      <a:lnTo>
                        <a:pt x="762" y="11611"/>
                      </a:lnTo>
                      <a:lnTo>
                        <a:pt x="346" y="11523"/>
                      </a:lnTo>
                      <a:lnTo>
                        <a:pt x="0" y="11786"/>
                      </a:lnTo>
                      <a:lnTo>
                        <a:pt x="69" y="11961"/>
                      </a:lnTo>
                      <a:lnTo>
                        <a:pt x="3600" y="18708"/>
                      </a:lnTo>
                      <a:lnTo>
                        <a:pt x="4154" y="19585"/>
                      </a:lnTo>
                      <a:lnTo>
                        <a:pt x="4154" y="19935"/>
                      </a:lnTo>
                      <a:lnTo>
                        <a:pt x="4292" y="20286"/>
                      </a:lnTo>
                      <a:lnTo>
                        <a:pt x="4500" y="20505"/>
                      </a:lnTo>
                      <a:lnTo>
                        <a:pt x="4915" y="20768"/>
                      </a:lnTo>
                      <a:lnTo>
                        <a:pt x="5400" y="20943"/>
                      </a:lnTo>
                      <a:lnTo>
                        <a:pt x="5538" y="21249"/>
                      </a:lnTo>
                      <a:lnTo>
                        <a:pt x="5954" y="21512"/>
                      </a:lnTo>
                      <a:lnTo>
                        <a:pt x="6231" y="21600"/>
                      </a:lnTo>
                      <a:lnTo>
                        <a:pt x="6577" y="21337"/>
                      </a:lnTo>
                      <a:lnTo>
                        <a:pt x="6715" y="20987"/>
                      </a:lnTo>
                      <a:lnTo>
                        <a:pt x="6577" y="20680"/>
                      </a:lnTo>
                      <a:lnTo>
                        <a:pt x="6577" y="20329"/>
                      </a:lnTo>
                      <a:lnTo>
                        <a:pt x="7131" y="20110"/>
                      </a:lnTo>
                      <a:lnTo>
                        <a:pt x="7546" y="19541"/>
                      </a:lnTo>
                      <a:lnTo>
                        <a:pt x="7269" y="19278"/>
                      </a:lnTo>
                      <a:lnTo>
                        <a:pt x="7892" y="18621"/>
                      </a:lnTo>
                      <a:lnTo>
                        <a:pt x="7546" y="18533"/>
                      </a:lnTo>
                      <a:lnTo>
                        <a:pt x="7546" y="18270"/>
                      </a:lnTo>
                      <a:lnTo>
                        <a:pt x="7615" y="17963"/>
                      </a:lnTo>
                      <a:lnTo>
                        <a:pt x="8446" y="17306"/>
                      </a:lnTo>
                      <a:lnTo>
                        <a:pt x="8654" y="17876"/>
                      </a:lnTo>
                      <a:lnTo>
                        <a:pt x="8654" y="17525"/>
                      </a:lnTo>
                      <a:lnTo>
                        <a:pt x="8654" y="17876"/>
                      </a:lnTo>
                      <a:lnTo>
                        <a:pt x="8931" y="17525"/>
                      </a:lnTo>
                      <a:lnTo>
                        <a:pt x="9069" y="17219"/>
                      </a:lnTo>
                      <a:lnTo>
                        <a:pt x="9208" y="17306"/>
                      </a:lnTo>
                      <a:lnTo>
                        <a:pt x="9623" y="17876"/>
                      </a:lnTo>
                      <a:lnTo>
                        <a:pt x="9762" y="17525"/>
                      </a:lnTo>
                      <a:lnTo>
                        <a:pt x="9069" y="16649"/>
                      </a:lnTo>
                      <a:lnTo>
                        <a:pt x="8931" y="16737"/>
                      </a:lnTo>
                      <a:lnTo>
                        <a:pt x="8931" y="16474"/>
                      </a:lnTo>
                      <a:lnTo>
                        <a:pt x="9208" y="16167"/>
                      </a:lnTo>
                      <a:lnTo>
                        <a:pt x="9069" y="16474"/>
                      </a:lnTo>
                      <a:lnTo>
                        <a:pt x="9831" y="17482"/>
                      </a:lnTo>
                      <a:lnTo>
                        <a:pt x="9969" y="17219"/>
                      </a:lnTo>
                      <a:lnTo>
                        <a:pt x="9623" y="16868"/>
                      </a:lnTo>
                      <a:lnTo>
                        <a:pt x="9762" y="16474"/>
                      </a:lnTo>
                      <a:lnTo>
                        <a:pt x="9969" y="16386"/>
                      </a:lnTo>
                      <a:lnTo>
                        <a:pt x="10246" y="16737"/>
                      </a:lnTo>
                      <a:lnTo>
                        <a:pt x="10108" y="16956"/>
                      </a:lnTo>
                      <a:lnTo>
                        <a:pt x="10662" y="17131"/>
                      </a:lnTo>
                      <a:lnTo>
                        <a:pt x="10385" y="16561"/>
                      </a:lnTo>
                      <a:lnTo>
                        <a:pt x="10385" y="16211"/>
                      </a:lnTo>
                      <a:lnTo>
                        <a:pt x="10523" y="16167"/>
                      </a:lnTo>
                      <a:lnTo>
                        <a:pt x="10523" y="16474"/>
                      </a:lnTo>
                      <a:lnTo>
                        <a:pt x="10662" y="16824"/>
                      </a:lnTo>
                      <a:lnTo>
                        <a:pt x="11008" y="16956"/>
                      </a:lnTo>
                      <a:lnTo>
                        <a:pt x="11008" y="16299"/>
                      </a:lnTo>
                      <a:lnTo>
                        <a:pt x="11146" y="16080"/>
                      </a:lnTo>
                      <a:lnTo>
                        <a:pt x="11700" y="16080"/>
                      </a:lnTo>
                      <a:lnTo>
                        <a:pt x="12185" y="16211"/>
                      </a:lnTo>
                      <a:lnTo>
                        <a:pt x="12323" y="15904"/>
                      </a:lnTo>
                      <a:lnTo>
                        <a:pt x="12738" y="15554"/>
                      </a:lnTo>
                      <a:lnTo>
                        <a:pt x="12600" y="15247"/>
                      </a:lnTo>
                      <a:lnTo>
                        <a:pt x="12600" y="14677"/>
                      </a:lnTo>
                      <a:lnTo>
                        <a:pt x="12738" y="14327"/>
                      </a:lnTo>
                      <a:lnTo>
                        <a:pt x="12738" y="14020"/>
                      </a:lnTo>
                      <a:lnTo>
                        <a:pt x="12462" y="13757"/>
                      </a:lnTo>
                      <a:lnTo>
                        <a:pt x="13085" y="13495"/>
                      </a:lnTo>
                      <a:lnTo>
                        <a:pt x="13015" y="13013"/>
                      </a:lnTo>
                      <a:lnTo>
                        <a:pt x="13362" y="13275"/>
                      </a:lnTo>
                      <a:lnTo>
                        <a:pt x="13362" y="13582"/>
                      </a:lnTo>
                      <a:lnTo>
                        <a:pt x="13777" y="13495"/>
                      </a:lnTo>
                      <a:lnTo>
                        <a:pt x="13777" y="13845"/>
                      </a:lnTo>
                      <a:lnTo>
                        <a:pt x="13500" y="14020"/>
                      </a:lnTo>
                      <a:lnTo>
                        <a:pt x="14400" y="14020"/>
                      </a:lnTo>
                      <a:lnTo>
                        <a:pt x="15162" y="14152"/>
                      </a:lnTo>
                      <a:lnTo>
                        <a:pt x="14815" y="13845"/>
                      </a:lnTo>
                      <a:lnTo>
                        <a:pt x="14815" y="13582"/>
                      </a:lnTo>
                      <a:lnTo>
                        <a:pt x="14954" y="13275"/>
                      </a:lnTo>
                      <a:lnTo>
                        <a:pt x="14815" y="13013"/>
                      </a:lnTo>
                      <a:lnTo>
                        <a:pt x="15300" y="13275"/>
                      </a:lnTo>
                      <a:lnTo>
                        <a:pt x="15715" y="13013"/>
                      </a:lnTo>
                      <a:lnTo>
                        <a:pt x="15577" y="12706"/>
                      </a:lnTo>
                      <a:lnTo>
                        <a:pt x="16892" y="12925"/>
                      </a:lnTo>
                      <a:lnTo>
                        <a:pt x="17169" y="13275"/>
                      </a:lnTo>
                      <a:lnTo>
                        <a:pt x="17377" y="12925"/>
                      </a:lnTo>
                      <a:lnTo>
                        <a:pt x="17169" y="12706"/>
                      </a:lnTo>
                      <a:lnTo>
                        <a:pt x="17515" y="12531"/>
                      </a:lnTo>
                      <a:lnTo>
                        <a:pt x="17654" y="12750"/>
                      </a:lnTo>
                      <a:lnTo>
                        <a:pt x="17654" y="12531"/>
                      </a:lnTo>
                      <a:lnTo>
                        <a:pt x="17792" y="12750"/>
                      </a:lnTo>
                      <a:lnTo>
                        <a:pt x="17931" y="12531"/>
                      </a:lnTo>
                      <a:lnTo>
                        <a:pt x="17792" y="12180"/>
                      </a:lnTo>
                      <a:lnTo>
                        <a:pt x="18069" y="11873"/>
                      </a:lnTo>
                      <a:lnTo>
                        <a:pt x="18415" y="12180"/>
                      </a:lnTo>
                      <a:lnTo>
                        <a:pt x="18692" y="12180"/>
                      </a:lnTo>
                      <a:lnTo>
                        <a:pt x="18831" y="11873"/>
                      </a:lnTo>
                      <a:lnTo>
                        <a:pt x="19246" y="11873"/>
                      </a:lnTo>
                      <a:lnTo>
                        <a:pt x="19246" y="11611"/>
                      </a:lnTo>
                      <a:lnTo>
                        <a:pt x="19592" y="11435"/>
                      </a:lnTo>
                      <a:lnTo>
                        <a:pt x="19731" y="11435"/>
                      </a:lnTo>
                      <a:lnTo>
                        <a:pt x="19731" y="11304"/>
                      </a:lnTo>
                      <a:lnTo>
                        <a:pt x="20146" y="11304"/>
                      </a:lnTo>
                      <a:lnTo>
                        <a:pt x="19869" y="11041"/>
                      </a:lnTo>
                      <a:lnTo>
                        <a:pt x="20631" y="11041"/>
                      </a:lnTo>
                      <a:lnTo>
                        <a:pt x="21046" y="10866"/>
                      </a:lnTo>
                      <a:lnTo>
                        <a:pt x="21600" y="10296"/>
                      </a:lnTo>
                      <a:lnTo>
                        <a:pt x="21600" y="9989"/>
                      </a:lnTo>
                      <a:lnTo>
                        <a:pt x="21046" y="9727"/>
                      </a:lnTo>
                      <a:lnTo>
                        <a:pt x="21185" y="9814"/>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82" name="Shape 10255"/>
                <p:cNvSpPr/>
                <p:nvPr/>
              </p:nvSpPr>
              <p:spPr>
                <a:xfrm>
                  <a:off x="399769" y="483301"/>
                  <a:ext cx="30478" cy="34174"/>
                </a:xfrm>
                <a:custGeom>
                  <a:avLst/>
                  <a:gdLst/>
                  <a:ahLst/>
                  <a:cxnLst>
                    <a:cxn ang="0">
                      <a:pos x="wd2" y="hd2"/>
                    </a:cxn>
                    <a:cxn ang="5400000">
                      <a:pos x="wd2" y="hd2"/>
                    </a:cxn>
                    <a:cxn ang="10800000">
                      <a:pos x="wd2" y="hd2"/>
                    </a:cxn>
                    <a:cxn ang="16200000">
                      <a:pos x="wd2" y="hd2"/>
                    </a:cxn>
                  </a:cxnLst>
                  <a:rect l="0" t="0" r="r" b="b"/>
                  <a:pathLst>
                    <a:path w="21600" h="21600" extrusionOk="0">
                      <a:moveTo>
                        <a:pt x="10165" y="0"/>
                      </a:moveTo>
                      <a:lnTo>
                        <a:pt x="0" y="13371"/>
                      </a:lnTo>
                      <a:lnTo>
                        <a:pt x="2541" y="21600"/>
                      </a:lnTo>
                      <a:lnTo>
                        <a:pt x="21600" y="13371"/>
                      </a:lnTo>
                      <a:lnTo>
                        <a:pt x="21600" y="6171"/>
                      </a:lnTo>
                      <a:lnTo>
                        <a:pt x="12706" y="2057"/>
                      </a:lnTo>
                      <a:lnTo>
                        <a:pt x="10165"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83" name="Shape 10256"/>
                <p:cNvSpPr/>
                <p:nvPr/>
              </p:nvSpPr>
              <p:spPr>
                <a:xfrm>
                  <a:off x="399769" y="483301"/>
                  <a:ext cx="30478" cy="34174"/>
                </a:xfrm>
                <a:custGeom>
                  <a:avLst/>
                  <a:gdLst/>
                  <a:ahLst/>
                  <a:cxnLst>
                    <a:cxn ang="0">
                      <a:pos x="wd2" y="hd2"/>
                    </a:cxn>
                    <a:cxn ang="5400000">
                      <a:pos x="wd2" y="hd2"/>
                    </a:cxn>
                    <a:cxn ang="10800000">
                      <a:pos x="wd2" y="hd2"/>
                    </a:cxn>
                    <a:cxn ang="16200000">
                      <a:pos x="wd2" y="hd2"/>
                    </a:cxn>
                  </a:cxnLst>
                  <a:rect l="0" t="0" r="r" b="b"/>
                  <a:pathLst>
                    <a:path w="21600" h="21600" extrusionOk="0">
                      <a:moveTo>
                        <a:pt x="10165" y="0"/>
                      </a:moveTo>
                      <a:lnTo>
                        <a:pt x="0" y="13371"/>
                      </a:lnTo>
                      <a:lnTo>
                        <a:pt x="2541" y="21600"/>
                      </a:lnTo>
                      <a:lnTo>
                        <a:pt x="21600" y="13371"/>
                      </a:lnTo>
                      <a:lnTo>
                        <a:pt x="21600" y="6171"/>
                      </a:lnTo>
                      <a:lnTo>
                        <a:pt x="12706" y="2057"/>
                      </a:lnTo>
                      <a:lnTo>
                        <a:pt x="10165"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84" name="Shape 10257"/>
                <p:cNvSpPr/>
                <p:nvPr/>
              </p:nvSpPr>
              <p:spPr>
                <a:xfrm>
                  <a:off x="582626" y="367765"/>
                  <a:ext cx="16134" cy="32547"/>
                </a:xfrm>
                <a:custGeom>
                  <a:avLst/>
                  <a:gdLst/>
                  <a:ahLst/>
                  <a:cxnLst>
                    <a:cxn ang="0">
                      <a:pos x="wd2" y="hd2"/>
                    </a:cxn>
                    <a:cxn ang="5400000">
                      <a:pos x="wd2" y="hd2"/>
                    </a:cxn>
                    <a:cxn ang="10800000">
                      <a:pos x="wd2" y="hd2"/>
                    </a:cxn>
                    <a:cxn ang="16200000">
                      <a:pos x="wd2" y="hd2"/>
                    </a:cxn>
                  </a:cxnLst>
                  <a:rect l="0" t="0" r="r" b="b"/>
                  <a:pathLst>
                    <a:path w="21600" h="21600" extrusionOk="0">
                      <a:moveTo>
                        <a:pt x="9600" y="0"/>
                      </a:moveTo>
                      <a:lnTo>
                        <a:pt x="0" y="7560"/>
                      </a:lnTo>
                      <a:lnTo>
                        <a:pt x="0" y="16200"/>
                      </a:lnTo>
                      <a:lnTo>
                        <a:pt x="9600" y="21600"/>
                      </a:lnTo>
                      <a:lnTo>
                        <a:pt x="21600" y="16200"/>
                      </a:lnTo>
                      <a:lnTo>
                        <a:pt x="21600" y="7560"/>
                      </a:lnTo>
                      <a:lnTo>
                        <a:pt x="9600" y="2160"/>
                      </a:lnTo>
                      <a:lnTo>
                        <a:pt x="9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85" name="Shape 10258"/>
                <p:cNvSpPr/>
                <p:nvPr/>
              </p:nvSpPr>
              <p:spPr>
                <a:xfrm>
                  <a:off x="582626" y="367765"/>
                  <a:ext cx="16134" cy="32547"/>
                </a:xfrm>
                <a:custGeom>
                  <a:avLst/>
                  <a:gdLst/>
                  <a:ahLst/>
                  <a:cxnLst>
                    <a:cxn ang="0">
                      <a:pos x="wd2" y="hd2"/>
                    </a:cxn>
                    <a:cxn ang="5400000">
                      <a:pos x="wd2" y="hd2"/>
                    </a:cxn>
                    <a:cxn ang="10800000">
                      <a:pos x="wd2" y="hd2"/>
                    </a:cxn>
                    <a:cxn ang="16200000">
                      <a:pos x="wd2" y="hd2"/>
                    </a:cxn>
                  </a:cxnLst>
                  <a:rect l="0" t="0" r="r" b="b"/>
                  <a:pathLst>
                    <a:path w="21600" h="21600" extrusionOk="0">
                      <a:moveTo>
                        <a:pt x="9600" y="0"/>
                      </a:moveTo>
                      <a:lnTo>
                        <a:pt x="0" y="7560"/>
                      </a:lnTo>
                      <a:lnTo>
                        <a:pt x="0" y="16200"/>
                      </a:lnTo>
                      <a:lnTo>
                        <a:pt x="9600" y="21600"/>
                      </a:lnTo>
                      <a:lnTo>
                        <a:pt x="21600" y="16200"/>
                      </a:lnTo>
                      <a:lnTo>
                        <a:pt x="21600" y="7560"/>
                      </a:lnTo>
                      <a:lnTo>
                        <a:pt x="9600" y="2160"/>
                      </a:lnTo>
                      <a:lnTo>
                        <a:pt x="9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grpSp>
        <p:sp>
          <p:nvSpPr>
            <p:cNvPr id="4" name="Shape 10261"/>
            <p:cNvSpPr/>
            <p:nvPr/>
          </p:nvSpPr>
          <p:spPr>
            <a:xfrm>
              <a:off x="5968332" y="1831228"/>
              <a:ext cx="1179595" cy="608600"/>
            </a:xfrm>
            <a:custGeom>
              <a:avLst/>
              <a:gdLst/>
              <a:ahLst/>
              <a:cxnLst>
                <a:cxn ang="0">
                  <a:pos x="wd2" y="hd2"/>
                </a:cxn>
                <a:cxn ang="5400000">
                  <a:pos x="wd2" y="hd2"/>
                </a:cxn>
                <a:cxn ang="10800000">
                  <a:pos x="wd2" y="hd2"/>
                </a:cxn>
                <a:cxn ang="16200000">
                  <a:pos x="wd2" y="hd2"/>
                </a:cxn>
              </a:cxnLst>
              <a:rect l="0" t="0" r="r" b="b"/>
              <a:pathLst>
                <a:path w="21600" h="21600" extrusionOk="0">
                  <a:moveTo>
                    <a:pt x="16151" y="1617"/>
                  </a:moveTo>
                  <a:lnTo>
                    <a:pt x="16052" y="1386"/>
                  </a:lnTo>
                  <a:lnTo>
                    <a:pt x="15790" y="1328"/>
                  </a:lnTo>
                  <a:lnTo>
                    <a:pt x="15494" y="1328"/>
                  </a:lnTo>
                  <a:lnTo>
                    <a:pt x="15232" y="982"/>
                  </a:lnTo>
                  <a:lnTo>
                    <a:pt x="15297" y="635"/>
                  </a:lnTo>
                  <a:lnTo>
                    <a:pt x="15166" y="231"/>
                  </a:lnTo>
                  <a:lnTo>
                    <a:pt x="14936" y="0"/>
                  </a:lnTo>
                  <a:lnTo>
                    <a:pt x="14509" y="0"/>
                  </a:lnTo>
                  <a:lnTo>
                    <a:pt x="14378" y="751"/>
                  </a:lnTo>
                  <a:lnTo>
                    <a:pt x="14247" y="1213"/>
                  </a:lnTo>
                  <a:lnTo>
                    <a:pt x="13032" y="0"/>
                  </a:lnTo>
                  <a:lnTo>
                    <a:pt x="12770" y="116"/>
                  </a:lnTo>
                  <a:lnTo>
                    <a:pt x="12835" y="520"/>
                  </a:lnTo>
                  <a:lnTo>
                    <a:pt x="12704" y="982"/>
                  </a:lnTo>
                  <a:lnTo>
                    <a:pt x="12770" y="1733"/>
                  </a:lnTo>
                  <a:lnTo>
                    <a:pt x="12573" y="2195"/>
                  </a:lnTo>
                  <a:lnTo>
                    <a:pt x="12474" y="2945"/>
                  </a:lnTo>
                  <a:lnTo>
                    <a:pt x="12277" y="3350"/>
                  </a:lnTo>
                  <a:lnTo>
                    <a:pt x="12080" y="3350"/>
                  </a:lnTo>
                  <a:lnTo>
                    <a:pt x="11916" y="4101"/>
                  </a:lnTo>
                  <a:lnTo>
                    <a:pt x="11653" y="4216"/>
                  </a:lnTo>
                  <a:lnTo>
                    <a:pt x="11424" y="4216"/>
                  </a:lnTo>
                  <a:lnTo>
                    <a:pt x="11358" y="4678"/>
                  </a:lnTo>
                  <a:lnTo>
                    <a:pt x="11292" y="5198"/>
                  </a:lnTo>
                  <a:lnTo>
                    <a:pt x="11161" y="5544"/>
                  </a:lnTo>
                  <a:lnTo>
                    <a:pt x="11095" y="6411"/>
                  </a:lnTo>
                  <a:lnTo>
                    <a:pt x="10964" y="6815"/>
                  </a:lnTo>
                  <a:lnTo>
                    <a:pt x="10800" y="6930"/>
                  </a:lnTo>
                  <a:lnTo>
                    <a:pt x="10308" y="6815"/>
                  </a:lnTo>
                  <a:lnTo>
                    <a:pt x="10308" y="6642"/>
                  </a:lnTo>
                  <a:lnTo>
                    <a:pt x="10045" y="6295"/>
                  </a:lnTo>
                  <a:lnTo>
                    <a:pt x="9815" y="6411"/>
                  </a:lnTo>
                  <a:lnTo>
                    <a:pt x="9815" y="7624"/>
                  </a:lnTo>
                  <a:lnTo>
                    <a:pt x="9684" y="7797"/>
                  </a:lnTo>
                  <a:lnTo>
                    <a:pt x="9553" y="8605"/>
                  </a:lnTo>
                  <a:lnTo>
                    <a:pt x="9421" y="9010"/>
                  </a:lnTo>
                  <a:lnTo>
                    <a:pt x="9388" y="9472"/>
                  </a:lnTo>
                  <a:lnTo>
                    <a:pt x="9323" y="10222"/>
                  </a:lnTo>
                  <a:lnTo>
                    <a:pt x="9060" y="10742"/>
                  </a:lnTo>
                  <a:lnTo>
                    <a:pt x="8830" y="11493"/>
                  </a:lnTo>
                  <a:lnTo>
                    <a:pt x="8765" y="12244"/>
                  </a:lnTo>
                  <a:lnTo>
                    <a:pt x="8929" y="12706"/>
                  </a:lnTo>
                  <a:lnTo>
                    <a:pt x="8765" y="13052"/>
                  </a:lnTo>
                  <a:lnTo>
                    <a:pt x="8830" y="13457"/>
                  </a:lnTo>
                  <a:lnTo>
                    <a:pt x="8765" y="13572"/>
                  </a:lnTo>
                  <a:lnTo>
                    <a:pt x="8338" y="14092"/>
                  </a:lnTo>
                  <a:lnTo>
                    <a:pt x="8075" y="14034"/>
                  </a:lnTo>
                  <a:lnTo>
                    <a:pt x="7649" y="14670"/>
                  </a:lnTo>
                  <a:lnTo>
                    <a:pt x="7353" y="14439"/>
                  </a:lnTo>
                  <a:lnTo>
                    <a:pt x="7353" y="14901"/>
                  </a:lnTo>
                  <a:lnTo>
                    <a:pt x="7288" y="15189"/>
                  </a:lnTo>
                  <a:lnTo>
                    <a:pt x="7025" y="15305"/>
                  </a:lnTo>
                  <a:lnTo>
                    <a:pt x="6533" y="15767"/>
                  </a:lnTo>
                  <a:lnTo>
                    <a:pt x="6303" y="15767"/>
                  </a:lnTo>
                  <a:lnTo>
                    <a:pt x="5909" y="15536"/>
                  </a:lnTo>
                  <a:lnTo>
                    <a:pt x="5843" y="15825"/>
                  </a:lnTo>
                  <a:lnTo>
                    <a:pt x="5416" y="16402"/>
                  </a:lnTo>
                  <a:lnTo>
                    <a:pt x="5055" y="16287"/>
                  </a:lnTo>
                  <a:lnTo>
                    <a:pt x="4629" y="15825"/>
                  </a:lnTo>
                  <a:lnTo>
                    <a:pt x="4366" y="15420"/>
                  </a:lnTo>
                  <a:lnTo>
                    <a:pt x="4202" y="14958"/>
                  </a:lnTo>
                  <a:lnTo>
                    <a:pt x="4202" y="14670"/>
                  </a:lnTo>
                  <a:lnTo>
                    <a:pt x="3316" y="16518"/>
                  </a:lnTo>
                  <a:lnTo>
                    <a:pt x="2528" y="17499"/>
                  </a:lnTo>
                  <a:lnTo>
                    <a:pt x="2396" y="17904"/>
                  </a:lnTo>
                  <a:lnTo>
                    <a:pt x="2396" y="18366"/>
                  </a:lnTo>
                  <a:lnTo>
                    <a:pt x="2101" y="18655"/>
                  </a:lnTo>
                  <a:lnTo>
                    <a:pt x="2101" y="19001"/>
                  </a:lnTo>
                  <a:lnTo>
                    <a:pt x="1904" y="19405"/>
                  </a:lnTo>
                  <a:lnTo>
                    <a:pt x="1740" y="19636"/>
                  </a:lnTo>
                  <a:lnTo>
                    <a:pt x="1477" y="19983"/>
                  </a:lnTo>
                  <a:lnTo>
                    <a:pt x="1412" y="20329"/>
                  </a:lnTo>
                  <a:lnTo>
                    <a:pt x="919" y="20734"/>
                  </a:lnTo>
                  <a:lnTo>
                    <a:pt x="689" y="21080"/>
                  </a:lnTo>
                  <a:lnTo>
                    <a:pt x="427" y="21196"/>
                  </a:lnTo>
                  <a:lnTo>
                    <a:pt x="0" y="21600"/>
                  </a:lnTo>
                  <a:lnTo>
                    <a:pt x="853" y="21369"/>
                  </a:lnTo>
                  <a:lnTo>
                    <a:pt x="1346" y="21369"/>
                  </a:lnTo>
                  <a:lnTo>
                    <a:pt x="3217" y="20849"/>
                  </a:lnTo>
                  <a:lnTo>
                    <a:pt x="4366" y="20618"/>
                  </a:lnTo>
                  <a:lnTo>
                    <a:pt x="5252" y="20214"/>
                  </a:lnTo>
                  <a:lnTo>
                    <a:pt x="6040" y="20214"/>
                  </a:lnTo>
                  <a:lnTo>
                    <a:pt x="6894" y="20098"/>
                  </a:lnTo>
                  <a:lnTo>
                    <a:pt x="9126" y="19405"/>
                  </a:lnTo>
                  <a:lnTo>
                    <a:pt x="15297" y="17499"/>
                  </a:lnTo>
                  <a:lnTo>
                    <a:pt x="18383" y="16402"/>
                  </a:lnTo>
                  <a:lnTo>
                    <a:pt x="21108" y="15305"/>
                  </a:lnTo>
                  <a:lnTo>
                    <a:pt x="21042" y="15074"/>
                  </a:lnTo>
                  <a:lnTo>
                    <a:pt x="21173" y="15305"/>
                  </a:lnTo>
                  <a:lnTo>
                    <a:pt x="21272" y="15189"/>
                  </a:lnTo>
                  <a:lnTo>
                    <a:pt x="21239" y="14901"/>
                  </a:lnTo>
                  <a:lnTo>
                    <a:pt x="21239" y="14439"/>
                  </a:lnTo>
                  <a:lnTo>
                    <a:pt x="21403" y="14785"/>
                  </a:lnTo>
                  <a:lnTo>
                    <a:pt x="21534" y="15189"/>
                  </a:lnTo>
                  <a:lnTo>
                    <a:pt x="21600" y="15074"/>
                  </a:lnTo>
                  <a:lnTo>
                    <a:pt x="21239" y="13919"/>
                  </a:lnTo>
                  <a:lnTo>
                    <a:pt x="21042" y="13110"/>
                  </a:lnTo>
                  <a:lnTo>
                    <a:pt x="20353" y="13110"/>
                  </a:lnTo>
                  <a:lnTo>
                    <a:pt x="20188" y="13052"/>
                  </a:lnTo>
                  <a:lnTo>
                    <a:pt x="20123" y="13572"/>
                  </a:lnTo>
                  <a:lnTo>
                    <a:pt x="20188" y="13803"/>
                  </a:lnTo>
                  <a:lnTo>
                    <a:pt x="19991" y="13572"/>
                  </a:lnTo>
                  <a:lnTo>
                    <a:pt x="19795" y="13572"/>
                  </a:lnTo>
                  <a:lnTo>
                    <a:pt x="19565" y="13919"/>
                  </a:lnTo>
                  <a:lnTo>
                    <a:pt x="19630" y="13572"/>
                  </a:lnTo>
                  <a:lnTo>
                    <a:pt x="19433" y="13110"/>
                  </a:lnTo>
                  <a:lnTo>
                    <a:pt x="19171" y="12937"/>
                  </a:lnTo>
                  <a:lnTo>
                    <a:pt x="19007" y="12475"/>
                  </a:lnTo>
                  <a:lnTo>
                    <a:pt x="18941" y="12186"/>
                  </a:lnTo>
                  <a:lnTo>
                    <a:pt x="18678" y="12244"/>
                  </a:lnTo>
                  <a:lnTo>
                    <a:pt x="18449" y="12186"/>
                  </a:lnTo>
                  <a:lnTo>
                    <a:pt x="18252" y="12186"/>
                  </a:lnTo>
                  <a:lnTo>
                    <a:pt x="17825" y="11955"/>
                  </a:lnTo>
                  <a:lnTo>
                    <a:pt x="17136" y="11955"/>
                  </a:lnTo>
                  <a:lnTo>
                    <a:pt x="17201" y="11724"/>
                  </a:lnTo>
                  <a:lnTo>
                    <a:pt x="17398" y="11840"/>
                  </a:lnTo>
                  <a:lnTo>
                    <a:pt x="17891" y="11609"/>
                  </a:lnTo>
                  <a:lnTo>
                    <a:pt x="18153" y="11955"/>
                  </a:lnTo>
                  <a:lnTo>
                    <a:pt x="18252" y="11955"/>
                  </a:lnTo>
                  <a:lnTo>
                    <a:pt x="18252" y="11493"/>
                  </a:lnTo>
                  <a:lnTo>
                    <a:pt x="18449" y="11955"/>
                  </a:lnTo>
                  <a:lnTo>
                    <a:pt x="18678" y="12186"/>
                  </a:lnTo>
                  <a:lnTo>
                    <a:pt x="18875" y="11840"/>
                  </a:lnTo>
                  <a:lnTo>
                    <a:pt x="19072" y="12244"/>
                  </a:lnTo>
                  <a:lnTo>
                    <a:pt x="19302" y="12590"/>
                  </a:lnTo>
                  <a:lnTo>
                    <a:pt x="19565" y="12706"/>
                  </a:lnTo>
                  <a:lnTo>
                    <a:pt x="19729" y="13110"/>
                  </a:lnTo>
                  <a:lnTo>
                    <a:pt x="19860" y="12937"/>
                  </a:lnTo>
                  <a:lnTo>
                    <a:pt x="19991" y="12821"/>
                  </a:lnTo>
                  <a:lnTo>
                    <a:pt x="20057" y="12475"/>
                  </a:lnTo>
                  <a:lnTo>
                    <a:pt x="19991" y="12071"/>
                  </a:lnTo>
                  <a:lnTo>
                    <a:pt x="19729" y="11955"/>
                  </a:lnTo>
                  <a:lnTo>
                    <a:pt x="19696" y="11493"/>
                  </a:lnTo>
                  <a:lnTo>
                    <a:pt x="19433" y="11609"/>
                  </a:lnTo>
                  <a:lnTo>
                    <a:pt x="19007" y="11320"/>
                  </a:lnTo>
                  <a:lnTo>
                    <a:pt x="18810" y="10973"/>
                  </a:lnTo>
                  <a:lnTo>
                    <a:pt x="18317" y="10338"/>
                  </a:lnTo>
                  <a:lnTo>
                    <a:pt x="18580" y="10338"/>
                  </a:lnTo>
                  <a:lnTo>
                    <a:pt x="19007" y="11089"/>
                  </a:lnTo>
                  <a:lnTo>
                    <a:pt x="19433" y="11378"/>
                  </a:lnTo>
                  <a:lnTo>
                    <a:pt x="19565" y="10973"/>
                  </a:lnTo>
                  <a:lnTo>
                    <a:pt x="19368" y="10627"/>
                  </a:lnTo>
                  <a:lnTo>
                    <a:pt x="19433" y="10511"/>
                  </a:lnTo>
                  <a:lnTo>
                    <a:pt x="19696" y="10511"/>
                  </a:lnTo>
                  <a:lnTo>
                    <a:pt x="19860" y="10858"/>
                  </a:lnTo>
                  <a:lnTo>
                    <a:pt x="19926" y="10511"/>
                  </a:lnTo>
                  <a:lnTo>
                    <a:pt x="19795" y="9760"/>
                  </a:lnTo>
                  <a:lnTo>
                    <a:pt x="19630" y="9760"/>
                  </a:lnTo>
                  <a:lnTo>
                    <a:pt x="19368" y="9645"/>
                  </a:lnTo>
                  <a:lnTo>
                    <a:pt x="19499" y="9529"/>
                  </a:lnTo>
                  <a:lnTo>
                    <a:pt x="19236" y="9241"/>
                  </a:lnTo>
                  <a:lnTo>
                    <a:pt x="19007" y="9241"/>
                  </a:lnTo>
                  <a:lnTo>
                    <a:pt x="18810" y="8894"/>
                  </a:lnTo>
                  <a:lnTo>
                    <a:pt x="18744" y="8663"/>
                  </a:lnTo>
                  <a:lnTo>
                    <a:pt x="18252" y="8374"/>
                  </a:lnTo>
                  <a:lnTo>
                    <a:pt x="18088" y="7912"/>
                  </a:lnTo>
                  <a:lnTo>
                    <a:pt x="17891" y="7681"/>
                  </a:lnTo>
                  <a:lnTo>
                    <a:pt x="17694" y="7508"/>
                  </a:lnTo>
                  <a:lnTo>
                    <a:pt x="17595" y="7161"/>
                  </a:lnTo>
                  <a:lnTo>
                    <a:pt x="17136" y="6642"/>
                  </a:lnTo>
                  <a:lnTo>
                    <a:pt x="16971" y="6642"/>
                  </a:lnTo>
                  <a:lnTo>
                    <a:pt x="17136" y="6526"/>
                  </a:lnTo>
                  <a:lnTo>
                    <a:pt x="17398" y="6757"/>
                  </a:lnTo>
                  <a:lnTo>
                    <a:pt x="17628" y="7046"/>
                  </a:lnTo>
                  <a:lnTo>
                    <a:pt x="17891" y="7508"/>
                  </a:lnTo>
                  <a:lnTo>
                    <a:pt x="18088" y="7624"/>
                  </a:lnTo>
                  <a:lnTo>
                    <a:pt x="18252" y="8028"/>
                  </a:lnTo>
                  <a:lnTo>
                    <a:pt x="18449" y="8143"/>
                  </a:lnTo>
                  <a:lnTo>
                    <a:pt x="18875" y="8663"/>
                  </a:lnTo>
                  <a:lnTo>
                    <a:pt x="19138" y="8779"/>
                  </a:lnTo>
                  <a:lnTo>
                    <a:pt x="19138" y="8894"/>
                  </a:lnTo>
                  <a:lnTo>
                    <a:pt x="19368" y="9010"/>
                  </a:lnTo>
                  <a:lnTo>
                    <a:pt x="19499" y="8490"/>
                  </a:lnTo>
                  <a:lnTo>
                    <a:pt x="19499" y="8028"/>
                  </a:lnTo>
                  <a:lnTo>
                    <a:pt x="19302" y="7624"/>
                  </a:lnTo>
                  <a:lnTo>
                    <a:pt x="19565" y="7681"/>
                  </a:lnTo>
                  <a:lnTo>
                    <a:pt x="19565" y="7277"/>
                  </a:lnTo>
                  <a:lnTo>
                    <a:pt x="19072" y="6930"/>
                  </a:lnTo>
                  <a:lnTo>
                    <a:pt x="18875" y="6930"/>
                  </a:lnTo>
                  <a:lnTo>
                    <a:pt x="18875" y="6815"/>
                  </a:lnTo>
                  <a:lnTo>
                    <a:pt x="18646" y="6815"/>
                  </a:lnTo>
                  <a:lnTo>
                    <a:pt x="18646" y="6642"/>
                  </a:lnTo>
                  <a:lnTo>
                    <a:pt x="18449" y="6295"/>
                  </a:lnTo>
                  <a:lnTo>
                    <a:pt x="18383" y="6064"/>
                  </a:lnTo>
                  <a:lnTo>
                    <a:pt x="17956" y="6295"/>
                  </a:lnTo>
                  <a:lnTo>
                    <a:pt x="17891" y="6180"/>
                  </a:lnTo>
                  <a:lnTo>
                    <a:pt x="17529" y="6180"/>
                  </a:lnTo>
                  <a:lnTo>
                    <a:pt x="17136" y="5544"/>
                  </a:lnTo>
                  <a:lnTo>
                    <a:pt x="17136" y="5198"/>
                  </a:lnTo>
                  <a:lnTo>
                    <a:pt x="16906" y="5198"/>
                  </a:lnTo>
                  <a:lnTo>
                    <a:pt x="16643" y="5544"/>
                  </a:lnTo>
                  <a:lnTo>
                    <a:pt x="16479" y="5660"/>
                  </a:lnTo>
                  <a:lnTo>
                    <a:pt x="16282" y="5660"/>
                  </a:lnTo>
                  <a:lnTo>
                    <a:pt x="16151" y="5198"/>
                  </a:lnTo>
                  <a:lnTo>
                    <a:pt x="16282" y="5198"/>
                  </a:lnTo>
                  <a:lnTo>
                    <a:pt x="16216" y="4794"/>
                  </a:lnTo>
                  <a:lnTo>
                    <a:pt x="16348" y="3581"/>
                  </a:lnTo>
                  <a:lnTo>
                    <a:pt x="16479" y="3812"/>
                  </a:lnTo>
                  <a:lnTo>
                    <a:pt x="16545" y="3812"/>
                  </a:lnTo>
                  <a:lnTo>
                    <a:pt x="16610" y="3581"/>
                  </a:lnTo>
                  <a:lnTo>
                    <a:pt x="16545" y="3350"/>
                  </a:lnTo>
                  <a:lnTo>
                    <a:pt x="16774" y="3061"/>
                  </a:lnTo>
                  <a:lnTo>
                    <a:pt x="16709" y="2599"/>
                  </a:lnTo>
                  <a:lnTo>
                    <a:pt x="16643" y="2368"/>
                  </a:lnTo>
                  <a:lnTo>
                    <a:pt x="16610" y="1964"/>
                  </a:lnTo>
                  <a:lnTo>
                    <a:pt x="16413" y="1733"/>
                  </a:lnTo>
                  <a:lnTo>
                    <a:pt x="16151" y="1617"/>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5" name="Shape 10262"/>
            <p:cNvSpPr/>
            <p:nvPr/>
          </p:nvSpPr>
          <p:spPr>
            <a:xfrm>
              <a:off x="547" y="1132160"/>
              <a:ext cx="1242341" cy="1889266"/>
            </a:xfrm>
            <a:custGeom>
              <a:avLst/>
              <a:gdLst/>
              <a:ahLst/>
              <a:cxnLst>
                <a:cxn ang="0">
                  <a:pos x="wd2" y="hd2"/>
                </a:cxn>
                <a:cxn ang="5400000">
                  <a:pos x="wd2" y="hd2"/>
                </a:cxn>
                <a:cxn ang="10800000">
                  <a:pos x="wd2" y="hd2"/>
                </a:cxn>
                <a:cxn ang="16200000">
                  <a:pos x="wd2" y="hd2"/>
                </a:cxn>
              </a:cxnLst>
              <a:rect l="0" t="0" r="r" b="b"/>
              <a:pathLst>
                <a:path w="21600" h="21600" extrusionOk="0">
                  <a:moveTo>
                    <a:pt x="19200" y="21581"/>
                  </a:moveTo>
                  <a:lnTo>
                    <a:pt x="19325" y="21600"/>
                  </a:lnTo>
                  <a:lnTo>
                    <a:pt x="19512" y="21600"/>
                  </a:lnTo>
                  <a:lnTo>
                    <a:pt x="19574" y="21507"/>
                  </a:lnTo>
                  <a:lnTo>
                    <a:pt x="19792" y="21395"/>
                  </a:lnTo>
                  <a:lnTo>
                    <a:pt x="19792" y="21079"/>
                  </a:lnTo>
                  <a:lnTo>
                    <a:pt x="19574" y="21005"/>
                  </a:lnTo>
                  <a:lnTo>
                    <a:pt x="19325" y="20949"/>
                  </a:lnTo>
                  <a:lnTo>
                    <a:pt x="19325" y="20837"/>
                  </a:lnTo>
                  <a:lnTo>
                    <a:pt x="19387" y="20707"/>
                  </a:lnTo>
                  <a:lnTo>
                    <a:pt x="19449" y="20558"/>
                  </a:lnTo>
                  <a:lnTo>
                    <a:pt x="19325" y="20409"/>
                  </a:lnTo>
                  <a:lnTo>
                    <a:pt x="19449" y="20316"/>
                  </a:lnTo>
                  <a:lnTo>
                    <a:pt x="19668" y="20205"/>
                  </a:lnTo>
                  <a:lnTo>
                    <a:pt x="20042" y="19926"/>
                  </a:lnTo>
                  <a:lnTo>
                    <a:pt x="20135" y="19758"/>
                  </a:lnTo>
                  <a:lnTo>
                    <a:pt x="20260" y="19647"/>
                  </a:lnTo>
                  <a:lnTo>
                    <a:pt x="20260" y="19405"/>
                  </a:lnTo>
                  <a:lnTo>
                    <a:pt x="20384" y="19163"/>
                  </a:lnTo>
                  <a:lnTo>
                    <a:pt x="20571" y="19088"/>
                  </a:lnTo>
                  <a:lnTo>
                    <a:pt x="20665" y="18977"/>
                  </a:lnTo>
                  <a:lnTo>
                    <a:pt x="21382" y="18735"/>
                  </a:lnTo>
                  <a:lnTo>
                    <a:pt x="21600" y="18605"/>
                  </a:lnTo>
                  <a:lnTo>
                    <a:pt x="21444" y="18493"/>
                  </a:lnTo>
                  <a:lnTo>
                    <a:pt x="21039" y="18214"/>
                  </a:lnTo>
                  <a:lnTo>
                    <a:pt x="21070" y="18084"/>
                  </a:lnTo>
                  <a:lnTo>
                    <a:pt x="20977" y="17935"/>
                  </a:lnTo>
                  <a:lnTo>
                    <a:pt x="20977" y="17823"/>
                  </a:lnTo>
                  <a:lnTo>
                    <a:pt x="20852" y="17656"/>
                  </a:lnTo>
                  <a:lnTo>
                    <a:pt x="20603" y="17377"/>
                  </a:lnTo>
                  <a:lnTo>
                    <a:pt x="20603" y="17228"/>
                  </a:lnTo>
                  <a:lnTo>
                    <a:pt x="20665" y="17135"/>
                  </a:lnTo>
                  <a:lnTo>
                    <a:pt x="17330" y="14233"/>
                  </a:lnTo>
                  <a:lnTo>
                    <a:pt x="9538" y="7405"/>
                  </a:lnTo>
                  <a:lnTo>
                    <a:pt x="10130" y="6084"/>
                  </a:lnTo>
                  <a:lnTo>
                    <a:pt x="11938" y="1563"/>
                  </a:lnTo>
                  <a:lnTo>
                    <a:pt x="7418" y="874"/>
                  </a:lnTo>
                  <a:lnTo>
                    <a:pt x="2057" y="0"/>
                  </a:lnTo>
                  <a:lnTo>
                    <a:pt x="1932" y="0"/>
                  </a:lnTo>
                  <a:lnTo>
                    <a:pt x="1808" y="242"/>
                  </a:lnTo>
                  <a:lnTo>
                    <a:pt x="1683" y="372"/>
                  </a:lnTo>
                  <a:lnTo>
                    <a:pt x="1808" y="521"/>
                  </a:lnTo>
                  <a:lnTo>
                    <a:pt x="1808" y="930"/>
                  </a:lnTo>
                  <a:lnTo>
                    <a:pt x="1745" y="1191"/>
                  </a:lnTo>
                  <a:lnTo>
                    <a:pt x="1216" y="1749"/>
                  </a:lnTo>
                  <a:lnTo>
                    <a:pt x="1278" y="1842"/>
                  </a:lnTo>
                  <a:lnTo>
                    <a:pt x="1153" y="1991"/>
                  </a:lnTo>
                  <a:lnTo>
                    <a:pt x="1060" y="2084"/>
                  </a:lnTo>
                  <a:lnTo>
                    <a:pt x="935" y="2233"/>
                  </a:lnTo>
                  <a:lnTo>
                    <a:pt x="997" y="2270"/>
                  </a:lnTo>
                  <a:lnTo>
                    <a:pt x="748" y="2363"/>
                  </a:lnTo>
                  <a:lnTo>
                    <a:pt x="592" y="2437"/>
                  </a:lnTo>
                  <a:lnTo>
                    <a:pt x="405" y="2549"/>
                  </a:lnTo>
                  <a:lnTo>
                    <a:pt x="218" y="2679"/>
                  </a:lnTo>
                  <a:lnTo>
                    <a:pt x="62" y="2940"/>
                  </a:lnTo>
                  <a:lnTo>
                    <a:pt x="62" y="3144"/>
                  </a:lnTo>
                  <a:lnTo>
                    <a:pt x="0" y="3274"/>
                  </a:lnTo>
                  <a:lnTo>
                    <a:pt x="405" y="3665"/>
                  </a:lnTo>
                  <a:lnTo>
                    <a:pt x="405" y="3814"/>
                  </a:lnTo>
                  <a:lnTo>
                    <a:pt x="592" y="3907"/>
                  </a:lnTo>
                  <a:lnTo>
                    <a:pt x="748" y="4335"/>
                  </a:lnTo>
                  <a:lnTo>
                    <a:pt x="748" y="4428"/>
                  </a:lnTo>
                  <a:lnTo>
                    <a:pt x="810" y="4577"/>
                  </a:lnTo>
                  <a:lnTo>
                    <a:pt x="748" y="4688"/>
                  </a:lnTo>
                  <a:lnTo>
                    <a:pt x="748" y="4856"/>
                  </a:lnTo>
                  <a:lnTo>
                    <a:pt x="623" y="4986"/>
                  </a:lnTo>
                  <a:lnTo>
                    <a:pt x="405" y="5247"/>
                  </a:lnTo>
                  <a:lnTo>
                    <a:pt x="468" y="5730"/>
                  </a:lnTo>
                  <a:lnTo>
                    <a:pt x="405" y="5935"/>
                  </a:lnTo>
                  <a:lnTo>
                    <a:pt x="218" y="6084"/>
                  </a:lnTo>
                  <a:lnTo>
                    <a:pt x="405" y="6326"/>
                  </a:lnTo>
                  <a:lnTo>
                    <a:pt x="686" y="6567"/>
                  </a:lnTo>
                  <a:lnTo>
                    <a:pt x="935" y="6958"/>
                  </a:lnTo>
                  <a:lnTo>
                    <a:pt x="1060" y="7088"/>
                  </a:lnTo>
                  <a:lnTo>
                    <a:pt x="1216" y="7237"/>
                  </a:lnTo>
                  <a:lnTo>
                    <a:pt x="1340" y="7330"/>
                  </a:lnTo>
                  <a:lnTo>
                    <a:pt x="1403" y="7479"/>
                  </a:lnTo>
                  <a:lnTo>
                    <a:pt x="1340" y="7609"/>
                  </a:lnTo>
                  <a:lnTo>
                    <a:pt x="1403" y="7553"/>
                  </a:lnTo>
                  <a:lnTo>
                    <a:pt x="1403" y="7591"/>
                  </a:lnTo>
                  <a:lnTo>
                    <a:pt x="1621" y="7833"/>
                  </a:lnTo>
                  <a:lnTo>
                    <a:pt x="1683" y="8074"/>
                  </a:lnTo>
                  <a:lnTo>
                    <a:pt x="1527" y="7833"/>
                  </a:lnTo>
                  <a:lnTo>
                    <a:pt x="1465" y="7963"/>
                  </a:lnTo>
                  <a:lnTo>
                    <a:pt x="1340" y="8112"/>
                  </a:lnTo>
                  <a:lnTo>
                    <a:pt x="1278" y="8242"/>
                  </a:lnTo>
                  <a:lnTo>
                    <a:pt x="1465" y="8149"/>
                  </a:lnTo>
                  <a:lnTo>
                    <a:pt x="1683" y="8279"/>
                  </a:lnTo>
                  <a:lnTo>
                    <a:pt x="1745" y="8428"/>
                  </a:lnTo>
                  <a:lnTo>
                    <a:pt x="1995" y="8484"/>
                  </a:lnTo>
                  <a:lnTo>
                    <a:pt x="2088" y="8633"/>
                  </a:lnTo>
                  <a:lnTo>
                    <a:pt x="2338" y="8763"/>
                  </a:lnTo>
                  <a:lnTo>
                    <a:pt x="2525" y="8707"/>
                  </a:lnTo>
                  <a:lnTo>
                    <a:pt x="2400" y="8558"/>
                  </a:lnTo>
                  <a:lnTo>
                    <a:pt x="2556" y="8465"/>
                  </a:lnTo>
                  <a:lnTo>
                    <a:pt x="2525" y="8316"/>
                  </a:lnTo>
                  <a:lnTo>
                    <a:pt x="2618" y="8205"/>
                  </a:lnTo>
                  <a:lnTo>
                    <a:pt x="2868" y="8149"/>
                  </a:lnTo>
                  <a:lnTo>
                    <a:pt x="3086" y="8242"/>
                  </a:lnTo>
                  <a:lnTo>
                    <a:pt x="3210" y="8391"/>
                  </a:lnTo>
                  <a:lnTo>
                    <a:pt x="3460" y="8465"/>
                  </a:lnTo>
                  <a:lnTo>
                    <a:pt x="3616" y="8428"/>
                  </a:lnTo>
                  <a:lnTo>
                    <a:pt x="3865" y="8428"/>
                  </a:lnTo>
                  <a:lnTo>
                    <a:pt x="4021" y="8521"/>
                  </a:lnTo>
                  <a:lnTo>
                    <a:pt x="4457" y="8558"/>
                  </a:lnTo>
                  <a:lnTo>
                    <a:pt x="4613" y="8465"/>
                  </a:lnTo>
                  <a:lnTo>
                    <a:pt x="4551" y="8521"/>
                  </a:lnTo>
                  <a:lnTo>
                    <a:pt x="4395" y="8633"/>
                  </a:lnTo>
                  <a:lnTo>
                    <a:pt x="4551" y="8633"/>
                  </a:lnTo>
                  <a:lnTo>
                    <a:pt x="4800" y="8558"/>
                  </a:lnTo>
                  <a:lnTo>
                    <a:pt x="4862" y="8558"/>
                  </a:lnTo>
                  <a:lnTo>
                    <a:pt x="5018" y="8707"/>
                  </a:lnTo>
                  <a:lnTo>
                    <a:pt x="5143" y="8800"/>
                  </a:lnTo>
                  <a:lnTo>
                    <a:pt x="5143" y="8837"/>
                  </a:lnTo>
                  <a:lnTo>
                    <a:pt x="4862" y="8558"/>
                  </a:lnTo>
                  <a:lnTo>
                    <a:pt x="4395" y="8670"/>
                  </a:lnTo>
                  <a:lnTo>
                    <a:pt x="3740" y="8484"/>
                  </a:lnTo>
                  <a:lnTo>
                    <a:pt x="3460" y="8484"/>
                  </a:lnTo>
                  <a:lnTo>
                    <a:pt x="3210" y="8428"/>
                  </a:lnTo>
                  <a:lnTo>
                    <a:pt x="3023" y="8465"/>
                  </a:lnTo>
                  <a:lnTo>
                    <a:pt x="2805" y="8465"/>
                  </a:lnTo>
                  <a:lnTo>
                    <a:pt x="2681" y="8595"/>
                  </a:lnTo>
                  <a:lnTo>
                    <a:pt x="2868" y="8707"/>
                  </a:lnTo>
                  <a:lnTo>
                    <a:pt x="2805" y="8837"/>
                  </a:lnTo>
                  <a:lnTo>
                    <a:pt x="2868" y="8986"/>
                  </a:lnTo>
                  <a:lnTo>
                    <a:pt x="2992" y="9023"/>
                  </a:lnTo>
                  <a:lnTo>
                    <a:pt x="3023" y="9265"/>
                  </a:lnTo>
                  <a:lnTo>
                    <a:pt x="3023" y="9507"/>
                  </a:lnTo>
                  <a:lnTo>
                    <a:pt x="3210" y="9637"/>
                  </a:lnTo>
                  <a:lnTo>
                    <a:pt x="3023" y="9619"/>
                  </a:lnTo>
                  <a:lnTo>
                    <a:pt x="2805" y="9470"/>
                  </a:lnTo>
                  <a:lnTo>
                    <a:pt x="2681" y="9340"/>
                  </a:lnTo>
                  <a:lnTo>
                    <a:pt x="2462" y="9265"/>
                  </a:lnTo>
                  <a:lnTo>
                    <a:pt x="2525" y="9116"/>
                  </a:lnTo>
                  <a:lnTo>
                    <a:pt x="2618" y="9023"/>
                  </a:lnTo>
                  <a:lnTo>
                    <a:pt x="2556" y="8874"/>
                  </a:lnTo>
                  <a:lnTo>
                    <a:pt x="2556" y="8837"/>
                  </a:lnTo>
                  <a:lnTo>
                    <a:pt x="2338" y="8837"/>
                  </a:lnTo>
                  <a:lnTo>
                    <a:pt x="2213" y="8949"/>
                  </a:lnTo>
                  <a:lnTo>
                    <a:pt x="2213" y="9060"/>
                  </a:lnTo>
                  <a:lnTo>
                    <a:pt x="2057" y="9340"/>
                  </a:lnTo>
                  <a:lnTo>
                    <a:pt x="2151" y="9433"/>
                  </a:lnTo>
                  <a:lnTo>
                    <a:pt x="2151" y="9712"/>
                  </a:lnTo>
                  <a:lnTo>
                    <a:pt x="2088" y="9823"/>
                  </a:lnTo>
                  <a:lnTo>
                    <a:pt x="2057" y="9935"/>
                  </a:lnTo>
                  <a:lnTo>
                    <a:pt x="2057" y="10028"/>
                  </a:lnTo>
                  <a:lnTo>
                    <a:pt x="2088" y="10177"/>
                  </a:lnTo>
                  <a:lnTo>
                    <a:pt x="2462" y="10549"/>
                  </a:lnTo>
                  <a:lnTo>
                    <a:pt x="2681" y="10660"/>
                  </a:lnTo>
                  <a:lnTo>
                    <a:pt x="3086" y="10660"/>
                  </a:lnTo>
                  <a:lnTo>
                    <a:pt x="3210" y="10940"/>
                  </a:lnTo>
                  <a:lnTo>
                    <a:pt x="3210" y="11219"/>
                  </a:lnTo>
                  <a:lnTo>
                    <a:pt x="3148" y="11181"/>
                  </a:lnTo>
                  <a:lnTo>
                    <a:pt x="3023" y="11293"/>
                  </a:lnTo>
                  <a:lnTo>
                    <a:pt x="2618" y="11423"/>
                  </a:lnTo>
                  <a:lnTo>
                    <a:pt x="2618" y="11702"/>
                  </a:lnTo>
                  <a:lnTo>
                    <a:pt x="2556" y="11963"/>
                  </a:lnTo>
                  <a:lnTo>
                    <a:pt x="2681" y="12093"/>
                  </a:lnTo>
                  <a:lnTo>
                    <a:pt x="3023" y="12335"/>
                  </a:lnTo>
                  <a:lnTo>
                    <a:pt x="3086" y="12614"/>
                  </a:lnTo>
                  <a:lnTo>
                    <a:pt x="3273" y="12726"/>
                  </a:lnTo>
                  <a:lnTo>
                    <a:pt x="3335" y="12967"/>
                  </a:lnTo>
                  <a:lnTo>
                    <a:pt x="3553" y="13209"/>
                  </a:lnTo>
                  <a:lnTo>
                    <a:pt x="3553" y="13358"/>
                  </a:lnTo>
                  <a:lnTo>
                    <a:pt x="3678" y="13488"/>
                  </a:lnTo>
                  <a:lnTo>
                    <a:pt x="3927" y="13637"/>
                  </a:lnTo>
                  <a:lnTo>
                    <a:pt x="4021" y="13879"/>
                  </a:lnTo>
                  <a:lnTo>
                    <a:pt x="4457" y="14121"/>
                  </a:lnTo>
                  <a:lnTo>
                    <a:pt x="4488" y="14270"/>
                  </a:lnTo>
                  <a:lnTo>
                    <a:pt x="4332" y="14326"/>
                  </a:lnTo>
                  <a:lnTo>
                    <a:pt x="4270" y="14474"/>
                  </a:lnTo>
                  <a:lnTo>
                    <a:pt x="4457" y="14605"/>
                  </a:lnTo>
                  <a:lnTo>
                    <a:pt x="4675" y="14642"/>
                  </a:lnTo>
                  <a:lnTo>
                    <a:pt x="4862" y="14791"/>
                  </a:lnTo>
                  <a:lnTo>
                    <a:pt x="4862" y="14921"/>
                  </a:lnTo>
                  <a:lnTo>
                    <a:pt x="4613" y="15107"/>
                  </a:lnTo>
                  <a:lnTo>
                    <a:pt x="4613" y="15349"/>
                  </a:lnTo>
                  <a:lnTo>
                    <a:pt x="4488" y="15479"/>
                  </a:lnTo>
                  <a:lnTo>
                    <a:pt x="4551" y="15628"/>
                  </a:lnTo>
                  <a:lnTo>
                    <a:pt x="4395" y="15758"/>
                  </a:lnTo>
                  <a:lnTo>
                    <a:pt x="4395" y="15870"/>
                  </a:lnTo>
                  <a:lnTo>
                    <a:pt x="4551" y="15907"/>
                  </a:lnTo>
                  <a:lnTo>
                    <a:pt x="4675" y="16037"/>
                  </a:lnTo>
                  <a:lnTo>
                    <a:pt x="4862" y="16186"/>
                  </a:lnTo>
                  <a:lnTo>
                    <a:pt x="5486" y="16223"/>
                  </a:lnTo>
                  <a:lnTo>
                    <a:pt x="5735" y="16298"/>
                  </a:lnTo>
                  <a:lnTo>
                    <a:pt x="5953" y="16298"/>
                  </a:lnTo>
                  <a:lnTo>
                    <a:pt x="6390" y="16465"/>
                  </a:lnTo>
                  <a:lnTo>
                    <a:pt x="6545" y="16540"/>
                  </a:lnTo>
                  <a:lnTo>
                    <a:pt x="7013" y="16540"/>
                  </a:lnTo>
                  <a:lnTo>
                    <a:pt x="7387" y="16707"/>
                  </a:lnTo>
                  <a:lnTo>
                    <a:pt x="7481" y="16856"/>
                  </a:lnTo>
                  <a:lnTo>
                    <a:pt x="7730" y="16949"/>
                  </a:lnTo>
                  <a:lnTo>
                    <a:pt x="7792" y="17209"/>
                  </a:lnTo>
                  <a:lnTo>
                    <a:pt x="8260" y="17451"/>
                  </a:lnTo>
                  <a:lnTo>
                    <a:pt x="8665" y="17581"/>
                  </a:lnTo>
                  <a:lnTo>
                    <a:pt x="9538" y="17693"/>
                  </a:lnTo>
                  <a:lnTo>
                    <a:pt x="9600" y="17730"/>
                  </a:lnTo>
                  <a:lnTo>
                    <a:pt x="9725" y="17972"/>
                  </a:lnTo>
                  <a:lnTo>
                    <a:pt x="9787" y="18102"/>
                  </a:lnTo>
                  <a:lnTo>
                    <a:pt x="9725" y="18214"/>
                  </a:lnTo>
                  <a:lnTo>
                    <a:pt x="9725" y="18363"/>
                  </a:lnTo>
                  <a:lnTo>
                    <a:pt x="9943" y="18419"/>
                  </a:lnTo>
                  <a:lnTo>
                    <a:pt x="10068" y="18326"/>
                  </a:lnTo>
                  <a:lnTo>
                    <a:pt x="10255" y="18363"/>
                  </a:lnTo>
                  <a:lnTo>
                    <a:pt x="10473" y="18419"/>
                  </a:lnTo>
                  <a:lnTo>
                    <a:pt x="10722" y="18642"/>
                  </a:lnTo>
                  <a:lnTo>
                    <a:pt x="10847" y="18772"/>
                  </a:lnTo>
                  <a:lnTo>
                    <a:pt x="11065" y="18884"/>
                  </a:lnTo>
                  <a:lnTo>
                    <a:pt x="11782" y="19405"/>
                  </a:lnTo>
                  <a:lnTo>
                    <a:pt x="12000" y="19684"/>
                  </a:lnTo>
                  <a:lnTo>
                    <a:pt x="12125" y="19963"/>
                  </a:lnTo>
                  <a:lnTo>
                    <a:pt x="12187" y="20205"/>
                  </a:lnTo>
                  <a:lnTo>
                    <a:pt x="12125" y="20484"/>
                  </a:lnTo>
                  <a:lnTo>
                    <a:pt x="12062" y="20726"/>
                  </a:lnTo>
                  <a:lnTo>
                    <a:pt x="12062" y="20874"/>
                  </a:lnTo>
                  <a:lnTo>
                    <a:pt x="12125" y="20763"/>
                  </a:lnTo>
                  <a:lnTo>
                    <a:pt x="12281" y="20837"/>
                  </a:lnTo>
                  <a:lnTo>
                    <a:pt x="12249" y="20986"/>
                  </a:lnTo>
                  <a:lnTo>
                    <a:pt x="12125" y="20837"/>
                  </a:lnTo>
                  <a:lnTo>
                    <a:pt x="12249" y="20986"/>
                  </a:lnTo>
                  <a:lnTo>
                    <a:pt x="12281" y="21153"/>
                  </a:lnTo>
                  <a:lnTo>
                    <a:pt x="12405" y="21191"/>
                  </a:lnTo>
                  <a:lnTo>
                    <a:pt x="19044" y="21581"/>
                  </a:lnTo>
                  <a:lnTo>
                    <a:pt x="19200" y="21581"/>
                  </a:lnTo>
                  <a:close/>
                </a:path>
              </a:pathLst>
            </a:custGeom>
            <a:solidFill>
              <a:schemeClr val="bg1">
                <a:lumMod val="85000"/>
              </a:schemeClr>
            </a:solidFill>
            <a:ln w="3175" cap="rnd">
              <a:solidFill>
                <a:schemeClr val="bg1"/>
              </a:solidFill>
              <a:prstDash val="solid"/>
              <a:round/>
            </a:ln>
            <a:effectLst/>
          </p:spPr>
          <p:txBody>
            <a:bodyPr wrap="square" lIns="45719" tIns="45719" rIns="45719" bIns="45719" numCol="1" anchor="t">
              <a:noAutofit/>
            </a:bodyPr>
            <a:lstStyle/>
            <a:p>
              <a:endParaRPr/>
            </a:p>
          </p:txBody>
        </p:sp>
      </p:grpSp>
      <p:sp>
        <p:nvSpPr>
          <p:cNvPr id="198" name="TextBox 197"/>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America Map</a:t>
            </a:r>
          </a:p>
        </p:txBody>
      </p:sp>
      <p:sp>
        <p:nvSpPr>
          <p:cNvPr id="199"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1838217" y="4751318"/>
            <a:ext cx="5624284" cy="2616101"/>
          </a:xfrm>
          <a:prstGeom prst="rect">
            <a:avLst/>
          </a:prstGeom>
        </p:spPr>
        <p:txBody>
          <a:bodyPr wrap="square">
            <a:spAutoFit/>
          </a:bodyPr>
          <a:lstStyle/>
          <a:p>
            <a:pPr>
              <a:lnSpc>
                <a:spcPct val="120000"/>
              </a:lnSpc>
              <a:spcBef>
                <a:spcPts val="12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Creative Design</a:t>
            </a:r>
          </a:p>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a:t>
            </a:r>
            <a:r>
              <a:rPr lang="es-ES" altLang="zh-CN" sz="1200" smtClean="0">
                <a:solidFill>
                  <a:schemeClr val="bg1">
                    <a:lumMod val="65000"/>
                  </a:schemeClr>
                </a:solidFill>
                <a:ea typeface="Lato Light" panose="020F0502020204030203" pitchFamily="34" charset="0"/>
                <a:cs typeface="Lato Light" panose="020F0502020204030203" pitchFamily="34" charset="0"/>
              </a:rPr>
              <a:t>diceret.</a:t>
            </a:r>
          </a:p>
        </p:txBody>
      </p:sp>
      <p:grpSp>
        <p:nvGrpSpPr>
          <p:cNvPr id="200" name="Group 199"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GrpSpPr/>
          <p:nvPr/>
        </p:nvGrpSpPr>
        <p:grpSpPr>
          <a:xfrm>
            <a:off x="11838216" y="7857355"/>
            <a:ext cx="3910256" cy="397575"/>
            <a:chOff x="10493200" y="6544912"/>
            <a:chExt cx="2787704" cy="397575"/>
          </a:xfrm>
        </p:grpSpPr>
        <p:cxnSp>
          <p:nvCxnSpPr>
            <p:cNvPr id="201" name="Straight Connector 200"/>
            <p:cNvCxnSpPr/>
            <p:nvPr/>
          </p:nvCxnSpPr>
          <p:spPr>
            <a:xfrm>
              <a:off x="10568097" y="6942487"/>
              <a:ext cx="2633250" cy="0"/>
            </a:xfrm>
            <a:prstGeom prst="line">
              <a:avLst/>
            </a:prstGeom>
            <a:ln w="127000" cap="flat">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p:cNvCxnSpPr/>
            <p:nvPr/>
          </p:nvCxnSpPr>
          <p:spPr>
            <a:xfrm>
              <a:off x="10568097" y="6942487"/>
              <a:ext cx="2058085" cy="0"/>
            </a:xfrm>
            <a:prstGeom prst="line">
              <a:avLst/>
            </a:prstGeom>
            <a:ln w="127000" cap="flat">
              <a:solidFill>
                <a:schemeClr val="accent1"/>
              </a:solidFill>
            </a:ln>
          </p:spPr>
          <p:style>
            <a:lnRef idx="1">
              <a:schemeClr val="accent1"/>
            </a:lnRef>
            <a:fillRef idx="0">
              <a:schemeClr val="accent1"/>
            </a:fillRef>
            <a:effectRef idx="0">
              <a:schemeClr val="accent1"/>
            </a:effectRef>
            <a:fontRef idx="minor">
              <a:schemeClr val="tx1"/>
            </a:fontRef>
          </p:style>
        </p:cxnSp>
        <p:sp>
          <p:nvSpPr>
            <p:cNvPr id="203" name="TextBox 202"/>
            <p:cNvSpPr txBox="1"/>
            <p:nvPr/>
          </p:nvSpPr>
          <p:spPr>
            <a:xfrm>
              <a:off x="10493200" y="6544912"/>
              <a:ext cx="1453170" cy="338554"/>
            </a:xfrm>
            <a:prstGeom prst="rect">
              <a:avLst/>
            </a:prstGeom>
            <a:noFill/>
          </p:spPr>
          <p:txBody>
            <a:bodyPr wrap="square" rtlCol="0">
              <a:spAutoFit/>
            </a:bodyPr>
            <a:lstStyle/>
            <a:p>
              <a:r>
                <a:rPr lang="en-US" altLang="zh-CN" sz="1600" smtClean="0">
                  <a:solidFill>
                    <a:schemeClr val="tx1">
                      <a:lumMod val="85000"/>
                      <a:lumOff val="15000"/>
                    </a:schemeClr>
                  </a:solidFill>
                  <a:ea typeface="Microsoft YaHei UI" panose="020B0503020204020204" pitchFamily="34" charset="-122"/>
                </a:rPr>
                <a:t>Design</a:t>
              </a:r>
              <a:endParaRPr lang="zh-CN" altLang="en-US" sz="1600" dirty="0">
                <a:solidFill>
                  <a:schemeClr val="tx1">
                    <a:lumMod val="85000"/>
                    <a:lumOff val="15000"/>
                  </a:schemeClr>
                </a:solidFill>
                <a:ea typeface="Microsoft YaHei UI" panose="020B0503020204020204" pitchFamily="34" charset="-122"/>
              </a:endParaRPr>
            </a:p>
          </p:txBody>
        </p:sp>
        <p:sp>
          <p:nvSpPr>
            <p:cNvPr id="204" name="TextBox 73"/>
            <p:cNvSpPr txBox="1"/>
            <p:nvPr/>
          </p:nvSpPr>
          <p:spPr>
            <a:xfrm>
              <a:off x="12565914" y="6544912"/>
              <a:ext cx="714990" cy="338554"/>
            </a:xfrm>
            <a:prstGeom prst="rect">
              <a:avLst/>
            </a:prstGeom>
            <a:noFill/>
          </p:spPr>
          <p:txBody>
            <a:bodyPr wrap="square" rtlCol="0">
              <a:spAutoFit/>
            </a:bodyPr>
            <a:lstStyle/>
            <a:p>
              <a:pPr algn="r"/>
              <a:r>
                <a:rPr lang="en-US" altLang="zh-CN" sz="1600" dirty="0" smtClean="0">
                  <a:solidFill>
                    <a:schemeClr val="tx1">
                      <a:lumMod val="85000"/>
                      <a:lumOff val="15000"/>
                    </a:schemeClr>
                  </a:solidFill>
                  <a:ea typeface="Microsoft YaHei UI" panose="020B0503020204020204" pitchFamily="34" charset="-122"/>
                </a:rPr>
                <a:t>82%</a:t>
              </a:r>
              <a:endParaRPr lang="zh-CN" altLang="en-US" sz="1600" dirty="0">
                <a:solidFill>
                  <a:schemeClr val="tx1">
                    <a:lumMod val="85000"/>
                    <a:lumOff val="15000"/>
                  </a:schemeClr>
                </a:solidFill>
                <a:ea typeface="Microsoft YaHei UI" panose="020B0503020204020204" pitchFamily="34" charset="-122"/>
              </a:endParaRPr>
            </a:p>
          </p:txBody>
        </p:sp>
      </p:grpSp>
    </p:spTree>
    <p:extLst>
      <p:ext uri="{BB962C8B-B14F-4D97-AF65-F5344CB8AC3E}">
        <p14:creationId xmlns:p14="http://schemas.microsoft.com/office/powerpoint/2010/main" val="2329866290"/>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198"/>
                                            </p:tgtEl>
                                            <p:attrNameLst>
                                              <p:attrName>style.visibility</p:attrName>
                                            </p:attrNameLst>
                                          </p:cBhvr>
                                          <p:to>
                                            <p:strVal val="visible"/>
                                          </p:to>
                                        </p:set>
                                        <p:anim to="" calcmode="lin" valueType="num">
                                          <p:cBhvr>
                                            <p:cTn id="7" dur="700" fill="hold">
                                              <p:stCondLst>
                                                <p:cond delay="0"/>
                                              </p:stCondLst>
                                            </p:cTn>
                                            <p:tgtEl>
                                              <p:spTgt spid="198"/>
                                            </p:tgtEl>
                                            <p:attrNameLst>
                                              <p:attrName>ppt_x</p:attrName>
                                            </p:attrNameLst>
                                          </p:cBhvr>
                                          <p:tavLst>
                                            <p:tav tm="0" fmla="#ppt_x-#ppt_w*1.2*((1.5-1.5*$)^3-(1.5-1.5*$)^2)">
                                              <p:val>
                                                <p:strVal val="0"/>
                                              </p:val>
                                            </p:tav>
                                            <p:tav tm="100000">
                                              <p:val>
                                                <p:strVal val="1"/>
                                              </p:val>
                                            </p:tav>
                                          </p:tavLst>
                                        </p:anim>
                                        <p:anim to="" calcmode="lin" valueType="num">
                                          <p:cBhvr>
                                            <p:cTn id="8" dur="700" fill="hold">
                                              <p:stCondLst>
                                                <p:cond delay="0"/>
                                              </p:stCondLst>
                                            </p:cTn>
                                            <p:tgtEl>
                                              <p:spTgt spid="198"/>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9" dur="700" fill="hold">
                                              <p:stCondLst>
                                                <p:cond delay="0"/>
                                              </p:stCondLst>
                                            </p:cTn>
                                            <p:tgtEl>
                                              <p:spTgt spid="198"/>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0" fill="hold">
                                <p:stCondLst>
                                  <p:cond delay="1260"/>
                                </p:stCondLst>
                                <p:childTnLst>
                                  <p:par>
                                    <p:cTn id="11" presetID="2" presetClass="entr" presetSubtype="4" fill="hold" nodeType="afterEffect" p14:presetBounceEnd="59000">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14:bounceEnd="59000">
                                          <p:cBhvr additive="base">
                                            <p:cTn id="13" dur="1250" fill="hold"/>
                                            <p:tgtEl>
                                              <p:spTgt spid="2"/>
                                            </p:tgtEl>
                                            <p:attrNameLst>
                                              <p:attrName>ppt_x</p:attrName>
                                            </p:attrNameLst>
                                          </p:cBhvr>
                                          <p:tavLst>
                                            <p:tav tm="0">
                                              <p:val>
                                                <p:strVal val="#ppt_x"/>
                                              </p:val>
                                            </p:tav>
                                            <p:tav tm="100000">
                                              <p:val>
                                                <p:strVal val="#ppt_x"/>
                                              </p:val>
                                            </p:tav>
                                          </p:tavLst>
                                        </p:anim>
                                        <p:anim calcmode="lin" valueType="num" p14:bounceEnd="59000">
                                          <p:cBhvr additive="base">
                                            <p:cTn id="14" dur="1250" fill="hold"/>
                                            <p:tgtEl>
                                              <p:spTgt spid="2"/>
                                            </p:tgtEl>
                                            <p:attrNameLst>
                                              <p:attrName>ppt_y</p:attrName>
                                            </p:attrNameLst>
                                          </p:cBhvr>
                                          <p:tavLst>
                                            <p:tav tm="0">
                                              <p:val>
                                                <p:strVal val="1+#ppt_h/2"/>
                                              </p:val>
                                            </p:tav>
                                            <p:tav tm="100000">
                                              <p:val>
                                                <p:strVal val="#ppt_y"/>
                                              </p:val>
                                            </p:tav>
                                          </p:tavLst>
                                        </p:anim>
                                      </p:childTnLst>
                                    </p:cTn>
                                  </p:par>
                                </p:childTnLst>
                              </p:cTn>
                            </p:par>
                            <p:par>
                              <p:cTn id="15" fill="hold">
                                <p:stCondLst>
                                  <p:cond delay="2510"/>
                                </p:stCondLst>
                                <p:childTnLst>
                                  <p:par>
                                    <p:cTn id="16" presetID="10" presetClass="entr" presetSubtype="0" fill="hold" grpId="0" nodeType="afterEffect">
                                      <p:stCondLst>
                                        <p:cond delay="0"/>
                                      </p:stCondLst>
                                      <p:childTnLst>
                                        <p:set>
                                          <p:cBhvr>
                                            <p:cTn id="17" dur="1" fill="hold">
                                              <p:stCondLst>
                                                <p:cond delay="0"/>
                                              </p:stCondLst>
                                            </p:cTn>
                                            <p:tgtEl>
                                              <p:spTgt spid="199"/>
                                            </p:tgtEl>
                                            <p:attrNameLst>
                                              <p:attrName>style.visibility</p:attrName>
                                            </p:attrNameLst>
                                          </p:cBhvr>
                                          <p:to>
                                            <p:strVal val="visible"/>
                                          </p:to>
                                        </p:set>
                                        <p:animEffect transition="in" filter="fade">
                                          <p:cBhvr>
                                            <p:cTn id="18" dur="500"/>
                                            <p:tgtEl>
                                              <p:spTgt spid="199"/>
                                            </p:tgtEl>
                                          </p:cBhvr>
                                        </p:animEffect>
                                      </p:childTnLst>
                                    </p:cTn>
                                  </p:par>
                                  <p:par>
                                    <p:cTn id="19" presetID="2" presetClass="entr" presetSubtype="4" decel="100000" fill="hold" nodeType="withEffect">
                                      <p:stCondLst>
                                        <p:cond delay="0"/>
                                      </p:stCondLst>
                                      <p:childTnLst>
                                        <p:set>
                                          <p:cBhvr>
                                            <p:cTn id="20" dur="1" fill="hold">
                                              <p:stCondLst>
                                                <p:cond delay="0"/>
                                              </p:stCondLst>
                                            </p:cTn>
                                            <p:tgtEl>
                                              <p:spTgt spid="200"/>
                                            </p:tgtEl>
                                            <p:attrNameLst>
                                              <p:attrName>style.visibility</p:attrName>
                                            </p:attrNameLst>
                                          </p:cBhvr>
                                          <p:to>
                                            <p:strVal val="visible"/>
                                          </p:to>
                                        </p:set>
                                        <p:anim calcmode="lin" valueType="num">
                                          <p:cBhvr additive="base">
                                            <p:cTn id="21" dur="1000" fill="hold"/>
                                            <p:tgtEl>
                                              <p:spTgt spid="200"/>
                                            </p:tgtEl>
                                            <p:attrNameLst>
                                              <p:attrName>ppt_x</p:attrName>
                                            </p:attrNameLst>
                                          </p:cBhvr>
                                          <p:tavLst>
                                            <p:tav tm="0">
                                              <p:val>
                                                <p:strVal val="#ppt_x"/>
                                              </p:val>
                                            </p:tav>
                                            <p:tav tm="100000">
                                              <p:val>
                                                <p:strVal val="#ppt_x"/>
                                              </p:val>
                                            </p:tav>
                                          </p:tavLst>
                                        </p:anim>
                                        <p:anim calcmode="lin" valueType="num">
                                          <p:cBhvr additive="base">
                                            <p:cTn id="22" dur="1000" fill="hold"/>
                                            <p:tgtEl>
                                              <p:spTgt spid="20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8" grpId="0"/>
          <p:bldP spid="19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198"/>
                                            </p:tgtEl>
                                            <p:attrNameLst>
                                              <p:attrName>style.visibility</p:attrName>
                                            </p:attrNameLst>
                                          </p:cBhvr>
                                          <p:to>
                                            <p:strVal val="visible"/>
                                          </p:to>
                                        </p:set>
                                        <p:anim to="" calcmode="lin" valueType="num">
                                          <p:cBhvr>
                                            <p:cTn id="7" dur="700" fill="hold">
                                              <p:stCondLst>
                                                <p:cond delay="0"/>
                                              </p:stCondLst>
                                            </p:cTn>
                                            <p:tgtEl>
                                              <p:spTgt spid="198"/>
                                            </p:tgtEl>
                                            <p:attrNameLst>
                                              <p:attrName>ppt_x</p:attrName>
                                            </p:attrNameLst>
                                          </p:cBhvr>
                                          <p:tavLst>
                                            <p:tav tm="0" fmla="#ppt_x-#ppt_w*1.2*((1.5-1.5*$)^3-(1.5-1.5*$)^2)">
                                              <p:val>
                                                <p:strVal val="0"/>
                                              </p:val>
                                            </p:tav>
                                            <p:tav tm="100000">
                                              <p:val>
                                                <p:strVal val="1"/>
                                              </p:val>
                                            </p:tav>
                                          </p:tavLst>
                                        </p:anim>
                                        <p:anim to="" calcmode="lin" valueType="num">
                                          <p:cBhvr>
                                            <p:cTn id="8" dur="700" fill="hold">
                                              <p:stCondLst>
                                                <p:cond delay="0"/>
                                              </p:stCondLst>
                                            </p:cTn>
                                            <p:tgtEl>
                                              <p:spTgt spid="198"/>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9" dur="700" fill="hold">
                                              <p:stCondLst>
                                                <p:cond delay="0"/>
                                              </p:stCondLst>
                                            </p:cTn>
                                            <p:tgtEl>
                                              <p:spTgt spid="198"/>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0" fill="hold">
                                <p:stCondLst>
                                  <p:cond delay="1260"/>
                                </p:stCondLst>
                                <p:childTnLst>
                                  <p:par>
                                    <p:cTn id="11" presetID="2" presetClass="entr" presetSubtype="4"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1250" fill="hold"/>
                                            <p:tgtEl>
                                              <p:spTgt spid="2"/>
                                            </p:tgtEl>
                                            <p:attrNameLst>
                                              <p:attrName>ppt_x</p:attrName>
                                            </p:attrNameLst>
                                          </p:cBhvr>
                                          <p:tavLst>
                                            <p:tav tm="0">
                                              <p:val>
                                                <p:strVal val="#ppt_x"/>
                                              </p:val>
                                            </p:tav>
                                            <p:tav tm="100000">
                                              <p:val>
                                                <p:strVal val="#ppt_x"/>
                                              </p:val>
                                            </p:tav>
                                          </p:tavLst>
                                        </p:anim>
                                        <p:anim calcmode="lin" valueType="num">
                                          <p:cBhvr additive="base">
                                            <p:cTn id="14" dur="1250" fill="hold"/>
                                            <p:tgtEl>
                                              <p:spTgt spid="2"/>
                                            </p:tgtEl>
                                            <p:attrNameLst>
                                              <p:attrName>ppt_y</p:attrName>
                                            </p:attrNameLst>
                                          </p:cBhvr>
                                          <p:tavLst>
                                            <p:tav tm="0">
                                              <p:val>
                                                <p:strVal val="1+#ppt_h/2"/>
                                              </p:val>
                                            </p:tav>
                                            <p:tav tm="100000">
                                              <p:val>
                                                <p:strVal val="#ppt_y"/>
                                              </p:val>
                                            </p:tav>
                                          </p:tavLst>
                                        </p:anim>
                                      </p:childTnLst>
                                    </p:cTn>
                                  </p:par>
                                </p:childTnLst>
                              </p:cTn>
                            </p:par>
                            <p:par>
                              <p:cTn id="15" fill="hold">
                                <p:stCondLst>
                                  <p:cond delay="2510"/>
                                </p:stCondLst>
                                <p:childTnLst>
                                  <p:par>
                                    <p:cTn id="16" presetID="10" presetClass="entr" presetSubtype="0" fill="hold" grpId="0" nodeType="afterEffect">
                                      <p:stCondLst>
                                        <p:cond delay="0"/>
                                      </p:stCondLst>
                                      <p:childTnLst>
                                        <p:set>
                                          <p:cBhvr>
                                            <p:cTn id="17" dur="1" fill="hold">
                                              <p:stCondLst>
                                                <p:cond delay="0"/>
                                              </p:stCondLst>
                                            </p:cTn>
                                            <p:tgtEl>
                                              <p:spTgt spid="199"/>
                                            </p:tgtEl>
                                            <p:attrNameLst>
                                              <p:attrName>style.visibility</p:attrName>
                                            </p:attrNameLst>
                                          </p:cBhvr>
                                          <p:to>
                                            <p:strVal val="visible"/>
                                          </p:to>
                                        </p:set>
                                        <p:animEffect transition="in" filter="fade">
                                          <p:cBhvr>
                                            <p:cTn id="18" dur="500"/>
                                            <p:tgtEl>
                                              <p:spTgt spid="199"/>
                                            </p:tgtEl>
                                          </p:cBhvr>
                                        </p:animEffect>
                                      </p:childTnLst>
                                    </p:cTn>
                                  </p:par>
                                  <p:par>
                                    <p:cTn id="19" presetID="2" presetClass="entr" presetSubtype="4" decel="100000" fill="hold" nodeType="withEffect">
                                      <p:stCondLst>
                                        <p:cond delay="0"/>
                                      </p:stCondLst>
                                      <p:childTnLst>
                                        <p:set>
                                          <p:cBhvr>
                                            <p:cTn id="20" dur="1" fill="hold">
                                              <p:stCondLst>
                                                <p:cond delay="0"/>
                                              </p:stCondLst>
                                            </p:cTn>
                                            <p:tgtEl>
                                              <p:spTgt spid="200"/>
                                            </p:tgtEl>
                                            <p:attrNameLst>
                                              <p:attrName>style.visibility</p:attrName>
                                            </p:attrNameLst>
                                          </p:cBhvr>
                                          <p:to>
                                            <p:strVal val="visible"/>
                                          </p:to>
                                        </p:set>
                                        <p:anim calcmode="lin" valueType="num">
                                          <p:cBhvr additive="base">
                                            <p:cTn id="21" dur="1000" fill="hold"/>
                                            <p:tgtEl>
                                              <p:spTgt spid="200"/>
                                            </p:tgtEl>
                                            <p:attrNameLst>
                                              <p:attrName>ppt_x</p:attrName>
                                            </p:attrNameLst>
                                          </p:cBhvr>
                                          <p:tavLst>
                                            <p:tav tm="0">
                                              <p:val>
                                                <p:strVal val="#ppt_x"/>
                                              </p:val>
                                            </p:tav>
                                            <p:tav tm="100000">
                                              <p:val>
                                                <p:strVal val="#ppt_x"/>
                                              </p:val>
                                            </p:tav>
                                          </p:tavLst>
                                        </p:anim>
                                        <p:anim calcmode="lin" valueType="num">
                                          <p:cBhvr additive="base">
                                            <p:cTn id="22" dur="1000" fill="hold"/>
                                            <p:tgtEl>
                                              <p:spTgt spid="20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8" grpId="0"/>
          <p:bldP spid="199" grpId="0"/>
        </p:bldLst>
      </p:timing>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bwMode="auto">
          <a:xfrm>
            <a:off x="9197729" y="1740311"/>
            <a:ext cx="8282218" cy="6806378"/>
            <a:chOff x="2892" y="30"/>
            <a:chExt cx="4439" cy="3648"/>
          </a:xfrm>
          <a:solidFill>
            <a:schemeClr val="bg1">
              <a:lumMod val="85000"/>
            </a:schemeClr>
          </a:solidFill>
        </p:grpSpPr>
        <p:sp>
          <p:nvSpPr>
            <p:cNvPr id="3" name="Freeform 5"/>
            <p:cNvSpPr>
              <a:spLocks/>
            </p:cNvSpPr>
            <p:nvPr/>
          </p:nvSpPr>
          <p:spPr bwMode="auto">
            <a:xfrm>
              <a:off x="2892" y="927"/>
              <a:ext cx="672" cy="1053"/>
            </a:xfrm>
            <a:custGeom>
              <a:avLst/>
              <a:gdLst>
                <a:gd name="T0" fmla="*/ 668 w 672"/>
                <a:gd name="T1" fmla="*/ 1023 h 1053"/>
                <a:gd name="T2" fmla="*/ 663 w 672"/>
                <a:gd name="T3" fmla="*/ 992 h 1053"/>
                <a:gd name="T4" fmla="*/ 663 w 672"/>
                <a:gd name="T5" fmla="*/ 956 h 1053"/>
                <a:gd name="T6" fmla="*/ 637 w 672"/>
                <a:gd name="T7" fmla="*/ 964 h 1053"/>
                <a:gd name="T8" fmla="*/ 604 w 672"/>
                <a:gd name="T9" fmla="*/ 949 h 1053"/>
                <a:gd name="T10" fmla="*/ 589 w 672"/>
                <a:gd name="T11" fmla="*/ 945 h 1053"/>
                <a:gd name="T12" fmla="*/ 573 w 672"/>
                <a:gd name="T13" fmla="*/ 945 h 1053"/>
                <a:gd name="T14" fmla="*/ 578 w 672"/>
                <a:gd name="T15" fmla="*/ 923 h 1053"/>
                <a:gd name="T16" fmla="*/ 578 w 672"/>
                <a:gd name="T17" fmla="*/ 909 h 1053"/>
                <a:gd name="T18" fmla="*/ 585 w 672"/>
                <a:gd name="T19" fmla="*/ 888 h 1053"/>
                <a:gd name="T20" fmla="*/ 571 w 672"/>
                <a:gd name="T21" fmla="*/ 866 h 1053"/>
                <a:gd name="T22" fmla="*/ 561 w 672"/>
                <a:gd name="T23" fmla="*/ 845 h 1053"/>
                <a:gd name="T24" fmla="*/ 556 w 672"/>
                <a:gd name="T25" fmla="*/ 822 h 1053"/>
                <a:gd name="T26" fmla="*/ 549 w 672"/>
                <a:gd name="T27" fmla="*/ 800 h 1053"/>
                <a:gd name="T28" fmla="*/ 535 w 672"/>
                <a:gd name="T29" fmla="*/ 793 h 1053"/>
                <a:gd name="T30" fmla="*/ 530 w 672"/>
                <a:gd name="T31" fmla="*/ 781 h 1053"/>
                <a:gd name="T32" fmla="*/ 540 w 672"/>
                <a:gd name="T33" fmla="*/ 762 h 1053"/>
                <a:gd name="T34" fmla="*/ 537 w 672"/>
                <a:gd name="T35" fmla="*/ 746 h 1053"/>
                <a:gd name="T36" fmla="*/ 535 w 672"/>
                <a:gd name="T37" fmla="*/ 736 h 1053"/>
                <a:gd name="T38" fmla="*/ 535 w 672"/>
                <a:gd name="T39" fmla="*/ 724 h 1053"/>
                <a:gd name="T40" fmla="*/ 547 w 672"/>
                <a:gd name="T41" fmla="*/ 710 h 1053"/>
                <a:gd name="T42" fmla="*/ 542 w 672"/>
                <a:gd name="T43" fmla="*/ 691 h 1053"/>
                <a:gd name="T44" fmla="*/ 547 w 672"/>
                <a:gd name="T45" fmla="*/ 679 h 1053"/>
                <a:gd name="T46" fmla="*/ 559 w 672"/>
                <a:gd name="T47" fmla="*/ 658 h 1053"/>
                <a:gd name="T48" fmla="*/ 552 w 672"/>
                <a:gd name="T49" fmla="*/ 649 h 1053"/>
                <a:gd name="T50" fmla="*/ 561 w 672"/>
                <a:gd name="T51" fmla="*/ 642 h 1053"/>
                <a:gd name="T52" fmla="*/ 552 w 672"/>
                <a:gd name="T53" fmla="*/ 623 h 1053"/>
                <a:gd name="T54" fmla="*/ 544 w 672"/>
                <a:gd name="T55" fmla="*/ 608 h 1053"/>
                <a:gd name="T56" fmla="*/ 549 w 672"/>
                <a:gd name="T57" fmla="*/ 582 h 1053"/>
                <a:gd name="T58" fmla="*/ 542 w 672"/>
                <a:gd name="T59" fmla="*/ 563 h 1053"/>
                <a:gd name="T60" fmla="*/ 530 w 672"/>
                <a:gd name="T61" fmla="*/ 566 h 1053"/>
                <a:gd name="T62" fmla="*/ 530 w 672"/>
                <a:gd name="T63" fmla="*/ 549 h 1053"/>
                <a:gd name="T64" fmla="*/ 523 w 672"/>
                <a:gd name="T65" fmla="*/ 523 h 1053"/>
                <a:gd name="T66" fmla="*/ 526 w 672"/>
                <a:gd name="T67" fmla="*/ 507 h 1053"/>
                <a:gd name="T68" fmla="*/ 530 w 672"/>
                <a:gd name="T69" fmla="*/ 497 h 1053"/>
                <a:gd name="T70" fmla="*/ 528 w 672"/>
                <a:gd name="T71" fmla="*/ 485 h 1053"/>
                <a:gd name="T72" fmla="*/ 544 w 672"/>
                <a:gd name="T73" fmla="*/ 474 h 1053"/>
                <a:gd name="T74" fmla="*/ 556 w 672"/>
                <a:gd name="T75" fmla="*/ 466 h 1053"/>
                <a:gd name="T76" fmla="*/ 566 w 672"/>
                <a:gd name="T77" fmla="*/ 452 h 1053"/>
                <a:gd name="T78" fmla="*/ 571 w 672"/>
                <a:gd name="T79" fmla="*/ 431 h 1053"/>
                <a:gd name="T80" fmla="*/ 566 w 672"/>
                <a:gd name="T81" fmla="*/ 419 h 1053"/>
                <a:gd name="T82" fmla="*/ 556 w 672"/>
                <a:gd name="T83" fmla="*/ 414 h 1053"/>
                <a:gd name="T84" fmla="*/ 533 w 672"/>
                <a:gd name="T85" fmla="*/ 407 h 1053"/>
                <a:gd name="T86" fmla="*/ 549 w 672"/>
                <a:gd name="T87" fmla="*/ 386 h 1053"/>
                <a:gd name="T88" fmla="*/ 556 w 672"/>
                <a:gd name="T89" fmla="*/ 365 h 1053"/>
                <a:gd name="T90" fmla="*/ 561 w 672"/>
                <a:gd name="T91" fmla="*/ 343 h 1053"/>
                <a:gd name="T92" fmla="*/ 566 w 672"/>
                <a:gd name="T93" fmla="*/ 324 h 1053"/>
                <a:gd name="T94" fmla="*/ 537 w 672"/>
                <a:gd name="T95" fmla="*/ 303 h 1053"/>
                <a:gd name="T96" fmla="*/ 504 w 672"/>
                <a:gd name="T97" fmla="*/ 277 h 1053"/>
                <a:gd name="T98" fmla="*/ 516 w 672"/>
                <a:gd name="T99" fmla="*/ 268 h 1053"/>
                <a:gd name="T100" fmla="*/ 523 w 672"/>
                <a:gd name="T101" fmla="*/ 249 h 1053"/>
                <a:gd name="T102" fmla="*/ 528 w 672"/>
                <a:gd name="T103" fmla="*/ 230 h 1053"/>
                <a:gd name="T104" fmla="*/ 561 w 672"/>
                <a:gd name="T105" fmla="*/ 178 h 1053"/>
                <a:gd name="T106" fmla="*/ 580 w 672"/>
                <a:gd name="T107" fmla="*/ 130 h 1053"/>
                <a:gd name="T108" fmla="*/ 556 w 672"/>
                <a:gd name="T109" fmla="*/ 71 h 1053"/>
                <a:gd name="T110" fmla="*/ 549 w 672"/>
                <a:gd name="T111" fmla="*/ 73 h 1053"/>
                <a:gd name="T112" fmla="*/ 523 w 672"/>
                <a:gd name="T113" fmla="*/ 19 h 1053"/>
                <a:gd name="T114" fmla="*/ 433 w 672"/>
                <a:gd name="T115" fmla="*/ 97 h 1053"/>
                <a:gd name="T116" fmla="*/ 242 w 672"/>
                <a:gd name="T117" fmla="*/ 358 h 1053"/>
                <a:gd name="T118" fmla="*/ 45 w 672"/>
                <a:gd name="T119" fmla="*/ 635 h 1053"/>
                <a:gd name="T120" fmla="*/ 242 w 672"/>
                <a:gd name="T121" fmla="*/ 874 h 1053"/>
                <a:gd name="T122" fmla="*/ 672 w 672"/>
                <a:gd name="T123" fmla="*/ 1049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2" h="1053">
                  <a:moveTo>
                    <a:pt x="672" y="1049"/>
                  </a:moveTo>
                  <a:lnTo>
                    <a:pt x="672" y="1049"/>
                  </a:lnTo>
                  <a:lnTo>
                    <a:pt x="670" y="1049"/>
                  </a:lnTo>
                  <a:lnTo>
                    <a:pt x="668" y="1049"/>
                  </a:lnTo>
                  <a:lnTo>
                    <a:pt x="665" y="1049"/>
                  </a:lnTo>
                  <a:lnTo>
                    <a:pt x="665" y="1049"/>
                  </a:lnTo>
                  <a:lnTo>
                    <a:pt x="665" y="1046"/>
                  </a:lnTo>
                  <a:lnTo>
                    <a:pt x="668" y="1044"/>
                  </a:lnTo>
                  <a:lnTo>
                    <a:pt x="670" y="1044"/>
                  </a:lnTo>
                  <a:lnTo>
                    <a:pt x="670" y="1042"/>
                  </a:lnTo>
                  <a:lnTo>
                    <a:pt x="670" y="1039"/>
                  </a:lnTo>
                  <a:lnTo>
                    <a:pt x="670" y="1039"/>
                  </a:lnTo>
                  <a:lnTo>
                    <a:pt x="670" y="1037"/>
                  </a:lnTo>
                  <a:lnTo>
                    <a:pt x="670" y="1037"/>
                  </a:lnTo>
                  <a:lnTo>
                    <a:pt x="670" y="1037"/>
                  </a:lnTo>
                  <a:lnTo>
                    <a:pt x="670" y="1035"/>
                  </a:lnTo>
                  <a:lnTo>
                    <a:pt x="670" y="1035"/>
                  </a:lnTo>
                  <a:lnTo>
                    <a:pt x="668" y="1032"/>
                  </a:lnTo>
                  <a:lnTo>
                    <a:pt x="668" y="1032"/>
                  </a:lnTo>
                  <a:lnTo>
                    <a:pt x="668" y="1030"/>
                  </a:lnTo>
                  <a:lnTo>
                    <a:pt x="668" y="1027"/>
                  </a:lnTo>
                  <a:lnTo>
                    <a:pt x="668" y="1025"/>
                  </a:lnTo>
                  <a:lnTo>
                    <a:pt x="668" y="1025"/>
                  </a:lnTo>
                  <a:lnTo>
                    <a:pt x="668" y="1023"/>
                  </a:lnTo>
                  <a:lnTo>
                    <a:pt x="668" y="1020"/>
                  </a:lnTo>
                  <a:lnTo>
                    <a:pt x="668" y="1018"/>
                  </a:lnTo>
                  <a:lnTo>
                    <a:pt x="668" y="1018"/>
                  </a:lnTo>
                  <a:lnTo>
                    <a:pt x="668" y="1016"/>
                  </a:lnTo>
                  <a:lnTo>
                    <a:pt x="670" y="1013"/>
                  </a:lnTo>
                  <a:lnTo>
                    <a:pt x="670" y="1011"/>
                  </a:lnTo>
                  <a:lnTo>
                    <a:pt x="670" y="1011"/>
                  </a:lnTo>
                  <a:lnTo>
                    <a:pt x="670" y="1009"/>
                  </a:lnTo>
                  <a:lnTo>
                    <a:pt x="670" y="1006"/>
                  </a:lnTo>
                  <a:lnTo>
                    <a:pt x="670" y="1004"/>
                  </a:lnTo>
                  <a:lnTo>
                    <a:pt x="668" y="1004"/>
                  </a:lnTo>
                  <a:lnTo>
                    <a:pt x="665" y="1004"/>
                  </a:lnTo>
                  <a:lnTo>
                    <a:pt x="665" y="1004"/>
                  </a:lnTo>
                  <a:lnTo>
                    <a:pt x="665" y="1004"/>
                  </a:lnTo>
                  <a:lnTo>
                    <a:pt x="663" y="1004"/>
                  </a:lnTo>
                  <a:lnTo>
                    <a:pt x="663" y="1004"/>
                  </a:lnTo>
                  <a:lnTo>
                    <a:pt x="663" y="1001"/>
                  </a:lnTo>
                  <a:lnTo>
                    <a:pt x="663" y="1001"/>
                  </a:lnTo>
                  <a:lnTo>
                    <a:pt x="663" y="999"/>
                  </a:lnTo>
                  <a:lnTo>
                    <a:pt x="665" y="999"/>
                  </a:lnTo>
                  <a:lnTo>
                    <a:pt x="665" y="997"/>
                  </a:lnTo>
                  <a:lnTo>
                    <a:pt x="665" y="994"/>
                  </a:lnTo>
                  <a:lnTo>
                    <a:pt x="663" y="994"/>
                  </a:lnTo>
                  <a:lnTo>
                    <a:pt x="663" y="992"/>
                  </a:lnTo>
                  <a:lnTo>
                    <a:pt x="660" y="987"/>
                  </a:lnTo>
                  <a:lnTo>
                    <a:pt x="660" y="982"/>
                  </a:lnTo>
                  <a:lnTo>
                    <a:pt x="663" y="980"/>
                  </a:lnTo>
                  <a:lnTo>
                    <a:pt x="665" y="980"/>
                  </a:lnTo>
                  <a:lnTo>
                    <a:pt x="668" y="978"/>
                  </a:lnTo>
                  <a:lnTo>
                    <a:pt x="668" y="978"/>
                  </a:lnTo>
                  <a:lnTo>
                    <a:pt x="670" y="975"/>
                  </a:lnTo>
                  <a:lnTo>
                    <a:pt x="670" y="975"/>
                  </a:lnTo>
                  <a:lnTo>
                    <a:pt x="670" y="973"/>
                  </a:lnTo>
                  <a:lnTo>
                    <a:pt x="670" y="971"/>
                  </a:lnTo>
                  <a:lnTo>
                    <a:pt x="670" y="971"/>
                  </a:lnTo>
                  <a:lnTo>
                    <a:pt x="672" y="966"/>
                  </a:lnTo>
                  <a:lnTo>
                    <a:pt x="672" y="961"/>
                  </a:lnTo>
                  <a:lnTo>
                    <a:pt x="672" y="959"/>
                  </a:lnTo>
                  <a:lnTo>
                    <a:pt x="670" y="959"/>
                  </a:lnTo>
                  <a:lnTo>
                    <a:pt x="668" y="959"/>
                  </a:lnTo>
                  <a:lnTo>
                    <a:pt x="668" y="959"/>
                  </a:lnTo>
                  <a:lnTo>
                    <a:pt x="668" y="959"/>
                  </a:lnTo>
                  <a:lnTo>
                    <a:pt x="665" y="959"/>
                  </a:lnTo>
                  <a:lnTo>
                    <a:pt x="665" y="959"/>
                  </a:lnTo>
                  <a:lnTo>
                    <a:pt x="665" y="959"/>
                  </a:lnTo>
                  <a:lnTo>
                    <a:pt x="665" y="959"/>
                  </a:lnTo>
                  <a:lnTo>
                    <a:pt x="663" y="956"/>
                  </a:lnTo>
                  <a:lnTo>
                    <a:pt x="663" y="956"/>
                  </a:lnTo>
                  <a:lnTo>
                    <a:pt x="660" y="956"/>
                  </a:lnTo>
                  <a:lnTo>
                    <a:pt x="660" y="956"/>
                  </a:lnTo>
                  <a:lnTo>
                    <a:pt x="658" y="959"/>
                  </a:lnTo>
                  <a:lnTo>
                    <a:pt x="658" y="961"/>
                  </a:lnTo>
                  <a:lnTo>
                    <a:pt x="658" y="964"/>
                  </a:lnTo>
                  <a:lnTo>
                    <a:pt x="656" y="964"/>
                  </a:lnTo>
                  <a:lnTo>
                    <a:pt x="656" y="964"/>
                  </a:lnTo>
                  <a:lnTo>
                    <a:pt x="653" y="964"/>
                  </a:lnTo>
                  <a:lnTo>
                    <a:pt x="653" y="964"/>
                  </a:lnTo>
                  <a:lnTo>
                    <a:pt x="653" y="964"/>
                  </a:lnTo>
                  <a:lnTo>
                    <a:pt x="651" y="964"/>
                  </a:lnTo>
                  <a:lnTo>
                    <a:pt x="651" y="961"/>
                  </a:lnTo>
                  <a:lnTo>
                    <a:pt x="649" y="961"/>
                  </a:lnTo>
                  <a:lnTo>
                    <a:pt x="649" y="961"/>
                  </a:lnTo>
                  <a:lnTo>
                    <a:pt x="646" y="961"/>
                  </a:lnTo>
                  <a:lnTo>
                    <a:pt x="646" y="961"/>
                  </a:lnTo>
                  <a:lnTo>
                    <a:pt x="646" y="961"/>
                  </a:lnTo>
                  <a:lnTo>
                    <a:pt x="644" y="961"/>
                  </a:lnTo>
                  <a:lnTo>
                    <a:pt x="644" y="961"/>
                  </a:lnTo>
                  <a:lnTo>
                    <a:pt x="641" y="961"/>
                  </a:lnTo>
                  <a:lnTo>
                    <a:pt x="641" y="961"/>
                  </a:lnTo>
                  <a:lnTo>
                    <a:pt x="641" y="961"/>
                  </a:lnTo>
                  <a:lnTo>
                    <a:pt x="639" y="964"/>
                  </a:lnTo>
                  <a:lnTo>
                    <a:pt x="637" y="964"/>
                  </a:lnTo>
                  <a:lnTo>
                    <a:pt x="634" y="964"/>
                  </a:lnTo>
                  <a:lnTo>
                    <a:pt x="634" y="964"/>
                  </a:lnTo>
                  <a:lnTo>
                    <a:pt x="632" y="964"/>
                  </a:lnTo>
                  <a:lnTo>
                    <a:pt x="630" y="961"/>
                  </a:lnTo>
                  <a:lnTo>
                    <a:pt x="630" y="959"/>
                  </a:lnTo>
                  <a:lnTo>
                    <a:pt x="627" y="959"/>
                  </a:lnTo>
                  <a:lnTo>
                    <a:pt x="625" y="956"/>
                  </a:lnTo>
                  <a:lnTo>
                    <a:pt x="625" y="956"/>
                  </a:lnTo>
                  <a:lnTo>
                    <a:pt x="623" y="956"/>
                  </a:lnTo>
                  <a:lnTo>
                    <a:pt x="620" y="954"/>
                  </a:lnTo>
                  <a:lnTo>
                    <a:pt x="620" y="952"/>
                  </a:lnTo>
                  <a:lnTo>
                    <a:pt x="618" y="949"/>
                  </a:lnTo>
                  <a:lnTo>
                    <a:pt x="618" y="949"/>
                  </a:lnTo>
                  <a:lnTo>
                    <a:pt x="618" y="947"/>
                  </a:lnTo>
                  <a:lnTo>
                    <a:pt x="615" y="947"/>
                  </a:lnTo>
                  <a:lnTo>
                    <a:pt x="613" y="947"/>
                  </a:lnTo>
                  <a:lnTo>
                    <a:pt x="611" y="947"/>
                  </a:lnTo>
                  <a:lnTo>
                    <a:pt x="611" y="949"/>
                  </a:lnTo>
                  <a:lnTo>
                    <a:pt x="608" y="952"/>
                  </a:lnTo>
                  <a:lnTo>
                    <a:pt x="608" y="952"/>
                  </a:lnTo>
                  <a:lnTo>
                    <a:pt x="606" y="952"/>
                  </a:lnTo>
                  <a:lnTo>
                    <a:pt x="604" y="949"/>
                  </a:lnTo>
                  <a:lnTo>
                    <a:pt x="604" y="949"/>
                  </a:lnTo>
                  <a:lnTo>
                    <a:pt x="604" y="949"/>
                  </a:lnTo>
                  <a:lnTo>
                    <a:pt x="606" y="947"/>
                  </a:lnTo>
                  <a:lnTo>
                    <a:pt x="606" y="947"/>
                  </a:lnTo>
                  <a:lnTo>
                    <a:pt x="606" y="947"/>
                  </a:lnTo>
                  <a:lnTo>
                    <a:pt x="606" y="945"/>
                  </a:lnTo>
                  <a:lnTo>
                    <a:pt x="604" y="945"/>
                  </a:lnTo>
                  <a:lnTo>
                    <a:pt x="604" y="945"/>
                  </a:lnTo>
                  <a:lnTo>
                    <a:pt x="601" y="945"/>
                  </a:lnTo>
                  <a:lnTo>
                    <a:pt x="601" y="945"/>
                  </a:lnTo>
                  <a:lnTo>
                    <a:pt x="601" y="945"/>
                  </a:lnTo>
                  <a:lnTo>
                    <a:pt x="601" y="945"/>
                  </a:lnTo>
                  <a:lnTo>
                    <a:pt x="599" y="945"/>
                  </a:lnTo>
                  <a:lnTo>
                    <a:pt x="599" y="947"/>
                  </a:lnTo>
                  <a:lnTo>
                    <a:pt x="599" y="947"/>
                  </a:lnTo>
                  <a:lnTo>
                    <a:pt x="599" y="947"/>
                  </a:lnTo>
                  <a:lnTo>
                    <a:pt x="599" y="949"/>
                  </a:lnTo>
                  <a:lnTo>
                    <a:pt x="597" y="949"/>
                  </a:lnTo>
                  <a:lnTo>
                    <a:pt x="594" y="949"/>
                  </a:lnTo>
                  <a:lnTo>
                    <a:pt x="594" y="949"/>
                  </a:lnTo>
                  <a:lnTo>
                    <a:pt x="592" y="949"/>
                  </a:lnTo>
                  <a:lnTo>
                    <a:pt x="592" y="949"/>
                  </a:lnTo>
                  <a:lnTo>
                    <a:pt x="589" y="949"/>
                  </a:lnTo>
                  <a:lnTo>
                    <a:pt x="589" y="947"/>
                  </a:lnTo>
                  <a:lnTo>
                    <a:pt x="589" y="947"/>
                  </a:lnTo>
                  <a:lnTo>
                    <a:pt x="589" y="945"/>
                  </a:lnTo>
                  <a:lnTo>
                    <a:pt x="589" y="945"/>
                  </a:lnTo>
                  <a:lnTo>
                    <a:pt x="587" y="945"/>
                  </a:lnTo>
                  <a:lnTo>
                    <a:pt x="587" y="945"/>
                  </a:lnTo>
                  <a:lnTo>
                    <a:pt x="587" y="945"/>
                  </a:lnTo>
                  <a:lnTo>
                    <a:pt x="585" y="945"/>
                  </a:lnTo>
                  <a:lnTo>
                    <a:pt x="582" y="945"/>
                  </a:lnTo>
                  <a:lnTo>
                    <a:pt x="580" y="947"/>
                  </a:lnTo>
                  <a:lnTo>
                    <a:pt x="580" y="947"/>
                  </a:lnTo>
                  <a:lnTo>
                    <a:pt x="580" y="947"/>
                  </a:lnTo>
                  <a:lnTo>
                    <a:pt x="578" y="947"/>
                  </a:lnTo>
                  <a:lnTo>
                    <a:pt x="578" y="947"/>
                  </a:lnTo>
                  <a:lnTo>
                    <a:pt x="578" y="945"/>
                  </a:lnTo>
                  <a:lnTo>
                    <a:pt x="578" y="945"/>
                  </a:lnTo>
                  <a:lnTo>
                    <a:pt x="578" y="945"/>
                  </a:lnTo>
                  <a:lnTo>
                    <a:pt x="575" y="942"/>
                  </a:lnTo>
                  <a:lnTo>
                    <a:pt x="575" y="942"/>
                  </a:lnTo>
                  <a:lnTo>
                    <a:pt x="575" y="942"/>
                  </a:lnTo>
                  <a:lnTo>
                    <a:pt x="575" y="942"/>
                  </a:lnTo>
                  <a:lnTo>
                    <a:pt x="573" y="942"/>
                  </a:lnTo>
                  <a:lnTo>
                    <a:pt x="573" y="942"/>
                  </a:lnTo>
                  <a:lnTo>
                    <a:pt x="573" y="945"/>
                  </a:lnTo>
                  <a:lnTo>
                    <a:pt x="573" y="945"/>
                  </a:lnTo>
                  <a:lnTo>
                    <a:pt x="573" y="945"/>
                  </a:lnTo>
                  <a:lnTo>
                    <a:pt x="573" y="945"/>
                  </a:lnTo>
                  <a:lnTo>
                    <a:pt x="573" y="945"/>
                  </a:lnTo>
                  <a:lnTo>
                    <a:pt x="571" y="942"/>
                  </a:lnTo>
                  <a:lnTo>
                    <a:pt x="571" y="942"/>
                  </a:lnTo>
                  <a:lnTo>
                    <a:pt x="571" y="942"/>
                  </a:lnTo>
                  <a:lnTo>
                    <a:pt x="571" y="940"/>
                  </a:lnTo>
                  <a:lnTo>
                    <a:pt x="571" y="940"/>
                  </a:lnTo>
                  <a:lnTo>
                    <a:pt x="571" y="937"/>
                  </a:lnTo>
                  <a:lnTo>
                    <a:pt x="573" y="937"/>
                  </a:lnTo>
                  <a:lnTo>
                    <a:pt x="573" y="937"/>
                  </a:lnTo>
                  <a:lnTo>
                    <a:pt x="573" y="937"/>
                  </a:lnTo>
                  <a:lnTo>
                    <a:pt x="573" y="935"/>
                  </a:lnTo>
                  <a:lnTo>
                    <a:pt x="573" y="935"/>
                  </a:lnTo>
                  <a:lnTo>
                    <a:pt x="573" y="933"/>
                  </a:lnTo>
                  <a:lnTo>
                    <a:pt x="573" y="933"/>
                  </a:lnTo>
                  <a:lnTo>
                    <a:pt x="573" y="930"/>
                  </a:lnTo>
                  <a:lnTo>
                    <a:pt x="575" y="928"/>
                  </a:lnTo>
                  <a:lnTo>
                    <a:pt x="575" y="928"/>
                  </a:lnTo>
                  <a:lnTo>
                    <a:pt x="575" y="928"/>
                  </a:lnTo>
                  <a:lnTo>
                    <a:pt x="575" y="928"/>
                  </a:lnTo>
                  <a:lnTo>
                    <a:pt x="575" y="926"/>
                  </a:lnTo>
                  <a:lnTo>
                    <a:pt x="575" y="926"/>
                  </a:lnTo>
                  <a:lnTo>
                    <a:pt x="575" y="926"/>
                  </a:lnTo>
                  <a:lnTo>
                    <a:pt x="575" y="926"/>
                  </a:lnTo>
                  <a:lnTo>
                    <a:pt x="578" y="923"/>
                  </a:lnTo>
                  <a:lnTo>
                    <a:pt x="578" y="921"/>
                  </a:lnTo>
                  <a:lnTo>
                    <a:pt x="578" y="921"/>
                  </a:lnTo>
                  <a:lnTo>
                    <a:pt x="578" y="919"/>
                  </a:lnTo>
                  <a:lnTo>
                    <a:pt x="578" y="919"/>
                  </a:lnTo>
                  <a:lnTo>
                    <a:pt x="578" y="916"/>
                  </a:lnTo>
                  <a:lnTo>
                    <a:pt x="578" y="916"/>
                  </a:lnTo>
                  <a:lnTo>
                    <a:pt x="578" y="916"/>
                  </a:lnTo>
                  <a:lnTo>
                    <a:pt x="578" y="916"/>
                  </a:lnTo>
                  <a:lnTo>
                    <a:pt x="578" y="916"/>
                  </a:lnTo>
                  <a:lnTo>
                    <a:pt x="575" y="916"/>
                  </a:lnTo>
                  <a:lnTo>
                    <a:pt x="575" y="916"/>
                  </a:lnTo>
                  <a:lnTo>
                    <a:pt x="573" y="916"/>
                  </a:lnTo>
                  <a:lnTo>
                    <a:pt x="573" y="916"/>
                  </a:lnTo>
                  <a:lnTo>
                    <a:pt x="573" y="916"/>
                  </a:lnTo>
                  <a:lnTo>
                    <a:pt x="573" y="914"/>
                  </a:lnTo>
                  <a:lnTo>
                    <a:pt x="573" y="914"/>
                  </a:lnTo>
                  <a:lnTo>
                    <a:pt x="573" y="914"/>
                  </a:lnTo>
                  <a:lnTo>
                    <a:pt x="573" y="911"/>
                  </a:lnTo>
                  <a:lnTo>
                    <a:pt x="573" y="911"/>
                  </a:lnTo>
                  <a:lnTo>
                    <a:pt x="575" y="911"/>
                  </a:lnTo>
                  <a:lnTo>
                    <a:pt x="575" y="911"/>
                  </a:lnTo>
                  <a:lnTo>
                    <a:pt x="575" y="911"/>
                  </a:lnTo>
                  <a:lnTo>
                    <a:pt x="578" y="911"/>
                  </a:lnTo>
                  <a:lnTo>
                    <a:pt x="578" y="909"/>
                  </a:lnTo>
                  <a:lnTo>
                    <a:pt x="578" y="909"/>
                  </a:lnTo>
                  <a:lnTo>
                    <a:pt x="578" y="909"/>
                  </a:lnTo>
                  <a:lnTo>
                    <a:pt x="578" y="907"/>
                  </a:lnTo>
                  <a:lnTo>
                    <a:pt x="578" y="907"/>
                  </a:lnTo>
                  <a:lnTo>
                    <a:pt x="580" y="907"/>
                  </a:lnTo>
                  <a:lnTo>
                    <a:pt x="580" y="907"/>
                  </a:lnTo>
                  <a:lnTo>
                    <a:pt x="580" y="904"/>
                  </a:lnTo>
                  <a:lnTo>
                    <a:pt x="580" y="904"/>
                  </a:lnTo>
                  <a:lnTo>
                    <a:pt x="580" y="902"/>
                  </a:lnTo>
                  <a:lnTo>
                    <a:pt x="580" y="902"/>
                  </a:lnTo>
                  <a:lnTo>
                    <a:pt x="582" y="902"/>
                  </a:lnTo>
                  <a:lnTo>
                    <a:pt x="582" y="900"/>
                  </a:lnTo>
                  <a:lnTo>
                    <a:pt x="582" y="897"/>
                  </a:lnTo>
                  <a:lnTo>
                    <a:pt x="582" y="897"/>
                  </a:lnTo>
                  <a:lnTo>
                    <a:pt x="582" y="895"/>
                  </a:lnTo>
                  <a:lnTo>
                    <a:pt x="582" y="895"/>
                  </a:lnTo>
                  <a:lnTo>
                    <a:pt x="582" y="893"/>
                  </a:lnTo>
                  <a:lnTo>
                    <a:pt x="582" y="893"/>
                  </a:lnTo>
                  <a:lnTo>
                    <a:pt x="582" y="893"/>
                  </a:lnTo>
                  <a:lnTo>
                    <a:pt x="582" y="890"/>
                  </a:lnTo>
                  <a:lnTo>
                    <a:pt x="585" y="890"/>
                  </a:lnTo>
                  <a:lnTo>
                    <a:pt x="585" y="890"/>
                  </a:lnTo>
                  <a:lnTo>
                    <a:pt x="585" y="888"/>
                  </a:lnTo>
                  <a:lnTo>
                    <a:pt x="585" y="888"/>
                  </a:lnTo>
                  <a:lnTo>
                    <a:pt x="585" y="888"/>
                  </a:lnTo>
                  <a:lnTo>
                    <a:pt x="582" y="885"/>
                  </a:lnTo>
                  <a:lnTo>
                    <a:pt x="582" y="885"/>
                  </a:lnTo>
                  <a:lnTo>
                    <a:pt x="582" y="885"/>
                  </a:lnTo>
                  <a:lnTo>
                    <a:pt x="585" y="883"/>
                  </a:lnTo>
                  <a:lnTo>
                    <a:pt x="585" y="883"/>
                  </a:lnTo>
                  <a:lnTo>
                    <a:pt x="585" y="881"/>
                  </a:lnTo>
                  <a:lnTo>
                    <a:pt x="585" y="878"/>
                  </a:lnTo>
                  <a:lnTo>
                    <a:pt x="585" y="878"/>
                  </a:lnTo>
                  <a:lnTo>
                    <a:pt x="582" y="878"/>
                  </a:lnTo>
                  <a:lnTo>
                    <a:pt x="582" y="876"/>
                  </a:lnTo>
                  <a:lnTo>
                    <a:pt x="582" y="874"/>
                  </a:lnTo>
                  <a:lnTo>
                    <a:pt x="580" y="874"/>
                  </a:lnTo>
                  <a:lnTo>
                    <a:pt x="580" y="871"/>
                  </a:lnTo>
                  <a:lnTo>
                    <a:pt x="578" y="871"/>
                  </a:lnTo>
                  <a:lnTo>
                    <a:pt x="578" y="871"/>
                  </a:lnTo>
                  <a:lnTo>
                    <a:pt x="575" y="871"/>
                  </a:lnTo>
                  <a:lnTo>
                    <a:pt x="573" y="871"/>
                  </a:lnTo>
                  <a:lnTo>
                    <a:pt x="571" y="869"/>
                  </a:lnTo>
                  <a:lnTo>
                    <a:pt x="571" y="869"/>
                  </a:lnTo>
                  <a:lnTo>
                    <a:pt x="571" y="869"/>
                  </a:lnTo>
                  <a:lnTo>
                    <a:pt x="571" y="869"/>
                  </a:lnTo>
                  <a:lnTo>
                    <a:pt x="571" y="869"/>
                  </a:lnTo>
                  <a:lnTo>
                    <a:pt x="571" y="866"/>
                  </a:lnTo>
                  <a:lnTo>
                    <a:pt x="568" y="866"/>
                  </a:lnTo>
                  <a:lnTo>
                    <a:pt x="568" y="866"/>
                  </a:lnTo>
                  <a:lnTo>
                    <a:pt x="568" y="864"/>
                  </a:lnTo>
                  <a:lnTo>
                    <a:pt x="566" y="864"/>
                  </a:lnTo>
                  <a:lnTo>
                    <a:pt x="566" y="864"/>
                  </a:lnTo>
                  <a:lnTo>
                    <a:pt x="568" y="862"/>
                  </a:lnTo>
                  <a:lnTo>
                    <a:pt x="568" y="862"/>
                  </a:lnTo>
                  <a:lnTo>
                    <a:pt x="568" y="859"/>
                  </a:lnTo>
                  <a:lnTo>
                    <a:pt x="566" y="859"/>
                  </a:lnTo>
                  <a:lnTo>
                    <a:pt x="566" y="859"/>
                  </a:lnTo>
                  <a:lnTo>
                    <a:pt x="566" y="859"/>
                  </a:lnTo>
                  <a:lnTo>
                    <a:pt x="563" y="857"/>
                  </a:lnTo>
                  <a:lnTo>
                    <a:pt x="563" y="855"/>
                  </a:lnTo>
                  <a:lnTo>
                    <a:pt x="563" y="852"/>
                  </a:lnTo>
                  <a:lnTo>
                    <a:pt x="563" y="850"/>
                  </a:lnTo>
                  <a:lnTo>
                    <a:pt x="561" y="850"/>
                  </a:lnTo>
                  <a:lnTo>
                    <a:pt x="561" y="850"/>
                  </a:lnTo>
                  <a:lnTo>
                    <a:pt x="561" y="848"/>
                  </a:lnTo>
                  <a:lnTo>
                    <a:pt x="561" y="848"/>
                  </a:lnTo>
                  <a:lnTo>
                    <a:pt x="559" y="848"/>
                  </a:lnTo>
                  <a:lnTo>
                    <a:pt x="559" y="848"/>
                  </a:lnTo>
                  <a:lnTo>
                    <a:pt x="559" y="845"/>
                  </a:lnTo>
                  <a:lnTo>
                    <a:pt x="559" y="845"/>
                  </a:lnTo>
                  <a:lnTo>
                    <a:pt x="561" y="845"/>
                  </a:lnTo>
                  <a:lnTo>
                    <a:pt x="561" y="843"/>
                  </a:lnTo>
                  <a:lnTo>
                    <a:pt x="561" y="843"/>
                  </a:lnTo>
                  <a:lnTo>
                    <a:pt x="561" y="840"/>
                  </a:lnTo>
                  <a:lnTo>
                    <a:pt x="561" y="840"/>
                  </a:lnTo>
                  <a:lnTo>
                    <a:pt x="561" y="838"/>
                  </a:lnTo>
                  <a:lnTo>
                    <a:pt x="561" y="838"/>
                  </a:lnTo>
                  <a:lnTo>
                    <a:pt x="561" y="838"/>
                  </a:lnTo>
                  <a:lnTo>
                    <a:pt x="561" y="836"/>
                  </a:lnTo>
                  <a:lnTo>
                    <a:pt x="561" y="833"/>
                  </a:lnTo>
                  <a:lnTo>
                    <a:pt x="561" y="833"/>
                  </a:lnTo>
                  <a:lnTo>
                    <a:pt x="561" y="831"/>
                  </a:lnTo>
                  <a:lnTo>
                    <a:pt x="559" y="831"/>
                  </a:lnTo>
                  <a:lnTo>
                    <a:pt x="559" y="831"/>
                  </a:lnTo>
                  <a:lnTo>
                    <a:pt x="556" y="831"/>
                  </a:lnTo>
                  <a:lnTo>
                    <a:pt x="556" y="829"/>
                  </a:lnTo>
                  <a:lnTo>
                    <a:pt x="556" y="829"/>
                  </a:lnTo>
                  <a:lnTo>
                    <a:pt x="556" y="829"/>
                  </a:lnTo>
                  <a:lnTo>
                    <a:pt x="556" y="826"/>
                  </a:lnTo>
                  <a:lnTo>
                    <a:pt x="559" y="826"/>
                  </a:lnTo>
                  <a:lnTo>
                    <a:pt x="559" y="824"/>
                  </a:lnTo>
                  <a:lnTo>
                    <a:pt x="559" y="824"/>
                  </a:lnTo>
                  <a:lnTo>
                    <a:pt x="559" y="822"/>
                  </a:lnTo>
                  <a:lnTo>
                    <a:pt x="559" y="822"/>
                  </a:lnTo>
                  <a:lnTo>
                    <a:pt x="556" y="822"/>
                  </a:lnTo>
                  <a:lnTo>
                    <a:pt x="556" y="819"/>
                  </a:lnTo>
                  <a:lnTo>
                    <a:pt x="556" y="819"/>
                  </a:lnTo>
                  <a:lnTo>
                    <a:pt x="556" y="817"/>
                  </a:lnTo>
                  <a:lnTo>
                    <a:pt x="556" y="817"/>
                  </a:lnTo>
                  <a:lnTo>
                    <a:pt x="556" y="817"/>
                  </a:lnTo>
                  <a:lnTo>
                    <a:pt x="554" y="814"/>
                  </a:lnTo>
                  <a:lnTo>
                    <a:pt x="556" y="814"/>
                  </a:lnTo>
                  <a:lnTo>
                    <a:pt x="556" y="814"/>
                  </a:lnTo>
                  <a:lnTo>
                    <a:pt x="556" y="814"/>
                  </a:lnTo>
                  <a:lnTo>
                    <a:pt x="556" y="812"/>
                  </a:lnTo>
                  <a:lnTo>
                    <a:pt x="556" y="812"/>
                  </a:lnTo>
                  <a:lnTo>
                    <a:pt x="556" y="810"/>
                  </a:lnTo>
                  <a:lnTo>
                    <a:pt x="554" y="810"/>
                  </a:lnTo>
                  <a:lnTo>
                    <a:pt x="554" y="810"/>
                  </a:lnTo>
                  <a:lnTo>
                    <a:pt x="554" y="807"/>
                  </a:lnTo>
                  <a:lnTo>
                    <a:pt x="554" y="807"/>
                  </a:lnTo>
                  <a:lnTo>
                    <a:pt x="554" y="807"/>
                  </a:lnTo>
                  <a:lnTo>
                    <a:pt x="554" y="805"/>
                  </a:lnTo>
                  <a:lnTo>
                    <a:pt x="554" y="805"/>
                  </a:lnTo>
                  <a:lnTo>
                    <a:pt x="554" y="803"/>
                  </a:lnTo>
                  <a:lnTo>
                    <a:pt x="554" y="803"/>
                  </a:lnTo>
                  <a:lnTo>
                    <a:pt x="554" y="803"/>
                  </a:lnTo>
                  <a:lnTo>
                    <a:pt x="552" y="803"/>
                  </a:lnTo>
                  <a:lnTo>
                    <a:pt x="549" y="800"/>
                  </a:lnTo>
                  <a:lnTo>
                    <a:pt x="549" y="800"/>
                  </a:lnTo>
                  <a:lnTo>
                    <a:pt x="547" y="800"/>
                  </a:lnTo>
                  <a:lnTo>
                    <a:pt x="544" y="803"/>
                  </a:lnTo>
                  <a:lnTo>
                    <a:pt x="544" y="803"/>
                  </a:lnTo>
                  <a:lnTo>
                    <a:pt x="544" y="803"/>
                  </a:lnTo>
                  <a:lnTo>
                    <a:pt x="542" y="805"/>
                  </a:lnTo>
                  <a:lnTo>
                    <a:pt x="542" y="805"/>
                  </a:lnTo>
                  <a:lnTo>
                    <a:pt x="542" y="805"/>
                  </a:lnTo>
                  <a:lnTo>
                    <a:pt x="540" y="803"/>
                  </a:lnTo>
                  <a:lnTo>
                    <a:pt x="540" y="803"/>
                  </a:lnTo>
                  <a:lnTo>
                    <a:pt x="540" y="803"/>
                  </a:lnTo>
                  <a:lnTo>
                    <a:pt x="540" y="800"/>
                  </a:lnTo>
                  <a:lnTo>
                    <a:pt x="540" y="800"/>
                  </a:lnTo>
                  <a:lnTo>
                    <a:pt x="540" y="800"/>
                  </a:lnTo>
                  <a:lnTo>
                    <a:pt x="540" y="798"/>
                  </a:lnTo>
                  <a:lnTo>
                    <a:pt x="540" y="798"/>
                  </a:lnTo>
                  <a:lnTo>
                    <a:pt x="540" y="798"/>
                  </a:lnTo>
                  <a:lnTo>
                    <a:pt x="540" y="798"/>
                  </a:lnTo>
                  <a:lnTo>
                    <a:pt x="537" y="795"/>
                  </a:lnTo>
                  <a:lnTo>
                    <a:pt x="537" y="795"/>
                  </a:lnTo>
                  <a:lnTo>
                    <a:pt x="537" y="795"/>
                  </a:lnTo>
                  <a:lnTo>
                    <a:pt x="537" y="795"/>
                  </a:lnTo>
                  <a:lnTo>
                    <a:pt x="535" y="793"/>
                  </a:lnTo>
                  <a:lnTo>
                    <a:pt x="535" y="793"/>
                  </a:lnTo>
                  <a:lnTo>
                    <a:pt x="535" y="793"/>
                  </a:lnTo>
                  <a:lnTo>
                    <a:pt x="533" y="793"/>
                  </a:lnTo>
                  <a:lnTo>
                    <a:pt x="533" y="793"/>
                  </a:lnTo>
                  <a:lnTo>
                    <a:pt x="533" y="793"/>
                  </a:lnTo>
                  <a:lnTo>
                    <a:pt x="530" y="793"/>
                  </a:lnTo>
                  <a:lnTo>
                    <a:pt x="530" y="793"/>
                  </a:lnTo>
                  <a:lnTo>
                    <a:pt x="530" y="793"/>
                  </a:lnTo>
                  <a:lnTo>
                    <a:pt x="530" y="791"/>
                  </a:lnTo>
                  <a:lnTo>
                    <a:pt x="528" y="791"/>
                  </a:lnTo>
                  <a:lnTo>
                    <a:pt x="528" y="788"/>
                  </a:lnTo>
                  <a:lnTo>
                    <a:pt x="528" y="788"/>
                  </a:lnTo>
                  <a:lnTo>
                    <a:pt x="528" y="788"/>
                  </a:lnTo>
                  <a:lnTo>
                    <a:pt x="526" y="788"/>
                  </a:lnTo>
                  <a:lnTo>
                    <a:pt x="526" y="788"/>
                  </a:lnTo>
                  <a:lnTo>
                    <a:pt x="528" y="786"/>
                  </a:lnTo>
                  <a:lnTo>
                    <a:pt x="528" y="786"/>
                  </a:lnTo>
                  <a:lnTo>
                    <a:pt x="530" y="786"/>
                  </a:lnTo>
                  <a:lnTo>
                    <a:pt x="530" y="786"/>
                  </a:lnTo>
                  <a:lnTo>
                    <a:pt x="533" y="786"/>
                  </a:lnTo>
                  <a:lnTo>
                    <a:pt x="533" y="784"/>
                  </a:lnTo>
                  <a:lnTo>
                    <a:pt x="533" y="784"/>
                  </a:lnTo>
                  <a:lnTo>
                    <a:pt x="530" y="784"/>
                  </a:lnTo>
                  <a:lnTo>
                    <a:pt x="530" y="781"/>
                  </a:lnTo>
                  <a:lnTo>
                    <a:pt x="530" y="781"/>
                  </a:lnTo>
                  <a:lnTo>
                    <a:pt x="530" y="781"/>
                  </a:lnTo>
                  <a:lnTo>
                    <a:pt x="530" y="779"/>
                  </a:lnTo>
                  <a:lnTo>
                    <a:pt x="530" y="779"/>
                  </a:lnTo>
                  <a:lnTo>
                    <a:pt x="530" y="779"/>
                  </a:lnTo>
                  <a:lnTo>
                    <a:pt x="530" y="777"/>
                  </a:lnTo>
                  <a:lnTo>
                    <a:pt x="533" y="777"/>
                  </a:lnTo>
                  <a:lnTo>
                    <a:pt x="533" y="777"/>
                  </a:lnTo>
                  <a:lnTo>
                    <a:pt x="533" y="774"/>
                  </a:lnTo>
                  <a:lnTo>
                    <a:pt x="533" y="774"/>
                  </a:lnTo>
                  <a:lnTo>
                    <a:pt x="533" y="774"/>
                  </a:lnTo>
                  <a:lnTo>
                    <a:pt x="533" y="772"/>
                  </a:lnTo>
                  <a:lnTo>
                    <a:pt x="535" y="772"/>
                  </a:lnTo>
                  <a:lnTo>
                    <a:pt x="537" y="772"/>
                  </a:lnTo>
                  <a:lnTo>
                    <a:pt x="537" y="772"/>
                  </a:lnTo>
                  <a:lnTo>
                    <a:pt x="537" y="769"/>
                  </a:lnTo>
                  <a:lnTo>
                    <a:pt x="537" y="769"/>
                  </a:lnTo>
                  <a:lnTo>
                    <a:pt x="535" y="767"/>
                  </a:lnTo>
                  <a:lnTo>
                    <a:pt x="535" y="767"/>
                  </a:lnTo>
                  <a:lnTo>
                    <a:pt x="535" y="765"/>
                  </a:lnTo>
                  <a:lnTo>
                    <a:pt x="537" y="765"/>
                  </a:lnTo>
                  <a:lnTo>
                    <a:pt x="537" y="765"/>
                  </a:lnTo>
                  <a:lnTo>
                    <a:pt x="537" y="765"/>
                  </a:lnTo>
                  <a:lnTo>
                    <a:pt x="537" y="765"/>
                  </a:lnTo>
                  <a:lnTo>
                    <a:pt x="540" y="762"/>
                  </a:lnTo>
                  <a:lnTo>
                    <a:pt x="540" y="765"/>
                  </a:lnTo>
                  <a:lnTo>
                    <a:pt x="540" y="765"/>
                  </a:lnTo>
                  <a:lnTo>
                    <a:pt x="540" y="765"/>
                  </a:lnTo>
                  <a:lnTo>
                    <a:pt x="542" y="765"/>
                  </a:lnTo>
                  <a:lnTo>
                    <a:pt x="542" y="765"/>
                  </a:lnTo>
                  <a:lnTo>
                    <a:pt x="544" y="762"/>
                  </a:lnTo>
                  <a:lnTo>
                    <a:pt x="544" y="760"/>
                  </a:lnTo>
                  <a:lnTo>
                    <a:pt x="542" y="758"/>
                  </a:lnTo>
                  <a:lnTo>
                    <a:pt x="540" y="758"/>
                  </a:lnTo>
                  <a:lnTo>
                    <a:pt x="540" y="755"/>
                  </a:lnTo>
                  <a:lnTo>
                    <a:pt x="540" y="755"/>
                  </a:lnTo>
                  <a:lnTo>
                    <a:pt x="537" y="753"/>
                  </a:lnTo>
                  <a:lnTo>
                    <a:pt x="537" y="750"/>
                  </a:lnTo>
                  <a:lnTo>
                    <a:pt x="537" y="750"/>
                  </a:lnTo>
                  <a:lnTo>
                    <a:pt x="535" y="750"/>
                  </a:lnTo>
                  <a:lnTo>
                    <a:pt x="535" y="750"/>
                  </a:lnTo>
                  <a:lnTo>
                    <a:pt x="533" y="750"/>
                  </a:lnTo>
                  <a:lnTo>
                    <a:pt x="533" y="748"/>
                  </a:lnTo>
                  <a:lnTo>
                    <a:pt x="533" y="748"/>
                  </a:lnTo>
                  <a:lnTo>
                    <a:pt x="535" y="748"/>
                  </a:lnTo>
                  <a:lnTo>
                    <a:pt x="535" y="748"/>
                  </a:lnTo>
                  <a:lnTo>
                    <a:pt x="537" y="746"/>
                  </a:lnTo>
                  <a:lnTo>
                    <a:pt x="537" y="746"/>
                  </a:lnTo>
                  <a:lnTo>
                    <a:pt x="537" y="746"/>
                  </a:lnTo>
                  <a:lnTo>
                    <a:pt x="537" y="746"/>
                  </a:lnTo>
                  <a:lnTo>
                    <a:pt x="537" y="743"/>
                  </a:lnTo>
                  <a:lnTo>
                    <a:pt x="537" y="743"/>
                  </a:lnTo>
                  <a:lnTo>
                    <a:pt x="537" y="743"/>
                  </a:lnTo>
                  <a:lnTo>
                    <a:pt x="537" y="743"/>
                  </a:lnTo>
                  <a:lnTo>
                    <a:pt x="537" y="743"/>
                  </a:lnTo>
                  <a:lnTo>
                    <a:pt x="537" y="743"/>
                  </a:lnTo>
                  <a:lnTo>
                    <a:pt x="537" y="743"/>
                  </a:lnTo>
                  <a:lnTo>
                    <a:pt x="537" y="741"/>
                  </a:lnTo>
                  <a:lnTo>
                    <a:pt x="537" y="741"/>
                  </a:lnTo>
                  <a:lnTo>
                    <a:pt x="537" y="741"/>
                  </a:lnTo>
                  <a:lnTo>
                    <a:pt x="537" y="741"/>
                  </a:lnTo>
                  <a:lnTo>
                    <a:pt x="537" y="741"/>
                  </a:lnTo>
                  <a:lnTo>
                    <a:pt x="537" y="741"/>
                  </a:lnTo>
                  <a:lnTo>
                    <a:pt x="537" y="739"/>
                  </a:lnTo>
                  <a:lnTo>
                    <a:pt x="537" y="739"/>
                  </a:lnTo>
                  <a:lnTo>
                    <a:pt x="537" y="739"/>
                  </a:lnTo>
                  <a:lnTo>
                    <a:pt x="537" y="739"/>
                  </a:lnTo>
                  <a:lnTo>
                    <a:pt x="537" y="739"/>
                  </a:lnTo>
                  <a:lnTo>
                    <a:pt x="535" y="739"/>
                  </a:lnTo>
                  <a:lnTo>
                    <a:pt x="535" y="739"/>
                  </a:lnTo>
                  <a:lnTo>
                    <a:pt x="535" y="739"/>
                  </a:lnTo>
                  <a:lnTo>
                    <a:pt x="535" y="739"/>
                  </a:lnTo>
                  <a:lnTo>
                    <a:pt x="535" y="736"/>
                  </a:lnTo>
                  <a:lnTo>
                    <a:pt x="535" y="736"/>
                  </a:lnTo>
                  <a:lnTo>
                    <a:pt x="535" y="736"/>
                  </a:lnTo>
                  <a:lnTo>
                    <a:pt x="535" y="736"/>
                  </a:lnTo>
                  <a:lnTo>
                    <a:pt x="535" y="734"/>
                  </a:lnTo>
                  <a:lnTo>
                    <a:pt x="535" y="734"/>
                  </a:lnTo>
                  <a:lnTo>
                    <a:pt x="535" y="734"/>
                  </a:lnTo>
                  <a:lnTo>
                    <a:pt x="535" y="734"/>
                  </a:lnTo>
                  <a:lnTo>
                    <a:pt x="535" y="734"/>
                  </a:lnTo>
                  <a:lnTo>
                    <a:pt x="535" y="734"/>
                  </a:lnTo>
                  <a:lnTo>
                    <a:pt x="535" y="734"/>
                  </a:lnTo>
                  <a:lnTo>
                    <a:pt x="535" y="734"/>
                  </a:lnTo>
                  <a:lnTo>
                    <a:pt x="537" y="734"/>
                  </a:lnTo>
                  <a:lnTo>
                    <a:pt x="537" y="734"/>
                  </a:lnTo>
                  <a:lnTo>
                    <a:pt x="537" y="734"/>
                  </a:lnTo>
                  <a:lnTo>
                    <a:pt x="537" y="732"/>
                  </a:lnTo>
                  <a:lnTo>
                    <a:pt x="537" y="732"/>
                  </a:lnTo>
                  <a:lnTo>
                    <a:pt x="537" y="732"/>
                  </a:lnTo>
                  <a:lnTo>
                    <a:pt x="537" y="732"/>
                  </a:lnTo>
                  <a:lnTo>
                    <a:pt x="537" y="729"/>
                  </a:lnTo>
                  <a:lnTo>
                    <a:pt x="537" y="729"/>
                  </a:lnTo>
                  <a:lnTo>
                    <a:pt x="537" y="727"/>
                  </a:lnTo>
                  <a:lnTo>
                    <a:pt x="537" y="727"/>
                  </a:lnTo>
                  <a:lnTo>
                    <a:pt x="537" y="724"/>
                  </a:lnTo>
                  <a:lnTo>
                    <a:pt x="535" y="724"/>
                  </a:lnTo>
                  <a:lnTo>
                    <a:pt x="535" y="722"/>
                  </a:lnTo>
                  <a:lnTo>
                    <a:pt x="535" y="722"/>
                  </a:lnTo>
                  <a:lnTo>
                    <a:pt x="537" y="720"/>
                  </a:lnTo>
                  <a:lnTo>
                    <a:pt x="537" y="720"/>
                  </a:lnTo>
                  <a:lnTo>
                    <a:pt x="540" y="720"/>
                  </a:lnTo>
                  <a:lnTo>
                    <a:pt x="540" y="720"/>
                  </a:lnTo>
                  <a:lnTo>
                    <a:pt x="540" y="720"/>
                  </a:lnTo>
                  <a:lnTo>
                    <a:pt x="540" y="720"/>
                  </a:lnTo>
                  <a:lnTo>
                    <a:pt x="540" y="717"/>
                  </a:lnTo>
                  <a:lnTo>
                    <a:pt x="540" y="717"/>
                  </a:lnTo>
                  <a:lnTo>
                    <a:pt x="540" y="717"/>
                  </a:lnTo>
                  <a:lnTo>
                    <a:pt x="542" y="717"/>
                  </a:lnTo>
                  <a:lnTo>
                    <a:pt x="542" y="715"/>
                  </a:lnTo>
                  <a:lnTo>
                    <a:pt x="542" y="715"/>
                  </a:lnTo>
                  <a:lnTo>
                    <a:pt x="542" y="715"/>
                  </a:lnTo>
                  <a:lnTo>
                    <a:pt x="542" y="715"/>
                  </a:lnTo>
                  <a:lnTo>
                    <a:pt x="544" y="715"/>
                  </a:lnTo>
                  <a:lnTo>
                    <a:pt x="544" y="715"/>
                  </a:lnTo>
                  <a:lnTo>
                    <a:pt x="544" y="713"/>
                  </a:lnTo>
                  <a:lnTo>
                    <a:pt x="544" y="713"/>
                  </a:lnTo>
                  <a:lnTo>
                    <a:pt x="544" y="713"/>
                  </a:lnTo>
                  <a:lnTo>
                    <a:pt x="547" y="710"/>
                  </a:lnTo>
                  <a:lnTo>
                    <a:pt x="547" y="710"/>
                  </a:lnTo>
                  <a:lnTo>
                    <a:pt x="547" y="710"/>
                  </a:lnTo>
                  <a:lnTo>
                    <a:pt x="549" y="710"/>
                  </a:lnTo>
                  <a:lnTo>
                    <a:pt x="549" y="710"/>
                  </a:lnTo>
                  <a:lnTo>
                    <a:pt x="549" y="708"/>
                  </a:lnTo>
                  <a:lnTo>
                    <a:pt x="549" y="706"/>
                  </a:lnTo>
                  <a:lnTo>
                    <a:pt x="547" y="706"/>
                  </a:lnTo>
                  <a:lnTo>
                    <a:pt x="544" y="706"/>
                  </a:lnTo>
                  <a:lnTo>
                    <a:pt x="544" y="706"/>
                  </a:lnTo>
                  <a:lnTo>
                    <a:pt x="544" y="706"/>
                  </a:lnTo>
                  <a:lnTo>
                    <a:pt x="544" y="703"/>
                  </a:lnTo>
                  <a:lnTo>
                    <a:pt x="542" y="703"/>
                  </a:lnTo>
                  <a:lnTo>
                    <a:pt x="542" y="703"/>
                  </a:lnTo>
                  <a:lnTo>
                    <a:pt x="542" y="701"/>
                  </a:lnTo>
                  <a:lnTo>
                    <a:pt x="542" y="701"/>
                  </a:lnTo>
                  <a:lnTo>
                    <a:pt x="544" y="701"/>
                  </a:lnTo>
                  <a:lnTo>
                    <a:pt x="542" y="698"/>
                  </a:lnTo>
                  <a:lnTo>
                    <a:pt x="542" y="696"/>
                  </a:lnTo>
                  <a:lnTo>
                    <a:pt x="544" y="696"/>
                  </a:lnTo>
                  <a:lnTo>
                    <a:pt x="544" y="694"/>
                  </a:lnTo>
                  <a:lnTo>
                    <a:pt x="544" y="691"/>
                  </a:lnTo>
                  <a:lnTo>
                    <a:pt x="544" y="691"/>
                  </a:lnTo>
                  <a:lnTo>
                    <a:pt x="544" y="691"/>
                  </a:lnTo>
                  <a:lnTo>
                    <a:pt x="542" y="691"/>
                  </a:lnTo>
                  <a:lnTo>
                    <a:pt x="542" y="691"/>
                  </a:lnTo>
                  <a:lnTo>
                    <a:pt x="542" y="691"/>
                  </a:lnTo>
                  <a:lnTo>
                    <a:pt x="542" y="689"/>
                  </a:lnTo>
                  <a:lnTo>
                    <a:pt x="542" y="689"/>
                  </a:lnTo>
                  <a:lnTo>
                    <a:pt x="542" y="687"/>
                  </a:lnTo>
                  <a:lnTo>
                    <a:pt x="542" y="684"/>
                  </a:lnTo>
                  <a:lnTo>
                    <a:pt x="542" y="684"/>
                  </a:lnTo>
                  <a:lnTo>
                    <a:pt x="540" y="684"/>
                  </a:lnTo>
                  <a:lnTo>
                    <a:pt x="540" y="684"/>
                  </a:lnTo>
                  <a:lnTo>
                    <a:pt x="537" y="684"/>
                  </a:lnTo>
                  <a:lnTo>
                    <a:pt x="537" y="682"/>
                  </a:lnTo>
                  <a:lnTo>
                    <a:pt x="537" y="682"/>
                  </a:lnTo>
                  <a:lnTo>
                    <a:pt x="537" y="682"/>
                  </a:lnTo>
                  <a:lnTo>
                    <a:pt x="537" y="682"/>
                  </a:lnTo>
                  <a:lnTo>
                    <a:pt x="537" y="682"/>
                  </a:lnTo>
                  <a:lnTo>
                    <a:pt x="540" y="682"/>
                  </a:lnTo>
                  <a:lnTo>
                    <a:pt x="540" y="679"/>
                  </a:lnTo>
                  <a:lnTo>
                    <a:pt x="540" y="679"/>
                  </a:lnTo>
                  <a:lnTo>
                    <a:pt x="540" y="679"/>
                  </a:lnTo>
                  <a:lnTo>
                    <a:pt x="542" y="679"/>
                  </a:lnTo>
                  <a:lnTo>
                    <a:pt x="542" y="677"/>
                  </a:lnTo>
                  <a:lnTo>
                    <a:pt x="544" y="677"/>
                  </a:lnTo>
                  <a:lnTo>
                    <a:pt x="544" y="677"/>
                  </a:lnTo>
                  <a:lnTo>
                    <a:pt x="547" y="677"/>
                  </a:lnTo>
                  <a:lnTo>
                    <a:pt x="547" y="677"/>
                  </a:lnTo>
                  <a:lnTo>
                    <a:pt x="547" y="679"/>
                  </a:lnTo>
                  <a:lnTo>
                    <a:pt x="549" y="677"/>
                  </a:lnTo>
                  <a:lnTo>
                    <a:pt x="549" y="677"/>
                  </a:lnTo>
                  <a:lnTo>
                    <a:pt x="552" y="677"/>
                  </a:lnTo>
                  <a:lnTo>
                    <a:pt x="552" y="677"/>
                  </a:lnTo>
                  <a:lnTo>
                    <a:pt x="552" y="675"/>
                  </a:lnTo>
                  <a:lnTo>
                    <a:pt x="552" y="675"/>
                  </a:lnTo>
                  <a:lnTo>
                    <a:pt x="554" y="672"/>
                  </a:lnTo>
                  <a:lnTo>
                    <a:pt x="554" y="672"/>
                  </a:lnTo>
                  <a:lnTo>
                    <a:pt x="554" y="672"/>
                  </a:lnTo>
                  <a:lnTo>
                    <a:pt x="556" y="670"/>
                  </a:lnTo>
                  <a:lnTo>
                    <a:pt x="556" y="670"/>
                  </a:lnTo>
                  <a:lnTo>
                    <a:pt x="559" y="670"/>
                  </a:lnTo>
                  <a:lnTo>
                    <a:pt x="559" y="668"/>
                  </a:lnTo>
                  <a:lnTo>
                    <a:pt x="559" y="668"/>
                  </a:lnTo>
                  <a:lnTo>
                    <a:pt x="559" y="665"/>
                  </a:lnTo>
                  <a:lnTo>
                    <a:pt x="559" y="663"/>
                  </a:lnTo>
                  <a:lnTo>
                    <a:pt x="559" y="663"/>
                  </a:lnTo>
                  <a:lnTo>
                    <a:pt x="559" y="661"/>
                  </a:lnTo>
                  <a:lnTo>
                    <a:pt x="559" y="661"/>
                  </a:lnTo>
                  <a:lnTo>
                    <a:pt x="559" y="661"/>
                  </a:lnTo>
                  <a:lnTo>
                    <a:pt x="559" y="661"/>
                  </a:lnTo>
                  <a:lnTo>
                    <a:pt x="559" y="658"/>
                  </a:lnTo>
                  <a:lnTo>
                    <a:pt x="559" y="658"/>
                  </a:lnTo>
                  <a:lnTo>
                    <a:pt x="559" y="658"/>
                  </a:lnTo>
                  <a:lnTo>
                    <a:pt x="559" y="656"/>
                  </a:lnTo>
                  <a:lnTo>
                    <a:pt x="559" y="656"/>
                  </a:lnTo>
                  <a:lnTo>
                    <a:pt x="559" y="656"/>
                  </a:lnTo>
                  <a:lnTo>
                    <a:pt x="556" y="656"/>
                  </a:lnTo>
                  <a:lnTo>
                    <a:pt x="556" y="656"/>
                  </a:lnTo>
                  <a:lnTo>
                    <a:pt x="556" y="653"/>
                  </a:lnTo>
                  <a:lnTo>
                    <a:pt x="554" y="653"/>
                  </a:lnTo>
                  <a:lnTo>
                    <a:pt x="554" y="653"/>
                  </a:lnTo>
                  <a:lnTo>
                    <a:pt x="554" y="653"/>
                  </a:lnTo>
                  <a:lnTo>
                    <a:pt x="554" y="653"/>
                  </a:lnTo>
                  <a:lnTo>
                    <a:pt x="554" y="653"/>
                  </a:lnTo>
                  <a:lnTo>
                    <a:pt x="556" y="653"/>
                  </a:lnTo>
                  <a:lnTo>
                    <a:pt x="556" y="653"/>
                  </a:lnTo>
                  <a:lnTo>
                    <a:pt x="556" y="651"/>
                  </a:lnTo>
                  <a:lnTo>
                    <a:pt x="556" y="651"/>
                  </a:lnTo>
                  <a:lnTo>
                    <a:pt x="556" y="651"/>
                  </a:lnTo>
                  <a:lnTo>
                    <a:pt x="556" y="651"/>
                  </a:lnTo>
                  <a:lnTo>
                    <a:pt x="556" y="649"/>
                  </a:lnTo>
                  <a:lnTo>
                    <a:pt x="556" y="649"/>
                  </a:lnTo>
                  <a:lnTo>
                    <a:pt x="556" y="646"/>
                  </a:lnTo>
                  <a:lnTo>
                    <a:pt x="556" y="646"/>
                  </a:lnTo>
                  <a:lnTo>
                    <a:pt x="554" y="646"/>
                  </a:lnTo>
                  <a:lnTo>
                    <a:pt x="554" y="649"/>
                  </a:lnTo>
                  <a:lnTo>
                    <a:pt x="552" y="649"/>
                  </a:lnTo>
                  <a:lnTo>
                    <a:pt x="549" y="649"/>
                  </a:lnTo>
                  <a:lnTo>
                    <a:pt x="549" y="649"/>
                  </a:lnTo>
                  <a:lnTo>
                    <a:pt x="549" y="646"/>
                  </a:lnTo>
                  <a:lnTo>
                    <a:pt x="549" y="646"/>
                  </a:lnTo>
                  <a:lnTo>
                    <a:pt x="549" y="646"/>
                  </a:lnTo>
                  <a:lnTo>
                    <a:pt x="549" y="644"/>
                  </a:lnTo>
                  <a:lnTo>
                    <a:pt x="549" y="644"/>
                  </a:lnTo>
                  <a:lnTo>
                    <a:pt x="549" y="644"/>
                  </a:lnTo>
                  <a:lnTo>
                    <a:pt x="552" y="642"/>
                  </a:lnTo>
                  <a:lnTo>
                    <a:pt x="552" y="642"/>
                  </a:lnTo>
                  <a:lnTo>
                    <a:pt x="554" y="642"/>
                  </a:lnTo>
                  <a:lnTo>
                    <a:pt x="554" y="642"/>
                  </a:lnTo>
                  <a:lnTo>
                    <a:pt x="554" y="642"/>
                  </a:lnTo>
                  <a:lnTo>
                    <a:pt x="554" y="642"/>
                  </a:lnTo>
                  <a:lnTo>
                    <a:pt x="554" y="642"/>
                  </a:lnTo>
                  <a:lnTo>
                    <a:pt x="554" y="642"/>
                  </a:lnTo>
                  <a:lnTo>
                    <a:pt x="556" y="642"/>
                  </a:lnTo>
                  <a:lnTo>
                    <a:pt x="556" y="642"/>
                  </a:lnTo>
                  <a:lnTo>
                    <a:pt x="556" y="642"/>
                  </a:lnTo>
                  <a:lnTo>
                    <a:pt x="556" y="642"/>
                  </a:lnTo>
                  <a:lnTo>
                    <a:pt x="556" y="642"/>
                  </a:lnTo>
                  <a:lnTo>
                    <a:pt x="559" y="642"/>
                  </a:lnTo>
                  <a:lnTo>
                    <a:pt x="559" y="642"/>
                  </a:lnTo>
                  <a:lnTo>
                    <a:pt x="561" y="642"/>
                  </a:lnTo>
                  <a:lnTo>
                    <a:pt x="561" y="639"/>
                  </a:lnTo>
                  <a:lnTo>
                    <a:pt x="561" y="639"/>
                  </a:lnTo>
                  <a:lnTo>
                    <a:pt x="561" y="639"/>
                  </a:lnTo>
                  <a:lnTo>
                    <a:pt x="559" y="639"/>
                  </a:lnTo>
                  <a:lnTo>
                    <a:pt x="559" y="639"/>
                  </a:lnTo>
                  <a:lnTo>
                    <a:pt x="559" y="639"/>
                  </a:lnTo>
                  <a:lnTo>
                    <a:pt x="556" y="637"/>
                  </a:lnTo>
                  <a:lnTo>
                    <a:pt x="556" y="637"/>
                  </a:lnTo>
                  <a:lnTo>
                    <a:pt x="556" y="637"/>
                  </a:lnTo>
                  <a:lnTo>
                    <a:pt x="556" y="635"/>
                  </a:lnTo>
                  <a:lnTo>
                    <a:pt x="554" y="635"/>
                  </a:lnTo>
                  <a:lnTo>
                    <a:pt x="554" y="632"/>
                  </a:lnTo>
                  <a:lnTo>
                    <a:pt x="552" y="630"/>
                  </a:lnTo>
                  <a:lnTo>
                    <a:pt x="552" y="630"/>
                  </a:lnTo>
                  <a:lnTo>
                    <a:pt x="552" y="627"/>
                  </a:lnTo>
                  <a:lnTo>
                    <a:pt x="552" y="627"/>
                  </a:lnTo>
                  <a:lnTo>
                    <a:pt x="552" y="627"/>
                  </a:lnTo>
                  <a:lnTo>
                    <a:pt x="552" y="625"/>
                  </a:lnTo>
                  <a:lnTo>
                    <a:pt x="552" y="625"/>
                  </a:lnTo>
                  <a:lnTo>
                    <a:pt x="552" y="625"/>
                  </a:lnTo>
                  <a:lnTo>
                    <a:pt x="552" y="623"/>
                  </a:lnTo>
                  <a:lnTo>
                    <a:pt x="552" y="623"/>
                  </a:lnTo>
                  <a:lnTo>
                    <a:pt x="552" y="623"/>
                  </a:lnTo>
                  <a:lnTo>
                    <a:pt x="552" y="623"/>
                  </a:lnTo>
                  <a:lnTo>
                    <a:pt x="552" y="623"/>
                  </a:lnTo>
                  <a:lnTo>
                    <a:pt x="549" y="623"/>
                  </a:lnTo>
                  <a:lnTo>
                    <a:pt x="549" y="623"/>
                  </a:lnTo>
                  <a:lnTo>
                    <a:pt x="549" y="623"/>
                  </a:lnTo>
                  <a:lnTo>
                    <a:pt x="549" y="623"/>
                  </a:lnTo>
                  <a:lnTo>
                    <a:pt x="549" y="623"/>
                  </a:lnTo>
                  <a:lnTo>
                    <a:pt x="549" y="620"/>
                  </a:lnTo>
                  <a:lnTo>
                    <a:pt x="549" y="620"/>
                  </a:lnTo>
                  <a:lnTo>
                    <a:pt x="549" y="620"/>
                  </a:lnTo>
                  <a:lnTo>
                    <a:pt x="547" y="618"/>
                  </a:lnTo>
                  <a:lnTo>
                    <a:pt x="547" y="618"/>
                  </a:lnTo>
                  <a:lnTo>
                    <a:pt x="544" y="616"/>
                  </a:lnTo>
                  <a:lnTo>
                    <a:pt x="544" y="613"/>
                  </a:lnTo>
                  <a:lnTo>
                    <a:pt x="544" y="611"/>
                  </a:lnTo>
                  <a:lnTo>
                    <a:pt x="547" y="611"/>
                  </a:lnTo>
                  <a:lnTo>
                    <a:pt x="547" y="611"/>
                  </a:lnTo>
                  <a:lnTo>
                    <a:pt x="547" y="611"/>
                  </a:lnTo>
                  <a:lnTo>
                    <a:pt x="547" y="608"/>
                  </a:lnTo>
                  <a:lnTo>
                    <a:pt x="547" y="608"/>
                  </a:lnTo>
                  <a:lnTo>
                    <a:pt x="547" y="608"/>
                  </a:lnTo>
                  <a:lnTo>
                    <a:pt x="547" y="608"/>
                  </a:lnTo>
                  <a:lnTo>
                    <a:pt x="544" y="608"/>
                  </a:lnTo>
                  <a:lnTo>
                    <a:pt x="544" y="608"/>
                  </a:lnTo>
                  <a:lnTo>
                    <a:pt x="544" y="608"/>
                  </a:lnTo>
                  <a:lnTo>
                    <a:pt x="544" y="606"/>
                  </a:lnTo>
                  <a:lnTo>
                    <a:pt x="544" y="606"/>
                  </a:lnTo>
                  <a:lnTo>
                    <a:pt x="544" y="604"/>
                  </a:lnTo>
                  <a:lnTo>
                    <a:pt x="544" y="604"/>
                  </a:lnTo>
                  <a:lnTo>
                    <a:pt x="544" y="604"/>
                  </a:lnTo>
                  <a:lnTo>
                    <a:pt x="544" y="601"/>
                  </a:lnTo>
                  <a:lnTo>
                    <a:pt x="544" y="601"/>
                  </a:lnTo>
                  <a:lnTo>
                    <a:pt x="544" y="599"/>
                  </a:lnTo>
                  <a:lnTo>
                    <a:pt x="544" y="597"/>
                  </a:lnTo>
                  <a:lnTo>
                    <a:pt x="547" y="597"/>
                  </a:lnTo>
                  <a:lnTo>
                    <a:pt x="549" y="597"/>
                  </a:lnTo>
                  <a:lnTo>
                    <a:pt x="549" y="594"/>
                  </a:lnTo>
                  <a:lnTo>
                    <a:pt x="549" y="594"/>
                  </a:lnTo>
                  <a:lnTo>
                    <a:pt x="547" y="592"/>
                  </a:lnTo>
                  <a:lnTo>
                    <a:pt x="547" y="592"/>
                  </a:lnTo>
                  <a:lnTo>
                    <a:pt x="549" y="592"/>
                  </a:lnTo>
                  <a:lnTo>
                    <a:pt x="549" y="590"/>
                  </a:lnTo>
                  <a:lnTo>
                    <a:pt x="549" y="587"/>
                  </a:lnTo>
                  <a:lnTo>
                    <a:pt x="549" y="587"/>
                  </a:lnTo>
                  <a:lnTo>
                    <a:pt x="547" y="585"/>
                  </a:lnTo>
                  <a:lnTo>
                    <a:pt x="547" y="585"/>
                  </a:lnTo>
                  <a:lnTo>
                    <a:pt x="547" y="585"/>
                  </a:lnTo>
                  <a:lnTo>
                    <a:pt x="549" y="582"/>
                  </a:lnTo>
                  <a:lnTo>
                    <a:pt x="549" y="582"/>
                  </a:lnTo>
                  <a:lnTo>
                    <a:pt x="549" y="580"/>
                  </a:lnTo>
                  <a:lnTo>
                    <a:pt x="549" y="580"/>
                  </a:lnTo>
                  <a:lnTo>
                    <a:pt x="549" y="580"/>
                  </a:lnTo>
                  <a:lnTo>
                    <a:pt x="549" y="580"/>
                  </a:lnTo>
                  <a:lnTo>
                    <a:pt x="549" y="578"/>
                  </a:lnTo>
                  <a:lnTo>
                    <a:pt x="549" y="578"/>
                  </a:lnTo>
                  <a:lnTo>
                    <a:pt x="549" y="578"/>
                  </a:lnTo>
                  <a:lnTo>
                    <a:pt x="549" y="578"/>
                  </a:lnTo>
                  <a:lnTo>
                    <a:pt x="549" y="578"/>
                  </a:lnTo>
                  <a:lnTo>
                    <a:pt x="549" y="575"/>
                  </a:lnTo>
                  <a:lnTo>
                    <a:pt x="549" y="575"/>
                  </a:lnTo>
                  <a:lnTo>
                    <a:pt x="549" y="575"/>
                  </a:lnTo>
                  <a:lnTo>
                    <a:pt x="549" y="575"/>
                  </a:lnTo>
                  <a:lnTo>
                    <a:pt x="549" y="573"/>
                  </a:lnTo>
                  <a:lnTo>
                    <a:pt x="549" y="571"/>
                  </a:lnTo>
                  <a:lnTo>
                    <a:pt x="547" y="571"/>
                  </a:lnTo>
                  <a:lnTo>
                    <a:pt x="547" y="571"/>
                  </a:lnTo>
                  <a:lnTo>
                    <a:pt x="544" y="568"/>
                  </a:lnTo>
                  <a:lnTo>
                    <a:pt x="544" y="568"/>
                  </a:lnTo>
                  <a:lnTo>
                    <a:pt x="544" y="568"/>
                  </a:lnTo>
                  <a:lnTo>
                    <a:pt x="544" y="566"/>
                  </a:lnTo>
                  <a:lnTo>
                    <a:pt x="544" y="566"/>
                  </a:lnTo>
                  <a:lnTo>
                    <a:pt x="544" y="566"/>
                  </a:lnTo>
                  <a:lnTo>
                    <a:pt x="542" y="563"/>
                  </a:lnTo>
                  <a:lnTo>
                    <a:pt x="542" y="566"/>
                  </a:lnTo>
                  <a:lnTo>
                    <a:pt x="542" y="566"/>
                  </a:lnTo>
                  <a:lnTo>
                    <a:pt x="542" y="566"/>
                  </a:lnTo>
                  <a:lnTo>
                    <a:pt x="540" y="566"/>
                  </a:lnTo>
                  <a:lnTo>
                    <a:pt x="540" y="568"/>
                  </a:lnTo>
                  <a:lnTo>
                    <a:pt x="540" y="568"/>
                  </a:lnTo>
                  <a:lnTo>
                    <a:pt x="537" y="568"/>
                  </a:lnTo>
                  <a:lnTo>
                    <a:pt x="537" y="568"/>
                  </a:lnTo>
                  <a:lnTo>
                    <a:pt x="537" y="568"/>
                  </a:lnTo>
                  <a:lnTo>
                    <a:pt x="537" y="568"/>
                  </a:lnTo>
                  <a:lnTo>
                    <a:pt x="535" y="568"/>
                  </a:lnTo>
                  <a:lnTo>
                    <a:pt x="535" y="568"/>
                  </a:lnTo>
                  <a:lnTo>
                    <a:pt x="535" y="568"/>
                  </a:lnTo>
                  <a:lnTo>
                    <a:pt x="535" y="568"/>
                  </a:lnTo>
                  <a:lnTo>
                    <a:pt x="535" y="568"/>
                  </a:lnTo>
                  <a:lnTo>
                    <a:pt x="535" y="568"/>
                  </a:lnTo>
                  <a:lnTo>
                    <a:pt x="535" y="568"/>
                  </a:lnTo>
                  <a:lnTo>
                    <a:pt x="533" y="568"/>
                  </a:lnTo>
                  <a:lnTo>
                    <a:pt x="533" y="568"/>
                  </a:lnTo>
                  <a:lnTo>
                    <a:pt x="530" y="568"/>
                  </a:lnTo>
                  <a:lnTo>
                    <a:pt x="530" y="568"/>
                  </a:lnTo>
                  <a:lnTo>
                    <a:pt x="530" y="568"/>
                  </a:lnTo>
                  <a:lnTo>
                    <a:pt x="530" y="568"/>
                  </a:lnTo>
                  <a:lnTo>
                    <a:pt x="530" y="566"/>
                  </a:lnTo>
                  <a:lnTo>
                    <a:pt x="530" y="566"/>
                  </a:lnTo>
                  <a:lnTo>
                    <a:pt x="528" y="566"/>
                  </a:lnTo>
                  <a:lnTo>
                    <a:pt x="528" y="566"/>
                  </a:lnTo>
                  <a:lnTo>
                    <a:pt x="526" y="566"/>
                  </a:lnTo>
                  <a:lnTo>
                    <a:pt x="526" y="566"/>
                  </a:lnTo>
                  <a:lnTo>
                    <a:pt x="526" y="566"/>
                  </a:lnTo>
                  <a:lnTo>
                    <a:pt x="526" y="566"/>
                  </a:lnTo>
                  <a:lnTo>
                    <a:pt x="523" y="566"/>
                  </a:lnTo>
                  <a:lnTo>
                    <a:pt x="523" y="563"/>
                  </a:lnTo>
                  <a:lnTo>
                    <a:pt x="526" y="563"/>
                  </a:lnTo>
                  <a:lnTo>
                    <a:pt x="526" y="563"/>
                  </a:lnTo>
                  <a:lnTo>
                    <a:pt x="526" y="561"/>
                  </a:lnTo>
                  <a:lnTo>
                    <a:pt x="526" y="561"/>
                  </a:lnTo>
                  <a:lnTo>
                    <a:pt x="528" y="559"/>
                  </a:lnTo>
                  <a:lnTo>
                    <a:pt x="533" y="556"/>
                  </a:lnTo>
                  <a:lnTo>
                    <a:pt x="535" y="556"/>
                  </a:lnTo>
                  <a:lnTo>
                    <a:pt x="535" y="552"/>
                  </a:lnTo>
                  <a:lnTo>
                    <a:pt x="533" y="552"/>
                  </a:lnTo>
                  <a:lnTo>
                    <a:pt x="533" y="552"/>
                  </a:lnTo>
                  <a:lnTo>
                    <a:pt x="533" y="552"/>
                  </a:lnTo>
                  <a:lnTo>
                    <a:pt x="533" y="552"/>
                  </a:lnTo>
                  <a:lnTo>
                    <a:pt x="530" y="552"/>
                  </a:lnTo>
                  <a:lnTo>
                    <a:pt x="530" y="549"/>
                  </a:lnTo>
                  <a:lnTo>
                    <a:pt x="530" y="549"/>
                  </a:lnTo>
                  <a:lnTo>
                    <a:pt x="530" y="547"/>
                  </a:lnTo>
                  <a:lnTo>
                    <a:pt x="530" y="547"/>
                  </a:lnTo>
                  <a:lnTo>
                    <a:pt x="530" y="547"/>
                  </a:lnTo>
                  <a:lnTo>
                    <a:pt x="530" y="547"/>
                  </a:lnTo>
                  <a:lnTo>
                    <a:pt x="530" y="545"/>
                  </a:lnTo>
                  <a:lnTo>
                    <a:pt x="528" y="545"/>
                  </a:lnTo>
                  <a:lnTo>
                    <a:pt x="530" y="545"/>
                  </a:lnTo>
                  <a:lnTo>
                    <a:pt x="530" y="542"/>
                  </a:lnTo>
                  <a:lnTo>
                    <a:pt x="530" y="542"/>
                  </a:lnTo>
                  <a:lnTo>
                    <a:pt x="530" y="540"/>
                  </a:lnTo>
                  <a:lnTo>
                    <a:pt x="530" y="540"/>
                  </a:lnTo>
                  <a:lnTo>
                    <a:pt x="530" y="540"/>
                  </a:lnTo>
                  <a:lnTo>
                    <a:pt x="530" y="537"/>
                  </a:lnTo>
                  <a:lnTo>
                    <a:pt x="530" y="537"/>
                  </a:lnTo>
                  <a:lnTo>
                    <a:pt x="530" y="535"/>
                  </a:lnTo>
                  <a:lnTo>
                    <a:pt x="530" y="535"/>
                  </a:lnTo>
                  <a:lnTo>
                    <a:pt x="528" y="535"/>
                  </a:lnTo>
                  <a:lnTo>
                    <a:pt x="528" y="535"/>
                  </a:lnTo>
                  <a:lnTo>
                    <a:pt x="526" y="533"/>
                  </a:lnTo>
                  <a:lnTo>
                    <a:pt x="526" y="530"/>
                  </a:lnTo>
                  <a:lnTo>
                    <a:pt x="526" y="528"/>
                  </a:lnTo>
                  <a:lnTo>
                    <a:pt x="523" y="526"/>
                  </a:lnTo>
                  <a:lnTo>
                    <a:pt x="523" y="526"/>
                  </a:lnTo>
                  <a:lnTo>
                    <a:pt x="523" y="523"/>
                  </a:lnTo>
                  <a:lnTo>
                    <a:pt x="521" y="523"/>
                  </a:lnTo>
                  <a:lnTo>
                    <a:pt x="521" y="523"/>
                  </a:lnTo>
                  <a:lnTo>
                    <a:pt x="521" y="523"/>
                  </a:lnTo>
                  <a:lnTo>
                    <a:pt x="518" y="521"/>
                  </a:lnTo>
                  <a:lnTo>
                    <a:pt x="518" y="521"/>
                  </a:lnTo>
                  <a:lnTo>
                    <a:pt x="518" y="521"/>
                  </a:lnTo>
                  <a:lnTo>
                    <a:pt x="516" y="521"/>
                  </a:lnTo>
                  <a:lnTo>
                    <a:pt x="516" y="521"/>
                  </a:lnTo>
                  <a:lnTo>
                    <a:pt x="516" y="521"/>
                  </a:lnTo>
                  <a:lnTo>
                    <a:pt x="516" y="521"/>
                  </a:lnTo>
                  <a:lnTo>
                    <a:pt x="516" y="519"/>
                  </a:lnTo>
                  <a:lnTo>
                    <a:pt x="516" y="519"/>
                  </a:lnTo>
                  <a:lnTo>
                    <a:pt x="516" y="519"/>
                  </a:lnTo>
                  <a:lnTo>
                    <a:pt x="516" y="516"/>
                  </a:lnTo>
                  <a:lnTo>
                    <a:pt x="516" y="516"/>
                  </a:lnTo>
                  <a:lnTo>
                    <a:pt x="516" y="516"/>
                  </a:lnTo>
                  <a:lnTo>
                    <a:pt x="516" y="514"/>
                  </a:lnTo>
                  <a:lnTo>
                    <a:pt x="518" y="514"/>
                  </a:lnTo>
                  <a:lnTo>
                    <a:pt x="521" y="514"/>
                  </a:lnTo>
                  <a:lnTo>
                    <a:pt x="521" y="514"/>
                  </a:lnTo>
                  <a:lnTo>
                    <a:pt x="523" y="514"/>
                  </a:lnTo>
                  <a:lnTo>
                    <a:pt x="523" y="511"/>
                  </a:lnTo>
                  <a:lnTo>
                    <a:pt x="523" y="509"/>
                  </a:lnTo>
                  <a:lnTo>
                    <a:pt x="526" y="507"/>
                  </a:lnTo>
                  <a:lnTo>
                    <a:pt x="526" y="507"/>
                  </a:lnTo>
                  <a:lnTo>
                    <a:pt x="526" y="507"/>
                  </a:lnTo>
                  <a:lnTo>
                    <a:pt x="528" y="507"/>
                  </a:lnTo>
                  <a:lnTo>
                    <a:pt x="528" y="507"/>
                  </a:lnTo>
                  <a:lnTo>
                    <a:pt x="528" y="507"/>
                  </a:lnTo>
                  <a:lnTo>
                    <a:pt x="530" y="507"/>
                  </a:lnTo>
                  <a:lnTo>
                    <a:pt x="530" y="504"/>
                  </a:lnTo>
                  <a:lnTo>
                    <a:pt x="530" y="504"/>
                  </a:lnTo>
                  <a:lnTo>
                    <a:pt x="530" y="504"/>
                  </a:lnTo>
                  <a:lnTo>
                    <a:pt x="533" y="504"/>
                  </a:lnTo>
                  <a:lnTo>
                    <a:pt x="533" y="504"/>
                  </a:lnTo>
                  <a:lnTo>
                    <a:pt x="533" y="504"/>
                  </a:lnTo>
                  <a:lnTo>
                    <a:pt x="535" y="504"/>
                  </a:lnTo>
                  <a:lnTo>
                    <a:pt x="535" y="504"/>
                  </a:lnTo>
                  <a:lnTo>
                    <a:pt x="535" y="502"/>
                  </a:lnTo>
                  <a:lnTo>
                    <a:pt x="535" y="502"/>
                  </a:lnTo>
                  <a:lnTo>
                    <a:pt x="535" y="500"/>
                  </a:lnTo>
                  <a:lnTo>
                    <a:pt x="535" y="500"/>
                  </a:lnTo>
                  <a:lnTo>
                    <a:pt x="535" y="500"/>
                  </a:lnTo>
                  <a:lnTo>
                    <a:pt x="535" y="497"/>
                  </a:lnTo>
                  <a:lnTo>
                    <a:pt x="533" y="497"/>
                  </a:lnTo>
                  <a:lnTo>
                    <a:pt x="533" y="497"/>
                  </a:lnTo>
                  <a:lnTo>
                    <a:pt x="533" y="497"/>
                  </a:lnTo>
                  <a:lnTo>
                    <a:pt x="530" y="497"/>
                  </a:lnTo>
                  <a:lnTo>
                    <a:pt x="530" y="495"/>
                  </a:lnTo>
                  <a:lnTo>
                    <a:pt x="530" y="495"/>
                  </a:lnTo>
                  <a:lnTo>
                    <a:pt x="530" y="492"/>
                  </a:lnTo>
                  <a:lnTo>
                    <a:pt x="533" y="492"/>
                  </a:lnTo>
                  <a:lnTo>
                    <a:pt x="533" y="490"/>
                  </a:lnTo>
                  <a:lnTo>
                    <a:pt x="533" y="490"/>
                  </a:lnTo>
                  <a:lnTo>
                    <a:pt x="533" y="488"/>
                  </a:lnTo>
                  <a:lnTo>
                    <a:pt x="533" y="488"/>
                  </a:lnTo>
                  <a:lnTo>
                    <a:pt x="533" y="488"/>
                  </a:lnTo>
                  <a:lnTo>
                    <a:pt x="533" y="488"/>
                  </a:lnTo>
                  <a:lnTo>
                    <a:pt x="530" y="488"/>
                  </a:lnTo>
                  <a:lnTo>
                    <a:pt x="530" y="488"/>
                  </a:lnTo>
                  <a:lnTo>
                    <a:pt x="530" y="488"/>
                  </a:lnTo>
                  <a:lnTo>
                    <a:pt x="530" y="488"/>
                  </a:lnTo>
                  <a:lnTo>
                    <a:pt x="528" y="488"/>
                  </a:lnTo>
                  <a:lnTo>
                    <a:pt x="528" y="488"/>
                  </a:lnTo>
                  <a:lnTo>
                    <a:pt x="528" y="488"/>
                  </a:lnTo>
                  <a:lnTo>
                    <a:pt x="528" y="488"/>
                  </a:lnTo>
                  <a:lnTo>
                    <a:pt x="526" y="485"/>
                  </a:lnTo>
                  <a:lnTo>
                    <a:pt x="526" y="485"/>
                  </a:lnTo>
                  <a:lnTo>
                    <a:pt x="526" y="483"/>
                  </a:lnTo>
                  <a:lnTo>
                    <a:pt x="526" y="483"/>
                  </a:lnTo>
                  <a:lnTo>
                    <a:pt x="528" y="483"/>
                  </a:lnTo>
                  <a:lnTo>
                    <a:pt x="528" y="485"/>
                  </a:lnTo>
                  <a:lnTo>
                    <a:pt x="528" y="483"/>
                  </a:lnTo>
                  <a:lnTo>
                    <a:pt x="530" y="483"/>
                  </a:lnTo>
                  <a:lnTo>
                    <a:pt x="528" y="483"/>
                  </a:lnTo>
                  <a:lnTo>
                    <a:pt x="528" y="483"/>
                  </a:lnTo>
                  <a:lnTo>
                    <a:pt x="528" y="481"/>
                  </a:lnTo>
                  <a:lnTo>
                    <a:pt x="528" y="481"/>
                  </a:lnTo>
                  <a:lnTo>
                    <a:pt x="528" y="481"/>
                  </a:lnTo>
                  <a:lnTo>
                    <a:pt x="528" y="481"/>
                  </a:lnTo>
                  <a:lnTo>
                    <a:pt x="530" y="481"/>
                  </a:lnTo>
                  <a:lnTo>
                    <a:pt x="530" y="481"/>
                  </a:lnTo>
                  <a:lnTo>
                    <a:pt x="530" y="481"/>
                  </a:lnTo>
                  <a:lnTo>
                    <a:pt x="533" y="481"/>
                  </a:lnTo>
                  <a:lnTo>
                    <a:pt x="533" y="481"/>
                  </a:lnTo>
                  <a:lnTo>
                    <a:pt x="533" y="478"/>
                  </a:lnTo>
                  <a:lnTo>
                    <a:pt x="535" y="478"/>
                  </a:lnTo>
                  <a:lnTo>
                    <a:pt x="535" y="478"/>
                  </a:lnTo>
                  <a:lnTo>
                    <a:pt x="535" y="478"/>
                  </a:lnTo>
                  <a:lnTo>
                    <a:pt x="537" y="481"/>
                  </a:lnTo>
                  <a:lnTo>
                    <a:pt x="537" y="481"/>
                  </a:lnTo>
                  <a:lnTo>
                    <a:pt x="537" y="481"/>
                  </a:lnTo>
                  <a:lnTo>
                    <a:pt x="540" y="478"/>
                  </a:lnTo>
                  <a:lnTo>
                    <a:pt x="540" y="476"/>
                  </a:lnTo>
                  <a:lnTo>
                    <a:pt x="542" y="474"/>
                  </a:lnTo>
                  <a:lnTo>
                    <a:pt x="544" y="474"/>
                  </a:lnTo>
                  <a:lnTo>
                    <a:pt x="544" y="474"/>
                  </a:lnTo>
                  <a:lnTo>
                    <a:pt x="547" y="474"/>
                  </a:lnTo>
                  <a:lnTo>
                    <a:pt x="547" y="474"/>
                  </a:lnTo>
                  <a:lnTo>
                    <a:pt x="547" y="474"/>
                  </a:lnTo>
                  <a:lnTo>
                    <a:pt x="547" y="471"/>
                  </a:lnTo>
                  <a:lnTo>
                    <a:pt x="549" y="471"/>
                  </a:lnTo>
                  <a:lnTo>
                    <a:pt x="549" y="471"/>
                  </a:lnTo>
                  <a:lnTo>
                    <a:pt x="549" y="471"/>
                  </a:lnTo>
                  <a:lnTo>
                    <a:pt x="549" y="471"/>
                  </a:lnTo>
                  <a:lnTo>
                    <a:pt x="549" y="471"/>
                  </a:lnTo>
                  <a:lnTo>
                    <a:pt x="552" y="471"/>
                  </a:lnTo>
                  <a:lnTo>
                    <a:pt x="552" y="471"/>
                  </a:lnTo>
                  <a:lnTo>
                    <a:pt x="552" y="471"/>
                  </a:lnTo>
                  <a:lnTo>
                    <a:pt x="552" y="471"/>
                  </a:lnTo>
                  <a:lnTo>
                    <a:pt x="552" y="471"/>
                  </a:lnTo>
                  <a:lnTo>
                    <a:pt x="552" y="471"/>
                  </a:lnTo>
                  <a:lnTo>
                    <a:pt x="552" y="471"/>
                  </a:lnTo>
                  <a:lnTo>
                    <a:pt x="554" y="471"/>
                  </a:lnTo>
                  <a:lnTo>
                    <a:pt x="554" y="471"/>
                  </a:lnTo>
                  <a:lnTo>
                    <a:pt x="554" y="469"/>
                  </a:lnTo>
                  <a:lnTo>
                    <a:pt x="554" y="469"/>
                  </a:lnTo>
                  <a:lnTo>
                    <a:pt x="554" y="469"/>
                  </a:lnTo>
                  <a:lnTo>
                    <a:pt x="554" y="469"/>
                  </a:lnTo>
                  <a:lnTo>
                    <a:pt x="556" y="466"/>
                  </a:lnTo>
                  <a:lnTo>
                    <a:pt x="556" y="466"/>
                  </a:lnTo>
                  <a:lnTo>
                    <a:pt x="556" y="466"/>
                  </a:lnTo>
                  <a:lnTo>
                    <a:pt x="556" y="466"/>
                  </a:lnTo>
                  <a:lnTo>
                    <a:pt x="559" y="464"/>
                  </a:lnTo>
                  <a:lnTo>
                    <a:pt x="559" y="464"/>
                  </a:lnTo>
                  <a:lnTo>
                    <a:pt x="559" y="464"/>
                  </a:lnTo>
                  <a:lnTo>
                    <a:pt x="559" y="464"/>
                  </a:lnTo>
                  <a:lnTo>
                    <a:pt x="561" y="464"/>
                  </a:lnTo>
                  <a:lnTo>
                    <a:pt x="561" y="464"/>
                  </a:lnTo>
                  <a:lnTo>
                    <a:pt x="561" y="462"/>
                  </a:lnTo>
                  <a:lnTo>
                    <a:pt x="563" y="462"/>
                  </a:lnTo>
                  <a:lnTo>
                    <a:pt x="563" y="462"/>
                  </a:lnTo>
                  <a:lnTo>
                    <a:pt x="563" y="462"/>
                  </a:lnTo>
                  <a:lnTo>
                    <a:pt x="563" y="462"/>
                  </a:lnTo>
                  <a:lnTo>
                    <a:pt x="566" y="459"/>
                  </a:lnTo>
                  <a:lnTo>
                    <a:pt x="566" y="459"/>
                  </a:lnTo>
                  <a:lnTo>
                    <a:pt x="566" y="459"/>
                  </a:lnTo>
                  <a:lnTo>
                    <a:pt x="566" y="457"/>
                  </a:lnTo>
                  <a:lnTo>
                    <a:pt x="566" y="457"/>
                  </a:lnTo>
                  <a:lnTo>
                    <a:pt x="566" y="457"/>
                  </a:lnTo>
                  <a:lnTo>
                    <a:pt x="566" y="455"/>
                  </a:lnTo>
                  <a:lnTo>
                    <a:pt x="566" y="455"/>
                  </a:lnTo>
                  <a:lnTo>
                    <a:pt x="566" y="452"/>
                  </a:lnTo>
                  <a:lnTo>
                    <a:pt x="566" y="452"/>
                  </a:lnTo>
                  <a:lnTo>
                    <a:pt x="566" y="452"/>
                  </a:lnTo>
                  <a:lnTo>
                    <a:pt x="566" y="450"/>
                  </a:lnTo>
                  <a:lnTo>
                    <a:pt x="566" y="450"/>
                  </a:lnTo>
                  <a:lnTo>
                    <a:pt x="566" y="450"/>
                  </a:lnTo>
                  <a:lnTo>
                    <a:pt x="566" y="450"/>
                  </a:lnTo>
                  <a:lnTo>
                    <a:pt x="566" y="448"/>
                  </a:lnTo>
                  <a:lnTo>
                    <a:pt x="566" y="448"/>
                  </a:lnTo>
                  <a:lnTo>
                    <a:pt x="566" y="448"/>
                  </a:lnTo>
                  <a:lnTo>
                    <a:pt x="566" y="445"/>
                  </a:lnTo>
                  <a:lnTo>
                    <a:pt x="566" y="443"/>
                  </a:lnTo>
                  <a:lnTo>
                    <a:pt x="566" y="440"/>
                  </a:lnTo>
                  <a:lnTo>
                    <a:pt x="563" y="440"/>
                  </a:lnTo>
                  <a:lnTo>
                    <a:pt x="563" y="438"/>
                  </a:lnTo>
                  <a:lnTo>
                    <a:pt x="563" y="438"/>
                  </a:lnTo>
                  <a:lnTo>
                    <a:pt x="563" y="436"/>
                  </a:lnTo>
                  <a:lnTo>
                    <a:pt x="563" y="436"/>
                  </a:lnTo>
                  <a:lnTo>
                    <a:pt x="563" y="436"/>
                  </a:lnTo>
                  <a:lnTo>
                    <a:pt x="563" y="433"/>
                  </a:lnTo>
                  <a:lnTo>
                    <a:pt x="563" y="433"/>
                  </a:lnTo>
                  <a:lnTo>
                    <a:pt x="563" y="433"/>
                  </a:lnTo>
                  <a:lnTo>
                    <a:pt x="566" y="431"/>
                  </a:lnTo>
                  <a:lnTo>
                    <a:pt x="566" y="431"/>
                  </a:lnTo>
                  <a:lnTo>
                    <a:pt x="568" y="431"/>
                  </a:lnTo>
                  <a:lnTo>
                    <a:pt x="571" y="431"/>
                  </a:lnTo>
                  <a:lnTo>
                    <a:pt x="571" y="431"/>
                  </a:lnTo>
                  <a:lnTo>
                    <a:pt x="573" y="431"/>
                  </a:lnTo>
                  <a:lnTo>
                    <a:pt x="573" y="431"/>
                  </a:lnTo>
                  <a:lnTo>
                    <a:pt x="573" y="431"/>
                  </a:lnTo>
                  <a:lnTo>
                    <a:pt x="575" y="431"/>
                  </a:lnTo>
                  <a:lnTo>
                    <a:pt x="575" y="429"/>
                  </a:lnTo>
                  <a:lnTo>
                    <a:pt x="575" y="429"/>
                  </a:lnTo>
                  <a:lnTo>
                    <a:pt x="575" y="429"/>
                  </a:lnTo>
                  <a:lnTo>
                    <a:pt x="575" y="426"/>
                  </a:lnTo>
                  <a:lnTo>
                    <a:pt x="575" y="426"/>
                  </a:lnTo>
                  <a:lnTo>
                    <a:pt x="573" y="426"/>
                  </a:lnTo>
                  <a:lnTo>
                    <a:pt x="571" y="426"/>
                  </a:lnTo>
                  <a:lnTo>
                    <a:pt x="571" y="424"/>
                  </a:lnTo>
                  <a:lnTo>
                    <a:pt x="571" y="424"/>
                  </a:lnTo>
                  <a:lnTo>
                    <a:pt x="571" y="421"/>
                  </a:lnTo>
                  <a:lnTo>
                    <a:pt x="571" y="421"/>
                  </a:lnTo>
                  <a:lnTo>
                    <a:pt x="571" y="421"/>
                  </a:lnTo>
                  <a:lnTo>
                    <a:pt x="571" y="419"/>
                  </a:lnTo>
                  <a:lnTo>
                    <a:pt x="571" y="419"/>
                  </a:lnTo>
                  <a:lnTo>
                    <a:pt x="571" y="419"/>
                  </a:lnTo>
                  <a:lnTo>
                    <a:pt x="568" y="419"/>
                  </a:lnTo>
                  <a:lnTo>
                    <a:pt x="568" y="419"/>
                  </a:lnTo>
                  <a:lnTo>
                    <a:pt x="566" y="419"/>
                  </a:lnTo>
                  <a:lnTo>
                    <a:pt x="566" y="419"/>
                  </a:lnTo>
                  <a:lnTo>
                    <a:pt x="563" y="421"/>
                  </a:lnTo>
                  <a:lnTo>
                    <a:pt x="563" y="421"/>
                  </a:lnTo>
                  <a:lnTo>
                    <a:pt x="561" y="421"/>
                  </a:lnTo>
                  <a:lnTo>
                    <a:pt x="561" y="421"/>
                  </a:lnTo>
                  <a:lnTo>
                    <a:pt x="559" y="421"/>
                  </a:lnTo>
                  <a:lnTo>
                    <a:pt x="559" y="424"/>
                  </a:lnTo>
                  <a:lnTo>
                    <a:pt x="559" y="424"/>
                  </a:lnTo>
                  <a:lnTo>
                    <a:pt x="559" y="424"/>
                  </a:lnTo>
                  <a:lnTo>
                    <a:pt x="559" y="424"/>
                  </a:lnTo>
                  <a:lnTo>
                    <a:pt x="556" y="424"/>
                  </a:lnTo>
                  <a:lnTo>
                    <a:pt x="556" y="424"/>
                  </a:lnTo>
                  <a:lnTo>
                    <a:pt x="556" y="424"/>
                  </a:lnTo>
                  <a:lnTo>
                    <a:pt x="556" y="424"/>
                  </a:lnTo>
                  <a:lnTo>
                    <a:pt x="554" y="424"/>
                  </a:lnTo>
                  <a:lnTo>
                    <a:pt x="554" y="424"/>
                  </a:lnTo>
                  <a:lnTo>
                    <a:pt x="552" y="424"/>
                  </a:lnTo>
                  <a:lnTo>
                    <a:pt x="552" y="421"/>
                  </a:lnTo>
                  <a:lnTo>
                    <a:pt x="554" y="421"/>
                  </a:lnTo>
                  <a:lnTo>
                    <a:pt x="554" y="419"/>
                  </a:lnTo>
                  <a:lnTo>
                    <a:pt x="556" y="419"/>
                  </a:lnTo>
                  <a:lnTo>
                    <a:pt x="559" y="417"/>
                  </a:lnTo>
                  <a:lnTo>
                    <a:pt x="559" y="414"/>
                  </a:lnTo>
                  <a:lnTo>
                    <a:pt x="559" y="414"/>
                  </a:lnTo>
                  <a:lnTo>
                    <a:pt x="556" y="414"/>
                  </a:lnTo>
                  <a:lnTo>
                    <a:pt x="556" y="412"/>
                  </a:lnTo>
                  <a:lnTo>
                    <a:pt x="554" y="412"/>
                  </a:lnTo>
                  <a:lnTo>
                    <a:pt x="552" y="412"/>
                  </a:lnTo>
                  <a:lnTo>
                    <a:pt x="549" y="412"/>
                  </a:lnTo>
                  <a:lnTo>
                    <a:pt x="549" y="412"/>
                  </a:lnTo>
                  <a:lnTo>
                    <a:pt x="547" y="412"/>
                  </a:lnTo>
                  <a:lnTo>
                    <a:pt x="547" y="412"/>
                  </a:lnTo>
                  <a:lnTo>
                    <a:pt x="544" y="412"/>
                  </a:lnTo>
                  <a:lnTo>
                    <a:pt x="544" y="412"/>
                  </a:lnTo>
                  <a:lnTo>
                    <a:pt x="544" y="412"/>
                  </a:lnTo>
                  <a:lnTo>
                    <a:pt x="544" y="412"/>
                  </a:lnTo>
                  <a:lnTo>
                    <a:pt x="544" y="412"/>
                  </a:lnTo>
                  <a:lnTo>
                    <a:pt x="544" y="412"/>
                  </a:lnTo>
                  <a:lnTo>
                    <a:pt x="542" y="412"/>
                  </a:lnTo>
                  <a:lnTo>
                    <a:pt x="542" y="412"/>
                  </a:lnTo>
                  <a:lnTo>
                    <a:pt x="542" y="412"/>
                  </a:lnTo>
                  <a:lnTo>
                    <a:pt x="542" y="412"/>
                  </a:lnTo>
                  <a:lnTo>
                    <a:pt x="540" y="414"/>
                  </a:lnTo>
                  <a:lnTo>
                    <a:pt x="540" y="412"/>
                  </a:lnTo>
                  <a:lnTo>
                    <a:pt x="537" y="412"/>
                  </a:lnTo>
                  <a:lnTo>
                    <a:pt x="537" y="410"/>
                  </a:lnTo>
                  <a:lnTo>
                    <a:pt x="535" y="410"/>
                  </a:lnTo>
                  <a:lnTo>
                    <a:pt x="535" y="410"/>
                  </a:lnTo>
                  <a:lnTo>
                    <a:pt x="533" y="407"/>
                  </a:lnTo>
                  <a:lnTo>
                    <a:pt x="535" y="407"/>
                  </a:lnTo>
                  <a:lnTo>
                    <a:pt x="535" y="405"/>
                  </a:lnTo>
                  <a:lnTo>
                    <a:pt x="537" y="403"/>
                  </a:lnTo>
                  <a:lnTo>
                    <a:pt x="537" y="403"/>
                  </a:lnTo>
                  <a:lnTo>
                    <a:pt x="537" y="400"/>
                  </a:lnTo>
                  <a:lnTo>
                    <a:pt x="537" y="400"/>
                  </a:lnTo>
                  <a:lnTo>
                    <a:pt x="535" y="400"/>
                  </a:lnTo>
                  <a:lnTo>
                    <a:pt x="535" y="400"/>
                  </a:lnTo>
                  <a:lnTo>
                    <a:pt x="535" y="398"/>
                  </a:lnTo>
                  <a:lnTo>
                    <a:pt x="537" y="398"/>
                  </a:lnTo>
                  <a:lnTo>
                    <a:pt x="537" y="395"/>
                  </a:lnTo>
                  <a:lnTo>
                    <a:pt x="537" y="395"/>
                  </a:lnTo>
                  <a:lnTo>
                    <a:pt x="540" y="395"/>
                  </a:lnTo>
                  <a:lnTo>
                    <a:pt x="540" y="395"/>
                  </a:lnTo>
                  <a:lnTo>
                    <a:pt x="542" y="395"/>
                  </a:lnTo>
                  <a:lnTo>
                    <a:pt x="544" y="393"/>
                  </a:lnTo>
                  <a:lnTo>
                    <a:pt x="544" y="393"/>
                  </a:lnTo>
                  <a:lnTo>
                    <a:pt x="544" y="391"/>
                  </a:lnTo>
                  <a:lnTo>
                    <a:pt x="544" y="391"/>
                  </a:lnTo>
                  <a:lnTo>
                    <a:pt x="547" y="388"/>
                  </a:lnTo>
                  <a:lnTo>
                    <a:pt x="547" y="388"/>
                  </a:lnTo>
                  <a:lnTo>
                    <a:pt x="547" y="388"/>
                  </a:lnTo>
                  <a:lnTo>
                    <a:pt x="547" y="386"/>
                  </a:lnTo>
                  <a:lnTo>
                    <a:pt x="549" y="386"/>
                  </a:lnTo>
                  <a:lnTo>
                    <a:pt x="549" y="386"/>
                  </a:lnTo>
                  <a:lnTo>
                    <a:pt x="549" y="384"/>
                  </a:lnTo>
                  <a:lnTo>
                    <a:pt x="549" y="381"/>
                  </a:lnTo>
                  <a:lnTo>
                    <a:pt x="547" y="381"/>
                  </a:lnTo>
                  <a:lnTo>
                    <a:pt x="544" y="379"/>
                  </a:lnTo>
                  <a:lnTo>
                    <a:pt x="544" y="379"/>
                  </a:lnTo>
                  <a:lnTo>
                    <a:pt x="542" y="379"/>
                  </a:lnTo>
                  <a:lnTo>
                    <a:pt x="542" y="376"/>
                  </a:lnTo>
                  <a:lnTo>
                    <a:pt x="544" y="376"/>
                  </a:lnTo>
                  <a:lnTo>
                    <a:pt x="544" y="374"/>
                  </a:lnTo>
                  <a:lnTo>
                    <a:pt x="547" y="374"/>
                  </a:lnTo>
                  <a:lnTo>
                    <a:pt x="547" y="374"/>
                  </a:lnTo>
                  <a:lnTo>
                    <a:pt x="547" y="372"/>
                  </a:lnTo>
                  <a:lnTo>
                    <a:pt x="549" y="372"/>
                  </a:lnTo>
                  <a:lnTo>
                    <a:pt x="549" y="369"/>
                  </a:lnTo>
                  <a:lnTo>
                    <a:pt x="549" y="369"/>
                  </a:lnTo>
                  <a:lnTo>
                    <a:pt x="552" y="369"/>
                  </a:lnTo>
                  <a:lnTo>
                    <a:pt x="552" y="367"/>
                  </a:lnTo>
                  <a:lnTo>
                    <a:pt x="554" y="369"/>
                  </a:lnTo>
                  <a:lnTo>
                    <a:pt x="554" y="369"/>
                  </a:lnTo>
                  <a:lnTo>
                    <a:pt x="554" y="369"/>
                  </a:lnTo>
                  <a:lnTo>
                    <a:pt x="556" y="369"/>
                  </a:lnTo>
                  <a:lnTo>
                    <a:pt x="556" y="367"/>
                  </a:lnTo>
                  <a:lnTo>
                    <a:pt x="556" y="365"/>
                  </a:lnTo>
                  <a:lnTo>
                    <a:pt x="556" y="362"/>
                  </a:lnTo>
                  <a:lnTo>
                    <a:pt x="559" y="362"/>
                  </a:lnTo>
                  <a:lnTo>
                    <a:pt x="559" y="362"/>
                  </a:lnTo>
                  <a:lnTo>
                    <a:pt x="561" y="362"/>
                  </a:lnTo>
                  <a:lnTo>
                    <a:pt x="561" y="360"/>
                  </a:lnTo>
                  <a:lnTo>
                    <a:pt x="561" y="360"/>
                  </a:lnTo>
                  <a:lnTo>
                    <a:pt x="561" y="358"/>
                  </a:lnTo>
                  <a:lnTo>
                    <a:pt x="561" y="358"/>
                  </a:lnTo>
                  <a:lnTo>
                    <a:pt x="561" y="358"/>
                  </a:lnTo>
                  <a:lnTo>
                    <a:pt x="561" y="358"/>
                  </a:lnTo>
                  <a:lnTo>
                    <a:pt x="561" y="355"/>
                  </a:lnTo>
                  <a:lnTo>
                    <a:pt x="561" y="355"/>
                  </a:lnTo>
                  <a:lnTo>
                    <a:pt x="561" y="355"/>
                  </a:lnTo>
                  <a:lnTo>
                    <a:pt x="561" y="353"/>
                  </a:lnTo>
                  <a:lnTo>
                    <a:pt x="561" y="353"/>
                  </a:lnTo>
                  <a:lnTo>
                    <a:pt x="561" y="353"/>
                  </a:lnTo>
                  <a:lnTo>
                    <a:pt x="559" y="350"/>
                  </a:lnTo>
                  <a:lnTo>
                    <a:pt x="561" y="350"/>
                  </a:lnTo>
                  <a:lnTo>
                    <a:pt x="561" y="350"/>
                  </a:lnTo>
                  <a:lnTo>
                    <a:pt x="561" y="350"/>
                  </a:lnTo>
                  <a:lnTo>
                    <a:pt x="561" y="348"/>
                  </a:lnTo>
                  <a:lnTo>
                    <a:pt x="561" y="348"/>
                  </a:lnTo>
                  <a:lnTo>
                    <a:pt x="561" y="346"/>
                  </a:lnTo>
                  <a:lnTo>
                    <a:pt x="561" y="343"/>
                  </a:lnTo>
                  <a:lnTo>
                    <a:pt x="563" y="343"/>
                  </a:lnTo>
                  <a:lnTo>
                    <a:pt x="563" y="343"/>
                  </a:lnTo>
                  <a:lnTo>
                    <a:pt x="563" y="343"/>
                  </a:lnTo>
                  <a:lnTo>
                    <a:pt x="566" y="341"/>
                  </a:lnTo>
                  <a:lnTo>
                    <a:pt x="566" y="341"/>
                  </a:lnTo>
                  <a:lnTo>
                    <a:pt x="568" y="339"/>
                  </a:lnTo>
                  <a:lnTo>
                    <a:pt x="568" y="339"/>
                  </a:lnTo>
                  <a:lnTo>
                    <a:pt x="568" y="339"/>
                  </a:lnTo>
                  <a:lnTo>
                    <a:pt x="568" y="336"/>
                  </a:lnTo>
                  <a:lnTo>
                    <a:pt x="566" y="336"/>
                  </a:lnTo>
                  <a:lnTo>
                    <a:pt x="568" y="336"/>
                  </a:lnTo>
                  <a:lnTo>
                    <a:pt x="568" y="334"/>
                  </a:lnTo>
                  <a:lnTo>
                    <a:pt x="568" y="334"/>
                  </a:lnTo>
                  <a:lnTo>
                    <a:pt x="568" y="334"/>
                  </a:lnTo>
                  <a:lnTo>
                    <a:pt x="568" y="332"/>
                  </a:lnTo>
                  <a:lnTo>
                    <a:pt x="568" y="332"/>
                  </a:lnTo>
                  <a:lnTo>
                    <a:pt x="568" y="332"/>
                  </a:lnTo>
                  <a:lnTo>
                    <a:pt x="568" y="332"/>
                  </a:lnTo>
                  <a:lnTo>
                    <a:pt x="568" y="332"/>
                  </a:lnTo>
                  <a:lnTo>
                    <a:pt x="568" y="329"/>
                  </a:lnTo>
                  <a:lnTo>
                    <a:pt x="568" y="329"/>
                  </a:lnTo>
                  <a:lnTo>
                    <a:pt x="568" y="329"/>
                  </a:lnTo>
                  <a:lnTo>
                    <a:pt x="566" y="327"/>
                  </a:lnTo>
                  <a:lnTo>
                    <a:pt x="566" y="324"/>
                  </a:lnTo>
                  <a:lnTo>
                    <a:pt x="566" y="324"/>
                  </a:lnTo>
                  <a:lnTo>
                    <a:pt x="563" y="324"/>
                  </a:lnTo>
                  <a:lnTo>
                    <a:pt x="563" y="322"/>
                  </a:lnTo>
                  <a:lnTo>
                    <a:pt x="563" y="322"/>
                  </a:lnTo>
                  <a:lnTo>
                    <a:pt x="563" y="322"/>
                  </a:lnTo>
                  <a:lnTo>
                    <a:pt x="566" y="320"/>
                  </a:lnTo>
                  <a:lnTo>
                    <a:pt x="566" y="320"/>
                  </a:lnTo>
                  <a:lnTo>
                    <a:pt x="568" y="320"/>
                  </a:lnTo>
                  <a:lnTo>
                    <a:pt x="568" y="320"/>
                  </a:lnTo>
                  <a:lnTo>
                    <a:pt x="568" y="322"/>
                  </a:lnTo>
                  <a:lnTo>
                    <a:pt x="571" y="322"/>
                  </a:lnTo>
                  <a:lnTo>
                    <a:pt x="573" y="322"/>
                  </a:lnTo>
                  <a:lnTo>
                    <a:pt x="575" y="322"/>
                  </a:lnTo>
                  <a:lnTo>
                    <a:pt x="571" y="320"/>
                  </a:lnTo>
                  <a:lnTo>
                    <a:pt x="568" y="320"/>
                  </a:lnTo>
                  <a:lnTo>
                    <a:pt x="566" y="317"/>
                  </a:lnTo>
                  <a:lnTo>
                    <a:pt x="563" y="317"/>
                  </a:lnTo>
                  <a:lnTo>
                    <a:pt x="561" y="315"/>
                  </a:lnTo>
                  <a:lnTo>
                    <a:pt x="556" y="313"/>
                  </a:lnTo>
                  <a:lnTo>
                    <a:pt x="552" y="310"/>
                  </a:lnTo>
                  <a:lnTo>
                    <a:pt x="549" y="310"/>
                  </a:lnTo>
                  <a:lnTo>
                    <a:pt x="544" y="308"/>
                  </a:lnTo>
                  <a:lnTo>
                    <a:pt x="542" y="305"/>
                  </a:lnTo>
                  <a:lnTo>
                    <a:pt x="537" y="303"/>
                  </a:lnTo>
                  <a:lnTo>
                    <a:pt x="535" y="301"/>
                  </a:lnTo>
                  <a:lnTo>
                    <a:pt x="530" y="298"/>
                  </a:lnTo>
                  <a:lnTo>
                    <a:pt x="530" y="298"/>
                  </a:lnTo>
                  <a:lnTo>
                    <a:pt x="526" y="296"/>
                  </a:lnTo>
                  <a:lnTo>
                    <a:pt x="521" y="294"/>
                  </a:lnTo>
                  <a:lnTo>
                    <a:pt x="518" y="294"/>
                  </a:lnTo>
                  <a:lnTo>
                    <a:pt x="516" y="291"/>
                  </a:lnTo>
                  <a:lnTo>
                    <a:pt x="514" y="289"/>
                  </a:lnTo>
                  <a:lnTo>
                    <a:pt x="511" y="289"/>
                  </a:lnTo>
                  <a:lnTo>
                    <a:pt x="509" y="287"/>
                  </a:lnTo>
                  <a:lnTo>
                    <a:pt x="504" y="284"/>
                  </a:lnTo>
                  <a:lnTo>
                    <a:pt x="504" y="284"/>
                  </a:lnTo>
                  <a:lnTo>
                    <a:pt x="504" y="284"/>
                  </a:lnTo>
                  <a:lnTo>
                    <a:pt x="504" y="284"/>
                  </a:lnTo>
                  <a:lnTo>
                    <a:pt x="502" y="284"/>
                  </a:lnTo>
                  <a:lnTo>
                    <a:pt x="502" y="284"/>
                  </a:lnTo>
                  <a:lnTo>
                    <a:pt x="502" y="284"/>
                  </a:lnTo>
                  <a:lnTo>
                    <a:pt x="502" y="282"/>
                  </a:lnTo>
                  <a:lnTo>
                    <a:pt x="504" y="282"/>
                  </a:lnTo>
                  <a:lnTo>
                    <a:pt x="504" y="282"/>
                  </a:lnTo>
                  <a:lnTo>
                    <a:pt x="504" y="279"/>
                  </a:lnTo>
                  <a:lnTo>
                    <a:pt x="504" y="279"/>
                  </a:lnTo>
                  <a:lnTo>
                    <a:pt x="504" y="279"/>
                  </a:lnTo>
                  <a:lnTo>
                    <a:pt x="504" y="277"/>
                  </a:lnTo>
                  <a:lnTo>
                    <a:pt x="504" y="277"/>
                  </a:lnTo>
                  <a:lnTo>
                    <a:pt x="504" y="277"/>
                  </a:lnTo>
                  <a:lnTo>
                    <a:pt x="507" y="277"/>
                  </a:lnTo>
                  <a:lnTo>
                    <a:pt x="507" y="275"/>
                  </a:lnTo>
                  <a:lnTo>
                    <a:pt x="507" y="275"/>
                  </a:lnTo>
                  <a:lnTo>
                    <a:pt x="507" y="275"/>
                  </a:lnTo>
                  <a:lnTo>
                    <a:pt x="507" y="275"/>
                  </a:lnTo>
                  <a:lnTo>
                    <a:pt x="507" y="275"/>
                  </a:lnTo>
                  <a:lnTo>
                    <a:pt x="507" y="275"/>
                  </a:lnTo>
                  <a:lnTo>
                    <a:pt x="507" y="275"/>
                  </a:lnTo>
                  <a:lnTo>
                    <a:pt x="507" y="272"/>
                  </a:lnTo>
                  <a:lnTo>
                    <a:pt x="509" y="272"/>
                  </a:lnTo>
                  <a:lnTo>
                    <a:pt x="509" y="272"/>
                  </a:lnTo>
                  <a:lnTo>
                    <a:pt x="509" y="272"/>
                  </a:lnTo>
                  <a:lnTo>
                    <a:pt x="509" y="270"/>
                  </a:lnTo>
                  <a:lnTo>
                    <a:pt x="509" y="270"/>
                  </a:lnTo>
                  <a:lnTo>
                    <a:pt x="509" y="268"/>
                  </a:lnTo>
                  <a:lnTo>
                    <a:pt x="511" y="268"/>
                  </a:lnTo>
                  <a:lnTo>
                    <a:pt x="511" y="268"/>
                  </a:lnTo>
                  <a:lnTo>
                    <a:pt x="511" y="268"/>
                  </a:lnTo>
                  <a:lnTo>
                    <a:pt x="514" y="268"/>
                  </a:lnTo>
                  <a:lnTo>
                    <a:pt x="514" y="268"/>
                  </a:lnTo>
                  <a:lnTo>
                    <a:pt x="514" y="268"/>
                  </a:lnTo>
                  <a:lnTo>
                    <a:pt x="516" y="268"/>
                  </a:lnTo>
                  <a:lnTo>
                    <a:pt x="516" y="265"/>
                  </a:lnTo>
                  <a:lnTo>
                    <a:pt x="516" y="265"/>
                  </a:lnTo>
                  <a:lnTo>
                    <a:pt x="518" y="263"/>
                  </a:lnTo>
                  <a:lnTo>
                    <a:pt x="518" y="263"/>
                  </a:lnTo>
                  <a:lnTo>
                    <a:pt x="518" y="263"/>
                  </a:lnTo>
                  <a:lnTo>
                    <a:pt x="518" y="263"/>
                  </a:lnTo>
                  <a:lnTo>
                    <a:pt x="521" y="261"/>
                  </a:lnTo>
                  <a:lnTo>
                    <a:pt x="521" y="261"/>
                  </a:lnTo>
                  <a:lnTo>
                    <a:pt x="521" y="261"/>
                  </a:lnTo>
                  <a:lnTo>
                    <a:pt x="521" y="258"/>
                  </a:lnTo>
                  <a:lnTo>
                    <a:pt x="521" y="258"/>
                  </a:lnTo>
                  <a:lnTo>
                    <a:pt x="521" y="256"/>
                  </a:lnTo>
                  <a:lnTo>
                    <a:pt x="521" y="256"/>
                  </a:lnTo>
                  <a:lnTo>
                    <a:pt x="521" y="256"/>
                  </a:lnTo>
                  <a:lnTo>
                    <a:pt x="523" y="256"/>
                  </a:lnTo>
                  <a:lnTo>
                    <a:pt x="523" y="256"/>
                  </a:lnTo>
                  <a:lnTo>
                    <a:pt x="523" y="253"/>
                  </a:lnTo>
                  <a:lnTo>
                    <a:pt x="523" y="253"/>
                  </a:lnTo>
                  <a:lnTo>
                    <a:pt x="521" y="253"/>
                  </a:lnTo>
                  <a:lnTo>
                    <a:pt x="521" y="253"/>
                  </a:lnTo>
                  <a:lnTo>
                    <a:pt x="521" y="251"/>
                  </a:lnTo>
                  <a:lnTo>
                    <a:pt x="521" y="251"/>
                  </a:lnTo>
                  <a:lnTo>
                    <a:pt x="523" y="251"/>
                  </a:lnTo>
                  <a:lnTo>
                    <a:pt x="523" y="249"/>
                  </a:lnTo>
                  <a:lnTo>
                    <a:pt x="526" y="249"/>
                  </a:lnTo>
                  <a:lnTo>
                    <a:pt x="526" y="246"/>
                  </a:lnTo>
                  <a:lnTo>
                    <a:pt x="526" y="246"/>
                  </a:lnTo>
                  <a:lnTo>
                    <a:pt x="528" y="246"/>
                  </a:lnTo>
                  <a:lnTo>
                    <a:pt x="528" y="246"/>
                  </a:lnTo>
                  <a:lnTo>
                    <a:pt x="528" y="246"/>
                  </a:lnTo>
                  <a:lnTo>
                    <a:pt x="528" y="244"/>
                  </a:lnTo>
                  <a:lnTo>
                    <a:pt x="528" y="244"/>
                  </a:lnTo>
                  <a:lnTo>
                    <a:pt x="528" y="244"/>
                  </a:lnTo>
                  <a:lnTo>
                    <a:pt x="528" y="244"/>
                  </a:lnTo>
                  <a:lnTo>
                    <a:pt x="528" y="244"/>
                  </a:lnTo>
                  <a:lnTo>
                    <a:pt x="528" y="242"/>
                  </a:lnTo>
                  <a:lnTo>
                    <a:pt x="528" y="242"/>
                  </a:lnTo>
                  <a:lnTo>
                    <a:pt x="530" y="239"/>
                  </a:lnTo>
                  <a:lnTo>
                    <a:pt x="530" y="239"/>
                  </a:lnTo>
                  <a:lnTo>
                    <a:pt x="530" y="237"/>
                  </a:lnTo>
                  <a:lnTo>
                    <a:pt x="530" y="234"/>
                  </a:lnTo>
                  <a:lnTo>
                    <a:pt x="530" y="234"/>
                  </a:lnTo>
                  <a:lnTo>
                    <a:pt x="530" y="232"/>
                  </a:lnTo>
                  <a:lnTo>
                    <a:pt x="530" y="232"/>
                  </a:lnTo>
                  <a:lnTo>
                    <a:pt x="528" y="232"/>
                  </a:lnTo>
                  <a:lnTo>
                    <a:pt x="528" y="232"/>
                  </a:lnTo>
                  <a:lnTo>
                    <a:pt x="528" y="230"/>
                  </a:lnTo>
                  <a:lnTo>
                    <a:pt x="528" y="230"/>
                  </a:lnTo>
                  <a:lnTo>
                    <a:pt x="528" y="230"/>
                  </a:lnTo>
                  <a:lnTo>
                    <a:pt x="528" y="230"/>
                  </a:lnTo>
                  <a:lnTo>
                    <a:pt x="528" y="230"/>
                  </a:lnTo>
                  <a:lnTo>
                    <a:pt x="528" y="227"/>
                  </a:lnTo>
                  <a:lnTo>
                    <a:pt x="528" y="227"/>
                  </a:lnTo>
                  <a:lnTo>
                    <a:pt x="528" y="227"/>
                  </a:lnTo>
                  <a:lnTo>
                    <a:pt x="528" y="227"/>
                  </a:lnTo>
                  <a:lnTo>
                    <a:pt x="528" y="227"/>
                  </a:lnTo>
                  <a:lnTo>
                    <a:pt x="528" y="227"/>
                  </a:lnTo>
                  <a:lnTo>
                    <a:pt x="528" y="227"/>
                  </a:lnTo>
                  <a:lnTo>
                    <a:pt x="530" y="225"/>
                  </a:lnTo>
                  <a:lnTo>
                    <a:pt x="530" y="225"/>
                  </a:lnTo>
                  <a:lnTo>
                    <a:pt x="530" y="225"/>
                  </a:lnTo>
                  <a:lnTo>
                    <a:pt x="530" y="225"/>
                  </a:lnTo>
                  <a:lnTo>
                    <a:pt x="530" y="225"/>
                  </a:lnTo>
                  <a:lnTo>
                    <a:pt x="530" y="223"/>
                  </a:lnTo>
                  <a:lnTo>
                    <a:pt x="530" y="223"/>
                  </a:lnTo>
                  <a:lnTo>
                    <a:pt x="533" y="220"/>
                  </a:lnTo>
                  <a:lnTo>
                    <a:pt x="533" y="218"/>
                  </a:lnTo>
                  <a:lnTo>
                    <a:pt x="537" y="211"/>
                  </a:lnTo>
                  <a:lnTo>
                    <a:pt x="542" y="206"/>
                  </a:lnTo>
                  <a:lnTo>
                    <a:pt x="547" y="199"/>
                  </a:lnTo>
                  <a:lnTo>
                    <a:pt x="552" y="192"/>
                  </a:lnTo>
                  <a:lnTo>
                    <a:pt x="561" y="178"/>
                  </a:lnTo>
                  <a:lnTo>
                    <a:pt x="566" y="168"/>
                  </a:lnTo>
                  <a:lnTo>
                    <a:pt x="571" y="161"/>
                  </a:lnTo>
                  <a:lnTo>
                    <a:pt x="573" y="159"/>
                  </a:lnTo>
                  <a:lnTo>
                    <a:pt x="575" y="154"/>
                  </a:lnTo>
                  <a:lnTo>
                    <a:pt x="578" y="149"/>
                  </a:lnTo>
                  <a:lnTo>
                    <a:pt x="580" y="147"/>
                  </a:lnTo>
                  <a:lnTo>
                    <a:pt x="582" y="145"/>
                  </a:lnTo>
                  <a:lnTo>
                    <a:pt x="582" y="142"/>
                  </a:lnTo>
                  <a:lnTo>
                    <a:pt x="585" y="140"/>
                  </a:lnTo>
                  <a:lnTo>
                    <a:pt x="587" y="135"/>
                  </a:lnTo>
                  <a:lnTo>
                    <a:pt x="589" y="133"/>
                  </a:lnTo>
                  <a:lnTo>
                    <a:pt x="589" y="133"/>
                  </a:lnTo>
                  <a:lnTo>
                    <a:pt x="589" y="130"/>
                  </a:lnTo>
                  <a:lnTo>
                    <a:pt x="587" y="130"/>
                  </a:lnTo>
                  <a:lnTo>
                    <a:pt x="587" y="133"/>
                  </a:lnTo>
                  <a:lnTo>
                    <a:pt x="587" y="133"/>
                  </a:lnTo>
                  <a:lnTo>
                    <a:pt x="587" y="133"/>
                  </a:lnTo>
                  <a:lnTo>
                    <a:pt x="585" y="130"/>
                  </a:lnTo>
                  <a:lnTo>
                    <a:pt x="585" y="130"/>
                  </a:lnTo>
                  <a:lnTo>
                    <a:pt x="585" y="130"/>
                  </a:lnTo>
                  <a:lnTo>
                    <a:pt x="582" y="130"/>
                  </a:lnTo>
                  <a:lnTo>
                    <a:pt x="582" y="133"/>
                  </a:lnTo>
                  <a:lnTo>
                    <a:pt x="582" y="130"/>
                  </a:lnTo>
                  <a:lnTo>
                    <a:pt x="580" y="130"/>
                  </a:lnTo>
                  <a:lnTo>
                    <a:pt x="578" y="128"/>
                  </a:lnTo>
                  <a:lnTo>
                    <a:pt x="578" y="123"/>
                  </a:lnTo>
                  <a:lnTo>
                    <a:pt x="575" y="123"/>
                  </a:lnTo>
                  <a:lnTo>
                    <a:pt x="575" y="123"/>
                  </a:lnTo>
                  <a:lnTo>
                    <a:pt x="575" y="121"/>
                  </a:lnTo>
                  <a:lnTo>
                    <a:pt x="575" y="121"/>
                  </a:lnTo>
                  <a:lnTo>
                    <a:pt x="575" y="118"/>
                  </a:lnTo>
                  <a:lnTo>
                    <a:pt x="571" y="118"/>
                  </a:lnTo>
                  <a:lnTo>
                    <a:pt x="571" y="116"/>
                  </a:lnTo>
                  <a:lnTo>
                    <a:pt x="568" y="114"/>
                  </a:lnTo>
                  <a:lnTo>
                    <a:pt x="566" y="109"/>
                  </a:lnTo>
                  <a:lnTo>
                    <a:pt x="568" y="109"/>
                  </a:lnTo>
                  <a:lnTo>
                    <a:pt x="568" y="109"/>
                  </a:lnTo>
                  <a:lnTo>
                    <a:pt x="568" y="109"/>
                  </a:lnTo>
                  <a:lnTo>
                    <a:pt x="566" y="107"/>
                  </a:lnTo>
                  <a:lnTo>
                    <a:pt x="559" y="95"/>
                  </a:lnTo>
                  <a:lnTo>
                    <a:pt x="556" y="88"/>
                  </a:lnTo>
                  <a:lnTo>
                    <a:pt x="554" y="83"/>
                  </a:lnTo>
                  <a:lnTo>
                    <a:pt x="554" y="78"/>
                  </a:lnTo>
                  <a:lnTo>
                    <a:pt x="554" y="76"/>
                  </a:lnTo>
                  <a:lnTo>
                    <a:pt x="556" y="76"/>
                  </a:lnTo>
                  <a:lnTo>
                    <a:pt x="556" y="73"/>
                  </a:lnTo>
                  <a:lnTo>
                    <a:pt x="559" y="71"/>
                  </a:lnTo>
                  <a:lnTo>
                    <a:pt x="556" y="71"/>
                  </a:lnTo>
                  <a:lnTo>
                    <a:pt x="556" y="71"/>
                  </a:lnTo>
                  <a:lnTo>
                    <a:pt x="554" y="71"/>
                  </a:lnTo>
                  <a:lnTo>
                    <a:pt x="556" y="71"/>
                  </a:lnTo>
                  <a:lnTo>
                    <a:pt x="556" y="71"/>
                  </a:lnTo>
                  <a:lnTo>
                    <a:pt x="556" y="71"/>
                  </a:lnTo>
                  <a:lnTo>
                    <a:pt x="556" y="71"/>
                  </a:lnTo>
                  <a:lnTo>
                    <a:pt x="554" y="73"/>
                  </a:lnTo>
                  <a:lnTo>
                    <a:pt x="554" y="73"/>
                  </a:lnTo>
                  <a:lnTo>
                    <a:pt x="552" y="73"/>
                  </a:lnTo>
                  <a:lnTo>
                    <a:pt x="552" y="73"/>
                  </a:lnTo>
                  <a:lnTo>
                    <a:pt x="552" y="73"/>
                  </a:lnTo>
                  <a:lnTo>
                    <a:pt x="552" y="76"/>
                  </a:lnTo>
                  <a:lnTo>
                    <a:pt x="552" y="76"/>
                  </a:lnTo>
                  <a:lnTo>
                    <a:pt x="552" y="76"/>
                  </a:lnTo>
                  <a:lnTo>
                    <a:pt x="552" y="73"/>
                  </a:lnTo>
                  <a:lnTo>
                    <a:pt x="549" y="73"/>
                  </a:lnTo>
                  <a:lnTo>
                    <a:pt x="549" y="73"/>
                  </a:lnTo>
                  <a:lnTo>
                    <a:pt x="552" y="73"/>
                  </a:lnTo>
                  <a:lnTo>
                    <a:pt x="552" y="73"/>
                  </a:lnTo>
                  <a:lnTo>
                    <a:pt x="549" y="71"/>
                  </a:lnTo>
                  <a:lnTo>
                    <a:pt x="549" y="71"/>
                  </a:lnTo>
                  <a:lnTo>
                    <a:pt x="549" y="71"/>
                  </a:lnTo>
                  <a:lnTo>
                    <a:pt x="549" y="71"/>
                  </a:lnTo>
                  <a:lnTo>
                    <a:pt x="549" y="73"/>
                  </a:lnTo>
                  <a:lnTo>
                    <a:pt x="547" y="71"/>
                  </a:lnTo>
                  <a:lnTo>
                    <a:pt x="547" y="71"/>
                  </a:lnTo>
                  <a:lnTo>
                    <a:pt x="549" y="69"/>
                  </a:lnTo>
                  <a:lnTo>
                    <a:pt x="549" y="66"/>
                  </a:lnTo>
                  <a:lnTo>
                    <a:pt x="549" y="64"/>
                  </a:lnTo>
                  <a:lnTo>
                    <a:pt x="549" y="62"/>
                  </a:lnTo>
                  <a:lnTo>
                    <a:pt x="547" y="55"/>
                  </a:lnTo>
                  <a:lnTo>
                    <a:pt x="547" y="52"/>
                  </a:lnTo>
                  <a:lnTo>
                    <a:pt x="547" y="50"/>
                  </a:lnTo>
                  <a:lnTo>
                    <a:pt x="547" y="50"/>
                  </a:lnTo>
                  <a:lnTo>
                    <a:pt x="547" y="45"/>
                  </a:lnTo>
                  <a:lnTo>
                    <a:pt x="547" y="43"/>
                  </a:lnTo>
                  <a:lnTo>
                    <a:pt x="544" y="40"/>
                  </a:lnTo>
                  <a:lnTo>
                    <a:pt x="544" y="40"/>
                  </a:lnTo>
                  <a:lnTo>
                    <a:pt x="544" y="38"/>
                  </a:lnTo>
                  <a:lnTo>
                    <a:pt x="537" y="29"/>
                  </a:lnTo>
                  <a:lnTo>
                    <a:pt x="535" y="29"/>
                  </a:lnTo>
                  <a:lnTo>
                    <a:pt x="535" y="26"/>
                  </a:lnTo>
                  <a:lnTo>
                    <a:pt x="537" y="29"/>
                  </a:lnTo>
                  <a:lnTo>
                    <a:pt x="540" y="31"/>
                  </a:lnTo>
                  <a:lnTo>
                    <a:pt x="540" y="31"/>
                  </a:lnTo>
                  <a:lnTo>
                    <a:pt x="533" y="21"/>
                  </a:lnTo>
                  <a:lnTo>
                    <a:pt x="528" y="19"/>
                  </a:lnTo>
                  <a:lnTo>
                    <a:pt x="523" y="19"/>
                  </a:lnTo>
                  <a:lnTo>
                    <a:pt x="521" y="14"/>
                  </a:lnTo>
                  <a:lnTo>
                    <a:pt x="514" y="10"/>
                  </a:lnTo>
                  <a:lnTo>
                    <a:pt x="511" y="5"/>
                  </a:lnTo>
                  <a:lnTo>
                    <a:pt x="511" y="5"/>
                  </a:lnTo>
                  <a:lnTo>
                    <a:pt x="511" y="5"/>
                  </a:lnTo>
                  <a:lnTo>
                    <a:pt x="509" y="5"/>
                  </a:lnTo>
                  <a:lnTo>
                    <a:pt x="509" y="5"/>
                  </a:lnTo>
                  <a:lnTo>
                    <a:pt x="509" y="5"/>
                  </a:lnTo>
                  <a:lnTo>
                    <a:pt x="509" y="5"/>
                  </a:lnTo>
                  <a:lnTo>
                    <a:pt x="509" y="5"/>
                  </a:lnTo>
                  <a:lnTo>
                    <a:pt x="509" y="5"/>
                  </a:lnTo>
                  <a:lnTo>
                    <a:pt x="509" y="5"/>
                  </a:lnTo>
                  <a:lnTo>
                    <a:pt x="509" y="5"/>
                  </a:lnTo>
                  <a:lnTo>
                    <a:pt x="507" y="2"/>
                  </a:lnTo>
                  <a:lnTo>
                    <a:pt x="507" y="0"/>
                  </a:lnTo>
                  <a:lnTo>
                    <a:pt x="500" y="12"/>
                  </a:lnTo>
                  <a:lnTo>
                    <a:pt x="490" y="24"/>
                  </a:lnTo>
                  <a:lnTo>
                    <a:pt x="483" y="33"/>
                  </a:lnTo>
                  <a:lnTo>
                    <a:pt x="474" y="45"/>
                  </a:lnTo>
                  <a:lnTo>
                    <a:pt x="466" y="55"/>
                  </a:lnTo>
                  <a:lnTo>
                    <a:pt x="457" y="66"/>
                  </a:lnTo>
                  <a:lnTo>
                    <a:pt x="450" y="76"/>
                  </a:lnTo>
                  <a:lnTo>
                    <a:pt x="443" y="88"/>
                  </a:lnTo>
                  <a:lnTo>
                    <a:pt x="433" y="97"/>
                  </a:lnTo>
                  <a:lnTo>
                    <a:pt x="426" y="109"/>
                  </a:lnTo>
                  <a:lnTo>
                    <a:pt x="417" y="118"/>
                  </a:lnTo>
                  <a:lnTo>
                    <a:pt x="410" y="130"/>
                  </a:lnTo>
                  <a:lnTo>
                    <a:pt x="400" y="140"/>
                  </a:lnTo>
                  <a:lnTo>
                    <a:pt x="393" y="152"/>
                  </a:lnTo>
                  <a:lnTo>
                    <a:pt x="386" y="163"/>
                  </a:lnTo>
                  <a:lnTo>
                    <a:pt x="376" y="173"/>
                  </a:lnTo>
                  <a:lnTo>
                    <a:pt x="369" y="185"/>
                  </a:lnTo>
                  <a:lnTo>
                    <a:pt x="360" y="194"/>
                  </a:lnTo>
                  <a:lnTo>
                    <a:pt x="353" y="206"/>
                  </a:lnTo>
                  <a:lnTo>
                    <a:pt x="346" y="218"/>
                  </a:lnTo>
                  <a:lnTo>
                    <a:pt x="336" y="227"/>
                  </a:lnTo>
                  <a:lnTo>
                    <a:pt x="329" y="239"/>
                  </a:lnTo>
                  <a:lnTo>
                    <a:pt x="320" y="249"/>
                  </a:lnTo>
                  <a:lnTo>
                    <a:pt x="313" y="261"/>
                  </a:lnTo>
                  <a:lnTo>
                    <a:pt x="306" y="270"/>
                  </a:lnTo>
                  <a:lnTo>
                    <a:pt x="296" y="282"/>
                  </a:lnTo>
                  <a:lnTo>
                    <a:pt x="289" y="294"/>
                  </a:lnTo>
                  <a:lnTo>
                    <a:pt x="282" y="303"/>
                  </a:lnTo>
                  <a:lnTo>
                    <a:pt x="272" y="315"/>
                  </a:lnTo>
                  <a:lnTo>
                    <a:pt x="265" y="327"/>
                  </a:lnTo>
                  <a:lnTo>
                    <a:pt x="256" y="336"/>
                  </a:lnTo>
                  <a:lnTo>
                    <a:pt x="249" y="348"/>
                  </a:lnTo>
                  <a:lnTo>
                    <a:pt x="242" y="358"/>
                  </a:lnTo>
                  <a:lnTo>
                    <a:pt x="232" y="369"/>
                  </a:lnTo>
                  <a:lnTo>
                    <a:pt x="225" y="381"/>
                  </a:lnTo>
                  <a:lnTo>
                    <a:pt x="218" y="391"/>
                  </a:lnTo>
                  <a:lnTo>
                    <a:pt x="209" y="403"/>
                  </a:lnTo>
                  <a:lnTo>
                    <a:pt x="201" y="414"/>
                  </a:lnTo>
                  <a:lnTo>
                    <a:pt x="194" y="424"/>
                  </a:lnTo>
                  <a:lnTo>
                    <a:pt x="185" y="436"/>
                  </a:lnTo>
                  <a:lnTo>
                    <a:pt x="178" y="448"/>
                  </a:lnTo>
                  <a:lnTo>
                    <a:pt x="171" y="457"/>
                  </a:lnTo>
                  <a:lnTo>
                    <a:pt x="161" y="469"/>
                  </a:lnTo>
                  <a:lnTo>
                    <a:pt x="154" y="481"/>
                  </a:lnTo>
                  <a:lnTo>
                    <a:pt x="147" y="490"/>
                  </a:lnTo>
                  <a:lnTo>
                    <a:pt x="140" y="502"/>
                  </a:lnTo>
                  <a:lnTo>
                    <a:pt x="130" y="514"/>
                  </a:lnTo>
                  <a:lnTo>
                    <a:pt x="123" y="523"/>
                  </a:lnTo>
                  <a:lnTo>
                    <a:pt x="116" y="535"/>
                  </a:lnTo>
                  <a:lnTo>
                    <a:pt x="107" y="547"/>
                  </a:lnTo>
                  <a:lnTo>
                    <a:pt x="93" y="568"/>
                  </a:lnTo>
                  <a:lnTo>
                    <a:pt x="85" y="580"/>
                  </a:lnTo>
                  <a:lnTo>
                    <a:pt x="76" y="590"/>
                  </a:lnTo>
                  <a:lnTo>
                    <a:pt x="69" y="601"/>
                  </a:lnTo>
                  <a:lnTo>
                    <a:pt x="62" y="613"/>
                  </a:lnTo>
                  <a:lnTo>
                    <a:pt x="55" y="625"/>
                  </a:lnTo>
                  <a:lnTo>
                    <a:pt x="45" y="635"/>
                  </a:lnTo>
                  <a:lnTo>
                    <a:pt x="38" y="646"/>
                  </a:lnTo>
                  <a:lnTo>
                    <a:pt x="31" y="658"/>
                  </a:lnTo>
                  <a:lnTo>
                    <a:pt x="24" y="670"/>
                  </a:lnTo>
                  <a:lnTo>
                    <a:pt x="15" y="679"/>
                  </a:lnTo>
                  <a:lnTo>
                    <a:pt x="7" y="691"/>
                  </a:lnTo>
                  <a:lnTo>
                    <a:pt x="0" y="701"/>
                  </a:lnTo>
                  <a:lnTo>
                    <a:pt x="15" y="720"/>
                  </a:lnTo>
                  <a:lnTo>
                    <a:pt x="22" y="715"/>
                  </a:lnTo>
                  <a:lnTo>
                    <a:pt x="31" y="736"/>
                  </a:lnTo>
                  <a:lnTo>
                    <a:pt x="50" y="732"/>
                  </a:lnTo>
                  <a:lnTo>
                    <a:pt x="74" y="743"/>
                  </a:lnTo>
                  <a:lnTo>
                    <a:pt x="74" y="746"/>
                  </a:lnTo>
                  <a:lnTo>
                    <a:pt x="57" y="762"/>
                  </a:lnTo>
                  <a:lnTo>
                    <a:pt x="57" y="772"/>
                  </a:lnTo>
                  <a:lnTo>
                    <a:pt x="74" y="784"/>
                  </a:lnTo>
                  <a:lnTo>
                    <a:pt x="93" y="793"/>
                  </a:lnTo>
                  <a:lnTo>
                    <a:pt x="112" y="805"/>
                  </a:lnTo>
                  <a:lnTo>
                    <a:pt x="130" y="814"/>
                  </a:lnTo>
                  <a:lnTo>
                    <a:pt x="147" y="824"/>
                  </a:lnTo>
                  <a:lnTo>
                    <a:pt x="166" y="836"/>
                  </a:lnTo>
                  <a:lnTo>
                    <a:pt x="185" y="845"/>
                  </a:lnTo>
                  <a:lnTo>
                    <a:pt x="204" y="855"/>
                  </a:lnTo>
                  <a:lnTo>
                    <a:pt x="223" y="864"/>
                  </a:lnTo>
                  <a:lnTo>
                    <a:pt x="242" y="874"/>
                  </a:lnTo>
                  <a:lnTo>
                    <a:pt x="261" y="883"/>
                  </a:lnTo>
                  <a:lnTo>
                    <a:pt x="279" y="893"/>
                  </a:lnTo>
                  <a:lnTo>
                    <a:pt x="298" y="902"/>
                  </a:lnTo>
                  <a:lnTo>
                    <a:pt x="317" y="911"/>
                  </a:lnTo>
                  <a:lnTo>
                    <a:pt x="336" y="919"/>
                  </a:lnTo>
                  <a:lnTo>
                    <a:pt x="355" y="928"/>
                  </a:lnTo>
                  <a:lnTo>
                    <a:pt x="374" y="937"/>
                  </a:lnTo>
                  <a:lnTo>
                    <a:pt x="395" y="947"/>
                  </a:lnTo>
                  <a:lnTo>
                    <a:pt x="414" y="954"/>
                  </a:lnTo>
                  <a:lnTo>
                    <a:pt x="433" y="964"/>
                  </a:lnTo>
                  <a:lnTo>
                    <a:pt x="452" y="971"/>
                  </a:lnTo>
                  <a:lnTo>
                    <a:pt x="474" y="978"/>
                  </a:lnTo>
                  <a:lnTo>
                    <a:pt x="492" y="987"/>
                  </a:lnTo>
                  <a:lnTo>
                    <a:pt x="511" y="994"/>
                  </a:lnTo>
                  <a:lnTo>
                    <a:pt x="533" y="1001"/>
                  </a:lnTo>
                  <a:lnTo>
                    <a:pt x="552" y="1011"/>
                  </a:lnTo>
                  <a:lnTo>
                    <a:pt x="573" y="1018"/>
                  </a:lnTo>
                  <a:lnTo>
                    <a:pt x="592" y="1025"/>
                  </a:lnTo>
                  <a:lnTo>
                    <a:pt x="613" y="1032"/>
                  </a:lnTo>
                  <a:lnTo>
                    <a:pt x="632" y="1039"/>
                  </a:lnTo>
                  <a:lnTo>
                    <a:pt x="653" y="1046"/>
                  </a:lnTo>
                  <a:lnTo>
                    <a:pt x="672" y="1053"/>
                  </a:lnTo>
                  <a:lnTo>
                    <a:pt x="672" y="1051"/>
                  </a:lnTo>
                  <a:lnTo>
                    <a:pt x="672" y="1049"/>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6"/>
            <p:cNvSpPr>
              <a:spLocks/>
            </p:cNvSpPr>
            <p:nvPr/>
          </p:nvSpPr>
          <p:spPr bwMode="auto">
            <a:xfrm>
              <a:off x="3439" y="960"/>
              <a:ext cx="12" cy="10"/>
            </a:xfrm>
            <a:custGeom>
              <a:avLst/>
              <a:gdLst>
                <a:gd name="T0" fmla="*/ 0 w 12"/>
                <a:gd name="T1" fmla="*/ 3 h 10"/>
                <a:gd name="T2" fmla="*/ 0 w 12"/>
                <a:gd name="T3" fmla="*/ 3 h 10"/>
                <a:gd name="T4" fmla="*/ 2 w 12"/>
                <a:gd name="T5" fmla="*/ 3 h 10"/>
                <a:gd name="T6" fmla="*/ 2 w 12"/>
                <a:gd name="T7" fmla="*/ 3 h 10"/>
                <a:gd name="T8" fmla="*/ 2 w 12"/>
                <a:gd name="T9" fmla="*/ 3 h 10"/>
                <a:gd name="T10" fmla="*/ 2 w 12"/>
                <a:gd name="T11" fmla="*/ 5 h 10"/>
                <a:gd name="T12" fmla="*/ 2 w 12"/>
                <a:gd name="T13" fmla="*/ 5 h 10"/>
                <a:gd name="T14" fmla="*/ 2 w 12"/>
                <a:gd name="T15" fmla="*/ 5 h 10"/>
                <a:gd name="T16" fmla="*/ 2 w 12"/>
                <a:gd name="T17" fmla="*/ 7 h 10"/>
                <a:gd name="T18" fmla="*/ 2 w 12"/>
                <a:gd name="T19" fmla="*/ 7 h 10"/>
                <a:gd name="T20" fmla="*/ 2 w 12"/>
                <a:gd name="T21" fmla="*/ 10 h 10"/>
                <a:gd name="T22" fmla="*/ 5 w 12"/>
                <a:gd name="T23" fmla="*/ 7 h 10"/>
                <a:gd name="T24" fmla="*/ 7 w 12"/>
                <a:gd name="T25" fmla="*/ 7 h 10"/>
                <a:gd name="T26" fmla="*/ 7 w 12"/>
                <a:gd name="T27" fmla="*/ 7 h 10"/>
                <a:gd name="T28" fmla="*/ 9 w 12"/>
                <a:gd name="T29" fmla="*/ 7 h 10"/>
                <a:gd name="T30" fmla="*/ 12 w 12"/>
                <a:gd name="T31" fmla="*/ 10 h 10"/>
                <a:gd name="T32" fmla="*/ 12 w 12"/>
                <a:gd name="T33" fmla="*/ 7 h 10"/>
                <a:gd name="T34" fmla="*/ 12 w 12"/>
                <a:gd name="T35" fmla="*/ 7 h 10"/>
                <a:gd name="T36" fmla="*/ 12 w 12"/>
                <a:gd name="T37" fmla="*/ 5 h 10"/>
                <a:gd name="T38" fmla="*/ 12 w 12"/>
                <a:gd name="T39" fmla="*/ 5 h 10"/>
                <a:gd name="T40" fmla="*/ 12 w 12"/>
                <a:gd name="T41" fmla="*/ 3 h 10"/>
                <a:gd name="T42" fmla="*/ 9 w 12"/>
                <a:gd name="T43" fmla="*/ 0 h 10"/>
                <a:gd name="T44" fmla="*/ 9 w 12"/>
                <a:gd name="T45" fmla="*/ 0 h 10"/>
                <a:gd name="T46" fmla="*/ 7 w 12"/>
                <a:gd name="T47" fmla="*/ 0 h 10"/>
                <a:gd name="T48" fmla="*/ 5 w 12"/>
                <a:gd name="T49" fmla="*/ 0 h 10"/>
                <a:gd name="T50" fmla="*/ 0 w 12"/>
                <a:gd name="T51" fmla="*/ 3 h 10"/>
                <a:gd name="T52" fmla="*/ 0 w 12"/>
                <a:gd name="T53" fmla="*/ 3 h 10"/>
                <a:gd name="T54" fmla="*/ 0 w 12"/>
                <a:gd name="T55" fmla="*/ 3 h 10"/>
                <a:gd name="T56" fmla="*/ 0 w 12"/>
                <a:gd name="T5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0">
                  <a:moveTo>
                    <a:pt x="0" y="3"/>
                  </a:moveTo>
                  <a:lnTo>
                    <a:pt x="0" y="3"/>
                  </a:lnTo>
                  <a:lnTo>
                    <a:pt x="2" y="3"/>
                  </a:lnTo>
                  <a:lnTo>
                    <a:pt x="2" y="3"/>
                  </a:lnTo>
                  <a:lnTo>
                    <a:pt x="2" y="3"/>
                  </a:lnTo>
                  <a:lnTo>
                    <a:pt x="2" y="5"/>
                  </a:lnTo>
                  <a:lnTo>
                    <a:pt x="2" y="5"/>
                  </a:lnTo>
                  <a:lnTo>
                    <a:pt x="2" y="5"/>
                  </a:lnTo>
                  <a:lnTo>
                    <a:pt x="2" y="7"/>
                  </a:lnTo>
                  <a:lnTo>
                    <a:pt x="2" y="7"/>
                  </a:lnTo>
                  <a:lnTo>
                    <a:pt x="2" y="10"/>
                  </a:lnTo>
                  <a:lnTo>
                    <a:pt x="5" y="7"/>
                  </a:lnTo>
                  <a:lnTo>
                    <a:pt x="7" y="7"/>
                  </a:lnTo>
                  <a:lnTo>
                    <a:pt x="7" y="7"/>
                  </a:lnTo>
                  <a:lnTo>
                    <a:pt x="9" y="7"/>
                  </a:lnTo>
                  <a:lnTo>
                    <a:pt x="12" y="10"/>
                  </a:lnTo>
                  <a:lnTo>
                    <a:pt x="12" y="7"/>
                  </a:lnTo>
                  <a:lnTo>
                    <a:pt x="12" y="7"/>
                  </a:lnTo>
                  <a:lnTo>
                    <a:pt x="12" y="5"/>
                  </a:lnTo>
                  <a:lnTo>
                    <a:pt x="12" y="5"/>
                  </a:lnTo>
                  <a:lnTo>
                    <a:pt x="12" y="3"/>
                  </a:lnTo>
                  <a:lnTo>
                    <a:pt x="9" y="0"/>
                  </a:lnTo>
                  <a:lnTo>
                    <a:pt x="9" y="0"/>
                  </a:lnTo>
                  <a:lnTo>
                    <a:pt x="7" y="0"/>
                  </a:lnTo>
                  <a:lnTo>
                    <a:pt x="5" y="0"/>
                  </a:lnTo>
                  <a:lnTo>
                    <a:pt x="0" y="3"/>
                  </a:lnTo>
                  <a:lnTo>
                    <a:pt x="0" y="3"/>
                  </a:lnTo>
                  <a:lnTo>
                    <a:pt x="0" y="3"/>
                  </a:lnTo>
                  <a:lnTo>
                    <a:pt x="0" y="3"/>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7"/>
            <p:cNvSpPr>
              <a:spLocks/>
            </p:cNvSpPr>
            <p:nvPr/>
          </p:nvSpPr>
          <p:spPr bwMode="auto">
            <a:xfrm>
              <a:off x="4037" y="2118"/>
              <a:ext cx="509" cy="1022"/>
            </a:xfrm>
            <a:custGeom>
              <a:avLst/>
              <a:gdLst>
                <a:gd name="T0" fmla="*/ 485 w 509"/>
                <a:gd name="T1" fmla="*/ 1020 h 1022"/>
                <a:gd name="T2" fmla="*/ 448 w 509"/>
                <a:gd name="T3" fmla="*/ 1020 h 1022"/>
                <a:gd name="T4" fmla="*/ 407 w 509"/>
                <a:gd name="T5" fmla="*/ 1018 h 1022"/>
                <a:gd name="T6" fmla="*/ 369 w 509"/>
                <a:gd name="T7" fmla="*/ 1018 h 1022"/>
                <a:gd name="T8" fmla="*/ 343 w 509"/>
                <a:gd name="T9" fmla="*/ 1015 h 1022"/>
                <a:gd name="T10" fmla="*/ 303 w 509"/>
                <a:gd name="T11" fmla="*/ 1013 h 1022"/>
                <a:gd name="T12" fmla="*/ 265 w 509"/>
                <a:gd name="T13" fmla="*/ 1011 h 1022"/>
                <a:gd name="T14" fmla="*/ 225 w 509"/>
                <a:gd name="T15" fmla="*/ 1008 h 1022"/>
                <a:gd name="T16" fmla="*/ 187 w 509"/>
                <a:gd name="T17" fmla="*/ 1006 h 1022"/>
                <a:gd name="T18" fmla="*/ 147 w 509"/>
                <a:gd name="T19" fmla="*/ 1001 h 1022"/>
                <a:gd name="T20" fmla="*/ 109 w 509"/>
                <a:gd name="T21" fmla="*/ 996 h 1022"/>
                <a:gd name="T22" fmla="*/ 69 w 509"/>
                <a:gd name="T23" fmla="*/ 994 h 1022"/>
                <a:gd name="T24" fmla="*/ 31 w 509"/>
                <a:gd name="T25" fmla="*/ 989 h 1022"/>
                <a:gd name="T26" fmla="*/ 0 w 509"/>
                <a:gd name="T27" fmla="*/ 985 h 1022"/>
                <a:gd name="T28" fmla="*/ 8 w 509"/>
                <a:gd name="T29" fmla="*/ 923 h 1022"/>
                <a:gd name="T30" fmla="*/ 19 w 509"/>
                <a:gd name="T31" fmla="*/ 831 h 1022"/>
                <a:gd name="T32" fmla="*/ 34 w 509"/>
                <a:gd name="T33" fmla="*/ 738 h 1022"/>
                <a:gd name="T34" fmla="*/ 45 w 509"/>
                <a:gd name="T35" fmla="*/ 646 h 1022"/>
                <a:gd name="T36" fmla="*/ 57 w 509"/>
                <a:gd name="T37" fmla="*/ 554 h 1022"/>
                <a:gd name="T38" fmla="*/ 71 w 509"/>
                <a:gd name="T39" fmla="*/ 461 h 1022"/>
                <a:gd name="T40" fmla="*/ 83 w 509"/>
                <a:gd name="T41" fmla="*/ 369 h 1022"/>
                <a:gd name="T42" fmla="*/ 97 w 509"/>
                <a:gd name="T43" fmla="*/ 277 h 1022"/>
                <a:gd name="T44" fmla="*/ 109 w 509"/>
                <a:gd name="T45" fmla="*/ 184 h 1022"/>
                <a:gd name="T46" fmla="*/ 123 w 509"/>
                <a:gd name="T47" fmla="*/ 92 h 1022"/>
                <a:gd name="T48" fmla="*/ 138 w 509"/>
                <a:gd name="T49" fmla="*/ 0 h 1022"/>
                <a:gd name="T50" fmla="*/ 204 w 509"/>
                <a:gd name="T51" fmla="*/ 9 h 1022"/>
                <a:gd name="T52" fmla="*/ 272 w 509"/>
                <a:gd name="T53" fmla="*/ 16 h 1022"/>
                <a:gd name="T54" fmla="*/ 341 w 509"/>
                <a:gd name="T55" fmla="*/ 21 h 1022"/>
                <a:gd name="T56" fmla="*/ 410 w 509"/>
                <a:gd name="T57" fmla="*/ 26 h 1022"/>
                <a:gd name="T58" fmla="*/ 476 w 509"/>
                <a:gd name="T59" fmla="*/ 28 h 1022"/>
                <a:gd name="T60" fmla="*/ 500 w 509"/>
                <a:gd name="T61" fmla="*/ 49 h 1022"/>
                <a:gd name="T62" fmla="*/ 497 w 509"/>
                <a:gd name="T63" fmla="*/ 121 h 1022"/>
                <a:gd name="T64" fmla="*/ 493 w 509"/>
                <a:gd name="T65" fmla="*/ 274 h 1022"/>
                <a:gd name="T66" fmla="*/ 490 w 509"/>
                <a:gd name="T67" fmla="*/ 371 h 1022"/>
                <a:gd name="T68" fmla="*/ 490 w 509"/>
                <a:gd name="T69" fmla="*/ 445 h 1022"/>
                <a:gd name="T70" fmla="*/ 493 w 509"/>
                <a:gd name="T71" fmla="*/ 502 h 1022"/>
                <a:gd name="T72" fmla="*/ 493 w 509"/>
                <a:gd name="T73" fmla="*/ 561 h 1022"/>
                <a:gd name="T74" fmla="*/ 495 w 509"/>
                <a:gd name="T75" fmla="*/ 618 h 1022"/>
                <a:gd name="T76" fmla="*/ 497 w 509"/>
                <a:gd name="T77" fmla="*/ 677 h 1022"/>
                <a:gd name="T78" fmla="*/ 500 w 509"/>
                <a:gd name="T79" fmla="*/ 734 h 1022"/>
                <a:gd name="T80" fmla="*/ 500 w 509"/>
                <a:gd name="T81" fmla="*/ 793 h 1022"/>
                <a:gd name="T82" fmla="*/ 502 w 509"/>
                <a:gd name="T83" fmla="*/ 850 h 1022"/>
                <a:gd name="T84" fmla="*/ 504 w 509"/>
                <a:gd name="T85" fmla="*/ 909 h 1022"/>
                <a:gd name="T86" fmla="*/ 507 w 509"/>
                <a:gd name="T87" fmla="*/ 966 h 1022"/>
                <a:gd name="T88" fmla="*/ 509 w 509"/>
                <a:gd name="T89" fmla="*/ 1022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9" h="1022">
                  <a:moveTo>
                    <a:pt x="509" y="1022"/>
                  </a:moveTo>
                  <a:lnTo>
                    <a:pt x="500" y="1020"/>
                  </a:lnTo>
                  <a:lnTo>
                    <a:pt x="485" y="1020"/>
                  </a:lnTo>
                  <a:lnTo>
                    <a:pt x="474" y="1020"/>
                  </a:lnTo>
                  <a:lnTo>
                    <a:pt x="459" y="1020"/>
                  </a:lnTo>
                  <a:lnTo>
                    <a:pt x="448" y="1020"/>
                  </a:lnTo>
                  <a:lnTo>
                    <a:pt x="433" y="1020"/>
                  </a:lnTo>
                  <a:lnTo>
                    <a:pt x="422" y="1020"/>
                  </a:lnTo>
                  <a:lnTo>
                    <a:pt x="407" y="1018"/>
                  </a:lnTo>
                  <a:lnTo>
                    <a:pt x="396" y="1018"/>
                  </a:lnTo>
                  <a:lnTo>
                    <a:pt x="381" y="1018"/>
                  </a:lnTo>
                  <a:lnTo>
                    <a:pt x="369" y="1018"/>
                  </a:lnTo>
                  <a:lnTo>
                    <a:pt x="355" y="1015"/>
                  </a:lnTo>
                  <a:lnTo>
                    <a:pt x="353" y="1015"/>
                  </a:lnTo>
                  <a:lnTo>
                    <a:pt x="343" y="1015"/>
                  </a:lnTo>
                  <a:lnTo>
                    <a:pt x="329" y="1015"/>
                  </a:lnTo>
                  <a:lnTo>
                    <a:pt x="317" y="1013"/>
                  </a:lnTo>
                  <a:lnTo>
                    <a:pt x="303" y="1013"/>
                  </a:lnTo>
                  <a:lnTo>
                    <a:pt x="291" y="1013"/>
                  </a:lnTo>
                  <a:lnTo>
                    <a:pt x="277" y="1011"/>
                  </a:lnTo>
                  <a:lnTo>
                    <a:pt x="265" y="1011"/>
                  </a:lnTo>
                  <a:lnTo>
                    <a:pt x="251" y="1011"/>
                  </a:lnTo>
                  <a:lnTo>
                    <a:pt x="239" y="1008"/>
                  </a:lnTo>
                  <a:lnTo>
                    <a:pt x="225" y="1008"/>
                  </a:lnTo>
                  <a:lnTo>
                    <a:pt x="213" y="1006"/>
                  </a:lnTo>
                  <a:lnTo>
                    <a:pt x="199" y="1006"/>
                  </a:lnTo>
                  <a:lnTo>
                    <a:pt x="187" y="1006"/>
                  </a:lnTo>
                  <a:lnTo>
                    <a:pt x="173" y="1003"/>
                  </a:lnTo>
                  <a:lnTo>
                    <a:pt x="161" y="1003"/>
                  </a:lnTo>
                  <a:lnTo>
                    <a:pt x="147" y="1001"/>
                  </a:lnTo>
                  <a:lnTo>
                    <a:pt x="135" y="999"/>
                  </a:lnTo>
                  <a:lnTo>
                    <a:pt x="121" y="999"/>
                  </a:lnTo>
                  <a:lnTo>
                    <a:pt x="109" y="996"/>
                  </a:lnTo>
                  <a:lnTo>
                    <a:pt x="95" y="996"/>
                  </a:lnTo>
                  <a:lnTo>
                    <a:pt x="83" y="994"/>
                  </a:lnTo>
                  <a:lnTo>
                    <a:pt x="69" y="994"/>
                  </a:lnTo>
                  <a:lnTo>
                    <a:pt x="57" y="992"/>
                  </a:lnTo>
                  <a:lnTo>
                    <a:pt x="43" y="989"/>
                  </a:lnTo>
                  <a:lnTo>
                    <a:pt x="31" y="989"/>
                  </a:lnTo>
                  <a:lnTo>
                    <a:pt x="17" y="987"/>
                  </a:lnTo>
                  <a:lnTo>
                    <a:pt x="5" y="985"/>
                  </a:lnTo>
                  <a:lnTo>
                    <a:pt x="0" y="985"/>
                  </a:lnTo>
                  <a:lnTo>
                    <a:pt x="0" y="985"/>
                  </a:lnTo>
                  <a:lnTo>
                    <a:pt x="3" y="954"/>
                  </a:lnTo>
                  <a:lnTo>
                    <a:pt x="8" y="923"/>
                  </a:lnTo>
                  <a:lnTo>
                    <a:pt x="12" y="892"/>
                  </a:lnTo>
                  <a:lnTo>
                    <a:pt x="17" y="861"/>
                  </a:lnTo>
                  <a:lnTo>
                    <a:pt x="19" y="831"/>
                  </a:lnTo>
                  <a:lnTo>
                    <a:pt x="24" y="800"/>
                  </a:lnTo>
                  <a:lnTo>
                    <a:pt x="29" y="769"/>
                  </a:lnTo>
                  <a:lnTo>
                    <a:pt x="34" y="738"/>
                  </a:lnTo>
                  <a:lnTo>
                    <a:pt x="36" y="708"/>
                  </a:lnTo>
                  <a:lnTo>
                    <a:pt x="41" y="677"/>
                  </a:lnTo>
                  <a:lnTo>
                    <a:pt x="45" y="646"/>
                  </a:lnTo>
                  <a:lnTo>
                    <a:pt x="50" y="615"/>
                  </a:lnTo>
                  <a:lnTo>
                    <a:pt x="52" y="584"/>
                  </a:lnTo>
                  <a:lnTo>
                    <a:pt x="57" y="554"/>
                  </a:lnTo>
                  <a:lnTo>
                    <a:pt x="62" y="523"/>
                  </a:lnTo>
                  <a:lnTo>
                    <a:pt x="67" y="492"/>
                  </a:lnTo>
                  <a:lnTo>
                    <a:pt x="71" y="461"/>
                  </a:lnTo>
                  <a:lnTo>
                    <a:pt x="74" y="431"/>
                  </a:lnTo>
                  <a:lnTo>
                    <a:pt x="78" y="400"/>
                  </a:lnTo>
                  <a:lnTo>
                    <a:pt x="83" y="369"/>
                  </a:lnTo>
                  <a:lnTo>
                    <a:pt x="88" y="338"/>
                  </a:lnTo>
                  <a:lnTo>
                    <a:pt x="93" y="308"/>
                  </a:lnTo>
                  <a:lnTo>
                    <a:pt x="97" y="277"/>
                  </a:lnTo>
                  <a:lnTo>
                    <a:pt x="102" y="246"/>
                  </a:lnTo>
                  <a:lnTo>
                    <a:pt x="105" y="215"/>
                  </a:lnTo>
                  <a:lnTo>
                    <a:pt x="109" y="184"/>
                  </a:lnTo>
                  <a:lnTo>
                    <a:pt x="114" y="154"/>
                  </a:lnTo>
                  <a:lnTo>
                    <a:pt x="119" y="123"/>
                  </a:lnTo>
                  <a:lnTo>
                    <a:pt x="123" y="92"/>
                  </a:lnTo>
                  <a:lnTo>
                    <a:pt x="128" y="61"/>
                  </a:lnTo>
                  <a:lnTo>
                    <a:pt x="133" y="31"/>
                  </a:lnTo>
                  <a:lnTo>
                    <a:pt x="138" y="0"/>
                  </a:lnTo>
                  <a:lnTo>
                    <a:pt x="159" y="5"/>
                  </a:lnTo>
                  <a:lnTo>
                    <a:pt x="183" y="7"/>
                  </a:lnTo>
                  <a:lnTo>
                    <a:pt x="204" y="9"/>
                  </a:lnTo>
                  <a:lnTo>
                    <a:pt x="228" y="12"/>
                  </a:lnTo>
                  <a:lnTo>
                    <a:pt x="249" y="14"/>
                  </a:lnTo>
                  <a:lnTo>
                    <a:pt x="272" y="16"/>
                  </a:lnTo>
                  <a:lnTo>
                    <a:pt x="296" y="19"/>
                  </a:lnTo>
                  <a:lnTo>
                    <a:pt x="317" y="19"/>
                  </a:lnTo>
                  <a:lnTo>
                    <a:pt x="341" y="21"/>
                  </a:lnTo>
                  <a:lnTo>
                    <a:pt x="362" y="23"/>
                  </a:lnTo>
                  <a:lnTo>
                    <a:pt x="386" y="23"/>
                  </a:lnTo>
                  <a:lnTo>
                    <a:pt x="410" y="26"/>
                  </a:lnTo>
                  <a:lnTo>
                    <a:pt x="431" y="26"/>
                  </a:lnTo>
                  <a:lnTo>
                    <a:pt x="455" y="28"/>
                  </a:lnTo>
                  <a:lnTo>
                    <a:pt x="476" y="28"/>
                  </a:lnTo>
                  <a:lnTo>
                    <a:pt x="500" y="28"/>
                  </a:lnTo>
                  <a:lnTo>
                    <a:pt x="500" y="40"/>
                  </a:lnTo>
                  <a:lnTo>
                    <a:pt x="500" y="49"/>
                  </a:lnTo>
                  <a:lnTo>
                    <a:pt x="500" y="59"/>
                  </a:lnTo>
                  <a:lnTo>
                    <a:pt x="500" y="71"/>
                  </a:lnTo>
                  <a:lnTo>
                    <a:pt x="497" y="121"/>
                  </a:lnTo>
                  <a:lnTo>
                    <a:pt x="495" y="173"/>
                  </a:lnTo>
                  <a:lnTo>
                    <a:pt x="495" y="222"/>
                  </a:lnTo>
                  <a:lnTo>
                    <a:pt x="493" y="274"/>
                  </a:lnTo>
                  <a:lnTo>
                    <a:pt x="493" y="308"/>
                  </a:lnTo>
                  <a:lnTo>
                    <a:pt x="490" y="341"/>
                  </a:lnTo>
                  <a:lnTo>
                    <a:pt x="490" y="371"/>
                  </a:lnTo>
                  <a:lnTo>
                    <a:pt x="488" y="405"/>
                  </a:lnTo>
                  <a:lnTo>
                    <a:pt x="490" y="423"/>
                  </a:lnTo>
                  <a:lnTo>
                    <a:pt x="490" y="445"/>
                  </a:lnTo>
                  <a:lnTo>
                    <a:pt x="490" y="464"/>
                  </a:lnTo>
                  <a:lnTo>
                    <a:pt x="490" y="483"/>
                  </a:lnTo>
                  <a:lnTo>
                    <a:pt x="493" y="502"/>
                  </a:lnTo>
                  <a:lnTo>
                    <a:pt x="493" y="521"/>
                  </a:lnTo>
                  <a:lnTo>
                    <a:pt x="493" y="539"/>
                  </a:lnTo>
                  <a:lnTo>
                    <a:pt x="493" y="561"/>
                  </a:lnTo>
                  <a:lnTo>
                    <a:pt x="493" y="580"/>
                  </a:lnTo>
                  <a:lnTo>
                    <a:pt x="495" y="599"/>
                  </a:lnTo>
                  <a:lnTo>
                    <a:pt x="495" y="618"/>
                  </a:lnTo>
                  <a:lnTo>
                    <a:pt x="495" y="637"/>
                  </a:lnTo>
                  <a:lnTo>
                    <a:pt x="497" y="655"/>
                  </a:lnTo>
                  <a:lnTo>
                    <a:pt x="497" y="677"/>
                  </a:lnTo>
                  <a:lnTo>
                    <a:pt x="497" y="696"/>
                  </a:lnTo>
                  <a:lnTo>
                    <a:pt x="497" y="715"/>
                  </a:lnTo>
                  <a:lnTo>
                    <a:pt x="500" y="734"/>
                  </a:lnTo>
                  <a:lnTo>
                    <a:pt x="500" y="753"/>
                  </a:lnTo>
                  <a:lnTo>
                    <a:pt x="500" y="771"/>
                  </a:lnTo>
                  <a:lnTo>
                    <a:pt x="500" y="793"/>
                  </a:lnTo>
                  <a:lnTo>
                    <a:pt x="502" y="812"/>
                  </a:lnTo>
                  <a:lnTo>
                    <a:pt x="502" y="831"/>
                  </a:lnTo>
                  <a:lnTo>
                    <a:pt x="502" y="850"/>
                  </a:lnTo>
                  <a:lnTo>
                    <a:pt x="504" y="869"/>
                  </a:lnTo>
                  <a:lnTo>
                    <a:pt x="504" y="890"/>
                  </a:lnTo>
                  <a:lnTo>
                    <a:pt x="504" y="909"/>
                  </a:lnTo>
                  <a:lnTo>
                    <a:pt x="507" y="928"/>
                  </a:lnTo>
                  <a:lnTo>
                    <a:pt x="507" y="947"/>
                  </a:lnTo>
                  <a:lnTo>
                    <a:pt x="507" y="966"/>
                  </a:lnTo>
                  <a:lnTo>
                    <a:pt x="509" y="985"/>
                  </a:lnTo>
                  <a:lnTo>
                    <a:pt x="509" y="1006"/>
                  </a:lnTo>
                  <a:lnTo>
                    <a:pt x="509" y="1022"/>
                  </a:lnTo>
                  <a:close/>
                </a:path>
              </a:pathLst>
            </a:custGeom>
            <a:solidFill>
              <a:schemeClr val="accent1"/>
            </a:solid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Freeform 8"/>
            <p:cNvSpPr>
              <a:spLocks noEditPoints="1"/>
            </p:cNvSpPr>
            <p:nvPr/>
          </p:nvSpPr>
          <p:spPr bwMode="auto">
            <a:xfrm>
              <a:off x="5540" y="1734"/>
              <a:ext cx="1358" cy="1515"/>
            </a:xfrm>
            <a:custGeom>
              <a:avLst/>
              <a:gdLst>
                <a:gd name="T0" fmla="*/ 1142 w 1358"/>
                <a:gd name="T1" fmla="*/ 841 h 1515"/>
                <a:gd name="T2" fmla="*/ 837 w 1358"/>
                <a:gd name="T3" fmla="*/ 1262 h 1515"/>
                <a:gd name="T4" fmla="*/ 482 w 1358"/>
                <a:gd name="T5" fmla="*/ 211 h 1515"/>
                <a:gd name="T6" fmla="*/ 1131 w 1358"/>
                <a:gd name="T7" fmla="*/ 950 h 1515"/>
                <a:gd name="T8" fmla="*/ 851 w 1358"/>
                <a:gd name="T9" fmla="*/ 1255 h 1515"/>
                <a:gd name="T10" fmla="*/ 717 w 1358"/>
                <a:gd name="T11" fmla="*/ 1463 h 1515"/>
                <a:gd name="T12" fmla="*/ 896 w 1358"/>
                <a:gd name="T13" fmla="*/ 1392 h 1515"/>
                <a:gd name="T14" fmla="*/ 951 w 1358"/>
                <a:gd name="T15" fmla="*/ 1122 h 1515"/>
                <a:gd name="T16" fmla="*/ 1048 w 1358"/>
                <a:gd name="T17" fmla="*/ 1063 h 1515"/>
                <a:gd name="T18" fmla="*/ 1322 w 1358"/>
                <a:gd name="T19" fmla="*/ 973 h 1515"/>
                <a:gd name="T20" fmla="*/ 998 w 1358"/>
                <a:gd name="T21" fmla="*/ 618 h 1515"/>
                <a:gd name="T22" fmla="*/ 991 w 1358"/>
                <a:gd name="T23" fmla="*/ 692 h 1515"/>
                <a:gd name="T24" fmla="*/ 915 w 1358"/>
                <a:gd name="T25" fmla="*/ 718 h 1515"/>
                <a:gd name="T26" fmla="*/ 856 w 1358"/>
                <a:gd name="T27" fmla="*/ 661 h 1515"/>
                <a:gd name="T28" fmla="*/ 769 w 1358"/>
                <a:gd name="T29" fmla="*/ 616 h 1515"/>
                <a:gd name="T30" fmla="*/ 740 w 1358"/>
                <a:gd name="T31" fmla="*/ 531 h 1515"/>
                <a:gd name="T32" fmla="*/ 733 w 1358"/>
                <a:gd name="T33" fmla="*/ 471 h 1515"/>
                <a:gd name="T34" fmla="*/ 892 w 1358"/>
                <a:gd name="T35" fmla="*/ 417 h 1515"/>
                <a:gd name="T36" fmla="*/ 816 w 1358"/>
                <a:gd name="T37" fmla="*/ 334 h 1515"/>
                <a:gd name="T38" fmla="*/ 780 w 1358"/>
                <a:gd name="T39" fmla="*/ 235 h 1515"/>
                <a:gd name="T40" fmla="*/ 724 w 1358"/>
                <a:gd name="T41" fmla="*/ 145 h 1515"/>
                <a:gd name="T42" fmla="*/ 669 w 1358"/>
                <a:gd name="T43" fmla="*/ 123 h 1515"/>
                <a:gd name="T44" fmla="*/ 629 w 1358"/>
                <a:gd name="T45" fmla="*/ 69 h 1515"/>
                <a:gd name="T46" fmla="*/ 603 w 1358"/>
                <a:gd name="T47" fmla="*/ 22 h 1515"/>
                <a:gd name="T48" fmla="*/ 601 w 1358"/>
                <a:gd name="T49" fmla="*/ 78 h 1515"/>
                <a:gd name="T50" fmla="*/ 629 w 1358"/>
                <a:gd name="T51" fmla="*/ 138 h 1515"/>
                <a:gd name="T52" fmla="*/ 641 w 1358"/>
                <a:gd name="T53" fmla="*/ 197 h 1515"/>
                <a:gd name="T54" fmla="*/ 603 w 1358"/>
                <a:gd name="T55" fmla="*/ 216 h 1515"/>
                <a:gd name="T56" fmla="*/ 568 w 1358"/>
                <a:gd name="T57" fmla="*/ 256 h 1515"/>
                <a:gd name="T58" fmla="*/ 553 w 1358"/>
                <a:gd name="T59" fmla="*/ 270 h 1515"/>
                <a:gd name="T60" fmla="*/ 463 w 1358"/>
                <a:gd name="T61" fmla="*/ 254 h 1515"/>
                <a:gd name="T62" fmla="*/ 466 w 1358"/>
                <a:gd name="T63" fmla="*/ 211 h 1515"/>
                <a:gd name="T64" fmla="*/ 437 w 1358"/>
                <a:gd name="T65" fmla="*/ 166 h 1515"/>
                <a:gd name="T66" fmla="*/ 402 w 1358"/>
                <a:gd name="T67" fmla="*/ 107 h 1515"/>
                <a:gd name="T68" fmla="*/ 366 w 1358"/>
                <a:gd name="T69" fmla="*/ 69 h 1515"/>
                <a:gd name="T70" fmla="*/ 303 w 1358"/>
                <a:gd name="T71" fmla="*/ 71 h 1515"/>
                <a:gd name="T72" fmla="*/ 258 w 1358"/>
                <a:gd name="T73" fmla="*/ 55 h 1515"/>
                <a:gd name="T74" fmla="*/ 184 w 1358"/>
                <a:gd name="T75" fmla="*/ 5 h 1515"/>
                <a:gd name="T76" fmla="*/ 78 w 1358"/>
                <a:gd name="T77" fmla="*/ 43 h 1515"/>
                <a:gd name="T78" fmla="*/ 35 w 1358"/>
                <a:gd name="T79" fmla="*/ 126 h 1515"/>
                <a:gd name="T80" fmla="*/ 75 w 1358"/>
                <a:gd name="T81" fmla="*/ 223 h 1515"/>
                <a:gd name="T82" fmla="*/ 99 w 1358"/>
                <a:gd name="T83" fmla="*/ 287 h 1515"/>
                <a:gd name="T84" fmla="*/ 90 w 1358"/>
                <a:gd name="T85" fmla="*/ 348 h 1515"/>
                <a:gd name="T86" fmla="*/ 111 w 1358"/>
                <a:gd name="T87" fmla="*/ 405 h 1515"/>
                <a:gd name="T88" fmla="*/ 246 w 1358"/>
                <a:gd name="T89" fmla="*/ 568 h 1515"/>
                <a:gd name="T90" fmla="*/ 146 w 1358"/>
                <a:gd name="T91" fmla="*/ 758 h 1515"/>
                <a:gd name="T92" fmla="*/ 187 w 1358"/>
                <a:gd name="T93" fmla="*/ 805 h 1515"/>
                <a:gd name="T94" fmla="*/ 201 w 1358"/>
                <a:gd name="T95" fmla="*/ 852 h 1515"/>
                <a:gd name="T96" fmla="*/ 236 w 1358"/>
                <a:gd name="T97" fmla="*/ 919 h 1515"/>
                <a:gd name="T98" fmla="*/ 246 w 1358"/>
                <a:gd name="T99" fmla="*/ 997 h 1515"/>
                <a:gd name="T100" fmla="*/ 253 w 1358"/>
                <a:gd name="T101" fmla="*/ 1094 h 1515"/>
                <a:gd name="T102" fmla="*/ 492 w 1358"/>
                <a:gd name="T103" fmla="*/ 1482 h 1515"/>
                <a:gd name="T104" fmla="*/ 674 w 1358"/>
                <a:gd name="T105" fmla="*/ 1458 h 1515"/>
                <a:gd name="T106" fmla="*/ 788 w 1358"/>
                <a:gd name="T107" fmla="*/ 1309 h 1515"/>
                <a:gd name="T108" fmla="*/ 804 w 1358"/>
                <a:gd name="T109" fmla="*/ 1141 h 1515"/>
                <a:gd name="T110" fmla="*/ 887 w 1358"/>
                <a:gd name="T111" fmla="*/ 1037 h 1515"/>
                <a:gd name="T112" fmla="*/ 951 w 1358"/>
                <a:gd name="T113" fmla="*/ 897 h 1515"/>
                <a:gd name="T114" fmla="*/ 1095 w 1358"/>
                <a:gd name="T115" fmla="*/ 812 h 1515"/>
                <a:gd name="T116" fmla="*/ 1216 w 1358"/>
                <a:gd name="T117" fmla="*/ 755 h 1515"/>
                <a:gd name="T118" fmla="*/ 1273 w 1358"/>
                <a:gd name="T119" fmla="*/ 718 h 1515"/>
                <a:gd name="T120" fmla="*/ 1299 w 1358"/>
                <a:gd name="T121" fmla="*/ 635 h 1515"/>
                <a:gd name="T122" fmla="*/ 1327 w 1358"/>
                <a:gd name="T123" fmla="*/ 559 h 1515"/>
                <a:gd name="T124" fmla="*/ 1320 w 1358"/>
                <a:gd name="T125" fmla="*/ 1011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8" h="1515">
                  <a:moveTo>
                    <a:pt x="847" y="1222"/>
                  </a:moveTo>
                  <a:lnTo>
                    <a:pt x="847" y="1219"/>
                  </a:lnTo>
                  <a:lnTo>
                    <a:pt x="849" y="1219"/>
                  </a:lnTo>
                  <a:lnTo>
                    <a:pt x="849" y="1219"/>
                  </a:lnTo>
                  <a:lnTo>
                    <a:pt x="851" y="1215"/>
                  </a:lnTo>
                  <a:lnTo>
                    <a:pt x="851" y="1215"/>
                  </a:lnTo>
                  <a:lnTo>
                    <a:pt x="849" y="1215"/>
                  </a:lnTo>
                  <a:lnTo>
                    <a:pt x="849" y="1215"/>
                  </a:lnTo>
                  <a:lnTo>
                    <a:pt x="847" y="1215"/>
                  </a:lnTo>
                  <a:lnTo>
                    <a:pt x="847" y="1217"/>
                  </a:lnTo>
                  <a:lnTo>
                    <a:pt x="847" y="1217"/>
                  </a:lnTo>
                  <a:lnTo>
                    <a:pt x="844" y="1219"/>
                  </a:lnTo>
                  <a:lnTo>
                    <a:pt x="847" y="1219"/>
                  </a:lnTo>
                  <a:lnTo>
                    <a:pt x="847" y="1219"/>
                  </a:lnTo>
                  <a:lnTo>
                    <a:pt x="847" y="1222"/>
                  </a:lnTo>
                  <a:close/>
                  <a:moveTo>
                    <a:pt x="705" y="1473"/>
                  </a:moveTo>
                  <a:lnTo>
                    <a:pt x="705" y="1473"/>
                  </a:lnTo>
                  <a:lnTo>
                    <a:pt x="705" y="1475"/>
                  </a:lnTo>
                  <a:lnTo>
                    <a:pt x="702" y="1475"/>
                  </a:lnTo>
                  <a:lnTo>
                    <a:pt x="702" y="1475"/>
                  </a:lnTo>
                  <a:lnTo>
                    <a:pt x="698" y="1477"/>
                  </a:lnTo>
                  <a:lnTo>
                    <a:pt x="698" y="1477"/>
                  </a:lnTo>
                  <a:lnTo>
                    <a:pt x="698" y="1477"/>
                  </a:lnTo>
                  <a:lnTo>
                    <a:pt x="695" y="1480"/>
                  </a:lnTo>
                  <a:lnTo>
                    <a:pt x="695" y="1480"/>
                  </a:lnTo>
                  <a:lnTo>
                    <a:pt x="695" y="1480"/>
                  </a:lnTo>
                  <a:lnTo>
                    <a:pt x="695" y="1482"/>
                  </a:lnTo>
                  <a:lnTo>
                    <a:pt x="698" y="1482"/>
                  </a:lnTo>
                  <a:lnTo>
                    <a:pt x="698" y="1482"/>
                  </a:lnTo>
                  <a:lnTo>
                    <a:pt x="698" y="1482"/>
                  </a:lnTo>
                  <a:lnTo>
                    <a:pt x="698" y="1482"/>
                  </a:lnTo>
                  <a:lnTo>
                    <a:pt x="702" y="1482"/>
                  </a:lnTo>
                  <a:lnTo>
                    <a:pt x="702" y="1480"/>
                  </a:lnTo>
                  <a:lnTo>
                    <a:pt x="705" y="1480"/>
                  </a:lnTo>
                  <a:lnTo>
                    <a:pt x="705" y="1477"/>
                  </a:lnTo>
                  <a:lnTo>
                    <a:pt x="707" y="1477"/>
                  </a:lnTo>
                  <a:lnTo>
                    <a:pt x="707" y="1477"/>
                  </a:lnTo>
                  <a:lnTo>
                    <a:pt x="707" y="1475"/>
                  </a:lnTo>
                  <a:lnTo>
                    <a:pt x="707" y="1475"/>
                  </a:lnTo>
                  <a:lnTo>
                    <a:pt x="710" y="1473"/>
                  </a:lnTo>
                  <a:lnTo>
                    <a:pt x="710" y="1473"/>
                  </a:lnTo>
                  <a:lnTo>
                    <a:pt x="710" y="1473"/>
                  </a:lnTo>
                  <a:lnTo>
                    <a:pt x="710" y="1473"/>
                  </a:lnTo>
                  <a:lnTo>
                    <a:pt x="710" y="1470"/>
                  </a:lnTo>
                  <a:lnTo>
                    <a:pt x="710" y="1470"/>
                  </a:lnTo>
                  <a:lnTo>
                    <a:pt x="705" y="1473"/>
                  </a:lnTo>
                  <a:lnTo>
                    <a:pt x="705" y="1473"/>
                  </a:lnTo>
                  <a:close/>
                  <a:moveTo>
                    <a:pt x="1244" y="857"/>
                  </a:moveTo>
                  <a:lnTo>
                    <a:pt x="1244" y="855"/>
                  </a:lnTo>
                  <a:lnTo>
                    <a:pt x="1244" y="855"/>
                  </a:lnTo>
                  <a:lnTo>
                    <a:pt x="1244" y="852"/>
                  </a:lnTo>
                  <a:lnTo>
                    <a:pt x="1244" y="852"/>
                  </a:lnTo>
                  <a:lnTo>
                    <a:pt x="1242" y="850"/>
                  </a:lnTo>
                  <a:lnTo>
                    <a:pt x="1242" y="850"/>
                  </a:lnTo>
                  <a:lnTo>
                    <a:pt x="1237" y="848"/>
                  </a:lnTo>
                  <a:lnTo>
                    <a:pt x="1237" y="848"/>
                  </a:lnTo>
                  <a:lnTo>
                    <a:pt x="1235" y="848"/>
                  </a:lnTo>
                  <a:lnTo>
                    <a:pt x="1235" y="848"/>
                  </a:lnTo>
                  <a:lnTo>
                    <a:pt x="1235" y="845"/>
                  </a:lnTo>
                  <a:lnTo>
                    <a:pt x="1232" y="845"/>
                  </a:lnTo>
                  <a:lnTo>
                    <a:pt x="1232" y="845"/>
                  </a:lnTo>
                  <a:lnTo>
                    <a:pt x="1230" y="845"/>
                  </a:lnTo>
                  <a:lnTo>
                    <a:pt x="1230" y="845"/>
                  </a:lnTo>
                  <a:lnTo>
                    <a:pt x="1230" y="843"/>
                  </a:lnTo>
                  <a:lnTo>
                    <a:pt x="1225" y="843"/>
                  </a:lnTo>
                  <a:lnTo>
                    <a:pt x="1225" y="841"/>
                  </a:lnTo>
                  <a:lnTo>
                    <a:pt x="1223" y="841"/>
                  </a:lnTo>
                  <a:lnTo>
                    <a:pt x="1223" y="843"/>
                  </a:lnTo>
                  <a:lnTo>
                    <a:pt x="1221" y="843"/>
                  </a:lnTo>
                  <a:lnTo>
                    <a:pt x="1221" y="843"/>
                  </a:lnTo>
                  <a:lnTo>
                    <a:pt x="1218" y="843"/>
                  </a:lnTo>
                  <a:lnTo>
                    <a:pt x="1216" y="843"/>
                  </a:lnTo>
                  <a:lnTo>
                    <a:pt x="1211" y="845"/>
                  </a:lnTo>
                  <a:lnTo>
                    <a:pt x="1206" y="845"/>
                  </a:lnTo>
                  <a:lnTo>
                    <a:pt x="1206" y="845"/>
                  </a:lnTo>
                  <a:lnTo>
                    <a:pt x="1206" y="845"/>
                  </a:lnTo>
                  <a:lnTo>
                    <a:pt x="1204" y="845"/>
                  </a:lnTo>
                  <a:lnTo>
                    <a:pt x="1204" y="845"/>
                  </a:lnTo>
                  <a:lnTo>
                    <a:pt x="1204" y="845"/>
                  </a:lnTo>
                  <a:lnTo>
                    <a:pt x="1202" y="843"/>
                  </a:lnTo>
                  <a:lnTo>
                    <a:pt x="1202" y="843"/>
                  </a:lnTo>
                  <a:lnTo>
                    <a:pt x="1199" y="843"/>
                  </a:lnTo>
                  <a:lnTo>
                    <a:pt x="1199" y="843"/>
                  </a:lnTo>
                  <a:lnTo>
                    <a:pt x="1197" y="843"/>
                  </a:lnTo>
                  <a:lnTo>
                    <a:pt x="1195" y="843"/>
                  </a:lnTo>
                  <a:lnTo>
                    <a:pt x="1195" y="843"/>
                  </a:lnTo>
                  <a:lnTo>
                    <a:pt x="1195" y="843"/>
                  </a:lnTo>
                  <a:lnTo>
                    <a:pt x="1192" y="843"/>
                  </a:lnTo>
                  <a:lnTo>
                    <a:pt x="1192" y="843"/>
                  </a:lnTo>
                  <a:lnTo>
                    <a:pt x="1187" y="841"/>
                  </a:lnTo>
                  <a:lnTo>
                    <a:pt x="1187" y="841"/>
                  </a:lnTo>
                  <a:lnTo>
                    <a:pt x="1187" y="841"/>
                  </a:lnTo>
                  <a:lnTo>
                    <a:pt x="1187" y="841"/>
                  </a:lnTo>
                  <a:lnTo>
                    <a:pt x="1187" y="841"/>
                  </a:lnTo>
                  <a:lnTo>
                    <a:pt x="1185" y="841"/>
                  </a:lnTo>
                  <a:lnTo>
                    <a:pt x="1185" y="841"/>
                  </a:lnTo>
                  <a:lnTo>
                    <a:pt x="1183" y="838"/>
                  </a:lnTo>
                  <a:lnTo>
                    <a:pt x="1180" y="838"/>
                  </a:lnTo>
                  <a:lnTo>
                    <a:pt x="1178" y="838"/>
                  </a:lnTo>
                  <a:lnTo>
                    <a:pt x="1176" y="838"/>
                  </a:lnTo>
                  <a:lnTo>
                    <a:pt x="1171" y="838"/>
                  </a:lnTo>
                  <a:lnTo>
                    <a:pt x="1171" y="838"/>
                  </a:lnTo>
                  <a:lnTo>
                    <a:pt x="1168" y="838"/>
                  </a:lnTo>
                  <a:lnTo>
                    <a:pt x="1166" y="841"/>
                  </a:lnTo>
                  <a:lnTo>
                    <a:pt x="1166" y="841"/>
                  </a:lnTo>
                  <a:lnTo>
                    <a:pt x="1161" y="838"/>
                  </a:lnTo>
                  <a:lnTo>
                    <a:pt x="1159" y="841"/>
                  </a:lnTo>
                  <a:lnTo>
                    <a:pt x="1159" y="841"/>
                  </a:lnTo>
                  <a:lnTo>
                    <a:pt x="1154" y="838"/>
                  </a:lnTo>
                  <a:lnTo>
                    <a:pt x="1154" y="838"/>
                  </a:lnTo>
                  <a:lnTo>
                    <a:pt x="1150" y="841"/>
                  </a:lnTo>
                  <a:lnTo>
                    <a:pt x="1142" y="841"/>
                  </a:lnTo>
                  <a:lnTo>
                    <a:pt x="1138" y="841"/>
                  </a:lnTo>
                  <a:lnTo>
                    <a:pt x="1128" y="843"/>
                  </a:lnTo>
                  <a:lnTo>
                    <a:pt x="1121" y="845"/>
                  </a:lnTo>
                  <a:lnTo>
                    <a:pt x="1116" y="848"/>
                  </a:lnTo>
                  <a:lnTo>
                    <a:pt x="1112" y="848"/>
                  </a:lnTo>
                  <a:lnTo>
                    <a:pt x="1098" y="852"/>
                  </a:lnTo>
                  <a:lnTo>
                    <a:pt x="1095" y="852"/>
                  </a:lnTo>
                  <a:lnTo>
                    <a:pt x="1093" y="852"/>
                  </a:lnTo>
                  <a:lnTo>
                    <a:pt x="1093" y="852"/>
                  </a:lnTo>
                  <a:lnTo>
                    <a:pt x="1086" y="852"/>
                  </a:lnTo>
                  <a:lnTo>
                    <a:pt x="1081" y="855"/>
                  </a:lnTo>
                  <a:lnTo>
                    <a:pt x="1081" y="855"/>
                  </a:lnTo>
                  <a:lnTo>
                    <a:pt x="1081" y="855"/>
                  </a:lnTo>
                  <a:lnTo>
                    <a:pt x="1081" y="857"/>
                  </a:lnTo>
                  <a:lnTo>
                    <a:pt x="1081" y="857"/>
                  </a:lnTo>
                  <a:lnTo>
                    <a:pt x="1079" y="857"/>
                  </a:lnTo>
                  <a:lnTo>
                    <a:pt x="1079" y="857"/>
                  </a:lnTo>
                  <a:lnTo>
                    <a:pt x="1076" y="860"/>
                  </a:lnTo>
                  <a:lnTo>
                    <a:pt x="1071" y="864"/>
                  </a:lnTo>
                  <a:lnTo>
                    <a:pt x="1069" y="867"/>
                  </a:lnTo>
                  <a:lnTo>
                    <a:pt x="1069" y="869"/>
                  </a:lnTo>
                  <a:lnTo>
                    <a:pt x="1071" y="869"/>
                  </a:lnTo>
                  <a:lnTo>
                    <a:pt x="1071" y="869"/>
                  </a:lnTo>
                  <a:lnTo>
                    <a:pt x="1074" y="869"/>
                  </a:lnTo>
                  <a:lnTo>
                    <a:pt x="1074" y="871"/>
                  </a:lnTo>
                  <a:lnTo>
                    <a:pt x="1076" y="871"/>
                  </a:lnTo>
                  <a:lnTo>
                    <a:pt x="1079" y="871"/>
                  </a:lnTo>
                  <a:lnTo>
                    <a:pt x="1079" y="871"/>
                  </a:lnTo>
                  <a:lnTo>
                    <a:pt x="1079" y="869"/>
                  </a:lnTo>
                  <a:lnTo>
                    <a:pt x="1079" y="869"/>
                  </a:lnTo>
                  <a:lnTo>
                    <a:pt x="1081" y="869"/>
                  </a:lnTo>
                  <a:lnTo>
                    <a:pt x="1083" y="869"/>
                  </a:lnTo>
                  <a:lnTo>
                    <a:pt x="1083" y="871"/>
                  </a:lnTo>
                  <a:lnTo>
                    <a:pt x="1093" y="871"/>
                  </a:lnTo>
                  <a:lnTo>
                    <a:pt x="1100" y="869"/>
                  </a:lnTo>
                  <a:lnTo>
                    <a:pt x="1107" y="869"/>
                  </a:lnTo>
                  <a:lnTo>
                    <a:pt x="1119" y="871"/>
                  </a:lnTo>
                  <a:lnTo>
                    <a:pt x="1126" y="874"/>
                  </a:lnTo>
                  <a:lnTo>
                    <a:pt x="1128" y="876"/>
                  </a:lnTo>
                  <a:lnTo>
                    <a:pt x="1131" y="876"/>
                  </a:lnTo>
                  <a:lnTo>
                    <a:pt x="1131" y="876"/>
                  </a:lnTo>
                  <a:lnTo>
                    <a:pt x="1133" y="879"/>
                  </a:lnTo>
                  <a:lnTo>
                    <a:pt x="1133" y="881"/>
                  </a:lnTo>
                  <a:lnTo>
                    <a:pt x="1133" y="881"/>
                  </a:lnTo>
                  <a:lnTo>
                    <a:pt x="1135" y="881"/>
                  </a:lnTo>
                  <a:lnTo>
                    <a:pt x="1138" y="883"/>
                  </a:lnTo>
                  <a:lnTo>
                    <a:pt x="1138" y="883"/>
                  </a:lnTo>
                  <a:lnTo>
                    <a:pt x="1145" y="883"/>
                  </a:lnTo>
                  <a:lnTo>
                    <a:pt x="1147" y="883"/>
                  </a:lnTo>
                  <a:lnTo>
                    <a:pt x="1150" y="883"/>
                  </a:lnTo>
                  <a:lnTo>
                    <a:pt x="1150" y="883"/>
                  </a:lnTo>
                  <a:lnTo>
                    <a:pt x="1152" y="883"/>
                  </a:lnTo>
                  <a:lnTo>
                    <a:pt x="1157" y="883"/>
                  </a:lnTo>
                  <a:lnTo>
                    <a:pt x="1161" y="883"/>
                  </a:lnTo>
                  <a:lnTo>
                    <a:pt x="1164" y="883"/>
                  </a:lnTo>
                  <a:lnTo>
                    <a:pt x="1168" y="883"/>
                  </a:lnTo>
                  <a:lnTo>
                    <a:pt x="1180" y="881"/>
                  </a:lnTo>
                  <a:lnTo>
                    <a:pt x="1192" y="881"/>
                  </a:lnTo>
                  <a:lnTo>
                    <a:pt x="1202" y="876"/>
                  </a:lnTo>
                  <a:lnTo>
                    <a:pt x="1209" y="876"/>
                  </a:lnTo>
                  <a:lnTo>
                    <a:pt x="1211" y="874"/>
                  </a:lnTo>
                  <a:lnTo>
                    <a:pt x="1213" y="874"/>
                  </a:lnTo>
                  <a:lnTo>
                    <a:pt x="1216" y="876"/>
                  </a:lnTo>
                  <a:lnTo>
                    <a:pt x="1216" y="876"/>
                  </a:lnTo>
                  <a:lnTo>
                    <a:pt x="1218" y="874"/>
                  </a:lnTo>
                  <a:lnTo>
                    <a:pt x="1223" y="869"/>
                  </a:lnTo>
                  <a:lnTo>
                    <a:pt x="1228" y="869"/>
                  </a:lnTo>
                  <a:lnTo>
                    <a:pt x="1237" y="864"/>
                  </a:lnTo>
                  <a:lnTo>
                    <a:pt x="1237" y="862"/>
                  </a:lnTo>
                  <a:lnTo>
                    <a:pt x="1239" y="862"/>
                  </a:lnTo>
                  <a:lnTo>
                    <a:pt x="1239" y="862"/>
                  </a:lnTo>
                  <a:lnTo>
                    <a:pt x="1242" y="860"/>
                  </a:lnTo>
                  <a:lnTo>
                    <a:pt x="1242" y="857"/>
                  </a:lnTo>
                  <a:lnTo>
                    <a:pt x="1244" y="857"/>
                  </a:lnTo>
                  <a:lnTo>
                    <a:pt x="1244" y="857"/>
                  </a:lnTo>
                  <a:lnTo>
                    <a:pt x="1244" y="857"/>
                  </a:lnTo>
                  <a:lnTo>
                    <a:pt x="1244" y="857"/>
                  </a:lnTo>
                  <a:close/>
                  <a:moveTo>
                    <a:pt x="702" y="1466"/>
                  </a:moveTo>
                  <a:lnTo>
                    <a:pt x="705" y="1468"/>
                  </a:lnTo>
                  <a:lnTo>
                    <a:pt x="705" y="1468"/>
                  </a:lnTo>
                  <a:lnTo>
                    <a:pt x="705" y="1468"/>
                  </a:lnTo>
                  <a:lnTo>
                    <a:pt x="705" y="1468"/>
                  </a:lnTo>
                  <a:lnTo>
                    <a:pt x="707" y="1468"/>
                  </a:lnTo>
                  <a:lnTo>
                    <a:pt x="707" y="1468"/>
                  </a:lnTo>
                  <a:lnTo>
                    <a:pt x="707" y="1468"/>
                  </a:lnTo>
                  <a:lnTo>
                    <a:pt x="710" y="1468"/>
                  </a:lnTo>
                  <a:lnTo>
                    <a:pt x="710" y="1468"/>
                  </a:lnTo>
                  <a:lnTo>
                    <a:pt x="710" y="1466"/>
                  </a:lnTo>
                  <a:lnTo>
                    <a:pt x="710" y="1466"/>
                  </a:lnTo>
                  <a:lnTo>
                    <a:pt x="712" y="1466"/>
                  </a:lnTo>
                  <a:lnTo>
                    <a:pt x="712" y="1466"/>
                  </a:lnTo>
                  <a:lnTo>
                    <a:pt x="712" y="1466"/>
                  </a:lnTo>
                  <a:lnTo>
                    <a:pt x="710" y="1466"/>
                  </a:lnTo>
                  <a:lnTo>
                    <a:pt x="710" y="1466"/>
                  </a:lnTo>
                  <a:lnTo>
                    <a:pt x="710" y="1466"/>
                  </a:lnTo>
                  <a:lnTo>
                    <a:pt x="710" y="1466"/>
                  </a:lnTo>
                  <a:lnTo>
                    <a:pt x="707" y="1463"/>
                  </a:lnTo>
                  <a:lnTo>
                    <a:pt x="707" y="1463"/>
                  </a:lnTo>
                  <a:lnTo>
                    <a:pt x="707" y="1463"/>
                  </a:lnTo>
                  <a:lnTo>
                    <a:pt x="702" y="1466"/>
                  </a:lnTo>
                  <a:lnTo>
                    <a:pt x="702" y="1466"/>
                  </a:lnTo>
                  <a:lnTo>
                    <a:pt x="702" y="1466"/>
                  </a:lnTo>
                  <a:lnTo>
                    <a:pt x="702" y="1466"/>
                  </a:lnTo>
                  <a:lnTo>
                    <a:pt x="702" y="1466"/>
                  </a:lnTo>
                  <a:lnTo>
                    <a:pt x="702" y="1466"/>
                  </a:lnTo>
                  <a:close/>
                  <a:moveTo>
                    <a:pt x="830" y="1279"/>
                  </a:moveTo>
                  <a:lnTo>
                    <a:pt x="833" y="1274"/>
                  </a:lnTo>
                  <a:lnTo>
                    <a:pt x="835" y="1269"/>
                  </a:lnTo>
                  <a:lnTo>
                    <a:pt x="835" y="1267"/>
                  </a:lnTo>
                  <a:lnTo>
                    <a:pt x="837" y="1267"/>
                  </a:lnTo>
                  <a:lnTo>
                    <a:pt x="837" y="1262"/>
                  </a:lnTo>
                  <a:lnTo>
                    <a:pt x="837" y="1262"/>
                  </a:lnTo>
                  <a:lnTo>
                    <a:pt x="837" y="1260"/>
                  </a:lnTo>
                  <a:lnTo>
                    <a:pt x="837" y="1260"/>
                  </a:lnTo>
                  <a:lnTo>
                    <a:pt x="835" y="1260"/>
                  </a:lnTo>
                  <a:lnTo>
                    <a:pt x="835" y="1260"/>
                  </a:lnTo>
                  <a:lnTo>
                    <a:pt x="833" y="1260"/>
                  </a:lnTo>
                  <a:lnTo>
                    <a:pt x="830" y="1264"/>
                  </a:lnTo>
                  <a:lnTo>
                    <a:pt x="828" y="1269"/>
                  </a:lnTo>
                  <a:lnTo>
                    <a:pt x="825" y="1276"/>
                  </a:lnTo>
                  <a:lnTo>
                    <a:pt x="823" y="1279"/>
                  </a:lnTo>
                  <a:lnTo>
                    <a:pt x="825" y="1281"/>
                  </a:lnTo>
                  <a:lnTo>
                    <a:pt x="828" y="1279"/>
                  </a:lnTo>
                  <a:lnTo>
                    <a:pt x="830" y="1279"/>
                  </a:lnTo>
                  <a:close/>
                  <a:moveTo>
                    <a:pt x="702" y="1463"/>
                  </a:moveTo>
                  <a:lnTo>
                    <a:pt x="702" y="1463"/>
                  </a:lnTo>
                  <a:lnTo>
                    <a:pt x="702" y="1463"/>
                  </a:lnTo>
                  <a:lnTo>
                    <a:pt x="705" y="1463"/>
                  </a:lnTo>
                  <a:lnTo>
                    <a:pt x="705" y="1463"/>
                  </a:lnTo>
                  <a:lnTo>
                    <a:pt x="705" y="1463"/>
                  </a:lnTo>
                  <a:lnTo>
                    <a:pt x="705" y="1463"/>
                  </a:lnTo>
                  <a:lnTo>
                    <a:pt x="710" y="1458"/>
                  </a:lnTo>
                  <a:lnTo>
                    <a:pt x="712" y="1458"/>
                  </a:lnTo>
                  <a:lnTo>
                    <a:pt x="712" y="1456"/>
                  </a:lnTo>
                  <a:lnTo>
                    <a:pt x="712" y="1456"/>
                  </a:lnTo>
                  <a:lnTo>
                    <a:pt x="717" y="1456"/>
                  </a:lnTo>
                  <a:lnTo>
                    <a:pt x="724" y="1456"/>
                  </a:lnTo>
                  <a:lnTo>
                    <a:pt x="724" y="1456"/>
                  </a:lnTo>
                  <a:lnTo>
                    <a:pt x="724" y="1454"/>
                  </a:lnTo>
                  <a:lnTo>
                    <a:pt x="726" y="1454"/>
                  </a:lnTo>
                  <a:lnTo>
                    <a:pt x="726" y="1454"/>
                  </a:lnTo>
                  <a:lnTo>
                    <a:pt x="726" y="1454"/>
                  </a:lnTo>
                  <a:lnTo>
                    <a:pt x="726" y="1451"/>
                  </a:lnTo>
                  <a:lnTo>
                    <a:pt x="726" y="1451"/>
                  </a:lnTo>
                  <a:lnTo>
                    <a:pt x="726" y="1451"/>
                  </a:lnTo>
                  <a:lnTo>
                    <a:pt x="726" y="1451"/>
                  </a:lnTo>
                  <a:lnTo>
                    <a:pt x="726" y="1449"/>
                  </a:lnTo>
                  <a:lnTo>
                    <a:pt x="726" y="1449"/>
                  </a:lnTo>
                  <a:lnTo>
                    <a:pt x="726" y="1449"/>
                  </a:lnTo>
                  <a:lnTo>
                    <a:pt x="726" y="1447"/>
                  </a:lnTo>
                  <a:lnTo>
                    <a:pt x="726" y="1447"/>
                  </a:lnTo>
                  <a:lnTo>
                    <a:pt x="726" y="1444"/>
                  </a:lnTo>
                  <a:lnTo>
                    <a:pt x="724" y="1444"/>
                  </a:lnTo>
                  <a:lnTo>
                    <a:pt x="724" y="1442"/>
                  </a:lnTo>
                  <a:lnTo>
                    <a:pt x="726" y="1442"/>
                  </a:lnTo>
                  <a:lnTo>
                    <a:pt x="726" y="1440"/>
                  </a:lnTo>
                  <a:lnTo>
                    <a:pt x="726" y="1440"/>
                  </a:lnTo>
                  <a:lnTo>
                    <a:pt x="726" y="1440"/>
                  </a:lnTo>
                  <a:lnTo>
                    <a:pt x="726" y="1437"/>
                  </a:lnTo>
                  <a:lnTo>
                    <a:pt x="724" y="1432"/>
                  </a:lnTo>
                  <a:lnTo>
                    <a:pt x="724" y="1430"/>
                  </a:lnTo>
                  <a:lnTo>
                    <a:pt x="724" y="1430"/>
                  </a:lnTo>
                  <a:lnTo>
                    <a:pt x="724" y="1428"/>
                  </a:lnTo>
                  <a:lnTo>
                    <a:pt x="724" y="1428"/>
                  </a:lnTo>
                  <a:lnTo>
                    <a:pt x="724" y="1430"/>
                  </a:lnTo>
                  <a:lnTo>
                    <a:pt x="721" y="1430"/>
                  </a:lnTo>
                  <a:lnTo>
                    <a:pt x="721" y="1430"/>
                  </a:lnTo>
                  <a:lnTo>
                    <a:pt x="721" y="1430"/>
                  </a:lnTo>
                  <a:lnTo>
                    <a:pt x="721" y="1432"/>
                  </a:lnTo>
                  <a:lnTo>
                    <a:pt x="719" y="1437"/>
                  </a:lnTo>
                  <a:lnTo>
                    <a:pt x="717" y="1437"/>
                  </a:lnTo>
                  <a:lnTo>
                    <a:pt x="717" y="1440"/>
                  </a:lnTo>
                  <a:lnTo>
                    <a:pt x="717" y="1442"/>
                  </a:lnTo>
                  <a:lnTo>
                    <a:pt x="717" y="1442"/>
                  </a:lnTo>
                  <a:lnTo>
                    <a:pt x="717" y="1444"/>
                  </a:lnTo>
                  <a:lnTo>
                    <a:pt x="717" y="1447"/>
                  </a:lnTo>
                  <a:lnTo>
                    <a:pt x="714" y="1449"/>
                  </a:lnTo>
                  <a:lnTo>
                    <a:pt x="712" y="1451"/>
                  </a:lnTo>
                  <a:lnTo>
                    <a:pt x="712" y="1451"/>
                  </a:lnTo>
                  <a:lnTo>
                    <a:pt x="712" y="1451"/>
                  </a:lnTo>
                  <a:lnTo>
                    <a:pt x="710" y="1451"/>
                  </a:lnTo>
                  <a:lnTo>
                    <a:pt x="710" y="1451"/>
                  </a:lnTo>
                  <a:lnTo>
                    <a:pt x="710" y="1451"/>
                  </a:lnTo>
                  <a:lnTo>
                    <a:pt x="707" y="1454"/>
                  </a:lnTo>
                  <a:lnTo>
                    <a:pt x="707" y="1454"/>
                  </a:lnTo>
                  <a:lnTo>
                    <a:pt x="707" y="1454"/>
                  </a:lnTo>
                  <a:lnTo>
                    <a:pt x="707" y="1456"/>
                  </a:lnTo>
                  <a:lnTo>
                    <a:pt x="707" y="1456"/>
                  </a:lnTo>
                  <a:lnTo>
                    <a:pt x="705" y="1458"/>
                  </a:lnTo>
                  <a:lnTo>
                    <a:pt x="702" y="1461"/>
                  </a:lnTo>
                  <a:lnTo>
                    <a:pt x="702" y="1463"/>
                  </a:lnTo>
                  <a:lnTo>
                    <a:pt x="702" y="1463"/>
                  </a:lnTo>
                  <a:lnTo>
                    <a:pt x="702" y="1463"/>
                  </a:lnTo>
                  <a:close/>
                  <a:moveTo>
                    <a:pt x="471" y="206"/>
                  </a:moveTo>
                  <a:lnTo>
                    <a:pt x="473" y="209"/>
                  </a:lnTo>
                  <a:lnTo>
                    <a:pt x="475" y="211"/>
                  </a:lnTo>
                  <a:lnTo>
                    <a:pt x="475" y="211"/>
                  </a:lnTo>
                  <a:lnTo>
                    <a:pt x="475" y="211"/>
                  </a:lnTo>
                  <a:lnTo>
                    <a:pt x="475" y="213"/>
                  </a:lnTo>
                  <a:lnTo>
                    <a:pt x="475" y="213"/>
                  </a:lnTo>
                  <a:lnTo>
                    <a:pt x="475" y="216"/>
                  </a:lnTo>
                  <a:lnTo>
                    <a:pt x="475" y="216"/>
                  </a:lnTo>
                  <a:lnTo>
                    <a:pt x="475" y="216"/>
                  </a:lnTo>
                  <a:lnTo>
                    <a:pt x="478" y="218"/>
                  </a:lnTo>
                  <a:lnTo>
                    <a:pt x="478" y="218"/>
                  </a:lnTo>
                  <a:lnTo>
                    <a:pt x="478" y="218"/>
                  </a:lnTo>
                  <a:lnTo>
                    <a:pt x="478" y="220"/>
                  </a:lnTo>
                  <a:lnTo>
                    <a:pt x="478" y="223"/>
                  </a:lnTo>
                  <a:lnTo>
                    <a:pt x="478" y="223"/>
                  </a:lnTo>
                  <a:lnTo>
                    <a:pt x="478" y="223"/>
                  </a:lnTo>
                  <a:lnTo>
                    <a:pt x="480" y="220"/>
                  </a:lnTo>
                  <a:lnTo>
                    <a:pt x="478" y="218"/>
                  </a:lnTo>
                  <a:lnTo>
                    <a:pt x="480" y="220"/>
                  </a:lnTo>
                  <a:lnTo>
                    <a:pt x="482" y="220"/>
                  </a:lnTo>
                  <a:lnTo>
                    <a:pt x="482" y="218"/>
                  </a:lnTo>
                  <a:lnTo>
                    <a:pt x="482" y="218"/>
                  </a:lnTo>
                  <a:lnTo>
                    <a:pt x="482" y="216"/>
                  </a:lnTo>
                  <a:lnTo>
                    <a:pt x="482" y="213"/>
                  </a:lnTo>
                  <a:lnTo>
                    <a:pt x="482" y="213"/>
                  </a:lnTo>
                  <a:lnTo>
                    <a:pt x="482" y="213"/>
                  </a:lnTo>
                  <a:lnTo>
                    <a:pt x="482" y="211"/>
                  </a:lnTo>
                  <a:lnTo>
                    <a:pt x="482" y="211"/>
                  </a:lnTo>
                  <a:lnTo>
                    <a:pt x="482" y="211"/>
                  </a:lnTo>
                  <a:lnTo>
                    <a:pt x="482" y="211"/>
                  </a:lnTo>
                  <a:lnTo>
                    <a:pt x="482" y="209"/>
                  </a:lnTo>
                  <a:lnTo>
                    <a:pt x="480" y="209"/>
                  </a:lnTo>
                  <a:lnTo>
                    <a:pt x="480" y="211"/>
                  </a:lnTo>
                  <a:lnTo>
                    <a:pt x="480" y="209"/>
                  </a:lnTo>
                  <a:lnTo>
                    <a:pt x="478" y="209"/>
                  </a:lnTo>
                  <a:lnTo>
                    <a:pt x="478" y="204"/>
                  </a:lnTo>
                  <a:lnTo>
                    <a:pt x="478" y="204"/>
                  </a:lnTo>
                  <a:lnTo>
                    <a:pt x="475" y="204"/>
                  </a:lnTo>
                  <a:lnTo>
                    <a:pt x="475" y="204"/>
                  </a:lnTo>
                  <a:lnTo>
                    <a:pt x="473" y="204"/>
                  </a:lnTo>
                  <a:lnTo>
                    <a:pt x="471" y="206"/>
                  </a:lnTo>
                  <a:lnTo>
                    <a:pt x="471" y="206"/>
                  </a:lnTo>
                  <a:lnTo>
                    <a:pt x="471" y="206"/>
                  </a:lnTo>
                  <a:close/>
                  <a:moveTo>
                    <a:pt x="717" y="1437"/>
                  </a:moveTo>
                  <a:lnTo>
                    <a:pt x="717" y="1435"/>
                  </a:lnTo>
                  <a:lnTo>
                    <a:pt x="719" y="1435"/>
                  </a:lnTo>
                  <a:lnTo>
                    <a:pt x="719" y="1432"/>
                  </a:lnTo>
                  <a:lnTo>
                    <a:pt x="719" y="1432"/>
                  </a:lnTo>
                  <a:lnTo>
                    <a:pt x="719" y="1432"/>
                  </a:lnTo>
                  <a:lnTo>
                    <a:pt x="719" y="1432"/>
                  </a:lnTo>
                  <a:lnTo>
                    <a:pt x="719" y="1432"/>
                  </a:lnTo>
                  <a:lnTo>
                    <a:pt x="714" y="1435"/>
                  </a:lnTo>
                  <a:lnTo>
                    <a:pt x="714" y="1435"/>
                  </a:lnTo>
                  <a:lnTo>
                    <a:pt x="714" y="1435"/>
                  </a:lnTo>
                  <a:lnTo>
                    <a:pt x="714" y="1435"/>
                  </a:lnTo>
                  <a:lnTo>
                    <a:pt x="712" y="1435"/>
                  </a:lnTo>
                  <a:lnTo>
                    <a:pt x="712" y="1437"/>
                  </a:lnTo>
                  <a:lnTo>
                    <a:pt x="710" y="1440"/>
                  </a:lnTo>
                  <a:lnTo>
                    <a:pt x="710" y="1440"/>
                  </a:lnTo>
                  <a:lnTo>
                    <a:pt x="707" y="1444"/>
                  </a:lnTo>
                  <a:lnTo>
                    <a:pt x="707" y="1447"/>
                  </a:lnTo>
                  <a:lnTo>
                    <a:pt x="705" y="1447"/>
                  </a:lnTo>
                  <a:lnTo>
                    <a:pt x="705" y="1449"/>
                  </a:lnTo>
                  <a:lnTo>
                    <a:pt x="705" y="1449"/>
                  </a:lnTo>
                  <a:lnTo>
                    <a:pt x="705" y="1451"/>
                  </a:lnTo>
                  <a:lnTo>
                    <a:pt x="707" y="1451"/>
                  </a:lnTo>
                  <a:lnTo>
                    <a:pt x="707" y="1451"/>
                  </a:lnTo>
                  <a:lnTo>
                    <a:pt x="712" y="1449"/>
                  </a:lnTo>
                  <a:lnTo>
                    <a:pt x="712" y="1449"/>
                  </a:lnTo>
                  <a:lnTo>
                    <a:pt x="714" y="1447"/>
                  </a:lnTo>
                  <a:lnTo>
                    <a:pt x="714" y="1447"/>
                  </a:lnTo>
                  <a:lnTo>
                    <a:pt x="714" y="1447"/>
                  </a:lnTo>
                  <a:lnTo>
                    <a:pt x="714" y="1444"/>
                  </a:lnTo>
                  <a:lnTo>
                    <a:pt x="717" y="1440"/>
                  </a:lnTo>
                  <a:lnTo>
                    <a:pt x="717" y="1440"/>
                  </a:lnTo>
                  <a:lnTo>
                    <a:pt x="717" y="1437"/>
                  </a:lnTo>
                  <a:lnTo>
                    <a:pt x="717" y="1437"/>
                  </a:lnTo>
                  <a:close/>
                  <a:moveTo>
                    <a:pt x="705" y="1454"/>
                  </a:moveTo>
                  <a:lnTo>
                    <a:pt x="705" y="1454"/>
                  </a:lnTo>
                  <a:lnTo>
                    <a:pt x="702" y="1456"/>
                  </a:lnTo>
                  <a:lnTo>
                    <a:pt x="702" y="1456"/>
                  </a:lnTo>
                  <a:lnTo>
                    <a:pt x="702" y="1456"/>
                  </a:lnTo>
                  <a:lnTo>
                    <a:pt x="702" y="1456"/>
                  </a:lnTo>
                  <a:lnTo>
                    <a:pt x="702" y="1456"/>
                  </a:lnTo>
                  <a:lnTo>
                    <a:pt x="702" y="1458"/>
                  </a:lnTo>
                  <a:lnTo>
                    <a:pt x="702" y="1458"/>
                  </a:lnTo>
                  <a:lnTo>
                    <a:pt x="702" y="1458"/>
                  </a:lnTo>
                  <a:lnTo>
                    <a:pt x="702" y="1458"/>
                  </a:lnTo>
                  <a:lnTo>
                    <a:pt x="705" y="1456"/>
                  </a:lnTo>
                  <a:lnTo>
                    <a:pt x="705" y="1456"/>
                  </a:lnTo>
                  <a:lnTo>
                    <a:pt x="705" y="1454"/>
                  </a:lnTo>
                  <a:lnTo>
                    <a:pt x="705" y="1454"/>
                  </a:lnTo>
                  <a:lnTo>
                    <a:pt x="705" y="1454"/>
                  </a:lnTo>
                  <a:close/>
                  <a:moveTo>
                    <a:pt x="1140" y="971"/>
                  </a:moveTo>
                  <a:lnTo>
                    <a:pt x="1138" y="971"/>
                  </a:lnTo>
                  <a:lnTo>
                    <a:pt x="1135" y="971"/>
                  </a:lnTo>
                  <a:lnTo>
                    <a:pt x="1135" y="971"/>
                  </a:lnTo>
                  <a:lnTo>
                    <a:pt x="1133" y="968"/>
                  </a:lnTo>
                  <a:lnTo>
                    <a:pt x="1133" y="966"/>
                  </a:lnTo>
                  <a:lnTo>
                    <a:pt x="1135" y="964"/>
                  </a:lnTo>
                  <a:lnTo>
                    <a:pt x="1138" y="964"/>
                  </a:lnTo>
                  <a:lnTo>
                    <a:pt x="1138" y="961"/>
                  </a:lnTo>
                  <a:lnTo>
                    <a:pt x="1138" y="961"/>
                  </a:lnTo>
                  <a:lnTo>
                    <a:pt x="1135" y="961"/>
                  </a:lnTo>
                  <a:lnTo>
                    <a:pt x="1135" y="961"/>
                  </a:lnTo>
                  <a:lnTo>
                    <a:pt x="1133" y="961"/>
                  </a:lnTo>
                  <a:lnTo>
                    <a:pt x="1133" y="959"/>
                  </a:lnTo>
                  <a:lnTo>
                    <a:pt x="1128" y="957"/>
                  </a:lnTo>
                  <a:lnTo>
                    <a:pt x="1124" y="957"/>
                  </a:lnTo>
                  <a:lnTo>
                    <a:pt x="1124" y="957"/>
                  </a:lnTo>
                  <a:lnTo>
                    <a:pt x="1121" y="957"/>
                  </a:lnTo>
                  <a:lnTo>
                    <a:pt x="1121" y="957"/>
                  </a:lnTo>
                  <a:lnTo>
                    <a:pt x="1121" y="957"/>
                  </a:lnTo>
                  <a:lnTo>
                    <a:pt x="1119" y="957"/>
                  </a:lnTo>
                  <a:lnTo>
                    <a:pt x="1119" y="957"/>
                  </a:lnTo>
                  <a:lnTo>
                    <a:pt x="1119" y="957"/>
                  </a:lnTo>
                  <a:lnTo>
                    <a:pt x="1119" y="957"/>
                  </a:lnTo>
                  <a:lnTo>
                    <a:pt x="1119" y="954"/>
                  </a:lnTo>
                  <a:lnTo>
                    <a:pt x="1121" y="954"/>
                  </a:lnTo>
                  <a:lnTo>
                    <a:pt x="1121" y="954"/>
                  </a:lnTo>
                  <a:lnTo>
                    <a:pt x="1121" y="954"/>
                  </a:lnTo>
                  <a:lnTo>
                    <a:pt x="1119" y="954"/>
                  </a:lnTo>
                  <a:lnTo>
                    <a:pt x="1119" y="954"/>
                  </a:lnTo>
                  <a:lnTo>
                    <a:pt x="1119" y="952"/>
                  </a:lnTo>
                  <a:lnTo>
                    <a:pt x="1116" y="952"/>
                  </a:lnTo>
                  <a:lnTo>
                    <a:pt x="1114" y="954"/>
                  </a:lnTo>
                  <a:lnTo>
                    <a:pt x="1112" y="957"/>
                  </a:lnTo>
                  <a:lnTo>
                    <a:pt x="1112" y="957"/>
                  </a:lnTo>
                  <a:lnTo>
                    <a:pt x="1112" y="957"/>
                  </a:lnTo>
                  <a:lnTo>
                    <a:pt x="1114" y="954"/>
                  </a:lnTo>
                  <a:lnTo>
                    <a:pt x="1114" y="952"/>
                  </a:lnTo>
                  <a:lnTo>
                    <a:pt x="1109" y="952"/>
                  </a:lnTo>
                  <a:lnTo>
                    <a:pt x="1107" y="952"/>
                  </a:lnTo>
                  <a:lnTo>
                    <a:pt x="1109" y="952"/>
                  </a:lnTo>
                  <a:lnTo>
                    <a:pt x="1124" y="950"/>
                  </a:lnTo>
                  <a:lnTo>
                    <a:pt x="1126" y="950"/>
                  </a:lnTo>
                  <a:lnTo>
                    <a:pt x="1128" y="950"/>
                  </a:lnTo>
                  <a:lnTo>
                    <a:pt x="1128" y="950"/>
                  </a:lnTo>
                  <a:lnTo>
                    <a:pt x="1131" y="952"/>
                  </a:lnTo>
                  <a:lnTo>
                    <a:pt x="1133" y="952"/>
                  </a:lnTo>
                  <a:lnTo>
                    <a:pt x="1133" y="950"/>
                  </a:lnTo>
                  <a:lnTo>
                    <a:pt x="1131" y="950"/>
                  </a:lnTo>
                  <a:lnTo>
                    <a:pt x="1131" y="950"/>
                  </a:lnTo>
                  <a:lnTo>
                    <a:pt x="1128" y="947"/>
                  </a:lnTo>
                  <a:lnTo>
                    <a:pt x="1126" y="942"/>
                  </a:lnTo>
                  <a:lnTo>
                    <a:pt x="1124" y="942"/>
                  </a:lnTo>
                  <a:lnTo>
                    <a:pt x="1119" y="940"/>
                  </a:lnTo>
                  <a:lnTo>
                    <a:pt x="1119" y="940"/>
                  </a:lnTo>
                  <a:lnTo>
                    <a:pt x="1119" y="938"/>
                  </a:lnTo>
                  <a:lnTo>
                    <a:pt x="1119" y="938"/>
                  </a:lnTo>
                  <a:lnTo>
                    <a:pt x="1116" y="938"/>
                  </a:lnTo>
                  <a:lnTo>
                    <a:pt x="1116" y="938"/>
                  </a:lnTo>
                  <a:lnTo>
                    <a:pt x="1114" y="938"/>
                  </a:lnTo>
                  <a:lnTo>
                    <a:pt x="1112" y="938"/>
                  </a:lnTo>
                  <a:lnTo>
                    <a:pt x="1112" y="938"/>
                  </a:lnTo>
                  <a:lnTo>
                    <a:pt x="1107" y="935"/>
                  </a:lnTo>
                  <a:lnTo>
                    <a:pt x="1107" y="935"/>
                  </a:lnTo>
                  <a:lnTo>
                    <a:pt x="1105" y="935"/>
                  </a:lnTo>
                  <a:lnTo>
                    <a:pt x="1105" y="935"/>
                  </a:lnTo>
                  <a:lnTo>
                    <a:pt x="1105" y="935"/>
                  </a:lnTo>
                  <a:lnTo>
                    <a:pt x="1102" y="935"/>
                  </a:lnTo>
                  <a:lnTo>
                    <a:pt x="1100" y="933"/>
                  </a:lnTo>
                  <a:lnTo>
                    <a:pt x="1098" y="933"/>
                  </a:lnTo>
                  <a:lnTo>
                    <a:pt x="1095" y="933"/>
                  </a:lnTo>
                  <a:lnTo>
                    <a:pt x="1095" y="933"/>
                  </a:lnTo>
                  <a:lnTo>
                    <a:pt x="1090" y="935"/>
                  </a:lnTo>
                  <a:lnTo>
                    <a:pt x="1088" y="935"/>
                  </a:lnTo>
                  <a:lnTo>
                    <a:pt x="1086" y="933"/>
                  </a:lnTo>
                  <a:lnTo>
                    <a:pt x="1083" y="933"/>
                  </a:lnTo>
                  <a:lnTo>
                    <a:pt x="1081" y="933"/>
                  </a:lnTo>
                  <a:lnTo>
                    <a:pt x="1079" y="933"/>
                  </a:lnTo>
                  <a:lnTo>
                    <a:pt x="1074" y="933"/>
                  </a:lnTo>
                  <a:lnTo>
                    <a:pt x="1060" y="938"/>
                  </a:lnTo>
                  <a:lnTo>
                    <a:pt x="1055" y="940"/>
                  </a:lnTo>
                  <a:lnTo>
                    <a:pt x="1048" y="942"/>
                  </a:lnTo>
                  <a:lnTo>
                    <a:pt x="1041" y="945"/>
                  </a:lnTo>
                  <a:lnTo>
                    <a:pt x="1038" y="947"/>
                  </a:lnTo>
                  <a:lnTo>
                    <a:pt x="1034" y="950"/>
                  </a:lnTo>
                  <a:lnTo>
                    <a:pt x="1024" y="957"/>
                  </a:lnTo>
                  <a:lnTo>
                    <a:pt x="1015" y="961"/>
                  </a:lnTo>
                  <a:lnTo>
                    <a:pt x="1008" y="966"/>
                  </a:lnTo>
                  <a:lnTo>
                    <a:pt x="996" y="980"/>
                  </a:lnTo>
                  <a:lnTo>
                    <a:pt x="991" y="983"/>
                  </a:lnTo>
                  <a:lnTo>
                    <a:pt x="979" y="997"/>
                  </a:lnTo>
                  <a:lnTo>
                    <a:pt x="970" y="1009"/>
                  </a:lnTo>
                  <a:lnTo>
                    <a:pt x="963" y="1016"/>
                  </a:lnTo>
                  <a:lnTo>
                    <a:pt x="960" y="1021"/>
                  </a:lnTo>
                  <a:lnTo>
                    <a:pt x="958" y="1023"/>
                  </a:lnTo>
                  <a:lnTo>
                    <a:pt x="951" y="1028"/>
                  </a:lnTo>
                  <a:lnTo>
                    <a:pt x="948" y="1032"/>
                  </a:lnTo>
                  <a:lnTo>
                    <a:pt x="946" y="1032"/>
                  </a:lnTo>
                  <a:lnTo>
                    <a:pt x="946" y="1035"/>
                  </a:lnTo>
                  <a:lnTo>
                    <a:pt x="944" y="1037"/>
                  </a:lnTo>
                  <a:lnTo>
                    <a:pt x="944" y="1037"/>
                  </a:lnTo>
                  <a:lnTo>
                    <a:pt x="934" y="1051"/>
                  </a:lnTo>
                  <a:lnTo>
                    <a:pt x="934" y="1051"/>
                  </a:lnTo>
                  <a:lnTo>
                    <a:pt x="932" y="1054"/>
                  </a:lnTo>
                  <a:lnTo>
                    <a:pt x="930" y="1054"/>
                  </a:lnTo>
                  <a:lnTo>
                    <a:pt x="930" y="1056"/>
                  </a:lnTo>
                  <a:lnTo>
                    <a:pt x="927" y="1058"/>
                  </a:lnTo>
                  <a:lnTo>
                    <a:pt x="927" y="1058"/>
                  </a:lnTo>
                  <a:lnTo>
                    <a:pt x="925" y="1061"/>
                  </a:lnTo>
                  <a:lnTo>
                    <a:pt x="925" y="1061"/>
                  </a:lnTo>
                  <a:lnTo>
                    <a:pt x="920" y="1068"/>
                  </a:lnTo>
                  <a:lnTo>
                    <a:pt x="920" y="1073"/>
                  </a:lnTo>
                  <a:lnTo>
                    <a:pt x="918" y="1073"/>
                  </a:lnTo>
                  <a:lnTo>
                    <a:pt x="915" y="1075"/>
                  </a:lnTo>
                  <a:lnTo>
                    <a:pt x="915" y="1077"/>
                  </a:lnTo>
                  <a:lnTo>
                    <a:pt x="913" y="1084"/>
                  </a:lnTo>
                  <a:lnTo>
                    <a:pt x="911" y="1087"/>
                  </a:lnTo>
                  <a:lnTo>
                    <a:pt x="908" y="1089"/>
                  </a:lnTo>
                  <a:lnTo>
                    <a:pt x="908" y="1092"/>
                  </a:lnTo>
                  <a:lnTo>
                    <a:pt x="908" y="1092"/>
                  </a:lnTo>
                  <a:lnTo>
                    <a:pt x="906" y="1096"/>
                  </a:lnTo>
                  <a:lnTo>
                    <a:pt x="904" y="1096"/>
                  </a:lnTo>
                  <a:lnTo>
                    <a:pt x="901" y="1099"/>
                  </a:lnTo>
                  <a:lnTo>
                    <a:pt x="901" y="1099"/>
                  </a:lnTo>
                  <a:lnTo>
                    <a:pt x="901" y="1101"/>
                  </a:lnTo>
                  <a:lnTo>
                    <a:pt x="896" y="1110"/>
                  </a:lnTo>
                  <a:lnTo>
                    <a:pt x="892" y="1115"/>
                  </a:lnTo>
                  <a:lnTo>
                    <a:pt x="889" y="1125"/>
                  </a:lnTo>
                  <a:lnTo>
                    <a:pt x="887" y="1132"/>
                  </a:lnTo>
                  <a:lnTo>
                    <a:pt x="885" y="1139"/>
                  </a:lnTo>
                  <a:lnTo>
                    <a:pt x="885" y="1141"/>
                  </a:lnTo>
                  <a:lnTo>
                    <a:pt x="885" y="1141"/>
                  </a:lnTo>
                  <a:lnTo>
                    <a:pt x="882" y="1144"/>
                  </a:lnTo>
                  <a:lnTo>
                    <a:pt x="880" y="1144"/>
                  </a:lnTo>
                  <a:lnTo>
                    <a:pt x="880" y="1146"/>
                  </a:lnTo>
                  <a:lnTo>
                    <a:pt x="877" y="1158"/>
                  </a:lnTo>
                  <a:lnTo>
                    <a:pt x="877" y="1158"/>
                  </a:lnTo>
                  <a:lnTo>
                    <a:pt x="877" y="1160"/>
                  </a:lnTo>
                  <a:lnTo>
                    <a:pt x="880" y="1160"/>
                  </a:lnTo>
                  <a:lnTo>
                    <a:pt x="880" y="1160"/>
                  </a:lnTo>
                  <a:lnTo>
                    <a:pt x="880" y="1163"/>
                  </a:lnTo>
                  <a:lnTo>
                    <a:pt x="880" y="1163"/>
                  </a:lnTo>
                  <a:lnTo>
                    <a:pt x="877" y="1165"/>
                  </a:lnTo>
                  <a:lnTo>
                    <a:pt x="875" y="1174"/>
                  </a:lnTo>
                  <a:lnTo>
                    <a:pt x="873" y="1186"/>
                  </a:lnTo>
                  <a:lnTo>
                    <a:pt x="870" y="1193"/>
                  </a:lnTo>
                  <a:lnTo>
                    <a:pt x="868" y="1196"/>
                  </a:lnTo>
                  <a:lnTo>
                    <a:pt x="868" y="1196"/>
                  </a:lnTo>
                  <a:lnTo>
                    <a:pt x="868" y="1198"/>
                  </a:lnTo>
                  <a:lnTo>
                    <a:pt x="868" y="1198"/>
                  </a:lnTo>
                  <a:lnTo>
                    <a:pt x="868" y="1198"/>
                  </a:lnTo>
                  <a:lnTo>
                    <a:pt x="866" y="1200"/>
                  </a:lnTo>
                  <a:lnTo>
                    <a:pt x="866" y="1200"/>
                  </a:lnTo>
                  <a:lnTo>
                    <a:pt x="866" y="1203"/>
                  </a:lnTo>
                  <a:lnTo>
                    <a:pt x="866" y="1210"/>
                  </a:lnTo>
                  <a:lnTo>
                    <a:pt x="866" y="1212"/>
                  </a:lnTo>
                  <a:lnTo>
                    <a:pt x="861" y="1219"/>
                  </a:lnTo>
                  <a:lnTo>
                    <a:pt x="861" y="1224"/>
                  </a:lnTo>
                  <a:lnTo>
                    <a:pt x="861" y="1231"/>
                  </a:lnTo>
                  <a:lnTo>
                    <a:pt x="856" y="1241"/>
                  </a:lnTo>
                  <a:lnTo>
                    <a:pt x="851" y="1255"/>
                  </a:lnTo>
                  <a:lnTo>
                    <a:pt x="851" y="1255"/>
                  </a:lnTo>
                  <a:lnTo>
                    <a:pt x="849" y="1257"/>
                  </a:lnTo>
                  <a:lnTo>
                    <a:pt x="844" y="1262"/>
                  </a:lnTo>
                  <a:lnTo>
                    <a:pt x="842" y="1264"/>
                  </a:lnTo>
                  <a:lnTo>
                    <a:pt x="842" y="1267"/>
                  </a:lnTo>
                  <a:lnTo>
                    <a:pt x="842" y="1267"/>
                  </a:lnTo>
                  <a:lnTo>
                    <a:pt x="842" y="1267"/>
                  </a:lnTo>
                  <a:lnTo>
                    <a:pt x="840" y="1269"/>
                  </a:lnTo>
                  <a:lnTo>
                    <a:pt x="840" y="1269"/>
                  </a:lnTo>
                  <a:lnTo>
                    <a:pt x="840" y="1269"/>
                  </a:lnTo>
                  <a:lnTo>
                    <a:pt x="840" y="1271"/>
                  </a:lnTo>
                  <a:lnTo>
                    <a:pt x="837" y="1271"/>
                  </a:lnTo>
                  <a:lnTo>
                    <a:pt x="837" y="1271"/>
                  </a:lnTo>
                  <a:lnTo>
                    <a:pt x="837" y="1271"/>
                  </a:lnTo>
                  <a:lnTo>
                    <a:pt x="835" y="1271"/>
                  </a:lnTo>
                  <a:lnTo>
                    <a:pt x="835" y="1271"/>
                  </a:lnTo>
                  <a:lnTo>
                    <a:pt x="833" y="1276"/>
                  </a:lnTo>
                  <a:lnTo>
                    <a:pt x="830" y="1279"/>
                  </a:lnTo>
                  <a:lnTo>
                    <a:pt x="825" y="1281"/>
                  </a:lnTo>
                  <a:lnTo>
                    <a:pt x="823" y="1283"/>
                  </a:lnTo>
                  <a:lnTo>
                    <a:pt x="823" y="1283"/>
                  </a:lnTo>
                  <a:lnTo>
                    <a:pt x="823" y="1288"/>
                  </a:lnTo>
                  <a:lnTo>
                    <a:pt x="821" y="1288"/>
                  </a:lnTo>
                  <a:lnTo>
                    <a:pt x="821" y="1290"/>
                  </a:lnTo>
                  <a:lnTo>
                    <a:pt x="818" y="1293"/>
                  </a:lnTo>
                  <a:lnTo>
                    <a:pt x="818" y="1293"/>
                  </a:lnTo>
                  <a:lnTo>
                    <a:pt x="797" y="1312"/>
                  </a:lnTo>
                  <a:lnTo>
                    <a:pt x="795" y="1314"/>
                  </a:lnTo>
                  <a:lnTo>
                    <a:pt x="792" y="1312"/>
                  </a:lnTo>
                  <a:lnTo>
                    <a:pt x="790" y="1312"/>
                  </a:lnTo>
                  <a:lnTo>
                    <a:pt x="790" y="1312"/>
                  </a:lnTo>
                  <a:lnTo>
                    <a:pt x="788" y="1312"/>
                  </a:lnTo>
                  <a:lnTo>
                    <a:pt x="788" y="1316"/>
                  </a:lnTo>
                  <a:lnTo>
                    <a:pt x="785" y="1319"/>
                  </a:lnTo>
                  <a:lnTo>
                    <a:pt x="783" y="1321"/>
                  </a:lnTo>
                  <a:lnTo>
                    <a:pt x="783" y="1324"/>
                  </a:lnTo>
                  <a:lnTo>
                    <a:pt x="783" y="1324"/>
                  </a:lnTo>
                  <a:lnTo>
                    <a:pt x="783" y="1326"/>
                  </a:lnTo>
                  <a:lnTo>
                    <a:pt x="780" y="1326"/>
                  </a:lnTo>
                  <a:lnTo>
                    <a:pt x="778" y="1326"/>
                  </a:lnTo>
                  <a:lnTo>
                    <a:pt x="773" y="1331"/>
                  </a:lnTo>
                  <a:lnTo>
                    <a:pt x="773" y="1333"/>
                  </a:lnTo>
                  <a:lnTo>
                    <a:pt x="773" y="1335"/>
                  </a:lnTo>
                  <a:lnTo>
                    <a:pt x="773" y="1335"/>
                  </a:lnTo>
                  <a:lnTo>
                    <a:pt x="773" y="1340"/>
                  </a:lnTo>
                  <a:lnTo>
                    <a:pt x="773" y="1342"/>
                  </a:lnTo>
                  <a:lnTo>
                    <a:pt x="766" y="1347"/>
                  </a:lnTo>
                  <a:lnTo>
                    <a:pt x="764" y="1350"/>
                  </a:lnTo>
                  <a:lnTo>
                    <a:pt x="762" y="1352"/>
                  </a:lnTo>
                  <a:lnTo>
                    <a:pt x="762" y="1352"/>
                  </a:lnTo>
                  <a:lnTo>
                    <a:pt x="759" y="1359"/>
                  </a:lnTo>
                  <a:lnTo>
                    <a:pt x="757" y="1361"/>
                  </a:lnTo>
                  <a:lnTo>
                    <a:pt x="754" y="1364"/>
                  </a:lnTo>
                  <a:lnTo>
                    <a:pt x="754" y="1366"/>
                  </a:lnTo>
                  <a:lnTo>
                    <a:pt x="754" y="1369"/>
                  </a:lnTo>
                  <a:lnTo>
                    <a:pt x="757" y="1369"/>
                  </a:lnTo>
                  <a:lnTo>
                    <a:pt x="754" y="1373"/>
                  </a:lnTo>
                  <a:lnTo>
                    <a:pt x="752" y="1373"/>
                  </a:lnTo>
                  <a:lnTo>
                    <a:pt x="747" y="1378"/>
                  </a:lnTo>
                  <a:lnTo>
                    <a:pt x="747" y="1380"/>
                  </a:lnTo>
                  <a:lnTo>
                    <a:pt x="745" y="1380"/>
                  </a:lnTo>
                  <a:lnTo>
                    <a:pt x="743" y="1380"/>
                  </a:lnTo>
                  <a:lnTo>
                    <a:pt x="743" y="1383"/>
                  </a:lnTo>
                  <a:lnTo>
                    <a:pt x="740" y="1383"/>
                  </a:lnTo>
                  <a:lnTo>
                    <a:pt x="740" y="1385"/>
                  </a:lnTo>
                  <a:lnTo>
                    <a:pt x="740" y="1387"/>
                  </a:lnTo>
                  <a:lnTo>
                    <a:pt x="738" y="1387"/>
                  </a:lnTo>
                  <a:lnTo>
                    <a:pt x="738" y="1390"/>
                  </a:lnTo>
                  <a:lnTo>
                    <a:pt x="733" y="1392"/>
                  </a:lnTo>
                  <a:lnTo>
                    <a:pt x="733" y="1392"/>
                  </a:lnTo>
                  <a:lnTo>
                    <a:pt x="733" y="1395"/>
                  </a:lnTo>
                  <a:lnTo>
                    <a:pt x="733" y="1395"/>
                  </a:lnTo>
                  <a:lnTo>
                    <a:pt x="733" y="1395"/>
                  </a:lnTo>
                  <a:lnTo>
                    <a:pt x="733" y="1397"/>
                  </a:lnTo>
                  <a:lnTo>
                    <a:pt x="733" y="1397"/>
                  </a:lnTo>
                  <a:lnTo>
                    <a:pt x="733" y="1399"/>
                  </a:lnTo>
                  <a:lnTo>
                    <a:pt x="733" y="1402"/>
                  </a:lnTo>
                  <a:lnTo>
                    <a:pt x="733" y="1402"/>
                  </a:lnTo>
                  <a:lnTo>
                    <a:pt x="733" y="1404"/>
                  </a:lnTo>
                  <a:lnTo>
                    <a:pt x="733" y="1406"/>
                  </a:lnTo>
                  <a:lnTo>
                    <a:pt x="733" y="1406"/>
                  </a:lnTo>
                  <a:lnTo>
                    <a:pt x="733" y="1411"/>
                  </a:lnTo>
                  <a:lnTo>
                    <a:pt x="726" y="1425"/>
                  </a:lnTo>
                  <a:lnTo>
                    <a:pt x="726" y="1425"/>
                  </a:lnTo>
                  <a:lnTo>
                    <a:pt x="726" y="1430"/>
                  </a:lnTo>
                  <a:lnTo>
                    <a:pt x="726" y="1432"/>
                  </a:lnTo>
                  <a:lnTo>
                    <a:pt x="728" y="1435"/>
                  </a:lnTo>
                  <a:lnTo>
                    <a:pt x="728" y="1435"/>
                  </a:lnTo>
                  <a:lnTo>
                    <a:pt x="728" y="1437"/>
                  </a:lnTo>
                  <a:lnTo>
                    <a:pt x="728" y="1437"/>
                  </a:lnTo>
                  <a:lnTo>
                    <a:pt x="728" y="1440"/>
                  </a:lnTo>
                  <a:lnTo>
                    <a:pt x="726" y="1440"/>
                  </a:lnTo>
                  <a:lnTo>
                    <a:pt x="726" y="1444"/>
                  </a:lnTo>
                  <a:lnTo>
                    <a:pt x="726" y="1447"/>
                  </a:lnTo>
                  <a:lnTo>
                    <a:pt x="726" y="1447"/>
                  </a:lnTo>
                  <a:lnTo>
                    <a:pt x="728" y="1449"/>
                  </a:lnTo>
                  <a:lnTo>
                    <a:pt x="731" y="1451"/>
                  </a:lnTo>
                  <a:lnTo>
                    <a:pt x="731" y="1451"/>
                  </a:lnTo>
                  <a:lnTo>
                    <a:pt x="731" y="1454"/>
                  </a:lnTo>
                  <a:lnTo>
                    <a:pt x="728" y="1456"/>
                  </a:lnTo>
                  <a:lnTo>
                    <a:pt x="728" y="1456"/>
                  </a:lnTo>
                  <a:lnTo>
                    <a:pt x="728" y="1456"/>
                  </a:lnTo>
                  <a:lnTo>
                    <a:pt x="728" y="1456"/>
                  </a:lnTo>
                  <a:lnTo>
                    <a:pt x="726" y="1456"/>
                  </a:lnTo>
                  <a:lnTo>
                    <a:pt x="726" y="1456"/>
                  </a:lnTo>
                  <a:lnTo>
                    <a:pt x="724" y="1456"/>
                  </a:lnTo>
                  <a:lnTo>
                    <a:pt x="719" y="1458"/>
                  </a:lnTo>
                  <a:lnTo>
                    <a:pt x="719" y="1458"/>
                  </a:lnTo>
                  <a:lnTo>
                    <a:pt x="719" y="1458"/>
                  </a:lnTo>
                  <a:lnTo>
                    <a:pt x="717" y="1461"/>
                  </a:lnTo>
                  <a:lnTo>
                    <a:pt x="717" y="1461"/>
                  </a:lnTo>
                  <a:lnTo>
                    <a:pt x="717" y="1463"/>
                  </a:lnTo>
                  <a:lnTo>
                    <a:pt x="717" y="1463"/>
                  </a:lnTo>
                  <a:lnTo>
                    <a:pt x="714" y="1468"/>
                  </a:lnTo>
                  <a:lnTo>
                    <a:pt x="712" y="1468"/>
                  </a:lnTo>
                  <a:lnTo>
                    <a:pt x="712" y="1468"/>
                  </a:lnTo>
                  <a:lnTo>
                    <a:pt x="712" y="1470"/>
                  </a:lnTo>
                  <a:lnTo>
                    <a:pt x="710" y="1470"/>
                  </a:lnTo>
                  <a:lnTo>
                    <a:pt x="707" y="1477"/>
                  </a:lnTo>
                  <a:lnTo>
                    <a:pt x="707" y="1480"/>
                  </a:lnTo>
                  <a:lnTo>
                    <a:pt x="705" y="1482"/>
                  </a:lnTo>
                  <a:lnTo>
                    <a:pt x="698" y="1484"/>
                  </a:lnTo>
                  <a:lnTo>
                    <a:pt x="698" y="1484"/>
                  </a:lnTo>
                  <a:lnTo>
                    <a:pt x="695" y="1487"/>
                  </a:lnTo>
                  <a:lnTo>
                    <a:pt x="695" y="1489"/>
                  </a:lnTo>
                  <a:lnTo>
                    <a:pt x="691" y="1492"/>
                  </a:lnTo>
                  <a:lnTo>
                    <a:pt x="688" y="1492"/>
                  </a:lnTo>
                  <a:lnTo>
                    <a:pt x="688" y="1494"/>
                  </a:lnTo>
                  <a:lnTo>
                    <a:pt x="688" y="1496"/>
                  </a:lnTo>
                  <a:lnTo>
                    <a:pt x="686" y="1496"/>
                  </a:lnTo>
                  <a:lnTo>
                    <a:pt x="686" y="1496"/>
                  </a:lnTo>
                  <a:lnTo>
                    <a:pt x="686" y="1496"/>
                  </a:lnTo>
                  <a:lnTo>
                    <a:pt x="686" y="1499"/>
                  </a:lnTo>
                  <a:lnTo>
                    <a:pt x="686" y="1499"/>
                  </a:lnTo>
                  <a:lnTo>
                    <a:pt x="686" y="1499"/>
                  </a:lnTo>
                  <a:lnTo>
                    <a:pt x="686" y="1503"/>
                  </a:lnTo>
                  <a:lnTo>
                    <a:pt x="683" y="1506"/>
                  </a:lnTo>
                  <a:lnTo>
                    <a:pt x="676" y="1513"/>
                  </a:lnTo>
                  <a:lnTo>
                    <a:pt x="672" y="1515"/>
                  </a:lnTo>
                  <a:lnTo>
                    <a:pt x="672" y="1515"/>
                  </a:lnTo>
                  <a:lnTo>
                    <a:pt x="679" y="1513"/>
                  </a:lnTo>
                  <a:lnTo>
                    <a:pt x="683" y="1511"/>
                  </a:lnTo>
                  <a:lnTo>
                    <a:pt x="691" y="1511"/>
                  </a:lnTo>
                  <a:lnTo>
                    <a:pt x="695" y="1508"/>
                  </a:lnTo>
                  <a:lnTo>
                    <a:pt x="702" y="1506"/>
                  </a:lnTo>
                  <a:lnTo>
                    <a:pt x="714" y="1501"/>
                  </a:lnTo>
                  <a:lnTo>
                    <a:pt x="719" y="1499"/>
                  </a:lnTo>
                  <a:lnTo>
                    <a:pt x="726" y="1496"/>
                  </a:lnTo>
                  <a:lnTo>
                    <a:pt x="731" y="1494"/>
                  </a:lnTo>
                  <a:lnTo>
                    <a:pt x="738" y="1494"/>
                  </a:lnTo>
                  <a:lnTo>
                    <a:pt x="743" y="1492"/>
                  </a:lnTo>
                  <a:lnTo>
                    <a:pt x="754" y="1487"/>
                  </a:lnTo>
                  <a:lnTo>
                    <a:pt x="762" y="1484"/>
                  </a:lnTo>
                  <a:lnTo>
                    <a:pt x="766" y="1482"/>
                  </a:lnTo>
                  <a:lnTo>
                    <a:pt x="773" y="1480"/>
                  </a:lnTo>
                  <a:lnTo>
                    <a:pt x="785" y="1475"/>
                  </a:lnTo>
                  <a:lnTo>
                    <a:pt x="802" y="1470"/>
                  </a:lnTo>
                  <a:lnTo>
                    <a:pt x="809" y="1468"/>
                  </a:lnTo>
                  <a:lnTo>
                    <a:pt x="814" y="1466"/>
                  </a:lnTo>
                  <a:lnTo>
                    <a:pt x="821" y="1463"/>
                  </a:lnTo>
                  <a:lnTo>
                    <a:pt x="825" y="1461"/>
                  </a:lnTo>
                  <a:lnTo>
                    <a:pt x="833" y="1458"/>
                  </a:lnTo>
                  <a:lnTo>
                    <a:pt x="837" y="1456"/>
                  </a:lnTo>
                  <a:lnTo>
                    <a:pt x="844" y="1454"/>
                  </a:lnTo>
                  <a:lnTo>
                    <a:pt x="849" y="1451"/>
                  </a:lnTo>
                  <a:lnTo>
                    <a:pt x="856" y="1449"/>
                  </a:lnTo>
                  <a:lnTo>
                    <a:pt x="861" y="1447"/>
                  </a:lnTo>
                  <a:lnTo>
                    <a:pt x="861" y="1444"/>
                  </a:lnTo>
                  <a:lnTo>
                    <a:pt x="861" y="1444"/>
                  </a:lnTo>
                  <a:lnTo>
                    <a:pt x="861" y="1442"/>
                  </a:lnTo>
                  <a:lnTo>
                    <a:pt x="861" y="1437"/>
                  </a:lnTo>
                  <a:lnTo>
                    <a:pt x="861" y="1437"/>
                  </a:lnTo>
                  <a:lnTo>
                    <a:pt x="861" y="1435"/>
                  </a:lnTo>
                  <a:lnTo>
                    <a:pt x="861" y="1435"/>
                  </a:lnTo>
                  <a:lnTo>
                    <a:pt x="861" y="1430"/>
                  </a:lnTo>
                  <a:lnTo>
                    <a:pt x="861" y="1428"/>
                  </a:lnTo>
                  <a:lnTo>
                    <a:pt x="859" y="1428"/>
                  </a:lnTo>
                  <a:lnTo>
                    <a:pt x="859" y="1428"/>
                  </a:lnTo>
                  <a:lnTo>
                    <a:pt x="859" y="1428"/>
                  </a:lnTo>
                  <a:lnTo>
                    <a:pt x="861" y="1425"/>
                  </a:lnTo>
                  <a:lnTo>
                    <a:pt x="861" y="1423"/>
                  </a:lnTo>
                  <a:lnTo>
                    <a:pt x="861" y="1421"/>
                  </a:lnTo>
                  <a:lnTo>
                    <a:pt x="863" y="1421"/>
                  </a:lnTo>
                  <a:lnTo>
                    <a:pt x="863" y="1418"/>
                  </a:lnTo>
                  <a:lnTo>
                    <a:pt x="866" y="1418"/>
                  </a:lnTo>
                  <a:lnTo>
                    <a:pt x="870" y="1421"/>
                  </a:lnTo>
                  <a:lnTo>
                    <a:pt x="873" y="1421"/>
                  </a:lnTo>
                  <a:lnTo>
                    <a:pt x="875" y="1421"/>
                  </a:lnTo>
                  <a:lnTo>
                    <a:pt x="875" y="1418"/>
                  </a:lnTo>
                  <a:lnTo>
                    <a:pt x="875" y="1416"/>
                  </a:lnTo>
                  <a:lnTo>
                    <a:pt x="875" y="1413"/>
                  </a:lnTo>
                  <a:lnTo>
                    <a:pt x="877" y="1413"/>
                  </a:lnTo>
                  <a:lnTo>
                    <a:pt x="877" y="1411"/>
                  </a:lnTo>
                  <a:lnTo>
                    <a:pt x="877" y="1411"/>
                  </a:lnTo>
                  <a:lnTo>
                    <a:pt x="880" y="1411"/>
                  </a:lnTo>
                  <a:lnTo>
                    <a:pt x="880" y="1409"/>
                  </a:lnTo>
                  <a:lnTo>
                    <a:pt x="880" y="1409"/>
                  </a:lnTo>
                  <a:lnTo>
                    <a:pt x="880" y="1406"/>
                  </a:lnTo>
                  <a:lnTo>
                    <a:pt x="882" y="1406"/>
                  </a:lnTo>
                  <a:lnTo>
                    <a:pt x="885" y="1406"/>
                  </a:lnTo>
                  <a:lnTo>
                    <a:pt x="889" y="1413"/>
                  </a:lnTo>
                  <a:lnTo>
                    <a:pt x="889" y="1413"/>
                  </a:lnTo>
                  <a:lnTo>
                    <a:pt x="892" y="1413"/>
                  </a:lnTo>
                  <a:lnTo>
                    <a:pt x="892" y="1411"/>
                  </a:lnTo>
                  <a:lnTo>
                    <a:pt x="889" y="1411"/>
                  </a:lnTo>
                  <a:lnTo>
                    <a:pt x="889" y="1409"/>
                  </a:lnTo>
                  <a:lnTo>
                    <a:pt x="889" y="1409"/>
                  </a:lnTo>
                  <a:lnTo>
                    <a:pt x="892" y="1406"/>
                  </a:lnTo>
                  <a:lnTo>
                    <a:pt x="892" y="1406"/>
                  </a:lnTo>
                  <a:lnTo>
                    <a:pt x="892" y="1404"/>
                  </a:lnTo>
                  <a:lnTo>
                    <a:pt x="889" y="1402"/>
                  </a:lnTo>
                  <a:lnTo>
                    <a:pt x="889" y="1399"/>
                  </a:lnTo>
                  <a:lnTo>
                    <a:pt x="889" y="1397"/>
                  </a:lnTo>
                  <a:lnTo>
                    <a:pt x="889" y="1397"/>
                  </a:lnTo>
                  <a:lnTo>
                    <a:pt x="889" y="1395"/>
                  </a:lnTo>
                  <a:lnTo>
                    <a:pt x="892" y="1395"/>
                  </a:lnTo>
                  <a:lnTo>
                    <a:pt x="892" y="1395"/>
                  </a:lnTo>
                  <a:lnTo>
                    <a:pt x="894" y="1397"/>
                  </a:lnTo>
                  <a:lnTo>
                    <a:pt x="896" y="1397"/>
                  </a:lnTo>
                  <a:lnTo>
                    <a:pt x="899" y="1397"/>
                  </a:lnTo>
                  <a:lnTo>
                    <a:pt x="899" y="1395"/>
                  </a:lnTo>
                  <a:lnTo>
                    <a:pt x="899" y="1395"/>
                  </a:lnTo>
                  <a:lnTo>
                    <a:pt x="899" y="1392"/>
                  </a:lnTo>
                  <a:lnTo>
                    <a:pt x="896" y="1392"/>
                  </a:lnTo>
                  <a:lnTo>
                    <a:pt x="894" y="1392"/>
                  </a:lnTo>
                  <a:lnTo>
                    <a:pt x="892" y="1390"/>
                  </a:lnTo>
                  <a:lnTo>
                    <a:pt x="892" y="1390"/>
                  </a:lnTo>
                  <a:lnTo>
                    <a:pt x="892" y="1387"/>
                  </a:lnTo>
                  <a:lnTo>
                    <a:pt x="892" y="1380"/>
                  </a:lnTo>
                  <a:lnTo>
                    <a:pt x="894" y="1371"/>
                  </a:lnTo>
                  <a:lnTo>
                    <a:pt x="894" y="1371"/>
                  </a:lnTo>
                  <a:lnTo>
                    <a:pt x="899" y="1369"/>
                  </a:lnTo>
                  <a:lnTo>
                    <a:pt x="899" y="1366"/>
                  </a:lnTo>
                  <a:lnTo>
                    <a:pt x="899" y="1364"/>
                  </a:lnTo>
                  <a:lnTo>
                    <a:pt x="901" y="1364"/>
                  </a:lnTo>
                  <a:lnTo>
                    <a:pt x="901" y="1364"/>
                  </a:lnTo>
                  <a:lnTo>
                    <a:pt x="901" y="1361"/>
                  </a:lnTo>
                  <a:lnTo>
                    <a:pt x="901" y="1361"/>
                  </a:lnTo>
                  <a:lnTo>
                    <a:pt x="901" y="1359"/>
                  </a:lnTo>
                  <a:lnTo>
                    <a:pt x="901" y="1357"/>
                  </a:lnTo>
                  <a:lnTo>
                    <a:pt x="901" y="1357"/>
                  </a:lnTo>
                  <a:lnTo>
                    <a:pt x="901" y="1357"/>
                  </a:lnTo>
                  <a:lnTo>
                    <a:pt x="899" y="1357"/>
                  </a:lnTo>
                  <a:lnTo>
                    <a:pt x="899" y="1354"/>
                  </a:lnTo>
                  <a:lnTo>
                    <a:pt x="899" y="1354"/>
                  </a:lnTo>
                  <a:lnTo>
                    <a:pt x="901" y="1352"/>
                  </a:lnTo>
                  <a:lnTo>
                    <a:pt x="904" y="1347"/>
                  </a:lnTo>
                  <a:lnTo>
                    <a:pt x="904" y="1345"/>
                  </a:lnTo>
                  <a:lnTo>
                    <a:pt x="904" y="1340"/>
                  </a:lnTo>
                  <a:lnTo>
                    <a:pt x="904" y="1338"/>
                  </a:lnTo>
                  <a:lnTo>
                    <a:pt x="904" y="1338"/>
                  </a:lnTo>
                  <a:lnTo>
                    <a:pt x="901" y="1338"/>
                  </a:lnTo>
                  <a:lnTo>
                    <a:pt x="901" y="1338"/>
                  </a:lnTo>
                  <a:lnTo>
                    <a:pt x="899" y="1338"/>
                  </a:lnTo>
                  <a:lnTo>
                    <a:pt x="899" y="1335"/>
                  </a:lnTo>
                  <a:lnTo>
                    <a:pt x="899" y="1333"/>
                  </a:lnTo>
                  <a:lnTo>
                    <a:pt x="899" y="1333"/>
                  </a:lnTo>
                  <a:lnTo>
                    <a:pt x="899" y="1331"/>
                  </a:lnTo>
                  <a:lnTo>
                    <a:pt x="899" y="1331"/>
                  </a:lnTo>
                  <a:lnTo>
                    <a:pt x="899" y="1331"/>
                  </a:lnTo>
                  <a:lnTo>
                    <a:pt x="899" y="1331"/>
                  </a:lnTo>
                  <a:lnTo>
                    <a:pt x="896" y="1331"/>
                  </a:lnTo>
                  <a:lnTo>
                    <a:pt x="896" y="1331"/>
                  </a:lnTo>
                  <a:lnTo>
                    <a:pt x="896" y="1328"/>
                  </a:lnTo>
                  <a:lnTo>
                    <a:pt x="896" y="1328"/>
                  </a:lnTo>
                  <a:lnTo>
                    <a:pt x="896" y="1328"/>
                  </a:lnTo>
                  <a:lnTo>
                    <a:pt x="899" y="1326"/>
                  </a:lnTo>
                  <a:lnTo>
                    <a:pt x="899" y="1324"/>
                  </a:lnTo>
                  <a:lnTo>
                    <a:pt x="899" y="1321"/>
                  </a:lnTo>
                  <a:lnTo>
                    <a:pt x="896" y="1321"/>
                  </a:lnTo>
                  <a:lnTo>
                    <a:pt x="896" y="1319"/>
                  </a:lnTo>
                  <a:lnTo>
                    <a:pt x="894" y="1319"/>
                  </a:lnTo>
                  <a:lnTo>
                    <a:pt x="894" y="1316"/>
                  </a:lnTo>
                  <a:lnTo>
                    <a:pt x="894" y="1312"/>
                  </a:lnTo>
                  <a:lnTo>
                    <a:pt x="894" y="1309"/>
                  </a:lnTo>
                  <a:lnTo>
                    <a:pt x="894" y="1307"/>
                  </a:lnTo>
                  <a:lnTo>
                    <a:pt x="894" y="1307"/>
                  </a:lnTo>
                  <a:lnTo>
                    <a:pt x="894" y="1307"/>
                  </a:lnTo>
                  <a:lnTo>
                    <a:pt x="894" y="1305"/>
                  </a:lnTo>
                  <a:lnTo>
                    <a:pt x="894" y="1302"/>
                  </a:lnTo>
                  <a:lnTo>
                    <a:pt x="894" y="1300"/>
                  </a:lnTo>
                  <a:lnTo>
                    <a:pt x="896" y="1300"/>
                  </a:lnTo>
                  <a:lnTo>
                    <a:pt x="899" y="1295"/>
                  </a:lnTo>
                  <a:lnTo>
                    <a:pt x="899" y="1293"/>
                  </a:lnTo>
                  <a:lnTo>
                    <a:pt x="896" y="1286"/>
                  </a:lnTo>
                  <a:lnTo>
                    <a:pt x="894" y="1276"/>
                  </a:lnTo>
                  <a:lnTo>
                    <a:pt x="894" y="1271"/>
                  </a:lnTo>
                  <a:lnTo>
                    <a:pt x="892" y="1269"/>
                  </a:lnTo>
                  <a:lnTo>
                    <a:pt x="894" y="1267"/>
                  </a:lnTo>
                  <a:lnTo>
                    <a:pt x="894" y="1257"/>
                  </a:lnTo>
                  <a:lnTo>
                    <a:pt x="896" y="1248"/>
                  </a:lnTo>
                  <a:lnTo>
                    <a:pt x="899" y="1238"/>
                  </a:lnTo>
                  <a:lnTo>
                    <a:pt x="901" y="1226"/>
                  </a:lnTo>
                  <a:lnTo>
                    <a:pt x="904" y="1217"/>
                  </a:lnTo>
                  <a:lnTo>
                    <a:pt x="906" y="1208"/>
                  </a:lnTo>
                  <a:lnTo>
                    <a:pt x="906" y="1198"/>
                  </a:lnTo>
                  <a:lnTo>
                    <a:pt x="908" y="1189"/>
                  </a:lnTo>
                  <a:lnTo>
                    <a:pt x="908" y="1186"/>
                  </a:lnTo>
                  <a:lnTo>
                    <a:pt x="911" y="1186"/>
                  </a:lnTo>
                  <a:lnTo>
                    <a:pt x="911" y="1186"/>
                  </a:lnTo>
                  <a:lnTo>
                    <a:pt x="920" y="1184"/>
                  </a:lnTo>
                  <a:lnTo>
                    <a:pt x="922" y="1186"/>
                  </a:lnTo>
                  <a:lnTo>
                    <a:pt x="922" y="1189"/>
                  </a:lnTo>
                  <a:lnTo>
                    <a:pt x="925" y="1193"/>
                  </a:lnTo>
                  <a:lnTo>
                    <a:pt x="925" y="1196"/>
                  </a:lnTo>
                  <a:lnTo>
                    <a:pt x="925" y="1196"/>
                  </a:lnTo>
                  <a:lnTo>
                    <a:pt x="925" y="1196"/>
                  </a:lnTo>
                  <a:lnTo>
                    <a:pt x="925" y="1196"/>
                  </a:lnTo>
                  <a:lnTo>
                    <a:pt x="930" y="1193"/>
                  </a:lnTo>
                  <a:lnTo>
                    <a:pt x="932" y="1189"/>
                  </a:lnTo>
                  <a:lnTo>
                    <a:pt x="937" y="1186"/>
                  </a:lnTo>
                  <a:lnTo>
                    <a:pt x="939" y="1184"/>
                  </a:lnTo>
                  <a:lnTo>
                    <a:pt x="946" y="1177"/>
                  </a:lnTo>
                  <a:lnTo>
                    <a:pt x="948" y="1174"/>
                  </a:lnTo>
                  <a:lnTo>
                    <a:pt x="948" y="1172"/>
                  </a:lnTo>
                  <a:lnTo>
                    <a:pt x="948" y="1170"/>
                  </a:lnTo>
                  <a:lnTo>
                    <a:pt x="951" y="1167"/>
                  </a:lnTo>
                  <a:lnTo>
                    <a:pt x="951" y="1165"/>
                  </a:lnTo>
                  <a:lnTo>
                    <a:pt x="953" y="1163"/>
                  </a:lnTo>
                  <a:lnTo>
                    <a:pt x="953" y="1160"/>
                  </a:lnTo>
                  <a:lnTo>
                    <a:pt x="953" y="1158"/>
                  </a:lnTo>
                  <a:lnTo>
                    <a:pt x="953" y="1155"/>
                  </a:lnTo>
                  <a:lnTo>
                    <a:pt x="953" y="1153"/>
                  </a:lnTo>
                  <a:lnTo>
                    <a:pt x="951" y="1151"/>
                  </a:lnTo>
                  <a:lnTo>
                    <a:pt x="951" y="1148"/>
                  </a:lnTo>
                  <a:lnTo>
                    <a:pt x="948" y="1146"/>
                  </a:lnTo>
                  <a:lnTo>
                    <a:pt x="946" y="1139"/>
                  </a:lnTo>
                  <a:lnTo>
                    <a:pt x="944" y="1137"/>
                  </a:lnTo>
                  <a:lnTo>
                    <a:pt x="944" y="1132"/>
                  </a:lnTo>
                  <a:lnTo>
                    <a:pt x="941" y="1129"/>
                  </a:lnTo>
                  <a:lnTo>
                    <a:pt x="941" y="1127"/>
                  </a:lnTo>
                  <a:lnTo>
                    <a:pt x="944" y="1125"/>
                  </a:lnTo>
                  <a:lnTo>
                    <a:pt x="946" y="1125"/>
                  </a:lnTo>
                  <a:lnTo>
                    <a:pt x="948" y="1122"/>
                  </a:lnTo>
                  <a:lnTo>
                    <a:pt x="948" y="1122"/>
                  </a:lnTo>
                  <a:lnTo>
                    <a:pt x="951" y="1122"/>
                  </a:lnTo>
                  <a:lnTo>
                    <a:pt x="953" y="1120"/>
                  </a:lnTo>
                  <a:lnTo>
                    <a:pt x="956" y="1120"/>
                  </a:lnTo>
                  <a:lnTo>
                    <a:pt x="956" y="1120"/>
                  </a:lnTo>
                  <a:lnTo>
                    <a:pt x="953" y="1118"/>
                  </a:lnTo>
                  <a:lnTo>
                    <a:pt x="953" y="1118"/>
                  </a:lnTo>
                  <a:lnTo>
                    <a:pt x="953" y="1118"/>
                  </a:lnTo>
                  <a:lnTo>
                    <a:pt x="953" y="1115"/>
                  </a:lnTo>
                  <a:lnTo>
                    <a:pt x="953" y="1115"/>
                  </a:lnTo>
                  <a:lnTo>
                    <a:pt x="953" y="1115"/>
                  </a:lnTo>
                  <a:lnTo>
                    <a:pt x="953" y="1115"/>
                  </a:lnTo>
                  <a:lnTo>
                    <a:pt x="956" y="1113"/>
                  </a:lnTo>
                  <a:lnTo>
                    <a:pt x="958" y="1110"/>
                  </a:lnTo>
                  <a:lnTo>
                    <a:pt x="963" y="1110"/>
                  </a:lnTo>
                  <a:lnTo>
                    <a:pt x="965" y="1108"/>
                  </a:lnTo>
                  <a:lnTo>
                    <a:pt x="970" y="1108"/>
                  </a:lnTo>
                  <a:lnTo>
                    <a:pt x="972" y="1106"/>
                  </a:lnTo>
                  <a:lnTo>
                    <a:pt x="974" y="1103"/>
                  </a:lnTo>
                  <a:lnTo>
                    <a:pt x="979" y="1103"/>
                  </a:lnTo>
                  <a:lnTo>
                    <a:pt x="979" y="1101"/>
                  </a:lnTo>
                  <a:lnTo>
                    <a:pt x="979" y="1103"/>
                  </a:lnTo>
                  <a:lnTo>
                    <a:pt x="982" y="1103"/>
                  </a:lnTo>
                  <a:lnTo>
                    <a:pt x="982" y="1103"/>
                  </a:lnTo>
                  <a:lnTo>
                    <a:pt x="982" y="1106"/>
                  </a:lnTo>
                  <a:lnTo>
                    <a:pt x="982" y="1106"/>
                  </a:lnTo>
                  <a:lnTo>
                    <a:pt x="982" y="1106"/>
                  </a:lnTo>
                  <a:lnTo>
                    <a:pt x="982" y="1108"/>
                  </a:lnTo>
                  <a:lnTo>
                    <a:pt x="984" y="1108"/>
                  </a:lnTo>
                  <a:lnTo>
                    <a:pt x="984" y="1106"/>
                  </a:lnTo>
                  <a:lnTo>
                    <a:pt x="986" y="1106"/>
                  </a:lnTo>
                  <a:lnTo>
                    <a:pt x="986" y="1106"/>
                  </a:lnTo>
                  <a:lnTo>
                    <a:pt x="989" y="1106"/>
                  </a:lnTo>
                  <a:lnTo>
                    <a:pt x="991" y="1106"/>
                  </a:lnTo>
                  <a:lnTo>
                    <a:pt x="991" y="1108"/>
                  </a:lnTo>
                  <a:lnTo>
                    <a:pt x="991" y="1108"/>
                  </a:lnTo>
                  <a:lnTo>
                    <a:pt x="993" y="1108"/>
                  </a:lnTo>
                  <a:lnTo>
                    <a:pt x="993" y="1108"/>
                  </a:lnTo>
                  <a:lnTo>
                    <a:pt x="993" y="1108"/>
                  </a:lnTo>
                  <a:lnTo>
                    <a:pt x="996" y="1108"/>
                  </a:lnTo>
                  <a:lnTo>
                    <a:pt x="996" y="1108"/>
                  </a:lnTo>
                  <a:lnTo>
                    <a:pt x="996" y="1108"/>
                  </a:lnTo>
                  <a:lnTo>
                    <a:pt x="996" y="1108"/>
                  </a:lnTo>
                  <a:lnTo>
                    <a:pt x="996" y="1108"/>
                  </a:lnTo>
                  <a:lnTo>
                    <a:pt x="998" y="1108"/>
                  </a:lnTo>
                  <a:lnTo>
                    <a:pt x="998" y="1110"/>
                  </a:lnTo>
                  <a:lnTo>
                    <a:pt x="998" y="1108"/>
                  </a:lnTo>
                  <a:lnTo>
                    <a:pt x="998" y="1106"/>
                  </a:lnTo>
                  <a:lnTo>
                    <a:pt x="998" y="1103"/>
                  </a:lnTo>
                  <a:lnTo>
                    <a:pt x="998" y="1103"/>
                  </a:lnTo>
                  <a:lnTo>
                    <a:pt x="1001" y="1103"/>
                  </a:lnTo>
                  <a:lnTo>
                    <a:pt x="1001" y="1103"/>
                  </a:lnTo>
                  <a:lnTo>
                    <a:pt x="1003" y="1103"/>
                  </a:lnTo>
                  <a:lnTo>
                    <a:pt x="1003" y="1103"/>
                  </a:lnTo>
                  <a:lnTo>
                    <a:pt x="1003" y="1101"/>
                  </a:lnTo>
                  <a:lnTo>
                    <a:pt x="1003" y="1101"/>
                  </a:lnTo>
                  <a:lnTo>
                    <a:pt x="1005" y="1101"/>
                  </a:lnTo>
                  <a:lnTo>
                    <a:pt x="1005" y="1101"/>
                  </a:lnTo>
                  <a:lnTo>
                    <a:pt x="1008" y="1101"/>
                  </a:lnTo>
                  <a:lnTo>
                    <a:pt x="1008" y="1101"/>
                  </a:lnTo>
                  <a:lnTo>
                    <a:pt x="1008" y="1101"/>
                  </a:lnTo>
                  <a:lnTo>
                    <a:pt x="1008" y="1099"/>
                  </a:lnTo>
                  <a:lnTo>
                    <a:pt x="1010" y="1099"/>
                  </a:lnTo>
                  <a:lnTo>
                    <a:pt x="1010" y="1099"/>
                  </a:lnTo>
                  <a:lnTo>
                    <a:pt x="1010" y="1096"/>
                  </a:lnTo>
                  <a:lnTo>
                    <a:pt x="1010" y="1096"/>
                  </a:lnTo>
                  <a:lnTo>
                    <a:pt x="1012" y="1094"/>
                  </a:lnTo>
                  <a:lnTo>
                    <a:pt x="1012" y="1094"/>
                  </a:lnTo>
                  <a:lnTo>
                    <a:pt x="1015" y="1094"/>
                  </a:lnTo>
                  <a:lnTo>
                    <a:pt x="1015" y="1094"/>
                  </a:lnTo>
                  <a:lnTo>
                    <a:pt x="1017" y="1094"/>
                  </a:lnTo>
                  <a:lnTo>
                    <a:pt x="1019" y="1094"/>
                  </a:lnTo>
                  <a:lnTo>
                    <a:pt x="1019" y="1094"/>
                  </a:lnTo>
                  <a:lnTo>
                    <a:pt x="1019" y="1092"/>
                  </a:lnTo>
                  <a:lnTo>
                    <a:pt x="1017" y="1092"/>
                  </a:lnTo>
                  <a:lnTo>
                    <a:pt x="1017" y="1089"/>
                  </a:lnTo>
                  <a:lnTo>
                    <a:pt x="1017" y="1089"/>
                  </a:lnTo>
                  <a:lnTo>
                    <a:pt x="1017" y="1087"/>
                  </a:lnTo>
                  <a:lnTo>
                    <a:pt x="1019" y="1084"/>
                  </a:lnTo>
                  <a:lnTo>
                    <a:pt x="1019" y="1084"/>
                  </a:lnTo>
                  <a:lnTo>
                    <a:pt x="1022" y="1084"/>
                  </a:lnTo>
                  <a:lnTo>
                    <a:pt x="1022" y="1084"/>
                  </a:lnTo>
                  <a:lnTo>
                    <a:pt x="1022" y="1084"/>
                  </a:lnTo>
                  <a:lnTo>
                    <a:pt x="1022" y="1082"/>
                  </a:lnTo>
                  <a:lnTo>
                    <a:pt x="1022" y="1082"/>
                  </a:lnTo>
                  <a:lnTo>
                    <a:pt x="1024" y="1082"/>
                  </a:lnTo>
                  <a:lnTo>
                    <a:pt x="1024" y="1080"/>
                  </a:lnTo>
                  <a:lnTo>
                    <a:pt x="1027" y="1080"/>
                  </a:lnTo>
                  <a:lnTo>
                    <a:pt x="1029" y="1077"/>
                  </a:lnTo>
                  <a:lnTo>
                    <a:pt x="1029" y="1075"/>
                  </a:lnTo>
                  <a:lnTo>
                    <a:pt x="1029" y="1075"/>
                  </a:lnTo>
                  <a:lnTo>
                    <a:pt x="1029" y="1075"/>
                  </a:lnTo>
                  <a:lnTo>
                    <a:pt x="1029" y="1075"/>
                  </a:lnTo>
                  <a:lnTo>
                    <a:pt x="1031" y="1073"/>
                  </a:lnTo>
                  <a:lnTo>
                    <a:pt x="1031" y="1073"/>
                  </a:lnTo>
                  <a:lnTo>
                    <a:pt x="1034" y="1073"/>
                  </a:lnTo>
                  <a:lnTo>
                    <a:pt x="1034" y="1073"/>
                  </a:lnTo>
                  <a:lnTo>
                    <a:pt x="1036" y="1070"/>
                  </a:lnTo>
                  <a:lnTo>
                    <a:pt x="1036" y="1070"/>
                  </a:lnTo>
                  <a:lnTo>
                    <a:pt x="1034" y="1066"/>
                  </a:lnTo>
                  <a:lnTo>
                    <a:pt x="1036" y="1063"/>
                  </a:lnTo>
                  <a:lnTo>
                    <a:pt x="1041" y="1063"/>
                  </a:lnTo>
                  <a:lnTo>
                    <a:pt x="1043" y="1063"/>
                  </a:lnTo>
                  <a:lnTo>
                    <a:pt x="1045" y="1063"/>
                  </a:lnTo>
                  <a:lnTo>
                    <a:pt x="1045" y="1063"/>
                  </a:lnTo>
                  <a:lnTo>
                    <a:pt x="1045" y="1063"/>
                  </a:lnTo>
                  <a:lnTo>
                    <a:pt x="1045" y="1063"/>
                  </a:lnTo>
                  <a:lnTo>
                    <a:pt x="1045" y="1063"/>
                  </a:lnTo>
                  <a:lnTo>
                    <a:pt x="1045" y="1063"/>
                  </a:lnTo>
                  <a:lnTo>
                    <a:pt x="1045" y="1063"/>
                  </a:lnTo>
                  <a:lnTo>
                    <a:pt x="1048" y="1063"/>
                  </a:lnTo>
                  <a:lnTo>
                    <a:pt x="1048" y="1063"/>
                  </a:lnTo>
                  <a:lnTo>
                    <a:pt x="1048" y="1063"/>
                  </a:lnTo>
                  <a:lnTo>
                    <a:pt x="1048" y="1063"/>
                  </a:lnTo>
                  <a:lnTo>
                    <a:pt x="1048" y="1063"/>
                  </a:lnTo>
                  <a:lnTo>
                    <a:pt x="1048" y="1063"/>
                  </a:lnTo>
                  <a:lnTo>
                    <a:pt x="1048" y="1061"/>
                  </a:lnTo>
                  <a:lnTo>
                    <a:pt x="1048" y="1061"/>
                  </a:lnTo>
                  <a:lnTo>
                    <a:pt x="1048" y="1061"/>
                  </a:lnTo>
                  <a:lnTo>
                    <a:pt x="1045" y="1061"/>
                  </a:lnTo>
                  <a:lnTo>
                    <a:pt x="1048" y="1061"/>
                  </a:lnTo>
                  <a:lnTo>
                    <a:pt x="1048" y="1058"/>
                  </a:lnTo>
                  <a:lnTo>
                    <a:pt x="1053" y="1056"/>
                  </a:lnTo>
                  <a:lnTo>
                    <a:pt x="1057" y="1056"/>
                  </a:lnTo>
                  <a:lnTo>
                    <a:pt x="1060" y="1056"/>
                  </a:lnTo>
                  <a:lnTo>
                    <a:pt x="1060" y="1054"/>
                  </a:lnTo>
                  <a:lnTo>
                    <a:pt x="1062" y="1047"/>
                  </a:lnTo>
                  <a:lnTo>
                    <a:pt x="1062" y="1044"/>
                  </a:lnTo>
                  <a:lnTo>
                    <a:pt x="1062" y="1044"/>
                  </a:lnTo>
                  <a:lnTo>
                    <a:pt x="1062" y="1044"/>
                  </a:lnTo>
                  <a:lnTo>
                    <a:pt x="1064" y="1044"/>
                  </a:lnTo>
                  <a:lnTo>
                    <a:pt x="1064" y="1042"/>
                  </a:lnTo>
                  <a:lnTo>
                    <a:pt x="1064" y="1039"/>
                  </a:lnTo>
                  <a:lnTo>
                    <a:pt x="1064" y="1042"/>
                  </a:lnTo>
                  <a:lnTo>
                    <a:pt x="1064" y="1044"/>
                  </a:lnTo>
                  <a:lnTo>
                    <a:pt x="1067" y="1044"/>
                  </a:lnTo>
                  <a:lnTo>
                    <a:pt x="1067" y="1044"/>
                  </a:lnTo>
                  <a:lnTo>
                    <a:pt x="1071" y="1047"/>
                  </a:lnTo>
                  <a:lnTo>
                    <a:pt x="1074" y="1047"/>
                  </a:lnTo>
                  <a:lnTo>
                    <a:pt x="1081" y="1047"/>
                  </a:lnTo>
                  <a:lnTo>
                    <a:pt x="1086" y="1047"/>
                  </a:lnTo>
                  <a:lnTo>
                    <a:pt x="1088" y="1044"/>
                  </a:lnTo>
                  <a:lnTo>
                    <a:pt x="1090" y="1044"/>
                  </a:lnTo>
                  <a:lnTo>
                    <a:pt x="1093" y="1044"/>
                  </a:lnTo>
                  <a:lnTo>
                    <a:pt x="1093" y="1047"/>
                  </a:lnTo>
                  <a:lnTo>
                    <a:pt x="1093" y="1047"/>
                  </a:lnTo>
                  <a:lnTo>
                    <a:pt x="1093" y="1047"/>
                  </a:lnTo>
                  <a:lnTo>
                    <a:pt x="1095" y="1047"/>
                  </a:lnTo>
                  <a:lnTo>
                    <a:pt x="1098" y="1047"/>
                  </a:lnTo>
                  <a:lnTo>
                    <a:pt x="1098" y="1047"/>
                  </a:lnTo>
                  <a:lnTo>
                    <a:pt x="1100" y="1047"/>
                  </a:lnTo>
                  <a:lnTo>
                    <a:pt x="1105" y="1042"/>
                  </a:lnTo>
                  <a:lnTo>
                    <a:pt x="1109" y="1037"/>
                  </a:lnTo>
                  <a:lnTo>
                    <a:pt x="1114" y="1030"/>
                  </a:lnTo>
                  <a:lnTo>
                    <a:pt x="1116" y="1025"/>
                  </a:lnTo>
                  <a:lnTo>
                    <a:pt x="1116" y="1023"/>
                  </a:lnTo>
                  <a:lnTo>
                    <a:pt x="1116" y="1023"/>
                  </a:lnTo>
                  <a:lnTo>
                    <a:pt x="1114" y="1021"/>
                  </a:lnTo>
                  <a:lnTo>
                    <a:pt x="1114" y="1021"/>
                  </a:lnTo>
                  <a:lnTo>
                    <a:pt x="1114" y="1021"/>
                  </a:lnTo>
                  <a:lnTo>
                    <a:pt x="1114" y="1021"/>
                  </a:lnTo>
                  <a:lnTo>
                    <a:pt x="1116" y="1021"/>
                  </a:lnTo>
                  <a:lnTo>
                    <a:pt x="1116" y="1021"/>
                  </a:lnTo>
                  <a:lnTo>
                    <a:pt x="1116" y="1018"/>
                  </a:lnTo>
                  <a:lnTo>
                    <a:pt x="1124" y="1013"/>
                  </a:lnTo>
                  <a:lnTo>
                    <a:pt x="1124" y="1011"/>
                  </a:lnTo>
                  <a:lnTo>
                    <a:pt x="1124" y="1011"/>
                  </a:lnTo>
                  <a:lnTo>
                    <a:pt x="1124" y="1006"/>
                  </a:lnTo>
                  <a:lnTo>
                    <a:pt x="1124" y="1006"/>
                  </a:lnTo>
                  <a:lnTo>
                    <a:pt x="1124" y="1006"/>
                  </a:lnTo>
                  <a:lnTo>
                    <a:pt x="1124" y="1004"/>
                  </a:lnTo>
                  <a:lnTo>
                    <a:pt x="1124" y="1004"/>
                  </a:lnTo>
                  <a:lnTo>
                    <a:pt x="1124" y="1004"/>
                  </a:lnTo>
                  <a:lnTo>
                    <a:pt x="1124" y="1004"/>
                  </a:lnTo>
                  <a:lnTo>
                    <a:pt x="1124" y="1002"/>
                  </a:lnTo>
                  <a:lnTo>
                    <a:pt x="1124" y="1002"/>
                  </a:lnTo>
                  <a:lnTo>
                    <a:pt x="1121" y="1002"/>
                  </a:lnTo>
                  <a:lnTo>
                    <a:pt x="1121" y="1002"/>
                  </a:lnTo>
                  <a:lnTo>
                    <a:pt x="1121" y="1002"/>
                  </a:lnTo>
                  <a:lnTo>
                    <a:pt x="1124" y="999"/>
                  </a:lnTo>
                  <a:lnTo>
                    <a:pt x="1124" y="999"/>
                  </a:lnTo>
                  <a:lnTo>
                    <a:pt x="1128" y="992"/>
                  </a:lnTo>
                  <a:lnTo>
                    <a:pt x="1131" y="990"/>
                  </a:lnTo>
                  <a:lnTo>
                    <a:pt x="1133" y="987"/>
                  </a:lnTo>
                  <a:lnTo>
                    <a:pt x="1138" y="985"/>
                  </a:lnTo>
                  <a:lnTo>
                    <a:pt x="1138" y="985"/>
                  </a:lnTo>
                  <a:lnTo>
                    <a:pt x="1138" y="983"/>
                  </a:lnTo>
                  <a:lnTo>
                    <a:pt x="1138" y="983"/>
                  </a:lnTo>
                  <a:lnTo>
                    <a:pt x="1138" y="980"/>
                  </a:lnTo>
                  <a:lnTo>
                    <a:pt x="1138" y="980"/>
                  </a:lnTo>
                  <a:lnTo>
                    <a:pt x="1138" y="978"/>
                  </a:lnTo>
                  <a:lnTo>
                    <a:pt x="1140" y="978"/>
                  </a:lnTo>
                  <a:lnTo>
                    <a:pt x="1140" y="976"/>
                  </a:lnTo>
                  <a:lnTo>
                    <a:pt x="1140" y="976"/>
                  </a:lnTo>
                  <a:lnTo>
                    <a:pt x="1140" y="973"/>
                  </a:lnTo>
                  <a:lnTo>
                    <a:pt x="1140" y="973"/>
                  </a:lnTo>
                  <a:lnTo>
                    <a:pt x="1140" y="973"/>
                  </a:lnTo>
                  <a:lnTo>
                    <a:pt x="1142" y="971"/>
                  </a:lnTo>
                  <a:lnTo>
                    <a:pt x="1140" y="971"/>
                  </a:lnTo>
                  <a:lnTo>
                    <a:pt x="1140" y="971"/>
                  </a:lnTo>
                  <a:close/>
                  <a:moveTo>
                    <a:pt x="620" y="126"/>
                  </a:moveTo>
                  <a:lnTo>
                    <a:pt x="620" y="126"/>
                  </a:lnTo>
                  <a:lnTo>
                    <a:pt x="620" y="123"/>
                  </a:lnTo>
                  <a:lnTo>
                    <a:pt x="620" y="126"/>
                  </a:lnTo>
                  <a:close/>
                  <a:moveTo>
                    <a:pt x="1325" y="966"/>
                  </a:moveTo>
                  <a:lnTo>
                    <a:pt x="1318" y="971"/>
                  </a:lnTo>
                  <a:lnTo>
                    <a:pt x="1318" y="973"/>
                  </a:lnTo>
                  <a:lnTo>
                    <a:pt x="1315" y="973"/>
                  </a:lnTo>
                  <a:lnTo>
                    <a:pt x="1313" y="985"/>
                  </a:lnTo>
                  <a:lnTo>
                    <a:pt x="1315" y="983"/>
                  </a:lnTo>
                  <a:lnTo>
                    <a:pt x="1315" y="983"/>
                  </a:lnTo>
                  <a:lnTo>
                    <a:pt x="1315" y="980"/>
                  </a:lnTo>
                  <a:lnTo>
                    <a:pt x="1318" y="976"/>
                  </a:lnTo>
                  <a:lnTo>
                    <a:pt x="1318" y="973"/>
                  </a:lnTo>
                  <a:lnTo>
                    <a:pt x="1318" y="973"/>
                  </a:lnTo>
                  <a:lnTo>
                    <a:pt x="1320" y="971"/>
                  </a:lnTo>
                  <a:lnTo>
                    <a:pt x="1322" y="971"/>
                  </a:lnTo>
                  <a:lnTo>
                    <a:pt x="1322" y="973"/>
                  </a:lnTo>
                  <a:lnTo>
                    <a:pt x="1322" y="976"/>
                  </a:lnTo>
                  <a:lnTo>
                    <a:pt x="1320" y="978"/>
                  </a:lnTo>
                  <a:lnTo>
                    <a:pt x="1320" y="978"/>
                  </a:lnTo>
                  <a:lnTo>
                    <a:pt x="1320" y="978"/>
                  </a:lnTo>
                  <a:lnTo>
                    <a:pt x="1322" y="978"/>
                  </a:lnTo>
                  <a:lnTo>
                    <a:pt x="1325" y="976"/>
                  </a:lnTo>
                  <a:lnTo>
                    <a:pt x="1325" y="973"/>
                  </a:lnTo>
                  <a:lnTo>
                    <a:pt x="1322" y="973"/>
                  </a:lnTo>
                  <a:lnTo>
                    <a:pt x="1325" y="971"/>
                  </a:lnTo>
                  <a:lnTo>
                    <a:pt x="1325" y="971"/>
                  </a:lnTo>
                  <a:lnTo>
                    <a:pt x="1325" y="968"/>
                  </a:lnTo>
                  <a:lnTo>
                    <a:pt x="1325" y="968"/>
                  </a:lnTo>
                  <a:lnTo>
                    <a:pt x="1325" y="966"/>
                  </a:lnTo>
                  <a:close/>
                  <a:moveTo>
                    <a:pt x="1355" y="535"/>
                  </a:moveTo>
                  <a:lnTo>
                    <a:pt x="1355" y="533"/>
                  </a:lnTo>
                  <a:lnTo>
                    <a:pt x="1351" y="528"/>
                  </a:lnTo>
                  <a:lnTo>
                    <a:pt x="1348" y="523"/>
                  </a:lnTo>
                  <a:lnTo>
                    <a:pt x="1346" y="521"/>
                  </a:lnTo>
                  <a:lnTo>
                    <a:pt x="1344" y="514"/>
                  </a:lnTo>
                  <a:lnTo>
                    <a:pt x="1339" y="509"/>
                  </a:lnTo>
                  <a:lnTo>
                    <a:pt x="1334" y="502"/>
                  </a:lnTo>
                  <a:lnTo>
                    <a:pt x="1334" y="502"/>
                  </a:lnTo>
                  <a:lnTo>
                    <a:pt x="1332" y="497"/>
                  </a:lnTo>
                  <a:lnTo>
                    <a:pt x="1329" y="493"/>
                  </a:lnTo>
                  <a:lnTo>
                    <a:pt x="1327" y="493"/>
                  </a:lnTo>
                  <a:lnTo>
                    <a:pt x="1322" y="497"/>
                  </a:lnTo>
                  <a:lnTo>
                    <a:pt x="1318" y="500"/>
                  </a:lnTo>
                  <a:lnTo>
                    <a:pt x="1313" y="502"/>
                  </a:lnTo>
                  <a:lnTo>
                    <a:pt x="1308" y="507"/>
                  </a:lnTo>
                  <a:lnTo>
                    <a:pt x="1296" y="514"/>
                  </a:lnTo>
                  <a:lnTo>
                    <a:pt x="1292" y="516"/>
                  </a:lnTo>
                  <a:lnTo>
                    <a:pt x="1284" y="521"/>
                  </a:lnTo>
                  <a:lnTo>
                    <a:pt x="1273" y="528"/>
                  </a:lnTo>
                  <a:lnTo>
                    <a:pt x="1263" y="535"/>
                  </a:lnTo>
                  <a:lnTo>
                    <a:pt x="1251" y="542"/>
                  </a:lnTo>
                  <a:lnTo>
                    <a:pt x="1239" y="549"/>
                  </a:lnTo>
                  <a:lnTo>
                    <a:pt x="1228" y="557"/>
                  </a:lnTo>
                  <a:lnTo>
                    <a:pt x="1216" y="561"/>
                  </a:lnTo>
                  <a:lnTo>
                    <a:pt x="1202" y="571"/>
                  </a:lnTo>
                  <a:lnTo>
                    <a:pt x="1187" y="580"/>
                  </a:lnTo>
                  <a:lnTo>
                    <a:pt x="1173" y="587"/>
                  </a:lnTo>
                  <a:lnTo>
                    <a:pt x="1159" y="597"/>
                  </a:lnTo>
                  <a:lnTo>
                    <a:pt x="1145" y="604"/>
                  </a:lnTo>
                  <a:lnTo>
                    <a:pt x="1131" y="613"/>
                  </a:lnTo>
                  <a:lnTo>
                    <a:pt x="1116" y="620"/>
                  </a:lnTo>
                  <a:lnTo>
                    <a:pt x="1102" y="628"/>
                  </a:lnTo>
                  <a:lnTo>
                    <a:pt x="1093" y="635"/>
                  </a:lnTo>
                  <a:lnTo>
                    <a:pt x="1083" y="639"/>
                  </a:lnTo>
                  <a:lnTo>
                    <a:pt x="1074" y="644"/>
                  </a:lnTo>
                  <a:lnTo>
                    <a:pt x="1064" y="649"/>
                  </a:lnTo>
                  <a:lnTo>
                    <a:pt x="1055" y="654"/>
                  </a:lnTo>
                  <a:lnTo>
                    <a:pt x="1043" y="661"/>
                  </a:lnTo>
                  <a:lnTo>
                    <a:pt x="1038" y="663"/>
                  </a:lnTo>
                  <a:lnTo>
                    <a:pt x="1034" y="665"/>
                  </a:lnTo>
                  <a:lnTo>
                    <a:pt x="1024" y="670"/>
                  </a:lnTo>
                  <a:lnTo>
                    <a:pt x="1024" y="670"/>
                  </a:lnTo>
                  <a:lnTo>
                    <a:pt x="1022" y="673"/>
                  </a:lnTo>
                  <a:lnTo>
                    <a:pt x="1019" y="673"/>
                  </a:lnTo>
                  <a:lnTo>
                    <a:pt x="1017" y="673"/>
                  </a:lnTo>
                  <a:lnTo>
                    <a:pt x="1017" y="673"/>
                  </a:lnTo>
                  <a:lnTo>
                    <a:pt x="1012" y="673"/>
                  </a:lnTo>
                  <a:lnTo>
                    <a:pt x="1012" y="670"/>
                  </a:lnTo>
                  <a:lnTo>
                    <a:pt x="1012" y="668"/>
                  </a:lnTo>
                  <a:lnTo>
                    <a:pt x="1015" y="668"/>
                  </a:lnTo>
                  <a:lnTo>
                    <a:pt x="1017" y="668"/>
                  </a:lnTo>
                  <a:lnTo>
                    <a:pt x="1019" y="668"/>
                  </a:lnTo>
                  <a:lnTo>
                    <a:pt x="1022" y="668"/>
                  </a:lnTo>
                  <a:lnTo>
                    <a:pt x="1022" y="668"/>
                  </a:lnTo>
                  <a:lnTo>
                    <a:pt x="1019" y="665"/>
                  </a:lnTo>
                  <a:lnTo>
                    <a:pt x="1019" y="665"/>
                  </a:lnTo>
                  <a:lnTo>
                    <a:pt x="1017" y="663"/>
                  </a:lnTo>
                  <a:lnTo>
                    <a:pt x="1015" y="661"/>
                  </a:lnTo>
                  <a:lnTo>
                    <a:pt x="1012" y="656"/>
                  </a:lnTo>
                  <a:lnTo>
                    <a:pt x="1010" y="654"/>
                  </a:lnTo>
                  <a:lnTo>
                    <a:pt x="1008" y="651"/>
                  </a:lnTo>
                  <a:lnTo>
                    <a:pt x="1005" y="651"/>
                  </a:lnTo>
                  <a:lnTo>
                    <a:pt x="1005" y="651"/>
                  </a:lnTo>
                  <a:lnTo>
                    <a:pt x="1003" y="651"/>
                  </a:lnTo>
                  <a:lnTo>
                    <a:pt x="1003" y="649"/>
                  </a:lnTo>
                  <a:lnTo>
                    <a:pt x="1003" y="649"/>
                  </a:lnTo>
                  <a:lnTo>
                    <a:pt x="1003" y="649"/>
                  </a:lnTo>
                  <a:lnTo>
                    <a:pt x="1005" y="649"/>
                  </a:lnTo>
                  <a:lnTo>
                    <a:pt x="1003" y="647"/>
                  </a:lnTo>
                  <a:lnTo>
                    <a:pt x="1003" y="647"/>
                  </a:lnTo>
                  <a:lnTo>
                    <a:pt x="1001" y="647"/>
                  </a:lnTo>
                  <a:lnTo>
                    <a:pt x="998" y="649"/>
                  </a:lnTo>
                  <a:lnTo>
                    <a:pt x="996" y="649"/>
                  </a:lnTo>
                  <a:lnTo>
                    <a:pt x="996" y="649"/>
                  </a:lnTo>
                  <a:lnTo>
                    <a:pt x="993" y="649"/>
                  </a:lnTo>
                  <a:lnTo>
                    <a:pt x="989" y="649"/>
                  </a:lnTo>
                  <a:lnTo>
                    <a:pt x="989" y="649"/>
                  </a:lnTo>
                  <a:lnTo>
                    <a:pt x="989" y="649"/>
                  </a:lnTo>
                  <a:lnTo>
                    <a:pt x="991" y="647"/>
                  </a:lnTo>
                  <a:lnTo>
                    <a:pt x="993" y="647"/>
                  </a:lnTo>
                  <a:lnTo>
                    <a:pt x="991" y="644"/>
                  </a:lnTo>
                  <a:lnTo>
                    <a:pt x="991" y="644"/>
                  </a:lnTo>
                  <a:lnTo>
                    <a:pt x="989" y="642"/>
                  </a:lnTo>
                  <a:lnTo>
                    <a:pt x="989" y="642"/>
                  </a:lnTo>
                  <a:lnTo>
                    <a:pt x="989" y="642"/>
                  </a:lnTo>
                  <a:lnTo>
                    <a:pt x="986" y="642"/>
                  </a:lnTo>
                  <a:lnTo>
                    <a:pt x="986" y="642"/>
                  </a:lnTo>
                  <a:lnTo>
                    <a:pt x="986" y="644"/>
                  </a:lnTo>
                  <a:lnTo>
                    <a:pt x="986" y="644"/>
                  </a:lnTo>
                  <a:lnTo>
                    <a:pt x="986" y="644"/>
                  </a:lnTo>
                  <a:lnTo>
                    <a:pt x="984" y="644"/>
                  </a:lnTo>
                  <a:lnTo>
                    <a:pt x="982" y="644"/>
                  </a:lnTo>
                  <a:lnTo>
                    <a:pt x="982" y="644"/>
                  </a:lnTo>
                  <a:lnTo>
                    <a:pt x="982" y="642"/>
                  </a:lnTo>
                  <a:lnTo>
                    <a:pt x="982" y="639"/>
                  </a:lnTo>
                  <a:lnTo>
                    <a:pt x="982" y="635"/>
                  </a:lnTo>
                  <a:lnTo>
                    <a:pt x="982" y="635"/>
                  </a:lnTo>
                  <a:lnTo>
                    <a:pt x="984" y="632"/>
                  </a:lnTo>
                  <a:lnTo>
                    <a:pt x="984" y="628"/>
                  </a:lnTo>
                  <a:lnTo>
                    <a:pt x="986" y="625"/>
                  </a:lnTo>
                  <a:lnTo>
                    <a:pt x="989" y="625"/>
                  </a:lnTo>
                  <a:lnTo>
                    <a:pt x="991" y="623"/>
                  </a:lnTo>
                  <a:lnTo>
                    <a:pt x="993" y="620"/>
                  </a:lnTo>
                  <a:lnTo>
                    <a:pt x="993" y="620"/>
                  </a:lnTo>
                  <a:lnTo>
                    <a:pt x="996" y="618"/>
                  </a:lnTo>
                  <a:lnTo>
                    <a:pt x="998" y="618"/>
                  </a:lnTo>
                  <a:lnTo>
                    <a:pt x="998" y="616"/>
                  </a:lnTo>
                  <a:lnTo>
                    <a:pt x="1001" y="616"/>
                  </a:lnTo>
                  <a:lnTo>
                    <a:pt x="1001" y="616"/>
                  </a:lnTo>
                  <a:lnTo>
                    <a:pt x="1003" y="613"/>
                  </a:lnTo>
                  <a:lnTo>
                    <a:pt x="1003" y="613"/>
                  </a:lnTo>
                  <a:lnTo>
                    <a:pt x="1005" y="613"/>
                  </a:lnTo>
                  <a:lnTo>
                    <a:pt x="1005" y="613"/>
                  </a:lnTo>
                  <a:lnTo>
                    <a:pt x="1008" y="611"/>
                  </a:lnTo>
                  <a:lnTo>
                    <a:pt x="1005" y="609"/>
                  </a:lnTo>
                  <a:lnTo>
                    <a:pt x="1003" y="609"/>
                  </a:lnTo>
                  <a:lnTo>
                    <a:pt x="1001" y="606"/>
                  </a:lnTo>
                  <a:lnTo>
                    <a:pt x="1001" y="606"/>
                  </a:lnTo>
                  <a:lnTo>
                    <a:pt x="998" y="606"/>
                  </a:lnTo>
                  <a:lnTo>
                    <a:pt x="998" y="606"/>
                  </a:lnTo>
                  <a:lnTo>
                    <a:pt x="996" y="606"/>
                  </a:lnTo>
                  <a:lnTo>
                    <a:pt x="996" y="606"/>
                  </a:lnTo>
                  <a:lnTo>
                    <a:pt x="993" y="606"/>
                  </a:lnTo>
                  <a:lnTo>
                    <a:pt x="993" y="606"/>
                  </a:lnTo>
                  <a:lnTo>
                    <a:pt x="991" y="606"/>
                  </a:lnTo>
                  <a:lnTo>
                    <a:pt x="991" y="604"/>
                  </a:lnTo>
                  <a:lnTo>
                    <a:pt x="989" y="599"/>
                  </a:lnTo>
                  <a:lnTo>
                    <a:pt x="989" y="594"/>
                  </a:lnTo>
                  <a:lnTo>
                    <a:pt x="986" y="592"/>
                  </a:lnTo>
                  <a:lnTo>
                    <a:pt x="986" y="590"/>
                  </a:lnTo>
                  <a:lnTo>
                    <a:pt x="984" y="587"/>
                  </a:lnTo>
                  <a:lnTo>
                    <a:pt x="982" y="587"/>
                  </a:lnTo>
                  <a:lnTo>
                    <a:pt x="979" y="587"/>
                  </a:lnTo>
                  <a:lnTo>
                    <a:pt x="979" y="585"/>
                  </a:lnTo>
                  <a:lnTo>
                    <a:pt x="977" y="585"/>
                  </a:lnTo>
                  <a:lnTo>
                    <a:pt x="977" y="583"/>
                  </a:lnTo>
                  <a:lnTo>
                    <a:pt x="977" y="583"/>
                  </a:lnTo>
                  <a:lnTo>
                    <a:pt x="974" y="580"/>
                  </a:lnTo>
                  <a:lnTo>
                    <a:pt x="972" y="580"/>
                  </a:lnTo>
                  <a:lnTo>
                    <a:pt x="970" y="583"/>
                  </a:lnTo>
                  <a:lnTo>
                    <a:pt x="967" y="583"/>
                  </a:lnTo>
                  <a:lnTo>
                    <a:pt x="967" y="585"/>
                  </a:lnTo>
                  <a:lnTo>
                    <a:pt x="965" y="585"/>
                  </a:lnTo>
                  <a:lnTo>
                    <a:pt x="963" y="587"/>
                  </a:lnTo>
                  <a:lnTo>
                    <a:pt x="963" y="590"/>
                  </a:lnTo>
                  <a:lnTo>
                    <a:pt x="963" y="592"/>
                  </a:lnTo>
                  <a:lnTo>
                    <a:pt x="965" y="594"/>
                  </a:lnTo>
                  <a:lnTo>
                    <a:pt x="965" y="594"/>
                  </a:lnTo>
                  <a:lnTo>
                    <a:pt x="967" y="597"/>
                  </a:lnTo>
                  <a:lnTo>
                    <a:pt x="967" y="599"/>
                  </a:lnTo>
                  <a:lnTo>
                    <a:pt x="967" y="602"/>
                  </a:lnTo>
                  <a:lnTo>
                    <a:pt x="967" y="602"/>
                  </a:lnTo>
                  <a:lnTo>
                    <a:pt x="967" y="604"/>
                  </a:lnTo>
                  <a:lnTo>
                    <a:pt x="970" y="606"/>
                  </a:lnTo>
                  <a:lnTo>
                    <a:pt x="970" y="609"/>
                  </a:lnTo>
                  <a:lnTo>
                    <a:pt x="967" y="609"/>
                  </a:lnTo>
                  <a:lnTo>
                    <a:pt x="965" y="609"/>
                  </a:lnTo>
                  <a:lnTo>
                    <a:pt x="965" y="609"/>
                  </a:lnTo>
                  <a:lnTo>
                    <a:pt x="963" y="611"/>
                  </a:lnTo>
                  <a:lnTo>
                    <a:pt x="960" y="613"/>
                  </a:lnTo>
                  <a:lnTo>
                    <a:pt x="960" y="616"/>
                  </a:lnTo>
                  <a:lnTo>
                    <a:pt x="960" y="618"/>
                  </a:lnTo>
                  <a:lnTo>
                    <a:pt x="963" y="618"/>
                  </a:lnTo>
                  <a:lnTo>
                    <a:pt x="963" y="620"/>
                  </a:lnTo>
                  <a:lnTo>
                    <a:pt x="965" y="620"/>
                  </a:lnTo>
                  <a:lnTo>
                    <a:pt x="965" y="623"/>
                  </a:lnTo>
                  <a:lnTo>
                    <a:pt x="967" y="625"/>
                  </a:lnTo>
                  <a:lnTo>
                    <a:pt x="967" y="628"/>
                  </a:lnTo>
                  <a:lnTo>
                    <a:pt x="967" y="630"/>
                  </a:lnTo>
                  <a:lnTo>
                    <a:pt x="967" y="630"/>
                  </a:lnTo>
                  <a:lnTo>
                    <a:pt x="970" y="632"/>
                  </a:lnTo>
                  <a:lnTo>
                    <a:pt x="972" y="635"/>
                  </a:lnTo>
                  <a:lnTo>
                    <a:pt x="972" y="637"/>
                  </a:lnTo>
                  <a:lnTo>
                    <a:pt x="972" y="637"/>
                  </a:lnTo>
                  <a:lnTo>
                    <a:pt x="972" y="637"/>
                  </a:lnTo>
                  <a:lnTo>
                    <a:pt x="972" y="639"/>
                  </a:lnTo>
                  <a:lnTo>
                    <a:pt x="972" y="639"/>
                  </a:lnTo>
                  <a:lnTo>
                    <a:pt x="974" y="642"/>
                  </a:lnTo>
                  <a:lnTo>
                    <a:pt x="974" y="642"/>
                  </a:lnTo>
                  <a:lnTo>
                    <a:pt x="974" y="642"/>
                  </a:lnTo>
                  <a:lnTo>
                    <a:pt x="977" y="644"/>
                  </a:lnTo>
                  <a:lnTo>
                    <a:pt x="979" y="644"/>
                  </a:lnTo>
                  <a:lnTo>
                    <a:pt x="982" y="647"/>
                  </a:lnTo>
                  <a:lnTo>
                    <a:pt x="982" y="649"/>
                  </a:lnTo>
                  <a:lnTo>
                    <a:pt x="984" y="649"/>
                  </a:lnTo>
                  <a:lnTo>
                    <a:pt x="984" y="649"/>
                  </a:lnTo>
                  <a:lnTo>
                    <a:pt x="984" y="651"/>
                  </a:lnTo>
                  <a:lnTo>
                    <a:pt x="986" y="651"/>
                  </a:lnTo>
                  <a:lnTo>
                    <a:pt x="986" y="651"/>
                  </a:lnTo>
                  <a:lnTo>
                    <a:pt x="986" y="654"/>
                  </a:lnTo>
                  <a:lnTo>
                    <a:pt x="986" y="654"/>
                  </a:lnTo>
                  <a:lnTo>
                    <a:pt x="986" y="656"/>
                  </a:lnTo>
                  <a:lnTo>
                    <a:pt x="986" y="658"/>
                  </a:lnTo>
                  <a:lnTo>
                    <a:pt x="986" y="661"/>
                  </a:lnTo>
                  <a:lnTo>
                    <a:pt x="989" y="663"/>
                  </a:lnTo>
                  <a:lnTo>
                    <a:pt x="989" y="665"/>
                  </a:lnTo>
                  <a:lnTo>
                    <a:pt x="991" y="665"/>
                  </a:lnTo>
                  <a:lnTo>
                    <a:pt x="991" y="668"/>
                  </a:lnTo>
                  <a:lnTo>
                    <a:pt x="993" y="668"/>
                  </a:lnTo>
                  <a:lnTo>
                    <a:pt x="993" y="670"/>
                  </a:lnTo>
                  <a:lnTo>
                    <a:pt x="993" y="673"/>
                  </a:lnTo>
                  <a:lnTo>
                    <a:pt x="991" y="673"/>
                  </a:lnTo>
                  <a:lnTo>
                    <a:pt x="991" y="675"/>
                  </a:lnTo>
                  <a:lnTo>
                    <a:pt x="989" y="675"/>
                  </a:lnTo>
                  <a:lnTo>
                    <a:pt x="989" y="675"/>
                  </a:lnTo>
                  <a:lnTo>
                    <a:pt x="989" y="677"/>
                  </a:lnTo>
                  <a:lnTo>
                    <a:pt x="989" y="680"/>
                  </a:lnTo>
                  <a:lnTo>
                    <a:pt x="989" y="682"/>
                  </a:lnTo>
                  <a:lnTo>
                    <a:pt x="989" y="682"/>
                  </a:lnTo>
                  <a:lnTo>
                    <a:pt x="989" y="682"/>
                  </a:lnTo>
                  <a:lnTo>
                    <a:pt x="989" y="684"/>
                  </a:lnTo>
                  <a:lnTo>
                    <a:pt x="991" y="684"/>
                  </a:lnTo>
                  <a:lnTo>
                    <a:pt x="991" y="684"/>
                  </a:lnTo>
                  <a:lnTo>
                    <a:pt x="991" y="687"/>
                  </a:lnTo>
                  <a:lnTo>
                    <a:pt x="993" y="687"/>
                  </a:lnTo>
                  <a:lnTo>
                    <a:pt x="991" y="689"/>
                  </a:lnTo>
                  <a:lnTo>
                    <a:pt x="991" y="689"/>
                  </a:lnTo>
                  <a:lnTo>
                    <a:pt x="991" y="692"/>
                  </a:lnTo>
                  <a:lnTo>
                    <a:pt x="993" y="694"/>
                  </a:lnTo>
                  <a:lnTo>
                    <a:pt x="993" y="696"/>
                  </a:lnTo>
                  <a:lnTo>
                    <a:pt x="996" y="699"/>
                  </a:lnTo>
                  <a:lnTo>
                    <a:pt x="996" y="701"/>
                  </a:lnTo>
                  <a:lnTo>
                    <a:pt x="996" y="701"/>
                  </a:lnTo>
                  <a:lnTo>
                    <a:pt x="996" y="703"/>
                  </a:lnTo>
                  <a:lnTo>
                    <a:pt x="998" y="703"/>
                  </a:lnTo>
                  <a:lnTo>
                    <a:pt x="998" y="706"/>
                  </a:lnTo>
                  <a:lnTo>
                    <a:pt x="1001" y="706"/>
                  </a:lnTo>
                  <a:lnTo>
                    <a:pt x="1001" y="706"/>
                  </a:lnTo>
                  <a:lnTo>
                    <a:pt x="1001" y="706"/>
                  </a:lnTo>
                  <a:lnTo>
                    <a:pt x="1003" y="706"/>
                  </a:lnTo>
                  <a:lnTo>
                    <a:pt x="1003" y="706"/>
                  </a:lnTo>
                  <a:lnTo>
                    <a:pt x="1003" y="708"/>
                  </a:lnTo>
                  <a:lnTo>
                    <a:pt x="1003" y="708"/>
                  </a:lnTo>
                  <a:lnTo>
                    <a:pt x="1003" y="710"/>
                  </a:lnTo>
                  <a:lnTo>
                    <a:pt x="1003" y="710"/>
                  </a:lnTo>
                  <a:lnTo>
                    <a:pt x="1003" y="713"/>
                  </a:lnTo>
                  <a:lnTo>
                    <a:pt x="1003" y="713"/>
                  </a:lnTo>
                  <a:lnTo>
                    <a:pt x="1003" y="715"/>
                  </a:lnTo>
                  <a:lnTo>
                    <a:pt x="1001" y="715"/>
                  </a:lnTo>
                  <a:lnTo>
                    <a:pt x="1001" y="718"/>
                  </a:lnTo>
                  <a:lnTo>
                    <a:pt x="998" y="718"/>
                  </a:lnTo>
                  <a:lnTo>
                    <a:pt x="998" y="720"/>
                  </a:lnTo>
                  <a:lnTo>
                    <a:pt x="998" y="722"/>
                  </a:lnTo>
                  <a:lnTo>
                    <a:pt x="998" y="725"/>
                  </a:lnTo>
                  <a:lnTo>
                    <a:pt x="998" y="725"/>
                  </a:lnTo>
                  <a:lnTo>
                    <a:pt x="998" y="725"/>
                  </a:lnTo>
                  <a:lnTo>
                    <a:pt x="998" y="727"/>
                  </a:lnTo>
                  <a:lnTo>
                    <a:pt x="998" y="727"/>
                  </a:lnTo>
                  <a:lnTo>
                    <a:pt x="998" y="727"/>
                  </a:lnTo>
                  <a:lnTo>
                    <a:pt x="996" y="727"/>
                  </a:lnTo>
                  <a:lnTo>
                    <a:pt x="996" y="727"/>
                  </a:lnTo>
                  <a:lnTo>
                    <a:pt x="996" y="727"/>
                  </a:lnTo>
                  <a:lnTo>
                    <a:pt x="996" y="727"/>
                  </a:lnTo>
                  <a:lnTo>
                    <a:pt x="996" y="729"/>
                  </a:lnTo>
                  <a:lnTo>
                    <a:pt x="996" y="729"/>
                  </a:lnTo>
                  <a:lnTo>
                    <a:pt x="996" y="729"/>
                  </a:lnTo>
                  <a:lnTo>
                    <a:pt x="996" y="729"/>
                  </a:lnTo>
                  <a:lnTo>
                    <a:pt x="993" y="729"/>
                  </a:lnTo>
                  <a:lnTo>
                    <a:pt x="993" y="727"/>
                  </a:lnTo>
                  <a:lnTo>
                    <a:pt x="991" y="725"/>
                  </a:lnTo>
                  <a:lnTo>
                    <a:pt x="989" y="722"/>
                  </a:lnTo>
                  <a:lnTo>
                    <a:pt x="986" y="722"/>
                  </a:lnTo>
                  <a:lnTo>
                    <a:pt x="986" y="722"/>
                  </a:lnTo>
                  <a:lnTo>
                    <a:pt x="984" y="722"/>
                  </a:lnTo>
                  <a:lnTo>
                    <a:pt x="982" y="720"/>
                  </a:lnTo>
                  <a:lnTo>
                    <a:pt x="982" y="718"/>
                  </a:lnTo>
                  <a:lnTo>
                    <a:pt x="982" y="718"/>
                  </a:lnTo>
                  <a:lnTo>
                    <a:pt x="982" y="715"/>
                  </a:lnTo>
                  <a:lnTo>
                    <a:pt x="984" y="715"/>
                  </a:lnTo>
                  <a:lnTo>
                    <a:pt x="984" y="713"/>
                  </a:lnTo>
                  <a:lnTo>
                    <a:pt x="986" y="710"/>
                  </a:lnTo>
                  <a:lnTo>
                    <a:pt x="984" y="708"/>
                  </a:lnTo>
                  <a:lnTo>
                    <a:pt x="982" y="708"/>
                  </a:lnTo>
                  <a:lnTo>
                    <a:pt x="979" y="708"/>
                  </a:lnTo>
                  <a:lnTo>
                    <a:pt x="977" y="708"/>
                  </a:lnTo>
                  <a:lnTo>
                    <a:pt x="974" y="708"/>
                  </a:lnTo>
                  <a:lnTo>
                    <a:pt x="972" y="708"/>
                  </a:lnTo>
                  <a:lnTo>
                    <a:pt x="970" y="708"/>
                  </a:lnTo>
                  <a:lnTo>
                    <a:pt x="967" y="706"/>
                  </a:lnTo>
                  <a:lnTo>
                    <a:pt x="965" y="706"/>
                  </a:lnTo>
                  <a:lnTo>
                    <a:pt x="965" y="703"/>
                  </a:lnTo>
                  <a:lnTo>
                    <a:pt x="965" y="701"/>
                  </a:lnTo>
                  <a:lnTo>
                    <a:pt x="965" y="701"/>
                  </a:lnTo>
                  <a:lnTo>
                    <a:pt x="963" y="699"/>
                  </a:lnTo>
                  <a:lnTo>
                    <a:pt x="960" y="699"/>
                  </a:lnTo>
                  <a:lnTo>
                    <a:pt x="958" y="699"/>
                  </a:lnTo>
                  <a:lnTo>
                    <a:pt x="956" y="699"/>
                  </a:lnTo>
                  <a:lnTo>
                    <a:pt x="953" y="696"/>
                  </a:lnTo>
                  <a:lnTo>
                    <a:pt x="951" y="696"/>
                  </a:lnTo>
                  <a:lnTo>
                    <a:pt x="948" y="694"/>
                  </a:lnTo>
                  <a:lnTo>
                    <a:pt x="946" y="694"/>
                  </a:lnTo>
                  <a:lnTo>
                    <a:pt x="944" y="694"/>
                  </a:lnTo>
                  <a:lnTo>
                    <a:pt x="941" y="694"/>
                  </a:lnTo>
                  <a:lnTo>
                    <a:pt x="939" y="696"/>
                  </a:lnTo>
                  <a:lnTo>
                    <a:pt x="937" y="696"/>
                  </a:lnTo>
                  <a:lnTo>
                    <a:pt x="934" y="696"/>
                  </a:lnTo>
                  <a:lnTo>
                    <a:pt x="934" y="696"/>
                  </a:lnTo>
                  <a:lnTo>
                    <a:pt x="934" y="696"/>
                  </a:lnTo>
                  <a:lnTo>
                    <a:pt x="932" y="696"/>
                  </a:lnTo>
                  <a:lnTo>
                    <a:pt x="932" y="696"/>
                  </a:lnTo>
                  <a:lnTo>
                    <a:pt x="932" y="696"/>
                  </a:lnTo>
                  <a:lnTo>
                    <a:pt x="930" y="696"/>
                  </a:lnTo>
                  <a:lnTo>
                    <a:pt x="930" y="696"/>
                  </a:lnTo>
                  <a:lnTo>
                    <a:pt x="927" y="699"/>
                  </a:lnTo>
                  <a:lnTo>
                    <a:pt x="927" y="699"/>
                  </a:lnTo>
                  <a:lnTo>
                    <a:pt x="927" y="699"/>
                  </a:lnTo>
                  <a:lnTo>
                    <a:pt x="925" y="699"/>
                  </a:lnTo>
                  <a:lnTo>
                    <a:pt x="925" y="701"/>
                  </a:lnTo>
                  <a:lnTo>
                    <a:pt x="925" y="703"/>
                  </a:lnTo>
                  <a:lnTo>
                    <a:pt x="925" y="703"/>
                  </a:lnTo>
                  <a:lnTo>
                    <a:pt x="925" y="706"/>
                  </a:lnTo>
                  <a:lnTo>
                    <a:pt x="925" y="706"/>
                  </a:lnTo>
                  <a:lnTo>
                    <a:pt x="927" y="708"/>
                  </a:lnTo>
                  <a:lnTo>
                    <a:pt x="927" y="713"/>
                  </a:lnTo>
                  <a:lnTo>
                    <a:pt x="927" y="715"/>
                  </a:lnTo>
                  <a:lnTo>
                    <a:pt x="927" y="715"/>
                  </a:lnTo>
                  <a:lnTo>
                    <a:pt x="925" y="715"/>
                  </a:lnTo>
                  <a:lnTo>
                    <a:pt x="925" y="715"/>
                  </a:lnTo>
                  <a:lnTo>
                    <a:pt x="922" y="713"/>
                  </a:lnTo>
                  <a:lnTo>
                    <a:pt x="922" y="713"/>
                  </a:lnTo>
                  <a:lnTo>
                    <a:pt x="920" y="713"/>
                  </a:lnTo>
                  <a:lnTo>
                    <a:pt x="920" y="713"/>
                  </a:lnTo>
                  <a:lnTo>
                    <a:pt x="918" y="713"/>
                  </a:lnTo>
                  <a:lnTo>
                    <a:pt x="915" y="713"/>
                  </a:lnTo>
                  <a:lnTo>
                    <a:pt x="915" y="713"/>
                  </a:lnTo>
                  <a:lnTo>
                    <a:pt x="915" y="713"/>
                  </a:lnTo>
                  <a:lnTo>
                    <a:pt x="915" y="715"/>
                  </a:lnTo>
                  <a:lnTo>
                    <a:pt x="913" y="715"/>
                  </a:lnTo>
                  <a:lnTo>
                    <a:pt x="915" y="718"/>
                  </a:lnTo>
                  <a:lnTo>
                    <a:pt x="915" y="718"/>
                  </a:lnTo>
                  <a:lnTo>
                    <a:pt x="915" y="720"/>
                  </a:lnTo>
                  <a:lnTo>
                    <a:pt x="915" y="720"/>
                  </a:lnTo>
                  <a:lnTo>
                    <a:pt x="915" y="720"/>
                  </a:lnTo>
                  <a:lnTo>
                    <a:pt x="915" y="720"/>
                  </a:lnTo>
                  <a:lnTo>
                    <a:pt x="913" y="720"/>
                  </a:lnTo>
                  <a:lnTo>
                    <a:pt x="913" y="720"/>
                  </a:lnTo>
                  <a:lnTo>
                    <a:pt x="913" y="720"/>
                  </a:lnTo>
                  <a:lnTo>
                    <a:pt x="911" y="722"/>
                  </a:lnTo>
                  <a:lnTo>
                    <a:pt x="911" y="722"/>
                  </a:lnTo>
                  <a:lnTo>
                    <a:pt x="908" y="722"/>
                  </a:lnTo>
                  <a:lnTo>
                    <a:pt x="906" y="722"/>
                  </a:lnTo>
                  <a:lnTo>
                    <a:pt x="904" y="722"/>
                  </a:lnTo>
                  <a:lnTo>
                    <a:pt x="901" y="722"/>
                  </a:lnTo>
                  <a:lnTo>
                    <a:pt x="899" y="720"/>
                  </a:lnTo>
                  <a:lnTo>
                    <a:pt x="899" y="718"/>
                  </a:lnTo>
                  <a:lnTo>
                    <a:pt x="899" y="715"/>
                  </a:lnTo>
                  <a:lnTo>
                    <a:pt x="896" y="713"/>
                  </a:lnTo>
                  <a:lnTo>
                    <a:pt x="896" y="713"/>
                  </a:lnTo>
                  <a:lnTo>
                    <a:pt x="894" y="713"/>
                  </a:lnTo>
                  <a:lnTo>
                    <a:pt x="892" y="713"/>
                  </a:lnTo>
                  <a:lnTo>
                    <a:pt x="892" y="715"/>
                  </a:lnTo>
                  <a:lnTo>
                    <a:pt x="889" y="713"/>
                  </a:lnTo>
                  <a:lnTo>
                    <a:pt x="889" y="713"/>
                  </a:lnTo>
                  <a:lnTo>
                    <a:pt x="887" y="713"/>
                  </a:lnTo>
                  <a:lnTo>
                    <a:pt x="887" y="713"/>
                  </a:lnTo>
                  <a:lnTo>
                    <a:pt x="885" y="710"/>
                  </a:lnTo>
                  <a:lnTo>
                    <a:pt x="885" y="710"/>
                  </a:lnTo>
                  <a:lnTo>
                    <a:pt x="885" y="710"/>
                  </a:lnTo>
                  <a:lnTo>
                    <a:pt x="882" y="710"/>
                  </a:lnTo>
                  <a:lnTo>
                    <a:pt x="882" y="708"/>
                  </a:lnTo>
                  <a:lnTo>
                    <a:pt x="882" y="710"/>
                  </a:lnTo>
                  <a:lnTo>
                    <a:pt x="880" y="710"/>
                  </a:lnTo>
                  <a:lnTo>
                    <a:pt x="882" y="713"/>
                  </a:lnTo>
                  <a:lnTo>
                    <a:pt x="882" y="715"/>
                  </a:lnTo>
                  <a:lnTo>
                    <a:pt x="882" y="715"/>
                  </a:lnTo>
                  <a:lnTo>
                    <a:pt x="885" y="718"/>
                  </a:lnTo>
                  <a:lnTo>
                    <a:pt x="885" y="718"/>
                  </a:lnTo>
                  <a:lnTo>
                    <a:pt x="885" y="718"/>
                  </a:lnTo>
                  <a:lnTo>
                    <a:pt x="885" y="720"/>
                  </a:lnTo>
                  <a:lnTo>
                    <a:pt x="885" y="720"/>
                  </a:lnTo>
                  <a:lnTo>
                    <a:pt x="885" y="722"/>
                  </a:lnTo>
                  <a:lnTo>
                    <a:pt x="885" y="722"/>
                  </a:lnTo>
                  <a:lnTo>
                    <a:pt x="887" y="725"/>
                  </a:lnTo>
                  <a:lnTo>
                    <a:pt x="887" y="725"/>
                  </a:lnTo>
                  <a:lnTo>
                    <a:pt x="887" y="725"/>
                  </a:lnTo>
                  <a:lnTo>
                    <a:pt x="885" y="725"/>
                  </a:lnTo>
                  <a:lnTo>
                    <a:pt x="885" y="725"/>
                  </a:lnTo>
                  <a:lnTo>
                    <a:pt x="885" y="725"/>
                  </a:lnTo>
                  <a:lnTo>
                    <a:pt x="882" y="725"/>
                  </a:lnTo>
                  <a:lnTo>
                    <a:pt x="882" y="725"/>
                  </a:lnTo>
                  <a:lnTo>
                    <a:pt x="880" y="722"/>
                  </a:lnTo>
                  <a:lnTo>
                    <a:pt x="877" y="722"/>
                  </a:lnTo>
                  <a:lnTo>
                    <a:pt x="877" y="720"/>
                  </a:lnTo>
                  <a:lnTo>
                    <a:pt x="875" y="718"/>
                  </a:lnTo>
                  <a:lnTo>
                    <a:pt x="875" y="715"/>
                  </a:lnTo>
                  <a:lnTo>
                    <a:pt x="873" y="715"/>
                  </a:lnTo>
                  <a:lnTo>
                    <a:pt x="873" y="713"/>
                  </a:lnTo>
                  <a:lnTo>
                    <a:pt x="870" y="713"/>
                  </a:lnTo>
                  <a:lnTo>
                    <a:pt x="870" y="710"/>
                  </a:lnTo>
                  <a:lnTo>
                    <a:pt x="870" y="710"/>
                  </a:lnTo>
                  <a:lnTo>
                    <a:pt x="870" y="708"/>
                  </a:lnTo>
                  <a:lnTo>
                    <a:pt x="870" y="708"/>
                  </a:lnTo>
                  <a:lnTo>
                    <a:pt x="873" y="706"/>
                  </a:lnTo>
                  <a:lnTo>
                    <a:pt x="873" y="706"/>
                  </a:lnTo>
                  <a:lnTo>
                    <a:pt x="875" y="703"/>
                  </a:lnTo>
                  <a:lnTo>
                    <a:pt x="875" y="703"/>
                  </a:lnTo>
                  <a:lnTo>
                    <a:pt x="873" y="703"/>
                  </a:lnTo>
                  <a:lnTo>
                    <a:pt x="873" y="703"/>
                  </a:lnTo>
                  <a:lnTo>
                    <a:pt x="873" y="701"/>
                  </a:lnTo>
                  <a:lnTo>
                    <a:pt x="870" y="701"/>
                  </a:lnTo>
                  <a:lnTo>
                    <a:pt x="870" y="701"/>
                  </a:lnTo>
                  <a:lnTo>
                    <a:pt x="870" y="699"/>
                  </a:lnTo>
                  <a:lnTo>
                    <a:pt x="870" y="699"/>
                  </a:lnTo>
                  <a:lnTo>
                    <a:pt x="868" y="699"/>
                  </a:lnTo>
                  <a:lnTo>
                    <a:pt x="868" y="696"/>
                  </a:lnTo>
                  <a:lnTo>
                    <a:pt x="868" y="696"/>
                  </a:lnTo>
                  <a:lnTo>
                    <a:pt x="866" y="696"/>
                  </a:lnTo>
                  <a:lnTo>
                    <a:pt x="866" y="696"/>
                  </a:lnTo>
                  <a:lnTo>
                    <a:pt x="866" y="694"/>
                  </a:lnTo>
                  <a:lnTo>
                    <a:pt x="866" y="694"/>
                  </a:lnTo>
                  <a:lnTo>
                    <a:pt x="866" y="694"/>
                  </a:lnTo>
                  <a:lnTo>
                    <a:pt x="868" y="694"/>
                  </a:lnTo>
                  <a:lnTo>
                    <a:pt x="868" y="692"/>
                  </a:lnTo>
                  <a:lnTo>
                    <a:pt x="866" y="692"/>
                  </a:lnTo>
                  <a:lnTo>
                    <a:pt x="863" y="689"/>
                  </a:lnTo>
                  <a:lnTo>
                    <a:pt x="863" y="689"/>
                  </a:lnTo>
                  <a:lnTo>
                    <a:pt x="863" y="687"/>
                  </a:lnTo>
                  <a:lnTo>
                    <a:pt x="861" y="687"/>
                  </a:lnTo>
                  <a:lnTo>
                    <a:pt x="861" y="687"/>
                  </a:lnTo>
                  <a:lnTo>
                    <a:pt x="861" y="684"/>
                  </a:lnTo>
                  <a:lnTo>
                    <a:pt x="861" y="684"/>
                  </a:lnTo>
                  <a:lnTo>
                    <a:pt x="861" y="684"/>
                  </a:lnTo>
                  <a:lnTo>
                    <a:pt x="861" y="682"/>
                  </a:lnTo>
                  <a:lnTo>
                    <a:pt x="859" y="682"/>
                  </a:lnTo>
                  <a:lnTo>
                    <a:pt x="859" y="680"/>
                  </a:lnTo>
                  <a:lnTo>
                    <a:pt x="859" y="680"/>
                  </a:lnTo>
                  <a:lnTo>
                    <a:pt x="859" y="677"/>
                  </a:lnTo>
                  <a:lnTo>
                    <a:pt x="861" y="677"/>
                  </a:lnTo>
                  <a:lnTo>
                    <a:pt x="863" y="677"/>
                  </a:lnTo>
                  <a:lnTo>
                    <a:pt x="863" y="677"/>
                  </a:lnTo>
                  <a:lnTo>
                    <a:pt x="861" y="675"/>
                  </a:lnTo>
                  <a:lnTo>
                    <a:pt x="861" y="673"/>
                  </a:lnTo>
                  <a:lnTo>
                    <a:pt x="859" y="673"/>
                  </a:lnTo>
                  <a:lnTo>
                    <a:pt x="859" y="670"/>
                  </a:lnTo>
                  <a:lnTo>
                    <a:pt x="856" y="670"/>
                  </a:lnTo>
                  <a:lnTo>
                    <a:pt x="856" y="668"/>
                  </a:lnTo>
                  <a:lnTo>
                    <a:pt x="856" y="665"/>
                  </a:lnTo>
                  <a:lnTo>
                    <a:pt x="859" y="665"/>
                  </a:lnTo>
                  <a:lnTo>
                    <a:pt x="859" y="663"/>
                  </a:lnTo>
                  <a:lnTo>
                    <a:pt x="859" y="661"/>
                  </a:lnTo>
                  <a:lnTo>
                    <a:pt x="859" y="661"/>
                  </a:lnTo>
                  <a:lnTo>
                    <a:pt x="856" y="661"/>
                  </a:lnTo>
                  <a:lnTo>
                    <a:pt x="854" y="658"/>
                  </a:lnTo>
                  <a:lnTo>
                    <a:pt x="854" y="658"/>
                  </a:lnTo>
                  <a:lnTo>
                    <a:pt x="851" y="656"/>
                  </a:lnTo>
                  <a:lnTo>
                    <a:pt x="849" y="656"/>
                  </a:lnTo>
                  <a:lnTo>
                    <a:pt x="849" y="654"/>
                  </a:lnTo>
                  <a:lnTo>
                    <a:pt x="847" y="654"/>
                  </a:lnTo>
                  <a:lnTo>
                    <a:pt x="847" y="654"/>
                  </a:lnTo>
                  <a:lnTo>
                    <a:pt x="844" y="654"/>
                  </a:lnTo>
                  <a:lnTo>
                    <a:pt x="844" y="654"/>
                  </a:lnTo>
                  <a:lnTo>
                    <a:pt x="844" y="654"/>
                  </a:lnTo>
                  <a:lnTo>
                    <a:pt x="842" y="654"/>
                  </a:lnTo>
                  <a:lnTo>
                    <a:pt x="842" y="656"/>
                  </a:lnTo>
                  <a:lnTo>
                    <a:pt x="844" y="656"/>
                  </a:lnTo>
                  <a:lnTo>
                    <a:pt x="844" y="658"/>
                  </a:lnTo>
                  <a:lnTo>
                    <a:pt x="844" y="661"/>
                  </a:lnTo>
                  <a:lnTo>
                    <a:pt x="844" y="663"/>
                  </a:lnTo>
                  <a:lnTo>
                    <a:pt x="844" y="663"/>
                  </a:lnTo>
                  <a:lnTo>
                    <a:pt x="842" y="665"/>
                  </a:lnTo>
                  <a:lnTo>
                    <a:pt x="842" y="665"/>
                  </a:lnTo>
                  <a:lnTo>
                    <a:pt x="840" y="665"/>
                  </a:lnTo>
                  <a:lnTo>
                    <a:pt x="840" y="665"/>
                  </a:lnTo>
                  <a:lnTo>
                    <a:pt x="840" y="668"/>
                  </a:lnTo>
                  <a:lnTo>
                    <a:pt x="840" y="670"/>
                  </a:lnTo>
                  <a:lnTo>
                    <a:pt x="842" y="675"/>
                  </a:lnTo>
                  <a:lnTo>
                    <a:pt x="844" y="677"/>
                  </a:lnTo>
                  <a:lnTo>
                    <a:pt x="844" y="677"/>
                  </a:lnTo>
                  <a:lnTo>
                    <a:pt x="844" y="680"/>
                  </a:lnTo>
                  <a:lnTo>
                    <a:pt x="847" y="682"/>
                  </a:lnTo>
                  <a:lnTo>
                    <a:pt x="847" y="684"/>
                  </a:lnTo>
                  <a:lnTo>
                    <a:pt x="844" y="687"/>
                  </a:lnTo>
                  <a:lnTo>
                    <a:pt x="844" y="687"/>
                  </a:lnTo>
                  <a:lnTo>
                    <a:pt x="842" y="689"/>
                  </a:lnTo>
                  <a:lnTo>
                    <a:pt x="842" y="692"/>
                  </a:lnTo>
                  <a:lnTo>
                    <a:pt x="842" y="692"/>
                  </a:lnTo>
                  <a:lnTo>
                    <a:pt x="840" y="692"/>
                  </a:lnTo>
                  <a:lnTo>
                    <a:pt x="837" y="689"/>
                  </a:lnTo>
                  <a:lnTo>
                    <a:pt x="837" y="687"/>
                  </a:lnTo>
                  <a:lnTo>
                    <a:pt x="835" y="687"/>
                  </a:lnTo>
                  <a:lnTo>
                    <a:pt x="835" y="689"/>
                  </a:lnTo>
                  <a:lnTo>
                    <a:pt x="837" y="692"/>
                  </a:lnTo>
                  <a:lnTo>
                    <a:pt x="837" y="694"/>
                  </a:lnTo>
                  <a:lnTo>
                    <a:pt x="837" y="694"/>
                  </a:lnTo>
                  <a:lnTo>
                    <a:pt x="837" y="694"/>
                  </a:lnTo>
                  <a:lnTo>
                    <a:pt x="835" y="692"/>
                  </a:lnTo>
                  <a:lnTo>
                    <a:pt x="835" y="692"/>
                  </a:lnTo>
                  <a:lnTo>
                    <a:pt x="833" y="692"/>
                  </a:lnTo>
                  <a:lnTo>
                    <a:pt x="833" y="694"/>
                  </a:lnTo>
                  <a:lnTo>
                    <a:pt x="830" y="694"/>
                  </a:lnTo>
                  <a:lnTo>
                    <a:pt x="830" y="694"/>
                  </a:lnTo>
                  <a:lnTo>
                    <a:pt x="828" y="694"/>
                  </a:lnTo>
                  <a:lnTo>
                    <a:pt x="828" y="694"/>
                  </a:lnTo>
                  <a:lnTo>
                    <a:pt x="825" y="694"/>
                  </a:lnTo>
                  <a:lnTo>
                    <a:pt x="825" y="689"/>
                  </a:lnTo>
                  <a:lnTo>
                    <a:pt x="825" y="687"/>
                  </a:lnTo>
                  <a:lnTo>
                    <a:pt x="823" y="684"/>
                  </a:lnTo>
                  <a:lnTo>
                    <a:pt x="823" y="682"/>
                  </a:lnTo>
                  <a:lnTo>
                    <a:pt x="821" y="680"/>
                  </a:lnTo>
                  <a:lnTo>
                    <a:pt x="821" y="680"/>
                  </a:lnTo>
                  <a:lnTo>
                    <a:pt x="818" y="677"/>
                  </a:lnTo>
                  <a:lnTo>
                    <a:pt x="818" y="675"/>
                  </a:lnTo>
                  <a:lnTo>
                    <a:pt x="818" y="673"/>
                  </a:lnTo>
                  <a:lnTo>
                    <a:pt x="818" y="670"/>
                  </a:lnTo>
                  <a:lnTo>
                    <a:pt x="818" y="670"/>
                  </a:lnTo>
                  <a:lnTo>
                    <a:pt x="818" y="668"/>
                  </a:lnTo>
                  <a:lnTo>
                    <a:pt x="818" y="665"/>
                  </a:lnTo>
                  <a:lnTo>
                    <a:pt x="818" y="663"/>
                  </a:lnTo>
                  <a:lnTo>
                    <a:pt x="818" y="661"/>
                  </a:lnTo>
                  <a:lnTo>
                    <a:pt x="818" y="658"/>
                  </a:lnTo>
                  <a:lnTo>
                    <a:pt x="816" y="658"/>
                  </a:lnTo>
                  <a:lnTo>
                    <a:pt x="816" y="656"/>
                  </a:lnTo>
                  <a:lnTo>
                    <a:pt x="814" y="656"/>
                  </a:lnTo>
                  <a:lnTo>
                    <a:pt x="814" y="654"/>
                  </a:lnTo>
                  <a:lnTo>
                    <a:pt x="811" y="651"/>
                  </a:lnTo>
                  <a:lnTo>
                    <a:pt x="811" y="649"/>
                  </a:lnTo>
                  <a:lnTo>
                    <a:pt x="811" y="647"/>
                  </a:lnTo>
                  <a:lnTo>
                    <a:pt x="811" y="644"/>
                  </a:lnTo>
                  <a:lnTo>
                    <a:pt x="811" y="639"/>
                  </a:lnTo>
                  <a:lnTo>
                    <a:pt x="811" y="639"/>
                  </a:lnTo>
                  <a:lnTo>
                    <a:pt x="809" y="637"/>
                  </a:lnTo>
                  <a:lnTo>
                    <a:pt x="809" y="637"/>
                  </a:lnTo>
                  <a:lnTo>
                    <a:pt x="807" y="637"/>
                  </a:lnTo>
                  <a:lnTo>
                    <a:pt x="807" y="635"/>
                  </a:lnTo>
                  <a:lnTo>
                    <a:pt x="804" y="635"/>
                  </a:lnTo>
                  <a:lnTo>
                    <a:pt x="804" y="635"/>
                  </a:lnTo>
                  <a:lnTo>
                    <a:pt x="804" y="635"/>
                  </a:lnTo>
                  <a:lnTo>
                    <a:pt x="804" y="635"/>
                  </a:lnTo>
                  <a:lnTo>
                    <a:pt x="802" y="637"/>
                  </a:lnTo>
                  <a:lnTo>
                    <a:pt x="802" y="637"/>
                  </a:lnTo>
                  <a:lnTo>
                    <a:pt x="802" y="637"/>
                  </a:lnTo>
                  <a:lnTo>
                    <a:pt x="802" y="637"/>
                  </a:lnTo>
                  <a:lnTo>
                    <a:pt x="799" y="637"/>
                  </a:lnTo>
                  <a:lnTo>
                    <a:pt x="799" y="635"/>
                  </a:lnTo>
                  <a:lnTo>
                    <a:pt x="797" y="635"/>
                  </a:lnTo>
                  <a:lnTo>
                    <a:pt x="797" y="635"/>
                  </a:lnTo>
                  <a:lnTo>
                    <a:pt x="795" y="632"/>
                  </a:lnTo>
                  <a:lnTo>
                    <a:pt x="795" y="632"/>
                  </a:lnTo>
                  <a:lnTo>
                    <a:pt x="795" y="632"/>
                  </a:lnTo>
                  <a:lnTo>
                    <a:pt x="792" y="630"/>
                  </a:lnTo>
                  <a:lnTo>
                    <a:pt x="792" y="630"/>
                  </a:lnTo>
                  <a:lnTo>
                    <a:pt x="792" y="628"/>
                  </a:lnTo>
                  <a:lnTo>
                    <a:pt x="792" y="628"/>
                  </a:lnTo>
                  <a:lnTo>
                    <a:pt x="790" y="625"/>
                  </a:lnTo>
                  <a:lnTo>
                    <a:pt x="788" y="625"/>
                  </a:lnTo>
                  <a:lnTo>
                    <a:pt x="785" y="628"/>
                  </a:lnTo>
                  <a:lnTo>
                    <a:pt x="783" y="628"/>
                  </a:lnTo>
                  <a:lnTo>
                    <a:pt x="780" y="628"/>
                  </a:lnTo>
                  <a:lnTo>
                    <a:pt x="778" y="630"/>
                  </a:lnTo>
                  <a:lnTo>
                    <a:pt x="776" y="630"/>
                  </a:lnTo>
                  <a:lnTo>
                    <a:pt x="773" y="630"/>
                  </a:lnTo>
                  <a:lnTo>
                    <a:pt x="771" y="628"/>
                  </a:lnTo>
                  <a:lnTo>
                    <a:pt x="769" y="623"/>
                  </a:lnTo>
                  <a:lnTo>
                    <a:pt x="769" y="616"/>
                  </a:lnTo>
                  <a:lnTo>
                    <a:pt x="766" y="613"/>
                  </a:lnTo>
                  <a:lnTo>
                    <a:pt x="766" y="611"/>
                  </a:lnTo>
                  <a:lnTo>
                    <a:pt x="764" y="611"/>
                  </a:lnTo>
                  <a:lnTo>
                    <a:pt x="764" y="611"/>
                  </a:lnTo>
                  <a:lnTo>
                    <a:pt x="762" y="611"/>
                  </a:lnTo>
                  <a:lnTo>
                    <a:pt x="762" y="611"/>
                  </a:lnTo>
                  <a:lnTo>
                    <a:pt x="759" y="611"/>
                  </a:lnTo>
                  <a:lnTo>
                    <a:pt x="759" y="611"/>
                  </a:lnTo>
                  <a:lnTo>
                    <a:pt x="757" y="611"/>
                  </a:lnTo>
                  <a:lnTo>
                    <a:pt x="757" y="609"/>
                  </a:lnTo>
                  <a:lnTo>
                    <a:pt x="757" y="609"/>
                  </a:lnTo>
                  <a:lnTo>
                    <a:pt x="757" y="606"/>
                  </a:lnTo>
                  <a:lnTo>
                    <a:pt x="754" y="606"/>
                  </a:lnTo>
                  <a:lnTo>
                    <a:pt x="754" y="606"/>
                  </a:lnTo>
                  <a:lnTo>
                    <a:pt x="752" y="604"/>
                  </a:lnTo>
                  <a:lnTo>
                    <a:pt x="752" y="604"/>
                  </a:lnTo>
                  <a:lnTo>
                    <a:pt x="752" y="604"/>
                  </a:lnTo>
                  <a:lnTo>
                    <a:pt x="750" y="604"/>
                  </a:lnTo>
                  <a:lnTo>
                    <a:pt x="747" y="602"/>
                  </a:lnTo>
                  <a:lnTo>
                    <a:pt x="745" y="602"/>
                  </a:lnTo>
                  <a:lnTo>
                    <a:pt x="743" y="602"/>
                  </a:lnTo>
                  <a:lnTo>
                    <a:pt x="740" y="599"/>
                  </a:lnTo>
                  <a:lnTo>
                    <a:pt x="740" y="599"/>
                  </a:lnTo>
                  <a:lnTo>
                    <a:pt x="740" y="597"/>
                  </a:lnTo>
                  <a:lnTo>
                    <a:pt x="740" y="594"/>
                  </a:lnTo>
                  <a:lnTo>
                    <a:pt x="740" y="594"/>
                  </a:lnTo>
                  <a:lnTo>
                    <a:pt x="740" y="592"/>
                  </a:lnTo>
                  <a:lnTo>
                    <a:pt x="740" y="592"/>
                  </a:lnTo>
                  <a:lnTo>
                    <a:pt x="740" y="590"/>
                  </a:lnTo>
                  <a:lnTo>
                    <a:pt x="740" y="590"/>
                  </a:lnTo>
                  <a:lnTo>
                    <a:pt x="743" y="587"/>
                  </a:lnTo>
                  <a:lnTo>
                    <a:pt x="743" y="587"/>
                  </a:lnTo>
                  <a:lnTo>
                    <a:pt x="743" y="585"/>
                  </a:lnTo>
                  <a:lnTo>
                    <a:pt x="743" y="585"/>
                  </a:lnTo>
                  <a:lnTo>
                    <a:pt x="743" y="583"/>
                  </a:lnTo>
                  <a:lnTo>
                    <a:pt x="743" y="583"/>
                  </a:lnTo>
                  <a:lnTo>
                    <a:pt x="745" y="583"/>
                  </a:lnTo>
                  <a:lnTo>
                    <a:pt x="745" y="583"/>
                  </a:lnTo>
                  <a:lnTo>
                    <a:pt x="745" y="580"/>
                  </a:lnTo>
                  <a:lnTo>
                    <a:pt x="745" y="580"/>
                  </a:lnTo>
                  <a:lnTo>
                    <a:pt x="745" y="580"/>
                  </a:lnTo>
                  <a:lnTo>
                    <a:pt x="745" y="578"/>
                  </a:lnTo>
                  <a:lnTo>
                    <a:pt x="747" y="578"/>
                  </a:lnTo>
                  <a:lnTo>
                    <a:pt x="747" y="578"/>
                  </a:lnTo>
                  <a:lnTo>
                    <a:pt x="747" y="578"/>
                  </a:lnTo>
                  <a:lnTo>
                    <a:pt x="747" y="576"/>
                  </a:lnTo>
                  <a:lnTo>
                    <a:pt x="745" y="576"/>
                  </a:lnTo>
                  <a:lnTo>
                    <a:pt x="745" y="576"/>
                  </a:lnTo>
                  <a:lnTo>
                    <a:pt x="745" y="576"/>
                  </a:lnTo>
                  <a:lnTo>
                    <a:pt x="745" y="576"/>
                  </a:lnTo>
                  <a:lnTo>
                    <a:pt x="745" y="573"/>
                  </a:lnTo>
                  <a:lnTo>
                    <a:pt x="745" y="571"/>
                  </a:lnTo>
                  <a:lnTo>
                    <a:pt x="743" y="571"/>
                  </a:lnTo>
                  <a:lnTo>
                    <a:pt x="740" y="571"/>
                  </a:lnTo>
                  <a:lnTo>
                    <a:pt x="740" y="568"/>
                  </a:lnTo>
                  <a:lnTo>
                    <a:pt x="738" y="568"/>
                  </a:lnTo>
                  <a:lnTo>
                    <a:pt x="736" y="566"/>
                  </a:lnTo>
                  <a:lnTo>
                    <a:pt x="736" y="566"/>
                  </a:lnTo>
                  <a:lnTo>
                    <a:pt x="736" y="564"/>
                  </a:lnTo>
                  <a:lnTo>
                    <a:pt x="736" y="564"/>
                  </a:lnTo>
                  <a:lnTo>
                    <a:pt x="733" y="561"/>
                  </a:lnTo>
                  <a:lnTo>
                    <a:pt x="733" y="561"/>
                  </a:lnTo>
                  <a:lnTo>
                    <a:pt x="733" y="561"/>
                  </a:lnTo>
                  <a:lnTo>
                    <a:pt x="731" y="561"/>
                  </a:lnTo>
                  <a:lnTo>
                    <a:pt x="731" y="559"/>
                  </a:lnTo>
                  <a:lnTo>
                    <a:pt x="731" y="557"/>
                  </a:lnTo>
                  <a:lnTo>
                    <a:pt x="728" y="554"/>
                  </a:lnTo>
                  <a:lnTo>
                    <a:pt x="728" y="552"/>
                  </a:lnTo>
                  <a:lnTo>
                    <a:pt x="728" y="552"/>
                  </a:lnTo>
                  <a:lnTo>
                    <a:pt x="731" y="549"/>
                  </a:lnTo>
                  <a:lnTo>
                    <a:pt x="731" y="549"/>
                  </a:lnTo>
                  <a:lnTo>
                    <a:pt x="733" y="547"/>
                  </a:lnTo>
                  <a:lnTo>
                    <a:pt x="736" y="547"/>
                  </a:lnTo>
                  <a:lnTo>
                    <a:pt x="738" y="549"/>
                  </a:lnTo>
                  <a:lnTo>
                    <a:pt x="740" y="549"/>
                  </a:lnTo>
                  <a:lnTo>
                    <a:pt x="743" y="552"/>
                  </a:lnTo>
                  <a:lnTo>
                    <a:pt x="745" y="549"/>
                  </a:lnTo>
                  <a:lnTo>
                    <a:pt x="745" y="549"/>
                  </a:lnTo>
                  <a:lnTo>
                    <a:pt x="745" y="547"/>
                  </a:lnTo>
                  <a:lnTo>
                    <a:pt x="745" y="547"/>
                  </a:lnTo>
                  <a:lnTo>
                    <a:pt x="745" y="547"/>
                  </a:lnTo>
                  <a:lnTo>
                    <a:pt x="745" y="545"/>
                  </a:lnTo>
                  <a:lnTo>
                    <a:pt x="745" y="545"/>
                  </a:lnTo>
                  <a:lnTo>
                    <a:pt x="745" y="542"/>
                  </a:lnTo>
                  <a:lnTo>
                    <a:pt x="745" y="542"/>
                  </a:lnTo>
                  <a:lnTo>
                    <a:pt x="745" y="540"/>
                  </a:lnTo>
                  <a:lnTo>
                    <a:pt x="745" y="540"/>
                  </a:lnTo>
                  <a:lnTo>
                    <a:pt x="745" y="540"/>
                  </a:lnTo>
                  <a:lnTo>
                    <a:pt x="745" y="540"/>
                  </a:lnTo>
                  <a:lnTo>
                    <a:pt x="747" y="538"/>
                  </a:lnTo>
                  <a:lnTo>
                    <a:pt x="747" y="538"/>
                  </a:lnTo>
                  <a:lnTo>
                    <a:pt x="750" y="538"/>
                  </a:lnTo>
                  <a:lnTo>
                    <a:pt x="750" y="538"/>
                  </a:lnTo>
                  <a:lnTo>
                    <a:pt x="752" y="538"/>
                  </a:lnTo>
                  <a:lnTo>
                    <a:pt x="752" y="535"/>
                  </a:lnTo>
                  <a:lnTo>
                    <a:pt x="752" y="533"/>
                  </a:lnTo>
                  <a:lnTo>
                    <a:pt x="752" y="533"/>
                  </a:lnTo>
                  <a:lnTo>
                    <a:pt x="750" y="533"/>
                  </a:lnTo>
                  <a:lnTo>
                    <a:pt x="747" y="533"/>
                  </a:lnTo>
                  <a:lnTo>
                    <a:pt x="747" y="533"/>
                  </a:lnTo>
                  <a:lnTo>
                    <a:pt x="745" y="533"/>
                  </a:lnTo>
                  <a:lnTo>
                    <a:pt x="745" y="533"/>
                  </a:lnTo>
                  <a:lnTo>
                    <a:pt x="745" y="535"/>
                  </a:lnTo>
                  <a:lnTo>
                    <a:pt x="743" y="535"/>
                  </a:lnTo>
                  <a:lnTo>
                    <a:pt x="743" y="535"/>
                  </a:lnTo>
                  <a:lnTo>
                    <a:pt x="743" y="535"/>
                  </a:lnTo>
                  <a:lnTo>
                    <a:pt x="743" y="533"/>
                  </a:lnTo>
                  <a:lnTo>
                    <a:pt x="743" y="533"/>
                  </a:lnTo>
                  <a:lnTo>
                    <a:pt x="743" y="533"/>
                  </a:lnTo>
                  <a:lnTo>
                    <a:pt x="743" y="531"/>
                  </a:lnTo>
                  <a:lnTo>
                    <a:pt x="743" y="531"/>
                  </a:lnTo>
                  <a:lnTo>
                    <a:pt x="740" y="531"/>
                  </a:lnTo>
                  <a:lnTo>
                    <a:pt x="740" y="531"/>
                  </a:lnTo>
                  <a:lnTo>
                    <a:pt x="738" y="528"/>
                  </a:lnTo>
                  <a:lnTo>
                    <a:pt x="736" y="528"/>
                  </a:lnTo>
                  <a:lnTo>
                    <a:pt x="733" y="528"/>
                  </a:lnTo>
                  <a:lnTo>
                    <a:pt x="733" y="526"/>
                  </a:lnTo>
                  <a:lnTo>
                    <a:pt x="733" y="526"/>
                  </a:lnTo>
                  <a:lnTo>
                    <a:pt x="733" y="523"/>
                  </a:lnTo>
                  <a:lnTo>
                    <a:pt x="733" y="523"/>
                  </a:lnTo>
                  <a:lnTo>
                    <a:pt x="733" y="523"/>
                  </a:lnTo>
                  <a:lnTo>
                    <a:pt x="733" y="523"/>
                  </a:lnTo>
                  <a:lnTo>
                    <a:pt x="731" y="521"/>
                  </a:lnTo>
                  <a:lnTo>
                    <a:pt x="731" y="521"/>
                  </a:lnTo>
                  <a:lnTo>
                    <a:pt x="728" y="521"/>
                  </a:lnTo>
                  <a:lnTo>
                    <a:pt x="728" y="521"/>
                  </a:lnTo>
                  <a:lnTo>
                    <a:pt x="726" y="519"/>
                  </a:lnTo>
                  <a:lnTo>
                    <a:pt x="726" y="516"/>
                  </a:lnTo>
                  <a:lnTo>
                    <a:pt x="724" y="516"/>
                  </a:lnTo>
                  <a:lnTo>
                    <a:pt x="721" y="514"/>
                  </a:lnTo>
                  <a:lnTo>
                    <a:pt x="721" y="514"/>
                  </a:lnTo>
                  <a:lnTo>
                    <a:pt x="719" y="512"/>
                  </a:lnTo>
                  <a:lnTo>
                    <a:pt x="719" y="512"/>
                  </a:lnTo>
                  <a:lnTo>
                    <a:pt x="717" y="509"/>
                  </a:lnTo>
                  <a:lnTo>
                    <a:pt x="717" y="507"/>
                  </a:lnTo>
                  <a:lnTo>
                    <a:pt x="717" y="505"/>
                  </a:lnTo>
                  <a:lnTo>
                    <a:pt x="719" y="505"/>
                  </a:lnTo>
                  <a:lnTo>
                    <a:pt x="719" y="502"/>
                  </a:lnTo>
                  <a:lnTo>
                    <a:pt x="721" y="502"/>
                  </a:lnTo>
                  <a:lnTo>
                    <a:pt x="721" y="502"/>
                  </a:lnTo>
                  <a:lnTo>
                    <a:pt x="724" y="502"/>
                  </a:lnTo>
                  <a:lnTo>
                    <a:pt x="724" y="502"/>
                  </a:lnTo>
                  <a:lnTo>
                    <a:pt x="724" y="505"/>
                  </a:lnTo>
                  <a:lnTo>
                    <a:pt x="724" y="505"/>
                  </a:lnTo>
                  <a:lnTo>
                    <a:pt x="724" y="505"/>
                  </a:lnTo>
                  <a:lnTo>
                    <a:pt x="724" y="505"/>
                  </a:lnTo>
                  <a:lnTo>
                    <a:pt x="724" y="507"/>
                  </a:lnTo>
                  <a:lnTo>
                    <a:pt x="724" y="507"/>
                  </a:lnTo>
                  <a:lnTo>
                    <a:pt x="724" y="507"/>
                  </a:lnTo>
                  <a:lnTo>
                    <a:pt x="726" y="509"/>
                  </a:lnTo>
                  <a:lnTo>
                    <a:pt x="726" y="509"/>
                  </a:lnTo>
                  <a:lnTo>
                    <a:pt x="728" y="509"/>
                  </a:lnTo>
                  <a:lnTo>
                    <a:pt x="728" y="509"/>
                  </a:lnTo>
                  <a:lnTo>
                    <a:pt x="731" y="509"/>
                  </a:lnTo>
                  <a:lnTo>
                    <a:pt x="733" y="509"/>
                  </a:lnTo>
                  <a:lnTo>
                    <a:pt x="736" y="512"/>
                  </a:lnTo>
                  <a:lnTo>
                    <a:pt x="738" y="512"/>
                  </a:lnTo>
                  <a:lnTo>
                    <a:pt x="738" y="512"/>
                  </a:lnTo>
                  <a:lnTo>
                    <a:pt x="740" y="512"/>
                  </a:lnTo>
                  <a:lnTo>
                    <a:pt x="740" y="512"/>
                  </a:lnTo>
                  <a:lnTo>
                    <a:pt x="743" y="512"/>
                  </a:lnTo>
                  <a:lnTo>
                    <a:pt x="743" y="512"/>
                  </a:lnTo>
                  <a:lnTo>
                    <a:pt x="745" y="514"/>
                  </a:lnTo>
                  <a:lnTo>
                    <a:pt x="745" y="514"/>
                  </a:lnTo>
                  <a:lnTo>
                    <a:pt x="745" y="516"/>
                  </a:lnTo>
                  <a:lnTo>
                    <a:pt x="747" y="516"/>
                  </a:lnTo>
                  <a:lnTo>
                    <a:pt x="750" y="519"/>
                  </a:lnTo>
                  <a:lnTo>
                    <a:pt x="752" y="519"/>
                  </a:lnTo>
                  <a:lnTo>
                    <a:pt x="754" y="519"/>
                  </a:lnTo>
                  <a:lnTo>
                    <a:pt x="757" y="519"/>
                  </a:lnTo>
                  <a:lnTo>
                    <a:pt x="759" y="519"/>
                  </a:lnTo>
                  <a:lnTo>
                    <a:pt x="762" y="519"/>
                  </a:lnTo>
                  <a:lnTo>
                    <a:pt x="764" y="519"/>
                  </a:lnTo>
                  <a:lnTo>
                    <a:pt x="764" y="516"/>
                  </a:lnTo>
                  <a:lnTo>
                    <a:pt x="762" y="516"/>
                  </a:lnTo>
                  <a:lnTo>
                    <a:pt x="762" y="516"/>
                  </a:lnTo>
                  <a:lnTo>
                    <a:pt x="762" y="514"/>
                  </a:lnTo>
                  <a:lnTo>
                    <a:pt x="762" y="514"/>
                  </a:lnTo>
                  <a:lnTo>
                    <a:pt x="762" y="514"/>
                  </a:lnTo>
                  <a:lnTo>
                    <a:pt x="764" y="514"/>
                  </a:lnTo>
                  <a:lnTo>
                    <a:pt x="764" y="514"/>
                  </a:lnTo>
                  <a:lnTo>
                    <a:pt x="766" y="509"/>
                  </a:lnTo>
                  <a:lnTo>
                    <a:pt x="762" y="507"/>
                  </a:lnTo>
                  <a:lnTo>
                    <a:pt x="757" y="505"/>
                  </a:lnTo>
                  <a:lnTo>
                    <a:pt x="754" y="502"/>
                  </a:lnTo>
                  <a:lnTo>
                    <a:pt x="752" y="500"/>
                  </a:lnTo>
                  <a:lnTo>
                    <a:pt x="754" y="500"/>
                  </a:lnTo>
                  <a:lnTo>
                    <a:pt x="754" y="497"/>
                  </a:lnTo>
                  <a:lnTo>
                    <a:pt x="754" y="497"/>
                  </a:lnTo>
                  <a:lnTo>
                    <a:pt x="754" y="495"/>
                  </a:lnTo>
                  <a:lnTo>
                    <a:pt x="754" y="495"/>
                  </a:lnTo>
                  <a:lnTo>
                    <a:pt x="752" y="495"/>
                  </a:lnTo>
                  <a:lnTo>
                    <a:pt x="752" y="495"/>
                  </a:lnTo>
                  <a:lnTo>
                    <a:pt x="752" y="493"/>
                  </a:lnTo>
                  <a:lnTo>
                    <a:pt x="750" y="493"/>
                  </a:lnTo>
                  <a:lnTo>
                    <a:pt x="750" y="493"/>
                  </a:lnTo>
                  <a:lnTo>
                    <a:pt x="750" y="493"/>
                  </a:lnTo>
                  <a:lnTo>
                    <a:pt x="747" y="490"/>
                  </a:lnTo>
                  <a:lnTo>
                    <a:pt x="747" y="490"/>
                  </a:lnTo>
                  <a:lnTo>
                    <a:pt x="747" y="490"/>
                  </a:lnTo>
                  <a:lnTo>
                    <a:pt x="747" y="490"/>
                  </a:lnTo>
                  <a:lnTo>
                    <a:pt x="745" y="488"/>
                  </a:lnTo>
                  <a:lnTo>
                    <a:pt x="745" y="488"/>
                  </a:lnTo>
                  <a:lnTo>
                    <a:pt x="745" y="488"/>
                  </a:lnTo>
                  <a:lnTo>
                    <a:pt x="745" y="486"/>
                  </a:lnTo>
                  <a:lnTo>
                    <a:pt x="745" y="486"/>
                  </a:lnTo>
                  <a:lnTo>
                    <a:pt x="745" y="483"/>
                  </a:lnTo>
                  <a:lnTo>
                    <a:pt x="745" y="483"/>
                  </a:lnTo>
                  <a:lnTo>
                    <a:pt x="743" y="481"/>
                  </a:lnTo>
                  <a:lnTo>
                    <a:pt x="745" y="481"/>
                  </a:lnTo>
                  <a:lnTo>
                    <a:pt x="745" y="481"/>
                  </a:lnTo>
                  <a:lnTo>
                    <a:pt x="745" y="481"/>
                  </a:lnTo>
                  <a:lnTo>
                    <a:pt x="745" y="478"/>
                  </a:lnTo>
                  <a:lnTo>
                    <a:pt x="743" y="478"/>
                  </a:lnTo>
                  <a:lnTo>
                    <a:pt x="743" y="476"/>
                  </a:lnTo>
                  <a:lnTo>
                    <a:pt x="740" y="476"/>
                  </a:lnTo>
                  <a:lnTo>
                    <a:pt x="738" y="476"/>
                  </a:lnTo>
                  <a:lnTo>
                    <a:pt x="738" y="476"/>
                  </a:lnTo>
                  <a:lnTo>
                    <a:pt x="736" y="474"/>
                  </a:lnTo>
                  <a:lnTo>
                    <a:pt x="736" y="474"/>
                  </a:lnTo>
                  <a:lnTo>
                    <a:pt x="733" y="474"/>
                  </a:lnTo>
                  <a:lnTo>
                    <a:pt x="733" y="471"/>
                  </a:lnTo>
                  <a:lnTo>
                    <a:pt x="733" y="471"/>
                  </a:lnTo>
                  <a:lnTo>
                    <a:pt x="733" y="471"/>
                  </a:lnTo>
                  <a:lnTo>
                    <a:pt x="733" y="471"/>
                  </a:lnTo>
                  <a:lnTo>
                    <a:pt x="736" y="469"/>
                  </a:lnTo>
                  <a:lnTo>
                    <a:pt x="738" y="469"/>
                  </a:lnTo>
                  <a:lnTo>
                    <a:pt x="740" y="471"/>
                  </a:lnTo>
                  <a:lnTo>
                    <a:pt x="743" y="474"/>
                  </a:lnTo>
                  <a:lnTo>
                    <a:pt x="743" y="474"/>
                  </a:lnTo>
                  <a:lnTo>
                    <a:pt x="745" y="474"/>
                  </a:lnTo>
                  <a:lnTo>
                    <a:pt x="745" y="474"/>
                  </a:lnTo>
                  <a:lnTo>
                    <a:pt x="747" y="474"/>
                  </a:lnTo>
                  <a:lnTo>
                    <a:pt x="750" y="474"/>
                  </a:lnTo>
                  <a:lnTo>
                    <a:pt x="752" y="474"/>
                  </a:lnTo>
                  <a:lnTo>
                    <a:pt x="754" y="476"/>
                  </a:lnTo>
                  <a:lnTo>
                    <a:pt x="754" y="478"/>
                  </a:lnTo>
                  <a:lnTo>
                    <a:pt x="757" y="478"/>
                  </a:lnTo>
                  <a:lnTo>
                    <a:pt x="757" y="478"/>
                  </a:lnTo>
                  <a:lnTo>
                    <a:pt x="759" y="478"/>
                  </a:lnTo>
                  <a:lnTo>
                    <a:pt x="759" y="478"/>
                  </a:lnTo>
                  <a:lnTo>
                    <a:pt x="759" y="478"/>
                  </a:lnTo>
                  <a:lnTo>
                    <a:pt x="762" y="478"/>
                  </a:lnTo>
                  <a:lnTo>
                    <a:pt x="762" y="481"/>
                  </a:lnTo>
                  <a:lnTo>
                    <a:pt x="762" y="481"/>
                  </a:lnTo>
                  <a:lnTo>
                    <a:pt x="766" y="483"/>
                  </a:lnTo>
                  <a:lnTo>
                    <a:pt x="769" y="486"/>
                  </a:lnTo>
                  <a:lnTo>
                    <a:pt x="773" y="486"/>
                  </a:lnTo>
                  <a:lnTo>
                    <a:pt x="776" y="488"/>
                  </a:lnTo>
                  <a:lnTo>
                    <a:pt x="778" y="488"/>
                  </a:lnTo>
                  <a:lnTo>
                    <a:pt x="778" y="486"/>
                  </a:lnTo>
                  <a:lnTo>
                    <a:pt x="780" y="486"/>
                  </a:lnTo>
                  <a:lnTo>
                    <a:pt x="780" y="488"/>
                  </a:lnTo>
                  <a:lnTo>
                    <a:pt x="783" y="488"/>
                  </a:lnTo>
                  <a:lnTo>
                    <a:pt x="785" y="488"/>
                  </a:lnTo>
                  <a:lnTo>
                    <a:pt x="785" y="488"/>
                  </a:lnTo>
                  <a:lnTo>
                    <a:pt x="788" y="488"/>
                  </a:lnTo>
                  <a:lnTo>
                    <a:pt x="788" y="488"/>
                  </a:lnTo>
                  <a:lnTo>
                    <a:pt x="788" y="488"/>
                  </a:lnTo>
                  <a:lnTo>
                    <a:pt x="788" y="488"/>
                  </a:lnTo>
                  <a:lnTo>
                    <a:pt x="788" y="486"/>
                  </a:lnTo>
                  <a:lnTo>
                    <a:pt x="790" y="486"/>
                  </a:lnTo>
                  <a:lnTo>
                    <a:pt x="790" y="486"/>
                  </a:lnTo>
                  <a:lnTo>
                    <a:pt x="792" y="486"/>
                  </a:lnTo>
                  <a:lnTo>
                    <a:pt x="792" y="486"/>
                  </a:lnTo>
                  <a:lnTo>
                    <a:pt x="792" y="486"/>
                  </a:lnTo>
                  <a:lnTo>
                    <a:pt x="795" y="486"/>
                  </a:lnTo>
                  <a:lnTo>
                    <a:pt x="795" y="486"/>
                  </a:lnTo>
                  <a:lnTo>
                    <a:pt x="797" y="486"/>
                  </a:lnTo>
                  <a:lnTo>
                    <a:pt x="797" y="488"/>
                  </a:lnTo>
                  <a:lnTo>
                    <a:pt x="797" y="488"/>
                  </a:lnTo>
                  <a:lnTo>
                    <a:pt x="797" y="488"/>
                  </a:lnTo>
                  <a:lnTo>
                    <a:pt x="799" y="490"/>
                  </a:lnTo>
                  <a:lnTo>
                    <a:pt x="802" y="493"/>
                  </a:lnTo>
                  <a:lnTo>
                    <a:pt x="804" y="493"/>
                  </a:lnTo>
                  <a:lnTo>
                    <a:pt x="804" y="493"/>
                  </a:lnTo>
                  <a:lnTo>
                    <a:pt x="807" y="495"/>
                  </a:lnTo>
                  <a:lnTo>
                    <a:pt x="809" y="495"/>
                  </a:lnTo>
                  <a:lnTo>
                    <a:pt x="811" y="497"/>
                  </a:lnTo>
                  <a:lnTo>
                    <a:pt x="811" y="497"/>
                  </a:lnTo>
                  <a:lnTo>
                    <a:pt x="814" y="497"/>
                  </a:lnTo>
                  <a:lnTo>
                    <a:pt x="816" y="495"/>
                  </a:lnTo>
                  <a:lnTo>
                    <a:pt x="816" y="493"/>
                  </a:lnTo>
                  <a:lnTo>
                    <a:pt x="818" y="490"/>
                  </a:lnTo>
                  <a:lnTo>
                    <a:pt x="821" y="490"/>
                  </a:lnTo>
                  <a:lnTo>
                    <a:pt x="821" y="488"/>
                  </a:lnTo>
                  <a:lnTo>
                    <a:pt x="823" y="488"/>
                  </a:lnTo>
                  <a:lnTo>
                    <a:pt x="823" y="488"/>
                  </a:lnTo>
                  <a:lnTo>
                    <a:pt x="825" y="488"/>
                  </a:lnTo>
                  <a:lnTo>
                    <a:pt x="825" y="488"/>
                  </a:lnTo>
                  <a:lnTo>
                    <a:pt x="825" y="488"/>
                  </a:lnTo>
                  <a:lnTo>
                    <a:pt x="828" y="488"/>
                  </a:lnTo>
                  <a:lnTo>
                    <a:pt x="828" y="488"/>
                  </a:lnTo>
                  <a:lnTo>
                    <a:pt x="830" y="488"/>
                  </a:lnTo>
                  <a:lnTo>
                    <a:pt x="833" y="488"/>
                  </a:lnTo>
                  <a:lnTo>
                    <a:pt x="835" y="486"/>
                  </a:lnTo>
                  <a:lnTo>
                    <a:pt x="837" y="486"/>
                  </a:lnTo>
                  <a:lnTo>
                    <a:pt x="842" y="483"/>
                  </a:lnTo>
                  <a:lnTo>
                    <a:pt x="844" y="481"/>
                  </a:lnTo>
                  <a:lnTo>
                    <a:pt x="847" y="476"/>
                  </a:lnTo>
                  <a:lnTo>
                    <a:pt x="851" y="474"/>
                  </a:lnTo>
                  <a:lnTo>
                    <a:pt x="854" y="474"/>
                  </a:lnTo>
                  <a:lnTo>
                    <a:pt x="856" y="471"/>
                  </a:lnTo>
                  <a:lnTo>
                    <a:pt x="859" y="471"/>
                  </a:lnTo>
                  <a:lnTo>
                    <a:pt x="861" y="471"/>
                  </a:lnTo>
                  <a:lnTo>
                    <a:pt x="863" y="471"/>
                  </a:lnTo>
                  <a:lnTo>
                    <a:pt x="863" y="469"/>
                  </a:lnTo>
                  <a:lnTo>
                    <a:pt x="866" y="467"/>
                  </a:lnTo>
                  <a:lnTo>
                    <a:pt x="868" y="464"/>
                  </a:lnTo>
                  <a:lnTo>
                    <a:pt x="868" y="464"/>
                  </a:lnTo>
                  <a:lnTo>
                    <a:pt x="870" y="464"/>
                  </a:lnTo>
                  <a:lnTo>
                    <a:pt x="873" y="462"/>
                  </a:lnTo>
                  <a:lnTo>
                    <a:pt x="875" y="464"/>
                  </a:lnTo>
                  <a:lnTo>
                    <a:pt x="877" y="464"/>
                  </a:lnTo>
                  <a:lnTo>
                    <a:pt x="880" y="464"/>
                  </a:lnTo>
                  <a:lnTo>
                    <a:pt x="882" y="464"/>
                  </a:lnTo>
                  <a:lnTo>
                    <a:pt x="887" y="464"/>
                  </a:lnTo>
                  <a:lnTo>
                    <a:pt x="892" y="464"/>
                  </a:lnTo>
                  <a:lnTo>
                    <a:pt x="896" y="464"/>
                  </a:lnTo>
                  <a:lnTo>
                    <a:pt x="901" y="462"/>
                  </a:lnTo>
                  <a:lnTo>
                    <a:pt x="906" y="462"/>
                  </a:lnTo>
                  <a:lnTo>
                    <a:pt x="908" y="460"/>
                  </a:lnTo>
                  <a:lnTo>
                    <a:pt x="908" y="455"/>
                  </a:lnTo>
                  <a:lnTo>
                    <a:pt x="906" y="450"/>
                  </a:lnTo>
                  <a:lnTo>
                    <a:pt x="906" y="445"/>
                  </a:lnTo>
                  <a:lnTo>
                    <a:pt x="904" y="441"/>
                  </a:lnTo>
                  <a:lnTo>
                    <a:pt x="904" y="436"/>
                  </a:lnTo>
                  <a:lnTo>
                    <a:pt x="901" y="431"/>
                  </a:lnTo>
                  <a:lnTo>
                    <a:pt x="901" y="426"/>
                  </a:lnTo>
                  <a:lnTo>
                    <a:pt x="901" y="424"/>
                  </a:lnTo>
                  <a:lnTo>
                    <a:pt x="899" y="422"/>
                  </a:lnTo>
                  <a:lnTo>
                    <a:pt x="899" y="422"/>
                  </a:lnTo>
                  <a:lnTo>
                    <a:pt x="896" y="422"/>
                  </a:lnTo>
                  <a:lnTo>
                    <a:pt x="894" y="419"/>
                  </a:lnTo>
                  <a:lnTo>
                    <a:pt x="892" y="419"/>
                  </a:lnTo>
                  <a:lnTo>
                    <a:pt x="892" y="417"/>
                  </a:lnTo>
                  <a:lnTo>
                    <a:pt x="889" y="415"/>
                  </a:lnTo>
                  <a:lnTo>
                    <a:pt x="889" y="412"/>
                  </a:lnTo>
                  <a:lnTo>
                    <a:pt x="889" y="410"/>
                  </a:lnTo>
                  <a:lnTo>
                    <a:pt x="889" y="407"/>
                  </a:lnTo>
                  <a:lnTo>
                    <a:pt x="889" y="405"/>
                  </a:lnTo>
                  <a:lnTo>
                    <a:pt x="889" y="403"/>
                  </a:lnTo>
                  <a:lnTo>
                    <a:pt x="892" y="403"/>
                  </a:lnTo>
                  <a:lnTo>
                    <a:pt x="894" y="400"/>
                  </a:lnTo>
                  <a:lnTo>
                    <a:pt x="894" y="398"/>
                  </a:lnTo>
                  <a:lnTo>
                    <a:pt x="896" y="396"/>
                  </a:lnTo>
                  <a:lnTo>
                    <a:pt x="899" y="393"/>
                  </a:lnTo>
                  <a:lnTo>
                    <a:pt x="901" y="389"/>
                  </a:lnTo>
                  <a:lnTo>
                    <a:pt x="901" y="386"/>
                  </a:lnTo>
                  <a:lnTo>
                    <a:pt x="899" y="384"/>
                  </a:lnTo>
                  <a:lnTo>
                    <a:pt x="896" y="384"/>
                  </a:lnTo>
                  <a:lnTo>
                    <a:pt x="896" y="384"/>
                  </a:lnTo>
                  <a:lnTo>
                    <a:pt x="894" y="381"/>
                  </a:lnTo>
                  <a:lnTo>
                    <a:pt x="894" y="381"/>
                  </a:lnTo>
                  <a:lnTo>
                    <a:pt x="892" y="379"/>
                  </a:lnTo>
                  <a:lnTo>
                    <a:pt x="892" y="374"/>
                  </a:lnTo>
                  <a:lnTo>
                    <a:pt x="892" y="374"/>
                  </a:lnTo>
                  <a:lnTo>
                    <a:pt x="889" y="372"/>
                  </a:lnTo>
                  <a:lnTo>
                    <a:pt x="887" y="372"/>
                  </a:lnTo>
                  <a:lnTo>
                    <a:pt x="885" y="374"/>
                  </a:lnTo>
                  <a:lnTo>
                    <a:pt x="885" y="377"/>
                  </a:lnTo>
                  <a:lnTo>
                    <a:pt x="882" y="377"/>
                  </a:lnTo>
                  <a:lnTo>
                    <a:pt x="880" y="374"/>
                  </a:lnTo>
                  <a:lnTo>
                    <a:pt x="880" y="374"/>
                  </a:lnTo>
                  <a:lnTo>
                    <a:pt x="877" y="374"/>
                  </a:lnTo>
                  <a:lnTo>
                    <a:pt x="875" y="374"/>
                  </a:lnTo>
                  <a:lnTo>
                    <a:pt x="875" y="374"/>
                  </a:lnTo>
                  <a:lnTo>
                    <a:pt x="873" y="374"/>
                  </a:lnTo>
                  <a:lnTo>
                    <a:pt x="873" y="372"/>
                  </a:lnTo>
                  <a:lnTo>
                    <a:pt x="870" y="372"/>
                  </a:lnTo>
                  <a:lnTo>
                    <a:pt x="870" y="370"/>
                  </a:lnTo>
                  <a:lnTo>
                    <a:pt x="870" y="370"/>
                  </a:lnTo>
                  <a:lnTo>
                    <a:pt x="868" y="367"/>
                  </a:lnTo>
                  <a:lnTo>
                    <a:pt x="868" y="367"/>
                  </a:lnTo>
                  <a:lnTo>
                    <a:pt x="866" y="365"/>
                  </a:lnTo>
                  <a:lnTo>
                    <a:pt x="866" y="365"/>
                  </a:lnTo>
                  <a:lnTo>
                    <a:pt x="863" y="365"/>
                  </a:lnTo>
                  <a:lnTo>
                    <a:pt x="859" y="362"/>
                  </a:lnTo>
                  <a:lnTo>
                    <a:pt x="856" y="362"/>
                  </a:lnTo>
                  <a:lnTo>
                    <a:pt x="851" y="360"/>
                  </a:lnTo>
                  <a:lnTo>
                    <a:pt x="849" y="355"/>
                  </a:lnTo>
                  <a:lnTo>
                    <a:pt x="847" y="353"/>
                  </a:lnTo>
                  <a:lnTo>
                    <a:pt x="847" y="351"/>
                  </a:lnTo>
                  <a:lnTo>
                    <a:pt x="847" y="351"/>
                  </a:lnTo>
                  <a:lnTo>
                    <a:pt x="849" y="348"/>
                  </a:lnTo>
                  <a:lnTo>
                    <a:pt x="849" y="348"/>
                  </a:lnTo>
                  <a:lnTo>
                    <a:pt x="849" y="346"/>
                  </a:lnTo>
                  <a:lnTo>
                    <a:pt x="849" y="346"/>
                  </a:lnTo>
                  <a:lnTo>
                    <a:pt x="849" y="344"/>
                  </a:lnTo>
                  <a:lnTo>
                    <a:pt x="851" y="344"/>
                  </a:lnTo>
                  <a:lnTo>
                    <a:pt x="851" y="344"/>
                  </a:lnTo>
                  <a:lnTo>
                    <a:pt x="851" y="344"/>
                  </a:lnTo>
                  <a:lnTo>
                    <a:pt x="854" y="341"/>
                  </a:lnTo>
                  <a:lnTo>
                    <a:pt x="854" y="341"/>
                  </a:lnTo>
                  <a:lnTo>
                    <a:pt x="854" y="341"/>
                  </a:lnTo>
                  <a:lnTo>
                    <a:pt x="854" y="339"/>
                  </a:lnTo>
                  <a:lnTo>
                    <a:pt x="854" y="339"/>
                  </a:lnTo>
                  <a:lnTo>
                    <a:pt x="854" y="339"/>
                  </a:lnTo>
                  <a:lnTo>
                    <a:pt x="851" y="339"/>
                  </a:lnTo>
                  <a:lnTo>
                    <a:pt x="851" y="341"/>
                  </a:lnTo>
                  <a:lnTo>
                    <a:pt x="849" y="341"/>
                  </a:lnTo>
                  <a:lnTo>
                    <a:pt x="849" y="341"/>
                  </a:lnTo>
                  <a:lnTo>
                    <a:pt x="849" y="344"/>
                  </a:lnTo>
                  <a:lnTo>
                    <a:pt x="847" y="344"/>
                  </a:lnTo>
                  <a:lnTo>
                    <a:pt x="847" y="344"/>
                  </a:lnTo>
                  <a:lnTo>
                    <a:pt x="844" y="344"/>
                  </a:lnTo>
                  <a:lnTo>
                    <a:pt x="844" y="344"/>
                  </a:lnTo>
                  <a:lnTo>
                    <a:pt x="842" y="344"/>
                  </a:lnTo>
                  <a:lnTo>
                    <a:pt x="842" y="344"/>
                  </a:lnTo>
                  <a:lnTo>
                    <a:pt x="840" y="344"/>
                  </a:lnTo>
                  <a:lnTo>
                    <a:pt x="840" y="346"/>
                  </a:lnTo>
                  <a:lnTo>
                    <a:pt x="837" y="346"/>
                  </a:lnTo>
                  <a:lnTo>
                    <a:pt x="837" y="346"/>
                  </a:lnTo>
                  <a:lnTo>
                    <a:pt x="835" y="346"/>
                  </a:lnTo>
                  <a:lnTo>
                    <a:pt x="835" y="344"/>
                  </a:lnTo>
                  <a:lnTo>
                    <a:pt x="835" y="344"/>
                  </a:lnTo>
                  <a:lnTo>
                    <a:pt x="835" y="344"/>
                  </a:lnTo>
                  <a:lnTo>
                    <a:pt x="833" y="344"/>
                  </a:lnTo>
                  <a:lnTo>
                    <a:pt x="833" y="344"/>
                  </a:lnTo>
                  <a:lnTo>
                    <a:pt x="833" y="344"/>
                  </a:lnTo>
                  <a:lnTo>
                    <a:pt x="833" y="344"/>
                  </a:lnTo>
                  <a:lnTo>
                    <a:pt x="833" y="341"/>
                  </a:lnTo>
                  <a:lnTo>
                    <a:pt x="833" y="341"/>
                  </a:lnTo>
                  <a:lnTo>
                    <a:pt x="833" y="341"/>
                  </a:lnTo>
                  <a:lnTo>
                    <a:pt x="833" y="341"/>
                  </a:lnTo>
                  <a:lnTo>
                    <a:pt x="833" y="341"/>
                  </a:lnTo>
                  <a:lnTo>
                    <a:pt x="830" y="341"/>
                  </a:lnTo>
                  <a:lnTo>
                    <a:pt x="830" y="341"/>
                  </a:lnTo>
                  <a:lnTo>
                    <a:pt x="830" y="344"/>
                  </a:lnTo>
                  <a:lnTo>
                    <a:pt x="830" y="344"/>
                  </a:lnTo>
                  <a:lnTo>
                    <a:pt x="828" y="346"/>
                  </a:lnTo>
                  <a:lnTo>
                    <a:pt x="828" y="348"/>
                  </a:lnTo>
                  <a:lnTo>
                    <a:pt x="825" y="346"/>
                  </a:lnTo>
                  <a:lnTo>
                    <a:pt x="825" y="346"/>
                  </a:lnTo>
                  <a:lnTo>
                    <a:pt x="825" y="344"/>
                  </a:lnTo>
                  <a:lnTo>
                    <a:pt x="823" y="341"/>
                  </a:lnTo>
                  <a:lnTo>
                    <a:pt x="823" y="339"/>
                  </a:lnTo>
                  <a:lnTo>
                    <a:pt x="825" y="339"/>
                  </a:lnTo>
                  <a:lnTo>
                    <a:pt x="825" y="336"/>
                  </a:lnTo>
                  <a:lnTo>
                    <a:pt x="828" y="336"/>
                  </a:lnTo>
                  <a:lnTo>
                    <a:pt x="828" y="334"/>
                  </a:lnTo>
                  <a:lnTo>
                    <a:pt x="825" y="332"/>
                  </a:lnTo>
                  <a:lnTo>
                    <a:pt x="823" y="332"/>
                  </a:lnTo>
                  <a:lnTo>
                    <a:pt x="821" y="332"/>
                  </a:lnTo>
                  <a:lnTo>
                    <a:pt x="818" y="332"/>
                  </a:lnTo>
                  <a:lnTo>
                    <a:pt x="818" y="334"/>
                  </a:lnTo>
                  <a:lnTo>
                    <a:pt x="818" y="334"/>
                  </a:lnTo>
                  <a:lnTo>
                    <a:pt x="816" y="334"/>
                  </a:lnTo>
                  <a:lnTo>
                    <a:pt x="816" y="334"/>
                  </a:lnTo>
                  <a:lnTo>
                    <a:pt x="816" y="334"/>
                  </a:lnTo>
                  <a:lnTo>
                    <a:pt x="814" y="334"/>
                  </a:lnTo>
                  <a:lnTo>
                    <a:pt x="814" y="334"/>
                  </a:lnTo>
                  <a:lnTo>
                    <a:pt x="814" y="334"/>
                  </a:lnTo>
                  <a:lnTo>
                    <a:pt x="814" y="332"/>
                  </a:lnTo>
                  <a:lnTo>
                    <a:pt x="814" y="332"/>
                  </a:lnTo>
                  <a:lnTo>
                    <a:pt x="811" y="332"/>
                  </a:lnTo>
                  <a:lnTo>
                    <a:pt x="811" y="332"/>
                  </a:lnTo>
                  <a:lnTo>
                    <a:pt x="811" y="329"/>
                  </a:lnTo>
                  <a:lnTo>
                    <a:pt x="811" y="327"/>
                  </a:lnTo>
                  <a:lnTo>
                    <a:pt x="809" y="325"/>
                  </a:lnTo>
                  <a:lnTo>
                    <a:pt x="809" y="325"/>
                  </a:lnTo>
                  <a:lnTo>
                    <a:pt x="807" y="325"/>
                  </a:lnTo>
                  <a:lnTo>
                    <a:pt x="807" y="325"/>
                  </a:lnTo>
                  <a:lnTo>
                    <a:pt x="807" y="325"/>
                  </a:lnTo>
                  <a:lnTo>
                    <a:pt x="804" y="322"/>
                  </a:lnTo>
                  <a:lnTo>
                    <a:pt x="804" y="322"/>
                  </a:lnTo>
                  <a:lnTo>
                    <a:pt x="807" y="322"/>
                  </a:lnTo>
                  <a:lnTo>
                    <a:pt x="807" y="322"/>
                  </a:lnTo>
                  <a:lnTo>
                    <a:pt x="807" y="322"/>
                  </a:lnTo>
                  <a:lnTo>
                    <a:pt x="809" y="320"/>
                  </a:lnTo>
                  <a:lnTo>
                    <a:pt x="811" y="320"/>
                  </a:lnTo>
                  <a:lnTo>
                    <a:pt x="814" y="320"/>
                  </a:lnTo>
                  <a:lnTo>
                    <a:pt x="816" y="318"/>
                  </a:lnTo>
                  <a:lnTo>
                    <a:pt x="816" y="315"/>
                  </a:lnTo>
                  <a:lnTo>
                    <a:pt x="816" y="315"/>
                  </a:lnTo>
                  <a:lnTo>
                    <a:pt x="816" y="313"/>
                  </a:lnTo>
                  <a:lnTo>
                    <a:pt x="814" y="313"/>
                  </a:lnTo>
                  <a:lnTo>
                    <a:pt x="811" y="313"/>
                  </a:lnTo>
                  <a:lnTo>
                    <a:pt x="811" y="313"/>
                  </a:lnTo>
                  <a:lnTo>
                    <a:pt x="811" y="310"/>
                  </a:lnTo>
                  <a:lnTo>
                    <a:pt x="809" y="308"/>
                  </a:lnTo>
                  <a:lnTo>
                    <a:pt x="809" y="308"/>
                  </a:lnTo>
                  <a:lnTo>
                    <a:pt x="807" y="308"/>
                  </a:lnTo>
                  <a:lnTo>
                    <a:pt x="807" y="308"/>
                  </a:lnTo>
                  <a:lnTo>
                    <a:pt x="807" y="306"/>
                  </a:lnTo>
                  <a:lnTo>
                    <a:pt x="804" y="306"/>
                  </a:lnTo>
                  <a:lnTo>
                    <a:pt x="804" y="306"/>
                  </a:lnTo>
                  <a:lnTo>
                    <a:pt x="802" y="306"/>
                  </a:lnTo>
                  <a:lnTo>
                    <a:pt x="802" y="303"/>
                  </a:lnTo>
                  <a:lnTo>
                    <a:pt x="799" y="303"/>
                  </a:lnTo>
                  <a:lnTo>
                    <a:pt x="799" y="303"/>
                  </a:lnTo>
                  <a:lnTo>
                    <a:pt x="797" y="301"/>
                  </a:lnTo>
                  <a:lnTo>
                    <a:pt x="795" y="301"/>
                  </a:lnTo>
                  <a:lnTo>
                    <a:pt x="795" y="299"/>
                  </a:lnTo>
                  <a:lnTo>
                    <a:pt x="795" y="296"/>
                  </a:lnTo>
                  <a:lnTo>
                    <a:pt x="792" y="296"/>
                  </a:lnTo>
                  <a:lnTo>
                    <a:pt x="792" y="294"/>
                  </a:lnTo>
                  <a:lnTo>
                    <a:pt x="795" y="291"/>
                  </a:lnTo>
                  <a:lnTo>
                    <a:pt x="795" y="291"/>
                  </a:lnTo>
                  <a:lnTo>
                    <a:pt x="797" y="289"/>
                  </a:lnTo>
                  <a:lnTo>
                    <a:pt x="795" y="289"/>
                  </a:lnTo>
                  <a:lnTo>
                    <a:pt x="792" y="287"/>
                  </a:lnTo>
                  <a:lnTo>
                    <a:pt x="792" y="284"/>
                  </a:lnTo>
                  <a:lnTo>
                    <a:pt x="795" y="282"/>
                  </a:lnTo>
                  <a:lnTo>
                    <a:pt x="795" y="282"/>
                  </a:lnTo>
                  <a:lnTo>
                    <a:pt x="795" y="282"/>
                  </a:lnTo>
                  <a:lnTo>
                    <a:pt x="797" y="282"/>
                  </a:lnTo>
                  <a:lnTo>
                    <a:pt x="797" y="280"/>
                  </a:lnTo>
                  <a:lnTo>
                    <a:pt x="797" y="280"/>
                  </a:lnTo>
                  <a:lnTo>
                    <a:pt x="797" y="280"/>
                  </a:lnTo>
                  <a:lnTo>
                    <a:pt x="797" y="277"/>
                  </a:lnTo>
                  <a:lnTo>
                    <a:pt x="795" y="277"/>
                  </a:lnTo>
                  <a:lnTo>
                    <a:pt x="795" y="277"/>
                  </a:lnTo>
                  <a:lnTo>
                    <a:pt x="792" y="275"/>
                  </a:lnTo>
                  <a:lnTo>
                    <a:pt x="792" y="275"/>
                  </a:lnTo>
                  <a:lnTo>
                    <a:pt x="792" y="273"/>
                  </a:lnTo>
                  <a:lnTo>
                    <a:pt x="792" y="270"/>
                  </a:lnTo>
                  <a:lnTo>
                    <a:pt x="792" y="270"/>
                  </a:lnTo>
                  <a:lnTo>
                    <a:pt x="792" y="270"/>
                  </a:lnTo>
                  <a:lnTo>
                    <a:pt x="792" y="270"/>
                  </a:lnTo>
                  <a:lnTo>
                    <a:pt x="790" y="268"/>
                  </a:lnTo>
                  <a:lnTo>
                    <a:pt x="790" y="268"/>
                  </a:lnTo>
                  <a:lnTo>
                    <a:pt x="790" y="265"/>
                  </a:lnTo>
                  <a:lnTo>
                    <a:pt x="790" y="265"/>
                  </a:lnTo>
                  <a:lnTo>
                    <a:pt x="790" y="265"/>
                  </a:lnTo>
                  <a:lnTo>
                    <a:pt x="790" y="263"/>
                  </a:lnTo>
                  <a:lnTo>
                    <a:pt x="790" y="261"/>
                  </a:lnTo>
                  <a:lnTo>
                    <a:pt x="790" y="261"/>
                  </a:lnTo>
                  <a:lnTo>
                    <a:pt x="790" y="258"/>
                  </a:lnTo>
                  <a:lnTo>
                    <a:pt x="790" y="256"/>
                  </a:lnTo>
                  <a:lnTo>
                    <a:pt x="790" y="256"/>
                  </a:lnTo>
                  <a:lnTo>
                    <a:pt x="788" y="256"/>
                  </a:lnTo>
                  <a:lnTo>
                    <a:pt x="788" y="254"/>
                  </a:lnTo>
                  <a:lnTo>
                    <a:pt x="788" y="254"/>
                  </a:lnTo>
                  <a:lnTo>
                    <a:pt x="788" y="251"/>
                  </a:lnTo>
                  <a:lnTo>
                    <a:pt x="788" y="251"/>
                  </a:lnTo>
                  <a:lnTo>
                    <a:pt x="788" y="249"/>
                  </a:lnTo>
                  <a:lnTo>
                    <a:pt x="785" y="246"/>
                  </a:lnTo>
                  <a:lnTo>
                    <a:pt x="785" y="246"/>
                  </a:lnTo>
                  <a:lnTo>
                    <a:pt x="783" y="246"/>
                  </a:lnTo>
                  <a:lnTo>
                    <a:pt x="783" y="246"/>
                  </a:lnTo>
                  <a:lnTo>
                    <a:pt x="783" y="249"/>
                  </a:lnTo>
                  <a:lnTo>
                    <a:pt x="783" y="251"/>
                  </a:lnTo>
                  <a:lnTo>
                    <a:pt x="785" y="254"/>
                  </a:lnTo>
                  <a:lnTo>
                    <a:pt x="783" y="254"/>
                  </a:lnTo>
                  <a:lnTo>
                    <a:pt x="780" y="251"/>
                  </a:lnTo>
                  <a:lnTo>
                    <a:pt x="780" y="249"/>
                  </a:lnTo>
                  <a:lnTo>
                    <a:pt x="780" y="246"/>
                  </a:lnTo>
                  <a:lnTo>
                    <a:pt x="780" y="246"/>
                  </a:lnTo>
                  <a:lnTo>
                    <a:pt x="780" y="244"/>
                  </a:lnTo>
                  <a:lnTo>
                    <a:pt x="778" y="244"/>
                  </a:lnTo>
                  <a:lnTo>
                    <a:pt x="778" y="242"/>
                  </a:lnTo>
                  <a:lnTo>
                    <a:pt x="778" y="242"/>
                  </a:lnTo>
                  <a:lnTo>
                    <a:pt x="778" y="242"/>
                  </a:lnTo>
                  <a:lnTo>
                    <a:pt x="780" y="239"/>
                  </a:lnTo>
                  <a:lnTo>
                    <a:pt x="780" y="239"/>
                  </a:lnTo>
                  <a:lnTo>
                    <a:pt x="780" y="239"/>
                  </a:lnTo>
                  <a:lnTo>
                    <a:pt x="780" y="237"/>
                  </a:lnTo>
                  <a:lnTo>
                    <a:pt x="783" y="237"/>
                  </a:lnTo>
                  <a:lnTo>
                    <a:pt x="780" y="235"/>
                  </a:lnTo>
                  <a:lnTo>
                    <a:pt x="780" y="235"/>
                  </a:lnTo>
                  <a:lnTo>
                    <a:pt x="778" y="232"/>
                  </a:lnTo>
                  <a:lnTo>
                    <a:pt x="776" y="232"/>
                  </a:lnTo>
                  <a:lnTo>
                    <a:pt x="776" y="230"/>
                  </a:lnTo>
                  <a:lnTo>
                    <a:pt x="776" y="228"/>
                  </a:lnTo>
                  <a:lnTo>
                    <a:pt x="773" y="225"/>
                  </a:lnTo>
                  <a:lnTo>
                    <a:pt x="771" y="225"/>
                  </a:lnTo>
                  <a:lnTo>
                    <a:pt x="771" y="223"/>
                  </a:lnTo>
                  <a:lnTo>
                    <a:pt x="771" y="220"/>
                  </a:lnTo>
                  <a:lnTo>
                    <a:pt x="771" y="218"/>
                  </a:lnTo>
                  <a:lnTo>
                    <a:pt x="771" y="216"/>
                  </a:lnTo>
                  <a:lnTo>
                    <a:pt x="773" y="216"/>
                  </a:lnTo>
                  <a:lnTo>
                    <a:pt x="773" y="213"/>
                  </a:lnTo>
                  <a:lnTo>
                    <a:pt x="773" y="211"/>
                  </a:lnTo>
                  <a:lnTo>
                    <a:pt x="773" y="209"/>
                  </a:lnTo>
                  <a:lnTo>
                    <a:pt x="771" y="206"/>
                  </a:lnTo>
                  <a:lnTo>
                    <a:pt x="771" y="204"/>
                  </a:lnTo>
                  <a:lnTo>
                    <a:pt x="769" y="204"/>
                  </a:lnTo>
                  <a:lnTo>
                    <a:pt x="769" y="204"/>
                  </a:lnTo>
                  <a:lnTo>
                    <a:pt x="769" y="206"/>
                  </a:lnTo>
                  <a:lnTo>
                    <a:pt x="769" y="206"/>
                  </a:lnTo>
                  <a:lnTo>
                    <a:pt x="769" y="209"/>
                  </a:lnTo>
                  <a:lnTo>
                    <a:pt x="769" y="209"/>
                  </a:lnTo>
                  <a:lnTo>
                    <a:pt x="769" y="211"/>
                  </a:lnTo>
                  <a:lnTo>
                    <a:pt x="769" y="211"/>
                  </a:lnTo>
                  <a:lnTo>
                    <a:pt x="769" y="213"/>
                  </a:lnTo>
                  <a:lnTo>
                    <a:pt x="769" y="213"/>
                  </a:lnTo>
                  <a:lnTo>
                    <a:pt x="766" y="211"/>
                  </a:lnTo>
                  <a:lnTo>
                    <a:pt x="764" y="209"/>
                  </a:lnTo>
                  <a:lnTo>
                    <a:pt x="764" y="209"/>
                  </a:lnTo>
                  <a:lnTo>
                    <a:pt x="764" y="209"/>
                  </a:lnTo>
                  <a:lnTo>
                    <a:pt x="764" y="211"/>
                  </a:lnTo>
                  <a:lnTo>
                    <a:pt x="764" y="213"/>
                  </a:lnTo>
                  <a:lnTo>
                    <a:pt x="764" y="213"/>
                  </a:lnTo>
                  <a:lnTo>
                    <a:pt x="762" y="213"/>
                  </a:lnTo>
                  <a:lnTo>
                    <a:pt x="762" y="211"/>
                  </a:lnTo>
                  <a:lnTo>
                    <a:pt x="762" y="211"/>
                  </a:lnTo>
                  <a:lnTo>
                    <a:pt x="759" y="211"/>
                  </a:lnTo>
                  <a:lnTo>
                    <a:pt x="759" y="211"/>
                  </a:lnTo>
                  <a:lnTo>
                    <a:pt x="759" y="211"/>
                  </a:lnTo>
                  <a:lnTo>
                    <a:pt x="759" y="211"/>
                  </a:lnTo>
                  <a:lnTo>
                    <a:pt x="757" y="211"/>
                  </a:lnTo>
                  <a:lnTo>
                    <a:pt x="757" y="209"/>
                  </a:lnTo>
                  <a:lnTo>
                    <a:pt x="754" y="209"/>
                  </a:lnTo>
                  <a:lnTo>
                    <a:pt x="754" y="206"/>
                  </a:lnTo>
                  <a:lnTo>
                    <a:pt x="752" y="206"/>
                  </a:lnTo>
                  <a:lnTo>
                    <a:pt x="752" y="206"/>
                  </a:lnTo>
                  <a:lnTo>
                    <a:pt x="752" y="206"/>
                  </a:lnTo>
                  <a:lnTo>
                    <a:pt x="750" y="206"/>
                  </a:lnTo>
                  <a:lnTo>
                    <a:pt x="750" y="206"/>
                  </a:lnTo>
                  <a:lnTo>
                    <a:pt x="750" y="209"/>
                  </a:lnTo>
                  <a:lnTo>
                    <a:pt x="750" y="209"/>
                  </a:lnTo>
                  <a:lnTo>
                    <a:pt x="750" y="211"/>
                  </a:lnTo>
                  <a:lnTo>
                    <a:pt x="750" y="211"/>
                  </a:lnTo>
                  <a:lnTo>
                    <a:pt x="747" y="211"/>
                  </a:lnTo>
                  <a:lnTo>
                    <a:pt x="743" y="206"/>
                  </a:lnTo>
                  <a:lnTo>
                    <a:pt x="740" y="204"/>
                  </a:lnTo>
                  <a:lnTo>
                    <a:pt x="738" y="202"/>
                  </a:lnTo>
                  <a:lnTo>
                    <a:pt x="736" y="202"/>
                  </a:lnTo>
                  <a:lnTo>
                    <a:pt x="736" y="199"/>
                  </a:lnTo>
                  <a:lnTo>
                    <a:pt x="733" y="199"/>
                  </a:lnTo>
                  <a:lnTo>
                    <a:pt x="733" y="197"/>
                  </a:lnTo>
                  <a:lnTo>
                    <a:pt x="731" y="194"/>
                  </a:lnTo>
                  <a:lnTo>
                    <a:pt x="731" y="194"/>
                  </a:lnTo>
                  <a:lnTo>
                    <a:pt x="728" y="194"/>
                  </a:lnTo>
                  <a:lnTo>
                    <a:pt x="728" y="194"/>
                  </a:lnTo>
                  <a:lnTo>
                    <a:pt x="726" y="194"/>
                  </a:lnTo>
                  <a:lnTo>
                    <a:pt x="726" y="194"/>
                  </a:lnTo>
                  <a:lnTo>
                    <a:pt x="726" y="194"/>
                  </a:lnTo>
                  <a:lnTo>
                    <a:pt x="724" y="194"/>
                  </a:lnTo>
                  <a:lnTo>
                    <a:pt x="724" y="194"/>
                  </a:lnTo>
                  <a:lnTo>
                    <a:pt x="724" y="194"/>
                  </a:lnTo>
                  <a:lnTo>
                    <a:pt x="721" y="197"/>
                  </a:lnTo>
                  <a:lnTo>
                    <a:pt x="721" y="194"/>
                  </a:lnTo>
                  <a:lnTo>
                    <a:pt x="719" y="194"/>
                  </a:lnTo>
                  <a:lnTo>
                    <a:pt x="719" y="192"/>
                  </a:lnTo>
                  <a:lnTo>
                    <a:pt x="717" y="190"/>
                  </a:lnTo>
                  <a:lnTo>
                    <a:pt x="717" y="185"/>
                  </a:lnTo>
                  <a:lnTo>
                    <a:pt x="717" y="183"/>
                  </a:lnTo>
                  <a:lnTo>
                    <a:pt x="719" y="183"/>
                  </a:lnTo>
                  <a:lnTo>
                    <a:pt x="721" y="180"/>
                  </a:lnTo>
                  <a:lnTo>
                    <a:pt x="721" y="180"/>
                  </a:lnTo>
                  <a:lnTo>
                    <a:pt x="721" y="178"/>
                  </a:lnTo>
                  <a:lnTo>
                    <a:pt x="721" y="178"/>
                  </a:lnTo>
                  <a:lnTo>
                    <a:pt x="721" y="175"/>
                  </a:lnTo>
                  <a:lnTo>
                    <a:pt x="721" y="175"/>
                  </a:lnTo>
                  <a:lnTo>
                    <a:pt x="721" y="173"/>
                  </a:lnTo>
                  <a:lnTo>
                    <a:pt x="721" y="173"/>
                  </a:lnTo>
                  <a:lnTo>
                    <a:pt x="719" y="171"/>
                  </a:lnTo>
                  <a:lnTo>
                    <a:pt x="719" y="171"/>
                  </a:lnTo>
                  <a:lnTo>
                    <a:pt x="719" y="168"/>
                  </a:lnTo>
                  <a:lnTo>
                    <a:pt x="719" y="168"/>
                  </a:lnTo>
                  <a:lnTo>
                    <a:pt x="719" y="168"/>
                  </a:lnTo>
                  <a:lnTo>
                    <a:pt x="719" y="166"/>
                  </a:lnTo>
                  <a:lnTo>
                    <a:pt x="721" y="166"/>
                  </a:lnTo>
                  <a:lnTo>
                    <a:pt x="721" y="164"/>
                  </a:lnTo>
                  <a:lnTo>
                    <a:pt x="721" y="164"/>
                  </a:lnTo>
                  <a:lnTo>
                    <a:pt x="724" y="161"/>
                  </a:lnTo>
                  <a:lnTo>
                    <a:pt x="721" y="161"/>
                  </a:lnTo>
                  <a:lnTo>
                    <a:pt x="721" y="159"/>
                  </a:lnTo>
                  <a:lnTo>
                    <a:pt x="721" y="157"/>
                  </a:lnTo>
                  <a:lnTo>
                    <a:pt x="724" y="157"/>
                  </a:lnTo>
                  <a:lnTo>
                    <a:pt x="726" y="154"/>
                  </a:lnTo>
                  <a:lnTo>
                    <a:pt x="726" y="154"/>
                  </a:lnTo>
                  <a:lnTo>
                    <a:pt x="728" y="152"/>
                  </a:lnTo>
                  <a:lnTo>
                    <a:pt x="726" y="149"/>
                  </a:lnTo>
                  <a:lnTo>
                    <a:pt x="726" y="149"/>
                  </a:lnTo>
                  <a:lnTo>
                    <a:pt x="726" y="149"/>
                  </a:lnTo>
                  <a:lnTo>
                    <a:pt x="724" y="147"/>
                  </a:lnTo>
                  <a:lnTo>
                    <a:pt x="724" y="147"/>
                  </a:lnTo>
                  <a:lnTo>
                    <a:pt x="724" y="147"/>
                  </a:lnTo>
                  <a:lnTo>
                    <a:pt x="724" y="145"/>
                  </a:lnTo>
                  <a:lnTo>
                    <a:pt x="721" y="145"/>
                  </a:lnTo>
                  <a:lnTo>
                    <a:pt x="719" y="145"/>
                  </a:lnTo>
                  <a:lnTo>
                    <a:pt x="719" y="145"/>
                  </a:lnTo>
                  <a:lnTo>
                    <a:pt x="719" y="147"/>
                  </a:lnTo>
                  <a:lnTo>
                    <a:pt x="719" y="149"/>
                  </a:lnTo>
                  <a:lnTo>
                    <a:pt x="717" y="149"/>
                  </a:lnTo>
                  <a:lnTo>
                    <a:pt x="717" y="149"/>
                  </a:lnTo>
                  <a:lnTo>
                    <a:pt x="714" y="149"/>
                  </a:lnTo>
                  <a:lnTo>
                    <a:pt x="714" y="149"/>
                  </a:lnTo>
                  <a:lnTo>
                    <a:pt x="712" y="147"/>
                  </a:lnTo>
                  <a:lnTo>
                    <a:pt x="710" y="147"/>
                  </a:lnTo>
                  <a:lnTo>
                    <a:pt x="710" y="145"/>
                  </a:lnTo>
                  <a:lnTo>
                    <a:pt x="710" y="142"/>
                  </a:lnTo>
                  <a:lnTo>
                    <a:pt x="710" y="140"/>
                  </a:lnTo>
                  <a:lnTo>
                    <a:pt x="710" y="138"/>
                  </a:lnTo>
                  <a:lnTo>
                    <a:pt x="710" y="138"/>
                  </a:lnTo>
                  <a:lnTo>
                    <a:pt x="712" y="135"/>
                  </a:lnTo>
                  <a:lnTo>
                    <a:pt x="712" y="135"/>
                  </a:lnTo>
                  <a:lnTo>
                    <a:pt x="714" y="133"/>
                  </a:lnTo>
                  <a:lnTo>
                    <a:pt x="714" y="133"/>
                  </a:lnTo>
                  <a:lnTo>
                    <a:pt x="714" y="133"/>
                  </a:lnTo>
                  <a:lnTo>
                    <a:pt x="717" y="133"/>
                  </a:lnTo>
                  <a:lnTo>
                    <a:pt x="717" y="133"/>
                  </a:lnTo>
                  <a:lnTo>
                    <a:pt x="717" y="130"/>
                  </a:lnTo>
                  <a:lnTo>
                    <a:pt x="719" y="130"/>
                  </a:lnTo>
                  <a:lnTo>
                    <a:pt x="721" y="128"/>
                  </a:lnTo>
                  <a:lnTo>
                    <a:pt x="724" y="128"/>
                  </a:lnTo>
                  <a:lnTo>
                    <a:pt x="726" y="126"/>
                  </a:lnTo>
                  <a:lnTo>
                    <a:pt x="728" y="123"/>
                  </a:lnTo>
                  <a:lnTo>
                    <a:pt x="728" y="121"/>
                  </a:lnTo>
                  <a:lnTo>
                    <a:pt x="728" y="121"/>
                  </a:lnTo>
                  <a:lnTo>
                    <a:pt x="726" y="119"/>
                  </a:lnTo>
                  <a:lnTo>
                    <a:pt x="724" y="116"/>
                  </a:lnTo>
                  <a:lnTo>
                    <a:pt x="724" y="116"/>
                  </a:lnTo>
                  <a:lnTo>
                    <a:pt x="721" y="116"/>
                  </a:lnTo>
                  <a:lnTo>
                    <a:pt x="721" y="116"/>
                  </a:lnTo>
                  <a:lnTo>
                    <a:pt x="719" y="116"/>
                  </a:lnTo>
                  <a:lnTo>
                    <a:pt x="719" y="116"/>
                  </a:lnTo>
                  <a:lnTo>
                    <a:pt x="717" y="116"/>
                  </a:lnTo>
                  <a:lnTo>
                    <a:pt x="717" y="116"/>
                  </a:lnTo>
                  <a:lnTo>
                    <a:pt x="714" y="116"/>
                  </a:lnTo>
                  <a:lnTo>
                    <a:pt x="712" y="116"/>
                  </a:lnTo>
                  <a:lnTo>
                    <a:pt x="712" y="116"/>
                  </a:lnTo>
                  <a:lnTo>
                    <a:pt x="710" y="119"/>
                  </a:lnTo>
                  <a:lnTo>
                    <a:pt x="710" y="119"/>
                  </a:lnTo>
                  <a:lnTo>
                    <a:pt x="710" y="121"/>
                  </a:lnTo>
                  <a:lnTo>
                    <a:pt x="710" y="121"/>
                  </a:lnTo>
                  <a:lnTo>
                    <a:pt x="710" y="121"/>
                  </a:lnTo>
                  <a:lnTo>
                    <a:pt x="710" y="123"/>
                  </a:lnTo>
                  <a:lnTo>
                    <a:pt x="707" y="123"/>
                  </a:lnTo>
                  <a:lnTo>
                    <a:pt x="707" y="123"/>
                  </a:lnTo>
                  <a:lnTo>
                    <a:pt x="707" y="123"/>
                  </a:lnTo>
                  <a:lnTo>
                    <a:pt x="705" y="126"/>
                  </a:lnTo>
                  <a:lnTo>
                    <a:pt x="705" y="128"/>
                  </a:lnTo>
                  <a:lnTo>
                    <a:pt x="702" y="130"/>
                  </a:lnTo>
                  <a:lnTo>
                    <a:pt x="702" y="133"/>
                  </a:lnTo>
                  <a:lnTo>
                    <a:pt x="702" y="135"/>
                  </a:lnTo>
                  <a:lnTo>
                    <a:pt x="700" y="135"/>
                  </a:lnTo>
                  <a:lnTo>
                    <a:pt x="700" y="135"/>
                  </a:lnTo>
                  <a:lnTo>
                    <a:pt x="698" y="135"/>
                  </a:lnTo>
                  <a:lnTo>
                    <a:pt x="698" y="135"/>
                  </a:lnTo>
                  <a:lnTo>
                    <a:pt x="695" y="135"/>
                  </a:lnTo>
                  <a:lnTo>
                    <a:pt x="695" y="135"/>
                  </a:lnTo>
                  <a:lnTo>
                    <a:pt x="695" y="135"/>
                  </a:lnTo>
                  <a:lnTo>
                    <a:pt x="693" y="133"/>
                  </a:lnTo>
                  <a:lnTo>
                    <a:pt x="693" y="133"/>
                  </a:lnTo>
                  <a:lnTo>
                    <a:pt x="693" y="130"/>
                  </a:lnTo>
                  <a:lnTo>
                    <a:pt x="693" y="130"/>
                  </a:lnTo>
                  <a:lnTo>
                    <a:pt x="691" y="128"/>
                  </a:lnTo>
                  <a:lnTo>
                    <a:pt x="688" y="128"/>
                  </a:lnTo>
                  <a:lnTo>
                    <a:pt x="688" y="128"/>
                  </a:lnTo>
                  <a:lnTo>
                    <a:pt x="686" y="128"/>
                  </a:lnTo>
                  <a:lnTo>
                    <a:pt x="686" y="130"/>
                  </a:lnTo>
                  <a:lnTo>
                    <a:pt x="683" y="130"/>
                  </a:lnTo>
                  <a:lnTo>
                    <a:pt x="683" y="130"/>
                  </a:lnTo>
                  <a:lnTo>
                    <a:pt x="681" y="130"/>
                  </a:lnTo>
                  <a:lnTo>
                    <a:pt x="681" y="130"/>
                  </a:lnTo>
                  <a:lnTo>
                    <a:pt x="679" y="130"/>
                  </a:lnTo>
                  <a:lnTo>
                    <a:pt x="679" y="133"/>
                  </a:lnTo>
                  <a:lnTo>
                    <a:pt x="679" y="133"/>
                  </a:lnTo>
                  <a:lnTo>
                    <a:pt x="676" y="133"/>
                  </a:lnTo>
                  <a:lnTo>
                    <a:pt x="674" y="133"/>
                  </a:lnTo>
                  <a:lnTo>
                    <a:pt x="672" y="133"/>
                  </a:lnTo>
                  <a:lnTo>
                    <a:pt x="669" y="130"/>
                  </a:lnTo>
                  <a:lnTo>
                    <a:pt x="669" y="133"/>
                  </a:lnTo>
                  <a:lnTo>
                    <a:pt x="669" y="133"/>
                  </a:lnTo>
                  <a:lnTo>
                    <a:pt x="667" y="135"/>
                  </a:lnTo>
                  <a:lnTo>
                    <a:pt x="667" y="135"/>
                  </a:lnTo>
                  <a:lnTo>
                    <a:pt x="667" y="138"/>
                  </a:lnTo>
                  <a:lnTo>
                    <a:pt x="665" y="138"/>
                  </a:lnTo>
                  <a:lnTo>
                    <a:pt x="665" y="135"/>
                  </a:lnTo>
                  <a:lnTo>
                    <a:pt x="662" y="135"/>
                  </a:lnTo>
                  <a:lnTo>
                    <a:pt x="662" y="135"/>
                  </a:lnTo>
                  <a:lnTo>
                    <a:pt x="665" y="135"/>
                  </a:lnTo>
                  <a:lnTo>
                    <a:pt x="665" y="133"/>
                  </a:lnTo>
                  <a:lnTo>
                    <a:pt x="665" y="133"/>
                  </a:lnTo>
                  <a:lnTo>
                    <a:pt x="662" y="133"/>
                  </a:lnTo>
                  <a:lnTo>
                    <a:pt x="662" y="130"/>
                  </a:lnTo>
                  <a:lnTo>
                    <a:pt x="662" y="130"/>
                  </a:lnTo>
                  <a:lnTo>
                    <a:pt x="662" y="130"/>
                  </a:lnTo>
                  <a:lnTo>
                    <a:pt x="662" y="130"/>
                  </a:lnTo>
                  <a:lnTo>
                    <a:pt x="662" y="128"/>
                  </a:lnTo>
                  <a:lnTo>
                    <a:pt x="660" y="128"/>
                  </a:lnTo>
                  <a:lnTo>
                    <a:pt x="660" y="126"/>
                  </a:lnTo>
                  <a:lnTo>
                    <a:pt x="662" y="123"/>
                  </a:lnTo>
                  <a:lnTo>
                    <a:pt x="662" y="123"/>
                  </a:lnTo>
                  <a:lnTo>
                    <a:pt x="665" y="121"/>
                  </a:lnTo>
                  <a:lnTo>
                    <a:pt x="667" y="121"/>
                  </a:lnTo>
                  <a:lnTo>
                    <a:pt x="667" y="123"/>
                  </a:lnTo>
                  <a:lnTo>
                    <a:pt x="667" y="123"/>
                  </a:lnTo>
                  <a:lnTo>
                    <a:pt x="667" y="123"/>
                  </a:lnTo>
                  <a:lnTo>
                    <a:pt x="669" y="123"/>
                  </a:lnTo>
                  <a:lnTo>
                    <a:pt x="669" y="123"/>
                  </a:lnTo>
                  <a:lnTo>
                    <a:pt x="672" y="123"/>
                  </a:lnTo>
                  <a:lnTo>
                    <a:pt x="672" y="123"/>
                  </a:lnTo>
                  <a:lnTo>
                    <a:pt x="674" y="123"/>
                  </a:lnTo>
                  <a:lnTo>
                    <a:pt x="674" y="123"/>
                  </a:lnTo>
                  <a:lnTo>
                    <a:pt x="674" y="123"/>
                  </a:lnTo>
                  <a:lnTo>
                    <a:pt x="676" y="123"/>
                  </a:lnTo>
                  <a:lnTo>
                    <a:pt x="676" y="123"/>
                  </a:lnTo>
                  <a:lnTo>
                    <a:pt x="679" y="123"/>
                  </a:lnTo>
                  <a:lnTo>
                    <a:pt x="679" y="123"/>
                  </a:lnTo>
                  <a:lnTo>
                    <a:pt x="681" y="121"/>
                  </a:lnTo>
                  <a:lnTo>
                    <a:pt x="681" y="121"/>
                  </a:lnTo>
                  <a:lnTo>
                    <a:pt x="681" y="121"/>
                  </a:lnTo>
                  <a:lnTo>
                    <a:pt x="683" y="119"/>
                  </a:lnTo>
                  <a:lnTo>
                    <a:pt x="683" y="116"/>
                  </a:lnTo>
                  <a:lnTo>
                    <a:pt x="681" y="116"/>
                  </a:lnTo>
                  <a:lnTo>
                    <a:pt x="681" y="114"/>
                  </a:lnTo>
                  <a:lnTo>
                    <a:pt x="679" y="114"/>
                  </a:lnTo>
                  <a:lnTo>
                    <a:pt x="679" y="114"/>
                  </a:lnTo>
                  <a:lnTo>
                    <a:pt x="679" y="114"/>
                  </a:lnTo>
                  <a:lnTo>
                    <a:pt x="676" y="114"/>
                  </a:lnTo>
                  <a:lnTo>
                    <a:pt x="676" y="114"/>
                  </a:lnTo>
                  <a:lnTo>
                    <a:pt x="674" y="114"/>
                  </a:lnTo>
                  <a:lnTo>
                    <a:pt x="674" y="114"/>
                  </a:lnTo>
                  <a:lnTo>
                    <a:pt x="672" y="114"/>
                  </a:lnTo>
                  <a:lnTo>
                    <a:pt x="669" y="112"/>
                  </a:lnTo>
                  <a:lnTo>
                    <a:pt x="669" y="112"/>
                  </a:lnTo>
                  <a:lnTo>
                    <a:pt x="669" y="109"/>
                  </a:lnTo>
                  <a:lnTo>
                    <a:pt x="667" y="109"/>
                  </a:lnTo>
                  <a:lnTo>
                    <a:pt x="667" y="109"/>
                  </a:lnTo>
                  <a:lnTo>
                    <a:pt x="667" y="109"/>
                  </a:lnTo>
                  <a:lnTo>
                    <a:pt x="665" y="107"/>
                  </a:lnTo>
                  <a:lnTo>
                    <a:pt x="665" y="107"/>
                  </a:lnTo>
                  <a:lnTo>
                    <a:pt x="665" y="104"/>
                  </a:lnTo>
                  <a:lnTo>
                    <a:pt x="665" y="104"/>
                  </a:lnTo>
                  <a:lnTo>
                    <a:pt x="665" y="102"/>
                  </a:lnTo>
                  <a:lnTo>
                    <a:pt x="665" y="102"/>
                  </a:lnTo>
                  <a:lnTo>
                    <a:pt x="662" y="102"/>
                  </a:lnTo>
                  <a:lnTo>
                    <a:pt x="662" y="102"/>
                  </a:lnTo>
                  <a:lnTo>
                    <a:pt x="662" y="100"/>
                  </a:lnTo>
                  <a:lnTo>
                    <a:pt x="660" y="100"/>
                  </a:lnTo>
                  <a:lnTo>
                    <a:pt x="660" y="97"/>
                  </a:lnTo>
                  <a:lnTo>
                    <a:pt x="660" y="97"/>
                  </a:lnTo>
                  <a:lnTo>
                    <a:pt x="660" y="97"/>
                  </a:lnTo>
                  <a:lnTo>
                    <a:pt x="660" y="95"/>
                  </a:lnTo>
                  <a:lnTo>
                    <a:pt x="657" y="95"/>
                  </a:lnTo>
                  <a:lnTo>
                    <a:pt x="657" y="93"/>
                  </a:lnTo>
                  <a:lnTo>
                    <a:pt x="657" y="93"/>
                  </a:lnTo>
                  <a:lnTo>
                    <a:pt x="657" y="90"/>
                  </a:lnTo>
                  <a:lnTo>
                    <a:pt x="657" y="90"/>
                  </a:lnTo>
                  <a:lnTo>
                    <a:pt x="657" y="90"/>
                  </a:lnTo>
                  <a:lnTo>
                    <a:pt x="657" y="90"/>
                  </a:lnTo>
                  <a:lnTo>
                    <a:pt x="657" y="88"/>
                  </a:lnTo>
                  <a:lnTo>
                    <a:pt x="655" y="88"/>
                  </a:lnTo>
                  <a:lnTo>
                    <a:pt x="655" y="88"/>
                  </a:lnTo>
                  <a:lnTo>
                    <a:pt x="657" y="86"/>
                  </a:lnTo>
                  <a:lnTo>
                    <a:pt x="657" y="86"/>
                  </a:lnTo>
                  <a:lnTo>
                    <a:pt x="657" y="83"/>
                  </a:lnTo>
                  <a:lnTo>
                    <a:pt x="657" y="83"/>
                  </a:lnTo>
                  <a:lnTo>
                    <a:pt x="657" y="83"/>
                  </a:lnTo>
                  <a:lnTo>
                    <a:pt x="660" y="81"/>
                  </a:lnTo>
                  <a:lnTo>
                    <a:pt x="660" y="81"/>
                  </a:lnTo>
                  <a:lnTo>
                    <a:pt x="660" y="81"/>
                  </a:lnTo>
                  <a:lnTo>
                    <a:pt x="660" y="78"/>
                  </a:lnTo>
                  <a:lnTo>
                    <a:pt x="657" y="78"/>
                  </a:lnTo>
                  <a:lnTo>
                    <a:pt x="655" y="78"/>
                  </a:lnTo>
                  <a:lnTo>
                    <a:pt x="653" y="78"/>
                  </a:lnTo>
                  <a:lnTo>
                    <a:pt x="653" y="81"/>
                  </a:lnTo>
                  <a:lnTo>
                    <a:pt x="653" y="83"/>
                  </a:lnTo>
                  <a:lnTo>
                    <a:pt x="653" y="83"/>
                  </a:lnTo>
                  <a:lnTo>
                    <a:pt x="650" y="86"/>
                  </a:lnTo>
                  <a:lnTo>
                    <a:pt x="650" y="88"/>
                  </a:lnTo>
                  <a:lnTo>
                    <a:pt x="650" y="88"/>
                  </a:lnTo>
                  <a:lnTo>
                    <a:pt x="648" y="90"/>
                  </a:lnTo>
                  <a:lnTo>
                    <a:pt x="648" y="90"/>
                  </a:lnTo>
                  <a:lnTo>
                    <a:pt x="646" y="90"/>
                  </a:lnTo>
                  <a:lnTo>
                    <a:pt x="646" y="90"/>
                  </a:lnTo>
                  <a:lnTo>
                    <a:pt x="643" y="90"/>
                  </a:lnTo>
                  <a:lnTo>
                    <a:pt x="643" y="88"/>
                  </a:lnTo>
                  <a:lnTo>
                    <a:pt x="643" y="88"/>
                  </a:lnTo>
                  <a:lnTo>
                    <a:pt x="641" y="88"/>
                  </a:lnTo>
                  <a:lnTo>
                    <a:pt x="641" y="88"/>
                  </a:lnTo>
                  <a:lnTo>
                    <a:pt x="641" y="88"/>
                  </a:lnTo>
                  <a:lnTo>
                    <a:pt x="641" y="88"/>
                  </a:lnTo>
                  <a:lnTo>
                    <a:pt x="641" y="86"/>
                  </a:lnTo>
                  <a:lnTo>
                    <a:pt x="641" y="86"/>
                  </a:lnTo>
                  <a:lnTo>
                    <a:pt x="641" y="88"/>
                  </a:lnTo>
                  <a:lnTo>
                    <a:pt x="641" y="88"/>
                  </a:lnTo>
                  <a:lnTo>
                    <a:pt x="639" y="86"/>
                  </a:lnTo>
                  <a:lnTo>
                    <a:pt x="639" y="86"/>
                  </a:lnTo>
                  <a:lnTo>
                    <a:pt x="636" y="83"/>
                  </a:lnTo>
                  <a:lnTo>
                    <a:pt x="636" y="81"/>
                  </a:lnTo>
                  <a:lnTo>
                    <a:pt x="636" y="81"/>
                  </a:lnTo>
                  <a:lnTo>
                    <a:pt x="636" y="81"/>
                  </a:lnTo>
                  <a:lnTo>
                    <a:pt x="636" y="81"/>
                  </a:lnTo>
                  <a:lnTo>
                    <a:pt x="636" y="78"/>
                  </a:lnTo>
                  <a:lnTo>
                    <a:pt x="636" y="78"/>
                  </a:lnTo>
                  <a:lnTo>
                    <a:pt x="636" y="78"/>
                  </a:lnTo>
                  <a:lnTo>
                    <a:pt x="636" y="78"/>
                  </a:lnTo>
                  <a:lnTo>
                    <a:pt x="634" y="78"/>
                  </a:lnTo>
                  <a:lnTo>
                    <a:pt x="634" y="76"/>
                  </a:lnTo>
                  <a:lnTo>
                    <a:pt x="634" y="76"/>
                  </a:lnTo>
                  <a:lnTo>
                    <a:pt x="634" y="74"/>
                  </a:lnTo>
                  <a:lnTo>
                    <a:pt x="634" y="74"/>
                  </a:lnTo>
                  <a:lnTo>
                    <a:pt x="634" y="71"/>
                  </a:lnTo>
                  <a:lnTo>
                    <a:pt x="634" y="71"/>
                  </a:lnTo>
                  <a:lnTo>
                    <a:pt x="631" y="71"/>
                  </a:lnTo>
                  <a:lnTo>
                    <a:pt x="631" y="71"/>
                  </a:lnTo>
                  <a:lnTo>
                    <a:pt x="631" y="69"/>
                  </a:lnTo>
                  <a:lnTo>
                    <a:pt x="631" y="69"/>
                  </a:lnTo>
                  <a:lnTo>
                    <a:pt x="631" y="69"/>
                  </a:lnTo>
                  <a:lnTo>
                    <a:pt x="629" y="69"/>
                  </a:lnTo>
                  <a:lnTo>
                    <a:pt x="629" y="67"/>
                  </a:lnTo>
                  <a:lnTo>
                    <a:pt x="629" y="67"/>
                  </a:lnTo>
                  <a:lnTo>
                    <a:pt x="629" y="67"/>
                  </a:lnTo>
                  <a:lnTo>
                    <a:pt x="629" y="67"/>
                  </a:lnTo>
                  <a:lnTo>
                    <a:pt x="629" y="67"/>
                  </a:lnTo>
                  <a:lnTo>
                    <a:pt x="629" y="67"/>
                  </a:lnTo>
                  <a:lnTo>
                    <a:pt x="627" y="64"/>
                  </a:lnTo>
                  <a:lnTo>
                    <a:pt x="627" y="64"/>
                  </a:lnTo>
                  <a:lnTo>
                    <a:pt x="627" y="64"/>
                  </a:lnTo>
                  <a:lnTo>
                    <a:pt x="627" y="64"/>
                  </a:lnTo>
                  <a:lnTo>
                    <a:pt x="627" y="64"/>
                  </a:lnTo>
                  <a:lnTo>
                    <a:pt x="627" y="64"/>
                  </a:lnTo>
                  <a:lnTo>
                    <a:pt x="627" y="62"/>
                  </a:lnTo>
                  <a:lnTo>
                    <a:pt x="627" y="62"/>
                  </a:lnTo>
                  <a:lnTo>
                    <a:pt x="627" y="59"/>
                  </a:lnTo>
                  <a:lnTo>
                    <a:pt x="627" y="59"/>
                  </a:lnTo>
                  <a:lnTo>
                    <a:pt x="627" y="59"/>
                  </a:lnTo>
                  <a:lnTo>
                    <a:pt x="627" y="59"/>
                  </a:lnTo>
                  <a:lnTo>
                    <a:pt x="627" y="57"/>
                  </a:lnTo>
                  <a:lnTo>
                    <a:pt x="624" y="57"/>
                  </a:lnTo>
                  <a:lnTo>
                    <a:pt x="627" y="55"/>
                  </a:lnTo>
                  <a:lnTo>
                    <a:pt x="627" y="55"/>
                  </a:lnTo>
                  <a:lnTo>
                    <a:pt x="629" y="55"/>
                  </a:lnTo>
                  <a:lnTo>
                    <a:pt x="629" y="52"/>
                  </a:lnTo>
                  <a:lnTo>
                    <a:pt x="627" y="50"/>
                  </a:lnTo>
                  <a:lnTo>
                    <a:pt x="624" y="50"/>
                  </a:lnTo>
                  <a:lnTo>
                    <a:pt x="624" y="50"/>
                  </a:lnTo>
                  <a:lnTo>
                    <a:pt x="622" y="50"/>
                  </a:lnTo>
                  <a:lnTo>
                    <a:pt x="622" y="50"/>
                  </a:lnTo>
                  <a:lnTo>
                    <a:pt x="622" y="50"/>
                  </a:lnTo>
                  <a:lnTo>
                    <a:pt x="620" y="50"/>
                  </a:lnTo>
                  <a:lnTo>
                    <a:pt x="620" y="50"/>
                  </a:lnTo>
                  <a:lnTo>
                    <a:pt x="620" y="52"/>
                  </a:lnTo>
                  <a:lnTo>
                    <a:pt x="620" y="52"/>
                  </a:lnTo>
                  <a:lnTo>
                    <a:pt x="617" y="52"/>
                  </a:lnTo>
                  <a:lnTo>
                    <a:pt x="617" y="50"/>
                  </a:lnTo>
                  <a:lnTo>
                    <a:pt x="617" y="50"/>
                  </a:lnTo>
                  <a:lnTo>
                    <a:pt x="615" y="50"/>
                  </a:lnTo>
                  <a:lnTo>
                    <a:pt x="615" y="48"/>
                  </a:lnTo>
                  <a:lnTo>
                    <a:pt x="615" y="48"/>
                  </a:lnTo>
                  <a:lnTo>
                    <a:pt x="613" y="48"/>
                  </a:lnTo>
                  <a:lnTo>
                    <a:pt x="613" y="48"/>
                  </a:lnTo>
                  <a:lnTo>
                    <a:pt x="613" y="48"/>
                  </a:lnTo>
                  <a:lnTo>
                    <a:pt x="613" y="45"/>
                  </a:lnTo>
                  <a:lnTo>
                    <a:pt x="613" y="45"/>
                  </a:lnTo>
                  <a:lnTo>
                    <a:pt x="615" y="45"/>
                  </a:lnTo>
                  <a:lnTo>
                    <a:pt x="615" y="45"/>
                  </a:lnTo>
                  <a:lnTo>
                    <a:pt x="617" y="45"/>
                  </a:lnTo>
                  <a:lnTo>
                    <a:pt x="617" y="45"/>
                  </a:lnTo>
                  <a:lnTo>
                    <a:pt x="617" y="45"/>
                  </a:lnTo>
                  <a:lnTo>
                    <a:pt x="617" y="43"/>
                  </a:lnTo>
                  <a:lnTo>
                    <a:pt x="617" y="43"/>
                  </a:lnTo>
                  <a:lnTo>
                    <a:pt x="620" y="43"/>
                  </a:lnTo>
                  <a:lnTo>
                    <a:pt x="620" y="43"/>
                  </a:lnTo>
                  <a:lnTo>
                    <a:pt x="620" y="41"/>
                  </a:lnTo>
                  <a:lnTo>
                    <a:pt x="620" y="41"/>
                  </a:lnTo>
                  <a:lnTo>
                    <a:pt x="617" y="41"/>
                  </a:lnTo>
                  <a:lnTo>
                    <a:pt x="617" y="41"/>
                  </a:lnTo>
                  <a:lnTo>
                    <a:pt x="617" y="38"/>
                  </a:lnTo>
                  <a:lnTo>
                    <a:pt x="617" y="38"/>
                  </a:lnTo>
                  <a:lnTo>
                    <a:pt x="617" y="38"/>
                  </a:lnTo>
                  <a:lnTo>
                    <a:pt x="620" y="38"/>
                  </a:lnTo>
                  <a:lnTo>
                    <a:pt x="620" y="36"/>
                  </a:lnTo>
                  <a:lnTo>
                    <a:pt x="622" y="36"/>
                  </a:lnTo>
                  <a:lnTo>
                    <a:pt x="622" y="36"/>
                  </a:lnTo>
                  <a:lnTo>
                    <a:pt x="622" y="36"/>
                  </a:lnTo>
                  <a:lnTo>
                    <a:pt x="620" y="33"/>
                  </a:lnTo>
                  <a:lnTo>
                    <a:pt x="620" y="33"/>
                  </a:lnTo>
                  <a:lnTo>
                    <a:pt x="617" y="31"/>
                  </a:lnTo>
                  <a:lnTo>
                    <a:pt x="615" y="31"/>
                  </a:lnTo>
                  <a:lnTo>
                    <a:pt x="615" y="31"/>
                  </a:lnTo>
                  <a:lnTo>
                    <a:pt x="613" y="33"/>
                  </a:lnTo>
                  <a:lnTo>
                    <a:pt x="613" y="33"/>
                  </a:lnTo>
                  <a:lnTo>
                    <a:pt x="610" y="33"/>
                  </a:lnTo>
                  <a:lnTo>
                    <a:pt x="608" y="31"/>
                  </a:lnTo>
                  <a:lnTo>
                    <a:pt x="605" y="31"/>
                  </a:lnTo>
                  <a:lnTo>
                    <a:pt x="605" y="29"/>
                  </a:lnTo>
                  <a:lnTo>
                    <a:pt x="605" y="26"/>
                  </a:lnTo>
                  <a:lnTo>
                    <a:pt x="608" y="24"/>
                  </a:lnTo>
                  <a:lnTo>
                    <a:pt x="608" y="24"/>
                  </a:lnTo>
                  <a:lnTo>
                    <a:pt x="608" y="22"/>
                  </a:lnTo>
                  <a:lnTo>
                    <a:pt x="610" y="22"/>
                  </a:lnTo>
                  <a:lnTo>
                    <a:pt x="610" y="22"/>
                  </a:lnTo>
                  <a:lnTo>
                    <a:pt x="613" y="22"/>
                  </a:lnTo>
                  <a:lnTo>
                    <a:pt x="613" y="19"/>
                  </a:lnTo>
                  <a:lnTo>
                    <a:pt x="613" y="19"/>
                  </a:lnTo>
                  <a:lnTo>
                    <a:pt x="615" y="19"/>
                  </a:lnTo>
                  <a:lnTo>
                    <a:pt x="615" y="19"/>
                  </a:lnTo>
                  <a:lnTo>
                    <a:pt x="615" y="19"/>
                  </a:lnTo>
                  <a:lnTo>
                    <a:pt x="615" y="19"/>
                  </a:lnTo>
                  <a:lnTo>
                    <a:pt x="613" y="17"/>
                  </a:lnTo>
                  <a:lnTo>
                    <a:pt x="610" y="17"/>
                  </a:lnTo>
                  <a:lnTo>
                    <a:pt x="610" y="17"/>
                  </a:lnTo>
                  <a:lnTo>
                    <a:pt x="608" y="17"/>
                  </a:lnTo>
                  <a:lnTo>
                    <a:pt x="605" y="17"/>
                  </a:lnTo>
                  <a:lnTo>
                    <a:pt x="608" y="19"/>
                  </a:lnTo>
                  <a:lnTo>
                    <a:pt x="608" y="19"/>
                  </a:lnTo>
                  <a:lnTo>
                    <a:pt x="608" y="19"/>
                  </a:lnTo>
                  <a:lnTo>
                    <a:pt x="608" y="19"/>
                  </a:lnTo>
                  <a:lnTo>
                    <a:pt x="608" y="19"/>
                  </a:lnTo>
                  <a:lnTo>
                    <a:pt x="605" y="19"/>
                  </a:lnTo>
                  <a:lnTo>
                    <a:pt x="605" y="19"/>
                  </a:lnTo>
                  <a:lnTo>
                    <a:pt x="603" y="19"/>
                  </a:lnTo>
                  <a:lnTo>
                    <a:pt x="603" y="19"/>
                  </a:lnTo>
                  <a:lnTo>
                    <a:pt x="601" y="19"/>
                  </a:lnTo>
                  <a:lnTo>
                    <a:pt x="601" y="19"/>
                  </a:lnTo>
                  <a:lnTo>
                    <a:pt x="601" y="19"/>
                  </a:lnTo>
                  <a:lnTo>
                    <a:pt x="601" y="19"/>
                  </a:lnTo>
                  <a:lnTo>
                    <a:pt x="601" y="22"/>
                  </a:lnTo>
                  <a:lnTo>
                    <a:pt x="601" y="22"/>
                  </a:lnTo>
                  <a:lnTo>
                    <a:pt x="601" y="22"/>
                  </a:lnTo>
                  <a:lnTo>
                    <a:pt x="603" y="22"/>
                  </a:lnTo>
                  <a:lnTo>
                    <a:pt x="603" y="24"/>
                  </a:lnTo>
                  <a:lnTo>
                    <a:pt x="603" y="26"/>
                  </a:lnTo>
                  <a:lnTo>
                    <a:pt x="603" y="26"/>
                  </a:lnTo>
                  <a:lnTo>
                    <a:pt x="603" y="29"/>
                  </a:lnTo>
                  <a:lnTo>
                    <a:pt x="601" y="31"/>
                  </a:lnTo>
                  <a:lnTo>
                    <a:pt x="605" y="33"/>
                  </a:lnTo>
                  <a:lnTo>
                    <a:pt x="605" y="33"/>
                  </a:lnTo>
                  <a:lnTo>
                    <a:pt x="605" y="33"/>
                  </a:lnTo>
                  <a:lnTo>
                    <a:pt x="605" y="36"/>
                  </a:lnTo>
                  <a:lnTo>
                    <a:pt x="603" y="36"/>
                  </a:lnTo>
                  <a:lnTo>
                    <a:pt x="605" y="38"/>
                  </a:lnTo>
                  <a:lnTo>
                    <a:pt x="605" y="38"/>
                  </a:lnTo>
                  <a:lnTo>
                    <a:pt x="605" y="41"/>
                  </a:lnTo>
                  <a:lnTo>
                    <a:pt x="605" y="41"/>
                  </a:lnTo>
                  <a:lnTo>
                    <a:pt x="603" y="41"/>
                  </a:lnTo>
                  <a:lnTo>
                    <a:pt x="603" y="41"/>
                  </a:lnTo>
                  <a:lnTo>
                    <a:pt x="605" y="41"/>
                  </a:lnTo>
                  <a:lnTo>
                    <a:pt x="605" y="41"/>
                  </a:lnTo>
                  <a:lnTo>
                    <a:pt x="605" y="43"/>
                  </a:lnTo>
                  <a:lnTo>
                    <a:pt x="605" y="43"/>
                  </a:lnTo>
                  <a:lnTo>
                    <a:pt x="605" y="43"/>
                  </a:lnTo>
                  <a:lnTo>
                    <a:pt x="605" y="43"/>
                  </a:lnTo>
                  <a:lnTo>
                    <a:pt x="605" y="43"/>
                  </a:lnTo>
                  <a:lnTo>
                    <a:pt x="605" y="43"/>
                  </a:lnTo>
                  <a:lnTo>
                    <a:pt x="603" y="43"/>
                  </a:lnTo>
                  <a:lnTo>
                    <a:pt x="603" y="45"/>
                  </a:lnTo>
                  <a:lnTo>
                    <a:pt x="603" y="45"/>
                  </a:lnTo>
                  <a:lnTo>
                    <a:pt x="603" y="45"/>
                  </a:lnTo>
                  <a:lnTo>
                    <a:pt x="605" y="45"/>
                  </a:lnTo>
                  <a:lnTo>
                    <a:pt x="605" y="45"/>
                  </a:lnTo>
                  <a:lnTo>
                    <a:pt x="605" y="50"/>
                  </a:lnTo>
                  <a:lnTo>
                    <a:pt x="605" y="50"/>
                  </a:lnTo>
                  <a:lnTo>
                    <a:pt x="603" y="52"/>
                  </a:lnTo>
                  <a:lnTo>
                    <a:pt x="603" y="52"/>
                  </a:lnTo>
                  <a:lnTo>
                    <a:pt x="605" y="52"/>
                  </a:lnTo>
                  <a:lnTo>
                    <a:pt x="605" y="52"/>
                  </a:lnTo>
                  <a:lnTo>
                    <a:pt x="605" y="55"/>
                  </a:lnTo>
                  <a:lnTo>
                    <a:pt x="605" y="55"/>
                  </a:lnTo>
                  <a:lnTo>
                    <a:pt x="608" y="55"/>
                  </a:lnTo>
                  <a:lnTo>
                    <a:pt x="608" y="55"/>
                  </a:lnTo>
                  <a:lnTo>
                    <a:pt x="610" y="55"/>
                  </a:lnTo>
                  <a:lnTo>
                    <a:pt x="608" y="55"/>
                  </a:lnTo>
                  <a:lnTo>
                    <a:pt x="608" y="55"/>
                  </a:lnTo>
                  <a:lnTo>
                    <a:pt x="608" y="57"/>
                  </a:lnTo>
                  <a:lnTo>
                    <a:pt x="605" y="57"/>
                  </a:lnTo>
                  <a:lnTo>
                    <a:pt x="610" y="57"/>
                  </a:lnTo>
                  <a:lnTo>
                    <a:pt x="610" y="59"/>
                  </a:lnTo>
                  <a:lnTo>
                    <a:pt x="610" y="59"/>
                  </a:lnTo>
                  <a:lnTo>
                    <a:pt x="610" y="59"/>
                  </a:lnTo>
                  <a:lnTo>
                    <a:pt x="608" y="59"/>
                  </a:lnTo>
                  <a:lnTo>
                    <a:pt x="608" y="59"/>
                  </a:lnTo>
                  <a:lnTo>
                    <a:pt x="608" y="59"/>
                  </a:lnTo>
                  <a:lnTo>
                    <a:pt x="608" y="59"/>
                  </a:lnTo>
                  <a:lnTo>
                    <a:pt x="608" y="59"/>
                  </a:lnTo>
                  <a:lnTo>
                    <a:pt x="608" y="59"/>
                  </a:lnTo>
                  <a:lnTo>
                    <a:pt x="608" y="59"/>
                  </a:lnTo>
                  <a:lnTo>
                    <a:pt x="608" y="59"/>
                  </a:lnTo>
                  <a:lnTo>
                    <a:pt x="608" y="59"/>
                  </a:lnTo>
                  <a:lnTo>
                    <a:pt x="608" y="62"/>
                  </a:lnTo>
                  <a:lnTo>
                    <a:pt x="608" y="62"/>
                  </a:lnTo>
                  <a:lnTo>
                    <a:pt x="608" y="62"/>
                  </a:lnTo>
                  <a:lnTo>
                    <a:pt x="608" y="62"/>
                  </a:lnTo>
                  <a:lnTo>
                    <a:pt x="608" y="62"/>
                  </a:lnTo>
                  <a:lnTo>
                    <a:pt x="605" y="62"/>
                  </a:lnTo>
                  <a:lnTo>
                    <a:pt x="605" y="64"/>
                  </a:lnTo>
                  <a:lnTo>
                    <a:pt x="608" y="62"/>
                  </a:lnTo>
                  <a:lnTo>
                    <a:pt x="610" y="64"/>
                  </a:lnTo>
                  <a:lnTo>
                    <a:pt x="610" y="64"/>
                  </a:lnTo>
                  <a:lnTo>
                    <a:pt x="610" y="67"/>
                  </a:lnTo>
                  <a:lnTo>
                    <a:pt x="610" y="67"/>
                  </a:lnTo>
                  <a:lnTo>
                    <a:pt x="608" y="64"/>
                  </a:lnTo>
                  <a:lnTo>
                    <a:pt x="608" y="67"/>
                  </a:lnTo>
                  <a:lnTo>
                    <a:pt x="608" y="64"/>
                  </a:lnTo>
                  <a:lnTo>
                    <a:pt x="605" y="64"/>
                  </a:lnTo>
                  <a:lnTo>
                    <a:pt x="605" y="67"/>
                  </a:lnTo>
                  <a:lnTo>
                    <a:pt x="608" y="67"/>
                  </a:lnTo>
                  <a:lnTo>
                    <a:pt x="608" y="67"/>
                  </a:lnTo>
                  <a:lnTo>
                    <a:pt x="608" y="67"/>
                  </a:lnTo>
                  <a:lnTo>
                    <a:pt x="610" y="69"/>
                  </a:lnTo>
                  <a:lnTo>
                    <a:pt x="608" y="69"/>
                  </a:lnTo>
                  <a:lnTo>
                    <a:pt x="608" y="69"/>
                  </a:lnTo>
                  <a:lnTo>
                    <a:pt x="608" y="69"/>
                  </a:lnTo>
                  <a:lnTo>
                    <a:pt x="610" y="69"/>
                  </a:lnTo>
                  <a:lnTo>
                    <a:pt x="615" y="71"/>
                  </a:lnTo>
                  <a:lnTo>
                    <a:pt x="617" y="71"/>
                  </a:lnTo>
                  <a:lnTo>
                    <a:pt x="617" y="71"/>
                  </a:lnTo>
                  <a:lnTo>
                    <a:pt x="620" y="71"/>
                  </a:lnTo>
                  <a:lnTo>
                    <a:pt x="622" y="71"/>
                  </a:lnTo>
                  <a:lnTo>
                    <a:pt x="622" y="71"/>
                  </a:lnTo>
                  <a:lnTo>
                    <a:pt x="620" y="71"/>
                  </a:lnTo>
                  <a:lnTo>
                    <a:pt x="617" y="71"/>
                  </a:lnTo>
                  <a:lnTo>
                    <a:pt x="615" y="71"/>
                  </a:lnTo>
                  <a:lnTo>
                    <a:pt x="613" y="71"/>
                  </a:lnTo>
                  <a:lnTo>
                    <a:pt x="610" y="71"/>
                  </a:lnTo>
                  <a:lnTo>
                    <a:pt x="610" y="71"/>
                  </a:lnTo>
                  <a:lnTo>
                    <a:pt x="605" y="71"/>
                  </a:lnTo>
                  <a:lnTo>
                    <a:pt x="605" y="71"/>
                  </a:lnTo>
                  <a:lnTo>
                    <a:pt x="605" y="71"/>
                  </a:lnTo>
                  <a:lnTo>
                    <a:pt x="603" y="74"/>
                  </a:lnTo>
                  <a:lnTo>
                    <a:pt x="603" y="74"/>
                  </a:lnTo>
                  <a:lnTo>
                    <a:pt x="603" y="74"/>
                  </a:lnTo>
                  <a:lnTo>
                    <a:pt x="603" y="74"/>
                  </a:lnTo>
                  <a:lnTo>
                    <a:pt x="605" y="76"/>
                  </a:lnTo>
                  <a:lnTo>
                    <a:pt x="605" y="76"/>
                  </a:lnTo>
                  <a:lnTo>
                    <a:pt x="605" y="76"/>
                  </a:lnTo>
                  <a:lnTo>
                    <a:pt x="603" y="76"/>
                  </a:lnTo>
                  <a:lnTo>
                    <a:pt x="603" y="76"/>
                  </a:lnTo>
                  <a:lnTo>
                    <a:pt x="603" y="76"/>
                  </a:lnTo>
                  <a:lnTo>
                    <a:pt x="603" y="78"/>
                  </a:lnTo>
                  <a:lnTo>
                    <a:pt x="603" y="78"/>
                  </a:lnTo>
                  <a:lnTo>
                    <a:pt x="603" y="78"/>
                  </a:lnTo>
                  <a:lnTo>
                    <a:pt x="601" y="78"/>
                  </a:lnTo>
                  <a:lnTo>
                    <a:pt x="601" y="78"/>
                  </a:lnTo>
                  <a:lnTo>
                    <a:pt x="601" y="78"/>
                  </a:lnTo>
                  <a:lnTo>
                    <a:pt x="601" y="78"/>
                  </a:lnTo>
                  <a:lnTo>
                    <a:pt x="601" y="78"/>
                  </a:lnTo>
                  <a:lnTo>
                    <a:pt x="603" y="81"/>
                  </a:lnTo>
                  <a:lnTo>
                    <a:pt x="603" y="81"/>
                  </a:lnTo>
                  <a:lnTo>
                    <a:pt x="601" y="83"/>
                  </a:lnTo>
                  <a:lnTo>
                    <a:pt x="601" y="86"/>
                  </a:lnTo>
                  <a:lnTo>
                    <a:pt x="603" y="86"/>
                  </a:lnTo>
                  <a:lnTo>
                    <a:pt x="603" y="88"/>
                  </a:lnTo>
                  <a:lnTo>
                    <a:pt x="608" y="93"/>
                  </a:lnTo>
                  <a:lnTo>
                    <a:pt x="615" y="100"/>
                  </a:lnTo>
                  <a:lnTo>
                    <a:pt x="615" y="100"/>
                  </a:lnTo>
                  <a:lnTo>
                    <a:pt x="617" y="100"/>
                  </a:lnTo>
                  <a:lnTo>
                    <a:pt x="620" y="97"/>
                  </a:lnTo>
                  <a:lnTo>
                    <a:pt x="624" y="97"/>
                  </a:lnTo>
                  <a:lnTo>
                    <a:pt x="627" y="97"/>
                  </a:lnTo>
                  <a:lnTo>
                    <a:pt x="627" y="97"/>
                  </a:lnTo>
                  <a:lnTo>
                    <a:pt x="631" y="100"/>
                  </a:lnTo>
                  <a:lnTo>
                    <a:pt x="634" y="102"/>
                  </a:lnTo>
                  <a:lnTo>
                    <a:pt x="636" y="102"/>
                  </a:lnTo>
                  <a:lnTo>
                    <a:pt x="639" y="102"/>
                  </a:lnTo>
                  <a:lnTo>
                    <a:pt x="639" y="102"/>
                  </a:lnTo>
                  <a:lnTo>
                    <a:pt x="636" y="102"/>
                  </a:lnTo>
                  <a:lnTo>
                    <a:pt x="636" y="102"/>
                  </a:lnTo>
                  <a:lnTo>
                    <a:pt x="636" y="102"/>
                  </a:lnTo>
                  <a:lnTo>
                    <a:pt x="629" y="102"/>
                  </a:lnTo>
                  <a:lnTo>
                    <a:pt x="629" y="100"/>
                  </a:lnTo>
                  <a:lnTo>
                    <a:pt x="629" y="100"/>
                  </a:lnTo>
                  <a:lnTo>
                    <a:pt x="627" y="100"/>
                  </a:lnTo>
                  <a:lnTo>
                    <a:pt x="627" y="100"/>
                  </a:lnTo>
                  <a:lnTo>
                    <a:pt x="627" y="100"/>
                  </a:lnTo>
                  <a:lnTo>
                    <a:pt x="627" y="100"/>
                  </a:lnTo>
                  <a:lnTo>
                    <a:pt x="627" y="100"/>
                  </a:lnTo>
                  <a:lnTo>
                    <a:pt x="624" y="100"/>
                  </a:lnTo>
                  <a:lnTo>
                    <a:pt x="620" y="102"/>
                  </a:lnTo>
                  <a:lnTo>
                    <a:pt x="620" y="102"/>
                  </a:lnTo>
                  <a:lnTo>
                    <a:pt x="617" y="104"/>
                  </a:lnTo>
                  <a:lnTo>
                    <a:pt x="615" y="104"/>
                  </a:lnTo>
                  <a:lnTo>
                    <a:pt x="613" y="104"/>
                  </a:lnTo>
                  <a:lnTo>
                    <a:pt x="610" y="104"/>
                  </a:lnTo>
                  <a:lnTo>
                    <a:pt x="613" y="107"/>
                  </a:lnTo>
                  <a:lnTo>
                    <a:pt x="615" y="107"/>
                  </a:lnTo>
                  <a:lnTo>
                    <a:pt x="615" y="107"/>
                  </a:lnTo>
                  <a:lnTo>
                    <a:pt x="617" y="107"/>
                  </a:lnTo>
                  <a:lnTo>
                    <a:pt x="617" y="107"/>
                  </a:lnTo>
                  <a:lnTo>
                    <a:pt x="615" y="107"/>
                  </a:lnTo>
                  <a:lnTo>
                    <a:pt x="615" y="107"/>
                  </a:lnTo>
                  <a:lnTo>
                    <a:pt x="620" y="107"/>
                  </a:lnTo>
                  <a:lnTo>
                    <a:pt x="622" y="109"/>
                  </a:lnTo>
                  <a:lnTo>
                    <a:pt x="620" y="109"/>
                  </a:lnTo>
                  <a:lnTo>
                    <a:pt x="620" y="109"/>
                  </a:lnTo>
                  <a:lnTo>
                    <a:pt x="620" y="112"/>
                  </a:lnTo>
                  <a:lnTo>
                    <a:pt x="622" y="112"/>
                  </a:lnTo>
                  <a:lnTo>
                    <a:pt x="622" y="114"/>
                  </a:lnTo>
                  <a:lnTo>
                    <a:pt x="622" y="114"/>
                  </a:lnTo>
                  <a:lnTo>
                    <a:pt x="624" y="114"/>
                  </a:lnTo>
                  <a:lnTo>
                    <a:pt x="629" y="119"/>
                  </a:lnTo>
                  <a:lnTo>
                    <a:pt x="629" y="119"/>
                  </a:lnTo>
                  <a:lnTo>
                    <a:pt x="620" y="114"/>
                  </a:lnTo>
                  <a:lnTo>
                    <a:pt x="617" y="114"/>
                  </a:lnTo>
                  <a:lnTo>
                    <a:pt x="615" y="116"/>
                  </a:lnTo>
                  <a:lnTo>
                    <a:pt x="617" y="116"/>
                  </a:lnTo>
                  <a:lnTo>
                    <a:pt x="617" y="119"/>
                  </a:lnTo>
                  <a:lnTo>
                    <a:pt x="620" y="119"/>
                  </a:lnTo>
                  <a:lnTo>
                    <a:pt x="620" y="121"/>
                  </a:lnTo>
                  <a:lnTo>
                    <a:pt x="620" y="121"/>
                  </a:lnTo>
                  <a:lnTo>
                    <a:pt x="622" y="121"/>
                  </a:lnTo>
                  <a:lnTo>
                    <a:pt x="624" y="121"/>
                  </a:lnTo>
                  <a:lnTo>
                    <a:pt x="624" y="123"/>
                  </a:lnTo>
                  <a:lnTo>
                    <a:pt x="624" y="123"/>
                  </a:lnTo>
                  <a:lnTo>
                    <a:pt x="622" y="123"/>
                  </a:lnTo>
                  <a:lnTo>
                    <a:pt x="622" y="123"/>
                  </a:lnTo>
                  <a:lnTo>
                    <a:pt x="622" y="123"/>
                  </a:lnTo>
                  <a:lnTo>
                    <a:pt x="622" y="123"/>
                  </a:lnTo>
                  <a:lnTo>
                    <a:pt x="622" y="126"/>
                  </a:lnTo>
                  <a:lnTo>
                    <a:pt x="622" y="126"/>
                  </a:lnTo>
                  <a:lnTo>
                    <a:pt x="622" y="126"/>
                  </a:lnTo>
                  <a:lnTo>
                    <a:pt x="620" y="126"/>
                  </a:lnTo>
                  <a:lnTo>
                    <a:pt x="620" y="126"/>
                  </a:lnTo>
                  <a:lnTo>
                    <a:pt x="620" y="126"/>
                  </a:lnTo>
                  <a:lnTo>
                    <a:pt x="620" y="126"/>
                  </a:lnTo>
                  <a:lnTo>
                    <a:pt x="622" y="128"/>
                  </a:lnTo>
                  <a:lnTo>
                    <a:pt x="622" y="130"/>
                  </a:lnTo>
                  <a:lnTo>
                    <a:pt x="617" y="126"/>
                  </a:lnTo>
                  <a:lnTo>
                    <a:pt x="617" y="126"/>
                  </a:lnTo>
                  <a:lnTo>
                    <a:pt x="615" y="126"/>
                  </a:lnTo>
                  <a:lnTo>
                    <a:pt x="613" y="126"/>
                  </a:lnTo>
                  <a:lnTo>
                    <a:pt x="613" y="126"/>
                  </a:lnTo>
                  <a:lnTo>
                    <a:pt x="615" y="128"/>
                  </a:lnTo>
                  <a:lnTo>
                    <a:pt x="615" y="128"/>
                  </a:lnTo>
                  <a:lnTo>
                    <a:pt x="615" y="128"/>
                  </a:lnTo>
                  <a:lnTo>
                    <a:pt x="615" y="130"/>
                  </a:lnTo>
                  <a:lnTo>
                    <a:pt x="617" y="130"/>
                  </a:lnTo>
                  <a:lnTo>
                    <a:pt x="617" y="130"/>
                  </a:lnTo>
                  <a:lnTo>
                    <a:pt x="617" y="130"/>
                  </a:lnTo>
                  <a:lnTo>
                    <a:pt x="620" y="130"/>
                  </a:lnTo>
                  <a:lnTo>
                    <a:pt x="620" y="133"/>
                  </a:lnTo>
                  <a:lnTo>
                    <a:pt x="617" y="133"/>
                  </a:lnTo>
                  <a:lnTo>
                    <a:pt x="620" y="133"/>
                  </a:lnTo>
                  <a:lnTo>
                    <a:pt x="620" y="135"/>
                  </a:lnTo>
                  <a:lnTo>
                    <a:pt x="620" y="135"/>
                  </a:lnTo>
                  <a:lnTo>
                    <a:pt x="624" y="138"/>
                  </a:lnTo>
                  <a:lnTo>
                    <a:pt x="624" y="140"/>
                  </a:lnTo>
                  <a:lnTo>
                    <a:pt x="627" y="140"/>
                  </a:lnTo>
                  <a:lnTo>
                    <a:pt x="627" y="140"/>
                  </a:lnTo>
                  <a:lnTo>
                    <a:pt x="627" y="140"/>
                  </a:lnTo>
                  <a:lnTo>
                    <a:pt x="629" y="140"/>
                  </a:lnTo>
                  <a:lnTo>
                    <a:pt x="629" y="138"/>
                  </a:lnTo>
                  <a:lnTo>
                    <a:pt x="629" y="138"/>
                  </a:lnTo>
                  <a:lnTo>
                    <a:pt x="629" y="138"/>
                  </a:lnTo>
                  <a:lnTo>
                    <a:pt x="629" y="138"/>
                  </a:lnTo>
                  <a:lnTo>
                    <a:pt x="629" y="135"/>
                  </a:lnTo>
                  <a:lnTo>
                    <a:pt x="629" y="135"/>
                  </a:lnTo>
                  <a:lnTo>
                    <a:pt x="629" y="135"/>
                  </a:lnTo>
                  <a:lnTo>
                    <a:pt x="629" y="135"/>
                  </a:lnTo>
                  <a:lnTo>
                    <a:pt x="629" y="135"/>
                  </a:lnTo>
                  <a:lnTo>
                    <a:pt x="631" y="135"/>
                  </a:lnTo>
                  <a:lnTo>
                    <a:pt x="634" y="135"/>
                  </a:lnTo>
                  <a:lnTo>
                    <a:pt x="636" y="138"/>
                  </a:lnTo>
                  <a:lnTo>
                    <a:pt x="639" y="135"/>
                  </a:lnTo>
                  <a:lnTo>
                    <a:pt x="641" y="135"/>
                  </a:lnTo>
                  <a:lnTo>
                    <a:pt x="641" y="135"/>
                  </a:lnTo>
                  <a:lnTo>
                    <a:pt x="639" y="138"/>
                  </a:lnTo>
                  <a:lnTo>
                    <a:pt x="636" y="138"/>
                  </a:lnTo>
                  <a:lnTo>
                    <a:pt x="634" y="138"/>
                  </a:lnTo>
                  <a:lnTo>
                    <a:pt x="631" y="138"/>
                  </a:lnTo>
                  <a:lnTo>
                    <a:pt x="631" y="138"/>
                  </a:lnTo>
                  <a:lnTo>
                    <a:pt x="631" y="138"/>
                  </a:lnTo>
                  <a:lnTo>
                    <a:pt x="631" y="140"/>
                  </a:lnTo>
                  <a:lnTo>
                    <a:pt x="629" y="140"/>
                  </a:lnTo>
                  <a:lnTo>
                    <a:pt x="629" y="142"/>
                  </a:lnTo>
                  <a:lnTo>
                    <a:pt x="631" y="142"/>
                  </a:lnTo>
                  <a:lnTo>
                    <a:pt x="631" y="142"/>
                  </a:lnTo>
                  <a:lnTo>
                    <a:pt x="634" y="142"/>
                  </a:lnTo>
                  <a:lnTo>
                    <a:pt x="634" y="142"/>
                  </a:lnTo>
                  <a:lnTo>
                    <a:pt x="634" y="142"/>
                  </a:lnTo>
                  <a:lnTo>
                    <a:pt x="636" y="145"/>
                  </a:lnTo>
                  <a:lnTo>
                    <a:pt x="636" y="145"/>
                  </a:lnTo>
                  <a:lnTo>
                    <a:pt x="629" y="145"/>
                  </a:lnTo>
                  <a:lnTo>
                    <a:pt x="627" y="142"/>
                  </a:lnTo>
                  <a:lnTo>
                    <a:pt x="627" y="142"/>
                  </a:lnTo>
                  <a:lnTo>
                    <a:pt x="624" y="142"/>
                  </a:lnTo>
                  <a:lnTo>
                    <a:pt x="624" y="145"/>
                  </a:lnTo>
                  <a:lnTo>
                    <a:pt x="624" y="145"/>
                  </a:lnTo>
                  <a:lnTo>
                    <a:pt x="622" y="147"/>
                  </a:lnTo>
                  <a:lnTo>
                    <a:pt x="624" y="147"/>
                  </a:lnTo>
                  <a:lnTo>
                    <a:pt x="624" y="147"/>
                  </a:lnTo>
                  <a:lnTo>
                    <a:pt x="624" y="147"/>
                  </a:lnTo>
                  <a:lnTo>
                    <a:pt x="622" y="147"/>
                  </a:lnTo>
                  <a:lnTo>
                    <a:pt x="622" y="149"/>
                  </a:lnTo>
                  <a:lnTo>
                    <a:pt x="629" y="149"/>
                  </a:lnTo>
                  <a:lnTo>
                    <a:pt x="629" y="149"/>
                  </a:lnTo>
                  <a:lnTo>
                    <a:pt x="629" y="149"/>
                  </a:lnTo>
                  <a:lnTo>
                    <a:pt x="629" y="149"/>
                  </a:lnTo>
                  <a:lnTo>
                    <a:pt x="631" y="152"/>
                  </a:lnTo>
                  <a:lnTo>
                    <a:pt x="631" y="152"/>
                  </a:lnTo>
                  <a:lnTo>
                    <a:pt x="631" y="152"/>
                  </a:lnTo>
                  <a:lnTo>
                    <a:pt x="631" y="152"/>
                  </a:lnTo>
                  <a:lnTo>
                    <a:pt x="629" y="152"/>
                  </a:lnTo>
                  <a:lnTo>
                    <a:pt x="627" y="149"/>
                  </a:lnTo>
                  <a:lnTo>
                    <a:pt x="620" y="149"/>
                  </a:lnTo>
                  <a:lnTo>
                    <a:pt x="620" y="149"/>
                  </a:lnTo>
                  <a:lnTo>
                    <a:pt x="620" y="152"/>
                  </a:lnTo>
                  <a:lnTo>
                    <a:pt x="622" y="152"/>
                  </a:lnTo>
                  <a:lnTo>
                    <a:pt x="622" y="154"/>
                  </a:lnTo>
                  <a:lnTo>
                    <a:pt x="622" y="157"/>
                  </a:lnTo>
                  <a:lnTo>
                    <a:pt x="622" y="157"/>
                  </a:lnTo>
                  <a:lnTo>
                    <a:pt x="620" y="157"/>
                  </a:lnTo>
                  <a:lnTo>
                    <a:pt x="620" y="159"/>
                  </a:lnTo>
                  <a:lnTo>
                    <a:pt x="620" y="159"/>
                  </a:lnTo>
                  <a:lnTo>
                    <a:pt x="620" y="161"/>
                  </a:lnTo>
                  <a:lnTo>
                    <a:pt x="622" y="161"/>
                  </a:lnTo>
                  <a:lnTo>
                    <a:pt x="622" y="161"/>
                  </a:lnTo>
                  <a:lnTo>
                    <a:pt x="624" y="161"/>
                  </a:lnTo>
                  <a:lnTo>
                    <a:pt x="629" y="161"/>
                  </a:lnTo>
                  <a:lnTo>
                    <a:pt x="629" y="161"/>
                  </a:lnTo>
                  <a:lnTo>
                    <a:pt x="629" y="161"/>
                  </a:lnTo>
                  <a:lnTo>
                    <a:pt x="629" y="161"/>
                  </a:lnTo>
                  <a:lnTo>
                    <a:pt x="629" y="164"/>
                  </a:lnTo>
                  <a:lnTo>
                    <a:pt x="627" y="164"/>
                  </a:lnTo>
                  <a:lnTo>
                    <a:pt x="624" y="166"/>
                  </a:lnTo>
                  <a:lnTo>
                    <a:pt x="624" y="166"/>
                  </a:lnTo>
                  <a:lnTo>
                    <a:pt x="620" y="166"/>
                  </a:lnTo>
                  <a:lnTo>
                    <a:pt x="620" y="166"/>
                  </a:lnTo>
                  <a:lnTo>
                    <a:pt x="620" y="166"/>
                  </a:lnTo>
                  <a:lnTo>
                    <a:pt x="620" y="166"/>
                  </a:lnTo>
                  <a:lnTo>
                    <a:pt x="620" y="173"/>
                  </a:lnTo>
                  <a:lnTo>
                    <a:pt x="620" y="173"/>
                  </a:lnTo>
                  <a:lnTo>
                    <a:pt x="620" y="173"/>
                  </a:lnTo>
                  <a:lnTo>
                    <a:pt x="624" y="173"/>
                  </a:lnTo>
                  <a:lnTo>
                    <a:pt x="624" y="175"/>
                  </a:lnTo>
                  <a:lnTo>
                    <a:pt x="624" y="175"/>
                  </a:lnTo>
                  <a:lnTo>
                    <a:pt x="627" y="178"/>
                  </a:lnTo>
                  <a:lnTo>
                    <a:pt x="627" y="180"/>
                  </a:lnTo>
                  <a:lnTo>
                    <a:pt x="627" y="180"/>
                  </a:lnTo>
                  <a:lnTo>
                    <a:pt x="629" y="178"/>
                  </a:lnTo>
                  <a:lnTo>
                    <a:pt x="631" y="178"/>
                  </a:lnTo>
                  <a:lnTo>
                    <a:pt x="631" y="180"/>
                  </a:lnTo>
                  <a:lnTo>
                    <a:pt x="631" y="180"/>
                  </a:lnTo>
                  <a:lnTo>
                    <a:pt x="634" y="180"/>
                  </a:lnTo>
                  <a:lnTo>
                    <a:pt x="634" y="180"/>
                  </a:lnTo>
                  <a:lnTo>
                    <a:pt x="636" y="180"/>
                  </a:lnTo>
                  <a:lnTo>
                    <a:pt x="636" y="183"/>
                  </a:lnTo>
                  <a:lnTo>
                    <a:pt x="639" y="183"/>
                  </a:lnTo>
                  <a:lnTo>
                    <a:pt x="639" y="183"/>
                  </a:lnTo>
                  <a:lnTo>
                    <a:pt x="639" y="185"/>
                  </a:lnTo>
                  <a:lnTo>
                    <a:pt x="641" y="185"/>
                  </a:lnTo>
                  <a:lnTo>
                    <a:pt x="639" y="185"/>
                  </a:lnTo>
                  <a:lnTo>
                    <a:pt x="639" y="185"/>
                  </a:lnTo>
                  <a:lnTo>
                    <a:pt x="639" y="185"/>
                  </a:lnTo>
                  <a:lnTo>
                    <a:pt x="639" y="187"/>
                  </a:lnTo>
                  <a:lnTo>
                    <a:pt x="639" y="187"/>
                  </a:lnTo>
                  <a:lnTo>
                    <a:pt x="639" y="187"/>
                  </a:lnTo>
                  <a:lnTo>
                    <a:pt x="639" y="187"/>
                  </a:lnTo>
                  <a:lnTo>
                    <a:pt x="639" y="190"/>
                  </a:lnTo>
                  <a:lnTo>
                    <a:pt x="639" y="190"/>
                  </a:lnTo>
                  <a:lnTo>
                    <a:pt x="639" y="190"/>
                  </a:lnTo>
                  <a:lnTo>
                    <a:pt x="639" y="192"/>
                  </a:lnTo>
                  <a:lnTo>
                    <a:pt x="639" y="194"/>
                  </a:lnTo>
                  <a:lnTo>
                    <a:pt x="639" y="197"/>
                  </a:lnTo>
                  <a:lnTo>
                    <a:pt x="639" y="197"/>
                  </a:lnTo>
                  <a:lnTo>
                    <a:pt x="641" y="197"/>
                  </a:lnTo>
                  <a:lnTo>
                    <a:pt x="641" y="197"/>
                  </a:lnTo>
                  <a:lnTo>
                    <a:pt x="641" y="197"/>
                  </a:lnTo>
                  <a:lnTo>
                    <a:pt x="641" y="197"/>
                  </a:lnTo>
                  <a:lnTo>
                    <a:pt x="641" y="199"/>
                  </a:lnTo>
                  <a:lnTo>
                    <a:pt x="641" y="199"/>
                  </a:lnTo>
                  <a:lnTo>
                    <a:pt x="641" y="199"/>
                  </a:lnTo>
                  <a:lnTo>
                    <a:pt x="641" y="199"/>
                  </a:lnTo>
                  <a:lnTo>
                    <a:pt x="641" y="202"/>
                  </a:lnTo>
                  <a:lnTo>
                    <a:pt x="641" y="202"/>
                  </a:lnTo>
                  <a:lnTo>
                    <a:pt x="641" y="202"/>
                  </a:lnTo>
                  <a:lnTo>
                    <a:pt x="641" y="204"/>
                  </a:lnTo>
                  <a:lnTo>
                    <a:pt x="641" y="204"/>
                  </a:lnTo>
                  <a:lnTo>
                    <a:pt x="641" y="204"/>
                  </a:lnTo>
                  <a:lnTo>
                    <a:pt x="641" y="206"/>
                  </a:lnTo>
                  <a:lnTo>
                    <a:pt x="641" y="209"/>
                  </a:lnTo>
                  <a:lnTo>
                    <a:pt x="641" y="209"/>
                  </a:lnTo>
                  <a:lnTo>
                    <a:pt x="641" y="209"/>
                  </a:lnTo>
                  <a:lnTo>
                    <a:pt x="641" y="209"/>
                  </a:lnTo>
                  <a:lnTo>
                    <a:pt x="639" y="209"/>
                  </a:lnTo>
                  <a:lnTo>
                    <a:pt x="639" y="206"/>
                  </a:lnTo>
                  <a:lnTo>
                    <a:pt x="641" y="204"/>
                  </a:lnTo>
                  <a:lnTo>
                    <a:pt x="641" y="202"/>
                  </a:lnTo>
                  <a:lnTo>
                    <a:pt x="639" y="199"/>
                  </a:lnTo>
                  <a:lnTo>
                    <a:pt x="639" y="197"/>
                  </a:lnTo>
                  <a:lnTo>
                    <a:pt x="636" y="197"/>
                  </a:lnTo>
                  <a:lnTo>
                    <a:pt x="636" y="194"/>
                  </a:lnTo>
                  <a:lnTo>
                    <a:pt x="636" y="194"/>
                  </a:lnTo>
                  <a:lnTo>
                    <a:pt x="636" y="194"/>
                  </a:lnTo>
                  <a:lnTo>
                    <a:pt x="634" y="192"/>
                  </a:lnTo>
                  <a:lnTo>
                    <a:pt x="636" y="192"/>
                  </a:lnTo>
                  <a:lnTo>
                    <a:pt x="636" y="190"/>
                  </a:lnTo>
                  <a:lnTo>
                    <a:pt x="636" y="190"/>
                  </a:lnTo>
                  <a:lnTo>
                    <a:pt x="634" y="190"/>
                  </a:lnTo>
                  <a:lnTo>
                    <a:pt x="634" y="190"/>
                  </a:lnTo>
                  <a:lnTo>
                    <a:pt x="634" y="187"/>
                  </a:lnTo>
                  <a:lnTo>
                    <a:pt x="634" y="187"/>
                  </a:lnTo>
                  <a:lnTo>
                    <a:pt x="636" y="187"/>
                  </a:lnTo>
                  <a:lnTo>
                    <a:pt x="634" y="187"/>
                  </a:lnTo>
                  <a:lnTo>
                    <a:pt x="634" y="185"/>
                  </a:lnTo>
                  <a:lnTo>
                    <a:pt x="634" y="185"/>
                  </a:lnTo>
                  <a:lnTo>
                    <a:pt x="634" y="183"/>
                  </a:lnTo>
                  <a:lnTo>
                    <a:pt x="634" y="183"/>
                  </a:lnTo>
                  <a:lnTo>
                    <a:pt x="631" y="183"/>
                  </a:lnTo>
                  <a:lnTo>
                    <a:pt x="631" y="183"/>
                  </a:lnTo>
                  <a:lnTo>
                    <a:pt x="629" y="183"/>
                  </a:lnTo>
                  <a:lnTo>
                    <a:pt x="629" y="183"/>
                  </a:lnTo>
                  <a:lnTo>
                    <a:pt x="629" y="183"/>
                  </a:lnTo>
                  <a:lnTo>
                    <a:pt x="627" y="183"/>
                  </a:lnTo>
                  <a:lnTo>
                    <a:pt x="627" y="183"/>
                  </a:lnTo>
                  <a:lnTo>
                    <a:pt x="627" y="183"/>
                  </a:lnTo>
                  <a:lnTo>
                    <a:pt x="624" y="183"/>
                  </a:lnTo>
                  <a:lnTo>
                    <a:pt x="624" y="183"/>
                  </a:lnTo>
                  <a:lnTo>
                    <a:pt x="624" y="180"/>
                  </a:lnTo>
                  <a:lnTo>
                    <a:pt x="622" y="178"/>
                  </a:lnTo>
                  <a:lnTo>
                    <a:pt x="622" y="178"/>
                  </a:lnTo>
                  <a:lnTo>
                    <a:pt x="622" y="178"/>
                  </a:lnTo>
                  <a:lnTo>
                    <a:pt x="620" y="178"/>
                  </a:lnTo>
                  <a:lnTo>
                    <a:pt x="617" y="178"/>
                  </a:lnTo>
                  <a:lnTo>
                    <a:pt x="617" y="178"/>
                  </a:lnTo>
                  <a:lnTo>
                    <a:pt x="615" y="175"/>
                  </a:lnTo>
                  <a:lnTo>
                    <a:pt x="613" y="175"/>
                  </a:lnTo>
                  <a:lnTo>
                    <a:pt x="610" y="175"/>
                  </a:lnTo>
                  <a:lnTo>
                    <a:pt x="608" y="173"/>
                  </a:lnTo>
                  <a:lnTo>
                    <a:pt x="608" y="173"/>
                  </a:lnTo>
                  <a:lnTo>
                    <a:pt x="608" y="173"/>
                  </a:lnTo>
                  <a:lnTo>
                    <a:pt x="608" y="173"/>
                  </a:lnTo>
                  <a:lnTo>
                    <a:pt x="605" y="173"/>
                  </a:lnTo>
                  <a:lnTo>
                    <a:pt x="605" y="173"/>
                  </a:lnTo>
                  <a:lnTo>
                    <a:pt x="605" y="173"/>
                  </a:lnTo>
                  <a:lnTo>
                    <a:pt x="605" y="173"/>
                  </a:lnTo>
                  <a:lnTo>
                    <a:pt x="605" y="173"/>
                  </a:lnTo>
                  <a:lnTo>
                    <a:pt x="605" y="175"/>
                  </a:lnTo>
                  <a:lnTo>
                    <a:pt x="605" y="175"/>
                  </a:lnTo>
                  <a:lnTo>
                    <a:pt x="605" y="175"/>
                  </a:lnTo>
                  <a:lnTo>
                    <a:pt x="603" y="175"/>
                  </a:lnTo>
                  <a:lnTo>
                    <a:pt x="603" y="178"/>
                  </a:lnTo>
                  <a:lnTo>
                    <a:pt x="603" y="178"/>
                  </a:lnTo>
                  <a:lnTo>
                    <a:pt x="605" y="178"/>
                  </a:lnTo>
                  <a:lnTo>
                    <a:pt x="605" y="180"/>
                  </a:lnTo>
                  <a:lnTo>
                    <a:pt x="605" y="183"/>
                  </a:lnTo>
                  <a:lnTo>
                    <a:pt x="605" y="183"/>
                  </a:lnTo>
                  <a:lnTo>
                    <a:pt x="605" y="183"/>
                  </a:lnTo>
                  <a:lnTo>
                    <a:pt x="605" y="183"/>
                  </a:lnTo>
                  <a:lnTo>
                    <a:pt x="608" y="183"/>
                  </a:lnTo>
                  <a:lnTo>
                    <a:pt x="608" y="185"/>
                  </a:lnTo>
                  <a:lnTo>
                    <a:pt x="605" y="187"/>
                  </a:lnTo>
                  <a:lnTo>
                    <a:pt x="605" y="187"/>
                  </a:lnTo>
                  <a:lnTo>
                    <a:pt x="605" y="187"/>
                  </a:lnTo>
                  <a:lnTo>
                    <a:pt x="605" y="192"/>
                  </a:lnTo>
                  <a:lnTo>
                    <a:pt x="605" y="192"/>
                  </a:lnTo>
                  <a:lnTo>
                    <a:pt x="605" y="192"/>
                  </a:lnTo>
                  <a:lnTo>
                    <a:pt x="603" y="192"/>
                  </a:lnTo>
                  <a:lnTo>
                    <a:pt x="605" y="192"/>
                  </a:lnTo>
                  <a:lnTo>
                    <a:pt x="605" y="194"/>
                  </a:lnTo>
                  <a:lnTo>
                    <a:pt x="605" y="194"/>
                  </a:lnTo>
                  <a:lnTo>
                    <a:pt x="605" y="194"/>
                  </a:lnTo>
                  <a:lnTo>
                    <a:pt x="605" y="197"/>
                  </a:lnTo>
                  <a:lnTo>
                    <a:pt x="605" y="199"/>
                  </a:lnTo>
                  <a:lnTo>
                    <a:pt x="605" y="199"/>
                  </a:lnTo>
                  <a:lnTo>
                    <a:pt x="608" y="202"/>
                  </a:lnTo>
                  <a:lnTo>
                    <a:pt x="608" y="202"/>
                  </a:lnTo>
                  <a:lnTo>
                    <a:pt x="608" y="204"/>
                  </a:lnTo>
                  <a:lnTo>
                    <a:pt x="608" y="204"/>
                  </a:lnTo>
                  <a:lnTo>
                    <a:pt x="608" y="204"/>
                  </a:lnTo>
                  <a:lnTo>
                    <a:pt x="608" y="206"/>
                  </a:lnTo>
                  <a:lnTo>
                    <a:pt x="610" y="206"/>
                  </a:lnTo>
                  <a:lnTo>
                    <a:pt x="610" y="209"/>
                  </a:lnTo>
                  <a:lnTo>
                    <a:pt x="610" y="209"/>
                  </a:lnTo>
                  <a:lnTo>
                    <a:pt x="608" y="209"/>
                  </a:lnTo>
                  <a:lnTo>
                    <a:pt x="603" y="211"/>
                  </a:lnTo>
                  <a:lnTo>
                    <a:pt x="603" y="213"/>
                  </a:lnTo>
                  <a:lnTo>
                    <a:pt x="603" y="213"/>
                  </a:lnTo>
                  <a:lnTo>
                    <a:pt x="603" y="216"/>
                  </a:lnTo>
                  <a:lnTo>
                    <a:pt x="603" y="216"/>
                  </a:lnTo>
                  <a:lnTo>
                    <a:pt x="603" y="218"/>
                  </a:lnTo>
                  <a:lnTo>
                    <a:pt x="603" y="218"/>
                  </a:lnTo>
                  <a:lnTo>
                    <a:pt x="603" y="218"/>
                  </a:lnTo>
                  <a:lnTo>
                    <a:pt x="603" y="216"/>
                  </a:lnTo>
                  <a:lnTo>
                    <a:pt x="603" y="216"/>
                  </a:lnTo>
                  <a:lnTo>
                    <a:pt x="601" y="216"/>
                  </a:lnTo>
                  <a:lnTo>
                    <a:pt x="601" y="213"/>
                  </a:lnTo>
                  <a:lnTo>
                    <a:pt x="598" y="213"/>
                  </a:lnTo>
                  <a:lnTo>
                    <a:pt x="596" y="213"/>
                  </a:lnTo>
                  <a:lnTo>
                    <a:pt x="596" y="216"/>
                  </a:lnTo>
                  <a:lnTo>
                    <a:pt x="596" y="216"/>
                  </a:lnTo>
                  <a:lnTo>
                    <a:pt x="596" y="220"/>
                  </a:lnTo>
                  <a:lnTo>
                    <a:pt x="596" y="220"/>
                  </a:lnTo>
                  <a:lnTo>
                    <a:pt x="596" y="223"/>
                  </a:lnTo>
                  <a:lnTo>
                    <a:pt x="594" y="223"/>
                  </a:lnTo>
                  <a:lnTo>
                    <a:pt x="596" y="223"/>
                  </a:lnTo>
                  <a:lnTo>
                    <a:pt x="596" y="225"/>
                  </a:lnTo>
                  <a:lnTo>
                    <a:pt x="596" y="225"/>
                  </a:lnTo>
                  <a:lnTo>
                    <a:pt x="596" y="225"/>
                  </a:lnTo>
                  <a:lnTo>
                    <a:pt x="596" y="228"/>
                  </a:lnTo>
                  <a:lnTo>
                    <a:pt x="596" y="228"/>
                  </a:lnTo>
                  <a:lnTo>
                    <a:pt x="596" y="228"/>
                  </a:lnTo>
                  <a:lnTo>
                    <a:pt x="596" y="228"/>
                  </a:lnTo>
                  <a:lnTo>
                    <a:pt x="596" y="228"/>
                  </a:lnTo>
                  <a:lnTo>
                    <a:pt x="594" y="228"/>
                  </a:lnTo>
                  <a:lnTo>
                    <a:pt x="594" y="228"/>
                  </a:lnTo>
                  <a:lnTo>
                    <a:pt x="594" y="230"/>
                  </a:lnTo>
                  <a:lnTo>
                    <a:pt x="591" y="230"/>
                  </a:lnTo>
                  <a:lnTo>
                    <a:pt x="591" y="232"/>
                  </a:lnTo>
                  <a:lnTo>
                    <a:pt x="591" y="232"/>
                  </a:lnTo>
                  <a:lnTo>
                    <a:pt x="589" y="235"/>
                  </a:lnTo>
                  <a:lnTo>
                    <a:pt x="589" y="235"/>
                  </a:lnTo>
                  <a:lnTo>
                    <a:pt x="589" y="239"/>
                  </a:lnTo>
                  <a:lnTo>
                    <a:pt x="586" y="239"/>
                  </a:lnTo>
                  <a:lnTo>
                    <a:pt x="584" y="242"/>
                  </a:lnTo>
                  <a:lnTo>
                    <a:pt x="584" y="242"/>
                  </a:lnTo>
                  <a:lnTo>
                    <a:pt x="584" y="242"/>
                  </a:lnTo>
                  <a:lnTo>
                    <a:pt x="584" y="244"/>
                  </a:lnTo>
                  <a:lnTo>
                    <a:pt x="584" y="246"/>
                  </a:lnTo>
                  <a:lnTo>
                    <a:pt x="582" y="246"/>
                  </a:lnTo>
                  <a:lnTo>
                    <a:pt x="582" y="249"/>
                  </a:lnTo>
                  <a:lnTo>
                    <a:pt x="582" y="249"/>
                  </a:lnTo>
                  <a:lnTo>
                    <a:pt x="582" y="249"/>
                  </a:lnTo>
                  <a:lnTo>
                    <a:pt x="582" y="251"/>
                  </a:lnTo>
                  <a:lnTo>
                    <a:pt x="582" y="254"/>
                  </a:lnTo>
                  <a:lnTo>
                    <a:pt x="582" y="256"/>
                  </a:lnTo>
                  <a:lnTo>
                    <a:pt x="582" y="258"/>
                  </a:lnTo>
                  <a:lnTo>
                    <a:pt x="584" y="261"/>
                  </a:lnTo>
                  <a:lnTo>
                    <a:pt x="584" y="263"/>
                  </a:lnTo>
                  <a:lnTo>
                    <a:pt x="586" y="263"/>
                  </a:lnTo>
                  <a:lnTo>
                    <a:pt x="586" y="265"/>
                  </a:lnTo>
                  <a:lnTo>
                    <a:pt x="586" y="265"/>
                  </a:lnTo>
                  <a:lnTo>
                    <a:pt x="586" y="268"/>
                  </a:lnTo>
                  <a:lnTo>
                    <a:pt x="586" y="270"/>
                  </a:lnTo>
                  <a:lnTo>
                    <a:pt x="586" y="273"/>
                  </a:lnTo>
                  <a:lnTo>
                    <a:pt x="586" y="275"/>
                  </a:lnTo>
                  <a:lnTo>
                    <a:pt x="589" y="275"/>
                  </a:lnTo>
                  <a:lnTo>
                    <a:pt x="589" y="275"/>
                  </a:lnTo>
                  <a:lnTo>
                    <a:pt x="589" y="275"/>
                  </a:lnTo>
                  <a:lnTo>
                    <a:pt x="586" y="275"/>
                  </a:lnTo>
                  <a:lnTo>
                    <a:pt x="586" y="275"/>
                  </a:lnTo>
                  <a:lnTo>
                    <a:pt x="586" y="275"/>
                  </a:lnTo>
                  <a:lnTo>
                    <a:pt x="586" y="273"/>
                  </a:lnTo>
                  <a:lnTo>
                    <a:pt x="584" y="273"/>
                  </a:lnTo>
                  <a:lnTo>
                    <a:pt x="584" y="270"/>
                  </a:lnTo>
                  <a:lnTo>
                    <a:pt x="584" y="268"/>
                  </a:lnTo>
                  <a:lnTo>
                    <a:pt x="584" y="268"/>
                  </a:lnTo>
                  <a:lnTo>
                    <a:pt x="584" y="263"/>
                  </a:lnTo>
                  <a:lnTo>
                    <a:pt x="582" y="261"/>
                  </a:lnTo>
                  <a:lnTo>
                    <a:pt x="579" y="258"/>
                  </a:lnTo>
                  <a:lnTo>
                    <a:pt x="579" y="256"/>
                  </a:lnTo>
                  <a:lnTo>
                    <a:pt x="579" y="251"/>
                  </a:lnTo>
                  <a:lnTo>
                    <a:pt x="579" y="249"/>
                  </a:lnTo>
                  <a:lnTo>
                    <a:pt x="577" y="249"/>
                  </a:lnTo>
                  <a:lnTo>
                    <a:pt x="577" y="246"/>
                  </a:lnTo>
                  <a:lnTo>
                    <a:pt x="575" y="246"/>
                  </a:lnTo>
                  <a:lnTo>
                    <a:pt x="575" y="246"/>
                  </a:lnTo>
                  <a:lnTo>
                    <a:pt x="572" y="246"/>
                  </a:lnTo>
                  <a:lnTo>
                    <a:pt x="572" y="246"/>
                  </a:lnTo>
                  <a:lnTo>
                    <a:pt x="572" y="246"/>
                  </a:lnTo>
                  <a:lnTo>
                    <a:pt x="572" y="246"/>
                  </a:lnTo>
                  <a:lnTo>
                    <a:pt x="572" y="244"/>
                  </a:lnTo>
                  <a:lnTo>
                    <a:pt x="570" y="242"/>
                  </a:lnTo>
                  <a:lnTo>
                    <a:pt x="572" y="239"/>
                  </a:lnTo>
                  <a:lnTo>
                    <a:pt x="570" y="237"/>
                  </a:lnTo>
                  <a:lnTo>
                    <a:pt x="570" y="237"/>
                  </a:lnTo>
                  <a:lnTo>
                    <a:pt x="570" y="235"/>
                  </a:lnTo>
                  <a:lnTo>
                    <a:pt x="568" y="232"/>
                  </a:lnTo>
                  <a:lnTo>
                    <a:pt x="568" y="232"/>
                  </a:lnTo>
                  <a:lnTo>
                    <a:pt x="568" y="232"/>
                  </a:lnTo>
                  <a:lnTo>
                    <a:pt x="568" y="232"/>
                  </a:lnTo>
                  <a:lnTo>
                    <a:pt x="568" y="232"/>
                  </a:lnTo>
                  <a:lnTo>
                    <a:pt x="565" y="232"/>
                  </a:lnTo>
                  <a:lnTo>
                    <a:pt x="565" y="232"/>
                  </a:lnTo>
                  <a:lnTo>
                    <a:pt x="563" y="232"/>
                  </a:lnTo>
                  <a:lnTo>
                    <a:pt x="563" y="232"/>
                  </a:lnTo>
                  <a:lnTo>
                    <a:pt x="563" y="232"/>
                  </a:lnTo>
                  <a:lnTo>
                    <a:pt x="563" y="232"/>
                  </a:lnTo>
                  <a:lnTo>
                    <a:pt x="563" y="235"/>
                  </a:lnTo>
                  <a:lnTo>
                    <a:pt x="563" y="235"/>
                  </a:lnTo>
                  <a:lnTo>
                    <a:pt x="563" y="237"/>
                  </a:lnTo>
                  <a:lnTo>
                    <a:pt x="563" y="239"/>
                  </a:lnTo>
                  <a:lnTo>
                    <a:pt x="565" y="239"/>
                  </a:lnTo>
                  <a:lnTo>
                    <a:pt x="568" y="244"/>
                  </a:lnTo>
                  <a:lnTo>
                    <a:pt x="568" y="246"/>
                  </a:lnTo>
                  <a:lnTo>
                    <a:pt x="570" y="246"/>
                  </a:lnTo>
                  <a:lnTo>
                    <a:pt x="568" y="249"/>
                  </a:lnTo>
                  <a:lnTo>
                    <a:pt x="568" y="251"/>
                  </a:lnTo>
                  <a:lnTo>
                    <a:pt x="570" y="254"/>
                  </a:lnTo>
                  <a:lnTo>
                    <a:pt x="568" y="254"/>
                  </a:lnTo>
                  <a:lnTo>
                    <a:pt x="568" y="256"/>
                  </a:lnTo>
                  <a:lnTo>
                    <a:pt x="565" y="256"/>
                  </a:lnTo>
                  <a:lnTo>
                    <a:pt x="568" y="258"/>
                  </a:lnTo>
                  <a:lnTo>
                    <a:pt x="568" y="263"/>
                  </a:lnTo>
                  <a:lnTo>
                    <a:pt x="568" y="263"/>
                  </a:lnTo>
                  <a:lnTo>
                    <a:pt x="568" y="265"/>
                  </a:lnTo>
                  <a:lnTo>
                    <a:pt x="565" y="265"/>
                  </a:lnTo>
                  <a:lnTo>
                    <a:pt x="565" y="268"/>
                  </a:lnTo>
                  <a:lnTo>
                    <a:pt x="565" y="270"/>
                  </a:lnTo>
                  <a:lnTo>
                    <a:pt x="565" y="273"/>
                  </a:lnTo>
                  <a:lnTo>
                    <a:pt x="565" y="270"/>
                  </a:lnTo>
                  <a:lnTo>
                    <a:pt x="563" y="270"/>
                  </a:lnTo>
                  <a:lnTo>
                    <a:pt x="563" y="265"/>
                  </a:lnTo>
                  <a:lnTo>
                    <a:pt x="565" y="258"/>
                  </a:lnTo>
                  <a:lnTo>
                    <a:pt x="565" y="258"/>
                  </a:lnTo>
                  <a:lnTo>
                    <a:pt x="568" y="254"/>
                  </a:lnTo>
                  <a:lnTo>
                    <a:pt x="568" y="251"/>
                  </a:lnTo>
                  <a:lnTo>
                    <a:pt x="568" y="249"/>
                  </a:lnTo>
                  <a:lnTo>
                    <a:pt x="565" y="246"/>
                  </a:lnTo>
                  <a:lnTo>
                    <a:pt x="565" y="246"/>
                  </a:lnTo>
                  <a:lnTo>
                    <a:pt x="565" y="246"/>
                  </a:lnTo>
                  <a:lnTo>
                    <a:pt x="563" y="244"/>
                  </a:lnTo>
                  <a:lnTo>
                    <a:pt x="563" y="244"/>
                  </a:lnTo>
                  <a:lnTo>
                    <a:pt x="563" y="244"/>
                  </a:lnTo>
                  <a:lnTo>
                    <a:pt x="560" y="242"/>
                  </a:lnTo>
                  <a:lnTo>
                    <a:pt x="560" y="242"/>
                  </a:lnTo>
                  <a:lnTo>
                    <a:pt x="560" y="242"/>
                  </a:lnTo>
                  <a:lnTo>
                    <a:pt x="560" y="242"/>
                  </a:lnTo>
                  <a:lnTo>
                    <a:pt x="560" y="242"/>
                  </a:lnTo>
                  <a:lnTo>
                    <a:pt x="560" y="242"/>
                  </a:lnTo>
                  <a:lnTo>
                    <a:pt x="560" y="239"/>
                  </a:lnTo>
                  <a:lnTo>
                    <a:pt x="558" y="237"/>
                  </a:lnTo>
                  <a:lnTo>
                    <a:pt x="558" y="235"/>
                  </a:lnTo>
                  <a:lnTo>
                    <a:pt x="558" y="235"/>
                  </a:lnTo>
                  <a:lnTo>
                    <a:pt x="558" y="232"/>
                  </a:lnTo>
                  <a:lnTo>
                    <a:pt x="556" y="232"/>
                  </a:lnTo>
                  <a:lnTo>
                    <a:pt x="556" y="232"/>
                  </a:lnTo>
                  <a:lnTo>
                    <a:pt x="553" y="232"/>
                  </a:lnTo>
                  <a:lnTo>
                    <a:pt x="553" y="232"/>
                  </a:lnTo>
                  <a:lnTo>
                    <a:pt x="553" y="232"/>
                  </a:lnTo>
                  <a:lnTo>
                    <a:pt x="553" y="230"/>
                  </a:lnTo>
                  <a:lnTo>
                    <a:pt x="551" y="228"/>
                  </a:lnTo>
                  <a:lnTo>
                    <a:pt x="549" y="228"/>
                  </a:lnTo>
                  <a:lnTo>
                    <a:pt x="549" y="230"/>
                  </a:lnTo>
                  <a:lnTo>
                    <a:pt x="551" y="232"/>
                  </a:lnTo>
                  <a:lnTo>
                    <a:pt x="551" y="232"/>
                  </a:lnTo>
                  <a:lnTo>
                    <a:pt x="551" y="232"/>
                  </a:lnTo>
                  <a:lnTo>
                    <a:pt x="551" y="235"/>
                  </a:lnTo>
                  <a:lnTo>
                    <a:pt x="549" y="235"/>
                  </a:lnTo>
                  <a:lnTo>
                    <a:pt x="549" y="235"/>
                  </a:lnTo>
                  <a:lnTo>
                    <a:pt x="546" y="235"/>
                  </a:lnTo>
                  <a:lnTo>
                    <a:pt x="546" y="235"/>
                  </a:lnTo>
                  <a:lnTo>
                    <a:pt x="546" y="235"/>
                  </a:lnTo>
                  <a:lnTo>
                    <a:pt x="546" y="237"/>
                  </a:lnTo>
                  <a:lnTo>
                    <a:pt x="546" y="239"/>
                  </a:lnTo>
                  <a:lnTo>
                    <a:pt x="546" y="239"/>
                  </a:lnTo>
                  <a:lnTo>
                    <a:pt x="549" y="244"/>
                  </a:lnTo>
                  <a:lnTo>
                    <a:pt x="549" y="244"/>
                  </a:lnTo>
                  <a:lnTo>
                    <a:pt x="549" y="246"/>
                  </a:lnTo>
                  <a:lnTo>
                    <a:pt x="549" y="246"/>
                  </a:lnTo>
                  <a:lnTo>
                    <a:pt x="549" y="246"/>
                  </a:lnTo>
                  <a:lnTo>
                    <a:pt x="549" y="246"/>
                  </a:lnTo>
                  <a:lnTo>
                    <a:pt x="549" y="249"/>
                  </a:lnTo>
                  <a:lnTo>
                    <a:pt x="551" y="249"/>
                  </a:lnTo>
                  <a:lnTo>
                    <a:pt x="551" y="249"/>
                  </a:lnTo>
                  <a:lnTo>
                    <a:pt x="551" y="254"/>
                  </a:lnTo>
                  <a:lnTo>
                    <a:pt x="551" y="254"/>
                  </a:lnTo>
                  <a:lnTo>
                    <a:pt x="551" y="256"/>
                  </a:lnTo>
                  <a:lnTo>
                    <a:pt x="551" y="258"/>
                  </a:lnTo>
                  <a:lnTo>
                    <a:pt x="553" y="258"/>
                  </a:lnTo>
                  <a:lnTo>
                    <a:pt x="553" y="261"/>
                  </a:lnTo>
                  <a:lnTo>
                    <a:pt x="551" y="263"/>
                  </a:lnTo>
                  <a:lnTo>
                    <a:pt x="551" y="263"/>
                  </a:lnTo>
                  <a:lnTo>
                    <a:pt x="551" y="265"/>
                  </a:lnTo>
                  <a:lnTo>
                    <a:pt x="553" y="268"/>
                  </a:lnTo>
                  <a:lnTo>
                    <a:pt x="553" y="270"/>
                  </a:lnTo>
                  <a:lnTo>
                    <a:pt x="556" y="273"/>
                  </a:lnTo>
                  <a:lnTo>
                    <a:pt x="556" y="273"/>
                  </a:lnTo>
                  <a:lnTo>
                    <a:pt x="556" y="275"/>
                  </a:lnTo>
                  <a:lnTo>
                    <a:pt x="556" y="275"/>
                  </a:lnTo>
                  <a:lnTo>
                    <a:pt x="553" y="277"/>
                  </a:lnTo>
                  <a:lnTo>
                    <a:pt x="553" y="277"/>
                  </a:lnTo>
                  <a:lnTo>
                    <a:pt x="553" y="277"/>
                  </a:lnTo>
                  <a:lnTo>
                    <a:pt x="553" y="280"/>
                  </a:lnTo>
                  <a:lnTo>
                    <a:pt x="553" y="280"/>
                  </a:lnTo>
                  <a:lnTo>
                    <a:pt x="553" y="280"/>
                  </a:lnTo>
                  <a:lnTo>
                    <a:pt x="551" y="282"/>
                  </a:lnTo>
                  <a:lnTo>
                    <a:pt x="546" y="287"/>
                  </a:lnTo>
                  <a:lnTo>
                    <a:pt x="544" y="289"/>
                  </a:lnTo>
                  <a:lnTo>
                    <a:pt x="542" y="291"/>
                  </a:lnTo>
                  <a:lnTo>
                    <a:pt x="534" y="299"/>
                  </a:lnTo>
                  <a:lnTo>
                    <a:pt x="532" y="303"/>
                  </a:lnTo>
                  <a:lnTo>
                    <a:pt x="530" y="306"/>
                  </a:lnTo>
                  <a:lnTo>
                    <a:pt x="530" y="308"/>
                  </a:lnTo>
                  <a:lnTo>
                    <a:pt x="530" y="308"/>
                  </a:lnTo>
                  <a:lnTo>
                    <a:pt x="523" y="320"/>
                  </a:lnTo>
                  <a:lnTo>
                    <a:pt x="525" y="310"/>
                  </a:lnTo>
                  <a:lnTo>
                    <a:pt x="527" y="306"/>
                  </a:lnTo>
                  <a:lnTo>
                    <a:pt x="532" y="303"/>
                  </a:lnTo>
                  <a:lnTo>
                    <a:pt x="532" y="303"/>
                  </a:lnTo>
                  <a:lnTo>
                    <a:pt x="532" y="301"/>
                  </a:lnTo>
                  <a:lnTo>
                    <a:pt x="532" y="299"/>
                  </a:lnTo>
                  <a:lnTo>
                    <a:pt x="532" y="299"/>
                  </a:lnTo>
                  <a:lnTo>
                    <a:pt x="532" y="299"/>
                  </a:lnTo>
                  <a:lnTo>
                    <a:pt x="537" y="294"/>
                  </a:lnTo>
                  <a:lnTo>
                    <a:pt x="542" y="289"/>
                  </a:lnTo>
                  <a:lnTo>
                    <a:pt x="549" y="282"/>
                  </a:lnTo>
                  <a:lnTo>
                    <a:pt x="551" y="282"/>
                  </a:lnTo>
                  <a:lnTo>
                    <a:pt x="553" y="273"/>
                  </a:lnTo>
                  <a:lnTo>
                    <a:pt x="553" y="273"/>
                  </a:lnTo>
                  <a:lnTo>
                    <a:pt x="553" y="273"/>
                  </a:lnTo>
                  <a:lnTo>
                    <a:pt x="553" y="270"/>
                  </a:lnTo>
                  <a:lnTo>
                    <a:pt x="553" y="270"/>
                  </a:lnTo>
                  <a:lnTo>
                    <a:pt x="551" y="270"/>
                  </a:lnTo>
                  <a:lnTo>
                    <a:pt x="551" y="268"/>
                  </a:lnTo>
                  <a:lnTo>
                    <a:pt x="551" y="268"/>
                  </a:lnTo>
                  <a:lnTo>
                    <a:pt x="551" y="268"/>
                  </a:lnTo>
                  <a:lnTo>
                    <a:pt x="549" y="261"/>
                  </a:lnTo>
                  <a:lnTo>
                    <a:pt x="549" y="251"/>
                  </a:lnTo>
                  <a:lnTo>
                    <a:pt x="546" y="246"/>
                  </a:lnTo>
                  <a:lnTo>
                    <a:pt x="546" y="246"/>
                  </a:lnTo>
                  <a:lnTo>
                    <a:pt x="546" y="244"/>
                  </a:lnTo>
                  <a:lnTo>
                    <a:pt x="546" y="244"/>
                  </a:lnTo>
                  <a:lnTo>
                    <a:pt x="546" y="242"/>
                  </a:lnTo>
                  <a:lnTo>
                    <a:pt x="546" y="242"/>
                  </a:lnTo>
                  <a:lnTo>
                    <a:pt x="544" y="242"/>
                  </a:lnTo>
                  <a:lnTo>
                    <a:pt x="544" y="239"/>
                  </a:lnTo>
                  <a:lnTo>
                    <a:pt x="544" y="237"/>
                  </a:lnTo>
                  <a:lnTo>
                    <a:pt x="542" y="235"/>
                  </a:lnTo>
                  <a:lnTo>
                    <a:pt x="542" y="235"/>
                  </a:lnTo>
                  <a:lnTo>
                    <a:pt x="542" y="237"/>
                  </a:lnTo>
                  <a:lnTo>
                    <a:pt x="539" y="237"/>
                  </a:lnTo>
                  <a:lnTo>
                    <a:pt x="539" y="237"/>
                  </a:lnTo>
                  <a:lnTo>
                    <a:pt x="539" y="235"/>
                  </a:lnTo>
                  <a:lnTo>
                    <a:pt x="539" y="235"/>
                  </a:lnTo>
                  <a:lnTo>
                    <a:pt x="537" y="232"/>
                  </a:lnTo>
                  <a:lnTo>
                    <a:pt x="537" y="232"/>
                  </a:lnTo>
                  <a:lnTo>
                    <a:pt x="534" y="232"/>
                  </a:lnTo>
                  <a:lnTo>
                    <a:pt x="534" y="232"/>
                  </a:lnTo>
                  <a:lnTo>
                    <a:pt x="532" y="230"/>
                  </a:lnTo>
                  <a:lnTo>
                    <a:pt x="532" y="228"/>
                  </a:lnTo>
                  <a:lnTo>
                    <a:pt x="532" y="225"/>
                  </a:lnTo>
                  <a:lnTo>
                    <a:pt x="532" y="225"/>
                  </a:lnTo>
                  <a:lnTo>
                    <a:pt x="530" y="225"/>
                  </a:lnTo>
                  <a:lnTo>
                    <a:pt x="527" y="225"/>
                  </a:lnTo>
                  <a:lnTo>
                    <a:pt x="527" y="225"/>
                  </a:lnTo>
                  <a:lnTo>
                    <a:pt x="527" y="223"/>
                  </a:lnTo>
                  <a:lnTo>
                    <a:pt x="527" y="220"/>
                  </a:lnTo>
                  <a:lnTo>
                    <a:pt x="527" y="220"/>
                  </a:lnTo>
                  <a:lnTo>
                    <a:pt x="527" y="218"/>
                  </a:lnTo>
                  <a:lnTo>
                    <a:pt x="525" y="218"/>
                  </a:lnTo>
                  <a:lnTo>
                    <a:pt x="525" y="218"/>
                  </a:lnTo>
                  <a:lnTo>
                    <a:pt x="525" y="218"/>
                  </a:lnTo>
                  <a:lnTo>
                    <a:pt x="523" y="216"/>
                  </a:lnTo>
                  <a:lnTo>
                    <a:pt x="523" y="216"/>
                  </a:lnTo>
                  <a:lnTo>
                    <a:pt x="523" y="216"/>
                  </a:lnTo>
                  <a:lnTo>
                    <a:pt x="518" y="216"/>
                  </a:lnTo>
                  <a:lnTo>
                    <a:pt x="518" y="216"/>
                  </a:lnTo>
                  <a:lnTo>
                    <a:pt x="516" y="216"/>
                  </a:lnTo>
                  <a:lnTo>
                    <a:pt x="511" y="213"/>
                  </a:lnTo>
                  <a:lnTo>
                    <a:pt x="508" y="213"/>
                  </a:lnTo>
                  <a:lnTo>
                    <a:pt x="506" y="216"/>
                  </a:lnTo>
                  <a:lnTo>
                    <a:pt x="504" y="216"/>
                  </a:lnTo>
                  <a:lnTo>
                    <a:pt x="504" y="216"/>
                  </a:lnTo>
                  <a:lnTo>
                    <a:pt x="504" y="213"/>
                  </a:lnTo>
                  <a:lnTo>
                    <a:pt x="504" y="213"/>
                  </a:lnTo>
                  <a:lnTo>
                    <a:pt x="501" y="213"/>
                  </a:lnTo>
                  <a:lnTo>
                    <a:pt x="499" y="220"/>
                  </a:lnTo>
                  <a:lnTo>
                    <a:pt x="494" y="223"/>
                  </a:lnTo>
                  <a:lnTo>
                    <a:pt x="494" y="220"/>
                  </a:lnTo>
                  <a:lnTo>
                    <a:pt x="494" y="220"/>
                  </a:lnTo>
                  <a:lnTo>
                    <a:pt x="494" y="220"/>
                  </a:lnTo>
                  <a:lnTo>
                    <a:pt x="489" y="223"/>
                  </a:lnTo>
                  <a:lnTo>
                    <a:pt x="487" y="225"/>
                  </a:lnTo>
                  <a:lnTo>
                    <a:pt x="485" y="225"/>
                  </a:lnTo>
                  <a:lnTo>
                    <a:pt x="482" y="225"/>
                  </a:lnTo>
                  <a:lnTo>
                    <a:pt x="482" y="228"/>
                  </a:lnTo>
                  <a:lnTo>
                    <a:pt x="482" y="228"/>
                  </a:lnTo>
                  <a:lnTo>
                    <a:pt x="480" y="230"/>
                  </a:lnTo>
                  <a:lnTo>
                    <a:pt x="480" y="230"/>
                  </a:lnTo>
                  <a:lnTo>
                    <a:pt x="480" y="230"/>
                  </a:lnTo>
                  <a:lnTo>
                    <a:pt x="480" y="232"/>
                  </a:lnTo>
                  <a:lnTo>
                    <a:pt x="480" y="232"/>
                  </a:lnTo>
                  <a:lnTo>
                    <a:pt x="480" y="235"/>
                  </a:lnTo>
                  <a:lnTo>
                    <a:pt x="478" y="239"/>
                  </a:lnTo>
                  <a:lnTo>
                    <a:pt x="475" y="242"/>
                  </a:lnTo>
                  <a:lnTo>
                    <a:pt x="475" y="244"/>
                  </a:lnTo>
                  <a:lnTo>
                    <a:pt x="473" y="246"/>
                  </a:lnTo>
                  <a:lnTo>
                    <a:pt x="473" y="246"/>
                  </a:lnTo>
                  <a:lnTo>
                    <a:pt x="475" y="246"/>
                  </a:lnTo>
                  <a:lnTo>
                    <a:pt x="475" y="249"/>
                  </a:lnTo>
                  <a:lnTo>
                    <a:pt x="475" y="249"/>
                  </a:lnTo>
                  <a:lnTo>
                    <a:pt x="473" y="249"/>
                  </a:lnTo>
                  <a:lnTo>
                    <a:pt x="473" y="249"/>
                  </a:lnTo>
                  <a:lnTo>
                    <a:pt x="473" y="249"/>
                  </a:lnTo>
                  <a:lnTo>
                    <a:pt x="473" y="249"/>
                  </a:lnTo>
                  <a:lnTo>
                    <a:pt x="473" y="249"/>
                  </a:lnTo>
                  <a:lnTo>
                    <a:pt x="473" y="251"/>
                  </a:lnTo>
                  <a:lnTo>
                    <a:pt x="473" y="251"/>
                  </a:lnTo>
                  <a:lnTo>
                    <a:pt x="473" y="254"/>
                  </a:lnTo>
                  <a:lnTo>
                    <a:pt x="473" y="254"/>
                  </a:lnTo>
                  <a:lnTo>
                    <a:pt x="473" y="258"/>
                  </a:lnTo>
                  <a:lnTo>
                    <a:pt x="473" y="258"/>
                  </a:lnTo>
                  <a:lnTo>
                    <a:pt x="473" y="261"/>
                  </a:lnTo>
                  <a:lnTo>
                    <a:pt x="473" y="261"/>
                  </a:lnTo>
                  <a:lnTo>
                    <a:pt x="471" y="261"/>
                  </a:lnTo>
                  <a:lnTo>
                    <a:pt x="471" y="261"/>
                  </a:lnTo>
                  <a:lnTo>
                    <a:pt x="468" y="258"/>
                  </a:lnTo>
                  <a:lnTo>
                    <a:pt x="468" y="258"/>
                  </a:lnTo>
                  <a:lnTo>
                    <a:pt x="468" y="258"/>
                  </a:lnTo>
                  <a:lnTo>
                    <a:pt x="468" y="258"/>
                  </a:lnTo>
                  <a:lnTo>
                    <a:pt x="468" y="256"/>
                  </a:lnTo>
                  <a:lnTo>
                    <a:pt x="468" y="256"/>
                  </a:lnTo>
                  <a:lnTo>
                    <a:pt x="468" y="256"/>
                  </a:lnTo>
                  <a:lnTo>
                    <a:pt x="468" y="254"/>
                  </a:lnTo>
                  <a:lnTo>
                    <a:pt x="468" y="254"/>
                  </a:lnTo>
                  <a:lnTo>
                    <a:pt x="468" y="254"/>
                  </a:lnTo>
                  <a:lnTo>
                    <a:pt x="468" y="251"/>
                  </a:lnTo>
                  <a:lnTo>
                    <a:pt x="468" y="251"/>
                  </a:lnTo>
                  <a:lnTo>
                    <a:pt x="466" y="251"/>
                  </a:lnTo>
                  <a:lnTo>
                    <a:pt x="466" y="251"/>
                  </a:lnTo>
                  <a:lnTo>
                    <a:pt x="463" y="254"/>
                  </a:lnTo>
                  <a:lnTo>
                    <a:pt x="463" y="254"/>
                  </a:lnTo>
                  <a:lnTo>
                    <a:pt x="463" y="256"/>
                  </a:lnTo>
                  <a:lnTo>
                    <a:pt x="463" y="254"/>
                  </a:lnTo>
                  <a:lnTo>
                    <a:pt x="461" y="251"/>
                  </a:lnTo>
                  <a:lnTo>
                    <a:pt x="461" y="251"/>
                  </a:lnTo>
                  <a:lnTo>
                    <a:pt x="461" y="249"/>
                  </a:lnTo>
                  <a:lnTo>
                    <a:pt x="461" y="249"/>
                  </a:lnTo>
                  <a:lnTo>
                    <a:pt x="461" y="246"/>
                  </a:lnTo>
                  <a:lnTo>
                    <a:pt x="459" y="249"/>
                  </a:lnTo>
                  <a:lnTo>
                    <a:pt x="459" y="249"/>
                  </a:lnTo>
                  <a:lnTo>
                    <a:pt x="459" y="249"/>
                  </a:lnTo>
                  <a:lnTo>
                    <a:pt x="459" y="251"/>
                  </a:lnTo>
                  <a:lnTo>
                    <a:pt x="456" y="254"/>
                  </a:lnTo>
                  <a:lnTo>
                    <a:pt x="456" y="254"/>
                  </a:lnTo>
                  <a:lnTo>
                    <a:pt x="456" y="254"/>
                  </a:lnTo>
                  <a:lnTo>
                    <a:pt x="456" y="251"/>
                  </a:lnTo>
                  <a:lnTo>
                    <a:pt x="454" y="251"/>
                  </a:lnTo>
                  <a:lnTo>
                    <a:pt x="452" y="254"/>
                  </a:lnTo>
                  <a:lnTo>
                    <a:pt x="452" y="254"/>
                  </a:lnTo>
                  <a:lnTo>
                    <a:pt x="449" y="251"/>
                  </a:lnTo>
                  <a:lnTo>
                    <a:pt x="449" y="254"/>
                  </a:lnTo>
                  <a:lnTo>
                    <a:pt x="447" y="254"/>
                  </a:lnTo>
                  <a:lnTo>
                    <a:pt x="447" y="254"/>
                  </a:lnTo>
                  <a:lnTo>
                    <a:pt x="447" y="251"/>
                  </a:lnTo>
                  <a:lnTo>
                    <a:pt x="452" y="251"/>
                  </a:lnTo>
                  <a:lnTo>
                    <a:pt x="454" y="249"/>
                  </a:lnTo>
                  <a:lnTo>
                    <a:pt x="454" y="249"/>
                  </a:lnTo>
                  <a:lnTo>
                    <a:pt x="454" y="246"/>
                  </a:lnTo>
                  <a:lnTo>
                    <a:pt x="454" y="246"/>
                  </a:lnTo>
                  <a:lnTo>
                    <a:pt x="454" y="246"/>
                  </a:lnTo>
                  <a:lnTo>
                    <a:pt x="456" y="246"/>
                  </a:lnTo>
                  <a:lnTo>
                    <a:pt x="456" y="244"/>
                  </a:lnTo>
                  <a:lnTo>
                    <a:pt x="459" y="242"/>
                  </a:lnTo>
                  <a:lnTo>
                    <a:pt x="459" y="242"/>
                  </a:lnTo>
                  <a:lnTo>
                    <a:pt x="459" y="242"/>
                  </a:lnTo>
                  <a:lnTo>
                    <a:pt x="456" y="239"/>
                  </a:lnTo>
                  <a:lnTo>
                    <a:pt x="459" y="239"/>
                  </a:lnTo>
                  <a:lnTo>
                    <a:pt x="459" y="239"/>
                  </a:lnTo>
                  <a:lnTo>
                    <a:pt x="459" y="239"/>
                  </a:lnTo>
                  <a:lnTo>
                    <a:pt x="461" y="239"/>
                  </a:lnTo>
                  <a:lnTo>
                    <a:pt x="461" y="242"/>
                  </a:lnTo>
                  <a:lnTo>
                    <a:pt x="463" y="242"/>
                  </a:lnTo>
                  <a:lnTo>
                    <a:pt x="463" y="242"/>
                  </a:lnTo>
                  <a:lnTo>
                    <a:pt x="463" y="239"/>
                  </a:lnTo>
                  <a:lnTo>
                    <a:pt x="463" y="239"/>
                  </a:lnTo>
                  <a:lnTo>
                    <a:pt x="461" y="237"/>
                  </a:lnTo>
                  <a:lnTo>
                    <a:pt x="461" y="237"/>
                  </a:lnTo>
                  <a:lnTo>
                    <a:pt x="459" y="235"/>
                  </a:lnTo>
                  <a:lnTo>
                    <a:pt x="459" y="232"/>
                  </a:lnTo>
                  <a:lnTo>
                    <a:pt x="456" y="232"/>
                  </a:lnTo>
                  <a:lnTo>
                    <a:pt x="454" y="232"/>
                  </a:lnTo>
                  <a:lnTo>
                    <a:pt x="454" y="230"/>
                  </a:lnTo>
                  <a:lnTo>
                    <a:pt x="454" y="230"/>
                  </a:lnTo>
                  <a:lnTo>
                    <a:pt x="454" y="230"/>
                  </a:lnTo>
                  <a:lnTo>
                    <a:pt x="454" y="228"/>
                  </a:lnTo>
                  <a:lnTo>
                    <a:pt x="452" y="225"/>
                  </a:lnTo>
                  <a:lnTo>
                    <a:pt x="452" y="223"/>
                  </a:lnTo>
                  <a:lnTo>
                    <a:pt x="452" y="223"/>
                  </a:lnTo>
                  <a:lnTo>
                    <a:pt x="454" y="223"/>
                  </a:lnTo>
                  <a:lnTo>
                    <a:pt x="459" y="228"/>
                  </a:lnTo>
                  <a:lnTo>
                    <a:pt x="459" y="228"/>
                  </a:lnTo>
                  <a:lnTo>
                    <a:pt x="459" y="228"/>
                  </a:lnTo>
                  <a:lnTo>
                    <a:pt x="461" y="228"/>
                  </a:lnTo>
                  <a:lnTo>
                    <a:pt x="461" y="228"/>
                  </a:lnTo>
                  <a:lnTo>
                    <a:pt x="463" y="230"/>
                  </a:lnTo>
                  <a:lnTo>
                    <a:pt x="463" y="232"/>
                  </a:lnTo>
                  <a:lnTo>
                    <a:pt x="463" y="232"/>
                  </a:lnTo>
                  <a:lnTo>
                    <a:pt x="463" y="232"/>
                  </a:lnTo>
                  <a:lnTo>
                    <a:pt x="463" y="232"/>
                  </a:lnTo>
                  <a:lnTo>
                    <a:pt x="463" y="230"/>
                  </a:lnTo>
                  <a:lnTo>
                    <a:pt x="463" y="230"/>
                  </a:lnTo>
                  <a:lnTo>
                    <a:pt x="466" y="230"/>
                  </a:lnTo>
                  <a:lnTo>
                    <a:pt x="466" y="232"/>
                  </a:lnTo>
                  <a:lnTo>
                    <a:pt x="466" y="232"/>
                  </a:lnTo>
                  <a:lnTo>
                    <a:pt x="466" y="235"/>
                  </a:lnTo>
                  <a:lnTo>
                    <a:pt x="466" y="237"/>
                  </a:lnTo>
                  <a:lnTo>
                    <a:pt x="468" y="242"/>
                  </a:lnTo>
                  <a:lnTo>
                    <a:pt x="471" y="242"/>
                  </a:lnTo>
                  <a:lnTo>
                    <a:pt x="471" y="242"/>
                  </a:lnTo>
                  <a:lnTo>
                    <a:pt x="475" y="239"/>
                  </a:lnTo>
                  <a:lnTo>
                    <a:pt x="475" y="237"/>
                  </a:lnTo>
                  <a:lnTo>
                    <a:pt x="475" y="235"/>
                  </a:lnTo>
                  <a:lnTo>
                    <a:pt x="473" y="235"/>
                  </a:lnTo>
                  <a:lnTo>
                    <a:pt x="473" y="232"/>
                  </a:lnTo>
                  <a:lnTo>
                    <a:pt x="473" y="230"/>
                  </a:lnTo>
                  <a:lnTo>
                    <a:pt x="473" y="230"/>
                  </a:lnTo>
                  <a:lnTo>
                    <a:pt x="473" y="230"/>
                  </a:lnTo>
                  <a:lnTo>
                    <a:pt x="475" y="232"/>
                  </a:lnTo>
                  <a:lnTo>
                    <a:pt x="475" y="232"/>
                  </a:lnTo>
                  <a:lnTo>
                    <a:pt x="475" y="230"/>
                  </a:lnTo>
                  <a:lnTo>
                    <a:pt x="475" y="230"/>
                  </a:lnTo>
                  <a:lnTo>
                    <a:pt x="475" y="228"/>
                  </a:lnTo>
                  <a:lnTo>
                    <a:pt x="473" y="225"/>
                  </a:lnTo>
                  <a:lnTo>
                    <a:pt x="466" y="216"/>
                  </a:lnTo>
                  <a:lnTo>
                    <a:pt x="468" y="216"/>
                  </a:lnTo>
                  <a:lnTo>
                    <a:pt x="468" y="216"/>
                  </a:lnTo>
                  <a:lnTo>
                    <a:pt x="468" y="216"/>
                  </a:lnTo>
                  <a:lnTo>
                    <a:pt x="468" y="216"/>
                  </a:lnTo>
                  <a:lnTo>
                    <a:pt x="471" y="218"/>
                  </a:lnTo>
                  <a:lnTo>
                    <a:pt x="471" y="218"/>
                  </a:lnTo>
                  <a:lnTo>
                    <a:pt x="471" y="218"/>
                  </a:lnTo>
                  <a:lnTo>
                    <a:pt x="471" y="216"/>
                  </a:lnTo>
                  <a:lnTo>
                    <a:pt x="471" y="213"/>
                  </a:lnTo>
                  <a:lnTo>
                    <a:pt x="473" y="211"/>
                  </a:lnTo>
                  <a:lnTo>
                    <a:pt x="471" y="209"/>
                  </a:lnTo>
                  <a:lnTo>
                    <a:pt x="471" y="209"/>
                  </a:lnTo>
                  <a:lnTo>
                    <a:pt x="471" y="209"/>
                  </a:lnTo>
                  <a:lnTo>
                    <a:pt x="468" y="209"/>
                  </a:lnTo>
                  <a:lnTo>
                    <a:pt x="468" y="209"/>
                  </a:lnTo>
                  <a:lnTo>
                    <a:pt x="468" y="211"/>
                  </a:lnTo>
                  <a:lnTo>
                    <a:pt x="468" y="211"/>
                  </a:lnTo>
                  <a:lnTo>
                    <a:pt x="468" y="211"/>
                  </a:lnTo>
                  <a:lnTo>
                    <a:pt x="468" y="211"/>
                  </a:lnTo>
                  <a:lnTo>
                    <a:pt x="468" y="211"/>
                  </a:lnTo>
                  <a:lnTo>
                    <a:pt x="466" y="211"/>
                  </a:lnTo>
                  <a:lnTo>
                    <a:pt x="466" y="209"/>
                  </a:lnTo>
                  <a:lnTo>
                    <a:pt x="466" y="209"/>
                  </a:lnTo>
                  <a:lnTo>
                    <a:pt x="466" y="211"/>
                  </a:lnTo>
                  <a:lnTo>
                    <a:pt x="466" y="211"/>
                  </a:lnTo>
                  <a:lnTo>
                    <a:pt x="466" y="211"/>
                  </a:lnTo>
                  <a:lnTo>
                    <a:pt x="466" y="211"/>
                  </a:lnTo>
                  <a:lnTo>
                    <a:pt x="466" y="211"/>
                  </a:lnTo>
                  <a:lnTo>
                    <a:pt x="466" y="213"/>
                  </a:lnTo>
                  <a:lnTo>
                    <a:pt x="463" y="213"/>
                  </a:lnTo>
                  <a:lnTo>
                    <a:pt x="463" y="213"/>
                  </a:lnTo>
                  <a:lnTo>
                    <a:pt x="463" y="211"/>
                  </a:lnTo>
                  <a:lnTo>
                    <a:pt x="463" y="211"/>
                  </a:lnTo>
                  <a:lnTo>
                    <a:pt x="461" y="211"/>
                  </a:lnTo>
                  <a:lnTo>
                    <a:pt x="461" y="211"/>
                  </a:lnTo>
                  <a:lnTo>
                    <a:pt x="461" y="209"/>
                  </a:lnTo>
                  <a:lnTo>
                    <a:pt x="461" y="209"/>
                  </a:lnTo>
                  <a:lnTo>
                    <a:pt x="461" y="209"/>
                  </a:lnTo>
                  <a:lnTo>
                    <a:pt x="461" y="206"/>
                  </a:lnTo>
                  <a:lnTo>
                    <a:pt x="463" y="202"/>
                  </a:lnTo>
                  <a:lnTo>
                    <a:pt x="463" y="202"/>
                  </a:lnTo>
                  <a:lnTo>
                    <a:pt x="463" y="202"/>
                  </a:lnTo>
                  <a:lnTo>
                    <a:pt x="463" y="202"/>
                  </a:lnTo>
                  <a:lnTo>
                    <a:pt x="463" y="202"/>
                  </a:lnTo>
                  <a:lnTo>
                    <a:pt x="466" y="204"/>
                  </a:lnTo>
                  <a:lnTo>
                    <a:pt x="466" y="204"/>
                  </a:lnTo>
                  <a:lnTo>
                    <a:pt x="466" y="204"/>
                  </a:lnTo>
                  <a:lnTo>
                    <a:pt x="466" y="204"/>
                  </a:lnTo>
                  <a:lnTo>
                    <a:pt x="466" y="204"/>
                  </a:lnTo>
                  <a:lnTo>
                    <a:pt x="466" y="202"/>
                  </a:lnTo>
                  <a:lnTo>
                    <a:pt x="466" y="202"/>
                  </a:lnTo>
                  <a:lnTo>
                    <a:pt x="466" y="202"/>
                  </a:lnTo>
                  <a:lnTo>
                    <a:pt x="466" y="199"/>
                  </a:lnTo>
                  <a:lnTo>
                    <a:pt x="466" y="199"/>
                  </a:lnTo>
                  <a:lnTo>
                    <a:pt x="466" y="199"/>
                  </a:lnTo>
                  <a:lnTo>
                    <a:pt x="466" y="199"/>
                  </a:lnTo>
                  <a:lnTo>
                    <a:pt x="466" y="199"/>
                  </a:lnTo>
                  <a:lnTo>
                    <a:pt x="468" y="199"/>
                  </a:lnTo>
                  <a:lnTo>
                    <a:pt x="471" y="199"/>
                  </a:lnTo>
                  <a:lnTo>
                    <a:pt x="471" y="199"/>
                  </a:lnTo>
                  <a:lnTo>
                    <a:pt x="471" y="197"/>
                  </a:lnTo>
                  <a:lnTo>
                    <a:pt x="471" y="197"/>
                  </a:lnTo>
                  <a:lnTo>
                    <a:pt x="471" y="194"/>
                  </a:lnTo>
                  <a:lnTo>
                    <a:pt x="471" y="194"/>
                  </a:lnTo>
                  <a:lnTo>
                    <a:pt x="468" y="194"/>
                  </a:lnTo>
                  <a:lnTo>
                    <a:pt x="468" y="194"/>
                  </a:lnTo>
                  <a:lnTo>
                    <a:pt x="468" y="192"/>
                  </a:lnTo>
                  <a:lnTo>
                    <a:pt x="468" y="192"/>
                  </a:lnTo>
                  <a:lnTo>
                    <a:pt x="468" y="192"/>
                  </a:lnTo>
                  <a:lnTo>
                    <a:pt x="466" y="190"/>
                  </a:lnTo>
                  <a:lnTo>
                    <a:pt x="466" y="190"/>
                  </a:lnTo>
                  <a:lnTo>
                    <a:pt x="466" y="190"/>
                  </a:lnTo>
                  <a:lnTo>
                    <a:pt x="463" y="192"/>
                  </a:lnTo>
                  <a:lnTo>
                    <a:pt x="463" y="192"/>
                  </a:lnTo>
                  <a:lnTo>
                    <a:pt x="461" y="192"/>
                  </a:lnTo>
                  <a:lnTo>
                    <a:pt x="463" y="192"/>
                  </a:lnTo>
                  <a:lnTo>
                    <a:pt x="461" y="190"/>
                  </a:lnTo>
                  <a:lnTo>
                    <a:pt x="459" y="190"/>
                  </a:lnTo>
                  <a:lnTo>
                    <a:pt x="459" y="190"/>
                  </a:lnTo>
                  <a:lnTo>
                    <a:pt x="456" y="190"/>
                  </a:lnTo>
                  <a:lnTo>
                    <a:pt x="456" y="194"/>
                  </a:lnTo>
                  <a:lnTo>
                    <a:pt x="454" y="194"/>
                  </a:lnTo>
                  <a:lnTo>
                    <a:pt x="454" y="194"/>
                  </a:lnTo>
                  <a:lnTo>
                    <a:pt x="452" y="197"/>
                  </a:lnTo>
                  <a:lnTo>
                    <a:pt x="452" y="197"/>
                  </a:lnTo>
                  <a:lnTo>
                    <a:pt x="452" y="197"/>
                  </a:lnTo>
                  <a:lnTo>
                    <a:pt x="452" y="197"/>
                  </a:lnTo>
                  <a:lnTo>
                    <a:pt x="452" y="197"/>
                  </a:lnTo>
                  <a:lnTo>
                    <a:pt x="452" y="199"/>
                  </a:lnTo>
                  <a:lnTo>
                    <a:pt x="447" y="199"/>
                  </a:lnTo>
                  <a:lnTo>
                    <a:pt x="447" y="199"/>
                  </a:lnTo>
                  <a:lnTo>
                    <a:pt x="447" y="199"/>
                  </a:lnTo>
                  <a:lnTo>
                    <a:pt x="445" y="199"/>
                  </a:lnTo>
                  <a:lnTo>
                    <a:pt x="445" y="197"/>
                  </a:lnTo>
                  <a:lnTo>
                    <a:pt x="449" y="194"/>
                  </a:lnTo>
                  <a:lnTo>
                    <a:pt x="449" y="192"/>
                  </a:lnTo>
                  <a:lnTo>
                    <a:pt x="449" y="192"/>
                  </a:lnTo>
                  <a:lnTo>
                    <a:pt x="449" y="192"/>
                  </a:lnTo>
                  <a:lnTo>
                    <a:pt x="447" y="192"/>
                  </a:lnTo>
                  <a:lnTo>
                    <a:pt x="447" y="192"/>
                  </a:lnTo>
                  <a:lnTo>
                    <a:pt x="447" y="190"/>
                  </a:lnTo>
                  <a:lnTo>
                    <a:pt x="447" y="190"/>
                  </a:lnTo>
                  <a:lnTo>
                    <a:pt x="447" y="190"/>
                  </a:lnTo>
                  <a:lnTo>
                    <a:pt x="447" y="190"/>
                  </a:lnTo>
                  <a:lnTo>
                    <a:pt x="445" y="187"/>
                  </a:lnTo>
                  <a:lnTo>
                    <a:pt x="445" y="187"/>
                  </a:lnTo>
                  <a:lnTo>
                    <a:pt x="445" y="187"/>
                  </a:lnTo>
                  <a:lnTo>
                    <a:pt x="445" y="187"/>
                  </a:lnTo>
                  <a:lnTo>
                    <a:pt x="442" y="187"/>
                  </a:lnTo>
                  <a:lnTo>
                    <a:pt x="442" y="185"/>
                  </a:lnTo>
                  <a:lnTo>
                    <a:pt x="442" y="185"/>
                  </a:lnTo>
                  <a:lnTo>
                    <a:pt x="440" y="185"/>
                  </a:lnTo>
                  <a:lnTo>
                    <a:pt x="440" y="185"/>
                  </a:lnTo>
                  <a:lnTo>
                    <a:pt x="440" y="185"/>
                  </a:lnTo>
                  <a:lnTo>
                    <a:pt x="440" y="185"/>
                  </a:lnTo>
                  <a:lnTo>
                    <a:pt x="440" y="185"/>
                  </a:lnTo>
                  <a:lnTo>
                    <a:pt x="440" y="185"/>
                  </a:lnTo>
                  <a:lnTo>
                    <a:pt x="440" y="183"/>
                  </a:lnTo>
                  <a:lnTo>
                    <a:pt x="440" y="178"/>
                  </a:lnTo>
                  <a:lnTo>
                    <a:pt x="440" y="175"/>
                  </a:lnTo>
                  <a:lnTo>
                    <a:pt x="442" y="175"/>
                  </a:lnTo>
                  <a:lnTo>
                    <a:pt x="442" y="173"/>
                  </a:lnTo>
                  <a:lnTo>
                    <a:pt x="442" y="173"/>
                  </a:lnTo>
                  <a:lnTo>
                    <a:pt x="445" y="171"/>
                  </a:lnTo>
                  <a:lnTo>
                    <a:pt x="442" y="168"/>
                  </a:lnTo>
                  <a:lnTo>
                    <a:pt x="442" y="166"/>
                  </a:lnTo>
                  <a:lnTo>
                    <a:pt x="442" y="166"/>
                  </a:lnTo>
                  <a:lnTo>
                    <a:pt x="440" y="166"/>
                  </a:lnTo>
                  <a:lnTo>
                    <a:pt x="437" y="166"/>
                  </a:lnTo>
                  <a:lnTo>
                    <a:pt x="437" y="166"/>
                  </a:lnTo>
                  <a:lnTo>
                    <a:pt x="437" y="166"/>
                  </a:lnTo>
                  <a:lnTo>
                    <a:pt x="437" y="166"/>
                  </a:lnTo>
                  <a:lnTo>
                    <a:pt x="437" y="166"/>
                  </a:lnTo>
                  <a:lnTo>
                    <a:pt x="435" y="166"/>
                  </a:lnTo>
                  <a:lnTo>
                    <a:pt x="435" y="166"/>
                  </a:lnTo>
                  <a:lnTo>
                    <a:pt x="435" y="166"/>
                  </a:lnTo>
                  <a:lnTo>
                    <a:pt x="435" y="164"/>
                  </a:lnTo>
                  <a:lnTo>
                    <a:pt x="437" y="161"/>
                  </a:lnTo>
                  <a:lnTo>
                    <a:pt x="437" y="159"/>
                  </a:lnTo>
                  <a:lnTo>
                    <a:pt x="437" y="159"/>
                  </a:lnTo>
                  <a:lnTo>
                    <a:pt x="437" y="159"/>
                  </a:lnTo>
                  <a:lnTo>
                    <a:pt x="435" y="159"/>
                  </a:lnTo>
                  <a:lnTo>
                    <a:pt x="435" y="159"/>
                  </a:lnTo>
                  <a:lnTo>
                    <a:pt x="435" y="159"/>
                  </a:lnTo>
                  <a:lnTo>
                    <a:pt x="435" y="159"/>
                  </a:lnTo>
                  <a:lnTo>
                    <a:pt x="433" y="157"/>
                  </a:lnTo>
                  <a:lnTo>
                    <a:pt x="433" y="157"/>
                  </a:lnTo>
                  <a:lnTo>
                    <a:pt x="433" y="157"/>
                  </a:lnTo>
                  <a:lnTo>
                    <a:pt x="433" y="154"/>
                  </a:lnTo>
                  <a:lnTo>
                    <a:pt x="433" y="154"/>
                  </a:lnTo>
                  <a:lnTo>
                    <a:pt x="433" y="154"/>
                  </a:lnTo>
                  <a:lnTo>
                    <a:pt x="433" y="152"/>
                  </a:lnTo>
                  <a:lnTo>
                    <a:pt x="433" y="152"/>
                  </a:lnTo>
                  <a:lnTo>
                    <a:pt x="430" y="149"/>
                  </a:lnTo>
                  <a:lnTo>
                    <a:pt x="426" y="152"/>
                  </a:lnTo>
                  <a:lnTo>
                    <a:pt x="423" y="149"/>
                  </a:lnTo>
                  <a:lnTo>
                    <a:pt x="423" y="149"/>
                  </a:lnTo>
                  <a:lnTo>
                    <a:pt x="423" y="149"/>
                  </a:lnTo>
                  <a:lnTo>
                    <a:pt x="423" y="147"/>
                  </a:lnTo>
                  <a:lnTo>
                    <a:pt x="423" y="145"/>
                  </a:lnTo>
                  <a:lnTo>
                    <a:pt x="421" y="145"/>
                  </a:lnTo>
                  <a:lnTo>
                    <a:pt x="421" y="145"/>
                  </a:lnTo>
                  <a:lnTo>
                    <a:pt x="416" y="147"/>
                  </a:lnTo>
                  <a:lnTo>
                    <a:pt x="414" y="149"/>
                  </a:lnTo>
                  <a:lnTo>
                    <a:pt x="409" y="152"/>
                  </a:lnTo>
                  <a:lnTo>
                    <a:pt x="407" y="154"/>
                  </a:lnTo>
                  <a:lnTo>
                    <a:pt x="404" y="154"/>
                  </a:lnTo>
                  <a:lnTo>
                    <a:pt x="402" y="152"/>
                  </a:lnTo>
                  <a:lnTo>
                    <a:pt x="402" y="152"/>
                  </a:lnTo>
                  <a:lnTo>
                    <a:pt x="397" y="154"/>
                  </a:lnTo>
                  <a:lnTo>
                    <a:pt x="397" y="154"/>
                  </a:lnTo>
                  <a:lnTo>
                    <a:pt x="395" y="154"/>
                  </a:lnTo>
                  <a:lnTo>
                    <a:pt x="395" y="154"/>
                  </a:lnTo>
                  <a:lnTo>
                    <a:pt x="392" y="157"/>
                  </a:lnTo>
                  <a:lnTo>
                    <a:pt x="390" y="159"/>
                  </a:lnTo>
                  <a:lnTo>
                    <a:pt x="388" y="159"/>
                  </a:lnTo>
                  <a:lnTo>
                    <a:pt x="381" y="159"/>
                  </a:lnTo>
                  <a:lnTo>
                    <a:pt x="378" y="159"/>
                  </a:lnTo>
                  <a:lnTo>
                    <a:pt x="376" y="159"/>
                  </a:lnTo>
                  <a:lnTo>
                    <a:pt x="374" y="159"/>
                  </a:lnTo>
                  <a:lnTo>
                    <a:pt x="371" y="159"/>
                  </a:lnTo>
                  <a:lnTo>
                    <a:pt x="369" y="159"/>
                  </a:lnTo>
                  <a:lnTo>
                    <a:pt x="364" y="159"/>
                  </a:lnTo>
                  <a:lnTo>
                    <a:pt x="366" y="159"/>
                  </a:lnTo>
                  <a:lnTo>
                    <a:pt x="383" y="157"/>
                  </a:lnTo>
                  <a:lnTo>
                    <a:pt x="383" y="159"/>
                  </a:lnTo>
                  <a:lnTo>
                    <a:pt x="385" y="159"/>
                  </a:lnTo>
                  <a:lnTo>
                    <a:pt x="385" y="159"/>
                  </a:lnTo>
                  <a:lnTo>
                    <a:pt x="395" y="152"/>
                  </a:lnTo>
                  <a:lnTo>
                    <a:pt x="397" y="152"/>
                  </a:lnTo>
                  <a:lnTo>
                    <a:pt x="395" y="152"/>
                  </a:lnTo>
                  <a:lnTo>
                    <a:pt x="395" y="152"/>
                  </a:lnTo>
                  <a:lnTo>
                    <a:pt x="395" y="152"/>
                  </a:lnTo>
                  <a:lnTo>
                    <a:pt x="397" y="149"/>
                  </a:lnTo>
                  <a:lnTo>
                    <a:pt x="414" y="145"/>
                  </a:lnTo>
                  <a:lnTo>
                    <a:pt x="416" y="145"/>
                  </a:lnTo>
                  <a:lnTo>
                    <a:pt x="419" y="145"/>
                  </a:lnTo>
                  <a:lnTo>
                    <a:pt x="419" y="142"/>
                  </a:lnTo>
                  <a:lnTo>
                    <a:pt x="419" y="142"/>
                  </a:lnTo>
                  <a:lnTo>
                    <a:pt x="416" y="142"/>
                  </a:lnTo>
                  <a:lnTo>
                    <a:pt x="414" y="142"/>
                  </a:lnTo>
                  <a:lnTo>
                    <a:pt x="414" y="140"/>
                  </a:lnTo>
                  <a:lnTo>
                    <a:pt x="414" y="138"/>
                  </a:lnTo>
                  <a:lnTo>
                    <a:pt x="414" y="138"/>
                  </a:lnTo>
                  <a:lnTo>
                    <a:pt x="416" y="138"/>
                  </a:lnTo>
                  <a:lnTo>
                    <a:pt x="419" y="138"/>
                  </a:lnTo>
                  <a:lnTo>
                    <a:pt x="419" y="138"/>
                  </a:lnTo>
                  <a:lnTo>
                    <a:pt x="419" y="138"/>
                  </a:lnTo>
                  <a:lnTo>
                    <a:pt x="419" y="138"/>
                  </a:lnTo>
                  <a:lnTo>
                    <a:pt x="419" y="138"/>
                  </a:lnTo>
                  <a:lnTo>
                    <a:pt x="421" y="135"/>
                  </a:lnTo>
                  <a:lnTo>
                    <a:pt x="421" y="135"/>
                  </a:lnTo>
                  <a:lnTo>
                    <a:pt x="421" y="133"/>
                  </a:lnTo>
                  <a:lnTo>
                    <a:pt x="421" y="133"/>
                  </a:lnTo>
                  <a:lnTo>
                    <a:pt x="421" y="130"/>
                  </a:lnTo>
                  <a:lnTo>
                    <a:pt x="421" y="130"/>
                  </a:lnTo>
                  <a:lnTo>
                    <a:pt x="419" y="128"/>
                  </a:lnTo>
                  <a:lnTo>
                    <a:pt x="419" y="126"/>
                  </a:lnTo>
                  <a:lnTo>
                    <a:pt x="419" y="126"/>
                  </a:lnTo>
                  <a:lnTo>
                    <a:pt x="419" y="126"/>
                  </a:lnTo>
                  <a:lnTo>
                    <a:pt x="416" y="126"/>
                  </a:lnTo>
                  <a:lnTo>
                    <a:pt x="416" y="126"/>
                  </a:lnTo>
                  <a:lnTo>
                    <a:pt x="416" y="123"/>
                  </a:lnTo>
                  <a:lnTo>
                    <a:pt x="416" y="121"/>
                  </a:lnTo>
                  <a:lnTo>
                    <a:pt x="416" y="121"/>
                  </a:lnTo>
                  <a:lnTo>
                    <a:pt x="414" y="121"/>
                  </a:lnTo>
                  <a:lnTo>
                    <a:pt x="414" y="121"/>
                  </a:lnTo>
                  <a:lnTo>
                    <a:pt x="414" y="119"/>
                  </a:lnTo>
                  <a:lnTo>
                    <a:pt x="409" y="119"/>
                  </a:lnTo>
                  <a:lnTo>
                    <a:pt x="409" y="116"/>
                  </a:lnTo>
                  <a:lnTo>
                    <a:pt x="409" y="119"/>
                  </a:lnTo>
                  <a:lnTo>
                    <a:pt x="407" y="119"/>
                  </a:lnTo>
                  <a:lnTo>
                    <a:pt x="407" y="116"/>
                  </a:lnTo>
                  <a:lnTo>
                    <a:pt x="407" y="116"/>
                  </a:lnTo>
                  <a:lnTo>
                    <a:pt x="407" y="116"/>
                  </a:lnTo>
                  <a:lnTo>
                    <a:pt x="407" y="114"/>
                  </a:lnTo>
                  <a:lnTo>
                    <a:pt x="407" y="112"/>
                  </a:lnTo>
                  <a:lnTo>
                    <a:pt x="407" y="112"/>
                  </a:lnTo>
                  <a:lnTo>
                    <a:pt x="407" y="112"/>
                  </a:lnTo>
                  <a:lnTo>
                    <a:pt x="404" y="109"/>
                  </a:lnTo>
                  <a:lnTo>
                    <a:pt x="404" y="109"/>
                  </a:lnTo>
                  <a:lnTo>
                    <a:pt x="402" y="109"/>
                  </a:lnTo>
                  <a:lnTo>
                    <a:pt x="402" y="109"/>
                  </a:lnTo>
                  <a:lnTo>
                    <a:pt x="402" y="107"/>
                  </a:lnTo>
                  <a:lnTo>
                    <a:pt x="402" y="107"/>
                  </a:lnTo>
                  <a:lnTo>
                    <a:pt x="402" y="104"/>
                  </a:lnTo>
                  <a:lnTo>
                    <a:pt x="402" y="104"/>
                  </a:lnTo>
                  <a:lnTo>
                    <a:pt x="400" y="102"/>
                  </a:lnTo>
                  <a:lnTo>
                    <a:pt x="397" y="102"/>
                  </a:lnTo>
                  <a:lnTo>
                    <a:pt x="395" y="100"/>
                  </a:lnTo>
                  <a:lnTo>
                    <a:pt x="397" y="100"/>
                  </a:lnTo>
                  <a:lnTo>
                    <a:pt x="400" y="95"/>
                  </a:lnTo>
                  <a:lnTo>
                    <a:pt x="402" y="95"/>
                  </a:lnTo>
                  <a:lnTo>
                    <a:pt x="400" y="93"/>
                  </a:lnTo>
                  <a:lnTo>
                    <a:pt x="400" y="93"/>
                  </a:lnTo>
                  <a:lnTo>
                    <a:pt x="400" y="93"/>
                  </a:lnTo>
                  <a:lnTo>
                    <a:pt x="397" y="93"/>
                  </a:lnTo>
                  <a:lnTo>
                    <a:pt x="397" y="90"/>
                  </a:lnTo>
                  <a:lnTo>
                    <a:pt x="397" y="88"/>
                  </a:lnTo>
                  <a:lnTo>
                    <a:pt x="397" y="88"/>
                  </a:lnTo>
                  <a:lnTo>
                    <a:pt x="395" y="86"/>
                  </a:lnTo>
                  <a:lnTo>
                    <a:pt x="395" y="86"/>
                  </a:lnTo>
                  <a:lnTo>
                    <a:pt x="395" y="86"/>
                  </a:lnTo>
                  <a:lnTo>
                    <a:pt x="395" y="83"/>
                  </a:lnTo>
                  <a:lnTo>
                    <a:pt x="395" y="83"/>
                  </a:lnTo>
                  <a:lnTo>
                    <a:pt x="397" y="83"/>
                  </a:lnTo>
                  <a:lnTo>
                    <a:pt x="397" y="78"/>
                  </a:lnTo>
                  <a:lnTo>
                    <a:pt x="397" y="78"/>
                  </a:lnTo>
                  <a:lnTo>
                    <a:pt x="400" y="76"/>
                  </a:lnTo>
                  <a:lnTo>
                    <a:pt x="402" y="74"/>
                  </a:lnTo>
                  <a:lnTo>
                    <a:pt x="402" y="71"/>
                  </a:lnTo>
                  <a:lnTo>
                    <a:pt x="402" y="71"/>
                  </a:lnTo>
                  <a:lnTo>
                    <a:pt x="402" y="69"/>
                  </a:lnTo>
                  <a:lnTo>
                    <a:pt x="402" y="67"/>
                  </a:lnTo>
                  <a:lnTo>
                    <a:pt x="400" y="67"/>
                  </a:lnTo>
                  <a:lnTo>
                    <a:pt x="400" y="64"/>
                  </a:lnTo>
                  <a:lnTo>
                    <a:pt x="400" y="64"/>
                  </a:lnTo>
                  <a:lnTo>
                    <a:pt x="400" y="62"/>
                  </a:lnTo>
                  <a:lnTo>
                    <a:pt x="400" y="59"/>
                  </a:lnTo>
                  <a:lnTo>
                    <a:pt x="397" y="62"/>
                  </a:lnTo>
                  <a:lnTo>
                    <a:pt x="397" y="62"/>
                  </a:lnTo>
                  <a:lnTo>
                    <a:pt x="395" y="59"/>
                  </a:lnTo>
                  <a:lnTo>
                    <a:pt x="395" y="57"/>
                  </a:lnTo>
                  <a:lnTo>
                    <a:pt x="392" y="57"/>
                  </a:lnTo>
                  <a:lnTo>
                    <a:pt x="392" y="57"/>
                  </a:lnTo>
                  <a:lnTo>
                    <a:pt x="392" y="55"/>
                  </a:lnTo>
                  <a:lnTo>
                    <a:pt x="388" y="52"/>
                  </a:lnTo>
                  <a:lnTo>
                    <a:pt x="388" y="50"/>
                  </a:lnTo>
                  <a:lnTo>
                    <a:pt x="385" y="50"/>
                  </a:lnTo>
                  <a:lnTo>
                    <a:pt x="385" y="50"/>
                  </a:lnTo>
                  <a:lnTo>
                    <a:pt x="383" y="50"/>
                  </a:lnTo>
                  <a:lnTo>
                    <a:pt x="383" y="50"/>
                  </a:lnTo>
                  <a:lnTo>
                    <a:pt x="383" y="52"/>
                  </a:lnTo>
                  <a:lnTo>
                    <a:pt x="383" y="52"/>
                  </a:lnTo>
                  <a:lnTo>
                    <a:pt x="381" y="52"/>
                  </a:lnTo>
                  <a:lnTo>
                    <a:pt x="383" y="55"/>
                  </a:lnTo>
                  <a:lnTo>
                    <a:pt x="383" y="55"/>
                  </a:lnTo>
                  <a:lnTo>
                    <a:pt x="383" y="55"/>
                  </a:lnTo>
                  <a:lnTo>
                    <a:pt x="383" y="57"/>
                  </a:lnTo>
                  <a:lnTo>
                    <a:pt x="383" y="57"/>
                  </a:lnTo>
                  <a:lnTo>
                    <a:pt x="383" y="57"/>
                  </a:lnTo>
                  <a:lnTo>
                    <a:pt x="383" y="59"/>
                  </a:lnTo>
                  <a:lnTo>
                    <a:pt x="383" y="62"/>
                  </a:lnTo>
                  <a:lnTo>
                    <a:pt x="383" y="62"/>
                  </a:lnTo>
                  <a:lnTo>
                    <a:pt x="385" y="62"/>
                  </a:lnTo>
                  <a:lnTo>
                    <a:pt x="385" y="64"/>
                  </a:lnTo>
                  <a:lnTo>
                    <a:pt x="388" y="64"/>
                  </a:lnTo>
                  <a:lnTo>
                    <a:pt x="388" y="67"/>
                  </a:lnTo>
                  <a:lnTo>
                    <a:pt x="388" y="69"/>
                  </a:lnTo>
                  <a:lnTo>
                    <a:pt x="388" y="69"/>
                  </a:lnTo>
                  <a:lnTo>
                    <a:pt x="385" y="69"/>
                  </a:lnTo>
                  <a:lnTo>
                    <a:pt x="383" y="67"/>
                  </a:lnTo>
                  <a:lnTo>
                    <a:pt x="383" y="67"/>
                  </a:lnTo>
                  <a:lnTo>
                    <a:pt x="381" y="69"/>
                  </a:lnTo>
                  <a:lnTo>
                    <a:pt x="381" y="71"/>
                  </a:lnTo>
                  <a:lnTo>
                    <a:pt x="381" y="74"/>
                  </a:lnTo>
                  <a:lnTo>
                    <a:pt x="381" y="74"/>
                  </a:lnTo>
                  <a:lnTo>
                    <a:pt x="378" y="76"/>
                  </a:lnTo>
                  <a:lnTo>
                    <a:pt x="378" y="76"/>
                  </a:lnTo>
                  <a:lnTo>
                    <a:pt x="381" y="76"/>
                  </a:lnTo>
                  <a:lnTo>
                    <a:pt x="381" y="76"/>
                  </a:lnTo>
                  <a:lnTo>
                    <a:pt x="381" y="74"/>
                  </a:lnTo>
                  <a:lnTo>
                    <a:pt x="383" y="74"/>
                  </a:lnTo>
                  <a:lnTo>
                    <a:pt x="383" y="76"/>
                  </a:lnTo>
                  <a:lnTo>
                    <a:pt x="381" y="76"/>
                  </a:lnTo>
                  <a:lnTo>
                    <a:pt x="381" y="78"/>
                  </a:lnTo>
                  <a:lnTo>
                    <a:pt x="381" y="78"/>
                  </a:lnTo>
                  <a:lnTo>
                    <a:pt x="381" y="78"/>
                  </a:lnTo>
                  <a:lnTo>
                    <a:pt x="378" y="78"/>
                  </a:lnTo>
                  <a:lnTo>
                    <a:pt x="378" y="78"/>
                  </a:lnTo>
                  <a:lnTo>
                    <a:pt x="378" y="76"/>
                  </a:lnTo>
                  <a:lnTo>
                    <a:pt x="376" y="76"/>
                  </a:lnTo>
                  <a:lnTo>
                    <a:pt x="376" y="76"/>
                  </a:lnTo>
                  <a:lnTo>
                    <a:pt x="376" y="78"/>
                  </a:lnTo>
                  <a:lnTo>
                    <a:pt x="374" y="78"/>
                  </a:lnTo>
                  <a:lnTo>
                    <a:pt x="374" y="78"/>
                  </a:lnTo>
                  <a:lnTo>
                    <a:pt x="374" y="76"/>
                  </a:lnTo>
                  <a:lnTo>
                    <a:pt x="371" y="76"/>
                  </a:lnTo>
                  <a:lnTo>
                    <a:pt x="369" y="76"/>
                  </a:lnTo>
                  <a:lnTo>
                    <a:pt x="369" y="76"/>
                  </a:lnTo>
                  <a:lnTo>
                    <a:pt x="371" y="76"/>
                  </a:lnTo>
                  <a:lnTo>
                    <a:pt x="371" y="74"/>
                  </a:lnTo>
                  <a:lnTo>
                    <a:pt x="371" y="74"/>
                  </a:lnTo>
                  <a:lnTo>
                    <a:pt x="371" y="74"/>
                  </a:lnTo>
                  <a:lnTo>
                    <a:pt x="369" y="74"/>
                  </a:lnTo>
                  <a:lnTo>
                    <a:pt x="369" y="74"/>
                  </a:lnTo>
                  <a:lnTo>
                    <a:pt x="369" y="74"/>
                  </a:lnTo>
                  <a:lnTo>
                    <a:pt x="369" y="71"/>
                  </a:lnTo>
                  <a:lnTo>
                    <a:pt x="369" y="71"/>
                  </a:lnTo>
                  <a:lnTo>
                    <a:pt x="369" y="71"/>
                  </a:lnTo>
                  <a:lnTo>
                    <a:pt x="369" y="71"/>
                  </a:lnTo>
                  <a:lnTo>
                    <a:pt x="369" y="69"/>
                  </a:lnTo>
                  <a:lnTo>
                    <a:pt x="369" y="69"/>
                  </a:lnTo>
                  <a:lnTo>
                    <a:pt x="369" y="69"/>
                  </a:lnTo>
                  <a:lnTo>
                    <a:pt x="369" y="69"/>
                  </a:lnTo>
                  <a:lnTo>
                    <a:pt x="366" y="69"/>
                  </a:lnTo>
                  <a:lnTo>
                    <a:pt x="366" y="69"/>
                  </a:lnTo>
                  <a:lnTo>
                    <a:pt x="366" y="67"/>
                  </a:lnTo>
                  <a:lnTo>
                    <a:pt x="366" y="67"/>
                  </a:lnTo>
                  <a:lnTo>
                    <a:pt x="366" y="64"/>
                  </a:lnTo>
                  <a:lnTo>
                    <a:pt x="366" y="64"/>
                  </a:lnTo>
                  <a:lnTo>
                    <a:pt x="364" y="67"/>
                  </a:lnTo>
                  <a:lnTo>
                    <a:pt x="364" y="67"/>
                  </a:lnTo>
                  <a:lnTo>
                    <a:pt x="364" y="67"/>
                  </a:lnTo>
                  <a:lnTo>
                    <a:pt x="364" y="64"/>
                  </a:lnTo>
                  <a:lnTo>
                    <a:pt x="364" y="64"/>
                  </a:lnTo>
                  <a:lnTo>
                    <a:pt x="364" y="62"/>
                  </a:lnTo>
                  <a:lnTo>
                    <a:pt x="364" y="62"/>
                  </a:lnTo>
                  <a:lnTo>
                    <a:pt x="364" y="62"/>
                  </a:lnTo>
                  <a:lnTo>
                    <a:pt x="362" y="62"/>
                  </a:lnTo>
                  <a:lnTo>
                    <a:pt x="362" y="62"/>
                  </a:lnTo>
                  <a:lnTo>
                    <a:pt x="362" y="62"/>
                  </a:lnTo>
                  <a:lnTo>
                    <a:pt x="362" y="59"/>
                  </a:lnTo>
                  <a:lnTo>
                    <a:pt x="362" y="59"/>
                  </a:lnTo>
                  <a:lnTo>
                    <a:pt x="359" y="59"/>
                  </a:lnTo>
                  <a:lnTo>
                    <a:pt x="359" y="62"/>
                  </a:lnTo>
                  <a:lnTo>
                    <a:pt x="359" y="62"/>
                  </a:lnTo>
                  <a:lnTo>
                    <a:pt x="359" y="62"/>
                  </a:lnTo>
                  <a:lnTo>
                    <a:pt x="357" y="62"/>
                  </a:lnTo>
                  <a:lnTo>
                    <a:pt x="357" y="62"/>
                  </a:lnTo>
                  <a:lnTo>
                    <a:pt x="357" y="62"/>
                  </a:lnTo>
                  <a:lnTo>
                    <a:pt x="355" y="62"/>
                  </a:lnTo>
                  <a:lnTo>
                    <a:pt x="355" y="62"/>
                  </a:lnTo>
                  <a:lnTo>
                    <a:pt x="355" y="62"/>
                  </a:lnTo>
                  <a:lnTo>
                    <a:pt x="352" y="62"/>
                  </a:lnTo>
                  <a:lnTo>
                    <a:pt x="355" y="64"/>
                  </a:lnTo>
                  <a:lnTo>
                    <a:pt x="355" y="64"/>
                  </a:lnTo>
                  <a:lnTo>
                    <a:pt x="352" y="64"/>
                  </a:lnTo>
                  <a:lnTo>
                    <a:pt x="352" y="64"/>
                  </a:lnTo>
                  <a:lnTo>
                    <a:pt x="350" y="64"/>
                  </a:lnTo>
                  <a:lnTo>
                    <a:pt x="350" y="64"/>
                  </a:lnTo>
                  <a:lnTo>
                    <a:pt x="350" y="64"/>
                  </a:lnTo>
                  <a:lnTo>
                    <a:pt x="352" y="67"/>
                  </a:lnTo>
                  <a:lnTo>
                    <a:pt x="352" y="67"/>
                  </a:lnTo>
                  <a:lnTo>
                    <a:pt x="352" y="67"/>
                  </a:lnTo>
                  <a:lnTo>
                    <a:pt x="352" y="67"/>
                  </a:lnTo>
                  <a:lnTo>
                    <a:pt x="350" y="67"/>
                  </a:lnTo>
                  <a:lnTo>
                    <a:pt x="350" y="67"/>
                  </a:lnTo>
                  <a:lnTo>
                    <a:pt x="350" y="69"/>
                  </a:lnTo>
                  <a:lnTo>
                    <a:pt x="352" y="69"/>
                  </a:lnTo>
                  <a:lnTo>
                    <a:pt x="352" y="69"/>
                  </a:lnTo>
                  <a:lnTo>
                    <a:pt x="352" y="69"/>
                  </a:lnTo>
                  <a:lnTo>
                    <a:pt x="350" y="69"/>
                  </a:lnTo>
                  <a:lnTo>
                    <a:pt x="350" y="69"/>
                  </a:lnTo>
                  <a:lnTo>
                    <a:pt x="350" y="69"/>
                  </a:lnTo>
                  <a:lnTo>
                    <a:pt x="350" y="69"/>
                  </a:lnTo>
                  <a:lnTo>
                    <a:pt x="348" y="69"/>
                  </a:lnTo>
                  <a:lnTo>
                    <a:pt x="348" y="69"/>
                  </a:lnTo>
                  <a:lnTo>
                    <a:pt x="348" y="69"/>
                  </a:lnTo>
                  <a:lnTo>
                    <a:pt x="348" y="69"/>
                  </a:lnTo>
                  <a:lnTo>
                    <a:pt x="348" y="69"/>
                  </a:lnTo>
                  <a:lnTo>
                    <a:pt x="348" y="69"/>
                  </a:lnTo>
                  <a:lnTo>
                    <a:pt x="348" y="69"/>
                  </a:lnTo>
                  <a:lnTo>
                    <a:pt x="348" y="69"/>
                  </a:lnTo>
                  <a:lnTo>
                    <a:pt x="348" y="69"/>
                  </a:lnTo>
                  <a:lnTo>
                    <a:pt x="348" y="71"/>
                  </a:lnTo>
                  <a:lnTo>
                    <a:pt x="345" y="71"/>
                  </a:lnTo>
                  <a:lnTo>
                    <a:pt x="348" y="71"/>
                  </a:lnTo>
                  <a:lnTo>
                    <a:pt x="348" y="71"/>
                  </a:lnTo>
                  <a:lnTo>
                    <a:pt x="348" y="71"/>
                  </a:lnTo>
                  <a:lnTo>
                    <a:pt x="348" y="71"/>
                  </a:lnTo>
                  <a:lnTo>
                    <a:pt x="348" y="74"/>
                  </a:lnTo>
                  <a:lnTo>
                    <a:pt x="348" y="74"/>
                  </a:lnTo>
                  <a:lnTo>
                    <a:pt x="345" y="71"/>
                  </a:lnTo>
                  <a:lnTo>
                    <a:pt x="343" y="74"/>
                  </a:lnTo>
                  <a:lnTo>
                    <a:pt x="343" y="74"/>
                  </a:lnTo>
                  <a:lnTo>
                    <a:pt x="343" y="71"/>
                  </a:lnTo>
                  <a:lnTo>
                    <a:pt x="343" y="71"/>
                  </a:lnTo>
                  <a:lnTo>
                    <a:pt x="343" y="71"/>
                  </a:lnTo>
                  <a:lnTo>
                    <a:pt x="338" y="71"/>
                  </a:lnTo>
                  <a:lnTo>
                    <a:pt x="336" y="71"/>
                  </a:lnTo>
                  <a:lnTo>
                    <a:pt x="336" y="71"/>
                  </a:lnTo>
                  <a:lnTo>
                    <a:pt x="338" y="71"/>
                  </a:lnTo>
                  <a:lnTo>
                    <a:pt x="338" y="71"/>
                  </a:lnTo>
                  <a:lnTo>
                    <a:pt x="338" y="74"/>
                  </a:lnTo>
                  <a:lnTo>
                    <a:pt x="338" y="74"/>
                  </a:lnTo>
                  <a:lnTo>
                    <a:pt x="338" y="74"/>
                  </a:lnTo>
                  <a:lnTo>
                    <a:pt x="336" y="74"/>
                  </a:lnTo>
                  <a:lnTo>
                    <a:pt x="336" y="74"/>
                  </a:lnTo>
                  <a:lnTo>
                    <a:pt x="336" y="74"/>
                  </a:lnTo>
                  <a:lnTo>
                    <a:pt x="336" y="74"/>
                  </a:lnTo>
                  <a:lnTo>
                    <a:pt x="333" y="74"/>
                  </a:lnTo>
                  <a:lnTo>
                    <a:pt x="331" y="74"/>
                  </a:lnTo>
                  <a:lnTo>
                    <a:pt x="331" y="74"/>
                  </a:lnTo>
                  <a:lnTo>
                    <a:pt x="329" y="71"/>
                  </a:lnTo>
                  <a:lnTo>
                    <a:pt x="329" y="71"/>
                  </a:lnTo>
                  <a:lnTo>
                    <a:pt x="324" y="71"/>
                  </a:lnTo>
                  <a:lnTo>
                    <a:pt x="321" y="71"/>
                  </a:lnTo>
                  <a:lnTo>
                    <a:pt x="321" y="74"/>
                  </a:lnTo>
                  <a:lnTo>
                    <a:pt x="321" y="74"/>
                  </a:lnTo>
                  <a:lnTo>
                    <a:pt x="319" y="74"/>
                  </a:lnTo>
                  <a:lnTo>
                    <a:pt x="319" y="74"/>
                  </a:lnTo>
                  <a:lnTo>
                    <a:pt x="319" y="74"/>
                  </a:lnTo>
                  <a:lnTo>
                    <a:pt x="317" y="74"/>
                  </a:lnTo>
                  <a:lnTo>
                    <a:pt x="317" y="74"/>
                  </a:lnTo>
                  <a:lnTo>
                    <a:pt x="317" y="74"/>
                  </a:lnTo>
                  <a:lnTo>
                    <a:pt x="317" y="71"/>
                  </a:lnTo>
                  <a:lnTo>
                    <a:pt x="314" y="71"/>
                  </a:lnTo>
                  <a:lnTo>
                    <a:pt x="314" y="74"/>
                  </a:lnTo>
                  <a:lnTo>
                    <a:pt x="310" y="76"/>
                  </a:lnTo>
                  <a:lnTo>
                    <a:pt x="312" y="76"/>
                  </a:lnTo>
                  <a:lnTo>
                    <a:pt x="310" y="76"/>
                  </a:lnTo>
                  <a:lnTo>
                    <a:pt x="310" y="76"/>
                  </a:lnTo>
                  <a:lnTo>
                    <a:pt x="310" y="76"/>
                  </a:lnTo>
                  <a:lnTo>
                    <a:pt x="305" y="74"/>
                  </a:lnTo>
                  <a:lnTo>
                    <a:pt x="305" y="74"/>
                  </a:lnTo>
                  <a:lnTo>
                    <a:pt x="305" y="71"/>
                  </a:lnTo>
                  <a:lnTo>
                    <a:pt x="303" y="71"/>
                  </a:lnTo>
                  <a:lnTo>
                    <a:pt x="303" y="71"/>
                  </a:lnTo>
                  <a:lnTo>
                    <a:pt x="300" y="71"/>
                  </a:lnTo>
                  <a:lnTo>
                    <a:pt x="300" y="74"/>
                  </a:lnTo>
                  <a:lnTo>
                    <a:pt x="303" y="74"/>
                  </a:lnTo>
                  <a:lnTo>
                    <a:pt x="303" y="76"/>
                  </a:lnTo>
                  <a:lnTo>
                    <a:pt x="305" y="76"/>
                  </a:lnTo>
                  <a:lnTo>
                    <a:pt x="303" y="76"/>
                  </a:lnTo>
                  <a:lnTo>
                    <a:pt x="303" y="76"/>
                  </a:lnTo>
                  <a:lnTo>
                    <a:pt x="303" y="78"/>
                  </a:lnTo>
                  <a:lnTo>
                    <a:pt x="303" y="78"/>
                  </a:lnTo>
                  <a:lnTo>
                    <a:pt x="300" y="78"/>
                  </a:lnTo>
                  <a:lnTo>
                    <a:pt x="300" y="76"/>
                  </a:lnTo>
                  <a:lnTo>
                    <a:pt x="300" y="74"/>
                  </a:lnTo>
                  <a:lnTo>
                    <a:pt x="300" y="74"/>
                  </a:lnTo>
                  <a:lnTo>
                    <a:pt x="300" y="74"/>
                  </a:lnTo>
                  <a:lnTo>
                    <a:pt x="300" y="74"/>
                  </a:lnTo>
                  <a:lnTo>
                    <a:pt x="298" y="71"/>
                  </a:lnTo>
                  <a:lnTo>
                    <a:pt x="298" y="74"/>
                  </a:lnTo>
                  <a:lnTo>
                    <a:pt x="298" y="74"/>
                  </a:lnTo>
                  <a:lnTo>
                    <a:pt x="298" y="76"/>
                  </a:lnTo>
                  <a:lnTo>
                    <a:pt x="298" y="74"/>
                  </a:lnTo>
                  <a:lnTo>
                    <a:pt x="298" y="71"/>
                  </a:lnTo>
                  <a:lnTo>
                    <a:pt x="298" y="69"/>
                  </a:lnTo>
                  <a:lnTo>
                    <a:pt x="293" y="69"/>
                  </a:lnTo>
                  <a:lnTo>
                    <a:pt x="291" y="69"/>
                  </a:lnTo>
                  <a:lnTo>
                    <a:pt x="291" y="69"/>
                  </a:lnTo>
                  <a:lnTo>
                    <a:pt x="291" y="67"/>
                  </a:lnTo>
                  <a:lnTo>
                    <a:pt x="291" y="67"/>
                  </a:lnTo>
                  <a:lnTo>
                    <a:pt x="291" y="64"/>
                  </a:lnTo>
                  <a:lnTo>
                    <a:pt x="291" y="64"/>
                  </a:lnTo>
                  <a:lnTo>
                    <a:pt x="288" y="64"/>
                  </a:lnTo>
                  <a:lnTo>
                    <a:pt x="288" y="64"/>
                  </a:lnTo>
                  <a:lnTo>
                    <a:pt x="286" y="67"/>
                  </a:lnTo>
                  <a:lnTo>
                    <a:pt x="286" y="67"/>
                  </a:lnTo>
                  <a:lnTo>
                    <a:pt x="284" y="67"/>
                  </a:lnTo>
                  <a:lnTo>
                    <a:pt x="284" y="64"/>
                  </a:lnTo>
                  <a:lnTo>
                    <a:pt x="286" y="64"/>
                  </a:lnTo>
                  <a:lnTo>
                    <a:pt x="286" y="64"/>
                  </a:lnTo>
                  <a:lnTo>
                    <a:pt x="284" y="64"/>
                  </a:lnTo>
                  <a:lnTo>
                    <a:pt x="284" y="64"/>
                  </a:lnTo>
                  <a:lnTo>
                    <a:pt x="288" y="62"/>
                  </a:lnTo>
                  <a:lnTo>
                    <a:pt x="291" y="62"/>
                  </a:lnTo>
                  <a:lnTo>
                    <a:pt x="291" y="59"/>
                  </a:lnTo>
                  <a:lnTo>
                    <a:pt x="291" y="59"/>
                  </a:lnTo>
                  <a:lnTo>
                    <a:pt x="291" y="59"/>
                  </a:lnTo>
                  <a:lnTo>
                    <a:pt x="291" y="59"/>
                  </a:lnTo>
                  <a:lnTo>
                    <a:pt x="291" y="57"/>
                  </a:lnTo>
                  <a:lnTo>
                    <a:pt x="291" y="57"/>
                  </a:lnTo>
                  <a:lnTo>
                    <a:pt x="286" y="59"/>
                  </a:lnTo>
                  <a:lnTo>
                    <a:pt x="284" y="59"/>
                  </a:lnTo>
                  <a:lnTo>
                    <a:pt x="281" y="59"/>
                  </a:lnTo>
                  <a:lnTo>
                    <a:pt x="279" y="59"/>
                  </a:lnTo>
                  <a:lnTo>
                    <a:pt x="279" y="59"/>
                  </a:lnTo>
                  <a:lnTo>
                    <a:pt x="281" y="57"/>
                  </a:lnTo>
                  <a:lnTo>
                    <a:pt x="284" y="55"/>
                  </a:lnTo>
                  <a:lnTo>
                    <a:pt x="284" y="55"/>
                  </a:lnTo>
                  <a:lnTo>
                    <a:pt x="281" y="55"/>
                  </a:lnTo>
                  <a:lnTo>
                    <a:pt x="281" y="55"/>
                  </a:lnTo>
                  <a:lnTo>
                    <a:pt x="281" y="55"/>
                  </a:lnTo>
                  <a:lnTo>
                    <a:pt x="279" y="52"/>
                  </a:lnTo>
                  <a:lnTo>
                    <a:pt x="281" y="52"/>
                  </a:lnTo>
                  <a:lnTo>
                    <a:pt x="281" y="52"/>
                  </a:lnTo>
                  <a:lnTo>
                    <a:pt x="279" y="50"/>
                  </a:lnTo>
                  <a:lnTo>
                    <a:pt x="279" y="50"/>
                  </a:lnTo>
                  <a:lnTo>
                    <a:pt x="279" y="52"/>
                  </a:lnTo>
                  <a:lnTo>
                    <a:pt x="277" y="52"/>
                  </a:lnTo>
                  <a:lnTo>
                    <a:pt x="277" y="50"/>
                  </a:lnTo>
                  <a:lnTo>
                    <a:pt x="279" y="50"/>
                  </a:lnTo>
                  <a:lnTo>
                    <a:pt x="284" y="48"/>
                  </a:lnTo>
                  <a:lnTo>
                    <a:pt x="284" y="45"/>
                  </a:lnTo>
                  <a:lnTo>
                    <a:pt x="284" y="45"/>
                  </a:lnTo>
                  <a:lnTo>
                    <a:pt x="284" y="45"/>
                  </a:lnTo>
                  <a:lnTo>
                    <a:pt x="284" y="45"/>
                  </a:lnTo>
                  <a:lnTo>
                    <a:pt x="286" y="45"/>
                  </a:lnTo>
                  <a:lnTo>
                    <a:pt x="286" y="45"/>
                  </a:lnTo>
                  <a:lnTo>
                    <a:pt x="288" y="43"/>
                  </a:lnTo>
                  <a:lnTo>
                    <a:pt x="286" y="43"/>
                  </a:lnTo>
                  <a:lnTo>
                    <a:pt x="286" y="43"/>
                  </a:lnTo>
                  <a:lnTo>
                    <a:pt x="286" y="41"/>
                  </a:lnTo>
                  <a:lnTo>
                    <a:pt x="284" y="41"/>
                  </a:lnTo>
                  <a:lnTo>
                    <a:pt x="286" y="41"/>
                  </a:lnTo>
                  <a:lnTo>
                    <a:pt x="284" y="41"/>
                  </a:lnTo>
                  <a:lnTo>
                    <a:pt x="281" y="38"/>
                  </a:lnTo>
                  <a:lnTo>
                    <a:pt x="279" y="38"/>
                  </a:lnTo>
                  <a:lnTo>
                    <a:pt x="277" y="38"/>
                  </a:lnTo>
                  <a:lnTo>
                    <a:pt x="274" y="38"/>
                  </a:lnTo>
                  <a:lnTo>
                    <a:pt x="274" y="38"/>
                  </a:lnTo>
                  <a:lnTo>
                    <a:pt x="272" y="38"/>
                  </a:lnTo>
                  <a:lnTo>
                    <a:pt x="269" y="38"/>
                  </a:lnTo>
                  <a:lnTo>
                    <a:pt x="265" y="38"/>
                  </a:lnTo>
                  <a:lnTo>
                    <a:pt x="265" y="38"/>
                  </a:lnTo>
                  <a:lnTo>
                    <a:pt x="265" y="38"/>
                  </a:lnTo>
                  <a:lnTo>
                    <a:pt x="267" y="41"/>
                  </a:lnTo>
                  <a:lnTo>
                    <a:pt x="267" y="41"/>
                  </a:lnTo>
                  <a:lnTo>
                    <a:pt x="267" y="41"/>
                  </a:lnTo>
                  <a:lnTo>
                    <a:pt x="267" y="41"/>
                  </a:lnTo>
                  <a:lnTo>
                    <a:pt x="269" y="43"/>
                  </a:lnTo>
                  <a:lnTo>
                    <a:pt x="269" y="43"/>
                  </a:lnTo>
                  <a:lnTo>
                    <a:pt x="269" y="43"/>
                  </a:lnTo>
                  <a:lnTo>
                    <a:pt x="267" y="43"/>
                  </a:lnTo>
                  <a:lnTo>
                    <a:pt x="269" y="45"/>
                  </a:lnTo>
                  <a:lnTo>
                    <a:pt x="269" y="45"/>
                  </a:lnTo>
                  <a:lnTo>
                    <a:pt x="269" y="48"/>
                  </a:lnTo>
                  <a:lnTo>
                    <a:pt x="269" y="48"/>
                  </a:lnTo>
                  <a:lnTo>
                    <a:pt x="269" y="48"/>
                  </a:lnTo>
                  <a:lnTo>
                    <a:pt x="267" y="48"/>
                  </a:lnTo>
                  <a:lnTo>
                    <a:pt x="267" y="48"/>
                  </a:lnTo>
                  <a:lnTo>
                    <a:pt x="265" y="50"/>
                  </a:lnTo>
                  <a:lnTo>
                    <a:pt x="265" y="50"/>
                  </a:lnTo>
                  <a:lnTo>
                    <a:pt x="265" y="50"/>
                  </a:lnTo>
                  <a:lnTo>
                    <a:pt x="260" y="50"/>
                  </a:lnTo>
                  <a:lnTo>
                    <a:pt x="258" y="52"/>
                  </a:lnTo>
                  <a:lnTo>
                    <a:pt x="258" y="55"/>
                  </a:lnTo>
                  <a:lnTo>
                    <a:pt x="258" y="52"/>
                  </a:lnTo>
                  <a:lnTo>
                    <a:pt x="258" y="50"/>
                  </a:lnTo>
                  <a:lnTo>
                    <a:pt x="260" y="50"/>
                  </a:lnTo>
                  <a:lnTo>
                    <a:pt x="262" y="50"/>
                  </a:lnTo>
                  <a:lnTo>
                    <a:pt x="265" y="50"/>
                  </a:lnTo>
                  <a:lnTo>
                    <a:pt x="265" y="48"/>
                  </a:lnTo>
                  <a:lnTo>
                    <a:pt x="265" y="48"/>
                  </a:lnTo>
                  <a:lnTo>
                    <a:pt x="265" y="45"/>
                  </a:lnTo>
                  <a:lnTo>
                    <a:pt x="265" y="43"/>
                  </a:lnTo>
                  <a:lnTo>
                    <a:pt x="265" y="41"/>
                  </a:lnTo>
                  <a:lnTo>
                    <a:pt x="265" y="41"/>
                  </a:lnTo>
                  <a:lnTo>
                    <a:pt x="265" y="41"/>
                  </a:lnTo>
                  <a:lnTo>
                    <a:pt x="265" y="41"/>
                  </a:lnTo>
                  <a:lnTo>
                    <a:pt x="262" y="41"/>
                  </a:lnTo>
                  <a:lnTo>
                    <a:pt x="262" y="41"/>
                  </a:lnTo>
                  <a:lnTo>
                    <a:pt x="262" y="38"/>
                  </a:lnTo>
                  <a:lnTo>
                    <a:pt x="262" y="38"/>
                  </a:lnTo>
                  <a:lnTo>
                    <a:pt x="260" y="38"/>
                  </a:lnTo>
                  <a:lnTo>
                    <a:pt x="260" y="36"/>
                  </a:lnTo>
                  <a:lnTo>
                    <a:pt x="258" y="36"/>
                  </a:lnTo>
                  <a:lnTo>
                    <a:pt x="258" y="38"/>
                  </a:lnTo>
                  <a:lnTo>
                    <a:pt x="255" y="38"/>
                  </a:lnTo>
                  <a:lnTo>
                    <a:pt x="255" y="38"/>
                  </a:lnTo>
                  <a:lnTo>
                    <a:pt x="255" y="41"/>
                  </a:lnTo>
                  <a:lnTo>
                    <a:pt x="255" y="41"/>
                  </a:lnTo>
                  <a:lnTo>
                    <a:pt x="253" y="38"/>
                  </a:lnTo>
                  <a:lnTo>
                    <a:pt x="253" y="38"/>
                  </a:lnTo>
                  <a:lnTo>
                    <a:pt x="253" y="36"/>
                  </a:lnTo>
                  <a:lnTo>
                    <a:pt x="255" y="36"/>
                  </a:lnTo>
                  <a:lnTo>
                    <a:pt x="253" y="36"/>
                  </a:lnTo>
                  <a:lnTo>
                    <a:pt x="253" y="36"/>
                  </a:lnTo>
                  <a:lnTo>
                    <a:pt x="253" y="36"/>
                  </a:lnTo>
                  <a:lnTo>
                    <a:pt x="255" y="33"/>
                  </a:lnTo>
                  <a:lnTo>
                    <a:pt x="255" y="33"/>
                  </a:lnTo>
                  <a:lnTo>
                    <a:pt x="255" y="33"/>
                  </a:lnTo>
                  <a:lnTo>
                    <a:pt x="253" y="31"/>
                  </a:lnTo>
                  <a:lnTo>
                    <a:pt x="253" y="31"/>
                  </a:lnTo>
                  <a:lnTo>
                    <a:pt x="251" y="31"/>
                  </a:lnTo>
                  <a:lnTo>
                    <a:pt x="251" y="29"/>
                  </a:lnTo>
                  <a:lnTo>
                    <a:pt x="251" y="29"/>
                  </a:lnTo>
                  <a:lnTo>
                    <a:pt x="248" y="29"/>
                  </a:lnTo>
                  <a:lnTo>
                    <a:pt x="243" y="29"/>
                  </a:lnTo>
                  <a:lnTo>
                    <a:pt x="236" y="29"/>
                  </a:lnTo>
                  <a:lnTo>
                    <a:pt x="234" y="29"/>
                  </a:lnTo>
                  <a:lnTo>
                    <a:pt x="232" y="29"/>
                  </a:lnTo>
                  <a:lnTo>
                    <a:pt x="232" y="29"/>
                  </a:lnTo>
                  <a:lnTo>
                    <a:pt x="232" y="31"/>
                  </a:lnTo>
                  <a:lnTo>
                    <a:pt x="232" y="33"/>
                  </a:lnTo>
                  <a:lnTo>
                    <a:pt x="234" y="36"/>
                  </a:lnTo>
                  <a:lnTo>
                    <a:pt x="236" y="38"/>
                  </a:lnTo>
                  <a:lnTo>
                    <a:pt x="236" y="41"/>
                  </a:lnTo>
                  <a:lnTo>
                    <a:pt x="236" y="38"/>
                  </a:lnTo>
                  <a:lnTo>
                    <a:pt x="234" y="38"/>
                  </a:lnTo>
                  <a:lnTo>
                    <a:pt x="232" y="33"/>
                  </a:lnTo>
                  <a:lnTo>
                    <a:pt x="232" y="36"/>
                  </a:lnTo>
                  <a:lnTo>
                    <a:pt x="229" y="38"/>
                  </a:lnTo>
                  <a:lnTo>
                    <a:pt x="229" y="41"/>
                  </a:lnTo>
                  <a:lnTo>
                    <a:pt x="229" y="41"/>
                  </a:lnTo>
                  <a:lnTo>
                    <a:pt x="229" y="33"/>
                  </a:lnTo>
                  <a:lnTo>
                    <a:pt x="229" y="33"/>
                  </a:lnTo>
                  <a:lnTo>
                    <a:pt x="229" y="31"/>
                  </a:lnTo>
                  <a:lnTo>
                    <a:pt x="229" y="29"/>
                  </a:lnTo>
                  <a:lnTo>
                    <a:pt x="229" y="29"/>
                  </a:lnTo>
                  <a:lnTo>
                    <a:pt x="229" y="29"/>
                  </a:lnTo>
                  <a:lnTo>
                    <a:pt x="229" y="26"/>
                  </a:lnTo>
                  <a:lnTo>
                    <a:pt x="232" y="26"/>
                  </a:lnTo>
                  <a:lnTo>
                    <a:pt x="229" y="24"/>
                  </a:lnTo>
                  <a:lnTo>
                    <a:pt x="229" y="24"/>
                  </a:lnTo>
                  <a:lnTo>
                    <a:pt x="229" y="22"/>
                  </a:lnTo>
                  <a:lnTo>
                    <a:pt x="229" y="22"/>
                  </a:lnTo>
                  <a:lnTo>
                    <a:pt x="227" y="22"/>
                  </a:lnTo>
                  <a:lnTo>
                    <a:pt x="227" y="19"/>
                  </a:lnTo>
                  <a:lnTo>
                    <a:pt x="229" y="19"/>
                  </a:lnTo>
                  <a:lnTo>
                    <a:pt x="227" y="19"/>
                  </a:lnTo>
                  <a:lnTo>
                    <a:pt x="227" y="19"/>
                  </a:lnTo>
                  <a:lnTo>
                    <a:pt x="224" y="19"/>
                  </a:lnTo>
                  <a:lnTo>
                    <a:pt x="224" y="17"/>
                  </a:lnTo>
                  <a:lnTo>
                    <a:pt x="224" y="15"/>
                  </a:lnTo>
                  <a:lnTo>
                    <a:pt x="224" y="15"/>
                  </a:lnTo>
                  <a:lnTo>
                    <a:pt x="222" y="15"/>
                  </a:lnTo>
                  <a:lnTo>
                    <a:pt x="220" y="15"/>
                  </a:lnTo>
                  <a:lnTo>
                    <a:pt x="220" y="12"/>
                  </a:lnTo>
                  <a:lnTo>
                    <a:pt x="217" y="15"/>
                  </a:lnTo>
                  <a:lnTo>
                    <a:pt x="217" y="15"/>
                  </a:lnTo>
                  <a:lnTo>
                    <a:pt x="217" y="17"/>
                  </a:lnTo>
                  <a:lnTo>
                    <a:pt x="217" y="17"/>
                  </a:lnTo>
                  <a:lnTo>
                    <a:pt x="220" y="17"/>
                  </a:lnTo>
                  <a:lnTo>
                    <a:pt x="217" y="17"/>
                  </a:lnTo>
                  <a:lnTo>
                    <a:pt x="213" y="19"/>
                  </a:lnTo>
                  <a:lnTo>
                    <a:pt x="213" y="19"/>
                  </a:lnTo>
                  <a:lnTo>
                    <a:pt x="213" y="17"/>
                  </a:lnTo>
                  <a:lnTo>
                    <a:pt x="213" y="17"/>
                  </a:lnTo>
                  <a:lnTo>
                    <a:pt x="213" y="17"/>
                  </a:lnTo>
                  <a:lnTo>
                    <a:pt x="210" y="15"/>
                  </a:lnTo>
                  <a:lnTo>
                    <a:pt x="210" y="15"/>
                  </a:lnTo>
                  <a:lnTo>
                    <a:pt x="208" y="15"/>
                  </a:lnTo>
                  <a:lnTo>
                    <a:pt x="206" y="15"/>
                  </a:lnTo>
                  <a:lnTo>
                    <a:pt x="206" y="15"/>
                  </a:lnTo>
                  <a:lnTo>
                    <a:pt x="206" y="15"/>
                  </a:lnTo>
                  <a:lnTo>
                    <a:pt x="203" y="15"/>
                  </a:lnTo>
                  <a:lnTo>
                    <a:pt x="203" y="12"/>
                  </a:lnTo>
                  <a:lnTo>
                    <a:pt x="196" y="10"/>
                  </a:lnTo>
                  <a:lnTo>
                    <a:pt x="196" y="10"/>
                  </a:lnTo>
                  <a:lnTo>
                    <a:pt x="196" y="7"/>
                  </a:lnTo>
                  <a:lnTo>
                    <a:pt x="194" y="7"/>
                  </a:lnTo>
                  <a:lnTo>
                    <a:pt x="194" y="7"/>
                  </a:lnTo>
                  <a:lnTo>
                    <a:pt x="189" y="7"/>
                  </a:lnTo>
                  <a:lnTo>
                    <a:pt x="189" y="7"/>
                  </a:lnTo>
                  <a:lnTo>
                    <a:pt x="187" y="5"/>
                  </a:lnTo>
                  <a:lnTo>
                    <a:pt x="187" y="5"/>
                  </a:lnTo>
                  <a:lnTo>
                    <a:pt x="184" y="5"/>
                  </a:lnTo>
                  <a:lnTo>
                    <a:pt x="184" y="5"/>
                  </a:lnTo>
                  <a:lnTo>
                    <a:pt x="184" y="5"/>
                  </a:lnTo>
                  <a:lnTo>
                    <a:pt x="184" y="5"/>
                  </a:lnTo>
                  <a:lnTo>
                    <a:pt x="182" y="5"/>
                  </a:lnTo>
                  <a:lnTo>
                    <a:pt x="182" y="5"/>
                  </a:lnTo>
                  <a:lnTo>
                    <a:pt x="182" y="5"/>
                  </a:lnTo>
                  <a:lnTo>
                    <a:pt x="182" y="5"/>
                  </a:lnTo>
                  <a:lnTo>
                    <a:pt x="180" y="5"/>
                  </a:lnTo>
                  <a:lnTo>
                    <a:pt x="180" y="5"/>
                  </a:lnTo>
                  <a:lnTo>
                    <a:pt x="180" y="5"/>
                  </a:lnTo>
                  <a:lnTo>
                    <a:pt x="177" y="5"/>
                  </a:lnTo>
                  <a:lnTo>
                    <a:pt x="177" y="5"/>
                  </a:lnTo>
                  <a:lnTo>
                    <a:pt x="172" y="0"/>
                  </a:lnTo>
                  <a:lnTo>
                    <a:pt x="172" y="0"/>
                  </a:lnTo>
                  <a:lnTo>
                    <a:pt x="170" y="0"/>
                  </a:lnTo>
                  <a:lnTo>
                    <a:pt x="170" y="0"/>
                  </a:lnTo>
                  <a:lnTo>
                    <a:pt x="168" y="0"/>
                  </a:lnTo>
                  <a:lnTo>
                    <a:pt x="163" y="3"/>
                  </a:lnTo>
                  <a:lnTo>
                    <a:pt x="163" y="5"/>
                  </a:lnTo>
                  <a:lnTo>
                    <a:pt x="163" y="5"/>
                  </a:lnTo>
                  <a:lnTo>
                    <a:pt x="163" y="7"/>
                  </a:lnTo>
                  <a:lnTo>
                    <a:pt x="163" y="10"/>
                  </a:lnTo>
                  <a:lnTo>
                    <a:pt x="163" y="10"/>
                  </a:lnTo>
                  <a:lnTo>
                    <a:pt x="163" y="12"/>
                  </a:lnTo>
                  <a:lnTo>
                    <a:pt x="163" y="15"/>
                  </a:lnTo>
                  <a:lnTo>
                    <a:pt x="161" y="15"/>
                  </a:lnTo>
                  <a:lnTo>
                    <a:pt x="158" y="17"/>
                  </a:lnTo>
                  <a:lnTo>
                    <a:pt x="158" y="19"/>
                  </a:lnTo>
                  <a:lnTo>
                    <a:pt x="158" y="19"/>
                  </a:lnTo>
                  <a:lnTo>
                    <a:pt x="156" y="19"/>
                  </a:lnTo>
                  <a:lnTo>
                    <a:pt x="156" y="19"/>
                  </a:lnTo>
                  <a:lnTo>
                    <a:pt x="154" y="19"/>
                  </a:lnTo>
                  <a:lnTo>
                    <a:pt x="154" y="19"/>
                  </a:lnTo>
                  <a:lnTo>
                    <a:pt x="154" y="19"/>
                  </a:lnTo>
                  <a:lnTo>
                    <a:pt x="154" y="22"/>
                  </a:lnTo>
                  <a:lnTo>
                    <a:pt x="154" y="24"/>
                  </a:lnTo>
                  <a:lnTo>
                    <a:pt x="154" y="24"/>
                  </a:lnTo>
                  <a:lnTo>
                    <a:pt x="151" y="26"/>
                  </a:lnTo>
                  <a:lnTo>
                    <a:pt x="151" y="26"/>
                  </a:lnTo>
                  <a:lnTo>
                    <a:pt x="151" y="26"/>
                  </a:lnTo>
                  <a:lnTo>
                    <a:pt x="151" y="29"/>
                  </a:lnTo>
                  <a:lnTo>
                    <a:pt x="151" y="29"/>
                  </a:lnTo>
                  <a:lnTo>
                    <a:pt x="149" y="29"/>
                  </a:lnTo>
                  <a:lnTo>
                    <a:pt x="139" y="33"/>
                  </a:lnTo>
                  <a:lnTo>
                    <a:pt x="137" y="33"/>
                  </a:lnTo>
                  <a:lnTo>
                    <a:pt x="137" y="36"/>
                  </a:lnTo>
                  <a:lnTo>
                    <a:pt x="137" y="38"/>
                  </a:lnTo>
                  <a:lnTo>
                    <a:pt x="137" y="38"/>
                  </a:lnTo>
                  <a:lnTo>
                    <a:pt x="139" y="41"/>
                  </a:lnTo>
                  <a:lnTo>
                    <a:pt x="142" y="41"/>
                  </a:lnTo>
                  <a:lnTo>
                    <a:pt x="144" y="41"/>
                  </a:lnTo>
                  <a:lnTo>
                    <a:pt x="146" y="43"/>
                  </a:lnTo>
                  <a:lnTo>
                    <a:pt x="149" y="43"/>
                  </a:lnTo>
                  <a:lnTo>
                    <a:pt x="149" y="43"/>
                  </a:lnTo>
                  <a:lnTo>
                    <a:pt x="146" y="43"/>
                  </a:lnTo>
                  <a:lnTo>
                    <a:pt x="144" y="43"/>
                  </a:lnTo>
                  <a:lnTo>
                    <a:pt x="139" y="43"/>
                  </a:lnTo>
                  <a:lnTo>
                    <a:pt x="139" y="43"/>
                  </a:lnTo>
                  <a:lnTo>
                    <a:pt x="137" y="41"/>
                  </a:lnTo>
                  <a:lnTo>
                    <a:pt x="137" y="41"/>
                  </a:lnTo>
                  <a:lnTo>
                    <a:pt x="137" y="41"/>
                  </a:lnTo>
                  <a:lnTo>
                    <a:pt x="135" y="41"/>
                  </a:lnTo>
                  <a:lnTo>
                    <a:pt x="132" y="38"/>
                  </a:lnTo>
                  <a:lnTo>
                    <a:pt x="125" y="36"/>
                  </a:lnTo>
                  <a:lnTo>
                    <a:pt x="123" y="36"/>
                  </a:lnTo>
                  <a:lnTo>
                    <a:pt x="123" y="38"/>
                  </a:lnTo>
                  <a:lnTo>
                    <a:pt x="123" y="38"/>
                  </a:lnTo>
                  <a:lnTo>
                    <a:pt x="123" y="38"/>
                  </a:lnTo>
                  <a:lnTo>
                    <a:pt x="123" y="41"/>
                  </a:lnTo>
                  <a:lnTo>
                    <a:pt x="120" y="41"/>
                  </a:lnTo>
                  <a:lnTo>
                    <a:pt x="120" y="41"/>
                  </a:lnTo>
                  <a:lnTo>
                    <a:pt x="120" y="38"/>
                  </a:lnTo>
                  <a:lnTo>
                    <a:pt x="120" y="36"/>
                  </a:lnTo>
                  <a:lnTo>
                    <a:pt x="118" y="36"/>
                  </a:lnTo>
                  <a:lnTo>
                    <a:pt x="111" y="36"/>
                  </a:lnTo>
                  <a:lnTo>
                    <a:pt x="106" y="41"/>
                  </a:lnTo>
                  <a:lnTo>
                    <a:pt x="106" y="41"/>
                  </a:lnTo>
                  <a:lnTo>
                    <a:pt x="104" y="45"/>
                  </a:lnTo>
                  <a:lnTo>
                    <a:pt x="101" y="50"/>
                  </a:lnTo>
                  <a:lnTo>
                    <a:pt x="101" y="50"/>
                  </a:lnTo>
                  <a:lnTo>
                    <a:pt x="99" y="52"/>
                  </a:lnTo>
                  <a:lnTo>
                    <a:pt x="99" y="55"/>
                  </a:lnTo>
                  <a:lnTo>
                    <a:pt x="97" y="55"/>
                  </a:lnTo>
                  <a:lnTo>
                    <a:pt x="97" y="57"/>
                  </a:lnTo>
                  <a:lnTo>
                    <a:pt x="94" y="57"/>
                  </a:lnTo>
                  <a:lnTo>
                    <a:pt x="94" y="55"/>
                  </a:lnTo>
                  <a:lnTo>
                    <a:pt x="97" y="55"/>
                  </a:lnTo>
                  <a:lnTo>
                    <a:pt x="97" y="52"/>
                  </a:lnTo>
                  <a:lnTo>
                    <a:pt x="97" y="52"/>
                  </a:lnTo>
                  <a:lnTo>
                    <a:pt x="99" y="50"/>
                  </a:lnTo>
                  <a:lnTo>
                    <a:pt x="99" y="48"/>
                  </a:lnTo>
                  <a:lnTo>
                    <a:pt x="104" y="45"/>
                  </a:lnTo>
                  <a:lnTo>
                    <a:pt x="101" y="43"/>
                  </a:lnTo>
                  <a:lnTo>
                    <a:pt x="99" y="43"/>
                  </a:lnTo>
                  <a:lnTo>
                    <a:pt x="92" y="43"/>
                  </a:lnTo>
                  <a:lnTo>
                    <a:pt x="90" y="43"/>
                  </a:lnTo>
                  <a:lnTo>
                    <a:pt x="87" y="43"/>
                  </a:lnTo>
                  <a:lnTo>
                    <a:pt x="87" y="43"/>
                  </a:lnTo>
                  <a:lnTo>
                    <a:pt x="85" y="43"/>
                  </a:lnTo>
                  <a:lnTo>
                    <a:pt x="85" y="43"/>
                  </a:lnTo>
                  <a:lnTo>
                    <a:pt x="85" y="43"/>
                  </a:lnTo>
                  <a:lnTo>
                    <a:pt x="83" y="43"/>
                  </a:lnTo>
                  <a:lnTo>
                    <a:pt x="83" y="43"/>
                  </a:lnTo>
                  <a:lnTo>
                    <a:pt x="83" y="43"/>
                  </a:lnTo>
                  <a:lnTo>
                    <a:pt x="83" y="43"/>
                  </a:lnTo>
                  <a:lnTo>
                    <a:pt x="80" y="43"/>
                  </a:lnTo>
                  <a:lnTo>
                    <a:pt x="80" y="45"/>
                  </a:lnTo>
                  <a:lnTo>
                    <a:pt x="80" y="45"/>
                  </a:lnTo>
                  <a:lnTo>
                    <a:pt x="80" y="45"/>
                  </a:lnTo>
                  <a:lnTo>
                    <a:pt x="80" y="45"/>
                  </a:lnTo>
                  <a:lnTo>
                    <a:pt x="78" y="43"/>
                  </a:lnTo>
                  <a:lnTo>
                    <a:pt x="78" y="43"/>
                  </a:lnTo>
                  <a:lnTo>
                    <a:pt x="78" y="43"/>
                  </a:lnTo>
                  <a:lnTo>
                    <a:pt x="75" y="43"/>
                  </a:lnTo>
                  <a:lnTo>
                    <a:pt x="73" y="41"/>
                  </a:lnTo>
                  <a:lnTo>
                    <a:pt x="71" y="43"/>
                  </a:lnTo>
                  <a:lnTo>
                    <a:pt x="66" y="41"/>
                  </a:lnTo>
                  <a:lnTo>
                    <a:pt x="64" y="43"/>
                  </a:lnTo>
                  <a:lnTo>
                    <a:pt x="59" y="41"/>
                  </a:lnTo>
                  <a:lnTo>
                    <a:pt x="57" y="41"/>
                  </a:lnTo>
                  <a:lnTo>
                    <a:pt x="57" y="41"/>
                  </a:lnTo>
                  <a:lnTo>
                    <a:pt x="54" y="41"/>
                  </a:lnTo>
                  <a:lnTo>
                    <a:pt x="54" y="41"/>
                  </a:lnTo>
                  <a:lnTo>
                    <a:pt x="54" y="41"/>
                  </a:lnTo>
                  <a:lnTo>
                    <a:pt x="52" y="41"/>
                  </a:lnTo>
                  <a:lnTo>
                    <a:pt x="52" y="41"/>
                  </a:lnTo>
                  <a:lnTo>
                    <a:pt x="49" y="38"/>
                  </a:lnTo>
                  <a:lnTo>
                    <a:pt x="49" y="38"/>
                  </a:lnTo>
                  <a:lnTo>
                    <a:pt x="42" y="41"/>
                  </a:lnTo>
                  <a:lnTo>
                    <a:pt x="42" y="41"/>
                  </a:lnTo>
                  <a:lnTo>
                    <a:pt x="40" y="41"/>
                  </a:lnTo>
                  <a:lnTo>
                    <a:pt x="40" y="38"/>
                  </a:lnTo>
                  <a:lnTo>
                    <a:pt x="40" y="38"/>
                  </a:lnTo>
                  <a:lnTo>
                    <a:pt x="38" y="41"/>
                  </a:lnTo>
                  <a:lnTo>
                    <a:pt x="38" y="41"/>
                  </a:lnTo>
                  <a:lnTo>
                    <a:pt x="38" y="43"/>
                  </a:lnTo>
                  <a:lnTo>
                    <a:pt x="38" y="43"/>
                  </a:lnTo>
                  <a:lnTo>
                    <a:pt x="35" y="41"/>
                  </a:lnTo>
                  <a:lnTo>
                    <a:pt x="35" y="41"/>
                  </a:lnTo>
                  <a:lnTo>
                    <a:pt x="35" y="41"/>
                  </a:lnTo>
                  <a:lnTo>
                    <a:pt x="33" y="43"/>
                  </a:lnTo>
                  <a:lnTo>
                    <a:pt x="33" y="43"/>
                  </a:lnTo>
                  <a:lnTo>
                    <a:pt x="33" y="43"/>
                  </a:lnTo>
                  <a:lnTo>
                    <a:pt x="33" y="43"/>
                  </a:lnTo>
                  <a:lnTo>
                    <a:pt x="33" y="43"/>
                  </a:lnTo>
                  <a:lnTo>
                    <a:pt x="33" y="41"/>
                  </a:lnTo>
                  <a:lnTo>
                    <a:pt x="30" y="41"/>
                  </a:lnTo>
                  <a:lnTo>
                    <a:pt x="30" y="41"/>
                  </a:lnTo>
                  <a:lnTo>
                    <a:pt x="28" y="43"/>
                  </a:lnTo>
                  <a:lnTo>
                    <a:pt x="28" y="43"/>
                  </a:lnTo>
                  <a:lnTo>
                    <a:pt x="26" y="43"/>
                  </a:lnTo>
                  <a:lnTo>
                    <a:pt x="23" y="43"/>
                  </a:lnTo>
                  <a:lnTo>
                    <a:pt x="23" y="43"/>
                  </a:lnTo>
                  <a:lnTo>
                    <a:pt x="23" y="43"/>
                  </a:lnTo>
                  <a:lnTo>
                    <a:pt x="23" y="43"/>
                  </a:lnTo>
                  <a:lnTo>
                    <a:pt x="23" y="43"/>
                  </a:lnTo>
                  <a:lnTo>
                    <a:pt x="21" y="43"/>
                  </a:lnTo>
                  <a:lnTo>
                    <a:pt x="21" y="41"/>
                  </a:lnTo>
                  <a:lnTo>
                    <a:pt x="21" y="41"/>
                  </a:lnTo>
                  <a:lnTo>
                    <a:pt x="19" y="41"/>
                  </a:lnTo>
                  <a:lnTo>
                    <a:pt x="16" y="43"/>
                  </a:lnTo>
                  <a:lnTo>
                    <a:pt x="16" y="43"/>
                  </a:lnTo>
                  <a:lnTo>
                    <a:pt x="16" y="45"/>
                  </a:lnTo>
                  <a:lnTo>
                    <a:pt x="16" y="45"/>
                  </a:lnTo>
                  <a:lnTo>
                    <a:pt x="14" y="48"/>
                  </a:lnTo>
                  <a:lnTo>
                    <a:pt x="14" y="50"/>
                  </a:lnTo>
                  <a:lnTo>
                    <a:pt x="14" y="52"/>
                  </a:lnTo>
                  <a:lnTo>
                    <a:pt x="14" y="55"/>
                  </a:lnTo>
                  <a:lnTo>
                    <a:pt x="12" y="55"/>
                  </a:lnTo>
                  <a:lnTo>
                    <a:pt x="9" y="55"/>
                  </a:lnTo>
                  <a:lnTo>
                    <a:pt x="9" y="55"/>
                  </a:lnTo>
                  <a:lnTo>
                    <a:pt x="7" y="62"/>
                  </a:lnTo>
                  <a:lnTo>
                    <a:pt x="7" y="62"/>
                  </a:lnTo>
                  <a:lnTo>
                    <a:pt x="4" y="62"/>
                  </a:lnTo>
                  <a:lnTo>
                    <a:pt x="4" y="62"/>
                  </a:lnTo>
                  <a:lnTo>
                    <a:pt x="4" y="64"/>
                  </a:lnTo>
                  <a:lnTo>
                    <a:pt x="2" y="64"/>
                  </a:lnTo>
                  <a:lnTo>
                    <a:pt x="2" y="64"/>
                  </a:lnTo>
                  <a:lnTo>
                    <a:pt x="0" y="69"/>
                  </a:lnTo>
                  <a:lnTo>
                    <a:pt x="0" y="71"/>
                  </a:lnTo>
                  <a:lnTo>
                    <a:pt x="0" y="71"/>
                  </a:lnTo>
                  <a:lnTo>
                    <a:pt x="0" y="74"/>
                  </a:lnTo>
                  <a:lnTo>
                    <a:pt x="0" y="74"/>
                  </a:lnTo>
                  <a:lnTo>
                    <a:pt x="0" y="74"/>
                  </a:lnTo>
                  <a:lnTo>
                    <a:pt x="0" y="76"/>
                  </a:lnTo>
                  <a:lnTo>
                    <a:pt x="0" y="76"/>
                  </a:lnTo>
                  <a:lnTo>
                    <a:pt x="2" y="81"/>
                  </a:lnTo>
                  <a:lnTo>
                    <a:pt x="2" y="83"/>
                  </a:lnTo>
                  <a:lnTo>
                    <a:pt x="2" y="83"/>
                  </a:lnTo>
                  <a:lnTo>
                    <a:pt x="2" y="86"/>
                  </a:lnTo>
                  <a:lnTo>
                    <a:pt x="4" y="88"/>
                  </a:lnTo>
                  <a:lnTo>
                    <a:pt x="4" y="90"/>
                  </a:lnTo>
                  <a:lnTo>
                    <a:pt x="4" y="90"/>
                  </a:lnTo>
                  <a:lnTo>
                    <a:pt x="7" y="97"/>
                  </a:lnTo>
                  <a:lnTo>
                    <a:pt x="9" y="100"/>
                  </a:lnTo>
                  <a:lnTo>
                    <a:pt x="9" y="100"/>
                  </a:lnTo>
                  <a:lnTo>
                    <a:pt x="12" y="102"/>
                  </a:lnTo>
                  <a:lnTo>
                    <a:pt x="12" y="102"/>
                  </a:lnTo>
                  <a:lnTo>
                    <a:pt x="14" y="104"/>
                  </a:lnTo>
                  <a:lnTo>
                    <a:pt x="14" y="107"/>
                  </a:lnTo>
                  <a:lnTo>
                    <a:pt x="14" y="107"/>
                  </a:lnTo>
                  <a:lnTo>
                    <a:pt x="14" y="109"/>
                  </a:lnTo>
                  <a:lnTo>
                    <a:pt x="14" y="112"/>
                  </a:lnTo>
                  <a:lnTo>
                    <a:pt x="16" y="112"/>
                  </a:lnTo>
                  <a:lnTo>
                    <a:pt x="16" y="114"/>
                  </a:lnTo>
                  <a:lnTo>
                    <a:pt x="19" y="114"/>
                  </a:lnTo>
                  <a:lnTo>
                    <a:pt x="19" y="114"/>
                  </a:lnTo>
                  <a:lnTo>
                    <a:pt x="19" y="116"/>
                  </a:lnTo>
                  <a:lnTo>
                    <a:pt x="19" y="116"/>
                  </a:lnTo>
                  <a:lnTo>
                    <a:pt x="21" y="116"/>
                  </a:lnTo>
                  <a:lnTo>
                    <a:pt x="21" y="116"/>
                  </a:lnTo>
                  <a:lnTo>
                    <a:pt x="21" y="119"/>
                  </a:lnTo>
                  <a:lnTo>
                    <a:pt x="21" y="119"/>
                  </a:lnTo>
                  <a:lnTo>
                    <a:pt x="21" y="119"/>
                  </a:lnTo>
                  <a:lnTo>
                    <a:pt x="21" y="121"/>
                  </a:lnTo>
                  <a:lnTo>
                    <a:pt x="21" y="121"/>
                  </a:lnTo>
                  <a:lnTo>
                    <a:pt x="23" y="123"/>
                  </a:lnTo>
                  <a:lnTo>
                    <a:pt x="23" y="123"/>
                  </a:lnTo>
                  <a:lnTo>
                    <a:pt x="26" y="123"/>
                  </a:lnTo>
                  <a:lnTo>
                    <a:pt x="30" y="123"/>
                  </a:lnTo>
                  <a:lnTo>
                    <a:pt x="30" y="121"/>
                  </a:lnTo>
                  <a:lnTo>
                    <a:pt x="30" y="121"/>
                  </a:lnTo>
                  <a:lnTo>
                    <a:pt x="33" y="123"/>
                  </a:lnTo>
                  <a:lnTo>
                    <a:pt x="35" y="126"/>
                  </a:lnTo>
                  <a:lnTo>
                    <a:pt x="35" y="126"/>
                  </a:lnTo>
                  <a:lnTo>
                    <a:pt x="38" y="128"/>
                  </a:lnTo>
                  <a:lnTo>
                    <a:pt x="38" y="128"/>
                  </a:lnTo>
                  <a:lnTo>
                    <a:pt x="42" y="128"/>
                  </a:lnTo>
                  <a:lnTo>
                    <a:pt x="45" y="128"/>
                  </a:lnTo>
                  <a:lnTo>
                    <a:pt x="45" y="128"/>
                  </a:lnTo>
                  <a:lnTo>
                    <a:pt x="42" y="128"/>
                  </a:lnTo>
                  <a:lnTo>
                    <a:pt x="42" y="128"/>
                  </a:lnTo>
                  <a:lnTo>
                    <a:pt x="42" y="128"/>
                  </a:lnTo>
                  <a:lnTo>
                    <a:pt x="42" y="130"/>
                  </a:lnTo>
                  <a:lnTo>
                    <a:pt x="45" y="128"/>
                  </a:lnTo>
                  <a:lnTo>
                    <a:pt x="47" y="130"/>
                  </a:lnTo>
                  <a:lnTo>
                    <a:pt x="49" y="130"/>
                  </a:lnTo>
                  <a:lnTo>
                    <a:pt x="45" y="133"/>
                  </a:lnTo>
                  <a:lnTo>
                    <a:pt x="42" y="130"/>
                  </a:lnTo>
                  <a:lnTo>
                    <a:pt x="42" y="130"/>
                  </a:lnTo>
                  <a:lnTo>
                    <a:pt x="42" y="133"/>
                  </a:lnTo>
                  <a:lnTo>
                    <a:pt x="42" y="133"/>
                  </a:lnTo>
                  <a:lnTo>
                    <a:pt x="42" y="135"/>
                  </a:lnTo>
                  <a:lnTo>
                    <a:pt x="45" y="135"/>
                  </a:lnTo>
                  <a:lnTo>
                    <a:pt x="47" y="138"/>
                  </a:lnTo>
                  <a:lnTo>
                    <a:pt x="47" y="138"/>
                  </a:lnTo>
                  <a:lnTo>
                    <a:pt x="47" y="140"/>
                  </a:lnTo>
                  <a:lnTo>
                    <a:pt x="42" y="140"/>
                  </a:lnTo>
                  <a:lnTo>
                    <a:pt x="45" y="142"/>
                  </a:lnTo>
                  <a:lnTo>
                    <a:pt x="45" y="142"/>
                  </a:lnTo>
                  <a:lnTo>
                    <a:pt x="42" y="142"/>
                  </a:lnTo>
                  <a:lnTo>
                    <a:pt x="42" y="142"/>
                  </a:lnTo>
                  <a:lnTo>
                    <a:pt x="40" y="142"/>
                  </a:lnTo>
                  <a:lnTo>
                    <a:pt x="40" y="142"/>
                  </a:lnTo>
                  <a:lnTo>
                    <a:pt x="40" y="142"/>
                  </a:lnTo>
                  <a:lnTo>
                    <a:pt x="42" y="147"/>
                  </a:lnTo>
                  <a:lnTo>
                    <a:pt x="42" y="149"/>
                  </a:lnTo>
                  <a:lnTo>
                    <a:pt x="45" y="152"/>
                  </a:lnTo>
                  <a:lnTo>
                    <a:pt x="45" y="157"/>
                  </a:lnTo>
                  <a:lnTo>
                    <a:pt x="47" y="157"/>
                  </a:lnTo>
                  <a:lnTo>
                    <a:pt x="47" y="157"/>
                  </a:lnTo>
                  <a:lnTo>
                    <a:pt x="47" y="157"/>
                  </a:lnTo>
                  <a:lnTo>
                    <a:pt x="47" y="159"/>
                  </a:lnTo>
                  <a:lnTo>
                    <a:pt x="47" y="159"/>
                  </a:lnTo>
                  <a:lnTo>
                    <a:pt x="47" y="161"/>
                  </a:lnTo>
                  <a:lnTo>
                    <a:pt x="47" y="161"/>
                  </a:lnTo>
                  <a:lnTo>
                    <a:pt x="49" y="161"/>
                  </a:lnTo>
                  <a:lnTo>
                    <a:pt x="49" y="164"/>
                  </a:lnTo>
                  <a:lnTo>
                    <a:pt x="49" y="164"/>
                  </a:lnTo>
                  <a:lnTo>
                    <a:pt x="49" y="166"/>
                  </a:lnTo>
                  <a:lnTo>
                    <a:pt x="47" y="166"/>
                  </a:lnTo>
                  <a:lnTo>
                    <a:pt x="47" y="168"/>
                  </a:lnTo>
                  <a:lnTo>
                    <a:pt x="47" y="168"/>
                  </a:lnTo>
                  <a:lnTo>
                    <a:pt x="47" y="168"/>
                  </a:lnTo>
                  <a:lnTo>
                    <a:pt x="49" y="175"/>
                  </a:lnTo>
                  <a:lnTo>
                    <a:pt x="49" y="175"/>
                  </a:lnTo>
                  <a:lnTo>
                    <a:pt x="49" y="175"/>
                  </a:lnTo>
                  <a:lnTo>
                    <a:pt x="49" y="178"/>
                  </a:lnTo>
                  <a:lnTo>
                    <a:pt x="49" y="178"/>
                  </a:lnTo>
                  <a:lnTo>
                    <a:pt x="49" y="178"/>
                  </a:lnTo>
                  <a:lnTo>
                    <a:pt x="47" y="178"/>
                  </a:lnTo>
                  <a:lnTo>
                    <a:pt x="47" y="178"/>
                  </a:lnTo>
                  <a:lnTo>
                    <a:pt x="47" y="180"/>
                  </a:lnTo>
                  <a:lnTo>
                    <a:pt x="45" y="187"/>
                  </a:lnTo>
                  <a:lnTo>
                    <a:pt x="45" y="187"/>
                  </a:lnTo>
                  <a:lnTo>
                    <a:pt x="45" y="190"/>
                  </a:lnTo>
                  <a:lnTo>
                    <a:pt x="42" y="192"/>
                  </a:lnTo>
                  <a:lnTo>
                    <a:pt x="42" y="194"/>
                  </a:lnTo>
                  <a:lnTo>
                    <a:pt x="42" y="197"/>
                  </a:lnTo>
                  <a:lnTo>
                    <a:pt x="40" y="197"/>
                  </a:lnTo>
                  <a:lnTo>
                    <a:pt x="40" y="199"/>
                  </a:lnTo>
                  <a:lnTo>
                    <a:pt x="42" y="204"/>
                  </a:lnTo>
                  <a:lnTo>
                    <a:pt x="47" y="202"/>
                  </a:lnTo>
                  <a:lnTo>
                    <a:pt x="47" y="202"/>
                  </a:lnTo>
                  <a:lnTo>
                    <a:pt x="49" y="199"/>
                  </a:lnTo>
                  <a:lnTo>
                    <a:pt x="52" y="197"/>
                  </a:lnTo>
                  <a:lnTo>
                    <a:pt x="54" y="197"/>
                  </a:lnTo>
                  <a:lnTo>
                    <a:pt x="52" y="202"/>
                  </a:lnTo>
                  <a:lnTo>
                    <a:pt x="54" y="199"/>
                  </a:lnTo>
                  <a:lnTo>
                    <a:pt x="57" y="199"/>
                  </a:lnTo>
                  <a:lnTo>
                    <a:pt x="54" y="202"/>
                  </a:lnTo>
                  <a:lnTo>
                    <a:pt x="54" y="204"/>
                  </a:lnTo>
                  <a:lnTo>
                    <a:pt x="54" y="204"/>
                  </a:lnTo>
                  <a:lnTo>
                    <a:pt x="66" y="192"/>
                  </a:lnTo>
                  <a:lnTo>
                    <a:pt x="68" y="192"/>
                  </a:lnTo>
                  <a:lnTo>
                    <a:pt x="68" y="192"/>
                  </a:lnTo>
                  <a:lnTo>
                    <a:pt x="61" y="199"/>
                  </a:lnTo>
                  <a:lnTo>
                    <a:pt x="61" y="202"/>
                  </a:lnTo>
                  <a:lnTo>
                    <a:pt x="64" y="199"/>
                  </a:lnTo>
                  <a:lnTo>
                    <a:pt x="66" y="199"/>
                  </a:lnTo>
                  <a:lnTo>
                    <a:pt x="68" y="199"/>
                  </a:lnTo>
                  <a:lnTo>
                    <a:pt x="66" y="202"/>
                  </a:lnTo>
                  <a:lnTo>
                    <a:pt x="66" y="204"/>
                  </a:lnTo>
                  <a:lnTo>
                    <a:pt x="64" y="206"/>
                  </a:lnTo>
                  <a:lnTo>
                    <a:pt x="64" y="206"/>
                  </a:lnTo>
                  <a:lnTo>
                    <a:pt x="64" y="209"/>
                  </a:lnTo>
                  <a:lnTo>
                    <a:pt x="61" y="211"/>
                  </a:lnTo>
                  <a:lnTo>
                    <a:pt x="61" y="213"/>
                  </a:lnTo>
                  <a:lnTo>
                    <a:pt x="61" y="213"/>
                  </a:lnTo>
                  <a:lnTo>
                    <a:pt x="64" y="216"/>
                  </a:lnTo>
                  <a:lnTo>
                    <a:pt x="66" y="216"/>
                  </a:lnTo>
                  <a:lnTo>
                    <a:pt x="71" y="218"/>
                  </a:lnTo>
                  <a:lnTo>
                    <a:pt x="71" y="218"/>
                  </a:lnTo>
                  <a:lnTo>
                    <a:pt x="73" y="218"/>
                  </a:lnTo>
                  <a:lnTo>
                    <a:pt x="73" y="216"/>
                  </a:lnTo>
                  <a:lnTo>
                    <a:pt x="73" y="216"/>
                  </a:lnTo>
                  <a:lnTo>
                    <a:pt x="73" y="216"/>
                  </a:lnTo>
                  <a:lnTo>
                    <a:pt x="75" y="216"/>
                  </a:lnTo>
                  <a:lnTo>
                    <a:pt x="80" y="213"/>
                  </a:lnTo>
                  <a:lnTo>
                    <a:pt x="80" y="216"/>
                  </a:lnTo>
                  <a:lnTo>
                    <a:pt x="83" y="216"/>
                  </a:lnTo>
                  <a:lnTo>
                    <a:pt x="75" y="218"/>
                  </a:lnTo>
                  <a:lnTo>
                    <a:pt x="75" y="218"/>
                  </a:lnTo>
                  <a:lnTo>
                    <a:pt x="75" y="218"/>
                  </a:lnTo>
                  <a:lnTo>
                    <a:pt x="75" y="220"/>
                  </a:lnTo>
                  <a:lnTo>
                    <a:pt x="75" y="220"/>
                  </a:lnTo>
                  <a:lnTo>
                    <a:pt x="75" y="223"/>
                  </a:lnTo>
                  <a:lnTo>
                    <a:pt x="73" y="225"/>
                  </a:lnTo>
                  <a:lnTo>
                    <a:pt x="71" y="228"/>
                  </a:lnTo>
                  <a:lnTo>
                    <a:pt x="71" y="230"/>
                  </a:lnTo>
                  <a:lnTo>
                    <a:pt x="71" y="232"/>
                  </a:lnTo>
                  <a:lnTo>
                    <a:pt x="73" y="235"/>
                  </a:lnTo>
                  <a:lnTo>
                    <a:pt x="75" y="235"/>
                  </a:lnTo>
                  <a:lnTo>
                    <a:pt x="78" y="235"/>
                  </a:lnTo>
                  <a:lnTo>
                    <a:pt x="78" y="235"/>
                  </a:lnTo>
                  <a:lnTo>
                    <a:pt x="78" y="235"/>
                  </a:lnTo>
                  <a:lnTo>
                    <a:pt x="78" y="235"/>
                  </a:lnTo>
                  <a:lnTo>
                    <a:pt x="78" y="237"/>
                  </a:lnTo>
                  <a:lnTo>
                    <a:pt x="80" y="237"/>
                  </a:lnTo>
                  <a:lnTo>
                    <a:pt x="80" y="237"/>
                  </a:lnTo>
                  <a:lnTo>
                    <a:pt x="80" y="237"/>
                  </a:lnTo>
                  <a:lnTo>
                    <a:pt x="80" y="239"/>
                  </a:lnTo>
                  <a:lnTo>
                    <a:pt x="80" y="242"/>
                  </a:lnTo>
                  <a:lnTo>
                    <a:pt x="83" y="242"/>
                  </a:lnTo>
                  <a:lnTo>
                    <a:pt x="83" y="242"/>
                  </a:lnTo>
                  <a:lnTo>
                    <a:pt x="83" y="239"/>
                  </a:lnTo>
                  <a:lnTo>
                    <a:pt x="85" y="239"/>
                  </a:lnTo>
                  <a:lnTo>
                    <a:pt x="83" y="242"/>
                  </a:lnTo>
                  <a:lnTo>
                    <a:pt x="83" y="242"/>
                  </a:lnTo>
                  <a:lnTo>
                    <a:pt x="85" y="242"/>
                  </a:lnTo>
                  <a:lnTo>
                    <a:pt x="85" y="242"/>
                  </a:lnTo>
                  <a:lnTo>
                    <a:pt x="90" y="244"/>
                  </a:lnTo>
                  <a:lnTo>
                    <a:pt x="87" y="246"/>
                  </a:lnTo>
                  <a:lnTo>
                    <a:pt x="87" y="246"/>
                  </a:lnTo>
                  <a:lnTo>
                    <a:pt x="85" y="246"/>
                  </a:lnTo>
                  <a:lnTo>
                    <a:pt x="87" y="246"/>
                  </a:lnTo>
                  <a:lnTo>
                    <a:pt x="87" y="249"/>
                  </a:lnTo>
                  <a:lnTo>
                    <a:pt x="90" y="249"/>
                  </a:lnTo>
                  <a:lnTo>
                    <a:pt x="90" y="251"/>
                  </a:lnTo>
                  <a:lnTo>
                    <a:pt x="94" y="251"/>
                  </a:lnTo>
                  <a:lnTo>
                    <a:pt x="94" y="251"/>
                  </a:lnTo>
                  <a:lnTo>
                    <a:pt x="92" y="251"/>
                  </a:lnTo>
                  <a:lnTo>
                    <a:pt x="92" y="251"/>
                  </a:lnTo>
                  <a:lnTo>
                    <a:pt x="92" y="251"/>
                  </a:lnTo>
                  <a:lnTo>
                    <a:pt x="90" y="254"/>
                  </a:lnTo>
                  <a:lnTo>
                    <a:pt x="90" y="254"/>
                  </a:lnTo>
                  <a:lnTo>
                    <a:pt x="90" y="254"/>
                  </a:lnTo>
                  <a:lnTo>
                    <a:pt x="90" y="254"/>
                  </a:lnTo>
                  <a:lnTo>
                    <a:pt x="87" y="254"/>
                  </a:lnTo>
                  <a:lnTo>
                    <a:pt x="87" y="256"/>
                  </a:lnTo>
                  <a:lnTo>
                    <a:pt x="87" y="256"/>
                  </a:lnTo>
                  <a:lnTo>
                    <a:pt x="87" y="256"/>
                  </a:lnTo>
                  <a:lnTo>
                    <a:pt x="87" y="256"/>
                  </a:lnTo>
                  <a:lnTo>
                    <a:pt x="87" y="258"/>
                  </a:lnTo>
                  <a:lnTo>
                    <a:pt x="87" y="258"/>
                  </a:lnTo>
                  <a:lnTo>
                    <a:pt x="87" y="261"/>
                  </a:lnTo>
                  <a:lnTo>
                    <a:pt x="87" y="258"/>
                  </a:lnTo>
                  <a:lnTo>
                    <a:pt x="90" y="258"/>
                  </a:lnTo>
                  <a:lnTo>
                    <a:pt x="90" y="261"/>
                  </a:lnTo>
                  <a:lnTo>
                    <a:pt x="90" y="261"/>
                  </a:lnTo>
                  <a:lnTo>
                    <a:pt x="94" y="258"/>
                  </a:lnTo>
                  <a:lnTo>
                    <a:pt x="97" y="258"/>
                  </a:lnTo>
                  <a:lnTo>
                    <a:pt x="97" y="258"/>
                  </a:lnTo>
                  <a:lnTo>
                    <a:pt x="97" y="256"/>
                  </a:lnTo>
                  <a:lnTo>
                    <a:pt x="97" y="256"/>
                  </a:lnTo>
                  <a:lnTo>
                    <a:pt x="97" y="256"/>
                  </a:lnTo>
                  <a:lnTo>
                    <a:pt x="97" y="256"/>
                  </a:lnTo>
                  <a:lnTo>
                    <a:pt x="99" y="256"/>
                  </a:lnTo>
                  <a:lnTo>
                    <a:pt x="99" y="256"/>
                  </a:lnTo>
                  <a:lnTo>
                    <a:pt x="99" y="258"/>
                  </a:lnTo>
                  <a:lnTo>
                    <a:pt x="101" y="258"/>
                  </a:lnTo>
                  <a:lnTo>
                    <a:pt x="101" y="258"/>
                  </a:lnTo>
                  <a:lnTo>
                    <a:pt x="104" y="256"/>
                  </a:lnTo>
                  <a:lnTo>
                    <a:pt x="106" y="254"/>
                  </a:lnTo>
                  <a:lnTo>
                    <a:pt x="106" y="256"/>
                  </a:lnTo>
                  <a:lnTo>
                    <a:pt x="104" y="258"/>
                  </a:lnTo>
                  <a:lnTo>
                    <a:pt x="104" y="258"/>
                  </a:lnTo>
                  <a:lnTo>
                    <a:pt x="101" y="258"/>
                  </a:lnTo>
                  <a:lnTo>
                    <a:pt x="101" y="261"/>
                  </a:lnTo>
                  <a:lnTo>
                    <a:pt x="104" y="261"/>
                  </a:lnTo>
                  <a:lnTo>
                    <a:pt x="104" y="261"/>
                  </a:lnTo>
                  <a:lnTo>
                    <a:pt x="106" y="261"/>
                  </a:lnTo>
                  <a:lnTo>
                    <a:pt x="106" y="261"/>
                  </a:lnTo>
                  <a:lnTo>
                    <a:pt x="104" y="261"/>
                  </a:lnTo>
                  <a:lnTo>
                    <a:pt x="101" y="261"/>
                  </a:lnTo>
                  <a:lnTo>
                    <a:pt x="101" y="263"/>
                  </a:lnTo>
                  <a:lnTo>
                    <a:pt x="104" y="263"/>
                  </a:lnTo>
                  <a:lnTo>
                    <a:pt x="104" y="263"/>
                  </a:lnTo>
                  <a:lnTo>
                    <a:pt x="101" y="263"/>
                  </a:lnTo>
                  <a:lnTo>
                    <a:pt x="101" y="265"/>
                  </a:lnTo>
                  <a:lnTo>
                    <a:pt x="101" y="265"/>
                  </a:lnTo>
                  <a:lnTo>
                    <a:pt x="101" y="268"/>
                  </a:lnTo>
                  <a:lnTo>
                    <a:pt x="101" y="268"/>
                  </a:lnTo>
                  <a:lnTo>
                    <a:pt x="101" y="268"/>
                  </a:lnTo>
                  <a:lnTo>
                    <a:pt x="101" y="268"/>
                  </a:lnTo>
                  <a:lnTo>
                    <a:pt x="101" y="268"/>
                  </a:lnTo>
                  <a:lnTo>
                    <a:pt x="101" y="268"/>
                  </a:lnTo>
                  <a:lnTo>
                    <a:pt x="99" y="268"/>
                  </a:lnTo>
                  <a:lnTo>
                    <a:pt x="99" y="270"/>
                  </a:lnTo>
                  <a:lnTo>
                    <a:pt x="99" y="270"/>
                  </a:lnTo>
                  <a:lnTo>
                    <a:pt x="101" y="270"/>
                  </a:lnTo>
                  <a:lnTo>
                    <a:pt x="101" y="270"/>
                  </a:lnTo>
                  <a:lnTo>
                    <a:pt x="104" y="273"/>
                  </a:lnTo>
                  <a:lnTo>
                    <a:pt x="104" y="273"/>
                  </a:lnTo>
                  <a:lnTo>
                    <a:pt x="109" y="277"/>
                  </a:lnTo>
                  <a:lnTo>
                    <a:pt x="109" y="277"/>
                  </a:lnTo>
                  <a:lnTo>
                    <a:pt x="109" y="280"/>
                  </a:lnTo>
                  <a:lnTo>
                    <a:pt x="109" y="280"/>
                  </a:lnTo>
                  <a:lnTo>
                    <a:pt x="104" y="280"/>
                  </a:lnTo>
                  <a:lnTo>
                    <a:pt x="104" y="280"/>
                  </a:lnTo>
                  <a:lnTo>
                    <a:pt x="104" y="282"/>
                  </a:lnTo>
                  <a:lnTo>
                    <a:pt x="104" y="282"/>
                  </a:lnTo>
                  <a:lnTo>
                    <a:pt x="104" y="284"/>
                  </a:lnTo>
                  <a:lnTo>
                    <a:pt x="104" y="284"/>
                  </a:lnTo>
                  <a:lnTo>
                    <a:pt x="101" y="284"/>
                  </a:lnTo>
                  <a:lnTo>
                    <a:pt x="101" y="284"/>
                  </a:lnTo>
                  <a:lnTo>
                    <a:pt x="101" y="284"/>
                  </a:lnTo>
                  <a:lnTo>
                    <a:pt x="99" y="284"/>
                  </a:lnTo>
                  <a:lnTo>
                    <a:pt x="99" y="287"/>
                  </a:lnTo>
                  <a:lnTo>
                    <a:pt x="101" y="287"/>
                  </a:lnTo>
                  <a:lnTo>
                    <a:pt x="101" y="287"/>
                  </a:lnTo>
                  <a:lnTo>
                    <a:pt x="101" y="287"/>
                  </a:lnTo>
                  <a:lnTo>
                    <a:pt x="104" y="287"/>
                  </a:lnTo>
                  <a:lnTo>
                    <a:pt x="101" y="289"/>
                  </a:lnTo>
                  <a:lnTo>
                    <a:pt x="101" y="289"/>
                  </a:lnTo>
                  <a:lnTo>
                    <a:pt x="101" y="289"/>
                  </a:lnTo>
                  <a:lnTo>
                    <a:pt x="101" y="289"/>
                  </a:lnTo>
                  <a:lnTo>
                    <a:pt x="101" y="289"/>
                  </a:lnTo>
                  <a:lnTo>
                    <a:pt x="101" y="291"/>
                  </a:lnTo>
                  <a:lnTo>
                    <a:pt x="101" y="291"/>
                  </a:lnTo>
                  <a:lnTo>
                    <a:pt x="101" y="291"/>
                  </a:lnTo>
                  <a:lnTo>
                    <a:pt x="104" y="291"/>
                  </a:lnTo>
                  <a:lnTo>
                    <a:pt x="106" y="291"/>
                  </a:lnTo>
                  <a:lnTo>
                    <a:pt x="106" y="291"/>
                  </a:lnTo>
                  <a:lnTo>
                    <a:pt x="106" y="294"/>
                  </a:lnTo>
                  <a:lnTo>
                    <a:pt x="109" y="294"/>
                  </a:lnTo>
                  <a:lnTo>
                    <a:pt x="109" y="296"/>
                  </a:lnTo>
                  <a:lnTo>
                    <a:pt x="109" y="296"/>
                  </a:lnTo>
                  <a:lnTo>
                    <a:pt x="111" y="299"/>
                  </a:lnTo>
                  <a:lnTo>
                    <a:pt x="116" y="299"/>
                  </a:lnTo>
                  <a:lnTo>
                    <a:pt x="116" y="299"/>
                  </a:lnTo>
                  <a:lnTo>
                    <a:pt x="111" y="299"/>
                  </a:lnTo>
                  <a:lnTo>
                    <a:pt x="109" y="299"/>
                  </a:lnTo>
                  <a:lnTo>
                    <a:pt x="106" y="299"/>
                  </a:lnTo>
                  <a:lnTo>
                    <a:pt x="106" y="296"/>
                  </a:lnTo>
                  <a:lnTo>
                    <a:pt x="106" y="294"/>
                  </a:lnTo>
                  <a:lnTo>
                    <a:pt x="101" y="291"/>
                  </a:lnTo>
                  <a:lnTo>
                    <a:pt x="101" y="291"/>
                  </a:lnTo>
                  <a:lnTo>
                    <a:pt x="99" y="291"/>
                  </a:lnTo>
                  <a:lnTo>
                    <a:pt x="99" y="291"/>
                  </a:lnTo>
                  <a:lnTo>
                    <a:pt x="99" y="291"/>
                  </a:lnTo>
                  <a:lnTo>
                    <a:pt x="99" y="291"/>
                  </a:lnTo>
                  <a:lnTo>
                    <a:pt x="99" y="294"/>
                  </a:lnTo>
                  <a:lnTo>
                    <a:pt x="97" y="294"/>
                  </a:lnTo>
                  <a:lnTo>
                    <a:pt x="97" y="294"/>
                  </a:lnTo>
                  <a:lnTo>
                    <a:pt x="94" y="291"/>
                  </a:lnTo>
                  <a:lnTo>
                    <a:pt x="94" y="291"/>
                  </a:lnTo>
                  <a:lnTo>
                    <a:pt x="90" y="291"/>
                  </a:lnTo>
                  <a:lnTo>
                    <a:pt x="92" y="291"/>
                  </a:lnTo>
                  <a:lnTo>
                    <a:pt x="92" y="294"/>
                  </a:lnTo>
                  <a:lnTo>
                    <a:pt x="92" y="294"/>
                  </a:lnTo>
                  <a:lnTo>
                    <a:pt x="92" y="294"/>
                  </a:lnTo>
                  <a:lnTo>
                    <a:pt x="92" y="294"/>
                  </a:lnTo>
                  <a:lnTo>
                    <a:pt x="90" y="294"/>
                  </a:lnTo>
                  <a:lnTo>
                    <a:pt x="92" y="296"/>
                  </a:lnTo>
                  <a:lnTo>
                    <a:pt x="92" y="296"/>
                  </a:lnTo>
                  <a:lnTo>
                    <a:pt x="92" y="299"/>
                  </a:lnTo>
                  <a:lnTo>
                    <a:pt x="94" y="299"/>
                  </a:lnTo>
                  <a:lnTo>
                    <a:pt x="94" y="299"/>
                  </a:lnTo>
                  <a:lnTo>
                    <a:pt x="97" y="299"/>
                  </a:lnTo>
                  <a:lnTo>
                    <a:pt x="97" y="303"/>
                  </a:lnTo>
                  <a:lnTo>
                    <a:pt x="97" y="303"/>
                  </a:lnTo>
                  <a:lnTo>
                    <a:pt x="97" y="306"/>
                  </a:lnTo>
                  <a:lnTo>
                    <a:pt x="97" y="306"/>
                  </a:lnTo>
                  <a:lnTo>
                    <a:pt x="94" y="310"/>
                  </a:lnTo>
                  <a:lnTo>
                    <a:pt x="92" y="313"/>
                  </a:lnTo>
                  <a:lnTo>
                    <a:pt x="94" y="315"/>
                  </a:lnTo>
                  <a:lnTo>
                    <a:pt x="94" y="315"/>
                  </a:lnTo>
                  <a:lnTo>
                    <a:pt x="94" y="315"/>
                  </a:lnTo>
                  <a:lnTo>
                    <a:pt x="94" y="318"/>
                  </a:lnTo>
                  <a:lnTo>
                    <a:pt x="92" y="318"/>
                  </a:lnTo>
                  <a:lnTo>
                    <a:pt x="92" y="320"/>
                  </a:lnTo>
                  <a:lnTo>
                    <a:pt x="94" y="320"/>
                  </a:lnTo>
                  <a:lnTo>
                    <a:pt x="94" y="320"/>
                  </a:lnTo>
                  <a:lnTo>
                    <a:pt x="94" y="320"/>
                  </a:lnTo>
                  <a:lnTo>
                    <a:pt x="97" y="320"/>
                  </a:lnTo>
                  <a:lnTo>
                    <a:pt x="97" y="318"/>
                  </a:lnTo>
                  <a:lnTo>
                    <a:pt x="99" y="315"/>
                  </a:lnTo>
                  <a:lnTo>
                    <a:pt x="99" y="318"/>
                  </a:lnTo>
                  <a:lnTo>
                    <a:pt x="99" y="318"/>
                  </a:lnTo>
                  <a:lnTo>
                    <a:pt x="99" y="318"/>
                  </a:lnTo>
                  <a:lnTo>
                    <a:pt x="99" y="318"/>
                  </a:lnTo>
                  <a:lnTo>
                    <a:pt x="99" y="318"/>
                  </a:lnTo>
                  <a:lnTo>
                    <a:pt x="101" y="318"/>
                  </a:lnTo>
                  <a:lnTo>
                    <a:pt x="101" y="318"/>
                  </a:lnTo>
                  <a:lnTo>
                    <a:pt x="101" y="318"/>
                  </a:lnTo>
                  <a:lnTo>
                    <a:pt x="101" y="318"/>
                  </a:lnTo>
                  <a:lnTo>
                    <a:pt x="101" y="318"/>
                  </a:lnTo>
                  <a:lnTo>
                    <a:pt x="101" y="318"/>
                  </a:lnTo>
                  <a:lnTo>
                    <a:pt x="104" y="318"/>
                  </a:lnTo>
                  <a:lnTo>
                    <a:pt x="104" y="318"/>
                  </a:lnTo>
                  <a:lnTo>
                    <a:pt x="99" y="320"/>
                  </a:lnTo>
                  <a:lnTo>
                    <a:pt x="99" y="322"/>
                  </a:lnTo>
                  <a:lnTo>
                    <a:pt x="101" y="322"/>
                  </a:lnTo>
                  <a:lnTo>
                    <a:pt x="101" y="325"/>
                  </a:lnTo>
                  <a:lnTo>
                    <a:pt x="101" y="325"/>
                  </a:lnTo>
                  <a:lnTo>
                    <a:pt x="101" y="327"/>
                  </a:lnTo>
                  <a:lnTo>
                    <a:pt x="97" y="327"/>
                  </a:lnTo>
                  <a:lnTo>
                    <a:pt x="97" y="327"/>
                  </a:lnTo>
                  <a:lnTo>
                    <a:pt x="99" y="327"/>
                  </a:lnTo>
                  <a:lnTo>
                    <a:pt x="99" y="327"/>
                  </a:lnTo>
                  <a:lnTo>
                    <a:pt x="101" y="329"/>
                  </a:lnTo>
                  <a:lnTo>
                    <a:pt x="99" y="329"/>
                  </a:lnTo>
                  <a:lnTo>
                    <a:pt x="97" y="332"/>
                  </a:lnTo>
                  <a:lnTo>
                    <a:pt x="97" y="332"/>
                  </a:lnTo>
                  <a:lnTo>
                    <a:pt x="94" y="334"/>
                  </a:lnTo>
                  <a:lnTo>
                    <a:pt x="94" y="334"/>
                  </a:lnTo>
                  <a:lnTo>
                    <a:pt x="92" y="339"/>
                  </a:lnTo>
                  <a:lnTo>
                    <a:pt x="90" y="339"/>
                  </a:lnTo>
                  <a:lnTo>
                    <a:pt x="92" y="341"/>
                  </a:lnTo>
                  <a:lnTo>
                    <a:pt x="92" y="344"/>
                  </a:lnTo>
                  <a:lnTo>
                    <a:pt x="92" y="344"/>
                  </a:lnTo>
                  <a:lnTo>
                    <a:pt x="92" y="344"/>
                  </a:lnTo>
                  <a:lnTo>
                    <a:pt x="90" y="344"/>
                  </a:lnTo>
                  <a:lnTo>
                    <a:pt x="90" y="346"/>
                  </a:lnTo>
                  <a:lnTo>
                    <a:pt x="92" y="346"/>
                  </a:lnTo>
                  <a:lnTo>
                    <a:pt x="92" y="348"/>
                  </a:lnTo>
                  <a:lnTo>
                    <a:pt x="92" y="348"/>
                  </a:lnTo>
                  <a:lnTo>
                    <a:pt x="92" y="351"/>
                  </a:lnTo>
                  <a:lnTo>
                    <a:pt x="90" y="351"/>
                  </a:lnTo>
                  <a:lnTo>
                    <a:pt x="90" y="348"/>
                  </a:lnTo>
                  <a:lnTo>
                    <a:pt x="87" y="351"/>
                  </a:lnTo>
                  <a:lnTo>
                    <a:pt x="90" y="353"/>
                  </a:lnTo>
                  <a:lnTo>
                    <a:pt x="90" y="353"/>
                  </a:lnTo>
                  <a:lnTo>
                    <a:pt x="90" y="355"/>
                  </a:lnTo>
                  <a:lnTo>
                    <a:pt x="90" y="355"/>
                  </a:lnTo>
                  <a:lnTo>
                    <a:pt x="90" y="353"/>
                  </a:lnTo>
                  <a:lnTo>
                    <a:pt x="87" y="353"/>
                  </a:lnTo>
                  <a:lnTo>
                    <a:pt x="87" y="353"/>
                  </a:lnTo>
                  <a:lnTo>
                    <a:pt x="87" y="355"/>
                  </a:lnTo>
                  <a:lnTo>
                    <a:pt x="87" y="355"/>
                  </a:lnTo>
                  <a:lnTo>
                    <a:pt x="87" y="355"/>
                  </a:lnTo>
                  <a:lnTo>
                    <a:pt x="87" y="355"/>
                  </a:lnTo>
                  <a:lnTo>
                    <a:pt x="87" y="358"/>
                  </a:lnTo>
                  <a:lnTo>
                    <a:pt x="87" y="358"/>
                  </a:lnTo>
                  <a:lnTo>
                    <a:pt x="87" y="358"/>
                  </a:lnTo>
                  <a:lnTo>
                    <a:pt x="87" y="358"/>
                  </a:lnTo>
                  <a:lnTo>
                    <a:pt x="87" y="360"/>
                  </a:lnTo>
                  <a:lnTo>
                    <a:pt x="87" y="360"/>
                  </a:lnTo>
                  <a:lnTo>
                    <a:pt x="87" y="362"/>
                  </a:lnTo>
                  <a:lnTo>
                    <a:pt x="87" y="362"/>
                  </a:lnTo>
                  <a:lnTo>
                    <a:pt x="87" y="362"/>
                  </a:lnTo>
                  <a:lnTo>
                    <a:pt x="87" y="362"/>
                  </a:lnTo>
                  <a:lnTo>
                    <a:pt x="87" y="360"/>
                  </a:lnTo>
                  <a:lnTo>
                    <a:pt x="90" y="360"/>
                  </a:lnTo>
                  <a:lnTo>
                    <a:pt x="90" y="360"/>
                  </a:lnTo>
                  <a:lnTo>
                    <a:pt x="90" y="362"/>
                  </a:lnTo>
                  <a:lnTo>
                    <a:pt x="90" y="365"/>
                  </a:lnTo>
                  <a:lnTo>
                    <a:pt x="90" y="365"/>
                  </a:lnTo>
                  <a:lnTo>
                    <a:pt x="90" y="365"/>
                  </a:lnTo>
                  <a:lnTo>
                    <a:pt x="90" y="367"/>
                  </a:lnTo>
                  <a:lnTo>
                    <a:pt x="90" y="367"/>
                  </a:lnTo>
                  <a:lnTo>
                    <a:pt x="87" y="367"/>
                  </a:lnTo>
                  <a:lnTo>
                    <a:pt x="87" y="370"/>
                  </a:lnTo>
                  <a:lnTo>
                    <a:pt x="87" y="367"/>
                  </a:lnTo>
                  <a:lnTo>
                    <a:pt x="87" y="367"/>
                  </a:lnTo>
                  <a:lnTo>
                    <a:pt x="87" y="365"/>
                  </a:lnTo>
                  <a:lnTo>
                    <a:pt x="87" y="365"/>
                  </a:lnTo>
                  <a:lnTo>
                    <a:pt x="85" y="365"/>
                  </a:lnTo>
                  <a:lnTo>
                    <a:pt x="85" y="365"/>
                  </a:lnTo>
                  <a:lnTo>
                    <a:pt x="83" y="365"/>
                  </a:lnTo>
                  <a:lnTo>
                    <a:pt x="83" y="367"/>
                  </a:lnTo>
                  <a:lnTo>
                    <a:pt x="85" y="370"/>
                  </a:lnTo>
                  <a:lnTo>
                    <a:pt x="83" y="370"/>
                  </a:lnTo>
                  <a:lnTo>
                    <a:pt x="83" y="370"/>
                  </a:lnTo>
                  <a:lnTo>
                    <a:pt x="80" y="367"/>
                  </a:lnTo>
                  <a:lnTo>
                    <a:pt x="80" y="367"/>
                  </a:lnTo>
                  <a:lnTo>
                    <a:pt x="78" y="367"/>
                  </a:lnTo>
                  <a:lnTo>
                    <a:pt x="78" y="367"/>
                  </a:lnTo>
                  <a:lnTo>
                    <a:pt x="78" y="370"/>
                  </a:lnTo>
                  <a:lnTo>
                    <a:pt x="80" y="367"/>
                  </a:lnTo>
                  <a:lnTo>
                    <a:pt x="80" y="370"/>
                  </a:lnTo>
                  <a:lnTo>
                    <a:pt x="80" y="370"/>
                  </a:lnTo>
                  <a:lnTo>
                    <a:pt x="80" y="370"/>
                  </a:lnTo>
                  <a:lnTo>
                    <a:pt x="80" y="372"/>
                  </a:lnTo>
                  <a:lnTo>
                    <a:pt x="80" y="374"/>
                  </a:lnTo>
                  <a:lnTo>
                    <a:pt x="83" y="377"/>
                  </a:lnTo>
                  <a:lnTo>
                    <a:pt x="83" y="377"/>
                  </a:lnTo>
                  <a:lnTo>
                    <a:pt x="85" y="377"/>
                  </a:lnTo>
                  <a:lnTo>
                    <a:pt x="85" y="379"/>
                  </a:lnTo>
                  <a:lnTo>
                    <a:pt x="85" y="379"/>
                  </a:lnTo>
                  <a:lnTo>
                    <a:pt x="85" y="381"/>
                  </a:lnTo>
                  <a:lnTo>
                    <a:pt x="85" y="381"/>
                  </a:lnTo>
                  <a:lnTo>
                    <a:pt x="85" y="381"/>
                  </a:lnTo>
                  <a:lnTo>
                    <a:pt x="85" y="381"/>
                  </a:lnTo>
                  <a:lnTo>
                    <a:pt x="85" y="381"/>
                  </a:lnTo>
                  <a:lnTo>
                    <a:pt x="83" y="381"/>
                  </a:lnTo>
                  <a:lnTo>
                    <a:pt x="83" y="381"/>
                  </a:lnTo>
                  <a:lnTo>
                    <a:pt x="83" y="384"/>
                  </a:lnTo>
                  <a:lnTo>
                    <a:pt x="83" y="384"/>
                  </a:lnTo>
                  <a:lnTo>
                    <a:pt x="85" y="384"/>
                  </a:lnTo>
                  <a:lnTo>
                    <a:pt x="87" y="386"/>
                  </a:lnTo>
                  <a:lnTo>
                    <a:pt x="87" y="386"/>
                  </a:lnTo>
                  <a:lnTo>
                    <a:pt x="87" y="386"/>
                  </a:lnTo>
                  <a:lnTo>
                    <a:pt x="90" y="389"/>
                  </a:lnTo>
                  <a:lnTo>
                    <a:pt x="90" y="389"/>
                  </a:lnTo>
                  <a:lnTo>
                    <a:pt x="87" y="389"/>
                  </a:lnTo>
                  <a:lnTo>
                    <a:pt x="87" y="389"/>
                  </a:lnTo>
                  <a:lnTo>
                    <a:pt x="87" y="389"/>
                  </a:lnTo>
                  <a:lnTo>
                    <a:pt x="87" y="391"/>
                  </a:lnTo>
                  <a:lnTo>
                    <a:pt x="87" y="391"/>
                  </a:lnTo>
                  <a:lnTo>
                    <a:pt x="85" y="391"/>
                  </a:lnTo>
                  <a:lnTo>
                    <a:pt x="85" y="391"/>
                  </a:lnTo>
                  <a:lnTo>
                    <a:pt x="85" y="393"/>
                  </a:lnTo>
                  <a:lnTo>
                    <a:pt x="85" y="393"/>
                  </a:lnTo>
                  <a:lnTo>
                    <a:pt x="85" y="396"/>
                  </a:lnTo>
                  <a:lnTo>
                    <a:pt x="87" y="396"/>
                  </a:lnTo>
                  <a:lnTo>
                    <a:pt x="87" y="398"/>
                  </a:lnTo>
                  <a:lnTo>
                    <a:pt x="90" y="398"/>
                  </a:lnTo>
                  <a:lnTo>
                    <a:pt x="90" y="396"/>
                  </a:lnTo>
                  <a:lnTo>
                    <a:pt x="92" y="396"/>
                  </a:lnTo>
                  <a:lnTo>
                    <a:pt x="92" y="396"/>
                  </a:lnTo>
                  <a:lnTo>
                    <a:pt x="92" y="398"/>
                  </a:lnTo>
                  <a:lnTo>
                    <a:pt x="92" y="398"/>
                  </a:lnTo>
                  <a:lnTo>
                    <a:pt x="94" y="398"/>
                  </a:lnTo>
                  <a:lnTo>
                    <a:pt x="94" y="398"/>
                  </a:lnTo>
                  <a:lnTo>
                    <a:pt x="94" y="398"/>
                  </a:lnTo>
                  <a:lnTo>
                    <a:pt x="97" y="400"/>
                  </a:lnTo>
                  <a:lnTo>
                    <a:pt x="97" y="400"/>
                  </a:lnTo>
                  <a:lnTo>
                    <a:pt x="99" y="400"/>
                  </a:lnTo>
                  <a:lnTo>
                    <a:pt x="99" y="400"/>
                  </a:lnTo>
                  <a:lnTo>
                    <a:pt x="97" y="398"/>
                  </a:lnTo>
                  <a:lnTo>
                    <a:pt x="94" y="396"/>
                  </a:lnTo>
                  <a:lnTo>
                    <a:pt x="92" y="396"/>
                  </a:lnTo>
                  <a:lnTo>
                    <a:pt x="94" y="393"/>
                  </a:lnTo>
                  <a:lnTo>
                    <a:pt x="97" y="396"/>
                  </a:lnTo>
                  <a:lnTo>
                    <a:pt x="99" y="398"/>
                  </a:lnTo>
                  <a:lnTo>
                    <a:pt x="101" y="400"/>
                  </a:lnTo>
                  <a:lnTo>
                    <a:pt x="101" y="400"/>
                  </a:lnTo>
                  <a:lnTo>
                    <a:pt x="104" y="400"/>
                  </a:lnTo>
                  <a:lnTo>
                    <a:pt x="106" y="403"/>
                  </a:lnTo>
                  <a:lnTo>
                    <a:pt x="109" y="403"/>
                  </a:lnTo>
                  <a:lnTo>
                    <a:pt x="111" y="405"/>
                  </a:lnTo>
                  <a:lnTo>
                    <a:pt x="111" y="405"/>
                  </a:lnTo>
                  <a:lnTo>
                    <a:pt x="111" y="405"/>
                  </a:lnTo>
                  <a:lnTo>
                    <a:pt x="113" y="405"/>
                  </a:lnTo>
                  <a:lnTo>
                    <a:pt x="113" y="405"/>
                  </a:lnTo>
                  <a:lnTo>
                    <a:pt x="116" y="405"/>
                  </a:lnTo>
                  <a:lnTo>
                    <a:pt x="116" y="405"/>
                  </a:lnTo>
                  <a:lnTo>
                    <a:pt x="118" y="405"/>
                  </a:lnTo>
                  <a:lnTo>
                    <a:pt x="118" y="407"/>
                  </a:lnTo>
                  <a:lnTo>
                    <a:pt x="118" y="410"/>
                  </a:lnTo>
                  <a:lnTo>
                    <a:pt x="118" y="410"/>
                  </a:lnTo>
                  <a:lnTo>
                    <a:pt x="120" y="410"/>
                  </a:lnTo>
                  <a:lnTo>
                    <a:pt x="130" y="412"/>
                  </a:lnTo>
                  <a:lnTo>
                    <a:pt x="135" y="415"/>
                  </a:lnTo>
                  <a:lnTo>
                    <a:pt x="135" y="415"/>
                  </a:lnTo>
                  <a:lnTo>
                    <a:pt x="139" y="415"/>
                  </a:lnTo>
                  <a:lnTo>
                    <a:pt x="139" y="415"/>
                  </a:lnTo>
                  <a:lnTo>
                    <a:pt x="144" y="417"/>
                  </a:lnTo>
                  <a:lnTo>
                    <a:pt x="149" y="417"/>
                  </a:lnTo>
                  <a:lnTo>
                    <a:pt x="149" y="417"/>
                  </a:lnTo>
                  <a:lnTo>
                    <a:pt x="149" y="419"/>
                  </a:lnTo>
                  <a:lnTo>
                    <a:pt x="149" y="419"/>
                  </a:lnTo>
                  <a:lnTo>
                    <a:pt x="149" y="419"/>
                  </a:lnTo>
                  <a:lnTo>
                    <a:pt x="149" y="422"/>
                  </a:lnTo>
                  <a:lnTo>
                    <a:pt x="151" y="422"/>
                  </a:lnTo>
                  <a:lnTo>
                    <a:pt x="154" y="422"/>
                  </a:lnTo>
                  <a:lnTo>
                    <a:pt x="154" y="422"/>
                  </a:lnTo>
                  <a:lnTo>
                    <a:pt x="154" y="422"/>
                  </a:lnTo>
                  <a:lnTo>
                    <a:pt x="156" y="424"/>
                  </a:lnTo>
                  <a:lnTo>
                    <a:pt x="156" y="424"/>
                  </a:lnTo>
                  <a:lnTo>
                    <a:pt x="158" y="424"/>
                  </a:lnTo>
                  <a:lnTo>
                    <a:pt x="161" y="424"/>
                  </a:lnTo>
                  <a:lnTo>
                    <a:pt x="161" y="424"/>
                  </a:lnTo>
                  <a:lnTo>
                    <a:pt x="165" y="426"/>
                  </a:lnTo>
                  <a:lnTo>
                    <a:pt x="168" y="429"/>
                  </a:lnTo>
                  <a:lnTo>
                    <a:pt x="168" y="431"/>
                  </a:lnTo>
                  <a:lnTo>
                    <a:pt x="170" y="431"/>
                  </a:lnTo>
                  <a:lnTo>
                    <a:pt x="170" y="433"/>
                  </a:lnTo>
                  <a:lnTo>
                    <a:pt x="170" y="433"/>
                  </a:lnTo>
                  <a:lnTo>
                    <a:pt x="172" y="433"/>
                  </a:lnTo>
                  <a:lnTo>
                    <a:pt x="172" y="433"/>
                  </a:lnTo>
                  <a:lnTo>
                    <a:pt x="172" y="433"/>
                  </a:lnTo>
                  <a:lnTo>
                    <a:pt x="172" y="433"/>
                  </a:lnTo>
                  <a:lnTo>
                    <a:pt x="172" y="433"/>
                  </a:lnTo>
                  <a:lnTo>
                    <a:pt x="172" y="433"/>
                  </a:lnTo>
                  <a:lnTo>
                    <a:pt x="175" y="433"/>
                  </a:lnTo>
                  <a:lnTo>
                    <a:pt x="175" y="436"/>
                  </a:lnTo>
                  <a:lnTo>
                    <a:pt x="180" y="441"/>
                  </a:lnTo>
                  <a:lnTo>
                    <a:pt x="180" y="441"/>
                  </a:lnTo>
                  <a:lnTo>
                    <a:pt x="180" y="441"/>
                  </a:lnTo>
                  <a:lnTo>
                    <a:pt x="180" y="441"/>
                  </a:lnTo>
                  <a:lnTo>
                    <a:pt x="182" y="443"/>
                  </a:lnTo>
                  <a:lnTo>
                    <a:pt x="184" y="443"/>
                  </a:lnTo>
                  <a:lnTo>
                    <a:pt x="184" y="445"/>
                  </a:lnTo>
                  <a:lnTo>
                    <a:pt x="184" y="445"/>
                  </a:lnTo>
                  <a:lnTo>
                    <a:pt x="187" y="448"/>
                  </a:lnTo>
                  <a:lnTo>
                    <a:pt x="187" y="448"/>
                  </a:lnTo>
                  <a:lnTo>
                    <a:pt x="187" y="448"/>
                  </a:lnTo>
                  <a:lnTo>
                    <a:pt x="189" y="450"/>
                  </a:lnTo>
                  <a:lnTo>
                    <a:pt x="194" y="455"/>
                  </a:lnTo>
                  <a:lnTo>
                    <a:pt x="196" y="460"/>
                  </a:lnTo>
                  <a:lnTo>
                    <a:pt x="196" y="460"/>
                  </a:lnTo>
                  <a:lnTo>
                    <a:pt x="198" y="464"/>
                  </a:lnTo>
                  <a:lnTo>
                    <a:pt x="203" y="467"/>
                  </a:lnTo>
                  <a:lnTo>
                    <a:pt x="203" y="469"/>
                  </a:lnTo>
                  <a:lnTo>
                    <a:pt x="206" y="469"/>
                  </a:lnTo>
                  <a:lnTo>
                    <a:pt x="206" y="469"/>
                  </a:lnTo>
                  <a:lnTo>
                    <a:pt x="206" y="471"/>
                  </a:lnTo>
                  <a:lnTo>
                    <a:pt x="206" y="471"/>
                  </a:lnTo>
                  <a:lnTo>
                    <a:pt x="206" y="471"/>
                  </a:lnTo>
                  <a:lnTo>
                    <a:pt x="206" y="471"/>
                  </a:lnTo>
                  <a:lnTo>
                    <a:pt x="206" y="474"/>
                  </a:lnTo>
                  <a:lnTo>
                    <a:pt x="208" y="474"/>
                  </a:lnTo>
                  <a:lnTo>
                    <a:pt x="208" y="474"/>
                  </a:lnTo>
                  <a:lnTo>
                    <a:pt x="208" y="474"/>
                  </a:lnTo>
                  <a:lnTo>
                    <a:pt x="215" y="486"/>
                  </a:lnTo>
                  <a:lnTo>
                    <a:pt x="220" y="493"/>
                  </a:lnTo>
                  <a:lnTo>
                    <a:pt x="220" y="495"/>
                  </a:lnTo>
                  <a:lnTo>
                    <a:pt x="220" y="495"/>
                  </a:lnTo>
                  <a:lnTo>
                    <a:pt x="222" y="495"/>
                  </a:lnTo>
                  <a:lnTo>
                    <a:pt x="222" y="497"/>
                  </a:lnTo>
                  <a:lnTo>
                    <a:pt x="222" y="497"/>
                  </a:lnTo>
                  <a:lnTo>
                    <a:pt x="222" y="497"/>
                  </a:lnTo>
                  <a:lnTo>
                    <a:pt x="224" y="500"/>
                  </a:lnTo>
                  <a:lnTo>
                    <a:pt x="224" y="500"/>
                  </a:lnTo>
                  <a:lnTo>
                    <a:pt x="224" y="505"/>
                  </a:lnTo>
                  <a:lnTo>
                    <a:pt x="224" y="505"/>
                  </a:lnTo>
                  <a:lnTo>
                    <a:pt x="224" y="507"/>
                  </a:lnTo>
                  <a:lnTo>
                    <a:pt x="227" y="509"/>
                  </a:lnTo>
                  <a:lnTo>
                    <a:pt x="227" y="514"/>
                  </a:lnTo>
                  <a:lnTo>
                    <a:pt x="229" y="516"/>
                  </a:lnTo>
                  <a:lnTo>
                    <a:pt x="232" y="521"/>
                  </a:lnTo>
                  <a:lnTo>
                    <a:pt x="234" y="523"/>
                  </a:lnTo>
                  <a:lnTo>
                    <a:pt x="234" y="526"/>
                  </a:lnTo>
                  <a:lnTo>
                    <a:pt x="234" y="526"/>
                  </a:lnTo>
                  <a:lnTo>
                    <a:pt x="234" y="528"/>
                  </a:lnTo>
                  <a:lnTo>
                    <a:pt x="236" y="531"/>
                  </a:lnTo>
                  <a:lnTo>
                    <a:pt x="236" y="533"/>
                  </a:lnTo>
                  <a:lnTo>
                    <a:pt x="239" y="542"/>
                  </a:lnTo>
                  <a:lnTo>
                    <a:pt x="241" y="547"/>
                  </a:lnTo>
                  <a:lnTo>
                    <a:pt x="241" y="549"/>
                  </a:lnTo>
                  <a:lnTo>
                    <a:pt x="241" y="549"/>
                  </a:lnTo>
                  <a:lnTo>
                    <a:pt x="241" y="552"/>
                  </a:lnTo>
                  <a:lnTo>
                    <a:pt x="241" y="552"/>
                  </a:lnTo>
                  <a:lnTo>
                    <a:pt x="243" y="554"/>
                  </a:lnTo>
                  <a:lnTo>
                    <a:pt x="243" y="554"/>
                  </a:lnTo>
                  <a:lnTo>
                    <a:pt x="243" y="557"/>
                  </a:lnTo>
                  <a:lnTo>
                    <a:pt x="243" y="559"/>
                  </a:lnTo>
                  <a:lnTo>
                    <a:pt x="246" y="561"/>
                  </a:lnTo>
                  <a:lnTo>
                    <a:pt x="246" y="561"/>
                  </a:lnTo>
                  <a:lnTo>
                    <a:pt x="246" y="564"/>
                  </a:lnTo>
                  <a:lnTo>
                    <a:pt x="246" y="566"/>
                  </a:lnTo>
                  <a:lnTo>
                    <a:pt x="246" y="568"/>
                  </a:lnTo>
                  <a:lnTo>
                    <a:pt x="246" y="573"/>
                  </a:lnTo>
                  <a:lnTo>
                    <a:pt x="246" y="573"/>
                  </a:lnTo>
                  <a:lnTo>
                    <a:pt x="246" y="580"/>
                  </a:lnTo>
                  <a:lnTo>
                    <a:pt x="248" y="580"/>
                  </a:lnTo>
                  <a:lnTo>
                    <a:pt x="248" y="583"/>
                  </a:lnTo>
                  <a:lnTo>
                    <a:pt x="248" y="590"/>
                  </a:lnTo>
                  <a:lnTo>
                    <a:pt x="248" y="592"/>
                  </a:lnTo>
                  <a:lnTo>
                    <a:pt x="246" y="594"/>
                  </a:lnTo>
                  <a:lnTo>
                    <a:pt x="246" y="597"/>
                  </a:lnTo>
                  <a:lnTo>
                    <a:pt x="243" y="597"/>
                  </a:lnTo>
                  <a:lnTo>
                    <a:pt x="243" y="599"/>
                  </a:lnTo>
                  <a:lnTo>
                    <a:pt x="243" y="599"/>
                  </a:lnTo>
                  <a:lnTo>
                    <a:pt x="243" y="599"/>
                  </a:lnTo>
                  <a:lnTo>
                    <a:pt x="243" y="602"/>
                  </a:lnTo>
                  <a:lnTo>
                    <a:pt x="243" y="602"/>
                  </a:lnTo>
                  <a:lnTo>
                    <a:pt x="243" y="604"/>
                  </a:lnTo>
                  <a:lnTo>
                    <a:pt x="241" y="609"/>
                  </a:lnTo>
                  <a:lnTo>
                    <a:pt x="239" y="620"/>
                  </a:lnTo>
                  <a:lnTo>
                    <a:pt x="234" y="628"/>
                  </a:lnTo>
                  <a:lnTo>
                    <a:pt x="234" y="632"/>
                  </a:lnTo>
                  <a:lnTo>
                    <a:pt x="234" y="630"/>
                  </a:lnTo>
                  <a:lnTo>
                    <a:pt x="236" y="630"/>
                  </a:lnTo>
                  <a:lnTo>
                    <a:pt x="236" y="628"/>
                  </a:lnTo>
                  <a:lnTo>
                    <a:pt x="236" y="628"/>
                  </a:lnTo>
                  <a:lnTo>
                    <a:pt x="239" y="628"/>
                  </a:lnTo>
                  <a:lnTo>
                    <a:pt x="239" y="628"/>
                  </a:lnTo>
                  <a:lnTo>
                    <a:pt x="239" y="630"/>
                  </a:lnTo>
                  <a:lnTo>
                    <a:pt x="236" y="632"/>
                  </a:lnTo>
                  <a:lnTo>
                    <a:pt x="236" y="635"/>
                  </a:lnTo>
                  <a:lnTo>
                    <a:pt x="234" y="639"/>
                  </a:lnTo>
                  <a:lnTo>
                    <a:pt x="220" y="665"/>
                  </a:lnTo>
                  <a:lnTo>
                    <a:pt x="220" y="665"/>
                  </a:lnTo>
                  <a:lnTo>
                    <a:pt x="220" y="665"/>
                  </a:lnTo>
                  <a:lnTo>
                    <a:pt x="217" y="675"/>
                  </a:lnTo>
                  <a:lnTo>
                    <a:pt x="215" y="677"/>
                  </a:lnTo>
                  <a:lnTo>
                    <a:pt x="213" y="680"/>
                  </a:lnTo>
                  <a:lnTo>
                    <a:pt x="208" y="687"/>
                  </a:lnTo>
                  <a:lnTo>
                    <a:pt x="206" y="687"/>
                  </a:lnTo>
                  <a:lnTo>
                    <a:pt x="206" y="687"/>
                  </a:lnTo>
                  <a:lnTo>
                    <a:pt x="201" y="692"/>
                  </a:lnTo>
                  <a:lnTo>
                    <a:pt x="198" y="699"/>
                  </a:lnTo>
                  <a:lnTo>
                    <a:pt x="198" y="699"/>
                  </a:lnTo>
                  <a:lnTo>
                    <a:pt x="198" y="699"/>
                  </a:lnTo>
                  <a:lnTo>
                    <a:pt x="196" y="701"/>
                  </a:lnTo>
                  <a:lnTo>
                    <a:pt x="194" y="703"/>
                  </a:lnTo>
                  <a:lnTo>
                    <a:pt x="194" y="706"/>
                  </a:lnTo>
                  <a:lnTo>
                    <a:pt x="194" y="706"/>
                  </a:lnTo>
                  <a:lnTo>
                    <a:pt x="191" y="706"/>
                  </a:lnTo>
                  <a:lnTo>
                    <a:pt x="189" y="710"/>
                  </a:lnTo>
                  <a:lnTo>
                    <a:pt x="187" y="710"/>
                  </a:lnTo>
                  <a:lnTo>
                    <a:pt x="184" y="713"/>
                  </a:lnTo>
                  <a:lnTo>
                    <a:pt x="184" y="713"/>
                  </a:lnTo>
                  <a:lnTo>
                    <a:pt x="182" y="715"/>
                  </a:lnTo>
                  <a:lnTo>
                    <a:pt x="182" y="718"/>
                  </a:lnTo>
                  <a:lnTo>
                    <a:pt x="180" y="718"/>
                  </a:lnTo>
                  <a:lnTo>
                    <a:pt x="177" y="720"/>
                  </a:lnTo>
                  <a:lnTo>
                    <a:pt x="172" y="722"/>
                  </a:lnTo>
                  <a:lnTo>
                    <a:pt x="172" y="725"/>
                  </a:lnTo>
                  <a:lnTo>
                    <a:pt x="170" y="729"/>
                  </a:lnTo>
                  <a:lnTo>
                    <a:pt x="170" y="729"/>
                  </a:lnTo>
                  <a:lnTo>
                    <a:pt x="154" y="739"/>
                  </a:lnTo>
                  <a:lnTo>
                    <a:pt x="154" y="741"/>
                  </a:lnTo>
                  <a:lnTo>
                    <a:pt x="154" y="741"/>
                  </a:lnTo>
                  <a:lnTo>
                    <a:pt x="151" y="741"/>
                  </a:lnTo>
                  <a:lnTo>
                    <a:pt x="151" y="741"/>
                  </a:lnTo>
                  <a:lnTo>
                    <a:pt x="149" y="744"/>
                  </a:lnTo>
                  <a:lnTo>
                    <a:pt x="146" y="744"/>
                  </a:lnTo>
                  <a:lnTo>
                    <a:pt x="146" y="746"/>
                  </a:lnTo>
                  <a:lnTo>
                    <a:pt x="144" y="746"/>
                  </a:lnTo>
                  <a:lnTo>
                    <a:pt x="144" y="746"/>
                  </a:lnTo>
                  <a:lnTo>
                    <a:pt x="144" y="746"/>
                  </a:lnTo>
                  <a:lnTo>
                    <a:pt x="142" y="748"/>
                  </a:lnTo>
                  <a:lnTo>
                    <a:pt x="142" y="748"/>
                  </a:lnTo>
                  <a:lnTo>
                    <a:pt x="139" y="751"/>
                  </a:lnTo>
                  <a:lnTo>
                    <a:pt x="139" y="751"/>
                  </a:lnTo>
                  <a:lnTo>
                    <a:pt x="139" y="751"/>
                  </a:lnTo>
                  <a:lnTo>
                    <a:pt x="139" y="748"/>
                  </a:lnTo>
                  <a:lnTo>
                    <a:pt x="139" y="748"/>
                  </a:lnTo>
                  <a:lnTo>
                    <a:pt x="139" y="748"/>
                  </a:lnTo>
                  <a:lnTo>
                    <a:pt x="139" y="748"/>
                  </a:lnTo>
                  <a:lnTo>
                    <a:pt x="139" y="748"/>
                  </a:lnTo>
                  <a:lnTo>
                    <a:pt x="139" y="751"/>
                  </a:lnTo>
                  <a:lnTo>
                    <a:pt x="139" y="751"/>
                  </a:lnTo>
                  <a:lnTo>
                    <a:pt x="139" y="753"/>
                  </a:lnTo>
                  <a:lnTo>
                    <a:pt x="139" y="753"/>
                  </a:lnTo>
                  <a:lnTo>
                    <a:pt x="137" y="753"/>
                  </a:lnTo>
                  <a:lnTo>
                    <a:pt x="135" y="755"/>
                  </a:lnTo>
                  <a:lnTo>
                    <a:pt x="135" y="758"/>
                  </a:lnTo>
                  <a:lnTo>
                    <a:pt x="135" y="758"/>
                  </a:lnTo>
                  <a:lnTo>
                    <a:pt x="137" y="755"/>
                  </a:lnTo>
                  <a:lnTo>
                    <a:pt x="139" y="755"/>
                  </a:lnTo>
                  <a:lnTo>
                    <a:pt x="137" y="755"/>
                  </a:lnTo>
                  <a:lnTo>
                    <a:pt x="139" y="755"/>
                  </a:lnTo>
                  <a:lnTo>
                    <a:pt x="139" y="755"/>
                  </a:lnTo>
                  <a:lnTo>
                    <a:pt x="139" y="755"/>
                  </a:lnTo>
                  <a:lnTo>
                    <a:pt x="139" y="755"/>
                  </a:lnTo>
                  <a:lnTo>
                    <a:pt x="139" y="758"/>
                  </a:lnTo>
                  <a:lnTo>
                    <a:pt x="139" y="758"/>
                  </a:lnTo>
                  <a:lnTo>
                    <a:pt x="144" y="758"/>
                  </a:lnTo>
                  <a:lnTo>
                    <a:pt x="144" y="758"/>
                  </a:lnTo>
                  <a:lnTo>
                    <a:pt x="144" y="760"/>
                  </a:lnTo>
                  <a:lnTo>
                    <a:pt x="144" y="760"/>
                  </a:lnTo>
                  <a:lnTo>
                    <a:pt x="142" y="763"/>
                  </a:lnTo>
                  <a:lnTo>
                    <a:pt x="144" y="763"/>
                  </a:lnTo>
                  <a:lnTo>
                    <a:pt x="144" y="763"/>
                  </a:lnTo>
                  <a:lnTo>
                    <a:pt x="144" y="760"/>
                  </a:lnTo>
                  <a:lnTo>
                    <a:pt x="144" y="760"/>
                  </a:lnTo>
                  <a:lnTo>
                    <a:pt x="144" y="760"/>
                  </a:lnTo>
                  <a:lnTo>
                    <a:pt x="144" y="760"/>
                  </a:lnTo>
                  <a:lnTo>
                    <a:pt x="144" y="760"/>
                  </a:lnTo>
                  <a:lnTo>
                    <a:pt x="144" y="760"/>
                  </a:lnTo>
                  <a:lnTo>
                    <a:pt x="146" y="758"/>
                  </a:lnTo>
                  <a:lnTo>
                    <a:pt x="146" y="758"/>
                  </a:lnTo>
                  <a:lnTo>
                    <a:pt x="149" y="760"/>
                  </a:lnTo>
                  <a:lnTo>
                    <a:pt x="149" y="760"/>
                  </a:lnTo>
                  <a:lnTo>
                    <a:pt x="146" y="763"/>
                  </a:lnTo>
                  <a:lnTo>
                    <a:pt x="144" y="763"/>
                  </a:lnTo>
                  <a:lnTo>
                    <a:pt x="144" y="763"/>
                  </a:lnTo>
                  <a:lnTo>
                    <a:pt x="146" y="763"/>
                  </a:lnTo>
                  <a:lnTo>
                    <a:pt x="149" y="765"/>
                  </a:lnTo>
                  <a:lnTo>
                    <a:pt x="149" y="767"/>
                  </a:lnTo>
                  <a:lnTo>
                    <a:pt x="149" y="767"/>
                  </a:lnTo>
                  <a:lnTo>
                    <a:pt x="149" y="767"/>
                  </a:lnTo>
                  <a:lnTo>
                    <a:pt x="149" y="767"/>
                  </a:lnTo>
                  <a:lnTo>
                    <a:pt x="151" y="767"/>
                  </a:lnTo>
                  <a:lnTo>
                    <a:pt x="151" y="767"/>
                  </a:lnTo>
                  <a:lnTo>
                    <a:pt x="151" y="767"/>
                  </a:lnTo>
                  <a:lnTo>
                    <a:pt x="151" y="770"/>
                  </a:lnTo>
                  <a:lnTo>
                    <a:pt x="151" y="770"/>
                  </a:lnTo>
                  <a:lnTo>
                    <a:pt x="154" y="770"/>
                  </a:lnTo>
                  <a:lnTo>
                    <a:pt x="154" y="770"/>
                  </a:lnTo>
                  <a:lnTo>
                    <a:pt x="154" y="772"/>
                  </a:lnTo>
                  <a:lnTo>
                    <a:pt x="154" y="774"/>
                  </a:lnTo>
                  <a:lnTo>
                    <a:pt x="154" y="774"/>
                  </a:lnTo>
                  <a:lnTo>
                    <a:pt x="156" y="774"/>
                  </a:lnTo>
                  <a:lnTo>
                    <a:pt x="156" y="774"/>
                  </a:lnTo>
                  <a:lnTo>
                    <a:pt x="156" y="774"/>
                  </a:lnTo>
                  <a:lnTo>
                    <a:pt x="154" y="774"/>
                  </a:lnTo>
                  <a:lnTo>
                    <a:pt x="154" y="774"/>
                  </a:lnTo>
                  <a:lnTo>
                    <a:pt x="154" y="777"/>
                  </a:lnTo>
                  <a:lnTo>
                    <a:pt x="154" y="777"/>
                  </a:lnTo>
                  <a:lnTo>
                    <a:pt x="156" y="777"/>
                  </a:lnTo>
                  <a:lnTo>
                    <a:pt x="154" y="777"/>
                  </a:lnTo>
                  <a:lnTo>
                    <a:pt x="154" y="777"/>
                  </a:lnTo>
                  <a:lnTo>
                    <a:pt x="154" y="779"/>
                  </a:lnTo>
                  <a:lnTo>
                    <a:pt x="154" y="779"/>
                  </a:lnTo>
                  <a:lnTo>
                    <a:pt x="156" y="779"/>
                  </a:lnTo>
                  <a:lnTo>
                    <a:pt x="158" y="779"/>
                  </a:lnTo>
                  <a:lnTo>
                    <a:pt x="158" y="781"/>
                  </a:lnTo>
                  <a:lnTo>
                    <a:pt x="158" y="784"/>
                  </a:lnTo>
                  <a:lnTo>
                    <a:pt x="161" y="784"/>
                  </a:lnTo>
                  <a:lnTo>
                    <a:pt x="161" y="784"/>
                  </a:lnTo>
                  <a:lnTo>
                    <a:pt x="161" y="784"/>
                  </a:lnTo>
                  <a:lnTo>
                    <a:pt x="161" y="784"/>
                  </a:lnTo>
                  <a:lnTo>
                    <a:pt x="161" y="784"/>
                  </a:lnTo>
                  <a:lnTo>
                    <a:pt x="161" y="786"/>
                  </a:lnTo>
                  <a:lnTo>
                    <a:pt x="163" y="786"/>
                  </a:lnTo>
                  <a:lnTo>
                    <a:pt x="168" y="786"/>
                  </a:lnTo>
                  <a:lnTo>
                    <a:pt x="168" y="786"/>
                  </a:lnTo>
                  <a:lnTo>
                    <a:pt x="168" y="786"/>
                  </a:lnTo>
                  <a:lnTo>
                    <a:pt x="168" y="786"/>
                  </a:lnTo>
                  <a:lnTo>
                    <a:pt x="168" y="786"/>
                  </a:lnTo>
                  <a:lnTo>
                    <a:pt x="165" y="786"/>
                  </a:lnTo>
                  <a:lnTo>
                    <a:pt x="165" y="789"/>
                  </a:lnTo>
                  <a:lnTo>
                    <a:pt x="168" y="789"/>
                  </a:lnTo>
                  <a:lnTo>
                    <a:pt x="168" y="789"/>
                  </a:lnTo>
                  <a:lnTo>
                    <a:pt x="165" y="791"/>
                  </a:lnTo>
                  <a:lnTo>
                    <a:pt x="165" y="791"/>
                  </a:lnTo>
                  <a:lnTo>
                    <a:pt x="165" y="793"/>
                  </a:lnTo>
                  <a:lnTo>
                    <a:pt x="165" y="791"/>
                  </a:lnTo>
                  <a:lnTo>
                    <a:pt x="168" y="791"/>
                  </a:lnTo>
                  <a:lnTo>
                    <a:pt x="170" y="791"/>
                  </a:lnTo>
                  <a:lnTo>
                    <a:pt x="170" y="793"/>
                  </a:lnTo>
                  <a:lnTo>
                    <a:pt x="172" y="793"/>
                  </a:lnTo>
                  <a:lnTo>
                    <a:pt x="172" y="793"/>
                  </a:lnTo>
                  <a:lnTo>
                    <a:pt x="172" y="791"/>
                  </a:lnTo>
                  <a:lnTo>
                    <a:pt x="172" y="793"/>
                  </a:lnTo>
                  <a:lnTo>
                    <a:pt x="175" y="793"/>
                  </a:lnTo>
                  <a:lnTo>
                    <a:pt x="177" y="791"/>
                  </a:lnTo>
                  <a:lnTo>
                    <a:pt x="180" y="789"/>
                  </a:lnTo>
                  <a:lnTo>
                    <a:pt x="182" y="789"/>
                  </a:lnTo>
                  <a:lnTo>
                    <a:pt x="182" y="789"/>
                  </a:lnTo>
                  <a:lnTo>
                    <a:pt x="182" y="789"/>
                  </a:lnTo>
                  <a:lnTo>
                    <a:pt x="182" y="791"/>
                  </a:lnTo>
                  <a:lnTo>
                    <a:pt x="182" y="791"/>
                  </a:lnTo>
                  <a:lnTo>
                    <a:pt x="180" y="791"/>
                  </a:lnTo>
                  <a:lnTo>
                    <a:pt x="180" y="793"/>
                  </a:lnTo>
                  <a:lnTo>
                    <a:pt x="180" y="793"/>
                  </a:lnTo>
                  <a:lnTo>
                    <a:pt x="180" y="793"/>
                  </a:lnTo>
                  <a:lnTo>
                    <a:pt x="180" y="793"/>
                  </a:lnTo>
                  <a:lnTo>
                    <a:pt x="180" y="793"/>
                  </a:lnTo>
                  <a:lnTo>
                    <a:pt x="182" y="793"/>
                  </a:lnTo>
                  <a:lnTo>
                    <a:pt x="182" y="793"/>
                  </a:lnTo>
                  <a:lnTo>
                    <a:pt x="182" y="793"/>
                  </a:lnTo>
                  <a:lnTo>
                    <a:pt x="182" y="793"/>
                  </a:lnTo>
                  <a:lnTo>
                    <a:pt x="182" y="793"/>
                  </a:lnTo>
                  <a:lnTo>
                    <a:pt x="180" y="793"/>
                  </a:lnTo>
                  <a:lnTo>
                    <a:pt x="180" y="793"/>
                  </a:lnTo>
                  <a:lnTo>
                    <a:pt x="180" y="796"/>
                  </a:lnTo>
                  <a:lnTo>
                    <a:pt x="182" y="796"/>
                  </a:lnTo>
                  <a:lnTo>
                    <a:pt x="180" y="796"/>
                  </a:lnTo>
                  <a:lnTo>
                    <a:pt x="180" y="796"/>
                  </a:lnTo>
                  <a:lnTo>
                    <a:pt x="177" y="796"/>
                  </a:lnTo>
                  <a:lnTo>
                    <a:pt x="180" y="798"/>
                  </a:lnTo>
                  <a:lnTo>
                    <a:pt x="172" y="798"/>
                  </a:lnTo>
                  <a:lnTo>
                    <a:pt x="172" y="800"/>
                  </a:lnTo>
                  <a:lnTo>
                    <a:pt x="175" y="800"/>
                  </a:lnTo>
                  <a:lnTo>
                    <a:pt x="180" y="798"/>
                  </a:lnTo>
                  <a:lnTo>
                    <a:pt x="182" y="798"/>
                  </a:lnTo>
                  <a:lnTo>
                    <a:pt x="182" y="800"/>
                  </a:lnTo>
                  <a:lnTo>
                    <a:pt x="182" y="800"/>
                  </a:lnTo>
                  <a:lnTo>
                    <a:pt x="182" y="800"/>
                  </a:lnTo>
                  <a:lnTo>
                    <a:pt x="187" y="800"/>
                  </a:lnTo>
                  <a:lnTo>
                    <a:pt x="187" y="800"/>
                  </a:lnTo>
                  <a:lnTo>
                    <a:pt x="187" y="800"/>
                  </a:lnTo>
                  <a:lnTo>
                    <a:pt x="191" y="803"/>
                  </a:lnTo>
                  <a:lnTo>
                    <a:pt x="191" y="803"/>
                  </a:lnTo>
                  <a:lnTo>
                    <a:pt x="187" y="803"/>
                  </a:lnTo>
                  <a:lnTo>
                    <a:pt x="187" y="805"/>
                  </a:lnTo>
                  <a:lnTo>
                    <a:pt x="187" y="805"/>
                  </a:lnTo>
                  <a:lnTo>
                    <a:pt x="187" y="805"/>
                  </a:lnTo>
                  <a:lnTo>
                    <a:pt x="187" y="805"/>
                  </a:lnTo>
                  <a:lnTo>
                    <a:pt x="187" y="805"/>
                  </a:lnTo>
                  <a:lnTo>
                    <a:pt x="187" y="805"/>
                  </a:lnTo>
                  <a:lnTo>
                    <a:pt x="187" y="805"/>
                  </a:lnTo>
                  <a:lnTo>
                    <a:pt x="184" y="807"/>
                  </a:lnTo>
                  <a:lnTo>
                    <a:pt x="184" y="807"/>
                  </a:lnTo>
                  <a:lnTo>
                    <a:pt x="187" y="805"/>
                  </a:lnTo>
                  <a:lnTo>
                    <a:pt x="187" y="807"/>
                  </a:lnTo>
                  <a:lnTo>
                    <a:pt x="189" y="807"/>
                  </a:lnTo>
                  <a:lnTo>
                    <a:pt x="187" y="807"/>
                  </a:lnTo>
                  <a:lnTo>
                    <a:pt x="189" y="807"/>
                  </a:lnTo>
                  <a:lnTo>
                    <a:pt x="189" y="807"/>
                  </a:lnTo>
                  <a:lnTo>
                    <a:pt x="189" y="810"/>
                  </a:lnTo>
                  <a:lnTo>
                    <a:pt x="187" y="810"/>
                  </a:lnTo>
                  <a:lnTo>
                    <a:pt x="184" y="810"/>
                  </a:lnTo>
                  <a:lnTo>
                    <a:pt x="187" y="810"/>
                  </a:lnTo>
                  <a:lnTo>
                    <a:pt x="189" y="810"/>
                  </a:lnTo>
                  <a:lnTo>
                    <a:pt x="191" y="812"/>
                  </a:lnTo>
                  <a:lnTo>
                    <a:pt x="191" y="812"/>
                  </a:lnTo>
                  <a:lnTo>
                    <a:pt x="189" y="812"/>
                  </a:lnTo>
                  <a:lnTo>
                    <a:pt x="187" y="812"/>
                  </a:lnTo>
                  <a:lnTo>
                    <a:pt x="187" y="815"/>
                  </a:lnTo>
                  <a:lnTo>
                    <a:pt x="189" y="815"/>
                  </a:lnTo>
                  <a:lnTo>
                    <a:pt x="189" y="815"/>
                  </a:lnTo>
                  <a:lnTo>
                    <a:pt x="189" y="815"/>
                  </a:lnTo>
                  <a:lnTo>
                    <a:pt x="189" y="817"/>
                  </a:lnTo>
                  <a:lnTo>
                    <a:pt x="194" y="817"/>
                  </a:lnTo>
                  <a:lnTo>
                    <a:pt x="198" y="817"/>
                  </a:lnTo>
                  <a:lnTo>
                    <a:pt x="198" y="819"/>
                  </a:lnTo>
                  <a:lnTo>
                    <a:pt x="198" y="819"/>
                  </a:lnTo>
                  <a:lnTo>
                    <a:pt x="196" y="817"/>
                  </a:lnTo>
                  <a:lnTo>
                    <a:pt x="194" y="817"/>
                  </a:lnTo>
                  <a:lnTo>
                    <a:pt x="191" y="819"/>
                  </a:lnTo>
                  <a:lnTo>
                    <a:pt x="191" y="819"/>
                  </a:lnTo>
                  <a:lnTo>
                    <a:pt x="191" y="819"/>
                  </a:lnTo>
                  <a:lnTo>
                    <a:pt x="191" y="819"/>
                  </a:lnTo>
                  <a:lnTo>
                    <a:pt x="194" y="819"/>
                  </a:lnTo>
                  <a:lnTo>
                    <a:pt x="191" y="822"/>
                  </a:lnTo>
                  <a:lnTo>
                    <a:pt x="191" y="822"/>
                  </a:lnTo>
                  <a:lnTo>
                    <a:pt x="191" y="822"/>
                  </a:lnTo>
                  <a:lnTo>
                    <a:pt x="194" y="822"/>
                  </a:lnTo>
                  <a:lnTo>
                    <a:pt x="194" y="826"/>
                  </a:lnTo>
                  <a:lnTo>
                    <a:pt x="194" y="826"/>
                  </a:lnTo>
                  <a:lnTo>
                    <a:pt x="194" y="826"/>
                  </a:lnTo>
                  <a:lnTo>
                    <a:pt x="194" y="829"/>
                  </a:lnTo>
                  <a:lnTo>
                    <a:pt x="194" y="829"/>
                  </a:lnTo>
                  <a:lnTo>
                    <a:pt x="191" y="829"/>
                  </a:lnTo>
                  <a:lnTo>
                    <a:pt x="189" y="831"/>
                  </a:lnTo>
                  <a:lnTo>
                    <a:pt x="189" y="831"/>
                  </a:lnTo>
                  <a:lnTo>
                    <a:pt x="191" y="831"/>
                  </a:lnTo>
                  <a:lnTo>
                    <a:pt x="194" y="831"/>
                  </a:lnTo>
                  <a:lnTo>
                    <a:pt x="194" y="831"/>
                  </a:lnTo>
                  <a:lnTo>
                    <a:pt x="196" y="831"/>
                  </a:lnTo>
                  <a:lnTo>
                    <a:pt x="196" y="831"/>
                  </a:lnTo>
                  <a:lnTo>
                    <a:pt x="196" y="831"/>
                  </a:lnTo>
                  <a:lnTo>
                    <a:pt x="198" y="831"/>
                  </a:lnTo>
                  <a:lnTo>
                    <a:pt x="196" y="834"/>
                  </a:lnTo>
                  <a:lnTo>
                    <a:pt x="196" y="834"/>
                  </a:lnTo>
                  <a:lnTo>
                    <a:pt x="196" y="834"/>
                  </a:lnTo>
                  <a:lnTo>
                    <a:pt x="196" y="834"/>
                  </a:lnTo>
                  <a:lnTo>
                    <a:pt x="196" y="834"/>
                  </a:lnTo>
                  <a:lnTo>
                    <a:pt x="198" y="834"/>
                  </a:lnTo>
                  <a:lnTo>
                    <a:pt x="198" y="834"/>
                  </a:lnTo>
                  <a:lnTo>
                    <a:pt x="198" y="834"/>
                  </a:lnTo>
                  <a:lnTo>
                    <a:pt x="198" y="836"/>
                  </a:lnTo>
                  <a:lnTo>
                    <a:pt x="198" y="836"/>
                  </a:lnTo>
                  <a:lnTo>
                    <a:pt x="196" y="836"/>
                  </a:lnTo>
                  <a:lnTo>
                    <a:pt x="196" y="836"/>
                  </a:lnTo>
                  <a:lnTo>
                    <a:pt x="196" y="838"/>
                  </a:lnTo>
                  <a:lnTo>
                    <a:pt x="196" y="838"/>
                  </a:lnTo>
                  <a:lnTo>
                    <a:pt x="196" y="841"/>
                  </a:lnTo>
                  <a:lnTo>
                    <a:pt x="196" y="838"/>
                  </a:lnTo>
                  <a:lnTo>
                    <a:pt x="198" y="838"/>
                  </a:lnTo>
                  <a:lnTo>
                    <a:pt x="198" y="838"/>
                  </a:lnTo>
                  <a:lnTo>
                    <a:pt x="198" y="838"/>
                  </a:lnTo>
                  <a:lnTo>
                    <a:pt x="201" y="838"/>
                  </a:lnTo>
                  <a:lnTo>
                    <a:pt x="201" y="838"/>
                  </a:lnTo>
                  <a:lnTo>
                    <a:pt x="203" y="838"/>
                  </a:lnTo>
                  <a:lnTo>
                    <a:pt x="203" y="838"/>
                  </a:lnTo>
                  <a:lnTo>
                    <a:pt x="203" y="841"/>
                  </a:lnTo>
                  <a:lnTo>
                    <a:pt x="203" y="841"/>
                  </a:lnTo>
                  <a:lnTo>
                    <a:pt x="206" y="841"/>
                  </a:lnTo>
                  <a:lnTo>
                    <a:pt x="206" y="841"/>
                  </a:lnTo>
                  <a:lnTo>
                    <a:pt x="203" y="843"/>
                  </a:lnTo>
                  <a:lnTo>
                    <a:pt x="203" y="843"/>
                  </a:lnTo>
                  <a:lnTo>
                    <a:pt x="201" y="841"/>
                  </a:lnTo>
                  <a:lnTo>
                    <a:pt x="201" y="841"/>
                  </a:lnTo>
                  <a:lnTo>
                    <a:pt x="198" y="843"/>
                  </a:lnTo>
                  <a:lnTo>
                    <a:pt x="201" y="843"/>
                  </a:lnTo>
                  <a:lnTo>
                    <a:pt x="201" y="843"/>
                  </a:lnTo>
                  <a:lnTo>
                    <a:pt x="201" y="845"/>
                  </a:lnTo>
                  <a:lnTo>
                    <a:pt x="203" y="845"/>
                  </a:lnTo>
                  <a:lnTo>
                    <a:pt x="203" y="845"/>
                  </a:lnTo>
                  <a:lnTo>
                    <a:pt x="203" y="845"/>
                  </a:lnTo>
                  <a:lnTo>
                    <a:pt x="203" y="848"/>
                  </a:lnTo>
                  <a:lnTo>
                    <a:pt x="203" y="848"/>
                  </a:lnTo>
                  <a:lnTo>
                    <a:pt x="201" y="848"/>
                  </a:lnTo>
                  <a:lnTo>
                    <a:pt x="201" y="848"/>
                  </a:lnTo>
                  <a:lnTo>
                    <a:pt x="201" y="845"/>
                  </a:lnTo>
                  <a:lnTo>
                    <a:pt x="198" y="845"/>
                  </a:lnTo>
                  <a:lnTo>
                    <a:pt x="201" y="845"/>
                  </a:lnTo>
                  <a:lnTo>
                    <a:pt x="201" y="845"/>
                  </a:lnTo>
                  <a:lnTo>
                    <a:pt x="198" y="845"/>
                  </a:lnTo>
                  <a:lnTo>
                    <a:pt x="198" y="845"/>
                  </a:lnTo>
                  <a:lnTo>
                    <a:pt x="196" y="848"/>
                  </a:lnTo>
                  <a:lnTo>
                    <a:pt x="196" y="848"/>
                  </a:lnTo>
                  <a:lnTo>
                    <a:pt x="198" y="850"/>
                  </a:lnTo>
                  <a:lnTo>
                    <a:pt x="198" y="850"/>
                  </a:lnTo>
                  <a:lnTo>
                    <a:pt x="198" y="850"/>
                  </a:lnTo>
                  <a:lnTo>
                    <a:pt x="201" y="852"/>
                  </a:lnTo>
                  <a:lnTo>
                    <a:pt x="201" y="852"/>
                  </a:lnTo>
                  <a:lnTo>
                    <a:pt x="201" y="852"/>
                  </a:lnTo>
                  <a:lnTo>
                    <a:pt x="201" y="852"/>
                  </a:lnTo>
                  <a:lnTo>
                    <a:pt x="201" y="852"/>
                  </a:lnTo>
                  <a:lnTo>
                    <a:pt x="201" y="852"/>
                  </a:lnTo>
                  <a:lnTo>
                    <a:pt x="203" y="852"/>
                  </a:lnTo>
                  <a:lnTo>
                    <a:pt x="203" y="852"/>
                  </a:lnTo>
                  <a:lnTo>
                    <a:pt x="203" y="852"/>
                  </a:lnTo>
                  <a:lnTo>
                    <a:pt x="203" y="852"/>
                  </a:lnTo>
                  <a:lnTo>
                    <a:pt x="206" y="852"/>
                  </a:lnTo>
                  <a:lnTo>
                    <a:pt x="206" y="855"/>
                  </a:lnTo>
                  <a:lnTo>
                    <a:pt x="206" y="855"/>
                  </a:lnTo>
                  <a:lnTo>
                    <a:pt x="208" y="855"/>
                  </a:lnTo>
                  <a:lnTo>
                    <a:pt x="208" y="855"/>
                  </a:lnTo>
                  <a:lnTo>
                    <a:pt x="208" y="857"/>
                  </a:lnTo>
                  <a:lnTo>
                    <a:pt x="208" y="857"/>
                  </a:lnTo>
                  <a:lnTo>
                    <a:pt x="208" y="857"/>
                  </a:lnTo>
                  <a:lnTo>
                    <a:pt x="208" y="860"/>
                  </a:lnTo>
                  <a:lnTo>
                    <a:pt x="208" y="860"/>
                  </a:lnTo>
                  <a:lnTo>
                    <a:pt x="208" y="862"/>
                  </a:lnTo>
                  <a:lnTo>
                    <a:pt x="210" y="862"/>
                  </a:lnTo>
                  <a:lnTo>
                    <a:pt x="210" y="862"/>
                  </a:lnTo>
                  <a:lnTo>
                    <a:pt x="210" y="864"/>
                  </a:lnTo>
                  <a:lnTo>
                    <a:pt x="210" y="864"/>
                  </a:lnTo>
                  <a:lnTo>
                    <a:pt x="210" y="864"/>
                  </a:lnTo>
                  <a:lnTo>
                    <a:pt x="210" y="867"/>
                  </a:lnTo>
                  <a:lnTo>
                    <a:pt x="213" y="867"/>
                  </a:lnTo>
                  <a:lnTo>
                    <a:pt x="213" y="867"/>
                  </a:lnTo>
                  <a:lnTo>
                    <a:pt x="213" y="867"/>
                  </a:lnTo>
                  <a:lnTo>
                    <a:pt x="215" y="867"/>
                  </a:lnTo>
                  <a:lnTo>
                    <a:pt x="215" y="867"/>
                  </a:lnTo>
                  <a:lnTo>
                    <a:pt x="213" y="867"/>
                  </a:lnTo>
                  <a:lnTo>
                    <a:pt x="213" y="869"/>
                  </a:lnTo>
                  <a:lnTo>
                    <a:pt x="213" y="869"/>
                  </a:lnTo>
                  <a:lnTo>
                    <a:pt x="215" y="869"/>
                  </a:lnTo>
                  <a:lnTo>
                    <a:pt x="215" y="869"/>
                  </a:lnTo>
                  <a:lnTo>
                    <a:pt x="215" y="869"/>
                  </a:lnTo>
                  <a:lnTo>
                    <a:pt x="215" y="869"/>
                  </a:lnTo>
                  <a:lnTo>
                    <a:pt x="213" y="871"/>
                  </a:lnTo>
                  <a:lnTo>
                    <a:pt x="213" y="871"/>
                  </a:lnTo>
                  <a:lnTo>
                    <a:pt x="215" y="871"/>
                  </a:lnTo>
                  <a:lnTo>
                    <a:pt x="215" y="871"/>
                  </a:lnTo>
                  <a:lnTo>
                    <a:pt x="215" y="871"/>
                  </a:lnTo>
                  <a:lnTo>
                    <a:pt x="215" y="871"/>
                  </a:lnTo>
                  <a:lnTo>
                    <a:pt x="215" y="874"/>
                  </a:lnTo>
                  <a:lnTo>
                    <a:pt x="215" y="874"/>
                  </a:lnTo>
                  <a:lnTo>
                    <a:pt x="215" y="874"/>
                  </a:lnTo>
                  <a:lnTo>
                    <a:pt x="215" y="876"/>
                  </a:lnTo>
                  <a:lnTo>
                    <a:pt x="215" y="886"/>
                  </a:lnTo>
                  <a:lnTo>
                    <a:pt x="215" y="886"/>
                  </a:lnTo>
                  <a:lnTo>
                    <a:pt x="217" y="883"/>
                  </a:lnTo>
                  <a:lnTo>
                    <a:pt x="217" y="883"/>
                  </a:lnTo>
                  <a:lnTo>
                    <a:pt x="217" y="883"/>
                  </a:lnTo>
                  <a:lnTo>
                    <a:pt x="217" y="886"/>
                  </a:lnTo>
                  <a:lnTo>
                    <a:pt x="217" y="888"/>
                  </a:lnTo>
                  <a:lnTo>
                    <a:pt x="217" y="888"/>
                  </a:lnTo>
                  <a:lnTo>
                    <a:pt x="215" y="888"/>
                  </a:lnTo>
                  <a:lnTo>
                    <a:pt x="217" y="890"/>
                  </a:lnTo>
                  <a:lnTo>
                    <a:pt x="220" y="890"/>
                  </a:lnTo>
                  <a:lnTo>
                    <a:pt x="220" y="890"/>
                  </a:lnTo>
                  <a:lnTo>
                    <a:pt x="222" y="888"/>
                  </a:lnTo>
                  <a:lnTo>
                    <a:pt x="222" y="888"/>
                  </a:lnTo>
                  <a:lnTo>
                    <a:pt x="222" y="888"/>
                  </a:lnTo>
                  <a:lnTo>
                    <a:pt x="222" y="888"/>
                  </a:lnTo>
                  <a:lnTo>
                    <a:pt x="222" y="888"/>
                  </a:lnTo>
                  <a:lnTo>
                    <a:pt x="222" y="888"/>
                  </a:lnTo>
                  <a:lnTo>
                    <a:pt x="222" y="888"/>
                  </a:lnTo>
                  <a:lnTo>
                    <a:pt x="224" y="888"/>
                  </a:lnTo>
                  <a:lnTo>
                    <a:pt x="224" y="890"/>
                  </a:lnTo>
                  <a:lnTo>
                    <a:pt x="224" y="890"/>
                  </a:lnTo>
                  <a:lnTo>
                    <a:pt x="224" y="890"/>
                  </a:lnTo>
                  <a:lnTo>
                    <a:pt x="227" y="890"/>
                  </a:lnTo>
                  <a:lnTo>
                    <a:pt x="227" y="890"/>
                  </a:lnTo>
                  <a:lnTo>
                    <a:pt x="227" y="890"/>
                  </a:lnTo>
                  <a:lnTo>
                    <a:pt x="227" y="890"/>
                  </a:lnTo>
                  <a:lnTo>
                    <a:pt x="227" y="893"/>
                  </a:lnTo>
                  <a:lnTo>
                    <a:pt x="224" y="890"/>
                  </a:lnTo>
                  <a:lnTo>
                    <a:pt x="224" y="893"/>
                  </a:lnTo>
                  <a:lnTo>
                    <a:pt x="222" y="893"/>
                  </a:lnTo>
                  <a:lnTo>
                    <a:pt x="224" y="893"/>
                  </a:lnTo>
                  <a:lnTo>
                    <a:pt x="224" y="895"/>
                  </a:lnTo>
                  <a:lnTo>
                    <a:pt x="222" y="895"/>
                  </a:lnTo>
                  <a:lnTo>
                    <a:pt x="222" y="897"/>
                  </a:lnTo>
                  <a:lnTo>
                    <a:pt x="224" y="897"/>
                  </a:lnTo>
                  <a:lnTo>
                    <a:pt x="224" y="900"/>
                  </a:lnTo>
                  <a:lnTo>
                    <a:pt x="227" y="900"/>
                  </a:lnTo>
                  <a:lnTo>
                    <a:pt x="227" y="900"/>
                  </a:lnTo>
                  <a:lnTo>
                    <a:pt x="227" y="900"/>
                  </a:lnTo>
                  <a:lnTo>
                    <a:pt x="229" y="900"/>
                  </a:lnTo>
                  <a:lnTo>
                    <a:pt x="229" y="900"/>
                  </a:lnTo>
                  <a:lnTo>
                    <a:pt x="234" y="897"/>
                  </a:lnTo>
                  <a:lnTo>
                    <a:pt x="234" y="897"/>
                  </a:lnTo>
                  <a:lnTo>
                    <a:pt x="232" y="902"/>
                  </a:lnTo>
                  <a:lnTo>
                    <a:pt x="232" y="905"/>
                  </a:lnTo>
                  <a:lnTo>
                    <a:pt x="232" y="905"/>
                  </a:lnTo>
                  <a:lnTo>
                    <a:pt x="232" y="905"/>
                  </a:lnTo>
                  <a:lnTo>
                    <a:pt x="234" y="902"/>
                  </a:lnTo>
                  <a:lnTo>
                    <a:pt x="234" y="902"/>
                  </a:lnTo>
                  <a:lnTo>
                    <a:pt x="234" y="905"/>
                  </a:lnTo>
                  <a:lnTo>
                    <a:pt x="234" y="905"/>
                  </a:lnTo>
                  <a:lnTo>
                    <a:pt x="234" y="905"/>
                  </a:lnTo>
                  <a:lnTo>
                    <a:pt x="234" y="907"/>
                  </a:lnTo>
                  <a:lnTo>
                    <a:pt x="229" y="907"/>
                  </a:lnTo>
                  <a:lnTo>
                    <a:pt x="229" y="909"/>
                  </a:lnTo>
                  <a:lnTo>
                    <a:pt x="229" y="909"/>
                  </a:lnTo>
                  <a:lnTo>
                    <a:pt x="232" y="912"/>
                  </a:lnTo>
                  <a:lnTo>
                    <a:pt x="232" y="912"/>
                  </a:lnTo>
                  <a:lnTo>
                    <a:pt x="234" y="912"/>
                  </a:lnTo>
                  <a:lnTo>
                    <a:pt x="234" y="912"/>
                  </a:lnTo>
                  <a:lnTo>
                    <a:pt x="234" y="914"/>
                  </a:lnTo>
                  <a:lnTo>
                    <a:pt x="234" y="914"/>
                  </a:lnTo>
                  <a:lnTo>
                    <a:pt x="232" y="914"/>
                  </a:lnTo>
                  <a:lnTo>
                    <a:pt x="232" y="914"/>
                  </a:lnTo>
                  <a:lnTo>
                    <a:pt x="234" y="914"/>
                  </a:lnTo>
                  <a:lnTo>
                    <a:pt x="236" y="914"/>
                  </a:lnTo>
                  <a:lnTo>
                    <a:pt x="236" y="916"/>
                  </a:lnTo>
                  <a:lnTo>
                    <a:pt x="236" y="919"/>
                  </a:lnTo>
                  <a:lnTo>
                    <a:pt x="236" y="919"/>
                  </a:lnTo>
                  <a:lnTo>
                    <a:pt x="236" y="919"/>
                  </a:lnTo>
                  <a:lnTo>
                    <a:pt x="239" y="919"/>
                  </a:lnTo>
                  <a:lnTo>
                    <a:pt x="239" y="916"/>
                  </a:lnTo>
                  <a:lnTo>
                    <a:pt x="239" y="919"/>
                  </a:lnTo>
                  <a:lnTo>
                    <a:pt x="241" y="919"/>
                  </a:lnTo>
                  <a:lnTo>
                    <a:pt x="239" y="921"/>
                  </a:lnTo>
                  <a:lnTo>
                    <a:pt x="239" y="921"/>
                  </a:lnTo>
                  <a:lnTo>
                    <a:pt x="241" y="921"/>
                  </a:lnTo>
                  <a:lnTo>
                    <a:pt x="241" y="921"/>
                  </a:lnTo>
                  <a:lnTo>
                    <a:pt x="241" y="921"/>
                  </a:lnTo>
                  <a:lnTo>
                    <a:pt x="241" y="921"/>
                  </a:lnTo>
                  <a:lnTo>
                    <a:pt x="241" y="923"/>
                  </a:lnTo>
                  <a:lnTo>
                    <a:pt x="239" y="923"/>
                  </a:lnTo>
                  <a:lnTo>
                    <a:pt x="239" y="926"/>
                  </a:lnTo>
                  <a:lnTo>
                    <a:pt x="239" y="926"/>
                  </a:lnTo>
                  <a:lnTo>
                    <a:pt x="239" y="926"/>
                  </a:lnTo>
                  <a:lnTo>
                    <a:pt x="241" y="926"/>
                  </a:lnTo>
                  <a:lnTo>
                    <a:pt x="241" y="926"/>
                  </a:lnTo>
                  <a:lnTo>
                    <a:pt x="241" y="926"/>
                  </a:lnTo>
                  <a:lnTo>
                    <a:pt x="241" y="926"/>
                  </a:lnTo>
                  <a:lnTo>
                    <a:pt x="241" y="926"/>
                  </a:lnTo>
                  <a:lnTo>
                    <a:pt x="243" y="926"/>
                  </a:lnTo>
                  <a:lnTo>
                    <a:pt x="243" y="926"/>
                  </a:lnTo>
                  <a:lnTo>
                    <a:pt x="243" y="926"/>
                  </a:lnTo>
                  <a:lnTo>
                    <a:pt x="246" y="926"/>
                  </a:lnTo>
                  <a:lnTo>
                    <a:pt x="246" y="926"/>
                  </a:lnTo>
                  <a:lnTo>
                    <a:pt x="246" y="926"/>
                  </a:lnTo>
                  <a:lnTo>
                    <a:pt x="248" y="926"/>
                  </a:lnTo>
                  <a:lnTo>
                    <a:pt x="251" y="926"/>
                  </a:lnTo>
                  <a:lnTo>
                    <a:pt x="251" y="926"/>
                  </a:lnTo>
                  <a:lnTo>
                    <a:pt x="251" y="926"/>
                  </a:lnTo>
                  <a:lnTo>
                    <a:pt x="251" y="926"/>
                  </a:lnTo>
                  <a:lnTo>
                    <a:pt x="253" y="928"/>
                  </a:lnTo>
                  <a:lnTo>
                    <a:pt x="253" y="928"/>
                  </a:lnTo>
                  <a:lnTo>
                    <a:pt x="251" y="928"/>
                  </a:lnTo>
                  <a:lnTo>
                    <a:pt x="251" y="931"/>
                  </a:lnTo>
                  <a:lnTo>
                    <a:pt x="253" y="931"/>
                  </a:lnTo>
                  <a:lnTo>
                    <a:pt x="255" y="931"/>
                  </a:lnTo>
                  <a:lnTo>
                    <a:pt x="255" y="931"/>
                  </a:lnTo>
                  <a:lnTo>
                    <a:pt x="255" y="931"/>
                  </a:lnTo>
                  <a:lnTo>
                    <a:pt x="253" y="933"/>
                  </a:lnTo>
                  <a:lnTo>
                    <a:pt x="253" y="933"/>
                  </a:lnTo>
                  <a:lnTo>
                    <a:pt x="255" y="933"/>
                  </a:lnTo>
                  <a:lnTo>
                    <a:pt x="255" y="935"/>
                  </a:lnTo>
                  <a:lnTo>
                    <a:pt x="255" y="935"/>
                  </a:lnTo>
                  <a:lnTo>
                    <a:pt x="255" y="935"/>
                  </a:lnTo>
                  <a:lnTo>
                    <a:pt x="255" y="938"/>
                  </a:lnTo>
                  <a:lnTo>
                    <a:pt x="255" y="938"/>
                  </a:lnTo>
                  <a:lnTo>
                    <a:pt x="255" y="938"/>
                  </a:lnTo>
                  <a:lnTo>
                    <a:pt x="258" y="940"/>
                  </a:lnTo>
                  <a:lnTo>
                    <a:pt x="258" y="940"/>
                  </a:lnTo>
                  <a:lnTo>
                    <a:pt x="258" y="942"/>
                  </a:lnTo>
                  <a:lnTo>
                    <a:pt x="258" y="945"/>
                  </a:lnTo>
                  <a:lnTo>
                    <a:pt x="258" y="947"/>
                  </a:lnTo>
                  <a:lnTo>
                    <a:pt x="258" y="950"/>
                  </a:lnTo>
                  <a:lnTo>
                    <a:pt x="258" y="947"/>
                  </a:lnTo>
                  <a:lnTo>
                    <a:pt x="260" y="947"/>
                  </a:lnTo>
                  <a:lnTo>
                    <a:pt x="262" y="947"/>
                  </a:lnTo>
                  <a:lnTo>
                    <a:pt x="262" y="947"/>
                  </a:lnTo>
                  <a:lnTo>
                    <a:pt x="265" y="947"/>
                  </a:lnTo>
                  <a:lnTo>
                    <a:pt x="265" y="947"/>
                  </a:lnTo>
                  <a:lnTo>
                    <a:pt x="265" y="947"/>
                  </a:lnTo>
                  <a:lnTo>
                    <a:pt x="267" y="950"/>
                  </a:lnTo>
                  <a:lnTo>
                    <a:pt x="262" y="950"/>
                  </a:lnTo>
                  <a:lnTo>
                    <a:pt x="260" y="950"/>
                  </a:lnTo>
                  <a:lnTo>
                    <a:pt x="258" y="950"/>
                  </a:lnTo>
                  <a:lnTo>
                    <a:pt x="258" y="952"/>
                  </a:lnTo>
                  <a:lnTo>
                    <a:pt x="260" y="954"/>
                  </a:lnTo>
                  <a:lnTo>
                    <a:pt x="260" y="954"/>
                  </a:lnTo>
                  <a:lnTo>
                    <a:pt x="260" y="957"/>
                  </a:lnTo>
                  <a:lnTo>
                    <a:pt x="260" y="957"/>
                  </a:lnTo>
                  <a:lnTo>
                    <a:pt x="260" y="959"/>
                  </a:lnTo>
                  <a:lnTo>
                    <a:pt x="260" y="961"/>
                  </a:lnTo>
                  <a:lnTo>
                    <a:pt x="260" y="961"/>
                  </a:lnTo>
                  <a:lnTo>
                    <a:pt x="260" y="964"/>
                  </a:lnTo>
                  <a:lnTo>
                    <a:pt x="260" y="964"/>
                  </a:lnTo>
                  <a:lnTo>
                    <a:pt x="258" y="966"/>
                  </a:lnTo>
                  <a:lnTo>
                    <a:pt x="258" y="966"/>
                  </a:lnTo>
                  <a:lnTo>
                    <a:pt x="258" y="966"/>
                  </a:lnTo>
                  <a:lnTo>
                    <a:pt x="258" y="966"/>
                  </a:lnTo>
                  <a:lnTo>
                    <a:pt x="258" y="966"/>
                  </a:lnTo>
                  <a:lnTo>
                    <a:pt x="258" y="968"/>
                  </a:lnTo>
                  <a:lnTo>
                    <a:pt x="258" y="968"/>
                  </a:lnTo>
                  <a:lnTo>
                    <a:pt x="255" y="968"/>
                  </a:lnTo>
                  <a:lnTo>
                    <a:pt x="255" y="971"/>
                  </a:lnTo>
                  <a:lnTo>
                    <a:pt x="255" y="971"/>
                  </a:lnTo>
                  <a:lnTo>
                    <a:pt x="255" y="971"/>
                  </a:lnTo>
                  <a:lnTo>
                    <a:pt x="258" y="973"/>
                  </a:lnTo>
                  <a:lnTo>
                    <a:pt x="255" y="973"/>
                  </a:lnTo>
                  <a:lnTo>
                    <a:pt x="255" y="973"/>
                  </a:lnTo>
                  <a:lnTo>
                    <a:pt x="255" y="973"/>
                  </a:lnTo>
                  <a:lnTo>
                    <a:pt x="255" y="976"/>
                  </a:lnTo>
                  <a:lnTo>
                    <a:pt x="255" y="978"/>
                  </a:lnTo>
                  <a:lnTo>
                    <a:pt x="251" y="980"/>
                  </a:lnTo>
                  <a:lnTo>
                    <a:pt x="248" y="980"/>
                  </a:lnTo>
                  <a:lnTo>
                    <a:pt x="248" y="983"/>
                  </a:lnTo>
                  <a:lnTo>
                    <a:pt x="248" y="983"/>
                  </a:lnTo>
                  <a:lnTo>
                    <a:pt x="251" y="985"/>
                  </a:lnTo>
                  <a:lnTo>
                    <a:pt x="251" y="987"/>
                  </a:lnTo>
                  <a:lnTo>
                    <a:pt x="253" y="987"/>
                  </a:lnTo>
                  <a:lnTo>
                    <a:pt x="253" y="990"/>
                  </a:lnTo>
                  <a:lnTo>
                    <a:pt x="253" y="990"/>
                  </a:lnTo>
                  <a:lnTo>
                    <a:pt x="253" y="992"/>
                  </a:lnTo>
                  <a:lnTo>
                    <a:pt x="253" y="992"/>
                  </a:lnTo>
                  <a:lnTo>
                    <a:pt x="251" y="995"/>
                  </a:lnTo>
                  <a:lnTo>
                    <a:pt x="251" y="995"/>
                  </a:lnTo>
                  <a:lnTo>
                    <a:pt x="251" y="995"/>
                  </a:lnTo>
                  <a:lnTo>
                    <a:pt x="248" y="995"/>
                  </a:lnTo>
                  <a:lnTo>
                    <a:pt x="248" y="995"/>
                  </a:lnTo>
                  <a:lnTo>
                    <a:pt x="248" y="995"/>
                  </a:lnTo>
                  <a:lnTo>
                    <a:pt x="246" y="997"/>
                  </a:lnTo>
                  <a:lnTo>
                    <a:pt x="246" y="997"/>
                  </a:lnTo>
                  <a:lnTo>
                    <a:pt x="246" y="997"/>
                  </a:lnTo>
                  <a:lnTo>
                    <a:pt x="246" y="999"/>
                  </a:lnTo>
                  <a:lnTo>
                    <a:pt x="246" y="999"/>
                  </a:lnTo>
                  <a:lnTo>
                    <a:pt x="246" y="999"/>
                  </a:lnTo>
                  <a:lnTo>
                    <a:pt x="248" y="1002"/>
                  </a:lnTo>
                  <a:lnTo>
                    <a:pt x="248" y="1004"/>
                  </a:lnTo>
                  <a:lnTo>
                    <a:pt x="251" y="1004"/>
                  </a:lnTo>
                  <a:lnTo>
                    <a:pt x="253" y="1004"/>
                  </a:lnTo>
                  <a:lnTo>
                    <a:pt x="253" y="1006"/>
                  </a:lnTo>
                  <a:lnTo>
                    <a:pt x="253" y="1006"/>
                  </a:lnTo>
                  <a:lnTo>
                    <a:pt x="255" y="1006"/>
                  </a:lnTo>
                  <a:lnTo>
                    <a:pt x="255" y="1006"/>
                  </a:lnTo>
                  <a:lnTo>
                    <a:pt x="258" y="1009"/>
                  </a:lnTo>
                  <a:lnTo>
                    <a:pt x="258" y="1009"/>
                  </a:lnTo>
                  <a:lnTo>
                    <a:pt x="260" y="1009"/>
                  </a:lnTo>
                  <a:lnTo>
                    <a:pt x="260" y="1009"/>
                  </a:lnTo>
                  <a:lnTo>
                    <a:pt x="260" y="1009"/>
                  </a:lnTo>
                  <a:lnTo>
                    <a:pt x="262" y="1009"/>
                  </a:lnTo>
                  <a:lnTo>
                    <a:pt x="262" y="1011"/>
                  </a:lnTo>
                  <a:lnTo>
                    <a:pt x="262" y="1013"/>
                  </a:lnTo>
                  <a:lnTo>
                    <a:pt x="262" y="1016"/>
                  </a:lnTo>
                  <a:lnTo>
                    <a:pt x="262" y="1018"/>
                  </a:lnTo>
                  <a:lnTo>
                    <a:pt x="265" y="1018"/>
                  </a:lnTo>
                  <a:lnTo>
                    <a:pt x="269" y="1018"/>
                  </a:lnTo>
                  <a:lnTo>
                    <a:pt x="269" y="1018"/>
                  </a:lnTo>
                  <a:lnTo>
                    <a:pt x="267" y="1021"/>
                  </a:lnTo>
                  <a:lnTo>
                    <a:pt x="267" y="1021"/>
                  </a:lnTo>
                  <a:lnTo>
                    <a:pt x="265" y="1021"/>
                  </a:lnTo>
                  <a:lnTo>
                    <a:pt x="265" y="1023"/>
                  </a:lnTo>
                  <a:lnTo>
                    <a:pt x="265" y="1025"/>
                  </a:lnTo>
                  <a:lnTo>
                    <a:pt x="262" y="1028"/>
                  </a:lnTo>
                  <a:lnTo>
                    <a:pt x="262" y="1028"/>
                  </a:lnTo>
                  <a:lnTo>
                    <a:pt x="262" y="1030"/>
                  </a:lnTo>
                  <a:lnTo>
                    <a:pt x="262" y="1030"/>
                  </a:lnTo>
                  <a:lnTo>
                    <a:pt x="262" y="1032"/>
                  </a:lnTo>
                  <a:lnTo>
                    <a:pt x="265" y="1032"/>
                  </a:lnTo>
                  <a:lnTo>
                    <a:pt x="267" y="1032"/>
                  </a:lnTo>
                  <a:lnTo>
                    <a:pt x="265" y="1032"/>
                  </a:lnTo>
                  <a:lnTo>
                    <a:pt x="265" y="1035"/>
                  </a:lnTo>
                  <a:lnTo>
                    <a:pt x="265" y="1037"/>
                  </a:lnTo>
                  <a:lnTo>
                    <a:pt x="265" y="1037"/>
                  </a:lnTo>
                  <a:lnTo>
                    <a:pt x="262" y="1039"/>
                  </a:lnTo>
                  <a:lnTo>
                    <a:pt x="262" y="1039"/>
                  </a:lnTo>
                  <a:lnTo>
                    <a:pt x="265" y="1042"/>
                  </a:lnTo>
                  <a:lnTo>
                    <a:pt x="265" y="1044"/>
                  </a:lnTo>
                  <a:lnTo>
                    <a:pt x="265" y="1047"/>
                  </a:lnTo>
                  <a:lnTo>
                    <a:pt x="267" y="1047"/>
                  </a:lnTo>
                  <a:lnTo>
                    <a:pt x="267" y="1047"/>
                  </a:lnTo>
                  <a:lnTo>
                    <a:pt x="269" y="1049"/>
                  </a:lnTo>
                  <a:lnTo>
                    <a:pt x="269" y="1049"/>
                  </a:lnTo>
                  <a:lnTo>
                    <a:pt x="267" y="1049"/>
                  </a:lnTo>
                  <a:lnTo>
                    <a:pt x="267" y="1049"/>
                  </a:lnTo>
                  <a:lnTo>
                    <a:pt x="262" y="1047"/>
                  </a:lnTo>
                  <a:lnTo>
                    <a:pt x="262" y="1044"/>
                  </a:lnTo>
                  <a:lnTo>
                    <a:pt x="262" y="1044"/>
                  </a:lnTo>
                  <a:lnTo>
                    <a:pt x="262" y="1042"/>
                  </a:lnTo>
                  <a:lnTo>
                    <a:pt x="262" y="1042"/>
                  </a:lnTo>
                  <a:lnTo>
                    <a:pt x="262" y="1039"/>
                  </a:lnTo>
                  <a:lnTo>
                    <a:pt x="262" y="1039"/>
                  </a:lnTo>
                  <a:lnTo>
                    <a:pt x="260" y="1037"/>
                  </a:lnTo>
                  <a:lnTo>
                    <a:pt x="258" y="1032"/>
                  </a:lnTo>
                  <a:lnTo>
                    <a:pt x="258" y="1032"/>
                  </a:lnTo>
                  <a:lnTo>
                    <a:pt x="255" y="1030"/>
                  </a:lnTo>
                  <a:lnTo>
                    <a:pt x="255" y="1030"/>
                  </a:lnTo>
                  <a:lnTo>
                    <a:pt x="255" y="1028"/>
                  </a:lnTo>
                  <a:lnTo>
                    <a:pt x="255" y="1025"/>
                  </a:lnTo>
                  <a:lnTo>
                    <a:pt x="253" y="1025"/>
                  </a:lnTo>
                  <a:lnTo>
                    <a:pt x="253" y="1025"/>
                  </a:lnTo>
                  <a:lnTo>
                    <a:pt x="248" y="1023"/>
                  </a:lnTo>
                  <a:lnTo>
                    <a:pt x="248" y="1023"/>
                  </a:lnTo>
                  <a:lnTo>
                    <a:pt x="246" y="1021"/>
                  </a:lnTo>
                  <a:lnTo>
                    <a:pt x="246" y="1021"/>
                  </a:lnTo>
                  <a:lnTo>
                    <a:pt x="246" y="1021"/>
                  </a:lnTo>
                  <a:lnTo>
                    <a:pt x="243" y="1021"/>
                  </a:lnTo>
                  <a:lnTo>
                    <a:pt x="243" y="1023"/>
                  </a:lnTo>
                  <a:lnTo>
                    <a:pt x="243" y="1023"/>
                  </a:lnTo>
                  <a:lnTo>
                    <a:pt x="243" y="1023"/>
                  </a:lnTo>
                  <a:lnTo>
                    <a:pt x="239" y="1023"/>
                  </a:lnTo>
                  <a:lnTo>
                    <a:pt x="239" y="1023"/>
                  </a:lnTo>
                  <a:lnTo>
                    <a:pt x="236" y="1023"/>
                  </a:lnTo>
                  <a:lnTo>
                    <a:pt x="236" y="1021"/>
                  </a:lnTo>
                  <a:lnTo>
                    <a:pt x="236" y="1018"/>
                  </a:lnTo>
                  <a:lnTo>
                    <a:pt x="236" y="1013"/>
                  </a:lnTo>
                  <a:lnTo>
                    <a:pt x="236" y="1013"/>
                  </a:lnTo>
                  <a:lnTo>
                    <a:pt x="234" y="1013"/>
                  </a:lnTo>
                  <a:lnTo>
                    <a:pt x="232" y="1013"/>
                  </a:lnTo>
                  <a:lnTo>
                    <a:pt x="232" y="1013"/>
                  </a:lnTo>
                  <a:lnTo>
                    <a:pt x="227" y="1023"/>
                  </a:lnTo>
                  <a:lnTo>
                    <a:pt x="224" y="1025"/>
                  </a:lnTo>
                  <a:lnTo>
                    <a:pt x="222" y="1025"/>
                  </a:lnTo>
                  <a:lnTo>
                    <a:pt x="222" y="1028"/>
                  </a:lnTo>
                  <a:lnTo>
                    <a:pt x="224" y="1030"/>
                  </a:lnTo>
                  <a:lnTo>
                    <a:pt x="227" y="1032"/>
                  </a:lnTo>
                  <a:lnTo>
                    <a:pt x="227" y="1032"/>
                  </a:lnTo>
                  <a:lnTo>
                    <a:pt x="227" y="1032"/>
                  </a:lnTo>
                  <a:lnTo>
                    <a:pt x="229" y="1042"/>
                  </a:lnTo>
                  <a:lnTo>
                    <a:pt x="232" y="1051"/>
                  </a:lnTo>
                  <a:lnTo>
                    <a:pt x="234" y="1061"/>
                  </a:lnTo>
                  <a:lnTo>
                    <a:pt x="236" y="1073"/>
                  </a:lnTo>
                  <a:lnTo>
                    <a:pt x="239" y="1077"/>
                  </a:lnTo>
                  <a:lnTo>
                    <a:pt x="241" y="1080"/>
                  </a:lnTo>
                  <a:lnTo>
                    <a:pt x="241" y="1080"/>
                  </a:lnTo>
                  <a:lnTo>
                    <a:pt x="243" y="1080"/>
                  </a:lnTo>
                  <a:lnTo>
                    <a:pt x="243" y="1082"/>
                  </a:lnTo>
                  <a:lnTo>
                    <a:pt x="246" y="1084"/>
                  </a:lnTo>
                  <a:lnTo>
                    <a:pt x="251" y="1089"/>
                  </a:lnTo>
                  <a:lnTo>
                    <a:pt x="251" y="1089"/>
                  </a:lnTo>
                  <a:lnTo>
                    <a:pt x="253" y="1089"/>
                  </a:lnTo>
                  <a:lnTo>
                    <a:pt x="253" y="1092"/>
                  </a:lnTo>
                  <a:lnTo>
                    <a:pt x="255" y="1094"/>
                  </a:lnTo>
                  <a:lnTo>
                    <a:pt x="253" y="1094"/>
                  </a:lnTo>
                  <a:lnTo>
                    <a:pt x="253" y="1094"/>
                  </a:lnTo>
                  <a:lnTo>
                    <a:pt x="253" y="1094"/>
                  </a:lnTo>
                  <a:lnTo>
                    <a:pt x="253" y="1092"/>
                  </a:lnTo>
                  <a:lnTo>
                    <a:pt x="253" y="1092"/>
                  </a:lnTo>
                  <a:lnTo>
                    <a:pt x="251" y="1089"/>
                  </a:lnTo>
                  <a:lnTo>
                    <a:pt x="248" y="1089"/>
                  </a:lnTo>
                  <a:lnTo>
                    <a:pt x="248" y="1087"/>
                  </a:lnTo>
                  <a:lnTo>
                    <a:pt x="246" y="1084"/>
                  </a:lnTo>
                  <a:lnTo>
                    <a:pt x="239" y="1080"/>
                  </a:lnTo>
                  <a:lnTo>
                    <a:pt x="239" y="1082"/>
                  </a:lnTo>
                  <a:lnTo>
                    <a:pt x="243" y="1092"/>
                  </a:lnTo>
                  <a:lnTo>
                    <a:pt x="246" y="1101"/>
                  </a:lnTo>
                  <a:lnTo>
                    <a:pt x="248" y="1110"/>
                  </a:lnTo>
                  <a:lnTo>
                    <a:pt x="251" y="1120"/>
                  </a:lnTo>
                  <a:lnTo>
                    <a:pt x="253" y="1132"/>
                  </a:lnTo>
                  <a:lnTo>
                    <a:pt x="255" y="1141"/>
                  </a:lnTo>
                  <a:lnTo>
                    <a:pt x="260" y="1151"/>
                  </a:lnTo>
                  <a:lnTo>
                    <a:pt x="262" y="1160"/>
                  </a:lnTo>
                  <a:lnTo>
                    <a:pt x="265" y="1170"/>
                  </a:lnTo>
                  <a:lnTo>
                    <a:pt x="267" y="1182"/>
                  </a:lnTo>
                  <a:lnTo>
                    <a:pt x="269" y="1191"/>
                  </a:lnTo>
                  <a:lnTo>
                    <a:pt x="272" y="1200"/>
                  </a:lnTo>
                  <a:lnTo>
                    <a:pt x="274" y="1210"/>
                  </a:lnTo>
                  <a:lnTo>
                    <a:pt x="279" y="1219"/>
                  </a:lnTo>
                  <a:lnTo>
                    <a:pt x="281" y="1229"/>
                  </a:lnTo>
                  <a:lnTo>
                    <a:pt x="284" y="1241"/>
                  </a:lnTo>
                  <a:lnTo>
                    <a:pt x="286" y="1250"/>
                  </a:lnTo>
                  <a:lnTo>
                    <a:pt x="288" y="1260"/>
                  </a:lnTo>
                  <a:lnTo>
                    <a:pt x="291" y="1269"/>
                  </a:lnTo>
                  <a:lnTo>
                    <a:pt x="293" y="1279"/>
                  </a:lnTo>
                  <a:lnTo>
                    <a:pt x="298" y="1290"/>
                  </a:lnTo>
                  <a:lnTo>
                    <a:pt x="300" y="1300"/>
                  </a:lnTo>
                  <a:lnTo>
                    <a:pt x="303" y="1309"/>
                  </a:lnTo>
                  <a:lnTo>
                    <a:pt x="305" y="1319"/>
                  </a:lnTo>
                  <a:lnTo>
                    <a:pt x="307" y="1328"/>
                  </a:lnTo>
                  <a:lnTo>
                    <a:pt x="310" y="1338"/>
                  </a:lnTo>
                  <a:lnTo>
                    <a:pt x="312" y="1350"/>
                  </a:lnTo>
                  <a:lnTo>
                    <a:pt x="314" y="1354"/>
                  </a:lnTo>
                  <a:lnTo>
                    <a:pt x="314" y="1359"/>
                  </a:lnTo>
                  <a:lnTo>
                    <a:pt x="317" y="1361"/>
                  </a:lnTo>
                  <a:lnTo>
                    <a:pt x="317" y="1364"/>
                  </a:lnTo>
                  <a:lnTo>
                    <a:pt x="317" y="1366"/>
                  </a:lnTo>
                  <a:lnTo>
                    <a:pt x="317" y="1369"/>
                  </a:lnTo>
                  <a:lnTo>
                    <a:pt x="319" y="1371"/>
                  </a:lnTo>
                  <a:lnTo>
                    <a:pt x="319" y="1373"/>
                  </a:lnTo>
                  <a:lnTo>
                    <a:pt x="319" y="1376"/>
                  </a:lnTo>
                  <a:lnTo>
                    <a:pt x="319" y="1378"/>
                  </a:lnTo>
                  <a:lnTo>
                    <a:pt x="319" y="1380"/>
                  </a:lnTo>
                  <a:lnTo>
                    <a:pt x="319" y="1383"/>
                  </a:lnTo>
                  <a:lnTo>
                    <a:pt x="319" y="1387"/>
                  </a:lnTo>
                  <a:lnTo>
                    <a:pt x="321" y="1390"/>
                  </a:lnTo>
                  <a:lnTo>
                    <a:pt x="321" y="1392"/>
                  </a:lnTo>
                  <a:lnTo>
                    <a:pt x="324" y="1395"/>
                  </a:lnTo>
                  <a:lnTo>
                    <a:pt x="326" y="1395"/>
                  </a:lnTo>
                  <a:lnTo>
                    <a:pt x="329" y="1397"/>
                  </a:lnTo>
                  <a:lnTo>
                    <a:pt x="329" y="1397"/>
                  </a:lnTo>
                  <a:lnTo>
                    <a:pt x="331" y="1399"/>
                  </a:lnTo>
                  <a:lnTo>
                    <a:pt x="331" y="1399"/>
                  </a:lnTo>
                  <a:lnTo>
                    <a:pt x="331" y="1402"/>
                  </a:lnTo>
                  <a:lnTo>
                    <a:pt x="333" y="1404"/>
                  </a:lnTo>
                  <a:lnTo>
                    <a:pt x="333" y="1406"/>
                  </a:lnTo>
                  <a:lnTo>
                    <a:pt x="333" y="1411"/>
                  </a:lnTo>
                  <a:lnTo>
                    <a:pt x="333" y="1413"/>
                  </a:lnTo>
                  <a:lnTo>
                    <a:pt x="336" y="1416"/>
                  </a:lnTo>
                  <a:lnTo>
                    <a:pt x="340" y="1418"/>
                  </a:lnTo>
                  <a:lnTo>
                    <a:pt x="343" y="1421"/>
                  </a:lnTo>
                  <a:lnTo>
                    <a:pt x="345" y="1425"/>
                  </a:lnTo>
                  <a:lnTo>
                    <a:pt x="348" y="1428"/>
                  </a:lnTo>
                  <a:lnTo>
                    <a:pt x="352" y="1430"/>
                  </a:lnTo>
                  <a:lnTo>
                    <a:pt x="355" y="1432"/>
                  </a:lnTo>
                  <a:lnTo>
                    <a:pt x="359" y="1435"/>
                  </a:lnTo>
                  <a:lnTo>
                    <a:pt x="364" y="1444"/>
                  </a:lnTo>
                  <a:lnTo>
                    <a:pt x="366" y="1447"/>
                  </a:lnTo>
                  <a:lnTo>
                    <a:pt x="371" y="1449"/>
                  </a:lnTo>
                  <a:lnTo>
                    <a:pt x="371" y="1449"/>
                  </a:lnTo>
                  <a:lnTo>
                    <a:pt x="374" y="1451"/>
                  </a:lnTo>
                  <a:lnTo>
                    <a:pt x="374" y="1454"/>
                  </a:lnTo>
                  <a:lnTo>
                    <a:pt x="374" y="1454"/>
                  </a:lnTo>
                  <a:lnTo>
                    <a:pt x="378" y="1458"/>
                  </a:lnTo>
                  <a:lnTo>
                    <a:pt x="381" y="1461"/>
                  </a:lnTo>
                  <a:lnTo>
                    <a:pt x="383" y="1463"/>
                  </a:lnTo>
                  <a:lnTo>
                    <a:pt x="392" y="1466"/>
                  </a:lnTo>
                  <a:lnTo>
                    <a:pt x="395" y="1468"/>
                  </a:lnTo>
                  <a:lnTo>
                    <a:pt x="395" y="1468"/>
                  </a:lnTo>
                  <a:lnTo>
                    <a:pt x="397" y="1470"/>
                  </a:lnTo>
                  <a:lnTo>
                    <a:pt x="397" y="1470"/>
                  </a:lnTo>
                  <a:lnTo>
                    <a:pt x="416" y="1470"/>
                  </a:lnTo>
                  <a:lnTo>
                    <a:pt x="419" y="1470"/>
                  </a:lnTo>
                  <a:lnTo>
                    <a:pt x="421" y="1470"/>
                  </a:lnTo>
                  <a:lnTo>
                    <a:pt x="421" y="1470"/>
                  </a:lnTo>
                  <a:lnTo>
                    <a:pt x="421" y="1470"/>
                  </a:lnTo>
                  <a:lnTo>
                    <a:pt x="423" y="1470"/>
                  </a:lnTo>
                  <a:lnTo>
                    <a:pt x="426" y="1468"/>
                  </a:lnTo>
                  <a:lnTo>
                    <a:pt x="435" y="1468"/>
                  </a:lnTo>
                  <a:lnTo>
                    <a:pt x="440" y="1468"/>
                  </a:lnTo>
                  <a:lnTo>
                    <a:pt x="447" y="1466"/>
                  </a:lnTo>
                  <a:lnTo>
                    <a:pt x="459" y="1468"/>
                  </a:lnTo>
                  <a:lnTo>
                    <a:pt x="461" y="1468"/>
                  </a:lnTo>
                  <a:lnTo>
                    <a:pt x="461" y="1468"/>
                  </a:lnTo>
                  <a:lnTo>
                    <a:pt x="463" y="1468"/>
                  </a:lnTo>
                  <a:lnTo>
                    <a:pt x="475" y="1470"/>
                  </a:lnTo>
                  <a:lnTo>
                    <a:pt x="480" y="1473"/>
                  </a:lnTo>
                  <a:lnTo>
                    <a:pt x="482" y="1473"/>
                  </a:lnTo>
                  <a:lnTo>
                    <a:pt x="482" y="1473"/>
                  </a:lnTo>
                  <a:lnTo>
                    <a:pt x="485" y="1473"/>
                  </a:lnTo>
                  <a:lnTo>
                    <a:pt x="485" y="1473"/>
                  </a:lnTo>
                  <a:lnTo>
                    <a:pt x="487" y="1475"/>
                  </a:lnTo>
                  <a:lnTo>
                    <a:pt x="489" y="1475"/>
                  </a:lnTo>
                  <a:lnTo>
                    <a:pt x="489" y="1477"/>
                  </a:lnTo>
                  <a:lnTo>
                    <a:pt x="492" y="1477"/>
                  </a:lnTo>
                  <a:lnTo>
                    <a:pt x="492" y="1480"/>
                  </a:lnTo>
                  <a:lnTo>
                    <a:pt x="492" y="1482"/>
                  </a:lnTo>
                  <a:lnTo>
                    <a:pt x="492" y="1482"/>
                  </a:lnTo>
                  <a:lnTo>
                    <a:pt x="494" y="1484"/>
                  </a:lnTo>
                  <a:lnTo>
                    <a:pt x="497" y="1484"/>
                  </a:lnTo>
                  <a:lnTo>
                    <a:pt x="499" y="1487"/>
                  </a:lnTo>
                  <a:lnTo>
                    <a:pt x="501" y="1487"/>
                  </a:lnTo>
                  <a:lnTo>
                    <a:pt x="504" y="1487"/>
                  </a:lnTo>
                  <a:lnTo>
                    <a:pt x="506" y="1489"/>
                  </a:lnTo>
                  <a:lnTo>
                    <a:pt x="508" y="1489"/>
                  </a:lnTo>
                  <a:lnTo>
                    <a:pt x="511" y="1489"/>
                  </a:lnTo>
                  <a:lnTo>
                    <a:pt x="513" y="1489"/>
                  </a:lnTo>
                  <a:lnTo>
                    <a:pt x="516" y="1489"/>
                  </a:lnTo>
                  <a:lnTo>
                    <a:pt x="516" y="1489"/>
                  </a:lnTo>
                  <a:lnTo>
                    <a:pt x="518" y="1487"/>
                  </a:lnTo>
                  <a:lnTo>
                    <a:pt x="518" y="1484"/>
                  </a:lnTo>
                  <a:lnTo>
                    <a:pt x="516" y="1484"/>
                  </a:lnTo>
                  <a:lnTo>
                    <a:pt x="516" y="1482"/>
                  </a:lnTo>
                  <a:lnTo>
                    <a:pt x="516" y="1482"/>
                  </a:lnTo>
                  <a:lnTo>
                    <a:pt x="516" y="1480"/>
                  </a:lnTo>
                  <a:lnTo>
                    <a:pt x="516" y="1480"/>
                  </a:lnTo>
                  <a:lnTo>
                    <a:pt x="516" y="1480"/>
                  </a:lnTo>
                  <a:lnTo>
                    <a:pt x="518" y="1477"/>
                  </a:lnTo>
                  <a:lnTo>
                    <a:pt x="518" y="1477"/>
                  </a:lnTo>
                  <a:lnTo>
                    <a:pt x="520" y="1477"/>
                  </a:lnTo>
                  <a:lnTo>
                    <a:pt x="523" y="1480"/>
                  </a:lnTo>
                  <a:lnTo>
                    <a:pt x="523" y="1480"/>
                  </a:lnTo>
                  <a:lnTo>
                    <a:pt x="525" y="1482"/>
                  </a:lnTo>
                  <a:lnTo>
                    <a:pt x="525" y="1484"/>
                  </a:lnTo>
                  <a:lnTo>
                    <a:pt x="527" y="1487"/>
                  </a:lnTo>
                  <a:lnTo>
                    <a:pt x="527" y="1489"/>
                  </a:lnTo>
                  <a:lnTo>
                    <a:pt x="530" y="1489"/>
                  </a:lnTo>
                  <a:lnTo>
                    <a:pt x="530" y="1489"/>
                  </a:lnTo>
                  <a:lnTo>
                    <a:pt x="530" y="1489"/>
                  </a:lnTo>
                  <a:lnTo>
                    <a:pt x="532" y="1492"/>
                  </a:lnTo>
                  <a:lnTo>
                    <a:pt x="532" y="1492"/>
                  </a:lnTo>
                  <a:lnTo>
                    <a:pt x="532" y="1494"/>
                  </a:lnTo>
                  <a:lnTo>
                    <a:pt x="534" y="1496"/>
                  </a:lnTo>
                  <a:lnTo>
                    <a:pt x="534" y="1496"/>
                  </a:lnTo>
                  <a:lnTo>
                    <a:pt x="537" y="1499"/>
                  </a:lnTo>
                  <a:lnTo>
                    <a:pt x="537" y="1499"/>
                  </a:lnTo>
                  <a:lnTo>
                    <a:pt x="539" y="1501"/>
                  </a:lnTo>
                  <a:lnTo>
                    <a:pt x="539" y="1501"/>
                  </a:lnTo>
                  <a:lnTo>
                    <a:pt x="539" y="1503"/>
                  </a:lnTo>
                  <a:lnTo>
                    <a:pt x="542" y="1503"/>
                  </a:lnTo>
                  <a:lnTo>
                    <a:pt x="544" y="1503"/>
                  </a:lnTo>
                  <a:lnTo>
                    <a:pt x="549" y="1503"/>
                  </a:lnTo>
                  <a:lnTo>
                    <a:pt x="551" y="1503"/>
                  </a:lnTo>
                  <a:lnTo>
                    <a:pt x="553" y="1503"/>
                  </a:lnTo>
                  <a:lnTo>
                    <a:pt x="553" y="1503"/>
                  </a:lnTo>
                  <a:lnTo>
                    <a:pt x="556" y="1503"/>
                  </a:lnTo>
                  <a:lnTo>
                    <a:pt x="556" y="1503"/>
                  </a:lnTo>
                  <a:lnTo>
                    <a:pt x="556" y="1503"/>
                  </a:lnTo>
                  <a:lnTo>
                    <a:pt x="556" y="1503"/>
                  </a:lnTo>
                  <a:lnTo>
                    <a:pt x="558" y="1506"/>
                  </a:lnTo>
                  <a:lnTo>
                    <a:pt x="560" y="1506"/>
                  </a:lnTo>
                  <a:lnTo>
                    <a:pt x="560" y="1506"/>
                  </a:lnTo>
                  <a:lnTo>
                    <a:pt x="563" y="1506"/>
                  </a:lnTo>
                  <a:lnTo>
                    <a:pt x="563" y="1506"/>
                  </a:lnTo>
                  <a:lnTo>
                    <a:pt x="563" y="1503"/>
                  </a:lnTo>
                  <a:lnTo>
                    <a:pt x="565" y="1503"/>
                  </a:lnTo>
                  <a:lnTo>
                    <a:pt x="565" y="1503"/>
                  </a:lnTo>
                  <a:lnTo>
                    <a:pt x="565" y="1501"/>
                  </a:lnTo>
                  <a:lnTo>
                    <a:pt x="565" y="1501"/>
                  </a:lnTo>
                  <a:lnTo>
                    <a:pt x="565" y="1501"/>
                  </a:lnTo>
                  <a:lnTo>
                    <a:pt x="565" y="1499"/>
                  </a:lnTo>
                  <a:lnTo>
                    <a:pt x="565" y="1499"/>
                  </a:lnTo>
                  <a:lnTo>
                    <a:pt x="570" y="1496"/>
                  </a:lnTo>
                  <a:lnTo>
                    <a:pt x="572" y="1496"/>
                  </a:lnTo>
                  <a:lnTo>
                    <a:pt x="577" y="1496"/>
                  </a:lnTo>
                  <a:lnTo>
                    <a:pt x="579" y="1496"/>
                  </a:lnTo>
                  <a:lnTo>
                    <a:pt x="579" y="1499"/>
                  </a:lnTo>
                  <a:lnTo>
                    <a:pt x="582" y="1499"/>
                  </a:lnTo>
                  <a:lnTo>
                    <a:pt x="582" y="1499"/>
                  </a:lnTo>
                  <a:lnTo>
                    <a:pt x="584" y="1499"/>
                  </a:lnTo>
                  <a:lnTo>
                    <a:pt x="584" y="1501"/>
                  </a:lnTo>
                  <a:lnTo>
                    <a:pt x="586" y="1501"/>
                  </a:lnTo>
                  <a:lnTo>
                    <a:pt x="586" y="1501"/>
                  </a:lnTo>
                  <a:lnTo>
                    <a:pt x="586" y="1501"/>
                  </a:lnTo>
                  <a:lnTo>
                    <a:pt x="589" y="1503"/>
                  </a:lnTo>
                  <a:lnTo>
                    <a:pt x="591" y="1503"/>
                  </a:lnTo>
                  <a:lnTo>
                    <a:pt x="591" y="1503"/>
                  </a:lnTo>
                  <a:lnTo>
                    <a:pt x="594" y="1503"/>
                  </a:lnTo>
                  <a:lnTo>
                    <a:pt x="596" y="1501"/>
                  </a:lnTo>
                  <a:lnTo>
                    <a:pt x="596" y="1501"/>
                  </a:lnTo>
                  <a:lnTo>
                    <a:pt x="598" y="1501"/>
                  </a:lnTo>
                  <a:lnTo>
                    <a:pt x="598" y="1496"/>
                  </a:lnTo>
                  <a:lnTo>
                    <a:pt x="598" y="1496"/>
                  </a:lnTo>
                  <a:lnTo>
                    <a:pt x="601" y="1494"/>
                  </a:lnTo>
                  <a:lnTo>
                    <a:pt x="601" y="1492"/>
                  </a:lnTo>
                  <a:lnTo>
                    <a:pt x="605" y="1492"/>
                  </a:lnTo>
                  <a:lnTo>
                    <a:pt x="617" y="1482"/>
                  </a:lnTo>
                  <a:lnTo>
                    <a:pt x="620" y="1477"/>
                  </a:lnTo>
                  <a:lnTo>
                    <a:pt x="622" y="1477"/>
                  </a:lnTo>
                  <a:lnTo>
                    <a:pt x="634" y="1470"/>
                  </a:lnTo>
                  <a:lnTo>
                    <a:pt x="636" y="1468"/>
                  </a:lnTo>
                  <a:lnTo>
                    <a:pt x="636" y="1468"/>
                  </a:lnTo>
                  <a:lnTo>
                    <a:pt x="639" y="1466"/>
                  </a:lnTo>
                  <a:lnTo>
                    <a:pt x="639" y="1466"/>
                  </a:lnTo>
                  <a:lnTo>
                    <a:pt x="650" y="1461"/>
                  </a:lnTo>
                  <a:lnTo>
                    <a:pt x="653" y="1461"/>
                  </a:lnTo>
                  <a:lnTo>
                    <a:pt x="653" y="1458"/>
                  </a:lnTo>
                  <a:lnTo>
                    <a:pt x="655" y="1458"/>
                  </a:lnTo>
                  <a:lnTo>
                    <a:pt x="655" y="1458"/>
                  </a:lnTo>
                  <a:lnTo>
                    <a:pt x="655" y="1458"/>
                  </a:lnTo>
                  <a:lnTo>
                    <a:pt x="655" y="1458"/>
                  </a:lnTo>
                  <a:lnTo>
                    <a:pt x="657" y="1456"/>
                  </a:lnTo>
                  <a:lnTo>
                    <a:pt x="657" y="1458"/>
                  </a:lnTo>
                  <a:lnTo>
                    <a:pt x="660" y="1458"/>
                  </a:lnTo>
                  <a:lnTo>
                    <a:pt x="665" y="1458"/>
                  </a:lnTo>
                  <a:lnTo>
                    <a:pt x="667" y="1458"/>
                  </a:lnTo>
                  <a:lnTo>
                    <a:pt x="669" y="1458"/>
                  </a:lnTo>
                  <a:lnTo>
                    <a:pt x="674" y="1458"/>
                  </a:lnTo>
                  <a:lnTo>
                    <a:pt x="674" y="1458"/>
                  </a:lnTo>
                  <a:lnTo>
                    <a:pt x="674" y="1461"/>
                  </a:lnTo>
                  <a:lnTo>
                    <a:pt x="674" y="1463"/>
                  </a:lnTo>
                  <a:lnTo>
                    <a:pt x="674" y="1468"/>
                  </a:lnTo>
                  <a:lnTo>
                    <a:pt x="674" y="1473"/>
                  </a:lnTo>
                  <a:lnTo>
                    <a:pt x="676" y="1477"/>
                  </a:lnTo>
                  <a:lnTo>
                    <a:pt x="676" y="1480"/>
                  </a:lnTo>
                  <a:lnTo>
                    <a:pt x="676" y="1484"/>
                  </a:lnTo>
                  <a:lnTo>
                    <a:pt x="679" y="1484"/>
                  </a:lnTo>
                  <a:lnTo>
                    <a:pt x="681" y="1487"/>
                  </a:lnTo>
                  <a:lnTo>
                    <a:pt x="683" y="1487"/>
                  </a:lnTo>
                  <a:lnTo>
                    <a:pt x="686" y="1489"/>
                  </a:lnTo>
                  <a:lnTo>
                    <a:pt x="686" y="1489"/>
                  </a:lnTo>
                  <a:lnTo>
                    <a:pt x="686" y="1489"/>
                  </a:lnTo>
                  <a:lnTo>
                    <a:pt x="688" y="1489"/>
                  </a:lnTo>
                  <a:lnTo>
                    <a:pt x="688" y="1489"/>
                  </a:lnTo>
                  <a:lnTo>
                    <a:pt x="688" y="1487"/>
                  </a:lnTo>
                  <a:lnTo>
                    <a:pt x="688" y="1487"/>
                  </a:lnTo>
                  <a:lnTo>
                    <a:pt x="693" y="1484"/>
                  </a:lnTo>
                  <a:lnTo>
                    <a:pt x="693" y="1482"/>
                  </a:lnTo>
                  <a:lnTo>
                    <a:pt x="693" y="1482"/>
                  </a:lnTo>
                  <a:lnTo>
                    <a:pt x="695" y="1477"/>
                  </a:lnTo>
                  <a:lnTo>
                    <a:pt x="695" y="1477"/>
                  </a:lnTo>
                  <a:lnTo>
                    <a:pt x="698" y="1475"/>
                  </a:lnTo>
                  <a:lnTo>
                    <a:pt x="702" y="1473"/>
                  </a:lnTo>
                  <a:lnTo>
                    <a:pt x="705" y="1470"/>
                  </a:lnTo>
                  <a:lnTo>
                    <a:pt x="705" y="1470"/>
                  </a:lnTo>
                  <a:lnTo>
                    <a:pt x="705" y="1470"/>
                  </a:lnTo>
                  <a:lnTo>
                    <a:pt x="705" y="1470"/>
                  </a:lnTo>
                  <a:lnTo>
                    <a:pt x="705" y="1468"/>
                  </a:lnTo>
                  <a:lnTo>
                    <a:pt x="702" y="1468"/>
                  </a:lnTo>
                  <a:lnTo>
                    <a:pt x="700" y="1466"/>
                  </a:lnTo>
                  <a:lnTo>
                    <a:pt x="700" y="1463"/>
                  </a:lnTo>
                  <a:lnTo>
                    <a:pt x="700" y="1463"/>
                  </a:lnTo>
                  <a:lnTo>
                    <a:pt x="698" y="1463"/>
                  </a:lnTo>
                  <a:lnTo>
                    <a:pt x="698" y="1463"/>
                  </a:lnTo>
                  <a:lnTo>
                    <a:pt x="695" y="1463"/>
                  </a:lnTo>
                  <a:lnTo>
                    <a:pt x="695" y="1463"/>
                  </a:lnTo>
                  <a:lnTo>
                    <a:pt x="693" y="1463"/>
                  </a:lnTo>
                  <a:lnTo>
                    <a:pt x="683" y="1463"/>
                  </a:lnTo>
                  <a:lnTo>
                    <a:pt x="681" y="1463"/>
                  </a:lnTo>
                  <a:lnTo>
                    <a:pt x="679" y="1463"/>
                  </a:lnTo>
                  <a:lnTo>
                    <a:pt x="679" y="1463"/>
                  </a:lnTo>
                  <a:lnTo>
                    <a:pt x="676" y="1461"/>
                  </a:lnTo>
                  <a:lnTo>
                    <a:pt x="676" y="1461"/>
                  </a:lnTo>
                  <a:lnTo>
                    <a:pt x="674" y="1461"/>
                  </a:lnTo>
                  <a:lnTo>
                    <a:pt x="676" y="1461"/>
                  </a:lnTo>
                  <a:lnTo>
                    <a:pt x="679" y="1461"/>
                  </a:lnTo>
                  <a:lnTo>
                    <a:pt x="679" y="1461"/>
                  </a:lnTo>
                  <a:lnTo>
                    <a:pt x="681" y="1461"/>
                  </a:lnTo>
                  <a:lnTo>
                    <a:pt x="686" y="1458"/>
                  </a:lnTo>
                  <a:lnTo>
                    <a:pt x="686" y="1458"/>
                  </a:lnTo>
                  <a:lnTo>
                    <a:pt x="688" y="1458"/>
                  </a:lnTo>
                  <a:lnTo>
                    <a:pt x="688" y="1461"/>
                  </a:lnTo>
                  <a:lnTo>
                    <a:pt x="691" y="1461"/>
                  </a:lnTo>
                  <a:lnTo>
                    <a:pt x="691" y="1461"/>
                  </a:lnTo>
                  <a:lnTo>
                    <a:pt x="693" y="1461"/>
                  </a:lnTo>
                  <a:lnTo>
                    <a:pt x="693" y="1461"/>
                  </a:lnTo>
                  <a:lnTo>
                    <a:pt x="698" y="1461"/>
                  </a:lnTo>
                  <a:lnTo>
                    <a:pt x="700" y="1458"/>
                  </a:lnTo>
                  <a:lnTo>
                    <a:pt x="700" y="1458"/>
                  </a:lnTo>
                  <a:lnTo>
                    <a:pt x="700" y="1456"/>
                  </a:lnTo>
                  <a:lnTo>
                    <a:pt x="702" y="1456"/>
                  </a:lnTo>
                  <a:lnTo>
                    <a:pt x="702" y="1454"/>
                  </a:lnTo>
                  <a:lnTo>
                    <a:pt x="702" y="1454"/>
                  </a:lnTo>
                  <a:lnTo>
                    <a:pt x="702" y="1454"/>
                  </a:lnTo>
                  <a:lnTo>
                    <a:pt x="705" y="1451"/>
                  </a:lnTo>
                  <a:lnTo>
                    <a:pt x="705" y="1451"/>
                  </a:lnTo>
                  <a:lnTo>
                    <a:pt x="705" y="1447"/>
                  </a:lnTo>
                  <a:lnTo>
                    <a:pt x="710" y="1437"/>
                  </a:lnTo>
                  <a:lnTo>
                    <a:pt x="712" y="1432"/>
                  </a:lnTo>
                  <a:lnTo>
                    <a:pt x="721" y="1428"/>
                  </a:lnTo>
                  <a:lnTo>
                    <a:pt x="726" y="1423"/>
                  </a:lnTo>
                  <a:lnTo>
                    <a:pt x="726" y="1418"/>
                  </a:lnTo>
                  <a:lnTo>
                    <a:pt x="726" y="1416"/>
                  </a:lnTo>
                  <a:lnTo>
                    <a:pt x="728" y="1413"/>
                  </a:lnTo>
                  <a:lnTo>
                    <a:pt x="731" y="1411"/>
                  </a:lnTo>
                  <a:lnTo>
                    <a:pt x="731" y="1409"/>
                  </a:lnTo>
                  <a:lnTo>
                    <a:pt x="731" y="1399"/>
                  </a:lnTo>
                  <a:lnTo>
                    <a:pt x="731" y="1397"/>
                  </a:lnTo>
                  <a:lnTo>
                    <a:pt x="731" y="1395"/>
                  </a:lnTo>
                  <a:lnTo>
                    <a:pt x="731" y="1392"/>
                  </a:lnTo>
                  <a:lnTo>
                    <a:pt x="731" y="1390"/>
                  </a:lnTo>
                  <a:lnTo>
                    <a:pt x="736" y="1390"/>
                  </a:lnTo>
                  <a:lnTo>
                    <a:pt x="736" y="1387"/>
                  </a:lnTo>
                  <a:lnTo>
                    <a:pt x="738" y="1385"/>
                  </a:lnTo>
                  <a:lnTo>
                    <a:pt x="738" y="1383"/>
                  </a:lnTo>
                  <a:lnTo>
                    <a:pt x="738" y="1378"/>
                  </a:lnTo>
                  <a:lnTo>
                    <a:pt x="738" y="1376"/>
                  </a:lnTo>
                  <a:lnTo>
                    <a:pt x="740" y="1371"/>
                  </a:lnTo>
                  <a:lnTo>
                    <a:pt x="745" y="1369"/>
                  </a:lnTo>
                  <a:lnTo>
                    <a:pt x="747" y="1366"/>
                  </a:lnTo>
                  <a:lnTo>
                    <a:pt x="750" y="1364"/>
                  </a:lnTo>
                  <a:lnTo>
                    <a:pt x="754" y="1364"/>
                  </a:lnTo>
                  <a:lnTo>
                    <a:pt x="754" y="1361"/>
                  </a:lnTo>
                  <a:lnTo>
                    <a:pt x="757" y="1359"/>
                  </a:lnTo>
                  <a:lnTo>
                    <a:pt x="762" y="1347"/>
                  </a:lnTo>
                  <a:lnTo>
                    <a:pt x="764" y="1347"/>
                  </a:lnTo>
                  <a:lnTo>
                    <a:pt x="766" y="1345"/>
                  </a:lnTo>
                  <a:lnTo>
                    <a:pt x="766" y="1342"/>
                  </a:lnTo>
                  <a:lnTo>
                    <a:pt x="769" y="1342"/>
                  </a:lnTo>
                  <a:lnTo>
                    <a:pt x="771" y="1340"/>
                  </a:lnTo>
                  <a:lnTo>
                    <a:pt x="771" y="1338"/>
                  </a:lnTo>
                  <a:lnTo>
                    <a:pt x="771" y="1338"/>
                  </a:lnTo>
                  <a:lnTo>
                    <a:pt x="771" y="1331"/>
                  </a:lnTo>
                  <a:lnTo>
                    <a:pt x="771" y="1331"/>
                  </a:lnTo>
                  <a:lnTo>
                    <a:pt x="771" y="1328"/>
                  </a:lnTo>
                  <a:lnTo>
                    <a:pt x="776" y="1326"/>
                  </a:lnTo>
                  <a:lnTo>
                    <a:pt x="780" y="1324"/>
                  </a:lnTo>
                  <a:lnTo>
                    <a:pt x="780" y="1321"/>
                  </a:lnTo>
                  <a:lnTo>
                    <a:pt x="783" y="1319"/>
                  </a:lnTo>
                  <a:lnTo>
                    <a:pt x="788" y="1312"/>
                  </a:lnTo>
                  <a:lnTo>
                    <a:pt x="788" y="1309"/>
                  </a:lnTo>
                  <a:lnTo>
                    <a:pt x="790" y="1309"/>
                  </a:lnTo>
                  <a:lnTo>
                    <a:pt x="790" y="1309"/>
                  </a:lnTo>
                  <a:lnTo>
                    <a:pt x="792" y="1309"/>
                  </a:lnTo>
                  <a:lnTo>
                    <a:pt x="792" y="1309"/>
                  </a:lnTo>
                  <a:lnTo>
                    <a:pt x="792" y="1309"/>
                  </a:lnTo>
                  <a:lnTo>
                    <a:pt x="797" y="1309"/>
                  </a:lnTo>
                  <a:lnTo>
                    <a:pt x="797" y="1309"/>
                  </a:lnTo>
                  <a:lnTo>
                    <a:pt x="799" y="1305"/>
                  </a:lnTo>
                  <a:lnTo>
                    <a:pt x="802" y="1305"/>
                  </a:lnTo>
                  <a:lnTo>
                    <a:pt x="807" y="1300"/>
                  </a:lnTo>
                  <a:lnTo>
                    <a:pt x="809" y="1297"/>
                  </a:lnTo>
                  <a:lnTo>
                    <a:pt x="816" y="1295"/>
                  </a:lnTo>
                  <a:lnTo>
                    <a:pt x="816" y="1295"/>
                  </a:lnTo>
                  <a:lnTo>
                    <a:pt x="816" y="1293"/>
                  </a:lnTo>
                  <a:lnTo>
                    <a:pt x="818" y="1293"/>
                  </a:lnTo>
                  <a:lnTo>
                    <a:pt x="821" y="1288"/>
                  </a:lnTo>
                  <a:lnTo>
                    <a:pt x="821" y="1288"/>
                  </a:lnTo>
                  <a:lnTo>
                    <a:pt x="821" y="1286"/>
                  </a:lnTo>
                  <a:lnTo>
                    <a:pt x="821" y="1286"/>
                  </a:lnTo>
                  <a:lnTo>
                    <a:pt x="821" y="1283"/>
                  </a:lnTo>
                  <a:lnTo>
                    <a:pt x="821" y="1281"/>
                  </a:lnTo>
                  <a:lnTo>
                    <a:pt x="828" y="1262"/>
                  </a:lnTo>
                  <a:lnTo>
                    <a:pt x="830" y="1260"/>
                  </a:lnTo>
                  <a:lnTo>
                    <a:pt x="835" y="1255"/>
                  </a:lnTo>
                  <a:lnTo>
                    <a:pt x="837" y="1253"/>
                  </a:lnTo>
                  <a:lnTo>
                    <a:pt x="840" y="1248"/>
                  </a:lnTo>
                  <a:lnTo>
                    <a:pt x="840" y="1245"/>
                  </a:lnTo>
                  <a:lnTo>
                    <a:pt x="840" y="1238"/>
                  </a:lnTo>
                  <a:lnTo>
                    <a:pt x="840" y="1238"/>
                  </a:lnTo>
                  <a:lnTo>
                    <a:pt x="842" y="1236"/>
                  </a:lnTo>
                  <a:lnTo>
                    <a:pt x="842" y="1231"/>
                  </a:lnTo>
                  <a:lnTo>
                    <a:pt x="842" y="1226"/>
                  </a:lnTo>
                  <a:lnTo>
                    <a:pt x="842" y="1224"/>
                  </a:lnTo>
                  <a:lnTo>
                    <a:pt x="842" y="1224"/>
                  </a:lnTo>
                  <a:lnTo>
                    <a:pt x="842" y="1222"/>
                  </a:lnTo>
                  <a:lnTo>
                    <a:pt x="840" y="1217"/>
                  </a:lnTo>
                  <a:lnTo>
                    <a:pt x="840" y="1215"/>
                  </a:lnTo>
                  <a:lnTo>
                    <a:pt x="842" y="1217"/>
                  </a:lnTo>
                  <a:lnTo>
                    <a:pt x="842" y="1217"/>
                  </a:lnTo>
                  <a:lnTo>
                    <a:pt x="842" y="1217"/>
                  </a:lnTo>
                  <a:lnTo>
                    <a:pt x="844" y="1215"/>
                  </a:lnTo>
                  <a:lnTo>
                    <a:pt x="844" y="1212"/>
                  </a:lnTo>
                  <a:lnTo>
                    <a:pt x="847" y="1212"/>
                  </a:lnTo>
                  <a:lnTo>
                    <a:pt x="849" y="1210"/>
                  </a:lnTo>
                  <a:lnTo>
                    <a:pt x="849" y="1210"/>
                  </a:lnTo>
                  <a:lnTo>
                    <a:pt x="851" y="1208"/>
                  </a:lnTo>
                  <a:lnTo>
                    <a:pt x="851" y="1208"/>
                  </a:lnTo>
                  <a:lnTo>
                    <a:pt x="854" y="1205"/>
                  </a:lnTo>
                  <a:lnTo>
                    <a:pt x="854" y="1203"/>
                  </a:lnTo>
                  <a:lnTo>
                    <a:pt x="854" y="1203"/>
                  </a:lnTo>
                  <a:lnTo>
                    <a:pt x="854" y="1200"/>
                  </a:lnTo>
                  <a:lnTo>
                    <a:pt x="854" y="1200"/>
                  </a:lnTo>
                  <a:lnTo>
                    <a:pt x="851" y="1198"/>
                  </a:lnTo>
                  <a:lnTo>
                    <a:pt x="851" y="1198"/>
                  </a:lnTo>
                  <a:lnTo>
                    <a:pt x="851" y="1196"/>
                  </a:lnTo>
                  <a:lnTo>
                    <a:pt x="851" y="1196"/>
                  </a:lnTo>
                  <a:lnTo>
                    <a:pt x="854" y="1193"/>
                  </a:lnTo>
                  <a:lnTo>
                    <a:pt x="854" y="1191"/>
                  </a:lnTo>
                  <a:lnTo>
                    <a:pt x="854" y="1191"/>
                  </a:lnTo>
                  <a:lnTo>
                    <a:pt x="854" y="1189"/>
                  </a:lnTo>
                  <a:lnTo>
                    <a:pt x="854" y="1189"/>
                  </a:lnTo>
                  <a:lnTo>
                    <a:pt x="854" y="1189"/>
                  </a:lnTo>
                  <a:lnTo>
                    <a:pt x="856" y="1186"/>
                  </a:lnTo>
                  <a:lnTo>
                    <a:pt x="856" y="1186"/>
                  </a:lnTo>
                  <a:lnTo>
                    <a:pt x="859" y="1184"/>
                  </a:lnTo>
                  <a:lnTo>
                    <a:pt x="859" y="1184"/>
                  </a:lnTo>
                  <a:lnTo>
                    <a:pt x="859" y="1179"/>
                  </a:lnTo>
                  <a:lnTo>
                    <a:pt x="859" y="1177"/>
                  </a:lnTo>
                  <a:lnTo>
                    <a:pt x="861" y="1177"/>
                  </a:lnTo>
                  <a:lnTo>
                    <a:pt x="861" y="1174"/>
                  </a:lnTo>
                  <a:lnTo>
                    <a:pt x="861" y="1174"/>
                  </a:lnTo>
                  <a:lnTo>
                    <a:pt x="861" y="1170"/>
                  </a:lnTo>
                  <a:lnTo>
                    <a:pt x="861" y="1167"/>
                  </a:lnTo>
                  <a:lnTo>
                    <a:pt x="861" y="1163"/>
                  </a:lnTo>
                  <a:lnTo>
                    <a:pt x="861" y="1160"/>
                  </a:lnTo>
                  <a:lnTo>
                    <a:pt x="861" y="1158"/>
                  </a:lnTo>
                  <a:lnTo>
                    <a:pt x="861" y="1158"/>
                  </a:lnTo>
                  <a:lnTo>
                    <a:pt x="861" y="1158"/>
                  </a:lnTo>
                  <a:lnTo>
                    <a:pt x="859" y="1155"/>
                  </a:lnTo>
                  <a:lnTo>
                    <a:pt x="861" y="1155"/>
                  </a:lnTo>
                  <a:lnTo>
                    <a:pt x="861" y="1155"/>
                  </a:lnTo>
                  <a:lnTo>
                    <a:pt x="861" y="1153"/>
                  </a:lnTo>
                  <a:lnTo>
                    <a:pt x="861" y="1153"/>
                  </a:lnTo>
                  <a:lnTo>
                    <a:pt x="859" y="1148"/>
                  </a:lnTo>
                  <a:lnTo>
                    <a:pt x="859" y="1146"/>
                  </a:lnTo>
                  <a:lnTo>
                    <a:pt x="859" y="1144"/>
                  </a:lnTo>
                  <a:lnTo>
                    <a:pt x="859" y="1141"/>
                  </a:lnTo>
                  <a:lnTo>
                    <a:pt x="859" y="1141"/>
                  </a:lnTo>
                  <a:lnTo>
                    <a:pt x="854" y="1141"/>
                  </a:lnTo>
                  <a:lnTo>
                    <a:pt x="851" y="1141"/>
                  </a:lnTo>
                  <a:lnTo>
                    <a:pt x="851" y="1141"/>
                  </a:lnTo>
                  <a:lnTo>
                    <a:pt x="847" y="1139"/>
                  </a:lnTo>
                  <a:lnTo>
                    <a:pt x="844" y="1137"/>
                  </a:lnTo>
                  <a:lnTo>
                    <a:pt x="844" y="1137"/>
                  </a:lnTo>
                  <a:lnTo>
                    <a:pt x="840" y="1137"/>
                  </a:lnTo>
                  <a:lnTo>
                    <a:pt x="840" y="1137"/>
                  </a:lnTo>
                  <a:lnTo>
                    <a:pt x="835" y="1139"/>
                  </a:lnTo>
                  <a:lnTo>
                    <a:pt x="833" y="1141"/>
                  </a:lnTo>
                  <a:lnTo>
                    <a:pt x="828" y="1139"/>
                  </a:lnTo>
                  <a:lnTo>
                    <a:pt x="823" y="1137"/>
                  </a:lnTo>
                  <a:lnTo>
                    <a:pt x="823" y="1139"/>
                  </a:lnTo>
                  <a:lnTo>
                    <a:pt x="821" y="1139"/>
                  </a:lnTo>
                  <a:lnTo>
                    <a:pt x="821" y="1139"/>
                  </a:lnTo>
                  <a:lnTo>
                    <a:pt x="821" y="1137"/>
                  </a:lnTo>
                  <a:lnTo>
                    <a:pt x="818" y="1137"/>
                  </a:lnTo>
                  <a:lnTo>
                    <a:pt x="818" y="1137"/>
                  </a:lnTo>
                  <a:lnTo>
                    <a:pt x="816" y="1137"/>
                  </a:lnTo>
                  <a:lnTo>
                    <a:pt x="814" y="1139"/>
                  </a:lnTo>
                  <a:lnTo>
                    <a:pt x="811" y="1139"/>
                  </a:lnTo>
                  <a:lnTo>
                    <a:pt x="811" y="1137"/>
                  </a:lnTo>
                  <a:lnTo>
                    <a:pt x="807" y="1139"/>
                  </a:lnTo>
                  <a:lnTo>
                    <a:pt x="804" y="1141"/>
                  </a:lnTo>
                  <a:lnTo>
                    <a:pt x="797" y="1144"/>
                  </a:lnTo>
                  <a:lnTo>
                    <a:pt x="795" y="1146"/>
                  </a:lnTo>
                  <a:lnTo>
                    <a:pt x="792" y="1148"/>
                  </a:lnTo>
                  <a:lnTo>
                    <a:pt x="792" y="1148"/>
                  </a:lnTo>
                  <a:lnTo>
                    <a:pt x="790" y="1148"/>
                  </a:lnTo>
                  <a:lnTo>
                    <a:pt x="790" y="1148"/>
                  </a:lnTo>
                  <a:lnTo>
                    <a:pt x="790" y="1146"/>
                  </a:lnTo>
                  <a:lnTo>
                    <a:pt x="788" y="1146"/>
                  </a:lnTo>
                  <a:lnTo>
                    <a:pt x="790" y="1146"/>
                  </a:lnTo>
                  <a:lnTo>
                    <a:pt x="792" y="1144"/>
                  </a:lnTo>
                  <a:lnTo>
                    <a:pt x="792" y="1144"/>
                  </a:lnTo>
                  <a:lnTo>
                    <a:pt x="792" y="1141"/>
                  </a:lnTo>
                  <a:lnTo>
                    <a:pt x="790" y="1141"/>
                  </a:lnTo>
                  <a:lnTo>
                    <a:pt x="790" y="1141"/>
                  </a:lnTo>
                  <a:lnTo>
                    <a:pt x="785" y="1141"/>
                  </a:lnTo>
                  <a:lnTo>
                    <a:pt x="780" y="1141"/>
                  </a:lnTo>
                  <a:lnTo>
                    <a:pt x="778" y="1141"/>
                  </a:lnTo>
                  <a:lnTo>
                    <a:pt x="776" y="1144"/>
                  </a:lnTo>
                  <a:lnTo>
                    <a:pt x="776" y="1141"/>
                  </a:lnTo>
                  <a:lnTo>
                    <a:pt x="778" y="1141"/>
                  </a:lnTo>
                  <a:lnTo>
                    <a:pt x="778" y="1139"/>
                  </a:lnTo>
                  <a:lnTo>
                    <a:pt x="785" y="1139"/>
                  </a:lnTo>
                  <a:lnTo>
                    <a:pt x="788" y="1139"/>
                  </a:lnTo>
                  <a:lnTo>
                    <a:pt x="790" y="1139"/>
                  </a:lnTo>
                  <a:lnTo>
                    <a:pt x="790" y="1139"/>
                  </a:lnTo>
                  <a:lnTo>
                    <a:pt x="790" y="1139"/>
                  </a:lnTo>
                  <a:lnTo>
                    <a:pt x="790" y="1137"/>
                  </a:lnTo>
                  <a:lnTo>
                    <a:pt x="792" y="1137"/>
                  </a:lnTo>
                  <a:lnTo>
                    <a:pt x="792" y="1137"/>
                  </a:lnTo>
                  <a:lnTo>
                    <a:pt x="797" y="1139"/>
                  </a:lnTo>
                  <a:lnTo>
                    <a:pt x="797" y="1139"/>
                  </a:lnTo>
                  <a:lnTo>
                    <a:pt x="799" y="1139"/>
                  </a:lnTo>
                  <a:lnTo>
                    <a:pt x="802" y="1137"/>
                  </a:lnTo>
                  <a:lnTo>
                    <a:pt x="814" y="1137"/>
                  </a:lnTo>
                  <a:lnTo>
                    <a:pt x="814" y="1137"/>
                  </a:lnTo>
                  <a:lnTo>
                    <a:pt x="814" y="1134"/>
                  </a:lnTo>
                  <a:lnTo>
                    <a:pt x="816" y="1134"/>
                  </a:lnTo>
                  <a:lnTo>
                    <a:pt x="823" y="1137"/>
                  </a:lnTo>
                  <a:lnTo>
                    <a:pt x="823" y="1137"/>
                  </a:lnTo>
                  <a:lnTo>
                    <a:pt x="825" y="1134"/>
                  </a:lnTo>
                  <a:lnTo>
                    <a:pt x="828" y="1134"/>
                  </a:lnTo>
                  <a:lnTo>
                    <a:pt x="830" y="1137"/>
                  </a:lnTo>
                  <a:lnTo>
                    <a:pt x="833" y="1137"/>
                  </a:lnTo>
                  <a:lnTo>
                    <a:pt x="835" y="1137"/>
                  </a:lnTo>
                  <a:lnTo>
                    <a:pt x="837" y="1134"/>
                  </a:lnTo>
                  <a:lnTo>
                    <a:pt x="840" y="1134"/>
                  </a:lnTo>
                  <a:lnTo>
                    <a:pt x="842" y="1134"/>
                  </a:lnTo>
                  <a:lnTo>
                    <a:pt x="847" y="1137"/>
                  </a:lnTo>
                  <a:lnTo>
                    <a:pt x="847" y="1137"/>
                  </a:lnTo>
                  <a:lnTo>
                    <a:pt x="849" y="1137"/>
                  </a:lnTo>
                  <a:lnTo>
                    <a:pt x="851" y="1139"/>
                  </a:lnTo>
                  <a:lnTo>
                    <a:pt x="854" y="1139"/>
                  </a:lnTo>
                  <a:lnTo>
                    <a:pt x="854" y="1139"/>
                  </a:lnTo>
                  <a:lnTo>
                    <a:pt x="856" y="1139"/>
                  </a:lnTo>
                  <a:lnTo>
                    <a:pt x="859" y="1139"/>
                  </a:lnTo>
                  <a:lnTo>
                    <a:pt x="861" y="1139"/>
                  </a:lnTo>
                  <a:lnTo>
                    <a:pt x="861" y="1139"/>
                  </a:lnTo>
                  <a:lnTo>
                    <a:pt x="861" y="1137"/>
                  </a:lnTo>
                  <a:lnTo>
                    <a:pt x="863" y="1137"/>
                  </a:lnTo>
                  <a:lnTo>
                    <a:pt x="863" y="1129"/>
                  </a:lnTo>
                  <a:lnTo>
                    <a:pt x="863" y="1129"/>
                  </a:lnTo>
                  <a:lnTo>
                    <a:pt x="863" y="1127"/>
                  </a:lnTo>
                  <a:lnTo>
                    <a:pt x="863" y="1127"/>
                  </a:lnTo>
                  <a:lnTo>
                    <a:pt x="863" y="1127"/>
                  </a:lnTo>
                  <a:lnTo>
                    <a:pt x="863" y="1127"/>
                  </a:lnTo>
                  <a:lnTo>
                    <a:pt x="866" y="1127"/>
                  </a:lnTo>
                  <a:lnTo>
                    <a:pt x="866" y="1127"/>
                  </a:lnTo>
                  <a:lnTo>
                    <a:pt x="866" y="1125"/>
                  </a:lnTo>
                  <a:lnTo>
                    <a:pt x="866" y="1122"/>
                  </a:lnTo>
                  <a:lnTo>
                    <a:pt x="868" y="1122"/>
                  </a:lnTo>
                  <a:lnTo>
                    <a:pt x="868" y="1120"/>
                  </a:lnTo>
                  <a:lnTo>
                    <a:pt x="868" y="1120"/>
                  </a:lnTo>
                  <a:lnTo>
                    <a:pt x="870" y="1118"/>
                  </a:lnTo>
                  <a:lnTo>
                    <a:pt x="868" y="1113"/>
                  </a:lnTo>
                  <a:lnTo>
                    <a:pt x="870" y="1106"/>
                  </a:lnTo>
                  <a:lnTo>
                    <a:pt x="873" y="1101"/>
                  </a:lnTo>
                  <a:lnTo>
                    <a:pt x="870" y="1099"/>
                  </a:lnTo>
                  <a:lnTo>
                    <a:pt x="870" y="1099"/>
                  </a:lnTo>
                  <a:lnTo>
                    <a:pt x="870" y="1094"/>
                  </a:lnTo>
                  <a:lnTo>
                    <a:pt x="870" y="1089"/>
                  </a:lnTo>
                  <a:lnTo>
                    <a:pt x="870" y="1089"/>
                  </a:lnTo>
                  <a:lnTo>
                    <a:pt x="870" y="1089"/>
                  </a:lnTo>
                  <a:lnTo>
                    <a:pt x="873" y="1089"/>
                  </a:lnTo>
                  <a:lnTo>
                    <a:pt x="873" y="1089"/>
                  </a:lnTo>
                  <a:lnTo>
                    <a:pt x="875" y="1087"/>
                  </a:lnTo>
                  <a:lnTo>
                    <a:pt x="875" y="1084"/>
                  </a:lnTo>
                  <a:lnTo>
                    <a:pt x="873" y="1073"/>
                  </a:lnTo>
                  <a:lnTo>
                    <a:pt x="873" y="1070"/>
                  </a:lnTo>
                  <a:lnTo>
                    <a:pt x="875" y="1070"/>
                  </a:lnTo>
                  <a:lnTo>
                    <a:pt x="877" y="1068"/>
                  </a:lnTo>
                  <a:lnTo>
                    <a:pt x="877" y="1068"/>
                  </a:lnTo>
                  <a:lnTo>
                    <a:pt x="877" y="1066"/>
                  </a:lnTo>
                  <a:lnTo>
                    <a:pt x="877" y="1066"/>
                  </a:lnTo>
                  <a:lnTo>
                    <a:pt x="877" y="1063"/>
                  </a:lnTo>
                  <a:lnTo>
                    <a:pt x="877" y="1063"/>
                  </a:lnTo>
                  <a:lnTo>
                    <a:pt x="877" y="1063"/>
                  </a:lnTo>
                  <a:lnTo>
                    <a:pt x="880" y="1061"/>
                  </a:lnTo>
                  <a:lnTo>
                    <a:pt x="880" y="1061"/>
                  </a:lnTo>
                  <a:lnTo>
                    <a:pt x="882" y="1056"/>
                  </a:lnTo>
                  <a:lnTo>
                    <a:pt x="882" y="1054"/>
                  </a:lnTo>
                  <a:lnTo>
                    <a:pt x="882" y="1054"/>
                  </a:lnTo>
                  <a:lnTo>
                    <a:pt x="882" y="1054"/>
                  </a:lnTo>
                  <a:lnTo>
                    <a:pt x="882" y="1054"/>
                  </a:lnTo>
                  <a:lnTo>
                    <a:pt x="889" y="1049"/>
                  </a:lnTo>
                  <a:lnTo>
                    <a:pt x="889" y="1049"/>
                  </a:lnTo>
                  <a:lnTo>
                    <a:pt x="887" y="1049"/>
                  </a:lnTo>
                  <a:lnTo>
                    <a:pt x="887" y="1047"/>
                  </a:lnTo>
                  <a:lnTo>
                    <a:pt x="889" y="1044"/>
                  </a:lnTo>
                  <a:lnTo>
                    <a:pt x="887" y="1042"/>
                  </a:lnTo>
                  <a:lnTo>
                    <a:pt x="887" y="1039"/>
                  </a:lnTo>
                  <a:lnTo>
                    <a:pt x="887" y="1037"/>
                  </a:lnTo>
                  <a:lnTo>
                    <a:pt x="887" y="1037"/>
                  </a:lnTo>
                  <a:lnTo>
                    <a:pt x="889" y="1035"/>
                  </a:lnTo>
                  <a:lnTo>
                    <a:pt x="892" y="1032"/>
                  </a:lnTo>
                  <a:lnTo>
                    <a:pt x="892" y="1032"/>
                  </a:lnTo>
                  <a:lnTo>
                    <a:pt x="892" y="1030"/>
                  </a:lnTo>
                  <a:lnTo>
                    <a:pt x="894" y="1030"/>
                  </a:lnTo>
                  <a:lnTo>
                    <a:pt x="894" y="1025"/>
                  </a:lnTo>
                  <a:lnTo>
                    <a:pt x="896" y="1025"/>
                  </a:lnTo>
                  <a:lnTo>
                    <a:pt x="894" y="1025"/>
                  </a:lnTo>
                  <a:lnTo>
                    <a:pt x="894" y="1023"/>
                  </a:lnTo>
                  <a:lnTo>
                    <a:pt x="892" y="1021"/>
                  </a:lnTo>
                  <a:lnTo>
                    <a:pt x="892" y="1021"/>
                  </a:lnTo>
                  <a:lnTo>
                    <a:pt x="892" y="1021"/>
                  </a:lnTo>
                  <a:lnTo>
                    <a:pt x="894" y="1021"/>
                  </a:lnTo>
                  <a:lnTo>
                    <a:pt x="894" y="1023"/>
                  </a:lnTo>
                  <a:lnTo>
                    <a:pt x="896" y="1023"/>
                  </a:lnTo>
                  <a:lnTo>
                    <a:pt x="899" y="1025"/>
                  </a:lnTo>
                  <a:lnTo>
                    <a:pt x="899" y="1028"/>
                  </a:lnTo>
                  <a:lnTo>
                    <a:pt x="896" y="1032"/>
                  </a:lnTo>
                  <a:lnTo>
                    <a:pt x="899" y="1030"/>
                  </a:lnTo>
                  <a:lnTo>
                    <a:pt x="899" y="1030"/>
                  </a:lnTo>
                  <a:lnTo>
                    <a:pt x="899" y="1030"/>
                  </a:lnTo>
                  <a:lnTo>
                    <a:pt x="901" y="1028"/>
                  </a:lnTo>
                  <a:lnTo>
                    <a:pt x="901" y="1025"/>
                  </a:lnTo>
                  <a:lnTo>
                    <a:pt x="906" y="1023"/>
                  </a:lnTo>
                  <a:lnTo>
                    <a:pt x="908" y="1021"/>
                  </a:lnTo>
                  <a:lnTo>
                    <a:pt x="906" y="1018"/>
                  </a:lnTo>
                  <a:lnTo>
                    <a:pt x="906" y="1018"/>
                  </a:lnTo>
                  <a:lnTo>
                    <a:pt x="906" y="1018"/>
                  </a:lnTo>
                  <a:lnTo>
                    <a:pt x="906" y="1018"/>
                  </a:lnTo>
                  <a:lnTo>
                    <a:pt x="904" y="1018"/>
                  </a:lnTo>
                  <a:lnTo>
                    <a:pt x="901" y="1018"/>
                  </a:lnTo>
                  <a:lnTo>
                    <a:pt x="899" y="1018"/>
                  </a:lnTo>
                  <a:lnTo>
                    <a:pt x="899" y="1018"/>
                  </a:lnTo>
                  <a:lnTo>
                    <a:pt x="899" y="1016"/>
                  </a:lnTo>
                  <a:lnTo>
                    <a:pt x="904" y="1016"/>
                  </a:lnTo>
                  <a:lnTo>
                    <a:pt x="904" y="1016"/>
                  </a:lnTo>
                  <a:lnTo>
                    <a:pt x="904" y="1013"/>
                  </a:lnTo>
                  <a:lnTo>
                    <a:pt x="904" y="1013"/>
                  </a:lnTo>
                  <a:lnTo>
                    <a:pt x="904" y="1013"/>
                  </a:lnTo>
                  <a:lnTo>
                    <a:pt x="906" y="1013"/>
                  </a:lnTo>
                  <a:lnTo>
                    <a:pt x="906" y="1013"/>
                  </a:lnTo>
                  <a:lnTo>
                    <a:pt x="906" y="1011"/>
                  </a:lnTo>
                  <a:lnTo>
                    <a:pt x="906" y="1009"/>
                  </a:lnTo>
                  <a:lnTo>
                    <a:pt x="906" y="1006"/>
                  </a:lnTo>
                  <a:lnTo>
                    <a:pt x="908" y="1006"/>
                  </a:lnTo>
                  <a:lnTo>
                    <a:pt x="908" y="1006"/>
                  </a:lnTo>
                  <a:lnTo>
                    <a:pt x="908" y="1004"/>
                  </a:lnTo>
                  <a:lnTo>
                    <a:pt x="908" y="1004"/>
                  </a:lnTo>
                  <a:lnTo>
                    <a:pt x="911" y="1004"/>
                  </a:lnTo>
                  <a:lnTo>
                    <a:pt x="911" y="1002"/>
                  </a:lnTo>
                  <a:lnTo>
                    <a:pt x="913" y="1002"/>
                  </a:lnTo>
                  <a:lnTo>
                    <a:pt x="915" y="999"/>
                  </a:lnTo>
                  <a:lnTo>
                    <a:pt x="918" y="999"/>
                  </a:lnTo>
                  <a:lnTo>
                    <a:pt x="922" y="999"/>
                  </a:lnTo>
                  <a:lnTo>
                    <a:pt x="922" y="999"/>
                  </a:lnTo>
                  <a:lnTo>
                    <a:pt x="922" y="997"/>
                  </a:lnTo>
                  <a:lnTo>
                    <a:pt x="922" y="997"/>
                  </a:lnTo>
                  <a:lnTo>
                    <a:pt x="922" y="997"/>
                  </a:lnTo>
                  <a:lnTo>
                    <a:pt x="925" y="995"/>
                  </a:lnTo>
                  <a:lnTo>
                    <a:pt x="925" y="995"/>
                  </a:lnTo>
                  <a:lnTo>
                    <a:pt x="927" y="992"/>
                  </a:lnTo>
                  <a:lnTo>
                    <a:pt x="930" y="992"/>
                  </a:lnTo>
                  <a:lnTo>
                    <a:pt x="930" y="992"/>
                  </a:lnTo>
                  <a:lnTo>
                    <a:pt x="930" y="992"/>
                  </a:lnTo>
                  <a:lnTo>
                    <a:pt x="932" y="990"/>
                  </a:lnTo>
                  <a:lnTo>
                    <a:pt x="934" y="987"/>
                  </a:lnTo>
                  <a:lnTo>
                    <a:pt x="941" y="985"/>
                  </a:lnTo>
                  <a:lnTo>
                    <a:pt x="941" y="983"/>
                  </a:lnTo>
                  <a:lnTo>
                    <a:pt x="944" y="973"/>
                  </a:lnTo>
                  <a:lnTo>
                    <a:pt x="944" y="971"/>
                  </a:lnTo>
                  <a:lnTo>
                    <a:pt x="944" y="968"/>
                  </a:lnTo>
                  <a:lnTo>
                    <a:pt x="944" y="966"/>
                  </a:lnTo>
                  <a:lnTo>
                    <a:pt x="941" y="964"/>
                  </a:lnTo>
                  <a:lnTo>
                    <a:pt x="941" y="961"/>
                  </a:lnTo>
                  <a:lnTo>
                    <a:pt x="939" y="957"/>
                  </a:lnTo>
                  <a:lnTo>
                    <a:pt x="939" y="957"/>
                  </a:lnTo>
                  <a:lnTo>
                    <a:pt x="939" y="954"/>
                  </a:lnTo>
                  <a:lnTo>
                    <a:pt x="939" y="952"/>
                  </a:lnTo>
                  <a:lnTo>
                    <a:pt x="939" y="950"/>
                  </a:lnTo>
                  <a:lnTo>
                    <a:pt x="939" y="950"/>
                  </a:lnTo>
                  <a:lnTo>
                    <a:pt x="939" y="947"/>
                  </a:lnTo>
                  <a:lnTo>
                    <a:pt x="939" y="947"/>
                  </a:lnTo>
                  <a:lnTo>
                    <a:pt x="937" y="945"/>
                  </a:lnTo>
                  <a:lnTo>
                    <a:pt x="937" y="945"/>
                  </a:lnTo>
                  <a:lnTo>
                    <a:pt x="937" y="942"/>
                  </a:lnTo>
                  <a:lnTo>
                    <a:pt x="937" y="940"/>
                  </a:lnTo>
                  <a:lnTo>
                    <a:pt x="937" y="938"/>
                  </a:lnTo>
                  <a:lnTo>
                    <a:pt x="937" y="935"/>
                  </a:lnTo>
                  <a:lnTo>
                    <a:pt x="937" y="935"/>
                  </a:lnTo>
                  <a:lnTo>
                    <a:pt x="937" y="933"/>
                  </a:lnTo>
                  <a:lnTo>
                    <a:pt x="939" y="933"/>
                  </a:lnTo>
                  <a:lnTo>
                    <a:pt x="939" y="935"/>
                  </a:lnTo>
                  <a:lnTo>
                    <a:pt x="941" y="935"/>
                  </a:lnTo>
                  <a:lnTo>
                    <a:pt x="941" y="933"/>
                  </a:lnTo>
                  <a:lnTo>
                    <a:pt x="941" y="931"/>
                  </a:lnTo>
                  <a:lnTo>
                    <a:pt x="941" y="928"/>
                  </a:lnTo>
                  <a:lnTo>
                    <a:pt x="941" y="926"/>
                  </a:lnTo>
                  <a:lnTo>
                    <a:pt x="941" y="926"/>
                  </a:lnTo>
                  <a:lnTo>
                    <a:pt x="941" y="923"/>
                  </a:lnTo>
                  <a:lnTo>
                    <a:pt x="941" y="923"/>
                  </a:lnTo>
                  <a:lnTo>
                    <a:pt x="939" y="923"/>
                  </a:lnTo>
                  <a:lnTo>
                    <a:pt x="939" y="921"/>
                  </a:lnTo>
                  <a:lnTo>
                    <a:pt x="939" y="921"/>
                  </a:lnTo>
                  <a:lnTo>
                    <a:pt x="939" y="919"/>
                  </a:lnTo>
                  <a:lnTo>
                    <a:pt x="941" y="916"/>
                  </a:lnTo>
                  <a:lnTo>
                    <a:pt x="946" y="912"/>
                  </a:lnTo>
                  <a:lnTo>
                    <a:pt x="946" y="909"/>
                  </a:lnTo>
                  <a:lnTo>
                    <a:pt x="948" y="909"/>
                  </a:lnTo>
                  <a:lnTo>
                    <a:pt x="948" y="902"/>
                  </a:lnTo>
                  <a:lnTo>
                    <a:pt x="948" y="900"/>
                  </a:lnTo>
                  <a:lnTo>
                    <a:pt x="948" y="897"/>
                  </a:lnTo>
                  <a:lnTo>
                    <a:pt x="951" y="897"/>
                  </a:lnTo>
                  <a:lnTo>
                    <a:pt x="948" y="897"/>
                  </a:lnTo>
                  <a:lnTo>
                    <a:pt x="948" y="897"/>
                  </a:lnTo>
                  <a:lnTo>
                    <a:pt x="948" y="895"/>
                  </a:lnTo>
                  <a:lnTo>
                    <a:pt x="948" y="895"/>
                  </a:lnTo>
                  <a:lnTo>
                    <a:pt x="948" y="895"/>
                  </a:lnTo>
                  <a:lnTo>
                    <a:pt x="951" y="895"/>
                  </a:lnTo>
                  <a:lnTo>
                    <a:pt x="953" y="895"/>
                  </a:lnTo>
                  <a:lnTo>
                    <a:pt x="953" y="895"/>
                  </a:lnTo>
                  <a:lnTo>
                    <a:pt x="953" y="895"/>
                  </a:lnTo>
                  <a:lnTo>
                    <a:pt x="956" y="895"/>
                  </a:lnTo>
                  <a:lnTo>
                    <a:pt x="958" y="895"/>
                  </a:lnTo>
                  <a:lnTo>
                    <a:pt x="958" y="895"/>
                  </a:lnTo>
                  <a:lnTo>
                    <a:pt x="958" y="895"/>
                  </a:lnTo>
                  <a:lnTo>
                    <a:pt x="958" y="893"/>
                  </a:lnTo>
                  <a:lnTo>
                    <a:pt x="960" y="893"/>
                  </a:lnTo>
                  <a:lnTo>
                    <a:pt x="960" y="893"/>
                  </a:lnTo>
                  <a:lnTo>
                    <a:pt x="960" y="890"/>
                  </a:lnTo>
                  <a:lnTo>
                    <a:pt x="958" y="890"/>
                  </a:lnTo>
                  <a:lnTo>
                    <a:pt x="958" y="893"/>
                  </a:lnTo>
                  <a:lnTo>
                    <a:pt x="956" y="893"/>
                  </a:lnTo>
                  <a:lnTo>
                    <a:pt x="956" y="893"/>
                  </a:lnTo>
                  <a:lnTo>
                    <a:pt x="953" y="893"/>
                  </a:lnTo>
                  <a:lnTo>
                    <a:pt x="953" y="893"/>
                  </a:lnTo>
                  <a:lnTo>
                    <a:pt x="951" y="890"/>
                  </a:lnTo>
                  <a:lnTo>
                    <a:pt x="951" y="888"/>
                  </a:lnTo>
                  <a:lnTo>
                    <a:pt x="953" y="886"/>
                  </a:lnTo>
                  <a:lnTo>
                    <a:pt x="953" y="883"/>
                  </a:lnTo>
                  <a:lnTo>
                    <a:pt x="956" y="883"/>
                  </a:lnTo>
                  <a:lnTo>
                    <a:pt x="956" y="883"/>
                  </a:lnTo>
                  <a:lnTo>
                    <a:pt x="956" y="883"/>
                  </a:lnTo>
                  <a:lnTo>
                    <a:pt x="958" y="883"/>
                  </a:lnTo>
                  <a:lnTo>
                    <a:pt x="958" y="883"/>
                  </a:lnTo>
                  <a:lnTo>
                    <a:pt x="958" y="886"/>
                  </a:lnTo>
                  <a:lnTo>
                    <a:pt x="958" y="886"/>
                  </a:lnTo>
                  <a:lnTo>
                    <a:pt x="958" y="886"/>
                  </a:lnTo>
                  <a:lnTo>
                    <a:pt x="958" y="886"/>
                  </a:lnTo>
                  <a:lnTo>
                    <a:pt x="963" y="888"/>
                  </a:lnTo>
                  <a:lnTo>
                    <a:pt x="963" y="886"/>
                  </a:lnTo>
                  <a:lnTo>
                    <a:pt x="965" y="883"/>
                  </a:lnTo>
                  <a:lnTo>
                    <a:pt x="967" y="883"/>
                  </a:lnTo>
                  <a:lnTo>
                    <a:pt x="970" y="881"/>
                  </a:lnTo>
                  <a:lnTo>
                    <a:pt x="970" y="881"/>
                  </a:lnTo>
                  <a:lnTo>
                    <a:pt x="972" y="883"/>
                  </a:lnTo>
                  <a:lnTo>
                    <a:pt x="972" y="883"/>
                  </a:lnTo>
                  <a:lnTo>
                    <a:pt x="974" y="881"/>
                  </a:lnTo>
                  <a:lnTo>
                    <a:pt x="977" y="881"/>
                  </a:lnTo>
                  <a:lnTo>
                    <a:pt x="974" y="881"/>
                  </a:lnTo>
                  <a:lnTo>
                    <a:pt x="974" y="879"/>
                  </a:lnTo>
                  <a:lnTo>
                    <a:pt x="972" y="876"/>
                  </a:lnTo>
                  <a:lnTo>
                    <a:pt x="974" y="876"/>
                  </a:lnTo>
                  <a:lnTo>
                    <a:pt x="974" y="879"/>
                  </a:lnTo>
                  <a:lnTo>
                    <a:pt x="974" y="879"/>
                  </a:lnTo>
                  <a:lnTo>
                    <a:pt x="977" y="879"/>
                  </a:lnTo>
                  <a:lnTo>
                    <a:pt x="977" y="876"/>
                  </a:lnTo>
                  <a:lnTo>
                    <a:pt x="977" y="876"/>
                  </a:lnTo>
                  <a:lnTo>
                    <a:pt x="977" y="871"/>
                  </a:lnTo>
                  <a:lnTo>
                    <a:pt x="979" y="869"/>
                  </a:lnTo>
                  <a:lnTo>
                    <a:pt x="979" y="869"/>
                  </a:lnTo>
                  <a:lnTo>
                    <a:pt x="982" y="869"/>
                  </a:lnTo>
                  <a:lnTo>
                    <a:pt x="984" y="869"/>
                  </a:lnTo>
                  <a:lnTo>
                    <a:pt x="986" y="869"/>
                  </a:lnTo>
                  <a:lnTo>
                    <a:pt x="991" y="867"/>
                  </a:lnTo>
                  <a:lnTo>
                    <a:pt x="996" y="862"/>
                  </a:lnTo>
                  <a:lnTo>
                    <a:pt x="1001" y="860"/>
                  </a:lnTo>
                  <a:lnTo>
                    <a:pt x="1003" y="857"/>
                  </a:lnTo>
                  <a:lnTo>
                    <a:pt x="1012" y="852"/>
                  </a:lnTo>
                  <a:lnTo>
                    <a:pt x="1012" y="852"/>
                  </a:lnTo>
                  <a:lnTo>
                    <a:pt x="1012" y="850"/>
                  </a:lnTo>
                  <a:lnTo>
                    <a:pt x="1012" y="850"/>
                  </a:lnTo>
                  <a:lnTo>
                    <a:pt x="1017" y="850"/>
                  </a:lnTo>
                  <a:lnTo>
                    <a:pt x="1017" y="850"/>
                  </a:lnTo>
                  <a:lnTo>
                    <a:pt x="1019" y="850"/>
                  </a:lnTo>
                  <a:lnTo>
                    <a:pt x="1019" y="850"/>
                  </a:lnTo>
                  <a:lnTo>
                    <a:pt x="1022" y="848"/>
                  </a:lnTo>
                  <a:lnTo>
                    <a:pt x="1027" y="848"/>
                  </a:lnTo>
                  <a:lnTo>
                    <a:pt x="1031" y="845"/>
                  </a:lnTo>
                  <a:lnTo>
                    <a:pt x="1031" y="843"/>
                  </a:lnTo>
                  <a:lnTo>
                    <a:pt x="1034" y="843"/>
                  </a:lnTo>
                  <a:lnTo>
                    <a:pt x="1031" y="843"/>
                  </a:lnTo>
                  <a:lnTo>
                    <a:pt x="1034" y="845"/>
                  </a:lnTo>
                  <a:lnTo>
                    <a:pt x="1034" y="845"/>
                  </a:lnTo>
                  <a:lnTo>
                    <a:pt x="1034" y="845"/>
                  </a:lnTo>
                  <a:lnTo>
                    <a:pt x="1034" y="845"/>
                  </a:lnTo>
                  <a:lnTo>
                    <a:pt x="1036" y="843"/>
                  </a:lnTo>
                  <a:lnTo>
                    <a:pt x="1045" y="838"/>
                  </a:lnTo>
                  <a:lnTo>
                    <a:pt x="1050" y="834"/>
                  </a:lnTo>
                  <a:lnTo>
                    <a:pt x="1053" y="831"/>
                  </a:lnTo>
                  <a:lnTo>
                    <a:pt x="1053" y="831"/>
                  </a:lnTo>
                  <a:lnTo>
                    <a:pt x="1055" y="829"/>
                  </a:lnTo>
                  <a:lnTo>
                    <a:pt x="1055" y="829"/>
                  </a:lnTo>
                  <a:lnTo>
                    <a:pt x="1057" y="829"/>
                  </a:lnTo>
                  <a:lnTo>
                    <a:pt x="1060" y="829"/>
                  </a:lnTo>
                  <a:lnTo>
                    <a:pt x="1060" y="829"/>
                  </a:lnTo>
                  <a:lnTo>
                    <a:pt x="1067" y="829"/>
                  </a:lnTo>
                  <a:lnTo>
                    <a:pt x="1071" y="826"/>
                  </a:lnTo>
                  <a:lnTo>
                    <a:pt x="1071" y="826"/>
                  </a:lnTo>
                  <a:lnTo>
                    <a:pt x="1074" y="824"/>
                  </a:lnTo>
                  <a:lnTo>
                    <a:pt x="1074" y="824"/>
                  </a:lnTo>
                  <a:lnTo>
                    <a:pt x="1076" y="822"/>
                  </a:lnTo>
                  <a:lnTo>
                    <a:pt x="1079" y="819"/>
                  </a:lnTo>
                  <a:lnTo>
                    <a:pt x="1086" y="815"/>
                  </a:lnTo>
                  <a:lnTo>
                    <a:pt x="1088" y="815"/>
                  </a:lnTo>
                  <a:lnTo>
                    <a:pt x="1088" y="815"/>
                  </a:lnTo>
                  <a:lnTo>
                    <a:pt x="1088" y="815"/>
                  </a:lnTo>
                  <a:lnTo>
                    <a:pt x="1090" y="812"/>
                  </a:lnTo>
                  <a:lnTo>
                    <a:pt x="1093" y="812"/>
                  </a:lnTo>
                  <a:lnTo>
                    <a:pt x="1093" y="812"/>
                  </a:lnTo>
                  <a:lnTo>
                    <a:pt x="1095" y="815"/>
                  </a:lnTo>
                  <a:lnTo>
                    <a:pt x="1095" y="815"/>
                  </a:lnTo>
                  <a:lnTo>
                    <a:pt x="1095" y="815"/>
                  </a:lnTo>
                  <a:lnTo>
                    <a:pt x="1095" y="815"/>
                  </a:lnTo>
                  <a:lnTo>
                    <a:pt x="1095" y="812"/>
                  </a:lnTo>
                  <a:lnTo>
                    <a:pt x="1098" y="812"/>
                  </a:lnTo>
                  <a:lnTo>
                    <a:pt x="1098" y="812"/>
                  </a:lnTo>
                  <a:lnTo>
                    <a:pt x="1100" y="812"/>
                  </a:lnTo>
                  <a:lnTo>
                    <a:pt x="1100" y="812"/>
                  </a:lnTo>
                  <a:lnTo>
                    <a:pt x="1102" y="810"/>
                  </a:lnTo>
                  <a:lnTo>
                    <a:pt x="1105" y="810"/>
                  </a:lnTo>
                  <a:lnTo>
                    <a:pt x="1105" y="810"/>
                  </a:lnTo>
                  <a:lnTo>
                    <a:pt x="1107" y="810"/>
                  </a:lnTo>
                  <a:lnTo>
                    <a:pt x="1107" y="810"/>
                  </a:lnTo>
                  <a:lnTo>
                    <a:pt x="1109" y="812"/>
                  </a:lnTo>
                  <a:lnTo>
                    <a:pt x="1109" y="812"/>
                  </a:lnTo>
                  <a:lnTo>
                    <a:pt x="1109" y="812"/>
                  </a:lnTo>
                  <a:lnTo>
                    <a:pt x="1112" y="810"/>
                  </a:lnTo>
                  <a:lnTo>
                    <a:pt x="1112" y="810"/>
                  </a:lnTo>
                  <a:lnTo>
                    <a:pt x="1112" y="807"/>
                  </a:lnTo>
                  <a:lnTo>
                    <a:pt x="1112" y="807"/>
                  </a:lnTo>
                  <a:lnTo>
                    <a:pt x="1114" y="807"/>
                  </a:lnTo>
                  <a:lnTo>
                    <a:pt x="1116" y="805"/>
                  </a:lnTo>
                  <a:lnTo>
                    <a:pt x="1119" y="803"/>
                  </a:lnTo>
                  <a:lnTo>
                    <a:pt x="1121" y="803"/>
                  </a:lnTo>
                  <a:lnTo>
                    <a:pt x="1121" y="800"/>
                  </a:lnTo>
                  <a:lnTo>
                    <a:pt x="1121" y="800"/>
                  </a:lnTo>
                  <a:lnTo>
                    <a:pt x="1119" y="800"/>
                  </a:lnTo>
                  <a:lnTo>
                    <a:pt x="1119" y="800"/>
                  </a:lnTo>
                  <a:lnTo>
                    <a:pt x="1119" y="798"/>
                  </a:lnTo>
                  <a:lnTo>
                    <a:pt x="1121" y="798"/>
                  </a:lnTo>
                  <a:lnTo>
                    <a:pt x="1126" y="796"/>
                  </a:lnTo>
                  <a:lnTo>
                    <a:pt x="1126" y="796"/>
                  </a:lnTo>
                  <a:lnTo>
                    <a:pt x="1126" y="796"/>
                  </a:lnTo>
                  <a:lnTo>
                    <a:pt x="1126" y="793"/>
                  </a:lnTo>
                  <a:lnTo>
                    <a:pt x="1126" y="793"/>
                  </a:lnTo>
                  <a:lnTo>
                    <a:pt x="1126" y="793"/>
                  </a:lnTo>
                  <a:lnTo>
                    <a:pt x="1128" y="793"/>
                  </a:lnTo>
                  <a:lnTo>
                    <a:pt x="1128" y="793"/>
                  </a:lnTo>
                  <a:lnTo>
                    <a:pt x="1128" y="793"/>
                  </a:lnTo>
                  <a:lnTo>
                    <a:pt x="1131" y="793"/>
                  </a:lnTo>
                  <a:lnTo>
                    <a:pt x="1131" y="793"/>
                  </a:lnTo>
                  <a:lnTo>
                    <a:pt x="1135" y="791"/>
                  </a:lnTo>
                  <a:lnTo>
                    <a:pt x="1135" y="791"/>
                  </a:lnTo>
                  <a:lnTo>
                    <a:pt x="1138" y="789"/>
                  </a:lnTo>
                  <a:lnTo>
                    <a:pt x="1138" y="789"/>
                  </a:lnTo>
                  <a:lnTo>
                    <a:pt x="1138" y="789"/>
                  </a:lnTo>
                  <a:lnTo>
                    <a:pt x="1138" y="789"/>
                  </a:lnTo>
                  <a:lnTo>
                    <a:pt x="1140" y="786"/>
                  </a:lnTo>
                  <a:lnTo>
                    <a:pt x="1142" y="784"/>
                  </a:lnTo>
                  <a:lnTo>
                    <a:pt x="1142" y="786"/>
                  </a:lnTo>
                  <a:lnTo>
                    <a:pt x="1140" y="789"/>
                  </a:lnTo>
                  <a:lnTo>
                    <a:pt x="1140" y="789"/>
                  </a:lnTo>
                  <a:lnTo>
                    <a:pt x="1150" y="784"/>
                  </a:lnTo>
                  <a:lnTo>
                    <a:pt x="1154" y="781"/>
                  </a:lnTo>
                  <a:lnTo>
                    <a:pt x="1154" y="781"/>
                  </a:lnTo>
                  <a:lnTo>
                    <a:pt x="1157" y="781"/>
                  </a:lnTo>
                  <a:lnTo>
                    <a:pt x="1157" y="781"/>
                  </a:lnTo>
                  <a:lnTo>
                    <a:pt x="1157" y="781"/>
                  </a:lnTo>
                  <a:lnTo>
                    <a:pt x="1157" y="781"/>
                  </a:lnTo>
                  <a:lnTo>
                    <a:pt x="1157" y="779"/>
                  </a:lnTo>
                  <a:lnTo>
                    <a:pt x="1157" y="779"/>
                  </a:lnTo>
                  <a:lnTo>
                    <a:pt x="1157" y="779"/>
                  </a:lnTo>
                  <a:lnTo>
                    <a:pt x="1159" y="779"/>
                  </a:lnTo>
                  <a:lnTo>
                    <a:pt x="1159" y="779"/>
                  </a:lnTo>
                  <a:lnTo>
                    <a:pt x="1159" y="779"/>
                  </a:lnTo>
                  <a:lnTo>
                    <a:pt x="1159" y="779"/>
                  </a:lnTo>
                  <a:lnTo>
                    <a:pt x="1159" y="779"/>
                  </a:lnTo>
                  <a:lnTo>
                    <a:pt x="1159" y="779"/>
                  </a:lnTo>
                  <a:lnTo>
                    <a:pt x="1161" y="777"/>
                  </a:lnTo>
                  <a:lnTo>
                    <a:pt x="1161" y="777"/>
                  </a:lnTo>
                  <a:lnTo>
                    <a:pt x="1161" y="777"/>
                  </a:lnTo>
                  <a:lnTo>
                    <a:pt x="1161" y="777"/>
                  </a:lnTo>
                  <a:lnTo>
                    <a:pt x="1164" y="777"/>
                  </a:lnTo>
                  <a:lnTo>
                    <a:pt x="1164" y="777"/>
                  </a:lnTo>
                  <a:lnTo>
                    <a:pt x="1168" y="777"/>
                  </a:lnTo>
                  <a:lnTo>
                    <a:pt x="1168" y="777"/>
                  </a:lnTo>
                  <a:lnTo>
                    <a:pt x="1173" y="777"/>
                  </a:lnTo>
                  <a:lnTo>
                    <a:pt x="1180" y="774"/>
                  </a:lnTo>
                  <a:lnTo>
                    <a:pt x="1180" y="772"/>
                  </a:lnTo>
                  <a:lnTo>
                    <a:pt x="1180" y="772"/>
                  </a:lnTo>
                  <a:lnTo>
                    <a:pt x="1180" y="772"/>
                  </a:lnTo>
                  <a:lnTo>
                    <a:pt x="1183" y="772"/>
                  </a:lnTo>
                  <a:lnTo>
                    <a:pt x="1183" y="770"/>
                  </a:lnTo>
                  <a:lnTo>
                    <a:pt x="1183" y="770"/>
                  </a:lnTo>
                  <a:lnTo>
                    <a:pt x="1183" y="770"/>
                  </a:lnTo>
                  <a:lnTo>
                    <a:pt x="1185" y="770"/>
                  </a:lnTo>
                  <a:lnTo>
                    <a:pt x="1187" y="770"/>
                  </a:lnTo>
                  <a:lnTo>
                    <a:pt x="1187" y="770"/>
                  </a:lnTo>
                  <a:lnTo>
                    <a:pt x="1190" y="770"/>
                  </a:lnTo>
                  <a:lnTo>
                    <a:pt x="1192" y="772"/>
                  </a:lnTo>
                  <a:lnTo>
                    <a:pt x="1192" y="772"/>
                  </a:lnTo>
                  <a:lnTo>
                    <a:pt x="1195" y="774"/>
                  </a:lnTo>
                  <a:lnTo>
                    <a:pt x="1195" y="774"/>
                  </a:lnTo>
                  <a:lnTo>
                    <a:pt x="1197" y="774"/>
                  </a:lnTo>
                  <a:lnTo>
                    <a:pt x="1199" y="770"/>
                  </a:lnTo>
                  <a:lnTo>
                    <a:pt x="1202" y="767"/>
                  </a:lnTo>
                  <a:lnTo>
                    <a:pt x="1202" y="767"/>
                  </a:lnTo>
                  <a:lnTo>
                    <a:pt x="1202" y="765"/>
                  </a:lnTo>
                  <a:lnTo>
                    <a:pt x="1204" y="765"/>
                  </a:lnTo>
                  <a:lnTo>
                    <a:pt x="1204" y="765"/>
                  </a:lnTo>
                  <a:lnTo>
                    <a:pt x="1204" y="767"/>
                  </a:lnTo>
                  <a:lnTo>
                    <a:pt x="1204" y="767"/>
                  </a:lnTo>
                  <a:lnTo>
                    <a:pt x="1202" y="767"/>
                  </a:lnTo>
                  <a:lnTo>
                    <a:pt x="1199" y="772"/>
                  </a:lnTo>
                  <a:lnTo>
                    <a:pt x="1199" y="774"/>
                  </a:lnTo>
                  <a:lnTo>
                    <a:pt x="1197" y="774"/>
                  </a:lnTo>
                  <a:lnTo>
                    <a:pt x="1197" y="777"/>
                  </a:lnTo>
                  <a:lnTo>
                    <a:pt x="1197" y="777"/>
                  </a:lnTo>
                  <a:lnTo>
                    <a:pt x="1197" y="777"/>
                  </a:lnTo>
                  <a:lnTo>
                    <a:pt x="1199" y="777"/>
                  </a:lnTo>
                  <a:lnTo>
                    <a:pt x="1202" y="774"/>
                  </a:lnTo>
                  <a:lnTo>
                    <a:pt x="1202" y="772"/>
                  </a:lnTo>
                  <a:lnTo>
                    <a:pt x="1204" y="770"/>
                  </a:lnTo>
                  <a:lnTo>
                    <a:pt x="1209" y="765"/>
                  </a:lnTo>
                  <a:lnTo>
                    <a:pt x="1211" y="763"/>
                  </a:lnTo>
                  <a:lnTo>
                    <a:pt x="1216" y="755"/>
                  </a:lnTo>
                  <a:lnTo>
                    <a:pt x="1221" y="753"/>
                  </a:lnTo>
                  <a:lnTo>
                    <a:pt x="1221" y="753"/>
                  </a:lnTo>
                  <a:lnTo>
                    <a:pt x="1223" y="753"/>
                  </a:lnTo>
                  <a:lnTo>
                    <a:pt x="1223" y="753"/>
                  </a:lnTo>
                  <a:lnTo>
                    <a:pt x="1223" y="753"/>
                  </a:lnTo>
                  <a:lnTo>
                    <a:pt x="1223" y="751"/>
                  </a:lnTo>
                  <a:lnTo>
                    <a:pt x="1225" y="751"/>
                  </a:lnTo>
                  <a:lnTo>
                    <a:pt x="1225" y="751"/>
                  </a:lnTo>
                  <a:lnTo>
                    <a:pt x="1225" y="751"/>
                  </a:lnTo>
                  <a:lnTo>
                    <a:pt x="1225" y="751"/>
                  </a:lnTo>
                  <a:lnTo>
                    <a:pt x="1225" y="751"/>
                  </a:lnTo>
                  <a:lnTo>
                    <a:pt x="1225" y="748"/>
                  </a:lnTo>
                  <a:lnTo>
                    <a:pt x="1228" y="748"/>
                  </a:lnTo>
                  <a:lnTo>
                    <a:pt x="1228" y="748"/>
                  </a:lnTo>
                  <a:lnTo>
                    <a:pt x="1228" y="748"/>
                  </a:lnTo>
                  <a:lnTo>
                    <a:pt x="1228" y="748"/>
                  </a:lnTo>
                  <a:lnTo>
                    <a:pt x="1228" y="748"/>
                  </a:lnTo>
                  <a:lnTo>
                    <a:pt x="1228" y="746"/>
                  </a:lnTo>
                  <a:lnTo>
                    <a:pt x="1228" y="746"/>
                  </a:lnTo>
                  <a:lnTo>
                    <a:pt x="1230" y="746"/>
                  </a:lnTo>
                  <a:lnTo>
                    <a:pt x="1230" y="746"/>
                  </a:lnTo>
                  <a:lnTo>
                    <a:pt x="1230" y="746"/>
                  </a:lnTo>
                  <a:lnTo>
                    <a:pt x="1232" y="746"/>
                  </a:lnTo>
                  <a:lnTo>
                    <a:pt x="1232" y="746"/>
                  </a:lnTo>
                  <a:lnTo>
                    <a:pt x="1232" y="746"/>
                  </a:lnTo>
                  <a:lnTo>
                    <a:pt x="1232" y="746"/>
                  </a:lnTo>
                  <a:lnTo>
                    <a:pt x="1232" y="746"/>
                  </a:lnTo>
                  <a:lnTo>
                    <a:pt x="1232" y="746"/>
                  </a:lnTo>
                  <a:lnTo>
                    <a:pt x="1232" y="746"/>
                  </a:lnTo>
                  <a:lnTo>
                    <a:pt x="1232" y="746"/>
                  </a:lnTo>
                  <a:lnTo>
                    <a:pt x="1232" y="746"/>
                  </a:lnTo>
                  <a:lnTo>
                    <a:pt x="1235" y="746"/>
                  </a:lnTo>
                  <a:lnTo>
                    <a:pt x="1235" y="746"/>
                  </a:lnTo>
                  <a:lnTo>
                    <a:pt x="1237" y="739"/>
                  </a:lnTo>
                  <a:lnTo>
                    <a:pt x="1237" y="736"/>
                  </a:lnTo>
                  <a:lnTo>
                    <a:pt x="1239" y="736"/>
                  </a:lnTo>
                  <a:lnTo>
                    <a:pt x="1237" y="736"/>
                  </a:lnTo>
                  <a:lnTo>
                    <a:pt x="1237" y="739"/>
                  </a:lnTo>
                  <a:lnTo>
                    <a:pt x="1237" y="739"/>
                  </a:lnTo>
                  <a:lnTo>
                    <a:pt x="1237" y="741"/>
                  </a:lnTo>
                  <a:lnTo>
                    <a:pt x="1239" y="741"/>
                  </a:lnTo>
                  <a:lnTo>
                    <a:pt x="1239" y="741"/>
                  </a:lnTo>
                  <a:lnTo>
                    <a:pt x="1242" y="741"/>
                  </a:lnTo>
                  <a:lnTo>
                    <a:pt x="1242" y="739"/>
                  </a:lnTo>
                  <a:lnTo>
                    <a:pt x="1242" y="739"/>
                  </a:lnTo>
                  <a:lnTo>
                    <a:pt x="1242" y="736"/>
                  </a:lnTo>
                  <a:lnTo>
                    <a:pt x="1242" y="736"/>
                  </a:lnTo>
                  <a:lnTo>
                    <a:pt x="1242" y="736"/>
                  </a:lnTo>
                  <a:lnTo>
                    <a:pt x="1244" y="736"/>
                  </a:lnTo>
                  <a:lnTo>
                    <a:pt x="1244" y="736"/>
                  </a:lnTo>
                  <a:lnTo>
                    <a:pt x="1244" y="739"/>
                  </a:lnTo>
                  <a:lnTo>
                    <a:pt x="1247" y="736"/>
                  </a:lnTo>
                  <a:lnTo>
                    <a:pt x="1247" y="736"/>
                  </a:lnTo>
                  <a:lnTo>
                    <a:pt x="1247" y="734"/>
                  </a:lnTo>
                  <a:lnTo>
                    <a:pt x="1247" y="732"/>
                  </a:lnTo>
                  <a:lnTo>
                    <a:pt x="1249" y="736"/>
                  </a:lnTo>
                  <a:lnTo>
                    <a:pt x="1249" y="734"/>
                  </a:lnTo>
                  <a:lnTo>
                    <a:pt x="1251" y="732"/>
                  </a:lnTo>
                  <a:lnTo>
                    <a:pt x="1251" y="732"/>
                  </a:lnTo>
                  <a:lnTo>
                    <a:pt x="1254" y="729"/>
                  </a:lnTo>
                  <a:lnTo>
                    <a:pt x="1254" y="729"/>
                  </a:lnTo>
                  <a:lnTo>
                    <a:pt x="1254" y="729"/>
                  </a:lnTo>
                  <a:lnTo>
                    <a:pt x="1256" y="727"/>
                  </a:lnTo>
                  <a:lnTo>
                    <a:pt x="1256" y="729"/>
                  </a:lnTo>
                  <a:lnTo>
                    <a:pt x="1256" y="729"/>
                  </a:lnTo>
                  <a:lnTo>
                    <a:pt x="1256" y="729"/>
                  </a:lnTo>
                  <a:lnTo>
                    <a:pt x="1256" y="727"/>
                  </a:lnTo>
                  <a:lnTo>
                    <a:pt x="1256" y="727"/>
                  </a:lnTo>
                  <a:lnTo>
                    <a:pt x="1256" y="727"/>
                  </a:lnTo>
                  <a:lnTo>
                    <a:pt x="1258" y="727"/>
                  </a:lnTo>
                  <a:lnTo>
                    <a:pt x="1258" y="727"/>
                  </a:lnTo>
                  <a:lnTo>
                    <a:pt x="1258" y="727"/>
                  </a:lnTo>
                  <a:lnTo>
                    <a:pt x="1258" y="727"/>
                  </a:lnTo>
                  <a:lnTo>
                    <a:pt x="1261" y="727"/>
                  </a:lnTo>
                  <a:lnTo>
                    <a:pt x="1261" y="727"/>
                  </a:lnTo>
                  <a:lnTo>
                    <a:pt x="1261" y="727"/>
                  </a:lnTo>
                  <a:lnTo>
                    <a:pt x="1261" y="727"/>
                  </a:lnTo>
                  <a:lnTo>
                    <a:pt x="1261" y="727"/>
                  </a:lnTo>
                  <a:lnTo>
                    <a:pt x="1261" y="727"/>
                  </a:lnTo>
                  <a:lnTo>
                    <a:pt x="1261" y="725"/>
                  </a:lnTo>
                  <a:lnTo>
                    <a:pt x="1261" y="725"/>
                  </a:lnTo>
                  <a:lnTo>
                    <a:pt x="1263" y="725"/>
                  </a:lnTo>
                  <a:lnTo>
                    <a:pt x="1263" y="722"/>
                  </a:lnTo>
                  <a:lnTo>
                    <a:pt x="1261" y="720"/>
                  </a:lnTo>
                  <a:lnTo>
                    <a:pt x="1261" y="720"/>
                  </a:lnTo>
                  <a:lnTo>
                    <a:pt x="1263" y="720"/>
                  </a:lnTo>
                  <a:lnTo>
                    <a:pt x="1263" y="722"/>
                  </a:lnTo>
                  <a:lnTo>
                    <a:pt x="1263" y="722"/>
                  </a:lnTo>
                  <a:lnTo>
                    <a:pt x="1265" y="720"/>
                  </a:lnTo>
                  <a:lnTo>
                    <a:pt x="1265" y="722"/>
                  </a:lnTo>
                  <a:lnTo>
                    <a:pt x="1265" y="722"/>
                  </a:lnTo>
                  <a:lnTo>
                    <a:pt x="1265" y="722"/>
                  </a:lnTo>
                  <a:lnTo>
                    <a:pt x="1265" y="725"/>
                  </a:lnTo>
                  <a:lnTo>
                    <a:pt x="1265" y="725"/>
                  </a:lnTo>
                  <a:lnTo>
                    <a:pt x="1265" y="722"/>
                  </a:lnTo>
                  <a:lnTo>
                    <a:pt x="1265" y="720"/>
                  </a:lnTo>
                  <a:lnTo>
                    <a:pt x="1268" y="718"/>
                  </a:lnTo>
                  <a:lnTo>
                    <a:pt x="1268" y="718"/>
                  </a:lnTo>
                  <a:lnTo>
                    <a:pt x="1268" y="718"/>
                  </a:lnTo>
                  <a:lnTo>
                    <a:pt x="1270" y="720"/>
                  </a:lnTo>
                  <a:lnTo>
                    <a:pt x="1270" y="720"/>
                  </a:lnTo>
                  <a:lnTo>
                    <a:pt x="1270" y="720"/>
                  </a:lnTo>
                  <a:lnTo>
                    <a:pt x="1270" y="722"/>
                  </a:lnTo>
                  <a:lnTo>
                    <a:pt x="1273" y="720"/>
                  </a:lnTo>
                  <a:lnTo>
                    <a:pt x="1273" y="722"/>
                  </a:lnTo>
                  <a:lnTo>
                    <a:pt x="1273" y="722"/>
                  </a:lnTo>
                  <a:lnTo>
                    <a:pt x="1273" y="722"/>
                  </a:lnTo>
                  <a:lnTo>
                    <a:pt x="1273" y="720"/>
                  </a:lnTo>
                  <a:lnTo>
                    <a:pt x="1273" y="720"/>
                  </a:lnTo>
                  <a:lnTo>
                    <a:pt x="1273" y="720"/>
                  </a:lnTo>
                  <a:lnTo>
                    <a:pt x="1273" y="720"/>
                  </a:lnTo>
                  <a:lnTo>
                    <a:pt x="1273" y="718"/>
                  </a:lnTo>
                  <a:lnTo>
                    <a:pt x="1273" y="718"/>
                  </a:lnTo>
                  <a:lnTo>
                    <a:pt x="1275" y="718"/>
                  </a:lnTo>
                  <a:lnTo>
                    <a:pt x="1275" y="718"/>
                  </a:lnTo>
                  <a:lnTo>
                    <a:pt x="1275" y="718"/>
                  </a:lnTo>
                  <a:lnTo>
                    <a:pt x="1277" y="718"/>
                  </a:lnTo>
                  <a:lnTo>
                    <a:pt x="1277" y="715"/>
                  </a:lnTo>
                  <a:lnTo>
                    <a:pt x="1277" y="713"/>
                  </a:lnTo>
                  <a:lnTo>
                    <a:pt x="1277" y="713"/>
                  </a:lnTo>
                  <a:lnTo>
                    <a:pt x="1280" y="713"/>
                  </a:lnTo>
                  <a:lnTo>
                    <a:pt x="1280" y="713"/>
                  </a:lnTo>
                  <a:lnTo>
                    <a:pt x="1280" y="713"/>
                  </a:lnTo>
                  <a:lnTo>
                    <a:pt x="1280" y="710"/>
                  </a:lnTo>
                  <a:lnTo>
                    <a:pt x="1280" y="710"/>
                  </a:lnTo>
                  <a:lnTo>
                    <a:pt x="1280" y="708"/>
                  </a:lnTo>
                  <a:lnTo>
                    <a:pt x="1282" y="706"/>
                  </a:lnTo>
                  <a:lnTo>
                    <a:pt x="1282" y="703"/>
                  </a:lnTo>
                  <a:lnTo>
                    <a:pt x="1282" y="703"/>
                  </a:lnTo>
                  <a:lnTo>
                    <a:pt x="1280" y="701"/>
                  </a:lnTo>
                  <a:lnTo>
                    <a:pt x="1280" y="703"/>
                  </a:lnTo>
                  <a:lnTo>
                    <a:pt x="1282" y="703"/>
                  </a:lnTo>
                  <a:lnTo>
                    <a:pt x="1282" y="706"/>
                  </a:lnTo>
                  <a:lnTo>
                    <a:pt x="1280" y="706"/>
                  </a:lnTo>
                  <a:lnTo>
                    <a:pt x="1280" y="703"/>
                  </a:lnTo>
                  <a:lnTo>
                    <a:pt x="1280" y="703"/>
                  </a:lnTo>
                  <a:lnTo>
                    <a:pt x="1280" y="703"/>
                  </a:lnTo>
                  <a:lnTo>
                    <a:pt x="1277" y="703"/>
                  </a:lnTo>
                  <a:lnTo>
                    <a:pt x="1277" y="703"/>
                  </a:lnTo>
                  <a:lnTo>
                    <a:pt x="1277" y="701"/>
                  </a:lnTo>
                  <a:lnTo>
                    <a:pt x="1277" y="701"/>
                  </a:lnTo>
                  <a:lnTo>
                    <a:pt x="1277" y="696"/>
                  </a:lnTo>
                  <a:lnTo>
                    <a:pt x="1277" y="694"/>
                  </a:lnTo>
                  <a:lnTo>
                    <a:pt x="1277" y="694"/>
                  </a:lnTo>
                  <a:lnTo>
                    <a:pt x="1280" y="694"/>
                  </a:lnTo>
                  <a:lnTo>
                    <a:pt x="1280" y="694"/>
                  </a:lnTo>
                  <a:lnTo>
                    <a:pt x="1280" y="692"/>
                  </a:lnTo>
                  <a:lnTo>
                    <a:pt x="1280" y="692"/>
                  </a:lnTo>
                  <a:lnTo>
                    <a:pt x="1280" y="692"/>
                  </a:lnTo>
                  <a:lnTo>
                    <a:pt x="1282" y="689"/>
                  </a:lnTo>
                  <a:lnTo>
                    <a:pt x="1284" y="687"/>
                  </a:lnTo>
                  <a:lnTo>
                    <a:pt x="1287" y="684"/>
                  </a:lnTo>
                  <a:lnTo>
                    <a:pt x="1287" y="684"/>
                  </a:lnTo>
                  <a:lnTo>
                    <a:pt x="1287" y="684"/>
                  </a:lnTo>
                  <a:lnTo>
                    <a:pt x="1287" y="682"/>
                  </a:lnTo>
                  <a:lnTo>
                    <a:pt x="1287" y="682"/>
                  </a:lnTo>
                  <a:lnTo>
                    <a:pt x="1287" y="680"/>
                  </a:lnTo>
                  <a:lnTo>
                    <a:pt x="1287" y="680"/>
                  </a:lnTo>
                  <a:lnTo>
                    <a:pt x="1287" y="680"/>
                  </a:lnTo>
                  <a:lnTo>
                    <a:pt x="1287" y="677"/>
                  </a:lnTo>
                  <a:lnTo>
                    <a:pt x="1287" y="677"/>
                  </a:lnTo>
                  <a:lnTo>
                    <a:pt x="1287" y="675"/>
                  </a:lnTo>
                  <a:lnTo>
                    <a:pt x="1287" y="675"/>
                  </a:lnTo>
                  <a:lnTo>
                    <a:pt x="1287" y="675"/>
                  </a:lnTo>
                  <a:lnTo>
                    <a:pt x="1287" y="673"/>
                  </a:lnTo>
                  <a:lnTo>
                    <a:pt x="1287" y="670"/>
                  </a:lnTo>
                  <a:lnTo>
                    <a:pt x="1287" y="670"/>
                  </a:lnTo>
                  <a:lnTo>
                    <a:pt x="1287" y="668"/>
                  </a:lnTo>
                  <a:lnTo>
                    <a:pt x="1287" y="668"/>
                  </a:lnTo>
                  <a:lnTo>
                    <a:pt x="1287" y="668"/>
                  </a:lnTo>
                  <a:lnTo>
                    <a:pt x="1287" y="668"/>
                  </a:lnTo>
                  <a:lnTo>
                    <a:pt x="1287" y="668"/>
                  </a:lnTo>
                  <a:lnTo>
                    <a:pt x="1287" y="668"/>
                  </a:lnTo>
                  <a:lnTo>
                    <a:pt x="1287" y="665"/>
                  </a:lnTo>
                  <a:lnTo>
                    <a:pt x="1287" y="665"/>
                  </a:lnTo>
                  <a:lnTo>
                    <a:pt x="1287" y="665"/>
                  </a:lnTo>
                  <a:lnTo>
                    <a:pt x="1287" y="665"/>
                  </a:lnTo>
                  <a:lnTo>
                    <a:pt x="1289" y="663"/>
                  </a:lnTo>
                  <a:lnTo>
                    <a:pt x="1289" y="663"/>
                  </a:lnTo>
                  <a:lnTo>
                    <a:pt x="1289" y="661"/>
                  </a:lnTo>
                  <a:lnTo>
                    <a:pt x="1289" y="658"/>
                  </a:lnTo>
                  <a:lnTo>
                    <a:pt x="1289" y="658"/>
                  </a:lnTo>
                  <a:lnTo>
                    <a:pt x="1289" y="658"/>
                  </a:lnTo>
                  <a:lnTo>
                    <a:pt x="1289" y="656"/>
                  </a:lnTo>
                  <a:lnTo>
                    <a:pt x="1289" y="656"/>
                  </a:lnTo>
                  <a:lnTo>
                    <a:pt x="1289" y="656"/>
                  </a:lnTo>
                  <a:lnTo>
                    <a:pt x="1289" y="654"/>
                  </a:lnTo>
                  <a:lnTo>
                    <a:pt x="1289" y="654"/>
                  </a:lnTo>
                  <a:lnTo>
                    <a:pt x="1289" y="654"/>
                  </a:lnTo>
                  <a:lnTo>
                    <a:pt x="1289" y="654"/>
                  </a:lnTo>
                  <a:lnTo>
                    <a:pt x="1292" y="654"/>
                  </a:lnTo>
                  <a:lnTo>
                    <a:pt x="1294" y="654"/>
                  </a:lnTo>
                  <a:lnTo>
                    <a:pt x="1294" y="651"/>
                  </a:lnTo>
                  <a:lnTo>
                    <a:pt x="1292" y="651"/>
                  </a:lnTo>
                  <a:lnTo>
                    <a:pt x="1294" y="647"/>
                  </a:lnTo>
                  <a:lnTo>
                    <a:pt x="1294" y="644"/>
                  </a:lnTo>
                  <a:lnTo>
                    <a:pt x="1292" y="639"/>
                  </a:lnTo>
                  <a:lnTo>
                    <a:pt x="1292" y="639"/>
                  </a:lnTo>
                  <a:lnTo>
                    <a:pt x="1292" y="637"/>
                  </a:lnTo>
                  <a:lnTo>
                    <a:pt x="1292" y="637"/>
                  </a:lnTo>
                  <a:lnTo>
                    <a:pt x="1294" y="639"/>
                  </a:lnTo>
                  <a:lnTo>
                    <a:pt x="1294" y="639"/>
                  </a:lnTo>
                  <a:lnTo>
                    <a:pt x="1294" y="642"/>
                  </a:lnTo>
                  <a:lnTo>
                    <a:pt x="1294" y="644"/>
                  </a:lnTo>
                  <a:lnTo>
                    <a:pt x="1294" y="644"/>
                  </a:lnTo>
                  <a:lnTo>
                    <a:pt x="1296" y="647"/>
                  </a:lnTo>
                  <a:lnTo>
                    <a:pt x="1299" y="649"/>
                  </a:lnTo>
                  <a:lnTo>
                    <a:pt x="1299" y="647"/>
                  </a:lnTo>
                  <a:lnTo>
                    <a:pt x="1301" y="647"/>
                  </a:lnTo>
                  <a:lnTo>
                    <a:pt x="1301" y="647"/>
                  </a:lnTo>
                  <a:lnTo>
                    <a:pt x="1299" y="647"/>
                  </a:lnTo>
                  <a:lnTo>
                    <a:pt x="1299" y="647"/>
                  </a:lnTo>
                  <a:lnTo>
                    <a:pt x="1299" y="644"/>
                  </a:lnTo>
                  <a:lnTo>
                    <a:pt x="1299" y="644"/>
                  </a:lnTo>
                  <a:lnTo>
                    <a:pt x="1301" y="644"/>
                  </a:lnTo>
                  <a:lnTo>
                    <a:pt x="1301" y="642"/>
                  </a:lnTo>
                  <a:lnTo>
                    <a:pt x="1299" y="642"/>
                  </a:lnTo>
                  <a:lnTo>
                    <a:pt x="1299" y="642"/>
                  </a:lnTo>
                  <a:lnTo>
                    <a:pt x="1301" y="639"/>
                  </a:lnTo>
                  <a:lnTo>
                    <a:pt x="1301" y="639"/>
                  </a:lnTo>
                  <a:lnTo>
                    <a:pt x="1299" y="637"/>
                  </a:lnTo>
                  <a:lnTo>
                    <a:pt x="1299" y="637"/>
                  </a:lnTo>
                  <a:lnTo>
                    <a:pt x="1296" y="635"/>
                  </a:lnTo>
                  <a:lnTo>
                    <a:pt x="1299" y="635"/>
                  </a:lnTo>
                  <a:lnTo>
                    <a:pt x="1296" y="635"/>
                  </a:lnTo>
                  <a:lnTo>
                    <a:pt x="1296" y="635"/>
                  </a:lnTo>
                  <a:lnTo>
                    <a:pt x="1296" y="635"/>
                  </a:lnTo>
                  <a:lnTo>
                    <a:pt x="1296" y="632"/>
                  </a:lnTo>
                  <a:lnTo>
                    <a:pt x="1296" y="632"/>
                  </a:lnTo>
                  <a:lnTo>
                    <a:pt x="1296" y="632"/>
                  </a:lnTo>
                  <a:lnTo>
                    <a:pt x="1294" y="630"/>
                  </a:lnTo>
                  <a:lnTo>
                    <a:pt x="1294" y="630"/>
                  </a:lnTo>
                  <a:lnTo>
                    <a:pt x="1294" y="630"/>
                  </a:lnTo>
                  <a:lnTo>
                    <a:pt x="1294" y="630"/>
                  </a:lnTo>
                  <a:lnTo>
                    <a:pt x="1294" y="630"/>
                  </a:lnTo>
                  <a:lnTo>
                    <a:pt x="1294" y="628"/>
                  </a:lnTo>
                  <a:lnTo>
                    <a:pt x="1294" y="628"/>
                  </a:lnTo>
                  <a:lnTo>
                    <a:pt x="1292" y="625"/>
                  </a:lnTo>
                  <a:lnTo>
                    <a:pt x="1292" y="625"/>
                  </a:lnTo>
                  <a:lnTo>
                    <a:pt x="1292" y="625"/>
                  </a:lnTo>
                  <a:lnTo>
                    <a:pt x="1292" y="625"/>
                  </a:lnTo>
                  <a:lnTo>
                    <a:pt x="1289" y="625"/>
                  </a:lnTo>
                  <a:lnTo>
                    <a:pt x="1289" y="625"/>
                  </a:lnTo>
                  <a:lnTo>
                    <a:pt x="1289" y="625"/>
                  </a:lnTo>
                  <a:lnTo>
                    <a:pt x="1289" y="625"/>
                  </a:lnTo>
                  <a:lnTo>
                    <a:pt x="1289" y="625"/>
                  </a:lnTo>
                  <a:lnTo>
                    <a:pt x="1289" y="625"/>
                  </a:lnTo>
                  <a:lnTo>
                    <a:pt x="1289" y="625"/>
                  </a:lnTo>
                  <a:lnTo>
                    <a:pt x="1289" y="623"/>
                  </a:lnTo>
                  <a:lnTo>
                    <a:pt x="1289" y="623"/>
                  </a:lnTo>
                  <a:lnTo>
                    <a:pt x="1289" y="623"/>
                  </a:lnTo>
                  <a:lnTo>
                    <a:pt x="1292" y="620"/>
                  </a:lnTo>
                  <a:lnTo>
                    <a:pt x="1292" y="620"/>
                  </a:lnTo>
                  <a:lnTo>
                    <a:pt x="1292" y="620"/>
                  </a:lnTo>
                  <a:lnTo>
                    <a:pt x="1294" y="620"/>
                  </a:lnTo>
                  <a:lnTo>
                    <a:pt x="1294" y="623"/>
                  </a:lnTo>
                  <a:lnTo>
                    <a:pt x="1294" y="625"/>
                  </a:lnTo>
                  <a:lnTo>
                    <a:pt x="1296" y="625"/>
                  </a:lnTo>
                  <a:lnTo>
                    <a:pt x="1296" y="623"/>
                  </a:lnTo>
                  <a:lnTo>
                    <a:pt x="1296" y="620"/>
                  </a:lnTo>
                  <a:lnTo>
                    <a:pt x="1296" y="620"/>
                  </a:lnTo>
                  <a:lnTo>
                    <a:pt x="1296" y="618"/>
                  </a:lnTo>
                  <a:lnTo>
                    <a:pt x="1296" y="618"/>
                  </a:lnTo>
                  <a:lnTo>
                    <a:pt x="1294" y="618"/>
                  </a:lnTo>
                  <a:lnTo>
                    <a:pt x="1294" y="618"/>
                  </a:lnTo>
                  <a:lnTo>
                    <a:pt x="1294" y="618"/>
                  </a:lnTo>
                  <a:lnTo>
                    <a:pt x="1294" y="616"/>
                  </a:lnTo>
                  <a:lnTo>
                    <a:pt x="1294" y="616"/>
                  </a:lnTo>
                  <a:lnTo>
                    <a:pt x="1294" y="616"/>
                  </a:lnTo>
                  <a:lnTo>
                    <a:pt x="1294" y="616"/>
                  </a:lnTo>
                  <a:lnTo>
                    <a:pt x="1294" y="616"/>
                  </a:lnTo>
                  <a:lnTo>
                    <a:pt x="1296" y="613"/>
                  </a:lnTo>
                  <a:lnTo>
                    <a:pt x="1294" y="613"/>
                  </a:lnTo>
                  <a:lnTo>
                    <a:pt x="1296" y="613"/>
                  </a:lnTo>
                  <a:lnTo>
                    <a:pt x="1299" y="611"/>
                  </a:lnTo>
                  <a:lnTo>
                    <a:pt x="1299" y="609"/>
                  </a:lnTo>
                  <a:lnTo>
                    <a:pt x="1299" y="606"/>
                  </a:lnTo>
                  <a:lnTo>
                    <a:pt x="1299" y="606"/>
                  </a:lnTo>
                  <a:lnTo>
                    <a:pt x="1299" y="604"/>
                  </a:lnTo>
                  <a:lnTo>
                    <a:pt x="1301" y="604"/>
                  </a:lnTo>
                  <a:lnTo>
                    <a:pt x="1301" y="604"/>
                  </a:lnTo>
                  <a:lnTo>
                    <a:pt x="1299" y="602"/>
                  </a:lnTo>
                  <a:lnTo>
                    <a:pt x="1299" y="602"/>
                  </a:lnTo>
                  <a:lnTo>
                    <a:pt x="1301" y="599"/>
                  </a:lnTo>
                  <a:lnTo>
                    <a:pt x="1296" y="599"/>
                  </a:lnTo>
                  <a:lnTo>
                    <a:pt x="1296" y="599"/>
                  </a:lnTo>
                  <a:lnTo>
                    <a:pt x="1294" y="599"/>
                  </a:lnTo>
                  <a:lnTo>
                    <a:pt x="1294" y="599"/>
                  </a:lnTo>
                  <a:lnTo>
                    <a:pt x="1294" y="597"/>
                  </a:lnTo>
                  <a:lnTo>
                    <a:pt x="1294" y="597"/>
                  </a:lnTo>
                  <a:lnTo>
                    <a:pt x="1294" y="597"/>
                  </a:lnTo>
                  <a:lnTo>
                    <a:pt x="1294" y="597"/>
                  </a:lnTo>
                  <a:lnTo>
                    <a:pt x="1296" y="597"/>
                  </a:lnTo>
                  <a:lnTo>
                    <a:pt x="1296" y="597"/>
                  </a:lnTo>
                  <a:lnTo>
                    <a:pt x="1296" y="597"/>
                  </a:lnTo>
                  <a:lnTo>
                    <a:pt x="1296" y="597"/>
                  </a:lnTo>
                  <a:lnTo>
                    <a:pt x="1296" y="597"/>
                  </a:lnTo>
                  <a:lnTo>
                    <a:pt x="1294" y="594"/>
                  </a:lnTo>
                  <a:lnTo>
                    <a:pt x="1294" y="594"/>
                  </a:lnTo>
                  <a:lnTo>
                    <a:pt x="1294" y="594"/>
                  </a:lnTo>
                  <a:lnTo>
                    <a:pt x="1294" y="594"/>
                  </a:lnTo>
                  <a:lnTo>
                    <a:pt x="1296" y="594"/>
                  </a:lnTo>
                  <a:lnTo>
                    <a:pt x="1296" y="594"/>
                  </a:lnTo>
                  <a:lnTo>
                    <a:pt x="1299" y="594"/>
                  </a:lnTo>
                  <a:lnTo>
                    <a:pt x="1301" y="585"/>
                  </a:lnTo>
                  <a:lnTo>
                    <a:pt x="1303" y="585"/>
                  </a:lnTo>
                  <a:lnTo>
                    <a:pt x="1308" y="585"/>
                  </a:lnTo>
                  <a:lnTo>
                    <a:pt x="1310" y="585"/>
                  </a:lnTo>
                  <a:lnTo>
                    <a:pt x="1308" y="583"/>
                  </a:lnTo>
                  <a:lnTo>
                    <a:pt x="1308" y="580"/>
                  </a:lnTo>
                  <a:lnTo>
                    <a:pt x="1306" y="580"/>
                  </a:lnTo>
                  <a:lnTo>
                    <a:pt x="1308" y="578"/>
                  </a:lnTo>
                  <a:lnTo>
                    <a:pt x="1308" y="578"/>
                  </a:lnTo>
                  <a:lnTo>
                    <a:pt x="1308" y="580"/>
                  </a:lnTo>
                  <a:lnTo>
                    <a:pt x="1310" y="583"/>
                  </a:lnTo>
                  <a:lnTo>
                    <a:pt x="1310" y="583"/>
                  </a:lnTo>
                  <a:lnTo>
                    <a:pt x="1313" y="583"/>
                  </a:lnTo>
                  <a:lnTo>
                    <a:pt x="1315" y="580"/>
                  </a:lnTo>
                  <a:lnTo>
                    <a:pt x="1315" y="578"/>
                  </a:lnTo>
                  <a:lnTo>
                    <a:pt x="1315" y="578"/>
                  </a:lnTo>
                  <a:lnTo>
                    <a:pt x="1315" y="578"/>
                  </a:lnTo>
                  <a:lnTo>
                    <a:pt x="1315" y="578"/>
                  </a:lnTo>
                  <a:lnTo>
                    <a:pt x="1318" y="578"/>
                  </a:lnTo>
                  <a:lnTo>
                    <a:pt x="1318" y="576"/>
                  </a:lnTo>
                  <a:lnTo>
                    <a:pt x="1320" y="573"/>
                  </a:lnTo>
                  <a:lnTo>
                    <a:pt x="1320" y="573"/>
                  </a:lnTo>
                  <a:lnTo>
                    <a:pt x="1322" y="571"/>
                  </a:lnTo>
                  <a:lnTo>
                    <a:pt x="1322" y="571"/>
                  </a:lnTo>
                  <a:lnTo>
                    <a:pt x="1322" y="566"/>
                  </a:lnTo>
                  <a:lnTo>
                    <a:pt x="1322" y="561"/>
                  </a:lnTo>
                  <a:lnTo>
                    <a:pt x="1325" y="561"/>
                  </a:lnTo>
                  <a:lnTo>
                    <a:pt x="1325" y="559"/>
                  </a:lnTo>
                  <a:lnTo>
                    <a:pt x="1325" y="557"/>
                  </a:lnTo>
                  <a:lnTo>
                    <a:pt x="1325" y="559"/>
                  </a:lnTo>
                  <a:lnTo>
                    <a:pt x="1325" y="559"/>
                  </a:lnTo>
                  <a:lnTo>
                    <a:pt x="1327" y="559"/>
                  </a:lnTo>
                  <a:lnTo>
                    <a:pt x="1327" y="559"/>
                  </a:lnTo>
                  <a:lnTo>
                    <a:pt x="1327" y="559"/>
                  </a:lnTo>
                  <a:lnTo>
                    <a:pt x="1327" y="559"/>
                  </a:lnTo>
                  <a:lnTo>
                    <a:pt x="1327" y="557"/>
                  </a:lnTo>
                  <a:lnTo>
                    <a:pt x="1325" y="554"/>
                  </a:lnTo>
                  <a:lnTo>
                    <a:pt x="1327" y="552"/>
                  </a:lnTo>
                  <a:lnTo>
                    <a:pt x="1327" y="552"/>
                  </a:lnTo>
                  <a:lnTo>
                    <a:pt x="1327" y="549"/>
                  </a:lnTo>
                  <a:lnTo>
                    <a:pt x="1327" y="552"/>
                  </a:lnTo>
                  <a:lnTo>
                    <a:pt x="1329" y="552"/>
                  </a:lnTo>
                  <a:lnTo>
                    <a:pt x="1329" y="554"/>
                  </a:lnTo>
                  <a:lnTo>
                    <a:pt x="1329" y="554"/>
                  </a:lnTo>
                  <a:lnTo>
                    <a:pt x="1329" y="554"/>
                  </a:lnTo>
                  <a:lnTo>
                    <a:pt x="1332" y="554"/>
                  </a:lnTo>
                  <a:lnTo>
                    <a:pt x="1332" y="552"/>
                  </a:lnTo>
                  <a:lnTo>
                    <a:pt x="1332" y="549"/>
                  </a:lnTo>
                  <a:lnTo>
                    <a:pt x="1334" y="547"/>
                  </a:lnTo>
                  <a:lnTo>
                    <a:pt x="1334" y="549"/>
                  </a:lnTo>
                  <a:lnTo>
                    <a:pt x="1334" y="552"/>
                  </a:lnTo>
                  <a:lnTo>
                    <a:pt x="1334" y="552"/>
                  </a:lnTo>
                  <a:lnTo>
                    <a:pt x="1336" y="547"/>
                  </a:lnTo>
                  <a:lnTo>
                    <a:pt x="1336" y="547"/>
                  </a:lnTo>
                  <a:lnTo>
                    <a:pt x="1336" y="547"/>
                  </a:lnTo>
                  <a:lnTo>
                    <a:pt x="1336" y="545"/>
                  </a:lnTo>
                  <a:lnTo>
                    <a:pt x="1336" y="545"/>
                  </a:lnTo>
                  <a:lnTo>
                    <a:pt x="1339" y="545"/>
                  </a:lnTo>
                  <a:lnTo>
                    <a:pt x="1339" y="547"/>
                  </a:lnTo>
                  <a:lnTo>
                    <a:pt x="1339" y="547"/>
                  </a:lnTo>
                  <a:lnTo>
                    <a:pt x="1341" y="547"/>
                  </a:lnTo>
                  <a:lnTo>
                    <a:pt x="1341" y="545"/>
                  </a:lnTo>
                  <a:lnTo>
                    <a:pt x="1339" y="545"/>
                  </a:lnTo>
                  <a:lnTo>
                    <a:pt x="1339" y="545"/>
                  </a:lnTo>
                  <a:lnTo>
                    <a:pt x="1339" y="542"/>
                  </a:lnTo>
                  <a:lnTo>
                    <a:pt x="1339" y="542"/>
                  </a:lnTo>
                  <a:lnTo>
                    <a:pt x="1341" y="542"/>
                  </a:lnTo>
                  <a:lnTo>
                    <a:pt x="1341" y="542"/>
                  </a:lnTo>
                  <a:lnTo>
                    <a:pt x="1341" y="540"/>
                  </a:lnTo>
                  <a:lnTo>
                    <a:pt x="1346" y="538"/>
                  </a:lnTo>
                  <a:lnTo>
                    <a:pt x="1346" y="535"/>
                  </a:lnTo>
                  <a:lnTo>
                    <a:pt x="1348" y="535"/>
                  </a:lnTo>
                  <a:lnTo>
                    <a:pt x="1348" y="538"/>
                  </a:lnTo>
                  <a:lnTo>
                    <a:pt x="1351" y="540"/>
                  </a:lnTo>
                  <a:lnTo>
                    <a:pt x="1353" y="540"/>
                  </a:lnTo>
                  <a:lnTo>
                    <a:pt x="1355" y="540"/>
                  </a:lnTo>
                  <a:lnTo>
                    <a:pt x="1355" y="540"/>
                  </a:lnTo>
                  <a:lnTo>
                    <a:pt x="1355" y="538"/>
                  </a:lnTo>
                  <a:lnTo>
                    <a:pt x="1358" y="538"/>
                  </a:lnTo>
                  <a:lnTo>
                    <a:pt x="1355" y="535"/>
                  </a:lnTo>
                  <a:close/>
                  <a:moveTo>
                    <a:pt x="1313" y="985"/>
                  </a:moveTo>
                  <a:lnTo>
                    <a:pt x="1313" y="985"/>
                  </a:lnTo>
                  <a:lnTo>
                    <a:pt x="1313" y="985"/>
                  </a:lnTo>
                  <a:lnTo>
                    <a:pt x="1313" y="985"/>
                  </a:lnTo>
                  <a:close/>
                  <a:moveTo>
                    <a:pt x="1294" y="668"/>
                  </a:moveTo>
                  <a:lnTo>
                    <a:pt x="1294" y="668"/>
                  </a:lnTo>
                  <a:lnTo>
                    <a:pt x="1292" y="665"/>
                  </a:lnTo>
                  <a:lnTo>
                    <a:pt x="1289" y="665"/>
                  </a:lnTo>
                  <a:lnTo>
                    <a:pt x="1289" y="665"/>
                  </a:lnTo>
                  <a:lnTo>
                    <a:pt x="1289" y="668"/>
                  </a:lnTo>
                  <a:lnTo>
                    <a:pt x="1289" y="668"/>
                  </a:lnTo>
                  <a:lnTo>
                    <a:pt x="1292" y="668"/>
                  </a:lnTo>
                  <a:lnTo>
                    <a:pt x="1292" y="668"/>
                  </a:lnTo>
                  <a:lnTo>
                    <a:pt x="1292" y="668"/>
                  </a:lnTo>
                  <a:lnTo>
                    <a:pt x="1292" y="668"/>
                  </a:lnTo>
                  <a:lnTo>
                    <a:pt x="1292" y="668"/>
                  </a:lnTo>
                  <a:lnTo>
                    <a:pt x="1292" y="668"/>
                  </a:lnTo>
                  <a:lnTo>
                    <a:pt x="1292" y="668"/>
                  </a:lnTo>
                  <a:lnTo>
                    <a:pt x="1294" y="668"/>
                  </a:lnTo>
                  <a:lnTo>
                    <a:pt x="1294" y="673"/>
                  </a:lnTo>
                  <a:lnTo>
                    <a:pt x="1294" y="673"/>
                  </a:lnTo>
                  <a:lnTo>
                    <a:pt x="1294" y="675"/>
                  </a:lnTo>
                  <a:lnTo>
                    <a:pt x="1296" y="673"/>
                  </a:lnTo>
                  <a:lnTo>
                    <a:pt x="1296" y="673"/>
                  </a:lnTo>
                  <a:lnTo>
                    <a:pt x="1296" y="673"/>
                  </a:lnTo>
                  <a:lnTo>
                    <a:pt x="1296" y="670"/>
                  </a:lnTo>
                  <a:lnTo>
                    <a:pt x="1296" y="670"/>
                  </a:lnTo>
                  <a:lnTo>
                    <a:pt x="1296" y="670"/>
                  </a:lnTo>
                  <a:lnTo>
                    <a:pt x="1296" y="670"/>
                  </a:lnTo>
                  <a:lnTo>
                    <a:pt x="1294" y="668"/>
                  </a:lnTo>
                  <a:close/>
                  <a:moveTo>
                    <a:pt x="1088" y="824"/>
                  </a:moveTo>
                  <a:lnTo>
                    <a:pt x="1088" y="824"/>
                  </a:lnTo>
                  <a:lnTo>
                    <a:pt x="1088" y="824"/>
                  </a:lnTo>
                  <a:lnTo>
                    <a:pt x="1086" y="822"/>
                  </a:lnTo>
                  <a:lnTo>
                    <a:pt x="1086" y="822"/>
                  </a:lnTo>
                  <a:lnTo>
                    <a:pt x="1086" y="822"/>
                  </a:lnTo>
                  <a:lnTo>
                    <a:pt x="1083" y="822"/>
                  </a:lnTo>
                  <a:lnTo>
                    <a:pt x="1083" y="824"/>
                  </a:lnTo>
                  <a:lnTo>
                    <a:pt x="1086" y="824"/>
                  </a:lnTo>
                  <a:lnTo>
                    <a:pt x="1086" y="826"/>
                  </a:lnTo>
                  <a:lnTo>
                    <a:pt x="1088" y="824"/>
                  </a:lnTo>
                  <a:close/>
                  <a:moveTo>
                    <a:pt x="1310" y="997"/>
                  </a:moveTo>
                  <a:lnTo>
                    <a:pt x="1308" y="999"/>
                  </a:lnTo>
                  <a:lnTo>
                    <a:pt x="1308" y="999"/>
                  </a:lnTo>
                  <a:lnTo>
                    <a:pt x="1306" y="1002"/>
                  </a:lnTo>
                  <a:lnTo>
                    <a:pt x="1306" y="1002"/>
                  </a:lnTo>
                  <a:lnTo>
                    <a:pt x="1306" y="1004"/>
                  </a:lnTo>
                  <a:lnTo>
                    <a:pt x="1308" y="1009"/>
                  </a:lnTo>
                  <a:lnTo>
                    <a:pt x="1308" y="1011"/>
                  </a:lnTo>
                  <a:lnTo>
                    <a:pt x="1308" y="1011"/>
                  </a:lnTo>
                  <a:lnTo>
                    <a:pt x="1308" y="1016"/>
                  </a:lnTo>
                  <a:lnTo>
                    <a:pt x="1308" y="1018"/>
                  </a:lnTo>
                  <a:lnTo>
                    <a:pt x="1310" y="1018"/>
                  </a:lnTo>
                  <a:lnTo>
                    <a:pt x="1310" y="1018"/>
                  </a:lnTo>
                  <a:lnTo>
                    <a:pt x="1315" y="1018"/>
                  </a:lnTo>
                  <a:lnTo>
                    <a:pt x="1315" y="1016"/>
                  </a:lnTo>
                  <a:lnTo>
                    <a:pt x="1318" y="1013"/>
                  </a:lnTo>
                  <a:lnTo>
                    <a:pt x="1318" y="1016"/>
                  </a:lnTo>
                  <a:lnTo>
                    <a:pt x="1318" y="1013"/>
                  </a:lnTo>
                  <a:lnTo>
                    <a:pt x="1320" y="1013"/>
                  </a:lnTo>
                  <a:lnTo>
                    <a:pt x="1320" y="1011"/>
                  </a:lnTo>
                  <a:lnTo>
                    <a:pt x="1320" y="1009"/>
                  </a:lnTo>
                  <a:lnTo>
                    <a:pt x="1320" y="1011"/>
                  </a:lnTo>
                  <a:lnTo>
                    <a:pt x="1320" y="1011"/>
                  </a:lnTo>
                  <a:lnTo>
                    <a:pt x="1320" y="1013"/>
                  </a:lnTo>
                  <a:lnTo>
                    <a:pt x="1318" y="1013"/>
                  </a:lnTo>
                  <a:lnTo>
                    <a:pt x="1315" y="1013"/>
                  </a:lnTo>
                  <a:lnTo>
                    <a:pt x="1315" y="1013"/>
                  </a:lnTo>
                  <a:lnTo>
                    <a:pt x="1313" y="1011"/>
                  </a:lnTo>
                  <a:lnTo>
                    <a:pt x="1313" y="1013"/>
                  </a:lnTo>
                  <a:lnTo>
                    <a:pt x="1313" y="1013"/>
                  </a:lnTo>
                  <a:lnTo>
                    <a:pt x="1310" y="1013"/>
                  </a:lnTo>
                  <a:lnTo>
                    <a:pt x="1310" y="1013"/>
                  </a:lnTo>
                  <a:lnTo>
                    <a:pt x="1310" y="1011"/>
                  </a:lnTo>
                  <a:lnTo>
                    <a:pt x="1310" y="1009"/>
                  </a:lnTo>
                  <a:lnTo>
                    <a:pt x="1310" y="1009"/>
                  </a:lnTo>
                  <a:lnTo>
                    <a:pt x="1310" y="1006"/>
                  </a:lnTo>
                  <a:lnTo>
                    <a:pt x="1310" y="1006"/>
                  </a:lnTo>
                  <a:lnTo>
                    <a:pt x="1313" y="1004"/>
                  </a:lnTo>
                  <a:lnTo>
                    <a:pt x="1313" y="1004"/>
                  </a:lnTo>
                  <a:lnTo>
                    <a:pt x="1313" y="1002"/>
                  </a:lnTo>
                  <a:lnTo>
                    <a:pt x="1310" y="999"/>
                  </a:lnTo>
                  <a:lnTo>
                    <a:pt x="1313" y="999"/>
                  </a:lnTo>
                  <a:lnTo>
                    <a:pt x="1315" y="997"/>
                  </a:lnTo>
                  <a:lnTo>
                    <a:pt x="1315" y="997"/>
                  </a:lnTo>
                  <a:lnTo>
                    <a:pt x="1315" y="990"/>
                  </a:lnTo>
                  <a:lnTo>
                    <a:pt x="1315" y="985"/>
                  </a:lnTo>
                  <a:lnTo>
                    <a:pt x="1315" y="983"/>
                  </a:lnTo>
                  <a:lnTo>
                    <a:pt x="1318" y="980"/>
                  </a:lnTo>
                  <a:lnTo>
                    <a:pt x="1315" y="980"/>
                  </a:lnTo>
                  <a:lnTo>
                    <a:pt x="1315" y="985"/>
                  </a:lnTo>
                  <a:lnTo>
                    <a:pt x="1313" y="997"/>
                  </a:lnTo>
                  <a:lnTo>
                    <a:pt x="1313" y="999"/>
                  </a:lnTo>
                  <a:lnTo>
                    <a:pt x="1310" y="999"/>
                  </a:lnTo>
                  <a:lnTo>
                    <a:pt x="1310" y="997"/>
                  </a:lnTo>
                  <a:lnTo>
                    <a:pt x="1310" y="995"/>
                  </a:lnTo>
                  <a:lnTo>
                    <a:pt x="1313" y="992"/>
                  </a:lnTo>
                  <a:lnTo>
                    <a:pt x="1313" y="990"/>
                  </a:lnTo>
                  <a:lnTo>
                    <a:pt x="1313" y="985"/>
                  </a:lnTo>
                  <a:lnTo>
                    <a:pt x="1310" y="997"/>
                  </a:lnTo>
                  <a:lnTo>
                    <a:pt x="1310" y="997"/>
                  </a:lnTo>
                  <a:close/>
                  <a:moveTo>
                    <a:pt x="1306" y="590"/>
                  </a:moveTo>
                  <a:lnTo>
                    <a:pt x="1306" y="590"/>
                  </a:lnTo>
                  <a:lnTo>
                    <a:pt x="1303" y="587"/>
                  </a:lnTo>
                  <a:lnTo>
                    <a:pt x="1303" y="587"/>
                  </a:lnTo>
                  <a:lnTo>
                    <a:pt x="1303" y="587"/>
                  </a:lnTo>
                  <a:lnTo>
                    <a:pt x="1301" y="590"/>
                  </a:lnTo>
                  <a:lnTo>
                    <a:pt x="1301" y="590"/>
                  </a:lnTo>
                  <a:lnTo>
                    <a:pt x="1299" y="592"/>
                  </a:lnTo>
                  <a:lnTo>
                    <a:pt x="1299" y="594"/>
                  </a:lnTo>
                  <a:lnTo>
                    <a:pt x="1299" y="594"/>
                  </a:lnTo>
                  <a:lnTo>
                    <a:pt x="1303" y="594"/>
                  </a:lnTo>
                  <a:lnTo>
                    <a:pt x="1303" y="592"/>
                  </a:lnTo>
                  <a:lnTo>
                    <a:pt x="1306" y="590"/>
                  </a:lnTo>
                  <a:lnTo>
                    <a:pt x="1306" y="590"/>
                  </a:lnTo>
                  <a:lnTo>
                    <a:pt x="1306" y="590"/>
                  </a:lnTo>
                  <a:lnTo>
                    <a:pt x="1306" y="590"/>
                  </a:lnTo>
                  <a:close/>
                  <a:moveTo>
                    <a:pt x="1313" y="959"/>
                  </a:moveTo>
                  <a:lnTo>
                    <a:pt x="1315" y="957"/>
                  </a:lnTo>
                  <a:lnTo>
                    <a:pt x="1315" y="957"/>
                  </a:lnTo>
                  <a:lnTo>
                    <a:pt x="1315" y="957"/>
                  </a:lnTo>
                  <a:lnTo>
                    <a:pt x="1315" y="957"/>
                  </a:lnTo>
                  <a:lnTo>
                    <a:pt x="1315" y="957"/>
                  </a:lnTo>
                  <a:lnTo>
                    <a:pt x="1315" y="957"/>
                  </a:lnTo>
                  <a:lnTo>
                    <a:pt x="1313" y="957"/>
                  </a:lnTo>
                  <a:lnTo>
                    <a:pt x="1313" y="959"/>
                  </a:lnTo>
                  <a:lnTo>
                    <a:pt x="1313" y="959"/>
                  </a:lnTo>
                  <a:lnTo>
                    <a:pt x="1313" y="959"/>
                  </a:lnTo>
                  <a:lnTo>
                    <a:pt x="1313" y="959"/>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9"/>
            <p:cNvSpPr>
              <a:spLocks/>
            </p:cNvSpPr>
            <p:nvPr/>
          </p:nvSpPr>
          <p:spPr bwMode="auto">
            <a:xfrm>
              <a:off x="5757" y="2766"/>
              <a:ext cx="22" cy="45"/>
            </a:xfrm>
            <a:custGeom>
              <a:avLst/>
              <a:gdLst>
                <a:gd name="T0" fmla="*/ 3 w 22"/>
                <a:gd name="T1" fmla="*/ 12 h 45"/>
                <a:gd name="T2" fmla="*/ 3 w 22"/>
                <a:gd name="T3" fmla="*/ 15 h 45"/>
                <a:gd name="T4" fmla="*/ 3 w 22"/>
                <a:gd name="T5" fmla="*/ 15 h 45"/>
                <a:gd name="T6" fmla="*/ 5 w 22"/>
                <a:gd name="T7" fmla="*/ 17 h 45"/>
                <a:gd name="T8" fmla="*/ 5 w 22"/>
                <a:gd name="T9" fmla="*/ 19 h 45"/>
                <a:gd name="T10" fmla="*/ 3 w 22"/>
                <a:gd name="T11" fmla="*/ 24 h 45"/>
                <a:gd name="T12" fmla="*/ 3 w 22"/>
                <a:gd name="T13" fmla="*/ 29 h 45"/>
                <a:gd name="T14" fmla="*/ 5 w 22"/>
                <a:gd name="T15" fmla="*/ 31 h 45"/>
                <a:gd name="T16" fmla="*/ 7 w 22"/>
                <a:gd name="T17" fmla="*/ 34 h 45"/>
                <a:gd name="T18" fmla="*/ 7 w 22"/>
                <a:gd name="T19" fmla="*/ 36 h 45"/>
                <a:gd name="T20" fmla="*/ 12 w 22"/>
                <a:gd name="T21" fmla="*/ 38 h 45"/>
                <a:gd name="T22" fmla="*/ 19 w 22"/>
                <a:gd name="T23" fmla="*/ 43 h 45"/>
                <a:gd name="T24" fmla="*/ 22 w 22"/>
                <a:gd name="T25" fmla="*/ 43 h 45"/>
                <a:gd name="T26" fmla="*/ 22 w 22"/>
                <a:gd name="T27" fmla="*/ 45 h 45"/>
                <a:gd name="T28" fmla="*/ 19 w 22"/>
                <a:gd name="T29" fmla="*/ 41 h 45"/>
                <a:gd name="T30" fmla="*/ 17 w 22"/>
                <a:gd name="T31" fmla="*/ 29 h 45"/>
                <a:gd name="T32" fmla="*/ 15 w 22"/>
                <a:gd name="T33" fmla="*/ 19 h 45"/>
                <a:gd name="T34" fmla="*/ 12 w 22"/>
                <a:gd name="T35" fmla="*/ 10 h 45"/>
                <a:gd name="T36" fmla="*/ 10 w 22"/>
                <a:gd name="T37" fmla="*/ 0 h 45"/>
                <a:gd name="T38" fmla="*/ 10 w 22"/>
                <a:gd name="T39" fmla="*/ 3 h 45"/>
                <a:gd name="T40" fmla="*/ 5 w 22"/>
                <a:gd name="T41" fmla="*/ 3 h 45"/>
                <a:gd name="T42" fmla="*/ 5 w 22"/>
                <a:gd name="T43" fmla="*/ 3 h 45"/>
                <a:gd name="T44" fmla="*/ 5 w 22"/>
                <a:gd name="T45" fmla="*/ 5 h 45"/>
                <a:gd name="T46" fmla="*/ 3 w 22"/>
                <a:gd name="T47" fmla="*/ 7 h 45"/>
                <a:gd name="T48" fmla="*/ 3 w 22"/>
                <a:gd name="T49" fmla="*/ 10 h 45"/>
                <a:gd name="T50" fmla="*/ 0 w 22"/>
                <a:gd name="T51" fmla="*/ 10 h 45"/>
                <a:gd name="T52" fmla="*/ 0 w 22"/>
                <a:gd name="T53" fmla="*/ 10 h 45"/>
                <a:gd name="T54" fmla="*/ 3 w 22"/>
                <a:gd name="T55"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45">
                  <a:moveTo>
                    <a:pt x="3" y="12"/>
                  </a:moveTo>
                  <a:lnTo>
                    <a:pt x="3" y="15"/>
                  </a:lnTo>
                  <a:lnTo>
                    <a:pt x="3" y="15"/>
                  </a:lnTo>
                  <a:lnTo>
                    <a:pt x="5" y="17"/>
                  </a:lnTo>
                  <a:lnTo>
                    <a:pt x="5" y="19"/>
                  </a:lnTo>
                  <a:lnTo>
                    <a:pt x="3" y="24"/>
                  </a:lnTo>
                  <a:lnTo>
                    <a:pt x="3" y="29"/>
                  </a:lnTo>
                  <a:lnTo>
                    <a:pt x="5" y="31"/>
                  </a:lnTo>
                  <a:lnTo>
                    <a:pt x="7" y="34"/>
                  </a:lnTo>
                  <a:lnTo>
                    <a:pt x="7" y="36"/>
                  </a:lnTo>
                  <a:lnTo>
                    <a:pt x="12" y="38"/>
                  </a:lnTo>
                  <a:lnTo>
                    <a:pt x="19" y="43"/>
                  </a:lnTo>
                  <a:lnTo>
                    <a:pt x="22" y="43"/>
                  </a:lnTo>
                  <a:lnTo>
                    <a:pt x="22" y="45"/>
                  </a:lnTo>
                  <a:lnTo>
                    <a:pt x="19" y="41"/>
                  </a:lnTo>
                  <a:lnTo>
                    <a:pt x="17" y="29"/>
                  </a:lnTo>
                  <a:lnTo>
                    <a:pt x="15" y="19"/>
                  </a:lnTo>
                  <a:lnTo>
                    <a:pt x="12" y="10"/>
                  </a:lnTo>
                  <a:lnTo>
                    <a:pt x="10" y="0"/>
                  </a:lnTo>
                  <a:lnTo>
                    <a:pt x="10" y="3"/>
                  </a:lnTo>
                  <a:lnTo>
                    <a:pt x="5" y="3"/>
                  </a:lnTo>
                  <a:lnTo>
                    <a:pt x="5" y="3"/>
                  </a:lnTo>
                  <a:lnTo>
                    <a:pt x="5" y="5"/>
                  </a:lnTo>
                  <a:lnTo>
                    <a:pt x="3" y="7"/>
                  </a:lnTo>
                  <a:lnTo>
                    <a:pt x="3" y="10"/>
                  </a:lnTo>
                  <a:lnTo>
                    <a:pt x="0" y="10"/>
                  </a:lnTo>
                  <a:lnTo>
                    <a:pt x="0" y="10"/>
                  </a:lnTo>
                  <a:lnTo>
                    <a:pt x="3" y="12"/>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p:cNvSpPr>
            <p:nvPr/>
          </p:nvSpPr>
          <p:spPr bwMode="auto">
            <a:xfrm>
              <a:off x="4894" y="2390"/>
              <a:ext cx="1332" cy="1288"/>
            </a:xfrm>
            <a:custGeom>
              <a:avLst/>
              <a:gdLst>
                <a:gd name="T0" fmla="*/ 1301 w 1332"/>
                <a:gd name="T1" fmla="*/ 802 h 1288"/>
                <a:gd name="T2" fmla="*/ 1242 w 1332"/>
                <a:gd name="T3" fmla="*/ 845 h 1288"/>
                <a:gd name="T4" fmla="*/ 1211 w 1332"/>
                <a:gd name="T5" fmla="*/ 845 h 1288"/>
                <a:gd name="T6" fmla="*/ 1185 w 1332"/>
                <a:gd name="T7" fmla="*/ 845 h 1288"/>
                <a:gd name="T8" fmla="*/ 1162 w 1332"/>
                <a:gd name="T9" fmla="*/ 824 h 1288"/>
                <a:gd name="T10" fmla="*/ 1138 w 1332"/>
                <a:gd name="T11" fmla="*/ 821 h 1288"/>
                <a:gd name="T12" fmla="*/ 1067 w 1332"/>
                <a:gd name="T13" fmla="*/ 814 h 1288"/>
                <a:gd name="T14" fmla="*/ 994 w 1332"/>
                <a:gd name="T15" fmla="*/ 772 h 1288"/>
                <a:gd name="T16" fmla="*/ 965 w 1332"/>
                <a:gd name="T17" fmla="*/ 722 h 1288"/>
                <a:gd name="T18" fmla="*/ 930 w 1332"/>
                <a:gd name="T19" fmla="*/ 585 h 1288"/>
                <a:gd name="T20" fmla="*/ 873 w 1332"/>
                <a:gd name="T21" fmla="*/ 414 h 1288"/>
                <a:gd name="T22" fmla="*/ 821 w 1332"/>
                <a:gd name="T23" fmla="*/ 412 h 1288"/>
                <a:gd name="T24" fmla="*/ 804 w 1332"/>
                <a:gd name="T25" fmla="*/ 433 h 1288"/>
                <a:gd name="T26" fmla="*/ 823 w 1332"/>
                <a:gd name="T27" fmla="*/ 400 h 1288"/>
                <a:gd name="T28" fmla="*/ 807 w 1332"/>
                <a:gd name="T29" fmla="*/ 369 h 1288"/>
                <a:gd name="T30" fmla="*/ 781 w 1332"/>
                <a:gd name="T31" fmla="*/ 350 h 1288"/>
                <a:gd name="T32" fmla="*/ 729 w 1332"/>
                <a:gd name="T33" fmla="*/ 346 h 1288"/>
                <a:gd name="T34" fmla="*/ 743 w 1332"/>
                <a:gd name="T35" fmla="*/ 327 h 1288"/>
                <a:gd name="T36" fmla="*/ 698 w 1332"/>
                <a:gd name="T37" fmla="*/ 286 h 1288"/>
                <a:gd name="T38" fmla="*/ 693 w 1332"/>
                <a:gd name="T39" fmla="*/ 251 h 1288"/>
                <a:gd name="T40" fmla="*/ 679 w 1332"/>
                <a:gd name="T41" fmla="*/ 204 h 1288"/>
                <a:gd name="T42" fmla="*/ 653 w 1332"/>
                <a:gd name="T43" fmla="*/ 163 h 1288"/>
                <a:gd name="T44" fmla="*/ 648 w 1332"/>
                <a:gd name="T45" fmla="*/ 109 h 1288"/>
                <a:gd name="T46" fmla="*/ 641 w 1332"/>
                <a:gd name="T47" fmla="*/ 95 h 1288"/>
                <a:gd name="T48" fmla="*/ 629 w 1332"/>
                <a:gd name="T49" fmla="*/ 92 h 1288"/>
                <a:gd name="T50" fmla="*/ 610 w 1332"/>
                <a:gd name="T51" fmla="*/ 95 h 1288"/>
                <a:gd name="T52" fmla="*/ 570 w 1332"/>
                <a:gd name="T53" fmla="*/ 97 h 1288"/>
                <a:gd name="T54" fmla="*/ 577 w 1332"/>
                <a:gd name="T55" fmla="*/ 99 h 1288"/>
                <a:gd name="T56" fmla="*/ 558 w 1332"/>
                <a:gd name="T57" fmla="*/ 92 h 1288"/>
                <a:gd name="T58" fmla="*/ 490 w 1332"/>
                <a:gd name="T59" fmla="*/ 135 h 1288"/>
                <a:gd name="T60" fmla="*/ 494 w 1332"/>
                <a:gd name="T61" fmla="*/ 109 h 1288"/>
                <a:gd name="T62" fmla="*/ 454 w 1332"/>
                <a:gd name="T63" fmla="*/ 83 h 1288"/>
                <a:gd name="T64" fmla="*/ 388 w 1332"/>
                <a:gd name="T65" fmla="*/ 69 h 1288"/>
                <a:gd name="T66" fmla="*/ 359 w 1332"/>
                <a:gd name="T67" fmla="*/ 59 h 1288"/>
                <a:gd name="T68" fmla="*/ 312 w 1332"/>
                <a:gd name="T69" fmla="*/ 24 h 1288"/>
                <a:gd name="T70" fmla="*/ 284 w 1332"/>
                <a:gd name="T71" fmla="*/ 2 h 1288"/>
                <a:gd name="T72" fmla="*/ 99 w 1332"/>
                <a:gd name="T73" fmla="*/ 270 h 1288"/>
                <a:gd name="T74" fmla="*/ 5 w 1332"/>
                <a:gd name="T75" fmla="*/ 471 h 1288"/>
                <a:gd name="T76" fmla="*/ 40 w 1332"/>
                <a:gd name="T77" fmla="*/ 720 h 1288"/>
                <a:gd name="T78" fmla="*/ 76 w 1332"/>
                <a:gd name="T79" fmla="*/ 765 h 1288"/>
                <a:gd name="T80" fmla="*/ 137 w 1332"/>
                <a:gd name="T81" fmla="*/ 765 h 1288"/>
                <a:gd name="T82" fmla="*/ 187 w 1332"/>
                <a:gd name="T83" fmla="*/ 786 h 1288"/>
                <a:gd name="T84" fmla="*/ 215 w 1332"/>
                <a:gd name="T85" fmla="*/ 793 h 1288"/>
                <a:gd name="T86" fmla="*/ 251 w 1332"/>
                <a:gd name="T87" fmla="*/ 810 h 1288"/>
                <a:gd name="T88" fmla="*/ 291 w 1332"/>
                <a:gd name="T89" fmla="*/ 800 h 1288"/>
                <a:gd name="T90" fmla="*/ 343 w 1332"/>
                <a:gd name="T91" fmla="*/ 802 h 1288"/>
                <a:gd name="T92" fmla="*/ 428 w 1332"/>
                <a:gd name="T93" fmla="*/ 762 h 1288"/>
                <a:gd name="T94" fmla="*/ 617 w 1332"/>
                <a:gd name="T95" fmla="*/ 836 h 1288"/>
                <a:gd name="T96" fmla="*/ 688 w 1332"/>
                <a:gd name="T97" fmla="*/ 888 h 1288"/>
                <a:gd name="T98" fmla="*/ 717 w 1332"/>
                <a:gd name="T99" fmla="*/ 897 h 1288"/>
                <a:gd name="T100" fmla="*/ 752 w 1332"/>
                <a:gd name="T101" fmla="*/ 907 h 1288"/>
                <a:gd name="T102" fmla="*/ 868 w 1332"/>
                <a:gd name="T103" fmla="*/ 1056 h 1288"/>
                <a:gd name="T104" fmla="*/ 885 w 1332"/>
                <a:gd name="T105" fmla="*/ 1184 h 1288"/>
                <a:gd name="T106" fmla="*/ 854 w 1332"/>
                <a:gd name="T107" fmla="*/ 1247 h 1288"/>
                <a:gd name="T108" fmla="*/ 982 w 1332"/>
                <a:gd name="T109" fmla="*/ 1217 h 1288"/>
                <a:gd name="T110" fmla="*/ 1109 w 1332"/>
                <a:gd name="T111" fmla="*/ 1117 h 1288"/>
                <a:gd name="T112" fmla="*/ 1093 w 1332"/>
                <a:gd name="T113" fmla="*/ 1091 h 1288"/>
                <a:gd name="T114" fmla="*/ 1225 w 1332"/>
                <a:gd name="T115" fmla="*/ 1018 h 1288"/>
                <a:gd name="T116" fmla="*/ 1249 w 1332"/>
                <a:gd name="T117" fmla="*/ 954 h 1288"/>
                <a:gd name="T118" fmla="*/ 1301 w 1332"/>
                <a:gd name="T119" fmla="*/ 869 h 1288"/>
                <a:gd name="T120" fmla="*/ 1332 w 1332"/>
                <a:gd name="T121" fmla="*/ 833 h 1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32" h="1288">
                  <a:moveTo>
                    <a:pt x="1332" y="833"/>
                  </a:moveTo>
                  <a:lnTo>
                    <a:pt x="1329" y="831"/>
                  </a:lnTo>
                  <a:lnTo>
                    <a:pt x="1327" y="831"/>
                  </a:lnTo>
                  <a:lnTo>
                    <a:pt x="1325" y="828"/>
                  </a:lnTo>
                  <a:lnTo>
                    <a:pt x="1322" y="828"/>
                  </a:lnTo>
                  <a:lnTo>
                    <a:pt x="1322" y="824"/>
                  </a:lnTo>
                  <a:lnTo>
                    <a:pt x="1322" y="821"/>
                  </a:lnTo>
                  <a:lnTo>
                    <a:pt x="1320" y="817"/>
                  </a:lnTo>
                  <a:lnTo>
                    <a:pt x="1320" y="812"/>
                  </a:lnTo>
                  <a:lnTo>
                    <a:pt x="1320" y="807"/>
                  </a:lnTo>
                  <a:lnTo>
                    <a:pt x="1320" y="805"/>
                  </a:lnTo>
                  <a:lnTo>
                    <a:pt x="1320" y="802"/>
                  </a:lnTo>
                  <a:lnTo>
                    <a:pt x="1320" y="802"/>
                  </a:lnTo>
                  <a:lnTo>
                    <a:pt x="1315" y="802"/>
                  </a:lnTo>
                  <a:lnTo>
                    <a:pt x="1313" y="802"/>
                  </a:lnTo>
                  <a:lnTo>
                    <a:pt x="1311" y="802"/>
                  </a:lnTo>
                  <a:lnTo>
                    <a:pt x="1306" y="802"/>
                  </a:lnTo>
                  <a:lnTo>
                    <a:pt x="1303" y="802"/>
                  </a:lnTo>
                  <a:lnTo>
                    <a:pt x="1303" y="800"/>
                  </a:lnTo>
                  <a:lnTo>
                    <a:pt x="1301" y="802"/>
                  </a:lnTo>
                  <a:lnTo>
                    <a:pt x="1301" y="802"/>
                  </a:lnTo>
                  <a:lnTo>
                    <a:pt x="1301" y="802"/>
                  </a:lnTo>
                  <a:lnTo>
                    <a:pt x="1301" y="802"/>
                  </a:lnTo>
                  <a:lnTo>
                    <a:pt x="1299" y="802"/>
                  </a:lnTo>
                  <a:lnTo>
                    <a:pt x="1299" y="805"/>
                  </a:lnTo>
                  <a:lnTo>
                    <a:pt x="1296" y="805"/>
                  </a:lnTo>
                  <a:lnTo>
                    <a:pt x="1285" y="810"/>
                  </a:lnTo>
                  <a:lnTo>
                    <a:pt x="1285" y="810"/>
                  </a:lnTo>
                  <a:lnTo>
                    <a:pt x="1282" y="812"/>
                  </a:lnTo>
                  <a:lnTo>
                    <a:pt x="1282" y="812"/>
                  </a:lnTo>
                  <a:lnTo>
                    <a:pt x="1280" y="814"/>
                  </a:lnTo>
                  <a:lnTo>
                    <a:pt x="1268" y="821"/>
                  </a:lnTo>
                  <a:lnTo>
                    <a:pt x="1266" y="821"/>
                  </a:lnTo>
                  <a:lnTo>
                    <a:pt x="1263" y="826"/>
                  </a:lnTo>
                  <a:lnTo>
                    <a:pt x="1251" y="836"/>
                  </a:lnTo>
                  <a:lnTo>
                    <a:pt x="1247" y="836"/>
                  </a:lnTo>
                  <a:lnTo>
                    <a:pt x="1247" y="838"/>
                  </a:lnTo>
                  <a:lnTo>
                    <a:pt x="1244" y="840"/>
                  </a:lnTo>
                  <a:lnTo>
                    <a:pt x="1244" y="840"/>
                  </a:lnTo>
                  <a:lnTo>
                    <a:pt x="1244" y="845"/>
                  </a:lnTo>
                  <a:lnTo>
                    <a:pt x="1242" y="845"/>
                  </a:lnTo>
                  <a:lnTo>
                    <a:pt x="1242" y="845"/>
                  </a:lnTo>
                  <a:lnTo>
                    <a:pt x="1240" y="847"/>
                  </a:lnTo>
                  <a:lnTo>
                    <a:pt x="1237" y="847"/>
                  </a:lnTo>
                  <a:lnTo>
                    <a:pt x="1237" y="847"/>
                  </a:lnTo>
                  <a:lnTo>
                    <a:pt x="1235" y="847"/>
                  </a:lnTo>
                  <a:lnTo>
                    <a:pt x="1232" y="845"/>
                  </a:lnTo>
                  <a:lnTo>
                    <a:pt x="1232" y="845"/>
                  </a:lnTo>
                  <a:lnTo>
                    <a:pt x="1232" y="845"/>
                  </a:lnTo>
                  <a:lnTo>
                    <a:pt x="1230" y="845"/>
                  </a:lnTo>
                  <a:lnTo>
                    <a:pt x="1230" y="843"/>
                  </a:lnTo>
                  <a:lnTo>
                    <a:pt x="1228" y="843"/>
                  </a:lnTo>
                  <a:lnTo>
                    <a:pt x="1228" y="843"/>
                  </a:lnTo>
                  <a:lnTo>
                    <a:pt x="1225" y="843"/>
                  </a:lnTo>
                  <a:lnTo>
                    <a:pt x="1225" y="840"/>
                  </a:lnTo>
                  <a:lnTo>
                    <a:pt x="1223" y="840"/>
                  </a:lnTo>
                  <a:lnTo>
                    <a:pt x="1218" y="840"/>
                  </a:lnTo>
                  <a:lnTo>
                    <a:pt x="1216" y="840"/>
                  </a:lnTo>
                  <a:lnTo>
                    <a:pt x="1211" y="843"/>
                  </a:lnTo>
                  <a:lnTo>
                    <a:pt x="1211" y="843"/>
                  </a:lnTo>
                  <a:lnTo>
                    <a:pt x="1211" y="845"/>
                  </a:lnTo>
                  <a:lnTo>
                    <a:pt x="1211" y="845"/>
                  </a:lnTo>
                  <a:lnTo>
                    <a:pt x="1211" y="845"/>
                  </a:lnTo>
                  <a:lnTo>
                    <a:pt x="1211" y="847"/>
                  </a:lnTo>
                  <a:lnTo>
                    <a:pt x="1211" y="847"/>
                  </a:lnTo>
                  <a:lnTo>
                    <a:pt x="1209" y="847"/>
                  </a:lnTo>
                  <a:lnTo>
                    <a:pt x="1209" y="850"/>
                  </a:lnTo>
                  <a:lnTo>
                    <a:pt x="1209" y="850"/>
                  </a:lnTo>
                  <a:lnTo>
                    <a:pt x="1206" y="850"/>
                  </a:lnTo>
                  <a:lnTo>
                    <a:pt x="1206" y="850"/>
                  </a:lnTo>
                  <a:lnTo>
                    <a:pt x="1204" y="850"/>
                  </a:lnTo>
                  <a:lnTo>
                    <a:pt x="1202" y="847"/>
                  </a:lnTo>
                  <a:lnTo>
                    <a:pt x="1202" y="847"/>
                  </a:lnTo>
                  <a:lnTo>
                    <a:pt x="1202" y="847"/>
                  </a:lnTo>
                  <a:lnTo>
                    <a:pt x="1202" y="847"/>
                  </a:lnTo>
                  <a:lnTo>
                    <a:pt x="1199" y="847"/>
                  </a:lnTo>
                  <a:lnTo>
                    <a:pt x="1199" y="847"/>
                  </a:lnTo>
                  <a:lnTo>
                    <a:pt x="1197" y="847"/>
                  </a:lnTo>
                  <a:lnTo>
                    <a:pt x="1195" y="847"/>
                  </a:lnTo>
                  <a:lnTo>
                    <a:pt x="1190" y="847"/>
                  </a:lnTo>
                  <a:lnTo>
                    <a:pt x="1188" y="847"/>
                  </a:lnTo>
                  <a:lnTo>
                    <a:pt x="1185" y="847"/>
                  </a:lnTo>
                  <a:lnTo>
                    <a:pt x="1185" y="845"/>
                  </a:lnTo>
                  <a:lnTo>
                    <a:pt x="1185" y="845"/>
                  </a:lnTo>
                  <a:lnTo>
                    <a:pt x="1183" y="843"/>
                  </a:lnTo>
                  <a:lnTo>
                    <a:pt x="1183" y="843"/>
                  </a:lnTo>
                  <a:lnTo>
                    <a:pt x="1180" y="840"/>
                  </a:lnTo>
                  <a:lnTo>
                    <a:pt x="1180" y="840"/>
                  </a:lnTo>
                  <a:lnTo>
                    <a:pt x="1178" y="838"/>
                  </a:lnTo>
                  <a:lnTo>
                    <a:pt x="1178" y="836"/>
                  </a:lnTo>
                  <a:lnTo>
                    <a:pt x="1178" y="836"/>
                  </a:lnTo>
                  <a:lnTo>
                    <a:pt x="1176" y="833"/>
                  </a:lnTo>
                  <a:lnTo>
                    <a:pt x="1176" y="833"/>
                  </a:lnTo>
                  <a:lnTo>
                    <a:pt x="1176" y="833"/>
                  </a:lnTo>
                  <a:lnTo>
                    <a:pt x="1173" y="833"/>
                  </a:lnTo>
                  <a:lnTo>
                    <a:pt x="1173" y="831"/>
                  </a:lnTo>
                  <a:lnTo>
                    <a:pt x="1171" y="828"/>
                  </a:lnTo>
                  <a:lnTo>
                    <a:pt x="1171" y="826"/>
                  </a:lnTo>
                  <a:lnTo>
                    <a:pt x="1169" y="824"/>
                  </a:lnTo>
                  <a:lnTo>
                    <a:pt x="1169" y="824"/>
                  </a:lnTo>
                  <a:lnTo>
                    <a:pt x="1166" y="821"/>
                  </a:lnTo>
                  <a:lnTo>
                    <a:pt x="1164" y="821"/>
                  </a:lnTo>
                  <a:lnTo>
                    <a:pt x="1164" y="821"/>
                  </a:lnTo>
                  <a:lnTo>
                    <a:pt x="1162" y="824"/>
                  </a:lnTo>
                  <a:lnTo>
                    <a:pt x="1162" y="824"/>
                  </a:lnTo>
                  <a:lnTo>
                    <a:pt x="1162" y="824"/>
                  </a:lnTo>
                  <a:lnTo>
                    <a:pt x="1162" y="826"/>
                  </a:lnTo>
                  <a:lnTo>
                    <a:pt x="1162" y="826"/>
                  </a:lnTo>
                  <a:lnTo>
                    <a:pt x="1162" y="828"/>
                  </a:lnTo>
                  <a:lnTo>
                    <a:pt x="1164" y="828"/>
                  </a:lnTo>
                  <a:lnTo>
                    <a:pt x="1164" y="831"/>
                  </a:lnTo>
                  <a:lnTo>
                    <a:pt x="1162" y="833"/>
                  </a:lnTo>
                  <a:lnTo>
                    <a:pt x="1162" y="833"/>
                  </a:lnTo>
                  <a:lnTo>
                    <a:pt x="1159" y="833"/>
                  </a:lnTo>
                  <a:lnTo>
                    <a:pt x="1157" y="833"/>
                  </a:lnTo>
                  <a:lnTo>
                    <a:pt x="1154" y="833"/>
                  </a:lnTo>
                  <a:lnTo>
                    <a:pt x="1152" y="833"/>
                  </a:lnTo>
                  <a:lnTo>
                    <a:pt x="1150" y="831"/>
                  </a:lnTo>
                  <a:lnTo>
                    <a:pt x="1147" y="831"/>
                  </a:lnTo>
                  <a:lnTo>
                    <a:pt x="1145" y="831"/>
                  </a:lnTo>
                  <a:lnTo>
                    <a:pt x="1143" y="828"/>
                  </a:lnTo>
                  <a:lnTo>
                    <a:pt x="1140" y="828"/>
                  </a:lnTo>
                  <a:lnTo>
                    <a:pt x="1138" y="826"/>
                  </a:lnTo>
                  <a:lnTo>
                    <a:pt x="1138" y="826"/>
                  </a:lnTo>
                  <a:lnTo>
                    <a:pt x="1138" y="824"/>
                  </a:lnTo>
                  <a:lnTo>
                    <a:pt x="1138" y="821"/>
                  </a:lnTo>
                  <a:lnTo>
                    <a:pt x="1135" y="821"/>
                  </a:lnTo>
                  <a:lnTo>
                    <a:pt x="1135" y="819"/>
                  </a:lnTo>
                  <a:lnTo>
                    <a:pt x="1133" y="819"/>
                  </a:lnTo>
                  <a:lnTo>
                    <a:pt x="1131" y="817"/>
                  </a:lnTo>
                  <a:lnTo>
                    <a:pt x="1131" y="817"/>
                  </a:lnTo>
                  <a:lnTo>
                    <a:pt x="1128" y="817"/>
                  </a:lnTo>
                  <a:lnTo>
                    <a:pt x="1128" y="817"/>
                  </a:lnTo>
                  <a:lnTo>
                    <a:pt x="1126" y="817"/>
                  </a:lnTo>
                  <a:lnTo>
                    <a:pt x="1121" y="814"/>
                  </a:lnTo>
                  <a:lnTo>
                    <a:pt x="1109" y="812"/>
                  </a:lnTo>
                  <a:lnTo>
                    <a:pt x="1107" y="812"/>
                  </a:lnTo>
                  <a:lnTo>
                    <a:pt x="1107" y="812"/>
                  </a:lnTo>
                  <a:lnTo>
                    <a:pt x="1105" y="812"/>
                  </a:lnTo>
                  <a:lnTo>
                    <a:pt x="1093" y="810"/>
                  </a:lnTo>
                  <a:lnTo>
                    <a:pt x="1086" y="812"/>
                  </a:lnTo>
                  <a:lnTo>
                    <a:pt x="1081" y="812"/>
                  </a:lnTo>
                  <a:lnTo>
                    <a:pt x="1072" y="812"/>
                  </a:lnTo>
                  <a:lnTo>
                    <a:pt x="1069" y="814"/>
                  </a:lnTo>
                  <a:lnTo>
                    <a:pt x="1067" y="814"/>
                  </a:lnTo>
                  <a:lnTo>
                    <a:pt x="1067" y="814"/>
                  </a:lnTo>
                  <a:lnTo>
                    <a:pt x="1067" y="814"/>
                  </a:lnTo>
                  <a:lnTo>
                    <a:pt x="1065" y="814"/>
                  </a:lnTo>
                  <a:lnTo>
                    <a:pt x="1062" y="814"/>
                  </a:lnTo>
                  <a:lnTo>
                    <a:pt x="1043" y="814"/>
                  </a:lnTo>
                  <a:lnTo>
                    <a:pt x="1043" y="814"/>
                  </a:lnTo>
                  <a:lnTo>
                    <a:pt x="1041" y="812"/>
                  </a:lnTo>
                  <a:lnTo>
                    <a:pt x="1041" y="812"/>
                  </a:lnTo>
                  <a:lnTo>
                    <a:pt x="1038" y="810"/>
                  </a:lnTo>
                  <a:lnTo>
                    <a:pt x="1029" y="807"/>
                  </a:lnTo>
                  <a:lnTo>
                    <a:pt x="1027" y="805"/>
                  </a:lnTo>
                  <a:lnTo>
                    <a:pt x="1024" y="802"/>
                  </a:lnTo>
                  <a:lnTo>
                    <a:pt x="1020" y="798"/>
                  </a:lnTo>
                  <a:lnTo>
                    <a:pt x="1020" y="798"/>
                  </a:lnTo>
                  <a:lnTo>
                    <a:pt x="1020" y="795"/>
                  </a:lnTo>
                  <a:lnTo>
                    <a:pt x="1017" y="793"/>
                  </a:lnTo>
                  <a:lnTo>
                    <a:pt x="1017" y="793"/>
                  </a:lnTo>
                  <a:lnTo>
                    <a:pt x="1012" y="791"/>
                  </a:lnTo>
                  <a:lnTo>
                    <a:pt x="1010" y="788"/>
                  </a:lnTo>
                  <a:lnTo>
                    <a:pt x="1005" y="779"/>
                  </a:lnTo>
                  <a:lnTo>
                    <a:pt x="1001" y="776"/>
                  </a:lnTo>
                  <a:lnTo>
                    <a:pt x="998" y="774"/>
                  </a:lnTo>
                  <a:lnTo>
                    <a:pt x="994" y="772"/>
                  </a:lnTo>
                  <a:lnTo>
                    <a:pt x="991" y="769"/>
                  </a:lnTo>
                  <a:lnTo>
                    <a:pt x="989" y="765"/>
                  </a:lnTo>
                  <a:lnTo>
                    <a:pt x="986" y="762"/>
                  </a:lnTo>
                  <a:lnTo>
                    <a:pt x="982" y="760"/>
                  </a:lnTo>
                  <a:lnTo>
                    <a:pt x="979" y="757"/>
                  </a:lnTo>
                  <a:lnTo>
                    <a:pt x="979" y="755"/>
                  </a:lnTo>
                  <a:lnTo>
                    <a:pt x="979" y="750"/>
                  </a:lnTo>
                  <a:lnTo>
                    <a:pt x="979" y="748"/>
                  </a:lnTo>
                  <a:lnTo>
                    <a:pt x="977" y="746"/>
                  </a:lnTo>
                  <a:lnTo>
                    <a:pt x="977" y="743"/>
                  </a:lnTo>
                  <a:lnTo>
                    <a:pt x="977" y="743"/>
                  </a:lnTo>
                  <a:lnTo>
                    <a:pt x="975" y="741"/>
                  </a:lnTo>
                  <a:lnTo>
                    <a:pt x="975" y="741"/>
                  </a:lnTo>
                  <a:lnTo>
                    <a:pt x="972" y="739"/>
                  </a:lnTo>
                  <a:lnTo>
                    <a:pt x="970" y="739"/>
                  </a:lnTo>
                  <a:lnTo>
                    <a:pt x="967" y="736"/>
                  </a:lnTo>
                  <a:lnTo>
                    <a:pt x="967" y="734"/>
                  </a:lnTo>
                  <a:lnTo>
                    <a:pt x="965" y="731"/>
                  </a:lnTo>
                  <a:lnTo>
                    <a:pt x="965" y="727"/>
                  </a:lnTo>
                  <a:lnTo>
                    <a:pt x="965" y="724"/>
                  </a:lnTo>
                  <a:lnTo>
                    <a:pt x="965" y="722"/>
                  </a:lnTo>
                  <a:lnTo>
                    <a:pt x="965" y="720"/>
                  </a:lnTo>
                  <a:lnTo>
                    <a:pt x="965" y="717"/>
                  </a:lnTo>
                  <a:lnTo>
                    <a:pt x="965" y="715"/>
                  </a:lnTo>
                  <a:lnTo>
                    <a:pt x="963" y="713"/>
                  </a:lnTo>
                  <a:lnTo>
                    <a:pt x="963" y="710"/>
                  </a:lnTo>
                  <a:lnTo>
                    <a:pt x="963" y="708"/>
                  </a:lnTo>
                  <a:lnTo>
                    <a:pt x="963" y="705"/>
                  </a:lnTo>
                  <a:lnTo>
                    <a:pt x="960" y="703"/>
                  </a:lnTo>
                  <a:lnTo>
                    <a:pt x="960" y="698"/>
                  </a:lnTo>
                  <a:lnTo>
                    <a:pt x="958" y="694"/>
                  </a:lnTo>
                  <a:lnTo>
                    <a:pt x="956" y="682"/>
                  </a:lnTo>
                  <a:lnTo>
                    <a:pt x="953" y="672"/>
                  </a:lnTo>
                  <a:lnTo>
                    <a:pt x="951" y="663"/>
                  </a:lnTo>
                  <a:lnTo>
                    <a:pt x="949" y="653"/>
                  </a:lnTo>
                  <a:lnTo>
                    <a:pt x="946" y="644"/>
                  </a:lnTo>
                  <a:lnTo>
                    <a:pt x="944" y="634"/>
                  </a:lnTo>
                  <a:lnTo>
                    <a:pt x="939" y="623"/>
                  </a:lnTo>
                  <a:lnTo>
                    <a:pt x="937" y="613"/>
                  </a:lnTo>
                  <a:lnTo>
                    <a:pt x="934" y="604"/>
                  </a:lnTo>
                  <a:lnTo>
                    <a:pt x="932" y="594"/>
                  </a:lnTo>
                  <a:lnTo>
                    <a:pt x="930" y="585"/>
                  </a:lnTo>
                  <a:lnTo>
                    <a:pt x="927" y="573"/>
                  </a:lnTo>
                  <a:lnTo>
                    <a:pt x="925" y="563"/>
                  </a:lnTo>
                  <a:lnTo>
                    <a:pt x="920" y="554"/>
                  </a:lnTo>
                  <a:lnTo>
                    <a:pt x="918" y="544"/>
                  </a:lnTo>
                  <a:lnTo>
                    <a:pt x="915" y="535"/>
                  </a:lnTo>
                  <a:lnTo>
                    <a:pt x="913" y="526"/>
                  </a:lnTo>
                  <a:lnTo>
                    <a:pt x="911" y="514"/>
                  </a:lnTo>
                  <a:lnTo>
                    <a:pt x="908" y="504"/>
                  </a:lnTo>
                  <a:lnTo>
                    <a:pt x="906" y="495"/>
                  </a:lnTo>
                  <a:lnTo>
                    <a:pt x="901" y="485"/>
                  </a:lnTo>
                  <a:lnTo>
                    <a:pt x="899" y="476"/>
                  </a:lnTo>
                  <a:lnTo>
                    <a:pt x="897" y="464"/>
                  </a:lnTo>
                  <a:lnTo>
                    <a:pt x="894" y="454"/>
                  </a:lnTo>
                  <a:lnTo>
                    <a:pt x="892" y="445"/>
                  </a:lnTo>
                  <a:lnTo>
                    <a:pt x="889" y="436"/>
                  </a:lnTo>
                  <a:lnTo>
                    <a:pt x="885" y="426"/>
                  </a:lnTo>
                  <a:lnTo>
                    <a:pt x="885" y="424"/>
                  </a:lnTo>
                  <a:lnTo>
                    <a:pt x="882" y="419"/>
                  </a:lnTo>
                  <a:lnTo>
                    <a:pt x="873" y="417"/>
                  </a:lnTo>
                  <a:lnTo>
                    <a:pt x="873" y="417"/>
                  </a:lnTo>
                  <a:lnTo>
                    <a:pt x="873" y="414"/>
                  </a:lnTo>
                  <a:lnTo>
                    <a:pt x="868" y="410"/>
                  </a:lnTo>
                  <a:lnTo>
                    <a:pt x="866" y="410"/>
                  </a:lnTo>
                  <a:lnTo>
                    <a:pt x="859" y="407"/>
                  </a:lnTo>
                  <a:lnTo>
                    <a:pt x="856" y="405"/>
                  </a:lnTo>
                  <a:lnTo>
                    <a:pt x="852" y="402"/>
                  </a:lnTo>
                  <a:lnTo>
                    <a:pt x="852" y="402"/>
                  </a:lnTo>
                  <a:lnTo>
                    <a:pt x="847" y="402"/>
                  </a:lnTo>
                  <a:lnTo>
                    <a:pt x="847" y="402"/>
                  </a:lnTo>
                  <a:lnTo>
                    <a:pt x="844" y="400"/>
                  </a:lnTo>
                  <a:lnTo>
                    <a:pt x="844" y="400"/>
                  </a:lnTo>
                  <a:lnTo>
                    <a:pt x="842" y="400"/>
                  </a:lnTo>
                  <a:lnTo>
                    <a:pt x="840" y="402"/>
                  </a:lnTo>
                  <a:lnTo>
                    <a:pt x="837" y="400"/>
                  </a:lnTo>
                  <a:lnTo>
                    <a:pt x="837" y="400"/>
                  </a:lnTo>
                  <a:lnTo>
                    <a:pt x="828" y="400"/>
                  </a:lnTo>
                  <a:lnTo>
                    <a:pt x="828" y="400"/>
                  </a:lnTo>
                  <a:lnTo>
                    <a:pt x="826" y="402"/>
                  </a:lnTo>
                  <a:lnTo>
                    <a:pt x="823" y="407"/>
                  </a:lnTo>
                  <a:lnTo>
                    <a:pt x="821" y="410"/>
                  </a:lnTo>
                  <a:lnTo>
                    <a:pt x="821" y="412"/>
                  </a:lnTo>
                  <a:lnTo>
                    <a:pt x="821" y="412"/>
                  </a:lnTo>
                  <a:lnTo>
                    <a:pt x="818" y="414"/>
                  </a:lnTo>
                  <a:lnTo>
                    <a:pt x="816" y="419"/>
                  </a:lnTo>
                  <a:lnTo>
                    <a:pt x="816" y="419"/>
                  </a:lnTo>
                  <a:lnTo>
                    <a:pt x="816" y="419"/>
                  </a:lnTo>
                  <a:lnTo>
                    <a:pt x="816" y="421"/>
                  </a:lnTo>
                  <a:lnTo>
                    <a:pt x="816" y="421"/>
                  </a:lnTo>
                  <a:lnTo>
                    <a:pt x="816" y="421"/>
                  </a:lnTo>
                  <a:lnTo>
                    <a:pt x="814" y="424"/>
                  </a:lnTo>
                  <a:lnTo>
                    <a:pt x="811" y="424"/>
                  </a:lnTo>
                  <a:lnTo>
                    <a:pt x="809" y="424"/>
                  </a:lnTo>
                  <a:lnTo>
                    <a:pt x="809" y="426"/>
                  </a:lnTo>
                  <a:lnTo>
                    <a:pt x="807" y="428"/>
                  </a:lnTo>
                  <a:lnTo>
                    <a:pt x="807" y="436"/>
                  </a:lnTo>
                  <a:lnTo>
                    <a:pt x="804" y="438"/>
                  </a:lnTo>
                  <a:lnTo>
                    <a:pt x="804" y="438"/>
                  </a:lnTo>
                  <a:lnTo>
                    <a:pt x="807" y="436"/>
                  </a:lnTo>
                  <a:lnTo>
                    <a:pt x="807" y="436"/>
                  </a:lnTo>
                  <a:lnTo>
                    <a:pt x="807" y="433"/>
                  </a:lnTo>
                  <a:lnTo>
                    <a:pt x="804" y="433"/>
                  </a:lnTo>
                  <a:lnTo>
                    <a:pt x="804" y="433"/>
                  </a:lnTo>
                  <a:lnTo>
                    <a:pt x="804" y="433"/>
                  </a:lnTo>
                  <a:lnTo>
                    <a:pt x="804" y="436"/>
                  </a:lnTo>
                  <a:lnTo>
                    <a:pt x="802" y="436"/>
                  </a:lnTo>
                  <a:lnTo>
                    <a:pt x="802" y="433"/>
                  </a:lnTo>
                  <a:lnTo>
                    <a:pt x="802" y="433"/>
                  </a:lnTo>
                  <a:lnTo>
                    <a:pt x="802" y="431"/>
                  </a:lnTo>
                  <a:lnTo>
                    <a:pt x="807" y="428"/>
                  </a:lnTo>
                  <a:lnTo>
                    <a:pt x="807" y="428"/>
                  </a:lnTo>
                  <a:lnTo>
                    <a:pt x="807" y="426"/>
                  </a:lnTo>
                  <a:lnTo>
                    <a:pt x="807" y="424"/>
                  </a:lnTo>
                  <a:lnTo>
                    <a:pt x="809" y="424"/>
                  </a:lnTo>
                  <a:lnTo>
                    <a:pt x="811" y="419"/>
                  </a:lnTo>
                  <a:lnTo>
                    <a:pt x="811" y="419"/>
                  </a:lnTo>
                  <a:lnTo>
                    <a:pt x="814" y="419"/>
                  </a:lnTo>
                  <a:lnTo>
                    <a:pt x="814" y="417"/>
                  </a:lnTo>
                  <a:lnTo>
                    <a:pt x="814" y="417"/>
                  </a:lnTo>
                  <a:lnTo>
                    <a:pt x="814" y="414"/>
                  </a:lnTo>
                  <a:lnTo>
                    <a:pt x="814" y="414"/>
                  </a:lnTo>
                  <a:lnTo>
                    <a:pt x="814" y="410"/>
                  </a:lnTo>
                  <a:lnTo>
                    <a:pt x="816" y="407"/>
                  </a:lnTo>
                  <a:lnTo>
                    <a:pt x="818" y="405"/>
                  </a:lnTo>
                  <a:lnTo>
                    <a:pt x="823" y="400"/>
                  </a:lnTo>
                  <a:lnTo>
                    <a:pt x="826" y="400"/>
                  </a:lnTo>
                  <a:lnTo>
                    <a:pt x="826" y="400"/>
                  </a:lnTo>
                  <a:lnTo>
                    <a:pt x="826" y="398"/>
                  </a:lnTo>
                  <a:lnTo>
                    <a:pt x="823" y="395"/>
                  </a:lnTo>
                  <a:lnTo>
                    <a:pt x="823" y="391"/>
                  </a:lnTo>
                  <a:lnTo>
                    <a:pt x="823" y="388"/>
                  </a:lnTo>
                  <a:lnTo>
                    <a:pt x="821" y="388"/>
                  </a:lnTo>
                  <a:lnTo>
                    <a:pt x="821" y="388"/>
                  </a:lnTo>
                  <a:lnTo>
                    <a:pt x="818" y="388"/>
                  </a:lnTo>
                  <a:lnTo>
                    <a:pt x="818" y="386"/>
                  </a:lnTo>
                  <a:lnTo>
                    <a:pt x="816" y="386"/>
                  </a:lnTo>
                  <a:lnTo>
                    <a:pt x="814" y="381"/>
                  </a:lnTo>
                  <a:lnTo>
                    <a:pt x="811" y="379"/>
                  </a:lnTo>
                  <a:lnTo>
                    <a:pt x="809" y="374"/>
                  </a:lnTo>
                  <a:lnTo>
                    <a:pt x="809" y="374"/>
                  </a:lnTo>
                  <a:lnTo>
                    <a:pt x="809" y="372"/>
                  </a:lnTo>
                  <a:lnTo>
                    <a:pt x="809" y="372"/>
                  </a:lnTo>
                  <a:lnTo>
                    <a:pt x="809" y="372"/>
                  </a:lnTo>
                  <a:lnTo>
                    <a:pt x="807" y="369"/>
                  </a:lnTo>
                  <a:lnTo>
                    <a:pt x="807" y="369"/>
                  </a:lnTo>
                  <a:lnTo>
                    <a:pt x="807" y="369"/>
                  </a:lnTo>
                  <a:lnTo>
                    <a:pt x="804" y="369"/>
                  </a:lnTo>
                  <a:lnTo>
                    <a:pt x="804" y="367"/>
                  </a:lnTo>
                  <a:lnTo>
                    <a:pt x="802" y="365"/>
                  </a:lnTo>
                  <a:lnTo>
                    <a:pt x="800" y="365"/>
                  </a:lnTo>
                  <a:lnTo>
                    <a:pt x="797" y="362"/>
                  </a:lnTo>
                  <a:lnTo>
                    <a:pt x="795" y="362"/>
                  </a:lnTo>
                  <a:lnTo>
                    <a:pt x="795" y="360"/>
                  </a:lnTo>
                  <a:lnTo>
                    <a:pt x="792" y="360"/>
                  </a:lnTo>
                  <a:lnTo>
                    <a:pt x="792" y="360"/>
                  </a:lnTo>
                  <a:lnTo>
                    <a:pt x="792" y="360"/>
                  </a:lnTo>
                  <a:lnTo>
                    <a:pt x="792" y="360"/>
                  </a:lnTo>
                  <a:lnTo>
                    <a:pt x="792" y="357"/>
                  </a:lnTo>
                  <a:lnTo>
                    <a:pt x="792" y="357"/>
                  </a:lnTo>
                  <a:lnTo>
                    <a:pt x="790" y="360"/>
                  </a:lnTo>
                  <a:lnTo>
                    <a:pt x="790" y="360"/>
                  </a:lnTo>
                  <a:lnTo>
                    <a:pt x="788" y="357"/>
                  </a:lnTo>
                  <a:lnTo>
                    <a:pt x="785" y="357"/>
                  </a:lnTo>
                  <a:lnTo>
                    <a:pt x="785" y="355"/>
                  </a:lnTo>
                  <a:lnTo>
                    <a:pt x="785" y="355"/>
                  </a:lnTo>
                  <a:lnTo>
                    <a:pt x="783" y="353"/>
                  </a:lnTo>
                  <a:lnTo>
                    <a:pt x="781" y="350"/>
                  </a:lnTo>
                  <a:lnTo>
                    <a:pt x="781" y="350"/>
                  </a:lnTo>
                  <a:lnTo>
                    <a:pt x="781" y="350"/>
                  </a:lnTo>
                  <a:lnTo>
                    <a:pt x="776" y="350"/>
                  </a:lnTo>
                  <a:lnTo>
                    <a:pt x="776" y="348"/>
                  </a:lnTo>
                  <a:lnTo>
                    <a:pt x="773" y="348"/>
                  </a:lnTo>
                  <a:lnTo>
                    <a:pt x="773" y="348"/>
                  </a:lnTo>
                  <a:lnTo>
                    <a:pt x="771" y="348"/>
                  </a:lnTo>
                  <a:lnTo>
                    <a:pt x="771" y="348"/>
                  </a:lnTo>
                  <a:lnTo>
                    <a:pt x="766" y="348"/>
                  </a:lnTo>
                  <a:lnTo>
                    <a:pt x="764" y="346"/>
                  </a:lnTo>
                  <a:lnTo>
                    <a:pt x="759" y="346"/>
                  </a:lnTo>
                  <a:lnTo>
                    <a:pt x="757" y="346"/>
                  </a:lnTo>
                  <a:lnTo>
                    <a:pt x="752" y="341"/>
                  </a:lnTo>
                  <a:lnTo>
                    <a:pt x="750" y="339"/>
                  </a:lnTo>
                  <a:lnTo>
                    <a:pt x="747" y="336"/>
                  </a:lnTo>
                  <a:lnTo>
                    <a:pt x="736" y="339"/>
                  </a:lnTo>
                  <a:lnTo>
                    <a:pt x="733" y="341"/>
                  </a:lnTo>
                  <a:lnTo>
                    <a:pt x="731" y="343"/>
                  </a:lnTo>
                  <a:lnTo>
                    <a:pt x="731" y="343"/>
                  </a:lnTo>
                  <a:lnTo>
                    <a:pt x="729" y="346"/>
                  </a:lnTo>
                  <a:lnTo>
                    <a:pt x="729" y="346"/>
                  </a:lnTo>
                  <a:lnTo>
                    <a:pt x="729" y="343"/>
                  </a:lnTo>
                  <a:lnTo>
                    <a:pt x="731" y="341"/>
                  </a:lnTo>
                  <a:lnTo>
                    <a:pt x="731" y="341"/>
                  </a:lnTo>
                  <a:lnTo>
                    <a:pt x="729" y="341"/>
                  </a:lnTo>
                  <a:lnTo>
                    <a:pt x="729" y="341"/>
                  </a:lnTo>
                  <a:lnTo>
                    <a:pt x="729" y="341"/>
                  </a:lnTo>
                  <a:lnTo>
                    <a:pt x="729" y="341"/>
                  </a:lnTo>
                  <a:lnTo>
                    <a:pt x="731" y="339"/>
                  </a:lnTo>
                  <a:lnTo>
                    <a:pt x="731" y="339"/>
                  </a:lnTo>
                  <a:lnTo>
                    <a:pt x="733" y="339"/>
                  </a:lnTo>
                  <a:lnTo>
                    <a:pt x="733" y="339"/>
                  </a:lnTo>
                  <a:lnTo>
                    <a:pt x="733" y="339"/>
                  </a:lnTo>
                  <a:lnTo>
                    <a:pt x="733" y="336"/>
                  </a:lnTo>
                  <a:lnTo>
                    <a:pt x="736" y="336"/>
                  </a:lnTo>
                  <a:lnTo>
                    <a:pt x="740" y="331"/>
                  </a:lnTo>
                  <a:lnTo>
                    <a:pt x="743" y="331"/>
                  </a:lnTo>
                  <a:lnTo>
                    <a:pt x="747" y="331"/>
                  </a:lnTo>
                  <a:lnTo>
                    <a:pt x="747" y="329"/>
                  </a:lnTo>
                  <a:lnTo>
                    <a:pt x="743" y="329"/>
                  </a:lnTo>
                  <a:lnTo>
                    <a:pt x="743" y="327"/>
                  </a:lnTo>
                  <a:lnTo>
                    <a:pt x="743" y="327"/>
                  </a:lnTo>
                  <a:lnTo>
                    <a:pt x="740" y="324"/>
                  </a:lnTo>
                  <a:lnTo>
                    <a:pt x="740" y="322"/>
                  </a:lnTo>
                  <a:lnTo>
                    <a:pt x="740" y="320"/>
                  </a:lnTo>
                  <a:lnTo>
                    <a:pt x="740" y="320"/>
                  </a:lnTo>
                  <a:lnTo>
                    <a:pt x="740" y="317"/>
                  </a:lnTo>
                  <a:lnTo>
                    <a:pt x="733" y="315"/>
                  </a:lnTo>
                  <a:lnTo>
                    <a:pt x="731" y="315"/>
                  </a:lnTo>
                  <a:lnTo>
                    <a:pt x="731" y="312"/>
                  </a:lnTo>
                  <a:lnTo>
                    <a:pt x="721" y="305"/>
                  </a:lnTo>
                  <a:lnTo>
                    <a:pt x="719" y="303"/>
                  </a:lnTo>
                  <a:lnTo>
                    <a:pt x="717" y="303"/>
                  </a:lnTo>
                  <a:lnTo>
                    <a:pt x="717" y="303"/>
                  </a:lnTo>
                  <a:lnTo>
                    <a:pt x="712" y="298"/>
                  </a:lnTo>
                  <a:lnTo>
                    <a:pt x="710" y="296"/>
                  </a:lnTo>
                  <a:lnTo>
                    <a:pt x="710" y="294"/>
                  </a:lnTo>
                  <a:lnTo>
                    <a:pt x="710" y="294"/>
                  </a:lnTo>
                  <a:lnTo>
                    <a:pt x="705" y="291"/>
                  </a:lnTo>
                  <a:lnTo>
                    <a:pt x="700" y="286"/>
                  </a:lnTo>
                  <a:lnTo>
                    <a:pt x="700" y="286"/>
                  </a:lnTo>
                  <a:lnTo>
                    <a:pt x="698" y="286"/>
                  </a:lnTo>
                  <a:lnTo>
                    <a:pt x="698" y="286"/>
                  </a:lnTo>
                  <a:lnTo>
                    <a:pt x="695" y="286"/>
                  </a:lnTo>
                  <a:lnTo>
                    <a:pt x="695" y="286"/>
                  </a:lnTo>
                  <a:lnTo>
                    <a:pt x="693" y="284"/>
                  </a:lnTo>
                  <a:lnTo>
                    <a:pt x="691" y="282"/>
                  </a:lnTo>
                  <a:lnTo>
                    <a:pt x="688" y="282"/>
                  </a:lnTo>
                  <a:lnTo>
                    <a:pt x="691" y="282"/>
                  </a:lnTo>
                  <a:lnTo>
                    <a:pt x="691" y="279"/>
                  </a:lnTo>
                  <a:lnTo>
                    <a:pt x="688" y="279"/>
                  </a:lnTo>
                  <a:lnTo>
                    <a:pt x="688" y="277"/>
                  </a:lnTo>
                  <a:lnTo>
                    <a:pt x="688" y="277"/>
                  </a:lnTo>
                  <a:lnTo>
                    <a:pt x="686" y="270"/>
                  </a:lnTo>
                  <a:lnTo>
                    <a:pt x="686" y="267"/>
                  </a:lnTo>
                  <a:lnTo>
                    <a:pt x="686" y="260"/>
                  </a:lnTo>
                  <a:lnTo>
                    <a:pt x="686" y="260"/>
                  </a:lnTo>
                  <a:lnTo>
                    <a:pt x="686" y="258"/>
                  </a:lnTo>
                  <a:lnTo>
                    <a:pt x="688" y="258"/>
                  </a:lnTo>
                  <a:lnTo>
                    <a:pt x="688" y="258"/>
                  </a:lnTo>
                  <a:lnTo>
                    <a:pt x="688" y="258"/>
                  </a:lnTo>
                  <a:lnTo>
                    <a:pt x="691" y="256"/>
                  </a:lnTo>
                  <a:lnTo>
                    <a:pt x="693" y="253"/>
                  </a:lnTo>
                  <a:lnTo>
                    <a:pt x="693" y="251"/>
                  </a:lnTo>
                  <a:lnTo>
                    <a:pt x="691" y="251"/>
                  </a:lnTo>
                  <a:lnTo>
                    <a:pt x="686" y="239"/>
                  </a:lnTo>
                  <a:lnTo>
                    <a:pt x="686" y="237"/>
                  </a:lnTo>
                  <a:lnTo>
                    <a:pt x="684" y="234"/>
                  </a:lnTo>
                  <a:lnTo>
                    <a:pt x="684" y="234"/>
                  </a:lnTo>
                  <a:lnTo>
                    <a:pt x="681" y="232"/>
                  </a:lnTo>
                  <a:lnTo>
                    <a:pt x="681" y="230"/>
                  </a:lnTo>
                  <a:lnTo>
                    <a:pt x="681" y="230"/>
                  </a:lnTo>
                  <a:lnTo>
                    <a:pt x="681" y="227"/>
                  </a:lnTo>
                  <a:lnTo>
                    <a:pt x="681" y="227"/>
                  </a:lnTo>
                  <a:lnTo>
                    <a:pt x="679" y="225"/>
                  </a:lnTo>
                  <a:lnTo>
                    <a:pt x="679" y="223"/>
                  </a:lnTo>
                  <a:lnTo>
                    <a:pt x="679" y="220"/>
                  </a:lnTo>
                  <a:lnTo>
                    <a:pt x="679" y="220"/>
                  </a:lnTo>
                  <a:lnTo>
                    <a:pt x="679" y="218"/>
                  </a:lnTo>
                  <a:lnTo>
                    <a:pt x="681" y="213"/>
                  </a:lnTo>
                  <a:lnTo>
                    <a:pt x="681" y="211"/>
                  </a:lnTo>
                  <a:lnTo>
                    <a:pt x="681" y="208"/>
                  </a:lnTo>
                  <a:lnTo>
                    <a:pt x="679" y="206"/>
                  </a:lnTo>
                  <a:lnTo>
                    <a:pt x="679" y="204"/>
                  </a:lnTo>
                  <a:lnTo>
                    <a:pt x="679" y="204"/>
                  </a:lnTo>
                  <a:lnTo>
                    <a:pt x="676" y="199"/>
                  </a:lnTo>
                  <a:lnTo>
                    <a:pt x="676" y="199"/>
                  </a:lnTo>
                  <a:lnTo>
                    <a:pt x="674" y="196"/>
                  </a:lnTo>
                  <a:lnTo>
                    <a:pt x="669" y="185"/>
                  </a:lnTo>
                  <a:lnTo>
                    <a:pt x="667" y="185"/>
                  </a:lnTo>
                  <a:lnTo>
                    <a:pt x="662" y="180"/>
                  </a:lnTo>
                  <a:lnTo>
                    <a:pt x="662" y="180"/>
                  </a:lnTo>
                  <a:lnTo>
                    <a:pt x="662" y="180"/>
                  </a:lnTo>
                  <a:lnTo>
                    <a:pt x="662" y="180"/>
                  </a:lnTo>
                  <a:lnTo>
                    <a:pt x="660" y="182"/>
                  </a:lnTo>
                  <a:lnTo>
                    <a:pt x="660" y="182"/>
                  </a:lnTo>
                  <a:lnTo>
                    <a:pt x="660" y="182"/>
                  </a:lnTo>
                  <a:lnTo>
                    <a:pt x="660" y="180"/>
                  </a:lnTo>
                  <a:lnTo>
                    <a:pt x="660" y="180"/>
                  </a:lnTo>
                  <a:lnTo>
                    <a:pt x="658" y="175"/>
                  </a:lnTo>
                  <a:lnTo>
                    <a:pt x="655" y="175"/>
                  </a:lnTo>
                  <a:lnTo>
                    <a:pt x="655" y="175"/>
                  </a:lnTo>
                  <a:lnTo>
                    <a:pt x="655" y="173"/>
                  </a:lnTo>
                  <a:lnTo>
                    <a:pt x="653" y="166"/>
                  </a:lnTo>
                  <a:lnTo>
                    <a:pt x="653" y="166"/>
                  </a:lnTo>
                  <a:lnTo>
                    <a:pt x="653" y="163"/>
                  </a:lnTo>
                  <a:lnTo>
                    <a:pt x="653" y="163"/>
                  </a:lnTo>
                  <a:lnTo>
                    <a:pt x="653" y="163"/>
                  </a:lnTo>
                  <a:lnTo>
                    <a:pt x="650" y="161"/>
                  </a:lnTo>
                  <a:lnTo>
                    <a:pt x="650" y="161"/>
                  </a:lnTo>
                  <a:lnTo>
                    <a:pt x="653" y="159"/>
                  </a:lnTo>
                  <a:lnTo>
                    <a:pt x="653" y="159"/>
                  </a:lnTo>
                  <a:lnTo>
                    <a:pt x="653" y="156"/>
                  </a:lnTo>
                  <a:lnTo>
                    <a:pt x="653" y="154"/>
                  </a:lnTo>
                  <a:lnTo>
                    <a:pt x="653" y="149"/>
                  </a:lnTo>
                  <a:lnTo>
                    <a:pt x="653" y="140"/>
                  </a:lnTo>
                  <a:lnTo>
                    <a:pt x="653" y="128"/>
                  </a:lnTo>
                  <a:lnTo>
                    <a:pt x="653" y="116"/>
                  </a:lnTo>
                  <a:lnTo>
                    <a:pt x="653" y="114"/>
                  </a:lnTo>
                  <a:lnTo>
                    <a:pt x="653" y="114"/>
                  </a:lnTo>
                  <a:lnTo>
                    <a:pt x="650" y="114"/>
                  </a:lnTo>
                  <a:lnTo>
                    <a:pt x="650" y="114"/>
                  </a:lnTo>
                  <a:lnTo>
                    <a:pt x="650" y="114"/>
                  </a:lnTo>
                  <a:lnTo>
                    <a:pt x="650" y="111"/>
                  </a:lnTo>
                  <a:lnTo>
                    <a:pt x="648" y="109"/>
                  </a:lnTo>
                  <a:lnTo>
                    <a:pt x="648" y="109"/>
                  </a:lnTo>
                  <a:lnTo>
                    <a:pt x="648" y="109"/>
                  </a:lnTo>
                  <a:lnTo>
                    <a:pt x="648" y="109"/>
                  </a:lnTo>
                  <a:lnTo>
                    <a:pt x="648" y="107"/>
                  </a:lnTo>
                  <a:lnTo>
                    <a:pt x="648" y="107"/>
                  </a:lnTo>
                  <a:lnTo>
                    <a:pt x="648" y="107"/>
                  </a:lnTo>
                  <a:lnTo>
                    <a:pt x="648" y="107"/>
                  </a:lnTo>
                  <a:lnTo>
                    <a:pt x="648" y="107"/>
                  </a:lnTo>
                  <a:lnTo>
                    <a:pt x="648" y="104"/>
                  </a:lnTo>
                  <a:lnTo>
                    <a:pt x="648" y="104"/>
                  </a:lnTo>
                  <a:lnTo>
                    <a:pt x="646" y="102"/>
                  </a:lnTo>
                  <a:lnTo>
                    <a:pt x="646" y="99"/>
                  </a:lnTo>
                  <a:lnTo>
                    <a:pt x="646" y="99"/>
                  </a:lnTo>
                  <a:lnTo>
                    <a:pt x="646" y="95"/>
                  </a:lnTo>
                  <a:lnTo>
                    <a:pt x="646" y="95"/>
                  </a:lnTo>
                  <a:lnTo>
                    <a:pt x="643" y="92"/>
                  </a:lnTo>
                  <a:lnTo>
                    <a:pt x="641" y="92"/>
                  </a:lnTo>
                  <a:lnTo>
                    <a:pt x="639" y="90"/>
                  </a:lnTo>
                  <a:lnTo>
                    <a:pt x="639" y="90"/>
                  </a:lnTo>
                  <a:lnTo>
                    <a:pt x="639" y="90"/>
                  </a:lnTo>
                  <a:lnTo>
                    <a:pt x="641" y="92"/>
                  </a:lnTo>
                  <a:lnTo>
                    <a:pt x="641" y="92"/>
                  </a:lnTo>
                  <a:lnTo>
                    <a:pt x="641" y="95"/>
                  </a:lnTo>
                  <a:lnTo>
                    <a:pt x="641" y="97"/>
                  </a:lnTo>
                  <a:lnTo>
                    <a:pt x="641" y="97"/>
                  </a:lnTo>
                  <a:lnTo>
                    <a:pt x="641" y="97"/>
                  </a:lnTo>
                  <a:lnTo>
                    <a:pt x="641" y="97"/>
                  </a:lnTo>
                  <a:lnTo>
                    <a:pt x="639" y="97"/>
                  </a:lnTo>
                  <a:lnTo>
                    <a:pt x="636" y="97"/>
                  </a:lnTo>
                  <a:lnTo>
                    <a:pt x="636" y="97"/>
                  </a:lnTo>
                  <a:lnTo>
                    <a:pt x="636" y="95"/>
                  </a:lnTo>
                  <a:lnTo>
                    <a:pt x="636" y="95"/>
                  </a:lnTo>
                  <a:lnTo>
                    <a:pt x="636" y="95"/>
                  </a:lnTo>
                  <a:lnTo>
                    <a:pt x="636" y="95"/>
                  </a:lnTo>
                  <a:lnTo>
                    <a:pt x="636" y="95"/>
                  </a:lnTo>
                  <a:lnTo>
                    <a:pt x="636" y="95"/>
                  </a:lnTo>
                  <a:lnTo>
                    <a:pt x="634" y="92"/>
                  </a:lnTo>
                  <a:lnTo>
                    <a:pt x="634" y="92"/>
                  </a:lnTo>
                  <a:lnTo>
                    <a:pt x="634" y="92"/>
                  </a:lnTo>
                  <a:lnTo>
                    <a:pt x="632" y="92"/>
                  </a:lnTo>
                  <a:lnTo>
                    <a:pt x="632" y="92"/>
                  </a:lnTo>
                  <a:lnTo>
                    <a:pt x="632" y="92"/>
                  </a:lnTo>
                  <a:lnTo>
                    <a:pt x="629" y="92"/>
                  </a:lnTo>
                  <a:lnTo>
                    <a:pt x="629" y="92"/>
                  </a:lnTo>
                  <a:lnTo>
                    <a:pt x="629" y="92"/>
                  </a:lnTo>
                  <a:lnTo>
                    <a:pt x="629" y="92"/>
                  </a:lnTo>
                  <a:lnTo>
                    <a:pt x="629" y="92"/>
                  </a:lnTo>
                  <a:lnTo>
                    <a:pt x="629" y="92"/>
                  </a:lnTo>
                  <a:lnTo>
                    <a:pt x="624" y="92"/>
                  </a:lnTo>
                  <a:lnTo>
                    <a:pt x="624" y="92"/>
                  </a:lnTo>
                  <a:lnTo>
                    <a:pt x="622" y="92"/>
                  </a:lnTo>
                  <a:lnTo>
                    <a:pt x="620" y="95"/>
                  </a:lnTo>
                  <a:lnTo>
                    <a:pt x="617" y="95"/>
                  </a:lnTo>
                  <a:lnTo>
                    <a:pt x="615" y="97"/>
                  </a:lnTo>
                  <a:lnTo>
                    <a:pt x="615" y="97"/>
                  </a:lnTo>
                  <a:lnTo>
                    <a:pt x="613" y="95"/>
                  </a:lnTo>
                  <a:lnTo>
                    <a:pt x="613" y="95"/>
                  </a:lnTo>
                  <a:lnTo>
                    <a:pt x="613" y="97"/>
                  </a:lnTo>
                  <a:lnTo>
                    <a:pt x="610" y="99"/>
                  </a:lnTo>
                  <a:lnTo>
                    <a:pt x="610" y="102"/>
                  </a:lnTo>
                  <a:lnTo>
                    <a:pt x="610" y="99"/>
                  </a:lnTo>
                  <a:lnTo>
                    <a:pt x="610" y="97"/>
                  </a:lnTo>
                  <a:lnTo>
                    <a:pt x="610" y="97"/>
                  </a:lnTo>
                  <a:lnTo>
                    <a:pt x="610" y="95"/>
                  </a:lnTo>
                  <a:lnTo>
                    <a:pt x="610" y="95"/>
                  </a:lnTo>
                  <a:lnTo>
                    <a:pt x="610" y="95"/>
                  </a:lnTo>
                  <a:lnTo>
                    <a:pt x="608" y="90"/>
                  </a:lnTo>
                  <a:lnTo>
                    <a:pt x="606" y="90"/>
                  </a:lnTo>
                  <a:lnTo>
                    <a:pt x="603" y="90"/>
                  </a:lnTo>
                  <a:lnTo>
                    <a:pt x="601" y="92"/>
                  </a:lnTo>
                  <a:lnTo>
                    <a:pt x="596" y="95"/>
                  </a:lnTo>
                  <a:lnTo>
                    <a:pt x="596" y="95"/>
                  </a:lnTo>
                  <a:lnTo>
                    <a:pt x="596" y="95"/>
                  </a:lnTo>
                  <a:lnTo>
                    <a:pt x="594" y="95"/>
                  </a:lnTo>
                  <a:lnTo>
                    <a:pt x="594" y="95"/>
                  </a:lnTo>
                  <a:lnTo>
                    <a:pt x="594" y="95"/>
                  </a:lnTo>
                  <a:lnTo>
                    <a:pt x="591" y="95"/>
                  </a:lnTo>
                  <a:lnTo>
                    <a:pt x="584" y="95"/>
                  </a:lnTo>
                  <a:lnTo>
                    <a:pt x="584" y="95"/>
                  </a:lnTo>
                  <a:lnTo>
                    <a:pt x="582" y="95"/>
                  </a:lnTo>
                  <a:lnTo>
                    <a:pt x="579" y="95"/>
                  </a:lnTo>
                  <a:lnTo>
                    <a:pt x="579" y="95"/>
                  </a:lnTo>
                  <a:lnTo>
                    <a:pt x="575" y="95"/>
                  </a:lnTo>
                  <a:lnTo>
                    <a:pt x="568" y="95"/>
                  </a:lnTo>
                  <a:lnTo>
                    <a:pt x="568" y="95"/>
                  </a:lnTo>
                  <a:lnTo>
                    <a:pt x="570" y="97"/>
                  </a:lnTo>
                  <a:lnTo>
                    <a:pt x="570" y="97"/>
                  </a:lnTo>
                  <a:lnTo>
                    <a:pt x="570" y="97"/>
                  </a:lnTo>
                  <a:lnTo>
                    <a:pt x="572" y="97"/>
                  </a:lnTo>
                  <a:lnTo>
                    <a:pt x="575" y="97"/>
                  </a:lnTo>
                  <a:lnTo>
                    <a:pt x="575" y="97"/>
                  </a:lnTo>
                  <a:lnTo>
                    <a:pt x="575" y="99"/>
                  </a:lnTo>
                  <a:lnTo>
                    <a:pt x="577" y="99"/>
                  </a:lnTo>
                  <a:lnTo>
                    <a:pt x="577" y="102"/>
                  </a:lnTo>
                  <a:lnTo>
                    <a:pt x="577" y="102"/>
                  </a:lnTo>
                  <a:lnTo>
                    <a:pt x="577" y="102"/>
                  </a:lnTo>
                  <a:lnTo>
                    <a:pt x="577" y="104"/>
                  </a:lnTo>
                  <a:lnTo>
                    <a:pt x="579" y="104"/>
                  </a:lnTo>
                  <a:lnTo>
                    <a:pt x="579" y="107"/>
                  </a:lnTo>
                  <a:lnTo>
                    <a:pt x="577" y="104"/>
                  </a:lnTo>
                  <a:lnTo>
                    <a:pt x="577" y="104"/>
                  </a:lnTo>
                  <a:lnTo>
                    <a:pt x="577" y="104"/>
                  </a:lnTo>
                  <a:lnTo>
                    <a:pt x="577" y="104"/>
                  </a:lnTo>
                  <a:lnTo>
                    <a:pt x="577" y="102"/>
                  </a:lnTo>
                  <a:lnTo>
                    <a:pt x="577" y="102"/>
                  </a:lnTo>
                  <a:lnTo>
                    <a:pt x="577" y="99"/>
                  </a:lnTo>
                  <a:lnTo>
                    <a:pt x="577" y="99"/>
                  </a:lnTo>
                  <a:lnTo>
                    <a:pt x="575" y="99"/>
                  </a:lnTo>
                  <a:lnTo>
                    <a:pt x="575" y="99"/>
                  </a:lnTo>
                  <a:lnTo>
                    <a:pt x="575" y="97"/>
                  </a:lnTo>
                  <a:lnTo>
                    <a:pt x="575" y="97"/>
                  </a:lnTo>
                  <a:lnTo>
                    <a:pt x="572" y="97"/>
                  </a:lnTo>
                  <a:lnTo>
                    <a:pt x="572" y="97"/>
                  </a:lnTo>
                  <a:lnTo>
                    <a:pt x="572" y="99"/>
                  </a:lnTo>
                  <a:lnTo>
                    <a:pt x="570" y="97"/>
                  </a:lnTo>
                  <a:lnTo>
                    <a:pt x="570" y="97"/>
                  </a:lnTo>
                  <a:lnTo>
                    <a:pt x="570" y="97"/>
                  </a:lnTo>
                  <a:lnTo>
                    <a:pt x="570" y="97"/>
                  </a:lnTo>
                  <a:lnTo>
                    <a:pt x="570" y="97"/>
                  </a:lnTo>
                  <a:lnTo>
                    <a:pt x="570" y="99"/>
                  </a:lnTo>
                  <a:lnTo>
                    <a:pt x="568" y="99"/>
                  </a:lnTo>
                  <a:lnTo>
                    <a:pt x="568" y="99"/>
                  </a:lnTo>
                  <a:lnTo>
                    <a:pt x="568" y="99"/>
                  </a:lnTo>
                  <a:lnTo>
                    <a:pt x="568" y="97"/>
                  </a:lnTo>
                  <a:lnTo>
                    <a:pt x="568" y="97"/>
                  </a:lnTo>
                  <a:lnTo>
                    <a:pt x="565" y="95"/>
                  </a:lnTo>
                  <a:lnTo>
                    <a:pt x="561" y="95"/>
                  </a:lnTo>
                  <a:lnTo>
                    <a:pt x="558" y="92"/>
                  </a:lnTo>
                  <a:lnTo>
                    <a:pt x="556" y="92"/>
                  </a:lnTo>
                  <a:lnTo>
                    <a:pt x="553" y="92"/>
                  </a:lnTo>
                  <a:lnTo>
                    <a:pt x="549" y="99"/>
                  </a:lnTo>
                  <a:lnTo>
                    <a:pt x="549" y="99"/>
                  </a:lnTo>
                  <a:lnTo>
                    <a:pt x="546" y="99"/>
                  </a:lnTo>
                  <a:lnTo>
                    <a:pt x="544" y="97"/>
                  </a:lnTo>
                  <a:lnTo>
                    <a:pt x="542" y="99"/>
                  </a:lnTo>
                  <a:lnTo>
                    <a:pt x="532" y="102"/>
                  </a:lnTo>
                  <a:lnTo>
                    <a:pt x="532" y="102"/>
                  </a:lnTo>
                  <a:lnTo>
                    <a:pt x="530" y="104"/>
                  </a:lnTo>
                  <a:lnTo>
                    <a:pt x="525" y="107"/>
                  </a:lnTo>
                  <a:lnTo>
                    <a:pt x="523" y="107"/>
                  </a:lnTo>
                  <a:lnTo>
                    <a:pt x="506" y="107"/>
                  </a:lnTo>
                  <a:lnTo>
                    <a:pt x="499" y="107"/>
                  </a:lnTo>
                  <a:lnTo>
                    <a:pt x="497" y="109"/>
                  </a:lnTo>
                  <a:lnTo>
                    <a:pt x="494" y="111"/>
                  </a:lnTo>
                  <a:lnTo>
                    <a:pt x="494" y="114"/>
                  </a:lnTo>
                  <a:lnTo>
                    <a:pt x="490" y="125"/>
                  </a:lnTo>
                  <a:lnTo>
                    <a:pt x="490" y="128"/>
                  </a:lnTo>
                  <a:lnTo>
                    <a:pt x="490" y="133"/>
                  </a:lnTo>
                  <a:lnTo>
                    <a:pt x="490" y="135"/>
                  </a:lnTo>
                  <a:lnTo>
                    <a:pt x="487" y="137"/>
                  </a:lnTo>
                  <a:lnTo>
                    <a:pt x="487" y="137"/>
                  </a:lnTo>
                  <a:lnTo>
                    <a:pt x="487" y="135"/>
                  </a:lnTo>
                  <a:lnTo>
                    <a:pt x="487" y="133"/>
                  </a:lnTo>
                  <a:lnTo>
                    <a:pt x="487" y="130"/>
                  </a:lnTo>
                  <a:lnTo>
                    <a:pt x="487" y="130"/>
                  </a:lnTo>
                  <a:lnTo>
                    <a:pt x="487" y="130"/>
                  </a:lnTo>
                  <a:lnTo>
                    <a:pt x="487" y="128"/>
                  </a:lnTo>
                  <a:lnTo>
                    <a:pt x="487" y="128"/>
                  </a:lnTo>
                  <a:lnTo>
                    <a:pt x="487" y="125"/>
                  </a:lnTo>
                  <a:lnTo>
                    <a:pt x="490" y="123"/>
                  </a:lnTo>
                  <a:lnTo>
                    <a:pt x="490" y="121"/>
                  </a:lnTo>
                  <a:lnTo>
                    <a:pt x="490" y="116"/>
                  </a:lnTo>
                  <a:lnTo>
                    <a:pt x="490" y="116"/>
                  </a:lnTo>
                  <a:lnTo>
                    <a:pt x="490" y="114"/>
                  </a:lnTo>
                  <a:lnTo>
                    <a:pt x="492" y="114"/>
                  </a:lnTo>
                  <a:lnTo>
                    <a:pt x="492" y="114"/>
                  </a:lnTo>
                  <a:lnTo>
                    <a:pt x="492" y="111"/>
                  </a:lnTo>
                  <a:lnTo>
                    <a:pt x="492" y="111"/>
                  </a:lnTo>
                  <a:lnTo>
                    <a:pt x="492" y="109"/>
                  </a:lnTo>
                  <a:lnTo>
                    <a:pt x="494" y="109"/>
                  </a:lnTo>
                  <a:lnTo>
                    <a:pt x="494" y="109"/>
                  </a:lnTo>
                  <a:lnTo>
                    <a:pt x="497" y="107"/>
                  </a:lnTo>
                  <a:lnTo>
                    <a:pt x="497" y="104"/>
                  </a:lnTo>
                  <a:lnTo>
                    <a:pt x="494" y="102"/>
                  </a:lnTo>
                  <a:lnTo>
                    <a:pt x="494" y="102"/>
                  </a:lnTo>
                  <a:lnTo>
                    <a:pt x="487" y="102"/>
                  </a:lnTo>
                  <a:lnTo>
                    <a:pt x="485" y="102"/>
                  </a:lnTo>
                  <a:lnTo>
                    <a:pt x="475" y="97"/>
                  </a:lnTo>
                  <a:lnTo>
                    <a:pt x="473" y="95"/>
                  </a:lnTo>
                  <a:lnTo>
                    <a:pt x="473" y="95"/>
                  </a:lnTo>
                  <a:lnTo>
                    <a:pt x="473" y="92"/>
                  </a:lnTo>
                  <a:lnTo>
                    <a:pt x="471" y="90"/>
                  </a:lnTo>
                  <a:lnTo>
                    <a:pt x="471" y="90"/>
                  </a:lnTo>
                  <a:lnTo>
                    <a:pt x="468" y="88"/>
                  </a:lnTo>
                  <a:lnTo>
                    <a:pt x="464" y="88"/>
                  </a:lnTo>
                  <a:lnTo>
                    <a:pt x="461" y="85"/>
                  </a:lnTo>
                  <a:lnTo>
                    <a:pt x="461" y="85"/>
                  </a:lnTo>
                  <a:lnTo>
                    <a:pt x="459" y="83"/>
                  </a:lnTo>
                  <a:lnTo>
                    <a:pt x="459" y="83"/>
                  </a:lnTo>
                  <a:lnTo>
                    <a:pt x="456" y="83"/>
                  </a:lnTo>
                  <a:lnTo>
                    <a:pt x="454" y="83"/>
                  </a:lnTo>
                  <a:lnTo>
                    <a:pt x="449" y="80"/>
                  </a:lnTo>
                  <a:lnTo>
                    <a:pt x="445" y="80"/>
                  </a:lnTo>
                  <a:lnTo>
                    <a:pt x="442" y="80"/>
                  </a:lnTo>
                  <a:lnTo>
                    <a:pt x="430" y="80"/>
                  </a:lnTo>
                  <a:lnTo>
                    <a:pt x="416" y="73"/>
                  </a:lnTo>
                  <a:lnTo>
                    <a:pt x="409" y="73"/>
                  </a:lnTo>
                  <a:lnTo>
                    <a:pt x="409" y="73"/>
                  </a:lnTo>
                  <a:lnTo>
                    <a:pt x="407" y="71"/>
                  </a:lnTo>
                  <a:lnTo>
                    <a:pt x="404" y="71"/>
                  </a:lnTo>
                  <a:lnTo>
                    <a:pt x="402" y="71"/>
                  </a:lnTo>
                  <a:lnTo>
                    <a:pt x="402" y="71"/>
                  </a:lnTo>
                  <a:lnTo>
                    <a:pt x="397" y="69"/>
                  </a:lnTo>
                  <a:lnTo>
                    <a:pt x="397" y="69"/>
                  </a:lnTo>
                  <a:lnTo>
                    <a:pt x="395" y="71"/>
                  </a:lnTo>
                  <a:lnTo>
                    <a:pt x="393" y="69"/>
                  </a:lnTo>
                  <a:lnTo>
                    <a:pt x="393" y="69"/>
                  </a:lnTo>
                  <a:lnTo>
                    <a:pt x="393" y="69"/>
                  </a:lnTo>
                  <a:lnTo>
                    <a:pt x="393" y="69"/>
                  </a:lnTo>
                  <a:lnTo>
                    <a:pt x="393" y="69"/>
                  </a:lnTo>
                  <a:lnTo>
                    <a:pt x="393" y="69"/>
                  </a:lnTo>
                  <a:lnTo>
                    <a:pt x="388" y="69"/>
                  </a:lnTo>
                  <a:lnTo>
                    <a:pt x="374" y="69"/>
                  </a:lnTo>
                  <a:lnTo>
                    <a:pt x="374" y="71"/>
                  </a:lnTo>
                  <a:lnTo>
                    <a:pt x="374" y="66"/>
                  </a:lnTo>
                  <a:lnTo>
                    <a:pt x="371" y="66"/>
                  </a:lnTo>
                  <a:lnTo>
                    <a:pt x="371" y="64"/>
                  </a:lnTo>
                  <a:lnTo>
                    <a:pt x="367" y="66"/>
                  </a:lnTo>
                  <a:lnTo>
                    <a:pt x="364" y="64"/>
                  </a:lnTo>
                  <a:lnTo>
                    <a:pt x="364" y="64"/>
                  </a:lnTo>
                  <a:lnTo>
                    <a:pt x="364" y="62"/>
                  </a:lnTo>
                  <a:lnTo>
                    <a:pt x="362" y="62"/>
                  </a:lnTo>
                  <a:lnTo>
                    <a:pt x="362" y="62"/>
                  </a:lnTo>
                  <a:lnTo>
                    <a:pt x="359" y="64"/>
                  </a:lnTo>
                  <a:lnTo>
                    <a:pt x="359" y="64"/>
                  </a:lnTo>
                  <a:lnTo>
                    <a:pt x="359" y="66"/>
                  </a:lnTo>
                  <a:lnTo>
                    <a:pt x="359" y="66"/>
                  </a:lnTo>
                  <a:lnTo>
                    <a:pt x="359" y="66"/>
                  </a:lnTo>
                  <a:lnTo>
                    <a:pt x="357" y="64"/>
                  </a:lnTo>
                  <a:lnTo>
                    <a:pt x="359" y="62"/>
                  </a:lnTo>
                  <a:lnTo>
                    <a:pt x="359" y="62"/>
                  </a:lnTo>
                  <a:lnTo>
                    <a:pt x="359" y="59"/>
                  </a:lnTo>
                  <a:lnTo>
                    <a:pt x="359" y="59"/>
                  </a:lnTo>
                  <a:lnTo>
                    <a:pt x="357" y="59"/>
                  </a:lnTo>
                  <a:lnTo>
                    <a:pt x="357" y="59"/>
                  </a:lnTo>
                  <a:lnTo>
                    <a:pt x="355" y="57"/>
                  </a:lnTo>
                  <a:lnTo>
                    <a:pt x="355" y="54"/>
                  </a:lnTo>
                  <a:lnTo>
                    <a:pt x="352" y="54"/>
                  </a:lnTo>
                  <a:lnTo>
                    <a:pt x="352" y="54"/>
                  </a:lnTo>
                  <a:lnTo>
                    <a:pt x="352" y="52"/>
                  </a:lnTo>
                  <a:lnTo>
                    <a:pt x="352" y="52"/>
                  </a:lnTo>
                  <a:lnTo>
                    <a:pt x="350" y="52"/>
                  </a:lnTo>
                  <a:lnTo>
                    <a:pt x="343" y="40"/>
                  </a:lnTo>
                  <a:lnTo>
                    <a:pt x="338" y="36"/>
                  </a:lnTo>
                  <a:lnTo>
                    <a:pt x="336" y="36"/>
                  </a:lnTo>
                  <a:lnTo>
                    <a:pt x="336" y="33"/>
                  </a:lnTo>
                  <a:lnTo>
                    <a:pt x="336" y="33"/>
                  </a:lnTo>
                  <a:lnTo>
                    <a:pt x="333" y="31"/>
                  </a:lnTo>
                  <a:lnTo>
                    <a:pt x="333" y="31"/>
                  </a:lnTo>
                  <a:lnTo>
                    <a:pt x="331" y="28"/>
                  </a:lnTo>
                  <a:lnTo>
                    <a:pt x="329" y="28"/>
                  </a:lnTo>
                  <a:lnTo>
                    <a:pt x="317" y="26"/>
                  </a:lnTo>
                  <a:lnTo>
                    <a:pt x="315" y="24"/>
                  </a:lnTo>
                  <a:lnTo>
                    <a:pt x="312" y="24"/>
                  </a:lnTo>
                  <a:lnTo>
                    <a:pt x="312" y="21"/>
                  </a:lnTo>
                  <a:lnTo>
                    <a:pt x="312" y="21"/>
                  </a:lnTo>
                  <a:lnTo>
                    <a:pt x="312" y="21"/>
                  </a:lnTo>
                  <a:lnTo>
                    <a:pt x="310" y="21"/>
                  </a:lnTo>
                  <a:lnTo>
                    <a:pt x="310" y="21"/>
                  </a:lnTo>
                  <a:lnTo>
                    <a:pt x="307" y="19"/>
                  </a:lnTo>
                  <a:lnTo>
                    <a:pt x="305" y="17"/>
                  </a:lnTo>
                  <a:lnTo>
                    <a:pt x="305" y="17"/>
                  </a:lnTo>
                  <a:lnTo>
                    <a:pt x="303" y="17"/>
                  </a:lnTo>
                  <a:lnTo>
                    <a:pt x="300" y="14"/>
                  </a:lnTo>
                  <a:lnTo>
                    <a:pt x="298" y="14"/>
                  </a:lnTo>
                  <a:lnTo>
                    <a:pt x="298" y="12"/>
                  </a:lnTo>
                  <a:lnTo>
                    <a:pt x="296" y="12"/>
                  </a:lnTo>
                  <a:lnTo>
                    <a:pt x="293" y="9"/>
                  </a:lnTo>
                  <a:lnTo>
                    <a:pt x="288" y="7"/>
                  </a:lnTo>
                  <a:lnTo>
                    <a:pt x="286" y="5"/>
                  </a:lnTo>
                  <a:lnTo>
                    <a:pt x="288" y="2"/>
                  </a:lnTo>
                  <a:lnTo>
                    <a:pt x="286" y="2"/>
                  </a:lnTo>
                  <a:lnTo>
                    <a:pt x="286" y="2"/>
                  </a:lnTo>
                  <a:lnTo>
                    <a:pt x="284" y="2"/>
                  </a:lnTo>
                  <a:lnTo>
                    <a:pt x="284" y="2"/>
                  </a:lnTo>
                  <a:lnTo>
                    <a:pt x="284" y="0"/>
                  </a:lnTo>
                  <a:lnTo>
                    <a:pt x="284" y="0"/>
                  </a:lnTo>
                  <a:lnTo>
                    <a:pt x="284" y="0"/>
                  </a:lnTo>
                  <a:lnTo>
                    <a:pt x="284" y="0"/>
                  </a:lnTo>
                  <a:lnTo>
                    <a:pt x="281" y="2"/>
                  </a:lnTo>
                  <a:lnTo>
                    <a:pt x="281" y="2"/>
                  </a:lnTo>
                  <a:lnTo>
                    <a:pt x="270" y="19"/>
                  </a:lnTo>
                  <a:lnTo>
                    <a:pt x="258" y="36"/>
                  </a:lnTo>
                  <a:lnTo>
                    <a:pt x="248" y="50"/>
                  </a:lnTo>
                  <a:lnTo>
                    <a:pt x="239" y="66"/>
                  </a:lnTo>
                  <a:lnTo>
                    <a:pt x="222" y="88"/>
                  </a:lnTo>
                  <a:lnTo>
                    <a:pt x="208" y="111"/>
                  </a:lnTo>
                  <a:lnTo>
                    <a:pt x="194" y="133"/>
                  </a:lnTo>
                  <a:lnTo>
                    <a:pt x="177" y="154"/>
                  </a:lnTo>
                  <a:lnTo>
                    <a:pt x="165" y="175"/>
                  </a:lnTo>
                  <a:lnTo>
                    <a:pt x="151" y="194"/>
                  </a:lnTo>
                  <a:lnTo>
                    <a:pt x="137" y="215"/>
                  </a:lnTo>
                  <a:lnTo>
                    <a:pt x="123" y="237"/>
                  </a:lnTo>
                  <a:lnTo>
                    <a:pt x="116" y="249"/>
                  </a:lnTo>
                  <a:lnTo>
                    <a:pt x="106" y="260"/>
                  </a:lnTo>
                  <a:lnTo>
                    <a:pt x="99" y="270"/>
                  </a:lnTo>
                  <a:lnTo>
                    <a:pt x="92" y="282"/>
                  </a:lnTo>
                  <a:lnTo>
                    <a:pt x="87" y="291"/>
                  </a:lnTo>
                  <a:lnTo>
                    <a:pt x="80" y="298"/>
                  </a:lnTo>
                  <a:lnTo>
                    <a:pt x="76" y="308"/>
                  </a:lnTo>
                  <a:lnTo>
                    <a:pt x="68" y="315"/>
                  </a:lnTo>
                  <a:lnTo>
                    <a:pt x="59" y="329"/>
                  </a:lnTo>
                  <a:lnTo>
                    <a:pt x="47" y="341"/>
                  </a:lnTo>
                  <a:lnTo>
                    <a:pt x="35" y="355"/>
                  </a:lnTo>
                  <a:lnTo>
                    <a:pt x="24" y="369"/>
                  </a:lnTo>
                  <a:lnTo>
                    <a:pt x="21" y="372"/>
                  </a:lnTo>
                  <a:lnTo>
                    <a:pt x="19" y="374"/>
                  </a:lnTo>
                  <a:lnTo>
                    <a:pt x="14" y="376"/>
                  </a:lnTo>
                  <a:lnTo>
                    <a:pt x="12" y="381"/>
                  </a:lnTo>
                  <a:lnTo>
                    <a:pt x="9" y="383"/>
                  </a:lnTo>
                  <a:lnTo>
                    <a:pt x="7" y="388"/>
                  </a:lnTo>
                  <a:lnTo>
                    <a:pt x="5" y="391"/>
                  </a:lnTo>
                  <a:lnTo>
                    <a:pt x="0" y="393"/>
                  </a:lnTo>
                  <a:lnTo>
                    <a:pt x="0" y="395"/>
                  </a:lnTo>
                  <a:lnTo>
                    <a:pt x="0" y="400"/>
                  </a:lnTo>
                  <a:lnTo>
                    <a:pt x="2" y="436"/>
                  </a:lnTo>
                  <a:lnTo>
                    <a:pt x="5" y="471"/>
                  </a:lnTo>
                  <a:lnTo>
                    <a:pt x="7" y="507"/>
                  </a:lnTo>
                  <a:lnTo>
                    <a:pt x="9" y="542"/>
                  </a:lnTo>
                  <a:lnTo>
                    <a:pt x="9" y="570"/>
                  </a:lnTo>
                  <a:lnTo>
                    <a:pt x="12" y="597"/>
                  </a:lnTo>
                  <a:lnTo>
                    <a:pt x="14" y="625"/>
                  </a:lnTo>
                  <a:lnTo>
                    <a:pt x="16" y="651"/>
                  </a:lnTo>
                  <a:lnTo>
                    <a:pt x="16" y="660"/>
                  </a:lnTo>
                  <a:lnTo>
                    <a:pt x="16" y="672"/>
                  </a:lnTo>
                  <a:lnTo>
                    <a:pt x="16" y="677"/>
                  </a:lnTo>
                  <a:lnTo>
                    <a:pt x="16" y="684"/>
                  </a:lnTo>
                  <a:lnTo>
                    <a:pt x="19" y="694"/>
                  </a:lnTo>
                  <a:lnTo>
                    <a:pt x="19" y="703"/>
                  </a:lnTo>
                  <a:lnTo>
                    <a:pt x="19" y="708"/>
                  </a:lnTo>
                  <a:lnTo>
                    <a:pt x="21" y="708"/>
                  </a:lnTo>
                  <a:lnTo>
                    <a:pt x="28" y="708"/>
                  </a:lnTo>
                  <a:lnTo>
                    <a:pt x="33" y="708"/>
                  </a:lnTo>
                  <a:lnTo>
                    <a:pt x="38" y="710"/>
                  </a:lnTo>
                  <a:lnTo>
                    <a:pt x="38" y="713"/>
                  </a:lnTo>
                  <a:lnTo>
                    <a:pt x="38" y="713"/>
                  </a:lnTo>
                  <a:lnTo>
                    <a:pt x="40" y="717"/>
                  </a:lnTo>
                  <a:lnTo>
                    <a:pt x="40" y="720"/>
                  </a:lnTo>
                  <a:lnTo>
                    <a:pt x="40" y="720"/>
                  </a:lnTo>
                  <a:lnTo>
                    <a:pt x="40" y="724"/>
                  </a:lnTo>
                  <a:lnTo>
                    <a:pt x="40" y="727"/>
                  </a:lnTo>
                  <a:lnTo>
                    <a:pt x="42" y="727"/>
                  </a:lnTo>
                  <a:lnTo>
                    <a:pt x="45" y="736"/>
                  </a:lnTo>
                  <a:lnTo>
                    <a:pt x="47" y="746"/>
                  </a:lnTo>
                  <a:lnTo>
                    <a:pt x="47" y="750"/>
                  </a:lnTo>
                  <a:lnTo>
                    <a:pt x="47" y="753"/>
                  </a:lnTo>
                  <a:lnTo>
                    <a:pt x="47" y="755"/>
                  </a:lnTo>
                  <a:lnTo>
                    <a:pt x="50" y="755"/>
                  </a:lnTo>
                  <a:lnTo>
                    <a:pt x="50" y="757"/>
                  </a:lnTo>
                  <a:lnTo>
                    <a:pt x="50" y="760"/>
                  </a:lnTo>
                  <a:lnTo>
                    <a:pt x="57" y="762"/>
                  </a:lnTo>
                  <a:lnTo>
                    <a:pt x="61" y="765"/>
                  </a:lnTo>
                  <a:lnTo>
                    <a:pt x="64" y="765"/>
                  </a:lnTo>
                  <a:lnTo>
                    <a:pt x="73" y="762"/>
                  </a:lnTo>
                  <a:lnTo>
                    <a:pt x="73" y="762"/>
                  </a:lnTo>
                  <a:lnTo>
                    <a:pt x="76" y="765"/>
                  </a:lnTo>
                  <a:lnTo>
                    <a:pt x="76" y="765"/>
                  </a:lnTo>
                  <a:lnTo>
                    <a:pt x="76" y="765"/>
                  </a:lnTo>
                  <a:lnTo>
                    <a:pt x="76" y="765"/>
                  </a:lnTo>
                  <a:lnTo>
                    <a:pt x="76" y="765"/>
                  </a:lnTo>
                  <a:lnTo>
                    <a:pt x="76" y="767"/>
                  </a:lnTo>
                  <a:lnTo>
                    <a:pt x="78" y="767"/>
                  </a:lnTo>
                  <a:lnTo>
                    <a:pt x="78" y="769"/>
                  </a:lnTo>
                  <a:lnTo>
                    <a:pt x="90" y="769"/>
                  </a:lnTo>
                  <a:lnTo>
                    <a:pt x="99" y="769"/>
                  </a:lnTo>
                  <a:lnTo>
                    <a:pt x="102" y="769"/>
                  </a:lnTo>
                  <a:lnTo>
                    <a:pt x="104" y="776"/>
                  </a:lnTo>
                  <a:lnTo>
                    <a:pt x="106" y="779"/>
                  </a:lnTo>
                  <a:lnTo>
                    <a:pt x="106" y="779"/>
                  </a:lnTo>
                  <a:lnTo>
                    <a:pt x="116" y="776"/>
                  </a:lnTo>
                  <a:lnTo>
                    <a:pt x="116" y="776"/>
                  </a:lnTo>
                  <a:lnTo>
                    <a:pt x="118" y="776"/>
                  </a:lnTo>
                  <a:lnTo>
                    <a:pt x="123" y="774"/>
                  </a:lnTo>
                  <a:lnTo>
                    <a:pt x="125" y="774"/>
                  </a:lnTo>
                  <a:lnTo>
                    <a:pt x="125" y="772"/>
                  </a:lnTo>
                  <a:lnTo>
                    <a:pt x="125" y="772"/>
                  </a:lnTo>
                  <a:lnTo>
                    <a:pt x="125" y="769"/>
                  </a:lnTo>
                  <a:lnTo>
                    <a:pt x="128" y="769"/>
                  </a:lnTo>
                  <a:lnTo>
                    <a:pt x="128" y="767"/>
                  </a:lnTo>
                  <a:lnTo>
                    <a:pt x="137" y="765"/>
                  </a:lnTo>
                  <a:lnTo>
                    <a:pt x="144" y="765"/>
                  </a:lnTo>
                  <a:lnTo>
                    <a:pt x="154" y="765"/>
                  </a:lnTo>
                  <a:lnTo>
                    <a:pt x="154" y="767"/>
                  </a:lnTo>
                  <a:lnTo>
                    <a:pt x="158" y="769"/>
                  </a:lnTo>
                  <a:lnTo>
                    <a:pt x="168" y="769"/>
                  </a:lnTo>
                  <a:lnTo>
                    <a:pt x="173" y="772"/>
                  </a:lnTo>
                  <a:lnTo>
                    <a:pt x="175" y="772"/>
                  </a:lnTo>
                  <a:lnTo>
                    <a:pt x="175" y="774"/>
                  </a:lnTo>
                  <a:lnTo>
                    <a:pt x="173" y="774"/>
                  </a:lnTo>
                  <a:lnTo>
                    <a:pt x="170" y="776"/>
                  </a:lnTo>
                  <a:lnTo>
                    <a:pt x="170" y="776"/>
                  </a:lnTo>
                  <a:lnTo>
                    <a:pt x="170" y="779"/>
                  </a:lnTo>
                  <a:lnTo>
                    <a:pt x="170" y="779"/>
                  </a:lnTo>
                  <a:lnTo>
                    <a:pt x="173" y="779"/>
                  </a:lnTo>
                  <a:lnTo>
                    <a:pt x="173" y="779"/>
                  </a:lnTo>
                  <a:lnTo>
                    <a:pt x="180" y="779"/>
                  </a:lnTo>
                  <a:lnTo>
                    <a:pt x="182" y="779"/>
                  </a:lnTo>
                  <a:lnTo>
                    <a:pt x="184" y="779"/>
                  </a:lnTo>
                  <a:lnTo>
                    <a:pt x="184" y="781"/>
                  </a:lnTo>
                  <a:lnTo>
                    <a:pt x="184" y="784"/>
                  </a:lnTo>
                  <a:lnTo>
                    <a:pt x="187" y="786"/>
                  </a:lnTo>
                  <a:lnTo>
                    <a:pt x="187" y="788"/>
                  </a:lnTo>
                  <a:lnTo>
                    <a:pt x="187" y="791"/>
                  </a:lnTo>
                  <a:lnTo>
                    <a:pt x="189" y="793"/>
                  </a:lnTo>
                  <a:lnTo>
                    <a:pt x="191" y="798"/>
                  </a:lnTo>
                  <a:lnTo>
                    <a:pt x="191" y="798"/>
                  </a:lnTo>
                  <a:lnTo>
                    <a:pt x="194" y="798"/>
                  </a:lnTo>
                  <a:lnTo>
                    <a:pt x="194" y="798"/>
                  </a:lnTo>
                  <a:lnTo>
                    <a:pt x="196" y="795"/>
                  </a:lnTo>
                  <a:lnTo>
                    <a:pt x="196" y="795"/>
                  </a:lnTo>
                  <a:lnTo>
                    <a:pt x="196" y="793"/>
                  </a:lnTo>
                  <a:lnTo>
                    <a:pt x="196" y="791"/>
                  </a:lnTo>
                  <a:lnTo>
                    <a:pt x="196" y="788"/>
                  </a:lnTo>
                  <a:lnTo>
                    <a:pt x="196" y="788"/>
                  </a:lnTo>
                  <a:lnTo>
                    <a:pt x="199" y="786"/>
                  </a:lnTo>
                  <a:lnTo>
                    <a:pt x="203" y="786"/>
                  </a:lnTo>
                  <a:lnTo>
                    <a:pt x="210" y="786"/>
                  </a:lnTo>
                  <a:lnTo>
                    <a:pt x="210" y="786"/>
                  </a:lnTo>
                  <a:lnTo>
                    <a:pt x="213" y="788"/>
                  </a:lnTo>
                  <a:lnTo>
                    <a:pt x="213" y="791"/>
                  </a:lnTo>
                  <a:lnTo>
                    <a:pt x="213" y="793"/>
                  </a:lnTo>
                  <a:lnTo>
                    <a:pt x="215" y="793"/>
                  </a:lnTo>
                  <a:lnTo>
                    <a:pt x="215" y="793"/>
                  </a:lnTo>
                  <a:lnTo>
                    <a:pt x="218" y="795"/>
                  </a:lnTo>
                  <a:lnTo>
                    <a:pt x="225" y="798"/>
                  </a:lnTo>
                  <a:lnTo>
                    <a:pt x="229" y="798"/>
                  </a:lnTo>
                  <a:lnTo>
                    <a:pt x="229" y="798"/>
                  </a:lnTo>
                  <a:lnTo>
                    <a:pt x="232" y="798"/>
                  </a:lnTo>
                  <a:lnTo>
                    <a:pt x="234" y="800"/>
                  </a:lnTo>
                  <a:lnTo>
                    <a:pt x="232" y="805"/>
                  </a:lnTo>
                  <a:lnTo>
                    <a:pt x="234" y="805"/>
                  </a:lnTo>
                  <a:lnTo>
                    <a:pt x="239" y="805"/>
                  </a:lnTo>
                  <a:lnTo>
                    <a:pt x="241" y="805"/>
                  </a:lnTo>
                  <a:lnTo>
                    <a:pt x="241" y="805"/>
                  </a:lnTo>
                  <a:lnTo>
                    <a:pt x="241" y="805"/>
                  </a:lnTo>
                  <a:lnTo>
                    <a:pt x="241" y="807"/>
                  </a:lnTo>
                  <a:lnTo>
                    <a:pt x="241" y="807"/>
                  </a:lnTo>
                  <a:lnTo>
                    <a:pt x="241" y="807"/>
                  </a:lnTo>
                  <a:lnTo>
                    <a:pt x="241" y="810"/>
                  </a:lnTo>
                  <a:lnTo>
                    <a:pt x="246" y="807"/>
                  </a:lnTo>
                  <a:lnTo>
                    <a:pt x="248" y="807"/>
                  </a:lnTo>
                  <a:lnTo>
                    <a:pt x="251" y="810"/>
                  </a:lnTo>
                  <a:lnTo>
                    <a:pt x="251" y="810"/>
                  </a:lnTo>
                  <a:lnTo>
                    <a:pt x="255" y="807"/>
                  </a:lnTo>
                  <a:lnTo>
                    <a:pt x="260" y="805"/>
                  </a:lnTo>
                  <a:lnTo>
                    <a:pt x="262" y="802"/>
                  </a:lnTo>
                  <a:lnTo>
                    <a:pt x="262" y="800"/>
                  </a:lnTo>
                  <a:lnTo>
                    <a:pt x="272" y="795"/>
                  </a:lnTo>
                  <a:lnTo>
                    <a:pt x="274" y="793"/>
                  </a:lnTo>
                  <a:lnTo>
                    <a:pt x="274" y="791"/>
                  </a:lnTo>
                  <a:lnTo>
                    <a:pt x="279" y="788"/>
                  </a:lnTo>
                  <a:lnTo>
                    <a:pt x="281" y="788"/>
                  </a:lnTo>
                  <a:lnTo>
                    <a:pt x="284" y="788"/>
                  </a:lnTo>
                  <a:lnTo>
                    <a:pt x="284" y="788"/>
                  </a:lnTo>
                  <a:lnTo>
                    <a:pt x="284" y="791"/>
                  </a:lnTo>
                  <a:lnTo>
                    <a:pt x="284" y="791"/>
                  </a:lnTo>
                  <a:lnTo>
                    <a:pt x="284" y="793"/>
                  </a:lnTo>
                  <a:lnTo>
                    <a:pt x="286" y="793"/>
                  </a:lnTo>
                  <a:lnTo>
                    <a:pt x="286" y="793"/>
                  </a:lnTo>
                  <a:lnTo>
                    <a:pt x="286" y="793"/>
                  </a:lnTo>
                  <a:lnTo>
                    <a:pt x="286" y="795"/>
                  </a:lnTo>
                  <a:lnTo>
                    <a:pt x="288" y="798"/>
                  </a:lnTo>
                  <a:lnTo>
                    <a:pt x="288" y="798"/>
                  </a:lnTo>
                  <a:lnTo>
                    <a:pt x="291" y="800"/>
                  </a:lnTo>
                  <a:lnTo>
                    <a:pt x="293" y="800"/>
                  </a:lnTo>
                  <a:lnTo>
                    <a:pt x="298" y="798"/>
                  </a:lnTo>
                  <a:lnTo>
                    <a:pt x="300" y="798"/>
                  </a:lnTo>
                  <a:lnTo>
                    <a:pt x="300" y="798"/>
                  </a:lnTo>
                  <a:lnTo>
                    <a:pt x="303" y="798"/>
                  </a:lnTo>
                  <a:lnTo>
                    <a:pt x="303" y="798"/>
                  </a:lnTo>
                  <a:lnTo>
                    <a:pt x="305" y="798"/>
                  </a:lnTo>
                  <a:lnTo>
                    <a:pt x="305" y="798"/>
                  </a:lnTo>
                  <a:lnTo>
                    <a:pt x="307" y="798"/>
                  </a:lnTo>
                  <a:lnTo>
                    <a:pt x="307" y="798"/>
                  </a:lnTo>
                  <a:lnTo>
                    <a:pt x="307" y="798"/>
                  </a:lnTo>
                  <a:lnTo>
                    <a:pt x="307" y="798"/>
                  </a:lnTo>
                  <a:lnTo>
                    <a:pt x="324" y="793"/>
                  </a:lnTo>
                  <a:lnTo>
                    <a:pt x="329" y="793"/>
                  </a:lnTo>
                  <a:lnTo>
                    <a:pt x="331" y="793"/>
                  </a:lnTo>
                  <a:lnTo>
                    <a:pt x="331" y="795"/>
                  </a:lnTo>
                  <a:lnTo>
                    <a:pt x="336" y="800"/>
                  </a:lnTo>
                  <a:lnTo>
                    <a:pt x="336" y="800"/>
                  </a:lnTo>
                  <a:lnTo>
                    <a:pt x="338" y="800"/>
                  </a:lnTo>
                  <a:lnTo>
                    <a:pt x="341" y="802"/>
                  </a:lnTo>
                  <a:lnTo>
                    <a:pt x="343" y="802"/>
                  </a:lnTo>
                  <a:lnTo>
                    <a:pt x="348" y="800"/>
                  </a:lnTo>
                  <a:lnTo>
                    <a:pt x="350" y="798"/>
                  </a:lnTo>
                  <a:lnTo>
                    <a:pt x="350" y="798"/>
                  </a:lnTo>
                  <a:lnTo>
                    <a:pt x="352" y="798"/>
                  </a:lnTo>
                  <a:lnTo>
                    <a:pt x="352" y="800"/>
                  </a:lnTo>
                  <a:lnTo>
                    <a:pt x="355" y="800"/>
                  </a:lnTo>
                  <a:lnTo>
                    <a:pt x="357" y="798"/>
                  </a:lnTo>
                  <a:lnTo>
                    <a:pt x="357" y="798"/>
                  </a:lnTo>
                  <a:lnTo>
                    <a:pt x="362" y="800"/>
                  </a:lnTo>
                  <a:lnTo>
                    <a:pt x="367" y="798"/>
                  </a:lnTo>
                  <a:lnTo>
                    <a:pt x="369" y="798"/>
                  </a:lnTo>
                  <a:lnTo>
                    <a:pt x="374" y="798"/>
                  </a:lnTo>
                  <a:lnTo>
                    <a:pt x="376" y="798"/>
                  </a:lnTo>
                  <a:lnTo>
                    <a:pt x="376" y="798"/>
                  </a:lnTo>
                  <a:lnTo>
                    <a:pt x="381" y="793"/>
                  </a:lnTo>
                  <a:lnTo>
                    <a:pt x="390" y="788"/>
                  </a:lnTo>
                  <a:lnTo>
                    <a:pt x="400" y="779"/>
                  </a:lnTo>
                  <a:lnTo>
                    <a:pt x="407" y="774"/>
                  </a:lnTo>
                  <a:lnTo>
                    <a:pt x="414" y="767"/>
                  </a:lnTo>
                  <a:lnTo>
                    <a:pt x="419" y="767"/>
                  </a:lnTo>
                  <a:lnTo>
                    <a:pt x="428" y="762"/>
                  </a:lnTo>
                  <a:lnTo>
                    <a:pt x="430" y="762"/>
                  </a:lnTo>
                  <a:lnTo>
                    <a:pt x="430" y="762"/>
                  </a:lnTo>
                  <a:lnTo>
                    <a:pt x="445" y="767"/>
                  </a:lnTo>
                  <a:lnTo>
                    <a:pt x="456" y="772"/>
                  </a:lnTo>
                  <a:lnTo>
                    <a:pt x="468" y="776"/>
                  </a:lnTo>
                  <a:lnTo>
                    <a:pt x="480" y="781"/>
                  </a:lnTo>
                  <a:lnTo>
                    <a:pt x="492" y="786"/>
                  </a:lnTo>
                  <a:lnTo>
                    <a:pt x="504" y="791"/>
                  </a:lnTo>
                  <a:lnTo>
                    <a:pt x="518" y="795"/>
                  </a:lnTo>
                  <a:lnTo>
                    <a:pt x="530" y="800"/>
                  </a:lnTo>
                  <a:lnTo>
                    <a:pt x="537" y="802"/>
                  </a:lnTo>
                  <a:lnTo>
                    <a:pt x="544" y="805"/>
                  </a:lnTo>
                  <a:lnTo>
                    <a:pt x="551" y="810"/>
                  </a:lnTo>
                  <a:lnTo>
                    <a:pt x="563" y="814"/>
                  </a:lnTo>
                  <a:lnTo>
                    <a:pt x="570" y="817"/>
                  </a:lnTo>
                  <a:lnTo>
                    <a:pt x="577" y="819"/>
                  </a:lnTo>
                  <a:lnTo>
                    <a:pt x="584" y="821"/>
                  </a:lnTo>
                  <a:lnTo>
                    <a:pt x="594" y="826"/>
                  </a:lnTo>
                  <a:lnTo>
                    <a:pt x="601" y="828"/>
                  </a:lnTo>
                  <a:lnTo>
                    <a:pt x="610" y="831"/>
                  </a:lnTo>
                  <a:lnTo>
                    <a:pt x="617" y="836"/>
                  </a:lnTo>
                  <a:lnTo>
                    <a:pt x="627" y="838"/>
                  </a:lnTo>
                  <a:lnTo>
                    <a:pt x="636" y="840"/>
                  </a:lnTo>
                  <a:lnTo>
                    <a:pt x="643" y="845"/>
                  </a:lnTo>
                  <a:lnTo>
                    <a:pt x="653" y="847"/>
                  </a:lnTo>
                  <a:lnTo>
                    <a:pt x="653" y="847"/>
                  </a:lnTo>
                  <a:lnTo>
                    <a:pt x="655" y="850"/>
                  </a:lnTo>
                  <a:lnTo>
                    <a:pt x="655" y="850"/>
                  </a:lnTo>
                  <a:lnTo>
                    <a:pt x="658" y="850"/>
                  </a:lnTo>
                  <a:lnTo>
                    <a:pt x="658" y="850"/>
                  </a:lnTo>
                  <a:lnTo>
                    <a:pt x="658" y="850"/>
                  </a:lnTo>
                  <a:lnTo>
                    <a:pt x="660" y="852"/>
                  </a:lnTo>
                  <a:lnTo>
                    <a:pt x="660" y="852"/>
                  </a:lnTo>
                  <a:lnTo>
                    <a:pt x="662" y="852"/>
                  </a:lnTo>
                  <a:lnTo>
                    <a:pt x="662" y="855"/>
                  </a:lnTo>
                  <a:lnTo>
                    <a:pt x="665" y="859"/>
                  </a:lnTo>
                  <a:lnTo>
                    <a:pt x="667" y="864"/>
                  </a:lnTo>
                  <a:lnTo>
                    <a:pt x="669" y="871"/>
                  </a:lnTo>
                  <a:lnTo>
                    <a:pt x="672" y="873"/>
                  </a:lnTo>
                  <a:lnTo>
                    <a:pt x="679" y="878"/>
                  </a:lnTo>
                  <a:lnTo>
                    <a:pt x="686" y="885"/>
                  </a:lnTo>
                  <a:lnTo>
                    <a:pt x="688" y="888"/>
                  </a:lnTo>
                  <a:lnTo>
                    <a:pt x="688" y="888"/>
                  </a:lnTo>
                  <a:lnTo>
                    <a:pt x="691" y="888"/>
                  </a:lnTo>
                  <a:lnTo>
                    <a:pt x="693" y="885"/>
                  </a:lnTo>
                  <a:lnTo>
                    <a:pt x="693" y="885"/>
                  </a:lnTo>
                  <a:lnTo>
                    <a:pt x="693" y="885"/>
                  </a:lnTo>
                  <a:lnTo>
                    <a:pt x="693" y="883"/>
                  </a:lnTo>
                  <a:lnTo>
                    <a:pt x="695" y="881"/>
                  </a:lnTo>
                  <a:lnTo>
                    <a:pt x="698" y="881"/>
                  </a:lnTo>
                  <a:lnTo>
                    <a:pt x="700" y="878"/>
                  </a:lnTo>
                  <a:lnTo>
                    <a:pt x="703" y="881"/>
                  </a:lnTo>
                  <a:lnTo>
                    <a:pt x="705" y="878"/>
                  </a:lnTo>
                  <a:lnTo>
                    <a:pt x="707" y="876"/>
                  </a:lnTo>
                  <a:lnTo>
                    <a:pt x="712" y="876"/>
                  </a:lnTo>
                  <a:lnTo>
                    <a:pt x="714" y="876"/>
                  </a:lnTo>
                  <a:lnTo>
                    <a:pt x="712" y="885"/>
                  </a:lnTo>
                  <a:lnTo>
                    <a:pt x="714" y="888"/>
                  </a:lnTo>
                  <a:lnTo>
                    <a:pt x="714" y="890"/>
                  </a:lnTo>
                  <a:lnTo>
                    <a:pt x="717" y="892"/>
                  </a:lnTo>
                  <a:lnTo>
                    <a:pt x="717" y="892"/>
                  </a:lnTo>
                  <a:lnTo>
                    <a:pt x="717" y="895"/>
                  </a:lnTo>
                  <a:lnTo>
                    <a:pt x="717" y="897"/>
                  </a:lnTo>
                  <a:lnTo>
                    <a:pt x="719" y="897"/>
                  </a:lnTo>
                  <a:lnTo>
                    <a:pt x="719" y="900"/>
                  </a:lnTo>
                  <a:lnTo>
                    <a:pt x="719" y="902"/>
                  </a:lnTo>
                  <a:lnTo>
                    <a:pt x="719" y="902"/>
                  </a:lnTo>
                  <a:lnTo>
                    <a:pt x="721" y="904"/>
                  </a:lnTo>
                  <a:lnTo>
                    <a:pt x="724" y="907"/>
                  </a:lnTo>
                  <a:lnTo>
                    <a:pt x="726" y="909"/>
                  </a:lnTo>
                  <a:lnTo>
                    <a:pt x="726" y="911"/>
                  </a:lnTo>
                  <a:lnTo>
                    <a:pt x="729" y="911"/>
                  </a:lnTo>
                  <a:lnTo>
                    <a:pt x="729" y="911"/>
                  </a:lnTo>
                  <a:lnTo>
                    <a:pt x="731" y="914"/>
                  </a:lnTo>
                  <a:lnTo>
                    <a:pt x="731" y="916"/>
                  </a:lnTo>
                  <a:lnTo>
                    <a:pt x="733" y="916"/>
                  </a:lnTo>
                  <a:lnTo>
                    <a:pt x="733" y="914"/>
                  </a:lnTo>
                  <a:lnTo>
                    <a:pt x="736" y="909"/>
                  </a:lnTo>
                  <a:lnTo>
                    <a:pt x="736" y="909"/>
                  </a:lnTo>
                  <a:lnTo>
                    <a:pt x="738" y="909"/>
                  </a:lnTo>
                  <a:lnTo>
                    <a:pt x="738" y="909"/>
                  </a:lnTo>
                  <a:lnTo>
                    <a:pt x="743" y="909"/>
                  </a:lnTo>
                  <a:lnTo>
                    <a:pt x="747" y="907"/>
                  </a:lnTo>
                  <a:lnTo>
                    <a:pt x="752" y="907"/>
                  </a:lnTo>
                  <a:lnTo>
                    <a:pt x="755" y="907"/>
                  </a:lnTo>
                  <a:lnTo>
                    <a:pt x="759" y="911"/>
                  </a:lnTo>
                  <a:lnTo>
                    <a:pt x="759" y="911"/>
                  </a:lnTo>
                  <a:lnTo>
                    <a:pt x="762" y="911"/>
                  </a:lnTo>
                  <a:lnTo>
                    <a:pt x="762" y="914"/>
                  </a:lnTo>
                  <a:lnTo>
                    <a:pt x="764" y="916"/>
                  </a:lnTo>
                  <a:lnTo>
                    <a:pt x="762" y="921"/>
                  </a:lnTo>
                  <a:lnTo>
                    <a:pt x="759" y="928"/>
                  </a:lnTo>
                  <a:lnTo>
                    <a:pt x="759" y="933"/>
                  </a:lnTo>
                  <a:lnTo>
                    <a:pt x="764" y="935"/>
                  </a:lnTo>
                  <a:lnTo>
                    <a:pt x="771" y="937"/>
                  </a:lnTo>
                  <a:lnTo>
                    <a:pt x="785" y="942"/>
                  </a:lnTo>
                  <a:lnTo>
                    <a:pt x="800" y="947"/>
                  </a:lnTo>
                  <a:lnTo>
                    <a:pt x="816" y="954"/>
                  </a:lnTo>
                  <a:lnTo>
                    <a:pt x="828" y="959"/>
                  </a:lnTo>
                  <a:lnTo>
                    <a:pt x="833" y="961"/>
                  </a:lnTo>
                  <a:lnTo>
                    <a:pt x="833" y="966"/>
                  </a:lnTo>
                  <a:lnTo>
                    <a:pt x="840" y="982"/>
                  </a:lnTo>
                  <a:lnTo>
                    <a:pt x="847" y="1001"/>
                  </a:lnTo>
                  <a:lnTo>
                    <a:pt x="861" y="1037"/>
                  </a:lnTo>
                  <a:lnTo>
                    <a:pt x="868" y="1056"/>
                  </a:lnTo>
                  <a:lnTo>
                    <a:pt x="875" y="1072"/>
                  </a:lnTo>
                  <a:lnTo>
                    <a:pt x="882" y="1091"/>
                  </a:lnTo>
                  <a:lnTo>
                    <a:pt x="889" y="1108"/>
                  </a:lnTo>
                  <a:lnTo>
                    <a:pt x="892" y="1110"/>
                  </a:lnTo>
                  <a:lnTo>
                    <a:pt x="892" y="1113"/>
                  </a:lnTo>
                  <a:lnTo>
                    <a:pt x="892" y="1115"/>
                  </a:lnTo>
                  <a:lnTo>
                    <a:pt x="889" y="1120"/>
                  </a:lnTo>
                  <a:lnTo>
                    <a:pt x="889" y="1127"/>
                  </a:lnTo>
                  <a:lnTo>
                    <a:pt x="889" y="1131"/>
                  </a:lnTo>
                  <a:lnTo>
                    <a:pt x="887" y="1139"/>
                  </a:lnTo>
                  <a:lnTo>
                    <a:pt x="887" y="1143"/>
                  </a:lnTo>
                  <a:lnTo>
                    <a:pt x="887" y="1150"/>
                  </a:lnTo>
                  <a:lnTo>
                    <a:pt x="885" y="1155"/>
                  </a:lnTo>
                  <a:lnTo>
                    <a:pt x="885" y="1162"/>
                  </a:lnTo>
                  <a:lnTo>
                    <a:pt x="885" y="1165"/>
                  </a:lnTo>
                  <a:lnTo>
                    <a:pt x="885" y="1169"/>
                  </a:lnTo>
                  <a:lnTo>
                    <a:pt x="885" y="1172"/>
                  </a:lnTo>
                  <a:lnTo>
                    <a:pt x="885" y="1174"/>
                  </a:lnTo>
                  <a:lnTo>
                    <a:pt x="885" y="1179"/>
                  </a:lnTo>
                  <a:lnTo>
                    <a:pt x="885" y="1179"/>
                  </a:lnTo>
                  <a:lnTo>
                    <a:pt x="885" y="1184"/>
                  </a:lnTo>
                  <a:lnTo>
                    <a:pt x="885" y="1184"/>
                  </a:lnTo>
                  <a:lnTo>
                    <a:pt x="885" y="1186"/>
                  </a:lnTo>
                  <a:lnTo>
                    <a:pt x="885" y="1186"/>
                  </a:lnTo>
                  <a:lnTo>
                    <a:pt x="885" y="1188"/>
                  </a:lnTo>
                  <a:lnTo>
                    <a:pt x="885" y="1188"/>
                  </a:lnTo>
                  <a:lnTo>
                    <a:pt x="887" y="1193"/>
                  </a:lnTo>
                  <a:lnTo>
                    <a:pt x="885" y="1200"/>
                  </a:lnTo>
                  <a:lnTo>
                    <a:pt x="885" y="1203"/>
                  </a:lnTo>
                  <a:lnTo>
                    <a:pt x="885" y="1205"/>
                  </a:lnTo>
                  <a:lnTo>
                    <a:pt x="882" y="1207"/>
                  </a:lnTo>
                  <a:lnTo>
                    <a:pt x="880" y="1210"/>
                  </a:lnTo>
                  <a:lnTo>
                    <a:pt x="878" y="1210"/>
                  </a:lnTo>
                  <a:lnTo>
                    <a:pt x="875" y="1214"/>
                  </a:lnTo>
                  <a:lnTo>
                    <a:pt x="870" y="1224"/>
                  </a:lnTo>
                  <a:lnTo>
                    <a:pt x="870" y="1226"/>
                  </a:lnTo>
                  <a:lnTo>
                    <a:pt x="863" y="1231"/>
                  </a:lnTo>
                  <a:lnTo>
                    <a:pt x="856" y="1236"/>
                  </a:lnTo>
                  <a:lnTo>
                    <a:pt x="854" y="1238"/>
                  </a:lnTo>
                  <a:lnTo>
                    <a:pt x="854" y="1240"/>
                  </a:lnTo>
                  <a:lnTo>
                    <a:pt x="854" y="1245"/>
                  </a:lnTo>
                  <a:lnTo>
                    <a:pt x="854" y="1247"/>
                  </a:lnTo>
                  <a:lnTo>
                    <a:pt x="854" y="1255"/>
                  </a:lnTo>
                  <a:lnTo>
                    <a:pt x="854" y="1262"/>
                  </a:lnTo>
                  <a:lnTo>
                    <a:pt x="856" y="1266"/>
                  </a:lnTo>
                  <a:lnTo>
                    <a:pt x="859" y="1274"/>
                  </a:lnTo>
                  <a:lnTo>
                    <a:pt x="861" y="1276"/>
                  </a:lnTo>
                  <a:lnTo>
                    <a:pt x="863" y="1278"/>
                  </a:lnTo>
                  <a:lnTo>
                    <a:pt x="870" y="1281"/>
                  </a:lnTo>
                  <a:lnTo>
                    <a:pt x="880" y="1285"/>
                  </a:lnTo>
                  <a:lnTo>
                    <a:pt x="889" y="1288"/>
                  </a:lnTo>
                  <a:lnTo>
                    <a:pt x="894" y="1288"/>
                  </a:lnTo>
                  <a:lnTo>
                    <a:pt x="908" y="1285"/>
                  </a:lnTo>
                  <a:lnTo>
                    <a:pt x="908" y="1285"/>
                  </a:lnTo>
                  <a:lnTo>
                    <a:pt x="918" y="1276"/>
                  </a:lnTo>
                  <a:lnTo>
                    <a:pt x="925" y="1269"/>
                  </a:lnTo>
                  <a:lnTo>
                    <a:pt x="934" y="1262"/>
                  </a:lnTo>
                  <a:lnTo>
                    <a:pt x="941" y="1252"/>
                  </a:lnTo>
                  <a:lnTo>
                    <a:pt x="951" y="1245"/>
                  </a:lnTo>
                  <a:lnTo>
                    <a:pt x="958" y="1236"/>
                  </a:lnTo>
                  <a:lnTo>
                    <a:pt x="965" y="1229"/>
                  </a:lnTo>
                  <a:lnTo>
                    <a:pt x="975" y="1221"/>
                  </a:lnTo>
                  <a:lnTo>
                    <a:pt x="982" y="1217"/>
                  </a:lnTo>
                  <a:lnTo>
                    <a:pt x="989" y="1212"/>
                  </a:lnTo>
                  <a:lnTo>
                    <a:pt x="998" y="1210"/>
                  </a:lnTo>
                  <a:lnTo>
                    <a:pt x="1005" y="1205"/>
                  </a:lnTo>
                  <a:lnTo>
                    <a:pt x="1012" y="1203"/>
                  </a:lnTo>
                  <a:lnTo>
                    <a:pt x="1020" y="1198"/>
                  </a:lnTo>
                  <a:lnTo>
                    <a:pt x="1022" y="1198"/>
                  </a:lnTo>
                  <a:lnTo>
                    <a:pt x="1029" y="1195"/>
                  </a:lnTo>
                  <a:lnTo>
                    <a:pt x="1036" y="1191"/>
                  </a:lnTo>
                  <a:lnTo>
                    <a:pt x="1046" y="1184"/>
                  </a:lnTo>
                  <a:lnTo>
                    <a:pt x="1055" y="1176"/>
                  </a:lnTo>
                  <a:lnTo>
                    <a:pt x="1062" y="1169"/>
                  </a:lnTo>
                  <a:lnTo>
                    <a:pt x="1065" y="1167"/>
                  </a:lnTo>
                  <a:lnTo>
                    <a:pt x="1072" y="1162"/>
                  </a:lnTo>
                  <a:lnTo>
                    <a:pt x="1081" y="1153"/>
                  </a:lnTo>
                  <a:lnTo>
                    <a:pt x="1088" y="1146"/>
                  </a:lnTo>
                  <a:lnTo>
                    <a:pt x="1098" y="1139"/>
                  </a:lnTo>
                  <a:lnTo>
                    <a:pt x="1107" y="1131"/>
                  </a:lnTo>
                  <a:lnTo>
                    <a:pt x="1109" y="1127"/>
                  </a:lnTo>
                  <a:lnTo>
                    <a:pt x="1109" y="1122"/>
                  </a:lnTo>
                  <a:lnTo>
                    <a:pt x="1109" y="1117"/>
                  </a:lnTo>
                  <a:lnTo>
                    <a:pt x="1109" y="1117"/>
                  </a:lnTo>
                  <a:lnTo>
                    <a:pt x="1107" y="1117"/>
                  </a:lnTo>
                  <a:lnTo>
                    <a:pt x="1107" y="1117"/>
                  </a:lnTo>
                  <a:lnTo>
                    <a:pt x="1105" y="1115"/>
                  </a:lnTo>
                  <a:lnTo>
                    <a:pt x="1102" y="1115"/>
                  </a:lnTo>
                  <a:lnTo>
                    <a:pt x="1102" y="1115"/>
                  </a:lnTo>
                  <a:lnTo>
                    <a:pt x="1100" y="1113"/>
                  </a:lnTo>
                  <a:lnTo>
                    <a:pt x="1100" y="1110"/>
                  </a:lnTo>
                  <a:lnTo>
                    <a:pt x="1100" y="1110"/>
                  </a:lnTo>
                  <a:lnTo>
                    <a:pt x="1100" y="1110"/>
                  </a:lnTo>
                  <a:lnTo>
                    <a:pt x="1100" y="1108"/>
                  </a:lnTo>
                  <a:lnTo>
                    <a:pt x="1098" y="1108"/>
                  </a:lnTo>
                  <a:lnTo>
                    <a:pt x="1098" y="1108"/>
                  </a:lnTo>
                  <a:lnTo>
                    <a:pt x="1098" y="1105"/>
                  </a:lnTo>
                  <a:lnTo>
                    <a:pt x="1098" y="1105"/>
                  </a:lnTo>
                  <a:lnTo>
                    <a:pt x="1095" y="1105"/>
                  </a:lnTo>
                  <a:lnTo>
                    <a:pt x="1095" y="1103"/>
                  </a:lnTo>
                  <a:lnTo>
                    <a:pt x="1095" y="1103"/>
                  </a:lnTo>
                  <a:lnTo>
                    <a:pt x="1095" y="1101"/>
                  </a:lnTo>
                  <a:lnTo>
                    <a:pt x="1095" y="1101"/>
                  </a:lnTo>
                  <a:lnTo>
                    <a:pt x="1095" y="1101"/>
                  </a:lnTo>
                  <a:lnTo>
                    <a:pt x="1093" y="1091"/>
                  </a:lnTo>
                  <a:lnTo>
                    <a:pt x="1093" y="1091"/>
                  </a:lnTo>
                  <a:lnTo>
                    <a:pt x="1091" y="1084"/>
                  </a:lnTo>
                  <a:lnTo>
                    <a:pt x="1081" y="1075"/>
                  </a:lnTo>
                  <a:lnTo>
                    <a:pt x="1086" y="1072"/>
                  </a:lnTo>
                  <a:lnTo>
                    <a:pt x="1093" y="1065"/>
                  </a:lnTo>
                  <a:lnTo>
                    <a:pt x="1105" y="1056"/>
                  </a:lnTo>
                  <a:lnTo>
                    <a:pt x="1107" y="1053"/>
                  </a:lnTo>
                  <a:lnTo>
                    <a:pt x="1124" y="1049"/>
                  </a:lnTo>
                  <a:lnTo>
                    <a:pt x="1138" y="1044"/>
                  </a:lnTo>
                  <a:lnTo>
                    <a:pt x="1152" y="1042"/>
                  </a:lnTo>
                  <a:lnTo>
                    <a:pt x="1166" y="1037"/>
                  </a:lnTo>
                  <a:lnTo>
                    <a:pt x="1180" y="1032"/>
                  </a:lnTo>
                  <a:lnTo>
                    <a:pt x="1195" y="1030"/>
                  </a:lnTo>
                  <a:lnTo>
                    <a:pt x="1209" y="1025"/>
                  </a:lnTo>
                  <a:lnTo>
                    <a:pt x="1223" y="1020"/>
                  </a:lnTo>
                  <a:lnTo>
                    <a:pt x="1223" y="1020"/>
                  </a:lnTo>
                  <a:lnTo>
                    <a:pt x="1223" y="1020"/>
                  </a:lnTo>
                  <a:lnTo>
                    <a:pt x="1225" y="1020"/>
                  </a:lnTo>
                  <a:lnTo>
                    <a:pt x="1225" y="1020"/>
                  </a:lnTo>
                  <a:lnTo>
                    <a:pt x="1225" y="1018"/>
                  </a:lnTo>
                  <a:lnTo>
                    <a:pt x="1225" y="1018"/>
                  </a:lnTo>
                  <a:lnTo>
                    <a:pt x="1225" y="1018"/>
                  </a:lnTo>
                  <a:lnTo>
                    <a:pt x="1225" y="1018"/>
                  </a:lnTo>
                  <a:lnTo>
                    <a:pt x="1228" y="1013"/>
                  </a:lnTo>
                  <a:lnTo>
                    <a:pt x="1228" y="1006"/>
                  </a:lnTo>
                  <a:lnTo>
                    <a:pt x="1230" y="1001"/>
                  </a:lnTo>
                  <a:lnTo>
                    <a:pt x="1230" y="997"/>
                  </a:lnTo>
                  <a:lnTo>
                    <a:pt x="1232" y="989"/>
                  </a:lnTo>
                  <a:lnTo>
                    <a:pt x="1232" y="985"/>
                  </a:lnTo>
                  <a:lnTo>
                    <a:pt x="1235" y="980"/>
                  </a:lnTo>
                  <a:lnTo>
                    <a:pt x="1235" y="973"/>
                  </a:lnTo>
                  <a:lnTo>
                    <a:pt x="1237" y="971"/>
                  </a:lnTo>
                  <a:lnTo>
                    <a:pt x="1240" y="966"/>
                  </a:lnTo>
                  <a:lnTo>
                    <a:pt x="1240" y="966"/>
                  </a:lnTo>
                  <a:lnTo>
                    <a:pt x="1240" y="963"/>
                  </a:lnTo>
                  <a:lnTo>
                    <a:pt x="1240" y="963"/>
                  </a:lnTo>
                  <a:lnTo>
                    <a:pt x="1242" y="963"/>
                  </a:lnTo>
                  <a:lnTo>
                    <a:pt x="1242" y="961"/>
                  </a:lnTo>
                  <a:lnTo>
                    <a:pt x="1247" y="956"/>
                  </a:lnTo>
                  <a:lnTo>
                    <a:pt x="1249" y="956"/>
                  </a:lnTo>
                  <a:lnTo>
                    <a:pt x="1249" y="954"/>
                  </a:lnTo>
                  <a:lnTo>
                    <a:pt x="1249" y="954"/>
                  </a:lnTo>
                  <a:lnTo>
                    <a:pt x="1247" y="952"/>
                  </a:lnTo>
                  <a:lnTo>
                    <a:pt x="1247" y="952"/>
                  </a:lnTo>
                  <a:lnTo>
                    <a:pt x="1249" y="949"/>
                  </a:lnTo>
                  <a:lnTo>
                    <a:pt x="1251" y="942"/>
                  </a:lnTo>
                  <a:lnTo>
                    <a:pt x="1261" y="935"/>
                  </a:lnTo>
                  <a:lnTo>
                    <a:pt x="1263" y="933"/>
                  </a:lnTo>
                  <a:lnTo>
                    <a:pt x="1263" y="933"/>
                  </a:lnTo>
                  <a:lnTo>
                    <a:pt x="1263" y="930"/>
                  </a:lnTo>
                  <a:lnTo>
                    <a:pt x="1263" y="928"/>
                  </a:lnTo>
                  <a:lnTo>
                    <a:pt x="1266" y="926"/>
                  </a:lnTo>
                  <a:lnTo>
                    <a:pt x="1268" y="921"/>
                  </a:lnTo>
                  <a:lnTo>
                    <a:pt x="1268" y="916"/>
                  </a:lnTo>
                  <a:lnTo>
                    <a:pt x="1275" y="907"/>
                  </a:lnTo>
                  <a:lnTo>
                    <a:pt x="1280" y="897"/>
                  </a:lnTo>
                  <a:lnTo>
                    <a:pt x="1285" y="888"/>
                  </a:lnTo>
                  <a:lnTo>
                    <a:pt x="1287" y="883"/>
                  </a:lnTo>
                  <a:lnTo>
                    <a:pt x="1294" y="873"/>
                  </a:lnTo>
                  <a:lnTo>
                    <a:pt x="1296" y="873"/>
                  </a:lnTo>
                  <a:lnTo>
                    <a:pt x="1299" y="871"/>
                  </a:lnTo>
                  <a:lnTo>
                    <a:pt x="1299" y="869"/>
                  </a:lnTo>
                  <a:lnTo>
                    <a:pt x="1301" y="869"/>
                  </a:lnTo>
                  <a:lnTo>
                    <a:pt x="1303" y="866"/>
                  </a:lnTo>
                  <a:lnTo>
                    <a:pt x="1306" y="864"/>
                  </a:lnTo>
                  <a:lnTo>
                    <a:pt x="1306" y="862"/>
                  </a:lnTo>
                  <a:lnTo>
                    <a:pt x="1308" y="862"/>
                  </a:lnTo>
                  <a:lnTo>
                    <a:pt x="1315" y="859"/>
                  </a:lnTo>
                  <a:lnTo>
                    <a:pt x="1318" y="859"/>
                  </a:lnTo>
                  <a:lnTo>
                    <a:pt x="1320" y="855"/>
                  </a:lnTo>
                  <a:lnTo>
                    <a:pt x="1325" y="850"/>
                  </a:lnTo>
                  <a:lnTo>
                    <a:pt x="1325" y="847"/>
                  </a:lnTo>
                  <a:lnTo>
                    <a:pt x="1325" y="847"/>
                  </a:lnTo>
                  <a:lnTo>
                    <a:pt x="1325" y="845"/>
                  </a:lnTo>
                  <a:lnTo>
                    <a:pt x="1327" y="843"/>
                  </a:lnTo>
                  <a:lnTo>
                    <a:pt x="1327" y="840"/>
                  </a:lnTo>
                  <a:lnTo>
                    <a:pt x="1327" y="840"/>
                  </a:lnTo>
                  <a:lnTo>
                    <a:pt x="1327" y="838"/>
                  </a:lnTo>
                  <a:lnTo>
                    <a:pt x="1329" y="838"/>
                  </a:lnTo>
                  <a:lnTo>
                    <a:pt x="1329" y="838"/>
                  </a:lnTo>
                  <a:lnTo>
                    <a:pt x="1332" y="836"/>
                  </a:lnTo>
                  <a:lnTo>
                    <a:pt x="1332" y="836"/>
                  </a:lnTo>
                  <a:lnTo>
                    <a:pt x="1332" y="836"/>
                  </a:lnTo>
                  <a:lnTo>
                    <a:pt x="1332" y="833"/>
                  </a:lnTo>
                  <a:lnTo>
                    <a:pt x="1332" y="833"/>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1"/>
            <p:cNvSpPr>
              <a:spLocks noEditPoints="1"/>
            </p:cNvSpPr>
            <p:nvPr/>
          </p:nvSpPr>
          <p:spPr bwMode="auto">
            <a:xfrm>
              <a:off x="3926" y="30"/>
              <a:ext cx="2234" cy="2715"/>
            </a:xfrm>
            <a:custGeom>
              <a:avLst/>
              <a:gdLst>
                <a:gd name="T0" fmla="*/ 492 w 2234"/>
                <a:gd name="T1" fmla="*/ 677 h 2715"/>
                <a:gd name="T2" fmla="*/ 537 w 2234"/>
                <a:gd name="T3" fmla="*/ 1309 h 2715"/>
                <a:gd name="T4" fmla="*/ 559 w 2234"/>
                <a:gd name="T5" fmla="*/ 1037 h 2715"/>
                <a:gd name="T6" fmla="*/ 492 w 2234"/>
                <a:gd name="T7" fmla="*/ 904 h 2715"/>
                <a:gd name="T8" fmla="*/ 1309 w 2234"/>
                <a:gd name="T9" fmla="*/ 1321 h 2715"/>
                <a:gd name="T10" fmla="*/ 1174 w 2234"/>
                <a:gd name="T11" fmla="*/ 1413 h 2715"/>
                <a:gd name="T12" fmla="*/ 987 w 2234"/>
                <a:gd name="T13" fmla="*/ 1243 h 2715"/>
                <a:gd name="T14" fmla="*/ 835 w 2234"/>
                <a:gd name="T15" fmla="*/ 1101 h 2715"/>
                <a:gd name="T16" fmla="*/ 876 w 2234"/>
                <a:gd name="T17" fmla="*/ 1394 h 2715"/>
                <a:gd name="T18" fmla="*/ 767 w 2234"/>
                <a:gd name="T19" fmla="*/ 1375 h 2715"/>
                <a:gd name="T20" fmla="*/ 412 w 2234"/>
                <a:gd name="T21" fmla="*/ 1354 h 2715"/>
                <a:gd name="T22" fmla="*/ 395 w 2234"/>
                <a:gd name="T23" fmla="*/ 1465 h 2715"/>
                <a:gd name="T24" fmla="*/ 611 w 2234"/>
                <a:gd name="T25" fmla="*/ 2116 h 2715"/>
                <a:gd name="T26" fmla="*/ 1070 w 2234"/>
                <a:gd name="T27" fmla="*/ 1790 h 2715"/>
                <a:gd name="T28" fmla="*/ 1188 w 2234"/>
                <a:gd name="T29" fmla="*/ 1657 h 2715"/>
                <a:gd name="T30" fmla="*/ 1219 w 2234"/>
                <a:gd name="T31" fmla="*/ 1191 h 2715"/>
                <a:gd name="T32" fmla="*/ 1387 w 2234"/>
                <a:gd name="T33" fmla="*/ 1155 h 2715"/>
                <a:gd name="T34" fmla="*/ 1429 w 2234"/>
                <a:gd name="T35" fmla="*/ 1704 h 2715"/>
                <a:gd name="T36" fmla="*/ 1384 w 2234"/>
                <a:gd name="T37" fmla="*/ 1799 h 2715"/>
                <a:gd name="T38" fmla="*/ 954 w 2234"/>
                <a:gd name="T39" fmla="*/ 873 h 2715"/>
                <a:gd name="T40" fmla="*/ 795 w 2234"/>
                <a:gd name="T41" fmla="*/ 987 h 2715"/>
                <a:gd name="T42" fmla="*/ 672 w 2234"/>
                <a:gd name="T43" fmla="*/ 992 h 2715"/>
                <a:gd name="T44" fmla="*/ 632 w 2234"/>
                <a:gd name="T45" fmla="*/ 658 h 2715"/>
                <a:gd name="T46" fmla="*/ 1479 w 2234"/>
                <a:gd name="T47" fmla="*/ 942 h 2715"/>
                <a:gd name="T48" fmla="*/ 906 w 2234"/>
                <a:gd name="T49" fmla="*/ 689 h 2715"/>
                <a:gd name="T50" fmla="*/ 916 w 2234"/>
                <a:gd name="T51" fmla="*/ 800 h 2715"/>
                <a:gd name="T52" fmla="*/ 1517 w 2234"/>
                <a:gd name="T53" fmla="*/ 987 h 2715"/>
                <a:gd name="T54" fmla="*/ 1022 w 2234"/>
                <a:gd name="T55" fmla="*/ 180 h 2715"/>
                <a:gd name="T56" fmla="*/ 989 w 2234"/>
                <a:gd name="T57" fmla="*/ 478 h 2715"/>
                <a:gd name="T58" fmla="*/ 970 w 2234"/>
                <a:gd name="T59" fmla="*/ 632 h 2715"/>
                <a:gd name="T60" fmla="*/ 1138 w 2234"/>
                <a:gd name="T61" fmla="*/ 490 h 2715"/>
                <a:gd name="T62" fmla="*/ 1169 w 2234"/>
                <a:gd name="T63" fmla="*/ 161 h 2715"/>
                <a:gd name="T64" fmla="*/ 928 w 2234"/>
                <a:gd name="T65" fmla="*/ 109 h 2715"/>
                <a:gd name="T66" fmla="*/ 710 w 2234"/>
                <a:gd name="T67" fmla="*/ 478 h 2715"/>
                <a:gd name="T68" fmla="*/ 800 w 2234"/>
                <a:gd name="T69" fmla="*/ 525 h 2715"/>
                <a:gd name="T70" fmla="*/ 918 w 2234"/>
                <a:gd name="T71" fmla="*/ 476 h 2715"/>
                <a:gd name="T72" fmla="*/ 774 w 2234"/>
                <a:gd name="T73" fmla="*/ 322 h 2715"/>
                <a:gd name="T74" fmla="*/ 693 w 2234"/>
                <a:gd name="T75" fmla="*/ 765 h 2715"/>
                <a:gd name="T76" fmla="*/ 637 w 2234"/>
                <a:gd name="T77" fmla="*/ 722 h 2715"/>
                <a:gd name="T78" fmla="*/ 883 w 2234"/>
                <a:gd name="T79" fmla="*/ 570 h 2715"/>
                <a:gd name="T80" fmla="*/ 1708 w 2234"/>
                <a:gd name="T81" fmla="*/ 2277 h 2715"/>
                <a:gd name="T82" fmla="*/ 1973 w 2234"/>
                <a:gd name="T83" fmla="*/ 1536 h 2715"/>
                <a:gd name="T84" fmla="*/ 2087 w 2234"/>
                <a:gd name="T85" fmla="*/ 1489 h 2715"/>
                <a:gd name="T86" fmla="*/ 1891 w 2234"/>
                <a:gd name="T87" fmla="*/ 1345 h 2715"/>
                <a:gd name="T88" fmla="*/ 1917 w 2234"/>
                <a:gd name="T89" fmla="*/ 1266 h 2715"/>
                <a:gd name="T90" fmla="*/ 2016 w 2234"/>
                <a:gd name="T91" fmla="*/ 1290 h 2715"/>
                <a:gd name="T92" fmla="*/ 1976 w 2234"/>
                <a:gd name="T93" fmla="*/ 1181 h 2715"/>
                <a:gd name="T94" fmla="*/ 1791 w 2234"/>
                <a:gd name="T95" fmla="*/ 1148 h 2715"/>
                <a:gd name="T96" fmla="*/ 1668 w 2234"/>
                <a:gd name="T97" fmla="*/ 1046 h 2715"/>
                <a:gd name="T98" fmla="*/ 1521 w 2234"/>
                <a:gd name="T99" fmla="*/ 1004 h 2715"/>
                <a:gd name="T100" fmla="*/ 1394 w 2234"/>
                <a:gd name="T101" fmla="*/ 914 h 2715"/>
                <a:gd name="T102" fmla="*/ 1143 w 2234"/>
                <a:gd name="T103" fmla="*/ 852 h 2715"/>
                <a:gd name="T104" fmla="*/ 1124 w 2234"/>
                <a:gd name="T105" fmla="*/ 1051 h 2715"/>
                <a:gd name="T106" fmla="*/ 1119 w 2234"/>
                <a:gd name="T107" fmla="*/ 1143 h 2715"/>
                <a:gd name="T108" fmla="*/ 1403 w 2234"/>
                <a:gd name="T109" fmla="*/ 1134 h 2715"/>
                <a:gd name="T110" fmla="*/ 1661 w 2234"/>
                <a:gd name="T111" fmla="*/ 1292 h 2715"/>
                <a:gd name="T112" fmla="*/ 1609 w 2234"/>
                <a:gd name="T113" fmla="*/ 1591 h 2715"/>
                <a:gd name="T114" fmla="*/ 1756 w 2234"/>
                <a:gd name="T115" fmla="*/ 1558 h 2715"/>
                <a:gd name="T116" fmla="*/ 1976 w 2234"/>
                <a:gd name="T117" fmla="*/ 1638 h 2715"/>
                <a:gd name="T118" fmla="*/ 2229 w 2234"/>
                <a:gd name="T119" fmla="*/ 1714 h 2715"/>
                <a:gd name="T120" fmla="*/ 1725 w 2234"/>
                <a:gd name="T121" fmla="*/ 2616 h 2715"/>
                <a:gd name="T122" fmla="*/ 1713 w 2234"/>
                <a:gd name="T123" fmla="*/ 1532 h 2715"/>
                <a:gd name="T124" fmla="*/ 1597 w 2234"/>
                <a:gd name="T125" fmla="*/ 2043 h 2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34" h="2715">
                  <a:moveTo>
                    <a:pt x="225" y="1278"/>
                  </a:moveTo>
                  <a:lnTo>
                    <a:pt x="225" y="1278"/>
                  </a:lnTo>
                  <a:lnTo>
                    <a:pt x="225" y="1278"/>
                  </a:lnTo>
                  <a:lnTo>
                    <a:pt x="225" y="1281"/>
                  </a:lnTo>
                  <a:lnTo>
                    <a:pt x="225" y="1281"/>
                  </a:lnTo>
                  <a:lnTo>
                    <a:pt x="227" y="1281"/>
                  </a:lnTo>
                  <a:lnTo>
                    <a:pt x="227" y="1281"/>
                  </a:lnTo>
                  <a:lnTo>
                    <a:pt x="230" y="1281"/>
                  </a:lnTo>
                  <a:lnTo>
                    <a:pt x="227" y="1281"/>
                  </a:lnTo>
                  <a:lnTo>
                    <a:pt x="225" y="1278"/>
                  </a:lnTo>
                  <a:lnTo>
                    <a:pt x="225" y="1278"/>
                  </a:lnTo>
                  <a:close/>
                  <a:moveTo>
                    <a:pt x="1029" y="1887"/>
                  </a:moveTo>
                  <a:lnTo>
                    <a:pt x="1029" y="1887"/>
                  </a:lnTo>
                  <a:lnTo>
                    <a:pt x="1027" y="1887"/>
                  </a:lnTo>
                  <a:lnTo>
                    <a:pt x="1027" y="1887"/>
                  </a:lnTo>
                  <a:lnTo>
                    <a:pt x="1027" y="1884"/>
                  </a:lnTo>
                  <a:lnTo>
                    <a:pt x="1025" y="1887"/>
                  </a:lnTo>
                  <a:lnTo>
                    <a:pt x="1025" y="1887"/>
                  </a:lnTo>
                  <a:lnTo>
                    <a:pt x="1025" y="1887"/>
                  </a:lnTo>
                  <a:lnTo>
                    <a:pt x="1025" y="1887"/>
                  </a:lnTo>
                  <a:lnTo>
                    <a:pt x="1025" y="1887"/>
                  </a:lnTo>
                  <a:lnTo>
                    <a:pt x="1025" y="1889"/>
                  </a:lnTo>
                  <a:lnTo>
                    <a:pt x="1025" y="1889"/>
                  </a:lnTo>
                  <a:lnTo>
                    <a:pt x="1027" y="1887"/>
                  </a:lnTo>
                  <a:lnTo>
                    <a:pt x="1027" y="1887"/>
                  </a:lnTo>
                  <a:lnTo>
                    <a:pt x="1029" y="1889"/>
                  </a:lnTo>
                  <a:lnTo>
                    <a:pt x="1027" y="1889"/>
                  </a:lnTo>
                  <a:lnTo>
                    <a:pt x="1027" y="1889"/>
                  </a:lnTo>
                  <a:lnTo>
                    <a:pt x="1025" y="1891"/>
                  </a:lnTo>
                  <a:lnTo>
                    <a:pt x="1027" y="1891"/>
                  </a:lnTo>
                  <a:lnTo>
                    <a:pt x="1029" y="1889"/>
                  </a:lnTo>
                  <a:lnTo>
                    <a:pt x="1029" y="1891"/>
                  </a:lnTo>
                  <a:lnTo>
                    <a:pt x="1032" y="1889"/>
                  </a:lnTo>
                  <a:lnTo>
                    <a:pt x="1034" y="1887"/>
                  </a:lnTo>
                  <a:lnTo>
                    <a:pt x="1034" y="1887"/>
                  </a:lnTo>
                  <a:lnTo>
                    <a:pt x="1034" y="1887"/>
                  </a:lnTo>
                  <a:lnTo>
                    <a:pt x="1029" y="1887"/>
                  </a:lnTo>
                  <a:close/>
                  <a:moveTo>
                    <a:pt x="1001" y="1934"/>
                  </a:moveTo>
                  <a:lnTo>
                    <a:pt x="1001" y="1934"/>
                  </a:lnTo>
                  <a:lnTo>
                    <a:pt x="1001" y="1934"/>
                  </a:lnTo>
                  <a:lnTo>
                    <a:pt x="1001" y="1932"/>
                  </a:lnTo>
                  <a:lnTo>
                    <a:pt x="999" y="1932"/>
                  </a:lnTo>
                  <a:lnTo>
                    <a:pt x="999" y="1932"/>
                  </a:lnTo>
                  <a:lnTo>
                    <a:pt x="999" y="1934"/>
                  </a:lnTo>
                  <a:lnTo>
                    <a:pt x="994" y="1934"/>
                  </a:lnTo>
                  <a:lnTo>
                    <a:pt x="994" y="1934"/>
                  </a:lnTo>
                  <a:lnTo>
                    <a:pt x="994" y="1934"/>
                  </a:lnTo>
                  <a:lnTo>
                    <a:pt x="994" y="1936"/>
                  </a:lnTo>
                  <a:lnTo>
                    <a:pt x="994" y="1936"/>
                  </a:lnTo>
                  <a:lnTo>
                    <a:pt x="996" y="1936"/>
                  </a:lnTo>
                  <a:lnTo>
                    <a:pt x="996" y="1936"/>
                  </a:lnTo>
                  <a:lnTo>
                    <a:pt x="999" y="1939"/>
                  </a:lnTo>
                  <a:lnTo>
                    <a:pt x="999" y="1941"/>
                  </a:lnTo>
                  <a:lnTo>
                    <a:pt x="1001" y="1941"/>
                  </a:lnTo>
                  <a:lnTo>
                    <a:pt x="1003" y="1939"/>
                  </a:lnTo>
                  <a:lnTo>
                    <a:pt x="1003" y="1936"/>
                  </a:lnTo>
                  <a:lnTo>
                    <a:pt x="1003" y="1936"/>
                  </a:lnTo>
                  <a:lnTo>
                    <a:pt x="1003" y="1936"/>
                  </a:lnTo>
                  <a:lnTo>
                    <a:pt x="1001" y="1934"/>
                  </a:lnTo>
                  <a:close/>
                  <a:moveTo>
                    <a:pt x="495" y="717"/>
                  </a:moveTo>
                  <a:lnTo>
                    <a:pt x="495" y="717"/>
                  </a:lnTo>
                  <a:lnTo>
                    <a:pt x="497" y="717"/>
                  </a:lnTo>
                  <a:lnTo>
                    <a:pt x="495" y="717"/>
                  </a:lnTo>
                  <a:close/>
                  <a:moveTo>
                    <a:pt x="305" y="1347"/>
                  </a:moveTo>
                  <a:lnTo>
                    <a:pt x="305" y="1347"/>
                  </a:lnTo>
                  <a:lnTo>
                    <a:pt x="305" y="1347"/>
                  </a:lnTo>
                  <a:lnTo>
                    <a:pt x="303" y="1347"/>
                  </a:lnTo>
                  <a:lnTo>
                    <a:pt x="303" y="1349"/>
                  </a:lnTo>
                  <a:lnTo>
                    <a:pt x="303" y="1349"/>
                  </a:lnTo>
                  <a:lnTo>
                    <a:pt x="303" y="1349"/>
                  </a:lnTo>
                  <a:lnTo>
                    <a:pt x="301" y="1349"/>
                  </a:lnTo>
                  <a:lnTo>
                    <a:pt x="301" y="1352"/>
                  </a:lnTo>
                  <a:lnTo>
                    <a:pt x="303" y="1354"/>
                  </a:lnTo>
                  <a:lnTo>
                    <a:pt x="305" y="1354"/>
                  </a:lnTo>
                  <a:lnTo>
                    <a:pt x="305" y="1354"/>
                  </a:lnTo>
                  <a:lnTo>
                    <a:pt x="305" y="1352"/>
                  </a:lnTo>
                  <a:lnTo>
                    <a:pt x="308" y="1349"/>
                  </a:lnTo>
                  <a:lnTo>
                    <a:pt x="308" y="1349"/>
                  </a:lnTo>
                  <a:lnTo>
                    <a:pt x="308" y="1349"/>
                  </a:lnTo>
                  <a:lnTo>
                    <a:pt x="310" y="1349"/>
                  </a:lnTo>
                  <a:lnTo>
                    <a:pt x="310" y="1349"/>
                  </a:lnTo>
                  <a:lnTo>
                    <a:pt x="313" y="1349"/>
                  </a:lnTo>
                  <a:lnTo>
                    <a:pt x="313" y="1347"/>
                  </a:lnTo>
                  <a:lnTo>
                    <a:pt x="310" y="1347"/>
                  </a:lnTo>
                  <a:lnTo>
                    <a:pt x="305" y="1347"/>
                  </a:lnTo>
                  <a:lnTo>
                    <a:pt x="305" y="1347"/>
                  </a:lnTo>
                  <a:close/>
                  <a:moveTo>
                    <a:pt x="234" y="1371"/>
                  </a:moveTo>
                  <a:lnTo>
                    <a:pt x="237" y="1371"/>
                  </a:lnTo>
                  <a:lnTo>
                    <a:pt x="244" y="1373"/>
                  </a:lnTo>
                  <a:lnTo>
                    <a:pt x="244" y="1371"/>
                  </a:lnTo>
                  <a:lnTo>
                    <a:pt x="246" y="1371"/>
                  </a:lnTo>
                  <a:lnTo>
                    <a:pt x="246" y="1368"/>
                  </a:lnTo>
                  <a:lnTo>
                    <a:pt x="244" y="1368"/>
                  </a:lnTo>
                  <a:lnTo>
                    <a:pt x="239" y="1368"/>
                  </a:lnTo>
                  <a:lnTo>
                    <a:pt x="239" y="1371"/>
                  </a:lnTo>
                  <a:lnTo>
                    <a:pt x="239" y="1371"/>
                  </a:lnTo>
                  <a:lnTo>
                    <a:pt x="239" y="1371"/>
                  </a:lnTo>
                  <a:lnTo>
                    <a:pt x="242" y="1371"/>
                  </a:lnTo>
                  <a:lnTo>
                    <a:pt x="242" y="1371"/>
                  </a:lnTo>
                  <a:lnTo>
                    <a:pt x="239" y="1371"/>
                  </a:lnTo>
                  <a:lnTo>
                    <a:pt x="234" y="1371"/>
                  </a:lnTo>
                  <a:lnTo>
                    <a:pt x="234" y="1371"/>
                  </a:lnTo>
                  <a:lnTo>
                    <a:pt x="234" y="1371"/>
                  </a:lnTo>
                  <a:close/>
                  <a:moveTo>
                    <a:pt x="230" y="1300"/>
                  </a:moveTo>
                  <a:lnTo>
                    <a:pt x="230" y="1300"/>
                  </a:lnTo>
                  <a:lnTo>
                    <a:pt x="230" y="1300"/>
                  </a:lnTo>
                  <a:lnTo>
                    <a:pt x="230" y="1300"/>
                  </a:lnTo>
                  <a:lnTo>
                    <a:pt x="230" y="1300"/>
                  </a:lnTo>
                  <a:lnTo>
                    <a:pt x="232" y="1304"/>
                  </a:lnTo>
                  <a:lnTo>
                    <a:pt x="232" y="1304"/>
                  </a:lnTo>
                  <a:lnTo>
                    <a:pt x="232" y="1304"/>
                  </a:lnTo>
                  <a:lnTo>
                    <a:pt x="232" y="1302"/>
                  </a:lnTo>
                  <a:lnTo>
                    <a:pt x="230" y="1300"/>
                  </a:lnTo>
                  <a:lnTo>
                    <a:pt x="230" y="1300"/>
                  </a:lnTo>
                  <a:close/>
                  <a:moveTo>
                    <a:pt x="242" y="1309"/>
                  </a:moveTo>
                  <a:lnTo>
                    <a:pt x="242" y="1309"/>
                  </a:lnTo>
                  <a:lnTo>
                    <a:pt x="239" y="1307"/>
                  </a:lnTo>
                  <a:lnTo>
                    <a:pt x="237" y="1307"/>
                  </a:lnTo>
                  <a:lnTo>
                    <a:pt x="237" y="1307"/>
                  </a:lnTo>
                  <a:lnTo>
                    <a:pt x="234" y="1307"/>
                  </a:lnTo>
                  <a:lnTo>
                    <a:pt x="234" y="1307"/>
                  </a:lnTo>
                  <a:lnTo>
                    <a:pt x="234" y="1307"/>
                  </a:lnTo>
                  <a:lnTo>
                    <a:pt x="242" y="1309"/>
                  </a:lnTo>
                  <a:close/>
                  <a:moveTo>
                    <a:pt x="821" y="1101"/>
                  </a:moveTo>
                  <a:lnTo>
                    <a:pt x="821" y="1101"/>
                  </a:lnTo>
                  <a:lnTo>
                    <a:pt x="821" y="1101"/>
                  </a:lnTo>
                  <a:lnTo>
                    <a:pt x="821" y="1101"/>
                  </a:lnTo>
                  <a:close/>
                  <a:moveTo>
                    <a:pt x="816" y="1174"/>
                  </a:moveTo>
                  <a:lnTo>
                    <a:pt x="819" y="1174"/>
                  </a:lnTo>
                  <a:lnTo>
                    <a:pt x="819" y="1174"/>
                  </a:lnTo>
                  <a:lnTo>
                    <a:pt x="816" y="1174"/>
                  </a:lnTo>
                  <a:close/>
                  <a:moveTo>
                    <a:pt x="890" y="1297"/>
                  </a:moveTo>
                  <a:lnTo>
                    <a:pt x="890" y="1297"/>
                  </a:lnTo>
                  <a:lnTo>
                    <a:pt x="890" y="1297"/>
                  </a:lnTo>
                  <a:lnTo>
                    <a:pt x="890" y="1297"/>
                  </a:lnTo>
                  <a:close/>
                  <a:moveTo>
                    <a:pt x="1055" y="1863"/>
                  </a:moveTo>
                  <a:lnTo>
                    <a:pt x="1053" y="1861"/>
                  </a:lnTo>
                  <a:lnTo>
                    <a:pt x="1053" y="1861"/>
                  </a:lnTo>
                  <a:lnTo>
                    <a:pt x="1051" y="1861"/>
                  </a:lnTo>
                  <a:lnTo>
                    <a:pt x="1051" y="1861"/>
                  </a:lnTo>
                  <a:lnTo>
                    <a:pt x="1051" y="1861"/>
                  </a:lnTo>
                  <a:lnTo>
                    <a:pt x="1051" y="1861"/>
                  </a:lnTo>
                  <a:lnTo>
                    <a:pt x="1051" y="1861"/>
                  </a:lnTo>
                  <a:lnTo>
                    <a:pt x="1051" y="1861"/>
                  </a:lnTo>
                  <a:lnTo>
                    <a:pt x="1055" y="1863"/>
                  </a:lnTo>
                  <a:lnTo>
                    <a:pt x="1055" y="1863"/>
                  </a:lnTo>
                  <a:lnTo>
                    <a:pt x="1055" y="1863"/>
                  </a:lnTo>
                  <a:lnTo>
                    <a:pt x="1055" y="1863"/>
                  </a:lnTo>
                  <a:close/>
                  <a:moveTo>
                    <a:pt x="1254" y="1444"/>
                  </a:moveTo>
                  <a:lnTo>
                    <a:pt x="1254" y="1444"/>
                  </a:lnTo>
                  <a:lnTo>
                    <a:pt x="1254" y="1444"/>
                  </a:lnTo>
                  <a:lnTo>
                    <a:pt x="1254" y="1444"/>
                  </a:lnTo>
                  <a:close/>
                  <a:moveTo>
                    <a:pt x="514" y="518"/>
                  </a:moveTo>
                  <a:lnTo>
                    <a:pt x="514" y="518"/>
                  </a:lnTo>
                  <a:lnTo>
                    <a:pt x="514" y="516"/>
                  </a:lnTo>
                  <a:lnTo>
                    <a:pt x="516" y="514"/>
                  </a:lnTo>
                  <a:lnTo>
                    <a:pt x="516" y="511"/>
                  </a:lnTo>
                  <a:lnTo>
                    <a:pt x="516" y="509"/>
                  </a:lnTo>
                  <a:lnTo>
                    <a:pt x="514" y="507"/>
                  </a:lnTo>
                  <a:lnTo>
                    <a:pt x="509" y="507"/>
                  </a:lnTo>
                  <a:lnTo>
                    <a:pt x="507" y="514"/>
                  </a:lnTo>
                  <a:lnTo>
                    <a:pt x="507" y="521"/>
                  </a:lnTo>
                  <a:lnTo>
                    <a:pt x="511" y="518"/>
                  </a:lnTo>
                  <a:lnTo>
                    <a:pt x="514" y="518"/>
                  </a:lnTo>
                  <a:close/>
                  <a:moveTo>
                    <a:pt x="890" y="1335"/>
                  </a:moveTo>
                  <a:lnTo>
                    <a:pt x="890" y="1335"/>
                  </a:lnTo>
                  <a:lnTo>
                    <a:pt x="890" y="1335"/>
                  </a:lnTo>
                  <a:lnTo>
                    <a:pt x="890" y="1335"/>
                  </a:lnTo>
                  <a:close/>
                  <a:moveTo>
                    <a:pt x="1008" y="1908"/>
                  </a:moveTo>
                  <a:lnTo>
                    <a:pt x="1008" y="1908"/>
                  </a:lnTo>
                  <a:lnTo>
                    <a:pt x="1008" y="1908"/>
                  </a:lnTo>
                  <a:lnTo>
                    <a:pt x="1008" y="1908"/>
                  </a:lnTo>
                  <a:close/>
                  <a:moveTo>
                    <a:pt x="757" y="1423"/>
                  </a:moveTo>
                  <a:lnTo>
                    <a:pt x="757" y="1423"/>
                  </a:lnTo>
                  <a:lnTo>
                    <a:pt x="757" y="1423"/>
                  </a:lnTo>
                  <a:lnTo>
                    <a:pt x="757" y="1423"/>
                  </a:lnTo>
                  <a:close/>
                  <a:moveTo>
                    <a:pt x="632" y="1250"/>
                  </a:moveTo>
                  <a:lnTo>
                    <a:pt x="630" y="1252"/>
                  </a:lnTo>
                  <a:lnTo>
                    <a:pt x="630" y="1252"/>
                  </a:lnTo>
                  <a:lnTo>
                    <a:pt x="630" y="1255"/>
                  </a:lnTo>
                  <a:lnTo>
                    <a:pt x="630" y="1255"/>
                  </a:lnTo>
                  <a:lnTo>
                    <a:pt x="632" y="1257"/>
                  </a:lnTo>
                  <a:lnTo>
                    <a:pt x="632" y="1257"/>
                  </a:lnTo>
                  <a:lnTo>
                    <a:pt x="634" y="1257"/>
                  </a:lnTo>
                  <a:lnTo>
                    <a:pt x="634" y="1252"/>
                  </a:lnTo>
                  <a:lnTo>
                    <a:pt x="634" y="1252"/>
                  </a:lnTo>
                  <a:lnTo>
                    <a:pt x="632" y="1250"/>
                  </a:lnTo>
                  <a:close/>
                  <a:moveTo>
                    <a:pt x="324" y="1385"/>
                  </a:moveTo>
                  <a:lnTo>
                    <a:pt x="320" y="1387"/>
                  </a:lnTo>
                  <a:lnTo>
                    <a:pt x="320" y="1387"/>
                  </a:lnTo>
                  <a:lnTo>
                    <a:pt x="320" y="1389"/>
                  </a:lnTo>
                  <a:lnTo>
                    <a:pt x="320" y="1389"/>
                  </a:lnTo>
                  <a:lnTo>
                    <a:pt x="324" y="1387"/>
                  </a:lnTo>
                  <a:lnTo>
                    <a:pt x="327" y="1387"/>
                  </a:lnTo>
                  <a:lnTo>
                    <a:pt x="327" y="1387"/>
                  </a:lnTo>
                  <a:lnTo>
                    <a:pt x="329" y="1382"/>
                  </a:lnTo>
                  <a:lnTo>
                    <a:pt x="329" y="1382"/>
                  </a:lnTo>
                  <a:lnTo>
                    <a:pt x="329" y="1382"/>
                  </a:lnTo>
                  <a:lnTo>
                    <a:pt x="329" y="1382"/>
                  </a:lnTo>
                  <a:lnTo>
                    <a:pt x="329" y="1382"/>
                  </a:lnTo>
                  <a:lnTo>
                    <a:pt x="329" y="1382"/>
                  </a:lnTo>
                  <a:lnTo>
                    <a:pt x="324" y="1385"/>
                  </a:lnTo>
                  <a:close/>
                  <a:moveTo>
                    <a:pt x="462" y="783"/>
                  </a:moveTo>
                  <a:lnTo>
                    <a:pt x="469" y="786"/>
                  </a:lnTo>
                  <a:lnTo>
                    <a:pt x="471" y="786"/>
                  </a:lnTo>
                  <a:lnTo>
                    <a:pt x="473" y="783"/>
                  </a:lnTo>
                  <a:lnTo>
                    <a:pt x="473" y="783"/>
                  </a:lnTo>
                  <a:lnTo>
                    <a:pt x="473" y="781"/>
                  </a:lnTo>
                  <a:lnTo>
                    <a:pt x="473" y="781"/>
                  </a:lnTo>
                  <a:lnTo>
                    <a:pt x="473" y="781"/>
                  </a:lnTo>
                  <a:lnTo>
                    <a:pt x="476" y="779"/>
                  </a:lnTo>
                  <a:lnTo>
                    <a:pt x="476" y="779"/>
                  </a:lnTo>
                  <a:lnTo>
                    <a:pt x="483" y="776"/>
                  </a:lnTo>
                  <a:lnTo>
                    <a:pt x="485" y="776"/>
                  </a:lnTo>
                  <a:lnTo>
                    <a:pt x="483" y="774"/>
                  </a:lnTo>
                  <a:lnTo>
                    <a:pt x="485" y="776"/>
                  </a:lnTo>
                  <a:lnTo>
                    <a:pt x="485" y="774"/>
                  </a:lnTo>
                  <a:lnTo>
                    <a:pt x="485" y="774"/>
                  </a:lnTo>
                  <a:lnTo>
                    <a:pt x="485" y="774"/>
                  </a:lnTo>
                  <a:lnTo>
                    <a:pt x="485" y="774"/>
                  </a:lnTo>
                  <a:lnTo>
                    <a:pt x="488" y="772"/>
                  </a:lnTo>
                  <a:lnTo>
                    <a:pt x="488" y="772"/>
                  </a:lnTo>
                  <a:lnTo>
                    <a:pt x="488" y="772"/>
                  </a:lnTo>
                  <a:lnTo>
                    <a:pt x="490" y="769"/>
                  </a:lnTo>
                  <a:lnTo>
                    <a:pt x="495" y="772"/>
                  </a:lnTo>
                  <a:lnTo>
                    <a:pt x="495" y="774"/>
                  </a:lnTo>
                  <a:lnTo>
                    <a:pt x="495" y="776"/>
                  </a:lnTo>
                  <a:lnTo>
                    <a:pt x="497" y="779"/>
                  </a:lnTo>
                  <a:lnTo>
                    <a:pt x="490" y="776"/>
                  </a:lnTo>
                  <a:lnTo>
                    <a:pt x="490" y="776"/>
                  </a:lnTo>
                  <a:lnTo>
                    <a:pt x="495" y="781"/>
                  </a:lnTo>
                  <a:lnTo>
                    <a:pt x="495" y="781"/>
                  </a:lnTo>
                  <a:lnTo>
                    <a:pt x="495" y="783"/>
                  </a:lnTo>
                  <a:lnTo>
                    <a:pt x="497" y="783"/>
                  </a:lnTo>
                  <a:lnTo>
                    <a:pt x="497" y="783"/>
                  </a:lnTo>
                  <a:lnTo>
                    <a:pt x="507" y="783"/>
                  </a:lnTo>
                  <a:lnTo>
                    <a:pt x="509" y="783"/>
                  </a:lnTo>
                  <a:lnTo>
                    <a:pt x="509" y="783"/>
                  </a:lnTo>
                  <a:lnTo>
                    <a:pt x="509" y="783"/>
                  </a:lnTo>
                  <a:lnTo>
                    <a:pt x="509" y="783"/>
                  </a:lnTo>
                  <a:lnTo>
                    <a:pt x="507" y="783"/>
                  </a:lnTo>
                  <a:lnTo>
                    <a:pt x="509" y="781"/>
                  </a:lnTo>
                  <a:lnTo>
                    <a:pt x="509" y="781"/>
                  </a:lnTo>
                  <a:lnTo>
                    <a:pt x="509" y="779"/>
                  </a:lnTo>
                  <a:lnTo>
                    <a:pt x="509" y="779"/>
                  </a:lnTo>
                  <a:lnTo>
                    <a:pt x="509" y="779"/>
                  </a:lnTo>
                  <a:lnTo>
                    <a:pt x="509" y="776"/>
                  </a:lnTo>
                  <a:lnTo>
                    <a:pt x="509" y="776"/>
                  </a:lnTo>
                  <a:lnTo>
                    <a:pt x="511" y="776"/>
                  </a:lnTo>
                  <a:lnTo>
                    <a:pt x="511" y="776"/>
                  </a:lnTo>
                  <a:lnTo>
                    <a:pt x="511" y="779"/>
                  </a:lnTo>
                  <a:lnTo>
                    <a:pt x="511" y="779"/>
                  </a:lnTo>
                  <a:lnTo>
                    <a:pt x="511" y="779"/>
                  </a:lnTo>
                  <a:lnTo>
                    <a:pt x="511" y="779"/>
                  </a:lnTo>
                  <a:lnTo>
                    <a:pt x="514" y="779"/>
                  </a:lnTo>
                  <a:lnTo>
                    <a:pt x="514" y="776"/>
                  </a:lnTo>
                  <a:lnTo>
                    <a:pt x="516" y="774"/>
                  </a:lnTo>
                  <a:lnTo>
                    <a:pt x="516" y="774"/>
                  </a:lnTo>
                  <a:lnTo>
                    <a:pt x="516" y="772"/>
                  </a:lnTo>
                  <a:lnTo>
                    <a:pt x="516" y="772"/>
                  </a:lnTo>
                  <a:lnTo>
                    <a:pt x="516" y="772"/>
                  </a:lnTo>
                  <a:lnTo>
                    <a:pt x="516" y="772"/>
                  </a:lnTo>
                  <a:lnTo>
                    <a:pt x="516" y="769"/>
                  </a:lnTo>
                  <a:lnTo>
                    <a:pt x="516" y="769"/>
                  </a:lnTo>
                  <a:lnTo>
                    <a:pt x="516" y="772"/>
                  </a:lnTo>
                  <a:lnTo>
                    <a:pt x="516" y="772"/>
                  </a:lnTo>
                  <a:lnTo>
                    <a:pt x="516" y="774"/>
                  </a:lnTo>
                  <a:lnTo>
                    <a:pt x="516" y="776"/>
                  </a:lnTo>
                  <a:lnTo>
                    <a:pt x="516" y="776"/>
                  </a:lnTo>
                  <a:lnTo>
                    <a:pt x="516" y="776"/>
                  </a:lnTo>
                  <a:lnTo>
                    <a:pt x="516" y="779"/>
                  </a:lnTo>
                  <a:lnTo>
                    <a:pt x="516" y="779"/>
                  </a:lnTo>
                  <a:lnTo>
                    <a:pt x="516" y="781"/>
                  </a:lnTo>
                  <a:lnTo>
                    <a:pt x="521" y="783"/>
                  </a:lnTo>
                  <a:lnTo>
                    <a:pt x="525" y="786"/>
                  </a:lnTo>
                  <a:lnTo>
                    <a:pt x="525" y="788"/>
                  </a:lnTo>
                  <a:lnTo>
                    <a:pt x="533" y="788"/>
                  </a:lnTo>
                  <a:lnTo>
                    <a:pt x="537" y="783"/>
                  </a:lnTo>
                  <a:lnTo>
                    <a:pt x="537" y="783"/>
                  </a:lnTo>
                  <a:lnTo>
                    <a:pt x="537" y="781"/>
                  </a:lnTo>
                  <a:lnTo>
                    <a:pt x="537" y="781"/>
                  </a:lnTo>
                  <a:lnTo>
                    <a:pt x="537" y="781"/>
                  </a:lnTo>
                  <a:lnTo>
                    <a:pt x="540" y="781"/>
                  </a:lnTo>
                  <a:lnTo>
                    <a:pt x="556" y="779"/>
                  </a:lnTo>
                  <a:lnTo>
                    <a:pt x="559" y="779"/>
                  </a:lnTo>
                  <a:lnTo>
                    <a:pt x="559" y="776"/>
                  </a:lnTo>
                  <a:lnTo>
                    <a:pt x="556" y="776"/>
                  </a:lnTo>
                  <a:lnTo>
                    <a:pt x="556" y="776"/>
                  </a:lnTo>
                  <a:lnTo>
                    <a:pt x="556" y="774"/>
                  </a:lnTo>
                  <a:lnTo>
                    <a:pt x="556" y="774"/>
                  </a:lnTo>
                  <a:lnTo>
                    <a:pt x="556" y="774"/>
                  </a:lnTo>
                  <a:lnTo>
                    <a:pt x="556" y="772"/>
                  </a:lnTo>
                  <a:lnTo>
                    <a:pt x="559" y="772"/>
                  </a:lnTo>
                  <a:lnTo>
                    <a:pt x="561" y="772"/>
                  </a:lnTo>
                  <a:lnTo>
                    <a:pt x="561" y="769"/>
                  </a:lnTo>
                  <a:lnTo>
                    <a:pt x="561" y="769"/>
                  </a:lnTo>
                  <a:lnTo>
                    <a:pt x="561" y="769"/>
                  </a:lnTo>
                  <a:lnTo>
                    <a:pt x="563" y="767"/>
                  </a:lnTo>
                  <a:lnTo>
                    <a:pt x="561" y="765"/>
                  </a:lnTo>
                  <a:lnTo>
                    <a:pt x="561" y="765"/>
                  </a:lnTo>
                  <a:lnTo>
                    <a:pt x="561" y="760"/>
                  </a:lnTo>
                  <a:lnTo>
                    <a:pt x="561" y="760"/>
                  </a:lnTo>
                  <a:lnTo>
                    <a:pt x="563" y="760"/>
                  </a:lnTo>
                  <a:lnTo>
                    <a:pt x="563" y="757"/>
                  </a:lnTo>
                  <a:lnTo>
                    <a:pt x="566" y="757"/>
                  </a:lnTo>
                  <a:lnTo>
                    <a:pt x="566" y="755"/>
                  </a:lnTo>
                  <a:lnTo>
                    <a:pt x="566" y="755"/>
                  </a:lnTo>
                  <a:lnTo>
                    <a:pt x="568" y="755"/>
                  </a:lnTo>
                  <a:lnTo>
                    <a:pt x="568" y="753"/>
                  </a:lnTo>
                  <a:lnTo>
                    <a:pt x="568" y="753"/>
                  </a:lnTo>
                  <a:lnTo>
                    <a:pt x="568" y="753"/>
                  </a:lnTo>
                  <a:lnTo>
                    <a:pt x="568" y="750"/>
                  </a:lnTo>
                  <a:lnTo>
                    <a:pt x="568" y="750"/>
                  </a:lnTo>
                  <a:lnTo>
                    <a:pt x="568" y="750"/>
                  </a:lnTo>
                  <a:lnTo>
                    <a:pt x="568" y="748"/>
                  </a:lnTo>
                  <a:lnTo>
                    <a:pt x="568" y="748"/>
                  </a:lnTo>
                  <a:lnTo>
                    <a:pt x="568" y="746"/>
                  </a:lnTo>
                  <a:lnTo>
                    <a:pt x="570" y="746"/>
                  </a:lnTo>
                  <a:lnTo>
                    <a:pt x="570" y="743"/>
                  </a:lnTo>
                  <a:lnTo>
                    <a:pt x="570" y="743"/>
                  </a:lnTo>
                  <a:lnTo>
                    <a:pt x="570" y="743"/>
                  </a:lnTo>
                  <a:lnTo>
                    <a:pt x="568" y="741"/>
                  </a:lnTo>
                  <a:lnTo>
                    <a:pt x="568" y="741"/>
                  </a:lnTo>
                  <a:lnTo>
                    <a:pt x="568" y="741"/>
                  </a:lnTo>
                  <a:lnTo>
                    <a:pt x="568" y="741"/>
                  </a:lnTo>
                  <a:lnTo>
                    <a:pt x="570" y="741"/>
                  </a:lnTo>
                  <a:lnTo>
                    <a:pt x="568" y="739"/>
                  </a:lnTo>
                  <a:lnTo>
                    <a:pt x="568" y="739"/>
                  </a:lnTo>
                  <a:lnTo>
                    <a:pt x="568" y="739"/>
                  </a:lnTo>
                  <a:lnTo>
                    <a:pt x="568" y="739"/>
                  </a:lnTo>
                  <a:lnTo>
                    <a:pt x="570" y="736"/>
                  </a:lnTo>
                  <a:lnTo>
                    <a:pt x="573" y="736"/>
                  </a:lnTo>
                  <a:lnTo>
                    <a:pt x="573" y="736"/>
                  </a:lnTo>
                  <a:lnTo>
                    <a:pt x="573" y="736"/>
                  </a:lnTo>
                  <a:lnTo>
                    <a:pt x="575" y="734"/>
                  </a:lnTo>
                  <a:lnTo>
                    <a:pt x="575" y="731"/>
                  </a:lnTo>
                  <a:lnTo>
                    <a:pt x="575" y="731"/>
                  </a:lnTo>
                  <a:lnTo>
                    <a:pt x="575" y="729"/>
                  </a:lnTo>
                  <a:lnTo>
                    <a:pt x="575" y="729"/>
                  </a:lnTo>
                  <a:lnTo>
                    <a:pt x="577" y="729"/>
                  </a:lnTo>
                  <a:lnTo>
                    <a:pt x="577" y="727"/>
                  </a:lnTo>
                  <a:lnTo>
                    <a:pt x="577" y="727"/>
                  </a:lnTo>
                  <a:lnTo>
                    <a:pt x="577" y="727"/>
                  </a:lnTo>
                  <a:lnTo>
                    <a:pt x="577" y="727"/>
                  </a:lnTo>
                  <a:lnTo>
                    <a:pt x="577" y="724"/>
                  </a:lnTo>
                  <a:lnTo>
                    <a:pt x="577" y="722"/>
                  </a:lnTo>
                  <a:lnTo>
                    <a:pt x="577" y="722"/>
                  </a:lnTo>
                  <a:lnTo>
                    <a:pt x="575" y="720"/>
                  </a:lnTo>
                  <a:lnTo>
                    <a:pt x="577" y="720"/>
                  </a:lnTo>
                  <a:lnTo>
                    <a:pt x="577" y="717"/>
                  </a:lnTo>
                  <a:lnTo>
                    <a:pt x="577" y="715"/>
                  </a:lnTo>
                  <a:lnTo>
                    <a:pt x="577" y="712"/>
                  </a:lnTo>
                  <a:lnTo>
                    <a:pt x="577" y="710"/>
                  </a:lnTo>
                  <a:lnTo>
                    <a:pt x="575" y="708"/>
                  </a:lnTo>
                  <a:lnTo>
                    <a:pt x="575" y="703"/>
                  </a:lnTo>
                  <a:lnTo>
                    <a:pt x="570" y="698"/>
                  </a:lnTo>
                  <a:lnTo>
                    <a:pt x="559" y="691"/>
                  </a:lnTo>
                  <a:lnTo>
                    <a:pt x="554" y="689"/>
                  </a:lnTo>
                  <a:lnTo>
                    <a:pt x="551" y="689"/>
                  </a:lnTo>
                  <a:lnTo>
                    <a:pt x="551" y="691"/>
                  </a:lnTo>
                  <a:lnTo>
                    <a:pt x="551" y="694"/>
                  </a:lnTo>
                  <a:lnTo>
                    <a:pt x="549" y="694"/>
                  </a:lnTo>
                  <a:lnTo>
                    <a:pt x="547" y="696"/>
                  </a:lnTo>
                  <a:lnTo>
                    <a:pt x="547" y="698"/>
                  </a:lnTo>
                  <a:lnTo>
                    <a:pt x="544" y="701"/>
                  </a:lnTo>
                  <a:lnTo>
                    <a:pt x="544" y="701"/>
                  </a:lnTo>
                  <a:lnTo>
                    <a:pt x="544" y="703"/>
                  </a:lnTo>
                  <a:lnTo>
                    <a:pt x="544" y="705"/>
                  </a:lnTo>
                  <a:lnTo>
                    <a:pt x="544" y="708"/>
                  </a:lnTo>
                  <a:lnTo>
                    <a:pt x="544" y="708"/>
                  </a:lnTo>
                  <a:lnTo>
                    <a:pt x="544" y="710"/>
                  </a:lnTo>
                  <a:lnTo>
                    <a:pt x="549" y="710"/>
                  </a:lnTo>
                  <a:lnTo>
                    <a:pt x="549" y="712"/>
                  </a:lnTo>
                  <a:lnTo>
                    <a:pt x="547" y="712"/>
                  </a:lnTo>
                  <a:lnTo>
                    <a:pt x="544" y="712"/>
                  </a:lnTo>
                  <a:lnTo>
                    <a:pt x="544" y="715"/>
                  </a:lnTo>
                  <a:lnTo>
                    <a:pt x="544" y="715"/>
                  </a:lnTo>
                  <a:lnTo>
                    <a:pt x="544" y="717"/>
                  </a:lnTo>
                  <a:lnTo>
                    <a:pt x="542" y="717"/>
                  </a:lnTo>
                  <a:lnTo>
                    <a:pt x="542" y="720"/>
                  </a:lnTo>
                  <a:lnTo>
                    <a:pt x="542" y="720"/>
                  </a:lnTo>
                  <a:lnTo>
                    <a:pt x="542" y="720"/>
                  </a:lnTo>
                  <a:lnTo>
                    <a:pt x="542" y="722"/>
                  </a:lnTo>
                  <a:lnTo>
                    <a:pt x="542" y="722"/>
                  </a:lnTo>
                  <a:lnTo>
                    <a:pt x="542" y="722"/>
                  </a:lnTo>
                  <a:lnTo>
                    <a:pt x="542" y="724"/>
                  </a:lnTo>
                  <a:lnTo>
                    <a:pt x="542" y="724"/>
                  </a:lnTo>
                  <a:lnTo>
                    <a:pt x="542" y="724"/>
                  </a:lnTo>
                  <a:lnTo>
                    <a:pt x="542" y="724"/>
                  </a:lnTo>
                  <a:lnTo>
                    <a:pt x="542" y="722"/>
                  </a:lnTo>
                  <a:lnTo>
                    <a:pt x="542" y="722"/>
                  </a:lnTo>
                  <a:lnTo>
                    <a:pt x="542" y="720"/>
                  </a:lnTo>
                  <a:lnTo>
                    <a:pt x="542" y="717"/>
                  </a:lnTo>
                  <a:lnTo>
                    <a:pt x="542" y="715"/>
                  </a:lnTo>
                  <a:lnTo>
                    <a:pt x="540" y="715"/>
                  </a:lnTo>
                  <a:lnTo>
                    <a:pt x="540" y="715"/>
                  </a:lnTo>
                  <a:lnTo>
                    <a:pt x="540" y="712"/>
                  </a:lnTo>
                  <a:lnTo>
                    <a:pt x="542" y="712"/>
                  </a:lnTo>
                  <a:lnTo>
                    <a:pt x="542" y="712"/>
                  </a:lnTo>
                  <a:lnTo>
                    <a:pt x="542" y="712"/>
                  </a:lnTo>
                  <a:lnTo>
                    <a:pt x="542" y="710"/>
                  </a:lnTo>
                  <a:lnTo>
                    <a:pt x="540" y="710"/>
                  </a:lnTo>
                  <a:lnTo>
                    <a:pt x="540" y="710"/>
                  </a:lnTo>
                  <a:lnTo>
                    <a:pt x="540" y="708"/>
                  </a:lnTo>
                  <a:lnTo>
                    <a:pt x="540" y="708"/>
                  </a:lnTo>
                  <a:lnTo>
                    <a:pt x="540" y="705"/>
                  </a:lnTo>
                  <a:lnTo>
                    <a:pt x="540" y="705"/>
                  </a:lnTo>
                  <a:lnTo>
                    <a:pt x="540" y="705"/>
                  </a:lnTo>
                  <a:lnTo>
                    <a:pt x="542" y="703"/>
                  </a:lnTo>
                  <a:lnTo>
                    <a:pt x="540" y="703"/>
                  </a:lnTo>
                  <a:lnTo>
                    <a:pt x="540" y="703"/>
                  </a:lnTo>
                  <a:lnTo>
                    <a:pt x="537" y="701"/>
                  </a:lnTo>
                  <a:lnTo>
                    <a:pt x="535" y="701"/>
                  </a:lnTo>
                  <a:lnTo>
                    <a:pt x="535" y="701"/>
                  </a:lnTo>
                  <a:lnTo>
                    <a:pt x="525" y="703"/>
                  </a:lnTo>
                  <a:lnTo>
                    <a:pt x="525" y="703"/>
                  </a:lnTo>
                  <a:lnTo>
                    <a:pt x="525" y="703"/>
                  </a:lnTo>
                  <a:lnTo>
                    <a:pt x="523" y="708"/>
                  </a:lnTo>
                  <a:lnTo>
                    <a:pt x="521" y="708"/>
                  </a:lnTo>
                  <a:lnTo>
                    <a:pt x="521" y="710"/>
                  </a:lnTo>
                  <a:lnTo>
                    <a:pt x="518" y="710"/>
                  </a:lnTo>
                  <a:lnTo>
                    <a:pt x="518" y="710"/>
                  </a:lnTo>
                  <a:lnTo>
                    <a:pt x="518" y="710"/>
                  </a:lnTo>
                  <a:lnTo>
                    <a:pt x="518" y="708"/>
                  </a:lnTo>
                  <a:lnTo>
                    <a:pt x="518" y="708"/>
                  </a:lnTo>
                  <a:lnTo>
                    <a:pt x="518" y="705"/>
                  </a:lnTo>
                  <a:lnTo>
                    <a:pt x="521" y="703"/>
                  </a:lnTo>
                  <a:lnTo>
                    <a:pt x="521" y="703"/>
                  </a:lnTo>
                  <a:lnTo>
                    <a:pt x="521" y="703"/>
                  </a:lnTo>
                  <a:lnTo>
                    <a:pt x="521" y="703"/>
                  </a:lnTo>
                  <a:lnTo>
                    <a:pt x="521" y="703"/>
                  </a:lnTo>
                  <a:lnTo>
                    <a:pt x="521" y="703"/>
                  </a:lnTo>
                  <a:lnTo>
                    <a:pt x="523" y="701"/>
                  </a:lnTo>
                  <a:lnTo>
                    <a:pt x="525" y="701"/>
                  </a:lnTo>
                  <a:lnTo>
                    <a:pt x="525" y="701"/>
                  </a:lnTo>
                  <a:lnTo>
                    <a:pt x="525" y="698"/>
                  </a:lnTo>
                  <a:lnTo>
                    <a:pt x="525" y="698"/>
                  </a:lnTo>
                  <a:lnTo>
                    <a:pt x="525" y="698"/>
                  </a:lnTo>
                  <a:lnTo>
                    <a:pt x="528" y="696"/>
                  </a:lnTo>
                  <a:lnTo>
                    <a:pt x="528" y="696"/>
                  </a:lnTo>
                  <a:lnTo>
                    <a:pt x="528" y="696"/>
                  </a:lnTo>
                  <a:lnTo>
                    <a:pt x="528" y="694"/>
                  </a:lnTo>
                  <a:lnTo>
                    <a:pt x="528" y="691"/>
                  </a:lnTo>
                  <a:lnTo>
                    <a:pt x="528" y="691"/>
                  </a:lnTo>
                  <a:lnTo>
                    <a:pt x="528" y="691"/>
                  </a:lnTo>
                  <a:lnTo>
                    <a:pt x="528" y="689"/>
                  </a:lnTo>
                  <a:lnTo>
                    <a:pt x="528" y="689"/>
                  </a:lnTo>
                  <a:lnTo>
                    <a:pt x="525" y="686"/>
                  </a:lnTo>
                  <a:lnTo>
                    <a:pt x="523" y="686"/>
                  </a:lnTo>
                  <a:lnTo>
                    <a:pt x="521" y="686"/>
                  </a:lnTo>
                  <a:lnTo>
                    <a:pt x="518" y="686"/>
                  </a:lnTo>
                  <a:lnTo>
                    <a:pt x="514" y="686"/>
                  </a:lnTo>
                  <a:lnTo>
                    <a:pt x="511" y="686"/>
                  </a:lnTo>
                  <a:lnTo>
                    <a:pt x="511" y="686"/>
                  </a:lnTo>
                  <a:lnTo>
                    <a:pt x="511" y="684"/>
                  </a:lnTo>
                  <a:lnTo>
                    <a:pt x="514" y="684"/>
                  </a:lnTo>
                  <a:lnTo>
                    <a:pt x="514" y="684"/>
                  </a:lnTo>
                  <a:lnTo>
                    <a:pt x="514" y="682"/>
                  </a:lnTo>
                  <a:lnTo>
                    <a:pt x="511" y="682"/>
                  </a:lnTo>
                  <a:lnTo>
                    <a:pt x="511" y="682"/>
                  </a:lnTo>
                  <a:lnTo>
                    <a:pt x="514" y="682"/>
                  </a:lnTo>
                  <a:lnTo>
                    <a:pt x="514" y="679"/>
                  </a:lnTo>
                  <a:lnTo>
                    <a:pt x="514" y="679"/>
                  </a:lnTo>
                  <a:lnTo>
                    <a:pt x="514" y="677"/>
                  </a:lnTo>
                  <a:lnTo>
                    <a:pt x="514" y="677"/>
                  </a:lnTo>
                  <a:lnTo>
                    <a:pt x="516" y="675"/>
                  </a:lnTo>
                  <a:lnTo>
                    <a:pt x="521" y="672"/>
                  </a:lnTo>
                  <a:lnTo>
                    <a:pt x="521" y="672"/>
                  </a:lnTo>
                  <a:lnTo>
                    <a:pt x="518" y="670"/>
                  </a:lnTo>
                  <a:lnTo>
                    <a:pt x="518" y="670"/>
                  </a:lnTo>
                  <a:lnTo>
                    <a:pt x="521" y="668"/>
                  </a:lnTo>
                  <a:lnTo>
                    <a:pt x="521" y="670"/>
                  </a:lnTo>
                  <a:lnTo>
                    <a:pt x="521" y="668"/>
                  </a:lnTo>
                  <a:lnTo>
                    <a:pt x="521" y="668"/>
                  </a:lnTo>
                  <a:lnTo>
                    <a:pt x="521" y="668"/>
                  </a:lnTo>
                  <a:lnTo>
                    <a:pt x="523" y="668"/>
                  </a:lnTo>
                  <a:lnTo>
                    <a:pt x="523" y="668"/>
                  </a:lnTo>
                  <a:lnTo>
                    <a:pt x="521" y="663"/>
                  </a:lnTo>
                  <a:lnTo>
                    <a:pt x="521" y="663"/>
                  </a:lnTo>
                  <a:lnTo>
                    <a:pt x="521" y="660"/>
                  </a:lnTo>
                  <a:lnTo>
                    <a:pt x="521" y="660"/>
                  </a:lnTo>
                  <a:lnTo>
                    <a:pt x="521" y="660"/>
                  </a:lnTo>
                  <a:lnTo>
                    <a:pt x="521" y="660"/>
                  </a:lnTo>
                  <a:lnTo>
                    <a:pt x="521" y="660"/>
                  </a:lnTo>
                  <a:lnTo>
                    <a:pt x="521" y="660"/>
                  </a:lnTo>
                  <a:lnTo>
                    <a:pt x="521" y="660"/>
                  </a:lnTo>
                  <a:lnTo>
                    <a:pt x="521" y="658"/>
                  </a:lnTo>
                  <a:lnTo>
                    <a:pt x="518" y="656"/>
                  </a:lnTo>
                  <a:lnTo>
                    <a:pt x="518" y="656"/>
                  </a:lnTo>
                  <a:lnTo>
                    <a:pt x="516" y="656"/>
                  </a:lnTo>
                  <a:lnTo>
                    <a:pt x="516" y="656"/>
                  </a:lnTo>
                  <a:lnTo>
                    <a:pt x="514" y="656"/>
                  </a:lnTo>
                  <a:lnTo>
                    <a:pt x="514" y="656"/>
                  </a:lnTo>
                  <a:lnTo>
                    <a:pt x="514" y="656"/>
                  </a:lnTo>
                  <a:lnTo>
                    <a:pt x="514" y="653"/>
                  </a:lnTo>
                  <a:lnTo>
                    <a:pt x="514" y="651"/>
                  </a:lnTo>
                  <a:lnTo>
                    <a:pt x="516" y="651"/>
                  </a:lnTo>
                  <a:lnTo>
                    <a:pt x="516" y="651"/>
                  </a:lnTo>
                  <a:lnTo>
                    <a:pt x="516" y="651"/>
                  </a:lnTo>
                  <a:lnTo>
                    <a:pt x="514" y="649"/>
                  </a:lnTo>
                  <a:lnTo>
                    <a:pt x="514" y="649"/>
                  </a:lnTo>
                  <a:lnTo>
                    <a:pt x="514" y="649"/>
                  </a:lnTo>
                  <a:lnTo>
                    <a:pt x="516" y="646"/>
                  </a:lnTo>
                  <a:lnTo>
                    <a:pt x="516" y="646"/>
                  </a:lnTo>
                  <a:lnTo>
                    <a:pt x="516" y="646"/>
                  </a:lnTo>
                  <a:lnTo>
                    <a:pt x="514" y="646"/>
                  </a:lnTo>
                  <a:lnTo>
                    <a:pt x="514" y="646"/>
                  </a:lnTo>
                  <a:lnTo>
                    <a:pt x="514" y="644"/>
                  </a:lnTo>
                  <a:lnTo>
                    <a:pt x="516" y="644"/>
                  </a:lnTo>
                  <a:lnTo>
                    <a:pt x="516" y="644"/>
                  </a:lnTo>
                  <a:lnTo>
                    <a:pt x="516" y="641"/>
                  </a:lnTo>
                  <a:lnTo>
                    <a:pt x="516" y="641"/>
                  </a:lnTo>
                  <a:lnTo>
                    <a:pt x="516" y="641"/>
                  </a:lnTo>
                  <a:lnTo>
                    <a:pt x="514" y="639"/>
                  </a:lnTo>
                  <a:lnTo>
                    <a:pt x="514" y="639"/>
                  </a:lnTo>
                  <a:lnTo>
                    <a:pt x="514" y="639"/>
                  </a:lnTo>
                  <a:lnTo>
                    <a:pt x="514" y="637"/>
                  </a:lnTo>
                  <a:lnTo>
                    <a:pt x="514" y="634"/>
                  </a:lnTo>
                  <a:lnTo>
                    <a:pt x="514" y="634"/>
                  </a:lnTo>
                  <a:lnTo>
                    <a:pt x="516" y="634"/>
                  </a:lnTo>
                  <a:lnTo>
                    <a:pt x="516" y="634"/>
                  </a:lnTo>
                  <a:lnTo>
                    <a:pt x="516" y="634"/>
                  </a:lnTo>
                  <a:lnTo>
                    <a:pt x="518" y="632"/>
                  </a:lnTo>
                  <a:lnTo>
                    <a:pt x="518" y="632"/>
                  </a:lnTo>
                  <a:lnTo>
                    <a:pt x="521" y="630"/>
                  </a:lnTo>
                  <a:lnTo>
                    <a:pt x="521" y="627"/>
                  </a:lnTo>
                  <a:lnTo>
                    <a:pt x="521" y="625"/>
                  </a:lnTo>
                  <a:lnTo>
                    <a:pt x="518" y="625"/>
                  </a:lnTo>
                  <a:lnTo>
                    <a:pt x="516" y="625"/>
                  </a:lnTo>
                  <a:lnTo>
                    <a:pt x="516" y="623"/>
                  </a:lnTo>
                  <a:lnTo>
                    <a:pt x="516" y="623"/>
                  </a:lnTo>
                  <a:lnTo>
                    <a:pt x="516" y="620"/>
                  </a:lnTo>
                  <a:lnTo>
                    <a:pt x="516" y="620"/>
                  </a:lnTo>
                  <a:lnTo>
                    <a:pt x="516" y="618"/>
                  </a:lnTo>
                  <a:lnTo>
                    <a:pt x="516" y="618"/>
                  </a:lnTo>
                  <a:lnTo>
                    <a:pt x="516" y="615"/>
                  </a:lnTo>
                  <a:lnTo>
                    <a:pt x="516" y="615"/>
                  </a:lnTo>
                  <a:lnTo>
                    <a:pt x="516" y="615"/>
                  </a:lnTo>
                  <a:lnTo>
                    <a:pt x="514" y="615"/>
                  </a:lnTo>
                  <a:lnTo>
                    <a:pt x="514" y="615"/>
                  </a:lnTo>
                  <a:lnTo>
                    <a:pt x="514" y="618"/>
                  </a:lnTo>
                  <a:lnTo>
                    <a:pt x="514" y="618"/>
                  </a:lnTo>
                  <a:lnTo>
                    <a:pt x="511" y="620"/>
                  </a:lnTo>
                  <a:lnTo>
                    <a:pt x="511" y="618"/>
                  </a:lnTo>
                  <a:lnTo>
                    <a:pt x="509" y="618"/>
                  </a:lnTo>
                  <a:lnTo>
                    <a:pt x="507" y="618"/>
                  </a:lnTo>
                  <a:lnTo>
                    <a:pt x="507" y="618"/>
                  </a:lnTo>
                  <a:lnTo>
                    <a:pt x="507" y="618"/>
                  </a:lnTo>
                  <a:lnTo>
                    <a:pt x="504" y="620"/>
                  </a:lnTo>
                  <a:lnTo>
                    <a:pt x="504" y="620"/>
                  </a:lnTo>
                  <a:lnTo>
                    <a:pt x="502" y="620"/>
                  </a:lnTo>
                  <a:lnTo>
                    <a:pt x="502" y="623"/>
                  </a:lnTo>
                  <a:lnTo>
                    <a:pt x="502" y="623"/>
                  </a:lnTo>
                  <a:lnTo>
                    <a:pt x="502" y="623"/>
                  </a:lnTo>
                  <a:lnTo>
                    <a:pt x="502" y="623"/>
                  </a:lnTo>
                  <a:lnTo>
                    <a:pt x="499" y="625"/>
                  </a:lnTo>
                  <a:lnTo>
                    <a:pt x="497" y="625"/>
                  </a:lnTo>
                  <a:lnTo>
                    <a:pt x="497" y="627"/>
                  </a:lnTo>
                  <a:lnTo>
                    <a:pt x="497" y="627"/>
                  </a:lnTo>
                  <a:lnTo>
                    <a:pt x="497" y="630"/>
                  </a:lnTo>
                  <a:lnTo>
                    <a:pt x="495" y="632"/>
                  </a:lnTo>
                  <a:lnTo>
                    <a:pt x="495" y="634"/>
                  </a:lnTo>
                  <a:lnTo>
                    <a:pt x="495" y="632"/>
                  </a:lnTo>
                  <a:lnTo>
                    <a:pt x="492" y="634"/>
                  </a:lnTo>
                  <a:lnTo>
                    <a:pt x="492" y="634"/>
                  </a:lnTo>
                  <a:lnTo>
                    <a:pt x="492" y="637"/>
                  </a:lnTo>
                  <a:lnTo>
                    <a:pt x="492" y="637"/>
                  </a:lnTo>
                  <a:lnTo>
                    <a:pt x="490" y="634"/>
                  </a:lnTo>
                  <a:lnTo>
                    <a:pt x="490" y="637"/>
                  </a:lnTo>
                  <a:lnTo>
                    <a:pt x="490" y="637"/>
                  </a:lnTo>
                  <a:lnTo>
                    <a:pt x="490" y="637"/>
                  </a:lnTo>
                  <a:lnTo>
                    <a:pt x="490" y="639"/>
                  </a:lnTo>
                  <a:lnTo>
                    <a:pt x="488" y="639"/>
                  </a:lnTo>
                  <a:lnTo>
                    <a:pt x="488" y="639"/>
                  </a:lnTo>
                  <a:lnTo>
                    <a:pt x="488" y="639"/>
                  </a:lnTo>
                  <a:lnTo>
                    <a:pt x="488" y="641"/>
                  </a:lnTo>
                  <a:lnTo>
                    <a:pt x="490" y="641"/>
                  </a:lnTo>
                  <a:lnTo>
                    <a:pt x="490" y="641"/>
                  </a:lnTo>
                  <a:lnTo>
                    <a:pt x="488" y="644"/>
                  </a:lnTo>
                  <a:lnTo>
                    <a:pt x="488" y="644"/>
                  </a:lnTo>
                  <a:lnTo>
                    <a:pt x="488" y="644"/>
                  </a:lnTo>
                  <a:lnTo>
                    <a:pt x="485" y="644"/>
                  </a:lnTo>
                  <a:lnTo>
                    <a:pt x="485" y="644"/>
                  </a:lnTo>
                  <a:lnTo>
                    <a:pt x="483" y="644"/>
                  </a:lnTo>
                  <a:lnTo>
                    <a:pt x="483" y="646"/>
                  </a:lnTo>
                  <a:lnTo>
                    <a:pt x="480" y="665"/>
                  </a:lnTo>
                  <a:lnTo>
                    <a:pt x="480" y="668"/>
                  </a:lnTo>
                  <a:lnTo>
                    <a:pt x="480" y="670"/>
                  </a:lnTo>
                  <a:lnTo>
                    <a:pt x="480" y="670"/>
                  </a:lnTo>
                  <a:lnTo>
                    <a:pt x="480" y="670"/>
                  </a:lnTo>
                  <a:lnTo>
                    <a:pt x="483" y="670"/>
                  </a:lnTo>
                  <a:lnTo>
                    <a:pt x="483" y="668"/>
                  </a:lnTo>
                  <a:lnTo>
                    <a:pt x="483" y="668"/>
                  </a:lnTo>
                  <a:lnTo>
                    <a:pt x="483" y="665"/>
                  </a:lnTo>
                  <a:lnTo>
                    <a:pt x="483" y="665"/>
                  </a:lnTo>
                  <a:lnTo>
                    <a:pt x="485" y="668"/>
                  </a:lnTo>
                  <a:lnTo>
                    <a:pt x="485" y="668"/>
                  </a:lnTo>
                  <a:lnTo>
                    <a:pt x="485" y="670"/>
                  </a:lnTo>
                  <a:lnTo>
                    <a:pt x="485" y="670"/>
                  </a:lnTo>
                  <a:lnTo>
                    <a:pt x="485" y="670"/>
                  </a:lnTo>
                  <a:lnTo>
                    <a:pt x="485" y="670"/>
                  </a:lnTo>
                  <a:lnTo>
                    <a:pt x="485" y="670"/>
                  </a:lnTo>
                  <a:lnTo>
                    <a:pt x="490" y="672"/>
                  </a:lnTo>
                  <a:lnTo>
                    <a:pt x="490" y="672"/>
                  </a:lnTo>
                  <a:lnTo>
                    <a:pt x="490" y="672"/>
                  </a:lnTo>
                  <a:lnTo>
                    <a:pt x="490" y="672"/>
                  </a:lnTo>
                  <a:lnTo>
                    <a:pt x="490" y="672"/>
                  </a:lnTo>
                  <a:lnTo>
                    <a:pt x="490" y="675"/>
                  </a:lnTo>
                  <a:lnTo>
                    <a:pt x="490" y="675"/>
                  </a:lnTo>
                  <a:lnTo>
                    <a:pt x="490" y="675"/>
                  </a:lnTo>
                  <a:lnTo>
                    <a:pt x="492" y="677"/>
                  </a:lnTo>
                  <a:lnTo>
                    <a:pt x="492" y="677"/>
                  </a:lnTo>
                  <a:lnTo>
                    <a:pt x="492" y="679"/>
                  </a:lnTo>
                  <a:lnTo>
                    <a:pt x="492" y="679"/>
                  </a:lnTo>
                  <a:lnTo>
                    <a:pt x="492" y="679"/>
                  </a:lnTo>
                  <a:lnTo>
                    <a:pt x="490" y="679"/>
                  </a:lnTo>
                  <a:lnTo>
                    <a:pt x="490" y="682"/>
                  </a:lnTo>
                  <a:lnTo>
                    <a:pt x="490" y="682"/>
                  </a:lnTo>
                  <a:lnTo>
                    <a:pt x="490" y="682"/>
                  </a:lnTo>
                  <a:lnTo>
                    <a:pt x="492" y="682"/>
                  </a:lnTo>
                  <a:lnTo>
                    <a:pt x="492" y="684"/>
                  </a:lnTo>
                  <a:lnTo>
                    <a:pt x="492" y="684"/>
                  </a:lnTo>
                  <a:lnTo>
                    <a:pt x="492" y="684"/>
                  </a:lnTo>
                  <a:lnTo>
                    <a:pt x="490" y="684"/>
                  </a:lnTo>
                  <a:lnTo>
                    <a:pt x="490" y="684"/>
                  </a:lnTo>
                  <a:lnTo>
                    <a:pt x="490" y="684"/>
                  </a:lnTo>
                  <a:lnTo>
                    <a:pt x="490" y="686"/>
                  </a:lnTo>
                  <a:lnTo>
                    <a:pt x="490" y="686"/>
                  </a:lnTo>
                  <a:lnTo>
                    <a:pt x="485" y="689"/>
                  </a:lnTo>
                  <a:lnTo>
                    <a:pt x="485" y="689"/>
                  </a:lnTo>
                  <a:lnTo>
                    <a:pt x="483" y="691"/>
                  </a:lnTo>
                  <a:lnTo>
                    <a:pt x="483" y="691"/>
                  </a:lnTo>
                  <a:lnTo>
                    <a:pt x="476" y="694"/>
                  </a:lnTo>
                  <a:lnTo>
                    <a:pt x="476" y="694"/>
                  </a:lnTo>
                  <a:lnTo>
                    <a:pt x="473" y="696"/>
                  </a:lnTo>
                  <a:lnTo>
                    <a:pt x="476" y="698"/>
                  </a:lnTo>
                  <a:lnTo>
                    <a:pt x="476" y="698"/>
                  </a:lnTo>
                  <a:lnTo>
                    <a:pt x="478" y="698"/>
                  </a:lnTo>
                  <a:lnTo>
                    <a:pt x="478" y="698"/>
                  </a:lnTo>
                  <a:lnTo>
                    <a:pt x="478" y="698"/>
                  </a:lnTo>
                  <a:lnTo>
                    <a:pt x="480" y="698"/>
                  </a:lnTo>
                  <a:lnTo>
                    <a:pt x="480" y="698"/>
                  </a:lnTo>
                  <a:lnTo>
                    <a:pt x="480" y="698"/>
                  </a:lnTo>
                  <a:lnTo>
                    <a:pt x="480" y="698"/>
                  </a:lnTo>
                  <a:lnTo>
                    <a:pt x="483" y="698"/>
                  </a:lnTo>
                  <a:lnTo>
                    <a:pt x="480" y="698"/>
                  </a:lnTo>
                  <a:lnTo>
                    <a:pt x="480" y="701"/>
                  </a:lnTo>
                  <a:lnTo>
                    <a:pt x="480" y="701"/>
                  </a:lnTo>
                  <a:lnTo>
                    <a:pt x="480" y="701"/>
                  </a:lnTo>
                  <a:lnTo>
                    <a:pt x="483" y="701"/>
                  </a:lnTo>
                  <a:lnTo>
                    <a:pt x="480" y="703"/>
                  </a:lnTo>
                  <a:lnTo>
                    <a:pt x="480" y="703"/>
                  </a:lnTo>
                  <a:lnTo>
                    <a:pt x="480" y="703"/>
                  </a:lnTo>
                  <a:lnTo>
                    <a:pt x="488" y="705"/>
                  </a:lnTo>
                  <a:lnTo>
                    <a:pt x="485" y="705"/>
                  </a:lnTo>
                  <a:lnTo>
                    <a:pt x="485" y="705"/>
                  </a:lnTo>
                  <a:lnTo>
                    <a:pt x="485" y="708"/>
                  </a:lnTo>
                  <a:lnTo>
                    <a:pt x="492" y="710"/>
                  </a:lnTo>
                  <a:lnTo>
                    <a:pt x="492" y="712"/>
                  </a:lnTo>
                  <a:lnTo>
                    <a:pt x="492" y="712"/>
                  </a:lnTo>
                  <a:lnTo>
                    <a:pt x="492" y="712"/>
                  </a:lnTo>
                  <a:lnTo>
                    <a:pt x="492" y="712"/>
                  </a:lnTo>
                  <a:lnTo>
                    <a:pt x="495" y="712"/>
                  </a:lnTo>
                  <a:lnTo>
                    <a:pt x="495" y="712"/>
                  </a:lnTo>
                  <a:lnTo>
                    <a:pt x="495" y="715"/>
                  </a:lnTo>
                  <a:lnTo>
                    <a:pt x="495" y="715"/>
                  </a:lnTo>
                  <a:lnTo>
                    <a:pt x="497" y="715"/>
                  </a:lnTo>
                  <a:lnTo>
                    <a:pt x="497" y="717"/>
                  </a:lnTo>
                  <a:lnTo>
                    <a:pt x="497" y="717"/>
                  </a:lnTo>
                  <a:lnTo>
                    <a:pt x="497" y="717"/>
                  </a:lnTo>
                  <a:lnTo>
                    <a:pt x="495" y="717"/>
                  </a:lnTo>
                  <a:lnTo>
                    <a:pt x="495" y="717"/>
                  </a:lnTo>
                  <a:lnTo>
                    <a:pt x="495" y="717"/>
                  </a:lnTo>
                  <a:lnTo>
                    <a:pt x="495" y="717"/>
                  </a:lnTo>
                  <a:lnTo>
                    <a:pt x="497" y="717"/>
                  </a:lnTo>
                  <a:lnTo>
                    <a:pt x="497" y="722"/>
                  </a:lnTo>
                  <a:lnTo>
                    <a:pt x="497" y="722"/>
                  </a:lnTo>
                  <a:lnTo>
                    <a:pt x="495" y="724"/>
                  </a:lnTo>
                  <a:lnTo>
                    <a:pt x="495" y="724"/>
                  </a:lnTo>
                  <a:lnTo>
                    <a:pt x="495" y="727"/>
                  </a:lnTo>
                  <a:lnTo>
                    <a:pt x="495" y="727"/>
                  </a:lnTo>
                  <a:lnTo>
                    <a:pt x="495" y="727"/>
                  </a:lnTo>
                  <a:lnTo>
                    <a:pt x="497" y="727"/>
                  </a:lnTo>
                  <a:lnTo>
                    <a:pt x="495" y="727"/>
                  </a:lnTo>
                  <a:lnTo>
                    <a:pt x="495" y="727"/>
                  </a:lnTo>
                  <a:lnTo>
                    <a:pt x="492" y="727"/>
                  </a:lnTo>
                  <a:lnTo>
                    <a:pt x="492" y="727"/>
                  </a:lnTo>
                  <a:lnTo>
                    <a:pt x="492" y="729"/>
                  </a:lnTo>
                  <a:lnTo>
                    <a:pt x="492" y="729"/>
                  </a:lnTo>
                  <a:lnTo>
                    <a:pt x="495" y="729"/>
                  </a:lnTo>
                  <a:lnTo>
                    <a:pt x="495" y="734"/>
                  </a:lnTo>
                  <a:lnTo>
                    <a:pt x="495" y="734"/>
                  </a:lnTo>
                  <a:lnTo>
                    <a:pt x="492" y="734"/>
                  </a:lnTo>
                  <a:lnTo>
                    <a:pt x="492" y="734"/>
                  </a:lnTo>
                  <a:lnTo>
                    <a:pt x="490" y="731"/>
                  </a:lnTo>
                  <a:lnTo>
                    <a:pt x="469" y="724"/>
                  </a:lnTo>
                  <a:lnTo>
                    <a:pt x="466" y="741"/>
                  </a:lnTo>
                  <a:lnTo>
                    <a:pt x="464" y="760"/>
                  </a:lnTo>
                  <a:lnTo>
                    <a:pt x="459" y="779"/>
                  </a:lnTo>
                  <a:lnTo>
                    <a:pt x="459" y="786"/>
                  </a:lnTo>
                  <a:lnTo>
                    <a:pt x="459" y="786"/>
                  </a:lnTo>
                  <a:lnTo>
                    <a:pt x="462" y="783"/>
                  </a:lnTo>
                  <a:close/>
                  <a:moveTo>
                    <a:pt x="341" y="1335"/>
                  </a:moveTo>
                  <a:lnTo>
                    <a:pt x="341" y="1335"/>
                  </a:lnTo>
                  <a:lnTo>
                    <a:pt x="341" y="1335"/>
                  </a:lnTo>
                  <a:lnTo>
                    <a:pt x="341" y="1333"/>
                  </a:lnTo>
                  <a:lnTo>
                    <a:pt x="341" y="1330"/>
                  </a:lnTo>
                  <a:lnTo>
                    <a:pt x="339" y="1330"/>
                  </a:lnTo>
                  <a:lnTo>
                    <a:pt x="339" y="1330"/>
                  </a:lnTo>
                  <a:lnTo>
                    <a:pt x="331" y="1333"/>
                  </a:lnTo>
                  <a:lnTo>
                    <a:pt x="329" y="1333"/>
                  </a:lnTo>
                  <a:lnTo>
                    <a:pt x="329" y="1335"/>
                  </a:lnTo>
                  <a:lnTo>
                    <a:pt x="329" y="1335"/>
                  </a:lnTo>
                  <a:lnTo>
                    <a:pt x="334" y="1337"/>
                  </a:lnTo>
                  <a:lnTo>
                    <a:pt x="341" y="1335"/>
                  </a:lnTo>
                  <a:close/>
                  <a:moveTo>
                    <a:pt x="395" y="1392"/>
                  </a:moveTo>
                  <a:lnTo>
                    <a:pt x="395" y="1389"/>
                  </a:lnTo>
                  <a:lnTo>
                    <a:pt x="393" y="1389"/>
                  </a:lnTo>
                  <a:lnTo>
                    <a:pt x="393" y="1387"/>
                  </a:lnTo>
                  <a:lnTo>
                    <a:pt x="393" y="1387"/>
                  </a:lnTo>
                  <a:lnTo>
                    <a:pt x="393" y="1387"/>
                  </a:lnTo>
                  <a:lnTo>
                    <a:pt x="391" y="1389"/>
                  </a:lnTo>
                  <a:lnTo>
                    <a:pt x="391" y="1389"/>
                  </a:lnTo>
                  <a:lnTo>
                    <a:pt x="391" y="1387"/>
                  </a:lnTo>
                  <a:lnTo>
                    <a:pt x="388" y="1387"/>
                  </a:lnTo>
                  <a:lnTo>
                    <a:pt x="388" y="1389"/>
                  </a:lnTo>
                  <a:lnTo>
                    <a:pt x="391" y="1389"/>
                  </a:lnTo>
                  <a:lnTo>
                    <a:pt x="386" y="1387"/>
                  </a:lnTo>
                  <a:lnTo>
                    <a:pt x="386" y="1385"/>
                  </a:lnTo>
                  <a:lnTo>
                    <a:pt x="386" y="1389"/>
                  </a:lnTo>
                  <a:lnTo>
                    <a:pt x="386" y="1392"/>
                  </a:lnTo>
                  <a:lnTo>
                    <a:pt x="393" y="1397"/>
                  </a:lnTo>
                  <a:lnTo>
                    <a:pt x="393" y="1399"/>
                  </a:lnTo>
                  <a:lnTo>
                    <a:pt x="395" y="1397"/>
                  </a:lnTo>
                  <a:lnTo>
                    <a:pt x="395" y="1397"/>
                  </a:lnTo>
                  <a:lnTo>
                    <a:pt x="395" y="1394"/>
                  </a:lnTo>
                  <a:lnTo>
                    <a:pt x="393" y="1394"/>
                  </a:lnTo>
                  <a:lnTo>
                    <a:pt x="395" y="1392"/>
                  </a:lnTo>
                  <a:lnTo>
                    <a:pt x="395" y="1392"/>
                  </a:lnTo>
                  <a:close/>
                  <a:moveTo>
                    <a:pt x="551" y="1356"/>
                  </a:moveTo>
                  <a:lnTo>
                    <a:pt x="549" y="1354"/>
                  </a:lnTo>
                  <a:lnTo>
                    <a:pt x="549" y="1354"/>
                  </a:lnTo>
                  <a:lnTo>
                    <a:pt x="547" y="1352"/>
                  </a:lnTo>
                  <a:lnTo>
                    <a:pt x="544" y="1349"/>
                  </a:lnTo>
                  <a:lnTo>
                    <a:pt x="544" y="1349"/>
                  </a:lnTo>
                  <a:lnTo>
                    <a:pt x="537" y="1347"/>
                  </a:lnTo>
                  <a:lnTo>
                    <a:pt x="535" y="1349"/>
                  </a:lnTo>
                  <a:lnTo>
                    <a:pt x="530" y="1352"/>
                  </a:lnTo>
                  <a:lnTo>
                    <a:pt x="530" y="1352"/>
                  </a:lnTo>
                  <a:lnTo>
                    <a:pt x="533" y="1352"/>
                  </a:lnTo>
                  <a:lnTo>
                    <a:pt x="533" y="1354"/>
                  </a:lnTo>
                  <a:lnTo>
                    <a:pt x="535" y="1359"/>
                  </a:lnTo>
                  <a:lnTo>
                    <a:pt x="537" y="1361"/>
                  </a:lnTo>
                  <a:lnTo>
                    <a:pt x="540" y="1361"/>
                  </a:lnTo>
                  <a:lnTo>
                    <a:pt x="540" y="1363"/>
                  </a:lnTo>
                  <a:lnTo>
                    <a:pt x="542" y="1363"/>
                  </a:lnTo>
                  <a:lnTo>
                    <a:pt x="544" y="1366"/>
                  </a:lnTo>
                  <a:lnTo>
                    <a:pt x="549" y="1366"/>
                  </a:lnTo>
                  <a:lnTo>
                    <a:pt x="551" y="1363"/>
                  </a:lnTo>
                  <a:lnTo>
                    <a:pt x="551" y="1361"/>
                  </a:lnTo>
                  <a:lnTo>
                    <a:pt x="551" y="1356"/>
                  </a:lnTo>
                  <a:lnTo>
                    <a:pt x="551" y="1356"/>
                  </a:lnTo>
                  <a:lnTo>
                    <a:pt x="551" y="1356"/>
                  </a:lnTo>
                  <a:close/>
                  <a:moveTo>
                    <a:pt x="379" y="1385"/>
                  </a:moveTo>
                  <a:lnTo>
                    <a:pt x="381" y="1387"/>
                  </a:lnTo>
                  <a:lnTo>
                    <a:pt x="381" y="1387"/>
                  </a:lnTo>
                  <a:lnTo>
                    <a:pt x="381" y="1385"/>
                  </a:lnTo>
                  <a:lnTo>
                    <a:pt x="381" y="1382"/>
                  </a:lnTo>
                  <a:lnTo>
                    <a:pt x="381" y="1380"/>
                  </a:lnTo>
                  <a:lnTo>
                    <a:pt x="381" y="1380"/>
                  </a:lnTo>
                  <a:lnTo>
                    <a:pt x="379" y="1380"/>
                  </a:lnTo>
                  <a:lnTo>
                    <a:pt x="379" y="1380"/>
                  </a:lnTo>
                  <a:lnTo>
                    <a:pt x="379" y="1378"/>
                  </a:lnTo>
                  <a:lnTo>
                    <a:pt x="379" y="1378"/>
                  </a:lnTo>
                  <a:lnTo>
                    <a:pt x="379" y="1378"/>
                  </a:lnTo>
                  <a:lnTo>
                    <a:pt x="379" y="1375"/>
                  </a:lnTo>
                  <a:lnTo>
                    <a:pt x="376" y="1375"/>
                  </a:lnTo>
                  <a:lnTo>
                    <a:pt x="376" y="1375"/>
                  </a:lnTo>
                  <a:lnTo>
                    <a:pt x="376" y="1378"/>
                  </a:lnTo>
                  <a:lnTo>
                    <a:pt x="376" y="1378"/>
                  </a:lnTo>
                  <a:lnTo>
                    <a:pt x="376" y="1378"/>
                  </a:lnTo>
                  <a:lnTo>
                    <a:pt x="376" y="1378"/>
                  </a:lnTo>
                  <a:lnTo>
                    <a:pt x="376" y="1380"/>
                  </a:lnTo>
                  <a:lnTo>
                    <a:pt x="376" y="1380"/>
                  </a:lnTo>
                  <a:lnTo>
                    <a:pt x="376" y="1380"/>
                  </a:lnTo>
                  <a:lnTo>
                    <a:pt x="374" y="1380"/>
                  </a:lnTo>
                  <a:lnTo>
                    <a:pt x="374" y="1380"/>
                  </a:lnTo>
                  <a:lnTo>
                    <a:pt x="374" y="1380"/>
                  </a:lnTo>
                  <a:lnTo>
                    <a:pt x="379" y="1385"/>
                  </a:lnTo>
                  <a:close/>
                  <a:moveTo>
                    <a:pt x="360" y="1373"/>
                  </a:moveTo>
                  <a:lnTo>
                    <a:pt x="357" y="1373"/>
                  </a:lnTo>
                  <a:lnTo>
                    <a:pt x="355" y="1373"/>
                  </a:lnTo>
                  <a:lnTo>
                    <a:pt x="353" y="1373"/>
                  </a:lnTo>
                  <a:lnTo>
                    <a:pt x="350" y="1375"/>
                  </a:lnTo>
                  <a:lnTo>
                    <a:pt x="350" y="1378"/>
                  </a:lnTo>
                  <a:lnTo>
                    <a:pt x="350" y="1378"/>
                  </a:lnTo>
                  <a:lnTo>
                    <a:pt x="350" y="1378"/>
                  </a:lnTo>
                  <a:lnTo>
                    <a:pt x="353" y="1375"/>
                  </a:lnTo>
                  <a:lnTo>
                    <a:pt x="353" y="1375"/>
                  </a:lnTo>
                  <a:lnTo>
                    <a:pt x="355" y="1375"/>
                  </a:lnTo>
                  <a:lnTo>
                    <a:pt x="355" y="1375"/>
                  </a:lnTo>
                  <a:lnTo>
                    <a:pt x="357" y="1375"/>
                  </a:lnTo>
                  <a:lnTo>
                    <a:pt x="360" y="1375"/>
                  </a:lnTo>
                  <a:lnTo>
                    <a:pt x="362" y="1375"/>
                  </a:lnTo>
                  <a:lnTo>
                    <a:pt x="365" y="1371"/>
                  </a:lnTo>
                  <a:lnTo>
                    <a:pt x="365" y="1371"/>
                  </a:lnTo>
                  <a:lnTo>
                    <a:pt x="365" y="1371"/>
                  </a:lnTo>
                  <a:lnTo>
                    <a:pt x="362" y="1371"/>
                  </a:lnTo>
                  <a:lnTo>
                    <a:pt x="360" y="1371"/>
                  </a:lnTo>
                  <a:lnTo>
                    <a:pt x="360" y="1373"/>
                  </a:lnTo>
                  <a:close/>
                  <a:moveTo>
                    <a:pt x="376" y="1363"/>
                  </a:moveTo>
                  <a:lnTo>
                    <a:pt x="376" y="1361"/>
                  </a:lnTo>
                  <a:lnTo>
                    <a:pt x="374" y="1361"/>
                  </a:lnTo>
                  <a:lnTo>
                    <a:pt x="367" y="1366"/>
                  </a:lnTo>
                  <a:lnTo>
                    <a:pt x="365" y="1368"/>
                  </a:lnTo>
                  <a:lnTo>
                    <a:pt x="365" y="1371"/>
                  </a:lnTo>
                  <a:lnTo>
                    <a:pt x="367" y="1371"/>
                  </a:lnTo>
                  <a:lnTo>
                    <a:pt x="372" y="1368"/>
                  </a:lnTo>
                  <a:lnTo>
                    <a:pt x="372" y="1368"/>
                  </a:lnTo>
                  <a:lnTo>
                    <a:pt x="372" y="1366"/>
                  </a:lnTo>
                  <a:lnTo>
                    <a:pt x="372" y="1366"/>
                  </a:lnTo>
                  <a:lnTo>
                    <a:pt x="372" y="1363"/>
                  </a:lnTo>
                  <a:lnTo>
                    <a:pt x="374" y="1363"/>
                  </a:lnTo>
                  <a:lnTo>
                    <a:pt x="374" y="1363"/>
                  </a:lnTo>
                  <a:lnTo>
                    <a:pt x="374" y="1363"/>
                  </a:lnTo>
                  <a:lnTo>
                    <a:pt x="376" y="1363"/>
                  </a:lnTo>
                  <a:lnTo>
                    <a:pt x="376" y="1363"/>
                  </a:lnTo>
                  <a:close/>
                  <a:moveTo>
                    <a:pt x="346" y="1333"/>
                  </a:moveTo>
                  <a:lnTo>
                    <a:pt x="348" y="1333"/>
                  </a:lnTo>
                  <a:lnTo>
                    <a:pt x="348" y="1330"/>
                  </a:lnTo>
                  <a:lnTo>
                    <a:pt x="343" y="1330"/>
                  </a:lnTo>
                  <a:lnTo>
                    <a:pt x="343" y="1330"/>
                  </a:lnTo>
                  <a:lnTo>
                    <a:pt x="346" y="1330"/>
                  </a:lnTo>
                  <a:lnTo>
                    <a:pt x="346" y="1330"/>
                  </a:lnTo>
                  <a:lnTo>
                    <a:pt x="346" y="1330"/>
                  </a:lnTo>
                  <a:lnTo>
                    <a:pt x="346" y="1330"/>
                  </a:lnTo>
                  <a:lnTo>
                    <a:pt x="346" y="1328"/>
                  </a:lnTo>
                  <a:lnTo>
                    <a:pt x="346" y="1328"/>
                  </a:lnTo>
                  <a:lnTo>
                    <a:pt x="343" y="1328"/>
                  </a:lnTo>
                  <a:lnTo>
                    <a:pt x="343" y="1328"/>
                  </a:lnTo>
                  <a:lnTo>
                    <a:pt x="341" y="1328"/>
                  </a:lnTo>
                  <a:lnTo>
                    <a:pt x="341" y="1328"/>
                  </a:lnTo>
                  <a:lnTo>
                    <a:pt x="341" y="1330"/>
                  </a:lnTo>
                  <a:lnTo>
                    <a:pt x="341" y="1330"/>
                  </a:lnTo>
                  <a:lnTo>
                    <a:pt x="341" y="1330"/>
                  </a:lnTo>
                  <a:lnTo>
                    <a:pt x="343" y="1333"/>
                  </a:lnTo>
                  <a:lnTo>
                    <a:pt x="346" y="1333"/>
                  </a:lnTo>
                  <a:close/>
                  <a:moveTo>
                    <a:pt x="667" y="1278"/>
                  </a:moveTo>
                  <a:lnTo>
                    <a:pt x="667" y="1276"/>
                  </a:lnTo>
                  <a:lnTo>
                    <a:pt x="667" y="1276"/>
                  </a:lnTo>
                  <a:lnTo>
                    <a:pt x="667" y="1276"/>
                  </a:lnTo>
                  <a:lnTo>
                    <a:pt x="670" y="1276"/>
                  </a:lnTo>
                  <a:lnTo>
                    <a:pt x="670" y="1276"/>
                  </a:lnTo>
                  <a:lnTo>
                    <a:pt x="670" y="1276"/>
                  </a:lnTo>
                  <a:lnTo>
                    <a:pt x="670" y="1276"/>
                  </a:lnTo>
                  <a:lnTo>
                    <a:pt x="670" y="1276"/>
                  </a:lnTo>
                  <a:lnTo>
                    <a:pt x="670" y="1276"/>
                  </a:lnTo>
                  <a:lnTo>
                    <a:pt x="670" y="1276"/>
                  </a:lnTo>
                  <a:lnTo>
                    <a:pt x="670" y="1273"/>
                  </a:lnTo>
                  <a:lnTo>
                    <a:pt x="670" y="1273"/>
                  </a:lnTo>
                  <a:lnTo>
                    <a:pt x="670" y="1273"/>
                  </a:lnTo>
                  <a:lnTo>
                    <a:pt x="667" y="1271"/>
                  </a:lnTo>
                  <a:lnTo>
                    <a:pt x="667" y="1271"/>
                  </a:lnTo>
                  <a:lnTo>
                    <a:pt x="667" y="1271"/>
                  </a:lnTo>
                  <a:lnTo>
                    <a:pt x="667" y="1271"/>
                  </a:lnTo>
                  <a:lnTo>
                    <a:pt x="667" y="1271"/>
                  </a:lnTo>
                  <a:lnTo>
                    <a:pt x="667" y="1269"/>
                  </a:lnTo>
                  <a:lnTo>
                    <a:pt x="667" y="1269"/>
                  </a:lnTo>
                  <a:lnTo>
                    <a:pt x="665" y="1269"/>
                  </a:lnTo>
                  <a:lnTo>
                    <a:pt x="665" y="1269"/>
                  </a:lnTo>
                  <a:lnTo>
                    <a:pt x="663" y="1266"/>
                  </a:lnTo>
                  <a:lnTo>
                    <a:pt x="665" y="1266"/>
                  </a:lnTo>
                  <a:lnTo>
                    <a:pt x="663" y="1266"/>
                  </a:lnTo>
                  <a:lnTo>
                    <a:pt x="663" y="1266"/>
                  </a:lnTo>
                  <a:lnTo>
                    <a:pt x="663" y="1269"/>
                  </a:lnTo>
                  <a:lnTo>
                    <a:pt x="663" y="1269"/>
                  </a:lnTo>
                  <a:lnTo>
                    <a:pt x="663" y="1269"/>
                  </a:lnTo>
                  <a:lnTo>
                    <a:pt x="660" y="1266"/>
                  </a:lnTo>
                  <a:lnTo>
                    <a:pt x="660" y="1266"/>
                  </a:lnTo>
                  <a:lnTo>
                    <a:pt x="660" y="1266"/>
                  </a:lnTo>
                  <a:lnTo>
                    <a:pt x="660" y="1264"/>
                  </a:lnTo>
                  <a:lnTo>
                    <a:pt x="660" y="1264"/>
                  </a:lnTo>
                  <a:lnTo>
                    <a:pt x="660" y="1264"/>
                  </a:lnTo>
                  <a:lnTo>
                    <a:pt x="658" y="1266"/>
                  </a:lnTo>
                  <a:lnTo>
                    <a:pt x="658" y="1266"/>
                  </a:lnTo>
                  <a:lnTo>
                    <a:pt x="658" y="1266"/>
                  </a:lnTo>
                  <a:lnTo>
                    <a:pt x="658" y="1269"/>
                  </a:lnTo>
                  <a:lnTo>
                    <a:pt x="658" y="1269"/>
                  </a:lnTo>
                  <a:lnTo>
                    <a:pt x="658" y="1269"/>
                  </a:lnTo>
                  <a:lnTo>
                    <a:pt x="658" y="1271"/>
                  </a:lnTo>
                  <a:lnTo>
                    <a:pt x="660" y="1273"/>
                  </a:lnTo>
                  <a:lnTo>
                    <a:pt x="660" y="1273"/>
                  </a:lnTo>
                  <a:lnTo>
                    <a:pt x="660" y="1273"/>
                  </a:lnTo>
                  <a:lnTo>
                    <a:pt x="660" y="1273"/>
                  </a:lnTo>
                  <a:lnTo>
                    <a:pt x="660" y="1271"/>
                  </a:lnTo>
                  <a:lnTo>
                    <a:pt x="663" y="1271"/>
                  </a:lnTo>
                  <a:lnTo>
                    <a:pt x="663" y="1273"/>
                  </a:lnTo>
                  <a:lnTo>
                    <a:pt x="663" y="1276"/>
                  </a:lnTo>
                  <a:lnTo>
                    <a:pt x="663" y="1278"/>
                  </a:lnTo>
                  <a:lnTo>
                    <a:pt x="660" y="1278"/>
                  </a:lnTo>
                  <a:lnTo>
                    <a:pt x="660" y="1276"/>
                  </a:lnTo>
                  <a:lnTo>
                    <a:pt x="660" y="1278"/>
                  </a:lnTo>
                  <a:lnTo>
                    <a:pt x="660" y="1278"/>
                  </a:lnTo>
                  <a:lnTo>
                    <a:pt x="663" y="1278"/>
                  </a:lnTo>
                  <a:lnTo>
                    <a:pt x="663" y="1281"/>
                  </a:lnTo>
                  <a:lnTo>
                    <a:pt x="660" y="1281"/>
                  </a:lnTo>
                  <a:lnTo>
                    <a:pt x="660" y="1283"/>
                  </a:lnTo>
                  <a:lnTo>
                    <a:pt x="660" y="1283"/>
                  </a:lnTo>
                  <a:lnTo>
                    <a:pt x="660" y="1283"/>
                  </a:lnTo>
                  <a:lnTo>
                    <a:pt x="663" y="1283"/>
                  </a:lnTo>
                  <a:lnTo>
                    <a:pt x="663" y="1283"/>
                  </a:lnTo>
                  <a:lnTo>
                    <a:pt x="663" y="1283"/>
                  </a:lnTo>
                  <a:lnTo>
                    <a:pt x="663" y="1283"/>
                  </a:lnTo>
                  <a:lnTo>
                    <a:pt x="663" y="1281"/>
                  </a:lnTo>
                  <a:lnTo>
                    <a:pt x="663" y="1281"/>
                  </a:lnTo>
                  <a:lnTo>
                    <a:pt x="663" y="1281"/>
                  </a:lnTo>
                  <a:lnTo>
                    <a:pt x="663" y="1281"/>
                  </a:lnTo>
                  <a:lnTo>
                    <a:pt x="665" y="1281"/>
                  </a:lnTo>
                  <a:lnTo>
                    <a:pt x="665" y="1281"/>
                  </a:lnTo>
                  <a:lnTo>
                    <a:pt x="665" y="1281"/>
                  </a:lnTo>
                  <a:lnTo>
                    <a:pt x="667" y="1281"/>
                  </a:lnTo>
                  <a:lnTo>
                    <a:pt x="665" y="1281"/>
                  </a:lnTo>
                  <a:lnTo>
                    <a:pt x="665" y="1278"/>
                  </a:lnTo>
                  <a:lnTo>
                    <a:pt x="667" y="1278"/>
                  </a:lnTo>
                  <a:close/>
                  <a:moveTo>
                    <a:pt x="171" y="1200"/>
                  </a:moveTo>
                  <a:lnTo>
                    <a:pt x="171" y="1200"/>
                  </a:lnTo>
                  <a:lnTo>
                    <a:pt x="168" y="1200"/>
                  </a:lnTo>
                  <a:lnTo>
                    <a:pt x="168" y="1200"/>
                  </a:lnTo>
                  <a:lnTo>
                    <a:pt x="168" y="1198"/>
                  </a:lnTo>
                  <a:lnTo>
                    <a:pt x="166" y="1198"/>
                  </a:lnTo>
                  <a:lnTo>
                    <a:pt x="166" y="1198"/>
                  </a:lnTo>
                  <a:lnTo>
                    <a:pt x="166" y="1198"/>
                  </a:lnTo>
                  <a:lnTo>
                    <a:pt x="166" y="1198"/>
                  </a:lnTo>
                  <a:lnTo>
                    <a:pt x="166" y="1200"/>
                  </a:lnTo>
                  <a:lnTo>
                    <a:pt x="163" y="1200"/>
                  </a:lnTo>
                  <a:lnTo>
                    <a:pt x="163" y="1202"/>
                  </a:lnTo>
                  <a:lnTo>
                    <a:pt x="166" y="1205"/>
                  </a:lnTo>
                  <a:lnTo>
                    <a:pt x="166" y="1207"/>
                  </a:lnTo>
                  <a:lnTo>
                    <a:pt x="168" y="1207"/>
                  </a:lnTo>
                  <a:lnTo>
                    <a:pt x="168" y="1207"/>
                  </a:lnTo>
                  <a:lnTo>
                    <a:pt x="168" y="1205"/>
                  </a:lnTo>
                  <a:lnTo>
                    <a:pt x="168" y="1205"/>
                  </a:lnTo>
                  <a:lnTo>
                    <a:pt x="171" y="1205"/>
                  </a:lnTo>
                  <a:lnTo>
                    <a:pt x="173" y="1207"/>
                  </a:lnTo>
                  <a:lnTo>
                    <a:pt x="173" y="1207"/>
                  </a:lnTo>
                  <a:lnTo>
                    <a:pt x="173" y="1207"/>
                  </a:lnTo>
                  <a:lnTo>
                    <a:pt x="171" y="1210"/>
                  </a:lnTo>
                  <a:lnTo>
                    <a:pt x="171" y="1210"/>
                  </a:lnTo>
                  <a:lnTo>
                    <a:pt x="171" y="1210"/>
                  </a:lnTo>
                  <a:lnTo>
                    <a:pt x="171" y="1212"/>
                  </a:lnTo>
                  <a:lnTo>
                    <a:pt x="171" y="1212"/>
                  </a:lnTo>
                  <a:lnTo>
                    <a:pt x="171" y="1212"/>
                  </a:lnTo>
                  <a:lnTo>
                    <a:pt x="168" y="1214"/>
                  </a:lnTo>
                  <a:lnTo>
                    <a:pt x="168" y="1214"/>
                  </a:lnTo>
                  <a:lnTo>
                    <a:pt x="171" y="1219"/>
                  </a:lnTo>
                  <a:lnTo>
                    <a:pt x="173" y="1221"/>
                  </a:lnTo>
                  <a:lnTo>
                    <a:pt x="180" y="1229"/>
                  </a:lnTo>
                  <a:lnTo>
                    <a:pt x="185" y="1231"/>
                  </a:lnTo>
                  <a:lnTo>
                    <a:pt x="185" y="1231"/>
                  </a:lnTo>
                  <a:lnTo>
                    <a:pt x="185" y="1231"/>
                  </a:lnTo>
                  <a:lnTo>
                    <a:pt x="185" y="1231"/>
                  </a:lnTo>
                  <a:lnTo>
                    <a:pt x="185" y="1233"/>
                  </a:lnTo>
                  <a:lnTo>
                    <a:pt x="185" y="1233"/>
                  </a:lnTo>
                  <a:lnTo>
                    <a:pt x="208" y="1243"/>
                  </a:lnTo>
                  <a:lnTo>
                    <a:pt x="211" y="1245"/>
                  </a:lnTo>
                  <a:lnTo>
                    <a:pt x="213" y="1243"/>
                  </a:lnTo>
                  <a:lnTo>
                    <a:pt x="213" y="1243"/>
                  </a:lnTo>
                  <a:lnTo>
                    <a:pt x="216" y="1240"/>
                  </a:lnTo>
                  <a:lnTo>
                    <a:pt x="216" y="1240"/>
                  </a:lnTo>
                  <a:lnTo>
                    <a:pt x="218" y="1243"/>
                  </a:lnTo>
                  <a:lnTo>
                    <a:pt x="218" y="1243"/>
                  </a:lnTo>
                  <a:lnTo>
                    <a:pt x="218" y="1245"/>
                  </a:lnTo>
                  <a:lnTo>
                    <a:pt x="220" y="1245"/>
                  </a:lnTo>
                  <a:lnTo>
                    <a:pt x="234" y="1245"/>
                  </a:lnTo>
                  <a:lnTo>
                    <a:pt x="239" y="1247"/>
                  </a:lnTo>
                  <a:lnTo>
                    <a:pt x="239" y="1247"/>
                  </a:lnTo>
                  <a:lnTo>
                    <a:pt x="242" y="1247"/>
                  </a:lnTo>
                  <a:lnTo>
                    <a:pt x="244" y="1250"/>
                  </a:lnTo>
                  <a:lnTo>
                    <a:pt x="246" y="1250"/>
                  </a:lnTo>
                  <a:lnTo>
                    <a:pt x="249" y="1250"/>
                  </a:lnTo>
                  <a:lnTo>
                    <a:pt x="249" y="1252"/>
                  </a:lnTo>
                  <a:lnTo>
                    <a:pt x="251" y="1252"/>
                  </a:lnTo>
                  <a:lnTo>
                    <a:pt x="251" y="1252"/>
                  </a:lnTo>
                  <a:lnTo>
                    <a:pt x="260" y="1257"/>
                  </a:lnTo>
                  <a:lnTo>
                    <a:pt x="260" y="1259"/>
                  </a:lnTo>
                  <a:lnTo>
                    <a:pt x="260" y="1259"/>
                  </a:lnTo>
                  <a:lnTo>
                    <a:pt x="258" y="1259"/>
                  </a:lnTo>
                  <a:lnTo>
                    <a:pt x="256" y="1257"/>
                  </a:lnTo>
                  <a:lnTo>
                    <a:pt x="256" y="1257"/>
                  </a:lnTo>
                  <a:lnTo>
                    <a:pt x="256" y="1259"/>
                  </a:lnTo>
                  <a:lnTo>
                    <a:pt x="256" y="1259"/>
                  </a:lnTo>
                  <a:lnTo>
                    <a:pt x="256" y="1259"/>
                  </a:lnTo>
                  <a:lnTo>
                    <a:pt x="256" y="1259"/>
                  </a:lnTo>
                  <a:lnTo>
                    <a:pt x="256" y="1262"/>
                  </a:lnTo>
                  <a:lnTo>
                    <a:pt x="256" y="1262"/>
                  </a:lnTo>
                  <a:lnTo>
                    <a:pt x="256" y="1264"/>
                  </a:lnTo>
                  <a:lnTo>
                    <a:pt x="256" y="1264"/>
                  </a:lnTo>
                  <a:lnTo>
                    <a:pt x="256" y="1264"/>
                  </a:lnTo>
                  <a:lnTo>
                    <a:pt x="256" y="1264"/>
                  </a:lnTo>
                  <a:lnTo>
                    <a:pt x="256" y="1264"/>
                  </a:lnTo>
                  <a:lnTo>
                    <a:pt x="256" y="1264"/>
                  </a:lnTo>
                  <a:lnTo>
                    <a:pt x="256" y="1264"/>
                  </a:lnTo>
                  <a:lnTo>
                    <a:pt x="256" y="1266"/>
                  </a:lnTo>
                  <a:lnTo>
                    <a:pt x="256" y="1266"/>
                  </a:lnTo>
                  <a:lnTo>
                    <a:pt x="256" y="1269"/>
                  </a:lnTo>
                  <a:lnTo>
                    <a:pt x="258" y="1271"/>
                  </a:lnTo>
                  <a:lnTo>
                    <a:pt x="258" y="1271"/>
                  </a:lnTo>
                  <a:lnTo>
                    <a:pt x="256" y="1271"/>
                  </a:lnTo>
                  <a:lnTo>
                    <a:pt x="256" y="1271"/>
                  </a:lnTo>
                  <a:lnTo>
                    <a:pt x="253" y="1271"/>
                  </a:lnTo>
                  <a:lnTo>
                    <a:pt x="256" y="1273"/>
                  </a:lnTo>
                  <a:lnTo>
                    <a:pt x="256" y="1273"/>
                  </a:lnTo>
                  <a:lnTo>
                    <a:pt x="256" y="1276"/>
                  </a:lnTo>
                  <a:lnTo>
                    <a:pt x="256" y="1278"/>
                  </a:lnTo>
                  <a:lnTo>
                    <a:pt x="256" y="1278"/>
                  </a:lnTo>
                  <a:lnTo>
                    <a:pt x="256" y="1278"/>
                  </a:lnTo>
                  <a:lnTo>
                    <a:pt x="256" y="1278"/>
                  </a:lnTo>
                  <a:lnTo>
                    <a:pt x="253" y="1278"/>
                  </a:lnTo>
                  <a:lnTo>
                    <a:pt x="253" y="1281"/>
                  </a:lnTo>
                  <a:lnTo>
                    <a:pt x="253" y="1281"/>
                  </a:lnTo>
                  <a:lnTo>
                    <a:pt x="251" y="1283"/>
                  </a:lnTo>
                  <a:lnTo>
                    <a:pt x="251" y="1283"/>
                  </a:lnTo>
                  <a:lnTo>
                    <a:pt x="251" y="1285"/>
                  </a:lnTo>
                  <a:lnTo>
                    <a:pt x="251" y="1288"/>
                  </a:lnTo>
                  <a:lnTo>
                    <a:pt x="251" y="1288"/>
                  </a:lnTo>
                  <a:lnTo>
                    <a:pt x="251" y="1288"/>
                  </a:lnTo>
                  <a:lnTo>
                    <a:pt x="249" y="1290"/>
                  </a:lnTo>
                  <a:lnTo>
                    <a:pt x="249" y="1290"/>
                  </a:lnTo>
                  <a:lnTo>
                    <a:pt x="249" y="1290"/>
                  </a:lnTo>
                  <a:lnTo>
                    <a:pt x="249" y="1292"/>
                  </a:lnTo>
                  <a:lnTo>
                    <a:pt x="249" y="1292"/>
                  </a:lnTo>
                  <a:lnTo>
                    <a:pt x="251" y="1295"/>
                  </a:lnTo>
                  <a:lnTo>
                    <a:pt x="251" y="1295"/>
                  </a:lnTo>
                  <a:lnTo>
                    <a:pt x="251" y="1297"/>
                  </a:lnTo>
                  <a:lnTo>
                    <a:pt x="251" y="1297"/>
                  </a:lnTo>
                  <a:lnTo>
                    <a:pt x="253" y="1302"/>
                  </a:lnTo>
                  <a:lnTo>
                    <a:pt x="253" y="1302"/>
                  </a:lnTo>
                  <a:lnTo>
                    <a:pt x="253" y="1304"/>
                  </a:lnTo>
                  <a:lnTo>
                    <a:pt x="253" y="1304"/>
                  </a:lnTo>
                  <a:lnTo>
                    <a:pt x="253" y="1307"/>
                  </a:lnTo>
                  <a:lnTo>
                    <a:pt x="253" y="1309"/>
                  </a:lnTo>
                  <a:lnTo>
                    <a:pt x="253" y="1309"/>
                  </a:lnTo>
                  <a:lnTo>
                    <a:pt x="256" y="1309"/>
                  </a:lnTo>
                  <a:lnTo>
                    <a:pt x="256" y="1311"/>
                  </a:lnTo>
                  <a:lnTo>
                    <a:pt x="256" y="1311"/>
                  </a:lnTo>
                  <a:lnTo>
                    <a:pt x="258" y="1314"/>
                  </a:lnTo>
                  <a:lnTo>
                    <a:pt x="258" y="1316"/>
                  </a:lnTo>
                  <a:lnTo>
                    <a:pt x="260" y="1316"/>
                  </a:lnTo>
                  <a:lnTo>
                    <a:pt x="263" y="1318"/>
                  </a:lnTo>
                  <a:lnTo>
                    <a:pt x="263" y="1321"/>
                  </a:lnTo>
                  <a:lnTo>
                    <a:pt x="263" y="1323"/>
                  </a:lnTo>
                  <a:lnTo>
                    <a:pt x="263" y="1323"/>
                  </a:lnTo>
                  <a:lnTo>
                    <a:pt x="258" y="1321"/>
                  </a:lnTo>
                  <a:lnTo>
                    <a:pt x="256" y="1321"/>
                  </a:lnTo>
                  <a:lnTo>
                    <a:pt x="256" y="1321"/>
                  </a:lnTo>
                  <a:lnTo>
                    <a:pt x="256" y="1323"/>
                  </a:lnTo>
                  <a:lnTo>
                    <a:pt x="256" y="1323"/>
                  </a:lnTo>
                  <a:lnTo>
                    <a:pt x="256" y="1326"/>
                  </a:lnTo>
                  <a:lnTo>
                    <a:pt x="268" y="1326"/>
                  </a:lnTo>
                  <a:lnTo>
                    <a:pt x="272" y="1328"/>
                  </a:lnTo>
                  <a:lnTo>
                    <a:pt x="275" y="1326"/>
                  </a:lnTo>
                  <a:lnTo>
                    <a:pt x="275" y="1326"/>
                  </a:lnTo>
                  <a:lnTo>
                    <a:pt x="277" y="1326"/>
                  </a:lnTo>
                  <a:lnTo>
                    <a:pt x="277" y="1326"/>
                  </a:lnTo>
                  <a:lnTo>
                    <a:pt x="277" y="1323"/>
                  </a:lnTo>
                  <a:lnTo>
                    <a:pt x="279" y="1323"/>
                  </a:lnTo>
                  <a:lnTo>
                    <a:pt x="279" y="1323"/>
                  </a:lnTo>
                  <a:lnTo>
                    <a:pt x="286" y="1326"/>
                  </a:lnTo>
                  <a:lnTo>
                    <a:pt x="286" y="1326"/>
                  </a:lnTo>
                  <a:lnTo>
                    <a:pt x="286" y="1326"/>
                  </a:lnTo>
                  <a:lnTo>
                    <a:pt x="289" y="1323"/>
                  </a:lnTo>
                  <a:lnTo>
                    <a:pt x="289" y="1323"/>
                  </a:lnTo>
                  <a:lnTo>
                    <a:pt x="289" y="1326"/>
                  </a:lnTo>
                  <a:lnTo>
                    <a:pt x="291" y="1326"/>
                  </a:lnTo>
                  <a:lnTo>
                    <a:pt x="315" y="1326"/>
                  </a:lnTo>
                  <a:lnTo>
                    <a:pt x="320" y="1330"/>
                  </a:lnTo>
                  <a:lnTo>
                    <a:pt x="324" y="1330"/>
                  </a:lnTo>
                  <a:lnTo>
                    <a:pt x="327" y="1328"/>
                  </a:lnTo>
                  <a:lnTo>
                    <a:pt x="324" y="1326"/>
                  </a:lnTo>
                  <a:lnTo>
                    <a:pt x="320" y="1326"/>
                  </a:lnTo>
                  <a:lnTo>
                    <a:pt x="320" y="1323"/>
                  </a:lnTo>
                  <a:lnTo>
                    <a:pt x="322" y="1323"/>
                  </a:lnTo>
                  <a:lnTo>
                    <a:pt x="329" y="1326"/>
                  </a:lnTo>
                  <a:lnTo>
                    <a:pt x="329" y="1326"/>
                  </a:lnTo>
                  <a:lnTo>
                    <a:pt x="331" y="1323"/>
                  </a:lnTo>
                  <a:lnTo>
                    <a:pt x="336" y="1323"/>
                  </a:lnTo>
                  <a:lnTo>
                    <a:pt x="339" y="1323"/>
                  </a:lnTo>
                  <a:lnTo>
                    <a:pt x="339" y="1326"/>
                  </a:lnTo>
                  <a:lnTo>
                    <a:pt x="339" y="1326"/>
                  </a:lnTo>
                  <a:lnTo>
                    <a:pt x="334" y="1326"/>
                  </a:lnTo>
                  <a:lnTo>
                    <a:pt x="331" y="1326"/>
                  </a:lnTo>
                  <a:lnTo>
                    <a:pt x="331" y="1328"/>
                  </a:lnTo>
                  <a:lnTo>
                    <a:pt x="334" y="1328"/>
                  </a:lnTo>
                  <a:lnTo>
                    <a:pt x="341" y="1328"/>
                  </a:lnTo>
                  <a:lnTo>
                    <a:pt x="343" y="1328"/>
                  </a:lnTo>
                  <a:lnTo>
                    <a:pt x="343" y="1328"/>
                  </a:lnTo>
                  <a:lnTo>
                    <a:pt x="346" y="1326"/>
                  </a:lnTo>
                  <a:lnTo>
                    <a:pt x="348" y="1326"/>
                  </a:lnTo>
                  <a:lnTo>
                    <a:pt x="353" y="1326"/>
                  </a:lnTo>
                  <a:lnTo>
                    <a:pt x="353" y="1328"/>
                  </a:lnTo>
                  <a:lnTo>
                    <a:pt x="353" y="1328"/>
                  </a:lnTo>
                  <a:lnTo>
                    <a:pt x="353" y="1330"/>
                  </a:lnTo>
                  <a:lnTo>
                    <a:pt x="355" y="1330"/>
                  </a:lnTo>
                  <a:lnTo>
                    <a:pt x="357" y="1328"/>
                  </a:lnTo>
                  <a:lnTo>
                    <a:pt x="360" y="1326"/>
                  </a:lnTo>
                  <a:lnTo>
                    <a:pt x="362" y="1326"/>
                  </a:lnTo>
                  <a:lnTo>
                    <a:pt x="367" y="1328"/>
                  </a:lnTo>
                  <a:lnTo>
                    <a:pt x="369" y="1326"/>
                  </a:lnTo>
                  <a:lnTo>
                    <a:pt x="374" y="1328"/>
                  </a:lnTo>
                  <a:lnTo>
                    <a:pt x="379" y="1328"/>
                  </a:lnTo>
                  <a:lnTo>
                    <a:pt x="391" y="1323"/>
                  </a:lnTo>
                  <a:lnTo>
                    <a:pt x="400" y="1323"/>
                  </a:lnTo>
                  <a:lnTo>
                    <a:pt x="402" y="1321"/>
                  </a:lnTo>
                  <a:lnTo>
                    <a:pt x="405" y="1321"/>
                  </a:lnTo>
                  <a:lnTo>
                    <a:pt x="407" y="1318"/>
                  </a:lnTo>
                  <a:lnTo>
                    <a:pt x="410" y="1318"/>
                  </a:lnTo>
                  <a:lnTo>
                    <a:pt x="414" y="1314"/>
                  </a:lnTo>
                  <a:lnTo>
                    <a:pt x="417" y="1311"/>
                  </a:lnTo>
                  <a:lnTo>
                    <a:pt x="417" y="1311"/>
                  </a:lnTo>
                  <a:lnTo>
                    <a:pt x="419" y="1311"/>
                  </a:lnTo>
                  <a:lnTo>
                    <a:pt x="419" y="1309"/>
                  </a:lnTo>
                  <a:lnTo>
                    <a:pt x="419" y="1309"/>
                  </a:lnTo>
                  <a:lnTo>
                    <a:pt x="419" y="1307"/>
                  </a:lnTo>
                  <a:lnTo>
                    <a:pt x="419" y="1307"/>
                  </a:lnTo>
                  <a:lnTo>
                    <a:pt x="419" y="1307"/>
                  </a:lnTo>
                  <a:lnTo>
                    <a:pt x="419" y="1304"/>
                  </a:lnTo>
                  <a:lnTo>
                    <a:pt x="426" y="1304"/>
                  </a:lnTo>
                  <a:lnTo>
                    <a:pt x="428" y="1307"/>
                  </a:lnTo>
                  <a:lnTo>
                    <a:pt x="438" y="1307"/>
                  </a:lnTo>
                  <a:lnTo>
                    <a:pt x="440" y="1307"/>
                  </a:lnTo>
                  <a:lnTo>
                    <a:pt x="454" y="1304"/>
                  </a:lnTo>
                  <a:lnTo>
                    <a:pt x="459" y="1302"/>
                  </a:lnTo>
                  <a:lnTo>
                    <a:pt x="462" y="1300"/>
                  </a:lnTo>
                  <a:lnTo>
                    <a:pt x="466" y="1292"/>
                  </a:lnTo>
                  <a:lnTo>
                    <a:pt x="469" y="1290"/>
                  </a:lnTo>
                  <a:lnTo>
                    <a:pt x="471" y="1292"/>
                  </a:lnTo>
                  <a:lnTo>
                    <a:pt x="471" y="1292"/>
                  </a:lnTo>
                  <a:lnTo>
                    <a:pt x="471" y="1292"/>
                  </a:lnTo>
                  <a:lnTo>
                    <a:pt x="471" y="1290"/>
                  </a:lnTo>
                  <a:lnTo>
                    <a:pt x="471" y="1290"/>
                  </a:lnTo>
                  <a:lnTo>
                    <a:pt x="471" y="1288"/>
                  </a:lnTo>
                  <a:lnTo>
                    <a:pt x="473" y="1288"/>
                  </a:lnTo>
                  <a:lnTo>
                    <a:pt x="473" y="1288"/>
                  </a:lnTo>
                  <a:lnTo>
                    <a:pt x="476" y="1288"/>
                  </a:lnTo>
                  <a:lnTo>
                    <a:pt x="476" y="1285"/>
                  </a:lnTo>
                  <a:lnTo>
                    <a:pt x="476" y="1285"/>
                  </a:lnTo>
                  <a:lnTo>
                    <a:pt x="476" y="1283"/>
                  </a:lnTo>
                  <a:lnTo>
                    <a:pt x="476" y="1283"/>
                  </a:lnTo>
                  <a:lnTo>
                    <a:pt x="476" y="1281"/>
                  </a:lnTo>
                  <a:lnTo>
                    <a:pt x="473" y="1276"/>
                  </a:lnTo>
                  <a:lnTo>
                    <a:pt x="473" y="1276"/>
                  </a:lnTo>
                  <a:lnTo>
                    <a:pt x="476" y="1273"/>
                  </a:lnTo>
                  <a:lnTo>
                    <a:pt x="476" y="1273"/>
                  </a:lnTo>
                  <a:lnTo>
                    <a:pt x="483" y="1273"/>
                  </a:lnTo>
                  <a:lnTo>
                    <a:pt x="483" y="1273"/>
                  </a:lnTo>
                  <a:lnTo>
                    <a:pt x="483" y="1271"/>
                  </a:lnTo>
                  <a:lnTo>
                    <a:pt x="483" y="1271"/>
                  </a:lnTo>
                  <a:lnTo>
                    <a:pt x="483" y="1271"/>
                  </a:lnTo>
                  <a:lnTo>
                    <a:pt x="483" y="1269"/>
                  </a:lnTo>
                  <a:lnTo>
                    <a:pt x="483" y="1269"/>
                  </a:lnTo>
                  <a:lnTo>
                    <a:pt x="483" y="1269"/>
                  </a:lnTo>
                  <a:lnTo>
                    <a:pt x="483" y="1266"/>
                  </a:lnTo>
                  <a:lnTo>
                    <a:pt x="483" y="1266"/>
                  </a:lnTo>
                  <a:lnTo>
                    <a:pt x="485" y="1266"/>
                  </a:lnTo>
                  <a:lnTo>
                    <a:pt x="485" y="1266"/>
                  </a:lnTo>
                  <a:lnTo>
                    <a:pt x="485" y="1266"/>
                  </a:lnTo>
                  <a:lnTo>
                    <a:pt x="485" y="1266"/>
                  </a:lnTo>
                  <a:lnTo>
                    <a:pt x="488" y="1264"/>
                  </a:lnTo>
                  <a:lnTo>
                    <a:pt x="490" y="1262"/>
                  </a:lnTo>
                  <a:lnTo>
                    <a:pt x="490" y="1264"/>
                  </a:lnTo>
                  <a:lnTo>
                    <a:pt x="492" y="1264"/>
                  </a:lnTo>
                  <a:lnTo>
                    <a:pt x="492" y="1269"/>
                  </a:lnTo>
                  <a:lnTo>
                    <a:pt x="495" y="1269"/>
                  </a:lnTo>
                  <a:lnTo>
                    <a:pt x="495" y="1269"/>
                  </a:lnTo>
                  <a:lnTo>
                    <a:pt x="495" y="1269"/>
                  </a:lnTo>
                  <a:lnTo>
                    <a:pt x="497" y="1271"/>
                  </a:lnTo>
                  <a:lnTo>
                    <a:pt x="497" y="1271"/>
                  </a:lnTo>
                  <a:lnTo>
                    <a:pt x="497" y="1271"/>
                  </a:lnTo>
                  <a:lnTo>
                    <a:pt x="497" y="1273"/>
                  </a:lnTo>
                  <a:lnTo>
                    <a:pt x="497" y="1273"/>
                  </a:lnTo>
                  <a:lnTo>
                    <a:pt x="497" y="1273"/>
                  </a:lnTo>
                  <a:lnTo>
                    <a:pt x="497" y="1278"/>
                  </a:lnTo>
                  <a:lnTo>
                    <a:pt x="497" y="1278"/>
                  </a:lnTo>
                  <a:lnTo>
                    <a:pt x="497" y="1278"/>
                  </a:lnTo>
                  <a:lnTo>
                    <a:pt x="497" y="1281"/>
                  </a:lnTo>
                  <a:lnTo>
                    <a:pt x="497" y="1281"/>
                  </a:lnTo>
                  <a:lnTo>
                    <a:pt x="497" y="1283"/>
                  </a:lnTo>
                  <a:lnTo>
                    <a:pt x="497" y="1283"/>
                  </a:lnTo>
                  <a:lnTo>
                    <a:pt x="492" y="1285"/>
                  </a:lnTo>
                  <a:lnTo>
                    <a:pt x="492" y="1288"/>
                  </a:lnTo>
                  <a:lnTo>
                    <a:pt x="492" y="1288"/>
                  </a:lnTo>
                  <a:lnTo>
                    <a:pt x="492" y="1290"/>
                  </a:lnTo>
                  <a:lnTo>
                    <a:pt x="492" y="1290"/>
                  </a:lnTo>
                  <a:lnTo>
                    <a:pt x="492" y="1290"/>
                  </a:lnTo>
                  <a:lnTo>
                    <a:pt x="495" y="1292"/>
                  </a:lnTo>
                  <a:lnTo>
                    <a:pt x="497" y="1295"/>
                  </a:lnTo>
                  <a:lnTo>
                    <a:pt x="502" y="1295"/>
                  </a:lnTo>
                  <a:lnTo>
                    <a:pt x="504" y="1295"/>
                  </a:lnTo>
                  <a:lnTo>
                    <a:pt x="507" y="1295"/>
                  </a:lnTo>
                  <a:lnTo>
                    <a:pt x="507" y="1295"/>
                  </a:lnTo>
                  <a:lnTo>
                    <a:pt x="507" y="1295"/>
                  </a:lnTo>
                  <a:lnTo>
                    <a:pt x="509" y="1292"/>
                  </a:lnTo>
                  <a:lnTo>
                    <a:pt x="521" y="1297"/>
                  </a:lnTo>
                  <a:lnTo>
                    <a:pt x="521" y="1297"/>
                  </a:lnTo>
                  <a:lnTo>
                    <a:pt x="521" y="1297"/>
                  </a:lnTo>
                  <a:lnTo>
                    <a:pt x="521" y="1300"/>
                  </a:lnTo>
                  <a:lnTo>
                    <a:pt x="523" y="1300"/>
                  </a:lnTo>
                  <a:lnTo>
                    <a:pt x="523" y="1302"/>
                  </a:lnTo>
                  <a:lnTo>
                    <a:pt x="528" y="1302"/>
                  </a:lnTo>
                  <a:lnTo>
                    <a:pt x="530" y="1304"/>
                  </a:lnTo>
                  <a:lnTo>
                    <a:pt x="535" y="1304"/>
                  </a:lnTo>
                  <a:lnTo>
                    <a:pt x="535" y="1304"/>
                  </a:lnTo>
                  <a:lnTo>
                    <a:pt x="535" y="1304"/>
                  </a:lnTo>
                  <a:lnTo>
                    <a:pt x="535" y="1302"/>
                  </a:lnTo>
                  <a:lnTo>
                    <a:pt x="533" y="1302"/>
                  </a:lnTo>
                  <a:lnTo>
                    <a:pt x="535" y="1302"/>
                  </a:lnTo>
                  <a:lnTo>
                    <a:pt x="535" y="1302"/>
                  </a:lnTo>
                  <a:lnTo>
                    <a:pt x="537" y="1302"/>
                  </a:lnTo>
                  <a:lnTo>
                    <a:pt x="540" y="1304"/>
                  </a:lnTo>
                  <a:lnTo>
                    <a:pt x="540" y="1304"/>
                  </a:lnTo>
                  <a:lnTo>
                    <a:pt x="540" y="1307"/>
                  </a:lnTo>
                  <a:lnTo>
                    <a:pt x="537" y="1309"/>
                  </a:lnTo>
                  <a:lnTo>
                    <a:pt x="535" y="1309"/>
                  </a:lnTo>
                  <a:lnTo>
                    <a:pt x="535" y="1309"/>
                  </a:lnTo>
                  <a:lnTo>
                    <a:pt x="535" y="1311"/>
                  </a:lnTo>
                  <a:lnTo>
                    <a:pt x="535" y="1311"/>
                  </a:lnTo>
                  <a:lnTo>
                    <a:pt x="533" y="1311"/>
                  </a:lnTo>
                  <a:lnTo>
                    <a:pt x="530" y="1311"/>
                  </a:lnTo>
                  <a:lnTo>
                    <a:pt x="530" y="1314"/>
                  </a:lnTo>
                  <a:lnTo>
                    <a:pt x="528" y="1314"/>
                  </a:lnTo>
                  <a:lnTo>
                    <a:pt x="528" y="1314"/>
                  </a:lnTo>
                  <a:lnTo>
                    <a:pt x="528" y="1314"/>
                  </a:lnTo>
                  <a:lnTo>
                    <a:pt x="528" y="1314"/>
                  </a:lnTo>
                  <a:lnTo>
                    <a:pt x="528" y="1316"/>
                  </a:lnTo>
                  <a:lnTo>
                    <a:pt x="530" y="1316"/>
                  </a:lnTo>
                  <a:lnTo>
                    <a:pt x="530" y="1318"/>
                  </a:lnTo>
                  <a:lnTo>
                    <a:pt x="533" y="1321"/>
                  </a:lnTo>
                  <a:lnTo>
                    <a:pt x="549" y="1323"/>
                  </a:lnTo>
                  <a:lnTo>
                    <a:pt x="551" y="1323"/>
                  </a:lnTo>
                  <a:lnTo>
                    <a:pt x="554" y="1321"/>
                  </a:lnTo>
                  <a:lnTo>
                    <a:pt x="554" y="1318"/>
                  </a:lnTo>
                  <a:lnTo>
                    <a:pt x="554" y="1318"/>
                  </a:lnTo>
                  <a:lnTo>
                    <a:pt x="554" y="1318"/>
                  </a:lnTo>
                  <a:lnTo>
                    <a:pt x="554" y="1318"/>
                  </a:lnTo>
                  <a:lnTo>
                    <a:pt x="556" y="1318"/>
                  </a:lnTo>
                  <a:lnTo>
                    <a:pt x="559" y="1321"/>
                  </a:lnTo>
                  <a:lnTo>
                    <a:pt x="561" y="1321"/>
                  </a:lnTo>
                  <a:lnTo>
                    <a:pt x="561" y="1321"/>
                  </a:lnTo>
                  <a:lnTo>
                    <a:pt x="559" y="1318"/>
                  </a:lnTo>
                  <a:lnTo>
                    <a:pt x="559" y="1318"/>
                  </a:lnTo>
                  <a:lnTo>
                    <a:pt x="561" y="1316"/>
                  </a:lnTo>
                  <a:lnTo>
                    <a:pt x="561" y="1318"/>
                  </a:lnTo>
                  <a:lnTo>
                    <a:pt x="561" y="1318"/>
                  </a:lnTo>
                  <a:lnTo>
                    <a:pt x="561" y="1318"/>
                  </a:lnTo>
                  <a:lnTo>
                    <a:pt x="561" y="1321"/>
                  </a:lnTo>
                  <a:lnTo>
                    <a:pt x="561" y="1321"/>
                  </a:lnTo>
                  <a:lnTo>
                    <a:pt x="561" y="1321"/>
                  </a:lnTo>
                  <a:lnTo>
                    <a:pt x="561" y="1323"/>
                  </a:lnTo>
                  <a:lnTo>
                    <a:pt x="563" y="1323"/>
                  </a:lnTo>
                  <a:lnTo>
                    <a:pt x="566" y="1326"/>
                  </a:lnTo>
                  <a:lnTo>
                    <a:pt x="566" y="1326"/>
                  </a:lnTo>
                  <a:lnTo>
                    <a:pt x="570" y="1326"/>
                  </a:lnTo>
                  <a:lnTo>
                    <a:pt x="570" y="1326"/>
                  </a:lnTo>
                  <a:lnTo>
                    <a:pt x="573" y="1328"/>
                  </a:lnTo>
                  <a:lnTo>
                    <a:pt x="575" y="1328"/>
                  </a:lnTo>
                  <a:lnTo>
                    <a:pt x="575" y="1328"/>
                  </a:lnTo>
                  <a:lnTo>
                    <a:pt x="577" y="1328"/>
                  </a:lnTo>
                  <a:lnTo>
                    <a:pt x="577" y="1328"/>
                  </a:lnTo>
                  <a:lnTo>
                    <a:pt x="582" y="1330"/>
                  </a:lnTo>
                  <a:lnTo>
                    <a:pt x="582" y="1330"/>
                  </a:lnTo>
                  <a:lnTo>
                    <a:pt x="582" y="1328"/>
                  </a:lnTo>
                  <a:lnTo>
                    <a:pt x="582" y="1328"/>
                  </a:lnTo>
                  <a:lnTo>
                    <a:pt x="585" y="1330"/>
                  </a:lnTo>
                  <a:lnTo>
                    <a:pt x="585" y="1330"/>
                  </a:lnTo>
                  <a:lnTo>
                    <a:pt x="587" y="1333"/>
                  </a:lnTo>
                  <a:lnTo>
                    <a:pt x="587" y="1333"/>
                  </a:lnTo>
                  <a:lnTo>
                    <a:pt x="589" y="1333"/>
                  </a:lnTo>
                  <a:lnTo>
                    <a:pt x="589" y="1333"/>
                  </a:lnTo>
                  <a:lnTo>
                    <a:pt x="589" y="1333"/>
                  </a:lnTo>
                  <a:lnTo>
                    <a:pt x="589" y="1330"/>
                  </a:lnTo>
                  <a:lnTo>
                    <a:pt x="589" y="1330"/>
                  </a:lnTo>
                  <a:lnTo>
                    <a:pt x="592" y="1330"/>
                  </a:lnTo>
                  <a:lnTo>
                    <a:pt x="596" y="1328"/>
                  </a:lnTo>
                  <a:lnTo>
                    <a:pt x="596" y="1328"/>
                  </a:lnTo>
                  <a:lnTo>
                    <a:pt x="596" y="1328"/>
                  </a:lnTo>
                  <a:lnTo>
                    <a:pt x="599" y="1330"/>
                  </a:lnTo>
                  <a:lnTo>
                    <a:pt x="599" y="1330"/>
                  </a:lnTo>
                  <a:lnTo>
                    <a:pt x="599" y="1330"/>
                  </a:lnTo>
                  <a:lnTo>
                    <a:pt x="601" y="1333"/>
                  </a:lnTo>
                  <a:lnTo>
                    <a:pt x="604" y="1333"/>
                  </a:lnTo>
                  <a:lnTo>
                    <a:pt x="604" y="1333"/>
                  </a:lnTo>
                  <a:lnTo>
                    <a:pt x="606" y="1330"/>
                  </a:lnTo>
                  <a:lnTo>
                    <a:pt x="608" y="1330"/>
                  </a:lnTo>
                  <a:lnTo>
                    <a:pt x="611" y="1330"/>
                  </a:lnTo>
                  <a:lnTo>
                    <a:pt x="611" y="1330"/>
                  </a:lnTo>
                  <a:lnTo>
                    <a:pt x="613" y="1328"/>
                  </a:lnTo>
                  <a:lnTo>
                    <a:pt x="611" y="1328"/>
                  </a:lnTo>
                  <a:lnTo>
                    <a:pt x="611" y="1326"/>
                  </a:lnTo>
                  <a:lnTo>
                    <a:pt x="611" y="1326"/>
                  </a:lnTo>
                  <a:lnTo>
                    <a:pt x="611" y="1323"/>
                  </a:lnTo>
                  <a:lnTo>
                    <a:pt x="611" y="1323"/>
                  </a:lnTo>
                  <a:lnTo>
                    <a:pt x="613" y="1326"/>
                  </a:lnTo>
                  <a:lnTo>
                    <a:pt x="613" y="1328"/>
                  </a:lnTo>
                  <a:lnTo>
                    <a:pt x="615" y="1328"/>
                  </a:lnTo>
                  <a:lnTo>
                    <a:pt x="618" y="1328"/>
                  </a:lnTo>
                  <a:lnTo>
                    <a:pt x="620" y="1326"/>
                  </a:lnTo>
                  <a:lnTo>
                    <a:pt x="620" y="1326"/>
                  </a:lnTo>
                  <a:lnTo>
                    <a:pt x="620" y="1326"/>
                  </a:lnTo>
                  <a:lnTo>
                    <a:pt x="620" y="1326"/>
                  </a:lnTo>
                  <a:lnTo>
                    <a:pt x="622" y="1323"/>
                  </a:lnTo>
                  <a:lnTo>
                    <a:pt x="622" y="1323"/>
                  </a:lnTo>
                  <a:lnTo>
                    <a:pt x="622" y="1323"/>
                  </a:lnTo>
                  <a:lnTo>
                    <a:pt x="622" y="1321"/>
                  </a:lnTo>
                  <a:lnTo>
                    <a:pt x="622" y="1321"/>
                  </a:lnTo>
                  <a:lnTo>
                    <a:pt x="622" y="1318"/>
                  </a:lnTo>
                  <a:lnTo>
                    <a:pt x="622" y="1318"/>
                  </a:lnTo>
                  <a:lnTo>
                    <a:pt x="625" y="1321"/>
                  </a:lnTo>
                  <a:lnTo>
                    <a:pt x="625" y="1321"/>
                  </a:lnTo>
                  <a:lnTo>
                    <a:pt x="630" y="1321"/>
                  </a:lnTo>
                  <a:lnTo>
                    <a:pt x="630" y="1321"/>
                  </a:lnTo>
                  <a:lnTo>
                    <a:pt x="630" y="1318"/>
                  </a:lnTo>
                  <a:lnTo>
                    <a:pt x="632" y="1318"/>
                  </a:lnTo>
                  <a:lnTo>
                    <a:pt x="632" y="1316"/>
                  </a:lnTo>
                  <a:lnTo>
                    <a:pt x="634" y="1316"/>
                  </a:lnTo>
                  <a:lnTo>
                    <a:pt x="634" y="1316"/>
                  </a:lnTo>
                  <a:lnTo>
                    <a:pt x="634" y="1316"/>
                  </a:lnTo>
                  <a:lnTo>
                    <a:pt x="634" y="1316"/>
                  </a:lnTo>
                  <a:lnTo>
                    <a:pt x="634" y="1318"/>
                  </a:lnTo>
                  <a:lnTo>
                    <a:pt x="637" y="1318"/>
                  </a:lnTo>
                  <a:lnTo>
                    <a:pt x="637" y="1318"/>
                  </a:lnTo>
                  <a:lnTo>
                    <a:pt x="641" y="1316"/>
                  </a:lnTo>
                  <a:lnTo>
                    <a:pt x="641" y="1316"/>
                  </a:lnTo>
                  <a:lnTo>
                    <a:pt x="641" y="1316"/>
                  </a:lnTo>
                  <a:lnTo>
                    <a:pt x="641" y="1314"/>
                  </a:lnTo>
                  <a:lnTo>
                    <a:pt x="641" y="1314"/>
                  </a:lnTo>
                  <a:lnTo>
                    <a:pt x="641" y="1314"/>
                  </a:lnTo>
                  <a:lnTo>
                    <a:pt x="641" y="1311"/>
                  </a:lnTo>
                  <a:lnTo>
                    <a:pt x="644" y="1307"/>
                  </a:lnTo>
                  <a:lnTo>
                    <a:pt x="644" y="1304"/>
                  </a:lnTo>
                  <a:lnTo>
                    <a:pt x="644" y="1302"/>
                  </a:lnTo>
                  <a:lnTo>
                    <a:pt x="644" y="1300"/>
                  </a:lnTo>
                  <a:lnTo>
                    <a:pt x="644" y="1297"/>
                  </a:lnTo>
                  <a:lnTo>
                    <a:pt x="641" y="1297"/>
                  </a:lnTo>
                  <a:lnTo>
                    <a:pt x="639" y="1295"/>
                  </a:lnTo>
                  <a:lnTo>
                    <a:pt x="639" y="1292"/>
                  </a:lnTo>
                  <a:lnTo>
                    <a:pt x="639" y="1292"/>
                  </a:lnTo>
                  <a:lnTo>
                    <a:pt x="639" y="1292"/>
                  </a:lnTo>
                  <a:lnTo>
                    <a:pt x="637" y="1295"/>
                  </a:lnTo>
                  <a:lnTo>
                    <a:pt x="637" y="1295"/>
                  </a:lnTo>
                  <a:lnTo>
                    <a:pt x="634" y="1295"/>
                  </a:lnTo>
                  <a:lnTo>
                    <a:pt x="634" y="1297"/>
                  </a:lnTo>
                  <a:lnTo>
                    <a:pt x="634" y="1300"/>
                  </a:lnTo>
                  <a:lnTo>
                    <a:pt x="634" y="1300"/>
                  </a:lnTo>
                  <a:lnTo>
                    <a:pt x="632" y="1300"/>
                  </a:lnTo>
                  <a:lnTo>
                    <a:pt x="632" y="1300"/>
                  </a:lnTo>
                  <a:lnTo>
                    <a:pt x="632" y="1297"/>
                  </a:lnTo>
                  <a:lnTo>
                    <a:pt x="632" y="1297"/>
                  </a:lnTo>
                  <a:lnTo>
                    <a:pt x="630" y="1297"/>
                  </a:lnTo>
                  <a:lnTo>
                    <a:pt x="630" y="1295"/>
                  </a:lnTo>
                  <a:lnTo>
                    <a:pt x="630" y="1295"/>
                  </a:lnTo>
                  <a:lnTo>
                    <a:pt x="630" y="1295"/>
                  </a:lnTo>
                  <a:lnTo>
                    <a:pt x="630" y="1292"/>
                  </a:lnTo>
                  <a:lnTo>
                    <a:pt x="630" y="1292"/>
                  </a:lnTo>
                  <a:lnTo>
                    <a:pt x="630" y="1292"/>
                  </a:lnTo>
                  <a:lnTo>
                    <a:pt x="630" y="1290"/>
                  </a:lnTo>
                  <a:lnTo>
                    <a:pt x="630" y="1290"/>
                  </a:lnTo>
                  <a:lnTo>
                    <a:pt x="632" y="1292"/>
                  </a:lnTo>
                  <a:lnTo>
                    <a:pt x="632" y="1292"/>
                  </a:lnTo>
                  <a:lnTo>
                    <a:pt x="632" y="1295"/>
                  </a:lnTo>
                  <a:lnTo>
                    <a:pt x="634" y="1295"/>
                  </a:lnTo>
                  <a:lnTo>
                    <a:pt x="634" y="1295"/>
                  </a:lnTo>
                  <a:lnTo>
                    <a:pt x="634" y="1292"/>
                  </a:lnTo>
                  <a:lnTo>
                    <a:pt x="634" y="1290"/>
                  </a:lnTo>
                  <a:lnTo>
                    <a:pt x="634" y="1290"/>
                  </a:lnTo>
                  <a:lnTo>
                    <a:pt x="634" y="1290"/>
                  </a:lnTo>
                  <a:lnTo>
                    <a:pt x="634" y="1288"/>
                  </a:lnTo>
                  <a:lnTo>
                    <a:pt x="634" y="1288"/>
                  </a:lnTo>
                  <a:lnTo>
                    <a:pt x="634" y="1285"/>
                  </a:lnTo>
                  <a:lnTo>
                    <a:pt x="634" y="1285"/>
                  </a:lnTo>
                  <a:lnTo>
                    <a:pt x="632" y="1285"/>
                  </a:lnTo>
                  <a:lnTo>
                    <a:pt x="632" y="1288"/>
                  </a:lnTo>
                  <a:lnTo>
                    <a:pt x="632" y="1288"/>
                  </a:lnTo>
                  <a:lnTo>
                    <a:pt x="632" y="1288"/>
                  </a:lnTo>
                  <a:lnTo>
                    <a:pt x="632" y="1288"/>
                  </a:lnTo>
                  <a:lnTo>
                    <a:pt x="632" y="1285"/>
                  </a:lnTo>
                  <a:lnTo>
                    <a:pt x="632" y="1285"/>
                  </a:lnTo>
                  <a:lnTo>
                    <a:pt x="632" y="1285"/>
                  </a:lnTo>
                  <a:lnTo>
                    <a:pt x="632" y="1283"/>
                  </a:lnTo>
                  <a:lnTo>
                    <a:pt x="632" y="1283"/>
                  </a:lnTo>
                  <a:lnTo>
                    <a:pt x="637" y="1285"/>
                  </a:lnTo>
                  <a:lnTo>
                    <a:pt x="639" y="1281"/>
                  </a:lnTo>
                  <a:lnTo>
                    <a:pt x="639" y="1278"/>
                  </a:lnTo>
                  <a:lnTo>
                    <a:pt x="639" y="1276"/>
                  </a:lnTo>
                  <a:lnTo>
                    <a:pt x="634" y="1273"/>
                  </a:lnTo>
                  <a:lnTo>
                    <a:pt x="634" y="1273"/>
                  </a:lnTo>
                  <a:lnTo>
                    <a:pt x="630" y="1273"/>
                  </a:lnTo>
                  <a:lnTo>
                    <a:pt x="627" y="1271"/>
                  </a:lnTo>
                  <a:lnTo>
                    <a:pt x="627" y="1271"/>
                  </a:lnTo>
                  <a:lnTo>
                    <a:pt x="625" y="1271"/>
                  </a:lnTo>
                  <a:lnTo>
                    <a:pt x="625" y="1273"/>
                  </a:lnTo>
                  <a:lnTo>
                    <a:pt x="622" y="1273"/>
                  </a:lnTo>
                  <a:lnTo>
                    <a:pt x="622" y="1273"/>
                  </a:lnTo>
                  <a:lnTo>
                    <a:pt x="620" y="1278"/>
                  </a:lnTo>
                  <a:lnTo>
                    <a:pt x="620" y="1278"/>
                  </a:lnTo>
                  <a:lnTo>
                    <a:pt x="615" y="1278"/>
                  </a:lnTo>
                  <a:lnTo>
                    <a:pt x="615" y="1281"/>
                  </a:lnTo>
                  <a:lnTo>
                    <a:pt x="613" y="1281"/>
                  </a:lnTo>
                  <a:lnTo>
                    <a:pt x="611" y="1281"/>
                  </a:lnTo>
                  <a:lnTo>
                    <a:pt x="608" y="1281"/>
                  </a:lnTo>
                  <a:lnTo>
                    <a:pt x="608" y="1281"/>
                  </a:lnTo>
                  <a:lnTo>
                    <a:pt x="608" y="1283"/>
                  </a:lnTo>
                  <a:lnTo>
                    <a:pt x="608" y="1283"/>
                  </a:lnTo>
                  <a:lnTo>
                    <a:pt x="608" y="1283"/>
                  </a:lnTo>
                  <a:lnTo>
                    <a:pt x="608" y="1283"/>
                  </a:lnTo>
                  <a:lnTo>
                    <a:pt x="608" y="1283"/>
                  </a:lnTo>
                  <a:lnTo>
                    <a:pt x="608" y="1283"/>
                  </a:lnTo>
                  <a:lnTo>
                    <a:pt x="608" y="1285"/>
                  </a:lnTo>
                  <a:lnTo>
                    <a:pt x="608" y="1285"/>
                  </a:lnTo>
                  <a:lnTo>
                    <a:pt x="608" y="1288"/>
                  </a:lnTo>
                  <a:lnTo>
                    <a:pt x="606" y="1288"/>
                  </a:lnTo>
                  <a:lnTo>
                    <a:pt x="606" y="1288"/>
                  </a:lnTo>
                  <a:lnTo>
                    <a:pt x="604" y="1295"/>
                  </a:lnTo>
                  <a:lnTo>
                    <a:pt x="601" y="1297"/>
                  </a:lnTo>
                  <a:lnTo>
                    <a:pt x="601" y="1297"/>
                  </a:lnTo>
                  <a:lnTo>
                    <a:pt x="599" y="1300"/>
                  </a:lnTo>
                  <a:lnTo>
                    <a:pt x="599" y="1300"/>
                  </a:lnTo>
                  <a:lnTo>
                    <a:pt x="599" y="1300"/>
                  </a:lnTo>
                  <a:lnTo>
                    <a:pt x="599" y="1302"/>
                  </a:lnTo>
                  <a:lnTo>
                    <a:pt x="599" y="1304"/>
                  </a:lnTo>
                  <a:lnTo>
                    <a:pt x="599" y="1304"/>
                  </a:lnTo>
                  <a:lnTo>
                    <a:pt x="596" y="1304"/>
                  </a:lnTo>
                  <a:lnTo>
                    <a:pt x="596" y="1304"/>
                  </a:lnTo>
                  <a:lnTo>
                    <a:pt x="596" y="1302"/>
                  </a:lnTo>
                  <a:lnTo>
                    <a:pt x="596" y="1302"/>
                  </a:lnTo>
                  <a:lnTo>
                    <a:pt x="596" y="1302"/>
                  </a:lnTo>
                  <a:lnTo>
                    <a:pt x="596" y="1300"/>
                  </a:lnTo>
                  <a:lnTo>
                    <a:pt x="596" y="1300"/>
                  </a:lnTo>
                  <a:lnTo>
                    <a:pt x="596" y="1300"/>
                  </a:lnTo>
                  <a:lnTo>
                    <a:pt x="596" y="1297"/>
                  </a:lnTo>
                  <a:lnTo>
                    <a:pt x="596" y="1297"/>
                  </a:lnTo>
                  <a:lnTo>
                    <a:pt x="596" y="1297"/>
                  </a:lnTo>
                  <a:lnTo>
                    <a:pt x="596" y="1295"/>
                  </a:lnTo>
                  <a:lnTo>
                    <a:pt x="601" y="1292"/>
                  </a:lnTo>
                  <a:lnTo>
                    <a:pt x="604" y="1292"/>
                  </a:lnTo>
                  <a:lnTo>
                    <a:pt x="604" y="1290"/>
                  </a:lnTo>
                  <a:lnTo>
                    <a:pt x="604" y="1285"/>
                  </a:lnTo>
                  <a:lnTo>
                    <a:pt x="604" y="1285"/>
                  </a:lnTo>
                  <a:lnTo>
                    <a:pt x="604" y="1283"/>
                  </a:lnTo>
                  <a:lnTo>
                    <a:pt x="604" y="1281"/>
                  </a:lnTo>
                  <a:lnTo>
                    <a:pt x="604" y="1278"/>
                  </a:lnTo>
                  <a:lnTo>
                    <a:pt x="606" y="1278"/>
                  </a:lnTo>
                  <a:lnTo>
                    <a:pt x="604" y="1276"/>
                  </a:lnTo>
                  <a:lnTo>
                    <a:pt x="604" y="1276"/>
                  </a:lnTo>
                  <a:lnTo>
                    <a:pt x="604" y="1276"/>
                  </a:lnTo>
                  <a:lnTo>
                    <a:pt x="604" y="1273"/>
                  </a:lnTo>
                  <a:lnTo>
                    <a:pt x="604" y="1273"/>
                  </a:lnTo>
                  <a:lnTo>
                    <a:pt x="604" y="1271"/>
                  </a:lnTo>
                  <a:lnTo>
                    <a:pt x="604" y="1271"/>
                  </a:lnTo>
                  <a:lnTo>
                    <a:pt x="604" y="1269"/>
                  </a:lnTo>
                  <a:lnTo>
                    <a:pt x="604" y="1269"/>
                  </a:lnTo>
                  <a:lnTo>
                    <a:pt x="601" y="1269"/>
                  </a:lnTo>
                  <a:lnTo>
                    <a:pt x="601" y="1269"/>
                  </a:lnTo>
                  <a:lnTo>
                    <a:pt x="601" y="1271"/>
                  </a:lnTo>
                  <a:lnTo>
                    <a:pt x="601" y="1273"/>
                  </a:lnTo>
                  <a:lnTo>
                    <a:pt x="601" y="1273"/>
                  </a:lnTo>
                  <a:lnTo>
                    <a:pt x="601" y="1276"/>
                  </a:lnTo>
                  <a:lnTo>
                    <a:pt x="601" y="1276"/>
                  </a:lnTo>
                  <a:lnTo>
                    <a:pt x="601" y="1276"/>
                  </a:lnTo>
                  <a:lnTo>
                    <a:pt x="599" y="1271"/>
                  </a:lnTo>
                  <a:lnTo>
                    <a:pt x="599" y="1266"/>
                  </a:lnTo>
                  <a:lnTo>
                    <a:pt x="599" y="1266"/>
                  </a:lnTo>
                  <a:lnTo>
                    <a:pt x="594" y="1264"/>
                  </a:lnTo>
                  <a:lnTo>
                    <a:pt x="592" y="1259"/>
                  </a:lnTo>
                  <a:lnTo>
                    <a:pt x="589" y="1259"/>
                  </a:lnTo>
                  <a:lnTo>
                    <a:pt x="589" y="1257"/>
                  </a:lnTo>
                  <a:lnTo>
                    <a:pt x="589" y="1255"/>
                  </a:lnTo>
                  <a:lnTo>
                    <a:pt x="589" y="1252"/>
                  </a:lnTo>
                  <a:lnTo>
                    <a:pt x="592" y="1252"/>
                  </a:lnTo>
                  <a:lnTo>
                    <a:pt x="592" y="1252"/>
                  </a:lnTo>
                  <a:lnTo>
                    <a:pt x="592" y="1252"/>
                  </a:lnTo>
                  <a:lnTo>
                    <a:pt x="594" y="1252"/>
                  </a:lnTo>
                  <a:lnTo>
                    <a:pt x="594" y="1255"/>
                  </a:lnTo>
                  <a:lnTo>
                    <a:pt x="594" y="1255"/>
                  </a:lnTo>
                  <a:lnTo>
                    <a:pt x="594" y="1255"/>
                  </a:lnTo>
                  <a:lnTo>
                    <a:pt x="596" y="1252"/>
                  </a:lnTo>
                  <a:lnTo>
                    <a:pt x="596" y="1252"/>
                  </a:lnTo>
                  <a:lnTo>
                    <a:pt x="596" y="1255"/>
                  </a:lnTo>
                  <a:lnTo>
                    <a:pt x="599" y="1257"/>
                  </a:lnTo>
                  <a:lnTo>
                    <a:pt x="601" y="1259"/>
                  </a:lnTo>
                  <a:lnTo>
                    <a:pt x="604" y="1262"/>
                  </a:lnTo>
                  <a:lnTo>
                    <a:pt x="604" y="1262"/>
                  </a:lnTo>
                  <a:lnTo>
                    <a:pt x="606" y="1264"/>
                  </a:lnTo>
                  <a:lnTo>
                    <a:pt x="608" y="1266"/>
                  </a:lnTo>
                  <a:lnTo>
                    <a:pt x="611" y="1266"/>
                  </a:lnTo>
                  <a:lnTo>
                    <a:pt x="613" y="1269"/>
                  </a:lnTo>
                  <a:lnTo>
                    <a:pt x="615" y="1266"/>
                  </a:lnTo>
                  <a:lnTo>
                    <a:pt x="615" y="1266"/>
                  </a:lnTo>
                  <a:lnTo>
                    <a:pt x="618" y="1266"/>
                  </a:lnTo>
                  <a:lnTo>
                    <a:pt x="620" y="1266"/>
                  </a:lnTo>
                  <a:lnTo>
                    <a:pt x="620" y="1266"/>
                  </a:lnTo>
                  <a:lnTo>
                    <a:pt x="620" y="1266"/>
                  </a:lnTo>
                  <a:lnTo>
                    <a:pt x="620" y="1264"/>
                  </a:lnTo>
                  <a:lnTo>
                    <a:pt x="620" y="1264"/>
                  </a:lnTo>
                  <a:lnTo>
                    <a:pt x="620" y="1264"/>
                  </a:lnTo>
                  <a:lnTo>
                    <a:pt x="620" y="1264"/>
                  </a:lnTo>
                  <a:lnTo>
                    <a:pt x="620" y="1264"/>
                  </a:lnTo>
                  <a:lnTo>
                    <a:pt x="622" y="1262"/>
                  </a:lnTo>
                  <a:lnTo>
                    <a:pt x="622" y="1262"/>
                  </a:lnTo>
                  <a:lnTo>
                    <a:pt x="620" y="1259"/>
                  </a:lnTo>
                  <a:lnTo>
                    <a:pt x="622" y="1257"/>
                  </a:lnTo>
                  <a:lnTo>
                    <a:pt x="622" y="1255"/>
                  </a:lnTo>
                  <a:lnTo>
                    <a:pt x="620" y="1255"/>
                  </a:lnTo>
                  <a:lnTo>
                    <a:pt x="618" y="1252"/>
                  </a:lnTo>
                  <a:lnTo>
                    <a:pt x="615" y="1247"/>
                  </a:lnTo>
                  <a:lnTo>
                    <a:pt x="615" y="1247"/>
                  </a:lnTo>
                  <a:lnTo>
                    <a:pt x="618" y="1247"/>
                  </a:lnTo>
                  <a:lnTo>
                    <a:pt x="618" y="1247"/>
                  </a:lnTo>
                  <a:lnTo>
                    <a:pt x="618" y="1247"/>
                  </a:lnTo>
                  <a:lnTo>
                    <a:pt x="618" y="1250"/>
                  </a:lnTo>
                  <a:lnTo>
                    <a:pt x="620" y="1250"/>
                  </a:lnTo>
                  <a:lnTo>
                    <a:pt x="620" y="1250"/>
                  </a:lnTo>
                  <a:lnTo>
                    <a:pt x="620" y="1250"/>
                  </a:lnTo>
                  <a:lnTo>
                    <a:pt x="620" y="1247"/>
                  </a:lnTo>
                  <a:lnTo>
                    <a:pt x="622" y="1245"/>
                  </a:lnTo>
                  <a:lnTo>
                    <a:pt x="622" y="1245"/>
                  </a:lnTo>
                  <a:lnTo>
                    <a:pt x="622" y="1245"/>
                  </a:lnTo>
                  <a:lnTo>
                    <a:pt x="622" y="1245"/>
                  </a:lnTo>
                  <a:lnTo>
                    <a:pt x="622" y="1245"/>
                  </a:lnTo>
                  <a:lnTo>
                    <a:pt x="625" y="1247"/>
                  </a:lnTo>
                  <a:lnTo>
                    <a:pt x="625" y="1247"/>
                  </a:lnTo>
                  <a:lnTo>
                    <a:pt x="625" y="1247"/>
                  </a:lnTo>
                  <a:lnTo>
                    <a:pt x="625" y="1245"/>
                  </a:lnTo>
                  <a:lnTo>
                    <a:pt x="625" y="1245"/>
                  </a:lnTo>
                  <a:lnTo>
                    <a:pt x="625" y="1245"/>
                  </a:lnTo>
                  <a:lnTo>
                    <a:pt x="625" y="1243"/>
                  </a:lnTo>
                  <a:lnTo>
                    <a:pt x="625" y="1243"/>
                  </a:lnTo>
                  <a:lnTo>
                    <a:pt x="627" y="1245"/>
                  </a:lnTo>
                  <a:lnTo>
                    <a:pt x="627" y="1245"/>
                  </a:lnTo>
                  <a:lnTo>
                    <a:pt x="627" y="1247"/>
                  </a:lnTo>
                  <a:lnTo>
                    <a:pt x="625" y="1247"/>
                  </a:lnTo>
                  <a:lnTo>
                    <a:pt x="625" y="1247"/>
                  </a:lnTo>
                  <a:lnTo>
                    <a:pt x="627" y="1247"/>
                  </a:lnTo>
                  <a:lnTo>
                    <a:pt x="627" y="1247"/>
                  </a:lnTo>
                  <a:lnTo>
                    <a:pt x="627" y="1247"/>
                  </a:lnTo>
                  <a:lnTo>
                    <a:pt x="627" y="1245"/>
                  </a:lnTo>
                  <a:lnTo>
                    <a:pt x="630" y="1245"/>
                  </a:lnTo>
                  <a:lnTo>
                    <a:pt x="627" y="1245"/>
                  </a:lnTo>
                  <a:lnTo>
                    <a:pt x="627" y="1243"/>
                  </a:lnTo>
                  <a:lnTo>
                    <a:pt x="627" y="1243"/>
                  </a:lnTo>
                  <a:lnTo>
                    <a:pt x="627" y="1240"/>
                  </a:lnTo>
                  <a:lnTo>
                    <a:pt x="630" y="1240"/>
                  </a:lnTo>
                  <a:lnTo>
                    <a:pt x="630" y="1240"/>
                  </a:lnTo>
                  <a:lnTo>
                    <a:pt x="630" y="1236"/>
                  </a:lnTo>
                  <a:lnTo>
                    <a:pt x="630" y="1236"/>
                  </a:lnTo>
                  <a:lnTo>
                    <a:pt x="632" y="1233"/>
                  </a:lnTo>
                  <a:lnTo>
                    <a:pt x="632" y="1236"/>
                  </a:lnTo>
                  <a:lnTo>
                    <a:pt x="632" y="1236"/>
                  </a:lnTo>
                  <a:lnTo>
                    <a:pt x="632" y="1238"/>
                  </a:lnTo>
                  <a:lnTo>
                    <a:pt x="632" y="1240"/>
                  </a:lnTo>
                  <a:lnTo>
                    <a:pt x="632" y="1240"/>
                  </a:lnTo>
                  <a:lnTo>
                    <a:pt x="632" y="1240"/>
                  </a:lnTo>
                  <a:lnTo>
                    <a:pt x="632" y="1243"/>
                  </a:lnTo>
                  <a:lnTo>
                    <a:pt x="634" y="1243"/>
                  </a:lnTo>
                  <a:lnTo>
                    <a:pt x="634" y="1243"/>
                  </a:lnTo>
                  <a:lnTo>
                    <a:pt x="634" y="1243"/>
                  </a:lnTo>
                  <a:lnTo>
                    <a:pt x="637" y="1240"/>
                  </a:lnTo>
                  <a:lnTo>
                    <a:pt x="637" y="1240"/>
                  </a:lnTo>
                  <a:lnTo>
                    <a:pt x="637" y="1240"/>
                  </a:lnTo>
                  <a:lnTo>
                    <a:pt x="637" y="1243"/>
                  </a:lnTo>
                  <a:lnTo>
                    <a:pt x="637" y="1245"/>
                  </a:lnTo>
                  <a:lnTo>
                    <a:pt x="637" y="1245"/>
                  </a:lnTo>
                  <a:lnTo>
                    <a:pt x="637" y="1245"/>
                  </a:lnTo>
                  <a:lnTo>
                    <a:pt x="639" y="1247"/>
                  </a:lnTo>
                  <a:lnTo>
                    <a:pt x="639" y="1247"/>
                  </a:lnTo>
                  <a:lnTo>
                    <a:pt x="639" y="1250"/>
                  </a:lnTo>
                  <a:lnTo>
                    <a:pt x="641" y="1252"/>
                  </a:lnTo>
                  <a:lnTo>
                    <a:pt x="641" y="1250"/>
                  </a:lnTo>
                  <a:lnTo>
                    <a:pt x="641" y="1250"/>
                  </a:lnTo>
                  <a:lnTo>
                    <a:pt x="641" y="1250"/>
                  </a:lnTo>
                  <a:lnTo>
                    <a:pt x="644" y="1250"/>
                  </a:lnTo>
                  <a:lnTo>
                    <a:pt x="646" y="1255"/>
                  </a:lnTo>
                  <a:lnTo>
                    <a:pt x="648" y="1257"/>
                  </a:lnTo>
                  <a:lnTo>
                    <a:pt x="648" y="1257"/>
                  </a:lnTo>
                  <a:lnTo>
                    <a:pt x="648" y="1257"/>
                  </a:lnTo>
                  <a:lnTo>
                    <a:pt x="648" y="1259"/>
                  </a:lnTo>
                  <a:lnTo>
                    <a:pt x="648" y="1259"/>
                  </a:lnTo>
                  <a:lnTo>
                    <a:pt x="648" y="1257"/>
                  </a:lnTo>
                  <a:lnTo>
                    <a:pt x="648" y="1255"/>
                  </a:lnTo>
                  <a:lnTo>
                    <a:pt x="651" y="1252"/>
                  </a:lnTo>
                  <a:lnTo>
                    <a:pt x="651" y="1250"/>
                  </a:lnTo>
                  <a:lnTo>
                    <a:pt x="651" y="1247"/>
                  </a:lnTo>
                  <a:lnTo>
                    <a:pt x="653" y="1245"/>
                  </a:lnTo>
                  <a:lnTo>
                    <a:pt x="656" y="1238"/>
                  </a:lnTo>
                  <a:lnTo>
                    <a:pt x="656" y="1236"/>
                  </a:lnTo>
                  <a:lnTo>
                    <a:pt x="656" y="1236"/>
                  </a:lnTo>
                  <a:lnTo>
                    <a:pt x="656" y="1236"/>
                  </a:lnTo>
                  <a:lnTo>
                    <a:pt x="656" y="1238"/>
                  </a:lnTo>
                  <a:lnTo>
                    <a:pt x="656" y="1240"/>
                  </a:lnTo>
                  <a:lnTo>
                    <a:pt x="656" y="1243"/>
                  </a:lnTo>
                  <a:lnTo>
                    <a:pt x="656" y="1243"/>
                  </a:lnTo>
                  <a:lnTo>
                    <a:pt x="656" y="1247"/>
                  </a:lnTo>
                  <a:lnTo>
                    <a:pt x="658" y="1252"/>
                  </a:lnTo>
                  <a:lnTo>
                    <a:pt x="658" y="1252"/>
                  </a:lnTo>
                  <a:lnTo>
                    <a:pt x="658" y="1255"/>
                  </a:lnTo>
                  <a:lnTo>
                    <a:pt x="660" y="1257"/>
                  </a:lnTo>
                  <a:lnTo>
                    <a:pt x="660" y="1257"/>
                  </a:lnTo>
                  <a:lnTo>
                    <a:pt x="663" y="1257"/>
                  </a:lnTo>
                  <a:lnTo>
                    <a:pt x="665" y="1257"/>
                  </a:lnTo>
                  <a:lnTo>
                    <a:pt x="665" y="1257"/>
                  </a:lnTo>
                  <a:lnTo>
                    <a:pt x="665" y="1255"/>
                  </a:lnTo>
                  <a:lnTo>
                    <a:pt x="665" y="1255"/>
                  </a:lnTo>
                  <a:lnTo>
                    <a:pt x="665" y="1257"/>
                  </a:lnTo>
                  <a:lnTo>
                    <a:pt x="665" y="1257"/>
                  </a:lnTo>
                  <a:lnTo>
                    <a:pt x="667" y="1257"/>
                  </a:lnTo>
                  <a:lnTo>
                    <a:pt x="667" y="1259"/>
                  </a:lnTo>
                  <a:lnTo>
                    <a:pt x="667" y="1257"/>
                  </a:lnTo>
                  <a:lnTo>
                    <a:pt x="670" y="1257"/>
                  </a:lnTo>
                  <a:lnTo>
                    <a:pt x="670" y="1257"/>
                  </a:lnTo>
                  <a:lnTo>
                    <a:pt x="672" y="1255"/>
                  </a:lnTo>
                  <a:lnTo>
                    <a:pt x="672" y="1252"/>
                  </a:lnTo>
                  <a:lnTo>
                    <a:pt x="672" y="1252"/>
                  </a:lnTo>
                  <a:lnTo>
                    <a:pt x="672" y="1250"/>
                  </a:lnTo>
                  <a:lnTo>
                    <a:pt x="672" y="1250"/>
                  </a:lnTo>
                  <a:lnTo>
                    <a:pt x="672" y="1250"/>
                  </a:lnTo>
                  <a:lnTo>
                    <a:pt x="674" y="1247"/>
                  </a:lnTo>
                  <a:lnTo>
                    <a:pt x="674" y="1245"/>
                  </a:lnTo>
                  <a:lnTo>
                    <a:pt x="674" y="1240"/>
                  </a:lnTo>
                  <a:lnTo>
                    <a:pt x="674" y="1238"/>
                  </a:lnTo>
                  <a:lnTo>
                    <a:pt x="674" y="1238"/>
                  </a:lnTo>
                  <a:lnTo>
                    <a:pt x="672" y="1236"/>
                  </a:lnTo>
                  <a:lnTo>
                    <a:pt x="672" y="1236"/>
                  </a:lnTo>
                  <a:lnTo>
                    <a:pt x="672" y="1236"/>
                  </a:lnTo>
                  <a:lnTo>
                    <a:pt x="672" y="1236"/>
                  </a:lnTo>
                  <a:lnTo>
                    <a:pt x="672" y="1236"/>
                  </a:lnTo>
                  <a:lnTo>
                    <a:pt x="672" y="1236"/>
                  </a:lnTo>
                  <a:lnTo>
                    <a:pt x="672" y="1233"/>
                  </a:lnTo>
                  <a:lnTo>
                    <a:pt x="672" y="1233"/>
                  </a:lnTo>
                  <a:lnTo>
                    <a:pt x="672" y="1231"/>
                  </a:lnTo>
                  <a:lnTo>
                    <a:pt x="672" y="1231"/>
                  </a:lnTo>
                  <a:lnTo>
                    <a:pt x="672" y="1229"/>
                  </a:lnTo>
                  <a:lnTo>
                    <a:pt x="672" y="1229"/>
                  </a:lnTo>
                  <a:lnTo>
                    <a:pt x="672" y="1226"/>
                  </a:lnTo>
                  <a:lnTo>
                    <a:pt x="672" y="1226"/>
                  </a:lnTo>
                  <a:lnTo>
                    <a:pt x="672" y="1226"/>
                  </a:lnTo>
                  <a:lnTo>
                    <a:pt x="672" y="1224"/>
                  </a:lnTo>
                  <a:lnTo>
                    <a:pt x="670" y="1221"/>
                  </a:lnTo>
                  <a:lnTo>
                    <a:pt x="670" y="1221"/>
                  </a:lnTo>
                  <a:lnTo>
                    <a:pt x="670" y="1219"/>
                  </a:lnTo>
                  <a:lnTo>
                    <a:pt x="672" y="1217"/>
                  </a:lnTo>
                  <a:lnTo>
                    <a:pt x="672" y="1214"/>
                  </a:lnTo>
                  <a:lnTo>
                    <a:pt x="672" y="1214"/>
                  </a:lnTo>
                  <a:lnTo>
                    <a:pt x="670" y="1212"/>
                  </a:lnTo>
                  <a:lnTo>
                    <a:pt x="670" y="1212"/>
                  </a:lnTo>
                  <a:lnTo>
                    <a:pt x="670" y="1212"/>
                  </a:lnTo>
                  <a:lnTo>
                    <a:pt x="667" y="1210"/>
                  </a:lnTo>
                  <a:lnTo>
                    <a:pt x="667" y="1212"/>
                  </a:lnTo>
                  <a:lnTo>
                    <a:pt x="667" y="1212"/>
                  </a:lnTo>
                  <a:lnTo>
                    <a:pt x="667" y="1212"/>
                  </a:lnTo>
                  <a:lnTo>
                    <a:pt x="665" y="1214"/>
                  </a:lnTo>
                  <a:lnTo>
                    <a:pt x="665" y="1214"/>
                  </a:lnTo>
                  <a:lnTo>
                    <a:pt x="665" y="1214"/>
                  </a:lnTo>
                  <a:lnTo>
                    <a:pt x="663" y="1217"/>
                  </a:lnTo>
                  <a:lnTo>
                    <a:pt x="663" y="1217"/>
                  </a:lnTo>
                  <a:lnTo>
                    <a:pt x="663" y="1217"/>
                  </a:lnTo>
                  <a:lnTo>
                    <a:pt x="660" y="1212"/>
                  </a:lnTo>
                  <a:lnTo>
                    <a:pt x="658" y="1212"/>
                  </a:lnTo>
                  <a:lnTo>
                    <a:pt x="658" y="1214"/>
                  </a:lnTo>
                  <a:lnTo>
                    <a:pt x="658" y="1217"/>
                  </a:lnTo>
                  <a:lnTo>
                    <a:pt x="658" y="1217"/>
                  </a:lnTo>
                  <a:lnTo>
                    <a:pt x="656" y="1217"/>
                  </a:lnTo>
                  <a:lnTo>
                    <a:pt x="656" y="1217"/>
                  </a:lnTo>
                  <a:lnTo>
                    <a:pt x="656" y="1217"/>
                  </a:lnTo>
                  <a:lnTo>
                    <a:pt x="653" y="1217"/>
                  </a:lnTo>
                  <a:lnTo>
                    <a:pt x="653" y="1219"/>
                  </a:lnTo>
                  <a:lnTo>
                    <a:pt x="653" y="1217"/>
                  </a:lnTo>
                  <a:lnTo>
                    <a:pt x="653" y="1217"/>
                  </a:lnTo>
                  <a:lnTo>
                    <a:pt x="651" y="1214"/>
                  </a:lnTo>
                  <a:lnTo>
                    <a:pt x="651" y="1212"/>
                  </a:lnTo>
                  <a:lnTo>
                    <a:pt x="651" y="1210"/>
                  </a:lnTo>
                  <a:lnTo>
                    <a:pt x="651" y="1207"/>
                  </a:lnTo>
                  <a:lnTo>
                    <a:pt x="651" y="1207"/>
                  </a:lnTo>
                  <a:lnTo>
                    <a:pt x="651" y="1205"/>
                  </a:lnTo>
                  <a:lnTo>
                    <a:pt x="653" y="1205"/>
                  </a:lnTo>
                  <a:lnTo>
                    <a:pt x="653" y="1202"/>
                  </a:lnTo>
                  <a:lnTo>
                    <a:pt x="651" y="1202"/>
                  </a:lnTo>
                  <a:lnTo>
                    <a:pt x="651" y="1202"/>
                  </a:lnTo>
                  <a:lnTo>
                    <a:pt x="651" y="1202"/>
                  </a:lnTo>
                  <a:lnTo>
                    <a:pt x="651" y="1200"/>
                  </a:lnTo>
                  <a:lnTo>
                    <a:pt x="648" y="1200"/>
                  </a:lnTo>
                  <a:lnTo>
                    <a:pt x="646" y="1200"/>
                  </a:lnTo>
                  <a:lnTo>
                    <a:pt x="646" y="1200"/>
                  </a:lnTo>
                  <a:lnTo>
                    <a:pt x="646" y="1205"/>
                  </a:lnTo>
                  <a:lnTo>
                    <a:pt x="644" y="1205"/>
                  </a:lnTo>
                  <a:lnTo>
                    <a:pt x="641" y="1205"/>
                  </a:lnTo>
                  <a:lnTo>
                    <a:pt x="641" y="1205"/>
                  </a:lnTo>
                  <a:lnTo>
                    <a:pt x="639" y="1200"/>
                  </a:lnTo>
                  <a:lnTo>
                    <a:pt x="637" y="1200"/>
                  </a:lnTo>
                  <a:lnTo>
                    <a:pt x="637" y="1198"/>
                  </a:lnTo>
                  <a:lnTo>
                    <a:pt x="637" y="1198"/>
                  </a:lnTo>
                  <a:lnTo>
                    <a:pt x="637" y="1198"/>
                  </a:lnTo>
                  <a:lnTo>
                    <a:pt x="634" y="1198"/>
                  </a:lnTo>
                  <a:lnTo>
                    <a:pt x="634" y="1198"/>
                  </a:lnTo>
                  <a:lnTo>
                    <a:pt x="634" y="1198"/>
                  </a:lnTo>
                  <a:lnTo>
                    <a:pt x="634" y="1198"/>
                  </a:lnTo>
                  <a:lnTo>
                    <a:pt x="634" y="1198"/>
                  </a:lnTo>
                  <a:lnTo>
                    <a:pt x="632" y="1195"/>
                  </a:lnTo>
                  <a:lnTo>
                    <a:pt x="627" y="1191"/>
                  </a:lnTo>
                  <a:lnTo>
                    <a:pt x="625" y="1188"/>
                  </a:lnTo>
                  <a:lnTo>
                    <a:pt x="622" y="1186"/>
                  </a:lnTo>
                  <a:lnTo>
                    <a:pt x="620" y="1186"/>
                  </a:lnTo>
                  <a:lnTo>
                    <a:pt x="620" y="1184"/>
                  </a:lnTo>
                  <a:lnTo>
                    <a:pt x="618" y="1184"/>
                  </a:lnTo>
                  <a:lnTo>
                    <a:pt x="618" y="1184"/>
                  </a:lnTo>
                  <a:lnTo>
                    <a:pt x="613" y="1181"/>
                  </a:lnTo>
                  <a:lnTo>
                    <a:pt x="613" y="1179"/>
                  </a:lnTo>
                  <a:lnTo>
                    <a:pt x="615" y="1176"/>
                  </a:lnTo>
                  <a:lnTo>
                    <a:pt x="615" y="1176"/>
                  </a:lnTo>
                  <a:lnTo>
                    <a:pt x="613" y="1174"/>
                  </a:lnTo>
                  <a:lnTo>
                    <a:pt x="613" y="1174"/>
                  </a:lnTo>
                  <a:lnTo>
                    <a:pt x="613" y="1172"/>
                  </a:lnTo>
                  <a:lnTo>
                    <a:pt x="611" y="1172"/>
                  </a:lnTo>
                  <a:lnTo>
                    <a:pt x="611" y="1169"/>
                  </a:lnTo>
                  <a:lnTo>
                    <a:pt x="611" y="1169"/>
                  </a:lnTo>
                  <a:lnTo>
                    <a:pt x="608" y="1167"/>
                  </a:lnTo>
                  <a:lnTo>
                    <a:pt x="606" y="1167"/>
                  </a:lnTo>
                  <a:lnTo>
                    <a:pt x="606" y="1167"/>
                  </a:lnTo>
                  <a:lnTo>
                    <a:pt x="606" y="1169"/>
                  </a:lnTo>
                  <a:lnTo>
                    <a:pt x="606" y="1172"/>
                  </a:lnTo>
                  <a:lnTo>
                    <a:pt x="606" y="1172"/>
                  </a:lnTo>
                  <a:lnTo>
                    <a:pt x="606" y="1174"/>
                  </a:lnTo>
                  <a:lnTo>
                    <a:pt x="606" y="1176"/>
                  </a:lnTo>
                  <a:lnTo>
                    <a:pt x="606" y="1176"/>
                  </a:lnTo>
                  <a:lnTo>
                    <a:pt x="606" y="1176"/>
                  </a:lnTo>
                  <a:lnTo>
                    <a:pt x="608" y="1179"/>
                  </a:lnTo>
                  <a:lnTo>
                    <a:pt x="608" y="1179"/>
                  </a:lnTo>
                  <a:lnTo>
                    <a:pt x="611" y="1179"/>
                  </a:lnTo>
                  <a:lnTo>
                    <a:pt x="611" y="1181"/>
                  </a:lnTo>
                  <a:lnTo>
                    <a:pt x="611" y="1184"/>
                  </a:lnTo>
                  <a:lnTo>
                    <a:pt x="611" y="1184"/>
                  </a:lnTo>
                  <a:lnTo>
                    <a:pt x="606" y="1181"/>
                  </a:lnTo>
                  <a:lnTo>
                    <a:pt x="604" y="1179"/>
                  </a:lnTo>
                  <a:lnTo>
                    <a:pt x="604" y="1176"/>
                  </a:lnTo>
                  <a:lnTo>
                    <a:pt x="601" y="1176"/>
                  </a:lnTo>
                  <a:lnTo>
                    <a:pt x="601" y="1174"/>
                  </a:lnTo>
                  <a:lnTo>
                    <a:pt x="601" y="1174"/>
                  </a:lnTo>
                  <a:lnTo>
                    <a:pt x="594" y="1172"/>
                  </a:lnTo>
                  <a:lnTo>
                    <a:pt x="592" y="1172"/>
                  </a:lnTo>
                  <a:lnTo>
                    <a:pt x="592" y="1172"/>
                  </a:lnTo>
                  <a:lnTo>
                    <a:pt x="589" y="1167"/>
                  </a:lnTo>
                  <a:lnTo>
                    <a:pt x="589" y="1167"/>
                  </a:lnTo>
                  <a:lnTo>
                    <a:pt x="589" y="1165"/>
                  </a:lnTo>
                  <a:lnTo>
                    <a:pt x="589" y="1165"/>
                  </a:lnTo>
                  <a:lnTo>
                    <a:pt x="587" y="1162"/>
                  </a:lnTo>
                  <a:lnTo>
                    <a:pt x="587" y="1162"/>
                  </a:lnTo>
                  <a:lnTo>
                    <a:pt x="585" y="1160"/>
                  </a:lnTo>
                  <a:lnTo>
                    <a:pt x="585" y="1160"/>
                  </a:lnTo>
                  <a:lnTo>
                    <a:pt x="585" y="1160"/>
                  </a:lnTo>
                  <a:lnTo>
                    <a:pt x="582" y="1160"/>
                  </a:lnTo>
                  <a:lnTo>
                    <a:pt x="580" y="1160"/>
                  </a:lnTo>
                  <a:lnTo>
                    <a:pt x="580" y="1158"/>
                  </a:lnTo>
                  <a:lnTo>
                    <a:pt x="580" y="1155"/>
                  </a:lnTo>
                  <a:lnTo>
                    <a:pt x="577" y="1146"/>
                  </a:lnTo>
                  <a:lnTo>
                    <a:pt x="577" y="1143"/>
                  </a:lnTo>
                  <a:lnTo>
                    <a:pt x="575" y="1141"/>
                  </a:lnTo>
                  <a:lnTo>
                    <a:pt x="575" y="1139"/>
                  </a:lnTo>
                  <a:lnTo>
                    <a:pt x="573" y="1139"/>
                  </a:lnTo>
                  <a:lnTo>
                    <a:pt x="563" y="1129"/>
                  </a:lnTo>
                  <a:lnTo>
                    <a:pt x="563" y="1129"/>
                  </a:lnTo>
                  <a:lnTo>
                    <a:pt x="563" y="1127"/>
                  </a:lnTo>
                  <a:lnTo>
                    <a:pt x="563" y="1127"/>
                  </a:lnTo>
                  <a:lnTo>
                    <a:pt x="563" y="1124"/>
                  </a:lnTo>
                  <a:lnTo>
                    <a:pt x="563" y="1124"/>
                  </a:lnTo>
                  <a:lnTo>
                    <a:pt x="563" y="1122"/>
                  </a:lnTo>
                  <a:lnTo>
                    <a:pt x="566" y="1122"/>
                  </a:lnTo>
                  <a:lnTo>
                    <a:pt x="568" y="1120"/>
                  </a:lnTo>
                  <a:lnTo>
                    <a:pt x="568" y="1117"/>
                  </a:lnTo>
                  <a:lnTo>
                    <a:pt x="570" y="1115"/>
                  </a:lnTo>
                  <a:lnTo>
                    <a:pt x="570" y="1113"/>
                  </a:lnTo>
                  <a:lnTo>
                    <a:pt x="568" y="1110"/>
                  </a:lnTo>
                  <a:lnTo>
                    <a:pt x="568" y="1108"/>
                  </a:lnTo>
                  <a:lnTo>
                    <a:pt x="568" y="1105"/>
                  </a:lnTo>
                  <a:lnTo>
                    <a:pt x="570" y="1105"/>
                  </a:lnTo>
                  <a:lnTo>
                    <a:pt x="570" y="1103"/>
                  </a:lnTo>
                  <a:lnTo>
                    <a:pt x="570" y="1103"/>
                  </a:lnTo>
                  <a:lnTo>
                    <a:pt x="575" y="1105"/>
                  </a:lnTo>
                  <a:lnTo>
                    <a:pt x="575" y="1105"/>
                  </a:lnTo>
                  <a:lnTo>
                    <a:pt x="575" y="1105"/>
                  </a:lnTo>
                  <a:lnTo>
                    <a:pt x="575" y="1103"/>
                  </a:lnTo>
                  <a:lnTo>
                    <a:pt x="573" y="1101"/>
                  </a:lnTo>
                  <a:lnTo>
                    <a:pt x="573" y="1098"/>
                  </a:lnTo>
                  <a:lnTo>
                    <a:pt x="573" y="1098"/>
                  </a:lnTo>
                  <a:lnTo>
                    <a:pt x="575" y="1096"/>
                  </a:lnTo>
                  <a:lnTo>
                    <a:pt x="573" y="1094"/>
                  </a:lnTo>
                  <a:lnTo>
                    <a:pt x="573" y="1094"/>
                  </a:lnTo>
                  <a:lnTo>
                    <a:pt x="573" y="1091"/>
                  </a:lnTo>
                  <a:lnTo>
                    <a:pt x="573" y="1086"/>
                  </a:lnTo>
                  <a:lnTo>
                    <a:pt x="573" y="1086"/>
                  </a:lnTo>
                  <a:lnTo>
                    <a:pt x="573" y="1084"/>
                  </a:lnTo>
                  <a:lnTo>
                    <a:pt x="570" y="1077"/>
                  </a:lnTo>
                  <a:lnTo>
                    <a:pt x="570" y="1075"/>
                  </a:lnTo>
                  <a:lnTo>
                    <a:pt x="570" y="1075"/>
                  </a:lnTo>
                  <a:lnTo>
                    <a:pt x="570" y="1075"/>
                  </a:lnTo>
                  <a:lnTo>
                    <a:pt x="570" y="1072"/>
                  </a:lnTo>
                  <a:lnTo>
                    <a:pt x="570" y="1072"/>
                  </a:lnTo>
                  <a:lnTo>
                    <a:pt x="568" y="1070"/>
                  </a:lnTo>
                  <a:lnTo>
                    <a:pt x="568" y="1068"/>
                  </a:lnTo>
                  <a:lnTo>
                    <a:pt x="568" y="1068"/>
                  </a:lnTo>
                  <a:lnTo>
                    <a:pt x="568" y="1068"/>
                  </a:lnTo>
                  <a:lnTo>
                    <a:pt x="568" y="1065"/>
                  </a:lnTo>
                  <a:lnTo>
                    <a:pt x="568" y="1065"/>
                  </a:lnTo>
                  <a:lnTo>
                    <a:pt x="568" y="1065"/>
                  </a:lnTo>
                  <a:lnTo>
                    <a:pt x="566" y="1063"/>
                  </a:lnTo>
                  <a:lnTo>
                    <a:pt x="566" y="1063"/>
                  </a:lnTo>
                  <a:lnTo>
                    <a:pt x="563" y="1063"/>
                  </a:lnTo>
                  <a:lnTo>
                    <a:pt x="563" y="1060"/>
                  </a:lnTo>
                  <a:lnTo>
                    <a:pt x="563" y="1060"/>
                  </a:lnTo>
                  <a:lnTo>
                    <a:pt x="563" y="1058"/>
                  </a:lnTo>
                  <a:lnTo>
                    <a:pt x="563" y="1056"/>
                  </a:lnTo>
                  <a:lnTo>
                    <a:pt x="563" y="1053"/>
                  </a:lnTo>
                  <a:lnTo>
                    <a:pt x="563" y="1053"/>
                  </a:lnTo>
                  <a:lnTo>
                    <a:pt x="561" y="1046"/>
                  </a:lnTo>
                  <a:lnTo>
                    <a:pt x="561" y="1046"/>
                  </a:lnTo>
                  <a:lnTo>
                    <a:pt x="561" y="1046"/>
                  </a:lnTo>
                  <a:lnTo>
                    <a:pt x="561" y="1044"/>
                  </a:lnTo>
                  <a:lnTo>
                    <a:pt x="561" y="1044"/>
                  </a:lnTo>
                  <a:lnTo>
                    <a:pt x="561" y="1042"/>
                  </a:lnTo>
                  <a:lnTo>
                    <a:pt x="561" y="1042"/>
                  </a:lnTo>
                  <a:lnTo>
                    <a:pt x="559" y="1042"/>
                  </a:lnTo>
                  <a:lnTo>
                    <a:pt x="559" y="1042"/>
                  </a:lnTo>
                  <a:lnTo>
                    <a:pt x="559" y="1039"/>
                  </a:lnTo>
                  <a:lnTo>
                    <a:pt x="559" y="1039"/>
                  </a:lnTo>
                  <a:lnTo>
                    <a:pt x="559" y="1037"/>
                  </a:lnTo>
                  <a:lnTo>
                    <a:pt x="559" y="1037"/>
                  </a:lnTo>
                  <a:lnTo>
                    <a:pt x="559" y="1034"/>
                  </a:lnTo>
                  <a:lnTo>
                    <a:pt x="561" y="1034"/>
                  </a:lnTo>
                  <a:lnTo>
                    <a:pt x="561" y="1032"/>
                  </a:lnTo>
                  <a:lnTo>
                    <a:pt x="561" y="1032"/>
                  </a:lnTo>
                  <a:lnTo>
                    <a:pt x="561" y="1030"/>
                  </a:lnTo>
                  <a:lnTo>
                    <a:pt x="561" y="1030"/>
                  </a:lnTo>
                  <a:lnTo>
                    <a:pt x="559" y="1027"/>
                  </a:lnTo>
                  <a:lnTo>
                    <a:pt x="559" y="1027"/>
                  </a:lnTo>
                  <a:lnTo>
                    <a:pt x="559" y="1025"/>
                  </a:lnTo>
                  <a:lnTo>
                    <a:pt x="559" y="1025"/>
                  </a:lnTo>
                  <a:lnTo>
                    <a:pt x="559" y="1023"/>
                  </a:lnTo>
                  <a:lnTo>
                    <a:pt x="556" y="1020"/>
                  </a:lnTo>
                  <a:lnTo>
                    <a:pt x="556" y="1020"/>
                  </a:lnTo>
                  <a:lnTo>
                    <a:pt x="556" y="1018"/>
                  </a:lnTo>
                  <a:lnTo>
                    <a:pt x="556" y="1018"/>
                  </a:lnTo>
                  <a:lnTo>
                    <a:pt x="556" y="1018"/>
                  </a:lnTo>
                  <a:lnTo>
                    <a:pt x="556" y="1015"/>
                  </a:lnTo>
                  <a:lnTo>
                    <a:pt x="556" y="1013"/>
                  </a:lnTo>
                  <a:lnTo>
                    <a:pt x="554" y="1011"/>
                  </a:lnTo>
                  <a:lnTo>
                    <a:pt x="554" y="1008"/>
                  </a:lnTo>
                  <a:lnTo>
                    <a:pt x="554" y="1006"/>
                  </a:lnTo>
                  <a:lnTo>
                    <a:pt x="554" y="1006"/>
                  </a:lnTo>
                  <a:lnTo>
                    <a:pt x="554" y="1006"/>
                  </a:lnTo>
                  <a:lnTo>
                    <a:pt x="556" y="1006"/>
                  </a:lnTo>
                  <a:lnTo>
                    <a:pt x="556" y="1008"/>
                  </a:lnTo>
                  <a:lnTo>
                    <a:pt x="556" y="1006"/>
                  </a:lnTo>
                  <a:lnTo>
                    <a:pt x="556" y="1006"/>
                  </a:lnTo>
                  <a:lnTo>
                    <a:pt x="556" y="1004"/>
                  </a:lnTo>
                  <a:lnTo>
                    <a:pt x="556" y="1004"/>
                  </a:lnTo>
                  <a:lnTo>
                    <a:pt x="556" y="1004"/>
                  </a:lnTo>
                  <a:lnTo>
                    <a:pt x="556" y="1001"/>
                  </a:lnTo>
                  <a:lnTo>
                    <a:pt x="556" y="1001"/>
                  </a:lnTo>
                  <a:lnTo>
                    <a:pt x="556" y="1001"/>
                  </a:lnTo>
                  <a:lnTo>
                    <a:pt x="556" y="1001"/>
                  </a:lnTo>
                  <a:lnTo>
                    <a:pt x="556" y="999"/>
                  </a:lnTo>
                  <a:lnTo>
                    <a:pt x="556" y="999"/>
                  </a:lnTo>
                  <a:lnTo>
                    <a:pt x="556" y="999"/>
                  </a:lnTo>
                  <a:lnTo>
                    <a:pt x="554" y="997"/>
                  </a:lnTo>
                  <a:lnTo>
                    <a:pt x="554" y="997"/>
                  </a:lnTo>
                  <a:lnTo>
                    <a:pt x="554" y="994"/>
                  </a:lnTo>
                  <a:lnTo>
                    <a:pt x="554" y="994"/>
                  </a:lnTo>
                  <a:lnTo>
                    <a:pt x="554" y="992"/>
                  </a:lnTo>
                  <a:lnTo>
                    <a:pt x="556" y="992"/>
                  </a:lnTo>
                  <a:lnTo>
                    <a:pt x="556" y="989"/>
                  </a:lnTo>
                  <a:lnTo>
                    <a:pt x="556" y="989"/>
                  </a:lnTo>
                  <a:lnTo>
                    <a:pt x="556" y="989"/>
                  </a:lnTo>
                  <a:lnTo>
                    <a:pt x="554" y="987"/>
                  </a:lnTo>
                  <a:lnTo>
                    <a:pt x="554" y="987"/>
                  </a:lnTo>
                  <a:lnTo>
                    <a:pt x="551" y="985"/>
                  </a:lnTo>
                  <a:lnTo>
                    <a:pt x="551" y="985"/>
                  </a:lnTo>
                  <a:lnTo>
                    <a:pt x="551" y="982"/>
                  </a:lnTo>
                  <a:lnTo>
                    <a:pt x="551" y="982"/>
                  </a:lnTo>
                  <a:lnTo>
                    <a:pt x="551" y="982"/>
                  </a:lnTo>
                  <a:lnTo>
                    <a:pt x="549" y="978"/>
                  </a:lnTo>
                  <a:lnTo>
                    <a:pt x="551" y="978"/>
                  </a:lnTo>
                  <a:lnTo>
                    <a:pt x="551" y="978"/>
                  </a:lnTo>
                  <a:lnTo>
                    <a:pt x="551" y="980"/>
                  </a:lnTo>
                  <a:lnTo>
                    <a:pt x="554" y="980"/>
                  </a:lnTo>
                  <a:lnTo>
                    <a:pt x="554" y="982"/>
                  </a:lnTo>
                  <a:lnTo>
                    <a:pt x="554" y="982"/>
                  </a:lnTo>
                  <a:lnTo>
                    <a:pt x="554" y="982"/>
                  </a:lnTo>
                  <a:lnTo>
                    <a:pt x="554" y="982"/>
                  </a:lnTo>
                  <a:lnTo>
                    <a:pt x="556" y="982"/>
                  </a:lnTo>
                  <a:lnTo>
                    <a:pt x="554" y="980"/>
                  </a:lnTo>
                  <a:lnTo>
                    <a:pt x="554" y="980"/>
                  </a:lnTo>
                  <a:lnTo>
                    <a:pt x="554" y="980"/>
                  </a:lnTo>
                  <a:lnTo>
                    <a:pt x="554" y="978"/>
                  </a:lnTo>
                  <a:lnTo>
                    <a:pt x="554" y="978"/>
                  </a:lnTo>
                  <a:lnTo>
                    <a:pt x="554" y="978"/>
                  </a:lnTo>
                  <a:lnTo>
                    <a:pt x="554" y="978"/>
                  </a:lnTo>
                  <a:lnTo>
                    <a:pt x="554" y="973"/>
                  </a:lnTo>
                  <a:lnTo>
                    <a:pt x="551" y="973"/>
                  </a:lnTo>
                  <a:lnTo>
                    <a:pt x="551" y="970"/>
                  </a:lnTo>
                  <a:lnTo>
                    <a:pt x="551" y="970"/>
                  </a:lnTo>
                  <a:lnTo>
                    <a:pt x="549" y="970"/>
                  </a:lnTo>
                  <a:lnTo>
                    <a:pt x="549" y="970"/>
                  </a:lnTo>
                  <a:lnTo>
                    <a:pt x="549" y="970"/>
                  </a:lnTo>
                  <a:lnTo>
                    <a:pt x="549" y="970"/>
                  </a:lnTo>
                  <a:lnTo>
                    <a:pt x="551" y="970"/>
                  </a:lnTo>
                  <a:lnTo>
                    <a:pt x="551" y="968"/>
                  </a:lnTo>
                  <a:lnTo>
                    <a:pt x="551" y="968"/>
                  </a:lnTo>
                  <a:lnTo>
                    <a:pt x="549" y="968"/>
                  </a:lnTo>
                  <a:lnTo>
                    <a:pt x="549" y="968"/>
                  </a:lnTo>
                  <a:lnTo>
                    <a:pt x="549" y="966"/>
                  </a:lnTo>
                  <a:lnTo>
                    <a:pt x="549" y="966"/>
                  </a:lnTo>
                  <a:lnTo>
                    <a:pt x="549" y="966"/>
                  </a:lnTo>
                  <a:lnTo>
                    <a:pt x="549" y="963"/>
                  </a:lnTo>
                  <a:lnTo>
                    <a:pt x="549" y="963"/>
                  </a:lnTo>
                  <a:lnTo>
                    <a:pt x="544" y="961"/>
                  </a:lnTo>
                  <a:lnTo>
                    <a:pt x="544" y="959"/>
                  </a:lnTo>
                  <a:lnTo>
                    <a:pt x="544" y="959"/>
                  </a:lnTo>
                  <a:lnTo>
                    <a:pt x="544" y="956"/>
                  </a:lnTo>
                  <a:lnTo>
                    <a:pt x="544" y="956"/>
                  </a:lnTo>
                  <a:lnTo>
                    <a:pt x="544" y="954"/>
                  </a:lnTo>
                  <a:lnTo>
                    <a:pt x="544" y="952"/>
                  </a:lnTo>
                  <a:lnTo>
                    <a:pt x="542" y="952"/>
                  </a:lnTo>
                  <a:lnTo>
                    <a:pt x="542" y="952"/>
                  </a:lnTo>
                  <a:lnTo>
                    <a:pt x="542" y="952"/>
                  </a:lnTo>
                  <a:lnTo>
                    <a:pt x="540" y="954"/>
                  </a:lnTo>
                  <a:lnTo>
                    <a:pt x="540" y="954"/>
                  </a:lnTo>
                  <a:lnTo>
                    <a:pt x="540" y="954"/>
                  </a:lnTo>
                  <a:lnTo>
                    <a:pt x="537" y="954"/>
                  </a:lnTo>
                  <a:lnTo>
                    <a:pt x="535" y="949"/>
                  </a:lnTo>
                  <a:lnTo>
                    <a:pt x="533" y="949"/>
                  </a:lnTo>
                  <a:lnTo>
                    <a:pt x="533" y="949"/>
                  </a:lnTo>
                  <a:lnTo>
                    <a:pt x="533" y="947"/>
                  </a:lnTo>
                  <a:lnTo>
                    <a:pt x="533" y="947"/>
                  </a:lnTo>
                  <a:lnTo>
                    <a:pt x="533" y="947"/>
                  </a:lnTo>
                  <a:lnTo>
                    <a:pt x="530" y="944"/>
                  </a:lnTo>
                  <a:lnTo>
                    <a:pt x="530" y="944"/>
                  </a:lnTo>
                  <a:lnTo>
                    <a:pt x="530" y="942"/>
                  </a:lnTo>
                  <a:lnTo>
                    <a:pt x="530" y="942"/>
                  </a:lnTo>
                  <a:lnTo>
                    <a:pt x="528" y="940"/>
                  </a:lnTo>
                  <a:lnTo>
                    <a:pt x="528" y="940"/>
                  </a:lnTo>
                  <a:lnTo>
                    <a:pt x="528" y="940"/>
                  </a:lnTo>
                  <a:lnTo>
                    <a:pt x="528" y="937"/>
                  </a:lnTo>
                  <a:lnTo>
                    <a:pt x="528" y="937"/>
                  </a:lnTo>
                  <a:lnTo>
                    <a:pt x="528" y="937"/>
                  </a:lnTo>
                  <a:lnTo>
                    <a:pt x="528" y="935"/>
                  </a:lnTo>
                  <a:lnTo>
                    <a:pt x="528" y="935"/>
                  </a:lnTo>
                  <a:lnTo>
                    <a:pt x="528" y="935"/>
                  </a:lnTo>
                  <a:lnTo>
                    <a:pt x="525" y="935"/>
                  </a:lnTo>
                  <a:lnTo>
                    <a:pt x="525" y="935"/>
                  </a:lnTo>
                  <a:lnTo>
                    <a:pt x="525" y="937"/>
                  </a:lnTo>
                  <a:lnTo>
                    <a:pt x="525" y="937"/>
                  </a:lnTo>
                  <a:lnTo>
                    <a:pt x="525" y="937"/>
                  </a:lnTo>
                  <a:lnTo>
                    <a:pt x="523" y="935"/>
                  </a:lnTo>
                  <a:lnTo>
                    <a:pt x="523" y="935"/>
                  </a:lnTo>
                  <a:lnTo>
                    <a:pt x="521" y="933"/>
                  </a:lnTo>
                  <a:lnTo>
                    <a:pt x="521" y="930"/>
                  </a:lnTo>
                  <a:lnTo>
                    <a:pt x="521" y="928"/>
                  </a:lnTo>
                  <a:lnTo>
                    <a:pt x="518" y="928"/>
                  </a:lnTo>
                  <a:lnTo>
                    <a:pt x="518" y="928"/>
                  </a:lnTo>
                  <a:lnTo>
                    <a:pt x="516" y="928"/>
                  </a:lnTo>
                  <a:lnTo>
                    <a:pt x="516" y="930"/>
                  </a:lnTo>
                  <a:lnTo>
                    <a:pt x="516" y="928"/>
                  </a:lnTo>
                  <a:lnTo>
                    <a:pt x="514" y="928"/>
                  </a:lnTo>
                  <a:lnTo>
                    <a:pt x="514" y="928"/>
                  </a:lnTo>
                  <a:lnTo>
                    <a:pt x="514" y="930"/>
                  </a:lnTo>
                  <a:lnTo>
                    <a:pt x="511" y="930"/>
                  </a:lnTo>
                  <a:lnTo>
                    <a:pt x="511" y="930"/>
                  </a:lnTo>
                  <a:lnTo>
                    <a:pt x="511" y="933"/>
                  </a:lnTo>
                  <a:lnTo>
                    <a:pt x="511" y="933"/>
                  </a:lnTo>
                  <a:lnTo>
                    <a:pt x="514" y="937"/>
                  </a:lnTo>
                  <a:lnTo>
                    <a:pt x="514" y="937"/>
                  </a:lnTo>
                  <a:lnTo>
                    <a:pt x="514" y="940"/>
                  </a:lnTo>
                  <a:lnTo>
                    <a:pt x="511" y="940"/>
                  </a:lnTo>
                  <a:lnTo>
                    <a:pt x="509" y="937"/>
                  </a:lnTo>
                  <a:lnTo>
                    <a:pt x="509" y="935"/>
                  </a:lnTo>
                  <a:lnTo>
                    <a:pt x="507" y="935"/>
                  </a:lnTo>
                  <a:lnTo>
                    <a:pt x="507" y="933"/>
                  </a:lnTo>
                  <a:lnTo>
                    <a:pt x="507" y="933"/>
                  </a:lnTo>
                  <a:lnTo>
                    <a:pt x="502" y="928"/>
                  </a:lnTo>
                  <a:lnTo>
                    <a:pt x="502" y="928"/>
                  </a:lnTo>
                  <a:lnTo>
                    <a:pt x="497" y="926"/>
                  </a:lnTo>
                  <a:lnTo>
                    <a:pt x="495" y="926"/>
                  </a:lnTo>
                  <a:lnTo>
                    <a:pt x="488" y="921"/>
                  </a:lnTo>
                  <a:lnTo>
                    <a:pt x="488" y="921"/>
                  </a:lnTo>
                  <a:lnTo>
                    <a:pt x="488" y="923"/>
                  </a:lnTo>
                  <a:lnTo>
                    <a:pt x="488" y="923"/>
                  </a:lnTo>
                  <a:lnTo>
                    <a:pt x="488" y="926"/>
                  </a:lnTo>
                  <a:lnTo>
                    <a:pt x="485" y="926"/>
                  </a:lnTo>
                  <a:lnTo>
                    <a:pt x="485" y="926"/>
                  </a:lnTo>
                  <a:lnTo>
                    <a:pt x="485" y="926"/>
                  </a:lnTo>
                  <a:lnTo>
                    <a:pt x="485" y="926"/>
                  </a:lnTo>
                  <a:lnTo>
                    <a:pt x="485" y="926"/>
                  </a:lnTo>
                  <a:lnTo>
                    <a:pt x="485" y="928"/>
                  </a:lnTo>
                  <a:lnTo>
                    <a:pt x="485" y="928"/>
                  </a:lnTo>
                  <a:lnTo>
                    <a:pt x="485" y="928"/>
                  </a:lnTo>
                  <a:lnTo>
                    <a:pt x="485" y="930"/>
                  </a:lnTo>
                  <a:lnTo>
                    <a:pt x="485" y="930"/>
                  </a:lnTo>
                  <a:lnTo>
                    <a:pt x="485" y="930"/>
                  </a:lnTo>
                  <a:lnTo>
                    <a:pt x="490" y="935"/>
                  </a:lnTo>
                  <a:lnTo>
                    <a:pt x="490" y="935"/>
                  </a:lnTo>
                  <a:lnTo>
                    <a:pt x="485" y="935"/>
                  </a:lnTo>
                  <a:lnTo>
                    <a:pt x="483" y="935"/>
                  </a:lnTo>
                  <a:lnTo>
                    <a:pt x="480" y="935"/>
                  </a:lnTo>
                  <a:lnTo>
                    <a:pt x="478" y="940"/>
                  </a:lnTo>
                  <a:lnTo>
                    <a:pt x="478" y="942"/>
                  </a:lnTo>
                  <a:lnTo>
                    <a:pt x="480" y="947"/>
                  </a:lnTo>
                  <a:lnTo>
                    <a:pt x="480" y="947"/>
                  </a:lnTo>
                  <a:lnTo>
                    <a:pt x="480" y="947"/>
                  </a:lnTo>
                  <a:lnTo>
                    <a:pt x="478" y="947"/>
                  </a:lnTo>
                  <a:lnTo>
                    <a:pt x="478" y="947"/>
                  </a:lnTo>
                  <a:lnTo>
                    <a:pt x="478" y="949"/>
                  </a:lnTo>
                  <a:lnTo>
                    <a:pt x="480" y="952"/>
                  </a:lnTo>
                  <a:lnTo>
                    <a:pt x="480" y="954"/>
                  </a:lnTo>
                  <a:lnTo>
                    <a:pt x="480" y="954"/>
                  </a:lnTo>
                  <a:lnTo>
                    <a:pt x="480" y="954"/>
                  </a:lnTo>
                  <a:lnTo>
                    <a:pt x="480" y="956"/>
                  </a:lnTo>
                  <a:lnTo>
                    <a:pt x="480" y="956"/>
                  </a:lnTo>
                  <a:lnTo>
                    <a:pt x="480" y="956"/>
                  </a:lnTo>
                  <a:lnTo>
                    <a:pt x="480" y="959"/>
                  </a:lnTo>
                  <a:lnTo>
                    <a:pt x="480" y="959"/>
                  </a:lnTo>
                  <a:lnTo>
                    <a:pt x="480" y="961"/>
                  </a:lnTo>
                  <a:lnTo>
                    <a:pt x="480" y="961"/>
                  </a:lnTo>
                  <a:lnTo>
                    <a:pt x="480" y="961"/>
                  </a:lnTo>
                  <a:lnTo>
                    <a:pt x="480" y="963"/>
                  </a:lnTo>
                  <a:lnTo>
                    <a:pt x="480" y="963"/>
                  </a:lnTo>
                  <a:lnTo>
                    <a:pt x="480" y="966"/>
                  </a:lnTo>
                  <a:lnTo>
                    <a:pt x="480" y="970"/>
                  </a:lnTo>
                  <a:lnTo>
                    <a:pt x="480" y="970"/>
                  </a:lnTo>
                  <a:lnTo>
                    <a:pt x="480" y="973"/>
                  </a:lnTo>
                  <a:lnTo>
                    <a:pt x="480" y="973"/>
                  </a:lnTo>
                  <a:lnTo>
                    <a:pt x="480" y="973"/>
                  </a:lnTo>
                  <a:lnTo>
                    <a:pt x="480" y="975"/>
                  </a:lnTo>
                  <a:lnTo>
                    <a:pt x="480" y="975"/>
                  </a:lnTo>
                  <a:lnTo>
                    <a:pt x="480" y="978"/>
                  </a:lnTo>
                  <a:lnTo>
                    <a:pt x="480" y="978"/>
                  </a:lnTo>
                  <a:lnTo>
                    <a:pt x="480" y="980"/>
                  </a:lnTo>
                  <a:lnTo>
                    <a:pt x="480" y="982"/>
                  </a:lnTo>
                  <a:lnTo>
                    <a:pt x="480" y="985"/>
                  </a:lnTo>
                  <a:lnTo>
                    <a:pt x="480" y="985"/>
                  </a:lnTo>
                  <a:lnTo>
                    <a:pt x="480" y="985"/>
                  </a:lnTo>
                  <a:lnTo>
                    <a:pt x="480" y="985"/>
                  </a:lnTo>
                  <a:lnTo>
                    <a:pt x="480" y="985"/>
                  </a:lnTo>
                  <a:lnTo>
                    <a:pt x="483" y="987"/>
                  </a:lnTo>
                  <a:lnTo>
                    <a:pt x="483" y="987"/>
                  </a:lnTo>
                  <a:lnTo>
                    <a:pt x="483" y="989"/>
                  </a:lnTo>
                  <a:lnTo>
                    <a:pt x="483" y="992"/>
                  </a:lnTo>
                  <a:lnTo>
                    <a:pt x="483" y="992"/>
                  </a:lnTo>
                  <a:lnTo>
                    <a:pt x="483" y="992"/>
                  </a:lnTo>
                  <a:lnTo>
                    <a:pt x="483" y="994"/>
                  </a:lnTo>
                  <a:lnTo>
                    <a:pt x="480" y="994"/>
                  </a:lnTo>
                  <a:lnTo>
                    <a:pt x="480" y="997"/>
                  </a:lnTo>
                  <a:lnTo>
                    <a:pt x="480" y="999"/>
                  </a:lnTo>
                  <a:lnTo>
                    <a:pt x="483" y="999"/>
                  </a:lnTo>
                  <a:lnTo>
                    <a:pt x="485" y="999"/>
                  </a:lnTo>
                  <a:lnTo>
                    <a:pt x="483" y="1001"/>
                  </a:lnTo>
                  <a:lnTo>
                    <a:pt x="480" y="1001"/>
                  </a:lnTo>
                  <a:lnTo>
                    <a:pt x="480" y="1004"/>
                  </a:lnTo>
                  <a:lnTo>
                    <a:pt x="483" y="1004"/>
                  </a:lnTo>
                  <a:lnTo>
                    <a:pt x="483" y="1006"/>
                  </a:lnTo>
                  <a:lnTo>
                    <a:pt x="483" y="1006"/>
                  </a:lnTo>
                  <a:lnTo>
                    <a:pt x="483" y="1008"/>
                  </a:lnTo>
                  <a:lnTo>
                    <a:pt x="483" y="1008"/>
                  </a:lnTo>
                  <a:lnTo>
                    <a:pt x="480" y="1008"/>
                  </a:lnTo>
                  <a:lnTo>
                    <a:pt x="483" y="1011"/>
                  </a:lnTo>
                  <a:lnTo>
                    <a:pt x="483" y="1011"/>
                  </a:lnTo>
                  <a:lnTo>
                    <a:pt x="485" y="1011"/>
                  </a:lnTo>
                  <a:lnTo>
                    <a:pt x="485" y="1013"/>
                  </a:lnTo>
                  <a:lnTo>
                    <a:pt x="483" y="1015"/>
                  </a:lnTo>
                  <a:lnTo>
                    <a:pt x="483" y="1015"/>
                  </a:lnTo>
                  <a:lnTo>
                    <a:pt x="483" y="1015"/>
                  </a:lnTo>
                  <a:lnTo>
                    <a:pt x="483" y="1013"/>
                  </a:lnTo>
                  <a:lnTo>
                    <a:pt x="480" y="1013"/>
                  </a:lnTo>
                  <a:lnTo>
                    <a:pt x="480" y="1013"/>
                  </a:lnTo>
                  <a:lnTo>
                    <a:pt x="480" y="1013"/>
                  </a:lnTo>
                  <a:lnTo>
                    <a:pt x="480" y="1015"/>
                  </a:lnTo>
                  <a:lnTo>
                    <a:pt x="480" y="1018"/>
                  </a:lnTo>
                  <a:lnTo>
                    <a:pt x="480" y="1018"/>
                  </a:lnTo>
                  <a:lnTo>
                    <a:pt x="480" y="1020"/>
                  </a:lnTo>
                  <a:lnTo>
                    <a:pt x="480" y="1025"/>
                  </a:lnTo>
                  <a:lnTo>
                    <a:pt x="480" y="1025"/>
                  </a:lnTo>
                  <a:lnTo>
                    <a:pt x="480" y="1025"/>
                  </a:lnTo>
                  <a:lnTo>
                    <a:pt x="480" y="1027"/>
                  </a:lnTo>
                  <a:lnTo>
                    <a:pt x="480" y="1027"/>
                  </a:lnTo>
                  <a:lnTo>
                    <a:pt x="485" y="1030"/>
                  </a:lnTo>
                  <a:lnTo>
                    <a:pt x="483" y="1030"/>
                  </a:lnTo>
                  <a:lnTo>
                    <a:pt x="483" y="1030"/>
                  </a:lnTo>
                  <a:lnTo>
                    <a:pt x="483" y="1030"/>
                  </a:lnTo>
                  <a:lnTo>
                    <a:pt x="485" y="1032"/>
                  </a:lnTo>
                  <a:lnTo>
                    <a:pt x="485" y="1032"/>
                  </a:lnTo>
                  <a:lnTo>
                    <a:pt x="485" y="1032"/>
                  </a:lnTo>
                  <a:lnTo>
                    <a:pt x="483" y="1034"/>
                  </a:lnTo>
                  <a:lnTo>
                    <a:pt x="483" y="1034"/>
                  </a:lnTo>
                  <a:lnTo>
                    <a:pt x="483" y="1034"/>
                  </a:lnTo>
                  <a:lnTo>
                    <a:pt x="483" y="1037"/>
                  </a:lnTo>
                  <a:lnTo>
                    <a:pt x="483" y="1039"/>
                  </a:lnTo>
                  <a:lnTo>
                    <a:pt x="485" y="1039"/>
                  </a:lnTo>
                  <a:lnTo>
                    <a:pt x="485" y="1039"/>
                  </a:lnTo>
                  <a:lnTo>
                    <a:pt x="488" y="1042"/>
                  </a:lnTo>
                  <a:lnTo>
                    <a:pt x="488" y="1042"/>
                  </a:lnTo>
                  <a:lnTo>
                    <a:pt x="490" y="1044"/>
                  </a:lnTo>
                  <a:lnTo>
                    <a:pt x="490" y="1044"/>
                  </a:lnTo>
                  <a:lnTo>
                    <a:pt x="490" y="1046"/>
                  </a:lnTo>
                  <a:lnTo>
                    <a:pt x="488" y="1049"/>
                  </a:lnTo>
                  <a:lnTo>
                    <a:pt x="490" y="1049"/>
                  </a:lnTo>
                  <a:lnTo>
                    <a:pt x="490" y="1049"/>
                  </a:lnTo>
                  <a:lnTo>
                    <a:pt x="492" y="1049"/>
                  </a:lnTo>
                  <a:lnTo>
                    <a:pt x="492" y="1051"/>
                  </a:lnTo>
                  <a:lnTo>
                    <a:pt x="492" y="1051"/>
                  </a:lnTo>
                  <a:lnTo>
                    <a:pt x="492" y="1053"/>
                  </a:lnTo>
                  <a:lnTo>
                    <a:pt x="490" y="1053"/>
                  </a:lnTo>
                  <a:lnTo>
                    <a:pt x="488" y="1051"/>
                  </a:lnTo>
                  <a:lnTo>
                    <a:pt x="488" y="1051"/>
                  </a:lnTo>
                  <a:lnTo>
                    <a:pt x="488" y="1051"/>
                  </a:lnTo>
                  <a:lnTo>
                    <a:pt x="485" y="1053"/>
                  </a:lnTo>
                  <a:lnTo>
                    <a:pt x="488" y="1053"/>
                  </a:lnTo>
                  <a:lnTo>
                    <a:pt x="488" y="1056"/>
                  </a:lnTo>
                  <a:lnTo>
                    <a:pt x="490" y="1056"/>
                  </a:lnTo>
                  <a:lnTo>
                    <a:pt x="490" y="1056"/>
                  </a:lnTo>
                  <a:lnTo>
                    <a:pt x="492" y="1058"/>
                  </a:lnTo>
                  <a:lnTo>
                    <a:pt x="492" y="1058"/>
                  </a:lnTo>
                  <a:lnTo>
                    <a:pt x="485" y="1060"/>
                  </a:lnTo>
                  <a:lnTo>
                    <a:pt x="483" y="1060"/>
                  </a:lnTo>
                  <a:lnTo>
                    <a:pt x="480" y="1063"/>
                  </a:lnTo>
                  <a:lnTo>
                    <a:pt x="480" y="1065"/>
                  </a:lnTo>
                  <a:lnTo>
                    <a:pt x="478" y="1065"/>
                  </a:lnTo>
                  <a:lnTo>
                    <a:pt x="478" y="1065"/>
                  </a:lnTo>
                  <a:lnTo>
                    <a:pt x="476" y="1065"/>
                  </a:lnTo>
                  <a:lnTo>
                    <a:pt x="476" y="1063"/>
                  </a:lnTo>
                  <a:lnTo>
                    <a:pt x="473" y="1065"/>
                  </a:lnTo>
                  <a:lnTo>
                    <a:pt x="473" y="1068"/>
                  </a:lnTo>
                  <a:lnTo>
                    <a:pt x="473" y="1068"/>
                  </a:lnTo>
                  <a:lnTo>
                    <a:pt x="473" y="1070"/>
                  </a:lnTo>
                  <a:lnTo>
                    <a:pt x="476" y="1070"/>
                  </a:lnTo>
                  <a:lnTo>
                    <a:pt x="476" y="1070"/>
                  </a:lnTo>
                  <a:lnTo>
                    <a:pt x="476" y="1072"/>
                  </a:lnTo>
                  <a:lnTo>
                    <a:pt x="476" y="1075"/>
                  </a:lnTo>
                  <a:lnTo>
                    <a:pt x="476" y="1075"/>
                  </a:lnTo>
                  <a:lnTo>
                    <a:pt x="473" y="1075"/>
                  </a:lnTo>
                  <a:lnTo>
                    <a:pt x="473" y="1075"/>
                  </a:lnTo>
                  <a:lnTo>
                    <a:pt x="473" y="1075"/>
                  </a:lnTo>
                  <a:lnTo>
                    <a:pt x="473" y="1075"/>
                  </a:lnTo>
                  <a:lnTo>
                    <a:pt x="473" y="1075"/>
                  </a:lnTo>
                  <a:lnTo>
                    <a:pt x="471" y="1072"/>
                  </a:lnTo>
                  <a:lnTo>
                    <a:pt x="469" y="1072"/>
                  </a:lnTo>
                  <a:lnTo>
                    <a:pt x="469" y="1070"/>
                  </a:lnTo>
                  <a:lnTo>
                    <a:pt x="469" y="1068"/>
                  </a:lnTo>
                  <a:lnTo>
                    <a:pt x="469" y="1065"/>
                  </a:lnTo>
                  <a:lnTo>
                    <a:pt x="469" y="1065"/>
                  </a:lnTo>
                  <a:lnTo>
                    <a:pt x="466" y="1063"/>
                  </a:lnTo>
                  <a:lnTo>
                    <a:pt x="464" y="1065"/>
                  </a:lnTo>
                  <a:lnTo>
                    <a:pt x="462" y="1063"/>
                  </a:lnTo>
                  <a:lnTo>
                    <a:pt x="464" y="1063"/>
                  </a:lnTo>
                  <a:lnTo>
                    <a:pt x="464" y="1063"/>
                  </a:lnTo>
                  <a:lnTo>
                    <a:pt x="464" y="1060"/>
                  </a:lnTo>
                  <a:lnTo>
                    <a:pt x="464" y="1060"/>
                  </a:lnTo>
                  <a:lnTo>
                    <a:pt x="464" y="1060"/>
                  </a:lnTo>
                  <a:lnTo>
                    <a:pt x="464" y="1060"/>
                  </a:lnTo>
                  <a:lnTo>
                    <a:pt x="464" y="1058"/>
                  </a:lnTo>
                  <a:lnTo>
                    <a:pt x="464" y="1058"/>
                  </a:lnTo>
                  <a:lnTo>
                    <a:pt x="462" y="1058"/>
                  </a:lnTo>
                  <a:lnTo>
                    <a:pt x="462" y="1056"/>
                  </a:lnTo>
                  <a:lnTo>
                    <a:pt x="464" y="1053"/>
                  </a:lnTo>
                  <a:lnTo>
                    <a:pt x="464" y="1053"/>
                  </a:lnTo>
                  <a:lnTo>
                    <a:pt x="464" y="1053"/>
                  </a:lnTo>
                  <a:lnTo>
                    <a:pt x="464" y="1051"/>
                  </a:lnTo>
                  <a:lnTo>
                    <a:pt x="464" y="1051"/>
                  </a:lnTo>
                  <a:lnTo>
                    <a:pt x="464" y="1051"/>
                  </a:lnTo>
                  <a:lnTo>
                    <a:pt x="464" y="1049"/>
                  </a:lnTo>
                  <a:lnTo>
                    <a:pt x="464" y="1049"/>
                  </a:lnTo>
                  <a:lnTo>
                    <a:pt x="464" y="1049"/>
                  </a:lnTo>
                  <a:lnTo>
                    <a:pt x="466" y="1046"/>
                  </a:lnTo>
                  <a:lnTo>
                    <a:pt x="466" y="1044"/>
                  </a:lnTo>
                  <a:lnTo>
                    <a:pt x="466" y="1042"/>
                  </a:lnTo>
                  <a:lnTo>
                    <a:pt x="466" y="1042"/>
                  </a:lnTo>
                  <a:lnTo>
                    <a:pt x="466" y="1042"/>
                  </a:lnTo>
                  <a:lnTo>
                    <a:pt x="464" y="1044"/>
                  </a:lnTo>
                  <a:lnTo>
                    <a:pt x="462" y="1044"/>
                  </a:lnTo>
                  <a:lnTo>
                    <a:pt x="462" y="1044"/>
                  </a:lnTo>
                  <a:lnTo>
                    <a:pt x="464" y="1042"/>
                  </a:lnTo>
                  <a:lnTo>
                    <a:pt x="464" y="1039"/>
                  </a:lnTo>
                  <a:lnTo>
                    <a:pt x="462" y="1039"/>
                  </a:lnTo>
                  <a:lnTo>
                    <a:pt x="462" y="1039"/>
                  </a:lnTo>
                  <a:lnTo>
                    <a:pt x="462" y="1037"/>
                  </a:lnTo>
                  <a:lnTo>
                    <a:pt x="462" y="1034"/>
                  </a:lnTo>
                  <a:lnTo>
                    <a:pt x="462" y="1032"/>
                  </a:lnTo>
                  <a:lnTo>
                    <a:pt x="462" y="1032"/>
                  </a:lnTo>
                  <a:lnTo>
                    <a:pt x="462" y="1030"/>
                  </a:lnTo>
                  <a:lnTo>
                    <a:pt x="462" y="1030"/>
                  </a:lnTo>
                  <a:lnTo>
                    <a:pt x="462" y="1027"/>
                  </a:lnTo>
                  <a:lnTo>
                    <a:pt x="462" y="1027"/>
                  </a:lnTo>
                  <a:lnTo>
                    <a:pt x="462" y="1027"/>
                  </a:lnTo>
                  <a:lnTo>
                    <a:pt x="462" y="1027"/>
                  </a:lnTo>
                  <a:lnTo>
                    <a:pt x="462" y="1027"/>
                  </a:lnTo>
                  <a:lnTo>
                    <a:pt x="462" y="1027"/>
                  </a:lnTo>
                  <a:lnTo>
                    <a:pt x="464" y="1025"/>
                  </a:lnTo>
                  <a:lnTo>
                    <a:pt x="464" y="1025"/>
                  </a:lnTo>
                  <a:lnTo>
                    <a:pt x="464" y="1025"/>
                  </a:lnTo>
                  <a:lnTo>
                    <a:pt x="462" y="1025"/>
                  </a:lnTo>
                  <a:lnTo>
                    <a:pt x="462" y="1025"/>
                  </a:lnTo>
                  <a:lnTo>
                    <a:pt x="462" y="1025"/>
                  </a:lnTo>
                  <a:lnTo>
                    <a:pt x="462" y="1025"/>
                  </a:lnTo>
                  <a:lnTo>
                    <a:pt x="462" y="1025"/>
                  </a:lnTo>
                  <a:lnTo>
                    <a:pt x="459" y="1025"/>
                  </a:lnTo>
                  <a:lnTo>
                    <a:pt x="459" y="1025"/>
                  </a:lnTo>
                  <a:lnTo>
                    <a:pt x="459" y="1025"/>
                  </a:lnTo>
                  <a:lnTo>
                    <a:pt x="459" y="1023"/>
                  </a:lnTo>
                  <a:lnTo>
                    <a:pt x="459" y="1020"/>
                  </a:lnTo>
                  <a:lnTo>
                    <a:pt x="459" y="1020"/>
                  </a:lnTo>
                  <a:lnTo>
                    <a:pt x="459" y="1013"/>
                  </a:lnTo>
                  <a:lnTo>
                    <a:pt x="459" y="1011"/>
                  </a:lnTo>
                  <a:lnTo>
                    <a:pt x="459" y="1008"/>
                  </a:lnTo>
                  <a:lnTo>
                    <a:pt x="459" y="1008"/>
                  </a:lnTo>
                  <a:lnTo>
                    <a:pt x="459" y="1006"/>
                  </a:lnTo>
                  <a:lnTo>
                    <a:pt x="459" y="1004"/>
                  </a:lnTo>
                  <a:lnTo>
                    <a:pt x="459" y="1004"/>
                  </a:lnTo>
                  <a:lnTo>
                    <a:pt x="459" y="1001"/>
                  </a:lnTo>
                  <a:lnTo>
                    <a:pt x="459" y="999"/>
                  </a:lnTo>
                  <a:lnTo>
                    <a:pt x="462" y="999"/>
                  </a:lnTo>
                  <a:lnTo>
                    <a:pt x="462" y="997"/>
                  </a:lnTo>
                  <a:lnTo>
                    <a:pt x="462" y="997"/>
                  </a:lnTo>
                  <a:lnTo>
                    <a:pt x="462" y="997"/>
                  </a:lnTo>
                  <a:lnTo>
                    <a:pt x="462" y="997"/>
                  </a:lnTo>
                  <a:lnTo>
                    <a:pt x="462" y="994"/>
                  </a:lnTo>
                  <a:lnTo>
                    <a:pt x="462" y="992"/>
                  </a:lnTo>
                  <a:lnTo>
                    <a:pt x="462" y="992"/>
                  </a:lnTo>
                  <a:lnTo>
                    <a:pt x="462" y="989"/>
                  </a:lnTo>
                  <a:lnTo>
                    <a:pt x="462" y="987"/>
                  </a:lnTo>
                  <a:lnTo>
                    <a:pt x="462" y="987"/>
                  </a:lnTo>
                  <a:lnTo>
                    <a:pt x="457" y="985"/>
                  </a:lnTo>
                  <a:lnTo>
                    <a:pt x="454" y="985"/>
                  </a:lnTo>
                  <a:lnTo>
                    <a:pt x="457" y="985"/>
                  </a:lnTo>
                  <a:lnTo>
                    <a:pt x="457" y="987"/>
                  </a:lnTo>
                  <a:lnTo>
                    <a:pt x="457" y="987"/>
                  </a:lnTo>
                  <a:lnTo>
                    <a:pt x="454" y="987"/>
                  </a:lnTo>
                  <a:lnTo>
                    <a:pt x="454" y="987"/>
                  </a:lnTo>
                  <a:lnTo>
                    <a:pt x="452" y="987"/>
                  </a:lnTo>
                  <a:lnTo>
                    <a:pt x="450" y="987"/>
                  </a:lnTo>
                  <a:lnTo>
                    <a:pt x="450" y="985"/>
                  </a:lnTo>
                  <a:lnTo>
                    <a:pt x="452" y="985"/>
                  </a:lnTo>
                  <a:lnTo>
                    <a:pt x="452" y="985"/>
                  </a:lnTo>
                  <a:lnTo>
                    <a:pt x="452" y="985"/>
                  </a:lnTo>
                  <a:lnTo>
                    <a:pt x="452" y="982"/>
                  </a:lnTo>
                  <a:lnTo>
                    <a:pt x="452" y="982"/>
                  </a:lnTo>
                  <a:lnTo>
                    <a:pt x="452" y="982"/>
                  </a:lnTo>
                  <a:lnTo>
                    <a:pt x="452" y="980"/>
                  </a:lnTo>
                  <a:lnTo>
                    <a:pt x="452" y="980"/>
                  </a:lnTo>
                  <a:lnTo>
                    <a:pt x="454" y="980"/>
                  </a:lnTo>
                  <a:lnTo>
                    <a:pt x="454" y="978"/>
                  </a:lnTo>
                  <a:lnTo>
                    <a:pt x="454" y="978"/>
                  </a:lnTo>
                  <a:lnTo>
                    <a:pt x="452" y="975"/>
                  </a:lnTo>
                  <a:lnTo>
                    <a:pt x="450" y="973"/>
                  </a:lnTo>
                  <a:lnTo>
                    <a:pt x="450" y="973"/>
                  </a:lnTo>
                  <a:lnTo>
                    <a:pt x="450" y="970"/>
                  </a:lnTo>
                  <a:lnTo>
                    <a:pt x="450" y="970"/>
                  </a:lnTo>
                  <a:lnTo>
                    <a:pt x="452" y="970"/>
                  </a:lnTo>
                  <a:lnTo>
                    <a:pt x="450" y="970"/>
                  </a:lnTo>
                  <a:lnTo>
                    <a:pt x="450" y="968"/>
                  </a:lnTo>
                  <a:lnTo>
                    <a:pt x="450" y="968"/>
                  </a:lnTo>
                  <a:lnTo>
                    <a:pt x="443" y="968"/>
                  </a:lnTo>
                  <a:lnTo>
                    <a:pt x="445" y="968"/>
                  </a:lnTo>
                  <a:lnTo>
                    <a:pt x="445" y="968"/>
                  </a:lnTo>
                  <a:lnTo>
                    <a:pt x="436" y="956"/>
                  </a:lnTo>
                  <a:lnTo>
                    <a:pt x="436" y="956"/>
                  </a:lnTo>
                  <a:lnTo>
                    <a:pt x="438" y="956"/>
                  </a:lnTo>
                  <a:lnTo>
                    <a:pt x="440" y="954"/>
                  </a:lnTo>
                  <a:lnTo>
                    <a:pt x="438" y="954"/>
                  </a:lnTo>
                  <a:lnTo>
                    <a:pt x="436" y="952"/>
                  </a:lnTo>
                  <a:lnTo>
                    <a:pt x="436" y="954"/>
                  </a:lnTo>
                  <a:lnTo>
                    <a:pt x="433" y="954"/>
                  </a:lnTo>
                  <a:lnTo>
                    <a:pt x="433" y="952"/>
                  </a:lnTo>
                  <a:lnTo>
                    <a:pt x="433" y="952"/>
                  </a:lnTo>
                  <a:lnTo>
                    <a:pt x="433" y="952"/>
                  </a:lnTo>
                  <a:lnTo>
                    <a:pt x="433" y="949"/>
                  </a:lnTo>
                  <a:lnTo>
                    <a:pt x="433" y="949"/>
                  </a:lnTo>
                  <a:lnTo>
                    <a:pt x="433" y="949"/>
                  </a:lnTo>
                  <a:lnTo>
                    <a:pt x="431" y="947"/>
                  </a:lnTo>
                  <a:lnTo>
                    <a:pt x="431" y="952"/>
                  </a:lnTo>
                  <a:lnTo>
                    <a:pt x="426" y="966"/>
                  </a:lnTo>
                  <a:lnTo>
                    <a:pt x="428" y="966"/>
                  </a:lnTo>
                  <a:lnTo>
                    <a:pt x="428" y="968"/>
                  </a:lnTo>
                  <a:lnTo>
                    <a:pt x="428" y="968"/>
                  </a:lnTo>
                  <a:lnTo>
                    <a:pt x="433" y="970"/>
                  </a:lnTo>
                  <a:lnTo>
                    <a:pt x="433" y="970"/>
                  </a:lnTo>
                  <a:lnTo>
                    <a:pt x="431" y="970"/>
                  </a:lnTo>
                  <a:lnTo>
                    <a:pt x="431" y="970"/>
                  </a:lnTo>
                  <a:lnTo>
                    <a:pt x="431" y="973"/>
                  </a:lnTo>
                  <a:lnTo>
                    <a:pt x="431" y="973"/>
                  </a:lnTo>
                  <a:lnTo>
                    <a:pt x="431" y="973"/>
                  </a:lnTo>
                  <a:lnTo>
                    <a:pt x="431" y="973"/>
                  </a:lnTo>
                  <a:lnTo>
                    <a:pt x="431" y="975"/>
                  </a:lnTo>
                  <a:lnTo>
                    <a:pt x="431" y="975"/>
                  </a:lnTo>
                  <a:lnTo>
                    <a:pt x="428" y="975"/>
                  </a:lnTo>
                  <a:lnTo>
                    <a:pt x="426" y="970"/>
                  </a:lnTo>
                  <a:lnTo>
                    <a:pt x="426" y="978"/>
                  </a:lnTo>
                  <a:lnTo>
                    <a:pt x="426" y="980"/>
                  </a:lnTo>
                  <a:lnTo>
                    <a:pt x="426" y="980"/>
                  </a:lnTo>
                  <a:lnTo>
                    <a:pt x="426" y="982"/>
                  </a:lnTo>
                  <a:lnTo>
                    <a:pt x="426" y="985"/>
                  </a:lnTo>
                  <a:lnTo>
                    <a:pt x="428" y="985"/>
                  </a:lnTo>
                  <a:lnTo>
                    <a:pt x="428" y="987"/>
                  </a:lnTo>
                  <a:lnTo>
                    <a:pt x="428" y="987"/>
                  </a:lnTo>
                  <a:lnTo>
                    <a:pt x="428" y="987"/>
                  </a:lnTo>
                  <a:lnTo>
                    <a:pt x="428" y="989"/>
                  </a:lnTo>
                  <a:lnTo>
                    <a:pt x="428" y="989"/>
                  </a:lnTo>
                  <a:lnTo>
                    <a:pt x="428" y="989"/>
                  </a:lnTo>
                  <a:lnTo>
                    <a:pt x="428" y="989"/>
                  </a:lnTo>
                  <a:lnTo>
                    <a:pt x="426" y="989"/>
                  </a:lnTo>
                  <a:lnTo>
                    <a:pt x="424" y="987"/>
                  </a:lnTo>
                  <a:lnTo>
                    <a:pt x="424" y="987"/>
                  </a:lnTo>
                  <a:lnTo>
                    <a:pt x="424" y="989"/>
                  </a:lnTo>
                  <a:lnTo>
                    <a:pt x="424" y="989"/>
                  </a:lnTo>
                  <a:lnTo>
                    <a:pt x="428" y="994"/>
                  </a:lnTo>
                  <a:lnTo>
                    <a:pt x="428" y="994"/>
                  </a:lnTo>
                  <a:lnTo>
                    <a:pt x="428" y="997"/>
                  </a:lnTo>
                  <a:lnTo>
                    <a:pt x="426" y="994"/>
                  </a:lnTo>
                  <a:lnTo>
                    <a:pt x="426" y="994"/>
                  </a:lnTo>
                  <a:lnTo>
                    <a:pt x="424" y="992"/>
                  </a:lnTo>
                  <a:lnTo>
                    <a:pt x="424" y="992"/>
                  </a:lnTo>
                  <a:lnTo>
                    <a:pt x="419" y="1008"/>
                  </a:lnTo>
                  <a:lnTo>
                    <a:pt x="419" y="1018"/>
                  </a:lnTo>
                  <a:lnTo>
                    <a:pt x="417" y="1032"/>
                  </a:lnTo>
                  <a:lnTo>
                    <a:pt x="414" y="1046"/>
                  </a:lnTo>
                  <a:lnTo>
                    <a:pt x="410" y="1063"/>
                  </a:lnTo>
                  <a:lnTo>
                    <a:pt x="410" y="1075"/>
                  </a:lnTo>
                  <a:lnTo>
                    <a:pt x="407" y="1086"/>
                  </a:lnTo>
                  <a:lnTo>
                    <a:pt x="402" y="1105"/>
                  </a:lnTo>
                  <a:lnTo>
                    <a:pt x="400" y="1127"/>
                  </a:lnTo>
                  <a:lnTo>
                    <a:pt x="398" y="1146"/>
                  </a:lnTo>
                  <a:lnTo>
                    <a:pt x="393" y="1167"/>
                  </a:lnTo>
                  <a:lnTo>
                    <a:pt x="391" y="1179"/>
                  </a:lnTo>
                  <a:lnTo>
                    <a:pt x="388" y="1191"/>
                  </a:lnTo>
                  <a:lnTo>
                    <a:pt x="386" y="1207"/>
                  </a:lnTo>
                  <a:lnTo>
                    <a:pt x="381" y="1205"/>
                  </a:lnTo>
                  <a:lnTo>
                    <a:pt x="376" y="1205"/>
                  </a:lnTo>
                  <a:lnTo>
                    <a:pt x="372" y="1205"/>
                  </a:lnTo>
                  <a:lnTo>
                    <a:pt x="367" y="1205"/>
                  </a:lnTo>
                  <a:lnTo>
                    <a:pt x="353" y="1202"/>
                  </a:lnTo>
                  <a:lnTo>
                    <a:pt x="339" y="1200"/>
                  </a:lnTo>
                  <a:lnTo>
                    <a:pt x="322" y="1198"/>
                  </a:lnTo>
                  <a:lnTo>
                    <a:pt x="308" y="1195"/>
                  </a:lnTo>
                  <a:lnTo>
                    <a:pt x="308" y="1195"/>
                  </a:lnTo>
                  <a:lnTo>
                    <a:pt x="308" y="1198"/>
                  </a:lnTo>
                  <a:lnTo>
                    <a:pt x="308" y="1200"/>
                  </a:lnTo>
                  <a:lnTo>
                    <a:pt x="308" y="1202"/>
                  </a:lnTo>
                  <a:lnTo>
                    <a:pt x="305" y="1202"/>
                  </a:lnTo>
                  <a:lnTo>
                    <a:pt x="305" y="1202"/>
                  </a:lnTo>
                  <a:lnTo>
                    <a:pt x="303" y="1202"/>
                  </a:lnTo>
                  <a:lnTo>
                    <a:pt x="303" y="1202"/>
                  </a:lnTo>
                  <a:lnTo>
                    <a:pt x="305" y="1202"/>
                  </a:lnTo>
                  <a:lnTo>
                    <a:pt x="305" y="1205"/>
                  </a:lnTo>
                  <a:lnTo>
                    <a:pt x="308" y="1205"/>
                  </a:lnTo>
                  <a:lnTo>
                    <a:pt x="308" y="1205"/>
                  </a:lnTo>
                  <a:lnTo>
                    <a:pt x="308" y="1205"/>
                  </a:lnTo>
                  <a:lnTo>
                    <a:pt x="310" y="1205"/>
                  </a:lnTo>
                  <a:lnTo>
                    <a:pt x="310" y="1205"/>
                  </a:lnTo>
                  <a:lnTo>
                    <a:pt x="310" y="1205"/>
                  </a:lnTo>
                  <a:lnTo>
                    <a:pt x="310" y="1205"/>
                  </a:lnTo>
                  <a:lnTo>
                    <a:pt x="310" y="1207"/>
                  </a:lnTo>
                  <a:lnTo>
                    <a:pt x="308" y="1207"/>
                  </a:lnTo>
                  <a:lnTo>
                    <a:pt x="308" y="1207"/>
                  </a:lnTo>
                  <a:lnTo>
                    <a:pt x="308" y="1207"/>
                  </a:lnTo>
                  <a:lnTo>
                    <a:pt x="308" y="1207"/>
                  </a:lnTo>
                  <a:lnTo>
                    <a:pt x="308" y="1207"/>
                  </a:lnTo>
                  <a:lnTo>
                    <a:pt x="305" y="1207"/>
                  </a:lnTo>
                  <a:lnTo>
                    <a:pt x="305" y="1207"/>
                  </a:lnTo>
                  <a:lnTo>
                    <a:pt x="305" y="1207"/>
                  </a:lnTo>
                  <a:lnTo>
                    <a:pt x="303" y="1207"/>
                  </a:lnTo>
                  <a:lnTo>
                    <a:pt x="303" y="1207"/>
                  </a:lnTo>
                  <a:lnTo>
                    <a:pt x="303" y="1207"/>
                  </a:lnTo>
                  <a:lnTo>
                    <a:pt x="301" y="1207"/>
                  </a:lnTo>
                  <a:lnTo>
                    <a:pt x="301" y="1207"/>
                  </a:lnTo>
                  <a:lnTo>
                    <a:pt x="298" y="1207"/>
                  </a:lnTo>
                  <a:lnTo>
                    <a:pt x="298" y="1207"/>
                  </a:lnTo>
                  <a:lnTo>
                    <a:pt x="296" y="1207"/>
                  </a:lnTo>
                  <a:lnTo>
                    <a:pt x="296" y="1207"/>
                  </a:lnTo>
                  <a:lnTo>
                    <a:pt x="294" y="1207"/>
                  </a:lnTo>
                  <a:lnTo>
                    <a:pt x="294" y="1207"/>
                  </a:lnTo>
                  <a:lnTo>
                    <a:pt x="294" y="1207"/>
                  </a:lnTo>
                  <a:lnTo>
                    <a:pt x="294" y="1205"/>
                  </a:lnTo>
                  <a:lnTo>
                    <a:pt x="294" y="1202"/>
                  </a:lnTo>
                  <a:lnTo>
                    <a:pt x="296" y="1200"/>
                  </a:lnTo>
                  <a:lnTo>
                    <a:pt x="296" y="1198"/>
                  </a:lnTo>
                  <a:lnTo>
                    <a:pt x="296" y="1195"/>
                  </a:lnTo>
                  <a:lnTo>
                    <a:pt x="296" y="1195"/>
                  </a:lnTo>
                  <a:lnTo>
                    <a:pt x="296" y="1193"/>
                  </a:lnTo>
                  <a:lnTo>
                    <a:pt x="296" y="1193"/>
                  </a:lnTo>
                  <a:lnTo>
                    <a:pt x="296" y="1193"/>
                  </a:lnTo>
                  <a:lnTo>
                    <a:pt x="296" y="1193"/>
                  </a:lnTo>
                  <a:lnTo>
                    <a:pt x="296" y="1193"/>
                  </a:lnTo>
                  <a:lnTo>
                    <a:pt x="294" y="1193"/>
                  </a:lnTo>
                  <a:lnTo>
                    <a:pt x="294" y="1193"/>
                  </a:lnTo>
                  <a:lnTo>
                    <a:pt x="291" y="1191"/>
                  </a:lnTo>
                  <a:lnTo>
                    <a:pt x="289" y="1191"/>
                  </a:lnTo>
                  <a:lnTo>
                    <a:pt x="286" y="1191"/>
                  </a:lnTo>
                  <a:lnTo>
                    <a:pt x="284" y="1191"/>
                  </a:lnTo>
                  <a:lnTo>
                    <a:pt x="277" y="1188"/>
                  </a:lnTo>
                  <a:lnTo>
                    <a:pt x="270" y="1188"/>
                  </a:lnTo>
                  <a:lnTo>
                    <a:pt x="256" y="1184"/>
                  </a:lnTo>
                  <a:lnTo>
                    <a:pt x="237" y="1181"/>
                  </a:lnTo>
                  <a:lnTo>
                    <a:pt x="218" y="1176"/>
                  </a:lnTo>
                  <a:lnTo>
                    <a:pt x="201" y="1174"/>
                  </a:lnTo>
                  <a:lnTo>
                    <a:pt x="185" y="1169"/>
                  </a:lnTo>
                  <a:lnTo>
                    <a:pt x="180" y="1169"/>
                  </a:lnTo>
                  <a:lnTo>
                    <a:pt x="175" y="1167"/>
                  </a:lnTo>
                  <a:lnTo>
                    <a:pt x="171" y="1167"/>
                  </a:lnTo>
                  <a:lnTo>
                    <a:pt x="171" y="1165"/>
                  </a:lnTo>
                  <a:lnTo>
                    <a:pt x="166" y="1165"/>
                  </a:lnTo>
                  <a:lnTo>
                    <a:pt x="166" y="1167"/>
                  </a:lnTo>
                  <a:lnTo>
                    <a:pt x="166" y="1169"/>
                  </a:lnTo>
                  <a:lnTo>
                    <a:pt x="163" y="1172"/>
                  </a:lnTo>
                  <a:lnTo>
                    <a:pt x="163" y="1174"/>
                  </a:lnTo>
                  <a:lnTo>
                    <a:pt x="163" y="1176"/>
                  </a:lnTo>
                  <a:lnTo>
                    <a:pt x="163" y="1176"/>
                  </a:lnTo>
                  <a:lnTo>
                    <a:pt x="163" y="1176"/>
                  </a:lnTo>
                  <a:lnTo>
                    <a:pt x="163" y="1179"/>
                  </a:lnTo>
                  <a:lnTo>
                    <a:pt x="166" y="1179"/>
                  </a:lnTo>
                  <a:lnTo>
                    <a:pt x="166" y="1184"/>
                  </a:lnTo>
                  <a:lnTo>
                    <a:pt x="168" y="1186"/>
                  </a:lnTo>
                  <a:lnTo>
                    <a:pt x="168" y="1191"/>
                  </a:lnTo>
                  <a:lnTo>
                    <a:pt x="171" y="1193"/>
                  </a:lnTo>
                  <a:lnTo>
                    <a:pt x="171" y="1195"/>
                  </a:lnTo>
                  <a:lnTo>
                    <a:pt x="171" y="1195"/>
                  </a:lnTo>
                  <a:lnTo>
                    <a:pt x="173" y="1198"/>
                  </a:lnTo>
                  <a:lnTo>
                    <a:pt x="173" y="1200"/>
                  </a:lnTo>
                  <a:lnTo>
                    <a:pt x="171" y="1200"/>
                  </a:lnTo>
                  <a:lnTo>
                    <a:pt x="171" y="1200"/>
                  </a:lnTo>
                  <a:close/>
                  <a:moveTo>
                    <a:pt x="398" y="987"/>
                  </a:moveTo>
                  <a:lnTo>
                    <a:pt x="398" y="987"/>
                  </a:lnTo>
                  <a:lnTo>
                    <a:pt x="398" y="987"/>
                  </a:lnTo>
                  <a:lnTo>
                    <a:pt x="398" y="987"/>
                  </a:lnTo>
                  <a:close/>
                  <a:moveTo>
                    <a:pt x="492" y="897"/>
                  </a:moveTo>
                  <a:lnTo>
                    <a:pt x="490" y="899"/>
                  </a:lnTo>
                  <a:lnTo>
                    <a:pt x="490" y="902"/>
                  </a:lnTo>
                  <a:lnTo>
                    <a:pt x="490" y="902"/>
                  </a:lnTo>
                  <a:lnTo>
                    <a:pt x="490" y="904"/>
                  </a:lnTo>
                  <a:lnTo>
                    <a:pt x="490" y="904"/>
                  </a:lnTo>
                  <a:lnTo>
                    <a:pt x="492" y="904"/>
                  </a:lnTo>
                  <a:lnTo>
                    <a:pt x="499" y="904"/>
                  </a:lnTo>
                  <a:lnTo>
                    <a:pt x="499" y="904"/>
                  </a:lnTo>
                  <a:lnTo>
                    <a:pt x="502" y="904"/>
                  </a:lnTo>
                  <a:lnTo>
                    <a:pt x="502" y="904"/>
                  </a:lnTo>
                  <a:lnTo>
                    <a:pt x="502" y="902"/>
                  </a:lnTo>
                  <a:lnTo>
                    <a:pt x="502" y="902"/>
                  </a:lnTo>
                  <a:lnTo>
                    <a:pt x="502" y="899"/>
                  </a:lnTo>
                  <a:lnTo>
                    <a:pt x="497" y="897"/>
                  </a:lnTo>
                  <a:lnTo>
                    <a:pt x="492" y="897"/>
                  </a:lnTo>
                  <a:close/>
                  <a:moveTo>
                    <a:pt x="644" y="1347"/>
                  </a:moveTo>
                  <a:lnTo>
                    <a:pt x="644" y="1347"/>
                  </a:lnTo>
                  <a:lnTo>
                    <a:pt x="646" y="1347"/>
                  </a:lnTo>
                  <a:lnTo>
                    <a:pt x="646" y="1345"/>
                  </a:lnTo>
                  <a:lnTo>
                    <a:pt x="646" y="1342"/>
                  </a:lnTo>
                  <a:lnTo>
                    <a:pt x="646" y="1342"/>
                  </a:lnTo>
                  <a:lnTo>
                    <a:pt x="646" y="1340"/>
                  </a:lnTo>
                  <a:lnTo>
                    <a:pt x="646" y="1340"/>
                  </a:lnTo>
                  <a:lnTo>
                    <a:pt x="646" y="1337"/>
                  </a:lnTo>
                  <a:lnTo>
                    <a:pt x="646" y="1337"/>
                  </a:lnTo>
                  <a:lnTo>
                    <a:pt x="644" y="1335"/>
                  </a:lnTo>
                  <a:lnTo>
                    <a:pt x="644" y="1335"/>
                  </a:lnTo>
                  <a:lnTo>
                    <a:pt x="644" y="1335"/>
                  </a:lnTo>
                  <a:lnTo>
                    <a:pt x="641" y="1335"/>
                  </a:lnTo>
                  <a:lnTo>
                    <a:pt x="637" y="1330"/>
                  </a:lnTo>
                  <a:lnTo>
                    <a:pt x="634" y="1330"/>
                  </a:lnTo>
                  <a:lnTo>
                    <a:pt x="634" y="1333"/>
                  </a:lnTo>
                  <a:lnTo>
                    <a:pt x="634" y="1335"/>
                  </a:lnTo>
                  <a:lnTo>
                    <a:pt x="634" y="1335"/>
                  </a:lnTo>
                  <a:lnTo>
                    <a:pt x="634" y="1335"/>
                  </a:lnTo>
                  <a:lnTo>
                    <a:pt x="634" y="1335"/>
                  </a:lnTo>
                  <a:lnTo>
                    <a:pt x="632" y="1337"/>
                  </a:lnTo>
                  <a:lnTo>
                    <a:pt x="632" y="1337"/>
                  </a:lnTo>
                  <a:lnTo>
                    <a:pt x="630" y="1340"/>
                  </a:lnTo>
                  <a:lnTo>
                    <a:pt x="627" y="1340"/>
                  </a:lnTo>
                  <a:lnTo>
                    <a:pt x="627" y="1342"/>
                  </a:lnTo>
                  <a:lnTo>
                    <a:pt x="625" y="1342"/>
                  </a:lnTo>
                  <a:lnTo>
                    <a:pt x="622" y="1342"/>
                  </a:lnTo>
                  <a:lnTo>
                    <a:pt x="625" y="1345"/>
                  </a:lnTo>
                  <a:lnTo>
                    <a:pt x="627" y="1347"/>
                  </a:lnTo>
                  <a:lnTo>
                    <a:pt x="627" y="1347"/>
                  </a:lnTo>
                  <a:lnTo>
                    <a:pt x="630" y="1347"/>
                  </a:lnTo>
                  <a:lnTo>
                    <a:pt x="630" y="1347"/>
                  </a:lnTo>
                  <a:lnTo>
                    <a:pt x="630" y="1347"/>
                  </a:lnTo>
                  <a:lnTo>
                    <a:pt x="630" y="1347"/>
                  </a:lnTo>
                  <a:lnTo>
                    <a:pt x="632" y="1349"/>
                  </a:lnTo>
                  <a:lnTo>
                    <a:pt x="632" y="1349"/>
                  </a:lnTo>
                  <a:lnTo>
                    <a:pt x="632" y="1349"/>
                  </a:lnTo>
                  <a:lnTo>
                    <a:pt x="632" y="1349"/>
                  </a:lnTo>
                  <a:lnTo>
                    <a:pt x="632" y="1349"/>
                  </a:lnTo>
                  <a:lnTo>
                    <a:pt x="634" y="1349"/>
                  </a:lnTo>
                  <a:lnTo>
                    <a:pt x="634" y="1349"/>
                  </a:lnTo>
                  <a:lnTo>
                    <a:pt x="637" y="1352"/>
                  </a:lnTo>
                  <a:lnTo>
                    <a:pt x="637" y="1352"/>
                  </a:lnTo>
                  <a:lnTo>
                    <a:pt x="637" y="1352"/>
                  </a:lnTo>
                  <a:lnTo>
                    <a:pt x="639" y="1354"/>
                  </a:lnTo>
                  <a:lnTo>
                    <a:pt x="639" y="1354"/>
                  </a:lnTo>
                  <a:lnTo>
                    <a:pt x="641" y="1354"/>
                  </a:lnTo>
                  <a:lnTo>
                    <a:pt x="641" y="1352"/>
                  </a:lnTo>
                  <a:lnTo>
                    <a:pt x="641" y="1352"/>
                  </a:lnTo>
                  <a:lnTo>
                    <a:pt x="641" y="1349"/>
                  </a:lnTo>
                  <a:lnTo>
                    <a:pt x="641" y="1349"/>
                  </a:lnTo>
                  <a:lnTo>
                    <a:pt x="641" y="1347"/>
                  </a:lnTo>
                  <a:lnTo>
                    <a:pt x="641" y="1347"/>
                  </a:lnTo>
                  <a:lnTo>
                    <a:pt x="644" y="1347"/>
                  </a:lnTo>
                  <a:lnTo>
                    <a:pt x="644" y="1347"/>
                  </a:lnTo>
                  <a:close/>
                  <a:moveTo>
                    <a:pt x="1219" y="1534"/>
                  </a:moveTo>
                  <a:lnTo>
                    <a:pt x="1221" y="1529"/>
                  </a:lnTo>
                  <a:lnTo>
                    <a:pt x="1221" y="1529"/>
                  </a:lnTo>
                  <a:lnTo>
                    <a:pt x="1221" y="1529"/>
                  </a:lnTo>
                  <a:lnTo>
                    <a:pt x="1221" y="1527"/>
                  </a:lnTo>
                  <a:lnTo>
                    <a:pt x="1221" y="1527"/>
                  </a:lnTo>
                  <a:lnTo>
                    <a:pt x="1219" y="1524"/>
                  </a:lnTo>
                  <a:lnTo>
                    <a:pt x="1219" y="1524"/>
                  </a:lnTo>
                  <a:lnTo>
                    <a:pt x="1219" y="1522"/>
                  </a:lnTo>
                  <a:lnTo>
                    <a:pt x="1221" y="1520"/>
                  </a:lnTo>
                  <a:lnTo>
                    <a:pt x="1221" y="1520"/>
                  </a:lnTo>
                  <a:lnTo>
                    <a:pt x="1221" y="1517"/>
                  </a:lnTo>
                  <a:lnTo>
                    <a:pt x="1219" y="1515"/>
                  </a:lnTo>
                  <a:lnTo>
                    <a:pt x="1207" y="1513"/>
                  </a:lnTo>
                  <a:lnTo>
                    <a:pt x="1204" y="1510"/>
                  </a:lnTo>
                  <a:lnTo>
                    <a:pt x="1202" y="1510"/>
                  </a:lnTo>
                  <a:lnTo>
                    <a:pt x="1197" y="1510"/>
                  </a:lnTo>
                  <a:lnTo>
                    <a:pt x="1195" y="1510"/>
                  </a:lnTo>
                  <a:lnTo>
                    <a:pt x="1193" y="1510"/>
                  </a:lnTo>
                  <a:lnTo>
                    <a:pt x="1190" y="1510"/>
                  </a:lnTo>
                  <a:lnTo>
                    <a:pt x="1190" y="1505"/>
                  </a:lnTo>
                  <a:lnTo>
                    <a:pt x="1186" y="1501"/>
                  </a:lnTo>
                  <a:lnTo>
                    <a:pt x="1183" y="1501"/>
                  </a:lnTo>
                  <a:lnTo>
                    <a:pt x="1183" y="1498"/>
                  </a:lnTo>
                  <a:lnTo>
                    <a:pt x="1188" y="1501"/>
                  </a:lnTo>
                  <a:lnTo>
                    <a:pt x="1190" y="1498"/>
                  </a:lnTo>
                  <a:lnTo>
                    <a:pt x="1186" y="1496"/>
                  </a:lnTo>
                  <a:lnTo>
                    <a:pt x="1183" y="1494"/>
                  </a:lnTo>
                  <a:lnTo>
                    <a:pt x="1183" y="1491"/>
                  </a:lnTo>
                  <a:lnTo>
                    <a:pt x="1188" y="1494"/>
                  </a:lnTo>
                  <a:lnTo>
                    <a:pt x="1188" y="1494"/>
                  </a:lnTo>
                  <a:lnTo>
                    <a:pt x="1190" y="1491"/>
                  </a:lnTo>
                  <a:lnTo>
                    <a:pt x="1190" y="1491"/>
                  </a:lnTo>
                  <a:lnTo>
                    <a:pt x="1188" y="1489"/>
                  </a:lnTo>
                  <a:lnTo>
                    <a:pt x="1190" y="1489"/>
                  </a:lnTo>
                  <a:lnTo>
                    <a:pt x="1193" y="1489"/>
                  </a:lnTo>
                  <a:lnTo>
                    <a:pt x="1197" y="1491"/>
                  </a:lnTo>
                  <a:lnTo>
                    <a:pt x="1197" y="1491"/>
                  </a:lnTo>
                  <a:lnTo>
                    <a:pt x="1197" y="1491"/>
                  </a:lnTo>
                  <a:lnTo>
                    <a:pt x="1197" y="1489"/>
                  </a:lnTo>
                  <a:lnTo>
                    <a:pt x="1197" y="1489"/>
                  </a:lnTo>
                  <a:lnTo>
                    <a:pt x="1197" y="1487"/>
                  </a:lnTo>
                  <a:lnTo>
                    <a:pt x="1200" y="1487"/>
                  </a:lnTo>
                  <a:lnTo>
                    <a:pt x="1200" y="1489"/>
                  </a:lnTo>
                  <a:lnTo>
                    <a:pt x="1200" y="1489"/>
                  </a:lnTo>
                  <a:lnTo>
                    <a:pt x="1202" y="1489"/>
                  </a:lnTo>
                  <a:lnTo>
                    <a:pt x="1204" y="1489"/>
                  </a:lnTo>
                  <a:lnTo>
                    <a:pt x="1204" y="1489"/>
                  </a:lnTo>
                  <a:lnTo>
                    <a:pt x="1207" y="1491"/>
                  </a:lnTo>
                  <a:lnTo>
                    <a:pt x="1207" y="1491"/>
                  </a:lnTo>
                  <a:lnTo>
                    <a:pt x="1214" y="1489"/>
                  </a:lnTo>
                  <a:lnTo>
                    <a:pt x="1216" y="1489"/>
                  </a:lnTo>
                  <a:lnTo>
                    <a:pt x="1216" y="1489"/>
                  </a:lnTo>
                  <a:lnTo>
                    <a:pt x="1219" y="1487"/>
                  </a:lnTo>
                  <a:lnTo>
                    <a:pt x="1219" y="1487"/>
                  </a:lnTo>
                  <a:lnTo>
                    <a:pt x="1221" y="1484"/>
                  </a:lnTo>
                  <a:lnTo>
                    <a:pt x="1226" y="1479"/>
                  </a:lnTo>
                  <a:lnTo>
                    <a:pt x="1228" y="1479"/>
                  </a:lnTo>
                  <a:lnTo>
                    <a:pt x="1230" y="1482"/>
                  </a:lnTo>
                  <a:lnTo>
                    <a:pt x="1233" y="1484"/>
                  </a:lnTo>
                  <a:lnTo>
                    <a:pt x="1233" y="1484"/>
                  </a:lnTo>
                  <a:lnTo>
                    <a:pt x="1235" y="1487"/>
                  </a:lnTo>
                  <a:lnTo>
                    <a:pt x="1235" y="1487"/>
                  </a:lnTo>
                  <a:lnTo>
                    <a:pt x="1235" y="1487"/>
                  </a:lnTo>
                  <a:lnTo>
                    <a:pt x="1238" y="1491"/>
                  </a:lnTo>
                  <a:lnTo>
                    <a:pt x="1238" y="1494"/>
                  </a:lnTo>
                  <a:lnTo>
                    <a:pt x="1238" y="1494"/>
                  </a:lnTo>
                  <a:lnTo>
                    <a:pt x="1238" y="1496"/>
                  </a:lnTo>
                  <a:lnTo>
                    <a:pt x="1240" y="1498"/>
                  </a:lnTo>
                  <a:lnTo>
                    <a:pt x="1240" y="1498"/>
                  </a:lnTo>
                  <a:lnTo>
                    <a:pt x="1240" y="1501"/>
                  </a:lnTo>
                  <a:lnTo>
                    <a:pt x="1240" y="1501"/>
                  </a:lnTo>
                  <a:lnTo>
                    <a:pt x="1240" y="1501"/>
                  </a:lnTo>
                  <a:lnTo>
                    <a:pt x="1240" y="1501"/>
                  </a:lnTo>
                  <a:lnTo>
                    <a:pt x="1240" y="1503"/>
                  </a:lnTo>
                  <a:lnTo>
                    <a:pt x="1242" y="1503"/>
                  </a:lnTo>
                  <a:lnTo>
                    <a:pt x="1242" y="1503"/>
                  </a:lnTo>
                  <a:lnTo>
                    <a:pt x="1242" y="1505"/>
                  </a:lnTo>
                  <a:lnTo>
                    <a:pt x="1245" y="1505"/>
                  </a:lnTo>
                  <a:lnTo>
                    <a:pt x="1245" y="1505"/>
                  </a:lnTo>
                  <a:lnTo>
                    <a:pt x="1245" y="1503"/>
                  </a:lnTo>
                  <a:lnTo>
                    <a:pt x="1247" y="1503"/>
                  </a:lnTo>
                  <a:lnTo>
                    <a:pt x="1247" y="1501"/>
                  </a:lnTo>
                  <a:lnTo>
                    <a:pt x="1247" y="1501"/>
                  </a:lnTo>
                  <a:lnTo>
                    <a:pt x="1247" y="1501"/>
                  </a:lnTo>
                  <a:lnTo>
                    <a:pt x="1247" y="1498"/>
                  </a:lnTo>
                  <a:lnTo>
                    <a:pt x="1247" y="1498"/>
                  </a:lnTo>
                  <a:lnTo>
                    <a:pt x="1247" y="1498"/>
                  </a:lnTo>
                  <a:lnTo>
                    <a:pt x="1247" y="1498"/>
                  </a:lnTo>
                  <a:lnTo>
                    <a:pt x="1247" y="1501"/>
                  </a:lnTo>
                  <a:lnTo>
                    <a:pt x="1249" y="1501"/>
                  </a:lnTo>
                  <a:lnTo>
                    <a:pt x="1249" y="1501"/>
                  </a:lnTo>
                  <a:lnTo>
                    <a:pt x="1249" y="1503"/>
                  </a:lnTo>
                  <a:lnTo>
                    <a:pt x="1249" y="1503"/>
                  </a:lnTo>
                  <a:lnTo>
                    <a:pt x="1252" y="1503"/>
                  </a:lnTo>
                  <a:lnTo>
                    <a:pt x="1252" y="1503"/>
                  </a:lnTo>
                  <a:lnTo>
                    <a:pt x="1254" y="1503"/>
                  </a:lnTo>
                  <a:lnTo>
                    <a:pt x="1254" y="1503"/>
                  </a:lnTo>
                  <a:lnTo>
                    <a:pt x="1254" y="1503"/>
                  </a:lnTo>
                  <a:lnTo>
                    <a:pt x="1256" y="1503"/>
                  </a:lnTo>
                  <a:lnTo>
                    <a:pt x="1256" y="1501"/>
                  </a:lnTo>
                  <a:lnTo>
                    <a:pt x="1256" y="1503"/>
                  </a:lnTo>
                  <a:lnTo>
                    <a:pt x="1259" y="1503"/>
                  </a:lnTo>
                  <a:lnTo>
                    <a:pt x="1261" y="1505"/>
                  </a:lnTo>
                  <a:lnTo>
                    <a:pt x="1261" y="1505"/>
                  </a:lnTo>
                  <a:lnTo>
                    <a:pt x="1268" y="1505"/>
                  </a:lnTo>
                  <a:lnTo>
                    <a:pt x="1271" y="1505"/>
                  </a:lnTo>
                  <a:lnTo>
                    <a:pt x="1273" y="1508"/>
                  </a:lnTo>
                  <a:lnTo>
                    <a:pt x="1273" y="1508"/>
                  </a:lnTo>
                  <a:lnTo>
                    <a:pt x="1275" y="1508"/>
                  </a:lnTo>
                  <a:lnTo>
                    <a:pt x="1275" y="1505"/>
                  </a:lnTo>
                  <a:lnTo>
                    <a:pt x="1275" y="1505"/>
                  </a:lnTo>
                  <a:lnTo>
                    <a:pt x="1275" y="1503"/>
                  </a:lnTo>
                  <a:lnTo>
                    <a:pt x="1273" y="1503"/>
                  </a:lnTo>
                  <a:lnTo>
                    <a:pt x="1271" y="1498"/>
                  </a:lnTo>
                  <a:lnTo>
                    <a:pt x="1268" y="1496"/>
                  </a:lnTo>
                  <a:lnTo>
                    <a:pt x="1268" y="1496"/>
                  </a:lnTo>
                  <a:lnTo>
                    <a:pt x="1266" y="1496"/>
                  </a:lnTo>
                  <a:lnTo>
                    <a:pt x="1266" y="1496"/>
                  </a:lnTo>
                  <a:lnTo>
                    <a:pt x="1266" y="1496"/>
                  </a:lnTo>
                  <a:lnTo>
                    <a:pt x="1264" y="1494"/>
                  </a:lnTo>
                  <a:lnTo>
                    <a:pt x="1264" y="1494"/>
                  </a:lnTo>
                  <a:lnTo>
                    <a:pt x="1264" y="1491"/>
                  </a:lnTo>
                  <a:lnTo>
                    <a:pt x="1266" y="1489"/>
                  </a:lnTo>
                  <a:lnTo>
                    <a:pt x="1266" y="1487"/>
                  </a:lnTo>
                  <a:lnTo>
                    <a:pt x="1268" y="1489"/>
                  </a:lnTo>
                  <a:lnTo>
                    <a:pt x="1266" y="1489"/>
                  </a:lnTo>
                  <a:lnTo>
                    <a:pt x="1268" y="1489"/>
                  </a:lnTo>
                  <a:lnTo>
                    <a:pt x="1271" y="1489"/>
                  </a:lnTo>
                  <a:lnTo>
                    <a:pt x="1271" y="1491"/>
                  </a:lnTo>
                  <a:lnTo>
                    <a:pt x="1273" y="1491"/>
                  </a:lnTo>
                  <a:lnTo>
                    <a:pt x="1273" y="1494"/>
                  </a:lnTo>
                  <a:lnTo>
                    <a:pt x="1273" y="1494"/>
                  </a:lnTo>
                  <a:lnTo>
                    <a:pt x="1273" y="1496"/>
                  </a:lnTo>
                  <a:lnTo>
                    <a:pt x="1273" y="1496"/>
                  </a:lnTo>
                  <a:lnTo>
                    <a:pt x="1275" y="1496"/>
                  </a:lnTo>
                  <a:lnTo>
                    <a:pt x="1275" y="1496"/>
                  </a:lnTo>
                  <a:lnTo>
                    <a:pt x="1275" y="1496"/>
                  </a:lnTo>
                  <a:lnTo>
                    <a:pt x="1278" y="1496"/>
                  </a:lnTo>
                  <a:lnTo>
                    <a:pt x="1275" y="1496"/>
                  </a:lnTo>
                  <a:lnTo>
                    <a:pt x="1275" y="1494"/>
                  </a:lnTo>
                  <a:lnTo>
                    <a:pt x="1278" y="1494"/>
                  </a:lnTo>
                  <a:lnTo>
                    <a:pt x="1278" y="1491"/>
                  </a:lnTo>
                  <a:lnTo>
                    <a:pt x="1280" y="1491"/>
                  </a:lnTo>
                  <a:lnTo>
                    <a:pt x="1280" y="1491"/>
                  </a:lnTo>
                  <a:lnTo>
                    <a:pt x="1283" y="1494"/>
                  </a:lnTo>
                  <a:lnTo>
                    <a:pt x="1283" y="1494"/>
                  </a:lnTo>
                  <a:lnTo>
                    <a:pt x="1283" y="1496"/>
                  </a:lnTo>
                  <a:lnTo>
                    <a:pt x="1283" y="1496"/>
                  </a:lnTo>
                  <a:lnTo>
                    <a:pt x="1283" y="1496"/>
                  </a:lnTo>
                  <a:lnTo>
                    <a:pt x="1285" y="1496"/>
                  </a:lnTo>
                  <a:lnTo>
                    <a:pt x="1285" y="1498"/>
                  </a:lnTo>
                  <a:lnTo>
                    <a:pt x="1290" y="1498"/>
                  </a:lnTo>
                  <a:lnTo>
                    <a:pt x="1290" y="1498"/>
                  </a:lnTo>
                  <a:lnTo>
                    <a:pt x="1290" y="1501"/>
                  </a:lnTo>
                  <a:lnTo>
                    <a:pt x="1292" y="1501"/>
                  </a:lnTo>
                  <a:lnTo>
                    <a:pt x="1294" y="1498"/>
                  </a:lnTo>
                  <a:lnTo>
                    <a:pt x="1297" y="1498"/>
                  </a:lnTo>
                  <a:lnTo>
                    <a:pt x="1297" y="1498"/>
                  </a:lnTo>
                  <a:lnTo>
                    <a:pt x="1297" y="1498"/>
                  </a:lnTo>
                  <a:lnTo>
                    <a:pt x="1297" y="1501"/>
                  </a:lnTo>
                  <a:lnTo>
                    <a:pt x="1297" y="1501"/>
                  </a:lnTo>
                  <a:lnTo>
                    <a:pt x="1297" y="1501"/>
                  </a:lnTo>
                  <a:lnTo>
                    <a:pt x="1297" y="1501"/>
                  </a:lnTo>
                  <a:lnTo>
                    <a:pt x="1297" y="1503"/>
                  </a:lnTo>
                  <a:lnTo>
                    <a:pt x="1297" y="1503"/>
                  </a:lnTo>
                  <a:lnTo>
                    <a:pt x="1297" y="1503"/>
                  </a:lnTo>
                  <a:lnTo>
                    <a:pt x="1297" y="1503"/>
                  </a:lnTo>
                  <a:lnTo>
                    <a:pt x="1299" y="1501"/>
                  </a:lnTo>
                  <a:lnTo>
                    <a:pt x="1299" y="1501"/>
                  </a:lnTo>
                  <a:lnTo>
                    <a:pt x="1301" y="1498"/>
                  </a:lnTo>
                  <a:lnTo>
                    <a:pt x="1301" y="1498"/>
                  </a:lnTo>
                  <a:lnTo>
                    <a:pt x="1299" y="1496"/>
                  </a:lnTo>
                  <a:lnTo>
                    <a:pt x="1297" y="1494"/>
                  </a:lnTo>
                  <a:lnTo>
                    <a:pt x="1297" y="1494"/>
                  </a:lnTo>
                  <a:lnTo>
                    <a:pt x="1294" y="1491"/>
                  </a:lnTo>
                  <a:lnTo>
                    <a:pt x="1294" y="1491"/>
                  </a:lnTo>
                  <a:lnTo>
                    <a:pt x="1292" y="1491"/>
                  </a:lnTo>
                  <a:lnTo>
                    <a:pt x="1292" y="1489"/>
                  </a:lnTo>
                  <a:lnTo>
                    <a:pt x="1292" y="1489"/>
                  </a:lnTo>
                  <a:lnTo>
                    <a:pt x="1290" y="1487"/>
                  </a:lnTo>
                  <a:lnTo>
                    <a:pt x="1290" y="1484"/>
                  </a:lnTo>
                  <a:lnTo>
                    <a:pt x="1290" y="1482"/>
                  </a:lnTo>
                  <a:lnTo>
                    <a:pt x="1287" y="1479"/>
                  </a:lnTo>
                  <a:lnTo>
                    <a:pt x="1287" y="1477"/>
                  </a:lnTo>
                  <a:lnTo>
                    <a:pt x="1285" y="1477"/>
                  </a:lnTo>
                  <a:lnTo>
                    <a:pt x="1285" y="1477"/>
                  </a:lnTo>
                  <a:lnTo>
                    <a:pt x="1283" y="1477"/>
                  </a:lnTo>
                  <a:lnTo>
                    <a:pt x="1283" y="1477"/>
                  </a:lnTo>
                  <a:lnTo>
                    <a:pt x="1280" y="1475"/>
                  </a:lnTo>
                  <a:lnTo>
                    <a:pt x="1280" y="1475"/>
                  </a:lnTo>
                  <a:lnTo>
                    <a:pt x="1273" y="1468"/>
                  </a:lnTo>
                  <a:lnTo>
                    <a:pt x="1273" y="1468"/>
                  </a:lnTo>
                  <a:lnTo>
                    <a:pt x="1273" y="1468"/>
                  </a:lnTo>
                  <a:lnTo>
                    <a:pt x="1273" y="1468"/>
                  </a:lnTo>
                  <a:lnTo>
                    <a:pt x="1273" y="1468"/>
                  </a:lnTo>
                  <a:lnTo>
                    <a:pt x="1273" y="1465"/>
                  </a:lnTo>
                  <a:lnTo>
                    <a:pt x="1273" y="1463"/>
                  </a:lnTo>
                  <a:lnTo>
                    <a:pt x="1273" y="1463"/>
                  </a:lnTo>
                  <a:lnTo>
                    <a:pt x="1273" y="1463"/>
                  </a:lnTo>
                  <a:lnTo>
                    <a:pt x="1273" y="1460"/>
                  </a:lnTo>
                  <a:lnTo>
                    <a:pt x="1273" y="1460"/>
                  </a:lnTo>
                  <a:lnTo>
                    <a:pt x="1273" y="1460"/>
                  </a:lnTo>
                  <a:lnTo>
                    <a:pt x="1273" y="1460"/>
                  </a:lnTo>
                  <a:lnTo>
                    <a:pt x="1271" y="1460"/>
                  </a:lnTo>
                  <a:lnTo>
                    <a:pt x="1271" y="1460"/>
                  </a:lnTo>
                  <a:lnTo>
                    <a:pt x="1268" y="1460"/>
                  </a:lnTo>
                  <a:lnTo>
                    <a:pt x="1268" y="1460"/>
                  </a:lnTo>
                  <a:lnTo>
                    <a:pt x="1268" y="1460"/>
                  </a:lnTo>
                  <a:lnTo>
                    <a:pt x="1268" y="1463"/>
                  </a:lnTo>
                  <a:lnTo>
                    <a:pt x="1268" y="1463"/>
                  </a:lnTo>
                  <a:lnTo>
                    <a:pt x="1266" y="1460"/>
                  </a:lnTo>
                  <a:lnTo>
                    <a:pt x="1266" y="1460"/>
                  </a:lnTo>
                  <a:lnTo>
                    <a:pt x="1266" y="1460"/>
                  </a:lnTo>
                  <a:lnTo>
                    <a:pt x="1264" y="1460"/>
                  </a:lnTo>
                  <a:lnTo>
                    <a:pt x="1261" y="1460"/>
                  </a:lnTo>
                  <a:lnTo>
                    <a:pt x="1264" y="1458"/>
                  </a:lnTo>
                  <a:lnTo>
                    <a:pt x="1264" y="1456"/>
                  </a:lnTo>
                  <a:lnTo>
                    <a:pt x="1266" y="1453"/>
                  </a:lnTo>
                  <a:lnTo>
                    <a:pt x="1264" y="1453"/>
                  </a:lnTo>
                  <a:lnTo>
                    <a:pt x="1261" y="1453"/>
                  </a:lnTo>
                  <a:lnTo>
                    <a:pt x="1261" y="1453"/>
                  </a:lnTo>
                  <a:lnTo>
                    <a:pt x="1259" y="1451"/>
                  </a:lnTo>
                  <a:lnTo>
                    <a:pt x="1256" y="1451"/>
                  </a:lnTo>
                  <a:lnTo>
                    <a:pt x="1252" y="1451"/>
                  </a:lnTo>
                  <a:lnTo>
                    <a:pt x="1252" y="1451"/>
                  </a:lnTo>
                  <a:lnTo>
                    <a:pt x="1252" y="1449"/>
                  </a:lnTo>
                  <a:lnTo>
                    <a:pt x="1256" y="1451"/>
                  </a:lnTo>
                  <a:lnTo>
                    <a:pt x="1259" y="1451"/>
                  </a:lnTo>
                  <a:lnTo>
                    <a:pt x="1256" y="1449"/>
                  </a:lnTo>
                  <a:lnTo>
                    <a:pt x="1252" y="1446"/>
                  </a:lnTo>
                  <a:lnTo>
                    <a:pt x="1249" y="1446"/>
                  </a:lnTo>
                  <a:lnTo>
                    <a:pt x="1247" y="1446"/>
                  </a:lnTo>
                  <a:lnTo>
                    <a:pt x="1254" y="1444"/>
                  </a:lnTo>
                  <a:lnTo>
                    <a:pt x="1252" y="1444"/>
                  </a:lnTo>
                  <a:lnTo>
                    <a:pt x="1252" y="1444"/>
                  </a:lnTo>
                  <a:lnTo>
                    <a:pt x="1252" y="1442"/>
                  </a:lnTo>
                  <a:lnTo>
                    <a:pt x="1247" y="1444"/>
                  </a:lnTo>
                  <a:lnTo>
                    <a:pt x="1247" y="1444"/>
                  </a:lnTo>
                  <a:lnTo>
                    <a:pt x="1247" y="1442"/>
                  </a:lnTo>
                  <a:lnTo>
                    <a:pt x="1247" y="1442"/>
                  </a:lnTo>
                  <a:lnTo>
                    <a:pt x="1245" y="1442"/>
                  </a:lnTo>
                  <a:lnTo>
                    <a:pt x="1242" y="1444"/>
                  </a:lnTo>
                  <a:lnTo>
                    <a:pt x="1242" y="1444"/>
                  </a:lnTo>
                  <a:lnTo>
                    <a:pt x="1242" y="1444"/>
                  </a:lnTo>
                  <a:lnTo>
                    <a:pt x="1242" y="1444"/>
                  </a:lnTo>
                  <a:lnTo>
                    <a:pt x="1242" y="1446"/>
                  </a:lnTo>
                  <a:lnTo>
                    <a:pt x="1242" y="1446"/>
                  </a:lnTo>
                  <a:lnTo>
                    <a:pt x="1240" y="1446"/>
                  </a:lnTo>
                  <a:lnTo>
                    <a:pt x="1238" y="1446"/>
                  </a:lnTo>
                  <a:lnTo>
                    <a:pt x="1240" y="1446"/>
                  </a:lnTo>
                  <a:lnTo>
                    <a:pt x="1242" y="1446"/>
                  </a:lnTo>
                  <a:lnTo>
                    <a:pt x="1242" y="1446"/>
                  </a:lnTo>
                  <a:lnTo>
                    <a:pt x="1242" y="1446"/>
                  </a:lnTo>
                  <a:lnTo>
                    <a:pt x="1242" y="1449"/>
                  </a:lnTo>
                  <a:lnTo>
                    <a:pt x="1242" y="1451"/>
                  </a:lnTo>
                  <a:lnTo>
                    <a:pt x="1240" y="1451"/>
                  </a:lnTo>
                  <a:lnTo>
                    <a:pt x="1240" y="1451"/>
                  </a:lnTo>
                  <a:lnTo>
                    <a:pt x="1238" y="1451"/>
                  </a:lnTo>
                  <a:lnTo>
                    <a:pt x="1238" y="1453"/>
                  </a:lnTo>
                  <a:lnTo>
                    <a:pt x="1238" y="1453"/>
                  </a:lnTo>
                  <a:lnTo>
                    <a:pt x="1238" y="1453"/>
                  </a:lnTo>
                  <a:lnTo>
                    <a:pt x="1235" y="1453"/>
                  </a:lnTo>
                  <a:lnTo>
                    <a:pt x="1235" y="1453"/>
                  </a:lnTo>
                  <a:lnTo>
                    <a:pt x="1233" y="1453"/>
                  </a:lnTo>
                  <a:lnTo>
                    <a:pt x="1233" y="1453"/>
                  </a:lnTo>
                  <a:lnTo>
                    <a:pt x="1230" y="1451"/>
                  </a:lnTo>
                  <a:lnTo>
                    <a:pt x="1233" y="1451"/>
                  </a:lnTo>
                  <a:lnTo>
                    <a:pt x="1233" y="1451"/>
                  </a:lnTo>
                  <a:lnTo>
                    <a:pt x="1233" y="1449"/>
                  </a:lnTo>
                  <a:lnTo>
                    <a:pt x="1233" y="1449"/>
                  </a:lnTo>
                  <a:lnTo>
                    <a:pt x="1233" y="1449"/>
                  </a:lnTo>
                  <a:lnTo>
                    <a:pt x="1230" y="1449"/>
                  </a:lnTo>
                  <a:lnTo>
                    <a:pt x="1230" y="1449"/>
                  </a:lnTo>
                  <a:lnTo>
                    <a:pt x="1238" y="1442"/>
                  </a:lnTo>
                  <a:lnTo>
                    <a:pt x="1249" y="1439"/>
                  </a:lnTo>
                  <a:lnTo>
                    <a:pt x="1249" y="1437"/>
                  </a:lnTo>
                  <a:lnTo>
                    <a:pt x="1247" y="1437"/>
                  </a:lnTo>
                  <a:lnTo>
                    <a:pt x="1245" y="1437"/>
                  </a:lnTo>
                  <a:lnTo>
                    <a:pt x="1245" y="1437"/>
                  </a:lnTo>
                  <a:lnTo>
                    <a:pt x="1245" y="1437"/>
                  </a:lnTo>
                  <a:lnTo>
                    <a:pt x="1242" y="1439"/>
                  </a:lnTo>
                  <a:lnTo>
                    <a:pt x="1242" y="1439"/>
                  </a:lnTo>
                  <a:lnTo>
                    <a:pt x="1240" y="1439"/>
                  </a:lnTo>
                  <a:lnTo>
                    <a:pt x="1242" y="1439"/>
                  </a:lnTo>
                  <a:lnTo>
                    <a:pt x="1242" y="1437"/>
                  </a:lnTo>
                  <a:lnTo>
                    <a:pt x="1242" y="1437"/>
                  </a:lnTo>
                  <a:lnTo>
                    <a:pt x="1240" y="1437"/>
                  </a:lnTo>
                  <a:lnTo>
                    <a:pt x="1238" y="1437"/>
                  </a:lnTo>
                  <a:lnTo>
                    <a:pt x="1238" y="1437"/>
                  </a:lnTo>
                  <a:lnTo>
                    <a:pt x="1238" y="1434"/>
                  </a:lnTo>
                  <a:lnTo>
                    <a:pt x="1240" y="1434"/>
                  </a:lnTo>
                  <a:lnTo>
                    <a:pt x="1238" y="1434"/>
                  </a:lnTo>
                  <a:lnTo>
                    <a:pt x="1238" y="1434"/>
                  </a:lnTo>
                  <a:lnTo>
                    <a:pt x="1238" y="1434"/>
                  </a:lnTo>
                  <a:lnTo>
                    <a:pt x="1242" y="1434"/>
                  </a:lnTo>
                  <a:lnTo>
                    <a:pt x="1242" y="1434"/>
                  </a:lnTo>
                  <a:lnTo>
                    <a:pt x="1259" y="1437"/>
                  </a:lnTo>
                  <a:lnTo>
                    <a:pt x="1259" y="1439"/>
                  </a:lnTo>
                  <a:lnTo>
                    <a:pt x="1254" y="1437"/>
                  </a:lnTo>
                  <a:lnTo>
                    <a:pt x="1252" y="1437"/>
                  </a:lnTo>
                  <a:lnTo>
                    <a:pt x="1252" y="1439"/>
                  </a:lnTo>
                  <a:lnTo>
                    <a:pt x="1254" y="1442"/>
                  </a:lnTo>
                  <a:lnTo>
                    <a:pt x="1256" y="1442"/>
                  </a:lnTo>
                  <a:lnTo>
                    <a:pt x="1256" y="1439"/>
                  </a:lnTo>
                  <a:lnTo>
                    <a:pt x="1259" y="1442"/>
                  </a:lnTo>
                  <a:lnTo>
                    <a:pt x="1259" y="1442"/>
                  </a:lnTo>
                  <a:lnTo>
                    <a:pt x="1259" y="1442"/>
                  </a:lnTo>
                  <a:lnTo>
                    <a:pt x="1259" y="1444"/>
                  </a:lnTo>
                  <a:lnTo>
                    <a:pt x="1259" y="1444"/>
                  </a:lnTo>
                  <a:lnTo>
                    <a:pt x="1261" y="1446"/>
                  </a:lnTo>
                  <a:lnTo>
                    <a:pt x="1266" y="1449"/>
                  </a:lnTo>
                  <a:lnTo>
                    <a:pt x="1266" y="1449"/>
                  </a:lnTo>
                  <a:lnTo>
                    <a:pt x="1261" y="1449"/>
                  </a:lnTo>
                  <a:lnTo>
                    <a:pt x="1259" y="1451"/>
                  </a:lnTo>
                  <a:lnTo>
                    <a:pt x="1261" y="1451"/>
                  </a:lnTo>
                  <a:lnTo>
                    <a:pt x="1266" y="1451"/>
                  </a:lnTo>
                  <a:lnTo>
                    <a:pt x="1266" y="1453"/>
                  </a:lnTo>
                  <a:lnTo>
                    <a:pt x="1266" y="1456"/>
                  </a:lnTo>
                  <a:lnTo>
                    <a:pt x="1266" y="1456"/>
                  </a:lnTo>
                  <a:lnTo>
                    <a:pt x="1268" y="1458"/>
                  </a:lnTo>
                  <a:lnTo>
                    <a:pt x="1273" y="1458"/>
                  </a:lnTo>
                  <a:lnTo>
                    <a:pt x="1275" y="1456"/>
                  </a:lnTo>
                  <a:lnTo>
                    <a:pt x="1273" y="1453"/>
                  </a:lnTo>
                  <a:lnTo>
                    <a:pt x="1275" y="1451"/>
                  </a:lnTo>
                  <a:lnTo>
                    <a:pt x="1275" y="1451"/>
                  </a:lnTo>
                  <a:lnTo>
                    <a:pt x="1275" y="1451"/>
                  </a:lnTo>
                  <a:lnTo>
                    <a:pt x="1275" y="1449"/>
                  </a:lnTo>
                  <a:lnTo>
                    <a:pt x="1278" y="1449"/>
                  </a:lnTo>
                  <a:lnTo>
                    <a:pt x="1278" y="1446"/>
                  </a:lnTo>
                  <a:lnTo>
                    <a:pt x="1278" y="1446"/>
                  </a:lnTo>
                  <a:lnTo>
                    <a:pt x="1278" y="1442"/>
                  </a:lnTo>
                  <a:lnTo>
                    <a:pt x="1278" y="1442"/>
                  </a:lnTo>
                  <a:lnTo>
                    <a:pt x="1278" y="1442"/>
                  </a:lnTo>
                  <a:lnTo>
                    <a:pt x="1278" y="1444"/>
                  </a:lnTo>
                  <a:lnTo>
                    <a:pt x="1280" y="1444"/>
                  </a:lnTo>
                  <a:lnTo>
                    <a:pt x="1280" y="1446"/>
                  </a:lnTo>
                  <a:lnTo>
                    <a:pt x="1280" y="1449"/>
                  </a:lnTo>
                  <a:lnTo>
                    <a:pt x="1278" y="1451"/>
                  </a:lnTo>
                  <a:lnTo>
                    <a:pt x="1278" y="1453"/>
                  </a:lnTo>
                  <a:lnTo>
                    <a:pt x="1280" y="1453"/>
                  </a:lnTo>
                  <a:lnTo>
                    <a:pt x="1280" y="1453"/>
                  </a:lnTo>
                  <a:lnTo>
                    <a:pt x="1280" y="1453"/>
                  </a:lnTo>
                  <a:lnTo>
                    <a:pt x="1280" y="1456"/>
                  </a:lnTo>
                  <a:lnTo>
                    <a:pt x="1280" y="1456"/>
                  </a:lnTo>
                  <a:lnTo>
                    <a:pt x="1280" y="1456"/>
                  </a:lnTo>
                  <a:lnTo>
                    <a:pt x="1283" y="1456"/>
                  </a:lnTo>
                  <a:lnTo>
                    <a:pt x="1283" y="1456"/>
                  </a:lnTo>
                  <a:lnTo>
                    <a:pt x="1285" y="1458"/>
                  </a:lnTo>
                  <a:lnTo>
                    <a:pt x="1283" y="1458"/>
                  </a:lnTo>
                  <a:lnTo>
                    <a:pt x="1283" y="1460"/>
                  </a:lnTo>
                  <a:lnTo>
                    <a:pt x="1283" y="1460"/>
                  </a:lnTo>
                  <a:lnTo>
                    <a:pt x="1283" y="1460"/>
                  </a:lnTo>
                  <a:lnTo>
                    <a:pt x="1283" y="1460"/>
                  </a:lnTo>
                  <a:lnTo>
                    <a:pt x="1283" y="1458"/>
                  </a:lnTo>
                  <a:lnTo>
                    <a:pt x="1283" y="1458"/>
                  </a:lnTo>
                  <a:lnTo>
                    <a:pt x="1280" y="1456"/>
                  </a:lnTo>
                  <a:lnTo>
                    <a:pt x="1280" y="1456"/>
                  </a:lnTo>
                  <a:lnTo>
                    <a:pt x="1278" y="1458"/>
                  </a:lnTo>
                  <a:lnTo>
                    <a:pt x="1278" y="1458"/>
                  </a:lnTo>
                  <a:lnTo>
                    <a:pt x="1278" y="1460"/>
                  </a:lnTo>
                  <a:lnTo>
                    <a:pt x="1278" y="1460"/>
                  </a:lnTo>
                  <a:lnTo>
                    <a:pt x="1280" y="1460"/>
                  </a:lnTo>
                  <a:lnTo>
                    <a:pt x="1280" y="1463"/>
                  </a:lnTo>
                  <a:lnTo>
                    <a:pt x="1280" y="1463"/>
                  </a:lnTo>
                  <a:lnTo>
                    <a:pt x="1280" y="1465"/>
                  </a:lnTo>
                  <a:lnTo>
                    <a:pt x="1280" y="1465"/>
                  </a:lnTo>
                  <a:lnTo>
                    <a:pt x="1283" y="1468"/>
                  </a:lnTo>
                  <a:lnTo>
                    <a:pt x="1283" y="1468"/>
                  </a:lnTo>
                  <a:lnTo>
                    <a:pt x="1283" y="1468"/>
                  </a:lnTo>
                  <a:lnTo>
                    <a:pt x="1283" y="1465"/>
                  </a:lnTo>
                  <a:lnTo>
                    <a:pt x="1285" y="1465"/>
                  </a:lnTo>
                  <a:lnTo>
                    <a:pt x="1285" y="1468"/>
                  </a:lnTo>
                  <a:lnTo>
                    <a:pt x="1287" y="1470"/>
                  </a:lnTo>
                  <a:lnTo>
                    <a:pt x="1292" y="1470"/>
                  </a:lnTo>
                  <a:lnTo>
                    <a:pt x="1294" y="1470"/>
                  </a:lnTo>
                  <a:lnTo>
                    <a:pt x="1294" y="1470"/>
                  </a:lnTo>
                  <a:lnTo>
                    <a:pt x="1294" y="1472"/>
                  </a:lnTo>
                  <a:lnTo>
                    <a:pt x="1297" y="1475"/>
                  </a:lnTo>
                  <a:lnTo>
                    <a:pt x="1299" y="1477"/>
                  </a:lnTo>
                  <a:lnTo>
                    <a:pt x="1299" y="1477"/>
                  </a:lnTo>
                  <a:lnTo>
                    <a:pt x="1301" y="1479"/>
                  </a:lnTo>
                  <a:lnTo>
                    <a:pt x="1301" y="1479"/>
                  </a:lnTo>
                  <a:lnTo>
                    <a:pt x="1301" y="1482"/>
                  </a:lnTo>
                  <a:lnTo>
                    <a:pt x="1301" y="1482"/>
                  </a:lnTo>
                  <a:lnTo>
                    <a:pt x="1299" y="1479"/>
                  </a:lnTo>
                  <a:lnTo>
                    <a:pt x="1299" y="1479"/>
                  </a:lnTo>
                  <a:lnTo>
                    <a:pt x="1299" y="1477"/>
                  </a:lnTo>
                  <a:lnTo>
                    <a:pt x="1299" y="1477"/>
                  </a:lnTo>
                  <a:lnTo>
                    <a:pt x="1297" y="1477"/>
                  </a:lnTo>
                  <a:lnTo>
                    <a:pt x="1297" y="1477"/>
                  </a:lnTo>
                  <a:lnTo>
                    <a:pt x="1297" y="1479"/>
                  </a:lnTo>
                  <a:lnTo>
                    <a:pt x="1297" y="1479"/>
                  </a:lnTo>
                  <a:lnTo>
                    <a:pt x="1297" y="1479"/>
                  </a:lnTo>
                  <a:lnTo>
                    <a:pt x="1297" y="1479"/>
                  </a:lnTo>
                  <a:lnTo>
                    <a:pt x="1297" y="1479"/>
                  </a:lnTo>
                  <a:lnTo>
                    <a:pt x="1301" y="1482"/>
                  </a:lnTo>
                  <a:lnTo>
                    <a:pt x="1301" y="1484"/>
                  </a:lnTo>
                  <a:lnTo>
                    <a:pt x="1301" y="1484"/>
                  </a:lnTo>
                  <a:lnTo>
                    <a:pt x="1301" y="1484"/>
                  </a:lnTo>
                  <a:lnTo>
                    <a:pt x="1304" y="1482"/>
                  </a:lnTo>
                  <a:lnTo>
                    <a:pt x="1306" y="1484"/>
                  </a:lnTo>
                  <a:lnTo>
                    <a:pt x="1309" y="1482"/>
                  </a:lnTo>
                  <a:lnTo>
                    <a:pt x="1309" y="1484"/>
                  </a:lnTo>
                  <a:lnTo>
                    <a:pt x="1309" y="1479"/>
                  </a:lnTo>
                  <a:lnTo>
                    <a:pt x="1311" y="1479"/>
                  </a:lnTo>
                  <a:lnTo>
                    <a:pt x="1311" y="1479"/>
                  </a:lnTo>
                  <a:lnTo>
                    <a:pt x="1311" y="1477"/>
                  </a:lnTo>
                  <a:lnTo>
                    <a:pt x="1316" y="1472"/>
                  </a:lnTo>
                  <a:lnTo>
                    <a:pt x="1316" y="1472"/>
                  </a:lnTo>
                  <a:lnTo>
                    <a:pt x="1316" y="1472"/>
                  </a:lnTo>
                  <a:lnTo>
                    <a:pt x="1316" y="1470"/>
                  </a:lnTo>
                  <a:lnTo>
                    <a:pt x="1318" y="1468"/>
                  </a:lnTo>
                  <a:lnTo>
                    <a:pt x="1318" y="1465"/>
                  </a:lnTo>
                  <a:lnTo>
                    <a:pt x="1318" y="1463"/>
                  </a:lnTo>
                  <a:lnTo>
                    <a:pt x="1316" y="1463"/>
                  </a:lnTo>
                  <a:lnTo>
                    <a:pt x="1318" y="1463"/>
                  </a:lnTo>
                  <a:lnTo>
                    <a:pt x="1320" y="1460"/>
                  </a:lnTo>
                  <a:lnTo>
                    <a:pt x="1323" y="1460"/>
                  </a:lnTo>
                  <a:lnTo>
                    <a:pt x="1330" y="1458"/>
                  </a:lnTo>
                  <a:lnTo>
                    <a:pt x="1332" y="1458"/>
                  </a:lnTo>
                  <a:lnTo>
                    <a:pt x="1330" y="1456"/>
                  </a:lnTo>
                  <a:lnTo>
                    <a:pt x="1330" y="1453"/>
                  </a:lnTo>
                  <a:lnTo>
                    <a:pt x="1332" y="1453"/>
                  </a:lnTo>
                  <a:lnTo>
                    <a:pt x="1332" y="1451"/>
                  </a:lnTo>
                  <a:lnTo>
                    <a:pt x="1332" y="1449"/>
                  </a:lnTo>
                  <a:lnTo>
                    <a:pt x="1332" y="1449"/>
                  </a:lnTo>
                  <a:lnTo>
                    <a:pt x="1332" y="1446"/>
                  </a:lnTo>
                  <a:lnTo>
                    <a:pt x="1335" y="1444"/>
                  </a:lnTo>
                  <a:lnTo>
                    <a:pt x="1335" y="1444"/>
                  </a:lnTo>
                  <a:lnTo>
                    <a:pt x="1335" y="1444"/>
                  </a:lnTo>
                  <a:lnTo>
                    <a:pt x="1335" y="1442"/>
                  </a:lnTo>
                  <a:lnTo>
                    <a:pt x="1335" y="1442"/>
                  </a:lnTo>
                  <a:lnTo>
                    <a:pt x="1342" y="1442"/>
                  </a:lnTo>
                  <a:lnTo>
                    <a:pt x="1342" y="1439"/>
                  </a:lnTo>
                  <a:lnTo>
                    <a:pt x="1342" y="1439"/>
                  </a:lnTo>
                  <a:lnTo>
                    <a:pt x="1342" y="1439"/>
                  </a:lnTo>
                  <a:lnTo>
                    <a:pt x="1339" y="1437"/>
                  </a:lnTo>
                  <a:lnTo>
                    <a:pt x="1339" y="1437"/>
                  </a:lnTo>
                  <a:lnTo>
                    <a:pt x="1342" y="1434"/>
                  </a:lnTo>
                  <a:lnTo>
                    <a:pt x="1342" y="1432"/>
                  </a:lnTo>
                  <a:lnTo>
                    <a:pt x="1342" y="1430"/>
                  </a:lnTo>
                  <a:lnTo>
                    <a:pt x="1342" y="1430"/>
                  </a:lnTo>
                  <a:lnTo>
                    <a:pt x="1342" y="1430"/>
                  </a:lnTo>
                  <a:lnTo>
                    <a:pt x="1342" y="1430"/>
                  </a:lnTo>
                  <a:lnTo>
                    <a:pt x="1342" y="1427"/>
                  </a:lnTo>
                  <a:lnTo>
                    <a:pt x="1344" y="1423"/>
                  </a:lnTo>
                  <a:lnTo>
                    <a:pt x="1342" y="1423"/>
                  </a:lnTo>
                  <a:lnTo>
                    <a:pt x="1342" y="1423"/>
                  </a:lnTo>
                  <a:lnTo>
                    <a:pt x="1342" y="1423"/>
                  </a:lnTo>
                  <a:lnTo>
                    <a:pt x="1342" y="1420"/>
                  </a:lnTo>
                  <a:lnTo>
                    <a:pt x="1342" y="1420"/>
                  </a:lnTo>
                  <a:lnTo>
                    <a:pt x="1342" y="1420"/>
                  </a:lnTo>
                  <a:lnTo>
                    <a:pt x="1342" y="1420"/>
                  </a:lnTo>
                  <a:lnTo>
                    <a:pt x="1342" y="1418"/>
                  </a:lnTo>
                  <a:lnTo>
                    <a:pt x="1342" y="1418"/>
                  </a:lnTo>
                  <a:lnTo>
                    <a:pt x="1344" y="1418"/>
                  </a:lnTo>
                  <a:lnTo>
                    <a:pt x="1344" y="1416"/>
                  </a:lnTo>
                  <a:lnTo>
                    <a:pt x="1346" y="1416"/>
                  </a:lnTo>
                  <a:lnTo>
                    <a:pt x="1346" y="1413"/>
                  </a:lnTo>
                  <a:lnTo>
                    <a:pt x="1351" y="1416"/>
                  </a:lnTo>
                  <a:lnTo>
                    <a:pt x="1353" y="1413"/>
                  </a:lnTo>
                  <a:lnTo>
                    <a:pt x="1353" y="1413"/>
                  </a:lnTo>
                  <a:lnTo>
                    <a:pt x="1353" y="1411"/>
                  </a:lnTo>
                  <a:lnTo>
                    <a:pt x="1353" y="1411"/>
                  </a:lnTo>
                  <a:lnTo>
                    <a:pt x="1358" y="1411"/>
                  </a:lnTo>
                  <a:lnTo>
                    <a:pt x="1358" y="1411"/>
                  </a:lnTo>
                  <a:lnTo>
                    <a:pt x="1358" y="1408"/>
                  </a:lnTo>
                  <a:lnTo>
                    <a:pt x="1358" y="1406"/>
                  </a:lnTo>
                  <a:lnTo>
                    <a:pt x="1358" y="1406"/>
                  </a:lnTo>
                  <a:lnTo>
                    <a:pt x="1358" y="1406"/>
                  </a:lnTo>
                  <a:lnTo>
                    <a:pt x="1358" y="1406"/>
                  </a:lnTo>
                  <a:lnTo>
                    <a:pt x="1358" y="1404"/>
                  </a:lnTo>
                  <a:lnTo>
                    <a:pt x="1358" y="1404"/>
                  </a:lnTo>
                  <a:lnTo>
                    <a:pt x="1358" y="1404"/>
                  </a:lnTo>
                  <a:lnTo>
                    <a:pt x="1358" y="1404"/>
                  </a:lnTo>
                  <a:lnTo>
                    <a:pt x="1358" y="1404"/>
                  </a:lnTo>
                  <a:lnTo>
                    <a:pt x="1358" y="1401"/>
                  </a:lnTo>
                  <a:lnTo>
                    <a:pt x="1358" y="1401"/>
                  </a:lnTo>
                  <a:lnTo>
                    <a:pt x="1358" y="1401"/>
                  </a:lnTo>
                  <a:lnTo>
                    <a:pt x="1358" y="1399"/>
                  </a:lnTo>
                  <a:lnTo>
                    <a:pt x="1358" y="1399"/>
                  </a:lnTo>
                  <a:lnTo>
                    <a:pt x="1358" y="1399"/>
                  </a:lnTo>
                  <a:lnTo>
                    <a:pt x="1358" y="1394"/>
                  </a:lnTo>
                  <a:lnTo>
                    <a:pt x="1358" y="1392"/>
                  </a:lnTo>
                  <a:lnTo>
                    <a:pt x="1356" y="1387"/>
                  </a:lnTo>
                  <a:lnTo>
                    <a:pt x="1356" y="1385"/>
                  </a:lnTo>
                  <a:lnTo>
                    <a:pt x="1356" y="1380"/>
                  </a:lnTo>
                  <a:lnTo>
                    <a:pt x="1356" y="1378"/>
                  </a:lnTo>
                  <a:lnTo>
                    <a:pt x="1356" y="1378"/>
                  </a:lnTo>
                  <a:lnTo>
                    <a:pt x="1356" y="1375"/>
                  </a:lnTo>
                  <a:lnTo>
                    <a:pt x="1356" y="1373"/>
                  </a:lnTo>
                  <a:lnTo>
                    <a:pt x="1356" y="1368"/>
                  </a:lnTo>
                  <a:lnTo>
                    <a:pt x="1353" y="1366"/>
                  </a:lnTo>
                  <a:lnTo>
                    <a:pt x="1351" y="1366"/>
                  </a:lnTo>
                  <a:lnTo>
                    <a:pt x="1351" y="1366"/>
                  </a:lnTo>
                  <a:lnTo>
                    <a:pt x="1351" y="1363"/>
                  </a:lnTo>
                  <a:lnTo>
                    <a:pt x="1349" y="1363"/>
                  </a:lnTo>
                  <a:lnTo>
                    <a:pt x="1346" y="1361"/>
                  </a:lnTo>
                  <a:lnTo>
                    <a:pt x="1346" y="1359"/>
                  </a:lnTo>
                  <a:lnTo>
                    <a:pt x="1344" y="1356"/>
                  </a:lnTo>
                  <a:lnTo>
                    <a:pt x="1339" y="1354"/>
                  </a:lnTo>
                  <a:lnTo>
                    <a:pt x="1335" y="1354"/>
                  </a:lnTo>
                  <a:lnTo>
                    <a:pt x="1332" y="1349"/>
                  </a:lnTo>
                  <a:lnTo>
                    <a:pt x="1332" y="1349"/>
                  </a:lnTo>
                  <a:lnTo>
                    <a:pt x="1330" y="1349"/>
                  </a:lnTo>
                  <a:lnTo>
                    <a:pt x="1330" y="1349"/>
                  </a:lnTo>
                  <a:lnTo>
                    <a:pt x="1327" y="1347"/>
                  </a:lnTo>
                  <a:lnTo>
                    <a:pt x="1327" y="1347"/>
                  </a:lnTo>
                  <a:lnTo>
                    <a:pt x="1327" y="1347"/>
                  </a:lnTo>
                  <a:lnTo>
                    <a:pt x="1327" y="1345"/>
                  </a:lnTo>
                  <a:lnTo>
                    <a:pt x="1327" y="1345"/>
                  </a:lnTo>
                  <a:lnTo>
                    <a:pt x="1327" y="1345"/>
                  </a:lnTo>
                  <a:lnTo>
                    <a:pt x="1325" y="1345"/>
                  </a:lnTo>
                  <a:lnTo>
                    <a:pt x="1323" y="1345"/>
                  </a:lnTo>
                  <a:lnTo>
                    <a:pt x="1320" y="1342"/>
                  </a:lnTo>
                  <a:lnTo>
                    <a:pt x="1320" y="1342"/>
                  </a:lnTo>
                  <a:lnTo>
                    <a:pt x="1320" y="1342"/>
                  </a:lnTo>
                  <a:lnTo>
                    <a:pt x="1320" y="1342"/>
                  </a:lnTo>
                  <a:lnTo>
                    <a:pt x="1320" y="1342"/>
                  </a:lnTo>
                  <a:lnTo>
                    <a:pt x="1318" y="1340"/>
                  </a:lnTo>
                  <a:lnTo>
                    <a:pt x="1316" y="1340"/>
                  </a:lnTo>
                  <a:lnTo>
                    <a:pt x="1316" y="1340"/>
                  </a:lnTo>
                  <a:lnTo>
                    <a:pt x="1316" y="1337"/>
                  </a:lnTo>
                  <a:lnTo>
                    <a:pt x="1313" y="1337"/>
                  </a:lnTo>
                  <a:lnTo>
                    <a:pt x="1313" y="1335"/>
                  </a:lnTo>
                  <a:lnTo>
                    <a:pt x="1313" y="1335"/>
                  </a:lnTo>
                  <a:lnTo>
                    <a:pt x="1313" y="1335"/>
                  </a:lnTo>
                  <a:lnTo>
                    <a:pt x="1313" y="1335"/>
                  </a:lnTo>
                  <a:lnTo>
                    <a:pt x="1313" y="1335"/>
                  </a:lnTo>
                  <a:lnTo>
                    <a:pt x="1313" y="1335"/>
                  </a:lnTo>
                  <a:lnTo>
                    <a:pt x="1311" y="1333"/>
                  </a:lnTo>
                  <a:lnTo>
                    <a:pt x="1311" y="1330"/>
                  </a:lnTo>
                  <a:lnTo>
                    <a:pt x="1309" y="1330"/>
                  </a:lnTo>
                  <a:lnTo>
                    <a:pt x="1311" y="1330"/>
                  </a:lnTo>
                  <a:lnTo>
                    <a:pt x="1311" y="1328"/>
                  </a:lnTo>
                  <a:lnTo>
                    <a:pt x="1311" y="1328"/>
                  </a:lnTo>
                  <a:lnTo>
                    <a:pt x="1311" y="1328"/>
                  </a:lnTo>
                  <a:lnTo>
                    <a:pt x="1311" y="1328"/>
                  </a:lnTo>
                  <a:lnTo>
                    <a:pt x="1311" y="1326"/>
                  </a:lnTo>
                  <a:lnTo>
                    <a:pt x="1311" y="1326"/>
                  </a:lnTo>
                  <a:lnTo>
                    <a:pt x="1311" y="1323"/>
                  </a:lnTo>
                  <a:lnTo>
                    <a:pt x="1311" y="1323"/>
                  </a:lnTo>
                  <a:lnTo>
                    <a:pt x="1311" y="1323"/>
                  </a:lnTo>
                  <a:lnTo>
                    <a:pt x="1309" y="1321"/>
                  </a:lnTo>
                  <a:lnTo>
                    <a:pt x="1309" y="1321"/>
                  </a:lnTo>
                  <a:lnTo>
                    <a:pt x="1311" y="1318"/>
                  </a:lnTo>
                  <a:lnTo>
                    <a:pt x="1311" y="1318"/>
                  </a:lnTo>
                  <a:lnTo>
                    <a:pt x="1311" y="1311"/>
                  </a:lnTo>
                  <a:lnTo>
                    <a:pt x="1311" y="1311"/>
                  </a:lnTo>
                  <a:lnTo>
                    <a:pt x="1309" y="1311"/>
                  </a:lnTo>
                  <a:lnTo>
                    <a:pt x="1309" y="1311"/>
                  </a:lnTo>
                  <a:lnTo>
                    <a:pt x="1309" y="1311"/>
                  </a:lnTo>
                  <a:lnTo>
                    <a:pt x="1309" y="1314"/>
                  </a:lnTo>
                  <a:lnTo>
                    <a:pt x="1309" y="1314"/>
                  </a:lnTo>
                  <a:lnTo>
                    <a:pt x="1309" y="1316"/>
                  </a:lnTo>
                  <a:lnTo>
                    <a:pt x="1309" y="1316"/>
                  </a:lnTo>
                  <a:lnTo>
                    <a:pt x="1309" y="1316"/>
                  </a:lnTo>
                  <a:lnTo>
                    <a:pt x="1309" y="1316"/>
                  </a:lnTo>
                  <a:lnTo>
                    <a:pt x="1309" y="1316"/>
                  </a:lnTo>
                  <a:lnTo>
                    <a:pt x="1309" y="1318"/>
                  </a:lnTo>
                  <a:lnTo>
                    <a:pt x="1309" y="1318"/>
                  </a:lnTo>
                  <a:lnTo>
                    <a:pt x="1306" y="1321"/>
                  </a:lnTo>
                  <a:lnTo>
                    <a:pt x="1306" y="1321"/>
                  </a:lnTo>
                  <a:lnTo>
                    <a:pt x="1301" y="1318"/>
                  </a:lnTo>
                  <a:lnTo>
                    <a:pt x="1301" y="1318"/>
                  </a:lnTo>
                  <a:lnTo>
                    <a:pt x="1299" y="1318"/>
                  </a:lnTo>
                  <a:lnTo>
                    <a:pt x="1299" y="1318"/>
                  </a:lnTo>
                  <a:lnTo>
                    <a:pt x="1301" y="1314"/>
                  </a:lnTo>
                  <a:lnTo>
                    <a:pt x="1301" y="1311"/>
                  </a:lnTo>
                  <a:lnTo>
                    <a:pt x="1301" y="1309"/>
                  </a:lnTo>
                  <a:lnTo>
                    <a:pt x="1299" y="1307"/>
                  </a:lnTo>
                  <a:lnTo>
                    <a:pt x="1299" y="1307"/>
                  </a:lnTo>
                  <a:lnTo>
                    <a:pt x="1297" y="1309"/>
                  </a:lnTo>
                  <a:lnTo>
                    <a:pt x="1294" y="1309"/>
                  </a:lnTo>
                  <a:lnTo>
                    <a:pt x="1294" y="1309"/>
                  </a:lnTo>
                  <a:lnTo>
                    <a:pt x="1292" y="1307"/>
                  </a:lnTo>
                  <a:lnTo>
                    <a:pt x="1292" y="1307"/>
                  </a:lnTo>
                  <a:lnTo>
                    <a:pt x="1292" y="1307"/>
                  </a:lnTo>
                  <a:lnTo>
                    <a:pt x="1294" y="1304"/>
                  </a:lnTo>
                  <a:lnTo>
                    <a:pt x="1297" y="1304"/>
                  </a:lnTo>
                  <a:lnTo>
                    <a:pt x="1294" y="1302"/>
                  </a:lnTo>
                  <a:lnTo>
                    <a:pt x="1290" y="1300"/>
                  </a:lnTo>
                  <a:lnTo>
                    <a:pt x="1290" y="1300"/>
                  </a:lnTo>
                  <a:lnTo>
                    <a:pt x="1290" y="1300"/>
                  </a:lnTo>
                  <a:lnTo>
                    <a:pt x="1290" y="1300"/>
                  </a:lnTo>
                  <a:lnTo>
                    <a:pt x="1287" y="1297"/>
                  </a:lnTo>
                  <a:lnTo>
                    <a:pt x="1285" y="1300"/>
                  </a:lnTo>
                  <a:lnTo>
                    <a:pt x="1285" y="1300"/>
                  </a:lnTo>
                  <a:lnTo>
                    <a:pt x="1285" y="1300"/>
                  </a:lnTo>
                  <a:lnTo>
                    <a:pt x="1285" y="1300"/>
                  </a:lnTo>
                  <a:lnTo>
                    <a:pt x="1283" y="1297"/>
                  </a:lnTo>
                  <a:lnTo>
                    <a:pt x="1283" y="1297"/>
                  </a:lnTo>
                  <a:lnTo>
                    <a:pt x="1283" y="1297"/>
                  </a:lnTo>
                  <a:lnTo>
                    <a:pt x="1285" y="1297"/>
                  </a:lnTo>
                  <a:lnTo>
                    <a:pt x="1287" y="1297"/>
                  </a:lnTo>
                  <a:lnTo>
                    <a:pt x="1287" y="1295"/>
                  </a:lnTo>
                  <a:lnTo>
                    <a:pt x="1287" y="1295"/>
                  </a:lnTo>
                  <a:lnTo>
                    <a:pt x="1285" y="1292"/>
                  </a:lnTo>
                  <a:lnTo>
                    <a:pt x="1285" y="1292"/>
                  </a:lnTo>
                  <a:lnTo>
                    <a:pt x="1285" y="1292"/>
                  </a:lnTo>
                  <a:lnTo>
                    <a:pt x="1285" y="1292"/>
                  </a:lnTo>
                  <a:lnTo>
                    <a:pt x="1283" y="1292"/>
                  </a:lnTo>
                  <a:lnTo>
                    <a:pt x="1283" y="1292"/>
                  </a:lnTo>
                  <a:lnTo>
                    <a:pt x="1283" y="1290"/>
                  </a:lnTo>
                  <a:lnTo>
                    <a:pt x="1283" y="1290"/>
                  </a:lnTo>
                  <a:lnTo>
                    <a:pt x="1283" y="1290"/>
                  </a:lnTo>
                  <a:lnTo>
                    <a:pt x="1287" y="1292"/>
                  </a:lnTo>
                  <a:lnTo>
                    <a:pt x="1290" y="1292"/>
                  </a:lnTo>
                  <a:lnTo>
                    <a:pt x="1294" y="1292"/>
                  </a:lnTo>
                  <a:lnTo>
                    <a:pt x="1297" y="1292"/>
                  </a:lnTo>
                  <a:lnTo>
                    <a:pt x="1297" y="1290"/>
                  </a:lnTo>
                  <a:lnTo>
                    <a:pt x="1297" y="1290"/>
                  </a:lnTo>
                  <a:lnTo>
                    <a:pt x="1297" y="1288"/>
                  </a:lnTo>
                  <a:lnTo>
                    <a:pt x="1297" y="1288"/>
                  </a:lnTo>
                  <a:lnTo>
                    <a:pt x="1294" y="1288"/>
                  </a:lnTo>
                  <a:lnTo>
                    <a:pt x="1294" y="1285"/>
                  </a:lnTo>
                  <a:lnTo>
                    <a:pt x="1292" y="1285"/>
                  </a:lnTo>
                  <a:lnTo>
                    <a:pt x="1294" y="1285"/>
                  </a:lnTo>
                  <a:lnTo>
                    <a:pt x="1299" y="1288"/>
                  </a:lnTo>
                  <a:lnTo>
                    <a:pt x="1299" y="1288"/>
                  </a:lnTo>
                  <a:lnTo>
                    <a:pt x="1301" y="1288"/>
                  </a:lnTo>
                  <a:lnTo>
                    <a:pt x="1304" y="1292"/>
                  </a:lnTo>
                  <a:lnTo>
                    <a:pt x="1304" y="1292"/>
                  </a:lnTo>
                  <a:lnTo>
                    <a:pt x="1306" y="1292"/>
                  </a:lnTo>
                  <a:lnTo>
                    <a:pt x="1306" y="1292"/>
                  </a:lnTo>
                  <a:lnTo>
                    <a:pt x="1306" y="1290"/>
                  </a:lnTo>
                  <a:lnTo>
                    <a:pt x="1309" y="1288"/>
                  </a:lnTo>
                  <a:lnTo>
                    <a:pt x="1309" y="1288"/>
                  </a:lnTo>
                  <a:lnTo>
                    <a:pt x="1309" y="1288"/>
                  </a:lnTo>
                  <a:lnTo>
                    <a:pt x="1309" y="1285"/>
                  </a:lnTo>
                  <a:lnTo>
                    <a:pt x="1309" y="1285"/>
                  </a:lnTo>
                  <a:lnTo>
                    <a:pt x="1309" y="1283"/>
                  </a:lnTo>
                  <a:lnTo>
                    <a:pt x="1309" y="1283"/>
                  </a:lnTo>
                  <a:lnTo>
                    <a:pt x="1311" y="1283"/>
                  </a:lnTo>
                  <a:lnTo>
                    <a:pt x="1313" y="1283"/>
                  </a:lnTo>
                  <a:lnTo>
                    <a:pt x="1313" y="1283"/>
                  </a:lnTo>
                  <a:lnTo>
                    <a:pt x="1316" y="1283"/>
                  </a:lnTo>
                  <a:lnTo>
                    <a:pt x="1318" y="1276"/>
                  </a:lnTo>
                  <a:lnTo>
                    <a:pt x="1318" y="1276"/>
                  </a:lnTo>
                  <a:lnTo>
                    <a:pt x="1320" y="1273"/>
                  </a:lnTo>
                  <a:lnTo>
                    <a:pt x="1320" y="1273"/>
                  </a:lnTo>
                  <a:lnTo>
                    <a:pt x="1320" y="1271"/>
                  </a:lnTo>
                  <a:lnTo>
                    <a:pt x="1323" y="1269"/>
                  </a:lnTo>
                  <a:lnTo>
                    <a:pt x="1323" y="1269"/>
                  </a:lnTo>
                  <a:lnTo>
                    <a:pt x="1323" y="1266"/>
                  </a:lnTo>
                  <a:lnTo>
                    <a:pt x="1323" y="1266"/>
                  </a:lnTo>
                  <a:lnTo>
                    <a:pt x="1323" y="1266"/>
                  </a:lnTo>
                  <a:lnTo>
                    <a:pt x="1323" y="1264"/>
                  </a:lnTo>
                  <a:lnTo>
                    <a:pt x="1320" y="1262"/>
                  </a:lnTo>
                  <a:lnTo>
                    <a:pt x="1320" y="1259"/>
                  </a:lnTo>
                  <a:lnTo>
                    <a:pt x="1320" y="1259"/>
                  </a:lnTo>
                  <a:lnTo>
                    <a:pt x="1320" y="1257"/>
                  </a:lnTo>
                  <a:lnTo>
                    <a:pt x="1320" y="1257"/>
                  </a:lnTo>
                  <a:lnTo>
                    <a:pt x="1320" y="1257"/>
                  </a:lnTo>
                  <a:lnTo>
                    <a:pt x="1320" y="1257"/>
                  </a:lnTo>
                  <a:lnTo>
                    <a:pt x="1318" y="1255"/>
                  </a:lnTo>
                  <a:lnTo>
                    <a:pt x="1318" y="1255"/>
                  </a:lnTo>
                  <a:lnTo>
                    <a:pt x="1318" y="1255"/>
                  </a:lnTo>
                  <a:lnTo>
                    <a:pt x="1318" y="1255"/>
                  </a:lnTo>
                  <a:lnTo>
                    <a:pt x="1313" y="1250"/>
                  </a:lnTo>
                  <a:lnTo>
                    <a:pt x="1313" y="1250"/>
                  </a:lnTo>
                  <a:lnTo>
                    <a:pt x="1313" y="1250"/>
                  </a:lnTo>
                  <a:lnTo>
                    <a:pt x="1311" y="1250"/>
                  </a:lnTo>
                  <a:lnTo>
                    <a:pt x="1311" y="1250"/>
                  </a:lnTo>
                  <a:lnTo>
                    <a:pt x="1311" y="1250"/>
                  </a:lnTo>
                  <a:lnTo>
                    <a:pt x="1311" y="1252"/>
                  </a:lnTo>
                  <a:lnTo>
                    <a:pt x="1309" y="1252"/>
                  </a:lnTo>
                  <a:lnTo>
                    <a:pt x="1309" y="1252"/>
                  </a:lnTo>
                  <a:lnTo>
                    <a:pt x="1309" y="1255"/>
                  </a:lnTo>
                  <a:lnTo>
                    <a:pt x="1309" y="1255"/>
                  </a:lnTo>
                  <a:lnTo>
                    <a:pt x="1309" y="1255"/>
                  </a:lnTo>
                  <a:lnTo>
                    <a:pt x="1309" y="1255"/>
                  </a:lnTo>
                  <a:lnTo>
                    <a:pt x="1306" y="1255"/>
                  </a:lnTo>
                  <a:lnTo>
                    <a:pt x="1306" y="1255"/>
                  </a:lnTo>
                  <a:lnTo>
                    <a:pt x="1306" y="1252"/>
                  </a:lnTo>
                  <a:lnTo>
                    <a:pt x="1306" y="1252"/>
                  </a:lnTo>
                  <a:lnTo>
                    <a:pt x="1306" y="1252"/>
                  </a:lnTo>
                  <a:lnTo>
                    <a:pt x="1306" y="1252"/>
                  </a:lnTo>
                  <a:lnTo>
                    <a:pt x="1306" y="1252"/>
                  </a:lnTo>
                  <a:lnTo>
                    <a:pt x="1306" y="1252"/>
                  </a:lnTo>
                  <a:lnTo>
                    <a:pt x="1306" y="1252"/>
                  </a:lnTo>
                  <a:lnTo>
                    <a:pt x="1304" y="1250"/>
                  </a:lnTo>
                  <a:lnTo>
                    <a:pt x="1304" y="1250"/>
                  </a:lnTo>
                  <a:lnTo>
                    <a:pt x="1301" y="1250"/>
                  </a:lnTo>
                  <a:lnTo>
                    <a:pt x="1301" y="1250"/>
                  </a:lnTo>
                  <a:lnTo>
                    <a:pt x="1299" y="1250"/>
                  </a:lnTo>
                  <a:lnTo>
                    <a:pt x="1299" y="1250"/>
                  </a:lnTo>
                  <a:lnTo>
                    <a:pt x="1299" y="1250"/>
                  </a:lnTo>
                  <a:lnTo>
                    <a:pt x="1299" y="1250"/>
                  </a:lnTo>
                  <a:lnTo>
                    <a:pt x="1299" y="1250"/>
                  </a:lnTo>
                  <a:lnTo>
                    <a:pt x="1297" y="1250"/>
                  </a:lnTo>
                  <a:lnTo>
                    <a:pt x="1297" y="1252"/>
                  </a:lnTo>
                  <a:lnTo>
                    <a:pt x="1292" y="1255"/>
                  </a:lnTo>
                  <a:lnTo>
                    <a:pt x="1292" y="1252"/>
                  </a:lnTo>
                  <a:lnTo>
                    <a:pt x="1294" y="1250"/>
                  </a:lnTo>
                  <a:lnTo>
                    <a:pt x="1299" y="1247"/>
                  </a:lnTo>
                  <a:lnTo>
                    <a:pt x="1301" y="1245"/>
                  </a:lnTo>
                  <a:lnTo>
                    <a:pt x="1301" y="1245"/>
                  </a:lnTo>
                  <a:lnTo>
                    <a:pt x="1301" y="1245"/>
                  </a:lnTo>
                  <a:lnTo>
                    <a:pt x="1301" y="1243"/>
                  </a:lnTo>
                  <a:lnTo>
                    <a:pt x="1299" y="1243"/>
                  </a:lnTo>
                  <a:lnTo>
                    <a:pt x="1299" y="1243"/>
                  </a:lnTo>
                  <a:lnTo>
                    <a:pt x="1301" y="1243"/>
                  </a:lnTo>
                  <a:lnTo>
                    <a:pt x="1301" y="1243"/>
                  </a:lnTo>
                  <a:lnTo>
                    <a:pt x="1304" y="1243"/>
                  </a:lnTo>
                  <a:lnTo>
                    <a:pt x="1304" y="1240"/>
                  </a:lnTo>
                  <a:lnTo>
                    <a:pt x="1304" y="1240"/>
                  </a:lnTo>
                  <a:lnTo>
                    <a:pt x="1304" y="1236"/>
                  </a:lnTo>
                  <a:lnTo>
                    <a:pt x="1304" y="1233"/>
                  </a:lnTo>
                  <a:lnTo>
                    <a:pt x="1306" y="1231"/>
                  </a:lnTo>
                  <a:lnTo>
                    <a:pt x="1306" y="1231"/>
                  </a:lnTo>
                  <a:lnTo>
                    <a:pt x="1309" y="1231"/>
                  </a:lnTo>
                  <a:lnTo>
                    <a:pt x="1311" y="1231"/>
                  </a:lnTo>
                  <a:lnTo>
                    <a:pt x="1311" y="1229"/>
                  </a:lnTo>
                  <a:lnTo>
                    <a:pt x="1311" y="1229"/>
                  </a:lnTo>
                  <a:lnTo>
                    <a:pt x="1309" y="1229"/>
                  </a:lnTo>
                  <a:lnTo>
                    <a:pt x="1309" y="1226"/>
                  </a:lnTo>
                  <a:lnTo>
                    <a:pt x="1306" y="1221"/>
                  </a:lnTo>
                  <a:lnTo>
                    <a:pt x="1306" y="1221"/>
                  </a:lnTo>
                  <a:lnTo>
                    <a:pt x="1306" y="1221"/>
                  </a:lnTo>
                  <a:lnTo>
                    <a:pt x="1304" y="1221"/>
                  </a:lnTo>
                  <a:lnTo>
                    <a:pt x="1304" y="1221"/>
                  </a:lnTo>
                  <a:lnTo>
                    <a:pt x="1301" y="1221"/>
                  </a:lnTo>
                  <a:lnTo>
                    <a:pt x="1301" y="1221"/>
                  </a:lnTo>
                  <a:lnTo>
                    <a:pt x="1294" y="1219"/>
                  </a:lnTo>
                  <a:lnTo>
                    <a:pt x="1292" y="1219"/>
                  </a:lnTo>
                  <a:lnTo>
                    <a:pt x="1283" y="1219"/>
                  </a:lnTo>
                  <a:lnTo>
                    <a:pt x="1283" y="1221"/>
                  </a:lnTo>
                  <a:lnTo>
                    <a:pt x="1283" y="1221"/>
                  </a:lnTo>
                  <a:lnTo>
                    <a:pt x="1283" y="1221"/>
                  </a:lnTo>
                  <a:lnTo>
                    <a:pt x="1283" y="1224"/>
                  </a:lnTo>
                  <a:lnTo>
                    <a:pt x="1275" y="1226"/>
                  </a:lnTo>
                  <a:lnTo>
                    <a:pt x="1275" y="1226"/>
                  </a:lnTo>
                  <a:lnTo>
                    <a:pt x="1273" y="1224"/>
                  </a:lnTo>
                  <a:lnTo>
                    <a:pt x="1275" y="1224"/>
                  </a:lnTo>
                  <a:lnTo>
                    <a:pt x="1275" y="1221"/>
                  </a:lnTo>
                  <a:lnTo>
                    <a:pt x="1275" y="1221"/>
                  </a:lnTo>
                  <a:lnTo>
                    <a:pt x="1275" y="1219"/>
                  </a:lnTo>
                  <a:lnTo>
                    <a:pt x="1278" y="1219"/>
                  </a:lnTo>
                  <a:lnTo>
                    <a:pt x="1278" y="1219"/>
                  </a:lnTo>
                  <a:lnTo>
                    <a:pt x="1278" y="1219"/>
                  </a:lnTo>
                  <a:lnTo>
                    <a:pt x="1275" y="1217"/>
                  </a:lnTo>
                  <a:lnTo>
                    <a:pt x="1273" y="1217"/>
                  </a:lnTo>
                  <a:lnTo>
                    <a:pt x="1271" y="1214"/>
                  </a:lnTo>
                  <a:lnTo>
                    <a:pt x="1268" y="1212"/>
                  </a:lnTo>
                  <a:lnTo>
                    <a:pt x="1268" y="1212"/>
                  </a:lnTo>
                  <a:lnTo>
                    <a:pt x="1268" y="1212"/>
                  </a:lnTo>
                  <a:lnTo>
                    <a:pt x="1271" y="1212"/>
                  </a:lnTo>
                  <a:lnTo>
                    <a:pt x="1273" y="1212"/>
                  </a:lnTo>
                  <a:lnTo>
                    <a:pt x="1271" y="1212"/>
                  </a:lnTo>
                  <a:lnTo>
                    <a:pt x="1271" y="1210"/>
                  </a:lnTo>
                  <a:lnTo>
                    <a:pt x="1240" y="1207"/>
                  </a:lnTo>
                  <a:lnTo>
                    <a:pt x="1238" y="1207"/>
                  </a:lnTo>
                  <a:lnTo>
                    <a:pt x="1235" y="1207"/>
                  </a:lnTo>
                  <a:lnTo>
                    <a:pt x="1235" y="1207"/>
                  </a:lnTo>
                  <a:lnTo>
                    <a:pt x="1235" y="1207"/>
                  </a:lnTo>
                  <a:lnTo>
                    <a:pt x="1238" y="1205"/>
                  </a:lnTo>
                  <a:lnTo>
                    <a:pt x="1261" y="1205"/>
                  </a:lnTo>
                  <a:lnTo>
                    <a:pt x="1261" y="1205"/>
                  </a:lnTo>
                  <a:lnTo>
                    <a:pt x="1259" y="1202"/>
                  </a:lnTo>
                  <a:lnTo>
                    <a:pt x="1256" y="1200"/>
                  </a:lnTo>
                  <a:lnTo>
                    <a:pt x="1256" y="1200"/>
                  </a:lnTo>
                  <a:lnTo>
                    <a:pt x="1252" y="1200"/>
                  </a:lnTo>
                  <a:lnTo>
                    <a:pt x="1256" y="1198"/>
                  </a:lnTo>
                  <a:lnTo>
                    <a:pt x="1256" y="1198"/>
                  </a:lnTo>
                  <a:lnTo>
                    <a:pt x="1254" y="1195"/>
                  </a:lnTo>
                  <a:lnTo>
                    <a:pt x="1254" y="1195"/>
                  </a:lnTo>
                  <a:lnTo>
                    <a:pt x="1254" y="1195"/>
                  </a:lnTo>
                  <a:lnTo>
                    <a:pt x="1256" y="1195"/>
                  </a:lnTo>
                  <a:lnTo>
                    <a:pt x="1254" y="1195"/>
                  </a:lnTo>
                  <a:lnTo>
                    <a:pt x="1254" y="1193"/>
                  </a:lnTo>
                  <a:lnTo>
                    <a:pt x="1254" y="1193"/>
                  </a:lnTo>
                  <a:lnTo>
                    <a:pt x="1254" y="1193"/>
                  </a:lnTo>
                  <a:lnTo>
                    <a:pt x="1259" y="1193"/>
                  </a:lnTo>
                  <a:lnTo>
                    <a:pt x="1261" y="1193"/>
                  </a:lnTo>
                  <a:lnTo>
                    <a:pt x="1261" y="1193"/>
                  </a:lnTo>
                  <a:lnTo>
                    <a:pt x="1266" y="1191"/>
                  </a:lnTo>
                  <a:lnTo>
                    <a:pt x="1261" y="1191"/>
                  </a:lnTo>
                  <a:lnTo>
                    <a:pt x="1254" y="1191"/>
                  </a:lnTo>
                  <a:lnTo>
                    <a:pt x="1254" y="1191"/>
                  </a:lnTo>
                  <a:lnTo>
                    <a:pt x="1254" y="1188"/>
                  </a:lnTo>
                  <a:lnTo>
                    <a:pt x="1254" y="1188"/>
                  </a:lnTo>
                  <a:lnTo>
                    <a:pt x="1252" y="1188"/>
                  </a:lnTo>
                  <a:lnTo>
                    <a:pt x="1249" y="1188"/>
                  </a:lnTo>
                  <a:lnTo>
                    <a:pt x="1252" y="1191"/>
                  </a:lnTo>
                  <a:lnTo>
                    <a:pt x="1252" y="1191"/>
                  </a:lnTo>
                  <a:lnTo>
                    <a:pt x="1252" y="1191"/>
                  </a:lnTo>
                  <a:lnTo>
                    <a:pt x="1252" y="1191"/>
                  </a:lnTo>
                  <a:lnTo>
                    <a:pt x="1252" y="1191"/>
                  </a:lnTo>
                  <a:lnTo>
                    <a:pt x="1245" y="1191"/>
                  </a:lnTo>
                  <a:lnTo>
                    <a:pt x="1240" y="1193"/>
                  </a:lnTo>
                  <a:lnTo>
                    <a:pt x="1233" y="1193"/>
                  </a:lnTo>
                  <a:lnTo>
                    <a:pt x="1233" y="1193"/>
                  </a:lnTo>
                  <a:lnTo>
                    <a:pt x="1230" y="1195"/>
                  </a:lnTo>
                  <a:lnTo>
                    <a:pt x="1230" y="1195"/>
                  </a:lnTo>
                  <a:lnTo>
                    <a:pt x="1228" y="1195"/>
                  </a:lnTo>
                  <a:lnTo>
                    <a:pt x="1226" y="1195"/>
                  </a:lnTo>
                  <a:lnTo>
                    <a:pt x="1219" y="1195"/>
                  </a:lnTo>
                  <a:lnTo>
                    <a:pt x="1219" y="1195"/>
                  </a:lnTo>
                  <a:lnTo>
                    <a:pt x="1216" y="1195"/>
                  </a:lnTo>
                  <a:lnTo>
                    <a:pt x="1216" y="1195"/>
                  </a:lnTo>
                  <a:lnTo>
                    <a:pt x="1207" y="1193"/>
                  </a:lnTo>
                  <a:lnTo>
                    <a:pt x="1202" y="1188"/>
                  </a:lnTo>
                  <a:lnTo>
                    <a:pt x="1200" y="1188"/>
                  </a:lnTo>
                  <a:lnTo>
                    <a:pt x="1197" y="1188"/>
                  </a:lnTo>
                  <a:lnTo>
                    <a:pt x="1197" y="1188"/>
                  </a:lnTo>
                  <a:lnTo>
                    <a:pt x="1197" y="1188"/>
                  </a:lnTo>
                  <a:lnTo>
                    <a:pt x="1197" y="1188"/>
                  </a:lnTo>
                  <a:lnTo>
                    <a:pt x="1197" y="1188"/>
                  </a:lnTo>
                  <a:lnTo>
                    <a:pt x="1195" y="1188"/>
                  </a:lnTo>
                  <a:lnTo>
                    <a:pt x="1186" y="1191"/>
                  </a:lnTo>
                  <a:lnTo>
                    <a:pt x="1183" y="1191"/>
                  </a:lnTo>
                  <a:lnTo>
                    <a:pt x="1183" y="1193"/>
                  </a:lnTo>
                  <a:lnTo>
                    <a:pt x="1181" y="1191"/>
                  </a:lnTo>
                  <a:lnTo>
                    <a:pt x="1178" y="1191"/>
                  </a:lnTo>
                  <a:lnTo>
                    <a:pt x="1181" y="1193"/>
                  </a:lnTo>
                  <a:lnTo>
                    <a:pt x="1181" y="1193"/>
                  </a:lnTo>
                  <a:lnTo>
                    <a:pt x="1181" y="1195"/>
                  </a:lnTo>
                  <a:lnTo>
                    <a:pt x="1178" y="1195"/>
                  </a:lnTo>
                  <a:lnTo>
                    <a:pt x="1176" y="1198"/>
                  </a:lnTo>
                  <a:lnTo>
                    <a:pt x="1176" y="1198"/>
                  </a:lnTo>
                  <a:lnTo>
                    <a:pt x="1176" y="1200"/>
                  </a:lnTo>
                  <a:lnTo>
                    <a:pt x="1174" y="1200"/>
                  </a:lnTo>
                  <a:lnTo>
                    <a:pt x="1171" y="1198"/>
                  </a:lnTo>
                  <a:lnTo>
                    <a:pt x="1167" y="1195"/>
                  </a:lnTo>
                  <a:lnTo>
                    <a:pt x="1164" y="1195"/>
                  </a:lnTo>
                  <a:lnTo>
                    <a:pt x="1157" y="1195"/>
                  </a:lnTo>
                  <a:lnTo>
                    <a:pt x="1157" y="1195"/>
                  </a:lnTo>
                  <a:lnTo>
                    <a:pt x="1157" y="1198"/>
                  </a:lnTo>
                  <a:lnTo>
                    <a:pt x="1164" y="1198"/>
                  </a:lnTo>
                  <a:lnTo>
                    <a:pt x="1164" y="1198"/>
                  </a:lnTo>
                  <a:lnTo>
                    <a:pt x="1167" y="1198"/>
                  </a:lnTo>
                  <a:lnTo>
                    <a:pt x="1167" y="1200"/>
                  </a:lnTo>
                  <a:lnTo>
                    <a:pt x="1167" y="1200"/>
                  </a:lnTo>
                  <a:lnTo>
                    <a:pt x="1167" y="1202"/>
                  </a:lnTo>
                  <a:lnTo>
                    <a:pt x="1167" y="1202"/>
                  </a:lnTo>
                  <a:lnTo>
                    <a:pt x="1167" y="1202"/>
                  </a:lnTo>
                  <a:lnTo>
                    <a:pt x="1164" y="1202"/>
                  </a:lnTo>
                  <a:lnTo>
                    <a:pt x="1164" y="1200"/>
                  </a:lnTo>
                  <a:lnTo>
                    <a:pt x="1164" y="1200"/>
                  </a:lnTo>
                  <a:lnTo>
                    <a:pt x="1162" y="1202"/>
                  </a:lnTo>
                  <a:lnTo>
                    <a:pt x="1162" y="1205"/>
                  </a:lnTo>
                  <a:lnTo>
                    <a:pt x="1164" y="1205"/>
                  </a:lnTo>
                  <a:lnTo>
                    <a:pt x="1164" y="1205"/>
                  </a:lnTo>
                  <a:lnTo>
                    <a:pt x="1164" y="1207"/>
                  </a:lnTo>
                  <a:lnTo>
                    <a:pt x="1164" y="1210"/>
                  </a:lnTo>
                  <a:lnTo>
                    <a:pt x="1164" y="1210"/>
                  </a:lnTo>
                  <a:lnTo>
                    <a:pt x="1164" y="1210"/>
                  </a:lnTo>
                  <a:lnTo>
                    <a:pt x="1162" y="1212"/>
                  </a:lnTo>
                  <a:lnTo>
                    <a:pt x="1164" y="1217"/>
                  </a:lnTo>
                  <a:lnTo>
                    <a:pt x="1169" y="1219"/>
                  </a:lnTo>
                  <a:lnTo>
                    <a:pt x="1167" y="1219"/>
                  </a:lnTo>
                  <a:lnTo>
                    <a:pt x="1167" y="1221"/>
                  </a:lnTo>
                  <a:lnTo>
                    <a:pt x="1167" y="1221"/>
                  </a:lnTo>
                  <a:lnTo>
                    <a:pt x="1167" y="1224"/>
                  </a:lnTo>
                  <a:lnTo>
                    <a:pt x="1167" y="1224"/>
                  </a:lnTo>
                  <a:lnTo>
                    <a:pt x="1167" y="1226"/>
                  </a:lnTo>
                  <a:lnTo>
                    <a:pt x="1167" y="1229"/>
                  </a:lnTo>
                  <a:lnTo>
                    <a:pt x="1167" y="1229"/>
                  </a:lnTo>
                  <a:lnTo>
                    <a:pt x="1169" y="1231"/>
                  </a:lnTo>
                  <a:lnTo>
                    <a:pt x="1169" y="1231"/>
                  </a:lnTo>
                  <a:lnTo>
                    <a:pt x="1169" y="1231"/>
                  </a:lnTo>
                  <a:lnTo>
                    <a:pt x="1171" y="1229"/>
                  </a:lnTo>
                  <a:lnTo>
                    <a:pt x="1171" y="1229"/>
                  </a:lnTo>
                  <a:lnTo>
                    <a:pt x="1171" y="1229"/>
                  </a:lnTo>
                  <a:lnTo>
                    <a:pt x="1171" y="1229"/>
                  </a:lnTo>
                  <a:lnTo>
                    <a:pt x="1174" y="1229"/>
                  </a:lnTo>
                  <a:lnTo>
                    <a:pt x="1174" y="1231"/>
                  </a:lnTo>
                  <a:lnTo>
                    <a:pt x="1171" y="1231"/>
                  </a:lnTo>
                  <a:lnTo>
                    <a:pt x="1171" y="1231"/>
                  </a:lnTo>
                  <a:lnTo>
                    <a:pt x="1174" y="1231"/>
                  </a:lnTo>
                  <a:lnTo>
                    <a:pt x="1174" y="1233"/>
                  </a:lnTo>
                  <a:lnTo>
                    <a:pt x="1171" y="1233"/>
                  </a:lnTo>
                  <a:lnTo>
                    <a:pt x="1169" y="1233"/>
                  </a:lnTo>
                  <a:lnTo>
                    <a:pt x="1169" y="1233"/>
                  </a:lnTo>
                  <a:lnTo>
                    <a:pt x="1169" y="1236"/>
                  </a:lnTo>
                  <a:lnTo>
                    <a:pt x="1171" y="1236"/>
                  </a:lnTo>
                  <a:lnTo>
                    <a:pt x="1171" y="1236"/>
                  </a:lnTo>
                  <a:lnTo>
                    <a:pt x="1171" y="1238"/>
                  </a:lnTo>
                  <a:lnTo>
                    <a:pt x="1171" y="1238"/>
                  </a:lnTo>
                  <a:lnTo>
                    <a:pt x="1171" y="1238"/>
                  </a:lnTo>
                  <a:lnTo>
                    <a:pt x="1171" y="1238"/>
                  </a:lnTo>
                  <a:lnTo>
                    <a:pt x="1171" y="1238"/>
                  </a:lnTo>
                  <a:lnTo>
                    <a:pt x="1174" y="1240"/>
                  </a:lnTo>
                  <a:lnTo>
                    <a:pt x="1174" y="1240"/>
                  </a:lnTo>
                  <a:lnTo>
                    <a:pt x="1176" y="1240"/>
                  </a:lnTo>
                  <a:lnTo>
                    <a:pt x="1176" y="1240"/>
                  </a:lnTo>
                  <a:lnTo>
                    <a:pt x="1176" y="1243"/>
                  </a:lnTo>
                  <a:lnTo>
                    <a:pt x="1176" y="1243"/>
                  </a:lnTo>
                  <a:lnTo>
                    <a:pt x="1174" y="1243"/>
                  </a:lnTo>
                  <a:lnTo>
                    <a:pt x="1171" y="1240"/>
                  </a:lnTo>
                  <a:lnTo>
                    <a:pt x="1171" y="1240"/>
                  </a:lnTo>
                  <a:lnTo>
                    <a:pt x="1171" y="1243"/>
                  </a:lnTo>
                  <a:lnTo>
                    <a:pt x="1171" y="1243"/>
                  </a:lnTo>
                  <a:lnTo>
                    <a:pt x="1171" y="1243"/>
                  </a:lnTo>
                  <a:lnTo>
                    <a:pt x="1174" y="1245"/>
                  </a:lnTo>
                  <a:lnTo>
                    <a:pt x="1174" y="1245"/>
                  </a:lnTo>
                  <a:lnTo>
                    <a:pt x="1174" y="1245"/>
                  </a:lnTo>
                  <a:lnTo>
                    <a:pt x="1174" y="1245"/>
                  </a:lnTo>
                  <a:lnTo>
                    <a:pt x="1174" y="1245"/>
                  </a:lnTo>
                  <a:lnTo>
                    <a:pt x="1176" y="1250"/>
                  </a:lnTo>
                  <a:lnTo>
                    <a:pt x="1176" y="1250"/>
                  </a:lnTo>
                  <a:lnTo>
                    <a:pt x="1178" y="1250"/>
                  </a:lnTo>
                  <a:lnTo>
                    <a:pt x="1181" y="1250"/>
                  </a:lnTo>
                  <a:lnTo>
                    <a:pt x="1183" y="1252"/>
                  </a:lnTo>
                  <a:lnTo>
                    <a:pt x="1183" y="1252"/>
                  </a:lnTo>
                  <a:lnTo>
                    <a:pt x="1181" y="1255"/>
                  </a:lnTo>
                  <a:lnTo>
                    <a:pt x="1181" y="1255"/>
                  </a:lnTo>
                  <a:lnTo>
                    <a:pt x="1181" y="1255"/>
                  </a:lnTo>
                  <a:lnTo>
                    <a:pt x="1183" y="1257"/>
                  </a:lnTo>
                  <a:lnTo>
                    <a:pt x="1183" y="1257"/>
                  </a:lnTo>
                  <a:lnTo>
                    <a:pt x="1186" y="1255"/>
                  </a:lnTo>
                  <a:lnTo>
                    <a:pt x="1186" y="1255"/>
                  </a:lnTo>
                  <a:lnTo>
                    <a:pt x="1186" y="1255"/>
                  </a:lnTo>
                  <a:lnTo>
                    <a:pt x="1183" y="1252"/>
                  </a:lnTo>
                  <a:lnTo>
                    <a:pt x="1186" y="1252"/>
                  </a:lnTo>
                  <a:lnTo>
                    <a:pt x="1190" y="1250"/>
                  </a:lnTo>
                  <a:lnTo>
                    <a:pt x="1190" y="1250"/>
                  </a:lnTo>
                  <a:lnTo>
                    <a:pt x="1190" y="1252"/>
                  </a:lnTo>
                  <a:lnTo>
                    <a:pt x="1188" y="1252"/>
                  </a:lnTo>
                  <a:lnTo>
                    <a:pt x="1188" y="1255"/>
                  </a:lnTo>
                  <a:lnTo>
                    <a:pt x="1188" y="1257"/>
                  </a:lnTo>
                  <a:lnTo>
                    <a:pt x="1188" y="1257"/>
                  </a:lnTo>
                  <a:lnTo>
                    <a:pt x="1190" y="1255"/>
                  </a:lnTo>
                  <a:lnTo>
                    <a:pt x="1193" y="1255"/>
                  </a:lnTo>
                  <a:lnTo>
                    <a:pt x="1193" y="1255"/>
                  </a:lnTo>
                  <a:lnTo>
                    <a:pt x="1190" y="1257"/>
                  </a:lnTo>
                  <a:lnTo>
                    <a:pt x="1193" y="1257"/>
                  </a:lnTo>
                  <a:lnTo>
                    <a:pt x="1193" y="1257"/>
                  </a:lnTo>
                  <a:lnTo>
                    <a:pt x="1193" y="1257"/>
                  </a:lnTo>
                  <a:lnTo>
                    <a:pt x="1195" y="1259"/>
                  </a:lnTo>
                  <a:lnTo>
                    <a:pt x="1195" y="1259"/>
                  </a:lnTo>
                  <a:lnTo>
                    <a:pt x="1200" y="1257"/>
                  </a:lnTo>
                  <a:lnTo>
                    <a:pt x="1200" y="1257"/>
                  </a:lnTo>
                  <a:lnTo>
                    <a:pt x="1200" y="1257"/>
                  </a:lnTo>
                  <a:lnTo>
                    <a:pt x="1200" y="1259"/>
                  </a:lnTo>
                  <a:lnTo>
                    <a:pt x="1200" y="1259"/>
                  </a:lnTo>
                  <a:lnTo>
                    <a:pt x="1200" y="1259"/>
                  </a:lnTo>
                  <a:lnTo>
                    <a:pt x="1202" y="1262"/>
                  </a:lnTo>
                  <a:lnTo>
                    <a:pt x="1202" y="1262"/>
                  </a:lnTo>
                  <a:lnTo>
                    <a:pt x="1202" y="1262"/>
                  </a:lnTo>
                  <a:lnTo>
                    <a:pt x="1202" y="1259"/>
                  </a:lnTo>
                  <a:lnTo>
                    <a:pt x="1204" y="1259"/>
                  </a:lnTo>
                  <a:lnTo>
                    <a:pt x="1204" y="1262"/>
                  </a:lnTo>
                  <a:lnTo>
                    <a:pt x="1204" y="1262"/>
                  </a:lnTo>
                  <a:lnTo>
                    <a:pt x="1207" y="1259"/>
                  </a:lnTo>
                  <a:lnTo>
                    <a:pt x="1209" y="1262"/>
                  </a:lnTo>
                  <a:lnTo>
                    <a:pt x="1209" y="1262"/>
                  </a:lnTo>
                  <a:lnTo>
                    <a:pt x="1209" y="1264"/>
                  </a:lnTo>
                  <a:lnTo>
                    <a:pt x="1207" y="1264"/>
                  </a:lnTo>
                  <a:lnTo>
                    <a:pt x="1207" y="1264"/>
                  </a:lnTo>
                  <a:lnTo>
                    <a:pt x="1207" y="1264"/>
                  </a:lnTo>
                  <a:lnTo>
                    <a:pt x="1204" y="1262"/>
                  </a:lnTo>
                  <a:lnTo>
                    <a:pt x="1202" y="1264"/>
                  </a:lnTo>
                  <a:lnTo>
                    <a:pt x="1200" y="1262"/>
                  </a:lnTo>
                  <a:lnTo>
                    <a:pt x="1200" y="1264"/>
                  </a:lnTo>
                  <a:lnTo>
                    <a:pt x="1200" y="1264"/>
                  </a:lnTo>
                  <a:lnTo>
                    <a:pt x="1200" y="1264"/>
                  </a:lnTo>
                  <a:lnTo>
                    <a:pt x="1195" y="1264"/>
                  </a:lnTo>
                  <a:lnTo>
                    <a:pt x="1195" y="1264"/>
                  </a:lnTo>
                  <a:lnTo>
                    <a:pt x="1195" y="1266"/>
                  </a:lnTo>
                  <a:lnTo>
                    <a:pt x="1195" y="1266"/>
                  </a:lnTo>
                  <a:lnTo>
                    <a:pt x="1195" y="1266"/>
                  </a:lnTo>
                  <a:lnTo>
                    <a:pt x="1195" y="1266"/>
                  </a:lnTo>
                  <a:lnTo>
                    <a:pt x="1197" y="1266"/>
                  </a:lnTo>
                  <a:lnTo>
                    <a:pt x="1197" y="1269"/>
                  </a:lnTo>
                  <a:lnTo>
                    <a:pt x="1200" y="1269"/>
                  </a:lnTo>
                  <a:lnTo>
                    <a:pt x="1202" y="1269"/>
                  </a:lnTo>
                  <a:lnTo>
                    <a:pt x="1202" y="1269"/>
                  </a:lnTo>
                  <a:lnTo>
                    <a:pt x="1202" y="1271"/>
                  </a:lnTo>
                  <a:lnTo>
                    <a:pt x="1202" y="1271"/>
                  </a:lnTo>
                  <a:lnTo>
                    <a:pt x="1200" y="1271"/>
                  </a:lnTo>
                  <a:lnTo>
                    <a:pt x="1197" y="1271"/>
                  </a:lnTo>
                  <a:lnTo>
                    <a:pt x="1197" y="1271"/>
                  </a:lnTo>
                  <a:lnTo>
                    <a:pt x="1197" y="1271"/>
                  </a:lnTo>
                  <a:lnTo>
                    <a:pt x="1193" y="1269"/>
                  </a:lnTo>
                  <a:lnTo>
                    <a:pt x="1190" y="1271"/>
                  </a:lnTo>
                  <a:lnTo>
                    <a:pt x="1190" y="1271"/>
                  </a:lnTo>
                  <a:lnTo>
                    <a:pt x="1195" y="1273"/>
                  </a:lnTo>
                  <a:lnTo>
                    <a:pt x="1195" y="1273"/>
                  </a:lnTo>
                  <a:lnTo>
                    <a:pt x="1193" y="1273"/>
                  </a:lnTo>
                  <a:lnTo>
                    <a:pt x="1193" y="1273"/>
                  </a:lnTo>
                  <a:lnTo>
                    <a:pt x="1195" y="1276"/>
                  </a:lnTo>
                  <a:lnTo>
                    <a:pt x="1195" y="1276"/>
                  </a:lnTo>
                  <a:lnTo>
                    <a:pt x="1197" y="1276"/>
                  </a:lnTo>
                  <a:lnTo>
                    <a:pt x="1197" y="1276"/>
                  </a:lnTo>
                  <a:lnTo>
                    <a:pt x="1195" y="1276"/>
                  </a:lnTo>
                  <a:lnTo>
                    <a:pt x="1195" y="1276"/>
                  </a:lnTo>
                  <a:lnTo>
                    <a:pt x="1195" y="1278"/>
                  </a:lnTo>
                  <a:lnTo>
                    <a:pt x="1195" y="1278"/>
                  </a:lnTo>
                  <a:lnTo>
                    <a:pt x="1195" y="1278"/>
                  </a:lnTo>
                  <a:lnTo>
                    <a:pt x="1190" y="1278"/>
                  </a:lnTo>
                  <a:lnTo>
                    <a:pt x="1190" y="1278"/>
                  </a:lnTo>
                  <a:lnTo>
                    <a:pt x="1193" y="1281"/>
                  </a:lnTo>
                  <a:lnTo>
                    <a:pt x="1193" y="1281"/>
                  </a:lnTo>
                  <a:lnTo>
                    <a:pt x="1197" y="1283"/>
                  </a:lnTo>
                  <a:lnTo>
                    <a:pt x="1200" y="1283"/>
                  </a:lnTo>
                  <a:lnTo>
                    <a:pt x="1200" y="1281"/>
                  </a:lnTo>
                  <a:lnTo>
                    <a:pt x="1200" y="1281"/>
                  </a:lnTo>
                  <a:lnTo>
                    <a:pt x="1202" y="1281"/>
                  </a:lnTo>
                  <a:lnTo>
                    <a:pt x="1204" y="1281"/>
                  </a:lnTo>
                  <a:lnTo>
                    <a:pt x="1204" y="1283"/>
                  </a:lnTo>
                  <a:lnTo>
                    <a:pt x="1204" y="1283"/>
                  </a:lnTo>
                  <a:lnTo>
                    <a:pt x="1207" y="1283"/>
                  </a:lnTo>
                  <a:lnTo>
                    <a:pt x="1207" y="1283"/>
                  </a:lnTo>
                  <a:lnTo>
                    <a:pt x="1207" y="1285"/>
                  </a:lnTo>
                  <a:lnTo>
                    <a:pt x="1207" y="1285"/>
                  </a:lnTo>
                  <a:lnTo>
                    <a:pt x="1207" y="1288"/>
                  </a:lnTo>
                  <a:lnTo>
                    <a:pt x="1207" y="1288"/>
                  </a:lnTo>
                  <a:lnTo>
                    <a:pt x="1207" y="1288"/>
                  </a:lnTo>
                  <a:lnTo>
                    <a:pt x="1202" y="1288"/>
                  </a:lnTo>
                  <a:lnTo>
                    <a:pt x="1202" y="1285"/>
                  </a:lnTo>
                  <a:lnTo>
                    <a:pt x="1200" y="1285"/>
                  </a:lnTo>
                  <a:lnTo>
                    <a:pt x="1195" y="1288"/>
                  </a:lnTo>
                  <a:lnTo>
                    <a:pt x="1193" y="1288"/>
                  </a:lnTo>
                  <a:lnTo>
                    <a:pt x="1190" y="1288"/>
                  </a:lnTo>
                  <a:lnTo>
                    <a:pt x="1190" y="1290"/>
                  </a:lnTo>
                  <a:lnTo>
                    <a:pt x="1193" y="1290"/>
                  </a:lnTo>
                  <a:lnTo>
                    <a:pt x="1193" y="1290"/>
                  </a:lnTo>
                  <a:lnTo>
                    <a:pt x="1193" y="1292"/>
                  </a:lnTo>
                  <a:lnTo>
                    <a:pt x="1188" y="1292"/>
                  </a:lnTo>
                  <a:lnTo>
                    <a:pt x="1188" y="1290"/>
                  </a:lnTo>
                  <a:lnTo>
                    <a:pt x="1188" y="1290"/>
                  </a:lnTo>
                  <a:lnTo>
                    <a:pt x="1188" y="1290"/>
                  </a:lnTo>
                  <a:lnTo>
                    <a:pt x="1188" y="1290"/>
                  </a:lnTo>
                  <a:lnTo>
                    <a:pt x="1186" y="1288"/>
                  </a:lnTo>
                  <a:lnTo>
                    <a:pt x="1181" y="1288"/>
                  </a:lnTo>
                  <a:lnTo>
                    <a:pt x="1183" y="1290"/>
                  </a:lnTo>
                  <a:lnTo>
                    <a:pt x="1183" y="1290"/>
                  </a:lnTo>
                  <a:lnTo>
                    <a:pt x="1183" y="1292"/>
                  </a:lnTo>
                  <a:lnTo>
                    <a:pt x="1183" y="1292"/>
                  </a:lnTo>
                  <a:lnTo>
                    <a:pt x="1181" y="1292"/>
                  </a:lnTo>
                  <a:lnTo>
                    <a:pt x="1178" y="1292"/>
                  </a:lnTo>
                  <a:lnTo>
                    <a:pt x="1178" y="1292"/>
                  </a:lnTo>
                  <a:lnTo>
                    <a:pt x="1178" y="1295"/>
                  </a:lnTo>
                  <a:lnTo>
                    <a:pt x="1178" y="1297"/>
                  </a:lnTo>
                  <a:lnTo>
                    <a:pt x="1178" y="1297"/>
                  </a:lnTo>
                  <a:lnTo>
                    <a:pt x="1178" y="1300"/>
                  </a:lnTo>
                  <a:lnTo>
                    <a:pt x="1178" y="1300"/>
                  </a:lnTo>
                  <a:lnTo>
                    <a:pt x="1178" y="1300"/>
                  </a:lnTo>
                  <a:lnTo>
                    <a:pt x="1178" y="1302"/>
                  </a:lnTo>
                  <a:lnTo>
                    <a:pt x="1178" y="1302"/>
                  </a:lnTo>
                  <a:lnTo>
                    <a:pt x="1178" y="1304"/>
                  </a:lnTo>
                  <a:lnTo>
                    <a:pt x="1178" y="1304"/>
                  </a:lnTo>
                  <a:lnTo>
                    <a:pt x="1178" y="1307"/>
                  </a:lnTo>
                  <a:lnTo>
                    <a:pt x="1178" y="1307"/>
                  </a:lnTo>
                  <a:lnTo>
                    <a:pt x="1178" y="1309"/>
                  </a:lnTo>
                  <a:lnTo>
                    <a:pt x="1178" y="1309"/>
                  </a:lnTo>
                  <a:lnTo>
                    <a:pt x="1181" y="1309"/>
                  </a:lnTo>
                  <a:lnTo>
                    <a:pt x="1181" y="1311"/>
                  </a:lnTo>
                  <a:lnTo>
                    <a:pt x="1181" y="1311"/>
                  </a:lnTo>
                  <a:lnTo>
                    <a:pt x="1181" y="1311"/>
                  </a:lnTo>
                  <a:lnTo>
                    <a:pt x="1181" y="1311"/>
                  </a:lnTo>
                  <a:lnTo>
                    <a:pt x="1181" y="1311"/>
                  </a:lnTo>
                  <a:lnTo>
                    <a:pt x="1181" y="1314"/>
                  </a:lnTo>
                  <a:lnTo>
                    <a:pt x="1181" y="1314"/>
                  </a:lnTo>
                  <a:lnTo>
                    <a:pt x="1181" y="1316"/>
                  </a:lnTo>
                  <a:lnTo>
                    <a:pt x="1181" y="1316"/>
                  </a:lnTo>
                  <a:lnTo>
                    <a:pt x="1181" y="1316"/>
                  </a:lnTo>
                  <a:lnTo>
                    <a:pt x="1181" y="1316"/>
                  </a:lnTo>
                  <a:lnTo>
                    <a:pt x="1183" y="1318"/>
                  </a:lnTo>
                  <a:lnTo>
                    <a:pt x="1183" y="1318"/>
                  </a:lnTo>
                  <a:lnTo>
                    <a:pt x="1183" y="1318"/>
                  </a:lnTo>
                  <a:lnTo>
                    <a:pt x="1183" y="1318"/>
                  </a:lnTo>
                  <a:lnTo>
                    <a:pt x="1181" y="1318"/>
                  </a:lnTo>
                  <a:lnTo>
                    <a:pt x="1181" y="1321"/>
                  </a:lnTo>
                  <a:lnTo>
                    <a:pt x="1181" y="1321"/>
                  </a:lnTo>
                  <a:lnTo>
                    <a:pt x="1183" y="1321"/>
                  </a:lnTo>
                  <a:lnTo>
                    <a:pt x="1183" y="1321"/>
                  </a:lnTo>
                  <a:lnTo>
                    <a:pt x="1183" y="1323"/>
                  </a:lnTo>
                  <a:lnTo>
                    <a:pt x="1181" y="1328"/>
                  </a:lnTo>
                  <a:lnTo>
                    <a:pt x="1181" y="1330"/>
                  </a:lnTo>
                  <a:lnTo>
                    <a:pt x="1181" y="1330"/>
                  </a:lnTo>
                  <a:lnTo>
                    <a:pt x="1181" y="1330"/>
                  </a:lnTo>
                  <a:lnTo>
                    <a:pt x="1181" y="1333"/>
                  </a:lnTo>
                  <a:lnTo>
                    <a:pt x="1183" y="1333"/>
                  </a:lnTo>
                  <a:lnTo>
                    <a:pt x="1183" y="1333"/>
                  </a:lnTo>
                  <a:lnTo>
                    <a:pt x="1183" y="1335"/>
                  </a:lnTo>
                  <a:lnTo>
                    <a:pt x="1181" y="1335"/>
                  </a:lnTo>
                  <a:lnTo>
                    <a:pt x="1181" y="1335"/>
                  </a:lnTo>
                  <a:lnTo>
                    <a:pt x="1183" y="1337"/>
                  </a:lnTo>
                  <a:lnTo>
                    <a:pt x="1183" y="1337"/>
                  </a:lnTo>
                  <a:lnTo>
                    <a:pt x="1183" y="1340"/>
                  </a:lnTo>
                  <a:lnTo>
                    <a:pt x="1186" y="1340"/>
                  </a:lnTo>
                  <a:lnTo>
                    <a:pt x="1183" y="1340"/>
                  </a:lnTo>
                  <a:lnTo>
                    <a:pt x="1183" y="1340"/>
                  </a:lnTo>
                  <a:lnTo>
                    <a:pt x="1183" y="1340"/>
                  </a:lnTo>
                  <a:lnTo>
                    <a:pt x="1183" y="1342"/>
                  </a:lnTo>
                  <a:lnTo>
                    <a:pt x="1181" y="1342"/>
                  </a:lnTo>
                  <a:lnTo>
                    <a:pt x="1181" y="1342"/>
                  </a:lnTo>
                  <a:lnTo>
                    <a:pt x="1183" y="1345"/>
                  </a:lnTo>
                  <a:lnTo>
                    <a:pt x="1183" y="1345"/>
                  </a:lnTo>
                  <a:lnTo>
                    <a:pt x="1183" y="1345"/>
                  </a:lnTo>
                  <a:lnTo>
                    <a:pt x="1183" y="1347"/>
                  </a:lnTo>
                  <a:lnTo>
                    <a:pt x="1183" y="1347"/>
                  </a:lnTo>
                  <a:lnTo>
                    <a:pt x="1183" y="1347"/>
                  </a:lnTo>
                  <a:lnTo>
                    <a:pt x="1183" y="1349"/>
                  </a:lnTo>
                  <a:lnTo>
                    <a:pt x="1183" y="1349"/>
                  </a:lnTo>
                  <a:lnTo>
                    <a:pt x="1183" y="1349"/>
                  </a:lnTo>
                  <a:lnTo>
                    <a:pt x="1183" y="1352"/>
                  </a:lnTo>
                  <a:lnTo>
                    <a:pt x="1183" y="1352"/>
                  </a:lnTo>
                  <a:lnTo>
                    <a:pt x="1183" y="1354"/>
                  </a:lnTo>
                  <a:lnTo>
                    <a:pt x="1183" y="1354"/>
                  </a:lnTo>
                  <a:lnTo>
                    <a:pt x="1181" y="1359"/>
                  </a:lnTo>
                  <a:lnTo>
                    <a:pt x="1181" y="1359"/>
                  </a:lnTo>
                  <a:lnTo>
                    <a:pt x="1181" y="1359"/>
                  </a:lnTo>
                  <a:lnTo>
                    <a:pt x="1181" y="1359"/>
                  </a:lnTo>
                  <a:lnTo>
                    <a:pt x="1181" y="1361"/>
                  </a:lnTo>
                  <a:lnTo>
                    <a:pt x="1178" y="1361"/>
                  </a:lnTo>
                  <a:lnTo>
                    <a:pt x="1178" y="1361"/>
                  </a:lnTo>
                  <a:lnTo>
                    <a:pt x="1178" y="1361"/>
                  </a:lnTo>
                  <a:lnTo>
                    <a:pt x="1178" y="1359"/>
                  </a:lnTo>
                  <a:lnTo>
                    <a:pt x="1178" y="1359"/>
                  </a:lnTo>
                  <a:lnTo>
                    <a:pt x="1178" y="1359"/>
                  </a:lnTo>
                  <a:lnTo>
                    <a:pt x="1178" y="1359"/>
                  </a:lnTo>
                  <a:lnTo>
                    <a:pt x="1176" y="1359"/>
                  </a:lnTo>
                  <a:lnTo>
                    <a:pt x="1176" y="1359"/>
                  </a:lnTo>
                  <a:lnTo>
                    <a:pt x="1178" y="1361"/>
                  </a:lnTo>
                  <a:lnTo>
                    <a:pt x="1178" y="1361"/>
                  </a:lnTo>
                  <a:lnTo>
                    <a:pt x="1178" y="1363"/>
                  </a:lnTo>
                  <a:lnTo>
                    <a:pt x="1178" y="1363"/>
                  </a:lnTo>
                  <a:lnTo>
                    <a:pt x="1178" y="1363"/>
                  </a:lnTo>
                  <a:lnTo>
                    <a:pt x="1178" y="1366"/>
                  </a:lnTo>
                  <a:lnTo>
                    <a:pt x="1178" y="1366"/>
                  </a:lnTo>
                  <a:lnTo>
                    <a:pt x="1178" y="1368"/>
                  </a:lnTo>
                  <a:lnTo>
                    <a:pt x="1176" y="1368"/>
                  </a:lnTo>
                  <a:lnTo>
                    <a:pt x="1176" y="1371"/>
                  </a:lnTo>
                  <a:lnTo>
                    <a:pt x="1176" y="1371"/>
                  </a:lnTo>
                  <a:lnTo>
                    <a:pt x="1174" y="1373"/>
                  </a:lnTo>
                  <a:lnTo>
                    <a:pt x="1174" y="1375"/>
                  </a:lnTo>
                  <a:lnTo>
                    <a:pt x="1171" y="1378"/>
                  </a:lnTo>
                  <a:lnTo>
                    <a:pt x="1171" y="1387"/>
                  </a:lnTo>
                  <a:lnTo>
                    <a:pt x="1169" y="1389"/>
                  </a:lnTo>
                  <a:lnTo>
                    <a:pt x="1171" y="1392"/>
                  </a:lnTo>
                  <a:lnTo>
                    <a:pt x="1171" y="1392"/>
                  </a:lnTo>
                  <a:lnTo>
                    <a:pt x="1171" y="1392"/>
                  </a:lnTo>
                  <a:lnTo>
                    <a:pt x="1171" y="1394"/>
                  </a:lnTo>
                  <a:lnTo>
                    <a:pt x="1171" y="1394"/>
                  </a:lnTo>
                  <a:lnTo>
                    <a:pt x="1174" y="1397"/>
                  </a:lnTo>
                  <a:lnTo>
                    <a:pt x="1174" y="1397"/>
                  </a:lnTo>
                  <a:lnTo>
                    <a:pt x="1174" y="1399"/>
                  </a:lnTo>
                  <a:lnTo>
                    <a:pt x="1174" y="1399"/>
                  </a:lnTo>
                  <a:lnTo>
                    <a:pt x="1174" y="1399"/>
                  </a:lnTo>
                  <a:lnTo>
                    <a:pt x="1174" y="1401"/>
                  </a:lnTo>
                  <a:lnTo>
                    <a:pt x="1174" y="1401"/>
                  </a:lnTo>
                  <a:lnTo>
                    <a:pt x="1174" y="1401"/>
                  </a:lnTo>
                  <a:lnTo>
                    <a:pt x="1174" y="1404"/>
                  </a:lnTo>
                  <a:lnTo>
                    <a:pt x="1174" y="1406"/>
                  </a:lnTo>
                  <a:lnTo>
                    <a:pt x="1174" y="1406"/>
                  </a:lnTo>
                  <a:lnTo>
                    <a:pt x="1176" y="1406"/>
                  </a:lnTo>
                  <a:lnTo>
                    <a:pt x="1176" y="1408"/>
                  </a:lnTo>
                  <a:lnTo>
                    <a:pt x="1176" y="1408"/>
                  </a:lnTo>
                  <a:lnTo>
                    <a:pt x="1176" y="1411"/>
                  </a:lnTo>
                  <a:lnTo>
                    <a:pt x="1174" y="1411"/>
                  </a:lnTo>
                  <a:lnTo>
                    <a:pt x="1174" y="1411"/>
                  </a:lnTo>
                  <a:lnTo>
                    <a:pt x="1174" y="1413"/>
                  </a:lnTo>
                  <a:lnTo>
                    <a:pt x="1174" y="1413"/>
                  </a:lnTo>
                  <a:lnTo>
                    <a:pt x="1176" y="1413"/>
                  </a:lnTo>
                  <a:lnTo>
                    <a:pt x="1176" y="1416"/>
                  </a:lnTo>
                  <a:lnTo>
                    <a:pt x="1176" y="1416"/>
                  </a:lnTo>
                  <a:lnTo>
                    <a:pt x="1176" y="1418"/>
                  </a:lnTo>
                  <a:lnTo>
                    <a:pt x="1176" y="1420"/>
                  </a:lnTo>
                  <a:lnTo>
                    <a:pt x="1174" y="1420"/>
                  </a:lnTo>
                  <a:lnTo>
                    <a:pt x="1174" y="1418"/>
                  </a:lnTo>
                  <a:lnTo>
                    <a:pt x="1174" y="1418"/>
                  </a:lnTo>
                  <a:lnTo>
                    <a:pt x="1174" y="1418"/>
                  </a:lnTo>
                  <a:lnTo>
                    <a:pt x="1174" y="1416"/>
                  </a:lnTo>
                  <a:lnTo>
                    <a:pt x="1174" y="1416"/>
                  </a:lnTo>
                  <a:lnTo>
                    <a:pt x="1171" y="1413"/>
                  </a:lnTo>
                  <a:lnTo>
                    <a:pt x="1171" y="1416"/>
                  </a:lnTo>
                  <a:lnTo>
                    <a:pt x="1174" y="1418"/>
                  </a:lnTo>
                  <a:lnTo>
                    <a:pt x="1171" y="1418"/>
                  </a:lnTo>
                  <a:lnTo>
                    <a:pt x="1171" y="1418"/>
                  </a:lnTo>
                  <a:lnTo>
                    <a:pt x="1169" y="1416"/>
                  </a:lnTo>
                  <a:lnTo>
                    <a:pt x="1167" y="1416"/>
                  </a:lnTo>
                  <a:lnTo>
                    <a:pt x="1164" y="1416"/>
                  </a:lnTo>
                  <a:lnTo>
                    <a:pt x="1162" y="1418"/>
                  </a:lnTo>
                  <a:lnTo>
                    <a:pt x="1162" y="1418"/>
                  </a:lnTo>
                  <a:lnTo>
                    <a:pt x="1162" y="1420"/>
                  </a:lnTo>
                  <a:lnTo>
                    <a:pt x="1162" y="1420"/>
                  </a:lnTo>
                  <a:lnTo>
                    <a:pt x="1162" y="1423"/>
                  </a:lnTo>
                  <a:lnTo>
                    <a:pt x="1162" y="1423"/>
                  </a:lnTo>
                  <a:lnTo>
                    <a:pt x="1162" y="1423"/>
                  </a:lnTo>
                  <a:lnTo>
                    <a:pt x="1162" y="1425"/>
                  </a:lnTo>
                  <a:lnTo>
                    <a:pt x="1162" y="1425"/>
                  </a:lnTo>
                  <a:lnTo>
                    <a:pt x="1159" y="1425"/>
                  </a:lnTo>
                  <a:lnTo>
                    <a:pt x="1159" y="1423"/>
                  </a:lnTo>
                  <a:lnTo>
                    <a:pt x="1159" y="1423"/>
                  </a:lnTo>
                  <a:lnTo>
                    <a:pt x="1159" y="1423"/>
                  </a:lnTo>
                  <a:lnTo>
                    <a:pt x="1157" y="1423"/>
                  </a:lnTo>
                  <a:lnTo>
                    <a:pt x="1157" y="1423"/>
                  </a:lnTo>
                  <a:lnTo>
                    <a:pt x="1157" y="1423"/>
                  </a:lnTo>
                  <a:lnTo>
                    <a:pt x="1157" y="1425"/>
                  </a:lnTo>
                  <a:lnTo>
                    <a:pt x="1157" y="1425"/>
                  </a:lnTo>
                  <a:lnTo>
                    <a:pt x="1159" y="1425"/>
                  </a:lnTo>
                  <a:lnTo>
                    <a:pt x="1159" y="1425"/>
                  </a:lnTo>
                  <a:lnTo>
                    <a:pt x="1162" y="1427"/>
                  </a:lnTo>
                  <a:lnTo>
                    <a:pt x="1162" y="1427"/>
                  </a:lnTo>
                  <a:lnTo>
                    <a:pt x="1162" y="1430"/>
                  </a:lnTo>
                  <a:lnTo>
                    <a:pt x="1164" y="1430"/>
                  </a:lnTo>
                  <a:lnTo>
                    <a:pt x="1162" y="1432"/>
                  </a:lnTo>
                  <a:lnTo>
                    <a:pt x="1162" y="1432"/>
                  </a:lnTo>
                  <a:lnTo>
                    <a:pt x="1162" y="1432"/>
                  </a:lnTo>
                  <a:lnTo>
                    <a:pt x="1159" y="1430"/>
                  </a:lnTo>
                  <a:lnTo>
                    <a:pt x="1159" y="1430"/>
                  </a:lnTo>
                  <a:lnTo>
                    <a:pt x="1159" y="1432"/>
                  </a:lnTo>
                  <a:lnTo>
                    <a:pt x="1159" y="1434"/>
                  </a:lnTo>
                  <a:lnTo>
                    <a:pt x="1159" y="1434"/>
                  </a:lnTo>
                  <a:lnTo>
                    <a:pt x="1159" y="1434"/>
                  </a:lnTo>
                  <a:lnTo>
                    <a:pt x="1159" y="1437"/>
                  </a:lnTo>
                  <a:lnTo>
                    <a:pt x="1159" y="1437"/>
                  </a:lnTo>
                  <a:lnTo>
                    <a:pt x="1159" y="1437"/>
                  </a:lnTo>
                  <a:lnTo>
                    <a:pt x="1159" y="1437"/>
                  </a:lnTo>
                  <a:lnTo>
                    <a:pt x="1159" y="1434"/>
                  </a:lnTo>
                  <a:lnTo>
                    <a:pt x="1157" y="1434"/>
                  </a:lnTo>
                  <a:lnTo>
                    <a:pt x="1157" y="1432"/>
                  </a:lnTo>
                  <a:lnTo>
                    <a:pt x="1155" y="1434"/>
                  </a:lnTo>
                  <a:lnTo>
                    <a:pt x="1155" y="1434"/>
                  </a:lnTo>
                  <a:lnTo>
                    <a:pt x="1155" y="1434"/>
                  </a:lnTo>
                  <a:lnTo>
                    <a:pt x="1155" y="1434"/>
                  </a:lnTo>
                  <a:lnTo>
                    <a:pt x="1155" y="1434"/>
                  </a:lnTo>
                  <a:lnTo>
                    <a:pt x="1155" y="1437"/>
                  </a:lnTo>
                  <a:lnTo>
                    <a:pt x="1155" y="1437"/>
                  </a:lnTo>
                  <a:lnTo>
                    <a:pt x="1155" y="1437"/>
                  </a:lnTo>
                  <a:lnTo>
                    <a:pt x="1155" y="1437"/>
                  </a:lnTo>
                  <a:lnTo>
                    <a:pt x="1155" y="1437"/>
                  </a:lnTo>
                  <a:lnTo>
                    <a:pt x="1155" y="1439"/>
                  </a:lnTo>
                  <a:lnTo>
                    <a:pt x="1155" y="1439"/>
                  </a:lnTo>
                  <a:lnTo>
                    <a:pt x="1155" y="1446"/>
                  </a:lnTo>
                  <a:lnTo>
                    <a:pt x="1155" y="1446"/>
                  </a:lnTo>
                  <a:lnTo>
                    <a:pt x="1155" y="1446"/>
                  </a:lnTo>
                  <a:lnTo>
                    <a:pt x="1152" y="1444"/>
                  </a:lnTo>
                  <a:lnTo>
                    <a:pt x="1152" y="1444"/>
                  </a:lnTo>
                  <a:lnTo>
                    <a:pt x="1152" y="1442"/>
                  </a:lnTo>
                  <a:lnTo>
                    <a:pt x="1152" y="1439"/>
                  </a:lnTo>
                  <a:lnTo>
                    <a:pt x="1152" y="1439"/>
                  </a:lnTo>
                  <a:lnTo>
                    <a:pt x="1150" y="1439"/>
                  </a:lnTo>
                  <a:lnTo>
                    <a:pt x="1150" y="1439"/>
                  </a:lnTo>
                  <a:lnTo>
                    <a:pt x="1148" y="1439"/>
                  </a:lnTo>
                  <a:lnTo>
                    <a:pt x="1148" y="1442"/>
                  </a:lnTo>
                  <a:lnTo>
                    <a:pt x="1148" y="1444"/>
                  </a:lnTo>
                  <a:lnTo>
                    <a:pt x="1148" y="1444"/>
                  </a:lnTo>
                  <a:lnTo>
                    <a:pt x="1148" y="1446"/>
                  </a:lnTo>
                  <a:lnTo>
                    <a:pt x="1145" y="1446"/>
                  </a:lnTo>
                  <a:lnTo>
                    <a:pt x="1145" y="1444"/>
                  </a:lnTo>
                  <a:lnTo>
                    <a:pt x="1145" y="1444"/>
                  </a:lnTo>
                  <a:lnTo>
                    <a:pt x="1145" y="1442"/>
                  </a:lnTo>
                  <a:lnTo>
                    <a:pt x="1145" y="1442"/>
                  </a:lnTo>
                  <a:lnTo>
                    <a:pt x="1145" y="1442"/>
                  </a:lnTo>
                  <a:lnTo>
                    <a:pt x="1145" y="1442"/>
                  </a:lnTo>
                  <a:lnTo>
                    <a:pt x="1145" y="1439"/>
                  </a:lnTo>
                  <a:lnTo>
                    <a:pt x="1145" y="1439"/>
                  </a:lnTo>
                  <a:lnTo>
                    <a:pt x="1145" y="1439"/>
                  </a:lnTo>
                  <a:lnTo>
                    <a:pt x="1148" y="1437"/>
                  </a:lnTo>
                  <a:lnTo>
                    <a:pt x="1148" y="1434"/>
                  </a:lnTo>
                  <a:lnTo>
                    <a:pt x="1148" y="1434"/>
                  </a:lnTo>
                  <a:lnTo>
                    <a:pt x="1150" y="1434"/>
                  </a:lnTo>
                  <a:lnTo>
                    <a:pt x="1150" y="1432"/>
                  </a:lnTo>
                  <a:lnTo>
                    <a:pt x="1148" y="1432"/>
                  </a:lnTo>
                  <a:lnTo>
                    <a:pt x="1148" y="1432"/>
                  </a:lnTo>
                  <a:lnTo>
                    <a:pt x="1148" y="1432"/>
                  </a:lnTo>
                  <a:lnTo>
                    <a:pt x="1148" y="1432"/>
                  </a:lnTo>
                  <a:lnTo>
                    <a:pt x="1145" y="1432"/>
                  </a:lnTo>
                  <a:lnTo>
                    <a:pt x="1145" y="1432"/>
                  </a:lnTo>
                  <a:lnTo>
                    <a:pt x="1145" y="1427"/>
                  </a:lnTo>
                  <a:lnTo>
                    <a:pt x="1143" y="1425"/>
                  </a:lnTo>
                  <a:lnTo>
                    <a:pt x="1143" y="1425"/>
                  </a:lnTo>
                  <a:lnTo>
                    <a:pt x="1138" y="1423"/>
                  </a:lnTo>
                  <a:lnTo>
                    <a:pt x="1136" y="1420"/>
                  </a:lnTo>
                  <a:lnTo>
                    <a:pt x="1136" y="1420"/>
                  </a:lnTo>
                  <a:lnTo>
                    <a:pt x="1136" y="1418"/>
                  </a:lnTo>
                  <a:lnTo>
                    <a:pt x="1133" y="1416"/>
                  </a:lnTo>
                  <a:lnTo>
                    <a:pt x="1129" y="1413"/>
                  </a:lnTo>
                  <a:lnTo>
                    <a:pt x="1126" y="1411"/>
                  </a:lnTo>
                  <a:lnTo>
                    <a:pt x="1126" y="1411"/>
                  </a:lnTo>
                  <a:lnTo>
                    <a:pt x="1126" y="1408"/>
                  </a:lnTo>
                  <a:lnTo>
                    <a:pt x="1124" y="1408"/>
                  </a:lnTo>
                  <a:lnTo>
                    <a:pt x="1124" y="1406"/>
                  </a:lnTo>
                  <a:lnTo>
                    <a:pt x="1122" y="1404"/>
                  </a:lnTo>
                  <a:lnTo>
                    <a:pt x="1117" y="1404"/>
                  </a:lnTo>
                  <a:lnTo>
                    <a:pt x="1117" y="1404"/>
                  </a:lnTo>
                  <a:lnTo>
                    <a:pt x="1117" y="1401"/>
                  </a:lnTo>
                  <a:lnTo>
                    <a:pt x="1115" y="1401"/>
                  </a:lnTo>
                  <a:lnTo>
                    <a:pt x="1115" y="1401"/>
                  </a:lnTo>
                  <a:lnTo>
                    <a:pt x="1112" y="1399"/>
                  </a:lnTo>
                  <a:lnTo>
                    <a:pt x="1112" y="1397"/>
                  </a:lnTo>
                  <a:lnTo>
                    <a:pt x="1112" y="1394"/>
                  </a:lnTo>
                  <a:lnTo>
                    <a:pt x="1110" y="1392"/>
                  </a:lnTo>
                  <a:lnTo>
                    <a:pt x="1107" y="1392"/>
                  </a:lnTo>
                  <a:lnTo>
                    <a:pt x="1107" y="1389"/>
                  </a:lnTo>
                  <a:lnTo>
                    <a:pt x="1107" y="1387"/>
                  </a:lnTo>
                  <a:lnTo>
                    <a:pt x="1107" y="1387"/>
                  </a:lnTo>
                  <a:lnTo>
                    <a:pt x="1105" y="1385"/>
                  </a:lnTo>
                  <a:lnTo>
                    <a:pt x="1105" y="1382"/>
                  </a:lnTo>
                  <a:lnTo>
                    <a:pt x="1103" y="1378"/>
                  </a:lnTo>
                  <a:lnTo>
                    <a:pt x="1103" y="1378"/>
                  </a:lnTo>
                  <a:lnTo>
                    <a:pt x="1103" y="1375"/>
                  </a:lnTo>
                  <a:lnTo>
                    <a:pt x="1103" y="1373"/>
                  </a:lnTo>
                  <a:lnTo>
                    <a:pt x="1103" y="1373"/>
                  </a:lnTo>
                  <a:lnTo>
                    <a:pt x="1100" y="1373"/>
                  </a:lnTo>
                  <a:lnTo>
                    <a:pt x="1100" y="1373"/>
                  </a:lnTo>
                  <a:lnTo>
                    <a:pt x="1100" y="1371"/>
                  </a:lnTo>
                  <a:lnTo>
                    <a:pt x="1100" y="1371"/>
                  </a:lnTo>
                  <a:lnTo>
                    <a:pt x="1100" y="1371"/>
                  </a:lnTo>
                  <a:lnTo>
                    <a:pt x="1103" y="1371"/>
                  </a:lnTo>
                  <a:lnTo>
                    <a:pt x="1103" y="1368"/>
                  </a:lnTo>
                  <a:lnTo>
                    <a:pt x="1103" y="1368"/>
                  </a:lnTo>
                  <a:lnTo>
                    <a:pt x="1103" y="1368"/>
                  </a:lnTo>
                  <a:lnTo>
                    <a:pt x="1103" y="1368"/>
                  </a:lnTo>
                  <a:lnTo>
                    <a:pt x="1100" y="1368"/>
                  </a:lnTo>
                  <a:lnTo>
                    <a:pt x="1100" y="1366"/>
                  </a:lnTo>
                  <a:lnTo>
                    <a:pt x="1100" y="1366"/>
                  </a:lnTo>
                  <a:lnTo>
                    <a:pt x="1103" y="1366"/>
                  </a:lnTo>
                  <a:lnTo>
                    <a:pt x="1103" y="1363"/>
                  </a:lnTo>
                  <a:lnTo>
                    <a:pt x="1103" y="1363"/>
                  </a:lnTo>
                  <a:lnTo>
                    <a:pt x="1103" y="1361"/>
                  </a:lnTo>
                  <a:lnTo>
                    <a:pt x="1100" y="1359"/>
                  </a:lnTo>
                  <a:lnTo>
                    <a:pt x="1100" y="1356"/>
                  </a:lnTo>
                  <a:lnTo>
                    <a:pt x="1100" y="1356"/>
                  </a:lnTo>
                  <a:lnTo>
                    <a:pt x="1100" y="1356"/>
                  </a:lnTo>
                  <a:lnTo>
                    <a:pt x="1100" y="1354"/>
                  </a:lnTo>
                  <a:lnTo>
                    <a:pt x="1098" y="1354"/>
                  </a:lnTo>
                  <a:lnTo>
                    <a:pt x="1096" y="1352"/>
                  </a:lnTo>
                  <a:lnTo>
                    <a:pt x="1096" y="1349"/>
                  </a:lnTo>
                  <a:lnTo>
                    <a:pt x="1096" y="1349"/>
                  </a:lnTo>
                  <a:lnTo>
                    <a:pt x="1096" y="1349"/>
                  </a:lnTo>
                  <a:lnTo>
                    <a:pt x="1096" y="1349"/>
                  </a:lnTo>
                  <a:lnTo>
                    <a:pt x="1098" y="1347"/>
                  </a:lnTo>
                  <a:lnTo>
                    <a:pt x="1098" y="1345"/>
                  </a:lnTo>
                  <a:lnTo>
                    <a:pt x="1100" y="1345"/>
                  </a:lnTo>
                  <a:lnTo>
                    <a:pt x="1100" y="1342"/>
                  </a:lnTo>
                  <a:lnTo>
                    <a:pt x="1100" y="1342"/>
                  </a:lnTo>
                  <a:lnTo>
                    <a:pt x="1100" y="1342"/>
                  </a:lnTo>
                  <a:lnTo>
                    <a:pt x="1100" y="1340"/>
                  </a:lnTo>
                  <a:lnTo>
                    <a:pt x="1100" y="1340"/>
                  </a:lnTo>
                  <a:lnTo>
                    <a:pt x="1100" y="1340"/>
                  </a:lnTo>
                  <a:lnTo>
                    <a:pt x="1100" y="1340"/>
                  </a:lnTo>
                  <a:lnTo>
                    <a:pt x="1103" y="1340"/>
                  </a:lnTo>
                  <a:lnTo>
                    <a:pt x="1103" y="1342"/>
                  </a:lnTo>
                  <a:lnTo>
                    <a:pt x="1103" y="1349"/>
                  </a:lnTo>
                  <a:lnTo>
                    <a:pt x="1103" y="1349"/>
                  </a:lnTo>
                  <a:lnTo>
                    <a:pt x="1103" y="1352"/>
                  </a:lnTo>
                  <a:lnTo>
                    <a:pt x="1105" y="1352"/>
                  </a:lnTo>
                  <a:lnTo>
                    <a:pt x="1105" y="1352"/>
                  </a:lnTo>
                  <a:lnTo>
                    <a:pt x="1105" y="1352"/>
                  </a:lnTo>
                  <a:lnTo>
                    <a:pt x="1105" y="1352"/>
                  </a:lnTo>
                  <a:lnTo>
                    <a:pt x="1105" y="1352"/>
                  </a:lnTo>
                  <a:lnTo>
                    <a:pt x="1105" y="1352"/>
                  </a:lnTo>
                  <a:lnTo>
                    <a:pt x="1105" y="1352"/>
                  </a:lnTo>
                  <a:lnTo>
                    <a:pt x="1107" y="1352"/>
                  </a:lnTo>
                  <a:lnTo>
                    <a:pt x="1107" y="1352"/>
                  </a:lnTo>
                  <a:lnTo>
                    <a:pt x="1110" y="1352"/>
                  </a:lnTo>
                  <a:lnTo>
                    <a:pt x="1110" y="1352"/>
                  </a:lnTo>
                  <a:lnTo>
                    <a:pt x="1112" y="1354"/>
                  </a:lnTo>
                  <a:lnTo>
                    <a:pt x="1112" y="1354"/>
                  </a:lnTo>
                  <a:lnTo>
                    <a:pt x="1112" y="1352"/>
                  </a:lnTo>
                  <a:lnTo>
                    <a:pt x="1115" y="1349"/>
                  </a:lnTo>
                  <a:lnTo>
                    <a:pt x="1115" y="1349"/>
                  </a:lnTo>
                  <a:lnTo>
                    <a:pt x="1115" y="1349"/>
                  </a:lnTo>
                  <a:lnTo>
                    <a:pt x="1115" y="1347"/>
                  </a:lnTo>
                  <a:lnTo>
                    <a:pt x="1115" y="1345"/>
                  </a:lnTo>
                  <a:lnTo>
                    <a:pt x="1115" y="1345"/>
                  </a:lnTo>
                  <a:lnTo>
                    <a:pt x="1115" y="1345"/>
                  </a:lnTo>
                  <a:lnTo>
                    <a:pt x="1115" y="1345"/>
                  </a:lnTo>
                  <a:lnTo>
                    <a:pt x="1115" y="1342"/>
                  </a:lnTo>
                  <a:lnTo>
                    <a:pt x="1115" y="1342"/>
                  </a:lnTo>
                  <a:lnTo>
                    <a:pt x="1115" y="1342"/>
                  </a:lnTo>
                  <a:lnTo>
                    <a:pt x="1115" y="1342"/>
                  </a:lnTo>
                  <a:lnTo>
                    <a:pt x="1115" y="1340"/>
                  </a:lnTo>
                  <a:lnTo>
                    <a:pt x="1115" y="1340"/>
                  </a:lnTo>
                  <a:lnTo>
                    <a:pt x="1115" y="1337"/>
                  </a:lnTo>
                  <a:lnTo>
                    <a:pt x="1115" y="1337"/>
                  </a:lnTo>
                  <a:lnTo>
                    <a:pt x="1115" y="1335"/>
                  </a:lnTo>
                  <a:lnTo>
                    <a:pt x="1112" y="1333"/>
                  </a:lnTo>
                  <a:lnTo>
                    <a:pt x="1112" y="1333"/>
                  </a:lnTo>
                  <a:lnTo>
                    <a:pt x="1112" y="1330"/>
                  </a:lnTo>
                  <a:lnTo>
                    <a:pt x="1112" y="1330"/>
                  </a:lnTo>
                  <a:lnTo>
                    <a:pt x="1110" y="1328"/>
                  </a:lnTo>
                  <a:lnTo>
                    <a:pt x="1110" y="1328"/>
                  </a:lnTo>
                  <a:lnTo>
                    <a:pt x="1110" y="1326"/>
                  </a:lnTo>
                  <a:lnTo>
                    <a:pt x="1107" y="1323"/>
                  </a:lnTo>
                  <a:lnTo>
                    <a:pt x="1107" y="1323"/>
                  </a:lnTo>
                  <a:lnTo>
                    <a:pt x="1107" y="1321"/>
                  </a:lnTo>
                  <a:lnTo>
                    <a:pt x="1105" y="1321"/>
                  </a:lnTo>
                  <a:lnTo>
                    <a:pt x="1105" y="1318"/>
                  </a:lnTo>
                  <a:lnTo>
                    <a:pt x="1105" y="1316"/>
                  </a:lnTo>
                  <a:lnTo>
                    <a:pt x="1105" y="1314"/>
                  </a:lnTo>
                  <a:lnTo>
                    <a:pt x="1105" y="1314"/>
                  </a:lnTo>
                  <a:lnTo>
                    <a:pt x="1105" y="1311"/>
                  </a:lnTo>
                  <a:lnTo>
                    <a:pt x="1103" y="1307"/>
                  </a:lnTo>
                  <a:lnTo>
                    <a:pt x="1100" y="1304"/>
                  </a:lnTo>
                  <a:lnTo>
                    <a:pt x="1100" y="1302"/>
                  </a:lnTo>
                  <a:lnTo>
                    <a:pt x="1091" y="1292"/>
                  </a:lnTo>
                  <a:lnTo>
                    <a:pt x="1081" y="1288"/>
                  </a:lnTo>
                  <a:lnTo>
                    <a:pt x="1079" y="1285"/>
                  </a:lnTo>
                  <a:lnTo>
                    <a:pt x="1079" y="1285"/>
                  </a:lnTo>
                  <a:lnTo>
                    <a:pt x="1072" y="1281"/>
                  </a:lnTo>
                  <a:lnTo>
                    <a:pt x="1067" y="1276"/>
                  </a:lnTo>
                  <a:lnTo>
                    <a:pt x="1067" y="1276"/>
                  </a:lnTo>
                  <a:lnTo>
                    <a:pt x="1065" y="1273"/>
                  </a:lnTo>
                  <a:lnTo>
                    <a:pt x="1065" y="1273"/>
                  </a:lnTo>
                  <a:lnTo>
                    <a:pt x="1065" y="1273"/>
                  </a:lnTo>
                  <a:lnTo>
                    <a:pt x="1065" y="1271"/>
                  </a:lnTo>
                  <a:lnTo>
                    <a:pt x="1062" y="1271"/>
                  </a:lnTo>
                  <a:lnTo>
                    <a:pt x="1062" y="1271"/>
                  </a:lnTo>
                  <a:lnTo>
                    <a:pt x="1062" y="1269"/>
                  </a:lnTo>
                  <a:lnTo>
                    <a:pt x="1062" y="1269"/>
                  </a:lnTo>
                  <a:lnTo>
                    <a:pt x="1060" y="1266"/>
                  </a:lnTo>
                  <a:lnTo>
                    <a:pt x="1053" y="1266"/>
                  </a:lnTo>
                  <a:lnTo>
                    <a:pt x="1051" y="1269"/>
                  </a:lnTo>
                  <a:lnTo>
                    <a:pt x="1051" y="1269"/>
                  </a:lnTo>
                  <a:lnTo>
                    <a:pt x="1051" y="1269"/>
                  </a:lnTo>
                  <a:lnTo>
                    <a:pt x="1048" y="1271"/>
                  </a:lnTo>
                  <a:lnTo>
                    <a:pt x="1048" y="1273"/>
                  </a:lnTo>
                  <a:lnTo>
                    <a:pt x="1048" y="1273"/>
                  </a:lnTo>
                  <a:lnTo>
                    <a:pt x="1048" y="1276"/>
                  </a:lnTo>
                  <a:lnTo>
                    <a:pt x="1048" y="1276"/>
                  </a:lnTo>
                  <a:lnTo>
                    <a:pt x="1048" y="1278"/>
                  </a:lnTo>
                  <a:lnTo>
                    <a:pt x="1048" y="1278"/>
                  </a:lnTo>
                  <a:lnTo>
                    <a:pt x="1046" y="1283"/>
                  </a:lnTo>
                  <a:lnTo>
                    <a:pt x="1041" y="1288"/>
                  </a:lnTo>
                  <a:lnTo>
                    <a:pt x="1041" y="1290"/>
                  </a:lnTo>
                  <a:lnTo>
                    <a:pt x="1041" y="1292"/>
                  </a:lnTo>
                  <a:lnTo>
                    <a:pt x="1041" y="1295"/>
                  </a:lnTo>
                  <a:lnTo>
                    <a:pt x="1041" y="1297"/>
                  </a:lnTo>
                  <a:lnTo>
                    <a:pt x="1041" y="1297"/>
                  </a:lnTo>
                  <a:lnTo>
                    <a:pt x="1041" y="1300"/>
                  </a:lnTo>
                  <a:lnTo>
                    <a:pt x="1041" y="1302"/>
                  </a:lnTo>
                  <a:lnTo>
                    <a:pt x="1044" y="1304"/>
                  </a:lnTo>
                  <a:lnTo>
                    <a:pt x="1044" y="1307"/>
                  </a:lnTo>
                  <a:lnTo>
                    <a:pt x="1044" y="1307"/>
                  </a:lnTo>
                  <a:lnTo>
                    <a:pt x="1044" y="1307"/>
                  </a:lnTo>
                  <a:lnTo>
                    <a:pt x="1044" y="1307"/>
                  </a:lnTo>
                  <a:lnTo>
                    <a:pt x="1044" y="1307"/>
                  </a:lnTo>
                  <a:lnTo>
                    <a:pt x="1044" y="1309"/>
                  </a:lnTo>
                  <a:lnTo>
                    <a:pt x="1044" y="1309"/>
                  </a:lnTo>
                  <a:lnTo>
                    <a:pt x="1044" y="1311"/>
                  </a:lnTo>
                  <a:lnTo>
                    <a:pt x="1044" y="1311"/>
                  </a:lnTo>
                  <a:lnTo>
                    <a:pt x="1044" y="1311"/>
                  </a:lnTo>
                  <a:lnTo>
                    <a:pt x="1044" y="1311"/>
                  </a:lnTo>
                  <a:lnTo>
                    <a:pt x="1046" y="1314"/>
                  </a:lnTo>
                  <a:lnTo>
                    <a:pt x="1046" y="1314"/>
                  </a:lnTo>
                  <a:lnTo>
                    <a:pt x="1046" y="1316"/>
                  </a:lnTo>
                  <a:lnTo>
                    <a:pt x="1046" y="1316"/>
                  </a:lnTo>
                  <a:lnTo>
                    <a:pt x="1046" y="1318"/>
                  </a:lnTo>
                  <a:lnTo>
                    <a:pt x="1046" y="1321"/>
                  </a:lnTo>
                  <a:lnTo>
                    <a:pt x="1046" y="1321"/>
                  </a:lnTo>
                  <a:lnTo>
                    <a:pt x="1046" y="1323"/>
                  </a:lnTo>
                  <a:lnTo>
                    <a:pt x="1046" y="1323"/>
                  </a:lnTo>
                  <a:lnTo>
                    <a:pt x="1046" y="1323"/>
                  </a:lnTo>
                  <a:lnTo>
                    <a:pt x="1046" y="1323"/>
                  </a:lnTo>
                  <a:lnTo>
                    <a:pt x="1046" y="1326"/>
                  </a:lnTo>
                  <a:lnTo>
                    <a:pt x="1046" y="1326"/>
                  </a:lnTo>
                  <a:lnTo>
                    <a:pt x="1044" y="1326"/>
                  </a:lnTo>
                  <a:lnTo>
                    <a:pt x="1046" y="1323"/>
                  </a:lnTo>
                  <a:lnTo>
                    <a:pt x="1044" y="1321"/>
                  </a:lnTo>
                  <a:lnTo>
                    <a:pt x="1044" y="1318"/>
                  </a:lnTo>
                  <a:lnTo>
                    <a:pt x="1044" y="1318"/>
                  </a:lnTo>
                  <a:lnTo>
                    <a:pt x="1041" y="1318"/>
                  </a:lnTo>
                  <a:lnTo>
                    <a:pt x="1041" y="1318"/>
                  </a:lnTo>
                  <a:lnTo>
                    <a:pt x="1041" y="1321"/>
                  </a:lnTo>
                  <a:lnTo>
                    <a:pt x="1041" y="1321"/>
                  </a:lnTo>
                  <a:lnTo>
                    <a:pt x="1039" y="1323"/>
                  </a:lnTo>
                  <a:lnTo>
                    <a:pt x="1041" y="1326"/>
                  </a:lnTo>
                  <a:lnTo>
                    <a:pt x="1039" y="1326"/>
                  </a:lnTo>
                  <a:lnTo>
                    <a:pt x="1039" y="1326"/>
                  </a:lnTo>
                  <a:lnTo>
                    <a:pt x="1039" y="1328"/>
                  </a:lnTo>
                  <a:lnTo>
                    <a:pt x="1039" y="1328"/>
                  </a:lnTo>
                  <a:lnTo>
                    <a:pt x="1039" y="1330"/>
                  </a:lnTo>
                  <a:lnTo>
                    <a:pt x="1041" y="1333"/>
                  </a:lnTo>
                  <a:lnTo>
                    <a:pt x="1041" y="1333"/>
                  </a:lnTo>
                  <a:lnTo>
                    <a:pt x="1044" y="1333"/>
                  </a:lnTo>
                  <a:lnTo>
                    <a:pt x="1044" y="1333"/>
                  </a:lnTo>
                  <a:lnTo>
                    <a:pt x="1044" y="1335"/>
                  </a:lnTo>
                  <a:lnTo>
                    <a:pt x="1044" y="1335"/>
                  </a:lnTo>
                  <a:lnTo>
                    <a:pt x="1044" y="1337"/>
                  </a:lnTo>
                  <a:lnTo>
                    <a:pt x="1044" y="1337"/>
                  </a:lnTo>
                  <a:lnTo>
                    <a:pt x="1044" y="1337"/>
                  </a:lnTo>
                  <a:lnTo>
                    <a:pt x="1044" y="1340"/>
                  </a:lnTo>
                  <a:lnTo>
                    <a:pt x="1044" y="1340"/>
                  </a:lnTo>
                  <a:lnTo>
                    <a:pt x="1041" y="1340"/>
                  </a:lnTo>
                  <a:lnTo>
                    <a:pt x="1041" y="1340"/>
                  </a:lnTo>
                  <a:lnTo>
                    <a:pt x="1041" y="1340"/>
                  </a:lnTo>
                  <a:lnTo>
                    <a:pt x="1044" y="1340"/>
                  </a:lnTo>
                  <a:lnTo>
                    <a:pt x="1041" y="1342"/>
                  </a:lnTo>
                  <a:lnTo>
                    <a:pt x="1041" y="1342"/>
                  </a:lnTo>
                  <a:lnTo>
                    <a:pt x="1039" y="1345"/>
                  </a:lnTo>
                  <a:lnTo>
                    <a:pt x="1041" y="1345"/>
                  </a:lnTo>
                  <a:lnTo>
                    <a:pt x="1039" y="1345"/>
                  </a:lnTo>
                  <a:lnTo>
                    <a:pt x="1041" y="1345"/>
                  </a:lnTo>
                  <a:lnTo>
                    <a:pt x="1041" y="1347"/>
                  </a:lnTo>
                  <a:lnTo>
                    <a:pt x="1041" y="1347"/>
                  </a:lnTo>
                  <a:lnTo>
                    <a:pt x="1041" y="1349"/>
                  </a:lnTo>
                  <a:lnTo>
                    <a:pt x="1041" y="1349"/>
                  </a:lnTo>
                  <a:lnTo>
                    <a:pt x="1039" y="1349"/>
                  </a:lnTo>
                  <a:lnTo>
                    <a:pt x="1039" y="1352"/>
                  </a:lnTo>
                  <a:lnTo>
                    <a:pt x="1039" y="1352"/>
                  </a:lnTo>
                  <a:lnTo>
                    <a:pt x="1036" y="1354"/>
                  </a:lnTo>
                  <a:lnTo>
                    <a:pt x="1036" y="1354"/>
                  </a:lnTo>
                  <a:lnTo>
                    <a:pt x="1036" y="1356"/>
                  </a:lnTo>
                  <a:lnTo>
                    <a:pt x="1036" y="1356"/>
                  </a:lnTo>
                  <a:lnTo>
                    <a:pt x="1036" y="1356"/>
                  </a:lnTo>
                  <a:lnTo>
                    <a:pt x="1036" y="1356"/>
                  </a:lnTo>
                  <a:lnTo>
                    <a:pt x="1036" y="1359"/>
                  </a:lnTo>
                  <a:lnTo>
                    <a:pt x="1039" y="1359"/>
                  </a:lnTo>
                  <a:lnTo>
                    <a:pt x="1039" y="1359"/>
                  </a:lnTo>
                  <a:lnTo>
                    <a:pt x="1036" y="1361"/>
                  </a:lnTo>
                  <a:lnTo>
                    <a:pt x="1036" y="1361"/>
                  </a:lnTo>
                  <a:lnTo>
                    <a:pt x="1034" y="1363"/>
                  </a:lnTo>
                  <a:lnTo>
                    <a:pt x="1034" y="1361"/>
                  </a:lnTo>
                  <a:lnTo>
                    <a:pt x="1034" y="1361"/>
                  </a:lnTo>
                  <a:lnTo>
                    <a:pt x="1032" y="1359"/>
                  </a:lnTo>
                  <a:lnTo>
                    <a:pt x="1032" y="1359"/>
                  </a:lnTo>
                  <a:lnTo>
                    <a:pt x="1032" y="1356"/>
                  </a:lnTo>
                  <a:lnTo>
                    <a:pt x="1032" y="1356"/>
                  </a:lnTo>
                  <a:lnTo>
                    <a:pt x="1032" y="1354"/>
                  </a:lnTo>
                  <a:lnTo>
                    <a:pt x="1032" y="1354"/>
                  </a:lnTo>
                  <a:lnTo>
                    <a:pt x="1032" y="1354"/>
                  </a:lnTo>
                  <a:lnTo>
                    <a:pt x="1032" y="1354"/>
                  </a:lnTo>
                  <a:lnTo>
                    <a:pt x="1032" y="1354"/>
                  </a:lnTo>
                  <a:lnTo>
                    <a:pt x="1029" y="1352"/>
                  </a:lnTo>
                  <a:lnTo>
                    <a:pt x="1027" y="1354"/>
                  </a:lnTo>
                  <a:lnTo>
                    <a:pt x="1025" y="1354"/>
                  </a:lnTo>
                  <a:lnTo>
                    <a:pt x="1029" y="1352"/>
                  </a:lnTo>
                  <a:lnTo>
                    <a:pt x="1029" y="1352"/>
                  </a:lnTo>
                  <a:lnTo>
                    <a:pt x="1029" y="1349"/>
                  </a:lnTo>
                  <a:lnTo>
                    <a:pt x="1022" y="1347"/>
                  </a:lnTo>
                  <a:lnTo>
                    <a:pt x="1020" y="1347"/>
                  </a:lnTo>
                  <a:lnTo>
                    <a:pt x="1020" y="1347"/>
                  </a:lnTo>
                  <a:lnTo>
                    <a:pt x="1020" y="1345"/>
                  </a:lnTo>
                  <a:lnTo>
                    <a:pt x="1020" y="1345"/>
                  </a:lnTo>
                  <a:lnTo>
                    <a:pt x="1020" y="1345"/>
                  </a:lnTo>
                  <a:lnTo>
                    <a:pt x="1020" y="1345"/>
                  </a:lnTo>
                  <a:lnTo>
                    <a:pt x="1022" y="1342"/>
                  </a:lnTo>
                  <a:lnTo>
                    <a:pt x="1022" y="1342"/>
                  </a:lnTo>
                  <a:lnTo>
                    <a:pt x="1022" y="1337"/>
                  </a:lnTo>
                  <a:lnTo>
                    <a:pt x="1022" y="1337"/>
                  </a:lnTo>
                  <a:lnTo>
                    <a:pt x="1022" y="1337"/>
                  </a:lnTo>
                  <a:lnTo>
                    <a:pt x="1022" y="1337"/>
                  </a:lnTo>
                  <a:lnTo>
                    <a:pt x="1022" y="1335"/>
                  </a:lnTo>
                  <a:lnTo>
                    <a:pt x="1020" y="1335"/>
                  </a:lnTo>
                  <a:lnTo>
                    <a:pt x="1020" y="1335"/>
                  </a:lnTo>
                  <a:lnTo>
                    <a:pt x="1020" y="1335"/>
                  </a:lnTo>
                  <a:lnTo>
                    <a:pt x="1020" y="1335"/>
                  </a:lnTo>
                  <a:lnTo>
                    <a:pt x="1020" y="1333"/>
                  </a:lnTo>
                  <a:lnTo>
                    <a:pt x="1020" y="1333"/>
                  </a:lnTo>
                  <a:lnTo>
                    <a:pt x="1020" y="1333"/>
                  </a:lnTo>
                  <a:lnTo>
                    <a:pt x="1022" y="1333"/>
                  </a:lnTo>
                  <a:lnTo>
                    <a:pt x="1020" y="1330"/>
                  </a:lnTo>
                  <a:lnTo>
                    <a:pt x="1020" y="1330"/>
                  </a:lnTo>
                  <a:lnTo>
                    <a:pt x="1020" y="1330"/>
                  </a:lnTo>
                  <a:lnTo>
                    <a:pt x="1018" y="1330"/>
                  </a:lnTo>
                  <a:lnTo>
                    <a:pt x="1020" y="1328"/>
                  </a:lnTo>
                  <a:lnTo>
                    <a:pt x="1020" y="1328"/>
                  </a:lnTo>
                  <a:lnTo>
                    <a:pt x="1020" y="1328"/>
                  </a:lnTo>
                  <a:lnTo>
                    <a:pt x="1020" y="1326"/>
                  </a:lnTo>
                  <a:lnTo>
                    <a:pt x="1020" y="1326"/>
                  </a:lnTo>
                  <a:lnTo>
                    <a:pt x="1020" y="1323"/>
                  </a:lnTo>
                  <a:lnTo>
                    <a:pt x="1020" y="1323"/>
                  </a:lnTo>
                  <a:lnTo>
                    <a:pt x="1020" y="1321"/>
                  </a:lnTo>
                  <a:lnTo>
                    <a:pt x="1020" y="1321"/>
                  </a:lnTo>
                  <a:lnTo>
                    <a:pt x="1018" y="1321"/>
                  </a:lnTo>
                  <a:lnTo>
                    <a:pt x="1018" y="1321"/>
                  </a:lnTo>
                  <a:lnTo>
                    <a:pt x="1018" y="1318"/>
                  </a:lnTo>
                  <a:lnTo>
                    <a:pt x="1018" y="1318"/>
                  </a:lnTo>
                  <a:lnTo>
                    <a:pt x="1018" y="1316"/>
                  </a:lnTo>
                  <a:lnTo>
                    <a:pt x="1018" y="1316"/>
                  </a:lnTo>
                  <a:lnTo>
                    <a:pt x="1018" y="1316"/>
                  </a:lnTo>
                  <a:lnTo>
                    <a:pt x="1018" y="1316"/>
                  </a:lnTo>
                  <a:lnTo>
                    <a:pt x="1020" y="1316"/>
                  </a:lnTo>
                  <a:lnTo>
                    <a:pt x="1020" y="1316"/>
                  </a:lnTo>
                  <a:lnTo>
                    <a:pt x="1020" y="1314"/>
                  </a:lnTo>
                  <a:lnTo>
                    <a:pt x="1020" y="1314"/>
                  </a:lnTo>
                  <a:lnTo>
                    <a:pt x="1020" y="1314"/>
                  </a:lnTo>
                  <a:lnTo>
                    <a:pt x="1020" y="1314"/>
                  </a:lnTo>
                  <a:lnTo>
                    <a:pt x="1020" y="1314"/>
                  </a:lnTo>
                  <a:lnTo>
                    <a:pt x="1020" y="1311"/>
                  </a:lnTo>
                  <a:lnTo>
                    <a:pt x="1020" y="1311"/>
                  </a:lnTo>
                  <a:lnTo>
                    <a:pt x="1020" y="1311"/>
                  </a:lnTo>
                  <a:lnTo>
                    <a:pt x="1020" y="1311"/>
                  </a:lnTo>
                  <a:lnTo>
                    <a:pt x="1018" y="1311"/>
                  </a:lnTo>
                  <a:lnTo>
                    <a:pt x="1015" y="1314"/>
                  </a:lnTo>
                  <a:lnTo>
                    <a:pt x="1015" y="1314"/>
                  </a:lnTo>
                  <a:lnTo>
                    <a:pt x="1015" y="1311"/>
                  </a:lnTo>
                  <a:lnTo>
                    <a:pt x="1015" y="1311"/>
                  </a:lnTo>
                  <a:lnTo>
                    <a:pt x="1018" y="1311"/>
                  </a:lnTo>
                  <a:lnTo>
                    <a:pt x="1018" y="1309"/>
                  </a:lnTo>
                  <a:lnTo>
                    <a:pt x="1020" y="1309"/>
                  </a:lnTo>
                  <a:lnTo>
                    <a:pt x="1020" y="1309"/>
                  </a:lnTo>
                  <a:lnTo>
                    <a:pt x="1020" y="1309"/>
                  </a:lnTo>
                  <a:lnTo>
                    <a:pt x="1020" y="1309"/>
                  </a:lnTo>
                  <a:lnTo>
                    <a:pt x="1018" y="1309"/>
                  </a:lnTo>
                  <a:lnTo>
                    <a:pt x="1018" y="1309"/>
                  </a:lnTo>
                  <a:lnTo>
                    <a:pt x="1020" y="1307"/>
                  </a:lnTo>
                  <a:lnTo>
                    <a:pt x="1020" y="1307"/>
                  </a:lnTo>
                  <a:lnTo>
                    <a:pt x="1018" y="1307"/>
                  </a:lnTo>
                  <a:lnTo>
                    <a:pt x="1015" y="1304"/>
                  </a:lnTo>
                  <a:lnTo>
                    <a:pt x="1013" y="1304"/>
                  </a:lnTo>
                  <a:lnTo>
                    <a:pt x="1013" y="1304"/>
                  </a:lnTo>
                  <a:lnTo>
                    <a:pt x="1013" y="1304"/>
                  </a:lnTo>
                  <a:lnTo>
                    <a:pt x="1013" y="1304"/>
                  </a:lnTo>
                  <a:lnTo>
                    <a:pt x="1013" y="1302"/>
                  </a:lnTo>
                  <a:lnTo>
                    <a:pt x="1013" y="1302"/>
                  </a:lnTo>
                  <a:lnTo>
                    <a:pt x="1013" y="1302"/>
                  </a:lnTo>
                  <a:lnTo>
                    <a:pt x="1013" y="1302"/>
                  </a:lnTo>
                  <a:lnTo>
                    <a:pt x="1013" y="1297"/>
                  </a:lnTo>
                  <a:lnTo>
                    <a:pt x="1010" y="1297"/>
                  </a:lnTo>
                  <a:lnTo>
                    <a:pt x="1010" y="1297"/>
                  </a:lnTo>
                  <a:lnTo>
                    <a:pt x="1008" y="1297"/>
                  </a:lnTo>
                  <a:lnTo>
                    <a:pt x="1008" y="1297"/>
                  </a:lnTo>
                  <a:lnTo>
                    <a:pt x="1008" y="1295"/>
                  </a:lnTo>
                  <a:lnTo>
                    <a:pt x="1008" y="1295"/>
                  </a:lnTo>
                  <a:lnTo>
                    <a:pt x="1008" y="1292"/>
                  </a:lnTo>
                  <a:lnTo>
                    <a:pt x="1008" y="1290"/>
                  </a:lnTo>
                  <a:lnTo>
                    <a:pt x="1008" y="1290"/>
                  </a:lnTo>
                  <a:lnTo>
                    <a:pt x="1006" y="1288"/>
                  </a:lnTo>
                  <a:lnTo>
                    <a:pt x="1006" y="1288"/>
                  </a:lnTo>
                  <a:lnTo>
                    <a:pt x="1006" y="1288"/>
                  </a:lnTo>
                  <a:lnTo>
                    <a:pt x="1003" y="1285"/>
                  </a:lnTo>
                  <a:lnTo>
                    <a:pt x="1003" y="1285"/>
                  </a:lnTo>
                  <a:lnTo>
                    <a:pt x="1001" y="1285"/>
                  </a:lnTo>
                  <a:lnTo>
                    <a:pt x="994" y="1278"/>
                  </a:lnTo>
                  <a:lnTo>
                    <a:pt x="992" y="1278"/>
                  </a:lnTo>
                  <a:lnTo>
                    <a:pt x="992" y="1278"/>
                  </a:lnTo>
                  <a:lnTo>
                    <a:pt x="992" y="1276"/>
                  </a:lnTo>
                  <a:lnTo>
                    <a:pt x="989" y="1276"/>
                  </a:lnTo>
                  <a:lnTo>
                    <a:pt x="989" y="1276"/>
                  </a:lnTo>
                  <a:lnTo>
                    <a:pt x="987" y="1273"/>
                  </a:lnTo>
                  <a:lnTo>
                    <a:pt x="982" y="1271"/>
                  </a:lnTo>
                  <a:lnTo>
                    <a:pt x="980" y="1269"/>
                  </a:lnTo>
                  <a:lnTo>
                    <a:pt x="980" y="1269"/>
                  </a:lnTo>
                  <a:lnTo>
                    <a:pt x="987" y="1273"/>
                  </a:lnTo>
                  <a:lnTo>
                    <a:pt x="989" y="1273"/>
                  </a:lnTo>
                  <a:lnTo>
                    <a:pt x="989" y="1273"/>
                  </a:lnTo>
                  <a:lnTo>
                    <a:pt x="992" y="1271"/>
                  </a:lnTo>
                  <a:lnTo>
                    <a:pt x="994" y="1269"/>
                  </a:lnTo>
                  <a:lnTo>
                    <a:pt x="994" y="1266"/>
                  </a:lnTo>
                  <a:lnTo>
                    <a:pt x="996" y="1266"/>
                  </a:lnTo>
                  <a:lnTo>
                    <a:pt x="996" y="1266"/>
                  </a:lnTo>
                  <a:lnTo>
                    <a:pt x="994" y="1269"/>
                  </a:lnTo>
                  <a:lnTo>
                    <a:pt x="994" y="1269"/>
                  </a:lnTo>
                  <a:lnTo>
                    <a:pt x="994" y="1269"/>
                  </a:lnTo>
                  <a:lnTo>
                    <a:pt x="994" y="1271"/>
                  </a:lnTo>
                  <a:lnTo>
                    <a:pt x="994" y="1271"/>
                  </a:lnTo>
                  <a:lnTo>
                    <a:pt x="994" y="1273"/>
                  </a:lnTo>
                  <a:lnTo>
                    <a:pt x="992" y="1273"/>
                  </a:lnTo>
                  <a:lnTo>
                    <a:pt x="992" y="1276"/>
                  </a:lnTo>
                  <a:lnTo>
                    <a:pt x="994" y="1276"/>
                  </a:lnTo>
                  <a:lnTo>
                    <a:pt x="996" y="1271"/>
                  </a:lnTo>
                  <a:lnTo>
                    <a:pt x="999" y="1271"/>
                  </a:lnTo>
                  <a:lnTo>
                    <a:pt x="999" y="1273"/>
                  </a:lnTo>
                  <a:lnTo>
                    <a:pt x="996" y="1273"/>
                  </a:lnTo>
                  <a:lnTo>
                    <a:pt x="996" y="1273"/>
                  </a:lnTo>
                  <a:lnTo>
                    <a:pt x="996" y="1273"/>
                  </a:lnTo>
                  <a:lnTo>
                    <a:pt x="996" y="1273"/>
                  </a:lnTo>
                  <a:lnTo>
                    <a:pt x="996" y="1273"/>
                  </a:lnTo>
                  <a:lnTo>
                    <a:pt x="996" y="1273"/>
                  </a:lnTo>
                  <a:lnTo>
                    <a:pt x="996" y="1273"/>
                  </a:lnTo>
                  <a:lnTo>
                    <a:pt x="996" y="1276"/>
                  </a:lnTo>
                  <a:lnTo>
                    <a:pt x="996" y="1276"/>
                  </a:lnTo>
                  <a:lnTo>
                    <a:pt x="996" y="1276"/>
                  </a:lnTo>
                  <a:lnTo>
                    <a:pt x="996" y="1276"/>
                  </a:lnTo>
                  <a:lnTo>
                    <a:pt x="996" y="1276"/>
                  </a:lnTo>
                  <a:lnTo>
                    <a:pt x="996" y="1276"/>
                  </a:lnTo>
                  <a:lnTo>
                    <a:pt x="999" y="1273"/>
                  </a:lnTo>
                  <a:lnTo>
                    <a:pt x="999" y="1273"/>
                  </a:lnTo>
                  <a:lnTo>
                    <a:pt x="999" y="1273"/>
                  </a:lnTo>
                  <a:lnTo>
                    <a:pt x="999" y="1276"/>
                  </a:lnTo>
                  <a:lnTo>
                    <a:pt x="999" y="1276"/>
                  </a:lnTo>
                  <a:lnTo>
                    <a:pt x="1001" y="1276"/>
                  </a:lnTo>
                  <a:lnTo>
                    <a:pt x="1001" y="1273"/>
                  </a:lnTo>
                  <a:lnTo>
                    <a:pt x="1001" y="1273"/>
                  </a:lnTo>
                  <a:lnTo>
                    <a:pt x="1001" y="1273"/>
                  </a:lnTo>
                  <a:lnTo>
                    <a:pt x="1001" y="1271"/>
                  </a:lnTo>
                  <a:lnTo>
                    <a:pt x="1001" y="1271"/>
                  </a:lnTo>
                  <a:lnTo>
                    <a:pt x="1001" y="1271"/>
                  </a:lnTo>
                  <a:lnTo>
                    <a:pt x="1001" y="1271"/>
                  </a:lnTo>
                  <a:lnTo>
                    <a:pt x="1001" y="1269"/>
                  </a:lnTo>
                  <a:lnTo>
                    <a:pt x="1001" y="1269"/>
                  </a:lnTo>
                  <a:lnTo>
                    <a:pt x="1001" y="1266"/>
                  </a:lnTo>
                  <a:lnTo>
                    <a:pt x="1001" y="1266"/>
                  </a:lnTo>
                  <a:lnTo>
                    <a:pt x="1001" y="1266"/>
                  </a:lnTo>
                  <a:lnTo>
                    <a:pt x="1001" y="1266"/>
                  </a:lnTo>
                  <a:lnTo>
                    <a:pt x="1003" y="1264"/>
                  </a:lnTo>
                  <a:lnTo>
                    <a:pt x="1003" y="1262"/>
                  </a:lnTo>
                  <a:lnTo>
                    <a:pt x="1003" y="1262"/>
                  </a:lnTo>
                  <a:lnTo>
                    <a:pt x="1006" y="1262"/>
                  </a:lnTo>
                  <a:lnTo>
                    <a:pt x="1006" y="1262"/>
                  </a:lnTo>
                  <a:lnTo>
                    <a:pt x="1006" y="1262"/>
                  </a:lnTo>
                  <a:lnTo>
                    <a:pt x="1006" y="1259"/>
                  </a:lnTo>
                  <a:lnTo>
                    <a:pt x="1006" y="1259"/>
                  </a:lnTo>
                  <a:lnTo>
                    <a:pt x="1006" y="1259"/>
                  </a:lnTo>
                  <a:lnTo>
                    <a:pt x="1006" y="1259"/>
                  </a:lnTo>
                  <a:lnTo>
                    <a:pt x="1006" y="1259"/>
                  </a:lnTo>
                  <a:lnTo>
                    <a:pt x="1003" y="1259"/>
                  </a:lnTo>
                  <a:lnTo>
                    <a:pt x="1003" y="1257"/>
                  </a:lnTo>
                  <a:lnTo>
                    <a:pt x="1003" y="1257"/>
                  </a:lnTo>
                  <a:lnTo>
                    <a:pt x="1003" y="1257"/>
                  </a:lnTo>
                  <a:lnTo>
                    <a:pt x="1003" y="1257"/>
                  </a:lnTo>
                  <a:lnTo>
                    <a:pt x="1006" y="1257"/>
                  </a:lnTo>
                  <a:lnTo>
                    <a:pt x="1006" y="1257"/>
                  </a:lnTo>
                  <a:lnTo>
                    <a:pt x="1006" y="1257"/>
                  </a:lnTo>
                  <a:lnTo>
                    <a:pt x="1006" y="1259"/>
                  </a:lnTo>
                  <a:lnTo>
                    <a:pt x="1006" y="1257"/>
                  </a:lnTo>
                  <a:lnTo>
                    <a:pt x="1006" y="1257"/>
                  </a:lnTo>
                  <a:lnTo>
                    <a:pt x="1006" y="1259"/>
                  </a:lnTo>
                  <a:lnTo>
                    <a:pt x="1006" y="1259"/>
                  </a:lnTo>
                  <a:lnTo>
                    <a:pt x="1006" y="1259"/>
                  </a:lnTo>
                  <a:lnTo>
                    <a:pt x="1008" y="1259"/>
                  </a:lnTo>
                  <a:lnTo>
                    <a:pt x="1008" y="1259"/>
                  </a:lnTo>
                  <a:lnTo>
                    <a:pt x="1008" y="1259"/>
                  </a:lnTo>
                  <a:lnTo>
                    <a:pt x="1010" y="1257"/>
                  </a:lnTo>
                  <a:lnTo>
                    <a:pt x="1010" y="1257"/>
                  </a:lnTo>
                  <a:lnTo>
                    <a:pt x="1015" y="1257"/>
                  </a:lnTo>
                  <a:lnTo>
                    <a:pt x="1015" y="1257"/>
                  </a:lnTo>
                  <a:lnTo>
                    <a:pt x="1015" y="1257"/>
                  </a:lnTo>
                  <a:lnTo>
                    <a:pt x="1015" y="1257"/>
                  </a:lnTo>
                  <a:lnTo>
                    <a:pt x="1013" y="1257"/>
                  </a:lnTo>
                  <a:lnTo>
                    <a:pt x="1013" y="1257"/>
                  </a:lnTo>
                  <a:lnTo>
                    <a:pt x="1013" y="1257"/>
                  </a:lnTo>
                  <a:lnTo>
                    <a:pt x="1013" y="1257"/>
                  </a:lnTo>
                  <a:lnTo>
                    <a:pt x="1013" y="1255"/>
                  </a:lnTo>
                  <a:lnTo>
                    <a:pt x="1013" y="1255"/>
                  </a:lnTo>
                  <a:lnTo>
                    <a:pt x="1013" y="1255"/>
                  </a:lnTo>
                  <a:lnTo>
                    <a:pt x="1013" y="1255"/>
                  </a:lnTo>
                  <a:lnTo>
                    <a:pt x="1013" y="1255"/>
                  </a:lnTo>
                  <a:lnTo>
                    <a:pt x="1010" y="1255"/>
                  </a:lnTo>
                  <a:lnTo>
                    <a:pt x="1010" y="1255"/>
                  </a:lnTo>
                  <a:lnTo>
                    <a:pt x="1010" y="1252"/>
                  </a:lnTo>
                  <a:lnTo>
                    <a:pt x="1010" y="1252"/>
                  </a:lnTo>
                  <a:lnTo>
                    <a:pt x="1008" y="1252"/>
                  </a:lnTo>
                  <a:lnTo>
                    <a:pt x="1003" y="1250"/>
                  </a:lnTo>
                  <a:lnTo>
                    <a:pt x="1001" y="1250"/>
                  </a:lnTo>
                  <a:lnTo>
                    <a:pt x="1001" y="1250"/>
                  </a:lnTo>
                  <a:lnTo>
                    <a:pt x="1001" y="1252"/>
                  </a:lnTo>
                  <a:lnTo>
                    <a:pt x="1001" y="1255"/>
                  </a:lnTo>
                  <a:lnTo>
                    <a:pt x="996" y="1255"/>
                  </a:lnTo>
                  <a:lnTo>
                    <a:pt x="996" y="1255"/>
                  </a:lnTo>
                  <a:lnTo>
                    <a:pt x="996" y="1252"/>
                  </a:lnTo>
                  <a:lnTo>
                    <a:pt x="996" y="1252"/>
                  </a:lnTo>
                  <a:lnTo>
                    <a:pt x="996" y="1250"/>
                  </a:lnTo>
                  <a:lnTo>
                    <a:pt x="994" y="1252"/>
                  </a:lnTo>
                  <a:lnTo>
                    <a:pt x="992" y="1252"/>
                  </a:lnTo>
                  <a:lnTo>
                    <a:pt x="989" y="1255"/>
                  </a:lnTo>
                  <a:lnTo>
                    <a:pt x="989" y="1255"/>
                  </a:lnTo>
                  <a:lnTo>
                    <a:pt x="987" y="1252"/>
                  </a:lnTo>
                  <a:lnTo>
                    <a:pt x="987" y="1250"/>
                  </a:lnTo>
                  <a:lnTo>
                    <a:pt x="987" y="1250"/>
                  </a:lnTo>
                  <a:lnTo>
                    <a:pt x="984" y="1250"/>
                  </a:lnTo>
                  <a:lnTo>
                    <a:pt x="982" y="1252"/>
                  </a:lnTo>
                  <a:lnTo>
                    <a:pt x="982" y="1252"/>
                  </a:lnTo>
                  <a:lnTo>
                    <a:pt x="982" y="1255"/>
                  </a:lnTo>
                  <a:lnTo>
                    <a:pt x="982" y="1255"/>
                  </a:lnTo>
                  <a:lnTo>
                    <a:pt x="975" y="1255"/>
                  </a:lnTo>
                  <a:lnTo>
                    <a:pt x="975" y="1255"/>
                  </a:lnTo>
                  <a:lnTo>
                    <a:pt x="975" y="1255"/>
                  </a:lnTo>
                  <a:lnTo>
                    <a:pt x="975" y="1257"/>
                  </a:lnTo>
                  <a:lnTo>
                    <a:pt x="975" y="1255"/>
                  </a:lnTo>
                  <a:lnTo>
                    <a:pt x="975" y="1255"/>
                  </a:lnTo>
                  <a:lnTo>
                    <a:pt x="980" y="1252"/>
                  </a:lnTo>
                  <a:lnTo>
                    <a:pt x="982" y="1250"/>
                  </a:lnTo>
                  <a:lnTo>
                    <a:pt x="984" y="1245"/>
                  </a:lnTo>
                  <a:lnTo>
                    <a:pt x="984" y="1245"/>
                  </a:lnTo>
                  <a:lnTo>
                    <a:pt x="987" y="1245"/>
                  </a:lnTo>
                  <a:lnTo>
                    <a:pt x="987" y="1245"/>
                  </a:lnTo>
                  <a:lnTo>
                    <a:pt x="987" y="1243"/>
                  </a:lnTo>
                  <a:lnTo>
                    <a:pt x="987" y="1243"/>
                  </a:lnTo>
                  <a:lnTo>
                    <a:pt x="984" y="1243"/>
                  </a:lnTo>
                  <a:lnTo>
                    <a:pt x="984" y="1243"/>
                  </a:lnTo>
                  <a:lnTo>
                    <a:pt x="984" y="1243"/>
                  </a:lnTo>
                  <a:lnTo>
                    <a:pt x="982" y="1243"/>
                  </a:lnTo>
                  <a:lnTo>
                    <a:pt x="982" y="1243"/>
                  </a:lnTo>
                  <a:lnTo>
                    <a:pt x="982" y="1243"/>
                  </a:lnTo>
                  <a:lnTo>
                    <a:pt x="982" y="1243"/>
                  </a:lnTo>
                  <a:lnTo>
                    <a:pt x="980" y="1243"/>
                  </a:lnTo>
                  <a:lnTo>
                    <a:pt x="980" y="1243"/>
                  </a:lnTo>
                  <a:lnTo>
                    <a:pt x="980" y="1243"/>
                  </a:lnTo>
                  <a:lnTo>
                    <a:pt x="980" y="1243"/>
                  </a:lnTo>
                  <a:lnTo>
                    <a:pt x="977" y="1240"/>
                  </a:lnTo>
                  <a:lnTo>
                    <a:pt x="975" y="1243"/>
                  </a:lnTo>
                  <a:lnTo>
                    <a:pt x="975" y="1243"/>
                  </a:lnTo>
                  <a:lnTo>
                    <a:pt x="975" y="1243"/>
                  </a:lnTo>
                  <a:lnTo>
                    <a:pt x="975" y="1245"/>
                  </a:lnTo>
                  <a:lnTo>
                    <a:pt x="975" y="1245"/>
                  </a:lnTo>
                  <a:lnTo>
                    <a:pt x="973" y="1245"/>
                  </a:lnTo>
                  <a:lnTo>
                    <a:pt x="973" y="1245"/>
                  </a:lnTo>
                  <a:lnTo>
                    <a:pt x="973" y="1245"/>
                  </a:lnTo>
                  <a:lnTo>
                    <a:pt x="973" y="1247"/>
                  </a:lnTo>
                  <a:lnTo>
                    <a:pt x="973" y="1247"/>
                  </a:lnTo>
                  <a:lnTo>
                    <a:pt x="973" y="1247"/>
                  </a:lnTo>
                  <a:lnTo>
                    <a:pt x="973" y="1247"/>
                  </a:lnTo>
                  <a:lnTo>
                    <a:pt x="973" y="1250"/>
                  </a:lnTo>
                  <a:lnTo>
                    <a:pt x="973" y="1250"/>
                  </a:lnTo>
                  <a:lnTo>
                    <a:pt x="970" y="1252"/>
                  </a:lnTo>
                  <a:lnTo>
                    <a:pt x="970" y="1252"/>
                  </a:lnTo>
                  <a:lnTo>
                    <a:pt x="968" y="1252"/>
                  </a:lnTo>
                  <a:lnTo>
                    <a:pt x="968" y="1252"/>
                  </a:lnTo>
                  <a:lnTo>
                    <a:pt x="970" y="1255"/>
                  </a:lnTo>
                  <a:lnTo>
                    <a:pt x="968" y="1255"/>
                  </a:lnTo>
                  <a:lnTo>
                    <a:pt x="968" y="1255"/>
                  </a:lnTo>
                  <a:lnTo>
                    <a:pt x="965" y="1257"/>
                  </a:lnTo>
                  <a:lnTo>
                    <a:pt x="968" y="1259"/>
                  </a:lnTo>
                  <a:lnTo>
                    <a:pt x="965" y="1259"/>
                  </a:lnTo>
                  <a:lnTo>
                    <a:pt x="963" y="1257"/>
                  </a:lnTo>
                  <a:lnTo>
                    <a:pt x="963" y="1257"/>
                  </a:lnTo>
                  <a:lnTo>
                    <a:pt x="961" y="1255"/>
                  </a:lnTo>
                  <a:lnTo>
                    <a:pt x="956" y="1255"/>
                  </a:lnTo>
                  <a:lnTo>
                    <a:pt x="956" y="1255"/>
                  </a:lnTo>
                  <a:lnTo>
                    <a:pt x="956" y="1252"/>
                  </a:lnTo>
                  <a:lnTo>
                    <a:pt x="956" y="1252"/>
                  </a:lnTo>
                  <a:lnTo>
                    <a:pt x="956" y="1252"/>
                  </a:lnTo>
                  <a:lnTo>
                    <a:pt x="954" y="1252"/>
                  </a:lnTo>
                  <a:lnTo>
                    <a:pt x="954" y="1252"/>
                  </a:lnTo>
                  <a:lnTo>
                    <a:pt x="954" y="1252"/>
                  </a:lnTo>
                  <a:lnTo>
                    <a:pt x="954" y="1252"/>
                  </a:lnTo>
                  <a:lnTo>
                    <a:pt x="954" y="1250"/>
                  </a:lnTo>
                  <a:lnTo>
                    <a:pt x="954" y="1252"/>
                  </a:lnTo>
                  <a:lnTo>
                    <a:pt x="954" y="1252"/>
                  </a:lnTo>
                  <a:lnTo>
                    <a:pt x="954" y="1250"/>
                  </a:lnTo>
                  <a:lnTo>
                    <a:pt x="951" y="1250"/>
                  </a:lnTo>
                  <a:lnTo>
                    <a:pt x="949" y="1247"/>
                  </a:lnTo>
                  <a:lnTo>
                    <a:pt x="949" y="1247"/>
                  </a:lnTo>
                  <a:lnTo>
                    <a:pt x="949" y="1247"/>
                  </a:lnTo>
                  <a:lnTo>
                    <a:pt x="949" y="1247"/>
                  </a:lnTo>
                  <a:lnTo>
                    <a:pt x="951" y="1247"/>
                  </a:lnTo>
                  <a:lnTo>
                    <a:pt x="951" y="1247"/>
                  </a:lnTo>
                  <a:lnTo>
                    <a:pt x="951" y="1247"/>
                  </a:lnTo>
                  <a:lnTo>
                    <a:pt x="956" y="1247"/>
                  </a:lnTo>
                  <a:lnTo>
                    <a:pt x="956" y="1247"/>
                  </a:lnTo>
                  <a:lnTo>
                    <a:pt x="956" y="1247"/>
                  </a:lnTo>
                  <a:lnTo>
                    <a:pt x="954" y="1247"/>
                  </a:lnTo>
                  <a:lnTo>
                    <a:pt x="951" y="1245"/>
                  </a:lnTo>
                  <a:lnTo>
                    <a:pt x="949" y="1245"/>
                  </a:lnTo>
                  <a:lnTo>
                    <a:pt x="947" y="1245"/>
                  </a:lnTo>
                  <a:lnTo>
                    <a:pt x="949" y="1245"/>
                  </a:lnTo>
                  <a:lnTo>
                    <a:pt x="949" y="1245"/>
                  </a:lnTo>
                  <a:lnTo>
                    <a:pt x="949" y="1245"/>
                  </a:lnTo>
                  <a:lnTo>
                    <a:pt x="947" y="1245"/>
                  </a:lnTo>
                  <a:lnTo>
                    <a:pt x="947" y="1245"/>
                  </a:lnTo>
                  <a:lnTo>
                    <a:pt x="947" y="1245"/>
                  </a:lnTo>
                  <a:lnTo>
                    <a:pt x="947" y="1245"/>
                  </a:lnTo>
                  <a:lnTo>
                    <a:pt x="947" y="1243"/>
                  </a:lnTo>
                  <a:lnTo>
                    <a:pt x="947" y="1243"/>
                  </a:lnTo>
                  <a:lnTo>
                    <a:pt x="947" y="1243"/>
                  </a:lnTo>
                  <a:lnTo>
                    <a:pt x="947" y="1243"/>
                  </a:lnTo>
                  <a:lnTo>
                    <a:pt x="947" y="1240"/>
                  </a:lnTo>
                  <a:lnTo>
                    <a:pt x="947" y="1240"/>
                  </a:lnTo>
                  <a:lnTo>
                    <a:pt x="947" y="1243"/>
                  </a:lnTo>
                  <a:lnTo>
                    <a:pt x="947" y="1243"/>
                  </a:lnTo>
                  <a:lnTo>
                    <a:pt x="947" y="1243"/>
                  </a:lnTo>
                  <a:lnTo>
                    <a:pt x="947" y="1243"/>
                  </a:lnTo>
                  <a:lnTo>
                    <a:pt x="944" y="1243"/>
                  </a:lnTo>
                  <a:lnTo>
                    <a:pt x="944" y="1243"/>
                  </a:lnTo>
                  <a:lnTo>
                    <a:pt x="944" y="1243"/>
                  </a:lnTo>
                  <a:lnTo>
                    <a:pt x="939" y="1245"/>
                  </a:lnTo>
                  <a:lnTo>
                    <a:pt x="937" y="1247"/>
                  </a:lnTo>
                  <a:lnTo>
                    <a:pt x="937" y="1247"/>
                  </a:lnTo>
                  <a:lnTo>
                    <a:pt x="937" y="1247"/>
                  </a:lnTo>
                  <a:lnTo>
                    <a:pt x="935" y="1245"/>
                  </a:lnTo>
                  <a:lnTo>
                    <a:pt x="932" y="1247"/>
                  </a:lnTo>
                  <a:lnTo>
                    <a:pt x="930" y="1247"/>
                  </a:lnTo>
                  <a:lnTo>
                    <a:pt x="930" y="1245"/>
                  </a:lnTo>
                  <a:lnTo>
                    <a:pt x="928" y="1245"/>
                  </a:lnTo>
                  <a:lnTo>
                    <a:pt x="930" y="1245"/>
                  </a:lnTo>
                  <a:lnTo>
                    <a:pt x="932" y="1245"/>
                  </a:lnTo>
                  <a:lnTo>
                    <a:pt x="935" y="1245"/>
                  </a:lnTo>
                  <a:lnTo>
                    <a:pt x="935" y="1245"/>
                  </a:lnTo>
                  <a:lnTo>
                    <a:pt x="937" y="1243"/>
                  </a:lnTo>
                  <a:lnTo>
                    <a:pt x="937" y="1243"/>
                  </a:lnTo>
                  <a:lnTo>
                    <a:pt x="942" y="1243"/>
                  </a:lnTo>
                  <a:lnTo>
                    <a:pt x="942" y="1240"/>
                  </a:lnTo>
                  <a:lnTo>
                    <a:pt x="930" y="1243"/>
                  </a:lnTo>
                  <a:lnTo>
                    <a:pt x="930" y="1243"/>
                  </a:lnTo>
                  <a:lnTo>
                    <a:pt x="930" y="1243"/>
                  </a:lnTo>
                  <a:lnTo>
                    <a:pt x="935" y="1238"/>
                  </a:lnTo>
                  <a:lnTo>
                    <a:pt x="937" y="1238"/>
                  </a:lnTo>
                  <a:lnTo>
                    <a:pt x="935" y="1236"/>
                  </a:lnTo>
                  <a:lnTo>
                    <a:pt x="935" y="1236"/>
                  </a:lnTo>
                  <a:lnTo>
                    <a:pt x="937" y="1236"/>
                  </a:lnTo>
                  <a:lnTo>
                    <a:pt x="937" y="1236"/>
                  </a:lnTo>
                  <a:lnTo>
                    <a:pt x="937" y="1238"/>
                  </a:lnTo>
                  <a:lnTo>
                    <a:pt x="939" y="1238"/>
                  </a:lnTo>
                  <a:lnTo>
                    <a:pt x="939" y="1238"/>
                  </a:lnTo>
                  <a:lnTo>
                    <a:pt x="939" y="1236"/>
                  </a:lnTo>
                  <a:lnTo>
                    <a:pt x="939" y="1236"/>
                  </a:lnTo>
                  <a:lnTo>
                    <a:pt x="939" y="1236"/>
                  </a:lnTo>
                  <a:lnTo>
                    <a:pt x="939" y="1233"/>
                  </a:lnTo>
                  <a:lnTo>
                    <a:pt x="939" y="1233"/>
                  </a:lnTo>
                  <a:lnTo>
                    <a:pt x="939" y="1233"/>
                  </a:lnTo>
                  <a:lnTo>
                    <a:pt x="939" y="1233"/>
                  </a:lnTo>
                  <a:lnTo>
                    <a:pt x="939" y="1233"/>
                  </a:lnTo>
                  <a:lnTo>
                    <a:pt x="942" y="1231"/>
                  </a:lnTo>
                  <a:lnTo>
                    <a:pt x="942" y="1231"/>
                  </a:lnTo>
                  <a:lnTo>
                    <a:pt x="942" y="1231"/>
                  </a:lnTo>
                  <a:lnTo>
                    <a:pt x="942" y="1231"/>
                  </a:lnTo>
                  <a:lnTo>
                    <a:pt x="944" y="1231"/>
                  </a:lnTo>
                  <a:lnTo>
                    <a:pt x="944" y="1229"/>
                  </a:lnTo>
                  <a:lnTo>
                    <a:pt x="944" y="1229"/>
                  </a:lnTo>
                  <a:lnTo>
                    <a:pt x="944" y="1229"/>
                  </a:lnTo>
                  <a:lnTo>
                    <a:pt x="944" y="1229"/>
                  </a:lnTo>
                  <a:lnTo>
                    <a:pt x="944" y="1229"/>
                  </a:lnTo>
                  <a:lnTo>
                    <a:pt x="947" y="1226"/>
                  </a:lnTo>
                  <a:lnTo>
                    <a:pt x="949" y="1224"/>
                  </a:lnTo>
                  <a:lnTo>
                    <a:pt x="947" y="1224"/>
                  </a:lnTo>
                  <a:lnTo>
                    <a:pt x="947" y="1224"/>
                  </a:lnTo>
                  <a:lnTo>
                    <a:pt x="947" y="1224"/>
                  </a:lnTo>
                  <a:lnTo>
                    <a:pt x="949" y="1224"/>
                  </a:lnTo>
                  <a:lnTo>
                    <a:pt x="949" y="1224"/>
                  </a:lnTo>
                  <a:lnTo>
                    <a:pt x="951" y="1217"/>
                  </a:lnTo>
                  <a:lnTo>
                    <a:pt x="951" y="1217"/>
                  </a:lnTo>
                  <a:lnTo>
                    <a:pt x="951" y="1217"/>
                  </a:lnTo>
                  <a:lnTo>
                    <a:pt x="951" y="1214"/>
                  </a:lnTo>
                  <a:lnTo>
                    <a:pt x="954" y="1214"/>
                  </a:lnTo>
                  <a:lnTo>
                    <a:pt x="954" y="1214"/>
                  </a:lnTo>
                  <a:lnTo>
                    <a:pt x="954" y="1214"/>
                  </a:lnTo>
                  <a:lnTo>
                    <a:pt x="956" y="1212"/>
                  </a:lnTo>
                  <a:lnTo>
                    <a:pt x="956" y="1212"/>
                  </a:lnTo>
                  <a:lnTo>
                    <a:pt x="954" y="1210"/>
                  </a:lnTo>
                  <a:lnTo>
                    <a:pt x="951" y="1207"/>
                  </a:lnTo>
                  <a:lnTo>
                    <a:pt x="949" y="1207"/>
                  </a:lnTo>
                  <a:lnTo>
                    <a:pt x="944" y="1207"/>
                  </a:lnTo>
                  <a:lnTo>
                    <a:pt x="939" y="1210"/>
                  </a:lnTo>
                  <a:lnTo>
                    <a:pt x="939" y="1212"/>
                  </a:lnTo>
                  <a:lnTo>
                    <a:pt x="939" y="1212"/>
                  </a:lnTo>
                  <a:lnTo>
                    <a:pt x="939" y="1212"/>
                  </a:lnTo>
                  <a:lnTo>
                    <a:pt x="937" y="1210"/>
                  </a:lnTo>
                  <a:lnTo>
                    <a:pt x="937" y="1210"/>
                  </a:lnTo>
                  <a:lnTo>
                    <a:pt x="935" y="1210"/>
                  </a:lnTo>
                  <a:lnTo>
                    <a:pt x="935" y="1210"/>
                  </a:lnTo>
                  <a:lnTo>
                    <a:pt x="937" y="1207"/>
                  </a:lnTo>
                  <a:lnTo>
                    <a:pt x="939" y="1207"/>
                  </a:lnTo>
                  <a:lnTo>
                    <a:pt x="939" y="1205"/>
                  </a:lnTo>
                  <a:lnTo>
                    <a:pt x="939" y="1205"/>
                  </a:lnTo>
                  <a:lnTo>
                    <a:pt x="939" y="1202"/>
                  </a:lnTo>
                  <a:lnTo>
                    <a:pt x="942" y="1202"/>
                  </a:lnTo>
                  <a:lnTo>
                    <a:pt x="939" y="1202"/>
                  </a:lnTo>
                  <a:lnTo>
                    <a:pt x="939" y="1200"/>
                  </a:lnTo>
                  <a:lnTo>
                    <a:pt x="939" y="1200"/>
                  </a:lnTo>
                  <a:lnTo>
                    <a:pt x="937" y="1200"/>
                  </a:lnTo>
                  <a:lnTo>
                    <a:pt x="937" y="1200"/>
                  </a:lnTo>
                  <a:lnTo>
                    <a:pt x="939" y="1200"/>
                  </a:lnTo>
                  <a:lnTo>
                    <a:pt x="942" y="1200"/>
                  </a:lnTo>
                  <a:lnTo>
                    <a:pt x="942" y="1198"/>
                  </a:lnTo>
                  <a:lnTo>
                    <a:pt x="942" y="1198"/>
                  </a:lnTo>
                  <a:lnTo>
                    <a:pt x="942" y="1200"/>
                  </a:lnTo>
                  <a:lnTo>
                    <a:pt x="944" y="1200"/>
                  </a:lnTo>
                  <a:lnTo>
                    <a:pt x="944" y="1198"/>
                  </a:lnTo>
                  <a:lnTo>
                    <a:pt x="944" y="1198"/>
                  </a:lnTo>
                  <a:lnTo>
                    <a:pt x="944" y="1198"/>
                  </a:lnTo>
                  <a:lnTo>
                    <a:pt x="944" y="1198"/>
                  </a:lnTo>
                  <a:lnTo>
                    <a:pt x="944" y="1198"/>
                  </a:lnTo>
                  <a:lnTo>
                    <a:pt x="944" y="1195"/>
                  </a:lnTo>
                  <a:lnTo>
                    <a:pt x="942" y="1195"/>
                  </a:lnTo>
                  <a:lnTo>
                    <a:pt x="939" y="1195"/>
                  </a:lnTo>
                  <a:lnTo>
                    <a:pt x="942" y="1195"/>
                  </a:lnTo>
                  <a:lnTo>
                    <a:pt x="942" y="1195"/>
                  </a:lnTo>
                  <a:lnTo>
                    <a:pt x="942" y="1193"/>
                  </a:lnTo>
                  <a:lnTo>
                    <a:pt x="942" y="1193"/>
                  </a:lnTo>
                  <a:lnTo>
                    <a:pt x="944" y="1195"/>
                  </a:lnTo>
                  <a:lnTo>
                    <a:pt x="944" y="1198"/>
                  </a:lnTo>
                  <a:lnTo>
                    <a:pt x="944" y="1198"/>
                  </a:lnTo>
                  <a:lnTo>
                    <a:pt x="944" y="1198"/>
                  </a:lnTo>
                  <a:lnTo>
                    <a:pt x="947" y="1200"/>
                  </a:lnTo>
                  <a:lnTo>
                    <a:pt x="949" y="1200"/>
                  </a:lnTo>
                  <a:lnTo>
                    <a:pt x="949" y="1200"/>
                  </a:lnTo>
                  <a:lnTo>
                    <a:pt x="951" y="1200"/>
                  </a:lnTo>
                  <a:lnTo>
                    <a:pt x="951" y="1202"/>
                  </a:lnTo>
                  <a:lnTo>
                    <a:pt x="951" y="1202"/>
                  </a:lnTo>
                  <a:lnTo>
                    <a:pt x="954" y="1205"/>
                  </a:lnTo>
                  <a:lnTo>
                    <a:pt x="956" y="1202"/>
                  </a:lnTo>
                  <a:lnTo>
                    <a:pt x="958" y="1202"/>
                  </a:lnTo>
                  <a:lnTo>
                    <a:pt x="958" y="1202"/>
                  </a:lnTo>
                  <a:lnTo>
                    <a:pt x="963" y="1202"/>
                  </a:lnTo>
                  <a:lnTo>
                    <a:pt x="968" y="1200"/>
                  </a:lnTo>
                  <a:lnTo>
                    <a:pt x="968" y="1200"/>
                  </a:lnTo>
                  <a:lnTo>
                    <a:pt x="968" y="1200"/>
                  </a:lnTo>
                  <a:lnTo>
                    <a:pt x="968" y="1198"/>
                  </a:lnTo>
                  <a:lnTo>
                    <a:pt x="968" y="1198"/>
                  </a:lnTo>
                  <a:lnTo>
                    <a:pt x="965" y="1195"/>
                  </a:lnTo>
                  <a:lnTo>
                    <a:pt x="963" y="1193"/>
                  </a:lnTo>
                  <a:lnTo>
                    <a:pt x="963" y="1193"/>
                  </a:lnTo>
                  <a:lnTo>
                    <a:pt x="963" y="1193"/>
                  </a:lnTo>
                  <a:lnTo>
                    <a:pt x="963" y="1193"/>
                  </a:lnTo>
                  <a:lnTo>
                    <a:pt x="963" y="1193"/>
                  </a:lnTo>
                  <a:lnTo>
                    <a:pt x="963" y="1195"/>
                  </a:lnTo>
                  <a:lnTo>
                    <a:pt x="961" y="1195"/>
                  </a:lnTo>
                  <a:lnTo>
                    <a:pt x="961" y="1195"/>
                  </a:lnTo>
                  <a:lnTo>
                    <a:pt x="961" y="1195"/>
                  </a:lnTo>
                  <a:lnTo>
                    <a:pt x="961" y="1193"/>
                  </a:lnTo>
                  <a:lnTo>
                    <a:pt x="961" y="1191"/>
                  </a:lnTo>
                  <a:lnTo>
                    <a:pt x="958" y="1186"/>
                  </a:lnTo>
                  <a:lnTo>
                    <a:pt x="961" y="1186"/>
                  </a:lnTo>
                  <a:lnTo>
                    <a:pt x="961" y="1186"/>
                  </a:lnTo>
                  <a:lnTo>
                    <a:pt x="961" y="1186"/>
                  </a:lnTo>
                  <a:lnTo>
                    <a:pt x="961" y="1184"/>
                  </a:lnTo>
                  <a:lnTo>
                    <a:pt x="958" y="1184"/>
                  </a:lnTo>
                  <a:lnTo>
                    <a:pt x="958" y="1184"/>
                  </a:lnTo>
                  <a:lnTo>
                    <a:pt x="958" y="1181"/>
                  </a:lnTo>
                  <a:lnTo>
                    <a:pt x="958" y="1181"/>
                  </a:lnTo>
                  <a:lnTo>
                    <a:pt x="958" y="1184"/>
                  </a:lnTo>
                  <a:lnTo>
                    <a:pt x="958" y="1184"/>
                  </a:lnTo>
                  <a:lnTo>
                    <a:pt x="958" y="1184"/>
                  </a:lnTo>
                  <a:lnTo>
                    <a:pt x="956" y="1184"/>
                  </a:lnTo>
                  <a:lnTo>
                    <a:pt x="956" y="1184"/>
                  </a:lnTo>
                  <a:lnTo>
                    <a:pt x="956" y="1184"/>
                  </a:lnTo>
                  <a:lnTo>
                    <a:pt x="956" y="1181"/>
                  </a:lnTo>
                  <a:lnTo>
                    <a:pt x="954" y="1181"/>
                  </a:lnTo>
                  <a:lnTo>
                    <a:pt x="954" y="1181"/>
                  </a:lnTo>
                  <a:lnTo>
                    <a:pt x="954" y="1184"/>
                  </a:lnTo>
                  <a:lnTo>
                    <a:pt x="954" y="1184"/>
                  </a:lnTo>
                  <a:lnTo>
                    <a:pt x="954" y="1186"/>
                  </a:lnTo>
                  <a:lnTo>
                    <a:pt x="956" y="1188"/>
                  </a:lnTo>
                  <a:lnTo>
                    <a:pt x="954" y="1188"/>
                  </a:lnTo>
                  <a:lnTo>
                    <a:pt x="954" y="1188"/>
                  </a:lnTo>
                  <a:lnTo>
                    <a:pt x="954" y="1188"/>
                  </a:lnTo>
                  <a:lnTo>
                    <a:pt x="954" y="1188"/>
                  </a:lnTo>
                  <a:lnTo>
                    <a:pt x="954" y="1188"/>
                  </a:lnTo>
                  <a:lnTo>
                    <a:pt x="954" y="1191"/>
                  </a:lnTo>
                  <a:lnTo>
                    <a:pt x="954" y="1191"/>
                  </a:lnTo>
                  <a:lnTo>
                    <a:pt x="954" y="1191"/>
                  </a:lnTo>
                  <a:lnTo>
                    <a:pt x="954" y="1191"/>
                  </a:lnTo>
                  <a:lnTo>
                    <a:pt x="954" y="1191"/>
                  </a:lnTo>
                  <a:lnTo>
                    <a:pt x="954" y="1191"/>
                  </a:lnTo>
                  <a:lnTo>
                    <a:pt x="954" y="1191"/>
                  </a:lnTo>
                  <a:lnTo>
                    <a:pt x="951" y="1191"/>
                  </a:lnTo>
                  <a:lnTo>
                    <a:pt x="951" y="1188"/>
                  </a:lnTo>
                  <a:lnTo>
                    <a:pt x="951" y="1188"/>
                  </a:lnTo>
                  <a:lnTo>
                    <a:pt x="951" y="1188"/>
                  </a:lnTo>
                  <a:lnTo>
                    <a:pt x="949" y="1188"/>
                  </a:lnTo>
                  <a:lnTo>
                    <a:pt x="949" y="1188"/>
                  </a:lnTo>
                  <a:lnTo>
                    <a:pt x="949" y="1188"/>
                  </a:lnTo>
                  <a:lnTo>
                    <a:pt x="949" y="1188"/>
                  </a:lnTo>
                  <a:lnTo>
                    <a:pt x="951" y="1186"/>
                  </a:lnTo>
                  <a:lnTo>
                    <a:pt x="951" y="1186"/>
                  </a:lnTo>
                  <a:lnTo>
                    <a:pt x="951" y="1186"/>
                  </a:lnTo>
                  <a:lnTo>
                    <a:pt x="951" y="1184"/>
                  </a:lnTo>
                  <a:lnTo>
                    <a:pt x="951" y="1184"/>
                  </a:lnTo>
                  <a:lnTo>
                    <a:pt x="951" y="1181"/>
                  </a:lnTo>
                  <a:lnTo>
                    <a:pt x="951" y="1181"/>
                  </a:lnTo>
                  <a:lnTo>
                    <a:pt x="951" y="1181"/>
                  </a:lnTo>
                  <a:lnTo>
                    <a:pt x="949" y="1181"/>
                  </a:lnTo>
                  <a:lnTo>
                    <a:pt x="949" y="1181"/>
                  </a:lnTo>
                  <a:lnTo>
                    <a:pt x="949" y="1181"/>
                  </a:lnTo>
                  <a:lnTo>
                    <a:pt x="949" y="1181"/>
                  </a:lnTo>
                  <a:lnTo>
                    <a:pt x="949" y="1179"/>
                  </a:lnTo>
                  <a:lnTo>
                    <a:pt x="949" y="1179"/>
                  </a:lnTo>
                  <a:lnTo>
                    <a:pt x="949" y="1181"/>
                  </a:lnTo>
                  <a:lnTo>
                    <a:pt x="949" y="1181"/>
                  </a:lnTo>
                  <a:lnTo>
                    <a:pt x="949" y="1179"/>
                  </a:lnTo>
                  <a:lnTo>
                    <a:pt x="949" y="1179"/>
                  </a:lnTo>
                  <a:lnTo>
                    <a:pt x="949" y="1179"/>
                  </a:lnTo>
                  <a:lnTo>
                    <a:pt x="944" y="1176"/>
                  </a:lnTo>
                  <a:lnTo>
                    <a:pt x="944" y="1176"/>
                  </a:lnTo>
                  <a:lnTo>
                    <a:pt x="944" y="1176"/>
                  </a:lnTo>
                  <a:lnTo>
                    <a:pt x="947" y="1176"/>
                  </a:lnTo>
                  <a:lnTo>
                    <a:pt x="947" y="1176"/>
                  </a:lnTo>
                  <a:lnTo>
                    <a:pt x="947" y="1176"/>
                  </a:lnTo>
                  <a:lnTo>
                    <a:pt x="947" y="1174"/>
                  </a:lnTo>
                  <a:lnTo>
                    <a:pt x="947" y="1174"/>
                  </a:lnTo>
                  <a:lnTo>
                    <a:pt x="947" y="1174"/>
                  </a:lnTo>
                  <a:lnTo>
                    <a:pt x="944" y="1174"/>
                  </a:lnTo>
                  <a:lnTo>
                    <a:pt x="944" y="1174"/>
                  </a:lnTo>
                  <a:lnTo>
                    <a:pt x="944" y="1174"/>
                  </a:lnTo>
                  <a:lnTo>
                    <a:pt x="942" y="1172"/>
                  </a:lnTo>
                  <a:lnTo>
                    <a:pt x="939" y="1172"/>
                  </a:lnTo>
                  <a:lnTo>
                    <a:pt x="942" y="1172"/>
                  </a:lnTo>
                  <a:lnTo>
                    <a:pt x="942" y="1172"/>
                  </a:lnTo>
                  <a:lnTo>
                    <a:pt x="942" y="1172"/>
                  </a:lnTo>
                  <a:lnTo>
                    <a:pt x="942" y="1172"/>
                  </a:lnTo>
                  <a:lnTo>
                    <a:pt x="942" y="1169"/>
                  </a:lnTo>
                  <a:lnTo>
                    <a:pt x="942" y="1169"/>
                  </a:lnTo>
                  <a:lnTo>
                    <a:pt x="942" y="1169"/>
                  </a:lnTo>
                  <a:lnTo>
                    <a:pt x="942" y="1169"/>
                  </a:lnTo>
                  <a:lnTo>
                    <a:pt x="942" y="1169"/>
                  </a:lnTo>
                  <a:lnTo>
                    <a:pt x="939" y="1169"/>
                  </a:lnTo>
                  <a:lnTo>
                    <a:pt x="939" y="1167"/>
                  </a:lnTo>
                  <a:lnTo>
                    <a:pt x="939" y="1167"/>
                  </a:lnTo>
                  <a:lnTo>
                    <a:pt x="939" y="1165"/>
                  </a:lnTo>
                  <a:lnTo>
                    <a:pt x="939" y="1165"/>
                  </a:lnTo>
                  <a:lnTo>
                    <a:pt x="939" y="1165"/>
                  </a:lnTo>
                  <a:lnTo>
                    <a:pt x="942" y="1165"/>
                  </a:lnTo>
                  <a:lnTo>
                    <a:pt x="942" y="1165"/>
                  </a:lnTo>
                  <a:lnTo>
                    <a:pt x="942" y="1165"/>
                  </a:lnTo>
                  <a:lnTo>
                    <a:pt x="944" y="1165"/>
                  </a:lnTo>
                  <a:lnTo>
                    <a:pt x="942" y="1162"/>
                  </a:lnTo>
                  <a:lnTo>
                    <a:pt x="942" y="1162"/>
                  </a:lnTo>
                  <a:lnTo>
                    <a:pt x="939" y="1160"/>
                  </a:lnTo>
                  <a:lnTo>
                    <a:pt x="939" y="1162"/>
                  </a:lnTo>
                  <a:lnTo>
                    <a:pt x="939" y="1165"/>
                  </a:lnTo>
                  <a:lnTo>
                    <a:pt x="939" y="1165"/>
                  </a:lnTo>
                  <a:lnTo>
                    <a:pt x="937" y="1165"/>
                  </a:lnTo>
                  <a:lnTo>
                    <a:pt x="937" y="1162"/>
                  </a:lnTo>
                  <a:lnTo>
                    <a:pt x="937" y="1162"/>
                  </a:lnTo>
                  <a:lnTo>
                    <a:pt x="937" y="1162"/>
                  </a:lnTo>
                  <a:lnTo>
                    <a:pt x="937" y="1160"/>
                  </a:lnTo>
                  <a:lnTo>
                    <a:pt x="937" y="1160"/>
                  </a:lnTo>
                  <a:lnTo>
                    <a:pt x="937" y="1160"/>
                  </a:lnTo>
                  <a:lnTo>
                    <a:pt x="937" y="1160"/>
                  </a:lnTo>
                  <a:lnTo>
                    <a:pt x="935" y="1158"/>
                  </a:lnTo>
                  <a:lnTo>
                    <a:pt x="935" y="1158"/>
                  </a:lnTo>
                  <a:lnTo>
                    <a:pt x="935" y="1158"/>
                  </a:lnTo>
                  <a:lnTo>
                    <a:pt x="935" y="1158"/>
                  </a:lnTo>
                  <a:lnTo>
                    <a:pt x="935" y="1158"/>
                  </a:lnTo>
                  <a:lnTo>
                    <a:pt x="935" y="1158"/>
                  </a:lnTo>
                  <a:lnTo>
                    <a:pt x="928" y="1155"/>
                  </a:lnTo>
                  <a:lnTo>
                    <a:pt x="928" y="1158"/>
                  </a:lnTo>
                  <a:lnTo>
                    <a:pt x="925" y="1158"/>
                  </a:lnTo>
                  <a:lnTo>
                    <a:pt x="928" y="1155"/>
                  </a:lnTo>
                  <a:lnTo>
                    <a:pt x="925" y="1158"/>
                  </a:lnTo>
                  <a:lnTo>
                    <a:pt x="925" y="1155"/>
                  </a:lnTo>
                  <a:lnTo>
                    <a:pt x="925" y="1155"/>
                  </a:lnTo>
                  <a:lnTo>
                    <a:pt x="928" y="1155"/>
                  </a:lnTo>
                  <a:lnTo>
                    <a:pt x="925" y="1153"/>
                  </a:lnTo>
                  <a:lnTo>
                    <a:pt x="925" y="1153"/>
                  </a:lnTo>
                  <a:lnTo>
                    <a:pt x="925" y="1153"/>
                  </a:lnTo>
                  <a:lnTo>
                    <a:pt x="925" y="1153"/>
                  </a:lnTo>
                  <a:lnTo>
                    <a:pt x="925" y="1153"/>
                  </a:lnTo>
                  <a:lnTo>
                    <a:pt x="925" y="1150"/>
                  </a:lnTo>
                  <a:lnTo>
                    <a:pt x="925" y="1153"/>
                  </a:lnTo>
                  <a:lnTo>
                    <a:pt x="925" y="1150"/>
                  </a:lnTo>
                  <a:lnTo>
                    <a:pt x="925" y="1150"/>
                  </a:lnTo>
                  <a:lnTo>
                    <a:pt x="925" y="1150"/>
                  </a:lnTo>
                  <a:lnTo>
                    <a:pt x="925" y="1150"/>
                  </a:lnTo>
                  <a:lnTo>
                    <a:pt x="925" y="1148"/>
                  </a:lnTo>
                  <a:lnTo>
                    <a:pt x="923" y="1148"/>
                  </a:lnTo>
                  <a:lnTo>
                    <a:pt x="923" y="1148"/>
                  </a:lnTo>
                  <a:lnTo>
                    <a:pt x="921" y="1146"/>
                  </a:lnTo>
                  <a:lnTo>
                    <a:pt x="916" y="1146"/>
                  </a:lnTo>
                  <a:lnTo>
                    <a:pt x="913" y="1143"/>
                  </a:lnTo>
                  <a:lnTo>
                    <a:pt x="913" y="1143"/>
                  </a:lnTo>
                  <a:lnTo>
                    <a:pt x="913" y="1141"/>
                  </a:lnTo>
                  <a:lnTo>
                    <a:pt x="913" y="1141"/>
                  </a:lnTo>
                  <a:lnTo>
                    <a:pt x="913" y="1141"/>
                  </a:lnTo>
                  <a:lnTo>
                    <a:pt x="916" y="1143"/>
                  </a:lnTo>
                  <a:lnTo>
                    <a:pt x="916" y="1143"/>
                  </a:lnTo>
                  <a:lnTo>
                    <a:pt x="918" y="1143"/>
                  </a:lnTo>
                  <a:lnTo>
                    <a:pt x="918" y="1143"/>
                  </a:lnTo>
                  <a:lnTo>
                    <a:pt x="918" y="1141"/>
                  </a:lnTo>
                  <a:lnTo>
                    <a:pt x="918" y="1141"/>
                  </a:lnTo>
                  <a:lnTo>
                    <a:pt x="918" y="1141"/>
                  </a:lnTo>
                  <a:lnTo>
                    <a:pt x="916" y="1139"/>
                  </a:lnTo>
                  <a:lnTo>
                    <a:pt x="916" y="1136"/>
                  </a:lnTo>
                  <a:lnTo>
                    <a:pt x="916" y="1136"/>
                  </a:lnTo>
                  <a:lnTo>
                    <a:pt x="916" y="1134"/>
                  </a:lnTo>
                  <a:lnTo>
                    <a:pt x="916" y="1131"/>
                  </a:lnTo>
                  <a:lnTo>
                    <a:pt x="916" y="1129"/>
                  </a:lnTo>
                  <a:lnTo>
                    <a:pt x="916" y="1127"/>
                  </a:lnTo>
                  <a:lnTo>
                    <a:pt x="916" y="1127"/>
                  </a:lnTo>
                  <a:lnTo>
                    <a:pt x="916" y="1124"/>
                  </a:lnTo>
                  <a:lnTo>
                    <a:pt x="916" y="1124"/>
                  </a:lnTo>
                  <a:lnTo>
                    <a:pt x="916" y="1122"/>
                  </a:lnTo>
                  <a:lnTo>
                    <a:pt x="916" y="1122"/>
                  </a:lnTo>
                  <a:lnTo>
                    <a:pt x="916" y="1120"/>
                  </a:lnTo>
                  <a:lnTo>
                    <a:pt x="916" y="1120"/>
                  </a:lnTo>
                  <a:lnTo>
                    <a:pt x="916" y="1120"/>
                  </a:lnTo>
                  <a:lnTo>
                    <a:pt x="916" y="1120"/>
                  </a:lnTo>
                  <a:lnTo>
                    <a:pt x="916" y="1120"/>
                  </a:lnTo>
                  <a:lnTo>
                    <a:pt x="916" y="1117"/>
                  </a:lnTo>
                  <a:lnTo>
                    <a:pt x="916" y="1117"/>
                  </a:lnTo>
                  <a:lnTo>
                    <a:pt x="916" y="1115"/>
                  </a:lnTo>
                  <a:lnTo>
                    <a:pt x="916" y="1115"/>
                  </a:lnTo>
                  <a:lnTo>
                    <a:pt x="913" y="1113"/>
                  </a:lnTo>
                  <a:lnTo>
                    <a:pt x="913" y="1110"/>
                  </a:lnTo>
                  <a:lnTo>
                    <a:pt x="913" y="1110"/>
                  </a:lnTo>
                  <a:lnTo>
                    <a:pt x="913" y="1108"/>
                  </a:lnTo>
                  <a:lnTo>
                    <a:pt x="911" y="1108"/>
                  </a:lnTo>
                  <a:lnTo>
                    <a:pt x="911" y="1103"/>
                  </a:lnTo>
                  <a:lnTo>
                    <a:pt x="911" y="1103"/>
                  </a:lnTo>
                  <a:lnTo>
                    <a:pt x="909" y="1103"/>
                  </a:lnTo>
                  <a:lnTo>
                    <a:pt x="909" y="1101"/>
                  </a:lnTo>
                  <a:lnTo>
                    <a:pt x="911" y="1101"/>
                  </a:lnTo>
                  <a:lnTo>
                    <a:pt x="909" y="1101"/>
                  </a:lnTo>
                  <a:lnTo>
                    <a:pt x="909" y="1098"/>
                  </a:lnTo>
                  <a:lnTo>
                    <a:pt x="909" y="1098"/>
                  </a:lnTo>
                  <a:lnTo>
                    <a:pt x="909" y="1098"/>
                  </a:lnTo>
                  <a:lnTo>
                    <a:pt x="906" y="1098"/>
                  </a:lnTo>
                  <a:lnTo>
                    <a:pt x="904" y="1096"/>
                  </a:lnTo>
                  <a:lnTo>
                    <a:pt x="904" y="1096"/>
                  </a:lnTo>
                  <a:lnTo>
                    <a:pt x="904" y="1096"/>
                  </a:lnTo>
                  <a:lnTo>
                    <a:pt x="904" y="1094"/>
                  </a:lnTo>
                  <a:lnTo>
                    <a:pt x="904" y="1094"/>
                  </a:lnTo>
                  <a:lnTo>
                    <a:pt x="904" y="1094"/>
                  </a:lnTo>
                  <a:lnTo>
                    <a:pt x="904" y="1094"/>
                  </a:lnTo>
                  <a:lnTo>
                    <a:pt x="902" y="1091"/>
                  </a:lnTo>
                  <a:lnTo>
                    <a:pt x="902" y="1091"/>
                  </a:lnTo>
                  <a:lnTo>
                    <a:pt x="902" y="1091"/>
                  </a:lnTo>
                  <a:lnTo>
                    <a:pt x="902" y="1091"/>
                  </a:lnTo>
                  <a:lnTo>
                    <a:pt x="902" y="1089"/>
                  </a:lnTo>
                  <a:lnTo>
                    <a:pt x="899" y="1089"/>
                  </a:lnTo>
                  <a:lnTo>
                    <a:pt x="897" y="1086"/>
                  </a:lnTo>
                  <a:lnTo>
                    <a:pt x="897" y="1086"/>
                  </a:lnTo>
                  <a:lnTo>
                    <a:pt x="897" y="1086"/>
                  </a:lnTo>
                  <a:lnTo>
                    <a:pt x="897" y="1084"/>
                  </a:lnTo>
                  <a:lnTo>
                    <a:pt x="895" y="1084"/>
                  </a:lnTo>
                  <a:lnTo>
                    <a:pt x="892" y="1084"/>
                  </a:lnTo>
                  <a:lnTo>
                    <a:pt x="887" y="1082"/>
                  </a:lnTo>
                  <a:lnTo>
                    <a:pt x="885" y="1077"/>
                  </a:lnTo>
                  <a:lnTo>
                    <a:pt x="883" y="1075"/>
                  </a:lnTo>
                  <a:lnTo>
                    <a:pt x="883" y="1075"/>
                  </a:lnTo>
                  <a:lnTo>
                    <a:pt x="885" y="1070"/>
                  </a:lnTo>
                  <a:lnTo>
                    <a:pt x="885" y="1070"/>
                  </a:lnTo>
                  <a:lnTo>
                    <a:pt x="885" y="1068"/>
                  </a:lnTo>
                  <a:lnTo>
                    <a:pt x="885" y="1065"/>
                  </a:lnTo>
                  <a:lnTo>
                    <a:pt x="883" y="1063"/>
                  </a:lnTo>
                  <a:lnTo>
                    <a:pt x="880" y="1063"/>
                  </a:lnTo>
                  <a:lnTo>
                    <a:pt x="880" y="1065"/>
                  </a:lnTo>
                  <a:lnTo>
                    <a:pt x="880" y="1065"/>
                  </a:lnTo>
                  <a:lnTo>
                    <a:pt x="880" y="1068"/>
                  </a:lnTo>
                  <a:lnTo>
                    <a:pt x="878" y="1068"/>
                  </a:lnTo>
                  <a:lnTo>
                    <a:pt x="878" y="1068"/>
                  </a:lnTo>
                  <a:lnTo>
                    <a:pt x="876" y="1065"/>
                  </a:lnTo>
                  <a:lnTo>
                    <a:pt x="876" y="1065"/>
                  </a:lnTo>
                  <a:lnTo>
                    <a:pt x="873" y="1063"/>
                  </a:lnTo>
                  <a:lnTo>
                    <a:pt x="873" y="1065"/>
                  </a:lnTo>
                  <a:lnTo>
                    <a:pt x="871" y="1065"/>
                  </a:lnTo>
                  <a:lnTo>
                    <a:pt x="871" y="1065"/>
                  </a:lnTo>
                  <a:lnTo>
                    <a:pt x="871" y="1063"/>
                  </a:lnTo>
                  <a:lnTo>
                    <a:pt x="871" y="1063"/>
                  </a:lnTo>
                  <a:lnTo>
                    <a:pt x="868" y="1065"/>
                  </a:lnTo>
                  <a:lnTo>
                    <a:pt x="868" y="1068"/>
                  </a:lnTo>
                  <a:lnTo>
                    <a:pt x="868" y="1070"/>
                  </a:lnTo>
                  <a:lnTo>
                    <a:pt x="866" y="1075"/>
                  </a:lnTo>
                  <a:lnTo>
                    <a:pt x="864" y="1075"/>
                  </a:lnTo>
                  <a:lnTo>
                    <a:pt x="864" y="1075"/>
                  </a:lnTo>
                  <a:lnTo>
                    <a:pt x="866" y="1070"/>
                  </a:lnTo>
                  <a:lnTo>
                    <a:pt x="864" y="1070"/>
                  </a:lnTo>
                  <a:lnTo>
                    <a:pt x="864" y="1068"/>
                  </a:lnTo>
                  <a:lnTo>
                    <a:pt x="864" y="1068"/>
                  </a:lnTo>
                  <a:lnTo>
                    <a:pt x="864" y="1065"/>
                  </a:lnTo>
                  <a:lnTo>
                    <a:pt x="864" y="1065"/>
                  </a:lnTo>
                  <a:lnTo>
                    <a:pt x="864" y="1065"/>
                  </a:lnTo>
                  <a:lnTo>
                    <a:pt x="864" y="1065"/>
                  </a:lnTo>
                  <a:lnTo>
                    <a:pt x="866" y="1065"/>
                  </a:lnTo>
                  <a:lnTo>
                    <a:pt x="866" y="1065"/>
                  </a:lnTo>
                  <a:lnTo>
                    <a:pt x="866" y="1065"/>
                  </a:lnTo>
                  <a:lnTo>
                    <a:pt x="866" y="1063"/>
                  </a:lnTo>
                  <a:lnTo>
                    <a:pt x="864" y="1063"/>
                  </a:lnTo>
                  <a:lnTo>
                    <a:pt x="864" y="1063"/>
                  </a:lnTo>
                  <a:lnTo>
                    <a:pt x="864" y="1063"/>
                  </a:lnTo>
                  <a:lnTo>
                    <a:pt x="864" y="1063"/>
                  </a:lnTo>
                  <a:lnTo>
                    <a:pt x="864" y="1063"/>
                  </a:lnTo>
                  <a:lnTo>
                    <a:pt x="864" y="1065"/>
                  </a:lnTo>
                  <a:lnTo>
                    <a:pt x="861" y="1063"/>
                  </a:lnTo>
                  <a:lnTo>
                    <a:pt x="861" y="1063"/>
                  </a:lnTo>
                  <a:lnTo>
                    <a:pt x="861" y="1063"/>
                  </a:lnTo>
                  <a:lnTo>
                    <a:pt x="861" y="1060"/>
                  </a:lnTo>
                  <a:lnTo>
                    <a:pt x="861" y="1060"/>
                  </a:lnTo>
                  <a:lnTo>
                    <a:pt x="861" y="1063"/>
                  </a:lnTo>
                  <a:lnTo>
                    <a:pt x="861" y="1063"/>
                  </a:lnTo>
                  <a:lnTo>
                    <a:pt x="861" y="1065"/>
                  </a:lnTo>
                  <a:lnTo>
                    <a:pt x="859" y="1068"/>
                  </a:lnTo>
                  <a:lnTo>
                    <a:pt x="859" y="1070"/>
                  </a:lnTo>
                  <a:lnTo>
                    <a:pt x="859" y="1068"/>
                  </a:lnTo>
                  <a:lnTo>
                    <a:pt x="859" y="1068"/>
                  </a:lnTo>
                  <a:lnTo>
                    <a:pt x="859" y="1068"/>
                  </a:lnTo>
                  <a:lnTo>
                    <a:pt x="859" y="1068"/>
                  </a:lnTo>
                  <a:lnTo>
                    <a:pt x="859" y="1068"/>
                  </a:lnTo>
                  <a:lnTo>
                    <a:pt x="859" y="1065"/>
                  </a:lnTo>
                  <a:lnTo>
                    <a:pt x="859" y="1065"/>
                  </a:lnTo>
                  <a:lnTo>
                    <a:pt x="857" y="1063"/>
                  </a:lnTo>
                  <a:lnTo>
                    <a:pt x="859" y="1060"/>
                  </a:lnTo>
                  <a:lnTo>
                    <a:pt x="859" y="1060"/>
                  </a:lnTo>
                  <a:lnTo>
                    <a:pt x="861" y="1058"/>
                  </a:lnTo>
                  <a:lnTo>
                    <a:pt x="861" y="1058"/>
                  </a:lnTo>
                  <a:lnTo>
                    <a:pt x="861" y="1058"/>
                  </a:lnTo>
                  <a:lnTo>
                    <a:pt x="861" y="1056"/>
                  </a:lnTo>
                  <a:lnTo>
                    <a:pt x="861" y="1056"/>
                  </a:lnTo>
                  <a:lnTo>
                    <a:pt x="861" y="1056"/>
                  </a:lnTo>
                  <a:lnTo>
                    <a:pt x="861" y="1056"/>
                  </a:lnTo>
                  <a:lnTo>
                    <a:pt x="861" y="1053"/>
                  </a:lnTo>
                  <a:lnTo>
                    <a:pt x="861" y="1053"/>
                  </a:lnTo>
                  <a:lnTo>
                    <a:pt x="864" y="1053"/>
                  </a:lnTo>
                  <a:lnTo>
                    <a:pt x="864" y="1053"/>
                  </a:lnTo>
                  <a:lnTo>
                    <a:pt x="864" y="1051"/>
                  </a:lnTo>
                  <a:lnTo>
                    <a:pt x="864" y="1051"/>
                  </a:lnTo>
                  <a:lnTo>
                    <a:pt x="861" y="1051"/>
                  </a:lnTo>
                  <a:lnTo>
                    <a:pt x="861" y="1049"/>
                  </a:lnTo>
                  <a:lnTo>
                    <a:pt x="861" y="1049"/>
                  </a:lnTo>
                  <a:lnTo>
                    <a:pt x="859" y="1049"/>
                  </a:lnTo>
                  <a:lnTo>
                    <a:pt x="859" y="1046"/>
                  </a:lnTo>
                  <a:lnTo>
                    <a:pt x="859" y="1046"/>
                  </a:lnTo>
                  <a:lnTo>
                    <a:pt x="840" y="1051"/>
                  </a:lnTo>
                  <a:lnTo>
                    <a:pt x="840" y="1053"/>
                  </a:lnTo>
                  <a:lnTo>
                    <a:pt x="840" y="1053"/>
                  </a:lnTo>
                  <a:lnTo>
                    <a:pt x="840" y="1053"/>
                  </a:lnTo>
                  <a:lnTo>
                    <a:pt x="840" y="1053"/>
                  </a:lnTo>
                  <a:lnTo>
                    <a:pt x="840" y="1053"/>
                  </a:lnTo>
                  <a:lnTo>
                    <a:pt x="840" y="1056"/>
                  </a:lnTo>
                  <a:lnTo>
                    <a:pt x="838" y="1056"/>
                  </a:lnTo>
                  <a:lnTo>
                    <a:pt x="840" y="1056"/>
                  </a:lnTo>
                  <a:lnTo>
                    <a:pt x="840" y="1058"/>
                  </a:lnTo>
                  <a:lnTo>
                    <a:pt x="840" y="1058"/>
                  </a:lnTo>
                  <a:lnTo>
                    <a:pt x="840" y="1058"/>
                  </a:lnTo>
                  <a:lnTo>
                    <a:pt x="840" y="1058"/>
                  </a:lnTo>
                  <a:lnTo>
                    <a:pt x="840" y="1058"/>
                  </a:lnTo>
                  <a:lnTo>
                    <a:pt x="840" y="1060"/>
                  </a:lnTo>
                  <a:lnTo>
                    <a:pt x="840" y="1060"/>
                  </a:lnTo>
                  <a:lnTo>
                    <a:pt x="842" y="1060"/>
                  </a:lnTo>
                  <a:lnTo>
                    <a:pt x="842" y="1060"/>
                  </a:lnTo>
                  <a:lnTo>
                    <a:pt x="842" y="1060"/>
                  </a:lnTo>
                  <a:lnTo>
                    <a:pt x="852" y="1060"/>
                  </a:lnTo>
                  <a:lnTo>
                    <a:pt x="852" y="1060"/>
                  </a:lnTo>
                  <a:lnTo>
                    <a:pt x="854" y="1060"/>
                  </a:lnTo>
                  <a:lnTo>
                    <a:pt x="857" y="1058"/>
                  </a:lnTo>
                  <a:lnTo>
                    <a:pt x="857" y="1058"/>
                  </a:lnTo>
                  <a:lnTo>
                    <a:pt x="857" y="1060"/>
                  </a:lnTo>
                  <a:lnTo>
                    <a:pt x="854" y="1060"/>
                  </a:lnTo>
                  <a:lnTo>
                    <a:pt x="854" y="1063"/>
                  </a:lnTo>
                  <a:lnTo>
                    <a:pt x="852" y="1060"/>
                  </a:lnTo>
                  <a:lnTo>
                    <a:pt x="852" y="1060"/>
                  </a:lnTo>
                  <a:lnTo>
                    <a:pt x="847" y="1060"/>
                  </a:lnTo>
                  <a:lnTo>
                    <a:pt x="847" y="1060"/>
                  </a:lnTo>
                  <a:lnTo>
                    <a:pt x="845" y="1060"/>
                  </a:lnTo>
                  <a:lnTo>
                    <a:pt x="845" y="1060"/>
                  </a:lnTo>
                  <a:lnTo>
                    <a:pt x="845" y="1060"/>
                  </a:lnTo>
                  <a:lnTo>
                    <a:pt x="842" y="1063"/>
                  </a:lnTo>
                  <a:lnTo>
                    <a:pt x="840" y="1063"/>
                  </a:lnTo>
                  <a:lnTo>
                    <a:pt x="840" y="1063"/>
                  </a:lnTo>
                  <a:lnTo>
                    <a:pt x="840" y="1065"/>
                  </a:lnTo>
                  <a:lnTo>
                    <a:pt x="840" y="1065"/>
                  </a:lnTo>
                  <a:lnTo>
                    <a:pt x="840" y="1068"/>
                  </a:lnTo>
                  <a:lnTo>
                    <a:pt x="838" y="1068"/>
                  </a:lnTo>
                  <a:lnTo>
                    <a:pt x="838" y="1068"/>
                  </a:lnTo>
                  <a:lnTo>
                    <a:pt x="838" y="1070"/>
                  </a:lnTo>
                  <a:lnTo>
                    <a:pt x="840" y="1070"/>
                  </a:lnTo>
                  <a:lnTo>
                    <a:pt x="840" y="1070"/>
                  </a:lnTo>
                  <a:lnTo>
                    <a:pt x="840" y="1072"/>
                  </a:lnTo>
                  <a:lnTo>
                    <a:pt x="838" y="1072"/>
                  </a:lnTo>
                  <a:lnTo>
                    <a:pt x="833" y="1072"/>
                  </a:lnTo>
                  <a:lnTo>
                    <a:pt x="833" y="1072"/>
                  </a:lnTo>
                  <a:lnTo>
                    <a:pt x="831" y="1075"/>
                  </a:lnTo>
                  <a:lnTo>
                    <a:pt x="831" y="1075"/>
                  </a:lnTo>
                  <a:lnTo>
                    <a:pt x="831" y="1075"/>
                  </a:lnTo>
                  <a:lnTo>
                    <a:pt x="831" y="1077"/>
                  </a:lnTo>
                  <a:lnTo>
                    <a:pt x="831" y="1077"/>
                  </a:lnTo>
                  <a:lnTo>
                    <a:pt x="828" y="1077"/>
                  </a:lnTo>
                  <a:lnTo>
                    <a:pt x="828" y="1077"/>
                  </a:lnTo>
                  <a:lnTo>
                    <a:pt x="828" y="1077"/>
                  </a:lnTo>
                  <a:lnTo>
                    <a:pt x="828" y="1079"/>
                  </a:lnTo>
                  <a:lnTo>
                    <a:pt x="828" y="1079"/>
                  </a:lnTo>
                  <a:lnTo>
                    <a:pt x="826" y="1082"/>
                  </a:lnTo>
                  <a:lnTo>
                    <a:pt x="826" y="1082"/>
                  </a:lnTo>
                  <a:lnTo>
                    <a:pt x="826" y="1082"/>
                  </a:lnTo>
                  <a:lnTo>
                    <a:pt x="824" y="1082"/>
                  </a:lnTo>
                  <a:lnTo>
                    <a:pt x="824" y="1082"/>
                  </a:lnTo>
                  <a:lnTo>
                    <a:pt x="821" y="1084"/>
                  </a:lnTo>
                  <a:lnTo>
                    <a:pt x="821" y="1084"/>
                  </a:lnTo>
                  <a:lnTo>
                    <a:pt x="821" y="1084"/>
                  </a:lnTo>
                  <a:lnTo>
                    <a:pt x="824" y="1084"/>
                  </a:lnTo>
                  <a:lnTo>
                    <a:pt x="824" y="1084"/>
                  </a:lnTo>
                  <a:lnTo>
                    <a:pt x="824" y="1086"/>
                  </a:lnTo>
                  <a:lnTo>
                    <a:pt x="821" y="1086"/>
                  </a:lnTo>
                  <a:lnTo>
                    <a:pt x="821" y="1089"/>
                  </a:lnTo>
                  <a:lnTo>
                    <a:pt x="821" y="1089"/>
                  </a:lnTo>
                  <a:lnTo>
                    <a:pt x="824" y="1089"/>
                  </a:lnTo>
                  <a:lnTo>
                    <a:pt x="824" y="1089"/>
                  </a:lnTo>
                  <a:lnTo>
                    <a:pt x="826" y="1091"/>
                  </a:lnTo>
                  <a:lnTo>
                    <a:pt x="826" y="1091"/>
                  </a:lnTo>
                  <a:lnTo>
                    <a:pt x="828" y="1091"/>
                  </a:lnTo>
                  <a:lnTo>
                    <a:pt x="831" y="1091"/>
                  </a:lnTo>
                  <a:lnTo>
                    <a:pt x="831" y="1094"/>
                  </a:lnTo>
                  <a:lnTo>
                    <a:pt x="835" y="1094"/>
                  </a:lnTo>
                  <a:lnTo>
                    <a:pt x="835" y="1091"/>
                  </a:lnTo>
                  <a:lnTo>
                    <a:pt x="835" y="1091"/>
                  </a:lnTo>
                  <a:lnTo>
                    <a:pt x="838" y="1091"/>
                  </a:lnTo>
                  <a:lnTo>
                    <a:pt x="835" y="1094"/>
                  </a:lnTo>
                  <a:lnTo>
                    <a:pt x="835" y="1094"/>
                  </a:lnTo>
                  <a:lnTo>
                    <a:pt x="835" y="1094"/>
                  </a:lnTo>
                  <a:lnTo>
                    <a:pt x="835" y="1094"/>
                  </a:lnTo>
                  <a:lnTo>
                    <a:pt x="835" y="1094"/>
                  </a:lnTo>
                  <a:lnTo>
                    <a:pt x="835" y="1096"/>
                  </a:lnTo>
                  <a:lnTo>
                    <a:pt x="835" y="1096"/>
                  </a:lnTo>
                  <a:lnTo>
                    <a:pt x="835" y="1096"/>
                  </a:lnTo>
                  <a:lnTo>
                    <a:pt x="833" y="1096"/>
                  </a:lnTo>
                  <a:lnTo>
                    <a:pt x="833" y="1098"/>
                  </a:lnTo>
                  <a:lnTo>
                    <a:pt x="833" y="1098"/>
                  </a:lnTo>
                  <a:lnTo>
                    <a:pt x="833" y="1098"/>
                  </a:lnTo>
                  <a:lnTo>
                    <a:pt x="835" y="1101"/>
                  </a:lnTo>
                  <a:lnTo>
                    <a:pt x="835" y="1101"/>
                  </a:lnTo>
                  <a:lnTo>
                    <a:pt x="835" y="1101"/>
                  </a:lnTo>
                  <a:lnTo>
                    <a:pt x="835" y="1103"/>
                  </a:lnTo>
                  <a:lnTo>
                    <a:pt x="838" y="1103"/>
                  </a:lnTo>
                  <a:lnTo>
                    <a:pt x="838" y="1103"/>
                  </a:lnTo>
                  <a:lnTo>
                    <a:pt x="835" y="1103"/>
                  </a:lnTo>
                  <a:lnTo>
                    <a:pt x="835" y="1103"/>
                  </a:lnTo>
                  <a:lnTo>
                    <a:pt x="835" y="1105"/>
                  </a:lnTo>
                  <a:lnTo>
                    <a:pt x="833" y="1105"/>
                  </a:lnTo>
                  <a:lnTo>
                    <a:pt x="833" y="1105"/>
                  </a:lnTo>
                  <a:lnTo>
                    <a:pt x="835" y="1105"/>
                  </a:lnTo>
                  <a:lnTo>
                    <a:pt x="835" y="1108"/>
                  </a:lnTo>
                  <a:lnTo>
                    <a:pt x="835" y="1108"/>
                  </a:lnTo>
                  <a:lnTo>
                    <a:pt x="835" y="1108"/>
                  </a:lnTo>
                  <a:lnTo>
                    <a:pt x="835" y="1108"/>
                  </a:lnTo>
                  <a:lnTo>
                    <a:pt x="835" y="1110"/>
                  </a:lnTo>
                  <a:lnTo>
                    <a:pt x="833" y="1110"/>
                  </a:lnTo>
                  <a:lnTo>
                    <a:pt x="833" y="1110"/>
                  </a:lnTo>
                  <a:lnTo>
                    <a:pt x="833" y="1110"/>
                  </a:lnTo>
                  <a:lnTo>
                    <a:pt x="833" y="1110"/>
                  </a:lnTo>
                  <a:lnTo>
                    <a:pt x="831" y="1110"/>
                  </a:lnTo>
                  <a:lnTo>
                    <a:pt x="826" y="1105"/>
                  </a:lnTo>
                  <a:lnTo>
                    <a:pt x="824" y="1103"/>
                  </a:lnTo>
                  <a:lnTo>
                    <a:pt x="824" y="1103"/>
                  </a:lnTo>
                  <a:lnTo>
                    <a:pt x="824" y="1103"/>
                  </a:lnTo>
                  <a:lnTo>
                    <a:pt x="824" y="1101"/>
                  </a:lnTo>
                  <a:lnTo>
                    <a:pt x="821" y="1101"/>
                  </a:lnTo>
                  <a:lnTo>
                    <a:pt x="816" y="1101"/>
                  </a:lnTo>
                  <a:lnTo>
                    <a:pt x="814" y="1103"/>
                  </a:lnTo>
                  <a:lnTo>
                    <a:pt x="814" y="1103"/>
                  </a:lnTo>
                  <a:lnTo>
                    <a:pt x="814" y="1105"/>
                  </a:lnTo>
                  <a:lnTo>
                    <a:pt x="812" y="1108"/>
                  </a:lnTo>
                  <a:lnTo>
                    <a:pt x="812" y="1110"/>
                  </a:lnTo>
                  <a:lnTo>
                    <a:pt x="812" y="1110"/>
                  </a:lnTo>
                  <a:lnTo>
                    <a:pt x="812" y="1110"/>
                  </a:lnTo>
                  <a:lnTo>
                    <a:pt x="812" y="1110"/>
                  </a:lnTo>
                  <a:lnTo>
                    <a:pt x="807" y="1110"/>
                  </a:lnTo>
                  <a:lnTo>
                    <a:pt x="807" y="1113"/>
                  </a:lnTo>
                  <a:lnTo>
                    <a:pt x="807" y="1113"/>
                  </a:lnTo>
                  <a:lnTo>
                    <a:pt x="807" y="1113"/>
                  </a:lnTo>
                  <a:lnTo>
                    <a:pt x="807" y="1113"/>
                  </a:lnTo>
                  <a:lnTo>
                    <a:pt x="807" y="1115"/>
                  </a:lnTo>
                  <a:lnTo>
                    <a:pt x="807" y="1115"/>
                  </a:lnTo>
                  <a:lnTo>
                    <a:pt x="807" y="1115"/>
                  </a:lnTo>
                  <a:lnTo>
                    <a:pt x="807" y="1115"/>
                  </a:lnTo>
                  <a:lnTo>
                    <a:pt x="809" y="1115"/>
                  </a:lnTo>
                  <a:lnTo>
                    <a:pt x="807" y="1117"/>
                  </a:lnTo>
                  <a:lnTo>
                    <a:pt x="807" y="1120"/>
                  </a:lnTo>
                  <a:lnTo>
                    <a:pt x="807" y="1120"/>
                  </a:lnTo>
                  <a:lnTo>
                    <a:pt x="809" y="1122"/>
                  </a:lnTo>
                  <a:lnTo>
                    <a:pt x="809" y="1124"/>
                  </a:lnTo>
                  <a:lnTo>
                    <a:pt x="809" y="1124"/>
                  </a:lnTo>
                  <a:lnTo>
                    <a:pt x="809" y="1124"/>
                  </a:lnTo>
                  <a:lnTo>
                    <a:pt x="809" y="1122"/>
                  </a:lnTo>
                  <a:lnTo>
                    <a:pt x="807" y="1122"/>
                  </a:lnTo>
                  <a:lnTo>
                    <a:pt x="807" y="1124"/>
                  </a:lnTo>
                  <a:lnTo>
                    <a:pt x="805" y="1124"/>
                  </a:lnTo>
                  <a:lnTo>
                    <a:pt x="805" y="1124"/>
                  </a:lnTo>
                  <a:lnTo>
                    <a:pt x="805" y="1127"/>
                  </a:lnTo>
                  <a:lnTo>
                    <a:pt x="807" y="1127"/>
                  </a:lnTo>
                  <a:lnTo>
                    <a:pt x="807" y="1129"/>
                  </a:lnTo>
                  <a:lnTo>
                    <a:pt x="809" y="1129"/>
                  </a:lnTo>
                  <a:lnTo>
                    <a:pt x="809" y="1129"/>
                  </a:lnTo>
                  <a:lnTo>
                    <a:pt x="809" y="1129"/>
                  </a:lnTo>
                  <a:lnTo>
                    <a:pt x="809" y="1129"/>
                  </a:lnTo>
                  <a:lnTo>
                    <a:pt x="809" y="1127"/>
                  </a:lnTo>
                  <a:lnTo>
                    <a:pt x="809" y="1127"/>
                  </a:lnTo>
                  <a:lnTo>
                    <a:pt x="809" y="1127"/>
                  </a:lnTo>
                  <a:lnTo>
                    <a:pt x="809" y="1127"/>
                  </a:lnTo>
                  <a:lnTo>
                    <a:pt x="809" y="1127"/>
                  </a:lnTo>
                  <a:lnTo>
                    <a:pt x="812" y="1129"/>
                  </a:lnTo>
                  <a:lnTo>
                    <a:pt x="812" y="1129"/>
                  </a:lnTo>
                  <a:lnTo>
                    <a:pt x="812" y="1129"/>
                  </a:lnTo>
                  <a:lnTo>
                    <a:pt x="812" y="1129"/>
                  </a:lnTo>
                  <a:lnTo>
                    <a:pt x="809" y="1131"/>
                  </a:lnTo>
                  <a:lnTo>
                    <a:pt x="809" y="1134"/>
                  </a:lnTo>
                  <a:lnTo>
                    <a:pt x="809" y="1134"/>
                  </a:lnTo>
                  <a:lnTo>
                    <a:pt x="807" y="1134"/>
                  </a:lnTo>
                  <a:lnTo>
                    <a:pt x="807" y="1134"/>
                  </a:lnTo>
                  <a:lnTo>
                    <a:pt x="807" y="1136"/>
                  </a:lnTo>
                  <a:lnTo>
                    <a:pt x="807" y="1136"/>
                  </a:lnTo>
                  <a:lnTo>
                    <a:pt x="807" y="1136"/>
                  </a:lnTo>
                  <a:lnTo>
                    <a:pt x="807" y="1136"/>
                  </a:lnTo>
                  <a:lnTo>
                    <a:pt x="807" y="1139"/>
                  </a:lnTo>
                  <a:lnTo>
                    <a:pt x="807" y="1139"/>
                  </a:lnTo>
                  <a:lnTo>
                    <a:pt x="807" y="1139"/>
                  </a:lnTo>
                  <a:lnTo>
                    <a:pt x="807" y="1143"/>
                  </a:lnTo>
                  <a:lnTo>
                    <a:pt x="807" y="1146"/>
                  </a:lnTo>
                  <a:lnTo>
                    <a:pt x="805" y="1150"/>
                  </a:lnTo>
                  <a:lnTo>
                    <a:pt x="805" y="1153"/>
                  </a:lnTo>
                  <a:lnTo>
                    <a:pt x="805" y="1155"/>
                  </a:lnTo>
                  <a:lnTo>
                    <a:pt x="807" y="1158"/>
                  </a:lnTo>
                  <a:lnTo>
                    <a:pt x="809" y="1160"/>
                  </a:lnTo>
                  <a:lnTo>
                    <a:pt x="812" y="1160"/>
                  </a:lnTo>
                  <a:lnTo>
                    <a:pt x="812" y="1162"/>
                  </a:lnTo>
                  <a:lnTo>
                    <a:pt x="812" y="1162"/>
                  </a:lnTo>
                  <a:lnTo>
                    <a:pt x="812" y="1165"/>
                  </a:lnTo>
                  <a:lnTo>
                    <a:pt x="814" y="1167"/>
                  </a:lnTo>
                  <a:lnTo>
                    <a:pt x="816" y="1169"/>
                  </a:lnTo>
                  <a:lnTo>
                    <a:pt x="819" y="1169"/>
                  </a:lnTo>
                  <a:lnTo>
                    <a:pt x="821" y="1169"/>
                  </a:lnTo>
                  <a:lnTo>
                    <a:pt x="819" y="1169"/>
                  </a:lnTo>
                  <a:lnTo>
                    <a:pt x="821" y="1169"/>
                  </a:lnTo>
                  <a:lnTo>
                    <a:pt x="821" y="1167"/>
                  </a:lnTo>
                  <a:lnTo>
                    <a:pt x="828" y="1162"/>
                  </a:lnTo>
                  <a:lnTo>
                    <a:pt x="831" y="1162"/>
                  </a:lnTo>
                  <a:lnTo>
                    <a:pt x="831" y="1162"/>
                  </a:lnTo>
                  <a:lnTo>
                    <a:pt x="828" y="1162"/>
                  </a:lnTo>
                  <a:lnTo>
                    <a:pt x="828" y="1165"/>
                  </a:lnTo>
                  <a:lnTo>
                    <a:pt x="826" y="1165"/>
                  </a:lnTo>
                  <a:lnTo>
                    <a:pt x="826" y="1165"/>
                  </a:lnTo>
                  <a:lnTo>
                    <a:pt x="824" y="1169"/>
                  </a:lnTo>
                  <a:lnTo>
                    <a:pt x="824" y="1169"/>
                  </a:lnTo>
                  <a:lnTo>
                    <a:pt x="824" y="1172"/>
                  </a:lnTo>
                  <a:lnTo>
                    <a:pt x="824" y="1172"/>
                  </a:lnTo>
                  <a:lnTo>
                    <a:pt x="826" y="1174"/>
                  </a:lnTo>
                  <a:lnTo>
                    <a:pt x="826" y="1174"/>
                  </a:lnTo>
                  <a:lnTo>
                    <a:pt x="828" y="1174"/>
                  </a:lnTo>
                  <a:lnTo>
                    <a:pt x="831" y="1176"/>
                  </a:lnTo>
                  <a:lnTo>
                    <a:pt x="831" y="1176"/>
                  </a:lnTo>
                  <a:lnTo>
                    <a:pt x="831" y="1176"/>
                  </a:lnTo>
                  <a:lnTo>
                    <a:pt x="831" y="1176"/>
                  </a:lnTo>
                  <a:lnTo>
                    <a:pt x="831" y="1179"/>
                  </a:lnTo>
                  <a:lnTo>
                    <a:pt x="831" y="1179"/>
                  </a:lnTo>
                  <a:lnTo>
                    <a:pt x="831" y="1176"/>
                  </a:lnTo>
                  <a:lnTo>
                    <a:pt x="831" y="1176"/>
                  </a:lnTo>
                  <a:lnTo>
                    <a:pt x="831" y="1176"/>
                  </a:lnTo>
                  <a:lnTo>
                    <a:pt x="826" y="1174"/>
                  </a:lnTo>
                  <a:lnTo>
                    <a:pt x="824" y="1174"/>
                  </a:lnTo>
                  <a:lnTo>
                    <a:pt x="824" y="1172"/>
                  </a:lnTo>
                  <a:lnTo>
                    <a:pt x="821" y="1174"/>
                  </a:lnTo>
                  <a:lnTo>
                    <a:pt x="821" y="1174"/>
                  </a:lnTo>
                  <a:lnTo>
                    <a:pt x="821" y="1176"/>
                  </a:lnTo>
                  <a:lnTo>
                    <a:pt x="821" y="1176"/>
                  </a:lnTo>
                  <a:lnTo>
                    <a:pt x="821" y="1179"/>
                  </a:lnTo>
                  <a:lnTo>
                    <a:pt x="819" y="1179"/>
                  </a:lnTo>
                  <a:lnTo>
                    <a:pt x="819" y="1179"/>
                  </a:lnTo>
                  <a:lnTo>
                    <a:pt x="819" y="1176"/>
                  </a:lnTo>
                  <a:lnTo>
                    <a:pt x="819" y="1176"/>
                  </a:lnTo>
                  <a:lnTo>
                    <a:pt x="819" y="1174"/>
                  </a:lnTo>
                  <a:lnTo>
                    <a:pt x="819" y="1174"/>
                  </a:lnTo>
                  <a:lnTo>
                    <a:pt x="816" y="1176"/>
                  </a:lnTo>
                  <a:lnTo>
                    <a:pt x="816" y="1179"/>
                  </a:lnTo>
                  <a:lnTo>
                    <a:pt x="816" y="1184"/>
                  </a:lnTo>
                  <a:lnTo>
                    <a:pt x="816" y="1186"/>
                  </a:lnTo>
                  <a:lnTo>
                    <a:pt x="816" y="1188"/>
                  </a:lnTo>
                  <a:lnTo>
                    <a:pt x="816" y="1188"/>
                  </a:lnTo>
                  <a:lnTo>
                    <a:pt x="814" y="1191"/>
                  </a:lnTo>
                  <a:lnTo>
                    <a:pt x="814" y="1191"/>
                  </a:lnTo>
                  <a:lnTo>
                    <a:pt x="814" y="1188"/>
                  </a:lnTo>
                  <a:lnTo>
                    <a:pt x="814" y="1188"/>
                  </a:lnTo>
                  <a:lnTo>
                    <a:pt x="812" y="1191"/>
                  </a:lnTo>
                  <a:lnTo>
                    <a:pt x="809" y="1193"/>
                  </a:lnTo>
                  <a:lnTo>
                    <a:pt x="809" y="1195"/>
                  </a:lnTo>
                  <a:lnTo>
                    <a:pt x="809" y="1198"/>
                  </a:lnTo>
                  <a:lnTo>
                    <a:pt x="809" y="1205"/>
                  </a:lnTo>
                  <a:lnTo>
                    <a:pt x="809" y="1207"/>
                  </a:lnTo>
                  <a:lnTo>
                    <a:pt x="812" y="1210"/>
                  </a:lnTo>
                  <a:lnTo>
                    <a:pt x="812" y="1212"/>
                  </a:lnTo>
                  <a:lnTo>
                    <a:pt x="812" y="1212"/>
                  </a:lnTo>
                  <a:lnTo>
                    <a:pt x="812" y="1214"/>
                  </a:lnTo>
                  <a:lnTo>
                    <a:pt x="812" y="1214"/>
                  </a:lnTo>
                  <a:lnTo>
                    <a:pt x="812" y="1214"/>
                  </a:lnTo>
                  <a:lnTo>
                    <a:pt x="812" y="1217"/>
                  </a:lnTo>
                  <a:lnTo>
                    <a:pt x="821" y="1229"/>
                  </a:lnTo>
                  <a:lnTo>
                    <a:pt x="821" y="1229"/>
                  </a:lnTo>
                  <a:lnTo>
                    <a:pt x="821" y="1229"/>
                  </a:lnTo>
                  <a:lnTo>
                    <a:pt x="824" y="1229"/>
                  </a:lnTo>
                  <a:lnTo>
                    <a:pt x="824" y="1229"/>
                  </a:lnTo>
                  <a:lnTo>
                    <a:pt x="824" y="1229"/>
                  </a:lnTo>
                  <a:lnTo>
                    <a:pt x="824" y="1229"/>
                  </a:lnTo>
                  <a:lnTo>
                    <a:pt x="824" y="1229"/>
                  </a:lnTo>
                  <a:lnTo>
                    <a:pt x="826" y="1229"/>
                  </a:lnTo>
                  <a:lnTo>
                    <a:pt x="826" y="1231"/>
                  </a:lnTo>
                  <a:lnTo>
                    <a:pt x="826" y="1231"/>
                  </a:lnTo>
                  <a:lnTo>
                    <a:pt x="826" y="1231"/>
                  </a:lnTo>
                  <a:lnTo>
                    <a:pt x="826" y="1233"/>
                  </a:lnTo>
                  <a:lnTo>
                    <a:pt x="826" y="1233"/>
                  </a:lnTo>
                  <a:lnTo>
                    <a:pt x="826" y="1233"/>
                  </a:lnTo>
                  <a:lnTo>
                    <a:pt x="826" y="1233"/>
                  </a:lnTo>
                  <a:lnTo>
                    <a:pt x="826" y="1236"/>
                  </a:lnTo>
                  <a:lnTo>
                    <a:pt x="826" y="1236"/>
                  </a:lnTo>
                  <a:lnTo>
                    <a:pt x="826" y="1238"/>
                  </a:lnTo>
                  <a:lnTo>
                    <a:pt x="826" y="1238"/>
                  </a:lnTo>
                  <a:lnTo>
                    <a:pt x="824" y="1236"/>
                  </a:lnTo>
                  <a:lnTo>
                    <a:pt x="824" y="1236"/>
                  </a:lnTo>
                  <a:lnTo>
                    <a:pt x="824" y="1238"/>
                  </a:lnTo>
                  <a:lnTo>
                    <a:pt x="824" y="1238"/>
                  </a:lnTo>
                  <a:lnTo>
                    <a:pt x="826" y="1238"/>
                  </a:lnTo>
                  <a:lnTo>
                    <a:pt x="828" y="1240"/>
                  </a:lnTo>
                  <a:lnTo>
                    <a:pt x="831" y="1243"/>
                  </a:lnTo>
                  <a:lnTo>
                    <a:pt x="831" y="1243"/>
                  </a:lnTo>
                  <a:lnTo>
                    <a:pt x="831" y="1243"/>
                  </a:lnTo>
                  <a:lnTo>
                    <a:pt x="831" y="1243"/>
                  </a:lnTo>
                  <a:lnTo>
                    <a:pt x="833" y="1243"/>
                  </a:lnTo>
                  <a:lnTo>
                    <a:pt x="833" y="1245"/>
                  </a:lnTo>
                  <a:lnTo>
                    <a:pt x="835" y="1245"/>
                  </a:lnTo>
                  <a:lnTo>
                    <a:pt x="835" y="1243"/>
                  </a:lnTo>
                  <a:lnTo>
                    <a:pt x="835" y="1243"/>
                  </a:lnTo>
                  <a:lnTo>
                    <a:pt x="835" y="1243"/>
                  </a:lnTo>
                  <a:lnTo>
                    <a:pt x="835" y="1243"/>
                  </a:lnTo>
                  <a:lnTo>
                    <a:pt x="835" y="1243"/>
                  </a:lnTo>
                  <a:lnTo>
                    <a:pt x="835" y="1243"/>
                  </a:lnTo>
                  <a:lnTo>
                    <a:pt x="835" y="1245"/>
                  </a:lnTo>
                  <a:lnTo>
                    <a:pt x="835" y="1245"/>
                  </a:lnTo>
                  <a:lnTo>
                    <a:pt x="835" y="1247"/>
                  </a:lnTo>
                  <a:lnTo>
                    <a:pt x="838" y="1247"/>
                  </a:lnTo>
                  <a:lnTo>
                    <a:pt x="838" y="1245"/>
                  </a:lnTo>
                  <a:lnTo>
                    <a:pt x="838" y="1245"/>
                  </a:lnTo>
                  <a:lnTo>
                    <a:pt x="838" y="1243"/>
                  </a:lnTo>
                  <a:lnTo>
                    <a:pt x="838" y="1243"/>
                  </a:lnTo>
                  <a:lnTo>
                    <a:pt x="840" y="1243"/>
                  </a:lnTo>
                  <a:lnTo>
                    <a:pt x="840" y="1243"/>
                  </a:lnTo>
                  <a:lnTo>
                    <a:pt x="842" y="1247"/>
                  </a:lnTo>
                  <a:lnTo>
                    <a:pt x="845" y="1247"/>
                  </a:lnTo>
                  <a:lnTo>
                    <a:pt x="845" y="1247"/>
                  </a:lnTo>
                  <a:lnTo>
                    <a:pt x="847" y="1250"/>
                  </a:lnTo>
                  <a:lnTo>
                    <a:pt x="847" y="1250"/>
                  </a:lnTo>
                  <a:lnTo>
                    <a:pt x="850" y="1252"/>
                  </a:lnTo>
                  <a:lnTo>
                    <a:pt x="854" y="1255"/>
                  </a:lnTo>
                  <a:lnTo>
                    <a:pt x="857" y="1255"/>
                  </a:lnTo>
                  <a:lnTo>
                    <a:pt x="857" y="1255"/>
                  </a:lnTo>
                  <a:lnTo>
                    <a:pt x="857" y="1257"/>
                  </a:lnTo>
                  <a:lnTo>
                    <a:pt x="859" y="1257"/>
                  </a:lnTo>
                  <a:lnTo>
                    <a:pt x="859" y="1257"/>
                  </a:lnTo>
                  <a:lnTo>
                    <a:pt x="861" y="1257"/>
                  </a:lnTo>
                  <a:lnTo>
                    <a:pt x="864" y="1257"/>
                  </a:lnTo>
                  <a:lnTo>
                    <a:pt x="861" y="1257"/>
                  </a:lnTo>
                  <a:lnTo>
                    <a:pt x="864" y="1257"/>
                  </a:lnTo>
                  <a:lnTo>
                    <a:pt x="864" y="1257"/>
                  </a:lnTo>
                  <a:lnTo>
                    <a:pt x="864" y="1257"/>
                  </a:lnTo>
                  <a:lnTo>
                    <a:pt x="864" y="1259"/>
                  </a:lnTo>
                  <a:lnTo>
                    <a:pt x="864" y="1259"/>
                  </a:lnTo>
                  <a:lnTo>
                    <a:pt x="866" y="1259"/>
                  </a:lnTo>
                  <a:lnTo>
                    <a:pt x="868" y="1259"/>
                  </a:lnTo>
                  <a:lnTo>
                    <a:pt x="871" y="1259"/>
                  </a:lnTo>
                  <a:lnTo>
                    <a:pt x="871" y="1259"/>
                  </a:lnTo>
                  <a:lnTo>
                    <a:pt x="871" y="1257"/>
                  </a:lnTo>
                  <a:lnTo>
                    <a:pt x="871" y="1255"/>
                  </a:lnTo>
                  <a:lnTo>
                    <a:pt x="871" y="1255"/>
                  </a:lnTo>
                  <a:lnTo>
                    <a:pt x="871" y="1252"/>
                  </a:lnTo>
                  <a:lnTo>
                    <a:pt x="871" y="1252"/>
                  </a:lnTo>
                  <a:lnTo>
                    <a:pt x="873" y="1250"/>
                  </a:lnTo>
                  <a:lnTo>
                    <a:pt x="873" y="1252"/>
                  </a:lnTo>
                  <a:lnTo>
                    <a:pt x="873" y="1252"/>
                  </a:lnTo>
                  <a:lnTo>
                    <a:pt x="873" y="1252"/>
                  </a:lnTo>
                  <a:lnTo>
                    <a:pt x="876" y="1252"/>
                  </a:lnTo>
                  <a:lnTo>
                    <a:pt x="876" y="1255"/>
                  </a:lnTo>
                  <a:lnTo>
                    <a:pt x="876" y="1255"/>
                  </a:lnTo>
                  <a:lnTo>
                    <a:pt x="876" y="1255"/>
                  </a:lnTo>
                  <a:lnTo>
                    <a:pt x="876" y="1252"/>
                  </a:lnTo>
                  <a:lnTo>
                    <a:pt x="876" y="1252"/>
                  </a:lnTo>
                  <a:lnTo>
                    <a:pt x="876" y="1252"/>
                  </a:lnTo>
                  <a:lnTo>
                    <a:pt x="876" y="1255"/>
                  </a:lnTo>
                  <a:lnTo>
                    <a:pt x="878" y="1255"/>
                  </a:lnTo>
                  <a:lnTo>
                    <a:pt x="878" y="1255"/>
                  </a:lnTo>
                  <a:lnTo>
                    <a:pt x="878" y="1257"/>
                  </a:lnTo>
                  <a:lnTo>
                    <a:pt x="878" y="1257"/>
                  </a:lnTo>
                  <a:lnTo>
                    <a:pt x="878" y="1257"/>
                  </a:lnTo>
                  <a:lnTo>
                    <a:pt x="878" y="1259"/>
                  </a:lnTo>
                  <a:lnTo>
                    <a:pt x="880" y="1264"/>
                  </a:lnTo>
                  <a:lnTo>
                    <a:pt x="883" y="1264"/>
                  </a:lnTo>
                  <a:lnTo>
                    <a:pt x="883" y="1266"/>
                  </a:lnTo>
                  <a:lnTo>
                    <a:pt x="883" y="1266"/>
                  </a:lnTo>
                  <a:lnTo>
                    <a:pt x="885" y="1269"/>
                  </a:lnTo>
                  <a:lnTo>
                    <a:pt x="885" y="1269"/>
                  </a:lnTo>
                  <a:lnTo>
                    <a:pt x="892" y="1271"/>
                  </a:lnTo>
                  <a:lnTo>
                    <a:pt x="897" y="1269"/>
                  </a:lnTo>
                  <a:lnTo>
                    <a:pt x="899" y="1271"/>
                  </a:lnTo>
                  <a:lnTo>
                    <a:pt x="899" y="1269"/>
                  </a:lnTo>
                  <a:lnTo>
                    <a:pt x="902" y="1269"/>
                  </a:lnTo>
                  <a:lnTo>
                    <a:pt x="899" y="1266"/>
                  </a:lnTo>
                  <a:lnTo>
                    <a:pt x="899" y="1266"/>
                  </a:lnTo>
                  <a:lnTo>
                    <a:pt x="899" y="1266"/>
                  </a:lnTo>
                  <a:lnTo>
                    <a:pt x="902" y="1264"/>
                  </a:lnTo>
                  <a:lnTo>
                    <a:pt x="902" y="1264"/>
                  </a:lnTo>
                  <a:lnTo>
                    <a:pt x="902" y="1264"/>
                  </a:lnTo>
                  <a:lnTo>
                    <a:pt x="902" y="1266"/>
                  </a:lnTo>
                  <a:lnTo>
                    <a:pt x="902" y="1266"/>
                  </a:lnTo>
                  <a:lnTo>
                    <a:pt x="904" y="1266"/>
                  </a:lnTo>
                  <a:lnTo>
                    <a:pt x="904" y="1264"/>
                  </a:lnTo>
                  <a:lnTo>
                    <a:pt x="906" y="1262"/>
                  </a:lnTo>
                  <a:lnTo>
                    <a:pt x="906" y="1262"/>
                  </a:lnTo>
                  <a:lnTo>
                    <a:pt x="911" y="1262"/>
                  </a:lnTo>
                  <a:lnTo>
                    <a:pt x="911" y="1262"/>
                  </a:lnTo>
                  <a:lnTo>
                    <a:pt x="911" y="1262"/>
                  </a:lnTo>
                  <a:lnTo>
                    <a:pt x="913" y="1264"/>
                  </a:lnTo>
                  <a:lnTo>
                    <a:pt x="913" y="1264"/>
                  </a:lnTo>
                  <a:lnTo>
                    <a:pt x="913" y="1264"/>
                  </a:lnTo>
                  <a:lnTo>
                    <a:pt x="913" y="1264"/>
                  </a:lnTo>
                  <a:lnTo>
                    <a:pt x="913" y="1264"/>
                  </a:lnTo>
                  <a:lnTo>
                    <a:pt x="913" y="1264"/>
                  </a:lnTo>
                  <a:lnTo>
                    <a:pt x="913" y="1264"/>
                  </a:lnTo>
                  <a:lnTo>
                    <a:pt x="913" y="1266"/>
                  </a:lnTo>
                  <a:lnTo>
                    <a:pt x="913" y="1266"/>
                  </a:lnTo>
                  <a:lnTo>
                    <a:pt x="913" y="1266"/>
                  </a:lnTo>
                  <a:lnTo>
                    <a:pt x="913" y="1266"/>
                  </a:lnTo>
                  <a:lnTo>
                    <a:pt x="913" y="1266"/>
                  </a:lnTo>
                  <a:lnTo>
                    <a:pt x="913" y="1269"/>
                  </a:lnTo>
                  <a:lnTo>
                    <a:pt x="911" y="1271"/>
                  </a:lnTo>
                  <a:lnTo>
                    <a:pt x="911" y="1273"/>
                  </a:lnTo>
                  <a:lnTo>
                    <a:pt x="911" y="1276"/>
                  </a:lnTo>
                  <a:lnTo>
                    <a:pt x="911" y="1276"/>
                  </a:lnTo>
                  <a:lnTo>
                    <a:pt x="913" y="1276"/>
                  </a:lnTo>
                  <a:lnTo>
                    <a:pt x="913" y="1276"/>
                  </a:lnTo>
                  <a:lnTo>
                    <a:pt x="916" y="1273"/>
                  </a:lnTo>
                  <a:lnTo>
                    <a:pt x="918" y="1273"/>
                  </a:lnTo>
                  <a:lnTo>
                    <a:pt x="916" y="1276"/>
                  </a:lnTo>
                  <a:lnTo>
                    <a:pt x="916" y="1276"/>
                  </a:lnTo>
                  <a:lnTo>
                    <a:pt x="916" y="1278"/>
                  </a:lnTo>
                  <a:lnTo>
                    <a:pt x="913" y="1278"/>
                  </a:lnTo>
                  <a:lnTo>
                    <a:pt x="911" y="1281"/>
                  </a:lnTo>
                  <a:lnTo>
                    <a:pt x="911" y="1283"/>
                  </a:lnTo>
                  <a:lnTo>
                    <a:pt x="909" y="1283"/>
                  </a:lnTo>
                  <a:lnTo>
                    <a:pt x="909" y="1285"/>
                  </a:lnTo>
                  <a:lnTo>
                    <a:pt x="909" y="1283"/>
                  </a:lnTo>
                  <a:lnTo>
                    <a:pt x="911" y="1283"/>
                  </a:lnTo>
                  <a:lnTo>
                    <a:pt x="911" y="1283"/>
                  </a:lnTo>
                  <a:lnTo>
                    <a:pt x="911" y="1283"/>
                  </a:lnTo>
                  <a:lnTo>
                    <a:pt x="909" y="1285"/>
                  </a:lnTo>
                  <a:lnTo>
                    <a:pt x="909" y="1288"/>
                  </a:lnTo>
                  <a:lnTo>
                    <a:pt x="906" y="1290"/>
                  </a:lnTo>
                  <a:lnTo>
                    <a:pt x="906" y="1290"/>
                  </a:lnTo>
                  <a:lnTo>
                    <a:pt x="906" y="1292"/>
                  </a:lnTo>
                  <a:lnTo>
                    <a:pt x="904" y="1292"/>
                  </a:lnTo>
                  <a:lnTo>
                    <a:pt x="904" y="1292"/>
                  </a:lnTo>
                  <a:lnTo>
                    <a:pt x="904" y="1292"/>
                  </a:lnTo>
                  <a:lnTo>
                    <a:pt x="904" y="1292"/>
                  </a:lnTo>
                  <a:lnTo>
                    <a:pt x="904" y="1290"/>
                  </a:lnTo>
                  <a:lnTo>
                    <a:pt x="904" y="1290"/>
                  </a:lnTo>
                  <a:lnTo>
                    <a:pt x="904" y="1288"/>
                  </a:lnTo>
                  <a:lnTo>
                    <a:pt x="904" y="1288"/>
                  </a:lnTo>
                  <a:lnTo>
                    <a:pt x="904" y="1290"/>
                  </a:lnTo>
                  <a:lnTo>
                    <a:pt x="902" y="1290"/>
                  </a:lnTo>
                  <a:lnTo>
                    <a:pt x="902" y="1288"/>
                  </a:lnTo>
                  <a:lnTo>
                    <a:pt x="902" y="1288"/>
                  </a:lnTo>
                  <a:lnTo>
                    <a:pt x="904" y="1288"/>
                  </a:lnTo>
                  <a:lnTo>
                    <a:pt x="904" y="1285"/>
                  </a:lnTo>
                  <a:lnTo>
                    <a:pt x="904" y="1285"/>
                  </a:lnTo>
                  <a:lnTo>
                    <a:pt x="902" y="1285"/>
                  </a:lnTo>
                  <a:lnTo>
                    <a:pt x="902" y="1285"/>
                  </a:lnTo>
                  <a:lnTo>
                    <a:pt x="904" y="1281"/>
                  </a:lnTo>
                  <a:lnTo>
                    <a:pt x="904" y="1281"/>
                  </a:lnTo>
                  <a:lnTo>
                    <a:pt x="906" y="1278"/>
                  </a:lnTo>
                  <a:lnTo>
                    <a:pt x="906" y="1278"/>
                  </a:lnTo>
                  <a:lnTo>
                    <a:pt x="906" y="1276"/>
                  </a:lnTo>
                  <a:lnTo>
                    <a:pt x="909" y="1276"/>
                  </a:lnTo>
                  <a:lnTo>
                    <a:pt x="909" y="1276"/>
                  </a:lnTo>
                  <a:lnTo>
                    <a:pt x="909" y="1273"/>
                  </a:lnTo>
                  <a:lnTo>
                    <a:pt x="909" y="1273"/>
                  </a:lnTo>
                  <a:lnTo>
                    <a:pt x="911" y="1273"/>
                  </a:lnTo>
                  <a:lnTo>
                    <a:pt x="911" y="1269"/>
                  </a:lnTo>
                  <a:lnTo>
                    <a:pt x="911" y="1269"/>
                  </a:lnTo>
                  <a:lnTo>
                    <a:pt x="909" y="1269"/>
                  </a:lnTo>
                  <a:lnTo>
                    <a:pt x="906" y="1271"/>
                  </a:lnTo>
                  <a:lnTo>
                    <a:pt x="904" y="1273"/>
                  </a:lnTo>
                  <a:lnTo>
                    <a:pt x="904" y="1276"/>
                  </a:lnTo>
                  <a:lnTo>
                    <a:pt x="904" y="1276"/>
                  </a:lnTo>
                  <a:lnTo>
                    <a:pt x="902" y="1278"/>
                  </a:lnTo>
                  <a:lnTo>
                    <a:pt x="902" y="1278"/>
                  </a:lnTo>
                  <a:lnTo>
                    <a:pt x="902" y="1278"/>
                  </a:lnTo>
                  <a:lnTo>
                    <a:pt x="899" y="1276"/>
                  </a:lnTo>
                  <a:lnTo>
                    <a:pt x="899" y="1276"/>
                  </a:lnTo>
                  <a:lnTo>
                    <a:pt x="897" y="1276"/>
                  </a:lnTo>
                  <a:lnTo>
                    <a:pt x="895" y="1278"/>
                  </a:lnTo>
                  <a:lnTo>
                    <a:pt x="890" y="1281"/>
                  </a:lnTo>
                  <a:lnTo>
                    <a:pt x="887" y="1281"/>
                  </a:lnTo>
                  <a:lnTo>
                    <a:pt x="887" y="1283"/>
                  </a:lnTo>
                  <a:lnTo>
                    <a:pt x="887" y="1283"/>
                  </a:lnTo>
                  <a:lnTo>
                    <a:pt x="890" y="1285"/>
                  </a:lnTo>
                  <a:lnTo>
                    <a:pt x="890" y="1285"/>
                  </a:lnTo>
                  <a:lnTo>
                    <a:pt x="887" y="1288"/>
                  </a:lnTo>
                  <a:lnTo>
                    <a:pt x="887" y="1288"/>
                  </a:lnTo>
                  <a:lnTo>
                    <a:pt x="890" y="1288"/>
                  </a:lnTo>
                  <a:lnTo>
                    <a:pt x="890" y="1290"/>
                  </a:lnTo>
                  <a:lnTo>
                    <a:pt x="890" y="1290"/>
                  </a:lnTo>
                  <a:lnTo>
                    <a:pt x="887" y="1292"/>
                  </a:lnTo>
                  <a:lnTo>
                    <a:pt x="887" y="1295"/>
                  </a:lnTo>
                  <a:lnTo>
                    <a:pt x="887" y="1295"/>
                  </a:lnTo>
                  <a:lnTo>
                    <a:pt x="890" y="1297"/>
                  </a:lnTo>
                  <a:lnTo>
                    <a:pt x="890" y="1297"/>
                  </a:lnTo>
                  <a:lnTo>
                    <a:pt x="895" y="1297"/>
                  </a:lnTo>
                  <a:lnTo>
                    <a:pt x="897" y="1295"/>
                  </a:lnTo>
                  <a:lnTo>
                    <a:pt x="899" y="1295"/>
                  </a:lnTo>
                  <a:lnTo>
                    <a:pt x="897" y="1297"/>
                  </a:lnTo>
                  <a:lnTo>
                    <a:pt x="897" y="1297"/>
                  </a:lnTo>
                  <a:lnTo>
                    <a:pt x="895" y="1297"/>
                  </a:lnTo>
                  <a:lnTo>
                    <a:pt x="895" y="1300"/>
                  </a:lnTo>
                  <a:lnTo>
                    <a:pt x="895" y="1300"/>
                  </a:lnTo>
                  <a:lnTo>
                    <a:pt x="895" y="1302"/>
                  </a:lnTo>
                  <a:lnTo>
                    <a:pt x="895" y="1302"/>
                  </a:lnTo>
                  <a:lnTo>
                    <a:pt x="895" y="1304"/>
                  </a:lnTo>
                  <a:lnTo>
                    <a:pt x="895" y="1304"/>
                  </a:lnTo>
                  <a:lnTo>
                    <a:pt x="892" y="1307"/>
                  </a:lnTo>
                  <a:lnTo>
                    <a:pt x="892" y="1307"/>
                  </a:lnTo>
                  <a:lnTo>
                    <a:pt x="890" y="1307"/>
                  </a:lnTo>
                  <a:lnTo>
                    <a:pt x="890" y="1307"/>
                  </a:lnTo>
                  <a:lnTo>
                    <a:pt x="890" y="1307"/>
                  </a:lnTo>
                  <a:lnTo>
                    <a:pt x="887" y="1309"/>
                  </a:lnTo>
                  <a:lnTo>
                    <a:pt x="887" y="1311"/>
                  </a:lnTo>
                  <a:lnTo>
                    <a:pt x="887" y="1314"/>
                  </a:lnTo>
                  <a:lnTo>
                    <a:pt x="887" y="1314"/>
                  </a:lnTo>
                  <a:lnTo>
                    <a:pt x="885" y="1314"/>
                  </a:lnTo>
                  <a:lnTo>
                    <a:pt x="885" y="1316"/>
                  </a:lnTo>
                  <a:lnTo>
                    <a:pt x="885" y="1314"/>
                  </a:lnTo>
                  <a:lnTo>
                    <a:pt x="883" y="1311"/>
                  </a:lnTo>
                  <a:lnTo>
                    <a:pt x="883" y="1311"/>
                  </a:lnTo>
                  <a:lnTo>
                    <a:pt x="880" y="1314"/>
                  </a:lnTo>
                  <a:lnTo>
                    <a:pt x="880" y="1314"/>
                  </a:lnTo>
                  <a:lnTo>
                    <a:pt x="880" y="1314"/>
                  </a:lnTo>
                  <a:lnTo>
                    <a:pt x="880" y="1316"/>
                  </a:lnTo>
                  <a:lnTo>
                    <a:pt x="883" y="1316"/>
                  </a:lnTo>
                  <a:lnTo>
                    <a:pt x="883" y="1316"/>
                  </a:lnTo>
                  <a:lnTo>
                    <a:pt x="883" y="1318"/>
                  </a:lnTo>
                  <a:lnTo>
                    <a:pt x="883" y="1318"/>
                  </a:lnTo>
                  <a:lnTo>
                    <a:pt x="883" y="1318"/>
                  </a:lnTo>
                  <a:lnTo>
                    <a:pt x="883" y="1318"/>
                  </a:lnTo>
                  <a:lnTo>
                    <a:pt x="883" y="1321"/>
                  </a:lnTo>
                  <a:lnTo>
                    <a:pt x="883" y="1321"/>
                  </a:lnTo>
                  <a:lnTo>
                    <a:pt x="883" y="1323"/>
                  </a:lnTo>
                  <a:lnTo>
                    <a:pt x="883" y="1323"/>
                  </a:lnTo>
                  <a:lnTo>
                    <a:pt x="883" y="1326"/>
                  </a:lnTo>
                  <a:lnTo>
                    <a:pt x="880" y="1330"/>
                  </a:lnTo>
                  <a:lnTo>
                    <a:pt x="880" y="1333"/>
                  </a:lnTo>
                  <a:lnTo>
                    <a:pt x="883" y="1330"/>
                  </a:lnTo>
                  <a:lnTo>
                    <a:pt x="885" y="1330"/>
                  </a:lnTo>
                  <a:lnTo>
                    <a:pt x="885" y="1333"/>
                  </a:lnTo>
                  <a:lnTo>
                    <a:pt x="885" y="1333"/>
                  </a:lnTo>
                  <a:lnTo>
                    <a:pt x="885" y="1333"/>
                  </a:lnTo>
                  <a:lnTo>
                    <a:pt x="885" y="1335"/>
                  </a:lnTo>
                  <a:lnTo>
                    <a:pt x="885" y="1335"/>
                  </a:lnTo>
                  <a:lnTo>
                    <a:pt x="887" y="1333"/>
                  </a:lnTo>
                  <a:lnTo>
                    <a:pt x="887" y="1333"/>
                  </a:lnTo>
                  <a:lnTo>
                    <a:pt x="887" y="1333"/>
                  </a:lnTo>
                  <a:lnTo>
                    <a:pt x="887" y="1333"/>
                  </a:lnTo>
                  <a:lnTo>
                    <a:pt x="890" y="1335"/>
                  </a:lnTo>
                  <a:lnTo>
                    <a:pt x="892" y="1330"/>
                  </a:lnTo>
                  <a:lnTo>
                    <a:pt x="899" y="1330"/>
                  </a:lnTo>
                  <a:lnTo>
                    <a:pt x="899" y="1330"/>
                  </a:lnTo>
                  <a:lnTo>
                    <a:pt x="899" y="1330"/>
                  </a:lnTo>
                  <a:lnTo>
                    <a:pt x="899" y="1328"/>
                  </a:lnTo>
                  <a:lnTo>
                    <a:pt x="902" y="1326"/>
                  </a:lnTo>
                  <a:lnTo>
                    <a:pt x="902" y="1326"/>
                  </a:lnTo>
                  <a:lnTo>
                    <a:pt x="904" y="1323"/>
                  </a:lnTo>
                  <a:lnTo>
                    <a:pt x="904" y="1321"/>
                  </a:lnTo>
                  <a:lnTo>
                    <a:pt x="904" y="1321"/>
                  </a:lnTo>
                  <a:lnTo>
                    <a:pt x="906" y="1321"/>
                  </a:lnTo>
                  <a:lnTo>
                    <a:pt x="906" y="1318"/>
                  </a:lnTo>
                  <a:lnTo>
                    <a:pt x="906" y="1316"/>
                  </a:lnTo>
                  <a:lnTo>
                    <a:pt x="904" y="1321"/>
                  </a:lnTo>
                  <a:lnTo>
                    <a:pt x="904" y="1321"/>
                  </a:lnTo>
                  <a:lnTo>
                    <a:pt x="904" y="1321"/>
                  </a:lnTo>
                  <a:lnTo>
                    <a:pt x="904" y="1321"/>
                  </a:lnTo>
                  <a:lnTo>
                    <a:pt x="904" y="1318"/>
                  </a:lnTo>
                  <a:lnTo>
                    <a:pt x="904" y="1318"/>
                  </a:lnTo>
                  <a:lnTo>
                    <a:pt x="904" y="1318"/>
                  </a:lnTo>
                  <a:lnTo>
                    <a:pt x="904" y="1318"/>
                  </a:lnTo>
                  <a:lnTo>
                    <a:pt x="902" y="1321"/>
                  </a:lnTo>
                  <a:lnTo>
                    <a:pt x="902" y="1321"/>
                  </a:lnTo>
                  <a:lnTo>
                    <a:pt x="902" y="1323"/>
                  </a:lnTo>
                  <a:lnTo>
                    <a:pt x="902" y="1323"/>
                  </a:lnTo>
                  <a:lnTo>
                    <a:pt x="899" y="1323"/>
                  </a:lnTo>
                  <a:lnTo>
                    <a:pt x="899" y="1323"/>
                  </a:lnTo>
                  <a:lnTo>
                    <a:pt x="899" y="1321"/>
                  </a:lnTo>
                  <a:lnTo>
                    <a:pt x="899" y="1321"/>
                  </a:lnTo>
                  <a:lnTo>
                    <a:pt x="899" y="1321"/>
                  </a:lnTo>
                  <a:lnTo>
                    <a:pt x="899" y="1321"/>
                  </a:lnTo>
                  <a:lnTo>
                    <a:pt x="899" y="1321"/>
                  </a:lnTo>
                  <a:lnTo>
                    <a:pt x="899" y="1321"/>
                  </a:lnTo>
                  <a:lnTo>
                    <a:pt x="899" y="1318"/>
                  </a:lnTo>
                  <a:lnTo>
                    <a:pt x="899" y="1318"/>
                  </a:lnTo>
                  <a:lnTo>
                    <a:pt x="899" y="1318"/>
                  </a:lnTo>
                  <a:lnTo>
                    <a:pt x="899" y="1316"/>
                  </a:lnTo>
                  <a:lnTo>
                    <a:pt x="902" y="1314"/>
                  </a:lnTo>
                  <a:lnTo>
                    <a:pt x="902" y="1314"/>
                  </a:lnTo>
                  <a:lnTo>
                    <a:pt x="902" y="1314"/>
                  </a:lnTo>
                  <a:lnTo>
                    <a:pt x="902" y="1311"/>
                  </a:lnTo>
                  <a:lnTo>
                    <a:pt x="902" y="1311"/>
                  </a:lnTo>
                  <a:lnTo>
                    <a:pt x="902" y="1311"/>
                  </a:lnTo>
                  <a:lnTo>
                    <a:pt x="904" y="1309"/>
                  </a:lnTo>
                  <a:lnTo>
                    <a:pt x="902" y="1309"/>
                  </a:lnTo>
                  <a:lnTo>
                    <a:pt x="902" y="1309"/>
                  </a:lnTo>
                  <a:lnTo>
                    <a:pt x="902" y="1309"/>
                  </a:lnTo>
                  <a:lnTo>
                    <a:pt x="902" y="1309"/>
                  </a:lnTo>
                  <a:lnTo>
                    <a:pt x="902" y="1309"/>
                  </a:lnTo>
                  <a:lnTo>
                    <a:pt x="902" y="1309"/>
                  </a:lnTo>
                  <a:lnTo>
                    <a:pt x="902" y="1309"/>
                  </a:lnTo>
                  <a:lnTo>
                    <a:pt x="902" y="1309"/>
                  </a:lnTo>
                  <a:lnTo>
                    <a:pt x="904" y="1307"/>
                  </a:lnTo>
                  <a:lnTo>
                    <a:pt x="904" y="1307"/>
                  </a:lnTo>
                  <a:lnTo>
                    <a:pt x="902" y="1307"/>
                  </a:lnTo>
                  <a:lnTo>
                    <a:pt x="902" y="1307"/>
                  </a:lnTo>
                  <a:lnTo>
                    <a:pt x="904" y="1304"/>
                  </a:lnTo>
                  <a:lnTo>
                    <a:pt x="904" y="1302"/>
                  </a:lnTo>
                  <a:lnTo>
                    <a:pt x="906" y="1302"/>
                  </a:lnTo>
                  <a:lnTo>
                    <a:pt x="906" y="1302"/>
                  </a:lnTo>
                  <a:lnTo>
                    <a:pt x="904" y="1304"/>
                  </a:lnTo>
                  <a:lnTo>
                    <a:pt x="904" y="1307"/>
                  </a:lnTo>
                  <a:lnTo>
                    <a:pt x="904" y="1309"/>
                  </a:lnTo>
                  <a:lnTo>
                    <a:pt x="904" y="1307"/>
                  </a:lnTo>
                  <a:lnTo>
                    <a:pt x="904" y="1307"/>
                  </a:lnTo>
                  <a:lnTo>
                    <a:pt x="906" y="1307"/>
                  </a:lnTo>
                  <a:lnTo>
                    <a:pt x="906" y="1309"/>
                  </a:lnTo>
                  <a:lnTo>
                    <a:pt x="906" y="1309"/>
                  </a:lnTo>
                  <a:lnTo>
                    <a:pt x="904" y="1309"/>
                  </a:lnTo>
                  <a:lnTo>
                    <a:pt x="904" y="1309"/>
                  </a:lnTo>
                  <a:lnTo>
                    <a:pt x="904" y="1311"/>
                  </a:lnTo>
                  <a:lnTo>
                    <a:pt x="906" y="1311"/>
                  </a:lnTo>
                  <a:lnTo>
                    <a:pt x="906" y="1311"/>
                  </a:lnTo>
                  <a:lnTo>
                    <a:pt x="906" y="1311"/>
                  </a:lnTo>
                  <a:lnTo>
                    <a:pt x="909" y="1309"/>
                  </a:lnTo>
                  <a:lnTo>
                    <a:pt x="909" y="1311"/>
                  </a:lnTo>
                  <a:lnTo>
                    <a:pt x="909" y="1309"/>
                  </a:lnTo>
                  <a:lnTo>
                    <a:pt x="909" y="1309"/>
                  </a:lnTo>
                  <a:lnTo>
                    <a:pt x="909" y="1311"/>
                  </a:lnTo>
                  <a:lnTo>
                    <a:pt x="909" y="1311"/>
                  </a:lnTo>
                  <a:lnTo>
                    <a:pt x="911" y="1311"/>
                  </a:lnTo>
                  <a:lnTo>
                    <a:pt x="911" y="1311"/>
                  </a:lnTo>
                  <a:lnTo>
                    <a:pt x="911" y="1309"/>
                  </a:lnTo>
                  <a:lnTo>
                    <a:pt x="913" y="1311"/>
                  </a:lnTo>
                  <a:lnTo>
                    <a:pt x="913" y="1311"/>
                  </a:lnTo>
                  <a:lnTo>
                    <a:pt x="913" y="1311"/>
                  </a:lnTo>
                  <a:lnTo>
                    <a:pt x="911" y="1314"/>
                  </a:lnTo>
                  <a:lnTo>
                    <a:pt x="913" y="1314"/>
                  </a:lnTo>
                  <a:lnTo>
                    <a:pt x="913" y="1314"/>
                  </a:lnTo>
                  <a:lnTo>
                    <a:pt x="913" y="1316"/>
                  </a:lnTo>
                  <a:lnTo>
                    <a:pt x="913" y="1316"/>
                  </a:lnTo>
                  <a:lnTo>
                    <a:pt x="913" y="1318"/>
                  </a:lnTo>
                  <a:lnTo>
                    <a:pt x="916" y="1318"/>
                  </a:lnTo>
                  <a:lnTo>
                    <a:pt x="916" y="1318"/>
                  </a:lnTo>
                  <a:lnTo>
                    <a:pt x="916" y="1321"/>
                  </a:lnTo>
                  <a:lnTo>
                    <a:pt x="916" y="1323"/>
                  </a:lnTo>
                  <a:lnTo>
                    <a:pt x="913" y="1323"/>
                  </a:lnTo>
                  <a:lnTo>
                    <a:pt x="913" y="1326"/>
                  </a:lnTo>
                  <a:lnTo>
                    <a:pt x="913" y="1326"/>
                  </a:lnTo>
                  <a:lnTo>
                    <a:pt x="913" y="1328"/>
                  </a:lnTo>
                  <a:lnTo>
                    <a:pt x="913" y="1328"/>
                  </a:lnTo>
                  <a:lnTo>
                    <a:pt x="913" y="1328"/>
                  </a:lnTo>
                  <a:lnTo>
                    <a:pt x="913" y="1328"/>
                  </a:lnTo>
                  <a:lnTo>
                    <a:pt x="913" y="1330"/>
                  </a:lnTo>
                  <a:lnTo>
                    <a:pt x="913" y="1330"/>
                  </a:lnTo>
                  <a:lnTo>
                    <a:pt x="913" y="1330"/>
                  </a:lnTo>
                  <a:lnTo>
                    <a:pt x="913" y="1330"/>
                  </a:lnTo>
                  <a:lnTo>
                    <a:pt x="913" y="1333"/>
                  </a:lnTo>
                  <a:lnTo>
                    <a:pt x="913" y="1335"/>
                  </a:lnTo>
                  <a:lnTo>
                    <a:pt x="913" y="1337"/>
                  </a:lnTo>
                  <a:lnTo>
                    <a:pt x="913" y="1337"/>
                  </a:lnTo>
                  <a:lnTo>
                    <a:pt x="913" y="1340"/>
                  </a:lnTo>
                  <a:lnTo>
                    <a:pt x="913" y="1340"/>
                  </a:lnTo>
                  <a:lnTo>
                    <a:pt x="913" y="1340"/>
                  </a:lnTo>
                  <a:lnTo>
                    <a:pt x="913" y="1340"/>
                  </a:lnTo>
                  <a:lnTo>
                    <a:pt x="911" y="1342"/>
                  </a:lnTo>
                  <a:lnTo>
                    <a:pt x="911" y="1342"/>
                  </a:lnTo>
                  <a:lnTo>
                    <a:pt x="913" y="1342"/>
                  </a:lnTo>
                  <a:lnTo>
                    <a:pt x="913" y="1340"/>
                  </a:lnTo>
                  <a:lnTo>
                    <a:pt x="916" y="1340"/>
                  </a:lnTo>
                  <a:lnTo>
                    <a:pt x="918" y="1342"/>
                  </a:lnTo>
                  <a:lnTo>
                    <a:pt x="923" y="1340"/>
                  </a:lnTo>
                  <a:lnTo>
                    <a:pt x="925" y="1340"/>
                  </a:lnTo>
                  <a:lnTo>
                    <a:pt x="923" y="1342"/>
                  </a:lnTo>
                  <a:lnTo>
                    <a:pt x="921" y="1342"/>
                  </a:lnTo>
                  <a:lnTo>
                    <a:pt x="918" y="1342"/>
                  </a:lnTo>
                  <a:lnTo>
                    <a:pt x="918" y="1345"/>
                  </a:lnTo>
                  <a:lnTo>
                    <a:pt x="918" y="1345"/>
                  </a:lnTo>
                  <a:lnTo>
                    <a:pt x="918" y="1345"/>
                  </a:lnTo>
                  <a:lnTo>
                    <a:pt x="918" y="1345"/>
                  </a:lnTo>
                  <a:lnTo>
                    <a:pt x="918" y="1347"/>
                  </a:lnTo>
                  <a:lnTo>
                    <a:pt x="918" y="1347"/>
                  </a:lnTo>
                  <a:lnTo>
                    <a:pt x="918" y="1347"/>
                  </a:lnTo>
                  <a:lnTo>
                    <a:pt x="916" y="1347"/>
                  </a:lnTo>
                  <a:lnTo>
                    <a:pt x="916" y="1349"/>
                  </a:lnTo>
                  <a:lnTo>
                    <a:pt x="916" y="1349"/>
                  </a:lnTo>
                  <a:lnTo>
                    <a:pt x="913" y="1349"/>
                  </a:lnTo>
                  <a:lnTo>
                    <a:pt x="913" y="1352"/>
                  </a:lnTo>
                  <a:lnTo>
                    <a:pt x="906" y="1354"/>
                  </a:lnTo>
                  <a:lnTo>
                    <a:pt x="902" y="1361"/>
                  </a:lnTo>
                  <a:lnTo>
                    <a:pt x="902" y="1361"/>
                  </a:lnTo>
                  <a:lnTo>
                    <a:pt x="902" y="1361"/>
                  </a:lnTo>
                  <a:lnTo>
                    <a:pt x="902" y="1361"/>
                  </a:lnTo>
                  <a:lnTo>
                    <a:pt x="902" y="1363"/>
                  </a:lnTo>
                  <a:lnTo>
                    <a:pt x="899" y="1363"/>
                  </a:lnTo>
                  <a:lnTo>
                    <a:pt x="899" y="1363"/>
                  </a:lnTo>
                  <a:lnTo>
                    <a:pt x="899" y="1363"/>
                  </a:lnTo>
                  <a:lnTo>
                    <a:pt x="899" y="1366"/>
                  </a:lnTo>
                  <a:lnTo>
                    <a:pt x="899" y="1366"/>
                  </a:lnTo>
                  <a:lnTo>
                    <a:pt x="899" y="1368"/>
                  </a:lnTo>
                  <a:lnTo>
                    <a:pt x="899" y="1371"/>
                  </a:lnTo>
                  <a:lnTo>
                    <a:pt x="899" y="1373"/>
                  </a:lnTo>
                  <a:lnTo>
                    <a:pt x="899" y="1373"/>
                  </a:lnTo>
                  <a:lnTo>
                    <a:pt x="899" y="1375"/>
                  </a:lnTo>
                  <a:lnTo>
                    <a:pt x="895" y="1375"/>
                  </a:lnTo>
                  <a:lnTo>
                    <a:pt x="895" y="1378"/>
                  </a:lnTo>
                  <a:lnTo>
                    <a:pt x="895" y="1378"/>
                  </a:lnTo>
                  <a:lnTo>
                    <a:pt x="895" y="1378"/>
                  </a:lnTo>
                  <a:lnTo>
                    <a:pt x="892" y="1380"/>
                  </a:lnTo>
                  <a:lnTo>
                    <a:pt x="892" y="1380"/>
                  </a:lnTo>
                  <a:lnTo>
                    <a:pt x="892" y="1380"/>
                  </a:lnTo>
                  <a:lnTo>
                    <a:pt x="892" y="1382"/>
                  </a:lnTo>
                  <a:lnTo>
                    <a:pt x="892" y="1382"/>
                  </a:lnTo>
                  <a:lnTo>
                    <a:pt x="887" y="1385"/>
                  </a:lnTo>
                  <a:lnTo>
                    <a:pt x="885" y="1387"/>
                  </a:lnTo>
                  <a:lnTo>
                    <a:pt x="885" y="1389"/>
                  </a:lnTo>
                  <a:lnTo>
                    <a:pt x="885" y="1389"/>
                  </a:lnTo>
                  <a:lnTo>
                    <a:pt x="885" y="1389"/>
                  </a:lnTo>
                  <a:lnTo>
                    <a:pt x="885" y="1392"/>
                  </a:lnTo>
                  <a:lnTo>
                    <a:pt x="885" y="1392"/>
                  </a:lnTo>
                  <a:lnTo>
                    <a:pt x="883" y="1394"/>
                  </a:lnTo>
                  <a:lnTo>
                    <a:pt x="880" y="1397"/>
                  </a:lnTo>
                  <a:lnTo>
                    <a:pt x="878" y="1397"/>
                  </a:lnTo>
                  <a:lnTo>
                    <a:pt x="878" y="1394"/>
                  </a:lnTo>
                  <a:lnTo>
                    <a:pt x="876" y="1394"/>
                  </a:lnTo>
                  <a:lnTo>
                    <a:pt x="876" y="1394"/>
                  </a:lnTo>
                  <a:lnTo>
                    <a:pt x="873" y="1394"/>
                  </a:lnTo>
                  <a:lnTo>
                    <a:pt x="873" y="1394"/>
                  </a:lnTo>
                  <a:lnTo>
                    <a:pt x="871" y="1392"/>
                  </a:lnTo>
                  <a:lnTo>
                    <a:pt x="871" y="1392"/>
                  </a:lnTo>
                  <a:lnTo>
                    <a:pt x="868" y="1392"/>
                  </a:lnTo>
                  <a:lnTo>
                    <a:pt x="866" y="1397"/>
                  </a:lnTo>
                  <a:lnTo>
                    <a:pt x="864" y="1397"/>
                  </a:lnTo>
                  <a:lnTo>
                    <a:pt x="864" y="1397"/>
                  </a:lnTo>
                  <a:lnTo>
                    <a:pt x="866" y="1397"/>
                  </a:lnTo>
                  <a:lnTo>
                    <a:pt x="866" y="1394"/>
                  </a:lnTo>
                  <a:lnTo>
                    <a:pt x="866" y="1394"/>
                  </a:lnTo>
                  <a:lnTo>
                    <a:pt x="866" y="1394"/>
                  </a:lnTo>
                  <a:lnTo>
                    <a:pt x="866" y="1392"/>
                  </a:lnTo>
                  <a:lnTo>
                    <a:pt x="866" y="1392"/>
                  </a:lnTo>
                  <a:lnTo>
                    <a:pt x="864" y="1394"/>
                  </a:lnTo>
                  <a:lnTo>
                    <a:pt x="859" y="1394"/>
                  </a:lnTo>
                  <a:lnTo>
                    <a:pt x="857" y="1394"/>
                  </a:lnTo>
                  <a:lnTo>
                    <a:pt x="859" y="1394"/>
                  </a:lnTo>
                  <a:lnTo>
                    <a:pt x="859" y="1397"/>
                  </a:lnTo>
                  <a:lnTo>
                    <a:pt x="859" y="1394"/>
                  </a:lnTo>
                  <a:lnTo>
                    <a:pt x="859" y="1397"/>
                  </a:lnTo>
                  <a:lnTo>
                    <a:pt x="859" y="1397"/>
                  </a:lnTo>
                  <a:lnTo>
                    <a:pt x="859" y="1399"/>
                  </a:lnTo>
                  <a:lnTo>
                    <a:pt x="859" y="1399"/>
                  </a:lnTo>
                  <a:lnTo>
                    <a:pt x="859" y="1399"/>
                  </a:lnTo>
                  <a:lnTo>
                    <a:pt x="859" y="1401"/>
                  </a:lnTo>
                  <a:lnTo>
                    <a:pt x="859" y="1404"/>
                  </a:lnTo>
                  <a:lnTo>
                    <a:pt x="857" y="1406"/>
                  </a:lnTo>
                  <a:lnTo>
                    <a:pt x="857" y="1406"/>
                  </a:lnTo>
                  <a:lnTo>
                    <a:pt x="854" y="1408"/>
                  </a:lnTo>
                  <a:lnTo>
                    <a:pt x="857" y="1411"/>
                  </a:lnTo>
                  <a:lnTo>
                    <a:pt x="857" y="1413"/>
                  </a:lnTo>
                  <a:lnTo>
                    <a:pt x="857" y="1418"/>
                  </a:lnTo>
                  <a:lnTo>
                    <a:pt x="857" y="1420"/>
                  </a:lnTo>
                  <a:lnTo>
                    <a:pt x="854" y="1420"/>
                  </a:lnTo>
                  <a:lnTo>
                    <a:pt x="854" y="1420"/>
                  </a:lnTo>
                  <a:lnTo>
                    <a:pt x="854" y="1420"/>
                  </a:lnTo>
                  <a:lnTo>
                    <a:pt x="854" y="1420"/>
                  </a:lnTo>
                  <a:lnTo>
                    <a:pt x="854" y="1420"/>
                  </a:lnTo>
                  <a:lnTo>
                    <a:pt x="852" y="1423"/>
                  </a:lnTo>
                  <a:lnTo>
                    <a:pt x="852" y="1423"/>
                  </a:lnTo>
                  <a:lnTo>
                    <a:pt x="852" y="1425"/>
                  </a:lnTo>
                  <a:lnTo>
                    <a:pt x="852" y="1425"/>
                  </a:lnTo>
                  <a:lnTo>
                    <a:pt x="852" y="1425"/>
                  </a:lnTo>
                  <a:lnTo>
                    <a:pt x="852" y="1427"/>
                  </a:lnTo>
                  <a:lnTo>
                    <a:pt x="852" y="1427"/>
                  </a:lnTo>
                  <a:lnTo>
                    <a:pt x="854" y="1427"/>
                  </a:lnTo>
                  <a:lnTo>
                    <a:pt x="854" y="1427"/>
                  </a:lnTo>
                  <a:lnTo>
                    <a:pt x="857" y="1430"/>
                  </a:lnTo>
                  <a:lnTo>
                    <a:pt x="857" y="1430"/>
                  </a:lnTo>
                  <a:lnTo>
                    <a:pt x="857" y="1432"/>
                  </a:lnTo>
                  <a:lnTo>
                    <a:pt x="859" y="1432"/>
                  </a:lnTo>
                  <a:lnTo>
                    <a:pt x="859" y="1432"/>
                  </a:lnTo>
                  <a:lnTo>
                    <a:pt x="861" y="1432"/>
                  </a:lnTo>
                  <a:lnTo>
                    <a:pt x="861" y="1434"/>
                  </a:lnTo>
                  <a:lnTo>
                    <a:pt x="861" y="1434"/>
                  </a:lnTo>
                  <a:lnTo>
                    <a:pt x="866" y="1439"/>
                  </a:lnTo>
                  <a:lnTo>
                    <a:pt x="866" y="1439"/>
                  </a:lnTo>
                  <a:lnTo>
                    <a:pt x="866" y="1442"/>
                  </a:lnTo>
                  <a:lnTo>
                    <a:pt x="866" y="1444"/>
                  </a:lnTo>
                  <a:lnTo>
                    <a:pt x="866" y="1444"/>
                  </a:lnTo>
                  <a:lnTo>
                    <a:pt x="866" y="1444"/>
                  </a:lnTo>
                  <a:lnTo>
                    <a:pt x="864" y="1446"/>
                  </a:lnTo>
                  <a:lnTo>
                    <a:pt x="864" y="1446"/>
                  </a:lnTo>
                  <a:lnTo>
                    <a:pt x="864" y="1446"/>
                  </a:lnTo>
                  <a:lnTo>
                    <a:pt x="864" y="1449"/>
                  </a:lnTo>
                  <a:lnTo>
                    <a:pt x="864" y="1449"/>
                  </a:lnTo>
                  <a:lnTo>
                    <a:pt x="864" y="1449"/>
                  </a:lnTo>
                  <a:lnTo>
                    <a:pt x="866" y="1449"/>
                  </a:lnTo>
                  <a:lnTo>
                    <a:pt x="866" y="1451"/>
                  </a:lnTo>
                  <a:lnTo>
                    <a:pt x="866" y="1453"/>
                  </a:lnTo>
                  <a:lnTo>
                    <a:pt x="866" y="1453"/>
                  </a:lnTo>
                  <a:lnTo>
                    <a:pt x="866" y="1453"/>
                  </a:lnTo>
                  <a:lnTo>
                    <a:pt x="866" y="1456"/>
                  </a:lnTo>
                  <a:lnTo>
                    <a:pt x="866" y="1456"/>
                  </a:lnTo>
                  <a:lnTo>
                    <a:pt x="868" y="1458"/>
                  </a:lnTo>
                  <a:lnTo>
                    <a:pt x="868" y="1460"/>
                  </a:lnTo>
                  <a:lnTo>
                    <a:pt x="873" y="1463"/>
                  </a:lnTo>
                  <a:lnTo>
                    <a:pt x="873" y="1463"/>
                  </a:lnTo>
                  <a:lnTo>
                    <a:pt x="873" y="1465"/>
                  </a:lnTo>
                  <a:lnTo>
                    <a:pt x="871" y="1465"/>
                  </a:lnTo>
                  <a:lnTo>
                    <a:pt x="871" y="1465"/>
                  </a:lnTo>
                  <a:lnTo>
                    <a:pt x="871" y="1468"/>
                  </a:lnTo>
                  <a:lnTo>
                    <a:pt x="871" y="1468"/>
                  </a:lnTo>
                  <a:lnTo>
                    <a:pt x="871" y="1470"/>
                  </a:lnTo>
                  <a:lnTo>
                    <a:pt x="871" y="1470"/>
                  </a:lnTo>
                  <a:lnTo>
                    <a:pt x="871" y="1470"/>
                  </a:lnTo>
                  <a:lnTo>
                    <a:pt x="871" y="1470"/>
                  </a:lnTo>
                  <a:lnTo>
                    <a:pt x="868" y="1475"/>
                  </a:lnTo>
                  <a:lnTo>
                    <a:pt x="868" y="1475"/>
                  </a:lnTo>
                  <a:lnTo>
                    <a:pt x="868" y="1475"/>
                  </a:lnTo>
                  <a:lnTo>
                    <a:pt x="868" y="1477"/>
                  </a:lnTo>
                  <a:lnTo>
                    <a:pt x="868" y="1477"/>
                  </a:lnTo>
                  <a:lnTo>
                    <a:pt x="868" y="1479"/>
                  </a:lnTo>
                  <a:lnTo>
                    <a:pt x="868" y="1479"/>
                  </a:lnTo>
                  <a:lnTo>
                    <a:pt x="868" y="1479"/>
                  </a:lnTo>
                  <a:lnTo>
                    <a:pt x="868" y="1482"/>
                  </a:lnTo>
                  <a:lnTo>
                    <a:pt x="868" y="1482"/>
                  </a:lnTo>
                  <a:lnTo>
                    <a:pt x="871" y="1484"/>
                  </a:lnTo>
                  <a:lnTo>
                    <a:pt x="871" y="1487"/>
                  </a:lnTo>
                  <a:lnTo>
                    <a:pt x="871" y="1489"/>
                  </a:lnTo>
                  <a:lnTo>
                    <a:pt x="871" y="1489"/>
                  </a:lnTo>
                  <a:lnTo>
                    <a:pt x="873" y="1489"/>
                  </a:lnTo>
                  <a:lnTo>
                    <a:pt x="873" y="1489"/>
                  </a:lnTo>
                  <a:lnTo>
                    <a:pt x="873" y="1491"/>
                  </a:lnTo>
                  <a:lnTo>
                    <a:pt x="873" y="1491"/>
                  </a:lnTo>
                  <a:lnTo>
                    <a:pt x="873" y="1494"/>
                  </a:lnTo>
                  <a:lnTo>
                    <a:pt x="873" y="1494"/>
                  </a:lnTo>
                  <a:lnTo>
                    <a:pt x="873" y="1496"/>
                  </a:lnTo>
                  <a:lnTo>
                    <a:pt x="871" y="1496"/>
                  </a:lnTo>
                  <a:lnTo>
                    <a:pt x="871" y="1498"/>
                  </a:lnTo>
                  <a:lnTo>
                    <a:pt x="871" y="1498"/>
                  </a:lnTo>
                  <a:lnTo>
                    <a:pt x="868" y="1498"/>
                  </a:lnTo>
                  <a:lnTo>
                    <a:pt x="868" y="1496"/>
                  </a:lnTo>
                  <a:lnTo>
                    <a:pt x="868" y="1496"/>
                  </a:lnTo>
                  <a:lnTo>
                    <a:pt x="868" y="1494"/>
                  </a:lnTo>
                  <a:lnTo>
                    <a:pt x="866" y="1496"/>
                  </a:lnTo>
                  <a:lnTo>
                    <a:pt x="866" y="1496"/>
                  </a:lnTo>
                  <a:lnTo>
                    <a:pt x="866" y="1496"/>
                  </a:lnTo>
                  <a:lnTo>
                    <a:pt x="864" y="1496"/>
                  </a:lnTo>
                  <a:lnTo>
                    <a:pt x="864" y="1498"/>
                  </a:lnTo>
                  <a:lnTo>
                    <a:pt x="861" y="1496"/>
                  </a:lnTo>
                  <a:lnTo>
                    <a:pt x="859" y="1496"/>
                  </a:lnTo>
                  <a:lnTo>
                    <a:pt x="857" y="1498"/>
                  </a:lnTo>
                  <a:lnTo>
                    <a:pt x="854" y="1498"/>
                  </a:lnTo>
                  <a:lnTo>
                    <a:pt x="854" y="1498"/>
                  </a:lnTo>
                  <a:lnTo>
                    <a:pt x="854" y="1496"/>
                  </a:lnTo>
                  <a:lnTo>
                    <a:pt x="854" y="1496"/>
                  </a:lnTo>
                  <a:lnTo>
                    <a:pt x="854" y="1496"/>
                  </a:lnTo>
                  <a:lnTo>
                    <a:pt x="854" y="1496"/>
                  </a:lnTo>
                  <a:lnTo>
                    <a:pt x="852" y="1494"/>
                  </a:lnTo>
                  <a:lnTo>
                    <a:pt x="852" y="1494"/>
                  </a:lnTo>
                  <a:lnTo>
                    <a:pt x="852" y="1496"/>
                  </a:lnTo>
                  <a:lnTo>
                    <a:pt x="850" y="1496"/>
                  </a:lnTo>
                  <a:lnTo>
                    <a:pt x="850" y="1494"/>
                  </a:lnTo>
                  <a:lnTo>
                    <a:pt x="847" y="1494"/>
                  </a:lnTo>
                  <a:lnTo>
                    <a:pt x="845" y="1494"/>
                  </a:lnTo>
                  <a:lnTo>
                    <a:pt x="842" y="1496"/>
                  </a:lnTo>
                  <a:lnTo>
                    <a:pt x="842" y="1496"/>
                  </a:lnTo>
                  <a:lnTo>
                    <a:pt x="842" y="1498"/>
                  </a:lnTo>
                  <a:lnTo>
                    <a:pt x="842" y="1498"/>
                  </a:lnTo>
                  <a:lnTo>
                    <a:pt x="842" y="1498"/>
                  </a:lnTo>
                  <a:lnTo>
                    <a:pt x="845" y="1501"/>
                  </a:lnTo>
                  <a:lnTo>
                    <a:pt x="845" y="1501"/>
                  </a:lnTo>
                  <a:lnTo>
                    <a:pt x="845" y="1501"/>
                  </a:lnTo>
                  <a:lnTo>
                    <a:pt x="847" y="1503"/>
                  </a:lnTo>
                  <a:lnTo>
                    <a:pt x="847" y="1503"/>
                  </a:lnTo>
                  <a:lnTo>
                    <a:pt x="850" y="1505"/>
                  </a:lnTo>
                  <a:lnTo>
                    <a:pt x="850" y="1505"/>
                  </a:lnTo>
                  <a:lnTo>
                    <a:pt x="850" y="1508"/>
                  </a:lnTo>
                  <a:lnTo>
                    <a:pt x="852" y="1510"/>
                  </a:lnTo>
                  <a:lnTo>
                    <a:pt x="852" y="1510"/>
                  </a:lnTo>
                  <a:lnTo>
                    <a:pt x="854" y="1513"/>
                  </a:lnTo>
                  <a:lnTo>
                    <a:pt x="854" y="1513"/>
                  </a:lnTo>
                  <a:lnTo>
                    <a:pt x="857" y="1515"/>
                  </a:lnTo>
                  <a:lnTo>
                    <a:pt x="857" y="1517"/>
                  </a:lnTo>
                  <a:lnTo>
                    <a:pt x="857" y="1517"/>
                  </a:lnTo>
                  <a:lnTo>
                    <a:pt x="857" y="1517"/>
                  </a:lnTo>
                  <a:lnTo>
                    <a:pt x="859" y="1517"/>
                  </a:lnTo>
                  <a:lnTo>
                    <a:pt x="859" y="1517"/>
                  </a:lnTo>
                  <a:lnTo>
                    <a:pt x="859" y="1517"/>
                  </a:lnTo>
                  <a:lnTo>
                    <a:pt x="859" y="1517"/>
                  </a:lnTo>
                  <a:lnTo>
                    <a:pt x="859" y="1515"/>
                  </a:lnTo>
                  <a:lnTo>
                    <a:pt x="859" y="1513"/>
                  </a:lnTo>
                  <a:lnTo>
                    <a:pt x="859" y="1513"/>
                  </a:lnTo>
                  <a:lnTo>
                    <a:pt x="859" y="1513"/>
                  </a:lnTo>
                  <a:lnTo>
                    <a:pt x="859" y="1513"/>
                  </a:lnTo>
                  <a:lnTo>
                    <a:pt x="861" y="1515"/>
                  </a:lnTo>
                  <a:lnTo>
                    <a:pt x="861" y="1517"/>
                  </a:lnTo>
                  <a:lnTo>
                    <a:pt x="861" y="1517"/>
                  </a:lnTo>
                  <a:lnTo>
                    <a:pt x="861" y="1520"/>
                  </a:lnTo>
                  <a:lnTo>
                    <a:pt x="859" y="1520"/>
                  </a:lnTo>
                  <a:lnTo>
                    <a:pt x="859" y="1520"/>
                  </a:lnTo>
                  <a:lnTo>
                    <a:pt x="859" y="1520"/>
                  </a:lnTo>
                  <a:lnTo>
                    <a:pt x="857" y="1520"/>
                  </a:lnTo>
                  <a:lnTo>
                    <a:pt x="857" y="1524"/>
                  </a:lnTo>
                  <a:lnTo>
                    <a:pt x="854" y="1527"/>
                  </a:lnTo>
                  <a:lnTo>
                    <a:pt x="854" y="1522"/>
                  </a:lnTo>
                  <a:lnTo>
                    <a:pt x="857" y="1522"/>
                  </a:lnTo>
                  <a:lnTo>
                    <a:pt x="857" y="1520"/>
                  </a:lnTo>
                  <a:lnTo>
                    <a:pt x="854" y="1517"/>
                  </a:lnTo>
                  <a:lnTo>
                    <a:pt x="854" y="1517"/>
                  </a:lnTo>
                  <a:lnTo>
                    <a:pt x="854" y="1515"/>
                  </a:lnTo>
                  <a:lnTo>
                    <a:pt x="852" y="1513"/>
                  </a:lnTo>
                  <a:lnTo>
                    <a:pt x="852" y="1513"/>
                  </a:lnTo>
                  <a:lnTo>
                    <a:pt x="852" y="1510"/>
                  </a:lnTo>
                  <a:lnTo>
                    <a:pt x="852" y="1510"/>
                  </a:lnTo>
                  <a:lnTo>
                    <a:pt x="845" y="1505"/>
                  </a:lnTo>
                  <a:lnTo>
                    <a:pt x="845" y="1505"/>
                  </a:lnTo>
                  <a:lnTo>
                    <a:pt x="842" y="1505"/>
                  </a:lnTo>
                  <a:lnTo>
                    <a:pt x="842" y="1505"/>
                  </a:lnTo>
                  <a:lnTo>
                    <a:pt x="842" y="1503"/>
                  </a:lnTo>
                  <a:lnTo>
                    <a:pt x="842" y="1501"/>
                  </a:lnTo>
                  <a:lnTo>
                    <a:pt x="842" y="1501"/>
                  </a:lnTo>
                  <a:lnTo>
                    <a:pt x="840" y="1498"/>
                  </a:lnTo>
                  <a:lnTo>
                    <a:pt x="838" y="1498"/>
                  </a:lnTo>
                  <a:lnTo>
                    <a:pt x="838" y="1496"/>
                  </a:lnTo>
                  <a:lnTo>
                    <a:pt x="835" y="1496"/>
                  </a:lnTo>
                  <a:lnTo>
                    <a:pt x="835" y="1494"/>
                  </a:lnTo>
                  <a:lnTo>
                    <a:pt x="835" y="1494"/>
                  </a:lnTo>
                  <a:lnTo>
                    <a:pt x="831" y="1491"/>
                  </a:lnTo>
                  <a:lnTo>
                    <a:pt x="831" y="1491"/>
                  </a:lnTo>
                  <a:lnTo>
                    <a:pt x="831" y="1489"/>
                  </a:lnTo>
                  <a:lnTo>
                    <a:pt x="828" y="1487"/>
                  </a:lnTo>
                  <a:lnTo>
                    <a:pt x="828" y="1484"/>
                  </a:lnTo>
                  <a:lnTo>
                    <a:pt x="831" y="1482"/>
                  </a:lnTo>
                  <a:lnTo>
                    <a:pt x="831" y="1484"/>
                  </a:lnTo>
                  <a:lnTo>
                    <a:pt x="833" y="1484"/>
                  </a:lnTo>
                  <a:lnTo>
                    <a:pt x="833" y="1484"/>
                  </a:lnTo>
                  <a:lnTo>
                    <a:pt x="833" y="1484"/>
                  </a:lnTo>
                  <a:lnTo>
                    <a:pt x="835" y="1484"/>
                  </a:lnTo>
                  <a:lnTo>
                    <a:pt x="835" y="1484"/>
                  </a:lnTo>
                  <a:lnTo>
                    <a:pt x="835" y="1487"/>
                  </a:lnTo>
                  <a:lnTo>
                    <a:pt x="835" y="1489"/>
                  </a:lnTo>
                  <a:lnTo>
                    <a:pt x="835" y="1491"/>
                  </a:lnTo>
                  <a:lnTo>
                    <a:pt x="838" y="1491"/>
                  </a:lnTo>
                  <a:lnTo>
                    <a:pt x="840" y="1491"/>
                  </a:lnTo>
                  <a:lnTo>
                    <a:pt x="842" y="1491"/>
                  </a:lnTo>
                  <a:lnTo>
                    <a:pt x="842" y="1491"/>
                  </a:lnTo>
                  <a:lnTo>
                    <a:pt x="840" y="1494"/>
                  </a:lnTo>
                  <a:lnTo>
                    <a:pt x="840" y="1494"/>
                  </a:lnTo>
                  <a:lnTo>
                    <a:pt x="840" y="1494"/>
                  </a:lnTo>
                  <a:lnTo>
                    <a:pt x="842" y="1494"/>
                  </a:lnTo>
                  <a:lnTo>
                    <a:pt x="842" y="1494"/>
                  </a:lnTo>
                  <a:lnTo>
                    <a:pt x="845" y="1494"/>
                  </a:lnTo>
                  <a:lnTo>
                    <a:pt x="845" y="1491"/>
                  </a:lnTo>
                  <a:lnTo>
                    <a:pt x="845" y="1491"/>
                  </a:lnTo>
                  <a:lnTo>
                    <a:pt x="845" y="1489"/>
                  </a:lnTo>
                  <a:lnTo>
                    <a:pt x="845" y="1489"/>
                  </a:lnTo>
                  <a:lnTo>
                    <a:pt x="847" y="1484"/>
                  </a:lnTo>
                  <a:lnTo>
                    <a:pt x="847" y="1484"/>
                  </a:lnTo>
                  <a:lnTo>
                    <a:pt x="847" y="1484"/>
                  </a:lnTo>
                  <a:lnTo>
                    <a:pt x="847" y="1484"/>
                  </a:lnTo>
                  <a:lnTo>
                    <a:pt x="847" y="1487"/>
                  </a:lnTo>
                  <a:lnTo>
                    <a:pt x="847" y="1487"/>
                  </a:lnTo>
                  <a:lnTo>
                    <a:pt x="845" y="1489"/>
                  </a:lnTo>
                  <a:lnTo>
                    <a:pt x="847" y="1489"/>
                  </a:lnTo>
                  <a:lnTo>
                    <a:pt x="847" y="1491"/>
                  </a:lnTo>
                  <a:lnTo>
                    <a:pt x="847" y="1491"/>
                  </a:lnTo>
                  <a:lnTo>
                    <a:pt x="847" y="1494"/>
                  </a:lnTo>
                  <a:lnTo>
                    <a:pt x="850" y="1494"/>
                  </a:lnTo>
                  <a:lnTo>
                    <a:pt x="850" y="1494"/>
                  </a:lnTo>
                  <a:lnTo>
                    <a:pt x="854" y="1494"/>
                  </a:lnTo>
                  <a:lnTo>
                    <a:pt x="859" y="1491"/>
                  </a:lnTo>
                  <a:lnTo>
                    <a:pt x="859" y="1491"/>
                  </a:lnTo>
                  <a:lnTo>
                    <a:pt x="859" y="1491"/>
                  </a:lnTo>
                  <a:lnTo>
                    <a:pt x="859" y="1491"/>
                  </a:lnTo>
                  <a:lnTo>
                    <a:pt x="859" y="1491"/>
                  </a:lnTo>
                  <a:lnTo>
                    <a:pt x="859" y="1491"/>
                  </a:lnTo>
                  <a:lnTo>
                    <a:pt x="861" y="1494"/>
                  </a:lnTo>
                  <a:lnTo>
                    <a:pt x="864" y="1494"/>
                  </a:lnTo>
                  <a:lnTo>
                    <a:pt x="866" y="1494"/>
                  </a:lnTo>
                  <a:lnTo>
                    <a:pt x="866" y="1494"/>
                  </a:lnTo>
                  <a:lnTo>
                    <a:pt x="866" y="1491"/>
                  </a:lnTo>
                  <a:lnTo>
                    <a:pt x="868" y="1491"/>
                  </a:lnTo>
                  <a:lnTo>
                    <a:pt x="868" y="1491"/>
                  </a:lnTo>
                  <a:lnTo>
                    <a:pt x="868" y="1491"/>
                  </a:lnTo>
                  <a:lnTo>
                    <a:pt x="868" y="1491"/>
                  </a:lnTo>
                  <a:lnTo>
                    <a:pt x="868" y="1491"/>
                  </a:lnTo>
                  <a:lnTo>
                    <a:pt x="871" y="1489"/>
                  </a:lnTo>
                  <a:lnTo>
                    <a:pt x="871" y="1487"/>
                  </a:lnTo>
                  <a:lnTo>
                    <a:pt x="868" y="1484"/>
                  </a:lnTo>
                  <a:lnTo>
                    <a:pt x="868" y="1484"/>
                  </a:lnTo>
                  <a:lnTo>
                    <a:pt x="868" y="1484"/>
                  </a:lnTo>
                  <a:lnTo>
                    <a:pt x="866" y="1484"/>
                  </a:lnTo>
                  <a:lnTo>
                    <a:pt x="866" y="1482"/>
                  </a:lnTo>
                  <a:lnTo>
                    <a:pt x="866" y="1482"/>
                  </a:lnTo>
                  <a:lnTo>
                    <a:pt x="866" y="1479"/>
                  </a:lnTo>
                  <a:lnTo>
                    <a:pt x="866" y="1479"/>
                  </a:lnTo>
                  <a:lnTo>
                    <a:pt x="866" y="1477"/>
                  </a:lnTo>
                  <a:lnTo>
                    <a:pt x="866" y="1477"/>
                  </a:lnTo>
                  <a:lnTo>
                    <a:pt x="866" y="1477"/>
                  </a:lnTo>
                  <a:lnTo>
                    <a:pt x="866" y="1475"/>
                  </a:lnTo>
                  <a:lnTo>
                    <a:pt x="866" y="1475"/>
                  </a:lnTo>
                  <a:lnTo>
                    <a:pt x="866" y="1475"/>
                  </a:lnTo>
                  <a:lnTo>
                    <a:pt x="866" y="1472"/>
                  </a:lnTo>
                  <a:lnTo>
                    <a:pt x="866" y="1472"/>
                  </a:lnTo>
                  <a:lnTo>
                    <a:pt x="864" y="1470"/>
                  </a:lnTo>
                  <a:lnTo>
                    <a:pt x="864" y="1472"/>
                  </a:lnTo>
                  <a:lnTo>
                    <a:pt x="864" y="1475"/>
                  </a:lnTo>
                  <a:lnTo>
                    <a:pt x="864" y="1475"/>
                  </a:lnTo>
                  <a:lnTo>
                    <a:pt x="864" y="1477"/>
                  </a:lnTo>
                  <a:lnTo>
                    <a:pt x="864" y="1477"/>
                  </a:lnTo>
                  <a:lnTo>
                    <a:pt x="864" y="1477"/>
                  </a:lnTo>
                  <a:lnTo>
                    <a:pt x="864" y="1477"/>
                  </a:lnTo>
                  <a:lnTo>
                    <a:pt x="864" y="1475"/>
                  </a:lnTo>
                  <a:lnTo>
                    <a:pt x="864" y="1475"/>
                  </a:lnTo>
                  <a:lnTo>
                    <a:pt x="864" y="1475"/>
                  </a:lnTo>
                  <a:lnTo>
                    <a:pt x="864" y="1472"/>
                  </a:lnTo>
                  <a:lnTo>
                    <a:pt x="864" y="1472"/>
                  </a:lnTo>
                  <a:lnTo>
                    <a:pt x="864" y="1472"/>
                  </a:lnTo>
                  <a:lnTo>
                    <a:pt x="861" y="1472"/>
                  </a:lnTo>
                  <a:lnTo>
                    <a:pt x="864" y="1472"/>
                  </a:lnTo>
                  <a:lnTo>
                    <a:pt x="864" y="1472"/>
                  </a:lnTo>
                  <a:lnTo>
                    <a:pt x="861" y="1470"/>
                  </a:lnTo>
                  <a:lnTo>
                    <a:pt x="859" y="1472"/>
                  </a:lnTo>
                  <a:lnTo>
                    <a:pt x="857" y="1470"/>
                  </a:lnTo>
                  <a:lnTo>
                    <a:pt x="857" y="1470"/>
                  </a:lnTo>
                  <a:lnTo>
                    <a:pt x="857" y="1470"/>
                  </a:lnTo>
                  <a:lnTo>
                    <a:pt x="857" y="1470"/>
                  </a:lnTo>
                  <a:lnTo>
                    <a:pt x="854" y="1472"/>
                  </a:lnTo>
                  <a:lnTo>
                    <a:pt x="854" y="1472"/>
                  </a:lnTo>
                  <a:lnTo>
                    <a:pt x="854" y="1472"/>
                  </a:lnTo>
                  <a:lnTo>
                    <a:pt x="852" y="1475"/>
                  </a:lnTo>
                  <a:lnTo>
                    <a:pt x="850" y="1475"/>
                  </a:lnTo>
                  <a:lnTo>
                    <a:pt x="852" y="1472"/>
                  </a:lnTo>
                  <a:lnTo>
                    <a:pt x="859" y="1463"/>
                  </a:lnTo>
                  <a:lnTo>
                    <a:pt x="859" y="1460"/>
                  </a:lnTo>
                  <a:lnTo>
                    <a:pt x="859" y="1458"/>
                  </a:lnTo>
                  <a:lnTo>
                    <a:pt x="859" y="1458"/>
                  </a:lnTo>
                  <a:lnTo>
                    <a:pt x="859" y="1458"/>
                  </a:lnTo>
                  <a:lnTo>
                    <a:pt x="859" y="1458"/>
                  </a:lnTo>
                  <a:lnTo>
                    <a:pt x="859" y="1456"/>
                  </a:lnTo>
                  <a:lnTo>
                    <a:pt x="859" y="1456"/>
                  </a:lnTo>
                  <a:lnTo>
                    <a:pt x="857" y="1456"/>
                  </a:lnTo>
                  <a:lnTo>
                    <a:pt x="857" y="1456"/>
                  </a:lnTo>
                  <a:lnTo>
                    <a:pt x="857" y="1456"/>
                  </a:lnTo>
                  <a:lnTo>
                    <a:pt x="857" y="1458"/>
                  </a:lnTo>
                  <a:lnTo>
                    <a:pt x="857" y="1458"/>
                  </a:lnTo>
                  <a:lnTo>
                    <a:pt x="857" y="1460"/>
                  </a:lnTo>
                  <a:lnTo>
                    <a:pt x="854" y="1460"/>
                  </a:lnTo>
                  <a:lnTo>
                    <a:pt x="854" y="1458"/>
                  </a:lnTo>
                  <a:lnTo>
                    <a:pt x="854" y="1458"/>
                  </a:lnTo>
                  <a:lnTo>
                    <a:pt x="854" y="1458"/>
                  </a:lnTo>
                  <a:lnTo>
                    <a:pt x="854" y="1456"/>
                  </a:lnTo>
                  <a:lnTo>
                    <a:pt x="852" y="1456"/>
                  </a:lnTo>
                  <a:lnTo>
                    <a:pt x="852" y="1456"/>
                  </a:lnTo>
                  <a:lnTo>
                    <a:pt x="852" y="1458"/>
                  </a:lnTo>
                  <a:lnTo>
                    <a:pt x="852" y="1458"/>
                  </a:lnTo>
                  <a:lnTo>
                    <a:pt x="847" y="1465"/>
                  </a:lnTo>
                  <a:lnTo>
                    <a:pt x="847" y="1465"/>
                  </a:lnTo>
                  <a:lnTo>
                    <a:pt x="847" y="1465"/>
                  </a:lnTo>
                  <a:lnTo>
                    <a:pt x="847" y="1465"/>
                  </a:lnTo>
                  <a:lnTo>
                    <a:pt x="847" y="1463"/>
                  </a:lnTo>
                  <a:lnTo>
                    <a:pt x="845" y="1463"/>
                  </a:lnTo>
                  <a:lnTo>
                    <a:pt x="845" y="1465"/>
                  </a:lnTo>
                  <a:lnTo>
                    <a:pt x="845" y="1468"/>
                  </a:lnTo>
                  <a:lnTo>
                    <a:pt x="842" y="1470"/>
                  </a:lnTo>
                  <a:lnTo>
                    <a:pt x="842" y="1470"/>
                  </a:lnTo>
                  <a:lnTo>
                    <a:pt x="840" y="1470"/>
                  </a:lnTo>
                  <a:lnTo>
                    <a:pt x="840" y="1470"/>
                  </a:lnTo>
                  <a:lnTo>
                    <a:pt x="840" y="1468"/>
                  </a:lnTo>
                  <a:lnTo>
                    <a:pt x="840" y="1468"/>
                  </a:lnTo>
                  <a:lnTo>
                    <a:pt x="840" y="1468"/>
                  </a:lnTo>
                  <a:lnTo>
                    <a:pt x="840" y="1468"/>
                  </a:lnTo>
                  <a:lnTo>
                    <a:pt x="838" y="1468"/>
                  </a:lnTo>
                  <a:lnTo>
                    <a:pt x="838" y="1468"/>
                  </a:lnTo>
                  <a:lnTo>
                    <a:pt x="838" y="1468"/>
                  </a:lnTo>
                  <a:lnTo>
                    <a:pt x="835" y="1468"/>
                  </a:lnTo>
                  <a:lnTo>
                    <a:pt x="835" y="1468"/>
                  </a:lnTo>
                  <a:lnTo>
                    <a:pt x="835" y="1465"/>
                  </a:lnTo>
                  <a:lnTo>
                    <a:pt x="835" y="1463"/>
                  </a:lnTo>
                  <a:lnTo>
                    <a:pt x="835" y="1463"/>
                  </a:lnTo>
                  <a:lnTo>
                    <a:pt x="835" y="1460"/>
                  </a:lnTo>
                  <a:lnTo>
                    <a:pt x="838" y="1460"/>
                  </a:lnTo>
                  <a:lnTo>
                    <a:pt x="838" y="1458"/>
                  </a:lnTo>
                  <a:lnTo>
                    <a:pt x="840" y="1456"/>
                  </a:lnTo>
                  <a:lnTo>
                    <a:pt x="840" y="1456"/>
                  </a:lnTo>
                  <a:lnTo>
                    <a:pt x="840" y="1453"/>
                  </a:lnTo>
                  <a:lnTo>
                    <a:pt x="840" y="1453"/>
                  </a:lnTo>
                  <a:lnTo>
                    <a:pt x="840" y="1453"/>
                  </a:lnTo>
                  <a:lnTo>
                    <a:pt x="840" y="1451"/>
                  </a:lnTo>
                  <a:lnTo>
                    <a:pt x="840" y="1451"/>
                  </a:lnTo>
                  <a:lnTo>
                    <a:pt x="840" y="1451"/>
                  </a:lnTo>
                  <a:lnTo>
                    <a:pt x="840" y="1451"/>
                  </a:lnTo>
                  <a:lnTo>
                    <a:pt x="840" y="1449"/>
                  </a:lnTo>
                  <a:lnTo>
                    <a:pt x="838" y="1449"/>
                  </a:lnTo>
                  <a:lnTo>
                    <a:pt x="838" y="1449"/>
                  </a:lnTo>
                  <a:lnTo>
                    <a:pt x="838" y="1451"/>
                  </a:lnTo>
                  <a:lnTo>
                    <a:pt x="838" y="1451"/>
                  </a:lnTo>
                  <a:lnTo>
                    <a:pt x="838" y="1451"/>
                  </a:lnTo>
                  <a:lnTo>
                    <a:pt x="835" y="1453"/>
                  </a:lnTo>
                  <a:lnTo>
                    <a:pt x="835" y="1453"/>
                  </a:lnTo>
                  <a:lnTo>
                    <a:pt x="835" y="1453"/>
                  </a:lnTo>
                  <a:lnTo>
                    <a:pt x="833" y="1451"/>
                  </a:lnTo>
                  <a:lnTo>
                    <a:pt x="833" y="1451"/>
                  </a:lnTo>
                  <a:lnTo>
                    <a:pt x="831" y="1451"/>
                  </a:lnTo>
                  <a:lnTo>
                    <a:pt x="831" y="1451"/>
                  </a:lnTo>
                  <a:lnTo>
                    <a:pt x="831" y="1451"/>
                  </a:lnTo>
                  <a:lnTo>
                    <a:pt x="831" y="1451"/>
                  </a:lnTo>
                  <a:lnTo>
                    <a:pt x="831" y="1449"/>
                  </a:lnTo>
                  <a:lnTo>
                    <a:pt x="831" y="1449"/>
                  </a:lnTo>
                  <a:lnTo>
                    <a:pt x="831" y="1446"/>
                  </a:lnTo>
                  <a:lnTo>
                    <a:pt x="828" y="1446"/>
                  </a:lnTo>
                  <a:lnTo>
                    <a:pt x="828" y="1446"/>
                  </a:lnTo>
                  <a:lnTo>
                    <a:pt x="828" y="1446"/>
                  </a:lnTo>
                  <a:lnTo>
                    <a:pt x="828" y="1449"/>
                  </a:lnTo>
                  <a:lnTo>
                    <a:pt x="826" y="1449"/>
                  </a:lnTo>
                  <a:lnTo>
                    <a:pt x="826" y="1449"/>
                  </a:lnTo>
                  <a:lnTo>
                    <a:pt x="826" y="1446"/>
                  </a:lnTo>
                  <a:lnTo>
                    <a:pt x="826" y="1444"/>
                  </a:lnTo>
                  <a:lnTo>
                    <a:pt x="828" y="1444"/>
                  </a:lnTo>
                  <a:lnTo>
                    <a:pt x="828" y="1442"/>
                  </a:lnTo>
                  <a:lnTo>
                    <a:pt x="828" y="1442"/>
                  </a:lnTo>
                  <a:lnTo>
                    <a:pt x="826" y="1442"/>
                  </a:lnTo>
                  <a:lnTo>
                    <a:pt x="828" y="1442"/>
                  </a:lnTo>
                  <a:lnTo>
                    <a:pt x="831" y="1439"/>
                  </a:lnTo>
                  <a:lnTo>
                    <a:pt x="831" y="1437"/>
                  </a:lnTo>
                  <a:lnTo>
                    <a:pt x="831" y="1434"/>
                  </a:lnTo>
                  <a:lnTo>
                    <a:pt x="831" y="1432"/>
                  </a:lnTo>
                  <a:lnTo>
                    <a:pt x="831" y="1430"/>
                  </a:lnTo>
                  <a:lnTo>
                    <a:pt x="831" y="1430"/>
                  </a:lnTo>
                  <a:lnTo>
                    <a:pt x="831" y="1430"/>
                  </a:lnTo>
                  <a:lnTo>
                    <a:pt x="831" y="1430"/>
                  </a:lnTo>
                  <a:lnTo>
                    <a:pt x="831" y="1430"/>
                  </a:lnTo>
                  <a:lnTo>
                    <a:pt x="831" y="1432"/>
                  </a:lnTo>
                  <a:lnTo>
                    <a:pt x="833" y="1432"/>
                  </a:lnTo>
                  <a:lnTo>
                    <a:pt x="833" y="1434"/>
                  </a:lnTo>
                  <a:lnTo>
                    <a:pt x="833" y="1434"/>
                  </a:lnTo>
                  <a:lnTo>
                    <a:pt x="833" y="1434"/>
                  </a:lnTo>
                  <a:lnTo>
                    <a:pt x="835" y="1434"/>
                  </a:lnTo>
                  <a:lnTo>
                    <a:pt x="835" y="1434"/>
                  </a:lnTo>
                  <a:lnTo>
                    <a:pt x="835" y="1427"/>
                  </a:lnTo>
                  <a:lnTo>
                    <a:pt x="835" y="1430"/>
                  </a:lnTo>
                  <a:lnTo>
                    <a:pt x="835" y="1430"/>
                  </a:lnTo>
                  <a:lnTo>
                    <a:pt x="833" y="1430"/>
                  </a:lnTo>
                  <a:lnTo>
                    <a:pt x="833" y="1430"/>
                  </a:lnTo>
                  <a:lnTo>
                    <a:pt x="833" y="1427"/>
                  </a:lnTo>
                  <a:lnTo>
                    <a:pt x="835" y="1427"/>
                  </a:lnTo>
                  <a:lnTo>
                    <a:pt x="835" y="1425"/>
                  </a:lnTo>
                  <a:lnTo>
                    <a:pt x="835" y="1425"/>
                  </a:lnTo>
                  <a:lnTo>
                    <a:pt x="833" y="1423"/>
                  </a:lnTo>
                  <a:lnTo>
                    <a:pt x="833" y="1420"/>
                  </a:lnTo>
                  <a:lnTo>
                    <a:pt x="833" y="1418"/>
                  </a:lnTo>
                  <a:lnTo>
                    <a:pt x="833" y="1418"/>
                  </a:lnTo>
                  <a:lnTo>
                    <a:pt x="833" y="1416"/>
                  </a:lnTo>
                  <a:lnTo>
                    <a:pt x="835" y="1416"/>
                  </a:lnTo>
                  <a:lnTo>
                    <a:pt x="835" y="1413"/>
                  </a:lnTo>
                  <a:lnTo>
                    <a:pt x="835" y="1411"/>
                  </a:lnTo>
                  <a:lnTo>
                    <a:pt x="835" y="1411"/>
                  </a:lnTo>
                  <a:lnTo>
                    <a:pt x="835" y="1408"/>
                  </a:lnTo>
                  <a:lnTo>
                    <a:pt x="835" y="1408"/>
                  </a:lnTo>
                  <a:lnTo>
                    <a:pt x="835" y="1408"/>
                  </a:lnTo>
                  <a:lnTo>
                    <a:pt x="835" y="1406"/>
                  </a:lnTo>
                  <a:lnTo>
                    <a:pt x="835" y="1404"/>
                  </a:lnTo>
                  <a:lnTo>
                    <a:pt x="838" y="1401"/>
                  </a:lnTo>
                  <a:lnTo>
                    <a:pt x="838" y="1401"/>
                  </a:lnTo>
                  <a:lnTo>
                    <a:pt x="838" y="1399"/>
                  </a:lnTo>
                  <a:lnTo>
                    <a:pt x="838" y="1394"/>
                  </a:lnTo>
                  <a:lnTo>
                    <a:pt x="838" y="1392"/>
                  </a:lnTo>
                  <a:lnTo>
                    <a:pt x="835" y="1389"/>
                  </a:lnTo>
                  <a:lnTo>
                    <a:pt x="838" y="1387"/>
                  </a:lnTo>
                  <a:lnTo>
                    <a:pt x="838" y="1385"/>
                  </a:lnTo>
                  <a:lnTo>
                    <a:pt x="840" y="1380"/>
                  </a:lnTo>
                  <a:lnTo>
                    <a:pt x="842" y="1378"/>
                  </a:lnTo>
                  <a:lnTo>
                    <a:pt x="842" y="1375"/>
                  </a:lnTo>
                  <a:lnTo>
                    <a:pt x="842" y="1375"/>
                  </a:lnTo>
                  <a:lnTo>
                    <a:pt x="840" y="1375"/>
                  </a:lnTo>
                  <a:lnTo>
                    <a:pt x="840" y="1375"/>
                  </a:lnTo>
                  <a:lnTo>
                    <a:pt x="840" y="1378"/>
                  </a:lnTo>
                  <a:lnTo>
                    <a:pt x="838" y="1378"/>
                  </a:lnTo>
                  <a:lnTo>
                    <a:pt x="838" y="1380"/>
                  </a:lnTo>
                  <a:lnTo>
                    <a:pt x="833" y="1382"/>
                  </a:lnTo>
                  <a:lnTo>
                    <a:pt x="831" y="1382"/>
                  </a:lnTo>
                  <a:lnTo>
                    <a:pt x="828" y="1385"/>
                  </a:lnTo>
                  <a:lnTo>
                    <a:pt x="828" y="1385"/>
                  </a:lnTo>
                  <a:lnTo>
                    <a:pt x="828" y="1385"/>
                  </a:lnTo>
                  <a:lnTo>
                    <a:pt x="828" y="1385"/>
                  </a:lnTo>
                  <a:lnTo>
                    <a:pt x="826" y="1387"/>
                  </a:lnTo>
                  <a:lnTo>
                    <a:pt x="824" y="1389"/>
                  </a:lnTo>
                  <a:lnTo>
                    <a:pt x="821" y="1392"/>
                  </a:lnTo>
                  <a:lnTo>
                    <a:pt x="821" y="1394"/>
                  </a:lnTo>
                  <a:lnTo>
                    <a:pt x="821" y="1394"/>
                  </a:lnTo>
                  <a:lnTo>
                    <a:pt x="824" y="1394"/>
                  </a:lnTo>
                  <a:lnTo>
                    <a:pt x="824" y="1397"/>
                  </a:lnTo>
                  <a:lnTo>
                    <a:pt x="824" y="1397"/>
                  </a:lnTo>
                  <a:lnTo>
                    <a:pt x="824" y="1399"/>
                  </a:lnTo>
                  <a:lnTo>
                    <a:pt x="824" y="1399"/>
                  </a:lnTo>
                  <a:lnTo>
                    <a:pt x="821" y="1399"/>
                  </a:lnTo>
                  <a:lnTo>
                    <a:pt x="821" y="1399"/>
                  </a:lnTo>
                  <a:lnTo>
                    <a:pt x="819" y="1397"/>
                  </a:lnTo>
                  <a:lnTo>
                    <a:pt x="819" y="1397"/>
                  </a:lnTo>
                  <a:lnTo>
                    <a:pt x="819" y="1397"/>
                  </a:lnTo>
                  <a:lnTo>
                    <a:pt x="816" y="1397"/>
                  </a:lnTo>
                  <a:lnTo>
                    <a:pt x="816" y="1397"/>
                  </a:lnTo>
                  <a:lnTo>
                    <a:pt x="816" y="1399"/>
                  </a:lnTo>
                  <a:lnTo>
                    <a:pt x="816" y="1399"/>
                  </a:lnTo>
                  <a:lnTo>
                    <a:pt x="816" y="1401"/>
                  </a:lnTo>
                  <a:lnTo>
                    <a:pt x="816" y="1401"/>
                  </a:lnTo>
                  <a:lnTo>
                    <a:pt x="814" y="1401"/>
                  </a:lnTo>
                  <a:lnTo>
                    <a:pt x="812" y="1401"/>
                  </a:lnTo>
                  <a:lnTo>
                    <a:pt x="812" y="1399"/>
                  </a:lnTo>
                  <a:lnTo>
                    <a:pt x="812" y="1397"/>
                  </a:lnTo>
                  <a:lnTo>
                    <a:pt x="814" y="1397"/>
                  </a:lnTo>
                  <a:lnTo>
                    <a:pt x="814" y="1394"/>
                  </a:lnTo>
                  <a:lnTo>
                    <a:pt x="816" y="1394"/>
                  </a:lnTo>
                  <a:lnTo>
                    <a:pt x="816" y="1394"/>
                  </a:lnTo>
                  <a:lnTo>
                    <a:pt x="816" y="1394"/>
                  </a:lnTo>
                  <a:lnTo>
                    <a:pt x="816" y="1394"/>
                  </a:lnTo>
                  <a:lnTo>
                    <a:pt x="816" y="1392"/>
                  </a:lnTo>
                  <a:lnTo>
                    <a:pt x="819" y="1392"/>
                  </a:lnTo>
                  <a:lnTo>
                    <a:pt x="816" y="1389"/>
                  </a:lnTo>
                  <a:lnTo>
                    <a:pt x="821" y="1385"/>
                  </a:lnTo>
                  <a:lnTo>
                    <a:pt x="821" y="1382"/>
                  </a:lnTo>
                  <a:lnTo>
                    <a:pt x="821" y="1382"/>
                  </a:lnTo>
                  <a:lnTo>
                    <a:pt x="821" y="1380"/>
                  </a:lnTo>
                  <a:lnTo>
                    <a:pt x="821" y="1378"/>
                  </a:lnTo>
                  <a:lnTo>
                    <a:pt x="824" y="1378"/>
                  </a:lnTo>
                  <a:lnTo>
                    <a:pt x="824" y="1375"/>
                  </a:lnTo>
                  <a:lnTo>
                    <a:pt x="824" y="1375"/>
                  </a:lnTo>
                  <a:lnTo>
                    <a:pt x="821" y="1375"/>
                  </a:lnTo>
                  <a:lnTo>
                    <a:pt x="819" y="1380"/>
                  </a:lnTo>
                  <a:lnTo>
                    <a:pt x="816" y="1382"/>
                  </a:lnTo>
                  <a:lnTo>
                    <a:pt x="816" y="1385"/>
                  </a:lnTo>
                  <a:lnTo>
                    <a:pt x="819" y="1385"/>
                  </a:lnTo>
                  <a:lnTo>
                    <a:pt x="819" y="1387"/>
                  </a:lnTo>
                  <a:lnTo>
                    <a:pt x="816" y="1385"/>
                  </a:lnTo>
                  <a:lnTo>
                    <a:pt x="816" y="1385"/>
                  </a:lnTo>
                  <a:lnTo>
                    <a:pt x="816" y="1385"/>
                  </a:lnTo>
                  <a:lnTo>
                    <a:pt x="814" y="1382"/>
                  </a:lnTo>
                  <a:lnTo>
                    <a:pt x="816" y="1382"/>
                  </a:lnTo>
                  <a:lnTo>
                    <a:pt x="816" y="1380"/>
                  </a:lnTo>
                  <a:lnTo>
                    <a:pt x="816" y="1380"/>
                  </a:lnTo>
                  <a:lnTo>
                    <a:pt x="816" y="1380"/>
                  </a:lnTo>
                  <a:lnTo>
                    <a:pt x="816" y="1380"/>
                  </a:lnTo>
                  <a:lnTo>
                    <a:pt x="816" y="1380"/>
                  </a:lnTo>
                  <a:lnTo>
                    <a:pt x="816" y="1380"/>
                  </a:lnTo>
                  <a:lnTo>
                    <a:pt x="816" y="1378"/>
                  </a:lnTo>
                  <a:lnTo>
                    <a:pt x="814" y="1378"/>
                  </a:lnTo>
                  <a:lnTo>
                    <a:pt x="807" y="1382"/>
                  </a:lnTo>
                  <a:lnTo>
                    <a:pt x="807" y="1382"/>
                  </a:lnTo>
                  <a:lnTo>
                    <a:pt x="807" y="1382"/>
                  </a:lnTo>
                  <a:lnTo>
                    <a:pt x="805" y="1380"/>
                  </a:lnTo>
                  <a:lnTo>
                    <a:pt x="802" y="1380"/>
                  </a:lnTo>
                  <a:lnTo>
                    <a:pt x="802" y="1380"/>
                  </a:lnTo>
                  <a:lnTo>
                    <a:pt x="802" y="1378"/>
                  </a:lnTo>
                  <a:lnTo>
                    <a:pt x="802" y="1378"/>
                  </a:lnTo>
                  <a:lnTo>
                    <a:pt x="802" y="1375"/>
                  </a:lnTo>
                  <a:lnTo>
                    <a:pt x="805" y="1378"/>
                  </a:lnTo>
                  <a:lnTo>
                    <a:pt x="805" y="1378"/>
                  </a:lnTo>
                  <a:lnTo>
                    <a:pt x="805" y="1375"/>
                  </a:lnTo>
                  <a:lnTo>
                    <a:pt x="805" y="1375"/>
                  </a:lnTo>
                  <a:lnTo>
                    <a:pt x="805" y="1375"/>
                  </a:lnTo>
                  <a:lnTo>
                    <a:pt x="805" y="1373"/>
                  </a:lnTo>
                  <a:lnTo>
                    <a:pt x="805" y="1373"/>
                  </a:lnTo>
                  <a:lnTo>
                    <a:pt x="800" y="1371"/>
                  </a:lnTo>
                  <a:lnTo>
                    <a:pt x="798" y="1371"/>
                  </a:lnTo>
                  <a:lnTo>
                    <a:pt x="798" y="1368"/>
                  </a:lnTo>
                  <a:lnTo>
                    <a:pt x="798" y="1368"/>
                  </a:lnTo>
                  <a:lnTo>
                    <a:pt x="800" y="1368"/>
                  </a:lnTo>
                  <a:lnTo>
                    <a:pt x="800" y="1368"/>
                  </a:lnTo>
                  <a:lnTo>
                    <a:pt x="800" y="1368"/>
                  </a:lnTo>
                  <a:lnTo>
                    <a:pt x="795" y="1363"/>
                  </a:lnTo>
                  <a:lnTo>
                    <a:pt x="795" y="1361"/>
                  </a:lnTo>
                  <a:lnTo>
                    <a:pt x="788" y="1359"/>
                  </a:lnTo>
                  <a:lnTo>
                    <a:pt x="783" y="1359"/>
                  </a:lnTo>
                  <a:lnTo>
                    <a:pt x="783" y="1359"/>
                  </a:lnTo>
                  <a:lnTo>
                    <a:pt x="783" y="1361"/>
                  </a:lnTo>
                  <a:lnTo>
                    <a:pt x="783" y="1361"/>
                  </a:lnTo>
                  <a:lnTo>
                    <a:pt x="783" y="1363"/>
                  </a:lnTo>
                  <a:lnTo>
                    <a:pt x="783" y="1363"/>
                  </a:lnTo>
                  <a:lnTo>
                    <a:pt x="783" y="1363"/>
                  </a:lnTo>
                  <a:lnTo>
                    <a:pt x="783" y="1363"/>
                  </a:lnTo>
                  <a:lnTo>
                    <a:pt x="783" y="1363"/>
                  </a:lnTo>
                  <a:lnTo>
                    <a:pt x="783" y="1363"/>
                  </a:lnTo>
                  <a:lnTo>
                    <a:pt x="783" y="1363"/>
                  </a:lnTo>
                  <a:lnTo>
                    <a:pt x="786" y="1363"/>
                  </a:lnTo>
                  <a:lnTo>
                    <a:pt x="786" y="1363"/>
                  </a:lnTo>
                  <a:lnTo>
                    <a:pt x="786" y="1363"/>
                  </a:lnTo>
                  <a:lnTo>
                    <a:pt x="786" y="1363"/>
                  </a:lnTo>
                  <a:lnTo>
                    <a:pt x="786" y="1366"/>
                  </a:lnTo>
                  <a:lnTo>
                    <a:pt x="786" y="1366"/>
                  </a:lnTo>
                  <a:lnTo>
                    <a:pt x="786" y="1366"/>
                  </a:lnTo>
                  <a:lnTo>
                    <a:pt x="786" y="1366"/>
                  </a:lnTo>
                  <a:lnTo>
                    <a:pt x="786" y="1366"/>
                  </a:lnTo>
                  <a:lnTo>
                    <a:pt x="783" y="1366"/>
                  </a:lnTo>
                  <a:lnTo>
                    <a:pt x="783" y="1366"/>
                  </a:lnTo>
                  <a:lnTo>
                    <a:pt x="781" y="1363"/>
                  </a:lnTo>
                  <a:lnTo>
                    <a:pt x="781" y="1361"/>
                  </a:lnTo>
                  <a:lnTo>
                    <a:pt x="781" y="1361"/>
                  </a:lnTo>
                  <a:lnTo>
                    <a:pt x="781" y="1361"/>
                  </a:lnTo>
                  <a:lnTo>
                    <a:pt x="781" y="1361"/>
                  </a:lnTo>
                  <a:lnTo>
                    <a:pt x="781" y="1359"/>
                  </a:lnTo>
                  <a:lnTo>
                    <a:pt x="781" y="1359"/>
                  </a:lnTo>
                  <a:lnTo>
                    <a:pt x="781" y="1359"/>
                  </a:lnTo>
                  <a:lnTo>
                    <a:pt x="781" y="1359"/>
                  </a:lnTo>
                  <a:lnTo>
                    <a:pt x="779" y="1356"/>
                  </a:lnTo>
                  <a:lnTo>
                    <a:pt x="776" y="1356"/>
                  </a:lnTo>
                  <a:lnTo>
                    <a:pt x="774" y="1356"/>
                  </a:lnTo>
                  <a:lnTo>
                    <a:pt x="774" y="1356"/>
                  </a:lnTo>
                  <a:lnTo>
                    <a:pt x="771" y="1356"/>
                  </a:lnTo>
                  <a:lnTo>
                    <a:pt x="771" y="1356"/>
                  </a:lnTo>
                  <a:lnTo>
                    <a:pt x="771" y="1356"/>
                  </a:lnTo>
                  <a:lnTo>
                    <a:pt x="769" y="1356"/>
                  </a:lnTo>
                  <a:lnTo>
                    <a:pt x="769" y="1356"/>
                  </a:lnTo>
                  <a:lnTo>
                    <a:pt x="769" y="1356"/>
                  </a:lnTo>
                  <a:lnTo>
                    <a:pt x="769" y="1359"/>
                  </a:lnTo>
                  <a:lnTo>
                    <a:pt x="769" y="1359"/>
                  </a:lnTo>
                  <a:lnTo>
                    <a:pt x="769" y="1361"/>
                  </a:lnTo>
                  <a:lnTo>
                    <a:pt x="769" y="1361"/>
                  </a:lnTo>
                  <a:lnTo>
                    <a:pt x="774" y="1363"/>
                  </a:lnTo>
                  <a:lnTo>
                    <a:pt x="774" y="1366"/>
                  </a:lnTo>
                  <a:lnTo>
                    <a:pt x="774" y="1366"/>
                  </a:lnTo>
                  <a:lnTo>
                    <a:pt x="774" y="1366"/>
                  </a:lnTo>
                  <a:lnTo>
                    <a:pt x="774" y="1368"/>
                  </a:lnTo>
                  <a:lnTo>
                    <a:pt x="774" y="1368"/>
                  </a:lnTo>
                  <a:lnTo>
                    <a:pt x="776" y="1368"/>
                  </a:lnTo>
                  <a:lnTo>
                    <a:pt x="779" y="1368"/>
                  </a:lnTo>
                  <a:lnTo>
                    <a:pt x="779" y="1371"/>
                  </a:lnTo>
                  <a:lnTo>
                    <a:pt x="779" y="1371"/>
                  </a:lnTo>
                  <a:lnTo>
                    <a:pt x="776" y="1371"/>
                  </a:lnTo>
                  <a:lnTo>
                    <a:pt x="774" y="1371"/>
                  </a:lnTo>
                  <a:lnTo>
                    <a:pt x="774" y="1371"/>
                  </a:lnTo>
                  <a:lnTo>
                    <a:pt x="774" y="1373"/>
                  </a:lnTo>
                  <a:lnTo>
                    <a:pt x="767" y="1373"/>
                  </a:lnTo>
                  <a:lnTo>
                    <a:pt x="767" y="1373"/>
                  </a:lnTo>
                  <a:lnTo>
                    <a:pt x="767" y="1373"/>
                  </a:lnTo>
                  <a:lnTo>
                    <a:pt x="767" y="1373"/>
                  </a:lnTo>
                  <a:lnTo>
                    <a:pt x="767" y="1375"/>
                  </a:lnTo>
                  <a:lnTo>
                    <a:pt x="767" y="1375"/>
                  </a:lnTo>
                  <a:lnTo>
                    <a:pt x="767" y="1375"/>
                  </a:lnTo>
                  <a:lnTo>
                    <a:pt x="767" y="1375"/>
                  </a:lnTo>
                  <a:lnTo>
                    <a:pt x="764" y="1375"/>
                  </a:lnTo>
                  <a:lnTo>
                    <a:pt x="764" y="1375"/>
                  </a:lnTo>
                  <a:lnTo>
                    <a:pt x="764" y="1375"/>
                  </a:lnTo>
                  <a:lnTo>
                    <a:pt x="764" y="1378"/>
                  </a:lnTo>
                  <a:lnTo>
                    <a:pt x="762" y="1378"/>
                  </a:lnTo>
                  <a:lnTo>
                    <a:pt x="762" y="1375"/>
                  </a:lnTo>
                  <a:lnTo>
                    <a:pt x="760" y="1373"/>
                  </a:lnTo>
                  <a:lnTo>
                    <a:pt x="755" y="1371"/>
                  </a:lnTo>
                  <a:lnTo>
                    <a:pt x="755" y="1371"/>
                  </a:lnTo>
                  <a:lnTo>
                    <a:pt x="755" y="1371"/>
                  </a:lnTo>
                  <a:lnTo>
                    <a:pt x="753" y="1368"/>
                  </a:lnTo>
                  <a:lnTo>
                    <a:pt x="753" y="1368"/>
                  </a:lnTo>
                  <a:lnTo>
                    <a:pt x="753" y="1368"/>
                  </a:lnTo>
                  <a:lnTo>
                    <a:pt x="753" y="1368"/>
                  </a:lnTo>
                  <a:lnTo>
                    <a:pt x="753" y="1368"/>
                  </a:lnTo>
                  <a:lnTo>
                    <a:pt x="755" y="1373"/>
                  </a:lnTo>
                  <a:lnTo>
                    <a:pt x="755" y="1373"/>
                  </a:lnTo>
                  <a:lnTo>
                    <a:pt x="753" y="1373"/>
                  </a:lnTo>
                  <a:lnTo>
                    <a:pt x="753" y="1373"/>
                  </a:lnTo>
                  <a:lnTo>
                    <a:pt x="753" y="1373"/>
                  </a:lnTo>
                  <a:lnTo>
                    <a:pt x="753" y="1373"/>
                  </a:lnTo>
                  <a:lnTo>
                    <a:pt x="753" y="1373"/>
                  </a:lnTo>
                  <a:lnTo>
                    <a:pt x="753" y="1375"/>
                  </a:lnTo>
                  <a:lnTo>
                    <a:pt x="753" y="1375"/>
                  </a:lnTo>
                  <a:lnTo>
                    <a:pt x="753" y="1375"/>
                  </a:lnTo>
                  <a:lnTo>
                    <a:pt x="748" y="1371"/>
                  </a:lnTo>
                  <a:lnTo>
                    <a:pt x="748" y="1371"/>
                  </a:lnTo>
                  <a:lnTo>
                    <a:pt x="748" y="1371"/>
                  </a:lnTo>
                  <a:lnTo>
                    <a:pt x="745" y="1371"/>
                  </a:lnTo>
                  <a:lnTo>
                    <a:pt x="745" y="1371"/>
                  </a:lnTo>
                  <a:lnTo>
                    <a:pt x="745" y="1373"/>
                  </a:lnTo>
                  <a:lnTo>
                    <a:pt x="745" y="1373"/>
                  </a:lnTo>
                  <a:lnTo>
                    <a:pt x="748" y="1373"/>
                  </a:lnTo>
                  <a:lnTo>
                    <a:pt x="750" y="1380"/>
                  </a:lnTo>
                  <a:lnTo>
                    <a:pt x="753" y="1380"/>
                  </a:lnTo>
                  <a:lnTo>
                    <a:pt x="753" y="1382"/>
                  </a:lnTo>
                  <a:lnTo>
                    <a:pt x="753" y="1385"/>
                  </a:lnTo>
                  <a:lnTo>
                    <a:pt x="753" y="1385"/>
                  </a:lnTo>
                  <a:lnTo>
                    <a:pt x="753" y="1385"/>
                  </a:lnTo>
                  <a:lnTo>
                    <a:pt x="753" y="1385"/>
                  </a:lnTo>
                  <a:lnTo>
                    <a:pt x="753" y="1385"/>
                  </a:lnTo>
                  <a:lnTo>
                    <a:pt x="757" y="1387"/>
                  </a:lnTo>
                  <a:lnTo>
                    <a:pt x="760" y="1389"/>
                  </a:lnTo>
                  <a:lnTo>
                    <a:pt x="760" y="1389"/>
                  </a:lnTo>
                  <a:lnTo>
                    <a:pt x="760" y="1389"/>
                  </a:lnTo>
                  <a:lnTo>
                    <a:pt x="760" y="1394"/>
                  </a:lnTo>
                  <a:lnTo>
                    <a:pt x="757" y="1397"/>
                  </a:lnTo>
                  <a:lnTo>
                    <a:pt x="757" y="1397"/>
                  </a:lnTo>
                  <a:lnTo>
                    <a:pt x="755" y="1394"/>
                  </a:lnTo>
                  <a:lnTo>
                    <a:pt x="755" y="1394"/>
                  </a:lnTo>
                  <a:lnTo>
                    <a:pt x="755" y="1392"/>
                  </a:lnTo>
                  <a:lnTo>
                    <a:pt x="755" y="1389"/>
                  </a:lnTo>
                  <a:lnTo>
                    <a:pt x="755" y="1389"/>
                  </a:lnTo>
                  <a:lnTo>
                    <a:pt x="755" y="1389"/>
                  </a:lnTo>
                  <a:lnTo>
                    <a:pt x="755" y="1389"/>
                  </a:lnTo>
                  <a:lnTo>
                    <a:pt x="755" y="1389"/>
                  </a:lnTo>
                  <a:lnTo>
                    <a:pt x="755" y="1387"/>
                  </a:lnTo>
                  <a:lnTo>
                    <a:pt x="753" y="1389"/>
                  </a:lnTo>
                  <a:lnTo>
                    <a:pt x="753" y="1389"/>
                  </a:lnTo>
                  <a:lnTo>
                    <a:pt x="753" y="1392"/>
                  </a:lnTo>
                  <a:lnTo>
                    <a:pt x="750" y="1392"/>
                  </a:lnTo>
                  <a:lnTo>
                    <a:pt x="750" y="1392"/>
                  </a:lnTo>
                  <a:lnTo>
                    <a:pt x="750" y="1392"/>
                  </a:lnTo>
                  <a:lnTo>
                    <a:pt x="750" y="1392"/>
                  </a:lnTo>
                  <a:lnTo>
                    <a:pt x="753" y="1394"/>
                  </a:lnTo>
                  <a:lnTo>
                    <a:pt x="753" y="1397"/>
                  </a:lnTo>
                  <a:lnTo>
                    <a:pt x="755" y="1399"/>
                  </a:lnTo>
                  <a:lnTo>
                    <a:pt x="755" y="1399"/>
                  </a:lnTo>
                  <a:lnTo>
                    <a:pt x="757" y="1404"/>
                  </a:lnTo>
                  <a:lnTo>
                    <a:pt x="757" y="1404"/>
                  </a:lnTo>
                  <a:lnTo>
                    <a:pt x="757" y="1404"/>
                  </a:lnTo>
                  <a:lnTo>
                    <a:pt x="760" y="1406"/>
                  </a:lnTo>
                  <a:lnTo>
                    <a:pt x="762" y="1408"/>
                  </a:lnTo>
                  <a:lnTo>
                    <a:pt x="762" y="1411"/>
                  </a:lnTo>
                  <a:lnTo>
                    <a:pt x="764" y="1411"/>
                  </a:lnTo>
                  <a:lnTo>
                    <a:pt x="764" y="1411"/>
                  </a:lnTo>
                  <a:lnTo>
                    <a:pt x="764" y="1413"/>
                  </a:lnTo>
                  <a:lnTo>
                    <a:pt x="764" y="1413"/>
                  </a:lnTo>
                  <a:lnTo>
                    <a:pt x="764" y="1413"/>
                  </a:lnTo>
                  <a:lnTo>
                    <a:pt x="764" y="1416"/>
                  </a:lnTo>
                  <a:lnTo>
                    <a:pt x="764" y="1416"/>
                  </a:lnTo>
                  <a:lnTo>
                    <a:pt x="767" y="1418"/>
                  </a:lnTo>
                  <a:lnTo>
                    <a:pt x="769" y="1418"/>
                  </a:lnTo>
                  <a:lnTo>
                    <a:pt x="769" y="1420"/>
                  </a:lnTo>
                  <a:lnTo>
                    <a:pt x="769" y="1418"/>
                  </a:lnTo>
                  <a:lnTo>
                    <a:pt x="769" y="1418"/>
                  </a:lnTo>
                  <a:lnTo>
                    <a:pt x="769" y="1416"/>
                  </a:lnTo>
                  <a:lnTo>
                    <a:pt x="769" y="1413"/>
                  </a:lnTo>
                  <a:lnTo>
                    <a:pt x="769" y="1411"/>
                  </a:lnTo>
                  <a:lnTo>
                    <a:pt x="771" y="1408"/>
                  </a:lnTo>
                  <a:lnTo>
                    <a:pt x="771" y="1408"/>
                  </a:lnTo>
                  <a:lnTo>
                    <a:pt x="771" y="1408"/>
                  </a:lnTo>
                  <a:lnTo>
                    <a:pt x="771" y="1411"/>
                  </a:lnTo>
                  <a:lnTo>
                    <a:pt x="774" y="1411"/>
                  </a:lnTo>
                  <a:lnTo>
                    <a:pt x="776" y="1406"/>
                  </a:lnTo>
                  <a:lnTo>
                    <a:pt x="776" y="1406"/>
                  </a:lnTo>
                  <a:lnTo>
                    <a:pt x="776" y="1406"/>
                  </a:lnTo>
                  <a:lnTo>
                    <a:pt x="779" y="1406"/>
                  </a:lnTo>
                  <a:lnTo>
                    <a:pt x="779" y="1406"/>
                  </a:lnTo>
                  <a:lnTo>
                    <a:pt x="779" y="1406"/>
                  </a:lnTo>
                  <a:lnTo>
                    <a:pt x="779" y="1406"/>
                  </a:lnTo>
                  <a:lnTo>
                    <a:pt x="779" y="1406"/>
                  </a:lnTo>
                  <a:lnTo>
                    <a:pt x="779" y="1406"/>
                  </a:lnTo>
                  <a:lnTo>
                    <a:pt x="781" y="1406"/>
                  </a:lnTo>
                  <a:lnTo>
                    <a:pt x="781" y="1406"/>
                  </a:lnTo>
                  <a:lnTo>
                    <a:pt x="781" y="1406"/>
                  </a:lnTo>
                  <a:lnTo>
                    <a:pt x="781" y="1406"/>
                  </a:lnTo>
                  <a:lnTo>
                    <a:pt x="781" y="1404"/>
                  </a:lnTo>
                  <a:lnTo>
                    <a:pt x="781" y="1404"/>
                  </a:lnTo>
                  <a:lnTo>
                    <a:pt x="781" y="1401"/>
                  </a:lnTo>
                  <a:lnTo>
                    <a:pt x="783" y="1401"/>
                  </a:lnTo>
                  <a:lnTo>
                    <a:pt x="783" y="1404"/>
                  </a:lnTo>
                  <a:lnTo>
                    <a:pt x="783" y="1404"/>
                  </a:lnTo>
                  <a:lnTo>
                    <a:pt x="786" y="1406"/>
                  </a:lnTo>
                  <a:lnTo>
                    <a:pt x="790" y="1408"/>
                  </a:lnTo>
                  <a:lnTo>
                    <a:pt x="790" y="1411"/>
                  </a:lnTo>
                  <a:lnTo>
                    <a:pt x="793" y="1413"/>
                  </a:lnTo>
                  <a:lnTo>
                    <a:pt x="793" y="1416"/>
                  </a:lnTo>
                  <a:lnTo>
                    <a:pt x="795" y="1416"/>
                  </a:lnTo>
                  <a:lnTo>
                    <a:pt x="795" y="1413"/>
                  </a:lnTo>
                  <a:lnTo>
                    <a:pt x="798" y="1411"/>
                  </a:lnTo>
                  <a:lnTo>
                    <a:pt x="798" y="1411"/>
                  </a:lnTo>
                  <a:lnTo>
                    <a:pt x="798" y="1411"/>
                  </a:lnTo>
                  <a:lnTo>
                    <a:pt x="798" y="1413"/>
                  </a:lnTo>
                  <a:lnTo>
                    <a:pt x="798" y="1413"/>
                  </a:lnTo>
                  <a:lnTo>
                    <a:pt x="800" y="1416"/>
                  </a:lnTo>
                  <a:lnTo>
                    <a:pt x="800" y="1416"/>
                  </a:lnTo>
                  <a:lnTo>
                    <a:pt x="800" y="1416"/>
                  </a:lnTo>
                  <a:lnTo>
                    <a:pt x="800" y="1416"/>
                  </a:lnTo>
                  <a:lnTo>
                    <a:pt x="800" y="1418"/>
                  </a:lnTo>
                  <a:lnTo>
                    <a:pt x="802" y="1420"/>
                  </a:lnTo>
                  <a:lnTo>
                    <a:pt x="802" y="1423"/>
                  </a:lnTo>
                  <a:lnTo>
                    <a:pt x="802" y="1423"/>
                  </a:lnTo>
                  <a:lnTo>
                    <a:pt x="800" y="1427"/>
                  </a:lnTo>
                  <a:lnTo>
                    <a:pt x="800" y="1430"/>
                  </a:lnTo>
                  <a:lnTo>
                    <a:pt x="800" y="1430"/>
                  </a:lnTo>
                  <a:lnTo>
                    <a:pt x="802" y="1427"/>
                  </a:lnTo>
                  <a:lnTo>
                    <a:pt x="802" y="1430"/>
                  </a:lnTo>
                  <a:lnTo>
                    <a:pt x="805" y="1430"/>
                  </a:lnTo>
                  <a:lnTo>
                    <a:pt x="805" y="1430"/>
                  </a:lnTo>
                  <a:lnTo>
                    <a:pt x="805" y="1432"/>
                  </a:lnTo>
                  <a:lnTo>
                    <a:pt x="802" y="1432"/>
                  </a:lnTo>
                  <a:lnTo>
                    <a:pt x="800" y="1432"/>
                  </a:lnTo>
                  <a:lnTo>
                    <a:pt x="800" y="1434"/>
                  </a:lnTo>
                  <a:lnTo>
                    <a:pt x="800" y="1437"/>
                  </a:lnTo>
                  <a:lnTo>
                    <a:pt x="800" y="1437"/>
                  </a:lnTo>
                  <a:lnTo>
                    <a:pt x="798" y="1434"/>
                  </a:lnTo>
                  <a:lnTo>
                    <a:pt x="798" y="1432"/>
                  </a:lnTo>
                  <a:lnTo>
                    <a:pt x="798" y="1434"/>
                  </a:lnTo>
                  <a:lnTo>
                    <a:pt x="795" y="1434"/>
                  </a:lnTo>
                  <a:lnTo>
                    <a:pt x="795" y="1437"/>
                  </a:lnTo>
                  <a:lnTo>
                    <a:pt x="793" y="1437"/>
                  </a:lnTo>
                  <a:lnTo>
                    <a:pt x="793" y="1439"/>
                  </a:lnTo>
                  <a:lnTo>
                    <a:pt x="790" y="1439"/>
                  </a:lnTo>
                  <a:lnTo>
                    <a:pt x="788" y="1439"/>
                  </a:lnTo>
                  <a:lnTo>
                    <a:pt x="786" y="1439"/>
                  </a:lnTo>
                  <a:lnTo>
                    <a:pt x="786" y="1437"/>
                  </a:lnTo>
                  <a:lnTo>
                    <a:pt x="786" y="1437"/>
                  </a:lnTo>
                  <a:lnTo>
                    <a:pt x="783" y="1434"/>
                  </a:lnTo>
                  <a:lnTo>
                    <a:pt x="783" y="1434"/>
                  </a:lnTo>
                  <a:lnTo>
                    <a:pt x="781" y="1434"/>
                  </a:lnTo>
                  <a:lnTo>
                    <a:pt x="781" y="1434"/>
                  </a:lnTo>
                  <a:lnTo>
                    <a:pt x="781" y="1434"/>
                  </a:lnTo>
                  <a:lnTo>
                    <a:pt x="781" y="1434"/>
                  </a:lnTo>
                  <a:lnTo>
                    <a:pt x="779" y="1432"/>
                  </a:lnTo>
                  <a:lnTo>
                    <a:pt x="779" y="1432"/>
                  </a:lnTo>
                  <a:lnTo>
                    <a:pt x="776" y="1432"/>
                  </a:lnTo>
                  <a:lnTo>
                    <a:pt x="774" y="1432"/>
                  </a:lnTo>
                  <a:lnTo>
                    <a:pt x="774" y="1430"/>
                  </a:lnTo>
                  <a:lnTo>
                    <a:pt x="771" y="1427"/>
                  </a:lnTo>
                  <a:lnTo>
                    <a:pt x="771" y="1427"/>
                  </a:lnTo>
                  <a:lnTo>
                    <a:pt x="771" y="1425"/>
                  </a:lnTo>
                  <a:lnTo>
                    <a:pt x="769" y="1425"/>
                  </a:lnTo>
                  <a:lnTo>
                    <a:pt x="769" y="1425"/>
                  </a:lnTo>
                  <a:lnTo>
                    <a:pt x="769" y="1425"/>
                  </a:lnTo>
                  <a:lnTo>
                    <a:pt x="769" y="1425"/>
                  </a:lnTo>
                  <a:lnTo>
                    <a:pt x="769" y="1425"/>
                  </a:lnTo>
                  <a:lnTo>
                    <a:pt x="764" y="1418"/>
                  </a:lnTo>
                  <a:lnTo>
                    <a:pt x="764" y="1418"/>
                  </a:lnTo>
                  <a:lnTo>
                    <a:pt x="764" y="1416"/>
                  </a:lnTo>
                  <a:lnTo>
                    <a:pt x="764" y="1416"/>
                  </a:lnTo>
                  <a:lnTo>
                    <a:pt x="764" y="1416"/>
                  </a:lnTo>
                  <a:lnTo>
                    <a:pt x="762" y="1413"/>
                  </a:lnTo>
                  <a:lnTo>
                    <a:pt x="762" y="1413"/>
                  </a:lnTo>
                  <a:lnTo>
                    <a:pt x="762" y="1411"/>
                  </a:lnTo>
                  <a:lnTo>
                    <a:pt x="760" y="1408"/>
                  </a:lnTo>
                  <a:lnTo>
                    <a:pt x="760" y="1408"/>
                  </a:lnTo>
                  <a:lnTo>
                    <a:pt x="753" y="1401"/>
                  </a:lnTo>
                  <a:lnTo>
                    <a:pt x="753" y="1399"/>
                  </a:lnTo>
                  <a:lnTo>
                    <a:pt x="753" y="1399"/>
                  </a:lnTo>
                  <a:lnTo>
                    <a:pt x="753" y="1397"/>
                  </a:lnTo>
                  <a:lnTo>
                    <a:pt x="750" y="1397"/>
                  </a:lnTo>
                  <a:lnTo>
                    <a:pt x="750" y="1397"/>
                  </a:lnTo>
                  <a:lnTo>
                    <a:pt x="750" y="1397"/>
                  </a:lnTo>
                  <a:lnTo>
                    <a:pt x="750" y="1399"/>
                  </a:lnTo>
                  <a:lnTo>
                    <a:pt x="748" y="1399"/>
                  </a:lnTo>
                  <a:lnTo>
                    <a:pt x="745" y="1399"/>
                  </a:lnTo>
                  <a:lnTo>
                    <a:pt x="745" y="1399"/>
                  </a:lnTo>
                  <a:lnTo>
                    <a:pt x="745" y="1399"/>
                  </a:lnTo>
                  <a:lnTo>
                    <a:pt x="745" y="1401"/>
                  </a:lnTo>
                  <a:lnTo>
                    <a:pt x="745" y="1401"/>
                  </a:lnTo>
                  <a:lnTo>
                    <a:pt x="745" y="1408"/>
                  </a:lnTo>
                  <a:lnTo>
                    <a:pt x="745" y="1411"/>
                  </a:lnTo>
                  <a:lnTo>
                    <a:pt x="748" y="1413"/>
                  </a:lnTo>
                  <a:lnTo>
                    <a:pt x="750" y="1413"/>
                  </a:lnTo>
                  <a:lnTo>
                    <a:pt x="753" y="1416"/>
                  </a:lnTo>
                  <a:lnTo>
                    <a:pt x="753" y="1416"/>
                  </a:lnTo>
                  <a:lnTo>
                    <a:pt x="755" y="1416"/>
                  </a:lnTo>
                  <a:lnTo>
                    <a:pt x="755" y="1416"/>
                  </a:lnTo>
                  <a:lnTo>
                    <a:pt x="755" y="1416"/>
                  </a:lnTo>
                  <a:lnTo>
                    <a:pt x="755" y="1416"/>
                  </a:lnTo>
                  <a:lnTo>
                    <a:pt x="755" y="1416"/>
                  </a:lnTo>
                  <a:lnTo>
                    <a:pt x="755" y="1418"/>
                  </a:lnTo>
                  <a:lnTo>
                    <a:pt x="757" y="1418"/>
                  </a:lnTo>
                  <a:lnTo>
                    <a:pt x="757" y="1418"/>
                  </a:lnTo>
                  <a:lnTo>
                    <a:pt x="757" y="1420"/>
                  </a:lnTo>
                  <a:lnTo>
                    <a:pt x="760" y="1420"/>
                  </a:lnTo>
                  <a:lnTo>
                    <a:pt x="760" y="1423"/>
                  </a:lnTo>
                  <a:lnTo>
                    <a:pt x="760" y="1423"/>
                  </a:lnTo>
                  <a:lnTo>
                    <a:pt x="757" y="1423"/>
                  </a:lnTo>
                  <a:lnTo>
                    <a:pt x="757" y="1423"/>
                  </a:lnTo>
                  <a:lnTo>
                    <a:pt x="757" y="1423"/>
                  </a:lnTo>
                  <a:lnTo>
                    <a:pt x="750" y="1425"/>
                  </a:lnTo>
                  <a:lnTo>
                    <a:pt x="750" y="1425"/>
                  </a:lnTo>
                  <a:lnTo>
                    <a:pt x="750" y="1423"/>
                  </a:lnTo>
                  <a:lnTo>
                    <a:pt x="750" y="1423"/>
                  </a:lnTo>
                  <a:lnTo>
                    <a:pt x="748" y="1423"/>
                  </a:lnTo>
                  <a:lnTo>
                    <a:pt x="748" y="1423"/>
                  </a:lnTo>
                  <a:lnTo>
                    <a:pt x="748" y="1423"/>
                  </a:lnTo>
                  <a:lnTo>
                    <a:pt x="748" y="1423"/>
                  </a:lnTo>
                  <a:lnTo>
                    <a:pt x="748" y="1423"/>
                  </a:lnTo>
                  <a:lnTo>
                    <a:pt x="745" y="1427"/>
                  </a:lnTo>
                  <a:lnTo>
                    <a:pt x="745" y="1427"/>
                  </a:lnTo>
                  <a:lnTo>
                    <a:pt x="741" y="1427"/>
                  </a:lnTo>
                  <a:lnTo>
                    <a:pt x="741" y="1427"/>
                  </a:lnTo>
                  <a:lnTo>
                    <a:pt x="741" y="1427"/>
                  </a:lnTo>
                  <a:lnTo>
                    <a:pt x="741" y="1427"/>
                  </a:lnTo>
                  <a:lnTo>
                    <a:pt x="741" y="1430"/>
                  </a:lnTo>
                  <a:lnTo>
                    <a:pt x="738" y="1432"/>
                  </a:lnTo>
                  <a:lnTo>
                    <a:pt x="738" y="1432"/>
                  </a:lnTo>
                  <a:lnTo>
                    <a:pt x="738" y="1430"/>
                  </a:lnTo>
                  <a:lnTo>
                    <a:pt x="736" y="1430"/>
                  </a:lnTo>
                  <a:lnTo>
                    <a:pt x="736" y="1430"/>
                  </a:lnTo>
                  <a:lnTo>
                    <a:pt x="734" y="1430"/>
                  </a:lnTo>
                  <a:lnTo>
                    <a:pt x="734" y="1430"/>
                  </a:lnTo>
                  <a:lnTo>
                    <a:pt x="731" y="1430"/>
                  </a:lnTo>
                  <a:lnTo>
                    <a:pt x="731" y="1430"/>
                  </a:lnTo>
                  <a:lnTo>
                    <a:pt x="731" y="1430"/>
                  </a:lnTo>
                  <a:lnTo>
                    <a:pt x="731" y="1430"/>
                  </a:lnTo>
                  <a:lnTo>
                    <a:pt x="729" y="1430"/>
                  </a:lnTo>
                  <a:lnTo>
                    <a:pt x="729" y="1430"/>
                  </a:lnTo>
                  <a:lnTo>
                    <a:pt x="729" y="1430"/>
                  </a:lnTo>
                  <a:lnTo>
                    <a:pt x="729" y="1430"/>
                  </a:lnTo>
                  <a:lnTo>
                    <a:pt x="727" y="1427"/>
                  </a:lnTo>
                  <a:lnTo>
                    <a:pt x="727" y="1427"/>
                  </a:lnTo>
                  <a:lnTo>
                    <a:pt x="724" y="1425"/>
                  </a:lnTo>
                  <a:lnTo>
                    <a:pt x="724" y="1425"/>
                  </a:lnTo>
                  <a:lnTo>
                    <a:pt x="724" y="1425"/>
                  </a:lnTo>
                  <a:lnTo>
                    <a:pt x="722" y="1425"/>
                  </a:lnTo>
                  <a:lnTo>
                    <a:pt x="722" y="1423"/>
                  </a:lnTo>
                  <a:lnTo>
                    <a:pt x="722" y="1423"/>
                  </a:lnTo>
                  <a:lnTo>
                    <a:pt x="722" y="1423"/>
                  </a:lnTo>
                  <a:lnTo>
                    <a:pt x="722" y="1425"/>
                  </a:lnTo>
                  <a:lnTo>
                    <a:pt x="719" y="1425"/>
                  </a:lnTo>
                  <a:lnTo>
                    <a:pt x="719" y="1425"/>
                  </a:lnTo>
                  <a:lnTo>
                    <a:pt x="719" y="1425"/>
                  </a:lnTo>
                  <a:lnTo>
                    <a:pt x="719" y="1425"/>
                  </a:lnTo>
                  <a:lnTo>
                    <a:pt x="719" y="1423"/>
                  </a:lnTo>
                  <a:lnTo>
                    <a:pt x="719" y="1423"/>
                  </a:lnTo>
                  <a:lnTo>
                    <a:pt x="719" y="1423"/>
                  </a:lnTo>
                  <a:lnTo>
                    <a:pt x="717" y="1423"/>
                  </a:lnTo>
                  <a:lnTo>
                    <a:pt x="717" y="1423"/>
                  </a:lnTo>
                  <a:lnTo>
                    <a:pt x="715" y="1423"/>
                  </a:lnTo>
                  <a:lnTo>
                    <a:pt x="715" y="1423"/>
                  </a:lnTo>
                  <a:lnTo>
                    <a:pt x="715" y="1423"/>
                  </a:lnTo>
                  <a:lnTo>
                    <a:pt x="715" y="1423"/>
                  </a:lnTo>
                  <a:lnTo>
                    <a:pt x="712" y="1423"/>
                  </a:lnTo>
                  <a:lnTo>
                    <a:pt x="710" y="1420"/>
                  </a:lnTo>
                  <a:lnTo>
                    <a:pt x="710" y="1420"/>
                  </a:lnTo>
                  <a:lnTo>
                    <a:pt x="710" y="1423"/>
                  </a:lnTo>
                  <a:lnTo>
                    <a:pt x="708" y="1423"/>
                  </a:lnTo>
                  <a:lnTo>
                    <a:pt x="705" y="1423"/>
                  </a:lnTo>
                  <a:lnTo>
                    <a:pt x="705" y="1420"/>
                  </a:lnTo>
                  <a:lnTo>
                    <a:pt x="705" y="1420"/>
                  </a:lnTo>
                  <a:lnTo>
                    <a:pt x="705" y="1420"/>
                  </a:lnTo>
                  <a:lnTo>
                    <a:pt x="703" y="1423"/>
                  </a:lnTo>
                  <a:lnTo>
                    <a:pt x="703" y="1423"/>
                  </a:lnTo>
                  <a:lnTo>
                    <a:pt x="703" y="1423"/>
                  </a:lnTo>
                  <a:lnTo>
                    <a:pt x="701" y="1420"/>
                  </a:lnTo>
                  <a:lnTo>
                    <a:pt x="701" y="1420"/>
                  </a:lnTo>
                  <a:lnTo>
                    <a:pt x="698" y="1423"/>
                  </a:lnTo>
                  <a:lnTo>
                    <a:pt x="698" y="1420"/>
                  </a:lnTo>
                  <a:lnTo>
                    <a:pt x="696" y="1420"/>
                  </a:lnTo>
                  <a:lnTo>
                    <a:pt x="696" y="1418"/>
                  </a:lnTo>
                  <a:lnTo>
                    <a:pt x="689" y="1418"/>
                  </a:lnTo>
                  <a:lnTo>
                    <a:pt x="686" y="1420"/>
                  </a:lnTo>
                  <a:lnTo>
                    <a:pt x="684" y="1423"/>
                  </a:lnTo>
                  <a:lnTo>
                    <a:pt x="682" y="1423"/>
                  </a:lnTo>
                  <a:lnTo>
                    <a:pt x="682" y="1423"/>
                  </a:lnTo>
                  <a:lnTo>
                    <a:pt x="682" y="1423"/>
                  </a:lnTo>
                  <a:lnTo>
                    <a:pt x="682" y="1420"/>
                  </a:lnTo>
                  <a:lnTo>
                    <a:pt x="682" y="1420"/>
                  </a:lnTo>
                  <a:lnTo>
                    <a:pt x="682" y="1418"/>
                  </a:lnTo>
                  <a:lnTo>
                    <a:pt x="682" y="1418"/>
                  </a:lnTo>
                  <a:lnTo>
                    <a:pt x="679" y="1420"/>
                  </a:lnTo>
                  <a:lnTo>
                    <a:pt x="679" y="1420"/>
                  </a:lnTo>
                  <a:lnTo>
                    <a:pt x="677" y="1418"/>
                  </a:lnTo>
                  <a:lnTo>
                    <a:pt x="677" y="1418"/>
                  </a:lnTo>
                  <a:lnTo>
                    <a:pt x="677" y="1418"/>
                  </a:lnTo>
                  <a:lnTo>
                    <a:pt x="677" y="1420"/>
                  </a:lnTo>
                  <a:lnTo>
                    <a:pt x="677" y="1420"/>
                  </a:lnTo>
                  <a:lnTo>
                    <a:pt x="677" y="1420"/>
                  </a:lnTo>
                  <a:lnTo>
                    <a:pt x="674" y="1420"/>
                  </a:lnTo>
                  <a:lnTo>
                    <a:pt x="674" y="1423"/>
                  </a:lnTo>
                  <a:lnTo>
                    <a:pt x="672" y="1423"/>
                  </a:lnTo>
                  <a:lnTo>
                    <a:pt x="672" y="1423"/>
                  </a:lnTo>
                  <a:lnTo>
                    <a:pt x="672" y="1423"/>
                  </a:lnTo>
                  <a:lnTo>
                    <a:pt x="672" y="1420"/>
                  </a:lnTo>
                  <a:lnTo>
                    <a:pt x="670" y="1420"/>
                  </a:lnTo>
                  <a:lnTo>
                    <a:pt x="670" y="1420"/>
                  </a:lnTo>
                  <a:lnTo>
                    <a:pt x="670" y="1420"/>
                  </a:lnTo>
                  <a:lnTo>
                    <a:pt x="670" y="1423"/>
                  </a:lnTo>
                  <a:lnTo>
                    <a:pt x="670" y="1425"/>
                  </a:lnTo>
                  <a:lnTo>
                    <a:pt x="670" y="1425"/>
                  </a:lnTo>
                  <a:lnTo>
                    <a:pt x="670" y="1427"/>
                  </a:lnTo>
                  <a:lnTo>
                    <a:pt x="667" y="1427"/>
                  </a:lnTo>
                  <a:lnTo>
                    <a:pt x="663" y="1427"/>
                  </a:lnTo>
                  <a:lnTo>
                    <a:pt x="663" y="1427"/>
                  </a:lnTo>
                  <a:lnTo>
                    <a:pt x="663" y="1427"/>
                  </a:lnTo>
                  <a:lnTo>
                    <a:pt x="663" y="1425"/>
                  </a:lnTo>
                  <a:lnTo>
                    <a:pt x="663" y="1425"/>
                  </a:lnTo>
                  <a:lnTo>
                    <a:pt x="663" y="1425"/>
                  </a:lnTo>
                  <a:lnTo>
                    <a:pt x="663" y="1425"/>
                  </a:lnTo>
                  <a:lnTo>
                    <a:pt x="663" y="1425"/>
                  </a:lnTo>
                  <a:lnTo>
                    <a:pt x="663" y="1425"/>
                  </a:lnTo>
                  <a:lnTo>
                    <a:pt x="663" y="1427"/>
                  </a:lnTo>
                  <a:lnTo>
                    <a:pt x="660" y="1427"/>
                  </a:lnTo>
                  <a:lnTo>
                    <a:pt x="660" y="1427"/>
                  </a:lnTo>
                  <a:lnTo>
                    <a:pt x="660" y="1425"/>
                  </a:lnTo>
                  <a:lnTo>
                    <a:pt x="658" y="1425"/>
                  </a:lnTo>
                  <a:lnTo>
                    <a:pt x="658" y="1425"/>
                  </a:lnTo>
                  <a:lnTo>
                    <a:pt x="658" y="1427"/>
                  </a:lnTo>
                  <a:lnTo>
                    <a:pt x="658" y="1427"/>
                  </a:lnTo>
                  <a:lnTo>
                    <a:pt x="658" y="1430"/>
                  </a:lnTo>
                  <a:lnTo>
                    <a:pt x="658" y="1430"/>
                  </a:lnTo>
                  <a:lnTo>
                    <a:pt x="656" y="1430"/>
                  </a:lnTo>
                  <a:lnTo>
                    <a:pt x="656" y="1430"/>
                  </a:lnTo>
                  <a:lnTo>
                    <a:pt x="653" y="1430"/>
                  </a:lnTo>
                  <a:lnTo>
                    <a:pt x="653" y="1430"/>
                  </a:lnTo>
                  <a:lnTo>
                    <a:pt x="653" y="1430"/>
                  </a:lnTo>
                  <a:lnTo>
                    <a:pt x="651" y="1427"/>
                  </a:lnTo>
                  <a:lnTo>
                    <a:pt x="651" y="1427"/>
                  </a:lnTo>
                  <a:lnTo>
                    <a:pt x="651" y="1430"/>
                  </a:lnTo>
                  <a:lnTo>
                    <a:pt x="651" y="1430"/>
                  </a:lnTo>
                  <a:lnTo>
                    <a:pt x="653" y="1432"/>
                  </a:lnTo>
                  <a:lnTo>
                    <a:pt x="653" y="1432"/>
                  </a:lnTo>
                  <a:lnTo>
                    <a:pt x="653" y="1432"/>
                  </a:lnTo>
                  <a:lnTo>
                    <a:pt x="651" y="1432"/>
                  </a:lnTo>
                  <a:lnTo>
                    <a:pt x="651" y="1432"/>
                  </a:lnTo>
                  <a:lnTo>
                    <a:pt x="651" y="1432"/>
                  </a:lnTo>
                  <a:lnTo>
                    <a:pt x="651" y="1432"/>
                  </a:lnTo>
                  <a:lnTo>
                    <a:pt x="648" y="1432"/>
                  </a:lnTo>
                  <a:lnTo>
                    <a:pt x="648" y="1432"/>
                  </a:lnTo>
                  <a:lnTo>
                    <a:pt x="646" y="1432"/>
                  </a:lnTo>
                  <a:lnTo>
                    <a:pt x="646" y="1432"/>
                  </a:lnTo>
                  <a:lnTo>
                    <a:pt x="646" y="1432"/>
                  </a:lnTo>
                  <a:lnTo>
                    <a:pt x="644" y="1432"/>
                  </a:lnTo>
                  <a:lnTo>
                    <a:pt x="644" y="1432"/>
                  </a:lnTo>
                  <a:lnTo>
                    <a:pt x="641" y="1432"/>
                  </a:lnTo>
                  <a:lnTo>
                    <a:pt x="641" y="1430"/>
                  </a:lnTo>
                  <a:lnTo>
                    <a:pt x="641" y="1430"/>
                  </a:lnTo>
                  <a:lnTo>
                    <a:pt x="639" y="1430"/>
                  </a:lnTo>
                  <a:lnTo>
                    <a:pt x="639" y="1430"/>
                  </a:lnTo>
                  <a:lnTo>
                    <a:pt x="639" y="1430"/>
                  </a:lnTo>
                  <a:lnTo>
                    <a:pt x="639" y="1430"/>
                  </a:lnTo>
                  <a:lnTo>
                    <a:pt x="639" y="1430"/>
                  </a:lnTo>
                  <a:lnTo>
                    <a:pt x="639" y="1430"/>
                  </a:lnTo>
                  <a:lnTo>
                    <a:pt x="639" y="1430"/>
                  </a:lnTo>
                  <a:lnTo>
                    <a:pt x="639" y="1430"/>
                  </a:lnTo>
                  <a:lnTo>
                    <a:pt x="637" y="1427"/>
                  </a:lnTo>
                  <a:lnTo>
                    <a:pt x="637" y="1427"/>
                  </a:lnTo>
                  <a:lnTo>
                    <a:pt x="637" y="1427"/>
                  </a:lnTo>
                  <a:lnTo>
                    <a:pt x="637" y="1427"/>
                  </a:lnTo>
                  <a:lnTo>
                    <a:pt x="634" y="1425"/>
                  </a:lnTo>
                  <a:lnTo>
                    <a:pt x="634" y="1425"/>
                  </a:lnTo>
                  <a:lnTo>
                    <a:pt x="634" y="1423"/>
                  </a:lnTo>
                  <a:lnTo>
                    <a:pt x="634" y="1423"/>
                  </a:lnTo>
                  <a:lnTo>
                    <a:pt x="632" y="1423"/>
                  </a:lnTo>
                  <a:lnTo>
                    <a:pt x="632" y="1423"/>
                  </a:lnTo>
                  <a:lnTo>
                    <a:pt x="632" y="1423"/>
                  </a:lnTo>
                  <a:lnTo>
                    <a:pt x="632" y="1425"/>
                  </a:lnTo>
                  <a:lnTo>
                    <a:pt x="632" y="1425"/>
                  </a:lnTo>
                  <a:lnTo>
                    <a:pt x="632" y="1425"/>
                  </a:lnTo>
                  <a:lnTo>
                    <a:pt x="632" y="1425"/>
                  </a:lnTo>
                  <a:lnTo>
                    <a:pt x="632" y="1425"/>
                  </a:lnTo>
                  <a:lnTo>
                    <a:pt x="632" y="1427"/>
                  </a:lnTo>
                  <a:lnTo>
                    <a:pt x="630" y="1427"/>
                  </a:lnTo>
                  <a:lnTo>
                    <a:pt x="630" y="1427"/>
                  </a:lnTo>
                  <a:lnTo>
                    <a:pt x="630" y="1425"/>
                  </a:lnTo>
                  <a:lnTo>
                    <a:pt x="627" y="1425"/>
                  </a:lnTo>
                  <a:lnTo>
                    <a:pt x="627" y="1425"/>
                  </a:lnTo>
                  <a:lnTo>
                    <a:pt x="627" y="1425"/>
                  </a:lnTo>
                  <a:lnTo>
                    <a:pt x="625" y="1427"/>
                  </a:lnTo>
                  <a:lnTo>
                    <a:pt x="625" y="1427"/>
                  </a:lnTo>
                  <a:lnTo>
                    <a:pt x="625" y="1427"/>
                  </a:lnTo>
                  <a:lnTo>
                    <a:pt x="625" y="1430"/>
                  </a:lnTo>
                  <a:lnTo>
                    <a:pt x="625" y="1430"/>
                  </a:lnTo>
                  <a:lnTo>
                    <a:pt x="625" y="1430"/>
                  </a:lnTo>
                  <a:lnTo>
                    <a:pt x="625" y="1432"/>
                  </a:lnTo>
                  <a:lnTo>
                    <a:pt x="625" y="1432"/>
                  </a:lnTo>
                  <a:lnTo>
                    <a:pt x="625" y="1430"/>
                  </a:lnTo>
                  <a:lnTo>
                    <a:pt x="622" y="1427"/>
                  </a:lnTo>
                  <a:lnTo>
                    <a:pt x="622" y="1427"/>
                  </a:lnTo>
                  <a:lnTo>
                    <a:pt x="622" y="1430"/>
                  </a:lnTo>
                  <a:lnTo>
                    <a:pt x="620" y="1425"/>
                  </a:lnTo>
                  <a:lnTo>
                    <a:pt x="615" y="1423"/>
                  </a:lnTo>
                  <a:lnTo>
                    <a:pt x="613" y="1423"/>
                  </a:lnTo>
                  <a:lnTo>
                    <a:pt x="606" y="1420"/>
                  </a:lnTo>
                  <a:lnTo>
                    <a:pt x="604" y="1418"/>
                  </a:lnTo>
                  <a:lnTo>
                    <a:pt x="601" y="1413"/>
                  </a:lnTo>
                  <a:lnTo>
                    <a:pt x="601" y="1413"/>
                  </a:lnTo>
                  <a:lnTo>
                    <a:pt x="601" y="1411"/>
                  </a:lnTo>
                  <a:lnTo>
                    <a:pt x="599" y="1411"/>
                  </a:lnTo>
                  <a:lnTo>
                    <a:pt x="599" y="1408"/>
                  </a:lnTo>
                  <a:lnTo>
                    <a:pt x="596" y="1411"/>
                  </a:lnTo>
                  <a:lnTo>
                    <a:pt x="596" y="1411"/>
                  </a:lnTo>
                  <a:lnTo>
                    <a:pt x="594" y="1408"/>
                  </a:lnTo>
                  <a:lnTo>
                    <a:pt x="594" y="1408"/>
                  </a:lnTo>
                  <a:lnTo>
                    <a:pt x="594" y="1406"/>
                  </a:lnTo>
                  <a:lnTo>
                    <a:pt x="592" y="1406"/>
                  </a:lnTo>
                  <a:lnTo>
                    <a:pt x="592" y="1406"/>
                  </a:lnTo>
                  <a:lnTo>
                    <a:pt x="592" y="1406"/>
                  </a:lnTo>
                  <a:lnTo>
                    <a:pt x="589" y="1406"/>
                  </a:lnTo>
                  <a:lnTo>
                    <a:pt x="589" y="1406"/>
                  </a:lnTo>
                  <a:lnTo>
                    <a:pt x="589" y="1404"/>
                  </a:lnTo>
                  <a:lnTo>
                    <a:pt x="587" y="1401"/>
                  </a:lnTo>
                  <a:lnTo>
                    <a:pt x="587" y="1401"/>
                  </a:lnTo>
                  <a:lnTo>
                    <a:pt x="587" y="1401"/>
                  </a:lnTo>
                  <a:lnTo>
                    <a:pt x="587" y="1401"/>
                  </a:lnTo>
                  <a:lnTo>
                    <a:pt x="587" y="1401"/>
                  </a:lnTo>
                  <a:lnTo>
                    <a:pt x="587" y="1399"/>
                  </a:lnTo>
                  <a:lnTo>
                    <a:pt x="587" y="1399"/>
                  </a:lnTo>
                  <a:lnTo>
                    <a:pt x="585" y="1397"/>
                  </a:lnTo>
                  <a:lnTo>
                    <a:pt x="585" y="1397"/>
                  </a:lnTo>
                  <a:lnTo>
                    <a:pt x="587" y="1394"/>
                  </a:lnTo>
                  <a:lnTo>
                    <a:pt x="587" y="1394"/>
                  </a:lnTo>
                  <a:lnTo>
                    <a:pt x="587" y="1394"/>
                  </a:lnTo>
                  <a:lnTo>
                    <a:pt x="587" y="1392"/>
                  </a:lnTo>
                  <a:lnTo>
                    <a:pt x="587" y="1389"/>
                  </a:lnTo>
                  <a:lnTo>
                    <a:pt x="587" y="1389"/>
                  </a:lnTo>
                  <a:lnTo>
                    <a:pt x="585" y="1389"/>
                  </a:lnTo>
                  <a:lnTo>
                    <a:pt x="585" y="1387"/>
                  </a:lnTo>
                  <a:lnTo>
                    <a:pt x="585" y="1387"/>
                  </a:lnTo>
                  <a:lnTo>
                    <a:pt x="580" y="1389"/>
                  </a:lnTo>
                  <a:lnTo>
                    <a:pt x="580" y="1392"/>
                  </a:lnTo>
                  <a:lnTo>
                    <a:pt x="580" y="1392"/>
                  </a:lnTo>
                  <a:lnTo>
                    <a:pt x="580" y="1392"/>
                  </a:lnTo>
                  <a:lnTo>
                    <a:pt x="580" y="1394"/>
                  </a:lnTo>
                  <a:lnTo>
                    <a:pt x="580" y="1394"/>
                  </a:lnTo>
                  <a:lnTo>
                    <a:pt x="580" y="1397"/>
                  </a:lnTo>
                  <a:lnTo>
                    <a:pt x="580" y="1397"/>
                  </a:lnTo>
                  <a:lnTo>
                    <a:pt x="580" y="1397"/>
                  </a:lnTo>
                  <a:lnTo>
                    <a:pt x="580" y="1397"/>
                  </a:lnTo>
                  <a:lnTo>
                    <a:pt x="577" y="1397"/>
                  </a:lnTo>
                  <a:lnTo>
                    <a:pt x="577" y="1397"/>
                  </a:lnTo>
                  <a:lnTo>
                    <a:pt x="575" y="1397"/>
                  </a:lnTo>
                  <a:lnTo>
                    <a:pt x="575" y="1397"/>
                  </a:lnTo>
                  <a:lnTo>
                    <a:pt x="573" y="1397"/>
                  </a:lnTo>
                  <a:lnTo>
                    <a:pt x="573" y="1399"/>
                  </a:lnTo>
                  <a:lnTo>
                    <a:pt x="573" y="1399"/>
                  </a:lnTo>
                  <a:lnTo>
                    <a:pt x="570" y="1399"/>
                  </a:lnTo>
                  <a:lnTo>
                    <a:pt x="570" y="1399"/>
                  </a:lnTo>
                  <a:lnTo>
                    <a:pt x="568" y="1399"/>
                  </a:lnTo>
                  <a:lnTo>
                    <a:pt x="563" y="1397"/>
                  </a:lnTo>
                  <a:lnTo>
                    <a:pt x="559" y="1399"/>
                  </a:lnTo>
                  <a:lnTo>
                    <a:pt x="556" y="1399"/>
                  </a:lnTo>
                  <a:lnTo>
                    <a:pt x="554" y="1397"/>
                  </a:lnTo>
                  <a:lnTo>
                    <a:pt x="554" y="1397"/>
                  </a:lnTo>
                  <a:lnTo>
                    <a:pt x="554" y="1397"/>
                  </a:lnTo>
                  <a:lnTo>
                    <a:pt x="551" y="1397"/>
                  </a:lnTo>
                  <a:lnTo>
                    <a:pt x="551" y="1397"/>
                  </a:lnTo>
                  <a:lnTo>
                    <a:pt x="547" y="1397"/>
                  </a:lnTo>
                  <a:lnTo>
                    <a:pt x="547" y="1397"/>
                  </a:lnTo>
                  <a:lnTo>
                    <a:pt x="547" y="1397"/>
                  </a:lnTo>
                  <a:lnTo>
                    <a:pt x="547" y="1394"/>
                  </a:lnTo>
                  <a:lnTo>
                    <a:pt x="547" y="1394"/>
                  </a:lnTo>
                  <a:lnTo>
                    <a:pt x="547" y="1394"/>
                  </a:lnTo>
                  <a:lnTo>
                    <a:pt x="547" y="1394"/>
                  </a:lnTo>
                  <a:lnTo>
                    <a:pt x="544" y="1394"/>
                  </a:lnTo>
                  <a:lnTo>
                    <a:pt x="544" y="1392"/>
                  </a:lnTo>
                  <a:lnTo>
                    <a:pt x="544" y="1392"/>
                  </a:lnTo>
                  <a:lnTo>
                    <a:pt x="544" y="1389"/>
                  </a:lnTo>
                  <a:lnTo>
                    <a:pt x="544" y="1387"/>
                  </a:lnTo>
                  <a:lnTo>
                    <a:pt x="542" y="1387"/>
                  </a:lnTo>
                  <a:lnTo>
                    <a:pt x="544" y="1382"/>
                  </a:lnTo>
                  <a:lnTo>
                    <a:pt x="544" y="1380"/>
                  </a:lnTo>
                  <a:lnTo>
                    <a:pt x="544" y="1378"/>
                  </a:lnTo>
                  <a:lnTo>
                    <a:pt x="540" y="1378"/>
                  </a:lnTo>
                  <a:lnTo>
                    <a:pt x="537" y="1378"/>
                  </a:lnTo>
                  <a:lnTo>
                    <a:pt x="537" y="1375"/>
                  </a:lnTo>
                  <a:lnTo>
                    <a:pt x="537" y="1378"/>
                  </a:lnTo>
                  <a:lnTo>
                    <a:pt x="537" y="1378"/>
                  </a:lnTo>
                  <a:lnTo>
                    <a:pt x="535" y="1380"/>
                  </a:lnTo>
                  <a:lnTo>
                    <a:pt x="535" y="1380"/>
                  </a:lnTo>
                  <a:lnTo>
                    <a:pt x="533" y="1378"/>
                  </a:lnTo>
                  <a:lnTo>
                    <a:pt x="533" y="1378"/>
                  </a:lnTo>
                  <a:lnTo>
                    <a:pt x="533" y="1378"/>
                  </a:lnTo>
                  <a:lnTo>
                    <a:pt x="537" y="1375"/>
                  </a:lnTo>
                  <a:lnTo>
                    <a:pt x="537" y="1373"/>
                  </a:lnTo>
                  <a:lnTo>
                    <a:pt x="537" y="1373"/>
                  </a:lnTo>
                  <a:lnTo>
                    <a:pt x="537" y="1371"/>
                  </a:lnTo>
                  <a:lnTo>
                    <a:pt x="537" y="1371"/>
                  </a:lnTo>
                  <a:lnTo>
                    <a:pt x="535" y="1371"/>
                  </a:lnTo>
                  <a:lnTo>
                    <a:pt x="535" y="1368"/>
                  </a:lnTo>
                  <a:lnTo>
                    <a:pt x="535" y="1371"/>
                  </a:lnTo>
                  <a:lnTo>
                    <a:pt x="535" y="1373"/>
                  </a:lnTo>
                  <a:lnTo>
                    <a:pt x="533" y="1373"/>
                  </a:lnTo>
                  <a:lnTo>
                    <a:pt x="533" y="1373"/>
                  </a:lnTo>
                  <a:lnTo>
                    <a:pt x="533" y="1371"/>
                  </a:lnTo>
                  <a:lnTo>
                    <a:pt x="533" y="1371"/>
                  </a:lnTo>
                  <a:lnTo>
                    <a:pt x="533" y="1371"/>
                  </a:lnTo>
                  <a:lnTo>
                    <a:pt x="530" y="1371"/>
                  </a:lnTo>
                  <a:lnTo>
                    <a:pt x="530" y="1373"/>
                  </a:lnTo>
                  <a:lnTo>
                    <a:pt x="528" y="1373"/>
                  </a:lnTo>
                  <a:lnTo>
                    <a:pt x="530" y="1373"/>
                  </a:lnTo>
                  <a:lnTo>
                    <a:pt x="533" y="1375"/>
                  </a:lnTo>
                  <a:lnTo>
                    <a:pt x="530" y="1375"/>
                  </a:lnTo>
                  <a:lnTo>
                    <a:pt x="528" y="1375"/>
                  </a:lnTo>
                  <a:lnTo>
                    <a:pt x="521" y="1368"/>
                  </a:lnTo>
                  <a:lnTo>
                    <a:pt x="521" y="1366"/>
                  </a:lnTo>
                  <a:lnTo>
                    <a:pt x="521" y="1363"/>
                  </a:lnTo>
                  <a:lnTo>
                    <a:pt x="521" y="1363"/>
                  </a:lnTo>
                  <a:lnTo>
                    <a:pt x="521" y="1363"/>
                  </a:lnTo>
                  <a:lnTo>
                    <a:pt x="521" y="1361"/>
                  </a:lnTo>
                  <a:lnTo>
                    <a:pt x="521" y="1361"/>
                  </a:lnTo>
                  <a:lnTo>
                    <a:pt x="514" y="1361"/>
                  </a:lnTo>
                  <a:lnTo>
                    <a:pt x="514" y="1361"/>
                  </a:lnTo>
                  <a:lnTo>
                    <a:pt x="514" y="1361"/>
                  </a:lnTo>
                  <a:lnTo>
                    <a:pt x="514" y="1359"/>
                  </a:lnTo>
                  <a:lnTo>
                    <a:pt x="514" y="1359"/>
                  </a:lnTo>
                  <a:lnTo>
                    <a:pt x="516" y="1356"/>
                  </a:lnTo>
                  <a:lnTo>
                    <a:pt x="516" y="1356"/>
                  </a:lnTo>
                  <a:lnTo>
                    <a:pt x="516" y="1356"/>
                  </a:lnTo>
                  <a:lnTo>
                    <a:pt x="516" y="1356"/>
                  </a:lnTo>
                  <a:lnTo>
                    <a:pt x="516" y="1356"/>
                  </a:lnTo>
                  <a:lnTo>
                    <a:pt x="518" y="1356"/>
                  </a:lnTo>
                  <a:lnTo>
                    <a:pt x="518" y="1354"/>
                  </a:lnTo>
                  <a:lnTo>
                    <a:pt x="518" y="1354"/>
                  </a:lnTo>
                  <a:lnTo>
                    <a:pt x="518" y="1354"/>
                  </a:lnTo>
                  <a:lnTo>
                    <a:pt x="521" y="1356"/>
                  </a:lnTo>
                  <a:lnTo>
                    <a:pt x="521" y="1356"/>
                  </a:lnTo>
                  <a:lnTo>
                    <a:pt x="521" y="1356"/>
                  </a:lnTo>
                  <a:lnTo>
                    <a:pt x="521" y="1356"/>
                  </a:lnTo>
                  <a:lnTo>
                    <a:pt x="523" y="1356"/>
                  </a:lnTo>
                  <a:lnTo>
                    <a:pt x="523" y="1354"/>
                  </a:lnTo>
                  <a:lnTo>
                    <a:pt x="523" y="1354"/>
                  </a:lnTo>
                  <a:lnTo>
                    <a:pt x="521" y="1354"/>
                  </a:lnTo>
                  <a:lnTo>
                    <a:pt x="521" y="1352"/>
                  </a:lnTo>
                  <a:lnTo>
                    <a:pt x="518" y="1352"/>
                  </a:lnTo>
                  <a:lnTo>
                    <a:pt x="518" y="1345"/>
                  </a:lnTo>
                  <a:lnTo>
                    <a:pt x="518" y="1345"/>
                  </a:lnTo>
                  <a:lnTo>
                    <a:pt x="516" y="1342"/>
                  </a:lnTo>
                  <a:lnTo>
                    <a:pt x="516" y="1340"/>
                  </a:lnTo>
                  <a:lnTo>
                    <a:pt x="516" y="1340"/>
                  </a:lnTo>
                  <a:lnTo>
                    <a:pt x="516" y="1337"/>
                  </a:lnTo>
                  <a:lnTo>
                    <a:pt x="516" y="1337"/>
                  </a:lnTo>
                  <a:lnTo>
                    <a:pt x="518" y="1337"/>
                  </a:lnTo>
                  <a:lnTo>
                    <a:pt x="518" y="1337"/>
                  </a:lnTo>
                  <a:lnTo>
                    <a:pt x="518" y="1337"/>
                  </a:lnTo>
                  <a:lnTo>
                    <a:pt x="518" y="1337"/>
                  </a:lnTo>
                  <a:lnTo>
                    <a:pt x="518" y="1335"/>
                  </a:lnTo>
                  <a:lnTo>
                    <a:pt x="518" y="1333"/>
                  </a:lnTo>
                  <a:lnTo>
                    <a:pt x="518" y="1333"/>
                  </a:lnTo>
                  <a:lnTo>
                    <a:pt x="516" y="1328"/>
                  </a:lnTo>
                  <a:lnTo>
                    <a:pt x="514" y="1323"/>
                  </a:lnTo>
                  <a:lnTo>
                    <a:pt x="511" y="1323"/>
                  </a:lnTo>
                  <a:lnTo>
                    <a:pt x="511" y="1321"/>
                  </a:lnTo>
                  <a:lnTo>
                    <a:pt x="509" y="1318"/>
                  </a:lnTo>
                  <a:lnTo>
                    <a:pt x="509" y="1318"/>
                  </a:lnTo>
                  <a:lnTo>
                    <a:pt x="502" y="1318"/>
                  </a:lnTo>
                  <a:lnTo>
                    <a:pt x="497" y="1314"/>
                  </a:lnTo>
                  <a:lnTo>
                    <a:pt x="495" y="1314"/>
                  </a:lnTo>
                  <a:lnTo>
                    <a:pt x="495" y="1314"/>
                  </a:lnTo>
                  <a:lnTo>
                    <a:pt x="495" y="1316"/>
                  </a:lnTo>
                  <a:lnTo>
                    <a:pt x="495" y="1316"/>
                  </a:lnTo>
                  <a:lnTo>
                    <a:pt x="492" y="1316"/>
                  </a:lnTo>
                  <a:lnTo>
                    <a:pt x="490" y="1318"/>
                  </a:lnTo>
                  <a:lnTo>
                    <a:pt x="488" y="1318"/>
                  </a:lnTo>
                  <a:lnTo>
                    <a:pt x="483" y="1321"/>
                  </a:lnTo>
                  <a:lnTo>
                    <a:pt x="480" y="1323"/>
                  </a:lnTo>
                  <a:lnTo>
                    <a:pt x="478" y="1323"/>
                  </a:lnTo>
                  <a:lnTo>
                    <a:pt x="476" y="1323"/>
                  </a:lnTo>
                  <a:lnTo>
                    <a:pt x="476" y="1323"/>
                  </a:lnTo>
                  <a:lnTo>
                    <a:pt x="473" y="1323"/>
                  </a:lnTo>
                  <a:lnTo>
                    <a:pt x="471" y="1323"/>
                  </a:lnTo>
                  <a:lnTo>
                    <a:pt x="466" y="1328"/>
                  </a:lnTo>
                  <a:lnTo>
                    <a:pt x="464" y="1328"/>
                  </a:lnTo>
                  <a:lnTo>
                    <a:pt x="462" y="1328"/>
                  </a:lnTo>
                  <a:lnTo>
                    <a:pt x="462" y="1328"/>
                  </a:lnTo>
                  <a:lnTo>
                    <a:pt x="457" y="1330"/>
                  </a:lnTo>
                  <a:lnTo>
                    <a:pt x="454" y="1330"/>
                  </a:lnTo>
                  <a:lnTo>
                    <a:pt x="452" y="1333"/>
                  </a:lnTo>
                  <a:lnTo>
                    <a:pt x="447" y="1333"/>
                  </a:lnTo>
                  <a:lnTo>
                    <a:pt x="443" y="1335"/>
                  </a:lnTo>
                  <a:lnTo>
                    <a:pt x="440" y="1333"/>
                  </a:lnTo>
                  <a:lnTo>
                    <a:pt x="424" y="1335"/>
                  </a:lnTo>
                  <a:lnTo>
                    <a:pt x="421" y="1335"/>
                  </a:lnTo>
                  <a:lnTo>
                    <a:pt x="419" y="1340"/>
                  </a:lnTo>
                  <a:lnTo>
                    <a:pt x="412" y="1354"/>
                  </a:lnTo>
                  <a:lnTo>
                    <a:pt x="405" y="1356"/>
                  </a:lnTo>
                  <a:lnTo>
                    <a:pt x="405" y="1356"/>
                  </a:lnTo>
                  <a:lnTo>
                    <a:pt x="405" y="1356"/>
                  </a:lnTo>
                  <a:lnTo>
                    <a:pt x="405" y="1359"/>
                  </a:lnTo>
                  <a:lnTo>
                    <a:pt x="405" y="1359"/>
                  </a:lnTo>
                  <a:lnTo>
                    <a:pt x="405" y="1361"/>
                  </a:lnTo>
                  <a:lnTo>
                    <a:pt x="405" y="1361"/>
                  </a:lnTo>
                  <a:lnTo>
                    <a:pt x="405" y="1361"/>
                  </a:lnTo>
                  <a:lnTo>
                    <a:pt x="402" y="1363"/>
                  </a:lnTo>
                  <a:lnTo>
                    <a:pt x="402" y="1363"/>
                  </a:lnTo>
                  <a:lnTo>
                    <a:pt x="402" y="1363"/>
                  </a:lnTo>
                  <a:lnTo>
                    <a:pt x="402" y="1363"/>
                  </a:lnTo>
                  <a:lnTo>
                    <a:pt x="402" y="1366"/>
                  </a:lnTo>
                  <a:lnTo>
                    <a:pt x="402" y="1366"/>
                  </a:lnTo>
                  <a:lnTo>
                    <a:pt x="405" y="1366"/>
                  </a:lnTo>
                  <a:lnTo>
                    <a:pt x="405" y="1366"/>
                  </a:lnTo>
                  <a:lnTo>
                    <a:pt x="405" y="1366"/>
                  </a:lnTo>
                  <a:lnTo>
                    <a:pt x="405" y="1366"/>
                  </a:lnTo>
                  <a:lnTo>
                    <a:pt x="410" y="1366"/>
                  </a:lnTo>
                  <a:lnTo>
                    <a:pt x="410" y="1366"/>
                  </a:lnTo>
                  <a:lnTo>
                    <a:pt x="410" y="1363"/>
                  </a:lnTo>
                  <a:lnTo>
                    <a:pt x="412" y="1363"/>
                  </a:lnTo>
                  <a:lnTo>
                    <a:pt x="414" y="1361"/>
                  </a:lnTo>
                  <a:lnTo>
                    <a:pt x="414" y="1361"/>
                  </a:lnTo>
                  <a:lnTo>
                    <a:pt x="417" y="1361"/>
                  </a:lnTo>
                  <a:lnTo>
                    <a:pt x="417" y="1363"/>
                  </a:lnTo>
                  <a:lnTo>
                    <a:pt x="417" y="1366"/>
                  </a:lnTo>
                  <a:lnTo>
                    <a:pt x="414" y="1366"/>
                  </a:lnTo>
                  <a:lnTo>
                    <a:pt x="414" y="1368"/>
                  </a:lnTo>
                  <a:lnTo>
                    <a:pt x="414" y="1371"/>
                  </a:lnTo>
                  <a:lnTo>
                    <a:pt x="412" y="1371"/>
                  </a:lnTo>
                  <a:lnTo>
                    <a:pt x="412" y="1373"/>
                  </a:lnTo>
                  <a:lnTo>
                    <a:pt x="414" y="1373"/>
                  </a:lnTo>
                  <a:lnTo>
                    <a:pt x="414" y="1373"/>
                  </a:lnTo>
                  <a:lnTo>
                    <a:pt x="414" y="1373"/>
                  </a:lnTo>
                  <a:lnTo>
                    <a:pt x="414" y="1373"/>
                  </a:lnTo>
                  <a:lnTo>
                    <a:pt x="414" y="1371"/>
                  </a:lnTo>
                  <a:lnTo>
                    <a:pt x="414" y="1371"/>
                  </a:lnTo>
                  <a:lnTo>
                    <a:pt x="414" y="1371"/>
                  </a:lnTo>
                  <a:lnTo>
                    <a:pt x="417" y="1368"/>
                  </a:lnTo>
                  <a:lnTo>
                    <a:pt x="417" y="1368"/>
                  </a:lnTo>
                  <a:lnTo>
                    <a:pt x="417" y="1368"/>
                  </a:lnTo>
                  <a:lnTo>
                    <a:pt x="417" y="1368"/>
                  </a:lnTo>
                  <a:lnTo>
                    <a:pt x="417" y="1368"/>
                  </a:lnTo>
                  <a:lnTo>
                    <a:pt x="417" y="1371"/>
                  </a:lnTo>
                  <a:lnTo>
                    <a:pt x="417" y="1371"/>
                  </a:lnTo>
                  <a:lnTo>
                    <a:pt x="417" y="1373"/>
                  </a:lnTo>
                  <a:lnTo>
                    <a:pt x="417" y="1375"/>
                  </a:lnTo>
                  <a:lnTo>
                    <a:pt x="417" y="1378"/>
                  </a:lnTo>
                  <a:lnTo>
                    <a:pt x="414" y="1378"/>
                  </a:lnTo>
                  <a:lnTo>
                    <a:pt x="414" y="1375"/>
                  </a:lnTo>
                  <a:lnTo>
                    <a:pt x="414" y="1375"/>
                  </a:lnTo>
                  <a:lnTo>
                    <a:pt x="417" y="1375"/>
                  </a:lnTo>
                  <a:lnTo>
                    <a:pt x="414" y="1375"/>
                  </a:lnTo>
                  <a:lnTo>
                    <a:pt x="414" y="1373"/>
                  </a:lnTo>
                  <a:lnTo>
                    <a:pt x="414" y="1375"/>
                  </a:lnTo>
                  <a:lnTo>
                    <a:pt x="414" y="1375"/>
                  </a:lnTo>
                  <a:lnTo>
                    <a:pt x="412" y="1375"/>
                  </a:lnTo>
                  <a:lnTo>
                    <a:pt x="412" y="1378"/>
                  </a:lnTo>
                  <a:lnTo>
                    <a:pt x="414" y="1378"/>
                  </a:lnTo>
                  <a:lnTo>
                    <a:pt x="414" y="1380"/>
                  </a:lnTo>
                  <a:lnTo>
                    <a:pt x="419" y="1378"/>
                  </a:lnTo>
                  <a:lnTo>
                    <a:pt x="421" y="1375"/>
                  </a:lnTo>
                  <a:lnTo>
                    <a:pt x="424" y="1375"/>
                  </a:lnTo>
                  <a:lnTo>
                    <a:pt x="428" y="1375"/>
                  </a:lnTo>
                  <a:lnTo>
                    <a:pt x="428" y="1378"/>
                  </a:lnTo>
                  <a:lnTo>
                    <a:pt x="431" y="1378"/>
                  </a:lnTo>
                  <a:lnTo>
                    <a:pt x="431" y="1378"/>
                  </a:lnTo>
                  <a:lnTo>
                    <a:pt x="431" y="1378"/>
                  </a:lnTo>
                  <a:lnTo>
                    <a:pt x="433" y="1375"/>
                  </a:lnTo>
                  <a:lnTo>
                    <a:pt x="433" y="1375"/>
                  </a:lnTo>
                  <a:lnTo>
                    <a:pt x="433" y="1375"/>
                  </a:lnTo>
                  <a:lnTo>
                    <a:pt x="438" y="1375"/>
                  </a:lnTo>
                  <a:lnTo>
                    <a:pt x="440" y="1378"/>
                  </a:lnTo>
                  <a:lnTo>
                    <a:pt x="440" y="1378"/>
                  </a:lnTo>
                  <a:lnTo>
                    <a:pt x="443" y="1375"/>
                  </a:lnTo>
                  <a:lnTo>
                    <a:pt x="440" y="1375"/>
                  </a:lnTo>
                  <a:lnTo>
                    <a:pt x="438" y="1373"/>
                  </a:lnTo>
                  <a:lnTo>
                    <a:pt x="438" y="1373"/>
                  </a:lnTo>
                  <a:lnTo>
                    <a:pt x="438" y="1373"/>
                  </a:lnTo>
                  <a:lnTo>
                    <a:pt x="438" y="1371"/>
                  </a:lnTo>
                  <a:lnTo>
                    <a:pt x="438" y="1371"/>
                  </a:lnTo>
                  <a:lnTo>
                    <a:pt x="436" y="1371"/>
                  </a:lnTo>
                  <a:lnTo>
                    <a:pt x="436" y="1371"/>
                  </a:lnTo>
                  <a:lnTo>
                    <a:pt x="436" y="1371"/>
                  </a:lnTo>
                  <a:lnTo>
                    <a:pt x="436" y="1368"/>
                  </a:lnTo>
                  <a:lnTo>
                    <a:pt x="433" y="1368"/>
                  </a:lnTo>
                  <a:lnTo>
                    <a:pt x="433" y="1368"/>
                  </a:lnTo>
                  <a:lnTo>
                    <a:pt x="433" y="1366"/>
                  </a:lnTo>
                  <a:lnTo>
                    <a:pt x="433" y="1366"/>
                  </a:lnTo>
                  <a:lnTo>
                    <a:pt x="436" y="1363"/>
                  </a:lnTo>
                  <a:lnTo>
                    <a:pt x="436" y="1361"/>
                  </a:lnTo>
                  <a:lnTo>
                    <a:pt x="436" y="1361"/>
                  </a:lnTo>
                  <a:lnTo>
                    <a:pt x="438" y="1361"/>
                  </a:lnTo>
                  <a:lnTo>
                    <a:pt x="438" y="1361"/>
                  </a:lnTo>
                  <a:lnTo>
                    <a:pt x="438" y="1361"/>
                  </a:lnTo>
                  <a:lnTo>
                    <a:pt x="440" y="1361"/>
                  </a:lnTo>
                  <a:lnTo>
                    <a:pt x="440" y="1361"/>
                  </a:lnTo>
                  <a:lnTo>
                    <a:pt x="445" y="1361"/>
                  </a:lnTo>
                  <a:lnTo>
                    <a:pt x="447" y="1361"/>
                  </a:lnTo>
                  <a:lnTo>
                    <a:pt x="447" y="1363"/>
                  </a:lnTo>
                  <a:lnTo>
                    <a:pt x="447" y="1363"/>
                  </a:lnTo>
                  <a:lnTo>
                    <a:pt x="452" y="1363"/>
                  </a:lnTo>
                  <a:lnTo>
                    <a:pt x="452" y="1363"/>
                  </a:lnTo>
                  <a:lnTo>
                    <a:pt x="454" y="1366"/>
                  </a:lnTo>
                  <a:lnTo>
                    <a:pt x="454" y="1368"/>
                  </a:lnTo>
                  <a:lnTo>
                    <a:pt x="454" y="1371"/>
                  </a:lnTo>
                  <a:lnTo>
                    <a:pt x="457" y="1368"/>
                  </a:lnTo>
                  <a:lnTo>
                    <a:pt x="459" y="1371"/>
                  </a:lnTo>
                  <a:lnTo>
                    <a:pt x="459" y="1368"/>
                  </a:lnTo>
                  <a:lnTo>
                    <a:pt x="459" y="1368"/>
                  </a:lnTo>
                  <a:lnTo>
                    <a:pt x="459" y="1366"/>
                  </a:lnTo>
                  <a:lnTo>
                    <a:pt x="459" y="1366"/>
                  </a:lnTo>
                  <a:lnTo>
                    <a:pt x="459" y="1366"/>
                  </a:lnTo>
                  <a:lnTo>
                    <a:pt x="462" y="1366"/>
                  </a:lnTo>
                  <a:lnTo>
                    <a:pt x="462" y="1363"/>
                  </a:lnTo>
                  <a:lnTo>
                    <a:pt x="464" y="1363"/>
                  </a:lnTo>
                  <a:lnTo>
                    <a:pt x="464" y="1361"/>
                  </a:lnTo>
                  <a:lnTo>
                    <a:pt x="464" y="1361"/>
                  </a:lnTo>
                  <a:lnTo>
                    <a:pt x="466" y="1361"/>
                  </a:lnTo>
                  <a:lnTo>
                    <a:pt x="466" y="1361"/>
                  </a:lnTo>
                  <a:lnTo>
                    <a:pt x="469" y="1361"/>
                  </a:lnTo>
                  <a:lnTo>
                    <a:pt x="469" y="1361"/>
                  </a:lnTo>
                  <a:lnTo>
                    <a:pt x="471" y="1361"/>
                  </a:lnTo>
                  <a:lnTo>
                    <a:pt x="471" y="1361"/>
                  </a:lnTo>
                  <a:lnTo>
                    <a:pt x="471" y="1359"/>
                  </a:lnTo>
                  <a:lnTo>
                    <a:pt x="471" y="1359"/>
                  </a:lnTo>
                  <a:lnTo>
                    <a:pt x="471" y="1359"/>
                  </a:lnTo>
                  <a:lnTo>
                    <a:pt x="473" y="1361"/>
                  </a:lnTo>
                  <a:lnTo>
                    <a:pt x="473" y="1363"/>
                  </a:lnTo>
                  <a:lnTo>
                    <a:pt x="473" y="1363"/>
                  </a:lnTo>
                  <a:lnTo>
                    <a:pt x="473" y="1363"/>
                  </a:lnTo>
                  <a:lnTo>
                    <a:pt x="476" y="1363"/>
                  </a:lnTo>
                  <a:lnTo>
                    <a:pt x="476" y="1363"/>
                  </a:lnTo>
                  <a:lnTo>
                    <a:pt x="476" y="1366"/>
                  </a:lnTo>
                  <a:lnTo>
                    <a:pt x="476" y="1366"/>
                  </a:lnTo>
                  <a:lnTo>
                    <a:pt x="476" y="1366"/>
                  </a:lnTo>
                  <a:lnTo>
                    <a:pt x="478" y="1368"/>
                  </a:lnTo>
                  <a:lnTo>
                    <a:pt x="478" y="1368"/>
                  </a:lnTo>
                  <a:lnTo>
                    <a:pt x="478" y="1368"/>
                  </a:lnTo>
                  <a:lnTo>
                    <a:pt x="478" y="1368"/>
                  </a:lnTo>
                  <a:lnTo>
                    <a:pt x="480" y="1368"/>
                  </a:lnTo>
                  <a:lnTo>
                    <a:pt x="480" y="1368"/>
                  </a:lnTo>
                  <a:lnTo>
                    <a:pt x="478" y="1366"/>
                  </a:lnTo>
                  <a:lnTo>
                    <a:pt x="478" y="1366"/>
                  </a:lnTo>
                  <a:lnTo>
                    <a:pt x="478" y="1363"/>
                  </a:lnTo>
                  <a:lnTo>
                    <a:pt x="480" y="1363"/>
                  </a:lnTo>
                  <a:lnTo>
                    <a:pt x="480" y="1361"/>
                  </a:lnTo>
                  <a:lnTo>
                    <a:pt x="483" y="1361"/>
                  </a:lnTo>
                  <a:lnTo>
                    <a:pt x="483" y="1359"/>
                  </a:lnTo>
                  <a:lnTo>
                    <a:pt x="480" y="1359"/>
                  </a:lnTo>
                  <a:lnTo>
                    <a:pt x="478" y="1359"/>
                  </a:lnTo>
                  <a:lnTo>
                    <a:pt x="478" y="1356"/>
                  </a:lnTo>
                  <a:lnTo>
                    <a:pt x="478" y="1356"/>
                  </a:lnTo>
                  <a:lnTo>
                    <a:pt x="478" y="1354"/>
                  </a:lnTo>
                  <a:lnTo>
                    <a:pt x="478" y="1354"/>
                  </a:lnTo>
                  <a:lnTo>
                    <a:pt x="478" y="1354"/>
                  </a:lnTo>
                  <a:lnTo>
                    <a:pt x="480" y="1354"/>
                  </a:lnTo>
                  <a:lnTo>
                    <a:pt x="480" y="1354"/>
                  </a:lnTo>
                  <a:lnTo>
                    <a:pt x="480" y="1354"/>
                  </a:lnTo>
                  <a:lnTo>
                    <a:pt x="480" y="1356"/>
                  </a:lnTo>
                  <a:lnTo>
                    <a:pt x="480" y="1356"/>
                  </a:lnTo>
                  <a:lnTo>
                    <a:pt x="483" y="1354"/>
                  </a:lnTo>
                  <a:lnTo>
                    <a:pt x="483" y="1354"/>
                  </a:lnTo>
                  <a:lnTo>
                    <a:pt x="480" y="1352"/>
                  </a:lnTo>
                  <a:lnTo>
                    <a:pt x="480" y="1352"/>
                  </a:lnTo>
                  <a:lnTo>
                    <a:pt x="480" y="1352"/>
                  </a:lnTo>
                  <a:lnTo>
                    <a:pt x="483" y="1352"/>
                  </a:lnTo>
                  <a:lnTo>
                    <a:pt x="485" y="1349"/>
                  </a:lnTo>
                  <a:lnTo>
                    <a:pt x="480" y="1349"/>
                  </a:lnTo>
                  <a:lnTo>
                    <a:pt x="483" y="1349"/>
                  </a:lnTo>
                  <a:lnTo>
                    <a:pt x="497" y="1345"/>
                  </a:lnTo>
                  <a:lnTo>
                    <a:pt x="497" y="1345"/>
                  </a:lnTo>
                  <a:lnTo>
                    <a:pt x="499" y="1342"/>
                  </a:lnTo>
                  <a:lnTo>
                    <a:pt x="499" y="1342"/>
                  </a:lnTo>
                  <a:lnTo>
                    <a:pt x="502" y="1340"/>
                  </a:lnTo>
                  <a:lnTo>
                    <a:pt x="504" y="1340"/>
                  </a:lnTo>
                  <a:lnTo>
                    <a:pt x="507" y="1342"/>
                  </a:lnTo>
                  <a:lnTo>
                    <a:pt x="507" y="1345"/>
                  </a:lnTo>
                  <a:lnTo>
                    <a:pt x="509" y="1342"/>
                  </a:lnTo>
                  <a:lnTo>
                    <a:pt x="509" y="1342"/>
                  </a:lnTo>
                  <a:lnTo>
                    <a:pt x="509" y="1342"/>
                  </a:lnTo>
                  <a:lnTo>
                    <a:pt x="511" y="1342"/>
                  </a:lnTo>
                  <a:lnTo>
                    <a:pt x="511" y="1342"/>
                  </a:lnTo>
                  <a:lnTo>
                    <a:pt x="511" y="1342"/>
                  </a:lnTo>
                  <a:lnTo>
                    <a:pt x="511" y="1342"/>
                  </a:lnTo>
                  <a:lnTo>
                    <a:pt x="511" y="1342"/>
                  </a:lnTo>
                  <a:lnTo>
                    <a:pt x="511" y="1342"/>
                  </a:lnTo>
                  <a:lnTo>
                    <a:pt x="511" y="1345"/>
                  </a:lnTo>
                  <a:lnTo>
                    <a:pt x="511" y="1345"/>
                  </a:lnTo>
                  <a:lnTo>
                    <a:pt x="509" y="1345"/>
                  </a:lnTo>
                  <a:lnTo>
                    <a:pt x="509" y="1347"/>
                  </a:lnTo>
                  <a:lnTo>
                    <a:pt x="509" y="1347"/>
                  </a:lnTo>
                  <a:lnTo>
                    <a:pt x="507" y="1349"/>
                  </a:lnTo>
                  <a:lnTo>
                    <a:pt x="507" y="1352"/>
                  </a:lnTo>
                  <a:lnTo>
                    <a:pt x="507" y="1352"/>
                  </a:lnTo>
                  <a:lnTo>
                    <a:pt x="509" y="1352"/>
                  </a:lnTo>
                  <a:lnTo>
                    <a:pt x="509" y="1352"/>
                  </a:lnTo>
                  <a:lnTo>
                    <a:pt x="509" y="1354"/>
                  </a:lnTo>
                  <a:lnTo>
                    <a:pt x="509" y="1354"/>
                  </a:lnTo>
                  <a:lnTo>
                    <a:pt x="509" y="1356"/>
                  </a:lnTo>
                  <a:lnTo>
                    <a:pt x="509" y="1356"/>
                  </a:lnTo>
                  <a:lnTo>
                    <a:pt x="509" y="1359"/>
                  </a:lnTo>
                  <a:lnTo>
                    <a:pt x="509" y="1361"/>
                  </a:lnTo>
                  <a:lnTo>
                    <a:pt x="507" y="1361"/>
                  </a:lnTo>
                  <a:lnTo>
                    <a:pt x="507" y="1361"/>
                  </a:lnTo>
                  <a:lnTo>
                    <a:pt x="507" y="1359"/>
                  </a:lnTo>
                  <a:lnTo>
                    <a:pt x="504" y="1359"/>
                  </a:lnTo>
                  <a:lnTo>
                    <a:pt x="504" y="1356"/>
                  </a:lnTo>
                  <a:lnTo>
                    <a:pt x="504" y="1356"/>
                  </a:lnTo>
                  <a:lnTo>
                    <a:pt x="504" y="1359"/>
                  </a:lnTo>
                  <a:lnTo>
                    <a:pt x="504" y="1359"/>
                  </a:lnTo>
                  <a:lnTo>
                    <a:pt x="504" y="1359"/>
                  </a:lnTo>
                  <a:lnTo>
                    <a:pt x="502" y="1361"/>
                  </a:lnTo>
                  <a:lnTo>
                    <a:pt x="502" y="1361"/>
                  </a:lnTo>
                  <a:lnTo>
                    <a:pt x="499" y="1359"/>
                  </a:lnTo>
                  <a:lnTo>
                    <a:pt x="499" y="1359"/>
                  </a:lnTo>
                  <a:lnTo>
                    <a:pt x="499" y="1359"/>
                  </a:lnTo>
                  <a:lnTo>
                    <a:pt x="499" y="1361"/>
                  </a:lnTo>
                  <a:lnTo>
                    <a:pt x="499" y="1361"/>
                  </a:lnTo>
                  <a:lnTo>
                    <a:pt x="499" y="1361"/>
                  </a:lnTo>
                  <a:lnTo>
                    <a:pt x="497" y="1361"/>
                  </a:lnTo>
                  <a:lnTo>
                    <a:pt x="497" y="1361"/>
                  </a:lnTo>
                  <a:lnTo>
                    <a:pt x="497" y="1361"/>
                  </a:lnTo>
                  <a:lnTo>
                    <a:pt x="497" y="1361"/>
                  </a:lnTo>
                  <a:lnTo>
                    <a:pt x="495" y="1361"/>
                  </a:lnTo>
                  <a:lnTo>
                    <a:pt x="495" y="1363"/>
                  </a:lnTo>
                  <a:lnTo>
                    <a:pt x="492" y="1363"/>
                  </a:lnTo>
                  <a:lnTo>
                    <a:pt x="492" y="1363"/>
                  </a:lnTo>
                  <a:lnTo>
                    <a:pt x="492" y="1363"/>
                  </a:lnTo>
                  <a:lnTo>
                    <a:pt x="492" y="1361"/>
                  </a:lnTo>
                  <a:lnTo>
                    <a:pt x="492" y="1361"/>
                  </a:lnTo>
                  <a:lnTo>
                    <a:pt x="490" y="1361"/>
                  </a:lnTo>
                  <a:lnTo>
                    <a:pt x="490" y="1361"/>
                  </a:lnTo>
                  <a:lnTo>
                    <a:pt x="488" y="1363"/>
                  </a:lnTo>
                  <a:lnTo>
                    <a:pt x="485" y="1366"/>
                  </a:lnTo>
                  <a:lnTo>
                    <a:pt x="483" y="1363"/>
                  </a:lnTo>
                  <a:lnTo>
                    <a:pt x="483" y="1363"/>
                  </a:lnTo>
                  <a:lnTo>
                    <a:pt x="483" y="1366"/>
                  </a:lnTo>
                  <a:lnTo>
                    <a:pt x="483" y="1368"/>
                  </a:lnTo>
                  <a:lnTo>
                    <a:pt x="483" y="1368"/>
                  </a:lnTo>
                  <a:lnTo>
                    <a:pt x="483" y="1371"/>
                  </a:lnTo>
                  <a:lnTo>
                    <a:pt x="483" y="1371"/>
                  </a:lnTo>
                  <a:lnTo>
                    <a:pt x="480" y="1373"/>
                  </a:lnTo>
                  <a:lnTo>
                    <a:pt x="480" y="1373"/>
                  </a:lnTo>
                  <a:lnTo>
                    <a:pt x="480" y="1375"/>
                  </a:lnTo>
                  <a:lnTo>
                    <a:pt x="485" y="1380"/>
                  </a:lnTo>
                  <a:lnTo>
                    <a:pt x="485" y="1380"/>
                  </a:lnTo>
                  <a:lnTo>
                    <a:pt x="483" y="1380"/>
                  </a:lnTo>
                  <a:lnTo>
                    <a:pt x="483" y="1380"/>
                  </a:lnTo>
                  <a:lnTo>
                    <a:pt x="483" y="1380"/>
                  </a:lnTo>
                  <a:lnTo>
                    <a:pt x="480" y="1382"/>
                  </a:lnTo>
                  <a:lnTo>
                    <a:pt x="480" y="1382"/>
                  </a:lnTo>
                  <a:lnTo>
                    <a:pt x="480" y="1380"/>
                  </a:lnTo>
                  <a:lnTo>
                    <a:pt x="480" y="1378"/>
                  </a:lnTo>
                  <a:lnTo>
                    <a:pt x="480" y="1378"/>
                  </a:lnTo>
                  <a:lnTo>
                    <a:pt x="476" y="1373"/>
                  </a:lnTo>
                  <a:lnTo>
                    <a:pt x="476" y="1373"/>
                  </a:lnTo>
                  <a:lnTo>
                    <a:pt x="476" y="1373"/>
                  </a:lnTo>
                  <a:lnTo>
                    <a:pt x="476" y="1375"/>
                  </a:lnTo>
                  <a:lnTo>
                    <a:pt x="476" y="1378"/>
                  </a:lnTo>
                  <a:lnTo>
                    <a:pt x="473" y="1380"/>
                  </a:lnTo>
                  <a:lnTo>
                    <a:pt x="473" y="1380"/>
                  </a:lnTo>
                  <a:lnTo>
                    <a:pt x="473" y="1378"/>
                  </a:lnTo>
                  <a:lnTo>
                    <a:pt x="473" y="1378"/>
                  </a:lnTo>
                  <a:lnTo>
                    <a:pt x="473" y="1375"/>
                  </a:lnTo>
                  <a:lnTo>
                    <a:pt x="473" y="1375"/>
                  </a:lnTo>
                  <a:lnTo>
                    <a:pt x="471" y="1375"/>
                  </a:lnTo>
                  <a:lnTo>
                    <a:pt x="471" y="1375"/>
                  </a:lnTo>
                  <a:lnTo>
                    <a:pt x="469" y="1375"/>
                  </a:lnTo>
                  <a:lnTo>
                    <a:pt x="469" y="1378"/>
                  </a:lnTo>
                  <a:lnTo>
                    <a:pt x="471" y="1380"/>
                  </a:lnTo>
                  <a:lnTo>
                    <a:pt x="471" y="1382"/>
                  </a:lnTo>
                  <a:lnTo>
                    <a:pt x="471" y="1385"/>
                  </a:lnTo>
                  <a:lnTo>
                    <a:pt x="471" y="1385"/>
                  </a:lnTo>
                  <a:lnTo>
                    <a:pt x="466" y="1382"/>
                  </a:lnTo>
                  <a:lnTo>
                    <a:pt x="464" y="1382"/>
                  </a:lnTo>
                  <a:lnTo>
                    <a:pt x="462" y="1385"/>
                  </a:lnTo>
                  <a:lnTo>
                    <a:pt x="464" y="1385"/>
                  </a:lnTo>
                  <a:lnTo>
                    <a:pt x="462" y="1385"/>
                  </a:lnTo>
                  <a:lnTo>
                    <a:pt x="462" y="1385"/>
                  </a:lnTo>
                  <a:lnTo>
                    <a:pt x="457" y="1385"/>
                  </a:lnTo>
                  <a:lnTo>
                    <a:pt x="457" y="1385"/>
                  </a:lnTo>
                  <a:lnTo>
                    <a:pt x="457" y="1385"/>
                  </a:lnTo>
                  <a:lnTo>
                    <a:pt x="459" y="1382"/>
                  </a:lnTo>
                  <a:lnTo>
                    <a:pt x="457" y="1382"/>
                  </a:lnTo>
                  <a:lnTo>
                    <a:pt x="454" y="1382"/>
                  </a:lnTo>
                  <a:lnTo>
                    <a:pt x="452" y="1387"/>
                  </a:lnTo>
                  <a:lnTo>
                    <a:pt x="447" y="1389"/>
                  </a:lnTo>
                  <a:lnTo>
                    <a:pt x="447" y="1389"/>
                  </a:lnTo>
                  <a:lnTo>
                    <a:pt x="445" y="1387"/>
                  </a:lnTo>
                  <a:lnTo>
                    <a:pt x="440" y="1385"/>
                  </a:lnTo>
                  <a:lnTo>
                    <a:pt x="440" y="1387"/>
                  </a:lnTo>
                  <a:lnTo>
                    <a:pt x="438" y="1387"/>
                  </a:lnTo>
                  <a:lnTo>
                    <a:pt x="438" y="1387"/>
                  </a:lnTo>
                  <a:lnTo>
                    <a:pt x="438" y="1387"/>
                  </a:lnTo>
                  <a:lnTo>
                    <a:pt x="436" y="1389"/>
                  </a:lnTo>
                  <a:lnTo>
                    <a:pt x="436" y="1389"/>
                  </a:lnTo>
                  <a:lnTo>
                    <a:pt x="436" y="1389"/>
                  </a:lnTo>
                  <a:lnTo>
                    <a:pt x="436" y="1392"/>
                  </a:lnTo>
                  <a:lnTo>
                    <a:pt x="436" y="1392"/>
                  </a:lnTo>
                  <a:lnTo>
                    <a:pt x="433" y="1392"/>
                  </a:lnTo>
                  <a:lnTo>
                    <a:pt x="433" y="1392"/>
                  </a:lnTo>
                  <a:lnTo>
                    <a:pt x="433" y="1389"/>
                  </a:lnTo>
                  <a:lnTo>
                    <a:pt x="433" y="1389"/>
                  </a:lnTo>
                  <a:lnTo>
                    <a:pt x="433" y="1387"/>
                  </a:lnTo>
                  <a:lnTo>
                    <a:pt x="436" y="1387"/>
                  </a:lnTo>
                  <a:lnTo>
                    <a:pt x="436" y="1387"/>
                  </a:lnTo>
                  <a:lnTo>
                    <a:pt x="433" y="1387"/>
                  </a:lnTo>
                  <a:lnTo>
                    <a:pt x="433" y="1387"/>
                  </a:lnTo>
                  <a:lnTo>
                    <a:pt x="433" y="1385"/>
                  </a:lnTo>
                  <a:lnTo>
                    <a:pt x="436" y="1387"/>
                  </a:lnTo>
                  <a:lnTo>
                    <a:pt x="436" y="1385"/>
                  </a:lnTo>
                  <a:lnTo>
                    <a:pt x="438" y="1385"/>
                  </a:lnTo>
                  <a:lnTo>
                    <a:pt x="436" y="1382"/>
                  </a:lnTo>
                  <a:lnTo>
                    <a:pt x="436" y="1382"/>
                  </a:lnTo>
                  <a:lnTo>
                    <a:pt x="433" y="1382"/>
                  </a:lnTo>
                  <a:lnTo>
                    <a:pt x="433" y="1382"/>
                  </a:lnTo>
                  <a:lnTo>
                    <a:pt x="433" y="1382"/>
                  </a:lnTo>
                  <a:lnTo>
                    <a:pt x="433" y="1382"/>
                  </a:lnTo>
                  <a:lnTo>
                    <a:pt x="433" y="1382"/>
                  </a:lnTo>
                  <a:lnTo>
                    <a:pt x="433" y="1382"/>
                  </a:lnTo>
                  <a:lnTo>
                    <a:pt x="431" y="1382"/>
                  </a:lnTo>
                  <a:lnTo>
                    <a:pt x="431" y="1385"/>
                  </a:lnTo>
                  <a:lnTo>
                    <a:pt x="431" y="1387"/>
                  </a:lnTo>
                  <a:lnTo>
                    <a:pt x="431" y="1389"/>
                  </a:lnTo>
                  <a:lnTo>
                    <a:pt x="431" y="1389"/>
                  </a:lnTo>
                  <a:lnTo>
                    <a:pt x="428" y="1389"/>
                  </a:lnTo>
                  <a:lnTo>
                    <a:pt x="428" y="1389"/>
                  </a:lnTo>
                  <a:lnTo>
                    <a:pt x="428" y="1392"/>
                  </a:lnTo>
                  <a:lnTo>
                    <a:pt x="431" y="1392"/>
                  </a:lnTo>
                  <a:lnTo>
                    <a:pt x="431" y="1392"/>
                  </a:lnTo>
                  <a:lnTo>
                    <a:pt x="431" y="1392"/>
                  </a:lnTo>
                  <a:lnTo>
                    <a:pt x="431" y="1394"/>
                  </a:lnTo>
                  <a:lnTo>
                    <a:pt x="433" y="1394"/>
                  </a:lnTo>
                  <a:lnTo>
                    <a:pt x="433" y="1394"/>
                  </a:lnTo>
                  <a:lnTo>
                    <a:pt x="433" y="1394"/>
                  </a:lnTo>
                  <a:lnTo>
                    <a:pt x="433" y="1394"/>
                  </a:lnTo>
                  <a:lnTo>
                    <a:pt x="436" y="1394"/>
                  </a:lnTo>
                  <a:lnTo>
                    <a:pt x="438" y="1397"/>
                  </a:lnTo>
                  <a:lnTo>
                    <a:pt x="438" y="1397"/>
                  </a:lnTo>
                  <a:lnTo>
                    <a:pt x="438" y="1397"/>
                  </a:lnTo>
                  <a:lnTo>
                    <a:pt x="436" y="1399"/>
                  </a:lnTo>
                  <a:lnTo>
                    <a:pt x="436" y="1399"/>
                  </a:lnTo>
                  <a:lnTo>
                    <a:pt x="436" y="1401"/>
                  </a:lnTo>
                  <a:lnTo>
                    <a:pt x="433" y="1401"/>
                  </a:lnTo>
                  <a:lnTo>
                    <a:pt x="428" y="1404"/>
                  </a:lnTo>
                  <a:lnTo>
                    <a:pt x="426" y="1404"/>
                  </a:lnTo>
                  <a:lnTo>
                    <a:pt x="426" y="1404"/>
                  </a:lnTo>
                  <a:lnTo>
                    <a:pt x="426" y="1404"/>
                  </a:lnTo>
                  <a:lnTo>
                    <a:pt x="426" y="1406"/>
                  </a:lnTo>
                  <a:lnTo>
                    <a:pt x="426" y="1406"/>
                  </a:lnTo>
                  <a:lnTo>
                    <a:pt x="424" y="1411"/>
                  </a:lnTo>
                  <a:lnTo>
                    <a:pt x="424" y="1411"/>
                  </a:lnTo>
                  <a:lnTo>
                    <a:pt x="424" y="1413"/>
                  </a:lnTo>
                  <a:lnTo>
                    <a:pt x="424" y="1416"/>
                  </a:lnTo>
                  <a:lnTo>
                    <a:pt x="424" y="1416"/>
                  </a:lnTo>
                  <a:lnTo>
                    <a:pt x="424" y="1418"/>
                  </a:lnTo>
                  <a:lnTo>
                    <a:pt x="424" y="1418"/>
                  </a:lnTo>
                  <a:lnTo>
                    <a:pt x="424" y="1420"/>
                  </a:lnTo>
                  <a:lnTo>
                    <a:pt x="426" y="1423"/>
                  </a:lnTo>
                  <a:lnTo>
                    <a:pt x="428" y="1425"/>
                  </a:lnTo>
                  <a:lnTo>
                    <a:pt x="431" y="1427"/>
                  </a:lnTo>
                  <a:lnTo>
                    <a:pt x="431" y="1430"/>
                  </a:lnTo>
                  <a:lnTo>
                    <a:pt x="433" y="1432"/>
                  </a:lnTo>
                  <a:lnTo>
                    <a:pt x="433" y="1432"/>
                  </a:lnTo>
                  <a:lnTo>
                    <a:pt x="433" y="1432"/>
                  </a:lnTo>
                  <a:lnTo>
                    <a:pt x="433" y="1434"/>
                  </a:lnTo>
                  <a:lnTo>
                    <a:pt x="433" y="1434"/>
                  </a:lnTo>
                  <a:lnTo>
                    <a:pt x="436" y="1434"/>
                  </a:lnTo>
                  <a:lnTo>
                    <a:pt x="436" y="1437"/>
                  </a:lnTo>
                  <a:lnTo>
                    <a:pt x="436" y="1437"/>
                  </a:lnTo>
                  <a:lnTo>
                    <a:pt x="436" y="1437"/>
                  </a:lnTo>
                  <a:lnTo>
                    <a:pt x="433" y="1439"/>
                  </a:lnTo>
                  <a:lnTo>
                    <a:pt x="433" y="1444"/>
                  </a:lnTo>
                  <a:lnTo>
                    <a:pt x="431" y="1444"/>
                  </a:lnTo>
                  <a:lnTo>
                    <a:pt x="431" y="1444"/>
                  </a:lnTo>
                  <a:lnTo>
                    <a:pt x="431" y="1442"/>
                  </a:lnTo>
                  <a:lnTo>
                    <a:pt x="431" y="1442"/>
                  </a:lnTo>
                  <a:lnTo>
                    <a:pt x="428" y="1442"/>
                  </a:lnTo>
                  <a:lnTo>
                    <a:pt x="428" y="1444"/>
                  </a:lnTo>
                  <a:lnTo>
                    <a:pt x="431" y="1446"/>
                  </a:lnTo>
                  <a:lnTo>
                    <a:pt x="431" y="1446"/>
                  </a:lnTo>
                  <a:lnTo>
                    <a:pt x="433" y="1453"/>
                  </a:lnTo>
                  <a:lnTo>
                    <a:pt x="433" y="1456"/>
                  </a:lnTo>
                  <a:lnTo>
                    <a:pt x="433" y="1460"/>
                  </a:lnTo>
                  <a:lnTo>
                    <a:pt x="433" y="1460"/>
                  </a:lnTo>
                  <a:lnTo>
                    <a:pt x="438" y="1468"/>
                  </a:lnTo>
                  <a:lnTo>
                    <a:pt x="438" y="1468"/>
                  </a:lnTo>
                  <a:lnTo>
                    <a:pt x="440" y="1468"/>
                  </a:lnTo>
                  <a:lnTo>
                    <a:pt x="440" y="1470"/>
                  </a:lnTo>
                  <a:lnTo>
                    <a:pt x="443" y="1470"/>
                  </a:lnTo>
                  <a:lnTo>
                    <a:pt x="443" y="1470"/>
                  </a:lnTo>
                  <a:lnTo>
                    <a:pt x="443" y="1470"/>
                  </a:lnTo>
                  <a:lnTo>
                    <a:pt x="445" y="1470"/>
                  </a:lnTo>
                  <a:lnTo>
                    <a:pt x="445" y="1470"/>
                  </a:lnTo>
                  <a:lnTo>
                    <a:pt x="443" y="1472"/>
                  </a:lnTo>
                  <a:lnTo>
                    <a:pt x="443" y="1472"/>
                  </a:lnTo>
                  <a:lnTo>
                    <a:pt x="443" y="1475"/>
                  </a:lnTo>
                  <a:lnTo>
                    <a:pt x="438" y="1475"/>
                  </a:lnTo>
                  <a:lnTo>
                    <a:pt x="438" y="1477"/>
                  </a:lnTo>
                  <a:lnTo>
                    <a:pt x="436" y="1477"/>
                  </a:lnTo>
                  <a:lnTo>
                    <a:pt x="438" y="1477"/>
                  </a:lnTo>
                  <a:lnTo>
                    <a:pt x="440" y="1479"/>
                  </a:lnTo>
                  <a:lnTo>
                    <a:pt x="440" y="1482"/>
                  </a:lnTo>
                  <a:lnTo>
                    <a:pt x="445" y="1491"/>
                  </a:lnTo>
                  <a:lnTo>
                    <a:pt x="443" y="1491"/>
                  </a:lnTo>
                  <a:lnTo>
                    <a:pt x="445" y="1496"/>
                  </a:lnTo>
                  <a:lnTo>
                    <a:pt x="445" y="1498"/>
                  </a:lnTo>
                  <a:lnTo>
                    <a:pt x="445" y="1496"/>
                  </a:lnTo>
                  <a:lnTo>
                    <a:pt x="445" y="1496"/>
                  </a:lnTo>
                  <a:lnTo>
                    <a:pt x="443" y="1496"/>
                  </a:lnTo>
                  <a:lnTo>
                    <a:pt x="443" y="1494"/>
                  </a:lnTo>
                  <a:lnTo>
                    <a:pt x="443" y="1491"/>
                  </a:lnTo>
                  <a:lnTo>
                    <a:pt x="443" y="1491"/>
                  </a:lnTo>
                  <a:lnTo>
                    <a:pt x="443" y="1489"/>
                  </a:lnTo>
                  <a:lnTo>
                    <a:pt x="438" y="1487"/>
                  </a:lnTo>
                  <a:lnTo>
                    <a:pt x="438" y="1484"/>
                  </a:lnTo>
                  <a:lnTo>
                    <a:pt x="438" y="1484"/>
                  </a:lnTo>
                  <a:lnTo>
                    <a:pt x="438" y="1484"/>
                  </a:lnTo>
                  <a:lnTo>
                    <a:pt x="436" y="1482"/>
                  </a:lnTo>
                  <a:lnTo>
                    <a:pt x="436" y="1482"/>
                  </a:lnTo>
                  <a:lnTo>
                    <a:pt x="436" y="1484"/>
                  </a:lnTo>
                  <a:lnTo>
                    <a:pt x="436" y="1484"/>
                  </a:lnTo>
                  <a:lnTo>
                    <a:pt x="436" y="1489"/>
                  </a:lnTo>
                  <a:lnTo>
                    <a:pt x="436" y="1489"/>
                  </a:lnTo>
                  <a:lnTo>
                    <a:pt x="436" y="1491"/>
                  </a:lnTo>
                  <a:lnTo>
                    <a:pt x="436" y="1491"/>
                  </a:lnTo>
                  <a:lnTo>
                    <a:pt x="433" y="1491"/>
                  </a:lnTo>
                  <a:lnTo>
                    <a:pt x="433" y="1491"/>
                  </a:lnTo>
                  <a:lnTo>
                    <a:pt x="433" y="1491"/>
                  </a:lnTo>
                  <a:lnTo>
                    <a:pt x="433" y="1491"/>
                  </a:lnTo>
                  <a:lnTo>
                    <a:pt x="433" y="1494"/>
                  </a:lnTo>
                  <a:lnTo>
                    <a:pt x="433" y="1496"/>
                  </a:lnTo>
                  <a:lnTo>
                    <a:pt x="433" y="1498"/>
                  </a:lnTo>
                  <a:lnTo>
                    <a:pt x="433" y="1496"/>
                  </a:lnTo>
                  <a:lnTo>
                    <a:pt x="433" y="1496"/>
                  </a:lnTo>
                  <a:lnTo>
                    <a:pt x="431" y="1494"/>
                  </a:lnTo>
                  <a:lnTo>
                    <a:pt x="431" y="1494"/>
                  </a:lnTo>
                  <a:lnTo>
                    <a:pt x="431" y="1496"/>
                  </a:lnTo>
                  <a:lnTo>
                    <a:pt x="431" y="1496"/>
                  </a:lnTo>
                  <a:lnTo>
                    <a:pt x="431" y="1496"/>
                  </a:lnTo>
                  <a:lnTo>
                    <a:pt x="428" y="1494"/>
                  </a:lnTo>
                  <a:lnTo>
                    <a:pt x="428" y="1494"/>
                  </a:lnTo>
                  <a:lnTo>
                    <a:pt x="428" y="1494"/>
                  </a:lnTo>
                  <a:lnTo>
                    <a:pt x="431" y="1491"/>
                  </a:lnTo>
                  <a:lnTo>
                    <a:pt x="431" y="1491"/>
                  </a:lnTo>
                  <a:lnTo>
                    <a:pt x="431" y="1491"/>
                  </a:lnTo>
                  <a:lnTo>
                    <a:pt x="428" y="1489"/>
                  </a:lnTo>
                  <a:lnTo>
                    <a:pt x="428" y="1489"/>
                  </a:lnTo>
                  <a:lnTo>
                    <a:pt x="428" y="1489"/>
                  </a:lnTo>
                  <a:lnTo>
                    <a:pt x="428" y="1491"/>
                  </a:lnTo>
                  <a:lnTo>
                    <a:pt x="428" y="1489"/>
                  </a:lnTo>
                  <a:lnTo>
                    <a:pt x="426" y="1489"/>
                  </a:lnTo>
                  <a:lnTo>
                    <a:pt x="426" y="1487"/>
                  </a:lnTo>
                  <a:lnTo>
                    <a:pt x="426" y="1484"/>
                  </a:lnTo>
                  <a:lnTo>
                    <a:pt x="426" y="1484"/>
                  </a:lnTo>
                  <a:lnTo>
                    <a:pt x="426" y="1484"/>
                  </a:lnTo>
                  <a:lnTo>
                    <a:pt x="426" y="1484"/>
                  </a:lnTo>
                  <a:lnTo>
                    <a:pt x="428" y="1484"/>
                  </a:lnTo>
                  <a:lnTo>
                    <a:pt x="428" y="1487"/>
                  </a:lnTo>
                  <a:lnTo>
                    <a:pt x="428" y="1487"/>
                  </a:lnTo>
                  <a:lnTo>
                    <a:pt x="428" y="1487"/>
                  </a:lnTo>
                  <a:lnTo>
                    <a:pt x="431" y="1487"/>
                  </a:lnTo>
                  <a:lnTo>
                    <a:pt x="431" y="1487"/>
                  </a:lnTo>
                  <a:lnTo>
                    <a:pt x="431" y="1487"/>
                  </a:lnTo>
                  <a:lnTo>
                    <a:pt x="431" y="1487"/>
                  </a:lnTo>
                  <a:lnTo>
                    <a:pt x="433" y="1487"/>
                  </a:lnTo>
                  <a:lnTo>
                    <a:pt x="433" y="1479"/>
                  </a:lnTo>
                  <a:lnTo>
                    <a:pt x="433" y="1479"/>
                  </a:lnTo>
                  <a:lnTo>
                    <a:pt x="433" y="1479"/>
                  </a:lnTo>
                  <a:lnTo>
                    <a:pt x="431" y="1477"/>
                  </a:lnTo>
                  <a:lnTo>
                    <a:pt x="431" y="1477"/>
                  </a:lnTo>
                  <a:lnTo>
                    <a:pt x="428" y="1472"/>
                  </a:lnTo>
                  <a:lnTo>
                    <a:pt x="428" y="1472"/>
                  </a:lnTo>
                  <a:lnTo>
                    <a:pt x="428" y="1472"/>
                  </a:lnTo>
                  <a:lnTo>
                    <a:pt x="428" y="1472"/>
                  </a:lnTo>
                  <a:lnTo>
                    <a:pt x="428" y="1475"/>
                  </a:lnTo>
                  <a:lnTo>
                    <a:pt x="428" y="1475"/>
                  </a:lnTo>
                  <a:lnTo>
                    <a:pt x="428" y="1475"/>
                  </a:lnTo>
                  <a:lnTo>
                    <a:pt x="428" y="1479"/>
                  </a:lnTo>
                  <a:lnTo>
                    <a:pt x="428" y="1479"/>
                  </a:lnTo>
                  <a:lnTo>
                    <a:pt x="428" y="1479"/>
                  </a:lnTo>
                  <a:lnTo>
                    <a:pt x="428" y="1479"/>
                  </a:lnTo>
                  <a:lnTo>
                    <a:pt x="428" y="1482"/>
                  </a:lnTo>
                  <a:lnTo>
                    <a:pt x="428" y="1482"/>
                  </a:lnTo>
                  <a:lnTo>
                    <a:pt x="428" y="1482"/>
                  </a:lnTo>
                  <a:lnTo>
                    <a:pt x="428" y="1482"/>
                  </a:lnTo>
                  <a:lnTo>
                    <a:pt x="426" y="1482"/>
                  </a:lnTo>
                  <a:lnTo>
                    <a:pt x="424" y="1479"/>
                  </a:lnTo>
                  <a:lnTo>
                    <a:pt x="424" y="1479"/>
                  </a:lnTo>
                  <a:lnTo>
                    <a:pt x="424" y="1479"/>
                  </a:lnTo>
                  <a:lnTo>
                    <a:pt x="424" y="1482"/>
                  </a:lnTo>
                  <a:lnTo>
                    <a:pt x="424" y="1482"/>
                  </a:lnTo>
                  <a:lnTo>
                    <a:pt x="424" y="1484"/>
                  </a:lnTo>
                  <a:lnTo>
                    <a:pt x="424" y="1487"/>
                  </a:lnTo>
                  <a:lnTo>
                    <a:pt x="424" y="1491"/>
                  </a:lnTo>
                  <a:lnTo>
                    <a:pt x="424" y="1494"/>
                  </a:lnTo>
                  <a:lnTo>
                    <a:pt x="424" y="1496"/>
                  </a:lnTo>
                  <a:lnTo>
                    <a:pt x="424" y="1498"/>
                  </a:lnTo>
                  <a:lnTo>
                    <a:pt x="424" y="1498"/>
                  </a:lnTo>
                  <a:lnTo>
                    <a:pt x="424" y="1498"/>
                  </a:lnTo>
                  <a:lnTo>
                    <a:pt x="424" y="1501"/>
                  </a:lnTo>
                  <a:lnTo>
                    <a:pt x="421" y="1501"/>
                  </a:lnTo>
                  <a:lnTo>
                    <a:pt x="421" y="1501"/>
                  </a:lnTo>
                  <a:lnTo>
                    <a:pt x="419" y="1501"/>
                  </a:lnTo>
                  <a:lnTo>
                    <a:pt x="421" y="1503"/>
                  </a:lnTo>
                  <a:lnTo>
                    <a:pt x="424" y="1505"/>
                  </a:lnTo>
                  <a:lnTo>
                    <a:pt x="424" y="1510"/>
                  </a:lnTo>
                  <a:lnTo>
                    <a:pt x="426" y="1513"/>
                  </a:lnTo>
                  <a:lnTo>
                    <a:pt x="426" y="1513"/>
                  </a:lnTo>
                  <a:lnTo>
                    <a:pt x="426" y="1515"/>
                  </a:lnTo>
                  <a:lnTo>
                    <a:pt x="426" y="1515"/>
                  </a:lnTo>
                  <a:lnTo>
                    <a:pt x="426" y="1517"/>
                  </a:lnTo>
                  <a:lnTo>
                    <a:pt x="428" y="1517"/>
                  </a:lnTo>
                  <a:lnTo>
                    <a:pt x="428" y="1520"/>
                  </a:lnTo>
                  <a:lnTo>
                    <a:pt x="428" y="1520"/>
                  </a:lnTo>
                  <a:lnTo>
                    <a:pt x="431" y="1520"/>
                  </a:lnTo>
                  <a:lnTo>
                    <a:pt x="431" y="1522"/>
                  </a:lnTo>
                  <a:lnTo>
                    <a:pt x="431" y="1524"/>
                  </a:lnTo>
                  <a:lnTo>
                    <a:pt x="431" y="1524"/>
                  </a:lnTo>
                  <a:lnTo>
                    <a:pt x="436" y="1532"/>
                  </a:lnTo>
                  <a:lnTo>
                    <a:pt x="436" y="1534"/>
                  </a:lnTo>
                  <a:lnTo>
                    <a:pt x="436" y="1534"/>
                  </a:lnTo>
                  <a:lnTo>
                    <a:pt x="438" y="1536"/>
                  </a:lnTo>
                  <a:lnTo>
                    <a:pt x="436" y="1539"/>
                  </a:lnTo>
                  <a:lnTo>
                    <a:pt x="436" y="1539"/>
                  </a:lnTo>
                  <a:lnTo>
                    <a:pt x="433" y="1539"/>
                  </a:lnTo>
                  <a:lnTo>
                    <a:pt x="431" y="1532"/>
                  </a:lnTo>
                  <a:lnTo>
                    <a:pt x="431" y="1529"/>
                  </a:lnTo>
                  <a:lnTo>
                    <a:pt x="428" y="1529"/>
                  </a:lnTo>
                  <a:lnTo>
                    <a:pt x="428" y="1527"/>
                  </a:lnTo>
                  <a:lnTo>
                    <a:pt x="428" y="1522"/>
                  </a:lnTo>
                  <a:lnTo>
                    <a:pt x="426" y="1520"/>
                  </a:lnTo>
                  <a:lnTo>
                    <a:pt x="426" y="1520"/>
                  </a:lnTo>
                  <a:lnTo>
                    <a:pt x="426" y="1520"/>
                  </a:lnTo>
                  <a:lnTo>
                    <a:pt x="426" y="1522"/>
                  </a:lnTo>
                  <a:lnTo>
                    <a:pt x="426" y="1522"/>
                  </a:lnTo>
                  <a:lnTo>
                    <a:pt x="424" y="1520"/>
                  </a:lnTo>
                  <a:lnTo>
                    <a:pt x="424" y="1520"/>
                  </a:lnTo>
                  <a:lnTo>
                    <a:pt x="424" y="1517"/>
                  </a:lnTo>
                  <a:lnTo>
                    <a:pt x="421" y="1513"/>
                  </a:lnTo>
                  <a:lnTo>
                    <a:pt x="421" y="1513"/>
                  </a:lnTo>
                  <a:lnTo>
                    <a:pt x="421" y="1510"/>
                  </a:lnTo>
                  <a:lnTo>
                    <a:pt x="421" y="1510"/>
                  </a:lnTo>
                  <a:lnTo>
                    <a:pt x="421" y="1510"/>
                  </a:lnTo>
                  <a:lnTo>
                    <a:pt x="421" y="1510"/>
                  </a:lnTo>
                  <a:lnTo>
                    <a:pt x="419" y="1505"/>
                  </a:lnTo>
                  <a:lnTo>
                    <a:pt x="419" y="1501"/>
                  </a:lnTo>
                  <a:lnTo>
                    <a:pt x="417" y="1501"/>
                  </a:lnTo>
                  <a:lnTo>
                    <a:pt x="417" y="1501"/>
                  </a:lnTo>
                  <a:lnTo>
                    <a:pt x="417" y="1501"/>
                  </a:lnTo>
                  <a:lnTo>
                    <a:pt x="417" y="1503"/>
                  </a:lnTo>
                  <a:lnTo>
                    <a:pt x="417" y="1503"/>
                  </a:lnTo>
                  <a:lnTo>
                    <a:pt x="417" y="1505"/>
                  </a:lnTo>
                  <a:lnTo>
                    <a:pt x="417" y="1505"/>
                  </a:lnTo>
                  <a:lnTo>
                    <a:pt x="417" y="1508"/>
                  </a:lnTo>
                  <a:lnTo>
                    <a:pt x="417" y="1508"/>
                  </a:lnTo>
                  <a:lnTo>
                    <a:pt x="417" y="1508"/>
                  </a:lnTo>
                  <a:lnTo>
                    <a:pt x="414" y="1508"/>
                  </a:lnTo>
                  <a:lnTo>
                    <a:pt x="414" y="1508"/>
                  </a:lnTo>
                  <a:lnTo>
                    <a:pt x="414" y="1505"/>
                  </a:lnTo>
                  <a:lnTo>
                    <a:pt x="414" y="1505"/>
                  </a:lnTo>
                  <a:lnTo>
                    <a:pt x="414" y="1503"/>
                  </a:lnTo>
                  <a:lnTo>
                    <a:pt x="414" y="1503"/>
                  </a:lnTo>
                  <a:lnTo>
                    <a:pt x="414" y="1501"/>
                  </a:lnTo>
                  <a:lnTo>
                    <a:pt x="414" y="1498"/>
                  </a:lnTo>
                  <a:lnTo>
                    <a:pt x="414" y="1498"/>
                  </a:lnTo>
                  <a:lnTo>
                    <a:pt x="414" y="1496"/>
                  </a:lnTo>
                  <a:lnTo>
                    <a:pt x="414" y="1496"/>
                  </a:lnTo>
                  <a:lnTo>
                    <a:pt x="414" y="1496"/>
                  </a:lnTo>
                  <a:lnTo>
                    <a:pt x="414" y="1494"/>
                  </a:lnTo>
                  <a:lnTo>
                    <a:pt x="414" y="1494"/>
                  </a:lnTo>
                  <a:lnTo>
                    <a:pt x="412" y="1491"/>
                  </a:lnTo>
                  <a:lnTo>
                    <a:pt x="407" y="1491"/>
                  </a:lnTo>
                  <a:lnTo>
                    <a:pt x="405" y="1491"/>
                  </a:lnTo>
                  <a:lnTo>
                    <a:pt x="407" y="1491"/>
                  </a:lnTo>
                  <a:lnTo>
                    <a:pt x="407" y="1491"/>
                  </a:lnTo>
                  <a:lnTo>
                    <a:pt x="410" y="1491"/>
                  </a:lnTo>
                  <a:lnTo>
                    <a:pt x="410" y="1489"/>
                  </a:lnTo>
                  <a:lnTo>
                    <a:pt x="410" y="1489"/>
                  </a:lnTo>
                  <a:lnTo>
                    <a:pt x="410" y="1487"/>
                  </a:lnTo>
                  <a:lnTo>
                    <a:pt x="410" y="1484"/>
                  </a:lnTo>
                  <a:lnTo>
                    <a:pt x="410" y="1484"/>
                  </a:lnTo>
                  <a:lnTo>
                    <a:pt x="410" y="1482"/>
                  </a:lnTo>
                  <a:lnTo>
                    <a:pt x="410" y="1482"/>
                  </a:lnTo>
                  <a:lnTo>
                    <a:pt x="410" y="1479"/>
                  </a:lnTo>
                  <a:lnTo>
                    <a:pt x="407" y="1479"/>
                  </a:lnTo>
                  <a:lnTo>
                    <a:pt x="407" y="1479"/>
                  </a:lnTo>
                  <a:lnTo>
                    <a:pt x="405" y="1479"/>
                  </a:lnTo>
                  <a:lnTo>
                    <a:pt x="402" y="1477"/>
                  </a:lnTo>
                  <a:lnTo>
                    <a:pt x="402" y="1477"/>
                  </a:lnTo>
                  <a:lnTo>
                    <a:pt x="402" y="1475"/>
                  </a:lnTo>
                  <a:lnTo>
                    <a:pt x="400" y="1472"/>
                  </a:lnTo>
                  <a:lnTo>
                    <a:pt x="400" y="1472"/>
                  </a:lnTo>
                  <a:lnTo>
                    <a:pt x="400" y="1472"/>
                  </a:lnTo>
                  <a:lnTo>
                    <a:pt x="400" y="1472"/>
                  </a:lnTo>
                  <a:lnTo>
                    <a:pt x="400" y="1470"/>
                  </a:lnTo>
                  <a:lnTo>
                    <a:pt x="400" y="1470"/>
                  </a:lnTo>
                  <a:lnTo>
                    <a:pt x="400" y="1470"/>
                  </a:lnTo>
                  <a:lnTo>
                    <a:pt x="398" y="1470"/>
                  </a:lnTo>
                  <a:lnTo>
                    <a:pt x="398" y="1470"/>
                  </a:lnTo>
                  <a:lnTo>
                    <a:pt x="398" y="1472"/>
                  </a:lnTo>
                  <a:lnTo>
                    <a:pt x="398" y="1472"/>
                  </a:lnTo>
                  <a:lnTo>
                    <a:pt x="398" y="1472"/>
                  </a:lnTo>
                  <a:lnTo>
                    <a:pt x="398" y="1472"/>
                  </a:lnTo>
                  <a:lnTo>
                    <a:pt x="398" y="1472"/>
                  </a:lnTo>
                  <a:lnTo>
                    <a:pt x="398" y="1472"/>
                  </a:lnTo>
                  <a:lnTo>
                    <a:pt x="395" y="1472"/>
                  </a:lnTo>
                  <a:lnTo>
                    <a:pt x="395" y="1470"/>
                  </a:lnTo>
                  <a:lnTo>
                    <a:pt x="395" y="1465"/>
                  </a:lnTo>
                  <a:lnTo>
                    <a:pt x="395" y="1465"/>
                  </a:lnTo>
                  <a:lnTo>
                    <a:pt x="395" y="1465"/>
                  </a:lnTo>
                  <a:lnTo>
                    <a:pt x="395" y="1463"/>
                  </a:lnTo>
                  <a:lnTo>
                    <a:pt x="395" y="1463"/>
                  </a:lnTo>
                  <a:lnTo>
                    <a:pt x="395" y="1463"/>
                  </a:lnTo>
                  <a:lnTo>
                    <a:pt x="398" y="1463"/>
                  </a:lnTo>
                  <a:lnTo>
                    <a:pt x="398" y="1468"/>
                  </a:lnTo>
                  <a:lnTo>
                    <a:pt x="398" y="1468"/>
                  </a:lnTo>
                  <a:lnTo>
                    <a:pt x="400" y="1470"/>
                  </a:lnTo>
                  <a:lnTo>
                    <a:pt x="402" y="1472"/>
                  </a:lnTo>
                  <a:lnTo>
                    <a:pt x="405" y="1475"/>
                  </a:lnTo>
                  <a:lnTo>
                    <a:pt x="407" y="1475"/>
                  </a:lnTo>
                  <a:lnTo>
                    <a:pt x="410" y="1475"/>
                  </a:lnTo>
                  <a:lnTo>
                    <a:pt x="410" y="1472"/>
                  </a:lnTo>
                  <a:lnTo>
                    <a:pt x="410" y="1472"/>
                  </a:lnTo>
                  <a:lnTo>
                    <a:pt x="410" y="1472"/>
                  </a:lnTo>
                  <a:lnTo>
                    <a:pt x="410" y="1472"/>
                  </a:lnTo>
                  <a:lnTo>
                    <a:pt x="410" y="1472"/>
                  </a:lnTo>
                  <a:lnTo>
                    <a:pt x="410" y="1470"/>
                  </a:lnTo>
                  <a:lnTo>
                    <a:pt x="410" y="1470"/>
                  </a:lnTo>
                  <a:lnTo>
                    <a:pt x="412" y="1470"/>
                  </a:lnTo>
                  <a:lnTo>
                    <a:pt x="412" y="1472"/>
                  </a:lnTo>
                  <a:lnTo>
                    <a:pt x="412" y="1472"/>
                  </a:lnTo>
                  <a:lnTo>
                    <a:pt x="414" y="1472"/>
                  </a:lnTo>
                  <a:lnTo>
                    <a:pt x="414" y="1472"/>
                  </a:lnTo>
                  <a:lnTo>
                    <a:pt x="414" y="1470"/>
                  </a:lnTo>
                  <a:lnTo>
                    <a:pt x="414" y="1470"/>
                  </a:lnTo>
                  <a:lnTo>
                    <a:pt x="417" y="1472"/>
                  </a:lnTo>
                  <a:lnTo>
                    <a:pt x="417" y="1472"/>
                  </a:lnTo>
                  <a:lnTo>
                    <a:pt x="419" y="1472"/>
                  </a:lnTo>
                  <a:lnTo>
                    <a:pt x="419" y="1475"/>
                  </a:lnTo>
                  <a:lnTo>
                    <a:pt x="419" y="1475"/>
                  </a:lnTo>
                  <a:lnTo>
                    <a:pt x="419" y="1475"/>
                  </a:lnTo>
                  <a:lnTo>
                    <a:pt x="419" y="1472"/>
                  </a:lnTo>
                  <a:lnTo>
                    <a:pt x="419" y="1470"/>
                  </a:lnTo>
                  <a:lnTo>
                    <a:pt x="419" y="1468"/>
                  </a:lnTo>
                  <a:lnTo>
                    <a:pt x="421" y="1468"/>
                  </a:lnTo>
                  <a:lnTo>
                    <a:pt x="421" y="1465"/>
                  </a:lnTo>
                  <a:lnTo>
                    <a:pt x="421" y="1463"/>
                  </a:lnTo>
                  <a:lnTo>
                    <a:pt x="419" y="1460"/>
                  </a:lnTo>
                  <a:lnTo>
                    <a:pt x="419" y="1458"/>
                  </a:lnTo>
                  <a:lnTo>
                    <a:pt x="419" y="1458"/>
                  </a:lnTo>
                  <a:lnTo>
                    <a:pt x="419" y="1456"/>
                  </a:lnTo>
                  <a:lnTo>
                    <a:pt x="419" y="1453"/>
                  </a:lnTo>
                  <a:lnTo>
                    <a:pt x="410" y="1444"/>
                  </a:lnTo>
                  <a:lnTo>
                    <a:pt x="410" y="1442"/>
                  </a:lnTo>
                  <a:lnTo>
                    <a:pt x="410" y="1442"/>
                  </a:lnTo>
                  <a:lnTo>
                    <a:pt x="410" y="1439"/>
                  </a:lnTo>
                  <a:lnTo>
                    <a:pt x="410" y="1439"/>
                  </a:lnTo>
                  <a:lnTo>
                    <a:pt x="407" y="1437"/>
                  </a:lnTo>
                  <a:lnTo>
                    <a:pt x="407" y="1437"/>
                  </a:lnTo>
                  <a:lnTo>
                    <a:pt x="405" y="1437"/>
                  </a:lnTo>
                  <a:lnTo>
                    <a:pt x="405" y="1439"/>
                  </a:lnTo>
                  <a:lnTo>
                    <a:pt x="405" y="1439"/>
                  </a:lnTo>
                  <a:lnTo>
                    <a:pt x="405" y="1439"/>
                  </a:lnTo>
                  <a:lnTo>
                    <a:pt x="405" y="1439"/>
                  </a:lnTo>
                  <a:lnTo>
                    <a:pt x="405" y="1439"/>
                  </a:lnTo>
                  <a:lnTo>
                    <a:pt x="405" y="1439"/>
                  </a:lnTo>
                  <a:lnTo>
                    <a:pt x="405" y="1439"/>
                  </a:lnTo>
                  <a:lnTo>
                    <a:pt x="405" y="1442"/>
                  </a:lnTo>
                  <a:lnTo>
                    <a:pt x="405" y="1442"/>
                  </a:lnTo>
                  <a:lnTo>
                    <a:pt x="405" y="1442"/>
                  </a:lnTo>
                  <a:lnTo>
                    <a:pt x="405" y="1442"/>
                  </a:lnTo>
                  <a:lnTo>
                    <a:pt x="405" y="1442"/>
                  </a:lnTo>
                  <a:lnTo>
                    <a:pt x="405" y="1444"/>
                  </a:lnTo>
                  <a:lnTo>
                    <a:pt x="405" y="1446"/>
                  </a:lnTo>
                  <a:lnTo>
                    <a:pt x="402" y="1446"/>
                  </a:lnTo>
                  <a:lnTo>
                    <a:pt x="402" y="1446"/>
                  </a:lnTo>
                  <a:lnTo>
                    <a:pt x="402" y="1444"/>
                  </a:lnTo>
                  <a:lnTo>
                    <a:pt x="402" y="1442"/>
                  </a:lnTo>
                  <a:lnTo>
                    <a:pt x="402" y="1439"/>
                  </a:lnTo>
                  <a:lnTo>
                    <a:pt x="402" y="1437"/>
                  </a:lnTo>
                  <a:lnTo>
                    <a:pt x="402" y="1434"/>
                  </a:lnTo>
                  <a:lnTo>
                    <a:pt x="402" y="1434"/>
                  </a:lnTo>
                  <a:lnTo>
                    <a:pt x="402" y="1434"/>
                  </a:lnTo>
                  <a:lnTo>
                    <a:pt x="402" y="1432"/>
                  </a:lnTo>
                  <a:lnTo>
                    <a:pt x="402" y="1432"/>
                  </a:lnTo>
                  <a:lnTo>
                    <a:pt x="400" y="1425"/>
                  </a:lnTo>
                  <a:lnTo>
                    <a:pt x="400" y="1425"/>
                  </a:lnTo>
                  <a:lnTo>
                    <a:pt x="402" y="1423"/>
                  </a:lnTo>
                  <a:lnTo>
                    <a:pt x="402" y="1423"/>
                  </a:lnTo>
                  <a:lnTo>
                    <a:pt x="400" y="1420"/>
                  </a:lnTo>
                  <a:lnTo>
                    <a:pt x="400" y="1420"/>
                  </a:lnTo>
                  <a:lnTo>
                    <a:pt x="398" y="1420"/>
                  </a:lnTo>
                  <a:lnTo>
                    <a:pt x="395" y="1420"/>
                  </a:lnTo>
                  <a:lnTo>
                    <a:pt x="395" y="1423"/>
                  </a:lnTo>
                  <a:lnTo>
                    <a:pt x="393" y="1434"/>
                  </a:lnTo>
                  <a:lnTo>
                    <a:pt x="393" y="1439"/>
                  </a:lnTo>
                  <a:lnTo>
                    <a:pt x="393" y="1442"/>
                  </a:lnTo>
                  <a:lnTo>
                    <a:pt x="391" y="1444"/>
                  </a:lnTo>
                  <a:lnTo>
                    <a:pt x="391" y="1444"/>
                  </a:lnTo>
                  <a:lnTo>
                    <a:pt x="391" y="1442"/>
                  </a:lnTo>
                  <a:lnTo>
                    <a:pt x="391" y="1439"/>
                  </a:lnTo>
                  <a:lnTo>
                    <a:pt x="388" y="1439"/>
                  </a:lnTo>
                  <a:lnTo>
                    <a:pt x="386" y="1437"/>
                  </a:lnTo>
                  <a:lnTo>
                    <a:pt x="388" y="1437"/>
                  </a:lnTo>
                  <a:lnTo>
                    <a:pt x="386" y="1434"/>
                  </a:lnTo>
                  <a:lnTo>
                    <a:pt x="386" y="1434"/>
                  </a:lnTo>
                  <a:lnTo>
                    <a:pt x="383" y="1434"/>
                  </a:lnTo>
                  <a:lnTo>
                    <a:pt x="383" y="1432"/>
                  </a:lnTo>
                  <a:lnTo>
                    <a:pt x="383" y="1432"/>
                  </a:lnTo>
                  <a:lnTo>
                    <a:pt x="386" y="1430"/>
                  </a:lnTo>
                  <a:lnTo>
                    <a:pt x="386" y="1430"/>
                  </a:lnTo>
                  <a:lnTo>
                    <a:pt x="388" y="1430"/>
                  </a:lnTo>
                  <a:lnTo>
                    <a:pt x="388" y="1427"/>
                  </a:lnTo>
                  <a:lnTo>
                    <a:pt x="388" y="1427"/>
                  </a:lnTo>
                  <a:lnTo>
                    <a:pt x="388" y="1423"/>
                  </a:lnTo>
                  <a:lnTo>
                    <a:pt x="388" y="1423"/>
                  </a:lnTo>
                  <a:lnTo>
                    <a:pt x="388" y="1423"/>
                  </a:lnTo>
                  <a:lnTo>
                    <a:pt x="388" y="1416"/>
                  </a:lnTo>
                  <a:lnTo>
                    <a:pt x="388" y="1416"/>
                  </a:lnTo>
                  <a:lnTo>
                    <a:pt x="388" y="1416"/>
                  </a:lnTo>
                  <a:lnTo>
                    <a:pt x="386" y="1411"/>
                  </a:lnTo>
                  <a:lnTo>
                    <a:pt x="386" y="1411"/>
                  </a:lnTo>
                  <a:lnTo>
                    <a:pt x="386" y="1411"/>
                  </a:lnTo>
                  <a:lnTo>
                    <a:pt x="386" y="1411"/>
                  </a:lnTo>
                  <a:lnTo>
                    <a:pt x="386" y="1411"/>
                  </a:lnTo>
                  <a:lnTo>
                    <a:pt x="379" y="1408"/>
                  </a:lnTo>
                  <a:lnTo>
                    <a:pt x="379" y="1408"/>
                  </a:lnTo>
                  <a:lnTo>
                    <a:pt x="379" y="1408"/>
                  </a:lnTo>
                  <a:lnTo>
                    <a:pt x="379" y="1408"/>
                  </a:lnTo>
                  <a:lnTo>
                    <a:pt x="379" y="1408"/>
                  </a:lnTo>
                  <a:lnTo>
                    <a:pt x="376" y="1408"/>
                  </a:lnTo>
                  <a:lnTo>
                    <a:pt x="376" y="1408"/>
                  </a:lnTo>
                  <a:lnTo>
                    <a:pt x="376" y="1408"/>
                  </a:lnTo>
                  <a:lnTo>
                    <a:pt x="374" y="1406"/>
                  </a:lnTo>
                  <a:lnTo>
                    <a:pt x="376" y="1406"/>
                  </a:lnTo>
                  <a:lnTo>
                    <a:pt x="376" y="1406"/>
                  </a:lnTo>
                  <a:lnTo>
                    <a:pt x="376" y="1406"/>
                  </a:lnTo>
                  <a:lnTo>
                    <a:pt x="374" y="1404"/>
                  </a:lnTo>
                  <a:lnTo>
                    <a:pt x="374" y="1406"/>
                  </a:lnTo>
                  <a:lnTo>
                    <a:pt x="374" y="1406"/>
                  </a:lnTo>
                  <a:lnTo>
                    <a:pt x="374" y="1406"/>
                  </a:lnTo>
                  <a:lnTo>
                    <a:pt x="372" y="1406"/>
                  </a:lnTo>
                  <a:lnTo>
                    <a:pt x="372" y="1408"/>
                  </a:lnTo>
                  <a:lnTo>
                    <a:pt x="372" y="1408"/>
                  </a:lnTo>
                  <a:lnTo>
                    <a:pt x="372" y="1411"/>
                  </a:lnTo>
                  <a:lnTo>
                    <a:pt x="369" y="1411"/>
                  </a:lnTo>
                  <a:lnTo>
                    <a:pt x="369" y="1411"/>
                  </a:lnTo>
                  <a:lnTo>
                    <a:pt x="365" y="1408"/>
                  </a:lnTo>
                  <a:lnTo>
                    <a:pt x="362" y="1406"/>
                  </a:lnTo>
                  <a:lnTo>
                    <a:pt x="362" y="1406"/>
                  </a:lnTo>
                  <a:lnTo>
                    <a:pt x="365" y="1406"/>
                  </a:lnTo>
                  <a:lnTo>
                    <a:pt x="367" y="1406"/>
                  </a:lnTo>
                  <a:lnTo>
                    <a:pt x="367" y="1406"/>
                  </a:lnTo>
                  <a:lnTo>
                    <a:pt x="367" y="1406"/>
                  </a:lnTo>
                  <a:lnTo>
                    <a:pt x="365" y="1404"/>
                  </a:lnTo>
                  <a:lnTo>
                    <a:pt x="365" y="1401"/>
                  </a:lnTo>
                  <a:lnTo>
                    <a:pt x="365" y="1401"/>
                  </a:lnTo>
                  <a:lnTo>
                    <a:pt x="365" y="1399"/>
                  </a:lnTo>
                  <a:lnTo>
                    <a:pt x="365" y="1399"/>
                  </a:lnTo>
                  <a:lnTo>
                    <a:pt x="362" y="1397"/>
                  </a:lnTo>
                  <a:lnTo>
                    <a:pt x="362" y="1394"/>
                  </a:lnTo>
                  <a:lnTo>
                    <a:pt x="360" y="1392"/>
                  </a:lnTo>
                  <a:lnTo>
                    <a:pt x="357" y="1392"/>
                  </a:lnTo>
                  <a:lnTo>
                    <a:pt x="357" y="1392"/>
                  </a:lnTo>
                  <a:lnTo>
                    <a:pt x="357" y="1394"/>
                  </a:lnTo>
                  <a:lnTo>
                    <a:pt x="360" y="1394"/>
                  </a:lnTo>
                  <a:lnTo>
                    <a:pt x="357" y="1397"/>
                  </a:lnTo>
                  <a:lnTo>
                    <a:pt x="357" y="1397"/>
                  </a:lnTo>
                  <a:lnTo>
                    <a:pt x="355" y="1394"/>
                  </a:lnTo>
                  <a:lnTo>
                    <a:pt x="355" y="1392"/>
                  </a:lnTo>
                  <a:lnTo>
                    <a:pt x="357" y="1387"/>
                  </a:lnTo>
                  <a:lnTo>
                    <a:pt x="357" y="1385"/>
                  </a:lnTo>
                  <a:lnTo>
                    <a:pt x="357" y="1382"/>
                  </a:lnTo>
                  <a:lnTo>
                    <a:pt x="357" y="1382"/>
                  </a:lnTo>
                  <a:lnTo>
                    <a:pt x="355" y="1380"/>
                  </a:lnTo>
                  <a:lnTo>
                    <a:pt x="355" y="1380"/>
                  </a:lnTo>
                  <a:lnTo>
                    <a:pt x="353" y="1380"/>
                  </a:lnTo>
                  <a:lnTo>
                    <a:pt x="353" y="1380"/>
                  </a:lnTo>
                  <a:lnTo>
                    <a:pt x="353" y="1380"/>
                  </a:lnTo>
                  <a:lnTo>
                    <a:pt x="350" y="1382"/>
                  </a:lnTo>
                  <a:lnTo>
                    <a:pt x="350" y="1385"/>
                  </a:lnTo>
                  <a:lnTo>
                    <a:pt x="353" y="1387"/>
                  </a:lnTo>
                  <a:lnTo>
                    <a:pt x="350" y="1387"/>
                  </a:lnTo>
                  <a:lnTo>
                    <a:pt x="350" y="1387"/>
                  </a:lnTo>
                  <a:lnTo>
                    <a:pt x="350" y="1385"/>
                  </a:lnTo>
                  <a:lnTo>
                    <a:pt x="348" y="1385"/>
                  </a:lnTo>
                  <a:lnTo>
                    <a:pt x="346" y="1382"/>
                  </a:lnTo>
                  <a:lnTo>
                    <a:pt x="346" y="1382"/>
                  </a:lnTo>
                  <a:lnTo>
                    <a:pt x="346" y="1385"/>
                  </a:lnTo>
                  <a:lnTo>
                    <a:pt x="346" y="1385"/>
                  </a:lnTo>
                  <a:lnTo>
                    <a:pt x="343" y="1385"/>
                  </a:lnTo>
                  <a:lnTo>
                    <a:pt x="339" y="1387"/>
                  </a:lnTo>
                  <a:lnTo>
                    <a:pt x="336" y="1389"/>
                  </a:lnTo>
                  <a:lnTo>
                    <a:pt x="334" y="1389"/>
                  </a:lnTo>
                  <a:lnTo>
                    <a:pt x="331" y="1389"/>
                  </a:lnTo>
                  <a:lnTo>
                    <a:pt x="331" y="1389"/>
                  </a:lnTo>
                  <a:lnTo>
                    <a:pt x="329" y="1389"/>
                  </a:lnTo>
                  <a:lnTo>
                    <a:pt x="329" y="1392"/>
                  </a:lnTo>
                  <a:lnTo>
                    <a:pt x="329" y="1392"/>
                  </a:lnTo>
                  <a:lnTo>
                    <a:pt x="329" y="1392"/>
                  </a:lnTo>
                  <a:lnTo>
                    <a:pt x="327" y="1394"/>
                  </a:lnTo>
                  <a:lnTo>
                    <a:pt x="327" y="1394"/>
                  </a:lnTo>
                  <a:lnTo>
                    <a:pt x="324" y="1394"/>
                  </a:lnTo>
                  <a:lnTo>
                    <a:pt x="320" y="1397"/>
                  </a:lnTo>
                  <a:lnTo>
                    <a:pt x="320" y="1397"/>
                  </a:lnTo>
                  <a:lnTo>
                    <a:pt x="317" y="1397"/>
                  </a:lnTo>
                  <a:lnTo>
                    <a:pt x="317" y="1397"/>
                  </a:lnTo>
                  <a:lnTo>
                    <a:pt x="317" y="1394"/>
                  </a:lnTo>
                  <a:lnTo>
                    <a:pt x="317" y="1394"/>
                  </a:lnTo>
                  <a:lnTo>
                    <a:pt x="315" y="1397"/>
                  </a:lnTo>
                  <a:lnTo>
                    <a:pt x="313" y="1397"/>
                  </a:lnTo>
                  <a:lnTo>
                    <a:pt x="313" y="1397"/>
                  </a:lnTo>
                  <a:lnTo>
                    <a:pt x="313" y="1397"/>
                  </a:lnTo>
                  <a:lnTo>
                    <a:pt x="315" y="1397"/>
                  </a:lnTo>
                  <a:lnTo>
                    <a:pt x="315" y="1394"/>
                  </a:lnTo>
                  <a:lnTo>
                    <a:pt x="315" y="1394"/>
                  </a:lnTo>
                  <a:lnTo>
                    <a:pt x="315" y="1394"/>
                  </a:lnTo>
                  <a:lnTo>
                    <a:pt x="313" y="1394"/>
                  </a:lnTo>
                  <a:lnTo>
                    <a:pt x="313" y="1394"/>
                  </a:lnTo>
                  <a:lnTo>
                    <a:pt x="315" y="1394"/>
                  </a:lnTo>
                  <a:lnTo>
                    <a:pt x="315" y="1392"/>
                  </a:lnTo>
                  <a:lnTo>
                    <a:pt x="315" y="1392"/>
                  </a:lnTo>
                  <a:lnTo>
                    <a:pt x="315" y="1392"/>
                  </a:lnTo>
                  <a:lnTo>
                    <a:pt x="315" y="1389"/>
                  </a:lnTo>
                  <a:lnTo>
                    <a:pt x="315" y="1389"/>
                  </a:lnTo>
                  <a:lnTo>
                    <a:pt x="315" y="1389"/>
                  </a:lnTo>
                  <a:lnTo>
                    <a:pt x="310" y="1389"/>
                  </a:lnTo>
                  <a:lnTo>
                    <a:pt x="310" y="1392"/>
                  </a:lnTo>
                  <a:lnTo>
                    <a:pt x="310" y="1392"/>
                  </a:lnTo>
                  <a:lnTo>
                    <a:pt x="308" y="1394"/>
                  </a:lnTo>
                  <a:lnTo>
                    <a:pt x="308" y="1394"/>
                  </a:lnTo>
                  <a:lnTo>
                    <a:pt x="305" y="1397"/>
                  </a:lnTo>
                  <a:lnTo>
                    <a:pt x="305" y="1397"/>
                  </a:lnTo>
                  <a:lnTo>
                    <a:pt x="303" y="1397"/>
                  </a:lnTo>
                  <a:lnTo>
                    <a:pt x="303" y="1397"/>
                  </a:lnTo>
                  <a:lnTo>
                    <a:pt x="305" y="1394"/>
                  </a:lnTo>
                  <a:lnTo>
                    <a:pt x="303" y="1394"/>
                  </a:lnTo>
                  <a:lnTo>
                    <a:pt x="301" y="1394"/>
                  </a:lnTo>
                  <a:lnTo>
                    <a:pt x="301" y="1394"/>
                  </a:lnTo>
                  <a:lnTo>
                    <a:pt x="301" y="1394"/>
                  </a:lnTo>
                  <a:lnTo>
                    <a:pt x="301" y="1397"/>
                  </a:lnTo>
                  <a:lnTo>
                    <a:pt x="301" y="1397"/>
                  </a:lnTo>
                  <a:lnTo>
                    <a:pt x="301" y="1399"/>
                  </a:lnTo>
                  <a:lnTo>
                    <a:pt x="301" y="1399"/>
                  </a:lnTo>
                  <a:lnTo>
                    <a:pt x="289" y="1392"/>
                  </a:lnTo>
                  <a:lnTo>
                    <a:pt x="289" y="1394"/>
                  </a:lnTo>
                  <a:lnTo>
                    <a:pt x="289" y="1394"/>
                  </a:lnTo>
                  <a:lnTo>
                    <a:pt x="289" y="1394"/>
                  </a:lnTo>
                  <a:lnTo>
                    <a:pt x="289" y="1394"/>
                  </a:lnTo>
                  <a:lnTo>
                    <a:pt x="289" y="1394"/>
                  </a:lnTo>
                  <a:lnTo>
                    <a:pt x="289" y="1394"/>
                  </a:lnTo>
                  <a:lnTo>
                    <a:pt x="286" y="1397"/>
                  </a:lnTo>
                  <a:lnTo>
                    <a:pt x="286" y="1397"/>
                  </a:lnTo>
                  <a:lnTo>
                    <a:pt x="289" y="1397"/>
                  </a:lnTo>
                  <a:lnTo>
                    <a:pt x="289" y="1397"/>
                  </a:lnTo>
                  <a:lnTo>
                    <a:pt x="289" y="1399"/>
                  </a:lnTo>
                  <a:lnTo>
                    <a:pt x="289" y="1399"/>
                  </a:lnTo>
                  <a:lnTo>
                    <a:pt x="289" y="1399"/>
                  </a:lnTo>
                  <a:lnTo>
                    <a:pt x="289" y="1399"/>
                  </a:lnTo>
                  <a:lnTo>
                    <a:pt x="286" y="1399"/>
                  </a:lnTo>
                  <a:lnTo>
                    <a:pt x="286" y="1399"/>
                  </a:lnTo>
                  <a:lnTo>
                    <a:pt x="284" y="1399"/>
                  </a:lnTo>
                  <a:lnTo>
                    <a:pt x="284" y="1397"/>
                  </a:lnTo>
                  <a:lnTo>
                    <a:pt x="286" y="1397"/>
                  </a:lnTo>
                  <a:lnTo>
                    <a:pt x="286" y="1394"/>
                  </a:lnTo>
                  <a:lnTo>
                    <a:pt x="284" y="1394"/>
                  </a:lnTo>
                  <a:lnTo>
                    <a:pt x="279" y="1394"/>
                  </a:lnTo>
                  <a:lnTo>
                    <a:pt x="275" y="1392"/>
                  </a:lnTo>
                  <a:lnTo>
                    <a:pt x="272" y="1392"/>
                  </a:lnTo>
                  <a:lnTo>
                    <a:pt x="272" y="1394"/>
                  </a:lnTo>
                  <a:lnTo>
                    <a:pt x="272" y="1397"/>
                  </a:lnTo>
                  <a:lnTo>
                    <a:pt x="272" y="1397"/>
                  </a:lnTo>
                  <a:lnTo>
                    <a:pt x="270" y="1397"/>
                  </a:lnTo>
                  <a:lnTo>
                    <a:pt x="258" y="1394"/>
                  </a:lnTo>
                  <a:lnTo>
                    <a:pt x="256" y="1394"/>
                  </a:lnTo>
                  <a:lnTo>
                    <a:pt x="249" y="1394"/>
                  </a:lnTo>
                  <a:lnTo>
                    <a:pt x="246" y="1394"/>
                  </a:lnTo>
                  <a:lnTo>
                    <a:pt x="244" y="1389"/>
                  </a:lnTo>
                  <a:lnTo>
                    <a:pt x="239" y="1389"/>
                  </a:lnTo>
                  <a:lnTo>
                    <a:pt x="227" y="1387"/>
                  </a:lnTo>
                  <a:lnTo>
                    <a:pt x="220" y="1387"/>
                  </a:lnTo>
                  <a:lnTo>
                    <a:pt x="218" y="1385"/>
                  </a:lnTo>
                  <a:lnTo>
                    <a:pt x="218" y="1382"/>
                  </a:lnTo>
                  <a:lnTo>
                    <a:pt x="211" y="1380"/>
                  </a:lnTo>
                  <a:lnTo>
                    <a:pt x="211" y="1380"/>
                  </a:lnTo>
                  <a:lnTo>
                    <a:pt x="208" y="1382"/>
                  </a:lnTo>
                  <a:lnTo>
                    <a:pt x="206" y="1380"/>
                  </a:lnTo>
                  <a:lnTo>
                    <a:pt x="204" y="1380"/>
                  </a:lnTo>
                  <a:lnTo>
                    <a:pt x="199" y="1373"/>
                  </a:lnTo>
                  <a:lnTo>
                    <a:pt x="199" y="1373"/>
                  </a:lnTo>
                  <a:lnTo>
                    <a:pt x="199" y="1375"/>
                  </a:lnTo>
                  <a:lnTo>
                    <a:pt x="199" y="1375"/>
                  </a:lnTo>
                  <a:lnTo>
                    <a:pt x="199" y="1375"/>
                  </a:lnTo>
                  <a:lnTo>
                    <a:pt x="197" y="1375"/>
                  </a:lnTo>
                  <a:lnTo>
                    <a:pt x="197" y="1375"/>
                  </a:lnTo>
                  <a:lnTo>
                    <a:pt x="197" y="1373"/>
                  </a:lnTo>
                  <a:lnTo>
                    <a:pt x="194" y="1373"/>
                  </a:lnTo>
                  <a:lnTo>
                    <a:pt x="194" y="1371"/>
                  </a:lnTo>
                  <a:lnTo>
                    <a:pt x="192" y="1371"/>
                  </a:lnTo>
                  <a:lnTo>
                    <a:pt x="185" y="1371"/>
                  </a:lnTo>
                  <a:lnTo>
                    <a:pt x="180" y="1368"/>
                  </a:lnTo>
                  <a:lnTo>
                    <a:pt x="180" y="1368"/>
                  </a:lnTo>
                  <a:lnTo>
                    <a:pt x="178" y="1366"/>
                  </a:lnTo>
                  <a:lnTo>
                    <a:pt x="178" y="1366"/>
                  </a:lnTo>
                  <a:lnTo>
                    <a:pt x="178" y="1363"/>
                  </a:lnTo>
                  <a:lnTo>
                    <a:pt x="178" y="1363"/>
                  </a:lnTo>
                  <a:lnTo>
                    <a:pt x="175" y="1361"/>
                  </a:lnTo>
                  <a:lnTo>
                    <a:pt x="175" y="1361"/>
                  </a:lnTo>
                  <a:lnTo>
                    <a:pt x="178" y="1361"/>
                  </a:lnTo>
                  <a:lnTo>
                    <a:pt x="178" y="1361"/>
                  </a:lnTo>
                  <a:lnTo>
                    <a:pt x="178" y="1361"/>
                  </a:lnTo>
                  <a:lnTo>
                    <a:pt x="173" y="1361"/>
                  </a:lnTo>
                  <a:lnTo>
                    <a:pt x="171" y="1359"/>
                  </a:lnTo>
                  <a:lnTo>
                    <a:pt x="168" y="1359"/>
                  </a:lnTo>
                  <a:lnTo>
                    <a:pt x="168" y="1356"/>
                  </a:lnTo>
                  <a:lnTo>
                    <a:pt x="168" y="1356"/>
                  </a:lnTo>
                  <a:lnTo>
                    <a:pt x="168" y="1354"/>
                  </a:lnTo>
                  <a:lnTo>
                    <a:pt x="171" y="1354"/>
                  </a:lnTo>
                  <a:lnTo>
                    <a:pt x="171" y="1354"/>
                  </a:lnTo>
                  <a:lnTo>
                    <a:pt x="178" y="1352"/>
                  </a:lnTo>
                  <a:lnTo>
                    <a:pt x="180" y="1354"/>
                  </a:lnTo>
                  <a:lnTo>
                    <a:pt x="182" y="1352"/>
                  </a:lnTo>
                  <a:lnTo>
                    <a:pt x="182" y="1352"/>
                  </a:lnTo>
                  <a:lnTo>
                    <a:pt x="185" y="1352"/>
                  </a:lnTo>
                  <a:lnTo>
                    <a:pt x="185" y="1349"/>
                  </a:lnTo>
                  <a:lnTo>
                    <a:pt x="185" y="1349"/>
                  </a:lnTo>
                  <a:lnTo>
                    <a:pt x="182" y="1349"/>
                  </a:lnTo>
                  <a:lnTo>
                    <a:pt x="182" y="1349"/>
                  </a:lnTo>
                  <a:lnTo>
                    <a:pt x="182" y="1349"/>
                  </a:lnTo>
                  <a:lnTo>
                    <a:pt x="180" y="1347"/>
                  </a:lnTo>
                  <a:lnTo>
                    <a:pt x="182" y="1347"/>
                  </a:lnTo>
                  <a:lnTo>
                    <a:pt x="182" y="1345"/>
                  </a:lnTo>
                  <a:lnTo>
                    <a:pt x="182" y="1342"/>
                  </a:lnTo>
                  <a:lnTo>
                    <a:pt x="182" y="1342"/>
                  </a:lnTo>
                  <a:lnTo>
                    <a:pt x="185" y="1342"/>
                  </a:lnTo>
                  <a:lnTo>
                    <a:pt x="185" y="1340"/>
                  </a:lnTo>
                  <a:lnTo>
                    <a:pt x="185" y="1340"/>
                  </a:lnTo>
                  <a:lnTo>
                    <a:pt x="185" y="1337"/>
                  </a:lnTo>
                  <a:lnTo>
                    <a:pt x="185" y="1337"/>
                  </a:lnTo>
                  <a:lnTo>
                    <a:pt x="185" y="1335"/>
                  </a:lnTo>
                  <a:lnTo>
                    <a:pt x="194" y="1340"/>
                  </a:lnTo>
                  <a:lnTo>
                    <a:pt x="197" y="1340"/>
                  </a:lnTo>
                  <a:lnTo>
                    <a:pt x="197" y="1340"/>
                  </a:lnTo>
                  <a:lnTo>
                    <a:pt x="199" y="1337"/>
                  </a:lnTo>
                  <a:lnTo>
                    <a:pt x="199" y="1337"/>
                  </a:lnTo>
                  <a:lnTo>
                    <a:pt x="199" y="1337"/>
                  </a:lnTo>
                  <a:lnTo>
                    <a:pt x="201" y="1337"/>
                  </a:lnTo>
                  <a:lnTo>
                    <a:pt x="199" y="1333"/>
                  </a:lnTo>
                  <a:lnTo>
                    <a:pt x="197" y="1333"/>
                  </a:lnTo>
                  <a:lnTo>
                    <a:pt x="197" y="1330"/>
                  </a:lnTo>
                  <a:lnTo>
                    <a:pt x="197" y="1328"/>
                  </a:lnTo>
                  <a:lnTo>
                    <a:pt x="197" y="1328"/>
                  </a:lnTo>
                  <a:lnTo>
                    <a:pt x="197" y="1328"/>
                  </a:lnTo>
                  <a:lnTo>
                    <a:pt x="199" y="1330"/>
                  </a:lnTo>
                  <a:lnTo>
                    <a:pt x="206" y="1333"/>
                  </a:lnTo>
                  <a:lnTo>
                    <a:pt x="213" y="1333"/>
                  </a:lnTo>
                  <a:lnTo>
                    <a:pt x="213" y="1333"/>
                  </a:lnTo>
                  <a:lnTo>
                    <a:pt x="213" y="1335"/>
                  </a:lnTo>
                  <a:lnTo>
                    <a:pt x="213" y="1335"/>
                  </a:lnTo>
                  <a:lnTo>
                    <a:pt x="216" y="1335"/>
                  </a:lnTo>
                  <a:lnTo>
                    <a:pt x="216" y="1337"/>
                  </a:lnTo>
                  <a:lnTo>
                    <a:pt x="216" y="1337"/>
                  </a:lnTo>
                  <a:lnTo>
                    <a:pt x="218" y="1337"/>
                  </a:lnTo>
                  <a:lnTo>
                    <a:pt x="218" y="1337"/>
                  </a:lnTo>
                  <a:lnTo>
                    <a:pt x="220" y="1335"/>
                  </a:lnTo>
                  <a:lnTo>
                    <a:pt x="220" y="1335"/>
                  </a:lnTo>
                  <a:lnTo>
                    <a:pt x="220" y="1335"/>
                  </a:lnTo>
                  <a:lnTo>
                    <a:pt x="225" y="1337"/>
                  </a:lnTo>
                  <a:lnTo>
                    <a:pt x="225" y="1337"/>
                  </a:lnTo>
                  <a:lnTo>
                    <a:pt x="227" y="1337"/>
                  </a:lnTo>
                  <a:lnTo>
                    <a:pt x="227" y="1335"/>
                  </a:lnTo>
                  <a:lnTo>
                    <a:pt x="227" y="1335"/>
                  </a:lnTo>
                  <a:lnTo>
                    <a:pt x="227" y="1333"/>
                  </a:lnTo>
                  <a:lnTo>
                    <a:pt x="227" y="1330"/>
                  </a:lnTo>
                  <a:lnTo>
                    <a:pt x="230" y="1328"/>
                  </a:lnTo>
                  <a:lnTo>
                    <a:pt x="232" y="1328"/>
                  </a:lnTo>
                  <a:lnTo>
                    <a:pt x="232" y="1326"/>
                  </a:lnTo>
                  <a:lnTo>
                    <a:pt x="232" y="1326"/>
                  </a:lnTo>
                  <a:lnTo>
                    <a:pt x="232" y="1326"/>
                  </a:lnTo>
                  <a:lnTo>
                    <a:pt x="232" y="1326"/>
                  </a:lnTo>
                  <a:lnTo>
                    <a:pt x="232" y="1326"/>
                  </a:lnTo>
                  <a:lnTo>
                    <a:pt x="232" y="1321"/>
                  </a:lnTo>
                  <a:lnTo>
                    <a:pt x="232" y="1321"/>
                  </a:lnTo>
                  <a:lnTo>
                    <a:pt x="232" y="1321"/>
                  </a:lnTo>
                  <a:lnTo>
                    <a:pt x="230" y="1323"/>
                  </a:lnTo>
                  <a:lnTo>
                    <a:pt x="230" y="1323"/>
                  </a:lnTo>
                  <a:lnTo>
                    <a:pt x="230" y="1326"/>
                  </a:lnTo>
                  <a:lnTo>
                    <a:pt x="227" y="1326"/>
                  </a:lnTo>
                  <a:lnTo>
                    <a:pt x="227" y="1323"/>
                  </a:lnTo>
                  <a:lnTo>
                    <a:pt x="227" y="1323"/>
                  </a:lnTo>
                  <a:lnTo>
                    <a:pt x="227" y="1321"/>
                  </a:lnTo>
                  <a:lnTo>
                    <a:pt x="227" y="1321"/>
                  </a:lnTo>
                  <a:lnTo>
                    <a:pt x="230" y="1321"/>
                  </a:lnTo>
                  <a:lnTo>
                    <a:pt x="230" y="1318"/>
                  </a:lnTo>
                  <a:lnTo>
                    <a:pt x="230" y="1318"/>
                  </a:lnTo>
                  <a:lnTo>
                    <a:pt x="230" y="1316"/>
                  </a:lnTo>
                  <a:lnTo>
                    <a:pt x="230" y="1316"/>
                  </a:lnTo>
                  <a:lnTo>
                    <a:pt x="230" y="1314"/>
                  </a:lnTo>
                  <a:lnTo>
                    <a:pt x="227" y="1314"/>
                  </a:lnTo>
                  <a:lnTo>
                    <a:pt x="227" y="1314"/>
                  </a:lnTo>
                  <a:lnTo>
                    <a:pt x="227" y="1314"/>
                  </a:lnTo>
                  <a:lnTo>
                    <a:pt x="227" y="1311"/>
                  </a:lnTo>
                  <a:lnTo>
                    <a:pt x="227" y="1311"/>
                  </a:lnTo>
                  <a:lnTo>
                    <a:pt x="227" y="1311"/>
                  </a:lnTo>
                  <a:lnTo>
                    <a:pt x="227" y="1309"/>
                  </a:lnTo>
                  <a:lnTo>
                    <a:pt x="227" y="1309"/>
                  </a:lnTo>
                  <a:lnTo>
                    <a:pt x="223" y="1304"/>
                  </a:lnTo>
                  <a:lnTo>
                    <a:pt x="220" y="1304"/>
                  </a:lnTo>
                  <a:lnTo>
                    <a:pt x="220" y="1302"/>
                  </a:lnTo>
                  <a:lnTo>
                    <a:pt x="220" y="1302"/>
                  </a:lnTo>
                  <a:lnTo>
                    <a:pt x="220" y="1300"/>
                  </a:lnTo>
                  <a:lnTo>
                    <a:pt x="220" y="1300"/>
                  </a:lnTo>
                  <a:lnTo>
                    <a:pt x="220" y="1297"/>
                  </a:lnTo>
                  <a:lnTo>
                    <a:pt x="220" y="1297"/>
                  </a:lnTo>
                  <a:lnTo>
                    <a:pt x="220" y="1297"/>
                  </a:lnTo>
                  <a:lnTo>
                    <a:pt x="220" y="1295"/>
                  </a:lnTo>
                  <a:lnTo>
                    <a:pt x="213" y="1290"/>
                  </a:lnTo>
                  <a:lnTo>
                    <a:pt x="213" y="1288"/>
                  </a:lnTo>
                  <a:lnTo>
                    <a:pt x="213" y="1285"/>
                  </a:lnTo>
                  <a:lnTo>
                    <a:pt x="211" y="1283"/>
                  </a:lnTo>
                  <a:lnTo>
                    <a:pt x="208" y="1278"/>
                  </a:lnTo>
                  <a:lnTo>
                    <a:pt x="206" y="1276"/>
                  </a:lnTo>
                  <a:lnTo>
                    <a:pt x="204" y="1278"/>
                  </a:lnTo>
                  <a:lnTo>
                    <a:pt x="204" y="1278"/>
                  </a:lnTo>
                  <a:lnTo>
                    <a:pt x="204" y="1278"/>
                  </a:lnTo>
                  <a:lnTo>
                    <a:pt x="204" y="1278"/>
                  </a:lnTo>
                  <a:lnTo>
                    <a:pt x="204" y="1278"/>
                  </a:lnTo>
                  <a:lnTo>
                    <a:pt x="201" y="1273"/>
                  </a:lnTo>
                  <a:lnTo>
                    <a:pt x="197" y="1271"/>
                  </a:lnTo>
                  <a:lnTo>
                    <a:pt x="194" y="1269"/>
                  </a:lnTo>
                  <a:lnTo>
                    <a:pt x="194" y="1269"/>
                  </a:lnTo>
                  <a:lnTo>
                    <a:pt x="194" y="1269"/>
                  </a:lnTo>
                  <a:lnTo>
                    <a:pt x="194" y="1269"/>
                  </a:lnTo>
                  <a:lnTo>
                    <a:pt x="192" y="1266"/>
                  </a:lnTo>
                  <a:lnTo>
                    <a:pt x="192" y="1264"/>
                  </a:lnTo>
                  <a:lnTo>
                    <a:pt x="189" y="1264"/>
                  </a:lnTo>
                  <a:lnTo>
                    <a:pt x="187" y="1264"/>
                  </a:lnTo>
                  <a:lnTo>
                    <a:pt x="185" y="1264"/>
                  </a:lnTo>
                  <a:lnTo>
                    <a:pt x="185" y="1262"/>
                  </a:lnTo>
                  <a:lnTo>
                    <a:pt x="180" y="1259"/>
                  </a:lnTo>
                  <a:lnTo>
                    <a:pt x="180" y="1259"/>
                  </a:lnTo>
                  <a:lnTo>
                    <a:pt x="180" y="1259"/>
                  </a:lnTo>
                  <a:lnTo>
                    <a:pt x="180" y="1262"/>
                  </a:lnTo>
                  <a:lnTo>
                    <a:pt x="182" y="1262"/>
                  </a:lnTo>
                  <a:lnTo>
                    <a:pt x="182" y="1264"/>
                  </a:lnTo>
                  <a:lnTo>
                    <a:pt x="185" y="1266"/>
                  </a:lnTo>
                  <a:lnTo>
                    <a:pt x="182" y="1266"/>
                  </a:lnTo>
                  <a:lnTo>
                    <a:pt x="180" y="1266"/>
                  </a:lnTo>
                  <a:lnTo>
                    <a:pt x="180" y="1266"/>
                  </a:lnTo>
                  <a:lnTo>
                    <a:pt x="180" y="1266"/>
                  </a:lnTo>
                  <a:lnTo>
                    <a:pt x="180" y="1266"/>
                  </a:lnTo>
                  <a:lnTo>
                    <a:pt x="173" y="1259"/>
                  </a:lnTo>
                  <a:lnTo>
                    <a:pt x="171" y="1259"/>
                  </a:lnTo>
                  <a:lnTo>
                    <a:pt x="168" y="1259"/>
                  </a:lnTo>
                  <a:lnTo>
                    <a:pt x="168" y="1259"/>
                  </a:lnTo>
                  <a:lnTo>
                    <a:pt x="166" y="1259"/>
                  </a:lnTo>
                  <a:lnTo>
                    <a:pt x="166" y="1262"/>
                  </a:lnTo>
                  <a:lnTo>
                    <a:pt x="166" y="1262"/>
                  </a:lnTo>
                  <a:lnTo>
                    <a:pt x="173" y="1269"/>
                  </a:lnTo>
                  <a:lnTo>
                    <a:pt x="173" y="1269"/>
                  </a:lnTo>
                  <a:lnTo>
                    <a:pt x="171" y="1269"/>
                  </a:lnTo>
                  <a:lnTo>
                    <a:pt x="171" y="1271"/>
                  </a:lnTo>
                  <a:lnTo>
                    <a:pt x="175" y="1276"/>
                  </a:lnTo>
                  <a:lnTo>
                    <a:pt x="175" y="1276"/>
                  </a:lnTo>
                  <a:lnTo>
                    <a:pt x="168" y="1271"/>
                  </a:lnTo>
                  <a:lnTo>
                    <a:pt x="166" y="1271"/>
                  </a:lnTo>
                  <a:lnTo>
                    <a:pt x="166" y="1271"/>
                  </a:lnTo>
                  <a:lnTo>
                    <a:pt x="163" y="1266"/>
                  </a:lnTo>
                  <a:lnTo>
                    <a:pt x="163" y="1266"/>
                  </a:lnTo>
                  <a:lnTo>
                    <a:pt x="161" y="1266"/>
                  </a:lnTo>
                  <a:lnTo>
                    <a:pt x="161" y="1266"/>
                  </a:lnTo>
                  <a:lnTo>
                    <a:pt x="159" y="1266"/>
                  </a:lnTo>
                  <a:lnTo>
                    <a:pt x="152" y="1264"/>
                  </a:lnTo>
                  <a:lnTo>
                    <a:pt x="152" y="1264"/>
                  </a:lnTo>
                  <a:lnTo>
                    <a:pt x="149" y="1262"/>
                  </a:lnTo>
                  <a:lnTo>
                    <a:pt x="149" y="1262"/>
                  </a:lnTo>
                  <a:lnTo>
                    <a:pt x="149" y="1262"/>
                  </a:lnTo>
                  <a:lnTo>
                    <a:pt x="149" y="1262"/>
                  </a:lnTo>
                  <a:lnTo>
                    <a:pt x="149" y="1262"/>
                  </a:lnTo>
                  <a:lnTo>
                    <a:pt x="147" y="1262"/>
                  </a:lnTo>
                  <a:lnTo>
                    <a:pt x="147" y="1262"/>
                  </a:lnTo>
                  <a:lnTo>
                    <a:pt x="147" y="1257"/>
                  </a:lnTo>
                  <a:lnTo>
                    <a:pt x="145" y="1257"/>
                  </a:lnTo>
                  <a:lnTo>
                    <a:pt x="145" y="1257"/>
                  </a:lnTo>
                  <a:lnTo>
                    <a:pt x="145" y="1257"/>
                  </a:lnTo>
                  <a:lnTo>
                    <a:pt x="145" y="1259"/>
                  </a:lnTo>
                  <a:lnTo>
                    <a:pt x="145" y="1259"/>
                  </a:lnTo>
                  <a:lnTo>
                    <a:pt x="145" y="1259"/>
                  </a:lnTo>
                  <a:lnTo>
                    <a:pt x="142" y="1259"/>
                  </a:lnTo>
                  <a:lnTo>
                    <a:pt x="142" y="1259"/>
                  </a:lnTo>
                  <a:lnTo>
                    <a:pt x="142" y="1259"/>
                  </a:lnTo>
                  <a:lnTo>
                    <a:pt x="140" y="1259"/>
                  </a:lnTo>
                  <a:lnTo>
                    <a:pt x="137" y="1259"/>
                  </a:lnTo>
                  <a:lnTo>
                    <a:pt x="135" y="1257"/>
                  </a:lnTo>
                  <a:lnTo>
                    <a:pt x="133" y="1252"/>
                  </a:lnTo>
                  <a:lnTo>
                    <a:pt x="123" y="1247"/>
                  </a:lnTo>
                  <a:lnTo>
                    <a:pt x="119" y="1245"/>
                  </a:lnTo>
                  <a:lnTo>
                    <a:pt x="114" y="1240"/>
                  </a:lnTo>
                  <a:lnTo>
                    <a:pt x="109" y="1236"/>
                  </a:lnTo>
                  <a:lnTo>
                    <a:pt x="102" y="1229"/>
                  </a:lnTo>
                  <a:lnTo>
                    <a:pt x="100" y="1221"/>
                  </a:lnTo>
                  <a:lnTo>
                    <a:pt x="100" y="1219"/>
                  </a:lnTo>
                  <a:lnTo>
                    <a:pt x="100" y="1219"/>
                  </a:lnTo>
                  <a:lnTo>
                    <a:pt x="92" y="1214"/>
                  </a:lnTo>
                  <a:lnTo>
                    <a:pt x="83" y="1207"/>
                  </a:lnTo>
                  <a:lnTo>
                    <a:pt x="76" y="1205"/>
                  </a:lnTo>
                  <a:lnTo>
                    <a:pt x="69" y="1200"/>
                  </a:lnTo>
                  <a:lnTo>
                    <a:pt x="66" y="1200"/>
                  </a:lnTo>
                  <a:lnTo>
                    <a:pt x="59" y="1198"/>
                  </a:lnTo>
                  <a:lnTo>
                    <a:pt x="59" y="1195"/>
                  </a:lnTo>
                  <a:lnTo>
                    <a:pt x="57" y="1193"/>
                  </a:lnTo>
                  <a:lnTo>
                    <a:pt x="55" y="1191"/>
                  </a:lnTo>
                  <a:lnTo>
                    <a:pt x="45" y="1176"/>
                  </a:lnTo>
                  <a:lnTo>
                    <a:pt x="45" y="1174"/>
                  </a:lnTo>
                  <a:lnTo>
                    <a:pt x="45" y="1174"/>
                  </a:lnTo>
                  <a:lnTo>
                    <a:pt x="38" y="1193"/>
                  </a:lnTo>
                  <a:lnTo>
                    <a:pt x="33" y="1210"/>
                  </a:lnTo>
                  <a:lnTo>
                    <a:pt x="26" y="1229"/>
                  </a:lnTo>
                  <a:lnTo>
                    <a:pt x="19" y="1247"/>
                  </a:lnTo>
                  <a:lnTo>
                    <a:pt x="17" y="1259"/>
                  </a:lnTo>
                  <a:lnTo>
                    <a:pt x="12" y="1269"/>
                  </a:lnTo>
                  <a:lnTo>
                    <a:pt x="7" y="1281"/>
                  </a:lnTo>
                  <a:lnTo>
                    <a:pt x="5" y="1292"/>
                  </a:lnTo>
                  <a:lnTo>
                    <a:pt x="3" y="1295"/>
                  </a:lnTo>
                  <a:lnTo>
                    <a:pt x="3" y="1297"/>
                  </a:lnTo>
                  <a:lnTo>
                    <a:pt x="0" y="1302"/>
                  </a:lnTo>
                  <a:lnTo>
                    <a:pt x="0" y="1304"/>
                  </a:lnTo>
                  <a:lnTo>
                    <a:pt x="0" y="1304"/>
                  </a:lnTo>
                  <a:lnTo>
                    <a:pt x="0" y="1307"/>
                  </a:lnTo>
                  <a:lnTo>
                    <a:pt x="0" y="1307"/>
                  </a:lnTo>
                  <a:lnTo>
                    <a:pt x="0" y="1307"/>
                  </a:lnTo>
                  <a:lnTo>
                    <a:pt x="7" y="1314"/>
                  </a:lnTo>
                  <a:lnTo>
                    <a:pt x="12" y="1323"/>
                  </a:lnTo>
                  <a:lnTo>
                    <a:pt x="17" y="1330"/>
                  </a:lnTo>
                  <a:lnTo>
                    <a:pt x="22" y="1337"/>
                  </a:lnTo>
                  <a:lnTo>
                    <a:pt x="36" y="1356"/>
                  </a:lnTo>
                  <a:lnTo>
                    <a:pt x="48" y="1373"/>
                  </a:lnTo>
                  <a:lnTo>
                    <a:pt x="59" y="1389"/>
                  </a:lnTo>
                  <a:lnTo>
                    <a:pt x="74" y="1408"/>
                  </a:lnTo>
                  <a:lnTo>
                    <a:pt x="90" y="1427"/>
                  </a:lnTo>
                  <a:lnTo>
                    <a:pt x="107" y="1449"/>
                  </a:lnTo>
                  <a:lnTo>
                    <a:pt x="123" y="1468"/>
                  </a:lnTo>
                  <a:lnTo>
                    <a:pt x="140" y="1489"/>
                  </a:lnTo>
                  <a:lnTo>
                    <a:pt x="154" y="1505"/>
                  </a:lnTo>
                  <a:lnTo>
                    <a:pt x="168" y="1522"/>
                  </a:lnTo>
                  <a:lnTo>
                    <a:pt x="185" y="1541"/>
                  </a:lnTo>
                  <a:lnTo>
                    <a:pt x="199" y="1558"/>
                  </a:lnTo>
                  <a:lnTo>
                    <a:pt x="206" y="1565"/>
                  </a:lnTo>
                  <a:lnTo>
                    <a:pt x="213" y="1572"/>
                  </a:lnTo>
                  <a:lnTo>
                    <a:pt x="220" y="1579"/>
                  </a:lnTo>
                  <a:lnTo>
                    <a:pt x="230" y="1588"/>
                  </a:lnTo>
                  <a:lnTo>
                    <a:pt x="230" y="1588"/>
                  </a:lnTo>
                  <a:lnTo>
                    <a:pt x="232" y="1588"/>
                  </a:lnTo>
                  <a:lnTo>
                    <a:pt x="232" y="1588"/>
                  </a:lnTo>
                  <a:lnTo>
                    <a:pt x="234" y="1588"/>
                  </a:lnTo>
                  <a:lnTo>
                    <a:pt x="239" y="1588"/>
                  </a:lnTo>
                  <a:lnTo>
                    <a:pt x="244" y="1591"/>
                  </a:lnTo>
                  <a:lnTo>
                    <a:pt x="249" y="1591"/>
                  </a:lnTo>
                  <a:lnTo>
                    <a:pt x="253" y="1591"/>
                  </a:lnTo>
                  <a:lnTo>
                    <a:pt x="263" y="1593"/>
                  </a:lnTo>
                  <a:lnTo>
                    <a:pt x="272" y="1595"/>
                  </a:lnTo>
                  <a:lnTo>
                    <a:pt x="282" y="1595"/>
                  </a:lnTo>
                  <a:lnTo>
                    <a:pt x="294" y="1598"/>
                  </a:lnTo>
                  <a:lnTo>
                    <a:pt x="294" y="1598"/>
                  </a:lnTo>
                  <a:lnTo>
                    <a:pt x="296" y="1598"/>
                  </a:lnTo>
                  <a:lnTo>
                    <a:pt x="298" y="1598"/>
                  </a:lnTo>
                  <a:lnTo>
                    <a:pt x="298" y="1600"/>
                  </a:lnTo>
                  <a:lnTo>
                    <a:pt x="301" y="1605"/>
                  </a:lnTo>
                  <a:lnTo>
                    <a:pt x="305" y="1610"/>
                  </a:lnTo>
                  <a:lnTo>
                    <a:pt x="308" y="1614"/>
                  </a:lnTo>
                  <a:lnTo>
                    <a:pt x="310" y="1621"/>
                  </a:lnTo>
                  <a:lnTo>
                    <a:pt x="315" y="1626"/>
                  </a:lnTo>
                  <a:lnTo>
                    <a:pt x="320" y="1633"/>
                  </a:lnTo>
                  <a:lnTo>
                    <a:pt x="322" y="1640"/>
                  </a:lnTo>
                  <a:lnTo>
                    <a:pt x="327" y="1647"/>
                  </a:lnTo>
                  <a:lnTo>
                    <a:pt x="329" y="1650"/>
                  </a:lnTo>
                  <a:lnTo>
                    <a:pt x="331" y="1655"/>
                  </a:lnTo>
                  <a:lnTo>
                    <a:pt x="334" y="1657"/>
                  </a:lnTo>
                  <a:lnTo>
                    <a:pt x="336" y="1659"/>
                  </a:lnTo>
                  <a:lnTo>
                    <a:pt x="343" y="1666"/>
                  </a:lnTo>
                  <a:lnTo>
                    <a:pt x="353" y="1671"/>
                  </a:lnTo>
                  <a:lnTo>
                    <a:pt x="362" y="1674"/>
                  </a:lnTo>
                  <a:lnTo>
                    <a:pt x="372" y="1676"/>
                  </a:lnTo>
                  <a:lnTo>
                    <a:pt x="391" y="1681"/>
                  </a:lnTo>
                  <a:lnTo>
                    <a:pt x="410" y="1688"/>
                  </a:lnTo>
                  <a:lnTo>
                    <a:pt x="431" y="1692"/>
                  </a:lnTo>
                  <a:lnTo>
                    <a:pt x="450" y="1697"/>
                  </a:lnTo>
                  <a:lnTo>
                    <a:pt x="473" y="1704"/>
                  </a:lnTo>
                  <a:lnTo>
                    <a:pt x="497" y="1711"/>
                  </a:lnTo>
                  <a:lnTo>
                    <a:pt x="521" y="1716"/>
                  </a:lnTo>
                  <a:lnTo>
                    <a:pt x="544" y="1721"/>
                  </a:lnTo>
                  <a:lnTo>
                    <a:pt x="561" y="1726"/>
                  </a:lnTo>
                  <a:lnTo>
                    <a:pt x="577" y="1730"/>
                  </a:lnTo>
                  <a:lnTo>
                    <a:pt x="594" y="1733"/>
                  </a:lnTo>
                  <a:lnTo>
                    <a:pt x="613" y="1737"/>
                  </a:lnTo>
                  <a:lnTo>
                    <a:pt x="613" y="1737"/>
                  </a:lnTo>
                  <a:lnTo>
                    <a:pt x="618" y="1737"/>
                  </a:lnTo>
                  <a:lnTo>
                    <a:pt x="620" y="1737"/>
                  </a:lnTo>
                  <a:lnTo>
                    <a:pt x="622" y="1740"/>
                  </a:lnTo>
                  <a:lnTo>
                    <a:pt x="622" y="1745"/>
                  </a:lnTo>
                  <a:lnTo>
                    <a:pt x="622" y="1749"/>
                  </a:lnTo>
                  <a:lnTo>
                    <a:pt x="622" y="1752"/>
                  </a:lnTo>
                  <a:lnTo>
                    <a:pt x="622" y="1756"/>
                  </a:lnTo>
                  <a:lnTo>
                    <a:pt x="622" y="1761"/>
                  </a:lnTo>
                  <a:lnTo>
                    <a:pt x="622" y="1766"/>
                  </a:lnTo>
                  <a:lnTo>
                    <a:pt x="620" y="1768"/>
                  </a:lnTo>
                  <a:lnTo>
                    <a:pt x="620" y="1773"/>
                  </a:lnTo>
                  <a:lnTo>
                    <a:pt x="620" y="1778"/>
                  </a:lnTo>
                  <a:lnTo>
                    <a:pt x="620" y="1780"/>
                  </a:lnTo>
                  <a:lnTo>
                    <a:pt x="620" y="1782"/>
                  </a:lnTo>
                  <a:lnTo>
                    <a:pt x="620" y="1787"/>
                  </a:lnTo>
                  <a:lnTo>
                    <a:pt x="620" y="1832"/>
                  </a:lnTo>
                  <a:lnTo>
                    <a:pt x="618" y="1879"/>
                  </a:lnTo>
                  <a:lnTo>
                    <a:pt x="615" y="1924"/>
                  </a:lnTo>
                  <a:lnTo>
                    <a:pt x="615" y="1972"/>
                  </a:lnTo>
                  <a:lnTo>
                    <a:pt x="613" y="2007"/>
                  </a:lnTo>
                  <a:lnTo>
                    <a:pt x="613" y="2045"/>
                  </a:lnTo>
                  <a:lnTo>
                    <a:pt x="611" y="2081"/>
                  </a:lnTo>
                  <a:lnTo>
                    <a:pt x="611" y="2116"/>
                  </a:lnTo>
                  <a:lnTo>
                    <a:pt x="611" y="2116"/>
                  </a:lnTo>
                  <a:lnTo>
                    <a:pt x="632" y="2119"/>
                  </a:lnTo>
                  <a:lnTo>
                    <a:pt x="651" y="2119"/>
                  </a:lnTo>
                  <a:lnTo>
                    <a:pt x="672" y="2119"/>
                  </a:lnTo>
                  <a:lnTo>
                    <a:pt x="693" y="2119"/>
                  </a:lnTo>
                  <a:lnTo>
                    <a:pt x="712" y="2119"/>
                  </a:lnTo>
                  <a:lnTo>
                    <a:pt x="734" y="2119"/>
                  </a:lnTo>
                  <a:lnTo>
                    <a:pt x="755" y="2119"/>
                  </a:lnTo>
                  <a:lnTo>
                    <a:pt x="774" y="2119"/>
                  </a:lnTo>
                  <a:lnTo>
                    <a:pt x="795" y="2116"/>
                  </a:lnTo>
                  <a:lnTo>
                    <a:pt x="816" y="2116"/>
                  </a:lnTo>
                  <a:lnTo>
                    <a:pt x="835" y="2116"/>
                  </a:lnTo>
                  <a:lnTo>
                    <a:pt x="857" y="2116"/>
                  </a:lnTo>
                  <a:lnTo>
                    <a:pt x="878" y="2114"/>
                  </a:lnTo>
                  <a:lnTo>
                    <a:pt x="897" y="2114"/>
                  </a:lnTo>
                  <a:lnTo>
                    <a:pt x="918" y="2111"/>
                  </a:lnTo>
                  <a:lnTo>
                    <a:pt x="939" y="2111"/>
                  </a:lnTo>
                  <a:lnTo>
                    <a:pt x="939" y="2111"/>
                  </a:lnTo>
                  <a:lnTo>
                    <a:pt x="939" y="2109"/>
                  </a:lnTo>
                  <a:lnTo>
                    <a:pt x="939" y="2109"/>
                  </a:lnTo>
                  <a:lnTo>
                    <a:pt x="939" y="2109"/>
                  </a:lnTo>
                  <a:lnTo>
                    <a:pt x="939" y="2109"/>
                  </a:lnTo>
                  <a:lnTo>
                    <a:pt x="939" y="2107"/>
                  </a:lnTo>
                  <a:lnTo>
                    <a:pt x="939" y="2107"/>
                  </a:lnTo>
                  <a:lnTo>
                    <a:pt x="939" y="2107"/>
                  </a:lnTo>
                  <a:lnTo>
                    <a:pt x="939" y="2107"/>
                  </a:lnTo>
                  <a:lnTo>
                    <a:pt x="939" y="2107"/>
                  </a:lnTo>
                  <a:lnTo>
                    <a:pt x="939" y="2107"/>
                  </a:lnTo>
                  <a:lnTo>
                    <a:pt x="939" y="2104"/>
                  </a:lnTo>
                  <a:lnTo>
                    <a:pt x="942" y="2102"/>
                  </a:lnTo>
                  <a:lnTo>
                    <a:pt x="942" y="2102"/>
                  </a:lnTo>
                  <a:lnTo>
                    <a:pt x="942" y="2100"/>
                  </a:lnTo>
                  <a:lnTo>
                    <a:pt x="942" y="2100"/>
                  </a:lnTo>
                  <a:lnTo>
                    <a:pt x="942" y="2100"/>
                  </a:lnTo>
                  <a:lnTo>
                    <a:pt x="942" y="2097"/>
                  </a:lnTo>
                  <a:lnTo>
                    <a:pt x="942" y="2097"/>
                  </a:lnTo>
                  <a:lnTo>
                    <a:pt x="942" y="2097"/>
                  </a:lnTo>
                  <a:lnTo>
                    <a:pt x="942" y="2097"/>
                  </a:lnTo>
                  <a:lnTo>
                    <a:pt x="942" y="2097"/>
                  </a:lnTo>
                  <a:lnTo>
                    <a:pt x="942" y="2095"/>
                  </a:lnTo>
                  <a:lnTo>
                    <a:pt x="942" y="2095"/>
                  </a:lnTo>
                  <a:lnTo>
                    <a:pt x="942" y="2095"/>
                  </a:lnTo>
                  <a:lnTo>
                    <a:pt x="942" y="2093"/>
                  </a:lnTo>
                  <a:lnTo>
                    <a:pt x="942" y="2090"/>
                  </a:lnTo>
                  <a:lnTo>
                    <a:pt x="942" y="2088"/>
                  </a:lnTo>
                  <a:lnTo>
                    <a:pt x="942" y="2088"/>
                  </a:lnTo>
                  <a:lnTo>
                    <a:pt x="942" y="2088"/>
                  </a:lnTo>
                  <a:lnTo>
                    <a:pt x="942" y="2088"/>
                  </a:lnTo>
                  <a:lnTo>
                    <a:pt x="942" y="2085"/>
                  </a:lnTo>
                  <a:lnTo>
                    <a:pt x="942" y="2085"/>
                  </a:lnTo>
                  <a:lnTo>
                    <a:pt x="942" y="2083"/>
                  </a:lnTo>
                  <a:lnTo>
                    <a:pt x="944" y="2081"/>
                  </a:lnTo>
                  <a:lnTo>
                    <a:pt x="944" y="2078"/>
                  </a:lnTo>
                  <a:lnTo>
                    <a:pt x="944" y="2078"/>
                  </a:lnTo>
                  <a:lnTo>
                    <a:pt x="944" y="2076"/>
                  </a:lnTo>
                  <a:lnTo>
                    <a:pt x="944" y="2076"/>
                  </a:lnTo>
                  <a:lnTo>
                    <a:pt x="944" y="2074"/>
                  </a:lnTo>
                  <a:lnTo>
                    <a:pt x="944" y="2074"/>
                  </a:lnTo>
                  <a:lnTo>
                    <a:pt x="944" y="2071"/>
                  </a:lnTo>
                  <a:lnTo>
                    <a:pt x="942" y="2066"/>
                  </a:lnTo>
                  <a:lnTo>
                    <a:pt x="939" y="2066"/>
                  </a:lnTo>
                  <a:lnTo>
                    <a:pt x="935" y="2066"/>
                  </a:lnTo>
                  <a:lnTo>
                    <a:pt x="937" y="2064"/>
                  </a:lnTo>
                  <a:lnTo>
                    <a:pt x="942" y="2066"/>
                  </a:lnTo>
                  <a:lnTo>
                    <a:pt x="942" y="2064"/>
                  </a:lnTo>
                  <a:lnTo>
                    <a:pt x="942" y="2064"/>
                  </a:lnTo>
                  <a:lnTo>
                    <a:pt x="939" y="2062"/>
                  </a:lnTo>
                  <a:lnTo>
                    <a:pt x="937" y="2062"/>
                  </a:lnTo>
                  <a:lnTo>
                    <a:pt x="939" y="2062"/>
                  </a:lnTo>
                  <a:lnTo>
                    <a:pt x="944" y="2062"/>
                  </a:lnTo>
                  <a:lnTo>
                    <a:pt x="947" y="2062"/>
                  </a:lnTo>
                  <a:lnTo>
                    <a:pt x="947" y="2059"/>
                  </a:lnTo>
                  <a:lnTo>
                    <a:pt x="949" y="2059"/>
                  </a:lnTo>
                  <a:lnTo>
                    <a:pt x="949" y="2057"/>
                  </a:lnTo>
                  <a:lnTo>
                    <a:pt x="947" y="2057"/>
                  </a:lnTo>
                  <a:lnTo>
                    <a:pt x="947" y="2057"/>
                  </a:lnTo>
                  <a:lnTo>
                    <a:pt x="947" y="2057"/>
                  </a:lnTo>
                  <a:lnTo>
                    <a:pt x="949" y="2055"/>
                  </a:lnTo>
                  <a:lnTo>
                    <a:pt x="949" y="2055"/>
                  </a:lnTo>
                  <a:lnTo>
                    <a:pt x="949" y="2052"/>
                  </a:lnTo>
                  <a:lnTo>
                    <a:pt x="949" y="2052"/>
                  </a:lnTo>
                  <a:lnTo>
                    <a:pt x="949" y="2052"/>
                  </a:lnTo>
                  <a:lnTo>
                    <a:pt x="949" y="2050"/>
                  </a:lnTo>
                  <a:lnTo>
                    <a:pt x="949" y="2050"/>
                  </a:lnTo>
                  <a:lnTo>
                    <a:pt x="951" y="2045"/>
                  </a:lnTo>
                  <a:lnTo>
                    <a:pt x="951" y="2045"/>
                  </a:lnTo>
                  <a:lnTo>
                    <a:pt x="951" y="2043"/>
                  </a:lnTo>
                  <a:lnTo>
                    <a:pt x="951" y="2040"/>
                  </a:lnTo>
                  <a:lnTo>
                    <a:pt x="951" y="2038"/>
                  </a:lnTo>
                  <a:lnTo>
                    <a:pt x="951" y="2036"/>
                  </a:lnTo>
                  <a:lnTo>
                    <a:pt x="951" y="2036"/>
                  </a:lnTo>
                  <a:lnTo>
                    <a:pt x="954" y="2033"/>
                  </a:lnTo>
                  <a:lnTo>
                    <a:pt x="954" y="2033"/>
                  </a:lnTo>
                  <a:lnTo>
                    <a:pt x="954" y="2033"/>
                  </a:lnTo>
                  <a:lnTo>
                    <a:pt x="954" y="2033"/>
                  </a:lnTo>
                  <a:lnTo>
                    <a:pt x="954" y="2033"/>
                  </a:lnTo>
                  <a:lnTo>
                    <a:pt x="954" y="2031"/>
                  </a:lnTo>
                  <a:lnTo>
                    <a:pt x="954" y="2031"/>
                  </a:lnTo>
                  <a:lnTo>
                    <a:pt x="956" y="2029"/>
                  </a:lnTo>
                  <a:lnTo>
                    <a:pt x="956" y="2029"/>
                  </a:lnTo>
                  <a:lnTo>
                    <a:pt x="956" y="2029"/>
                  </a:lnTo>
                  <a:lnTo>
                    <a:pt x="956" y="2029"/>
                  </a:lnTo>
                  <a:lnTo>
                    <a:pt x="956" y="2026"/>
                  </a:lnTo>
                  <a:lnTo>
                    <a:pt x="958" y="2026"/>
                  </a:lnTo>
                  <a:lnTo>
                    <a:pt x="958" y="2026"/>
                  </a:lnTo>
                  <a:lnTo>
                    <a:pt x="958" y="2024"/>
                  </a:lnTo>
                  <a:lnTo>
                    <a:pt x="958" y="2022"/>
                  </a:lnTo>
                  <a:lnTo>
                    <a:pt x="958" y="2019"/>
                  </a:lnTo>
                  <a:lnTo>
                    <a:pt x="958" y="2017"/>
                  </a:lnTo>
                  <a:lnTo>
                    <a:pt x="961" y="2017"/>
                  </a:lnTo>
                  <a:lnTo>
                    <a:pt x="961" y="2014"/>
                  </a:lnTo>
                  <a:lnTo>
                    <a:pt x="961" y="2014"/>
                  </a:lnTo>
                  <a:lnTo>
                    <a:pt x="961" y="2012"/>
                  </a:lnTo>
                  <a:lnTo>
                    <a:pt x="961" y="2012"/>
                  </a:lnTo>
                  <a:lnTo>
                    <a:pt x="961" y="2012"/>
                  </a:lnTo>
                  <a:lnTo>
                    <a:pt x="963" y="2012"/>
                  </a:lnTo>
                  <a:lnTo>
                    <a:pt x="963" y="2012"/>
                  </a:lnTo>
                  <a:lnTo>
                    <a:pt x="965" y="2012"/>
                  </a:lnTo>
                  <a:lnTo>
                    <a:pt x="965" y="2012"/>
                  </a:lnTo>
                  <a:lnTo>
                    <a:pt x="965" y="2010"/>
                  </a:lnTo>
                  <a:lnTo>
                    <a:pt x="968" y="2010"/>
                  </a:lnTo>
                  <a:lnTo>
                    <a:pt x="965" y="2007"/>
                  </a:lnTo>
                  <a:lnTo>
                    <a:pt x="965" y="2007"/>
                  </a:lnTo>
                  <a:lnTo>
                    <a:pt x="965" y="2010"/>
                  </a:lnTo>
                  <a:lnTo>
                    <a:pt x="963" y="2010"/>
                  </a:lnTo>
                  <a:lnTo>
                    <a:pt x="963" y="2007"/>
                  </a:lnTo>
                  <a:lnTo>
                    <a:pt x="963" y="2007"/>
                  </a:lnTo>
                  <a:lnTo>
                    <a:pt x="963" y="2005"/>
                  </a:lnTo>
                  <a:lnTo>
                    <a:pt x="963" y="2005"/>
                  </a:lnTo>
                  <a:lnTo>
                    <a:pt x="961" y="2005"/>
                  </a:lnTo>
                  <a:lnTo>
                    <a:pt x="963" y="2003"/>
                  </a:lnTo>
                  <a:lnTo>
                    <a:pt x="963" y="2003"/>
                  </a:lnTo>
                  <a:lnTo>
                    <a:pt x="965" y="2000"/>
                  </a:lnTo>
                  <a:lnTo>
                    <a:pt x="963" y="2000"/>
                  </a:lnTo>
                  <a:lnTo>
                    <a:pt x="965" y="1998"/>
                  </a:lnTo>
                  <a:lnTo>
                    <a:pt x="965" y="1998"/>
                  </a:lnTo>
                  <a:lnTo>
                    <a:pt x="965" y="1998"/>
                  </a:lnTo>
                  <a:lnTo>
                    <a:pt x="965" y="1998"/>
                  </a:lnTo>
                  <a:lnTo>
                    <a:pt x="965" y="1998"/>
                  </a:lnTo>
                  <a:lnTo>
                    <a:pt x="963" y="1995"/>
                  </a:lnTo>
                  <a:lnTo>
                    <a:pt x="963" y="1995"/>
                  </a:lnTo>
                  <a:lnTo>
                    <a:pt x="963" y="1995"/>
                  </a:lnTo>
                  <a:lnTo>
                    <a:pt x="963" y="1993"/>
                  </a:lnTo>
                  <a:lnTo>
                    <a:pt x="963" y="1993"/>
                  </a:lnTo>
                  <a:lnTo>
                    <a:pt x="961" y="1991"/>
                  </a:lnTo>
                  <a:lnTo>
                    <a:pt x="958" y="1991"/>
                  </a:lnTo>
                  <a:lnTo>
                    <a:pt x="961" y="1991"/>
                  </a:lnTo>
                  <a:lnTo>
                    <a:pt x="965" y="1991"/>
                  </a:lnTo>
                  <a:lnTo>
                    <a:pt x="968" y="1991"/>
                  </a:lnTo>
                  <a:lnTo>
                    <a:pt x="968" y="1991"/>
                  </a:lnTo>
                  <a:lnTo>
                    <a:pt x="970" y="1991"/>
                  </a:lnTo>
                  <a:lnTo>
                    <a:pt x="973" y="1988"/>
                  </a:lnTo>
                  <a:lnTo>
                    <a:pt x="973" y="1988"/>
                  </a:lnTo>
                  <a:lnTo>
                    <a:pt x="970" y="1988"/>
                  </a:lnTo>
                  <a:lnTo>
                    <a:pt x="973" y="1986"/>
                  </a:lnTo>
                  <a:lnTo>
                    <a:pt x="973" y="1986"/>
                  </a:lnTo>
                  <a:lnTo>
                    <a:pt x="970" y="1984"/>
                  </a:lnTo>
                  <a:lnTo>
                    <a:pt x="970" y="1984"/>
                  </a:lnTo>
                  <a:lnTo>
                    <a:pt x="968" y="1984"/>
                  </a:lnTo>
                  <a:lnTo>
                    <a:pt x="968" y="1984"/>
                  </a:lnTo>
                  <a:lnTo>
                    <a:pt x="968" y="1984"/>
                  </a:lnTo>
                  <a:lnTo>
                    <a:pt x="968" y="1984"/>
                  </a:lnTo>
                  <a:lnTo>
                    <a:pt x="965" y="1981"/>
                  </a:lnTo>
                  <a:lnTo>
                    <a:pt x="965" y="1981"/>
                  </a:lnTo>
                  <a:lnTo>
                    <a:pt x="965" y="1981"/>
                  </a:lnTo>
                  <a:lnTo>
                    <a:pt x="965" y="1981"/>
                  </a:lnTo>
                  <a:lnTo>
                    <a:pt x="965" y="1981"/>
                  </a:lnTo>
                  <a:lnTo>
                    <a:pt x="965" y="1981"/>
                  </a:lnTo>
                  <a:lnTo>
                    <a:pt x="965" y="1979"/>
                  </a:lnTo>
                  <a:lnTo>
                    <a:pt x="965" y="1979"/>
                  </a:lnTo>
                  <a:lnTo>
                    <a:pt x="965" y="1979"/>
                  </a:lnTo>
                  <a:lnTo>
                    <a:pt x="965" y="1979"/>
                  </a:lnTo>
                  <a:lnTo>
                    <a:pt x="963" y="1977"/>
                  </a:lnTo>
                  <a:lnTo>
                    <a:pt x="965" y="1974"/>
                  </a:lnTo>
                  <a:lnTo>
                    <a:pt x="965" y="1974"/>
                  </a:lnTo>
                  <a:lnTo>
                    <a:pt x="968" y="1974"/>
                  </a:lnTo>
                  <a:lnTo>
                    <a:pt x="968" y="1972"/>
                  </a:lnTo>
                  <a:lnTo>
                    <a:pt x="968" y="1972"/>
                  </a:lnTo>
                  <a:lnTo>
                    <a:pt x="970" y="1967"/>
                  </a:lnTo>
                  <a:lnTo>
                    <a:pt x="970" y="1967"/>
                  </a:lnTo>
                  <a:lnTo>
                    <a:pt x="970" y="1967"/>
                  </a:lnTo>
                  <a:lnTo>
                    <a:pt x="970" y="1967"/>
                  </a:lnTo>
                  <a:lnTo>
                    <a:pt x="973" y="1967"/>
                  </a:lnTo>
                  <a:lnTo>
                    <a:pt x="973" y="1969"/>
                  </a:lnTo>
                  <a:lnTo>
                    <a:pt x="973" y="1967"/>
                  </a:lnTo>
                  <a:lnTo>
                    <a:pt x="975" y="1965"/>
                  </a:lnTo>
                  <a:lnTo>
                    <a:pt x="975" y="1962"/>
                  </a:lnTo>
                  <a:lnTo>
                    <a:pt x="982" y="1955"/>
                  </a:lnTo>
                  <a:lnTo>
                    <a:pt x="982" y="1955"/>
                  </a:lnTo>
                  <a:lnTo>
                    <a:pt x="984" y="1955"/>
                  </a:lnTo>
                  <a:lnTo>
                    <a:pt x="984" y="1955"/>
                  </a:lnTo>
                  <a:lnTo>
                    <a:pt x="992" y="1950"/>
                  </a:lnTo>
                  <a:lnTo>
                    <a:pt x="989" y="1950"/>
                  </a:lnTo>
                  <a:lnTo>
                    <a:pt x="987" y="1950"/>
                  </a:lnTo>
                  <a:lnTo>
                    <a:pt x="987" y="1950"/>
                  </a:lnTo>
                  <a:lnTo>
                    <a:pt x="984" y="1950"/>
                  </a:lnTo>
                  <a:lnTo>
                    <a:pt x="984" y="1948"/>
                  </a:lnTo>
                  <a:lnTo>
                    <a:pt x="984" y="1948"/>
                  </a:lnTo>
                  <a:lnTo>
                    <a:pt x="984" y="1948"/>
                  </a:lnTo>
                  <a:lnTo>
                    <a:pt x="984" y="1948"/>
                  </a:lnTo>
                  <a:lnTo>
                    <a:pt x="987" y="1948"/>
                  </a:lnTo>
                  <a:lnTo>
                    <a:pt x="989" y="1948"/>
                  </a:lnTo>
                  <a:lnTo>
                    <a:pt x="992" y="1948"/>
                  </a:lnTo>
                  <a:lnTo>
                    <a:pt x="992" y="1948"/>
                  </a:lnTo>
                  <a:lnTo>
                    <a:pt x="992" y="1950"/>
                  </a:lnTo>
                  <a:lnTo>
                    <a:pt x="992" y="1950"/>
                  </a:lnTo>
                  <a:lnTo>
                    <a:pt x="992" y="1950"/>
                  </a:lnTo>
                  <a:lnTo>
                    <a:pt x="994" y="1948"/>
                  </a:lnTo>
                  <a:lnTo>
                    <a:pt x="994" y="1946"/>
                  </a:lnTo>
                  <a:lnTo>
                    <a:pt x="994" y="1946"/>
                  </a:lnTo>
                  <a:lnTo>
                    <a:pt x="992" y="1946"/>
                  </a:lnTo>
                  <a:lnTo>
                    <a:pt x="992" y="1946"/>
                  </a:lnTo>
                  <a:lnTo>
                    <a:pt x="989" y="1946"/>
                  </a:lnTo>
                  <a:lnTo>
                    <a:pt x="987" y="1946"/>
                  </a:lnTo>
                  <a:lnTo>
                    <a:pt x="987" y="1946"/>
                  </a:lnTo>
                  <a:lnTo>
                    <a:pt x="984" y="1946"/>
                  </a:lnTo>
                  <a:lnTo>
                    <a:pt x="984" y="1943"/>
                  </a:lnTo>
                  <a:lnTo>
                    <a:pt x="984" y="1943"/>
                  </a:lnTo>
                  <a:lnTo>
                    <a:pt x="987" y="1943"/>
                  </a:lnTo>
                  <a:lnTo>
                    <a:pt x="987" y="1943"/>
                  </a:lnTo>
                  <a:lnTo>
                    <a:pt x="989" y="1943"/>
                  </a:lnTo>
                  <a:lnTo>
                    <a:pt x="982" y="1941"/>
                  </a:lnTo>
                  <a:lnTo>
                    <a:pt x="982" y="1941"/>
                  </a:lnTo>
                  <a:lnTo>
                    <a:pt x="982" y="1941"/>
                  </a:lnTo>
                  <a:lnTo>
                    <a:pt x="982" y="1941"/>
                  </a:lnTo>
                  <a:lnTo>
                    <a:pt x="977" y="1941"/>
                  </a:lnTo>
                  <a:lnTo>
                    <a:pt x="977" y="1941"/>
                  </a:lnTo>
                  <a:lnTo>
                    <a:pt x="977" y="1939"/>
                  </a:lnTo>
                  <a:lnTo>
                    <a:pt x="977" y="1939"/>
                  </a:lnTo>
                  <a:lnTo>
                    <a:pt x="982" y="1936"/>
                  </a:lnTo>
                  <a:lnTo>
                    <a:pt x="980" y="1936"/>
                  </a:lnTo>
                  <a:lnTo>
                    <a:pt x="977" y="1934"/>
                  </a:lnTo>
                  <a:lnTo>
                    <a:pt x="975" y="1932"/>
                  </a:lnTo>
                  <a:lnTo>
                    <a:pt x="977" y="1932"/>
                  </a:lnTo>
                  <a:lnTo>
                    <a:pt x="982" y="1934"/>
                  </a:lnTo>
                  <a:lnTo>
                    <a:pt x="989" y="1936"/>
                  </a:lnTo>
                  <a:lnTo>
                    <a:pt x="989" y="1936"/>
                  </a:lnTo>
                  <a:lnTo>
                    <a:pt x="992" y="1936"/>
                  </a:lnTo>
                  <a:lnTo>
                    <a:pt x="989" y="1936"/>
                  </a:lnTo>
                  <a:lnTo>
                    <a:pt x="989" y="1934"/>
                  </a:lnTo>
                  <a:lnTo>
                    <a:pt x="989" y="1934"/>
                  </a:lnTo>
                  <a:lnTo>
                    <a:pt x="989" y="1934"/>
                  </a:lnTo>
                  <a:lnTo>
                    <a:pt x="987" y="1934"/>
                  </a:lnTo>
                  <a:lnTo>
                    <a:pt x="984" y="1932"/>
                  </a:lnTo>
                  <a:lnTo>
                    <a:pt x="987" y="1932"/>
                  </a:lnTo>
                  <a:lnTo>
                    <a:pt x="994" y="1932"/>
                  </a:lnTo>
                  <a:lnTo>
                    <a:pt x="994" y="1929"/>
                  </a:lnTo>
                  <a:lnTo>
                    <a:pt x="984" y="1924"/>
                  </a:lnTo>
                  <a:lnTo>
                    <a:pt x="984" y="1924"/>
                  </a:lnTo>
                  <a:lnTo>
                    <a:pt x="989" y="1924"/>
                  </a:lnTo>
                  <a:lnTo>
                    <a:pt x="989" y="1924"/>
                  </a:lnTo>
                  <a:lnTo>
                    <a:pt x="989" y="1924"/>
                  </a:lnTo>
                  <a:lnTo>
                    <a:pt x="987" y="1922"/>
                  </a:lnTo>
                  <a:lnTo>
                    <a:pt x="987" y="1922"/>
                  </a:lnTo>
                  <a:lnTo>
                    <a:pt x="987" y="1922"/>
                  </a:lnTo>
                  <a:lnTo>
                    <a:pt x="989" y="1922"/>
                  </a:lnTo>
                  <a:lnTo>
                    <a:pt x="989" y="1922"/>
                  </a:lnTo>
                  <a:lnTo>
                    <a:pt x="992" y="1924"/>
                  </a:lnTo>
                  <a:lnTo>
                    <a:pt x="994" y="1927"/>
                  </a:lnTo>
                  <a:lnTo>
                    <a:pt x="994" y="1927"/>
                  </a:lnTo>
                  <a:lnTo>
                    <a:pt x="994" y="1927"/>
                  </a:lnTo>
                  <a:lnTo>
                    <a:pt x="994" y="1927"/>
                  </a:lnTo>
                  <a:lnTo>
                    <a:pt x="996" y="1924"/>
                  </a:lnTo>
                  <a:lnTo>
                    <a:pt x="996" y="1924"/>
                  </a:lnTo>
                  <a:lnTo>
                    <a:pt x="994" y="1922"/>
                  </a:lnTo>
                  <a:lnTo>
                    <a:pt x="994" y="1922"/>
                  </a:lnTo>
                  <a:lnTo>
                    <a:pt x="994" y="1922"/>
                  </a:lnTo>
                  <a:lnTo>
                    <a:pt x="994" y="1922"/>
                  </a:lnTo>
                  <a:lnTo>
                    <a:pt x="996" y="1922"/>
                  </a:lnTo>
                  <a:lnTo>
                    <a:pt x="996" y="1922"/>
                  </a:lnTo>
                  <a:lnTo>
                    <a:pt x="996" y="1922"/>
                  </a:lnTo>
                  <a:lnTo>
                    <a:pt x="996" y="1922"/>
                  </a:lnTo>
                  <a:lnTo>
                    <a:pt x="999" y="1922"/>
                  </a:lnTo>
                  <a:lnTo>
                    <a:pt x="999" y="1922"/>
                  </a:lnTo>
                  <a:lnTo>
                    <a:pt x="999" y="1922"/>
                  </a:lnTo>
                  <a:lnTo>
                    <a:pt x="999" y="1920"/>
                  </a:lnTo>
                  <a:lnTo>
                    <a:pt x="999" y="1920"/>
                  </a:lnTo>
                  <a:lnTo>
                    <a:pt x="999" y="1920"/>
                  </a:lnTo>
                  <a:lnTo>
                    <a:pt x="999" y="1920"/>
                  </a:lnTo>
                  <a:lnTo>
                    <a:pt x="999" y="1920"/>
                  </a:lnTo>
                  <a:lnTo>
                    <a:pt x="999" y="1920"/>
                  </a:lnTo>
                  <a:lnTo>
                    <a:pt x="1001" y="1920"/>
                  </a:lnTo>
                  <a:lnTo>
                    <a:pt x="1001" y="1920"/>
                  </a:lnTo>
                  <a:lnTo>
                    <a:pt x="1003" y="1917"/>
                  </a:lnTo>
                  <a:lnTo>
                    <a:pt x="1003" y="1917"/>
                  </a:lnTo>
                  <a:lnTo>
                    <a:pt x="1003" y="1915"/>
                  </a:lnTo>
                  <a:lnTo>
                    <a:pt x="1003" y="1915"/>
                  </a:lnTo>
                  <a:lnTo>
                    <a:pt x="1001" y="1915"/>
                  </a:lnTo>
                  <a:lnTo>
                    <a:pt x="1001" y="1915"/>
                  </a:lnTo>
                  <a:lnTo>
                    <a:pt x="999" y="1915"/>
                  </a:lnTo>
                  <a:lnTo>
                    <a:pt x="996" y="1915"/>
                  </a:lnTo>
                  <a:lnTo>
                    <a:pt x="994" y="1915"/>
                  </a:lnTo>
                  <a:lnTo>
                    <a:pt x="996" y="1913"/>
                  </a:lnTo>
                  <a:lnTo>
                    <a:pt x="996" y="1913"/>
                  </a:lnTo>
                  <a:lnTo>
                    <a:pt x="996" y="1910"/>
                  </a:lnTo>
                  <a:lnTo>
                    <a:pt x="996" y="1910"/>
                  </a:lnTo>
                  <a:lnTo>
                    <a:pt x="996" y="1910"/>
                  </a:lnTo>
                  <a:lnTo>
                    <a:pt x="996" y="1910"/>
                  </a:lnTo>
                  <a:lnTo>
                    <a:pt x="999" y="1910"/>
                  </a:lnTo>
                  <a:lnTo>
                    <a:pt x="1001" y="1910"/>
                  </a:lnTo>
                  <a:lnTo>
                    <a:pt x="1001" y="1908"/>
                  </a:lnTo>
                  <a:lnTo>
                    <a:pt x="999" y="1908"/>
                  </a:lnTo>
                  <a:lnTo>
                    <a:pt x="1001" y="1908"/>
                  </a:lnTo>
                  <a:lnTo>
                    <a:pt x="1001" y="1908"/>
                  </a:lnTo>
                  <a:lnTo>
                    <a:pt x="1003" y="1908"/>
                  </a:lnTo>
                  <a:lnTo>
                    <a:pt x="1003" y="1908"/>
                  </a:lnTo>
                  <a:lnTo>
                    <a:pt x="1003" y="1908"/>
                  </a:lnTo>
                  <a:lnTo>
                    <a:pt x="1006" y="1908"/>
                  </a:lnTo>
                  <a:lnTo>
                    <a:pt x="1006" y="1908"/>
                  </a:lnTo>
                  <a:lnTo>
                    <a:pt x="1006" y="1908"/>
                  </a:lnTo>
                  <a:lnTo>
                    <a:pt x="1006" y="1908"/>
                  </a:lnTo>
                  <a:lnTo>
                    <a:pt x="1006" y="1908"/>
                  </a:lnTo>
                  <a:lnTo>
                    <a:pt x="1008" y="1908"/>
                  </a:lnTo>
                  <a:lnTo>
                    <a:pt x="1008" y="1908"/>
                  </a:lnTo>
                  <a:lnTo>
                    <a:pt x="1008" y="1908"/>
                  </a:lnTo>
                  <a:lnTo>
                    <a:pt x="1008" y="1906"/>
                  </a:lnTo>
                  <a:lnTo>
                    <a:pt x="1008" y="1906"/>
                  </a:lnTo>
                  <a:lnTo>
                    <a:pt x="1010" y="1906"/>
                  </a:lnTo>
                  <a:lnTo>
                    <a:pt x="1008" y="1903"/>
                  </a:lnTo>
                  <a:lnTo>
                    <a:pt x="1008" y="1903"/>
                  </a:lnTo>
                  <a:lnTo>
                    <a:pt x="1006" y="1901"/>
                  </a:lnTo>
                  <a:lnTo>
                    <a:pt x="1003" y="1901"/>
                  </a:lnTo>
                  <a:lnTo>
                    <a:pt x="1003" y="1901"/>
                  </a:lnTo>
                  <a:lnTo>
                    <a:pt x="1003" y="1901"/>
                  </a:lnTo>
                  <a:lnTo>
                    <a:pt x="1003" y="1901"/>
                  </a:lnTo>
                  <a:lnTo>
                    <a:pt x="1003" y="1901"/>
                  </a:lnTo>
                  <a:lnTo>
                    <a:pt x="1003" y="1901"/>
                  </a:lnTo>
                  <a:lnTo>
                    <a:pt x="1003" y="1901"/>
                  </a:lnTo>
                  <a:lnTo>
                    <a:pt x="1001" y="1901"/>
                  </a:lnTo>
                  <a:lnTo>
                    <a:pt x="999" y="1898"/>
                  </a:lnTo>
                  <a:lnTo>
                    <a:pt x="996" y="1896"/>
                  </a:lnTo>
                  <a:lnTo>
                    <a:pt x="992" y="1896"/>
                  </a:lnTo>
                  <a:lnTo>
                    <a:pt x="992" y="1896"/>
                  </a:lnTo>
                  <a:lnTo>
                    <a:pt x="987" y="1894"/>
                  </a:lnTo>
                  <a:lnTo>
                    <a:pt x="994" y="1896"/>
                  </a:lnTo>
                  <a:lnTo>
                    <a:pt x="1001" y="1896"/>
                  </a:lnTo>
                  <a:lnTo>
                    <a:pt x="1003" y="1898"/>
                  </a:lnTo>
                  <a:lnTo>
                    <a:pt x="1003" y="1896"/>
                  </a:lnTo>
                  <a:lnTo>
                    <a:pt x="1006" y="1896"/>
                  </a:lnTo>
                  <a:lnTo>
                    <a:pt x="1006" y="1898"/>
                  </a:lnTo>
                  <a:lnTo>
                    <a:pt x="1006" y="1898"/>
                  </a:lnTo>
                  <a:lnTo>
                    <a:pt x="1008" y="1898"/>
                  </a:lnTo>
                  <a:lnTo>
                    <a:pt x="1008" y="1898"/>
                  </a:lnTo>
                  <a:lnTo>
                    <a:pt x="1008" y="1898"/>
                  </a:lnTo>
                  <a:lnTo>
                    <a:pt x="1010" y="1898"/>
                  </a:lnTo>
                  <a:lnTo>
                    <a:pt x="1010" y="1898"/>
                  </a:lnTo>
                  <a:lnTo>
                    <a:pt x="1010" y="1898"/>
                  </a:lnTo>
                  <a:lnTo>
                    <a:pt x="1010" y="1898"/>
                  </a:lnTo>
                  <a:lnTo>
                    <a:pt x="1010" y="1901"/>
                  </a:lnTo>
                  <a:lnTo>
                    <a:pt x="1013" y="1901"/>
                  </a:lnTo>
                  <a:lnTo>
                    <a:pt x="1013" y="1901"/>
                  </a:lnTo>
                  <a:lnTo>
                    <a:pt x="1013" y="1903"/>
                  </a:lnTo>
                  <a:lnTo>
                    <a:pt x="1013" y="1903"/>
                  </a:lnTo>
                  <a:lnTo>
                    <a:pt x="1013" y="1903"/>
                  </a:lnTo>
                  <a:lnTo>
                    <a:pt x="1013" y="1903"/>
                  </a:lnTo>
                  <a:lnTo>
                    <a:pt x="1013" y="1903"/>
                  </a:lnTo>
                  <a:lnTo>
                    <a:pt x="1015" y="1906"/>
                  </a:lnTo>
                  <a:lnTo>
                    <a:pt x="1015" y="1908"/>
                  </a:lnTo>
                  <a:lnTo>
                    <a:pt x="1018" y="1908"/>
                  </a:lnTo>
                  <a:lnTo>
                    <a:pt x="1018" y="1910"/>
                  </a:lnTo>
                  <a:lnTo>
                    <a:pt x="1020" y="1908"/>
                  </a:lnTo>
                  <a:lnTo>
                    <a:pt x="1022" y="1910"/>
                  </a:lnTo>
                  <a:lnTo>
                    <a:pt x="1022" y="1910"/>
                  </a:lnTo>
                  <a:lnTo>
                    <a:pt x="1022" y="1910"/>
                  </a:lnTo>
                  <a:lnTo>
                    <a:pt x="1022" y="1908"/>
                  </a:lnTo>
                  <a:lnTo>
                    <a:pt x="1020" y="1908"/>
                  </a:lnTo>
                  <a:lnTo>
                    <a:pt x="1018" y="1906"/>
                  </a:lnTo>
                  <a:lnTo>
                    <a:pt x="1018" y="1906"/>
                  </a:lnTo>
                  <a:lnTo>
                    <a:pt x="1018" y="1903"/>
                  </a:lnTo>
                  <a:lnTo>
                    <a:pt x="1018" y="1903"/>
                  </a:lnTo>
                  <a:lnTo>
                    <a:pt x="1015" y="1903"/>
                  </a:lnTo>
                  <a:lnTo>
                    <a:pt x="1015" y="1901"/>
                  </a:lnTo>
                  <a:lnTo>
                    <a:pt x="1015" y="1901"/>
                  </a:lnTo>
                  <a:lnTo>
                    <a:pt x="1015" y="1901"/>
                  </a:lnTo>
                  <a:lnTo>
                    <a:pt x="1015" y="1898"/>
                  </a:lnTo>
                  <a:lnTo>
                    <a:pt x="1015" y="1898"/>
                  </a:lnTo>
                  <a:lnTo>
                    <a:pt x="1015" y="1898"/>
                  </a:lnTo>
                  <a:lnTo>
                    <a:pt x="1015" y="1898"/>
                  </a:lnTo>
                  <a:lnTo>
                    <a:pt x="1015" y="1896"/>
                  </a:lnTo>
                  <a:lnTo>
                    <a:pt x="1015" y="1896"/>
                  </a:lnTo>
                  <a:lnTo>
                    <a:pt x="1015" y="1896"/>
                  </a:lnTo>
                  <a:lnTo>
                    <a:pt x="1013" y="1894"/>
                  </a:lnTo>
                  <a:lnTo>
                    <a:pt x="1013" y="1894"/>
                  </a:lnTo>
                  <a:lnTo>
                    <a:pt x="1010" y="1894"/>
                  </a:lnTo>
                  <a:lnTo>
                    <a:pt x="1006" y="1894"/>
                  </a:lnTo>
                  <a:lnTo>
                    <a:pt x="1006" y="1894"/>
                  </a:lnTo>
                  <a:lnTo>
                    <a:pt x="1006" y="1894"/>
                  </a:lnTo>
                  <a:lnTo>
                    <a:pt x="1008" y="1891"/>
                  </a:lnTo>
                  <a:lnTo>
                    <a:pt x="1008" y="1891"/>
                  </a:lnTo>
                  <a:lnTo>
                    <a:pt x="1010" y="1891"/>
                  </a:lnTo>
                  <a:lnTo>
                    <a:pt x="1010" y="1891"/>
                  </a:lnTo>
                  <a:lnTo>
                    <a:pt x="1010" y="1891"/>
                  </a:lnTo>
                  <a:lnTo>
                    <a:pt x="1010" y="1891"/>
                  </a:lnTo>
                  <a:lnTo>
                    <a:pt x="1010" y="1891"/>
                  </a:lnTo>
                  <a:lnTo>
                    <a:pt x="1010" y="1889"/>
                  </a:lnTo>
                  <a:lnTo>
                    <a:pt x="1010" y="1889"/>
                  </a:lnTo>
                  <a:lnTo>
                    <a:pt x="1010" y="1889"/>
                  </a:lnTo>
                  <a:lnTo>
                    <a:pt x="1010" y="1887"/>
                  </a:lnTo>
                  <a:lnTo>
                    <a:pt x="1008" y="1887"/>
                  </a:lnTo>
                  <a:lnTo>
                    <a:pt x="1008" y="1884"/>
                  </a:lnTo>
                  <a:lnTo>
                    <a:pt x="1008" y="1884"/>
                  </a:lnTo>
                  <a:lnTo>
                    <a:pt x="1010" y="1882"/>
                  </a:lnTo>
                  <a:lnTo>
                    <a:pt x="1010" y="1882"/>
                  </a:lnTo>
                  <a:lnTo>
                    <a:pt x="1013" y="1882"/>
                  </a:lnTo>
                  <a:lnTo>
                    <a:pt x="1015" y="1882"/>
                  </a:lnTo>
                  <a:lnTo>
                    <a:pt x="1015" y="1884"/>
                  </a:lnTo>
                  <a:lnTo>
                    <a:pt x="1018" y="1884"/>
                  </a:lnTo>
                  <a:lnTo>
                    <a:pt x="1018" y="1884"/>
                  </a:lnTo>
                  <a:lnTo>
                    <a:pt x="1018" y="1884"/>
                  </a:lnTo>
                  <a:lnTo>
                    <a:pt x="1018" y="1882"/>
                  </a:lnTo>
                  <a:lnTo>
                    <a:pt x="1018" y="1882"/>
                  </a:lnTo>
                  <a:lnTo>
                    <a:pt x="1018" y="1882"/>
                  </a:lnTo>
                  <a:lnTo>
                    <a:pt x="1018" y="1882"/>
                  </a:lnTo>
                  <a:lnTo>
                    <a:pt x="1015" y="1882"/>
                  </a:lnTo>
                  <a:lnTo>
                    <a:pt x="1018" y="1879"/>
                  </a:lnTo>
                  <a:lnTo>
                    <a:pt x="1018" y="1879"/>
                  </a:lnTo>
                  <a:lnTo>
                    <a:pt x="1018" y="1879"/>
                  </a:lnTo>
                  <a:lnTo>
                    <a:pt x="1018" y="1879"/>
                  </a:lnTo>
                  <a:lnTo>
                    <a:pt x="1018" y="1877"/>
                  </a:lnTo>
                  <a:lnTo>
                    <a:pt x="1018" y="1877"/>
                  </a:lnTo>
                  <a:lnTo>
                    <a:pt x="1018" y="1877"/>
                  </a:lnTo>
                  <a:lnTo>
                    <a:pt x="1018" y="1879"/>
                  </a:lnTo>
                  <a:lnTo>
                    <a:pt x="1015" y="1879"/>
                  </a:lnTo>
                  <a:lnTo>
                    <a:pt x="1015" y="1879"/>
                  </a:lnTo>
                  <a:lnTo>
                    <a:pt x="1015" y="1879"/>
                  </a:lnTo>
                  <a:lnTo>
                    <a:pt x="1015" y="1877"/>
                  </a:lnTo>
                  <a:lnTo>
                    <a:pt x="1015" y="1877"/>
                  </a:lnTo>
                  <a:lnTo>
                    <a:pt x="1015" y="1877"/>
                  </a:lnTo>
                  <a:lnTo>
                    <a:pt x="1015" y="1877"/>
                  </a:lnTo>
                  <a:lnTo>
                    <a:pt x="1015" y="1875"/>
                  </a:lnTo>
                  <a:lnTo>
                    <a:pt x="1015" y="1875"/>
                  </a:lnTo>
                  <a:lnTo>
                    <a:pt x="1015" y="1875"/>
                  </a:lnTo>
                  <a:lnTo>
                    <a:pt x="1013" y="1875"/>
                  </a:lnTo>
                  <a:lnTo>
                    <a:pt x="1015" y="1872"/>
                  </a:lnTo>
                  <a:lnTo>
                    <a:pt x="1013" y="1872"/>
                  </a:lnTo>
                  <a:lnTo>
                    <a:pt x="1013" y="1870"/>
                  </a:lnTo>
                  <a:lnTo>
                    <a:pt x="1013" y="1870"/>
                  </a:lnTo>
                  <a:lnTo>
                    <a:pt x="1013" y="1868"/>
                  </a:lnTo>
                  <a:lnTo>
                    <a:pt x="1013" y="1868"/>
                  </a:lnTo>
                  <a:lnTo>
                    <a:pt x="1013" y="1870"/>
                  </a:lnTo>
                  <a:lnTo>
                    <a:pt x="1013" y="1870"/>
                  </a:lnTo>
                  <a:lnTo>
                    <a:pt x="1015" y="1872"/>
                  </a:lnTo>
                  <a:lnTo>
                    <a:pt x="1015" y="1872"/>
                  </a:lnTo>
                  <a:lnTo>
                    <a:pt x="1018" y="1872"/>
                  </a:lnTo>
                  <a:lnTo>
                    <a:pt x="1018" y="1872"/>
                  </a:lnTo>
                  <a:lnTo>
                    <a:pt x="1018" y="1872"/>
                  </a:lnTo>
                  <a:lnTo>
                    <a:pt x="1018" y="1870"/>
                  </a:lnTo>
                  <a:lnTo>
                    <a:pt x="1018" y="1870"/>
                  </a:lnTo>
                  <a:lnTo>
                    <a:pt x="1020" y="1870"/>
                  </a:lnTo>
                  <a:lnTo>
                    <a:pt x="1018" y="1872"/>
                  </a:lnTo>
                  <a:lnTo>
                    <a:pt x="1018" y="1875"/>
                  </a:lnTo>
                  <a:lnTo>
                    <a:pt x="1020" y="1875"/>
                  </a:lnTo>
                  <a:lnTo>
                    <a:pt x="1020" y="1875"/>
                  </a:lnTo>
                  <a:lnTo>
                    <a:pt x="1022" y="1875"/>
                  </a:lnTo>
                  <a:lnTo>
                    <a:pt x="1025" y="1875"/>
                  </a:lnTo>
                  <a:lnTo>
                    <a:pt x="1025" y="1875"/>
                  </a:lnTo>
                  <a:lnTo>
                    <a:pt x="1025" y="1872"/>
                  </a:lnTo>
                  <a:lnTo>
                    <a:pt x="1025" y="1872"/>
                  </a:lnTo>
                  <a:lnTo>
                    <a:pt x="1025" y="1872"/>
                  </a:lnTo>
                  <a:lnTo>
                    <a:pt x="1027" y="1872"/>
                  </a:lnTo>
                  <a:lnTo>
                    <a:pt x="1027" y="1872"/>
                  </a:lnTo>
                  <a:lnTo>
                    <a:pt x="1027" y="1872"/>
                  </a:lnTo>
                  <a:lnTo>
                    <a:pt x="1027" y="1870"/>
                  </a:lnTo>
                  <a:lnTo>
                    <a:pt x="1027" y="1870"/>
                  </a:lnTo>
                  <a:lnTo>
                    <a:pt x="1029" y="1870"/>
                  </a:lnTo>
                  <a:lnTo>
                    <a:pt x="1029" y="1868"/>
                  </a:lnTo>
                  <a:lnTo>
                    <a:pt x="1032" y="1868"/>
                  </a:lnTo>
                  <a:lnTo>
                    <a:pt x="1032" y="1870"/>
                  </a:lnTo>
                  <a:lnTo>
                    <a:pt x="1032" y="1870"/>
                  </a:lnTo>
                  <a:lnTo>
                    <a:pt x="1032" y="1872"/>
                  </a:lnTo>
                  <a:lnTo>
                    <a:pt x="1029" y="1872"/>
                  </a:lnTo>
                  <a:lnTo>
                    <a:pt x="1032" y="1872"/>
                  </a:lnTo>
                  <a:lnTo>
                    <a:pt x="1032" y="1875"/>
                  </a:lnTo>
                  <a:lnTo>
                    <a:pt x="1034" y="1872"/>
                  </a:lnTo>
                  <a:lnTo>
                    <a:pt x="1036" y="1875"/>
                  </a:lnTo>
                  <a:lnTo>
                    <a:pt x="1039" y="1875"/>
                  </a:lnTo>
                  <a:lnTo>
                    <a:pt x="1041" y="1875"/>
                  </a:lnTo>
                  <a:lnTo>
                    <a:pt x="1041" y="1872"/>
                  </a:lnTo>
                  <a:lnTo>
                    <a:pt x="1041" y="1872"/>
                  </a:lnTo>
                  <a:lnTo>
                    <a:pt x="1041" y="1872"/>
                  </a:lnTo>
                  <a:lnTo>
                    <a:pt x="1041" y="1870"/>
                  </a:lnTo>
                  <a:lnTo>
                    <a:pt x="1041" y="1870"/>
                  </a:lnTo>
                  <a:lnTo>
                    <a:pt x="1041" y="1868"/>
                  </a:lnTo>
                  <a:lnTo>
                    <a:pt x="1041" y="1868"/>
                  </a:lnTo>
                  <a:lnTo>
                    <a:pt x="1041" y="1865"/>
                  </a:lnTo>
                  <a:lnTo>
                    <a:pt x="1041" y="1865"/>
                  </a:lnTo>
                  <a:lnTo>
                    <a:pt x="1041" y="1863"/>
                  </a:lnTo>
                  <a:lnTo>
                    <a:pt x="1039" y="1863"/>
                  </a:lnTo>
                  <a:lnTo>
                    <a:pt x="1029" y="1863"/>
                  </a:lnTo>
                  <a:lnTo>
                    <a:pt x="1025" y="1863"/>
                  </a:lnTo>
                  <a:lnTo>
                    <a:pt x="1025" y="1863"/>
                  </a:lnTo>
                  <a:lnTo>
                    <a:pt x="1025" y="1861"/>
                  </a:lnTo>
                  <a:lnTo>
                    <a:pt x="1027" y="1861"/>
                  </a:lnTo>
                  <a:lnTo>
                    <a:pt x="1027" y="1861"/>
                  </a:lnTo>
                  <a:lnTo>
                    <a:pt x="1027" y="1861"/>
                  </a:lnTo>
                  <a:lnTo>
                    <a:pt x="1027" y="1861"/>
                  </a:lnTo>
                  <a:lnTo>
                    <a:pt x="1022" y="1858"/>
                  </a:lnTo>
                  <a:lnTo>
                    <a:pt x="1022" y="1858"/>
                  </a:lnTo>
                  <a:lnTo>
                    <a:pt x="1020" y="1856"/>
                  </a:lnTo>
                  <a:lnTo>
                    <a:pt x="1020" y="1853"/>
                  </a:lnTo>
                  <a:lnTo>
                    <a:pt x="1018" y="1853"/>
                  </a:lnTo>
                  <a:lnTo>
                    <a:pt x="1018" y="1853"/>
                  </a:lnTo>
                  <a:lnTo>
                    <a:pt x="1015" y="1851"/>
                  </a:lnTo>
                  <a:lnTo>
                    <a:pt x="1018" y="1851"/>
                  </a:lnTo>
                  <a:lnTo>
                    <a:pt x="1018" y="1849"/>
                  </a:lnTo>
                  <a:lnTo>
                    <a:pt x="1022" y="1849"/>
                  </a:lnTo>
                  <a:lnTo>
                    <a:pt x="1025" y="1849"/>
                  </a:lnTo>
                  <a:lnTo>
                    <a:pt x="1025" y="1849"/>
                  </a:lnTo>
                  <a:lnTo>
                    <a:pt x="1029" y="1851"/>
                  </a:lnTo>
                  <a:lnTo>
                    <a:pt x="1029" y="1851"/>
                  </a:lnTo>
                  <a:lnTo>
                    <a:pt x="1032" y="1851"/>
                  </a:lnTo>
                  <a:lnTo>
                    <a:pt x="1032" y="1849"/>
                  </a:lnTo>
                  <a:lnTo>
                    <a:pt x="1032" y="1849"/>
                  </a:lnTo>
                  <a:lnTo>
                    <a:pt x="1029" y="1846"/>
                  </a:lnTo>
                  <a:lnTo>
                    <a:pt x="1029" y="1846"/>
                  </a:lnTo>
                  <a:lnTo>
                    <a:pt x="1029" y="1844"/>
                  </a:lnTo>
                  <a:lnTo>
                    <a:pt x="1029" y="1844"/>
                  </a:lnTo>
                  <a:lnTo>
                    <a:pt x="1029" y="1844"/>
                  </a:lnTo>
                  <a:lnTo>
                    <a:pt x="1029" y="1844"/>
                  </a:lnTo>
                  <a:lnTo>
                    <a:pt x="1029" y="1844"/>
                  </a:lnTo>
                  <a:lnTo>
                    <a:pt x="1032" y="1844"/>
                  </a:lnTo>
                  <a:lnTo>
                    <a:pt x="1036" y="1846"/>
                  </a:lnTo>
                  <a:lnTo>
                    <a:pt x="1041" y="1846"/>
                  </a:lnTo>
                  <a:lnTo>
                    <a:pt x="1046" y="1846"/>
                  </a:lnTo>
                  <a:lnTo>
                    <a:pt x="1048" y="1846"/>
                  </a:lnTo>
                  <a:lnTo>
                    <a:pt x="1051" y="1849"/>
                  </a:lnTo>
                  <a:lnTo>
                    <a:pt x="1058" y="1849"/>
                  </a:lnTo>
                  <a:lnTo>
                    <a:pt x="1060" y="1849"/>
                  </a:lnTo>
                  <a:lnTo>
                    <a:pt x="1062" y="1846"/>
                  </a:lnTo>
                  <a:lnTo>
                    <a:pt x="1062" y="1846"/>
                  </a:lnTo>
                  <a:lnTo>
                    <a:pt x="1060" y="1846"/>
                  </a:lnTo>
                  <a:lnTo>
                    <a:pt x="1060" y="1846"/>
                  </a:lnTo>
                  <a:lnTo>
                    <a:pt x="1060" y="1844"/>
                  </a:lnTo>
                  <a:lnTo>
                    <a:pt x="1062" y="1844"/>
                  </a:lnTo>
                  <a:lnTo>
                    <a:pt x="1065" y="1844"/>
                  </a:lnTo>
                  <a:lnTo>
                    <a:pt x="1067" y="1842"/>
                  </a:lnTo>
                  <a:lnTo>
                    <a:pt x="1067" y="1839"/>
                  </a:lnTo>
                  <a:lnTo>
                    <a:pt x="1067" y="1837"/>
                  </a:lnTo>
                  <a:lnTo>
                    <a:pt x="1070" y="1837"/>
                  </a:lnTo>
                  <a:lnTo>
                    <a:pt x="1070" y="1837"/>
                  </a:lnTo>
                  <a:lnTo>
                    <a:pt x="1072" y="1834"/>
                  </a:lnTo>
                  <a:lnTo>
                    <a:pt x="1072" y="1834"/>
                  </a:lnTo>
                  <a:lnTo>
                    <a:pt x="1072" y="1832"/>
                  </a:lnTo>
                  <a:lnTo>
                    <a:pt x="1074" y="1832"/>
                  </a:lnTo>
                  <a:lnTo>
                    <a:pt x="1081" y="1832"/>
                  </a:lnTo>
                  <a:lnTo>
                    <a:pt x="1084" y="1832"/>
                  </a:lnTo>
                  <a:lnTo>
                    <a:pt x="1084" y="1830"/>
                  </a:lnTo>
                  <a:lnTo>
                    <a:pt x="1084" y="1830"/>
                  </a:lnTo>
                  <a:lnTo>
                    <a:pt x="1086" y="1830"/>
                  </a:lnTo>
                  <a:lnTo>
                    <a:pt x="1086" y="1830"/>
                  </a:lnTo>
                  <a:lnTo>
                    <a:pt x="1086" y="1830"/>
                  </a:lnTo>
                  <a:lnTo>
                    <a:pt x="1086" y="1827"/>
                  </a:lnTo>
                  <a:lnTo>
                    <a:pt x="1086" y="1827"/>
                  </a:lnTo>
                  <a:lnTo>
                    <a:pt x="1084" y="1827"/>
                  </a:lnTo>
                  <a:lnTo>
                    <a:pt x="1084" y="1827"/>
                  </a:lnTo>
                  <a:lnTo>
                    <a:pt x="1086" y="1827"/>
                  </a:lnTo>
                  <a:lnTo>
                    <a:pt x="1086" y="1825"/>
                  </a:lnTo>
                  <a:lnTo>
                    <a:pt x="1086" y="1825"/>
                  </a:lnTo>
                  <a:lnTo>
                    <a:pt x="1086" y="1825"/>
                  </a:lnTo>
                  <a:lnTo>
                    <a:pt x="1086" y="1825"/>
                  </a:lnTo>
                  <a:lnTo>
                    <a:pt x="1086" y="1823"/>
                  </a:lnTo>
                  <a:lnTo>
                    <a:pt x="1086" y="1823"/>
                  </a:lnTo>
                  <a:lnTo>
                    <a:pt x="1089" y="1823"/>
                  </a:lnTo>
                  <a:lnTo>
                    <a:pt x="1089" y="1820"/>
                  </a:lnTo>
                  <a:lnTo>
                    <a:pt x="1089" y="1820"/>
                  </a:lnTo>
                  <a:lnTo>
                    <a:pt x="1089" y="1820"/>
                  </a:lnTo>
                  <a:lnTo>
                    <a:pt x="1086" y="1820"/>
                  </a:lnTo>
                  <a:lnTo>
                    <a:pt x="1086" y="1818"/>
                  </a:lnTo>
                  <a:lnTo>
                    <a:pt x="1086" y="1818"/>
                  </a:lnTo>
                  <a:lnTo>
                    <a:pt x="1089" y="1818"/>
                  </a:lnTo>
                  <a:lnTo>
                    <a:pt x="1086" y="1816"/>
                  </a:lnTo>
                  <a:lnTo>
                    <a:pt x="1086" y="1813"/>
                  </a:lnTo>
                  <a:lnTo>
                    <a:pt x="1086" y="1813"/>
                  </a:lnTo>
                  <a:lnTo>
                    <a:pt x="1086" y="1813"/>
                  </a:lnTo>
                  <a:lnTo>
                    <a:pt x="1086" y="1813"/>
                  </a:lnTo>
                  <a:lnTo>
                    <a:pt x="1086" y="1811"/>
                  </a:lnTo>
                  <a:lnTo>
                    <a:pt x="1086" y="1811"/>
                  </a:lnTo>
                  <a:lnTo>
                    <a:pt x="1084" y="1811"/>
                  </a:lnTo>
                  <a:lnTo>
                    <a:pt x="1084" y="1811"/>
                  </a:lnTo>
                  <a:lnTo>
                    <a:pt x="1084" y="1808"/>
                  </a:lnTo>
                  <a:lnTo>
                    <a:pt x="1084" y="1808"/>
                  </a:lnTo>
                  <a:lnTo>
                    <a:pt x="1084" y="1811"/>
                  </a:lnTo>
                  <a:lnTo>
                    <a:pt x="1084" y="1811"/>
                  </a:lnTo>
                  <a:lnTo>
                    <a:pt x="1084" y="1808"/>
                  </a:lnTo>
                  <a:lnTo>
                    <a:pt x="1084" y="1808"/>
                  </a:lnTo>
                  <a:lnTo>
                    <a:pt x="1084" y="1808"/>
                  </a:lnTo>
                  <a:lnTo>
                    <a:pt x="1084" y="1808"/>
                  </a:lnTo>
                  <a:lnTo>
                    <a:pt x="1084" y="1806"/>
                  </a:lnTo>
                  <a:lnTo>
                    <a:pt x="1084" y="1806"/>
                  </a:lnTo>
                  <a:lnTo>
                    <a:pt x="1084" y="1806"/>
                  </a:lnTo>
                  <a:lnTo>
                    <a:pt x="1084" y="1804"/>
                  </a:lnTo>
                  <a:lnTo>
                    <a:pt x="1084" y="1804"/>
                  </a:lnTo>
                  <a:lnTo>
                    <a:pt x="1084" y="1804"/>
                  </a:lnTo>
                  <a:lnTo>
                    <a:pt x="1084" y="1801"/>
                  </a:lnTo>
                  <a:lnTo>
                    <a:pt x="1084" y="1801"/>
                  </a:lnTo>
                  <a:lnTo>
                    <a:pt x="1081" y="1801"/>
                  </a:lnTo>
                  <a:lnTo>
                    <a:pt x="1081" y="1801"/>
                  </a:lnTo>
                  <a:lnTo>
                    <a:pt x="1081" y="1799"/>
                  </a:lnTo>
                  <a:lnTo>
                    <a:pt x="1081" y="1799"/>
                  </a:lnTo>
                  <a:lnTo>
                    <a:pt x="1081" y="1797"/>
                  </a:lnTo>
                  <a:lnTo>
                    <a:pt x="1084" y="1797"/>
                  </a:lnTo>
                  <a:lnTo>
                    <a:pt x="1084" y="1797"/>
                  </a:lnTo>
                  <a:lnTo>
                    <a:pt x="1084" y="1794"/>
                  </a:lnTo>
                  <a:lnTo>
                    <a:pt x="1081" y="1794"/>
                  </a:lnTo>
                  <a:lnTo>
                    <a:pt x="1079" y="1794"/>
                  </a:lnTo>
                  <a:lnTo>
                    <a:pt x="1077" y="1794"/>
                  </a:lnTo>
                  <a:lnTo>
                    <a:pt x="1074" y="1792"/>
                  </a:lnTo>
                  <a:lnTo>
                    <a:pt x="1072" y="1792"/>
                  </a:lnTo>
                  <a:lnTo>
                    <a:pt x="1072" y="1792"/>
                  </a:lnTo>
                  <a:lnTo>
                    <a:pt x="1072" y="1792"/>
                  </a:lnTo>
                  <a:lnTo>
                    <a:pt x="1070" y="1790"/>
                  </a:lnTo>
                  <a:lnTo>
                    <a:pt x="1072" y="1790"/>
                  </a:lnTo>
                  <a:lnTo>
                    <a:pt x="1077" y="1792"/>
                  </a:lnTo>
                  <a:lnTo>
                    <a:pt x="1077" y="1792"/>
                  </a:lnTo>
                  <a:lnTo>
                    <a:pt x="1079" y="1792"/>
                  </a:lnTo>
                  <a:lnTo>
                    <a:pt x="1072" y="1790"/>
                  </a:lnTo>
                  <a:lnTo>
                    <a:pt x="1070" y="1787"/>
                  </a:lnTo>
                  <a:lnTo>
                    <a:pt x="1070" y="1787"/>
                  </a:lnTo>
                  <a:lnTo>
                    <a:pt x="1067" y="1787"/>
                  </a:lnTo>
                  <a:lnTo>
                    <a:pt x="1067" y="1787"/>
                  </a:lnTo>
                  <a:lnTo>
                    <a:pt x="1067" y="1787"/>
                  </a:lnTo>
                  <a:lnTo>
                    <a:pt x="1067" y="1787"/>
                  </a:lnTo>
                  <a:lnTo>
                    <a:pt x="1065" y="1787"/>
                  </a:lnTo>
                  <a:lnTo>
                    <a:pt x="1065" y="1787"/>
                  </a:lnTo>
                  <a:lnTo>
                    <a:pt x="1062" y="1785"/>
                  </a:lnTo>
                  <a:lnTo>
                    <a:pt x="1062" y="1785"/>
                  </a:lnTo>
                  <a:lnTo>
                    <a:pt x="1055" y="1785"/>
                  </a:lnTo>
                  <a:lnTo>
                    <a:pt x="1055" y="1785"/>
                  </a:lnTo>
                  <a:lnTo>
                    <a:pt x="1055" y="1787"/>
                  </a:lnTo>
                  <a:lnTo>
                    <a:pt x="1053" y="1787"/>
                  </a:lnTo>
                  <a:lnTo>
                    <a:pt x="1053" y="1787"/>
                  </a:lnTo>
                  <a:lnTo>
                    <a:pt x="1053" y="1785"/>
                  </a:lnTo>
                  <a:lnTo>
                    <a:pt x="1053" y="1785"/>
                  </a:lnTo>
                  <a:lnTo>
                    <a:pt x="1053" y="1785"/>
                  </a:lnTo>
                  <a:lnTo>
                    <a:pt x="1053" y="1782"/>
                  </a:lnTo>
                  <a:lnTo>
                    <a:pt x="1048" y="1780"/>
                  </a:lnTo>
                  <a:lnTo>
                    <a:pt x="1046" y="1780"/>
                  </a:lnTo>
                  <a:lnTo>
                    <a:pt x="1046" y="1780"/>
                  </a:lnTo>
                  <a:lnTo>
                    <a:pt x="1044" y="1780"/>
                  </a:lnTo>
                  <a:lnTo>
                    <a:pt x="1044" y="1778"/>
                  </a:lnTo>
                  <a:lnTo>
                    <a:pt x="1044" y="1778"/>
                  </a:lnTo>
                  <a:lnTo>
                    <a:pt x="1041" y="1778"/>
                  </a:lnTo>
                  <a:lnTo>
                    <a:pt x="1041" y="1775"/>
                  </a:lnTo>
                  <a:lnTo>
                    <a:pt x="1041" y="1775"/>
                  </a:lnTo>
                  <a:lnTo>
                    <a:pt x="1041" y="1775"/>
                  </a:lnTo>
                  <a:lnTo>
                    <a:pt x="1041" y="1773"/>
                  </a:lnTo>
                  <a:lnTo>
                    <a:pt x="1041" y="1773"/>
                  </a:lnTo>
                  <a:lnTo>
                    <a:pt x="1041" y="1773"/>
                  </a:lnTo>
                  <a:lnTo>
                    <a:pt x="1039" y="1771"/>
                  </a:lnTo>
                  <a:lnTo>
                    <a:pt x="1034" y="1768"/>
                  </a:lnTo>
                  <a:lnTo>
                    <a:pt x="1034" y="1768"/>
                  </a:lnTo>
                  <a:lnTo>
                    <a:pt x="1032" y="1768"/>
                  </a:lnTo>
                  <a:lnTo>
                    <a:pt x="1029" y="1771"/>
                  </a:lnTo>
                  <a:lnTo>
                    <a:pt x="1027" y="1771"/>
                  </a:lnTo>
                  <a:lnTo>
                    <a:pt x="1027" y="1773"/>
                  </a:lnTo>
                  <a:lnTo>
                    <a:pt x="1025" y="1775"/>
                  </a:lnTo>
                  <a:lnTo>
                    <a:pt x="1025" y="1775"/>
                  </a:lnTo>
                  <a:lnTo>
                    <a:pt x="1025" y="1775"/>
                  </a:lnTo>
                  <a:lnTo>
                    <a:pt x="1022" y="1775"/>
                  </a:lnTo>
                  <a:lnTo>
                    <a:pt x="1022" y="1778"/>
                  </a:lnTo>
                  <a:lnTo>
                    <a:pt x="1022" y="1778"/>
                  </a:lnTo>
                  <a:lnTo>
                    <a:pt x="1020" y="1778"/>
                  </a:lnTo>
                  <a:lnTo>
                    <a:pt x="1018" y="1780"/>
                  </a:lnTo>
                  <a:lnTo>
                    <a:pt x="1018" y="1780"/>
                  </a:lnTo>
                  <a:lnTo>
                    <a:pt x="1020" y="1782"/>
                  </a:lnTo>
                  <a:lnTo>
                    <a:pt x="1018" y="1785"/>
                  </a:lnTo>
                  <a:lnTo>
                    <a:pt x="1018" y="1785"/>
                  </a:lnTo>
                  <a:lnTo>
                    <a:pt x="1018" y="1785"/>
                  </a:lnTo>
                  <a:lnTo>
                    <a:pt x="1015" y="1782"/>
                  </a:lnTo>
                  <a:lnTo>
                    <a:pt x="1013" y="1782"/>
                  </a:lnTo>
                  <a:lnTo>
                    <a:pt x="1013" y="1782"/>
                  </a:lnTo>
                  <a:lnTo>
                    <a:pt x="1013" y="1785"/>
                  </a:lnTo>
                  <a:lnTo>
                    <a:pt x="1013" y="1785"/>
                  </a:lnTo>
                  <a:lnTo>
                    <a:pt x="1013" y="1785"/>
                  </a:lnTo>
                  <a:lnTo>
                    <a:pt x="1013" y="1785"/>
                  </a:lnTo>
                  <a:lnTo>
                    <a:pt x="1013" y="1785"/>
                  </a:lnTo>
                  <a:lnTo>
                    <a:pt x="1013" y="1785"/>
                  </a:lnTo>
                  <a:lnTo>
                    <a:pt x="1010" y="1785"/>
                  </a:lnTo>
                  <a:lnTo>
                    <a:pt x="1010" y="1785"/>
                  </a:lnTo>
                  <a:lnTo>
                    <a:pt x="1010" y="1787"/>
                  </a:lnTo>
                  <a:lnTo>
                    <a:pt x="1008" y="1787"/>
                  </a:lnTo>
                  <a:lnTo>
                    <a:pt x="1008" y="1787"/>
                  </a:lnTo>
                  <a:lnTo>
                    <a:pt x="1006" y="1785"/>
                  </a:lnTo>
                  <a:lnTo>
                    <a:pt x="1006" y="1785"/>
                  </a:lnTo>
                  <a:lnTo>
                    <a:pt x="1010" y="1782"/>
                  </a:lnTo>
                  <a:lnTo>
                    <a:pt x="1010" y="1780"/>
                  </a:lnTo>
                  <a:lnTo>
                    <a:pt x="1013" y="1780"/>
                  </a:lnTo>
                  <a:lnTo>
                    <a:pt x="1013" y="1778"/>
                  </a:lnTo>
                  <a:lnTo>
                    <a:pt x="1013" y="1778"/>
                  </a:lnTo>
                  <a:lnTo>
                    <a:pt x="1013" y="1775"/>
                  </a:lnTo>
                  <a:lnTo>
                    <a:pt x="1013" y="1775"/>
                  </a:lnTo>
                  <a:lnTo>
                    <a:pt x="1015" y="1778"/>
                  </a:lnTo>
                  <a:lnTo>
                    <a:pt x="1015" y="1778"/>
                  </a:lnTo>
                  <a:lnTo>
                    <a:pt x="1015" y="1778"/>
                  </a:lnTo>
                  <a:lnTo>
                    <a:pt x="1018" y="1775"/>
                  </a:lnTo>
                  <a:lnTo>
                    <a:pt x="1020" y="1775"/>
                  </a:lnTo>
                  <a:lnTo>
                    <a:pt x="1020" y="1775"/>
                  </a:lnTo>
                  <a:lnTo>
                    <a:pt x="1018" y="1775"/>
                  </a:lnTo>
                  <a:lnTo>
                    <a:pt x="1018" y="1775"/>
                  </a:lnTo>
                  <a:lnTo>
                    <a:pt x="1018" y="1773"/>
                  </a:lnTo>
                  <a:lnTo>
                    <a:pt x="1020" y="1771"/>
                  </a:lnTo>
                  <a:lnTo>
                    <a:pt x="1020" y="1771"/>
                  </a:lnTo>
                  <a:lnTo>
                    <a:pt x="1022" y="1771"/>
                  </a:lnTo>
                  <a:lnTo>
                    <a:pt x="1020" y="1771"/>
                  </a:lnTo>
                  <a:lnTo>
                    <a:pt x="1018" y="1768"/>
                  </a:lnTo>
                  <a:lnTo>
                    <a:pt x="1018" y="1768"/>
                  </a:lnTo>
                  <a:lnTo>
                    <a:pt x="1015" y="1768"/>
                  </a:lnTo>
                  <a:lnTo>
                    <a:pt x="1015" y="1768"/>
                  </a:lnTo>
                  <a:lnTo>
                    <a:pt x="1015" y="1768"/>
                  </a:lnTo>
                  <a:lnTo>
                    <a:pt x="1013" y="1768"/>
                  </a:lnTo>
                  <a:lnTo>
                    <a:pt x="1008" y="1768"/>
                  </a:lnTo>
                  <a:lnTo>
                    <a:pt x="1008" y="1768"/>
                  </a:lnTo>
                  <a:lnTo>
                    <a:pt x="1008" y="1763"/>
                  </a:lnTo>
                  <a:lnTo>
                    <a:pt x="1006" y="1763"/>
                  </a:lnTo>
                  <a:lnTo>
                    <a:pt x="1003" y="1761"/>
                  </a:lnTo>
                  <a:lnTo>
                    <a:pt x="1003" y="1761"/>
                  </a:lnTo>
                  <a:lnTo>
                    <a:pt x="1001" y="1763"/>
                  </a:lnTo>
                  <a:lnTo>
                    <a:pt x="1001" y="1766"/>
                  </a:lnTo>
                  <a:lnTo>
                    <a:pt x="1001" y="1766"/>
                  </a:lnTo>
                  <a:lnTo>
                    <a:pt x="999" y="1766"/>
                  </a:lnTo>
                  <a:lnTo>
                    <a:pt x="994" y="1761"/>
                  </a:lnTo>
                  <a:lnTo>
                    <a:pt x="987" y="1761"/>
                  </a:lnTo>
                  <a:lnTo>
                    <a:pt x="984" y="1759"/>
                  </a:lnTo>
                  <a:lnTo>
                    <a:pt x="980" y="1759"/>
                  </a:lnTo>
                  <a:lnTo>
                    <a:pt x="980" y="1759"/>
                  </a:lnTo>
                  <a:lnTo>
                    <a:pt x="977" y="1756"/>
                  </a:lnTo>
                  <a:lnTo>
                    <a:pt x="977" y="1756"/>
                  </a:lnTo>
                  <a:lnTo>
                    <a:pt x="975" y="1756"/>
                  </a:lnTo>
                  <a:lnTo>
                    <a:pt x="970" y="1752"/>
                  </a:lnTo>
                  <a:lnTo>
                    <a:pt x="968" y="1752"/>
                  </a:lnTo>
                  <a:lnTo>
                    <a:pt x="965" y="1754"/>
                  </a:lnTo>
                  <a:lnTo>
                    <a:pt x="965" y="1754"/>
                  </a:lnTo>
                  <a:lnTo>
                    <a:pt x="965" y="1754"/>
                  </a:lnTo>
                  <a:lnTo>
                    <a:pt x="965" y="1754"/>
                  </a:lnTo>
                  <a:lnTo>
                    <a:pt x="965" y="1754"/>
                  </a:lnTo>
                  <a:lnTo>
                    <a:pt x="965" y="1756"/>
                  </a:lnTo>
                  <a:lnTo>
                    <a:pt x="968" y="1759"/>
                  </a:lnTo>
                  <a:lnTo>
                    <a:pt x="970" y="1761"/>
                  </a:lnTo>
                  <a:lnTo>
                    <a:pt x="970" y="1761"/>
                  </a:lnTo>
                  <a:lnTo>
                    <a:pt x="970" y="1761"/>
                  </a:lnTo>
                  <a:lnTo>
                    <a:pt x="973" y="1761"/>
                  </a:lnTo>
                  <a:lnTo>
                    <a:pt x="973" y="1761"/>
                  </a:lnTo>
                  <a:lnTo>
                    <a:pt x="975" y="1761"/>
                  </a:lnTo>
                  <a:lnTo>
                    <a:pt x="975" y="1763"/>
                  </a:lnTo>
                  <a:lnTo>
                    <a:pt x="973" y="1763"/>
                  </a:lnTo>
                  <a:lnTo>
                    <a:pt x="973" y="1763"/>
                  </a:lnTo>
                  <a:lnTo>
                    <a:pt x="970" y="1763"/>
                  </a:lnTo>
                  <a:lnTo>
                    <a:pt x="968" y="1763"/>
                  </a:lnTo>
                  <a:lnTo>
                    <a:pt x="968" y="1763"/>
                  </a:lnTo>
                  <a:lnTo>
                    <a:pt x="970" y="1763"/>
                  </a:lnTo>
                  <a:lnTo>
                    <a:pt x="970" y="1766"/>
                  </a:lnTo>
                  <a:lnTo>
                    <a:pt x="970" y="1766"/>
                  </a:lnTo>
                  <a:lnTo>
                    <a:pt x="970" y="1766"/>
                  </a:lnTo>
                  <a:lnTo>
                    <a:pt x="968" y="1763"/>
                  </a:lnTo>
                  <a:lnTo>
                    <a:pt x="965" y="1763"/>
                  </a:lnTo>
                  <a:lnTo>
                    <a:pt x="963" y="1763"/>
                  </a:lnTo>
                  <a:lnTo>
                    <a:pt x="963" y="1763"/>
                  </a:lnTo>
                  <a:lnTo>
                    <a:pt x="958" y="1761"/>
                  </a:lnTo>
                  <a:lnTo>
                    <a:pt x="958" y="1761"/>
                  </a:lnTo>
                  <a:lnTo>
                    <a:pt x="956" y="1759"/>
                  </a:lnTo>
                  <a:lnTo>
                    <a:pt x="956" y="1759"/>
                  </a:lnTo>
                  <a:lnTo>
                    <a:pt x="956" y="1756"/>
                  </a:lnTo>
                  <a:lnTo>
                    <a:pt x="956" y="1756"/>
                  </a:lnTo>
                  <a:lnTo>
                    <a:pt x="956" y="1754"/>
                  </a:lnTo>
                  <a:lnTo>
                    <a:pt x="954" y="1754"/>
                  </a:lnTo>
                  <a:lnTo>
                    <a:pt x="954" y="1754"/>
                  </a:lnTo>
                  <a:lnTo>
                    <a:pt x="954" y="1754"/>
                  </a:lnTo>
                  <a:lnTo>
                    <a:pt x="951" y="1754"/>
                  </a:lnTo>
                  <a:lnTo>
                    <a:pt x="951" y="1754"/>
                  </a:lnTo>
                  <a:lnTo>
                    <a:pt x="951" y="1752"/>
                  </a:lnTo>
                  <a:lnTo>
                    <a:pt x="951" y="1752"/>
                  </a:lnTo>
                  <a:lnTo>
                    <a:pt x="951" y="1752"/>
                  </a:lnTo>
                  <a:lnTo>
                    <a:pt x="958" y="1752"/>
                  </a:lnTo>
                  <a:lnTo>
                    <a:pt x="961" y="1749"/>
                  </a:lnTo>
                  <a:lnTo>
                    <a:pt x="961" y="1749"/>
                  </a:lnTo>
                  <a:lnTo>
                    <a:pt x="958" y="1749"/>
                  </a:lnTo>
                  <a:lnTo>
                    <a:pt x="958" y="1749"/>
                  </a:lnTo>
                  <a:lnTo>
                    <a:pt x="958" y="1749"/>
                  </a:lnTo>
                  <a:lnTo>
                    <a:pt x="961" y="1747"/>
                  </a:lnTo>
                  <a:lnTo>
                    <a:pt x="961" y="1747"/>
                  </a:lnTo>
                  <a:lnTo>
                    <a:pt x="961" y="1747"/>
                  </a:lnTo>
                  <a:lnTo>
                    <a:pt x="958" y="1747"/>
                  </a:lnTo>
                  <a:lnTo>
                    <a:pt x="958" y="1747"/>
                  </a:lnTo>
                  <a:lnTo>
                    <a:pt x="958" y="1745"/>
                  </a:lnTo>
                  <a:lnTo>
                    <a:pt x="956" y="1742"/>
                  </a:lnTo>
                  <a:lnTo>
                    <a:pt x="956" y="1742"/>
                  </a:lnTo>
                  <a:lnTo>
                    <a:pt x="956" y="1742"/>
                  </a:lnTo>
                  <a:lnTo>
                    <a:pt x="954" y="1740"/>
                  </a:lnTo>
                  <a:lnTo>
                    <a:pt x="954" y="1740"/>
                  </a:lnTo>
                  <a:lnTo>
                    <a:pt x="954" y="1737"/>
                  </a:lnTo>
                  <a:lnTo>
                    <a:pt x="954" y="1737"/>
                  </a:lnTo>
                  <a:lnTo>
                    <a:pt x="954" y="1737"/>
                  </a:lnTo>
                  <a:lnTo>
                    <a:pt x="954" y="1737"/>
                  </a:lnTo>
                  <a:lnTo>
                    <a:pt x="949" y="1733"/>
                  </a:lnTo>
                  <a:lnTo>
                    <a:pt x="951" y="1733"/>
                  </a:lnTo>
                  <a:lnTo>
                    <a:pt x="951" y="1733"/>
                  </a:lnTo>
                  <a:lnTo>
                    <a:pt x="951" y="1735"/>
                  </a:lnTo>
                  <a:lnTo>
                    <a:pt x="954" y="1735"/>
                  </a:lnTo>
                  <a:lnTo>
                    <a:pt x="956" y="1735"/>
                  </a:lnTo>
                  <a:lnTo>
                    <a:pt x="956" y="1735"/>
                  </a:lnTo>
                  <a:lnTo>
                    <a:pt x="956" y="1735"/>
                  </a:lnTo>
                  <a:lnTo>
                    <a:pt x="956" y="1740"/>
                  </a:lnTo>
                  <a:lnTo>
                    <a:pt x="956" y="1740"/>
                  </a:lnTo>
                  <a:lnTo>
                    <a:pt x="958" y="1742"/>
                  </a:lnTo>
                  <a:lnTo>
                    <a:pt x="958" y="1742"/>
                  </a:lnTo>
                  <a:lnTo>
                    <a:pt x="961" y="1742"/>
                  </a:lnTo>
                  <a:lnTo>
                    <a:pt x="961" y="1745"/>
                  </a:lnTo>
                  <a:lnTo>
                    <a:pt x="963" y="1747"/>
                  </a:lnTo>
                  <a:lnTo>
                    <a:pt x="965" y="1747"/>
                  </a:lnTo>
                  <a:lnTo>
                    <a:pt x="965" y="1747"/>
                  </a:lnTo>
                  <a:lnTo>
                    <a:pt x="968" y="1747"/>
                  </a:lnTo>
                  <a:lnTo>
                    <a:pt x="970" y="1749"/>
                  </a:lnTo>
                  <a:lnTo>
                    <a:pt x="977" y="1752"/>
                  </a:lnTo>
                  <a:lnTo>
                    <a:pt x="977" y="1752"/>
                  </a:lnTo>
                  <a:lnTo>
                    <a:pt x="980" y="1754"/>
                  </a:lnTo>
                  <a:lnTo>
                    <a:pt x="980" y="1754"/>
                  </a:lnTo>
                  <a:lnTo>
                    <a:pt x="984" y="1754"/>
                  </a:lnTo>
                  <a:lnTo>
                    <a:pt x="984" y="1754"/>
                  </a:lnTo>
                  <a:lnTo>
                    <a:pt x="984" y="1754"/>
                  </a:lnTo>
                  <a:lnTo>
                    <a:pt x="987" y="1754"/>
                  </a:lnTo>
                  <a:lnTo>
                    <a:pt x="987" y="1756"/>
                  </a:lnTo>
                  <a:lnTo>
                    <a:pt x="987" y="1756"/>
                  </a:lnTo>
                  <a:lnTo>
                    <a:pt x="989" y="1756"/>
                  </a:lnTo>
                  <a:lnTo>
                    <a:pt x="989" y="1756"/>
                  </a:lnTo>
                  <a:lnTo>
                    <a:pt x="989" y="1756"/>
                  </a:lnTo>
                  <a:lnTo>
                    <a:pt x="992" y="1756"/>
                  </a:lnTo>
                  <a:lnTo>
                    <a:pt x="994" y="1756"/>
                  </a:lnTo>
                  <a:lnTo>
                    <a:pt x="994" y="1759"/>
                  </a:lnTo>
                  <a:lnTo>
                    <a:pt x="1003" y="1761"/>
                  </a:lnTo>
                  <a:lnTo>
                    <a:pt x="1006" y="1761"/>
                  </a:lnTo>
                  <a:lnTo>
                    <a:pt x="1008" y="1763"/>
                  </a:lnTo>
                  <a:lnTo>
                    <a:pt x="1010" y="1766"/>
                  </a:lnTo>
                  <a:lnTo>
                    <a:pt x="1013" y="1763"/>
                  </a:lnTo>
                  <a:lnTo>
                    <a:pt x="1018" y="1766"/>
                  </a:lnTo>
                  <a:lnTo>
                    <a:pt x="1018" y="1766"/>
                  </a:lnTo>
                  <a:lnTo>
                    <a:pt x="1020" y="1766"/>
                  </a:lnTo>
                  <a:lnTo>
                    <a:pt x="1020" y="1766"/>
                  </a:lnTo>
                  <a:lnTo>
                    <a:pt x="1022" y="1766"/>
                  </a:lnTo>
                  <a:lnTo>
                    <a:pt x="1022" y="1766"/>
                  </a:lnTo>
                  <a:lnTo>
                    <a:pt x="1022" y="1766"/>
                  </a:lnTo>
                  <a:lnTo>
                    <a:pt x="1022" y="1763"/>
                  </a:lnTo>
                  <a:lnTo>
                    <a:pt x="1022" y="1763"/>
                  </a:lnTo>
                  <a:lnTo>
                    <a:pt x="1025" y="1763"/>
                  </a:lnTo>
                  <a:lnTo>
                    <a:pt x="1025" y="1763"/>
                  </a:lnTo>
                  <a:lnTo>
                    <a:pt x="1025" y="1763"/>
                  </a:lnTo>
                  <a:lnTo>
                    <a:pt x="1025" y="1761"/>
                  </a:lnTo>
                  <a:lnTo>
                    <a:pt x="1025" y="1761"/>
                  </a:lnTo>
                  <a:lnTo>
                    <a:pt x="1025" y="1761"/>
                  </a:lnTo>
                  <a:lnTo>
                    <a:pt x="1025" y="1759"/>
                  </a:lnTo>
                  <a:lnTo>
                    <a:pt x="1025" y="1759"/>
                  </a:lnTo>
                  <a:lnTo>
                    <a:pt x="1029" y="1761"/>
                  </a:lnTo>
                  <a:lnTo>
                    <a:pt x="1029" y="1761"/>
                  </a:lnTo>
                  <a:lnTo>
                    <a:pt x="1027" y="1761"/>
                  </a:lnTo>
                  <a:lnTo>
                    <a:pt x="1025" y="1763"/>
                  </a:lnTo>
                  <a:lnTo>
                    <a:pt x="1027" y="1766"/>
                  </a:lnTo>
                  <a:lnTo>
                    <a:pt x="1029" y="1766"/>
                  </a:lnTo>
                  <a:lnTo>
                    <a:pt x="1036" y="1766"/>
                  </a:lnTo>
                  <a:lnTo>
                    <a:pt x="1036" y="1763"/>
                  </a:lnTo>
                  <a:lnTo>
                    <a:pt x="1036" y="1763"/>
                  </a:lnTo>
                  <a:lnTo>
                    <a:pt x="1036" y="1761"/>
                  </a:lnTo>
                  <a:lnTo>
                    <a:pt x="1039" y="1761"/>
                  </a:lnTo>
                  <a:lnTo>
                    <a:pt x="1039" y="1763"/>
                  </a:lnTo>
                  <a:lnTo>
                    <a:pt x="1039" y="1763"/>
                  </a:lnTo>
                  <a:lnTo>
                    <a:pt x="1039" y="1766"/>
                  </a:lnTo>
                  <a:lnTo>
                    <a:pt x="1039" y="1766"/>
                  </a:lnTo>
                  <a:lnTo>
                    <a:pt x="1039" y="1766"/>
                  </a:lnTo>
                  <a:lnTo>
                    <a:pt x="1039" y="1766"/>
                  </a:lnTo>
                  <a:lnTo>
                    <a:pt x="1039" y="1766"/>
                  </a:lnTo>
                  <a:lnTo>
                    <a:pt x="1041" y="1766"/>
                  </a:lnTo>
                  <a:lnTo>
                    <a:pt x="1044" y="1766"/>
                  </a:lnTo>
                  <a:lnTo>
                    <a:pt x="1044" y="1766"/>
                  </a:lnTo>
                  <a:lnTo>
                    <a:pt x="1044" y="1766"/>
                  </a:lnTo>
                  <a:lnTo>
                    <a:pt x="1046" y="1766"/>
                  </a:lnTo>
                  <a:lnTo>
                    <a:pt x="1051" y="1768"/>
                  </a:lnTo>
                  <a:lnTo>
                    <a:pt x="1053" y="1768"/>
                  </a:lnTo>
                  <a:lnTo>
                    <a:pt x="1053" y="1768"/>
                  </a:lnTo>
                  <a:lnTo>
                    <a:pt x="1053" y="1768"/>
                  </a:lnTo>
                  <a:lnTo>
                    <a:pt x="1051" y="1768"/>
                  </a:lnTo>
                  <a:lnTo>
                    <a:pt x="1051" y="1768"/>
                  </a:lnTo>
                  <a:lnTo>
                    <a:pt x="1051" y="1771"/>
                  </a:lnTo>
                  <a:lnTo>
                    <a:pt x="1051" y="1771"/>
                  </a:lnTo>
                  <a:lnTo>
                    <a:pt x="1051" y="1771"/>
                  </a:lnTo>
                  <a:lnTo>
                    <a:pt x="1053" y="1771"/>
                  </a:lnTo>
                  <a:lnTo>
                    <a:pt x="1053" y="1771"/>
                  </a:lnTo>
                  <a:lnTo>
                    <a:pt x="1055" y="1773"/>
                  </a:lnTo>
                  <a:lnTo>
                    <a:pt x="1058" y="1773"/>
                  </a:lnTo>
                  <a:lnTo>
                    <a:pt x="1060" y="1773"/>
                  </a:lnTo>
                  <a:lnTo>
                    <a:pt x="1060" y="1773"/>
                  </a:lnTo>
                  <a:lnTo>
                    <a:pt x="1062" y="1773"/>
                  </a:lnTo>
                  <a:lnTo>
                    <a:pt x="1062" y="1773"/>
                  </a:lnTo>
                  <a:lnTo>
                    <a:pt x="1065" y="1773"/>
                  </a:lnTo>
                  <a:lnTo>
                    <a:pt x="1065" y="1773"/>
                  </a:lnTo>
                  <a:lnTo>
                    <a:pt x="1065" y="1775"/>
                  </a:lnTo>
                  <a:lnTo>
                    <a:pt x="1070" y="1775"/>
                  </a:lnTo>
                  <a:lnTo>
                    <a:pt x="1072" y="1778"/>
                  </a:lnTo>
                  <a:lnTo>
                    <a:pt x="1079" y="1775"/>
                  </a:lnTo>
                  <a:lnTo>
                    <a:pt x="1079" y="1775"/>
                  </a:lnTo>
                  <a:lnTo>
                    <a:pt x="1079" y="1775"/>
                  </a:lnTo>
                  <a:lnTo>
                    <a:pt x="1081" y="1773"/>
                  </a:lnTo>
                  <a:lnTo>
                    <a:pt x="1084" y="1771"/>
                  </a:lnTo>
                  <a:lnTo>
                    <a:pt x="1084" y="1773"/>
                  </a:lnTo>
                  <a:lnTo>
                    <a:pt x="1086" y="1773"/>
                  </a:lnTo>
                  <a:lnTo>
                    <a:pt x="1086" y="1771"/>
                  </a:lnTo>
                  <a:lnTo>
                    <a:pt x="1086" y="1771"/>
                  </a:lnTo>
                  <a:lnTo>
                    <a:pt x="1084" y="1768"/>
                  </a:lnTo>
                  <a:lnTo>
                    <a:pt x="1084" y="1766"/>
                  </a:lnTo>
                  <a:lnTo>
                    <a:pt x="1084" y="1766"/>
                  </a:lnTo>
                  <a:lnTo>
                    <a:pt x="1081" y="1766"/>
                  </a:lnTo>
                  <a:lnTo>
                    <a:pt x="1081" y="1766"/>
                  </a:lnTo>
                  <a:lnTo>
                    <a:pt x="1081" y="1766"/>
                  </a:lnTo>
                  <a:lnTo>
                    <a:pt x="1081" y="1768"/>
                  </a:lnTo>
                  <a:lnTo>
                    <a:pt x="1081" y="1768"/>
                  </a:lnTo>
                  <a:lnTo>
                    <a:pt x="1079" y="1768"/>
                  </a:lnTo>
                  <a:lnTo>
                    <a:pt x="1079" y="1768"/>
                  </a:lnTo>
                  <a:lnTo>
                    <a:pt x="1079" y="1768"/>
                  </a:lnTo>
                  <a:lnTo>
                    <a:pt x="1079" y="1766"/>
                  </a:lnTo>
                  <a:lnTo>
                    <a:pt x="1079" y="1766"/>
                  </a:lnTo>
                  <a:lnTo>
                    <a:pt x="1081" y="1766"/>
                  </a:lnTo>
                  <a:lnTo>
                    <a:pt x="1079" y="1763"/>
                  </a:lnTo>
                  <a:lnTo>
                    <a:pt x="1081" y="1763"/>
                  </a:lnTo>
                  <a:lnTo>
                    <a:pt x="1086" y="1763"/>
                  </a:lnTo>
                  <a:lnTo>
                    <a:pt x="1086" y="1766"/>
                  </a:lnTo>
                  <a:lnTo>
                    <a:pt x="1086" y="1766"/>
                  </a:lnTo>
                  <a:lnTo>
                    <a:pt x="1086" y="1766"/>
                  </a:lnTo>
                  <a:lnTo>
                    <a:pt x="1084" y="1766"/>
                  </a:lnTo>
                  <a:lnTo>
                    <a:pt x="1086" y="1768"/>
                  </a:lnTo>
                  <a:lnTo>
                    <a:pt x="1089" y="1768"/>
                  </a:lnTo>
                  <a:lnTo>
                    <a:pt x="1086" y="1768"/>
                  </a:lnTo>
                  <a:lnTo>
                    <a:pt x="1089" y="1771"/>
                  </a:lnTo>
                  <a:lnTo>
                    <a:pt x="1091" y="1771"/>
                  </a:lnTo>
                  <a:lnTo>
                    <a:pt x="1093" y="1768"/>
                  </a:lnTo>
                  <a:lnTo>
                    <a:pt x="1096" y="1768"/>
                  </a:lnTo>
                  <a:lnTo>
                    <a:pt x="1093" y="1768"/>
                  </a:lnTo>
                  <a:lnTo>
                    <a:pt x="1093" y="1768"/>
                  </a:lnTo>
                  <a:lnTo>
                    <a:pt x="1096" y="1766"/>
                  </a:lnTo>
                  <a:lnTo>
                    <a:pt x="1096" y="1766"/>
                  </a:lnTo>
                  <a:lnTo>
                    <a:pt x="1098" y="1766"/>
                  </a:lnTo>
                  <a:lnTo>
                    <a:pt x="1098" y="1768"/>
                  </a:lnTo>
                  <a:lnTo>
                    <a:pt x="1098" y="1768"/>
                  </a:lnTo>
                  <a:lnTo>
                    <a:pt x="1096" y="1768"/>
                  </a:lnTo>
                  <a:lnTo>
                    <a:pt x="1096" y="1768"/>
                  </a:lnTo>
                  <a:lnTo>
                    <a:pt x="1098" y="1771"/>
                  </a:lnTo>
                  <a:lnTo>
                    <a:pt x="1098" y="1771"/>
                  </a:lnTo>
                  <a:lnTo>
                    <a:pt x="1100" y="1768"/>
                  </a:lnTo>
                  <a:lnTo>
                    <a:pt x="1100" y="1768"/>
                  </a:lnTo>
                  <a:lnTo>
                    <a:pt x="1100" y="1766"/>
                  </a:lnTo>
                  <a:lnTo>
                    <a:pt x="1100" y="1766"/>
                  </a:lnTo>
                  <a:lnTo>
                    <a:pt x="1100" y="1761"/>
                  </a:lnTo>
                  <a:lnTo>
                    <a:pt x="1100" y="1761"/>
                  </a:lnTo>
                  <a:lnTo>
                    <a:pt x="1103" y="1761"/>
                  </a:lnTo>
                  <a:lnTo>
                    <a:pt x="1103" y="1761"/>
                  </a:lnTo>
                  <a:lnTo>
                    <a:pt x="1103" y="1759"/>
                  </a:lnTo>
                  <a:lnTo>
                    <a:pt x="1103" y="1759"/>
                  </a:lnTo>
                  <a:lnTo>
                    <a:pt x="1103" y="1759"/>
                  </a:lnTo>
                  <a:lnTo>
                    <a:pt x="1103" y="1756"/>
                  </a:lnTo>
                  <a:lnTo>
                    <a:pt x="1103" y="1756"/>
                  </a:lnTo>
                  <a:lnTo>
                    <a:pt x="1103" y="1756"/>
                  </a:lnTo>
                  <a:lnTo>
                    <a:pt x="1100" y="1754"/>
                  </a:lnTo>
                  <a:lnTo>
                    <a:pt x="1100" y="1754"/>
                  </a:lnTo>
                  <a:lnTo>
                    <a:pt x="1105" y="1754"/>
                  </a:lnTo>
                  <a:lnTo>
                    <a:pt x="1105" y="1754"/>
                  </a:lnTo>
                  <a:lnTo>
                    <a:pt x="1105" y="1754"/>
                  </a:lnTo>
                  <a:lnTo>
                    <a:pt x="1105" y="1752"/>
                  </a:lnTo>
                  <a:lnTo>
                    <a:pt x="1105" y="1752"/>
                  </a:lnTo>
                  <a:lnTo>
                    <a:pt x="1105" y="1752"/>
                  </a:lnTo>
                  <a:lnTo>
                    <a:pt x="1105" y="1749"/>
                  </a:lnTo>
                  <a:lnTo>
                    <a:pt x="1105" y="1749"/>
                  </a:lnTo>
                  <a:lnTo>
                    <a:pt x="1105" y="1749"/>
                  </a:lnTo>
                  <a:lnTo>
                    <a:pt x="1100" y="1745"/>
                  </a:lnTo>
                  <a:lnTo>
                    <a:pt x="1100" y="1742"/>
                  </a:lnTo>
                  <a:lnTo>
                    <a:pt x="1098" y="1742"/>
                  </a:lnTo>
                  <a:lnTo>
                    <a:pt x="1098" y="1742"/>
                  </a:lnTo>
                  <a:lnTo>
                    <a:pt x="1098" y="1742"/>
                  </a:lnTo>
                  <a:lnTo>
                    <a:pt x="1100" y="1742"/>
                  </a:lnTo>
                  <a:lnTo>
                    <a:pt x="1100" y="1742"/>
                  </a:lnTo>
                  <a:lnTo>
                    <a:pt x="1098" y="1740"/>
                  </a:lnTo>
                  <a:lnTo>
                    <a:pt x="1093" y="1735"/>
                  </a:lnTo>
                  <a:lnTo>
                    <a:pt x="1091" y="1735"/>
                  </a:lnTo>
                  <a:lnTo>
                    <a:pt x="1091" y="1735"/>
                  </a:lnTo>
                  <a:lnTo>
                    <a:pt x="1091" y="1735"/>
                  </a:lnTo>
                  <a:lnTo>
                    <a:pt x="1093" y="1735"/>
                  </a:lnTo>
                  <a:lnTo>
                    <a:pt x="1093" y="1735"/>
                  </a:lnTo>
                  <a:lnTo>
                    <a:pt x="1096" y="1735"/>
                  </a:lnTo>
                  <a:lnTo>
                    <a:pt x="1096" y="1735"/>
                  </a:lnTo>
                  <a:lnTo>
                    <a:pt x="1098" y="1737"/>
                  </a:lnTo>
                  <a:lnTo>
                    <a:pt x="1098" y="1740"/>
                  </a:lnTo>
                  <a:lnTo>
                    <a:pt x="1098" y="1737"/>
                  </a:lnTo>
                  <a:lnTo>
                    <a:pt x="1100" y="1737"/>
                  </a:lnTo>
                  <a:lnTo>
                    <a:pt x="1100" y="1737"/>
                  </a:lnTo>
                  <a:lnTo>
                    <a:pt x="1103" y="1737"/>
                  </a:lnTo>
                  <a:lnTo>
                    <a:pt x="1100" y="1735"/>
                  </a:lnTo>
                  <a:lnTo>
                    <a:pt x="1100" y="1735"/>
                  </a:lnTo>
                  <a:lnTo>
                    <a:pt x="1103" y="1735"/>
                  </a:lnTo>
                  <a:lnTo>
                    <a:pt x="1103" y="1735"/>
                  </a:lnTo>
                  <a:lnTo>
                    <a:pt x="1105" y="1737"/>
                  </a:lnTo>
                  <a:lnTo>
                    <a:pt x="1105" y="1737"/>
                  </a:lnTo>
                  <a:lnTo>
                    <a:pt x="1105" y="1740"/>
                  </a:lnTo>
                  <a:lnTo>
                    <a:pt x="1103" y="1740"/>
                  </a:lnTo>
                  <a:lnTo>
                    <a:pt x="1105" y="1740"/>
                  </a:lnTo>
                  <a:lnTo>
                    <a:pt x="1105" y="1742"/>
                  </a:lnTo>
                  <a:lnTo>
                    <a:pt x="1105" y="1740"/>
                  </a:lnTo>
                  <a:lnTo>
                    <a:pt x="1105" y="1740"/>
                  </a:lnTo>
                  <a:lnTo>
                    <a:pt x="1107" y="1740"/>
                  </a:lnTo>
                  <a:lnTo>
                    <a:pt x="1110" y="1740"/>
                  </a:lnTo>
                  <a:lnTo>
                    <a:pt x="1110" y="1740"/>
                  </a:lnTo>
                  <a:lnTo>
                    <a:pt x="1110" y="1740"/>
                  </a:lnTo>
                  <a:lnTo>
                    <a:pt x="1110" y="1737"/>
                  </a:lnTo>
                  <a:lnTo>
                    <a:pt x="1110" y="1737"/>
                  </a:lnTo>
                  <a:lnTo>
                    <a:pt x="1110" y="1735"/>
                  </a:lnTo>
                  <a:lnTo>
                    <a:pt x="1107" y="1735"/>
                  </a:lnTo>
                  <a:lnTo>
                    <a:pt x="1107" y="1735"/>
                  </a:lnTo>
                  <a:lnTo>
                    <a:pt x="1105" y="1733"/>
                  </a:lnTo>
                  <a:lnTo>
                    <a:pt x="1105" y="1733"/>
                  </a:lnTo>
                  <a:lnTo>
                    <a:pt x="1105" y="1733"/>
                  </a:lnTo>
                  <a:lnTo>
                    <a:pt x="1105" y="1733"/>
                  </a:lnTo>
                  <a:lnTo>
                    <a:pt x="1105" y="1733"/>
                  </a:lnTo>
                  <a:lnTo>
                    <a:pt x="1105" y="1733"/>
                  </a:lnTo>
                  <a:lnTo>
                    <a:pt x="1105" y="1730"/>
                  </a:lnTo>
                  <a:lnTo>
                    <a:pt x="1107" y="1730"/>
                  </a:lnTo>
                  <a:lnTo>
                    <a:pt x="1107" y="1730"/>
                  </a:lnTo>
                  <a:lnTo>
                    <a:pt x="1107" y="1730"/>
                  </a:lnTo>
                  <a:lnTo>
                    <a:pt x="1105" y="1730"/>
                  </a:lnTo>
                  <a:lnTo>
                    <a:pt x="1105" y="1730"/>
                  </a:lnTo>
                  <a:lnTo>
                    <a:pt x="1105" y="1728"/>
                  </a:lnTo>
                  <a:lnTo>
                    <a:pt x="1105" y="1728"/>
                  </a:lnTo>
                  <a:lnTo>
                    <a:pt x="1105" y="1728"/>
                  </a:lnTo>
                  <a:lnTo>
                    <a:pt x="1105" y="1728"/>
                  </a:lnTo>
                  <a:lnTo>
                    <a:pt x="1105" y="1728"/>
                  </a:lnTo>
                  <a:lnTo>
                    <a:pt x="1103" y="1728"/>
                  </a:lnTo>
                  <a:lnTo>
                    <a:pt x="1103" y="1726"/>
                  </a:lnTo>
                  <a:lnTo>
                    <a:pt x="1103" y="1726"/>
                  </a:lnTo>
                  <a:lnTo>
                    <a:pt x="1105" y="1726"/>
                  </a:lnTo>
                  <a:lnTo>
                    <a:pt x="1103" y="1723"/>
                  </a:lnTo>
                  <a:lnTo>
                    <a:pt x="1103" y="1723"/>
                  </a:lnTo>
                  <a:lnTo>
                    <a:pt x="1100" y="1723"/>
                  </a:lnTo>
                  <a:lnTo>
                    <a:pt x="1100" y="1726"/>
                  </a:lnTo>
                  <a:lnTo>
                    <a:pt x="1100" y="1726"/>
                  </a:lnTo>
                  <a:lnTo>
                    <a:pt x="1098" y="1726"/>
                  </a:lnTo>
                  <a:lnTo>
                    <a:pt x="1098" y="1726"/>
                  </a:lnTo>
                  <a:lnTo>
                    <a:pt x="1098" y="1723"/>
                  </a:lnTo>
                  <a:lnTo>
                    <a:pt x="1096" y="1723"/>
                  </a:lnTo>
                  <a:lnTo>
                    <a:pt x="1098" y="1721"/>
                  </a:lnTo>
                  <a:lnTo>
                    <a:pt x="1100" y="1719"/>
                  </a:lnTo>
                  <a:lnTo>
                    <a:pt x="1100" y="1719"/>
                  </a:lnTo>
                  <a:lnTo>
                    <a:pt x="1103" y="1719"/>
                  </a:lnTo>
                  <a:lnTo>
                    <a:pt x="1103" y="1719"/>
                  </a:lnTo>
                  <a:lnTo>
                    <a:pt x="1105" y="1721"/>
                  </a:lnTo>
                  <a:lnTo>
                    <a:pt x="1107" y="1721"/>
                  </a:lnTo>
                  <a:lnTo>
                    <a:pt x="1107" y="1719"/>
                  </a:lnTo>
                  <a:lnTo>
                    <a:pt x="1107" y="1719"/>
                  </a:lnTo>
                  <a:lnTo>
                    <a:pt x="1105" y="1716"/>
                  </a:lnTo>
                  <a:lnTo>
                    <a:pt x="1105" y="1716"/>
                  </a:lnTo>
                  <a:lnTo>
                    <a:pt x="1103" y="1716"/>
                  </a:lnTo>
                  <a:lnTo>
                    <a:pt x="1105" y="1716"/>
                  </a:lnTo>
                  <a:lnTo>
                    <a:pt x="1107" y="1716"/>
                  </a:lnTo>
                  <a:lnTo>
                    <a:pt x="1107" y="1716"/>
                  </a:lnTo>
                  <a:lnTo>
                    <a:pt x="1107" y="1714"/>
                  </a:lnTo>
                  <a:lnTo>
                    <a:pt x="1107" y="1714"/>
                  </a:lnTo>
                  <a:lnTo>
                    <a:pt x="1107" y="1714"/>
                  </a:lnTo>
                  <a:lnTo>
                    <a:pt x="1107" y="1711"/>
                  </a:lnTo>
                  <a:lnTo>
                    <a:pt x="1107" y="1711"/>
                  </a:lnTo>
                  <a:lnTo>
                    <a:pt x="1107" y="1711"/>
                  </a:lnTo>
                  <a:lnTo>
                    <a:pt x="1107" y="1711"/>
                  </a:lnTo>
                  <a:lnTo>
                    <a:pt x="1110" y="1714"/>
                  </a:lnTo>
                  <a:lnTo>
                    <a:pt x="1110" y="1714"/>
                  </a:lnTo>
                  <a:lnTo>
                    <a:pt x="1110" y="1716"/>
                  </a:lnTo>
                  <a:lnTo>
                    <a:pt x="1110" y="1716"/>
                  </a:lnTo>
                  <a:lnTo>
                    <a:pt x="1110" y="1719"/>
                  </a:lnTo>
                  <a:lnTo>
                    <a:pt x="1110" y="1719"/>
                  </a:lnTo>
                  <a:lnTo>
                    <a:pt x="1110" y="1719"/>
                  </a:lnTo>
                  <a:lnTo>
                    <a:pt x="1110" y="1721"/>
                  </a:lnTo>
                  <a:lnTo>
                    <a:pt x="1110" y="1721"/>
                  </a:lnTo>
                  <a:lnTo>
                    <a:pt x="1107" y="1721"/>
                  </a:lnTo>
                  <a:lnTo>
                    <a:pt x="1107" y="1721"/>
                  </a:lnTo>
                  <a:lnTo>
                    <a:pt x="1107" y="1721"/>
                  </a:lnTo>
                  <a:lnTo>
                    <a:pt x="1107" y="1723"/>
                  </a:lnTo>
                  <a:lnTo>
                    <a:pt x="1107" y="1723"/>
                  </a:lnTo>
                  <a:lnTo>
                    <a:pt x="1110" y="1726"/>
                  </a:lnTo>
                  <a:lnTo>
                    <a:pt x="1112" y="1728"/>
                  </a:lnTo>
                  <a:lnTo>
                    <a:pt x="1112" y="1728"/>
                  </a:lnTo>
                  <a:lnTo>
                    <a:pt x="1112" y="1730"/>
                  </a:lnTo>
                  <a:lnTo>
                    <a:pt x="1112" y="1728"/>
                  </a:lnTo>
                  <a:lnTo>
                    <a:pt x="1112" y="1728"/>
                  </a:lnTo>
                  <a:lnTo>
                    <a:pt x="1112" y="1728"/>
                  </a:lnTo>
                  <a:lnTo>
                    <a:pt x="1112" y="1726"/>
                  </a:lnTo>
                  <a:lnTo>
                    <a:pt x="1112" y="1726"/>
                  </a:lnTo>
                  <a:lnTo>
                    <a:pt x="1112" y="1726"/>
                  </a:lnTo>
                  <a:lnTo>
                    <a:pt x="1115" y="1726"/>
                  </a:lnTo>
                  <a:lnTo>
                    <a:pt x="1117" y="1730"/>
                  </a:lnTo>
                  <a:lnTo>
                    <a:pt x="1122" y="1735"/>
                  </a:lnTo>
                  <a:lnTo>
                    <a:pt x="1122" y="1735"/>
                  </a:lnTo>
                  <a:lnTo>
                    <a:pt x="1124" y="1735"/>
                  </a:lnTo>
                  <a:lnTo>
                    <a:pt x="1119" y="1733"/>
                  </a:lnTo>
                  <a:lnTo>
                    <a:pt x="1119" y="1730"/>
                  </a:lnTo>
                  <a:lnTo>
                    <a:pt x="1119" y="1730"/>
                  </a:lnTo>
                  <a:lnTo>
                    <a:pt x="1119" y="1726"/>
                  </a:lnTo>
                  <a:lnTo>
                    <a:pt x="1119" y="1726"/>
                  </a:lnTo>
                  <a:lnTo>
                    <a:pt x="1119" y="1726"/>
                  </a:lnTo>
                  <a:lnTo>
                    <a:pt x="1119" y="1726"/>
                  </a:lnTo>
                  <a:lnTo>
                    <a:pt x="1122" y="1726"/>
                  </a:lnTo>
                  <a:lnTo>
                    <a:pt x="1124" y="1728"/>
                  </a:lnTo>
                  <a:lnTo>
                    <a:pt x="1124" y="1728"/>
                  </a:lnTo>
                  <a:lnTo>
                    <a:pt x="1126" y="1728"/>
                  </a:lnTo>
                  <a:lnTo>
                    <a:pt x="1129" y="1728"/>
                  </a:lnTo>
                  <a:lnTo>
                    <a:pt x="1131" y="1730"/>
                  </a:lnTo>
                  <a:lnTo>
                    <a:pt x="1133" y="1733"/>
                  </a:lnTo>
                  <a:lnTo>
                    <a:pt x="1131" y="1733"/>
                  </a:lnTo>
                  <a:lnTo>
                    <a:pt x="1131" y="1733"/>
                  </a:lnTo>
                  <a:lnTo>
                    <a:pt x="1131" y="1733"/>
                  </a:lnTo>
                  <a:lnTo>
                    <a:pt x="1131" y="1730"/>
                  </a:lnTo>
                  <a:lnTo>
                    <a:pt x="1131" y="1730"/>
                  </a:lnTo>
                  <a:lnTo>
                    <a:pt x="1131" y="1730"/>
                  </a:lnTo>
                  <a:lnTo>
                    <a:pt x="1131" y="1728"/>
                  </a:lnTo>
                  <a:lnTo>
                    <a:pt x="1131" y="1728"/>
                  </a:lnTo>
                  <a:lnTo>
                    <a:pt x="1131" y="1728"/>
                  </a:lnTo>
                  <a:lnTo>
                    <a:pt x="1131" y="1728"/>
                  </a:lnTo>
                  <a:lnTo>
                    <a:pt x="1131" y="1730"/>
                  </a:lnTo>
                  <a:lnTo>
                    <a:pt x="1133" y="1730"/>
                  </a:lnTo>
                  <a:lnTo>
                    <a:pt x="1133" y="1733"/>
                  </a:lnTo>
                  <a:lnTo>
                    <a:pt x="1136" y="1733"/>
                  </a:lnTo>
                  <a:lnTo>
                    <a:pt x="1136" y="1733"/>
                  </a:lnTo>
                  <a:lnTo>
                    <a:pt x="1138" y="1733"/>
                  </a:lnTo>
                  <a:lnTo>
                    <a:pt x="1136" y="1733"/>
                  </a:lnTo>
                  <a:lnTo>
                    <a:pt x="1136" y="1733"/>
                  </a:lnTo>
                  <a:lnTo>
                    <a:pt x="1141" y="1733"/>
                  </a:lnTo>
                  <a:lnTo>
                    <a:pt x="1141" y="1733"/>
                  </a:lnTo>
                  <a:lnTo>
                    <a:pt x="1141" y="1733"/>
                  </a:lnTo>
                  <a:lnTo>
                    <a:pt x="1141" y="1733"/>
                  </a:lnTo>
                  <a:lnTo>
                    <a:pt x="1138" y="1733"/>
                  </a:lnTo>
                  <a:lnTo>
                    <a:pt x="1138" y="1733"/>
                  </a:lnTo>
                  <a:lnTo>
                    <a:pt x="1138" y="1733"/>
                  </a:lnTo>
                  <a:lnTo>
                    <a:pt x="1138" y="1730"/>
                  </a:lnTo>
                  <a:lnTo>
                    <a:pt x="1138" y="1730"/>
                  </a:lnTo>
                  <a:lnTo>
                    <a:pt x="1136" y="1728"/>
                  </a:lnTo>
                  <a:lnTo>
                    <a:pt x="1133" y="1726"/>
                  </a:lnTo>
                  <a:lnTo>
                    <a:pt x="1131" y="1721"/>
                  </a:lnTo>
                  <a:lnTo>
                    <a:pt x="1131" y="1721"/>
                  </a:lnTo>
                  <a:lnTo>
                    <a:pt x="1129" y="1719"/>
                  </a:lnTo>
                  <a:lnTo>
                    <a:pt x="1129" y="1719"/>
                  </a:lnTo>
                  <a:lnTo>
                    <a:pt x="1129" y="1716"/>
                  </a:lnTo>
                  <a:lnTo>
                    <a:pt x="1129" y="1716"/>
                  </a:lnTo>
                  <a:lnTo>
                    <a:pt x="1129" y="1716"/>
                  </a:lnTo>
                  <a:lnTo>
                    <a:pt x="1129" y="1716"/>
                  </a:lnTo>
                  <a:lnTo>
                    <a:pt x="1129" y="1716"/>
                  </a:lnTo>
                  <a:lnTo>
                    <a:pt x="1131" y="1719"/>
                  </a:lnTo>
                  <a:lnTo>
                    <a:pt x="1131" y="1719"/>
                  </a:lnTo>
                  <a:lnTo>
                    <a:pt x="1131" y="1719"/>
                  </a:lnTo>
                  <a:lnTo>
                    <a:pt x="1133" y="1721"/>
                  </a:lnTo>
                  <a:lnTo>
                    <a:pt x="1133" y="1723"/>
                  </a:lnTo>
                  <a:lnTo>
                    <a:pt x="1136" y="1723"/>
                  </a:lnTo>
                  <a:lnTo>
                    <a:pt x="1136" y="1726"/>
                  </a:lnTo>
                  <a:lnTo>
                    <a:pt x="1138" y="1726"/>
                  </a:lnTo>
                  <a:lnTo>
                    <a:pt x="1141" y="1728"/>
                  </a:lnTo>
                  <a:lnTo>
                    <a:pt x="1141" y="1728"/>
                  </a:lnTo>
                  <a:lnTo>
                    <a:pt x="1141" y="1728"/>
                  </a:lnTo>
                  <a:lnTo>
                    <a:pt x="1141" y="1728"/>
                  </a:lnTo>
                  <a:lnTo>
                    <a:pt x="1141" y="1728"/>
                  </a:lnTo>
                  <a:lnTo>
                    <a:pt x="1141" y="1728"/>
                  </a:lnTo>
                  <a:lnTo>
                    <a:pt x="1143" y="1730"/>
                  </a:lnTo>
                  <a:lnTo>
                    <a:pt x="1145" y="1728"/>
                  </a:lnTo>
                  <a:lnTo>
                    <a:pt x="1148" y="1728"/>
                  </a:lnTo>
                  <a:lnTo>
                    <a:pt x="1148" y="1728"/>
                  </a:lnTo>
                  <a:lnTo>
                    <a:pt x="1148" y="1728"/>
                  </a:lnTo>
                  <a:lnTo>
                    <a:pt x="1148" y="1728"/>
                  </a:lnTo>
                  <a:lnTo>
                    <a:pt x="1148" y="1728"/>
                  </a:lnTo>
                  <a:lnTo>
                    <a:pt x="1148" y="1728"/>
                  </a:lnTo>
                  <a:lnTo>
                    <a:pt x="1148" y="1728"/>
                  </a:lnTo>
                  <a:lnTo>
                    <a:pt x="1148" y="1728"/>
                  </a:lnTo>
                  <a:lnTo>
                    <a:pt x="1150" y="1728"/>
                  </a:lnTo>
                  <a:lnTo>
                    <a:pt x="1152" y="1730"/>
                  </a:lnTo>
                  <a:lnTo>
                    <a:pt x="1155" y="1728"/>
                  </a:lnTo>
                  <a:lnTo>
                    <a:pt x="1155" y="1728"/>
                  </a:lnTo>
                  <a:lnTo>
                    <a:pt x="1155" y="1728"/>
                  </a:lnTo>
                  <a:lnTo>
                    <a:pt x="1155" y="1726"/>
                  </a:lnTo>
                  <a:lnTo>
                    <a:pt x="1155" y="1726"/>
                  </a:lnTo>
                  <a:lnTo>
                    <a:pt x="1157" y="1723"/>
                  </a:lnTo>
                  <a:lnTo>
                    <a:pt x="1159" y="1723"/>
                  </a:lnTo>
                  <a:lnTo>
                    <a:pt x="1157" y="1723"/>
                  </a:lnTo>
                  <a:lnTo>
                    <a:pt x="1159" y="1721"/>
                  </a:lnTo>
                  <a:lnTo>
                    <a:pt x="1159" y="1721"/>
                  </a:lnTo>
                  <a:lnTo>
                    <a:pt x="1162" y="1721"/>
                  </a:lnTo>
                  <a:lnTo>
                    <a:pt x="1167" y="1714"/>
                  </a:lnTo>
                  <a:lnTo>
                    <a:pt x="1169" y="1714"/>
                  </a:lnTo>
                  <a:lnTo>
                    <a:pt x="1169" y="1714"/>
                  </a:lnTo>
                  <a:lnTo>
                    <a:pt x="1169" y="1711"/>
                  </a:lnTo>
                  <a:lnTo>
                    <a:pt x="1171" y="1711"/>
                  </a:lnTo>
                  <a:lnTo>
                    <a:pt x="1174" y="1711"/>
                  </a:lnTo>
                  <a:lnTo>
                    <a:pt x="1174" y="1711"/>
                  </a:lnTo>
                  <a:lnTo>
                    <a:pt x="1176" y="1709"/>
                  </a:lnTo>
                  <a:lnTo>
                    <a:pt x="1176" y="1709"/>
                  </a:lnTo>
                  <a:lnTo>
                    <a:pt x="1176" y="1707"/>
                  </a:lnTo>
                  <a:lnTo>
                    <a:pt x="1176" y="1707"/>
                  </a:lnTo>
                  <a:lnTo>
                    <a:pt x="1178" y="1704"/>
                  </a:lnTo>
                  <a:lnTo>
                    <a:pt x="1178" y="1704"/>
                  </a:lnTo>
                  <a:lnTo>
                    <a:pt x="1176" y="1702"/>
                  </a:lnTo>
                  <a:lnTo>
                    <a:pt x="1176" y="1700"/>
                  </a:lnTo>
                  <a:lnTo>
                    <a:pt x="1176" y="1697"/>
                  </a:lnTo>
                  <a:lnTo>
                    <a:pt x="1181" y="1692"/>
                  </a:lnTo>
                  <a:lnTo>
                    <a:pt x="1181" y="1690"/>
                  </a:lnTo>
                  <a:lnTo>
                    <a:pt x="1181" y="1685"/>
                  </a:lnTo>
                  <a:lnTo>
                    <a:pt x="1178" y="1685"/>
                  </a:lnTo>
                  <a:lnTo>
                    <a:pt x="1178" y="1683"/>
                  </a:lnTo>
                  <a:lnTo>
                    <a:pt x="1178" y="1681"/>
                  </a:lnTo>
                  <a:lnTo>
                    <a:pt x="1181" y="1681"/>
                  </a:lnTo>
                  <a:lnTo>
                    <a:pt x="1181" y="1678"/>
                  </a:lnTo>
                  <a:lnTo>
                    <a:pt x="1181" y="1678"/>
                  </a:lnTo>
                  <a:lnTo>
                    <a:pt x="1181" y="1678"/>
                  </a:lnTo>
                  <a:lnTo>
                    <a:pt x="1181" y="1676"/>
                  </a:lnTo>
                  <a:lnTo>
                    <a:pt x="1181" y="1676"/>
                  </a:lnTo>
                  <a:lnTo>
                    <a:pt x="1181" y="1676"/>
                  </a:lnTo>
                  <a:lnTo>
                    <a:pt x="1181" y="1676"/>
                  </a:lnTo>
                  <a:lnTo>
                    <a:pt x="1188" y="1671"/>
                  </a:lnTo>
                  <a:lnTo>
                    <a:pt x="1188" y="1669"/>
                  </a:lnTo>
                  <a:lnTo>
                    <a:pt x="1188" y="1669"/>
                  </a:lnTo>
                  <a:lnTo>
                    <a:pt x="1188" y="1666"/>
                  </a:lnTo>
                  <a:lnTo>
                    <a:pt x="1188" y="1666"/>
                  </a:lnTo>
                  <a:lnTo>
                    <a:pt x="1190" y="1664"/>
                  </a:lnTo>
                  <a:lnTo>
                    <a:pt x="1190" y="1664"/>
                  </a:lnTo>
                  <a:lnTo>
                    <a:pt x="1190" y="1662"/>
                  </a:lnTo>
                  <a:lnTo>
                    <a:pt x="1188" y="1662"/>
                  </a:lnTo>
                  <a:lnTo>
                    <a:pt x="1188" y="1657"/>
                  </a:lnTo>
                  <a:lnTo>
                    <a:pt x="1188" y="1657"/>
                  </a:lnTo>
                  <a:lnTo>
                    <a:pt x="1188" y="1655"/>
                  </a:lnTo>
                  <a:lnTo>
                    <a:pt x="1188" y="1655"/>
                  </a:lnTo>
                  <a:lnTo>
                    <a:pt x="1188" y="1655"/>
                  </a:lnTo>
                  <a:lnTo>
                    <a:pt x="1188" y="1652"/>
                  </a:lnTo>
                  <a:lnTo>
                    <a:pt x="1190" y="1652"/>
                  </a:lnTo>
                  <a:lnTo>
                    <a:pt x="1190" y="1655"/>
                  </a:lnTo>
                  <a:lnTo>
                    <a:pt x="1190" y="1655"/>
                  </a:lnTo>
                  <a:lnTo>
                    <a:pt x="1190" y="1657"/>
                  </a:lnTo>
                  <a:lnTo>
                    <a:pt x="1190" y="1657"/>
                  </a:lnTo>
                  <a:lnTo>
                    <a:pt x="1193" y="1655"/>
                  </a:lnTo>
                  <a:lnTo>
                    <a:pt x="1193" y="1652"/>
                  </a:lnTo>
                  <a:lnTo>
                    <a:pt x="1193" y="1652"/>
                  </a:lnTo>
                  <a:lnTo>
                    <a:pt x="1195" y="1652"/>
                  </a:lnTo>
                  <a:lnTo>
                    <a:pt x="1195" y="1650"/>
                  </a:lnTo>
                  <a:lnTo>
                    <a:pt x="1195" y="1650"/>
                  </a:lnTo>
                  <a:lnTo>
                    <a:pt x="1195" y="1647"/>
                  </a:lnTo>
                  <a:lnTo>
                    <a:pt x="1195" y="1647"/>
                  </a:lnTo>
                  <a:lnTo>
                    <a:pt x="1195" y="1645"/>
                  </a:lnTo>
                  <a:lnTo>
                    <a:pt x="1195" y="1643"/>
                  </a:lnTo>
                  <a:lnTo>
                    <a:pt x="1195" y="1640"/>
                  </a:lnTo>
                  <a:lnTo>
                    <a:pt x="1197" y="1638"/>
                  </a:lnTo>
                  <a:lnTo>
                    <a:pt x="1197" y="1636"/>
                  </a:lnTo>
                  <a:lnTo>
                    <a:pt x="1197" y="1633"/>
                  </a:lnTo>
                  <a:lnTo>
                    <a:pt x="1197" y="1633"/>
                  </a:lnTo>
                  <a:lnTo>
                    <a:pt x="1200" y="1633"/>
                  </a:lnTo>
                  <a:lnTo>
                    <a:pt x="1200" y="1633"/>
                  </a:lnTo>
                  <a:lnTo>
                    <a:pt x="1200" y="1633"/>
                  </a:lnTo>
                  <a:lnTo>
                    <a:pt x="1200" y="1631"/>
                  </a:lnTo>
                  <a:lnTo>
                    <a:pt x="1200" y="1631"/>
                  </a:lnTo>
                  <a:lnTo>
                    <a:pt x="1200" y="1629"/>
                  </a:lnTo>
                  <a:lnTo>
                    <a:pt x="1200" y="1629"/>
                  </a:lnTo>
                  <a:lnTo>
                    <a:pt x="1197" y="1629"/>
                  </a:lnTo>
                  <a:lnTo>
                    <a:pt x="1200" y="1626"/>
                  </a:lnTo>
                  <a:lnTo>
                    <a:pt x="1202" y="1624"/>
                  </a:lnTo>
                  <a:lnTo>
                    <a:pt x="1202" y="1621"/>
                  </a:lnTo>
                  <a:lnTo>
                    <a:pt x="1202" y="1621"/>
                  </a:lnTo>
                  <a:lnTo>
                    <a:pt x="1202" y="1621"/>
                  </a:lnTo>
                  <a:lnTo>
                    <a:pt x="1202" y="1619"/>
                  </a:lnTo>
                  <a:lnTo>
                    <a:pt x="1202" y="1617"/>
                  </a:lnTo>
                  <a:lnTo>
                    <a:pt x="1202" y="1617"/>
                  </a:lnTo>
                  <a:lnTo>
                    <a:pt x="1202" y="1614"/>
                  </a:lnTo>
                  <a:lnTo>
                    <a:pt x="1202" y="1612"/>
                  </a:lnTo>
                  <a:lnTo>
                    <a:pt x="1200" y="1612"/>
                  </a:lnTo>
                  <a:lnTo>
                    <a:pt x="1197" y="1612"/>
                  </a:lnTo>
                  <a:lnTo>
                    <a:pt x="1197" y="1610"/>
                  </a:lnTo>
                  <a:lnTo>
                    <a:pt x="1197" y="1610"/>
                  </a:lnTo>
                  <a:lnTo>
                    <a:pt x="1197" y="1607"/>
                  </a:lnTo>
                  <a:lnTo>
                    <a:pt x="1197" y="1607"/>
                  </a:lnTo>
                  <a:lnTo>
                    <a:pt x="1183" y="1607"/>
                  </a:lnTo>
                  <a:lnTo>
                    <a:pt x="1178" y="1607"/>
                  </a:lnTo>
                  <a:lnTo>
                    <a:pt x="1174" y="1607"/>
                  </a:lnTo>
                  <a:lnTo>
                    <a:pt x="1171" y="1605"/>
                  </a:lnTo>
                  <a:lnTo>
                    <a:pt x="1171" y="1607"/>
                  </a:lnTo>
                  <a:lnTo>
                    <a:pt x="1169" y="1607"/>
                  </a:lnTo>
                  <a:lnTo>
                    <a:pt x="1169" y="1607"/>
                  </a:lnTo>
                  <a:lnTo>
                    <a:pt x="1169" y="1610"/>
                  </a:lnTo>
                  <a:lnTo>
                    <a:pt x="1169" y="1610"/>
                  </a:lnTo>
                  <a:lnTo>
                    <a:pt x="1167" y="1610"/>
                  </a:lnTo>
                  <a:lnTo>
                    <a:pt x="1162" y="1610"/>
                  </a:lnTo>
                  <a:lnTo>
                    <a:pt x="1162" y="1610"/>
                  </a:lnTo>
                  <a:lnTo>
                    <a:pt x="1159" y="1612"/>
                  </a:lnTo>
                  <a:lnTo>
                    <a:pt x="1157" y="1612"/>
                  </a:lnTo>
                  <a:lnTo>
                    <a:pt x="1155" y="1610"/>
                  </a:lnTo>
                  <a:lnTo>
                    <a:pt x="1138" y="1612"/>
                  </a:lnTo>
                  <a:lnTo>
                    <a:pt x="1136" y="1610"/>
                  </a:lnTo>
                  <a:lnTo>
                    <a:pt x="1126" y="1612"/>
                  </a:lnTo>
                  <a:lnTo>
                    <a:pt x="1126" y="1612"/>
                  </a:lnTo>
                  <a:lnTo>
                    <a:pt x="1124" y="1610"/>
                  </a:lnTo>
                  <a:lnTo>
                    <a:pt x="1122" y="1610"/>
                  </a:lnTo>
                  <a:lnTo>
                    <a:pt x="1119" y="1612"/>
                  </a:lnTo>
                  <a:lnTo>
                    <a:pt x="1119" y="1610"/>
                  </a:lnTo>
                  <a:lnTo>
                    <a:pt x="1117" y="1610"/>
                  </a:lnTo>
                  <a:lnTo>
                    <a:pt x="1117" y="1607"/>
                  </a:lnTo>
                  <a:lnTo>
                    <a:pt x="1115" y="1607"/>
                  </a:lnTo>
                  <a:lnTo>
                    <a:pt x="1115" y="1607"/>
                  </a:lnTo>
                  <a:lnTo>
                    <a:pt x="1115" y="1605"/>
                  </a:lnTo>
                  <a:lnTo>
                    <a:pt x="1115" y="1605"/>
                  </a:lnTo>
                  <a:lnTo>
                    <a:pt x="1115" y="1605"/>
                  </a:lnTo>
                  <a:lnTo>
                    <a:pt x="1115" y="1605"/>
                  </a:lnTo>
                  <a:lnTo>
                    <a:pt x="1112" y="1603"/>
                  </a:lnTo>
                  <a:lnTo>
                    <a:pt x="1112" y="1603"/>
                  </a:lnTo>
                  <a:lnTo>
                    <a:pt x="1112" y="1603"/>
                  </a:lnTo>
                  <a:lnTo>
                    <a:pt x="1110" y="1603"/>
                  </a:lnTo>
                  <a:lnTo>
                    <a:pt x="1105" y="1598"/>
                  </a:lnTo>
                  <a:lnTo>
                    <a:pt x="1103" y="1598"/>
                  </a:lnTo>
                  <a:lnTo>
                    <a:pt x="1103" y="1595"/>
                  </a:lnTo>
                  <a:lnTo>
                    <a:pt x="1103" y="1595"/>
                  </a:lnTo>
                  <a:lnTo>
                    <a:pt x="1100" y="1593"/>
                  </a:lnTo>
                  <a:lnTo>
                    <a:pt x="1100" y="1591"/>
                  </a:lnTo>
                  <a:lnTo>
                    <a:pt x="1100" y="1591"/>
                  </a:lnTo>
                  <a:lnTo>
                    <a:pt x="1098" y="1588"/>
                  </a:lnTo>
                  <a:lnTo>
                    <a:pt x="1096" y="1586"/>
                  </a:lnTo>
                  <a:lnTo>
                    <a:pt x="1093" y="1586"/>
                  </a:lnTo>
                  <a:lnTo>
                    <a:pt x="1093" y="1586"/>
                  </a:lnTo>
                  <a:lnTo>
                    <a:pt x="1093" y="1586"/>
                  </a:lnTo>
                  <a:lnTo>
                    <a:pt x="1093" y="1584"/>
                  </a:lnTo>
                  <a:lnTo>
                    <a:pt x="1089" y="1581"/>
                  </a:lnTo>
                  <a:lnTo>
                    <a:pt x="1086" y="1579"/>
                  </a:lnTo>
                  <a:lnTo>
                    <a:pt x="1084" y="1579"/>
                  </a:lnTo>
                  <a:lnTo>
                    <a:pt x="1079" y="1576"/>
                  </a:lnTo>
                  <a:lnTo>
                    <a:pt x="1074" y="1574"/>
                  </a:lnTo>
                  <a:lnTo>
                    <a:pt x="1065" y="1574"/>
                  </a:lnTo>
                  <a:lnTo>
                    <a:pt x="1055" y="1572"/>
                  </a:lnTo>
                  <a:lnTo>
                    <a:pt x="1051" y="1572"/>
                  </a:lnTo>
                  <a:lnTo>
                    <a:pt x="1044" y="1569"/>
                  </a:lnTo>
                  <a:lnTo>
                    <a:pt x="1039" y="1569"/>
                  </a:lnTo>
                  <a:lnTo>
                    <a:pt x="1036" y="1569"/>
                  </a:lnTo>
                  <a:lnTo>
                    <a:pt x="1034" y="1569"/>
                  </a:lnTo>
                  <a:lnTo>
                    <a:pt x="1034" y="1572"/>
                  </a:lnTo>
                  <a:lnTo>
                    <a:pt x="1034" y="1572"/>
                  </a:lnTo>
                  <a:lnTo>
                    <a:pt x="1036" y="1574"/>
                  </a:lnTo>
                  <a:lnTo>
                    <a:pt x="1036" y="1576"/>
                  </a:lnTo>
                  <a:lnTo>
                    <a:pt x="1039" y="1579"/>
                  </a:lnTo>
                  <a:lnTo>
                    <a:pt x="1039" y="1579"/>
                  </a:lnTo>
                  <a:lnTo>
                    <a:pt x="1036" y="1579"/>
                  </a:lnTo>
                  <a:lnTo>
                    <a:pt x="1034" y="1576"/>
                  </a:lnTo>
                  <a:lnTo>
                    <a:pt x="1020" y="1569"/>
                  </a:lnTo>
                  <a:lnTo>
                    <a:pt x="1020" y="1567"/>
                  </a:lnTo>
                  <a:lnTo>
                    <a:pt x="1025" y="1567"/>
                  </a:lnTo>
                  <a:lnTo>
                    <a:pt x="1025" y="1567"/>
                  </a:lnTo>
                  <a:lnTo>
                    <a:pt x="1027" y="1567"/>
                  </a:lnTo>
                  <a:lnTo>
                    <a:pt x="1032" y="1567"/>
                  </a:lnTo>
                  <a:lnTo>
                    <a:pt x="1034" y="1567"/>
                  </a:lnTo>
                  <a:lnTo>
                    <a:pt x="1034" y="1567"/>
                  </a:lnTo>
                  <a:lnTo>
                    <a:pt x="1036" y="1567"/>
                  </a:lnTo>
                  <a:lnTo>
                    <a:pt x="1060" y="1567"/>
                  </a:lnTo>
                  <a:lnTo>
                    <a:pt x="1067" y="1565"/>
                  </a:lnTo>
                  <a:lnTo>
                    <a:pt x="1067" y="1565"/>
                  </a:lnTo>
                  <a:lnTo>
                    <a:pt x="1067" y="1565"/>
                  </a:lnTo>
                  <a:lnTo>
                    <a:pt x="1067" y="1567"/>
                  </a:lnTo>
                  <a:lnTo>
                    <a:pt x="1067" y="1567"/>
                  </a:lnTo>
                  <a:lnTo>
                    <a:pt x="1067" y="1567"/>
                  </a:lnTo>
                  <a:lnTo>
                    <a:pt x="1067" y="1567"/>
                  </a:lnTo>
                  <a:lnTo>
                    <a:pt x="1065" y="1567"/>
                  </a:lnTo>
                  <a:lnTo>
                    <a:pt x="1062" y="1569"/>
                  </a:lnTo>
                  <a:lnTo>
                    <a:pt x="1060" y="1569"/>
                  </a:lnTo>
                  <a:lnTo>
                    <a:pt x="1060" y="1569"/>
                  </a:lnTo>
                  <a:lnTo>
                    <a:pt x="1065" y="1572"/>
                  </a:lnTo>
                  <a:lnTo>
                    <a:pt x="1067" y="1572"/>
                  </a:lnTo>
                  <a:lnTo>
                    <a:pt x="1070" y="1569"/>
                  </a:lnTo>
                  <a:lnTo>
                    <a:pt x="1070" y="1569"/>
                  </a:lnTo>
                  <a:lnTo>
                    <a:pt x="1072" y="1567"/>
                  </a:lnTo>
                  <a:lnTo>
                    <a:pt x="1074" y="1567"/>
                  </a:lnTo>
                  <a:lnTo>
                    <a:pt x="1074" y="1567"/>
                  </a:lnTo>
                  <a:lnTo>
                    <a:pt x="1077" y="1569"/>
                  </a:lnTo>
                  <a:lnTo>
                    <a:pt x="1079" y="1569"/>
                  </a:lnTo>
                  <a:lnTo>
                    <a:pt x="1079" y="1569"/>
                  </a:lnTo>
                  <a:lnTo>
                    <a:pt x="1081" y="1572"/>
                  </a:lnTo>
                  <a:lnTo>
                    <a:pt x="1084" y="1572"/>
                  </a:lnTo>
                  <a:lnTo>
                    <a:pt x="1084" y="1572"/>
                  </a:lnTo>
                  <a:lnTo>
                    <a:pt x="1086" y="1572"/>
                  </a:lnTo>
                  <a:lnTo>
                    <a:pt x="1086" y="1572"/>
                  </a:lnTo>
                  <a:lnTo>
                    <a:pt x="1086" y="1569"/>
                  </a:lnTo>
                  <a:lnTo>
                    <a:pt x="1086" y="1569"/>
                  </a:lnTo>
                  <a:lnTo>
                    <a:pt x="1086" y="1567"/>
                  </a:lnTo>
                  <a:lnTo>
                    <a:pt x="1084" y="1567"/>
                  </a:lnTo>
                  <a:lnTo>
                    <a:pt x="1074" y="1562"/>
                  </a:lnTo>
                  <a:lnTo>
                    <a:pt x="1077" y="1562"/>
                  </a:lnTo>
                  <a:lnTo>
                    <a:pt x="1084" y="1562"/>
                  </a:lnTo>
                  <a:lnTo>
                    <a:pt x="1084" y="1562"/>
                  </a:lnTo>
                  <a:lnTo>
                    <a:pt x="1086" y="1560"/>
                  </a:lnTo>
                  <a:lnTo>
                    <a:pt x="1086" y="1560"/>
                  </a:lnTo>
                  <a:lnTo>
                    <a:pt x="1086" y="1562"/>
                  </a:lnTo>
                  <a:lnTo>
                    <a:pt x="1089" y="1562"/>
                  </a:lnTo>
                  <a:lnTo>
                    <a:pt x="1093" y="1565"/>
                  </a:lnTo>
                  <a:lnTo>
                    <a:pt x="1093" y="1565"/>
                  </a:lnTo>
                  <a:lnTo>
                    <a:pt x="1093" y="1565"/>
                  </a:lnTo>
                  <a:lnTo>
                    <a:pt x="1093" y="1567"/>
                  </a:lnTo>
                  <a:lnTo>
                    <a:pt x="1093" y="1567"/>
                  </a:lnTo>
                  <a:lnTo>
                    <a:pt x="1096" y="1567"/>
                  </a:lnTo>
                  <a:lnTo>
                    <a:pt x="1096" y="1567"/>
                  </a:lnTo>
                  <a:lnTo>
                    <a:pt x="1096" y="1567"/>
                  </a:lnTo>
                  <a:lnTo>
                    <a:pt x="1096" y="1567"/>
                  </a:lnTo>
                  <a:lnTo>
                    <a:pt x="1096" y="1565"/>
                  </a:lnTo>
                  <a:lnTo>
                    <a:pt x="1098" y="1567"/>
                  </a:lnTo>
                  <a:lnTo>
                    <a:pt x="1100" y="1569"/>
                  </a:lnTo>
                  <a:lnTo>
                    <a:pt x="1103" y="1569"/>
                  </a:lnTo>
                  <a:lnTo>
                    <a:pt x="1103" y="1569"/>
                  </a:lnTo>
                  <a:lnTo>
                    <a:pt x="1103" y="1569"/>
                  </a:lnTo>
                  <a:lnTo>
                    <a:pt x="1103" y="1572"/>
                  </a:lnTo>
                  <a:lnTo>
                    <a:pt x="1105" y="1572"/>
                  </a:lnTo>
                  <a:lnTo>
                    <a:pt x="1105" y="1572"/>
                  </a:lnTo>
                  <a:lnTo>
                    <a:pt x="1110" y="1572"/>
                  </a:lnTo>
                  <a:lnTo>
                    <a:pt x="1110" y="1574"/>
                  </a:lnTo>
                  <a:lnTo>
                    <a:pt x="1110" y="1574"/>
                  </a:lnTo>
                  <a:lnTo>
                    <a:pt x="1110" y="1574"/>
                  </a:lnTo>
                  <a:lnTo>
                    <a:pt x="1110" y="1576"/>
                  </a:lnTo>
                  <a:lnTo>
                    <a:pt x="1110" y="1576"/>
                  </a:lnTo>
                  <a:lnTo>
                    <a:pt x="1112" y="1576"/>
                  </a:lnTo>
                  <a:lnTo>
                    <a:pt x="1115" y="1576"/>
                  </a:lnTo>
                  <a:lnTo>
                    <a:pt x="1117" y="1579"/>
                  </a:lnTo>
                  <a:lnTo>
                    <a:pt x="1117" y="1579"/>
                  </a:lnTo>
                  <a:lnTo>
                    <a:pt x="1122" y="1579"/>
                  </a:lnTo>
                  <a:lnTo>
                    <a:pt x="1122" y="1576"/>
                  </a:lnTo>
                  <a:lnTo>
                    <a:pt x="1122" y="1576"/>
                  </a:lnTo>
                  <a:lnTo>
                    <a:pt x="1122" y="1579"/>
                  </a:lnTo>
                  <a:lnTo>
                    <a:pt x="1124" y="1579"/>
                  </a:lnTo>
                  <a:lnTo>
                    <a:pt x="1124" y="1579"/>
                  </a:lnTo>
                  <a:lnTo>
                    <a:pt x="1126" y="1579"/>
                  </a:lnTo>
                  <a:lnTo>
                    <a:pt x="1138" y="1581"/>
                  </a:lnTo>
                  <a:lnTo>
                    <a:pt x="1138" y="1581"/>
                  </a:lnTo>
                  <a:lnTo>
                    <a:pt x="1138" y="1581"/>
                  </a:lnTo>
                  <a:lnTo>
                    <a:pt x="1136" y="1581"/>
                  </a:lnTo>
                  <a:lnTo>
                    <a:pt x="1131" y="1581"/>
                  </a:lnTo>
                  <a:lnTo>
                    <a:pt x="1124" y="1584"/>
                  </a:lnTo>
                  <a:lnTo>
                    <a:pt x="1126" y="1584"/>
                  </a:lnTo>
                  <a:lnTo>
                    <a:pt x="1126" y="1584"/>
                  </a:lnTo>
                  <a:lnTo>
                    <a:pt x="1129" y="1586"/>
                  </a:lnTo>
                  <a:lnTo>
                    <a:pt x="1131" y="1586"/>
                  </a:lnTo>
                  <a:lnTo>
                    <a:pt x="1133" y="1586"/>
                  </a:lnTo>
                  <a:lnTo>
                    <a:pt x="1133" y="1586"/>
                  </a:lnTo>
                  <a:lnTo>
                    <a:pt x="1138" y="1588"/>
                  </a:lnTo>
                  <a:lnTo>
                    <a:pt x="1141" y="1591"/>
                  </a:lnTo>
                  <a:lnTo>
                    <a:pt x="1143" y="1593"/>
                  </a:lnTo>
                  <a:lnTo>
                    <a:pt x="1143" y="1593"/>
                  </a:lnTo>
                  <a:lnTo>
                    <a:pt x="1145" y="1593"/>
                  </a:lnTo>
                  <a:lnTo>
                    <a:pt x="1145" y="1595"/>
                  </a:lnTo>
                  <a:lnTo>
                    <a:pt x="1145" y="1595"/>
                  </a:lnTo>
                  <a:lnTo>
                    <a:pt x="1145" y="1595"/>
                  </a:lnTo>
                  <a:lnTo>
                    <a:pt x="1148" y="1598"/>
                  </a:lnTo>
                  <a:lnTo>
                    <a:pt x="1148" y="1598"/>
                  </a:lnTo>
                  <a:lnTo>
                    <a:pt x="1150" y="1598"/>
                  </a:lnTo>
                  <a:lnTo>
                    <a:pt x="1150" y="1600"/>
                  </a:lnTo>
                  <a:lnTo>
                    <a:pt x="1150" y="1600"/>
                  </a:lnTo>
                  <a:lnTo>
                    <a:pt x="1152" y="1600"/>
                  </a:lnTo>
                  <a:lnTo>
                    <a:pt x="1157" y="1603"/>
                  </a:lnTo>
                  <a:lnTo>
                    <a:pt x="1162" y="1605"/>
                  </a:lnTo>
                  <a:lnTo>
                    <a:pt x="1183" y="1603"/>
                  </a:lnTo>
                  <a:lnTo>
                    <a:pt x="1186" y="1600"/>
                  </a:lnTo>
                  <a:lnTo>
                    <a:pt x="1186" y="1598"/>
                  </a:lnTo>
                  <a:lnTo>
                    <a:pt x="1188" y="1598"/>
                  </a:lnTo>
                  <a:lnTo>
                    <a:pt x="1188" y="1595"/>
                  </a:lnTo>
                  <a:lnTo>
                    <a:pt x="1188" y="1595"/>
                  </a:lnTo>
                  <a:lnTo>
                    <a:pt x="1190" y="1595"/>
                  </a:lnTo>
                  <a:lnTo>
                    <a:pt x="1193" y="1593"/>
                  </a:lnTo>
                  <a:lnTo>
                    <a:pt x="1193" y="1591"/>
                  </a:lnTo>
                  <a:lnTo>
                    <a:pt x="1193" y="1591"/>
                  </a:lnTo>
                  <a:lnTo>
                    <a:pt x="1190" y="1591"/>
                  </a:lnTo>
                  <a:lnTo>
                    <a:pt x="1190" y="1588"/>
                  </a:lnTo>
                  <a:lnTo>
                    <a:pt x="1190" y="1588"/>
                  </a:lnTo>
                  <a:lnTo>
                    <a:pt x="1190" y="1588"/>
                  </a:lnTo>
                  <a:lnTo>
                    <a:pt x="1190" y="1586"/>
                  </a:lnTo>
                  <a:lnTo>
                    <a:pt x="1190" y="1586"/>
                  </a:lnTo>
                  <a:lnTo>
                    <a:pt x="1190" y="1586"/>
                  </a:lnTo>
                  <a:lnTo>
                    <a:pt x="1193" y="1586"/>
                  </a:lnTo>
                  <a:lnTo>
                    <a:pt x="1193" y="1586"/>
                  </a:lnTo>
                  <a:lnTo>
                    <a:pt x="1193" y="1586"/>
                  </a:lnTo>
                  <a:lnTo>
                    <a:pt x="1193" y="1584"/>
                  </a:lnTo>
                  <a:lnTo>
                    <a:pt x="1193" y="1584"/>
                  </a:lnTo>
                  <a:lnTo>
                    <a:pt x="1193" y="1584"/>
                  </a:lnTo>
                  <a:lnTo>
                    <a:pt x="1193" y="1584"/>
                  </a:lnTo>
                  <a:lnTo>
                    <a:pt x="1195" y="1584"/>
                  </a:lnTo>
                  <a:lnTo>
                    <a:pt x="1195" y="1581"/>
                  </a:lnTo>
                  <a:lnTo>
                    <a:pt x="1193" y="1581"/>
                  </a:lnTo>
                  <a:lnTo>
                    <a:pt x="1193" y="1581"/>
                  </a:lnTo>
                  <a:lnTo>
                    <a:pt x="1195" y="1581"/>
                  </a:lnTo>
                  <a:lnTo>
                    <a:pt x="1197" y="1579"/>
                  </a:lnTo>
                  <a:lnTo>
                    <a:pt x="1197" y="1579"/>
                  </a:lnTo>
                  <a:lnTo>
                    <a:pt x="1200" y="1576"/>
                  </a:lnTo>
                  <a:lnTo>
                    <a:pt x="1200" y="1576"/>
                  </a:lnTo>
                  <a:lnTo>
                    <a:pt x="1200" y="1574"/>
                  </a:lnTo>
                  <a:lnTo>
                    <a:pt x="1202" y="1572"/>
                  </a:lnTo>
                  <a:lnTo>
                    <a:pt x="1202" y="1572"/>
                  </a:lnTo>
                  <a:lnTo>
                    <a:pt x="1202" y="1569"/>
                  </a:lnTo>
                  <a:lnTo>
                    <a:pt x="1202" y="1569"/>
                  </a:lnTo>
                  <a:lnTo>
                    <a:pt x="1204" y="1567"/>
                  </a:lnTo>
                  <a:lnTo>
                    <a:pt x="1204" y="1567"/>
                  </a:lnTo>
                  <a:lnTo>
                    <a:pt x="1207" y="1567"/>
                  </a:lnTo>
                  <a:lnTo>
                    <a:pt x="1207" y="1567"/>
                  </a:lnTo>
                  <a:lnTo>
                    <a:pt x="1207" y="1567"/>
                  </a:lnTo>
                  <a:lnTo>
                    <a:pt x="1207" y="1565"/>
                  </a:lnTo>
                  <a:lnTo>
                    <a:pt x="1207" y="1565"/>
                  </a:lnTo>
                  <a:lnTo>
                    <a:pt x="1207" y="1562"/>
                  </a:lnTo>
                  <a:lnTo>
                    <a:pt x="1209" y="1560"/>
                  </a:lnTo>
                  <a:lnTo>
                    <a:pt x="1209" y="1560"/>
                  </a:lnTo>
                  <a:lnTo>
                    <a:pt x="1209" y="1558"/>
                  </a:lnTo>
                  <a:lnTo>
                    <a:pt x="1209" y="1558"/>
                  </a:lnTo>
                  <a:lnTo>
                    <a:pt x="1209" y="1558"/>
                  </a:lnTo>
                  <a:lnTo>
                    <a:pt x="1209" y="1558"/>
                  </a:lnTo>
                  <a:lnTo>
                    <a:pt x="1209" y="1558"/>
                  </a:lnTo>
                  <a:lnTo>
                    <a:pt x="1209" y="1555"/>
                  </a:lnTo>
                  <a:lnTo>
                    <a:pt x="1209" y="1555"/>
                  </a:lnTo>
                  <a:lnTo>
                    <a:pt x="1209" y="1555"/>
                  </a:lnTo>
                  <a:lnTo>
                    <a:pt x="1207" y="1555"/>
                  </a:lnTo>
                  <a:lnTo>
                    <a:pt x="1207" y="1553"/>
                  </a:lnTo>
                  <a:lnTo>
                    <a:pt x="1207" y="1553"/>
                  </a:lnTo>
                  <a:lnTo>
                    <a:pt x="1207" y="1553"/>
                  </a:lnTo>
                  <a:lnTo>
                    <a:pt x="1207" y="1553"/>
                  </a:lnTo>
                  <a:lnTo>
                    <a:pt x="1207" y="1550"/>
                  </a:lnTo>
                  <a:lnTo>
                    <a:pt x="1207" y="1550"/>
                  </a:lnTo>
                  <a:lnTo>
                    <a:pt x="1207" y="1550"/>
                  </a:lnTo>
                  <a:lnTo>
                    <a:pt x="1207" y="1550"/>
                  </a:lnTo>
                  <a:lnTo>
                    <a:pt x="1207" y="1550"/>
                  </a:lnTo>
                  <a:lnTo>
                    <a:pt x="1207" y="1550"/>
                  </a:lnTo>
                  <a:lnTo>
                    <a:pt x="1207" y="1548"/>
                  </a:lnTo>
                  <a:lnTo>
                    <a:pt x="1209" y="1546"/>
                  </a:lnTo>
                  <a:lnTo>
                    <a:pt x="1207" y="1546"/>
                  </a:lnTo>
                  <a:lnTo>
                    <a:pt x="1209" y="1546"/>
                  </a:lnTo>
                  <a:lnTo>
                    <a:pt x="1209" y="1543"/>
                  </a:lnTo>
                  <a:lnTo>
                    <a:pt x="1209" y="1543"/>
                  </a:lnTo>
                  <a:lnTo>
                    <a:pt x="1209" y="1543"/>
                  </a:lnTo>
                  <a:lnTo>
                    <a:pt x="1212" y="1543"/>
                  </a:lnTo>
                  <a:lnTo>
                    <a:pt x="1212" y="1543"/>
                  </a:lnTo>
                  <a:lnTo>
                    <a:pt x="1212" y="1543"/>
                  </a:lnTo>
                  <a:lnTo>
                    <a:pt x="1212" y="1543"/>
                  </a:lnTo>
                  <a:lnTo>
                    <a:pt x="1212" y="1541"/>
                  </a:lnTo>
                  <a:lnTo>
                    <a:pt x="1212" y="1541"/>
                  </a:lnTo>
                  <a:lnTo>
                    <a:pt x="1214" y="1541"/>
                  </a:lnTo>
                  <a:lnTo>
                    <a:pt x="1214" y="1541"/>
                  </a:lnTo>
                  <a:lnTo>
                    <a:pt x="1214" y="1539"/>
                  </a:lnTo>
                  <a:lnTo>
                    <a:pt x="1214" y="1539"/>
                  </a:lnTo>
                  <a:lnTo>
                    <a:pt x="1214" y="1539"/>
                  </a:lnTo>
                  <a:lnTo>
                    <a:pt x="1214" y="1539"/>
                  </a:lnTo>
                  <a:lnTo>
                    <a:pt x="1214" y="1536"/>
                  </a:lnTo>
                  <a:lnTo>
                    <a:pt x="1216" y="1536"/>
                  </a:lnTo>
                  <a:lnTo>
                    <a:pt x="1219" y="1534"/>
                  </a:lnTo>
                  <a:lnTo>
                    <a:pt x="1219" y="1534"/>
                  </a:lnTo>
                  <a:close/>
                  <a:moveTo>
                    <a:pt x="381" y="1404"/>
                  </a:moveTo>
                  <a:lnTo>
                    <a:pt x="383" y="1406"/>
                  </a:lnTo>
                  <a:lnTo>
                    <a:pt x="383" y="1406"/>
                  </a:lnTo>
                  <a:lnTo>
                    <a:pt x="388" y="1406"/>
                  </a:lnTo>
                  <a:lnTo>
                    <a:pt x="388" y="1406"/>
                  </a:lnTo>
                  <a:lnTo>
                    <a:pt x="388" y="1404"/>
                  </a:lnTo>
                  <a:lnTo>
                    <a:pt x="388" y="1404"/>
                  </a:lnTo>
                  <a:lnTo>
                    <a:pt x="388" y="1404"/>
                  </a:lnTo>
                  <a:lnTo>
                    <a:pt x="388" y="1404"/>
                  </a:lnTo>
                  <a:lnTo>
                    <a:pt x="386" y="1401"/>
                  </a:lnTo>
                  <a:lnTo>
                    <a:pt x="381" y="1404"/>
                  </a:lnTo>
                  <a:close/>
                  <a:moveTo>
                    <a:pt x="646" y="1307"/>
                  </a:moveTo>
                  <a:lnTo>
                    <a:pt x="646" y="1307"/>
                  </a:lnTo>
                  <a:lnTo>
                    <a:pt x="646" y="1309"/>
                  </a:lnTo>
                  <a:lnTo>
                    <a:pt x="646" y="1309"/>
                  </a:lnTo>
                  <a:lnTo>
                    <a:pt x="648" y="1307"/>
                  </a:lnTo>
                  <a:lnTo>
                    <a:pt x="648" y="1307"/>
                  </a:lnTo>
                  <a:lnTo>
                    <a:pt x="648" y="1307"/>
                  </a:lnTo>
                  <a:lnTo>
                    <a:pt x="651" y="1307"/>
                  </a:lnTo>
                  <a:lnTo>
                    <a:pt x="651" y="1307"/>
                  </a:lnTo>
                  <a:lnTo>
                    <a:pt x="651" y="1304"/>
                  </a:lnTo>
                  <a:lnTo>
                    <a:pt x="653" y="1302"/>
                  </a:lnTo>
                  <a:lnTo>
                    <a:pt x="653" y="1302"/>
                  </a:lnTo>
                  <a:lnTo>
                    <a:pt x="651" y="1300"/>
                  </a:lnTo>
                  <a:lnTo>
                    <a:pt x="651" y="1300"/>
                  </a:lnTo>
                  <a:lnTo>
                    <a:pt x="651" y="1300"/>
                  </a:lnTo>
                  <a:lnTo>
                    <a:pt x="651" y="1300"/>
                  </a:lnTo>
                  <a:lnTo>
                    <a:pt x="651" y="1297"/>
                  </a:lnTo>
                  <a:lnTo>
                    <a:pt x="648" y="1297"/>
                  </a:lnTo>
                  <a:lnTo>
                    <a:pt x="646" y="1297"/>
                  </a:lnTo>
                  <a:lnTo>
                    <a:pt x="646" y="1300"/>
                  </a:lnTo>
                  <a:lnTo>
                    <a:pt x="646" y="1302"/>
                  </a:lnTo>
                  <a:lnTo>
                    <a:pt x="648" y="1302"/>
                  </a:lnTo>
                  <a:lnTo>
                    <a:pt x="648" y="1302"/>
                  </a:lnTo>
                  <a:lnTo>
                    <a:pt x="648" y="1304"/>
                  </a:lnTo>
                  <a:lnTo>
                    <a:pt x="646" y="1307"/>
                  </a:lnTo>
                  <a:close/>
                  <a:moveTo>
                    <a:pt x="1072" y="1856"/>
                  </a:moveTo>
                  <a:lnTo>
                    <a:pt x="1067" y="1856"/>
                  </a:lnTo>
                  <a:lnTo>
                    <a:pt x="1067" y="1856"/>
                  </a:lnTo>
                  <a:lnTo>
                    <a:pt x="1067" y="1858"/>
                  </a:lnTo>
                  <a:lnTo>
                    <a:pt x="1067" y="1858"/>
                  </a:lnTo>
                  <a:lnTo>
                    <a:pt x="1070" y="1858"/>
                  </a:lnTo>
                  <a:lnTo>
                    <a:pt x="1070" y="1858"/>
                  </a:lnTo>
                  <a:lnTo>
                    <a:pt x="1072" y="1858"/>
                  </a:lnTo>
                  <a:lnTo>
                    <a:pt x="1079" y="1858"/>
                  </a:lnTo>
                  <a:lnTo>
                    <a:pt x="1079" y="1858"/>
                  </a:lnTo>
                  <a:lnTo>
                    <a:pt x="1079" y="1858"/>
                  </a:lnTo>
                  <a:lnTo>
                    <a:pt x="1079" y="1858"/>
                  </a:lnTo>
                  <a:lnTo>
                    <a:pt x="1077" y="1856"/>
                  </a:lnTo>
                  <a:lnTo>
                    <a:pt x="1072" y="1856"/>
                  </a:lnTo>
                  <a:close/>
                  <a:moveTo>
                    <a:pt x="1148" y="1356"/>
                  </a:moveTo>
                  <a:lnTo>
                    <a:pt x="1148" y="1356"/>
                  </a:lnTo>
                  <a:lnTo>
                    <a:pt x="1148" y="1359"/>
                  </a:lnTo>
                  <a:lnTo>
                    <a:pt x="1148" y="1359"/>
                  </a:lnTo>
                  <a:lnTo>
                    <a:pt x="1148" y="1361"/>
                  </a:lnTo>
                  <a:lnTo>
                    <a:pt x="1150" y="1361"/>
                  </a:lnTo>
                  <a:lnTo>
                    <a:pt x="1152" y="1361"/>
                  </a:lnTo>
                  <a:lnTo>
                    <a:pt x="1152" y="1363"/>
                  </a:lnTo>
                  <a:lnTo>
                    <a:pt x="1155" y="1366"/>
                  </a:lnTo>
                  <a:lnTo>
                    <a:pt x="1155" y="1366"/>
                  </a:lnTo>
                  <a:lnTo>
                    <a:pt x="1155" y="1366"/>
                  </a:lnTo>
                  <a:lnTo>
                    <a:pt x="1155" y="1368"/>
                  </a:lnTo>
                  <a:lnTo>
                    <a:pt x="1155" y="1368"/>
                  </a:lnTo>
                  <a:lnTo>
                    <a:pt x="1152" y="1368"/>
                  </a:lnTo>
                  <a:lnTo>
                    <a:pt x="1152" y="1368"/>
                  </a:lnTo>
                  <a:lnTo>
                    <a:pt x="1152" y="1368"/>
                  </a:lnTo>
                  <a:lnTo>
                    <a:pt x="1152" y="1368"/>
                  </a:lnTo>
                  <a:lnTo>
                    <a:pt x="1152" y="1368"/>
                  </a:lnTo>
                  <a:lnTo>
                    <a:pt x="1152" y="1371"/>
                  </a:lnTo>
                  <a:lnTo>
                    <a:pt x="1152" y="1371"/>
                  </a:lnTo>
                  <a:lnTo>
                    <a:pt x="1152" y="1371"/>
                  </a:lnTo>
                  <a:lnTo>
                    <a:pt x="1152" y="1371"/>
                  </a:lnTo>
                  <a:lnTo>
                    <a:pt x="1150" y="1371"/>
                  </a:lnTo>
                  <a:lnTo>
                    <a:pt x="1150" y="1371"/>
                  </a:lnTo>
                  <a:lnTo>
                    <a:pt x="1150" y="1373"/>
                  </a:lnTo>
                  <a:lnTo>
                    <a:pt x="1150" y="1373"/>
                  </a:lnTo>
                  <a:lnTo>
                    <a:pt x="1150" y="1373"/>
                  </a:lnTo>
                  <a:lnTo>
                    <a:pt x="1152" y="1373"/>
                  </a:lnTo>
                  <a:lnTo>
                    <a:pt x="1152" y="1373"/>
                  </a:lnTo>
                  <a:lnTo>
                    <a:pt x="1152" y="1375"/>
                  </a:lnTo>
                  <a:lnTo>
                    <a:pt x="1152" y="1375"/>
                  </a:lnTo>
                  <a:lnTo>
                    <a:pt x="1152" y="1378"/>
                  </a:lnTo>
                  <a:lnTo>
                    <a:pt x="1155" y="1380"/>
                  </a:lnTo>
                  <a:lnTo>
                    <a:pt x="1155" y="1382"/>
                  </a:lnTo>
                  <a:lnTo>
                    <a:pt x="1157" y="1382"/>
                  </a:lnTo>
                  <a:lnTo>
                    <a:pt x="1159" y="1382"/>
                  </a:lnTo>
                  <a:lnTo>
                    <a:pt x="1162" y="1385"/>
                  </a:lnTo>
                  <a:lnTo>
                    <a:pt x="1162" y="1385"/>
                  </a:lnTo>
                  <a:lnTo>
                    <a:pt x="1164" y="1387"/>
                  </a:lnTo>
                  <a:lnTo>
                    <a:pt x="1164" y="1387"/>
                  </a:lnTo>
                  <a:lnTo>
                    <a:pt x="1164" y="1387"/>
                  </a:lnTo>
                  <a:lnTo>
                    <a:pt x="1167" y="1387"/>
                  </a:lnTo>
                  <a:lnTo>
                    <a:pt x="1167" y="1385"/>
                  </a:lnTo>
                  <a:lnTo>
                    <a:pt x="1169" y="1382"/>
                  </a:lnTo>
                  <a:lnTo>
                    <a:pt x="1169" y="1382"/>
                  </a:lnTo>
                  <a:lnTo>
                    <a:pt x="1169" y="1380"/>
                  </a:lnTo>
                  <a:lnTo>
                    <a:pt x="1171" y="1375"/>
                  </a:lnTo>
                  <a:lnTo>
                    <a:pt x="1171" y="1368"/>
                  </a:lnTo>
                  <a:lnTo>
                    <a:pt x="1171" y="1368"/>
                  </a:lnTo>
                  <a:lnTo>
                    <a:pt x="1169" y="1366"/>
                  </a:lnTo>
                  <a:lnTo>
                    <a:pt x="1169" y="1359"/>
                  </a:lnTo>
                  <a:lnTo>
                    <a:pt x="1167" y="1359"/>
                  </a:lnTo>
                  <a:lnTo>
                    <a:pt x="1167" y="1356"/>
                  </a:lnTo>
                  <a:lnTo>
                    <a:pt x="1167" y="1354"/>
                  </a:lnTo>
                  <a:lnTo>
                    <a:pt x="1164" y="1354"/>
                  </a:lnTo>
                  <a:lnTo>
                    <a:pt x="1164" y="1349"/>
                  </a:lnTo>
                  <a:lnTo>
                    <a:pt x="1164" y="1347"/>
                  </a:lnTo>
                  <a:lnTo>
                    <a:pt x="1164" y="1345"/>
                  </a:lnTo>
                  <a:lnTo>
                    <a:pt x="1164" y="1345"/>
                  </a:lnTo>
                  <a:lnTo>
                    <a:pt x="1164" y="1345"/>
                  </a:lnTo>
                  <a:lnTo>
                    <a:pt x="1162" y="1342"/>
                  </a:lnTo>
                  <a:lnTo>
                    <a:pt x="1159" y="1340"/>
                  </a:lnTo>
                  <a:lnTo>
                    <a:pt x="1157" y="1337"/>
                  </a:lnTo>
                  <a:lnTo>
                    <a:pt x="1152" y="1337"/>
                  </a:lnTo>
                  <a:lnTo>
                    <a:pt x="1152" y="1337"/>
                  </a:lnTo>
                  <a:lnTo>
                    <a:pt x="1152" y="1337"/>
                  </a:lnTo>
                  <a:lnTo>
                    <a:pt x="1150" y="1340"/>
                  </a:lnTo>
                  <a:lnTo>
                    <a:pt x="1150" y="1342"/>
                  </a:lnTo>
                  <a:lnTo>
                    <a:pt x="1150" y="1342"/>
                  </a:lnTo>
                  <a:lnTo>
                    <a:pt x="1150" y="1345"/>
                  </a:lnTo>
                  <a:lnTo>
                    <a:pt x="1148" y="1347"/>
                  </a:lnTo>
                  <a:lnTo>
                    <a:pt x="1148" y="1349"/>
                  </a:lnTo>
                  <a:lnTo>
                    <a:pt x="1148" y="1352"/>
                  </a:lnTo>
                  <a:lnTo>
                    <a:pt x="1150" y="1354"/>
                  </a:lnTo>
                  <a:lnTo>
                    <a:pt x="1148" y="1354"/>
                  </a:lnTo>
                  <a:lnTo>
                    <a:pt x="1148" y="1356"/>
                  </a:lnTo>
                  <a:close/>
                  <a:moveTo>
                    <a:pt x="1306" y="1510"/>
                  </a:moveTo>
                  <a:lnTo>
                    <a:pt x="1306" y="1513"/>
                  </a:lnTo>
                  <a:lnTo>
                    <a:pt x="1309" y="1513"/>
                  </a:lnTo>
                  <a:lnTo>
                    <a:pt x="1309" y="1513"/>
                  </a:lnTo>
                  <a:lnTo>
                    <a:pt x="1309" y="1513"/>
                  </a:lnTo>
                  <a:lnTo>
                    <a:pt x="1309" y="1510"/>
                  </a:lnTo>
                  <a:lnTo>
                    <a:pt x="1309" y="1510"/>
                  </a:lnTo>
                  <a:lnTo>
                    <a:pt x="1309" y="1510"/>
                  </a:lnTo>
                  <a:lnTo>
                    <a:pt x="1309" y="1510"/>
                  </a:lnTo>
                  <a:lnTo>
                    <a:pt x="1309" y="1510"/>
                  </a:lnTo>
                  <a:lnTo>
                    <a:pt x="1309" y="1510"/>
                  </a:lnTo>
                  <a:lnTo>
                    <a:pt x="1309" y="1510"/>
                  </a:lnTo>
                  <a:lnTo>
                    <a:pt x="1309" y="1508"/>
                  </a:lnTo>
                  <a:lnTo>
                    <a:pt x="1309" y="1508"/>
                  </a:lnTo>
                  <a:lnTo>
                    <a:pt x="1309" y="1508"/>
                  </a:lnTo>
                  <a:lnTo>
                    <a:pt x="1309" y="1508"/>
                  </a:lnTo>
                  <a:lnTo>
                    <a:pt x="1306" y="1508"/>
                  </a:lnTo>
                  <a:lnTo>
                    <a:pt x="1306" y="1510"/>
                  </a:lnTo>
                  <a:lnTo>
                    <a:pt x="1306" y="1510"/>
                  </a:lnTo>
                  <a:lnTo>
                    <a:pt x="1306" y="1510"/>
                  </a:lnTo>
                  <a:lnTo>
                    <a:pt x="1306" y="1510"/>
                  </a:lnTo>
                  <a:lnTo>
                    <a:pt x="1306" y="1510"/>
                  </a:lnTo>
                  <a:close/>
                  <a:moveTo>
                    <a:pt x="1256" y="1541"/>
                  </a:moveTo>
                  <a:lnTo>
                    <a:pt x="1259" y="1546"/>
                  </a:lnTo>
                  <a:lnTo>
                    <a:pt x="1259" y="1548"/>
                  </a:lnTo>
                  <a:lnTo>
                    <a:pt x="1259" y="1548"/>
                  </a:lnTo>
                  <a:lnTo>
                    <a:pt x="1261" y="1550"/>
                  </a:lnTo>
                  <a:lnTo>
                    <a:pt x="1261" y="1550"/>
                  </a:lnTo>
                  <a:lnTo>
                    <a:pt x="1261" y="1550"/>
                  </a:lnTo>
                  <a:lnTo>
                    <a:pt x="1266" y="1553"/>
                  </a:lnTo>
                  <a:lnTo>
                    <a:pt x="1268" y="1553"/>
                  </a:lnTo>
                  <a:lnTo>
                    <a:pt x="1271" y="1555"/>
                  </a:lnTo>
                  <a:lnTo>
                    <a:pt x="1271" y="1555"/>
                  </a:lnTo>
                  <a:lnTo>
                    <a:pt x="1271" y="1558"/>
                  </a:lnTo>
                  <a:lnTo>
                    <a:pt x="1271" y="1558"/>
                  </a:lnTo>
                  <a:lnTo>
                    <a:pt x="1271" y="1558"/>
                  </a:lnTo>
                  <a:lnTo>
                    <a:pt x="1273" y="1560"/>
                  </a:lnTo>
                  <a:lnTo>
                    <a:pt x="1273" y="1562"/>
                  </a:lnTo>
                  <a:lnTo>
                    <a:pt x="1275" y="1562"/>
                  </a:lnTo>
                  <a:lnTo>
                    <a:pt x="1278" y="1562"/>
                  </a:lnTo>
                  <a:lnTo>
                    <a:pt x="1278" y="1562"/>
                  </a:lnTo>
                  <a:lnTo>
                    <a:pt x="1278" y="1562"/>
                  </a:lnTo>
                  <a:lnTo>
                    <a:pt x="1280" y="1560"/>
                  </a:lnTo>
                  <a:lnTo>
                    <a:pt x="1280" y="1555"/>
                  </a:lnTo>
                  <a:lnTo>
                    <a:pt x="1280" y="1555"/>
                  </a:lnTo>
                  <a:lnTo>
                    <a:pt x="1280" y="1553"/>
                  </a:lnTo>
                  <a:lnTo>
                    <a:pt x="1280" y="1553"/>
                  </a:lnTo>
                  <a:lnTo>
                    <a:pt x="1280" y="1553"/>
                  </a:lnTo>
                  <a:lnTo>
                    <a:pt x="1280" y="1553"/>
                  </a:lnTo>
                  <a:lnTo>
                    <a:pt x="1280" y="1553"/>
                  </a:lnTo>
                  <a:lnTo>
                    <a:pt x="1280" y="1550"/>
                  </a:lnTo>
                  <a:lnTo>
                    <a:pt x="1280" y="1550"/>
                  </a:lnTo>
                  <a:lnTo>
                    <a:pt x="1280" y="1550"/>
                  </a:lnTo>
                  <a:lnTo>
                    <a:pt x="1278" y="1550"/>
                  </a:lnTo>
                  <a:lnTo>
                    <a:pt x="1278" y="1550"/>
                  </a:lnTo>
                  <a:lnTo>
                    <a:pt x="1278" y="1548"/>
                  </a:lnTo>
                  <a:lnTo>
                    <a:pt x="1278" y="1548"/>
                  </a:lnTo>
                  <a:lnTo>
                    <a:pt x="1278" y="1548"/>
                  </a:lnTo>
                  <a:lnTo>
                    <a:pt x="1275" y="1546"/>
                  </a:lnTo>
                  <a:lnTo>
                    <a:pt x="1275" y="1546"/>
                  </a:lnTo>
                  <a:lnTo>
                    <a:pt x="1273" y="1541"/>
                  </a:lnTo>
                  <a:lnTo>
                    <a:pt x="1273" y="1541"/>
                  </a:lnTo>
                  <a:lnTo>
                    <a:pt x="1271" y="1539"/>
                  </a:lnTo>
                  <a:lnTo>
                    <a:pt x="1271" y="1539"/>
                  </a:lnTo>
                  <a:lnTo>
                    <a:pt x="1271" y="1539"/>
                  </a:lnTo>
                  <a:lnTo>
                    <a:pt x="1268" y="1536"/>
                  </a:lnTo>
                  <a:lnTo>
                    <a:pt x="1268" y="1534"/>
                  </a:lnTo>
                  <a:lnTo>
                    <a:pt x="1268" y="1534"/>
                  </a:lnTo>
                  <a:lnTo>
                    <a:pt x="1268" y="1534"/>
                  </a:lnTo>
                  <a:lnTo>
                    <a:pt x="1266" y="1534"/>
                  </a:lnTo>
                  <a:lnTo>
                    <a:pt x="1266" y="1532"/>
                  </a:lnTo>
                  <a:lnTo>
                    <a:pt x="1264" y="1529"/>
                  </a:lnTo>
                  <a:lnTo>
                    <a:pt x="1264" y="1529"/>
                  </a:lnTo>
                  <a:lnTo>
                    <a:pt x="1264" y="1529"/>
                  </a:lnTo>
                  <a:lnTo>
                    <a:pt x="1264" y="1529"/>
                  </a:lnTo>
                  <a:lnTo>
                    <a:pt x="1264" y="1529"/>
                  </a:lnTo>
                  <a:lnTo>
                    <a:pt x="1261" y="1527"/>
                  </a:lnTo>
                  <a:lnTo>
                    <a:pt x="1259" y="1524"/>
                  </a:lnTo>
                  <a:lnTo>
                    <a:pt x="1259" y="1524"/>
                  </a:lnTo>
                  <a:lnTo>
                    <a:pt x="1256" y="1524"/>
                  </a:lnTo>
                  <a:lnTo>
                    <a:pt x="1256" y="1527"/>
                  </a:lnTo>
                  <a:lnTo>
                    <a:pt x="1256" y="1524"/>
                  </a:lnTo>
                  <a:lnTo>
                    <a:pt x="1256" y="1524"/>
                  </a:lnTo>
                  <a:lnTo>
                    <a:pt x="1256" y="1524"/>
                  </a:lnTo>
                  <a:lnTo>
                    <a:pt x="1256" y="1524"/>
                  </a:lnTo>
                  <a:lnTo>
                    <a:pt x="1254" y="1524"/>
                  </a:lnTo>
                  <a:lnTo>
                    <a:pt x="1254" y="1524"/>
                  </a:lnTo>
                  <a:lnTo>
                    <a:pt x="1254" y="1524"/>
                  </a:lnTo>
                  <a:lnTo>
                    <a:pt x="1252" y="1524"/>
                  </a:lnTo>
                  <a:lnTo>
                    <a:pt x="1252" y="1527"/>
                  </a:lnTo>
                  <a:lnTo>
                    <a:pt x="1252" y="1529"/>
                  </a:lnTo>
                  <a:lnTo>
                    <a:pt x="1252" y="1529"/>
                  </a:lnTo>
                  <a:lnTo>
                    <a:pt x="1252" y="1532"/>
                  </a:lnTo>
                  <a:lnTo>
                    <a:pt x="1252" y="1532"/>
                  </a:lnTo>
                  <a:lnTo>
                    <a:pt x="1252" y="1532"/>
                  </a:lnTo>
                  <a:lnTo>
                    <a:pt x="1254" y="1534"/>
                  </a:lnTo>
                  <a:lnTo>
                    <a:pt x="1254" y="1536"/>
                  </a:lnTo>
                  <a:lnTo>
                    <a:pt x="1254" y="1539"/>
                  </a:lnTo>
                  <a:lnTo>
                    <a:pt x="1254" y="1541"/>
                  </a:lnTo>
                  <a:lnTo>
                    <a:pt x="1256" y="1541"/>
                  </a:lnTo>
                  <a:close/>
                  <a:moveTo>
                    <a:pt x="1306" y="1505"/>
                  </a:moveTo>
                  <a:lnTo>
                    <a:pt x="1306" y="1505"/>
                  </a:lnTo>
                  <a:lnTo>
                    <a:pt x="1306" y="1505"/>
                  </a:lnTo>
                  <a:lnTo>
                    <a:pt x="1306" y="1505"/>
                  </a:lnTo>
                  <a:lnTo>
                    <a:pt x="1304" y="1505"/>
                  </a:lnTo>
                  <a:lnTo>
                    <a:pt x="1304" y="1505"/>
                  </a:lnTo>
                  <a:lnTo>
                    <a:pt x="1304" y="1505"/>
                  </a:lnTo>
                  <a:lnTo>
                    <a:pt x="1304" y="1508"/>
                  </a:lnTo>
                  <a:lnTo>
                    <a:pt x="1304" y="1508"/>
                  </a:lnTo>
                  <a:lnTo>
                    <a:pt x="1306" y="1508"/>
                  </a:lnTo>
                  <a:lnTo>
                    <a:pt x="1306" y="1510"/>
                  </a:lnTo>
                  <a:lnTo>
                    <a:pt x="1306" y="1510"/>
                  </a:lnTo>
                  <a:lnTo>
                    <a:pt x="1306" y="1508"/>
                  </a:lnTo>
                  <a:lnTo>
                    <a:pt x="1306" y="1508"/>
                  </a:lnTo>
                  <a:lnTo>
                    <a:pt x="1306" y="1508"/>
                  </a:lnTo>
                  <a:lnTo>
                    <a:pt x="1306" y="1508"/>
                  </a:lnTo>
                  <a:lnTo>
                    <a:pt x="1306" y="1508"/>
                  </a:lnTo>
                  <a:lnTo>
                    <a:pt x="1306" y="1508"/>
                  </a:lnTo>
                  <a:lnTo>
                    <a:pt x="1306" y="1505"/>
                  </a:lnTo>
                  <a:lnTo>
                    <a:pt x="1306" y="1505"/>
                  </a:lnTo>
                  <a:lnTo>
                    <a:pt x="1306" y="1505"/>
                  </a:lnTo>
                  <a:lnTo>
                    <a:pt x="1306" y="1505"/>
                  </a:lnTo>
                  <a:lnTo>
                    <a:pt x="1306" y="1505"/>
                  </a:lnTo>
                  <a:close/>
                  <a:moveTo>
                    <a:pt x="1294" y="1300"/>
                  </a:moveTo>
                  <a:lnTo>
                    <a:pt x="1294" y="1302"/>
                  </a:lnTo>
                  <a:lnTo>
                    <a:pt x="1299" y="1302"/>
                  </a:lnTo>
                  <a:lnTo>
                    <a:pt x="1301" y="1302"/>
                  </a:lnTo>
                  <a:lnTo>
                    <a:pt x="1306" y="1304"/>
                  </a:lnTo>
                  <a:lnTo>
                    <a:pt x="1306" y="1304"/>
                  </a:lnTo>
                  <a:lnTo>
                    <a:pt x="1306" y="1302"/>
                  </a:lnTo>
                  <a:lnTo>
                    <a:pt x="1306" y="1300"/>
                  </a:lnTo>
                  <a:lnTo>
                    <a:pt x="1306" y="1300"/>
                  </a:lnTo>
                  <a:lnTo>
                    <a:pt x="1306" y="1300"/>
                  </a:lnTo>
                  <a:lnTo>
                    <a:pt x="1306" y="1300"/>
                  </a:lnTo>
                  <a:lnTo>
                    <a:pt x="1304" y="1300"/>
                  </a:lnTo>
                  <a:lnTo>
                    <a:pt x="1304" y="1300"/>
                  </a:lnTo>
                  <a:lnTo>
                    <a:pt x="1301" y="1300"/>
                  </a:lnTo>
                  <a:lnTo>
                    <a:pt x="1301" y="1300"/>
                  </a:lnTo>
                  <a:lnTo>
                    <a:pt x="1301" y="1297"/>
                  </a:lnTo>
                  <a:lnTo>
                    <a:pt x="1299" y="1297"/>
                  </a:lnTo>
                  <a:lnTo>
                    <a:pt x="1297" y="1300"/>
                  </a:lnTo>
                  <a:lnTo>
                    <a:pt x="1299" y="1300"/>
                  </a:lnTo>
                  <a:lnTo>
                    <a:pt x="1299" y="1300"/>
                  </a:lnTo>
                  <a:lnTo>
                    <a:pt x="1299" y="1300"/>
                  </a:lnTo>
                  <a:lnTo>
                    <a:pt x="1299" y="1300"/>
                  </a:lnTo>
                  <a:lnTo>
                    <a:pt x="1299" y="1300"/>
                  </a:lnTo>
                  <a:lnTo>
                    <a:pt x="1294" y="1300"/>
                  </a:lnTo>
                  <a:close/>
                  <a:moveTo>
                    <a:pt x="1219" y="1191"/>
                  </a:moveTo>
                  <a:lnTo>
                    <a:pt x="1219" y="1191"/>
                  </a:lnTo>
                  <a:lnTo>
                    <a:pt x="1221" y="1188"/>
                  </a:lnTo>
                  <a:lnTo>
                    <a:pt x="1221" y="1188"/>
                  </a:lnTo>
                  <a:lnTo>
                    <a:pt x="1223" y="1188"/>
                  </a:lnTo>
                  <a:lnTo>
                    <a:pt x="1223" y="1188"/>
                  </a:lnTo>
                  <a:lnTo>
                    <a:pt x="1221" y="1186"/>
                  </a:lnTo>
                  <a:lnTo>
                    <a:pt x="1212" y="1186"/>
                  </a:lnTo>
                  <a:lnTo>
                    <a:pt x="1212" y="1188"/>
                  </a:lnTo>
                  <a:lnTo>
                    <a:pt x="1212" y="1191"/>
                  </a:lnTo>
                  <a:lnTo>
                    <a:pt x="1212" y="1191"/>
                  </a:lnTo>
                  <a:lnTo>
                    <a:pt x="1214" y="1193"/>
                  </a:lnTo>
                  <a:lnTo>
                    <a:pt x="1214" y="1193"/>
                  </a:lnTo>
                  <a:lnTo>
                    <a:pt x="1216" y="1195"/>
                  </a:lnTo>
                  <a:lnTo>
                    <a:pt x="1219" y="1195"/>
                  </a:lnTo>
                  <a:lnTo>
                    <a:pt x="1221" y="1193"/>
                  </a:lnTo>
                  <a:lnTo>
                    <a:pt x="1219" y="1193"/>
                  </a:lnTo>
                  <a:lnTo>
                    <a:pt x="1219" y="1193"/>
                  </a:lnTo>
                  <a:lnTo>
                    <a:pt x="1219" y="1193"/>
                  </a:lnTo>
                  <a:lnTo>
                    <a:pt x="1219" y="1191"/>
                  </a:lnTo>
                  <a:lnTo>
                    <a:pt x="1219" y="1191"/>
                  </a:lnTo>
                  <a:close/>
                  <a:moveTo>
                    <a:pt x="1318" y="1487"/>
                  </a:moveTo>
                  <a:lnTo>
                    <a:pt x="1318" y="1484"/>
                  </a:lnTo>
                  <a:lnTo>
                    <a:pt x="1318" y="1484"/>
                  </a:lnTo>
                  <a:lnTo>
                    <a:pt x="1316" y="1484"/>
                  </a:lnTo>
                  <a:lnTo>
                    <a:pt x="1316" y="1484"/>
                  </a:lnTo>
                  <a:lnTo>
                    <a:pt x="1313" y="1482"/>
                  </a:lnTo>
                  <a:lnTo>
                    <a:pt x="1313" y="1482"/>
                  </a:lnTo>
                  <a:lnTo>
                    <a:pt x="1313" y="1482"/>
                  </a:lnTo>
                  <a:lnTo>
                    <a:pt x="1313" y="1482"/>
                  </a:lnTo>
                  <a:lnTo>
                    <a:pt x="1313" y="1484"/>
                  </a:lnTo>
                  <a:lnTo>
                    <a:pt x="1313" y="1484"/>
                  </a:lnTo>
                  <a:lnTo>
                    <a:pt x="1313" y="1487"/>
                  </a:lnTo>
                  <a:lnTo>
                    <a:pt x="1313" y="1487"/>
                  </a:lnTo>
                  <a:lnTo>
                    <a:pt x="1313" y="1487"/>
                  </a:lnTo>
                  <a:lnTo>
                    <a:pt x="1313" y="1489"/>
                  </a:lnTo>
                  <a:lnTo>
                    <a:pt x="1316" y="1491"/>
                  </a:lnTo>
                  <a:lnTo>
                    <a:pt x="1318" y="1491"/>
                  </a:lnTo>
                  <a:lnTo>
                    <a:pt x="1320" y="1491"/>
                  </a:lnTo>
                  <a:lnTo>
                    <a:pt x="1320" y="1494"/>
                  </a:lnTo>
                  <a:lnTo>
                    <a:pt x="1323" y="1494"/>
                  </a:lnTo>
                  <a:lnTo>
                    <a:pt x="1325" y="1494"/>
                  </a:lnTo>
                  <a:lnTo>
                    <a:pt x="1325" y="1494"/>
                  </a:lnTo>
                  <a:lnTo>
                    <a:pt x="1325" y="1491"/>
                  </a:lnTo>
                  <a:lnTo>
                    <a:pt x="1325" y="1489"/>
                  </a:lnTo>
                  <a:lnTo>
                    <a:pt x="1327" y="1487"/>
                  </a:lnTo>
                  <a:lnTo>
                    <a:pt x="1327" y="1487"/>
                  </a:lnTo>
                  <a:lnTo>
                    <a:pt x="1325" y="1484"/>
                  </a:lnTo>
                  <a:lnTo>
                    <a:pt x="1323" y="1489"/>
                  </a:lnTo>
                  <a:lnTo>
                    <a:pt x="1320" y="1489"/>
                  </a:lnTo>
                  <a:lnTo>
                    <a:pt x="1320" y="1487"/>
                  </a:lnTo>
                  <a:lnTo>
                    <a:pt x="1320" y="1487"/>
                  </a:lnTo>
                  <a:lnTo>
                    <a:pt x="1318" y="1487"/>
                  </a:lnTo>
                  <a:lnTo>
                    <a:pt x="1318" y="1487"/>
                  </a:lnTo>
                  <a:lnTo>
                    <a:pt x="1318" y="1487"/>
                  </a:lnTo>
                  <a:lnTo>
                    <a:pt x="1318" y="1487"/>
                  </a:lnTo>
                  <a:close/>
                  <a:moveTo>
                    <a:pt x="1309" y="1174"/>
                  </a:moveTo>
                  <a:lnTo>
                    <a:pt x="1309" y="1174"/>
                  </a:lnTo>
                  <a:lnTo>
                    <a:pt x="1309" y="1176"/>
                  </a:lnTo>
                  <a:lnTo>
                    <a:pt x="1311" y="1176"/>
                  </a:lnTo>
                  <a:lnTo>
                    <a:pt x="1318" y="1174"/>
                  </a:lnTo>
                  <a:lnTo>
                    <a:pt x="1318" y="1174"/>
                  </a:lnTo>
                  <a:lnTo>
                    <a:pt x="1320" y="1176"/>
                  </a:lnTo>
                  <a:lnTo>
                    <a:pt x="1323" y="1176"/>
                  </a:lnTo>
                  <a:lnTo>
                    <a:pt x="1323" y="1176"/>
                  </a:lnTo>
                  <a:lnTo>
                    <a:pt x="1325" y="1176"/>
                  </a:lnTo>
                  <a:lnTo>
                    <a:pt x="1325" y="1179"/>
                  </a:lnTo>
                  <a:lnTo>
                    <a:pt x="1325" y="1179"/>
                  </a:lnTo>
                  <a:lnTo>
                    <a:pt x="1325" y="1179"/>
                  </a:lnTo>
                  <a:lnTo>
                    <a:pt x="1327" y="1181"/>
                  </a:lnTo>
                  <a:lnTo>
                    <a:pt x="1327" y="1184"/>
                  </a:lnTo>
                  <a:lnTo>
                    <a:pt x="1327" y="1181"/>
                  </a:lnTo>
                  <a:lnTo>
                    <a:pt x="1327" y="1176"/>
                  </a:lnTo>
                  <a:lnTo>
                    <a:pt x="1327" y="1176"/>
                  </a:lnTo>
                  <a:lnTo>
                    <a:pt x="1330" y="1176"/>
                  </a:lnTo>
                  <a:lnTo>
                    <a:pt x="1330" y="1179"/>
                  </a:lnTo>
                  <a:lnTo>
                    <a:pt x="1330" y="1179"/>
                  </a:lnTo>
                  <a:lnTo>
                    <a:pt x="1330" y="1181"/>
                  </a:lnTo>
                  <a:lnTo>
                    <a:pt x="1330" y="1184"/>
                  </a:lnTo>
                  <a:lnTo>
                    <a:pt x="1332" y="1184"/>
                  </a:lnTo>
                  <a:lnTo>
                    <a:pt x="1335" y="1184"/>
                  </a:lnTo>
                  <a:lnTo>
                    <a:pt x="1335" y="1184"/>
                  </a:lnTo>
                  <a:lnTo>
                    <a:pt x="1339" y="1184"/>
                  </a:lnTo>
                  <a:lnTo>
                    <a:pt x="1339" y="1184"/>
                  </a:lnTo>
                  <a:lnTo>
                    <a:pt x="1339" y="1181"/>
                  </a:lnTo>
                  <a:lnTo>
                    <a:pt x="1339" y="1179"/>
                  </a:lnTo>
                  <a:lnTo>
                    <a:pt x="1335" y="1174"/>
                  </a:lnTo>
                  <a:lnTo>
                    <a:pt x="1332" y="1174"/>
                  </a:lnTo>
                  <a:lnTo>
                    <a:pt x="1332" y="1172"/>
                  </a:lnTo>
                  <a:lnTo>
                    <a:pt x="1335" y="1172"/>
                  </a:lnTo>
                  <a:lnTo>
                    <a:pt x="1337" y="1174"/>
                  </a:lnTo>
                  <a:lnTo>
                    <a:pt x="1337" y="1174"/>
                  </a:lnTo>
                  <a:lnTo>
                    <a:pt x="1337" y="1174"/>
                  </a:lnTo>
                  <a:lnTo>
                    <a:pt x="1339" y="1174"/>
                  </a:lnTo>
                  <a:lnTo>
                    <a:pt x="1339" y="1174"/>
                  </a:lnTo>
                  <a:lnTo>
                    <a:pt x="1339" y="1174"/>
                  </a:lnTo>
                  <a:lnTo>
                    <a:pt x="1346" y="1172"/>
                  </a:lnTo>
                  <a:lnTo>
                    <a:pt x="1349" y="1169"/>
                  </a:lnTo>
                  <a:lnTo>
                    <a:pt x="1353" y="1162"/>
                  </a:lnTo>
                  <a:lnTo>
                    <a:pt x="1353" y="1160"/>
                  </a:lnTo>
                  <a:lnTo>
                    <a:pt x="1353" y="1160"/>
                  </a:lnTo>
                  <a:lnTo>
                    <a:pt x="1351" y="1160"/>
                  </a:lnTo>
                  <a:lnTo>
                    <a:pt x="1351" y="1158"/>
                  </a:lnTo>
                  <a:lnTo>
                    <a:pt x="1349" y="1160"/>
                  </a:lnTo>
                  <a:lnTo>
                    <a:pt x="1349" y="1155"/>
                  </a:lnTo>
                  <a:lnTo>
                    <a:pt x="1346" y="1155"/>
                  </a:lnTo>
                  <a:lnTo>
                    <a:pt x="1344" y="1155"/>
                  </a:lnTo>
                  <a:lnTo>
                    <a:pt x="1344" y="1155"/>
                  </a:lnTo>
                  <a:lnTo>
                    <a:pt x="1339" y="1155"/>
                  </a:lnTo>
                  <a:lnTo>
                    <a:pt x="1339" y="1155"/>
                  </a:lnTo>
                  <a:lnTo>
                    <a:pt x="1339" y="1155"/>
                  </a:lnTo>
                  <a:lnTo>
                    <a:pt x="1339" y="1155"/>
                  </a:lnTo>
                  <a:lnTo>
                    <a:pt x="1339" y="1158"/>
                  </a:lnTo>
                  <a:lnTo>
                    <a:pt x="1339" y="1158"/>
                  </a:lnTo>
                  <a:lnTo>
                    <a:pt x="1339" y="1158"/>
                  </a:lnTo>
                  <a:lnTo>
                    <a:pt x="1339" y="1158"/>
                  </a:lnTo>
                  <a:lnTo>
                    <a:pt x="1339" y="1158"/>
                  </a:lnTo>
                  <a:lnTo>
                    <a:pt x="1339" y="1158"/>
                  </a:lnTo>
                  <a:lnTo>
                    <a:pt x="1339" y="1158"/>
                  </a:lnTo>
                  <a:lnTo>
                    <a:pt x="1339" y="1158"/>
                  </a:lnTo>
                  <a:lnTo>
                    <a:pt x="1339" y="1160"/>
                  </a:lnTo>
                  <a:lnTo>
                    <a:pt x="1339" y="1160"/>
                  </a:lnTo>
                  <a:lnTo>
                    <a:pt x="1339" y="1160"/>
                  </a:lnTo>
                  <a:lnTo>
                    <a:pt x="1339" y="1160"/>
                  </a:lnTo>
                  <a:lnTo>
                    <a:pt x="1339" y="1160"/>
                  </a:lnTo>
                  <a:lnTo>
                    <a:pt x="1337" y="1160"/>
                  </a:lnTo>
                  <a:lnTo>
                    <a:pt x="1337" y="1160"/>
                  </a:lnTo>
                  <a:lnTo>
                    <a:pt x="1337" y="1162"/>
                  </a:lnTo>
                  <a:lnTo>
                    <a:pt x="1332" y="1165"/>
                  </a:lnTo>
                  <a:lnTo>
                    <a:pt x="1330" y="1165"/>
                  </a:lnTo>
                  <a:lnTo>
                    <a:pt x="1330" y="1165"/>
                  </a:lnTo>
                  <a:lnTo>
                    <a:pt x="1327" y="1167"/>
                  </a:lnTo>
                  <a:lnTo>
                    <a:pt x="1327" y="1167"/>
                  </a:lnTo>
                  <a:lnTo>
                    <a:pt x="1327" y="1167"/>
                  </a:lnTo>
                  <a:lnTo>
                    <a:pt x="1327" y="1165"/>
                  </a:lnTo>
                  <a:lnTo>
                    <a:pt x="1327" y="1165"/>
                  </a:lnTo>
                  <a:lnTo>
                    <a:pt x="1327" y="1165"/>
                  </a:lnTo>
                  <a:lnTo>
                    <a:pt x="1327" y="1162"/>
                  </a:lnTo>
                  <a:lnTo>
                    <a:pt x="1325" y="1162"/>
                  </a:lnTo>
                  <a:lnTo>
                    <a:pt x="1325" y="1160"/>
                  </a:lnTo>
                  <a:lnTo>
                    <a:pt x="1323" y="1160"/>
                  </a:lnTo>
                  <a:lnTo>
                    <a:pt x="1323" y="1162"/>
                  </a:lnTo>
                  <a:lnTo>
                    <a:pt x="1320" y="1162"/>
                  </a:lnTo>
                  <a:lnTo>
                    <a:pt x="1320" y="1162"/>
                  </a:lnTo>
                  <a:lnTo>
                    <a:pt x="1318" y="1162"/>
                  </a:lnTo>
                  <a:lnTo>
                    <a:pt x="1318" y="1162"/>
                  </a:lnTo>
                  <a:lnTo>
                    <a:pt x="1316" y="1165"/>
                  </a:lnTo>
                  <a:lnTo>
                    <a:pt x="1316" y="1165"/>
                  </a:lnTo>
                  <a:lnTo>
                    <a:pt x="1316" y="1165"/>
                  </a:lnTo>
                  <a:lnTo>
                    <a:pt x="1316" y="1167"/>
                  </a:lnTo>
                  <a:lnTo>
                    <a:pt x="1318" y="1167"/>
                  </a:lnTo>
                  <a:lnTo>
                    <a:pt x="1318" y="1169"/>
                  </a:lnTo>
                  <a:lnTo>
                    <a:pt x="1320" y="1169"/>
                  </a:lnTo>
                  <a:lnTo>
                    <a:pt x="1320" y="1169"/>
                  </a:lnTo>
                  <a:lnTo>
                    <a:pt x="1320" y="1169"/>
                  </a:lnTo>
                  <a:lnTo>
                    <a:pt x="1320" y="1169"/>
                  </a:lnTo>
                  <a:lnTo>
                    <a:pt x="1320" y="1169"/>
                  </a:lnTo>
                  <a:lnTo>
                    <a:pt x="1320" y="1172"/>
                  </a:lnTo>
                  <a:lnTo>
                    <a:pt x="1323" y="1172"/>
                  </a:lnTo>
                  <a:lnTo>
                    <a:pt x="1323" y="1174"/>
                  </a:lnTo>
                  <a:lnTo>
                    <a:pt x="1320" y="1174"/>
                  </a:lnTo>
                  <a:lnTo>
                    <a:pt x="1320" y="1174"/>
                  </a:lnTo>
                  <a:lnTo>
                    <a:pt x="1320" y="1172"/>
                  </a:lnTo>
                  <a:lnTo>
                    <a:pt x="1318" y="1172"/>
                  </a:lnTo>
                  <a:lnTo>
                    <a:pt x="1318" y="1169"/>
                  </a:lnTo>
                  <a:lnTo>
                    <a:pt x="1318" y="1169"/>
                  </a:lnTo>
                  <a:lnTo>
                    <a:pt x="1318" y="1169"/>
                  </a:lnTo>
                  <a:lnTo>
                    <a:pt x="1318" y="1169"/>
                  </a:lnTo>
                  <a:lnTo>
                    <a:pt x="1318" y="1169"/>
                  </a:lnTo>
                  <a:lnTo>
                    <a:pt x="1316" y="1169"/>
                  </a:lnTo>
                  <a:lnTo>
                    <a:pt x="1316" y="1169"/>
                  </a:lnTo>
                  <a:lnTo>
                    <a:pt x="1311" y="1169"/>
                  </a:lnTo>
                  <a:lnTo>
                    <a:pt x="1311" y="1169"/>
                  </a:lnTo>
                  <a:lnTo>
                    <a:pt x="1309" y="1169"/>
                  </a:lnTo>
                  <a:lnTo>
                    <a:pt x="1311" y="1169"/>
                  </a:lnTo>
                  <a:lnTo>
                    <a:pt x="1311" y="1169"/>
                  </a:lnTo>
                  <a:lnTo>
                    <a:pt x="1311" y="1172"/>
                  </a:lnTo>
                  <a:lnTo>
                    <a:pt x="1309" y="1172"/>
                  </a:lnTo>
                  <a:lnTo>
                    <a:pt x="1309" y="1174"/>
                  </a:lnTo>
                  <a:close/>
                  <a:moveTo>
                    <a:pt x="1330" y="1539"/>
                  </a:moveTo>
                  <a:lnTo>
                    <a:pt x="1330" y="1539"/>
                  </a:lnTo>
                  <a:lnTo>
                    <a:pt x="1327" y="1536"/>
                  </a:lnTo>
                  <a:lnTo>
                    <a:pt x="1325" y="1536"/>
                  </a:lnTo>
                  <a:lnTo>
                    <a:pt x="1320" y="1539"/>
                  </a:lnTo>
                  <a:lnTo>
                    <a:pt x="1318" y="1539"/>
                  </a:lnTo>
                  <a:lnTo>
                    <a:pt x="1318" y="1539"/>
                  </a:lnTo>
                  <a:lnTo>
                    <a:pt x="1318" y="1539"/>
                  </a:lnTo>
                  <a:lnTo>
                    <a:pt x="1318" y="1539"/>
                  </a:lnTo>
                  <a:lnTo>
                    <a:pt x="1318" y="1539"/>
                  </a:lnTo>
                  <a:lnTo>
                    <a:pt x="1318" y="1536"/>
                  </a:lnTo>
                  <a:lnTo>
                    <a:pt x="1318" y="1536"/>
                  </a:lnTo>
                  <a:lnTo>
                    <a:pt x="1316" y="1536"/>
                  </a:lnTo>
                  <a:lnTo>
                    <a:pt x="1316" y="1536"/>
                  </a:lnTo>
                  <a:lnTo>
                    <a:pt x="1313" y="1536"/>
                  </a:lnTo>
                  <a:lnTo>
                    <a:pt x="1311" y="1534"/>
                  </a:lnTo>
                  <a:lnTo>
                    <a:pt x="1311" y="1534"/>
                  </a:lnTo>
                  <a:lnTo>
                    <a:pt x="1309" y="1534"/>
                  </a:lnTo>
                  <a:lnTo>
                    <a:pt x="1309" y="1534"/>
                  </a:lnTo>
                  <a:lnTo>
                    <a:pt x="1309" y="1534"/>
                  </a:lnTo>
                  <a:lnTo>
                    <a:pt x="1309" y="1534"/>
                  </a:lnTo>
                  <a:lnTo>
                    <a:pt x="1309" y="1534"/>
                  </a:lnTo>
                  <a:lnTo>
                    <a:pt x="1306" y="1534"/>
                  </a:lnTo>
                  <a:lnTo>
                    <a:pt x="1306" y="1532"/>
                  </a:lnTo>
                  <a:lnTo>
                    <a:pt x="1309" y="1529"/>
                  </a:lnTo>
                  <a:lnTo>
                    <a:pt x="1309" y="1527"/>
                  </a:lnTo>
                  <a:lnTo>
                    <a:pt x="1306" y="1522"/>
                  </a:lnTo>
                  <a:lnTo>
                    <a:pt x="1306" y="1522"/>
                  </a:lnTo>
                  <a:lnTo>
                    <a:pt x="1304" y="1520"/>
                  </a:lnTo>
                  <a:lnTo>
                    <a:pt x="1304" y="1520"/>
                  </a:lnTo>
                  <a:lnTo>
                    <a:pt x="1301" y="1520"/>
                  </a:lnTo>
                  <a:lnTo>
                    <a:pt x="1297" y="1515"/>
                  </a:lnTo>
                  <a:lnTo>
                    <a:pt x="1294" y="1515"/>
                  </a:lnTo>
                  <a:lnTo>
                    <a:pt x="1294" y="1515"/>
                  </a:lnTo>
                  <a:lnTo>
                    <a:pt x="1292" y="1515"/>
                  </a:lnTo>
                  <a:lnTo>
                    <a:pt x="1292" y="1513"/>
                  </a:lnTo>
                  <a:lnTo>
                    <a:pt x="1292" y="1513"/>
                  </a:lnTo>
                  <a:lnTo>
                    <a:pt x="1292" y="1513"/>
                  </a:lnTo>
                  <a:lnTo>
                    <a:pt x="1292" y="1510"/>
                  </a:lnTo>
                  <a:lnTo>
                    <a:pt x="1292" y="1513"/>
                  </a:lnTo>
                  <a:lnTo>
                    <a:pt x="1290" y="1513"/>
                  </a:lnTo>
                  <a:lnTo>
                    <a:pt x="1290" y="1513"/>
                  </a:lnTo>
                  <a:lnTo>
                    <a:pt x="1290" y="1513"/>
                  </a:lnTo>
                  <a:lnTo>
                    <a:pt x="1290" y="1513"/>
                  </a:lnTo>
                  <a:lnTo>
                    <a:pt x="1287" y="1513"/>
                  </a:lnTo>
                  <a:lnTo>
                    <a:pt x="1287" y="1513"/>
                  </a:lnTo>
                  <a:lnTo>
                    <a:pt x="1287" y="1513"/>
                  </a:lnTo>
                  <a:lnTo>
                    <a:pt x="1285" y="1513"/>
                  </a:lnTo>
                  <a:lnTo>
                    <a:pt x="1278" y="1510"/>
                  </a:lnTo>
                  <a:lnTo>
                    <a:pt x="1275" y="1510"/>
                  </a:lnTo>
                  <a:lnTo>
                    <a:pt x="1275" y="1510"/>
                  </a:lnTo>
                  <a:lnTo>
                    <a:pt x="1273" y="1510"/>
                  </a:lnTo>
                  <a:lnTo>
                    <a:pt x="1273" y="1510"/>
                  </a:lnTo>
                  <a:lnTo>
                    <a:pt x="1273" y="1510"/>
                  </a:lnTo>
                  <a:lnTo>
                    <a:pt x="1275" y="1513"/>
                  </a:lnTo>
                  <a:lnTo>
                    <a:pt x="1275" y="1513"/>
                  </a:lnTo>
                  <a:lnTo>
                    <a:pt x="1275" y="1515"/>
                  </a:lnTo>
                  <a:lnTo>
                    <a:pt x="1275" y="1515"/>
                  </a:lnTo>
                  <a:lnTo>
                    <a:pt x="1275" y="1515"/>
                  </a:lnTo>
                  <a:lnTo>
                    <a:pt x="1275" y="1515"/>
                  </a:lnTo>
                  <a:lnTo>
                    <a:pt x="1275" y="1515"/>
                  </a:lnTo>
                  <a:lnTo>
                    <a:pt x="1275" y="1517"/>
                  </a:lnTo>
                  <a:lnTo>
                    <a:pt x="1278" y="1520"/>
                  </a:lnTo>
                  <a:lnTo>
                    <a:pt x="1280" y="1520"/>
                  </a:lnTo>
                  <a:lnTo>
                    <a:pt x="1280" y="1520"/>
                  </a:lnTo>
                  <a:lnTo>
                    <a:pt x="1283" y="1520"/>
                  </a:lnTo>
                  <a:lnTo>
                    <a:pt x="1283" y="1520"/>
                  </a:lnTo>
                  <a:lnTo>
                    <a:pt x="1285" y="1522"/>
                  </a:lnTo>
                  <a:lnTo>
                    <a:pt x="1287" y="1522"/>
                  </a:lnTo>
                  <a:lnTo>
                    <a:pt x="1287" y="1522"/>
                  </a:lnTo>
                  <a:lnTo>
                    <a:pt x="1287" y="1524"/>
                  </a:lnTo>
                  <a:lnTo>
                    <a:pt x="1290" y="1524"/>
                  </a:lnTo>
                  <a:lnTo>
                    <a:pt x="1290" y="1524"/>
                  </a:lnTo>
                  <a:lnTo>
                    <a:pt x="1290" y="1527"/>
                  </a:lnTo>
                  <a:lnTo>
                    <a:pt x="1290" y="1527"/>
                  </a:lnTo>
                  <a:lnTo>
                    <a:pt x="1292" y="1527"/>
                  </a:lnTo>
                  <a:lnTo>
                    <a:pt x="1292" y="1527"/>
                  </a:lnTo>
                  <a:lnTo>
                    <a:pt x="1292" y="1529"/>
                  </a:lnTo>
                  <a:lnTo>
                    <a:pt x="1292" y="1532"/>
                  </a:lnTo>
                  <a:lnTo>
                    <a:pt x="1294" y="1534"/>
                  </a:lnTo>
                  <a:lnTo>
                    <a:pt x="1294" y="1536"/>
                  </a:lnTo>
                  <a:lnTo>
                    <a:pt x="1294" y="1536"/>
                  </a:lnTo>
                  <a:lnTo>
                    <a:pt x="1294" y="1536"/>
                  </a:lnTo>
                  <a:lnTo>
                    <a:pt x="1294" y="1539"/>
                  </a:lnTo>
                  <a:lnTo>
                    <a:pt x="1294" y="1539"/>
                  </a:lnTo>
                  <a:lnTo>
                    <a:pt x="1294" y="1541"/>
                  </a:lnTo>
                  <a:lnTo>
                    <a:pt x="1294" y="1541"/>
                  </a:lnTo>
                  <a:lnTo>
                    <a:pt x="1297" y="1541"/>
                  </a:lnTo>
                  <a:lnTo>
                    <a:pt x="1297" y="1539"/>
                  </a:lnTo>
                  <a:lnTo>
                    <a:pt x="1299" y="1539"/>
                  </a:lnTo>
                  <a:lnTo>
                    <a:pt x="1299" y="1541"/>
                  </a:lnTo>
                  <a:lnTo>
                    <a:pt x="1299" y="1541"/>
                  </a:lnTo>
                  <a:lnTo>
                    <a:pt x="1301" y="1541"/>
                  </a:lnTo>
                  <a:lnTo>
                    <a:pt x="1301" y="1541"/>
                  </a:lnTo>
                  <a:lnTo>
                    <a:pt x="1304" y="1536"/>
                  </a:lnTo>
                  <a:lnTo>
                    <a:pt x="1306" y="1534"/>
                  </a:lnTo>
                  <a:lnTo>
                    <a:pt x="1306" y="1534"/>
                  </a:lnTo>
                  <a:lnTo>
                    <a:pt x="1306" y="1536"/>
                  </a:lnTo>
                  <a:lnTo>
                    <a:pt x="1306" y="1536"/>
                  </a:lnTo>
                  <a:lnTo>
                    <a:pt x="1306" y="1539"/>
                  </a:lnTo>
                  <a:lnTo>
                    <a:pt x="1309" y="1536"/>
                  </a:lnTo>
                  <a:lnTo>
                    <a:pt x="1311" y="1536"/>
                  </a:lnTo>
                  <a:lnTo>
                    <a:pt x="1311" y="1539"/>
                  </a:lnTo>
                  <a:lnTo>
                    <a:pt x="1309" y="1539"/>
                  </a:lnTo>
                  <a:lnTo>
                    <a:pt x="1309" y="1541"/>
                  </a:lnTo>
                  <a:lnTo>
                    <a:pt x="1309" y="1541"/>
                  </a:lnTo>
                  <a:lnTo>
                    <a:pt x="1309" y="1541"/>
                  </a:lnTo>
                  <a:lnTo>
                    <a:pt x="1309" y="1543"/>
                  </a:lnTo>
                  <a:lnTo>
                    <a:pt x="1309" y="1543"/>
                  </a:lnTo>
                  <a:lnTo>
                    <a:pt x="1309" y="1543"/>
                  </a:lnTo>
                  <a:lnTo>
                    <a:pt x="1309" y="1543"/>
                  </a:lnTo>
                  <a:lnTo>
                    <a:pt x="1306" y="1543"/>
                  </a:lnTo>
                  <a:lnTo>
                    <a:pt x="1306" y="1546"/>
                  </a:lnTo>
                  <a:lnTo>
                    <a:pt x="1306" y="1546"/>
                  </a:lnTo>
                  <a:lnTo>
                    <a:pt x="1309" y="1548"/>
                  </a:lnTo>
                  <a:lnTo>
                    <a:pt x="1309" y="1548"/>
                  </a:lnTo>
                  <a:lnTo>
                    <a:pt x="1311" y="1546"/>
                  </a:lnTo>
                  <a:lnTo>
                    <a:pt x="1311" y="1546"/>
                  </a:lnTo>
                  <a:lnTo>
                    <a:pt x="1313" y="1546"/>
                  </a:lnTo>
                  <a:lnTo>
                    <a:pt x="1316" y="1546"/>
                  </a:lnTo>
                  <a:lnTo>
                    <a:pt x="1316" y="1546"/>
                  </a:lnTo>
                  <a:lnTo>
                    <a:pt x="1313" y="1543"/>
                  </a:lnTo>
                  <a:lnTo>
                    <a:pt x="1313" y="1543"/>
                  </a:lnTo>
                  <a:lnTo>
                    <a:pt x="1316" y="1541"/>
                  </a:lnTo>
                  <a:lnTo>
                    <a:pt x="1316" y="1541"/>
                  </a:lnTo>
                  <a:lnTo>
                    <a:pt x="1316" y="1543"/>
                  </a:lnTo>
                  <a:lnTo>
                    <a:pt x="1316" y="1543"/>
                  </a:lnTo>
                  <a:lnTo>
                    <a:pt x="1316" y="1546"/>
                  </a:lnTo>
                  <a:lnTo>
                    <a:pt x="1320" y="1543"/>
                  </a:lnTo>
                  <a:lnTo>
                    <a:pt x="1323" y="1543"/>
                  </a:lnTo>
                  <a:lnTo>
                    <a:pt x="1323" y="1543"/>
                  </a:lnTo>
                  <a:lnTo>
                    <a:pt x="1323" y="1546"/>
                  </a:lnTo>
                  <a:lnTo>
                    <a:pt x="1325" y="1546"/>
                  </a:lnTo>
                  <a:lnTo>
                    <a:pt x="1325" y="1546"/>
                  </a:lnTo>
                  <a:lnTo>
                    <a:pt x="1327" y="1546"/>
                  </a:lnTo>
                  <a:lnTo>
                    <a:pt x="1327" y="1543"/>
                  </a:lnTo>
                  <a:lnTo>
                    <a:pt x="1327" y="1543"/>
                  </a:lnTo>
                  <a:lnTo>
                    <a:pt x="1327" y="1543"/>
                  </a:lnTo>
                  <a:lnTo>
                    <a:pt x="1330" y="1543"/>
                  </a:lnTo>
                  <a:lnTo>
                    <a:pt x="1330" y="1541"/>
                  </a:lnTo>
                  <a:lnTo>
                    <a:pt x="1330" y="1541"/>
                  </a:lnTo>
                  <a:lnTo>
                    <a:pt x="1327" y="1541"/>
                  </a:lnTo>
                  <a:lnTo>
                    <a:pt x="1327" y="1539"/>
                  </a:lnTo>
                  <a:lnTo>
                    <a:pt x="1330" y="1539"/>
                  </a:lnTo>
                  <a:close/>
                  <a:moveTo>
                    <a:pt x="1403" y="1288"/>
                  </a:moveTo>
                  <a:lnTo>
                    <a:pt x="1406" y="1288"/>
                  </a:lnTo>
                  <a:lnTo>
                    <a:pt x="1408" y="1288"/>
                  </a:lnTo>
                  <a:lnTo>
                    <a:pt x="1408" y="1288"/>
                  </a:lnTo>
                  <a:lnTo>
                    <a:pt x="1410" y="1285"/>
                  </a:lnTo>
                  <a:lnTo>
                    <a:pt x="1413" y="1281"/>
                  </a:lnTo>
                  <a:lnTo>
                    <a:pt x="1413" y="1278"/>
                  </a:lnTo>
                  <a:lnTo>
                    <a:pt x="1413" y="1276"/>
                  </a:lnTo>
                  <a:lnTo>
                    <a:pt x="1410" y="1276"/>
                  </a:lnTo>
                  <a:lnTo>
                    <a:pt x="1408" y="1273"/>
                  </a:lnTo>
                  <a:lnTo>
                    <a:pt x="1408" y="1273"/>
                  </a:lnTo>
                  <a:lnTo>
                    <a:pt x="1406" y="1271"/>
                  </a:lnTo>
                  <a:lnTo>
                    <a:pt x="1406" y="1271"/>
                  </a:lnTo>
                  <a:lnTo>
                    <a:pt x="1406" y="1271"/>
                  </a:lnTo>
                  <a:lnTo>
                    <a:pt x="1398" y="1273"/>
                  </a:lnTo>
                  <a:lnTo>
                    <a:pt x="1398" y="1273"/>
                  </a:lnTo>
                  <a:lnTo>
                    <a:pt x="1398" y="1276"/>
                  </a:lnTo>
                  <a:lnTo>
                    <a:pt x="1398" y="1276"/>
                  </a:lnTo>
                  <a:lnTo>
                    <a:pt x="1398" y="1278"/>
                  </a:lnTo>
                  <a:lnTo>
                    <a:pt x="1398" y="1278"/>
                  </a:lnTo>
                  <a:lnTo>
                    <a:pt x="1401" y="1281"/>
                  </a:lnTo>
                  <a:lnTo>
                    <a:pt x="1401" y="1281"/>
                  </a:lnTo>
                  <a:lnTo>
                    <a:pt x="1401" y="1283"/>
                  </a:lnTo>
                  <a:lnTo>
                    <a:pt x="1403" y="1285"/>
                  </a:lnTo>
                  <a:lnTo>
                    <a:pt x="1403" y="1285"/>
                  </a:lnTo>
                  <a:lnTo>
                    <a:pt x="1403" y="1288"/>
                  </a:lnTo>
                  <a:close/>
                  <a:moveTo>
                    <a:pt x="1413" y="1245"/>
                  </a:moveTo>
                  <a:lnTo>
                    <a:pt x="1413" y="1245"/>
                  </a:lnTo>
                  <a:lnTo>
                    <a:pt x="1413" y="1245"/>
                  </a:lnTo>
                  <a:lnTo>
                    <a:pt x="1413" y="1245"/>
                  </a:lnTo>
                  <a:lnTo>
                    <a:pt x="1413" y="1245"/>
                  </a:lnTo>
                  <a:lnTo>
                    <a:pt x="1410" y="1245"/>
                  </a:lnTo>
                  <a:lnTo>
                    <a:pt x="1408" y="1245"/>
                  </a:lnTo>
                  <a:lnTo>
                    <a:pt x="1406" y="1243"/>
                  </a:lnTo>
                  <a:lnTo>
                    <a:pt x="1406" y="1243"/>
                  </a:lnTo>
                  <a:lnTo>
                    <a:pt x="1401" y="1245"/>
                  </a:lnTo>
                  <a:lnTo>
                    <a:pt x="1398" y="1245"/>
                  </a:lnTo>
                  <a:lnTo>
                    <a:pt x="1398" y="1245"/>
                  </a:lnTo>
                  <a:lnTo>
                    <a:pt x="1398" y="1245"/>
                  </a:lnTo>
                  <a:lnTo>
                    <a:pt x="1398" y="1245"/>
                  </a:lnTo>
                  <a:lnTo>
                    <a:pt x="1403" y="1247"/>
                  </a:lnTo>
                  <a:lnTo>
                    <a:pt x="1403" y="1247"/>
                  </a:lnTo>
                  <a:lnTo>
                    <a:pt x="1406" y="1247"/>
                  </a:lnTo>
                  <a:lnTo>
                    <a:pt x="1406" y="1247"/>
                  </a:lnTo>
                  <a:lnTo>
                    <a:pt x="1406" y="1247"/>
                  </a:lnTo>
                  <a:lnTo>
                    <a:pt x="1408" y="1250"/>
                  </a:lnTo>
                  <a:lnTo>
                    <a:pt x="1408" y="1252"/>
                  </a:lnTo>
                  <a:lnTo>
                    <a:pt x="1406" y="1252"/>
                  </a:lnTo>
                  <a:lnTo>
                    <a:pt x="1403" y="1255"/>
                  </a:lnTo>
                  <a:lnTo>
                    <a:pt x="1403" y="1255"/>
                  </a:lnTo>
                  <a:lnTo>
                    <a:pt x="1403" y="1257"/>
                  </a:lnTo>
                  <a:lnTo>
                    <a:pt x="1403" y="1257"/>
                  </a:lnTo>
                  <a:lnTo>
                    <a:pt x="1403" y="1257"/>
                  </a:lnTo>
                  <a:lnTo>
                    <a:pt x="1401" y="1257"/>
                  </a:lnTo>
                  <a:lnTo>
                    <a:pt x="1401" y="1257"/>
                  </a:lnTo>
                  <a:lnTo>
                    <a:pt x="1401" y="1259"/>
                  </a:lnTo>
                  <a:lnTo>
                    <a:pt x="1401" y="1259"/>
                  </a:lnTo>
                  <a:lnTo>
                    <a:pt x="1401" y="1259"/>
                  </a:lnTo>
                  <a:lnTo>
                    <a:pt x="1401" y="1262"/>
                  </a:lnTo>
                  <a:lnTo>
                    <a:pt x="1401" y="1262"/>
                  </a:lnTo>
                  <a:lnTo>
                    <a:pt x="1403" y="1262"/>
                  </a:lnTo>
                  <a:lnTo>
                    <a:pt x="1406" y="1262"/>
                  </a:lnTo>
                  <a:lnTo>
                    <a:pt x="1406" y="1262"/>
                  </a:lnTo>
                  <a:lnTo>
                    <a:pt x="1406" y="1262"/>
                  </a:lnTo>
                  <a:lnTo>
                    <a:pt x="1406" y="1262"/>
                  </a:lnTo>
                  <a:lnTo>
                    <a:pt x="1408" y="1262"/>
                  </a:lnTo>
                  <a:lnTo>
                    <a:pt x="1410" y="1262"/>
                  </a:lnTo>
                  <a:lnTo>
                    <a:pt x="1413" y="1257"/>
                  </a:lnTo>
                  <a:lnTo>
                    <a:pt x="1413" y="1257"/>
                  </a:lnTo>
                  <a:lnTo>
                    <a:pt x="1413" y="1257"/>
                  </a:lnTo>
                  <a:lnTo>
                    <a:pt x="1410" y="1255"/>
                  </a:lnTo>
                  <a:lnTo>
                    <a:pt x="1408" y="1255"/>
                  </a:lnTo>
                  <a:lnTo>
                    <a:pt x="1408" y="1255"/>
                  </a:lnTo>
                  <a:lnTo>
                    <a:pt x="1408" y="1255"/>
                  </a:lnTo>
                  <a:lnTo>
                    <a:pt x="1408" y="1255"/>
                  </a:lnTo>
                  <a:lnTo>
                    <a:pt x="1408" y="1255"/>
                  </a:lnTo>
                  <a:lnTo>
                    <a:pt x="1408" y="1252"/>
                  </a:lnTo>
                  <a:lnTo>
                    <a:pt x="1408" y="1252"/>
                  </a:lnTo>
                  <a:lnTo>
                    <a:pt x="1413" y="1252"/>
                  </a:lnTo>
                  <a:lnTo>
                    <a:pt x="1415" y="1252"/>
                  </a:lnTo>
                  <a:lnTo>
                    <a:pt x="1415" y="1250"/>
                  </a:lnTo>
                  <a:lnTo>
                    <a:pt x="1415" y="1250"/>
                  </a:lnTo>
                  <a:lnTo>
                    <a:pt x="1415" y="1247"/>
                  </a:lnTo>
                  <a:lnTo>
                    <a:pt x="1413" y="1247"/>
                  </a:lnTo>
                  <a:lnTo>
                    <a:pt x="1415" y="1247"/>
                  </a:lnTo>
                  <a:lnTo>
                    <a:pt x="1413" y="1245"/>
                  </a:lnTo>
                  <a:close/>
                  <a:moveTo>
                    <a:pt x="1320" y="1524"/>
                  </a:moveTo>
                  <a:lnTo>
                    <a:pt x="1320" y="1524"/>
                  </a:lnTo>
                  <a:lnTo>
                    <a:pt x="1313" y="1527"/>
                  </a:lnTo>
                  <a:lnTo>
                    <a:pt x="1313" y="1527"/>
                  </a:lnTo>
                  <a:lnTo>
                    <a:pt x="1313" y="1529"/>
                  </a:lnTo>
                  <a:lnTo>
                    <a:pt x="1316" y="1532"/>
                  </a:lnTo>
                  <a:lnTo>
                    <a:pt x="1316" y="1532"/>
                  </a:lnTo>
                  <a:lnTo>
                    <a:pt x="1318" y="1532"/>
                  </a:lnTo>
                  <a:lnTo>
                    <a:pt x="1318" y="1529"/>
                  </a:lnTo>
                  <a:lnTo>
                    <a:pt x="1318" y="1529"/>
                  </a:lnTo>
                  <a:lnTo>
                    <a:pt x="1318" y="1529"/>
                  </a:lnTo>
                  <a:lnTo>
                    <a:pt x="1318" y="1527"/>
                  </a:lnTo>
                  <a:lnTo>
                    <a:pt x="1320" y="1527"/>
                  </a:lnTo>
                  <a:lnTo>
                    <a:pt x="1323" y="1527"/>
                  </a:lnTo>
                  <a:lnTo>
                    <a:pt x="1323" y="1527"/>
                  </a:lnTo>
                  <a:lnTo>
                    <a:pt x="1323" y="1527"/>
                  </a:lnTo>
                  <a:lnTo>
                    <a:pt x="1323" y="1524"/>
                  </a:lnTo>
                  <a:lnTo>
                    <a:pt x="1320" y="1524"/>
                  </a:lnTo>
                  <a:close/>
                  <a:moveTo>
                    <a:pt x="1375" y="1229"/>
                  </a:moveTo>
                  <a:lnTo>
                    <a:pt x="1375" y="1229"/>
                  </a:lnTo>
                  <a:lnTo>
                    <a:pt x="1375" y="1229"/>
                  </a:lnTo>
                  <a:lnTo>
                    <a:pt x="1375" y="1231"/>
                  </a:lnTo>
                  <a:lnTo>
                    <a:pt x="1375" y="1231"/>
                  </a:lnTo>
                  <a:lnTo>
                    <a:pt x="1375" y="1231"/>
                  </a:lnTo>
                  <a:lnTo>
                    <a:pt x="1377" y="1233"/>
                  </a:lnTo>
                  <a:lnTo>
                    <a:pt x="1377" y="1233"/>
                  </a:lnTo>
                  <a:lnTo>
                    <a:pt x="1377" y="1233"/>
                  </a:lnTo>
                  <a:lnTo>
                    <a:pt x="1380" y="1233"/>
                  </a:lnTo>
                  <a:lnTo>
                    <a:pt x="1382" y="1233"/>
                  </a:lnTo>
                  <a:lnTo>
                    <a:pt x="1382" y="1233"/>
                  </a:lnTo>
                  <a:lnTo>
                    <a:pt x="1382" y="1233"/>
                  </a:lnTo>
                  <a:lnTo>
                    <a:pt x="1384" y="1231"/>
                  </a:lnTo>
                  <a:lnTo>
                    <a:pt x="1384" y="1231"/>
                  </a:lnTo>
                  <a:lnTo>
                    <a:pt x="1387" y="1229"/>
                  </a:lnTo>
                  <a:lnTo>
                    <a:pt x="1389" y="1226"/>
                  </a:lnTo>
                  <a:lnTo>
                    <a:pt x="1389" y="1226"/>
                  </a:lnTo>
                  <a:lnTo>
                    <a:pt x="1391" y="1224"/>
                  </a:lnTo>
                  <a:lnTo>
                    <a:pt x="1391" y="1224"/>
                  </a:lnTo>
                  <a:lnTo>
                    <a:pt x="1394" y="1224"/>
                  </a:lnTo>
                  <a:lnTo>
                    <a:pt x="1391" y="1221"/>
                  </a:lnTo>
                  <a:lnTo>
                    <a:pt x="1391" y="1221"/>
                  </a:lnTo>
                  <a:lnTo>
                    <a:pt x="1391" y="1221"/>
                  </a:lnTo>
                  <a:lnTo>
                    <a:pt x="1394" y="1219"/>
                  </a:lnTo>
                  <a:lnTo>
                    <a:pt x="1394" y="1219"/>
                  </a:lnTo>
                  <a:lnTo>
                    <a:pt x="1394" y="1217"/>
                  </a:lnTo>
                  <a:lnTo>
                    <a:pt x="1394" y="1217"/>
                  </a:lnTo>
                  <a:lnTo>
                    <a:pt x="1394" y="1214"/>
                  </a:lnTo>
                  <a:lnTo>
                    <a:pt x="1394" y="1214"/>
                  </a:lnTo>
                  <a:lnTo>
                    <a:pt x="1396" y="1207"/>
                  </a:lnTo>
                  <a:lnTo>
                    <a:pt x="1396" y="1205"/>
                  </a:lnTo>
                  <a:lnTo>
                    <a:pt x="1394" y="1202"/>
                  </a:lnTo>
                  <a:lnTo>
                    <a:pt x="1394" y="1202"/>
                  </a:lnTo>
                  <a:lnTo>
                    <a:pt x="1396" y="1200"/>
                  </a:lnTo>
                  <a:lnTo>
                    <a:pt x="1396" y="1198"/>
                  </a:lnTo>
                  <a:lnTo>
                    <a:pt x="1394" y="1195"/>
                  </a:lnTo>
                  <a:lnTo>
                    <a:pt x="1394" y="1193"/>
                  </a:lnTo>
                  <a:lnTo>
                    <a:pt x="1394" y="1193"/>
                  </a:lnTo>
                  <a:lnTo>
                    <a:pt x="1396" y="1193"/>
                  </a:lnTo>
                  <a:lnTo>
                    <a:pt x="1396" y="1193"/>
                  </a:lnTo>
                  <a:lnTo>
                    <a:pt x="1396" y="1193"/>
                  </a:lnTo>
                  <a:lnTo>
                    <a:pt x="1398" y="1195"/>
                  </a:lnTo>
                  <a:lnTo>
                    <a:pt x="1398" y="1195"/>
                  </a:lnTo>
                  <a:lnTo>
                    <a:pt x="1398" y="1195"/>
                  </a:lnTo>
                  <a:lnTo>
                    <a:pt x="1398" y="1193"/>
                  </a:lnTo>
                  <a:lnTo>
                    <a:pt x="1398" y="1193"/>
                  </a:lnTo>
                  <a:lnTo>
                    <a:pt x="1398" y="1191"/>
                  </a:lnTo>
                  <a:lnTo>
                    <a:pt x="1398" y="1188"/>
                  </a:lnTo>
                  <a:lnTo>
                    <a:pt x="1398" y="1186"/>
                  </a:lnTo>
                  <a:lnTo>
                    <a:pt x="1398" y="1186"/>
                  </a:lnTo>
                  <a:lnTo>
                    <a:pt x="1401" y="1186"/>
                  </a:lnTo>
                  <a:lnTo>
                    <a:pt x="1401" y="1184"/>
                  </a:lnTo>
                  <a:lnTo>
                    <a:pt x="1398" y="1184"/>
                  </a:lnTo>
                  <a:lnTo>
                    <a:pt x="1396" y="1179"/>
                  </a:lnTo>
                  <a:lnTo>
                    <a:pt x="1394" y="1179"/>
                  </a:lnTo>
                  <a:lnTo>
                    <a:pt x="1391" y="1179"/>
                  </a:lnTo>
                  <a:lnTo>
                    <a:pt x="1389" y="1179"/>
                  </a:lnTo>
                  <a:lnTo>
                    <a:pt x="1389" y="1179"/>
                  </a:lnTo>
                  <a:lnTo>
                    <a:pt x="1389" y="1181"/>
                  </a:lnTo>
                  <a:lnTo>
                    <a:pt x="1387" y="1181"/>
                  </a:lnTo>
                  <a:lnTo>
                    <a:pt x="1387" y="1184"/>
                  </a:lnTo>
                  <a:lnTo>
                    <a:pt x="1384" y="1186"/>
                  </a:lnTo>
                  <a:lnTo>
                    <a:pt x="1384" y="1186"/>
                  </a:lnTo>
                  <a:lnTo>
                    <a:pt x="1384" y="1186"/>
                  </a:lnTo>
                  <a:lnTo>
                    <a:pt x="1384" y="1186"/>
                  </a:lnTo>
                  <a:lnTo>
                    <a:pt x="1384" y="1188"/>
                  </a:lnTo>
                  <a:lnTo>
                    <a:pt x="1384" y="1188"/>
                  </a:lnTo>
                  <a:lnTo>
                    <a:pt x="1387" y="1191"/>
                  </a:lnTo>
                  <a:lnTo>
                    <a:pt x="1389" y="1193"/>
                  </a:lnTo>
                  <a:lnTo>
                    <a:pt x="1387" y="1193"/>
                  </a:lnTo>
                  <a:lnTo>
                    <a:pt x="1384" y="1193"/>
                  </a:lnTo>
                  <a:lnTo>
                    <a:pt x="1384" y="1193"/>
                  </a:lnTo>
                  <a:lnTo>
                    <a:pt x="1384" y="1198"/>
                  </a:lnTo>
                  <a:lnTo>
                    <a:pt x="1384" y="1200"/>
                  </a:lnTo>
                  <a:lnTo>
                    <a:pt x="1384" y="1200"/>
                  </a:lnTo>
                  <a:lnTo>
                    <a:pt x="1384" y="1202"/>
                  </a:lnTo>
                  <a:lnTo>
                    <a:pt x="1384" y="1202"/>
                  </a:lnTo>
                  <a:lnTo>
                    <a:pt x="1384" y="1205"/>
                  </a:lnTo>
                  <a:lnTo>
                    <a:pt x="1384" y="1205"/>
                  </a:lnTo>
                  <a:lnTo>
                    <a:pt x="1384" y="1205"/>
                  </a:lnTo>
                  <a:lnTo>
                    <a:pt x="1384" y="1205"/>
                  </a:lnTo>
                  <a:lnTo>
                    <a:pt x="1382" y="1207"/>
                  </a:lnTo>
                  <a:lnTo>
                    <a:pt x="1382" y="1210"/>
                  </a:lnTo>
                  <a:lnTo>
                    <a:pt x="1380" y="1210"/>
                  </a:lnTo>
                  <a:lnTo>
                    <a:pt x="1380" y="1210"/>
                  </a:lnTo>
                  <a:lnTo>
                    <a:pt x="1380" y="1210"/>
                  </a:lnTo>
                  <a:lnTo>
                    <a:pt x="1377" y="1212"/>
                  </a:lnTo>
                  <a:lnTo>
                    <a:pt x="1377" y="1212"/>
                  </a:lnTo>
                  <a:lnTo>
                    <a:pt x="1377" y="1212"/>
                  </a:lnTo>
                  <a:lnTo>
                    <a:pt x="1375" y="1212"/>
                  </a:lnTo>
                  <a:lnTo>
                    <a:pt x="1375" y="1214"/>
                  </a:lnTo>
                  <a:lnTo>
                    <a:pt x="1375" y="1214"/>
                  </a:lnTo>
                  <a:lnTo>
                    <a:pt x="1375" y="1224"/>
                  </a:lnTo>
                  <a:lnTo>
                    <a:pt x="1375" y="1226"/>
                  </a:lnTo>
                  <a:lnTo>
                    <a:pt x="1375" y="1229"/>
                  </a:lnTo>
                  <a:lnTo>
                    <a:pt x="1375" y="1229"/>
                  </a:lnTo>
                  <a:close/>
                  <a:moveTo>
                    <a:pt x="1446" y="1165"/>
                  </a:moveTo>
                  <a:lnTo>
                    <a:pt x="1446" y="1165"/>
                  </a:lnTo>
                  <a:lnTo>
                    <a:pt x="1446" y="1165"/>
                  </a:lnTo>
                  <a:lnTo>
                    <a:pt x="1446" y="1162"/>
                  </a:lnTo>
                  <a:lnTo>
                    <a:pt x="1446" y="1162"/>
                  </a:lnTo>
                  <a:lnTo>
                    <a:pt x="1443" y="1160"/>
                  </a:lnTo>
                  <a:lnTo>
                    <a:pt x="1441" y="1160"/>
                  </a:lnTo>
                  <a:lnTo>
                    <a:pt x="1441" y="1160"/>
                  </a:lnTo>
                  <a:lnTo>
                    <a:pt x="1441" y="1162"/>
                  </a:lnTo>
                  <a:lnTo>
                    <a:pt x="1441" y="1162"/>
                  </a:lnTo>
                  <a:lnTo>
                    <a:pt x="1434" y="1165"/>
                  </a:lnTo>
                  <a:lnTo>
                    <a:pt x="1432" y="1165"/>
                  </a:lnTo>
                  <a:lnTo>
                    <a:pt x="1432" y="1162"/>
                  </a:lnTo>
                  <a:lnTo>
                    <a:pt x="1429" y="1162"/>
                  </a:lnTo>
                  <a:lnTo>
                    <a:pt x="1424" y="1165"/>
                  </a:lnTo>
                  <a:lnTo>
                    <a:pt x="1424" y="1167"/>
                  </a:lnTo>
                  <a:lnTo>
                    <a:pt x="1424" y="1169"/>
                  </a:lnTo>
                  <a:lnTo>
                    <a:pt x="1424" y="1169"/>
                  </a:lnTo>
                  <a:lnTo>
                    <a:pt x="1424" y="1172"/>
                  </a:lnTo>
                  <a:lnTo>
                    <a:pt x="1424" y="1172"/>
                  </a:lnTo>
                  <a:lnTo>
                    <a:pt x="1427" y="1174"/>
                  </a:lnTo>
                  <a:lnTo>
                    <a:pt x="1427" y="1176"/>
                  </a:lnTo>
                  <a:lnTo>
                    <a:pt x="1427" y="1179"/>
                  </a:lnTo>
                  <a:lnTo>
                    <a:pt x="1427" y="1179"/>
                  </a:lnTo>
                  <a:lnTo>
                    <a:pt x="1429" y="1184"/>
                  </a:lnTo>
                  <a:lnTo>
                    <a:pt x="1432" y="1186"/>
                  </a:lnTo>
                  <a:lnTo>
                    <a:pt x="1434" y="1188"/>
                  </a:lnTo>
                  <a:lnTo>
                    <a:pt x="1439" y="1191"/>
                  </a:lnTo>
                  <a:lnTo>
                    <a:pt x="1439" y="1188"/>
                  </a:lnTo>
                  <a:lnTo>
                    <a:pt x="1441" y="1188"/>
                  </a:lnTo>
                  <a:lnTo>
                    <a:pt x="1443" y="1186"/>
                  </a:lnTo>
                  <a:lnTo>
                    <a:pt x="1443" y="1186"/>
                  </a:lnTo>
                  <a:lnTo>
                    <a:pt x="1443" y="1186"/>
                  </a:lnTo>
                  <a:lnTo>
                    <a:pt x="1446" y="1188"/>
                  </a:lnTo>
                  <a:lnTo>
                    <a:pt x="1446" y="1188"/>
                  </a:lnTo>
                  <a:lnTo>
                    <a:pt x="1446" y="1188"/>
                  </a:lnTo>
                  <a:lnTo>
                    <a:pt x="1446" y="1188"/>
                  </a:lnTo>
                  <a:lnTo>
                    <a:pt x="1446" y="1188"/>
                  </a:lnTo>
                  <a:lnTo>
                    <a:pt x="1446" y="1186"/>
                  </a:lnTo>
                  <a:lnTo>
                    <a:pt x="1446" y="1186"/>
                  </a:lnTo>
                  <a:lnTo>
                    <a:pt x="1446" y="1184"/>
                  </a:lnTo>
                  <a:lnTo>
                    <a:pt x="1446" y="1184"/>
                  </a:lnTo>
                  <a:lnTo>
                    <a:pt x="1446" y="1184"/>
                  </a:lnTo>
                  <a:lnTo>
                    <a:pt x="1446" y="1184"/>
                  </a:lnTo>
                  <a:lnTo>
                    <a:pt x="1443" y="1184"/>
                  </a:lnTo>
                  <a:lnTo>
                    <a:pt x="1443" y="1181"/>
                  </a:lnTo>
                  <a:lnTo>
                    <a:pt x="1441" y="1181"/>
                  </a:lnTo>
                  <a:lnTo>
                    <a:pt x="1441" y="1179"/>
                  </a:lnTo>
                  <a:lnTo>
                    <a:pt x="1443" y="1179"/>
                  </a:lnTo>
                  <a:lnTo>
                    <a:pt x="1443" y="1176"/>
                  </a:lnTo>
                  <a:lnTo>
                    <a:pt x="1443" y="1176"/>
                  </a:lnTo>
                  <a:lnTo>
                    <a:pt x="1443" y="1174"/>
                  </a:lnTo>
                  <a:lnTo>
                    <a:pt x="1443" y="1172"/>
                  </a:lnTo>
                  <a:lnTo>
                    <a:pt x="1446" y="1172"/>
                  </a:lnTo>
                  <a:lnTo>
                    <a:pt x="1446" y="1169"/>
                  </a:lnTo>
                  <a:lnTo>
                    <a:pt x="1446" y="1169"/>
                  </a:lnTo>
                  <a:lnTo>
                    <a:pt x="1446" y="1167"/>
                  </a:lnTo>
                  <a:lnTo>
                    <a:pt x="1446" y="1167"/>
                  </a:lnTo>
                  <a:lnTo>
                    <a:pt x="1446" y="1167"/>
                  </a:lnTo>
                  <a:lnTo>
                    <a:pt x="1446" y="1165"/>
                  </a:lnTo>
                  <a:close/>
                  <a:moveTo>
                    <a:pt x="1382" y="1158"/>
                  </a:moveTo>
                  <a:lnTo>
                    <a:pt x="1380" y="1160"/>
                  </a:lnTo>
                  <a:lnTo>
                    <a:pt x="1380" y="1160"/>
                  </a:lnTo>
                  <a:lnTo>
                    <a:pt x="1380" y="1160"/>
                  </a:lnTo>
                  <a:lnTo>
                    <a:pt x="1377" y="1162"/>
                  </a:lnTo>
                  <a:lnTo>
                    <a:pt x="1377" y="1167"/>
                  </a:lnTo>
                  <a:lnTo>
                    <a:pt x="1377" y="1167"/>
                  </a:lnTo>
                  <a:lnTo>
                    <a:pt x="1375" y="1174"/>
                  </a:lnTo>
                  <a:lnTo>
                    <a:pt x="1375" y="1174"/>
                  </a:lnTo>
                  <a:lnTo>
                    <a:pt x="1375" y="1176"/>
                  </a:lnTo>
                  <a:lnTo>
                    <a:pt x="1375" y="1176"/>
                  </a:lnTo>
                  <a:lnTo>
                    <a:pt x="1375" y="1179"/>
                  </a:lnTo>
                  <a:lnTo>
                    <a:pt x="1377" y="1179"/>
                  </a:lnTo>
                  <a:lnTo>
                    <a:pt x="1377" y="1176"/>
                  </a:lnTo>
                  <a:lnTo>
                    <a:pt x="1380" y="1172"/>
                  </a:lnTo>
                  <a:lnTo>
                    <a:pt x="1382" y="1172"/>
                  </a:lnTo>
                  <a:lnTo>
                    <a:pt x="1382" y="1172"/>
                  </a:lnTo>
                  <a:lnTo>
                    <a:pt x="1384" y="1172"/>
                  </a:lnTo>
                  <a:lnTo>
                    <a:pt x="1384" y="1172"/>
                  </a:lnTo>
                  <a:lnTo>
                    <a:pt x="1387" y="1169"/>
                  </a:lnTo>
                  <a:lnTo>
                    <a:pt x="1389" y="1167"/>
                  </a:lnTo>
                  <a:lnTo>
                    <a:pt x="1389" y="1165"/>
                  </a:lnTo>
                  <a:lnTo>
                    <a:pt x="1394" y="1160"/>
                  </a:lnTo>
                  <a:lnTo>
                    <a:pt x="1394" y="1160"/>
                  </a:lnTo>
                  <a:lnTo>
                    <a:pt x="1396" y="1160"/>
                  </a:lnTo>
                  <a:lnTo>
                    <a:pt x="1396" y="1160"/>
                  </a:lnTo>
                  <a:lnTo>
                    <a:pt x="1396" y="1158"/>
                  </a:lnTo>
                  <a:lnTo>
                    <a:pt x="1396" y="1158"/>
                  </a:lnTo>
                  <a:lnTo>
                    <a:pt x="1396" y="1155"/>
                  </a:lnTo>
                  <a:lnTo>
                    <a:pt x="1396" y="1155"/>
                  </a:lnTo>
                  <a:lnTo>
                    <a:pt x="1398" y="1155"/>
                  </a:lnTo>
                  <a:lnTo>
                    <a:pt x="1398" y="1153"/>
                  </a:lnTo>
                  <a:lnTo>
                    <a:pt x="1396" y="1150"/>
                  </a:lnTo>
                  <a:lnTo>
                    <a:pt x="1394" y="1150"/>
                  </a:lnTo>
                  <a:lnTo>
                    <a:pt x="1394" y="1148"/>
                  </a:lnTo>
                  <a:lnTo>
                    <a:pt x="1391" y="1148"/>
                  </a:lnTo>
                  <a:lnTo>
                    <a:pt x="1389" y="1148"/>
                  </a:lnTo>
                  <a:lnTo>
                    <a:pt x="1389" y="1148"/>
                  </a:lnTo>
                  <a:lnTo>
                    <a:pt x="1389" y="1146"/>
                  </a:lnTo>
                  <a:lnTo>
                    <a:pt x="1387" y="1146"/>
                  </a:lnTo>
                  <a:lnTo>
                    <a:pt x="1387" y="1146"/>
                  </a:lnTo>
                  <a:lnTo>
                    <a:pt x="1387" y="1146"/>
                  </a:lnTo>
                  <a:lnTo>
                    <a:pt x="1387" y="1148"/>
                  </a:lnTo>
                  <a:lnTo>
                    <a:pt x="1384" y="1148"/>
                  </a:lnTo>
                  <a:lnTo>
                    <a:pt x="1387" y="1150"/>
                  </a:lnTo>
                  <a:lnTo>
                    <a:pt x="1387" y="1153"/>
                  </a:lnTo>
                  <a:lnTo>
                    <a:pt x="1389" y="1153"/>
                  </a:lnTo>
                  <a:lnTo>
                    <a:pt x="1387" y="1155"/>
                  </a:lnTo>
                  <a:lnTo>
                    <a:pt x="1387" y="1155"/>
                  </a:lnTo>
                  <a:lnTo>
                    <a:pt x="1384" y="1155"/>
                  </a:lnTo>
                  <a:lnTo>
                    <a:pt x="1384" y="1153"/>
                  </a:lnTo>
                  <a:lnTo>
                    <a:pt x="1384" y="1153"/>
                  </a:lnTo>
                  <a:lnTo>
                    <a:pt x="1382" y="1153"/>
                  </a:lnTo>
                  <a:lnTo>
                    <a:pt x="1382" y="1153"/>
                  </a:lnTo>
                  <a:lnTo>
                    <a:pt x="1382" y="1155"/>
                  </a:lnTo>
                  <a:lnTo>
                    <a:pt x="1384" y="1155"/>
                  </a:lnTo>
                  <a:lnTo>
                    <a:pt x="1384" y="1155"/>
                  </a:lnTo>
                  <a:lnTo>
                    <a:pt x="1384" y="1158"/>
                  </a:lnTo>
                  <a:lnTo>
                    <a:pt x="1384" y="1158"/>
                  </a:lnTo>
                  <a:lnTo>
                    <a:pt x="1382" y="1158"/>
                  </a:lnTo>
                  <a:close/>
                  <a:moveTo>
                    <a:pt x="1432" y="1647"/>
                  </a:moveTo>
                  <a:lnTo>
                    <a:pt x="1429" y="1650"/>
                  </a:lnTo>
                  <a:lnTo>
                    <a:pt x="1429" y="1650"/>
                  </a:lnTo>
                  <a:lnTo>
                    <a:pt x="1429" y="1652"/>
                  </a:lnTo>
                  <a:lnTo>
                    <a:pt x="1429" y="1652"/>
                  </a:lnTo>
                  <a:lnTo>
                    <a:pt x="1432" y="1652"/>
                  </a:lnTo>
                  <a:lnTo>
                    <a:pt x="1434" y="1652"/>
                  </a:lnTo>
                  <a:lnTo>
                    <a:pt x="1434" y="1650"/>
                  </a:lnTo>
                  <a:lnTo>
                    <a:pt x="1434" y="1650"/>
                  </a:lnTo>
                  <a:lnTo>
                    <a:pt x="1434" y="1647"/>
                  </a:lnTo>
                  <a:lnTo>
                    <a:pt x="1432" y="1647"/>
                  </a:lnTo>
                  <a:close/>
                  <a:moveTo>
                    <a:pt x="1491" y="1674"/>
                  </a:moveTo>
                  <a:lnTo>
                    <a:pt x="1491" y="1674"/>
                  </a:lnTo>
                  <a:lnTo>
                    <a:pt x="1491" y="1671"/>
                  </a:lnTo>
                  <a:lnTo>
                    <a:pt x="1488" y="1671"/>
                  </a:lnTo>
                  <a:lnTo>
                    <a:pt x="1488" y="1674"/>
                  </a:lnTo>
                  <a:lnTo>
                    <a:pt x="1488" y="1674"/>
                  </a:lnTo>
                  <a:lnTo>
                    <a:pt x="1481" y="1671"/>
                  </a:lnTo>
                  <a:lnTo>
                    <a:pt x="1472" y="1671"/>
                  </a:lnTo>
                  <a:lnTo>
                    <a:pt x="1469" y="1671"/>
                  </a:lnTo>
                  <a:lnTo>
                    <a:pt x="1467" y="1669"/>
                  </a:lnTo>
                  <a:lnTo>
                    <a:pt x="1472" y="1669"/>
                  </a:lnTo>
                  <a:lnTo>
                    <a:pt x="1474" y="1669"/>
                  </a:lnTo>
                  <a:lnTo>
                    <a:pt x="1474" y="1669"/>
                  </a:lnTo>
                  <a:lnTo>
                    <a:pt x="1477" y="1666"/>
                  </a:lnTo>
                  <a:lnTo>
                    <a:pt x="1474" y="1666"/>
                  </a:lnTo>
                  <a:lnTo>
                    <a:pt x="1474" y="1664"/>
                  </a:lnTo>
                  <a:lnTo>
                    <a:pt x="1474" y="1662"/>
                  </a:lnTo>
                  <a:lnTo>
                    <a:pt x="1472" y="1662"/>
                  </a:lnTo>
                  <a:lnTo>
                    <a:pt x="1469" y="1659"/>
                  </a:lnTo>
                  <a:lnTo>
                    <a:pt x="1465" y="1659"/>
                  </a:lnTo>
                  <a:lnTo>
                    <a:pt x="1465" y="1659"/>
                  </a:lnTo>
                  <a:lnTo>
                    <a:pt x="1465" y="1659"/>
                  </a:lnTo>
                  <a:lnTo>
                    <a:pt x="1465" y="1657"/>
                  </a:lnTo>
                  <a:lnTo>
                    <a:pt x="1462" y="1655"/>
                  </a:lnTo>
                  <a:lnTo>
                    <a:pt x="1458" y="1655"/>
                  </a:lnTo>
                  <a:lnTo>
                    <a:pt x="1455" y="1652"/>
                  </a:lnTo>
                  <a:lnTo>
                    <a:pt x="1453" y="1652"/>
                  </a:lnTo>
                  <a:lnTo>
                    <a:pt x="1453" y="1652"/>
                  </a:lnTo>
                  <a:lnTo>
                    <a:pt x="1455" y="1655"/>
                  </a:lnTo>
                  <a:lnTo>
                    <a:pt x="1455" y="1655"/>
                  </a:lnTo>
                  <a:lnTo>
                    <a:pt x="1455" y="1657"/>
                  </a:lnTo>
                  <a:lnTo>
                    <a:pt x="1453" y="1659"/>
                  </a:lnTo>
                  <a:lnTo>
                    <a:pt x="1455" y="1659"/>
                  </a:lnTo>
                  <a:lnTo>
                    <a:pt x="1458" y="1662"/>
                  </a:lnTo>
                  <a:lnTo>
                    <a:pt x="1458" y="1662"/>
                  </a:lnTo>
                  <a:lnTo>
                    <a:pt x="1458" y="1664"/>
                  </a:lnTo>
                  <a:lnTo>
                    <a:pt x="1455" y="1664"/>
                  </a:lnTo>
                  <a:lnTo>
                    <a:pt x="1450" y="1662"/>
                  </a:lnTo>
                  <a:lnTo>
                    <a:pt x="1443" y="1662"/>
                  </a:lnTo>
                  <a:lnTo>
                    <a:pt x="1441" y="1659"/>
                  </a:lnTo>
                  <a:lnTo>
                    <a:pt x="1439" y="1662"/>
                  </a:lnTo>
                  <a:lnTo>
                    <a:pt x="1436" y="1662"/>
                  </a:lnTo>
                  <a:lnTo>
                    <a:pt x="1436" y="1662"/>
                  </a:lnTo>
                  <a:lnTo>
                    <a:pt x="1436" y="1659"/>
                  </a:lnTo>
                  <a:lnTo>
                    <a:pt x="1436" y="1659"/>
                  </a:lnTo>
                  <a:lnTo>
                    <a:pt x="1436" y="1659"/>
                  </a:lnTo>
                  <a:lnTo>
                    <a:pt x="1436" y="1662"/>
                  </a:lnTo>
                  <a:lnTo>
                    <a:pt x="1434" y="1662"/>
                  </a:lnTo>
                  <a:lnTo>
                    <a:pt x="1436" y="1664"/>
                  </a:lnTo>
                  <a:lnTo>
                    <a:pt x="1436" y="1664"/>
                  </a:lnTo>
                  <a:lnTo>
                    <a:pt x="1436" y="1666"/>
                  </a:lnTo>
                  <a:lnTo>
                    <a:pt x="1434" y="1666"/>
                  </a:lnTo>
                  <a:lnTo>
                    <a:pt x="1432" y="1666"/>
                  </a:lnTo>
                  <a:lnTo>
                    <a:pt x="1429" y="1669"/>
                  </a:lnTo>
                  <a:lnTo>
                    <a:pt x="1424" y="1671"/>
                  </a:lnTo>
                  <a:lnTo>
                    <a:pt x="1420" y="1674"/>
                  </a:lnTo>
                  <a:lnTo>
                    <a:pt x="1417" y="1674"/>
                  </a:lnTo>
                  <a:lnTo>
                    <a:pt x="1417" y="1674"/>
                  </a:lnTo>
                  <a:lnTo>
                    <a:pt x="1415" y="1674"/>
                  </a:lnTo>
                  <a:lnTo>
                    <a:pt x="1415" y="1674"/>
                  </a:lnTo>
                  <a:lnTo>
                    <a:pt x="1415" y="1671"/>
                  </a:lnTo>
                  <a:lnTo>
                    <a:pt x="1415" y="1671"/>
                  </a:lnTo>
                  <a:lnTo>
                    <a:pt x="1415" y="1669"/>
                  </a:lnTo>
                  <a:lnTo>
                    <a:pt x="1415" y="1669"/>
                  </a:lnTo>
                  <a:lnTo>
                    <a:pt x="1415" y="1669"/>
                  </a:lnTo>
                  <a:lnTo>
                    <a:pt x="1415" y="1669"/>
                  </a:lnTo>
                  <a:lnTo>
                    <a:pt x="1417" y="1669"/>
                  </a:lnTo>
                  <a:lnTo>
                    <a:pt x="1417" y="1669"/>
                  </a:lnTo>
                  <a:lnTo>
                    <a:pt x="1417" y="1669"/>
                  </a:lnTo>
                  <a:lnTo>
                    <a:pt x="1417" y="1666"/>
                  </a:lnTo>
                  <a:lnTo>
                    <a:pt x="1417" y="1666"/>
                  </a:lnTo>
                  <a:lnTo>
                    <a:pt x="1420" y="1666"/>
                  </a:lnTo>
                  <a:lnTo>
                    <a:pt x="1422" y="1664"/>
                  </a:lnTo>
                  <a:lnTo>
                    <a:pt x="1424" y="1662"/>
                  </a:lnTo>
                  <a:lnTo>
                    <a:pt x="1427" y="1659"/>
                  </a:lnTo>
                  <a:lnTo>
                    <a:pt x="1427" y="1659"/>
                  </a:lnTo>
                  <a:lnTo>
                    <a:pt x="1427" y="1657"/>
                  </a:lnTo>
                  <a:lnTo>
                    <a:pt x="1427" y="1657"/>
                  </a:lnTo>
                  <a:lnTo>
                    <a:pt x="1427" y="1655"/>
                  </a:lnTo>
                  <a:lnTo>
                    <a:pt x="1427" y="1652"/>
                  </a:lnTo>
                  <a:lnTo>
                    <a:pt x="1424" y="1652"/>
                  </a:lnTo>
                  <a:lnTo>
                    <a:pt x="1422" y="1650"/>
                  </a:lnTo>
                  <a:lnTo>
                    <a:pt x="1422" y="1650"/>
                  </a:lnTo>
                  <a:lnTo>
                    <a:pt x="1420" y="1650"/>
                  </a:lnTo>
                  <a:lnTo>
                    <a:pt x="1417" y="1647"/>
                  </a:lnTo>
                  <a:lnTo>
                    <a:pt x="1417" y="1645"/>
                  </a:lnTo>
                  <a:lnTo>
                    <a:pt x="1417" y="1643"/>
                  </a:lnTo>
                  <a:lnTo>
                    <a:pt x="1415" y="1643"/>
                  </a:lnTo>
                  <a:lnTo>
                    <a:pt x="1417" y="1640"/>
                  </a:lnTo>
                  <a:lnTo>
                    <a:pt x="1417" y="1640"/>
                  </a:lnTo>
                  <a:lnTo>
                    <a:pt x="1415" y="1640"/>
                  </a:lnTo>
                  <a:lnTo>
                    <a:pt x="1415" y="1638"/>
                  </a:lnTo>
                  <a:lnTo>
                    <a:pt x="1415" y="1636"/>
                  </a:lnTo>
                  <a:lnTo>
                    <a:pt x="1413" y="1636"/>
                  </a:lnTo>
                  <a:lnTo>
                    <a:pt x="1413" y="1633"/>
                  </a:lnTo>
                  <a:lnTo>
                    <a:pt x="1413" y="1633"/>
                  </a:lnTo>
                  <a:lnTo>
                    <a:pt x="1413" y="1631"/>
                  </a:lnTo>
                  <a:lnTo>
                    <a:pt x="1413" y="1631"/>
                  </a:lnTo>
                  <a:lnTo>
                    <a:pt x="1413" y="1631"/>
                  </a:lnTo>
                  <a:lnTo>
                    <a:pt x="1413" y="1629"/>
                  </a:lnTo>
                  <a:lnTo>
                    <a:pt x="1413" y="1629"/>
                  </a:lnTo>
                  <a:lnTo>
                    <a:pt x="1413" y="1629"/>
                  </a:lnTo>
                  <a:lnTo>
                    <a:pt x="1413" y="1629"/>
                  </a:lnTo>
                  <a:lnTo>
                    <a:pt x="1410" y="1626"/>
                  </a:lnTo>
                  <a:lnTo>
                    <a:pt x="1410" y="1626"/>
                  </a:lnTo>
                  <a:lnTo>
                    <a:pt x="1408" y="1626"/>
                  </a:lnTo>
                  <a:lnTo>
                    <a:pt x="1398" y="1619"/>
                  </a:lnTo>
                  <a:lnTo>
                    <a:pt x="1396" y="1619"/>
                  </a:lnTo>
                  <a:lnTo>
                    <a:pt x="1396" y="1617"/>
                  </a:lnTo>
                  <a:lnTo>
                    <a:pt x="1396" y="1617"/>
                  </a:lnTo>
                  <a:lnTo>
                    <a:pt x="1396" y="1617"/>
                  </a:lnTo>
                  <a:lnTo>
                    <a:pt x="1394" y="1614"/>
                  </a:lnTo>
                  <a:lnTo>
                    <a:pt x="1391" y="1617"/>
                  </a:lnTo>
                  <a:lnTo>
                    <a:pt x="1391" y="1617"/>
                  </a:lnTo>
                  <a:lnTo>
                    <a:pt x="1391" y="1614"/>
                  </a:lnTo>
                  <a:lnTo>
                    <a:pt x="1389" y="1614"/>
                  </a:lnTo>
                  <a:lnTo>
                    <a:pt x="1389" y="1614"/>
                  </a:lnTo>
                  <a:lnTo>
                    <a:pt x="1387" y="1614"/>
                  </a:lnTo>
                  <a:lnTo>
                    <a:pt x="1387" y="1612"/>
                  </a:lnTo>
                  <a:lnTo>
                    <a:pt x="1384" y="1612"/>
                  </a:lnTo>
                  <a:lnTo>
                    <a:pt x="1384" y="1612"/>
                  </a:lnTo>
                  <a:lnTo>
                    <a:pt x="1382" y="1612"/>
                  </a:lnTo>
                  <a:lnTo>
                    <a:pt x="1382" y="1612"/>
                  </a:lnTo>
                  <a:lnTo>
                    <a:pt x="1380" y="1614"/>
                  </a:lnTo>
                  <a:lnTo>
                    <a:pt x="1377" y="1614"/>
                  </a:lnTo>
                  <a:lnTo>
                    <a:pt x="1377" y="1614"/>
                  </a:lnTo>
                  <a:lnTo>
                    <a:pt x="1377" y="1614"/>
                  </a:lnTo>
                  <a:lnTo>
                    <a:pt x="1375" y="1612"/>
                  </a:lnTo>
                  <a:lnTo>
                    <a:pt x="1372" y="1612"/>
                  </a:lnTo>
                  <a:lnTo>
                    <a:pt x="1370" y="1614"/>
                  </a:lnTo>
                  <a:lnTo>
                    <a:pt x="1368" y="1612"/>
                  </a:lnTo>
                  <a:lnTo>
                    <a:pt x="1368" y="1612"/>
                  </a:lnTo>
                  <a:lnTo>
                    <a:pt x="1365" y="1612"/>
                  </a:lnTo>
                  <a:lnTo>
                    <a:pt x="1363" y="1607"/>
                  </a:lnTo>
                  <a:lnTo>
                    <a:pt x="1363" y="1607"/>
                  </a:lnTo>
                  <a:lnTo>
                    <a:pt x="1361" y="1607"/>
                  </a:lnTo>
                  <a:lnTo>
                    <a:pt x="1358" y="1605"/>
                  </a:lnTo>
                  <a:lnTo>
                    <a:pt x="1358" y="1605"/>
                  </a:lnTo>
                  <a:lnTo>
                    <a:pt x="1358" y="1605"/>
                  </a:lnTo>
                  <a:lnTo>
                    <a:pt x="1356" y="1605"/>
                  </a:lnTo>
                  <a:lnTo>
                    <a:pt x="1356" y="1605"/>
                  </a:lnTo>
                  <a:lnTo>
                    <a:pt x="1356" y="1605"/>
                  </a:lnTo>
                  <a:lnTo>
                    <a:pt x="1353" y="1605"/>
                  </a:lnTo>
                  <a:lnTo>
                    <a:pt x="1351" y="1603"/>
                  </a:lnTo>
                  <a:lnTo>
                    <a:pt x="1346" y="1603"/>
                  </a:lnTo>
                  <a:lnTo>
                    <a:pt x="1346" y="1603"/>
                  </a:lnTo>
                  <a:lnTo>
                    <a:pt x="1346" y="1603"/>
                  </a:lnTo>
                  <a:lnTo>
                    <a:pt x="1346" y="1600"/>
                  </a:lnTo>
                  <a:lnTo>
                    <a:pt x="1342" y="1598"/>
                  </a:lnTo>
                  <a:lnTo>
                    <a:pt x="1339" y="1598"/>
                  </a:lnTo>
                  <a:lnTo>
                    <a:pt x="1339" y="1593"/>
                  </a:lnTo>
                  <a:lnTo>
                    <a:pt x="1339" y="1591"/>
                  </a:lnTo>
                  <a:lnTo>
                    <a:pt x="1337" y="1591"/>
                  </a:lnTo>
                  <a:lnTo>
                    <a:pt x="1335" y="1588"/>
                  </a:lnTo>
                  <a:lnTo>
                    <a:pt x="1335" y="1588"/>
                  </a:lnTo>
                  <a:lnTo>
                    <a:pt x="1332" y="1588"/>
                  </a:lnTo>
                  <a:lnTo>
                    <a:pt x="1330" y="1588"/>
                  </a:lnTo>
                  <a:lnTo>
                    <a:pt x="1323" y="1588"/>
                  </a:lnTo>
                  <a:lnTo>
                    <a:pt x="1320" y="1588"/>
                  </a:lnTo>
                  <a:lnTo>
                    <a:pt x="1318" y="1591"/>
                  </a:lnTo>
                  <a:lnTo>
                    <a:pt x="1318" y="1591"/>
                  </a:lnTo>
                  <a:lnTo>
                    <a:pt x="1316" y="1591"/>
                  </a:lnTo>
                  <a:lnTo>
                    <a:pt x="1316" y="1588"/>
                  </a:lnTo>
                  <a:lnTo>
                    <a:pt x="1316" y="1588"/>
                  </a:lnTo>
                  <a:lnTo>
                    <a:pt x="1313" y="1588"/>
                  </a:lnTo>
                  <a:lnTo>
                    <a:pt x="1311" y="1588"/>
                  </a:lnTo>
                  <a:lnTo>
                    <a:pt x="1309" y="1588"/>
                  </a:lnTo>
                  <a:lnTo>
                    <a:pt x="1309" y="1588"/>
                  </a:lnTo>
                  <a:lnTo>
                    <a:pt x="1304" y="1586"/>
                  </a:lnTo>
                  <a:lnTo>
                    <a:pt x="1301" y="1584"/>
                  </a:lnTo>
                  <a:lnTo>
                    <a:pt x="1301" y="1584"/>
                  </a:lnTo>
                  <a:lnTo>
                    <a:pt x="1301" y="1584"/>
                  </a:lnTo>
                  <a:lnTo>
                    <a:pt x="1301" y="1581"/>
                  </a:lnTo>
                  <a:lnTo>
                    <a:pt x="1301" y="1579"/>
                  </a:lnTo>
                  <a:lnTo>
                    <a:pt x="1301" y="1579"/>
                  </a:lnTo>
                  <a:lnTo>
                    <a:pt x="1301" y="1579"/>
                  </a:lnTo>
                  <a:lnTo>
                    <a:pt x="1301" y="1579"/>
                  </a:lnTo>
                  <a:lnTo>
                    <a:pt x="1301" y="1579"/>
                  </a:lnTo>
                  <a:lnTo>
                    <a:pt x="1304" y="1579"/>
                  </a:lnTo>
                  <a:lnTo>
                    <a:pt x="1304" y="1579"/>
                  </a:lnTo>
                  <a:lnTo>
                    <a:pt x="1304" y="1576"/>
                  </a:lnTo>
                  <a:lnTo>
                    <a:pt x="1304" y="1576"/>
                  </a:lnTo>
                  <a:lnTo>
                    <a:pt x="1301" y="1576"/>
                  </a:lnTo>
                  <a:lnTo>
                    <a:pt x="1299" y="1576"/>
                  </a:lnTo>
                  <a:lnTo>
                    <a:pt x="1297" y="1574"/>
                  </a:lnTo>
                  <a:lnTo>
                    <a:pt x="1294" y="1574"/>
                  </a:lnTo>
                  <a:lnTo>
                    <a:pt x="1294" y="1574"/>
                  </a:lnTo>
                  <a:lnTo>
                    <a:pt x="1292" y="1574"/>
                  </a:lnTo>
                  <a:lnTo>
                    <a:pt x="1292" y="1572"/>
                  </a:lnTo>
                  <a:lnTo>
                    <a:pt x="1292" y="1572"/>
                  </a:lnTo>
                  <a:lnTo>
                    <a:pt x="1290" y="1572"/>
                  </a:lnTo>
                  <a:lnTo>
                    <a:pt x="1290" y="1572"/>
                  </a:lnTo>
                  <a:lnTo>
                    <a:pt x="1290" y="1572"/>
                  </a:lnTo>
                  <a:lnTo>
                    <a:pt x="1290" y="1569"/>
                  </a:lnTo>
                  <a:lnTo>
                    <a:pt x="1290" y="1569"/>
                  </a:lnTo>
                  <a:lnTo>
                    <a:pt x="1287" y="1569"/>
                  </a:lnTo>
                  <a:lnTo>
                    <a:pt x="1285" y="1567"/>
                  </a:lnTo>
                  <a:lnTo>
                    <a:pt x="1285" y="1567"/>
                  </a:lnTo>
                  <a:lnTo>
                    <a:pt x="1283" y="1567"/>
                  </a:lnTo>
                  <a:lnTo>
                    <a:pt x="1283" y="1569"/>
                  </a:lnTo>
                  <a:lnTo>
                    <a:pt x="1283" y="1572"/>
                  </a:lnTo>
                  <a:lnTo>
                    <a:pt x="1283" y="1572"/>
                  </a:lnTo>
                  <a:lnTo>
                    <a:pt x="1283" y="1576"/>
                  </a:lnTo>
                  <a:lnTo>
                    <a:pt x="1280" y="1579"/>
                  </a:lnTo>
                  <a:lnTo>
                    <a:pt x="1280" y="1581"/>
                  </a:lnTo>
                  <a:lnTo>
                    <a:pt x="1280" y="1581"/>
                  </a:lnTo>
                  <a:lnTo>
                    <a:pt x="1280" y="1584"/>
                  </a:lnTo>
                  <a:lnTo>
                    <a:pt x="1280" y="1584"/>
                  </a:lnTo>
                  <a:lnTo>
                    <a:pt x="1283" y="1584"/>
                  </a:lnTo>
                  <a:lnTo>
                    <a:pt x="1283" y="1586"/>
                  </a:lnTo>
                  <a:lnTo>
                    <a:pt x="1283" y="1586"/>
                  </a:lnTo>
                  <a:lnTo>
                    <a:pt x="1283" y="1586"/>
                  </a:lnTo>
                  <a:lnTo>
                    <a:pt x="1283" y="1586"/>
                  </a:lnTo>
                  <a:lnTo>
                    <a:pt x="1283" y="1586"/>
                  </a:lnTo>
                  <a:lnTo>
                    <a:pt x="1283" y="1591"/>
                  </a:lnTo>
                  <a:lnTo>
                    <a:pt x="1283" y="1591"/>
                  </a:lnTo>
                  <a:lnTo>
                    <a:pt x="1280" y="1593"/>
                  </a:lnTo>
                  <a:lnTo>
                    <a:pt x="1280" y="1593"/>
                  </a:lnTo>
                  <a:lnTo>
                    <a:pt x="1278" y="1593"/>
                  </a:lnTo>
                  <a:lnTo>
                    <a:pt x="1275" y="1593"/>
                  </a:lnTo>
                  <a:lnTo>
                    <a:pt x="1275" y="1593"/>
                  </a:lnTo>
                  <a:lnTo>
                    <a:pt x="1275" y="1591"/>
                  </a:lnTo>
                  <a:lnTo>
                    <a:pt x="1275" y="1591"/>
                  </a:lnTo>
                  <a:lnTo>
                    <a:pt x="1275" y="1591"/>
                  </a:lnTo>
                  <a:lnTo>
                    <a:pt x="1271" y="1586"/>
                  </a:lnTo>
                  <a:lnTo>
                    <a:pt x="1271" y="1584"/>
                  </a:lnTo>
                  <a:lnTo>
                    <a:pt x="1271" y="1581"/>
                  </a:lnTo>
                  <a:lnTo>
                    <a:pt x="1271" y="1579"/>
                  </a:lnTo>
                  <a:lnTo>
                    <a:pt x="1271" y="1579"/>
                  </a:lnTo>
                  <a:lnTo>
                    <a:pt x="1271" y="1576"/>
                  </a:lnTo>
                  <a:lnTo>
                    <a:pt x="1268" y="1576"/>
                  </a:lnTo>
                  <a:lnTo>
                    <a:pt x="1266" y="1574"/>
                  </a:lnTo>
                  <a:lnTo>
                    <a:pt x="1264" y="1572"/>
                  </a:lnTo>
                  <a:lnTo>
                    <a:pt x="1259" y="1572"/>
                  </a:lnTo>
                  <a:lnTo>
                    <a:pt x="1259" y="1572"/>
                  </a:lnTo>
                  <a:lnTo>
                    <a:pt x="1256" y="1569"/>
                  </a:lnTo>
                  <a:lnTo>
                    <a:pt x="1256" y="1567"/>
                  </a:lnTo>
                  <a:lnTo>
                    <a:pt x="1256" y="1567"/>
                  </a:lnTo>
                  <a:lnTo>
                    <a:pt x="1259" y="1567"/>
                  </a:lnTo>
                  <a:lnTo>
                    <a:pt x="1261" y="1565"/>
                  </a:lnTo>
                  <a:lnTo>
                    <a:pt x="1264" y="1562"/>
                  </a:lnTo>
                  <a:lnTo>
                    <a:pt x="1264" y="1560"/>
                  </a:lnTo>
                  <a:lnTo>
                    <a:pt x="1264" y="1560"/>
                  </a:lnTo>
                  <a:lnTo>
                    <a:pt x="1261" y="1558"/>
                  </a:lnTo>
                  <a:lnTo>
                    <a:pt x="1256" y="1553"/>
                  </a:lnTo>
                  <a:lnTo>
                    <a:pt x="1256" y="1550"/>
                  </a:lnTo>
                  <a:lnTo>
                    <a:pt x="1256" y="1550"/>
                  </a:lnTo>
                  <a:lnTo>
                    <a:pt x="1256" y="1550"/>
                  </a:lnTo>
                  <a:lnTo>
                    <a:pt x="1256" y="1550"/>
                  </a:lnTo>
                  <a:lnTo>
                    <a:pt x="1256" y="1548"/>
                  </a:lnTo>
                  <a:lnTo>
                    <a:pt x="1256" y="1548"/>
                  </a:lnTo>
                  <a:lnTo>
                    <a:pt x="1256" y="1548"/>
                  </a:lnTo>
                  <a:lnTo>
                    <a:pt x="1256" y="1548"/>
                  </a:lnTo>
                  <a:lnTo>
                    <a:pt x="1256" y="1548"/>
                  </a:lnTo>
                  <a:lnTo>
                    <a:pt x="1256" y="1546"/>
                  </a:lnTo>
                  <a:lnTo>
                    <a:pt x="1254" y="1543"/>
                  </a:lnTo>
                  <a:lnTo>
                    <a:pt x="1249" y="1543"/>
                  </a:lnTo>
                  <a:lnTo>
                    <a:pt x="1247" y="1543"/>
                  </a:lnTo>
                  <a:lnTo>
                    <a:pt x="1247" y="1543"/>
                  </a:lnTo>
                  <a:lnTo>
                    <a:pt x="1247" y="1543"/>
                  </a:lnTo>
                  <a:lnTo>
                    <a:pt x="1247" y="1546"/>
                  </a:lnTo>
                  <a:lnTo>
                    <a:pt x="1247" y="1546"/>
                  </a:lnTo>
                  <a:lnTo>
                    <a:pt x="1245" y="1548"/>
                  </a:lnTo>
                  <a:lnTo>
                    <a:pt x="1245" y="1548"/>
                  </a:lnTo>
                  <a:lnTo>
                    <a:pt x="1242" y="1546"/>
                  </a:lnTo>
                  <a:lnTo>
                    <a:pt x="1242" y="1543"/>
                  </a:lnTo>
                  <a:lnTo>
                    <a:pt x="1242" y="1543"/>
                  </a:lnTo>
                  <a:lnTo>
                    <a:pt x="1242" y="1536"/>
                  </a:lnTo>
                  <a:lnTo>
                    <a:pt x="1240" y="1536"/>
                  </a:lnTo>
                  <a:lnTo>
                    <a:pt x="1240" y="1536"/>
                  </a:lnTo>
                  <a:lnTo>
                    <a:pt x="1238" y="1539"/>
                  </a:lnTo>
                  <a:lnTo>
                    <a:pt x="1233" y="1543"/>
                  </a:lnTo>
                  <a:lnTo>
                    <a:pt x="1228" y="1555"/>
                  </a:lnTo>
                  <a:lnTo>
                    <a:pt x="1226" y="1558"/>
                  </a:lnTo>
                  <a:lnTo>
                    <a:pt x="1226" y="1562"/>
                  </a:lnTo>
                  <a:lnTo>
                    <a:pt x="1228" y="1567"/>
                  </a:lnTo>
                  <a:lnTo>
                    <a:pt x="1228" y="1567"/>
                  </a:lnTo>
                  <a:lnTo>
                    <a:pt x="1226" y="1569"/>
                  </a:lnTo>
                  <a:lnTo>
                    <a:pt x="1226" y="1572"/>
                  </a:lnTo>
                  <a:lnTo>
                    <a:pt x="1226" y="1576"/>
                  </a:lnTo>
                  <a:lnTo>
                    <a:pt x="1228" y="1584"/>
                  </a:lnTo>
                  <a:lnTo>
                    <a:pt x="1228" y="1584"/>
                  </a:lnTo>
                  <a:lnTo>
                    <a:pt x="1228" y="1586"/>
                  </a:lnTo>
                  <a:lnTo>
                    <a:pt x="1228" y="1586"/>
                  </a:lnTo>
                  <a:lnTo>
                    <a:pt x="1228" y="1588"/>
                  </a:lnTo>
                  <a:lnTo>
                    <a:pt x="1228" y="1588"/>
                  </a:lnTo>
                  <a:lnTo>
                    <a:pt x="1228" y="1588"/>
                  </a:lnTo>
                  <a:lnTo>
                    <a:pt x="1230" y="1588"/>
                  </a:lnTo>
                  <a:lnTo>
                    <a:pt x="1230" y="1591"/>
                  </a:lnTo>
                  <a:lnTo>
                    <a:pt x="1230" y="1591"/>
                  </a:lnTo>
                  <a:lnTo>
                    <a:pt x="1228" y="1595"/>
                  </a:lnTo>
                  <a:lnTo>
                    <a:pt x="1228" y="1598"/>
                  </a:lnTo>
                  <a:lnTo>
                    <a:pt x="1228" y="1598"/>
                  </a:lnTo>
                  <a:lnTo>
                    <a:pt x="1230" y="1600"/>
                  </a:lnTo>
                  <a:lnTo>
                    <a:pt x="1230" y="1600"/>
                  </a:lnTo>
                  <a:lnTo>
                    <a:pt x="1230" y="1603"/>
                  </a:lnTo>
                  <a:lnTo>
                    <a:pt x="1230" y="1605"/>
                  </a:lnTo>
                  <a:lnTo>
                    <a:pt x="1233" y="1605"/>
                  </a:lnTo>
                  <a:lnTo>
                    <a:pt x="1233" y="1612"/>
                  </a:lnTo>
                  <a:lnTo>
                    <a:pt x="1233" y="1614"/>
                  </a:lnTo>
                  <a:lnTo>
                    <a:pt x="1233" y="1614"/>
                  </a:lnTo>
                  <a:lnTo>
                    <a:pt x="1233" y="1617"/>
                  </a:lnTo>
                  <a:lnTo>
                    <a:pt x="1233" y="1617"/>
                  </a:lnTo>
                  <a:lnTo>
                    <a:pt x="1233" y="1619"/>
                  </a:lnTo>
                  <a:lnTo>
                    <a:pt x="1233" y="1621"/>
                  </a:lnTo>
                  <a:lnTo>
                    <a:pt x="1233" y="1621"/>
                  </a:lnTo>
                  <a:lnTo>
                    <a:pt x="1233" y="1624"/>
                  </a:lnTo>
                  <a:lnTo>
                    <a:pt x="1233" y="1624"/>
                  </a:lnTo>
                  <a:lnTo>
                    <a:pt x="1235" y="1626"/>
                  </a:lnTo>
                  <a:lnTo>
                    <a:pt x="1235" y="1626"/>
                  </a:lnTo>
                  <a:lnTo>
                    <a:pt x="1235" y="1629"/>
                  </a:lnTo>
                  <a:lnTo>
                    <a:pt x="1235" y="1631"/>
                  </a:lnTo>
                  <a:lnTo>
                    <a:pt x="1235" y="1631"/>
                  </a:lnTo>
                  <a:lnTo>
                    <a:pt x="1235" y="1631"/>
                  </a:lnTo>
                  <a:lnTo>
                    <a:pt x="1235" y="1633"/>
                  </a:lnTo>
                  <a:lnTo>
                    <a:pt x="1238" y="1636"/>
                  </a:lnTo>
                  <a:lnTo>
                    <a:pt x="1235" y="1636"/>
                  </a:lnTo>
                  <a:lnTo>
                    <a:pt x="1235" y="1636"/>
                  </a:lnTo>
                  <a:lnTo>
                    <a:pt x="1238" y="1636"/>
                  </a:lnTo>
                  <a:lnTo>
                    <a:pt x="1238" y="1638"/>
                  </a:lnTo>
                  <a:lnTo>
                    <a:pt x="1238" y="1638"/>
                  </a:lnTo>
                  <a:lnTo>
                    <a:pt x="1238" y="1638"/>
                  </a:lnTo>
                  <a:lnTo>
                    <a:pt x="1235" y="1638"/>
                  </a:lnTo>
                  <a:lnTo>
                    <a:pt x="1235" y="1638"/>
                  </a:lnTo>
                  <a:lnTo>
                    <a:pt x="1235" y="1640"/>
                  </a:lnTo>
                  <a:lnTo>
                    <a:pt x="1233" y="1655"/>
                  </a:lnTo>
                  <a:lnTo>
                    <a:pt x="1233" y="1657"/>
                  </a:lnTo>
                  <a:lnTo>
                    <a:pt x="1233" y="1659"/>
                  </a:lnTo>
                  <a:lnTo>
                    <a:pt x="1235" y="1662"/>
                  </a:lnTo>
                  <a:lnTo>
                    <a:pt x="1235" y="1664"/>
                  </a:lnTo>
                  <a:lnTo>
                    <a:pt x="1235" y="1669"/>
                  </a:lnTo>
                  <a:lnTo>
                    <a:pt x="1235" y="1671"/>
                  </a:lnTo>
                  <a:lnTo>
                    <a:pt x="1235" y="1674"/>
                  </a:lnTo>
                  <a:lnTo>
                    <a:pt x="1238" y="1674"/>
                  </a:lnTo>
                  <a:lnTo>
                    <a:pt x="1240" y="1676"/>
                  </a:lnTo>
                  <a:lnTo>
                    <a:pt x="1238" y="1676"/>
                  </a:lnTo>
                  <a:lnTo>
                    <a:pt x="1238" y="1678"/>
                  </a:lnTo>
                  <a:lnTo>
                    <a:pt x="1238" y="1678"/>
                  </a:lnTo>
                  <a:lnTo>
                    <a:pt x="1238" y="1681"/>
                  </a:lnTo>
                  <a:lnTo>
                    <a:pt x="1240" y="1681"/>
                  </a:lnTo>
                  <a:lnTo>
                    <a:pt x="1240" y="1681"/>
                  </a:lnTo>
                  <a:lnTo>
                    <a:pt x="1240" y="1683"/>
                  </a:lnTo>
                  <a:lnTo>
                    <a:pt x="1240" y="1683"/>
                  </a:lnTo>
                  <a:lnTo>
                    <a:pt x="1240" y="1685"/>
                  </a:lnTo>
                  <a:lnTo>
                    <a:pt x="1242" y="1685"/>
                  </a:lnTo>
                  <a:lnTo>
                    <a:pt x="1242" y="1688"/>
                  </a:lnTo>
                  <a:lnTo>
                    <a:pt x="1242" y="1688"/>
                  </a:lnTo>
                  <a:lnTo>
                    <a:pt x="1242" y="1688"/>
                  </a:lnTo>
                  <a:lnTo>
                    <a:pt x="1242" y="1688"/>
                  </a:lnTo>
                  <a:lnTo>
                    <a:pt x="1242" y="1690"/>
                  </a:lnTo>
                  <a:lnTo>
                    <a:pt x="1242" y="1690"/>
                  </a:lnTo>
                  <a:lnTo>
                    <a:pt x="1245" y="1692"/>
                  </a:lnTo>
                  <a:lnTo>
                    <a:pt x="1247" y="1692"/>
                  </a:lnTo>
                  <a:lnTo>
                    <a:pt x="1249" y="1695"/>
                  </a:lnTo>
                  <a:lnTo>
                    <a:pt x="1249" y="1695"/>
                  </a:lnTo>
                  <a:lnTo>
                    <a:pt x="1249" y="1697"/>
                  </a:lnTo>
                  <a:lnTo>
                    <a:pt x="1249" y="1700"/>
                  </a:lnTo>
                  <a:lnTo>
                    <a:pt x="1249" y="1700"/>
                  </a:lnTo>
                  <a:lnTo>
                    <a:pt x="1249" y="1702"/>
                  </a:lnTo>
                  <a:lnTo>
                    <a:pt x="1249" y="1704"/>
                  </a:lnTo>
                  <a:lnTo>
                    <a:pt x="1245" y="1704"/>
                  </a:lnTo>
                  <a:lnTo>
                    <a:pt x="1242" y="1707"/>
                  </a:lnTo>
                  <a:lnTo>
                    <a:pt x="1240" y="1709"/>
                  </a:lnTo>
                  <a:lnTo>
                    <a:pt x="1238" y="1711"/>
                  </a:lnTo>
                  <a:lnTo>
                    <a:pt x="1238" y="1714"/>
                  </a:lnTo>
                  <a:lnTo>
                    <a:pt x="1226" y="1721"/>
                  </a:lnTo>
                  <a:lnTo>
                    <a:pt x="1223" y="1723"/>
                  </a:lnTo>
                  <a:lnTo>
                    <a:pt x="1219" y="1740"/>
                  </a:lnTo>
                  <a:lnTo>
                    <a:pt x="1219" y="1745"/>
                  </a:lnTo>
                  <a:lnTo>
                    <a:pt x="1219" y="1747"/>
                  </a:lnTo>
                  <a:lnTo>
                    <a:pt x="1219" y="1749"/>
                  </a:lnTo>
                  <a:lnTo>
                    <a:pt x="1221" y="1754"/>
                  </a:lnTo>
                  <a:lnTo>
                    <a:pt x="1223" y="1754"/>
                  </a:lnTo>
                  <a:lnTo>
                    <a:pt x="1226" y="1754"/>
                  </a:lnTo>
                  <a:lnTo>
                    <a:pt x="1233" y="1754"/>
                  </a:lnTo>
                  <a:lnTo>
                    <a:pt x="1235" y="1752"/>
                  </a:lnTo>
                  <a:lnTo>
                    <a:pt x="1238" y="1749"/>
                  </a:lnTo>
                  <a:lnTo>
                    <a:pt x="1240" y="1745"/>
                  </a:lnTo>
                  <a:lnTo>
                    <a:pt x="1240" y="1742"/>
                  </a:lnTo>
                  <a:lnTo>
                    <a:pt x="1242" y="1742"/>
                  </a:lnTo>
                  <a:lnTo>
                    <a:pt x="1247" y="1740"/>
                  </a:lnTo>
                  <a:lnTo>
                    <a:pt x="1256" y="1742"/>
                  </a:lnTo>
                  <a:lnTo>
                    <a:pt x="1259" y="1740"/>
                  </a:lnTo>
                  <a:lnTo>
                    <a:pt x="1268" y="1735"/>
                  </a:lnTo>
                  <a:lnTo>
                    <a:pt x="1273" y="1733"/>
                  </a:lnTo>
                  <a:lnTo>
                    <a:pt x="1273" y="1733"/>
                  </a:lnTo>
                  <a:lnTo>
                    <a:pt x="1275" y="1730"/>
                  </a:lnTo>
                  <a:lnTo>
                    <a:pt x="1275" y="1726"/>
                  </a:lnTo>
                  <a:lnTo>
                    <a:pt x="1275" y="1726"/>
                  </a:lnTo>
                  <a:lnTo>
                    <a:pt x="1275" y="1728"/>
                  </a:lnTo>
                  <a:lnTo>
                    <a:pt x="1275" y="1730"/>
                  </a:lnTo>
                  <a:lnTo>
                    <a:pt x="1278" y="1730"/>
                  </a:lnTo>
                  <a:lnTo>
                    <a:pt x="1278" y="1733"/>
                  </a:lnTo>
                  <a:lnTo>
                    <a:pt x="1278" y="1733"/>
                  </a:lnTo>
                  <a:lnTo>
                    <a:pt x="1280" y="1733"/>
                  </a:lnTo>
                  <a:lnTo>
                    <a:pt x="1283" y="1733"/>
                  </a:lnTo>
                  <a:lnTo>
                    <a:pt x="1283" y="1735"/>
                  </a:lnTo>
                  <a:lnTo>
                    <a:pt x="1283" y="1737"/>
                  </a:lnTo>
                  <a:lnTo>
                    <a:pt x="1283" y="1737"/>
                  </a:lnTo>
                  <a:lnTo>
                    <a:pt x="1283" y="1740"/>
                  </a:lnTo>
                  <a:lnTo>
                    <a:pt x="1283" y="1740"/>
                  </a:lnTo>
                  <a:lnTo>
                    <a:pt x="1283" y="1742"/>
                  </a:lnTo>
                  <a:lnTo>
                    <a:pt x="1283" y="1742"/>
                  </a:lnTo>
                  <a:lnTo>
                    <a:pt x="1283" y="1742"/>
                  </a:lnTo>
                  <a:lnTo>
                    <a:pt x="1283" y="1745"/>
                  </a:lnTo>
                  <a:lnTo>
                    <a:pt x="1285" y="1747"/>
                  </a:lnTo>
                  <a:lnTo>
                    <a:pt x="1285" y="1747"/>
                  </a:lnTo>
                  <a:lnTo>
                    <a:pt x="1285" y="1747"/>
                  </a:lnTo>
                  <a:lnTo>
                    <a:pt x="1285" y="1749"/>
                  </a:lnTo>
                  <a:lnTo>
                    <a:pt x="1285" y="1752"/>
                  </a:lnTo>
                  <a:lnTo>
                    <a:pt x="1285" y="1754"/>
                  </a:lnTo>
                  <a:lnTo>
                    <a:pt x="1285" y="1754"/>
                  </a:lnTo>
                  <a:lnTo>
                    <a:pt x="1285" y="1756"/>
                  </a:lnTo>
                  <a:lnTo>
                    <a:pt x="1285" y="1761"/>
                  </a:lnTo>
                  <a:lnTo>
                    <a:pt x="1287" y="1761"/>
                  </a:lnTo>
                  <a:lnTo>
                    <a:pt x="1287" y="1763"/>
                  </a:lnTo>
                  <a:lnTo>
                    <a:pt x="1287" y="1768"/>
                  </a:lnTo>
                  <a:lnTo>
                    <a:pt x="1287" y="1768"/>
                  </a:lnTo>
                  <a:lnTo>
                    <a:pt x="1287" y="1771"/>
                  </a:lnTo>
                  <a:lnTo>
                    <a:pt x="1290" y="1771"/>
                  </a:lnTo>
                  <a:lnTo>
                    <a:pt x="1290" y="1773"/>
                  </a:lnTo>
                  <a:lnTo>
                    <a:pt x="1292" y="1775"/>
                  </a:lnTo>
                  <a:lnTo>
                    <a:pt x="1292" y="1778"/>
                  </a:lnTo>
                  <a:lnTo>
                    <a:pt x="1292" y="1778"/>
                  </a:lnTo>
                  <a:lnTo>
                    <a:pt x="1297" y="1780"/>
                  </a:lnTo>
                  <a:lnTo>
                    <a:pt x="1299" y="1780"/>
                  </a:lnTo>
                  <a:lnTo>
                    <a:pt x="1306" y="1780"/>
                  </a:lnTo>
                  <a:lnTo>
                    <a:pt x="1313" y="1775"/>
                  </a:lnTo>
                  <a:lnTo>
                    <a:pt x="1318" y="1771"/>
                  </a:lnTo>
                  <a:lnTo>
                    <a:pt x="1323" y="1763"/>
                  </a:lnTo>
                  <a:lnTo>
                    <a:pt x="1323" y="1763"/>
                  </a:lnTo>
                  <a:lnTo>
                    <a:pt x="1325" y="1761"/>
                  </a:lnTo>
                  <a:lnTo>
                    <a:pt x="1325" y="1759"/>
                  </a:lnTo>
                  <a:lnTo>
                    <a:pt x="1327" y="1759"/>
                  </a:lnTo>
                  <a:lnTo>
                    <a:pt x="1330" y="1756"/>
                  </a:lnTo>
                  <a:lnTo>
                    <a:pt x="1332" y="1752"/>
                  </a:lnTo>
                  <a:lnTo>
                    <a:pt x="1332" y="1749"/>
                  </a:lnTo>
                  <a:lnTo>
                    <a:pt x="1332" y="1749"/>
                  </a:lnTo>
                  <a:lnTo>
                    <a:pt x="1332" y="1742"/>
                  </a:lnTo>
                  <a:lnTo>
                    <a:pt x="1332" y="1742"/>
                  </a:lnTo>
                  <a:lnTo>
                    <a:pt x="1332" y="1737"/>
                  </a:lnTo>
                  <a:lnTo>
                    <a:pt x="1332" y="1735"/>
                  </a:lnTo>
                  <a:lnTo>
                    <a:pt x="1332" y="1735"/>
                  </a:lnTo>
                  <a:lnTo>
                    <a:pt x="1335" y="1733"/>
                  </a:lnTo>
                  <a:lnTo>
                    <a:pt x="1335" y="1730"/>
                  </a:lnTo>
                  <a:lnTo>
                    <a:pt x="1335" y="1730"/>
                  </a:lnTo>
                  <a:lnTo>
                    <a:pt x="1335" y="1728"/>
                  </a:lnTo>
                  <a:lnTo>
                    <a:pt x="1335" y="1728"/>
                  </a:lnTo>
                  <a:lnTo>
                    <a:pt x="1335" y="1728"/>
                  </a:lnTo>
                  <a:lnTo>
                    <a:pt x="1335" y="1728"/>
                  </a:lnTo>
                  <a:lnTo>
                    <a:pt x="1337" y="1726"/>
                  </a:lnTo>
                  <a:lnTo>
                    <a:pt x="1337" y="1728"/>
                  </a:lnTo>
                  <a:lnTo>
                    <a:pt x="1339" y="1726"/>
                  </a:lnTo>
                  <a:lnTo>
                    <a:pt x="1342" y="1728"/>
                  </a:lnTo>
                  <a:lnTo>
                    <a:pt x="1344" y="1728"/>
                  </a:lnTo>
                  <a:lnTo>
                    <a:pt x="1344" y="1726"/>
                  </a:lnTo>
                  <a:lnTo>
                    <a:pt x="1344" y="1721"/>
                  </a:lnTo>
                  <a:lnTo>
                    <a:pt x="1346" y="1721"/>
                  </a:lnTo>
                  <a:lnTo>
                    <a:pt x="1346" y="1719"/>
                  </a:lnTo>
                  <a:lnTo>
                    <a:pt x="1349" y="1719"/>
                  </a:lnTo>
                  <a:lnTo>
                    <a:pt x="1349" y="1719"/>
                  </a:lnTo>
                  <a:lnTo>
                    <a:pt x="1349" y="1716"/>
                  </a:lnTo>
                  <a:lnTo>
                    <a:pt x="1349" y="1716"/>
                  </a:lnTo>
                  <a:lnTo>
                    <a:pt x="1351" y="1711"/>
                  </a:lnTo>
                  <a:lnTo>
                    <a:pt x="1353" y="1709"/>
                  </a:lnTo>
                  <a:lnTo>
                    <a:pt x="1353" y="1709"/>
                  </a:lnTo>
                  <a:lnTo>
                    <a:pt x="1356" y="1709"/>
                  </a:lnTo>
                  <a:lnTo>
                    <a:pt x="1356" y="1709"/>
                  </a:lnTo>
                  <a:lnTo>
                    <a:pt x="1358" y="1709"/>
                  </a:lnTo>
                  <a:lnTo>
                    <a:pt x="1358" y="1709"/>
                  </a:lnTo>
                  <a:lnTo>
                    <a:pt x="1358" y="1709"/>
                  </a:lnTo>
                  <a:lnTo>
                    <a:pt x="1358" y="1707"/>
                  </a:lnTo>
                  <a:lnTo>
                    <a:pt x="1358" y="1704"/>
                  </a:lnTo>
                  <a:lnTo>
                    <a:pt x="1358" y="1704"/>
                  </a:lnTo>
                  <a:lnTo>
                    <a:pt x="1358" y="1704"/>
                  </a:lnTo>
                  <a:lnTo>
                    <a:pt x="1358" y="1704"/>
                  </a:lnTo>
                  <a:lnTo>
                    <a:pt x="1358" y="1704"/>
                  </a:lnTo>
                  <a:lnTo>
                    <a:pt x="1356" y="1702"/>
                  </a:lnTo>
                  <a:lnTo>
                    <a:pt x="1356" y="1700"/>
                  </a:lnTo>
                  <a:lnTo>
                    <a:pt x="1356" y="1700"/>
                  </a:lnTo>
                  <a:lnTo>
                    <a:pt x="1356" y="1700"/>
                  </a:lnTo>
                  <a:lnTo>
                    <a:pt x="1356" y="1697"/>
                  </a:lnTo>
                  <a:lnTo>
                    <a:pt x="1356" y="1697"/>
                  </a:lnTo>
                  <a:lnTo>
                    <a:pt x="1356" y="1695"/>
                  </a:lnTo>
                  <a:lnTo>
                    <a:pt x="1356" y="1695"/>
                  </a:lnTo>
                  <a:lnTo>
                    <a:pt x="1356" y="1695"/>
                  </a:lnTo>
                  <a:lnTo>
                    <a:pt x="1356" y="1695"/>
                  </a:lnTo>
                  <a:lnTo>
                    <a:pt x="1353" y="1695"/>
                  </a:lnTo>
                  <a:lnTo>
                    <a:pt x="1353" y="1695"/>
                  </a:lnTo>
                  <a:lnTo>
                    <a:pt x="1353" y="1692"/>
                  </a:lnTo>
                  <a:lnTo>
                    <a:pt x="1353" y="1692"/>
                  </a:lnTo>
                  <a:lnTo>
                    <a:pt x="1351" y="1690"/>
                  </a:lnTo>
                  <a:lnTo>
                    <a:pt x="1351" y="1690"/>
                  </a:lnTo>
                  <a:lnTo>
                    <a:pt x="1351" y="1688"/>
                  </a:lnTo>
                  <a:lnTo>
                    <a:pt x="1351" y="1685"/>
                  </a:lnTo>
                  <a:lnTo>
                    <a:pt x="1351" y="1685"/>
                  </a:lnTo>
                  <a:lnTo>
                    <a:pt x="1351" y="1685"/>
                  </a:lnTo>
                  <a:lnTo>
                    <a:pt x="1353" y="1685"/>
                  </a:lnTo>
                  <a:lnTo>
                    <a:pt x="1353" y="1683"/>
                  </a:lnTo>
                  <a:lnTo>
                    <a:pt x="1353" y="1683"/>
                  </a:lnTo>
                  <a:lnTo>
                    <a:pt x="1353" y="1681"/>
                  </a:lnTo>
                  <a:lnTo>
                    <a:pt x="1353" y="1678"/>
                  </a:lnTo>
                  <a:lnTo>
                    <a:pt x="1353" y="1678"/>
                  </a:lnTo>
                  <a:lnTo>
                    <a:pt x="1356" y="1676"/>
                  </a:lnTo>
                  <a:lnTo>
                    <a:pt x="1356" y="1676"/>
                  </a:lnTo>
                  <a:lnTo>
                    <a:pt x="1358" y="1676"/>
                  </a:lnTo>
                  <a:lnTo>
                    <a:pt x="1358" y="1678"/>
                  </a:lnTo>
                  <a:lnTo>
                    <a:pt x="1358" y="1678"/>
                  </a:lnTo>
                  <a:lnTo>
                    <a:pt x="1358" y="1678"/>
                  </a:lnTo>
                  <a:lnTo>
                    <a:pt x="1361" y="1678"/>
                  </a:lnTo>
                  <a:lnTo>
                    <a:pt x="1361" y="1676"/>
                  </a:lnTo>
                  <a:lnTo>
                    <a:pt x="1361" y="1676"/>
                  </a:lnTo>
                  <a:lnTo>
                    <a:pt x="1363" y="1674"/>
                  </a:lnTo>
                  <a:lnTo>
                    <a:pt x="1363" y="1674"/>
                  </a:lnTo>
                  <a:lnTo>
                    <a:pt x="1365" y="1674"/>
                  </a:lnTo>
                  <a:lnTo>
                    <a:pt x="1365" y="1676"/>
                  </a:lnTo>
                  <a:lnTo>
                    <a:pt x="1368" y="1674"/>
                  </a:lnTo>
                  <a:lnTo>
                    <a:pt x="1368" y="1671"/>
                  </a:lnTo>
                  <a:lnTo>
                    <a:pt x="1368" y="1669"/>
                  </a:lnTo>
                  <a:lnTo>
                    <a:pt x="1368" y="1669"/>
                  </a:lnTo>
                  <a:lnTo>
                    <a:pt x="1370" y="1669"/>
                  </a:lnTo>
                  <a:lnTo>
                    <a:pt x="1372" y="1666"/>
                  </a:lnTo>
                  <a:lnTo>
                    <a:pt x="1372" y="1666"/>
                  </a:lnTo>
                  <a:lnTo>
                    <a:pt x="1375" y="1669"/>
                  </a:lnTo>
                  <a:lnTo>
                    <a:pt x="1375" y="1671"/>
                  </a:lnTo>
                  <a:lnTo>
                    <a:pt x="1375" y="1671"/>
                  </a:lnTo>
                  <a:lnTo>
                    <a:pt x="1375" y="1671"/>
                  </a:lnTo>
                  <a:lnTo>
                    <a:pt x="1375" y="1674"/>
                  </a:lnTo>
                  <a:lnTo>
                    <a:pt x="1375" y="1678"/>
                  </a:lnTo>
                  <a:lnTo>
                    <a:pt x="1372" y="1681"/>
                  </a:lnTo>
                  <a:lnTo>
                    <a:pt x="1372" y="1683"/>
                  </a:lnTo>
                  <a:lnTo>
                    <a:pt x="1372" y="1683"/>
                  </a:lnTo>
                  <a:lnTo>
                    <a:pt x="1372" y="1685"/>
                  </a:lnTo>
                  <a:lnTo>
                    <a:pt x="1372" y="1685"/>
                  </a:lnTo>
                  <a:lnTo>
                    <a:pt x="1372" y="1685"/>
                  </a:lnTo>
                  <a:lnTo>
                    <a:pt x="1372" y="1685"/>
                  </a:lnTo>
                  <a:lnTo>
                    <a:pt x="1372" y="1685"/>
                  </a:lnTo>
                  <a:lnTo>
                    <a:pt x="1375" y="1688"/>
                  </a:lnTo>
                  <a:lnTo>
                    <a:pt x="1375" y="1688"/>
                  </a:lnTo>
                  <a:lnTo>
                    <a:pt x="1377" y="1688"/>
                  </a:lnTo>
                  <a:lnTo>
                    <a:pt x="1377" y="1685"/>
                  </a:lnTo>
                  <a:lnTo>
                    <a:pt x="1380" y="1685"/>
                  </a:lnTo>
                  <a:lnTo>
                    <a:pt x="1382" y="1683"/>
                  </a:lnTo>
                  <a:lnTo>
                    <a:pt x="1384" y="1683"/>
                  </a:lnTo>
                  <a:lnTo>
                    <a:pt x="1389" y="1683"/>
                  </a:lnTo>
                  <a:lnTo>
                    <a:pt x="1396" y="1681"/>
                  </a:lnTo>
                  <a:lnTo>
                    <a:pt x="1396" y="1681"/>
                  </a:lnTo>
                  <a:lnTo>
                    <a:pt x="1398" y="1683"/>
                  </a:lnTo>
                  <a:lnTo>
                    <a:pt x="1398" y="1683"/>
                  </a:lnTo>
                  <a:lnTo>
                    <a:pt x="1398" y="1683"/>
                  </a:lnTo>
                  <a:lnTo>
                    <a:pt x="1403" y="1685"/>
                  </a:lnTo>
                  <a:lnTo>
                    <a:pt x="1403" y="1685"/>
                  </a:lnTo>
                  <a:lnTo>
                    <a:pt x="1406" y="1685"/>
                  </a:lnTo>
                  <a:lnTo>
                    <a:pt x="1406" y="1688"/>
                  </a:lnTo>
                  <a:lnTo>
                    <a:pt x="1406" y="1688"/>
                  </a:lnTo>
                  <a:lnTo>
                    <a:pt x="1406" y="1690"/>
                  </a:lnTo>
                  <a:lnTo>
                    <a:pt x="1406" y="1690"/>
                  </a:lnTo>
                  <a:lnTo>
                    <a:pt x="1406" y="1690"/>
                  </a:lnTo>
                  <a:lnTo>
                    <a:pt x="1406" y="1692"/>
                  </a:lnTo>
                  <a:lnTo>
                    <a:pt x="1406" y="1692"/>
                  </a:lnTo>
                  <a:lnTo>
                    <a:pt x="1406" y="1692"/>
                  </a:lnTo>
                  <a:lnTo>
                    <a:pt x="1406" y="1692"/>
                  </a:lnTo>
                  <a:lnTo>
                    <a:pt x="1406" y="1692"/>
                  </a:lnTo>
                  <a:lnTo>
                    <a:pt x="1403" y="1692"/>
                  </a:lnTo>
                  <a:lnTo>
                    <a:pt x="1403" y="1695"/>
                  </a:lnTo>
                  <a:lnTo>
                    <a:pt x="1403" y="1695"/>
                  </a:lnTo>
                  <a:lnTo>
                    <a:pt x="1401" y="1697"/>
                  </a:lnTo>
                  <a:lnTo>
                    <a:pt x="1401" y="1697"/>
                  </a:lnTo>
                  <a:lnTo>
                    <a:pt x="1401" y="1697"/>
                  </a:lnTo>
                  <a:lnTo>
                    <a:pt x="1401" y="1700"/>
                  </a:lnTo>
                  <a:lnTo>
                    <a:pt x="1401" y="1702"/>
                  </a:lnTo>
                  <a:lnTo>
                    <a:pt x="1401" y="1702"/>
                  </a:lnTo>
                  <a:lnTo>
                    <a:pt x="1403" y="1704"/>
                  </a:lnTo>
                  <a:lnTo>
                    <a:pt x="1403" y="1704"/>
                  </a:lnTo>
                  <a:lnTo>
                    <a:pt x="1403" y="1704"/>
                  </a:lnTo>
                  <a:lnTo>
                    <a:pt x="1406" y="1707"/>
                  </a:lnTo>
                  <a:lnTo>
                    <a:pt x="1406" y="1707"/>
                  </a:lnTo>
                  <a:lnTo>
                    <a:pt x="1410" y="1707"/>
                  </a:lnTo>
                  <a:lnTo>
                    <a:pt x="1413" y="1707"/>
                  </a:lnTo>
                  <a:lnTo>
                    <a:pt x="1413" y="1704"/>
                  </a:lnTo>
                  <a:lnTo>
                    <a:pt x="1415" y="1707"/>
                  </a:lnTo>
                  <a:lnTo>
                    <a:pt x="1413" y="1704"/>
                  </a:lnTo>
                  <a:lnTo>
                    <a:pt x="1415" y="1704"/>
                  </a:lnTo>
                  <a:lnTo>
                    <a:pt x="1420" y="1702"/>
                  </a:lnTo>
                  <a:lnTo>
                    <a:pt x="1422" y="1702"/>
                  </a:lnTo>
                  <a:lnTo>
                    <a:pt x="1424" y="1704"/>
                  </a:lnTo>
                  <a:lnTo>
                    <a:pt x="1427" y="1704"/>
                  </a:lnTo>
                  <a:lnTo>
                    <a:pt x="1429" y="1704"/>
                  </a:lnTo>
                  <a:lnTo>
                    <a:pt x="1429" y="1704"/>
                  </a:lnTo>
                  <a:lnTo>
                    <a:pt x="1429" y="1704"/>
                  </a:lnTo>
                  <a:lnTo>
                    <a:pt x="1432" y="1704"/>
                  </a:lnTo>
                  <a:lnTo>
                    <a:pt x="1432" y="1702"/>
                  </a:lnTo>
                  <a:lnTo>
                    <a:pt x="1434" y="1702"/>
                  </a:lnTo>
                  <a:lnTo>
                    <a:pt x="1436" y="1704"/>
                  </a:lnTo>
                  <a:lnTo>
                    <a:pt x="1436" y="1704"/>
                  </a:lnTo>
                  <a:lnTo>
                    <a:pt x="1439" y="1707"/>
                  </a:lnTo>
                  <a:lnTo>
                    <a:pt x="1439" y="1707"/>
                  </a:lnTo>
                  <a:lnTo>
                    <a:pt x="1441" y="1707"/>
                  </a:lnTo>
                  <a:lnTo>
                    <a:pt x="1443" y="1707"/>
                  </a:lnTo>
                  <a:lnTo>
                    <a:pt x="1446" y="1707"/>
                  </a:lnTo>
                  <a:lnTo>
                    <a:pt x="1448" y="1707"/>
                  </a:lnTo>
                  <a:lnTo>
                    <a:pt x="1458" y="1709"/>
                  </a:lnTo>
                  <a:lnTo>
                    <a:pt x="1462" y="1711"/>
                  </a:lnTo>
                  <a:lnTo>
                    <a:pt x="1467" y="1711"/>
                  </a:lnTo>
                  <a:lnTo>
                    <a:pt x="1469" y="1711"/>
                  </a:lnTo>
                  <a:lnTo>
                    <a:pt x="1469" y="1711"/>
                  </a:lnTo>
                  <a:lnTo>
                    <a:pt x="1469" y="1709"/>
                  </a:lnTo>
                  <a:lnTo>
                    <a:pt x="1469" y="1709"/>
                  </a:lnTo>
                  <a:lnTo>
                    <a:pt x="1469" y="1707"/>
                  </a:lnTo>
                  <a:lnTo>
                    <a:pt x="1469" y="1707"/>
                  </a:lnTo>
                  <a:lnTo>
                    <a:pt x="1469" y="1704"/>
                  </a:lnTo>
                  <a:lnTo>
                    <a:pt x="1469" y="1704"/>
                  </a:lnTo>
                  <a:lnTo>
                    <a:pt x="1469" y="1704"/>
                  </a:lnTo>
                  <a:lnTo>
                    <a:pt x="1472" y="1702"/>
                  </a:lnTo>
                  <a:lnTo>
                    <a:pt x="1472" y="1702"/>
                  </a:lnTo>
                  <a:lnTo>
                    <a:pt x="1472" y="1702"/>
                  </a:lnTo>
                  <a:lnTo>
                    <a:pt x="1472" y="1702"/>
                  </a:lnTo>
                  <a:lnTo>
                    <a:pt x="1472" y="1702"/>
                  </a:lnTo>
                  <a:lnTo>
                    <a:pt x="1474" y="1702"/>
                  </a:lnTo>
                  <a:lnTo>
                    <a:pt x="1474" y="1702"/>
                  </a:lnTo>
                  <a:lnTo>
                    <a:pt x="1474" y="1700"/>
                  </a:lnTo>
                  <a:lnTo>
                    <a:pt x="1474" y="1700"/>
                  </a:lnTo>
                  <a:lnTo>
                    <a:pt x="1477" y="1697"/>
                  </a:lnTo>
                  <a:lnTo>
                    <a:pt x="1479" y="1692"/>
                  </a:lnTo>
                  <a:lnTo>
                    <a:pt x="1479" y="1692"/>
                  </a:lnTo>
                  <a:lnTo>
                    <a:pt x="1479" y="1690"/>
                  </a:lnTo>
                  <a:lnTo>
                    <a:pt x="1481" y="1690"/>
                  </a:lnTo>
                  <a:lnTo>
                    <a:pt x="1481" y="1688"/>
                  </a:lnTo>
                  <a:lnTo>
                    <a:pt x="1481" y="1688"/>
                  </a:lnTo>
                  <a:lnTo>
                    <a:pt x="1481" y="1688"/>
                  </a:lnTo>
                  <a:lnTo>
                    <a:pt x="1481" y="1685"/>
                  </a:lnTo>
                  <a:lnTo>
                    <a:pt x="1481" y="1683"/>
                  </a:lnTo>
                  <a:lnTo>
                    <a:pt x="1481" y="1683"/>
                  </a:lnTo>
                  <a:lnTo>
                    <a:pt x="1481" y="1683"/>
                  </a:lnTo>
                  <a:lnTo>
                    <a:pt x="1488" y="1678"/>
                  </a:lnTo>
                  <a:lnTo>
                    <a:pt x="1491" y="1678"/>
                  </a:lnTo>
                  <a:lnTo>
                    <a:pt x="1493" y="1678"/>
                  </a:lnTo>
                  <a:lnTo>
                    <a:pt x="1493" y="1676"/>
                  </a:lnTo>
                  <a:lnTo>
                    <a:pt x="1493" y="1676"/>
                  </a:lnTo>
                  <a:lnTo>
                    <a:pt x="1493" y="1676"/>
                  </a:lnTo>
                  <a:lnTo>
                    <a:pt x="1491" y="1674"/>
                  </a:lnTo>
                  <a:close/>
                  <a:moveTo>
                    <a:pt x="1025" y="1283"/>
                  </a:moveTo>
                  <a:lnTo>
                    <a:pt x="1025" y="1283"/>
                  </a:lnTo>
                  <a:lnTo>
                    <a:pt x="1025" y="1283"/>
                  </a:lnTo>
                  <a:lnTo>
                    <a:pt x="1025" y="1283"/>
                  </a:lnTo>
                  <a:lnTo>
                    <a:pt x="1022" y="1283"/>
                  </a:lnTo>
                  <a:lnTo>
                    <a:pt x="1022" y="1285"/>
                  </a:lnTo>
                  <a:lnTo>
                    <a:pt x="1022" y="1285"/>
                  </a:lnTo>
                  <a:lnTo>
                    <a:pt x="1022" y="1285"/>
                  </a:lnTo>
                  <a:lnTo>
                    <a:pt x="1022" y="1283"/>
                  </a:lnTo>
                  <a:lnTo>
                    <a:pt x="1022" y="1283"/>
                  </a:lnTo>
                  <a:lnTo>
                    <a:pt x="1020" y="1283"/>
                  </a:lnTo>
                  <a:lnTo>
                    <a:pt x="1020" y="1283"/>
                  </a:lnTo>
                  <a:lnTo>
                    <a:pt x="1020" y="1285"/>
                  </a:lnTo>
                  <a:lnTo>
                    <a:pt x="1022" y="1288"/>
                  </a:lnTo>
                  <a:lnTo>
                    <a:pt x="1022" y="1288"/>
                  </a:lnTo>
                  <a:lnTo>
                    <a:pt x="1022" y="1290"/>
                  </a:lnTo>
                  <a:lnTo>
                    <a:pt x="1025" y="1290"/>
                  </a:lnTo>
                  <a:lnTo>
                    <a:pt x="1025" y="1288"/>
                  </a:lnTo>
                  <a:lnTo>
                    <a:pt x="1025" y="1290"/>
                  </a:lnTo>
                  <a:lnTo>
                    <a:pt x="1027" y="1290"/>
                  </a:lnTo>
                  <a:lnTo>
                    <a:pt x="1027" y="1290"/>
                  </a:lnTo>
                  <a:lnTo>
                    <a:pt x="1027" y="1290"/>
                  </a:lnTo>
                  <a:lnTo>
                    <a:pt x="1027" y="1290"/>
                  </a:lnTo>
                  <a:lnTo>
                    <a:pt x="1025" y="1288"/>
                  </a:lnTo>
                  <a:lnTo>
                    <a:pt x="1025" y="1285"/>
                  </a:lnTo>
                  <a:lnTo>
                    <a:pt x="1025" y="1285"/>
                  </a:lnTo>
                  <a:lnTo>
                    <a:pt x="1025" y="1285"/>
                  </a:lnTo>
                  <a:lnTo>
                    <a:pt x="1025" y="1285"/>
                  </a:lnTo>
                  <a:lnTo>
                    <a:pt x="1025" y="1285"/>
                  </a:lnTo>
                  <a:lnTo>
                    <a:pt x="1025" y="1283"/>
                  </a:lnTo>
                  <a:lnTo>
                    <a:pt x="1025" y="1283"/>
                  </a:lnTo>
                  <a:lnTo>
                    <a:pt x="1025" y="1283"/>
                  </a:lnTo>
                  <a:close/>
                  <a:moveTo>
                    <a:pt x="216" y="1368"/>
                  </a:moveTo>
                  <a:lnTo>
                    <a:pt x="213" y="1366"/>
                  </a:lnTo>
                  <a:lnTo>
                    <a:pt x="211" y="1366"/>
                  </a:lnTo>
                  <a:lnTo>
                    <a:pt x="211" y="1366"/>
                  </a:lnTo>
                  <a:lnTo>
                    <a:pt x="211" y="1366"/>
                  </a:lnTo>
                  <a:lnTo>
                    <a:pt x="211" y="1366"/>
                  </a:lnTo>
                  <a:lnTo>
                    <a:pt x="211" y="1368"/>
                  </a:lnTo>
                  <a:lnTo>
                    <a:pt x="211" y="1368"/>
                  </a:lnTo>
                  <a:lnTo>
                    <a:pt x="220" y="1371"/>
                  </a:lnTo>
                  <a:lnTo>
                    <a:pt x="220" y="1371"/>
                  </a:lnTo>
                  <a:lnTo>
                    <a:pt x="220" y="1371"/>
                  </a:lnTo>
                  <a:lnTo>
                    <a:pt x="223" y="1371"/>
                  </a:lnTo>
                  <a:lnTo>
                    <a:pt x="220" y="1368"/>
                  </a:lnTo>
                  <a:lnTo>
                    <a:pt x="218" y="1368"/>
                  </a:lnTo>
                  <a:lnTo>
                    <a:pt x="216" y="1368"/>
                  </a:lnTo>
                  <a:close/>
                  <a:moveTo>
                    <a:pt x="405" y="1430"/>
                  </a:moveTo>
                  <a:lnTo>
                    <a:pt x="405" y="1430"/>
                  </a:lnTo>
                  <a:lnTo>
                    <a:pt x="402" y="1430"/>
                  </a:lnTo>
                  <a:lnTo>
                    <a:pt x="405" y="1432"/>
                  </a:lnTo>
                  <a:lnTo>
                    <a:pt x="405" y="1434"/>
                  </a:lnTo>
                  <a:lnTo>
                    <a:pt x="405" y="1434"/>
                  </a:lnTo>
                  <a:lnTo>
                    <a:pt x="407" y="1437"/>
                  </a:lnTo>
                  <a:lnTo>
                    <a:pt x="410" y="1434"/>
                  </a:lnTo>
                  <a:lnTo>
                    <a:pt x="410" y="1434"/>
                  </a:lnTo>
                  <a:lnTo>
                    <a:pt x="410" y="1432"/>
                  </a:lnTo>
                  <a:lnTo>
                    <a:pt x="410" y="1432"/>
                  </a:lnTo>
                  <a:lnTo>
                    <a:pt x="410" y="1430"/>
                  </a:lnTo>
                  <a:lnTo>
                    <a:pt x="412" y="1430"/>
                  </a:lnTo>
                  <a:lnTo>
                    <a:pt x="412" y="1430"/>
                  </a:lnTo>
                  <a:lnTo>
                    <a:pt x="412" y="1427"/>
                  </a:lnTo>
                  <a:lnTo>
                    <a:pt x="412" y="1427"/>
                  </a:lnTo>
                  <a:lnTo>
                    <a:pt x="410" y="1427"/>
                  </a:lnTo>
                  <a:lnTo>
                    <a:pt x="410" y="1427"/>
                  </a:lnTo>
                  <a:lnTo>
                    <a:pt x="410" y="1427"/>
                  </a:lnTo>
                  <a:lnTo>
                    <a:pt x="410" y="1427"/>
                  </a:lnTo>
                  <a:lnTo>
                    <a:pt x="410" y="1430"/>
                  </a:lnTo>
                  <a:lnTo>
                    <a:pt x="407" y="1427"/>
                  </a:lnTo>
                  <a:lnTo>
                    <a:pt x="407" y="1427"/>
                  </a:lnTo>
                  <a:lnTo>
                    <a:pt x="405" y="1425"/>
                  </a:lnTo>
                  <a:lnTo>
                    <a:pt x="405" y="1427"/>
                  </a:lnTo>
                  <a:lnTo>
                    <a:pt x="405" y="1427"/>
                  </a:lnTo>
                  <a:lnTo>
                    <a:pt x="405" y="1427"/>
                  </a:lnTo>
                  <a:lnTo>
                    <a:pt x="405" y="1430"/>
                  </a:lnTo>
                  <a:lnTo>
                    <a:pt x="405" y="1430"/>
                  </a:lnTo>
                  <a:close/>
                  <a:moveTo>
                    <a:pt x="1018" y="1884"/>
                  </a:moveTo>
                  <a:lnTo>
                    <a:pt x="1018" y="1887"/>
                  </a:lnTo>
                  <a:lnTo>
                    <a:pt x="1018" y="1887"/>
                  </a:lnTo>
                  <a:lnTo>
                    <a:pt x="1015" y="1889"/>
                  </a:lnTo>
                  <a:lnTo>
                    <a:pt x="1015" y="1889"/>
                  </a:lnTo>
                  <a:lnTo>
                    <a:pt x="1015" y="1889"/>
                  </a:lnTo>
                  <a:lnTo>
                    <a:pt x="1015" y="1889"/>
                  </a:lnTo>
                  <a:lnTo>
                    <a:pt x="1018" y="1889"/>
                  </a:lnTo>
                  <a:lnTo>
                    <a:pt x="1022" y="1889"/>
                  </a:lnTo>
                  <a:lnTo>
                    <a:pt x="1022" y="1889"/>
                  </a:lnTo>
                  <a:lnTo>
                    <a:pt x="1022" y="1889"/>
                  </a:lnTo>
                  <a:lnTo>
                    <a:pt x="1022" y="1887"/>
                  </a:lnTo>
                  <a:lnTo>
                    <a:pt x="1022" y="1887"/>
                  </a:lnTo>
                  <a:lnTo>
                    <a:pt x="1022" y="1887"/>
                  </a:lnTo>
                  <a:lnTo>
                    <a:pt x="1020" y="1887"/>
                  </a:lnTo>
                  <a:lnTo>
                    <a:pt x="1018" y="1884"/>
                  </a:lnTo>
                  <a:close/>
                  <a:moveTo>
                    <a:pt x="417" y="1432"/>
                  </a:moveTo>
                  <a:lnTo>
                    <a:pt x="417" y="1432"/>
                  </a:lnTo>
                  <a:lnTo>
                    <a:pt x="417" y="1434"/>
                  </a:lnTo>
                  <a:lnTo>
                    <a:pt x="417" y="1434"/>
                  </a:lnTo>
                  <a:lnTo>
                    <a:pt x="417" y="1437"/>
                  </a:lnTo>
                  <a:lnTo>
                    <a:pt x="417" y="1437"/>
                  </a:lnTo>
                  <a:lnTo>
                    <a:pt x="419" y="1437"/>
                  </a:lnTo>
                  <a:lnTo>
                    <a:pt x="419" y="1434"/>
                  </a:lnTo>
                  <a:lnTo>
                    <a:pt x="419" y="1434"/>
                  </a:lnTo>
                  <a:lnTo>
                    <a:pt x="419" y="1434"/>
                  </a:lnTo>
                  <a:lnTo>
                    <a:pt x="419" y="1432"/>
                  </a:lnTo>
                  <a:lnTo>
                    <a:pt x="419" y="1432"/>
                  </a:lnTo>
                  <a:lnTo>
                    <a:pt x="419" y="1432"/>
                  </a:lnTo>
                  <a:lnTo>
                    <a:pt x="419" y="1430"/>
                  </a:lnTo>
                  <a:lnTo>
                    <a:pt x="419" y="1430"/>
                  </a:lnTo>
                  <a:lnTo>
                    <a:pt x="421" y="1430"/>
                  </a:lnTo>
                  <a:lnTo>
                    <a:pt x="421" y="1430"/>
                  </a:lnTo>
                  <a:lnTo>
                    <a:pt x="421" y="1430"/>
                  </a:lnTo>
                  <a:lnTo>
                    <a:pt x="424" y="1432"/>
                  </a:lnTo>
                  <a:lnTo>
                    <a:pt x="424" y="1432"/>
                  </a:lnTo>
                  <a:lnTo>
                    <a:pt x="424" y="1430"/>
                  </a:lnTo>
                  <a:lnTo>
                    <a:pt x="424" y="1430"/>
                  </a:lnTo>
                  <a:lnTo>
                    <a:pt x="424" y="1427"/>
                  </a:lnTo>
                  <a:lnTo>
                    <a:pt x="424" y="1427"/>
                  </a:lnTo>
                  <a:lnTo>
                    <a:pt x="424" y="1427"/>
                  </a:lnTo>
                  <a:lnTo>
                    <a:pt x="424" y="1425"/>
                  </a:lnTo>
                  <a:lnTo>
                    <a:pt x="424" y="1423"/>
                  </a:lnTo>
                  <a:lnTo>
                    <a:pt x="421" y="1420"/>
                  </a:lnTo>
                  <a:lnTo>
                    <a:pt x="421" y="1420"/>
                  </a:lnTo>
                  <a:lnTo>
                    <a:pt x="419" y="1418"/>
                  </a:lnTo>
                  <a:lnTo>
                    <a:pt x="419" y="1418"/>
                  </a:lnTo>
                  <a:lnTo>
                    <a:pt x="419" y="1420"/>
                  </a:lnTo>
                  <a:lnTo>
                    <a:pt x="417" y="1420"/>
                  </a:lnTo>
                  <a:lnTo>
                    <a:pt x="417" y="1423"/>
                  </a:lnTo>
                  <a:lnTo>
                    <a:pt x="417" y="1425"/>
                  </a:lnTo>
                  <a:lnTo>
                    <a:pt x="417" y="1425"/>
                  </a:lnTo>
                  <a:lnTo>
                    <a:pt x="417" y="1427"/>
                  </a:lnTo>
                  <a:lnTo>
                    <a:pt x="417" y="1427"/>
                  </a:lnTo>
                  <a:lnTo>
                    <a:pt x="419" y="1427"/>
                  </a:lnTo>
                  <a:lnTo>
                    <a:pt x="419" y="1430"/>
                  </a:lnTo>
                  <a:lnTo>
                    <a:pt x="417" y="1430"/>
                  </a:lnTo>
                  <a:lnTo>
                    <a:pt x="417" y="1430"/>
                  </a:lnTo>
                  <a:lnTo>
                    <a:pt x="417" y="1432"/>
                  </a:lnTo>
                  <a:lnTo>
                    <a:pt x="417" y="1432"/>
                  </a:lnTo>
                  <a:close/>
                  <a:moveTo>
                    <a:pt x="984" y="1756"/>
                  </a:moveTo>
                  <a:lnTo>
                    <a:pt x="980" y="1756"/>
                  </a:lnTo>
                  <a:lnTo>
                    <a:pt x="980" y="1756"/>
                  </a:lnTo>
                  <a:lnTo>
                    <a:pt x="982" y="1759"/>
                  </a:lnTo>
                  <a:lnTo>
                    <a:pt x="984" y="1759"/>
                  </a:lnTo>
                  <a:lnTo>
                    <a:pt x="984" y="1759"/>
                  </a:lnTo>
                  <a:lnTo>
                    <a:pt x="984" y="1756"/>
                  </a:lnTo>
                  <a:lnTo>
                    <a:pt x="984" y="1756"/>
                  </a:lnTo>
                  <a:lnTo>
                    <a:pt x="984" y="1756"/>
                  </a:lnTo>
                  <a:close/>
                  <a:moveTo>
                    <a:pt x="417" y="1399"/>
                  </a:moveTo>
                  <a:lnTo>
                    <a:pt x="419" y="1399"/>
                  </a:lnTo>
                  <a:lnTo>
                    <a:pt x="421" y="1401"/>
                  </a:lnTo>
                  <a:lnTo>
                    <a:pt x="421" y="1399"/>
                  </a:lnTo>
                  <a:lnTo>
                    <a:pt x="424" y="1399"/>
                  </a:lnTo>
                  <a:lnTo>
                    <a:pt x="424" y="1397"/>
                  </a:lnTo>
                  <a:lnTo>
                    <a:pt x="424" y="1394"/>
                  </a:lnTo>
                  <a:lnTo>
                    <a:pt x="424" y="1392"/>
                  </a:lnTo>
                  <a:lnTo>
                    <a:pt x="421" y="1392"/>
                  </a:lnTo>
                  <a:lnTo>
                    <a:pt x="419" y="1394"/>
                  </a:lnTo>
                  <a:lnTo>
                    <a:pt x="419" y="1394"/>
                  </a:lnTo>
                  <a:lnTo>
                    <a:pt x="419" y="1394"/>
                  </a:lnTo>
                  <a:lnTo>
                    <a:pt x="417" y="1397"/>
                  </a:lnTo>
                  <a:lnTo>
                    <a:pt x="417" y="1397"/>
                  </a:lnTo>
                  <a:lnTo>
                    <a:pt x="417" y="1397"/>
                  </a:lnTo>
                  <a:lnTo>
                    <a:pt x="417" y="1399"/>
                  </a:lnTo>
                  <a:lnTo>
                    <a:pt x="417" y="1399"/>
                  </a:lnTo>
                  <a:lnTo>
                    <a:pt x="417" y="1399"/>
                  </a:lnTo>
                  <a:lnTo>
                    <a:pt x="417" y="1399"/>
                  </a:lnTo>
                  <a:close/>
                  <a:moveTo>
                    <a:pt x="1081" y="1787"/>
                  </a:moveTo>
                  <a:lnTo>
                    <a:pt x="1081" y="1787"/>
                  </a:lnTo>
                  <a:lnTo>
                    <a:pt x="1084" y="1787"/>
                  </a:lnTo>
                  <a:lnTo>
                    <a:pt x="1084" y="1787"/>
                  </a:lnTo>
                  <a:lnTo>
                    <a:pt x="1086" y="1785"/>
                  </a:lnTo>
                  <a:lnTo>
                    <a:pt x="1084" y="1785"/>
                  </a:lnTo>
                  <a:lnTo>
                    <a:pt x="1084" y="1785"/>
                  </a:lnTo>
                  <a:lnTo>
                    <a:pt x="1084" y="1785"/>
                  </a:lnTo>
                  <a:lnTo>
                    <a:pt x="1084" y="1782"/>
                  </a:lnTo>
                  <a:lnTo>
                    <a:pt x="1084" y="1782"/>
                  </a:lnTo>
                  <a:lnTo>
                    <a:pt x="1079" y="1782"/>
                  </a:lnTo>
                  <a:lnTo>
                    <a:pt x="1079" y="1782"/>
                  </a:lnTo>
                  <a:lnTo>
                    <a:pt x="1079" y="1785"/>
                  </a:lnTo>
                  <a:lnTo>
                    <a:pt x="1081" y="1787"/>
                  </a:lnTo>
                  <a:close/>
                  <a:moveTo>
                    <a:pt x="1053" y="1778"/>
                  </a:moveTo>
                  <a:lnTo>
                    <a:pt x="1051" y="1778"/>
                  </a:lnTo>
                  <a:lnTo>
                    <a:pt x="1048" y="1775"/>
                  </a:lnTo>
                  <a:lnTo>
                    <a:pt x="1048" y="1775"/>
                  </a:lnTo>
                  <a:lnTo>
                    <a:pt x="1046" y="1775"/>
                  </a:lnTo>
                  <a:lnTo>
                    <a:pt x="1046" y="1775"/>
                  </a:lnTo>
                  <a:lnTo>
                    <a:pt x="1046" y="1775"/>
                  </a:lnTo>
                  <a:lnTo>
                    <a:pt x="1046" y="1778"/>
                  </a:lnTo>
                  <a:lnTo>
                    <a:pt x="1046" y="1778"/>
                  </a:lnTo>
                  <a:lnTo>
                    <a:pt x="1048" y="1778"/>
                  </a:lnTo>
                  <a:lnTo>
                    <a:pt x="1048" y="1778"/>
                  </a:lnTo>
                  <a:lnTo>
                    <a:pt x="1048" y="1778"/>
                  </a:lnTo>
                  <a:lnTo>
                    <a:pt x="1048" y="1780"/>
                  </a:lnTo>
                  <a:lnTo>
                    <a:pt x="1048" y="1780"/>
                  </a:lnTo>
                  <a:lnTo>
                    <a:pt x="1048" y="1780"/>
                  </a:lnTo>
                  <a:lnTo>
                    <a:pt x="1051" y="1780"/>
                  </a:lnTo>
                  <a:lnTo>
                    <a:pt x="1051" y="1780"/>
                  </a:lnTo>
                  <a:lnTo>
                    <a:pt x="1051" y="1780"/>
                  </a:lnTo>
                  <a:lnTo>
                    <a:pt x="1051" y="1780"/>
                  </a:lnTo>
                  <a:lnTo>
                    <a:pt x="1055" y="1778"/>
                  </a:lnTo>
                  <a:lnTo>
                    <a:pt x="1053" y="1778"/>
                  </a:lnTo>
                  <a:close/>
                  <a:moveTo>
                    <a:pt x="417" y="1491"/>
                  </a:moveTo>
                  <a:lnTo>
                    <a:pt x="419" y="1489"/>
                  </a:lnTo>
                  <a:lnTo>
                    <a:pt x="419" y="1487"/>
                  </a:lnTo>
                  <a:lnTo>
                    <a:pt x="421" y="1487"/>
                  </a:lnTo>
                  <a:lnTo>
                    <a:pt x="421" y="1482"/>
                  </a:lnTo>
                  <a:lnTo>
                    <a:pt x="421" y="1479"/>
                  </a:lnTo>
                  <a:lnTo>
                    <a:pt x="421" y="1477"/>
                  </a:lnTo>
                  <a:lnTo>
                    <a:pt x="421" y="1479"/>
                  </a:lnTo>
                  <a:lnTo>
                    <a:pt x="419" y="1482"/>
                  </a:lnTo>
                  <a:lnTo>
                    <a:pt x="419" y="1484"/>
                  </a:lnTo>
                  <a:lnTo>
                    <a:pt x="419" y="1487"/>
                  </a:lnTo>
                  <a:lnTo>
                    <a:pt x="417" y="1489"/>
                  </a:lnTo>
                  <a:lnTo>
                    <a:pt x="414" y="1491"/>
                  </a:lnTo>
                  <a:lnTo>
                    <a:pt x="417" y="1491"/>
                  </a:lnTo>
                  <a:lnTo>
                    <a:pt x="417" y="1491"/>
                  </a:lnTo>
                  <a:close/>
                  <a:moveTo>
                    <a:pt x="1018" y="1259"/>
                  </a:moveTo>
                  <a:lnTo>
                    <a:pt x="1018" y="1259"/>
                  </a:lnTo>
                  <a:lnTo>
                    <a:pt x="1018" y="1259"/>
                  </a:lnTo>
                  <a:lnTo>
                    <a:pt x="1018" y="1259"/>
                  </a:lnTo>
                  <a:lnTo>
                    <a:pt x="1018" y="1257"/>
                  </a:lnTo>
                  <a:lnTo>
                    <a:pt x="1015" y="1257"/>
                  </a:lnTo>
                  <a:lnTo>
                    <a:pt x="1015" y="1257"/>
                  </a:lnTo>
                  <a:lnTo>
                    <a:pt x="1015" y="1257"/>
                  </a:lnTo>
                  <a:lnTo>
                    <a:pt x="1015" y="1257"/>
                  </a:lnTo>
                  <a:lnTo>
                    <a:pt x="1015" y="1259"/>
                  </a:lnTo>
                  <a:lnTo>
                    <a:pt x="1015" y="1259"/>
                  </a:lnTo>
                  <a:lnTo>
                    <a:pt x="1013" y="1259"/>
                  </a:lnTo>
                  <a:lnTo>
                    <a:pt x="1013" y="1259"/>
                  </a:lnTo>
                  <a:lnTo>
                    <a:pt x="1013" y="1262"/>
                  </a:lnTo>
                  <a:lnTo>
                    <a:pt x="1010" y="1264"/>
                  </a:lnTo>
                  <a:lnTo>
                    <a:pt x="1010" y="1264"/>
                  </a:lnTo>
                  <a:lnTo>
                    <a:pt x="1010" y="1266"/>
                  </a:lnTo>
                  <a:lnTo>
                    <a:pt x="1010" y="1266"/>
                  </a:lnTo>
                  <a:lnTo>
                    <a:pt x="1010" y="1266"/>
                  </a:lnTo>
                  <a:lnTo>
                    <a:pt x="1010" y="1266"/>
                  </a:lnTo>
                  <a:lnTo>
                    <a:pt x="1013" y="1269"/>
                  </a:lnTo>
                  <a:lnTo>
                    <a:pt x="1013" y="1269"/>
                  </a:lnTo>
                  <a:lnTo>
                    <a:pt x="1013" y="1269"/>
                  </a:lnTo>
                  <a:lnTo>
                    <a:pt x="1015" y="1269"/>
                  </a:lnTo>
                  <a:lnTo>
                    <a:pt x="1015" y="1271"/>
                  </a:lnTo>
                  <a:lnTo>
                    <a:pt x="1015" y="1271"/>
                  </a:lnTo>
                  <a:lnTo>
                    <a:pt x="1015" y="1271"/>
                  </a:lnTo>
                  <a:lnTo>
                    <a:pt x="1018" y="1273"/>
                  </a:lnTo>
                  <a:lnTo>
                    <a:pt x="1018" y="1276"/>
                  </a:lnTo>
                  <a:lnTo>
                    <a:pt x="1018" y="1273"/>
                  </a:lnTo>
                  <a:lnTo>
                    <a:pt x="1018" y="1273"/>
                  </a:lnTo>
                  <a:lnTo>
                    <a:pt x="1018" y="1273"/>
                  </a:lnTo>
                  <a:lnTo>
                    <a:pt x="1020" y="1273"/>
                  </a:lnTo>
                  <a:lnTo>
                    <a:pt x="1020" y="1271"/>
                  </a:lnTo>
                  <a:lnTo>
                    <a:pt x="1020" y="1269"/>
                  </a:lnTo>
                  <a:lnTo>
                    <a:pt x="1020" y="1269"/>
                  </a:lnTo>
                  <a:lnTo>
                    <a:pt x="1020" y="1266"/>
                  </a:lnTo>
                  <a:lnTo>
                    <a:pt x="1020" y="1266"/>
                  </a:lnTo>
                  <a:lnTo>
                    <a:pt x="1022" y="1264"/>
                  </a:lnTo>
                  <a:lnTo>
                    <a:pt x="1022" y="1264"/>
                  </a:lnTo>
                  <a:lnTo>
                    <a:pt x="1022" y="1264"/>
                  </a:lnTo>
                  <a:lnTo>
                    <a:pt x="1022" y="1262"/>
                  </a:lnTo>
                  <a:lnTo>
                    <a:pt x="1022" y="1262"/>
                  </a:lnTo>
                  <a:lnTo>
                    <a:pt x="1020" y="1262"/>
                  </a:lnTo>
                  <a:lnTo>
                    <a:pt x="1020" y="1262"/>
                  </a:lnTo>
                  <a:lnTo>
                    <a:pt x="1020" y="1262"/>
                  </a:lnTo>
                  <a:lnTo>
                    <a:pt x="1020" y="1259"/>
                  </a:lnTo>
                  <a:lnTo>
                    <a:pt x="1020" y="1259"/>
                  </a:lnTo>
                  <a:lnTo>
                    <a:pt x="1020" y="1259"/>
                  </a:lnTo>
                  <a:lnTo>
                    <a:pt x="1020" y="1257"/>
                  </a:lnTo>
                  <a:lnTo>
                    <a:pt x="1020" y="1257"/>
                  </a:lnTo>
                  <a:lnTo>
                    <a:pt x="1020" y="1257"/>
                  </a:lnTo>
                  <a:lnTo>
                    <a:pt x="1018" y="1257"/>
                  </a:lnTo>
                  <a:lnTo>
                    <a:pt x="1018" y="1257"/>
                  </a:lnTo>
                  <a:lnTo>
                    <a:pt x="1018" y="1257"/>
                  </a:lnTo>
                  <a:lnTo>
                    <a:pt x="1018" y="1257"/>
                  </a:lnTo>
                  <a:lnTo>
                    <a:pt x="1018" y="1257"/>
                  </a:lnTo>
                  <a:lnTo>
                    <a:pt x="1018" y="1259"/>
                  </a:lnTo>
                  <a:lnTo>
                    <a:pt x="1018" y="1259"/>
                  </a:lnTo>
                  <a:lnTo>
                    <a:pt x="1018" y="1262"/>
                  </a:lnTo>
                  <a:lnTo>
                    <a:pt x="1018" y="1262"/>
                  </a:lnTo>
                  <a:lnTo>
                    <a:pt x="1018" y="1262"/>
                  </a:lnTo>
                  <a:lnTo>
                    <a:pt x="1018" y="1259"/>
                  </a:lnTo>
                  <a:close/>
                  <a:moveTo>
                    <a:pt x="788" y="1434"/>
                  </a:moveTo>
                  <a:lnTo>
                    <a:pt x="788" y="1434"/>
                  </a:lnTo>
                  <a:lnTo>
                    <a:pt x="788" y="1437"/>
                  </a:lnTo>
                  <a:lnTo>
                    <a:pt x="788" y="1437"/>
                  </a:lnTo>
                  <a:lnTo>
                    <a:pt x="793" y="1437"/>
                  </a:lnTo>
                  <a:lnTo>
                    <a:pt x="795" y="1432"/>
                  </a:lnTo>
                  <a:lnTo>
                    <a:pt x="795" y="1432"/>
                  </a:lnTo>
                  <a:lnTo>
                    <a:pt x="795" y="1432"/>
                  </a:lnTo>
                  <a:lnTo>
                    <a:pt x="795" y="1430"/>
                  </a:lnTo>
                  <a:lnTo>
                    <a:pt x="795" y="1427"/>
                  </a:lnTo>
                  <a:lnTo>
                    <a:pt x="793" y="1427"/>
                  </a:lnTo>
                  <a:lnTo>
                    <a:pt x="793" y="1427"/>
                  </a:lnTo>
                  <a:lnTo>
                    <a:pt x="793" y="1427"/>
                  </a:lnTo>
                  <a:lnTo>
                    <a:pt x="793" y="1430"/>
                  </a:lnTo>
                  <a:lnTo>
                    <a:pt x="790" y="1430"/>
                  </a:lnTo>
                  <a:lnTo>
                    <a:pt x="788" y="1430"/>
                  </a:lnTo>
                  <a:lnTo>
                    <a:pt x="788" y="1432"/>
                  </a:lnTo>
                  <a:lnTo>
                    <a:pt x="788" y="1432"/>
                  </a:lnTo>
                  <a:lnTo>
                    <a:pt x="788" y="1432"/>
                  </a:lnTo>
                  <a:lnTo>
                    <a:pt x="788" y="1434"/>
                  </a:lnTo>
                  <a:lnTo>
                    <a:pt x="788" y="1434"/>
                  </a:lnTo>
                  <a:close/>
                  <a:moveTo>
                    <a:pt x="1070" y="1780"/>
                  </a:moveTo>
                  <a:lnTo>
                    <a:pt x="1072" y="1780"/>
                  </a:lnTo>
                  <a:lnTo>
                    <a:pt x="1074" y="1782"/>
                  </a:lnTo>
                  <a:lnTo>
                    <a:pt x="1077" y="1782"/>
                  </a:lnTo>
                  <a:lnTo>
                    <a:pt x="1077" y="1782"/>
                  </a:lnTo>
                  <a:lnTo>
                    <a:pt x="1079" y="1780"/>
                  </a:lnTo>
                  <a:lnTo>
                    <a:pt x="1079" y="1780"/>
                  </a:lnTo>
                  <a:lnTo>
                    <a:pt x="1081" y="1780"/>
                  </a:lnTo>
                  <a:lnTo>
                    <a:pt x="1081" y="1780"/>
                  </a:lnTo>
                  <a:lnTo>
                    <a:pt x="1081" y="1780"/>
                  </a:lnTo>
                  <a:lnTo>
                    <a:pt x="1081" y="1780"/>
                  </a:lnTo>
                  <a:lnTo>
                    <a:pt x="1079" y="1778"/>
                  </a:lnTo>
                  <a:lnTo>
                    <a:pt x="1077" y="1778"/>
                  </a:lnTo>
                  <a:lnTo>
                    <a:pt x="1077" y="1778"/>
                  </a:lnTo>
                  <a:lnTo>
                    <a:pt x="1077" y="1778"/>
                  </a:lnTo>
                  <a:lnTo>
                    <a:pt x="1077" y="1778"/>
                  </a:lnTo>
                  <a:lnTo>
                    <a:pt x="1077" y="1780"/>
                  </a:lnTo>
                  <a:lnTo>
                    <a:pt x="1077" y="1780"/>
                  </a:lnTo>
                  <a:lnTo>
                    <a:pt x="1070" y="1778"/>
                  </a:lnTo>
                  <a:lnTo>
                    <a:pt x="1070" y="1780"/>
                  </a:lnTo>
                  <a:close/>
                  <a:moveTo>
                    <a:pt x="1008" y="1276"/>
                  </a:moveTo>
                  <a:lnTo>
                    <a:pt x="1008" y="1276"/>
                  </a:lnTo>
                  <a:lnTo>
                    <a:pt x="1008" y="1278"/>
                  </a:lnTo>
                  <a:lnTo>
                    <a:pt x="1008" y="1278"/>
                  </a:lnTo>
                  <a:lnTo>
                    <a:pt x="1008" y="1278"/>
                  </a:lnTo>
                  <a:lnTo>
                    <a:pt x="1010" y="1278"/>
                  </a:lnTo>
                  <a:lnTo>
                    <a:pt x="1010" y="1278"/>
                  </a:lnTo>
                  <a:lnTo>
                    <a:pt x="1010" y="1278"/>
                  </a:lnTo>
                  <a:lnTo>
                    <a:pt x="1013" y="1278"/>
                  </a:lnTo>
                  <a:lnTo>
                    <a:pt x="1013" y="1278"/>
                  </a:lnTo>
                  <a:lnTo>
                    <a:pt x="1013" y="1276"/>
                  </a:lnTo>
                  <a:lnTo>
                    <a:pt x="1013" y="1276"/>
                  </a:lnTo>
                  <a:lnTo>
                    <a:pt x="1013" y="1276"/>
                  </a:lnTo>
                  <a:lnTo>
                    <a:pt x="1013" y="1276"/>
                  </a:lnTo>
                  <a:lnTo>
                    <a:pt x="1013" y="1273"/>
                  </a:lnTo>
                  <a:lnTo>
                    <a:pt x="1013" y="1273"/>
                  </a:lnTo>
                  <a:lnTo>
                    <a:pt x="1013" y="1273"/>
                  </a:lnTo>
                  <a:lnTo>
                    <a:pt x="1013" y="1276"/>
                  </a:lnTo>
                  <a:lnTo>
                    <a:pt x="1013" y="1273"/>
                  </a:lnTo>
                  <a:lnTo>
                    <a:pt x="1013" y="1273"/>
                  </a:lnTo>
                  <a:lnTo>
                    <a:pt x="1013" y="1273"/>
                  </a:lnTo>
                  <a:lnTo>
                    <a:pt x="1013" y="1273"/>
                  </a:lnTo>
                  <a:lnTo>
                    <a:pt x="1013" y="1271"/>
                  </a:lnTo>
                  <a:lnTo>
                    <a:pt x="1013" y="1271"/>
                  </a:lnTo>
                  <a:lnTo>
                    <a:pt x="1010" y="1271"/>
                  </a:lnTo>
                  <a:lnTo>
                    <a:pt x="1010" y="1271"/>
                  </a:lnTo>
                  <a:lnTo>
                    <a:pt x="1010" y="1269"/>
                  </a:lnTo>
                  <a:lnTo>
                    <a:pt x="1010" y="1266"/>
                  </a:lnTo>
                  <a:lnTo>
                    <a:pt x="1008" y="1266"/>
                  </a:lnTo>
                  <a:lnTo>
                    <a:pt x="1008" y="1264"/>
                  </a:lnTo>
                  <a:lnTo>
                    <a:pt x="1006" y="1264"/>
                  </a:lnTo>
                  <a:lnTo>
                    <a:pt x="1006" y="1264"/>
                  </a:lnTo>
                  <a:lnTo>
                    <a:pt x="1003" y="1266"/>
                  </a:lnTo>
                  <a:lnTo>
                    <a:pt x="1001" y="1266"/>
                  </a:lnTo>
                  <a:lnTo>
                    <a:pt x="1001" y="1266"/>
                  </a:lnTo>
                  <a:lnTo>
                    <a:pt x="1001" y="1269"/>
                  </a:lnTo>
                  <a:lnTo>
                    <a:pt x="1003" y="1273"/>
                  </a:lnTo>
                  <a:lnTo>
                    <a:pt x="1003" y="1271"/>
                  </a:lnTo>
                  <a:lnTo>
                    <a:pt x="1003" y="1271"/>
                  </a:lnTo>
                  <a:lnTo>
                    <a:pt x="1003" y="1266"/>
                  </a:lnTo>
                  <a:lnTo>
                    <a:pt x="1006" y="1266"/>
                  </a:lnTo>
                  <a:lnTo>
                    <a:pt x="1006" y="1266"/>
                  </a:lnTo>
                  <a:lnTo>
                    <a:pt x="1006" y="1269"/>
                  </a:lnTo>
                  <a:lnTo>
                    <a:pt x="1006" y="1269"/>
                  </a:lnTo>
                  <a:lnTo>
                    <a:pt x="1006" y="1269"/>
                  </a:lnTo>
                  <a:lnTo>
                    <a:pt x="1006" y="1269"/>
                  </a:lnTo>
                  <a:lnTo>
                    <a:pt x="1006" y="1271"/>
                  </a:lnTo>
                  <a:lnTo>
                    <a:pt x="1006" y="1273"/>
                  </a:lnTo>
                  <a:lnTo>
                    <a:pt x="1006" y="1273"/>
                  </a:lnTo>
                  <a:lnTo>
                    <a:pt x="1006" y="1273"/>
                  </a:lnTo>
                  <a:lnTo>
                    <a:pt x="1006" y="1273"/>
                  </a:lnTo>
                  <a:lnTo>
                    <a:pt x="1008" y="1273"/>
                  </a:lnTo>
                  <a:lnTo>
                    <a:pt x="1006" y="1273"/>
                  </a:lnTo>
                  <a:lnTo>
                    <a:pt x="1006" y="1276"/>
                  </a:lnTo>
                  <a:lnTo>
                    <a:pt x="1006" y="1276"/>
                  </a:lnTo>
                  <a:lnTo>
                    <a:pt x="1006" y="1278"/>
                  </a:lnTo>
                  <a:lnTo>
                    <a:pt x="1006" y="1276"/>
                  </a:lnTo>
                  <a:lnTo>
                    <a:pt x="1006" y="1276"/>
                  </a:lnTo>
                  <a:lnTo>
                    <a:pt x="1008" y="1276"/>
                  </a:lnTo>
                  <a:lnTo>
                    <a:pt x="1008" y="1273"/>
                  </a:lnTo>
                  <a:lnTo>
                    <a:pt x="1008" y="1276"/>
                  </a:lnTo>
                  <a:lnTo>
                    <a:pt x="1008" y="1276"/>
                  </a:lnTo>
                  <a:lnTo>
                    <a:pt x="1008" y="1276"/>
                  </a:lnTo>
                  <a:close/>
                  <a:moveTo>
                    <a:pt x="414" y="1442"/>
                  </a:moveTo>
                  <a:lnTo>
                    <a:pt x="414" y="1442"/>
                  </a:lnTo>
                  <a:lnTo>
                    <a:pt x="414" y="1442"/>
                  </a:lnTo>
                  <a:lnTo>
                    <a:pt x="414" y="1444"/>
                  </a:lnTo>
                  <a:lnTo>
                    <a:pt x="417" y="1444"/>
                  </a:lnTo>
                  <a:lnTo>
                    <a:pt x="417" y="1446"/>
                  </a:lnTo>
                  <a:lnTo>
                    <a:pt x="419" y="1446"/>
                  </a:lnTo>
                  <a:lnTo>
                    <a:pt x="419" y="1446"/>
                  </a:lnTo>
                  <a:lnTo>
                    <a:pt x="419" y="1446"/>
                  </a:lnTo>
                  <a:lnTo>
                    <a:pt x="419" y="1446"/>
                  </a:lnTo>
                  <a:lnTo>
                    <a:pt x="419" y="1446"/>
                  </a:lnTo>
                  <a:lnTo>
                    <a:pt x="419" y="1451"/>
                  </a:lnTo>
                  <a:lnTo>
                    <a:pt x="421" y="1451"/>
                  </a:lnTo>
                  <a:lnTo>
                    <a:pt x="421" y="1451"/>
                  </a:lnTo>
                  <a:lnTo>
                    <a:pt x="421" y="1449"/>
                  </a:lnTo>
                  <a:lnTo>
                    <a:pt x="421" y="1449"/>
                  </a:lnTo>
                  <a:lnTo>
                    <a:pt x="421" y="1446"/>
                  </a:lnTo>
                  <a:lnTo>
                    <a:pt x="421" y="1446"/>
                  </a:lnTo>
                  <a:lnTo>
                    <a:pt x="424" y="1444"/>
                  </a:lnTo>
                  <a:lnTo>
                    <a:pt x="424" y="1444"/>
                  </a:lnTo>
                  <a:lnTo>
                    <a:pt x="424" y="1442"/>
                  </a:lnTo>
                  <a:lnTo>
                    <a:pt x="424" y="1439"/>
                  </a:lnTo>
                  <a:lnTo>
                    <a:pt x="424" y="1437"/>
                  </a:lnTo>
                  <a:lnTo>
                    <a:pt x="424" y="1437"/>
                  </a:lnTo>
                  <a:lnTo>
                    <a:pt x="424" y="1437"/>
                  </a:lnTo>
                  <a:lnTo>
                    <a:pt x="421" y="1437"/>
                  </a:lnTo>
                  <a:lnTo>
                    <a:pt x="421" y="1437"/>
                  </a:lnTo>
                  <a:lnTo>
                    <a:pt x="421" y="1437"/>
                  </a:lnTo>
                  <a:lnTo>
                    <a:pt x="421" y="1439"/>
                  </a:lnTo>
                  <a:lnTo>
                    <a:pt x="419" y="1439"/>
                  </a:lnTo>
                  <a:lnTo>
                    <a:pt x="417" y="1442"/>
                  </a:lnTo>
                  <a:lnTo>
                    <a:pt x="419" y="1442"/>
                  </a:lnTo>
                  <a:lnTo>
                    <a:pt x="419" y="1442"/>
                  </a:lnTo>
                  <a:lnTo>
                    <a:pt x="419" y="1444"/>
                  </a:lnTo>
                  <a:lnTo>
                    <a:pt x="419" y="1444"/>
                  </a:lnTo>
                  <a:lnTo>
                    <a:pt x="419" y="1444"/>
                  </a:lnTo>
                  <a:lnTo>
                    <a:pt x="417" y="1442"/>
                  </a:lnTo>
                  <a:lnTo>
                    <a:pt x="417" y="1442"/>
                  </a:lnTo>
                  <a:lnTo>
                    <a:pt x="414" y="1442"/>
                  </a:lnTo>
                  <a:close/>
                  <a:moveTo>
                    <a:pt x="412" y="1487"/>
                  </a:moveTo>
                  <a:lnTo>
                    <a:pt x="414" y="1487"/>
                  </a:lnTo>
                  <a:lnTo>
                    <a:pt x="414" y="1487"/>
                  </a:lnTo>
                  <a:lnTo>
                    <a:pt x="414" y="1487"/>
                  </a:lnTo>
                  <a:lnTo>
                    <a:pt x="414" y="1487"/>
                  </a:lnTo>
                  <a:lnTo>
                    <a:pt x="414" y="1484"/>
                  </a:lnTo>
                  <a:lnTo>
                    <a:pt x="414" y="1484"/>
                  </a:lnTo>
                  <a:lnTo>
                    <a:pt x="414" y="1484"/>
                  </a:lnTo>
                  <a:lnTo>
                    <a:pt x="414" y="1484"/>
                  </a:lnTo>
                  <a:lnTo>
                    <a:pt x="414" y="1484"/>
                  </a:lnTo>
                  <a:lnTo>
                    <a:pt x="414" y="1484"/>
                  </a:lnTo>
                  <a:lnTo>
                    <a:pt x="417" y="1482"/>
                  </a:lnTo>
                  <a:lnTo>
                    <a:pt x="417" y="1482"/>
                  </a:lnTo>
                  <a:lnTo>
                    <a:pt x="414" y="1482"/>
                  </a:lnTo>
                  <a:lnTo>
                    <a:pt x="412" y="1479"/>
                  </a:lnTo>
                  <a:lnTo>
                    <a:pt x="412" y="1479"/>
                  </a:lnTo>
                  <a:lnTo>
                    <a:pt x="412" y="1477"/>
                  </a:lnTo>
                  <a:lnTo>
                    <a:pt x="412" y="1477"/>
                  </a:lnTo>
                  <a:lnTo>
                    <a:pt x="412" y="1475"/>
                  </a:lnTo>
                  <a:lnTo>
                    <a:pt x="412" y="1475"/>
                  </a:lnTo>
                  <a:lnTo>
                    <a:pt x="412" y="1477"/>
                  </a:lnTo>
                  <a:lnTo>
                    <a:pt x="412" y="1477"/>
                  </a:lnTo>
                  <a:lnTo>
                    <a:pt x="412" y="1479"/>
                  </a:lnTo>
                  <a:lnTo>
                    <a:pt x="412" y="1479"/>
                  </a:lnTo>
                  <a:lnTo>
                    <a:pt x="412" y="1484"/>
                  </a:lnTo>
                  <a:lnTo>
                    <a:pt x="412" y="1487"/>
                  </a:lnTo>
                  <a:lnTo>
                    <a:pt x="412" y="1487"/>
                  </a:lnTo>
                  <a:close/>
                  <a:moveTo>
                    <a:pt x="1100" y="1184"/>
                  </a:moveTo>
                  <a:lnTo>
                    <a:pt x="1100" y="1184"/>
                  </a:lnTo>
                  <a:lnTo>
                    <a:pt x="1098" y="1184"/>
                  </a:lnTo>
                  <a:lnTo>
                    <a:pt x="1098" y="1184"/>
                  </a:lnTo>
                  <a:lnTo>
                    <a:pt x="1098" y="1184"/>
                  </a:lnTo>
                  <a:lnTo>
                    <a:pt x="1098" y="1186"/>
                  </a:lnTo>
                  <a:lnTo>
                    <a:pt x="1100" y="1186"/>
                  </a:lnTo>
                  <a:lnTo>
                    <a:pt x="1100" y="1188"/>
                  </a:lnTo>
                  <a:lnTo>
                    <a:pt x="1100" y="1188"/>
                  </a:lnTo>
                  <a:lnTo>
                    <a:pt x="1100" y="1191"/>
                  </a:lnTo>
                  <a:lnTo>
                    <a:pt x="1100" y="1191"/>
                  </a:lnTo>
                  <a:lnTo>
                    <a:pt x="1103" y="1191"/>
                  </a:lnTo>
                  <a:lnTo>
                    <a:pt x="1103" y="1191"/>
                  </a:lnTo>
                  <a:lnTo>
                    <a:pt x="1105" y="1191"/>
                  </a:lnTo>
                  <a:lnTo>
                    <a:pt x="1107" y="1193"/>
                  </a:lnTo>
                  <a:lnTo>
                    <a:pt x="1107" y="1193"/>
                  </a:lnTo>
                  <a:lnTo>
                    <a:pt x="1110" y="1193"/>
                  </a:lnTo>
                  <a:lnTo>
                    <a:pt x="1110" y="1191"/>
                  </a:lnTo>
                  <a:lnTo>
                    <a:pt x="1110" y="1191"/>
                  </a:lnTo>
                  <a:lnTo>
                    <a:pt x="1115" y="1193"/>
                  </a:lnTo>
                  <a:lnTo>
                    <a:pt x="1119" y="1193"/>
                  </a:lnTo>
                  <a:lnTo>
                    <a:pt x="1126" y="1191"/>
                  </a:lnTo>
                  <a:lnTo>
                    <a:pt x="1126" y="1188"/>
                  </a:lnTo>
                  <a:lnTo>
                    <a:pt x="1126" y="1188"/>
                  </a:lnTo>
                  <a:lnTo>
                    <a:pt x="1126" y="1186"/>
                  </a:lnTo>
                  <a:lnTo>
                    <a:pt x="1126" y="1186"/>
                  </a:lnTo>
                  <a:lnTo>
                    <a:pt x="1126" y="1186"/>
                  </a:lnTo>
                  <a:lnTo>
                    <a:pt x="1124" y="1184"/>
                  </a:lnTo>
                  <a:lnTo>
                    <a:pt x="1124" y="1184"/>
                  </a:lnTo>
                  <a:lnTo>
                    <a:pt x="1124" y="1184"/>
                  </a:lnTo>
                  <a:lnTo>
                    <a:pt x="1122" y="1181"/>
                  </a:lnTo>
                  <a:lnTo>
                    <a:pt x="1122" y="1179"/>
                  </a:lnTo>
                  <a:lnTo>
                    <a:pt x="1119" y="1179"/>
                  </a:lnTo>
                  <a:lnTo>
                    <a:pt x="1115" y="1184"/>
                  </a:lnTo>
                  <a:lnTo>
                    <a:pt x="1107" y="1181"/>
                  </a:lnTo>
                  <a:lnTo>
                    <a:pt x="1105" y="1179"/>
                  </a:lnTo>
                  <a:lnTo>
                    <a:pt x="1105" y="1179"/>
                  </a:lnTo>
                  <a:lnTo>
                    <a:pt x="1103" y="1181"/>
                  </a:lnTo>
                  <a:lnTo>
                    <a:pt x="1105" y="1181"/>
                  </a:lnTo>
                  <a:lnTo>
                    <a:pt x="1105" y="1181"/>
                  </a:lnTo>
                  <a:lnTo>
                    <a:pt x="1103" y="1184"/>
                  </a:lnTo>
                  <a:lnTo>
                    <a:pt x="1100" y="1184"/>
                  </a:lnTo>
                  <a:close/>
                  <a:moveTo>
                    <a:pt x="433" y="1472"/>
                  </a:moveTo>
                  <a:lnTo>
                    <a:pt x="433" y="1472"/>
                  </a:lnTo>
                  <a:lnTo>
                    <a:pt x="438" y="1472"/>
                  </a:lnTo>
                  <a:lnTo>
                    <a:pt x="440" y="1472"/>
                  </a:lnTo>
                  <a:lnTo>
                    <a:pt x="440" y="1472"/>
                  </a:lnTo>
                  <a:lnTo>
                    <a:pt x="440" y="1470"/>
                  </a:lnTo>
                  <a:lnTo>
                    <a:pt x="438" y="1470"/>
                  </a:lnTo>
                  <a:lnTo>
                    <a:pt x="433" y="1463"/>
                  </a:lnTo>
                  <a:lnTo>
                    <a:pt x="433" y="1463"/>
                  </a:lnTo>
                  <a:lnTo>
                    <a:pt x="431" y="1460"/>
                  </a:lnTo>
                  <a:lnTo>
                    <a:pt x="431" y="1463"/>
                  </a:lnTo>
                  <a:lnTo>
                    <a:pt x="431" y="1463"/>
                  </a:lnTo>
                  <a:lnTo>
                    <a:pt x="431" y="1465"/>
                  </a:lnTo>
                  <a:lnTo>
                    <a:pt x="431" y="1470"/>
                  </a:lnTo>
                  <a:lnTo>
                    <a:pt x="433" y="1472"/>
                  </a:lnTo>
                  <a:close/>
                  <a:moveTo>
                    <a:pt x="1448" y="1780"/>
                  </a:moveTo>
                  <a:lnTo>
                    <a:pt x="1448" y="1780"/>
                  </a:lnTo>
                  <a:lnTo>
                    <a:pt x="1446" y="1778"/>
                  </a:lnTo>
                  <a:lnTo>
                    <a:pt x="1448" y="1775"/>
                  </a:lnTo>
                  <a:lnTo>
                    <a:pt x="1448" y="1775"/>
                  </a:lnTo>
                  <a:lnTo>
                    <a:pt x="1446" y="1775"/>
                  </a:lnTo>
                  <a:lnTo>
                    <a:pt x="1446" y="1773"/>
                  </a:lnTo>
                  <a:lnTo>
                    <a:pt x="1446" y="1773"/>
                  </a:lnTo>
                  <a:lnTo>
                    <a:pt x="1448" y="1773"/>
                  </a:lnTo>
                  <a:lnTo>
                    <a:pt x="1448" y="1771"/>
                  </a:lnTo>
                  <a:lnTo>
                    <a:pt x="1448" y="1768"/>
                  </a:lnTo>
                  <a:lnTo>
                    <a:pt x="1448" y="1768"/>
                  </a:lnTo>
                  <a:lnTo>
                    <a:pt x="1448" y="1766"/>
                  </a:lnTo>
                  <a:lnTo>
                    <a:pt x="1446" y="1763"/>
                  </a:lnTo>
                  <a:lnTo>
                    <a:pt x="1443" y="1763"/>
                  </a:lnTo>
                  <a:lnTo>
                    <a:pt x="1436" y="1763"/>
                  </a:lnTo>
                  <a:lnTo>
                    <a:pt x="1434" y="1763"/>
                  </a:lnTo>
                  <a:lnTo>
                    <a:pt x="1434" y="1763"/>
                  </a:lnTo>
                  <a:lnTo>
                    <a:pt x="1432" y="1763"/>
                  </a:lnTo>
                  <a:lnTo>
                    <a:pt x="1429" y="1763"/>
                  </a:lnTo>
                  <a:lnTo>
                    <a:pt x="1429" y="1763"/>
                  </a:lnTo>
                  <a:lnTo>
                    <a:pt x="1429" y="1766"/>
                  </a:lnTo>
                  <a:lnTo>
                    <a:pt x="1427" y="1766"/>
                  </a:lnTo>
                  <a:lnTo>
                    <a:pt x="1427" y="1768"/>
                  </a:lnTo>
                  <a:lnTo>
                    <a:pt x="1427" y="1768"/>
                  </a:lnTo>
                  <a:lnTo>
                    <a:pt x="1427" y="1768"/>
                  </a:lnTo>
                  <a:lnTo>
                    <a:pt x="1427" y="1768"/>
                  </a:lnTo>
                  <a:lnTo>
                    <a:pt x="1427" y="1768"/>
                  </a:lnTo>
                  <a:lnTo>
                    <a:pt x="1427" y="1768"/>
                  </a:lnTo>
                  <a:lnTo>
                    <a:pt x="1427" y="1771"/>
                  </a:lnTo>
                  <a:lnTo>
                    <a:pt x="1424" y="1771"/>
                  </a:lnTo>
                  <a:lnTo>
                    <a:pt x="1417" y="1771"/>
                  </a:lnTo>
                  <a:lnTo>
                    <a:pt x="1413" y="1773"/>
                  </a:lnTo>
                  <a:lnTo>
                    <a:pt x="1413" y="1773"/>
                  </a:lnTo>
                  <a:lnTo>
                    <a:pt x="1403" y="1782"/>
                  </a:lnTo>
                  <a:lnTo>
                    <a:pt x="1401" y="1785"/>
                  </a:lnTo>
                  <a:lnTo>
                    <a:pt x="1398" y="1785"/>
                  </a:lnTo>
                  <a:lnTo>
                    <a:pt x="1396" y="1782"/>
                  </a:lnTo>
                  <a:lnTo>
                    <a:pt x="1396" y="1782"/>
                  </a:lnTo>
                  <a:lnTo>
                    <a:pt x="1394" y="1780"/>
                  </a:lnTo>
                  <a:lnTo>
                    <a:pt x="1394" y="1780"/>
                  </a:lnTo>
                  <a:lnTo>
                    <a:pt x="1391" y="1780"/>
                  </a:lnTo>
                  <a:lnTo>
                    <a:pt x="1391" y="1780"/>
                  </a:lnTo>
                  <a:lnTo>
                    <a:pt x="1391" y="1780"/>
                  </a:lnTo>
                  <a:lnTo>
                    <a:pt x="1391" y="1780"/>
                  </a:lnTo>
                  <a:lnTo>
                    <a:pt x="1389" y="1780"/>
                  </a:lnTo>
                  <a:lnTo>
                    <a:pt x="1387" y="1785"/>
                  </a:lnTo>
                  <a:lnTo>
                    <a:pt x="1384" y="1785"/>
                  </a:lnTo>
                  <a:lnTo>
                    <a:pt x="1384" y="1787"/>
                  </a:lnTo>
                  <a:lnTo>
                    <a:pt x="1384" y="1790"/>
                  </a:lnTo>
                  <a:lnTo>
                    <a:pt x="1384" y="1792"/>
                  </a:lnTo>
                  <a:lnTo>
                    <a:pt x="1384" y="1794"/>
                  </a:lnTo>
                  <a:lnTo>
                    <a:pt x="1384" y="1797"/>
                  </a:lnTo>
                  <a:lnTo>
                    <a:pt x="1384" y="1799"/>
                  </a:lnTo>
                  <a:lnTo>
                    <a:pt x="1384" y="1799"/>
                  </a:lnTo>
                  <a:lnTo>
                    <a:pt x="1384" y="1799"/>
                  </a:lnTo>
                  <a:lnTo>
                    <a:pt x="1384" y="1801"/>
                  </a:lnTo>
                  <a:lnTo>
                    <a:pt x="1384" y="1804"/>
                  </a:lnTo>
                  <a:lnTo>
                    <a:pt x="1384" y="1804"/>
                  </a:lnTo>
                  <a:lnTo>
                    <a:pt x="1382" y="1808"/>
                  </a:lnTo>
                  <a:lnTo>
                    <a:pt x="1382" y="1808"/>
                  </a:lnTo>
                  <a:lnTo>
                    <a:pt x="1382" y="1808"/>
                  </a:lnTo>
                  <a:lnTo>
                    <a:pt x="1382" y="1811"/>
                  </a:lnTo>
                  <a:lnTo>
                    <a:pt x="1382" y="1816"/>
                  </a:lnTo>
                  <a:lnTo>
                    <a:pt x="1375" y="1823"/>
                  </a:lnTo>
                  <a:lnTo>
                    <a:pt x="1375" y="1825"/>
                  </a:lnTo>
                  <a:lnTo>
                    <a:pt x="1375" y="1830"/>
                  </a:lnTo>
                  <a:lnTo>
                    <a:pt x="1377" y="1832"/>
                  </a:lnTo>
                  <a:lnTo>
                    <a:pt x="1384" y="1837"/>
                  </a:lnTo>
                  <a:lnTo>
                    <a:pt x="1387" y="1839"/>
                  </a:lnTo>
                  <a:lnTo>
                    <a:pt x="1389" y="1844"/>
                  </a:lnTo>
                  <a:lnTo>
                    <a:pt x="1389" y="1851"/>
                  </a:lnTo>
                  <a:lnTo>
                    <a:pt x="1391" y="1851"/>
                  </a:lnTo>
                  <a:lnTo>
                    <a:pt x="1391" y="1851"/>
                  </a:lnTo>
                  <a:lnTo>
                    <a:pt x="1401" y="1842"/>
                  </a:lnTo>
                  <a:lnTo>
                    <a:pt x="1406" y="1839"/>
                  </a:lnTo>
                  <a:lnTo>
                    <a:pt x="1408" y="1839"/>
                  </a:lnTo>
                  <a:lnTo>
                    <a:pt x="1410" y="1839"/>
                  </a:lnTo>
                  <a:lnTo>
                    <a:pt x="1410" y="1839"/>
                  </a:lnTo>
                  <a:lnTo>
                    <a:pt x="1413" y="1842"/>
                  </a:lnTo>
                  <a:lnTo>
                    <a:pt x="1413" y="1842"/>
                  </a:lnTo>
                  <a:lnTo>
                    <a:pt x="1413" y="1844"/>
                  </a:lnTo>
                  <a:lnTo>
                    <a:pt x="1413" y="1844"/>
                  </a:lnTo>
                  <a:lnTo>
                    <a:pt x="1417" y="1842"/>
                  </a:lnTo>
                  <a:lnTo>
                    <a:pt x="1422" y="1834"/>
                  </a:lnTo>
                  <a:lnTo>
                    <a:pt x="1427" y="1827"/>
                  </a:lnTo>
                  <a:lnTo>
                    <a:pt x="1429" y="1820"/>
                  </a:lnTo>
                  <a:lnTo>
                    <a:pt x="1436" y="1811"/>
                  </a:lnTo>
                  <a:lnTo>
                    <a:pt x="1436" y="1806"/>
                  </a:lnTo>
                  <a:lnTo>
                    <a:pt x="1436" y="1806"/>
                  </a:lnTo>
                  <a:lnTo>
                    <a:pt x="1436" y="1804"/>
                  </a:lnTo>
                  <a:lnTo>
                    <a:pt x="1436" y="1801"/>
                  </a:lnTo>
                  <a:lnTo>
                    <a:pt x="1439" y="1801"/>
                  </a:lnTo>
                  <a:lnTo>
                    <a:pt x="1439" y="1799"/>
                  </a:lnTo>
                  <a:lnTo>
                    <a:pt x="1443" y="1797"/>
                  </a:lnTo>
                  <a:lnTo>
                    <a:pt x="1443" y="1797"/>
                  </a:lnTo>
                  <a:lnTo>
                    <a:pt x="1446" y="1792"/>
                  </a:lnTo>
                  <a:lnTo>
                    <a:pt x="1448" y="1790"/>
                  </a:lnTo>
                  <a:lnTo>
                    <a:pt x="1448" y="1787"/>
                  </a:lnTo>
                  <a:lnTo>
                    <a:pt x="1450" y="1787"/>
                  </a:lnTo>
                  <a:lnTo>
                    <a:pt x="1450" y="1785"/>
                  </a:lnTo>
                  <a:lnTo>
                    <a:pt x="1450" y="1782"/>
                  </a:lnTo>
                  <a:lnTo>
                    <a:pt x="1450" y="1782"/>
                  </a:lnTo>
                  <a:lnTo>
                    <a:pt x="1448" y="1780"/>
                  </a:lnTo>
                  <a:close/>
                  <a:moveTo>
                    <a:pt x="805" y="1271"/>
                  </a:moveTo>
                  <a:lnTo>
                    <a:pt x="805" y="1271"/>
                  </a:lnTo>
                  <a:lnTo>
                    <a:pt x="802" y="1271"/>
                  </a:lnTo>
                  <a:lnTo>
                    <a:pt x="798" y="1264"/>
                  </a:lnTo>
                  <a:lnTo>
                    <a:pt x="798" y="1264"/>
                  </a:lnTo>
                  <a:lnTo>
                    <a:pt x="795" y="1264"/>
                  </a:lnTo>
                  <a:lnTo>
                    <a:pt x="795" y="1262"/>
                  </a:lnTo>
                  <a:lnTo>
                    <a:pt x="795" y="1262"/>
                  </a:lnTo>
                  <a:lnTo>
                    <a:pt x="795" y="1259"/>
                  </a:lnTo>
                  <a:lnTo>
                    <a:pt x="790" y="1255"/>
                  </a:lnTo>
                  <a:lnTo>
                    <a:pt x="790" y="1255"/>
                  </a:lnTo>
                  <a:lnTo>
                    <a:pt x="788" y="1255"/>
                  </a:lnTo>
                  <a:lnTo>
                    <a:pt x="788" y="1255"/>
                  </a:lnTo>
                  <a:lnTo>
                    <a:pt x="788" y="1255"/>
                  </a:lnTo>
                  <a:lnTo>
                    <a:pt x="788" y="1255"/>
                  </a:lnTo>
                  <a:lnTo>
                    <a:pt x="786" y="1259"/>
                  </a:lnTo>
                  <a:lnTo>
                    <a:pt x="786" y="1262"/>
                  </a:lnTo>
                  <a:lnTo>
                    <a:pt x="786" y="1262"/>
                  </a:lnTo>
                  <a:lnTo>
                    <a:pt x="786" y="1262"/>
                  </a:lnTo>
                  <a:lnTo>
                    <a:pt x="786" y="1262"/>
                  </a:lnTo>
                  <a:lnTo>
                    <a:pt x="783" y="1257"/>
                  </a:lnTo>
                  <a:lnTo>
                    <a:pt x="783" y="1255"/>
                  </a:lnTo>
                  <a:lnTo>
                    <a:pt x="786" y="1255"/>
                  </a:lnTo>
                  <a:lnTo>
                    <a:pt x="788" y="1252"/>
                  </a:lnTo>
                  <a:lnTo>
                    <a:pt x="786" y="1252"/>
                  </a:lnTo>
                  <a:lnTo>
                    <a:pt x="783" y="1250"/>
                  </a:lnTo>
                  <a:lnTo>
                    <a:pt x="783" y="1247"/>
                  </a:lnTo>
                  <a:lnTo>
                    <a:pt x="783" y="1247"/>
                  </a:lnTo>
                  <a:lnTo>
                    <a:pt x="779" y="1245"/>
                  </a:lnTo>
                  <a:lnTo>
                    <a:pt x="779" y="1245"/>
                  </a:lnTo>
                  <a:lnTo>
                    <a:pt x="776" y="1245"/>
                  </a:lnTo>
                  <a:lnTo>
                    <a:pt x="776" y="1243"/>
                  </a:lnTo>
                  <a:lnTo>
                    <a:pt x="776" y="1243"/>
                  </a:lnTo>
                  <a:lnTo>
                    <a:pt x="776" y="1243"/>
                  </a:lnTo>
                  <a:lnTo>
                    <a:pt x="776" y="1240"/>
                  </a:lnTo>
                  <a:lnTo>
                    <a:pt x="774" y="1240"/>
                  </a:lnTo>
                  <a:lnTo>
                    <a:pt x="774" y="1240"/>
                  </a:lnTo>
                  <a:lnTo>
                    <a:pt x="771" y="1238"/>
                  </a:lnTo>
                  <a:lnTo>
                    <a:pt x="769" y="1238"/>
                  </a:lnTo>
                  <a:lnTo>
                    <a:pt x="769" y="1238"/>
                  </a:lnTo>
                  <a:lnTo>
                    <a:pt x="767" y="1236"/>
                  </a:lnTo>
                  <a:lnTo>
                    <a:pt x="767" y="1236"/>
                  </a:lnTo>
                  <a:lnTo>
                    <a:pt x="764" y="1238"/>
                  </a:lnTo>
                  <a:lnTo>
                    <a:pt x="764" y="1240"/>
                  </a:lnTo>
                  <a:lnTo>
                    <a:pt x="762" y="1243"/>
                  </a:lnTo>
                  <a:lnTo>
                    <a:pt x="762" y="1245"/>
                  </a:lnTo>
                  <a:lnTo>
                    <a:pt x="762" y="1245"/>
                  </a:lnTo>
                  <a:lnTo>
                    <a:pt x="760" y="1245"/>
                  </a:lnTo>
                  <a:lnTo>
                    <a:pt x="760" y="1245"/>
                  </a:lnTo>
                  <a:lnTo>
                    <a:pt x="757" y="1250"/>
                  </a:lnTo>
                  <a:lnTo>
                    <a:pt x="755" y="1252"/>
                  </a:lnTo>
                  <a:lnTo>
                    <a:pt x="755" y="1255"/>
                  </a:lnTo>
                  <a:lnTo>
                    <a:pt x="755" y="1255"/>
                  </a:lnTo>
                  <a:lnTo>
                    <a:pt x="755" y="1257"/>
                  </a:lnTo>
                  <a:lnTo>
                    <a:pt x="755" y="1259"/>
                  </a:lnTo>
                  <a:lnTo>
                    <a:pt x="755" y="1259"/>
                  </a:lnTo>
                  <a:lnTo>
                    <a:pt x="755" y="1262"/>
                  </a:lnTo>
                  <a:lnTo>
                    <a:pt x="755" y="1262"/>
                  </a:lnTo>
                  <a:lnTo>
                    <a:pt x="755" y="1264"/>
                  </a:lnTo>
                  <a:lnTo>
                    <a:pt x="755" y="1264"/>
                  </a:lnTo>
                  <a:lnTo>
                    <a:pt x="757" y="1264"/>
                  </a:lnTo>
                  <a:lnTo>
                    <a:pt x="757" y="1264"/>
                  </a:lnTo>
                  <a:lnTo>
                    <a:pt x="757" y="1266"/>
                  </a:lnTo>
                  <a:lnTo>
                    <a:pt x="757" y="1266"/>
                  </a:lnTo>
                  <a:lnTo>
                    <a:pt x="760" y="1266"/>
                  </a:lnTo>
                  <a:lnTo>
                    <a:pt x="760" y="1269"/>
                  </a:lnTo>
                  <a:lnTo>
                    <a:pt x="762" y="1271"/>
                  </a:lnTo>
                  <a:lnTo>
                    <a:pt x="767" y="1276"/>
                  </a:lnTo>
                  <a:lnTo>
                    <a:pt x="767" y="1278"/>
                  </a:lnTo>
                  <a:lnTo>
                    <a:pt x="764" y="1278"/>
                  </a:lnTo>
                  <a:lnTo>
                    <a:pt x="764" y="1278"/>
                  </a:lnTo>
                  <a:lnTo>
                    <a:pt x="764" y="1278"/>
                  </a:lnTo>
                  <a:lnTo>
                    <a:pt x="764" y="1276"/>
                  </a:lnTo>
                  <a:lnTo>
                    <a:pt x="764" y="1276"/>
                  </a:lnTo>
                  <a:lnTo>
                    <a:pt x="762" y="1273"/>
                  </a:lnTo>
                  <a:lnTo>
                    <a:pt x="762" y="1276"/>
                  </a:lnTo>
                  <a:lnTo>
                    <a:pt x="757" y="1271"/>
                  </a:lnTo>
                  <a:lnTo>
                    <a:pt x="757" y="1269"/>
                  </a:lnTo>
                  <a:lnTo>
                    <a:pt x="755" y="1269"/>
                  </a:lnTo>
                  <a:lnTo>
                    <a:pt x="755" y="1266"/>
                  </a:lnTo>
                  <a:lnTo>
                    <a:pt x="755" y="1266"/>
                  </a:lnTo>
                  <a:lnTo>
                    <a:pt x="753" y="1264"/>
                  </a:lnTo>
                  <a:lnTo>
                    <a:pt x="748" y="1264"/>
                  </a:lnTo>
                  <a:lnTo>
                    <a:pt x="748" y="1266"/>
                  </a:lnTo>
                  <a:lnTo>
                    <a:pt x="748" y="1266"/>
                  </a:lnTo>
                  <a:lnTo>
                    <a:pt x="748" y="1271"/>
                  </a:lnTo>
                  <a:lnTo>
                    <a:pt x="750" y="1271"/>
                  </a:lnTo>
                  <a:lnTo>
                    <a:pt x="753" y="1273"/>
                  </a:lnTo>
                  <a:lnTo>
                    <a:pt x="753" y="1276"/>
                  </a:lnTo>
                  <a:lnTo>
                    <a:pt x="750" y="1276"/>
                  </a:lnTo>
                  <a:lnTo>
                    <a:pt x="748" y="1273"/>
                  </a:lnTo>
                  <a:lnTo>
                    <a:pt x="748" y="1273"/>
                  </a:lnTo>
                  <a:lnTo>
                    <a:pt x="748" y="1273"/>
                  </a:lnTo>
                  <a:lnTo>
                    <a:pt x="748" y="1276"/>
                  </a:lnTo>
                  <a:lnTo>
                    <a:pt x="748" y="1276"/>
                  </a:lnTo>
                  <a:lnTo>
                    <a:pt x="748" y="1276"/>
                  </a:lnTo>
                  <a:lnTo>
                    <a:pt x="748" y="1278"/>
                  </a:lnTo>
                  <a:lnTo>
                    <a:pt x="748" y="1281"/>
                  </a:lnTo>
                  <a:lnTo>
                    <a:pt x="753" y="1283"/>
                  </a:lnTo>
                  <a:lnTo>
                    <a:pt x="753" y="1285"/>
                  </a:lnTo>
                  <a:lnTo>
                    <a:pt x="755" y="1288"/>
                  </a:lnTo>
                  <a:lnTo>
                    <a:pt x="755" y="1288"/>
                  </a:lnTo>
                  <a:lnTo>
                    <a:pt x="755" y="1290"/>
                  </a:lnTo>
                  <a:lnTo>
                    <a:pt x="753" y="1290"/>
                  </a:lnTo>
                  <a:lnTo>
                    <a:pt x="750" y="1290"/>
                  </a:lnTo>
                  <a:lnTo>
                    <a:pt x="750" y="1290"/>
                  </a:lnTo>
                  <a:lnTo>
                    <a:pt x="750" y="1290"/>
                  </a:lnTo>
                  <a:lnTo>
                    <a:pt x="750" y="1292"/>
                  </a:lnTo>
                  <a:lnTo>
                    <a:pt x="750" y="1292"/>
                  </a:lnTo>
                  <a:lnTo>
                    <a:pt x="748" y="1292"/>
                  </a:lnTo>
                  <a:lnTo>
                    <a:pt x="748" y="1292"/>
                  </a:lnTo>
                  <a:lnTo>
                    <a:pt x="748" y="1290"/>
                  </a:lnTo>
                  <a:lnTo>
                    <a:pt x="745" y="1290"/>
                  </a:lnTo>
                  <a:lnTo>
                    <a:pt x="745" y="1290"/>
                  </a:lnTo>
                  <a:lnTo>
                    <a:pt x="745" y="1290"/>
                  </a:lnTo>
                  <a:lnTo>
                    <a:pt x="745" y="1292"/>
                  </a:lnTo>
                  <a:lnTo>
                    <a:pt x="743" y="1295"/>
                  </a:lnTo>
                  <a:lnTo>
                    <a:pt x="743" y="1295"/>
                  </a:lnTo>
                  <a:lnTo>
                    <a:pt x="745" y="1297"/>
                  </a:lnTo>
                  <a:lnTo>
                    <a:pt x="745" y="1297"/>
                  </a:lnTo>
                  <a:lnTo>
                    <a:pt x="743" y="1300"/>
                  </a:lnTo>
                  <a:lnTo>
                    <a:pt x="743" y="1300"/>
                  </a:lnTo>
                  <a:lnTo>
                    <a:pt x="741" y="1302"/>
                  </a:lnTo>
                  <a:lnTo>
                    <a:pt x="741" y="1302"/>
                  </a:lnTo>
                  <a:lnTo>
                    <a:pt x="738" y="1300"/>
                  </a:lnTo>
                  <a:lnTo>
                    <a:pt x="738" y="1302"/>
                  </a:lnTo>
                  <a:lnTo>
                    <a:pt x="736" y="1302"/>
                  </a:lnTo>
                  <a:lnTo>
                    <a:pt x="736" y="1304"/>
                  </a:lnTo>
                  <a:lnTo>
                    <a:pt x="734" y="1304"/>
                  </a:lnTo>
                  <a:lnTo>
                    <a:pt x="731" y="1304"/>
                  </a:lnTo>
                  <a:lnTo>
                    <a:pt x="729" y="1304"/>
                  </a:lnTo>
                  <a:lnTo>
                    <a:pt x="729" y="1304"/>
                  </a:lnTo>
                  <a:lnTo>
                    <a:pt x="727" y="1304"/>
                  </a:lnTo>
                  <a:lnTo>
                    <a:pt x="727" y="1304"/>
                  </a:lnTo>
                  <a:lnTo>
                    <a:pt x="727" y="1302"/>
                  </a:lnTo>
                  <a:lnTo>
                    <a:pt x="727" y="1304"/>
                  </a:lnTo>
                  <a:lnTo>
                    <a:pt x="724" y="1302"/>
                  </a:lnTo>
                  <a:lnTo>
                    <a:pt x="724" y="1302"/>
                  </a:lnTo>
                  <a:lnTo>
                    <a:pt x="724" y="1304"/>
                  </a:lnTo>
                  <a:lnTo>
                    <a:pt x="724" y="1304"/>
                  </a:lnTo>
                  <a:lnTo>
                    <a:pt x="724" y="1304"/>
                  </a:lnTo>
                  <a:lnTo>
                    <a:pt x="722" y="1304"/>
                  </a:lnTo>
                  <a:lnTo>
                    <a:pt x="719" y="1304"/>
                  </a:lnTo>
                  <a:lnTo>
                    <a:pt x="719" y="1307"/>
                  </a:lnTo>
                  <a:lnTo>
                    <a:pt x="717" y="1309"/>
                  </a:lnTo>
                  <a:lnTo>
                    <a:pt x="715" y="1311"/>
                  </a:lnTo>
                  <a:lnTo>
                    <a:pt x="715" y="1314"/>
                  </a:lnTo>
                  <a:lnTo>
                    <a:pt x="715" y="1314"/>
                  </a:lnTo>
                  <a:lnTo>
                    <a:pt x="715" y="1316"/>
                  </a:lnTo>
                  <a:lnTo>
                    <a:pt x="717" y="1316"/>
                  </a:lnTo>
                  <a:lnTo>
                    <a:pt x="717" y="1316"/>
                  </a:lnTo>
                  <a:lnTo>
                    <a:pt x="719" y="1318"/>
                  </a:lnTo>
                  <a:lnTo>
                    <a:pt x="719" y="1321"/>
                  </a:lnTo>
                  <a:lnTo>
                    <a:pt x="719" y="1323"/>
                  </a:lnTo>
                  <a:lnTo>
                    <a:pt x="719" y="1326"/>
                  </a:lnTo>
                  <a:lnTo>
                    <a:pt x="719" y="1326"/>
                  </a:lnTo>
                  <a:lnTo>
                    <a:pt x="722" y="1326"/>
                  </a:lnTo>
                  <a:lnTo>
                    <a:pt x="727" y="1328"/>
                  </a:lnTo>
                  <a:lnTo>
                    <a:pt x="727" y="1328"/>
                  </a:lnTo>
                  <a:lnTo>
                    <a:pt x="727" y="1330"/>
                  </a:lnTo>
                  <a:lnTo>
                    <a:pt x="729" y="1330"/>
                  </a:lnTo>
                  <a:lnTo>
                    <a:pt x="729" y="1333"/>
                  </a:lnTo>
                  <a:lnTo>
                    <a:pt x="729" y="1333"/>
                  </a:lnTo>
                  <a:lnTo>
                    <a:pt x="729" y="1330"/>
                  </a:lnTo>
                  <a:lnTo>
                    <a:pt x="731" y="1330"/>
                  </a:lnTo>
                  <a:lnTo>
                    <a:pt x="734" y="1330"/>
                  </a:lnTo>
                  <a:lnTo>
                    <a:pt x="734" y="1328"/>
                  </a:lnTo>
                  <a:lnTo>
                    <a:pt x="734" y="1328"/>
                  </a:lnTo>
                  <a:lnTo>
                    <a:pt x="731" y="1326"/>
                  </a:lnTo>
                  <a:lnTo>
                    <a:pt x="731" y="1323"/>
                  </a:lnTo>
                  <a:lnTo>
                    <a:pt x="731" y="1323"/>
                  </a:lnTo>
                  <a:lnTo>
                    <a:pt x="734" y="1323"/>
                  </a:lnTo>
                  <a:lnTo>
                    <a:pt x="734" y="1323"/>
                  </a:lnTo>
                  <a:lnTo>
                    <a:pt x="734" y="1326"/>
                  </a:lnTo>
                  <a:lnTo>
                    <a:pt x="734" y="1326"/>
                  </a:lnTo>
                  <a:lnTo>
                    <a:pt x="736" y="1323"/>
                  </a:lnTo>
                  <a:lnTo>
                    <a:pt x="736" y="1323"/>
                  </a:lnTo>
                  <a:lnTo>
                    <a:pt x="736" y="1323"/>
                  </a:lnTo>
                  <a:lnTo>
                    <a:pt x="736" y="1321"/>
                  </a:lnTo>
                  <a:lnTo>
                    <a:pt x="736" y="1321"/>
                  </a:lnTo>
                  <a:lnTo>
                    <a:pt x="736" y="1321"/>
                  </a:lnTo>
                  <a:lnTo>
                    <a:pt x="736" y="1321"/>
                  </a:lnTo>
                  <a:lnTo>
                    <a:pt x="736" y="1321"/>
                  </a:lnTo>
                  <a:lnTo>
                    <a:pt x="738" y="1321"/>
                  </a:lnTo>
                  <a:lnTo>
                    <a:pt x="738" y="1321"/>
                  </a:lnTo>
                  <a:lnTo>
                    <a:pt x="741" y="1323"/>
                  </a:lnTo>
                  <a:lnTo>
                    <a:pt x="741" y="1323"/>
                  </a:lnTo>
                  <a:lnTo>
                    <a:pt x="741" y="1323"/>
                  </a:lnTo>
                  <a:lnTo>
                    <a:pt x="741" y="1323"/>
                  </a:lnTo>
                  <a:lnTo>
                    <a:pt x="741" y="1326"/>
                  </a:lnTo>
                  <a:lnTo>
                    <a:pt x="741" y="1326"/>
                  </a:lnTo>
                  <a:lnTo>
                    <a:pt x="741" y="1326"/>
                  </a:lnTo>
                  <a:lnTo>
                    <a:pt x="741" y="1326"/>
                  </a:lnTo>
                  <a:lnTo>
                    <a:pt x="738" y="1328"/>
                  </a:lnTo>
                  <a:lnTo>
                    <a:pt x="738" y="1328"/>
                  </a:lnTo>
                  <a:lnTo>
                    <a:pt x="738" y="1330"/>
                  </a:lnTo>
                  <a:lnTo>
                    <a:pt x="741" y="1330"/>
                  </a:lnTo>
                  <a:lnTo>
                    <a:pt x="745" y="1335"/>
                  </a:lnTo>
                  <a:lnTo>
                    <a:pt x="745" y="1335"/>
                  </a:lnTo>
                  <a:lnTo>
                    <a:pt x="745" y="1335"/>
                  </a:lnTo>
                  <a:lnTo>
                    <a:pt x="748" y="1335"/>
                  </a:lnTo>
                  <a:lnTo>
                    <a:pt x="748" y="1333"/>
                  </a:lnTo>
                  <a:lnTo>
                    <a:pt x="750" y="1335"/>
                  </a:lnTo>
                  <a:lnTo>
                    <a:pt x="750" y="1335"/>
                  </a:lnTo>
                  <a:lnTo>
                    <a:pt x="750" y="1337"/>
                  </a:lnTo>
                  <a:lnTo>
                    <a:pt x="753" y="1337"/>
                  </a:lnTo>
                  <a:lnTo>
                    <a:pt x="753" y="1340"/>
                  </a:lnTo>
                  <a:lnTo>
                    <a:pt x="755" y="1337"/>
                  </a:lnTo>
                  <a:lnTo>
                    <a:pt x="755" y="1337"/>
                  </a:lnTo>
                  <a:lnTo>
                    <a:pt x="755" y="1335"/>
                  </a:lnTo>
                  <a:lnTo>
                    <a:pt x="755" y="1333"/>
                  </a:lnTo>
                  <a:lnTo>
                    <a:pt x="755" y="1333"/>
                  </a:lnTo>
                  <a:lnTo>
                    <a:pt x="755" y="1330"/>
                  </a:lnTo>
                  <a:lnTo>
                    <a:pt x="755" y="1328"/>
                  </a:lnTo>
                  <a:lnTo>
                    <a:pt x="757" y="1328"/>
                  </a:lnTo>
                  <a:lnTo>
                    <a:pt x="760" y="1330"/>
                  </a:lnTo>
                  <a:lnTo>
                    <a:pt x="760" y="1333"/>
                  </a:lnTo>
                  <a:lnTo>
                    <a:pt x="760" y="1333"/>
                  </a:lnTo>
                  <a:lnTo>
                    <a:pt x="760" y="1335"/>
                  </a:lnTo>
                  <a:lnTo>
                    <a:pt x="760" y="1335"/>
                  </a:lnTo>
                  <a:lnTo>
                    <a:pt x="760" y="1337"/>
                  </a:lnTo>
                  <a:lnTo>
                    <a:pt x="760" y="1340"/>
                  </a:lnTo>
                  <a:lnTo>
                    <a:pt x="762" y="1342"/>
                  </a:lnTo>
                  <a:lnTo>
                    <a:pt x="764" y="1342"/>
                  </a:lnTo>
                  <a:lnTo>
                    <a:pt x="764" y="1342"/>
                  </a:lnTo>
                  <a:lnTo>
                    <a:pt x="764" y="1345"/>
                  </a:lnTo>
                  <a:lnTo>
                    <a:pt x="764" y="1345"/>
                  </a:lnTo>
                  <a:lnTo>
                    <a:pt x="767" y="1345"/>
                  </a:lnTo>
                  <a:lnTo>
                    <a:pt x="767" y="1345"/>
                  </a:lnTo>
                  <a:lnTo>
                    <a:pt x="767" y="1342"/>
                  </a:lnTo>
                  <a:lnTo>
                    <a:pt x="767" y="1342"/>
                  </a:lnTo>
                  <a:lnTo>
                    <a:pt x="769" y="1342"/>
                  </a:lnTo>
                  <a:lnTo>
                    <a:pt x="774" y="1347"/>
                  </a:lnTo>
                  <a:lnTo>
                    <a:pt x="776" y="1345"/>
                  </a:lnTo>
                  <a:lnTo>
                    <a:pt x="776" y="1347"/>
                  </a:lnTo>
                  <a:lnTo>
                    <a:pt x="779" y="1349"/>
                  </a:lnTo>
                  <a:lnTo>
                    <a:pt x="781" y="1349"/>
                  </a:lnTo>
                  <a:lnTo>
                    <a:pt x="781" y="1349"/>
                  </a:lnTo>
                  <a:lnTo>
                    <a:pt x="783" y="1354"/>
                  </a:lnTo>
                  <a:lnTo>
                    <a:pt x="788" y="1356"/>
                  </a:lnTo>
                  <a:lnTo>
                    <a:pt x="788" y="1356"/>
                  </a:lnTo>
                  <a:lnTo>
                    <a:pt x="788" y="1356"/>
                  </a:lnTo>
                  <a:lnTo>
                    <a:pt x="790" y="1354"/>
                  </a:lnTo>
                  <a:lnTo>
                    <a:pt x="790" y="1354"/>
                  </a:lnTo>
                  <a:lnTo>
                    <a:pt x="793" y="1356"/>
                  </a:lnTo>
                  <a:lnTo>
                    <a:pt x="795" y="1356"/>
                  </a:lnTo>
                  <a:lnTo>
                    <a:pt x="798" y="1359"/>
                  </a:lnTo>
                  <a:lnTo>
                    <a:pt x="798" y="1359"/>
                  </a:lnTo>
                  <a:lnTo>
                    <a:pt x="798" y="1359"/>
                  </a:lnTo>
                  <a:lnTo>
                    <a:pt x="800" y="1356"/>
                  </a:lnTo>
                  <a:lnTo>
                    <a:pt x="800" y="1356"/>
                  </a:lnTo>
                  <a:lnTo>
                    <a:pt x="800" y="1356"/>
                  </a:lnTo>
                  <a:lnTo>
                    <a:pt x="800" y="1354"/>
                  </a:lnTo>
                  <a:lnTo>
                    <a:pt x="798" y="1352"/>
                  </a:lnTo>
                  <a:lnTo>
                    <a:pt x="800" y="1352"/>
                  </a:lnTo>
                  <a:lnTo>
                    <a:pt x="800" y="1352"/>
                  </a:lnTo>
                  <a:lnTo>
                    <a:pt x="800" y="1352"/>
                  </a:lnTo>
                  <a:lnTo>
                    <a:pt x="802" y="1354"/>
                  </a:lnTo>
                  <a:lnTo>
                    <a:pt x="802" y="1354"/>
                  </a:lnTo>
                  <a:lnTo>
                    <a:pt x="802" y="1354"/>
                  </a:lnTo>
                  <a:lnTo>
                    <a:pt x="805" y="1356"/>
                  </a:lnTo>
                  <a:lnTo>
                    <a:pt x="805" y="1356"/>
                  </a:lnTo>
                  <a:lnTo>
                    <a:pt x="807" y="1356"/>
                  </a:lnTo>
                  <a:lnTo>
                    <a:pt x="814" y="1361"/>
                  </a:lnTo>
                  <a:lnTo>
                    <a:pt x="816" y="1361"/>
                  </a:lnTo>
                  <a:lnTo>
                    <a:pt x="819" y="1363"/>
                  </a:lnTo>
                  <a:lnTo>
                    <a:pt x="819" y="1363"/>
                  </a:lnTo>
                  <a:lnTo>
                    <a:pt x="826" y="1361"/>
                  </a:lnTo>
                  <a:lnTo>
                    <a:pt x="828" y="1359"/>
                  </a:lnTo>
                  <a:lnTo>
                    <a:pt x="831" y="1352"/>
                  </a:lnTo>
                  <a:lnTo>
                    <a:pt x="833" y="1352"/>
                  </a:lnTo>
                  <a:lnTo>
                    <a:pt x="833" y="1352"/>
                  </a:lnTo>
                  <a:lnTo>
                    <a:pt x="833" y="1352"/>
                  </a:lnTo>
                  <a:lnTo>
                    <a:pt x="835" y="1349"/>
                  </a:lnTo>
                  <a:lnTo>
                    <a:pt x="835" y="1349"/>
                  </a:lnTo>
                  <a:lnTo>
                    <a:pt x="835" y="1347"/>
                  </a:lnTo>
                  <a:lnTo>
                    <a:pt x="835" y="1347"/>
                  </a:lnTo>
                  <a:lnTo>
                    <a:pt x="838" y="1347"/>
                  </a:lnTo>
                  <a:lnTo>
                    <a:pt x="840" y="1347"/>
                  </a:lnTo>
                  <a:lnTo>
                    <a:pt x="842" y="1347"/>
                  </a:lnTo>
                  <a:lnTo>
                    <a:pt x="840" y="1345"/>
                  </a:lnTo>
                  <a:lnTo>
                    <a:pt x="840" y="1342"/>
                  </a:lnTo>
                  <a:lnTo>
                    <a:pt x="842" y="1340"/>
                  </a:lnTo>
                  <a:lnTo>
                    <a:pt x="842" y="1340"/>
                  </a:lnTo>
                  <a:lnTo>
                    <a:pt x="842" y="1340"/>
                  </a:lnTo>
                  <a:lnTo>
                    <a:pt x="842" y="1337"/>
                  </a:lnTo>
                  <a:lnTo>
                    <a:pt x="842" y="1337"/>
                  </a:lnTo>
                  <a:lnTo>
                    <a:pt x="842" y="1335"/>
                  </a:lnTo>
                  <a:lnTo>
                    <a:pt x="842" y="1335"/>
                  </a:lnTo>
                  <a:lnTo>
                    <a:pt x="845" y="1335"/>
                  </a:lnTo>
                  <a:lnTo>
                    <a:pt x="845" y="1337"/>
                  </a:lnTo>
                  <a:lnTo>
                    <a:pt x="845" y="1337"/>
                  </a:lnTo>
                  <a:lnTo>
                    <a:pt x="850" y="1335"/>
                  </a:lnTo>
                  <a:lnTo>
                    <a:pt x="850" y="1335"/>
                  </a:lnTo>
                  <a:lnTo>
                    <a:pt x="852" y="1335"/>
                  </a:lnTo>
                  <a:lnTo>
                    <a:pt x="852" y="1337"/>
                  </a:lnTo>
                  <a:lnTo>
                    <a:pt x="850" y="1340"/>
                  </a:lnTo>
                  <a:lnTo>
                    <a:pt x="852" y="1340"/>
                  </a:lnTo>
                  <a:lnTo>
                    <a:pt x="854" y="1335"/>
                  </a:lnTo>
                  <a:lnTo>
                    <a:pt x="857" y="1333"/>
                  </a:lnTo>
                  <a:lnTo>
                    <a:pt x="857" y="1333"/>
                  </a:lnTo>
                  <a:lnTo>
                    <a:pt x="859" y="1330"/>
                  </a:lnTo>
                  <a:lnTo>
                    <a:pt x="859" y="1328"/>
                  </a:lnTo>
                  <a:lnTo>
                    <a:pt x="861" y="1326"/>
                  </a:lnTo>
                  <a:lnTo>
                    <a:pt x="861" y="1326"/>
                  </a:lnTo>
                  <a:lnTo>
                    <a:pt x="861" y="1326"/>
                  </a:lnTo>
                  <a:lnTo>
                    <a:pt x="861" y="1326"/>
                  </a:lnTo>
                  <a:lnTo>
                    <a:pt x="861" y="1326"/>
                  </a:lnTo>
                  <a:lnTo>
                    <a:pt x="861" y="1323"/>
                  </a:lnTo>
                  <a:lnTo>
                    <a:pt x="861" y="1323"/>
                  </a:lnTo>
                  <a:lnTo>
                    <a:pt x="861" y="1323"/>
                  </a:lnTo>
                  <a:lnTo>
                    <a:pt x="859" y="1323"/>
                  </a:lnTo>
                  <a:lnTo>
                    <a:pt x="859" y="1323"/>
                  </a:lnTo>
                  <a:lnTo>
                    <a:pt x="857" y="1321"/>
                  </a:lnTo>
                  <a:lnTo>
                    <a:pt x="857" y="1321"/>
                  </a:lnTo>
                  <a:lnTo>
                    <a:pt x="854" y="1321"/>
                  </a:lnTo>
                  <a:lnTo>
                    <a:pt x="850" y="1328"/>
                  </a:lnTo>
                  <a:lnTo>
                    <a:pt x="847" y="1328"/>
                  </a:lnTo>
                  <a:lnTo>
                    <a:pt x="847" y="1328"/>
                  </a:lnTo>
                  <a:lnTo>
                    <a:pt x="847" y="1328"/>
                  </a:lnTo>
                  <a:lnTo>
                    <a:pt x="847" y="1326"/>
                  </a:lnTo>
                  <a:lnTo>
                    <a:pt x="845" y="1326"/>
                  </a:lnTo>
                  <a:lnTo>
                    <a:pt x="845" y="1326"/>
                  </a:lnTo>
                  <a:lnTo>
                    <a:pt x="845" y="1323"/>
                  </a:lnTo>
                  <a:lnTo>
                    <a:pt x="845" y="1323"/>
                  </a:lnTo>
                  <a:lnTo>
                    <a:pt x="845" y="1323"/>
                  </a:lnTo>
                  <a:lnTo>
                    <a:pt x="842" y="1323"/>
                  </a:lnTo>
                  <a:lnTo>
                    <a:pt x="842" y="1323"/>
                  </a:lnTo>
                  <a:lnTo>
                    <a:pt x="842" y="1323"/>
                  </a:lnTo>
                  <a:lnTo>
                    <a:pt x="840" y="1323"/>
                  </a:lnTo>
                  <a:lnTo>
                    <a:pt x="840" y="1323"/>
                  </a:lnTo>
                  <a:lnTo>
                    <a:pt x="840" y="1323"/>
                  </a:lnTo>
                  <a:lnTo>
                    <a:pt x="840" y="1321"/>
                  </a:lnTo>
                  <a:lnTo>
                    <a:pt x="840" y="1318"/>
                  </a:lnTo>
                  <a:lnTo>
                    <a:pt x="840" y="1316"/>
                  </a:lnTo>
                  <a:lnTo>
                    <a:pt x="840" y="1316"/>
                  </a:lnTo>
                  <a:lnTo>
                    <a:pt x="838" y="1314"/>
                  </a:lnTo>
                  <a:lnTo>
                    <a:pt x="838" y="1314"/>
                  </a:lnTo>
                  <a:lnTo>
                    <a:pt x="838" y="1314"/>
                  </a:lnTo>
                  <a:lnTo>
                    <a:pt x="838" y="1314"/>
                  </a:lnTo>
                  <a:lnTo>
                    <a:pt x="835" y="1314"/>
                  </a:lnTo>
                  <a:lnTo>
                    <a:pt x="835" y="1311"/>
                  </a:lnTo>
                  <a:lnTo>
                    <a:pt x="835" y="1311"/>
                  </a:lnTo>
                  <a:lnTo>
                    <a:pt x="835" y="1309"/>
                  </a:lnTo>
                  <a:lnTo>
                    <a:pt x="835" y="1309"/>
                  </a:lnTo>
                  <a:lnTo>
                    <a:pt x="835" y="1307"/>
                  </a:lnTo>
                  <a:lnTo>
                    <a:pt x="835" y="1307"/>
                  </a:lnTo>
                  <a:lnTo>
                    <a:pt x="835" y="1307"/>
                  </a:lnTo>
                  <a:lnTo>
                    <a:pt x="835" y="1307"/>
                  </a:lnTo>
                  <a:lnTo>
                    <a:pt x="835" y="1302"/>
                  </a:lnTo>
                  <a:lnTo>
                    <a:pt x="835" y="1302"/>
                  </a:lnTo>
                  <a:lnTo>
                    <a:pt x="835" y="1302"/>
                  </a:lnTo>
                  <a:lnTo>
                    <a:pt x="835" y="1302"/>
                  </a:lnTo>
                  <a:lnTo>
                    <a:pt x="835" y="1300"/>
                  </a:lnTo>
                  <a:lnTo>
                    <a:pt x="833" y="1297"/>
                  </a:lnTo>
                  <a:lnTo>
                    <a:pt x="833" y="1297"/>
                  </a:lnTo>
                  <a:lnTo>
                    <a:pt x="833" y="1295"/>
                  </a:lnTo>
                  <a:lnTo>
                    <a:pt x="831" y="1292"/>
                  </a:lnTo>
                  <a:lnTo>
                    <a:pt x="831" y="1292"/>
                  </a:lnTo>
                  <a:lnTo>
                    <a:pt x="831" y="1292"/>
                  </a:lnTo>
                  <a:lnTo>
                    <a:pt x="831" y="1292"/>
                  </a:lnTo>
                  <a:lnTo>
                    <a:pt x="831" y="1295"/>
                  </a:lnTo>
                  <a:lnTo>
                    <a:pt x="831" y="1295"/>
                  </a:lnTo>
                  <a:lnTo>
                    <a:pt x="831" y="1295"/>
                  </a:lnTo>
                  <a:lnTo>
                    <a:pt x="828" y="1297"/>
                  </a:lnTo>
                  <a:lnTo>
                    <a:pt x="828" y="1300"/>
                  </a:lnTo>
                  <a:lnTo>
                    <a:pt x="828" y="1300"/>
                  </a:lnTo>
                  <a:lnTo>
                    <a:pt x="828" y="1300"/>
                  </a:lnTo>
                  <a:lnTo>
                    <a:pt x="828" y="1302"/>
                  </a:lnTo>
                  <a:lnTo>
                    <a:pt x="828" y="1304"/>
                  </a:lnTo>
                  <a:lnTo>
                    <a:pt x="828" y="1304"/>
                  </a:lnTo>
                  <a:lnTo>
                    <a:pt x="828" y="1307"/>
                  </a:lnTo>
                  <a:lnTo>
                    <a:pt x="828" y="1307"/>
                  </a:lnTo>
                  <a:lnTo>
                    <a:pt x="831" y="1309"/>
                  </a:lnTo>
                  <a:lnTo>
                    <a:pt x="831" y="1311"/>
                  </a:lnTo>
                  <a:lnTo>
                    <a:pt x="828" y="1311"/>
                  </a:lnTo>
                  <a:lnTo>
                    <a:pt x="828" y="1311"/>
                  </a:lnTo>
                  <a:lnTo>
                    <a:pt x="828" y="1309"/>
                  </a:lnTo>
                  <a:lnTo>
                    <a:pt x="826" y="1309"/>
                  </a:lnTo>
                  <a:lnTo>
                    <a:pt x="826" y="1307"/>
                  </a:lnTo>
                  <a:lnTo>
                    <a:pt x="826" y="1304"/>
                  </a:lnTo>
                  <a:lnTo>
                    <a:pt x="826" y="1302"/>
                  </a:lnTo>
                  <a:lnTo>
                    <a:pt x="826" y="1302"/>
                  </a:lnTo>
                  <a:lnTo>
                    <a:pt x="826" y="1300"/>
                  </a:lnTo>
                  <a:lnTo>
                    <a:pt x="826" y="1300"/>
                  </a:lnTo>
                  <a:lnTo>
                    <a:pt x="826" y="1297"/>
                  </a:lnTo>
                  <a:lnTo>
                    <a:pt x="826" y="1297"/>
                  </a:lnTo>
                  <a:lnTo>
                    <a:pt x="826" y="1295"/>
                  </a:lnTo>
                  <a:lnTo>
                    <a:pt x="826" y="1292"/>
                  </a:lnTo>
                  <a:lnTo>
                    <a:pt x="826" y="1292"/>
                  </a:lnTo>
                  <a:lnTo>
                    <a:pt x="828" y="1290"/>
                  </a:lnTo>
                  <a:lnTo>
                    <a:pt x="826" y="1288"/>
                  </a:lnTo>
                  <a:lnTo>
                    <a:pt x="826" y="1285"/>
                  </a:lnTo>
                  <a:lnTo>
                    <a:pt x="821" y="1283"/>
                  </a:lnTo>
                  <a:lnTo>
                    <a:pt x="819" y="1281"/>
                  </a:lnTo>
                  <a:lnTo>
                    <a:pt x="816" y="1278"/>
                  </a:lnTo>
                  <a:lnTo>
                    <a:pt x="816" y="1278"/>
                  </a:lnTo>
                  <a:lnTo>
                    <a:pt x="816" y="1278"/>
                  </a:lnTo>
                  <a:lnTo>
                    <a:pt x="814" y="1276"/>
                  </a:lnTo>
                  <a:lnTo>
                    <a:pt x="812" y="1276"/>
                  </a:lnTo>
                  <a:lnTo>
                    <a:pt x="809" y="1276"/>
                  </a:lnTo>
                  <a:lnTo>
                    <a:pt x="809" y="1273"/>
                  </a:lnTo>
                  <a:lnTo>
                    <a:pt x="807" y="1271"/>
                  </a:lnTo>
                  <a:lnTo>
                    <a:pt x="805" y="1271"/>
                  </a:lnTo>
                  <a:close/>
                  <a:moveTo>
                    <a:pt x="828" y="1273"/>
                  </a:moveTo>
                  <a:lnTo>
                    <a:pt x="828" y="1271"/>
                  </a:lnTo>
                  <a:lnTo>
                    <a:pt x="828" y="1271"/>
                  </a:lnTo>
                  <a:lnTo>
                    <a:pt x="828" y="1269"/>
                  </a:lnTo>
                  <a:lnTo>
                    <a:pt x="828" y="1266"/>
                  </a:lnTo>
                  <a:lnTo>
                    <a:pt x="826" y="1266"/>
                  </a:lnTo>
                  <a:lnTo>
                    <a:pt x="826" y="1264"/>
                  </a:lnTo>
                  <a:lnTo>
                    <a:pt x="826" y="1264"/>
                  </a:lnTo>
                  <a:lnTo>
                    <a:pt x="826" y="1264"/>
                  </a:lnTo>
                  <a:lnTo>
                    <a:pt x="826" y="1264"/>
                  </a:lnTo>
                  <a:lnTo>
                    <a:pt x="824" y="1264"/>
                  </a:lnTo>
                  <a:lnTo>
                    <a:pt x="821" y="1266"/>
                  </a:lnTo>
                  <a:lnTo>
                    <a:pt x="821" y="1266"/>
                  </a:lnTo>
                  <a:lnTo>
                    <a:pt x="821" y="1266"/>
                  </a:lnTo>
                  <a:lnTo>
                    <a:pt x="821" y="1266"/>
                  </a:lnTo>
                  <a:lnTo>
                    <a:pt x="819" y="1264"/>
                  </a:lnTo>
                  <a:lnTo>
                    <a:pt x="819" y="1264"/>
                  </a:lnTo>
                  <a:lnTo>
                    <a:pt x="819" y="1264"/>
                  </a:lnTo>
                  <a:lnTo>
                    <a:pt x="814" y="1264"/>
                  </a:lnTo>
                  <a:lnTo>
                    <a:pt x="809" y="1264"/>
                  </a:lnTo>
                  <a:lnTo>
                    <a:pt x="809" y="1264"/>
                  </a:lnTo>
                  <a:lnTo>
                    <a:pt x="809" y="1264"/>
                  </a:lnTo>
                  <a:lnTo>
                    <a:pt x="809" y="1264"/>
                  </a:lnTo>
                  <a:lnTo>
                    <a:pt x="809" y="1264"/>
                  </a:lnTo>
                  <a:lnTo>
                    <a:pt x="809" y="1262"/>
                  </a:lnTo>
                  <a:lnTo>
                    <a:pt x="809" y="1262"/>
                  </a:lnTo>
                  <a:lnTo>
                    <a:pt x="807" y="1262"/>
                  </a:lnTo>
                  <a:lnTo>
                    <a:pt x="807" y="1264"/>
                  </a:lnTo>
                  <a:lnTo>
                    <a:pt x="809" y="1266"/>
                  </a:lnTo>
                  <a:lnTo>
                    <a:pt x="812" y="1269"/>
                  </a:lnTo>
                  <a:lnTo>
                    <a:pt x="814" y="1271"/>
                  </a:lnTo>
                  <a:lnTo>
                    <a:pt x="814" y="1273"/>
                  </a:lnTo>
                  <a:lnTo>
                    <a:pt x="816" y="1273"/>
                  </a:lnTo>
                  <a:lnTo>
                    <a:pt x="819" y="1273"/>
                  </a:lnTo>
                  <a:lnTo>
                    <a:pt x="819" y="1276"/>
                  </a:lnTo>
                  <a:lnTo>
                    <a:pt x="821" y="1278"/>
                  </a:lnTo>
                  <a:lnTo>
                    <a:pt x="824" y="1281"/>
                  </a:lnTo>
                  <a:lnTo>
                    <a:pt x="824" y="1281"/>
                  </a:lnTo>
                  <a:lnTo>
                    <a:pt x="828" y="1283"/>
                  </a:lnTo>
                  <a:lnTo>
                    <a:pt x="828" y="1281"/>
                  </a:lnTo>
                  <a:lnTo>
                    <a:pt x="828" y="1281"/>
                  </a:lnTo>
                  <a:lnTo>
                    <a:pt x="828" y="1281"/>
                  </a:lnTo>
                  <a:lnTo>
                    <a:pt x="828" y="1278"/>
                  </a:lnTo>
                  <a:lnTo>
                    <a:pt x="828" y="1278"/>
                  </a:lnTo>
                  <a:lnTo>
                    <a:pt x="828" y="1276"/>
                  </a:lnTo>
                  <a:lnTo>
                    <a:pt x="826" y="1276"/>
                  </a:lnTo>
                  <a:lnTo>
                    <a:pt x="828" y="1276"/>
                  </a:lnTo>
                  <a:lnTo>
                    <a:pt x="828" y="1273"/>
                  </a:lnTo>
                  <a:close/>
                  <a:moveTo>
                    <a:pt x="831" y="1269"/>
                  </a:moveTo>
                  <a:lnTo>
                    <a:pt x="831" y="1269"/>
                  </a:lnTo>
                  <a:lnTo>
                    <a:pt x="831" y="1271"/>
                  </a:lnTo>
                  <a:lnTo>
                    <a:pt x="831" y="1271"/>
                  </a:lnTo>
                  <a:lnTo>
                    <a:pt x="831" y="1271"/>
                  </a:lnTo>
                  <a:lnTo>
                    <a:pt x="831" y="1271"/>
                  </a:lnTo>
                  <a:lnTo>
                    <a:pt x="831" y="1273"/>
                  </a:lnTo>
                  <a:lnTo>
                    <a:pt x="833" y="1273"/>
                  </a:lnTo>
                  <a:lnTo>
                    <a:pt x="833" y="1276"/>
                  </a:lnTo>
                  <a:lnTo>
                    <a:pt x="833" y="1278"/>
                  </a:lnTo>
                  <a:lnTo>
                    <a:pt x="833" y="1278"/>
                  </a:lnTo>
                  <a:lnTo>
                    <a:pt x="833" y="1278"/>
                  </a:lnTo>
                  <a:lnTo>
                    <a:pt x="833" y="1281"/>
                  </a:lnTo>
                  <a:lnTo>
                    <a:pt x="833" y="1281"/>
                  </a:lnTo>
                  <a:lnTo>
                    <a:pt x="833" y="1283"/>
                  </a:lnTo>
                  <a:lnTo>
                    <a:pt x="835" y="1283"/>
                  </a:lnTo>
                  <a:lnTo>
                    <a:pt x="835" y="1283"/>
                  </a:lnTo>
                  <a:lnTo>
                    <a:pt x="838" y="1281"/>
                  </a:lnTo>
                  <a:lnTo>
                    <a:pt x="835" y="1281"/>
                  </a:lnTo>
                  <a:lnTo>
                    <a:pt x="835" y="1281"/>
                  </a:lnTo>
                  <a:lnTo>
                    <a:pt x="835" y="1281"/>
                  </a:lnTo>
                  <a:lnTo>
                    <a:pt x="835" y="1281"/>
                  </a:lnTo>
                  <a:lnTo>
                    <a:pt x="835" y="1281"/>
                  </a:lnTo>
                  <a:lnTo>
                    <a:pt x="838" y="1278"/>
                  </a:lnTo>
                  <a:lnTo>
                    <a:pt x="838" y="1271"/>
                  </a:lnTo>
                  <a:lnTo>
                    <a:pt x="838" y="1269"/>
                  </a:lnTo>
                  <a:lnTo>
                    <a:pt x="838" y="1269"/>
                  </a:lnTo>
                  <a:lnTo>
                    <a:pt x="835" y="1264"/>
                  </a:lnTo>
                  <a:lnTo>
                    <a:pt x="838" y="1264"/>
                  </a:lnTo>
                  <a:lnTo>
                    <a:pt x="838" y="1264"/>
                  </a:lnTo>
                  <a:lnTo>
                    <a:pt x="840" y="1264"/>
                  </a:lnTo>
                  <a:lnTo>
                    <a:pt x="840" y="1264"/>
                  </a:lnTo>
                  <a:lnTo>
                    <a:pt x="842" y="1266"/>
                  </a:lnTo>
                  <a:lnTo>
                    <a:pt x="842" y="1266"/>
                  </a:lnTo>
                  <a:lnTo>
                    <a:pt x="842" y="1269"/>
                  </a:lnTo>
                  <a:lnTo>
                    <a:pt x="842" y="1269"/>
                  </a:lnTo>
                  <a:lnTo>
                    <a:pt x="842" y="1269"/>
                  </a:lnTo>
                  <a:lnTo>
                    <a:pt x="842" y="1271"/>
                  </a:lnTo>
                  <a:lnTo>
                    <a:pt x="842" y="1271"/>
                  </a:lnTo>
                  <a:lnTo>
                    <a:pt x="842" y="1271"/>
                  </a:lnTo>
                  <a:lnTo>
                    <a:pt x="842" y="1276"/>
                  </a:lnTo>
                  <a:lnTo>
                    <a:pt x="842" y="1278"/>
                  </a:lnTo>
                  <a:lnTo>
                    <a:pt x="842" y="1278"/>
                  </a:lnTo>
                  <a:lnTo>
                    <a:pt x="840" y="1278"/>
                  </a:lnTo>
                  <a:lnTo>
                    <a:pt x="840" y="1281"/>
                  </a:lnTo>
                  <a:lnTo>
                    <a:pt x="842" y="1283"/>
                  </a:lnTo>
                  <a:lnTo>
                    <a:pt x="840" y="1283"/>
                  </a:lnTo>
                  <a:lnTo>
                    <a:pt x="840" y="1283"/>
                  </a:lnTo>
                  <a:lnTo>
                    <a:pt x="842" y="1285"/>
                  </a:lnTo>
                  <a:lnTo>
                    <a:pt x="847" y="1283"/>
                  </a:lnTo>
                  <a:lnTo>
                    <a:pt x="847" y="1283"/>
                  </a:lnTo>
                  <a:lnTo>
                    <a:pt x="850" y="1281"/>
                  </a:lnTo>
                  <a:lnTo>
                    <a:pt x="850" y="1281"/>
                  </a:lnTo>
                  <a:lnTo>
                    <a:pt x="850" y="1278"/>
                  </a:lnTo>
                  <a:lnTo>
                    <a:pt x="852" y="1278"/>
                  </a:lnTo>
                  <a:lnTo>
                    <a:pt x="852" y="1276"/>
                  </a:lnTo>
                  <a:lnTo>
                    <a:pt x="852" y="1273"/>
                  </a:lnTo>
                  <a:lnTo>
                    <a:pt x="852" y="1273"/>
                  </a:lnTo>
                  <a:lnTo>
                    <a:pt x="852" y="1271"/>
                  </a:lnTo>
                  <a:lnTo>
                    <a:pt x="852" y="1269"/>
                  </a:lnTo>
                  <a:lnTo>
                    <a:pt x="852" y="1269"/>
                  </a:lnTo>
                  <a:lnTo>
                    <a:pt x="852" y="1266"/>
                  </a:lnTo>
                  <a:lnTo>
                    <a:pt x="852" y="1266"/>
                  </a:lnTo>
                  <a:lnTo>
                    <a:pt x="847" y="1262"/>
                  </a:lnTo>
                  <a:lnTo>
                    <a:pt x="847" y="1262"/>
                  </a:lnTo>
                  <a:lnTo>
                    <a:pt x="842" y="1259"/>
                  </a:lnTo>
                  <a:lnTo>
                    <a:pt x="842" y="1257"/>
                  </a:lnTo>
                  <a:lnTo>
                    <a:pt x="842" y="1257"/>
                  </a:lnTo>
                  <a:lnTo>
                    <a:pt x="842" y="1259"/>
                  </a:lnTo>
                  <a:lnTo>
                    <a:pt x="842" y="1259"/>
                  </a:lnTo>
                  <a:lnTo>
                    <a:pt x="842" y="1259"/>
                  </a:lnTo>
                  <a:lnTo>
                    <a:pt x="840" y="1259"/>
                  </a:lnTo>
                  <a:lnTo>
                    <a:pt x="840" y="1259"/>
                  </a:lnTo>
                  <a:lnTo>
                    <a:pt x="840" y="1257"/>
                  </a:lnTo>
                  <a:lnTo>
                    <a:pt x="840" y="1257"/>
                  </a:lnTo>
                  <a:lnTo>
                    <a:pt x="838" y="1257"/>
                  </a:lnTo>
                  <a:lnTo>
                    <a:pt x="838" y="1257"/>
                  </a:lnTo>
                  <a:lnTo>
                    <a:pt x="835" y="1259"/>
                  </a:lnTo>
                  <a:lnTo>
                    <a:pt x="835" y="1259"/>
                  </a:lnTo>
                  <a:lnTo>
                    <a:pt x="835" y="1259"/>
                  </a:lnTo>
                  <a:lnTo>
                    <a:pt x="835" y="1259"/>
                  </a:lnTo>
                  <a:lnTo>
                    <a:pt x="833" y="1259"/>
                  </a:lnTo>
                  <a:lnTo>
                    <a:pt x="833" y="1262"/>
                  </a:lnTo>
                  <a:lnTo>
                    <a:pt x="833" y="1266"/>
                  </a:lnTo>
                  <a:lnTo>
                    <a:pt x="833" y="1266"/>
                  </a:lnTo>
                  <a:lnTo>
                    <a:pt x="833" y="1266"/>
                  </a:lnTo>
                  <a:lnTo>
                    <a:pt x="833" y="1269"/>
                  </a:lnTo>
                  <a:lnTo>
                    <a:pt x="831" y="1269"/>
                  </a:lnTo>
                  <a:close/>
                  <a:moveTo>
                    <a:pt x="965" y="1224"/>
                  </a:moveTo>
                  <a:lnTo>
                    <a:pt x="963" y="1224"/>
                  </a:lnTo>
                  <a:lnTo>
                    <a:pt x="963" y="1224"/>
                  </a:lnTo>
                  <a:lnTo>
                    <a:pt x="961" y="1226"/>
                  </a:lnTo>
                  <a:lnTo>
                    <a:pt x="961" y="1226"/>
                  </a:lnTo>
                  <a:lnTo>
                    <a:pt x="961" y="1226"/>
                  </a:lnTo>
                  <a:lnTo>
                    <a:pt x="961" y="1229"/>
                  </a:lnTo>
                  <a:lnTo>
                    <a:pt x="961" y="1229"/>
                  </a:lnTo>
                  <a:lnTo>
                    <a:pt x="961" y="1229"/>
                  </a:lnTo>
                  <a:lnTo>
                    <a:pt x="963" y="1229"/>
                  </a:lnTo>
                  <a:lnTo>
                    <a:pt x="963" y="1229"/>
                  </a:lnTo>
                  <a:lnTo>
                    <a:pt x="968" y="1226"/>
                  </a:lnTo>
                  <a:lnTo>
                    <a:pt x="968" y="1226"/>
                  </a:lnTo>
                  <a:lnTo>
                    <a:pt x="965" y="1224"/>
                  </a:lnTo>
                  <a:close/>
                  <a:moveTo>
                    <a:pt x="951" y="871"/>
                  </a:moveTo>
                  <a:lnTo>
                    <a:pt x="951" y="871"/>
                  </a:lnTo>
                  <a:lnTo>
                    <a:pt x="951" y="871"/>
                  </a:lnTo>
                  <a:lnTo>
                    <a:pt x="951" y="871"/>
                  </a:lnTo>
                  <a:lnTo>
                    <a:pt x="951" y="871"/>
                  </a:lnTo>
                  <a:lnTo>
                    <a:pt x="954" y="873"/>
                  </a:lnTo>
                  <a:lnTo>
                    <a:pt x="954" y="873"/>
                  </a:lnTo>
                  <a:lnTo>
                    <a:pt x="954" y="873"/>
                  </a:lnTo>
                  <a:lnTo>
                    <a:pt x="954" y="871"/>
                  </a:lnTo>
                  <a:lnTo>
                    <a:pt x="954" y="869"/>
                  </a:lnTo>
                  <a:lnTo>
                    <a:pt x="954" y="866"/>
                  </a:lnTo>
                  <a:lnTo>
                    <a:pt x="951" y="866"/>
                  </a:lnTo>
                  <a:lnTo>
                    <a:pt x="951" y="866"/>
                  </a:lnTo>
                  <a:lnTo>
                    <a:pt x="951" y="866"/>
                  </a:lnTo>
                  <a:lnTo>
                    <a:pt x="951" y="866"/>
                  </a:lnTo>
                  <a:lnTo>
                    <a:pt x="951" y="866"/>
                  </a:lnTo>
                  <a:lnTo>
                    <a:pt x="942" y="864"/>
                  </a:lnTo>
                  <a:lnTo>
                    <a:pt x="932" y="862"/>
                  </a:lnTo>
                  <a:lnTo>
                    <a:pt x="923" y="862"/>
                  </a:lnTo>
                  <a:lnTo>
                    <a:pt x="918" y="862"/>
                  </a:lnTo>
                  <a:lnTo>
                    <a:pt x="913" y="864"/>
                  </a:lnTo>
                  <a:lnTo>
                    <a:pt x="911" y="862"/>
                  </a:lnTo>
                  <a:lnTo>
                    <a:pt x="906" y="864"/>
                  </a:lnTo>
                  <a:lnTo>
                    <a:pt x="906" y="866"/>
                  </a:lnTo>
                  <a:lnTo>
                    <a:pt x="906" y="866"/>
                  </a:lnTo>
                  <a:lnTo>
                    <a:pt x="904" y="866"/>
                  </a:lnTo>
                  <a:lnTo>
                    <a:pt x="904" y="866"/>
                  </a:lnTo>
                  <a:lnTo>
                    <a:pt x="904" y="866"/>
                  </a:lnTo>
                  <a:lnTo>
                    <a:pt x="904" y="869"/>
                  </a:lnTo>
                  <a:lnTo>
                    <a:pt x="904" y="869"/>
                  </a:lnTo>
                  <a:lnTo>
                    <a:pt x="904" y="869"/>
                  </a:lnTo>
                  <a:lnTo>
                    <a:pt x="904" y="871"/>
                  </a:lnTo>
                  <a:lnTo>
                    <a:pt x="899" y="871"/>
                  </a:lnTo>
                  <a:lnTo>
                    <a:pt x="899" y="871"/>
                  </a:lnTo>
                  <a:lnTo>
                    <a:pt x="899" y="871"/>
                  </a:lnTo>
                  <a:lnTo>
                    <a:pt x="899" y="869"/>
                  </a:lnTo>
                  <a:lnTo>
                    <a:pt x="899" y="866"/>
                  </a:lnTo>
                  <a:lnTo>
                    <a:pt x="899" y="864"/>
                  </a:lnTo>
                  <a:lnTo>
                    <a:pt x="897" y="862"/>
                  </a:lnTo>
                  <a:lnTo>
                    <a:pt x="895" y="862"/>
                  </a:lnTo>
                  <a:lnTo>
                    <a:pt x="892" y="862"/>
                  </a:lnTo>
                  <a:lnTo>
                    <a:pt x="890" y="859"/>
                  </a:lnTo>
                  <a:lnTo>
                    <a:pt x="890" y="859"/>
                  </a:lnTo>
                  <a:lnTo>
                    <a:pt x="887" y="859"/>
                  </a:lnTo>
                  <a:lnTo>
                    <a:pt x="887" y="859"/>
                  </a:lnTo>
                  <a:lnTo>
                    <a:pt x="887" y="859"/>
                  </a:lnTo>
                  <a:lnTo>
                    <a:pt x="887" y="859"/>
                  </a:lnTo>
                  <a:lnTo>
                    <a:pt x="887" y="857"/>
                  </a:lnTo>
                  <a:lnTo>
                    <a:pt x="885" y="857"/>
                  </a:lnTo>
                  <a:lnTo>
                    <a:pt x="885" y="857"/>
                  </a:lnTo>
                  <a:lnTo>
                    <a:pt x="880" y="855"/>
                  </a:lnTo>
                  <a:lnTo>
                    <a:pt x="873" y="852"/>
                  </a:lnTo>
                  <a:lnTo>
                    <a:pt x="868" y="855"/>
                  </a:lnTo>
                  <a:lnTo>
                    <a:pt x="864" y="855"/>
                  </a:lnTo>
                  <a:lnTo>
                    <a:pt x="861" y="855"/>
                  </a:lnTo>
                  <a:lnTo>
                    <a:pt x="861" y="857"/>
                  </a:lnTo>
                  <a:lnTo>
                    <a:pt x="861" y="859"/>
                  </a:lnTo>
                  <a:lnTo>
                    <a:pt x="861" y="859"/>
                  </a:lnTo>
                  <a:lnTo>
                    <a:pt x="861" y="862"/>
                  </a:lnTo>
                  <a:lnTo>
                    <a:pt x="861" y="862"/>
                  </a:lnTo>
                  <a:lnTo>
                    <a:pt x="861" y="864"/>
                  </a:lnTo>
                  <a:lnTo>
                    <a:pt x="861" y="864"/>
                  </a:lnTo>
                  <a:lnTo>
                    <a:pt x="859" y="862"/>
                  </a:lnTo>
                  <a:lnTo>
                    <a:pt x="859" y="859"/>
                  </a:lnTo>
                  <a:lnTo>
                    <a:pt x="857" y="857"/>
                  </a:lnTo>
                  <a:lnTo>
                    <a:pt x="845" y="859"/>
                  </a:lnTo>
                  <a:lnTo>
                    <a:pt x="845" y="859"/>
                  </a:lnTo>
                  <a:lnTo>
                    <a:pt x="845" y="862"/>
                  </a:lnTo>
                  <a:lnTo>
                    <a:pt x="845" y="862"/>
                  </a:lnTo>
                  <a:lnTo>
                    <a:pt x="845" y="862"/>
                  </a:lnTo>
                  <a:lnTo>
                    <a:pt x="842" y="862"/>
                  </a:lnTo>
                  <a:lnTo>
                    <a:pt x="838" y="864"/>
                  </a:lnTo>
                  <a:lnTo>
                    <a:pt x="838" y="864"/>
                  </a:lnTo>
                  <a:lnTo>
                    <a:pt x="835" y="864"/>
                  </a:lnTo>
                  <a:lnTo>
                    <a:pt x="835" y="866"/>
                  </a:lnTo>
                  <a:lnTo>
                    <a:pt x="833" y="866"/>
                  </a:lnTo>
                  <a:lnTo>
                    <a:pt x="831" y="869"/>
                  </a:lnTo>
                  <a:lnTo>
                    <a:pt x="828" y="871"/>
                  </a:lnTo>
                  <a:lnTo>
                    <a:pt x="824" y="871"/>
                  </a:lnTo>
                  <a:lnTo>
                    <a:pt x="824" y="873"/>
                  </a:lnTo>
                  <a:lnTo>
                    <a:pt x="824" y="876"/>
                  </a:lnTo>
                  <a:lnTo>
                    <a:pt x="824" y="878"/>
                  </a:lnTo>
                  <a:lnTo>
                    <a:pt x="824" y="881"/>
                  </a:lnTo>
                  <a:lnTo>
                    <a:pt x="824" y="883"/>
                  </a:lnTo>
                  <a:lnTo>
                    <a:pt x="824" y="883"/>
                  </a:lnTo>
                  <a:lnTo>
                    <a:pt x="824" y="885"/>
                  </a:lnTo>
                  <a:lnTo>
                    <a:pt x="826" y="885"/>
                  </a:lnTo>
                  <a:lnTo>
                    <a:pt x="826" y="885"/>
                  </a:lnTo>
                  <a:lnTo>
                    <a:pt x="828" y="888"/>
                  </a:lnTo>
                  <a:lnTo>
                    <a:pt x="828" y="888"/>
                  </a:lnTo>
                  <a:lnTo>
                    <a:pt x="828" y="888"/>
                  </a:lnTo>
                  <a:lnTo>
                    <a:pt x="828" y="885"/>
                  </a:lnTo>
                  <a:lnTo>
                    <a:pt x="828" y="885"/>
                  </a:lnTo>
                  <a:lnTo>
                    <a:pt x="831" y="885"/>
                  </a:lnTo>
                  <a:lnTo>
                    <a:pt x="831" y="885"/>
                  </a:lnTo>
                  <a:lnTo>
                    <a:pt x="831" y="885"/>
                  </a:lnTo>
                  <a:lnTo>
                    <a:pt x="833" y="885"/>
                  </a:lnTo>
                  <a:lnTo>
                    <a:pt x="833" y="885"/>
                  </a:lnTo>
                  <a:lnTo>
                    <a:pt x="833" y="888"/>
                  </a:lnTo>
                  <a:lnTo>
                    <a:pt x="828" y="888"/>
                  </a:lnTo>
                  <a:lnTo>
                    <a:pt x="828" y="890"/>
                  </a:lnTo>
                  <a:lnTo>
                    <a:pt x="831" y="892"/>
                  </a:lnTo>
                  <a:lnTo>
                    <a:pt x="831" y="892"/>
                  </a:lnTo>
                  <a:lnTo>
                    <a:pt x="833" y="895"/>
                  </a:lnTo>
                  <a:lnTo>
                    <a:pt x="833" y="895"/>
                  </a:lnTo>
                  <a:lnTo>
                    <a:pt x="835" y="897"/>
                  </a:lnTo>
                  <a:lnTo>
                    <a:pt x="835" y="897"/>
                  </a:lnTo>
                  <a:lnTo>
                    <a:pt x="838" y="899"/>
                  </a:lnTo>
                  <a:lnTo>
                    <a:pt x="840" y="899"/>
                  </a:lnTo>
                  <a:lnTo>
                    <a:pt x="842" y="902"/>
                  </a:lnTo>
                  <a:lnTo>
                    <a:pt x="838" y="902"/>
                  </a:lnTo>
                  <a:lnTo>
                    <a:pt x="833" y="902"/>
                  </a:lnTo>
                  <a:lnTo>
                    <a:pt x="831" y="899"/>
                  </a:lnTo>
                  <a:lnTo>
                    <a:pt x="826" y="895"/>
                  </a:lnTo>
                  <a:lnTo>
                    <a:pt x="826" y="892"/>
                  </a:lnTo>
                  <a:lnTo>
                    <a:pt x="824" y="892"/>
                  </a:lnTo>
                  <a:lnTo>
                    <a:pt x="824" y="895"/>
                  </a:lnTo>
                  <a:lnTo>
                    <a:pt x="824" y="895"/>
                  </a:lnTo>
                  <a:lnTo>
                    <a:pt x="824" y="895"/>
                  </a:lnTo>
                  <a:lnTo>
                    <a:pt x="821" y="892"/>
                  </a:lnTo>
                  <a:lnTo>
                    <a:pt x="821" y="892"/>
                  </a:lnTo>
                  <a:lnTo>
                    <a:pt x="821" y="892"/>
                  </a:lnTo>
                  <a:lnTo>
                    <a:pt x="821" y="892"/>
                  </a:lnTo>
                  <a:lnTo>
                    <a:pt x="821" y="892"/>
                  </a:lnTo>
                  <a:lnTo>
                    <a:pt x="816" y="897"/>
                  </a:lnTo>
                  <a:lnTo>
                    <a:pt x="816" y="897"/>
                  </a:lnTo>
                  <a:lnTo>
                    <a:pt x="814" y="897"/>
                  </a:lnTo>
                  <a:lnTo>
                    <a:pt x="814" y="897"/>
                  </a:lnTo>
                  <a:lnTo>
                    <a:pt x="816" y="899"/>
                  </a:lnTo>
                  <a:lnTo>
                    <a:pt x="816" y="899"/>
                  </a:lnTo>
                  <a:lnTo>
                    <a:pt x="814" y="899"/>
                  </a:lnTo>
                  <a:lnTo>
                    <a:pt x="814" y="899"/>
                  </a:lnTo>
                  <a:lnTo>
                    <a:pt x="814" y="899"/>
                  </a:lnTo>
                  <a:lnTo>
                    <a:pt x="814" y="902"/>
                  </a:lnTo>
                  <a:lnTo>
                    <a:pt x="814" y="902"/>
                  </a:lnTo>
                  <a:lnTo>
                    <a:pt x="814" y="904"/>
                  </a:lnTo>
                  <a:lnTo>
                    <a:pt x="816" y="907"/>
                  </a:lnTo>
                  <a:lnTo>
                    <a:pt x="816" y="907"/>
                  </a:lnTo>
                  <a:lnTo>
                    <a:pt x="819" y="909"/>
                  </a:lnTo>
                  <a:lnTo>
                    <a:pt x="819" y="909"/>
                  </a:lnTo>
                  <a:lnTo>
                    <a:pt x="819" y="911"/>
                  </a:lnTo>
                  <a:lnTo>
                    <a:pt x="819" y="911"/>
                  </a:lnTo>
                  <a:lnTo>
                    <a:pt x="819" y="909"/>
                  </a:lnTo>
                  <a:lnTo>
                    <a:pt x="819" y="909"/>
                  </a:lnTo>
                  <a:lnTo>
                    <a:pt x="816" y="909"/>
                  </a:lnTo>
                  <a:lnTo>
                    <a:pt x="816" y="909"/>
                  </a:lnTo>
                  <a:lnTo>
                    <a:pt x="816" y="909"/>
                  </a:lnTo>
                  <a:lnTo>
                    <a:pt x="816" y="911"/>
                  </a:lnTo>
                  <a:lnTo>
                    <a:pt x="816" y="911"/>
                  </a:lnTo>
                  <a:lnTo>
                    <a:pt x="816" y="911"/>
                  </a:lnTo>
                  <a:lnTo>
                    <a:pt x="816" y="911"/>
                  </a:lnTo>
                  <a:lnTo>
                    <a:pt x="816" y="911"/>
                  </a:lnTo>
                  <a:lnTo>
                    <a:pt x="814" y="911"/>
                  </a:lnTo>
                  <a:lnTo>
                    <a:pt x="816" y="914"/>
                  </a:lnTo>
                  <a:lnTo>
                    <a:pt x="816" y="914"/>
                  </a:lnTo>
                  <a:lnTo>
                    <a:pt x="816" y="916"/>
                  </a:lnTo>
                  <a:lnTo>
                    <a:pt x="816" y="916"/>
                  </a:lnTo>
                  <a:lnTo>
                    <a:pt x="816" y="916"/>
                  </a:lnTo>
                  <a:lnTo>
                    <a:pt x="816" y="916"/>
                  </a:lnTo>
                  <a:lnTo>
                    <a:pt x="816" y="918"/>
                  </a:lnTo>
                  <a:lnTo>
                    <a:pt x="816" y="918"/>
                  </a:lnTo>
                  <a:lnTo>
                    <a:pt x="816" y="921"/>
                  </a:lnTo>
                  <a:lnTo>
                    <a:pt x="816" y="923"/>
                  </a:lnTo>
                  <a:lnTo>
                    <a:pt x="819" y="926"/>
                  </a:lnTo>
                  <a:lnTo>
                    <a:pt x="819" y="926"/>
                  </a:lnTo>
                  <a:lnTo>
                    <a:pt x="819" y="926"/>
                  </a:lnTo>
                  <a:lnTo>
                    <a:pt x="819" y="928"/>
                  </a:lnTo>
                  <a:lnTo>
                    <a:pt x="819" y="930"/>
                  </a:lnTo>
                  <a:lnTo>
                    <a:pt x="819" y="930"/>
                  </a:lnTo>
                  <a:lnTo>
                    <a:pt x="819" y="930"/>
                  </a:lnTo>
                  <a:lnTo>
                    <a:pt x="819" y="930"/>
                  </a:lnTo>
                  <a:lnTo>
                    <a:pt x="819" y="933"/>
                  </a:lnTo>
                  <a:lnTo>
                    <a:pt x="819" y="933"/>
                  </a:lnTo>
                  <a:lnTo>
                    <a:pt x="819" y="933"/>
                  </a:lnTo>
                  <a:lnTo>
                    <a:pt x="819" y="933"/>
                  </a:lnTo>
                  <a:lnTo>
                    <a:pt x="819" y="935"/>
                  </a:lnTo>
                  <a:lnTo>
                    <a:pt x="819" y="935"/>
                  </a:lnTo>
                  <a:lnTo>
                    <a:pt x="819" y="935"/>
                  </a:lnTo>
                  <a:lnTo>
                    <a:pt x="819" y="937"/>
                  </a:lnTo>
                  <a:lnTo>
                    <a:pt x="821" y="937"/>
                  </a:lnTo>
                  <a:lnTo>
                    <a:pt x="821" y="937"/>
                  </a:lnTo>
                  <a:lnTo>
                    <a:pt x="821" y="940"/>
                  </a:lnTo>
                  <a:lnTo>
                    <a:pt x="821" y="940"/>
                  </a:lnTo>
                  <a:lnTo>
                    <a:pt x="821" y="940"/>
                  </a:lnTo>
                  <a:lnTo>
                    <a:pt x="821" y="940"/>
                  </a:lnTo>
                  <a:lnTo>
                    <a:pt x="821" y="940"/>
                  </a:lnTo>
                  <a:lnTo>
                    <a:pt x="821" y="942"/>
                  </a:lnTo>
                  <a:lnTo>
                    <a:pt x="821" y="944"/>
                  </a:lnTo>
                  <a:lnTo>
                    <a:pt x="821" y="947"/>
                  </a:lnTo>
                  <a:lnTo>
                    <a:pt x="821" y="947"/>
                  </a:lnTo>
                  <a:lnTo>
                    <a:pt x="821" y="947"/>
                  </a:lnTo>
                  <a:lnTo>
                    <a:pt x="821" y="947"/>
                  </a:lnTo>
                  <a:lnTo>
                    <a:pt x="824" y="949"/>
                  </a:lnTo>
                  <a:lnTo>
                    <a:pt x="824" y="949"/>
                  </a:lnTo>
                  <a:lnTo>
                    <a:pt x="824" y="949"/>
                  </a:lnTo>
                  <a:lnTo>
                    <a:pt x="824" y="949"/>
                  </a:lnTo>
                  <a:lnTo>
                    <a:pt x="821" y="949"/>
                  </a:lnTo>
                  <a:lnTo>
                    <a:pt x="819" y="949"/>
                  </a:lnTo>
                  <a:lnTo>
                    <a:pt x="819" y="952"/>
                  </a:lnTo>
                  <a:lnTo>
                    <a:pt x="819" y="954"/>
                  </a:lnTo>
                  <a:lnTo>
                    <a:pt x="819" y="954"/>
                  </a:lnTo>
                  <a:lnTo>
                    <a:pt x="819" y="954"/>
                  </a:lnTo>
                  <a:lnTo>
                    <a:pt x="819" y="956"/>
                  </a:lnTo>
                  <a:lnTo>
                    <a:pt x="821" y="956"/>
                  </a:lnTo>
                  <a:lnTo>
                    <a:pt x="819" y="959"/>
                  </a:lnTo>
                  <a:lnTo>
                    <a:pt x="819" y="959"/>
                  </a:lnTo>
                  <a:lnTo>
                    <a:pt x="819" y="959"/>
                  </a:lnTo>
                  <a:lnTo>
                    <a:pt x="819" y="961"/>
                  </a:lnTo>
                  <a:lnTo>
                    <a:pt x="819" y="961"/>
                  </a:lnTo>
                  <a:lnTo>
                    <a:pt x="819" y="961"/>
                  </a:lnTo>
                  <a:lnTo>
                    <a:pt x="819" y="963"/>
                  </a:lnTo>
                  <a:lnTo>
                    <a:pt x="821" y="963"/>
                  </a:lnTo>
                  <a:lnTo>
                    <a:pt x="821" y="963"/>
                  </a:lnTo>
                  <a:lnTo>
                    <a:pt x="821" y="966"/>
                  </a:lnTo>
                  <a:lnTo>
                    <a:pt x="821" y="966"/>
                  </a:lnTo>
                  <a:lnTo>
                    <a:pt x="821" y="966"/>
                  </a:lnTo>
                  <a:lnTo>
                    <a:pt x="821" y="968"/>
                  </a:lnTo>
                  <a:lnTo>
                    <a:pt x="821" y="970"/>
                  </a:lnTo>
                  <a:lnTo>
                    <a:pt x="821" y="973"/>
                  </a:lnTo>
                  <a:lnTo>
                    <a:pt x="821" y="975"/>
                  </a:lnTo>
                  <a:lnTo>
                    <a:pt x="821" y="978"/>
                  </a:lnTo>
                  <a:lnTo>
                    <a:pt x="821" y="980"/>
                  </a:lnTo>
                  <a:lnTo>
                    <a:pt x="824" y="980"/>
                  </a:lnTo>
                  <a:lnTo>
                    <a:pt x="824" y="980"/>
                  </a:lnTo>
                  <a:lnTo>
                    <a:pt x="824" y="980"/>
                  </a:lnTo>
                  <a:lnTo>
                    <a:pt x="824" y="980"/>
                  </a:lnTo>
                  <a:lnTo>
                    <a:pt x="826" y="982"/>
                  </a:lnTo>
                  <a:lnTo>
                    <a:pt x="826" y="985"/>
                  </a:lnTo>
                  <a:lnTo>
                    <a:pt x="824" y="982"/>
                  </a:lnTo>
                  <a:lnTo>
                    <a:pt x="824" y="982"/>
                  </a:lnTo>
                  <a:lnTo>
                    <a:pt x="824" y="985"/>
                  </a:lnTo>
                  <a:lnTo>
                    <a:pt x="824" y="985"/>
                  </a:lnTo>
                  <a:lnTo>
                    <a:pt x="824" y="985"/>
                  </a:lnTo>
                  <a:lnTo>
                    <a:pt x="824" y="987"/>
                  </a:lnTo>
                  <a:lnTo>
                    <a:pt x="826" y="987"/>
                  </a:lnTo>
                  <a:lnTo>
                    <a:pt x="828" y="987"/>
                  </a:lnTo>
                  <a:lnTo>
                    <a:pt x="828" y="989"/>
                  </a:lnTo>
                  <a:lnTo>
                    <a:pt x="828" y="989"/>
                  </a:lnTo>
                  <a:lnTo>
                    <a:pt x="828" y="989"/>
                  </a:lnTo>
                  <a:lnTo>
                    <a:pt x="828" y="989"/>
                  </a:lnTo>
                  <a:lnTo>
                    <a:pt x="831" y="992"/>
                  </a:lnTo>
                  <a:lnTo>
                    <a:pt x="831" y="992"/>
                  </a:lnTo>
                  <a:lnTo>
                    <a:pt x="831" y="994"/>
                  </a:lnTo>
                  <a:lnTo>
                    <a:pt x="833" y="994"/>
                  </a:lnTo>
                  <a:lnTo>
                    <a:pt x="831" y="994"/>
                  </a:lnTo>
                  <a:lnTo>
                    <a:pt x="831" y="997"/>
                  </a:lnTo>
                  <a:lnTo>
                    <a:pt x="831" y="997"/>
                  </a:lnTo>
                  <a:lnTo>
                    <a:pt x="831" y="997"/>
                  </a:lnTo>
                  <a:lnTo>
                    <a:pt x="831" y="997"/>
                  </a:lnTo>
                  <a:lnTo>
                    <a:pt x="831" y="997"/>
                  </a:lnTo>
                  <a:lnTo>
                    <a:pt x="833" y="997"/>
                  </a:lnTo>
                  <a:lnTo>
                    <a:pt x="833" y="999"/>
                  </a:lnTo>
                  <a:lnTo>
                    <a:pt x="833" y="999"/>
                  </a:lnTo>
                  <a:lnTo>
                    <a:pt x="833" y="999"/>
                  </a:lnTo>
                  <a:lnTo>
                    <a:pt x="833" y="1001"/>
                  </a:lnTo>
                  <a:lnTo>
                    <a:pt x="833" y="1001"/>
                  </a:lnTo>
                  <a:lnTo>
                    <a:pt x="835" y="1001"/>
                  </a:lnTo>
                  <a:lnTo>
                    <a:pt x="835" y="1001"/>
                  </a:lnTo>
                  <a:lnTo>
                    <a:pt x="835" y="1001"/>
                  </a:lnTo>
                  <a:lnTo>
                    <a:pt x="838" y="1004"/>
                  </a:lnTo>
                  <a:lnTo>
                    <a:pt x="838" y="1006"/>
                  </a:lnTo>
                  <a:lnTo>
                    <a:pt x="838" y="1006"/>
                  </a:lnTo>
                  <a:lnTo>
                    <a:pt x="838" y="1008"/>
                  </a:lnTo>
                  <a:lnTo>
                    <a:pt x="838" y="1008"/>
                  </a:lnTo>
                  <a:lnTo>
                    <a:pt x="835" y="1008"/>
                  </a:lnTo>
                  <a:lnTo>
                    <a:pt x="838" y="1008"/>
                  </a:lnTo>
                  <a:lnTo>
                    <a:pt x="838" y="1008"/>
                  </a:lnTo>
                  <a:lnTo>
                    <a:pt x="835" y="1008"/>
                  </a:lnTo>
                  <a:lnTo>
                    <a:pt x="835" y="1008"/>
                  </a:lnTo>
                  <a:lnTo>
                    <a:pt x="835" y="1011"/>
                  </a:lnTo>
                  <a:lnTo>
                    <a:pt x="835" y="1011"/>
                  </a:lnTo>
                  <a:lnTo>
                    <a:pt x="835" y="1013"/>
                  </a:lnTo>
                  <a:lnTo>
                    <a:pt x="838" y="1013"/>
                  </a:lnTo>
                  <a:lnTo>
                    <a:pt x="838" y="1015"/>
                  </a:lnTo>
                  <a:lnTo>
                    <a:pt x="838" y="1015"/>
                  </a:lnTo>
                  <a:lnTo>
                    <a:pt x="838" y="1015"/>
                  </a:lnTo>
                  <a:lnTo>
                    <a:pt x="838" y="1018"/>
                  </a:lnTo>
                  <a:lnTo>
                    <a:pt x="838" y="1020"/>
                  </a:lnTo>
                  <a:lnTo>
                    <a:pt x="838" y="1020"/>
                  </a:lnTo>
                  <a:lnTo>
                    <a:pt x="838" y="1023"/>
                  </a:lnTo>
                  <a:lnTo>
                    <a:pt x="838" y="1023"/>
                  </a:lnTo>
                  <a:lnTo>
                    <a:pt x="838" y="1023"/>
                  </a:lnTo>
                  <a:lnTo>
                    <a:pt x="838" y="1023"/>
                  </a:lnTo>
                  <a:lnTo>
                    <a:pt x="838" y="1025"/>
                  </a:lnTo>
                  <a:lnTo>
                    <a:pt x="838" y="1025"/>
                  </a:lnTo>
                  <a:lnTo>
                    <a:pt x="838" y="1027"/>
                  </a:lnTo>
                  <a:lnTo>
                    <a:pt x="838" y="1027"/>
                  </a:lnTo>
                  <a:lnTo>
                    <a:pt x="838" y="1030"/>
                  </a:lnTo>
                  <a:lnTo>
                    <a:pt x="838" y="1030"/>
                  </a:lnTo>
                  <a:lnTo>
                    <a:pt x="838" y="1030"/>
                  </a:lnTo>
                  <a:lnTo>
                    <a:pt x="838" y="1032"/>
                  </a:lnTo>
                  <a:lnTo>
                    <a:pt x="840" y="1032"/>
                  </a:lnTo>
                  <a:lnTo>
                    <a:pt x="840" y="1034"/>
                  </a:lnTo>
                  <a:lnTo>
                    <a:pt x="840" y="1034"/>
                  </a:lnTo>
                  <a:lnTo>
                    <a:pt x="840" y="1034"/>
                  </a:lnTo>
                  <a:lnTo>
                    <a:pt x="850" y="1032"/>
                  </a:lnTo>
                  <a:lnTo>
                    <a:pt x="850" y="1032"/>
                  </a:lnTo>
                  <a:lnTo>
                    <a:pt x="842" y="1037"/>
                  </a:lnTo>
                  <a:lnTo>
                    <a:pt x="842" y="1037"/>
                  </a:lnTo>
                  <a:lnTo>
                    <a:pt x="840" y="1037"/>
                  </a:lnTo>
                  <a:lnTo>
                    <a:pt x="840" y="1037"/>
                  </a:lnTo>
                  <a:lnTo>
                    <a:pt x="838" y="1037"/>
                  </a:lnTo>
                  <a:lnTo>
                    <a:pt x="840" y="1039"/>
                  </a:lnTo>
                  <a:lnTo>
                    <a:pt x="842" y="1039"/>
                  </a:lnTo>
                  <a:lnTo>
                    <a:pt x="840" y="1042"/>
                  </a:lnTo>
                  <a:lnTo>
                    <a:pt x="840" y="1042"/>
                  </a:lnTo>
                  <a:lnTo>
                    <a:pt x="840" y="1042"/>
                  </a:lnTo>
                  <a:lnTo>
                    <a:pt x="840" y="1044"/>
                  </a:lnTo>
                  <a:lnTo>
                    <a:pt x="840" y="1044"/>
                  </a:lnTo>
                  <a:lnTo>
                    <a:pt x="840" y="1046"/>
                  </a:lnTo>
                  <a:lnTo>
                    <a:pt x="840" y="1046"/>
                  </a:lnTo>
                  <a:lnTo>
                    <a:pt x="840" y="1049"/>
                  </a:lnTo>
                  <a:lnTo>
                    <a:pt x="840" y="1049"/>
                  </a:lnTo>
                  <a:lnTo>
                    <a:pt x="842" y="1049"/>
                  </a:lnTo>
                  <a:lnTo>
                    <a:pt x="842" y="1049"/>
                  </a:lnTo>
                  <a:lnTo>
                    <a:pt x="840" y="1049"/>
                  </a:lnTo>
                  <a:lnTo>
                    <a:pt x="840" y="1051"/>
                  </a:lnTo>
                  <a:lnTo>
                    <a:pt x="842" y="1051"/>
                  </a:lnTo>
                  <a:lnTo>
                    <a:pt x="852" y="1046"/>
                  </a:lnTo>
                  <a:lnTo>
                    <a:pt x="857" y="1046"/>
                  </a:lnTo>
                  <a:lnTo>
                    <a:pt x="857" y="1044"/>
                  </a:lnTo>
                  <a:lnTo>
                    <a:pt x="857" y="1046"/>
                  </a:lnTo>
                  <a:lnTo>
                    <a:pt x="857" y="1044"/>
                  </a:lnTo>
                  <a:lnTo>
                    <a:pt x="864" y="1044"/>
                  </a:lnTo>
                  <a:lnTo>
                    <a:pt x="866" y="1046"/>
                  </a:lnTo>
                  <a:lnTo>
                    <a:pt x="868" y="1046"/>
                  </a:lnTo>
                  <a:lnTo>
                    <a:pt x="871" y="1046"/>
                  </a:lnTo>
                  <a:lnTo>
                    <a:pt x="871" y="1046"/>
                  </a:lnTo>
                  <a:lnTo>
                    <a:pt x="873" y="1046"/>
                  </a:lnTo>
                  <a:lnTo>
                    <a:pt x="873" y="1046"/>
                  </a:lnTo>
                  <a:lnTo>
                    <a:pt x="873" y="1046"/>
                  </a:lnTo>
                  <a:lnTo>
                    <a:pt x="873" y="1046"/>
                  </a:lnTo>
                  <a:lnTo>
                    <a:pt x="873" y="1046"/>
                  </a:lnTo>
                  <a:lnTo>
                    <a:pt x="873" y="1044"/>
                  </a:lnTo>
                  <a:lnTo>
                    <a:pt x="871" y="1044"/>
                  </a:lnTo>
                  <a:lnTo>
                    <a:pt x="873" y="1039"/>
                  </a:lnTo>
                  <a:lnTo>
                    <a:pt x="871" y="1039"/>
                  </a:lnTo>
                  <a:lnTo>
                    <a:pt x="871" y="1042"/>
                  </a:lnTo>
                  <a:lnTo>
                    <a:pt x="871" y="1042"/>
                  </a:lnTo>
                  <a:lnTo>
                    <a:pt x="871" y="1044"/>
                  </a:lnTo>
                  <a:lnTo>
                    <a:pt x="868" y="1044"/>
                  </a:lnTo>
                  <a:lnTo>
                    <a:pt x="868" y="1044"/>
                  </a:lnTo>
                  <a:lnTo>
                    <a:pt x="866" y="1044"/>
                  </a:lnTo>
                  <a:lnTo>
                    <a:pt x="866" y="1042"/>
                  </a:lnTo>
                  <a:lnTo>
                    <a:pt x="871" y="1039"/>
                  </a:lnTo>
                  <a:lnTo>
                    <a:pt x="871" y="1037"/>
                  </a:lnTo>
                  <a:lnTo>
                    <a:pt x="871" y="1037"/>
                  </a:lnTo>
                  <a:lnTo>
                    <a:pt x="871" y="1037"/>
                  </a:lnTo>
                  <a:lnTo>
                    <a:pt x="871" y="1037"/>
                  </a:lnTo>
                  <a:lnTo>
                    <a:pt x="871" y="1037"/>
                  </a:lnTo>
                  <a:lnTo>
                    <a:pt x="871" y="1037"/>
                  </a:lnTo>
                  <a:lnTo>
                    <a:pt x="871" y="1034"/>
                  </a:lnTo>
                  <a:lnTo>
                    <a:pt x="871" y="1034"/>
                  </a:lnTo>
                  <a:lnTo>
                    <a:pt x="871" y="1032"/>
                  </a:lnTo>
                  <a:lnTo>
                    <a:pt x="871" y="1032"/>
                  </a:lnTo>
                  <a:lnTo>
                    <a:pt x="871" y="1032"/>
                  </a:lnTo>
                  <a:lnTo>
                    <a:pt x="873" y="1027"/>
                  </a:lnTo>
                  <a:lnTo>
                    <a:pt x="873" y="1025"/>
                  </a:lnTo>
                  <a:lnTo>
                    <a:pt x="873" y="1025"/>
                  </a:lnTo>
                  <a:lnTo>
                    <a:pt x="873" y="1023"/>
                  </a:lnTo>
                  <a:lnTo>
                    <a:pt x="876" y="1023"/>
                  </a:lnTo>
                  <a:lnTo>
                    <a:pt x="876" y="1023"/>
                  </a:lnTo>
                  <a:lnTo>
                    <a:pt x="876" y="1020"/>
                  </a:lnTo>
                  <a:lnTo>
                    <a:pt x="876" y="1020"/>
                  </a:lnTo>
                  <a:lnTo>
                    <a:pt x="876" y="1018"/>
                  </a:lnTo>
                  <a:lnTo>
                    <a:pt x="878" y="1015"/>
                  </a:lnTo>
                  <a:lnTo>
                    <a:pt x="878" y="1015"/>
                  </a:lnTo>
                  <a:lnTo>
                    <a:pt x="880" y="1015"/>
                  </a:lnTo>
                  <a:lnTo>
                    <a:pt x="880" y="1013"/>
                  </a:lnTo>
                  <a:lnTo>
                    <a:pt x="883" y="1011"/>
                  </a:lnTo>
                  <a:lnTo>
                    <a:pt x="883" y="1008"/>
                  </a:lnTo>
                  <a:lnTo>
                    <a:pt x="883" y="1008"/>
                  </a:lnTo>
                  <a:lnTo>
                    <a:pt x="883" y="1006"/>
                  </a:lnTo>
                  <a:lnTo>
                    <a:pt x="883" y="1006"/>
                  </a:lnTo>
                  <a:lnTo>
                    <a:pt x="883" y="1006"/>
                  </a:lnTo>
                  <a:lnTo>
                    <a:pt x="885" y="1006"/>
                  </a:lnTo>
                  <a:lnTo>
                    <a:pt x="885" y="1006"/>
                  </a:lnTo>
                  <a:lnTo>
                    <a:pt x="885" y="1004"/>
                  </a:lnTo>
                  <a:lnTo>
                    <a:pt x="885" y="1004"/>
                  </a:lnTo>
                  <a:lnTo>
                    <a:pt x="885" y="1004"/>
                  </a:lnTo>
                  <a:lnTo>
                    <a:pt x="883" y="999"/>
                  </a:lnTo>
                  <a:lnTo>
                    <a:pt x="880" y="994"/>
                  </a:lnTo>
                  <a:lnTo>
                    <a:pt x="878" y="992"/>
                  </a:lnTo>
                  <a:lnTo>
                    <a:pt x="878" y="989"/>
                  </a:lnTo>
                  <a:lnTo>
                    <a:pt x="873" y="989"/>
                  </a:lnTo>
                  <a:lnTo>
                    <a:pt x="873" y="987"/>
                  </a:lnTo>
                  <a:lnTo>
                    <a:pt x="873" y="987"/>
                  </a:lnTo>
                  <a:lnTo>
                    <a:pt x="873" y="987"/>
                  </a:lnTo>
                  <a:lnTo>
                    <a:pt x="873" y="985"/>
                  </a:lnTo>
                  <a:lnTo>
                    <a:pt x="873" y="985"/>
                  </a:lnTo>
                  <a:lnTo>
                    <a:pt x="873" y="982"/>
                  </a:lnTo>
                  <a:lnTo>
                    <a:pt x="873" y="980"/>
                  </a:lnTo>
                  <a:lnTo>
                    <a:pt x="873" y="980"/>
                  </a:lnTo>
                  <a:lnTo>
                    <a:pt x="873" y="980"/>
                  </a:lnTo>
                  <a:lnTo>
                    <a:pt x="873" y="980"/>
                  </a:lnTo>
                  <a:lnTo>
                    <a:pt x="873" y="980"/>
                  </a:lnTo>
                  <a:lnTo>
                    <a:pt x="873" y="980"/>
                  </a:lnTo>
                  <a:lnTo>
                    <a:pt x="873" y="980"/>
                  </a:lnTo>
                  <a:lnTo>
                    <a:pt x="873" y="980"/>
                  </a:lnTo>
                  <a:lnTo>
                    <a:pt x="871" y="980"/>
                  </a:lnTo>
                  <a:lnTo>
                    <a:pt x="871" y="982"/>
                  </a:lnTo>
                  <a:lnTo>
                    <a:pt x="871" y="982"/>
                  </a:lnTo>
                  <a:lnTo>
                    <a:pt x="871" y="982"/>
                  </a:lnTo>
                  <a:lnTo>
                    <a:pt x="866" y="982"/>
                  </a:lnTo>
                  <a:lnTo>
                    <a:pt x="861" y="980"/>
                  </a:lnTo>
                  <a:lnTo>
                    <a:pt x="861" y="980"/>
                  </a:lnTo>
                  <a:lnTo>
                    <a:pt x="859" y="982"/>
                  </a:lnTo>
                  <a:lnTo>
                    <a:pt x="859" y="982"/>
                  </a:lnTo>
                  <a:lnTo>
                    <a:pt x="859" y="982"/>
                  </a:lnTo>
                  <a:lnTo>
                    <a:pt x="859" y="982"/>
                  </a:lnTo>
                  <a:lnTo>
                    <a:pt x="859" y="982"/>
                  </a:lnTo>
                  <a:lnTo>
                    <a:pt x="859" y="980"/>
                  </a:lnTo>
                  <a:lnTo>
                    <a:pt x="859" y="980"/>
                  </a:lnTo>
                  <a:lnTo>
                    <a:pt x="859" y="980"/>
                  </a:lnTo>
                  <a:lnTo>
                    <a:pt x="859" y="978"/>
                  </a:lnTo>
                  <a:lnTo>
                    <a:pt x="861" y="978"/>
                  </a:lnTo>
                  <a:lnTo>
                    <a:pt x="864" y="978"/>
                  </a:lnTo>
                  <a:lnTo>
                    <a:pt x="878" y="975"/>
                  </a:lnTo>
                  <a:lnTo>
                    <a:pt x="880" y="975"/>
                  </a:lnTo>
                  <a:lnTo>
                    <a:pt x="883" y="975"/>
                  </a:lnTo>
                  <a:lnTo>
                    <a:pt x="885" y="973"/>
                  </a:lnTo>
                  <a:lnTo>
                    <a:pt x="885" y="973"/>
                  </a:lnTo>
                  <a:lnTo>
                    <a:pt x="885" y="973"/>
                  </a:lnTo>
                  <a:lnTo>
                    <a:pt x="887" y="973"/>
                  </a:lnTo>
                  <a:lnTo>
                    <a:pt x="887" y="975"/>
                  </a:lnTo>
                  <a:lnTo>
                    <a:pt x="890" y="975"/>
                  </a:lnTo>
                  <a:lnTo>
                    <a:pt x="892" y="975"/>
                  </a:lnTo>
                  <a:lnTo>
                    <a:pt x="892" y="975"/>
                  </a:lnTo>
                  <a:lnTo>
                    <a:pt x="892" y="975"/>
                  </a:lnTo>
                  <a:lnTo>
                    <a:pt x="904" y="978"/>
                  </a:lnTo>
                  <a:lnTo>
                    <a:pt x="906" y="978"/>
                  </a:lnTo>
                  <a:lnTo>
                    <a:pt x="909" y="978"/>
                  </a:lnTo>
                  <a:lnTo>
                    <a:pt x="911" y="978"/>
                  </a:lnTo>
                  <a:lnTo>
                    <a:pt x="918" y="975"/>
                  </a:lnTo>
                  <a:lnTo>
                    <a:pt x="921" y="975"/>
                  </a:lnTo>
                  <a:lnTo>
                    <a:pt x="921" y="973"/>
                  </a:lnTo>
                  <a:lnTo>
                    <a:pt x="921" y="970"/>
                  </a:lnTo>
                  <a:lnTo>
                    <a:pt x="921" y="970"/>
                  </a:lnTo>
                  <a:lnTo>
                    <a:pt x="925" y="966"/>
                  </a:lnTo>
                  <a:lnTo>
                    <a:pt x="925" y="963"/>
                  </a:lnTo>
                  <a:lnTo>
                    <a:pt x="925" y="961"/>
                  </a:lnTo>
                  <a:lnTo>
                    <a:pt x="925" y="959"/>
                  </a:lnTo>
                  <a:lnTo>
                    <a:pt x="928" y="954"/>
                  </a:lnTo>
                  <a:lnTo>
                    <a:pt x="928" y="952"/>
                  </a:lnTo>
                  <a:lnTo>
                    <a:pt x="928" y="952"/>
                  </a:lnTo>
                  <a:lnTo>
                    <a:pt x="928" y="952"/>
                  </a:lnTo>
                  <a:lnTo>
                    <a:pt x="928" y="949"/>
                  </a:lnTo>
                  <a:lnTo>
                    <a:pt x="928" y="949"/>
                  </a:lnTo>
                  <a:lnTo>
                    <a:pt x="930" y="949"/>
                  </a:lnTo>
                  <a:lnTo>
                    <a:pt x="930" y="947"/>
                  </a:lnTo>
                  <a:lnTo>
                    <a:pt x="930" y="944"/>
                  </a:lnTo>
                  <a:lnTo>
                    <a:pt x="932" y="942"/>
                  </a:lnTo>
                  <a:lnTo>
                    <a:pt x="932" y="940"/>
                  </a:lnTo>
                  <a:lnTo>
                    <a:pt x="932" y="940"/>
                  </a:lnTo>
                  <a:lnTo>
                    <a:pt x="932" y="933"/>
                  </a:lnTo>
                  <a:lnTo>
                    <a:pt x="932" y="933"/>
                  </a:lnTo>
                  <a:lnTo>
                    <a:pt x="925" y="930"/>
                  </a:lnTo>
                  <a:lnTo>
                    <a:pt x="928" y="930"/>
                  </a:lnTo>
                  <a:lnTo>
                    <a:pt x="930" y="930"/>
                  </a:lnTo>
                  <a:lnTo>
                    <a:pt x="932" y="928"/>
                  </a:lnTo>
                  <a:lnTo>
                    <a:pt x="935" y="928"/>
                  </a:lnTo>
                  <a:lnTo>
                    <a:pt x="935" y="928"/>
                  </a:lnTo>
                  <a:lnTo>
                    <a:pt x="935" y="928"/>
                  </a:lnTo>
                  <a:lnTo>
                    <a:pt x="935" y="926"/>
                  </a:lnTo>
                  <a:lnTo>
                    <a:pt x="937" y="926"/>
                  </a:lnTo>
                  <a:lnTo>
                    <a:pt x="937" y="921"/>
                  </a:lnTo>
                  <a:lnTo>
                    <a:pt x="937" y="918"/>
                  </a:lnTo>
                  <a:lnTo>
                    <a:pt x="939" y="916"/>
                  </a:lnTo>
                  <a:lnTo>
                    <a:pt x="939" y="916"/>
                  </a:lnTo>
                  <a:lnTo>
                    <a:pt x="939" y="914"/>
                  </a:lnTo>
                  <a:lnTo>
                    <a:pt x="939" y="914"/>
                  </a:lnTo>
                  <a:lnTo>
                    <a:pt x="939" y="914"/>
                  </a:lnTo>
                  <a:lnTo>
                    <a:pt x="939" y="914"/>
                  </a:lnTo>
                  <a:lnTo>
                    <a:pt x="939" y="914"/>
                  </a:lnTo>
                  <a:lnTo>
                    <a:pt x="939" y="914"/>
                  </a:lnTo>
                  <a:lnTo>
                    <a:pt x="939" y="911"/>
                  </a:lnTo>
                  <a:lnTo>
                    <a:pt x="939" y="911"/>
                  </a:lnTo>
                  <a:lnTo>
                    <a:pt x="939" y="911"/>
                  </a:lnTo>
                  <a:lnTo>
                    <a:pt x="939" y="911"/>
                  </a:lnTo>
                  <a:lnTo>
                    <a:pt x="942" y="907"/>
                  </a:lnTo>
                  <a:lnTo>
                    <a:pt x="942" y="907"/>
                  </a:lnTo>
                  <a:lnTo>
                    <a:pt x="939" y="902"/>
                  </a:lnTo>
                  <a:lnTo>
                    <a:pt x="939" y="902"/>
                  </a:lnTo>
                  <a:lnTo>
                    <a:pt x="939" y="899"/>
                  </a:lnTo>
                  <a:lnTo>
                    <a:pt x="939" y="899"/>
                  </a:lnTo>
                  <a:lnTo>
                    <a:pt x="939" y="902"/>
                  </a:lnTo>
                  <a:lnTo>
                    <a:pt x="939" y="902"/>
                  </a:lnTo>
                  <a:lnTo>
                    <a:pt x="942" y="902"/>
                  </a:lnTo>
                  <a:lnTo>
                    <a:pt x="944" y="899"/>
                  </a:lnTo>
                  <a:lnTo>
                    <a:pt x="947" y="892"/>
                  </a:lnTo>
                  <a:lnTo>
                    <a:pt x="949" y="890"/>
                  </a:lnTo>
                  <a:lnTo>
                    <a:pt x="949" y="888"/>
                  </a:lnTo>
                  <a:lnTo>
                    <a:pt x="949" y="883"/>
                  </a:lnTo>
                  <a:lnTo>
                    <a:pt x="951" y="883"/>
                  </a:lnTo>
                  <a:lnTo>
                    <a:pt x="951" y="878"/>
                  </a:lnTo>
                  <a:lnTo>
                    <a:pt x="951" y="876"/>
                  </a:lnTo>
                  <a:lnTo>
                    <a:pt x="951" y="876"/>
                  </a:lnTo>
                  <a:lnTo>
                    <a:pt x="951" y="873"/>
                  </a:lnTo>
                  <a:lnTo>
                    <a:pt x="951" y="873"/>
                  </a:lnTo>
                  <a:lnTo>
                    <a:pt x="951" y="873"/>
                  </a:lnTo>
                  <a:lnTo>
                    <a:pt x="951" y="871"/>
                  </a:lnTo>
                  <a:close/>
                  <a:moveTo>
                    <a:pt x="840" y="1049"/>
                  </a:moveTo>
                  <a:lnTo>
                    <a:pt x="840" y="1051"/>
                  </a:lnTo>
                  <a:lnTo>
                    <a:pt x="840" y="1051"/>
                  </a:lnTo>
                  <a:lnTo>
                    <a:pt x="840" y="1051"/>
                  </a:lnTo>
                  <a:lnTo>
                    <a:pt x="840" y="1049"/>
                  </a:lnTo>
                  <a:lnTo>
                    <a:pt x="840" y="1049"/>
                  </a:lnTo>
                  <a:close/>
                  <a:moveTo>
                    <a:pt x="840" y="1063"/>
                  </a:moveTo>
                  <a:lnTo>
                    <a:pt x="838" y="1060"/>
                  </a:lnTo>
                  <a:lnTo>
                    <a:pt x="838" y="1060"/>
                  </a:lnTo>
                  <a:lnTo>
                    <a:pt x="838" y="1060"/>
                  </a:lnTo>
                  <a:lnTo>
                    <a:pt x="835" y="1060"/>
                  </a:lnTo>
                  <a:lnTo>
                    <a:pt x="835" y="1063"/>
                  </a:lnTo>
                  <a:lnTo>
                    <a:pt x="833" y="1063"/>
                  </a:lnTo>
                  <a:lnTo>
                    <a:pt x="833" y="1063"/>
                  </a:lnTo>
                  <a:lnTo>
                    <a:pt x="833" y="1065"/>
                  </a:lnTo>
                  <a:lnTo>
                    <a:pt x="833" y="1065"/>
                  </a:lnTo>
                  <a:lnTo>
                    <a:pt x="833" y="1065"/>
                  </a:lnTo>
                  <a:lnTo>
                    <a:pt x="833" y="1065"/>
                  </a:lnTo>
                  <a:lnTo>
                    <a:pt x="833" y="1065"/>
                  </a:lnTo>
                  <a:lnTo>
                    <a:pt x="835" y="1065"/>
                  </a:lnTo>
                  <a:lnTo>
                    <a:pt x="835" y="1065"/>
                  </a:lnTo>
                  <a:lnTo>
                    <a:pt x="835" y="1065"/>
                  </a:lnTo>
                  <a:lnTo>
                    <a:pt x="835" y="1068"/>
                  </a:lnTo>
                  <a:lnTo>
                    <a:pt x="833" y="1070"/>
                  </a:lnTo>
                  <a:lnTo>
                    <a:pt x="833" y="1070"/>
                  </a:lnTo>
                  <a:lnTo>
                    <a:pt x="835" y="1072"/>
                  </a:lnTo>
                  <a:lnTo>
                    <a:pt x="835" y="1072"/>
                  </a:lnTo>
                  <a:lnTo>
                    <a:pt x="838" y="1070"/>
                  </a:lnTo>
                  <a:lnTo>
                    <a:pt x="838" y="1070"/>
                  </a:lnTo>
                  <a:lnTo>
                    <a:pt x="838" y="1070"/>
                  </a:lnTo>
                  <a:lnTo>
                    <a:pt x="838" y="1070"/>
                  </a:lnTo>
                  <a:lnTo>
                    <a:pt x="838" y="1068"/>
                  </a:lnTo>
                  <a:lnTo>
                    <a:pt x="840" y="1063"/>
                  </a:lnTo>
                  <a:close/>
                  <a:moveTo>
                    <a:pt x="738" y="1401"/>
                  </a:moveTo>
                  <a:lnTo>
                    <a:pt x="738" y="1399"/>
                  </a:lnTo>
                  <a:lnTo>
                    <a:pt x="736" y="1399"/>
                  </a:lnTo>
                  <a:lnTo>
                    <a:pt x="734" y="1401"/>
                  </a:lnTo>
                  <a:lnTo>
                    <a:pt x="734" y="1399"/>
                  </a:lnTo>
                  <a:lnTo>
                    <a:pt x="734" y="1401"/>
                  </a:lnTo>
                  <a:lnTo>
                    <a:pt x="734" y="1401"/>
                  </a:lnTo>
                  <a:lnTo>
                    <a:pt x="736" y="1404"/>
                  </a:lnTo>
                  <a:lnTo>
                    <a:pt x="736" y="1404"/>
                  </a:lnTo>
                  <a:lnTo>
                    <a:pt x="736" y="1404"/>
                  </a:lnTo>
                  <a:lnTo>
                    <a:pt x="736" y="1406"/>
                  </a:lnTo>
                  <a:lnTo>
                    <a:pt x="736" y="1406"/>
                  </a:lnTo>
                  <a:lnTo>
                    <a:pt x="738" y="1406"/>
                  </a:lnTo>
                  <a:lnTo>
                    <a:pt x="738" y="1404"/>
                  </a:lnTo>
                  <a:lnTo>
                    <a:pt x="738" y="1404"/>
                  </a:lnTo>
                  <a:lnTo>
                    <a:pt x="738" y="1404"/>
                  </a:lnTo>
                  <a:lnTo>
                    <a:pt x="738" y="1401"/>
                  </a:lnTo>
                  <a:lnTo>
                    <a:pt x="738" y="1401"/>
                  </a:lnTo>
                  <a:close/>
                  <a:moveTo>
                    <a:pt x="819" y="973"/>
                  </a:moveTo>
                  <a:lnTo>
                    <a:pt x="816" y="970"/>
                  </a:lnTo>
                  <a:lnTo>
                    <a:pt x="816" y="970"/>
                  </a:lnTo>
                  <a:lnTo>
                    <a:pt x="816" y="973"/>
                  </a:lnTo>
                  <a:lnTo>
                    <a:pt x="816" y="978"/>
                  </a:lnTo>
                  <a:lnTo>
                    <a:pt x="819" y="978"/>
                  </a:lnTo>
                  <a:lnTo>
                    <a:pt x="819" y="978"/>
                  </a:lnTo>
                  <a:lnTo>
                    <a:pt x="819" y="978"/>
                  </a:lnTo>
                  <a:lnTo>
                    <a:pt x="819" y="978"/>
                  </a:lnTo>
                  <a:lnTo>
                    <a:pt x="819" y="975"/>
                  </a:lnTo>
                  <a:lnTo>
                    <a:pt x="819" y="975"/>
                  </a:lnTo>
                  <a:lnTo>
                    <a:pt x="819" y="973"/>
                  </a:lnTo>
                  <a:lnTo>
                    <a:pt x="819" y="973"/>
                  </a:lnTo>
                  <a:close/>
                  <a:moveTo>
                    <a:pt x="679" y="1202"/>
                  </a:moveTo>
                  <a:lnTo>
                    <a:pt x="679" y="1200"/>
                  </a:lnTo>
                  <a:lnTo>
                    <a:pt x="679" y="1200"/>
                  </a:lnTo>
                  <a:lnTo>
                    <a:pt x="679" y="1200"/>
                  </a:lnTo>
                  <a:lnTo>
                    <a:pt x="677" y="1200"/>
                  </a:lnTo>
                  <a:lnTo>
                    <a:pt x="677" y="1200"/>
                  </a:lnTo>
                  <a:lnTo>
                    <a:pt x="674" y="1200"/>
                  </a:lnTo>
                  <a:lnTo>
                    <a:pt x="674" y="1200"/>
                  </a:lnTo>
                  <a:lnTo>
                    <a:pt x="674" y="1200"/>
                  </a:lnTo>
                  <a:lnTo>
                    <a:pt x="674" y="1202"/>
                  </a:lnTo>
                  <a:lnTo>
                    <a:pt x="674" y="1202"/>
                  </a:lnTo>
                  <a:lnTo>
                    <a:pt x="677" y="1205"/>
                  </a:lnTo>
                  <a:lnTo>
                    <a:pt x="677" y="1205"/>
                  </a:lnTo>
                  <a:lnTo>
                    <a:pt x="677" y="1205"/>
                  </a:lnTo>
                  <a:lnTo>
                    <a:pt x="679" y="1205"/>
                  </a:lnTo>
                  <a:lnTo>
                    <a:pt x="677" y="1205"/>
                  </a:lnTo>
                  <a:lnTo>
                    <a:pt x="677" y="1205"/>
                  </a:lnTo>
                  <a:lnTo>
                    <a:pt x="677" y="1202"/>
                  </a:lnTo>
                  <a:lnTo>
                    <a:pt x="677" y="1202"/>
                  </a:lnTo>
                  <a:lnTo>
                    <a:pt x="679" y="1202"/>
                  </a:lnTo>
                  <a:close/>
                  <a:moveTo>
                    <a:pt x="805" y="1013"/>
                  </a:moveTo>
                  <a:lnTo>
                    <a:pt x="805" y="1011"/>
                  </a:lnTo>
                  <a:lnTo>
                    <a:pt x="805" y="1011"/>
                  </a:lnTo>
                  <a:lnTo>
                    <a:pt x="805" y="1008"/>
                  </a:lnTo>
                  <a:lnTo>
                    <a:pt x="805" y="1006"/>
                  </a:lnTo>
                  <a:lnTo>
                    <a:pt x="805" y="1006"/>
                  </a:lnTo>
                  <a:lnTo>
                    <a:pt x="805" y="1004"/>
                  </a:lnTo>
                  <a:lnTo>
                    <a:pt x="802" y="1004"/>
                  </a:lnTo>
                  <a:lnTo>
                    <a:pt x="802" y="1004"/>
                  </a:lnTo>
                  <a:lnTo>
                    <a:pt x="802" y="1001"/>
                  </a:lnTo>
                  <a:lnTo>
                    <a:pt x="802" y="1001"/>
                  </a:lnTo>
                  <a:lnTo>
                    <a:pt x="802" y="1001"/>
                  </a:lnTo>
                  <a:lnTo>
                    <a:pt x="802" y="1001"/>
                  </a:lnTo>
                  <a:lnTo>
                    <a:pt x="802" y="1001"/>
                  </a:lnTo>
                  <a:lnTo>
                    <a:pt x="802" y="1001"/>
                  </a:lnTo>
                  <a:lnTo>
                    <a:pt x="802" y="1001"/>
                  </a:lnTo>
                  <a:lnTo>
                    <a:pt x="802" y="999"/>
                  </a:lnTo>
                  <a:lnTo>
                    <a:pt x="802" y="999"/>
                  </a:lnTo>
                  <a:lnTo>
                    <a:pt x="800" y="997"/>
                  </a:lnTo>
                  <a:lnTo>
                    <a:pt x="800" y="994"/>
                  </a:lnTo>
                  <a:lnTo>
                    <a:pt x="800" y="994"/>
                  </a:lnTo>
                  <a:lnTo>
                    <a:pt x="798" y="989"/>
                  </a:lnTo>
                  <a:lnTo>
                    <a:pt x="795" y="989"/>
                  </a:lnTo>
                  <a:lnTo>
                    <a:pt x="798" y="987"/>
                  </a:lnTo>
                  <a:lnTo>
                    <a:pt x="798" y="987"/>
                  </a:lnTo>
                  <a:lnTo>
                    <a:pt x="798" y="987"/>
                  </a:lnTo>
                  <a:lnTo>
                    <a:pt x="798" y="985"/>
                  </a:lnTo>
                  <a:lnTo>
                    <a:pt x="798" y="985"/>
                  </a:lnTo>
                  <a:lnTo>
                    <a:pt x="798" y="985"/>
                  </a:lnTo>
                  <a:lnTo>
                    <a:pt x="795" y="985"/>
                  </a:lnTo>
                  <a:lnTo>
                    <a:pt x="795" y="985"/>
                  </a:lnTo>
                  <a:lnTo>
                    <a:pt x="795" y="985"/>
                  </a:lnTo>
                  <a:lnTo>
                    <a:pt x="795" y="987"/>
                  </a:lnTo>
                  <a:lnTo>
                    <a:pt x="795" y="987"/>
                  </a:lnTo>
                  <a:lnTo>
                    <a:pt x="793" y="987"/>
                  </a:lnTo>
                  <a:lnTo>
                    <a:pt x="788" y="992"/>
                  </a:lnTo>
                  <a:lnTo>
                    <a:pt x="783" y="997"/>
                  </a:lnTo>
                  <a:lnTo>
                    <a:pt x="783" y="997"/>
                  </a:lnTo>
                  <a:lnTo>
                    <a:pt x="781" y="997"/>
                  </a:lnTo>
                  <a:lnTo>
                    <a:pt x="781" y="997"/>
                  </a:lnTo>
                  <a:lnTo>
                    <a:pt x="781" y="994"/>
                  </a:lnTo>
                  <a:lnTo>
                    <a:pt x="781" y="994"/>
                  </a:lnTo>
                  <a:lnTo>
                    <a:pt x="781" y="994"/>
                  </a:lnTo>
                  <a:lnTo>
                    <a:pt x="781" y="994"/>
                  </a:lnTo>
                  <a:lnTo>
                    <a:pt x="781" y="994"/>
                  </a:lnTo>
                  <a:lnTo>
                    <a:pt x="781" y="994"/>
                  </a:lnTo>
                  <a:lnTo>
                    <a:pt x="781" y="994"/>
                  </a:lnTo>
                  <a:lnTo>
                    <a:pt x="781" y="992"/>
                  </a:lnTo>
                  <a:lnTo>
                    <a:pt x="781" y="989"/>
                  </a:lnTo>
                  <a:lnTo>
                    <a:pt x="781" y="989"/>
                  </a:lnTo>
                  <a:lnTo>
                    <a:pt x="783" y="987"/>
                  </a:lnTo>
                  <a:lnTo>
                    <a:pt x="783" y="987"/>
                  </a:lnTo>
                  <a:lnTo>
                    <a:pt x="783" y="985"/>
                  </a:lnTo>
                  <a:lnTo>
                    <a:pt x="783" y="982"/>
                  </a:lnTo>
                  <a:lnTo>
                    <a:pt x="781" y="982"/>
                  </a:lnTo>
                  <a:lnTo>
                    <a:pt x="781" y="982"/>
                  </a:lnTo>
                  <a:lnTo>
                    <a:pt x="781" y="982"/>
                  </a:lnTo>
                  <a:lnTo>
                    <a:pt x="781" y="982"/>
                  </a:lnTo>
                  <a:lnTo>
                    <a:pt x="781" y="980"/>
                  </a:lnTo>
                  <a:lnTo>
                    <a:pt x="779" y="980"/>
                  </a:lnTo>
                  <a:lnTo>
                    <a:pt x="779" y="978"/>
                  </a:lnTo>
                  <a:lnTo>
                    <a:pt x="779" y="978"/>
                  </a:lnTo>
                  <a:lnTo>
                    <a:pt x="776" y="975"/>
                  </a:lnTo>
                  <a:lnTo>
                    <a:pt x="774" y="975"/>
                  </a:lnTo>
                  <a:lnTo>
                    <a:pt x="774" y="975"/>
                  </a:lnTo>
                  <a:lnTo>
                    <a:pt x="776" y="973"/>
                  </a:lnTo>
                  <a:lnTo>
                    <a:pt x="776" y="973"/>
                  </a:lnTo>
                  <a:lnTo>
                    <a:pt x="776" y="973"/>
                  </a:lnTo>
                  <a:lnTo>
                    <a:pt x="776" y="970"/>
                  </a:lnTo>
                  <a:lnTo>
                    <a:pt x="776" y="970"/>
                  </a:lnTo>
                  <a:lnTo>
                    <a:pt x="776" y="968"/>
                  </a:lnTo>
                  <a:lnTo>
                    <a:pt x="776" y="968"/>
                  </a:lnTo>
                  <a:lnTo>
                    <a:pt x="779" y="968"/>
                  </a:lnTo>
                  <a:lnTo>
                    <a:pt x="776" y="966"/>
                  </a:lnTo>
                  <a:lnTo>
                    <a:pt x="764" y="961"/>
                  </a:lnTo>
                  <a:lnTo>
                    <a:pt x="760" y="961"/>
                  </a:lnTo>
                  <a:lnTo>
                    <a:pt x="760" y="959"/>
                  </a:lnTo>
                  <a:lnTo>
                    <a:pt x="757" y="959"/>
                  </a:lnTo>
                  <a:lnTo>
                    <a:pt x="755" y="961"/>
                  </a:lnTo>
                  <a:lnTo>
                    <a:pt x="755" y="961"/>
                  </a:lnTo>
                  <a:lnTo>
                    <a:pt x="755" y="961"/>
                  </a:lnTo>
                  <a:lnTo>
                    <a:pt x="755" y="961"/>
                  </a:lnTo>
                  <a:lnTo>
                    <a:pt x="753" y="963"/>
                  </a:lnTo>
                  <a:lnTo>
                    <a:pt x="750" y="963"/>
                  </a:lnTo>
                  <a:lnTo>
                    <a:pt x="750" y="966"/>
                  </a:lnTo>
                  <a:lnTo>
                    <a:pt x="748" y="968"/>
                  </a:lnTo>
                  <a:lnTo>
                    <a:pt x="745" y="970"/>
                  </a:lnTo>
                  <a:lnTo>
                    <a:pt x="745" y="973"/>
                  </a:lnTo>
                  <a:lnTo>
                    <a:pt x="745" y="973"/>
                  </a:lnTo>
                  <a:lnTo>
                    <a:pt x="745" y="973"/>
                  </a:lnTo>
                  <a:lnTo>
                    <a:pt x="745" y="975"/>
                  </a:lnTo>
                  <a:lnTo>
                    <a:pt x="745" y="975"/>
                  </a:lnTo>
                  <a:lnTo>
                    <a:pt x="745" y="975"/>
                  </a:lnTo>
                  <a:lnTo>
                    <a:pt x="745" y="975"/>
                  </a:lnTo>
                  <a:lnTo>
                    <a:pt x="745" y="973"/>
                  </a:lnTo>
                  <a:lnTo>
                    <a:pt x="743" y="970"/>
                  </a:lnTo>
                  <a:lnTo>
                    <a:pt x="745" y="970"/>
                  </a:lnTo>
                  <a:lnTo>
                    <a:pt x="745" y="970"/>
                  </a:lnTo>
                  <a:lnTo>
                    <a:pt x="745" y="968"/>
                  </a:lnTo>
                  <a:lnTo>
                    <a:pt x="745" y="968"/>
                  </a:lnTo>
                  <a:lnTo>
                    <a:pt x="743" y="968"/>
                  </a:lnTo>
                  <a:lnTo>
                    <a:pt x="743" y="966"/>
                  </a:lnTo>
                  <a:lnTo>
                    <a:pt x="745" y="966"/>
                  </a:lnTo>
                  <a:lnTo>
                    <a:pt x="743" y="963"/>
                  </a:lnTo>
                  <a:lnTo>
                    <a:pt x="743" y="963"/>
                  </a:lnTo>
                  <a:lnTo>
                    <a:pt x="743" y="963"/>
                  </a:lnTo>
                  <a:lnTo>
                    <a:pt x="743" y="963"/>
                  </a:lnTo>
                  <a:lnTo>
                    <a:pt x="745" y="961"/>
                  </a:lnTo>
                  <a:lnTo>
                    <a:pt x="748" y="961"/>
                  </a:lnTo>
                  <a:lnTo>
                    <a:pt x="750" y="956"/>
                  </a:lnTo>
                  <a:lnTo>
                    <a:pt x="750" y="954"/>
                  </a:lnTo>
                  <a:lnTo>
                    <a:pt x="760" y="942"/>
                  </a:lnTo>
                  <a:lnTo>
                    <a:pt x="760" y="942"/>
                  </a:lnTo>
                  <a:lnTo>
                    <a:pt x="760" y="942"/>
                  </a:lnTo>
                  <a:lnTo>
                    <a:pt x="760" y="940"/>
                  </a:lnTo>
                  <a:lnTo>
                    <a:pt x="760" y="940"/>
                  </a:lnTo>
                  <a:lnTo>
                    <a:pt x="760" y="940"/>
                  </a:lnTo>
                  <a:lnTo>
                    <a:pt x="762" y="937"/>
                  </a:lnTo>
                  <a:lnTo>
                    <a:pt x="764" y="937"/>
                  </a:lnTo>
                  <a:lnTo>
                    <a:pt x="764" y="935"/>
                  </a:lnTo>
                  <a:lnTo>
                    <a:pt x="764" y="935"/>
                  </a:lnTo>
                  <a:lnTo>
                    <a:pt x="767" y="935"/>
                  </a:lnTo>
                  <a:lnTo>
                    <a:pt x="774" y="930"/>
                  </a:lnTo>
                  <a:lnTo>
                    <a:pt x="774" y="930"/>
                  </a:lnTo>
                  <a:lnTo>
                    <a:pt x="776" y="933"/>
                  </a:lnTo>
                  <a:lnTo>
                    <a:pt x="776" y="933"/>
                  </a:lnTo>
                  <a:lnTo>
                    <a:pt x="776" y="930"/>
                  </a:lnTo>
                  <a:lnTo>
                    <a:pt x="776" y="930"/>
                  </a:lnTo>
                  <a:lnTo>
                    <a:pt x="779" y="928"/>
                  </a:lnTo>
                  <a:lnTo>
                    <a:pt x="779" y="928"/>
                  </a:lnTo>
                  <a:lnTo>
                    <a:pt x="779" y="928"/>
                  </a:lnTo>
                  <a:lnTo>
                    <a:pt x="776" y="928"/>
                  </a:lnTo>
                  <a:lnTo>
                    <a:pt x="776" y="928"/>
                  </a:lnTo>
                  <a:lnTo>
                    <a:pt x="776" y="928"/>
                  </a:lnTo>
                  <a:lnTo>
                    <a:pt x="776" y="926"/>
                  </a:lnTo>
                  <a:lnTo>
                    <a:pt x="776" y="926"/>
                  </a:lnTo>
                  <a:lnTo>
                    <a:pt x="774" y="926"/>
                  </a:lnTo>
                  <a:lnTo>
                    <a:pt x="776" y="923"/>
                  </a:lnTo>
                  <a:lnTo>
                    <a:pt x="776" y="923"/>
                  </a:lnTo>
                  <a:lnTo>
                    <a:pt x="776" y="921"/>
                  </a:lnTo>
                  <a:lnTo>
                    <a:pt x="776" y="921"/>
                  </a:lnTo>
                  <a:lnTo>
                    <a:pt x="771" y="921"/>
                  </a:lnTo>
                  <a:lnTo>
                    <a:pt x="771" y="921"/>
                  </a:lnTo>
                  <a:lnTo>
                    <a:pt x="771" y="921"/>
                  </a:lnTo>
                  <a:lnTo>
                    <a:pt x="771" y="921"/>
                  </a:lnTo>
                  <a:lnTo>
                    <a:pt x="769" y="918"/>
                  </a:lnTo>
                  <a:lnTo>
                    <a:pt x="769" y="921"/>
                  </a:lnTo>
                  <a:lnTo>
                    <a:pt x="767" y="923"/>
                  </a:lnTo>
                  <a:lnTo>
                    <a:pt x="767" y="923"/>
                  </a:lnTo>
                  <a:lnTo>
                    <a:pt x="764" y="923"/>
                  </a:lnTo>
                  <a:lnTo>
                    <a:pt x="764" y="923"/>
                  </a:lnTo>
                  <a:lnTo>
                    <a:pt x="764" y="923"/>
                  </a:lnTo>
                  <a:lnTo>
                    <a:pt x="764" y="921"/>
                  </a:lnTo>
                  <a:lnTo>
                    <a:pt x="764" y="921"/>
                  </a:lnTo>
                  <a:lnTo>
                    <a:pt x="764" y="921"/>
                  </a:lnTo>
                  <a:lnTo>
                    <a:pt x="764" y="921"/>
                  </a:lnTo>
                  <a:lnTo>
                    <a:pt x="764" y="921"/>
                  </a:lnTo>
                  <a:lnTo>
                    <a:pt x="764" y="918"/>
                  </a:lnTo>
                  <a:lnTo>
                    <a:pt x="764" y="918"/>
                  </a:lnTo>
                  <a:lnTo>
                    <a:pt x="764" y="916"/>
                  </a:lnTo>
                  <a:lnTo>
                    <a:pt x="764" y="916"/>
                  </a:lnTo>
                  <a:lnTo>
                    <a:pt x="764" y="916"/>
                  </a:lnTo>
                  <a:lnTo>
                    <a:pt x="769" y="918"/>
                  </a:lnTo>
                  <a:lnTo>
                    <a:pt x="769" y="916"/>
                  </a:lnTo>
                  <a:lnTo>
                    <a:pt x="769" y="916"/>
                  </a:lnTo>
                  <a:lnTo>
                    <a:pt x="769" y="914"/>
                  </a:lnTo>
                  <a:lnTo>
                    <a:pt x="769" y="914"/>
                  </a:lnTo>
                  <a:lnTo>
                    <a:pt x="769" y="911"/>
                  </a:lnTo>
                  <a:lnTo>
                    <a:pt x="769" y="911"/>
                  </a:lnTo>
                  <a:lnTo>
                    <a:pt x="774" y="914"/>
                  </a:lnTo>
                  <a:lnTo>
                    <a:pt x="776" y="914"/>
                  </a:lnTo>
                  <a:lnTo>
                    <a:pt x="776" y="914"/>
                  </a:lnTo>
                  <a:lnTo>
                    <a:pt x="776" y="911"/>
                  </a:lnTo>
                  <a:lnTo>
                    <a:pt x="781" y="909"/>
                  </a:lnTo>
                  <a:lnTo>
                    <a:pt x="781" y="907"/>
                  </a:lnTo>
                  <a:lnTo>
                    <a:pt x="781" y="904"/>
                  </a:lnTo>
                  <a:lnTo>
                    <a:pt x="781" y="902"/>
                  </a:lnTo>
                  <a:lnTo>
                    <a:pt x="781" y="902"/>
                  </a:lnTo>
                  <a:lnTo>
                    <a:pt x="781" y="899"/>
                  </a:lnTo>
                  <a:lnTo>
                    <a:pt x="781" y="897"/>
                  </a:lnTo>
                  <a:lnTo>
                    <a:pt x="781" y="897"/>
                  </a:lnTo>
                  <a:lnTo>
                    <a:pt x="779" y="897"/>
                  </a:lnTo>
                  <a:lnTo>
                    <a:pt x="779" y="895"/>
                  </a:lnTo>
                  <a:lnTo>
                    <a:pt x="776" y="890"/>
                  </a:lnTo>
                  <a:lnTo>
                    <a:pt x="774" y="888"/>
                  </a:lnTo>
                  <a:lnTo>
                    <a:pt x="774" y="888"/>
                  </a:lnTo>
                  <a:lnTo>
                    <a:pt x="767" y="888"/>
                  </a:lnTo>
                  <a:lnTo>
                    <a:pt x="764" y="885"/>
                  </a:lnTo>
                  <a:lnTo>
                    <a:pt x="764" y="885"/>
                  </a:lnTo>
                  <a:lnTo>
                    <a:pt x="762" y="885"/>
                  </a:lnTo>
                  <a:lnTo>
                    <a:pt x="760" y="888"/>
                  </a:lnTo>
                  <a:lnTo>
                    <a:pt x="760" y="888"/>
                  </a:lnTo>
                  <a:lnTo>
                    <a:pt x="757" y="888"/>
                  </a:lnTo>
                  <a:lnTo>
                    <a:pt x="760" y="885"/>
                  </a:lnTo>
                  <a:lnTo>
                    <a:pt x="760" y="885"/>
                  </a:lnTo>
                  <a:lnTo>
                    <a:pt x="760" y="883"/>
                  </a:lnTo>
                  <a:lnTo>
                    <a:pt x="760" y="883"/>
                  </a:lnTo>
                  <a:lnTo>
                    <a:pt x="757" y="885"/>
                  </a:lnTo>
                  <a:lnTo>
                    <a:pt x="757" y="885"/>
                  </a:lnTo>
                  <a:lnTo>
                    <a:pt x="755" y="885"/>
                  </a:lnTo>
                  <a:lnTo>
                    <a:pt x="755" y="888"/>
                  </a:lnTo>
                  <a:lnTo>
                    <a:pt x="755" y="890"/>
                  </a:lnTo>
                  <a:lnTo>
                    <a:pt x="753" y="890"/>
                  </a:lnTo>
                  <a:lnTo>
                    <a:pt x="753" y="892"/>
                  </a:lnTo>
                  <a:lnTo>
                    <a:pt x="741" y="895"/>
                  </a:lnTo>
                  <a:lnTo>
                    <a:pt x="738" y="895"/>
                  </a:lnTo>
                  <a:lnTo>
                    <a:pt x="736" y="895"/>
                  </a:lnTo>
                  <a:lnTo>
                    <a:pt x="736" y="897"/>
                  </a:lnTo>
                  <a:lnTo>
                    <a:pt x="736" y="897"/>
                  </a:lnTo>
                  <a:lnTo>
                    <a:pt x="736" y="897"/>
                  </a:lnTo>
                  <a:lnTo>
                    <a:pt x="734" y="897"/>
                  </a:lnTo>
                  <a:lnTo>
                    <a:pt x="734" y="897"/>
                  </a:lnTo>
                  <a:lnTo>
                    <a:pt x="734" y="899"/>
                  </a:lnTo>
                  <a:lnTo>
                    <a:pt x="734" y="899"/>
                  </a:lnTo>
                  <a:lnTo>
                    <a:pt x="731" y="897"/>
                  </a:lnTo>
                  <a:lnTo>
                    <a:pt x="731" y="897"/>
                  </a:lnTo>
                  <a:lnTo>
                    <a:pt x="727" y="899"/>
                  </a:lnTo>
                  <a:lnTo>
                    <a:pt x="724" y="897"/>
                  </a:lnTo>
                  <a:lnTo>
                    <a:pt x="724" y="899"/>
                  </a:lnTo>
                  <a:lnTo>
                    <a:pt x="724" y="899"/>
                  </a:lnTo>
                  <a:lnTo>
                    <a:pt x="724" y="899"/>
                  </a:lnTo>
                  <a:lnTo>
                    <a:pt x="724" y="902"/>
                  </a:lnTo>
                  <a:lnTo>
                    <a:pt x="724" y="904"/>
                  </a:lnTo>
                  <a:lnTo>
                    <a:pt x="724" y="904"/>
                  </a:lnTo>
                  <a:lnTo>
                    <a:pt x="724" y="904"/>
                  </a:lnTo>
                  <a:lnTo>
                    <a:pt x="722" y="904"/>
                  </a:lnTo>
                  <a:lnTo>
                    <a:pt x="722" y="904"/>
                  </a:lnTo>
                  <a:lnTo>
                    <a:pt x="722" y="902"/>
                  </a:lnTo>
                  <a:lnTo>
                    <a:pt x="722" y="902"/>
                  </a:lnTo>
                  <a:lnTo>
                    <a:pt x="722" y="902"/>
                  </a:lnTo>
                  <a:lnTo>
                    <a:pt x="722" y="899"/>
                  </a:lnTo>
                  <a:lnTo>
                    <a:pt x="722" y="899"/>
                  </a:lnTo>
                  <a:lnTo>
                    <a:pt x="719" y="897"/>
                  </a:lnTo>
                  <a:lnTo>
                    <a:pt x="717" y="895"/>
                  </a:lnTo>
                  <a:lnTo>
                    <a:pt x="717" y="895"/>
                  </a:lnTo>
                  <a:lnTo>
                    <a:pt x="717" y="895"/>
                  </a:lnTo>
                  <a:lnTo>
                    <a:pt x="717" y="895"/>
                  </a:lnTo>
                  <a:lnTo>
                    <a:pt x="715" y="892"/>
                  </a:lnTo>
                  <a:lnTo>
                    <a:pt x="715" y="892"/>
                  </a:lnTo>
                  <a:lnTo>
                    <a:pt x="715" y="892"/>
                  </a:lnTo>
                  <a:lnTo>
                    <a:pt x="710" y="890"/>
                  </a:lnTo>
                  <a:lnTo>
                    <a:pt x="710" y="890"/>
                  </a:lnTo>
                  <a:lnTo>
                    <a:pt x="708" y="888"/>
                  </a:lnTo>
                  <a:lnTo>
                    <a:pt x="708" y="888"/>
                  </a:lnTo>
                  <a:lnTo>
                    <a:pt x="708" y="888"/>
                  </a:lnTo>
                  <a:lnTo>
                    <a:pt x="708" y="888"/>
                  </a:lnTo>
                  <a:lnTo>
                    <a:pt x="705" y="885"/>
                  </a:lnTo>
                  <a:lnTo>
                    <a:pt x="705" y="885"/>
                  </a:lnTo>
                  <a:lnTo>
                    <a:pt x="705" y="885"/>
                  </a:lnTo>
                  <a:lnTo>
                    <a:pt x="708" y="883"/>
                  </a:lnTo>
                  <a:lnTo>
                    <a:pt x="708" y="883"/>
                  </a:lnTo>
                  <a:lnTo>
                    <a:pt x="708" y="883"/>
                  </a:lnTo>
                  <a:lnTo>
                    <a:pt x="703" y="881"/>
                  </a:lnTo>
                  <a:lnTo>
                    <a:pt x="701" y="881"/>
                  </a:lnTo>
                  <a:lnTo>
                    <a:pt x="701" y="881"/>
                  </a:lnTo>
                  <a:lnTo>
                    <a:pt x="698" y="883"/>
                  </a:lnTo>
                  <a:lnTo>
                    <a:pt x="698" y="883"/>
                  </a:lnTo>
                  <a:lnTo>
                    <a:pt x="696" y="883"/>
                  </a:lnTo>
                  <a:lnTo>
                    <a:pt x="696" y="885"/>
                  </a:lnTo>
                  <a:lnTo>
                    <a:pt x="696" y="885"/>
                  </a:lnTo>
                  <a:lnTo>
                    <a:pt x="693" y="890"/>
                  </a:lnTo>
                  <a:lnTo>
                    <a:pt x="696" y="890"/>
                  </a:lnTo>
                  <a:lnTo>
                    <a:pt x="696" y="890"/>
                  </a:lnTo>
                  <a:lnTo>
                    <a:pt x="696" y="890"/>
                  </a:lnTo>
                  <a:lnTo>
                    <a:pt x="696" y="890"/>
                  </a:lnTo>
                  <a:lnTo>
                    <a:pt x="696" y="890"/>
                  </a:lnTo>
                  <a:lnTo>
                    <a:pt x="696" y="890"/>
                  </a:lnTo>
                  <a:lnTo>
                    <a:pt x="696" y="890"/>
                  </a:lnTo>
                  <a:lnTo>
                    <a:pt x="701" y="892"/>
                  </a:lnTo>
                  <a:lnTo>
                    <a:pt x="701" y="890"/>
                  </a:lnTo>
                  <a:lnTo>
                    <a:pt x="703" y="888"/>
                  </a:lnTo>
                  <a:lnTo>
                    <a:pt x="705" y="888"/>
                  </a:lnTo>
                  <a:lnTo>
                    <a:pt x="705" y="888"/>
                  </a:lnTo>
                  <a:lnTo>
                    <a:pt x="705" y="885"/>
                  </a:lnTo>
                  <a:lnTo>
                    <a:pt x="705" y="885"/>
                  </a:lnTo>
                  <a:lnTo>
                    <a:pt x="705" y="885"/>
                  </a:lnTo>
                  <a:lnTo>
                    <a:pt x="705" y="888"/>
                  </a:lnTo>
                  <a:lnTo>
                    <a:pt x="705" y="888"/>
                  </a:lnTo>
                  <a:lnTo>
                    <a:pt x="705" y="890"/>
                  </a:lnTo>
                  <a:lnTo>
                    <a:pt x="705" y="890"/>
                  </a:lnTo>
                  <a:lnTo>
                    <a:pt x="705" y="892"/>
                  </a:lnTo>
                  <a:lnTo>
                    <a:pt x="703" y="892"/>
                  </a:lnTo>
                  <a:lnTo>
                    <a:pt x="703" y="892"/>
                  </a:lnTo>
                  <a:lnTo>
                    <a:pt x="703" y="892"/>
                  </a:lnTo>
                  <a:lnTo>
                    <a:pt x="703" y="895"/>
                  </a:lnTo>
                  <a:lnTo>
                    <a:pt x="703" y="895"/>
                  </a:lnTo>
                  <a:lnTo>
                    <a:pt x="703" y="895"/>
                  </a:lnTo>
                  <a:lnTo>
                    <a:pt x="703" y="895"/>
                  </a:lnTo>
                  <a:lnTo>
                    <a:pt x="703" y="895"/>
                  </a:lnTo>
                  <a:lnTo>
                    <a:pt x="703" y="895"/>
                  </a:lnTo>
                  <a:lnTo>
                    <a:pt x="701" y="897"/>
                  </a:lnTo>
                  <a:lnTo>
                    <a:pt x="701" y="897"/>
                  </a:lnTo>
                  <a:lnTo>
                    <a:pt x="701" y="897"/>
                  </a:lnTo>
                  <a:lnTo>
                    <a:pt x="701" y="899"/>
                  </a:lnTo>
                  <a:lnTo>
                    <a:pt x="701" y="899"/>
                  </a:lnTo>
                  <a:lnTo>
                    <a:pt x="701" y="899"/>
                  </a:lnTo>
                  <a:lnTo>
                    <a:pt x="701" y="897"/>
                  </a:lnTo>
                  <a:lnTo>
                    <a:pt x="701" y="897"/>
                  </a:lnTo>
                  <a:lnTo>
                    <a:pt x="701" y="897"/>
                  </a:lnTo>
                  <a:lnTo>
                    <a:pt x="701" y="897"/>
                  </a:lnTo>
                  <a:lnTo>
                    <a:pt x="698" y="895"/>
                  </a:lnTo>
                  <a:lnTo>
                    <a:pt x="693" y="892"/>
                  </a:lnTo>
                  <a:lnTo>
                    <a:pt x="691" y="890"/>
                  </a:lnTo>
                  <a:lnTo>
                    <a:pt x="686" y="890"/>
                  </a:lnTo>
                  <a:lnTo>
                    <a:pt x="684" y="890"/>
                  </a:lnTo>
                  <a:lnTo>
                    <a:pt x="684" y="892"/>
                  </a:lnTo>
                  <a:lnTo>
                    <a:pt x="684" y="892"/>
                  </a:lnTo>
                  <a:lnTo>
                    <a:pt x="682" y="892"/>
                  </a:lnTo>
                  <a:lnTo>
                    <a:pt x="682" y="892"/>
                  </a:lnTo>
                  <a:lnTo>
                    <a:pt x="682" y="892"/>
                  </a:lnTo>
                  <a:lnTo>
                    <a:pt x="679" y="892"/>
                  </a:lnTo>
                  <a:lnTo>
                    <a:pt x="679" y="892"/>
                  </a:lnTo>
                  <a:lnTo>
                    <a:pt x="679" y="892"/>
                  </a:lnTo>
                  <a:lnTo>
                    <a:pt x="677" y="892"/>
                  </a:lnTo>
                  <a:lnTo>
                    <a:pt x="677" y="895"/>
                  </a:lnTo>
                  <a:lnTo>
                    <a:pt x="674" y="895"/>
                  </a:lnTo>
                  <a:lnTo>
                    <a:pt x="674" y="897"/>
                  </a:lnTo>
                  <a:lnTo>
                    <a:pt x="677" y="897"/>
                  </a:lnTo>
                  <a:lnTo>
                    <a:pt x="677" y="897"/>
                  </a:lnTo>
                  <a:lnTo>
                    <a:pt x="674" y="897"/>
                  </a:lnTo>
                  <a:lnTo>
                    <a:pt x="674" y="899"/>
                  </a:lnTo>
                  <a:lnTo>
                    <a:pt x="672" y="902"/>
                  </a:lnTo>
                  <a:lnTo>
                    <a:pt x="672" y="902"/>
                  </a:lnTo>
                  <a:lnTo>
                    <a:pt x="674" y="899"/>
                  </a:lnTo>
                  <a:lnTo>
                    <a:pt x="674" y="899"/>
                  </a:lnTo>
                  <a:lnTo>
                    <a:pt x="674" y="902"/>
                  </a:lnTo>
                  <a:lnTo>
                    <a:pt x="674" y="902"/>
                  </a:lnTo>
                  <a:lnTo>
                    <a:pt x="674" y="902"/>
                  </a:lnTo>
                  <a:lnTo>
                    <a:pt x="674" y="902"/>
                  </a:lnTo>
                  <a:lnTo>
                    <a:pt x="674" y="904"/>
                  </a:lnTo>
                  <a:lnTo>
                    <a:pt x="674" y="904"/>
                  </a:lnTo>
                  <a:lnTo>
                    <a:pt x="674" y="904"/>
                  </a:lnTo>
                  <a:lnTo>
                    <a:pt x="677" y="904"/>
                  </a:lnTo>
                  <a:lnTo>
                    <a:pt x="679" y="907"/>
                  </a:lnTo>
                  <a:lnTo>
                    <a:pt x="679" y="907"/>
                  </a:lnTo>
                  <a:lnTo>
                    <a:pt x="679" y="907"/>
                  </a:lnTo>
                  <a:lnTo>
                    <a:pt x="679" y="909"/>
                  </a:lnTo>
                  <a:lnTo>
                    <a:pt x="679" y="909"/>
                  </a:lnTo>
                  <a:lnTo>
                    <a:pt x="677" y="909"/>
                  </a:lnTo>
                  <a:lnTo>
                    <a:pt x="679" y="909"/>
                  </a:lnTo>
                  <a:lnTo>
                    <a:pt x="679" y="909"/>
                  </a:lnTo>
                  <a:lnTo>
                    <a:pt x="679" y="911"/>
                  </a:lnTo>
                  <a:lnTo>
                    <a:pt x="679" y="911"/>
                  </a:lnTo>
                  <a:lnTo>
                    <a:pt x="682" y="911"/>
                  </a:lnTo>
                  <a:lnTo>
                    <a:pt x="682" y="911"/>
                  </a:lnTo>
                  <a:lnTo>
                    <a:pt x="682" y="911"/>
                  </a:lnTo>
                  <a:lnTo>
                    <a:pt x="682" y="911"/>
                  </a:lnTo>
                  <a:lnTo>
                    <a:pt x="682" y="909"/>
                  </a:lnTo>
                  <a:lnTo>
                    <a:pt x="684" y="909"/>
                  </a:lnTo>
                  <a:lnTo>
                    <a:pt x="684" y="909"/>
                  </a:lnTo>
                  <a:lnTo>
                    <a:pt x="684" y="909"/>
                  </a:lnTo>
                  <a:lnTo>
                    <a:pt x="684" y="911"/>
                  </a:lnTo>
                  <a:lnTo>
                    <a:pt x="686" y="911"/>
                  </a:lnTo>
                  <a:lnTo>
                    <a:pt x="686" y="911"/>
                  </a:lnTo>
                  <a:lnTo>
                    <a:pt x="686" y="914"/>
                  </a:lnTo>
                  <a:lnTo>
                    <a:pt x="686" y="914"/>
                  </a:lnTo>
                  <a:lnTo>
                    <a:pt x="689" y="914"/>
                  </a:lnTo>
                  <a:lnTo>
                    <a:pt x="689" y="914"/>
                  </a:lnTo>
                  <a:lnTo>
                    <a:pt x="686" y="916"/>
                  </a:lnTo>
                  <a:lnTo>
                    <a:pt x="686" y="916"/>
                  </a:lnTo>
                  <a:lnTo>
                    <a:pt x="686" y="918"/>
                  </a:lnTo>
                  <a:lnTo>
                    <a:pt x="686" y="918"/>
                  </a:lnTo>
                  <a:lnTo>
                    <a:pt x="686" y="921"/>
                  </a:lnTo>
                  <a:lnTo>
                    <a:pt x="686" y="921"/>
                  </a:lnTo>
                  <a:lnTo>
                    <a:pt x="689" y="923"/>
                  </a:lnTo>
                  <a:lnTo>
                    <a:pt x="691" y="926"/>
                  </a:lnTo>
                  <a:lnTo>
                    <a:pt x="691" y="928"/>
                  </a:lnTo>
                  <a:lnTo>
                    <a:pt x="691" y="928"/>
                  </a:lnTo>
                  <a:lnTo>
                    <a:pt x="689" y="928"/>
                  </a:lnTo>
                  <a:lnTo>
                    <a:pt x="689" y="928"/>
                  </a:lnTo>
                  <a:lnTo>
                    <a:pt x="689" y="926"/>
                  </a:lnTo>
                  <a:lnTo>
                    <a:pt x="686" y="926"/>
                  </a:lnTo>
                  <a:lnTo>
                    <a:pt x="684" y="923"/>
                  </a:lnTo>
                  <a:lnTo>
                    <a:pt x="684" y="923"/>
                  </a:lnTo>
                  <a:lnTo>
                    <a:pt x="684" y="921"/>
                  </a:lnTo>
                  <a:lnTo>
                    <a:pt x="684" y="921"/>
                  </a:lnTo>
                  <a:lnTo>
                    <a:pt x="684" y="918"/>
                  </a:lnTo>
                  <a:lnTo>
                    <a:pt x="682" y="916"/>
                  </a:lnTo>
                  <a:lnTo>
                    <a:pt x="679" y="916"/>
                  </a:lnTo>
                  <a:lnTo>
                    <a:pt x="679" y="914"/>
                  </a:lnTo>
                  <a:lnTo>
                    <a:pt x="679" y="911"/>
                  </a:lnTo>
                  <a:lnTo>
                    <a:pt x="679" y="911"/>
                  </a:lnTo>
                  <a:lnTo>
                    <a:pt x="677" y="911"/>
                  </a:lnTo>
                  <a:lnTo>
                    <a:pt x="677" y="911"/>
                  </a:lnTo>
                  <a:lnTo>
                    <a:pt x="670" y="911"/>
                  </a:lnTo>
                  <a:lnTo>
                    <a:pt x="670" y="911"/>
                  </a:lnTo>
                  <a:lnTo>
                    <a:pt x="667" y="916"/>
                  </a:lnTo>
                  <a:lnTo>
                    <a:pt x="667" y="916"/>
                  </a:lnTo>
                  <a:lnTo>
                    <a:pt x="665" y="916"/>
                  </a:lnTo>
                  <a:lnTo>
                    <a:pt x="665" y="916"/>
                  </a:lnTo>
                  <a:lnTo>
                    <a:pt x="665" y="916"/>
                  </a:lnTo>
                  <a:lnTo>
                    <a:pt x="663" y="916"/>
                  </a:lnTo>
                  <a:lnTo>
                    <a:pt x="663" y="916"/>
                  </a:lnTo>
                  <a:lnTo>
                    <a:pt x="663" y="918"/>
                  </a:lnTo>
                  <a:lnTo>
                    <a:pt x="663" y="921"/>
                  </a:lnTo>
                  <a:lnTo>
                    <a:pt x="660" y="921"/>
                  </a:lnTo>
                  <a:lnTo>
                    <a:pt x="660" y="921"/>
                  </a:lnTo>
                  <a:lnTo>
                    <a:pt x="660" y="921"/>
                  </a:lnTo>
                  <a:lnTo>
                    <a:pt x="660" y="921"/>
                  </a:lnTo>
                  <a:lnTo>
                    <a:pt x="658" y="921"/>
                  </a:lnTo>
                  <a:lnTo>
                    <a:pt x="660" y="921"/>
                  </a:lnTo>
                  <a:lnTo>
                    <a:pt x="660" y="923"/>
                  </a:lnTo>
                  <a:lnTo>
                    <a:pt x="660" y="923"/>
                  </a:lnTo>
                  <a:lnTo>
                    <a:pt x="660" y="923"/>
                  </a:lnTo>
                  <a:lnTo>
                    <a:pt x="660" y="923"/>
                  </a:lnTo>
                  <a:lnTo>
                    <a:pt x="660" y="923"/>
                  </a:lnTo>
                  <a:lnTo>
                    <a:pt x="660" y="923"/>
                  </a:lnTo>
                  <a:lnTo>
                    <a:pt x="660" y="926"/>
                  </a:lnTo>
                  <a:lnTo>
                    <a:pt x="663" y="926"/>
                  </a:lnTo>
                  <a:lnTo>
                    <a:pt x="663" y="926"/>
                  </a:lnTo>
                  <a:lnTo>
                    <a:pt x="663" y="928"/>
                  </a:lnTo>
                  <a:lnTo>
                    <a:pt x="665" y="928"/>
                  </a:lnTo>
                  <a:lnTo>
                    <a:pt x="665" y="928"/>
                  </a:lnTo>
                  <a:lnTo>
                    <a:pt x="667" y="928"/>
                  </a:lnTo>
                  <a:lnTo>
                    <a:pt x="667" y="930"/>
                  </a:lnTo>
                  <a:lnTo>
                    <a:pt x="667" y="933"/>
                  </a:lnTo>
                  <a:lnTo>
                    <a:pt x="674" y="935"/>
                  </a:lnTo>
                  <a:lnTo>
                    <a:pt x="674" y="935"/>
                  </a:lnTo>
                  <a:lnTo>
                    <a:pt x="674" y="935"/>
                  </a:lnTo>
                  <a:lnTo>
                    <a:pt x="674" y="937"/>
                  </a:lnTo>
                  <a:lnTo>
                    <a:pt x="674" y="937"/>
                  </a:lnTo>
                  <a:lnTo>
                    <a:pt x="677" y="940"/>
                  </a:lnTo>
                  <a:lnTo>
                    <a:pt x="679" y="942"/>
                  </a:lnTo>
                  <a:lnTo>
                    <a:pt x="684" y="940"/>
                  </a:lnTo>
                  <a:lnTo>
                    <a:pt x="689" y="935"/>
                  </a:lnTo>
                  <a:lnTo>
                    <a:pt x="693" y="935"/>
                  </a:lnTo>
                  <a:lnTo>
                    <a:pt x="693" y="935"/>
                  </a:lnTo>
                  <a:lnTo>
                    <a:pt x="691" y="935"/>
                  </a:lnTo>
                  <a:lnTo>
                    <a:pt x="691" y="935"/>
                  </a:lnTo>
                  <a:lnTo>
                    <a:pt x="691" y="935"/>
                  </a:lnTo>
                  <a:lnTo>
                    <a:pt x="691" y="933"/>
                  </a:lnTo>
                  <a:lnTo>
                    <a:pt x="691" y="933"/>
                  </a:lnTo>
                  <a:lnTo>
                    <a:pt x="691" y="930"/>
                  </a:lnTo>
                  <a:lnTo>
                    <a:pt x="691" y="930"/>
                  </a:lnTo>
                  <a:lnTo>
                    <a:pt x="691" y="930"/>
                  </a:lnTo>
                  <a:lnTo>
                    <a:pt x="693" y="930"/>
                  </a:lnTo>
                  <a:lnTo>
                    <a:pt x="693" y="930"/>
                  </a:lnTo>
                  <a:lnTo>
                    <a:pt x="693" y="933"/>
                  </a:lnTo>
                  <a:lnTo>
                    <a:pt x="696" y="933"/>
                  </a:lnTo>
                  <a:lnTo>
                    <a:pt x="696" y="935"/>
                  </a:lnTo>
                  <a:lnTo>
                    <a:pt x="696" y="935"/>
                  </a:lnTo>
                  <a:lnTo>
                    <a:pt x="698" y="937"/>
                  </a:lnTo>
                  <a:lnTo>
                    <a:pt x="698" y="940"/>
                  </a:lnTo>
                  <a:lnTo>
                    <a:pt x="701" y="942"/>
                  </a:lnTo>
                  <a:lnTo>
                    <a:pt x="701" y="942"/>
                  </a:lnTo>
                  <a:lnTo>
                    <a:pt x="703" y="944"/>
                  </a:lnTo>
                  <a:lnTo>
                    <a:pt x="703" y="944"/>
                  </a:lnTo>
                  <a:lnTo>
                    <a:pt x="708" y="944"/>
                  </a:lnTo>
                  <a:lnTo>
                    <a:pt x="708" y="947"/>
                  </a:lnTo>
                  <a:lnTo>
                    <a:pt x="708" y="947"/>
                  </a:lnTo>
                  <a:lnTo>
                    <a:pt x="703" y="947"/>
                  </a:lnTo>
                  <a:lnTo>
                    <a:pt x="701" y="947"/>
                  </a:lnTo>
                  <a:lnTo>
                    <a:pt x="698" y="944"/>
                  </a:lnTo>
                  <a:lnTo>
                    <a:pt x="698" y="944"/>
                  </a:lnTo>
                  <a:lnTo>
                    <a:pt x="698" y="942"/>
                  </a:lnTo>
                  <a:lnTo>
                    <a:pt x="698" y="944"/>
                  </a:lnTo>
                  <a:lnTo>
                    <a:pt x="696" y="944"/>
                  </a:lnTo>
                  <a:lnTo>
                    <a:pt x="696" y="942"/>
                  </a:lnTo>
                  <a:lnTo>
                    <a:pt x="696" y="942"/>
                  </a:lnTo>
                  <a:lnTo>
                    <a:pt x="693" y="940"/>
                  </a:lnTo>
                  <a:lnTo>
                    <a:pt x="693" y="940"/>
                  </a:lnTo>
                  <a:lnTo>
                    <a:pt x="693" y="940"/>
                  </a:lnTo>
                  <a:lnTo>
                    <a:pt x="693" y="940"/>
                  </a:lnTo>
                  <a:lnTo>
                    <a:pt x="693" y="940"/>
                  </a:lnTo>
                  <a:lnTo>
                    <a:pt x="691" y="940"/>
                  </a:lnTo>
                  <a:lnTo>
                    <a:pt x="693" y="940"/>
                  </a:lnTo>
                  <a:lnTo>
                    <a:pt x="691" y="940"/>
                  </a:lnTo>
                  <a:lnTo>
                    <a:pt x="691" y="942"/>
                  </a:lnTo>
                  <a:lnTo>
                    <a:pt x="689" y="942"/>
                  </a:lnTo>
                  <a:lnTo>
                    <a:pt x="689" y="942"/>
                  </a:lnTo>
                  <a:lnTo>
                    <a:pt x="691" y="942"/>
                  </a:lnTo>
                  <a:lnTo>
                    <a:pt x="691" y="942"/>
                  </a:lnTo>
                  <a:lnTo>
                    <a:pt x="689" y="944"/>
                  </a:lnTo>
                  <a:lnTo>
                    <a:pt x="686" y="944"/>
                  </a:lnTo>
                  <a:lnTo>
                    <a:pt x="686" y="944"/>
                  </a:lnTo>
                  <a:lnTo>
                    <a:pt x="689" y="944"/>
                  </a:lnTo>
                  <a:lnTo>
                    <a:pt x="689" y="944"/>
                  </a:lnTo>
                  <a:lnTo>
                    <a:pt x="689" y="947"/>
                  </a:lnTo>
                  <a:lnTo>
                    <a:pt x="689" y="947"/>
                  </a:lnTo>
                  <a:lnTo>
                    <a:pt x="689" y="947"/>
                  </a:lnTo>
                  <a:lnTo>
                    <a:pt x="689" y="947"/>
                  </a:lnTo>
                  <a:lnTo>
                    <a:pt x="689" y="949"/>
                  </a:lnTo>
                  <a:lnTo>
                    <a:pt x="686" y="949"/>
                  </a:lnTo>
                  <a:lnTo>
                    <a:pt x="686" y="949"/>
                  </a:lnTo>
                  <a:lnTo>
                    <a:pt x="686" y="949"/>
                  </a:lnTo>
                  <a:lnTo>
                    <a:pt x="686" y="952"/>
                  </a:lnTo>
                  <a:lnTo>
                    <a:pt x="686" y="952"/>
                  </a:lnTo>
                  <a:lnTo>
                    <a:pt x="686" y="954"/>
                  </a:lnTo>
                  <a:lnTo>
                    <a:pt x="689" y="954"/>
                  </a:lnTo>
                  <a:lnTo>
                    <a:pt x="689" y="956"/>
                  </a:lnTo>
                  <a:lnTo>
                    <a:pt x="689" y="956"/>
                  </a:lnTo>
                  <a:lnTo>
                    <a:pt x="689" y="956"/>
                  </a:lnTo>
                  <a:lnTo>
                    <a:pt x="689" y="956"/>
                  </a:lnTo>
                  <a:lnTo>
                    <a:pt x="691" y="956"/>
                  </a:lnTo>
                  <a:lnTo>
                    <a:pt x="691" y="954"/>
                  </a:lnTo>
                  <a:lnTo>
                    <a:pt x="691" y="954"/>
                  </a:lnTo>
                  <a:lnTo>
                    <a:pt x="691" y="952"/>
                  </a:lnTo>
                  <a:lnTo>
                    <a:pt x="693" y="952"/>
                  </a:lnTo>
                  <a:lnTo>
                    <a:pt x="696" y="952"/>
                  </a:lnTo>
                  <a:lnTo>
                    <a:pt x="696" y="952"/>
                  </a:lnTo>
                  <a:lnTo>
                    <a:pt x="696" y="954"/>
                  </a:lnTo>
                  <a:lnTo>
                    <a:pt x="693" y="954"/>
                  </a:lnTo>
                  <a:lnTo>
                    <a:pt x="693" y="954"/>
                  </a:lnTo>
                  <a:lnTo>
                    <a:pt x="696" y="954"/>
                  </a:lnTo>
                  <a:lnTo>
                    <a:pt x="693" y="954"/>
                  </a:lnTo>
                  <a:lnTo>
                    <a:pt x="693" y="954"/>
                  </a:lnTo>
                  <a:lnTo>
                    <a:pt x="693" y="956"/>
                  </a:lnTo>
                  <a:lnTo>
                    <a:pt x="693" y="956"/>
                  </a:lnTo>
                  <a:lnTo>
                    <a:pt x="696" y="956"/>
                  </a:lnTo>
                  <a:lnTo>
                    <a:pt x="698" y="956"/>
                  </a:lnTo>
                  <a:lnTo>
                    <a:pt x="696" y="959"/>
                  </a:lnTo>
                  <a:lnTo>
                    <a:pt x="696" y="959"/>
                  </a:lnTo>
                  <a:lnTo>
                    <a:pt x="696" y="961"/>
                  </a:lnTo>
                  <a:lnTo>
                    <a:pt x="698" y="959"/>
                  </a:lnTo>
                  <a:lnTo>
                    <a:pt x="698" y="961"/>
                  </a:lnTo>
                  <a:lnTo>
                    <a:pt x="698" y="961"/>
                  </a:lnTo>
                  <a:lnTo>
                    <a:pt x="698" y="961"/>
                  </a:lnTo>
                  <a:lnTo>
                    <a:pt x="698" y="961"/>
                  </a:lnTo>
                  <a:lnTo>
                    <a:pt x="698" y="963"/>
                  </a:lnTo>
                  <a:lnTo>
                    <a:pt x="698" y="963"/>
                  </a:lnTo>
                  <a:lnTo>
                    <a:pt x="698" y="963"/>
                  </a:lnTo>
                  <a:lnTo>
                    <a:pt x="698" y="963"/>
                  </a:lnTo>
                  <a:lnTo>
                    <a:pt x="698" y="963"/>
                  </a:lnTo>
                  <a:lnTo>
                    <a:pt x="698" y="963"/>
                  </a:lnTo>
                  <a:lnTo>
                    <a:pt x="698" y="966"/>
                  </a:lnTo>
                  <a:lnTo>
                    <a:pt x="701" y="968"/>
                  </a:lnTo>
                  <a:lnTo>
                    <a:pt x="701" y="968"/>
                  </a:lnTo>
                  <a:lnTo>
                    <a:pt x="701" y="968"/>
                  </a:lnTo>
                  <a:lnTo>
                    <a:pt x="701" y="968"/>
                  </a:lnTo>
                  <a:lnTo>
                    <a:pt x="701" y="968"/>
                  </a:lnTo>
                  <a:lnTo>
                    <a:pt x="701" y="970"/>
                  </a:lnTo>
                  <a:lnTo>
                    <a:pt x="701" y="970"/>
                  </a:lnTo>
                  <a:lnTo>
                    <a:pt x="701" y="970"/>
                  </a:lnTo>
                  <a:lnTo>
                    <a:pt x="701" y="970"/>
                  </a:lnTo>
                  <a:lnTo>
                    <a:pt x="701" y="973"/>
                  </a:lnTo>
                  <a:lnTo>
                    <a:pt x="701" y="973"/>
                  </a:lnTo>
                  <a:lnTo>
                    <a:pt x="701" y="973"/>
                  </a:lnTo>
                  <a:lnTo>
                    <a:pt x="701" y="973"/>
                  </a:lnTo>
                  <a:lnTo>
                    <a:pt x="701" y="973"/>
                  </a:lnTo>
                  <a:lnTo>
                    <a:pt x="701" y="973"/>
                  </a:lnTo>
                  <a:lnTo>
                    <a:pt x="701" y="973"/>
                  </a:lnTo>
                  <a:lnTo>
                    <a:pt x="701" y="975"/>
                  </a:lnTo>
                  <a:lnTo>
                    <a:pt x="701" y="975"/>
                  </a:lnTo>
                  <a:lnTo>
                    <a:pt x="698" y="973"/>
                  </a:lnTo>
                  <a:lnTo>
                    <a:pt x="696" y="975"/>
                  </a:lnTo>
                  <a:lnTo>
                    <a:pt x="693" y="975"/>
                  </a:lnTo>
                  <a:lnTo>
                    <a:pt x="693" y="975"/>
                  </a:lnTo>
                  <a:lnTo>
                    <a:pt x="693" y="975"/>
                  </a:lnTo>
                  <a:lnTo>
                    <a:pt x="693" y="973"/>
                  </a:lnTo>
                  <a:lnTo>
                    <a:pt x="693" y="973"/>
                  </a:lnTo>
                  <a:lnTo>
                    <a:pt x="693" y="970"/>
                  </a:lnTo>
                  <a:lnTo>
                    <a:pt x="696" y="970"/>
                  </a:lnTo>
                  <a:lnTo>
                    <a:pt x="696" y="970"/>
                  </a:lnTo>
                  <a:lnTo>
                    <a:pt x="693" y="968"/>
                  </a:lnTo>
                  <a:lnTo>
                    <a:pt x="693" y="968"/>
                  </a:lnTo>
                  <a:lnTo>
                    <a:pt x="693" y="968"/>
                  </a:lnTo>
                  <a:lnTo>
                    <a:pt x="693" y="970"/>
                  </a:lnTo>
                  <a:lnTo>
                    <a:pt x="693" y="970"/>
                  </a:lnTo>
                  <a:lnTo>
                    <a:pt x="693" y="970"/>
                  </a:lnTo>
                  <a:lnTo>
                    <a:pt x="691" y="968"/>
                  </a:lnTo>
                  <a:lnTo>
                    <a:pt x="691" y="968"/>
                  </a:lnTo>
                  <a:lnTo>
                    <a:pt x="691" y="966"/>
                  </a:lnTo>
                  <a:lnTo>
                    <a:pt x="691" y="966"/>
                  </a:lnTo>
                  <a:lnTo>
                    <a:pt x="691" y="963"/>
                  </a:lnTo>
                  <a:lnTo>
                    <a:pt x="691" y="963"/>
                  </a:lnTo>
                  <a:lnTo>
                    <a:pt x="693" y="963"/>
                  </a:lnTo>
                  <a:lnTo>
                    <a:pt x="693" y="963"/>
                  </a:lnTo>
                  <a:lnTo>
                    <a:pt x="693" y="961"/>
                  </a:lnTo>
                  <a:lnTo>
                    <a:pt x="693" y="961"/>
                  </a:lnTo>
                  <a:lnTo>
                    <a:pt x="693" y="961"/>
                  </a:lnTo>
                  <a:lnTo>
                    <a:pt x="693" y="961"/>
                  </a:lnTo>
                  <a:lnTo>
                    <a:pt x="693" y="959"/>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89" y="963"/>
                  </a:lnTo>
                  <a:lnTo>
                    <a:pt x="689" y="963"/>
                  </a:lnTo>
                  <a:lnTo>
                    <a:pt x="689" y="963"/>
                  </a:lnTo>
                  <a:lnTo>
                    <a:pt x="689" y="963"/>
                  </a:lnTo>
                  <a:lnTo>
                    <a:pt x="689" y="968"/>
                  </a:lnTo>
                  <a:lnTo>
                    <a:pt x="689" y="968"/>
                  </a:lnTo>
                  <a:lnTo>
                    <a:pt x="691" y="968"/>
                  </a:lnTo>
                  <a:lnTo>
                    <a:pt x="691" y="968"/>
                  </a:lnTo>
                  <a:lnTo>
                    <a:pt x="691" y="970"/>
                  </a:lnTo>
                  <a:lnTo>
                    <a:pt x="689" y="970"/>
                  </a:lnTo>
                  <a:lnTo>
                    <a:pt x="691" y="973"/>
                  </a:lnTo>
                  <a:lnTo>
                    <a:pt x="691" y="973"/>
                  </a:lnTo>
                  <a:lnTo>
                    <a:pt x="691" y="975"/>
                  </a:lnTo>
                  <a:lnTo>
                    <a:pt x="691" y="975"/>
                  </a:lnTo>
                  <a:lnTo>
                    <a:pt x="691" y="978"/>
                  </a:lnTo>
                  <a:lnTo>
                    <a:pt x="693" y="978"/>
                  </a:lnTo>
                  <a:lnTo>
                    <a:pt x="693" y="978"/>
                  </a:lnTo>
                  <a:lnTo>
                    <a:pt x="693" y="982"/>
                  </a:lnTo>
                  <a:lnTo>
                    <a:pt x="693" y="982"/>
                  </a:lnTo>
                  <a:lnTo>
                    <a:pt x="693" y="985"/>
                  </a:lnTo>
                  <a:lnTo>
                    <a:pt x="691" y="985"/>
                  </a:lnTo>
                  <a:lnTo>
                    <a:pt x="691" y="987"/>
                  </a:lnTo>
                  <a:lnTo>
                    <a:pt x="691" y="987"/>
                  </a:lnTo>
                  <a:lnTo>
                    <a:pt x="689" y="987"/>
                  </a:lnTo>
                  <a:lnTo>
                    <a:pt x="689" y="987"/>
                  </a:lnTo>
                  <a:lnTo>
                    <a:pt x="689" y="987"/>
                  </a:lnTo>
                  <a:lnTo>
                    <a:pt x="689" y="987"/>
                  </a:lnTo>
                  <a:lnTo>
                    <a:pt x="689" y="987"/>
                  </a:lnTo>
                  <a:lnTo>
                    <a:pt x="689" y="987"/>
                  </a:lnTo>
                  <a:lnTo>
                    <a:pt x="689" y="987"/>
                  </a:lnTo>
                  <a:lnTo>
                    <a:pt x="689" y="987"/>
                  </a:lnTo>
                  <a:lnTo>
                    <a:pt x="689" y="987"/>
                  </a:lnTo>
                  <a:lnTo>
                    <a:pt x="689" y="987"/>
                  </a:lnTo>
                  <a:lnTo>
                    <a:pt x="686" y="985"/>
                  </a:lnTo>
                  <a:lnTo>
                    <a:pt x="682" y="987"/>
                  </a:lnTo>
                  <a:lnTo>
                    <a:pt x="679" y="985"/>
                  </a:lnTo>
                  <a:lnTo>
                    <a:pt x="679" y="985"/>
                  </a:lnTo>
                  <a:lnTo>
                    <a:pt x="679" y="985"/>
                  </a:lnTo>
                  <a:lnTo>
                    <a:pt x="679" y="985"/>
                  </a:lnTo>
                  <a:lnTo>
                    <a:pt x="679" y="985"/>
                  </a:lnTo>
                  <a:lnTo>
                    <a:pt x="679" y="985"/>
                  </a:lnTo>
                  <a:lnTo>
                    <a:pt x="679" y="987"/>
                  </a:lnTo>
                  <a:lnTo>
                    <a:pt x="679" y="987"/>
                  </a:lnTo>
                  <a:lnTo>
                    <a:pt x="679" y="987"/>
                  </a:lnTo>
                  <a:lnTo>
                    <a:pt x="677" y="987"/>
                  </a:lnTo>
                  <a:lnTo>
                    <a:pt x="677" y="987"/>
                  </a:lnTo>
                  <a:lnTo>
                    <a:pt x="679" y="987"/>
                  </a:lnTo>
                  <a:lnTo>
                    <a:pt x="679" y="989"/>
                  </a:lnTo>
                  <a:lnTo>
                    <a:pt x="679" y="989"/>
                  </a:lnTo>
                  <a:lnTo>
                    <a:pt x="677" y="992"/>
                  </a:lnTo>
                  <a:lnTo>
                    <a:pt x="677" y="992"/>
                  </a:lnTo>
                  <a:lnTo>
                    <a:pt x="677" y="992"/>
                  </a:lnTo>
                  <a:lnTo>
                    <a:pt x="674" y="992"/>
                  </a:lnTo>
                  <a:lnTo>
                    <a:pt x="674" y="989"/>
                  </a:lnTo>
                  <a:lnTo>
                    <a:pt x="674" y="989"/>
                  </a:lnTo>
                  <a:lnTo>
                    <a:pt x="674" y="989"/>
                  </a:lnTo>
                  <a:lnTo>
                    <a:pt x="672" y="992"/>
                  </a:lnTo>
                  <a:lnTo>
                    <a:pt x="672" y="992"/>
                  </a:lnTo>
                  <a:lnTo>
                    <a:pt x="672" y="992"/>
                  </a:lnTo>
                  <a:lnTo>
                    <a:pt x="670" y="989"/>
                  </a:lnTo>
                  <a:lnTo>
                    <a:pt x="665" y="989"/>
                  </a:lnTo>
                  <a:lnTo>
                    <a:pt x="665" y="987"/>
                  </a:lnTo>
                  <a:lnTo>
                    <a:pt x="663" y="987"/>
                  </a:lnTo>
                  <a:lnTo>
                    <a:pt x="663" y="985"/>
                  </a:lnTo>
                  <a:lnTo>
                    <a:pt x="665" y="985"/>
                  </a:lnTo>
                  <a:lnTo>
                    <a:pt x="665" y="985"/>
                  </a:lnTo>
                  <a:lnTo>
                    <a:pt x="665" y="987"/>
                  </a:lnTo>
                  <a:lnTo>
                    <a:pt x="665" y="987"/>
                  </a:lnTo>
                  <a:lnTo>
                    <a:pt x="665" y="987"/>
                  </a:lnTo>
                  <a:lnTo>
                    <a:pt x="665" y="985"/>
                  </a:lnTo>
                  <a:lnTo>
                    <a:pt x="667" y="985"/>
                  </a:lnTo>
                  <a:lnTo>
                    <a:pt x="667" y="982"/>
                  </a:lnTo>
                  <a:lnTo>
                    <a:pt x="667" y="982"/>
                  </a:lnTo>
                  <a:lnTo>
                    <a:pt x="665" y="982"/>
                  </a:lnTo>
                  <a:lnTo>
                    <a:pt x="665" y="980"/>
                  </a:lnTo>
                  <a:lnTo>
                    <a:pt x="665" y="980"/>
                  </a:lnTo>
                  <a:lnTo>
                    <a:pt x="665" y="982"/>
                  </a:lnTo>
                  <a:lnTo>
                    <a:pt x="665" y="982"/>
                  </a:lnTo>
                  <a:lnTo>
                    <a:pt x="665" y="982"/>
                  </a:lnTo>
                  <a:lnTo>
                    <a:pt x="665" y="982"/>
                  </a:lnTo>
                  <a:lnTo>
                    <a:pt x="663" y="982"/>
                  </a:lnTo>
                  <a:lnTo>
                    <a:pt x="663" y="982"/>
                  </a:lnTo>
                  <a:lnTo>
                    <a:pt x="663" y="980"/>
                  </a:lnTo>
                  <a:lnTo>
                    <a:pt x="663" y="980"/>
                  </a:lnTo>
                  <a:lnTo>
                    <a:pt x="663" y="980"/>
                  </a:lnTo>
                  <a:lnTo>
                    <a:pt x="660" y="978"/>
                  </a:lnTo>
                  <a:lnTo>
                    <a:pt x="660" y="975"/>
                  </a:lnTo>
                  <a:lnTo>
                    <a:pt x="660" y="973"/>
                  </a:lnTo>
                  <a:lnTo>
                    <a:pt x="658" y="973"/>
                  </a:lnTo>
                  <a:lnTo>
                    <a:pt x="658" y="973"/>
                  </a:lnTo>
                  <a:lnTo>
                    <a:pt x="658" y="970"/>
                  </a:lnTo>
                  <a:lnTo>
                    <a:pt x="658" y="970"/>
                  </a:lnTo>
                  <a:lnTo>
                    <a:pt x="660" y="970"/>
                  </a:lnTo>
                  <a:lnTo>
                    <a:pt x="660" y="970"/>
                  </a:lnTo>
                  <a:lnTo>
                    <a:pt x="658" y="970"/>
                  </a:lnTo>
                  <a:lnTo>
                    <a:pt x="658" y="970"/>
                  </a:lnTo>
                  <a:lnTo>
                    <a:pt x="658" y="970"/>
                  </a:lnTo>
                  <a:lnTo>
                    <a:pt x="658" y="973"/>
                  </a:lnTo>
                  <a:lnTo>
                    <a:pt x="658" y="973"/>
                  </a:lnTo>
                  <a:lnTo>
                    <a:pt x="656" y="973"/>
                  </a:lnTo>
                  <a:lnTo>
                    <a:pt x="656" y="970"/>
                  </a:lnTo>
                  <a:lnTo>
                    <a:pt x="656" y="970"/>
                  </a:lnTo>
                  <a:lnTo>
                    <a:pt x="653" y="966"/>
                  </a:lnTo>
                  <a:lnTo>
                    <a:pt x="653" y="966"/>
                  </a:lnTo>
                  <a:lnTo>
                    <a:pt x="656" y="966"/>
                  </a:lnTo>
                  <a:lnTo>
                    <a:pt x="653" y="966"/>
                  </a:lnTo>
                  <a:lnTo>
                    <a:pt x="653" y="966"/>
                  </a:lnTo>
                  <a:lnTo>
                    <a:pt x="653" y="966"/>
                  </a:lnTo>
                  <a:lnTo>
                    <a:pt x="653" y="963"/>
                  </a:lnTo>
                  <a:lnTo>
                    <a:pt x="653" y="963"/>
                  </a:lnTo>
                  <a:lnTo>
                    <a:pt x="653" y="963"/>
                  </a:lnTo>
                  <a:lnTo>
                    <a:pt x="653" y="961"/>
                  </a:lnTo>
                  <a:lnTo>
                    <a:pt x="653" y="961"/>
                  </a:lnTo>
                  <a:lnTo>
                    <a:pt x="653" y="961"/>
                  </a:lnTo>
                  <a:lnTo>
                    <a:pt x="653" y="961"/>
                  </a:lnTo>
                  <a:lnTo>
                    <a:pt x="653" y="961"/>
                  </a:lnTo>
                  <a:lnTo>
                    <a:pt x="651" y="961"/>
                  </a:lnTo>
                  <a:lnTo>
                    <a:pt x="651" y="961"/>
                  </a:lnTo>
                  <a:lnTo>
                    <a:pt x="651" y="961"/>
                  </a:lnTo>
                  <a:lnTo>
                    <a:pt x="651" y="961"/>
                  </a:lnTo>
                  <a:lnTo>
                    <a:pt x="651" y="959"/>
                  </a:lnTo>
                  <a:lnTo>
                    <a:pt x="648" y="959"/>
                  </a:lnTo>
                  <a:lnTo>
                    <a:pt x="648" y="959"/>
                  </a:lnTo>
                  <a:lnTo>
                    <a:pt x="648" y="959"/>
                  </a:lnTo>
                  <a:lnTo>
                    <a:pt x="648" y="956"/>
                  </a:lnTo>
                  <a:lnTo>
                    <a:pt x="648" y="956"/>
                  </a:lnTo>
                  <a:lnTo>
                    <a:pt x="648" y="956"/>
                  </a:lnTo>
                  <a:lnTo>
                    <a:pt x="646" y="956"/>
                  </a:lnTo>
                  <a:lnTo>
                    <a:pt x="646" y="956"/>
                  </a:lnTo>
                  <a:lnTo>
                    <a:pt x="644" y="956"/>
                  </a:lnTo>
                  <a:lnTo>
                    <a:pt x="641" y="956"/>
                  </a:lnTo>
                  <a:lnTo>
                    <a:pt x="639" y="956"/>
                  </a:lnTo>
                  <a:lnTo>
                    <a:pt x="641" y="956"/>
                  </a:lnTo>
                  <a:lnTo>
                    <a:pt x="639" y="959"/>
                  </a:lnTo>
                  <a:lnTo>
                    <a:pt x="639" y="956"/>
                  </a:lnTo>
                  <a:lnTo>
                    <a:pt x="637" y="959"/>
                  </a:lnTo>
                  <a:lnTo>
                    <a:pt x="637" y="959"/>
                  </a:lnTo>
                  <a:lnTo>
                    <a:pt x="639" y="959"/>
                  </a:lnTo>
                  <a:lnTo>
                    <a:pt x="637" y="959"/>
                  </a:lnTo>
                  <a:lnTo>
                    <a:pt x="634" y="959"/>
                  </a:lnTo>
                  <a:lnTo>
                    <a:pt x="634" y="961"/>
                  </a:lnTo>
                  <a:lnTo>
                    <a:pt x="634" y="961"/>
                  </a:lnTo>
                  <a:lnTo>
                    <a:pt x="632" y="963"/>
                  </a:lnTo>
                  <a:lnTo>
                    <a:pt x="632" y="963"/>
                  </a:lnTo>
                  <a:lnTo>
                    <a:pt x="632" y="963"/>
                  </a:lnTo>
                  <a:lnTo>
                    <a:pt x="632" y="966"/>
                  </a:lnTo>
                  <a:lnTo>
                    <a:pt x="632" y="968"/>
                  </a:lnTo>
                  <a:lnTo>
                    <a:pt x="632" y="968"/>
                  </a:lnTo>
                  <a:lnTo>
                    <a:pt x="632" y="968"/>
                  </a:lnTo>
                  <a:lnTo>
                    <a:pt x="632" y="970"/>
                  </a:lnTo>
                  <a:lnTo>
                    <a:pt x="632" y="970"/>
                  </a:lnTo>
                  <a:lnTo>
                    <a:pt x="630" y="975"/>
                  </a:lnTo>
                  <a:lnTo>
                    <a:pt x="627" y="978"/>
                  </a:lnTo>
                  <a:lnTo>
                    <a:pt x="627" y="980"/>
                  </a:lnTo>
                  <a:lnTo>
                    <a:pt x="627" y="980"/>
                  </a:lnTo>
                  <a:lnTo>
                    <a:pt x="627" y="980"/>
                  </a:lnTo>
                  <a:lnTo>
                    <a:pt x="627" y="982"/>
                  </a:lnTo>
                  <a:lnTo>
                    <a:pt x="627" y="982"/>
                  </a:lnTo>
                  <a:lnTo>
                    <a:pt x="627" y="985"/>
                  </a:lnTo>
                  <a:lnTo>
                    <a:pt x="627" y="985"/>
                  </a:lnTo>
                  <a:lnTo>
                    <a:pt x="627" y="985"/>
                  </a:lnTo>
                  <a:lnTo>
                    <a:pt x="627" y="985"/>
                  </a:lnTo>
                  <a:lnTo>
                    <a:pt x="627" y="985"/>
                  </a:lnTo>
                  <a:lnTo>
                    <a:pt x="627" y="987"/>
                  </a:lnTo>
                  <a:lnTo>
                    <a:pt x="627" y="987"/>
                  </a:lnTo>
                  <a:lnTo>
                    <a:pt x="627" y="987"/>
                  </a:lnTo>
                  <a:lnTo>
                    <a:pt x="627" y="989"/>
                  </a:lnTo>
                  <a:lnTo>
                    <a:pt x="630" y="992"/>
                  </a:lnTo>
                  <a:lnTo>
                    <a:pt x="630" y="992"/>
                  </a:lnTo>
                  <a:lnTo>
                    <a:pt x="634" y="999"/>
                  </a:lnTo>
                  <a:lnTo>
                    <a:pt x="634" y="999"/>
                  </a:lnTo>
                  <a:lnTo>
                    <a:pt x="634" y="999"/>
                  </a:lnTo>
                  <a:lnTo>
                    <a:pt x="634" y="999"/>
                  </a:lnTo>
                  <a:lnTo>
                    <a:pt x="634" y="1001"/>
                  </a:lnTo>
                  <a:lnTo>
                    <a:pt x="637" y="1001"/>
                  </a:lnTo>
                  <a:lnTo>
                    <a:pt x="637" y="1001"/>
                  </a:lnTo>
                  <a:lnTo>
                    <a:pt x="639" y="1001"/>
                  </a:lnTo>
                  <a:lnTo>
                    <a:pt x="639" y="1004"/>
                  </a:lnTo>
                  <a:lnTo>
                    <a:pt x="639" y="1004"/>
                  </a:lnTo>
                  <a:lnTo>
                    <a:pt x="639" y="1004"/>
                  </a:lnTo>
                  <a:lnTo>
                    <a:pt x="641" y="1004"/>
                  </a:lnTo>
                  <a:lnTo>
                    <a:pt x="641" y="1004"/>
                  </a:lnTo>
                  <a:lnTo>
                    <a:pt x="641" y="1004"/>
                  </a:lnTo>
                  <a:lnTo>
                    <a:pt x="641" y="1004"/>
                  </a:lnTo>
                  <a:lnTo>
                    <a:pt x="641" y="1006"/>
                  </a:lnTo>
                  <a:lnTo>
                    <a:pt x="641" y="1004"/>
                  </a:lnTo>
                  <a:lnTo>
                    <a:pt x="641" y="1004"/>
                  </a:lnTo>
                  <a:lnTo>
                    <a:pt x="641" y="1004"/>
                  </a:lnTo>
                  <a:lnTo>
                    <a:pt x="644" y="1006"/>
                  </a:lnTo>
                  <a:lnTo>
                    <a:pt x="646" y="1006"/>
                  </a:lnTo>
                  <a:lnTo>
                    <a:pt x="646" y="1008"/>
                  </a:lnTo>
                  <a:lnTo>
                    <a:pt x="646" y="1008"/>
                  </a:lnTo>
                  <a:lnTo>
                    <a:pt x="648" y="1008"/>
                  </a:lnTo>
                  <a:lnTo>
                    <a:pt x="648" y="1011"/>
                  </a:lnTo>
                  <a:lnTo>
                    <a:pt x="646" y="1011"/>
                  </a:lnTo>
                  <a:lnTo>
                    <a:pt x="646" y="1011"/>
                  </a:lnTo>
                  <a:lnTo>
                    <a:pt x="648" y="1013"/>
                  </a:lnTo>
                  <a:lnTo>
                    <a:pt x="648" y="1015"/>
                  </a:lnTo>
                  <a:lnTo>
                    <a:pt x="648" y="1015"/>
                  </a:lnTo>
                  <a:lnTo>
                    <a:pt x="648" y="1015"/>
                  </a:lnTo>
                  <a:lnTo>
                    <a:pt x="648" y="1015"/>
                  </a:lnTo>
                  <a:lnTo>
                    <a:pt x="651" y="1015"/>
                  </a:lnTo>
                  <a:lnTo>
                    <a:pt x="651" y="1015"/>
                  </a:lnTo>
                  <a:lnTo>
                    <a:pt x="651" y="1018"/>
                  </a:lnTo>
                  <a:lnTo>
                    <a:pt x="651" y="1018"/>
                  </a:lnTo>
                  <a:lnTo>
                    <a:pt x="648" y="1015"/>
                  </a:lnTo>
                  <a:lnTo>
                    <a:pt x="648" y="1018"/>
                  </a:lnTo>
                  <a:lnTo>
                    <a:pt x="648" y="1018"/>
                  </a:lnTo>
                  <a:lnTo>
                    <a:pt x="648" y="1018"/>
                  </a:lnTo>
                  <a:lnTo>
                    <a:pt x="648" y="1018"/>
                  </a:lnTo>
                  <a:lnTo>
                    <a:pt x="648" y="1020"/>
                  </a:lnTo>
                  <a:lnTo>
                    <a:pt x="648" y="1020"/>
                  </a:lnTo>
                  <a:lnTo>
                    <a:pt x="648" y="1020"/>
                  </a:lnTo>
                  <a:lnTo>
                    <a:pt x="648" y="1020"/>
                  </a:lnTo>
                  <a:lnTo>
                    <a:pt x="648" y="1020"/>
                  </a:lnTo>
                  <a:lnTo>
                    <a:pt x="648" y="1020"/>
                  </a:lnTo>
                  <a:lnTo>
                    <a:pt x="648" y="1020"/>
                  </a:lnTo>
                  <a:lnTo>
                    <a:pt x="648" y="1023"/>
                  </a:lnTo>
                  <a:lnTo>
                    <a:pt x="651" y="1023"/>
                  </a:lnTo>
                  <a:lnTo>
                    <a:pt x="651" y="1023"/>
                  </a:lnTo>
                  <a:lnTo>
                    <a:pt x="651" y="1025"/>
                  </a:lnTo>
                  <a:lnTo>
                    <a:pt x="651" y="1025"/>
                  </a:lnTo>
                  <a:lnTo>
                    <a:pt x="653" y="1025"/>
                  </a:lnTo>
                  <a:lnTo>
                    <a:pt x="653" y="1025"/>
                  </a:lnTo>
                  <a:lnTo>
                    <a:pt x="653" y="1025"/>
                  </a:lnTo>
                  <a:lnTo>
                    <a:pt x="653" y="1025"/>
                  </a:lnTo>
                  <a:lnTo>
                    <a:pt x="653" y="1025"/>
                  </a:lnTo>
                  <a:lnTo>
                    <a:pt x="653" y="1025"/>
                  </a:lnTo>
                  <a:lnTo>
                    <a:pt x="653" y="1025"/>
                  </a:lnTo>
                  <a:lnTo>
                    <a:pt x="656" y="1025"/>
                  </a:lnTo>
                  <a:lnTo>
                    <a:pt x="656" y="1025"/>
                  </a:lnTo>
                  <a:lnTo>
                    <a:pt x="656" y="1025"/>
                  </a:lnTo>
                  <a:lnTo>
                    <a:pt x="656" y="1025"/>
                  </a:lnTo>
                  <a:lnTo>
                    <a:pt x="658" y="1025"/>
                  </a:lnTo>
                  <a:lnTo>
                    <a:pt x="660" y="1027"/>
                  </a:lnTo>
                  <a:lnTo>
                    <a:pt x="660" y="1027"/>
                  </a:lnTo>
                  <a:lnTo>
                    <a:pt x="660" y="1027"/>
                  </a:lnTo>
                  <a:lnTo>
                    <a:pt x="660" y="1027"/>
                  </a:lnTo>
                  <a:lnTo>
                    <a:pt x="660" y="1030"/>
                  </a:lnTo>
                  <a:lnTo>
                    <a:pt x="660" y="1030"/>
                  </a:lnTo>
                  <a:lnTo>
                    <a:pt x="660" y="1030"/>
                  </a:lnTo>
                  <a:lnTo>
                    <a:pt x="660" y="1030"/>
                  </a:lnTo>
                  <a:lnTo>
                    <a:pt x="660" y="1030"/>
                  </a:lnTo>
                  <a:lnTo>
                    <a:pt x="660" y="1030"/>
                  </a:lnTo>
                  <a:lnTo>
                    <a:pt x="663" y="1030"/>
                  </a:lnTo>
                  <a:lnTo>
                    <a:pt x="663" y="1030"/>
                  </a:lnTo>
                  <a:lnTo>
                    <a:pt x="663" y="1027"/>
                  </a:lnTo>
                  <a:lnTo>
                    <a:pt x="663" y="1025"/>
                  </a:lnTo>
                  <a:lnTo>
                    <a:pt x="665" y="1023"/>
                  </a:lnTo>
                  <a:lnTo>
                    <a:pt x="667" y="1023"/>
                  </a:lnTo>
                  <a:lnTo>
                    <a:pt x="667" y="1023"/>
                  </a:lnTo>
                  <a:lnTo>
                    <a:pt x="667" y="1023"/>
                  </a:lnTo>
                  <a:lnTo>
                    <a:pt x="670" y="1025"/>
                  </a:lnTo>
                  <a:lnTo>
                    <a:pt x="670" y="1025"/>
                  </a:lnTo>
                  <a:lnTo>
                    <a:pt x="672" y="1027"/>
                  </a:lnTo>
                  <a:lnTo>
                    <a:pt x="672" y="1027"/>
                  </a:lnTo>
                  <a:lnTo>
                    <a:pt x="672" y="1027"/>
                  </a:lnTo>
                  <a:lnTo>
                    <a:pt x="672" y="1027"/>
                  </a:lnTo>
                  <a:lnTo>
                    <a:pt x="672" y="1030"/>
                  </a:lnTo>
                  <a:lnTo>
                    <a:pt x="672" y="1030"/>
                  </a:lnTo>
                  <a:lnTo>
                    <a:pt x="672" y="1030"/>
                  </a:lnTo>
                  <a:lnTo>
                    <a:pt x="672" y="1030"/>
                  </a:lnTo>
                  <a:lnTo>
                    <a:pt x="672" y="1030"/>
                  </a:lnTo>
                  <a:lnTo>
                    <a:pt x="672" y="1030"/>
                  </a:lnTo>
                  <a:lnTo>
                    <a:pt x="672" y="1032"/>
                  </a:lnTo>
                  <a:lnTo>
                    <a:pt x="672" y="1032"/>
                  </a:lnTo>
                  <a:lnTo>
                    <a:pt x="672" y="1032"/>
                  </a:lnTo>
                  <a:lnTo>
                    <a:pt x="672" y="1034"/>
                  </a:lnTo>
                  <a:lnTo>
                    <a:pt x="672" y="1034"/>
                  </a:lnTo>
                  <a:lnTo>
                    <a:pt x="674" y="1037"/>
                  </a:lnTo>
                  <a:lnTo>
                    <a:pt x="674" y="1037"/>
                  </a:lnTo>
                  <a:lnTo>
                    <a:pt x="674" y="1037"/>
                  </a:lnTo>
                  <a:lnTo>
                    <a:pt x="674" y="1037"/>
                  </a:lnTo>
                  <a:lnTo>
                    <a:pt x="674" y="1034"/>
                  </a:lnTo>
                  <a:lnTo>
                    <a:pt x="677" y="1034"/>
                  </a:lnTo>
                  <a:lnTo>
                    <a:pt x="677" y="1034"/>
                  </a:lnTo>
                  <a:lnTo>
                    <a:pt x="674" y="1034"/>
                  </a:lnTo>
                  <a:lnTo>
                    <a:pt x="677" y="1034"/>
                  </a:lnTo>
                  <a:lnTo>
                    <a:pt x="677" y="1034"/>
                  </a:lnTo>
                  <a:lnTo>
                    <a:pt x="677" y="1034"/>
                  </a:lnTo>
                  <a:lnTo>
                    <a:pt x="677" y="1034"/>
                  </a:lnTo>
                  <a:lnTo>
                    <a:pt x="677" y="1034"/>
                  </a:lnTo>
                  <a:lnTo>
                    <a:pt x="677" y="1034"/>
                  </a:lnTo>
                  <a:lnTo>
                    <a:pt x="679" y="1034"/>
                  </a:lnTo>
                  <a:lnTo>
                    <a:pt x="679" y="1034"/>
                  </a:lnTo>
                  <a:lnTo>
                    <a:pt x="684" y="1037"/>
                  </a:lnTo>
                  <a:lnTo>
                    <a:pt x="684" y="1037"/>
                  </a:lnTo>
                  <a:lnTo>
                    <a:pt x="684" y="1037"/>
                  </a:lnTo>
                  <a:lnTo>
                    <a:pt x="684" y="1039"/>
                  </a:lnTo>
                  <a:lnTo>
                    <a:pt x="686" y="1039"/>
                  </a:lnTo>
                  <a:lnTo>
                    <a:pt x="686" y="1039"/>
                  </a:lnTo>
                  <a:lnTo>
                    <a:pt x="686" y="1039"/>
                  </a:lnTo>
                  <a:lnTo>
                    <a:pt x="689" y="1042"/>
                  </a:lnTo>
                  <a:lnTo>
                    <a:pt x="686" y="1042"/>
                  </a:lnTo>
                  <a:lnTo>
                    <a:pt x="686" y="1042"/>
                  </a:lnTo>
                  <a:lnTo>
                    <a:pt x="689" y="1044"/>
                  </a:lnTo>
                  <a:lnTo>
                    <a:pt x="689" y="1044"/>
                  </a:lnTo>
                  <a:lnTo>
                    <a:pt x="689" y="1044"/>
                  </a:lnTo>
                  <a:lnTo>
                    <a:pt x="691" y="1044"/>
                  </a:lnTo>
                  <a:lnTo>
                    <a:pt x="689" y="1044"/>
                  </a:lnTo>
                  <a:lnTo>
                    <a:pt x="689" y="1046"/>
                  </a:lnTo>
                  <a:lnTo>
                    <a:pt x="689" y="1046"/>
                  </a:lnTo>
                  <a:lnTo>
                    <a:pt x="689" y="1046"/>
                  </a:lnTo>
                  <a:lnTo>
                    <a:pt x="691" y="1049"/>
                  </a:lnTo>
                  <a:lnTo>
                    <a:pt x="691" y="1049"/>
                  </a:lnTo>
                  <a:lnTo>
                    <a:pt x="691" y="1049"/>
                  </a:lnTo>
                  <a:lnTo>
                    <a:pt x="691" y="1051"/>
                  </a:lnTo>
                  <a:lnTo>
                    <a:pt x="693" y="1053"/>
                  </a:lnTo>
                  <a:lnTo>
                    <a:pt x="693" y="1056"/>
                  </a:lnTo>
                  <a:lnTo>
                    <a:pt x="696" y="1058"/>
                  </a:lnTo>
                  <a:lnTo>
                    <a:pt x="698" y="1058"/>
                  </a:lnTo>
                  <a:lnTo>
                    <a:pt x="698" y="1060"/>
                  </a:lnTo>
                  <a:lnTo>
                    <a:pt x="698" y="1063"/>
                  </a:lnTo>
                  <a:lnTo>
                    <a:pt x="701" y="1063"/>
                  </a:lnTo>
                  <a:lnTo>
                    <a:pt x="701" y="1063"/>
                  </a:lnTo>
                  <a:lnTo>
                    <a:pt x="705" y="1065"/>
                  </a:lnTo>
                  <a:lnTo>
                    <a:pt x="705" y="1065"/>
                  </a:lnTo>
                  <a:lnTo>
                    <a:pt x="708" y="1068"/>
                  </a:lnTo>
                  <a:lnTo>
                    <a:pt x="708" y="1070"/>
                  </a:lnTo>
                  <a:lnTo>
                    <a:pt x="708" y="1070"/>
                  </a:lnTo>
                  <a:lnTo>
                    <a:pt x="708" y="1070"/>
                  </a:lnTo>
                  <a:lnTo>
                    <a:pt x="708" y="1072"/>
                  </a:lnTo>
                  <a:lnTo>
                    <a:pt x="710" y="1072"/>
                  </a:lnTo>
                  <a:lnTo>
                    <a:pt x="710" y="1072"/>
                  </a:lnTo>
                  <a:lnTo>
                    <a:pt x="710" y="1072"/>
                  </a:lnTo>
                  <a:lnTo>
                    <a:pt x="710" y="1075"/>
                  </a:lnTo>
                  <a:lnTo>
                    <a:pt x="712" y="1075"/>
                  </a:lnTo>
                  <a:lnTo>
                    <a:pt x="712" y="1075"/>
                  </a:lnTo>
                  <a:lnTo>
                    <a:pt x="712" y="1075"/>
                  </a:lnTo>
                  <a:lnTo>
                    <a:pt x="712" y="1075"/>
                  </a:lnTo>
                  <a:lnTo>
                    <a:pt x="712" y="1077"/>
                  </a:lnTo>
                  <a:lnTo>
                    <a:pt x="712" y="1077"/>
                  </a:lnTo>
                  <a:lnTo>
                    <a:pt x="712" y="1077"/>
                  </a:lnTo>
                  <a:lnTo>
                    <a:pt x="712" y="1077"/>
                  </a:lnTo>
                  <a:lnTo>
                    <a:pt x="712" y="1079"/>
                  </a:lnTo>
                  <a:lnTo>
                    <a:pt x="712" y="1079"/>
                  </a:lnTo>
                  <a:lnTo>
                    <a:pt x="712" y="1079"/>
                  </a:lnTo>
                  <a:lnTo>
                    <a:pt x="712" y="1082"/>
                  </a:lnTo>
                  <a:lnTo>
                    <a:pt x="715" y="1084"/>
                  </a:lnTo>
                  <a:lnTo>
                    <a:pt x="715" y="1086"/>
                  </a:lnTo>
                  <a:lnTo>
                    <a:pt x="717" y="1086"/>
                  </a:lnTo>
                  <a:lnTo>
                    <a:pt x="719" y="1089"/>
                  </a:lnTo>
                  <a:lnTo>
                    <a:pt x="719" y="1089"/>
                  </a:lnTo>
                  <a:lnTo>
                    <a:pt x="719" y="1091"/>
                  </a:lnTo>
                  <a:lnTo>
                    <a:pt x="719" y="1091"/>
                  </a:lnTo>
                  <a:lnTo>
                    <a:pt x="719" y="1091"/>
                  </a:lnTo>
                  <a:lnTo>
                    <a:pt x="719" y="1091"/>
                  </a:lnTo>
                  <a:lnTo>
                    <a:pt x="719" y="1096"/>
                  </a:lnTo>
                  <a:lnTo>
                    <a:pt x="722" y="1098"/>
                  </a:lnTo>
                  <a:lnTo>
                    <a:pt x="722" y="1101"/>
                  </a:lnTo>
                  <a:lnTo>
                    <a:pt x="722" y="1101"/>
                  </a:lnTo>
                  <a:lnTo>
                    <a:pt x="722" y="1103"/>
                  </a:lnTo>
                  <a:lnTo>
                    <a:pt x="722" y="1103"/>
                  </a:lnTo>
                  <a:lnTo>
                    <a:pt x="724" y="1103"/>
                  </a:lnTo>
                  <a:lnTo>
                    <a:pt x="724" y="1105"/>
                  </a:lnTo>
                  <a:lnTo>
                    <a:pt x="724" y="1105"/>
                  </a:lnTo>
                  <a:lnTo>
                    <a:pt x="724" y="1105"/>
                  </a:lnTo>
                  <a:lnTo>
                    <a:pt x="724" y="1108"/>
                  </a:lnTo>
                  <a:lnTo>
                    <a:pt x="724" y="1108"/>
                  </a:lnTo>
                  <a:lnTo>
                    <a:pt x="724" y="1110"/>
                  </a:lnTo>
                  <a:lnTo>
                    <a:pt x="724" y="1110"/>
                  </a:lnTo>
                  <a:lnTo>
                    <a:pt x="729" y="1110"/>
                  </a:lnTo>
                  <a:lnTo>
                    <a:pt x="729" y="1108"/>
                  </a:lnTo>
                  <a:lnTo>
                    <a:pt x="731" y="1105"/>
                  </a:lnTo>
                  <a:lnTo>
                    <a:pt x="731" y="1105"/>
                  </a:lnTo>
                  <a:lnTo>
                    <a:pt x="734" y="1105"/>
                  </a:lnTo>
                  <a:lnTo>
                    <a:pt x="734" y="1108"/>
                  </a:lnTo>
                  <a:lnTo>
                    <a:pt x="736" y="1113"/>
                  </a:lnTo>
                  <a:lnTo>
                    <a:pt x="738" y="1115"/>
                  </a:lnTo>
                  <a:lnTo>
                    <a:pt x="738" y="1115"/>
                  </a:lnTo>
                  <a:lnTo>
                    <a:pt x="741" y="1115"/>
                  </a:lnTo>
                  <a:lnTo>
                    <a:pt x="741" y="1115"/>
                  </a:lnTo>
                  <a:lnTo>
                    <a:pt x="741" y="1115"/>
                  </a:lnTo>
                  <a:lnTo>
                    <a:pt x="741" y="1115"/>
                  </a:lnTo>
                  <a:lnTo>
                    <a:pt x="741" y="1115"/>
                  </a:lnTo>
                  <a:lnTo>
                    <a:pt x="741" y="1115"/>
                  </a:lnTo>
                  <a:lnTo>
                    <a:pt x="741" y="1113"/>
                  </a:lnTo>
                  <a:lnTo>
                    <a:pt x="745" y="1115"/>
                  </a:lnTo>
                  <a:lnTo>
                    <a:pt x="745" y="1113"/>
                  </a:lnTo>
                  <a:lnTo>
                    <a:pt x="748" y="1110"/>
                  </a:lnTo>
                  <a:lnTo>
                    <a:pt x="750" y="1110"/>
                  </a:lnTo>
                  <a:lnTo>
                    <a:pt x="750" y="1110"/>
                  </a:lnTo>
                  <a:lnTo>
                    <a:pt x="753" y="1105"/>
                  </a:lnTo>
                  <a:lnTo>
                    <a:pt x="755" y="1103"/>
                  </a:lnTo>
                  <a:lnTo>
                    <a:pt x="755" y="1103"/>
                  </a:lnTo>
                  <a:lnTo>
                    <a:pt x="755" y="1101"/>
                  </a:lnTo>
                  <a:lnTo>
                    <a:pt x="757" y="1098"/>
                  </a:lnTo>
                  <a:lnTo>
                    <a:pt x="757" y="1096"/>
                  </a:lnTo>
                  <a:lnTo>
                    <a:pt x="760" y="1094"/>
                  </a:lnTo>
                  <a:lnTo>
                    <a:pt x="760" y="1094"/>
                  </a:lnTo>
                  <a:lnTo>
                    <a:pt x="760" y="1091"/>
                  </a:lnTo>
                  <a:lnTo>
                    <a:pt x="757" y="1091"/>
                  </a:lnTo>
                  <a:lnTo>
                    <a:pt x="757" y="1091"/>
                  </a:lnTo>
                  <a:lnTo>
                    <a:pt x="757" y="1091"/>
                  </a:lnTo>
                  <a:lnTo>
                    <a:pt x="757" y="1091"/>
                  </a:lnTo>
                  <a:lnTo>
                    <a:pt x="757" y="1091"/>
                  </a:lnTo>
                  <a:lnTo>
                    <a:pt x="757" y="1091"/>
                  </a:lnTo>
                  <a:lnTo>
                    <a:pt x="755" y="1091"/>
                  </a:lnTo>
                  <a:lnTo>
                    <a:pt x="755" y="1089"/>
                  </a:lnTo>
                  <a:lnTo>
                    <a:pt x="755" y="1086"/>
                  </a:lnTo>
                  <a:lnTo>
                    <a:pt x="755" y="1086"/>
                  </a:lnTo>
                  <a:lnTo>
                    <a:pt x="753" y="1086"/>
                  </a:lnTo>
                  <a:lnTo>
                    <a:pt x="753" y="1086"/>
                  </a:lnTo>
                  <a:lnTo>
                    <a:pt x="753" y="1086"/>
                  </a:lnTo>
                  <a:lnTo>
                    <a:pt x="753" y="1086"/>
                  </a:lnTo>
                  <a:lnTo>
                    <a:pt x="753" y="1084"/>
                  </a:lnTo>
                  <a:lnTo>
                    <a:pt x="753" y="1084"/>
                  </a:lnTo>
                  <a:lnTo>
                    <a:pt x="753" y="1084"/>
                  </a:lnTo>
                  <a:lnTo>
                    <a:pt x="750" y="1082"/>
                  </a:lnTo>
                  <a:lnTo>
                    <a:pt x="750" y="1082"/>
                  </a:lnTo>
                  <a:lnTo>
                    <a:pt x="750" y="1082"/>
                  </a:lnTo>
                  <a:lnTo>
                    <a:pt x="750" y="1082"/>
                  </a:lnTo>
                  <a:lnTo>
                    <a:pt x="748" y="1079"/>
                  </a:lnTo>
                  <a:lnTo>
                    <a:pt x="748" y="1079"/>
                  </a:lnTo>
                  <a:lnTo>
                    <a:pt x="748" y="1077"/>
                  </a:lnTo>
                  <a:lnTo>
                    <a:pt x="748" y="1077"/>
                  </a:lnTo>
                  <a:lnTo>
                    <a:pt x="748" y="1077"/>
                  </a:lnTo>
                  <a:lnTo>
                    <a:pt x="748" y="1077"/>
                  </a:lnTo>
                  <a:lnTo>
                    <a:pt x="748" y="1077"/>
                  </a:lnTo>
                  <a:lnTo>
                    <a:pt x="745" y="1077"/>
                  </a:lnTo>
                  <a:lnTo>
                    <a:pt x="745" y="1077"/>
                  </a:lnTo>
                  <a:lnTo>
                    <a:pt x="745" y="1077"/>
                  </a:lnTo>
                  <a:lnTo>
                    <a:pt x="745" y="1077"/>
                  </a:lnTo>
                  <a:lnTo>
                    <a:pt x="745" y="1077"/>
                  </a:lnTo>
                  <a:lnTo>
                    <a:pt x="745" y="1072"/>
                  </a:lnTo>
                  <a:lnTo>
                    <a:pt x="748" y="1070"/>
                  </a:lnTo>
                  <a:lnTo>
                    <a:pt x="750" y="1063"/>
                  </a:lnTo>
                  <a:lnTo>
                    <a:pt x="750" y="1063"/>
                  </a:lnTo>
                  <a:lnTo>
                    <a:pt x="750" y="1063"/>
                  </a:lnTo>
                  <a:lnTo>
                    <a:pt x="753" y="1063"/>
                  </a:lnTo>
                  <a:lnTo>
                    <a:pt x="753" y="1063"/>
                  </a:lnTo>
                  <a:lnTo>
                    <a:pt x="753" y="1063"/>
                  </a:lnTo>
                  <a:lnTo>
                    <a:pt x="750" y="1060"/>
                  </a:lnTo>
                  <a:lnTo>
                    <a:pt x="753" y="1060"/>
                  </a:lnTo>
                  <a:lnTo>
                    <a:pt x="753" y="1060"/>
                  </a:lnTo>
                  <a:lnTo>
                    <a:pt x="753" y="1060"/>
                  </a:lnTo>
                  <a:lnTo>
                    <a:pt x="753" y="1060"/>
                  </a:lnTo>
                  <a:lnTo>
                    <a:pt x="753" y="1060"/>
                  </a:lnTo>
                  <a:lnTo>
                    <a:pt x="753" y="1060"/>
                  </a:lnTo>
                  <a:lnTo>
                    <a:pt x="753" y="1060"/>
                  </a:lnTo>
                  <a:lnTo>
                    <a:pt x="753" y="1060"/>
                  </a:lnTo>
                  <a:lnTo>
                    <a:pt x="753" y="1063"/>
                  </a:lnTo>
                  <a:lnTo>
                    <a:pt x="753" y="1063"/>
                  </a:lnTo>
                  <a:lnTo>
                    <a:pt x="750" y="1068"/>
                  </a:lnTo>
                  <a:lnTo>
                    <a:pt x="750" y="1070"/>
                  </a:lnTo>
                  <a:lnTo>
                    <a:pt x="750" y="1075"/>
                  </a:lnTo>
                  <a:lnTo>
                    <a:pt x="750" y="1075"/>
                  </a:lnTo>
                  <a:lnTo>
                    <a:pt x="750" y="1075"/>
                  </a:lnTo>
                  <a:lnTo>
                    <a:pt x="750" y="1077"/>
                  </a:lnTo>
                  <a:lnTo>
                    <a:pt x="750" y="1077"/>
                  </a:lnTo>
                  <a:lnTo>
                    <a:pt x="753" y="1082"/>
                  </a:lnTo>
                  <a:lnTo>
                    <a:pt x="755" y="1082"/>
                  </a:lnTo>
                  <a:lnTo>
                    <a:pt x="757" y="1082"/>
                  </a:lnTo>
                  <a:lnTo>
                    <a:pt x="757" y="1082"/>
                  </a:lnTo>
                  <a:lnTo>
                    <a:pt x="762" y="1082"/>
                  </a:lnTo>
                  <a:lnTo>
                    <a:pt x="762" y="1082"/>
                  </a:lnTo>
                  <a:lnTo>
                    <a:pt x="762" y="1082"/>
                  </a:lnTo>
                  <a:lnTo>
                    <a:pt x="767" y="1082"/>
                  </a:lnTo>
                  <a:lnTo>
                    <a:pt x="769" y="1084"/>
                  </a:lnTo>
                  <a:lnTo>
                    <a:pt x="769" y="1084"/>
                  </a:lnTo>
                  <a:lnTo>
                    <a:pt x="769" y="1084"/>
                  </a:lnTo>
                  <a:lnTo>
                    <a:pt x="776" y="1084"/>
                  </a:lnTo>
                  <a:lnTo>
                    <a:pt x="776" y="1084"/>
                  </a:lnTo>
                  <a:lnTo>
                    <a:pt x="781" y="1082"/>
                  </a:lnTo>
                  <a:lnTo>
                    <a:pt x="783" y="1079"/>
                  </a:lnTo>
                  <a:lnTo>
                    <a:pt x="788" y="1077"/>
                  </a:lnTo>
                  <a:lnTo>
                    <a:pt x="788" y="1075"/>
                  </a:lnTo>
                  <a:lnTo>
                    <a:pt x="788" y="1075"/>
                  </a:lnTo>
                  <a:lnTo>
                    <a:pt x="788" y="1072"/>
                  </a:lnTo>
                  <a:lnTo>
                    <a:pt x="790" y="1068"/>
                  </a:lnTo>
                  <a:lnTo>
                    <a:pt x="790" y="1068"/>
                  </a:lnTo>
                  <a:lnTo>
                    <a:pt x="790" y="1068"/>
                  </a:lnTo>
                  <a:lnTo>
                    <a:pt x="793" y="1068"/>
                  </a:lnTo>
                  <a:lnTo>
                    <a:pt x="793" y="1068"/>
                  </a:lnTo>
                  <a:lnTo>
                    <a:pt x="795" y="1065"/>
                  </a:lnTo>
                  <a:lnTo>
                    <a:pt x="795" y="1065"/>
                  </a:lnTo>
                  <a:lnTo>
                    <a:pt x="795" y="1063"/>
                  </a:lnTo>
                  <a:lnTo>
                    <a:pt x="798" y="1063"/>
                  </a:lnTo>
                  <a:lnTo>
                    <a:pt x="798" y="1065"/>
                  </a:lnTo>
                  <a:lnTo>
                    <a:pt x="798" y="1065"/>
                  </a:lnTo>
                  <a:lnTo>
                    <a:pt x="798" y="1065"/>
                  </a:lnTo>
                  <a:lnTo>
                    <a:pt x="795" y="1065"/>
                  </a:lnTo>
                  <a:lnTo>
                    <a:pt x="798" y="1068"/>
                  </a:lnTo>
                  <a:lnTo>
                    <a:pt x="798" y="1068"/>
                  </a:lnTo>
                  <a:lnTo>
                    <a:pt x="800" y="1068"/>
                  </a:lnTo>
                  <a:lnTo>
                    <a:pt x="800" y="1065"/>
                  </a:lnTo>
                  <a:lnTo>
                    <a:pt x="802" y="1063"/>
                  </a:lnTo>
                  <a:lnTo>
                    <a:pt x="802" y="1058"/>
                  </a:lnTo>
                  <a:lnTo>
                    <a:pt x="802" y="1056"/>
                  </a:lnTo>
                  <a:lnTo>
                    <a:pt x="802" y="1056"/>
                  </a:lnTo>
                  <a:lnTo>
                    <a:pt x="800" y="1056"/>
                  </a:lnTo>
                  <a:lnTo>
                    <a:pt x="800" y="1056"/>
                  </a:lnTo>
                  <a:lnTo>
                    <a:pt x="798" y="1058"/>
                  </a:lnTo>
                  <a:lnTo>
                    <a:pt x="798" y="1058"/>
                  </a:lnTo>
                  <a:lnTo>
                    <a:pt x="795" y="1058"/>
                  </a:lnTo>
                  <a:lnTo>
                    <a:pt x="795" y="1058"/>
                  </a:lnTo>
                  <a:lnTo>
                    <a:pt x="798" y="1056"/>
                  </a:lnTo>
                  <a:lnTo>
                    <a:pt x="798" y="1053"/>
                  </a:lnTo>
                  <a:lnTo>
                    <a:pt x="798" y="1053"/>
                  </a:lnTo>
                  <a:lnTo>
                    <a:pt x="800" y="1053"/>
                  </a:lnTo>
                  <a:lnTo>
                    <a:pt x="800" y="1053"/>
                  </a:lnTo>
                  <a:lnTo>
                    <a:pt x="800" y="1053"/>
                  </a:lnTo>
                  <a:lnTo>
                    <a:pt x="800" y="1053"/>
                  </a:lnTo>
                  <a:lnTo>
                    <a:pt x="802" y="1053"/>
                  </a:lnTo>
                  <a:lnTo>
                    <a:pt x="802" y="1053"/>
                  </a:lnTo>
                  <a:lnTo>
                    <a:pt x="802" y="1051"/>
                  </a:lnTo>
                  <a:lnTo>
                    <a:pt x="802" y="1046"/>
                  </a:lnTo>
                  <a:lnTo>
                    <a:pt x="802" y="1046"/>
                  </a:lnTo>
                  <a:lnTo>
                    <a:pt x="798" y="1049"/>
                  </a:lnTo>
                  <a:lnTo>
                    <a:pt x="798" y="1049"/>
                  </a:lnTo>
                  <a:lnTo>
                    <a:pt x="795" y="1046"/>
                  </a:lnTo>
                  <a:lnTo>
                    <a:pt x="795" y="1046"/>
                  </a:lnTo>
                  <a:lnTo>
                    <a:pt x="793" y="1046"/>
                  </a:lnTo>
                  <a:lnTo>
                    <a:pt x="793" y="1046"/>
                  </a:lnTo>
                  <a:lnTo>
                    <a:pt x="790" y="1046"/>
                  </a:lnTo>
                  <a:lnTo>
                    <a:pt x="802" y="1042"/>
                  </a:lnTo>
                  <a:lnTo>
                    <a:pt x="802" y="1042"/>
                  </a:lnTo>
                  <a:lnTo>
                    <a:pt x="802" y="1039"/>
                  </a:lnTo>
                  <a:lnTo>
                    <a:pt x="802" y="1039"/>
                  </a:lnTo>
                  <a:lnTo>
                    <a:pt x="802" y="1037"/>
                  </a:lnTo>
                  <a:lnTo>
                    <a:pt x="802" y="1037"/>
                  </a:lnTo>
                  <a:lnTo>
                    <a:pt x="802" y="1037"/>
                  </a:lnTo>
                  <a:lnTo>
                    <a:pt x="802" y="1034"/>
                  </a:lnTo>
                  <a:lnTo>
                    <a:pt x="800" y="1032"/>
                  </a:lnTo>
                  <a:lnTo>
                    <a:pt x="800" y="1030"/>
                  </a:lnTo>
                  <a:lnTo>
                    <a:pt x="800" y="1027"/>
                  </a:lnTo>
                  <a:lnTo>
                    <a:pt x="800" y="1030"/>
                  </a:lnTo>
                  <a:lnTo>
                    <a:pt x="800" y="1030"/>
                  </a:lnTo>
                  <a:lnTo>
                    <a:pt x="798" y="1030"/>
                  </a:lnTo>
                  <a:lnTo>
                    <a:pt x="798" y="1027"/>
                  </a:lnTo>
                  <a:lnTo>
                    <a:pt x="800" y="1027"/>
                  </a:lnTo>
                  <a:lnTo>
                    <a:pt x="800" y="1027"/>
                  </a:lnTo>
                  <a:lnTo>
                    <a:pt x="800" y="1025"/>
                  </a:lnTo>
                  <a:lnTo>
                    <a:pt x="800" y="1025"/>
                  </a:lnTo>
                  <a:lnTo>
                    <a:pt x="800" y="1025"/>
                  </a:lnTo>
                  <a:lnTo>
                    <a:pt x="798" y="1025"/>
                  </a:lnTo>
                  <a:lnTo>
                    <a:pt x="798" y="1025"/>
                  </a:lnTo>
                  <a:lnTo>
                    <a:pt x="798" y="1025"/>
                  </a:lnTo>
                  <a:lnTo>
                    <a:pt x="795" y="1025"/>
                  </a:lnTo>
                  <a:lnTo>
                    <a:pt x="790" y="1023"/>
                  </a:lnTo>
                  <a:lnTo>
                    <a:pt x="790" y="1023"/>
                  </a:lnTo>
                  <a:lnTo>
                    <a:pt x="793" y="1023"/>
                  </a:lnTo>
                  <a:lnTo>
                    <a:pt x="795" y="1023"/>
                  </a:lnTo>
                  <a:lnTo>
                    <a:pt x="795" y="1023"/>
                  </a:lnTo>
                  <a:lnTo>
                    <a:pt x="800" y="1018"/>
                  </a:lnTo>
                  <a:lnTo>
                    <a:pt x="800" y="1018"/>
                  </a:lnTo>
                  <a:lnTo>
                    <a:pt x="800" y="1018"/>
                  </a:lnTo>
                  <a:lnTo>
                    <a:pt x="800" y="1018"/>
                  </a:lnTo>
                  <a:lnTo>
                    <a:pt x="800" y="1018"/>
                  </a:lnTo>
                  <a:lnTo>
                    <a:pt x="802" y="1018"/>
                  </a:lnTo>
                  <a:lnTo>
                    <a:pt x="802" y="1018"/>
                  </a:lnTo>
                  <a:lnTo>
                    <a:pt x="802" y="1015"/>
                  </a:lnTo>
                  <a:lnTo>
                    <a:pt x="802" y="1015"/>
                  </a:lnTo>
                  <a:lnTo>
                    <a:pt x="802" y="1015"/>
                  </a:lnTo>
                  <a:lnTo>
                    <a:pt x="802" y="1015"/>
                  </a:lnTo>
                  <a:lnTo>
                    <a:pt x="802" y="1013"/>
                  </a:lnTo>
                  <a:lnTo>
                    <a:pt x="802" y="1013"/>
                  </a:lnTo>
                  <a:lnTo>
                    <a:pt x="805" y="1013"/>
                  </a:lnTo>
                  <a:lnTo>
                    <a:pt x="805" y="1013"/>
                  </a:lnTo>
                  <a:lnTo>
                    <a:pt x="805" y="1013"/>
                  </a:lnTo>
                  <a:lnTo>
                    <a:pt x="805" y="1013"/>
                  </a:lnTo>
                  <a:close/>
                  <a:moveTo>
                    <a:pt x="589" y="762"/>
                  </a:moveTo>
                  <a:lnTo>
                    <a:pt x="589" y="765"/>
                  </a:lnTo>
                  <a:lnTo>
                    <a:pt x="589" y="765"/>
                  </a:lnTo>
                  <a:lnTo>
                    <a:pt x="589" y="765"/>
                  </a:lnTo>
                  <a:lnTo>
                    <a:pt x="589" y="765"/>
                  </a:lnTo>
                  <a:lnTo>
                    <a:pt x="589" y="765"/>
                  </a:lnTo>
                  <a:lnTo>
                    <a:pt x="589" y="765"/>
                  </a:lnTo>
                  <a:lnTo>
                    <a:pt x="587" y="767"/>
                  </a:lnTo>
                  <a:lnTo>
                    <a:pt x="587" y="769"/>
                  </a:lnTo>
                  <a:lnTo>
                    <a:pt x="587" y="769"/>
                  </a:lnTo>
                  <a:lnTo>
                    <a:pt x="585" y="769"/>
                  </a:lnTo>
                  <a:lnTo>
                    <a:pt x="585" y="772"/>
                  </a:lnTo>
                  <a:lnTo>
                    <a:pt x="585" y="774"/>
                  </a:lnTo>
                  <a:lnTo>
                    <a:pt x="585" y="774"/>
                  </a:lnTo>
                  <a:lnTo>
                    <a:pt x="587" y="776"/>
                  </a:lnTo>
                  <a:lnTo>
                    <a:pt x="589" y="779"/>
                  </a:lnTo>
                  <a:lnTo>
                    <a:pt x="592" y="781"/>
                  </a:lnTo>
                  <a:lnTo>
                    <a:pt x="592" y="781"/>
                  </a:lnTo>
                  <a:lnTo>
                    <a:pt x="594" y="783"/>
                  </a:lnTo>
                  <a:lnTo>
                    <a:pt x="596" y="783"/>
                  </a:lnTo>
                  <a:lnTo>
                    <a:pt x="599" y="783"/>
                  </a:lnTo>
                  <a:lnTo>
                    <a:pt x="599" y="783"/>
                  </a:lnTo>
                  <a:lnTo>
                    <a:pt x="601" y="783"/>
                  </a:lnTo>
                  <a:lnTo>
                    <a:pt x="608" y="781"/>
                  </a:lnTo>
                  <a:lnTo>
                    <a:pt x="611" y="779"/>
                  </a:lnTo>
                  <a:lnTo>
                    <a:pt x="615" y="776"/>
                  </a:lnTo>
                  <a:lnTo>
                    <a:pt x="615" y="774"/>
                  </a:lnTo>
                  <a:lnTo>
                    <a:pt x="615" y="772"/>
                  </a:lnTo>
                  <a:lnTo>
                    <a:pt x="615" y="772"/>
                  </a:lnTo>
                  <a:lnTo>
                    <a:pt x="615" y="769"/>
                  </a:lnTo>
                  <a:lnTo>
                    <a:pt x="615" y="769"/>
                  </a:lnTo>
                  <a:lnTo>
                    <a:pt x="615" y="769"/>
                  </a:lnTo>
                  <a:lnTo>
                    <a:pt x="615" y="769"/>
                  </a:lnTo>
                  <a:lnTo>
                    <a:pt x="615" y="769"/>
                  </a:lnTo>
                  <a:lnTo>
                    <a:pt x="615" y="767"/>
                  </a:lnTo>
                  <a:lnTo>
                    <a:pt x="613" y="767"/>
                  </a:lnTo>
                  <a:lnTo>
                    <a:pt x="613" y="767"/>
                  </a:lnTo>
                  <a:lnTo>
                    <a:pt x="613" y="762"/>
                  </a:lnTo>
                  <a:lnTo>
                    <a:pt x="611" y="757"/>
                  </a:lnTo>
                  <a:lnTo>
                    <a:pt x="613" y="755"/>
                  </a:lnTo>
                  <a:lnTo>
                    <a:pt x="611" y="755"/>
                  </a:lnTo>
                  <a:lnTo>
                    <a:pt x="611" y="755"/>
                  </a:lnTo>
                  <a:lnTo>
                    <a:pt x="608" y="750"/>
                  </a:lnTo>
                  <a:lnTo>
                    <a:pt x="608" y="750"/>
                  </a:lnTo>
                  <a:lnTo>
                    <a:pt x="606" y="750"/>
                  </a:lnTo>
                  <a:lnTo>
                    <a:pt x="606" y="748"/>
                  </a:lnTo>
                  <a:lnTo>
                    <a:pt x="599" y="748"/>
                  </a:lnTo>
                  <a:lnTo>
                    <a:pt x="596" y="750"/>
                  </a:lnTo>
                  <a:lnTo>
                    <a:pt x="592" y="755"/>
                  </a:lnTo>
                  <a:lnTo>
                    <a:pt x="592" y="757"/>
                  </a:lnTo>
                  <a:lnTo>
                    <a:pt x="589" y="757"/>
                  </a:lnTo>
                  <a:lnTo>
                    <a:pt x="589" y="760"/>
                  </a:lnTo>
                  <a:lnTo>
                    <a:pt x="589" y="760"/>
                  </a:lnTo>
                  <a:lnTo>
                    <a:pt x="589" y="760"/>
                  </a:lnTo>
                  <a:lnTo>
                    <a:pt x="589" y="760"/>
                  </a:lnTo>
                  <a:lnTo>
                    <a:pt x="589" y="762"/>
                  </a:lnTo>
                  <a:lnTo>
                    <a:pt x="589" y="762"/>
                  </a:lnTo>
                  <a:lnTo>
                    <a:pt x="589" y="762"/>
                  </a:lnTo>
                  <a:lnTo>
                    <a:pt x="589" y="762"/>
                  </a:lnTo>
                  <a:lnTo>
                    <a:pt x="589" y="762"/>
                  </a:lnTo>
                  <a:lnTo>
                    <a:pt x="589" y="762"/>
                  </a:lnTo>
                  <a:lnTo>
                    <a:pt x="589" y="762"/>
                  </a:lnTo>
                  <a:close/>
                  <a:moveTo>
                    <a:pt x="601" y="651"/>
                  </a:moveTo>
                  <a:lnTo>
                    <a:pt x="601" y="651"/>
                  </a:lnTo>
                  <a:lnTo>
                    <a:pt x="601" y="653"/>
                  </a:lnTo>
                  <a:lnTo>
                    <a:pt x="601" y="653"/>
                  </a:lnTo>
                  <a:lnTo>
                    <a:pt x="601" y="653"/>
                  </a:lnTo>
                  <a:lnTo>
                    <a:pt x="601" y="653"/>
                  </a:lnTo>
                  <a:lnTo>
                    <a:pt x="601" y="653"/>
                  </a:lnTo>
                  <a:lnTo>
                    <a:pt x="601" y="656"/>
                  </a:lnTo>
                  <a:lnTo>
                    <a:pt x="601" y="656"/>
                  </a:lnTo>
                  <a:lnTo>
                    <a:pt x="601" y="656"/>
                  </a:lnTo>
                  <a:lnTo>
                    <a:pt x="601" y="656"/>
                  </a:lnTo>
                  <a:lnTo>
                    <a:pt x="601" y="656"/>
                  </a:lnTo>
                  <a:lnTo>
                    <a:pt x="604" y="656"/>
                  </a:lnTo>
                  <a:lnTo>
                    <a:pt x="604" y="656"/>
                  </a:lnTo>
                  <a:lnTo>
                    <a:pt x="604" y="656"/>
                  </a:lnTo>
                  <a:lnTo>
                    <a:pt x="604" y="656"/>
                  </a:lnTo>
                  <a:lnTo>
                    <a:pt x="604" y="656"/>
                  </a:lnTo>
                  <a:lnTo>
                    <a:pt x="606" y="658"/>
                  </a:lnTo>
                  <a:lnTo>
                    <a:pt x="606" y="658"/>
                  </a:lnTo>
                  <a:lnTo>
                    <a:pt x="606" y="660"/>
                  </a:lnTo>
                  <a:lnTo>
                    <a:pt x="606" y="663"/>
                  </a:lnTo>
                  <a:lnTo>
                    <a:pt x="604" y="663"/>
                  </a:lnTo>
                  <a:lnTo>
                    <a:pt x="604" y="665"/>
                  </a:lnTo>
                  <a:lnTo>
                    <a:pt x="604" y="665"/>
                  </a:lnTo>
                  <a:lnTo>
                    <a:pt x="606" y="665"/>
                  </a:lnTo>
                  <a:lnTo>
                    <a:pt x="606" y="665"/>
                  </a:lnTo>
                  <a:lnTo>
                    <a:pt x="606" y="665"/>
                  </a:lnTo>
                  <a:lnTo>
                    <a:pt x="606" y="665"/>
                  </a:lnTo>
                  <a:lnTo>
                    <a:pt x="606" y="668"/>
                  </a:lnTo>
                  <a:lnTo>
                    <a:pt x="606" y="668"/>
                  </a:lnTo>
                  <a:lnTo>
                    <a:pt x="606" y="670"/>
                  </a:lnTo>
                  <a:lnTo>
                    <a:pt x="604" y="670"/>
                  </a:lnTo>
                  <a:lnTo>
                    <a:pt x="606" y="670"/>
                  </a:lnTo>
                  <a:lnTo>
                    <a:pt x="615" y="672"/>
                  </a:lnTo>
                  <a:lnTo>
                    <a:pt x="615" y="672"/>
                  </a:lnTo>
                  <a:lnTo>
                    <a:pt x="627" y="672"/>
                  </a:lnTo>
                  <a:lnTo>
                    <a:pt x="634" y="665"/>
                  </a:lnTo>
                  <a:lnTo>
                    <a:pt x="637" y="663"/>
                  </a:lnTo>
                  <a:lnTo>
                    <a:pt x="637" y="660"/>
                  </a:lnTo>
                  <a:lnTo>
                    <a:pt x="634" y="660"/>
                  </a:lnTo>
                  <a:lnTo>
                    <a:pt x="632" y="660"/>
                  </a:lnTo>
                  <a:lnTo>
                    <a:pt x="632" y="660"/>
                  </a:lnTo>
                  <a:lnTo>
                    <a:pt x="632" y="658"/>
                  </a:lnTo>
                  <a:lnTo>
                    <a:pt x="632" y="658"/>
                  </a:lnTo>
                  <a:lnTo>
                    <a:pt x="630" y="658"/>
                  </a:lnTo>
                  <a:lnTo>
                    <a:pt x="632" y="658"/>
                  </a:lnTo>
                  <a:lnTo>
                    <a:pt x="632" y="658"/>
                  </a:lnTo>
                  <a:lnTo>
                    <a:pt x="632" y="656"/>
                  </a:lnTo>
                  <a:lnTo>
                    <a:pt x="632" y="656"/>
                  </a:lnTo>
                  <a:lnTo>
                    <a:pt x="630" y="656"/>
                  </a:lnTo>
                  <a:lnTo>
                    <a:pt x="630" y="658"/>
                  </a:lnTo>
                  <a:lnTo>
                    <a:pt x="627" y="658"/>
                  </a:lnTo>
                  <a:lnTo>
                    <a:pt x="625" y="653"/>
                  </a:lnTo>
                  <a:lnTo>
                    <a:pt x="622" y="653"/>
                  </a:lnTo>
                  <a:lnTo>
                    <a:pt x="622" y="653"/>
                  </a:lnTo>
                  <a:lnTo>
                    <a:pt x="625" y="651"/>
                  </a:lnTo>
                  <a:lnTo>
                    <a:pt x="625" y="651"/>
                  </a:lnTo>
                  <a:lnTo>
                    <a:pt x="622" y="651"/>
                  </a:lnTo>
                  <a:lnTo>
                    <a:pt x="622" y="649"/>
                  </a:lnTo>
                  <a:lnTo>
                    <a:pt x="620" y="646"/>
                  </a:lnTo>
                  <a:lnTo>
                    <a:pt x="620" y="646"/>
                  </a:lnTo>
                  <a:lnTo>
                    <a:pt x="618" y="646"/>
                  </a:lnTo>
                  <a:lnTo>
                    <a:pt x="618" y="646"/>
                  </a:lnTo>
                  <a:lnTo>
                    <a:pt x="618" y="649"/>
                  </a:lnTo>
                  <a:lnTo>
                    <a:pt x="615" y="649"/>
                  </a:lnTo>
                  <a:lnTo>
                    <a:pt x="615" y="651"/>
                  </a:lnTo>
                  <a:lnTo>
                    <a:pt x="613" y="651"/>
                  </a:lnTo>
                  <a:lnTo>
                    <a:pt x="615" y="646"/>
                  </a:lnTo>
                  <a:lnTo>
                    <a:pt x="618" y="644"/>
                  </a:lnTo>
                  <a:lnTo>
                    <a:pt x="615" y="641"/>
                  </a:lnTo>
                  <a:lnTo>
                    <a:pt x="615" y="641"/>
                  </a:lnTo>
                  <a:lnTo>
                    <a:pt x="608" y="641"/>
                  </a:lnTo>
                  <a:lnTo>
                    <a:pt x="601" y="646"/>
                  </a:lnTo>
                  <a:lnTo>
                    <a:pt x="601" y="646"/>
                  </a:lnTo>
                  <a:lnTo>
                    <a:pt x="601" y="646"/>
                  </a:lnTo>
                  <a:lnTo>
                    <a:pt x="601" y="649"/>
                  </a:lnTo>
                  <a:lnTo>
                    <a:pt x="601" y="649"/>
                  </a:lnTo>
                  <a:lnTo>
                    <a:pt x="601" y="651"/>
                  </a:lnTo>
                  <a:lnTo>
                    <a:pt x="601" y="651"/>
                  </a:lnTo>
                  <a:close/>
                  <a:moveTo>
                    <a:pt x="514" y="490"/>
                  </a:moveTo>
                  <a:lnTo>
                    <a:pt x="514" y="490"/>
                  </a:lnTo>
                  <a:lnTo>
                    <a:pt x="521" y="488"/>
                  </a:lnTo>
                  <a:lnTo>
                    <a:pt x="523" y="490"/>
                  </a:lnTo>
                  <a:lnTo>
                    <a:pt x="523" y="490"/>
                  </a:lnTo>
                  <a:lnTo>
                    <a:pt x="523" y="490"/>
                  </a:lnTo>
                  <a:lnTo>
                    <a:pt x="523" y="488"/>
                  </a:lnTo>
                  <a:lnTo>
                    <a:pt x="523" y="488"/>
                  </a:lnTo>
                  <a:lnTo>
                    <a:pt x="525" y="485"/>
                  </a:lnTo>
                  <a:lnTo>
                    <a:pt x="525" y="485"/>
                  </a:lnTo>
                  <a:lnTo>
                    <a:pt x="525" y="483"/>
                  </a:lnTo>
                  <a:lnTo>
                    <a:pt x="525" y="483"/>
                  </a:lnTo>
                  <a:lnTo>
                    <a:pt x="525" y="481"/>
                  </a:lnTo>
                  <a:lnTo>
                    <a:pt x="525" y="481"/>
                  </a:lnTo>
                  <a:lnTo>
                    <a:pt x="525" y="478"/>
                  </a:lnTo>
                  <a:lnTo>
                    <a:pt x="528" y="478"/>
                  </a:lnTo>
                  <a:lnTo>
                    <a:pt x="528" y="476"/>
                  </a:lnTo>
                  <a:lnTo>
                    <a:pt x="528" y="476"/>
                  </a:lnTo>
                  <a:lnTo>
                    <a:pt x="528" y="476"/>
                  </a:lnTo>
                  <a:lnTo>
                    <a:pt x="528" y="476"/>
                  </a:lnTo>
                  <a:lnTo>
                    <a:pt x="528" y="473"/>
                  </a:lnTo>
                  <a:lnTo>
                    <a:pt x="528" y="473"/>
                  </a:lnTo>
                  <a:lnTo>
                    <a:pt x="528" y="473"/>
                  </a:lnTo>
                  <a:lnTo>
                    <a:pt x="528" y="473"/>
                  </a:lnTo>
                  <a:lnTo>
                    <a:pt x="528" y="473"/>
                  </a:lnTo>
                  <a:lnTo>
                    <a:pt x="528" y="473"/>
                  </a:lnTo>
                  <a:lnTo>
                    <a:pt x="528" y="471"/>
                  </a:lnTo>
                  <a:lnTo>
                    <a:pt x="528" y="471"/>
                  </a:lnTo>
                  <a:lnTo>
                    <a:pt x="528" y="471"/>
                  </a:lnTo>
                  <a:lnTo>
                    <a:pt x="525" y="469"/>
                  </a:lnTo>
                  <a:lnTo>
                    <a:pt x="525" y="466"/>
                  </a:lnTo>
                  <a:lnTo>
                    <a:pt x="525" y="466"/>
                  </a:lnTo>
                  <a:lnTo>
                    <a:pt x="525" y="466"/>
                  </a:lnTo>
                  <a:lnTo>
                    <a:pt x="525" y="466"/>
                  </a:lnTo>
                  <a:lnTo>
                    <a:pt x="525" y="466"/>
                  </a:lnTo>
                  <a:lnTo>
                    <a:pt x="523" y="464"/>
                  </a:lnTo>
                  <a:lnTo>
                    <a:pt x="523" y="464"/>
                  </a:lnTo>
                  <a:lnTo>
                    <a:pt x="523" y="464"/>
                  </a:lnTo>
                  <a:lnTo>
                    <a:pt x="521" y="462"/>
                  </a:lnTo>
                  <a:lnTo>
                    <a:pt x="521" y="462"/>
                  </a:lnTo>
                  <a:lnTo>
                    <a:pt x="521" y="459"/>
                  </a:lnTo>
                  <a:lnTo>
                    <a:pt x="518" y="459"/>
                  </a:lnTo>
                  <a:lnTo>
                    <a:pt x="521" y="457"/>
                  </a:lnTo>
                  <a:lnTo>
                    <a:pt x="518" y="457"/>
                  </a:lnTo>
                  <a:lnTo>
                    <a:pt x="518" y="457"/>
                  </a:lnTo>
                  <a:lnTo>
                    <a:pt x="518" y="454"/>
                  </a:lnTo>
                  <a:lnTo>
                    <a:pt x="518" y="457"/>
                  </a:lnTo>
                  <a:lnTo>
                    <a:pt x="514" y="476"/>
                  </a:lnTo>
                  <a:lnTo>
                    <a:pt x="511" y="485"/>
                  </a:lnTo>
                  <a:lnTo>
                    <a:pt x="514" y="485"/>
                  </a:lnTo>
                  <a:lnTo>
                    <a:pt x="514" y="490"/>
                  </a:lnTo>
                  <a:close/>
                  <a:moveTo>
                    <a:pt x="691" y="1174"/>
                  </a:moveTo>
                  <a:lnTo>
                    <a:pt x="691" y="1172"/>
                  </a:lnTo>
                  <a:lnTo>
                    <a:pt x="689" y="1172"/>
                  </a:lnTo>
                  <a:lnTo>
                    <a:pt x="689" y="1169"/>
                  </a:lnTo>
                  <a:lnTo>
                    <a:pt x="686" y="1169"/>
                  </a:lnTo>
                  <a:lnTo>
                    <a:pt x="686" y="1169"/>
                  </a:lnTo>
                  <a:lnTo>
                    <a:pt x="684" y="1169"/>
                  </a:lnTo>
                  <a:lnTo>
                    <a:pt x="684" y="1169"/>
                  </a:lnTo>
                  <a:lnTo>
                    <a:pt x="682" y="1167"/>
                  </a:lnTo>
                  <a:lnTo>
                    <a:pt x="679" y="1169"/>
                  </a:lnTo>
                  <a:lnTo>
                    <a:pt x="682" y="1169"/>
                  </a:lnTo>
                  <a:lnTo>
                    <a:pt x="682" y="1172"/>
                  </a:lnTo>
                  <a:lnTo>
                    <a:pt x="682" y="1172"/>
                  </a:lnTo>
                  <a:lnTo>
                    <a:pt x="682" y="1174"/>
                  </a:lnTo>
                  <a:lnTo>
                    <a:pt x="682" y="1176"/>
                  </a:lnTo>
                  <a:lnTo>
                    <a:pt x="682" y="1176"/>
                  </a:lnTo>
                  <a:lnTo>
                    <a:pt x="682" y="1179"/>
                  </a:lnTo>
                  <a:lnTo>
                    <a:pt x="689" y="1184"/>
                  </a:lnTo>
                  <a:lnTo>
                    <a:pt x="691" y="1186"/>
                  </a:lnTo>
                  <a:lnTo>
                    <a:pt x="691" y="1186"/>
                  </a:lnTo>
                  <a:lnTo>
                    <a:pt x="693" y="1188"/>
                  </a:lnTo>
                  <a:lnTo>
                    <a:pt x="693" y="1188"/>
                  </a:lnTo>
                  <a:lnTo>
                    <a:pt x="696" y="1188"/>
                  </a:lnTo>
                  <a:lnTo>
                    <a:pt x="693" y="1186"/>
                  </a:lnTo>
                  <a:lnTo>
                    <a:pt x="693" y="1184"/>
                  </a:lnTo>
                  <a:lnTo>
                    <a:pt x="693" y="1181"/>
                  </a:lnTo>
                  <a:lnTo>
                    <a:pt x="693" y="1179"/>
                  </a:lnTo>
                  <a:lnTo>
                    <a:pt x="691" y="1179"/>
                  </a:lnTo>
                  <a:lnTo>
                    <a:pt x="689" y="1176"/>
                  </a:lnTo>
                  <a:lnTo>
                    <a:pt x="691" y="1176"/>
                  </a:lnTo>
                  <a:lnTo>
                    <a:pt x="691" y="1176"/>
                  </a:lnTo>
                  <a:lnTo>
                    <a:pt x="693" y="1176"/>
                  </a:lnTo>
                  <a:lnTo>
                    <a:pt x="693" y="1179"/>
                  </a:lnTo>
                  <a:lnTo>
                    <a:pt x="693" y="1179"/>
                  </a:lnTo>
                  <a:lnTo>
                    <a:pt x="696" y="1179"/>
                  </a:lnTo>
                  <a:lnTo>
                    <a:pt x="696" y="1176"/>
                  </a:lnTo>
                  <a:lnTo>
                    <a:pt x="696" y="1176"/>
                  </a:lnTo>
                  <a:lnTo>
                    <a:pt x="693" y="1174"/>
                  </a:lnTo>
                  <a:lnTo>
                    <a:pt x="691" y="1174"/>
                  </a:lnTo>
                  <a:lnTo>
                    <a:pt x="691" y="1174"/>
                  </a:lnTo>
                  <a:lnTo>
                    <a:pt x="691" y="1174"/>
                  </a:lnTo>
                  <a:lnTo>
                    <a:pt x="691" y="1174"/>
                  </a:lnTo>
                  <a:close/>
                  <a:moveTo>
                    <a:pt x="698" y="1373"/>
                  </a:moveTo>
                  <a:lnTo>
                    <a:pt x="698" y="1373"/>
                  </a:lnTo>
                  <a:lnTo>
                    <a:pt x="698" y="1373"/>
                  </a:lnTo>
                  <a:lnTo>
                    <a:pt x="698" y="1373"/>
                  </a:lnTo>
                  <a:lnTo>
                    <a:pt x="698" y="1371"/>
                  </a:lnTo>
                  <a:lnTo>
                    <a:pt x="698" y="1371"/>
                  </a:lnTo>
                  <a:lnTo>
                    <a:pt x="698" y="1371"/>
                  </a:lnTo>
                  <a:lnTo>
                    <a:pt x="698" y="1373"/>
                  </a:lnTo>
                  <a:lnTo>
                    <a:pt x="696" y="1375"/>
                  </a:lnTo>
                  <a:lnTo>
                    <a:pt x="696" y="1375"/>
                  </a:lnTo>
                  <a:lnTo>
                    <a:pt x="693" y="1378"/>
                  </a:lnTo>
                  <a:lnTo>
                    <a:pt x="696" y="1380"/>
                  </a:lnTo>
                  <a:lnTo>
                    <a:pt x="698" y="1380"/>
                  </a:lnTo>
                  <a:lnTo>
                    <a:pt x="698" y="1380"/>
                  </a:lnTo>
                  <a:lnTo>
                    <a:pt x="698" y="1378"/>
                  </a:lnTo>
                  <a:lnTo>
                    <a:pt x="698" y="1375"/>
                  </a:lnTo>
                  <a:lnTo>
                    <a:pt x="698" y="1375"/>
                  </a:lnTo>
                  <a:lnTo>
                    <a:pt x="698" y="1373"/>
                  </a:lnTo>
                  <a:close/>
                  <a:moveTo>
                    <a:pt x="625" y="677"/>
                  </a:moveTo>
                  <a:lnTo>
                    <a:pt x="625" y="677"/>
                  </a:lnTo>
                  <a:lnTo>
                    <a:pt x="622" y="677"/>
                  </a:lnTo>
                  <a:lnTo>
                    <a:pt x="622" y="677"/>
                  </a:lnTo>
                  <a:lnTo>
                    <a:pt x="620" y="677"/>
                  </a:lnTo>
                  <a:lnTo>
                    <a:pt x="618" y="677"/>
                  </a:lnTo>
                  <a:lnTo>
                    <a:pt x="615" y="677"/>
                  </a:lnTo>
                  <a:lnTo>
                    <a:pt x="615" y="679"/>
                  </a:lnTo>
                  <a:lnTo>
                    <a:pt x="611" y="679"/>
                  </a:lnTo>
                  <a:lnTo>
                    <a:pt x="611" y="679"/>
                  </a:lnTo>
                  <a:lnTo>
                    <a:pt x="611" y="679"/>
                  </a:lnTo>
                  <a:lnTo>
                    <a:pt x="608" y="679"/>
                  </a:lnTo>
                  <a:lnTo>
                    <a:pt x="606" y="682"/>
                  </a:lnTo>
                  <a:lnTo>
                    <a:pt x="606" y="682"/>
                  </a:lnTo>
                  <a:lnTo>
                    <a:pt x="606" y="684"/>
                  </a:lnTo>
                  <a:lnTo>
                    <a:pt x="604" y="684"/>
                  </a:lnTo>
                  <a:lnTo>
                    <a:pt x="604" y="684"/>
                  </a:lnTo>
                  <a:lnTo>
                    <a:pt x="604" y="684"/>
                  </a:lnTo>
                  <a:lnTo>
                    <a:pt x="601" y="684"/>
                  </a:lnTo>
                  <a:lnTo>
                    <a:pt x="601" y="686"/>
                  </a:lnTo>
                  <a:lnTo>
                    <a:pt x="601" y="686"/>
                  </a:lnTo>
                  <a:lnTo>
                    <a:pt x="601" y="689"/>
                  </a:lnTo>
                  <a:lnTo>
                    <a:pt x="604" y="691"/>
                  </a:lnTo>
                  <a:lnTo>
                    <a:pt x="604" y="691"/>
                  </a:lnTo>
                  <a:lnTo>
                    <a:pt x="604" y="694"/>
                  </a:lnTo>
                  <a:lnTo>
                    <a:pt x="611" y="694"/>
                  </a:lnTo>
                  <a:lnTo>
                    <a:pt x="611" y="694"/>
                  </a:lnTo>
                  <a:lnTo>
                    <a:pt x="611" y="694"/>
                  </a:lnTo>
                  <a:lnTo>
                    <a:pt x="615" y="696"/>
                  </a:lnTo>
                  <a:lnTo>
                    <a:pt x="613" y="696"/>
                  </a:lnTo>
                  <a:lnTo>
                    <a:pt x="613" y="696"/>
                  </a:lnTo>
                  <a:lnTo>
                    <a:pt x="615" y="696"/>
                  </a:lnTo>
                  <a:lnTo>
                    <a:pt x="630" y="696"/>
                  </a:lnTo>
                  <a:lnTo>
                    <a:pt x="630" y="696"/>
                  </a:lnTo>
                  <a:lnTo>
                    <a:pt x="639" y="694"/>
                  </a:lnTo>
                  <a:lnTo>
                    <a:pt x="641" y="691"/>
                  </a:lnTo>
                  <a:lnTo>
                    <a:pt x="644" y="689"/>
                  </a:lnTo>
                  <a:lnTo>
                    <a:pt x="644" y="686"/>
                  </a:lnTo>
                  <a:lnTo>
                    <a:pt x="644" y="686"/>
                  </a:lnTo>
                  <a:lnTo>
                    <a:pt x="646" y="686"/>
                  </a:lnTo>
                  <a:lnTo>
                    <a:pt x="644" y="686"/>
                  </a:lnTo>
                  <a:lnTo>
                    <a:pt x="644" y="684"/>
                  </a:lnTo>
                  <a:lnTo>
                    <a:pt x="646" y="682"/>
                  </a:lnTo>
                  <a:lnTo>
                    <a:pt x="646" y="682"/>
                  </a:lnTo>
                  <a:lnTo>
                    <a:pt x="644" y="679"/>
                  </a:lnTo>
                  <a:lnTo>
                    <a:pt x="644" y="677"/>
                  </a:lnTo>
                  <a:lnTo>
                    <a:pt x="644" y="675"/>
                  </a:lnTo>
                  <a:lnTo>
                    <a:pt x="641" y="672"/>
                  </a:lnTo>
                  <a:lnTo>
                    <a:pt x="625" y="677"/>
                  </a:lnTo>
                  <a:lnTo>
                    <a:pt x="625" y="677"/>
                  </a:lnTo>
                  <a:close/>
                  <a:moveTo>
                    <a:pt x="686" y="1340"/>
                  </a:moveTo>
                  <a:lnTo>
                    <a:pt x="689" y="1342"/>
                  </a:lnTo>
                  <a:lnTo>
                    <a:pt x="689" y="1342"/>
                  </a:lnTo>
                  <a:lnTo>
                    <a:pt x="689" y="1342"/>
                  </a:lnTo>
                  <a:lnTo>
                    <a:pt x="691" y="1340"/>
                  </a:lnTo>
                  <a:lnTo>
                    <a:pt x="691" y="1337"/>
                  </a:lnTo>
                  <a:lnTo>
                    <a:pt x="691" y="1337"/>
                  </a:lnTo>
                  <a:lnTo>
                    <a:pt x="693" y="1337"/>
                  </a:lnTo>
                  <a:lnTo>
                    <a:pt x="693" y="1337"/>
                  </a:lnTo>
                  <a:lnTo>
                    <a:pt x="693" y="1337"/>
                  </a:lnTo>
                  <a:lnTo>
                    <a:pt x="696" y="1337"/>
                  </a:lnTo>
                  <a:lnTo>
                    <a:pt x="696" y="1335"/>
                  </a:lnTo>
                  <a:lnTo>
                    <a:pt x="693" y="1335"/>
                  </a:lnTo>
                  <a:lnTo>
                    <a:pt x="696" y="1335"/>
                  </a:lnTo>
                  <a:lnTo>
                    <a:pt x="696" y="1335"/>
                  </a:lnTo>
                  <a:lnTo>
                    <a:pt x="696" y="1335"/>
                  </a:lnTo>
                  <a:lnTo>
                    <a:pt x="696" y="1335"/>
                  </a:lnTo>
                  <a:lnTo>
                    <a:pt x="696" y="1333"/>
                  </a:lnTo>
                  <a:lnTo>
                    <a:pt x="696" y="1333"/>
                  </a:lnTo>
                  <a:lnTo>
                    <a:pt x="696" y="1330"/>
                  </a:lnTo>
                  <a:lnTo>
                    <a:pt x="696" y="1330"/>
                  </a:lnTo>
                  <a:lnTo>
                    <a:pt x="696" y="1330"/>
                  </a:lnTo>
                  <a:lnTo>
                    <a:pt x="696" y="1328"/>
                  </a:lnTo>
                  <a:lnTo>
                    <a:pt x="696" y="1328"/>
                  </a:lnTo>
                  <a:lnTo>
                    <a:pt x="696" y="1326"/>
                  </a:lnTo>
                  <a:lnTo>
                    <a:pt x="698" y="1326"/>
                  </a:lnTo>
                  <a:lnTo>
                    <a:pt x="696" y="1323"/>
                  </a:lnTo>
                  <a:lnTo>
                    <a:pt x="693" y="1323"/>
                  </a:lnTo>
                  <a:lnTo>
                    <a:pt x="693" y="1321"/>
                  </a:lnTo>
                  <a:lnTo>
                    <a:pt x="691" y="1321"/>
                  </a:lnTo>
                  <a:lnTo>
                    <a:pt x="691" y="1318"/>
                  </a:lnTo>
                  <a:lnTo>
                    <a:pt x="691" y="1316"/>
                  </a:lnTo>
                  <a:lnTo>
                    <a:pt x="691" y="1316"/>
                  </a:lnTo>
                  <a:lnTo>
                    <a:pt x="689" y="1314"/>
                  </a:lnTo>
                  <a:lnTo>
                    <a:pt x="684" y="1314"/>
                  </a:lnTo>
                  <a:lnTo>
                    <a:pt x="684" y="1314"/>
                  </a:lnTo>
                  <a:lnTo>
                    <a:pt x="684" y="1314"/>
                  </a:lnTo>
                  <a:lnTo>
                    <a:pt x="682" y="1316"/>
                  </a:lnTo>
                  <a:lnTo>
                    <a:pt x="682" y="1316"/>
                  </a:lnTo>
                  <a:lnTo>
                    <a:pt x="682" y="1321"/>
                  </a:lnTo>
                  <a:lnTo>
                    <a:pt x="682" y="1321"/>
                  </a:lnTo>
                  <a:lnTo>
                    <a:pt x="682" y="1323"/>
                  </a:lnTo>
                  <a:lnTo>
                    <a:pt x="682" y="1323"/>
                  </a:lnTo>
                  <a:lnTo>
                    <a:pt x="682" y="1323"/>
                  </a:lnTo>
                  <a:lnTo>
                    <a:pt x="682" y="1323"/>
                  </a:lnTo>
                  <a:lnTo>
                    <a:pt x="682" y="1328"/>
                  </a:lnTo>
                  <a:lnTo>
                    <a:pt x="682" y="1335"/>
                  </a:lnTo>
                  <a:lnTo>
                    <a:pt x="682" y="1337"/>
                  </a:lnTo>
                  <a:lnTo>
                    <a:pt x="682" y="1337"/>
                  </a:lnTo>
                  <a:lnTo>
                    <a:pt x="682" y="1337"/>
                  </a:lnTo>
                  <a:lnTo>
                    <a:pt x="684" y="1337"/>
                  </a:lnTo>
                  <a:lnTo>
                    <a:pt x="684" y="1337"/>
                  </a:lnTo>
                  <a:lnTo>
                    <a:pt x="684" y="1335"/>
                  </a:lnTo>
                  <a:lnTo>
                    <a:pt x="684" y="1335"/>
                  </a:lnTo>
                  <a:lnTo>
                    <a:pt x="686" y="1335"/>
                  </a:lnTo>
                  <a:lnTo>
                    <a:pt x="686" y="1335"/>
                  </a:lnTo>
                  <a:lnTo>
                    <a:pt x="686" y="1335"/>
                  </a:lnTo>
                  <a:lnTo>
                    <a:pt x="686" y="1337"/>
                  </a:lnTo>
                  <a:lnTo>
                    <a:pt x="686" y="1337"/>
                  </a:lnTo>
                  <a:lnTo>
                    <a:pt x="686" y="1340"/>
                  </a:lnTo>
                  <a:close/>
                  <a:moveTo>
                    <a:pt x="1900" y="1134"/>
                  </a:moveTo>
                  <a:lnTo>
                    <a:pt x="1900" y="1136"/>
                  </a:lnTo>
                  <a:lnTo>
                    <a:pt x="1900" y="1136"/>
                  </a:lnTo>
                  <a:lnTo>
                    <a:pt x="1902" y="1141"/>
                  </a:lnTo>
                  <a:lnTo>
                    <a:pt x="1902" y="1141"/>
                  </a:lnTo>
                  <a:lnTo>
                    <a:pt x="1902" y="1143"/>
                  </a:lnTo>
                  <a:lnTo>
                    <a:pt x="1905" y="1146"/>
                  </a:lnTo>
                  <a:lnTo>
                    <a:pt x="1905" y="1143"/>
                  </a:lnTo>
                  <a:lnTo>
                    <a:pt x="1912" y="1141"/>
                  </a:lnTo>
                  <a:lnTo>
                    <a:pt x="1912" y="1139"/>
                  </a:lnTo>
                  <a:lnTo>
                    <a:pt x="1909" y="1139"/>
                  </a:lnTo>
                  <a:lnTo>
                    <a:pt x="1905" y="1136"/>
                  </a:lnTo>
                  <a:lnTo>
                    <a:pt x="1900" y="1134"/>
                  </a:lnTo>
                  <a:lnTo>
                    <a:pt x="1900" y="1134"/>
                  </a:lnTo>
                  <a:lnTo>
                    <a:pt x="1900" y="1131"/>
                  </a:lnTo>
                  <a:lnTo>
                    <a:pt x="1900" y="1134"/>
                  </a:lnTo>
                  <a:lnTo>
                    <a:pt x="1900" y="1134"/>
                  </a:lnTo>
                  <a:lnTo>
                    <a:pt x="1900" y="1134"/>
                  </a:lnTo>
                  <a:close/>
                  <a:moveTo>
                    <a:pt x="1959" y="1160"/>
                  </a:moveTo>
                  <a:lnTo>
                    <a:pt x="1966" y="1162"/>
                  </a:lnTo>
                  <a:lnTo>
                    <a:pt x="1966" y="1162"/>
                  </a:lnTo>
                  <a:lnTo>
                    <a:pt x="1966" y="1162"/>
                  </a:lnTo>
                  <a:lnTo>
                    <a:pt x="1966" y="1160"/>
                  </a:lnTo>
                  <a:lnTo>
                    <a:pt x="1966" y="1160"/>
                  </a:lnTo>
                  <a:lnTo>
                    <a:pt x="1966" y="1160"/>
                  </a:lnTo>
                  <a:lnTo>
                    <a:pt x="1966" y="1158"/>
                  </a:lnTo>
                  <a:lnTo>
                    <a:pt x="1969" y="1158"/>
                  </a:lnTo>
                  <a:lnTo>
                    <a:pt x="1969" y="1158"/>
                  </a:lnTo>
                  <a:lnTo>
                    <a:pt x="1969" y="1155"/>
                  </a:lnTo>
                  <a:lnTo>
                    <a:pt x="1969" y="1153"/>
                  </a:lnTo>
                  <a:lnTo>
                    <a:pt x="1971" y="1143"/>
                  </a:lnTo>
                  <a:lnTo>
                    <a:pt x="1971" y="1143"/>
                  </a:lnTo>
                  <a:lnTo>
                    <a:pt x="1969" y="1143"/>
                  </a:lnTo>
                  <a:lnTo>
                    <a:pt x="1969" y="1141"/>
                  </a:lnTo>
                  <a:lnTo>
                    <a:pt x="1964" y="1143"/>
                  </a:lnTo>
                  <a:lnTo>
                    <a:pt x="1964" y="1143"/>
                  </a:lnTo>
                  <a:lnTo>
                    <a:pt x="1964" y="1146"/>
                  </a:lnTo>
                  <a:lnTo>
                    <a:pt x="1964" y="1146"/>
                  </a:lnTo>
                  <a:lnTo>
                    <a:pt x="1964" y="1146"/>
                  </a:lnTo>
                  <a:lnTo>
                    <a:pt x="1962" y="1148"/>
                  </a:lnTo>
                  <a:lnTo>
                    <a:pt x="1962" y="1148"/>
                  </a:lnTo>
                  <a:lnTo>
                    <a:pt x="1964" y="1148"/>
                  </a:lnTo>
                  <a:lnTo>
                    <a:pt x="1964" y="1148"/>
                  </a:lnTo>
                  <a:lnTo>
                    <a:pt x="1964" y="1148"/>
                  </a:lnTo>
                  <a:lnTo>
                    <a:pt x="1964" y="1150"/>
                  </a:lnTo>
                  <a:lnTo>
                    <a:pt x="1964" y="1150"/>
                  </a:lnTo>
                  <a:lnTo>
                    <a:pt x="1964" y="1150"/>
                  </a:lnTo>
                  <a:lnTo>
                    <a:pt x="1964" y="1153"/>
                  </a:lnTo>
                  <a:lnTo>
                    <a:pt x="1964" y="1153"/>
                  </a:lnTo>
                  <a:lnTo>
                    <a:pt x="1964" y="1155"/>
                  </a:lnTo>
                  <a:lnTo>
                    <a:pt x="1962" y="1155"/>
                  </a:lnTo>
                  <a:lnTo>
                    <a:pt x="1962" y="1155"/>
                  </a:lnTo>
                  <a:lnTo>
                    <a:pt x="1962" y="1155"/>
                  </a:lnTo>
                  <a:lnTo>
                    <a:pt x="1964" y="1158"/>
                  </a:lnTo>
                  <a:lnTo>
                    <a:pt x="1964" y="1158"/>
                  </a:lnTo>
                  <a:lnTo>
                    <a:pt x="1964" y="1160"/>
                  </a:lnTo>
                  <a:lnTo>
                    <a:pt x="1959" y="1160"/>
                  </a:lnTo>
                  <a:close/>
                  <a:moveTo>
                    <a:pt x="1933" y="1153"/>
                  </a:moveTo>
                  <a:lnTo>
                    <a:pt x="1935" y="1153"/>
                  </a:lnTo>
                  <a:lnTo>
                    <a:pt x="1935" y="1150"/>
                  </a:lnTo>
                  <a:lnTo>
                    <a:pt x="1933" y="1150"/>
                  </a:lnTo>
                  <a:lnTo>
                    <a:pt x="1928" y="1148"/>
                  </a:lnTo>
                  <a:lnTo>
                    <a:pt x="1928" y="1148"/>
                  </a:lnTo>
                  <a:lnTo>
                    <a:pt x="1928" y="1150"/>
                  </a:lnTo>
                  <a:lnTo>
                    <a:pt x="1928" y="1150"/>
                  </a:lnTo>
                  <a:lnTo>
                    <a:pt x="1928" y="1150"/>
                  </a:lnTo>
                  <a:lnTo>
                    <a:pt x="1928" y="1153"/>
                  </a:lnTo>
                  <a:lnTo>
                    <a:pt x="1928" y="1153"/>
                  </a:lnTo>
                  <a:lnTo>
                    <a:pt x="1926" y="1150"/>
                  </a:lnTo>
                  <a:lnTo>
                    <a:pt x="1924" y="1150"/>
                  </a:lnTo>
                  <a:lnTo>
                    <a:pt x="1924" y="1150"/>
                  </a:lnTo>
                  <a:lnTo>
                    <a:pt x="1924" y="1150"/>
                  </a:lnTo>
                  <a:lnTo>
                    <a:pt x="1924" y="1153"/>
                  </a:lnTo>
                  <a:lnTo>
                    <a:pt x="1921" y="1155"/>
                  </a:lnTo>
                  <a:lnTo>
                    <a:pt x="1921" y="1155"/>
                  </a:lnTo>
                  <a:lnTo>
                    <a:pt x="1921" y="1158"/>
                  </a:lnTo>
                  <a:lnTo>
                    <a:pt x="1921" y="1158"/>
                  </a:lnTo>
                  <a:lnTo>
                    <a:pt x="1924" y="1160"/>
                  </a:lnTo>
                  <a:lnTo>
                    <a:pt x="1933" y="1153"/>
                  </a:lnTo>
                  <a:close/>
                  <a:moveTo>
                    <a:pt x="1706" y="1034"/>
                  </a:moveTo>
                  <a:lnTo>
                    <a:pt x="1706" y="1034"/>
                  </a:lnTo>
                  <a:lnTo>
                    <a:pt x="1706" y="1034"/>
                  </a:lnTo>
                  <a:lnTo>
                    <a:pt x="1706" y="1034"/>
                  </a:lnTo>
                  <a:close/>
                  <a:moveTo>
                    <a:pt x="1794" y="1131"/>
                  </a:moveTo>
                  <a:lnTo>
                    <a:pt x="1794" y="1134"/>
                  </a:lnTo>
                  <a:lnTo>
                    <a:pt x="1796" y="1134"/>
                  </a:lnTo>
                  <a:lnTo>
                    <a:pt x="1796" y="1131"/>
                  </a:lnTo>
                  <a:lnTo>
                    <a:pt x="1805" y="1131"/>
                  </a:lnTo>
                  <a:lnTo>
                    <a:pt x="1805" y="1129"/>
                  </a:lnTo>
                  <a:lnTo>
                    <a:pt x="1805" y="1129"/>
                  </a:lnTo>
                  <a:lnTo>
                    <a:pt x="1805" y="1127"/>
                  </a:lnTo>
                  <a:lnTo>
                    <a:pt x="1803" y="1124"/>
                  </a:lnTo>
                  <a:lnTo>
                    <a:pt x="1803" y="1124"/>
                  </a:lnTo>
                  <a:lnTo>
                    <a:pt x="1805" y="1122"/>
                  </a:lnTo>
                  <a:lnTo>
                    <a:pt x="1803" y="1122"/>
                  </a:lnTo>
                  <a:lnTo>
                    <a:pt x="1805" y="1122"/>
                  </a:lnTo>
                  <a:lnTo>
                    <a:pt x="1805" y="1120"/>
                  </a:lnTo>
                  <a:lnTo>
                    <a:pt x="1803" y="1120"/>
                  </a:lnTo>
                  <a:lnTo>
                    <a:pt x="1803" y="1120"/>
                  </a:lnTo>
                  <a:lnTo>
                    <a:pt x="1801" y="1122"/>
                  </a:lnTo>
                  <a:lnTo>
                    <a:pt x="1801" y="1122"/>
                  </a:lnTo>
                  <a:lnTo>
                    <a:pt x="1801" y="1122"/>
                  </a:lnTo>
                  <a:lnTo>
                    <a:pt x="1801" y="1124"/>
                  </a:lnTo>
                  <a:lnTo>
                    <a:pt x="1801" y="1124"/>
                  </a:lnTo>
                  <a:lnTo>
                    <a:pt x="1801" y="1124"/>
                  </a:lnTo>
                  <a:lnTo>
                    <a:pt x="1796" y="1127"/>
                  </a:lnTo>
                  <a:lnTo>
                    <a:pt x="1796" y="1127"/>
                  </a:lnTo>
                  <a:lnTo>
                    <a:pt x="1796" y="1129"/>
                  </a:lnTo>
                  <a:lnTo>
                    <a:pt x="1796" y="1129"/>
                  </a:lnTo>
                  <a:lnTo>
                    <a:pt x="1796" y="1129"/>
                  </a:lnTo>
                  <a:lnTo>
                    <a:pt x="1794" y="1129"/>
                  </a:lnTo>
                  <a:lnTo>
                    <a:pt x="1794" y="1131"/>
                  </a:lnTo>
                  <a:lnTo>
                    <a:pt x="1794" y="1131"/>
                  </a:lnTo>
                  <a:lnTo>
                    <a:pt x="1794" y="1131"/>
                  </a:lnTo>
                  <a:lnTo>
                    <a:pt x="1794" y="1131"/>
                  </a:lnTo>
                  <a:lnTo>
                    <a:pt x="1794" y="1131"/>
                  </a:lnTo>
                  <a:close/>
                  <a:moveTo>
                    <a:pt x="2042" y="1252"/>
                  </a:moveTo>
                  <a:lnTo>
                    <a:pt x="2042" y="1252"/>
                  </a:lnTo>
                  <a:lnTo>
                    <a:pt x="2042" y="1255"/>
                  </a:lnTo>
                  <a:lnTo>
                    <a:pt x="2040" y="1255"/>
                  </a:lnTo>
                  <a:lnTo>
                    <a:pt x="2040" y="1255"/>
                  </a:lnTo>
                  <a:lnTo>
                    <a:pt x="2040" y="1255"/>
                  </a:lnTo>
                  <a:lnTo>
                    <a:pt x="2040" y="1257"/>
                  </a:lnTo>
                  <a:lnTo>
                    <a:pt x="2042" y="1257"/>
                  </a:lnTo>
                  <a:lnTo>
                    <a:pt x="2042" y="1257"/>
                  </a:lnTo>
                  <a:lnTo>
                    <a:pt x="2044" y="1257"/>
                  </a:lnTo>
                  <a:lnTo>
                    <a:pt x="2044" y="1259"/>
                  </a:lnTo>
                  <a:lnTo>
                    <a:pt x="2044" y="1259"/>
                  </a:lnTo>
                  <a:lnTo>
                    <a:pt x="2044" y="1259"/>
                  </a:lnTo>
                  <a:lnTo>
                    <a:pt x="2044" y="1259"/>
                  </a:lnTo>
                  <a:lnTo>
                    <a:pt x="2044" y="1259"/>
                  </a:lnTo>
                  <a:lnTo>
                    <a:pt x="2047" y="1259"/>
                  </a:lnTo>
                  <a:lnTo>
                    <a:pt x="2047" y="1259"/>
                  </a:lnTo>
                  <a:lnTo>
                    <a:pt x="2047" y="1259"/>
                  </a:lnTo>
                  <a:lnTo>
                    <a:pt x="2047" y="1259"/>
                  </a:lnTo>
                  <a:lnTo>
                    <a:pt x="2047" y="1259"/>
                  </a:lnTo>
                  <a:lnTo>
                    <a:pt x="2047" y="1259"/>
                  </a:lnTo>
                  <a:lnTo>
                    <a:pt x="2049" y="1259"/>
                  </a:lnTo>
                  <a:lnTo>
                    <a:pt x="2049" y="1259"/>
                  </a:lnTo>
                  <a:lnTo>
                    <a:pt x="2049" y="1259"/>
                  </a:lnTo>
                  <a:lnTo>
                    <a:pt x="2049" y="1257"/>
                  </a:lnTo>
                  <a:lnTo>
                    <a:pt x="2049" y="1257"/>
                  </a:lnTo>
                  <a:lnTo>
                    <a:pt x="2049" y="1259"/>
                  </a:lnTo>
                  <a:lnTo>
                    <a:pt x="2049" y="1259"/>
                  </a:lnTo>
                  <a:lnTo>
                    <a:pt x="2049" y="1262"/>
                  </a:lnTo>
                  <a:lnTo>
                    <a:pt x="2051" y="1262"/>
                  </a:lnTo>
                  <a:lnTo>
                    <a:pt x="2051" y="1262"/>
                  </a:lnTo>
                  <a:lnTo>
                    <a:pt x="2051" y="1259"/>
                  </a:lnTo>
                  <a:lnTo>
                    <a:pt x="2051" y="1257"/>
                  </a:lnTo>
                  <a:lnTo>
                    <a:pt x="2051" y="1257"/>
                  </a:lnTo>
                  <a:lnTo>
                    <a:pt x="2051" y="1257"/>
                  </a:lnTo>
                  <a:lnTo>
                    <a:pt x="2054" y="1259"/>
                  </a:lnTo>
                  <a:lnTo>
                    <a:pt x="2054" y="1259"/>
                  </a:lnTo>
                  <a:lnTo>
                    <a:pt x="2054" y="1259"/>
                  </a:lnTo>
                  <a:lnTo>
                    <a:pt x="2054" y="1259"/>
                  </a:lnTo>
                  <a:lnTo>
                    <a:pt x="2056" y="1259"/>
                  </a:lnTo>
                  <a:lnTo>
                    <a:pt x="2056" y="1259"/>
                  </a:lnTo>
                  <a:lnTo>
                    <a:pt x="2056" y="1259"/>
                  </a:lnTo>
                  <a:lnTo>
                    <a:pt x="2054" y="1257"/>
                  </a:lnTo>
                  <a:lnTo>
                    <a:pt x="2054" y="1257"/>
                  </a:lnTo>
                  <a:lnTo>
                    <a:pt x="2054" y="1257"/>
                  </a:lnTo>
                  <a:lnTo>
                    <a:pt x="2054" y="1257"/>
                  </a:lnTo>
                  <a:lnTo>
                    <a:pt x="2054" y="1255"/>
                  </a:lnTo>
                  <a:lnTo>
                    <a:pt x="2056" y="1255"/>
                  </a:lnTo>
                  <a:lnTo>
                    <a:pt x="2054" y="1255"/>
                  </a:lnTo>
                  <a:lnTo>
                    <a:pt x="2054" y="1252"/>
                  </a:lnTo>
                  <a:lnTo>
                    <a:pt x="2054" y="1252"/>
                  </a:lnTo>
                  <a:lnTo>
                    <a:pt x="2051" y="1252"/>
                  </a:lnTo>
                  <a:lnTo>
                    <a:pt x="2051" y="1252"/>
                  </a:lnTo>
                  <a:lnTo>
                    <a:pt x="2051" y="1255"/>
                  </a:lnTo>
                  <a:lnTo>
                    <a:pt x="2051" y="1252"/>
                  </a:lnTo>
                  <a:lnTo>
                    <a:pt x="2051" y="1252"/>
                  </a:lnTo>
                  <a:lnTo>
                    <a:pt x="2051" y="1252"/>
                  </a:lnTo>
                  <a:lnTo>
                    <a:pt x="2051" y="1252"/>
                  </a:lnTo>
                  <a:lnTo>
                    <a:pt x="2049" y="1252"/>
                  </a:lnTo>
                  <a:lnTo>
                    <a:pt x="2047" y="1255"/>
                  </a:lnTo>
                  <a:lnTo>
                    <a:pt x="2047" y="1252"/>
                  </a:lnTo>
                  <a:lnTo>
                    <a:pt x="2047" y="1252"/>
                  </a:lnTo>
                  <a:lnTo>
                    <a:pt x="2047" y="1252"/>
                  </a:lnTo>
                  <a:lnTo>
                    <a:pt x="2047" y="1250"/>
                  </a:lnTo>
                  <a:lnTo>
                    <a:pt x="2047" y="1250"/>
                  </a:lnTo>
                  <a:lnTo>
                    <a:pt x="2047" y="1250"/>
                  </a:lnTo>
                  <a:lnTo>
                    <a:pt x="2047" y="1250"/>
                  </a:lnTo>
                  <a:lnTo>
                    <a:pt x="2044" y="1250"/>
                  </a:lnTo>
                  <a:lnTo>
                    <a:pt x="2044" y="1252"/>
                  </a:lnTo>
                  <a:lnTo>
                    <a:pt x="2044" y="1252"/>
                  </a:lnTo>
                  <a:lnTo>
                    <a:pt x="2044" y="1252"/>
                  </a:lnTo>
                  <a:lnTo>
                    <a:pt x="2044" y="1255"/>
                  </a:lnTo>
                  <a:lnTo>
                    <a:pt x="2044" y="1255"/>
                  </a:lnTo>
                  <a:lnTo>
                    <a:pt x="2044" y="1255"/>
                  </a:lnTo>
                  <a:lnTo>
                    <a:pt x="2042" y="1252"/>
                  </a:lnTo>
                  <a:lnTo>
                    <a:pt x="2042" y="1252"/>
                  </a:lnTo>
                  <a:lnTo>
                    <a:pt x="2042" y="1252"/>
                  </a:lnTo>
                  <a:lnTo>
                    <a:pt x="2042" y="1252"/>
                  </a:lnTo>
                  <a:close/>
                  <a:moveTo>
                    <a:pt x="2077" y="1453"/>
                  </a:moveTo>
                  <a:lnTo>
                    <a:pt x="2077" y="1453"/>
                  </a:lnTo>
                  <a:lnTo>
                    <a:pt x="2077" y="1456"/>
                  </a:lnTo>
                  <a:lnTo>
                    <a:pt x="2077" y="1456"/>
                  </a:lnTo>
                  <a:lnTo>
                    <a:pt x="2077" y="1458"/>
                  </a:lnTo>
                  <a:lnTo>
                    <a:pt x="2077" y="1458"/>
                  </a:lnTo>
                  <a:lnTo>
                    <a:pt x="2077" y="1458"/>
                  </a:lnTo>
                  <a:lnTo>
                    <a:pt x="2080" y="1460"/>
                  </a:lnTo>
                  <a:lnTo>
                    <a:pt x="2082" y="1463"/>
                  </a:lnTo>
                  <a:lnTo>
                    <a:pt x="2082" y="1463"/>
                  </a:lnTo>
                  <a:lnTo>
                    <a:pt x="2085" y="1463"/>
                  </a:lnTo>
                  <a:lnTo>
                    <a:pt x="2085" y="1465"/>
                  </a:lnTo>
                  <a:lnTo>
                    <a:pt x="2085" y="1465"/>
                  </a:lnTo>
                  <a:lnTo>
                    <a:pt x="2087" y="1465"/>
                  </a:lnTo>
                  <a:lnTo>
                    <a:pt x="2087" y="1465"/>
                  </a:lnTo>
                  <a:lnTo>
                    <a:pt x="2087" y="1465"/>
                  </a:lnTo>
                  <a:lnTo>
                    <a:pt x="2087" y="1468"/>
                  </a:lnTo>
                  <a:lnTo>
                    <a:pt x="2087" y="1468"/>
                  </a:lnTo>
                  <a:lnTo>
                    <a:pt x="2087" y="1468"/>
                  </a:lnTo>
                  <a:lnTo>
                    <a:pt x="2087" y="1468"/>
                  </a:lnTo>
                  <a:lnTo>
                    <a:pt x="2089" y="1470"/>
                  </a:lnTo>
                  <a:lnTo>
                    <a:pt x="2089" y="1470"/>
                  </a:lnTo>
                  <a:lnTo>
                    <a:pt x="2089" y="1470"/>
                  </a:lnTo>
                  <a:lnTo>
                    <a:pt x="2089" y="1470"/>
                  </a:lnTo>
                  <a:lnTo>
                    <a:pt x="2089" y="1470"/>
                  </a:lnTo>
                  <a:lnTo>
                    <a:pt x="2089" y="1470"/>
                  </a:lnTo>
                  <a:lnTo>
                    <a:pt x="2089" y="1470"/>
                  </a:lnTo>
                  <a:lnTo>
                    <a:pt x="2092" y="1470"/>
                  </a:lnTo>
                  <a:lnTo>
                    <a:pt x="2092" y="1472"/>
                  </a:lnTo>
                  <a:lnTo>
                    <a:pt x="2092" y="1472"/>
                  </a:lnTo>
                  <a:lnTo>
                    <a:pt x="2094" y="1472"/>
                  </a:lnTo>
                  <a:lnTo>
                    <a:pt x="2094" y="1472"/>
                  </a:lnTo>
                  <a:lnTo>
                    <a:pt x="2094" y="1472"/>
                  </a:lnTo>
                  <a:lnTo>
                    <a:pt x="2094" y="1475"/>
                  </a:lnTo>
                  <a:lnTo>
                    <a:pt x="2094" y="1475"/>
                  </a:lnTo>
                  <a:lnTo>
                    <a:pt x="2096" y="1475"/>
                  </a:lnTo>
                  <a:lnTo>
                    <a:pt x="2099" y="1477"/>
                  </a:lnTo>
                  <a:lnTo>
                    <a:pt x="2101" y="1477"/>
                  </a:lnTo>
                  <a:lnTo>
                    <a:pt x="2101" y="1477"/>
                  </a:lnTo>
                  <a:lnTo>
                    <a:pt x="2103" y="1477"/>
                  </a:lnTo>
                  <a:lnTo>
                    <a:pt x="2103" y="1477"/>
                  </a:lnTo>
                  <a:lnTo>
                    <a:pt x="2103" y="1477"/>
                  </a:lnTo>
                  <a:lnTo>
                    <a:pt x="2103" y="1475"/>
                  </a:lnTo>
                  <a:lnTo>
                    <a:pt x="2101" y="1475"/>
                  </a:lnTo>
                  <a:lnTo>
                    <a:pt x="2103" y="1475"/>
                  </a:lnTo>
                  <a:lnTo>
                    <a:pt x="2106" y="1477"/>
                  </a:lnTo>
                  <a:lnTo>
                    <a:pt x="2108" y="1477"/>
                  </a:lnTo>
                  <a:lnTo>
                    <a:pt x="2106" y="1475"/>
                  </a:lnTo>
                  <a:lnTo>
                    <a:pt x="2106" y="1475"/>
                  </a:lnTo>
                  <a:lnTo>
                    <a:pt x="2103" y="1475"/>
                  </a:lnTo>
                  <a:lnTo>
                    <a:pt x="2103" y="1472"/>
                  </a:lnTo>
                  <a:lnTo>
                    <a:pt x="2103" y="1472"/>
                  </a:lnTo>
                  <a:lnTo>
                    <a:pt x="2103" y="1472"/>
                  </a:lnTo>
                  <a:lnTo>
                    <a:pt x="2101" y="1472"/>
                  </a:lnTo>
                  <a:lnTo>
                    <a:pt x="2101" y="1472"/>
                  </a:lnTo>
                  <a:lnTo>
                    <a:pt x="2101" y="1472"/>
                  </a:lnTo>
                  <a:lnTo>
                    <a:pt x="2101" y="1472"/>
                  </a:lnTo>
                  <a:lnTo>
                    <a:pt x="2099" y="1470"/>
                  </a:lnTo>
                  <a:lnTo>
                    <a:pt x="2099" y="1470"/>
                  </a:lnTo>
                  <a:lnTo>
                    <a:pt x="2099" y="1470"/>
                  </a:lnTo>
                  <a:lnTo>
                    <a:pt x="2099" y="1470"/>
                  </a:lnTo>
                  <a:lnTo>
                    <a:pt x="2099" y="1470"/>
                  </a:lnTo>
                  <a:lnTo>
                    <a:pt x="2096" y="1470"/>
                  </a:lnTo>
                  <a:lnTo>
                    <a:pt x="2096" y="1470"/>
                  </a:lnTo>
                  <a:lnTo>
                    <a:pt x="2096" y="1470"/>
                  </a:lnTo>
                  <a:lnTo>
                    <a:pt x="2096" y="1470"/>
                  </a:lnTo>
                  <a:lnTo>
                    <a:pt x="2096" y="1470"/>
                  </a:lnTo>
                  <a:lnTo>
                    <a:pt x="2096" y="1470"/>
                  </a:lnTo>
                  <a:lnTo>
                    <a:pt x="2094" y="1470"/>
                  </a:lnTo>
                  <a:lnTo>
                    <a:pt x="2094" y="1468"/>
                  </a:lnTo>
                  <a:lnTo>
                    <a:pt x="2094" y="1468"/>
                  </a:lnTo>
                  <a:lnTo>
                    <a:pt x="2094" y="1468"/>
                  </a:lnTo>
                  <a:lnTo>
                    <a:pt x="2094" y="1468"/>
                  </a:lnTo>
                  <a:lnTo>
                    <a:pt x="2092" y="1468"/>
                  </a:lnTo>
                  <a:lnTo>
                    <a:pt x="2092" y="1468"/>
                  </a:lnTo>
                  <a:lnTo>
                    <a:pt x="2092" y="1468"/>
                  </a:lnTo>
                  <a:lnTo>
                    <a:pt x="2094" y="1468"/>
                  </a:lnTo>
                  <a:lnTo>
                    <a:pt x="2092" y="1465"/>
                  </a:lnTo>
                  <a:lnTo>
                    <a:pt x="2092" y="1465"/>
                  </a:lnTo>
                  <a:lnTo>
                    <a:pt x="2089" y="1465"/>
                  </a:lnTo>
                  <a:lnTo>
                    <a:pt x="2089" y="1463"/>
                  </a:lnTo>
                  <a:lnTo>
                    <a:pt x="2089" y="1463"/>
                  </a:lnTo>
                  <a:lnTo>
                    <a:pt x="2087" y="1460"/>
                  </a:lnTo>
                  <a:lnTo>
                    <a:pt x="2087" y="1458"/>
                  </a:lnTo>
                  <a:lnTo>
                    <a:pt x="2085" y="1458"/>
                  </a:lnTo>
                  <a:lnTo>
                    <a:pt x="2085" y="1456"/>
                  </a:lnTo>
                  <a:lnTo>
                    <a:pt x="2082" y="1453"/>
                  </a:lnTo>
                  <a:lnTo>
                    <a:pt x="2080" y="1451"/>
                  </a:lnTo>
                  <a:lnTo>
                    <a:pt x="2080" y="1451"/>
                  </a:lnTo>
                  <a:lnTo>
                    <a:pt x="2077" y="1451"/>
                  </a:lnTo>
                  <a:lnTo>
                    <a:pt x="2077" y="1451"/>
                  </a:lnTo>
                  <a:lnTo>
                    <a:pt x="2077" y="1453"/>
                  </a:lnTo>
                  <a:lnTo>
                    <a:pt x="2077" y="1453"/>
                  </a:lnTo>
                  <a:lnTo>
                    <a:pt x="2077" y="1453"/>
                  </a:lnTo>
                  <a:close/>
                  <a:moveTo>
                    <a:pt x="2056" y="1442"/>
                  </a:moveTo>
                  <a:lnTo>
                    <a:pt x="2056" y="1442"/>
                  </a:lnTo>
                  <a:lnTo>
                    <a:pt x="2056" y="1442"/>
                  </a:lnTo>
                  <a:lnTo>
                    <a:pt x="2056" y="1442"/>
                  </a:lnTo>
                  <a:lnTo>
                    <a:pt x="2056" y="1444"/>
                  </a:lnTo>
                  <a:lnTo>
                    <a:pt x="2056" y="1444"/>
                  </a:lnTo>
                  <a:lnTo>
                    <a:pt x="2056" y="1444"/>
                  </a:lnTo>
                  <a:lnTo>
                    <a:pt x="2059" y="1444"/>
                  </a:lnTo>
                  <a:lnTo>
                    <a:pt x="2059" y="1446"/>
                  </a:lnTo>
                  <a:lnTo>
                    <a:pt x="2056" y="1446"/>
                  </a:lnTo>
                  <a:lnTo>
                    <a:pt x="2056" y="1444"/>
                  </a:lnTo>
                  <a:lnTo>
                    <a:pt x="2054" y="1442"/>
                  </a:lnTo>
                  <a:lnTo>
                    <a:pt x="2051" y="1446"/>
                  </a:lnTo>
                  <a:lnTo>
                    <a:pt x="2051" y="1449"/>
                  </a:lnTo>
                  <a:lnTo>
                    <a:pt x="2054" y="1451"/>
                  </a:lnTo>
                  <a:lnTo>
                    <a:pt x="2056" y="1451"/>
                  </a:lnTo>
                  <a:lnTo>
                    <a:pt x="2059" y="1451"/>
                  </a:lnTo>
                  <a:lnTo>
                    <a:pt x="2061" y="1451"/>
                  </a:lnTo>
                  <a:lnTo>
                    <a:pt x="2061" y="1449"/>
                  </a:lnTo>
                  <a:lnTo>
                    <a:pt x="2061" y="1449"/>
                  </a:lnTo>
                  <a:lnTo>
                    <a:pt x="2063" y="1449"/>
                  </a:lnTo>
                  <a:lnTo>
                    <a:pt x="2066" y="1451"/>
                  </a:lnTo>
                  <a:lnTo>
                    <a:pt x="2068" y="1451"/>
                  </a:lnTo>
                  <a:lnTo>
                    <a:pt x="2068" y="1451"/>
                  </a:lnTo>
                  <a:lnTo>
                    <a:pt x="2068" y="1451"/>
                  </a:lnTo>
                  <a:lnTo>
                    <a:pt x="2068" y="1451"/>
                  </a:lnTo>
                  <a:lnTo>
                    <a:pt x="2070" y="1451"/>
                  </a:lnTo>
                  <a:lnTo>
                    <a:pt x="2070" y="1451"/>
                  </a:lnTo>
                  <a:lnTo>
                    <a:pt x="2073" y="1451"/>
                  </a:lnTo>
                  <a:lnTo>
                    <a:pt x="2075" y="1453"/>
                  </a:lnTo>
                  <a:lnTo>
                    <a:pt x="2075" y="1453"/>
                  </a:lnTo>
                  <a:lnTo>
                    <a:pt x="2075" y="1453"/>
                  </a:lnTo>
                  <a:lnTo>
                    <a:pt x="2075" y="1453"/>
                  </a:lnTo>
                  <a:lnTo>
                    <a:pt x="2075" y="1451"/>
                  </a:lnTo>
                  <a:lnTo>
                    <a:pt x="2077" y="1451"/>
                  </a:lnTo>
                  <a:lnTo>
                    <a:pt x="2077" y="1449"/>
                  </a:lnTo>
                  <a:lnTo>
                    <a:pt x="2075" y="1449"/>
                  </a:lnTo>
                  <a:lnTo>
                    <a:pt x="2075" y="1446"/>
                  </a:lnTo>
                  <a:lnTo>
                    <a:pt x="2075" y="1446"/>
                  </a:lnTo>
                  <a:lnTo>
                    <a:pt x="2073" y="1444"/>
                  </a:lnTo>
                  <a:lnTo>
                    <a:pt x="2073" y="1444"/>
                  </a:lnTo>
                  <a:lnTo>
                    <a:pt x="2070" y="1444"/>
                  </a:lnTo>
                  <a:lnTo>
                    <a:pt x="2070" y="1444"/>
                  </a:lnTo>
                  <a:lnTo>
                    <a:pt x="2070" y="1446"/>
                  </a:lnTo>
                  <a:lnTo>
                    <a:pt x="2070" y="1446"/>
                  </a:lnTo>
                  <a:lnTo>
                    <a:pt x="2070" y="1446"/>
                  </a:lnTo>
                  <a:lnTo>
                    <a:pt x="2070" y="1446"/>
                  </a:lnTo>
                  <a:lnTo>
                    <a:pt x="2068" y="1446"/>
                  </a:lnTo>
                  <a:lnTo>
                    <a:pt x="2068" y="1446"/>
                  </a:lnTo>
                  <a:lnTo>
                    <a:pt x="2066" y="1446"/>
                  </a:lnTo>
                  <a:lnTo>
                    <a:pt x="2066" y="1446"/>
                  </a:lnTo>
                  <a:lnTo>
                    <a:pt x="2066" y="1446"/>
                  </a:lnTo>
                  <a:lnTo>
                    <a:pt x="2066" y="1444"/>
                  </a:lnTo>
                  <a:lnTo>
                    <a:pt x="2066" y="1439"/>
                  </a:lnTo>
                  <a:lnTo>
                    <a:pt x="2066" y="1439"/>
                  </a:lnTo>
                  <a:lnTo>
                    <a:pt x="2063" y="1442"/>
                  </a:lnTo>
                  <a:lnTo>
                    <a:pt x="2063" y="1442"/>
                  </a:lnTo>
                  <a:lnTo>
                    <a:pt x="2061" y="1442"/>
                  </a:lnTo>
                  <a:lnTo>
                    <a:pt x="2061" y="1439"/>
                  </a:lnTo>
                  <a:lnTo>
                    <a:pt x="2061" y="1437"/>
                  </a:lnTo>
                  <a:lnTo>
                    <a:pt x="2061" y="1437"/>
                  </a:lnTo>
                  <a:lnTo>
                    <a:pt x="2061" y="1439"/>
                  </a:lnTo>
                  <a:lnTo>
                    <a:pt x="2059" y="1439"/>
                  </a:lnTo>
                  <a:lnTo>
                    <a:pt x="2059" y="1437"/>
                  </a:lnTo>
                  <a:lnTo>
                    <a:pt x="2056" y="1437"/>
                  </a:lnTo>
                  <a:lnTo>
                    <a:pt x="2056" y="1439"/>
                  </a:lnTo>
                  <a:lnTo>
                    <a:pt x="2056" y="1442"/>
                  </a:lnTo>
                  <a:close/>
                  <a:moveTo>
                    <a:pt x="1472" y="944"/>
                  </a:moveTo>
                  <a:lnTo>
                    <a:pt x="1479" y="944"/>
                  </a:lnTo>
                  <a:lnTo>
                    <a:pt x="1479" y="942"/>
                  </a:lnTo>
                  <a:lnTo>
                    <a:pt x="1479" y="937"/>
                  </a:lnTo>
                  <a:lnTo>
                    <a:pt x="1477" y="935"/>
                  </a:lnTo>
                  <a:lnTo>
                    <a:pt x="1474" y="935"/>
                  </a:lnTo>
                  <a:lnTo>
                    <a:pt x="1474" y="933"/>
                  </a:lnTo>
                  <a:lnTo>
                    <a:pt x="1469" y="937"/>
                  </a:lnTo>
                  <a:lnTo>
                    <a:pt x="1469" y="940"/>
                  </a:lnTo>
                  <a:lnTo>
                    <a:pt x="1469" y="942"/>
                  </a:lnTo>
                  <a:lnTo>
                    <a:pt x="1469" y="942"/>
                  </a:lnTo>
                  <a:lnTo>
                    <a:pt x="1472" y="944"/>
                  </a:lnTo>
                  <a:close/>
                  <a:moveTo>
                    <a:pt x="987" y="715"/>
                  </a:moveTo>
                  <a:lnTo>
                    <a:pt x="987" y="715"/>
                  </a:lnTo>
                  <a:lnTo>
                    <a:pt x="987" y="715"/>
                  </a:lnTo>
                  <a:lnTo>
                    <a:pt x="987" y="715"/>
                  </a:lnTo>
                  <a:close/>
                  <a:moveTo>
                    <a:pt x="1708" y="1034"/>
                  </a:moveTo>
                  <a:lnTo>
                    <a:pt x="1706" y="1034"/>
                  </a:lnTo>
                  <a:lnTo>
                    <a:pt x="1706" y="1034"/>
                  </a:lnTo>
                  <a:lnTo>
                    <a:pt x="1706" y="1034"/>
                  </a:lnTo>
                  <a:lnTo>
                    <a:pt x="1704" y="1034"/>
                  </a:lnTo>
                  <a:lnTo>
                    <a:pt x="1704" y="1034"/>
                  </a:lnTo>
                  <a:lnTo>
                    <a:pt x="1704" y="1034"/>
                  </a:lnTo>
                  <a:lnTo>
                    <a:pt x="1704" y="1034"/>
                  </a:lnTo>
                  <a:lnTo>
                    <a:pt x="1704" y="1034"/>
                  </a:lnTo>
                  <a:lnTo>
                    <a:pt x="1704" y="1037"/>
                  </a:lnTo>
                  <a:lnTo>
                    <a:pt x="1704" y="1037"/>
                  </a:lnTo>
                  <a:lnTo>
                    <a:pt x="1704" y="1037"/>
                  </a:lnTo>
                  <a:lnTo>
                    <a:pt x="1704" y="1037"/>
                  </a:lnTo>
                  <a:lnTo>
                    <a:pt x="1704" y="1039"/>
                  </a:lnTo>
                  <a:lnTo>
                    <a:pt x="1701" y="1042"/>
                  </a:lnTo>
                  <a:lnTo>
                    <a:pt x="1701" y="1042"/>
                  </a:lnTo>
                  <a:lnTo>
                    <a:pt x="1701" y="1042"/>
                  </a:lnTo>
                  <a:lnTo>
                    <a:pt x="1701" y="1042"/>
                  </a:lnTo>
                  <a:lnTo>
                    <a:pt x="1701" y="1042"/>
                  </a:lnTo>
                  <a:lnTo>
                    <a:pt x="1701" y="1042"/>
                  </a:lnTo>
                  <a:lnTo>
                    <a:pt x="1701" y="1042"/>
                  </a:lnTo>
                  <a:lnTo>
                    <a:pt x="1701" y="1044"/>
                  </a:lnTo>
                  <a:lnTo>
                    <a:pt x="1701" y="1044"/>
                  </a:lnTo>
                  <a:lnTo>
                    <a:pt x="1701" y="1044"/>
                  </a:lnTo>
                  <a:lnTo>
                    <a:pt x="1701" y="1044"/>
                  </a:lnTo>
                  <a:lnTo>
                    <a:pt x="1704" y="1044"/>
                  </a:lnTo>
                  <a:lnTo>
                    <a:pt x="1706" y="1044"/>
                  </a:lnTo>
                  <a:lnTo>
                    <a:pt x="1706" y="1042"/>
                  </a:lnTo>
                  <a:lnTo>
                    <a:pt x="1708" y="1042"/>
                  </a:lnTo>
                  <a:lnTo>
                    <a:pt x="1708" y="1042"/>
                  </a:lnTo>
                  <a:lnTo>
                    <a:pt x="1708" y="1042"/>
                  </a:lnTo>
                  <a:lnTo>
                    <a:pt x="1708" y="1042"/>
                  </a:lnTo>
                  <a:lnTo>
                    <a:pt x="1708" y="1042"/>
                  </a:lnTo>
                  <a:lnTo>
                    <a:pt x="1706" y="1042"/>
                  </a:lnTo>
                  <a:lnTo>
                    <a:pt x="1706" y="1042"/>
                  </a:lnTo>
                  <a:lnTo>
                    <a:pt x="1708" y="1039"/>
                  </a:lnTo>
                  <a:lnTo>
                    <a:pt x="1711" y="1037"/>
                  </a:lnTo>
                  <a:lnTo>
                    <a:pt x="1713" y="1034"/>
                  </a:lnTo>
                  <a:lnTo>
                    <a:pt x="1711" y="1034"/>
                  </a:lnTo>
                  <a:lnTo>
                    <a:pt x="1711" y="1034"/>
                  </a:lnTo>
                  <a:lnTo>
                    <a:pt x="1708" y="1034"/>
                  </a:lnTo>
                  <a:lnTo>
                    <a:pt x="1708" y="1034"/>
                  </a:lnTo>
                  <a:close/>
                  <a:moveTo>
                    <a:pt x="1195" y="831"/>
                  </a:moveTo>
                  <a:lnTo>
                    <a:pt x="1193" y="833"/>
                  </a:lnTo>
                  <a:lnTo>
                    <a:pt x="1195" y="833"/>
                  </a:lnTo>
                  <a:lnTo>
                    <a:pt x="1195" y="836"/>
                  </a:lnTo>
                  <a:lnTo>
                    <a:pt x="1197" y="838"/>
                  </a:lnTo>
                  <a:lnTo>
                    <a:pt x="1197" y="843"/>
                  </a:lnTo>
                  <a:lnTo>
                    <a:pt x="1197" y="845"/>
                  </a:lnTo>
                  <a:lnTo>
                    <a:pt x="1197" y="845"/>
                  </a:lnTo>
                  <a:lnTo>
                    <a:pt x="1197" y="845"/>
                  </a:lnTo>
                  <a:lnTo>
                    <a:pt x="1197" y="845"/>
                  </a:lnTo>
                  <a:lnTo>
                    <a:pt x="1197" y="847"/>
                  </a:lnTo>
                  <a:lnTo>
                    <a:pt x="1197" y="847"/>
                  </a:lnTo>
                  <a:lnTo>
                    <a:pt x="1200" y="850"/>
                  </a:lnTo>
                  <a:lnTo>
                    <a:pt x="1200" y="850"/>
                  </a:lnTo>
                  <a:lnTo>
                    <a:pt x="1202" y="852"/>
                  </a:lnTo>
                  <a:lnTo>
                    <a:pt x="1202" y="852"/>
                  </a:lnTo>
                  <a:lnTo>
                    <a:pt x="1204" y="852"/>
                  </a:lnTo>
                  <a:lnTo>
                    <a:pt x="1204" y="855"/>
                  </a:lnTo>
                  <a:lnTo>
                    <a:pt x="1204" y="855"/>
                  </a:lnTo>
                  <a:lnTo>
                    <a:pt x="1202" y="855"/>
                  </a:lnTo>
                  <a:lnTo>
                    <a:pt x="1202" y="855"/>
                  </a:lnTo>
                  <a:lnTo>
                    <a:pt x="1202" y="855"/>
                  </a:lnTo>
                  <a:lnTo>
                    <a:pt x="1202" y="855"/>
                  </a:lnTo>
                  <a:lnTo>
                    <a:pt x="1202" y="859"/>
                  </a:lnTo>
                  <a:lnTo>
                    <a:pt x="1202" y="859"/>
                  </a:lnTo>
                  <a:lnTo>
                    <a:pt x="1202" y="859"/>
                  </a:lnTo>
                  <a:lnTo>
                    <a:pt x="1202" y="862"/>
                  </a:lnTo>
                  <a:lnTo>
                    <a:pt x="1204" y="862"/>
                  </a:lnTo>
                  <a:lnTo>
                    <a:pt x="1204" y="862"/>
                  </a:lnTo>
                  <a:lnTo>
                    <a:pt x="1204" y="864"/>
                  </a:lnTo>
                  <a:lnTo>
                    <a:pt x="1204" y="864"/>
                  </a:lnTo>
                  <a:lnTo>
                    <a:pt x="1204" y="866"/>
                  </a:lnTo>
                  <a:lnTo>
                    <a:pt x="1204" y="866"/>
                  </a:lnTo>
                  <a:lnTo>
                    <a:pt x="1204" y="866"/>
                  </a:lnTo>
                  <a:lnTo>
                    <a:pt x="1204" y="869"/>
                  </a:lnTo>
                  <a:lnTo>
                    <a:pt x="1207" y="869"/>
                  </a:lnTo>
                  <a:lnTo>
                    <a:pt x="1207" y="869"/>
                  </a:lnTo>
                  <a:lnTo>
                    <a:pt x="1207" y="869"/>
                  </a:lnTo>
                  <a:lnTo>
                    <a:pt x="1209" y="871"/>
                  </a:lnTo>
                  <a:lnTo>
                    <a:pt x="1209" y="871"/>
                  </a:lnTo>
                  <a:lnTo>
                    <a:pt x="1212" y="871"/>
                  </a:lnTo>
                  <a:lnTo>
                    <a:pt x="1216" y="871"/>
                  </a:lnTo>
                  <a:lnTo>
                    <a:pt x="1219" y="871"/>
                  </a:lnTo>
                  <a:lnTo>
                    <a:pt x="1221" y="871"/>
                  </a:lnTo>
                  <a:lnTo>
                    <a:pt x="1223" y="871"/>
                  </a:lnTo>
                  <a:lnTo>
                    <a:pt x="1223" y="871"/>
                  </a:lnTo>
                  <a:lnTo>
                    <a:pt x="1226" y="871"/>
                  </a:lnTo>
                  <a:lnTo>
                    <a:pt x="1228" y="871"/>
                  </a:lnTo>
                  <a:lnTo>
                    <a:pt x="1228" y="873"/>
                  </a:lnTo>
                  <a:lnTo>
                    <a:pt x="1228" y="876"/>
                  </a:lnTo>
                  <a:lnTo>
                    <a:pt x="1228" y="876"/>
                  </a:lnTo>
                  <a:lnTo>
                    <a:pt x="1228" y="876"/>
                  </a:lnTo>
                  <a:lnTo>
                    <a:pt x="1228" y="876"/>
                  </a:lnTo>
                  <a:lnTo>
                    <a:pt x="1228" y="878"/>
                  </a:lnTo>
                  <a:lnTo>
                    <a:pt x="1228" y="878"/>
                  </a:lnTo>
                  <a:lnTo>
                    <a:pt x="1228" y="878"/>
                  </a:lnTo>
                  <a:lnTo>
                    <a:pt x="1228" y="878"/>
                  </a:lnTo>
                  <a:lnTo>
                    <a:pt x="1230" y="881"/>
                  </a:lnTo>
                  <a:lnTo>
                    <a:pt x="1230" y="881"/>
                  </a:lnTo>
                  <a:lnTo>
                    <a:pt x="1230" y="883"/>
                  </a:lnTo>
                  <a:lnTo>
                    <a:pt x="1230" y="885"/>
                  </a:lnTo>
                  <a:lnTo>
                    <a:pt x="1230" y="888"/>
                  </a:lnTo>
                  <a:lnTo>
                    <a:pt x="1233" y="888"/>
                  </a:lnTo>
                  <a:lnTo>
                    <a:pt x="1233" y="888"/>
                  </a:lnTo>
                  <a:lnTo>
                    <a:pt x="1235" y="892"/>
                  </a:lnTo>
                  <a:lnTo>
                    <a:pt x="1235" y="892"/>
                  </a:lnTo>
                  <a:lnTo>
                    <a:pt x="1238" y="895"/>
                  </a:lnTo>
                  <a:lnTo>
                    <a:pt x="1238" y="895"/>
                  </a:lnTo>
                  <a:lnTo>
                    <a:pt x="1238" y="895"/>
                  </a:lnTo>
                  <a:lnTo>
                    <a:pt x="1238" y="897"/>
                  </a:lnTo>
                  <a:lnTo>
                    <a:pt x="1240" y="897"/>
                  </a:lnTo>
                  <a:lnTo>
                    <a:pt x="1240" y="899"/>
                  </a:lnTo>
                  <a:lnTo>
                    <a:pt x="1242" y="902"/>
                  </a:lnTo>
                  <a:lnTo>
                    <a:pt x="1242" y="902"/>
                  </a:lnTo>
                  <a:lnTo>
                    <a:pt x="1247" y="902"/>
                  </a:lnTo>
                  <a:lnTo>
                    <a:pt x="1256" y="907"/>
                  </a:lnTo>
                  <a:lnTo>
                    <a:pt x="1261" y="907"/>
                  </a:lnTo>
                  <a:lnTo>
                    <a:pt x="1266" y="904"/>
                  </a:lnTo>
                  <a:lnTo>
                    <a:pt x="1271" y="899"/>
                  </a:lnTo>
                  <a:lnTo>
                    <a:pt x="1273" y="897"/>
                  </a:lnTo>
                  <a:lnTo>
                    <a:pt x="1275" y="892"/>
                  </a:lnTo>
                  <a:lnTo>
                    <a:pt x="1278" y="890"/>
                  </a:lnTo>
                  <a:lnTo>
                    <a:pt x="1287" y="883"/>
                  </a:lnTo>
                  <a:lnTo>
                    <a:pt x="1290" y="883"/>
                  </a:lnTo>
                  <a:lnTo>
                    <a:pt x="1292" y="883"/>
                  </a:lnTo>
                  <a:lnTo>
                    <a:pt x="1306" y="878"/>
                  </a:lnTo>
                  <a:lnTo>
                    <a:pt x="1311" y="881"/>
                  </a:lnTo>
                  <a:lnTo>
                    <a:pt x="1325" y="878"/>
                  </a:lnTo>
                  <a:lnTo>
                    <a:pt x="1325" y="876"/>
                  </a:lnTo>
                  <a:lnTo>
                    <a:pt x="1327" y="876"/>
                  </a:lnTo>
                  <a:lnTo>
                    <a:pt x="1330" y="876"/>
                  </a:lnTo>
                  <a:lnTo>
                    <a:pt x="1337" y="873"/>
                  </a:lnTo>
                  <a:lnTo>
                    <a:pt x="1339" y="871"/>
                  </a:lnTo>
                  <a:lnTo>
                    <a:pt x="1342" y="871"/>
                  </a:lnTo>
                  <a:lnTo>
                    <a:pt x="1342" y="869"/>
                  </a:lnTo>
                  <a:lnTo>
                    <a:pt x="1342" y="866"/>
                  </a:lnTo>
                  <a:lnTo>
                    <a:pt x="1342" y="866"/>
                  </a:lnTo>
                  <a:lnTo>
                    <a:pt x="1342" y="866"/>
                  </a:lnTo>
                  <a:lnTo>
                    <a:pt x="1342" y="864"/>
                  </a:lnTo>
                  <a:lnTo>
                    <a:pt x="1339" y="862"/>
                  </a:lnTo>
                  <a:lnTo>
                    <a:pt x="1335" y="864"/>
                  </a:lnTo>
                  <a:lnTo>
                    <a:pt x="1332" y="862"/>
                  </a:lnTo>
                  <a:lnTo>
                    <a:pt x="1332" y="862"/>
                  </a:lnTo>
                  <a:lnTo>
                    <a:pt x="1332" y="859"/>
                  </a:lnTo>
                  <a:lnTo>
                    <a:pt x="1332" y="859"/>
                  </a:lnTo>
                  <a:lnTo>
                    <a:pt x="1330" y="857"/>
                  </a:lnTo>
                  <a:lnTo>
                    <a:pt x="1330" y="857"/>
                  </a:lnTo>
                  <a:lnTo>
                    <a:pt x="1330" y="857"/>
                  </a:lnTo>
                  <a:lnTo>
                    <a:pt x="1330" y="855"/>
                  </a:lnTo>
                  <a:lnTo>
                    <a:pt x="1330" y="855"/>
                  </a:lnTo>
                  <a:lnTo>
                    <a:pt x="1330" y="855"/>
                  </a:lnTo>
                  <a:lnTo>
                    <a:pt x="1330" y="855"/>
                  </a:lnTo>
                  <a:lnTo>
                    <a:pt x="1330" y="855"/>
                  </a:lnTo>
                  <a:lnTo>
                    <a:pt x="1330" y="855"/>
                  </a:lnTo>
                  <a:lnTo>
                    <a:pt x="1330" y="852"/>
                  </a:lnTo>
                  <a:lnTo>
                    <a:pt x="1330" y="852"/>
                  </a:lnTo>
                  <a:lnTo>
                    <a:pt x="1330" y="850"/>
                  </a:lnTo>
                  <a:lnTo>
                    <a:pt x="1330" y="850"/>
                  </a:lnTo>
                  <a:lnTo>
                    <a:pt x="1325" y="850"/>
                  </a:lnTo>
                  <a:lnTo>
                    <a:pt x="1325" y="850"/>
                  </a:lnTo>
                  <a:lnTo>
                    <a:pt x="1323" y="850"/>
                  </a:lnTo>
                  <a:lnTo>
                    <a:pt x="1323" y="850"/>
                  </a:lnTo>
                  <a:lnTo>
                    <a:pt x="1318" y="847"/>
                  </a:lnTo>
                  <a:lnTo>
                    <a:pt x="1318" y="847"/>
                  </a:lnTo>
                  <a:lnTo>
                    <a:pt x="1318" y="845"/>
                  </a:lnTo>
                  <a:lnTo>
                    <a:pt x="1318" y="843"/>
                  </a:lnTo>
                  <a:lnTo>
                    <a:pt x="1316" y="843"/>
                  </a:lnTo>
                  <a:lnTo>
                    <a:pt x="1313" y="840"/>
                  </a:lnTo>
                  <a:lnTo>
                    <a:pt x="1311" y="840"/>
                  </a:lnTo>
                  <a:lnTo>
                    <a:pt x="1311" y="838"/>
                  </a:lnTo>
                  <a:lnTo>
                    <a:pt x="1311" y="838"/>
                  </a:lnTo>
                  <a:lnTo>
                    <a:pt x="1311" y="836"/>
                  </a:lnTo>
                  <a:lnTo>
                    <a:pt x="1311" y="836"/>
                  </a:lnTo>
                  <a:lnTo>
                    <a:pt x="1311" y="836"/>
                  </a:lnTo>
                  <a:lnTo>
                    <a:pt x="1309" y="836"/>
                  </a:lnTo>
                  <a:lnTo>
                    <a:pt x="1309" y="836"/>
                  </a:lnTo>
                  <a:lnTo>
                    <a:pt x="1309" y="836"/>
                  </a:lnTo>
                  <a:lnTo>
                    <a:pt x="1309" y="836"/>
                  </a:lnTo>
                  <a:lnTo>
                    <a:pt x="1309" y="836"/>
                  </a:lnTo>
                  <a:lnTo>
                    <a:pt x="1306" y="836"/>
                  </a:lnTo>
                  <a:lnTo>
                    <a:pt x="1306" y="838"/>
                  </a:lnTo>
                  <a:lnTo>
                    <a:pt x="1301" y="836"/>
                  </a:lnTo>
                  <a:lnTo>
                    <a:pt x="1299" y="833"/>
                  </a:lnTo>
                  <a:lnTo>
                    <a:pt x="1299" y="833"/>
                  </a:lnTo>
                  <a:lnTo>
                    <a:pt x="1299" y="833"/>
                  </a:lnTo>
                  <a:lnTo>
                    <a:pt x="1299" y="833"/>
                  </a:lnTo>
                  <a:lnTo>
                    <a:pt x="1297" y="831"/>
                  </a:lnTo>
                  <a:lnTo>
                    <a:pt x="1294" y="828"/>
                  </a:lnTo>
                  <a:lnTo>
                    <a:pt x="1294" y="828"/>
                  </a:lnTo>
                  <a:lnTo>
                    <a:pt x="1294" y="826"/>
                  </a:lnTo>
                  <a:lnTo>
                    <a:pt x="1294" y="826"/>
                  </a:lnTo>
                  <a:lnTo>
                    <a:pt x="1294" y="826"/>
                  </a:lnTo>
                  <a:lnTo>
                    <a:pt x="1292" y="826"/>
                  </a:lnTo>
                  <a:lnTo>
                    <a:pt x="1292" y="826"/>
                  </a:lnTo>
                  <a:lnTo>
                    <a:pt x="1292" y="826"/>
                  </a:lnTo>
                  <a:lnTo>
                    <a:pt x="1292" y="824"/>
                  </a:lnTo>
                  <a:lnTo>
                    <a:pt x="1290" y="826"/>
                  </a:lnTo>
                  <a:lnTo>
                    <a:pt x="1287" y="826"/>
                  </a:lnTo>
                  <a:lnTo>
                    <a:pt x="1285" y="824"/>
                  </a:lnTo>
                  <a:lnTo>
                    <a:pt x="1285" y="821"/>
                  </a:lnTo>
                  <a:lnTo>
                    <a:pt x="1273" y="821"/>
                  </a:lnTo>
                  <a:lnTo>
                    <a:pt x="1268" y="819"/>
                  </a:lnTo>
                  <a:lnTo>
                    <a:pt x="1266" y="819"/>
                  </a:lnTo>
                  <a:lnTo>
                    <a:pt x="1264" y="819"/>
                  </a:lnTo>
                  <a:lnTo>
                    <a:pt x="1264" y="819"/>
                  </a:lnTo>
                  <a:lnTo>
                    <a:pt x="1249" y="826"/>
                  </a:lnTo>
                  <a:lnTo>
                    <a:pt x="1247" y="824"/>
                  </a:lnTo>
                  <a:lnTo>
                    <a:pt x="1247" y="824"/>
                  </a:lnTo>
                  <a:lnTo>
                    <a:pt x="1245" y="826"/>
                  </a:lnTo>
                  <a:lnTo>
                    <a:pt x="1245" y="828"/>
                  </a:lnTo>
                  <a:lnTo>
                    <a:pt x="1245" y="828"/>
                  </a:lnTo>
                  <a:lnTo>
                    <a:pt x="1233" y="831"/>
                  </a:lnTo>
                  <a:lnTo>
                    <a:pt x="1228" y="831"/>
                  </a:lnTo>
                  <a:lnTo>
                    <a:pt x="1226" y="831"/>
                  </a:lnTo>
                  <a:lnTo>
                    <a:pt x="1219" y="828"/>
                  </a:lnTo>
                  <a:lnTo>
                    <a:pt x="1216" y="828"/>
                  </a:lnTo>
                  <a:lnTo>
                    <a:pt x="1214" y="828"/>
                  </a:lnTo>
                  <a:lnTo>
                    <a:pt x="1214" y="828"/>
                  </a:lnTo>
                  <a:lnTo>
                    <a:pt x="1214" y="828"/>
                  </a:lnTo>
                  <a:lnTo>
                    <a:pt x="1214" y="831"/>
                  </a:lnTo>
                  <a:lnTo>
                    <a:pt x="1214" y="831"/>
                  </a:lnTo>
                  <a:lnTo>
                    <a:pt x="1214" y="831"/>
                  </a:lnTo>
                  <a:lnTo>
                    <a:pt x="1214" y="831"/>
                  </a:lnTo>
                  <a:lnTo>
                    <a:pt x="1207" y="828"/>
                  </a:lnTo>
                  <a:lnTo>
                    <a:pt x="1204" y="828"/>
                  </a:lnTo>
                  <a:lnTo>
                    <a:pt x="1200" y="828"/>
                  </a:lnTo>
                  <a:lnTo>
                    <a:pt x="1197" y="831"/>
                  </a:lnTo>
                  <a:lnTo>
                    <a:pt x="1197" y="831"/>
                  </a:lnTo>
                  <a:lnTo>
                    <a:pt x="1195" y="831"/>
                  </a:lnTo>
                  <a:lnTo>
                    <a:pt x="1195" y="831"/>
                  </a:lnTo>
                  <a:close/>
                  <a:moveTo>
                    <a:pt x="1174" y="686"/>
                  </a:moveTo>
                  <a:lnTo>
                    <a:pt x="1174" y="684"/>
                  </a:lnTo>
                  <a:lnTo>
                    <a:pt x="1171" y="684"/>
                  </a:lnTo>
                  <a:lnTo>
                    <a:pt x="1171" y="682"/>
                  </a:lnTo>
                  <a:lnTo>
                    <a:pt x="1171" y="682"/>
                  </a:lnTo>
                  <a:lnTo>
                    <a:pt x="1174" y="682"/>
                  </a:lnTo>
                  <a:lnTo>
                    <a:pt x="1174" y="682"/>
                  </a:lnTo>
                  <a:lnTo>
                    <a:pt x="1171" y="682"/>
                  </a:lnTo>
                  <a:lnTo>
                    <a:pt x="1155" y="686"/>
                  </a:lnTo>
                  <a:lnTo>
                    <a:pt x="1155" y="684"/>
                  </a:lnTo>
                  <a:lnTo>
                    <a:pt x="1162" y="679"/>
                  </a:lnTo>
                  <a:lnTo>
                    <a:pt x="1162" y="677"/>
                  </a:lnTo>
                  <a:lnTo>
                    <a:pt x="1162" y="677"/>
                  </a:lnTo>
                  <a:lnTo>
                    <a:pt x="1159" y="677"/>
                  </a:lnTo>
                  <a:lnTo>
                    <a:pt x="1159" y="677"/>
                  </a:lnTo>
                  <a:lnTo>
                    <a:pt x="1159" y="677"/>
                  </a:lnTo>
                  <a:lnTo>
                    <a:pt x="1159" y="675"/>
                  </a:lnTo>
                  <a:lnTo>
                    <a:pt x="1159" y="675"/>
                  </a:lnTo>
                  <a:lnTo>
                    <a:pt x="1159" y="675"/>
                  </a:lnTo>
                  <a:lnTo>
                    <a:pt x="1159" y="675"/>
                  </a:lnTo>
                  <a:lnTo>
                    <a:pt x="1157" y="672"/>
                  </a:lnTo>
                  <a:lnTo>
                    <a:pt x="1155" y="672"/>
                  </a:lnTo>
                  <a:lnTo>
                    <a:pt x="1155" y="672"/>
                  </a:lnTo>
                  <a:lnTo>
                    <a:pt x="1152" y="670"/>
                  </a:lnTo>
                  <a:lnTo>
                    <a:pt x="1150" y="672"/>
                  </a:lnTo>
                  <a:lnTo>
                    <a:pt x="1148" y="672"/>
                  </a:lnTo>
                  <a:lnTo>
                    <a:pt x="1148" y="670"/>
                  </a:lnTo>
                  <a:lnTo>
                    <a:pt x="1148" y="670"/>
                  </a:lnTo>
                  <a:lnTo>
                    <a:pt x="1148" y="670"/>
                  </a:lnTo>
                  <a:lnTo>
                    <a:pt x="1148" y="670"/>
                  </a:lnTo>
                  <a:lnTo>
                    <a:pt x="1136" y="675"/>
                  </a:lnTo>
                  <a:lnTo>
                    <a:pt x="1133" y="675"/>
                  </a:lnTo>
                  <a:lnTo>
                    <a:pt x="1133" y="675"/>
                  </a:lnTo>
                  <a:lnTo>
                    <a:pt x="1131" y="675"/>
                  </a:lnTo>
                  <a:lnTo>
                    <a:pt x="1131" y="675"/>
                  </a:lnTo>
                  <a:lnTo>
                    <a:pt x="1129" y="675"/>
                  </a:lnTo>
                  <a:lnTo>
                    <a:pt x="1129" y="672"/>
                  </a:lnTo>
                  <a:lnTo>
                    <a:pt x="1131" y="668"/>
                  </a:lnTo>
                  <a:lnTo>
                    <a:pt x="1131" y="668"/>
                  </a:lnTo>
                  <a:lnTo>
                    <a:pt x="1131" y="668"/>
                  </a:lnTo>
                  <a:lnTo>
                    <a:pt x="1131" y="668"/>
                  </a:lnTo>
                  <a:lnTo>
                    <a:pt x="1131" y="665"/>
                  </a:lnTo>
                  <a:lnTo>
                    <a:pt x="1131" y="665"/>
                  </a:lnTo>
                  <a:lnTo>
                    <a:pt x="1131" y="665"/>
                  </a:lnTo>
                  <a:lnTo>
                    <a:pt x="1131" y="665"/>
                  </a:lnTo>
                  <a:lnTo>
                    <a:pt x="1100" y="665"/>
                  </a:lnTo>
                  <a:lnTo>
                    <a:pt x="1100" y="668"/>
                  </a:lnTo>
                  <a:lnTo>
                    <a:pt x="1098" y="668"/>
                  </a:lnTo>
                  <a:lnTo>
                    <a:pt x="1098" y="670"/>
                  </a:lnTo>
                  <a:lnTo>
                    <a:pt x="1096" y="670"/>
                  </a:lnTo>
                  <a:lnTo>
                    <a:pt x="1089" y="679"/>
                  </a:lnTo>
                  <a:lnTo>
                    <a:pt x="1086" y="679"/>
                  </a:lnTo>
                  <a:lnTo>
                    <a:pt x="1086" y="677"/>
                  </a:lnTo>
                  <a:lnTo>
                    <a:pt x="1084" y="677"/>
                  </a:lnTo>
                  <a:lnTo>
                    <a:pt x="1084" y="679"/>
                  </a:lnTo>
                  <a:lnTo>
                    <a:pt x="1081" y="679"/>
                  </a:lnTo>
                  <a:lnTo>
                    <a:pt x="1079" y="679"/>
                  </a:lnTo>
                  <a:lnTo>
                    <a:pt x="1077" y="677"/>
                  </a:lnTo>
                  <a:lnTo>
                    <a:pt x="1072" y="677"/>
                  </a:lnTo>
                  <a:lnTo>
                    <a:pt x="1072" y="677"/>
                  </a:lnTo>
                  <a:lnTo>
                    <a:pt x="1072" y="675"/>
                  </a:lnTo>
                  <a:lnTo>
                    <a:pt x="1072" y="675"/>
                  </a:lnTo>
                  <a:lnTo>
                    <a:pt x="1072" y="675"/>
                  </a:lnTo>
                  <a:lnTo>
                    <a:pt x="1070" y="677"/>
                  </a:lnTo>
                  <a:lnTo>
                    <a:pt x="1065" y="677"/>
                  </a:lnTo>
                  <a:lnTo>
                    <a:pt x="1065" y="677"/>
                  </a:lnTo>
                  <a:lnTo>
                    <a:pt x="1067" y="677"/>
                  </a:lnTo>
                  <a:lnTo>
                    <a:pt x="1067" y="677"/>
                  </a:lnTo>
                  <a:lnTo>
                    <a:pt x="1065" y="682"/>
                  </a:lnTo>
                  <a:lnTo>
                    <a:pt x="1062" y="682"/>
                  </a:lnTo>
                  <a:lnTo>
                    <a:pt x="1062" y="684"/>
                  </a:lnTo>
                  <a:lnTo>
                    <a:pt x="1062" y="686"/>
                  </a:lnTo>
                  <a:lnTo>
                    <a:pt x="1053" y="691"/>
                  </a:lnTo>
                  <a:lnTo>
                    <a:pt x="1055" y="694"/>
                  </a:lnTo>
                  <a:lnTo>
                    <a:pt x="1055" y="694"/>
                  </a:lnTo>
                  <a:lnTo>
                    <a:pt x="1055" y="694"/>
                  </a:lnTo>
                  <a:lnTo>
                    <a:pt x="1055" y="694"/>
                  </a:lnTo>
                  <a:lnTo>
                    <a:pt x="1058" y="694"/>
                  </a:lnTo>
                  <a:lnTo>
                    <a:pt x="1058" y="696"/>
                  </a:lnTo>
                  <a:lnTo>
                    <a:pt x="1058" y="696"/>
                  </a:lnTo>
                  <a:lnTo>
                    <a:pt x="1051" y="694"/>
                  </a:lnTo>
                  <a:lnTo>
                    <a:pt x="1046" y="696"/>
                  </a:lnTo>
                  <a:lnTo>
                    <a:pt x="1046" y="696"/>
                  </a:lnTo>
                  <a:lnTo>
                    <a:pt x="1046" y="696"/>
                  </a:lnTo>
                  <a:lnTo>
                    <a:pt x="1046" y="696"/>
                  </a:lnTo>
                  <a:lnTo>
                    <a:pt x="1046" y="696"/>
                  </a:lnTo>
                  <a:lnTo>
                    <a:pt x="1046" y="698"/>
                  </a:lnTo>
                  <a:lnTo>
                    <a:pt x="1046" y="698"/>
                  </a:lnTo>
                  <a:lnTo>
                    <a:pt x="1044" y="698"/>
                  </a:lnTo>
                  <a:lnTo>
                    <a:pt x="1044" y="698"/>
                  </a:lnTo>
                  <a:lnTo>
                    <a:pt x="1044" y="698"/>
                  </a:lnTo>
                  <a:lnTo>
                    <a:pt x="1044" y="701"/>
                  </a:lnTo>
                  <a:lnTo>
                    <a:pt x="1044" y="701"/>
                  </a:lnTo>
                  <a:lnTo>
                    <a:pt x="1044" y="701"/>
                  </a:lnTo>
                  <a:lnTo>
                    <a:pt x="1041" y="701"/>
                  </a:lnTo>
                  <a:lnTo>
                    <a:pt x="1041" y="703"/>
                  </a:lnTo>
                  <a:lnTo>
                    <a:pt x="1041" y="703"/>
                  </a:lnTo>
                  <a:lnTo>
                    <a:pt x="1041" y="703"/>
                  </a:lnTo>
                  <a:lnTo>
                    <a:pt x="1041" y="703"/>
                  </a:lnTo>
                  <a:lnTo>
                    <a:pt x="1041" y="703"/>
                  </a:lnTo>
                  <a:lnTo>
                    <a:pt x="1041" y="703"/>
                  </a:lnTo>
                  <a:lnTo>
                    <a:pt x="1041" y="703"/>
                  </a:lnTo>
                  <a:lnTo>
                    <a:pt x="1041" y="703"/>
                  </a:lnTo>
                  <a:lnTo>
                    <a:pt x="1041" y="703"/>
                  </a:lnTo>
                  <a:lnTo>
                    <a:pt x="1044" y="703"/>
                  </a:lnTo>
                  <a:lnTo>
                    <a:pt x="1044" y="705"/>
                  </a:lnTo>
                  <a:lnTo>
                    <a:pt x="1039" y="705"/>
                  </a:lnTo>
                  <a:lnTo>
                    <a:pt x="1039" y="705"/>
                  </a:lnTo>
                  <a:lnTo>
                    <a:pt x="1036" y="705"/>
                  </a:lnTo>
                  <a:lnTo>
                    <a:pt x="1036" y="705"/>
                  </a:lnTo>
                  <a:lnTo>
                    <a:pt x="1036" y="705"/>
                  </a:lnTo>
                  <a:lnTo>
                    <a:pt x="1036" y="703"/>
                  </a:lnTo>
                  <a:lnTo>
                    <a:pt x="1034" y="703"/>
                  </a:lnTo>
                  <a:lnTo>
                    <a:pt x="1032" y="708"/>
                  </a:lnTo>
                  <a:lnTo>
                    <a:pt x="1027" y="710"/>
                  </a:lnTo>
                  <a:lnTo>
                    <a:pt x="1025" y="712"/>
                  </a:lnTo>
                  <a:lnTo>
                    <a:pt x="1025" y="712"/>
                  </a:lnTo>
                  <a:lnTo>
                    <a:pt x="1025" y="712"/>
                  </a:lnTo>
                  <a:lnTo>
                    <a:pt x="1025" y="715"/>
                  </a:lnTo>
                  <a:lnTo>
                    <a:pt x="1025" y="715"/>
                  </a:lnTo>
                  <a:lnTo>
                    <a:pt x="1025" y="715"/>
                  </a:lnTo>
                  <a:lnTo>
                    <a:pt x="1029" y="715"/>
                  </a:lnTo>
                  <a:lnTo>
                    <a:pt x="1032" y="717"/>
                  </a:lnTo>
                  <a:lnTo>
                    <a:pt x="1034" y="720"/>
                  </a:lnTo>
                  <a:lnTo>
                    <a:pt x="1039" y="720"/>
                  </a:lnTo>
                  <a:lnTo>
                    <a:pt x="1039" y="720"/>
                  </a:lnTo>
                  <a:lnTo>
                    <a:pt x="1039" y="720"/>
                  </a:lnTo>
                  <a:lnTo>
                    <a:pt x="1039" y="720"/>
                  </a:lnTo>
                  <a:lnTo>
                    <a:pt x="1041" y="720"/>
                  </a:lnTo>
                  <a:lnTo>
                    <a:pt x="1041" y="720"/>
                  </a:lnTo>
                  <a:lnTo>
                    <a:pt x="1034" y="720"/>
                  </a:lnTo>
                  <a:lnTo>
                    <a:pt x="1029" y="720"/>
                  </a:lnTo>
                  <a:lnTo>
                    <a:pt x="1025" y="722"/>
                  </a:lnTo>
                  <a:lnTo>
                    <a:pt x="1020" y="727"/>
                  </a:lnTo>
                  <a:lnTo>
                    <a:pt x="1015" y="727"/>
                  </a:lnTo>
                  <a:lnTo>
                    <a:pt x="1020" y="724"/>
                  </a:lnTo>
                  <a:lnTo>
                    <a:pt x="1020" y="722"/>
                  </a:lnTo>
                  <a:lnTo>
                    <a:pt x="1020" y="722"/>
                  </a:lnTo>
                  <a:lnTo>
                    <a:pt x="1020" y="722"/>
                  </a:lnTo>
                  <a:lnTo>
                    <a:pt x="1015" y="720"/>
                  </a:lnTo>
                  <a:lnTo>
                    <a:pt x="1015" y="717"/>
                  </a:lnTo>
                  <a:lnTo>
                    <a:pt x="1010" y="720"/>
                  </a:lnTo>
                  <a:lnTo>
                    <a:pt x="1003" y="715"/>
                  </a:lnTo>
                  <a:lnTo>
                    <a:pt x="1001" y="712"/>
                  </a:lnTo>
                  <a:lnTo>
                    <a:pt x="1001" y="712"/>
                  </a:lnTo>
                  <a:lnTo>
                    <a:pt x="1001" y="712"/>
                  </a:lnTo>
                  <a:lnTo>
                    <a:pt x="1001" y="710"/>
                  </a:lnTo>
                  <a:lnTo>
                    <a:pt x="1001" y="710"/>
                  </a:lnTo>
                  <a:lnTo>
                    <a:pt x="996" y="708"/>
                  </a:lnTo>
                  <a:lnTo>
                    <a:pt x="994" y="710"/>
                  </a:lnTo>
                  <a:lnTo>
                    <a:pt x="994" y="710"/>
                  </a:lnTo>
                  <a:lnTo>
                    <a:pt x="994" y="710"/>
                  </a:lnTo>
                  <a:lnTo>
                    <a:pt x="994" y="712"/>
                  </a:lnTo>
                  <a:lnTo>
                    <a:pt x="994" y="712"/>
                  </a:lnTo>
                  <a:lnTo>
                    <a:pt x="994" y="712"/>
                  </a:lnTo>
                  <a:lnTo>
                    <a:pt x="994" y="712"/>
                  </a:lnTo>
                  <a:lnTo>
                    <a:pt x="992" y="715"/>
                  </a:lnTo>
                  <a:lnTo>
                    <a:pt x="992" y="715"/>
                  </a:lnTo>
                  <a:lnTo>
                    <a:pt x="992" y="715"/>
                  </a:lnTo>
                  <a:lnTo>
                    <a:pt x="992" y="717"/>
                  </a:lnTo>
                  <a:lnTo>
                    <a:pt x="994" y="717"/>
                  </a:lnTo>
                  <a:lnTo>
                    <a:pt x="994" y="717"/>
                  </a:lnTo>
                  <a:lnTo>
                    <a:pt x="994" y="720"/>
                  </a:lnTo>
                  <a:lnTo>
                    <a:pt x="996" y="722"/>
                  </a:lnTo>
                  <a:lnTo>
                    <a:pt x="994" y="724"/>
                  </a:lnTo>
                  <a:lnTo>
                    <a:pt x="994" y="724"/>
                  </a:lnTo>
                  <a:lnTo>
                    <a:pt x="992" y="724"/>
                  </a:lnTo>
                  <a:lnTo>
                    <a:pt x="992" y="724"/>
                  </a:lnTo>
                  <a:lnTo>
                    <a:pt x="992" y="724"/>
                  </a:lnTo>
                  <a:lnTo>
                    <a:pt x="994" y="724"/>
                  </a:lnTo>
                  <a:lnTo>
                    <a:pt x="994" y="722"/>
                  </a:lnTo>
                  <a:lnTo>
                    <a:pt x="994" y="720"/>
                  </a:lnTo>
                  <a:lnTo>
                    <a:pt x="992" y="720"/>
                  </a:lnTo>
                  <a:lnTo>
                    <a:pt x="989" y="720"/>
                  </a:lnTo>
                  <a:lnTo>
                    <a:pt x="989" y="717"/>
                  </a:lnTo>
                  <a:lnTo>
                    <a:pt x="989" y="715"/>
                  </a:lnTo>
                  <a:lnTo>
                    <a:pt x="987" y="715"/>
                  </a:lnTo>
                  <a:lnTo>
                    <a:pt x="987" y="715"/>
                  </a:lnTo>
                  <a:lnTo>
                    <a:pt x="982" y="717"/>
                  </a:lnTo>
                  <a:lnTo>
                    <a:pt x="982" y="717"/>
                  </a:lnTo>
                  <a:lnTo>
                    <a:pt x="982" y="717"/>
                  </a:lnTo>
                  <a:lnTo>
                    <a:pt x="982" y="717"/>
                  </a:lnTo>
                  <a:lnTo>
                    <a:pt x="982" y="720"/>
                  </a:lnTo>
                  <a:lnTo>
                    <a:pt x="982" y="720"/>
                  </a:lnTo>
                  <a:lnTo>
                    <a:pt x="982" y="720"/>
                  </a:lnTo>
                  <a:lnTo>
                    <a:pt x="977" y="724"/>
                  </a:lnTo>
                  <a:lnTo>
                    <a:pt x="977" y="724"/>
                  </a:lnTo>
                  <a:lnTo>
                    <a:pt x="977" y="724"/>
                  </a:lnTo>
                  <a:lnTo>
                    <a:pt x="977" y="724"/>
                  </a:lnTo>
                  <a:lnTo>
                    <a:pt x="977" y="724"/>
                  </a:lnTo>
                  <a:lnTo>
                    <a:pt x="977" y="724"/>
                  </a:lnTo>
                  <a:lnTo>
                    <a:pt x="977" y="724"/>
                  </a:lnTo>
                  <a:lnTo>
                    <a:pt x="975" y="724"/>
                  </a:lnTo>
                  <a:lnTo>
                    <a:pt x="975" y="724"/>
                  </a:lnTo>
                  <a:lnTo>
                    <a:pt x="975" y="722"/>
                  </a:lnTo>
                  <a:lnTo>
                    <a:pt x="975" y="722"/>
                  </a:lnTo>
                  <a:lnTo>
                    <a:pt x="977" y="722"/>
                  </a:lnTo>
                  <a:lnTo>
                    <a:pt x="977" y="722"/>
                  </a:lnTo>
                  <a:lnTo>
                    <a:pt x="977" y="720"/>
                  </a:lnTo>
                  <a:lnTo>
                    <a:pt x="975" y="720"/>
                  </a:lnTo>
                  <a:lnTo>
                    <a:pt x="973" y="717"/>
                  </a:lnTo>
                  <a:lnTo>
                    <a:pt x="968" y="715"/>
                  </a:lnTo>
                  <a:lnTo>
                    <a:pt x="965" y="710"/>
                  </a:lnTo>
                  <a:lnTo>
                    <a:pt x="965" y="710"/>
                  </a:lnTo>
                  <a:lnTo>
                    <a:pt x="963" y="710"/>
                  </a:lnTo>
                  <a:lnTo>
                    <a:pt x="961" y="708"/>
                  </a:lnTo>
                  <a:lnTo>
                    <a:pt x="961" y="710"/>
                  </a:lnTo>
                  <a:lnTo>
                    <a:pt x="961" y="712"/>
                  </a:lnTo>
                  <a:lnTo>
                    <a:pt x="961" y="715"/>
                  </a:lnTo>
                  <a:lnTo>
                    <a:pt x="958" y="717"/>
                  </a:lnTo>
                  <a:lnTo>
                    <a:pt x="961" y="720"/>
                  </a:lnTo>
                  <a:lnTo>
                    <a:pt x="963" y="722"/>
                  </a:lnTo>
                  <a:lnTo>
                    <a:pt x="965" y="727"/>
                  </a:lnTo>
                  <a:lnTo>
                    <a:pt x="965" y="727"/>
                  </a:lnTo>
                  <a:lnTo>
                    <a:pt x="965" y="729"/>
                  </a:lnTo>
                  <a:lnTo>
                    <a:pt x="965" y="731"/>
                  </a:lnTo>
                  <a:lnTo>
                    <a:pt x="961" y="731"/>
                  </a:lnTo>
                  <a:lnTo>
                    <a:pt x="961" y="731"/>
                  </a:lnTo>
                  <a:lnTo>
                    <a:pt x="961" y="731"/>
                  </a:lnTo>
                  <a:lnTo>
                    <a:pt x="961" y="729"/>
                  </a:lnTo>
                  <a:lnTo>
                    <a:pt x="958" y="729"/>
                  </a:lnTo>
                  <a:lnTo>
                    <a:pt x="958" y="729"/>
                  </a:lnTo>
                  <a:lnTo>
                    <a:pt x="956" y="727"/>
                  </a:lnTo>
                  <a:lnTo>
                    <a:pt x="956" y="727"/>
                  </a:lnTo>
                  <a:lnTo>
                    <a:pt x="956" y="727"/>
                  </a:lnTo>
                  <a:lnTo>
                    <a:pt x="956" y="724"/>
                  </a:lnTo>
                  <a:lnTo>
                    <a:pt x="956" y="724"/>
                  </a:lnTo>
                  <a:lnTo>
                    <a:pt x="956" y="724"/>
                  </a:lnTo>
                  <a:lnTo>
                    <a:pt x="954" y="724"/>
                  </a:lnTo>
                  <a:lnTo>
                    <a:pt x="954" y="722"/>
                  </a:lnTo>
                  <a:lnTo>
                    <a:pt x="954" y="720"/>
                  </a:lnTo>
                  <a:lnTo>
                    <a:pt x="951" y="720"/>
                  </a:lnTo>
                  <a:lnTo>
                    <a:pt x="947" y="720"/>
                  </a:lnTo>
                  <a:lnTo>
                    <a:pt x="947" y="720"/>
                  </a:lnTo>
                  <a:lnTo>
                    <a:pt x="947" y="722"/>
                  </a:lnTo>
                  <a:lnTo>
                    <a:pt x="944" y="722"/>
                  </a:lnTo>
                  <a:lnTo>
                    <a:pt x="942" y="724"/>
                  </a:lnTo>
                  <a:lnTo>
                    <a:pt x="942" y="722"/>
                  </a:lnTo>
                  <a:lnTo>
                    <a:pt x="942" y="722"/>
                  </a:lnTo>
                  <a:lnTo>
                    <a:pt x="944" y="722"/>
                  </a:lnTo>
                  <a:lnTo>
                    <a:pt x="944" y="722"/>
                  </a:lnTo>
                  <a:lnTo>
                    <a:pt x="944" y="720"/>
                  </a:lnTo>
                  <a:lnTo>
                    <a:pt x="942" y="722"/>
                  </a:lnTo>
                  <a:lnTo>
                    <a:pt x="939" y="722"/>
                  </a:lnTo>
                  <a:lnTo>
                    <a:pt x="939" y="722"/>
                  </a:lnTo>
                  <a:lnTo>
                    <a:pt x="942" y="720"/>
                  </a:lnTo>
                  <a:lnTo>
                    <a:pt x="942" y="720"/>
                  </a:lnTo>
                  <a:lnTo>
                    <a:pt x="942" y="717"/>
                  </a:lnTo>
                  <a:lnTo>
                    <a:pt x="947" y="717"/>
                  </a:lnTo>
                  <a:lnTo>
                    <a:pt x="949" y="715"/>
                  </a:lnTo>
                  <a:lnTo>
                    <a:pt x="949" y="715"/>
                  </a:lnTo>
                  <a:lnTo>
                    <a:pt x="951" y="715"/>
                  </a:lnTo>
                  <a:lnTo>
                    <a:pt x="951" y="715"/>
                  </a:lnTo>
                  <a:lnTo>
                    <a:pt x="951" y="712"/>
                  </a:lnTo>
                  <a:lnTo>
                    <a:pt x="951" y="708"/>
                  </a:lnTo>
                  <a:lnTo>
                    <a:pt x="951" y="708"/>
                  </a:lnTo>
                  <a:lnTo>
                    <a:pt x="951" y="705"/>
                  </a:lnTo>
                  <a:lnTo>
                    <a:pt x="951" y="703"/>
                  </a:lnTo>
                  <a:lnTo>
                    <a:pt x="949" y="703"/>
                  </a:lnTo>
                  <a:lnTo>
                    <a:pt x="949" y="701"/>
                  </a:lnTo>
                  <a:lnTo>
                    <a:pt x="947" y="701"/>
                  </a:lnTo>
                  <a:lnTo>
                    <a:pt x="942" y="698"/>
                  </a:lnTo>
                  <a:lnTo>
                    <a:pt x="942" y="696"/>
                  </a:lnTo>
                  <a:lnTo>
                    <a:pt x="939" y="696"/>
                  </a:lnTo>
                  <a:lnTo>
                    <a:pt x="939" y="696"/>
                  </a:lnTo>
                  <a:lnTo>
                    <a:pt x="939" y="696"/>
                  </a:lnTo>
                  <a:lnTo>
                    <a:pt x="939" y="696"/>
                  </a:lnTo>
                  <a:lnTo>
                    <a:pt x="939" y="698"/>
                  </a:lnTo>
                  <a:lnTo>
                    <a:pt x="939" y="698"/>
                  </a:lnTo>
                  <a:lnTo>
                    <a:pt x="939" y="698"/>
                  </a:lnTo>
                  <a:lnTo>
                    <a:pt x="939" y="698"/>
                  </a:lnTo>
                  <a:lnTo>
                    <a:pt x="939" y="698"/>
                  </a:lnTo>
                  <a:lnTo>
                    <a:pt x="939" y="698"/>
                  </a:lnTo>
                  <a:lnTo>
                    <a:pt x="937" y="701"/>
                  </a:lnTo>
                  <a:lnTo>
                    <a:pt x="937" y="701"/>
                  </a:lnTo>
                  <a:lnTo>
                    <a:pt x="937" y="703"/>
                  </a:lnTo>
                  <a:lnTo>
                    <a:pt x="937" y="703"/>
                  </a:lnTo>
                  <a:lnTo>
                    <a:pt x="937" y="703"/>
                  </a:lnTo>
                  <a:lnTo>
                    <a:pt x="937" y="703"/>
                  </a:lnTo>
                  <a:lnTo>
                    <a:pt x="937" y="703"/>
                  </a:lnTo>
                  <a:lnTo>
                    <a:pt x="937" y="703"/>
                  </a:lnTo>
                  <a:lnTo>
                    <a:pt x="937" y="703"/>
                  </a:lnTo>
                  <a:lnTo>
                    <a:pt x="937" y="703"/>
                  </a:lnTo>
                  <a:lnTo>
                    <a:pt x="935" y="701"/>
                  </a:lnTo>
                  <a:lnTo>
                    <a:pt x="935" y="701"/>
                  </a:lnTo>
                  <a:lnTo>
                    <a:pt x="935" y="698"/>
                  </a:lnTo>
                  <a:lnTo>
                    <a:pt x="937" y="696"/>
                  </a:lnTo>
                  <a:lnTo>
                    <a:pt x="937" y="694"/>
                  </a:lnTo>
                  <a:lnTo>
                    <a:pt x="935" y="691"/>
                  </a:lnTo>
                  <a:lnTo>
                    <a:pt x="932" y="691"/>
                  </a:lnTo>
                  <a:lnTo>
                    <a:pt x="932" y="691"/>
                  </a:lnTo>
                  <a:lnTo>
                    <a:pt x="932" y="689"/>
                  </a:lnTo>
                  <a:lnTo>
                    <a:pt x="932" y="689"/>
                  </a:lnTo>
                  <a:lnTo>
                    <a:pt x="932" y="689"/>
                  </a:lnTo>
                  <a:lnTo>
                    <a:pt x="930" y="689"/>
                  </a:lnTo>
                  <a:lnTo>
                    <a:pt x="930" y="689"/>
                  </a:lnTo>
                  <a:lnTo>
                    <a:pt x="930" y="686"/>
                  </a:lnTo>
                  <a:lnTo>
                    <a:pt x="930" y="686"/>
                  </a:lnTo>
                  <a:lnTo>
                    <a:pt x="930" y="686"/>
                  </a:lnTo>
                  <a:lnTo>
                    <a:pt x="928" y="684"/>
                  </a:lnTo>
                  <a:lnTo>
                    <a:pt x="928" y="684"/>
                  </a:lnTo>
                  <a:lnTo>
                    <a:pt x="928" y="686"/>
                  </a:lnTo>
                  <a:lnTo>
                    <a:pt x="925" y="686"/>
                  </a:lnTo>
                  <a:lnTo>
                    <a:pt x="925" y="689"/>
                  </a:lnTo>
                  <a:lnTo>
                    <a:pt x="925" y="691"/>
                  </a:lnTo>
                  <a:lnTo>
                    <a:pt x="925" y="691"/>
                  </a:lnTo>
                  <a:lnTo>
                    <a:pt x="925" y="691"/>
                  </a:lnTo>
                  <a:lnTo>
                    <a:pt x="925" y="691"/>
                  </a:lnTo>
                  <a:lnTo>
                    <a:pt x="923" y="691"/>
                  </a:lnTo>
                  <a:lnTo>
                    <a:pt x="923" y="689"/>
                  </a:lnTo>
                  <a:lnTo>
                    <a:pt x="921" y="689"/>
                  </a:lnTo>
                  <a:lnTo>
                    <a:pt x="921" y="689"/>
                  </a:lnTo>
                  <a:lnTo>
                    <a:pt x="921" y="691"/>
                  </a:lnTo>
                  <a:lnTo>
                    <a:pt x="921" y="691"/>
                  </a:lnTo>
                  <a:lnTo>
                    <a:pt x="918" y="694"/>
                  </a:lnTo>
                  <a:lnTo>
                    <a:pt x="918" y="696"/>
                  </a:lnTo>
                  <a:lnTo>
                    <a:pt x="918" y="696"/>
                  </a:lnTo>
                  <a:lnTo>
                    <a:pt x="918" y="696"/>
                  </a:lnTo>
                  <a:lnTo>
                    <a:pt x="918" y="694"/>
                  </a:lnTo>
                  <a:lnTo>
                    <a:pt x="918" y="691"/>
                  </a:lnTo>
                  <a:lnTo>
                    <a:pt x="918" y="691"/>
                  </a:lnTo>
                  <a:lnTo>
                    <a:pt x="918" y="689"/>
                  </a:lnTo>
                  <a:lnTo>
                    <a:pt x="918" y="689"/>
                  </a:lnTo>
                  <a:lnTo>
                    <a:pt x="916" y="689"/>
                  </a:lnTo>
                  <a:lnTo>
                    <a:pt x="916" y="689"/>
                  </a:lnTo>
                  <a:lnTo>
                    <a:pt x="913" y="691"/>
                  </a:lnTo>
                  <a:lnTo>
                    <a:pt x="913" y="691"/>
                  </a:lnTo>
                  <a:lnTo>
                    <a:pt x="911" y="691"/>
                  </a:lnTo>
                  <a:lnTo>
                    <a:pt x="911" y="691"/>
                  </a:lnTo>
                  <a:lnTo>
                    <a:pt x="911" y="691"/>
                  </a:lnTo>
                  <a:lnTo>
                    <a:pt x="913" y="691"/>
                  </a:lnTo>
                  <a:lnTo>
                    <a:pt x="913" y="689"/>
                  </a:lnTo>
                  <a:lnTo>
                    <a:pt x="911" y="689"/>
                  </a:lnTo>
                  <a:lnTo>
                    <a:pt x="911" y="689"/>
                  </a:lnTo>
                  <a:lnTo>
                    <a:pt x="911" y="689"/>
                  </a:lnTo>
                  <a:lnTo>
                    <a:pt x="909" y="689"/>
                  </a:lnTo>
                  <a:lnTo>
                    <a:pt x="909" y="691"/>
                  </a:lnTo>
                  <a:lnTo>
                    <a:pt x="909" y="694"/>
                  </a:lnTo>
                  <a:lnTo>
                    <a:pt x="909" y="696"/>
                  </a:lnTo>
                  <a:lnTo>
                    <a:pt x="906" y="698"/>
                  </a:lnTo>
                  <a:lnTo>
                    <a:pt x="906" y="698"/>
                  </a:lnTo>
                  <a:lnTo>
                    <a:pt x="906" y="698"/>
                  </a:lnTo>
                  <a:lnTo>
                    <a:pt x="906" y="698"/>
                  </a:lnTo>
                  <a:lnTo>
                    <a:pt x="906" y="701"/>
                  </a:lnTo>
                  <a:lnTo>
                    <a:pt x="906" y="703"/>
                  </a:lnTo>
                  <a:lnTo>
                    <a:pt x="904" y="703"/>
                  </a:lnTo>
                  <a:lnTo>
                    <a:pt x="904" y="703"/>
                  </a:lnTo>
                  <a:lnTo>
                    <a:pt x="904" y="703"/>
                  </a:lnTo>
                  <a:lnTo>
                    <a:pt x="904" y="703"/>
                  </a:lnTo>
                  <a:lnTo>
                    <a:pt x="904" y="701"/>
                  </a:lnTo>
                  <a:lnTo>
                    <a:pt x="904" y="701"/>
                  </a:lnTo>
                  <a:lnTo>
                    <a:pt x="904" y="698"/>
                  </a:lnTo>
                  <a:lnTo>
                    <a:pt x="904" y="698"/>
                  </a:lnTo>
                  <a:lnTo>
                    <a:pt x="904" y="696"/>
                  </a:lnTo>
                  <a:lnTo>
                    <a:pt x="906" y="696"/>
                  </a:lnTo>
                  <a:lnTo>
                    <a:pt x="906" y="694"/>
                  </a:lnTo>
                  <a:lnTo>
                    <a:pt x="906" y="694"/>
                  </a:lnTo>
                  <a:lnTo>
                    <a:pt x="906" y="694"/>
                  </a:lnTo>
                  <a:lnTo>
                    <a:pt x="906" y="691"/>
                  </a:lnTo>
                  <a:lnTo>
                    <a:pt x="906" y="691"/>
                  </a:lnTo>
                  <a:lnTo>
                    <a:pt x="906" y="691"/>
                  </a:lnTo>
                  <a:lnTo>
                    <a:pt x="904" y="691"/>
                  </a:lnTo>
                  <a:lnTo>
                    <a:pt x="904" y="691"/>
                  </a:lnTo>
                  <a:lnTo>
                    <a:pt x="904" y="689"/>
                  </a:lnTo>
                  <a:lnTo>
                    <a:pt x="906" y="689"/>
                  </a:lnTo>
                  <a:lnTo>
                    <a:pt x="906" y="689"/>
                  </a:lnTo>
                  <a:lnTo>
                    <a:pt x="906" y="686"/>
                  </a:lnTo>
                  <a:lnTo>
                    <a:pt x="902" y="689"/>
                  </a:lnTo>
                  <a:lnTo>
                    <a:pt x="902" y="689"/>
                  </a:lnTo>
                  <a:lnTo>
                    <a:pt x="902" y="686"/>
                  </a:lnTo>
                  <a:lnTo>
                    <a:pt x="921" y="684"/>
                  </a:lnTo>
                  <a:lnTo>
                    <a:pt x="923" y="684"/>
                  </a:lnTo>
                  <a:lnTo>
                    <a:pt x="923" y="682"/>
                  </a:lnTo>
                  <a:lnTo>
                    <a:pt x="913" y="679"/>
                  </a:lnTo>
                  <a:lnTo>
                    <a:pt x="913" y="679"/>
                  </a:lnTo>
                  <a:lnTo>
                    <a:pt x="911" y="682"/>
                  </a:lnTo>
                  <a:lnTo>
                    <a:pt x="911" y="682"/>
                  </a:lnTo>
                  <a:lnTo>
                    <a:pt x="911" y="684"/>
                  </a:lnTo>
                  <a:lnTo>
                    <a:pt x="906" y="684"/>
                  </a:lnTo>
                  <a:lnTo>
                    <a:pt x="906" y="682"/>
                  </a:lnTo>
                  <a:lnTo>
                    <a:pt x="909" y="682"/>
                  </a:lnTo>
                  <a:lnTo>
                    <a:pt x="909" y="682"/>
                  </a:lnTo>
                  <a:lnTo>
                    <a:pt x="909" y="682"/>
                  </a:lnTo>
                  <a:lnTo>
                    <a:pt x="911" y="679"/>
                  </a:lnTo>
                  <a:lnTo>
                    <a:pt x="909" y="679"/>
                  </a:lnTo>
                  <a:lnTo>
                    <a:pt x="909" y="679"/>
                  </a:lnTo>
                  <a:lnTo>
                    <a:pt x="911" y="679"/>
                  </a:lnTo>
                  <a:lnTo>
                    <a:pt x="911" y="679"/>
                  </a:lnTo>
                  <a:lnTo>
                    <a:pt x="911" y="679"/>
                  </a:lnTo>
                  <a:lnTo>
                    <a:pt x="911" y="679"/>
                  </a:lnTo>
                  <a:lnTo>
                    <a:pt x="911" y="677"/>
                  </a:lnTo>
                  <a:lnTo>
                    <a:pt x="909" y="677"/>
                  </a:lnTo>
                  <a:lnTo>
                    <a:pt x="909" y="677"/>
                  </a:lnTo>
                  <a:lnTo>
                    <a:pt x="897" y="675"/>
                  </a:lnTo>
                  <a:lnTo>
                    <a:pt x="895" y="677"/>
                  </a:lnTo>
                  <a:lnTo>
                    <a:pt x="895" y="677"/>
                  </a:lnTo>
                  <a:lnTo>
                    <a:pt x="895" y="677"/>
                  </a:lnTo>
                  <a:lnTo>
                    <a:pt x="895" y="675"/>
                  </a:lnTo>
                  <a:lnTo>
                    <a:pt x="895" y="675"/>
                  </a:lnTo>
                  <a:lnTo>
                    <a:pt x="897" y="675"/>
                  </a:lnTo>
                  <a:lnTo>
                    <a:pt x="897" y="672"/>
                  </a:lnTo>
                  <a:lnTo>
                    <a:pt x="897" y="672"/>
                  </a:lnTo>
                  <a:lnTo>
                    <a:pt x="892" y="670"/>
                  </a:lnTo>
                  <a:lnTo>
                    <a:pt x="890" y="670"/>
                  </a:lnTo>
                  <a:lnTo>
                    <a:pt x="890" y="670"/>
                  </a:lnTo>
                  <a:lnTo>
                    <a:pt x="890" y="668"/>
                  </a:lnTo>
                  <a:lnTo>
                    <a:pt x="887" y="668"/>
                  </a:lnTo>
                  <a:lnTo>
                    <a:pt x="897" y="670"/>
                  </a:lnTo>
                  <a:lnTo>
                    <a:pt x="899" y="672"/>
                  </a:lnTo>
                  <a:lnTo>
                    <a:pt x="921" y="675"/>
                  </a:lnTo>
                  <a:lnTo>
                    <a:pt x="923" y="675"/>
                  </a:lnTo>
                  <a:lnTo>
                    <a:pt x="923" y="675"/>
                  </a:lnTo>
                  <a:lnTo>
                    <a:pt x="925" y="675"/>
                  </a:lnTo>
                  <a:lnTo>
                    <a:pt x="923" y="675"/>
                  </a:lnTo>
                  <a:lnTo>
                    <a:pt x="916" y="675"/>
                  </a:lnTo>
                  <a:lnTo>
                    <a:pt x="916" y="672"/>
                  </a:lnTo>
                  <a:lnTo>
                    <a:pt x="939" y="668"/>
                  </a:lnTo>
                  <a:lnTo>
                    <a:pt x="939" y="668"/>
                  </a:lnTo>
                  <a:lnTo>
                    <a:pt x="939" y="665"/>
                  </a:lnTo>
                  <a:lnTo>
                    <a:pt x="939" y="665"/>
                  </a:lnTo>
                  <a:lnTo>
                    <a:pt x="939" y="665"/>
                  </a:lnTo>
                  <a:lnTo>
                    <a:pt x="939" y="665"/>
                  </a:lnTo>
                  <a:lnTo>
                    <a:pt x="942" y="665"/>
                  </a:lnTo>
                  <a:lnTo>
                    <a:pt x="942" y="665"/>
                  </a:lnTo>
                  <a:lnTo>
                    <a:pt x="942" y="665"/>
                  </a:lnTo>
                  <a:lnTo>
                    <a:pt x="942" y="663"/>
                  </a:lnTo>
                  <a:lnTo>
                    <a:pt x="942" y="660"/>
                  </a:lnTo>
                  <a:lnTo>
                    <a:pt x="939" y="658"/>
                  </a:lnTo>
                  <a:lnTo>
                    <a:pt x="939" y="658"/>
                  </a:lnTo>
                  <a:lnTo>
                    <a:pt x="939" y="658"/>
                  </a:lnTo>
                  <a:lnTo>
                    <a:pt x="939" y="658"/>
                  </a:lnTo>
                  <a:lnTo>
                    <a:pt x="911" y="651"/>
                  </a:lnTo>
                  <a:lnTo>
                    <a:pt x="911" y="653"/>
                  </a:lnTo>
                  <a:lnTo>
                    <a:pt x="909" y="653"/>
                  </a:lnTo>
                  <a:lnTo>
                    <a:pt x="909" y="653"/>
                  </a:lnTo>
                  <a:lnTo>
                    <a:pt x="906" y="653"/>
                  </a:lnTo>
                  <a:lnTo>
                    <a:pt x="906" y="651"/>
                  </a:lnTo>
                  <a:lnTo>
                    <a:pt x="904" y="651"/>
                  </a:lnTo>
                  <a:lnTo>
                    <a:pt x="899" y="651"/>
                  </a:lnTo>
                  <a:lnTo>
                    <a:pt x="899" y="651"/>
                  </a:lnTo>
                  <a:lnTo>
                    <a:pt x="899" y="651"/>
                  </a:lnTo>
                  <a:lnTo>
                    <a:pt x="890" y="651"/>
                  </a:lnTo>
                  <a:lnTo>
                    <a:pt x="890" y="651"/>
                  </a:lnTo>
                  <a:lnTo>
                    <a:pt x="890" y="649"/>
                  </a:lnTo>
                  <a:lnTo>
                    <a:pt x="887" y="649"/>
                  </a:lnTo>
                  <a:lnTo>
                    <a:pt x="887" y="649"/>
                  </a:lnTo>
                  <a:lnTo>
                    <a:pt x="887" y="649"/>
                  </a:lnTo>
                  <a:lnTo>
                    <a:pt x="885" y="646"/>
                  </a:lnTo>
                  <a:lnTo>
                    <a:pt x="890" y="646"/>
                  </a:lnTo>
                  <a:lnTo>
                    <a:pt x="895" y="649"/>
                  </a:lnTo>
                  <a:lnTo>
                    <a:pt x="897" y="649"/>
                  </a:lnTo>
                  <a:lnTo>
                    <a:pt x="899" y="646"/>
                  </a:lnTo>
                  <a:lnTo>
                    <a:pt x="899" y="646"/>
                  </a:lnTo>
                  <a:lnTo>
                    <a:pt x="897" y="646"/>
                  </a:lnTo>
                  <a:lnTo>
                    <a:pt x="899" y="644"/>
                  </a:lnTo>
                  <a:lnTo>
                    <a:pt x="899" y="644"/>
                  </a:lnTo>
                  <a:lnTo>
                    <a:pt x="899" y="646"/>
                  </a:lnTo>
                  <a:lnTo>
                    <a:pt x="899" y="646"/>
                  </a:lnTo>
                  <a:lnTo>
                    <a:pt x="906" y="649"/>
                  </a:lnTo>
                  <a:lnTo>
                    <a:pt x="911" y="646"/>
                  </a:lnTo>
                  <a:lnTo>
                    <a:pt x="911" y="646"/>
                  </a:lnTo>
                  <a:lnTo>
                    <a:pt x="909" y="646"/>
                  </a:lnTo>
                  <a:lnTo>
                    <a:pt x="909" y="646"/>
                  </a:lnTo>
                  <a:lnTo>
                    <a:pt x="909" y="644"/>
                  </a:lnTo>
                  <a:lnTo>
                    <a:pt x="909" y="644"/>
                  </a:lnTo>
                  <a:lnTo>
                    <a:pt x="909" y="644"/>
                  </a:lnTo>
                  <a:lnTo>
                    <a:pt x="909" y="644"/>
                  </a:lnTo>
                  <a:lnTo>
                    <a:pt x="909" y="641"/>
                  </a:lnTo>
                  <a:lnTo>
                    <a:pt x="909" y="641"/>
                  </a:lnTo>
                  <a:lnTo>
                    <a:pt x="906" y="639"/>
                  </a:lnTo>
                  <a:lnTo>
                    <a:pt x="902" y="639"/>
                  </a:lnTo>
                  <a:lnTo>
                    <a:pt x="899" y="637"/>
                  </a:lnTo>
                  <a:lnTo>
                    <a:pt x="899" y="634"/>
                  </a:lnTo>
                  <a:lnTo>
                    <a:pt x="899" y="634"/>
                  </a:lnTo>
                  <a:lnTo>
                    <a:pt x="897" y="632"/>
                  </a:lnTo>
                  <a:lnTo>
                    <a:pt x="895" y="632"/>
                  </a:lnTo>
                  <a:lnTo>
                    <a:pt x="892" y="632"/>
                  </a:lnTo>
                  <a:lnTo>
                    <a:pt x="887" y="630"/>
                  </a:lnTo>
                  <a:lnTo>
                    <a:pt x="876" y="634"/>
                  </a:lnTo>
                  <a:lnTo>
                    <a:pt x="876" y="634"/>
                  </a:lnTo>
                  <a:lnTo>
                    <a:pt x="871" y="639"/>
                  </a:lnTo>
                  <a:lnTo>
                    <a:pt x="871" y="639"/>
                  </a:lnTo>
                  <a:lnTo>
                    <a:pt x="868" y="641"/>
                  </a:lnTo>
                  <a:lnTo>
                    <a:pt x="868" y="641"/>
                  </a:lnTo>
                  <a:lnTo>
                    <a:pt x="866" y="641"/>
                  </a:lnTo>
                  <a:lnTo>
                    <a:pt x="866" y="639"/>
                  </a:lnTo>
                  <a:lnTo>
                    <a:pt x="864" y="639"/>
                  </a:lnTo>
                  <a:lnTo>
                    <a:pt x="861" y="641"/>
                  </a:lnTo>
                  <a:lnTo>
                    <a:pt x="859" y="641"/>
                  </a:lnTo>
                  <a:lnTo>
                    <a:pt x="857" y="641"/>
                  </a:lnTo>
                  <a:lnTo>
                    <a:pt x="857" y="639"/>
                  </a:lnTo>
                  <a:lnTo>
                    <a:pt x="854" y="639"/>
                  </a:lnTo>
                  <a:lnTo>
                    <a:pt x="852" y="639"/>
                  </a:lnTo>
                  <a:lnTo>
                    <a:pt x="852" y="641"/>
                  </a:lnTo>
                  <a:lnTo>
                    <a:pt x="852" y="641"/>
                  </a:lnTo>
                  <a:lnTo>
                    <a:pt x="852" y="644"/>
                  </a:lnTo>
                  <a:lnTo>
                    <a:pt x="852" y="646"/>
                  </a:lnTo>
                  <a:lnTo>
                    <a:pt x="850" y="646"/>
                  </a:lnTo>
                  <a:lnTo>
                    <a:pt x="850" y="646"/>
                  </a:lnTo>
                  <a:lnTo>
                    <a:pt x="850" y="646"/>
                  </a:lnTo>
                  <a:lnTo>
                    <a:pt x="850" y="649"/>
                  </a:lnTo>
                  <a:lnTo>
                    <a:pt x="850" y="649"/>
                  </a:lnTo>
                  <a:lnTo>
                    <a:pt x="850" y="651"/>
                  </a:lnTo>
                  <a:lnTo>
                    <a:pt x="847" y="651"/>
                  </a:lnTo>
                  <a:lnTo>
                    <a:pt x="847" y="653"/>
                  </a:lnTo>
                  <a:lnTo>
                    <a:pt x="847" y="653"/>
                  </a:lnTo>
                  <a:lnTo>
                    <a:pt x="847" y="653"/>
                  </a:lnTo>
                  <a:lnTo>
                    <a:pt x="847" y="656"/>
                  </a:lnTo>
                  <a:lnTo>
                    <a:pt x="845" y="656"/>
                  </a:lnTo>
                  <a:lnTo>
                    <a:pt x="842" y="658"/>
                  </a:lnTo>
                  <a:lnTo>
                    <a:pt x="845" y="660"/>
                  </a:lnTo>
                  <a:lnTo>
                    <a:pt x="845" y="660"/>
                  </a:lnTo>
                  <a:lnTo>
                    <a:pt x="845" y="660"/>
                  </a:lnTo>
                  <a:lnTo>
                    <a:pt x="845" y="660"/>
                  </a:lnTo>
                  <a:lnTo>
                    <a:pt x="845" y="660"/>
                  </a:lnTo>
                  <a:lnTo>
                    <a:pt x="842" y="660"/>
                  </a:lnTo>
                  <a:lnTo>
                    <a:pt x="840" y="658"/>
                  </a:lnTo>
                  <a:lnTo>
                    <a:pt x="842" y="656"/>
                  </a:lnTo>
                  <a:lnTo>
                    <a:pt x="845" y="653"/>
                  </a:lnTo>
                  <a:lnTo>
                    <a:pt x="845" y="653"/>
                  </a:lnTo>
                  <a:lnTo>
                    <a:pt x="845" y="653"/>
                  </a:lnTo>
                  <a:lnTo>
                    <a:pt x="845" y="651"/>
                  </a:lnTo>
                  <a:lnTo>
                    <a:pt x="845" y="651"/>
                  </a:lnTo>
                  <a:lnTo>
                    <a:pt x="847" y="649"/>
                  </a:lnTo>
                  <a:lnTo>
                    <a:pt x="847" y="646"/>
                  </a:lnTo>
                  <a:lnTo>
                    <a:pt x="847" y="646"/>
                  </a:lnTo>
                  <a:lnTo>
                    <a:pt x="847" y="644"/>
                  </a:lnTo>
                  <a:lnTo>
                    <a:pt x="847" y="644"/>
                  </a:lnTo>
                  <a:lnTo>
                    <a:pt x="847" y="644"/>
                  </a:lnTo>
                  <a:lnTo>
                    <a:pt x="847" y="641"/>
                  </a:lnTo>
                  <a:lnTo>
                    <a:pt x="847" y="641"/>
                  </a:lnTo>
                  <a:lnTo>
                    <a:pt x="847" y="641"/>
                  </a:lnTo>
                  <a:lnTo>
                    <a:pt x="850" y="637"/>
                  </a:lnTo>
                  <a:lnTo>
                    <a:pt x="850" y="637"/>
                  </a:lnTo>
                  <a:lnTo>
                    <a:pt x="850" y="632"/>
                  </a:lnTo>
                  <a:lnTo>
                    <a:pt x="850" y="630"/>
                  </a:lnTo>
                  <a:lnTo>
                    <a:pt x="847" y="630"/>
                  </a:lnTo>
                  <a:lnTo>
                    <a:pt x="847" y="630"/>
                  </a:lnTo>
                  <a:lnTo>
                    <a:pt x="847" y="630"/>
                  </a:lnTo>
                  <a:lnTo>
                    <a:pt x="847" y="630"/>
                  </a:lnTo>
                  <a:lnTo>
                    <a:pt x="847" y="630"/>
                  </a:lnTo>
                  <a:lnTo>
                    <a:pt x="845" y="630"/>
                  </a:lnTo>
                  <a:lnTo>
                    <a:pt x="845" y="627"/>
                  </a:lnTo>
                  <a:lnTo>
                    <a:pt x="845" y="627"/>
                  </a:lnTo>
                  <a:lnTo>
                    <a:pt x="845" y="627"/>
                  </a:lnTo>
                  <a:lnTo>
                    <a:pt x="842" y="625"/>
                  </a:lnTo>
                  <a:lnTo>
                    <a:pt x="842" y="625"/>
                  </a:lnTo>
                  <a:lnTo>
                    <a:pt x="842" y="625"/>
                  </a:lnTo>
                  <a:lnTo>
                    <a:pt x="842" y="625"/>
                  </a:lnTo>
                  <a:lnTo>
                    <a:pt x="842" y="625"/>
                  </a:lnTo>
                  <a:lnTo>
                    <a:pt x="842" y="623"/>
                  </a:lnTo>
                  <a:lnTo>
                    <a:pt x="840" y="623"/>
                  </a:lnTo>
                  <a:lnTo>
                    <a:pt x="838" y="620"/>
                  </a:lnTo>
                  <a:lnTo>
                    <a:pt x="838" y="620"/>
                  </a:lnTo>
                  <a:lnTo>
                    <a:pt x="838" y="618"/>
                  </a:lnTo>
                  <a:lnTo>
                    <a:pt x="835" y="615"/>
                  </a:lnTo>
                  <a:lnTo>
                    <a:pt x="835" y="615"/>
                  </a:lnTo>
                  <a:lnTo>
                    <a:pt x="833" y="615"/>
                  </a:lnTo>
                  <a:lnTo>
                    <a:pt x="831" y="615"/>
                  </a:lnTo>
                  <a:lnTo>
                    <a:pt x="831" y="615"/>
                  </a:lnTo>
                  <a:lnTo>
                    <a:pt x="831" y="615"/>
                  </a:lnTo>
                  <a:lnTo>
                    <a:pt x="828" y="615"/>
                  </a:lnTo>
                  <a:lnTo>
                    <a:pt x="828" y="618"/>
                  </a:lnTo>
                  <a:lnTo>
                    <a:pt x="828" y="620"/>
                  </a:lnTo>
                  <a:lnTo>
                    <a:pt x="824" y="620"/>
                  </a:lnTo>
                  <a:lnTo>
                    <a:pt x="824" y="620"/>
                  </a:lnTo>
                  <a:lnTo>
                    <a:pt x="824" y="620"/>
                  </a:lnTo>
                  <a:lnTo>
                    <a:pt x="824" y="618"/>
                  </a:lnTo>
                  <a:lnTo>
                    <a:pt x="824" y="618"/>
                  </a:lnTo>
                  <a:lnTo>
                    <a:pt x="824" y="618"/>
                  </a:lnTo>
                  <a:lnTo>
                    <a:pt x="824" y="618"/>
                  </a:lnTo>
                  <a:lnTo>
                    <a:pt x="821" y="618"/>
                  </a:lnTo>
                  <a:lnTo>
                    <a:pt x="819" y="618"/>
                  </a:lnTo>
                  <a:lnTo>
                    <a:pt x="819" y="618"/>
                  </a:lnTo>
                  <a:lnTo>
                    <a:pt x="819" y="615"/>
                  </a:lnTo>
                  <a:lnTo>
                    <a:pt x="819" y="615"/>
                  </a:lnTo>
                  <a:lnTo>
                    <a:pt x="819" y="615"/>
                  </a:lnTo>
                  <a:lnTo>
                    <a:pt x="819" y="615"/>
                  </a:lnTo>
                  <a:lnTo>
                    <a:pt x="819" y="613"/>
                  </a:lnTo>
                  <a:lnTo>
                    <a:pt x="819" y="613"/>
                  </a:lnTo>
                  <a:lnTo>
                    <a:pt x="819" y="613"/>
                  </a:lnTo>
                  <a:lnTo>
                    <a:pt x="809" y="613"/>
                  </a:lnTo>
                  <a:lnTo>
                    <a:pt x="809" y="613"/>
                  </a:lnTo>
                  <a:lnTo>
                    <a:pt x="807" y="611"/>
                  </a:lnTo>
                  <a:lnTo>
                    <a:pt x="805" y="611"/>
                  </a:lnTo>
                  <a:lnTo>
                    <a:pt x="802" y="611"/>
                  </a:lnTo>
                  <a:lnTo>
                    <a:pt x="800" y="608"/>
                  </a:lnTo>
                  <a:lnTo>
                    <a:pt x="800" y="608"/>
                  </a:lnTo>
                  <a:lnTo>
                    <a:pt x="798" y="606"/>
                  </a:lnTo>
                  <a:lnTo>
                    <a:pt x="798" y="606"/>
                  </a:lnTo>
                  <a:lnTo>
                    <a:pt x="793" y="606"/>
                  </a:lnTo>
                  <a:lnTo>
                    <a:pt x="790" y="606"/>
                  </a:lnTo>
                  <a:lnTo>
                    <a:pt x="788" y="606"/>
                  </a:lnTo>
                  <a:lnTo>
                    <a:pt x="786" y="608"/>
                  </a:lnTo>
                  <a:lnTo>
                    <a:pt x="779" y="611"/>
                  </a:lnTo>
                  <a:lnTo>
                    <a:pt x="779" y="611"/>
                  </a:lnTo>
                  <a:lnTo>
                    <a:pt x="779" y="611"/>
                  </a:lnTo>
                  <a:lnTo>
                    <a:pt x="781" y="611"/>
                  </a:lnTo>
                  <a:lnTo>
                    <a:pt x="781" y="611"/>
                  </a:lnTo>
                  <a:lnTo>
                    <a:pt x="781" y="613"/>
                  </a:lnTo>
                  <a:lnTo>
                    <a:pt x="781" y="613"/>
                  </a:lnTo>
                  <a:lnTo>
                    <a:pt x="781" y="613"/>
                  </a:lnTo>
                  <a:lnTo>
                    <a:pt x="781" y="613"/>
                  </a:lnTo>
                  <a:lnTo>
                    <a:pt x="779" y="613"/>
                  </a:lnTo>
                  <a:lnTo>
                    <a:pt x="779" y="613"/>
                  </a:lnTo>
                  <a:lnTo>
                    <a:pt x="779" y="615"/>
                  </a:lnTo>
                  <a:lnTo>
                    <a:pt x="776" y="615"/>
                  </a:lnTo>
                  <a:lnTo>
                    <a:pt x="776" y="615"/>
                  </a:lnTo>
                  <a:lnTo>
                    <a:pt x="776" y="615"/>
                  </a:lnTo>
                  <a:lnTo>
                    <a:pt x="776" y="618"/>
                  </a:lnTo>
                  <a:lnTo>
                    <a:pt x="776" y="618"/>
                  </a:lnTo>
                  <a:lnTo>
                    <a:pt x="776" y="615"/>
                  </a:lnTo>
                  <a:lnTo>
                    <a:pt x="769" y="615"/>
                  </a:lnTo>
                  <a:lnTo>
                    <a:pt x="771" y="615"/>
                  </a:lnTo>
                  <a:lnTo>
                    <a:pt x="769" y="615"/>
                  </a:lnTo>
                  <a:lnTo>
                    <a:pt x="769" y="615"/>
                  </a:lnTo>
                  <a:lnTo>
                    <a:pt x="769" y="615"/>
                  </a:lnTo>
                  <a:lnTo>
                    <a:pt x="771" y="615"/>
                  </a:lnTo>
                  <a:lnTo>
                    <a:pt x="771" y="615"/>
                  </a:lnTo>
                  <a:lnTo>
                    <a:pt x="774" y="618"/>
                  </a:lnTo>
                  <a:lnTo>
                    <a:pt x="771" y="618"/>
                  </a:lnTo>
                  <a:lnTo>
                    <a:pt x="771" y="618"/>
                  </a:lnTo>
                  <a:lnTo>
                    <a:pt x="769" y="620"/>
                  </a:lnTo>
                  <a:lnTo>
                    <a:pt x="769" y="620"/>
                  </a:lnTo>
                  <a:lnTo>
                    <a:pt x="769" y="623"/>
                  </a:lnTo>
                  <a:lnTo>
                    <a:pt x="769" y="625"/>
                  </a:lnTo>
                  <a:lnTo>
                    <a:pt x="771" y="625"/>
                  </a:lnTo>
                  <a:lnTo>
                    <a:pt x="771" y="625"/>
                  </a:lnTo>
                  <a:lnTo>
                    <a:pt x="774" y="625"/>
                  </a:lnTo>
                  <a:lnTo>
                    <a:pt x="774" y="627"/>
                  </a:lnTo>
                  <a:lnTo>
                    <a:pt x="774" y="627"/>
                  </a:lnTo>
                  <a:lnTo>
                    <a:pt x="781" y="630"/>
                  </a:lnTo>
                  <a:lnTo>
                    <a:pt x="781" y="630"/>
                  </a:lnTo>
                  <a:lnTo>
                    <a:pt x="779" y="632"/>
                  </a:lnTo>
                  <a:lnTo>
                    <a:pt x="779" y="632"/>
                  </a:lnTo>
                  <a:lnTo>
                    <a:pt x="776" y="630"/>
                  </a:lnTo>
                  <a:lnTo>
                    <a:pt x="776" y="630"/>
                  </a:lnTo>
                  <a:lnTo>
                    <a:pt x="776" y="630"/>
                  </a:lnTo>
                  <a:lnTo>
                    <a:pt x="776" y="630"/>
                  </a:lnTo>
                  <a:lnTo>
                    <a:pt x="776" y="630"/>
                  </a:lnTo>
                  <a:lnTo>
                    <a:pt x="776" y="632"/>
                  </a:lnTo>
                  <a:lnTo>
                    <a:pt x="776" y="632"/>
                  </a:lnTo>
                  <a:lnTo>
                    <a:pt x="776" y="632"/>
                  </a:lnTo>
                  <a:lnTo>
                    <a:pt x="776" y="632"/>
                  </a:lnTo>
                  <a:lnTo>
                    <a:pt x="776" y="632"/>
                  </a:lnTo>
                  <a:lnTo>
                    <a:pt x="776" y="632"/>
                  </a:lnTo>
                  <a:lnTo>
                    <a:pt x="776" y="632"/>
                  </a:lnTo>
                  <a:lnTo>
                    <a:pt x="776" y="632"/>
                  </a:lnTo>
                  <a:lnTo>
                    <a:pt x="779" y="632"/>
                  </a:lnTo>
                  <a:lnTo>
                    <a:pt x="779" y="634"/>
                  </a:lnTo>
                  <a:lnTo>
                    <a:pt x="781" y="634"/>
                  </a:lnTo>
                  <a:lnTo>
                    <a:pt x="781" y="634"/>
                  </a:lnTo>
                  <a:lnTo>
                    <a:pt x="781" y="634"/>
                  </a:lnTo>
                  <a:lnTo>
                    <a:pt x="781" y="634"/>
                  </a:lnTo>
                  <a:lnTo>
                    <a:pt x="779" y="634"/>
                  </a:lnTo>
                  <a:lnTo>
                    <a:pt x="776" y="634"/>
                  </a:lnTo>
                  <a:lnTo>
                    <a:pt x="776" y="634"/>
                  </a:lnTo>
                  <a:lnTo>
                    <a:pt x="776" y="634"/>
                  </a:lnTo>
                  <a:lnTo>
                    <a:pt x="776" y="634"/>
                  </a:lnTo>
                  <a:lnTo>
                    <a:pt x="774" y="634"/>
                  </a:lnTo>
                  <a:lnTo>
                    <a:pt x="774" y="634"/>
                  </a:lnTo>
                  <a:lnTo>
                    <a:pt x="774" y="634"/>
                  </a:lnTo>
                  <a:lnTo>
                    <a:pt x="774" y="634"/>
                  </a:lnTo>
                  <a:lnTo>
                    <a:pt x="774" y="632"/>
                  </a:lnTo>
                  <a:lnTo>
                    <a:pt x="771" y="632"/>
                  </a:lnTo>
                  <a:lnTo>
                    <a:pt x="771" y="632"/>
                  </a:lnTo>
                  <a:lnTo>
                    <a:pt x="771" y="632"/>
                  </a:lnTo>
                  <a:lnTo>
                    <a:pt x="771" y="632"/>
                  </a:lnTo>
                  <a:lnTo>
                    <a:pt x="771" y="632"/>
                  </a:lnTo>
                  <a:lnTo>
                    <a:pt x="769" y="630"/>
                  </a:lnTo>
                  <a:lnTo>
                    <a:pt x="769" y="630"/>
                  </a:lnTo>
                  <a:lnTo>
                    <a:pt x="769" y="630"/>
                  </a:lnTo>
                  <a:lnTo>
                    <a:pt x="769" y="632"/>
                  </a:lnTo>
                  <a:lnTo>
                    <a:pt x="769" y="632"/>
                  </a:lnTo>
                  <a:lnTo>
                    <a:pt x="769" y="632"/>
                  </a:lnTo>
                  <a:lnTo>
                    <a:pt x="769" y="632"/>
                  </a:lnTo>
                  <a:lnTo>
                    <a:pt x="769" y="634"/>
                  </a:lnTo>
                  <a:lnTo>
                    <a:pt x="769" y="634"/>
                  </a:lnTo>
                  <a:lnTo>
                    <a:pt x="769" y="637"/>
                  </a:lnTo>
                  <a:lnTo>
                    <a:pt x="767" y="637"/>
                  </a:lnTo>
                  <a:lnTo>
                    <a:pt x="767" y="637"/>
                  </a:lnTo>
                  <a:lnTo>
                    <a:pt x="769" y="639"/>
                  </a:lnTo>
                  <a:lnTo>
                    <a:pt x="769" y="639"/>
                  </a:lnTo>
                  <a:lnTo>
                    <a:pt x="771" y="639"/>
                  </a:lnTo>
                  <a:lnTo>
                    <a:pt x="774" y="639"/>
                  </a:lnTo>
                  <a:lnTo>
                    <a:pt x="779" y="639"/>
                  </a:lnTo>
                  <a:lnTo>
                    <a:pt x="779" y="639"/>
                  </a:lnTo>
                  <a:lnTo>
                    <a:pt x="779" y="641"/>
                  </a:lnTo>
                  <a:lnTo>
                    <a:pt x="779" y="641"/>
                  </a:lnTo>
                  <a:lnTo>
                    <a:pt x="779" y="644"/>
                  </a:lnTo>
                  <a:lnTo>
                    <a:pt x="779" y="644"/>
                  </a:lnTo>
                  <a:lnTo>
                    <a:pt x="781" y="644"/>
                  </a:lnTo>
                  <a:lnTo>
                    <a:pt x="783" y="644"/>
                  </a:lnTo>
                  <a:lnTo>
                    <a:pt x="783" y="646"/>
                  </a:lnTo>
                  <a:lnTo>
                    <a:pt x="783" y="646"/>
                  </a:lnTo>
                  <a:lnTo>
                    <a:pt x="786" y="646"/>
                  </a:lnTo>
                  <a:lnTo>
                    <a:pt x="786" y="646"/>
                  </a:lnTo>
                  <a:lnTo>
                    <a:pt x="786" y="649"/>
                  </a:lnTo>
                  <a:lnTo>
                    <a:pt x="786" y="649"/>
                  </a:lnTo>
                  <a:lnTo>
                    <a:pt x="786" y="649"/>
                  </a:lnTo>
                  <a:lnTo>
                    <a:pt x="786" y="649"/>
                  </a:lnTo>
                  <a:lnTo>
                    <a:pt x="788" y="649"/>
                  </a:lnTo>
                  <a:lnTo>
                    <a:pt x="788" y="649"/>
                  </a:lnTo>
                  <a:lnTo>
                    <a:pt x="788" y="649"/>
                  </a:lnTo>
                  <a:lnTo>
                    <a:pt x="788" y="649"/>
                  </a:lnTo>
                  <a:lnTo>
                    <a:pt x="788" y="651"/>
                  </a:lnTo>
                  <a:lnTo>
                    <a:pt x="788" y="651"/>
                  </a:lnTo>
                  <a:lnTo>
                    <a:pt x="790" y="651"/>
                  </a:lnTo>
                  <a:lnTo>
                    <a:pt x="793" y="651"/>
                  </a:lnTo>
                  <a:lnTo>
                    <a:pt x="793" y="651"/>
                  </a:lnTo>
                  <a:lnTo>
                    <a:pt x="793" y="651"/>
                  </a:lnTo>
                  <a:lnTo>
                    <a:pt x="793" y="651"/>
                  </a:lnTo>
                  <a:lnTo>
                    <a:pt x="795" y="651"/>
                  </a:lnTo>
                  <a:lnTo>
                    <a:pt x="798" y="646"/>
                  </a:lnTo>
                  <a:lnTo>
                    <a:pt x="798" y="646"/>
                  </a:lnTo>
                  <a:lnTo>
                    <a:pt x="798" y="646"/>
                  </a:lnTo>
                  <a:lnTo>
                    <a:pt x="798" y="646"/>
                  </a:lnTo>
                  <a:lnTo>
                    <a:pt x="795" y="653"/>
                  </a:lnTo>
                  <a:lnTo>
                    <a:pt x="795" y="653"/>
                  </a:lnTo>
                  <a:lnTo>
                    <a:pt x="793" y="653"/>
                  </a:lnTo>
                  <a:lnTo>
                    <a:pt x="788" y="653"/>
                  </a:lnTo>
                  <a:lnTo>
                    <a:pt x="788" y="656"/>
                  </a:lnTo>
                  <a:lnTo>
                    <a:pt x="788" y="656"/>
                  </a:lnTo>
                  <a:lnTo>
                    <a:pt x="788" y="660"/>
                  </a:lnTo>
                  <a:lnTo>
                    <a:pt x="790" y="663"/>
                  </a:lnTo>
                  <a:lnTo>
                    <a:pt x="793" y="663"/>
                  </a:lnTo>
                  <a:lnTo>
                    <a:pt x="793" y="665"/>
                  </a:lnTo>
                  <a:lnTo>
                    <a:pt x="795" y="665"/>
                  </a:lnTo>
                  <a:lnTo>
                    <a:pt x="800" y="665"/>
                  </a:lnTo>
                  <a:lnTo>
                    <a:pt x="802" y="663"/>
                  </a:lnTo>
                  <a:lnTo>
                    <a:pt x="805" y="665"/>
                  </a:lnTo>
                  <a:lnTo>
                    <a:pt x="805" y="665"/>
                  </a:lnTo>
                  <a:lnTo>
                    <a:pt x="802" y="665"/>
                  </a:lnTo>
                  <a:lnTo>
                    <a:pt x="802" y="665"/>
                  </a:lnTo>
                  <a:lnTo>
                    <a:pt x="802" y="668"/>
                  </a:lnTo>
                  <a:lnTo>
                    <a:pt x="802" y="668"/>
                  </a:lnTo>
                  <a:lnTo>
                    <a:pt x="805" y="668"/>
                  </a:lnTo>
                  <a:lnTo>
                    <a:pt x="805" y="668"/>
                  </a:lnTo>
                  <a:lnTo>
                    <a:pt x="805" y="665"/>
                  </a:lnTo>
                  <a:lnTo>
                    <a:pt x="805" y="665"/>
                  </a:lnTo>
                  <a:lnTo>
                    <a:pt x="807" y="665"/>
                  </a:lnTo>
                  <a:lnTo>
                    <a:pt x="807" y="665"/>
                  </a:lnTo>
                  <a:lnTo>
                    <a:pt x="807" y="665"/>
                  </a:lnTo>
                  <a:lnTo>
                    <a:pt x="807" y="668"/>
                  </a:lnTo>
                  <a:lnTo>
                    <a:pt x="809" y="668"/>
                  </a:lnTo>
                  <a:lnTo>
                    <a:pt x="809" y="668"/>
                  </a:lnTo>
                  <a:lnTo>
                    <a:pt x="809" y="668"/>
                  </a:lnTo>
                  <a:lnTo>
                    <a:pt x="816" y="668"/>
                  </a:lnTo>
                  <a:lnTo>
                    <a:pt x="816" y="670"/>
                  </a:lnTo>
                  <a:lnTo>
                    <a:pt x="816" y="670"/>
                  </a:lnTo>
                  <a:lnTo>
                    <a:pt x="816" y="670"/>
                  </a:lnTo>
                  <a:lnTo>
                    <a:pt x="816" y="672"/>
                  </a:lnTo>
                  <a:lnTo>
                    <a:pt x="816" y="672"/>
                  </a:lnTo>
                  <a:lnTo>
                    <a:pt x="816" y="670"/>
                  </a:lnTo>
                  <a:lnTo>
                    <a:pt x="816" y="670"/>
                  </a:lnTo>
                  <a:lnTo>
                    <a:pt x="816" y="670"/>
                  </a:lnTo>
                  <a:lnTo>
                    <a:pt x="816" y="670"/>
                  </a:lnTo>
                  <a:lnTo>
                    <a:pt x="812" y="670"/>
                  </a:lnTo>
                  <a:lnTo>
                    <a:pt x="812" y="670"/>
                  </a:lnTo>
                  <a:lnTo>
                    <a:pt x="812" y="670"/>
                  </a:lnTo>
                  <a:lnTo>
                    <a:pt x="812" y="670"/>
                  </a:lnTo>
                  <a:lnTo>
                    <a:pt x="812" y="670"/>
                  </a:lnTo>
                  <a:lnTo>
                    <a:pt x="812" y="672"/>
                  </a:lnTo>
                  <a:lnTo>
                    <a:pt x="807" y="675"/>
                  </a:lnTo>
                  <a:lnTo>
                    <a:pt x="805" y="672"/>
                  </a:lnTo>
                  <a:lnTo>
                    <a:pt x="805" y="672"/>
                  </a:lnTo>
                  <a:lnTo>
                    <a:pt x="805" y="675"/>
                  </a:lnTo>
                  <a:lnTo>
                    <a:pt x="805" y="675"/>
                  </a:lnTo>
                  <a:lnTo>
                    <a:pt x="805" y="677"/>
                  </a:lnTo>
                  <a:lnTo>
                    <a:pt x="805" y="677"/>
                  </a:lnTo>
                  <a:lnTo>
                    <a:pt x="805" y="677"/>
                  </a:lnTo>
                  <a:lnTo>
                    <a:pt x="805" y="677"/>
                  </a:lnTo>
                  <a:lnTo>
                    <a:pt x="809" y="677"/>
                  </a:lnTo>
                  <a:lnTo>
                    <a:pt x="812" y="679"/>
                  </a:lnTo>
                  <a:lnTo>
                    <a:pt x="812" y="679"/>
                  </a:lnTo>
                  <a:lnTo>
                    <a:pt x="812" y="679"/>
                  </a:lnTo>
                  <a:lnTo>
                    <a:pt x="814" y="677"/>
                  </a:lnTo>
                  <a:lnTo>
                    <a:pt x="814" y="677"/>
                  </a:lnTo>
                  <a:lnTo>
                    <a:pt x="816" y="675"/>
                  </a:lnTo>
                  <a:lnTo>
                    <a:pt x="816" y="672"/>
                  </a:lnTo>
                  <a:lnTo>
                    <a:pt x="819" y="670"/>
                  </a:lnTo>
                  <a:lnTo>
                    <a:pt x="819" y="670"/>
                  </a:lnTo>
                  <a:lnTo>
                    <a:pt x="821" y="670"/>
                  </a:lnTo>
                  <a:lnTo>
                    <a:pt x="821" y="670"/>
                  </a:lnTo>
                  <a:lnTo>
                    <a:pt x="821" y="670"/>
                  </a:lnTo>
                  <a:lnTo>
                    <a:pt x="821" y="672"/>
                  </a:lnTo>
                  <a:lnTo>
                    <a:pt x="821" y="672"/>
                  </a:lnTo>
                  <a:lnTo>
                    <a:pt x="821" y="672"/>
                  </a:lnTo>
                  <a:lnTo>
                    <a:pt x="821" y="675"/>
                  </a:lnTo>
                  <a:lnTo>
                    <a:pt x="831" y="672"/>
                  </a:lnTo>
                  <a:lnTo>
                    <a:pt x="833" y="675"/>
                  </a:lnTo>
                  <a:lnTo>
                    <a:pt x="835" y="672"/>
                  </a:lnTo>
                  <a:lnTo>
                    <a:pt x="838" y="675"/>
                  </a:lnTo>
                  <a:lnTo>
                    <a:pt x="838" y="672"/>
                  </a:lnTo>
                  <a:lnTo>
                    <a:pt x="842" y="675"/>
                  </a:lnTo>
                  <a:lnTo>
                    <a:pt x="842" y="672"/>
                  </a:lnTo>
                  <a:lnTo>
                    <a:pt x="842" y="672"/>
                  </a:lnTo>
                  <a:lnTo>
                    <a:pt x="840" y="672"/>
                  </a:lnTo>
                  <a:lnTo>
                    <a:pt x="840" y="670"/>
                  </a:lnTo>
                  <a:lnTo>
                    <a:pt x="840" y="670"/>
                  </a:lnTo>
                  <a:lnTo>
                    <a:pt x="840" y="668"/>
                  </a:lnTo>
                  <a:lnTo>
                    <a:pt x="842" y="668"/>
                  </a:lnTo>
                  <a:lnTo>
                    <a:pt x="842" y="668"/>
                  </a:lnTo>
                  <a:lnTo>
                    <a:pt x="842" y="668"/>
                  </a:lnTo>
                  <a:lnTo>
                    <a:pt x="842" y="668"/>
                  </a:lnTo>
                  <a:lnTo>
                    <a:pt x="842" y="668"/>
                  </a:lnTo>
                  <a:lnTo>
                    <a:pt x="842" y="670"/>
                  </a:lnTo>
                  <a:lnTo>
                    <a:pt x="842" y="670"/>
                  </a:lnTo>
                  <a:lnTo>
                    <a:pt x="845" y="670"/>
                  </a:lnTo>
                  <a:lnTo>
                    <a:pt x="850" y="663"/>
                  </a:lnTo>
                  <a:lnTo>
                    <a:pt x="852" y="663"/>
                  </a:lnTo>
                  <a:lnTo>
                    <a:pt x="854" y="663"/>
                  </a:lnTo>
                  <a:lnTo>
                    <a:pt x="854" y="665"/>
                  </a:lnTo>
                  <a:lnTo>
                    <a:pt x="854" y="665"/>
                  </a:lnTo>
                  <a:lnTo>
                    <a:pt x="854" y="665"/>
                  </a:lnTo>
                  <a:lnTo>
                    <a:pt x="854" y="665"/>
                  </a:lnTo>
                  <a:lnTo>
                    <a:pt x="857" y="665"/>
                  </a:lnTo>
                  <a:lnTo>
                    <a:pt x="857" y="665"/>
                  </a:lnTo>
                  <a:lnTo>
                    <a:pt x="854" y="665"/>
                  </a:lnTo>
                  <a:lnTo>
                    <a:pt x="854" y="668"/>
                  </a:lnTo>
                  <a:lnTo>
                    <a:pt x="857" y="668"/>
                  </a:lnTo>
                  <a:lnTo>
                    <a:pt x="857" y="670"/>
                  </a:lnTo>
                  <a:lnTo>
                    <a:pt x="857" y="670"/>
                  </a:lnTo>
                  <a:lnTo>
                    <a:pt x="859" y="675"/>
                  </a:lnTo>
                  <a:lnTo>
                    <a:pt x="861" y="675"/>
                  </a:lnTo>
                  <a:lnTo>
                    <a:pt x="861" y="675"/>
                  </a:lnTo>
                  <a:lnTo>
                    <a:pt x="864" y="677"/>
                  </a:lnTo>
                  <a:lnTo>
                    <a:pt x="864" y="677"/>
                  </a:lnTo>
                  <a:lnTo>
                    <a:pt x="864" y="679"/>
                  </a:lnTo>
                  <a:lnTo>
                    <a:pt x="864" y="679"/>
                  </a:lnTo>
                  <a:lnTo>
                    <a:pt x="866" y="682"/>
                  </a:lnTo>
                  <a:lnTo>
                    <a:pt x="866" y="682"/>
                  </a:lnTo>
                  <a:lnTo>
                    <a:pt x="866" y="684"/>
                  </a:lnTo>
                  <a:lnTo>
                    <a:pt x="868" y="684"/>
                  </a:lnTo>
                  <a:lnTo>
                    <a:pt x="868" y="684"/>
                  </a:lnTo>
                  <a:lnTo>
                    <a:pt x="868" y="686"/>
                  </a:lnTo>
                  <a:lnTo>
                    <a:pt x="868" y="686"/>
                  </a:lnTo>
                  <a:lnTo>
                    <a:pt x="868" y="686"/>
                  </a:lnTo>
                  <a:lnTo>
                    <a:pt x="868" y="689"/>
                  </a:lnTo>
                  <a:lnTo>
                    <a:pt x="868" y="689"/>
                  </a:lnTo>
                  <a:lnTo>
                    <a:pt x="868" y="691"/>
                  </a:lnTo>
                  <a:lnTo>
                    <a:pt x="868" y="691"/>
                  </a:lnTo>
                  <a:lnTo>
                    <a:pt x="868" y="691"/>
                  </a:lnTo>
                  <a:lnTo>
                    <a:pt x="871" y="694"/>
                  </a:lnTo>
                  <a:lnTo>
                    <a:pt x="871" y="694"/>
                  </a:lnTo>
                  <a:lnTo>
                    <a:pt x="871" y="694"/>
                  </a:lnTo>
                  <a:lnTo>
                    <a:pt x="871" y="696"/>
                  </a:lnTo>
                  <a:lnTo>
                    <a:pt x="871" y="696"/>
                  </a:lnTo>
                  <a:lnTo>
                    <a:pt x="871" y="696"/>
                  </a:lnTo>
                  <a:lnTo>
                    <a:pt x="873" y="696"/>
                  </a:lnTo>
                  <a:lnTo>
                    <a:pt x="873" y="696"/>
                  </a:lnTo>
                  <a:lnTo>
                    <a:pt x="873" y="696"/>
                  </a:lnTo>
                  <a:lnTo>
                    <a:pt x="873" y="698"/>
                  </a:lnTo>
                  <a:lnTo>
                    <a:pt x="876" y="698"/>
                  </a:lnTo>
                  <a:lnTo>
                    <a:pt x="878" y="701"/>
                  </a:lnTo>
                  <a:lnTo>
                    <a:pt x="880" y="701"/>
                  </a:lnTo>
                  <a:lnTo>
                    <a:pt x="880" y="703"/>
                  </a:lnTo>
                  <a:lnTo>
                    <a:pt x="883" y="703"/>
                  </a:lnTo>
                  <a:lnTo>
                    <a:pt x="883" y="703"/>
                  </a:lnTo>
                  <a:lnTo>
                    <a:pt x="883" y="708"/>
                  </a:lnTo>
                  <a:lnTo>
                    <a:pt x="883" y="708"/>
                  </a:lnTo>
                  <a:lnTo>
                    <a:pt x="883" y="710"/>
                  </a:lnTo>
                  <a:lnTo>
                    <a:pt x="883" y="710"/>
                  </a:lnTo>
                  <a:lnTo>
                    <a:pt x="883" y="712"/>
                  </a:lnTo>
                  <a:lnTo>
                    <a:pt x="883" y="715"/>
                  </a:lnTo>
                  <a:lnTo>
                    <a:pt x="883" y="715"/>
                  </a:lnTo>
                  <a:lnTo>
                    <a:pt x="885" y="720"/>
                  </a:lnTo>
                  <a:lnTo>
                    <a:pt x="885" y="720"/>
                  </a:lnTo>
                  <a:lnTo>
                    <a:pt x="887" y="720"/>
                  </a:lnTo>
                  <a:lnTo>
                    <a:pt x="887" y="722"/>
                  </a:lnTo>
                  <a:lnTo>
                    <a:pt x="885" y="724"/>
                  </a:lnTo>
                  <a:lnTo>
                    <a:pt x="885" y="724"/>
                  </a:lnTo>
                  <a:lnTo>
                    <a:pt x="885" y="724"/>
                  </a:lnTo>
                  <a:lnTo>
                    <a:pt x="887" y="727"/>
                  </a:lnTo>
                  <a:lnTo>
                    <a:pt x="887" y="727"/>
                  </a:lnTo>
                  <a:lnTo>
                    <a:pt x="887" y="729"/>
                  </a:lnTo>
                  <a:lnTo>
                    <a:pt x="885" y="729"/>
                  </a:lnTo>
                  <a:lnTo>
                    <a:pt x="883" y="731"/>
                  </a:lnTo>
                  <a:lnTo>
                    <a:pt x="883" y="731"/>
                  </a:lnTo>
                  <a:lnTo>
                    <a:pt x="883" y="734"/>
                  </a:lnTo>
                  <a:lnTo>
                    <a:pt x="883" y="734"/>
                  </a:lnTo>
                  <a:lnTo>
                    <a:pt x="883" y="734"/>
                  </a:lnTo>
                  <a:lnTo>
                    <a:pt x="880" y="741"/>
                  </a:lnTo>
                  <a:lnTo>
                    <a:pt x="880" y="748"/>
                  </a:lnTo>
                  <a:lnTo>
                    <a:pt x="880" y="748"/>
                  </a:lnTo>
                  <a:lnTo>
                    <a:pt x="883" y="746"/>
                  </a:lnTo>
                  <a:lnTo>
                    <a:pt x="883" y="746"/>
                  </a:lnTo>
                  <a:lnTo>
                    <a:pt x="883" y="748"/>
                  </a:lnTo>
                  <a:lnTo>
                    <a:pt x="880" y="748"/>
                  </a:lnTo>
                  <a:lnTo>
                    <a:pt x="880" y="750"/>
                  </a:lnTo>
                  <a:lnTo>
                    <a:pt x="880" y="750"/>
                  </a:lnTo>
                  <a:lnTo>
                    <a:pt x="880" y="755"/>
                  </a:lnTo>
                  <a:lnTo>
                    <a:pt x="880" y="755"/>
                  </a:lnTo>
                  <a:lnTo>
                    <a:pt x="880" y="757"/>
                  </a:lnTo>
                  <a:lnTo>
                    <a:pt x="880" y="757"/>
                  </a:lnTo>
                  <a:lnTo>
                    <a:pt x="880" y="760"/>
                  </a:lnTo>
                  <a:lnTo>
                    <a:pt x="880" y="760"/>
                  </a:lnTo>
                  <a:lnTo>
                    <a:pt x="880" y="760"/>
                  </a:lnTo>
                  <a:lnTo>
                    <a:pt x="880" y="762"/>
                  </a:lnTo>
                  <a:lnTo>
                    <a:pt x="883" y="762"/>
                  </a:lnTo>
                  <a:lnTo>
                    <a:pt x="883" y="762"/>
                  </a:lnTo>
                  <a:lnTo>
                    <a:pt x="883" y="765"/>
                  </a:lnTo>
                  <a:lnTo>
                    <a:pt x="883" y="765"/>
                  </a:lnTo>
                  <a:lnTo>
                    <a:pt x="885" y="765"/>
                  </a:lnTo>
                  <a:lnTo>
                    <a:pt x="885" y="765"/>
                  </a:lnTo>
                  <a:lnTo>
                    <a:pt x="885" y="765"/>
                  </a:lnTo>
                  <a:lnTo>
                    <a:pt x="885" y="767"/>
                  </a:lnTo>
                  <a:lnTo>
                    <a:pt x="887" y="767"/>
                  </a:lnTo>
                  <a:lnTo>
                    <a:pt x="887" y="767"/>
                  </a:lnTo>
                  <a:lnTo>
                    <a:pt x="892" y="765"/>
                  </a:lnTo>
                  <a:lnTo>
                    <a:pt x="892" y="765"/>
                  </a:lnTo>
                  <a:lnTo>
                    <a:pt x="892" y="767"/>
                  </a:lnTo>
                  <a:lnTo>
                    <a:pt x="890" y="767"/>
                  </a:lnTo>
                  <a:lnTo>
                    <a:pt x="892" y="769"/>
                  </a:lnTo>
                  <a:lnTo>
                    <a:pt x="895" y="769"/>
                  </a:lnTo>
                  <a:lnTo>
                    <a:pt x="892" y="772"/>
                  </a:lnTo>
                  <a:lnTo>
                    <a:pt x="890" y="772"/>
                  </a:lnTo>
                  <a:lnTo>
                    <a:pt x="890" y="772"/>
                  </a:lnTo>
                  <a:lnTo>
                    <a:pt x="890" y="772"/>
                  </a:lnTo>
                  <a:lnTo>
                    <a:pt x="890" y="772"/>
                  </a:lnTo>
                  <a:lnTo>
                    <a:pt x="890" y="772"/>
                  </a:lnTo>
                  <a:lnTo>
                    <a:pt x="890" y="774"/>
                  </a:lnTo>
                  <a:lnTo>
                    <a:pt x="890" y="774"/>
                  </a:lnTo>
                  <a:lnTo>
                    <a:pt x="890" y="774"/>
                  </a:lnTo>
                  <a:lnTo>
                    <a:pt x="890" y="774"/>
                  </a:lnTo>
                  <a:lnTo>
                    <a:pt x="890" y="774"/>
                  </a:lnTo>
                  <a:lnTo>
                    <a:pt x="890" y="776"/>
                  </a:lnTo>
                  <a:lnTo>
                    <a:pt x="890" y="776"/>
                  </a:lnTo>
                  <a:lnTo>
                    <a:pt x="890" y="776"/>
                  </a:lnTo>
                  <a:lnTo>
                    <a:pt x="890" y="776"/>
                  </a:lnTo>
                  <a:lnTo>
                    <a:pt x="895" y="781"/>
                  </a:lnTo>
                  <a:lnTo>
                    <a:pt x="895" y="783"/>
                  </a:lnTo>
                  <a:lnTo>
                    <a:pt x="895" y="783"/>
                  </a:lnTo>
                  <a:lnTo>
                    <a:pt x="895" y="786"/>
                  </a:lnTo>
                  <a:lnTo>
                    <a:pt x="895" y="786"/>
                  </a:lnTo>
                  <a:lnTo>
                    <a:pt x="897" y="786"/>
                  </a:lnTo>
                  <a:lnTo>
                    <a:pt x="897" y="786"/>
                  </a:lnTo>
                  <a:lnTo>
                    <a:pt x="897" y="786"/>
                  </a:lnTo>
                  <a:lnTo>
                    <a:pt x="897" y="788"/>
                  </a:lnTo>
                  <a:lnTo>
                    <a:pt x="897" y="788"/>
                  </a:lnTo>
                  <a:lnTo>
                    <a:pt x="897" y="788"/>
                  </a:lnTo>
                  <a:lnTo>
                    <a:pt x="897" y="791"/>
                  </a:lnTo>
                  <a:lnTo>
                    <a:pt x="897" y="791"/>
                  </a:lnTo>
                  <a:lnTo>
                    <a:pt x="897" y="791"/>
                  </a:lnTo>
                  <a:lnTo>
                    <a:pt x="897" y="791"/>
                  </a:lnTo>
                  <a:lnTo>
                    <a:pt x="897" y="791"/>
                  </a:lnTo>
                  <a:lnTo>
                    <a:pt x="897" y="791"/>
                  </a:lnTo>
                  <a:lnTo>
                    <a:pt x="897" y="793"/>
                  </a:lnTo>
                  <a:lnTo>
                    <a:pt x="897" y="795"/>
                  </a:lnTo>
                  <a:lnTo>
                    <a:pt x="897" y="795"/>
                  </a:lnTo>
                  <a:lnTo>
                    <a:pt x="897" y="798"/>
                  </a:lnTo>
                  <a:lnTo>
                    <a:pt x="899" y="800"/>
                  </a:lnTo>
                  <a:lnTo>
                    <a:pt x="902" y="800"/>
                  </a:lnTo>
                  <a:lnTo>
                    <a:pt x="902" y="800"/>
                  </a:lnTo>
                  <a:lnTo>
                    <a:pt x="904" y="800"/>
                  </a:lnTo>
                  <a:lnTo>
                    <a:pt x="902" y="802"/>
                  </a:lnTo>
                  <a:lnTo>
                    <a:pt x="902" y="802"/>
                  </a:lnTo>
                  <a:lnTo>
                    <a:pt x="902" y="805"/>
                  </a:lnTo>
                  <a:lnTo>
                    <a:pt x="904" y="805"/>
                  </a:lnTo>
                  <a:lnTo>
                    <a:pt x="904" y="802"/>
                  </a:lnTo>
                  <a:lnTo>
                    <a:pt x="904" y="802"/>
                  </a:lnTo>
                  <a:lnTo>
                    <a:pt x="906" y="800"/>
                  </a:lnTo>
                  <a:lnTo>
                    <a:pt x="906" y="800"/>
                  </a:lnTo>
                  <a:lnTo>
                    <a:pt x="909" y="802"/>
                  </a:lnTo>
                  <a:lnTo>
                    <a:pt x="909" y="802"/>
                  </a:lnTo>
                  <a:lnTo>
                    <a:pt x="906" y="805"/>
                  </a:lnTo>
                  <a:lnTo>
                    <a:pt x="906" y="805"/>
                  </a:lnTo>
                  <a:lnTo>
                    <a:pt x="909" y="807"/>
                  </a:lnTo>
                  <a:lnTo>
                    <a:pt x="911" y="807"/>
                  </a:lnTo>
                  <a:lnTo>
                    <a:pt x="913" y="807"/>
                  </a:lnTo>
                  <a:lnTo>
                    <a:pt x="916" y="807"/>
                  </a:lnTo>
                  <a:lnTo>
                    <a:pt x="916" y="805"/>
                  </a:lnTo>
                  <a:lnTo>
                    <a:pt x="916" y="805"/>
                  </a:lnTo>
                  <a:lnTo>
                    <a:pt x="916" y="802"/>
                  </a:lnTo>
                  <a:lnTo>
                    <a:pt x="916" y="802"/>
                  </a:lnTo>
                  <a:lnTo>
                    <a:pt x="913" y="802"/>
                  </a:lnTo>
                  <a:lnTo>
                    <a:pt x="916" y="800"/>
                  </a:lnTo>
                  <a:lnTo>
                    <a:pt x="916" y="802"/>
                  </a:lnTo>
                  <a:lnTo>
                    <a:pt x="916" y="805"/>
                  </a:lnTo>
                  <a:lnTo>
                    <a:pt x="916" y="805"/>
                  </a:lnTo>
                  <a:lnTo>
                    <a:pt x="918" y="807"/>
                  </a:lnTo>
                  <a:lnTo>
                    <a:pt x="918" y="807"/>
                  </a:lnTo>
                  <a:lnTo>
                    <a:pt x="921" y="807"/>
                  </a:lnTo>
                  <a:lnTo>
                    <a:pt x="921" y="807"/>
                  </a:lnTo>
                  <a:lnTo>
                    <a:pt x="918" y="802"/>
                  </a:lnTo>
                  <a:lnTo>
                    <a:pt x="918" y="802"/>
                  </a:lnTo>
                  <a:lnTo>
                    <a:pt x="918" y="800"/>
                  </a:lnTo>
                  <a:lnTo>
                    <a:pt x="918" y="800"/>
                  </a:lnTo>
                  <a:lnTo>
                    <a:pt x="918" y="800"/>
                  </a:lnTo>
                  <a:lnTo>
                    <a:pt x="918" y="800"/>
                  </a:lnTo>
                  <a:lnTo>
                    <a:pt x="918" y="798"/>
                  </a:lnTo>
                  <a:lnTo>
                    <a:pt x="918" y="798"/>
                  </a:lnTo>
                  <a:lnTo>
                    <a:pt x="918" y="798"/>
                  </a:lnTo>
                  <a:lnTo>
                    <a:pt x="918" y="798"/>
                  </a:lnTo>
                  <a:lnTo>
                    <a:pt x="918" y="798"/>
                  </a:lnTo>
                  <a:lnTo>
                    <a:pt x="921" y="798"/>
                  </a:lnTo>
                  <a:lnTo>
                    <a:pt x="921" y="798"/>
                  </a:lnTo>
                  <a:lnTo>
                    <a:pt x="923" y="788"/>
                  </a:lnTo>
                  <a:lnTo>
                    <a:pt x="925" y="786"/>
                  </a:lnTo>
                  <a:lnTo>
                    <a:pt x="925" y="786"/>
                  </a:lnTo>
                  <a:lnTo>
                    <a:pt x="925" y="783"/>
                  </a:lnTo>
                  <a:lnTo>
                    <a:pt x="925" y="783"/>
                  </a:lnTo>
                  <a:lnTo>
                    <a:pt x="925" y="783"/>
                  </a:lnTo>
                  <a:lnTo>
                    <a:pt x="925" y="783"/>
                  </a:lnTo>
                  <a:lnTo>
                    <a:pt x="928" y="786"/>
                  </a:lnTo>
                  <a:lnTo>
                    <a:pt x="928" y="786"/>
                  </a:lnTo>
                  <a:lnTo>
                    <a:pt x="928" y="786"/>
                  </a:lnTo>
                  <a:lnTo>
                    <a:pt x="928" y="788"/>
                  </a:lnTo>
                  <a:lnTo>
                    <a:pt x="928" y="788"/>
                  </a:lnTo>
                  <a:lnTo>
                    <a:pt x="928" y="791"/>
                  </a:lnTo>
                  <a:lnTo>
                    <a:pt x="925" y="791"/>
                  </a:lnTo>
                  <a:lnTo>
                    <a:pt x="925" y="791"/>
                  </a:lnTo>
                  <a:lnTo>
                    <a:pt x="925" y="793"/>
                  </a:lnTo>
                  <a:lnTo>
                    <a:pt x="925" y="795"/>
                  </a:lnTo>
                  <a:lnTo>
                    <a:pt x="923" y="798"/>
                  </a:lnTo>
                  <a:lnTo>
                    <a:pt x="923" y="802"/>
                  </a:lnTo>
                  <a:lnTo>
                    <a:pt x="925" y="802"/>
                  </a:lnTo>
                  <a:lnTo>
                    <a:pt x="925" y="802"/>
                  </a:lnTo>
                  <a:lnTo>
                    <a:pt x="925" y="802"/>
                  </a:lnTo>
                  <a:lnTo>
                    <a:pt x="925" y="800"/>
                  </a:lnTo>
                  <a:lnTo>
                    <a:pt x="925" y="800"/>
                  </a:lnTo>
                  <a:lnTo>
                    <a:pt x="925" y="800"/>
                  </a:lnTo>
                  <a:lnTo>
                    <a:pt x="928" y="800"/>
                  </a:lnTo>
                  <a:lnTo>
                    <a:pt x="928" y="798"/>
                  </a:lnTo>
                  <a:lnTo>
                    <a:pt x="928" y="798"/>
                  </a:lnTo>
                  <a:lnTo>
                    <a:pt x="928" y="798"/>
                  </a:lnTo>
                  <a:lnTo>
                    <a:pt x="930" y="798"/>
                  </a:lnTo>
                  <a:lnTo>
                    <a:pt x="930" y="798"/>
                  </a:lnTo>
                  <a:lnTo>
                    <a:pt x="930" y="798"/>
                  </a:lnTo>
                  <a:lnTo>
                    <a:pt x="930" y="798"/>
                  </a:lnTo>
                  <a:lnTo>
                    <a:pt x="930" y="798"/>
                  </a:lnTo>
                  <a:lnTo>
                    <a:pt x="928" y="800"/>
                  </a:lnTo>
                  <a:lnTo>
                    <a:pt x="930" y="800"/>
                  </a:lnTo>
                  <a:lnTo>
                    <a:pt x="930" y="802"/>
                  </a:lnTo>
                  <a:lnTo>
                    <a:pt x="930" y="802"/>
                  </a:lnTo>
                  <a:lnTo>
                    <a:pt x="930" y="805"/>
                  </a:lnTo>
                  <a:lnTo>
                    <a:pt x="932" y="805"/>
                  </a:lnTo>
                  <a:lnTo>
                    <a:pt x="935" y="807"/>
                  </a:lnTo>
                  <a:lnTo>
                    <a:pt x="937" y="807"/>
                  </a:lnTo>
                  <a:lnTo>
                    <a:pt x="942" y="805"/>
                  </a:lnTo>
                  <a:lnTo>
                    <a:pt x="942" y="807"/>
                  </a:lnTo>
                  <a:lnTo>
                    <a:pt x="939" y="807"/>
                  </a:lnTo>
                  <a:lnTo>
                    <a:pt x="947" y="812"/>
                  </a:lnTo>
                  <a:lnTo>
                    <a:pt x="947" y="812"/>
                  </a:lnTo>
                  <a:lnTo>
                    <a:pt x="949" y="810"/>
                  </a:lnTo>
                  <a:lnTo>
                    <a:pt x="949" y="807"/>
                  </a:lnTo>
                  <a:lnTo>
                    <a:pt x="949" y="807"/>
                  </a:lnTo>
                  <a:lnTo>
                    <a:pt x="949" y="807"/>
                  </a:lnTo>
                  <a:lnTo>
                    <a:pt x="949" y="810"/>
                  </a:lnTo>
                  <a:lnTo>
                    <a:pt x="951" y="812"/>
                  </a:lnTo>
                  <a:lnTo>
                    <a:pt x="951" y="812"/>
                  </a:lnTo>
                  <a:lnTo>
                    <a:pt x="951" y="812"/>
                  </a:lnTo>
                  <a:lnTo>
                    <a:pt x="954" y="812"/>
                  </a:lnTo>
                  <a:lnTo>
                    <a:pt x="958" y="812"/>
                  </a:lnTo>
                  <a:lnTo>
                    <a:pt x="958" y="812"/>
                  </a:lnTo>
                  <a:lnTo>
                    <a:pt x="958" y="810"/>
                  </a:lnTo>
                  <a:lnTo>
                    <a:pt x="961" y="810"/>
                  </a:lnTo>
                  <a:lnTo>
                    <a:pt x="961" y="810"/>
                  </a:lnTo>
                  <a:lnTo>
                    <a:pt x="961" y="810"/>
                  </a:lnTo>
                  <a:lnTo>
                    <a:pt x="963" y="810"/>
                  </a:lnTo>
                  <a:lnTo>
                    <a:pt x="963" y="810"/>
                  </a:lnTo>
                  <a:lnTo>
                    <a:pt x="963" y="807"/>
                  </a:lnTo>
                  <a:lnTo>
                    <a:pt x="963" y="807"/>
                  </a:lnTo>
                  <a:lnTo>
                    <a:pt x="963" y="807"/>
                  </a:lnTo>
                  <a:lnTo>
                    <a:pt x="965" y="805"/>
                  </a:lnTo>
                  <a:lnTo>
                    <a:pt x="968" y="805"/>
                  </a:lnTo>
                  <a:lnTo>
                    <a:pt x="968" y="805"/>
                  </a:lnTo>
                  <a:lnTo>
                    <a:pt x="970" y="802"/>
                  </a:lnTo>
                  <a:lnTo>
                    <a:pt x="970" y="802"/>
                  </a:lnTo>
                  <a:lnTo>
                    <a:pt x="970" y="800"/>
                  </a:lnTo>
                  <a:lnTo>
                    <a:pt x="970" y="798"/>
                  </a:lnTo>
                  <a:lnTo>
                    <a:pt x="970" y="795"/>
                  </a:lnTo>
                  <a:lnTo>
                    <a:pt x="970" y="795"/>
                  </a:lnTo>
                  <a:lnTo>
                    <a:pt x="965" y="793"/>
                  </a:lnTo>
                  <a:lnTo>
                    <a:pt x="965" y="791"/>
                  </a:lnTo>
                  <a:lnTo>
                    <a:pt x="965" y="791"/>
                  </a:lnTo>
                  <a:lnTo>
                    <a:pt x="965" y="791"/>
                  </a:lnTo>
                  <a:lnTo>
                    <a:pt x="968" y="793"/>
                  </a:lnTo>
                  <a:lnTo>
                    <a:pt x="968" y="793"/>
                  </a:lnTo>
                  <a:lnTo>
                    <a:pt x="970" y="793"/>
                  </a:lnTo>
                  <a:lnTo>
                    <a:pt x="970" y="793"/>
                  </a:lnTo>
                  <a:lnTo>
                    <a:pt x="970" y="791"/>
                  </a:lnTo>
                  <a:lnTo>
                    <a:pt x="970" y="788"/>
                  </a:lnTo>
                  <a:lnTo>
                    <a:pt x="970" y="786"/>
                  </a:lnTo>
                  <a:lnTo>
                    <a:pt x="968" y="786"/>
                  </a:lnTo>
                  <a:lnTo>
                    <a:pt x="968" y="783"/>
                  </a:lnTo>
                  <a:lnTo>
                    <a:pt x="968" y="783"/>
                  </a:lnTo>
                  <a:lnTo>
                    <a:pt x="968" y="783"/>
                  </a:lnTo>
                  <a:lnTo>
                    <a:pt x="970" y="786"/>
                  </a:lnTo>
                  <a:lnTo>
                    <a:pt x="973" y="786"/>
                  </a:lnTo>
                  <a:lnTo>
                    <a:pt x="973" y="786"/>
                  </a:lnTo>
                  <a:lnTo>
                    <a:pt x="973" y="788"/>
                  </a:lnTo>
                  <a:lnTo>
                    <a:pt x="973" y="788"/>
                  </a:lnTo>
                  <a:lnTo>
                    <a:pt x="973" y="791"/>
                  </a:lnTo>
                  <a:lnTo>
                    <a:pt x="973" y="791"/>
                  </a:lnTo>
                  <a:lnTo>
                    <a:pt x="973" y="791"/>
                  </a:lnTo>
                  <a:lnTo>
                    <a:pt x="973" y="793"/>
                  </a:lnTo>
                  <a:lnTo>
                    <a:pt x="973" y="793"/>
                  </a:lnTo>
                  <a:lnTo>
                    <a:pt x="975" y="793"/>
                  </a:lnTo>
                  <a:lnTo>
                    <a:pt x="975" y="795"/>
                  </a:lnTo>
                  <a:lnTo>
                    <a:pt x="975" y="795"/>
                  </a:lnTo>
                  <a:lnTo>
                    <a:pt x="975" y="795"/>
                  </a:lnTo>
                  <a:lnTo>
                    <a:pt x="975" y="795"/>
                  </a:lnTo>
                  <a:lnTo>
                    <a:pt x="975" y="798"/>
                  </a:lnTo>
                  <a:lnTo>
                    <a:pt x="975" y="798"/>
                  </a:lnTo>
                  <a:lnTo>
                    <a:pt x="977" y="798"/>
                  </a:lnTo>
                  <a:lnTo>
                    <a:pt x="977" y="798"/>
                  </a:lnTo>
                  <a:lnTo>
                    <a:pt x="977" y="795"/>
                  </a:lnTo>
                  <a:lnTo>
                    <a:pt x="977" y="795"/>
                  </a:lnTo>
                  <a:lnTo>
                    <a:pt x="977" y="793"/>
                  </a:lnTo>
                  <a:lnTo>
                    <a:pt x="977" y="791"/>
                  </a:lnTo>
                  <a:lnTo>
                    <a:pt x="977" y="788"/>
                  </a:lnTo>
                  <a:lnTo>
                    <a:pt x="977" y="788"/>
                  </a:lnTo>
                  <a:lnTo>
                    <a:pt x="977" y="788"/>
                  </a:lnTo>
                  <a:lnTo>
                    <a:pt x="977" y="786"/>
                  </a:lnTo>
                  <a:lnTo>
                    <a:pt x="977" y="786"/>
                  </a:lnTo>
                  <a:lnTo>
                    <a:pt x="977" y="786"/>
                  </a:lnTo>
                  <a:lnTo>
                    <a:pt x="977" y="786"/>
                  </a:lnTo>
                  <a:lnTo>
                    <a:pt x="977" y="783"/>
                  </a:lnTo>
                  <a:lnTo>
                    <a:pt x="977" y="783"/>
                  </a:lnTo>
                  <a:lnTo>
                    <a:pt x="977" y="783"/>
                  </a:lnTo>
                  <a:lnTo>
                    <a:pt x="977" y="783"/>
                  </a:lnTo>
                  <a:lnTo>
                    <a:pt x="977" y="781"/>
                  </a:lnTo>
                  <a:lnTo>
                    <a:pt x="977" y="779"/>
                  </a:lnTo>
                  <a:lnTo>
                    <a:pt x="977" y="779"/>
                  </a:lnTo>
                  <a:lnTo>
                    <a:pt x="980" y="781"/>
                  </a:lnTo>
                  <a:lnTo>
                    <a:pt x="980" y="781"/>
                  </a:lnTo>
                  <a:lnTo>
                    <a:pt x="980" y="781"/>
                  </a:lnTo>
                  <a:lnTo>
                    <a:pt x="980" y="783"/>
                  </a:lnTo>
                  <a:lnTo>
                    <a:pt x="980" y="781"/>
                  </a:lnTo>
                  <a:lnTo>
                    <a:pt x="980" y="781"/>
                  </a:lnTo>
                  <a:lnTo>
                    <a:pt x="980" y="779"/>
                  </a:lnTo>
                  <a:lnTo>
                    <a:pt x="980" y="776"/>
                  </a:lnTo>
                  <a:lnTo>
                    <a:pt x="980" y="776"/>
                  </a:lnTo>
                  <a:lnTo>
                    <a:pt x="980" y="776"/>
                  </a:lnTo>
                  <a:lnTo>
                    <a:pt x="980" y="776"/>
                  </a:lnTo>
                  <a:lnTo>
                    <a:pt x="980" y="776"/>
                  </a:lnTo>
                  <a:lnTo>
                    <a:pt x="982" y="779"/>
                  </a:lnTo>
                  <a:lnTo>
                    <a:pt x="982" y="781"/>
                  </a:lnTo>
                  <a:lnTo>
                    <a:pt x="982" y="781"/>
                  </a:lnTo>
                  <a:lnTo>
                    <a:pt x="982" y="783"/>
                  </a:lnTo>
                  <a:lnTo>
                    <a:pt x="982" y="783"/>
                  </a:lnTo>
                  <a:lnTo>
                    <a:pt x="982" y="783"/>
                  </a:lnTo>
                  <a:lnTo>
                    <a:pt x="982" y="783"/>
                  </a:lnTo>
                  <a:lnTo>
                    <a:pt x="984" y="786"/>
                  </a:lnTo>
                  <a:lnTo>
                    <a:pt x="984" y="786"/>
                  </a:lnTo>
                  <a:lnTo>
                    <a:pt x="987" y="783"/>
                  </a:lnTo>
                  <a:lnTo>
                    <a:pt x="987" y="786"/>
                  </a:lnTo>
                  <a:lnTo>
                    <a:pt x="987" y="786"/>
                  </a:lnTo>
                  <a:lnTo>
                    <a:pt x="984" y="786"/>
                  </a:lnTo>
                  <a:lnTo>
                    <a:pt x="984" y="788"/>
                  </a:lnTo>
                  <a:lnTo>
                    <a:pt x="984" y="788"/>
                  </a:lnTo>
                  <a:lnTo>
                    <a:pt x="984" y="788"/>
                  </a:lnTo>
                  <a:lnTo>
                    <a:pt x="984" y="788"/>
                  </a:lnTo>
                  <a:lnTo>
                    <a:pt x="984" y="791"/>
                  </a:lnTo>
                  <a:lnTo>
                    <a:pt x="984" y="791"/>
                  </a:lnTo>
                  <a:lnTo>
                    <a:pt x="984" y="791"/>
                  </a:lnTo>
                  <a:lnTo>
                    <a:pt x="984" y="791"/>
                  </a:lnTo>
                  <a:lnTo>
                    <a:pt x="984" y="793"/>
                  </a:lnTo>
                  <a:lnTo>
                    <a:pt x="984" y="793"/>
                  </a:lnTo>
                  <a:lnTo>
                    <a:pt x="984" y="795"/>
                  </a:lnTo>
                  <a:lnTo>
                    <a:pt x="984" y="798"/>
                  </a:lnTo>
                  <a:lnTo>
                    <a:pt x="984" y="798"/>
                  </a:lnTo>
                  <a:lnTo>
                    <a:pt x="984" y="800"/>
                  </a:lnTo>
                  <a:lnTo>
                    <a:pt x="984" y="800"/>
                  </a:lnTo>
                  <a:lnTo>
                    <a:pt x="984" y="805"/>
                  </a:lnTo>
                  <a:lnTo>
                    <a:pt x="984" y="805"/>
                  </a:lnTo>
                  <a:lnTo>
                    <a:pt x="984" y="805"/>
                  </a:lnTo>
                  <a:lnTo>
                    <a:pt x="984" y="807"/>
                  </a:lnTo>
                  <a:lnTo>
                    <a:pt x="987" y="807"/>
                  </a:lnTo>
                  <a:lnTo>
                    <a:pt x="987" y="810"/>
                  </a:lnTo>
                  <a:lnTo>
                    <a:pt x="987" y="810"/>
                  </a:lnTo>
                  <a:lnTo>
                    <a:pt x="994" y="810"/>
                  </a:lnTo>
                  <a:lnTo>
                    <a:pt x="994" y="810"/>
                  </a:lnTo>
                  <a:lnTo>
                    <a:pt x="996" y="807"/>
                  </a:lnTo>
                  <a:lnTo>
                    <a:pt x="996" y="807"/>
                  </a:lnTo>
                  <a:lnTo>
                    <a:pt x="996" y="807"/>
                  </a:lnTo>
                  <a:lnTo>
                    <a:pt x="996" y="807"/>
                  </a:lnTo>
                  <a:lnTo>
                    <a:pt x="996" y="810"/>
                  </a:lnTo>
                  <a:lnTo>
                    <a:pt x="999" y="810"/>
                  </a:lnTo>
                  <a:lnTo>
                    <a:pt x="1003" y="810"/>
                  </a:lnTo>
                  <a:lnTo>
                    <a:pt x="1003" y="807"/>
                  </a:lnTo>
                  <a:lnTo>
                    <a:pt x="1006" y="805"/>
                  </a:lnTo>
                  <a:lnTo>
                    <a:pt x="1006" y="805"/>
                  </a:lnTo>
                  <a:lnTo>
                    <a:pt x="1006" y="807"/>
                  </a:lnTo>
                  <a:lnTo>
                    <a:pt x="1006" y="807"/>
                  </a:lnTo>
                  <a:lnTo>
                    <a:pt x="1006" y="807"/>
                  </a:lnTo>
                  <a:lnTo>
                    <a:pt x="1006" y="810"/>
                  </a:lnTo>
                  <a:lnTo>
                    <a:pt x="1008" y="810"/>
                  </a:lnTo>
                  <a:lnTo>
                    <a:pt x="1008" y="810"/>
                  </a:lnTo>
                  <a:lnTo>
                    <a:pt x="1010" y="810"/>
                  </a:lnTo>
                  <a:lnTo>
                    <a:pt x="1010" y="810"/>
                  </a:lnTo>
                  <a:lnTo>
                    <a:pt x="1013" y="807"/>
                  </a:lnTo>
                  <a:lnTo>
                    <a:pt x="1013" y="807"/>
                  </a:lnTo>
                  <a:lnTo>
                    <a:pt x="1013" y="805"/>
                  </a:lnTo>
                  <a:lnTo>
                    <a:pt x="1013" y="805"/>
                  </a:lnTo>
                  <a:lnTo>
                    <a:pt x="1013" y="805"/>
                  </a:lnTo>
                  <a:lnTo>
                    <a:pt x="1013" y="802"/>
                  </a:lnTo>
                  <a:lnTo>
                    <a:pt x="1015" y="802"/>
                  </a:lnTo>
                  <a:lnTo>
                    <a:pt x="1015" y="800"/>
                  </a:lnTo>
                  <a:lnTo>
                    <a:pt x="1015" y="802"/>
                  </a:lnTo>
                  <a:lnTo>
                    <a:pt x="1015" y="802"/>
                  </a:lnTo>
                  <a:lnTo>
                    <a:pt x="1015" y="802"/>
                  </a:lnTo>
                  <a:lnTo>
                    <a:pt x="1015" y="807"/>
                  </a:lnTo>
                  <a:lnTo>
                    <a:pt x="1018" y="807"/>
                  </a:lnTo>
                  <a:lnTo>
                    <a:pt x="1022" y="807"/>
                  </a:lnTo>
                  <a:lnTo>
                    <a:pt x="1022" y="807"/>
                  </a:lnTo>
                  <a:lnTo>
                    <a:pt x="1022" y="807"/>
                  </a:lnTo>
                  <a:lnTo>
                    <a:pt x="1022" y="805"/>
                  </a:lnTo>
                  <a:lnTo>
                    <a:pt x="1025" y="805"/>
                  </a:lnTo>
                  <a:lnTo>
                    <a:pt x="1025" y="805"/>
                  </a:lnTo>
                  <a:lnTo>
                    <a:pt x="1022" y="805"/>
                  </a:lnTo>
                  <a:lnTo>
                    <a:pt x="1022" y="802"/>
                  </a:lnTo>
                  <a:lnTo>
                    <a:pt x="1022" y="802"/>
                  </a:lnTo>
                  <a:lnTo>
                    <a:pt x="1025" y="802"/>
                  </a:lnTo>
                  <a:lnTo>
                    <a:pt x="1025" y="802"/>
                  </a:lnTo>
                  <a:lnTo>
                    <a:pt x="1025" y="802"/>
                  </a:lnTo>
                  <a:lnTo>
                    <a:pt x="1025" y="805"/>
                  </a:lnTo>
                  <a:lnTo>
                    <a:pt x="1027" y="807"/>
                  </a:lnTo>
                  <a:lnTo>
                    <a:pt x="1027" y="807"/>
                  </a:lnTo>
                  <a:lnTo>
                    <a:pt x="1034" y="805"/>
                  </a:lnTo>
                  <a:lnTo>
                    <a:pt x="1034" y="805"/>
                  </a:lnTo>
                  <a:lnTo>
                    <a:pt x="1034" y="802"/>
                  </a:lnTo>
                  <a:lnTo>
                    <a:pt x="1029" y="800"/>
                  </a:lnTo>
                  <a:lnTo>
                    <a:pt x="1029" y="800"/>
                  </a:lnTo>
                  <a:lnTo>
                    <a:pt x="1027" y="798"/>
                  </a:lnTo>
                  <a:lnTo>
                    <a:pt x="1027" y="795"/>
                  </a:lnTo>
                  <a:lnTo>
                    <a:pt x="1027" y="795"/>
                  </a:lnTo>
                  <a:lnTo>
                    <a:pt x="1027" y="793"/>
                  </a:lnTo>
                  <a:lnTo>
                    <a:pt x="1027" y="793"/>
                  </a:lnTo>
                  <a:lnTo>
                    <a:pt x="1027" y="793"/>
                  </a:lnTo>
                  <a:lnTo>
                    <a:pt x="1027" y="793"/>
                  </a:lnTo>
                  <a:lnTo>
                    <a:pt x="1027" y="793"/>
                  </a:lnTo>
                  <a:lnTo>
                    <a:pt x="1027" y="793"/>
                  </a:lnTo>
                  <a:lnTo>
                    <a:pt x="1027" y="793"/>
                  </a:lnTo>
                  <a:lnTo>
                    <a:pt x="1029" y="795"/>
                  </a:lnTo>
                  <a:lnTo>
                    <a:pt x="1029" y="795"/>
                  </a:lnTo>
                  <a:lnTo>
                    <a:pt x="1029" y="795"/>
                  </a:lnTo>
                  <a:lnTo>
                    <a:pt x="1029" y="798"/>
                  </a:lnTo>
                  <a:lnTo>
                    <a:pt x="1032" y="798"/>
                  </a:lnTo>
                  <a:lnTo>
                    <a:pt x="1039" y="802"/>
                  </a:lnTo>
                  <a:lnTo>
                    <a:pt x="1039" y="802"/>
                  </a:lnTo>
                  <a:lnTo>
                    <a:pt x="1041" y="800"/>
                  </a:lnTo>
                  <a:lnTo>
                    <a:pt x="1041" y="800"/>
                  </a:lnTo>
                  <a:lnTo>
                    <a:pt x="1041" y="798"/>
                  </a:lnTo>
                  <a:lnTo>
                    <a:pt x="1041" y="795"/>
                  </a:lnTo>
                  <a:lnTo>
                    <a:pt x="1041" y="793"/>
                  </a:lnTo>
                  <a:lnTo>
                    <a:pt x="1041" y="791"/>
                  </a:lnTo>
                  <a:lnTo>
                    <a:pt x="1041" y="791"/>
                  </a:lnTo>
                  <a:lnTo>
                    <a:pt x="1041" y="791"/>
                  </a:lnTo>
                  <a:lnTo>
                    <a:pt x="1041" y="788"/>
                  </a:lnTo>
                  <a:lnTo>
                    <a:pt x="1041" y="791"/>
                  </a:lnTo>
                  <a:lnTo>
                    <a:pt x="1044" y="791"/>
                  </a:lnTo>
                  <a:lnTo>
                    <a:pt x="1044" y="791"/>
                  </a:lnTo>
                  <a:lnTo>
                    <a:pt x="1041" y="791"/>
                  </a:lnTo>
                  <a:lnTo>
                    <a:pt x="1044" y="793"/>
                  </a:lnTo>
                  <a:lnTo>
                    <a:pt x="1044" y="793"/>
                  </a:lnTo>
                  <a:lnTo>
                    <a:pt x="1046" y="795"/>
                  </a:lnTo>
                  <a:lnTo>
                    <a:pt x="1046" y="795"/>
                  </a:lnTo>
                  <a:lnTo>
                    <a:pt x="1046" y="800"/>
                  </a:lnTo>
                  <a:lnTo>
                    <a:pt x="1058" y="798"/>
                  </a:lnTo>
                  <a:lnTo>
                    <a:pt x="1060" y="795"/>
                  </a:lnTo>
                  <a:lnTo>
                    <a:pt x="1060" y="795"/>
                  </a:lnTo>
                  <a:lnTo>
                    <a:pt x="1060" y="793"/>
                  </a:lnTo>
                  <a:lnTo>
                    <a:pt x="1060" y="793"/>
                  </a:lnTo>
                  <a:lnTo>
                    <a:pt x="1060" y="791"/>
                  </a:lnTo>
                  <a:lnTo>
                    <a:pt x="1058" y="788"/>
                  </a:lnTo>
                  <a:lnTo>
                    <a:pt x="1058" y="786"/>
                  </a:lnTo>
                  <a:lnTo>
                    <a:pt x="1058" y="786"/>
                  </a:lnTo>
                  <a:lnTo>
                    <a:pt x="1058" y="783"/>
                  </a:lnTo>
                  <a:lnTo>
                    <a:pt x="1055" y="783"/>
                  </a:lnTo>
                  <a:lnTo>
                    <a:pt x="1055" y="783"/>
                  </a:lnTo>
                  <a:lnTo>
                    <a:pt x="1055" y="783"/>
                  </a:lnTo>
                  <a:lnTo>
                    <a:pt x="1055" y="781"/>
                  </a:lnTo>
                  <a:lnTo>
                    <a:pt x="1055" y="781"/>
                  </a:lnTo>
                  <a:lnTo>
                    <a:pt x="1055" y="781"/>
                  </a:lnTo>
                  <a:lnTo>
                    <a:pt x="1055" y="781"/>
                  </a:lnTo>
                  <a:lnTo>
                    <a:pt x="1055" y="781"/>
                  </a:lnTo>
                  <a:lnTo>
                    <a:pt x="1058" y="781"/>
                  </a:lnTo>
                  <a:lnTo>
                    <a:pt x="1058" y="781"/>
                  </a:lnTo>
                  <a:lnTo>
                    <a:pt x="1058" y="783"/>
                  </a:lnTo>
                  <a:lnTo>
                    <a:pt x="1060" y="788"/>
                  </a:lnTo>
                  <a:lnTo>
                    <a:pt x="1060" y="788"/>
                  </a:lnTo>
                  <a:lnTo>
                    <a:pt x="1062" y="791"/>
                  </a:lnTo>
                  <a:lnTo>
                    <a:pt x="1062" y="791"/>
                  </a:lnTo>
                  <a:lnTo>
                    <a:pt x="1062" y="793"/>
                  </a:lnTo>
                  <a:lnTo>
                    <a:pt x="1062" y="793"/>
                  </a:lnTo>
                  <a:lnTo>
                    <a:pt x="1062" y="795"/>
                  </a:lnTo>
                  <a:lnTo>
                    <a:pt x="1065" y="795"/>
                  </a:lnTo>
                  <a:lnTo>
                    <a:pt x="1065" y="795"/>
                  </a:lnTo>
                  <a:lnTo>
                    <a:pt x="1070" y="795"/>
                  </a:lnTo>
                  <a:lnTo>
                    <a:pt x="1070" y="795"/>
                  </a:lnTo>
                  <a:lnTo>
                    <a:pt x="1072" y="793"/>
                  </a:lnTo>
                  <a:lnTo>
                    <a:pt x="1072" y="791"/>
                  </a:lnTo>
                  <a:lnTo>
                    <a:pt x="1072" y="791"/>
                  </a:lnTo>
                  <a:lnTo>
                    <a:pt x="1070" y="788"/>
                  </a:lnTo>
                  <a:lnTo>
                    <a:pt x="1070" y="788"/>
                  </a:lnTo>
                  <a:lnTo>
                    <a:pt x="1070" y="788"/>
                  </a:lnTo>
                  <a:lnTo>
                    <a:pt x="1070" y="788"/>
                  </a:lnTo>
                  <a:lnTo>
                    <a:pt x="1070" y="788"/>
                  </a:lnTo>
                  <a:lnTo>
                    <a:pt x="1070" y="786"/>
                  </a:lnTo>
                  <a:lnTo>
                    <a:pt x="1070" y="786"/>
                  </a:lnTo>
                  <a:lnTo>
                    <a:pt x="1070" y="786"/>
                  </a:lnTo>
                  <a:lnTo>
                    <a:pt x="1070" y="783"/>
                  </a:lnTo>
                  <a:lnTo>
                    <a:pt x="1070" y="783"/>
                  </a:lnTo>
                  <a:lnTo>
                    <a:pt x="1067" y="781"/>
                  </a:lnTo>
                  <a:lnTo>
                    <a:pt x="1067" y="781"/>
                  </a:lnTo>
                  <a:lnTo>
                    <a:pt x="1070" y="779"/>
                  </a:lnTo>
                  <a:lnTo>
                    <a:pt x="1070" y="779"/>
                  </a:lnTo>
                  <a:lnTo>
                    <a:pt x="1067" y="776"/>
                  </a:lnTo>
                  <a:lnTo>
                    <a:pt x="1070" y="776"/>
                  </a:lnTo>
                  <a:lnTo>
                    <a:pt x="1070" y="779"/>
                  </a:lnTo>
                  <a:lnTo>
                    <a:pt x="1070" y="779"/>
                  </a:lnTo>
                  <a:lnTo>
                    <a:pt x="1070" y="781"/>
                  </a:lnTo>
                  <a:lnTo>
                    <a:pt x="1070" y="783"/>
                  </a:lnTo>
                  <a:lnTo>
                    <a:pt x="1072" y="783"/>
                  </a:lnTo>
                  <a:lnTo>
                    <a:pt x="1072" y="786"/>
                  </a:lnTo>
                  <a:lnTo>
                    <a:pt x="1072" y="786"/>
                  </a:lnTo>
                  <a:lnTo>
                    <a:pt x="1072" y="788"/>
                  </a:lnTo>
                  <a:lnTo>
                    <a:pt x="1072" y="788"/>
                  </a:lnTo>
                  <a:lnTo>
                    <a:pt x="1072" y="788"/>
                  </a:lnTo>
                  <a:lnTo>
                    <a:pt x="1072" y="788"/>
                  </a:lnTo>
                  <a:lnTo>
                    <a:pt x="1074" y="791"/>
                  </a:lnTo>
                  <a:lnTo>
                    <a:pt x="1074" y="791"/>
                  </a:lnTo>
                  <a:lnTo>
                    <a:pt x="1074" y="793"/>
                  </a:lnTo>
                  <a:lnTo>
                    <a:pt x="1074" y="793"/>
                  </a:lnTo>
                  <a:lnTo>
                    <a:pt x="1077" y="793"/>
                  </a:lnTo>
                  <a:lnTo>
                    <a:pt x="1079" y="791"/>
                  </a:lnTo>
                  <a:lnTo>
                    <a:pt x="1079" y="791"/>
                  </a:lnTo>
                  <a:lnTo>
                    <a:pt x="1079" y="791"/>
                  </a:lnTo>
                  <a:lnTo>
                    <a:pt x="1081" y="791"/>
                  </a:lnTo>
                  <a:lnTo>
                    <a:pt x="1081" y="791"/>
                  </a:lnTo>
                  <a:lnTo>
                    <a:pt x="1081" y="791"/>
                  </a:lnTo>
                  <a:lnTo>
                    <a:pt x="1084" y="791"/>
                  </a:lnTo>
                  <a:lnTo>
                    <a:pt x="1091" y="788"/>
                  </a:lnTo>
                  <a:lnTo>
                    <a:pt x="1093" y="788"/>
                  </a:lnTo>
                  <a:lnTo>
                    <a:pt x="1096" y="786"/>
                  </a:lnTo>
                  <a:lnTo>
                    <a:pt x="1103" y="781"/>
                  </a:lnTo>
                  <a:lnTo>
                    <a:pt x="1105" y="783"/>
                  </a:lnTo>
                  <a:lnTo>
                    <a:pt x="1105" y="783"/>
                  </a:lnTo>
                  <a:lnTo>
                    <a:pt x="1105" y="781"/>
                  </a:lnTo>
                  <a:lnTo>
                    <a:pt x="1105" y="781"/>
                  </a:lnTo>
                  <a:lnTo>
                    <a:pt x="1107" y="779"/>
                  </a:lnTo>
                  <a:lnTo>
                    <a:pt x="1107" y="779"/>
                  </a:lnTo>
                  <a:lnTo>
                    <a:pt x="1107" y="776"/>
                  </a:lnTo>
                  <a:lnTo>
                    <a:pt x="1107" y="776"/>
                  </a:lnTo>
                  <a:lnTo>
                    <a:pt x="1107" y="774"/>
                  </a:lnTo>
                  <a:lnTo>
                    <a:pt x="1107" y="772"/>
                  </a:lnTo>
                  <a:lnTo>
                    <a:pt x="1107" y="772"/>
                  </a:lnTo>
                  <a:lnTo>
                    <a:pt x="1107" y="772"/>
                  </a:lnTo>
                  <a:lnTo>
                    <a:pt x="1107" y="769"/>
                  </a:lnTo>
                  <a:lnTo>
                    <a:pt x="1107" y="769"/>
                  </a:lnTo>
                  <a:lnTo>
                    <a:pt x="1107" y="767"/>
                  </a:lnTo>
                  <a:lnTo>
                    <a:pt x="1107" y="765"/>
                  </a:lnTo>
                  <a:lnTo>
                    <a:pt x="1107" y="762"/>
                  </a:lnTo>
                  <a:lnTo>
                    <a:pt x="1105" y="760"/>
                  </a:lnTo>
                  <a:lnTo>
                    <a:pt x="1105" y="760"/>
                  </a:lnTo>
                  <a:lnTo>
                    <a:pt x="1103" y="760"/>
                  </a:lnTo>
                  <a:lnTo>
                    <a:pt x="1103" y="760"/>
                  </a:lnTo>
                  <a:lnTo>
                    <a:pt x="1100" y="757"/>
                  </a:lnTo>
                  <a:lnTo>
                    <a:pt x="1100" y="757"/>
                  </a:lnTo>
                  <a:lnTo>
                    <a:pt x="1098" y="753"/>
                  </a:lnTo>
                  <a:lnTo>
                    <a:pt x="1098" y="753"/>
                  </a:lnTo>
                  <a:lnTo>
                    <a:pt x="1098" y="753"/>
                  </a:lnTo>
                  <a:lnTo>
                    <a:pt x="1098" y="753"/>
                  </a:lnTo>
                  <a:lnTo>
                    <a:pt x="1100" y="750"/>
                  </a:lnTo>
                  <a:lnTo>
                    <a:pt x="1100" y="753"/>
                  </a:lnTo>
                  <a:lnTo>
                    <a:pt x="1103" y="755"/>
                  </a:lnTo>
                  <a:lnTo>
                    <a:pt x="1107" y="757"/>
                  </a:lnTo>
                  <a:lnTo>
                    <a:pt x="1110" y="755"/>
                  </a:lnTo>
                  <a:lnTo>
                    <a:pt x="1110" y="755"/>
                  </a:lnTo>
                  <a:lnTo>
                    <a:pt x="1112" y="757"/>
                  </a:lnTo>
                  <a:lnTo>
                    <a:pt x="1112" y="757"/>
                  </a:lnTo>
                  <a:lnTo>
                    <a:pt x="1112" y="760"/>
                  </a:lnTo>
                  <a:lnTo>
                    <a:pt x="1112" y="760"/>
                  </a:lnTo>
                  <a:lnTo>
                    <a:pt x="1112" y="760"/>
                  </a:lnTo>
                  <a:lnTo>
                    <a:pt x="1112" y="762"/>
                  </a:lnTo>
                  <a:lnTo>
                    <a:pt x="1112" y="762"/>
                  </a:lnTo>
                  <a:lnTo>
                    <a:pt x="1112" y="765"/>
                  </a:lnTo>
                  <a:lnTo>
                    <a:pt x="1112" y="765"/>
                  </a:lnTo>
                  <a:lnTo>
                    <a:pt x="1112" y="767"/>
                  </a:lnTo>
                  <a:lnTo>
                    <a:pt x="1115" y="769"/>
                  </a:lnTo>
                  <a:lnTo>
                    <a:pt x="1115" y="772"/>
                  </a:lnTo>
                  <a:lnTo>
                    <a:pt x="1122" y="776"/>
                  </a:lnTo>
                  <a:lnTo>
                    <a:pt x="1122" y="779"/>
                  </a:lnTo>
                  <a:lnTo>
                    <a:pt x="1126" y="779"/>
                  </a:lnTo>
                  <a:lnTo>
                    <a:pt x="1129" y="779"/>
                  </a:lnTo>
                  <a:lnTo>
                    <a:pt x="1129" y="779"/>
                  </a:lnTo>
                  <a:lnTo>
                    <a:pt x="1129" y="779"/>
                  </a:lnTo>
                  <a:lnTo>
                    <a:pt x="1131" y="779"/>
                  </a:lnTo>
                  <a:lnTo>
                    <a:pt x="1131" y="779"/>
                  </a:lnTo>
                  <a:lnTo>
                    <a:pt x="1133" y="776"/>
                  </a:lnTo>
                  <a:lnTo>
                    <a:pt x="1133" y="776"/>
                  </a:lnTo>
                  <a:lnTo>
                    <a:pt x="1133" y="776"/>
                  </a:lnTo>
                  <a:lnTo>
                    <a:pt x="1133" y="776"/>
                  </a:lnTo>
                  <a:lnTo>
                    <a:pt x="1133" y="776"/>
                  </a:lnTo>
                  <a:lnTo>
                    <a:pt x="1133" y="774"/>
                  </a:lnTo>
                  <a:lnTo>
                    <a:pt x="1133" y="774"/>
                  </a:lnTo>
                  <a:lnTo>
                    <a:pt x="1131" y="774"/>
                  </a:lnTo>
                  <a:lnTo>
                    <a:pt x="1133" y="774"/>
                  </a:lnTo>
                  <a:lnTo>
                    <a:pt x="1133" y="774"/>
                  </a:lnTo>
                  <a:lnTo>
                    <a:pt x="1133" y="774"/>
                  </a:lnTo>
                  <a:lnTo>
                    <a:pt x="1136" y="776"/>
                  </a:lnTo>
                  <a:lnTo>
                    <a:pt x="1136" y="776"/>
                  </a:lnTo>
                  <a:lnTo>
                    <a:pt x="1136" y="776"/>
                  </a:lnTo>
                  <a:lnTo>
                    <a:pt x="1133" y="779"/>
                  </a:lnTo>
                  <a:lnTo>
                    <a:pt x="1133" y="779"/>
                  </a:lnTo>
                  <a:lnTo>
                    <a:pt x="1141" y="776"/>
                  </a:lnTo>
                  <a:lnTo>
                    <a:pt x="1141" y="779"/>
                  </a:lnTo>
                  <a:lnTo>
                    <a:pt x="1145" y="779"/>
                  </a:lnTo>
                  <a:lnTo>
                    <a:pt x="1148" y="779"/>
                  </a:lnTo>
                  <a:lnTo>
                    <a:pt x="1150" y="779"/>
                  </a:lnTo>
                  <a:lnTo>
                    <a:pt x="1150" y="779"/>
                  </a:lnTo>
                  <a:lnTo>
                    <a:pt x="1152" y="779"/>
                  </a:lnTo>
                  <a:lnTo>
                    <a:pt x="1152" y="779"/>
                  </a:lnTo>
                  <a:lnTo>
                    <a:pt x="1155" y="774"/>
                  </a:lnTo>
                  <a:lnTo>
                    <a:pt x="1155" y="774"/>
                  </a:lnTo>
                  <a:lnTo>
                    <a:pt x="1157" y="772"/>
                  </a:lnTo>
                  <a:lnTo>
                    <a:pt x="1157" y="772"/>
                  </a:lnTo>
                  <a:lnTo>
                    <a:pt x="1159" y="767"/>
                  </a:lnTo>
                  <a:lnTo>
                    <a:pt x="1164" y="765"/>
                  </a:lnTo>
                  <a:lnTo>
                    <a:pt x="1178" y="762"/>
                  </a:lnTo>
                  <a:lnTo>
                    <a:pt x="1178" y="762"/>
                  </a:lnTo>
                  <a:lnTo>
                    <a:pt x="1178" y="760"/>
                  </a:lnTo>
                  <a:lnTo>
                    <a:pt x="1181" y="760"/>
                  </a:lnTo>
                  <a:lnTo>
                    <a:pt x="1181" y="760"/>
                  </a:lnTo>
                  <a:lnTo>
                    <a:pt x="1183" y="760"/>
                  </a:lnTo>
                  <a:lnTo>
                    <a:pt x="1186" y="757"/>
                  </a:lnTo>
                  <a:lnTo>
                    <a:pt x="1183" y="757"/>
                  </a:lnTo>
                  <a:lnTo>
                    <a:pt x="1186" y="755"/>
                  </a:lnTo>
                  <a:lnTo>
                    <a:pt x="1186" y="755"/>
                  </a:lnTo>
                  <a:lnTo>
                    <a:pt x="1186" y="753"/>
                  </a:lnTo>
                  <a:lnTo>
                    <a:pt x="1183" y="753"/>
                  </a:lnTo>
                  <a:lnTo>
                    <a:pt x="1183" y="753"/>
                  </a:lnTo>
                  <a:lnTo>
                    <a:pt x="1183" y="750"/>
                  </a:lnTo>
                  <a:lnTo>
                    <a:pt x="1183" y="750"/>
                  </a:lnTo>
                  <a:lnTo>
                    <a:pt x="1183" y="750"/>
                  </a:lnTo>
                  <a:lnTo>
                    <a:pt x="1183" y="748"/>
                  </a:lnTo>
                  <a:lnTo>
                    <a:pt x="1183" y="748"/>
                  </a:lnTo>
                  <a:lnTo>
                    <a:pt x="1183" y="748"/>
                  </a:lnTo>
                  <a:lnTo>
                    <a:pt x="1183" y="746"/>
                  </a:lnTo>
                  <a:lnTo>
                    <a:pt x="1183" y="746"/>
                  </a:lnTo>
                  <a:lnTo>
                    <a:pt x="1178" y="743"/>
                  </a:lnTo>
                  <a:lnTo>
                    <a:pt x="1178" y="743"/>
                  </a:lnTo>
                  <a:lnTo>
                    <a:pt x="1181" y="741"/>
                  </a:lnTo>
                  <a:lnTo>
                    <a:pt x="1181" y="741"/>
                  </a:lnTo>
                  <a:lnTo>
                    <a:pt x="1181" y="739"/>
                  </a:lnTo>
                  <a:lnTo>
                    <a:pt x="1181" y="739"/>
                  </a:lnTo>
                  <a:lnTo>
                    <a:pt x="1181" y="739"/>
                  </a:lnTo>
                  <a:lnTo>
                    <a:pt x="1181" y="739"/>
                  </a:lnTo>
                  <a:lnTo>
                    <a:pt x="1181" y="739"/>
                  </a:lnTo>
                  <a:lnTo>
                    <a:pt x="1181" y="739"/>
                  </a:lnTo>
                  <a:lnTo>
                    <a:pt x="1181" y="736"/>
                  </a:lnTo>
                  <a:lnTo>
                    <a:pt x="1174" y="736"/>
                  </a:lnTo>
                  <a:lnTo>
                    <a:pt x="1171" y="734"/>
                  </a:lnTo>
                  <a:lnTo>
                    <a:pt x="1171" y="734"/>
                  </a:lnTo>
                  <a:lnTo>
                    <a:pt x="1171" y="731"/>
                  </a:lnTo>
                  <a:lnTo>
                    <a:pt x="1171" y="729"/>
                  </a:lnTo>
                  <a:lnTo>
                    <a:pt x="1174" y="729"/>
                  </a:lnTo>
                  <a:lnTo>
                    <a:pt x="1174" y="731"/>
                  </a:lnTo>
                  <a:lnTo>
                    <a:pt x="1174" y="731"/>
                  </a:lnTo>
                  <a:lnTo>
                    <a:pt x="1174" y="731"/>
                  </a:lnTo>
                  <a:lnTo>
                    <a:pt x="1176" y="734"/>
                  </a:lnTo>
                  <a:lnTo>
                    <a:pt x="1176" y="734"/>
                  </a:lnTo>
                  <a:lnTo>
                    <a:pt x="1176" y="731"/>
                  </a:lnTo>
                  <a:lnTo>
                    <a:pt x="1176" y="731"/>
                  </a:lnTo>
                  <a:lnTo>
                    <a:pt x="1176" y="729"/>
                  </a:lnTo>
                  <a:lnTo>
                    <a:pt x="1176" y="729"/>
                  </a:lnTo>
                  <a:lnTo>
                    <a:pt x="1176" y="729"/>
                  </a:lnTo>
                  <a:lnTo>
                    <a:pt x="1176" y="729"/>
                  </a:lnTo>
                  <a:lnTo>
                    <a:pt x="1178" y="731"/>
                  </a:lnTo>
                  <a:lnTo>
                    <a:pt x="1178" y="731"/>
                  </a:lnTo>
                  <a:lnTo>
                    <a:pt x="1178" y="734"/>
                  </a:lnTo>
                  <a:lnTo>
                    <a:pt x="1178" y="734"/>
                  </a:lnTo>
                  <a:lnTo>
                    <a:pt x="1178" y="734"/>
                  </a:lnTo>
                  <a:lnTo>
                    <a:pt x="1178" y="734"/>
                  </a:lnTo>
                  <a:lnTo>
                    <a:pt x="1186" y="736"/>
                  </a:lnTo>
                  <a:lnTo>
                    <a:pt x="1186" y="736"/>
                  </a:lnTo>
                  <a:lnTo>
                    <a:pt x="1186" y="736"/>
                  </a:lnTo>
                  <a:lnTo>
                    <a:pt x="1188" y="734"/>
                  </a:lnTo>
                  <a:lnTo>
                    <a:pt x="1195" y="729"/>
                  </a:lnTo>
                  <a:lnTo>
                    <a:pt x="1195" y="727"/>
                  </a:lnTo>
                  <a:lnTo>
                    <a:pt x="1195" y="724"/>
                  </a:lnTo>
                  <a:lnTo>
                    <a:pt x="1193" y="724"/>
                  </a:lnTo>
                  <a:lnTo>
                    <a:pt x="1190" y="722"/>
                  </a:lnTo>
                  <a:lnTo>
                    <a:pt x="1190" y="722"/>
                  </a:lnTo>
                  <a:lnTo>
                    <a:pt x="1188" y="720"/>
                  </a:lnTo>
                  <a:lnTo>
                    <a:pt x="1188" y="720"/>
                  </a:lnTo>
                  <a:lnTo>
                    <a:pt x="1188" y="720"/>
                  </a:lnTo>
                  <a:lnTo>
                    <a:pt x="1190" y="720"/>
                  </a:lnTo>
                  <a:lnTo>
                    <a:pt x="1186" y="717"/>
                  </a:lnTo>
                  <a:lnTo>
                    <a:pt x="1186" y="717"/>
                  </a:lnTo>
                  <a:lnTo>
                    <a:pt x="1183" y="717"/>
                  </a:lnTo>
                  <a:lnTo>
                    <a:pt x="1181" y="717"/>
                  </a:lnTo>
                  <a:lnTo>
                    <a:pt x="1178" y="724"/>
                  </a:lnTo>
                  <a:lnTo>
                    <a:pt x="1178" y="724"/>
                  </a:lnTo>
                  <a:lnTo>
                    <a:pt x="1178" y="724"/>
                  </a:lnTo>
                  <a:lnTo>
                    <a:pt x="1178" y="724"/>
                  </a:lnTo>
                  <a:lnTo>
                    <a:pt x="1178" y="727"/>
                  </a:lnTo>
                  <a:lnTo>
                    <a:pt x="1176" y="724"/>
                  </a:lnTo>
                  <a:lnTo>
                    <a:pt x="1176" y="724"/>
                  </a:lnTo>
                  <a:lnTo>
                    <a:pt x="1176" y="724"/>
                  </a:lnTo>
                  <a:lnTo>
                    <a:pt x="1174" y="727"/>
                  </a:lnTo>
                  <a:lnTo>
                    <a:pt x="1174" y="727"/>
                  </a:lnTo>
                  <a:lnTo>
                    <a:pt x="1174" y="727"/>
                  </a:lnTo>
                  <a:lnTo>
                    <a:pt x="1171" y="727"/>
                  </a:lnTo>
                  <a:lnTo>
                    <a:pt x="1174" y="727"/>
                  </a:lnTo>
                  <a:lnTo>
                    <a:pt x="1174" y="724"/>
                  </a:lnTo>
                  <a:lnTo>
                    <a:pt x="1174" y="724"/>
                  </a:lnTo>
                  <a:lnTo>
                    <a:pt x="1171" y="724"/>
                  </a:lnTo>
                  <a:lnTo>
                    <a:pt x="1171" y="724"/>
                  </a:lnTo>
                  <a:lnTo>
                    <a:pt x="1169" y="722"/>
                  </a:lnTo>
                  <a:lnTo>
                    <a:pt x="1167" y="722"/>
                  </a:lnTo>
                  <a:lnTo>
                    <a:pt x="1169" y="722"/>
                  </a:lnTo>
                  <a:lnTo>
                    <a:pt x="1169" y="720"/>
                  </a:lnTo>
                  <a:lnTo>
                    <a:pt x="1169" y="720"/>
                  </a:lnTo>
                  <a:lnTo>
                    <a:pt x="1176" y="712"/>
                  </a:lnTo>
                  <a:lnTo>
                    <a:pt x="1176" y="712"/>
                  </a:lnTo>
                  <a:lnTo>
                    <a:pt x="1176" y="712"/>
                  </a:lnTo>
                  <a:lnTo>
                    <a:pt x="1176" y="712"/>
                  </a:lnTo>
                  <a:lnTo>
                    <a:pt x="1176" y="710"/>
                  </a:lnTo>
                  <a:lnTo>
                    <a:pt x="1176" y="710"/>
                  </a:lnTo>
                  <a:lnTo>
                    <a:pt x="1176" y="710"/>
                  </a:lnTo>
                  <a:lnTo>
                    <a:pt x="1176" y="708"/>
                  </a:lnTo>
                  <a:lnTo>
                    <a:pt x="1176" y="708"/>
                  </a:lnTo>
                  <a:lnTo>
                    <a:pt x="1176" y="708"/>
                  </a:lnTo>
                  <a:lnTo>
                    <a:pt x="1176" y="708"/>
                  </a:lnTo>
                  <a:lnTo>
                    <a:pt x="1176" y="708"/>
                  </a:lnTo>
                  <a:lnTo>
                    <a:pt x="1176" y="705"/>
                  </a:lnTo>
                  <a:lnTo>
                    <a:pt x="1176" y="705"/>
                  </a:lnTo>
                  <a:lnTo>
                    <a:pt x="1176" y="705"/>
                  </a:lnTo>
                  <a:lnTo>
                    <a:pt x="1176" y="705"/>
                  </a:lnTo>
                  <a:lnTo>
                    <a:pt x="1178" y="705"/>
                  </a:lnTo>
                  <a:lnTo>
                    <a:pt x="1181" y="705"/>
                  </a:lnTo>
                  <a:lnTo>
                    <a:pt x="1181" y="703"/>
                  </a:lnTo>
                  <a:lnTo>
                    <a:pt x="1181" y="701"/>
                  </a:lnTo>
                  <a:lnTo>
                    <a:pt x="1181" y="698"/>
                  </a:lnTo>
                  <a:lnTo>
                    <a:pt x="1181" y="696"/>
                  </a:lnTo>
                  <a:lnTo>
                    <a:pt x="1183" y="696"/>
                  </a:lnTo>
                  <a:lnTo>
                    <a:pt x="1181" y="696"/>
                  </a:lnTo>
                  <a:lnTo>
                    <a:pt x="1181" y="694"/>
                  </a:lnTo>
                  <a:lnTo>
                    <a:pt x="1178" y="696"/>
                  </a:lnTo>
                  <a:lnTo>
                    <a:pt x="1178" y="694"/>
                  </a:lnTo>
                  <a:lnTo>
                    <a:pt x="1178" y="694"/>
                  </a:lnTo>
                  <a:lnTo>
                    <a:pt x="1178" y="691"/>
                  </a:lnTo>
                  <a:lnTo>
                    <a:pt x="1178" y="689"/>
                  </a:lnTo>
                  <a:lnTo>
                    <a:pt x="1178" y="689"/>
                  </a:lnTo>
                  <a:lnTo>
                    <a:pt x="1178" y="689"/>
                  </a:lnTo>
                  <a:lnTo>
                    <a:pt x="1178" y="689"/>
                  </a:lnTo>
                  <a:lnTo>
                    <a:pt x="1178" y="689"/>
                  </a:lnTo>
                  <a:lnTo>
                    <a:pt x="1178" y="689"/>
                  </a:lnTo>
                  <a:lnTo>
                    <a:pt x="1178" y="689"/>
                  </a:lnTo>
                  <a:lnTo>
                    <a:pt x="1178" y="686"/>
                  </a:lnTo>
                  <a:lnTo>
                    <a:pt x="1178" y="686"/>
                  </a:lnTo>
                  <a:lnTo>
                    <a:pt x="1176" y="686"/>
                  </a:lnTo>
                  <a:lnTo>
                    <a:pt x="1176" y="686"/>
                  </a:lnTo>
                  <a:lnTo>
                    <a:pt x="1174" y="686"/>
                  </a:lnTo>
                  <a:close/>
                  <a:moveTo>
                    <a:pt x="1183" y="696"/>
                  </a:moveTo>
                  <a:lnTo>
                    <a:pt x="1183" y="696"/>
                  </a:lnTo>
                  <a:lnTo>
                    <a:pt x="1183" y="696"/>
                  </a:lnTo>
                  <a:lnTo>
                    <a:pt x="1183" y="696"/>
                  </a:lnTo>
                  <a:lnTo>
                    <a:pt x="1183" y="696"/>
                  </a:lnTo>
                  <a:lnTo>
                    <a:pt x="1183" y="696"/>
                  </a:lnTo>
                  <a:lnTo>
                    <a:pt x="1183" y="696"/>
                  </a:lnTo>
                  <a:close/>
                  <a:moveTo>
                    <a:pt x="1524" y="973"/>
                  </a:moveTo>
                  <a:lnTo>
                    <a:pt x="1521" y="973"/>
                  </a:lnTo>
                  <a:lnTo>
                    <a:pt x="1521" y="973"/>
                  </a:lnTo>
                  <a:lnTo>
                    <a:pt x="1521" y="973"/>
                  </a:lnTo>
                  <a:lnTo>
                    <a:pt x="1521" y="970"/>
                  </a:lnTo>
                  <a:lnTo>
                    <a:pt x="1521" y="970"/>
                  </a:lnTo>
                  <a:lnTo>
                    <a:pt x="1517" y="975"/>
                  </a:lnTo>
                  <a:lnTo>
                    <a:pt x="1517" y="975"/>
                  </a:lnTo>
                  <a:lnTo>
                    <a:pt x="1517" y="975"/>
                  </a:lnTo>
                  <a:lnTo>
                    <a:pt x="1519" y="978"/>
                  </a:lnTo>
                  <a:lnTo>
                    <a:pt x="1519" y="978"/>
                  </a:lnTo>
                  <a:lnTo>
                    <a:pt x="1519" y="978"/>
                  </a:lnTo>
                  <a:lnTo>
                    <a:pt x="1519" y="980"/>
                  </a:lnTo>
                  <a:lnTo>
                    <a:pt x="1521" y="982"/>
                  </a:lnTo>
                  <a:lnTo>
                    <a:pt x="1521" y="985"/>
                  </a:lnTo>
                  <a:lnTo>
                    <a:pt x="1521" y="985"/>
                  </a:lnTo>
                  <a:lnTo>
                    <a:pt x="1521" y="987"/>
                  </a:lnTo>
                  <a:lnTo>
                    <a:pt x="1519" y="987"/>
                  </a:lnTo>
                  <a:lnTo>
                    <a:pt x="1519" y="987"/>
                  </a:lnTo>
                  <a:lnTo>
                    <a:pt x="1519" y="987"/>
                  </a:lnTo>
                  <a:lnTo>
                    <a:pt x="1519" y="985"/>
                  </a:lnTo>
                  <a:lnTo>
                    <a:pt x="1517" y="987"/>
                  </a:lnTo>
                  <a:lnTo>
                    <a:pt x="1517" y="987"/>
                  </a:lnTo>
                  <a:lnTo>
                    <a:pt x="1517" y="987"/>
                  </a:lnTo>
                  <a:lnTo>
                    <a:pt x="1517" y="987"/>
                  </a:lnTo>
                  <a:lnTo>
                    <a:pt x="1517" y="987"/>
                  </a:lnTo>
                  <a:lnTo>
                    <a:pt x="1519" y="989"/>
                  </a:lnTo>
                  <a:lnTo>
                    <a:pt x="1519" y="992"/>
                  </a:lnTo>
                  <a:lnTo>
                    <a:pt x="1521" y="992"/>
                  </a:lnTo>
                  <a:lnTo>
                    <a:pt x="1521" y="992"/>
                  </a:lnTo>
                  <a:lnTo>
                    <a:pt x="1521" y="992"/>
                  </a:lnTo>
                  <a:lnTo>
                    <a:pt x="1521" y="992"/>
                  </a:lnTo>
                  <a:lnTo>
                    <a:pt x="1524" y="992"/>
                  </a:lnTo>
                  <a:lnTo>
                    <a:pt x="1524" y="994"/>
                  </a:lnTo>
                  <a:lnTo>
                    <a:pt x="1524" y="994"/>
                  </a:lnTo>
                  <a:lnTo>
                    <a:pt x="1524" y="994"/>
                  </a:lnTo>
                  <a:lnTo>
                    <a:pt x="1524" y="997"/>
                  </a:lnTo>
                  <a:lnTo>
                    <a:pt x="1526" y="994"/>
                  </a:lnTo>
                  <a:lnTo>
                    <a:pt x="1529" y="994"/>
                  </a:lnTo>
                  <a:lnTo>
                    <a:pt x="1529" y="994"/>
                  </a:lnTo>
                  <a:lnTo>
                    <a:pt x="1529" y="992"/>
                  </a:lnTo>
                  <a:lnTo>
                    <a:pt x="1529" y="992"/>
                  </a:lnTo>
                  <a:lnTo>
                    <a:pt x="1529" y="989"/>
                  </a:lnTo>
                  <a:lnTo>
                    <a:pt x="1533" y="982"/>
                  </a:lnTo>
                  <a:lnTo>
                    <a:pt x="1538" y="980"/>
                  </a:lnTo>
                  <a:lnTo>
                    <a:pt x="1540" y="980"/>
                  </a:lnTo>
                  <a:lnTo>
                    <a:pt x="1540" y="978"/>
                  </a:lnTo>
                  <a:lnTo>
                    <a:pt x="1538" y="975"/>
                  </a:lnTo>
                  <a:lnTo>
                    <a:pt x="1538" y="975"/>
                  </a:lnTo>
                  <a:lnTo>
                    <a:pt x="1538" y="973"/>
                  </a:lnTo>
                  <a:lnTo>
                    <a:pt x="1538" y="970"/>
                  </a:lnTo>
                  <a:lnTo>
                    <a:pt x="1536" y="970"/>
                  </a:lnTo>
                  <a:lnTo>
                    <a:pt x="1533" y="973"/>
                  </a:lnTo>
                  <a:lnTo>
                    <a:pt x="1524" y="973"/>
                  </a:lnTo>
                  <a:close/>
                  <a:moveTo>
                    <a:pt x="975" y="1224"/>
                  </a:moveTo>
                  <a:lnTo>
                    <a:pt x="975" y="1224"/>
                  </a:lnTo>
                  <a:lnTo>
                    <a:pt x="975" y="1221"/>
                  </a:lnTo>
                  <a:lnTo>
                    <a:pt x="973" y="1224"/>
                  </a:lnTo>
                  <a:lnTo>
                    <a:pt x="973" y="1224"/>
                  </a:lnTo>
                  <a:lnTo>
                    <a:pt x="973" y="1224"/>
                  </a:lnTo>
                  <a:lnTo>
                    <a:pt x="973" y="1224"/>
                  </a:lnTo>
                  <a:lnTo>
                    <a:pt x="973" y="1224"/>
                  </a:lnTo>
                  <a:lnTo>
                    <a:pt x="973" y="1226"/>
                  </a:lnTo>
                  <a:lnTo>
                    <a:pt x="973" y="1226"/>
                  </a:lnTo>
                  <a:lnTo>
                    <a:pt x="973" y="1229"/>
                  </a:lnTo>
                  <a:lnTo>
                    <a:pt x="970" y="1226"/>
                  </a:lnTo>
                  <a:lnTo>
                    <a:pt x="970" y="1229"/>
                  </a:lnTo>
                  <a:lnTo>
                    <a:pt x="968" y="1229"/>
                  </a:lnTo>
                  <a:lnTo>
                    <a:pt x="965" y="1231"/>
                  </a:lnTo>
                  <a:lnTo>
                    <a:pt x="965" y="1231"/>
                  </a:lnTo>
                  <a:lnTo>
                    <a:pt x="968" y="1233"/>
                  </a:lnTo>
                  <a:lnTo>
                    <a:pt x="968" y="1233"/>
                  </a:lnTo>
                  <a:lnTo>
                    <a:pt x="968" y="1236"/>
                  </a:lnTo>
                  <a:lnTo>
                    <a:pt x="970" y="1236"/>
                  </a:lnTo>
                  <a:lnTo>
                    <a:pt x="970" y="1236"/>
                  </a:lnTo>
                  <a:lnTo>
                    <a:pt x="973" y="1236"/>
                  </a:lnTo>
                  <a:lnTo>
                    <a:pt x="973" y="1236"/>
                  </a:lnTo>
                  <a:lnTo>
                    <a:pt x="973" y="1236"/>
                  </a:lnTo>
                  <a:lnTo>
                    <a:pt x="975" y="1233"/>
                  </a:lnTo>
                  <a:lnTo>
                    <a:pt x="975" y="1233"/>
                  </a:lnTo>
                  <a:lnTo>
                    <a:pt x="975" y="1231"/>
                  </a:lnTo>
                  <a:lnTo>
                    <a:pt x="973" y="1231"/>
                  </a:lnTo>
                  <a:lnTo>
                    <a:pt x="973" y="1229"/>
                  </a:lnTo>
                  <a:lnTo>
                    <a:pt x="973" y="1229"/>
                  </a:lnTo>
                  <a:lnTo>
                    <a:pt x="973" y="1226"/>
                  </a:lnTo>
                  <a:lnTo>
                    <a:pt x="975" y="1226"/>
                  </a:lnTo>
                  <a:lnTo>
                    <a:pt x="973" y="1224"/>
                  </a:lnTo>
                  <a:lnTo>
                    <a:pt x="975" y="1224"/>
                  </a:lnTo>
                  <a:lnTo>
                    <a:pt x="975" y="1224"/>
                  </a:lnTo>
                  <a:close/>
                  <a:moveTo>
                    <a:pt x="1462" y="952"/>
                  </a:moveTo>
                  <a:lnTo>
                    <a:pt x="1462" y="954"/>
                  </a:lnTo>
                  <a:lnTo>
                    <a:pt x="1462" y="954"/>
                  </a:lnTo>
                  <a:lnTo>
                    <a:pt x="1465" y="954"/>
                  </a:lnTo>
                  <a:lnTo>
                    <a:pt x="1467" y="956"/>
                  </a:lnTo>
                  <a:lnTo>
                    <a:pt x="1467" y="956"/>
                  </a:lnTo>
                  <a:lnTo>
                    <a:pt x="1467" y="959"/>
                  </a:lnTo>
                  <a:lnTo>
                    <a:pt x="1469" y="959"/>
                  </a:lnTo>
                  <a:lnTo>
                    <a:pt x="1469" y="959"/>
                  </a:lnTo>
                  <a:lnTo>
                    <a:pt x="1472" y="963"/>
                  </a:lnTo>
                  <a:lnTo>
                    <a:pt x="1474" y="963"/>
                  </a:lnTo>
                  <a:lnTo>
                    <a:pt x="1477" y="963"/>
                  </a:lnTo>
                  <a:lnTo>
                    <a:pt x="1479" y="963"/>
                  </a:lnTo>
                  <a:lnTo>
                    <a:pt x="1479" y="966"/>
                  </a:lnTo>
                  <a:lnTo>
                    <a:pt x="1479" y="966"/>
                  </a:lnTo>
                  <a:lnTo>
                    <a:pt x="1479" y="966"/>
                  </a:lnTo>
                  <a:lnTo>
                    <a:pt x="1479" y="966"/>
                  </a:lnTo>
                  <a:lnTo>
                    <a:pt x="1479" y="966"/>
                  </a:lnTo>
                  <a:lnTo>
                    <a:pt x="1481" y="966"/>
                  </a:lnTo>
                  <a:lnTo>
                    <a:pt x="1481" y="966"/>
                  </a:lnTo>
                  <a:lnTo>
                    <a:pt x="1481" y="966"/>
                  </a:lnTo>
                  <a:lnTo>
                    <a:pt x="1481" y="963"/>
                  </a:lnTo>
                  <a:lnTo>
                    <a:pt x="1481" y="963"/>
                  </a:lnTo>
                  <a:lnTo>
                    <a:pt x="1481" y="963"/>
                  </a:lnTo>
                  <a:lnTo>
                    <a:pt x="1479" y="963"/>
                  </a:lnTo>
                  <a:lnTo>
                    <a:pt x="1479" y="963"/>
                  </a:lnTo>
                  <a:lnTo>
                    <a:pt x="1479" y="963"/>
                  </a:lnTo>
                  <a:lnTo>
                    <a:pt x="1479" y="961"/>
                  </a:lnTo>
                  <a:lnTo>
                    <a:pt x="1479" y="961"/>
                  </a:lnTo>
                  <a:lnTo>
                    <a:pt x="1479" y="961"/>
                  </a:lnTo>
                  <a:lnTo>
                    <a:pt x="1479" y="961"/>
                  </a:lnTo>
                  <a:lnTo>
                    <a:pt x="1479" y="961"/>
                  </a:lnTo>
                  <a:lnTo>
                    <a:pt x="1477" y="959"/>
                  </a:lnTo>
                  <a:lnTo>
                    <a:pt x="1477" y="959"/>
                  </a:lnTo>
                  <a:lnTo>
                    <a:pt x="1477" y="956"/>
                  </a:lnTo>
                  <a:lnTo>
                    <a:pt x="1477" y="956"/>
                  </a:lnTo>
                  <a:lnTo>
                    <a:pt x="1477" y="954"/>
                  </a:lnTo>
                  <a:lnTo>
                    <a:pt x="1479" y="954"/>
                  </a:lnTo>
                  <a:lnTo>
                    <a:pt x="1481" y="952"/>
                  </a:lnTo>
                  <a:lnTo>
                    <a:pt x="1479" y="952"/>
                  </a:lnTo>
                  <a:lnTo>
                    <a:pt x="1477" y="952"/>
                  </a:lnTo>
                  <a:lnTo>
                    <a:pt x="1477" y="952"/>
                  </a:lnTo>
                  <a:lnTo>
                    <a:pt x="1477" y="949"/>
                  </a:lnTo>
                  <a:lnTo>
                    <a:pt x="1474" y="949"/>
                  </a:lnTo>
                  <a:lnTo>
                    <a:pt x="1474" y="949"/>
                  </a:lnTo>
                  <a:lnTo>
                    <a:pt x="1474" y="947"/>
                  </a:lnTo>
                  <a:lnTo>
                    <a:pt x="1472" y="947"/>
                  </a:lnTo>
                  <a:lnTo>
                    <a:pt x="1472" y="949"/>
                  </a:lnTo>
                  <a:lnTo>
                    <a:pt x="1472" y="949"/>
                  </a:lnTo>
                  <a:lnTo>
                    <a:pt x="1472" y="952"/>
                  </a:lnTo>
                  <a:lnTo>
                    <a:pt x="1472" y="954"/>
                  </a:lnTo>
                  <a:lnTo>
                    <a:pt x="1472" y="954"/>
                  </a:lnTo>
                  <a:lnTo>
                    <a:pt x="1472" y="956"/>
                  </a:lnTo>
                  <a:lnTo>
                    <a:pt x="1472" y="956"/>
                  </a:lnTo>
                  <a:lnTo>
                    <a:pt x="1472" y="959"/>
                  </a:lnTo>
                  <a:lnTo>
                    <a:pt x="1472" y="959"/>
                  </a:lnTo>
                  <a:lnTo>
                    <a:pt x="1472" y="956"/>
                  </a:lnTo>
                  <a:lnTo>
                    <a:pt x="1469" y="956"/>
                  </a:lnTo>
                  <a:lnTo>
                    <a:pt x="1469" y="954"/>
                  </a:lnTo>
                  <a:lnTo>
                    <a:pt x="1472" y="952"/>
                  </a:lnTo>
                  <a:lnTo>
                    <a:pt x="1469" y="952"/>
                  </a:lnTo>
                  <a:lnTo>
                    <a:pt x="1469" y="952"/>
                  </a:lnTo>
                  <a:lnTo>
                    <a:pt x="1469" y="949"/>
                  </a:lnTo>
                  <a:lnTo>
                    <a:pt x="1469" y="947"/>
                  </a:lnTo>
                  <a:lnTo>
                    <a:pt x="1469" y="947"/>
                  </a:lnTo>
                  <a:lnTo>
                    <a:pt x="1467" y="947"/>
                  </a:lnTo>
                  <a:lnTo>
                    <a:pt x="1465" y="944"/>
                  </a:lnTo>
                  <a:lnTo>
                    <a:pt x="1462" y="952"/>
                  </a:lnTo>
                  <a:lnTo>
                    <a:pt x="1462" y="952"/>
                  </a:lnTo>
                  <a:lnTo>
                    <a:pt x="1462" y="952"/>
                  </a:lnTo>
                  <a:lnTo>
                    <a:pt x="1462" y="952"/>
                  </a:lnTo>
                  <a:close/>
                  <a:moveTo>
                    <a:pt x="701" y="1323"/>
                  </a:moveTo>
                  <a:lnTo>
                    <a:pt x="701" y="1321"/>
                  </a:lnTo>
                  <a:lnTo>
                    <a:pt x="703" y="1321"/>
                  </a:lnTo>
                  <a:lnTo>
                    <a:pt x="703" y="1316"/>
                  </a:lnTo>
                  <a:lnTo>
                    <a:pt x="703" y="1314"/>
                  </a:lnTo>
                  <a:lnTo>
                    <a:pt x="703" y="1314"/>
                  </a:lnTo>
                  <a:lnTo>
                    <a:pt x="703" y="1311"/>
                  </a:lnTo>
                  <a:lnTo>
                    <a:pt x="701" y="1311"/>
                  </a:lnTo>
                  <a:lnTo>
                    <a:pt x="701" y="1309"/>
                  </a:lnTo>
                  <a:lnTo>
                    <a:pt x="701" y="1309"/>
                  </a:lnTo>
                  <a:lnTo>
                    <a:pt x="701" y="1307"/>
                  </a:lnTo>
                  <a:lnTo>
                    <a:pt x="701" y="1307"/>
                  </a:lnTo>
                  <a:lnTo>
                    <a:pt x="698" y="1307"/>
                  </a:lnTo>
                  <a:lnTo>
                    <a:pt x="698" y="1304"/>
                  </a:lnTo>
                  <a:lnTo>
                    <a:pt x="698" y="1304"/>
                  </a:lnTo>
                  <a:lnTo>
                    <a:pt x="698" y="1304"/>
                  </a:lnTo>
                  <a:lnTo>
                    <a:pt x="698" y="1304"/>
                  </a:lnTo>
                  <a:lnTo>
                    <a:pt x="696" y="1304"/>
                  </a:lnTo>
                  <a:lnTo>
                    <a:pt x="696" y="1307"/>
                  </a:lnTo>
                  <a:lnTo>
                    <a:pt x="696" y="1307"/>
                  </a:lnTo>
                  <a:lnTo>
                    <a:pt x="696" y="1307"/>
                  </a:lnTo>
                  <a:lnTo>
                    <a:pt x="693" y="1309"/>
                  </a:lnTo>
                  <a:lnTo>
                    <a:pt x="693" y="1309"/>
                  </a:lnTo>
                  <a:lnTo>
                    <a:pt x="693" y="1311"/>
                  </a:lnTo>
                  <a:lnTo>
                    <a:pt x="693" y="1311"/>
                  </a:lnTo>
                  <a:lnTo>
                    <a:pt x="693" y="1314"/>
                  </a:lnTo>
                  <a:lnTo>
                    <a:pt x="693" y="1316"/>
                  </a:lnTo>
                  <a:lnTo>
                    <a:pt x="696" y="1318"/>
                  </a:lnTo>
                  <a:lnTo>
                    <a:pt x="696" y="1318"/>
                  </a:lnTo>
                  <a:lnTo>
                    <a:pt x="701" y="1321"/>
                  </a:lnTo>
                  <a:lnTo>
                    <a:pt x="701" y="1323"/>
                  </a:lnTo>
                  <a:close/>
                  <a:moveTo>
                    <a:pt x="1001" y="542"/>
                  </a:moveTo>
                  <a:lnTo>
                    <a:pt x="1003" y="544"/>
                  </a:lnTo>
                  <a:lnTo>
                    <a:pt x="1003" y="542"/>
                  </a:lnTo>
                  <a:lnTo>
                    <a:pt x="1008" y="540"/>
                  </a:lnTo>
                  <a:lnTo>
                    <a:pt x="1008" y="540"/>
                  </a:lnTo>
                  <a:lnTo>
                    <a:pt x="1008" y="537"/>
                  </a:lnTo>
                  <a:lnTo>
                    <a:pt x="1006" y="537"/>
                  </a:lnTo>
                  <a:lnTo>
                    <a:pt x="1006" y="537"/>
                  </a:lnTo>
                  <a:lnTo>
                    <a:pt x="1006" y="537"/>
                  </a:lnTo>
                  <a:lnTo>
                    <a:pt x="1006" y="535"/>
                  </a:lnTo>
                  <a:lnTo>
                    <a:pt x="1003" y="533"/>
                  </a:lnTo>
                  <a:lnTo>
                    <a:pt x="1003" y="533"/>
                  </a:lnTo>
                  <a:lnTo>
                    <a:pt x="996" y="533"/>
                  </a:lnTo>
                  <a:lnTo>
                    <a:pt x="996" y="533"/>
                  </a:lnTo>
                  <a:lnTo>
                    <a:pt x="996" y="535"/>
                  </a:lnTo>
                  <a:lnTo>
                    <a:pt x="994" y="535"/>
                  </a:lnTo>
                  <a:lnTo>
                    <a:pt x="994" y="537"/>
                  </a:lnTo>
                  <a:lnTo>
                    <a:pt x="994" y="537"/>
                  </a:lnTo>
                  <a:lnTo>
                    <a:pt x="994" y="537"/>
                  </a:lnTo>
                  <a:lnTo>
                    <a:pt x="994" y="537"/>
                  </a:lnTo>
                  <a:lnTo>
                    <a:pt x="999" y="537"/>
                  </a:lnTo>
                  <a:lnTo>
                    <a:pt x="1001" y="540"/>
                  </a:lnTo>
                  <a:lnTo>
                    <a:pt x="1001" y="540"/>
                  </a:lnTo>
                  <a:lnTo>
                    <a:pt x="1001" y="540"/>
                  </a:lnTo>
                  <a:lnTo>
                    <a:pt x="1001" y="540"/>
                  </a:lnTo>
                  <a:lnTo>
                    <a:pt x="1001" y="542"/>
                  </a:lnTo>
                  <a:lnTo>
                    <a:pt x="1001" y="542"/>
                  </a:lnTo>
                  <a:close/>
                  <a:moveTo>
                    <a:pt x="1155" y="381"/>
                  </a:moveTo>
                  <a:lnTo>
                    <a:pt x="1155" y="381"/>
                  </a:lnTo>
                  <a:lnTo>
                    <a:pt x="1155" y="381"/>
                  </a:lnTo>
                  <a:lnTo>
                    <a:pt x="1155" y="383"/>
                  </a:lnTo>
                  <a:lnTo>
                    <a:pt x="1155" y="383"/>
                  </a:lnTo>
                  <a:lnTo>
                    <a:pt x="1164" y="383"/>
                  </a:lnTo>
                  <a:lnTo>
                    <a:pt x="1164" y="381"/>
                  </a:lnTo>
                  <a:lnTo>
                    <a:pt x="1164" y="381"/>
                  </a:lnTo>
                  <a:lnTo>
                    <a:pt x="1164" y="379"/>
                  </a:lnTo>
                  <a:lnTo>
                    <a:pt x="1162" y="376"/>
                  </a:lnTo>
                  <a:lnTo>
                    <a:pt x="1157" y="379"/>
                  </a:lnTo>
                  <a:lnTo>
                    <a:pt x="1155" y="376"/>
                  </a:lnTo>
                  <a:lnTo>
                    <a:pt x="1155" y="376"/>
                  </a:lnTo>
                  <a:lnTo>
                    <a:pt x="1155" y="379"/>
                  </a:lnTo>
                  <a:lnTo>
                    <a:pt x="1155" y="379"/>
                  </a:lnTo>
                  <a:lnTo>
                    <a:pt x="1155" y="379"/>
                  </a:lnTo>
                  <a:lnTo>
                    <a:pt x="1155" y="381"/>
                  </a:lnTo>
                  <a:lnTo>
                    <a:pt x="1155" y="381"/>
                  </a:lnTo>
                  <a:lnTo>
                    <a:pt x="1155" y="381"/>
                  </a:lnTo>
                  <a:close/>
                  <a:moveTo>
                    <a:pt x="1067" y="620"/>
                  </a:moveTo>
                  <a:lnTo>
                    <a:pt x="1067" y="620"/>
                  </a:lnTo>
                  <a:lnTo>
                    <a:pt x="1067" y="620"/>
                  </a:lnTo>
                  <a:lnTo>
                    <a:pt x="1067" y="620"/>
                  </a:lnTo>
                  <a:close/>
                  <a:moveTo>
                    <a:pt x="1136" y="471"/>
                  </a:moveTo>
                  <a:lnTo>
                    <a:pt x="1136" y="471"/>
                  </a:lnTo>
                  <a:lnTo>
                    <a:pt x="1133" y="471"/>
                  </a:lnTo>
                  <a:lnTo>
                    <a:pt x="1131" y="473"/>
                  </a:lnTo>
                  <a:lnTo>
                    <a:pt x="1131" y="476"/>
                  </a:lnTo>
                  <a:lnTo>
                    <a:pt x="1131" y="476"/>
                  </a:lnTo>
                  <a:lnTo>
                    <a:pt x="1133" y="478"/>
                  </a:lnTo>
                  <a:lnTo>
                    <a:pt x="1133" y="478"/>
                  </a:lnTo>
                  <a:lnTo>
                    <a:pt x="1136" y="476"/>
                  </a:lnTo>
                  <a:lnTo>
                    <a:pt x="1136" y="476"/>
                  </a:lnTo>
                  <a:lnTo>
                    <a:pt x="1138" y="473"/>
                  </a:lnTo>
                  <a:lnTo>
                    <a:pt x="1138" y="473"/>
                  </a:lnTo>
                  <a:lnTo>
                    <a:pt x="1136" y="473"/>
                  </a:lnTo>
                  <a:lnTo>
                    <a:pt x="1136" y="471"/>
                  </a:lnTo>
                  <a:lnTo>
                    <a:pt x="1136" y="471"/>
                  </a:lnTo>
                  <a:lnTo>
                    <a:pt x="1136" y="471"/>
                  </a:lnTo>
                  <a:close/>
                  <a:moveTo>
                    <a:pt x="814" y="206"/>
                  </a:moveTo>
                  <a:lnTo>
                    <a:pt x="814" y="208"/>
                  </a:lnTo>
                  <a:lnTo>
                    <a:pt x="814" y="206"/>
                  </a:lnTo>
                  <a:lnTo>
                    <a:pt x="814" y="208"/>
                  </a:lnTo>
                  <a:lnTo>
                    <a:pt x="814" y="208"/>
                  </a:lnTo>
                  <a:lnTo>
                    <a:pt x="814" y="211"/>
                  </a:lnTo>
                  <a:lnTo>
                    <a:pt x="814" y="208"/>
                  </a:lnTo>
                  <a:lnTo>
                    <a:pt x="816" y="211"/>
                  </a:lnTo>
                  <a:lnTo>
                    <a:pt x="821" y="211"/>
                  </a:lnTo>
                  <a:lnTo>
                    <a:pt x="821" y="211"/>
                  </a:lnTo>
                  <a:lnTo>
                    <a:pt x="821" y="215"/>
                  </a:lnTo>
                  <a:lnTo>
                    <a:pt x="821" y="215"/>
                  </a:lnTo>
                  <a:lnTo>
                    <a:pt x="821" y="215"/>
                  </a:lnTo>
                  <a:lnTo>
                    <a:pt x="821" y="215"/>
                  </a:lnTo>
                  <a:lnTo>
                    <a:pt x="826" y="213"/>
                  </a:lnTo>
                  <a:lnTo>
                    <a:pt x="826" y="213"/>
                  </a:lnTo>
                  <a:lnTo>
                    <a:pt x="826" y="215"/>
                  </a:lnTo>
                  <a:lnTo>
                    <a:pt x="826" y="215"/>
                  </a:lnTo>
                  <a:lnTo>
                    <a:pt x="826" y="215"/>
                  </a:lnTo>
                  <a:lnTo>
                    <a:pt x="826" y="213"/>
                  </a:lnTo>
                  <a:lnTo>
                    <a:pt x="826" y="213"/>
                  </a:lnTo>
                  <a:lnTo>
                    <a:pt x="828" y="213"/>
                  </a:lnTo>
                  <a:lnTo>
                    <a:pt x="828" y="213"/>
                  </a:lnTo>
                  <a:lnTo>
                    <a:pt x="826" y="211"/>
                  </a:lnTo>
                  <a:lnTo>
                    <a:pt x="826" y="208"/>
                  </a:lnTo>
                  <a:lnTo>
                    <a:pt x="826" y="208"/>
                  </a:lnTo>
                  <a:lnTo>
                    <a:pt x="826" y="208"/>
                  </a:lnTo>
                  <a:lnTo>
                    <a:pt x="828" y="206"/>
                  </a:lnTo>
                  <a:lnTo>
                    <a:pt x="828" y="206"/>
                  </a:lnTo>
                  <a:lnTo>
                    <a:pt x="828" y="206"/>
                  </a:lnTo>
                  <a:lnTo>
                    <a:pt x="828" y="204"/>
                  </a:lnTo>
                  <a:lnTo>
                    <a:pt x="831" y="204"/>
                  </a:lnTo>
                  <a:lnTo>
                    <a:pt x="833" y="204"/>
                  </a:lnTo>
                  <a:lnTo>
                    <a:pt x="833" y="204"/>
                  </a:lnTo>
                  <a:lnTo>
                    <a:pt x="835" y="204"/>
                  </a:lnTo>
                  <a:lnTo>
                    <a:pt x="835" y="204"/>
                  </a:lnTo>
                  <a:lnTo>
                    <a:pt x="835" y="204"/>
                  </a:lnTo>
                  <a:lnTo>
                    <a:pt x="835" y="201"/>
                  </a:lnTo>
                  <a:lnTo>
                    <a:pt x="833" y="201"/>
                  </a:lnTo>
                  <a:lnTo>
                    <a:pt x="835" y="199"/>
                  </a:lnTo>
                  <a:lnTo>
                    <a:pt x="835" y="199"/>
                  </a:lnTo>
                  <a:lnTo>
                    <a:pt x="835" y="201"/>
                  </a:lnTo>
                  <a:lnTo>
                    <a:pt x="838" y="204"/>
                  </a:lnTo>
                  <a:lnTo>
                    <a:pt x="838" y="204"/>
                  </a:lnTo>
                  <a:lnTo>
                    <a:pt x="838" y="204"/>
                  </a:lnTo>
                  <a:lnTo>
                    <a:pt x="840" y="204"/>
                  </a:lnTo>
                  <a:lnTo>
                    <a:pt x="840" y="204"/>
                  </a:lnTo>
                  <a:lnTo>
                    <a:pt x="838" y="204"/>
                  </a:lnTo>
                  <a:lnTo>
                    <a:pt x="838" y="204"/>
                  </a:lnTo>
                  <a:lnTo>
                    <a:pt x="838" y="206"/>
                  </a:lnTo>
                  <a:lnTo>
                    <a:pt x="842" y="204"/>
                  </a:lnTo>
                  <a:lnTo>
                    <a:pt x="845" y="204"/>
                  </a:lnTo>
                  <a:lnTo>
                    <a:pt x="845" y="206"/>
                  </a:lnTo>
                  <a:lnTo>
                    <a:pt x="842" y="208"/>
                  </a:lnTo>
                  <a:lnTo>
                    <a:pt x="842" y="208"/>
                  </a:lnTo>
                  <a:lnTo>
                    <a:pt x="842" y="211"/>
                  </a:lnTo>
                  <a:lnTo>
                    <a:pt x="842" y="211"/>
                  </a:lnTo>
                  <a:lnTo>
                    <a:pt x="840" y="211"/>
                  </a:lnTo>
                  <a:lnTo>
                    <a:pt x="840" y="211"/>
                  </a:lnTo>
                  <a:lnTo>
                    <a:pt x="831" y="220"/>
                  </a:lnTo>
                  <a:lnTo>
                    <a:pt x="831" y="222"/>
                  </a:lnTo>
                  <a:lnTo>
                    <a:pt x="838" y="225"/>
                  </a:lnTo>
                  <a:lnTo>
                    <a:pt x="835" y="227"/>
                  </a:lnTo>
                  <a:lnTo>
                    <a:pt x="838" y="227"/>
                  </a:lnTo>
                  <a:lnTo>
                    <a:pt x="838" y="227"/>
                  </a:lnTo>
                  <a:lnTo>
                    <a:pt x="840" y="227"/>
                  </a:lnTo>
                  <a:lnTo>
                    <a:pt x="840" y="225"/>
                  </a:lnTo>
                  <a:lnTo>
                    <a:pt x="845" y="220"/>
                  </a:lnTo>
                  <a:lnTo>
                    <a:pt x="850" y="215"/>
                  </a:lnTo>
                  <a:lnTo>
                    <a:pt x="852" y="215"/>
                  </a:lnTo>
                  <a:lnTo>
                    <a:pt x="854" y="211"/>
                  </a:lnTo>
                  <a:lnTo>
                    <a:pt x="859" y="208"/>
                  </a:lnTo>
                  <a:lnTo>
                    <a:pt x="861" y="208"/>
                  </a:lnTo>
                  <a:lnTo>
                    <a:pt x="861" y="206"/>
                  </a:lnTo>
                  <a:lnTo>
                    <a:pt x="864" y="206"/>
                  </a:lnTo>
                  <a:lnTo>
                    <a:pt x="864" y="206"/>
                  </a:lnTo>
                  <a:lnTo>
                    <a:pt x="866" y="206"/>
                  </a:lnTo>
                  <a:lnTo>
                    <a:pt x="866" y="206"/>
                  </a:lnTo>
                  <a:lnTo>
                    <a:pt x="866" y="208"/>
                  </a:lnTo>
                  <a:lnTo>
                    <a:pt x="868" y="206"/>
                  </a:lnTo>
                  <a:lnTo>
                    <a:pt x="878" y="208"/>
                  </a:lnTo>
                  <a:lnTo>
                    <a:pt x="880" y="208"/>
                  </a:lnTo>
                  <a:lnTo>
                    <a:pt x="880" y="211"/>
                  </a:lnTo>
                  <a:lnTo>
                    <a:pt x="880" y="211"/>
                  </a:lnTo>
                  <a:lnTo>
                    <a:pt x="880" y="211"/>
                  </a:lnTo>
                  <a:lnTo>
                    <a:pt x="880" y="211"/>
                  </a:lnTo>
                  <a:lnTo>
                    <a:pt x="880" y="211"/>
                  </a:lnTo>
                  <a:lnTo>
                    <a:pt x="876" y="208"/>
                  </a:lnTo>
                  <a:lnTo>
                    <a:pt x="873" y="211"/>
                  </a:lnTo>
                  <a:lnTo>
                    <a:pt x="873" y="208"/>
                  </a:lnTo>
                  <a:lnTo>
                    <a:pt x="871" y="211"/>
                  </a:lnTo>
                  <a:lnTo>
                    <a:pt x="871" y="211"/>
                  </a:lnTo>
                  <a:lnTo>
                    <a:pt x="868" y="211"/>
                  </a:lnTo>
                  <a:lnTo>
                    <a:pt x="868" y="208"/>
                  </a:lnTo>
                  <a:lnTo>
                    <a:pt x="868" y="208"/>
                  </a:lnTo>
                  <a:lnTo>
                    <a:pt x="868" y="208"/>
                  </a:lnTo>
                  <a:lnTo>
                    <a:pt x="871" y="208"/>
                  </a:lnTo>
                  <a:lnTo>
                    <a:pt x="871" y="208"/>
                  </a:lnTo>
                  <a:lnTo>
                    <a:pt x="864" y="211"/>
                  </a:lnTo>
                  <a:lnTo>
                    <a:pt x="861" y="211"/>
                  </a:lnTo>
                  <a:lnTo>
                    <a:pt x="857" y="213"/>
                  </a:lnTo>
                  <a:lnTo>
                    <a:pt x="857" y="215"/>
                  </a:lnTo>
                  <a:lnTo>
                    <a:pt x="857" y="215"/>
                  </a:lnTo>
                  <a:lnTo>
                    <a:pt x="857" y="215"/>
                  </a:lnTo>
                  <a:lnTo>
                    <a:pt x="859" y="218"/>
                  </a:lnTo>
                  <a:lnTo>
                    <a:pt x="859" y="218"/>
                  </a:lnTo>
                  <a:lnTo>
                    <a:pt x="859" y="218"/>
                  </a:lnTo>
                  <a:lnTo>
                    <a:pt x="859" y="218"/>
                  </a:lnTo>
                  <a:lnTo>
                    <a:pt x="857" y="218"/>
                  </a:lnTo>
                  <a:lnTo>
                    <a:pt x="854" y="222"/>
                  </a:lnTo>
                  <a:lnTo>
                    <a:pt x="852" y="222"/>
                  </a:lnTo>
                  <a:lnTo>
                    <a:pt x="850" y="227"/>
                  </a:lnTo>
                  <a:lnTo>
                    <a:pt x="845" y="230"/>
                  </a:lnTo>
                  <a:lnTo>
                    <a:pt x="845" y="230"/>
                  </a:lnTo>
                  <a:lnTo>
                    <a:pt x="847" y="232"/>
                  </a:lnTo>
                  <a:lnTo>
                    <a:pt x="852" y="234"/>
                  </a:lnTo>
                  <a:lnTo>
                    <a:pt x="854" y="237"/>
                  </a:lnTo>
                  <a:lnTo>
                    <a:pt x="859" y="234"/>
                  </a:lnTo>
                  <a:lnTo>
                    <a:pt x="861" y="234"/>
                  </a:lnTo>
                  <a:lnTo>
                    <a:pt x="852" y="239"/>
                  </a:lnTo>
                  <a:lnTo>
                    <a:pt x="852" y="239"/>
                  </a:lnTo>
                  <a:lnTo>
                    <a:pt x="850" y="237"/>
                  </a:lnTo>
                  <a:lnTo>
                    <a:pt x="847" y="237"/>
                  </a:lnTo>
                  <a:lnTo>
                    <a:pt x="847" y="239"/>
                  </a:lnTo>
                  <a:lnTo>
                    <a:pt x="847" y="237"/>
                  </a:lnTo>
                  <a:lnTo>
                    <a:pt x="847" y="237"/>
                  </a:lnTo>
                  <a:lnTo>
                    <a:pt x="842" y="244"/>
                  </a:lnTo>
                  <a:lnTo>
                    <a:pt x="842" y="244"/>
                  </a:lnTo>
                  <a:lnTo>
                    <a:pt x="842" y="244"/>
                  </a:lnTo>
                  <a:lnTo>
                    <a:pt x="842" y="246"/>
                  </a:lnTo>
                  <a:lnTo>
                    <a:pt x="842" y="246"/>
                  </a:lnTo>
                  <a:lnTo>
                    <a:pt x="845" y="249"/>
                  </a:lnTo>
                  <a:lnTo>
                    <a:pt x="845" y="251"/>
                  </a:lnTo>
                  <a:lnTo>
                    <a:pt x="847" y="253"/>
                  </a:lnTo>
                  <a:lnTo>
                    <a:pt x="847" y="256"/>
                  </a:lnTo>
                  <a:lnTo>
                    <a:pt x="850" y="256"/>
                  </a:lnTo>
                  <a:lnTo>
                    <a:pt x="850" y="256"/>
                  </a:lnTo>
                  <a:lnTo>
                    <a:pt x="852" y="258"/>
                  </a:lnTo>
                  <a:lnTo>
                    <a:pt x="880" y="246"/>
                  </a:lnTo>
                  <a:lnTo>
                    <a:pt x="887" y="246"/>
                  </a:lnTo>
                  <a:lnTo>
                    <a:pt x="892" y="241"/>
                  </a:lnTo>
                  <a:lnTo>
                    <a:pt x="897" y="239"/>
                  </a:lnTo>
                  <a:lnTo>
                    <a:pt x="897" y="239"/>
                  </a:lnTo>
                  <a:lnTo>
                    <a:pt x="902" y="237"/>
                  </a:lnTo>
                  <a:lnTo>
                    <a:pt x="902" y="232"/>
                  </a:lnTo>
                  <a:lnTo>
                    <a:pt x="904" y="227"/>
                  </a:lnTo>
                  <a:lnTo>
                    <a:pt x="911" y="220"/>
                  </a:lnTo>
                  <a:lnTo>
                    <a:pt x="916" y="220"/>
                  </a:lnTo>
                  <a:lnTo>
                    <a:pt x="916" y="220"/>
                  </a:lnTo>
                  <a:lnTo>
                    <a:pt x="918" y="220"/>
                  </a:lnTo>
                  <a:lnTo>
                    <a:pt x="918" y="220"/>
                  </a:lnTo>
                  <a:lnTo>
                    <a:pt x="918" y="220"/>
                  </a:lnTo>
                  <a:lnTo>
                    <a:pt x="918" y="220"/>
                  </a:lnTo>
                  <a:lnTo>
                    <a:pt x="918" y="220"/>
                  </a:lnTo>
                  <a:lnTo>
                    <a:pt x="921" y="220"/>
                  </a:lnTo>
                  <a:lnTo>
                    <a:pt x="918" y="220"/>
                  </a:lnTo>
                  <a:lnTo>
                    <a:pt x="918" y="222"/>
                  </a:lnTo>
                  <a:lnTo>
                    <a:pt x="913" y="227"/>
                  </a:lnTo>
                  <a:lnTo>
                    <a:pt x="911" y="232"/>
                  </a:lnTo>
                  <a:lnTo>
                    <a:pt x="911" y="232"/>
                  </a:lnTo>
                  <a:lnTo>
                    <a:pt x="909" y="234"/>
                  </a:lnTo>
                  <a:lnTo>
                    <a:pt x="909" y="237"/>
                  </a:lnTo>
                  <a:lnTo>
                    <a:pt x="906" y="237"/>
                  </a:lnTo>
                  <a:lnTo>
                    <a:pt x="906" y="237"/>
                  </a:lnTo>
                  <a:lnTo>
                    <a:pt x="906" y="239"/>
                  </a:lnTo>
                  <a:lnTo>
                    <a:pt x="906" y="239"/>
                  </a:lnTo>
                  <a:lnTo>
                    <a:pt x="909" y="239"/>
                  </a:lnTo>
                  <a:lnTo>
                    <a:pt x="909" y="241"/>
                  </a:lnTo>
                  <a:lnTo>
                    <a:pt x="909" y="241"/>
                  </a:lnTo>
                  <a:lnTo>
                    <a:pt x="906" y="241"/>
                  </a:lnTo>
                  <a:lnTo>
                    <a:pt x="902" y="244"/>
                  </a:lnTo>
                  <a:lnTo>
                    <a:pt x="902" y="249"/>
                  </a:lnTo>
                  <a:lnTo>
                    <a:pt x="897" y="251"/>
                  </a:lnTo>
                  <a:lnTo>
                    <a:pt x="892" y="251"/>
                  </a:lnTo>
                  <a:lnTo>
                    <a:pt x="892" y="253"/>
                  </a:lnTo>
                  <a:lnTo>
                    <a:pt x="885" y="256"/>
                  </a:lnTo>
                  <a:lnTo>
                    <a:pt x="883" y="253"/>
                  </a:lnTo>
                  <a:lnTo>
                    <a:pt x="878" y="253"/>
                  </a:lnTo>
                  <a:lnTo>
                    <a:pt x="873" y="256"/>
                  </a:lnTo>
                  <a:lnTo>
                    <a:pt x="866" y="258"/>
                  </a:lnTo>
                  <a:lnTo>
                    <a:pt x="864" y="260"/>
                  </a:lnTo>
                  <a:lnTo>
                    <a:pt x="861" y="260"/>
                  </a:lnTo>
                  <a:lnTo>
                    <a:pt x="861" y="263"/>
                  </a:lnTo>
                  <a:lnTo>
                    <a:pt x="859" y="263"/>
                  </a:lnTo>
                  <a:lnTo>
                    <a:pt x="859" y="265"/>
                  </a:lnTo>
                  <a:lnTo>
                    <a:pt x="859" y="265"/>
                  </a:lnTo>
                  <a:lnTo>
                    <a:pt x="859" y="265"/>
                  </a:lnTo>
                  <a:lnTo>
                    <a:pt x="861" y="267"/>
                  </a:lnTo>
                  <a:lnTo>
                    <a:pt x="864" y="270"/>
                  </a:lnTo>
                  <a:lnTo>
                    <a:pt x="868" y="272"/>
                  </a:lnTo>
                  <a:lnTo>
                    <a:pt x="873" y="275"/>
                  </a:lnTo>
                  <a:lnTo>
                    <a:pt x="878" y="279"/>
                  </a:lnTo>
                  <a:lnTo>
                    <a:pt x="883" y="282"/>
                  </a:lnTo>
                  <a:lnTo>
                    <a:pt x="887" y="282"/>
                  </a:lnTo>
                  <a:lnTo>
                    <a:pt x="890" y="284"/>
                  </a:lnTo>
                  <a:lnTo>
                    <a:pt x="895" y="284"/>
                  </a:lnTo>
                  <a:lnTo>
                    <a:pt x="897" y="284"/>
                  </a:lnTo>
                  <a:lnTo>
                    <a:pt x="899" y="279"/>
                  </a:lnTo>
                  <a:lnTo>
                    <a:pt x="899" y="277"/>
                  </a:lnTo>
                  <a:lnTo>
                    <a:pt x="899" y="275"/>
                  </a:lnTo>
                  <a:lnTo>
                    <a:pt x="899" y="275"/>
                  </a:lnTo>
                  <a:lnTo>
                    <a:pt x="902" y="263"/>
                  </a:lnTo>
                  <a:lnTo>
                    <a:pt x="902" y="263"/>
                  </a:lnTo>
                  <a:lnTo>
                    <a:pt x="902" y="260"/>
                  </a:lnTo>
                  <a:lnTo>
                    <a:pt x="904" y="258"/>
                  </a:lnTo>
                  <a:lnTo>
                    <a:pt x="904" y="258"/>
                  </a:lnTo>
                  <a:lnTo>
                    <a:pt x="904" y="256"/>
                  </a:lnTo>
                  <a:lnTo>
                    <a:pt x="906" y="249"/>
                  </a:lnTo>
                  <a:lnTo>
                    <a:pt x="911" y="244"/>
                  </a:lnTo>
                  <a:lnTo>
                    <a:pt x="913" y="241"/>
                  </a:lnTo>
                  <a:lnTo>
                    <a:pt x="916" y="241"/>
                  </a:lnTo>
                  <a:lnTo>
                    <a:pt x="918" y="241"/>
                  </a:lnTo>
                  <a:lnTo>
                    <a:pt x="918" y="239"/>
                  </a:lnTo>
                  <a:lnTo>
                    <a:pt x="930" y="234"/>
                  </a:lnTo>
                  <a:lnTo>
                    <a:pt x="932" y="234"/>
                  </a:lnTo>
                  <a:lnTo>
                    <a:pt x="956" y="220"/>
                  </a:lnTo>
                  <a:lnTo>
                    <a:pt x="956" y="222"/>
                  </a:lnTo>
                  <a:lnTo>
                    <a:pt x="954" y="222"/>
                  </a:lnTo>
                  <a:lnTo>
                    <a:pt x="951" y="225"/>
                  </a:lnTo>
                  <a:lnTo>
                    <a:pt x="951" y="227"/>
                  </a:lnTo>
                  <a:lnTo>
                    <a:pt x="932" y="237"/>
                  </a:lnTo>
                  <a:lnTo>
                    <a:pt x="932" y="239"/>
                  </a:lnTo>
                  <a:lnTo>
                    <a:pt x="923" y="241"/>
                  </a:lnTo>
                  <a:lnTo>
                    <a:pt x="923" y="241"/>
                  </a:lnTo>
                  <a:lnTo>
                    <a:pt x="923" y="241"/>
                  </a:lnTo>
                  <a:lnTo>
                    <a:pt x="923" y="241"/>
                  </a:lnTo>
                  <a:lnTo>
                    <a:pt x="921" y="241"/>
                  </a:lnTo>
                  <a:lnTo>
                    <a:pt x="921" y="241"/>
                  </a:lnTo>
                  <a:lnTo>
                    <a:pt x="923" y="244"/>
                  </a:lnTo>
                  <a:lnTo>
                    <a:pt x="918" y="244"/>
                  </a:lnTo>
                  <a:lnTo>
                    <a:pt x="918" y="244"/>
                  </a:lnTo>
                  <a:lnTo>
                    <a:pt x="918" y="246"/>
                  </a:lnTo>
                  <a:lnTo>
                    <a:pt x="918" y="246"/>
                  </a:lnTo>
                  <a:lnTo>
                    <a:pt x="916" y="246"/>
                  </a:lnTo>
                  <a:lnTo>
                    <a:pt x="916" y="249"/>
                  </a:lnTo>
                  <a:lnTo>
                    <a:pt x="913" y="249"/>
                  </a:lnTo>
                  <a:lnTo>
                    <a:pt x="913" y="253"/>
                  </a:lnTo>
                  <a:lnTo>
                    <a:pt x="906" y="275"/>
                  </a:lnTo>
                  <a:lnTo>
                    <a:pt x="906" y="279"/>
                  </a:lnTo>
                  <a:lnTo>
                    <a:pt x="906" y="284"/>
                  </a:lnTo>
                  <a:lnTo>
                    <a:pt x="916" y="289"/>
                  </a:lnTo>
                  <a:lnTo>
                    <a:pt x="918" y="286"/>
                  </a:lnTo>
                  <a:lnTo>
                    <a:pt x="921" y="282"/>
                  </a:lnTo>
                  <a:lnTo>
                    <a:pt x="923" y="279"/>
                  </a:lnTo>
                  <a:lnTo>
                    <a:pt x="923" y="282"/>
                  </a:lnTo>
                  <a:lnTo>
                    <a:pt x="921" y="284"/>
                  </a:lnTo>
                  <a:lnTo>
                    <a:pt x="921" y="286"/>
                  </a:lnTo>
                  <a:lnTo>
                    <a:pt x="921" y="286"/>
                  </a:lnTo>
                  <a:lnTo>
                    <a:pt x="923" y="286"/>
                  </a:lnTo>
                  <a:lnTo>
                    <a:pt x="925" y="286"/>
                  </a:lnTo>
                  <a:lnTo>
                    <a:pt x="932" y="286"/>
                  </a:lnTo>
                  <a:lnTo>
                    <a:pt x="935" y="284"/>
                  </a:lnTo>
                  <a:lnTo>
                    <a:pt x="939" y="284"/>
                  </a:lnTo>
                  <a:lnTo>
                    <a:pt x="944" y="284"/>
                  </a:lnTo>
                  <a:lnTo>
                    <a:pt x="947" y="282"/>
                  </a:lnTo>
                  <a:lnTo>
                    <a:pt x="951" y="279"/>
                  </a:lnTo>
                  <a:lnTo>
                    <a:pt x="951" y="279"/>
                  </a:lnTo>
                  <a:lnTo>
                    <a:pt x="951" y="277"/>
                  </a:lnTo>
                  <a:lnTo>
                    <a:pt x="951" y="277"/>
                  </a:lnTo>
                  <a:lnTo>
                    <a:pt x="951" y="272"/>
                  </a:lnTo>
                  <a:lnTo>
                    <a:pt x="951" y="272"/>
                  </a:lnTo>
                  <a:lnTo>
                    <a:pt x="949" y="270"/>
                  </a:lnTo>
                  <a:lnTo>
                    <a:pt x="949" y="270"/>
                  </a:lnTo>
                  <a:lnTo>
                    <a:pt x="949" y="267"/>
                  </a:lnTo>
                  <a:lnTo>
                    <a:pt x="947" y="267"/>
                  </a:lnTo>
                  <a:lnTo>
                    <a:pt x="947" y="265"/>
                  </a:lnTo>
                  <a:lnTo>
                    <a:pt x="947" y="265"/>
                  </a:lnTo>
                  <a:lnTo>
                    <a:pt x="947" y="263"/>
                  </a:lnTo>
                  <a:lnTo>
                    <a:pt x="947" y="263"/>
                  </a:lnTo>
                  <a:lnTo>
                    <a:pt x="947" y="263"/>
                  </a:lnTo>
                  <a:lnTo>
                    <a:pt x="944" y="260"/>
                  </a:lnTo>
                  <a:lnTo>
                    <a:pt x="947" y="263"/>
                  </a:lnTo>
                  <a:lnTo>
                    <a:pt x="949" y="260"/>
                  </a:lnTo>
                  <a:lnTo>
                    <a:pt x="949" y="258"/>
                  </a:lnTo>
                  <a:lnTo>
                    <a:pt x="949" y="258"/>
                  </a:lnTo>
                  <a:lnTo>
                    <a:pt x="949" y="258"/>
                  </a:lnTo>
                  <a:lnTo>
                    <a:pt x="951" y="256"/>
                  </a:lnTo>
                  <a:lnTo>
                    <a:pt x="951" y="256"/>
                  </a:lnTo>
                  <a:lnTo>
                    <a:pt x="951" y="253"/>
                  </a:lnTo>
                  <a:lnTo>
                    <a:pt x="951" y="253"/>
                  </a:lnTo>
                  <a:lnTo>
                    <a:pt x="954" y="253"/>
                  </a:lnTo>
                  <a:lnTo>
                    <a:pt x="954" y="253"/>
                  </a:lnTo>
                  <a:lnTo>
                    <a:pt x="951" y="258"/>
                  </a:lnTo>
                  <a:lnTo>
                    <a:pt x="949" y="260"/>
                  </a:lnTo>
                  <a:lnTo>
                    <a:pt x="949" y="263"/>
                  </a:lnTo>
                  <a:lnTo>
                    <a:pt x="951" y="263"/>
                  </a:lnTo>
                  <a:lnTo>
                    <a:pt x="951" y="263"/>
                  </a:lnTo>
                  <a:lnTo>
                    <a:pt x="951" y="265"/>
                  </a:lnTo>
                  <a:lnTo>
                    <a:pt x="951" y="265"/>
                  </a:lnTo>
                  <a:lnTo>
                    <a:pt x="951" y="265"/>
                  </a:lnTo>
                  <a:lnTo>
                    <a:pt x="956" y="265"/>
                  </a:lnTo>
                  <a:lnTo>
                    <a:pt x="958" y="260"/>
                  </a:lnTo>
                  <a:lnTo>
                    <a:pt x="965" y="258"/>
                  </a:lnTo>
                  <a:lnTo>
                    <a:pt x="965" y="258"/>
                  </a:lnTo>
                  <a:lnTo>
                    <a:pt x="965" y="258"/>
                  </a:lnTo>
                  <a:lnTo>
                    <a:pt x="965" y="256"/>
                  </a:lnTo>
                  <a:lnTo>
                    <a:pt x="965" y="256"/>
                  </a:lnTo>
                  <a:lnTo>
                    <a:pt x="965" y="256"/>
                  </a:lnTo>
                  <a:lnTo>
                    <a:pt x="965" y="256"/>
                  </a:lnTo>
                  <a:lnTo>
                    <a:pt x="965" y="253"/>
                  </a:lnTo>
                  <a:lnTo>
                    <a:pt x="968" y="251"/>
                  </a:lnTo>
                  <a:lnTo>
                    <a:pt x="970" y="249"/>
                  </a:lnTo>
                  <a:lnTo>
                    <a:pt x="970" y="249"/>
                  </a:lnTo>
                  <a:lnTo>
                    <a:pt x="973" y="249"/>
                  </a:lnTo>
                  <a:lnTo>
                    <a:pt x="973" y="249"/>
                  </a:lnTo>
                  <a:lnTo>
                    <a:pt x="975" y="249"/>
                  </a:lnTo>
                  <a:lnTo>
                    <a:pt x="973" y="253"/>
                  </a:lnTo>
                  <a:lnTo>
                    <a:pt x="973" y="256"/>
                  </a:lnTo>
                  <a:lnTo>
                    <a:pt x="970" y="258"/>
                  </a:lnTo>
                  <a:lnTo>
                    <a:pt x="963" y="265"/>
                  </a:lnTo>
                  <a:lnTo>
                    <a:pt x="963" y="267"/>
                  </a:lnTo>
                  <a:lnTo>
                    <a:pt x="961" y="267"/>
                  </a:lnTo>
                  <a:lnTo>
                    <a:pt x="961" y="267"/>
                  </a:lnTo>
                  <a:lnTo>
                    <a:pt x="958" y="267"/>
                  </a:lnTo>
                  <a:lnTo>
                    <a:pt x="958" y="270"/>
                  </a:lnTo>
                  <a:lnTo>
                    <a:pt x="958" y="272"/>
                  </a:lnTo>
                  <a:lnTo>
                    <a:pt x="961" y="272"/>
                  </a:lnTo>
                  <a:lnTo>
                    <a:pt x="961" y="275"/>
                  </a:lnTo>
                  <a:lnTo>
                    <a:pt x="961" y="277"/>
                  </a:lnTo>
                  <a:lnTo>
                    <a:pt x="965" y="277"/>
                  </a:lnTo>
                  <a:lnTo>
                    <a:pt x="968" y="275"/>
                  </a:lnTo>
                  <a:lnTo>
                    <a:pt x="973" y="272"/>
                  </a:lnTo>
                  <a:lnTo>
                    <a:pt x="973" y="272"/>
                  </a:lnTo>
                  <a:lnTo>
                    <a:pt x="973" y="272"/>
                  </a:lnTo>
                  <a:lnTo>
                    <a:pt x="980" y="267"/>
                  </a:lnTo>
                  <a:lnTo>
                    <a:pt x="982" y="265"/>
                  </a:lnTo>
                  <a:lnTo>
                    <a:pt x="987" y="263"/>
                  </a:lnTo>
                  <a:lnTo>
                    <a:pt x="992" y="258"/>
                  </a:lnTo>
                  <a:lnTo>
                    <a:pt x="994" y="253"/>
                  </a:lnTo>
                  <a:lnTo>
                    <a:pt x="996" y="249"/>
                  </a:lnTo>
                  <a:lnTo>
                    <a:pt x="999" y="249"/>
                  </a:lnTo>
                  <a:lnTo>
                    <a:pt x="1001" y="246"/>
                  </a:lnTo>
                  <a:lnTo>
                    <a:pt x="1001" y="244"/>
                  </a:lnTo>
                  <a:lnTo>
                    <a:pt x="1006" y="239"/>
                  </a:lnTo>
                  <a:lnTo>
                    <a:pt x="1006" y="237"/>
                  </a:lnTo>
                  <a:lnTo>
                    <a:pt x="1006" y="234"/>
                  </a:lnTo>
                  <a:lnTo>
                    <a:pt x="1006" y="232"/>
                  </a:lnTo>
                  <a:lnTo>
                    <a:pt x="1003" y="230"/>
                  </a:lnTo>
                  <a:lnTo>
                    <a:pt x="1006" y="230"/>
                  </a:lnTo>
                  <a:lnTo>
                    <a:pt x="1006" y="230"/>
                  </a:lnTo>
                  <a:lnTo>
                    <a:pt x="1006" y="230"/>
                  </a:lnTo>
                  <a:lnTo>
                    <a:pt x="1006" y="227"/>
                  </a:lnTo>
                  <a:lnTo>
                    <a:pt x="1006" y="225"/>
                  </a:lnTo>
                  <a:lnTo>
                    <a:pt x="1006" y="225"/>
                  </a:lnTo>
                  <a:lnTo>
                    <a:pt x="1006" y="225"/>
                  </a:lnTo>
                  <a:lnTo>
                    <a:pt x="1006" y="225"/>
                  </a:lnTo>
                  <a:lnTo>
                    <a:pt x="1003" y="225"/>
                  </a:lnTo>
                  <a:lnTo>
                    <a:pt x="1003" y="225"/>
                  </a:lnTo>
                  <a:lnTo>
                    <a:pt x="1003" y="225"/>
                  </a:lnTo>
                  <a:lnTo>
                    <a:pt x="1003" y="222"/>
                  </a:lnTo>
                  <a:lnTo>
                    <a:pt x="1003" y="222"/>
                  </a:lnTo>
                  <a:lnTo>
                    <a:pt x="1001" y="218"/>
                  </a:lnTo>
                  <a:lnTo>
                    <a:pt x="1003" y="218"/>
                  </a:lnTo>
                  <a:lnTo>
                    <a:pt x="1003" y="218"/>
                  </a:lnTo>
                  <a:lnTo>
                    <a:pt x="1003" y="215"/>
                  </a:lnTo>
                  <a:lnTo>
                    <a:pt x="1003" y="215"/>
                  </a:lnTo>
                  <a:lnTo>
                    <a:pt x="1003" y="215"/>
                  </a:lnTo>
                  <a:lnTo>
                    <a:pt x="996" y="211"/>
                  </a:lnTo>
                  <a:lnTo>
                    <a:pt x="994" y="208"/>
                  </a:lnTo>
                  <a:lnTo>
                    <a:pt x="1006" y="213"/>
                  </a:lnTo>
                  <a:lnTo>
                    <a:pt x="1008" y="213"/>
                  </a:lnTo>
                  <a:lnTo>
                    <a:pt x="1008" y="211"/>
                  </a:lnTo>
                  <a:lnTo>
                    <a:pt x="1008" y="211"/>
                  </a:lnTo>
                  <a:lnTo>
                    <a:pt x="1008" y="211"/>
                  </a:lnTo>
                  <a:lnTo>
                    <a:pt x="1006" y="211"/>
                  </a:lnTo>
                  <a:lnTo>
                    <a:pt x="1006" y="208"/>
                  </a:lnTo>
                  <a:lnTo>
                    <a:pt x="1006" y="206"/>
                  </a:lnTo>
                  <a:lnTo>
                    <a:pt x="1006" y="206"/>
                  </a:lnTo>
                  <a:lnTo>
                    <a:pt x="1006" y="204"/>
                  </a:lnTo>
                  <a:lnTo>
                    <a:pt x="1008" y="201"/>
                  </a:lnTo>
                  <a:lnTo>
                    <a:pt x="1008" y="194"/>
                  </a:lnTo>
                  <a:lnTo>
                    <a:pt x="1013" y="189"/>
                  </a:lnTo>
                  <a:lnTo>
                    <a:pt x="1013" y="189"/>
                  </a:lnTo>
                  <a:lnTo>
                    <a:pt x="1020" y="175"/>
                  </a:lnTo>
                  <a:lnTo>
                    <a:pt x="1022" y="175"/>
                  </a:lnTo>
                  <a:lnTo>
                    <a:pt x="1022" y="178"/>
                  </a:lnTo>
                  <a:lnTo>
                    <a:pt x="1022" y="178"/>
                  </a:lnTo>
                  <a:lnTo>
                    <a:pt x="1022" y="180"/>
                  </a:lnTo>
                  <a:lnTo>
                    <a:pt x="1020" y="185"/>
                  </a:lnTo>
                  <a:lnTo>
                    <a:pt x="1020" y="185"/>
                  </a:lnTo>
                  <a:lnTo>
                    <a:pt x="1018" y="187"/>
                  </a:lnTo>
                  <a:lnTo>
                    <a:pt x="1015" y="189"/>
                  </a:lnTo>
                  <a:lnTo>
                    <a:pt x="1015" y="192"/>
                  </a:lnTo>
                  <a:lnTo>
                    <a:pt x="1015" y="194"/>
                  </a:lnTo>
                  <a:lnTo>
                    <a:pt x="1013" y="199"/>
                  </a:lnTo>
                  <a:lnTo>
                    <a:pt x="1013" y="201"/>
                  </a:lnTo>
                  <a:lnTo>
                    <a:pt x="1013" y="204"/>
                  </a:lnTo>
                  <a:lnTo>
                    <a:pt x="1013" y="206"/>
                  </a:lnTo>
                  <a:lnTo>
                    <a:pt x="1010" y="206"/>
                  </a:lnTo>
                  <a:lnTo>
                    <a:pt x="1010" y="206"/>
                  </a:lnTo>
                  <a:lnTo>
                    <a:pt x="1010" y="208"/>
                  </a:lnTo>
                  <a:lnTo>
                    <a:pt x="1010" y="208"/>
                  </a:lnTo>
                  <a:lnTo>
                    <a:pt x="1013" y="211"/>
                  </a:lnTo>
                  <a:lnTo>
                    <a:pt x="1013" y="211"/>
                  </a:lnTo>
                  <a:lnTo>
                    <a:pt x="1008" y="220"/>
                  </a:lnTo>
                  <a:lnTo>
                    <a:pt x="1008" y="222"/>
                  </a:lnTo>
                  <a:lnTo>
                    <a:pt x="1008" y="222"/>
                  </a:lnTo>
                  <a:lnTo>
                    <a:pt x="1010" y="225"/>
                  </a:lnTo>
                  <a:lnTo>
                    <a:pt x="1010" y="225"/>
                  </a:lnTo>
                  <a:lnTo>
                    <a:pt x="1010" y="225"/>
                  </a:lnTo>
                  <a:lnTo>
                    <a:pt x="1013" y="227"/>
                  </a:lnTo>
                  <a:lnTo>
                    <a:pt x="1013" y="230"/>
                  </a:lnTo>
                  <a:lnTo>
                    <a:pt x="1013" y="230"/>
                  </a:lnTo>
                  <a:lnTo>
                    <a:pt x="1013" y="232"/>
                  </a:lnTo>
                  <a:lnTo>
                    <a:pt x="1013" y="232"/>
                  </a:lnTo>
                  <a:lnTo>
                    <a:pt x="1015" y="234"/>
                  </a:lnTo>
                  <a:lnTo>
                    <a:pt x="1015" y="234"/>
                  </a:lnTo>
                  <a:lnTo>
                    <a:pt x="1025" y="227"/>
                  </a:lnTo>
                  <a:lnTo>
                    <a:pt x="1025" y="225"/>
                  </a:lnTo>
                  <a:lnTo>
                    <a:pt x="1034" y="222"/>
                  </a:lnTo>
                  <a:lnTo>
                    <a:pt x="1039" y="222"/>
                  </a:lnTo>
                  <a:lnTo>
                    <a:pt x="1041" y="220"/>
                  </a:lnTo>
                  <a:lnTo>
                    <a:pt x="1044" y="220"/>
                  </a:lnTo>
                  <a:lnTo>
                    <a:pt x="1046" y="220"/>
                  </a:lnTo>
                  <a:lnTo>
                    <a:pt x="1048" y="222"/>
                  </a:lnTo>
                  <a:lnTo>
                    <a:pt x="1046" y="222"/>
                  </a:lnTo>
                  <a:lnTo>
                    <a:pt x="1039" y="227"/>
                  </a:lnTo>
                  <a:lnTo>
                    <a:pt x="1034" y="230"/>
                  </a:lnTo>
                  <a:lnTo>
                    <a:pt x="1032" y="232"/>
                  </a:lnTo>
                  <a:lnTo>
                    <a:pt x="1025" y="234"/>
                  </a:lnTo>
                  <a:lnTo>
                    <a:pt x="1025" y="237"/>
                  </a:lnTo>
                  <a:lnTo>
                    <a:pt x="1025" y="237"/>
                  </a:lnTo>
                  <a:lnTo>
                    <a:pt x="1022" y="239"/>
                  </a:lnTo>
                  <a:lnTo>
                    <a:pt x="1020" y="241"/>
                  </a:lnTo>
                  <a:lnTo>
                    <a:pt x="1018" y="241"/>
                  </a:lnTo>
                  <a:lnTo>
                    <a:pt x="1015" y="246"/>
                  </a:lnTo>
                  <a:lnTo>
                    <a:pt x="1013" y="249"/>
                  </a:lnTo>
                  <a:lnTo>
                    <a:pt x="1010" y="253"/>
                  </a:lnTo>
                  <a:lnTo>
                    <a:pt x="1006" y="256"/>
                  </a:lnTo>
                  <a:lnTo>
                    <a:pt x="1006" y="258"/>
                  </a:lnTo>
                  <a:lnTo>
                    <a:pt x="1006" y="258"/>
                  </a:lnTo>
                  <a:lnTo>
                    <a:pt x="1018" y="256"/>
                  </a:lnTo>
                  <a:lnTo>
                    <a:pt x="1025" y="253"/>
                  </a:lnTo>
                  <a:lnTo>
                    <a:pt x="1034" y="251"/>
                  </a:lnTo>
                  <a:lnTo>
                    <a:pt x="1036" y="251"/>
                  </a:lnTo>
                  <a:lnTo>
                    <a:pt x="1036" y="251"/>
                  </a:lnTo>
                  <a:lnTo>
                    <a:pt x="1036" y="251"/>
                  </a:lnTo>
                  <a:lnTo>
                    <a:pt x="1036" y="251"/>
                  </a:lnTo>
                  <a:lnTo>
                    <a:pt x="1036" y="251"/>
                  </a:lnTo>
                  <a:lnTo>
                    <a:pt x="1036" y="251"/>
                  </a:lnTo>
                  <a:lnTo>
                    <a:pt x="1036" y="253"/>
                  </a:lnTo>
                  <a:lnTo>
                    <a:pt x="1036" y="253"/>
                  </a:lnTo>
                  <a:lnTo>
                    <a:pt x="1036" y="253"/>
                  </a:lnTo>
                  <a:lnTo>
                    <a:pt x="1036" y="253"/>
                  </a:lnTo>
                  <a:lnTo>
                    <a:pt x="1034" y="253"/>
                  </a:lnTo>
                  <a:lnTo>
                    <a:pt x="1027" y="256"/>
                  </a:lnTo>
                  <a:lnTo>
                    <a:pt x="1025" y="258"/>
                  </a:lnTo>
                  <a:lnTo>
                    <a:pt x="1022" y="258"/>
                  </a:lnTo>
                  <a:lnTo>
                    <a:pt x="1022" y="260"/>
                  </a:lnTo>
                  <a:lnTo>
                    <a:pt x="1015" y="260"/>
                  </a:lnTo>
                  <a:lnTo>
                    <a:pt x="1015" y="263"/>
                  </a:lnTo>
                  <a:lnTo>
                    <a:pt x="1008" y="265"/>
                  </a:lnTo>
                  <a:lnTo>
                    <a:pt x="1003" y="267"/>
                  </a:lnTo>
                  <a:lnTo>
                    <a:pt x="1003" y="270"/>
                  </a:lnTo>
                  <a:lnTo>
                    <a:pt x="1006" y="270"/>
                  </a:lnTo>
                  <a:lnTo>
                    <a:pt x="1006" y="270"/>
                  </a:lnTo>
                  <a:lnTo>
                    <a:pt x="1006" y="272"/>
                  </a:lnTo>
                  <a:lnTo>
                    <a:pt x="989" y="282"/>
                  </a:lnTo>
                  <a:lnTo>
                    <a:pt x="982" y="284"/>
                  </a:lnTo>
                  <a:lnTo>
                    <a:pt x="975" y="289"/>
                  </a:lnTo>
                  <a:lnTo>
                    <a:pt x="965" y="293"/>
                  </a:lnTo>
                  <a:lnTo>
                    <a:pt x="965" y="296"/>
                  </a:lnTo>
                  <a:lnTo>
                    <a:pt x="965" y="296"/>
                  </a:lnTo>
                  <a:lnTo>
                    <a:pt x="970" y="298"/>
                  </a:lnTo>
                  <a:lnTo>
                    <a:pt x="973" y="301"/>
                  </a:lnTo>
                  <a:lnTo>
                    <a:pt x="982" y="310"/>
                  </a:lnTo>
                  <a:lnTo>
                    <a:pt x="992" y="317"/>
                  </a:lnTo>
                  <a:lnTo>
                    <a:pt x="992" y="317"/>
                  </a:lnTo>
                  <a:lnTo>
                    <a:pt x="994" y="317"/>
                  </a:lnTo>
                  <a:lnTo>
                    <a:pt x="1003" y="320"/>
                  </a:lnTo>
                  <a:lnTo>
                    <a:pt x="1006" y="320"/>
                  </a:lnTo>
                  <a:lnTo>
                    <a:pt x="1006" y="322"/>
                  </a:lnTo>
                  <a:lnTo>
                    <a:pt x="1003" y="322"/>
                  </a:lnTo>
                  <a:lnTo>
                    <a:pt x="1001" y="324"/>
                  </a:lnTo>
                  <a:lnTo>
                    <a:pt x="1001" y="324"/>
                  </a:lnTo>
                  <a:lnTo>
                    <a:pt x="1001" y="324"/>
                  </a:lnTo>
                  <a:lnTo>
                    <a:pt x="1003" y="324"/>
                  </a:lnTo>
                  <a:lnTo>
                    <a:pt x="1003" y="327"/>
                  </a:lnTo>
                  <a:lnTo>
                    <a:pt x="1003" y="327"/>
                  </a:lnTo>
                  <a:lnTo>
                    <a:pt x="1006" y="329"/>
                  </a:lnTo>
                  <a:lnTo>
                    <a:pt x="1006" y="331"/>
                  </a:lnTo>
                  <a:lnTo>
                    <a:pt x="1006" y="334"/>
                  </a:lnTo>
                  <a:lnTo>
                    <a:pt x="1006" y="336"/>
                  </a:lnTo>
                  <a:lnTo>
                    <a:pt x="1008" y="336"/>
                  </a:lnTo>
                  <a:lnTo>
                    <a:pt x="1008" y="336"/>
                  </a:lnTo>
                  <a:lnTo>
                    <a:pt x="1008" y="336"/>
                  </a:lnTo>
                  <a:lnTo>
                    <a:pt x="1008" y="338"/>
                  </a:lnTo>
                  <a:lnTo>
                    <a:pt x="1010" y="338"/>
                  </a:lnTo>
                  <a:lnTo>
                    <a:pt x="1010" y="338"/>
                  </a:lnTo>
                  <a:lnTo>
                    <a:pt x="1013" y="338"/>
                  </a:lnTo>
                  <a:lnTo>
                    <a:pt x="1022" y="341"/>
                  </a:lnTo>
                  <a:lnTo>
                    <a:pt x="1027" y="338"/>
                  </a:lnTo>
                  <a:lnTo>
                    <a:pt x="1029" y="336"/>
                  </a:lnTo>
                  <a:lnTo>
                    <a:pt x="1039" y="331"/>
                  </a:lnTo>
                  <a:lnTo>
                    <a:pt x="1036" y="336"/>
                  </a:lnTo>
                  <a:lnTo>
                    <a:pt x="1036" y="338"/>
                  </a:lnTo>
                  <a:lnTo>
                    <a:pt x="1034" y="338"/>
                  </a:lnTo>
                  <a:lnTo>
                    <a:pt x="1027" y="343"/>
                  </a:lnTo>
                  <a:lnTo>
                    <a:pt x="1027" y="346"/>
                  </a:lnTo>
                  <a:lnTo>
                    <a:pt x="1027" y="346"/>
                  </a:lnTo>
                  <a:lnTo>
                    <a:pt x="1027" y="346"/>
                  </a:lnTo>
                  <a:lnTo>
                    <a:pt x="1029" y="346"/>
                  </a:lnTo>
                  <a:lnTo>
                    <a:pt x="1029" y="346"/>
                  </a:lnTo>
                  <a:lnTo>
                    <a:pt x="1013" y="343"/>
                  </a:lnTo>
                  <a:lnTo>
                    <a:pt x="1013" y="346"/>
                  </a:lnTo>
                  <a:lnTo>
                    <a:pt x="1013" y="348"/>
                  </a:lnTo>
                  <a:lnTo>
                    <a:pt x="1010" y="350"/>
                  </a:lnTo>
                  <a:lnTo>
                    <a:pt x="1008" y="348"/>
                  </a:lnTo>
                  <a:lnTo>
                    <a:pt x="1008" y="348"/>
                  </a:lnTo>
                  <a:lnTo>
                    <a:pt x="1008" y="348"/>
                  </a:lnTo>
                  <a:lnTo>
                    <a:pt x="1008" y="348"/>
                  </a:lnTo>
                  <a:lnTo>
                    <a:pt x="1010" y="348"/>
                  </a:lnTo>
                  <a:lnTo>
                    <a:pt x="1010" y="348"/>
                  </a:lnTo>
                  <a:lnTo>
                    <a:pt x="1010" y="348"/>
                  </a:lnTo>
                  <a:lnTo>
                    <a:pt x="1010" y="348"/>
                  </a:lnTo>
                  <a:lnTo>
                    <a:pt x="1010" y="348"/>
                  </a:lnTo>
                  <a:lnTo>
                    <a:pt x="1008" y="346"/>
                  </a:lnTo>
                  <a:lnTo>
                    <a:pt x="1008" y="343"/>
                  </a:lnTo>
                  <a:lnTo>
                    <a:pt x="1008" y="341"/>
                  </a:lnTo>
                  <a:lnTo>
                    <a:pt x="1006" y="343"/>
                  </a:lnTo>
                  <a:lnTo>
                    <a:pt x="1003" y="341"/>
                  </a:lnTo>
                  <a:lnTo>
                    <a:pt x="1001" y="341"/>
                  </a:lnTo>
                  <a:lnTo>
                    <a:pt x="1001" y="338"/>
                  </a:lnTo>
                  <a:lnTo>
                    <a:pt x="1001" y="338"/>
                  </a:lnTo>
                  <a:lnTo>
                    <a:pt x="1001" y="338"/>
                  </a:lnTo>
                  <a:lnTo>
                    <a:pt x="1001" y="338"/>
                  </a:lnTo>
                  <a:lnTo>
                    <a:pt x="1001" y="336"/>
                  </a:lnTo>
                  <a:lnTo>
                    <a:pt x="999" y="331"/>
                  </a:lnTo>
                  <a:lnTo>
                    <a:pt x="996" y="331"/>
                  </a:lnTo>
                  <a:lnTo>
                    <a:pt x="994" y="329"/>
                  </a:lnTo>
                  <a:lnTo>
                    <a:pt x="984" y="322"/>
                  </a:lnTo>
                  <a:lnTo>
                    <a:pt x="975" y="315"/>
                  </a:lnTo>
                  <a:lnTo>
                    <a:pt x="968" y="310"/>
                  </a:lnTo>
                  <a:lnTo>
                    <a:pt x="958" y="303"/>
                  </a:lnTo>
                  <a:lnTo>
                    <a:pt x="954" y="303"/>
                  </a:lnTo>
                  <a:lnTo>
                    <a:pt x="947" y="305"/>
                  </a:lnTo>
                  <a:lnTo>
                    <a:pt x="935" y="308"/>
                  </a:lnTo>
                  <a:lnTo>
                    <a:pt x="928" y="305"/>
                  </a:lnTo>
                  <a:lnTo>
                    <a:pt x="925" y="303"/>
                  </a:lnTo>
                  <a:lnTo>
                    <a:pt x="916" y="308"/>
                  </a:lnTo>
                  <a:lnTo>
                    <a:pt x="916" y="308"/>
                  </a:lnTo>
                  <a:lnTo>
                    <a:pt x="916" y="308"/>
                  </a:lnTo>
                  <a:lnTo>
                    <a:pt x="916" y="308"/>
                  </a:lnTo>
                  <a:lnTo>
                    <a:pt x="916" y="310"/>
                  </a:lnTo>
                  <a:lnTo>
                    <a:pt x="916" y="310"/>
                  </a:lnTo>
                  <a:lnTo>
                    <a:pt x="916" y="310"/>
                  </a:lnTo>
                  <a:lnTo>
                    <a:pt x="916" y="310"/>
                  </a:lnTo>
                  <a:lnTo>
                    <a:pt x="916" y="312"/>
                  </a:lnTo>
                  <a:lnTo>
                    <a:pt x="916" y="312"/>
                  </a:lnTo>
                  <a:lnTo>
                    <a:pt x="916" y="312"/>
                  </a:lnTo>
                  <a:lnTo>
                    <a:pt x="916" y="315"/>
                  </a:lnTo>
                  <a:lnTo>
                    <a:pt x="916" y="315"/>
                  </a:lnTo>
                  <a:lnTo>
                    <a:pt x="916" y="315"/>
                  </a:lnTo>
                  <a:lnTo>
                    <a:pt x="916" y="315"/>
                  </a:lnTo>
                  <a:lnTo>
                    <a:pt x="916" y="317"/>
                  </a:lnTo>
                  <a:lnTo>
                    <a:pt x="916" y="317"/>
                  </a:lnTo>
                  <a:lnTo>
                    <a:pt x="916" y="317"/>
                  </a:lnTo>
                  <a:lnTo>
                    <a:pt x="916" y="322"/>
                  </a:lnTo>
                  <a:lnTo>
                    <a:pt x="916" y="322"/>
                  </a:lnTo>
                  <a:lnTo>
                    <a:pt x="918" y="324"/>
                  </a:lnTo>
                  <a:lnTo>
                    <a:pt x="918" y="327"/>
                  </a:lnTo>
                  <a:lnTo>
                    <a:pt x="918" y="327"/>
                  </a:lnTo>
                  <a:lnTo>
                    <a:pt x="921" y="329"/>
                  </a:lnTo>
                  <a:lnTo>
                    <a:pt x="921" y="329"/>
                  </a:lnTo>
                  <a:lnTo>
                    <a:pt x="921" y="329"/>
                  </a:lnTo>
                  <a:lnTo>
                    <a:pt x="921" y="329"/>
                  </a:lnTo>
                  <a:lnTo>
                    <a:pt x="921" y="331"/>
                  </a:lnTo>
                  <a:lnTo>
                    <a:pt x="921" y="331"/>
                  </a:lnTo>
                  <a:lnTo>
                    <a:pt x="923" y="334"/>
                  </a:lnTo>
                  <a:lnTo>
                    <a:pt x="930" y="334"/>
                  </a:lnTo>
                  <a:lnTo>
                    <a:pt x="932" y="334"/>
                  </a:lnTo>
                  <a:lnTo>
                    <a:pt x="939" y="334"/>
                  </a:lnTo>
                  <a:lnTo>
                    <a:pt x="942" y="336"/>
                  </a:lnTo>
                  <a:lnTo>
                    <a:pt x="944" y="336"/>
                  </a:lnTo>
                  <a:lnTo>
                    <a:pt x="944" y="338"/>
                  </a:lnTo>
                  <a:lnTo>
                    <a:pt x="944" y="338"/>
                  </a:lnTo>
                  <a:lnTo>
                    <a:pt x="942" y="338"/>
                  </a:lnTo>
                  <a:lnTo>
                    <a:pt x="939" y="336"/>
                  </a:lnTo>
                  <a:lnTo>
                    <a:pt x="932" y="336"/>
                  </a:lnTo>
                  <a:lnTo>
                    <a:pt x="932" y="336"/>
                  </a:lnTo>
                  <a:lnTo>
                    <a:pt x="925" y="336"/>
                  </a:lnTo>
                  <a:lnTo>
                    <a:pt x="925" y="336"/>
                  </a:lnTo>
                  <a:lnTo>
                    <a:pt x="925" y="338"/>
                  </a:lnTo>
                  <a:lnTo>
                    <a:pt x="925" y="338"/>
                  </a:lnTo>
                  <a:lnTo>
                    <a:pt x="925" y="341"/>
                  </a:lnTo>
                  <a:lnTo>
                    <a:pt x="925" y="341"/>
                  </a:lnTo>
                  <a:lnTo>
                    <a:pt x="925" y="343"/>
                  </a:lnTo>
                  <a:lnTo>
                    <a:pt x="925" y="343"/>
                  </a:lnTo>
                  <a:lnTo>
                    <a:pt x="925" y="346"/>
                  </a:lnTo>
                  <a:lnTo>
                    <a:pt x="925" y="346"/>
                  </a:lnTo>
                  <a:lnTo>
                    <a:pt x="928" y="348"/>
                  </a:lnTo>
                  <a:lnTo>
                    <a:pt x="928" y="348"/>
                  </a:lnTo>
                  <a:lnTo>
                    <a:pt x="928" y="348"/>
                  </a:lnTo>
                  <a:lnTo>
                    <a:pt x="928" y="348"/>
                  </a:lnTo>
                  <a:lnTo>
                    <a:pt x="925" y="348"/>
                  </a:lnTo>
                  <a:lnTo>
                    <a:pt x="925" y="350"/>
                  </a:lnTo>
                  <a:lnTo>
                    <a:pt x="928" y="353"/>
                  </a:lnTo>
                  <a:lnTo>
                    <a:pt x="928" y="353"/>
                  </a:lnTo>
                  <a:lnTo>
                    <a:pt x="928" y="353"/>
                  </a:lnTo>
                  <a:lnTo>
                    <a:pt x="928" y="355"/>
                  </a:lnTo>
                  <a:lnTo>
                    <a:pt x="928" y="355"/>
                  </a:lnTo>
                  <a:lnTo>
                    <a:pt x="932" y="355"/>
                  </a:lnTo>
                  <a:lnTo>
                    <a:pt x="939" y="357"/>
                  </a:lnTo>
                  <a:lnTo>
                    <a:pt x="942" y="355"/>
                  </a:lnTo>
                  <a:lnTo>
                    <a:pt x="949" y="357"/>
                  </a:lnTo>
                  <a:lnTo>
                    <a:pt x="951" y="360"/>
                  </a:lnTo>
                  <a:lnTo>
                    <a:pt x="956" y="362"/>
                  </a:lnTo>
                  <a:lnTo>
                    <a:pt x="956" y="362"/>
                  </a:lnTo>
                  <a:lnTo>
                    <a:pt x="956" y="365"/>
                  </a:lnTo>
                  <a:lnTo>
                    <a:pt x="956" y="365"/>
                  </a:lnTo>
                  <a:lnTo>
                    <a:pt x="956" y="365"/>
                  </a:lnTo>
                  <a:lnTo>
                    <a:pt x="956" y="367"/>
                  </a:lnTo>
                  <a:lnTo>
                    <a:pt x="958" y="367"/>
                  </a:lnTo>
                  <a:lnTo>
                    <a:pt x="958" y="367"/>
                  </a:lnTo>
                  <a:lnTo>
                    <a:pt x="958" y="367"/>
                  </a:lnTo>
                  <a:lnTo>
                    <a:pt x="958" y="367"/>
                  </a:lnTo>
                  <a:lnTo>
                    <a:pt x="958" y="369"/>
                  </a:lnTo>
                  <a:lnTo>
                    <a:pt x="958" y="369"/>
                  </a:lnTo>
                  <a:lnTo>
                    <a:pt x="958" y="369"/>
                  </a:lnTo>
                  <a:lnTo>
                    <a:pt x="961" y="372"/>
                  </a:lnTo>
                  <a:lnTo>
                    <a:pt x="961" y="372"/>
                  </a:lnTo>
                  <a:lnTo>
                    <a:pt x="965" y="374"/>
                  </a:lnTo>
                  <a:lnTo>
                    <a:pt x="965" y="374"/>
                  </a:lnTo>
                  <a:lnTo>
                    <a:pt x="968" y="376"/>
                  </a:lnTo>
                  <a:lnTo>
                    <a:pt x="968" y="376"/>
                  </a:lnTo>
                  <a:lnTo>
                    <a:pt x="968" y="376"/>
                  </a:lnTo>
                  <a:lnTo>
                    <a:pt x="970" y="379"/>
                  </a:lnTo>
                  <a:lnTo>
                    <a:pt x="970" y="379"/>
                  </a:lnTo>
                  <a:lnTo>
                    <a:pt x="970" y="379"/>
                  </a:lnTo>
                  <a:lnTo>
                    <a:pt x="970" y="379"/>
                  </a:lnTo>
                  <a:lnTo>
                    <a:pt x="970" y="379"/>
                  </a:lnTo>
                  <a:lnTo>
                    <a:pt x="970" y="381"/>
                  </a:lnTo>
                  <a:lnTo>
                    <a:pt x="970" y="383"/>
                  </a:lnTo>
                  <a:lnTo>
                    <a:pt x="973" y="383"/>
                  </a:lnTo>
                  <a:lnTo>
                    <a:pt x="973" y="383"/>
                  </a:lnTo>
                  <a:lnTo>
                    <a:pt x="973" y="383"/>
                  </a:lnTo>
                  <a:lnTo>
                    <a:pt x="973" y="386"/>
                  </a:lnTo>
                  <a:lnTo>
                    <a:pt x="973" y="386"/>
                  </a:lnTo>
                  <a:lnTo>
                    <a:pt x="973" y="386"/>
                  </a:lnTo>
                  <a:lnTo>
                    <a:pt x="973" y="388"/>
                  </a:lnTo>
                  <a:lnTo>
                    <a:pt x="975" y="388"/>
                  </a:lnTo>
                  <a:lnTo>
                    <a:pt x="975" y="388"/>
                  </a:lnTo>
                  <a:lnTo>
                    <a:pt x="975" y="391"/>
                  </a:lnTo>
                  <a:lnTo>
                    <a:pt x="975" y="391"/>
                  </a:lnTo>
                  <a:lnTo>
                    <a:pt x="975" y="391"/>
                  </a:lnTo>
                  <a:lnTo>
                    <a:pt x="977" y="393"/>
                  </a:lnTo>
                  <a:lnTo>
                    <a:pt x="977" y="393"/>
                  </a:lnTo>
                  <a:lnTo>
                    <a:pt x="977" y="395"/>
                  </a:lnTo>
                  <a:lnTo>
                    <a:pt x="980" y="395"/>
                  </a:lnTo>
                  <a:lnTo>
                    <a:pt x="980" y="393"/>
                  </a:lnTo>
                  <a:lnTo>
                    <a:pt x="982" y="391"/>
                  </a:lnTo>
                  <a:lnTo>
                    <a:pt x="982" y="391"/>
                  </a:lnTo>
                  <a:lnTo>
                    <a:pt x="984" y="393"/>
                  </a:lnTo>
                  <a:lnTo>
                    <a:pt x="982" y="393"/>
                  </a:lnTo>
                  <a:lnTo>
                    <a:pt x="982" y="395"/>
                  </a:lnTo>
                  <a:lnTo>
                    <a:pt x="982" y="395"/>
                  </a:lnTo>
                  <a:lnTo>
                    <a:pt x="982" y="395"/>
                  </a:lnTo>
                  <a:lnTo>
                    <a:pt x="984" y="395"/>
                  </a:lnTo>
                  <a:lnTo>
                    <a:pt x="984" y="395"/>
                  </a:lnTo>
                  <a:lnTo>
                    <a:pt x="984" y="395"/>
                  </a:lnTo>
                  <a:lnTo>
                    <a:pt x="984" y="398"/>
                  </a:lnTo>
                  <a:lnTo>
                    <a:pt x="984" y="398"/>
                  </a:lnTo>
                  <a:lnTo>
                    <a:pt x="984" y="398"/>
                  </a:lnTo>
                  <a:lnTo>
                    <a:pt x="984" y="398"/>
                  </a:lnTo>
                  <a:lnTo>
                    <a:pt x="984" y="398"/>
                  </a:lnTo>
                  <a:lnTo>
                    <a:pt x="987" y="398"/>
                  </a:lnTo>
                  <a:lnTo>
                    <a:pt x="989" y="400"/>
                  </a:lnTo>
                  <a:lnTo>
                    <a:pt x="989" y="400"/>
                  </a:lnTo>
                  <a:lnTo>
                    <a:pt x="989" y="400"/>
                  </a:lnTo>
                  <a:lnTo>
                    <a:pt x="989" y="402"/>
                  </a:lnTo>
                  <a:lnTo>
                    <a:pt x="992" y="402"/>
                  </a:lnTo>
                  <a:lnTo>
                    <a:pt x="994" y="402"/>
                  </a:lnTo>
                  <a:lnTo>
                    <a:pt x="994" y="402"/>
                  </a:lnTo>
                  <a:lnTo>
                    <a:pt x="996" y="400"/>
                  </a:lnTo>
                  <a:lnTo>
                    <a:pt x="996" y="402"/>
                  </a:lnTo>
                  <a:lnTo>
                    <a:pt x="996" y="402"/>
                  </a:lnTo>
                  <a:lnTo>
                    <a:pt x="996" y="405"/>
                  </a:lnTo>
                  <a:lnTo>
                    <a:pt x="987" y="405"/>
                  </a:lnTo>
                  <a:lnTo>
                    <a:pt x="987" y="405"/>
                  </a:lnTo>
                  <a:lnTo>
                    <a:pt x="987" y="405"/>
                  </a:lnTo>
                  <a:lnTo>
                    <a:pt x="984" y="405"/>
                  </a:lnTo>
                  <a:lnTo>
                    <a:pt x="984" y="402"/>
                  </a:lnTo>
                  <a:lnTo>
                    <a:pt x="984" y="402"/>
                  </a:lnTo>
                  <a:lnTo>
                    <a:pt x="984" y="402"/>
                  </a:lnTo>
                  <a:lnTo>
                    <a:pt x="984" y="402"/>
                  </a:lnTo>
                  <a:lnTo>
                    <a:pt x="984" y="402"/>
                  </a:lnTo>
                  <a:lnTo>
                    <a:pt x="984" y="402"/>
                  </a:lnTo>
                  <a:lnTo>
                    <a:pt x="984" y="400"/>
                  </a:lnTo>
                  <a:lnTo>
                    <a:pt x="984" y="400"/>
                  </a:lnTo>
                  <a:lnTo>
                    <a:pt x="984" y="400"/>
                  </a:lnTo>
                  <a:lnTo>
                    <a:pt x="982" y="398"/>
                  </a:lnTo>
                  <a:lnTo>
                    <a:pt x="977" y="400"/>
                  </a:lnTo>
                  <a:lnTo>
                    <a:pt x="975" y="398"/>
                  </a:lnTo>
                  <a:lnTo>
                    <a:pt x="975" y="398"/>
                  </a:lnTo>
                  <a:lnTo>
                    <a:pt x="973" y="402"/>
                  </a:lnTo>
                  <a:lnTo>
                    <a:pt x="973" y="405"/>
                  </a:lnTo>
                  <a:lnTo>
                    <a:pt x="973" y="405"/>
                  </a:lnTo>
                  <a:lnTo>
                    <a:pt x="973" y="405"/>
                  </a:lnTo>
                  <a:lnTo>
                    <a:pt x="973" y="407"/>
                  </a:lnTo>
                  <a:lnTo>
                    <a:pt x="973" y="409"/>
                  </a:lnTo>
                  <a:lnTo>
                    <a:pt x="977" y="409"/>
                  </a:lnTo>
                  <a:lnTo>
                    <a:pt x="984" y="414"/>
                  </a:lnTo>
                  <a:lnTo>
                    <a:pt x="989" y="412"/>
                  </a:lnTo>
                  <a:lnTo>
                    <a:pt x="994" y="414"/>
                  </a:lnTo>
                  <a:lnTo>
                    <a:pt x="1001" y="412"/>
                  </a:lnTo>
                  <a:lnTo>
                    <a:pt x="1006" y="409"/>
                  </a:lnTo>
                  <a:lnTo>
                    <a:pt x="1013" y="412"/>
                  </a:lnTo>
                  <a:lnTo>
                    <a:pt x="1015" y="412"/>
                  </a:lnTo>
                  <a:lnTo>
                    <a:pt x="1015" y="412"/>
                  </a:lnTo>
                  <a:lnTo>
                    <a:pt x="1022" y="407"/>
                  </a:lnTo>
                  <a:lnTo>
                    <a:pt x="1022" y="407"/>
                  </a:lnTo>
                  <a:lnTo>
                    <a:pt x="1022" y="405"/>
                  </a:lnTo>
                  <a:lnTo>
                    <a:pt x="1022" y="402"/>
                  </a:lnTo>
                  <a:lnTo>
                    <a:pt x="1022" y="402"/>
                  </a:lnTo>
                  <a:lnTo>
                    <a:pt x="1022" y="402"/>
                  </a:lnTo>
                  <a:lnTo>
                    <a:pt x="1022" y="400"/>
                  </a:lnTo>
                  <a:lnTo>
                    <a:pt x="1022" y="398"/>
                  </a:lnTo>
                  <a:lnTo>
                    <a:pt x="1027" y="393"/>
                  </a:lnTo>
                  <a:lnTo>
                    <a:pt x="1027" y="393"/>
                  </a:lnTo>
                  <a:lnTo>
                    <a:pt x="1027" y="393"/>
                  </a:lnTo>
                  <a:lnTo>
                    <a:pt x="1029" y="393"/>
                  </a:lnTo>
                  <a:lnTo>
                    <a:pt x="1029" y="393"/>
                  </a:lnTo>
                  <a:lnTo>
                    <a:pt x="1027" y="398"/>
                  </a:lnTo>
                  <a:lnTo>
                    <a:pt x="1027" y="400"/>
                  </a:lnTo>
                  <a:lnTo>
                    <a:pt x="1027" y="400"/>
                  </a:lnTo>
                  <a:lnTo>
                    <a:pt x="1027" y="400"/>
                  </a:lnTo>
                  <a:lnTo>
                    <a:pt x="1027" y="400"/>
                  </a:lnTo>
                  <a:lnTo>
                    <a:pt x="1027" y="402"/>
                  </a:lnTo>
                  <a:lnTo>
                    <a:pt x="1027" y="405"/>
                  </a:lnTo>
                  <a:lnTo>
                    <a:pt x="1027" y="407"/>
                  </a:lnTo>
                  <a:lnTo>
                    <a:pt x="1029" y="407"/>
                  </a:lnTo>
                  <a:lnTo>
                    <a:pt x="1032" y="407"/>
                  </a:lnTo>
                  <a:lnTo>
                    <a:pt x="1032" y="409"/>
                  </a:lnTo>
                  <a:lnTo>
                    <a:pt x="1032" y="409"/>
                  </a:lnTo>
                  <a:lnTo>
                    <a:pt x="1029" y="409"/>
                  </a:lnTo>
                  <a:lnTo>
                    <a:pt x="1032" y="412"/>
                  </a:lnTo>
                  <a:lnTo>
                    <a:pt x="1029" y="412"/>
                  </a:lnTo>
                  <a:lnTo>
                    <a:pt x="1029" y="412"/>
                  </a:lnTo>
                  <a:lnTo>
                    <a:pt x="1029" y="412"/>
                  </a:lnTo>
                  <a:lnTo>
                    <a:pt x="1029" y="409"/>
                  </a:lnTo>
                  <a:lnTo>
                    <a:pt x="1025" y="412"/>
                  </a:lnTo>
                  <a:lnTo>
                    <a:pt x="1020" y="414"/>
                  </a:lnTo>
                  <a:lnTo>
                    <a:pt x="1020" y="417"/>
                  </a:lnTo>
                  <a:lnTo>
                    <a:pt x="1020" y="417"/>
                  </a:lnTo>
                  <a:lnTo>
                    <a:pt x="1015" y="417"/>
                  </a:lnTo>
                  <a:lnTo>
                    <a:pt x="1008" y="417"/>
                  </a:lnTo>
                  <a:lnTo>
                    <a:pt x="1006" y="419"/>
                  </a:lnTo>
                  <a:lnTo>
                    <a:pt x="1003" y="419"/>
                  </a:lnTo>
                  <a:lnTo>
                    <a:pt x="1006" y="419"/>
                  </a:lnTo>
                  <a:lnTo>
                    <a:pt x="1006" y="421"/>
                  </a:lnTo>
                  <a:lnTo>
                    <a:pt x="1006" y="421"/>
                  </a:lnTo>
                  <a:lnTo>
                    <a:pt x="1006" y="421"/>
                  </a:lnTo>
                  <a:lnTo>
                    <a:pt x="1008" y="421"/>
                  </a:lnTo>
                  <a:lnTo>
                    <a:pt x="1008" y="421"/>
                  </a:lnTo>
                  <a:lnTo>
                    <a:pt x="1010" y="424"/>
                  </a:lnTo>
                  <a:lnTo>
                    <a:pt x="1010" y="424"/>
                  </a:lnTo>
                  <a:lnTo>
                    <a:pt x="1013" y="424"/>
                  </a:lnTo>
                  <a:lnTo>
                    <a:pt x="1013" y="424"/>
                  </a:lnTo>
                  <a:lnTo>
                    <a:pt x="1015" y="426"/>
                  </a:lnTo>
                  <a:lnTo>
                    <a:pt x="1015" y="426"/>
                  </a:lnTo>
                  <a:lnTo>
                    <a:pt x="1022" y="421"/>
                  </a:lnTo>
                  <a:lnTo>
                    <a:pt x="1025" y="421"/>
                  </a:lnTo>
                  <a:lnTo>
                    <a:pt x="1025" y="424"/>
                  </a:lnTo>
                  <a:lnTo>
                    <a:pt x="1025" y="424"/>
                  </a:lnTo>
                  <a:lnTo>
                    <a:pt x="1020" y="424"/>
                  </a:lnTo>
                  <a:lnTo>
                    <a:pt x="1020" y="426"/>
                  </a:lnTo>
                  <a:lnTo>
                    <a:pt x="1020" y="426"/>
                  </a:lnTo>
                  <a:lnTo>
                    <a:pt x="1020" y="428"/>
                  </a:lnTo>
                  <a:lnTo>
                    <a:pt x="1022" y="431"/>
                  </a:lnTo>
                  <a:lnTo>
                    <a:pt x="1029" y="436"/>
                  </a:lnTo>
                  <a:lnTo>
                    <a:pt x="1029" y="436"/>
                  </a:lnTo>
                  <a:lnTo>
                    <a:pt x="1029" y="436"/>
                  </a:lnTo>
                  <a:lnTo>
                    <a:pt x="1029" y="436"/>
                  </a:lnTo>
                  <a:lnTo>
                    <a:pt x="1029" y="436"/>
                  </a:lnTo>
                  <a:lnTo>
                    <a:pt x="1027" y="438"/>
                  </a:lnTo>
                  <a:lnTo>
                    <a:pt x="1027" y="438"/>
                  </a:lnTo>
                  <a:lnTo>
                    <a:pt x="1025" y="438"/>
                  </a:lnTo>
                  <a:lnTo>
                    <a:pt x="1025" y="436"/>
                  </a:lnTo>
                  <a:lnTo>
                    <a:pt x="1022" y="436"/>
                  </a:lnTo>
                  <a:lnTo>
                    <a:pt x="1022" y="436"/>
                  </a:lnTo>
                  <a:lnTo>
                    <a:pt x="1022" y="436"/>
                  </a:lnTo>
                  <a:lnTo>
                    <a:pt x="1020" y="433"/>
                  </a:lnTo>
                  <a:lnTo>
                    <a:pt x="1020" y="433"/>
                  </a:lnTo>
                  <a:lnTo>
                    <a:pt x="1020" y="433"/>
                  </a:lnTo>
                  <a:lnTo>
                    <a:pt x="1020" y="433"/>
                  </a:lnTo>
                  <a:lnTo>
                    <a:pt x="1020" y="433"/>
                  </a:lnTo>
                  <a:lnTo>
                    <a:pt x="1020" y="431"/>
                  </a:lnTo>
                  <a:lnTo>
                    <a:pt x="1018" y="431"/>
                  </a:lnTo>
                  <a:lnTo>
                    <a:pt x="1018" y="431"/>
                  </a:lnTo>
                  <a:lnTo>
                    <a:pt x="1015" y="428"/>
                  </a:lnTo>
                  <a:lnTo>
                    <a:pt x="1008" y="428"/>
                  </a:lnTo>
                  <a:lnTo>
                    <a:pt x="1006" y="426"/>
                  </a:lnTo>
                  <a:lnTo>
                    <a:pt x="1006" y="426"/>
                  </a:lnTo>
                  <a:lnTo>
                    <a:pt x="1001" y="424"/>
                  </a:lnTo>
                  <a:lnTo>
                    <a:pt x="996" y="421"/>
                  </a:lnTo>
                  <a:lnTo>
                    <a:pt x="977" y="424"/>
                  </a:lnTo>
                  <a:lnTo>
                    <a:pt x="970" y="419"/>
                  </a:lnTo>
                  <a:lnTo>
                    <a:pt x="968" y="421"/>
                  </a:lnTo>
                  <a:lnTo>
                    <a:pt x="968" y="421"/>
                  </a:lnTo>
                  <a:lnTo>
                    <a:pt x="968" y="421"/>
                  </a:lnTo>
                  <a:lnTo>
                    <a:pt x="965" y="424"/>
                  </a:lnTo>
                  <a:lnTo>
                    <a:pt x="963" y="426"/>
                  </a:lnTo>
                  <a:lnTo>
                    <a:pt x="961" y="431"/>
                  </a:lnTo>
                  <a:lnTo>
                    <a:pt x="956" y="431"/>
                  </a:lnTo>
                  <a:lnTo>
                    <a:pt x="947" y="436"/>
                  </a:lnTo>
                  <a:lnTo>
                    <a:pt x="947" y="436"/>
                  </a:lnTo>
                  <a:lnTo>
                    <a:pt x="947" y="436"/>
                  </a:lnTo>
                  <a:lnTo>
                    <a:pt x="947" y="436"/>
                  </a:lnTo>
                  <a:lnTo>
                    <a:pt x="942" y="445"/>
                  </a:lnTo>
                  <a:lnTo>
                    <a:pt x="942" y="445"/>
                  </a:lnTo>
                  <a:lnTo>
                    <a:pt x="942" y="447"/>
                  </a:lnTo>
                  <a:lnTo>
                    <a:pt x="942" y="450"/>
                  </a:lnTo>
                  <a:lnTo>
                    <a:pt x="939" y="454"/>
                  </a:lnTo>
                  <a:lnTo>
                    <a:pt x="942" y="457"/>
                  </a:lnTo>
                  <a:lnTo>
                    <a:pt x="942" y="457"/>
                  </a:lnTo>
                  <a:lnTo>
                    <a:pt x="942" y="457"/>
                  </a:lnTo>
                  <a:lnTo>
                    <a:pt x="944" y="454"/>
                  </a:lnTo>
                  <a:lnTo>
                    <a:pt x="947" y="457"/>
                  </a:lnTo>
                  <a:lnTo>
                    <a:pt x="947" y="457"/>
                  </a:lnTo>
                  <a:lnTo>
                    <a:pt x="947" y="457"/>
                  </a:lnTo>
                  <a:lnTo>
                    <a:pt x="947" y="457"/>
                  </a:lnTo>
                  <a:lnTo>
                    <a:pt x="942" y="459"/>
                  </a:lnTo>
                  <a:lnTo>
                    <a:pt x="937" y="469"/>
                  </a:lnTo>
                  <a:lnTo>
                    <a:pt x="937" y="469"/>
                  </a:lnTo>
                  <a:lnTo>
                    <a:pt x="937" y="471"/>
                  </a:lnTo>
                  <a:lnTo>
                    <a:pt x="937" y="473"/>
                  </a:lnTo>
                  <a:lnTo>
                    <a:pt x="937" y="476"/>
                  </a:lnTo>
                  <a:lnTo>
                    <a:pt x="937" y="476"/>
                  </a:lnTo>
                  <a:lnTo>
                    <a:pt x="939" y="478"/>
                  </a:lnTo>
                  <a:lnTo>
                    <a:pt x="939" y="481"/>
                  </a:lnTo>
                  <a:lnTo>
                    <a:pt x="939" y="483"/>
                  </a:lnTo>
                  <a:lnTo>
                    <a:pt x="939" y="483"/>
                  </a:lnTo>
                  <a:lnTo>
                    <a:pt x="939" y="483"/>
                  </a:lnTo>
                  <a:lnTo>
                    <a:pt x="939" y="485"/>
                  </a:lnTo>
                  <a:lnTo>
                    <a:pt x="939" y="488"/>
                  </a:lnTo>
                  <a:lnTo>
                    <a:pt x="942" y="488"/>
                  </a:lnTo>
                  <a:lnTo>
                    <a:pt x="942" y="488"/>
                  </a:lnTo>
                  <a:lnTo>
                    <a:pt x="944" y="488"/>
                  </a:lnTo>
                  <a:lnTo>
                    <a:pt x="944" y="485"/>
                  </a:lnTo>
                  <a:lnTo>
                    <a:pt x="947" y="488"/>
                  </a:lnTo>
                  <a:lnTo>
                    <a:pt x="949" y="488"/>
                  </a:lnTo>
                  <a:lnTo>
                    <a:pt x="949" y="488"/>
                  </a:lnTo>
                  <a:lnTo>
                    <a:pt x="942" y="490"/>
                  </a:lnTo>
                  <a:lnTo>
                    <a:pt x="942" y="492"/>
                  </a:lnTo>
                  <a:lnTo>
                    <a:pt x="942" y="495"/>
                  </a:lnTo>
                  <a:lnTo>
                    <a:pt x="942" y="495"/>
                  </a:lnTo>
                  <a:lnTo>
                    <a:pt x="942" y="495"/>
                  </a:lnTo>
                  <a:lnTo>
                    <a:pt x="956" y="495"/>
                  </a:lnTo>
                  <a:lnTo>
                    <a:pt x="958" y="492"/>
                  </a:lnTo>
                  <a:lnTo>
                    <a:pt x="958" y="488"/>
                  </a:lnTo>
                  <a:lnTo>
                    <a:pt x="958" y="485"/>
                  </a:lnTo>
                  <a:lnTo>
                    <a:pt x="961" y="485"/>
                  </a:lnTo>
                  <a:lnTo>
                    <a:pt x="961" y="485"/>
                  </a:lnTo>
                  <a:lnTo>
                    <a:pt x="961" y="485"/>
                  </a:lnTo>
                  <a:lnTo>
                    <a:pt x="963" y="485"/>
                  </a:lnTo>
                  <a:lnTo>
                    <a:pt x="963" y="485"/>
                  </a:lnTo>
                  <a:lnTo>
                    <a:pt x="965" y="485"/>
                  </a:lnTo>
                  <a:lnTo>
                    <a:pt x="965" y="481"/>
                  </a:lnTo>
                  <a:lnTo>
                    <a:pt x="968" y="481"/>
                  </a:lnTo>
                  <a:lnTo>
                    <a:pt x="968" y="478"/>
                  </a:lnTo>
                  <a:lnTo>
                    <a:pt x="968" y="478"/>
                  </a:lnTo>
                  <a:lnTo>
                    <a:pt x="965" y="476"/>
                  </a:lnTo>
                  <a:lnTo>
                    <a:pt x="965" y="476"/>
                  </a:lnTo>
                  <a:lnTo>
                    <a:pt x="965" y="476"/>
                  </a:lnTo>
                  <a:lnTo>
                    <a:pt x="968" y="473"/>
                  </a:lnTo>
                  <a:lnTo>
                    <a:pt x="968" y="473"/>
                  </a:lnTo>
                  <a:lnTo>
                    <a:pt x="968" y="473"/>
                  </a:lnTo>
                  <a:lnTo>
                    <a:pt x="968" y="473"/>
                  </a:lnTo>
                  <a:lnTo>
                    <a:pt x="968" y="473"/>
                  </a:lnTo>
                  <a:lnTo>
                    <a:pt x="968" y="471"/>
                  </a:lnTo>
                  <a:lnTo>
                    <a:pt x="968" y="471"/>
                  </a:lnTo>
                  <a:lnTo>
                    <a:pt x="968" y="471"/>
                  </a:lnTo>
                  <a:lnTo>
                    <a:pt x="968" y="471"/>
                  </a:lnTo>
                  <a:lnTo>
                    <a:pt x="968" y="469"/>
                  </a:lnTo>
                  <a:lnTo>
                    <a:pt x="968" y="469"/>
                  </a:lnTo>
                  <a:lnTo>
                    <a:pt x="968" y="469"/>
                  </a:lnTo>
                  <a:lnTo>
                    <a:pt x="968" y="469"/>
                  </a:lnTo>
                  <a:lnTo>
                    <a:pt x="968" y="469"/>
                  </a:lnTo>
                  <a:lnTo>
                    <a:pt x="968" y="469"/>
                  </a:lnTo>
                  <a:lnTo>
                    <a:pt x="968" y="469"/>
                  </a:lnTo>
                  <a:lnTo>
                    <a:pt x="968" y="469"/>
                  </a:lnTo>
                  <a:lnTo>
                    <a:pt x="968" y="469"/>
                  </a:lnTo>
                  <a:lnTo>
                    <a:pt x="970" y="471"/>
                  </a:lnTo>
                  <a:lnTo>
                    <a:pt x="970" y="473"/>
                  </a:lnTo>
                  <a:lnTo>
                    <a:pt x="970" y="473"/>
                  </a:lnTo>
                  <a:lnTo>
                    <a:pt x="970" y="476"/>
                  </a:lnTo>
                  <a:lnTo>
                    <a:pt x="970" y="476"/>
                  </a:lnTo>
                  <a:lnTo>
                    <a:pt x="970" y="476"/>
                  </a:lnTo>
                  <a:lnTo>
                    <a:pt x="970" y="476"/>
                  </a:lnTo>
                  <a:lnTo>
                    <a:pt x="970" y="476"/>
                  </a:lnTo>
                  <a:lnTo>
                    <a:pt x="970" y="478"/>
                  </a:lnTo>
                  <a:lnTo>
                    <a:pt x="970" y="478"/>
                  </a:lnTo>
                  <a:lnTo>
                    <a:pt x="970" y="481"/>
                  </a:lnTo>
                  <a:lnTo>
                    <a:pt x="970" y="481"/>
                  </a:lnTo>
                  <a:lnTo>
                    <a:pt x="968" y="483"/>
                  </a:lnTo>
                  <a:lnTo>
                    <a:pt x="968" y="488"/>
                  </a:lnTo>
                  <a:lnTo>
                    <a:pt x="968" y="488"/>
                  </a:lnTo>
                  <a:lnTo>
                    <a:pt x="965" y="488"/>
                  </a:lnTo>
                  <a:lnTo>
                    <a:pt x="965" y="488"/>
                  </a:lnTo>
                  <a:lnTo>
                    <a:pt x="965" y="490"/>
                  </a:lnTo>
                  <a:lnTo>
                    <a:pt x="965" y="490"/>
                  </a:lnTo>
                  <a:lnTo>
                    <a:pt x="965" y="490"/>
                  </a:lnTo>
                  <a:lnTo>
                    <a:pt x="965" y="490"/>
                  </a:lnTo>
                  <a:lnTo>
                    <a:pt x="965" y="490"/>
                  </a:lnTo>
                  <a:lnTo>
                    <a:pt x="965" y="492"/>
                  </a:lnTo>
                  <a:lnTo>
                    <a:pt x="965" y="495"/>
                  </a:lnTo>
                  <a:lnTo>
                    <a:pt x="965" y="495"/>
                  </a:lnTo>
                  <a:lnTo>
                    <a:pt x="968" y="497"/>
                  </a:lnTo>
                  <a:lnTo>
                    <a:pt x="968" y="497"/>
                  </a:lnTo>
                  <a:lnTo>
                    <a:pt x="968" y="497"/>
                  </a:lnTo>
                  <a:lnTo>
                    <a:pt x="982" y="490"/>
                  </a:lnTo>
                  <a:lnTo>
                    <a:pt x="980" y="490"/>
                  </a:lnTo>
                  <a:lnTo>
                    <a:pt x="980" y="490"/>
                  </a:lnTo>
                  <a:lnTo>
                    <a:pt x="980" y="490"/>
                  </a:lnTo>
                  <a:lnTo>
                    <a:pt x="980" y="490"/>
                  </a:lnTo>
                  <a:lnTo>
                    <a:pt x="982" y="490"/>
                  </a:lnTo>
                  <a:lnTo>
                    <a:pt x="982" y="488"/>
                  </a:lnTo>
                  <a:lnTo>
                    <a:pt x="982" y="485"/>
                  </a:lnTo>
                  <a:lnTo>
                    <a:pt x="982" y="485"/>
                  </a:lnTo>
                  <a:lnTo>
                    <a:pt x="984" y="481"/>
                  </a:lnTo>
                  <a:lnTo>
                    <a:pt x="984" y="478"/>
                  </a:lnTo>
                  <a:lnTo>
                    <a:pt x="984" y="473"/>
                  </a:lnTo>
                  <a:lnTo>
                    <a:pt x="984" y="473"/>
                  </a:lnTo>
                  <a:lnTo>
                    <a:pt x="987" y="473"/>
                  </a:lnTo>
                  <a:lnTo>
                    <a:pt x="984" y="473"/>
                  </a:lnTo>
                  <a:lnTo>
                    <a:pt x="984" y="471"/>
                  </a:lnTo>
                  <a:lnTo>
                    <a:pt x="984" y="471"/>
                  </a:lnTo>
                  <a:lnTo>
                    <a:pt x="984" y="471"/>
                  </a:lnTo>
                  <a:lnTo>
                    <a:pt x="984" y="471"/>
                  </a:lnTo>
                  <a:lnTo>
                    <a:pt x="984" y="471"/>
                  </a:lnTo>
                  <a:lnTo>
                    <a:pt x="984" y="469"/>
                  </a:lnTo>
                  <a:lnTo>
                    <a:pt x="984" y="466"/>
                  </a:lnTo>
                  <a:lnTo>
                    <a:pt x="984" y="466"/>
                  </a:lnTo>
                  <a:lnTo>
                    <a:pt x="984" y="466"/>
                  </a:lnTo>
                  <a:lnTo>
                    <a:pt x="984" y="464"/>
                  </a:lnTo>
                  <a:lnTo>
                    <a:pt x="984" y="464"/>
                  </a:lnTo>
                  <a:lnTo>
                    <a:pt x="984" y="462"/>
                  </a:lnTo>
                  <a:lnTo>
                    <a:pt x="984" y="462"/>
                  </a:lnTo>
                  <a:lnTo>
                    <a:pt x="984" y="462"/>
                  </a:lnTo>
                  <a:lnTo>
                    <a:pt x="984" y="462"/>
                  </a:lnTo>
                  <a:lnTo>
                    <a:pt x="984" y="462"/>
                  </a:lnTo>
                  <a:lnTo>
                    <a:pt x="984" y="459"/>
                  </a:lnTo>
                  <a:lnTo>
                    <a:pt x="984" y="459"/>
                  </a:lnTo>
                  <a:lnTo>
                    <a:pt x="984" y="459"/>
                  </a:lnTo>
                  <a:lnTo>
                    <a:pt x="984" y="457"/>
                  </a:lnTo>
                  <a:lnTo>
                    <a:pt x="984" y="457"/>
                  </a:lnTo>
                  <a:lnTo>
                    <a:pt x="984" y="457"/>
                  </a:lnTo>
                  <a:lnTo>
                    <a:pt x="984" y="454"/>
                  </a:lnTo>
                  <a:lnTo>
                    <a:pt x="984" y="454"/>
                  </a:lnTo>
                  <a:lnTo>
                    <a:pt x="984" y="452"/>
                  </a:lnTo>
                  <a:lnTo>
                    <a:pt x="984" y="450"/>
                  </a:lnTo>
                  <a:lnTo>
                    <a:pt x="984" y="445"/>
                  </a:lnTo>
                  <a:lnTo>
                    <a:pt x="984" y="445"/>
                  </a:lnTo>
                  <a:lnTo>
                    <a:pt x="987" y="445"/>
                  </a:lnTo>
                  <a:lnTo>
                    <a:pt x="987" y="447"/>
                  </a:lnTo>
                  <a:lnTo>
                    <a:pt x="987" y="447"/>
                  </a:lnTo>
                  <a:lnTo>
                    <a:pt x="987" y="452"/>
                  </a:lnTo>
                  <a:lnTo>
                    <a:pt x="984" y="454"/>
                  </a:lnTo>
                  <a:lnTo>
                    <a:pt x="987" y="454"/>
                  </a:lnTo>
                  <a:lnTo>
                    <a:pt x="987" y="457"/>
                  </a:lnTo>
                  <a:lnTo>
                    <a:pt x="987" y="457"/>
                  </a:lnTo>
                  <a:lnTo>
                    <a:pt x="987" y="459"/>
                  </a:lnTo>
                  <a:lnTo>
                    <a:pt x="987" y="459"/>
                  </a:lnTo>
                  <a:lnTo>
                    <a:pt x="987" y="462"/>
                  </a:lnTo>
                  <a:lnTo>
                    <a:pt x="987" y="464"/>
                  </a:lnTo>
                  <a:lnTo>
                    <a:pt x="987" y="464"/>
                  </a:lnTo>
                  <a:lnTo>
                    <a:pt x="987" y="464"/>
                  </a:lnTo>
                  <a:lnTo>
                    <a:pt x="987" y="464"/>
                  </a:lnTo>
                  <a:lnTo>
                    <a:pt x="987" y="464"/>
                  </a:lnTo>
                  <a:lnTo>
                    <a:pt x="987" y="466"/>
                  </a:lnTo>
                  <a:lnTo>
                    <a:pt x="987" y="466"/>
                  </a:lnTo>
                  <a:lnTo>
                    <a:pt x="989" y="466"/>
                  </a:lnTo>
                  <a:lnTo>
                    <a:pt x="989" y="466"/>
                  </a:lnTo>
                  <a:lnTo>
                    <a:pt x="989" y="466"/>
                  </a:lnTo>
                  <a:lnTo>
                    <a:pt x="992" y="466"/>
                  </a:lnTo>
                  <a:lnTo>
                    <a:pt x="992" y="466"/>
                  </a:lnTo>
                  <a:lnTo>
                    <a:pt x="992" y="464"/>
                  </a:lnTo>
                  <a:lnTo>
                    <a:pt x="992" y="464"/>
                  </a:lnTo>
                  <a:lnTo>
                    <a:pt x="992" y="464"/>
                  </a:lnTo>
                  <a:lnTo>
                    <a:pt x="992" y="464"/>
                  </a:lnTo>
                  <a:lnTo>
                    <a:pt x="992" y="466"/>
                  </a:lnTo>
                  <a:lnTo>
                    <a:pt x="992" y="466"/>
                  </a:lnTo>
                  <a:lnTo>
                    <a:pt x="989" y="469"/>
                  </a:lnTo>
                  <a:lnTo>
                    <a:pt x="989" y="471"/>
                  </a:lnTo>
                  <a:lnTo>
                    <a:pt x="989" y="473"/>
                  </a:lnTo>
                  <a:lnTo>
                    <a:pt x="989" y="473"/>
                  </a:lnTo>
                  <a:lnTo>
                    <a:pt x="989" y="476"/>
                  </a:lnTo>
                  <a:lnTo>
                    <a:pt x="989" y="476"/>
                  </a:lnTo>
                  <a:lnTo>
                    <a:pt x="989" y="478"/>
                  </a:lnTo>
                  <a:lnTo>
                    <a:pt x="989" y="481"/>
                  </a:lnTo>
                  <a:lnTo>
                    <a:pt x="992" y="481"/>
                  </a:lnTo>
                  <a:lnTo>
                    <a:pt x="992" y="478"/>
                  </a:lnTo>
                  <a:lnTo>
                    <a:pt x="999" y="476"/>
                  </a:lnTo>
                  <a:lnTo>
                    <a:pt x="1003" y="478"/>
                  </a:lnTo>
                  <a:lnTo>
                    <a:pt x="1006" y="478"/>
                  </a:lnTo>
                  <a:lnTo>
                    <a:pt x="1008" y="478"/>
                  </a:lnTo>
                  <a:lnTo>
                    <a:pt x="1003" y="481"/>
                  </a:lnTo>
                  <a:lnTo>
                    <a:pt x="1001" y="478"/>
                  </a:lnTo>
                  <a:lnTo>
                    <a:pt x="996" y="478"/>
                  </a:lnTo>
                  <a:lnTo>
                    <a:pt x="992" y="483"/>
                  </a:lnTo>
                  <a:lnTo>
                    <a:pt x="989" y="483"/>
                  </a:lnTo>
                  <a:lnTo>
                    <a:pt x="989" y="483"/>
                  </a:lnTo>
                  <a:lnTo>
                    <a:pt x="989" y="483"/>
                  </a:lnTo>
                  <a:lnTo>
                    <a:pt x="989" y="483"/>
                  </a:lnTo>
                  <a:lnTo>
                    <a:pt x="989" y="483"/>
                  </a:lnTo>
                  <a:lnTo>
                    <a:pt x="989" y="483"/>
                  </a:lnTo>
                  <a:lnTo>
                    <a:pt x="989" y="488"/>
                  </a:lnTo>
                  <a:lnTo>
                    <a:pt x="989" y="490"/>
                  </a:lnTo>
                  <a:lnTo>
                    <a:pt x="994" y="492"/>
                  </a:lnTo>
                  <a:lnTo>
                    <a:pt x="996" y="490"/>
                  </a:lnTo>
                  <a:lnTo>
                    <a:pt x="999" y="488"/>
                  </a:lnTo>
                  <a:lnTo>
                    <a:pt x="1003" y="488"/>
                  </a:lnTo>
                  <a:lnTo>
                    <a:pt x="1003" y="488"/>
                  </a:lnTo>
                  <a:lnTo>
                    <a:pt x="1001" y="490"/>
                  </a:lnTo>
                  <a:lnTo>
                    <a:pt x="999" y="490"/>
                  </a:lnTo>
                  <a:lnTo>
                    <a:pt x="999" y="492"/>
                  </a:lnTo>
                  <a:lnTo>
                    <a:pt x="999" y="492"/>
                  </a:lnTo>
                  <a:lnTo>
                    <a:pt x="994" y="492"/>
                  </a:lnTo>
                  <a:lnTo>
                    <a:pt x="992" y="492"/>
                  </a:lnTo>
                  <a:lnTo>
                    <a:pt x="989" y="492"/>
                  </a:lnTo>
                  <a:lnTo>
                    <a:pt x="982" y="504"/>
                  </a:lnTo>
                  <a:lnTo>
                    <a:pt x="982" y="504"/>
                  </a:lnTo>
                  <a:lnTo>
                    <a:pt x="982" y="507"/>
                  </a:lnTo>
                  <a:lnTo>
                    <a:pt x="987" y="507"/>
                  </a:lnTo>
                  <a:lnTo>
                    <a:pt x="984" y="507"/>
                  </a:lnTo>
                  <a:lnTo>
                    <a:pt x="984" y="507"/>
                  </a:lnTo>
                  <a:lnTo>
                    <a:pt x="984" y="509"/>
                  </a:lnTo>
                  <a:lnTo>
                    <a:pt x="987" y="509"/>
                  </a:lnTo>
                  <a:lnTo>
                    <a:pt x="987" y="509"/>
                  </a:lnTo>
                  <a:lnTo>
                    <a:pt x="987" y="509"/>
                  </a:lnTo>
                  <a:lnTo>
                    <a:pt x="989" y="509"/>
                  </a:lnTo>
                  <a:lnTo>
                    <a:pt x="992" y="507"/>
                  </a:lnTo>
                  <a:lnTo>
                    <a:pt x="1003" y="502"/>
                  </a:lnTo>
                  <a:lnTo>
                    <a:pt x="1008" y="502"/>
                  </a:lnTo>
                  <a:lnTo>
                    <a:pt x="1008" y="504"/>
                  </a:lnTo>
                  <a:lnTo>
                    <a:pt x="1001" y="504"/>
                  </a:lnTo>
                  <a:lnTo>
                    <a:pt x="999" y="511"/>
                  </a:lnTo>
                  <a:lnTo>
                    <a:pt x="999" y="511"/>
                  </a:lnTo>
                  <a:lnTo>
                    <a:pt x="999" y="509"/>
                  </a:lnTo>
                  <a:lnTo>
                    <a:pt x="999" y="507"/>
                  </a:lnTo>
                  <a:lnTo>
                    <a:pt x="999" y="507"/>
                  </a:lnTo>
                  <a:lnTo>
                    <a:pt x="999" y="504"/>
                  </a:lnTo>
                  <a:lnTo>
                    <a:pt x="996" y="507"/>
                  </a:lnTo>
                  <a:lnTo>
                    <a:pt x="996" y="507"/>
                  </a:lnTo>
                  <a:lnTo>
                    <a:pt x="994" y="507"/>
                  </a:lnTo>
                  <a:lnTo>
                    <a:pt x="992" y="507"/>
                  </a:lnTo>
                  <a:lnTo>
                    <a:pt x="992" y="509"/>
                  </a:lnTo>
                  <a:lnTo>
                    <a:pt x="989" y="509"/>
                  </a:lnTo>
                  <a:lnTo>
                    <a:pt x="989" y="511"/>
                  </a:lnTo>
                  <a:lnTo>
                    <a:pt x="989" y="514"/>
                  </a:lnTo>
                  <a:lnTo>
                    <a:pt x="989" y="514"/>
                  </a:lnTo>
                  <a:lnTo>
                    <a:pt x="989" y="514"/>
                  </a:lnTo>
                  <a:lnTo>
                    <a:pt x="992" y="516"/>
                  </a:lnTo>
                  <a:lnTo>
                    <a:pt x="992" y="514"/>
                  </a:lnTo>
                  <a:lnTo>
                    <a:pt x="994" y="514"/>
                  </a:lnTo>
                  <a:lnTo>
                    <a:pt x="996" y="514"/>
                  </a:lnTo>
                  <a:lnTo>
                    <a:pt x="996" y="511"/>
                  </a:lnTo>
                  <a:lnTo>
                    <a:pt x="996" y="511"/>
                  </a:lnTo>
                  <a:lnTo>
                    <a:pt x="996" y="511"/>
                  </a:lnTo>
                  <a:lnTo>
                    <a:pt x="999" y="511"/>
                  </a:lnTo>
                  <a:lnTo>
                    <a:pt x="999" y="511"/>
                  </a:lnTo>
                  <a:lnTo>
                    <a:pt x="996" y="514"/>
                  </a:lnTo>
                  <a:lnTo>
                    <a:pt x="994" y="514"/>
                  </a:lnTo>
                  <a:lnTo>
                    <a:pt x="994" y="516"/>
                  </a:lnTo>
                  <a:lnTo>
                    <a:pt x="994" y="516"/>
                  </a:lnTo>
                  <a:lnTo>
                    <a:pt x="994" y="518"/>
                  </a:lnTo>
                  <a:lnTo>
                    <a:pt x="994" y="518"/>
                  </a:lnTo>
                  <a:lnTo>
                    <a:pt x="992" y="521"/>
                  </a:lnTo>
                  <a:lnTo>
                    <a:pt x="992" y="521"/>
                  </a:lnTo>
                  <a:lnTo>
                    <a:pt x="994" y="523"/>
                  </a:lnTo>
                  <a:lnTo>
                    <a:pt x="994" y="523"/>
                  </a:lnTo>
                  <a:lnTo>
                    <a:pt x="994" y="525"/>
                  </a:lnTo>
                  <a:lnTo>
                    <a:pt x="994" y="525"/>
                  </a:lnTo>
                  <a:lnTo>
                    <a:pt x="996" y="528"/>
                  </a:lnTo>
                  <a:lnTo>
                    <a:pt x="1001" y="528"/>
                  </a:lnTo>
                  <a:lnTo>
                    <a:pt x="1003" y="530"/>
                  </a:lnTo>
                  <a:lnTo>
                    <a:pt x="1003" y="530"/>
                  </a:lnTo>
                  <a:lnTo>
                    <a:pt x="1006" y="525"/>
                  </a:lnTo>
                  <a:lnTo>
                    <a:pt x="1008" y="523"/>
                  </a:lnTo>
                  <a:lnTo>
                    <a:pt x="1008" y="523"/>
                  </a:lnTo>
                  <a:lnTo>
                    <a:pt x="1010" y="521"/>
                  </a:lnTo>
                  <a:lnTo>
                    <a:pt x="1010" y="521"/>
                  </a:lnTo>
                  <a:lnTo>
                    <a:pt x="1010" y="518"/>
                  </a:lnTo>
                  <a:lnTo>
                    <a:pt x="1010" y="518"/>
                  </a:lnTo>
                  <a:lnTo>
                    <a:pt x="1008" y="516"/>
                  </a:lnTo>
                  <a:lnTo>
                    <a:pt x="1008" y="516"/>
                  </a:lnTo>
                  <a:lnTo>
                    <a:pt x="1008" y="516"/>
                  </a:lnTo>
                  <a:lnTo>
                    <a:pt x="1008" y="516"/>
                  </a:lnTo>
                  <a:lnTo>
                    <a:pt x="1008" y="516"/>
                  </a:lnTo>
                  <a:lnTo>
                    <a:pt x="1010" y="516"/>
                  </a:lnTo>
                  <a:lnTo>
                    <a:pt x="1010" y="516"/>
                  </a:lnTo>
                  <a:lnTo>
                    <a:pt x="1010" y="518"/>
                  </a:lnTo>
                  <a:lnTo>
                    <a:pt x="1010" y="518"/>
                  </a:lnTo>
                  <a:lnTo>
                    <a:pt x="1010" y="521"/>
                  </a:lnTo>
                  <a:lnTo>
                    <a:pt x="1010" y="523"/>
                  </a:lnTo>
                  <a:lnTo>
                    <a:pt x="1008" y="525"/>
                  </a:lnTo>
                  <a:lnTo>
                    <a:pt x="1008" y="528"/>
                  </a:lnTo>
                  <a:lnTo>
                    <a:pt x="1008" y="528"/>
                  </a:lnTo>
                  <a:lnTo>
                    <a:pt x="1006" y="530"/>
                  </a:lnTo>
                  <a:lnTo>
                    <a:pt x="1006" y="533"/>
                  </a:lnTo>
                  <a:lnTo>
                    <a:pt x="1006" y="533"/>
                  </a:lnTo>
                  <a:lnTo>
                    <a:pt x="1006" y="533"/>
                  </a:lnTo>
                  <a:lnTo>
                    <a:pt x="1006" y="535"/>
                  </a:lnTo>
                  <a:lnTo>
                    <a:pt x="1006" y="535"/>
                  </a:lnTo>
                  <a:lnTo>
                    <a:pt x="1008" y="537"/>
                  </a:lnTo>
                  <a:lnTo>
                    <a:pt x="1008" y="537"/>
                  </a:lnTo>
                  <a:lnTo>
                    <a:pt x="1018" y="533"/>
                  </a:lnTo>
                  <a:lnTo>
                    <a:pt x="1022" y="535"/>
                  </a:lnTo>
                  <a:lnTo>
                    <a:pt x="1025" y="533"/>
                  </a:lnTo>
                  <a:lnTo>
                    <a:pt x="1025" y="533"/>
                  </a:lnTo>
                  <a:lnTo>
                    <a:pt x="1025" y="535"/>
                  </a:lnTo>
                  <a:lnTo>
                    <a:pt x="1025" y="535"/>
                  </a:lnTo>
                  <a:lnTo>
                    <a:pt x="1027" y="535"/>
                  </a:lnTo>
                  <a:lnTo>
                    <a:pt x="1029" y="530"/>
                  </a:lnTo>
                  <a:lnTo>
                    <a:pt x="1032" y="523"/>
                  </a:lnTo>
                  <a:lnTo>
                    <a:pt x="1034" y="521"/>
                  </a:lnTo>
                  <a:lnTo>
                    <a:pt x="1034" y="518"/>
                  </a:lnTo>
                  <a:lnTo>
                    <a:pt x="1034" y="516"/>
                  </a:lnTo>
                  <a:lnTo>
                    <a:pt x="1034" y="514"/>
                  </a:lnTo>
                  <a:lnTo>
                    <a:pt x="1034" y="511"/>
                  </a:lnTo>
                  <a:lnTo>
                    <a:pt x="1034" y="507"/>
                  </a:lnTo>
                  <a:lnTo>
                    <a:pt x="1034" y="507"/>
                  </a:lnTo>
                  <a:lnTo>
                    <a:pt x="1034" y="504"/>
                  </a:lnTo>
                  <a:lnTo>
                    <a:pt x="1036" y="502"/>
                  </a:lnTo>
                  <a:lnTo>
                    <a:pt x="1036" y="502"/>
                  </a:lnTo>
                  <a:lnTo>
                    <a:pt x="1034" y="502"/>
                  </a:lnTo>
                  <a:lnTo>
                    <a:pt x="1034" y="502"/>
                  </a:lnTo>
                  <a:lnTo>
                    <a:pt x="1034" y="499"/>
                  </a:lnTo>
                  <a:lnTo>
                    <a:pt x="1034" y="499"/>
                  </a:lnTo>
                  <a:lnTo>
                    <a:pt x="1034" y="499"/>
                  </a:lnTo>
                  <a:lnTo>
                    <a:pt x="1034" y="497"/>
                  </a:lnTo>
                  <a:lnTo>
                    <a:pt x="1036" y="495"/>
                  </a:lnTo>
                  <a:lnTo>
                    <a:pt x="1036" y="492"/>
                  </a:lnTo>
                  <a:lnTo>
                    <a:pt x="1036" y="492"/>
                  </a:lnTo>
                  <a:lnTo>
                    <a:pt x="1036" y="490"/>
                  </a:lnTo>
                  <a:lnTo>
                    <a:pt x="1034" y="488"/>
                  </a:lnTo>
                  <a:lnTo>
                    <a:pt x="1034" y="485"/>
                  </a:lnTo>
                  <a:lnTo>
                    <a:pt x="1034" y="485"/>
                  </a:lnTo>
                  <a:lnTo>
                    <a:pt x="1036" y="481"/>
                  </a:lnTo>
                  <a:lnTo>
                    <a:pt x="1039" y="478"/>
                  </a:lnTo>
                  <a:lnTo>
                    <a:pt x="1041" y="478"/>
                  </a:lnTo>
                  <a:lnTo>
                    <a:pt x="1041" y="478"/>
                  </a:lnTo>
                  <a:lnTo>
                    <a:pt x="1041" y="481"/>
                  </a:lnTo>
                  <a:lnTo>
                    <a:pt x="1041" y="481"/>
                  </a:lnTo>
                  <a:lnTo>
                    <a:pt x="1041" y="483"/>
                  </a:lnTo>
                  <a:lnTo>
                    <a:pt x="1039" y="483"/>
                  </a:lnTo>
                  <a:lnTo>
                    <a:pt x="1039" y="483"/>
                  </a:lnTo>
                  <a:lnTo>
                    <a:pt x="1039" y="485"/>
                  </a:lnTo>
                  <a:lnTo>
                    <a:pt x="1039" y="485"/>
                  </a:lnTo>
                  <a:lnTo>
                    <a:pt x="1039" y="488"/>
                  </a:lnTo>
                  <a:lnTo>
                    <a:pt x="1039" y="488"/>
                  </a:lnTo>
                  <a:lnTo>
                    <a:pt x="1039" y="488"/>
                  </a:lnTo>
                  <a:lnTo>
                    <a:pt x="1039" y="488"/>
                  </a:lnTo>
                  <a:lnTo>
                    <a:pt x="1039" y="488"/>
                  </a:lnTo>
                  <a:lnTo>
                    <a:pt x="1041" y="490"/>
                  </a:lnTo>
                  <a:lnTo>
                    <a:pt x="1041" y="490"/>
                  </a:lnTo>
                  <a:lnTo>
                    <a:pt x="1041" y="490"/>
                  </a:lnTo>
                  <a:lnTo>
                    <a:pt x="1041" y="490"/>
                  </a:lnTo>
                  <a:lnTo>
                    <a:pt x="1041" y="490"/>
                  </a:lnTo>
                  <a:lnTo>
                    <a:pt x="1041" y="492"/>
                  </a:lnTo>
                  <a:lnTo>
                    <a:pt x="1041" y="495"/>
                  </a:lnTo>
                  <a:lnTo>
                    <a:pt x="1041" y="495"/>
                  </a:lnTo>
                  <a:lnTo>
                    <a:pt x="1041" y="497"/>
                  </a:lnTo>
                  <a:lnTo>
                    <a:pt x="1041" y="497"/>
                  </a:lnTo>
                  <a:lnTo>
                    <a:pt x="1041" y="499"/>
                  </a:lnTo>
                  <a:lnTo>
                    <a:pt x="1041" y="502"/>
                  </a:lnTo>
                  <a:lnTo>
                    <a:pt x="1039" y="502"/>
                  </a:lnTo>
                  <a:lnTo>
                    <a:pt x="1039" y="504"/>
                  </a:lnTo>
                  <a:lnTo>
                    <a:pt x="1041" y="504"/>
                  </a:lnTo>
                  <a:lnTo>
                    <a:pt x="1041" y="504"/>
                  </a:lnTo>
                  <a:lnTo>
                    <a:pt x="1041" y="511"/>
                  </a:lnTo>
                  <a:lnTo>
                    <a:pt x="1039" y="511"/>
                  </a:lnTo>
                  <a:lnTo>
                    <a:pt x="1039" y="511"/>
                  </a:lnTo>
                  <a:lnTo>
                    <a:pt x="1039" y="514"/>
                  </a:lnTo>
                  <a:lnTo>
                    <a:pt x="1039" y="514"/>
                  </a:lnTo>
                  <a:lnTo>
                    <a:pt x="1039" y="514"/>
                  </a:lnTo>
                  <a:lnTo>
                    <a:pt x="1039" y="516"/>
                  </a:lnTo>
                  <a:lnTo>
                    <a:pt x="1039" y="516"/>
                  </a:lnTo>
                  <a:lnTo>
                    <a:pt x="1036" y="525"/>
                  </a:lnTo>
                  <a:lnTo>
                    <a:pt x="1036" y="525"/>
                  </a:lnTo>
                  <a:lnTo>
                    <a:pt x="1036" y="528"/>
                  </a:lnTo>
                  <a:lnTo>
                    <a:pt x="1036" y="530"/>
                  </a:lnTo>
                  <a:lnTo>
                    <a:pt x="1036" y="530"/>
                  </a:lnTo>
                  <a:lnTo>
                    <a:pt x="1036" y="530"/>
                  </a:lnTo>
                  <a:lnTo>
                    <a:pt x="1036" y="533"/>
                  </a:lnTo>
                  <a:lnTo>
                    <a:pt x="1034" y="533"/>
                  </a:lnTo>
                  <a:lnTo>
                    <a:pt x="1034" y="535"/>
                  </a:lnTo>
                  <a:lnTo>
                    <a:pt x="1032" y="535"/>
                  </a:lnTo>
                  <a:lnTo>
                    <a:pt x="1029" y="537"/>
                  </a:lnTo>
                  <a:lnTo>
                    <a:pt x="1029" y="537"/>
                  </a:lnTo>
                  <a:lnTo>
                    <a:pt x="1029" y="540"/>
                  </a:lnTo>
                  <a:lnTo>
                    <a:pt x="1036" y="542"/>
                  </a:lnTo>
                  <a:lnTo>
                    <a:pt x="1036" y="542"/>
                  </a:lnTo>
                  <a:lnTo>
                    <a:pt x="1039" y="544"/>
                  </a:lnTo>
                  <a:lnTo>
                    <a:pt x="1039" y="544"/>
                  </a:lnTo>
                  <a:lnTo>
                    <a:pt x="1025" y="544"/>
                  </a:lnTo>
                  <a:lnTo>
                    <a:pt x="1020" y="547"/>
                  </a:lnTo>
                  <a:lnTo>
                    <a:pt x="1018" y="544"/>
                  </a:lnTo>
                  <a:lnTo>
                    <a:pt x="1015" y="544"/>
                  </a:lnTo>
                  <a:lnTo>
                    <a:pt x="1015" y="547"/>
                  </a:lnTo>
                  <a:lnTo>
                    <a:pt x="1015" y="547"/>
                  </a:lnTo>
                  <a:lnTo>
                    <a:pt x="1015" y="549"/>
                  </a:lnTo>
                  <a:lnTo>
                    <a:pt x="1015" y="549"/>
                  </a:lnTo>
                  <a:lnTo>
                    <a:pt x="1018" y="549"/>
                  </a:lnTo>
                  <a:lnTo>
                    <a:pt x="1018" y="552"/>
                  </a:lnTo>
                  <a:lnTo>
                    <a:pt x="1020" y="552"/>
                  </a:lnTo>
                  <a:lnTo>
                    <a:pt x="1020" y="554"/>
                  </a:lnTo>
                  <a:lnTo>
                    <a:pt x="1013" y="554"/>
                  </a:lnTo>
                  <a:lnTo>
                    <a:pt x="1008" y="549"/>
                  </a:lnTo>
                  <a:lnTo>
                    <a:pt x="1008" y="549"/>
                  </a:lnTo>
                  <a:lnTo>
                    <a:pt x="999" y="549"/>
                  </a:lnTo>
                  <a:lnTo>
                    <a:pt x="999" y="549"/>
                  </a:lnTo>
                  <a:lnTo>
                    <a:pt x="996" y="547"/>
                  </a:lnTo>
                  <a:lnTo>
                    <a:pt x="996" y="547"/>
                  </a:lnTo>
                  <a:lnTo>
                    <a:pt x="996" y="547"/>
                  </a:lnTo>
                  <a:lnTo>
                    <a:pt x="996" y="547"/>
                  </a:lnTo>
                  <a:lnTo>
                    <a:pt x="996" y="547"/>
                  </a:lnTo>
                  <a:lnTo>
                    <a:pt x="994" y="547"/>
                  </a:lnTo>
                  <a:lnTo>
                    <a:pt x="996" y="547"/>
                  </a:lnTo>
                  <a:lnTo>
                    <a:pt x="996" y="544"/>
                  </a:lnTo>
                  <a:lnTo>
                    <a:pt x="996" y="544"/>
                  </a:lnTo>
                  <a:lnTo>
                    <a:pt x="996" y="544"/>
                  </a:lnTo>
                  <a:lnTo>
                    <a:pt x="996" y="544"/>
                  </a:lnTo>
                  <a:lnTo>
                    <a:pt x="996" y="544"/>
                  </a:lnTo>
                  <a:lnTo>
                    <a:pt x="994" y="542"/>
                  </a:lnTo>
                  <a:lnTo>
                    <a:pt x="994" y="542"/>
                  </a:lnTo>
                  <a:lnTo>
                    <a:pt x="994" y="544"/>
                  </a:lnTo>
                  <a:lnTo>
                    <a:pt x="994" y="544"/>
                  </a:lnTo>
                  <a:lnTo>
                    <a:pt x="994" y="544"/>
                  </a:lnTo>
                  <a:lnTo>
                    <a:pt x="994" y="544"/>
                  </a:lnTo>
                  <a:lnTo>
                    <a:pt x="994" y="544"/>
                  </a:lnTo>
                  <a:lnTo>
                    <a:pt x="994" y="544"/>
                  </a:lnTo>
                  <a:lnTo>
                    <a:pt x="992" y="549"/>
                  </a:lnTo>
                  <a:lnTo>
                    <a:pt x="992" y="549"/>
                  </a:lnTo>
                  <a:lnTo>
                    <a:pt x="992" y="547"/>
                  </a:lnTo>
                  <a:lnTo>
                    <a:pt x="992" y="544"/>
                  </a:lnTo>
                  <a:lnTo>
                    <a:pt x="989" y="542"/>
                  </a:lnTo>
                  <a:lnTo>
                    <a:pt x="989" y="542"/>
                  </a:lnTo>
                  <a:lnTo>
                    <a:pt x="989" y="542"/>
                  </a:lnTo>
                  <a:lnTo>
                    <a:pt x="987" y="540"/>
                  </a:lnTo>
                  <a:lnTo>
                    <a:pt x="987" y="537"/>
                  </a:lnTo>
                  <a:lnTo>
                    <a:pt x="987" y="535"/>
                  </a:lnTo>
                  <a:lnTo>
                    <a:pt x="987" y="535"/>
                  </a:lnTo>
                  <a:lnTo>
                    <a:pt x="984" y="535"/>
                  </a:lnTo>
                  <a:lnTo>
                    <a:pt x="984" y="535"/>
                  </a:lnTo>
                  <a:lnTo>
                    <a:pt x="984" y="533"/>
                  </a:lnTo>
                  <a:lnTo>
                    <a:pt x="984" y="533"/>
                  </a:lnTo>
                  <a:lnTo>
                    <a:pt x="984" y="533"/>
                  </a:lnTo>
                  <a:lnTo>
                    <a:pt x="984" y="530"/>
                  </a:lnTo>
                  <a:lnTo>
                    <a:pt x="982" y="530"/>
                  </a:lnTo>
                  <a:lnTo>
                    <a:pt x="982" y="528"/>
                  </a:lnTo>
                  <a:lnTo>
                    <a:pt x="980" y="525"/>
                  </a:lnTo>
                  <a:lnTo>
                    <a:pt x="977" y="523"/>
                  </a:lnTo>
                  <a:lnTo>
                    <a:pt x="975" y="518"/>
                  </a:lnTo>
                  <a:lnTo>
                    <a:pt x="968" y="516"/>
                  </a:lnTo>
                  <a:lnTo>
                    <a:pt x="963" y="516"/>
                  </a:lnTo>
                  <a:lnTo>
                    <a:pt x="961" y="514"/>
                  </a:lnTo>
                  <a:lnTo>
                    <a:pt x="954" y="514"/>
                  </a:lnTo>
                  <a:lnTo>
                    <a:pt x="937" y="523"/>
                  </a:lnTo>
                  <a:lnTo>
                    <a:pt x="937" y="523"/>
                  </a:lnTo>
                  <a:lnTo>
                    <a:pt x="937" y="523"/>
                  </a:lnTo>
                  <a:lnTo>
                    <a:pt x="935" y="521"/>
                  </a:lnTo>
                  <a:lnTo>
                    <a:pt x="935" y="521"/>
                  </a:lnTo>
                  <a:lnTo>
                    <a:pt x="935" y="521"/>
                  </a:lnTo>
                  <a:lnTo>
                    <a:pt x="935" y="521"/>
                  </a:lnTo>
                  <a:lnTo>
                    <a:pt x="935" y="521"/>
                  </a:lnTo>
                  <a:lnTo>
                    <a:pt x="935" y="521"/>
                  </a:lnTo>
                  <a:lnTo>
                    <a:pt x="935" y="521"/>
                  </a:lnTo>
                  <a:lnTo>
                    <a:pt x="937" y="523"/>
                  </a:lnTo>
                  <a:lnTo>
                    <a:pt x="937" y="525"/>
                  </a:lnTo>
                  <a:lnTo>
                    <a:pt x="937" y="525"/>
                  </a:lnTo>
                  <a:lnTo>
                    <a:pt x="935" y="525"/>
                  </a:lnTo>
                  <a:lnTo>
                    <a:pt x="937" y="528"/>
                  </a:lnTo>
                  <a:lnTo>
                    <a:pt x="937" y="528"/>
                  </a:lnTo>
                  <a:lnTo>
                    <a:pt x="935" y="528"/>
                  </a:lnTo>
                  <a:lnTo>
                    <a:pt x="935" y="530"/>
                  </a:lnTo>
                  <a:lnTo>
                    <a:pt x="937" y="530"/>
                  </a:lnTo>
                  <a:lnTo>
                    <a:pt x="937" y="528"/>
                  </a:lnTo>
                  <a:lnTo>
                    <a:pt x="937" y="530"/>
                  </a:lnTo>
                  <a:lnTo>
                    <a:pt x="937" y="530"/>
                  </a:lnTo>
                  <a:lnTo>
                    <a:pt x="937" y="530"/>
                  </a:lnTo>
                  <a:lnTo>
                    <a:pt x="937" y="533"/>
                  </a:lnTo>
                  <a:lnTo>
                    <a:pt x="937" y="533"/>
                  </a:lnTo>
                  <a:lnTo>
                    <a:pt x="937" y="533"/>
                  </a:lnTo>
                  <a:lnTo>
                    <a:pt x="937" y="535"/>
                  </a:lnTo>
                  <a:lnTo>
                    <a:pt x="937" y="537"/>
                  </a:lnTo>
                  <a:lnTo>
                    <a:pt x="937" y="537"/>
                  </a:lnTo>
                  <a:lnTo>
                    <a:pt x="937" y="540"/>
                  </a:lnTo>
                  <a:lnTo>
                    <a:pt x="939" y="540"/>
                  </a:lnTo>
                  <a:lnTo>
                    <a:pt x="942" y="542"/>
                  </a:lnTo>
                  <a:lnTo>
                    <a:pt x="944" y="544"/>
                  </a:lnTo>
                  <a:lnTo>
                    <a:pt x="947" y="544"/>
                  </a:lnTo>
                  <a:lnTo>
                    <a:pt x="947" y="544"/>
                  </a:lnTo>
                  <a:lnTo>
                    <a:pt x="947" y="544"/>
                  </a:lnTo>
                  <a:lnTo>
                    <a:pt x="947" y="544"/>
                  </a:lnTo>
                  <a:lnTo>
                    <a:pt x="947" y="544"/>
                  </a:lnTo>
                  <a:lnTo>
                    <a:pt x="947" y="544"/>
                  </a:lnTo>
                  <a:lnTo>
                    <a:pt x="947" y="544"/>
                  </a:lnTo>
                  <a:lnTo>
                    <a:pt x="947" y="544"/>
                  </a:lnTo>
                  <a:lnTo>
                    <a:pt x="947" y="544"/>
                  </a:lnTo>
                  <a:lnTo>
                    <a:pt x="947" y="547"/>
                  </a:lnTo>
                  <a:lnTo>
                    <a:pt x="949" y="547"/>
                  </a:lnTo>
                  <a:lnTo>
                    <a:pt x="949" y="547"/>
                  </a:lnTo>
                  <a:lnTo>
                    <a:pt x="949" y="547"/>
                  </a:lnTo>
                  <a:lnTo>
                    <a:pt x="951" y="547"/>
                  </a:lnTo>
                  <a:lnTo>
                    <a:pt x="951" y="549"/>
                  </a:lnTo>
                  <a:lnTo>
                    <a:pt x="951" y="549"/>
                  </a:lnTo>
                  <a:lnTo>
                    <a:pt x="951" y="549"/>
                  </a:lnTo>
                  <a:lnTo>
                    <a:pt x="951" y="549"/>
                  </a:lnTo>
                  <a:lnTo>
                    <a:pt x="951" y="552"/>
                  </a:lnTo>
                  <a:lnTo>
                    <a:pt x="951" y="552"/>
                  </a:lnTo>
                  <a:lnTo>
                    <a:pt x="951" y="554"/>
                  </a:lnTo>
                  <a:lnTo>
                    <a:pt x="951" y="556"/>
                  </a:lnTo>
                  <a:lnTo>
                    <a:pt x="951" y="556"/>
                  </a:lnTo>
                  <a:lnTo>
                    <a:pt x="951" y="559"/>
                  </a:lnTo>
                  <a:lnTo>
                    <a:pt x="951" y="559"/>
                  </a:lnTo>
                  <a:lnTo>
                    <a:pt x="954" y="559"/>
                  </a:lnTo>
                  <a:lnTo>
                    <a:pt x="954" y="561"/>
                  </a:lnTo>
                  <a:lnTo>
                    <a:pt x="954" y="563"/>
                  </a:lnTo>
                  <a:lnTo>
                    <a:pt x="961" y="563"/>
                  </a:lnTo>
                  <a:lnTo>
                    <a:pt x="965" y="559"/>
                  </a:lnTo>
                  <a:lnTo>
                    <a:pt x="970" y="559"/>
                  </a:lnTo>
                  <a:lnTo>
                    <a:pt x="970" y="559"/>
                  </a:lnTo>
                  <a:lnTo>
                    <a:pt x="970" y="561"/>
                  </a:lnTo>
                  <a:lnTo>
                    <a:pt x="968" y="561"/>
                  </a:lnTo>
                  <a:lnTo>
                    <a:pt x="965" y="561"/>
                  </a:lnTo>
                  <a:lnTo>
                    <a:pt x="965" y="563"/>
                  </a:lnTo>
                  <a:lnTo>
                    <a:pt x="963" y="566"/>
                  </a:lnTo>
                  <a:lnTo>
                    <a:pt x="965" y="566"/>
                  </a:lnTo>
                  <a:lnTo>
                    <a:pt x="965" y="568"/>
                  </a:lnTo>
                  <a:lnTo>
                    <a:pt x="970" y="566"/>
                  </a:lnTo>
                  <a:lnTo>
                    <a:pt x="970" y="566"/>
                  </a:lnTo>
                  <a:lnTo>
                    <a:pt x="970" y="566"/>
                  </a:lnTo>
                  <a:lnTo>
                    <a:pt x="970" y="568"/>
                  </a:lnTo>
                  <a:lnTo>
                    <a:pt x="970" y="568"/>
                  </a:lnTo>
                  <a:lnTo>
                    <a:pt x="968" y="570"/>
                  </a:lnTo>
                  <a:lnTo>
                    <a:pt x="968" y="570"/>
                  </a:lnTo>
                  <a:lnTo>
                    <a:pt x="965" y="573"/>
                  </a:lnTo>
                  <a:lnTo>
                    <a:pt x="965" y="573"/>
                  </a:lnTo>
                  <a:lnTo>
                    <a:pt x="968" y="573"/>
                  </a:lnTo>
                  <a:lnTo>
                    <a:pt x="968" y="573"/>
                  </a:lnTo>
                  <a:lnTo>
                    <a:pt x="968" y="573"/>
                  </a:lnTo>
                  <a:lnTo>
                    <a:pt x="968" y="573"/>
                  </a:lnTo>
                  <a:lnTo>
                    <a:pt x="968" y="573"/>
                  </a:lnTo>
                  <a:lnTo>
                    <a:pt x="973" y="573"/>
                  </a:lnTo>
                  <a:lnTo>
                    <a:pt x="973" y="573"/>
                  </a:lnTo>
                  <a:lnTo>
                    <a:pt x="975" y="573"/>
                  </a:lnTo>
                  <a:lnTo>
                    <a:pt x="977" y="573"/>
                  </a:lnTo>
                  <a:lnTo>
                    <a:pt x="980" y="573"/>
                  </a:lnTo>
                  <a:lnTo>
                    <a:pt x="973" y="575"/>
                  </a:lnTo>
                  <a:lnTo>
                    <a:pt x="973" y="575"/>
                  </a:lnTo>
                  <a:lnTo>
                    <a:pt x="975" y="575"/>
                  </a:lnTo>
                  <a:lnTo>
                    <a:pt x="977" y="578"/>
                  </a:lnTo>
                  <a:lnTo>
                    <a:pt x="975" y="578"/>
                  </a:lnTo>
                  <a:lnTo>
                    <a:pt x="975" y="578"/>
                  </a:lnTo>
                  <a:lnTo>
                    <a:pt x="973" y="578"/>
                  </a:lnTo>
                  <a:lnTo>
                    <a:pt x="973" y="578"/>
                  </a:lnTo>
                  <a:lnTo>
                    <a:pt x="973" y="575"/>
                  </a:lnTo>
                  <a:lnTo>
                    <a:pt x="973" y="575"/>
                  </a:lnTo>
                  <a:lnTo>
                    <a:pt x="970" y="575"/>
                  </a:lnTo>
                  <a:lnTo>
                    <a:pt x="970" y="575"/>
                  </a:lnTo>
                  <a:lnTo>
                    <a:pt x="970" y="575"/>
                  </a:lnTo>
                  <a:lnTo>
                    <a:pt x="970" y="575"/>
                  </a:lnTo>
                  <a:lnTo>
                    <a:pt x="963" y="575"/>
                  </a:lnTo>
                  <a:lnTo>
                    <a:pt x="963" y="578"/>
                  </a:lnTo>
                  <a:lnTo>
                    <a:pt x="963" y="580"/>
                  </a:lnTo>
                  <a:lnTo>
                    <a:pt x="963" y="580"/>
                  </a:lnTo>
                  <a:lnTo>
                    <a:pt x="965" y="582"/>
                  </a:lnTo>
                  <a:lnTo>
                    <a:pt x="965" y="582"/>
                  </a:lnTo>
                  <a:lnTo>
                    <a:pt x="963" y="582"/>
                  </a:lnTo>
                  <a:lnTo>
                    <a:pt x="961" y="585"/>
                  </a:lnTo>
                  <a:lnTo>
                    <a:pt x="961" y="585"/>
                  </a:lnTo>
                  <a:lnTo>
                    <a:pt x="961" y="582"/>
                  </a:lnTo>
                  <a:lnTo>
                    <a:pt x="958" y="580"/>
                  </a:lnTo>
                  <a:lnTo>
                    <a:pt x="958" y="580"/>
                  </a:lnTo>
                  <a:lnTo>
                    <a:pt x="956" y="582"/>
                  </a:lnTo>
                  <a:lnTo>
                    <a:pt x="954" y="582"/>
                  </a:lnTo>
                  <a:lnTo>
                    <a:pt x="949" y="585"/>
                  </a:lnTo>
                  <a:lnTo>
                    <a:pt x="949" y="585"/>
                  </a:lnTo>
                  <a:lnTo>
                    <a:pt x="949" y="585"/>
                  </a:lnTo>
                  <a:lnTo>
                    <a:pt x="949" y="585"/>
                  </a:lnTo>
                  <a:lnTo>
                    <a:pt x="949" y="585"/>
                  </a:lnTo>
                  <a:lnTo>
                    <a:pt x="949" y="582"/>
                  </a:lnTo>
                  <a:lnTo>
                    <a:pt x="947" y="582"/>
                  </a:lnTo>
                  <a:lnTo>
                    <a:pt x="944" y="585"/>
                  </a:lnTo>
                  <a:lnTo>
                    <a:pt x="942" y="585"/>
                  </a:lnTo>
                  <a:lnTo>
                    <a:pt x="942" y="587"/>
                  </a:lnTo>
                  <a:lnTo>
                    <a:pt x="944" y="587"/>
                  </a:lnTo>
                  <a:lnTo>
                    <a:pt x="944" y="587"/>
                  </a:lnTo>
                  <a:lnTo>
                    <a:pt x="944" y="589"/>
                  </a:lnTo>
                  <a:lnTo>
                    <a:pt x="944" y="589"/>
                  </a:lnTo>
                  <a:lnTo>
                    <a:pt x="942" y="589"/>
                  </a:lnTo>
                  <a:lnTo>
                    <a:pt x="942" y="589"/>
                  </a:lnTo>
                  <a:lnTo>
                    <a:pt x="939" y="592"/>
                  </a:lnTo>
                  <a:lnTo>
                    <a:pt x="939" y="594"/>
                  </a:lnTo>
                  <a:lnTo>
                    <a:pt x="935" y="599"/>
                  </a:lnTo>
                  <a:lnTo>
                    <a:pt x="935" y="599"/>
                  </a:lnTo>
                  <a:lnTo>
                    <a:pt x="935" y="599"/>
                  </a:lnTo>
                  <a:lnTo>
                    <a:pt x="935" y="601"/>
                  </a:lnTo>
                  <a:lnTo>
                    <a:pt x="925" y="608"/>
                  </a:lnTo>
                  <a:lnTo>
                    <a:pt x="925" y="611"/>
                  </a:lnTo>
                  <a:lnTo>
                    <a:pt x="925" y="613"/>
                  </a:lnTo>
                  <a:lnTo>
                    <a:pt x="925" y="613"/>
                  </a:lnTo>
                  <a:lnTo>
                    <a:pt x="925" y="615"/>
                  </a:lnTo>
                  <a:lnTo>
                    <a:pt x="925" y="615"/>
                  </a:lnTo>
                  <a:lnTo>
                    <a:pt x="928" y="615"/>
                  </a:lnTo>
                  <a:lnTo>
                    <a:pt x="928" y="618"/>
                  </a:lnTo>
                  <a:lnTo>
                    <a:pt x="928" y="618"/>
                  </a:lnTo>
                  <a:lnTo>
                    <a:pt x="928" y="620"/>
                  </a:lnTo>
                  <a:lnTo>
                    <a:pt x="928" y="620"/>
                  </a:lnTo>
                  <a:lnTo>
                    <a:pt x="930" y="620"/>
                  </a:lnTo>
                  <a:lnTo>
                    <a:pt x="930" y="620"/>
                  </a:lnTo>
                  <a:lnTo>
                    <a:pt x="930" y="620"/>
                  </a:lnTo>
                  <a:lnTo>
                    <a:pt x="930" y="620"/>
                  </a:lnTo>
                  <a:lnTo>
                    <a:pt x="930" y="620"/>
                  </a:lnTo>
                  <a:lnTo>
                    <a:pt x="930" y="620"/>
                  </a:lnTo>
                  <a:lnTo>
                    <a:pt x="928" y="623"/>
                  </a:lnTo>
                  <a:lnTo>
                    <a:pt x="928" y="623"/>
                  </a:lnTo>
                  <a:lnTo>
                    <a:pt x="930" y="623"/>
                  </a:lnTo>
                  <a:lnTo>
                    <a:pt x="930" y="625"/>
                  </a:lnTo>
                  <a:lnTo>
                    <a:pt x="930" y="625"/>
                  </a:lnTo>
                  <a:lnTo>
                    <a:pt x="930" y="627"/>
                  </a:lnTo>
                  <a:lnTo>
                    <a:pt x="930" y="627"/>
                  </a:lnTo>
                  <a:lnTo>
                    <a:pt x="928" y="630"/>
                  </a:lnTo>
                  <a:lnTo>
                    <a:pt x="928" y="632"/>
                  </a:lnTo>
                  <a:lnTo>
                    <a:pt x="928" y="632"/>
                  </a:lnTo>
                  <a:lnTo>
                    <a:pt x="928" y="632"/>
                  </a:lnTo>
                  <a:lnTo>
                    <a:pt x="928" y="634"/>
                  </a:lnTo>
                  <a:lnTo>
                    <a:pt x="928" y="634"/>
                  </a:lnTo>
                  <a:lnTo>
                    <a:pt x="928" y="634"/>
                  </a:lnTo>
                  <a:lnTo>
                    <a:pt x="925" y="634"/>
                  </a:lnTo>
                  <a:lnTo>
                    <a:pt x="925" y="637"/>
                  </a:lnTo>
                  <a:lnTo>
                    <a:pt x="928" y="637"/>
                  </a:lnTo>
                  <a:lnTo>
                    <a:pt x="928" y="637"/>
                  </a:lnTo>
                  <a:lnTo>
                    <a:pt x="930" y="639"/>
                  </a:lnTo>
                  <a:lnTo>
                    <a:pt x="930" y="637"/>
                  </a:lnTo>
                  <a:lnTo>
                    <a:pt x="930" y="634"/>
                  </a:lnTo>
                  <a:lnTo>
                    <a:pt x="930" y="634"/>
                  </a:lnTo>
                  <a:lnTo>
                    <a:pt x="930" y="634"/>
                  </a:lnTo>
                  <a:lnTo>
                    <a:pt x="932" y="637"/>
                  </a:lnTo>
                  <a:lnTo>
                    <a:pt x="932" y="637"/>
                  </a:lnTo>
                  <a:lnTo>
                    <a:pt x="932" y="639"/>
                  </a:lnTo>
                  <a:lnTo>
                    <a:pt x="932" y="639"/>
                  </a:lnTo>
                  <a:lnTo>
                    <a:pt x="932" y="641"/>
                  </a:lnTo>
                  <a:lnTo>
                    <a:pt x="932" y="641"/>
                  </a:lnTo>
                  <a:lnTo>
                    <a:pt x="932" y="641"/>
                  </a:lnTo>
                  <a:lnTo>
                    <a:pt x="937" y="644"/>
                  </a:lnTo>
                  <a:lnTo>
                    <a:pt x="937" y="644"/>
                  </a:lnTo>
                  <a:lnTo>
                    <a:pt x="937" y="646"/>
                  </a:lnTo>
                  <a:lnTo>
                    <a:pt x="939" y="646"/>
                  </a:lnTo>
                  <a:lnTo>
                    <a:pt x="939" y="646"/>
                  </a:lnTo>
                  <a:lnTo>
                    <a:pt x="939" y="646"/>
                  </a:lnTo>
                  <a:lnTo>
                    <a:pt x="942" y="646"/>
                  </a:lnTo>
                  <a:lnTo>
                    <a:pt x="942" y="644"/>
                  </a:lnTo>
                  <a:lnTo>
                    <a:pt x="942" y="644"/>
                  </a:lnTo>
                  <a:lnTo>
                    <a:pt x="942" y="646"/>
                  </a:lnTo>
                  <a:lnTo>
                    <a:pt x="942" y="646"/>
                  </a:lnTo>
                  <a:lnTo>
                    <a:pt x="942" y="646"/>
                  </a:lnTo>
                  <a:lnTo>
                    <a:pt x="944" y="649"/>
                  </a:lnTo>
                  <a:lnTo>
                    <a:pt x="944" y="646"/>
                  </a:lnTo>
                  <a:lnTo>
                    <a:pt x="947" y="646"/>
                  </a:lnTo>
                  <a:lnTo>
                    <a:pt x="947" y="646"/>
                  </a:lnTo>
                  <a:lnTo>
                    <a:pt x="944" y="646"/>
                  </a:lnTo>
                  <a:lnTo>
                    <a:pt x="944" y="646"/>
                  </a:lnTo>
                  <a:lnTo>
                    <a:pt x="947" y="644"/>
                  </a:lnTo>
                  <a:lnTo>
                    <a:pt x="947" y="644"/>
                  </a:lnTo>
                  <a:lnTo>
                    <a:pt x="947" y="641"/>
                  </a:lnTo>
                  <a:lnTo>
                    <a:pt x="947" y="641"/>
                  </a:lnTo>
                  <a:lnTo>
                    <a:pt x="947" y="639"/>
                  </a:lnTo>
                  <a:lnTo>
                    <a:pt x="947" y="637"/>
                  </a:lnTo>
                  <a:lnTo>
                    <a:pt x="947" y="637"/>
                  </a:lnTo>
                  <a:lnTo>
                    <a:pt x="944" y="634"/>
                  </a:lnTo>
                  <a:lnTo>
                    <a:pt x="947" y="634"/>
                  </a:lnTo>
                  <a:lnTo>
                    <a:pt x="947" y="632"/>
                  </a:lnTo>
                  <a:lnTo>
                    <a:pt x="947" y="632"/>
                  </a:lnTo>
                  <a:lnTo>
                    <a:pt x="947" y="632"/>
                  </a:lnTo>
                  <a:lnTo>
                    <a:pt x="947" y="630"/>
                  </a:lnTo>
                  <a:lnTo>
                    <a:pt x="947" y="630"/>
                  </a:lnTo>
                  <a:lnTo>
                    <a:pt x="947" y="630"/>
                  </a:lnTo>
                  <a:lnTo>
                    <a:pt x="949" y="632"/>
                  </a:lnTo>
                  <a:lnTo>
                    <a:pt x="949" y="634"/>
                  </a:lnTo>
                  <a:lnTo>
                    <a:pt x="949" y="634"/>
                  </a:lnTo>
                  <a:lnTo>
                    <a:pt x="949" y="634"/>
                  </a:lnTo>
                  <a:lnTo>
                    <a:pt x="949" y="634"/>
                  </a:lnTo>
                  <a:lnTo>
                    <a:pt x="949" y="637"/>
                  </a:lnTo>
                  <a:lnTo>
                    <a:pt x="949" y="639"/>
                  </a:lnTo>
                  <a:lnTo>
                    <a:pt x="951" y="639"/>
                  </a:lnTo>
                  <a:lnTo>
                    <a:pt x="949" y="639"/>
                  </a:lnTo>
                  <a:lnTo>
                    <a:pt x="949" y="641"/>
                  </a:lnTo>
                  <a:lnTo>
                    <a:pt x="949" y="641"/>
                  </a:lnTo>
                  <a:lnTo>
                    <a:pt x="949" y="644"/>
                  </a:lnTo>
                  <a:lnTo>
                    <a:pt x="949" y="646"/>
                  </a:lnTo>
                  <a:lnTo>
                    <a:pt x="949" y="646"/>
                  </a:lnTo>
                  <a:lnTo>
                    <a:pt x="949" y="646"/>
                  </a:lnTo>
                  <a:lnTo>
                    <a:pt x="951" y="646"/>
                  </a:lnTo>
                  <a:lnTo>
                    <a:pt x="951" y="646"/>
                  </a:lnTo>
                  <a:lnTo>
                    <a:pt x="951" y="646"/>
                  </a:lnTo>
                  <a:lnTo>
                    <a:pt x="951" y="646"/>
                  </a:lnTo>
                  <a:lnTo>
                    <a:pt x="951" y="644"/>
                  </a:lnTo>
                  <a:lnTo>
                    <a:pt x="951" y="641"/>
                  </a:lnTo>
                  <a:lnTo>
                    <a:pt x="954" y="637"/>
                  </a:lnTo>
                  <a:lnTo>
                    <a:pt x="951" y="637"/>
                  </a:lnTo>
                  <a:lnTo>
                    <a:pt x="951" y="637"/>
                  </a:lnTo>
                  <a:lnTo>
                    <a:pt x="951" y="634"/>
                  </a:lnTo>
                  <a:lnTo>
                    <a:pt x="951" y="634"/>
                  </a:lnTo>
                  <a:lnTo>
                    <a:pt x="951" y="632"/>
                  </a:lnTo>
                  <a:lnTo>
                    <a:pt x="949" y="632"/>
                  </a:lnTo>
                  <a:lnTo>
                    <a:pt x="949" y="632"/>
                  </a:lnTo>
                  <a:lnTo>
                    <a:pt x="947" y="630"/>
                  </a:lnTo>
                  <a:lnTo>
                    <a:pt x="949" y="627"/>
                  </a:lnTo>
                  <a:lnTo>
                    <a:pt x="949" y="627"/>
                  </a:lnTo>
                  <a:lnTo>
                    <a:pt x="949" y="627"/>
                  </a:lnTo>
                  <a:lnTo>
                    <a:pt x="944" y="623"/>
                  </a:lnTo>
                  <a:lnTo>
                    <a:pt x="944" y="620"/>
                  </a:lnTo>
                  <a:lnTo>
                    <a:pt x="944" y="618"/>
                  </a:lnTo>
                  <a:lnTo>
                    <a:pt x="944" y="618"/>
                  </a:lnTo>
                  <a:lnTo>
                    <a:pt x="947" y="615"/>
                  </a:lnTo>
                  <a:lnTo>
                    <a:pt x="947" y="613"/>
                  </a:lnTo>
                  <a:lnTo>
                    <a:pt x="947" y="613"/>
                  </a:lnTo>
                  <a:lnTo>
                    <a:pt x="947" y="611"/>
                  </a:lnTo>
                  <a:lnTo>
                    <a:pt x="947" y="611"/>
                  </a:lnTo>
                  <a:lnTo>
                    <a:pt x="947" y="611"/>
                  </a:lnTo>
                  <a:lnTo>
                    <a:pt x="947" y="613"/>
                  </a:lnTo>
                  <a:lnTo>
                    <a:pt x="949" y="615"/>
                  </a:lnTo>
                  <a:lnTo>
                    <a:pt x="949" y="615"/>
                  </a:lnTo>
                  <a:lnTo>
                    <a:pt x="947" y="618"/>
                  </a:lnTo>
                  <a:lnTo>
                    <a:pt x="947" y="620"/>
                  </a:lnTo>
                  <a:lnTo>
                    <a:pt x="949" y="620"/>
                  </a:lnTo>
                  <a:lnTo>
                    <a:pt x="949" y="623"/>
                  </a:lnTo>
                  <a:lnTo>
                    <a:pt x="949" y="625"/>
                  </a:lnTo>
                  <a:lnTo>
                    <a:pt x="951" y="625"/>
                  </a:lnTo>
                  <a:lnTo>
                    <a:pt x="949" y="627"/>
                  </a:lnTo>
                  <a:lnTo>
                    <a:pt x="949" y="627"/>
                  </a:lnTo>
                  <a:lnTo>
                    <a:pt x="949" y="627"/>
                  </a:lnTo>
                  <a:lnTo>
                    <a:pt x="951" y="627"/>
                  </a:lnTo>
                  <a:lnTo>
                    <a:pt x="951" y="630"/>
                  </a:lnTo>
                  <a:lnTo>
                    <a:pt x="951" y="630"/>
                  </a:lnTo>
                  <a:lnTo>
                    <a:pt x="951" y="630"/>
                  </a:lnTo>
                  <a:lnTo>
                    <a:pt x="954" y="632"/>
                  </a:lnTo>
                  <a:lnTo>
                    <a:pt x="954" y="632"/>
                  </a:lnTo>
                  <a:lnTo>
                    <a:pt x="954" y="634"/>
                  </a:lnTo>
                  <a:lnTo>
                    <a:pt x="954" y="634"/>
                  </a:lnTo>
                  <a:lnTo>
                    <a:pt x="954" y="634"/>
                  </a:lnTo>
                  <a:lnTo>
                    <a:pt x="954" y="634"/>
                  </a:lnTo>
                  <a:lnTo>
                    <a:pt x="956" y="637"/>
                  </a:lnTo>
                  <a:lnTo>
                    <a:pt x="956" y="637"/>
                  </a:lnTo>
                  <a:lnTo>
                    <a:pt x="956" y="639"/>
                  </a:lnTo>
                  <a:lnTo>
                    <a:pt x="956" y="639"/>
                  </a:lnTo>
                  <a:lnTo>
                    <a:pt x="954" y="641"/>
                  </a:lnTo>
                  <a:lnTo>
                    <a:pt x="956" y="641"/>
                  </a:lnTo>
                  <a:lnTo>
                    <a:pt x="956" y="641"/>
                  </a:lnTo>
                  <a:lnTo>
                    <a:pt x="956" y="641"/>
                  </a:lnTo>
                  <a:lnTo>
                    <a:pt x="956" y="644"/>
                  </a:lnTo>
                  <a:lnTo>
                    <a:pt x="956" y="644"/>
                  </a:lnTo>
                  <a:lnTo>
                    <a:pt x="956" y="644"/>
                  </a:lnTo>
                  <a:lnTo>
                    <a:pt x="956" y="644"/>
                  </a:lnTo>
                  <a:lnTo>
                    <a:pt x="956" y="644"/>
                  </a:lnTo>
                  <a:lnTo>
                    <a:pt x="956" y="644"/>
                  </a:lnTo>
                  <a:lnTo>
                    <a:pt x="956" y="646"/>
                  </a:lnTo>
                  <a:lnTo>
                    <a:pt x="956" y="646"/>
                  </a:lnTo>
                  <a:lnTo>
                    <a:pt x="968" y="649"/>
                  </a:lnTo>
                  <a:lnTo>
                    <a:pt x="968" y="646"/>
                  </a:lnTo>
                  <a:lnTo>
                    <a:pt x="968" y="646"/>
                  </a:lnTo>
                  <a:lnTo>
                    <a:pt x="968" y="646"/>
                  </a:lnTo>
                  <a:lnTo>
                    <a:pt x="968" y="644"/>
                  </a:lnTo>
                  <a:lnTo>
                    <a:pt x="968" y="644"/>
                  </a:lnTo>
                  <a:lnTo>
                    <a:pt x="968" y="644"/>
                  </a:lnTo>
                  <a:lnTo>
                    <a:pt x="968" y="644"/>
                  </a:lnTo>
                  <a:lnTo>
                    <a:pt x="968" y="644"/>
                  </a:lnTo>
                  <a:lnTo>
                    <a:pt x="970" y="644"/>
                  </a:lnTo>
                  <a:lnTo>
                    <a:pt x="968" y="644"/>
                  </a:lnTo>
                  <a:lnTo>
                    <a:pt x="970" y="646"/>
                  </a:lnTo>
                  <a:lnTo>
                    <a:pt x="973" y="649"/>
                  </a:lnTo>
                  <a:lnTo>
                    <a:pt x="975" y="649"/>
                  </a:lnTo>
                  <a:lnTo>
                    <a:pt x="975" y="649"/>
                  </a:lnTo>
                  <a:lnTo>
                    <a:pt x="975" y="646"/>
                  </a:lnTo>
                  <a:lnTo>
                    <a:pt x="975" y="646"/>
                  </a:lnTo>
                  <a:lnTo>
                    <a:pt x="975" y="646"/>
                  </a:lnTo>
                  <a:lnTo>
                    <a:pt x="975" y="646"/>
                  </a:lnTo>
                  <a:lnTo>
                    <a:pt x="975" y="646"/>
                  </a:lnTo>
                  <a:lnTo>
                    <a:pt x="977" y="646"/>
                  </a:lnTo>
                  <a:lnTo>
                    <a:pt x="977" y="646"/>
                  </a:lnTo>
                  <a:lnTo>
                    <a:pt x="980" y="646"/>
                  </a:lnTo>
                  <a:lnTo>
                    <a:pt x="977" y="646"/>
                  </a:lnTo>
                  <a:lnTo>
                    <a:pt x="977" y="644"/>
                  </a:lnTo>
                  <a:lnTo>
                    <a:pt x="977" y="644"/>
                  </a:lnTo>
                  <a:lnTo>
                    <a:pt x="977" y="644"/>
                  </a:lnTo>
                  <a:lnTo>
                    <a:pt x="977" y="641"/>
                  </a:lnTo>
                  <a:lnTo>
                    <a:pt x="977" y="641"/>
                  </a:lnTo>
                  <a:lnTo>
                    <a:pt x="977" y="641"/>
                  </a:lnTo>
                  <a:lnTo>
                    <a:pt x="977" y="641"/>
                  </a:lnTo>
                  <a:lnTo>
                    <a:pt x="977" y="641"/>
                  </a:lnTo>
                  <a:lnTo>
                    <a:pt x="975" y="639"/>
                  </a:lnTo>
                  <a:lnTo>
                    <a:pt x="975" y="639"/>
                  </a:lnTo>
                  <a:lnTo>
                    <a:pt x="973" y="637"/>
                  </a:lnTo>
                  <a:lnTo>
                    <a:pt x="975" y="634"/>
                  </a:lnTo>
                  <a:lnTo>
                    <a:pt x="975" y="634"/>
                  </a:lnTo>
                  <a:lnTo>
                    <a:pt x="973" y="634"/>
                  </a:lnTo>
                  <a:lnTo>
                    <a:pt x="973" y="632"/>
                  </a:lnTo>
                  <a:lnTo>
                    <a:pt x="970" y="632"/>
                  </a:lnTo>
                  <a:lnTo>
                    <a:pt x="970" y="632"/>
                  </a:lnTo>
                  <a:lnTo>
                    <a:pt x="970" y="630"/>
                  </a:lnTo>
                  <a:lnTo>
                    <a:pt x="970" y="630"/>
                  </a:lnTo>
                  <a:lnTo>
                    <a:pt x="970" y="627"/>
                  </a:lnTo>
                  <a:lnTo>
                    <a:pt x="970" y="627"/>
                  </a:lnTo>
                  <a:lnTo>
                    <a:pt x="970" y="627"/>
                  </a:lnTo>
                  <a:lnTo>
                    <a:pt x="970" y="625"/>
                  </a:lnTo>
                  <a:lnTo>
                    <a:pt x="970" y="625"/>
                  </a:lnTo>
                  <a:lnTo>
                    <a:pt x="970" y="625"/>
                  </a:lnTo>
                  <a:lnTo>
                    <a:pt x="970" y="625"/>
                  </a:lnTo>
                  <a:lnTo>
                    <a:pt x="973" y="625"/>
                  </a:lnTo>
                  <a:lnTo>
                    <a:pt x="973" y="627"/>
                  </a:lnTo>
                  <a:lnTo>
                    <a:pt x="973" y="627"/>
                  </a:lnTo>
                  <a:lnTo>
                    <a:pt x="973" y="630"/>
                  </a:lnTo>
                  <a:lnTo>
                    <a:pt x="973" y="630"/>
                  </a:lnTo>
                  <a:lnTo>
                    <a:pt x="973" y="630"/>
                  </a:lnTo>
                  <a:lnTo>
                    <a:pt x="973" y="632"/>
                  </a:lnTo>
                  <a:lnTo>
                    <a:pt x="975" y="632"/>
                  </a:lnTo>
                  <a:lnTo>
                    <a:pt x="975" y="634"/>
                  </a:lnTo>
                  <a:lnTo>
                    <a:pt x="977" y="634"/>
                  </a:lnTo>
                  <a:lnTo>
                    <a:pt x="977" y="634"/>
                  </a:lnTo>
                  <a:lnTo>
                    <a:pt x="975" y="637"/>
                  </a:lnTo>
                  <a:lnTo>
                    <a:pt x="977" y="637"/>
                  </a:lnTo>
                  <a:lnTo>
                    <a:pt x="982" y="637"/>
                  </a:lnTo>
                  <a:lnTo>
                    <a:pt x="984" y="639"/>
                  </a:lnTo>
                  <a:lnTo>
                    <a:pt x="984" y="639"/>
                  </a:lnTo>
                  <a:lnTo>
                    <a:pt x="984" y="641"/>
                  </a:lnTo>
                  <a:lnTo>
                    <a:pt x="984" y="641"/>
                  </a:lnTo>
                  <a:lnTo>
                    <a:pt x="984" y="641"/>
                  </a:lnTo>
                  <a:lnTo>
                    <a:pt x="984" y="644"/>
                  </a:lnTo>
                  <a:lnTo>
                    <a:pt x="992" y="644"/>
                  </a:lnTo>
                  <a:lnTo>
                    <a:pt x="992" y="644"/>
                  </a:lnTo>
                  <a:lnTo>
                    <a:pt x="994" y="644"/>
                  </a:lnTo>
                  <a:lnTo>
                    <a:pt x="994" y="644"/>
                  </a:lnTo>
                  <a:lnTo>
                    <a:pt x="994" y="644"/>
                  </a:lnTo>
                  <a:lnTo>
                    <a:pt x="994" y="644"/>
                  </a:lnTo>
                  <a:lnTo>
                    <a:pt x="994" y="644"/>
                  </a:lnTo>
                  <a:lnTo>
                    <a:pt x="994" y="639"/>
                  </a:lnTo>
                  <a:lnTo>
                    <a:pt x="994" y="634"/>
                  </a:lnTo>
                  <a:lnTo>
                    <a:pt x="994" y="634"/>
                  </a:lnTo>
                  <a:lnTo>
                    <a:pt x="994" y="634"/>
                  </a:lnTo>
                  <a:lnTo>
                    <a:pt x="994" y="632"/>
                  </a:lnTo>
                  <a:lnTo>
                    <a:pt x="994" y="632"/>
                  </a:lnTo>
                  <a:lnTo>
                    <a:pt x="994" y="632"/>
                  </a:lnTo>
                  <a:lnTo>
                    <a:pt x="999" y="627"/>
                  </a:lnTo>
                  <a:lnTo>
                    <a:pt x="999" y="627"/>
                  </a:lnTo>
                  <a:lnTo>
                    <a:pt x="999" y="627"/>
                  </a:lnTo>
                  <a:lnTo>
                    <a:pt x="989" y="620"/>
                  </a:lnTo>
                  <a:lnTo>
                    <a:pt x="992" y="618"/>
                  </a:lnTo>
                  <a:lnTo>
                    <a:pt x="992" y="620"/>
                  </a:lnTo>
                  <a:lnTo>
                    <a:pt x="996" y="623"/>
                  </a:lnTo>
                  <a:lnTo>
                    <a:pt x="1001" y="625"/>
                  </a:lnTo>
                  <a:lnTo>
                    <a:pt x="1001" y="627"/>
                  </a:lnTo>
                  <a:lnTo>
                    <a:pt x="1001" y="630"/>
                  </a:lnTo>
                  <a:lnTo>
                    <a:pt x="999" y="632"/>
                  </a:lnTo>
                  <a:lnTo>
                    <a:pt x="999" y="632"/>
                  </a:lnTo>
                  <a:lnTo>
                    <a:pt x="999" y="634"/>
                  </a:lnTo>
                  <a:lnTo>
                    <a:pt x="999" y="634"/>
                  </a:lnTo>
                  <a:lnTo>
                    <a:pt x="999" y="637"/>
                  </a:lnTo>
                  <a:lnTo>
                    <a:pt x="999" y="637"/>
                  </a:lnTo>
                  <a:lnTo>
                    <a:pt x="999" y="637"/>
                  </a:lnTo>
                  <a:lnTo>
                    <a:pt x="999" y="637"/>
                  </a:lnTo>
                  <a:lnTo>
                    <a:pt x="999" y="639"/>
                  </a:lnTo>
                  <a:lnTo>
                    <a:pt x="1001" y="639"/>
                  </a:lnTo>
                  <a:lnTo>
                    <a:pt x="1001" y="639"/>
                  </a:lnTo>
                  <a:lnTo>
                    <a:pt x="1001" y="639"/>
                  </a:lnTo>
                  <a:lnTo>
                    <a:pt x="1003" y="639"/>
                  </a:lnTo>
                  <a:lnTo>
                    <a:pt x="1003" y="639"/>
                  </a:lnTo>
                  <a:lnTo>
                    <a:pt x="1008" y="639"/>
                  </a:lnTo>
                  <a:lnTo>
                    <a:pt x="1008" y="639"/>
                  </a:lnTo>
                  <a:lnTo>
                    <a:pt x="1013" y="639"/>
                  </a:lnTo>
                  <a:lnTo>
                    <a:pt x="1015" y="639"/>
                  </a:lnTo>
                  <a:lnTo>
                    <a:pt x="1018" y="641"/>
                  </a:lnTo>
                  <a:lnTo>
                    <a:pt x="1020" y="641"/>
                  </a:lnTo>
                  <a:lnTo>
                    <a:pt x="1020" y="641"/>
                  </a:lnTo>
                  <a:lnTo>
                    <a:pt x="1022" y="641"/>
                  </a:lnTo>
                  <a:lnTo>
                    <a:pt x="1022" y="641"/>
                  </a:lnTo>
                  <a:lnTo>
                    <a:pt x="1027" y="641"/>
                  </a:lnTo>
                  <a:lnTo>
                    <a:pt x="1027" y="641"/>
                  </a:lnTo>
                  <a:lnTo>
                    <a:pt x="1027" y="641"/>
                  </a:lnTo>
                  <a:lnTo>
                    <a:pt x="1027" y="641"/>
                  </a:lnTo>
                  <a:lnTo>
                    <a:pt x="1027" y="641"/>
                  </a:lnTo>
                  <a:lnTo>
                    <a:pt x="1027" y="644"/>
                  </a:lnTo>
                  <a:lnTo>
                    <a:pt x="1027" y="644"/>
                  </a:lnTo>
                  <a:lnTo>
                    <a:pt x="1044" y="637"/>
                  </a:lnTo>
                  <a:lnTo>
                    <a:pt x="1046" y="637"/>
                  </a:lnTo>
                  <a:lnTo>
                    <a:pt x="1044" y="634"/>
                  </a:lnTo>
                  <a:lnTo>
                    <a:pt x="1044" y="634"/>
                  </a:lnTo>
                  <a:lnTo>
                    <a:pt x="1029" y="630"/>
                  </a:lnTo>
                  <a:lnTo>
                    <a:pt x="1029" y="630"/>
                  </a:lnTo>
                  <a:lnTo>
                    <a:pt x="1029" y="630"/>
                  </a:lnTo>
                  <a:lnTo>
                    <a:pt x="1029" y="627"/>
                  </a:lnTo>
                  <a:lnTo>
                    <a:pt x="1029" y="627"/>
                  </a:lnTo>
                  <a:lnTo>
                    <a:pt x="1027" y="627"/>
                  </a:lnTo>
                  <a:lnTo>
                    <a:pt x="1027" y="627"/>
                  </a:lnTo>
                  <a:lnTo>
                    <a:pt x="1027" y="625"/>
                  </a:lnTo>
                  <a:lnTo>
                    <a:pt x="1027" y="625"/>
                  </a:lnTo>
                  <a:lnTo>
                    <a:pt x="1027" y="623"/>
                  </a:lnTo>
                  <a:lnTo>
                    <a:pt x="1025" y="623"/>
                  </a:lnTo>
                  <a:lnTo>
                    <a:pt x="1025" y="620"/>
                  </a:lnTo>
                  <a:lnTo>
                    <a:pt x="1025" y="618"/>
                  </a:lnTo>
                  <a:lnTo>
                    <a:pt x="1025" y="618"/>
                  </a:lnTo>
                  <a:lnTo>
                    <a:pt x="1025" y="615"/>
                  </a:lnTo>
                  <a:lnTo>
                    <a:pt x="1025" y="615"/>
                  </a:lnTo>
                  <a:lnTo>
                    <a:pt x="1027" y="618"/>
                  </a:lnTo>
                  <a:lnTo>
                    <a:pt x="1029" y="620"/>
                  </a:lnTo>
                  <a:lnTo>
                    <a:pt x="1032" y="623"/>
                  </a:lnTo>
                  <a:lnTo>
                    <a:pt x="1032" y="625"/>
                  </a:lnTo>
                  <a:lnTo>
                    <a:pt x="1034" y="627"/>
                  </a:lnTo>
                  <a:lnTo>
                    <a:pt x="1036" y="627"/>
                  </a:lnTo>
                  <a:lnTo>
                    <a:pt x="1039" y="627"/>
                  </a:lnTo>
                  <a:lnTo>
                    <a:pt x="1046" y="625"/>
                  </a:lnTo>
                  <a:lnTo>
                    <a:pt x="1046" y="625"/>
                  </a:lnTo>
                  <a:lnTo>
                    <a:pt x="1046" y="623"/>
                  </a:lnTo>
                  <a:lnTo>
                    <a:pt x="1046" y="623"/>
                  </a:lnTo>
                  <a:lnTo>
                    <a:pt x="1046" y="623"/>
                  </a:lnTo>
                  <a:lnTo>
                    <a:pt x="1046" y="623"/>
                  </a:lnTo>
                  <a:lnTo>
                    <a:pt x="1046" y="620"/>
                  </a:lnTo>
                  <a:lnTo>
                    <a:pt x="1044" y="620"/>
                  </a:lnTo>
                  <a:lnTo>
                    <a:pt x="1044" y="618"/>
                  </a:lnTo>
                  <a:lnTo>
                    <a:pt x="1044" y="618"/>
                  </a:lnTo>
                  <a:lnTo>
                    <a:pt x="1041" y="615"/>
                  </a:lnTo>
                  <a:lnTo>
                    <a:pt x="1041" y="613"/>
                  </a:lnTo>
                  <a:lnTo>
                    <a:pt x="1041" y="611"/>
                  </a:lnTo>
                  <a:lnTo>
                    <a:pt x="1041" y="611"/>
                  </a:lnTo>
                  <a:lnTo>
                    <a:pt x="1041" y="611"/>
                  </a:lnTo>
                  <a:lnTo>
                    <a:pt x="1039" y="608"/>
                  </a:lnTo>
                  <a:lnTo>
                    <a:pt x="1039" y="608"/>
                  </a:lnTo>
                  <a:lnTo>
                    <a:pt x="1039" y="608"/>
                  </a:lnTo>
                  <a:lnTo>
                    <a:pt x="1039" y="606"/>
                  </a:lnTo>
                  <a:lnTo>
                    <a:pt x="1039" y="606"/>
                  </a:lnTo>
                  <a:lnTo>
                    <a:pt x="1044" y="608"/>
                  </a:lnTo>
                  <a:lnTo>
                    <a:pt x="1044" y="608"/>
                  </a:lnTo>
                  <a:lnTo>
                    <a:pt x="1046" y="613"/>
                  </a:lnTo>
                  <a:lnTo>
                    <a:pt x="1046" y="615"/>
                  </a:lnTo>
                  <a:lnTo>
                    <a:pt x="1048" y="615"/>
                  </a:lnTo>
                  <a:lnTo>
                    <a:pt x="1051" y="618"/>
                  </a:lnTo>
                  <a:lnTo>
                    <a:pt x="1051" y="620"/>
                  </a:lnTo>
                  <a:lnTo>
                    <a:pt x="1053" y="620"/>
                  </a:lnTo>
                  <a:lnTo>
                    <a:pt x="1055" y="623"/>
                  </a:lnTo>
                  <a:lnTo>
                    <a:pt x="1055" y="623"/>
                  </a:lnTo>
                  <a:lnTo>
                    <a:pt x="1055" y="623"/>
                  </a:lnTo>
                  <a:lnTo>
                    <a:pt x="1055" y="623"/>
                  </a:lnTo>
                  <a:lnTo>
                    <a:pt x="1055" y="623"/>
                  </a:lnTo>
                  <a:lnTo>
                    <a:pt x="1055" y="623"/>
                  </a:lnTo>
                  <a:lnTo>
                    <a:pt x="1058" y="623"/>
                  </a:lnTo>
                  <a:lnTo>
                    <a:pt x="1067" y="623"/>
                  </a:lnTo>
                  <a:lnTo>
                    <a:pt x="1067" y="623"/>
                  </a:lnTo>
                  <a:lnTo>
                    <a:pt x="1067" y="620"/>
                  </a:lnTo>
                  <a:lnTo>
                    <a:pt x="1067" y="620"/>
                  </a:lnTo>
                  <a:lnTo>
                    <a:pt x="1067" y="620"/>
                  </a:lnTo>
                  <a:lnTo>
                    <a:pt x="1067" y="620"/>
                  </a:lnTo>
                  <a:lnTo>
                    <a:pt x="1067" y="620"/>
                  </a:lnTo>
                  <a:lnTo>
                    <a:pt x="1065" y="620"/>
                  </a:lnTo>
                  <a:lnTo>
                    <a:pt x="1065" y="618"/>
                  </a:lnTo>
                  <a:lnTo>
                    <a:pt x="1065" y="618"/>
                  </a:lnTo>
                  <a:lnTo>
                    <a:pt x="1065" y="615"/>
                  </a:lnTo>
                  <a:lnTo>
                    <a:pt x="1065" y="615"/>
                  </a:lnTo>
                  <a:lnTo>
                    <a:pt x="1065" y="615"/>
                  </a:lnTo>
                  <a:lnTo>
                    <a:pt x="1065" y="615"/>
                  </a:lnTo>
                  <a:lnTo>
                    <a:pt x="1065" y="613"/>
                  </a:lnTo>
                  <a:lnTo>
                    <a:pt x="1065" y="613"/>
                  </a:lnTo>
                  <a:lnTo>
                    <a:pt x="1062" y="611"/>
                  </a:lnTo>
                  <a:lnTo>
                    <a:pt x="1062" y="608"/>
                  </a:lnTo>
                  <a:lnTo>
                    <a:pt x="1062" y="608"/>
                  </a:lnTo>
                  <a:lnTo>
                    <a:pt x="1060" y="608"/>
                  </a:lnTo>
                  <a:lnTo>
                    <a:pt x="1060" y="606"/>
                  </a:lnTo>
                  <a:lnTo>
                    <a:pt x="1058" y="606"/>
                  </a:lnTo>
                  <a:lnTo>
                    <a:pt x="1058" y="606"/>
                  </a:lnTo>
                  <a:lnTo>
                    <a:pt x="1058" y="604"/>
                  </a:lnTo>
                  <a:lnTo>
                    <a:pt x="1058" y="604"/>
                  </a:lnTo>
                  <a:lnTo>
                    <a:pt x="1055" y="601"/>
                  </a:lnTo>
                  <a:lnTo>
                    <a:pt x="1053" y="601"/>
                  </a:lnTo>
                  <a:lnTo>
                    <a:pt x="1053" y="599"/>
                  </a:lnTo>
                  <a:lnTo>
                    <a:pt x="1053" y="599"/>
                  </a:lnTo>
                  <a:lnTo>
                    <a:pt x="1055" y="596"/>
                  </a:lnTo>
                  <a:lnTo>
                    <a:pt x="1055" y="594"/>
                  </a:lnTo>
                  <a:lnTo>
                    <a:pt x="1055" y="594"/>
                  </a:lnTo>
                  <a:lnTo>
                    <a:pt x="1055" y="594"/>
                  </a:lnTo>
                  <a:lnTo>
                    <a:pt x="1055" y="594"/>
                  </a:lnTo>
                  <a:lnTo>
                    <a:pt x="1055" y="596"/>
                  </a:lnTo>
                  <a:lnTo>
                    <a:pt x="1055" y="596"/>
                  </a:lnTo>
                  <a:lnTo>
                    <a:pt x="1055" y="599"/>
                  </a:lnTo>
                  <a:lnTo>
                    <a:pt x="1055" y="599"/>
                  </a:lnTo>
                  <a:lnTo>
                    <a:pt x="1058" y="601"/>
                  </a:lnTo>
                  <a:lnTo>
                    <a:pt x="1058" y="601"/>
                  </a:lnTo>
                  <a:lnTo>
                    <a:pt x="1058" y="601"/>
                  </a:lnTo>
                  <a:lnTo>
                    <a:pt x="1062" y="604"/>
                  </a:lnTo>
                  <a:lnTo>
                    <a:pt x="1062" y="606"/>
                  </a:lnTo>
                  <a:lnTo>
                    <a:pt x="1062" y="606"/>
                  </a:lnTo>
                  <a:lnTo>
                    <a:pt x="1062" y="606"/>
                  </a:lnTo>
                  <a:lnTo>
                    <a:pt x="1062" y="606"/>
                  </a:lnTo>
                  <a:lnTo>
                    <a:pt x="1062" y="606"/>
                  </a:lnTo>
                  <a:lnTo>
                    <a:pt x="1065" y="606"/>
                  </a:lnTo>
                  <a:lnTo>
                    <a:pt x="1065" y="608"/>
                  </a:lnTo>
                  <a:lnTo>
                    <a:pt x="1065" y="608"/>
                  </a:lnTo>
                  <a:lnTo>
                    <a:pt x="1067" y="611"/>
                  </a:lnTo>
                  <a:lnTo>
                    <a:pt x="1067" y="613"/>
                  </a:lnTo>
                  <a:lnTo>
                    <a:pt x="1067" y="613"/>
                  </a:lnTo>
                  <a:lnTo>
                    <a:pt x="1067" y="613"/>
                  </a:lnTo>
                  <a:lnTo>
                    <a:pt x="1070" y="615"/>
                  </a:lnTo>
                  <a:lnTo>
                    <a:pt x="1067" y="615"/>
                  </a:lnTo>
                  <a:lnTo>
                    <a:pt x="1067" y="615"/>
                  </a:lnTo>
                  <a:lnTo>
                    <a:pt x="1070" y="618"/>
                  </a:lnTo>
                  <a:lnTo>
                    <a:pt x="1072" y="620"/>
                  </a:lnTo>
                  <a:lnTo>
                    <a:pt x="1074" y="620"/>
                  </a:lnTo>
                  <a:lnTo>
                    <a:pt x="1077" y="623"/>
                  </a:lnTo>
                  <a:lnTo>
                    <a:pt x="1077" y="623"/>
                  </a:lnTo>
                  <a:lnTo>
                    <a:pt x="1089" y="618"/>
                  </a:lnTo>
                  <a:lnTo>
                    <a:pt x="1089" y="615"/>
                  </a:lnTo>
                  <a:lnTo>
                    <a:pt x="1089" y="615"/>
                  </a:lnTo>
                  <a:lnTo>
                    <a:pt x="1089" y="613"/>
                  </a:lnTo>
                  <a:lnTo>
                    <a:pt x="1086" y="611"/>
                  </a:lnTo>
                  <a:lnTo>
                    <a:pt x="1086" y="608"/>
                  </a:lnTo>
                  <a:lnTo>
                    <a:pt x="1086" y="606"/>
                  </a:lnTo>
                  <a:lnTo>
                    <a:pt x="1086" y="604"/>
                  </a:lnTo>
                  <a:lnTo>
                    <a:pt x="1081" y="601"/>
                  </a:lnTo>
                  <a:lnTo>
                    <a:pt x="1079" y="601"/>
                  </a:lnTo>
                  <a:lnTo>
                    <a:pt x="1077" y="599"/>
                  </a:lnTo>
                  <a:lnTo>
                    <a:pt x="1074" y="596"/>
                  </a:lnTo>
                  <a:lnTo>
                    <a:pt x="1074" y="592"/>
                  </a:lnTo>
                  <a:lnTo>
                    <a:pt x="1072" y="592"/>
                  </a:lnTo>
                  <a:lnTo>
                    <a:pt x="1072" y="592"/>
                  </a:lnTo>
                  <a:lnTo>
                    <a:pt x="1070" y="592"/>
                  </a:lnTo>
                  <a:lnTo>
                    <a:pt x="1070" y="589"/>
                  </a:lnTo>
                  <a:lnTo>
                    <a:pt x="1070" y="589"/>
                  </a:lnTo>
                  <a:lnTo>
                    <a:pt x="1067" y="587"/>
                  </a:lnTo>
                  <a:lnTo>
                    <a:pt x="1067" y="587"/>
                  </a:lnTo>
                  <a:lnTo>
                    <a:pt x="1067" y="587"/>
                  </a:lnTo>
                  <a:lnTo>
                    <a:pt x="1067" y="585"/>
                  </a:lnTo>
                  <a:lnTo>
                    <a:pt x="1067" y="587"/>
                  </a:lnTo>
                  <a:lnTo>
                    <a:pt x="1070" y="587"/>
                  </a:lnTo>
                  <a:lnTo>
                    <a:pt x="1072" y="587"/>
                  </a:lnTo>
                  <a:lnTo>
                    <a:pt x="1072" y="589"/>
                  </a:lnTo>
                  <a:lnTo>
                    <a:pt x="1072" y="589"/>
                  </a:lnTo>
                  <a:lnTo>
                    <a:pt x="1072" y="589"/>
                  </a:lnTo>
                  <a:lnTo>
                    <a:pt x="1074" y="592"/>
                  </a:lnTo>
                  <a:lnTo>
                    <a:pt x="1074" y="592"/>
                  </a:lnTo>
                  <a:lnTo>
                    <a:pt x="1077" y="594"/>
                  </a:lnTo>
                  <a:lnTo>
                    <a:pt x="1077" y="594"/>
                  </a:lnTo>
                  <a:lnTo>
                    <a:pt x="1079" y="599"/>
                  </a:lnTo>
                  <a:lnTo>
                    <a:pt x="1081" y="599"/>
                  </a:lnTo>
                  <a:lnTo>
                    <a:pt x="1084" y="599"/>
                  </a:lnTo>
                  <a:lnTo>
                    <a:pt x="1089" y="594"/>
                  </a:lnTo>
                  <a:lnTo>
                    <a:pt x="1091" y="592"/>
                  </a:lnTo>
                  <a:lnTo>
                    <a:pt x="1091" y="592"/>
                  </a:lnTo>
                  <a:lnTo>
                    <a:pt x="1091" y="592"/>
                  </a:lnTo>
                  <a:lnTo>
                    <a:pt x="1091" y="592"/>
                  </a:lnTo>
                  <a:lnTo>
                    <a:pt x="1091" y="594"/>
                  </a:lnTo>
                  <a:lnTo>
                    <a:pt x="1091" y="594"/>
                  </a:lnTo>
                  <a:lnTo>
                    <a:pt x="1091" y="594"/>
                  </a:lnTo>
                  <a:lnTo>
                    <a:pt x="1091" y="594"/>
                  </a:lnTo>
                  <a:lnTo>
                    <a:pt x="1091" y="594"/>
                  </a:lnTo>
                  <a:lnTo>
                    <a:pt x="1091" y="596"/>
                  </a:lnTo>
                  <a:lnTo>
                    <a:pt x="1089" y="596"/>
                  </a:lnTo>
                  <a:lnTo>
                    <a:pt x="1086" y="599"/>
                  </a:lnTo>
                  <a:lnTo>
                    <a:pt x="1086" y="599"/>
                  </a:lnTo>
                  <a:lnTo>
                    <a:pt x="1089" y="601"/>
                  </a:lnTo>
                  <a:lnTo>
                    <a:pt x="1089" y="601"/>
                  </a:lnTo>
                  <a:lnTo>
                    <a:pt x="1089" y="601"/>
                  </a:lnTo>
                  <a:lnTo>
                    <a:pt x="1089" y="601"/>
                  </a:lnTo>
                  <a:lnTo>
                    <a:pt x="1089" y="604"/>
                  </a:lnTo>
                  <a:lnTo>
                    <a:pt x="1089" y="606"/>
                  </a:lnTo>
                  <a:lnTo>
                    <a:pt x="1089" y="606"/>
                  </a:lnTo>
                  <a:lnTo>
                    <a:pt x="1089" y="608"/>
                  </a:lnTo>
                  <a:lnTo>
                    <a:pt x="1093" y="608"/>
                  </a:lnTo>
                  <a:lnTo>
                    <a:pt x="1100" y="608"/>
                  </a:lnTo>
                  <a:lnTo>
                    <a:pt x="1103" y="606"/>
                  </a:lnTo>
                  <a:lnTo>
                    <a:pt x="1105" y="606"/>
                  </a:lnTo>
                  <a:lnTo>
                    <a:pt x="1105" y="604"/>
                  </a:lnTo>
                  <a:lnTo>
                    <a:pt x="1105" y="604"/>
                  </a:lnTo>
                  <a:lnTo>
                    <a:pt x="1105" y="601"/>
                  </a:lnTo>
                  <a:lnTo>
                    <a:pt x="1105" y="599"/>
                  </a:lnTo>
                  <a:lnTo>
                    <a:pt x="1107" y="601"/>
                  </a:lnTo>
                  <a:lnTo>
                    <a:pt x="1107" y="604"/>
                  </a:lnTo>
                  <a:lnTo>
                    <a:pt x="1107" y="604"/>
                  </a:lnTo>
                  <a:lnTo>
                    <a:pt x="1110" y="604"/>
                  </a:lnTo>
                  <a:lnTo>
                    <a:pt x="1112" y="604"/>
                  </a:lnTo>
                  <a:lnTo>
                    <a:pt x="1112" y="604"/>
                  </a:lnTo>
                  <a:lnTo>
                    <a:pt x="1112" y="604"/>
                  </a:lnTo>
                  <a:lnTo>
                    <a:pt x="1115" y="606"/>
                  </a:lnTo>
                  <a:lnTo>
                    <a:pt x="1115" y="606"/>
                  </a:lnTo>
                  <a:lnTo>
                    <a:pt x="1117" y="608"/>
                  </a:lnTo>
                  <a:lnTo>
                    <a:pt x="1119" y="608"/>
                  </a:lnTo>
                  <a:lnTo>
                    <a:pt x="1119" y="611"/>
                  </a:lnTo>
                  <a:lnTo>
                    <a:pt x="1119" y="613"/>
                  </a:lnTo>
                  <a:lnTo>
                    <a:pt x="1119" y="613"/>
                  </a:lnTo>
                  <a:lnTo>
                    <a:pt x="1119" y="615"/>
                  </a:lnTo>
                  <a:lnTo>
                    <a:pt x="1119" y="615"/>
                  </a:lnTo>
                  <a:lnTo>
                    <a:pt x="1119" y="615"/>
                  </a:lnTo>
                  <a:lnTo>
                    <a:pt x="1119" y="620"/>
                  </a:lnTo>
                  <a:lnTo>
                    <a:pt x="1119" y="623"/>
                  </a:lnTo>
                  <a:lnTo>
                    <a:pt x="1117" y="623"/>
                  </a:lnTo>
                  <a:lnTo>
                    <a:pt x="1117" y="623"/>
                  </a:lnTo>
                  <a:lnTo>
                    <a:pt x="1117" y="625"/>
                  </a:lnTo>
                  <a:lnTo>
                    <a:pt x="1119" y="625"/>
                  </a:lnTo>
                  <a:lnTo>
                    <a:pt x="1119" y="625"/>
                  </a:lnTo>
                  <a:lnTo>
                    <a:pt x="1119" y="625"/>
                  </a:lnTo>
                  <a:lnTo>
                    <a:pt x="1117" y="627"/>
                  </a:lnTo>
                  <a:lnTo>
                    <a:pt x="1119" y="627"/>
                  </a:lnTo>
                  <a:lnTo>
                    <a:pt x="1122" y="627"/>
                  </a:lnTo>
                  <a:lnTo>
                    <a:pt x="1122" y="627"/>
                  </a:lnTo>
                  <a:lnTo>
                    <a:pt x="1122" y="630"/>
                  </a:lnTo>
                  <a:lnTo>
                    <a:pt x="1119" y="630"/>
                  </a:lnTo>
                  <a:lnTo>
                    <a:pt x="1119" y="632"/>
                  </a:lnTo>
                  <a:lnTo>
                    <a:pt x="1119" y="632"/>
                  </a:lnTo>
                  <a:lnTo>
                    <a:pt x="1122" y="634"/>
                  </a:lnTo>
                  <a:lnTo>
                    <a:pt x="1122" y="634"/>
                  </a:lnTo>
                  <a:lnTo>
                    <a:pt x="1124" y="632"/>
                  </a:lnTo>
                  <a:lnTo>
                    <a:pt x="1124" y="630"/>
                  </a:lnTo>
                  <a:lnTo>
                    <a:pt x="1124" y="630"/>
                  </a:lnTo>
                  <a:lnTo>
                    <a:pt x="1126" y="630"/>
                  </a:lnTo>
                  <a:lnTo>
                    <a:pt x="1129" y="630"/>
                  </a:lnTo>
                  <a:lnTo>
                    <a:pt x="1129" y="630"/>
                  </a:lnTo>
                  <a:lnTo>
                    <a:pt x="1129" y="627"/>
                  </a:lnTo>
                  <a:lnTo>
                    <a:pt x="1129" y="625"/>
                  </a:lnTo>
                  <a:lnTo>
                    <a:pt x="1129" y="625"/>
                  </a:lnTo>
                  <a:lnTo>
                    <a:pt x="1133" y="625"/>
                  </a:lnTo>
                  <a:lnTo>
                    <a:pt x="1133" y="625"/>
                  </a:lnTo>
                  <a:lnTo>
                    <a:pt x="1133" y="623"/>
                  </a:lnTo>
                  <a:lnTo>
                    <a:pt x="1136" y="620"/>
                  </a:lnTo>
                  <a:lnTo>
                    <a:pt x="1136" y="620"/>
                  </a:lnTo>
                  <a:lnTo>
                    <a:pt x="1138" y="620"/>
                  </a:lnTo>
                  <a:lnTo>
                    <a:pt x="1148" y="611"/>
                  </a:lnTo>
                  <a:lnTo>
                    <a:pt x="1148" y="608"/>
                  </a:lnTo>
                  <a:lnTo>
                    <a:pt x="1152" y="611"/>
                  </a:lnTo>
                  <a:lnTo>
                    <a:pt x="1152" y="608"/>
                  </a:lnTo>
                  <a:lnTo>
                    <a:pt x="1155" y="608"/>
                  </a:lnTo>
                  <a:lnTo>
                    <a:pt x="1152" y="606"/>
                  </a:lnTo>
                  <a:lnTo>
                    <a:pt x="1152" y="604"/>
                  </a:lnTo>
                  <a:lnTo>
                    <a:pt x="1152" y="604"/>
                  </a:lnTo>
                  <a:lnTo>
                    <a:pt x="1152" y="601"/>
                  </a:lnTo>
                  <a:lnTo>
                    <a:pt x="1152" y="601"/>
                  </a:lnTo>
                  <a:lnTo>
                    <a:pt x="1152" y="601"/>
                  </a:lnTo>
                  <a:lnTo>
                    <a:pt x="1152" y="601"/>
                  </a:lnTo>
                  <a:lnTo>
                    <a:pt x="1152" y="601"/>
                  </a:lnTo>
                  <a:lnTo>
                    <a:pt x="1152" y="599"/>
                  </a:lnTo>
                  <a:lnTo>
                    <a:pt x="1152" y="599"/>
                  </a:lnTo>
                  <a:lnTo>
                    <a:pt x="1155" y="596"/>
                  </a:lnTo>
                  <a:lnTo>
                    <a:pt x="1157" y="596"/>
                  </a:lnTo>
                  <a:lnTo>
                    <a:pt x="1157" y="594"/>
                  </a:lnTo>
                  <a:lnTo>
                    <a:pt x="1157" y="594"/>
                  </a:lnTo>
                  <a:lnTo>
                    <a:pt x="1155" y="589"/>
                  </a:lnTo>
                  <a:lnTo>
                    <a:pt x="1155" y="587"/>
                  </a:lnTo>
                  <a:lnTo>
                    <a:pt x="1155" y="585"/>
                  </a:lnTo>
                  <a:lnTo>
                    <a:pt x="1155" y="585"/>
                  </a:lnTo>
                  <a:lnTo>
                    <a:pt x="1155" y="585"/>
                  </a:lnTo>
                  <a:lnTo>
                    <a:pt x="1155" y="582"/>
                  </a:lnTo>
                  <a:lnTo>
                    <a:pt x="1157" y="582"/>
                  </a:lnTo>
                  <a:lnTo>
                    <a:pt x="1157" y="582"/>
                  </a:lnTo>
                  <a:lnTo>
                    <a:pt x="1159" y="582"/>
                  </a:lnTo>
                  <a:lnTo>
                    <a:pt x="1159" y="582"/>
                  </a:lnTo>
                  <a:lnTo>
                    <a:pt x="1159" y="585"/>
                  </a:lnTo>
                  <a:lnTo>
                    <a:pt x="1159" y="585"/>
                  </a:lnTo>
                  <a:lnTo>
                    <a:pt x="1159" y="585"/>
                  </a:lnTo>
                  <a:lnTo>
                    <a:pt x="1162" y="587"/>
                  </a:lnTo>
                  <a:lnTo>
                    <a:pt x="1162" y="587"/>
                  </a:lnTo>
                  <a:lnTo>
                    <a:pt x="1162" y="587"/>
                  </a:lnTo>
                  <a:lnTo>
                    <a:pt x="1162" y="587"/>
                  </a:lnTo>
                  <a:lnTo>
                    <a:pt x="1162" y="589"/>
                  </a:lnTo>
                  <a:lnTo>
                    <a:pt x="1164" y="592"/>
                  </a:lnTo>
                  <a:lnTo>
                    <a:pt x="1164" y="592"/>
                  </a:lnTo>
                  <a:lnTo>
                    <a:pt x="1167" y="589"/>
                  </a:lnTo>
                  <a:lnTo>
                    <a:pt x="1167" y="587"/>
                  </a:lnTo>
                  <a:lnTo>
                    <a:pt x="1167" y="587"/>
                  </a:lnTo>
                  <a:lnTo>
                    <a:pt x="1169" y="582"/>
                  </a:lnTo>
                  <a:lnTo>
                    <a:pt x="1169" y="582"/>
                  </a:lnTo>
                  <a:lnTo>
                    <a:pt x="1169" y="582"/>
                  </a:lnTo>
                  <a:lnTo>
                    <a:pt x="1169" y="580"/>
                  </a:lnTo>
                  <a:lnTo>
                    <a:pt x="1169" y="580"/>
                  </a:lnTo>
                  <a:lnTo>
                    <a:pt x="1169" y="578"/>
                  </a:lnTo>
                  <a:lnTo>
                    <a:pt x="1169" y="578"/>
                  </a:lnTo>
                  <a:lnTo>
                    <a:pt x="1169" y="575"/>
                  </a:lnTo>
                  <a:lnTo>
                    <a:pt x="1169" y="573"/>
                  </a:lnTo>
                  <a:lnTo>
                    <a:pt x="1169" y="573"/>
                  </a:lnTo>
                  <a:lnTo>
                    <a:pt x="1171" y="573"/>
                  </a:lnTo>
                  <a:lnTo>
                    <a:pt x="1174" y="573"/>
                  </a:lnTo>
                  <a:lnTo>
                    <a:pt x="1174" y="570"/>
                  </a:lnTo>
                  <a:lnTo>
                    <a:pt x="1171" y="568"/>
                  </a:lnTo>
                  <a:lnTo>
                    <a:pt x="1171" y="568"/>
                  </a:lnTo>
                  <a:lnTo>
                    <a:pt x="1171" y="566"/>
                  </a:lnTo>
                  <a:lnTo>
                    <a:pt x="1171" y="566"/>
                  </a:lnTo>
                  <a:lnTo>
                    <a:pt x="1171" y="566"/>
                  </a:lnTo>
                  <a:lnTo>
                    <a:pt x="1171" y="566"/>
                  </a:lnTo>
                  <a:lnTo>
                    <a:pt x="1171" y="566"/>
                  </a:lnTo>
                  <a:lnTo>
                    <a:pt x="1171" y="563"/>
                  </a:lnTo>
                  <a:lnTo>
                    <a:pt x="1171" y="563"/>
                  </a:lnTo>
                  <a:lnTo>
                    <a:pt x="1171" y="563"/>
                  </a:lnTo>
                  <a:lnTo>
                    <a:pt x="1169" y="561"/>
                  </a:lnTo>
                  <a:lnTo>
                    <a:pt x="1169" y="561"/>
                  </a:lnTo>
                  <a:lnTo>
                    <a:pt x="1169" y="561"/>
                  </a:lnTo>
                  <a:lnTo>
                    <a:pt x="1169" y="559"/>
                  </a:lnTo>
                  <a:lnTo>
                    <a:pt x="1169" y="559"/>
                  </a:lnTo>
                  <a:lnTo>
                    <a:pt x="1169" y="559"/>
                  </a:lnTo>
                  <a:lnTo>
                    <a:pt x="1169" y="556"/>
                  </a:lnTo>
                  <a:lnTo>
                    <a:pt x="1167" y="554"/>
                  </a:lnTo>
                  <a:lnTo>
                    <a:pt x="1164" y="554"/>
                  </a:lnTo>
                  <a:lnTo>
                    <a:pt x="1164" y="554"/>
                  </a:lnTo>
                  <a:lnTo>
                    <a:pt x="1164" y="552"/>
                  </a:lnTo>
                  <a:lnTo>
                    <a:pt x="1164" y="552"/>
                  </a:lnTo>
                  <a:lnTo>
                    <a:pt x="1162" y="549"/>
                  </a:lnTo>
                  <a:lnTo>
                    <a:pt x="1162" y="549"/>
                  </a:lnTo>
                  <a:lnTo>
                    <a:pt x="1162" y="549"/>
                  </a:lnTo>
                  <a:lnTo>
                    <a:pt x="1162" y="547"/>
                  </a:lnTo>
                  <a:lnTo>
                    <a:pt x="1162" y="547"/>
                  </a:lnTo>
                  <a:lnTo>
                    <a:pt x="1159" y="547"/>
                  </a:lnTo>
                  <a:lnTo>
                    <a:pt x="1155" y="542"/>
                  </a:lnTo>
                  <a:lnTo>
                    <a:pt x="1155" y="542"/>
                  </a:lnTo>
                  <a:lnTo>
                    <a:pt x="1150" y="544"/>
                  </a:lnTo>
                  <a:lnTo>
                    <a:pt x="1150" y="544"/>
                  </a:lnTo>
                  <a:lnTo>
                    <a:pt x="1150" y="544"/>
                  </a:lnTo>
                  <a:lnTo>
                    <a:pt x="1150" y="544"/>
                  </a:lnTo>
                  <a:lnTo>
                    <a:pt x="1150" y="547"/>
                  </a:lnTo>
                  <a:lnTo>
                    <a:pt x="1150" y="547"/>
                  </a:lnTo>
                  <a:lnTo>
                    <a:pt x="1150" y="547"/>
                  </a:lnTo>
                  <a:lnTo>
                    <a:pt x="1150" y="549"/>
                  </a:lnTo>
                  <a:lnTo>
                    <a:pt x="1150" y="549"/>
                  </a:lnTo>
                  <a:lnTo>
                    <a:pt x="1150" y="549"/>
                  </a:lnTo>
                  <a:lnTo>
                    <a:pt x="1148" y="552"/>
                  </a:lnTo>
                  <a:lnTo>
                    <a:pt x="1148" y="552"/>
                  </a:lnTo>
                  <a:lnTo>
                    <a:pt x="1148" y="554"/>
                  </a:lnTo>
                  <a:lnTo>
                    <a:pt x="1150" y="554"/>
                  </a:lnTo>
                  <a:lnTo>
                    <a:pt x="1150" y="556"/>
                  </a:lnTo>
                  <a:lnTo>
                    <a:pt x="1150" y="556"/>
                  </a:lnTo>
                  <a:lnTo>
                    <a:pt x="1148" y="556"/>
                  </a:lnTo>
                  <a:lnTo>
                    <a:pt x="1148" y="559"/>
                  </a:lnTo>
                  <a:lnTo>
                    <a:pt x="1148" y="559"/>
                  </a:lnTo>
                  <a:lnTo>
                    <a:pt x="1148" y="561"/>
                  </a:lnTo>
                  <a:lnTo>
                    <a:pt x="1148" y="563"/>
                  </a:lnTo>
                  <a:lnTo>
                    <a:pt x="1143" y="563"/>
                  </a:lnTo>
                  <a:lnTo>
                    <a:pt x="1143" y="561"/>
                  </a:lnTo>
                  <a:lnTo>
                    <a:pt x="1143" y="561"/>
                  </a:lnTo>
                  <a:lnTo>
                    <a:pt x="1143" y="559"/>
                  </a:lnTo>
                  <a:lnTo>
                    <a:pt x="1143" y="559"/>
                  </a:lnTo>
                  <a:lnTo>
                    <a:pt x="1143" y="559"/>
                  </a:lnTo>
                  <a:lnTo>
                    <a:pt x="1143" y="556"/>
                  </a:lnTo>
                  <a:lnTo>
                    <a:pt x="1143" y="556"/>
                  </a:lnTo>
                  <a:lnTo>
                    <a:pt x="1143" y="556"/>
                  </a:lnTo>
                  <a:lnTo>
                    <a:pt x="1143" y="556"/>
                  </a:lnTo>
                  <a:lnTo>
                    <a:pt x="1143" y="556"/>
                  </a:lnTo>
                  <a:lnTo>
                    <a:pt x="1141" y="554"/>
                  </a:lnTo>
                  <a:lnTo>
                    <a:pt x="1141" y="554"/>
                  </a:lnTo>
                  <a:lnTo>
                    <a:pt x="1138" y="554"/>
                  </a:lnTo>
                  <a:lnTo>
                    <a:pt x="1138" y="556"/>
                  </a:lnTo>
                  <a:lnTo>
                    <a:pt x="1138" y="556"/>
                  </a:lnTo>
                  <a:lnTo>
                    <a:pt x="1138" y="556"/>
                  </a:lnTo>
                  <a:lnTo>
                    <a:pt x="1131" y="559"/>
                  </a:lnTo>
                  <a:lnTo>
                    <a:pt x="1131" y="559"/>
                  </a:lnTo>
                  <a:lnTo>
                    <a:pt x="1131" y="556"/>
                  </a:lnTo>
                  <a:lnTo>
                    <a:pt x="1131" y="556"/>
                  </a:lnTo>
                  <a:lnTo>
                    <a:pt x="1131" y="556"/>
                  </a:lnTo>
                  <a:lnTo>
                    <a:pt x="1131" y="556"/>
                  </a:lnTo>
                  <a:lnTo>
                    <a:pt x="1131" y="554"/>
                  </a:lnTo>
                  <a:lnTo>
                    <a:pt x="1133" y="544"/>
                  </a:lnTo>
                  <a:lnTo>
                    <a:pt x="1133" y="542"/>
                  </a:lnTo>
                  <a:lnTo>
                    <a:pt x="1133" y="542"/>
                  </a:lnTo>
                  <a:lnTo>
                    <a:pt x="1133" y="540"/>
                  </a:lnTo>
                  <a:lnTo>
                    <a:pt x="1131" y="540"/>
                  </a:lnTo>
                  <a:lnTo>
                    <a:pt x="1131" y="540"/>
                  </a:lnTo>
                  <a:lnTo>
                    <a:pt x="1131" y="537"/>
                  </a:lnTo>
                  <a:lnTo>
                    <a:pt x="1131" y="537"/>
                  </a:lnTo>
                  <a:lnTo>
                    <a:pt x="1131" y="537"/>
                  </a:lnTo>
                  <a:lnTo>
                    <a:pt x="1131" y="537"/>
                  </a:lnTo>
                  <a:lnTo>
                    <a:pt x="1129" y="535"/>
                  </a:lnTo>
                  <a:lnTo>
                    <a:pt x="1126" y="535"/>
                  </a:lnTo>
                  <a:lnTo>
                    <a:pt x="1126" y="533"/>
                  </a:lnTo>
                  <a:lnTo>
                    <a:pt x="1124" y="535"/>
                  </a:lnTo>
                  <a:lnTo>
                    <a:pt x="1122" y="533"/>
                  </a:lnTo>
                  <a:lnTo>
                    <a:pt x="1115" y="535"/>
                  </a:lnTo>
                  <a:lnTo>
                    <a:pt x="1112" y="540"/>
                  </a:lnTo>
                  <a:lnTo>
                    <a:pt x="1107" y="552"/>
                  </a:lnTo>
                  <a:lnTo>
                    <a:pt x="1107" y="552"/>
                  </a:lnTo>
                  <a:lnTo>
                    <a:pt x="1107" y="552"/>
                  </a:lnTo>
                  <a:lnTo>
                    <a:pt x="1107" y="549"/>
                  </a:lnTo>
                  <a:lnTo>
                    <a:pt x="1107" y="547"/>
                  </a:lnTo>
                  <a:lnTo>
                    <a:pt x="1107" y="544"/>
                  </a:lnTo>
                  <a:lnTo>
                    <a:pt x="1110" y="542"/>
                  </a:lnTo>
                  <a:lnTo>
                    <a:pt x="1110" y="540"/>
                  </a:lnTo>
                  <a:lnTo>
                    <a:pt x="1107" y="540"/>
                  </a:lnTo>
                  <a:lnTo>
                    <a:pt x="1105" y="540"/>
                  </a:lnTo>
                  <a:lnTo>
                    <a:pt x="1105" y="540"/>
                  </a:lnTo>
                  <a:lnTo>
                    <a:pt x="1103" y="540"/>
                  </a:lnTo>
                  <a:lnTo>
                    <a:pt x="1086" y="537"/>
                  </a:lnTo>
                  <a:lnTo>
                    <a:pt x="1081" y="544"/>
                  </a:lnTo>
                  <a:lnTo>
                    <a:pt x="1081" y="547"/>
                  </a:lnTo>
                  <a:lnTo>
                    <a:pt x="1079" y="549"/>
                  </a:lnTo>
                  <a:lnTo>
                    <a:pt x="1077" y="552"/>
                  </a:lnTo>
                  <a:lnTo>
                    <a:pt x="1077" y="552"/>
                  </a:lnTo>
                  <a:lnTo>
                    <a:pt x="1074" y="552"/>
                  </a:lnTo>
                  <a:lnTo>
                    <a:pt x="1074" y="552"/>
                  </a:lnTo>
                  <a:lnTo>
                    <a:pt x="1074" y="549"/>
                  </a:lnTo>
                  <a:lnTo>
                    <a:pt x="1074" y="549"/>
                  </a:lnTo>
                  <a:lnTo>
                    <a:pt x="1074" y="549"/>
                  </a:lnTo>
                  <a:lnTo>
                    <a:pt x="1074" y="549"/>
                  </a:lnTo>
                  <a:lnTo>
                    <a:pt x="1072" y="547"/>
                  </a:lnTo>
                  <a:lnTo>
                    <a:pt x="1072" y="547"/>
                  </a:lnTo>
                  <a:lnTo>
                    <a:pt x="1072" y="544"/>
                  </a:lnTo>
                  <a:lnTo>
                    <a:pt x="1072" y="544"/>
                  </a:lnTo>
                  <a:lnTo>
                    <a:pt x="1070" y="544"/>
                  </a:lnTo>
                  <a:lnTo>
                    <a:pt x="1065" y="542"/>
                  </a:lnTo>
                  <a:lnTo>
                    <a:pt x="1065" y="542"/>
                  </a:lnTo>
                  <a:lnTo>
                    <a:pt x="1072" y="542"/>
                  </a:lnTo>
                  <a:lnTo>
                    <a:pt x="1084" y="535"/>
                  </a:lnTo>
                  <a:lnTo>
                    <a:pt x="1084" y="535"/>
                  </a:lnTo>
                  <a:lnTo>
                    <a:pt x="1084" y="533"/>
                  </a:lnTo>
                  <a:lnTo>
                    <a:pt x="1081" y="533"/>
                  </a:lnTo>
                  <a:lnTo>
                    <a:pt x="1077" y="533"/>
                  </a:lnTo>
                  <a:lnTo>
                    <a:pt x="1074" y="533"/>
                  </a:lnTo>
                  <a:lnTo>
                    <a:pt x="1072" y="530"/>
                  </a:lnTo>
                  <a:lnTo>
                    <a:pt x="1072" y="530"/>
                  </a:lnTo>
                  <a:lnTo>
                    <a:pt x="1070" y="530"/>
                  </a:lnTo>
                  <a:lnTo>
                    <a:pt x="1070" y="528"/>
                  </a:lnTo>
                  <a:lnTo>
                    <a:pt x="1070" y="528"/>
                  </a:lnTo>
                  <a:lnTo>
                    <a:pt x="1070" y="525"/>
                  </a:lnTo>
                  <a:lnTo>
                    <a:pt x="1070" y="525"/>
                  </a:lnTo>
                  <a:lnTo>
                    <a:pt x="1070" y="523"/>
                  </a:lnTo>
                  <a:lnTo>
                    <a:pt x="1070" y="521"/>
                  </a:lnTo>
                  <a:lnTo>
                    <a:pt x="1067" y="521"/>
                  </a:lnTo>
                  <a:lnTo>
                    <a:pt x="1067" y="518"/>
                  </a:lnTo>
                  <a:lnTo>
                    <a:pt x="1065" y="518"/>
                  </a:lnTo>
                  <a:lnTo>
                    <a:pt x="1065" y="516"/>
                  </a:lnTo>
                  <a:lnTo>
                    <a:pt x="1065" y="516"/>
                  </a:lnTo>
                  <a:lnTo>
                    <a:pt x="1062" y="516"/>
                  </a:lnTo>
                  <a:lnTo>
                    <a:pt x="1062" y="516"/>
                  </a:lnTo>
                  <a:lnTo>
                    <a:pt x="1062" y="516"/>
                  </a:lnTo>
                  <a:lnTo>
                    <a:pt x="1060" y="514"/>
                  </a:lnTo>
                  <a:lnTo>
                    <a:pt x="1060" y="511"/>
                  </a:lnTo>
                  <a:lnTo>
                    <a:pt x="1060" y="511"/>
                  </a:lnTo>
                  <a:lnTo>
                    <a:pt x="1060" y="511"/>
                  </a:lnTo>
                  <a:lnTo>
                    <a:pt x="1060" y="511"/>
                  </a:lnTo>
                  <a:lnTo>
                    <a:pt x="1060" y="511"/>
                  </a:lnTo>
                  <a:lnTo>
                    <a:pt x="1060" y="511"/>
                  </a:lnTo>
                  <a:lnTo>
                    <a:pt x="1060" y="509"/>
                  </a:lnTo>
                  <a:lnTo>
                    <a:pt x="1060" y="509"/>
                  </a:lnTo>
                  <a:lnTo>
                    <a:pt x="1060" y="509"/>
                  </a:lnTo>
                  <a:lnTo>
                    <a:pt x="1062" y="509"/>
                  </a:lnTo>
                  <a:lnTo>
                    <a:pt x="1062" y="511"/>
                  </a:lnTo>
                  <a:lnTo>
                    <a:pt x="1062" y="514"/>
                  </a:lnTo>
                  <a:lnTo>
                    <a:pt x="1062" y="514"/>
                  </a:lnTo>
                  <a:lnTo>
                    <a:pt x="1067" y="516"/>
                  </a:lnTo>
                  <a:lnTo>
                    <a:pt x="1070" y="516"/>
                  </a:lnTo>
                  <a:lnTo>
                    <a:pt x="1070" y="516"/>
                  </a:lnTo>
                  <a:lnTo>
                    <a:pt x="1067" y="516"/>
                  </a:lnTo>
                  <a:lnTo>
                    <a:pt x="1067" y="518"/>
                  </a:lnTo>
                  <a:lnTo>
                    <a:pt x="1067" y="518"/>
                  </a:lnTo>
                  <a:lnTo>
                    <a:pt x="1070" y="518"/>
                  </a:lnTo>
                  <a:lnTo>
                    <a:pt x="1070" y="521"/>
                  </a:lnTo>
                  <a:lnTo>
                    <a:pt x="1070" y="521"/>
                  </a:lnTo>
                  <a:lnTo>
                    <a:pt x="1070" y="521"/>
                  </a:lnTo>
                  <a:lnTo>
                    <a:pt x="1072" y="521"/>
                  </a:lnTo>
                  <a:lnTo>
                    <a:pt x="1072" y="521"/>
                  </a:lnTo>
                  <a:lnTo>
                    <a:pt x="1072" y="521"/>
                  </a:lnTo>
                  <a:lnTo>
                    <a:pt x="1072" y="523"/>
                  </a:lnTo>
                  <a:lnTo>
                    <a:pt x="1074" y="523"/>
                  </a:lnTo>
                  <a:lnTo>
                    <a:pt x="1074" y="523"/>
                  </a:lnTo>
                  <a:lnTo>
                    <a:pt x="1077" y="523"/>
                  </a:lnTo>
                  <a:lnTo>
                    <a:pt x="1077" y="525"/>
                  </a:lnTo>
                  <a:lnTo>
                    <a:pt x="1079" y="525"/>
                  </a:lnTo>
                  <a:lnTo>
                    <a:pt x="1079" y="528"/>
                  </a:lnTo>
                  <a:lnTo>
                    <a:pt x="1081" y="528"/>
                  </a:lnTo>
                  <a:lnTo>
                    <a:pt x="1084" y="528"/>
                  </a:lnTo>
                  <a:lnTo>
                    <a:pt x="1084" y="528"/>
                  </a:lnTo>
                  <a:lnTo>
                    <a:pt x="1086" y="528"/>
                  </a:lnTo>
                  <a:lnTo>
                    <a:pt x="1086" y="530"/>
                  </a:lnTo>
                  <a:lnTo>
                    <a:pt x="1086" y="530"/>
                  </a:lnTo>
                  <a:lnTo>
                    <a:pt x="1086" y="530"/>
                  </a:lnTo>
                  <a:lnTo>
                    <a:pt x="1091" y="533"/>
                  </a:lnTo>
                  <a:lnTo>
                    <a:pt x="1096" y="533"/>
                  </a:lnTo>
                  <a:lnTo>
                    <a:pt x="1098" y="533"/>
                  </a:lnTo>
                  <a:lnTo>
                    <a:pt x="1098" y="533"/>
                  </a:lnTo>
                  <a:lnTo>
                    <a:pt x="1100" y="533"/>
                  </a:lnTo>
                  <a:lnTo>
                    <a:pt x="1103" y="533"/>
                  </a:lnTo>
                  <a:lnTo>
                    <a:pt x="1105" y="533"/>
                  </a:lnTo>
                  <a:lnTo>
                    <a:pt x="1110" y="533"/>
                  </a:lnTo>
                  <a:lnTo>
                    <a:pt x="1110" y="533"/>
                  </a:lnTo>
                  <a:lnTo>
                    <a:pt x="1110" y="530"/>
                  </a:lnTo>
                  <a:lnTo>
                    <a:pt x="1115" y="528"/>
                  </a:lnTo>
                  <a:lnTo>
                    <a:pt x="1126" y="525"/>
                  </a:lnTo>
                  <a:lnTo>
                    <a:pt x="1126" y="525"/>
                  </a:lnTo>
                  <a:lnTo>
                    <a:pt x="1126" y="523"/>
                  </a:lnTo>
                  <a:lnTo>
                    <a:pt x="1126" y="523"/>
                  </a:lnTo>
                  <a:lnTo>
                    <a:pt x="1126" y="521"/>
                  </a:lnTo>
                  <a:lnTo>
                    <a:pt x="1129" y="518"/>
                  </a:lnTo>
                  <a:lnTo>
                    <a:pt x="1129" y="518"/>
                  </a:lnTo>
                  <a:lnTo>
                    <a:pt x="1129" y="516"/>
                  </a:lnTo>
                  <a:lnTo>
                    <a:pt x="1129" y="516"/>
                  </a:lnTo>
                  <a:lnTo>
                    <a:pt x="1131" y="516"/>
                  </a:lnTo>
                  <a:lnTo>
                    <a:pt x="1131" y="516"/>
                  </a:lnTo>
                  <a:lnTo>
                    <a:pt x="1131" y="518"/>
                  </a:lnTo>
                  <a:lnTo>
                    <a:pt x="1131" y="523"/>
                  </a:lnTo>
                  <a:lnTo>
                    <a:pt x="1131" y="523"/>
                  </a:lnTo>
                  <a:lnTo>
                    <a:pt x="1133" y="521"/>
                  </a:lnTo>
                  <a:lnTo>
                    <a:pt x="1136" y="516"/>
                  </a:lnTo>
                  <a:lnTo>
                    <a:pt x="1138" y="514"/>
                  </a:lnTo>
                  <a:lnTo>
                    <a:pt x="1141" y="514"/>
                  </a:lnTo>
                  <a:lnTo>
                    <a:pt x="1138" y="511"/>
                  </a:lnTo>
                  <a:lnTo>
                    <a:pt x="1138" y="509"/>
                  </a:lnTo>
                  <a:lnTo>
                    <a:pt x="1138" y="507"/>
                  </a:lnTo>
                  <a:lnTo>
                    <a:pt x="1141" y="504"/>
                  </a:lnTo>
                  <a:lnTo>
                    <a:pt x="1141" y="502"/>
                  </a:lnTo>
                  <a:lnTo>
                    <a:pt x="1141" y="499"/>
                  </a:lnTo>
                  <a:lnTo>
                    <a:pt x="1138" y="499"/>
                  </a:lnTo>
                  <a:lnTo>
                    <a:pt x="1138" y="497"/>
                  </a:lnTo>
                  <a:lnTo>
                    <a:pt x="1138" y="497"/>
                  </a:lnTo>
                  <a:lnTo>
                    <a:pt x="1141" y="497"/>
                  </a:lnTo>
                  <a:lnTo>
                    <a:pt x="1143" y="492"/>
                  </a:lnTo>
                  <a:lnTo>
                    <a:pt x="1143" y="492"/>
                  </a:lnTo>
                  <a:lnTo>
                    <a:pt x="1141" y="490"/>
                  </a:lnTo>
                  <a:lnTo>
                    <a:pt x="1141" y="490"/>
                  </a:lnTo>
                  <a:lnTo>
                    <a:pt x="1138" y="490"/>
                  </a:lnTo>
                  <a:lnTo>
                    <a:pt x="1138" y="490"/>
                  </a:lnTo>
                  <a:lnTo>
                    <a:pt x="1138" y="490"/>
                  </a:lnTo>
                  <a:lnTo>
                    <a:pt x="1138" y="490"/>
                  </a:lnTo>
                  <a:lnTo>
                    <a:pt x="1138" y="490"/>
                  </a:lnTo>
                  <a:lnTo>
                    <a:pt x="1138" y="488"/>
                  </a:lnTo>
                  <a:lnTo>
                    <a:pt x="1136" y="488"/>
                  </a:lnTo>
                  <a:lnTo>
                    <a:pt x="1133" y="490"/>
                  </a:lnTo>
                  <a:lnTo>
                    <a:pt x="1133" y="488"/>
                  </a:lnTo>
                  <a:lnTo>
                    <a:pt x="1133" y="488"/>
                  </a:lnTo>
                  <a:lnTo>
                    <a:pt x="1133" y="488"/>
                  </a:lnTo>
                  <a:lnTo>
                    <a:pt x="1133" y="485"/>
                  </a:lnTo>
                  <a:lnTo>
                    <a:pt x="1133" y="485"/>
                  </a:lnTo>
                  <a:lnTo>
                    <a:pt x="1133" y="485"/>
                  </a:lnTo>
                  <a:lnTo>
                    <a:pt x="1131" y="483"/>
                  </a:lnTo>
                  <a:lnTo>
                    <a:pt x="1131" y="483"/>
                  </a:lnTo>
                  <a:lnTo>
                    <a:pt x="1131" y="483"/>
                  </a:lnTo>
                  <a:lnTo>
                    <a:pt x="1133" y="481"/>
                  </a:lnTo>
                  <a:lnTo>
                    <a:pt x="1133" y="481"/>
                  </a:lnTo>
                  <a:lnTo>
                    <a:pt x="1133" y="481"/>
                  </a:lnTo>
                  <a:lnTo>
                    <a:pt x="1133" y="481"/>
                  </a:lnTo>
                  <a:lnTo>
                    <a:pt x="1131" y="478"/>
                  </a:lnTo>
                  <a:lnTo>
                    <a:pt x="1131" y="478"/>
                  </a:lnTo>
                  <a:lnTo>
                    <a:pt x="1131" y="478"/>
                  </a:lnTo>
                  <a:lnTo>
                    <a:pt x="1131" y="476"/>
                  </a:lnTo>
                  <a:lnTo>
                    <a:pt x="1126" y="476"/>
                  </a:lnTo>
                  <a:lnTo>
                    <a:pt x="1126" y="473"/>
                  </a:lnTo>
                  <a:lnTo>
                    <a:pt x="1126" y="473"/>
                  </a:lnTo>
                  <a:lnTo>
                    <a:pt x="1124" y="473"/>
                  </a:lnTo>
                  <a:lnTo>
                    <a:pt x="1122" y="473"/>
                  </a:lnTo>
                  <a:lnTo>
                    <a:pt x="1122" y="473"/>
                  </a:lnTo>
                  <a:lnTo>
                    <a:pt x="1122" y="473"/>
                  </a:lnTo>
                  <a:lnTo>
                    <a:pt x="1122" y="473"/>
                  </a:lnTo>
                  <a:lnTo>
                    <a:pt x="1122" y="473"/>
                  </a:lnTo>
                  <a:lnTo>
                    <a:pt x="1122" y="473"/>
                  </a:lnTo>
                  <a:lnTo>
                    <a:pt x="1119" y="471"/>
                  </a:lnTo>
                  <a:lnTo>
                    <a:pt x="1119" y="471"/>
                  </a:lnTo>
                  <a:lnTo>
                    <a:pt x="1119" y="471"/>
                  </a:lnTo>
                  <a:lnTo>
                    <a:pt x="1119" y="469"/>
                  </a:lnTo>
                  <a:lnTo>
                    <a:pt x="1122" y="466"/>
                  </a:lnTo>
                  <a:lnTo>
                    <a:pt x="1122" y="464"/>
                  </a:lnTo>
                  <a:lnTo>
                    <a:pt x="1119" y="464"/>
                  </a:lnTo>
                  <a:lnTo>
                    <a:pt x="1119" y="464"/>
                  </a:lnTo>
                  <a:lnTo>
                    <a:pt x="1119" y="464"/>
                  </a:lnTo>
                  <a:lnTo>
                    <a:pt x="1119" y="462"/>
                  </a:lnTo>
                  <a:lnTo>
                    <a:pt x="1129" y="466"/>
                  </a:lnTo>
                  <a:lnTo>
                    <a:pt x="1141" y="462"/>
                  </a:lnTo>
                  <a:lnTo>
                    <a:pt x="1143" y="464"/>
                  </a:lnTo>
                  <a:lnTo>
                    <a:pt x="1148" y="462"/>
                  </a:lnTo>
                  <a:lnTo>
                    <a:pt x="1150" y="459"/>
                  </a:lnTo>
                  <a:lnTo>
                    <a:pt x="1152" y="457"/>
                  </a:lnTo>
                  <a:lnTo>
                    <a:pt x="1152" y="454"/>
                  </a:lnTo>
                  <a:lnTo>
                    <a:pt x="1152" y="454"/>
                  </a:lnTo>
                  <a:lnTo>
                    <a:pt x="1152" y="452"/>
                  </a:lnTo>
                  <a:lnTo>
                    <a:pt x="1155" y="450"/>
                  </a:lnTo>
                  <a:lnTo>
                    <a:pt x="1157" y="450"/>
                  </a:lnTo>
                  <a:lnTo>
                    <a:pt x="1157" y="450"/>
                  </a:lnTo>
                  <a:lnTo>
                    <a:pt x="1159" y="450"/>
                  </a:lnTo>
                  <a:lnTo>
                    <a:pt x="1162" y="450"/>
                  </a:lnTo>
                  <a:lnTo>
                    <a:pt x="1162" y="450"/>
                  </a:lnTo>
                  <a:lnTo>
                    <a:pt x="1162" y="452"/>
                  </a:lnTo>
                  <a:lnTo>
                    <a:pt x="1162" y="452"/>
                  </a:lnTo>
                  <a:lnTo>
                    <a:pt x="1164" y="452"/>
                  </a:lnTo>
                  <a:lnTo>
                    <a:pt x="1164" y="447"/>
                  </a:lnTo>
                  <a:lnTo>
                    <a:pt x="1164" y="443"/>
                  </a:lnTo>
                  <a:lnTo>
                    <a:pt x="1164" y="443"/>
                  </a:lnTo>
                  <a:lnTo>
                    <a:pt x="1164" y="438"/>
                  </a:lnTo>
                  <a:lnTo>
                    <a:pt x="1164" y="438"/>
                  </a:lnTo>
                  <a:lnTo>
                    <a:pt x="1162" y="436"/>
                  </a:lnTo>
                  <a:lnTo>
                    <a:pt x="1162" y="436"/>
                  </a:lnTo>
                  <a:lnTo>
                    <a:pt x="1152" y="440"/>
                  </a:lnTo>
                  <a:lnTo>
                    <a:pt x="1150" y="438"/>
                  </a:lnTo>
                  <a:lnTo>
                    <a:pt x="1143" y="440"/>
                  </a:lnTo>
                  <a:lnTo>
                    <a:pt x="1143" y="440"/>
                  </a:lnTo>
                  <a:lnTo>
                    <a:pt x="1141" y="440"/>
                  </a:lnTo>
                  <a:lnTo>
                    <a:pt x="1141" y="440"/>
                  </a:lnTo>
                  <a:lnTo>
                    <a:pt x="1141" y="438"/>
                  </a:lnTo>
                  <a:lnTo>
                    <a:pt x="1141" y="438"/>
                  </a:lnTo>
                  <a:lnTo>
                    <a:pt x="1138" y="440"/>
                  </a:lnTo>
                  <a:lnTo>
                    <a:pt x="1138" y="440"/>
                  </a:lnTo>
                  <a:lnTo>
                    <a:pt x="1136" y="438"/>
                  </a:lnTo>
                  <a:lnTo>
                    <a:pt x="1136" y="436"/>
                  </a:lnTo>
                  <a:lnTo>
                    <a:pt x="1138" y="433"/>
                  </a:lnTo>
                  <a:lnTo>
                    <a:pt x="1141" y="433"/>
                  </a:lnTo>
                  <a:lnTo>
                    <a:pt x="1141" y="433"/>
                  </a:lnTo>
                  <a:lnTo>
                    <a:pt x="1145" y="433"/>
                  </a:lnTo>
                  <a:lnTo>
                    <a:pt x="1148" y="431"/>
                  </a:lnTo>
                  <a:lnTo>
                    <a:pt x="1159" y="431"/>
                  </a:lnTo>
                  <a:lnTo>
                    <a:pt x="1159" y="431"/>
                  </a:lnTo>
                  <a:lnTo>
                    <a:pt x="1162" y="428"/>
                  </a:lnTo>
                  <a:lnTo>
                    <a:pt x="1162" y="426"/>
                  </a:lnTo>
                  <a:lnTo>
                    <a:pt x="1162" y="424"/>
                  </a:lnTo>
                  <a:lnTo>
                    <a:pt x="1159" y="421"/>
                  </a:lnTo>
                  <a:lnTo>
                    <a:pt x="1162" y="419"/>
                  </a:lnTo>
                  <a:lnTo>
                    <a:pt x="1162" y="419"/>
                  </a:lnTo>
                  <a:lnTo>
                    <a:pt x="1164" y="419"/>
                  </a:lnTo>
                  <a:lnTo>
                    <a:pt x="1164" y="417"/>
                  </a:lnTo>
                  <a:lnTo>
                    <a:pt x="1164" y="417"/>
                  </a:lnTo>
                  <a:lnTo>
                    <a:pt x="1164" y="417"/>
                  </a:lnTo>
                  <a:lnTo>
                    <a:pt x="1164" y="414"/>
                  </a:lnTo>
                  <a:lnTo>
                    <a:pt x="1162" y="414"/>
                  </a:lnTo>
                  <a:lnTo>
                    <a:pt x="1162" y="414"/>
                  </a:lnTo>
                  <a:lnTo>
                    <a:pt x="1141" y="412"/>
                  </a:lnTo>
                  <a:lnTo>
                    <a:pt x="1141" y="412"/>
                  </a:lnTo>
                  <a:lnTo>
                    <a:pt x="1141" y="412"/>
                  </a:lnTo>
                  <a:lnTo>
                    <a:pt x="1141" y="409"/>
                  </a:lnTo>
                  <a:lnTo>
                    <a:pt x="1141" y="409"/>
                  </a:lnTo>
                  <a:lnTo>
                    <a:pt x="1138" y="409"/>
                  </a:lnTo>
                  <a:lnTo>
                    <a:pt x="1136" y="409"/>
                  </a:lnTo>
                  <a:lnTo>
                    <a:pt x="1129" y="412"/>
                  </a:lnTo>
                  <a:lnTo>
                    <a:pt x="1129" y="412"/>
                  </a:lnTo>
                  <a:lnTo>
                    <a:pt x="1129" y="412"/>
                  </a:lnTo>
                  <a:lnTo>
                    <a:pt x="1129" y="409"/>
                  </a:lnTo>
                  <a:lnTo>
                    <a:pt x="1129" y="409"/>
                  </a:lnTo>
                  <a:lnTo>
                    <a:pt x="1131" y="409"/>
                  </a:lnTo>
                  <a:lnTo>
                    <a:pt x="1131" y="407"/>
                  </a:lnTo>
                  <a:lnTo>
                    <a:pt x="1152" y="405"/>
                  </a:lnTo>
                  <a:lnTo>
                    <a:pt x="1155" y="400"/>
                  </a:lnTo>
                  <a:lnTo>
                    <a:pt x="1157" y="400"/>
                  </a:lnTo>
                  <a:lnTo>
                    <a:pt x="1157" y="400"/>
                  </a:lnTo>
                  <a:lnTo>
                    <a:pt x="1159" y="393"/>
                  </a:lnTo>
                  <a:lnTo>
                    <a:pt x="1162" y="393"/>
                  </a:lnTo>
                  <a:lnTo>
                    <a:pt x="1159" y="391"/>
                  </a:lnTo>
                  <a:lnTo>
                    <a:pt x="1159" y="391"/>
                  </a:lnTo>
                  <a:lnTo>
                    <a:pt x="1159" y="391"/>
                  </a:lnTo>
                  <a:lnTo>
                    <a:pt x="1157" y="391"/>
                  </a:lnTo>
                  <a:lnTo>
                    <a:pt x="1157" y="391"/>
                  </a:lnTo>
                  <a:lnTo>
                    <a:pt x="1157" y="391"/>
                  </a:lnTo>
                  <a:lnTo>
                    <a:pt x="1155" y="391"/>
                  </a:lnTo>
                  <a:lnTo>
                    <a:pt x="1157" y="391"/>
                  </a:lnTo>
                  <a:lnTo>
                    <a:pt x="1157" y="391"/>
                  </a:lnTo>
                  <a:lnTo>
                    <a:pt x="1157" y="388"/>
                  </a:lnTo>
                  <a:lnTo>
                    <a:pt x="1157" y="388"/>
                  </a:lnTo>
                  <a:lnTo>
                    <a:pt x="1155" y="388"/>
                  </a:lnTo>
                  <a:lnTo>
                    <a:pt x="1155" y="388"/>
                  </a:lnTo>
                  <a:lnTo>
                    <a:pt x="1155" y="386"/>
                  </a:lnTo>
                  <a:lnTo>
                    <a:pt x="1155" y="386"/>
                  </a:lnTo>
                  <a:lnTo>
                    <a:pt x="1155" y="386"/>
                  </a:lnTo>
                  <a:lnTo>
                    <a:pt x="1155" y="386"/>
                  </a:lnTo>
                  <a:lnTo>
                    <a:pt x="1155" y="383"/>
                  </a:lnTo>
                  <a:lnTo>
                    <a:pt x="1155" y="383"/>
                  </a:lnTo>
                  <a:lnTo>
                    <a:pt x="1152" y="383"/>
                  </a:lnTo>
                  <a:lnTo>
                    <a:pt x="1152" y="381"/>
                  </a:lnTo>
                  <a:lnTo>
                    <a:pt x="1152" y="381"/>
                  </a:lnTo>
                  <a:lnTo>
                    <a:pt x="1152" y="379"/>
                  </a:lnTo>
                  <a:lnTo>
                    <a:pt x="1152" y="379"/>
                  </a:lnTo>
                  <a:lnTo>
                    <a:pt x="1150" y="379"/>
                  </a:lnTo>
                  <a:lnTo>
                    <a:pt x="1150" y="379"/>
                  </a:lnTo>
                  <a:lnTo>
                    <a:pt x="1150" y="379"/>
                  </a:lnTo>
                  <a:lnTo>
                    <a:pt x="1152" y="376"/>
                  </a:lnTo>
                  <a:lnTo>
                    <a:pt x="1150" y="376"/>
                  </a:lnTo>
                  <a:lnTo>
                    <a:pt x="1150" y="374"/>
                  </a:lnTo>
                  <a:lnTo>
                    <a:pt x="1150" y="374"/>
                  </a:lnTo>
                  <a:lnTo>
                    <a:pt x="1148" y="376"/>
                  </a:lnTo>
                  <a:lnTo>
                    <a:pt x="1148" y="374"/>
                  </a:lnTo>
                  <a:lnTo>
                    <a:pt x="1148" y="374"/>
                  </a:lnTo>
                  <a:lnTo>
                    <a:pt x="1148" y="374"/>
                  </a:lnTo>
                  <a:lnTo>
                    <a:pt x="1143" y="374"/>
                  </a:lnTo>
                  <a:lnTo>
                    <a:pt x="1138" y="374"/>
                  </a:lnTo>
                  <a:lnTo>
                    <a:pt x="1136" y="374"/>
                  </a:lnTo>
                  <a:lnTo>
                    <a:pt x="1131" y="376"/>
                  </a:lnTo>
                  <a:lnTo>
                    <a:pt x="1131" y="376"/>
                  </a:lnTo>
                  <a:lnTo>
                    <a:pt x="1124" y="379"/>
                  </a:lnTo>
                  <a:lnTo>
                    <a:pt x="1122" y="383"/>
                  </a:lnTo>
                  <a:lnTo>
                    <a:pt x="1122" y="383"/>
                  </a:lnTo>
                  <a:lnTo>
                    <a:pt x="1122" y="383"/>
                  </a:lnTo>
                  <a:lnTo>
                    <a:pt x="1122" y="383"/>
                  </a:lnTo>
                  <a:lnTo>
                    <a:pt x="1122" y="381"/>
                  </a:lnTo>
                  <a:lnTo>
                    <a:pt x="1122" y="379"/>
                  </a:lnTo>
                  <a:lnTo>
                    <a:pt x="1129" y="374"/>
                  </a:lnTo>
                  <a:lnTo>
                    <a:pt x="1129" y="374"/>
                  </a:lnTo>
                  <a:lnTo>
                    <a:pt x="1129" y="369"/>
                  </a:lnTo>
                  <a:lnTo>
                    <a:pt x="1129" y="369"/>
                  </a:lnTo>
                  <a:lnTo>
                    <a:pt x="1129" y="369"/>
                  </a:lnTo>
                  <a:lnTo>
                    <a:pt x="1110" y="369"/>
                  </a:lnTo>
                  <a:lnTo>
                    <a:pt x="1096" y="381"/>
                  </a:lnTo>
                  <a:lnTo>
                    <a:pt x="1096" y="383"/>
                  </a:lnTo>
                  <a:lnTo>
                    <a:pt x="1093" y="393"/>
                  </a:lnTo>
                  <a:lnTo>
                    <a:pt x="1093" y="395"/>
                  </a:lnTo>
                  <a:lnTo>
                    <a:pt x="1093" y="398"/>
                  </a:lnTo>
                  <a:lnTo>
                    <a:pt x="1093" y="398"/>
                  </a:lnTo>
                  <a:lnTo>
                    <a:pt x="1093" y="400"/>
                  </a:lnTo>
                  <a:lnTo>
                    <a:pt x="1093" y="400"/>
                  </a:lnTo>
                  <a:lnTo>
                    <a:pt x="1091" y="398"/>
                  </a:lnTo>
                  <a:lnTo>
                    <a:pt x="1091" y="398"/>
                  </a:lnTo>
                  <a:lnTo>
                    <a:pt x="1091" y="395"/>
                  </a:lnTo>
                  <a:lnTo>
                    <a:pt x="1091" y="391"/>
                  </a:lnTo>
                  <a:lnTo>
                    <a:pt x="1093" y="386"/>
                  </a:lnTo>
                  <a:lnTo>
                    <a:pt x="1093" y="383"/>
                  </a:lnTo>
                  <a:lnTo>
                    <a:pt x="1093" y="379"/>
                  </a:lnTo>
                  <a:lnTo>
                    <a:pt x="1096" y="379"/>
                  </a:lnTo>
                  <a:lnTo>
                    <a:pt x="1093" y="376"/>
                  </a:lnTo>
                  <a:lnTo>
                    <a:pt x="1093" y="376"/>
                  </a:lnTo>
                  <a:lnTo>
                    <a:pt x="1089" y="374"/>
                  </a:lnTo>
                  <a:lnTo>
                    <a:pt x="1081" y="379"/>
                  </a:lnTo>
                  <a:lnTo>
                    <a:pt x="1074" y="379"/>
                  </a:lnTo>
                  <a:lnTo>
                    <a:pt x="1072" y="379"/>
                  </a:lnTo>
                  <a:lnTo>
                    <a:pt x="1081" y="374"/>
                  </a:lnTo>
                  <a:lnTo>
                    <a:pt x="1086" y="374"/>
                  </a:lnTo>
                  <a:lnTo>
                    <a:pt x="1091" y="374"/>
                  </a:lnTo>
                  <a:lnTo>
                    <a:pt x="1091" y="374"/>
                  </a:lnTo>
                  <a:lnTo>
                    <a:pt x="1093" y="374"/>
                  </a:lnTo>
                  <a:lnTo>
                    <a:pt x="1093" y="376"/>
                  </a:lnTo>
                  <a:lnTo>
                    <a:pt x="1096" y="376"/>
                  </a:lnTo>
                  <a:lnTo>
                    <a:pt x="1098" y="376"/>
                  </a:lnTo>
                  <a:lnTo>
                    <a:pt x="1103" y="369"/>
                  </a:lnTo>
                  <a:lnTo>
                    <a:pt x="1105" y="369"/>
                  </a:lnTo>
                  <a:lnTo>
                    <a:pt x="1107" y="365"/>
                  </a:lnTo>
                  <a:lnTo>
                    <a:pt x="1115" y="365"/>
                  </a:lnTo>
                  <a:lnTo>
                    <a:pt x="1117" y="365"/>
                  </a:lnTo>
                  <a:lnTo>
                    <a:pt x="1119" y="362"/>
                  </a:lnTo>
                  <a:lnTo>
                    <a:pt x="1119" y="360"/>
                  </a:lnTo>
                  <a:lnTo>
                    <a:pt x="1117" y="360"/>
                  </a:lnTo>
                  <a:lnTo>
                    <a:pt x="1117" y="360"/>
                  </a:lnTo>
                  <a:lnTo>
                    <a:pt x="1117" y="360"/>
                  </a:lnTo>
                  <a:lnTo>
                    <a:pt x="1117" y="360"/>
                  </a:lnTo>
                  <a:lnTo>
                    <a:pt x="1117" y="360"/>
                  </a:lnTo>
                  <a:lnTo>
                    <a:pt x="1117" y="360"/>
                  </a:lnTo>
                  <a:lnTo>
                    <a:pt x="1110" y="360"/>
                  </a:lnTo>
                  <a:lnTo>
                    <a:pt x="1105" y="360"/>
                  </a:lnTo>
                  <a:lnTo>
                    <a:pt x="1100" y="362"/>
                  </a:lnTo>
                  <a:lnTo>
                    <a:pt x="1084" y="367"/>
                  </a:lnTo>
                  <a:lnTo>
                    <a:pt x="1081" y="367"/>
                  </a:lnTo>
                  <a:lnTo>
                    <a:pt x="1081" y="369"/>
                  </a:lnTo>
                  <a:lnTo>
                    <a:pt x="1079" y="367"/>
                  </a:lnTo>
                  <a:lnTo>
                    <a:pt x="1079" y="367"/>
                  </a:lnTo>
                  <a:lnTo>
                    <a:pt x="1081" y="365"/>
                  </a:lnTo>
                  <a:lnTo>
                    <a:pt x="1096" y="360"/>
                  </a:lnTo>
                  <a:lnTo>
                    <a:pt x="1100" y="360"/>
                  </a:lnTo>
                  <a:lnTo>
                    <a:pt x="1105" y="355"/>
                  </a:lnTo>
                  <a:lnTo>
                    <a:pt x="1115" y="353"/>
                  </a:lnTo>
                  <a:lnTo>
                    <a:pt x="1119" y="355"/>
                  </a:lnTo>
                  <a:lnTo>
                    <a:pt x="1119" y="355"/>
                  </a:lnTo>
                  <a:lnTo>
                    <a:pt x="1119" y="355"/>
                  </a:lnTo>
                  <a:lnTo>
                    <a:pt x="1119" y="355"/>
                  </a:lnTo>
                  <a:lnTo>
                    <a:pt x="1122" y="355"/>
                  </a:lnTo>
                  <a:lnTo>
                    <a:pt x="1119" y="355"/>
                  </a:lnTo>
                  <a:lnTo>
                    <a:pt x="1119" y="357"/>
                  </a:lnTo>
                  <a:lnTo>
                    <a:pt x="1119" y="357"/>
                  </a:lnTo>
                  <a:lnTo>
                    <a:pt x="1122" y="357"/>
                  </a:lnTo>
                  <a:lnTo>
                    <a:pt x="1122" y="357"/>
                  </a:lnTo>
                  <a:lnTo>
                    <a:pt x="1122" y="357"/>
                  </a:lnTo>
                  <a:lnTo>
                    <a:pt x="1122" y="357"/>
                  </a:lnTo>
                  <a:lnTo>
                    <a:pt x="1122" y="360"/>
                  </a:lnTo>
                  <a:lnTo>
                    <a:pt x="1124" y="360"/>
                  </a:lnTo>
                  <a:lnTo>
                    <a:pt x="1124" y="360"/>
                  </a:lnTo>
                  <a:lnTo>
                    <a:pt x="1124" y="360"/>
                  </a:lnTo>
                  <a:lnTo>
                    <a:pt x="1124" y="360"/>
                  </a:lnTo>
                  <a:lnTo>
                    <a:pt x="1124" y="360"/>
                  </a:lnTo>
                  <a:lnTo>
                    <a:pt x="1129" y="360"/>
                  </a:lnTo>
                  <a:lnTo>
                    <a:pt x="1138" y="360"/>
                  </a:lnTo>
                  <a:lnTo>
                    <a:pt x="1141" y="357"/>
                  </a:lnTo>
                  <a:lnTo>
                    <a:pt x="1148" y="357"/>
                  </a:lnTo>
                  <a:lnTo>
                    <a:pt x="1148" y="355"/>
                  </a:lnTo>
                  <a:lnTo>
                    <a:pt x="1148" y="355"/>
                  </a:lnTo>
                  <a:lnTo>
                    <a:pt x="1148" y="355"/>
                  </a:lnTo>
                  <a:lnTo>
                    <a:pt x="1145" y="353"/>
                  </a:lnTo>
                  <a:lnTo>
                    <a:pt x="1145" y="353"/>
                  </a:lnTo>
                  <a:lnTo>
                    <a:pt x="1145" y="353"/>
                  </a:lnTo>
                  <a:lnTo>
                    <a:pt x="1143" y="350"/>
                  </a:lnTo>
                  <a:lnTo>
                    <a:pt x="1143" y="350"/>
                  </a:lnTo>
                  <a:lnTo>
                    <a:pt x="1143" y="350"/>
                  </a:lnTo>
                  <a:lnTo>
                    <a:pt x="1141" y="350"/>
                  </a:lnTo>
                  <a:lnTo>
                    <a:pt x="1141" y="350"/>
                  </a:lnTo>
                  <a:lnTo>
                    <a:pt x="1141" y="348"/>
                  </a:lnTo>
                  <a:lnTo>
                    <a:pt x="1141" y="348"/>
                  </a:lnTo>
                  <a:lnTo>
                    <a:pt x="1141" y="348"/>
                  </a:lnTo>
                  <a:lnTo>
                    <a:pt x="1141" y="348"/>
                  </a:lnTo>
                  <a:lnTo>
                    <a:pt x="1138" y="348"/>
                  </a:lnTo>
                  <a:lnTo>
                    <a:pt x="1138" y="348"/>
                  </a:lnTo>
                  <a:lnTo>
                    <a:pt x="1136" y="348"/>
                  </a:lnTo>
                  <a:lnTo>
                    <a:pt x="1136" y="346"/>
                  </a:lnTo>
                  <a:lnTo>
                    <a:pt x="1138" y="343"/>
                  </a:lnTo>
                  <a:lnTo>
                    <a:pt x="1141" y="343"/>
                  </a:lnTo>
                  <a:lnTo>
                    <a:pt x="1141" y="341"/>
                  </a:lnTo>
                  <a:lnTo>
                    <a:pt x="1133" y="341"/>
                  </a:lnTo>
                  <a:lnTo>
                    <a:pt x="1131" y="343"/>
                  </a:lnTo>
                  <a:lnTo>
                    <a:pt x="1126" y="346"/>
                  </a:lnTo>
                  <a:lnTo>
                    <a:pt x="1115" y="350"/>
                  </a:lnTo>
                  <a:lnTo>
                    <a:pt x="1110" y="348"/>
                  </a:lnTo>
                  <a:lnTo>
                    <a:pt x="1110" y="348"/>
                  </a:lnTo>
                  <a:lnTo>
                    <a:pt x="1110" y="350"/>
                  </a:lnTo>
                  <a:lnTo>
                    <a:pt x="1105" y="350"/>
                  </a:lnTo>
                  <a:lnTo>
                    <a:pt x="1100" y="350"/>
                  </a:lnTo>
                  <a:lnTo>
                    <a:pt x="1096" y="353"/>
                  </a:lnTo>
                  <a:lnTo>
                    <a:pt x="1091" y="357"/>
                  </a:lnTo>
                  <a:lnTo>
                    <a:pt x="1091" y="355"/>
                  </a:lnTo>
                  <a:lnTo>
                    <a:pt x="1091" y="355"/>
                  </a:lnTo>
                  <a:lnTo>
                    <a:pt x="1091" y="355"/>
                  </a:lnTo>
                  <a:lnTo>
                    <a:pt x="1091" y="353"/>
                  </a:lnTo>
                  <a:lnTo>
                    <a:pt x="1086" y="353"/>
                  </a:lnTo>
                  <a:lnTo>
                    <a:pt x="1081" y="353"/>
                  </a:lnTo>
                  <a:lnTo>
                    <a:pt x="1077" y="353"/>
                  </a:lnTo>
                  <a:lnTo>
                    <a:pt x="1077" y="350"/>
                  </a:lnTo>
                  <a:lnTo>
                    <a:pt x="1077" y="350"/>
                  </a:lnTo>
                  <a:lnTo>
                    <a:pt x="1079" y="350"/>
                  </a:lnTo>
                  <a:lnTo>
                    <a:pt x="1079" y="350"/>
                  </a:lnTo>
                  <a:lnTo>
                    <a:pt x="1081" y="350"/>
                  </a:lnTo>
                  <a:lnTo>
                    <a:pt x="1091" y="350"/>
                  </a:lnTo>
                  <a:lnTo>
                    <a:pt x="1093" y="348"/>
                  </a:lnTo>
                  <a:lnTo>
                    <a:pt x="1093" y="348"/>
                  </a:lnTo>
                  <a:lnTo>
                    <a:pt x="1091" y="348"/>
                  </a:lnTo>
                  <a:lnTo>
                    <a:pt x="1091" y="348"/>
                  </a:lnTo>
                  <a:lnTo>
                    <a:pt x="1091" y="346"/>
                  </a:lnTo>
                  <a:lnTo>
                    <a:pt x="1089" y="346"/>
                  </a:lnTo>
                  <a:lnTo>
                    <a:pt x="1089" y="346"/>
                  </a:lnTo>
                  <a:lnTo>
                    <a:pt x="1089" y="343"/>
                  </a:lnTo>
                  <a:lnTo>
                    <a:pt x="1086" y="341"/>
                  </a:lnTo>
                  <a:lnTo>
                    <a:pt x="1084" y="341"/>
                  </a:lnTo>
                  <a:lnTo>
                    <a:pt x="1084" y="338"/>
                  </a:lnTo>
                  <a:lnTo>
                    <a:pt x="1086" y="338"/>
                  </a:lnTo>
                  <a:lnTo>
                    <a:pt x="1089" y="338"/>
                  </a:lnTo>
                  <a:lnTo>
                    <a:pt x="1089" y="338"/>
                  </a:lnTo>
                  <a:lnTo>
                    <a:pt x="1089" y="336"/>
                  </a:lnTo>
                  <a:lnTo>
                    <a:pt x="1089" y="338"/>
                  </a:lnTo>
                  <a:lnTo>
                    <a:pt x="1089" y="341"/>
                  </a:lnTo>
                  <a:lnTo>
                    <a:pt x="1091" y="341"/>
                  </a:lnTo>
                  <a:lnTo>
                    <a:pt x="1091" y="341"/>
                  </a:lnTo>
                  <a:lnTo>
                    <a:pt x="1091" y="343"/>
                  </a:lnTo>
                  <a:lnTo>
                    <a:pt x="1096" y="346"/>
                  </a:lnTo>
                  <a:lnTo>
                    <a:pt x="1096" y="346"/>
                  </a:lnTo>
                  <a:lnTo>
                    <a:pt x="1096" y="346"/>
                  </a:lnTo>
                  <a:lnTo>
                    <a:pt x="1096" y="346"/>
                  </a:lnTo>
                  <a:lnTo>
                    <a:pt x="1096" y="346"/>
                  </a:lnTo>
                  <a:lnTo>
                    <a:pt x="1098" y="346"/>
                  </a:lnTo>
                  <a:lnTo>
                    <a:pt x="1107" y="341"/>
                  </a:lnTo>
                  <a:lnTo>
                    <a:pt x="1107" y="343"/>
                  </a:lnTo>
                  <a:lnTo>
                    <a:pt x="1112" y="341"/>
                  </a:lnTo>
                  <a:lnTo>
                    <a:pt x="1112" y="338"/>
                  </a:lnTo>
                  <a:lnTo>
                    <a:pt x="1112" y="338"/>
                  </a:lnTo>
                  <a:lnTo>
                    <a:pt x="1110" y="338"/>
                  </a:lnTo>
                  <a:lnTo>
                    <a:pt x="1107" y="338"/>
                  </a:lnTo>
                  <a:lnTo>
                    <a:pt x="1105" y="336"/>
                  </a:lnTo>
                  <a:lnTo>
                    <a:pt x="1105" y="336"/>
                  </a:lnTo>
                  <a:lnTo>
                    <a:pt x="1105" y="336"/>
                  </a:lnTo>
                  <a:lnTo>
                    <a:pt x="1105" y="336"/>
                  </a:lnTo>
                  <a:lnTo>
                    <a:pt x="1105" y="334"/>
                  </a:lnTo>
                  <a:lnTo>
                    <a:pt x="1105" y="334"/>
                  </a:lnTo>
                  <a:lnTo>
                    <a:pt x="1103" y="331"/>
                  </a:lnTo>
                  <a:lnTo>
                    <a:pt x="1098" y="331"/>
                  </a:lnTo>
                  <a:lnTo>
                    <a:pt x="1096" y="334"/>
                  </a:lnTo>
                  <a:lnTo>
                    <a:pt x="1093" y="334"/>
                  </a:lnTo>
                  <a:lnTo>
                    <a:pt x="1091" y="334"/>
                  </a:lnTo>
                  <a:lnTo>
                    <a:pt x="1091" y="334"/>
                  </a:lnTo>
                  <a:lnTo>
                    <a:pt x="1086" y="336"/>
                  </a:lnTo>
                  <a:lnTo>
                    <a:pt x="1086" y="336"/>
                  </a:lnTo>
                  <a:lnTo>
                    <a:pt x="1086" y="334"/>
                  </a:lnTo>
                  <a:lnTo>
                    <a:pt x="1086" y="334"/>
                  </a:lnTo>
                  <a:lnTo>
                    <a:pt x="1086" y="331"/>
                  </a:lnTo>
                  <a:lnTo>
                    <a:pt x="1086" y="331"/>
                  </a:lnTo>
                  <a:lnTo>
                    <a:pt x="1086" y="331"/>
                  </a:lnTo>
                  <a:lnTo>
                    <a:pt x="1086" y="331"/>
                  </a:lnTo>
                  <a:lnTo>
                    <a:pt x="1086" y="331"/>
                  </a:lnTo>
                  <a:lnTo>
                    <a:pt x="1086" y="331"/>
                  </a:lnTo>
                  <a:lnTo>
                    <a:pt x="1089" y="331"/>
                  </a:lnTo>
                  <a:lnTo>
                    <a:pt x="1103" y="329"/>
                  </a:lnTo>
                  <a:lnTo>
                    <a:pt x="1107" y="334"/>
                  </a:lnTo>
                  <a:lnTo>
                    <a:pt x="1107" y="334"/>
                  </a:lnTo>
                  <a:lnTo>
                    <a:pt x="1110" y="334"/>
                  </a:lnTo>
                  <a:lnTo>
                    <a:pt x="1110" y="331"/>
                  </a:lnTo>
                  <a:lnTo>
                    <a:pt x="1110" y="331"/>
                  </a:lnTo>
                  <a:lnTo>
                    <a:pt x="1110" y="331"/>
                  </a:lnTo>
                  <a:lnTo>
                    <a:pt x="1110" y="331"/>
                  </a:lnTo>
                  <a:lnTo>
                    <a:pt x="1110" y="331"/>
                  </a:lnTo>
                  <a:lnTo>
                    <a:pt x="1110" y="334"/>
                  </a:lnTo>
                  <a:lnTo>
                    <a:pt x="1112" y="334"/>
                  </a:lnTo>
                  <a:lnTo>
                    <a:pt x="1112" y="334"/>
                  </a:lnTo>
                  <a:lnTo>
                    <a:pt x="1112" y="334"/>
                  </a:lnTo>
                  <a:lnTo>
                    <a:pt x="1112" y="334"/>
                  </a:lnTo>
                  <a:lnTo>
                    <a:pt x="1112" y="331"/>
                  </a:lnTo>
                  <a:lnTo>
                    <a:pt x="1112" y="331"/>
                  </a:lnTo>
                  <a:lnTo>
                    <a:pt x="1115" y="334"/>
                  </a:lnTo>
                  <a:lnTo>
                    <a:pt x="1117" y="334"/>
                  </a:lnTo>
                  <a:lnTo>
                    <a:pt x="1126" y="334"/>
                  </a:lnTo>
                  <a:lnTo>
                    <a:pt x="1126" y="331"/>
                  </a:lnTo>
                  <a:lnTo>
                    <a:pt x="1126" y="329"/>
                  </a:lnTo>
                  <a:lnTo>
                    <a:pt x="1126" y="329"/>
                  </a:lnTo>
                  <a:lnTo>
                    <a:pt x="1126" y="329"/>
                  </a:lnTo>
                  <a:lnTo>
                    <a:pt x="1124" y="327"/>
                  </a:lnTo>
                  <a:lnTo>
                    <a:pt x="1124" y="327"/>
                  </a:lnTo>
                  <a:lnTo>
                    <a:pt x="1124" y="327"/>
                  </a:lnTo>
                  <a:lnTo>
                    <a:pt x="1122" y="327"/>
                  </a:lnTo>
                  <a:lnTo>
                    <a:pt x="1122" y="327"/>
                  </a:lnTo>
                  <a:lnTo>
                    <a:pt x="1122" y="324"/>
                  </a:lnTo>
                  <a:lnTo>
                    <a:pt x="1122" y="324"/>
                  </a:lnTo>
                  <a:lnTo>
                    <a:pt x="1122" y="324"/>
                  </a:lnTo>
                  <a:lnTo>
                    <a:pt x="1122" y="324"/>
                  </a:lnTo>
                  <a:lnTo>
                    <a:pt x="1119" y="324"/>
                  </a:lnTo>
                  <a:lnTo>
                    <a:pt x="1119" y="322"/>
                  </a:lnTo>
                  <a:lnTo>
                    <a:pt x="1119" y="322"/>
                  </a:lnTo>
                  <a:lnTo>
                    <a:pt x="1122" y="322"/>
                  </a:lnTo>
                  <a:lnTo>
                    <a:pt x="1122" y="322"/>
                  </a:lnTo>
                  <a:lnTo>
                    <a:pt x="1122" y="322"/>
                  </a:lnTo>
                  <a:lnTo>
                    <a:pt x="1122" y="322"/>
                  </a:lnTo>
                  <a:lnTo>
                    <a:pt x="1122" y="322"/>
                  </a:lnTo>
                  <a:lnTo>
                    <a:pt x="1124" y="324"/>
                  </a:lnTo>
                  <a:lnTo>
                    <a:pt x="1129" y="324"/>
                  </a:lnTo>
                  <a:lnTo>
                    <a:pt x="1133" y="322"/>
                  </a:lnTo>
                  <a:lnTo>
                    <a:pt x="1133" y="322"/>
                  </a:lnTo>
                  <a:lnTo>
                    <a:pt x="1138" y="320"/>
                  </a:lnTo>
                  <a:lnTo>
                    <a:pt x="1138" y="320"/>
                  </a:lnTo>
                  <a:lnTo>
                    <a:pt x="1138" y="320"/>
                  </a:lnTo>
                  <a:lnTo>
                    <a:pt x="1138" y="317"/>
                  </a:lnTo>
                  <a:lnTo>
                    <a:pt x="1136" y="315"/>
                  </a:lnTo>
                  <a:lnTo>
                    <a:pt x="1136" y="315"/>
                  </a:lnTo>
                  <a:lnTo>
                    <a:pt x="1136" y="312"/>
                  </a:lnTo>
                  <a:lnTo>
                    <a:pt x="1133" y="310"/>
                  </a:lnTo>
                  <a:lnTo>
                    <a:pt x="1136" y="312"/>
                  </a:lnTo>
                  <a:lnTo>
                    <a:pt x="1138" y="315"/>
                  </a:lnTo>
                  <a:lnTo>
                    <a:pt x="1141" y="315"/>
                  </a:lnTo>
                  <a:lnTo>
                    <a:pt x="1143" y="312"/>
                  </a:lnTo>
                  <a:lnTo>
                    <a:pt x="1145" y="312"/>
                  </a:lnTo>
                  <a:lnTo>
                    <a:pt x="1148" y="312"/>
                  </a:lnTo>
                  <a:lnTo>
                    <a:pt x="1148" y="308"/>
                  </a:lnTo>
                  <a:lnTo>
                    <a:pt x="1148" y="308"/>
                  </a:lnTo>
                  <a:lnTo>
                    <a:pt x="1148" y="308"/>
                  </a:lnTo>
                  <a:lnTo>
                    <a:pt x="1148" y="308"/>
                  </a:lnTo>
                  <a:lnTo>
                    <a:pt x="1148" y="308"/>
                  </a:lnTo>
                  <a:lnTo>
                    <a:pt x="1148" y="305"/>
                  </a:lnTo>
                  <a:lnTo>
                    <a:pt x="1148" y="305"/>
                  </a:lnTo>
                  <a:lnTo>
                    <a:pt x="1148" y="305"/>
                  </a:lnTo>
                  <a:lnTo>
                    <a:pt x="1148" y="305"/>
                  </a:lnTo>
                  <a:lnTo>
                    <a:pt x="1145" y="305"/>
                  </a:lnTo>
                  <a:lnTo>
                    <a:pt x="1145" y="303"/>
                  </a:lnTo>
                  <a:lnTo>
                    <a:pt x="1145" y="303"/>
                  </a:lnTo>
                  <a:lnTo>
                    <a:pt x="1145" y="301"/>
                  </a:lnTo>
                  <a:lnTo>
                    <a:pt x="1143" y="301"/>
                  </a:lnTo>
                  <a:lnTo>
                    <a:pt x="1143" y="298"/>
                  </a:lnTo>
                  <a:lnTo>
                    <a:pt x="1143" y="298"/>
                  </a:lnTo>
                  <a:lnTo>
                    <a:pt x="1141" y="298"/>
                  </a:lnTo>
                  <a:lnTo>
                    <a:pt x="1141" y="296"/>
                  </a:lnTo>
                  <a:lnTo>
                    <a:pt x="1141" y="296"/>
                  </a:lnTo>
                  <a:lnTo>
                    <a:pt x="1138" y="296"/>
                  </a:lnTo>
                  <a:lnTo>
                    <a:pt x="1138" y="296"/>
                  </a:lnTo>
                  <a:lnTo>
                    <a:pt x="1138" y="293"/>
                  </a:lnTo>
                  <a:lnTo>
                    <a:pt x="1136" y="293"/>
                  </a:lnTo>
                  <a:lnTo>
                    <a:pt x="1136" y="293"/>
                  </a:lnTo>
                  <a:lnTo>
                    <a:pt x="1136" y="293"/>
                  </a:lnTo>
                  <a:lnTo>
                    <a:pt x="1136" y="291"/>
                  </a:lnTo>
                  <a:lnTo>
                    <a:pt x="1136" y="291"/>
                  </a:lnTo>
                  <a:lnTo>
                    <a:pt x="1136" y="291"/>
                  </a:lnTo>
                  <a:lnTo>
                    <a:pt x="1133" y="293"/>
                  </a:lnTo>
                  <a:lnTo>
                    <a:pt x="1133" y="293"/>
                  </a:lnTo>
                  <a:lnTo>
                    <a:pt x="1119" y="293"/>
                  </a:lnTo>
                  <a:lnTo>
                    <a:pt x="1115" y="298"/>
                  </a:lnTo>
                  <a:lnTo>
                    <a:pt x="1115" y="296"/>
                  </a:lnTo>
                  <a:lnTo>
                    <a:pt x="1112" y="296"/>
                  </a:lnTo>
                  <a:lnTo>
                    <a:pt x="1112" y="293"/>
                  </a:lnTo>
                  <a:lnTo>
                    <a:pt x="1110" y="293"/>
                  </a:lnTo>
                  <a:lnTo>
                    <a:pt x="1110" y="293"/>
                  </a:lnTo>
                  <a:lnTo>
                    <a:pt x="1117" y="289"/>
                  </a:lnTo>
                  <a:lnTo>
                    <a:pt x="1117" y="286"/>
                  </a:lnTo>
                  <a:lnTo>
                    <a:pt x="1126" y="286"/>
                  </a:lnTo>
                  <a:lnTo>
                    <a:pt x="1126" y="286"/>
                  </a:lnTo>
                  <a:lnTo>
                    <a:pt x="1126" y="286"/>
                  </a:lnTo>
                  <a:lnTo>
                    <a:pt x="1126" y="289"/>
                  </a:lnTo>
                  <a:lnTo>
                    <a:pt x="1124" y="289"/>
                  </a:lnTo>
                  <a:lnTo>
                    <a:pt x="1126" y="289"/>
                  </a:lnTo>
                  <a:lnTo>
                    <a:pt x="1133" y="286"/>
                  </a:lnTo>
                  <a:lnTo>
                    <a:pt x="1136" y="286"/>
                  </a:lnTo>
                  <a:lnTo>
                    <a:pt x="1141" y="284"/>
                  </a:lnTo>
                  <a:lnTo>
                    <a:pt x="1141" y="284"/>
                  </a:lnTo>
                  <a:lnTo>
                    <a:pt x="1141" y="286"/>
                  </a:lnTo>
                  <a:lnTo>
                    <a:pt x="1138" y="286"/>
                  </a:lnTo>
                  <a:lnTo>
                    <a:pt x="1138" y="286"/>
                  </a:lnTo>
                  <a:lnTo>
                    <a:pt x="1138" y="286"/>
                  </a:lnTo>
                  <a:lnTo>
                    <a:pt x="1141" y="286"/>
                  </a:lnTo>
                  <a:lnTo>
                    <a:pt x="1141" y="289"/>
                  </a:lnTo>
                  <a:lnTo>
                    <a:pt x="1141" y="289"/>
                  </a:lnTo>
                  <a:lnTo>
                    <a:pt x="1141" y="289"/>
                  </a:lnTo>
                  <a:lnTo>
                    <a:pt x="1143" y="291"/>
                  </a:lnTo>
                  <a:lnTo>
                    <a:pt x="1143" y="291"/>
                  </a:lnTo>
                  <a:lnTo>
                    <a:pt x="1143" y="293"/>
                  </a:lnTo>
                  <a:lnTo>
                    <a:pt x="1145" y="293"/>
                  </a:lnTo>
                  <a:lnTo>
                    <a:pt x="1150" y="293"/>
                  </a:lnTo>
                  <a:lnTo>
                    <a:pt x="1155" y="291"/>
                  </a:lnTo>
                  <a:lnTo>
                    <a:pt x="1157" y="293"/>
                  </a:lnTo>
                  <a:lnTo>
                    <a:pt x="1157" y="291"/>
                  </a:lnTo>
                  <a:lnTo>
                    <a:pt x="1159" y="289"/>
                  </a:lnTo>
                  <a:lnTo>
                    <a:pt x="1159" y="286"/>
                  </a:lnTo>
                  <a:lnTo>
                    <a:pt x="1164" y="282"/>
                  </a:lnTo>
                  <a:lnTo>
                    <a:pt x="1167" y="279"/>
                  </a:lnTo>
                  <a:lnTo>
                    <a:pt x="1169" y="275"/>
                  </a:lnTo>
                  <a:lnTo>
                    <a:pt x="1169" y="275"/>
                  </a:lnTo>
                  <a:lnTo>
                    <a:pt x="1169" y="272"/>
                  </a:lnTo>
                  <a:lnTo>
                    <a:pt x="1169" y="272"/>
                  </a:lnTo>
                  <a:lnTo>
                    <a:pt x="1169" y="270"/>
                  </a:lnTo>
                  <a:lnTo>
                    <a:pt x="1167" y="270"/>
                  </a:lnTo>
                  <a:lnTo>
                    <a:pt x="1167" y="267"/>
                  </a:lnTo>
                  <a:lnTo>
                    <a:pt x="1167" y="265"/>
                  </a:lnTo>
                  <a:lnTo>
                    <a:pt x="1162" y="265"/>
                  </a:lnTo>
                  <a:lnTo>
                    <a:pt x="1159" y="270"/>
                  </a:lnTo>
                  <a:lnTo>
                    <a:pt x="1159" y="270"/>
                  </a:lnTo>
                  <a:lnTo>
                    <a:pt x="1157" y="267"/>
                  </a:lnTo>
                  <a:lnTo>
                    <a:pt x="1157" y="265"/>
                  </a:lnTo>
                  <a:lnTo>
                    <a:pt x="1157" y="265"/>
                  </a:lnTo>
                  <a:lnTo>
                    <a:pt x="1167" y="256"/>
                  </a:lnTo>
                  <a:lnTo>
                    <a:pt x="1164" y="256"/>
                  </a:lnTo>
                  <a:lnTo>
                    <a:pt x="1164" y="256"/>
                  </a:lnTo>
                  <a:lnTo>
                    <a:pt x="1164" y="253"/>
                  </a:lnTo>
                  <a:lnTo>
                    <a:pt x="1167" y="251"/>
                  </a:lnTo>
                  <a:lnTo>
                    <a:pt x="1167" y="251"/>
                  </a:lnTo>
                  <a:lnTo>
                    <a:pt x="1164" y="249"/>
                  </a:lnTo>
                  <a:lnTo>
                    <a:pt x="1164" y="246"/>
                  </a:lnTo>
                  <a:lnTo>
                    <a:pt x="1164" y="246"/>
                  </a:lnTo>
                  <a:lnTo>
                    <a:pt x="1162" y="246"/>
                  </a:lnTo>
                  <a:lnTo>
                    <a:pt x="1162" y="246"/>
                  </a:lnTo>
                  <a:lnTo>
                    <a:pt x="1162" y="246"/>
                  </a:lnTo>
                  <a:lnTo>
                    <a:pt x="1162" y="246"/>
                  </a:lnTo>
                  <a:lnTo>
                    <a:pt x="1159" y="244"/>
                  </a:lnTo>
                  <a:lnTo>
                    <a:pt x="1155" y="249"/>
                  </a:lnTo>
                  <a:lnTo>
                    <a:pt x="1152" y="253"/>
                  </a:lnTo>
                  <a:lnTo>
                    <a:pt x="1150" y="256"/>
                  </a:lnTo>
                  <a:lnTo>
                    <a:pt x="1148" y="258"/>
                  </a:lnTo>
                  <a:lnTo>
                    <a:pt x="1145" y="258"/>
                  </a:lnTo>
                  <a:lnTo>
                    <a:pt x="1141" y="260"/>
                  </a:lnTo>
                  <a:lnTo>
                    <a:pt x="1138" y="263"/>
                  </a:lnTo>
                  <a:lnTo>
                    <a:pt x="1138" y="260"/>
                  </a:lnTo>
                  <a:lnTo>
                    <a:pt x="1138" y="260"/>
                  </a:lnTo>
                  <a:lnTo>
                    <a:pt x="1138" y="260"/>
                  </a:lnTo>
                  <a:lnTo>
                    <a:pt x="1138" y="260"/>
                  </a:lnTo>
                  <a:lnTo>
                    <a:pt x="1136" y="260"/>
                  </a:lnTo>
                  <a:lnTo>
                    <a:pt x="1136" y="260"/>
                  </a:lnTo>
                  <a:lnTo>
                    <a:pt x="1141" y="258"/>
                  </a:lnTo>
                  <a:lnTo>
                    <a:pt x="1143" y="256"/>
                  </a:lnTo>
                  <a:lnTo>
                    <a:pt x="1143" y="256"/>
                  </a:lnTo>
                  <a:lnTo>
                    <a:pt x="1143" y="256"/>
                  </a:lnTo>
                  <a:lnTo>
                    <a:pt x="1141" y="253"/>
                  </a:lnTo>
                  <a:lnTo>
                    <a:pt x="1131" y="251"/>
                  </a:lnTo>
                  <a:lnTo>
                    <a:pt x="1131" y="249"/>
                  </a:lnTo>
                  <a:lnTo>
                    <a:pt x="1131" y="249"/>
                  </a:lnTo>
                  <a:lnTo>
                    <a:pt x="1136" y="251"/>
                  </a:lnTo>
                  <a:lnTo>
                    <a:pt x="1138" y="249"/>
                  </a:lnTo>
                  <a:lnTo>
                    <a:pt x="1141" y="251"/>
                  </a:lnTo>
                  <a:lnTo>
                    <a:pt x="1141" y="251"/>
                  </a:lnTo>
                  <a:lnTo>
                    <a:pt x="1143" y="253"/>
                  </a:lnTo>
                  <a:lnTo>
                    <a:pt x="1143" y="253"/>
                  </a:lnTo>
                  <a:lnTo>
                    <a:pt x="1145" y="253"/>
                  </a:lnTo>
                  <a:lnTo>
                    <a:pt x="1148" y="251"/>
                  </a:lnTo>
                  <a:lnTo>
                    <a:pt x="1150" y="249"/>
                  </a:lnTo>
                  <a:lnTo>
                    <a:pt x="1152" y="244"/>
                  </a:lnTo>
                  <a:lnTo>
                    <a:pt x="1155" y="241"/>
                  </a:lnTo>
                  <a:lnTo>
                    <a:pt x="1164" y="239"/>
                  </a:lnTo>
                  <a:lnTo>
                    <a:pt x="1164" y="237"/>
                  </a:lnTo>
                  <a:lnTo>
                    <a:pt x="1164" y="234"/>
                  </a:lnTo>
                  <a:lnTo>
                    <a:pt x="1164" y="232"/>
                  </a:lnTo>
                  <a:lnTo>
                    <a:pt x="1164" y="232"/>
                  </a:lnTo>
                  <a:lnTo>
                    <a:pt x="1162" y="230"/>
                  </a:lnTo>
                  <a:lnTo>
                    <a:pt x="1152" y="227"/>
                  </a:lnTo>
                  <a:lnTo>
                    <a:pt x="1152" y="227"/>
                  </a:lnTo>
                  <a:lnTo>
                    <a:pt x="1152" y="227"/>
                  </a:lnTo>
                  <a:lnTo>
                    <a:pt x="1152" y="227"/>
                  </a:lnTo>
                  <a:lnTo>
                    <a:pt x="1152" y="225"/>
                  </a:lnTo>
                  <a:lnTo>
                    <a:pt x="1152" y="225"/>
                  </a:lnTo>
                  <a:lnTo>
                    <a:pt x="1150" y="225"/>
                  </a:lnTo>
                  <a:lnTo>
                    <a:pt x="1152" y="222"/>
                  </a:lnTo>
                  <a:lnTo>
                    <a:pt x="1150" y="220"/>
                  </a:lnTo>
                  <a:lnTo>
                    <a:pt x="1150" y="220"/>
                  </a:lnTo>
                  <a:lnTo>
                    <a:pt x="1150" y="220"/>
                  </a:lnTo>
                  <a:lnTo>
                    <a:pt x="1148" y="220"/>
                  </a:lnTo>
                  <a:lnTo>
                    <a:pt x="1148" y="218"/>
                  </a:lnTo>
                  <a:lnTo>
                    <a:pt x="1145" y="218"/>
                  </a:lnTo>
                  <a:lnTo>
                    <a:pt x="1143" y="215"/>
                  </a:lnTo>
                  <a:lnTo>
                    <a:pt x="1141" y="215"/>
                  </a:lnTo>
                  <a:lnTo>
                    <a:pt x="1141" y="215"/>
                  </a:lnTo>
                  <a:lnTo>
                    <a:pt x="1138" y="215"/>
                  </a:lnTo>
                  <a:lnTo>
                    <a:pt x="1138" y="213"/>
                  </a:lnTo>
                  <a:lnTo>
                    <a:pt x="1138" y="213"/>
                  </a:lnTo>
                  <a:lnTo>
                    <a:pt x="1138" y="213"/>
                  </a:lnTo>
                  <a:lnTo>
                    <a:pt x="1138" y="213"/>
                  </a:lnTo>
                  <a:lnTo>
                    <a:pt x="1150" y="218"/>
                  </a:lnTo>
                  <a:lnTo>
                    <a:pt x="1150" y="218"/>
                  </a:lnTo>
                  <a:lnTo>
                    <a:pt x="1152" y="220"/>
                  </a:lnTo>
                  <a:lnTo>
                    <a:pt x="1155" y="222"/>
                  </a:lnTo>
                  <a:lnTo>
                    <a:pt x="1155" y="225"/>
                  </a:lnTo>
                  <a:lnTo>
                    <a:pt x="1155" y="225"/>
                  </a:lnTo>
                  <a:lnTo>
                    <a:pt x="1164" y="222"/>
                  </a:lnTo>
                  <a:lnTo>
                    <a:pt x="1167" y="218"/>
                  </a:lnTo>
                  <a:lnTo>
                    <a:pt x="1167" y="215"/>
                  </a:lnTo>
                  <a:lnTo>
                    <a:pt x="1167" y="213"/>
                  </a:lnTo>
                  <a:lnTo>
                    <a:pt x="1164" y="213"/>
                  </a:lnTo>
                  <a:lnTo>
                    <a:pt x="1164" y="213"/>
                  </a:lnTo>
                  <a:lnTo>
                    <a:pt x="1164" y="211"/>
                  </a:lnTo>
                  <a:lnTo>
                    <a:pt x="1164" y="211"/>
                  </a:lnTo>
                  <a:lnTo>
                    <a:pt x="1164" y="208"/>
                  </a:lnTo>
                  <a:lnTo>
                    <a:pt x="1162" y="206"/>
                  </a:lnTo>
                  <a:lnTo>
                    <a:pt x="1162" y="204"/>
                  </a:lnTo>
                  <a:lnTo>
                    <a:pt x="1164" y="199"/>
                  </a:lnTo>
                  <a:lnTo>
                    <a:pt x="1162" y="199"/>
                  </a:lnTo>
                  <a:lnTo>
                    <a:pt x="1162" y="199"/>
                  </a:lnTo>
                  <a:lnTo>
                    <a:pt x="1162" y="199"/>
                  </a:lnTo>
                  <a:lnTo>
                    <a:pt x="1162" y="196"/>
                  </a:lnTo>
                  <a:lnTo>
                    <a:pt x="1162" y="194"/>
                  </a:lnTo>
                  <a:lnTo>
                    <a:pt x="1162" y="192"/>
                  </a:lnTo>
                  <a:lnTo>
                    <a:pt x="1164" y="189"/>
                  </a:lnTo>
                  <a:lnTo>
                    <a:pt x="1164" y="187"/>
                  </a:lnTo>
                  <a:lnTo>
                    <a:pt x="1164" y="187"/>
                  </a:lnTo>
                  <a:lnTo>
                    <a:pt x="1164" y="182"/>
                  </a:lnTo>
                  <a:lnTo>
                    <a:pt x="1167" y="178"/>
                  </a:lnTo>
                  <a:lnTo>
                    <a:pt x="1167" y="175"/>
                  </a:lnTo>
                  <a:lnTo>
                    <a:pt x="1167" y="175"/>
                  </a:lnTo>
                  <a:lnTo>
                    <a:pt x="1167" y="175"/>
                  </a:lnTo>
                  <a:lnTo>
                    <a:pt x="1164" y="173"/>
                  </a:lnTo>
                  <a:lnTo>
                    <a:pt x="1164" y="173"/>
                  </a:lnTo>
                  <a:lnTo>
                    <a:pt x="1164" y="170"/>
                  </a:lnTo>
                  <a:lnTo>
                    <a:pt x="1167" y="170"/>
                  </a:lnTo>
                  <a:lnTo>
                    <a:pt x="1167" y="170"/>
                  </a:lnTo>
                  <a:lnTo>
                    <a:pt x="1167" y="168"/>
                  </a:lnTo>
                  <a:lnTo>
                    <a:pt x="1167" y="166"/>
                  </a:lnTo>
                  <a:lnTo>
                    <a:pt x="1164" y="166"/>
                  </a:lnTo>
                  <a:lnTo>
                    <a:pt x="1164" y="166"/>
                  </a:lnTo>
                  <a:lnTo>
                    <a:pt x="1164" y="163"/>
                  </a:lnTo>
                  <a:lnTo>
                    <a:pt x="1169" y="161"/>
                  </a:lnTo>
                  <a:lnTo>
                    <a:pt x="1169" y="154"/>
                  </a:lnTo>
                  <a:lnTo>
                    <a:pt x="1171" y="151"/>
                  </a:lnTo>
                  <a:lnTo>
                    <a:pt x="1169" y="147"/>
                  </a:lnTo>
                  <a:lnTo>
                    <a:pt x="1169" y="147"/>
                  </a:lnTo>
                  <a:lnTo>
                    <a:pt x="1169" y="144"/>
                  </a:lnTo>
                  <a:lnTo>
                    <a:pt x="1169" y="142"/>
                  </a:lnTo>
                  <a:lnTo>
                    <a:pt x="1169" y="140"/>
                  </a:lnTo>
                  <a:lnTo>
                    <a:pt x="1169" y="140"/>
                  </a:lnTo>
                  <a:lnTo>
                    <a:pt x="1169" y="137"/>
                  </a:lnTo>
                  <a:lnTo>
                    <a:pt x="1169" y="135"/>
                  </a:lnTo>
                  <a:lnTo>
                    <a:pt x="1169" y="133"/>
                  </a:lnTo>
                  <a:lnTo>
                    <a:pt x="1171" y="130"/>
                  </a:lnTo>
                  <a:lnTo>
                    <a:pt x="1171" y="128"/>
                  </a:lnTo>
                  <a:lnTo>
                    <a:pt x="1174" y="128"/>
                  </a:lnTo>
                  <a:lnTo>
                    <a:pt x="1174" y="125"/>
                  </a:lnTo>
                  <a:lnTo>
                    <a:pt x="1174" y="118"/>
                  </a:lnTo>
                  <a:lnTo>
                    <a:pt x="1176" y="111"/>
                  </a:lnTo>
                  <a:lnTo>
                    <a:pt x="1176" y="104"/>
                  </a:lnTo>
                  <a:lnTo>
                    <a:pt x="1174" y="104"/>
                  </a:lnTo>
                  <a:lnTo>
                    <a:pt x="1174" y="104"/>
                  </a:lnTo>
                  <a:lnTo>
                    <a:pt x="1174" y="102"/>
                  </a:lnTo>
                  <a:lnTo>
                    <a:pt x="1174" y="102"/>
                  </a:lnTo>
                  <a:lnTo>
                    <a:pt x="1171" y="102"/>
                  </a:lnTo>
                  <a:lnTo>
                    <a:pt x="1171" y="99"/>
                  </a:lnTo>
                  <a:lnTo>
                    <a:pt x="1169" y="99"/>
                  </a:lnTo>
                  <a:lnTo>
                    <a:pt x="1169" y="99"/>
                  </a:lnTo>
                  <a:lnTo>
                    <a:pt x="1169" y="99"/>
                  </a:lnTo>
                  <a:lnTo>
                    <a:pt x="1167" y="102"/>
                  </a:lnTo>
                  <a:lnTo>
                    <a:pt x="1164" y="106"/>
                  </a:lnTo>
                  <a:lnTo>
                    <a:pt x="1157" y="111"/>
                  </a:lnTo>
                  <a:lnTo>
                    <a:pt x="1157" y="114"/>
                  </a:lnTo>
                  <a:lnTo>
                    <a:pt x="1155" y="118"/>
                  </a:lnTo>
                  <a:lnTo>
                    <a:pt x="1150" y="125"/>
                  </a:lnTo>
                  <a:lnTo>
                    <a:pt x="1148" y="130"/>
                  </a:lnTo>
                  <a:lnTo>
                    <a:pt x="1143" y="137"/>
                  </a:lnTo>
                  <a:lnTo>
                    <a:pt x="1143" y="137"/>
                  </a:lnTo>
                  <a:lnTo>
                    <a:pt x="1129" y="159"/>
                  </a:lnTo>
                  <a:lnTo>
                    <a:pt x="1126" y="159"/>
                  </a:lnTo>
                  <a:lnTo>
                    <a:pt x="1129" y="163"/>
                  </a:lnTo>
                  <a:lnTo>
                    <a:pt x="1124" y="168"/>
                  </a:lnTo>
                  <a:lnTo>
                    <a:pt x="1124" y="166"/>
                  </a:lnTo>
                  <a:lnTo>
                    <a:pt x="1126" y="163"/>
                  </a:lnTo>
                  <a:lnTo>
                    <a:pt x="1126" y="161"/>
                  </a:lnTo>
                  <a:lnTo>
                    <a:pt x="1126" y="161"/>
                  </a:lnTo>
                  <a:lnTo>
                    <a:pt x="1126" y="159"/>
                  </a:lnTo>
                  <a:lnTo>
                    <a:pt x="1122" y="163"/>
                  </a:lnTo>
                  <a:lnTo>
                    <a:pt x="1119" y="163"/>
                  </a:lnTo>
                  <a:lnTo>
                    <a:pt x="1119" y="161"/>
                  </a:lnTo>
                  <a:lnTo>
                    <a:pt x="1122" y="161"/>
                  </a:lnTo>
                  <a:lnTo>
                    <a:pt x="1124" y="156"/>
                  </a:lnTo>
                  <a:lnTo>
                    <a:pt x="1124" y="156"/>
                  </a:lnTo>
                  <a:lnTo>
                    <a:pt x="1126" y="154"/>
                  </a:lnTo>
                  <a:lnTo>
                    <a:pt x="1126" y="151"/>
                  </a:lnTo>
                  <a:lnTo>
                    <a:pt x="1126" y="151"/>
                  </a:lnTo>
                  <a:lnTo>
                    <a:pt x="1124" y="151"/>
                  </a:lnTo>
                  <a:lnTo>
                    <a:pt x="1124" y="151"/>
                  </a:lnTo>
                  <a:lnTo>
                    <a:pt x="1124" y="151"/>
                  </a:lnTo>
                  <a:lnTo>
                    <a:pt x="1129" y="149"/>
                  </a:lnTo>
                  <a:lnTo>
                    <a:pt x="1131" y="149"/>
                  </a:lnTo>
                  <a:lnTo>
                    <a:pt x="1131" y="147"/>
                  </a:lnTo>
                  <a:lnTo>
                    <a:pt x="1131" y="147"/>
                  </a:lnTo>
                  <a:lnTo>
                    <a:pt x="1131" y="144"/>
                  </a:lnTo>
                  <a:lnTo>
                    <a:pt x="1133" y="144"/>
                  </a:lnTo>
                  <a:lnTo>
                    <a:pt x="1133" y="142"/>
                  </a:lnTo>
                  <a:lnTo>
                    <a:pt x="1133" y="142"/>
                  </a:lnTo>
                  <a:lnTo>
                    <a:pt x="1136" y="142"/>
                  </a:lnTo>
                  <a:lnTo>
                    <a:pt x="1136" y="137"/>
                  </a:lnTo>
                  <a:lnTo>
                    <a:pt x="1136" y="137"/>
                  </a:lnTo>
                  <a:lnTo>
                    <a:pt x="1136" y="135"/>
                  </a:lnTo>
                  <a:lnTo>
                    <a:pt x="1143" y="125"/>
                  </a:lnTo>
                  <a:lnTo>
                    <a:pt x="1143" y="123"/>
                  </a:lnTo>
                  <a:lnTo>
                    <a:pt x="1145" y="121"/>
                  </a:lnTo>
                  <a:lnTo>
                    <a:pt x="1148" y="116"/>
                  </a:lnTo>
                  <a:lnTo>
                    <a:pt x="1148" y="116"/>
                  </a:lnTo>
                  <a:lnTo>
                    <a:pt x="1145" y="114"/>
                  </a:lnTo>
                  <a:lnTo>
                    <a:pt x="1136" y="116"/>
                  </a:lnTo>
                  <a:lnTo>
                    <a:pt x="1124" y="128"/>
                  </a:lnTo>
                  <a:lnTo>
                    <a:pt x="1119" y="128"/>
                  </a:lnTo>
                  <a:lnTo>
                    <a:pt x="1117" y="125"/>
                  </a:lnTo>
                  <a:lnTo>
                    <a:pt x="1124" y="123"/>
                  </a:lnTo>
                  <a:lnTo>
                    <a:pt x="1124" y="123"/>
                  </a:lnTo>
                  <a:lnTo>
                    <a:pt x="1105" y="118"/>
                  </a:lnTo>
                  <a:lnTo>
                    <a:pt x="1105" y="116"/>
                  </a:lnTo>
                  <a:lnTo>
                    <a:pt x="1126" y="121"/>
                  </a:lnTo>
                  <a:lnTo>
                    <a:pt x="1131" y="116"/>
                  </a:lnTo>
                  <a:lnTo>
                    <a:pt x="1136" y="111"/>
                  </a:lnTo>
                  <a:lnTo>
                    <a:pt x="1141" y="106"/>
                  </a:lnTo>
                  <a:lnTo>
                    <a:pt x="1143" y="106"/>
                  </a:lnTo>
                  <a:lnTo>
                    <a:pt x="1145" y="104"/>
                  </a:lnTo>
                  <a:lnTo>
                    <a:pt x="1148" y="102"/>
                  </a:lnTo>
                  <a:lnTo>
                    <a:pt x="1148" y="99"/>
                  </a:lnTo>
                  <a:lnTo>
                    <a:pt x="1148" y="102"/>
                  </a:lnTo>
                  <a:lnTo>
                    <a:pt x="1150" y="102"/>
                  </a:lnTo>
                  <a:lnTo>
                    <a:pt x="1152" y="95"/>
                  </a:lnTo>
                  <a:lnTo>
                    <a:pt x="1152" y="95"/>
                  </a:lnTo>
                  <a:lnTo>
                    <a:pt x="1150" y="97"/>
                  </a:lnTo>
                  <a:lnTo>
                    <a:pt x="1145" y="97"/>
                  </a:lnTo>
                  <a:lnTo>
                    <a:pt x="1145" y="99"/>
                  </a:lnTo>
                  <a:lnTo>
                    <a:pt x="1145" y="97"/>
                  </a:lnTo>
                  <a:lnTo>
                    <a:pt x="1150" y="90"/>
                  </a:lnTo>
                  <a:lnTo>
                    <a:pt x="1150" y="90"/>
                  </a:lnTo>
                  <a:lnTo>
                    <a:pt x="1150" y="90"/>
                  </a:lnTo>
                  <a:lnTo>
                    <a:pt x="1150" y="90"/>
                  </a:lnTo>
                  <a:lnTo>
                    <a:pt x="1148" y="90"/>
                  </a:lnTo>
                  <a:lnTo>
                    <a:pt x="1148" y="90"/>
                  </a:lnTo>
                  <a:lnTo>
                    <a:pt x="1152" y="88"/>
                  </a:lnTo>
                  <a:lnTo>
                    <a:pt x="1155" y="85"/>
                  </a:lnTo>
                  <a:lnTo>
                    <a:pt x="1155" y="85"/>
                  </a:lnTo>
                  <a:lnTo>
                    <a:pt x="1157" y="88"/>
                  </a:lnTo>
                  <a:lnTo>
                    <a:pt x="1162" y="85"/>
                  </a:lnTo>
                  <a:lnTo>
                    <a:pt x="1162" y="83"/>
                  </a:lnTo>
                  <a:lnTo>
                    <a:pt x="1162" y="83"/>
                  </a:lnTo>
                  <a:lnTo>
                    <a:pt x="1162" y="80"/>
                  </a:lnTo>
                  <a:lnTo>
                    <a:pt x="1162" y="80"/>
                  </a:lnTo>
                  <a:lnTo>
                    <a:pt x="1157" y="78"/>
                  </a:lnTo>
                  <a:lnTo>
                    <a:pt x="1157" y="78"/>
                  </a:lnTo>
                  <a:lnTo>
                    <a:pt x="1157" y="76"/>
                  </a:lnTo>
                  <a:lnTo>
                    <a:pt x="1159" y="78"/>
                  </a:lnTo>
                  <a:lnTo>
                    <a:pt x="1162" y="76"/>
                  </a:lnTo>
                  <a:lnTo>
                    <a:pt x="1167" y="64"/>
                  </a:lnTo>
                  <a:lnTo>
                    <a:pt x="1167" y="62"/>
                  </a:lnTo>
                  <a:lnTo>
                    <a:pt x="1167" y="62"/>
                  </a:lnTo>
                  <a:lnTo>
                    <a:pt x="1167" y="54"/>
                  </a:lnTo>
                  <a:lnTo>
                    <a:pt x="1167" y="52"/>
                  </a:lnTo>
                  <a:lnTo>
                    <a:pt x="1167" y="52"/>
                  </a:lnTo>
                  <a:lnTo>
                    <a:pt x="1167" y="52"/>
                  </a:lnTo>
                  <a:lnTo>
                    <a:pt x="1167" y="52"/>
                  </a:lnTo>
                  <a:lnTo>
                    <a:pt x="1167" y="52"/>
                  </a:lnTo>
                  <a:lnTo>
                    <a:pt x="1167" y="52"/>
                  </a:lnTo>
                  <a:lnTo>
                    <a:pt x="1169" y="50"/>
                  </a:lnTo>
                  <a:lnTo>
                    <a:pt x="1169" y="45"/>
                  </a:lnTo>
                  <a:lnTo>
                    <a:pt x="1167" y="43"/>
                  </a:lnTo>
                  <a:lnTo>
                    <a:pt x="1169" y="43"/>
                  </a:lnTo>
                  <a:lnTo>
                    <a:pt x="1167" y="40"/>
                  </a:lnTo>
                  <a:lnTo>
                    <a:pt x="1167" y="40"/>
                  </a:lnTo>
                  <a:lnTo>
                    <a:pt x="1164" y="40"/>
                  </a:lnTo>
                  <a:lnTo>
                    <a:pt x="1164" y="40"/>
                  </a:lnTo>
                  <a:lnTo>
                    <a:pt x="1169" y="31"/>
                  </a:lnTo>
                  <a:lnTo>
                    <a:pt x="1167" y="26"/>
                  </a:lnTo>
                  <a:lnTo>
                    <a:pt x="1167" y="26"/>
                  </a:lnTo>
                  <a:lnTo>
                    <a:pt x="1167" y="26"/>
                  </a:lnTo>
                  <a:lnTo>
                    <a:pt x="1167" y="24"/>
                  </a:lnTo>
                  <a:lnTo>
                    <a:pt x="1164" y="21"/>
                  </a:lnTo>
                  <a:lnTo>
                    <a:pt x="1162" y="21"/>
                  </a:lnTo>
                  <a:lnTo>
                    <a:pt x="1162" y="19"/>
                  </a:lnTo>
                  <a:lnTo>
                    <a:pt x="1159" y="17"/>
                  </a:lnTo>
                  <a:lnTo>
                    <a:pt x="1152" y="14"/>
                  </a:lnTo>
                  <a:lnTo>
                    <a:pt x="1150" y="12"/>
                  </a:lnTo>
                  <a:lnTo>
                    <a:pt x="1148" y="12"/>
                  </a:lnTo>
                  <a:lnTo>
                    <a:pt x="1143" y="17"/>
                  </a:lnTo>
                  <a:lnTo>
                    <a:pt x="1143" y="14"/>
                  </a:lnTo>
                  <a:lnTo>
                    <a:pt x="1143" y="14"/>
                  </a:lnTo>
                  <a:lnTo>
                    <a:pt x="1141" y="17"/>
                  </a:lnTo>
                  <a:lnTo>
                    <a:pt x="1141" y="17"/>
                  </a:lnTo>
                  <a:lnTo>
                    <a:pt x="1141" y="17"/>
                  </a:lnTo>
                  <a:lnTo>
                    <a:pt x="1143" y="17"/>
                  </a:lnTo>
                  <a:lnTo>
                    <a:pt x="1141" y="19"/>
                  </a:lnTo>
                  <a:lnTo>
                    <a:pt x="1141" y="17"/>
                  </a:lnTo>
                  <a:lnTo>
                    <a:pt x="1141" y="17"/>
                  </a:lnTo>
                  <a:lnTo>
                    <a:pt x="1141" y="17"/>
                  </a:lnTo>
                  <a:lnTo>
                    <a:pt x="1141" y="17"/>
                  </a:lnTo>
                  <a:lnTo>
                    <a:pt x="1141" y="14"/>
                  </a:lnTo>
                  <a:lnTo>
                    <a:pt x="1141" y="14"/>
                  </a:lnTo>
                  <a:lnTo>
                    <a:pt x="1141" y="14"/>
                  </a:lnTo>
                  <a:lnTo>
                    <a:pt x="1136" y="17"/>
                  </a:lnTo>
                  <a:lnTo>
                    <a:pt x="1136" y="19"/>
                  </a:lnTo>
                  <a:lnTo>
                    <a:pt x="1136" y="19"/>
                  </a:lnTo>
                  <a:lnTo>
                    <a:pt x="1136" y="19"/>
                  </a:lnTo>
                  <a:lnTo>
                    <a:pt x="1136" y="19"/>
                  </a:lnTo>
                  <a:lnTo>
                    <a:pt x="1138" y="19"/>
                  </a:lnTo>
                  <a:lnTo>
                    <a:pt x="1136" y="21"/>
                  </a:lnTo>
                  <a:lnTo>
                    <a:pt x="1136" y="19"/>
                  </a:lnTo>
                  <a:lnTo>
                    <a:pt x="1136" y="19"/>
                  </a:lnTo>
                  <a:lnTo>
                    <a:pt x="1136" y="19"/>
                  </a:lnTo>
                  <a:lnTo>
                    <a:pt x="1133" y="19"/>
                  </a:lnTo>
                  <a:lnTo>
                    <a:pt x="1133" y="19"/>
                  </a:lnTo>
                  <a:lnTo>
                    <a:pt x="1133" y="19"/>
                  </a:lnTo>
                  <a:lnTo>
                    <a:pt x="1133" y="19"/>
                  </a:lnTo>
                  <a:lnTo>
                    <a:pt x="1136" y="24"/>
                  </a:lnTo>
                  <a:lnTo>
                    <a:pt x="1136" y="24"/>
                  </a:lnTo>
                  <a:lnTo>
                    <a:pt x="1133" y="28"/>
                  </a:lnTo>
                  <a:lnTo>
                    <a:pt x="1133" y="26"/>
                  </a:lnTo>
                  <a:lnTo>
                    <a:pt x="1133" y="26"/>
                  </a:lnTo>
                  <a:lnTo>
                    <a:pt x="1133" y="24"/>
                  </a:lnTo>
                  <a:lnTo>
                    <a:pt x="1133" y="24"/>
                  </a:lnTo>
                  <a:lnTo>
                    <a:pt x="1133" y="24"/>
                  </a:lnTo>
                  <a:lnTo>
                    <a:pt x="1133" y="24"/>
                  </a:lnTo>
                  <a:lnTo>
                    <a:pt x="1133" y="24"/>
                  </a:lnTo>
                  <a:lnTo>
                    <a:pt x="1133" y="21"/>
                  </a:lnTo>
                  <a:lnTo>
                    <a:pt x="1133" y="21"/>
                  </a:lnTo>
                  <a:lnTo>
                    <a:pt x="1131" y="21"/>
                  </a:lnTo>
                  <a:lnTo>
                    <a:pt x="1131" y="19"/>
                  </a:lnTo>
                  <a:lnTo>
                    <a:pt x="1131" y="19"/>
                  </a:lnTo>
                  <a:lnTo>
                    <a:pt x="1131" y="19"/>
                  </a:lnTo>
                  <a:lnTo>
                    <a:pt x="1131" y="17"/>
                  </a:lnTo>
                  <a:lnTo>
                    <a:pt x="1131" y="17"/>
                  </a:lnTo>
                  <a:lnTo>
                    <a:pt x="1131" y="17"/>
                  </a:lnTo>
                  <a:lnTo>
                    <a:pt x="1131" y="17"/>
                  </a:lnTo>
                  <a:lnTo>
                    <a:pt x="1129" y="14"/>
                  </a:lnTo>
                  <a:lnTo>
                    <a:pt x="1124" y="14"/>
                  </a:lnTo>
                  <a:lnTo>
                    <a:pt x="1124" y="14"/>
                  </a:lnTo>
                  <a:lnTo>
                    <a:pt x="1124" y="14"/>
                  </a:lnTo>
                  <a:lnTo>
                    <a:pt x="1124" y="14"/>
                  </a:lnTo>
                  <a:lnTo>
                    <a:pt x="1124" y="12"/>
                  </a:lnTo>
                  <a:lnTo>
                    <a:pt x="1122" y="12"/>
                  </a:lnTo>
                  <a:lnTo>
                    <a:pt x="1119" y="12"/>
                  </a:lnTo>
                  <a:lnTo>
                    <a:pt x="1119" y="12"/>
                  </a:lnTo>
                  <a:lnTo>
                    <a:pt x="1119" y="12"/>
                  </a:lnTo>
                  <a:lnTo>
                    <a:pt x="1119" y="12"/>
                  </a:lnTo>
                  <a:lnTo>
                    <a:pt x="1117" y="12"/>
                  </a:lnTo>
                  <a:lnTo>
                    <a:pt x="1117" y="12"/>
                  </a:lnTo>
                  <a:lnTo>
                    <a:pt x="1117" y="9"/>
                  </a:lnTo>
                  <a:lnTo>
                    <a:pt x="1117" y="9"/>
                  </a:lnTo>
                  <a:lnTo>
                    <a:pt x="1117" y="9"/>
                  </a:lnTo>
                  <a:lnTo>
                    <a:pt x="1115" y="9"/>
                  </a:lnTo>
                  <a:lnTo>
                    <a:pt x="1112" y="9"/>
                  </a:lnTo>
                  <a:lnTo>
                    <a:pt x="1115" y="7"/>
                  </a:lnTo>
                  <a:lnTo>
                    <a:pt x="1115" y="5"/>
                  </a:lnTo>
                  <a:lnTo>
                    <a:pt x="1115" y="5"/>
                  </a:lnTo>
                  <a:lnTo>
                    <a:pt x="1115" y="5"/>
                  </a:lnTo>
                  <a:lnTo>
                    <a:pt x="1115" y="2"/>
                  </a:lnTo>
                  <a:lnTo>
                    <a:pt x="1112" y="2"/>
                  </a:lnTo>
                  <a:lnTo>
                    <a:pt x="1112" y="2"/>
                  </a:lnTo>
                  <a:lnTo>
                    <a:pt x="1112" y="0"/>
                  </a:lnTo>
                  <a:lnTo>
                    <a:pt x="1110" y="0"/>
                  </a:lnTo>
                  <a:lnTo>
                    <a:pt x="1103" y="5"/>
                  </a:lnTo>
                  <a:lnTo>
                    <a:pt x="1105" y="9"/>
                  </a:lnTo>
                  <a:lnTo>
                    <a:pt x="1103" y="9"/>
                  </a:lnTo>
                  <a:lnTo>
                    <a:pt x="1103" y="9"/>
                  </a:lnTo>
                  <a:lnTo>
                    <a:pt x="1105" y="9"/>
                  </a:lnTo>
                  <a:lnTo>
                    <a:pt x="1105" y="9"/>
                  </a:lnTo>
                  <a:lnTo>
                    <a:pt x="1105" y="9"/>
                  </a:lnTo>
                  <a:lnTo>
                    <a:pt x="1105" y="12"/>
                  </a:lnTo>
                  <a:lnTo>
                    <a:pt x="1105" y="12"/>
                  </a:lnTo>
                  <a:lnTo>
                    <a:pt x="1103" y="9"/>
                  </a:lnTo>
                  <a:lnTo>
                    <a:pt x="1100" y="9"/>
                  </a:lnTo>
                  <a:lnTo>
                    <a:pt x="1098" y="7"/>
                  </a:lnTo>
                  <a:lnTo>
                    <a:pt x="1098" y="7"/>
                  </a:lnTo>
                  <a:lnTo>
                    <a:pt x="1098" y="5"/>
                  </a:lnTo>
                  <a:lnTo>
                    <a:pt x="1096" y="7"/>
                  </a:lnTo>
                  <a:lnTo>
                    <a:pt x="1093" y="7"/>
                  </a:lnTo>
                  <a:lnTo>
                    <a:pt x="1093" y="5"/>
                  </a:lnTo>
                  <a:lnTo>
                    <a:pt x="1096" y="5"/>
                  </a:lnTo>
                  <a:lnTo>
                    <a:pt x="1096" y="5"/>
                  </a:lnTo>
                  <a:lnTo>
                    <a:pt x="1096" y="2"/>
                  </a:lnTo>
                  <a:lnTo>
                    <a:pt x="1093" y="2"/>
                  </a:lnTo>
                  <a:lnTo>
                    <a:pt x="1091" y="5"/>
                  </a:lnTo>
                  <a:lnTo>
                    <a:pt x="1091" y="7"/>
                  </a:lnTo>
                  <a:lnTo>
                    <a:pt x="1091" y="7"/>
                  </a:lnTo>
                  <a:lnTo>
                    <a:pt x="1091" y="7"/>
                  </a:lnTo>
                  <a:lnTo>
                    <a:pt x="1091" y="9"/>
                  </a:lnTo>
                  <a:lnTo>
                    <a:pt x="1093" y="7"/>
                  </a:lnTo>
                  <a:lnTo>
                    <a:pt x="1093" y="9"/>
                  </a:lnTo>
                  <a:lnTo>
                    <a:pt x="1093" y="9"/>
                  </a:lnTo>
                  <a:lnTo>
                    <a:pt x="1093" y="9"/>
                  </a:lnTo>
                  <a:lnTo>
                    <a:pt x="1093" y="12"/>
                  </a:lnTo>
                  <a:lnTo>
                    <a:pt x="1093" y="14"/>
                  </a:lnTo>
                  <a:lnTo>
                    <a:pt x="1096" y="14"/>
                  </a:lnTo>
                  <a:lnTo>
                    <a:pt x="1096" y="14"/>
                  </a:lnTo>
                  <a:lnTo>
                    <a:pt x="1098" y="14"/>
                  </a:lnTo>
                  <a:lnTo>
                    <a:pt x="1093" y="17"/>
                  </a:lnTo>
                  <a:lnTo>
                    <a:pt x="1093" y="17"/>
                  </a:lnTo>
                  <a:lnTo>
                    <a:pt x="1091" y="14"/>
                  </a:lnTo>
                  <a:lnTo>
                    <a:pt x="1091" y="12"/>
                  </a:lnTo>
                  <a:lnTo>
                    <a:pt x="1091" y="12"/>
                  </a:lnTo>
                  <a:lnTo>
                    <a:pt x="1091" y="12"/>
                  </a:lnTo>
                  <a:lnTo>
                    <a:pt x="1086" y="14"/>
                  </a:lnTo>
                  <a:lnTo>
                    <a:pt x="1084" y="24"/>
                  </a:lnTo>
                  <a:lnTo>
                    <a:pt x="1084" y="24"/>
                  </a:lnTo>
                  <a:lnTo>
                    <a:pt x="1084" y="26"/>
                  </a:lnTo>
                  <a:lnTo>
                    <a:pt x="1084" y="26"/>
                  </a:lnTo>
                  <a:lnTo>
                    <a:pt x="1084" y="26"/>
                  </a:lnTo>
                  <a:lnTo>
                    <a:pt x="1084" y="26"/>
                  </a:lnTo>
                  <a:lnTo>
                    <a:pt x="1084" y="26"/>
                  </a:lnTo>
                  <a:lnTo>
                    <a:pt x="1084" y="28"/>
                  </a:lnTo>
                  <a:lnTo>
                    <a:pt x="1081" y="28"/>
                  </a:lnTo>
                  <a:lnTo>
                    <a:pt x="1081" y="31"/>
                  </a:lnTo>
                  <a:lnTo>
                    <a:pt x="1081" y="31"/>
                  </a:lnTo>
                  <a:lnTo>
                    <a:pt x="1079" y="33"/>
                  </a:lnTo>
                  <a:lnTo>
                    <a:pt x="1079" y="35"/>
                  </a:lnTo>
                  <a:lnTo>
                    <a:pt x="1070" y="45"/>
                  </a:lnTo>
                  <a:lnTo>
                    <a:pt x="1067" y="43"/>
                  </a:lnTo>
                  <a:lnTo>
                    <a:pt x="1067" y="43"/>
                  </a:lnTo>
                  <a:lnTo>
                    <a:pt x="1067" y="40"/>
                  </a:lnTo>
                  <a:lnTo>
                    <a:pt x="1067" y="38"/>
                  </a:lnTo>
                  <a:lnTo>
                    <a:pt x="1072" y="33"/>
                  </a:lnTo>
                  <a:lnTo>
                    <a:pt x="1072" y="31"/>
                  </a:lnTo>
                  <a:lnTo>
                    <a:pt x="1074" y="31"/>
                  </a:lnTo>
                  <a:lnTo>
                    <a:pt x="1074" y="28"/>
                  </a:lnTo>
                  <a:lnTo>
                    <a:pt x="1074" y="28"/>
                  </a:lnTo>
                  <a:lnTo>
                    <a:pt x="1074" y="28"/>
                  </a:lnTo>
                  <a:lnTo>
                    <a:pt x="1077" y="26"/>
                  </a:lnTo>
                  <a:lnTo>
                    <a:pt x="1077" y="24"/>
                  </a:lnTo>
                  <a:lnTo>
                    <a:pt x="1079" y="21"/>
                  </a:lnTo>
                  <a:lnTo>
                    <a:pt x="1077" y="19"/>
                  </a:lnTo>
                  <a:lnTo>
                    <a:pt x="1077" y="19"/>
                  </a:lnTo>
                  <a:lnTo>
                    <a:pt x="1079" y="12"/>
                  </a:lnTo>
                  <a:lnTo>
                    <a:pt x="1079" y="12"/>
                  </a:lnTo>
                  <a:lnTo>
                    <a:pt x="1077" y="12"/>
                  </a:lnTo>
                  <a:lnTo>
                    <a:pt x="1077" y="12"/>
                  </a:lnTo>
                  <a:lnTo>
                    <a:pt x="1077" y="9"/>
                  </a:lnTo>
                  <a:lnTo>
                    <a:pt x="1077" y="9"/>
                  </a:lnTo>
                  <a:lnTo>
                    <a:pt x="1077" y="9"/>
                  </a:lnTo>
                  <a:lnTo>
                    <a:pt x="1077" y="9"/>
                  </a:lnTo>
                  <a:lnTo>
                    <a:pt x="1077" y="9"/>
                  </a:lnTo>
                  <a:lnTo>
                    <a:pt x="1077" y="9"/>
                  </a:lnTo>
                  <a:lnTo>
                    <a:pt x="1074" y="9"/>
                  </a:lnTo>
                  <a:lnTo>
                    <a:pt x="1072" y="9"/>
                  </a:lnTo>
                  <a:lnTo>
                    <a:pt x="1072" y="9"/>
                  </a:lnTo>
                  <a:lnTo>
                    <a:pt x="1072" y="12"/>
                  </a:lnTo>
                  <a:lnTo>
                    <a:pt x="1072" y="12"/>
                  </a:lnTo>
                  <a:lnTo>
                    <a:pt x="1070" y="12"/>
                  </a:lnTo>
                  <a:lnTo>
                    <a:pt x="1070" y="12"/>
                  </a:lnTo>
                  <a:lnTo>
                    <a:pt x="1070" y="12"/>
                  </a:lnTo>
                  <a:lnTo>
                    <a:pt x="1067" y="12"/>
                  </a:lnTo>
                  <a:lnTo>
                    <a:pt x="1067" y="12"/>
                  </a:lnTo>
                  <a:lnTo>
                    <a:pt x="1067" y="12"/>
                  </a:lnTo>
                  <a:lnTo>
                    <a:pt x="1070" y="14"/>
                  </a:lnTo>
                  <a:lnTo>
                    <a:pt x="1062" y="14"/>
                  </a:lnTo>
                  <a:lnTo>
                    <a:pt x="1060" y="17"/>
                  </a:lnTo>
                  <a:lnTo>
                    <a:pt x="1060" y="19"/>
                  </a:lnTo>
                  <a:lnTo>
                    <a:pt x="1058" y="19"/>
                  </a:lnTo>
                  <a:lnTo>
                    <a:pt x="1058" y="19"/>
                  </a:lnTo>
                  <a:lnTo>
                    <a:pt x="1058" y="17"/>
                  </a:lnTo>
                  <a:lnTo>
                    <a:pt x="1055" y="14"/>
                  </a:lnTo>
                  <a:lnTo>
                    <a:pt x="1055" y="14"/>
                  </a:lnTo>
                  <a:lnTo>
                    <a:pt x="1051" y="14"/>
                  </a:lnTo>
                  <a:lnTo>
                    <a:pt x="1051" y="17"/>
                  </a:lnTo>
                  <a:lnTo>
                    <a:pt x="1051" y="17"/>
                  </a:lnTo>
                  <a:lnTo>
                    <a:pt x="1051" y="19"/>
                  </a:lnTo>
                  <a:lnTo>
                    <a:pt x="1048" y="19"/>
                  </a:lnTo>
                  <a:lnTo>
                    <a:pt x="1048" y="19"/>
                  </a:lnTo>
                  <a:lnTo>
                    <a:pt x="1046" y="17"/>
                  </a:lnTo>
                  <a:lnTo>
                    <a:pt x="1046" y="14"/>
                  </a:lnTo>
                  <a:lnTo>
                    <a:pt x="1044" y="14"/>
                  </a:lnTo>
                  <a:lnTo>
                    <a:pt x="1044" y="19"/>
                  </a:lnTo>
                  <a:lnTo>
                    <a:pt x="1041" y="21"/>
                  </a:lnTo>
                  <a:lnTo>
                    <a:pt x="1041" y="21"/>
                  </a:lnTo>
                  <a:lnTo>
                    <a:pt x="1041" y="21"/>
                  </a:lnTo>
                  <a:lnTo>
                    <a:pt x="1041" y="19"/>
                  </a:lnTo>
                  <a:lnTo>
                    <a:pt x="1041" y="19"/>
                  </a:lnTo>
                  <a:lnTo>
                    <a:pt x="1039" y="17"/>
                  </a:lnTo>
                  <a:lnTo>
                    <a:pt x="1039" y="19"/>
                  </a:lnTo>
                  <a:lnTo>
                    <a:pt x="1036" y="19"/>
                  </a:lnTo>
                  <a:lnTo>
                    <a:pt x="1036" y="19"/>
                  </a:lnTo>
                  <a:lnTo>
                    <a:pt x="1036" y="19"/>
                  </a:lnTo>
                  <a:lnTo>
                    <a:pt x="1036" y="17"/>
                  </a:lnTo>
                  <a:lnTo>
                    <a:pt x="1036" y="17"/>
                  </a:lnTo>
                  <a:lnTo>
                    <a:pt x="1036" y="17"/>
                  </a:lnTo>
                  <a:lnTo>
                    <a:pt x="1036" y="17"/>
                  </a:lnTo>
                  <a:lnTo>
                    <a:pt x="1036" y="17"/>
                  </a:lnTo>
                  <a:lnTo>
                    <a:pt x="1034" y="14"/>
                  </a:lnTo>
                  <a:lnTo>
                    <a:pt x="1034" y="14"/>
                  </a:lnTo>
                  <a:lnTo>
                    <a:pt x="1034" y="14"/>
                  </a:lnTo>
                  <a:lnTo>
                    <a:pt x="1034" y="14"/>
                  </a:lnTo>
                  <a:lnTo>
                    <a:pt x="1034" y="14"/>
                  </a:lnTo>
                  <a:lnTo>
                    <a:pt x="1022" y="19"/>
                  </a:lnTo>
                  <a:lnTo>
                    <a:pt x="1022" y="19"/>
                  </a:lnTo>
                  <a:lnTo>
                    <a:pt x="1022" y="19"/>
                  </a:lnTo>
                  <a:lnTo>
                    <a:pt x="1025" y="21"/>
                  </a:lnTo>
                  <a:lnTo>
                    <a:pt x="1025" y="21"/>
                  </a:lnTo>
                  <a:lnTo>
                    <a:pt x="1025" y="21"/>
                  </a:lnTo>
                  <a:lnTo>
                    <a:pt x="1025" y="21"/>
                  </a:lnTo>
                  <a:lnTo>
                    <a:pt x="1022" y="21"/>
                  </a:lnTo>
                  <a:lnTo>
                    <a:pt x="1022" y="21"/>
                  </a:lnTo>
                  <a:lnTo>
                    <a:pt x="1020" y="21"/>
                  </a:lnTo>
                  <a:lnTo>
                    <a:pt x="1022" y="21"/>
                  </a:lnTo>
                  <a:lnTo>
                    <a:pt x="1022" y="21"/>
                  </a:lnTo>
                  <a:lnTo>
                    <a:pt x="1022" y="21"/>
                  </a:lnTo>
                  <a:lnTo>
                    <a:pt x="1022" y="24"/>
                  </a:lnTo>
                  <a:lnTo>
                    <a:pt x="1022" y="24"/>
                  </a:lnTo>
                  <a:lnTo>
                    <a:pt x="1020" y="24"/>
                  </a:lnTo>
                  <a:lnTo>
                    <a:pt x="1020" y="28"/>
                  </a:lnTo>
                  <a:lnTo>
                    <a:pt x="1020" y="31"/>
                  </a:lnTo>
                  <a:lnTo>
                    <a:pt x="1022" y="31"/>
                  </a:lnTo>
                  <a:lnTo>
                    <a:pt x="1025" y="31"/>
                  </a:lnTo>
                  <a:lnTo>
                    <a:pt x="1032" y="35"/>
                  </a:lnTo>
                  <a:lnTo>
                    <a:pt x="1034" y="35"/>
                  </a:lnTo>
                  <a:lnTo>
                    <a:pt x="1022" y="35"/>
                  </a:lnTo>
                  <a:lnTo>
                    <a:pt x="1022" y="35"/>
                  </a:lnTo>
                  <a:lnTo>
                    <a:pt x="1022" y="33"/>
                  </a:lnTo>
                  <a:lnTo>
                    <a:pt x="1022" y="33"/>
                  </a:lnTo>
                  <a:lnTo>
                    <a:pt x="1022" y="33"/>
                  </a:lnTo>
                  <a:lnTo>
                    <a:pt x="1018" y="31"/>
                  </a:lnTo>
                  <a:lnTo>
                    <a:pt x="1018" y="31"/>
                  </a:lnTo>
                  <a:lnTo>
                    <a:pt x="1018" y="28"/>
                  </a:lnTo>
                  <a:lnTo>
                    <a:pt x="1015" y="24"/>
                  </a:lnTo>
                  <a:lnTo>
                    <a:pt x="1015" y="24"/>
                  </a:lnTo>
                  <a:lnTo>
                    <a:pt x="1015" y="24"/>
                  </a:lnTo>
                  <a:lnTo>
                    <a:pt x="1008" y="26"/>
                  </a:lnTo>
                  <a:lnTo>
                    <a:pt x="1008" y="28"/>
                  </a:lnTo>
                  <a:lnTo>
                    <a:pt x="1008" y="28"/>
                  </a:lnTo>
                  <a:lnTo>
                    <a:pt x="1006" y="28"/>
                  </a:lnTo>
                  <a:lnTo>
                    <a:pt x="1006" y="28"/>
                  </a:lnTo>
                  <a:lnTo>
                    <a:pt x="1006" y="28"/>
                  </a:lnTo>
                  <a:lnTo>
                    <a:pt x="1003" y="31"/>
                  </a:lnTo>
                  <a:lnTo>
                    <a:pt x="1003" y="31"/>
                  </a:lnTo>
                  <a:lnTo>
                    <a:pt x="1003" y="33"/>
                  </a:lnTo>
                  <a:lnTo>
                    <a:pt x="1003" y="33"/>
                  </a:lnTo>
                  <a:lnTo>
                    <a:pt x="1003" y="33"/>
                  </a:lnTo>
                  <a:lnTo>
                    <a:pt x="1003" y="38"/>
                  </a:lnTo>
                  <a:lnTo>
                    <a:pt x="1003" y="40"/>
                  </a:lnTo>
                  <a:lnTo>
                    <a:pt x="1001" y="43"/>
                  </a:lnTo>
                  <a:lnTo>
                    <a:pt x="1001" y="45"/>
                  </a:lnTo>
                  <a:lnTo>
                    <a:pt x="1001" y="45"/>
                  </a:lnTo>
                  <a:lnTo>
                    <a:pt x="1003" y="47"/>
                  </a:lnTo>
                  <a:lnTo>
                    <a:pt x="1006" y="47"/>
                  </a:lnTo>
                  <a:lnTo>
                    <a:pt x="1006" y="47"/>
                  </a:lnTo>
                  <a:lnTo>
                    <a:pt x="1008" y="50"/>
                  </a:lnTo>
                  <a:lnTo>
                    <a:pt x="1008" y="50"/>
                  </a:lnTo>
                  <a:lnTo>
                    <a:pt x="1008" y="50"/>
                  </a:lnTo>
                  <a:lnTo>
                    <a:pt x="1013" y="54"/>
                  </a:lnTo>
                  <a:lnTo>
                    <a:pt x="1022" y="57"/>
                  </a:lnTo>
                  <a:lnTo>
                    <a:pt x="1022" y="57"/>
                  </a:lnTo>
                  <a:lnTo>
                    <a:pt x="1022" y="57"/>
                  </a:lnTo>
                  <a:lnTo>
                    <a:pt x="1022" y="57"/>
                  </a:lnTo>
                  <a:lnTo>
                    <a:pt x="1022" y="59"/>
                  </a:lnTo>
                  <a:lnTo>
                    <a:pt x="1022" y="59"/>
                  </a:lnTo>
                  <a:lnTo>
                    <a:pt x="1003" y="52"/>
                  </a:lnTo>
                  <a:lnTo>
                    <a:pt x="1001" y="50"/>
                  </a:lnTo>
                  <a:lnTo>
                    <a:pt x="1001" y="47"/>
                  </a:lnTo>
                  <a:lnTo>
                    <a:pt x="999" y="47"/>
                  </a:lnTo>
                  <a:lnTo>
                    <a:pt x="999" y="47"/>
                  </a:lnTo>
                  <a:lnTo>
                    <a:pt x="999" y="47"/>
                  </a:lnTo>
                  <a:lnTo>
                    <a:pt x="999" y="47"/>
                  </a:lnTo>
                  <a:lnTo>
                    <a:pt x="999" y="47"/>
                  </a:lnTo>
                  <a:lnTo>
                    <a:pt x="996" y="45"/>
                  </a:lnTo>
                  <a:lnTo>
                    <a:pt x="996" y="45"/>
                  </a:lnTo>
                  <a:lnTo>
                    <a:pt x="996" y="45"/>
                  </a:lnTo>
                  <a:lnTo>
                    <a:pt x="996" y="45"/>
                  </a:lnTo>
                  <a:lnTo>
                    <a:pt x="994" y="43"/>
                  </a:lnTo>
                  <a:lnTo>
                    <a:pt x="982" y="43"/>
                  </a:lnTo>
                  <a:lnTo>
                    <a:pt x="982" y="45"/>
                  </a:lnTo>
                  <a:lnTo>
                    <a:pt x="982" y="45"/>
                  </a:lnTo>
                  <a:lnTo>
                    <a:pt x="982" y="45"/>
                  </a:lnTo>
                  <a:lnTo>
                    <a:pt x="980" y="45"/>
                  </a:lnTo>
                  <a:lnTo>
                    <a:pt x="980" y="45"/>
                  </a:lnTo>
                  <a:lnTo>
                    <a:pt x="980" y="45"/>
                  </a:lnTo>
                  <a:lnTo>
                    <a:pt x="980" y="45"/>
                  </a:lnTo>
                  <a:lnTo>
                    <a:pt x="977" y="45"/>
                  </a:lnTo>
                  <a:lnTo>
                    <a:pt x="970" y="45"/>
                  </a:lnTo>
                  <a:lnTo>
                    <a:pt x="970" y="47"/>
                  </a:lnTo>
                  <a:lnTo>
                    <a:pt x="961" y="54"/>
                  </a:lnTo>
                  <a:lnTo>
                    <a:pt x="961" y="52"/>
                  </a:lnTo>
                  <a:lnTo>
                    <a:pt x="961" y="52"/>
                  </a:lnTo>
                  <a:lnTo>
                    <a:pt x="961" y="52"/>
                  </a:lnTo>
                  <a:lnTo>
                    <a:pt x="961" y="52"/>
                  </a:lnTo>
                  <a:lnTo>
                    <a:pt x="961" y="52"/>
                  </a:lnTo>
                  <a:lnTo>
                    <a:pt x="958" y="54"/>
                  </a:lnTo>
                  <a:lnTo>
                    <a:pt x="958" y="54"/>
                  </a:lnTo>
                  <a:lnTo>
                    <a:pt x="958" y="57"/>
                  </a:lnTo>
                  <a:lnTo>
                    <a:pt x="970" y="62"/>
                  </a:lnTo>
                  <a:lnTo>
                    <a:pt x="975" y="66"/>
                  </a:lnTo>
                  <a:lnTo>
                    <a:pt x="977" y="69"/>
                  </a:lnTo>
                  <a:lnTo>
                    <a:pt x="982" y="66"/>
                  </a:lnTo>
                  <a:lnTo>
                    <a:pt x="982" y="69"/>
                  </a:lnTo>
                  <a:lnTo>
                    <a:pt x="980" y="69"/>
                  </a:lnTo>
                  <a:lnTo>
                    <a:pt x="980" y="71"/>
                  </a:lnTo>
                  <a:lnTo>
                    <a:pt x="982" y="73"/>
                  </a:lnTo>
                  <a:lnTo>
                    <a:pt x="982" y="73"/>
                  </a:lnTo>
                  <a:lnTo>
                    <a:pt x="984" y="73"/>
                  </a:lnTo>
                  <a:lnTo>
                    <a:pt x="984" y="73"/>
                  </a:lnTo>
                  <a:lnTo>
                    <a:pt x="984" y="73"/>
                  </a:lnTo>
                  <a:lnTo>
                    <a:pt x="984" y="76"/>
                  </a:lnTo>
                  <a:lnTo>
                    <a:pt x="984" y="76"/>
                  </a:lnTo>
                  <a:lnTo>
                    <a:pt x="994" y="76"/>
                  </a:lnTo>
                  <a:lnTo>
                    <a:pt x="996" y="78"/>
                  </a:lnTo>
                  <a:lnTo>
                    <a:pt x="996" y="78"/>
                  </a:lnTo>
                  <a:lnTo>
                    <a:pt x="994" y="80"/>
                  </a:lnTo>
                  <a:lnTo>
                    <a:pt x="992" y="95"/>
                  </a:lnTo>
                  <a:lnTo>
                    <a:pt x="992" y="95"/>
                  </a:lnTo>
                  <a:lnTo>
                    <a:pt x="992" y="92"/>
                  </a:lnTo>
                  <a:lnTo>
                    <a:pt x="992" y="92"/>
                  </a:lnTo>
                  <a:lnTo>
                    <a:pt x="992" y="90"/>
                  </a:lnTo>
                  <a:lnTo>
                    <a:pt x="989" y="90"/>
                  </a:lnTo>
                  <a:lnTo>
                    <a:pt x="989" y="88"/>
                  </a:lnTo>
                  <a:lnTo>
                    <a:pt x="992" y="85"/>
                  </a:lnTo>
                  <a:lnTo>
                    <a:pt x="989" y="83"/>
                  </a:lnTo>
                  <a:lnTo>
                    <a:pt x="992" y="83"/>
                  </a:lnTo>
                  <a:lnTo>
                    <a:pt x="992" y="83"/>
                  </a:lnTo>
                  <a:lnTo>
                    <a:pt x="989" y="80"/>
                  </a:lnTo>
                  <a:lnTo>
                    <a:pt x="989" y="80"/>
                  </a:lnTo>
                  <a:lnTo>
                    <a:pt x="987" y="80"/>
                  </a:lnTo>
                  <a:lnTo>
                    <a:pt x="984" y="80"/>
                  </a:lnTo>
                  <a:lnTo>
                    <a:pt x="984" y="78"/>
                  </a:lnTo>
                  <a:lnTo>
                    <a:pt x="984" y="78"/>
                  </a:lnTo>
                  <a:lnTo>
                    <a:pt x="982" y="78"/>
                  </a:lnTo>
                  <a:lnTo>
                    <a:pt x="982" y="78"/>
                  </a:lnTo>
                  <a:lnTo>
                    <a:pt x="982" y="78"/>
                  </a:lnTo>
                  <a:lnTo>
                    <a:pt x="980" y="78"/>
                  </a:lnTo>
                  <a:lnTo>
                    <a:pt x="975" y="73"/>
                  </a:lnTo>
                  <a:lnTo>
                    <a:pt x="975" y="71"/>
                  </a:lnTo>
                  <a:lnTo>
                    <a:pt x="973" y="71"/>
                  </a:lnTo>
                  <a:lnTo>
                    <a:pt x="973" y="71"/>
                  </a:lnTo>
                  <a:lnTo>
                    <a:pt x="973" y="71"/>
                  </a:lnTo>
                  <a:lnTo>
                    <a:pt x="973" y="71"/>
                  </a:lnTo>
                  <a:lnTo>
                    <a:pt x="970" y="69"/>
                  </a:lnTo>
                  <a:lnTo>
                    <a:pt x="965" y="64"/>
                  </a:lnTo>
                  <a:lnTo>
                    <a:pt x="956" y="62"/>
                  </a:lnTo>
                  <a:lnTo>
                    <a:pt x="954" y="66"/>
                  </a:lnTo>
                  <a:lnTo>
                    <a:pt x="956" y="66"/>
                  </a:lnTo>
                  <a:lnTo>
                    <a:pt x="956" y="66"/>
                  </a:lnTo>
                  <a:lnTo>
                    <a:pt x="956" y="66"/>
                  </a:lnTo>
                  <a:lnTo>
                    <a:pt x="956" y="69"/>
                  </a:lnTo>
                  <a:lnTo>
                    <a:pt x="956" y="69"/>
                  </a:lnTo>
                  <a:lnTo>
                    <a:pt x="956" y="69"/>
                  </a:lnTo>
                  <a:lnTo>
                    <a:pt x="954" y="69"/>
                  </a:lnTo>
                  <a:lnTo>
                    <a:pt x="954" y="69"/>
                  </a:lnTo>
                  <a:lnTo>
                    <a:pt x="956" y="71"/>
                  </a:lnTo>
                  <a:lnTo>
                    <a:pt x="956" y="71"/>
                  </a:lnTo>
                  <a:lnTo>
                    <a:pt x="956" y="71"/>
                  </a:lnTo>
                  <a:lnTo>
                    <a:pt x="956" y="71"/>
                  </a:lnTo>
                  <a:lnTo>
                    <a:pt x="956" y="71"/>
                  </a:lnTo>
                  <a:lnTo>
                    <a:pt x="956" y="71"/>
                  </a:lnTo>
                  <a:lnTo>
                    <a:pt x="954" y="71"/>
                  </a:lnTo>
                  <a:lnTo>
                    <a:pt x="954" y="71"/>
                  </a:lnTo>
                  <a:lnTo>
                    <a:pt x="954" y="71"/>
                  </a:lnTo>
                  <a:lnTo>
                    <a:pt x="954" y="69"/>
                  </a:lnTo>
                  <a:lnTo>
                    <a:pt x="951" y="69"/>
                  </a:lnTo>
                  <a:lnTo>
                    <a:pt x="951" y="71"/>
                  </a:lnTo>
                  <a:lnTo>
                    <a:pt x="951" y="71"/>
                  </a:lnTo>
                  <a:lnTo>
                    <a:pt x="951" y="71"/>
                  </a:lnTo>
                  <a:lnTo>
                    <a:pt x="951" y="66"/>
                  </a:lnTo>
                  <a:lnTo>
                    <a:pt x="949" y="66"/>
                  </a:lnTo>
                  <a:lnTo>
                    <a:pt x="949" y="66"/>
                  </a:lnTo>
                  <a:lnTo>
                    <a:pt x="949" y="64"/>
                  </a:lnTo>
                  <a:lnTo>
                    <a:pt x="947" y="64"/>
                  </a:lnTo>
                  <a:lnTo>
                    <a:pt x="947" y="64"/>
                  </a:lnTo>
                  <a:lnTo>
                    <a:pt x="947" y="64"/>
                  </a:lnTo>
                  <a:lnTo>
                    <a:pt x="947" y="71"/>
                  </a:lnTo>
                  <a:lnTo>
                    <a:pt x="947" y="71"/>
                  </a:lnTo>
                  <a:lnTo>
                    <a:pt x="944" y="71"/>
                  </a:lnTo>
                  <a:lnTo>
                    <a:pt x="944" y="69"/>
                  </a:lnTo>
                  <a:lnTo>
                    <a:pt x="942" y="69"/>
                  </a:lnTo>
                  <a:lnTo>
                    <a:pt x="942" y="66"/>
                  </a:lnTo>
                  <a:lnTo>
                    <a:pt x="942" y="66"/>
                  </a:lnTo>
                  <a:lnTo>
                    <a:pt x="942" y="66"/>
                  </a:lnTo>
                  <a:lnTo>
                    <a:pt x="942" y="66"/>
                  </a:lnTo>
                  <a:lnTo>
                    <a:pt x="942" y="66"/>
                  </a:lnTo>
                  <a:lnTo>
                    <a:pt x="942" y="66"/>
                  </a:lnTo>
                  <a:lnTo>
                    <a:pt x="939" y="66"/>
                  </a:lnTo>
                  <a:lnTo>
                    <a:pt x="939" y="66"/>
                  </a:lnTo>
                  <a:lnTo>
                    <a:pt x="939" y="64"/>
                  </a:lnTo>
                  <a:lnTo>
                    <a:pt x="939" y="64"/>
                  </a:lnTo>
                  <a:lnTo>
                    <a:pt x="930" y="69"/>
                  </a:lnTo>
                  <a:lnTo>
                    <a:pt x="930" y="71"/>
                  </a:lnTo>
                  <a:lnTo>
                    <a:pt x="930" y="71"/>
                  </a:lnTo>
                  <a:lnTo>
                    <a:pt x="930" y="71"/>
                  </a:lnTo>
                  <a:lnTo>
                    <a:pt x="930" y="73"/>
                  </a:lnTo>
                  <a:lnTo>
                    <a:pt x="930" y="73"/>
                  </a:lnTo>
                  <a:lnTo>
                    <a:pt x="930" y="73"/>
                  </a:lnTo>
                  <a:lnTo>
                    <a:pt x="930" y="76"/>
                  </a:lnTo>
                  <a:lnTo>
                    <a:pt x="930" y="76"/>
                  </a:lnTo>
                  <a:lnTo>
                    <a:pt x="939" y="76"/>
                  </a:lnTo>
                  <a:lnTo>
                    <a:pt x="939" y="78"/>
                  </a:lnTo>
                  <a:lnTo>
                    <a:pt x="937" y="78"/>
                  </a:lnTo>
                  <a:lnTo>
                    <a:pt x="937" y="80"/>
                  </a:lnTo>
                  <a:lnTo>
                    <a:pt x="937" y="80"/>
                  </a:lnTo>
                  <a:lnTo>
                    <a:pt x="939" y="83"/>
                  </a:lnTo>
                  <a:lnTo>
                    <a:pt x="939" y="83"/>
                  </a:lnTo>
                  <a:lnTo>
                    <a:pt x="958" y="85"/>
                  </a:lnTo>
                  <a:lnTo>
                    <a:pt x="958" y="85"/>
                  </a:lnTo>
                  <a:lnTo>
                    <a:pt x="954" y="88"/>
                  </a:lnTo>
                  <a:lnTo>
                    <a:pt x="951" y="88"/>
                  </a:lnTo>
                  <a:lnTo>
                    <a:pt x="951" y="88"/>
                  </a:lnTo>
                  <a:lnTo>
                    <a:pt x="939" y="88"/>
                  </a:lnTo>
                  <a:lnTo>
                    <a:pt x="939" y="88"/>
                  </a:lnTo>
                  <a:lnTo>
                    <a:pt x="939" y="90"/>
                  </a:lnTo>
                  <a:lnTo>
                    <a:pt x="942" y="90"/>
                  </a:lnTo>
                  <a:lnTo>
                    <a:pt x="944" y="92"/>
                  </a:lnTo>
                  <a:lnTo>
                    <a:pt x="944" y="92"/>
                  </a:lnTo>
                  <a:lnTo>
                    <a:pt x="944" y="92"/>
                  </a:lnTo>
                  <a:lnTo>
                    <a:pt x="944" y="92"/>
                  </a:lnTo>
                  <a:lnTo>
                    <a:pt x="942" y="92"/>
                  </a:lnTo>
                  <a:lnTo>
                    <a:pt x="939" y="92"/>
                  </a:lnTo>
                  <a:lnTo>
                    <a:pt x="939" y="90"/>
                  </a:lnTo>
                  <a:lnTo>
                    <a:pt x="937" y="90"/>
                  </a:lnTo>
                  <a:lnTo>
                    <a:pt x="937" y="90"/>
                  </a:lnTo>
                  <a:lnTo>
                    <a:pt x="937" y="88"/>
                  </a:lnTo>
                  <a:lnTo>
                    <a:pt x="937" y="88"/>
                  </a:lnTo>
                  <a:lnTo>
                    <a:pt x="937" y="85"/>
                  </a:lnTo>
                  <a:lnTo>
                    <a:pt x="935" y="85"/>
                  </a:lnTo>
                  <a:lnTo>
                    <a:pt x="935" y="85"/>
                  </a:lnTo>
                  <a:lnTo>
                    <a:pt x="935" y="85"/>
                  </a:lnTo>
                  <a:lnTo>
                    <a:pt x="935" y="83"/>
                  </a:lnTo>
                  <a:lnTo>
                    <a:pt x="935" y="83"/>
                  </a:lnTo>
                  <a:lnTo>
                    <a:pt x="918" y="83"/>
                  </a:lnTo>
                  <a:lnTo>
                    <a:pt x="918" y="83"/>
                  </a:lnTo>
                  <a:lnTo>
                    <a:pt x="918" y="85"/>
                  </a:lnTo>
                  <a:lnTo>
                    <a:pt x="918" y="85"/>
                  </a:lnTo>
                  <a:lnTo>
                    <a:pt x="918" y="85"/>
                  </a:lnTo>
                  <a:lnTo>
                    <a:pt x="921" y="88"/>
                  </a:lnTo>
                  <a:lnTo>
                    <a:pt x="923" y="88"/>
                  </a:lnTo>
                  <a:lnTo>
                    <a:pt x="925" y="90"/>
                  </a:lnTo>
                  <a:lnTo>
                    <a:pt x="925" y="90"/>
                  </a:lnTo>
                  <a:lnTo>
                    <a:pt x="928" y="92"/>
                  </a:lnTo>
                  <a:lnTo>
                    <a:pt x="928" y="92"/>
                  </a:lnTo>
                  <a:lnTo>
                    <a:pt x="928" y="95"/>
                  </a:lnTo>
                  <a:lnTo>
                    <a:pt x="937" y="102"/>
                  </a:lnTo>
                  <a:lnTo>
                    <a:pt x="937" y="104"/>
                  </a:lnTo>
                  <a:lnTo>
                    <a:pt x="935" y="104"/>
                  </a:lnTo>
                  <a:lnTo>
                    <a:pt x="925" y="99"/>
                  </a:lnTo>
                  <a:lnTo>
                    <a:pt x="916" y="97"/>
                  </a:lnTo>
                  <a:lnTo>
                    <a:pt x="913" y="99"/>
                  </a:lnTo>
                  <a:lnTo>
                    <a:pt x="913" y="102"/>
                  </a:lnTo>
                  <a:lnTo>
                    <a:pt x="916" y="104"/>
                  </a:lnTo>
                  <a:lnTo>
                    <a:pt x="916" y="106"/>
                  </a:lnTo>
                  <a:lnTo>
                    <a:pt x="923" y="109"/>
                  </a:lnTo>
                  <a:lnTo>
                    <a:pt x="923" y="109"/>
                  </a:lnTo>
                  <a:lnTo>
                    <a:pt x="928" y="109"/>
                  </a:lnTo>
                  <a:lnTo>
                    <a:pt x="928" y="109"/>
                  </a:lnTo>
                  <a:lnTo>
                    <a:pt x="930" y="109"/>
                  </a:lnTo>
                  <a:lnTo>
                    <a:pt x="928" y="111"/>
                  </a:lnTo>
                  <a:lnTo>
                    <a:pt x="916" y="111"/>
                  </a:lnTo>
                  <a:lnTo>
                    <a:pt x="916" y="118"/>
                  </a:lnTo>
                  <a:lnTo>
                    <a:pt x="916" y="121"/>
                  </a:lnTo>
                  <a:lnTo>
                    <a:pt x="916" y="121"/>
                  </a:lnTo>
                  <a:lnTo>
                    <a:pt x="918" y="123"/>
                  </a:lnTo>
                  <a:lnTo>
                    <a:pt x="918" y="123"/>
                  </a:lnTo>
                  <a:lnTo>
                    <a:pt x="942" y="137"/>
                  </a:lnTo>
                  <a:lnTo>
                    <a:pt x="947" y="135"/>
                  </a:lnTo>
                  <a:lnTo>
                    <a:pt x="947" y="137"/>
                  </a:lnTo>
                  <a:lnTo>
                    <a:pt x="947" y="137"/>
                  </a:lnTo>
                  <a:lnTo>
                    <a:pt x="947" y="137"/>
                  </a:lnTo>
                  <a:lnTo>
                    <a:pt x="947" y="137"/>
                  </a:lnTo>
                  <a:lnTo>
                    <a:pt x="947" y="140"/>
                  </a:lnTo>
                  <a:lnTo>
                    <a:pt x="947" y="140"/>
                  </a:lnTo>
                  <a:lnTo>
                    <a:pt x="963" y="142"/>
                  </a:lnTo>
                  <a:lnTo>
                    <a:pt x="963" y="144"/>
                  </a:lnTo>
                  <a:lnTo>
                    <a:pt x="963" y="144"/>
                  </a:lnTo>
                  <a:lnTo>
                    <a:pt x="963" y="144"/>
                  </a:lnTo>
                  <a:lnTo>
                    <a:pt x="963" y="147"/>
                  </a:lnTo>
                  <a:lnTo>
                    <a:pt x="965" y="147"/>
                  </a:lnTo>
                  <a:lnTo>
                    <a:pt x="965" y="147"/>
                  </a:lnTo>
                  <a:lnTo>
                    <a:pt x="968" y="147"/>
                  </a:lnTo>
                  <a:lnTo>
                    <a:pt x="968" y="149"/>
                  </a:lnTo>
                  <a:lnTo>
                    <a:pt x="968" y="149"/>
                  </a:lnTo>
                  <a:lnTo>
                    <a:pt x="977" y="156"/>
                  </a:lnTo>
                  <a:lnTo>
                    <a:pt x="975" y="159"/>
                  </a:lnTo>
                  <a:lnTo>
                    <a:pt x="973" y="159"/>
                  </a:lnTo>
                  <a:lnTo>
                    <a:pt x="973" y="156"/>
                  </a:lnTo>
                  <a:lnTo>
                    <a:pt x="963" y="149"/>
                  </a:lnTo>
                  <a:lnTo>
                    <a:pt x="956" y="147"/>
                  </a:lnTo>
                  <a:lnTo>
                    <a:pt x="956" y="147"/>
                  </a:lnTo>
                  <a:lnTo>
                    <a:pt x="956" y="147"/>
                  </a:lnTo>
                  <a:lnTo>
                    <a:pt x="954" y="147"/>
                  </a:lnTo>
                  <a:lnTo>
                    <a:pt x="954" y="147"/>
                  </a:lnTo>
                  <a:lnTo>
                    <a:pt x="939" y="142"/>
                  </a:lnTo>
                  <a:lnTo>
                    <a:pt x="939" y="142"/>
                  </a:lnTo>
                  <a:lnTo>
                    <a:pt x="930" y="137"/>
                  </a:lnTo>
                  <a:lnTo>
                    <a:pt x="925" y="133"/>
                  </a:lnTo>
                  <a:lnTo>
                    <a:pt x="923" y="135"/>
                  </a:lnTo>
                  <a:lnTo>
                    <a:pt x="916" y="130"/>
                  </a:lnTo>
                  <a:lnTo>
                    <a:pt x="916" y="133"/>
                  </a:lnTo>
                  <a:lnTo>
                    <a:pt x="916" y="133"/>
                  </a:lnTo>
                  <a:lnTo>
                    <a:pt x="916" y="133"/>
                  </a:lnTo>
                  <a:lnTo>
                    <a:pt x="918" y="135"/>
                  </a:lnTo>
                  <a:lnTo>
                    <a:pt x="918" y="135"/>
                  </a:lnTo>
                  <a:lnTo>
                    <a:pt x="918" y="137"/>
                  </a:lnTo>
                  <a:lnTo>
                    <a:pt x="918" y="137"/>
                  </a:lnTo>
                  <a:lnTo>
                    <a:pt x="921" y="140"/>
                  </a:lnTo>
                  <a:lnTo>
                    <a:pt x="925" y="147"/>
                  </a:lnTo>
                  <a:lnTo>
                    <a:pt x="928" y="147"/>
                  </a:lnTo>
                  <a:lnTo>
                    <a:pt x="932" y="144"/>
                  </a:lnTo>
                  <a:lnTo>
                    <a:pt x="935" y="147"/>
                  </a:lnTo>
                  <a:lnTo>
                    <a:pt x="937" y="149"/>
                  </a:lnTo>
                  <a:lnTo>
                    <a:pt x="937" y="149"/>
                  </a:lnTo>
                  <a:lnTo>
                    <a:pt x="937" y="149"/>
                  </a:lnTo>
                  <a:lnTo>
                    <a:pt x="937" y="149"/>
                  </a:lnTo>
                  <a:lnTo>
                    <a:pt x="935" y="149"/>
                  </a:lnTo>
                  <a:lnTo>
                    <a:pt x="921" y="151"/>
                  </a:lnTo>
                  <a:lnTo>
                    <a:pt x="921" y="149"/>
                  </a:lnTo>
                  <a:lnTo>
                    <a:pt x="921" y="149"/>
                  </a:lnTo>
                  <a:lnTo>
                    <a:pt x="923" y="147"/>
                  </a:lnTo>
                  <a:lnTo>
                    <a:pt x="921" y="144"/>
                  </a:lnTo>
                  <a:lnTo>
                    <a:pt x="921" y="144"/>
                  </a:lnTo>
                  <a:lnTo>
                    <a:pt x="921" y="142"/>
                  </a:lnTo>
                  <a:lnTo>
                    <a:pt x="918" y="142"/>
                  </a:lnTo>
                  <a:lnTo>
                    <a:pt x="913" y="137"/>
                  </a:lnTo>
                  <a:lnTo>
                    <a:pt x="913" y="137"/>
                  </a:lnTo>
                  <a:lnTo>
                    <a:pt x="913" y="137"/>
                  </a:lnTo>
                  <a:lnTo>
                    <a:pt x="913" y="135"/>
                  </a:lnTo>
                  <a:lnTo>
                    <a:pt x="913" y="135"/>
                  </a:lnTo>
                  <a:lnTo>
                    <a:pt x="913" y="135"/>
                  </a:lnTo>
                  <a:lnTo>
                    <a:pt x="911" y="135"/>
                  </a:lnTo>
                  <a:lnTo>
                    <a:pt x="911" y="133"/>
                  </a:lnTo>
                  <a:lnTo>
                    <a:pt x="906" y="130"/>
                  </a:lnTo>
                  <a:lnTo>
                    <a:pt x="899" y="128"/>
                  </a:lnTo>
                  <a:lnTo>
                    <a:pt x="899" y="130"/>
                  </a:lnTo>
                  <a:lnTo>
                    <a:pt x="897" y="130"/>
                  </a:lnTo>
                  <a:lnTo>
                    <a:pt x="897" y="130"/>
                  </a:lnTo>
                  <a:lnTo>
                    <a:pt x="895" y="128"/>
                  </a:lnTo>
                  <a:lnTo>
                    <a:pt x="890" y="125"/>
                  </a:lnTo>
                  <a:lnTo>
                    <a:pt x="890" y="125"/>
                  </a:lnTo>
                  <a:lnTo>
                    <a:pt x="892" y="123"/>
                  </a:lnTo>
                  <a:lnTo>
                    <a:pt x="892" y="123"/>
                  </a:lnTo>
                  <a:lnTo>
                    <a:pt x="892" y="121"/>
                  </a:lnTo>
                  <a:lnTo>
                    <a:pt x="890" y="121"/>
                  </a:lnTo>
                  <a:lnTo>
                    <a:pt x="878" y="125"/>
                  </a:lnTo>
                  <a:lnTo>
                    <a:pt x="878" y="128"/>
                  </a:lnTo>
                  <a:lnTo>
                    <a:pt x="878" y="128"/>
                  </a:lnTo>
                  <a:lnTo>
                    <a:pt x="878" y="128"/>
                  </a:lnTo>
                  <a:lnTo>
                    <a:pt x="878" y="128"/>
                  </a:lnTo>
                  <a:lnTo>
                    <a:pt x="878" y="128"/>
                  </a:lnTo>
                  <a:lnTo>
                    <a:pt x="878" y="128"/>
                  </a:lnTo>
                  <a:lnTo>
                    <a:pt x="880" y="130"/>
                  </a:lnTo>
                  <a:lnTo>
                    <a:pt x="883" y="128"/>
                  </a:lnTo>
                  <a:lnTo>
                    <a:pt x="883" y="130"/>
                  </a:lnTo>
                  <a:lnTo>
                    <a:pt x="883" y="133"/>
                  </a:lnTo>
                  <a:lnTo>
                    <a:pt x="885" y="135"/>
                  </a:lnTo>
                  <a:lnTo>
                    <a:pt x="885" y="135"/>
                  </a:lnTo>
                  <a:lnTo>
                    <a:pt x="885" y="135"/>
                  </a:lnTo>
                  <a:lnTo>
                    <a:pt x="885" y="135"/>
                  </a:lnTo>
                  <a:lnTo>
                    <a:pt x="885" y="137"/>
                  </a:lnTo>
                  <a:lnTo>
                    <a:pt x="885" y="137"/>
                  </a:lnTo>
                  <a:lnTo>
                    <a:pt x="887" y="140"/>
                  </a:lnTo>
                  <a:lnTo>
                    <a:pt x="887" y="140"/>
                  </a:lnTo>
                  <a:lnTo>
                    <a:pt x="885" y="140"/>
                  </a:lnTo>
                  <a:lnTo>
                    <a:pt x="885" y="140"/>
                  </a:lnTo>
                  <a:lnTo>
                    <a:pt x="885" y="144"/>
                  </a:lnTo>
                  <a:lnTo>
                    <a:pt x="876" y="147"/>
                  </a:lnTo>
                  <a:lnTo>
                    <a:pt x="873" y="147"/>
                  </a:lnTo>
                  <a:lnTo>
                    <a:pt x="871" y="149"/>
                  </a:lnTo>
                  <a:lnTo>
                    <a:pt x="871" y="149"/>
                  </a:lnTo>
                  <a:lnTo>
                    <a:pt x="871" y="151"/>
                  </a:lnTo>
                  <a:lnTo>
                    <a:pt x="873" y="156"/>
                  </a:lnTo>
                  <a:lnTo>
                    <a:pt x="902" y="161"/>
                  </a:lnTo>
                  <a:lnTo>
                    <a:pt x="904" y="163"/>
                  </a:lnTo>
                  <a:lnTo>
                    <a:pt x="904" y="166"/>
                  </a:lnTo>
                  <a:lnTo>
                    <a:pt x="904" y="166"/>
                  </a:lnTo>
                  <a:lnTo>
                    <a:pt x="904" y="168"/>
                  </a:lnTo>
                  <a:lnTo>
                    <a:pt x="906" y="168"/>
                  </a:lnTo>
                  <a:lnTo>
                    <a:pt x="906" y="170"/>
                  </a:lnTo>
                  <a:lnTo>
                    <a:pt x="904" y="168"/>
                  </a:lnTo>
                  <a:lnTo>
                    <a:pt x="904" y="168"/>
                  </a:lnTo>
                  <a:lnTo>
                    <a:pt x="902" y="166"/>
                  </a:lnTo>
                  <a:lnTo>
                    <a:pt x="902" y="163"/>
                  </a:lnTo>
                  <a:lnTo>
                    <a:pt x="902" y="163"/>
                  </a:lnTo>
                  <a:lnTo>
                    <a:pt x="902" y="161"/>
                  </a:lnTo>
                  <a:lnTo>
                    <a:pt x="899" y="161"/>
                  </a:lnTo>
                  <a:lnTo>
                    <a:pt x="899" y="163"/>
                  </a:lnTo>
                  <a:lnTo>
                    <a:pt x="902" y="168"/>
                  </a:lnTo>
                  <a:lnTo>
                    <a:pt x="904" y="170"/>
                  </a:lnTo>
                  <a:lnTo>
                    <a:pt x="902" y="170"/>
                  </a:lnTo>
                  <a:lnTo>
                    <a:pt x="899" y="168"/>
                  </a:lnTo>
                  <a:lnTo>
                    <a:pt x="897" y="163"/>
                  </a:lnTo>
                  <a:lnTo>
                    <a:pt x="895" y="161"/>
                  </a:lnTo>
                  <a:lnTo>
                    <a:pt x="890" y="163"/>
                  </a:lnTo>
                  <a:lnTo>
                    <a:pt x="890" y="166"/>
                  </a:lnTo>
                  <a:lnTo>
                    <a:pt x="892" y="168"/>
                  </a:lnTo>
                  <a:lnTo>
                    <a:pt x="897" y="173"/>
                  </a:lnTo>
                  <a:lnTo>
                    <a:pt x="897" y="175"/>
                  </a:lnTo>
                  <a:lnTo>
                    <a:pt x="897" y="175"/>
                  </a:lnTo>
                  <a:lnTo>
                    <a:pt x="897" y="175"/>
                  </a:lnTo>
                  <a:lnTo>
                    <a:pt x="885" y="163"/>
                  </a:lnTo>
                  <a:lnTo>
                    <a:pt x="883" y="163"/>
                  </a:lnTo>
                  <a:lnTo>
                    <a:pt x="883" y="161"/>
                  </a:lnTo>
                  <a:lnTo>
                    <a:pt x="883" y="161"/>
                  </a:lnTo>
                  <a:lnTo>
                    <a:pt x="876" y="161"/>
                  </a:lnTo>
                  <a:lnTo>
                    <a:pt x="873" y="163"/>
                  </a:lnTo>
                  <a:lnTo>
                    <a:pt x="873" y="163"/>
                  </a:lnTo>
                  <a:lnTo>
                    <a:pt x="873" y="166"/>
                  </a:lnTo>
                  <a:lnTo>
                    <a:pt x="873" y="166"/>
                  </a:lnTo>
                  <a:lnTo>
                    <a:pt x="876" y="168"/>
                  </a:lnTo>
                  <a:lnTo>
                    <a:pt x="876" y="168"/>
                  </a:lnTo>
                  <a:lnTo>
                    <a:pt x="876" y="168"/>
                  </a:lnTo>
                  <a:lnTo>
                    <a:pt x="871" y="170"/>
                  </a:lnTo>
                  <a:lnTo>
                    <a:pt x="873" y="170"/>
                  </a:lnTo>
                  <a:lnTo>
                    <a:pt x="878" y="173"/>
                  </a:lnTo>
                  <a:lnTo>
                    <a:pt x="878" y="173"/>
                  </a:lnTo>
                  <a:lnTo>
                    <a:pt x="878" y="175"/>
                  </a:lnTo>
                  <a:lnTo>
                    <a:pt x="871" y="170"/>
                  </a:lnTo>
                  <a:lnTo>
                    <a:pt x="868" y="170"/>
                  </a:lnTo>
                  <a:lnTo>
                    <a:pt x="871" y="166"/>
                  </a:lnTo>
                  <a:lnTo>
                    <a:pt x="871" y="166"/>
                  </a:lnTo>
                  <a:lnTo>
                    <a:pt x="866" y="161"/>
                  </a:lnTo>
                  <a:lnTo>
                    <a:pt x="864" y="161"/>
                  </a:lnTo>
                  <a:lnTo>
                    <a:pt x="861" y="163"/>
                  </a:lnTo>
                  <a:lnTo>
                    <a:pt x="859" y="161"/>
                  </a:lnTo>
                  <a:lnTo>
                    <a:pt x="857" y="161"/>
                  </a:lnTo>
                  <a:lnTo>
                    <a:pt x="857" y="161"/>
                  </a:lnTo>
                  <a:lnTo>
                    <a:pt x="857" y="161"/>
                  </a:lnTo>
                  <a:lnTo>
                    <a:pt x="857" y="161"/>
                  </a:lnTo>
                  <a:lnTo>
                    <a:pt x="857" y="163"/>
                  </a:lnTo>
                  <a:lnTo>
                    <a:pt x="857" y="163"/>
                  </a:lnTo>
                  <a:lnTo>
                    <a:pt x="854" y="163"/>
                  </a:lnTo>
                  <a:lnTo>
                    <a:pt x="850" y="166"/>
                  </a:lnTo>
                  <a:lnTo>
                    <a:pt x="847" y="170"/>
                  </a:lnTo>
                  <a:lnTo>
                    <a:pt x="847" y="173"/>
                  </a:lnTo>
                  <a:lnTo>
                    <a:pt x="847" y="175"/>
                  </a:lnTo>
                  <a:lnTo>
                    <a:pt x="847" y="178"/>
                  </a:lnTo>
                  <a:lnTo>
                    <a:pt x="847" y="178"/>
                  </a:lnTo>
                  <a:lnTo>
                    <a:pt x="850" y="178"/>
                  </a:lnTo>
                  <a:lnTo>
                    <a:pt x="847" y="180"/>
                  </a:lnTo>
                  <a:lnTo>
                    <a:pt x="845" y="178"/>
                  </a:lnTo>
                  <a:lnTo>
                    <a:pt x="842" y="178"/>
                  </a:lnTo>
                  <a:lnTo>
                    <a:pt x="842" y="178"/>
                  </a:lnTo>
                  <a:lnTo>
                    <a:pt x="842" y="178"/>
                  </a:lnTo>
                  <a:lnTo>
                    <a:pt x="842" y="180"/>
                  </a:lnTo>
                  <a:lnTo>
                    <a:pt x="842" y="180"/>
                  </a:lnTo>
                  <a:lnTo>
                    <a:pt x="842" y="180"/>
                  </a:lnTo>
                  <a:lnTo>
                    <a:pt x="847" y="180"/>
                  </a:lnTo>
                  <a:lnTo>
                    <a:pt x="847" y="182"/>
                  </a:lnTo>
                  <a:lnTo>
                    <a:pt x="847" y="182"/>
                  </a:lnTo>
                  <a:lnTo>
                    <a:pt x="847" y="185"/>
                  </a:lnTo>
                  <a:lnTo>
                    <a:pt x="845" y="187"/>
                  </a:lnTo>
                  <a:lnTo>
                    <a:pt x="845" y="187"/>
                  </a:lnTo>
                  <a:lnTo>
                    <a:pt x="845" y="187"/>
                  </a:lnTo>
                  <a:lnTo>
                    <a:pt x="845" y="189"/>
                  </a:lnTo>
                  <a:lnTo>
                    <a:pt x="845" y="187"/>
                  </a:lnTo>
                  <a:lnTo>
                    <a:pt x="845" y="187"/>
                  </a:lnTo>
                  <a:lnTo>
                    <a:pt x="842" y="187"/>
                  </a:lnTo>
                  <a:lnTo>
                    <a:pt x="845" y="187"/>
                  </a:lnTo>
                  <a:lnTo>
                    <a:pt x="845" y="187"/>
                  </a:lnTo>
                  <a:lnTo>
                    <a:pt x="842" y="187"/>
                  </a:lnTo>
                  <a:lnTo>
                    <a:pt x="842" y="187"/>
                  </a:lnTo>
                  <a:lnTo>
                    <a:pt x="842" y="187"/>
                  </a:lnTo>
                  <a:lnTo>
                    <a:pt x="840" y="185"/>
                  </a:lnTo>
                  <a:lnTo>
                    <a:pt x="840" y="182"/>
                  </a:lnTo>
                  <a:lnTo>
                    <a:pt x="840" y="182"/>
                  </a:lnTo>
                  <a:lnTo>
                    <a:pt x="840" y="182"/>
                  </a:lnTo>
                  <a:lnTo>
                    <a:pt x="840" y="180"/>
                  </a:lnTo>
                  <a:lnTo>
                    <a:pt x="840" y="180"/>
                  </a:lnTo>
                  <a:lnTo>
                    <a:pt x="838" y="180"/>
                  </a:lnTo>
                  <a:lnTo>
                    <a:pt x="838" y="180"/>
                  </a:lnTo>
                  <a:lnTo>
                    <a:pt x="838" y="182"/>
                  </a:lnTo>
                  <a:lnTo>
                    <a:pt x="835" y="182"/>
                  </a:lnTo>
                  <a:lnTo>
                    <a:pt x="835" y="182"/>
                  </a:lnTo>
                  <a:lnTo>
                    <a:pt x="838" y="182"/>
                  </a:lnTo>
                  <a:lnTo>
                    <a:pt x="833" y="182"/>
                  </a:lnTo>
                  <a:lnTo>
                    <a:pt x="828" y="185"/>
                  </a:lnTo>
                  <a:lnTo>
                    <a:pt x="828" y="187"/>
                  </a:lnTo>
                  <a:lnTo>
                    <a:pt x="826" y="187"/>
                  </a:lnTo>
                  <a:lnTo>
                    <a:pt x="826" y="187"/>
                  </a:lnTo>
                  <a:lnTo>
                    <a:pt x="826" y="187"/>
                  </a:lnTo>
                  <a:lnTo>
                    <a:pt x="826" y="187"/>
                  </a:lnTo>
                  <a:lnTo>
                    <a:pt x="828" y="187"/>
                  </a:lnTo>
                  <a:lnTo>
                    <a:pt x="826" y="187"/>
                  </a:lnTo>
                  <a:lnTo>
                    <a:pt x="826" y="189"/>
                  </a:lnTo>
                  <a:lnTo>
                    <a:pt x="824" y="189"/>
                  </a:lnTo>
                  <a:lnTo>
                    <a:pt x="821" y="189"/>
                  </a:lnTo>
                  <a:lnTo>
                    <a:pt x="821" y="192"/>
                  </a:lnTo>
                  <a:lnTo>
                    <a:pt x="821" y="194"/>
                  </a:lnTo>
                  <a:lnTo>
                    <a:pt x="824" y="194"/>
                  </a:lnTo>
                  <a:lnTo>
                    <a:pt x="824" y="196"/>
                  </a:lnTo>
                  <a:lnTo>
                    <a:pt x="824" y="196"/>
                  </a:lnTo>
                  <a:lnTo>
                    <a:pt x="821" y="196"/>
                  </a:lnTo>
                  <a:lnTo>
                    <a:pt x="819" y="194"/>
                  </a:lnTo>
                  <a:lnTo>
                    <a:pt x="816" y="196"/>
                  </a:lnTo>
                  <a:lnTo>
                    <a:pt x="816" y="196"/>
                  </a:lnTo>
                  <a:lnTo>
                    <a:pt x="816" y="199"/>
                  </a:lnTo>
                  <a:lnTo>
                    <a:pt x="814" y="199"/>
                  </a:lnTo>
                  <a:lnTo>
                    <a:pt x="814" y="199"/>
                  </a:lnTo>
                  <a:lnTo>
                    <a:pt x="814" y="201"/>
                  </a:lnTo>
                  <a:lnTo>
                    <a:pt x="814" y="201"/>
                  </a:lnTo>
                  <a:lnTo>
                    <a:pt x="814" y="201"/>
                  </a:lnTo>
                  <a:lnTo>
                    <a:pt x="814" y="204"/>
                  </a:lnTo>
                  <a:lnTo>
                    <a:pt x="814" y="204"/>
                  </a:lnTo>
                  <a:lnTo>
                    <a:pt x="814" y="204"/>
                  </a:lnTo>
                  <a:lnTo>
                    <a:pt x="814" y="204"/>
                  </a:lnTo>
                  <a:lnTo>
                    <a:pt x="814" y="206"/>
                  </a:lnTo>
                  <a:lnTo>
                    <a:pt x="814" y="206"/>
                  </a:lnTo>
                  <a:lnTo>
                    <a:pt x="814" y="206"/>
                  </a:lnTo>
                  <a:lnTo>
                    <a:pt x="812" y="206"/>
                  </a:lnTo>
                  <a:lnTo>
                    <a:pt x="814" y="206"/>
                  </a:lnTo>
                  <a:lnTo>
                    <a:pt x="814" y="206"/>
                  </a:lnTo>
                  <a:close/>
                  <a:moveTo>
                    <a:pt x="935" y="646"/>
                  </a:moveTo>
                  <a:lnTo>
                    <a:pt x="932" y="644"/>
                  </a:lnTo>
                  <a:lnTo>
                    <a:pt x="932" y="644"/>
                  </a:lnTo>
                  <a:lnTo>
                    <a:pt x="932" y="644"/>
                  </a:lnTo>
                  <a:lnTo>
                    <a:pt x="930" y="644"/>
                  </a:lnTo>
                  <a:lnTo>
                    <a:pt x="930" y="644"/>
                  </a:lnTo>
                  <a:lnTo>
                    <a:pt x="930" y="646"/>
                  </a:lnTo>
                  <a:lnTo>
                    <a:pt x="930" y="646"/>
                  </a:lnTo>
                  <a:lnTo>
                    <a:pt x="935" y="646"/>
                  </a:lnTo>
                  <a:lnTo>
                    <a:pt x="935" y="646"/>
                  </a:lnTo>
                  <a:close/>
                  <a:moveTo>
                    <a:pt x="1046" y="620"/>
                  </a:moveTo>
                  <a:lnTo>
                    <a:pt x="1046" y="620"/>
                  </a:lnTo>
                  <a:lnTo>
                    <a:pt x="1046" y="623"/>
                  </a:lnTo>
                  <a:lnTo>
                    <a:pt x="1048" y="625"/>
                  </a:lnTo>
                  <a:lnTo>
                    <a:pt x="1048" y="625"/>
                  </a:lnTo>
                  <a:lnTo>
                    <a:pt x="1051" y="625"/>
                  </a:lnTo>
                  <a:lnTo>
                    <a:pt x="1051" y="625"/>
                  </a:lnTo>
                  <a:lnTo>
                    <a:pt x="1051" y="625"/>
                  </a:lnTo>
                  <a:lnTo>
                    <a:pt x="1051" y="620"/>
                  </a:lnTo>
                  <a:lnTo>
                    <a:pt x="1051" y="620"/>
                  </a:lnTo>
                  <a:lnTo>
                    <a:pt x="1048" y="620"/>
                  </a:lnTo>
                  <a:lnTo>
                    <a:pt x="1048" y="618"/>
                  </a:lnTo>
                  <a:lnTo>
                    <a:pt x="1046" y="620"/>
                  </a:lnTo>
                  <a:lnTo>
                    <a:pt x="1046" y="618"/>
                  </a:lnTo>
                  <a:lnTo>
                    <a:pt x="1046" y="618"/>
                  </a:lnTo>
                  <a:lnTo>
                    <a:pt x="1046" y="620"/>
                  </a:lnTo>
                  <a:lnTo>
                    <a:pt x="1046" y="620"/>
                  </a:lnTo>
                  <a:close/>
                  <a:moveTo>
                    <a:pt x="1115" y="634"/>
                  </a:moveTo>
                  <a:lnTo>
                    <a:pt x="1117" y="632"/>
                  </a:lnTo>
                  <a:lnTo>
                    <a:pt x="1117" y="632"/>
                  </a:lnTo>
                  <a:lnTo>
                    <a:pt x="1117" y="630"/>
                  </a:lnTo>
                  <a:lnTo>
                    <a:pt x="1115" y="630"/>
                  </a:lnTo>
                  <a:lnTo>
                    <a:pt x="1115" y="630"/>
                  </a:lnTo>
                  <a:lnTo>
                    <a:pt x="1112" y="632"/>
                  </a:lnTo>
                  <a:lnTo>
                    <a:pt x="1112" y="634"/>
                  </a:lnTo>
                  <a:lnTo>
                    <a:pt x="1112" y="634"/>
                  </a:lnTo>
                  <a:lnTo>
                    <a:pt x="1112" y="634"/>
                  </a:lnTo>
                  <a:lnTo>
                    <a:pt x="1115" y="634"/>
                  </a:lnTo>
                  <a:lnTo>
                    <a:pt x="1115" y="634"/>
                  </a:lnTo>
                  <a:close/>
                  <a:moveTo>
                    <a:pt x="1174" y="641"/>
                  </a:moveTo>
                  <a:lnTo>
                    <a:pt x="1169" y="639"/>
                  </a:lnTo>
                  <a:lnTo>
                    <a:pt x="1167" y="639"/>
                  </a:lnTo>
                  <a:lnTo>
                    <a:pt x="1167" y="637"/>
                  </a:lnTo>
                  <a:lnTo>
                    <a:pt x="1167" y="637"/>
                  </a:lnTo>
                  <a:lnTo>
                    <a:pt x="1167" y="634"/>
                  </a:lnTo>
                  <a:lnTo>
                    <a:pt x="1171" y="627"/>
                  </a:lnTo>
                  <a:lnTo>
                    <a:pt x="1171" y="625"/>
                  </a:lnTo>
                  <a:lnTo>
                    <a:pt x="1171" y="625"/>
                  </a:lnTo>
                  <a:lnTo>
                    <a:pt x="1171" y="625"/>
                  </a:lnTo>
                  <a:lnTo>
                    <a:pt x="1169" y="623"/>
                  </a:lnTo>
                  <a:lnTo>
                    <a:pt x="1169" y="623"/>
                  </a:lnTo>
                  <a:lnTo>
                    <a:pt x="1167" y="623"/>
                  </a:lnTo>
                  <a:lnTo>
                    <a:pt x="1167" y="623"/>
                  </a:lnTo>
                  <a:lnTo>
                    <a:pt x="1164" y="623"/>
                  </a:lnTo>
                  <a:lnTo>
                    <a:pt x="1164" y="623"/>
                  </a:lnTo>
                  <a:lnTo>
                    <a:pt x="1164" y="625"/>
                  </a:lnTo>
                  <a:lnTo>
                    <a:pt x="1164" y="625"/>
                  </a:lnTo>
                  <a:lnTo>
                    <a:pt x="1164" y="627"/>
                  </a:lnTo>
                  <a:lnTo>
                    <a:pt x="1164" y="627"/>
                  </a:lnTo>
                  <a:lnTo>
                    <a:pt x="1162" y="630"/>
                  </a:lnTo>
                  <a:lnTo>
                    <a:pt x="1162" y="630"/>
                  </a:lnTo>
                  <a:lnTo>
                    <a:pt x="1162" y="630"/>
                  </a:lnTo>
                  <a:lnTo>
                    <a:pt x="1162" y="632"/>
                  </a:lnTo>
                  <a:lnTo>
                    <a:pt x="1162" y="632"/>
                  </a:lnTo>
                  <a:lnTo>
                    <a:pt x="1162" y="632"/>
                  </a:lnTo>
                  <a:lnTo>
                    <a:pt x="1159" y="634"/>
                  </a:lnTo>
                  <a:lnTo>
                    <a:pt x="1159" y="634"/>
                  </a:lnTo>
                  <a:lnTo>
                    <a:pt x="1159" y="639"/>
                  </a:lnTo>
                  <a:lnTo>
                    <a:pt x="1159" y="639"/>
                  </a:lnTo>
                  <a:lnTo>
                    <a:pt x="1157" y="641"/>
                  </a:lnTo>
                  <a:lnTo>
                    <a:pt x="1159" y="641"/>
                  </a:lnTo>
                  <a:lnTo>
                    <a:pt x="1159" y="641"/>
                  </a:lnTo>
                  <a:lnTo>
                    <a:pt x="1159" y="641"/>
                  </a:lnTo>
                  <a:lnTo>
                    <a:pt x="1159" y="644"/>
                  </a:lnTo>
                  <a:lnTo>
                    <a:pt x="1159" y="644"/>
                  </a:lnTo>
                  <a:lnTo>
                    <a:pt x="1159" y="646"/>
                  </a:lnTo>
                  <a:lnTo>
                    <a:pt x="1157" y="646"/>
                  </a:lnTo>
                  <a:lnTo>
                    <a:pt x="1157" y="646"/>
                  </a:lnTo>
                  <a:lnTo>
                    <a:pt x="1157" y="649"/>
                  </a:lnTo>
                  <a:lnTo>
                    <a:pt x="1159" y="649"/>
                  </a:lnTo>
                  <a:lnTo>
                    <a:pt x="1159" y="646"/>
                  </a:lnTo>
                  <a:lnTo>
                    <a:pt x="1159" y="646"/>
                  </a:lnTo>
                  <a:lnTo>
                    <a:pt x="1162" y="649"/>
                  </a:lnTo>
                  <a:lnTo>
                    <a:pt x="1162" y="649"/>
                  </a:lnTo>
                  <a:lnTo>
                    <a:pt x="1162" y="649"/>
                  </a:lnTo>
                  <a:lnTo>
                    <a:pt x="1162" y="649"/>
                  </a:lnTo>
                  <a:lnTo>
                    <a:pt x="1162" y="651"/>
                  </a:lnTo>
                  <a:lnTo>
                    <a:pt x="1162" y="651"/>
                  </a:lnTo>
                  <a:lnTo>
                    <a:pt x="1162" y="651"/>
                  </a:lnTo>
                  <a:lnTo>
                    <a:pt x="1164" y="651"/>
                  </a:lnTo>
                  <a:lnTo>
                    <a:pt x="1164" y="651"/>
                  </a:lnTo>
                  <a:lnTo>
                    <a:pt x="1164" y="651"/>
                  </a:lnTo>
                  <a:lnTo>
                    <a:pt x="1164" y="651"/>
                  </a:lnTo>
                  <a:lnTo>
                    <a:pt x="1167" y="651"/>
                  </a:lnTo>
                  <a:lnTo>
                    <a:pt x="1167" y="651"/>
                  </a:lnTo>
                  <a:lnTo>
                    <a:pt x="1167" y="651"/>
                  </a:lnTo>
                  <a:lnTo>
                    <a:pt x="1167" y="651"/>
                  </a:lnTo>
                  <a:lnTo>
                    <a:pt x="1167" y="649"/>
                  </a:lnTo>
                  <a:lnTo>
                    <a:pt x="1167" y="649"/>
                  </a:lnTo>
                  <a:lnTo>
                    <a:pt x="1167" y="649"/>
                  </a:lnTo>
                  <a:lnTo>
                    <a:pt x="1167" y="649"/>
                  </a:lnTo>
                  <a:lnTo>
                    <a:pt x="1164" y="649"/>
                  </a:lnTo>
                  <a:lnTo>
                    <a:pt x="1167" y="646"/>
                  </a:lnTo>
                  <a:lnTo>
                    <a:pt x="1167" y="644"/>
                  </a:lnTo>
                  <a:lnTo>
                    <a:pt x="1171" y="644"/>
                  </a:lnTo>
                  <a:lnTo>
                    <a:pt x="1171" y="644"/>
                  </a:lnTo>
                  <a:lnTo>
                    <a:pt x="1174" y="644"/>
                  </a:lnTo>
                  <a:lnTo>
                    <a:pt x="1171" y="644"/>
                  </a:lnTo>
                  <a:lnTo>
                    <a:pt x="1171" y="646"/>
                  </a:lnTo>
                  <a:lnTo>
                    <a:pt x="1174" y="646"/>
                  </a:lnTo>
                  <a:lnTo>
                    <a:pt x="1174" y="644"/>
                  </a:lnTo>
                  <a:lnTo>
                    <a:pt x="1176" y="644"/>
                  </a:lnTo>
                  <a:lnTo>
                    <a:pt x="1176" y="644"/>
                  </a:lnTo>
                  <a:lnTo>
                    <a:pt x="1176" y="644"/>
                  </a:lnTo>
                  <a:lnTo>
                    <a:pt x="1174" y="641"/>
                  </a:lnTo>
                  <a:lnTo>
                    <a:pt x="1174" y="641"/>
                  </a:lnTo>
                  <a:close/>
                  <a:moveTo>
                    <a:pt x="601" y="436"/>
                  </a:moveTo>
                  <a:lnTo>
                    <a:pt x="606" y="438"/>
                  </a:lnTo>
                  <a:lnTo>
                    <a:pt x="613" y="433"/>
                  </a:lnTo>
                  <a:lnTo>
                    <a:pt x="618" y="436"/>
                  </a:lnTo>
                  <a:lnTo>
                    <a:pt x="618" y="436"/>
                  </a:lnTo>
                  <a:lnTo>
                    <a:pt x="618" y="438"/>
                  </a:lnTo>
                  <a:lnTo>
                    <a:pt x="615" y="440"/>
                  </a:lnTo>
                  <a:lnTo>
                    <a:pt x="615" y="445"/>
                  </a:lnTo>
                  <a:lnTo>
                    <a:pt x="615" y="447"/>
                  </a:lnTo>
                  <a:lnTo>
                    <a:pt x="613" y="447"/>
                  </a:lnTo>
                  <a:lnTo>
                    <a:pt x="613" y="447"/>
                  </a:lnTo>
                  <a:lnTo>
                    <a:pt x="613" y="447"/>
                  </a:lnTo>
                  <a:lnTo>
                    <a:pt x="613" y="447"/>
                  </a:lnTo>
                  <a:lnTo>
                    <a:pt x="611" y="452"/>
                  </a:lnTo>
                  <a:lnTo>
                    <a:pt x="611" y="454"/>
                  </a:lnTo>
                  <a:lnTo>
                    <a:pt x="611" y="454"/>
                  </a:lnTo>
                  <a:lnTo>
                    <a:pt x="611" y="457"/>
                  </a:lnTo>
                  <a:lnTo>
                    <a:pt x="613" y="457"/>
                  </a:lnTo>
                  <a:lnTo>
                    <a:pt x="615" y="454"/>
                  </a:lnTo>
                  <a:lnTo>
                    <a:pt x="615" y="452"/>
                  </a:lnTo>
                  <a:lnTo>
                    <a:pt x="618" y="450"/>
                  </a:lnTo>
                  <a:lnTo>
                    <a:pt x="620" y="450"/>
                  </a:lnTo>
                  <a:lnTo>
                    <a:pt x="620" y="447"/>
                  </a:lnTo>
                  <a:lnTo>
                    <a:pt x="620" y="445"/>
                  </a:lnTo>
                  <a:lnTo>
                    <a:pt x="622" y="443"/>
                  </a:lnTo>
                  <a:lnTo>
                    <a:pt x="622" y="443"/>
                  </a:lnTo>
                  <a:lnTo>
                    <a:pt x="622" y="443"/>
                  </a:lnTo>
                  <a:lnTo>
                    <a:pt x="625" y="443"/>
                  </a:lnTo>
                  <a:lnTo>
                    <a:pt x="625" y="443"/>
                  </a:lnTo>
                  <a:lnTo>
                    <a:pt x="625" y="440"/>
                  </a:lnTo>
                  <a:lnTo>
                    <a:pt x="625" y="440"/>
                  </a:lnTo>
                  <a:lnTo>
                    <a:pt x="625" y="440"/>
                  </a:lnTo>
                  <a:lnTo>
                    <a:pt x="630" y="440"/>
                  </a:lnTo>
                  <a:lnTo>
                    <a:pt x="630" y="440"/>
                  </a:lnTo>
                  <a:lnTo>
                    <a:pt x="630" y="443"/>
                  </a:lnTo>
                  <a:lnTo>
                    <a:pt x="630" y="443"/>
                  </a:lnTo>
                  <a:lnTo>
                    <a:pt x="630" y="443"/>
                  </a:lnTo>
                  <a:lnTo>
                    <a:pt x="630" y="445"/>
                  </a:lnTo>
                  <a:lnTo>
                    <a:pt x="632" y="447"/>
                  </a:lnTo>
                  <a:lnTo>
                    <a:pt x="632" y="447"/>
                  </a:lnTo>
                  <a:lnTo>
                    <a:pt x="632" y="450"/>
                  </a:lnTo>
                  <a:lnTo>
                    <a:pt x="632" y="450"/>
                  </a:lnTo>
                  <a:lnTo>
                    <a:pt x="627" y="454"/>
                  </a:lnTo>
                  <a:lnTo>
                    <a:pt x="625" y="457"/>
                  </a:lnTo>
                  <a:lnTo>
                    <a:pt x="625" y="459"/>
                  </a:lnTo>
                  <a:lnTo>
                    <a:pt x="627" y="459"/>
                  </a:lnTo>
                  <a:lnTo>
                    <a:pt x="627" y="459"/>
                  </a:lnTo>
                  <a:lnTo>
                    <a:pt x="627" y="459"/>
                  </a:lnTo>
                  <a:lnTo>
                    <a:pt x="627" y="462"/>
                  </a:lnTo>
                  <a:lnTo>
                    <a:pt x="630" y="462"/>
                  </a:lnTo>
                  <a:lnTo>
                    <a:pt x="630" y="459"/>
                  </a:lnTo>
                  <a:lnTo>
                    <a:pt x="630" y="459"/>
                  </a:lnTo>
                  <a:lnTo>
                    <a:pt x="630" y="459"/>
                  </a:lnTo>
                  <a:lnTo>
                    <a:pt x="630" y="457"/>
                  </a:lnTo>
                  <a:lnTo>
                    <a:pt x="630" y="457"/>
                  </a:lnTo>
                  <a:lnTo>
                    <a:pt x="630" y="457"/>
                  </a:lnTo>
                  <a:lnTo>
                    <a:pt x="632" y="457"/>
                  </a:lnTo>
                  <a:lnTo>
                    <a:pt x="632" y="457"/>
                  </a:lnTo>
                  <a:lnTo>
                    <a:pt x="632" y="457"/>
                  </a:lnTo>
                  <a:lnTo>
                    <a:pt x="634" y="457"/>
                  </a:lnTo>
                  <a:lnTo>
                    <a:pt x="634" y="457"/>
                  </a:lnTo>
                  <a:lnTo>
                    <a:pt x="634" y="457"/>
                  </a:lnTo>
                  <a:lnTo>
                    <a:pt x="632" y="459"/>
                  </a:lnTo>
                  <a:lnTo>
                    <a:pt x="632" y="462"/>
                  </a:lnTo>
                  <a:lnTo>
                    <a:pt x="632" y="462"/>
                  </a:lnTo>
                  <a:lnTo>
                    <a:pt x="632" y="462"/>
                  </a:lnTo>
                  <a:lnTo>
                    <a:pt x="634" y="459"/>
                  </a:lnTo>
                  <a:lnTo>
                    <a:pt x="637" y="459"/>
                  </a:lnTo>
                  <a:lnTo>
                    <a:pt x="637" y="459"/>
                  </a:lnTo>
                  <a:lnTo>
                    <a:pt x="637" y="462"/>
                  </a:lnTo>
                  <a:lnTo>
                    <a:pt x="634" y="462"/>
                  </a:lnTo>
                  <a:lnTo>
                    <a:pt x="637" y="462"/>
                  </a:lnTo>
                  <a:lnTo>
                    <a:pt x="637" y="462"/>
                  </a:lnTo>
                  <a:lnTo>
                    <a:pt x="637" y="459"/>
                  </a:lnTo>
                  <a:lnTo>
                    <a:pt x="637" y="459"/>
                  </a:lnTo>
                  <a:lnTo>
                    <a:pt x="639" y="459"/>
                  </a:lnTo>
                  <a:lnTo>
                    <a:pt x="639" y="459"/>
                  </a:lnTo>
                  <a:lnTo>
                    <a:pt x="639" y="462"/>
                  </a:lnTo>
                  <a:lnTo>
                    <a:pt x="641" y="462"/>
                  </a:lnTo>
                  <a:lnTo>
                    <a:pt x="641" y="464"/>
                  </a:lnTo>
                  <a:lnTo>
                    <a:pt x="641" y="464"/>
                  </a:lnTo>
                  <a:lnTo>
                    <a:pt x="639" y="464"/>
                  </a:lnTo>
                  <a:lnTo>
                    <a:pt x="639" y="464"/>
                  </a:lnTo>
                  <a:lnTo>
                    <a:pt x="637" y="464"/>
                  </a:lnTo>
                  <a:lnTo>
                    <a:pt x="637" y="466"/>
                  </a:lnTo>
                  <a:lnTo>
                    <a:pt x="637" y="466"/>
                  </a:lnTo>
                  <a:lnTo>
                    <a:pt x="637" y="469"/>
                  </a:lnTo>
                  <a:lnTo>
                    <a:pt x="630" y="469"/>
                  </a:lnTo>
                  <a:lnTo>
                    <a:pt x="627" y="469"/>
                  </a:lnTo>
                  <a:lnTo>
                    <a:pt x="627" y="471"/>
                  </a:lnTo>
                  <a:lnTo>
                    <a:pt x="627" y="473"/>
                  </a:lnTo>
                  <a:lnTo>
                    <a:pt x="639" y="473"/>
                  </a:lnTo>
                  <a:lnTo>
                    <a:pt x="639" y="473"/>
                  </a:lnTo>
                  <a:lnTo>
                    <a:pt x="639" y="473"/>
                  </a:lnTo>
                  <a:lnTo>
                    <a:pt x="639" y="473"/>
                  </a:lnTo>
                  <a:lnTo>
                    <a:pt x="639" y="473"/>
                  </a:lnTo>
                  <a:lnTo>
                    <a:pt x="639" y="473"/>
                  </a:lnTo>
                  <a:lnTo>
                    <a:pt x="639" y="476"/>
                  </a:lnTo>
                  <a:lnTo>
                    <a:pt x="639" y="476"/>
                  </a:lnTo>
                  <a:lnTo>
                    <a:pt x="639" y="476"/>
                  </a:lnTo>
                  <a:lnTo>
                    <a:pt x="639" y="476"/>
                  </a:lnTo>
                  <a:lnTo>
                    <a:pt x="639" y="476"/>
                  </a:lnTo>
                  <a:lnTo>
                    <a:pt x="637" y="478"/>
                  </a:lnTo>
                  <a:lnTo>
                    <a:pt x="637" y="478"/>
                  </a:lnTo>
                  <a:lnTo>
                    <a:pt x="637" y="478"/>
                  </a:lnTo>
                  <a:lnTo>
                    <a:pt x="637" y="478"/>
                  </a:lnTo>
                  <a:lnTo>
                    <a:pt x="637" y="478"/>
                  </a:lnTo>
                  <a:lnTo>
                    <a:pt x="637" y="481"/>
                  </a:lnTo>
                  <a:lnTo>
                    <a:pt x="637" y="481"/>
                  </a:lnTo>
                  <a:lnTo>
                    <a:pt x="637" y="483"/>
                  </a:lnTo>
                  <a:lnTo>
                    <a:pt x="634" y="483"/>
                  </a:lnTo>
                  <a:lnTo>
                    <a:pt x="634" y="483"/>
                  </a:lnTo>
                  <a:lnTo>
                    <a:pt x="632" y="481"/>
                  </a:lnTo>
                  <a:lnTo>
                    <a:pt x="627" y="481"/>
                  </a:lnTo>
                  <a:lnTo>
                    <a:pt x="615" y="476"/>
                  </a:lnTo>
                  <a:lnTo>
                    <a:pt x="613" y="476"/>
                  </a:lnTo>
                  <a:lnTo>
                    <a:pt x="611" y="476"/>
                  </a:lnTo>
                  <a:lnTo>
                    <a:pt x="608" y="478"/>
                  </a:lnTo>
                  <a:lnTo>
                    <a:pt x="608" y="481"/>
                  </a:lnTo>
                  <a:lnTo>
                    <a:pt x="608" y="481"/>
                  </a:lnTo>
                  <a:lnTo>
                    <a:pt x="608" y="481"/>
                  </a:lnTo>
                  <a:lnTo>
                    <a:pt x="608" y="483"/>
                  </a:lnTo>
                  <a:lnTo>
                    <a:pt x="608" y="485"/>
                  </a:lnTo>
                  <a:lnTo>
                    <a:pt x="608" y="488"/>
                  </a:lnTo>
                  <a:lnTo>
                    <a:pt x="611" y="490"/>
                  </a:lnTo>
                  <a:lnTo>
                    <a:pt x="611" y="495"/>
                  </a:lnTo>
                  <a:lnTo>
                    <a:pt x="611" y="495"/>
                  </a:lnTo>
                  <a:lnTo>
                    <a:pt x="611" y="495"/>
                  </a:lnTo>
                  <a:lnTo>
                    <a:pt x="611" y="495"/>
                  </a:lnTo>
                  <a:lnTo>
                    <a:pt x="613" y="495"/>
                  </a:lnTo>
                  <a:lnTo>
                    <a:pt x="613" y="497"/>
                  </a:lnTo>
                  <a:lnTo>
                    <a:pt x="615" y="502"/>
                  </a:lnTo>
                  <a:lnTo>
                    <a:pt x="627" y="504"/>
                  </a:lnTo>
                  <a:lnTo>
                    <a:pt x="627" y="504"/>
                  </a:lnTo>
                  <a:lnTo>
                    <a:pt x="627" y="502"/>
                  </a:lnTo>
                  <a:lnTo>
                    <a:pt x="627" y="502"/>
                  </a:lnTo>
                  <a:lnTo>
                    <a:pt x="630" y="499"/>
                  </a:lnTo>
                  <a:lnTo>
                    <a:pt x="632" y="499"/>
                  </a:lnTo>
                  <a:lnTo>
                    <a:pt x="634" y="499"/>
                  </a:lnTo>
                  <a:lnTo>
                    <a:pt x="637" y="497"/>
                  </a:lnTo>
                  <a:lnTo>
                    <a:pt x="637" y="497"/>
                  </a:lnTo>
                  <a:lnTo>
                    <a:pt x="639" y="497"/>
                  </a:lnTo>
                  <a:lnTo>
                    <a:pt x="651" y="495"/>
                  </a:lnTo>
                  <a:lnTo>
                    <a:pt x="651" y="495"/>
                  </a:lnTo>
                  <a:lnTo>
                    <a:pt x="648" y="499"/>
                  </a:lnTo>
                  <a:lnTo>
                    <a:pt x="648" y="499"/>
                  </a:lnTo>
                  <a:lnTo>
                    <a:pt x="648" y="502"/>
                  </a:lnTo>
                  <a:lnTo>
                    <a:pt x="648" y="504"/>
                  </a:lnTo>
                  <a:lnTo>
                    <a:pt x="653" y="507"/>
                  </a:lnTo>
                  <a:lnTo>
                    <a:pt x="653" y="507"/>
                  </a:lnTo>
                  <a:lnTo>
                    <a:pt x="660" y="502"/>
                  </a:lnTo>
                  <a:lnTo>
                    <a:pt x="672" y="507"/>
                  </a:lnTo>
                  <a:lnTo>
                    <a:pt x="677" y="511"/>
                  </a:lnTo>
                  <a:lnTo>
                    <a:pt x="677" y="511"/>
                  </a:lnTo>
                  <a:lnTo>
                    <a:pt x="682" y="511"/>
                  </a:lnTo>
                  <a:lnTo>
                    <a:pt x="682" y="511"/>
                  </a:lnTo>
                  <a:lnTo>
                    <a:pt x="682" y="511"/>
                  </a:lnTo>
                  <a:lnTo>
                    <a:pt x="682" y="511"/>
                  </a:lnTo>
                  <a:lnTo>
                    <a:pt x="682" y="514"/>
                  </a:lnTo>
                  <a:lnTo>
                    <a:pt x="682" y="514"/>
                  </a:lnTo>
                  <a:lnTo>
                    <a:pt x="682" y="514"/>
                  </a:lnTo>
                  <a:lnTo>
                    <a:pt x="682" y="516"/>
                  </a:lnTo>
                  <a:lnTo>
                    <a:pt x="684" y="518"/>
                  </a:lnTo>
                  <a:lnTo>
                    <a:pt x="686" y="521"/>
                  </a:lnTo>
                  <a:lnTo>
                    <a:pt x="686" y="521"/>
                  </a:lnTo>
                  <a:lnTo>
                    <a:pt x="686" y="523"/>
                  </a:lnTo>
                  <a:lnTo>
                    <a:pt x="686" y="523"/>
                  </a:lnTo>
                  <a:lnTo>
                    <a:pt x="686" y="523"/>
                  </a:lnTo>
                  <a:lnTo>
                    <a:pt x="686" y="523"/>
                  </a:lnTo>
                  <a:lnTo>
                    <a:pt x="686" y="525"/>
                  </a:lnTo>
                  <a:lnTo>
                    <a:pt x="686" y="525"/>
                  </a:lnTo>
                  <a:lnTo>
                    <a:pt x="686" y="528"/>
                  </a:lnTo>
                  <a:lnTo>
                    <a:pt x="686" y="528"/>
                  </a:lnTo>
                  <a:lnTo>
                    <a:pt x="686" y="530"/>
                  </a:lnTo>
                  <a:lnTo>
                    <a:pt x="689" y="535"/>
                  </a:lnTo>
                  <a:lnTo>
                    <a:pt x="689" y="537"/>
                  </a:lnTo>
                  <a:lnTo>
                    <a:pt x="691" y="537"/>
                  </a:lnTo>
                  <a:lnTo>
                    <a:pt x="689" y="540"/>
                  </a:lnTo>
                  <a:lnTo>
                    <a:pt x="689" y="540"/>
                  </a:lnTo>
                  <a:lnTo>
                    <a:pt x="693" y="542"/>
                  </a:lnTo>
                  <a:lnTo>
                    <a:pt x="696" y="544"/>
                  </a:lnTo>
                  <a:lnTo>
                    <a:pt x="701" y="544"/>
                  </a:lnTo>
                  <a:lnTo>
                    <a:pt x="703" y="547"/>
                  </a:lnTo>
                  <a:lnTo>
                    <a:pt x="705" y="547"/>
                  </a:lnTo>
                  <a:lnTo>
                    <a:pt x="705" y="547"/>
                  </a:lnTo>
                  <a:lnTo>
                    <a:pt x="705" y="544"/>
                  </a:lnTo>
                  <a:lnTo>
                    <a:pt x="705" y="544"/>
                  </a:lnTo>
                  <a:lnTo>
                    <a:pt x="705" y="544"/>
                  </a:lnTo>
                  <a:lnTo>
                    <a:pt x="717" y="542"/>
                  </a:lnTo>
                  <a:lnTo>
                    <a:pt x="719" y="542"/>
                  </a:lnTo>
                  <a:lnTo>
                    <a:pt x="719" y="540"/>
                  </a:lnTo>
                  <a:lnTo>
                    <a:pt x="719" y="540"/>
                  </a:lnTo>
                  <a:lnTo>
                    <a:pt x="722" y="537"/>
                  </a:lnTo>
                  <a:lnTo>
                    <a:pt x="722" y="537"/>
                  </a:lnTo>
                  <a:lnTo>
                    <a:pt x="722" y="537"/>
                  </a:lnTo>
                  <a:lnTo>
                    <a:pt x="722" y="537"/>
                  </a:lnTo>
                  <a:lnTo>
                    <a:pt x="722" y="537"/>
                  </a:lnTo>
                  <a:lnTo>
                    <a:pt x="719" y="535"/>
                  </a:lnTo>
                  <a:lnTo>
                    <a:pt x="719" y="535"/>
                  </a:lnTo>
                  <a:lnTo>
                    <a:pt x="719" y="533"/>
                  </a:lnTo>
                  <a:lnTo>
                    <a:pt x="719" y="530"/>
                  </a:lnTo>
                  <a:lnTo>
                    <a:pt x="719" y="530"/>
                  </a:lnTo>
                  <a:lnTo>
                    <a:pt x="722" y="530"/>
                  </a:lnTo>
                  <a:lnTo>
                    <a:pt x="722" y="528"/>
                  </a:lnTo>
                  <a:lnTo>
                    <a:pt x="722" y="528"/>
                  </a:lnTo>
                  <a:lnTo>
                    <a:pt x="722" y="525"/>
                  </a:lnTo>
                  <a:lnTo>
                    <a:pt x="722" y="525"/>
                  </a:lnTo>
                  <a:lnTo>
                    <a:pt x="722" y="523"/>
                  </a:lnTo>
                  <a:lnTo>
                    <a:pt x="722" y="523"/>
                  </a:lnTo>
                  <a:lnTo>
                    <a:pt x="722" y="523"/>
                  </a:lnTo>
                  <a:lnTo>
                    <a:pt x="719" y="521"/>
                  </a:lnTo>
                  <a:lnTo>
                    <a:pt x="715" y="511"/>
                  </a:lnTo>
                  <a:lnTo>
                    <a:pt x="712" y="511"/>
                  </a:lnTo>
                  <a:lnTo>
                    <a:pt x="712" y="509"/>
                  </a:lnTo>
                  <a:lnTo>
                    <a:pt x="712" y="507"/>
                  </a:lnTo>
                  <a:lnTo>
                    <a:pt x="712" y="504"/>
                  </a:lnTo>
                  <a:lnTo>
                    <a:pt x="710" y="504"/>
                  </a:lnTo>
                  <a:lnTo>
                    <a:pt x="710" y="502"/>
                  </a:lnTo>
                  <a:lnTo>
                    <a:pt x="705" y="502"/>
                  </a:lnTo>
                  <a:lnTo>
                    <a:pt x="705" y="502"/>
                  </a:lnTo>
                  <a:lnTo>
                    <a:pt x="705" y="499"/>
                  </a:lnTo>
                  <a:lnTo>
                    <a:pt x="708" y="497"/>
                  </a:lnTo>
                  <a:lnTo>
                    <a:pt x="708" y="495"/>
                  </a:lnTo>
                  <a:lnTo>
                    <a:pt x="708" y="492"/>
                  </a:lnTo>
                  <a:lnTo>
                    <a:pt x="705" y="492"/>
                  </a:lnTo>
                  <a:lnTo>
                    <a:pt x="705" y="490"/>
                  </a:lnTo>
                  <a:lnTo>
                    <a:pt x="705" y="488"/>
                  </a:lnTo>
                  <a:lnTo>
                    <a:pt x="708" y="488"/>
                  </a:lnTo>
                  <a:lnTo>
                    <a:pt x="708" y="485"/>
                  </a:lnTo>
                  <a:lnTo>
                    <a:pt x="708" y="485"/>
                  </a:lnTo>
                  <a:lnTo>
                    <a:pt x="708" y="485"/>
                  </a:lnTo>
                  <a:lnTo>
                    <a:pt x="708" y="485"/>
                  </a:lnTo>
                  <a:lnTo>
                    <a:pt x="708" y="483"/>
                  </a:lnTo>
                  <a:lnTo>
                    <a:pt x="710" y="483"/>
                  </a:lnTo>
                  <a:lnTo>
                    <a:pt x="710" y="483"/>
                  </a:lnTo>
                  <a:lnTo>
                    <a:pt x="710" y="481"/>
                  </a:lnTo>
                  <a:lnTo>
                    <a:pt x="710" y="481"/>
                  </a:lnTo>
                  <a:lnTo>
                    <a:pt x="708" y="481"/>
                  </a:lnTo>
                  <a:lnTo>
                    <a:pt x="710" y="481"/>
                  </a:lnTo>
                  <a:lnTo>
                    <a:pt x="710" y="478"/>
                  </a:lnTo>
                  <a:lnTo>
                    <a:pt x="710" y="478"/>
                  </a:lnTo>
                  <a:lnTo>
                    <a:pt x="710" y="476"/>
                  </a:lnTo>
                  <a:lnTo>
                    <a:pt x="710" y="476"/>
                  </a:lnTo>
                  <a:lnTo>
                    <a:pt x="708" y="476"/>
                  </a:lnTo>
                  <a:lnTo>
                    <a:pt x="708" y="476"/>
                  </a:lnTo>
                  <a:lnTo>
                    <a:pt x="708" y="476"/>
                  </a:lnTo>
                  <a:lnTo>
                    <a:pt x="705" y="476"/>
                  </a:lnTo>
                  <a:lnTo>
                    <a:pt x="705" y="476"/>
                  </a:lnTo>
                  <a:lnTo>
                    <a:pt x="705" y="473"/>
                  </a:lnTo>
                  <a:lnTo>
                    <a:pt x="705" y="473"/>
                  </a:lnTo>
                  <a:lnTo>
                    <a:pt x="705" y="473"/>
                  </a:lnTo>
                  <a:lnTo>
                    <a:pt x="703" y="473"/>
                  </a:lnTo>
                  <a:lnTo>
                    <a:pt x="703" y="473"/>
                  </a:lnTo>
                  <a:lnTo>
                    <a:pt x="701" y="473"/>
                  </a:lnTo>
                  <a:lnTo>
                    <a:pt x="701" y="471"/>
                  </a:lnTo>
                  <a:lnTo>
                    <a:pt x="703" y="469"/>
                  </a:lnTo>
                  <a:lnTo>
                    <a:pt x="703" y="469"/>
                  </a:lnTo>
                  <a:lnTo>
                    <a:pt x="703" y="464"/>
                  </a:lnTo>
                  <a:lnTo>
                    <a:pt x="696" y="462"/>
                  </a:lnTo>
                  <a:lnTo>
                    <a:pt x="696" y="459"/>
                  </a:lnTo>
                  <a:lnTo>
                    <a:pt x="696" y="459"/>
                  </a:lnTo>
                  <a:lnTo>
                    <a:pt x="696" y="457"/>
                  </a:lnTo>
                  <a:lnTo>
                    <a:pt x="696" y="457"/>
                  </a:lnTo>
                  <a:lnTo>
                    <a:pt x="696" y="457"/>
                  </a:lnTo>
                  <a:lnTo>
                    <a:pt x="693" y="457"/>
                  </a:lnTo>
                  <a:lnTo>
                    <a:pt x="691" y="459"/>
                  </a:lnTo>
                  <a:lnTo>
                    <a:pt x="689" y="459"/>
                  </a:lnTo>
                  <a:lnTo>
                    <a:pt x="686" y="459"/>
                  </a:lnTo>
                  <a:lnTo>
                    <a:pt x="686" y="462"/>
                  </a:lnTo>
                  <a:lnTo>
                    <a:pt x="684" y="462"/>
                  </a:lnTo>
                  <a:lnTo>
                    <a:pt x="684" y="459"/>
                  </a:lnTo>
                  <a:lnTo>
                    <a:pt x="684" y="459"/>
                  </a:lnTo>
                  <a:lnTo>
                    <a:pt x="682" y="459"/>
                  </a:lnTo>
                  <a:lnTo>
                    <a:pt x="679" y="459"/>
                  </a:lnTo>
                  <a:lnTo>
                    <a:pt x="679" y="457"/>
                  </a:lnTo>
                  <a:lnTo>
                    <a:pt x="682" y="454"/>
                  </a:lnTo>
                  <a:lnTo>
                    <a:pt x="682" y="452"/>
                  </a:lnTo>
                  <a:lnTo>
                    <a:pt x="684" y="447"/>
                  </a:lnTo>
                  <a:lnTo>
                    <a:pt x="684" y="447"/>
                  </a:lnTo>
                  <a:lnTo>
                    <a:pt x="684" y="445"/>
                  </a:lnTo>
                  <a:lnTo>
                    <a:pt x="682" y="443"/>
                  </a:lnTo>
                  <a:lnTo>
                    <a:pt x="682" y="443"/>
                  </a:lnTo>
                  <a:lnTo>
                    <a:pt x="682" y="443"/>
                  </a:lnTo>
                  <a:lnTo>
                    <a:pt x="682" y="445"/>
                  </a:lnTo>
                  <a:lnTo>
                    <a:pt x="682" y="445"/>
                  </a:lnTo>
                  <a:lnTo>
                    <a:pt x="682" y="445"/>
                  </a:lnTo>
                  <a:lnTo>
                    <a:pt x="682" y="445"/>
                  </a:lnTo>
                  <a:lnTo>
                    <a:pt x="679" y="443"/>
                  </a:lnTo>
                  <a:lnTo>
                    <a:pt x="677" y="443"/>
                  </a:lnTo>
                  <a:lnTo>
                    <a:pt x="677" y="440"/>
                  </a:lnTo>
                  <a:lnTo>
                    <a:pt x="674" y="436"/>
                  </a:lnTo>
                  <a:lnTo>
                    <a:pt x="672" y="436"/>
                  </a:lnTo>
                  <a:lnTo>
                    <a:pt x="672" y="436"/>
                  </a:lnTo>
                  <a:lnTo>
                    <a:pt x="672" y="436"/>
                  </a:lnTo>
                  <a:lnTo>
                    <a:pt x="672" y="436"/>
                  </a:lnTo>
                  <a:lnTo>
                    <a:pt x="672" y="433"/>
                  </a:lnTo>
                  <a:lnTo>
                    <a:pt x="667" y="433"/>
                  </a:lnTo>
                  <a:lnTo>
                    <a:pt x="667" y="433"/>
                  </a:lnTo>
                  <a:lnTo>
                    <a:pt x="663" y="438"/>
                  </a:lnTo>
                  <a:lnTo>
                    <a:pt x="660" y="438"/>
                  </a:lnTo>
                  <a:lnTo>
                    <a:pt x="660" y="438"/>
                  </a:lnTo>
                  <a:lnTo>
                    <a:pt x="660" y="440"/>
                  </a:lnTo>
                  <a:lnTo>
                    <a:pt x="658" y="440"/>
                  </a:lnTo>
                  <a:lnTo>
                    <a:pt x="658" y="440"/>
                  </a:lnTo>
                  <a:lnTo>
                    <a:pt x="658" y="440"/>
                  </a:lnTo>
                  <a:lnTo>
                    <a:pt x="658" y="440"/>
                  </a:lnTo>
                  <a:lnTo>
                    <a:pt x="658" y="443"/>
                  </a:lnTo>
                  <a:lnTo>
                    <a:pt x="658" y="443"/>
                  </a:lnTo>
                  <a:lnTo>
                    <a:pt x="658" y="445"/>
                  </a:lnTo>
                  <a:lnTo>
                    <a:pt x="658" y="445"/>
                  </a:lnTo>
                  <a:lnTo>
                    <a:pt x="658" y="445"/>
                  </a:lnTo>
                  <a:lnTo>
                    <a:pt x="658" y="445"/>
                  </a:lnTo>
                  <a:lnTo>
                    <a:pt x="658" y="447"/>
                  </a:lnTo>
                  <a:lnTo>
                    <a:pt x="656" y="450"/>
                  </a:lnTo>
                  <a:lnTo>
                    <a:pt x="656" y="452"/>
                  </a:lnTo>
                  <a:lnTo>
                    <a:pt x="656" y="452"/>
                  </a:lnTo>
                  <a:lnTo>
                    <a:pt x="656" y="452"/>
                  </a:lnTo>
                  <a:lnTo>
                    <a:pt x="656" y="450"/>
                  </a:lnTo>
                  <a:lnTo>
                    <a:pt x="656" y="450"/>
                  </a:lnTo>
                  <a:lnTo>
                    <a:pt x="656" y="450"/>
                  </a:lnTo>
                  <a:lnTo>
                    <a:pt x="653" y="450"/>
                  </a:lnTo>
                  <a:lnTo>
                    <a:pt x="653" y="450"/>
                  </a:lnTo>
                  <a:lnTo>
                    <a:pt x="656" y="447"/>
                  </a:lnTo>
                  <a:lnTo>
                    <a:pt x="656" y="445"/>
                  </a:lnTo>
                  <a:lnTo>
                    <a:pt x="656" y="445"/>
                  </a:lnTo>
                  <a:lnTo>
                    <a:pt x="656" y="445"/>
                  </a:lnTo>
                  <a:lnTo>
                    <a:pt x="656" y="445"/>
                  </a:lnTo>
                  <a:lnTo>
                    <a:pt x="656" y="445"/>
                  </a:lnTo>
                  <a:lnTo>
                    <a:pt x="656" y="445"/>
                  </a:lnTo>
                  <a:lnTo>
                    <a:pt x="653" y="445"/>
                  </a:lnTo>
                  <a:lnTo>
                    <a:pt x="653" y="445"/>
                  </a:lnTo>
                  <a:lnTo>
                    <a:pt x="653" y="445"/>
                  </a:lnTo>
                  <a:lnTo>
                    <a:pt x="653" y="445"/>
                  </a:lnTo>
                  <a:lnTo>
                    <a:pt x="651" y="445"/>
                  </a:lnTo>
                  <a:lnTo>
                    <a:pt x="653" y="443"/>
                  </a:lnTo>
                  <a:lnTo>
                    <a:pt x="653" y="443"/>
                  </a:lnTo>
                  <a:lnTo>
                    <a:pt x="653" y="440"/>
                  </a:lnTo>
                  <a:lnTo>
                    <a:pt x="656" y="438"/>
                  </a:lnTo>
                  <a:lnTo>
                    <a:pt x="656" y="436"/>
                  </a:lnTo>
                  <a:lnTo>
                    <a:pt x="656" y="433"/>
                  </a:lnTo>
                  <a:lnTo>
                    <a:pt x="656" y="433"/>
                  </a:lnTo>
                  <a:lnTo>
                    <a:pt x="656" y="431"/>
                  </a:lnTo>
                  <a:lnTo>
                    <a:pt x="653" y="431"/>
                  </a:lnTo>
                  <a:lnTo>
                    <a:pt x="653" y="431"/>
                  </a:lnTo>
                  <a:lnTo>
                    <a:pt x="653" y="431"/>
                  </a:lnTo>
                  <a:lnTo>
                    <a:pt x="653" y="431"/>
                  </a:lnTo>
                  <a:lnTo>
                    <a:pt x="653" y="431"/>
                  </a:lnTo>
                  <a:lnTo>
                    <a:pt x="653" y="428"/>
                  </a:lnTo>
                  <a:lnTo>
                    <a:pt x="653" y="428"/>
                  </a:lnTo>
                  <a:lnTo>
                    <a:pt x="653" y="428"/>
                  </a:lnTo>
                  <a:lnTo>
                    <a:pt x="651" y="426"/>
                  </a:lnTo>
                  <a:lnTo>
                    <a:pt x="651" y="426"/>
                  </a:lnTo>
                  <a:lnTo>
                    <a:pt x="651" y="426"/>
                  </a:lnTo>
                  <a:lnTo>
                    <a:pt x="651" y="426"/>
                  </a:lnTo>
                  <a:lnTo>
                    <a:pt x="651" y="426"/>
                  </a:lnTo>
                  <a:lnTo>
                    <a:pt x="651" y="424"/>
                  </a:lnTo>
                  <a:lnTo>
                    <a:pt x="651" y="421"/>
                  </a:lnTo>
                  <a:lnTo>
                    <a:pt x="651" y="421"/>
                  </a:lnTo>
                  <a:lnTo>
                    <a:pt x="651" y="421"/>
                  </a:lnTo>
                  <a:lnTo>
                    <a:pt x="651" y="421"/>
                  </a:lnTo>
                  <a:lnTo>
                    <a:pt x="651" y="421"/>
                  </a:lnTo>
                  <a:lnTo>
                    <a:pt x="651" y="419"/>
                  </a:lnTo>
                  <a:lnTo>
                    <a:pt x="648" y="419"/>
                  </a:lnTo>
                  <a:lnTo>
                    <a:pt x="648" y="419"/>
                  </a:lnTo>
                  <a:lnTo>
                    <a:pt x="648" y="419"/>
                  </a:lnTo>
                  <a:lnTo>
                    <a:pt x="648" y="417"/>
                  </a:lnTo>
                  <a:lnTo>
                    <a:pt x="646" y="414"/>
                  </a:lnTo>
                  <a:lnTo>
                    <a:pt x="644" y="414"/>
                  </a:lnTo>
                  <a:lnTo>
                    <a:pt x="644" y="414"/>
                  </a:lnTo>
                  <a:lnTo>
                    <a:pt x="639" y="409"/>
                  </a:lnTo>
                  <a:lnTo>
                    <a:pt x="637" y="409"/>
                  </a:lnTo>
                  <a:lnTo>
                    <a:pt x="611" y="412"/>
                  </a:lnTo>
                  <a:lnTo>
                    <a:pt x="608" y="409"/>
                  </a:lnTo>
                  <a:lnTo>
                    <a:pt x="606" y="409"/>
                  </a:lnTo>
                  <a:lnTo>
                    <a:pt x="606" y="412"/>
                  </a:lnTo>
                  <a:lnTo>
                    <a:pt x="606" y="412"/>
                  </a:lnTo>
                  <a:lnTo>
                    <a:pt x="606" y="412"/>
                  </a:lnTo>
                  <a:lnTo>
                    <a:pt x="606" y="414"/>
                  </a:lnTo>
                  <a:lnTo>
                    <a:pt x="606" y="414"/>
                  </a:lnTo>
                  <a:lnTo>
                    <a:pt x="606" y="414"/>
                  </a:lnTo>
                  <a:lnTo>
                    <a:pt x="604" y="417"/>
                  </a:lnTo>
                  <a:lnTo>
                    <a:pt x="604" y="417"/>
                  </a:lnTo>
                  <a:lnTo>
                    <a:pt x="604" y="419"/>
                  </a:lnTo>
                  <a:lnTo>
                    <a:pt x="604" y="421"/>
                  </a:lnTo>
                  <a:lnTo>
                    <a:pt x="601" y="424"/>
                  </a:lnTo>
                  <a:lnTo>
                    <a:pt x="601" y="424"/>
                  </a:lnTo>
                  <a:lnTo>
                    <a:pt x="601" y="428"/>
                  </a:lnTo>
                  <a:lnTo>
                    <a:pt x="601" y="428"/>
                  </a:lnTo>
                  <a:lnTo>
                    <a:pt x="601" y="428"/>
                  </a:lnTo>
                  <a:lnTo>
                    <a:pt x="601" y="428"/>
                  </a:lnTo>
                  <a:lnTo>
                    <a:pt x="601" y="431"/>
                  </a:lnTo>
                  <a:lnTo>
                    <a:pt x="601" y="431"/>
                  </a:lnTo>
                  <a:lnTo>
                    <a:pt x="601" y="431"/>
                  </a:lnTo>
                  <a:lnTo>
                    <a:pt x="601" y="433"/>
                  </a:lnTo>
                  <a:lnTo>
                    <a:pt x="601" y="436"/>
                  </a:lnTo>
                  <a:lnTo>
                    <a:pt x="601" y="436"/>
                  </a:lnTo>
                  <a:close/>
                  <a:moveTo>
                    <a:pt x="698" y="355"/>
                  </a:moveTo>
                  <a:lnTo>
                    <a:pt x="701" y="355"/>
                  </a:lnTo>
                  <a:lnTo>
                    <a:pt x="701" y="355"/>
                  </a:lnTo>
                  <a:lnTo>
                    <a:pt x="701" y="357"/>
                  </a:lnTo>
                  <a:lnTo>
                    <a:pt x="701" y="357"/>
                  </a:lnTo>
                  <a:lnTo>
                    <a:pt x="701" y="357"/>
                  </a:lnTo>
                  <a:lnTo>
                    <a:pt x="701" y="357"/>
                  </a:lnTo>
                  <a:lnTo>
                    <a:pt x="701" y="360"/>
                  </a:lnTo>
                  <a:lnTo>
                    <a:pt x="701" y="360"/>
                  </a:lnTo>
                  <a:lnTo>
                    <a:pt x="701" y="360"/>
                  </a:lnTo>
                  <a:lnTo>
                    <a:pt x="701" y="360"/>
                  </a:lnTo>
                  <a:lnTo>
                    <a:pt x="698" y="362"/>
                  </a:lnTo>
                  <a:lnTo>
                    <a:pt x="698" y="362"/>
                  </a:lnTo>
                  <a:lnTo>
                    <a:pt x="701" y="365"/>
                  </a:lnTo>
                  <a:lnTo>
                    <a:pt x="701" y="365"/>
                  </a:lnTo>
                  <a:lnTo>
                    <a:pt x="701" y="367"/>
                  </a:lnTo>
                  <a:lnTo>
                    <a:pt x="708" y="365"/>
                  </a:lnTo>
                  <a:lnTo>
                    <a:pt x="708" y="365"/>
                  </a:lnTo>
                  <a:lnTo>
                    <a:pt x="710" y="365"/>
                  </a:lnTo>
                  <a:lnTo>
                    <a:pt x="712" y="369"/>
                  </a:lnTo>
                  <a:lnTo>
                    <a:pt x="715" y="369"/>
                  </a:lnTo>
                  <a:lnTo>
                    <a:pt x="715" y="369"/>
                  </a:lnTo>
                  <a:lnTo>
                    <a:pt x="715" y="372"/>
                  </a:lnTo>
                  <a:lnTo>
                    <a:pt x="712" y="372"/>
                  </a:lnTo>
                  <a:lnTo>
                    <a:pt x="712" y="372"/>
                  </a:lnTo>
                  <a:lnTo>
                    <a:pt x="712" y="372"/>
                  </a:lnTo>
                  <a:lnTo>
                    <a:pt x="712" y="374"/>
                  </a:lnTo>
                  <a:lnTo>
                    <a:pt x="715" y="374"/>
                  </a:lnTo>
                  <a:lnTo>
                    <a:pt x="712" y="374"/>
                  </a:lnTo>
                  <a:lnTo>
                    <a:pt x="712" y="376"/>
                  </a:lnTo>
                  <a:lnTo>
                    <a:pt x="715" y="376"/>
                  </a:lnTo>
                  <a:lnTo>
                    <a:pt x="719" y="379"/>
                  </a:lnTo>
                  <a:lnTo>
                    <a:pt x="722" y="381"/>
                  </a:lnTo>
                  <a:lnTo>
                    <a:pt x="722" y="381"/>
                  </a:lnTo>
                  <a:lnTo>
                    <a:pt x="722" y="383"/>
                  </a:lnTo>
                  <a:lnTo>
                    <a:pt x="722" y="383"/>
                  </a:lnTo>
                  <a:lnTo>
                    <a:pt x="722" y="383"/>
                  </a:lnTo>
                  <a:lnTo>
                    <a:pt x="722" y="383"/>
                  </a:lnTo>
                  <a:lnTo>
                    <a:pt x="722" y="383"/>
                  </a:lnTo>
                  <a:lnTo>
                    <a:pt x="722" y="381"/>
                  </a:lnTo>
                  <a:lnTo>
                    <a:pt x="722" y="379"/>
                  </a:lnTo>
                  <a:lnTo>
                    <a:pt x="724" y="379"/>
                  </a:lnTo>
                  <a:lnTo>
                    <a:pt x="724" y="379"/>
                  </a:lnTo>
                  <a:lnTo>
                    <a:pt x="724" y="376"/>
                  </a:lnTo>
                  <a:lnTo>
                    <a:pt x="724" y="376"/>
                  </a:lnTo>
                  <a:lnTo>
                    <a:pt x="724" y="376"/>
                  </a:lnTo>
                  <a:lnTo>
                    <a:pt x="724" y="374"/>
                  </a:lnTo>
                  <a:lnTo>
                    <a:pt x="724" y="374"/>
                  </a:lnTo>
                  <a:lnTo>
                    <a:pt x="724" y="374"/>
                  </a:lnTo>
                  <a:lnTo>
                    <a:pt x="724" y="372"/>
                  </a:lnTo>
                  <a:lnTo>
                    <a:pt x="724" y="369"/>
                  </a:lnTo>
                  <a:lnTo>
                    <a:pt x="724" y="367"/>
                  </a:lnTo>
                  <a:lnTo>
                    <a:pt x="724" y="365"/>
                  </a:lnTo>
                  <a:lnTo>
                    <a:pt x="722" y="365"/>
                  </a:lnTo>
                  <a:lnTo>
                    <a:pt x="722" y="365"/>
                  </a:lnTo>
                  <a:lnTo>
                    <a:pt x="722" y="362"/>
                  </a:lnTo>
                  <a:lnTo>
                    <a:pt x="722" y="360"/>
                  </a:lnTo>
                  <a:lnTo>
                    <a:pt x="722" y="360"/>
                  </a:lnTo>
                  <a:lnTo>
                    <a:pt x="722" y="357"/>
                  </a:lnTo>
                  <a:lnTo>
                    <a:pt x="724" y="357"/>
                  </a:lnTo>
                  <a:lnTo>
                    <a:pt x="722" y="357"/>
                  </a:lnTo>
                  <a:lnTo>
                    <a:pt x="722" y="355"/>
                  </a:lnTo>
                  <a:lnTo>
                    <a:pt x="722" y="355"/>
                  </a:lnTo>
                  <a:lnTo>
                    <a:pt x="722" y="353"/>
                  </a:lnTo>
                  <a:lnTo>
                    <a:pt x="722" y="350"/>
                  </a:lnTo>
                  <a:lnTo>
                    <a:pt x="719" y="350"/>
                  </a:lnTo>
                  <a:lnTo>
                    <a:pt x="719" y="350"/>
                  </a:lnTo>
                  <a:lnTo>
                    <a:pt x="719" y="350"/>
                  </a:lnTo>
                  <a:lnTo>
                    <a:pt x="722" y="348"/>
                  </a:lnTo>
                  <a:lnTo>
                    <a:pt x="719" y="348"/>
                  </a:lnTo>
                  <a:lnTo>
                    <a:pt x="719" y="348"/>
                  </a:lnTo>
                  <a:lnTo>
                    <a:pt x="717" y="346"/>
                  </a:lnTo>
                  <a:lnTo>
                    <a:pt x="717" y="343"/>
                  </a:lnTo>
                  <a:lnTo>
                    <a:pt x="712" y="346"/>
                  </a:lnTo>
                  <a:lnTo>
                    <a:pt x="710" y="346"/>
                  </a:lnTo>
                  <a:lnTo>
                    <a:pt x="710" y="343"/>
                  </a:lnTo>
                  <a:lnTo>
                    <a:pt x="705" y="343"/>
                  </a:lnTo>
                  <a:lnTo>
                    <a:pt x="701" y="348"/>
                  </a:lnTo>
                  <a:lnTo>
                    <a:pt x="701" y="348"/>
                  </a:lnTo>
                  <a:lnTo>
                    <a:pt x="701" y="348"/>
                  </a:lnTo>
                  <a:lnTo>
                    <a:pt x="701" y="348"/>
                  </a:lnTo>
                  <a:lnTo>
                    <a:pt x="701" y="350"/>
                  </a:lnTo>
                  <a:lnTo>
                    <a:pt x="701" y="350"/>
                  </a:lnTo>
                  <a:lnTo>
                    <a:pt x="701" y="350"/>
                  </a:lnTo>
                  <a:lnTo>
                    <a:pt x="698" y="350"/>
                  </a:lnTo>
                  <a:lnTo>
                    <a:pt x="698" y="350"/>
                  </a:lnTo>
                  <a:lnTo>
                    <a:pt x="698" y="353"/>
                  </a:lnTo>
                  <a:lnTo>
                    <a:pt x="698" y="353"/>
                  </a:lnTo>
                  <a:lnTo>
                    <a:pt x="698" y="355"/>
                  </a:lnTo>
                  <a:close/>
                  <a:moveTo>
                    <a:pt x="582" y="554"/>
                  </a:moveTo>
                  <a:lnTo>
                    <a:pt x="585" y="554"/>
                  </a:lnTo>
                  <a:lnTo>
                    <a:pt x="585" y="556"/>
                  </a:lnTo>
                  <a:lnTo>
                    <a:pt x="585" y="559"/>
                  </a:lnTo>
                  <a:lnTo>
                    <a:pt x="585" y="561"/>
                  </a:lnTo>
                  <a:lnTo>
                    <a:pt x="585" y="561"/>
                  </a:lnTo>
                  <a:lnTo>
                    <a:pt x="585" y="561"/>
                  </a:lnTo>
                  <a:lnTo>
                    <a:pt x="582" y="563"/>
                  </a:lnTo>
                  <a:lnTo>
                    <a:pt x="585" y="563"/>
                  </a:lnTo>
                  <a:lnTo>
                    <a:pt x="585" y="563"/>
                  </a:lnTo>
                  <a:lnTo>
                    <a:pt x="587" y="566"/>
                  </a:lnTo>
                  <a:lnTo>
                    <a:pt x="587" y="566"/>
                  </a:lnTo>
                  <a:lnTo>
                    <a:pt x="587" y="566"/>
                  </a:lnTo>
                  <a:lnTo>
                    <a:pt x="587" y="566"/>
                  </a:lnTo>
                  <a:lnTo>
                    <a:pt x="585" y="568"/>
                  </a:lnTo>
                  <a:lnTo>
                    <a:pt x="585" y="568"/>
                  </a:lnTo>
                  <a:lnTo>
                    <a:pt x="585" y="568"/>
                  </a:lnTo>
                  <a:lnTo>
                    <a:pt x="585" y="568"/>
                  </a:lnTo>
                  <a:lnTo>
                    <a:pt x="585" y="570"/>
                  </a:lnTo>
                  <a:lnTo>
                    <a:pt x="587" y="570"/>
                  </a:lnTo>
                  <a:lnTo>
                    <a:pt x="587" y="573"/>
                  </a:lnTo>
                  <a:lnTo>
                    <a:pt x="585" y="573"/>
                  </a:lnTo>
                  <a:lnTo>
                    <a:pt x="587" y="575"/>
                  </a:lnTo>
                  <a:lnTo>
                    <a:pt x="587" y="575"/>
                  </a:lnTo>
                  <a:lnTo>
                    <a:pt x="587" y="575"/>
                  </a:lnTo>
                  <a:lnTo>
                    <a:pt x="587" y="575"/>
                  </a:lnTo>
                  <a:lnTo>
                    <a:pt x="585" y="578"/>
                  </a:lnTo>
                  <a:lnTo>
                    <a:pt x="587" y="578"/>
                  </a:lnTo>
                  <a:lnTo>
                    <a:pt x="587" y="578"/>
                  </a:lnTo>
                  <a:lnTo>
                    <a:pt x="587" y="578"/>
                  </a:lnTo>
                  <a:lnTo>
                    <a:pt x="587" y="578"/>
                  </a:lnTo>
                  <a:lnTo>
                    <a:pt x="587" y="580"/>
                  </a:lnTo>
                  <a:lnTo>
                    <a:pt x="587" y="580"/>
                  </a:lnTo>
                  <a:lnTo>
                    <a:pt x="587" y="580"/>
                  </a:lnTo>
                  <a:lnTo>
                    <a:pt x="587" y="582"/>
                  </a:lnTo>
                  <a:lnTo>
                    <a:pt x="587" y="582"/>
                  </a:lnTo>
                  <a:lnTo>
                    <a:pt x="587" y="585"/>
                  </a:lnTo>
                  <a:lnTo>
                    <a:pt x="589" y="585"/>
                  </a:lnTo>
                  <a:lnTo>
                    <a:pt x="589" y="585"/>
                  </a:lnTo>
                  <a:lnTo>
                    <a:pt x="589" y="587"/>
                  </a:lnTo>
                  <a:lnTo>
                    <a:pt x="589" y="587"/>
                  </a:lnTo>
                  <a:lnTo>
                    <a:pt x="589" y="587"/>
                  </a:lnTo>
                  <a:lnTo>
                    <a:pt x="589" y="587"/>
                  </a:lnTo>
                  <a:lnTo>
                    <a:pt x="589" y="589"/>
                  </a:lnTo>
                  <a:lnTo>
                    <a:pt x="592" y="589"/>
                  </a:lnTo>
                  <a:lnTo>
                    <a:pt x="592" y="592"/>
                  </a:lnTo>
                  <a:lnTo>
                    <a:pt x="592" y="592"/>
                  </a:lnTo>
                  <a:lnTo>
                    <a:pt x="592" y="592"/>
                  </a:lnTo>
                  <a:lnTo>
                    <a:pt x="589" y="592"/>
                  </a:lnTo>
                  <a:lnTo>
                    <a:pt x="589" y="592"/>
                  </a:lnTo>
                  <a:lnTo>
                    <a:pt x="589" y="592"/>
                  </a:lnTo>
                  <a:lnTo>
                    <a:pt x="592" y="592"/>
                  </a:lnTo>
                  <a:lnTo>
                    <a:pt x="592" y="592"/>
                  </a:lnTo>
                  <a:lnTo>
                    <a:pt x="592" y="594"/>
                  </a:lnTo>
                  <a:lnTo>
                    <a:pt x="592" y="594"/>
                  </a:lnTo>
                  <a:lnTo>
                    <a:pt x="592" y="596"/>
                  </a:lnTo>
                  <a:lnTo>
                    <a:pt x="594" y="596"/>
                  </a:lnTo>
                  <a:lnTo>
                    <a:pt x="594" y="596"/>
                  </a:lnTo>
                  <a:lnTo>
                    <a:pt x="596" y="596"/>
                  </a:lnTo>
                  <a:lnTo>
                    <a:pt x="596" y="596"/>
                  </a:lnTo>
                  <a:lnTo>
                    <a:pt x="599" y="596"/>
                  </a:lnTo>
                  <a:lnTo>
                    <a:pt x="599" y="599"/>
                  </a:lnTo>
                  <a:lnTo>
                    <a:pt x="601" y="601"/>
                  </a:lnTo>
                  <a:lnTo>
                    <a:pt x="601" y="601"/>
                  </a:lnTo>
                  <a:lnTo>
                    <a:pt x="601" y="601"/>
                  </a:lnTo>
                  <a:lnTo>
                    <a:pt x="601" y="601"/>
                  </a:lnTo>
                  <a:lnTo>
                    <a:pt x="606" y="599"/>
                  </a:lnTo>
                  <a:lnTo>
                    <a:pt x="608" y="599"/>
                  </a:lnTo>
                  <a:lnTo>
                    <a:pt x="608" y="599"/>
                  </a:lnTo>
                  <a:lnTo>
                    <a:pt x="611" y="596"/>
                  </a:lnTo>
                  <a:lnTo>
                    <a:pt x="611" y="592"/>
                  </a:lnTo>
                  <a:lnTo>
                    <a:pt x="611" y="592"/>
                  </a:lnTo>
                  <a:lnTo>
                    <a:pt x="611" y="589"/>
                  </a:lnTo>
                  <a:lnTo>
                    <a:pt x="611" y="589"/>
                  </a:lnTo>
                  <a:lnTo>
                    <a:pt x="611" y="587"/>
                  </a:lnTo>
                  <a:lnTo>
                    <a:pt x="611" y="587"/>
                  </a:lnTo>
                  <a:lnTo>
                    <a:pt x="608" y="587"/>
                  </a:lnTo>
                  <a:lnTo>
                    <a:pt x="611" y="587"/>
                  </a:lnTo>
                  <a:lnTo>
                    <a:pt x="611" y="587"/>
                  </a:lnTo>
                  <a:lnTo>
                    <a:pt x="611" y="585"/>
                  </a:lnTo>
                  <a:lnTo>
                    <a:pt x="611" y="585"/>
                  </a:lnTo>
                  <a:lnTo>
                    <a:pt x="611" y="585"/>
                  </a:lnTo>
                  <a:lnTo>
                    <a:pt x="608" y="585"/>
                  </a:lnTo>
                  <a:lnTo>
                    <a:pt x="608" y="585"/>
                  </a:lnTo>
                  <a:lnTo>
                    <a:pt x="608" y="582"/>
                  </a:lnTo>
                  <a:lnTo>
                    <a:pt x="606" y="578"/>
                  </a:lnTo>
                  <a:lnTo>
                    <a:pt x="606" y="578"/>
                  </a:lnTo>
                  <a:lnTo>
                    <a:pt x="604" y="575"/>
                  </a:lnTo>
                  <a:lnTo>
                    <a:pt x="604" y="575"/>
                  </a:lnTo>
                  <a:lnTo>
                    <a:pt x="599" y="575"/>
                  </a:lnTo>
                  <a:lnTo>
                    <a:pt x="599" y="575"/>
                  </a:lnTo>
                  <a:lnTo>
                    <a:pt x="599" y="575"/>
                  </a:lnTo>
                  <a:lnTo>
                    <a:pt x="599" y="573"/>
                  </a:lnTo>
                  <a:lnTo>
                    <a:pt x="599" y="573"/>
                  </a:lnTo>
                  <a:lnTo>
                    <a:pt x="599" y="570"/>
                  </a:lnTo>
                  <a:lnTo>
                    <a:pt x="601" y="570"/>
                  </a:lnTo>
                  <a:lnTo>
                    <a:pt x="601" y="568"/>
                  </a:lnTo>
                  <a:lnTo>
                    <a:pt x="601" y="566"/>
                  </a:lnTo>
                  <a:lnTo>
                    <a:pt x="601" y="566"/>
                  </a:lnTo>
                  <a:lnTo>
                    <a:pt x="592" y="549"/>
                  </a:lnTo>
                  <a:lnTo>
                    <a:pt x="589" y="547"/>
                  </a:lnTo>
                  <a:lnTo>
                    <a:pt x="589" y="544"/>
                  </a:lnTo>
                  <a:lnTo>
                    <a:pt x="585" y="544"/>
                  </a:lnTo>
                  <a:lnTo>
                    <a:pt x="580" y="547"/>
                  </a:lnTo>
                  <a:lnTo>
                    <a:pt x="580" y="547"/>
                  </a:lnTo>
                  <a:lnTo>
                    <a:pt x="580" y="547"/>
                  </a:lnTo>
                  <a:lnTo>
                    <a:pt x="580" y="549"/>
                  </a:lnTo>
                  <a:lnTo>
                    <a:pt x="582" y="554"/>
                  </a:lnTo>
                  <a:close/>
                  <a:moveTo>
                    <a:pt x="575" y="902"/>
                  </a:moveTo>
                  <a:lnTo>
                    <a:pt x="575" y="902"/>
                  </a:lnTo>
                  <a:lnTo>
                    <a:pt x="573" y="899"/>
                  </a:lnTo>
                  <a:lnTo>
                    <a:pt x="570" y="895"/>
                  </a:lnTo>
                  <a:lnTo>
                    <a:pt x="568" y="895"/>
                  </a:lnTo>
                  <a:lnTo>
                    <a:pt x="568" y="895"/>
                  </a:lnTo>
                  <a:lnTo>
                    <a:pt x="568" y="892"/>
                  </a:lnTo>
                  <a:lnTo>
                    <a:pt x="561" y="892"/>
                  </a:lnTo>
                  <a:lnTo>
                    <a:pt x="556" y="892"/>
                  </a:lnTo>
                  <a:lnTo>
                    <a:pt x="554" y="895"/>
                  </a:lnTo>
                  <a:lnTo>
                    <a:pt x="530" y="895"/>
                  </a:lnTo>
                  <a:lnTo>
                    <a:pt x="528" y="895"/>
                  </a:lnTo>
                  <a:lnTo>
                    <a:pt x="525" y="899"/>
                  </a:lnTo>
                  <a:lnTo>
                    <a:pt x="523" y="904"/>
                  </a:lnTo>
                  <a:lnTo>
                    <a:pt x="521" y="907"/>
                  </a:lnTo>
                  <a:lnTo>
                    <a:pt x="521" y="907"/>
                  </a:lnTo>
                  <a:lnTo>
                    <a:pt x="518" y="907"/>
                  </a:lnTo>
                  <a:lnTo>
                    <a:pt x="518" y="907"/>
                  </a:lnTo>
                  <a:lnTo>
                    <a:pt x="518" y="909"/>
                  </a:lnTo>
                  <a:lnTo>
                    <a:pt x="516" y="911"/>
                  </a:lnTo>
                  <a:lnTo>
                    <a:pt x="516" y="914"/>
                  </a:lnTo>
                  <a:lnTo>
                    <a:pt x="516" y="914"/>
                  </a:lnTo>
                  <a:lnTo>
                    <a:pt x="523" y="914"/>
                  </a:lnTo>
                  <a:lnTo>
                    <a:pt x="523" y="916"/>
                  </a:lnTo>
                  <a:lnTo>
                    <a:pt x="525" y="918"/>
                  </a:lnTo>
                  <a:lnTo>
                    <a:pt x="525" y="918"/>
                  </a:lnTo>
                  <a:lnTo>
                    <a:pt x="530" y="921"/>
                  </a:lnTo>
                  <a:lnTo>
                    <a:pt x="530" y="921"/>
                  </a:lnTo>
                  <a:lnTo>
                    <a:pt x="530" y="923"/>
                  </a:lnTo>
                  <a:lnTo>
                    <a:pt x="530" y="923"/>
                  </a:lnTo>
                  <a:lnTo>
                    <a:pt x="530" y="923"/>
                  </a:lnTo>
                  <a:lnTo>
                    <a:pt x="533" y="923"/>
                  </a:lnTo>
                  <a:lnTo>
                    <a:pt x="533" y="926"/>
                  </a:lnTo>
                  <a:lnTo>
                    <a:pt x="533" y="926"/>
                  </a:lnTo>
                  <a:lnTo>
                    <a:pt x="533" y="926"/>
                  </a:lnTo>
                  <a:lnTo>
                    <a:pt x="537" y="933"/>
                  </a:lnTo>
                  <a:lnTo>
                    <a:pt x="537" y="933"/>
                  </a:lnTo>
                  <a:lnTo>
                    <a:pt x="537" y="933"/>
                  </a:lnTo>
                  <a:lnTo>
                    <a:pt x="537" y="933"/>
                  </a:lnTo>
                  <a:lnTo>
                    <a:pt x="537" y="933"/>
                  </a:lnTo>
                  <a:lnTo>
                    <a:pt x="537" y="935"/>
                  </a:lnTo>
                  <a:lnTo>
                    <a:pt x="540" y="935"/>
                  </a:lnTo>
                  <a:lnTo>
                    <a:pt x="540" y="937"/>
                  </a:lnTo>
                  <a:lnTo>
                    <a:pt x="540" y="937"/>
                  </a:lnTo>
                  <a:lnTo>
                    <a:pt x="540" y="940"/>
                  </a:lnTo>
                  <a:lnTo>
                    <a:pt x="540" y="940"/>
                  </a:lnTo>
                  <a:lnTo>
                    <a:pt x="537" y="940"/>
                  </a:lnTo>
                  <a:lnTo>
                    <a:pt x="537" y="940"/>
                  </a:lnTo>
                  <a:lnTo>
                    <a:pt x="542" y="944"/>
                  </a:lnTo>
                  <a:lnTo>
                    <a:pt x="542" y="944"/>
                  </a:lnTo>
                  <a:lnTo>
                    <a:pt x="542" y="944"/>
                  </a:lnTo>
                  <a:lnTo>
                    <a:pt x="542" y="942"/>
                  </a:lnTo>
                  <a:lnTo>
                    <a:pt x="542" y="944"/>
                  </a:lnTo>
                  <a:lnTo>
                    <a:pt x="542" y="944"/>
                  </a:lnTo>
                  <a:lnTo>
                    <a:pt x="542" y="944"/>
                  </a:lnTo>
                  <a:lnTo>
                    <a:pt x="542" y="944"/>
                  </a:lnTo>
                  <a:lnTo>
                    <a:pt x="542" y="947"/>
                  </a:lnTo>
                  <a:lnTo>
                    <a:pt x="544" y="947"/>
                  </a:lnTo>
                  <a:lnTo>
                    <a:pt x="544" y="949"/>
                  </a:lnTo>
                  <a:lnTo>
                    <a:pt x="544" y="949"/>
                  </a:lnTo>
                  <a:lnTo>
                    <a:pt x="544" y="952"/>
                  </a:lnTo>
                  <a:lnTo>
                    <a:pt x="547" y="954"/>
                  </a:lnTo>
                  <a:lnTo>
                    <a:pt x="551" y="963"/>
                  </a:lnTo>
                  <a:lnTo>
                    <a:pt x="554" y="963"/>
                  </a:lnTo>
                  <a:lnTo>
                    <a:pt x="554" y="963"/>
                  </a:lnTo>
                  <a:lnTo>
                    <a:pt x="554" y="966"/>
                  </a:lnTo>
                  <a:lnTo>
                    <a:pt x="554" y="968"/>
                  </a:lnTo>
                  <a:lnTo>
                    <a:pt x="554" y="968"/>
                  </a:lnTo>
                  <a:lnTo>
                    <a:pt x="554" y="968"/>
                  </a:lnTo>
                  <a:lnTo>
                    <a:pt x="554" y="968"/>
                  </a:lnTo>
                  <a:lnTo>
                    <a:pt x="554" y="970"/>
                  </a:lnTo>
                  <a:lnTo>
                    <a:pt x="554" y="970"/>
                  </a:lnTo>
                  <a:lnTo>
                    <a:pt x="556" y="970"/>
                  </a:lnTo>
                  <a:lnTo>
                    <a:pt x="556" y="970"/>
                  </a:lnTo>
                  <a:lnTo>
                    <a:pt x="556" y="970"/>
                  </a:lnTo>
                  <a:lnTo>
                    <a:pt x="556" y="970"/>
                  </a:lnTo>
                  <a:lnTo>
                    <a:pt x="556" y="973"/>
                  </a:lnTo>
                  <a:lnTo>
                    <a:pt x="556" y="973"/>
                  </a:lnTo>
                  <a:lnTo>
                    <a:pt x="556" y="973"/>
                  </a:lnTo>
                  <a:lnTo>
                    <a:pt x="559" y="970"/>
                  </a:lnTo>
                  <a:lnTo>
                    <a:pt x="559" y="970"/>
                  </a:lnTo>
                  <a:lnTo>
                    <a:pt x="559" y="970"/>
                  </a:lnTo>
                  <a:lnTo>
                    <a:pt x="559" y="970"/>
                  </a:lnTo>
                  <a:lnTo>
                    <a:pt x="559" y="968"/>
                  </a:lnTo>
                  <a:lnTo>
                    <a:pt x="556" y="966"/>
                  </a:lnTo>
                  <a:lnTo>
                    <a:pt x="556" y="966"/>
                  </a:lnTo>
                  <a:lnTo>
                    <a:pt x="556" y="966"/>
                  </a:lnTo>
                  <a:lnTo>
                    <a:pt x="556" y="963"/>
                  </a:lnTo>
                  <a:lnTo>
                    <a:pt x="556" y="963"/>
                  </a:lnTo>
                  <a:lnTo>
                    <a:pt x="556" y="963"/>
                  </a:lnTo>
                  <a:lnTo>
                    <a:pt x="559" y="963"/>
                  </a:lnTo>
                  <a:lnTo>
                    <a:pt x="559" y="963"/>
                  </a:lnTo>
                  <a:lnTo>
                    <a:pt x="559" y="966"/>
                  </a:lnTo>
                  <a:lnTo>
                    <a:pt x="561" y="963"/>
                  </a:lnTo>
                  <a:lnTo>
                    <a:pt x="563" y="961"/>
                  </a:lnTo>
                  <a:lnTo>
                    <a:pt x="566" y="959"/>
                  </a:lnTo>
                  <a:lnTo>
                    <a:pt x="566" y="956"/>
                  </a:lnTo>
                  <a:lnTo>
                    <a:pt x="566" y="952"/>
                  </a:lnTo>
                  <a:lnTo>
                    <a:pt x="568" y="952"/>
                  </a:lnTo>
                  <a:lnTo>
                    <a:pt x="570" y="947"/>
                  </a:lnTo>
                  <a:lnTo>
                    <a:pt x="570" y="947"/>
                  </a:lnTo>
                  <a:lnTo>
                    <a:pt x="573" y="944"/>
                  </a:lnTo>
                  <a:lnTo>
                    <a:pt x="575" y="944"/>
                  </a:lnTo>
                  <a:lnTo>
                    <a:pt x="573" y="942"/>
                  </a:lnTo>
                  <a:lnTo>
                    <a:pt x="575" y="942"/>
                  </a:lnTo>
                  <a:lnTo>
                    <a:pt x="577" y="937"/>
                  </a:lnTo>
                  <a:lnTo>
                    <a:pt x="580" y="933"/>
                  </a:lnTo>
                  <a:lnTo>
                    <a:pt x="580" y="930"/>
                  </a:lnTo>
                  <a:lnTo>
                    <a:pt x="580" y="930"/>
                  </a:lnTo>
                  <a:lnTo>
                    <a:pt x="580" y="928"/>
                  </a:lnTo>
                  <a:lnTo>
                    <a:pt x="580" y="926"/>
                  </a:lnTo>
                  <a:lnTo>
                    <a:pt x="580" y="926"/>
                  </a:lnTo>
                  <a:lnTo>
                    <a:pt x="580" y="923"/>
                  </a:lnTo>
                  <a:lnTo>
                    <a:pt x="580" y="923"/>
                  </a:lnTo>
                  <a:lnTo>
                    <a:pt x="580" y="923"/>
                  </a:lnTo>
                  <a:lnTo>
                    <a:pt x="580" y="921"/>
                  </a:lnTo>
                  <a:lnTo>
                    <a:pt x="580" y="921"/>
                  </a:lnTo>
                  <a:lnTo>
                    <a:pt x="582" y="918"/>
                  </a:lnTo>
                  <a:lnTo>
                    <a:pt x="582" y="918"/>
                  </a:lnTo>
                  <a:lnTo>
                    <a:pt x="582" y="916"/>
                  </a:lnTo>
                  <a:lnTo>
                    <a:pt x="582" y="914"/>
                  </a:lnTo>
                  <a:lnTo>
                    <a:pt x="582" y="914"/>
                  </a:lnTo>
                  <a:lnTo>
                    <a:pt x="582" y="914"/>
                  </a:lnTo>
                  <a:lnTo>
                    <a:pt x="582" y="911"/>
                  </a:lnTo>
                  <a:lnTo>
                    <a:pt x="582" y="909"/>
                  </a:lnTo>
                  <a:lnTo>
                    <a:pt x="580" y="904"/>
                  </a:lnTo>
                  <a:lnTo>
                    <a:pt x="575" y="904"/>
                  </a:lnTo>
                  <a:lnTo>
                    <a:pt x="575" y="902"/>
                  </a:lnTo>
                  <a:close/>
                  <a:moveTo>
                    <a:pt x="731" y="488"/>
                  </a:moveTo>
                  <a:lnTo>
                    <a:pt x="734" y="488"/>
                  </a:lnTo>
                  <a:lnTo>
                    <a:pt x="734" y="488"/>
                  </a:lnTo>
                  <a:lnTo>
                    <a:pt x="736" y="492"/>
                  </a:lnTo>
                  <a:lnTo>
                    <a:pt x="738" y="492"/>
                  </a:lnTo>
                  <a:lnTo>
                    <a:pt x="738" y="492"/>
                  </a:lnTo>
                  <a:lnTo>
                    <a:pt x="738" y="495"/>
                  </a:lnTo>
                  <a:lnTo>
                    <a:pt x="738" y="495"/>
                  </a:lnTo>
                  <a:lnTo>
                    <a:pt x="738" y="495"/>
                  </a:lnTo>
                  <a:lnTo>
                    <a:pt x="738" y="495"/>
                  </a:lnTo>
                  <a:lnTo>
                    <a:pt x="738" y="497"/>
                  </a:lnTo>
                  <a:lnTo>
                    <a:pt x="738" y="497"/>
                  </a:lnTo>
                  <a:lnTo>
                    <a:pt x="741" y="499"/>
                  </a:lnTo>
                  <a:lnTo>
                    <a:pt x="738" y="499"/>
                  </a:lnTo>
                  <a:lnTo>
                    <a:pt x="738" y="499"/>
                  </a:lnTo>
                  <a:lnTo>
                    <a:pt x="738" y="499"/>
                  </a:lnTo>
                  <a:lnTo>
                    <a:pt x="738" y="502"/>
                  </a:lnTo>
                  <a:lnTo>
                    <a:pt x="741" y="502"/>
                  </a:lnTo>
                  <a:lnTo>
                    <a:pt x="743" y="504"/>
                  </a:lnTo>
                  <a:lnTo>
                    <a:pt x="745" y="507"/>
                  </a:lnTo>
                  <a:lnTo>
                    <a:pt x="745" y="507"/>
                  </a:lnTo>
                  <a:lnTo>
                    <a:pt x="743" y="507"/>
                  </a:lnTo>
                  <a:lnTo>
                    <a:pt x="743" y="507"/>
                  </a:lnTo>
                  <a:lnTo>
                    <a:pt x="743" y="507"/>
                  </a:lnTo>
                  <a:lnTo>
                    <a:pt x="743" y="507"/>
                  </a:lnTo>
                  <a:lnTo>
                    <a:pt x="743" y="507"/>
                  </a:lnTo>
                  <a:lnTo>
                    <a:pt x="741" y="507"/>
                  </a:lnTo>
                  <a:lnTo>
                    <a:pt x="741" y="507"/>
                  </a:lnTo>
                  <a:lnTo>
                    <a:pt x="743" y="509"/>
                  </a:lnTo>
                  <a:lnTo>
                    <a:pt x="743" y="509"/>
                  </a:lnTo>
                  <a:lnTo>
                    <a:pt x="743" y="509"/>
                  </a:lnTo>
                  <a:lnTo>
                    <a:pt x="750" y="509"/>
                  </a:lnTo>
                  <a:lnTo>
                    <a:pt x="753" y="509"/>
                  </a:lnTo>
                  <a:lnTo>
                    <a:pt x="755" y="511"/>
                  </a:lnTo>
                  <a:lnTo>
                    <a:pt x="757" y="511"/>
                  </a:lnTo>
                  <a:lnTo>
                    <a:pt x="760" y="514"/>
                  </a:lnTo>
                  <a:lnTo>
                    <a:pt x="760" y="514"/>
                  </a:lnTo>
                  <a:lnTo>
                    <a:pt x="762" y="514"/>
                  </a:lnTo>
                  <a:lnTo>
                    <a:pt x="762" y="516"/>
                  </a:lnTo>
                  <a:lnTo>
                    <a:pt x="762" y="516"/>
                  </a:lnTo>
                  <a:lnTo>
                    <a:pt x="762" y="516"/>
                  </a:lnTo>
                  <a:lnTo>
                    <a:pt x="762" y="516"/>
                  </a:lnTo>
                  <a:lnTo>
                    <a:pt x="762" y="516"/>
                  </a:lnTo>
                  <a:lnTo>
                    <a:pt x="762" y="516"/>
                  </a:lnTo>
                  <a:lnTo>
                    <a:pt x="762" y="518"/>
                  </a:lnTo>
                  <a:lnTo>
                    <a:pt x="762" y="518"/>
                  </a:lnTo>
                  <a:lnTo>
                    <a:pt x="762" y="518"/>
                  </a:lnTo>
                  <a:lnTo>
                    <a:pt x="762" y="518"/>
                  </a:lnTo>
                  <a:lnTo>
                    <a:pt x="762" y="521"/>
                  </a:lnTo>
                  <a:lnTo>
                    <a:pt x="748" y="518"/>
                  </a:lnTo>
                  <a:lnTo>
                    <a:pt x="748" y="521"/>
                  </a:lnTo>
                  <a:lnTo>
                    <a:pt x="748" y="521"/>
                  </a:lnTo>
                  <a:lnTo>
                    <a:pt x="748" y="523"/>
                  </a:lnTo>
                  <a:lnTo>
                    <a:pt x="748" y="523"/>
                  </a:lnTo>
                  <a:lnTo>
                    <a:pt x="748" y="523"/>
                  </a:lnTo>
                  <a:lnTo>
                    <a:pt x="745" y="523"/>
                  </a:lnTo>
                  <a:lnTo>
                    <a:pt x="745" y="523"/>
                  </a:lnTo>
                  <a:lnTo>
                    <a:pt x="745" y="525"/>
                  </a:lnTo>
                  <a:lnTo>
                    <a:pt x="745" y="525"/>
                  </a:lnTo>
                  <a:lnTo>
                    <a:pt x="748" y="525"/>
                  </a:lnTo>
                  <a:lnTo>
                    <a:pt x="753" y="528"/>
                  </a:lnTo>
                  <a:lnTo>
                    <a:pt x="755" y="530"/>
                  </a:lnTo>
                  <a:lnTo>
                    <a:pt x="762" y="533"/>
                  </a:lnTo>
                  <a:lnTo>
                    <a:pt x="760" y="535"/>
                  </a:lnTo>
                  <a:lnTo>
                    <a:pt x="760" y="537"/>
                  </a:lnTo>
                  <a:lnTo>
                    <a:pt x="760" y="537"/>
                  </a:lnTo>
                  <a:lnTo>
                    <a:pt x="760" y="537"/>
                  </a:lnTo>
                  <a:lnTo>
                    <a:pt x="760" y="540"/>
                  </a:lnTo>
                  <a:lnTo>
                    <a:pt x="760" y="540"/>
                  </a:lnTo>
                  <a:lnTo>
                    <a:pt x="760" y="540"/>
                  </a:lnTo>
                  <a:lnTo>
                    <a:pt x="760" y="540"/>
                  </a:lnTo>
                  <a:lnTo>
                    <a:pt x="760" y="540"/>
                  </a:lnTo>
                  <a:lnTo>
                    <a:pt x="760" y="542"/>
                  </a:lnTo>
                  <a:lnTo>
                    <a:pt x="760" y="542"/>
                  </a:lnTo>
                  <a:lnTo>
                    <a:pt x="760" y="542"/>
                  </a:lnTo>
                  <a:lnTo>
                    <a:pt x="760" y="542"/>
                  </a:lnTo>
                  <a:lnTo>
                    <a:pt x="760" y="542"/>
                  </a:lnTo>
                  <a:lnTo>
                    <a:pt x="760" y="542"/>
                  </a:lnTo>
                  <a:lnTo>
                    <a:pt x="760" y="544"/>
                  </a:lnTo>
                  <a:lnTo>
                    <a:pt x="760" y="544"/>
                  </a:lnTo>
                  <a:lnTo>
                    <a:pt x="760" y="544"/>
                  </a:lnTo>
                  <a:lnTo>
                    <a:pt x="764" y="544"/>
                  </a:lnTo>
                  <a:lnTo>
                    <a:pt x="764" y="544"/>
                  </a:lnTo>
                  <a:lnTo>
                    <a:pt x="764" y="544"/>
                  </a:lnTo>
                  <a:lnTo>
                    <a:pt x="764" y="544"/>
                  </a:lnTo>
                  <a:lnTo>
                    <a:pt x="764" y="544"/>
                  </a:lnTo>
                  <a:lnTo>
                    <a:pt x="764" y="544"/>
                  </a:lnTo>
                  <a:lnTo>
                    <a:pt x="764" y="544"/>
                  </a:lnTo>
                  <a:lnTo>
                    <a:pt x="764" y="544"/>
                  </a:lnTo>
                  <a:lnTo>
                    <a:pt x="764" y="542"/>
                  </a:lnTo>
                  <a:lnTo>
                    <a:pt x="767" y="542"/>
                  </a:lnTo>
                  <a:lnTo>
                    <a:pt x="769" y="540"/>
                  </a:lnTo>
                  <a:lnTo>
                    <a:pt x="769" y="540"/>
                  </a:lnTo>
                  <a:lnTo>
                    <a:pt x="771" y="540"/>
                  </a:lnTo>
                  <a:lnTo>
                    <a:pt x="771" y="540"/>
                  </a:lnTo>
                  <a:lnTo>
                    <a:pt x="771" y="540"/>
                  </a:lnTo>
                  <a:lnTo>
                    <a:pt x="769" y="540"/>
                  </a:lnTo>
                  <a:lnTo>
                    <a:pt x="771" y="537"/>
                  </a:lnTo>
                  <a:lnTo>
                    <a:pt x="771" y="537"/>
                  </a:lnTo>
                  <a:lnTo>
                    <a:pt x="769" y="540"/>
                  </a:lnTo>
                  <a:lnTo>
                    <a:pt x="769" y="540"/>
                  </a:lnTo>
                  <a:lnTo>
                    <a:pt x="767" y="540"/>
                  </a:lnTo>
                  <a:lnTo>
                    <a:pt x="767" y="537"/>
                  </a:lnTo>
                  <a:lnTo>
                    <a:pt x="767" y="537"/>
                  </a:lnTo>
                  <a:lnTo>
                    <a:pt x="769" y="537"/>
                  </a:lnTo>
                  <a:lnTo>
                    <a:pt x="769" y="537"/>
                  </a:lnTo>
                  <a:lnTo>
                    <a:pt x="771" y="535"/>
                  </a:lnTo>
                  <a:lnTo>
                    <a:pt x="771" y="535"/>
                  </a:lnTo>
                  <a:lnTo>
                    <a:pt x="771" y="535"/>
                  </a:lnTo>
                  <a:lnTo>
                    <a:pt x="774" y="535"/>
                  </a:lnTo>
                  <a:lnTo>
                    <a:pt x="774" y="535"/>
                  </a:lnTo>
                  <a:lnTo>
                    <a:pt x="774" y="537"/>
                  </a:lnTo>
                  <a:lnTo>
                    <a:pt x="774" y="537"/>
                  </a:lnTo>
                  <a:lnTo>
                    <a:pt x="774" y="537"/>
                  </a:lnTo>
                  <a:lnTo>
                    <a:pt x="774" y="537"/>
                  </a:lnTo>
                  <a:lnTo>
                    <a:pt x="774" y="537"/>
                  </a:lnTo>
                  <a:lnTo>
                    <a:pt x="786" y="535"/>
                  </a:lnTo>
                  <a:lnTo>
                    <a:pt x="786" y="533"/>
                  </a:lnTo>
                  <a:lnTo>
                    <a:pt x="788" y="530"/>
                  </a:lnTo>
                  <a:lnTo>
                    <a:pt x="790" y="530"/>
                  </a:lnTo>
                  <a:lnTo>
                    <a:pt x="790" y="530"/>
                  </a:lnTo>
                  <a:lnTo>
                    <a:pt x="790" y="530"/>
                  </a:lnTo>
                  <a:lnTo>
                    <a:pt x="793" y="528"/>
                  </a:lnTo>
                  <a:lnTo>
                    <a:pt x="793" y="528"/>
                  </a:lnTo>
                  <a:lnTo>
                    <a:pt x="795" y="528"/>
                  </a:lnTo>
                  <a:lnTo>
                    <a:pt x="798" y="528"/>
                  </a:lnTo>
                  <a:lnTo>
                    <a:pt x="798" y="528"/>
                  </a:lnTo>
                  <a:lnTo>
                    <a:pt x="800" y="528"/>
                  </a:lnTo>
                  <a:lnTo>
                    <a:pt x="800" y="525"/>
                  </a:lnTo>
                  <a:lnTo>
                    <a:pt x="800" y="525"/>
                  </a:lnTo>
                  <a:lnTo>
                    <a:pt x="800" y="523"/>
                  </a:lnTo>
                  <a:lnTo>
                    <a:pt x="800" y="521"/>
                  </a:lnTo>
                  <a:lnTo>
                    <a:pt x="800" y="521"/>
                  </a:lnTo>
                  <a:lnTo>
                    <a:pt x="800" y="521"/>
                  </a:lnTo>
                  <a:lnTo>
                    <a:pt x="800" y="521"/>
                  </a:lnTo>
                  <a:lnTo>
                    <a:pt x="802" y="518"/>
                  </a:lnTo>
                  <a:lnTo>
                    <a:pt x="802" y="518"/>
                  </a:lnTo>
                  <a:lnTo>
                    <a:pt x="802" y="518"/>
                  </a:lnTo>
                  <a:lnTo>
                    <a:pt x="800" y="518"/>
                  </a:lnTo>
                  <a:lnTo>
                    <a:pt x="800" y="516"/>
                  </a:lnTo>
                  <a:lnTo>
                    <a:pt x="802" y="516"/>
                  </a:lnTo>
                  <a:lnTo>
                    <a:pt x="798" y="511"/>
                  </a:lnTo>
                  <a:lnTo>
                    <a:pt x="795" y="509"/>
                  </a:lnTo>
                  <a:lnTo>
                    <a:pt x="795" y="507"/>
                  </a:lnTo>
                  <a:lnTo>
                    <a:pt x="793" y="507"/>
                  </a:lnTo>
                  <a:lnTo>
                    <a:pt x="790" y="504"/>
                  </a:lnTo>
                  <a:lnTo>
                    <a:pt x="790" y="504"/>
                  </a:lnTo>
                  <a:lnTo>
                    <a:pt x="800" y="495"/>
                  </a:lnTo>
                  <a:lnTo>
                    <a:pt x="800" y="495"/>
                  </a:lnTo>
                  <a:lnTo>
                    <a:pt x="800" y="492"/>
                  </a:lnTo>
                  <a:lnTo>
                    <a:pt x="800" y="492"/>
                  </a:lnTo>
                  <a:lnTo>
                    <a:pt x="800" y="490"/>
                  </a:lnTo>
                  <a:lnTo>
                    <a:pt x="798" y="490"/>
                  </a:lnTo>
                  <a:lnTo>
                    <a:pt x="795" y="485"/>
                  </a:lnTo>
                  <a:lnTo>
                    <a:pt x="790" y="485"/>
                  </a:lnTo>
                  <a:lnTo>
                    <a:pt x="788" y="481"/>
                  </a:lnTo>
                  <a:lnTo>
                    <a:pt x="783" y="481"/>
                  </a:lnTo>
                  <a:lnTo>
                    <a:pt x="781" y="481"/>
                  </a:lnTo>
                  <a:lnTo>
                    <a:pt x="779" y="483"/>
                  </a:lnTo>
                  <a:lnTo>
                    <a:pt x="779" y="483"/>
                  </a:lnTo>
                  <a:lnTo>
                    <a:pt x="771" y="481"/>
                  </a:lnTo>
                  <a:lnTo>
                    <a:pt x="771" y="478"/>
                  </a:lnTo>
                  <a:lnTo>
                    <a:pt x="771" y="478"/>
                  </a:lnTo>
                  <a:lnTo>
                    <a:pt x="771" y="478"/>
                  </a:lnTo>
                  <a:lnTo>
                    <a:pt x="771" y="478"/>
                  </a:lnTo>
                  <a:lnTo>
                    <a:pt x="774" y="476"/>
                  </a:lnTo>
                  <a:lnTo>
                    <a:pt x="771" y="476"/>
                  </a:lnTo>
                  <a:lnTo>
                    <a:pt x="771" y="476"/>
                  </a:lnTo>
                  <a:lnTo>
                    <a:pt x="774" y="473"/>
                  </a:lnTo>
                  <a:lnTo>
                    <a:pt x="774" y="473"/>
                  </a:lnTo>
                  <a:lnTo>
                    <a:pt x="774" y="473"/>
                  </a:lnTo>
                  <a:lnTo>
                    <a:pt x="774" y="473"/>
                  </a:lnTo>
                  <a:lnTo>
                    <a:pt x="771" y="471"/>
                  </a:lnTo>
                  <a:lnTo>
                    <a:pt x="771" y="471"/>
                  </a:lnTo>
                  <a:lnTo>
                    <a:pt x="771" y="473"/>
                  </a:lnTo>
                  <a:lnTo>
                    <a:pt x="771" y="473"/>
                  </a:lnTo>
                  <a:lnTo>
                    <a:pt x="769" y="473"/>
                  </a:lnTo>
                  <a:lnTo>
                    <a:pt x="767" y="466"/>
                  </a:lnTo>
                  <a:lnTo>
                    <a:pt x="764" y="466"/>
                  </a:lnTo>
                  <a:lnTo>
                    <a:pt x="762" y="466"/>
                  </a:lnTo>
                  <a:lnTo>
                    <a:pt x="760" y="466"/>
                  </a:lnTo>
                  <a:lnTo>
                    <a:pt x="757" y="464"/>
                  </a:lnTo>
                  <a:lnTo>
                    <a:pt x="750" y="459"/>
                  </a:lnTo>
                  <a:lnTo>
                    <a:pt x="748" y="459"/>
                  </a:lnTo>
                  <a:lnTo>
                    <a:pt x="736" y="457"/>
                  </a:lnTo>
                  <a:lnTo>
                    <a:pt x="731" y="462"/>
                  </a:lnTo>
                  <a:lnTo>
                    <a:pt x="731" y="462"/>
                  </a:lnTo>
                  <a:lnTo>
                    <a:pt x="731" y="462"/>
                  </a:lnTo>
                  <a:lnTo>
                    <a:pt x="734" y="464"/>
                  </a:lnTo>
                  <a:lnTo>
                    <a:pt x="734" y="464"/>
                  </a:lnTo>
                  <a:lnTo>
                    <a:pt x="731" y="464"/>
                  </a:lnTo>
                  <a:lnTo>
                    <a:pt x="731" y="464"/>
                  </a:lnTo>
                  <a:lnTo>
                    <a:pt x="731" y="466"/>
                  </a:lnTo>
                  <a:lnTo>
                    <a:pt x="734" y="466"/>
                  </a:lnTo>
                  <a:lnTo>
                    <a:pt x="734" y="469"/>
                  </a:lnTo>
                  <a:lnTo>
                    <a:pt x="734" y="469"/>
                  </a:lnTo>
                  <a:lnTo>
                    <a:pt x="734" y="471"/>
                  </a:lnTo>
                  <a:lnTo>
                    <a:pt x="734" y="471"/>
                  </a:lnTo>
                  <a:lnTo>
                    <a:pt x="734" y="473"/>
                  </a:lnTo>
                  <a:lnTo>
                    <a:pt x="734" y="473"/>
                  </a:lnTo>
                  <a:lnTo>
                    <a:pt x="734" y="476"/>
                  </a:lnTo>
                  <a:lnTo>
                    <a:pt x="736" y="476"/>
                  </a:lnTo>
                  <a:lnTo>
                    <a:pt x="736" y="476"/>
                  </a:lnTo>
                  <a:lnTo>
                    <a:pt x="736" y="476"/>
                  </a:lnTo>
                  <a:lnTo>
                    <a:pt x="738" y="478"/>
                  </a:lnTo>
                  <a:lnTo>
                    <a:pt x="738" y="478"/>
                  </a:lnTo>
                  <a:lnTo>
                    <a:pt x="738" y="478"/>
                  </a:lnTo>
                  <a:lnTo>
                    <a:pt x="738" y="478"/>
                  </a:lnTo>
                  <a:lnTo>
                    <a:pt x="738" y="481"/>
                  </a:lnTo>
                  <a:lnTo>
                    <a:pt x="738" y="481"/>
                  </a:lnTo>
                  <a:lnTo>
                    <a:pt x="738" y="481"/>
                  </a:lnTo>
                  <a:lnTo>
                    <a:pt x="738" y="481"/>
                  </a:lnTo>
                  <a:lnTo>
                    <a:pt x="738" y="481"/>
                  </a:lnTo>
                  <a:lnTo>
                    <a:pt x="734" y="481"/>
                  </a:lnTo>
                  <a:lnTo>
                    <a:pt x="734" y="481"/>
                  </a:lnTo>
                  <a:lnTo>
                    <a:pt x="734" y="481"/>
                  </a:lnTo>
                  <a:lnTo>
                    <a:pt x="734" y="481"/>
                  </a:lnTo>
                  <a:lnTo>
                    <a:pt x="734" y="483"/>
                  </a:lnTo>
                  <a:lnTo>
                    <a:pt x="731" y="483"/>
                  </a:lnTo>
                  <a:lnTo>
                    <a:pt x="731" y="483"/>
                  </a:lnTo>
                  <a:lnTo>
                    <a:pt x="731" y="485"/>
                  </a:lnTo>
                  <a:lnTo>
                    <a:pt x="731" y="485"/>
                  </a:lnTo>
                  <a:lnTo>
                    <a:pt x="731" y="488"/>
                  </a:lnTo>
                  <a:close/>
                  <a:moveTo>
                    <a:pt x="755" y="350"/>
                  </a:moveTo>
                  <a:lnTo>
                    <a:pt x="757" y="350"/>
                  </a:lnTo>
                  <a:lnTo>
                    <a:pt x="757" y="350"/>
                  </a:lnTo>
                  <a:lnTo>
                    <a:pt x="757" y="350"/>
                  </a:lnTo>
                  <a:lnTo>
                    <a:pt x="762" y="350"/>
                  </a:lnTo>
                  <a:lnTo>
                    <a:pt x="757" y="353"/>
                  </a:lnTo>
                  <a:lnTo>
                    <a:pt x="757" y="353"/>
                  </a:lnTo>
                  <a:lnTo>
                    <a:pt x="757" y="353"/>
                  </a:lnTo>
                  <a:lnTo>
                    <a:pt x="757" y="357"/>
                  </a:lnTo>
                  <a:lnTo>
                    <a:pt x="757" y="357"/>
                  </a:lnTo>
                  <a:lnTo>
                    <a:pt x="760" y="357"/>
                  </a:lnTo>
                  <a:lnTo>
                    <a:pt x="764" y="360"/>
                  </a:lnTo>
                  <a:lnTo>
                    <a:pt x="767" y="362"/>
                  </a:lnTo>
                  <a:lnTo>
                    <a:pt x="764" y="362"/>
                  </a:lnTo>
                  <a:lnTo>
                    <a:pt x="764" y="362"/>
                  </a:lnTo>
                  <a:lnTo>
                    <a:pt x="762" y="362"/>
                  </a:lnTo>
                  <a:lnTo>
                    <a:pt x="762" y="365"/>
                  </a:lnTo>
                  <a:lnTo>
                    <a:pt x="762" y="365"/>
                  </a:lnTo>
                  <a:lnTo>
                    <a:pt x="762" y="362"/>
                  </a:lnTo>
                  <a:lnTo>
                    <a:pt x="762" y="362"/>
                  </a:lnTo>
                  <a:lnTo>
                    <a:pt x="760" y="362"/>
                  </a:lnTo>
                  <a:lnTo>
                    <a:pt x="760" y="362"/>
                  </a:lnTo>
                  <a:lnTo>
                    <a:pt x="760" y="362"/>
                  </a:lnTo>
                  <a:lnTo>
                    <a:pt x="760" y="362"/>
                  </a:lnTo>
                  <a:lnTo>
                    <a:pt x="757" y="362"/>
                  </a:lnTo>
                  <a:lnTo>
                    <a:pt x="757" y="365"/>
                  </a:lnTo>
                  <a:lnTo>
                    <a:pt x="757" y="365"/>
                  </a:lnTo>
                  <a:lnTo>
                    <a:pt x="760" y="365"/>
                  </a:lnTo>
                  <a:lnTo>
                    <a:pt x="760" y="365"/>
                  </a:lnTo>
                  <a:lnTo>
                    <a:pt x="760" y="365"/>
                  </a:lnTo>
                  <a:lnTo>
                    <a:pt x="760" y="367"/>
                  </a:lnTo>
                  <a:lnTo>
                    <a:pt x="760" y="367"/>
                  </a:lnTo>
                  <a:lnTo>
                    <a:pt x="762" y="365"/>
                  </a:lnTo>
                  <a:lnTo>
                    <a:pt x="762" y="365"/>
                  </a:lnTo>
                  <a:lnTo>
                    <a:pt x="762" y="367"/>
                  </a:lnTo>
                  <a:lnTo>
                    <a:pt x="760" y="367"/>
                  </a:lnTo>
                  <a:lnTo>
                    <a:pt x="760" y="367"/>
                  </a:lnTo>
                  <a:lnTo>
                    <a:pt x="762" y="369"/>
                  </a:lnTo>
                  <a:lnTo>
                    <a:pt x="764" y="369"/>
                  </a:lnTo>
                  <a:lnTo>
                    <a:pt x="764" y="372"/>
                  </a:lnTo>
                  <a:lnTo>
                    <a:pt x="764" y="372"/>
                  </a:lnTo>
                  <a:lnTo>
                    <a:pt x="764" y="372"/>
                  </a:lnTo>
                  <a:lnTo>
                    <a:pt x="764" y="374"/>
                  </a:lnTo>
                  <a:lnTo>
                    <a:pt x="764" y="374"/>
                  </a:lnTo>
                  <a:lnTo>
                    <a:pt x="764" y="376"/>
                  </a:lnTo>
                  <a:lnTo>
                    <a:pt x="767" y="376"/>
                  </a:lnTo>
                  <a:lnTo>
                    <a:pt x="767" y="376"/>
                  </a:lnTo>
                  <a:lnTo>
                    <a:pt x="767" y="376"/>
                  </a:lnTo>
                  <a:lnTo>
                    <a:pt x="771" y="383"/>
                  </a:lnTo>
                  <a:lnTo>
                    <a:pt x="783" y="383"/>
                  </a:lnTo>
                  <a:lnTo>
                    <a:pt x="783" y="381"/>
                  </a:lnTo>
                  <a:lnTo>
                    <a:pt x="790" y="379"/>
                  </a:lnTo>
                  <a:lnTo>
                    <a:pt x="790" y="379"/>
                  </a:lnTo>
                  <a:lnTo>
                    <a:pt x="790" y="376"/>
                  </a:lnTo>
                  <a:lnTo>
                    <a:pt x="793" y="376"/>
                  </a:lnTo>
                  <a:lnTo>
                    <a:pt x="793" y="376"/>
                  </a:lnTo>
                  <a:lnTo>
                    <a:pt x="793" y="374"/>
                  </a:lnTo>
                  <a:lnTo>
                    <a:pt x="793" y="374"/>
                  </a:lnTo>
                  <a:lnTo>
                    <a:pt x="795" y="374"/>
                  </a:lnTo>
                  <a:lnTo>
                    <a:pt x="798" y="372"/>
                  </a:lnTo>
                  <a:lnTo>
                    <a:pt x="795" y="372"/>
                  </a:lnTo>
                  <a:lnTo>
                    <a:pt x="795" y="372"/>
                  </a:lnTo>
                  <a:lnTo>
                    <a:pt x="795" y="369"/>
                  </a:lnTo>
                  <a:lnTo>
                    <a:pt x="798" y="369"/>
                  </a:lnTo>
                  <a:lnTo>
                    <a:pt x="798" y="369"/>
                  </a:lnTo>
                  <a:lnTo>
                    <a:pt x="798" y="372"/>
                  </a:lnTo>
                  <a:lnTo>
                    <a:pt x="798" y="372"/>
                  </a:lnTo>
                  <a:lnTo>
                    <a:pt x="798" y="374"/>
                  </a:lnTo>
                  <a:lnTo>
                    <a:pt x="798" y="374"/>
                  </a:lnTo>
                  <a:lnTo>
                    <a:pt x="798" y="376"/>
                  </a:lnTo>
                  <a:lnTo>
                    <a:pt x="798" y="376"/>
                  </a:lnTo>
                  <a:lnTo>
                    <a:pt x="798" y="379"/>
                  </a:lnTo>
                  <a:lnTo>
                    <a:pt x="798" y="379"/>
                  </a:lnTo>
                  <a:lnTo>
                    <a:pt x="793" y="383"/>
                  </a:lnTo>
                  <a:lnTo>
                    <a:pt x="793" y="386"/>
                  </a:lnTo>
                  <a:lnTo>
                    <a:pt x="776" y="391"/>
                  </a:lnTo>
                  <a:lnTo>
                    <a:pt x="776" y="393"/>
                  </a:lnTo>
                  <a:lnTo>
                    <a:pt x="776" y="393"/>
                  </a:lnTo>
                  <a:lnTo>
                    <a:pt x="776" y="393"/>
                  </a:lnTo>
                  <a:lnTo>
                    <a:pt x="776" y="395"/>
                  </a:lnTo>
                  <a:lnTo>
                    <a:pt x="776" y="395"/>
                  </a:lnTo>
                  <a:lnTo>
                    <a:pt x="776" y="398"/>
                  </a:lnTo>
                  <a:lnTo>
                    <a:pt x="776" y="398"/>
                  </a:lnTo>
                  <a:lnTo>
                    <a:pt x="776" y="398"/>
                  </a:lnTo>
                  <a:lnTo>
                    <a:pt x="774" y="398"/>
                  </a:lnTo>
                  <a:lnTo>
                    <a:pt x="774" y="398"/>
                  </a:lnTo>
                  <a:lnTo>
                    <a:pt x="776" y="400"/>
                  </a:lnTo>
                  <a:lnTo>
                    <a:pt x="776" y="400"/>
                  </a:lnTo>
                  <a:lnTo>
                    <a:pt x="776" y="400"/>
                  </a:lnTo>
                  <a:lnTo>
                    <a:pt x="776" y="400"/>
                  </a:lnTo>
                  <a:lnTo>
                    <a:pt x="776" y="402"/>
                  </a:lnTo>
                  <a:lnTo>
                    <a:pt x="776" y="402"/>
                  </a:lnTo>
                  <a:lnTo>
                    <a:pt x="776" y="402"/>
                  </a:lnTo>
                  <a:lnTo>
                    <a:pt x="776" y="402"/>
                  </a:lnTo>
                  <a:lnTo>
                    <a:pt x="776" y="402"/>
                  </a:lnTo>
                  <a:lnTo>
                    <a:pt x="776" y="402"/>
                  </a:lnTo>
                  <a:lnTo>
                    <a:pt x="776" y="402"/>
                  </a:lnTo>
                  <a:lnTo>
                    <a:pt x="776" y="405"/>
                  </a:lnTo>
                  <a:lnTo>
                    <a:pt x="776" y="405"/>
                  </a:lnTo>
                  <a:lnTo>
                    <a:pt x="776" y="405"/>
                  </a:lnTo>
                  <a:lnTo>
                    <a:pt x="779" y="405"/>
                  </a:lnTo>
                  <a:lnTo>
                    <a:pt x="779" y="405"/>
                  </a:lnTo>
                  <a:lnTo>
                    <a:pt x="783" y="407"/>
                  </a:lnTo>
                  <a:lnTo>
                    <a:pt x="783" y="405"/>
                  </a:lnTo>
                  <a:lnTo>
                    <a:pt x="783" y="405"/>
                  </a:lnTo>
                  <a:lnTo>
                    <a:pt x="783" y="405"/>
                  </a:lnTo>
                  <a:lnTo>
                    <a:pt x="783" y="405"/>
                  </a:lnTo>
                  <a:lnTo>
                    <a:pt x="783" y="405"/>
                  </a:lnTo>
                  <a:lnTo>
                    <a:pt x="783" y="405"/>
                  </a:lnTo>
                  <a:lnTo>
                    <a:pt x="783" y="405"/>
                  </a:lnTo>
                  <a:lnTo>
                    <a:pt x="783" y="407"/>
                  </a:lnTo>
                  <a:lnTo>
                    <a:pt x="783" y="407"/>
                  </a:lnTo>
                  <a:lnTo>
                    <a:pt x="783" y="407"/>
                  </a:lnTo>
                  <a:lnTo>
                    <a:pt x="783" y="407"/>
                  </a:lnTo>
                  <a:lnTo>
                    <a:pt x="786" y="407"/>
                  </a:lnTo>
                  <a:lnTo>
                    <a:pt x="786" y="409"/>
                  </a:lnTo>
                  <a:lnTo>
                    <a:pt x="786" y="409"/>
                  </a:lnTo>
                  <a:lnTo>
                    <a:pt x="786" y="409"/>
                  </a:lnTo>
                  <a:lnTo>
                    <a:pt x="786" y="409"/>
                  </a:lnTo>
                  <a:lnTo>
                    <a:pt x="786" y="409"/>
                  </a:lnTo>
                  <a:lnTo>
                    <a:pt x="783" y="409"/>
                  </a:lnTo>
                  <a:lnTo>
                    <a:pt x="783" y="409"/>
                  </a:lnTo>
                  <a:lnTo>
                    <a:pt x="783" y="409"/>
                  </a:lnTo>
                  <a:lnTo>
                    <a:pt x="783" y="412"/>
                  </a:lnTo>
                  <a:lnTo>
                    <a:pt x="786" y="412"/>
                  </a:lnTo>
                  <a:lnTo>
                    <a:pt x="786" y="412"/>
                  </a:lnTo>
                  <a:lnTo>
                    <a:pt x="786" y="412"/>
                  </a:lnTo>
                  <a:lnTo>
                    <a:pt x="786" y="412"/>
                  </a:lnTo>
                  <a:lnTo>
                    <a:pt x="786" y="412"/>
                  </a:lnTo>
                  <a:lnTo>
                    <a:pt x="786" y="412"/>
                  </a:lnTo>
                  <a:lnTo>
                    <a:pt x="786" y="414"/>
                  </a:lnTo>
                  <a:lnTo>
                    <a:pt x="786" y="414"/>
                  </a:lnTo>
                  <a:lnTo>
                    <a:pt x="786" y="414"/>
                  </a:lnTo>
                  <a:lnTo>
                    <a:pt x="788" y="414"/>
                  </a:lnTo>
                  <a:lnTo>
                    <a:pt x="790" y="417"/>
                  </a:lnTo>
                  <a:lnTo>
                    <a:pt x="790" y="414"/>
                  </a:lnTo>
                  <a:lnTo>
                    <a:pt x="790" y="414"/>
                  </a:lnTo>
                  <a:lnTo>
                    <a:pt x="798" y="409"/>
                  </a:lnTo>
                  <a:lnTo>
                    <a:pt x="800" y="407"/>
                  </a:lnTo>
                  <a:lnTo>
                    <a:pt x="800" y="405"/>
                  </a:lnTo>
                  <a:lnTo>
                    <a:pt x="800" y="405"/>
                  </a:lnTo>
                  <a:lnTo>
                    <a:pt x="800" y="405"/>
                  </a:lnTo>
                  <a:lnTo>
                    <a:pt x="798" y="405"/>
                  </a:lnTo>
                  <a:lnTo>
                    <a:pt x="798" y="405"/>
                  </a:lnTo>
                  <a:lnTo>
                    <a:pt x="798" y="405"/>
                  </a:lnTo>
                  <a:lnTo>
                    <a:pt x="798" y="405"/>
                  </a:lnTo>
                  <a:lnTo>
                    <a:pt x="798" y="405"/>
                  </a:lnTo>
                  <a:lnTo>
                    <a:pt x="798" y="405"/>
                  </a:lnTo>
                  <a:lnTo>
                    <a:pt x="798" y="402"/>
                  </a:lnTo>
                  <a:lnTo>
                    <a:pt x="798" y="402"/>
                  </a:lnTo>
                  <a:lnTo>
                    <a:pt x="798" y="402"/>
                  </a:lnTo>
                  <a:lnTo>
                    <a:pt x="798" y="400"/>
                  </a:lnTo>
                  <a:lnTo>
                    <a:pt x="805" y="402"/>
                  </a:lnTo>
                  <a:lnTo>
                    <a:pt x="809" y="402"/>
                  </a:lnTo>
                  <a:lnTo>
                    <a:pt x="809" y="402"/>
                  </a:lnTo>
                  <a:lnTo>
                    <a:pt x="809" y="402"/>
                  </a:lnTo>
                  <a:lnTo>
                    <a:pt x="807" y="405"/>
                  </a:lnTo>
                  <a:lnTo>
                    <a:pt x="805" y="407"/>
                  </a:lnTo>
                  <a:lnTo>
                    <a:pt x="805" y="409"/>
                  </a:lnTo>
                  <a:lnTo>
                    <a:pt x="805" y="409"/>
                  </a:lnTo>
                  <a:lnTo>
                    <a:pt x="805" y="412"/>
                  </a:lnTo>
                  <a:lnTo>
                    <a:pt x="805" y="412"/>
                  </a:lnTo>
                  <a:lnTo>
                    <a:pt x="805" y="414"/>
                  </a:lnTo>
                  <a:lnTo>
                    <a:pt x="805" y="414"/>
                  </a:lnTo>
                  <a:lnTo>
                    <a:pt x="805" y="414"/>
                  </a:lnTo>
                  <a:lnTo>
                    <a:pt x="805" y="414"/>
                  </a:lnTo>
                  <a:lnTo>
                    <a:pt x="807" y="414"/>
                  </a:lnTo>
                  <a:lnTo>
                    <a:pt x="809" y="414"/>
                  </a:lnTo>
                  <a:lnTo>
                    <a:pt x="812" y="412"/>
                  </a:lnTo>
                  <a:lnTo>
                    <a:pt x="812" y="409"/>
                  </a:lnTo>
                  <a:lnTo>
                    <a:pt x="814" y="409"/>
                  </a:lnTo>
                  <a:lnTo>
                    <a:pt x="814" y="409"/>
                  </a:lnTo>
                  <a:lnTo>
                    <a:pt x="814" y="407"/>
                  </a:lnTo>
                  <a:lnTo>
                    <a:pt x="812" y="407"/>
                  </a:lnTo>
                  <a:lnTo>
                    <a:pt x="812" y="407"/>
                  </a:lnTo>
                  <a:lnTo>
                    <a:pt x="812" y="407"/>
                  </a:lnTo>
                  <a:lnTo>
                    <a:pt x="812" y="407"/>
                  </a:lnTo>
                  <a:lnTo>
                    <a:pt x="812" y="407"/>
                  </a:lnTo>
                  <a:lnTo>
                    <a:pt x="812" y="405"/>
                  </a:lnTo>
                  <a:lnTo>
                    <a:pt x="812" y="405"/>
                  </a:lnTo>
                  <a:lnTo>
                    <a:pt x="814" y="405"/>
                  </a:lnTo>
                  <a:lnTo>
                    <a:pt x="814" y="405"/>
                  </a:lnTo>
                  <a:lnTo>
                    <a:pt x="814" y="405"/>
                  </a:lnTo>
                  <a:lnTo>
                    <a:pt x="814" y="405"/>
                  </a:lnTo>
                  <a:lnTo>
                    <a:pt x="816" y="405"/>
                  </a:lnTo>
                  <a:lnTo>
                    <a:pt x="816" y="402"/>
                  </a:lnTo>
                  <a:lnTo>
                    <a:pt x="816" y="402"/>
                  </a:lnTo>
                  <a:lnTo>
                    <a:pt x="816" y="400"/>
                  </a:lnTo>
                  <a:lnTo>
                    <a:pt x="816" y="400"/>
                  </a:lnTo>
                  <a:lnTo>
                    <a:pt x="816" y="400"/>
                  </a:lnTo>
                  <a:lnTo>
                    <a:pt x="816" y="398"/>
                  </a:lnTo>
                  <a:lnTo>
                    <a:pt x="816" y="398"/>
                  </a:lnTo>
                  <a:lnTo>
                    <a:pt x="819" y="398"/>
                  </a:lnTo>
                  <a:lnTo>
                    <a:pt x="819" y="398"/>
                  </a:lnTo>
                  <a:lnTo>
                    <a:pt x="819" y="398"/>
                  </a:lnTo>
                  <a:lnTo>
                    <a:pt x="819" y="398"/>
                  </a:lnTo>
                  <a:lnTo>
                    <a:pt x="819" y="400"/>
                  </a:lnTo>
                  <a:lnTo>
                    <a:pt x="819" y="400"/>
                  </a:lnTo>
                  <a:lnTo>
                    <a:pt x="819" y="402"/>
                  </a:lnTo>
                  <a:lnTo>
                    <a:pt x="816" y="405"/>
                  </a:lnTo>
                  <a:lnTo>
                    <a:pt x="816" y="407"/>
                  </a:lnTo>
                  <a:lnTo>
                    <a:pt x="821" y="405"/>
                  </a:lnTo>
                  <a:lnTo>
                    <a:pt x="824" y="402"/>
                  </a:lnTo>
                  <a:lnTo>
                    <a:pt x="824" y="400"/>
                  </a:lnTo>
                  <a:lnTo>
                    <a:pt x="821" y="398"/>
                  </a:lnTo>
                  <a:lnTo>
                    <a:pt x="821" y="398"/>
                  </a:lnTo>
                  <a:lnTo>
                    <a:pt x="821" y="395"/>
                  </a:lnTo>
                  <a:lnTo>
                    <a:pt x="821" y="395"/>
                  </a:lnTo>
                  <a:lnTo>
                    <a:pt x="821" y="395"/>
                  </a:lnTo>
                  <a:lnTo>
                    <a:pt x="821" y="395"/>
                  </a:lnTo>
                  <a:lnTo>
                    <a:pt x="821" y="393"/>
                  </a:lnTo>
                  <a:lnTo>
                    <a:pt x="821" y="393"/>
                  </a:lnTo>
                  <a:lnTo>
                    <a:pt x="821" y="393"/>
                  </a:lnTo>
                  <a:lnTo>
                    <a:pt x="821" y="395"/>
                  </a:lnTo>
                  <a:lnTo>
                    <a:pt x="824" y="398"/>
                  </a:lnTo>
                  <a:lnTo>
                    <a:pt x="824" y="400"/>
                  </a:lnTo>
                  <a:lnTo>
                    <a:pt x="826" y="400"/>
                  </a:lnTo>
                  <a:lnTo>
                    <a:pt x="831" y="395"/>
                  </a:lnTo>
                  <a:lnTo>
                    <a:pt x="835" y="395"/>
                  </a:lnTo>
                  <a:lnTo>
                    <a:pt x="835" y="395"/>
                  </a:lnTo>
                  <a:lnTo>
                    <a:pt x="835" y="398"/>
                  </a:lnTo>
                  <a:lnTo>
                    <a:pt x="835" y="398"/>
                  </a:lnTo>
                  <a:lnTo>
                    <a:pt x="835" y="398"/>
                  </a:lnTo>
                  <a:lnTo>
                    <a:pt x="833" y="398"/>
                  </a:lnTo>
                  <a:lnTo>
                    <a:pt x="833" y="398"/>
                  </a:lnTo>
                  <a:lnTo>
                    <a:pt x="833" y="400"/>
                  </a:lnTo>
                  <a:lnTo>
                    <a:pt x="831" y="400"/>
                  </a:lnTo>
                  <a:lnTo>
                    <a:pt x="831" y="402"/>
                  </a:lnTo>
                  <a:lnTo>
                    <a:pt x="831" y="402"/>
                  </a:lnTo>
                  <a:lnTo>
                    <a:pt x="833" y="402"/>
                  </a:lnTo>
                  <a:lnTo>
                    <a:pt x="835" y="402"/>
                  </a:lnTo>
                  <a:lnTo>
                    <a:pt x="838" y="405"/>
                  </a:lnTo>
                  <a:lnTo>
                    <a:pt x="840" y="402"/>
                  </a:lnTo>
                  <a:lnTo>
                    <a:pt x="845" y="405"/>
                  </a:lnTo>
                  <a:lnTo>
                    <a:pt x="845" y="402"/>
                  </a:lnTo>
                  <a:lnTo>
                    <a:pt x="845" y="402"/>
                  </a:lnTo>
                  <a:lnTo>
                    <a:pt x="850" y="400"/>
                  </a:lnTo>
                  <a:lnTo>
                    <a:pt x="852" y="400"/>
                  </a:lnTo>
                  <a:lnTo>
                    <a:pt x="854" y="398"/>
                  </a:lnTo>
                  <a:lnTo>
                    <a:pt x="857" y="398"/>
                  </a:lnTo>
                  <a:lnTo>
                    <a:pt x="857" y="398"/>
                  </a:lnTo>
                  <a:lnTo>
                    <a:pt x="857" y="400"/>
                  </a:lnTo>
                  <a:lnTo>
                    <a:pt x="857" y="400"/>
                  </a:lnTo>
                  <a:lnTo>
                    <a:pt x="857" y="400"/>
                  </a:lnTo>
                  <a:lnTo>
                    <a:pt x="857" y="400"/>
                  </a:lnTo>
                  <a:lnTo>
                    <a:pt x="857" y="400"/>
                  </a:lnTo>
                  <a:lnTo>
                    <a:pt x="857" y="400"/>
                  </a:lnTo>
                  <a:lnTo>
                    <a:pt x="857" y="400"/>
                  </a:lnTo>
                  <a:lnTo>
                    <a:pt x="857" y="400"/>
                  </a:lnTo>
                  <a:lnTo>
                    <a:pt x="857" y="400"/>
                  </a:lnTo>
                  <a:lnTo>
                    <a:pt x="857" y="402"/>
                  </a:lnTo>
                  <a:lnTo>
                    <a:pt x="850" y="405"/>
                  </a:lnTo>
                  <a:lnTo>
                    <a:pt x="847" y="405"/>
                  </a:lnTo>
                  <a:lnTo>
                    <a:pt x="845" y="407"/>
                  </a:lnTo>
                  <a:lnTo>
                    <a:pt x="845" y="407"/>
                  </a:lnTo>
                  <a:lnTo>
                    <a:pt x="845" y="407"/>
                  </a:lnTo>
                  <a:lnTo>
                    <a:pt x="842" y="407"/>
                  </a:lnTo>
                  <a:lnTo>
                    <a:pt x="840" y="407"/>
                  </a:lnTo>
                  <a:lnTo>
                    <a:pt x="840" y="407"/>
                  </a:lnTo>
                  <a:lnTo>
                    <a:pt x="840" y="407"/>
                  </a:lnTo>
                  <a:lnTo>
                    <a:pt x="840" y="407"/>
                  </a:lnTo>
                  <a:lnTo>
                    <a:pt x="838" y="407"/>
                  </a:lnTo>
                  <a:lnTo>
                    <a:pt x="838" y="407"/>
                  </a:lnTo>
                  <a:lnTo>
                    <a:pt x="838" y="407"/>
                  </a:lnTo>
                  <a:lnTo>
                    <a:pt x="840" y="407"/>
                  </a:lnTo>
                  <a:lnTo>
                    <a:pt x="840" y="407"/>
                  </a:lnTo>
                  <a:lnTo>
                    <a:pt x="840" y="407"/>
                  </a:lnTo>
                  <a:lnTo>
                    <a:pt x="833" y="407"/>
                  </a:lnTo>
                  <a:lnTo>
                    <a:pt x="831" y="409"/>
                  </a:lnTo>
                  <a:lnTo>
                    <a:pt x="831" y="412"/>
                  </a:lnTo>
                  <a:lnTo>
                    <a:pt x="831" y="412"/>
                  </a:lnTo>
                  <a:lnTo>
                    <a:pt x="831" y="412"/>
                  </a:lnTo>
                  <a:lnTo>
                    <a:pt x="831" y="414"/>
                  </a:lnTo>
                  <a:lnTo>
                    <a:pt x="842" y="417"/>
                  </a:lnTo>
                  <a:lnTo>
                    <a:pt x="845" y="414"/>
                  </a:lnTo>
                  <a:lnTo>
                    <a:pt x="847" y="414"/>
                  </a:lnTo>
                  <a:lnTo>
                    <a:pt x="854" y="412"/>
                  </a:lnTo>
                  <a:lnTo>
                    <a:pt x="859" y="409"/>
                  </a:lnTo>
                  <a:lnTo>
                    <a:pt x="864" y="409"/>
                  </a:lnTo>
                  <a:lnTo>
                    <a:pt x="871" y="407"/>
                  </a:lnTo>
                  <a:lnTo>
                    <a:pt x="871" y="409"/>
                  </a:lnTo>
                  <a:lnTo>
                    <a:pt x="871" y="409"/>
                  </a:lnTo>
                  <a:lnTo>
                    <a:pt x="871" y="409"/>
                  </a:lnTo>
                  <a:lnTo>
                    <a:pt x="868" y="412"/>
                  </a:lnTo>
                  <a:lnTo>
                    <a:pt x="866" y="412"/>
                  </a:lnTo>
                  <a:lnTo>
                    <a:pt x="857" y="414"/>
                  </a:lnTo>
                  <a:lnTo>
                    <a:pt x="854" y="417"/>
                  </a:lnTo>
                  <a:lnTo>
                    <a:pt x="852" y="417"/>
                  </a:lnTo>
                  <a:lnTo>
                    <a:pt x="845" y="419"/>
                  </a:lnTo>
                  <a:lnTo>
                    <a:pt x="838" y="421"/>
                  </a:lnTo>
                  <a:lnTo>
                    <a:pt x="835" y="419"/>
                  </a:lnTo>
                  <a:lnTo>
                    <a:pt x="831" y="421"/>
                  </a:lnTo>
                  <a:lnTo>
                    <a:pt x="831" y="421"/>
                  </a:lnTo>
                  <a:lnTo>
                    <a:pt x="831" y="421"/>
                  </a:lnTo>
                  <a:lnTo>
                    <a:pt x="828" y="424"/>
                  </a:lnTo>
                  <a:lnTo>
                    <a:pt x="826" y="421"/>
                  </a:lnTo>
                  <a:lnTo>
                    <a:pt x="824" y="421"/>
                  </a:lnTo>
                  <a:lnTo>
                    <a:pt x="821" y="421"/>
                  </a:lnTo>
                  <a:lnTo>
                    <a:pt x="821" y="421"/>
                  </a:lnTo>
                  <a:lnTo>
                    <a:pt x="819" y="421"/>
                  </a:lnTo>
                  <a:lnTo>
                    <a:pt x="819" y="424"/>
                  </a:lnTo>
                  <a:lnTo>
                    <a:pt x="819" y="424"/>
                  </a:lnTo>
                  <a:lnTo>
                    <a:pt x="819" y="426"/>
                  </a:lnTo>
                  <a:lnTo>
                    <a:pt x="816" y="428"/>
                  </a:lnTo>
                  <a:lnTo>
                    <a:pt x="816" y="431"/>
                  </a:lnTo>
                  <a:lnTo>
                    <a:pt x="816" y="431"/>
                  </a:lnTo>
                  <a:lnTo>
                    <a:pt x="816" y="431"/>
                  </a:lnTo>
                  <a:lnTo>
                    <a:pt x="816" y="431"/>
                  </a:lnTo>
                  <a:lnTo>
                    <a:pt x="814" y="431"/>
                  </a:lnTo>
                  <a:lnTo>
                    <a:pt x="814" y="433"/>
                  </a:lnTo>
                  <a:lnTo>
                    <a:pt x="812" y="433"/>
                  </a:lnTo>
                  <a:lnTo>
                    <a:pt x="809" y="436"/>
                  </a:lnTo>
                  <a:lnTo>
                    <a:pt x="807" y="436"/>
                  </a:lnTo>
                  <a:lnTo>
                    <a:pt x="805" y="438"/>
                  </a:lnTo>
                  <a:lnTo>
                    <a:pt x="805" y="440"/>
                  </a:lnTo>
                  <a:lnTo>
                    <a:pt x="809" y="445"/>
                  </a:lnTo>
                  <a:lnTo>
                    <a:pt x="812" y="445"/>
                  </a:lnTo>
                  <a:lnTo>
                    <a:pt x="812" y="447"/>
                  </a:lnTo>
                  <a:lnTo>
                    <a:pt x="812" y="447"/>
                  </a:lnTo>
                  <a:lnTo>
                    <a:pt x="814" y="450"/>
                  </a:lnTo>
                  <a:lnTo>
                    <a:pt x="814" y="452"/>
                  </a:lnTo>
                  <a:lnTo>
                    <a:pt x="816" y="452"/>
                  </a:lnTo>
                  <a:lnTo>
                    <a:pt x="819" y="450"/>
                  </a:lnTo>
                  <a:lnTo>
                    <a:pt x="824" y="452"/>
                  </a:lnTo>
                  <a:lnTo>
                    <a:pt x="824" y="452"/>
                  </a:lnTo>
                  <a:lnTo>
                    <a:pt x="828" y="454"/>
                  </a:lnTo>
                  <a:lnTo>
                    <a:pt x="831" y="454"/>
                  </a:lnTo>
                  <a:lnTo>
                    <a:pt x="831" y="457"/>
                  </a:lnTo>
                  <a:lnTo>
                    <a:pt x="831" y="457"/>
                  </a:lnTo>
                  <a:lnTo>
                    <a:pt x="831" y="457"/>
                  </a:lnTo>
                  <a:lnTo>
                    <a:pt x="831" y="457"/>
                  </a:lnTo>
                  <a:lnTo>
                    <a:pt x="828" y="459"/>
                  </a:lnTo>
                  <a:lnTo>
                    <a:pt x="819" y="454"/>
                  </a:lnTo>
                  <a:lnTo>
                    <a:pt x="816" y="454"/>
                  </a:lnTo>
                  <a:lnTo>
                    <a:pt x="816" y="457"/>
                  </a:lnTo>
                  <a:lnTo>
                    <a:pt x="816" y="457"/>
                  </a:lnTo>
                  <a:lnTo>
                    <a:pt x="819" y="462"/>
                  </a:lnTo>
                  <a:lnTo>
                    <a:pt x="821" y="462"/>
                  </a:lnTo>
                  <a:lnTo>
                    <a:pt x="821" y="464"/>
                  </a:lnTo>
                  <a:lnTo>
                    <a:pt x="821" y="464"/>
                  </a:lnTo>
                  <a:lnTo>
                    <a:pt x="821" y="464"/>
                  </a:lnTo>
                  <a:lnTo>
                    <a:pt x="824" y="464"/>
                  </a:lnTo>
                  <a:lnTo>
                    <a:pt x="826" y="464"/>
                  </a:lnTo>
                  <a:lnTo>
                    <a:pt x="824" y="464"/>
                  </a:lnTo>
                  <a:lnTo>
                    <a:pt x="824" y="466"/>
                  </a:lnTo>
                  <a:lnTo>
                    <a:pt x="824" y="466"/>
                  </a:lnTo>
                  <a:lnTo>
                    <a:pt x="824" y="466"/>
                  </a:lnTo>
                  <a:lnTo>
                    <a:pt x="826" y="469"/>
                  </a:lnTo>
                  <a:lnTo>
                    <a:pt x="826" y="471"/>
                  </a:lnTo>
                  <a:lnTo>
                    <a:pt x="828" y="471"/>
                  </a:lnTo>
                  <a:lnTo>
                    <a:pt x="833" y="469"/>
                  </a:lnTo>
                  <a:lnTo>
                    <a:pt x="833" y="469"/>
                  </a:lnTo>
                  <a:lnTo>
                    <a:pt x="833" y="469"/>
                  </a:lnTo>
                  <a:lnTo>
                    <a:pt x="833" y="469"/>
                  </a:lnTo>
                  <a:lnTo>
                    <a:pt x="833" y="469"/>
                  </a:lnTo>
                  <a:lnTo>
                    <a:pt x="833" y="469"/>
                  </a:lnTo>
                  <a:lnTo>
                    <a:pt x="833" y="466"/>
                  </a:lnTo>
                  <a:lnTo>
                    <a:pt x="835" y="466"/>
                  </a:lnTo>
                  <a:lnTo>
                    <a:pt x="835" y="466"/>
                  </a:lnTo>
                  <a:lnTo>
                    <a:pt x="838" y="466"/>
                  </a:lnTo>
                  <a:lnTo>
                    <a:pt x="838" y="469"/>
                  </a:lnTo>
                  <a:lnTo>
                    <a:pt x="857" y="471"/>
                  </a:lnTo>
                  <a:lnTo>
                    <a:pt x="857" y="471"/>
                  </a:lnTo>
                  <a:lnTo>
                    <a:pt x="857" y="471"/>
                  </a:lnTo>
                  <a:lnTo>
                    <a:pt x="859" y="471"/>
                  </a:lnTo>
                  <a:lnTo>
                    <a:pt x="859" y="473"/>
                  </a:lnTo>
                  <a:lnTo>
                    <a:pt x="857" y="473"/>
                  </a:lnTo>
                  <a:lnTo>
                    <a:pt x="857" y="473"/>
                  </a:lnTo>
                  <a:lnTo>
                    <a:pt x="854" y="471"/>
                  </a:lnTo>
                  <a:lnTo>
                    <a:pt x="842" y="476"/>
                  </a:lnTo>
                  <a:lnTo>
                    <a:pt x="842" y="476"/>
                  </a:lnTo>
                  <a:lnTo>
                    <a:pt x="842" y="476"/>
                  </a:lnTo>
                  <a:lnTo>
                    <a:pt x="840" y="476"/>
                  </a:lnTo>
                  <a:lnTo>
                    <a:pt x="842" y="476"/>
                  </a:lnTo>
                  <a:lnTo>
                    <a:pt x="842" y="478"/>
                  </a:lnTo>
                  <a:lnTo>
                    <a:pt x="842" y="478"/>
                  </a:lnTo>
                  <a:lnTo>
                    <a:pt x="840" y="478"/>
                  </a:lnTo>
                  <a:lnTo>
                    <a:pt x="840" y="478"/>
                  </a:lnTo>
                  <a:lnTo>
                    <a:pt x="835" y="478"/>
                  </a:lnTo>
                  <a:lnTo>
                    <a:pt x="835" y="478"/>
                  </a:lnTo>
                  <a:lnTo>
                    <a:pt x="835" y="478"/>
                  </a:lnTo>
                  <a:lnTo>
                    <a:pt x="835" y="478"/>
                  </a:lnTo>
                  <a:lnTo>
                    <a:pt x="833" y="478"/>
                  </a:lnTo>
                  <a:lnTo>
                    <a:pt x="833" y="481"/>
                  </a:lnTo>
                  <a:lnTo>
                    <a:pt x="835" y="483"/>
                  </a:lnTo>
                  <a:lnTo>
                    <a:pt x="838" y="485"/>
                  </a:lnTo>
                  <a:lnTo>
                    <a:pt x="838" y="488"/>
                  </a:lnTo>
                  <a:lnTo>
                    <a:pt x="840" y="490"/>
                  </a:lnTo>
                  <a:lnTo>
                    <a:pt x="842" y="490"/>
                  </a:lnTo>
                  <a:lnTo>
                    <a:pt x="842" y="490"/>
                  </a:lnTo>
                  <a:lnTo>
                    <a:pt x="842" y="490"/>
                  </a:lnTo>
                  <a:lnTo>
                    <a:pt x="842" y="492"/>
                  </a:lnTo>
                  <a:lnTo>
                    <a:pt x="845" y="492"/>
                  </a:lnTo>
                  <a:lnTo>
                    <a:pt x="847" y="495"/>
                  </a:lnTo>
                  <a:lnTo>
                    <a:pt x="850" y="492"/>
                  </a:lnTo>
                  <a:lnTo>
                    <a:pt x="850" y="492"/>
                  </a:lnTo>
                  <a:lnTo>
                    <a:pt x="852" y="492"/>
                  </a:lnTo>
                  <a:lnTo>
                    <a:pt x="850" y="492"/>
                  </a:lnTo>
                  <a:lnTo>
                    <a:pt x="850" y="495"/>
                  </a:lnTo>
                  <a:lnTo>
                    <a:pt x="850" y="495"/>
                  </a:lnTo>
                  <a:lnTo>
                    <a:pt x="850" y="495"/>
                  </a:lnTo>
                  <a:lnTo>
                    <a:pt x="852" y="495"/>
                  </a:lnTo>
                  <a:lnTo>
                    <a:pt x="852" y="497"/>
                  </a:lnTo>
                  <a:lnTo>
                    <a:pt x="852" y="497"/>
                  </a:lnTo>
                  <a:lnTo>
                    <a:pt x="854" y="499"/>
                  </a:lnTo>
                  <a:lnTo>
                    <a:pt x="854" y="502"/>
                  </a:lnTo>
                  <a:lnTo>
                    <a:pt x="854" y="502"/>
                  </a:lnTo>
                  <a:lnTo>
                    <a:pt x="857" y="502"/>
                  </a:lnTo>
                  <a:lnTo>
                    <a:pt x="857" y="499"/>
                  </a:lnTo>
                  <a:lnTo>
                    <a:pt x="857" y="499"/>
                  </a:lnTo>
                  <a:lnTo>
                    <a:pt x="859" y="497"/>
                  </a:lnTo>
                  <a:lnTo>
                    <a:pt x="859" y="499"/>
                  </a:lnTo>
                  <a:lnTo>
                    <a:pt x="859" y="499"/>
                  </a:lnTo>
                  <a:lnTo>
                    <a:pt x="864" y="502"/>
                  </a:lnTo>
                  <a:lnTo>
                    <a:pt x="871" y="502"/>
                  </a:lnTo>
                  <a:lnTo>
                    <a:pt x="878" y="504"/>
                  </a:lnTo>
                  <a:lnTo>
                    <a:pt x="883" y="502"/>
                  </a:lnTo>
                  <a:lnTo>
                    <a:pt x="887" y="502"/>
                  </a:lnTo>
                  <a:lnTo>
                    <a:pt x="887" y="502"/>
                  </a:lnTo>
                  <a:lnTo>
                    <a:pt x="890" y="502"/>
                  </a:lnTo>
                  <a:lnTo>
                    <a:pt x="890" y="499"/>
                  </a:lnTo>
                  <a:lnTo>
                    <a:pt x="887" y="497"/>
                  </a:lnTo>
                  <a:lnTo>
                    <a:pt x="887" y="497"/>
                  </a:lnTo>
                  <a:lnTo>
                    <a:pt x="887" y="495"/>
                  </a:lnTo>
                  <a:lnTo>
                    <a:pt x="885" y="495"/>
                  </a:lnTo>
                  <a:lnTo>
                    <a:pt x="885" y="492"/>
                  </a:lnTo>
                  <a:lnTo>
                    <a:pt x="885" y="492"/>
                  </a:lnTo>
                  <a:lnTo>
                    <a:pt x="887" y="492"/>
                  </a:lnTo>
                  <a:lnTo>
                    <a:pt x="885" y="490"/>
                  </a:lnTo>
                  <a:lnTo>
                    <a:pt x="880" y="490"/>
                  </a:lnTo>
                  <a:lnTo>
                    <a:pt x="878" y="490"/>
                  </a:lnTo>
                  <a:lnTo>
                    <a:pt x="878" y="488"/>
                  </a:lnTo>
                  <a:lnTo>
                    <a:pt x="878" y="488"/>
                  </a:lnTo>
                  <a:lnTo>
                    <a:pt x="883" y="488"/>
                  </a:lnTo>
                  <a:lnTo>
                    <a:pt x="885" y="488"/>
                  </a:lnTo>
                  <a:lnTo>
                    <a:pt x="890" y="488"/>
                  </a:lnTo>
                  <a:lnTo>
                    <a:pt x="892" y="488"/>
                  </a:lnTo>
                  <a:lnTo>
                    <a:pt x="895" y="492"/>
                  </a:lnTo>
                  <a:lnTo>
                    <a:pt x="895" y="492"/>
                  </a:lnTo>
                  <a:lnTo>
                    <a:pt x="895" y="495"/>
                  </a:lnTo>
                  <a:lnTo>
                    <a:pt x="895" y="495"/>
                  </a:lnTo>
                  <a:lnTo>
                    <a:pt x="899" y="495"/>
                  </a:lnTo>
                  <a:lnTo>
                    <a:pt x="899" y="495"/>
                  </a:lnTo>
                  <a:lnTo>
                    <a:pt x="899" y="495"/>
                  </a:lnTo>
                  <a:lnTo>
                    <a:pt x="899" y="495"/>
                  </a:lnTo>
                  <a:lnTo>
                    <a:pt x="902" y="497"/>
                  </a:lnTo>
                  <a:lnTo>
                    <a:pt x="902" y="497"/>
                  </a:lnTo>
                  <a:lnTo>
                    <a:pt x="902" y="499"/>
                  </a:lnTo>
                  <a:lnTo>
                    <a:pt x="902" y="499"/>
                  </a:lnTo>
                  <a:lnTo>
                    <a:pt x="902" y="499"/>
                  </a:lnTo>
                  <a:lnTo>
                    <a:pt x="902" y="499"/>
                  </a:lnTo>
                  <a:lnTo>
                    <a:pt x="904" y="499"/>
                  </a:lnTo>
                  <a:lnTo>
                    <a:pt x="904" y="499"/>
                  </a:lnTo>
                  <a:lnTo>
                    <a:pt x="904" y="499"/>
                  </a:lnTo>
                  <a:lnTo>
                    <a:pt x="904" y="497"/>
                  </a:lnTo>
                  <a:lnTo>
                    <a:pt x="902" y="495"/>
                  </a:lnTo>
                  <a:lnTo>
                    <a:pt x="902" y="492"/>
                  </a:lnTo>
                  <a:lnTo>
                    <a:pt x="902" y="490"/>
                  </a:lnTo>
                  <a:lnTo>
                    <a:pt x="899" y="490"/>
                  </a:lnTo>
                  <a:lnTo>
                    <a:pt x="895" y="481"/>
                  </a:lnTo>
                  <a:lnTo>
                    <a:pt x="890" y="476"/>
                  </a:lnTo>
                  <a:lnTo>
                    <a:pt x="890" y="476"/>
                  </a:lnTo>
                  <a:lnTo>
                    <a:pt x="890" y="473"/>
                  </a:lnTo>
                  <a:lnTo>
                    <a:pt x="890" y="476"/>
                  </a:lnTo>
                  <a:lnTo>
                    <a:pt x="890" y="473"/>
                  </a:lnTo>
                  <a:lnTo>
                    <a:pt x="890" y="473"/>
                  </a:lnTo>
                  <a:lnTo>
                    <a:pt x="890" y="473"/>
                  </a:lnTo>
                  <a:lnTo>
                    <a:pt x="890" y="473"/>
                  </a:lnTo>
                  <a:lnTo>
                    <a:pt x="890" y="473"/>
                  </a:lnTo>
                  <a:lnTo>
                    <a:pt x="887" y="471"/>
                  </a:lnTo>
                  <a:lnTo>
                    <a:pt x="887" y="471"/>
                  </a:lnTo>
                  <a:lnTo>
                    <a:pt x="887" y="469"/>
                  </a:lnTo>
                  <a:lnTo>
                    <a:pt x="887" y="469"/>
                  </a:lnTo>
                  <a:lnTo>
                    <a:pt x="887" y="469"/>
                  </a:lnTo>
                  <a:lnTo>
                    <a:pt x="887" y="466"/>
                  </a:lnTo>
                  <a:lnTo>
                    <a:pt x="887" y="466"/>
                  </a:lnTo>
                  <a:lnTo>
                    <a:pt x="885" y="464"/>
                  </a:lnTo>
                  <a:lnTo>
                    <a:pt x="887" y="462"/>
                  </a:lnTo>
                  <a:lnTo>
                    <a:pt x="887" y="462"/>
                  </a:lnTo>
                  <a:lnTo>
                    <a:pt x="887" y="462"/>
                  </a:lnTo>
                  <a:lnTo>
                    <a:pt x="887" y="462"/>
                  </a:lnTo>
                  <a:lnTo>
                    <a:pt x="887" y="462"/>
                  </a:lnTo>
                  <a:lnTo>
                    <a:pt x="887" y="464"/>
                  </a:lnTo>
                  <a:lnTo>
                    <a:pt x="890" y="466"/>
                  </a:lnTo>
                  <a:lnTo>
                    <a:pt x="892" y="466"/>
                  </a:lnTo>
                  <a:lnTo>
                    <a:pt x="892" y="469"/>
                  </a:lnTo>
                  <a:lnTo>
                    <a:pt x="892" y="471"/>
                  </a:lnTo>
                  <a:lnTo>
                    <a:pt x="892" y="471"/>
                  </a:lnTo>
                  <a:lnTo>
                    <a:pt x="897" y="476"/>
                  </a:lnTo>
                  <a:lnTo>
                    <a:pt x="897" y="476"/>
                  </a:lnTo>
                  <a:lnTo>
                    <a:pt x="897" y="476"/>
                  </a:lnTo>
                  <a:lnTo>
                    <a:pt x="899" y="478"/>
                  </a:lnTo>
                  <a:lnTo>
                    <a:pt x="899" y="478"/>
                  </a:lnTo>
                  <a:lnTo>
                    <a:pt x="899" y="481"/>
                  </a:lnTo>
                  <a:lnTo>
                    <a:pt x="902" y="481"/>
                  </a:lnTo>
                  <a:lnTo>
                    <a:pt x="904" y="483"/>
                  </a:lnTo>
                  <a:lnTo>
                    <a:pt x="904" y="483"/>
                  </a:lnTo>
                  <a:lnTo>
                    <a:pt x="904" y="485"/>
                  </a:lnTo>
                  <a:lnTo>
                    <a:pt x="904" y="485"/>
                  </a:lnTo>
                  <a:lnTo>
                    <a:pt x="904" y="485"/>
                  </a:lnTo>
                  <a:lnTo>
                    <a:pt x="906" y="488"/>
                  </a:lnTo>
                  <a:lnTo>
                    <a:pt x="906" y="490"/>
                  </a:lnTo>
                  <a:lnTo>
                    <a:pt x="911" y="497"/>
                  </a:lnTo>
                  <a:lnTo>
                    <a:pt x="913" y="497"/>
                  </a:lnTo>
                  <a:lnTo>
                    <a:pt x="916" y="497"/>
                  </a:lnTo>
                  <a:lnTo>
                    <a:pt x="918" y="497"/>
                  </a:lnTo>
                  <a:lnTo>
                    <a:pt x="918" y="495"/>
                  </a:lnTo>
                  <a:lnTo>
                    <a:pt x="918" y="492"/>
                  </a:lnTo>
                  <a:lnTo>
                    <a:pt x="918" y="490"/>
                  </a:lnTo>
                  <a:lnTo>
                    <a:pt x="918" y="488"/>
                  </a:lnTo>
                  <a:lnTo>
                    <a:pt x="918" y="488"/>
                  </a:lnTo>
                  <a:lnTo>
                    <a:pt x="918" y="488"/>
                  </a:lnTo>
                  <a:lnTo>
                    <a:pt x="918" y="485"/>
                  </a:lnTo>
                  <a:lnTo>
                    <a:pt x="918" y="485"/>
                  </a:lnTo>
                  <a:lnTo>
                    <a:pt x="916" y="483"/>
                  </a:lnTo>
                  <a:lnTo>
                    <a:pt x="916" y="483"/>
                  </a:lnTo>
                  <a:lnTo>
                    <a:pt x="918" y="478"/>
                  </a:lnTo>
                  <a:lnTo>
                    <a:pt x="918" y="476"/>
                  </a:lnTo>
                  <a:lnTo>
                    <a:pt x="918" y="473"/>
                  </a:lnTo>
                  <a:lnTo>
                    <a:pt x="918" y="473"/>
                  </a:lnTo>
                  <a:lnTo>
                    <a:pt x="916" y="471"/>
                  </a:lnTo>
                  <a:lnTo>
                    <a:pt x="916" y="471"/>
                  </a:lnTo>
                  <a:lnTo>
                    <a:pt x="911" y="464"/>
                  </a:lnTo>
                  <a:lnTo>
                    <a:pt x="911" y="464"/>
                  </a:lnTo>
                  <a:lnTo>
                    <a:pt x="911" y="462"/>
                  </a:lnTo>
                  <a:lnTo>
                    <a:pt x="911" y="462"/>
                  </a:lnTo>
                  <a:lnTo>
                    <a:pt x="911" y="462"/>
                  </a:lnTo>
                  <a:lnTo>
                    <a:pt x="911" y="462"/>
                  </a:lnTo>
                  <a:lnTo>
                    <a:pt x="911" y="459"/>
                  </a:lnTo>
                  <a:lnTo>
                    <a:pt x="909" y="459"/>
                  </a:lnTo>
                  <a:lnTo>
                    <a:pt x="909" y="459"/>
                  </a:lnTo>
                  <a:lnTo>
                    <a:pt x="911" y="459"/>
                  </a:lnTo>
                  <a:lnTo>
                    <a:pt x="913" y="459"/>
                  </a:lnTo>
                  <a:lnTo>
                    <a:pt x="913" y="457"/>
                  </a:lnTo>
                  <a:lnTo>
                    <a:pt x="913" y="459"/>
                  </a:lnTo>
                  <a:lnTo>
                    <a:pt x="913" y="459"/>
                  </a:lnTo>
                  <a:lnTo>
                    <a:pt x="913" y="459"/>
                  </a:lnTo>
                  <a:lnTo>
                    <a:pt x="913" y="459"/>
                  </a:lnTo>
                  <a:lnTo>
                    <a:pt x="921" y="469"/>
                  </a:lnTo>
                  <a:lnTo>
                    <a:pt x="923" y="469"/>
                  </a:lnTo>
                  <a:lnTo>
                    <a:pt x="925" y="469"/>
                  </a:lnTo>
                  <a:lnTo>
                    <a:pt x="925" y="466"/>
                  </a:lnTo>
                  <a:lnTo>
                    <a:pt x="928" y="462"/>
                  </a:lnTo>
                  <a:lnTo>
                    <a:pt x="928" y="459"/>
                  </a:lnTo>
                  <a:lnTo>
                    <a:pt x="925" y="457"/>
                  </a:lnTo>
                  <a:lnTo>
                    <a:pt x="925" y="454"/>
                  </a:lnTo>
                  <a:lnTo>
                    <a:pt x="923" y="454"/>
                  </a:lnTo>
                  <a:lnTo>
                    <a:pt x="923" y="452"/>
                  </a:lnTo>
                  <a:lnTo>
                    <a:pt x="923" y="452"/>
                  </a:lnTo>
                  <a:lnTo>
                    <a:pt x="918" y="452"/>
                  </a:lnTo>
                  <a:lnTo>
                    <a:pt x="918" y="454"/>
                  </a:lnTo>
                  <a:lnTo>
                    <a:pt x="918" y="454"/>
                  </a:lnTo>
                  <a:lnTo>
                    <a:pt x="918" y="454"/>
                  </a:lnTo>
                  <a:lnTo>
                    <a:pt x="918" y="454"/>
                  </a:lnTo>
                  <a:lnTo>
                    <a:pt x="916" y="454"/>
                  </a:lnTo>
                  <a:lnTo>
                    <a:pt x="918" y="452"/>
                  </a:lnTo>
                  <a:lnTo>
                    <a:pt x="921" y="452"/>
                  </a:lnTo>
                  <a:lnTo>
                    <a:pt x="921" y="450"/>
                  </a:lnTo>
                  <a:lnTo>
                    <a:pt x="921" y="450"/>
                  </a:lnTo>
                  <a:lnTo>
                    <a:pt x="918" y="445"/>
                  </a:lnTo>
                  <a:lnTo>
                    <a:pt x="918" y="443"/>
                  </a:lnTo>
                  <a:lnTo>
                    <a:pt x="916" y="440"/>
                  </a:lnTo>
                  <a:lnTo>
                    <a:pt x="916" y="438"/>
                  </a:lnTo>
                  <a:lnTo>
                    <a:pt x="916" y="438"/>
                  </a:lnTo>
                  <a:lnTo>
                    <a:pt x="916" y="433"/>
                  </a:lnTo>
                  <a:lnTo>
                    <a:pt x="916" y="431"/>
                  </a:lnTo>
                  <a:lnTo>
                    <a:pt x="916" y="431"/>
                  </a:lnTo>
                  <a:lnTo>
                    <a:pt x="913" y="428"/>
                  </a:lnTo>
                  <a:lnTo>
                    <a:pt x="913" y="428"/>
                  </a:lnTo>
                  <a:lnTo>
                    <a:pt x="913" y="426"/>
                  </a:lnTo>
                  <a:lnTo>
                    <a:pt x="913" y="424"/>
                  </a:lnTo>
                  <a:lnTo>
                    <a:pt x="913" y="424"/>
                  </a:lnTo>
                  <a:lnTo>
                    <a:pt x="918" y="421"/>
                  </a:lnTo>
                  <a:lnTo>
                    <a:pt x="918" y="421"/>
                  </a:lnTo>
                  <a:lnTo>
                    <a:pt x="918" y="421"/>
                  </a:lnTo>
                  <a:lnTo>
                    <a:pt x="918" y="419"/>
                  </a:lnTo>
                  <a:lnTo>
                    <a:pt x="918" y="419"/>
                  </a:lnTo>
                  <a:lnTo>
                    <a:pt x="918" y="417"/>
                  </a:lnTo>
                  <a:lnTo>
                    <a:pt x="921" y="414"/>
                  </a:lnTo>
                  <a:lnTo>
                    <a:pt x="921" y="414"/>
                  </a:lnTo>
                  <a:lnTo>
                    <a:pt x="921" y="417"/>
                  </a:lnTo>
                  <a:lnTo>
                    <a:pt x="921" y="419"/>
                  </a:lnTo>
                  <a:lnTo>
                    <a:pt x="921" y="419"/>
                  </a:lnTo>
                  <a:lnTo>
                    <a:pt x="918" y="421"/>
                  </a:lnTo>
                  <a:lnTo>
                    <a:pt x="921" y="421"/>
                  </a:lnTo>
                  <a:lnTo>
                    <a:pt x="921" y="421"/>
                  </a:lnTo>
                  <a:lnTo>
                    <a:pt x="921" y="421"/>
                  </a:lnTo>
                  <a:lnTo>
                    <a:pt x="921" y="421"/>
                  </a:lnTo>
                  <a:lnTo>
                    <a:pt x="918" y="424"/>
                  </a:lnTo>
                  <a:lnTo>
                    <a:pt x="918" y="426"/>
                  </a:lnTo>
                  <a:lnTo>
                    <a:pt x="918" y="426"/>
                  </a:lnTo>
                  <a:lnTo>
                    <a:pt x="918" y="426"/>
                  </a:lnTo>
                  <a:lnTo>
                    <a:pt x="918" y="426"/>
                  </a:lnTo>
                  <a:lnTo>
                    <a:pt x="918" y="426"/>
                  </a:lnTo>
                  <a:lnTo>
                    <a:pt x="918" y="428"/>
                  </a:lnTo>
                  <a:lnTo>
                    <a:pt x="921" y="431"/>
                  </a:lnTo>
                  <a:lnTo>
                    <a:pt x="921" y="436"/>
                  </a:lnTo>
                  <a:lnTo>
                    <a:pt x="921" y="438"/>
                  </a:lnTo>
                  <a:lnTo>
                    <a:pt x="921" y="440"/>
                  </a:lnTo>
                  <a:lnTo>
                    <a:pt x="921" y="440"/>
                  </a:lnTo>
                  <a:lnTo>
                    <a:pt x="923" y="447"/>
                  </a:lnTo>
                  <a:lnTo>
                    <a:pt x="925" y="447"/>
                  </a:lnTo>
                  <a:lnTo>
                    <a:pt x="925" y="450"/>
                  </a:lnTo>
                  <a:lnTo>
                    <a:pt x="930" y="452"/>
                  </a:lnTo>
                  <a:lnTo>
                    <a:pt x="930" y="452"/>
                  </a:lnTo>
                  <a:lnTo>
                    <a:pt x="930" y="452"/>
                  </a:lnTo>
                  <a:lnTo>
                    <a:pt x="932" y="450"/>
                  </a:lnTo>
                  <a:lnTo>
                    <a:pt x="932" y="450"/>
                  </a:lnTo>
                  <a:lnTo>
                    <a:pt x="932" y="450"/>
                  </a:lnTo>
                  <a:lnTo>
                    <a:pt x="932" y="450"/>
                  </a:lnTo>
                  <a:lnTo>
                    <a:pt x="932" y="447"/>
                  </a:lnTo>
                  <a:lnTo>
                    <a:pt x="930" y="447"/>
                  </a:lnTo>
                  <a:lnTo>
                    <a:pt x="932" y="445"/>
                  </a:lnTo>
                  <a:lnTo>
                    <a:pt x="932" y="443"/>
                  </a:lnTo>
                  <a:lnTo>
                    <a:pt x="932" y="438"/>
                  </a:lnTo>
                  <a:lnTo>
                    <a:pt x="932" y="438"/>
                  </a:lnTo>
                  <a:lnTo>
                    <a:pt x="935" y="436"/>
                  </a:lnTo>
                  <a:lnTo>
                    <a:pt x="937" y="431"/>
                  </a:lnTo>
                  <a:lnTo>
                    <a:pt x="937" y="426"/>
                  </a:lnTo>
                  <a:lnTo>
                    <a:pt x="937" y="426"/>
                  </a:lnTo>
                  <a:lnTo>
                    <a:pt x="937" y="426"/>
                  </a:lnTo>
                  <a:lnTo>
                    <a:pt x="935" y="424"/>
                  </a:lnTo>
                  <a:lnTo>
                    <a:pt x="935" y="424"/>
                  </a:lnTo>
                  <a:lnTo>
                    <a:pt x="935" y="424"/>
                  </a:lnTo>
                  <a:lnTo>
                    <a:pt x="935" y="424"/>
                  </a:lnTo>
                  <a:lnTo>
                    <a:pt x="935" y="421"/>
                  </a:lnTo>
                  <a:lnTo>
                    <a:pt x="935" y="419"/>
                  </a:lnTo>
                  <a:lnTo>
                    <a:pt x="935" y="417"/>
                  </a:lnTo>
                  <a:lnTo>
                    <a:pt x="935" y="417"/>
                  </a:lnTo>
                  <a:lnTo>
                    <a:pt x="935" y="417"/>
                  </a:lnTo>
                  <a:lnTo>
                    <a:pt x="935" y="414"/>
                  </a:lnTo>
                  <a:lnTo>
                    <a:pt x="935" y="414"/>
                  </a:lnTo>
                  <a:lnTo>
                    <a:pt x="935" y="414"/>
                  </a:lnTo>
                  <a:lnTo>
                    <a:pt x="935" y="414"/>
                  </a:lnTo>
                  <a:lnTo>
                    <a:pt x="935" y="417"/>
                  </a:lnTo>
                  <a:lnTo>
                    <a:pt x="935" y="419"/>
                  </a:lnTo>
                  <a:lnTo>
                    <a:pt x="939" y="421"/>
                  </a:lnTo>
                  <a:lnTo>
                    <a:pt x="939" y="421"/>
                  </a:lnTo>
                  <a:lnTo>
                    <a:pt x="939" y="424"/>
                  </a:lnTo>
                  <a:lnTo>
                    <a:pt x="942" y="421"/>
                  </a:lnTo>
                  <a:lnTo>
                    <a:pt x="942" y="421"/>
                  </a:lnTo>
                  <a:lnTo>
                    <a:pt x="942" y="419"/>
                  </a:lnTo>
                  <a:lnTo>
                    <a:pt x="942" y="419"/>
                  </a:lnTo>
                  <a:lnTo>
                    <a:pt x="942" y="419"/>
                  </a:lnTo>
                  <a:lnTo>
                    <a:pt x="942" y="417"/>
                  </a:lnTo>
                  <a:lnTo>
                    <a:pt x="942" y="414"/>
                  </a:lnTo>
                  <a:lnTo>
                    <a:pt x="942" y="414"/>
                  </a:lnTo>
                  <a:lnTo>
                    <a:pt x="942" y="412"/>
                  </a:lnTo>
                  <a:lnTo>
                    <a:pt x="954" y="402"/>
                  </a:lnTo>
                  <a:lnTo>
                    <a:pt x="956" y="402"/>
                  </a:lnTo>
                  <a:lnTo>
                    <a:pt x="956" y="400"/>
                  </a:lnTo>
                  <a:lnTo>
                    <a:pt x="958" y="400"/>
                  </a:lnTo>
                  <a:lnTo>
                    <a:pt x="958" y="398"/>
                  </a:lnTo>
                  <a:lnTo>
                    <a:pt x="961" y="398"/>
                  </a:lnTo>
                  <a:lnTo>
                    <a:pt x="961" y="398"/>
                  </a:lnTo>
                  <a:lnTo>
                    <a:pt x="961" y="395"/>
                  </a:lnTo>
                  <a:lnTo>
                    <a:pt x="961" y="393"/>
                  </a:lnTo>
                  <a:lnTo>
                    <a:pt x="965" y="391"/>
                  </a:lnTo>
                  <a:lnTo>
                    <a:pt x="965" y="391"/>
                  </a:lnTo>
                  <a:lnTo>
                    <a:pt x="963" y="388"/>
                  </a:lnTo>
                  <a:lnTo>
                    <a:pt x="963" y="386"/>
                  </a:lnTo>
                  <a:lnTo>
                    <a:pt x="961" y="386"/>
                  </a:lnTo>
                  <a:lnTo>
                    <a:pt x="961" y="383"/>
                  </a:lnTo>
                  <a:lnTo>
                    <a:pt x="958" y="381"/>
                  </a:lnTo>
                  <a:lnTo>
                    <a:pt x="956" y="381"/>
                  </a:lnTo>
                  <a:lnTo>
                    <a:pt x="956" y="379"/>
                  </a:lnTo>
                  <a:lnTo>
                    <a:pt x="954" y="379"/>
                  </a:lnTo>
                  <a:lnTo>
                    <a:pt x="954" y="376"/>
                  </a:lnTo>
                  <a:lnTo>
                    <a:pt x="951" y="376"/>
                  </a:lnTo>
                  <a:lnTo>
                    <a:pt x="951" y="376"/>
                  </a:lnTo>
                  <a:lnTo>
                    <a:pt x="951" y="374"/>
                  </a:lnTo>
                  <a:lnTo>
                    <a:pt x="951" y="372"/>
                  </a:lnTo>
                  <a:lnTo>
                    <a:pt x="949" y="369"/>
                  </a:lnTo>
                  <a:lnTo>
                    <a:pt x="949" y="369"/>
                  </a:lnTo>
                  <a:lnTo>
                    <a:pt x="949" y="369"/>
                  </a:lnTo>
                  <a:lnTo>
                    <a:pt x="947" y="367"/>
                  </a:lnTo>
                  <a:lnTo>
                    <a:pt x="947" y="367"/>
                  </a:lnTo>
                  <a:lnTo>
                    <a:pt x="947" y="367"/>
                  </a:lnTo>
                  <a:lnTo>
                    <a:pt x="944" y="365"/>
                  </a:lnTo>
                  <a:lnTo>
                    <a:pt x="944" y="365"/>
                  </a:lnTo>
                  <a:lnTo>
                    <a:pt x="942" y="365"/>
                  </a:lnTo>
                  <a:lnTo>
                    <a:pt x="942" y="367"/>
                  </a:lnTo>
                  <a:lnTo>
                    <a:pt x="942" y="372"/>
                  </a:lnTo>
                  <a:lnTo>
                    <a:pt x="942" y="374"/>
                  </a:lnTo>
                  <a:lnTo>
                    <a:pt x="942" y="374"/>
                  </a:lnTo>
                  <a:lnTo>
                    <a:pt x="942" y="374"/>
                  </a:lnTo>
                  <a:lnTo>
                    <a:pt x="942" y="376"/>
                  </a:lnTo>
                  <a:lnTo>
                    <a:pt x="942" y="379"/>
                  </a:lnTo>
                  <a:lnTo>
                    <a:pt x="942" y="379"/>
                  </a:lnTo>
                  <a:lnTo>
                    <a:pt x="942" y="381"/>
                  </a:lnTo>
                  <a:lnTo>
                    <a:pt x="939" y="379"/>
                  </a:lnTo>
                  <a:lnTo>
                    <a:pt x="939" y="379"/>
                  </a:lnTo>
                  <a:lnTo>
                    <a:pt x="939" y="376"/>
                  </a:lnTo>
                  <a:lnTo>
                    <a:pt x="942" y="376"/>
                  </a:lnTo>
                  <a:lnTo>
                    <a:pt x="942" y="376"/>
                  </a:lnTo>
                  <a:lnTo>
                    <a:pt x="942" y="376"/>
                  </a:lnTo>
                  <a:lnTo>
                    <a:pt x="942" y="376"/>
                  </a:lnTo>
                  <a:lnTo>
                    <a:pt x="939" y="376"/>
                  </a:lnTo>
                  <a:lnTo>
                    <a:pt x="939" y="376"/>
                  </a:lnTo>
                  <a:lnTo>
                    <a:pt x="939" y="374"/>
                  </a:lnTo>
                  <a:lnTo>
                    <a:pt x="939" y="374"/>
                  </a:lnTo>
                  <a:lnTo>
                    <a:pt x="939" y="374"/>
                  </a:lnTo>
                  <a:lnTo>
                    <a:pt x="939" y="374"/>
                  </a:lnTo>
                  <a:lnTo>
                    <a:pt x="939" y="374"/>
                  </a:lnTo>
                  <a:lnTo>
                    <a:pt x="939" y="374"/>
                  </a:lnTo>
                  <a:lnTo>
                    <a:pt x="939" y="374"/>
                  </a:lnTo>
                  <a:lnTo>
                    <a:pt x="937" y="372"/>
                  </a:lnTo>
                  <a:lnTo>
                    <a:pt x="939" y="372"/>
                  </a:lnTo>
                  <a:lnTo>
                    <a:pt x="939" y="372"/>
                  </a:lnTo>
                  <a:lnTo>
                    <a:pt x="939" y="372"/>
                  </a:lnTo>
                  <a:lnTo>
                    <a:pt x="939" y="369"/>
                  </a:lnTo>
                  <a:lnTo>
                    <a:pt x="939" y="369"/>
                  </a:lnTo>
                  <a:lnTo>
                    <a:pt x="939" y="369"/>
                  </a:lnTo>
                  <a:lnTo>
                    <a:pt x="939" y="369"/>
                  </a:lnTo>
                  <a:lnTo>
                    <a:pt x="939" y="369"/>
                  </a:lnTo>
                  <a:lnTo>
                    <a:pt x="937" y="367"/>
                  </a:lnTo>
                  <a:lnTo>
                    <a:pt x="937" y="367"/>
                  </a:lnTo>
                  <a:lnTo>
                    <a:pt x="935" y="365"/>
                  </a:lnTo>
                  <a:lnTo>
                    <a:pt x="932" y="362"/>
                  </a:lnTo>
                  <a:lnTo>
                    <a:pt x="928" y="365"/>
                  </a:lnTo>
                  <a:lnTo>
                    <a:pt x="925" y="365"/>
                  </a:lnTo>
                  <a:lnTo>
                    <a:pt x="925" y="367"/>
                  </a:lnTo>
                  <a:lnTo>
                    <a:pt x="928" y="369"/>
                  </a:lnTo>
                  <a:lnTo>
                    <a:pt x="928" y="369"/>
                  </a:lnTo>
                  <a:lnTo>
                    <a:pt x="928" y="372"/>
                  </a:lnTo>
                  <a:lnTo>
                    <a:pt x="928" y="372"/>
                  </a:lnTo>
                  <a:lnTo>
                    <a:pt x="928" y="372"/>
                  </a:lnTo>
                  <a:lnTo>
                    <a:pt x="928" y="372"/>
                  </a:lnTo>
                  <a:lnTo>
                    <a:pt x="928" y="372"/>
                  </a:lnTo>
                  <a:lnTo>
                    <a:pt x="928" y="372"/>
                  </a:lnTo>
                  <a:lnTo>
                    <a:pt x="928" y="372"/>
                  </a:lnTo>
                  <a:lnTo>
                    <a:pt x="925" y="374"/>
                  </a:lnTo>
                  <a:lnTo>
                    <a:pt x="925" y="374"/>
                  </a:lnTo>
                  <a:lnTo>
                    <a:pt x="925" y="372"/>
                  </a:lnTo>
                  <a:lnTo>
                    <a:pt x="925" y="369"/>
                  </a:lnTo>
                  <a:lnTo>
                    <a:pt x="925" y="369"/>
                  </a:lnTo>
                  <a:lnTo>
                    <a:pt x="923" y="369"/>
                  </a:lnTo>
                  <a:lnTo>
                    <a:pt x="921" y="372"/>
                  </a:lnTo>
                  <a:lnTo>
                    <a:pt x="921" y="372"/>
                  </a:lnTo>
                  <a:lnTo>
                    <a:pt x="921" y="372"/>
                  </a:lnTo>
                  <a:lnTo>
                    <a:pt x="921" y="374"/>
                  </a:lnTo>
                  <a:lnTo>
                    <a:pt x="921" y="376"/>
                  </a:lnTo>
                  <a:lnTo>
                    <a:pt x="921" y="379"/>
                  </a:lnTo>
                  <a:lnTo>
                    <a:pt x="918" y="379"/>
                  </a:lnTo>
                  <a:lnTo>
                    <a:pt x="918" y="379"/>
                  </a:lnTo>
                  <a:lnTo>
                    <a:pt x="916" y="376"/>
                  </a:lnTo>
                  <a:lnTo>
                    <a:pt x="916" y="376"/>
                  </a:lnTo>
                  <a:lnTo>
                    <a:pt x="916" y="374"/>
                  </a:lnTo>
                  <a:lnTo>
                    <a:pt x="916" y="374"/>
                  </a:lnTo>
                  <a:lnTo>
                    <a:pt x="916" y="374"/>
                  </a:lnTo>
                  <a:lnTo>
                    <a:pt x="916" y="372"/>
                  </a:lnTo>
                  <a:lnTo>
                    <a:pt x="918" y="367"/>
                  </a:lnTo>
                  <a:lnTo>
                    <a:pt x="918" y="367"/>
                  </a:lnTo>
                  <a:lnTo>
                    <a:pt x="918" y="365"/>
                  </a:lnTo>
                  <a:lnTo>
                    <a:pt x="918" y="365"/>
                  </a:lnTo>
                  <a:lnTo>
                    <a:pt x="918" y="365"/>
                  </a:lnTo>
                  <a:lnTo>
                    <a:pt x="918" y="365"/>
                  </a:lnTo>
                  <a:lnTo>
                    <a:pt x="918" y="360"/>
                  </a:lnTo>
                  <a:lnTo>
                    <a:pt x="918" y="357"/>
                  </a:lnTo>
                  <a:lnTo>
                    <a:pt x="918" y="355"/>
                  </a:lnTo>
                  <a:lnTo>
                    <a:pt x="918" y="355"/>
                  </a:lnTo>
                  <a:lnTo>
                    <a:pt x="918" y="353"/>
                  </a:lnTo>
                  <a:lnTo>
                    <a:pt x="918" y="350"/>
                  </a:lnTo>
                  <a:lnTo>
                    <a:pt x="918" y="346"/>
                  </a:lnTo>
                  <a:lnTo>
                    <a:pt x="916" y="343"/>
                  </a:lnTo>
                  <a:lnTo>
                    <a:pt x="916" y="343"/>
                  </a:lnTo>
                  <a:lnTo>
                    <a:pt x="916" y="343"/>
                  </a:lnTo>
                  <a:lnTo>
                    <a:pt x="911" y="350"/>
                  </a:lnTo>
                  <a:lnTo>
                    <a:pt x="911" y="350"/>
                  </a:lnTo>
                  <a:lnTo>
                    <a:pt x="909" y="350"/>
                  </a:lnTo>
                  <a:lnTo>
                    <a:pt x="909" y="350"/>
                  </a:lnTo>
                  <a:lnTo>
                    <a:pt x="909" y="348"/>
                  </a:lnTo>
                  <a:lnTo>
                    <a:pt x="911" y="348"/>
                  </a:lnTo>
                  <a:lnTo>
                    <a:pt x="911" y="346"/>
                  </a:lnTo>
                  <a:lnTo>
                    <a:pt x="911" y="343"/>
                  </a:lnTo>
                  <a:lnTo>
                    <a:pt x="913" y="343"/>
                  </a:lnTo>
                  <a:lnTo>
                    <a:pt x="913" y="343"/>
                  </a:lnTo>
                  <a:lnTo>
                    <a:pt x="913" y="341"/>
                  </a:lnTo>
                  <a:lnTo>
                    <a:pt x="916" y="341"/>
                  </a:lnTo>
                  <a:lnTo>
                    <a:pt x="916" y="338"/>
                  </a:lnTo>
                  <a:lnTo>
                    <a:pt x="913" y="338"/>
                  </a:lnTo>
                  <a:lnTo>
                    <a:pt x="913" y="336"/>
                  </a:lnTo>
                  <a:lnTo>
                    <a:pt x="911" y="336"/>
                  </a:lnTo>
                  <a:lnTo>
                    <a:pt x="911" y="334"/>
                  </a:lnTo>
                  <a:lnTo>
                    <a:pt x="911" y="334"/>
                  </a:lnTo>
                  <a:lnTo>
                    <a:pt x="909" y="331"/>
                  </a:lnTo>
                  <a:lnTo>
                    <a:pt x="902" y="331"/>
                  </a:lnTo>
                  <a:lnTo>
                    <a:pt x="899" y="334"/>
                  </a:lnTo>
                  <a:lnTo>
                    <a:pt x="899" y="334"/>
                  </a:lnTo>
                  <a:lnTo>
                    <a:pt x="897" y="331"/>
                  </a:lnTo>
                  <a:lnTo>
                    <a:pt x="897" y="331"/>
                  </a:lnTo>
                  <a:lnTo>
                    <a:pt x="897" y="331"/>
                  </a:lnTo>
                  <a:lnTo>
                    <a:pt x="897" y="331"/>
                  </a:lnTo>
                  <a:lnTo>
                    <a:pt x="897" y="331"/>
                  </a:lnTo>
                  <a:lnTo>
                    <a:pt x="897" y="331"/>
                  </a:lnTo>
                  <a:lnTo>
                    <a:pt x="897" y="331"/>
                  </a:lnTo>
                  <a:lnTo>
                    <a:pt x="897" y="329"/>
                  </a:lnTo>
                  <a:lnTo>
                    <a:pt x="897" y="329"/>
                  </a:lnTo>
                  <a:lnTo>
                    <a:pt x="897" y="329"/>
                  </a:lnTo>
                  <a:lnTo>
                    <a:pt x="895" y="329"/>
                  </a:lnTo>
                  <a:lnTo>
                    <a:pt x="895" y="329"/>
                  </a:lnTo>
                  <a:lnTo>
                    <a:pt x="895" y="327"/>
                  </a:lnTo>
                  <a:lnTo>
                    <a:pt x="899" y="324"/>
                  </a:lnTo>
                  <a:lnTo>
                    <a:pt x="902" y="322"/>
                  </a:lnTo>
                  <a:lnTo>
                    <a:pt x="902" y="322"/>
                  </a:lnTo>
                  <a:lnTo>
                    <a:pt x="902" y="322"/>
                  </a:lnTo>
                  <a:lnTo>
                    <a:pt x="902" y="322"/>
                  </a:lnTo>
                  <a:lnTo>
                    <a:pt x="902" y="322"/>
                  </a:lnTo>
                  <a:lnTo>
                    <a:pt x="902" y="322"/>
                  </a:lnTo>
                  <a:lnTo>
                    <a:pt x="902" y="322"/>
                  </a:lnTo>
                  <a:lnTo>
                    <a:pt x="902" y="320"/>
                  </a:lnTo>
                  <a:lnTo>
                    <a:pt x="902" y="320"/>
                  </a:lnTo>
                  <a:lnTo>
                    <a:pt x="902" y="317"/>
                  </a:lnTo>
                  <a:lnTo>
                    <a:pt x="899" y="317"/>
                  </a:lnTo>
                  <a:lnTo>
                    <a:pt x="899" y="317"/>
                  </a:lnTo>
                  <a:lnTo>
                    <a:pt x="899" y="315"/>
                  </a:lnTo>
                  <a:lnTo>
                    <a:pt x="899" y="312"/>
                  </a:lnTo>
                  <a:lnTo>
                    <a:pt x="897" y="310"/>
                  </a:lnTo>
                  <a:lnTo>
                    <a:pt x="897" y="308"/>
                  </a:lnTo>
                  <a:lnTo>
                    <a:pt x="897" y="305"/>
                  </a:lnTo>
                  <a:lnTo>
                    <a:pt x="895" y="303"/>
                  </a:lnTo>
                  <a:lnTo>
                    <a:pt x="895" y="303"/>
                  </a:lnTo>
                  <a:lnTo>
                    <a:pt x="883" y="303"/>
                  </a:lnTo>
                  <a:lnTo>
                    <a:pt x="883" y="303"/>
                  </a:lnTo>
                  <a:lnTo>
                    <a:pt x="883" y="303"/>
                  </a:lnTo>
                  <a:lnTo>
                    <a:pt x="880" y="305"/>
                  </a:lnTo>
                  <a:lnTo>
                    <a:pt x="880" y="308"/>
                  </a:lnTo>
                  <a:lnTo>
                    <a:pt x="880" y="308"/>
                  </a:lnTo>
                  <a:lnTo>
                    <a:pt x="880" y="310"/>
                  </a:lnTo>
                  <a:lnTo>
                    <a:pt x="883" y="312"/>
                  </a:lnTo>
                  <a:lnTo>
                    <a:pt x="883" y="312"/>
                  </a:lnTo>
                  <a:lnTo>
                    <a:pt x="880" y="315"/>
                  </a:lnTo>
                  <a:lnTo>
                    <a:pt x="883" y="317"/>
                  </a:lnTo>
                  <a:lnTo>
                    <a:pt x="883" y="317"/>
                  </a:lnTo>
                  <a:lnTo>
                    <a:pt x="883" y="317"/>
                  </a:lnTo>
                  <a:lnTo>
                    <a:pt x="883" y="320"/>
                  </a:lnTo>
                  <a:lnTo>
                    <a:pt x="883" y="320"/>
                  </a:lnTo>
                  <a:lnTo>
                    <a:pt x="885" y="320"/>
                  </a:lnTo>
                  <a:lnTo>
                    <a:pt x="885" y="322"/>
                  </a:lnTo>
                  <a:lnTo>
                    <a:pt x="890" y="322"/>
                  </a:lnTo>
                  <a:lnTo>
                    <a:pt x="890" y="324"/>
                  </a:lnTo>
                  <a:lnTo>
                    <a:pt x="890" y="324"/>
                  </a:lnTo>
                  <a:lnTo>
                    <a:pt x="890" y="324"/>
                  </a:lnTo>
                  <a:lnTo>
                    <a:pt x="890" y="324"/>
                  </a:lnTo>
                  <a:lnTo>
                    <a:pt x="887" y="324"/>
                  </a:lnTo>
                  <a:lnTo>
                    <a:pt x="887" y="324"/>
                  </a:lnTo>
                  <a:lnTo>
                    <a:pt x="887" y="324"/>
                  </a:lnTo>
                  <a:lnTo>
                    <a:pt x="890" y="327"/>
                  </a:lnTo>
                  <a:lnTo>
                    <a:pt x="892" y="329"/>
                  </a:lnTo>
                  <a:lnTo>
                    <a:pt x="895" y="329"/>
                  </a:lnTo>
                  <a:lnTo>
                    <a:pt x="895" y="331"/>
                  </a:lnTo>
                  <a:lnTo>
                    <a:pt x="892" y="329"/>
                  </a:lnTo>
                  <a:lnTo>
                    <a:pt x="892" y="329"/>
                  </a:lnTo>
                  <a:lnTo>
                    <a:pt x="890" y="327"/>
                  </a:lnTo>
                  <a:lnTo>
                    <a:pt x="887" y="327"/>
                  </a:lnTo>
                  <a:lnTo>
                    <a:pt x="887" y="329"/>
                  </a:lnTo>
                  <a:lnTo>
                    <a:pt x="890" y="329"/>
                  </a:lnTo>
                  <a:lnTo>
                    <a:pt x="890" y="331"/>
                  </a:lnTo>
                  <a:lnTo>
                    <a:pt x="887" y="331"/>
                  </a:lnTo>
                  <a:lnTo>
                    <a:pt x="887" y="331"/>
                  </a:lnTo>
                  <a:lnTo>
                    <a:pt x="887" y="331"/>
                  </a:lnTo>
                  <a:lnTo>
                    <a:pt x="885" y="329"/>
                  </a:lnTo>
                  <a:lnTo>
                    <a:pt x="878" y="324"/>
                  </a:lnTo>
                  <a:lnTo>
                    <a:pt x="876" y="322"/>
                  </a:lnTo>
                  <a:lnTo>
                    <a:pt x="873" y="320"/>
                  </a:lnTo>
                  <a:lnTo>
                    <a:pt x="873" y="317"/>
                  </a:lnTo>
                  <a:lnTo>
                    <a:pt x="873" y="317"/>
                  </a:lnTo>
                  <a:lnTo>
                    <a:pt x="873" y="315"/>
                  </a:lnTo>
                  <a:lnTo>
                    <a:pt x="873" y="312"/>
                  </a:lnTo>
                  <a:lnTo>
                    <a:pt x="873" y="312"/>
                  </a:lnTo>
                  <a:lnTo>
                    <a:pt x="873" y="310"/>
                  </a:lnTo>
                  <a:lnTo>
                    <a:pt x="873" y="310"/>
                  </a:lnTo>
                  <a:lnTo>
                    <a:pt x="873" y="308"/>
                  </a:lnTo>
                  <a:lnTo>
                    <a:pt x="873" y="308"/>
                  </a:lnTo>
                  <a:lnTo>
                    <a:pt x="871" y="308"/>
                  </a:lnTo>
                  <a:lnTo>
                    <a:pt x="871" y="308"/>
                  </a:lnTo>
                  <a:lnTo>
                    <a:pt x="871" y="305"/>
                  </a:lnTo>
                  <a:lnTo>
                    <a:pt x="873" y="303"/>
                  </a:lnTo>
                  <a:lnTo>
                    <a:pt x="873" y="303"/>
                  </a:lnTo>
                  <a:lnTo>
                    <a:pt x="873" y="301"/>
                  </a:lnTo>
                  <a:lnTo>
                    <a:pt x="868" y="296"/>
                  </a:lnTo>
                  <a:lnTo>
                    <a:pt x="864" y="296"/>
                  </a:lnTo>
                  <a:lnTo>
                    <a:pt x="864" y="298"/>
                  </a:lnTo>
                  <a:lnTo>
                    <a:pt x="864" y="298"/>
                  </a:lnTo>
                  <a:lnTo>
                    <a:pt x="861" y="298"/>
                  </a:lnTo>
                  <a:lnTo>
                    <a:pt x="859" y="298"/>
                  </a:lnTo>
                  <a:lnTo>
                    <a:pt x="861" y="298"/>
                  </a:lnTo>
                  <a:lnTo>
                    <a:pt x="861" y="303"/>
                  </a:lnTo>
                  <a:lnTo>
                    <a:pt x="861" y="303"/>
                  </a:lnTo>
                  <a:lnTo>
                    <a:pt x="861" y="303"/>
                  </a:lnTo>
                  <a:lnTo>
                    <a:pt x="859" y="301"/>
                  </a:lnTo>
                  <a:lnTo>
                    <a:pt x="859" y="301"/>
                  </a:lnTo>
                  <a:lnTo>
                    <a:pt x="859" y="301"/>
                  </a:lnTo>
                  <a:lnTo>
                    <a:pt x="857" y="298"/>
                  </a:lnTo>
                  <a:lnTo>
                    <a:pt x="850" y="296"/>
                  </a:lnTo>
                  <a:lnTo>
                    <a:pt x="847" y="296"/>
                  </a:lnTo>
                  <a:lnTo>
                    <a:pt x="847" y="296"/>
                  </a:lnTo>
                  <a:lnTo>
                    <a:pt x="847" y="296"/>
                  </a:lnTo>
                  <a:lnTo>
                    <a:pt x="847" y="296"/>
                  </a:lnTo>
                  <a:lnTo>
                    <a:pt x="847" y="296"/>
                  </a:lnTo>
                  <a:lnTo>
                    <a:pt x="845" y="296"/>
                  </a:lnTo>
                  <a:lnTo>
                    <a:pt x="845" y="296"/>
                  </a:lnTo>
                  <a:lnTo>
                    <a:pt x="845" y="293"/>
                  </a:lnTo>
                  <a:lnTo>
                    <a:pt x="847" y="291"/>
                  </a:lnTo>
                  <a:lnTo>
                    <a:pt x="847" y="289"/>
                  </a:lnTo>
                  <a:lnTo>
                    <a:pt x="847" y="289"/>
                  </a:lnTo>
                  <a:lnTo>
                    <a:pt x="845" y="289"/>
                  </a:lnTo>
                  <a:lnTo>
                    <a:pt x="845" y="286"/>
                  </a:lnTo>
                  <a:lnTo>
                    <a:pt x="838" y="282"/>
                  </a:lnTo>
                  <a:lnTo>
                    <a:pt x="838" y="282"/>
                  </a:lnTo>
                  <a:lnTo>
                    <a:pt x="835" y="279"/>
                  </a:lnTo>
                  <a:lnTo>
                    <a:pt x="835" y="277"/>
                  </a:lnTo>
                  <a:lnTo>
                    <a:pt x="835" y="277"/>
                  </a:lnTo>
                  <a:lnTo>
                    <a:pt x="835" y="277"/>
                  </a:lnTo>
                  <a:lnTo>
                    <a:pt x="835" y="277"/>
                  </a:lnTo>
                  <a:lnTo>
                    <a:pt x="835" y="275"/>
                  </a:lnTo>
                  <a:lnTo>
                    <a:pt x="833" y="275"/>
                  </a:lnTo>
                  <a:lnTo>
                    <a:pt x="833" y="275"/>
                  </a:lnTo>
                  <a:lnTo>
                    <a:pt x="833" y="272"/>
                  </a:lnTo>
                  <a:lnTo>
                    <a:pt x="831" y="270"/>
                  </a:lnTo>
                  <a:lnTo>
                    <a:pt x="831" y="270"/>
                  </a:lnTo>
                  <a:lnTo>
                    <a:pt x="828" y="267"/>
                  </a:lnTo>
                  <a:lnTo>
                    <a:pt x="828" y="267"/>
                  </a:lnTo>
                  <a:lnTo>
                    <a:pt x="828" y="265"/>
                  </a:lnTo>
                  <a:lnTo>
                    <a:pt x="828" y="265"/>
                  </a:lnTo>
                  <a:lnTo>
                    <a:pt x="828" y="265"/>
                  </a:lnTo>
                  <a:lnTo>
                    <a:pt x="828" y="263"/>
                  </a:lnTo>
                  <a:lnTo>
                    <a:pt x="824" y="258"/>
                  </a:lnTo>
                  <a:lnTo>
                    <a:pt x="821" y="256"/>
                  </a:lnTo>
                  <a:lnTo>
                    <a:pt x="821" y="256"/>
                  </a:lnTo>
                  <a:lnTo>
                    <a:pt x="821" y="256"/>
                  </a:lnTo>
                  <a:lnTo>
                    <a:pt x="824" y="253"/>
                  </a:lnTo>
                  <a:lnTo>
                    <a:pt x="821" y="253"/>
                  </a:lnTo>
                  <a:lnTo>
                    <a:pt x="821" y="253"/>
                  </a:lnTo>
                  <a:lnTo>
                    <a:pt x="821" y="251"/>
                  </a:lnTo>
                  <a:lnTo>
                    <a:pt x="821" y="251"/>
                  </a:lnTo>
                  <a:lnTo>
                    <a:pt x="821" y="249"/>
                  </a:lnTo>
                  <a:lnTo>
                    <a:pt x="821" y="249"/>
                  </a:lnTo>
                  <a:lnTo>
                    <a:pt x="821" y="249"/>
                  </a:lnTo>
                  <a:lnTo>
                    <a:pt x="814" y="241"/>
                  </a:lnTo>
                  <a:lnTo>
                    <a:pt x="812" y="241"/>
                  </a:lnTo>
                  <a:lnTo>
                    <a:pt x="809" y="239"/>
                  </a:lnTo>
                  <a:lnTo>
                    <a:pt x="807" y="237"/>
                  </a:lnTo>
                  <a:lnTo>
                    <a:pt x="805" y="237"/>
                  </a:lnTo>
                  <a:lnTo>
                    <a:pt x="800" y="234"/>
                  </a:lnTo>
                  <a:lnTo>
                    <a:pt x="798" y="232"/>
                  </a:lnTo>
                  <a:lnTo>
                    <a:pt x="793" y="232"/>
                  </a:lnTo>
                  <a:lnTo>
                    <a:pt x="793" y="232"/>
                  </a:lnTo>
                  <a:lnTo>
                    <a:pt x="793" y="232"/>
                  </a:lnTo>
                  <a:lnTo>
                    <a:pt x="793" y="234"/>
                  </a:lnTo>
                  <a:lnTo>
                    <a:pt x="795" y="234"/>
                  </a:lnTo>
                  <a:lnTo>
                    <a:pt x="795" y="234"/>
                  </a:lnTo>
                  <a:lnTo>
                    <a:pt x="795" y="237"/>
                  </a:lnTo>
                  <a:lnTo>
                    <a:pt x="795" y="237"/>
                  </a:lnTo>
                  <a:lnTo>
                    <a:pt x="795" y="237"/>
                  </a:lnTo>
                  <a:lnTo>
                    <a:pt x="795" y="237"/>
                  </a:lnTo>
                  <a:lnTo>
                    <a:pt x="795" y="237"/>
                  </a:lnTo>
                  <a:lnTo>
                    <a:pt x="795" y="237"/>
                  </a:lnTo>
                  <a:lnTo>
                    <a:pt x="795" y="239"/>
                  </a:lnTo>
                  <a:lnTo>
                    <a:pt x="795" y="239"/>
                  </a:lnTo>
                  <a:lnTo>
                    <a:pt x="795" y="239"/>
                  </a:lnTo>
                  <a:lnTo>
                    <a:pt x="793" y="237"/>
                  </a:lnTo>
                  <a:lnTo>
                    <a:pt x="793" y="237"/>
                  </a:lnTo>
                  <a:lnTo>
                    <a:pt x="788" y="234"/>
                  </a:lnTo>
                  <a:lnTo>
                    <a:pt x="786" y="234"/>
                  </a:lnTo>
                  <a:lnTo>
                    <a:pt x="783" y="234"/>
                  </a:lnTo>
                  <a:lnTo>
                    <a:pt x="783" y="237"/>
                  </a:lnTo>
                  <a:lnTo>
                    <a:pt x="783" y="237"/>
                  </a:lnTo>
                  <a:lnTo>
                    <a:pt x="783" y="237"/>
                  </a:lnTo>
                  <a:lnTo>
                    <a:pt x="783" y="237"/>
                  </a:lnTo>
                  <a:lnTo>
                    <a:pt x="783" y="239"/>
                  </a:lnTo>
                  <a:lnTo>
                    <a:pt x="783" y="241"/>
                  </a:lnTo>
                  <a:lnTo>
                    <a:pt x="783" y="241"/>
                  </a:lnTo>
                  <a:lnTo>
                    <a:pt x="783" y="244"/>
                  </a:lnTo>
                  <a:lnTo>
                    <a:pt x="783" y="244"/>
                  </a:lnTo>
                  <a:lnTo>
                    <a:pt x="786" y="246"/>
                  </a:lnTo>
                  <a:lnTo>
                    <a:pt x="790" y="246"/>
                  </a:lnTo>
                  <a:lnTo>
                    <a:pt x="793" y="249"/>
                  </a:lnTo>
                  <a:lnTo>
                    <a:pt x="795" y="246"/>
                  </a:lnTo>
                  <a:lnTo>
                    <a:pt x="800" y="246"/>
                  </a:lnTo>
                  <a:lnTo>
                    <a:pt x="800" y="246"/>
                  </a:lnTo>
                  <a:lnTo>
                    <a:pt x="800" y="246"/>
                  </a:lnTo>
                  <a:lnTo>
                    <a:pt x="800" y="249"/>
                  </a:lnTo>
                  <a:lnTo>
                    <a:pt x="802" y="249"/>
                  </a:lnTo>
                  <a:lnTo>
                    <a:pt x="802" y="249"/>
                  </a:lnTo>
                  <a:lnTo>
                    <a:pt x="802" y="251"/>
                  </a:lnTo>
                  <a:lnTo>
                    <a:pt x="802" y="251"/>
                  </a:lnTo>
                  <a:lnTo>
                    <a:pt x="802" y="251"/>
                  </a:lnTo>
                  <a:lnTo>
                    <a:pt x="802" y="253"/>
                  </a:lnTo>
                  <a:lnTo>
                    <a:pt x="802" y="253"/>
                  </a:lnTo>
                  <a:lnTo>
                    <a:pt x="802" y="253"/>
                  </a:lnTo>
                  <a:lnTo>
                    <a:pt x="802" y="253"/>
                  </a:lnTo>
                  <a:lnTo>
                    <a:pt x="802" y="253"/>
                  </a:lnTo>
                  <a:lnTo>
                    <a:pt x="802" y="253"/>
                  </a:lnTo>
                  <a:lnTo>
                    <a:pt x="802" y="256"/>
                  </a:lnTo>
                  <a:lnTo>
                    <a:pt x="802" y="256"/>
                  </a:lnTo>
                  <a:lnTo>
                    <a:pt x="802" y="256"/>
                  </a:lnTo>
                  <a:lnTo>
                    <a:pt x="802" y="256"/>
                  </a:lnTo>
                  <a:lnTo>
                    <a:pt x="802" y="256"/>
                  </a:lnTo>
                  <a:lnTo>
                    <a:pt x="800" y="258"/>
                  </a:lnTo>
                  <a:lnTo>
                    <a:pt x="798" y="258"/>
                  </a:lnTo>
                  <a:lnTo>
                    <a:pt x="798" y="258"/>
                  </a:lnTo>
                  <a:lnTo>
                    <a:pt x="798" y="258"/>
                  </a:lnTo>
                  <a:lnTo>
                    <a:pt x="798" y="258"/>
                  </a:lnTo>
                  <a:lnTo>
                    <a:pt x="798" y="258"/>
                  </a:lnTo>
                  <a:lnTo>
                    <a:pt x="793" y="256"/>
                  </a:lnTo>
                  <a:lnTo>
                    <a:pt x="788" y="258"/>
                  </a:lnTo>
                  <a:lnTo>
                    <a:pt x="786" y="256"/>
                  </a:lnTo>
                  <a:lnTo>
                    <a:pt x="786" y="256"/>
                  </a:lnTo>
                  <a:lnTo>
                    <a:pt x="786" y="258"/>
                  </a:lnTo>
                  <a:lnTo>
                    <a:pt x="786" y="258"/>
                  </a:lnTo>
                  <a:lnTo>
                    <a:pt x="786" y="258"/>
                  </a:lnTo>
                  <a:lnTo>
                    <a:pt x="786" y="258"/>
                  </a:lnTo>
                  <a:lnTo>
                    <a:pt x="788" y="260"/>
                  </a:lnTo>
                  <a:lnTo>
                    <a:pt x="788" y="260"/>
                  </a:lnTo>
                  <a:lnTo>
                    <a:pt x="788" y="260"/>
                  </a:lnTo>
                  <a:lnTo>
                    <a:pt x="790" y="260"/>
                  </a:lnTo>
                  <a:lnTo>
                    <a:pt x="793" y="263"/>
                  </a:lnTo>
                  <a:lnTo>
                    <a:pt x="790" y="260"/>
                  </a:lnTo>
                  <a:lnTo>
                    <a:pt x="790" y="263"/>
                  </a:lnTo>
                  <a:lnTo>
                    <a:pt x="793" y="263"/>
                  </a:lnTo>
                  <a:lnTo>
                    <a:pt x="793" y="263"/>
                  </a:lnTo>
                  <a:lnTo>
                    <a:pt x="788" y="263"/>
                  </a:lnTo>
                  <a:lnTo>
                    <a:pt x="788" y="265"/>
                  </a:lnTo>
                  <a:lnTo>
                    <a:pt x="788" y="265"/>
                  </a:lnTo>
                  <a:lnTo>
                    <a:pt x="788" y="265"/>
                  </a:lnTo>
                  <a:lnTo>
                    <a:pt x="788" y="265"/>
                  </a:lnTo>
                  <a:lnTo>
                    <a:pt x="788" y="265"/>
                  </a:lnTo>
                  <a:lnTo>
                    <a:pt x="786" y="265"/>
                  </a:lnTo>
                  <a:lnTo>
                    <a:pt x="786" y="265"/>
                  </a:lnTo>
                  <a:lnTo>
                    <a:pt x="786" y="265"/>
                  </a:lnTo>
                  <a:lnTo>
                    <a:pt x="786" y="267"/>
                  </a:lnTo>
                  <a:lnTo>
                    <a:pt x="786" y="267"/>
                  </a:lnTo>
                  <a:lnTo>
                    <a:pt x="786" y="267"/>
                  </a:lnTo>
                  <a:lnTo>
                    <a:pt x="786" y="270"/>
                  </a:lnTo>
                  <a:lnTo>
                    <a:pt x="783" y="267"/>
                  </a:lnTo>
                  <a:lnTo>
                    <a:pt x="783" y="267"/>
                  </a:lnTo>
                  <a:lnTo>
                    <a:pt x="783" y="267"/>
                  </a:lnTo>
                  <a:lnTo>
                    <a:pt x="783" y="265"/>
                  </a:lnTo>
                  <a:lnTo>
                    <a:pt x="783" y="265"/>
                  </a:lnTo>
                  <a:lnTo>
                    <a:pt x="783" y="265"/>
                  </a:lnTo>
                  <a:lnTo>
                    <a:pt x="783" y="265"/>
                  </a:lnTo>
                  <a:lnTo>
                    <a:pt x="783" y="263"/>
                  </a:lnTo>
                  <a:lnTo>
                    <a:pt x="783" y="263"/>
                  </a:lnTo>
                  <a:lnTo>
                    <a:pt x="779" y="260"/>
                  </a:lnTo>
                  <a:lnTo>
                    <a:pt x="776" y="260"/>
                  </a:lnTo>
                  <a:lnTo>
                    <a:pt x="776" y="263"/>
                  </a:lnTo>
                  <a:lnTo>
                    <a:pt x="774" y="265"/>
                  </a:lnTo>
                  <a:lnTo>
                    <a:pt x="771" y="265"/>
                  </a:lnTo>
                  <a:lnTo>
                    <a:pt x="771" y="270"/>
                  </a:lnTo>
                  <a:lnTo>
                    <a:pt x="771" y="272"/>
                  </a:lnTo>
                  <a:lnTo>
                    <a:pt x="769" y="275"/>
                  </a:lnTo>
                  <a:lnTo>
                    <a:pt x="771" y="277"/>
                  </a:lnTo>
                  <a:lnTo>
                    <a:pt x="774" y="277"/>
                  </a:lnTo>
                  <a:lnTo>
                    <a:pt x="774" y="277"/>
                  </a:lnTo>
                  <a:lnTo>
                    <a:pt x="769" y="279"/>
                  </a:lnTo>
                  <a:lnTo>
                    <a:pt x="769" y="282"/>
                  </a:lnTo>
                  <a:lnTo>
                    <a:pt x="769" y="282"/>
                  </a:lnTo>
                  <a:lnTo>
                    <a:pt x="769" y="282"/>
                  </a:lnTo>
                  <a:lnTo>
                    <a:pt x="769" y="284"/>
                  </a:lnTo>
                  <a:lnTo>
                    <a:pt x="776" y="284"/>
                  </a:lnTo>
                  <a:lnTo>
                    <a:pt x="779" y="282"/>
                  </a:lnTo>
                  <a:lnTo>
                    <a:pt x="779" y="282"/>
                  </a:lnTo>
                  <a:lnTo>
                    <a:pt x="781" y="282"/>
                  </a:lnTo>
                  <a:lnTo>
                    <a:pt x="779" y="284"/>
                  </a:lnTo>
                  <a:lnTo>
                    <a:pt x="776" y="286"/>
                  </a:lnTo>
                  <a:lnTo>
                    <a:pt x="779" y="286"/>
                  </a:lnTo>
                  <a:lnTo>
                    <a:pt x="783" y="289"/>
                  </a:lnTo>
                  <a:lnTo>
                    <a:pt x="786" y="289"/>
                  </a:lnTo>
                  <a:lnTo>
                    <a:pt x="786" y="289"/>
                  </a:lnTo>
                  <a:lnTo>
                    <a:pt x="786" y="289"/>
                  </a:lnTo>
                  <a:lnTo>
                    <a:pt x="788" y="286"/>
                  </a:lnTo>
                  <a:lnTo>
                    <a:pt x="788" y="286"/>
                  </a:lnTo>
                  <a:lnTo>
                    <a:pt x="788" y="286"/>
                  </a:lnTo>
                  <a:lnTo>
                    <a:pt x="788" y="289"/>
                  </a:lnTo>
                  <a:lnTo>
                    <a:pt x="788" y="289"/>
                  </a:lnTo>
                  <a:lnTo>
                    <a:pt x="790" y="289"/>
                  </a:lnTo>
                  <a:lnTo>
                    <a:pt x="793" y="289"/>
                  </a:lnTo>
                  <a:lnTo>
                    <a:pt x="793" y="291"/>
                  </a:lnTo>
                  <a:lnTo>
                    <a:pt x="783" y="293"/>
                  </a:lnTo>
                  <a:lnTo>
                    <a:pt x="783" y="293"/>
                  </a:lnTo>
                  <a:lnTo>
                    <a:pt x="783" y="296"/>
                  </a:lnTo>
                  <a:lnTo>
                    <a:pt x="783" y="296"/>
                  </a:lnTo>
                  <a:lnTo>
                    <a:pt x="786" y="296"/>
                  </a:lnTo>
                  <a:lnTo>
                    <a:pt x="786" y="298"/>
                  </a:lnTo>
                  <a:lnTo>
                    <a:pt x="786" y="298"/>
                  </a:lnTo>
                  <a:lnTo>
                    <a:pt x="786" y="301"/>
                  </a:lnTo>
                  <a:lnTo>
                    <a:pt x="786" y="301"/>
                  </a:lnTo>
                  <a:lnTo>
                    <a:pt x="788" y="298"/>
                  </a:lnTo>
                  <a:lnTo>
                    <a:pt x="795" y="301"/>
                  </a:lnTo>
                  <a:lnTo>
                    <a:pt x="800" y="305"/>
                  </a:lnTo>
                  <a:lnTo>
                    <a:pt x="800" y="305"/>
                  </a:lnTo>
                  <a:lnTo>
                    <a:pt x="798" y="305"/>
                  </a:lnTo>
                  <a:lnTo>
                    <a:pt x="798" y="305"/>
                  </a:lnTo>
                  <a:lnTo>
                    <a:pt x="795" y="305"/>
                  </a:lnTo>
                  <a:lnTo>
                    <a:pt x="795" y="303"/>
                  </a:lnTo>
                  <a:lnTo>
                    <a:pt x="795" y="303"/>
                  </a:lnTo>
                  <a:lnTo>
                    <a:pt x="795" y="303"/>
                  </a:lnTo>
                  <a:lnTo>
                    <a:pt x="795" y="303"/>
                  </a:lnTo>
                  <a:lnTo>
                    <a:pt x="795" y="303"/>
                  </a:lnTo>
                  <a:lnTo>
                    <a:pt x="795" y="303"/>
                  </a:lnTo>
                  <a:lnTo>
                    <a:pt x="790" y="303"/>
                  </a:lnTo>
                  <a:lnTo>
                    <a:pt x="786" y="305"/>
                  </a:lnTo>
                  <a:lnTo>
                    <a:pt x="783" y="303"/>
                  </a:lnTo>
                  <a:lnTo>
                    <a:pt x="779" y="301"/>
                  </a:lnTo>
                  <a:lnTo>
                    <a:pt x="779" y="301"/>
                  </a:lnTo>
                  <a:lnTo>
                    <a:pt x="774" y="303"/>
                  </a:lnTo>
                  <a:lnTo>
                    <a:pt x="769" y="303"/>
                  </a:lnTo>
                  <a:lnTo>
                    <a:pt x="764" y="303"/>
                  </a:lnTo>
                  <a:lnTo>
                    <a:pt x="764" y="305"/>
                  </a:lnTo>
                  <a:lnTo>
                    <a:pt x="764" y="305"/>
                  </a:lnTo>
                  <a:lnTo>
                    <a:pt x="767" y="308"/>
                  </a:lnTo>
                  <a:lnTo>
                    <a:pt x="764" y="308"/>
                  </a:lnTo>
                  <a:lnTo>
                    <a:pt x="764" y="308"/>
                  </a:lnTo>
                  <a:lnTo>
                    <a:pt x="764" y="308"/>
                  </a:lnTo>
                  <a:lnTo>
                    <a:pt x="764" y="310"/>
                  </a:lnTo>
                  <a:lnTo>
                    <a:pt x="764" y="310"/>
                  </a:lnTo>
                  <a:lnTo>
                    <a:pt x="762" y="310"/>
                  </a:lnTo>
                  <a:lnTo>
                    <a:pt x="764" y="312"/>
                  </a:lnTo>
                  <a:lnTo>
                    <a:pt x="769" y="315"/>
                  </a:lnTo>
                  <a:lnTo>
                    <a:pt x="769" y="317"/>
                  </a:lnTo>
                  <a:lnTo>
                    <a:pt x="769" y="320"/>
                  </a:lnTo>
                  <a:lnTo>
                    <a:pt x="771" y="320"/>
                  </a:lnTo>
                  <a:lnTo>
                    <a:pt x="774" y="320"/>
                  </a:lnTo>
                  <a:lnTo>
                    <a:pt x="774" y="320"/>
                  </a:lnTo>
                  <a:lnTo>
                    <a:pt x="774" y="322"/>
                  </a:lnTo>
                  <a:lnTo>
                    <a:pt x="774" y="322"/>
                  </a:lnTo>
                  <a:lnTo>
                    <a:pt x="774" y="322"/>
                  </a:lnTo>
                  <a:lnTo>
                    <a:pt x="774" y="322"/>
                  </a:lnTo>
                  <a:lnTo>
                    <a:pt x="774" y="324"/>
                  </a:lnTo>
                  <a:lnTo>
                    <a:pt x="771" y="322"/>
                  </a:lnTo>
                  <a:lnTo>
                    <a:pt x="771" y="322"/>
                  </a:lnTo>
                  <a:lnTo>
                    <a:pt x="769" y="322"/>
                  </a:lnTo>
                  <a:lnTo>
                    <a:pt x="767" y="320"/>
                  </a:lnTo>
                  <a:lnTo>
                    <a:pt x="764" y="320"/>
                  </a:lnTo>
                  <a:lnTo>
                    <a:pt x="762" y="320"/>
                  </a:lnTo>
                  <a:lnTo>
                    <a:pt x="762" y="320"/>
                  </a:lnTo>
                  <a:lnTo>
                    <a:pt x="762" y="322"/>
                  </a:lnTo>
                  <a:lnTo>
                    <a:pt x="762" y="322"/>
                  </a:lnTo>
                  <a:lnTo>
                    <a:pt x="762" y="322"/>
                  </a:lnTo>
                  <a:lnTo>
                    <a:pt x="762" y="324"/>
                  </a:lnTo>
                  <a:lnTo>
                    <a:pt x="762" y="324"/>
                  </a:lnTo>
                  <a:lnTo>
                    <a:pt x="760" y="324"/>
                  </a:lnTo>
                  <a:lnTo>
                    <a:pt x="760" y="324"/>
                  </a:lnTo>
                  <a:lnTo>
                    <a:pt x="757" y="322"/>
                  </a:lnTo>
                  <a:lnTo>
                    <a:pt x="757" y="324"/>
                  </a:lnTo>
                  <a:lnTo>
                    <a:pt x="757" y="324"/>
                  </a:lnTo>
                  <a:lnTo>
                    <a:pt x="757" y="322"/>
                  </a:lnTo>
                  <a:lnTo>
                    <a:pt x="755" y="322"/>
                  </a:lnTo>
                  <a:lnTo>
                    <a:pt x="755" y="324"/>
                  </a:lnTo>
                  <a:lnTo>
                    <a:pt x="757" y="327"/>
                  </a:lnTo>
                  <a:lnTo>
                    <a:pt x="757" y="327"/>
                  </a:lnTo>
                  <a:lnTo>
                    <a:pt x="757" y="327"/>
                  </a:lnTo>
                  <a:lnTo>
                    <a:pt x="757" y="327"/>
                  </a:lnTo>
                  <a:lnTo>
                    <a:pt x="757" y="329"/>
                  </a:lnTo>
                  <a:lnTo>
                    <a:pt x="757" y="329"/>
                  </a:lnTo>
                  <a:lnTo>
                    <a:pt x="762" y="331"/>
                  </a:lnTo>
                  <a:lnTo>
                    <a:pt x="767" y="336"/>
                  </a:lnTo>
                  <a:lnTo>
                    <a:pt x="769" y="336"/>
                  </a:lnTo>
                  <a:lnTo>
                    <a:pt x="771" y="331"/>
                  </a:lnTo>
                  <a:lnTo>
                    <a:pt x="771" y="331"/>
                  </a:lnTo>
                  <a:lnTo>
                    <a:pt x="774" y="334"/>
                  </a:lnTo>
                  <a:lnTo>
                    <a:pt x="774" y="334"/>
                  </a:lnTo>
                  <a:lnTo>
                    <a:pt x="776" y="334"/>
                  </a:lnTo>
                  <a:lnTo>
                    <a:pt x="776" y="331"/>
                  </a:lnTo>
                  <a:lnTo>
                    <a:pt x="779" y="331"/>
                  </a:lnTo>
                  <a:lnTo>
                    <a:pt x="779" y="331"/>
                  </a:lnTo>
                  <a:lnTo>
                    <a:pt x="779" y="334"/>
                  </a:lnTo>
                  <a:lnTo>
                    <a:pt x="776" y="334"/>
                  </a:lnTo>
                  <a:lnTo>
                    <a:pt x="774" y="336"/>
                  </a:lnTo>
                  <a:lnTo>
                    <a:pt x="771" y="336"/>
                  </a:lnTo>
                  <a:lnTo>
                    <a:pt x="771" y="338"/>
                  </a:lnTo>
                  <a:lnTo>
                    <a:pt x="771" y="338"/>
                  </a:lnTo>
                  <a:lnTo>
                    <a:pt x="776" y="341"/>
                  </a:lnTo>
                  <a:lnTo>
                    <a:pt x="783" y="341"/>
                  </a:lnTo>
                  <a:lnTo>
                    <a:pt x="788" y="336"/>
                  </a:lnTo>
                  <a:lnTo>
                    <a:pt x="788" y="334"/>
                  </a:lnTo>
                  <a:lnTo>
                    <a:pt x="788" y="331"/>
                  </a:lnTo>
                  <a:lnTo>
                    <a:pt x="790" y="331"/>
                  </a:lnTo>
                  <a:lnTo>
                    <a:pt x="790" y="334"/>
                  </a:lnTo>
                  <a:lnTo>
                    <a:pt x="790" y="334"/>
                  </a:lnTo>
                  <a:lnTo>
                    <a:pt x="798" y="336"/>
                  </a:lnTo>
                  <a:lnTo>
                    <a:pt x="798" y="336"/>
                  </a:lnTo>
                  <a:lnTo>
                    <a:pt x="790" y="338"/>
                  </a:lnTo>
                  <a:lnTo>
                    <a:pt x="786" y="343"/>
                  </a:lnTo>
                  <a:lnTo>
                    <a:pt x="786" y="343"/>
                  </a:lnTo>
                  <a:lnTo>
                    <a:pt x="788" y="346"/>
                  </a:lnTo>
                  <a:lnTo>
                    <a:pt x="790" y="348"/>
                  </a:lnTo>
                  <a:lnTo>
                    <a:pt x="790" y="348"/>
                  </a:lnTo>
                  <a:lnTo>
                    <a:pt x="793" y="350"/>
                  </a:lnTo>
                  <a:lnTo>
                    <a:pt x="793" y="350"/>
                  </a:lnTo>
                  <a:lnTo>
                    <a:pt x="793" y="350"/>
                  </a:lnTo>
                  <a:lnTo>
                    <a:pt x="795" y="353"/>
                  </a:lnTo>
                  <a:lnTo>
                    <a:pt x="793" y="353"/>
                  </a:lnTo>
                  <a:lnTo>
                    <a:pt x="786" y="348"/>
                  </a:lnTo>
                  <a:lnTo>
                    <a:pt x="783" y="348"/>
                  </a:lnTo>
                  <a:lnTo>
                    <a:pt x="781" y="350"/>
                  </a:lnTo>
                  <a:lnTo>
                    <a:pt x="776" y="348"/>
                  </a:lnTo>
                  <a:lnTo>
                    <a:pt x="774" y="348"/>
                  </a:lnTo>
                  <a:lnTo>
                    <a:pt x="774" y="348"/>
                  </a:lnTo>
                  <a:lnTo>
                    <a:pt x="771" y="348"/>
                  </a:lnTo>
                  <a:lnTo>
                    <a:pt x="774" y="348"/>
                  </a:lnTo>
                  <a:lnTo>
                    <a:pt x="771" y="348"/>
                  </a:lnTo>
                  <a:lnTo>
                    <a:pt x="767" y="348"/>
                  </a:lnTo>
                  <a:lnTo>
                    <a:pt x="762" y="341"/>
                  </a:lnTo>
                  <a:lnTo>
                    <a:pt x="755" y="341"/>
                  </a:lnTo>
                  <a:lnTo>
                    <a:pt x="755" y="341"/>
                  </a:lnTo>
                  <a:lnTo>
                    <a:pt x="755" y="343"/>
                  </a:lnTo>
                  <a:lnTo>
                    <a:pt x="755" y="343"/>
                  </a:lnTo>
                  <a:lnTo>
                    <a:pt x="755" y="346"/>
                  </a:lnTo>
                  <a:lnTo>
                    <a:pt x="755" y="346"/>
                  </a:lnTo>
                  <a:lnTo>
                    <a:pt x="755" y="348"/>
                  </a:lnTo>
                  <a:lnTo>
                    <a:pt x="755" y="350"/>
                  </a:lnTo>
                  <a:close/>
                  <a:moveTo>
                    <a:pt x="769" y="296"/>
                  </a:moveTo>
                  <a:lnTo>
                    <a:pt x="771" y="298"/>
                  </a:lnTo>
                  <a:lnTo>
                    <a:pt x="776" y="301"/>
                  </a:lnTo>
                  <a:lnTo>
                    <a:pt x="779" y="298"/>
                  </a:lnTo>
                  <a:lnTo>
                    <a:pt x="779" y="296"/>
                  </a:lnTo>
                  <a:lnTo>
                    <a:pt x="779" y="296"/>
                  </a:lnTo>
                  <a:lnTo>
                    <a:pt x="779" y="296"/>
                  </a:lnTo>
                  <a:lnTo>
                    <a:pt x="779" y="293"/>
                  </a:lnTo>
                  <a:lnTo>
                    <a:pt x="779" y="293"/>
                  </a:lnTo>
                  <a:lnTo>
                    <a:pt x="779" y="293"/>
                  </a:lnTo>
                  <a:lnTo>
                    <a:pt x="776" y="293"/>
                  </a:lnTo>
                  <a:lnTo>
                    <a:pt x="771" y="293"/>
                  </a:lnTo>
                  <a:lnTo>
                    <a:pt x="771" y="291"/>
                  </a:lnTo>
                  <a:lnTo>
                    <a:pt x="771" y="293"/>
                  </a:lnTo>
                  <a:lnTo>
                    <a:pt x="767" y="293"/>
                  </a:lnTo>
                  <a:lnTo>
                    <a:pt x="767" y="293"/>
                  </a:lnTo>
                  <a:lnTo>
                    <a:pt x="762" y="293"/>
                  </a:lnTo>
                  <a:lnTo>
                    <a:pt x="762" y="293"/>
                  </a:lnTo>
                  <a:lnTo>
                    <a:pt x="762" y="296"/>
                  </a:lnTo>
                  <a:lnTo>
                    <a:pt x="767" y="298"/>
                  </a:lnTo>
                  <a:lnTo>
                    <a:pt x="769" y="296"/>
                  </a:lnTo>
                  <a:close/>
                  <a:moveTo>
                    <a:pt x="729" y="651"/>
                  </a:moveTo>
                  <a:lnTo>
                    <a:pt x="729" y="649"/>
                  </a:lnTo>
                  <a:lnTo>
                    <a:pt x="727" y="649"/>
                  </a:lnTo>
                  <a:lnTo>
                    <a:pt x="727" y="649"/>
                  </a:lnTo>
                  <a:lnTo>
                    <a:pt x="724" y="649"/>
                  </a:lnTo>
                  <a:lnTo>
                    <a:pt x="724" y="649"/>
                  </a:lnTo>
                  <a:lnTo>
                    <a:pt x="724" y="651"/>
                  </a:lnTo>
                  <a:lnTo>
                    <a:pt x="724" y="651"/>
                  </a:lnTo>
                  <a:lnTo>
                    <a:pt x="724" y="651"/>
                  </a:lnTo>
                  <a:lnTo>
                    <a:pt x="724" y="651"/>
                  </a:lnTo>
                  <a:lnTo>
                    <a:pt x="722" y="651"/>
                  </a:lnTo>
                  <a:lnTo>
                    <a:pt x="722" y="651"/>
                  </a:lnTo>
                  <a:lnTo>
                    <a:pt x="722" y="651"/>
                  </a:lnTo>
                  <a:lnTo>
                    <a:pt x="722" y="651"/>
                  </a:lnTo>
                  <a:lnTo>
                    <a:pt x="722" y="653"/>
                  </a:lnTo>
                  <a:lnTo>
                    <a:pt x="722" y="653"/>
                  </a:lnTo>
                  <a:lnTo>
                    <a:pt x="722" y="656"/>
                  </a:lnTo>
                  <a:lnTo>
                    <a:pt x="722" y="656"/>
                  </a:lnTo>
                  <a:lnTo>
                    <a:pt x="724" y="656"/>
                  </a:lnTo>
                  <a:lnTo>
                    <a:pt x="724" y="656"/>
                  </a:lnTo>
                  <a:lnTo>
                    <a:pt x="724" y="656"/>
                  </a:lnTo>
                  <a:lnTo>
                    <a:pt x="724" y="656"/>
                  </a:lnTo>
                  <a:lnTo>
                    <a:pt x="724" y="658"/>
                  </a:lnTo>
                  <a:lnTo>
                    <a:pt x="724" y="658"/>
                  </a:lnTo>
                  <a:lnTo>
                    <a:pt x="724" y="658"/>
                  </a:lnTo>
                  <a:lnTo>
                    <a:pt x="727" y="658"/>
                  </a:lnTo>
                  <a:lnTo>
                    <a:pt x="727" y="660"/>
                  </a:lnTo>
                  <a:lnTo>
                    <a:pt x="727" y="660"/>
                  </a:lnTo>
                  <a:lnTo>
                    <a:pt x="727" y="663"/>
                  </a:lnTo>
                  <a:lnTo>
                    <a:pt x="727" y="663"/>
                  </a:lnTo>
                  <a:lnTo>
                    <a:pt x="727" y="663"/>
                  </a:lnTo>
                  <a:lnTo>
                    <a:pt x="727" y="663"/>
                  </a:lnTo>
                  <a:lnTo>
                    <a:pt x="727" y="663"/>
                  </a:lnTo>
                  <a:lnTo>
                    <a:pt x="727" y="663"/>
                  </a:lnTo>
                  <a:lnTo>
                    <a:pt x="727" y="663"/>
                  </a:lnTo>
                  <a:lnTo>
                    <a:pt x="724" y="663"/>
                  </a:lnTo>
                  <a:lnTo>
                    <a:pt x="724" y="660"/>
                  </a:lnTo>
                  <a:lnTo>
                    <a:pt x="724" y="660"/>
                  </a:lnTo>
                  <a:lnTo>
                    <a:pt x="724" y="660"/>
                  </a:lnTo>
                  <a:lnTo>
                    <a:pt x="724" y="660"/>
                  </a:lnTo>
                  <a:lnTo>
                    <a:pt x="724" y="663"/>
                  </a:lnTo>
                  <a:lnTo>
                    <a:pt x="724" y="663"/>
                  </a:lnTo>
                  <a:lnTo>
                    <a:pt x="722" y="663"/>
                  </a:lnTo>
                  <a:lnTo>
                    <a:pt x="722" y="660"/>
                  </a:lnTo>
                  <a:lnTo>
                    <a:pt x="722" y="663"/>
                  </a:lnTo>
                  <a:lnTo>
                    <a:pt x="722" y="663"/>
                  </a:lnTo>
                  <a:lnTo>
                    <a:pt x="722" y="665"/>
                  </a:lnTo>
                  <a:lnTo>
                    <a:pt x="722" y="665"/>
                  </a:lnTo>
                  <a:lnTo>
                    <a:pt x="722" y="668"/>
                  </a:lnTo>
                  <a:lnTo>
                    <a:pt x="722" y="668"/>
                  </a:lnTo>
                  <a:lnTo>
                    <a:pt x="719" y="665"/>
                  </a:lnTo>
                  <a:lnTo>
                    <a:pt x="719" y="663"/>
                  </a:lnTo>
                  <a:lnTo>
                    <a:pt x="717" y="660"/>
                  </a:lnTo>
                  <a:lnTo>
                    <a:pt x="719" y="660"/>
                  </a:lnTo>
                  <a:lnTo>
                    <a:pt x="722" y="658"/>
                  </a:lnTo>
                  <a:lnTo>
                    <a:pt x="719" y="658"/>
                  </a:lnTo>
                  <a:lnTo>
                    <a:pt x="719" y="658"/>
                  </a:lnTo>
                  <a:lnTo>
                    <a:pt x="717" y="658"/>
                  </a:lnTo>
                  <a:lnTo>
                    <a:pt x="717" y="658"/>
                  </a:lnTo>
                  <a:lnTo>
                    <a:pt x="717" y="658"/>
                  </a:lnTo>
                  <a:lnTo>
                    <a:pt x="717" y="658"/>
                  </a:lnTo>
                  <a:lnTo>
                    <a:pt x="717" y="658"/>
                  </a:lnTo>
                  <a:lnTo>
                    <a:pt x="712" y="651"/>
                  </a:lnTo>
                  <a:lnTo>
                    <a:pt x="708" y="649"/>
                  </a:lnTo>
                  <a:lnTo>
                    <a:pt x="710" y="649"/>
                  </a:lnTo>
                  <a:lnTo>
                    <a:pt x="710" y="649"/>
                  </a:lnTo>
                  <a:lnTo>
                    <a:pt x="712" y="649"/>
                  </a:lnTo>
                  <a:lnTo>
                    <a:pt x="710" y="646"/>
                  </a:lnTo>
                  <a:lnTo>
                    <a:pt x="710" y="646"/>
                  </a:lnTo>
                  <a:lnTo>
                    <a:pt x="708" y="646"/>
                  </a:lnTo>
                  <a:lnTo>
                    <a:pt x="708" y="646"/>
                  </a:lnTo>
                  <a:lnTo>
                    <a:pt x="705" y="649"/>
                  </a:lnTo>
                  <a:lnTo>
                    <a:pt x="705" y="649"/>
                  </a:lnTo>
                  <a:lnTo>
                    <a:pt x="696" y="646"/>
                  </a:lnTo>
                  <a:lnTo>
                    <a:pt x="696" y="646"/>
                  </a:lnTo>
                  <a:lnTo>
                    <a:pt x="693" y="646"/>
                  </a:lnTo>
                  <a:lnTo>
                    <a:pt x="693" y="646"/>
                  </a:lnTo>
                  <a:lnTo>
                    <a:pt x="689" y="651"/>
                  </a:lnTo>
                  <a:lnTo>
                    <a:pt x="689" y="651"/>
                  </a:lnTo>
                  <a:lnTo>
                    <a:pt x="686" y="653"/>
                  </a:lnTo>
                  <a:lnTo>
                    <a:pt x="686" y="653"/>
                  </a:lnTo>
                  <a:lnTo>
                    <a:pt x="686" y="653"/>
                  </a:lnTo>
                  <a:lnTo>
                    <a:pt x="686" y="653"/>
                  </a:lnTo>
                  <a:lnTo>
                    <a:pt x="686" y="656"/>
                  </a:lnTo>
                  <a:lnTo>
                    <a:pt x="686" y="656"/>
                  </a:lnTo>
                  <a:lnTo>
                    <a:pt x="686" y="656"/>
                  </a:lnTo>
                  <a:lnTo>
                    <a:pt x="679" y="658"/>
                  </a:lnTo>
                  <a:lnTo>
                    <a:pt x="682" y="660"/>
                  </a:lnTo>
                  <a:lnTo>
                    <a:pt x="686" y="670"/>
                  </a:lnTo>
                  <a:lnTo>
                    <a:pt x="696" y="668"/>
                  </a:lnTo>
                  <a:lnTo>
                    <a:pt x="696" y="670"/>
                  </a:lnTo>
                  <a:lnTo>
                    <a:pt x="698" y="670"/>
                  </a:lnTo>
                  <a:lnTo>
                    <a:pt x="698" y="670"/>
                  </a:lnTo>
                  <a:lnTo>
                    <a:pt x="698" y="670"/>
                  </a:lnTo>
                  <a:lnTo>
                    <a:pt x="698" y="670"/>
                  </a:lnTo>
                  <a:lnTo>
                    <a:pt x="698" y="670"/>
                  </a:lnTo>
                  <a:lnTo>
                    <a:pt x="701" y="675"/>
                  </a:lnTo>
                  <a:lnTo>
                    <a:pt x="701" y="675"/>
                  </a:lnTo>
                  <a:lnTo>
                    <a:pt x="703" y="672"/>
                  </a:lnTo>
                  <a:lnTo>
                    <a:pt x="703" y="675"/>
                  </a:lnTo>
                  <a:lnTo>
                    <a:pt x="703" y="675"/>
                  </a:lnTo>
                  <a:lnTo>
                    <a:pt x="703" y="675"/>
                  </a:lnTo>
                  <a:lnTo>
                    <a:pt x="701" y="675"/>
                  </a:lnTo>
                  <a:lnTo>
                    <a:pt x="703" y="677"/>
                  </a:lnTo>
                  <a:lnTo>
                    <a:pt x="705" y="677"/>
                  </a:lnTo>
                  <a:lnTo>
                    <a:pt x="705" y="677"/>
                  </a:lnTo>
                  <a:lnTo>
                    <a:pt x="701" y="677"/>
                  </a:lnTo>
                  <a:lnTo>
                    <a:pt x="701" y="677"/>
                  </a:lnTo>
                  <a:lnTo>
                    <a:pt x="698" y="675"/>
                  </a:lnTo>
                  <a:lnTo>
                    <a:pt x="698" y="675"/>
                  </a:lnTo>
                  <a:lnTo>
                    <a:pt x="698" y="675"/>
                  </a:lnTo>
                  <a:lnTo>
                    <a:pt x="698" y="677"/>
                  </a:lnTo>
                  <a:lnTo>
                    <a:pt x="698" y="677"/>
                  </a:lnTo>
                  <a:lnTo>
                    <a:pt x="698" y="677"/>
                  </a:lnTo>
                  <a:lnTo>
                    <a:pt x="701" y="677"/>
                  </a:lnTo>
                  <a:lnTo>
                    <a:pt x="701" y="677"/>
                  </a:lnTo>
                  <a:lnTo>
                    <a:pt x="701" y="679"/>
                  </a:lnTo>
                  <a:lnTo>
                    <a:pt x="691" y="677"/>
                  </a:lnTo>
                  <a:lnTo>
                    <a:pt x="691" y="679"/>
                  </a:lnTo>
                  <a:lnTo>
                    <a:pt x="691" y="679"/>
                  </a:lnTo>
                  <a:lnTo>
                    <a:pt x="691" y="682"/>
                  </a:lnTo>
                  <a:lnTo>
                    <a:pt x="698" y="686"/>
                  </a:lnTo>
                  <a:lnTo>
                    <a:pt x="703" y="684"/>
                  </a:lnTo>
                  <a:lnTo>
                    <a:pt x="703" y="684"/>
                  </a:lnTo>
                  <a:lnTo>
                    <a:pt x="705" y="686"/>
                  </a:lnTo>
                  <a:lnTo>
                    <a:pt x="708" y="689"/>
                  </a:lnTo>
                  <a:lnTo>
                    <a:pt x="708" y="689"/>
                  </a:lnTo>
                  <a:lnTo>
                    <a:pt x="708" y="689"/>
                  </a:lnTo>
                  <a:lnTo>
                    <a:pt x="708" y="689"/>
                  </a:lnTo>
                  <a:lnTo>
                    <a:pt x="715" y="689"/>
                  </a:lnTo>
                  <a:lnTo>
                    <a:pt x="715" y="689"/>
                  </a:lnTo>
                  <a:lnTo>
                    <a:pt x="712" y="689"/>
                  </a:lnTo>
                  <a:lnTo>
                    <a:pt x="710" y="691"/>
                  </a:lnTo>
                  <a:lnTo>
                    <a:pt x="708" y="691"/>
                  </a:lnTo>
                  <a:lnTo>
                    <a:pt x="705" y="691"/>
                  </a:lnTo>
                  <a:lnTo>
                    <a:pt x="703" y="689"/>
                  </a:lnTo>
                  <a:lnTo>
                    <a:pt x="701" y="689"/>
                  </a:lnTo>
                  <a:lnTo>
                    <a:pt x="701" y="689"/>
                  </a:lnTo>
                  <a:lnTo>
                    <a:pt x="698" y="689"/>
                  </a:lnTo>
                  <a:lnTo>
                    <a:pt x="698" y="689"/>
                  </a:lnTo>
                  <a:lnTo>
                    <a:pt x="698" y="691"/>
                  </a:lnTo>
                  <a:lnTo>
                    <a:pt x="696" y="691"/>
                  </a:lnTo>
                  <a:lnTo>
                    <a:pt x="698" y="691"/>
                  </a:lnTo>
                  <a:lnTo>
                    <a:pt x="698" y="694"/>
                  </a:lnTo>
                  <a:lnTo>
                    <a:pt x="698" y="694"/>
                  </a:lnTo>
                  <a:lnTo>
                    <a:pt x="701" y="694"/>
                  </a:lnTo>
                  <a:lnTo>
                    <a:pt x="701" y="694"/>
                  </a:lnTo>
                  <a:lnTo>
                    <a:pt x="701" y="696"/>
                  </a:lnTo>
                  <a:lnTo>
                    <a:pt x="701" y="698"/>
                  </a:lnTo>
                  <a:lnTo>
                    <a:pt x="701" y="698"/>
                  </a:lnTo>
                  <a:lnTo>
                    <a:pt x="703" y="698"/>
                  </a:lnTo>
                  <a:lnTo>
                    <a:pt x="703" y="701"/>
                  </a:lnTo>
                  <a:lnTo>
                    <a:pt x="701" y="701"/>
                  </a:lnTo>
                  <a:lnTo>
                    <a:pt x="701" y="701"/>
                  </a:lnTo>
                  <a:lnTo>
                    <a:pt x="701" y="701"/>
                  </a:lnTo>
                  <a:lnTo>
                    <a:pt x="703" y="701"/>
                  </a:lnTo>
                  <a:lnTo>
                    <a:pt x="703" y="701"/>
                  </a:lnTo>
                  <a:lnTo>
                    <a:pt x="703" y="701"/>
                  </a:lnTo>
                  <a:lnTo>
                    <a:pt x="703" y="703"/>
                  </a:lnTo>
                  <a:lnTo>
                    <a:pt x="703" y="703"/>
                  </a:lnTo>
                  <a:lnTo>
                    <a:pt x="703" y="703"/>
                  </a:lnTo>
                  <a:lnTo>
                    <a:pt x="703" y="703"/>
                  </a:lnTo>
                  <a:lnTo>
                    <a:pt x="703" y="703"/>
                  </a:lnTo>
                  <a:lnTo>
                    <a:pt x="705" y="703"/>
                  </a:lnTo>
                  <a:lnTo>
                    <a:pt x="705" y="703"/>
                  </a:lnTo>
                  <a:lnTo>
                    <a:pt x="705" y="703"/>
                  </a:lnTo>
                  <a:lnTo>
                    <a:pt x="705" y="705"/>
                  </a:lnTo>
                  <a:lnTo>
                    <a:pt x="705" y="705"/>
                  </a:lnTo>
                  <a:lnTo>
                    <a:pt x="705" y="705"/>
                  </a:lnTo>
                  <a:lnTo>
                    <a:pt x="705" y="705"/>
                  </a:lnTo>
                  <a:lnTo>
                    <a:pt x="705" y="705"/>
                  </a:lnTo>
                  <a:lnTo>
                    <a:pt x="705" y="705"/>
                  </a:lnTo>
                  <a:lnTo>
                    <a:pt x="705" y="708"/>
                  </a:lnTo>
                  <a:lnTo>
                    <a:pt x="705" y="705"/>
                  </a:lnTo>
                  <a:lnTo>
                    <a:pt x="712" y="703"/>
                  </a:lnTo>
                  <a:lnTo>
                    <a:pt x="715" y="705"/>
                  </a:lnTo>
                  <a:lnTo>
                    <a:pt x="712" y="705"/>
                  </a:lnTo>
                  <a:lnTo>
                    <a:pt x="712" y="705"/>
                  </a:lnTo>
                  <a:lnTo>
                    <a:pt x="712" y="705"/>
                  </a:lnTo>
                  <a:lnTo>
                    <a:pt x="712" y="705"/>
                  </a:lnTo>
                  <a:lnTo>
                    <a:pt x="712" y="705"/>
                  </a:lnTo>
                  <a:lnTo>
                    <a:pt x="712" y="705"/>
                  </a:lnTo>
                  <a:lnTo>
                    <a:pt x="712" y="708"/>
                  </a:lnTo>
                  <a:lnTo>
                    <a:pt x="710" y="708"/>
                  </a:lnTo>
                  <a:lnTo>
                    <a:pt x="710" y="708"/>
                  </a:lnTo>
                  <a:lnTo>
                    <a:pt x="710" y="708"/>
                  </a:lnTo>
                  <a:lnTo>
                    <a:pt x="710" y="708"/>
                  </a:lnTo>
                  <a:lnTo>
                    <a:pt x="708" y="710"/>
                  </a:lnTo>
                  <a:lnTo>
                    <a:pt x="708" y="710"/>
                  </a:lnTo>
                  <a:lnTo>
                    <a:pt x="705" y="710"/>
                  </a:lnTo>
                  <a:lnTo>
                    <a:pt x="703" y="712"/>
                  </a:lnTo>
                  <a:lnTo>
                    <a:pt x="703" y="712"/>
                  </a:lnTo>
                  <a:lnTo>
                    <a:pt x="703" y="712"/>
                  </a:lnTo>
                  <a:lnTo>
                    <a:pt x="703" y="712"/>
                  </a:lnTo>
                  <a:lnTo>
                    <a:pt x="703" y="712"/>
                  </a:lnTo>
                  <a:lnTo>
                    <a:pt x="703" y="710"/>
                  </a:lnTo>
                  <a:lnTo>
                    <a:pt x="703" y="710"/>
                  </a:lnTo>
                  <a:lnTo>
                    <a:pt x="703" y="710"/>
                  </a:lnTo>
                  <a:lnTo>
                    <a:pt x="703" y="710"/>
                  </a:lnTo>
                  <a:lnTo>
                    <a:pt x="703" y="710"/>
                  </a:lnTo>
                  <a:lnTo>
                    <a:pt x="703" y="708"/>
                  </a:lnTo>
                  <a:lnTo>
                    <a:pt x="703" y="708"/>
                  </a:lnTo>
                  <a:lnTo>
                    <a:pt x="701" y="708"/>
                  </a:lnTo>
                  <a:lnTo>
                    <a:pt x="701" y="710"/>
                  </a:lnTo>
                  <a:lnTo>
                    <a:pt x="701" y="710"/>
                  </a:lnTo>
                  <a:lnTo>
                    <a:pt x="698" y="710"/>
                  </a:lnTo>
                  <a:lnTo>
                    <a:pt x="698" y="710"/>
                  </a:lnTo>
                  <a:lnTo>
                    <a:pt x="698" y="708"/>
                  </a:lnTo>
                  <a:lnTo>
                    <a:pt x="701" y="708"/>
                  </a:lnTo>
                  <a:lnTo>
                    <a:pt x="701" y="708"/>
                  </a:lnTo>
                  <a:lnTo>
                    <a:pt x="701" y="705"/>
                  </a:lnTo>
                  <a:lnTo>
                    <a:pt x="698" y="705"/>
                  </a:lnTo>
                  <a:lnTo>
                    <a:pt x="698" y="705"/>
                  </a:lnTo>
                  <a:lnTo>
                    <a:pt x="698" y="705"/>
                  </a:lnTo>
                  <a:lnTo>
                    <a:pt x="698" y="703"/>
                  </a:lnTo>
                  <a:lnTo>
                    <a:pt x="698" y="703"/>
                  </a:lnTo>
                  <a:lnTo>
                    <a:pt x="696" y="698"/>
                  </a:lnTo>
                  <a:lnTo>
                    <a:pt x="696" y="698"/>
                  </a:lnTo>
                  <a:lnTo>
                    <a:pt x="693" y="696"/>
                  </a:lnTo>
                  <a:lnTo>
                    <a:pt x="689" y="696"/>
                  </a:lnTo>
                  <a:lnTo>
                    <a:pt x="689" y="694"/>
                  </a:lnTo>
                  <a:lnTo>
                    <a:pt x="691" y="694"/>
                  </a:lnTo>
                  <a:lnTo>
                    <a:pt x="693" y="691"/>
                  </a:lnTo>
                  <a:lnTo>
                    <a:pt x="686" y="694"/>
                  </a:lnTo>
                  <a:lnTo>
                    <a:pt x="686" y="694"/>
                  </a:lnTo>
                  <a:lnTo>
                    <a:pt x="689" y="691"/>
                  </a:lnTo>
                  <a:lnTo>
                    <a:pt x="689" y="691"/>
                  </a:lnTo>
                  <a:lnTo>
                    <a:pt x="686" y="689"/>
                  </a:lnTo>
                  <a:lnTo>
                    <a:pt x="686" y="689"/>
                  </a:lnTo>
                  <a:lnTo>
                    <a:pt x="686" y="689"/>
                  </a:lnTo>
                  <a:lnTo>
                    <a:pt x="686" y="686"/>
                  </a:lnTo>
                  <a:lnTo>
                    <a:pt x="686" y="686"/>
                  </a:lnTo>
                  <a:lnTo>
                    <a:pt x="684" y="686"/>
                  </a:lnTo>
                  <a:lnTo>
                    <a:pt x="684" y="684"/>
                  </a:lnTo>
                  <a:lnTo>
                    <a:pt x="682" y="682"/>
                  </a:lnTo>
                  <a:lnTo>
                    <a:pt x="677" y="682"/>
                  </a:lnTo>
                  <a:lnTo>
                    <a:pt x="677" y="682"/>
                  </a:lnTo>
                  <a:lnTo>
                    <a:pt x="677" y="679"/>
                  </a:lnTo>
                  <a:lnTo>
                    <a:pt x="677" y="675"/>
                  </a:lnTo>
                  <a:lnTo>
                    <a:pt x="677" y="675"/>
                  </a:lnTo>
                  <a:lnTo>
                    <a:pt x="677" y="675"/>
                  </a:lnTo>
                  <a:lnTo>
                    <a:pt x="677" y="675"/>
                  </a:lnTo>
                  <a:lnTo>
                    <a:pt x="679" y="675"/>
                  </a:lnTo>
                  <a:lnTo>
                    <a:pt x="679" y="672"/>
                  </a:lnTo>
                  <a:lnTo>
                    <a:pt x="677" y="672"/>
                  </a:lnTo>
                  <a:lnTo>
                    <a:pt x="674" y="670"/>
                  </a:lnTo>
                  <a:lnTo>
                    <a:pt x="672" y="665"/>
                  </a:lnTo>
                  <a:lnTo>
                    <a:pt x="672" y="665"/>
                  </a:lnTo>
                  <a:lnTo>
                    <a:pt x="672" y="665"/>
                  </a:lnTo>
                  <a:lnTo>
                    <a:pt x="672" y="665"/>
                  </a:lnTo>
                  <a:lnTo>
                    <a:pt x="670" y="663"/>
                  </a:lnTo>
                  <a:lnTo>
                    <a:pt x="663" y="663"/>
                  </a:lnTo>
                  <a:lnTo>
                    <a:pt x="660" y="663"/>
                  </a:lnTo>
                  <a:lnTo>
                    <a:pt x="660" y="665"/>
                  </a:lnTo>
                  <a:lnTo>
                    <a:pt x="658" y="665"/>
                  </a:lnTo>
                  <a:lnTo>
                    <a:pt x="658" y="665"/>
                  </a:lnTo>
                  <a:lnTo>
                    <a:pt x="658" y="665"/>
                  </a:lnTo>
                  <a:lnTo>
                    <a:pt x="656" y="668"/>
                  </a:lnTo>
                  <a:lnTo>
                    <a:pt x="658" y="668"/>
                  </a:lnTo>
                  <a:lnTo>
                    <a:pt x="658" y="668"/>
                  </a:lnTo>
                  <a:lnTo>
                    <a:pt x="658" y="670"/>
                  </a:lnTo>
                  <a:lnTo>
                    <a:pt x="658" y="670"/>
                  </a:lnTo>
                  <a:lnTo>
                    <a:pt x="656" y="670"/>
                  </a:lnTo>
                  <a:lnTo>
                    <a:pt x="656" y="670"/>
                  </a:lnTo>
                  <a:lnTo>
                    <a:pt x="656" y="672"/>
                  </a:lnTo>
                  <a:lnTo>
                    <a:pt x="656" y="672"/>
                  </a:lnTo>
                  <a:lnTo>
                    <a:pt x="656" y="675"/>
                  </a:lnTo>
                  <a:lnTo>
                    <a:pt x="653" y="675"/>
                  </a:lnTo>
                  <a:lnTo>
                    <a:pt x="653" y="675"/>
                  </a:lnTo>
                  <a:lnTo>
                    <a:pt x="656" y="675"/>
                  </a:lnTo>
                  <a:lnTo>
                    <a:pt x="656" y="677"/>
                  </a:lnTo>
                  <a:lnTo>
                    <a:pt x="656" y="677"/>
                  </a:lnTo>
                  <a:lnTo>
                    <a:pt x="656" y="679"/>
                  </a:lnTo>
                  <a:lnTo>
                    <a:pt x="656" y="679"/>
                  </a:lnTo>
                  <a:lnTo>
                    <a:pt x="653" y="679"/>
                  </a:lnTo>
                  <a:lnTo>
                    <a:pt x="653" y="679"/>
                  </a:lnTo>
                  <a:lnTo>
                    <a:pt x="656" y="682"/>
                  </a:lnTo>
                  <a:lnTo>
                    <a:pt x="660" y="682"/>
                  </a:lnTo>
                  <a:lnTo>
                    <a:pt x="663" y="682"/>
                  </a:lnTo>
                  <a:lnTo>
                    <a:pt x="663" y="682"/>
                  </a:lnTo>
                  <a:lnTo>
                    <a:pt x="672" y="679"/>
                  </a:lnTo>
                  <a:lnTo>
                    <a:pt x="667" y="684"/>
                  </a:lnTo>
                  <a:lnTo>
                    <a:pt x="663" y="686"/>
                  </a:lnTo>
                  <a:lnTo>
                    <a:pt x="663" y="686"/>
                  </a:lnTo>
                  <a:lnTo>
                    <a:pt x="663" y="689"/>
                  </a:lnTo>
                  <a:lnTo>
                    <a:pt x="660" y="689"/>
                  </a:lnTo>
                  <a:lnTo>
                    <a:pt x="660" y="689"/>
                  </a:lnTo>
                  <a:lnTo>
                    <a:pt x="660" y="689"/>
                  </a:lnTo>
                  <a:lnTo>
                    <a:pt x="660" y="691"/>
                  </a:lnTo>
                  <a:lnTo>
                    <a:pt x="658" y="691"/>
                  </a:lnTo>
                  <a:lnTo>
                    <a:pt x="658" y="694"/>
                  </a:lnTo>
                  <a:lnTo>
                    <a:pt x="658" y="696"/>
                  </a:lnTo>
                  <a:lnTo>
                    <a:pt x="660" y="698"/>
                  </a:lnTo>
                  <a:lnTo>
                    <a:pt x="663" y="701"/>
                  </a:lnTo>
                  <a:lnTo>
                    <a:pt x="663" y="703"/>
                  </a:lnTo>
                  <a:lnTo>
                    <a:pt x="670" y="701"/>
                  </a:lnTo>
                  <a:lnTo>
                    <a:pt x="672" y="701"/>
                  </a:lnTo>
                  <a:lnTo>
                    <a:pt x="672" y="701"/>
                  </a:lnTo>
                  <a:lnTo>
                    <a:pt x="672" y="701"/>
                  </a:lnTo>
                  <a:lnTo>
                    <a:pt x="672" y="701"/>
                  </a:lnTo>
                  <a:lnTo>
                    <a:pt x="672" y="701"/>
                  </a:lnTo>
                  <a:lnTo>
                    <a:pt x="672" y="703"/>
                  </a:lnTo>
                  <a:lnTo>
                    <a:pt x="670" y="703"/>
                  </a:lnTo>
                  <a:lnTo>
                    <a:pt x="670" y="703"/>
                  </a:lnTo>
                  <a:lnTo>
                    <a:pt x="670" y="705"/>
                  </a:lnTo>
                  <a:lnTo>
                    <a:pt x="667" y="705"/>
                  </a:lnTo>
                  <a:lnTo>
                    <a:pt x="665" y="708"/>
                  </a:lnTo>
                  <a:lnTo>
                    <a:pt x="665" y="708"/>
                  </a:lnTo>
                  <a:lnTo>
                    <a:pt x="665" y="710"/>
                  </a:lnTo>
                  <a:lnTo>
                    <a:pt x="665" y="710"/>
                  </a:lnTo>
                  <a:lnTo>
                    <a:pt x="667" y="710"/>
                  </a:lnTo>
                  <a:lnTo>
                    <a:pt x="667" y="712"/>
                  </a:lnTo>
                  <a:lnTo>
                    <a:pt x="667" y="712"/>
                  </a:lnTo>
                  <a:lnTo>
                    <a:pt x="667" y="715"/>
                  </a:lnTo>
                  <a:lnTo>
                    <a:pt x="670" y="715"/>
                  </a:lnTo>
                  <a:lnTo>
                    <a:pt x="670" y="715"/>
                  </a:lnTo>
                  <a:lnTo>
                    <a:pt x="672" y="715"/>
                  </a:lnTo>
                  <a:lnTo>
                    <a:pt x="672" y="717"/>
                  </a:lnTo>
                  <a:lnTo>
                    <a:pt x="672" y="717"/>
                  </a:lnTo>
                  <a:lnTo>
                    <a:pt x="670" y="720"/>
                  </a:lnTo>
                  <a:lnTo>
                    <a:pt x="670" y="722"/>
                  </a:lnTo>
                  <a:lnTo>
                    <a:pt x="674" y="722"/>
                  </a:lnTo>
                  <a:lnTo>
                    <a:pt x="674" y="720"/>
                  </a:lnTo>
                  <a:lnTo>
                    <a:pt x="677" y="720"/>
                  </a:lnTo>
                  <a:lnTo>
                    <a:pt x="679" y="720"/>
                  </a:lnTo>
                  <a:lnTo>
                    <a:pt x="677" y="720"/>
                  </a:lnTo>
                  <a:lnTo>
                    <a:pt x="682" y="717"/>
                  </a:lnTo>
                  <a:lnTo>
                    <a:pt x="679" y="720"/>
                  </a:lnTo>
                  <a:lnTo>
                    <a:pt x="674" y="720"/>
                  </a:lnTo>
                  <a:lnTo>
                    <a:pt x="674" y="722"/>
                  </a:lnTo>
                  <a:lnTo>
                    <a:pt x="674" y="722"/>
                  </a:lnTo>
                  <a:lnTo>
                    <a:pt x="672" y="724"/>
                  </a:lnTo>
                  <a:lnTo>
                    <a:pt x="672" y="724"/>
                  </a:lnTo>
                  <a:lnTo>
                    <a:pt x="672" y="724"/>
                  </a:lnTo>
                  <a:lnTo>
                    <a:pt x="670" y="722"/>
                  </a:lnTo>
                  <a:lnTo>
                    <a:pt x="670" y="722"/>
                  </a:lnTo>
                  <a:lnTo>
                    <a:pt x="667" y="722"/>
                  </a:lnTo>
                  <a:lnTo>
                    <a:pt x="667" y="722"/>
                  </a:lnTo>
                  <a:lnTo>
                    <a:pt x="667" y="720"/>
                  </a:lnTo>
                  <a:lnTo>
                    <a:pt x="667" y="720"/>
                  </a:lnTo>
                  <a:lnTo>
                    <a:pt x="667" y="720"/>
                  </a:lnTo>
                  <a:lnTo>
                    <a:pt x="667" y="720"/>
                  </a:lnTo>
                  <a:lnTo>
                    <a:pt x="667" y="717"/>
                  </a:lnTo>
                  <a:lnTo>
                    <a:pt x="667" y="717"/>
                  </a:lnTo>
                  <a:lnTo>
                    <a:pt x="667" y="717"/>
                  </a:lnTo>
                  <a:lnTo>
                    <a:pt x="667" y="717"/>
                  </a:lnTo>
                  <a:lnTo>
                    <a:pt x="665" y="717"/>
                  </a:lnTo>
                  <a:lnTo>
                    <a:pt x="665" y="715"/>
                  </a:lnTo>
                  <a:lnTo>
                    <a:pt x="663" y="715"/>
                  </a:lnTo>
                  <a:lnTo>
                    <a:pt x="663" y="712"/>
                  </a:lnTo>
                  <a:lnTo>
                    <a:pt x="663" y="712"/>
                  </a:lnTo>
                  <a:lnTo>
                    <a:pt x="660" y="712"/>
                  </a:lnTo>
                  <a:lnTo>
                    <a:pt x="660" y="710"/>
                  </a:lnTo>
                  <a:lnTo>
                    <a:pt x="660" y="710"/>
                  </a:lnTo>
                  <a:lnTo>
                    <a:pt x="660" y="710"/>
                  </a:lnTo>
                  <a:lnTo>
                    <a:pt x="651" y="712"/>
                  </a:lnTo>
                  <a:lnTo>
                    <a:pt x="651" y="712"/>
                  </a:lnTo>
                  <a:lnTo>
                    <a:pt x="648" y="715"/>
                  </a:lnTo>
                  <a:lnTo>
                    <a:pt x="648" y="715"/>
                  </a:lnTo>
                  <a:lnTo>
                    <a:pt x="648" y="715"/>
                  </a:lnTo>
                  <a:lnTo>
                    <a:pt x="648" y="717"/>
                  </a:lnTo>
                  <a:lnTo>
                    <a:pt x="648" y="717"/>
                  </a:lnTo>
                  <a:lnTo>
                    <a:pt x="648" y="720"/>
                  </a:lnTo>
                  <a:lnTo>
                    <a:pt x="648" y="720"/>
                  </a:lnTo>
                  <a:lnTo>
                    <a:pt x="648" y="720"/>
                  </a:lnTo>
                  <a:lnTo>
                    <a:pt x="653" y="720"/>
                  </a:lnTo>
                  <a:lnTo>
                    <a:pt x="653" y="720"/>
                  </a:lnTo>
                  <a:lnTo>
                    <a:pt x="651" y="722"/>
                  </a:lnTo>
                  <a:lnTo>
                    <a:pt x="651" y="724"/>
                  </a:lnTo>
                  <a:lnTo>
                    <a:pt x="651" y="724"/>
                  </a:lnTo>
                  <a:lnTo>
                    <a:pt x="653" y="724"/>
                  </a:lnTo>
                  <a:lnTo>
                    <a:pt x="653" y="727"/>
                  </a:lnTo>
                  <a:lnTo>
                    <a:pt x="653" y="727"/>
                  </a:lnTo>
                  <a:lnTo>
                    <a:pt x="653" y="727"/>
                  </a:lnTo>
                  <a:lnTo>
                    <a:pt x="653" y="727"/>
                  </a:lnTo>
                  <a:lnTo>
                    <a:pt x="653" y="727"/>
                  </a:lnTo>
                  <a:lnTo>
                    <a:pt x="656" y="727"/>
                  </a:lnTo>
                  <a:lnTo>
                    <a:pt x="656" y="727"/>
                  </a:lnTo>
                  <a:lnTo>
                    <a:pt x="656" y="727"/>
                  </a:lnTo>
                  <a:lnTo>
                    <a:pt x="653" y="727"/>
                  </a:lnTo>
                  <a:lnTo>
                    <a:pt x="653" y="727"/>
                  </a:lnTo>
                  <a:lnTo>
                    <a:pt x="651" y="724"/>
                  </a:lnTo>
                  <a:lnTo>
                    <a:pt x="644" y="724"/>
                  </a:lnTo>
                  <a:lnTo>
                    <a:pt x="644" y="724"/>
                  </a:lnTo>
                  <a:lnTo>
                    <a:pt x="641" y="727"/>
                  </a:lnTo>
                  <a:lnTo>
                    <a:pt x="641" y="727"/>
                  </a:lnTo>
                  <a:lnTo>
                    <a:pt x="644" y="727"/>
                  </a:lnTo>
                  <a:lnTo>
                    <a:pt x="644" y="727"/>
                  </a:lnTo>
                  <a:lnTo>
                    <a:pt x="644" y="727"/>
                  </a:lnTo>
                  <a:lnTo>
                    <a:pt x="644" y="729"/>
                  </a:lnTo>
                  <a:lnTo>
                    <a:pt x="641" y="729"/>
                  </a:lnTo>
                  <a:lnTo>
                    <a:pt x="641" y="729"/>
                  </a:lnTo>
                  <a:lnTo>
                    <a:pt x="641" y="729"/>
                  </a:lnTo>
                  <a:lnTo>
                    <a:pt x="639" y="729"/>
                  </a:lnTo>
                  <a:lnTo>
                    <a:pt x="639" y="729"/>
                  </a:lnTo>
                  <a:lnTo>
                    <a:pt x="639" y="731"/>
                  </a:lnTo>
                  <a:lnTo>
                    <a:pt x="639" y="731"/>
                  </a:lnTo>
                  <a:lnTo>
                    <a:pt x="639" y="731"/>
                  </a:lnTo>
                  <a:lnTo>
                    <a:pt x="639" y="731"/>
                  </a:lnTo>
                  <a:lnTo>
                    <a:pt x="639" y="734"/>
                  </a:lnTo>
                  <a:lnTo>
                    <a:pt x="639" y="734"/>
                  </a:lnTo>
                  <a:lnTo>
                    <a:pt x="641" y="734"/>
                  </a:lnTo>
                  <a:lnTo>
                    <a:pt x="641" y="734"/>
                  </a:lnTo>
                  <a:lnTo>
                    <a:pt x="639" y="734"/>
                  </a:lnTo>
                  <a:lnTo>
                    <a:pt x="637" y="734"/>
                  </a:lnTo>
                  <a:lnTo>
                    <a:pt x="637" y="734"/>
                  </a:lnTo>
                  <a:lnTo>
                    <a:pt x="637" y="731"/>
                  </a:lnTo>
                  <a:lnTo>
                    <a:pt x="637" y="734"/>
                  </a:lnTo>
                  <a:lnTo>
                    <a:pt x="634" y="734"/>
                  </a:lnTo>
                  <a:lnTo>
                    <a:pt x="634" y="734"/>
                  </a:lnTo>
                  <a:lnTo>
                    <a:pt x="634" y="734"/>
                  </a:lnTo>
                  <a:lnTo>
                    <a:pt x="637" y="736"/>
                  </a:lnTo>
                  <a:lnTo>
                    <a:pt x="637" y="736"/>
                  </a:lnTo>
                  <a:lnTo>
                    <a:pt x="639" y="739"/>
                  </a:lnTo>
                  <a:lnTo>
                    <a:pt x="637" y="739"/>
                  </a:lnTo>
                  <a:lnTo>
                    <a:pt x="637" y="741"/>
                  </a:lnTo>
                  <a:lnTo>
                    <a:pt x="637" y="741"/>
                  </a:lnTo>
                  <a:lnTo>
                    <a:pt x="639" y="741"/>
                  </a:lnTo>
                  <a:lnTo>
                    <a:pt x="639" y="741"/>
                  </a:lnTo>
                  <a:lnTo>
                    <a:pt x="639" y="743"/>
                  </a:lnTo>
                  <a:lnTo>
                    <a:pt x="639" y="743"/>
                  </a:lnTo>
                  <a:lnTo>
                    <a:pt x="639" y="746"/>
                  </a:lnTo>
                  <a:lnTo>
                    <a:pt x="646" y="741"/>
                  </a:lnTo>
                  <a:lnTo>
                    <a:pt x="651" y="741"/>
                  </a:lnTo>
                  <a:lnTo>
                    <a:pt x="653" y="741"/>
                  </a:lnTo>
                  <a:lnTo>
                    <a:pt x="667" y="736"/>
                  </a:lnTo>
                  <a:lnTo>
                    <a:pt x="670" y="736"/>
                  </a:lnTo>
                  <a:lnTo>
                    <a:pt x="670" y="736"/>
                  </a:lnTo>
                  <a:lnTo>
                    <a:pt x="670" y="739"/>
                  </a:lnTo>
                  <a:lnTo>
                    <a:pt x="670" y="739"/>
                  </a:lnTo>
                  <a:lnTo>
                    <a:pt x="672" y="739"/>
                  </a:lnTo>
                  <a:lnTo>
                    <a:pt x="672" y="739"/>
                  </a:lnTo>
                  <a:lnTo>
                    <a:pt x="674" y="736"/>
                  </a:lnTo>
                  <a:lnTo>
                    <a:pt x="677" y="736"/>
                  </a:lnTo>
                  <a:lnTo>
                    <a:pt x="677" y="736"/>
                  </a:lnTo>
                  <a:lnTo>
                    <a:pt x="677" y="736"/>
                  </a:lnTo>
                  <a:lnTo>
                    <a:pt x="689" y="731"/>
                  </a:lnTo>
                  <a:lnTo>
                    <a:pt x="691" y="734"/>
                  </a:lnTo>
                  <a:lnTo>
                    <a:pt x="693" y="731"/>
                  </a:lnTo>
                  <a:lnTo>
                    <a:pt x="696" y="731"/>
                  </a:lnTo>
                  <a:lnTo>
                    <a:pt x="696" y="731"/>
                  </a:lnTo>
                  <a:lnTo>
                    <a:pt x="696" y="731"/>
                  </a:lnTo>
                  <a:lnTo>
                    <a:pt x="712" y="729"/>
                  </a:lnTo>
                  <a:lnTo>
                    <a:pt x="710" y="729"/>
                  </a:lnTo>
                  <a:lnTo>
                    <a:pt x="710" y="729"/>
                  </a:lnTo>
                  <a:lnTo>
                    <a:pt x="727" y="727"/>
                  </a:lnTo>
                  <a:lnTo>
                    <a:pt x="727" y="727"/>
                  </a:lnTo>
                  <a:lnTo>
                    <a:pt x="727" y="729"/>
                  </a:lnTo>
                  <a:lnTo>
                    <a:pt x="727" y="729"/>
                  </a:lnTo>
                  <a:lnTo>
                    <a:pt x="727" y="729"/>
                  </a:lnTo>
                  <a:lnTo>
                    <a:pt x="705" y="731"/>
                  </a:lnTo>
                  <a:lnTo>
                    <a:pt x="705" y="731"/>
                  </a:lnTo>
                  <a:lnTo>
                    <a:pt x="705" y="734"/>
                  </a:lnTo>
                  <a:lnTo>
                    <a:pt x="705" y="734"/>
                  </a:lnTo>
                  <a:lnTo>
                    <a:pt x="705" y="734"/>
                  </a:lnTo>
                  <a:lnTo>
                    <a:pt x="705" y="736"/>
                  </a:lnTo>
                  <a:lnTo>
                    <a:pt x="710" y="736"/>
                  </a:lnTo>
                  <a:lnTo>
                    <a:pt x="710" y="739"/>
                  </a:lnTo>
                  <a:lnTo>
                    <a:pt x="708" y="739"/>
                  </a:lnTo>
                  <a:lnTo>
                    <a:pt x="708" y="739"/>
                  </a:lnTo>
                  <a:lnTo>
                    <a:pt x="703" y="741"/>
                  </a:lnTo>
                  <a:lnTo>
                    <a:pt x="701" y="741"/>
                  </a:lnTo>
                  <a:lnTo>
                    <a:pt x="701" y="741"/>
                  </a:lnTo>
                  <a:lnTo>
                    <a:pt x="701" y="741"/>
                  </a:lnTo>
                  <a:lnTo>
                    <a:pt x="703" y="741"/>
                  </a:lnTo>
                  <a:lnTo>
                    <a:pt x="705" y="741"/>
                  </a:lnTo>
                  <a:lnTo>
                    <a:pt x="705" y="741"/>
                  </a:lnTo>
                  <a:lnTo>
                    <a:pt x="696" y="743"/>
                  </a:lnTo>
                  <a:lnTo>
                    <a:pt x="696" y="743"/>
                  </a:lnTo>
                  <a:lnTo>
                    <a:pt x="703" y="746"/>
                  </a:lnTo>
                  <a:lnTo>
                    <a:pt x="701" y="748"/>
                  </a:lnTo>
                  <a:lnTo>
                    <a:pt x="696" y="746"/>
                  </a:lnTo>
                  <a:lnTo>
                    <a:pt x="696" y="748"/>
                  </a:lnTo>
                  <a:lnTo>
                    <a:pt x="703" y="748"/>
                  </a:lnTo>
                  <a:lnTo>
                    <a:pt x="701" y="750"/>
                  </a:lnTo>
                  <a:lnTo>
                    <a:pt x="684" y="750"/>
                  </a:lnTo>
                  <a:lnTo>
                    <a:pt x="684" y="753"/>
                  </a:lnTo>
                  <a:lnTo>
                    <a:pt x="686" y="750"/>
                  </a:lnTo>
                  <a:lnTo>
                    <a:pt x="689" y="753"/>
                  </a:lnTo>
                  <a:lnTo>
                    <a:pt x="689" y="753"/>
                  </a:lnTo>
                  <a:lnTo>
                    <a:pt x="689" y="753"/>
                  </a:lnTo>
                  <a:lnTo>
                    <a:pt x="689" y="755"/>
                  </a:lnTo>
                  <a:lnTo>
                    <a:pt x="691" y="755"/>
                  </a:lnTo>
                  <a:lnTo>
                    <a:pt x="691" y="755"/>
                  </a:lnTo>
                  <a:lnTo>
                    <a:pt x="691" y="757"/>
                  </a:lnTo>
                  <a:lnTo>
                    <a:pt x="691" y="757"/>
                  </a:lnTo>
                  <a:lnTo>
                    <a:pt x="689" y="757"/>
                  </a:lnTo>
                  <a:lnTo>
                    <a:pt x="689" y="757"/>
                  </a:lnTo>
                  <a:lnTo>
                    <a:pt x="686" y="760"/>
                  </a:lnTo>
                  <a:lnTo>
                    <a:pt x="686" y="757"/>
                  </a:lnTo>
                  <a:lnTo>
                    <a:pt x="686" y="757"/>
                  </a:lnTo>
                  <a:lnTo>
                    <a:pt x="686" y="757"/>
                  </a:lnTo>
                  <a:lnTo>
                    <a:pt x="686" y="757"/>
                  </a:lnTo>
                  <a:lnTo>
                    <a:pt x="689" y="757"/>
                  </a:lnTo>
                  <a:lnTo>
                    <a:pt x="686" y="755"/>
                  </a:lnTo>
                  <a:lnTo>
                    <a:pt x="686" y="755"/>
                  </a:lnTo>
                  <a:lnTo>
                    <a:pt x="684" y="757"/>
                  </a:lnTo>
                  <a:lnTo>
                    <a:pt x="684" y="757"/>
                  </a:lnTo>
                  <a:lnTo>
                    <a:pt x="684" y="760"/>
                  </a:lnTo>
                  <a:lnTo>
                    <a:pt x="686" y="760"/>
                  </a:lnTo>
                  <a:lnTo>
                    <a:pt x="689" y="762"/>
                  </a:lnTo>
                  <a:lnTo>
                    <a:pt x="691" y="765"/>
                  </a:lnTo>
                  <a:lnTo>
                    <a:pt x="696" y="762"/>
                  </a:lnTo>
                  <a:lnTo>
                    <a:pt x="696" y="765"/>
                  </a:lnTo>
                  <a:lnTo>
                    <a:pt x="693" y="765"/>
                  </a:lnTo>
                  <a:lnTo>
                    <a:pt x="693" y="765"/>
                  </a:lnTo>
                  <a:lnTo>
                    <a:pt x="693" y="765"/>
                  </a:lnTo>
                  <a:lnTo>
                    <a:pt x="693" y="767"/>
                  </a:lnTo>
                  <a:lnTo>
                    <a:pt x="696" y="767"/>
                  </a:lnTo>
                  <a:lnTo>
                    <a:pt x="698" y="767"/>
                  </a:lnTo>
                  <a:lnTo>
                    <a:pt x="698" y="767"/>
                  </a:lnTo>
                  <a:lnTo>
                    <a:pt x="701" y="767"/>
                  </a:lnTo>
                  <a:lnTo>
                    <a:pt x="701" y="767"/>
                  </a:lnTo>
                  <a:lnTo>
                    <a:pt x="703" y="769"/>
                  </a:lnTo>
                  <a:lnTo>
                    <a:pt x="701" y="769"/>
                  </a:lnTo>
                  <a:lnTo>
                    <a:pt x="691" y="769"/>
                  </a:lnTo>
                  <a:lnTo>
                    <a:pt x="691" y="769"/>
                  </a:lnTo>
                  <a:lnTo>
                    <a:pt x="689" y="772"/>
                  </a:lnTo>
                  <a:lnTo>
                    <a:pt x="689" y="772"/>
                  </a:lnTo>
                  <a:lnTo>
                    <a:pt x="689" y="774"/>
                  </a:lnTo>
                  <a:lnTo>
                    <a:pt x="691" y="774"/>
                  </a:lnTo>
                  <a:lnTo>
                    <a:pt x="693" y="774"/>
                  </a:lnTo>
                  <a:lnTo>
                    <a:pt x="693" y="776"/>
                  </a:lnTo>
                  <a:lnTo>
                    <a:pt x="691" y="776"/>
                  </a:lnTo>
                  <a:lnTo>
                    <a:pt x="691" y="776"/>
                  </a:lnTo>
                  <a:lnTo>
                    <a:pt x="691" y="776"/>
                  </a:lnTo>
                  <a:lnTo>
                    <a:pt x="693" y="779"/>
                  </a:lnTo>
                  <a:lnTo>
                    <a:pt x="693" y="779"/>
                  </a:lnTo>
                  <a:lnTo>
                    <a:pt x="693" y="781"/>
                  </a:lnTo>
                  <a:lnTo>
                    <a:pt x="693" y="781"/>
                  </a:lnTo>
                  <a:lnTo>
                    <a:pt x="693" y="783"/>
                  </a:lnTo>
                  <a:lnTo>
                    <a:pt x="693" y="783"/>
                  </a:lnTo>
                  <a:lnTo>
                    <a:pt x="693" y="786"/>
                  </a:lnTo>
                  <a:lnTo>
                    <a:pt x="693" y="788"/>
                  </a:lnTo>
                  <a:lnTo>
                    <a:pt x="693" y="788"/>
                  </a:lnTo>
                  <a:lnTo>
                    <a:pt x="710" y="791"/>
                  </a:lnTo>
                  <a:lnTo>
                    <a:pt x="712" y="791"/>
                  </a:lnTo>
                  <a:lnTo>
                    <a:pt x="715" y="791"/>
                  </a:lnTo>
                  <a:lnTo>
                    <a:pt x="715" y="791"/>
                  </a:lnTo>
                  <a:lnTo>
                    <a:pt x="715" y="791"/>
                  </a:lnTo>
                  <a:lnTo>
                    <a:pt x="715" y="788"/>
                  </a:lnTo>
                  <a:lnTo>
                    <a:pt x="715" y="788"/>
                  </a:lnTo>
                  <a:lnTo>
                    <a:pt x="715" y="786"/>
                  </a:lnTo>
                  <a:lnTo>
                    <a:pt x="715" y="786"/>
                  </a:lnTo>
                  <a:lnTo>
                    <a:pt x="715" y="783"/>
                  </a:lnTo>
                  <a:lnTo>
                    <a:pt x="717" y="783"/>
                  </a:lnTo>
                  <a:lnTo>
                    <a:pt x="717" y="781"/>
                  </a:lnTo>
                  <a:lnTo>
                    <a:pt x="717" y="779"/>
                  </a:lnTo>
                  <a:lnTo>
                    <a:pt x="719" y="779"/>
                  </a:lnTo>
                  <a:lnTo>
                    <a:pt x="719" y="779"/>
                  </a:lnTo>
                  <a:lnTo>
                    <a:pt x="719" y="779"/>
                  </a:lnTo>
                  <a:lnTo>
                    <a:pt x="719" y="781"/>
                  </a:lnTo>
                  <a:lnTo>
                    <a:pt x="717" y="786"/>
                  </a:lnTo>
                  <a:lnTo>
                    <a:pt x="717" y="786"/>
                  </a:lnTo>
                  <a:lnTo>
                    <a:pt x="717" y="788"/>
                  </a:lnTo>
                  <a:lnTo>
                    <a:pt x="717" y="788"/>
                  </a:lnTo>
                  <a:lnTo>
                    <a:pt x="717" y="788"/>
                  </a:lnTo>
                  <a:lnTo>
                    <a:pt x="717" y="791"/>
                  </a:lnTo>
                  <a:lnTo>
                    <a:pt x="727" y="788"/>
                  </a:lnTo>
                  <a:lnTo>
                    <a:pt x="727" y="788"/>
                  </a:lnTo>
                  <a:lnTo>
                    <a:pt x="727" y="786"/>
                  </a:lnTo>
                  <a:lnTo>
                    <a:pt x="727" y="786"/>
                  </a:lnTo>
                  <a:lnTo>
                    <a:pt x="727" y="783"/>
                  </a:lnTo>
                  <a:lnTo>
                    <a:pt x="729" y="783"/>
                  </a:lnTo>
                  <a:lnTo>
                    <a:pt x="729" y="783"/>
                  </a:lnTo>
                  <a:lnTo>
                    <a:pt x="729" y="783"/>
                  </a:lnTo>
                  <a:lnTo>
                    <a:pt x="729" y="783"/>
                  </a:lnTo>
                  <a:lnTo>
                    <a:pt x="729" y="783"/>
                  </a:lnTo>
                  <a:lnTo>
                    <a:pt x="729" y="786"/>
                  </a:lnTo>
                  <a:lnTo>
                    <a:pt x="729" y="786"/>
                  </a:lnTo>
                  <a:lnTo>
                    <a:pt x="729" y="786"/>
                  </a:lnTo>
                  <a:lnTo>
                    <a:pt x="729" y="786"/>
                  </a:lnTo>
                  <a:lnTo>
                    <a:pt x="729" y="788"/>
                  </a:lnTo>
                  <a:lnTo>
                    <a:pt x="731" y="788"/>
                  </a:lnTo>
                  <a:lnTo>
                    <a:pt x="731" y="788"/>
                  </a:lnTo>
                  <a:lnTo>
                    <a:pt x="731" y="788"/>
                  </a:lnTo>
                  <a:lnTo>
                    <a:pt x="731" y="788"/>
                  </a:lnTo>
                  <a:lnTo>
                    <a:pt x="731" y="791"/>
                  </a:lnTo>
                  <a:lnTo>
                    <a:pt x="750" y="786"/>
                  </a:lnTo>
                  <a:lnTo>
                    <a:pt x="750" y="788"/>
                  </a:lnTo>
                  <a:lnTo>
                    <a:pt x="750" y="786"/>
                  </a:lnTo>
                  <a:lnTo>
                    <a:pt x="753" y="786"/>
                  </a:lnTo>
                  <a:lnTo>
                    <a:pt x="753" y="783"/>
                  </a:lnTo>
                  <a:lnTo>
                    <a:pt x="753" y="781"/>
                  </a:lnTo>
                  <a:lnTo>
                    <a:pt x="750" y="781"/>
                  </a:lnTo>
                  <a:lnTo>
                    <a:pt x="750" y="781"/>
                  </a:lnTo>
                  <a:lnTo>
                    <a:pt x="750" y="779"/>
                  </a:lnTo>
                  <a:lnTo>
                    <a:pt x="750" y="779"/>
                  </a:lnTo>
                  <a:lnTo>
                    <a:pt x="750" y="779"/>
                  </a:lnTo>
                  <a:lnTo>
                    <a:pt x="750" y="779"/>
                  </a:lnTo>
                  <a:lnTo>
                    <a:pt x="748" y="776"/>
                  </a:lnTo>
                  <a:lnTo>
                    <a:pt x="748" y="776"/>
                  </a:lnTo>
                  <a:lnTo>
                    <a:pt x="745" y="774"/>
                  </a:lnTo>
                  <a:lnTo>
                    <a:pt x="745" y="774"/>
                  </a:lnTo>
                  <a:lnTo>
                    <a:pt x="748" y="774"/>
                  </a:lnTo>
                  <a:lnTo>
                    <a:pt x="745" y="772"/>
                  </a:lnTo>
                  <a:lnTo>
                    <a:pt x="745" y="772"/>
                  </a:lnTo>
                  <a:lnTo>
                    <a:pt x="748" y="772"/>
                  </a:lnTo>
                  <a:lnTo>
                    <a:pt x="748" y="772"/>
                  </a:lnTo>
                  <a:lnTo>
                    <a:pt x="748" y="769"/>
                  </a:lnTo>
                  <a:lnTo>
                    <a:pt x="748" y="769"/>
                  </a:lnTo>
                  <a:lnTo>
                    <a:pt x="748" y="769"/>
                  </a:lnTo>
                  <a:lnTo>
                    <a:pt x="750" y="769"/>
                  </a:lnTo>
                  <a:lnTo>
                    <a:pt x="750" y="772"/>
                  </a:lnTo>
                  <a:lnTo>
                    <a:pt x="748" y="772"/>
                  </a:lnTo>
                  <a:lnTo>
                    <a:pt x="748" y="774"/>
                  </a:lnTo>
                  <a:lnTo>
                    <a:pt x="750" y="774"/>
                  </a:lnTo>
                  <a:lnTo>
                    <a:pt x="755" y="779"/>
                  </a:lnTo>
                  <a:lnTo>
                    <a:pt x="757" y="779"/>
                  </a:lnTo>
                  <a:lnTo>
                    <a:pt x="760" y="776"/>
                  </a:lnTo>
                  <a:lnTo>
                    <a:pt x="760" y="776"/>
                  </a:lnTo>
                  <a:lnTo>
                    <a:pt x="760" y="774"/>
                  </a:lnTo>
                  <a:lnTo>
                    <a:pt x="760" y="774"/>
                  </a:lnTo>
                  <a:lnTo>
                    <a:pt x="760" y="774"/>
                  </a:lnTo>
                  <a:lnTo>
                    <a:pt x="760" y="774"/>
                  </a:lnTo>
                  <a:lnTo>
                    <a:pt x="760" y="774"/>
                  </a:lnTo>
                  <a:lnTo>
                    <a:pt x="760" y="774"/>
                  </a:lnTo>
                  <a:lnTo>
                    <a:pt x="760" y="774"/>
                  </a:lnTo>
                  <a:lnTo>
                    <a:pt x="757" y="774"/>
                  </a:lnTo>
                  <a:lnTo>
                    <a:pt x="757" y="772"/>
                  </a:lnTo>
                  <a:lnTo>
                    <a:pt x="757" y="772"/>
                  </a:lnTo>
                  <a:lnTo>
                    <a:pt x="757" y="772"/>
                  </a:lnTo>
                  <a:lnTo>
                    <a:pt x="757" y="772"/>
                  </a:lnTo>
                  <a:lnTo>
                    <a:pt x="755" y="772"/>
                  </a:lnTo>
                  <a:lnTo>
                    <a:pt x="755" y="772"/>
                  </a:lnTo>
                  <a:lnTo>
                    <a:pt x="755" y="769"/>
                  </a:lnTo>
                  <a:lnTo>
                    <a:pt x="755" y="769"/>
                  </a:lnTo>
                  <a:lnTo>
                    <a:pt x="755" y="769"/>
                  </a:lnTo>
                  <a:lnTo>
                    <a:pt x="755" y="767"/>
                  </a:lnTo>
                  <a:lnTo>
                    <a:pt x="753" y="765"/>
                  </a:lnTo>
                  <a:lnTo>
                    <a:pt x="753" y="765"/>
                  </a:lnTo>
                  <a:lnTo>
                    <a:pt x="753" y="762"/>
                  </a:lnTo>
                  <a:lnTo>
                    <a:pt x="753" y="762"/>
                  </a:lnTo>
                  <a:lnTo>
                    <a:pt x="753" y="762"/>
                  </a:lnTo>
                  <a:lnTo>
                    <a:pt x="750" y="765"/>
                  </a:lnTo>
                  <a:lnTo>
                    <a:pt x="753" y="765"/>
                  </a:lnTo>
                  <a:lnTo>
                    <a:pt x="753" y="765"/>
                  </a:lnTo>
                  <a:lnTo>
                    <a:pt x="750" y="765"/>
                  </a:lnTo>
                  <a:lnTo>
                    <a:pt x="750" y="765"/>
                  </a:lnTo>
                  <a:lnTo>
                    <a:pt x="750" y="762"/>
                  </a:lnTo>
                  <a:lnTo>
                    <a:pt x="750" y="762"/>
                  </a:lnTo>
                  <a:lnTo>
                    <a:pt x="750" y="762"/>
                  </a:lnTo>
                  <a:lnTo>
                    <a:pt x="753" y="760"/>
                  </a:lnTo>
                  <a:lnTo>
                    <a:pt x="750" y="760"/>
                  </a:lnTo>
                  <a:lnTo>
                    <a:pt x="750" y="760"/>
                  </a:lnTo>
                  <a:lnTo>
                    <a:pt x="750" y="762"/>
                  </a:lnTo>
                  <a:lnTo>
                    <a:pt x="748" y="762"/>
                  </a:lnTo>
                  <a:lnTo>
                    <a:pt x="748" y="762"/>
                  </a:lnTo>
                  <a:lnTo>
                    <a:pt x="748" y="765"/>
                  </a:lnTo>
                  <a:lnTo>
                    <a:pt x="748" y="765"/>
                  </a:lnTo>
                  <a:lnTo>
                    <a:pt x="748" y="762"/>
                  </a:lnTo>
                  <a:lnTo>
                    <a:pt x="745" y="762"/>
                  </a:lnTo>
                  <a:lnTo>
                    <a:pt x="745" y="762"/>
                  </a:lnTo>
                  <a:lnTo>
                    <a:pt x="748" y="762"/>
                  </a:lnTo>
                  <a:lnTo>
                    <a:pt x="748" y="760"/>
                  </a:lnTo>
                  <a:lnTo>
                    <a:pt x="748" y="760"/>
                  </a:lnTo>
                  <a:lnTo>
                    <a:pt x="748" y="760"/>
                  </a:lnTo>
                  <a:lnTo>
                    <a:pt x="748" y="760"/>
                  </a:lnTo>
                  <a:lnTo>
                    <a:pt x="745" y="760"/>
                  </a:lnTo>
                  <a:lnTo>
                    <a:pt x="745" y="760"/>
                  </a:lnTo>
                  <a:lnTo>
                    <a:pt x="745" y="760"/>
                  </a:lnTo>
                  <a:lnTo>
                    <a:pt x="745" y="760"/>
                  </a:lnTo>
                  <a:lnTo>
                    <a:pt x="745" y="760"/>
                  </a:lnTo>
                  <a:lnTo>
                    <a:pt x="745" y="760"/>
                  </a:lnTo>
                  <a:lnTo>
                    <a:pt x="745" y="757"/>
                  </a:lnTo>
                  <a:lnTo>
                    <a:pt x="745" y="757"/>
                  </a:lnTo>
                  <a:lnTo>
                    <a:pt x="748" y="755"/>
                  </a:lnTo>
                  <a:lnTo>
                    <a:pt x="748" y="755"/>
                  </a:lnTo>
                  <a:lnTo>
                    <a:pt x="748" y="757"/>
                  </a:lnTo>
                  <a:lnTo>
                    <a:pt x="748" y="757"/>
                  </a:lnTo>
                  <a:lnTo>
                    <a:pt x="748" y="757"/>
                  </a:lnTo>
                  <a:lnTo>
                    <a:pt x="750" y="757"/>
                  </a:lnTo>
                  <a:lnTo>
                    <a:pt x="750" y="757"/>
                  </a:lnTo>
                  <a:lnTo>
                    <a:pt x="750" y="757"/>
                  </a:lnTo>
                  <a:lnTo>
                    <a:pt x="750" y="757"/>
                  </a:lnTo>
                  <a:lnTo>
                    <a:pt x="750" y="757"/>
                  </a:lnTo>
                  <a:lnTo>
                    <a:pt x="750" y="757"/>
                  </a:lnTo>
                  <a:lnTo>
                    <a:pt x="750" y="757"/>
                  </a:lnTo>
                  <a:lnTo>
                    <a:pt x="753" y="757"/>
                  </a:lnTo>
                  <a:lnTo>
                    <a:pt x="753" y="755"/>
                  </a:lnTo>
                  <a:lnTo>
                    <a:pt x="753" y="755"/>
                  </a:lnTo>
                  <a:lnTo>
                    <a:pt x="748" y="755"/>
                  </a:lnTo>
                  <a:lnTo>
                    <a:pt x="748" y="753"/>
                  </a:lnTo>
                  <a:lnTo>
                    <a:pt x="748" y="753"/>
                  </a:lnTo>
                  <a:lnTo>
                    <a:pt x="753" y="753"/>
                  </a:lnTo>
                  <a:lnTo>
                    <a:pt x="753" y="753"/>
                  </a:lnTo>
                  <a:lnTo>
                    <a:pt x="753" y="753"/>
                  </a:lnTo>
                  <a:lnTo>
                    <a:pt x="755" y="753"/>
                  </a:lnTo>
                  <a:lnTo>
                    <a:pt x="755" y="753"/>
                  </a:lnTo>
                  <a:lnTo>
                    <a:pt x="755" y="753"/>
                  </a:lnTo>
                  <a:lnTo>
                    <a:pt x="755" y="753"/>
                  </a:lnTo>
                  <a:lnTo>
                    <a:pt x="755" y="750"/>
                  </a:lnTo>
                  <a:lnTo>
                    <a:pt x="753" y="750"/>
                  </a:lnTo>
                  <a:lnTo>
                    <a:pt x="750" y="748"/>
                  </a:lnTo>
                  <a:lnTo>
                    <a:pt x="748" y="750"/>
                  </a:lnTo>
                  <a:lnTo>
                    <a:pt x="748" y="748"/>
                  </a:lnTo>
                  <a:lnTo>
                    <a:pt x="748" y="748"/>
                  </a:lnTo>
                  <a:lnTo>
                    <a:pt x="750" y="748"/>
                  </a:lnTo>
                  <a:lnTo>
                    <a:pt x="750" y="748"/>
                  </a:lnTo>
                  <a:lnTo>
                    <a:pt x="750" y="748"/>
                  </a:lnTo>
                  <a:lnTo>
                    <a:pt x="748" y="748"/>
                  </a:lnTo>
                  <a:lnTo>
                    <a:pt x="748" y="746"/>
                  </a:lnTo>
                  <a:lnTo>
                    <a:pt x="748" y="746"/>
                  </a:lnTo>
                  <a:lnTo>
                    <a:pt x="750" y="746"/>
                  </a:lnTo>
                  <a:lnTo>
                    <a:pt x="750" y="743"/>
                  </a:lnTo>
                  <a:lnTo>
                    <a:pt x="750" y="743"/>
                  </a:lnTo>
                  <a:lnTo>
                    <a:pt x="750" y="743"/>
                  </a:lnTo>
                  <a:lnTo>
                    <a:pt x="753" y="743"/>
                  </a:lnTo>
                  <a:lnTo>
                    <a:pt x="753" y="743"/>
                  </a:lnTo>
                  <a:lnTo>
                    <a:pt x="753" y="746"/>
                  </a:lnTo>
                  <a:lnTo>
                    <a:pt x="753" y="746"/>
                  </a:lnTo>
                  <a:lnTo>
                    <a:pt x="753" y="746"/>
                  </a:lnTo>
                  <a:lnTo>
                    <a:pt x="753" y="748"/>
                  </a:lnTo>
                  <a:lnTo>
                    <a:pt x="753" y="748"/>
                  </a:lnTo>
                  <a:lnTo>
                    <a:pt x="753" y="748"/>
                  </a:lnTo>
                  <a:lnTo>
                    <a:pt x="755" y="748"/>
                  </a:lnTo>
                  <a:lnTo>
                    <a:pt x="755" y="748"/>
                  </a:lnTo>
                  <a:lnTo>
                    <a:pt x="755" y="748"/>
                  </a:lnTo>
                  <a:lnTo>
                    <a:pt x="755" y="748"/>
                  </a:lnTo>
                  <a:lnTo>
                    <a:pt x="755" y="746"/>
                  </a:lnTo>
                  <a:lnTo>
                    <a:pt x="755" y="746"/>
                  </a:lnTo>
                  <a:lnTo>
                    <a:pt x="755" y="743"/>
                  </a:lnTo>
                  <a:lnTo>
                    <a:pt x="753" y="743"/>
                  </a:lnTo>
                  <a:lnTo>
                    <a:pt x="753" y="741"/>
                  </a:lnTo>
                  <a:lnTo>
                    <a:pt x="753" y="741"/>
                  </a:lnTo>
                  <a:lnTo>
                    <a:pt x="753" y="741"/>
                  </a:lnTo>
                  <a:lnTo>
                    <a:pt x="755" y="741"/>
                  </a:lnTo>
                  <a:lnTo>
                    <a:pt x="755" y="741"/>
                  </a:lnTo>
                  <a:lnTo>
                    <a:pt x="755" y="739"/>
                  </a:lnTo>
                  <a:lnTo>
                    <a:pt x="755" y="739"/>
                  </a:lnTo>
                  <a:lnTo>
                    <a:pt x="762" y="746"/>
                  </a:lnTo>
                  <a:lnTo>
                    <a:pt x="760" y="746"/>
                  </a:lnTo>
                  <a:lnTo>
                    <a:pt x="760" y="746"/>
                  </a:lnTo>
                  <a:lnTo>
                    <a:pt x="760" y="746"/>
                  </a:lnTo>
                  <a:lnTo>
                    <a:pt x="762" y="748"/>
                  </a:lnTo>
                  <a:lnTo>
                    <a:pt x="760" y="748"/>
                  </a:lnTo>
                  <a:lnTo>
                    <a:pt x="760" y="750"/>
                  </a:lnTo>
                  <a:lnTo>
                    <a:pt x="762" y="750"/>
                  </a:lnTo>
                  <a:lnTo>
                    <a:pt x="762" y="750"/>
                  </a:lnTo>
                  <a:lnTo>
                    <a:pt x="764" y="753"/>
                  </a:lnTo>
                  <a:lnTo>
                    <a:pt x="764" y="753"/>
                  </a:lnTo>
                  <a:lnTo>
                    <a:pt x="767" y="753"/>
                  </a:lnTo>
                  <a:lnTo>
                    <a:pt x="764" y="750"/>
                  </a:lnTo>
                  <a:lnTo>
                    <a:pt x="762" y="748"/>
                  </a:lnTo>
                  <a:lnTo>
                    <a:pt x="762" y="743"/>
                  </a:lnTo>
                  <a:lnTo>
                    <a:pt x="762" y="741"/>
                  </a:lnTo>
                  <a:lnTo>
                    <a:pt x="762" y="741"/>
                  </a:lnTo>
                  <a:lnTo>
                    <a:pt x="762" y="739"/>
                  </a:lnTo>
                  <a:lnTo>
                    <a:pt x="762" y="739"/>
                  </a:lnTo>
                  <a:lnTo>
                    <a:pt x="762" y="739"/>
                  </a:lnTo>
                  <a:lnTo>
                    <a:pt x="762" y="739"/>
                  </a:lnTo>
                  <a:lnTo>
                    <a:pt x="762" y="739"/>
                  </a:lnTo>
                  <a:lnTo>
                    <a:pt x="762" y="739"/>
                  </a:lnTo>
                  <a:lnTo>
                    <a:pt x="762" y="739"/>
                  </a:lnTo>
                  <a:lnTo>
                    <a:pt x="762" y="736"/>
                  </a:lnTo>
                  <a:lnTo>
                    <a:pt x="762" y="734"/>
                  </a:lnTo>
                  <a:lnTo>
                    <a:pt x="762" y="731"/>
                  </a:lnTo>
                  <a:lnTo>
                    <a:pt x="762" y="731"/>
                  </a:lnTo>
                  <a:lnTo>
                    <a:pt x="762" y="731"/>
                  </a:lnTo>
                  <a:lnTo>
                    <a:pt x="762" y="731"/>
                  </a:lnTo>
                  <a:lnTo>
                    <a:pt x="762" y="729"/>
                  </a:lnTo>
                  <a:lnTo>
                    <a:pt x="762" y="729"/>
                  </a:lnTo>
                  <a:lnTo>
                    <a:pt x="762" y="727"/>
                  </a:lnTo>
                  <a:lnTo>
                    <a:pt x="757" y="727"/>
                  </a:lnTo>
                  <a:lnTo>
                    <a:pt x="757" y="727"/>
                  </a:lnTo>
                  <a:lnTo>
                    <a:pt x="755" y="724"/>
                  </a:lnTo>
                  <a:lnTo>
                    <a:pt x="755" y="724"/>
                  </a:lnTo>
                  <a:lnTo>
                    <a:pt x="750" y="724"/>
                  </a:lnTo>
                  <a:lnTo>
                    <a:pt x="750" y="724"/>
                  </a:lnTo>
                  <a:lnTo>
                    <a:pt x="750" y="722"/>
                  </a:lnTo>
                  <a:lnTo>
                    <a:pt x="753" y="720"/>
                  </a:lnTo>
                  <a:lnTo>
                    <a:pt x="755" y="720"/>
                  </a:lnTo>
                  <a:lnTo>
                    <a:pt x="755" y="720"/>
                  </a:lnTo>
                  <a:lnTo>
                    <a:pt x="755" y="717"/>
                  </a:lnTo>
                  <a:lnTo>
                    <a:pt x="755" y="717"/>
                  </a:lnTo>
                  <a:lnTo>
                    <a:pt x="755" y="717"/>
                  </a:lnTo>
                  <a:lnTo>
                    <a:pt x="757" y="715"/>
                  </a:lnTo>
                  <a:lnTo>
                    <a:pt x="757" y="712"/>
                  </a:lnTo>
                  <a:lnTo>
                    <a:pt x="757" y="712"/>
                  </a:lnTo>
                  <a:lnTo>
                    <a:pt x="757" y="708"/>
                  </a:lnTo>
                  <a:lnTo>
                    <a:pt x="755" y="708"/>
                  </a:lnTo>
                  <a:lnTo>
                    <a:pt x="755" y="705"/>
                  </a:lnTo>
                  <a:lnTo>
                    <a:pt x="755" y="705"/>
                  </a:lnTo>
                  <a:lnTo>
                    <a:pt x="755" y="705"/>
                  </a:lnTo>
                  <a:lnTo>
                    <a:pt x="755" y="703"/>
                  </a:lnTo>
                  <a:lnTo>
                    <a:pt x="755" y="703"/>
                  </a:lnTo>
                  <a:lnTo>
                    <a:pt x="755" y="703"/>
                  </a:lnTo>
                  <a:lnTo>
                    <a:pt x="755" y="703"/>
                  </a:lnTo>
                  <a:lnTo>
                    <a:pt x="755" y="703"/>
                  </a:lnTo>
                  <a:lnTo>
                    <a:pt x="755" y="701"/>
                  </a:lnTo>
                  <a:lnTo>
                    <a:pt x="755" y="701"/>
                  </a:lnTo>
                  <a:lnTo>
                    <a:pt x="755" y="698"/>
                  </a:lnTo>
                  <a:lnTo>
                    <a:pt x="757" y="698"/>
                  </a:lnTo>
                  <a:lnTo>
                    <a:pt x="757" y="698"/>
                  </a:lnTo>
                  <a:lnTo>
                    <a:pt x="757" y="698"/>
                  </a:lnTo>
                  <a:lnTo>
                    <a:pt x="757" y="696"/>
                  </a:lnTo>
                  <a:lnTo>
                    <a:pt x="757" y="694"/>
                  </a:lnTo>
                  <a:lnTo>
                    <a:pt x="757" y="694"/>
                  </a:lnTo>
                  <a:lnTo>
                    <a:pt x="757" y="694"/>
                  </a:lnTo>
                  <a:lnTo>
                    <a:pt x="757" y="691"/>
                  </a:lnTo>
                  <a:lnTo>
                    <a:pt x="757" y="691"/>
                  </a:lnTo>
                  <a:lnTo>
                    <a:pt x="757" y="689"/>
                  </a:lnTo>
                  <a:lnTo>
                    <a:pt x="757" y="686"/>
                  </a:lnTo>
                  <a:lnTo>
                    <a:pt x="757" y="684"/>
                  </a:lnTo>
                  <a:lnTo>
                    <a:pt x="757" y="684"/>
                  </a:lnTo>
                  <a:lnTo>
                    <a:pt x="757" y="682"/>
                  </a:lnTo>
                  <a:lnTo>
                    <a:pt x="757" y="682"/>
                  </a:lnTo>
                  <a:lnTo>
                    <a:pt x="753" y="677"/>
                  </a:lnTo>
                  <a:lnTo>
                    <a:pt x="753" y="677"/>
                  </a:lnTo>
                  <a:lnTo>
                    <a:pt x="753" y="677"/>
                  </a:lnTo>
                  <a:lnTo>
                    <a:pt x="753" y="675"/>
                  </a:lnTo>
                  <a:lnTo>
                    <a:pt x="753" y="675"/>
                  </a:lnTo>
                  <a:lnTo>
                    <a:pt x="753" y="675"/>
                  </a:lnTo>
                  <a:lnTo>
                    <a:pt x="753" y="675"/>
                  </a:lnTo>
                  <a:lnTo>
                    <a:pt x="750" y="672"/>
                  </a:lnTo>
                  <a:lnTo>
                    <a:pt x="750" y="672"/>
                  </a:lnTo>
                  <a:lnTo>
                    <a:pt x="753" y="672"/>
                  </a:lnTo>
                  <a:lnTo>
                    <a:pt x="753" y="670"/>
                  </a:lnTo>
                  <a:lnTo>
                    <a:pt x="753" y="670"/>
                  </a:lnTo>
                  <a:lnTo>
                    <a:pt x="753" y="668"/>
                  </a:lnTo>
                  <a:lnTo>
                    <a:pt x="753" y="668"/>
                  </a:lnTo>
                  <a:lnTo>
                    <a:pt x="753" y="668"/>
                  </a:lnTo>
                  <a:lnTo>
                    <a:pt x="753" y="665"/>
                  </a:lnTo>
                  <a:lnTo>
                    <a:pt x="753" y="665"/>
                  </a:lnTo>
                  <a:lnTo>
                    <a:pt x="753" y="665"/>
                  </a:lnTo>
                  <a:lnTo>
                    <a:pt x="753" y="663"/>
                  </a:lnTo>
                  <a:lnTo>
                    <a:pt x="753" y="663"/>
                  </a:lnTo>
                  <a:lnTo>
                    <a:pt x="753" y="660"/>
                  </a:lnTo>
                  <a:lnTo>
                    <a:pt x="753" y="660"/>
                  </a:lnTo>
                  <a:lnTo>
                    <a:pt x="753" y="660"/>
                  </a:lnTo>
                  <a:lnTo>
                    <a:pt x="753" y="658"/>
                  </a:lnTo>
                  <a:lnTo>
                    <a:pt x="750" y="656"/>
                  </a:lnTo>
                  <a:lnTo>
                    <a:pt x="743" y="656"/>
                  </a:lnTo>
                  <a:lnTo>
                    <a:pt x="743" y="656"/>
                  </a:lnTo>
                  <a:lnTo>
                    <a:pt x="743" y="653"/>
                  </a:lnTo>
                  <a:lnTo>
                    <a:pt x="743" y="653"/>
                  </a:lnTo>
                  <a:lnTo>
                    <a:pt x="741" y="653"/>
                  </a:lnTo>
                  <a:lnTo>
                    <a:pt x="741" y="653"/>
                  </a:lnTo>
                  <a:lnTo>
                    <a:pt x="741" y="653"/>
                  </a:lnTo>
                  <a:lnTo>
                    <a:pt x="741" y="653"/>
                  </a:lnTo>
                  <a:lnTo>
                    <a:pt x="741" y="653"/>
                  </a:lnTo>
                  <a:lnTo>
                    <a:pt x="741" y="653"/>
                  </a:lnTo>
                  <a:lnTo>
                    <a:pt x="741" y="653"/>
                  </a:lnTo>
                  <a:lnTo>
                    <a:pt x="738" y="653"/>
                  </a:lnTo>
                  <a:lnTo>
                    <a:pt x="738" y="651"/>
                  </a:lnTo>
                  <a:lnTo>
                    <a:pt x="736" y="651"/>
                  </a:lnTo>
                  <a:lnTo>
                    <a:pt x="738" y="651"/>
                  </a:lnTo>
                  <a:lnTo>
                    <a:pt x="738" y="651"/>
                  </a:lnTo>
                  <a:lnTo>
                    <a:pt x="738" y="651"/>
                  </a:lnTo>
                  <a:lnTo>
                    <a:pt x="743" y="651"/>
                  </a:lnTo>
                  <a:lnTo>
                    <a:pt x="741" y="651"/>
                  </a:lnTo>
                  <a:lnTo>
                    <a:pt x="741" y="649"/>
                  </a:lnTo>
                  <a:lnTo>
                    <a:pt x="738" y="649"/>
                  </a:lnTo>
                  <a:lnTo>
                    <a:pt x="736" y="646"/>
                  </a:lnTo>
                  <a:lnTo>
                    <a:pt x="736" y="646"/>
                  </a:lnTo>
                  <a:lnTo>
                    <a:pt x="736" y="646"/>
                  </a:lnTo>
                  <a:lnTo>
                    <a:pt x="736" y="644"/>
                  </a:lnTo>
                  <a:lnTo>
                    <a:pt x="736" y="644"/>
                  </a:lnTo>
                  <a:lnTo>
                    <a:pt x="736" y="644"/>
                  </a:lnTo>
                  <a:lnTo>
                    <a:pt x="736" y="641"/>
                  </a:lnTo>
                  <a:lnTo>
                    <a:pt x="727" y="644"/>
                  </a:lnTo>
                  <a:lnTo>
                    <a:pt x="727" y="644"/>
                  </a:lnTo>
                  <a:lnTo>
                    <a:pt x="729" y="646"/>
                  </a:lnTo>
                  <a:lnTo>
                    <a:pt x="731" y="646"/>
                  </a:lnTo>
                  <a:lnTo>
                    <a:pt x="734" y="644"/>
                  </a:lnTo>
                  <a:lnTo>
                    <a:pt x="734" y="644"/>
                  </a:lnTo>
                  <a:lnTo>
                    <a:pt x="734" y="646"/>
                  </a:lnTo>
                  <a:lnTo>
                    <a:pt x="734" y="646"/>
                  </a:lnTo>
                  <a:lnTo>
                    <a:pt x="734" y="646"/>
                  </a:lnTo>
                  <a:lnTo>
                    <a:pt x="734" y="646"/>
                  </a:lnTo>
                  <a:lnTo>
                    <a:pt x="734" y="646"/>
                  </a:lnTo>
                  <a:lnTo>
                    <a:pt x="734" y="646"/>
                  </a:lnTo>
                  <a:lnTo>
                    <a:pt x="734" y="649"/>
                  </a:lnTo>
                  <a:lnTo>
                    <a:pt x="731" y="649"/>
                  </a:lnTo>
                  <a:lnTo>
                    <a:pt x="729" y="649"/>
                  </a:lnTo>
                  <a:lnTo>
                    <a:pt x="729" y="651"/>
                  </a:lnTo>
                  <a:lnTo>
                    <a:pt x="729" y="651"/>
                  </a:lnTo>
                  <a:lnTo>
                    <a:pt x="729" y="651"/>
                  </a:lnTo>
                  <a:close/>
                  <a:moveTo>
                    <a:pt x="795" y="959"/>
                  </a:moveTo>
                  <a:lnTo>
                    <a:pt x="795" y="959"/>
                  </a:lnTo>
                  <a:lnTo>
                    <a:pt x="795" y="954"/>
                  </a:lnTo>
                  <a:lnTo>
                    <a:pt x="793" y="952"/>
                  </a:lnTo>
                  <a:lnTo>
                    <a:pt x="793" y="949"/>
                  </a:lnTo>
                  <a:lnTo>
                    <a:pt x="793" y="952"/>
                  </a:lnTo>
                  <a:lnTo>
                    <a:pt x="790" y="952"/>
                  </a:lnTo>
                  <a:lnTo>
                    <a:pt x="790" y="952"/>
                  </a:lnTo>
                  <a:lnTo>
                    <a:pt x="790" y="952"/>
                  </a:lnTo>
                  <a:lnTo>
                    <a:pt x="788" y="952"/>
                  </a:lnTo>
                  <a:lnTo>
                    <a:pt x="790" y="949"/>
                  </a:lnTo>
                  <a:lnTo>
                    <a:pt x="790" y="949"/>
                  </a:lnTo>
                  <a:lnTo>
                    <a:pt x="790" y="947"/>
                  </a:lnTo>
                  <a:lnTo>
                    <a:pt x="788" y="947"/>
                  </a:lnTo>
                  <a:lnTo>
                    <a:pt x="788" y="947"/>
                  </a:lnTo>
                  <a:lnTo>
                    <a:pt x="788" y="944"/>
                  </a:lnTo>
                  <a:lnTo>
                    <a:pt x="786" y="944"/>
                  </a:lnTo>
                  <a:lnTo>
                    <a:pt x="786" y="947"/>
                  </a:lnTo>
                  <a:lnTo>
                    <a:pt x="783" y="947"/>
                  </a:lnTo>
                  <a:lnTo>
                    <a:pt x="781" y="949"/>
                  </a:lnTo>
                  <a:lnTo>
                    <a:pt x="781" y="952"/>
                  </a:lnTo>
                  <a:lnTo>
                    <a:pt x="781" y="952"/>
                  </a:lnTo>
                  <a:lnTo>
                    <a:pt x="781" y="954"/>
                  </a:lnTo>
                  <a:lnTo>
                    <a:pt x="779" y="954"/>
                  </a:lnTo>
                  <a:lnTo>
                    <a:pt x="779" y="956"/>
                  </a:lnTo>
                  <a:lnTo>
                    <a:pt x="779" y="959"/>
                  </a:lnTo>
                  <a:lnTo>
                    <a:pt x="781" y="959"/>
                  </a:lnTo>
                  <a:lnTo>
                    <a:pt x="781" y="961"/>
                  </a:lnTo>
                  <a:lnTo>
                    <a:pt x="781" y="963"/>
                  </a:lnTo>
                  <a:lnTo>
                    <a:pt x="783" y="966"/>
                  </a:lnTo>
                  <a:lnTo>
                    <a:pt x="786" y="968"/>
                  </a:lnTo>
                  <a:lnTo>
                    <a:pt x="786" y="968"/>
                  </a:lnTo>
                  <a:lnTo>
                    <a:pt x="790" y="968"/>
                  </a:lnTo>
                  <a:lnTo>
                    <a:pt x="793" y="968"/>
                  </a:lnTo>
                  <a:lnTo>
                    <a:pt x="793" y="966"/>
                  </a:lnTo>
                  <a:lnTo>
                    <a:pt x="793" y="966"/>
                  </a:lnTo>
                  <a:lnTo>
                    <a:pt x="793" y="963"/>
                  </a:lnTo>
                  <a:lnTo>
                    <a:pt x="793" y="963"/>
                  </a:lnTo>
                  <a:lnTo>
                    <a:pt x="793" y="963"/>
                  </a:lnTo>
                  <a:lnTo>
                    <a:pt x="793" y="961"/>
                  </a:lnTo>
                  <a:lnTo>
                    <a:pt x="795" y="961"/>
                  </a:lnTo>
                  <a:lnTo>
                    <a:pt x="795" y="961"/>
                  </a:lnTo>
                  <a:lnTo>
                    <a:pt x="795" y="959"/>
                  </a:lnTo>
                  <a:close/>
                  <a:moveTo>
                    <a:pt x="724" y="881"/>
                  </a:moveTo>
                  <a:lnTo>
                    <a:pt x="717" y="883"/>
                  </a:lnTo>
                  <a:lnTo>
                    <a:pt x="717" y="885"/>
                  </a:lnTo>
                  <a:lnTo>
                    <a:pt x="717" y="888"/>
                  </a:lnTo>
                  <a:lnTo>
                    <a:pt x="719" y="888"/>
                  </a:lnTo>
                  <a:lnTo>
                    <a:pt x="722" y="890"/>
                  </a:lnTo>
                  <a:lnTo>
                    <a:pt x="731" y="890"/>
                  </a:lnTo>
                  <a:lnTo>
                    <a:pt x="731" y="890"/>
                  </a:lnTo>
                  <a:lnTo>
                    <a:pt x="734" y="890"/>
                  </a:lnTo>
                  <a:lnTo>
                    <a:pt x="731" y="892"/>
                  </a:lnTo>
                  <a:lnTo>
                    <a:pt x="724" y="890"/>
                  </a:lnTo>
                  <a:lnTo>
                    <a:pt x="724" y="890"/>
                  </a:lnTo>
                  <a:lnTo>
                    <a:pt x="724" y="892"/>
                  </a:lnTo>
                  <a:lnTo>
                    <a:pt x="729" y="892"/>
                  </a:lnTo>
                  <a:lnTo>
                    <a:pt x="731" y="892"/>
                  </a:lnTo>
                  <a:lnTo>
                    <a:pt x="731" y="892"/>
                  </a:lnTo>
                  <a:lnTo>
                    <a:pt x="734" y="892"/>
                  </a:lnTo>
                  <a:lnTo>
                    <a:pt x="734" y="892"/>
                  </a:lnTo>
                  <a:lnTo>
                    <a:pt x="736" y="892"/>
                  </a:lnTo>
                  <a:lnTo>
                    <a:pt x="734" y="890"/>
                  </a:lnTo>
                  <a:lnTo>
                    <a:pt x="734" y="890"/>
                  </a:lnTo>
                  <a:lnTo>
                    <a:pt x="736" y="888"/>
                  </a:lnTo>
                  <a:lnTo>
                    <a:pt x="736" y="890"/>
                  </a:lnTo>
                  <a:lnTo>
                    <a:pt x="750" y="888"/>
                  </a:lnTo>
                  <a:lnTo>
                    <a:pt x="750" y="885"/>
                  </a:lnTo>
                  <a:lnTo>
                    <a:pt x="750" y="885"/>
                  </a:lnTo>
                  <a:lnTo>
                    <a:pt x="753" y="885"/>
                  </a:lnTo>
                  <a:lnTo>
                    <a:pt x="753" y="885"/>
                  </a:lnTo>
                  <a:lnTo>
                    <a:pt x="753" y="885"/>
                  </a:lnTo>
                  <a:lnTo>
                    <a:pt x="753" y="883"/>
                  </a:lnTo>
                  <a:lnTo>
                    <a:pt x="753" y="883"/>
                  </a:lnTo>
                  <a:lnTo>
                    <a:pt x="753" y="883"/>
                  </a:lnTo>
                  <a:lnTo>
                    <a:pt x="753" y="883"/>
                  </a:lnTo>
                  <a:lnTo>
                    <a:pt x="753" y="881"/>
                  </a:lnTo>
                  <a:lnTo>
                    <a:pt x="753" y="881"/>
                  </a:lnTo>
                  <a:lnTo>
                    <a:pt x="755" y="881"/>
                  </a:lnTo>
                  <a:lnTo>
                    <a:pt x="757" y="878"/>
                  </a:lnTo>
                  <a:lnTo>
                    <a:pt x="762" y="873"/>
                  </a:lnTo>
                  <a:lnTo>
                    <a:pt x="762" y="869"/>
                  </a:lnTo>
                  <a:lnTo>
                    <a:pt x="762" y="866"/>
                  </a:lnTo>
                  <a:lnTo>
                    <a:pt x="762" y="866"/>
                  </a:lnTo>
                  <a:lnTo>
                    <a:pt x="760" y="866"/>
                  </a:lnTo>
                  <a:lnTo>
                    <a:pt x="748" y="869"/>
                  </a:lnTo>
                  <a:lnTo>
                    <a:pt x="741" y="873"/>
                  </a:lnTo>
                  <a:lnTo>
                    <a:pt x="734" y="873"/>
                  </a:lnTo>
                  <a:lnTo>
                    <a:pt x="734" y="873"/>
                  </a:lnTo>
                  <a:lnTo>
                    <a:pt x="731" y="876"/>
                  </a:lnTo>
                  <a:lnTo>
                    <a:pt x="729" y="876"/>
                  </a:lnTo>
                  <a:lnTo>
                    <a:pt x="727" y="878"/>
                  </a:lnTo>
                  <a:lnTo>
                    <a:pt x="727" y="878"/>
                  </a:lnTo>
                  <a:lnTo>
                    <a:pt x="727" y="881"/>
                  </a:lnTo>
                  <a:lnTo>
                    <a:pt x="729" y="881"/>
                  </a:lnTo>
                  <a:lnTo>
                    <a:pt x="729" y="881"/>
                  </a:lnTo>
                  <a:lnTo>
                    <a:pt x="729" y="881"/>
                  </a:lnTo>
                  <a:lnTo>
                    <a:pt x="724" y="881"/>
                  </a:lnTo>
                  <a:close/>
                  <a:moveTo>
                    <a:pt x="757" y="831"/>
                  </a:moveTo>
                  <a:lnTo>
                    <a:pt x="757" y="833"/>
                  </a:lnTo>
                  <a:lnTo>
                    <a:pt x="757" y="833"/>
                  </a:lnTo>
                  <a:lnTo>
                    <a:pt x="757" y="833"/>
                  </a:lnTo>
                  <a:lnTo>
                    <a:pt x="760" y="836"/>
                  </a:lnTo>
                  <a:lnTo>
                    <a:pt x="760" y="836"/>
                  </a:lnTo>
                  <a:lnTo>
                    <a:pt x="760" y="836"/>
                  </a:lnTo>
                  <a:lnTo>
                    <a:pt x="760" y="836"/>
                  </a:lnTo>
                  <a:lnTo>
                    <a:pt x="762" y="836"/>
                  </a:lnTo>
                  <a:lnTo>
                    <a:pt x="764" y="831"/>
                  </a:lnTo>
                  <a:lnTo>
                    <a:pt x="764" y="831"/>
                  </a:lnTo>
                  <a:lnTo>
                    <a:pt x="767" y="831"/>
                  </a:lnTo>
                  <a:lnTo>
                    <a:pt x="767" y="831"/>
                  </a:lnTo>
                  <a:lnTo>
                    <a:pt x="769" y="826"/>
                  </a:lnTo>
                  <a:lnTo>
                    <a:pt x="769" y="824"/>
                  </a:lnTo>
                  <a:lnTo>
                    <a:pt x="769" y="824"/>
                  </a:lnTo>
                  <a:lnTo>
                    <a:pt x="769" y="821"/>
                  </a:lnTo>
                  <a:lnTo>
                    <a:pt x="767" y="821"/>
                  </a:lnTo>
                  <a:lnTo>
                    <a:pt x="764" y="821"/>
                  </a:lnTo>
                  <a:lnTo>
                    <a:pt x="764" y="821"/>
                  </a:lnTo>
                  <a:lnTo>
                    <a:pt x="762" y="824"/>
                  </a:lnTo>
                  <a:lnTo>
                    <a:pt x="764" y="824"/>
                  </a:lnTo>
                  <a:lnTo>
                    <a:pt x="762" y="824"/>
                  </a:lnTo>
                  <a:lnTo>
                    <a:pt x="762" y="826"/>
                  </a:lnTo>
                  <a:lnTo>
                    <a:pt x="762" y="826"/>
                  </a:lnTo>
                  <a:lnTo>
                    <a:pt x="760" y="828"/>
                  </a:lnTo>
                  <a:lnTo>
                    <a:pt x="757" y="831"/>
                  </a:lnTo>
                  <a:close/>
                  <a:moveTo>
                    <a:pt x="783" y="736"/>
                  </a:moveTo>
                  <a:lnTo>
                    <a:pt x="779" y="739"/>
                  </a:lnTo>
                  <a:lnTo>
                    <a:pt x="779" y="739"/>
                  </a:lnTo>
                  <a:lnTo>
                    <a:pt x="771" y="743"/>
                  </a:lnTo>
                  <a:lnTo>
                    <a:pt x="771" y="746"/>
                  </a:lnTo>
                  <a:lnTo>
                    <a:pt x="771" y="746"/>
                  </a:lnTo>
                  <a:lnTo>
                    <a:pt x="771" y="748"/>
                  </a:lnTo>
                  <a:lnTo>
                    <a:pt x="771" y="748"/>
                  </a:lnTo>
                  <a:lnTo>
                    <a:pt x="771" y="748"/>
                  </a:lnTo>
                  <a:lnTo>
                    <a:pt x="771" y="748"/>
                  </a:lnTo>
                  <a:lnTo>
                    <a:pt x="774" y="750"/>
                  </a:lnTo>
                  <a:lnTo>
                    <a:pt x="774" y="750"/>
                  </a:lnTo>
                  <a:lnTo>
                    <a:pt x="774" y="753"/>
                  </a:lnTo>
                  <a:lnTo>
                    <a:pt x="774" y="753"/>
                  </a:lnTo>
                  <a:lnTo>
                    <a:pt x="774" y="753"/>
                  </a:lnTo>
                  <a:lnTo>
                    <a:pt x="774" y="753"/>
                  </a:lnTo>
                  <a:lnTo>
                    <a:pt x="774" y="753"/>
                  </a:lnTo>
                  <a:lnTo>
                    <a:pt x="774" y="753"/>
                  </a:lnTo>
                  <a:lnTo>
                    <a:pt x="774" y="755"/>
                  </a:lnTo>
                  <a:lnTo>
                    <a:pt x="776" y="755"/>
                  </a:lnTo>
                  <a:lnTo>
                    <a:pt x="776" y="755"/>
                  </a:lnTo>
                  <a:lnTo>
                    <a:pt x="776" y="757"/>
                  </a:lnTo>
                  <a:lnTo>
                    <a:pt x="776" y="757"/>
                  </a:lnTo>
                  <a:lnTo>
                    <a:pt x="779" y="755"/>
                  </a:lnTo>
                  <a:lnTo>
                    <a:pt x="781" y="753"/>
                  </a:lnTo>
                  <a:lnTo>
                    <a:pt x="781" y="753"/>
                  </a:lnTo>
                  <a:lnTo>
                    <a:pt x="781" y="753"/>
                  </a:lnTo>
                  <a:lnTo>
                    <a:pt x="781" y="753"/>
                  </a:lnTo>
                  <a:lnTo>
                    <a:pt x="781" y="750"/>
                  </a:lnTo>
                  <a:lnTo>
                    <a:pt x="779" y="750"/>
                  </a:lnTo>
                  <a:lnTo>
                    <a:pt x="781" y="750"/>
                  </a:lnTo>
                  <a:lnTo>
                    <a:pt x="783" y="748"/>
                  </a:lnTo>
                  <a:lnTo>
                    <a:pt x="783" y="748"/>
                  </a:lnTo>
                  <a:lnTo>
                    <a:pt x="783" y="748"/>
                  </a:lnTo>
                  <a:lnTo>
                    <a:pt x="783" y="748"/>
                  </a:lnTo>
                  <a:lnTo>
                    <a:pt x="783" y="746"/>
                  </a:lnTo>
                  <a:lnTo>
                    <a:pt x="783" y="746"/>
                  </a:lnTo>
                  <a:lnTo>
                    <a:pt x="783" y="746"/>
                  </a:lnTo>
                  <a:lnTo>
                    <a:pt x="783" y="743"/>
                  </a:lnTo>
                  <a:lnTo>
                    <a:pt x="783" y="743"/>
                  </a:lnTo>
                  <a:lnTo>
                    <a:pt x="783" y="741"/>
                  </a:lnTo>
                  <a:lnTo>
                    <a:pt x="783" y="739"/>
                  </a:lnTo>
                  <a:lnTo>
                    <a:pt x="783" y="739"/>
                  </a:lnTo>
                  <a:lnTo>
                    <a:pt x="786" y="739"/>
                  </a:lnTo>
                  <a:lnTo>
                    <a:pt x="786" y="736"/>
                  </a:lnTo>
                  <a:lnTo>
                    <a:pt x="786" y="736"/>
                  </a:lnTo>
                  <a:lnTo>
                    <a:pt x="786" y="736"/>
                  </a:lnTo>
                  <a:lnTo>
                    <a:pt x="786" y="736"/>
                  </a:lnTo>
                  <a:lnTo>
                    <a:pt x="786" y="739"/>
                  </a:lnTo>
                  <a:lnTo>
                    <a:pt x="786" y="739"/>
                  </a:lnTo>
                  <a:lnTo>
                    <a:pt x="786" y="739"/>
                  </a:lnTo>
                  <a:lnTo>
                    <a:pt x="786" y="739"/>
                  </a:lnTo>
                  <a:lnTo>
                    <a:pt x="786" y="741"/>
                  </a:lnTo>
                  <a:lnTo>
                    <a:pt x="786" y="741"/>
                  </a:lnTo>
                  <a:lnTo>
                    <a:pt x="788" y="743"/>
                  </a:lnTo>
                  <a:lnTo>
                    <a:pt x="788" y="743"/>
                  </a:lnTo>
                  <a:lnTo>
                    <a:pt x="790" y="746"/>
                  </a:lnTo>
                  <a:lnTo>
                    <a:pt x="790" y="746"/>
                  </a:lnTo>
                  <a:lnTo>
                    <a:pt x="790" y="748"/>
                  </a:lnTo>
                  <a:lnTo>
                    <a:pt x="793" y="746"/>
                  </a:lnTo>
                  <a:lnTo>
                    <a:pt x="793" y="746"/>
                  </a:lnTo>
                  <a:lnTo>
                    <a:pt x="793" y="743"/>
                  </a:lnTo>
                  <a:lnTo>
                    <a:pt x="793" y="743"/>
                  </a:lnTo>
                  <a:lnTo>
                    <a:pt x="795" y="743"/>
                  </a:lnTo>
                  <a:lnTo>
                    <a:pt x="795" y="743"/>
                  </a:lnTo>
                  <a:lnTo>
                    <a:pt x="795" y="741"/>
                  </a:lnTo>
                  <a:lnTo>
                    <a:pt x="795" y="741"/>
                  </a:lnTo>
                  <a:lnTo>
                    <a:pt x="795" y="741"/>
                  </a:lnTo>
                  <a:lnTo>
                    <a:pt x="798" y="739"/>
                  </a:lnTo>
                  <a:lnTo>
                    <a:pt x="798" y="739"/>
                  </a:lnTo>
                  <a:lnTo>
                    <a:pt x="798" y="739"/>
                  </a:lnTo>
                  <a:lnTo>
                    <a:pt x="798" y="736"/>
                  </a:lnTo>
                  <a:lnTo>
                    <a:pt x="795" y="734"/>
                  </a:lnTo>
                  <a:lnTo>
                    <a:pt x="795" y="734"/>
                  </a:lnTo>
                  <a:lnTo>
                    <a:pt x="795" y="734"/>
                  </a:lnTo>
                  <a:lnTo>
                    <a:pt x="793" y="734"/>
                  </a:lnTo>
                  <a:lnTo>
                    <a:pt x="793" y="734"/>
                  </a:lnTo>
                  <a:lnTo>
                    <a:pt x="793" y="734"/>
                  </a:lnTo>
                  <a:lnTo>
                    <a:pt x="788" y="731"/>
                  </a:lnTo>
                  <a:lnTo>
                    <a:pt x="786" y="729"/>
                  </a:lnTo>
                  <a:lnTo>
                    <a:pt x="786" y="731"/>
                  </a:lnTo>
                  <a:lnTo>
                    <a:pt x="786" y="734"/>
                  </a:lnTo>
                  <a:lnTo>
                    <a:pt x="786" y="734"/>
                  </a:lnTo>
                  <a:lnTo>
                    <a:pt x="786" y="736"/>
                  </a:lnTo>
                  <a:lnTo>
                    <a:pt x="786" y="736"/>
                  </a:lnTo>
                  <a:lnTo>
                    <a:pt x="783" y="736"/>
                  </a:lnTo>
                  <a:close/>
                  <a:moveTo>
                    <a:pt x="679" y="639"/>
                  </a:moveTo>
                  <a:lnTo>
                    <a:pt x="679" y="639"/>
                  </a:lnTo>
                  <a:lnTo>
                    <a:pt x="679" y="639"/>
                  </a:lnTo>
                  <a:lnTo>
                    <a:pt x="679" y="641"/>
                  </a:lnTo>
                  <a:lnTo>
                    <a:pt x="679" y="641"/>
                  </a:lnTo>
                  <a:lnTo>
                    <a:pt x="679" y="641"/>
                  </a:lnTo>
                  <a:lnTo>
                    <a:pt x="679" y="641"/>
                  </a:lnTo>
                  <a:lnTo>
                    <a:pt x="679" y="641"/>
                  </a:lnTo>
                  <a:lnTo>
                    <a:pt x="677" y="641"/>
                  </a:lnTo>
                  <a:lnTo>
                    <a:pt x="677" y="644"/>
                  </a:lnTo>
                  <a:lnTo>
                    <a:pt x="674" y="646"/>
                  </a:lnTo>
                  <a:lnTo>
                    <a:pt x="670" y="646"/>
                  </a:lnTo>
                  <a:lnTo>
                    <a:pt x="670" y="646"/>
                  </a:lnTo>
                  <a:lnTo>
                    <a:pt x="667" y="649"/>
                  </a:lnTo>
                  <a:lnTo>
                    <a:pt x="665" y="649"/>
                  </a:lnTo>
                  <a:lnTo>
                    <a:pt x="665" y="651"/>
                  </a:lnTo>
                  <a:lnTo>
                    <a:pt x="672" y="653"/>
                  </a:lnTo>
                  <a:lnTo>
                    <a:pt x="677" y="651"/>
                  </a:lnTo>
                  <a:lnTo>
                    <a:pt x="696" y="639"/>
                  </a:lnTo>
                  <a:lnTo>
                    <a:pt x="696" y="637"/>
                  </a:lnTo>
                  <a:lnTo>
                    <a:pt x="689" y="637"/>
                  </a:lnTo>
                  <a:lnTo>
                    <a:pt x="682" y="637"/>
                  </a:lnTo>
                  <a:lnTo>
                    <a:pt x="679" y="639"/>
                  </a:lnTo>
                  <a:close/>
                  <a:moveTo>
                    <a:pt x="625" y="720"/>
                  </a:moveTo>
                  <a:lnTo>
                    <a:pt x="625" y="722"/>
                  </a:lnTo>
                  <a:lnTo>
                    <a:pt x="634" y="722"/>
                  </a:lnTo>
                  <a:lnTo>
                    <a:pt x="637" y="722"/>
                  </a:lnTo>
                  <a:lnTo>
                    <a:pt x="637" y="722"/>
                  </a:lnTo>
                  <a:lnTo>
                    <a:pt x="637" y="720"/>
                  </a:lnTo>
                  <a:lnTo>
                    <a:pt x="637" y="722"/>
                  </a:lnTo>
                  <a:lnTo>
                    <a:pt x="637" y="722"/>
                  </a:lnTo>
                  <a:lnTo>
                    <a:pt x="639" y="722"/>
                  </a:lnTo>
                  <a:lnTo>
                    <a:pt x="639" y="722"/>
                  </a:lnTo>
                  <a:lnTo>
                    <a:pt x="639" y="720"/>
                  </a:lnTo>
                  <a:lnTo>
                    <a:pt x="639" y="720"/>
                  </a:lnTo>
                  <a:lnTo>
                    <a:pt x="641" y="722"/>
                  </a:lnTo>
                  <a:lnTo>
                    <a:pt x="641" y="722"/>
                  </a:lnTo>
                  <a:lnTo>
                    <a:pt x="644" y="720"/>
                  </a:lnTo>
                  <a:lnTo>
                    <a:pt x="644" y="717"/>
                  </a:lnTo>
                  <a:lnTo>
                    <a:pt x="646" y="717"/>
                  </a:lnTo>
                  <a:lnTo>
                    <a:pt x="646" y="712"/>
                  </a:lnTo>
                  <a:lnTo>
                    <a:pt x="646" y="712"/>
                  </a:lnTo>
                  <a:lnTo>
                    <a:pt x="648" y="710"/>
                  </a:lnTo>
                  <a:lnTo>
                    <a:pt x="653" y="708"/>
                  </a:lnTo>
                  <a:lnTo>
                    <a:pt x="656" y="708"/>
                  </a:lnTo>
                  <a:lnTo>
                    <a:pt x="656" y="708"/>
                  </a:lnTo>
                  <a:lnTo>
                    <a:pt x="656" y="705"/>
                  </a:lnTo>
                  <a:lnTo>
                    <a:pt x="656" y="705"/>
                  </a:lnTo>
                  <a:lnTo>
                    <a:pt x="658" y="705"/>
                  </a:lnTo>
                  <a:lnTo>
                    <a:pt x="656" y="705"/>
                  </a:lnTo>
                  <a:lnTo>
                    <a:pt x="656" y="705"/>
                  </a:lnTo>
                  <a:lnTo>
                    <a:pt x="656" y="705"/>
                  </a:lnTo>
                  <a:lnTo>
                    <a:pt x="656" y="703"/>
                  </a:lnTo>
                  <a:lnTo>
                    <a:pt x="651" y="703"/>
                  </a:lnTo>
                  <a:lnTo>
                    <a:pt x="646" y="703"/>
                  </a:lnTo>
                  <a:lnTo>
                    <a:pt x="646" y="703"/>
                  </a:lnTo>
                  <a:lnTo>
                    <a:pt x="632" y="708"/>
                  </a:lnTo>
                  <a:lnTo>
                    <a:pt x="632" y="710"/>
                  </a:lnTo>
                  <a:lnTo>
                    <a:pt x="632" y="710"/>
                  </a:lnTo>
                  <a:lnTo>
                    <a:pt x="630" y="712"/>
                  </a:lnTo>
                  <a:lnTo>
                    <a:pt x="630" y="712"/>
                  </a:lnTo>
                  <a:lnTo>
                    <a:pt x="630" y="715"/>
                  </a:lnTo>
                  <a:lnTo>
                    <a:pt x="632" y="715"/>
                  </a:lnTo>
                  <a:lnTo>
                    <a:pt x="632" y="715"/>
                  </a:lnTo>
                  <a:lnTo>
                    <a:pt x="630" y="715"/>
                  </a:lnTo>
                  <a:lnTo>
                    <a:pt x="627" y="715"/>
                  </a:lnTo>
                  <a:lnTo>
                    <a:pt x="625" y="717"/>
                  </a:lnTo>
                  <a:lnTo>
                    <a:pt x="627" y="717"/>
                  </a:lnTo>
                  <a:lnTo>
                    <a:pt x="627" y="720"/>
                  </a:lnTo>
                  <a:lnTo>
                    <a:pt x="625" y="720"/>
                  </a:lnTo>
                  <a:close/>
                  <a:moveTo>
                    <a:pt x="677" y="542"/>
                  </a:moveTo>
                  <a:lnTo>
                    <a:pt x="670" y="537"/>
                  </a:lnTo>
                  <a:lnTo>
                    <a:pt x="667" y="535"/>
                  </a:lnTo>
                  <a:lnTo>
                    <a:pt x="667" y="535"/>
                  </a:lnTo>
                  <a:lnTo>
                    <a:pt x="667" y="537"/>
                  </a:lnTo>
                  <a:lnTo>
                    <a:pt x="656" y="537"/>
                  </a:lnTo>
                  <a:lnTo>
                    <a:pt x="653" y="537"/>
                  </a:lnTo>
                  <a:lnTo>
                    <a:pt x="653" y="540"/>
                  </a:lnTo>
                  <a:lnTo>
                    <a:pt x="651" y="542"/>
                  </a:lnTo>
                  <a:lnTo>
                    <a:pt x="653" y="542"/>
                  </a:lnTo>
                  <a:lnTo>
                    <a:pt x="653" y="544"/>
                  </a:lnTo>
                  <a:lnTo>
                    <a:pt x="651" y="544"/>
                  </a:lnTo>
                  <a:lnTo>
                    <a:pt x="653" y="547"/>
                  </a:lnTo>
                  <a:lnTo>
                    <a:pt x="653" y="547"/>
                  </a:lnTo>
                  <a:lnTo>
                    <a:pt x="653" y="549"/>
                  </a:lnTo>
                  <a:lnTo>
                    <a:pt x="653" y="549"/>
                  </a:lnTo>
                  <a:lnTo>
                    <a:pt x="653" y="549"/>
                  </a:lnTo>
                  <a:lnTo>
                    <a:pt x="653" y="549"/>
                  </a:lnTo>
                  <a:lnTo>
                    <a:pt x="653" y="549"/>
                  </a:lnTo>
                  <a:lnTo>
                    <a:pt x="653" y="549"/>
                  </a:lnTo>
                  <a:lnTo>
                    <a:pt x="653" y="552"/>
                  </a:lnTo>
                  <a:lnTo>
                    <a:pt x="656" y="552"/>
                  </a:lnTo>
                  <a:lnTo>
                    <a:pt x="658" y="554"/>
                  </a:lnTo>
                  <a:lnTo>
                    <a:pt x="665" y="556"/>
                  </a:lnTo>
                  <a:lnTo>
                    <a:pt x="670" y="554"/>
                  </a:lnTo>
                  <a:lnTo>
                    <a:pt x="670" y="552"/>
                  </a:lnTo>
                  <a:lnTo>
                    <a:pt x="672" y="552"/>
                  </a:lnTo>
                  <a:lnTo>
                    <a:pt x="672" y="552"/>
                  </a:lnTo>
                  <a:lnTo>
                    <a:pt x="674" y="552"/>
                  </a:lnTo>
                  <a:lnTo>
                    <a:pt x="674" y="552"/>
                  </a:lnTo>
                  <a:lnTo>
                    <a:pt x="679" y="552"/>
                  </a:lnTo>
                  <a:lnTo>
                    <a:pt x="682" y="552"/>
                  </a:lnTo>
                  <a:lnTo>
                    <a:pt x="682" y="552"/>
                  </a:lnTo>
                  <a:lnTo>
                    <a:pt x="682" y="552"/>
                  </a:lnTo>
                  <a:lnTo>
                    <a:pt x="684" y="549"/>
                  </a:lnTo>
                  <a:lnTo>
                    <a:pt x="684" y="549"/>
                  </a:lnTo>
                  <a:lnTo>
                    <a:pt x="677" y="542"/>
                  </a:lnTo>
                  <a:close/>
                  <a:moveTo>
                    <a:pt x="644" y="701"/>
                  </a:moveTo>
                  <a:lnTo>
                    <a:pt x="648" y="701"/>
                  </a:lnTo>
                  <a:lnTo>
                    <a:pt x="648" y="698"/>
                  </a:lnTo>
                  <a:lnTo>
                    <a:pt x="648" y="698"/>
                  </a:lnTo>
                  <a:lnTo>
                    <a:pt x="648" y="696"/>
                  </a:lnTo>
                  <a:lnTo>
                    <a:pt x="648" y="694"/>
                  </a:lnTo>
                  <a:lnTo>
                    <a:pt x="646" y="694"/>
                  </a:lnTo>
                  <a:lnTo>
                    <a:pt x="634" y="696"/>
                  </a:lnTo>
                  <a:lnTo>
                    <a:pt x="632" y="696"/>
                  </a:lnTo>
                  <a:lnTo>
                    <a:pt x="632" y="696"/>
                  </a:lnTo>
                  <a:lnTo>
                    <a:pt x="630" y="698"/>
                  </a:lnTo>
                  <a:lnTo>
                    <a:pt x="630" y="698"/>
                  </a:lnTo>
                  <a:lnTo>
                    <a:pt x="627" y="698"/>
                  </a:lnTo>
                  <a:lnTo>
                    <a:pt x="622" y="701"/>
                  </a:lnTo>
                  <a:lnTo>
                    <a:pt x="618" y="701"/>
                  </a:lnTo>
                  <a:lnTo>
                    <a:pt x="615" y="705"/>
                  </a:lnTo>
                  <a:lnTo>
                    <a:pt x="611" y="705"/>
                  </a:lnTo>
                  <a:lnTo>
                    <a:pt x="611" y="705"/>
                  </a:lnTo>
                  <a:lnTo>
                    <a:pt x="613" y="705"/>
                  </a:lnTo>
                  <a:lnTo>
                    <a:pt x="613" y="705"/>
                  </a:lnTo>
                  <a:lnTo>
                    <a:pt x="613" y="708"/>
                  </a:lnTo>
                  <a:lnTo>
                    <a:pt x="613" y="708"/>
                  </a:lnTo>
                  <a:lnTo>
                    <a:pt x="615" y="708"/>
                  </a:lnTo>
                  <a:lnTo>
                    <a:pt x="618" y="710"/>
                  </a:lnTo>
                  <a:lnTo>
                    <a:pt x="644" y="701"/>
                  </a:lnTo>
                  <a:close/>
                  <a:moveTo>
                    <a:pt x="802" y="750"/>
                  </a:moveTo>
                  <a:lnTo>
                    <a:pt x="802" y="753"/>
                  </a:lnTo>
                  <a:lnTo>
                    <a:pt x="802" y="753"/>
                  </a:lnTo>
                  <a:lnTo>
                    <a:pt x="800" y="750"/>
                  </a:lnTo>
                  <a:lnTo>
                    <a:pt x="800" y="750"/>
                  </a:lnTo>
                  <a:lnTo>
                    <a:pt x="800" y="750"/>
                  </a:lnTo>
                  <a:lnTo>
                    <a:pt x="800" y="748"/>
                  </a:lnTo>
                  <a:lnTo>
                    <a:pt x="798" y="748"/>
                  </a:lnTo>
                  <a:lnTo>
                    <a:pt x="798" y="748"/>
                  </a:lnTo>
                  <a:lnTo>
                    <a:pt x="795" y="748"/>
                  </a:lnTo>
                  <a:lnTo>
                    <a:pt x="795" y="750"/>
                  </a:lnTo>
                  <a:lnTo>
                    <a:pt x="795" y="750"/>
                  </a:lnTo>
                  <a:lnTo>
                    <a:pt x="795" y="750"/>
                  </a:lnTo>
                  <a:lnTo>
                    <a:pt x="795" y="750"/>
                  </a:lnTo>
                  <a:lnTo>
                    <a:pt x="793" y="750"/>
                  </a:lnTo>
                  <a:lnTo>
                    <a:pt x="793" y="750"/>
                  </a:lnTo>
                  <a:lnTo>
                    <a:pt x="793" y="753"/>
                  </a:lnTo>
                  <a:lnTo>
                    <a:pt x="793" y="753"/>
                  </a:lnTo>
                  <a:lnTo>
                    <a:pt x="793" y="753"/>
                  </a:lnTo>
                  <a:lnTo>
                    <a:pt x="795" y="753"/>
                  </a:lnTo>
                  <a:lnTo>
                    <a:pt x="795" y="753"/>
                  </a:lnTo>
                  <a:lnTo>
                    <a:pt x="795" y="753"/>
                  </a:lnTo>
                  <a:lnTo>
                    <a:pt x="795" y="753"/>
                  </a:lnTo>
                  <a:lnTo>
                    <a:pt x="795" y="750"/>
                  </a:lnTo>
                  <a:lnTo>
                    <a:pt x="795" y="753"/>
                  </a:lnTo>
                  <a:lnTo>
                    <a:pt x="795" y="750"/>
                  </a:lnTo>
                  <a:lnTo>
                    <a:pt x="802" y="753"/>
                  </a:lnTo>
                  <a:lnTo>
                    <a:pt x="802" y="755"/>
                  </a:lnTo>
                  <a:lnTo>
                    <a:pt x="798" y="755"/>
                  </a:lnTo>
                  <a:lnTo>
                    <a:pt x="798" y="755"/>
                  </a:lnTo>
                  <a:lnTo>
                    <a:pt x="800" y="755"/>
                  </a:lnTo>
                  <a:lnTo>
                    <a:pt x="800" y="755"/>
                  </a:lnTo>
                  <a:lnTo>
                    <a:pt x="798" y="753"/>
                  </a:lnTo>
                  <a:lnTo>
                    <a:pt x="798" y="753"/>
                  </a:lnTo>
                  <a:lnTo>
                    <a:pt x="795" y="757"/>
                  </a:lnTo>
                  <a:lnTo>
                    <a:pt x="793" y="760"/>
                  </a:lnTo>
                  <a:lnTo>
                    <a:pt x="793" y="760"/>
                  </a:lnTo>
                  <a:lnTo>
                    <a:pt x="793" y="760"/>
                  </a:lnTo>
                  <a:lnTo>
                    <a:pt x="793" y="760"/>
                  </a:lnTo>
                  <a:lnTo>
                    <a:pt x="793" y="762"/>
                  </a:lnTo>
                  <a:lnTo>
                    <a:pt x="798" y="760"/>
                  </a:lnTo>
                  <a:lnTo>
                    <a:pt x="800" y="760"/>
                  </a:lnTo>
                  <a:lnTo>
                    <a:pt x="798" y="762"/>
                  </a:lnTo>
                  <a:lnTo>
                    <a:pt x="795" y="762"/>
                  </a:lnTo>
                  <a:lnTo>
                    <a:pt x="795" y="762"/>
                  </a:lnTo>
                  <a:lnTo>
                    <a:pt x="795" y="762"/>
                  </a:lnTo>
                  <a:lnTo>
                    <a:pt x="795" y="765"/>
                  </a:lnTo>
                  <a:lnTo>
                    <a:pt x="795" y="765"/>
                  </a:lnTo>
                  <a:lnTo>
                    <a:pt x="795" y="765"/>
                  </a:lnTo>
                  <a:lnTo>
                    <a:pt x="798" y="765"/>
                  </a:lnTo>
                  <a:lnTo>
                    <a:pt x="798" y="765"/>
                  </a:lnTo>
                  <a:lnTo>
                    <a:pt x="798" y="765"/>
                  </a:lnTo>
                  <a:lnTo>
                    <a:pt x="795" y="767"/>
                  </a:lnTo>
                  <a:lnTo>
                    <a:pt x="795" y="765"/>
                  </a:lnTo>
                  <a:lnTo>
                    <a:pt x="788" y="767"/>
                  </a:lnTo>
                  <a:lnTo>
                    <a:pt x="788" y="769"/>
                  </a:lnTo>
                  <a:lnTo>
                    <a:pt x="788" y="769"/>
                  </a:lnTo>
                  <a:lnTo>
                    <a:pt x="788" y="769"/>
                  </a:lnTo>
                  <a:lnTo>
                    <a:pt x="788" y="769"/>
                  </a:lnTo>
                  <a:lnTo>
                    <a:pt x="788" y="769"/>
                  </a:lnTo>
                  <a:lnTo>
                    <a:pt x="788" y="772"/>
                  </a:lnTo>
                  <a:lnTo>
                    <a:pt x="788" y="772"/>
                  </a:lnTo>
                  <a:lnTo>
                    <a:pt x="788" y="772"/>
                  </a:lnTo>
                  <a:lnTo>
                    <a:pt x="788" y="769"/>
                  </a:lnTo>
                  <a:lnTo>
                    <a:pt x="786" y="769"/>
                  </a:lnTo>
                  <a:lnTo>
                    <a:pt x="786" y="769"/>
                  </a:lnTo>
                  <a:lnTo>
                    <a:pt x="786" y="772"/>
                  </a:lnTo>
                  <a:lnTo>
                    <a:pt x="786" y="772"/>
                  </a:lnTo>
                  <a:lnTo>
                    <a:pt x="786" y="772"/>
                  </a:lnTo>
                  <a:lnTo>
                    <a:pt x="786" y="772"/>
                  </a:lnTo>
                  <a:lnTo>
                    <a:pt x="786" y="774"/>
                  </a:lnTo>
                  <a:lnTo>
                    <a:pt x="786" y="776"/>
                  </a:lnTo>
                  <a:lnTo>
                    <a:pt x="783" y="779"/>
                  </a:lnTo>
                  <a:lnTo>
                    <a:pt x="783" y="779"/>
                  </a:lnTo>
                  <a:lnTo>
                    <a:pt x="783" y="781"/>
                  </a:lnTo>
                  <a:lnTo>
                    <a:pt x="783" y="781"/>
                  </a:lnTo>
                  <a:lnTo>
                    <a:pt x="783" y="781"/>
                  </a:lnTo>
                  <a:lnTo>
                    <a:pt x="783" y="783"/>
                  </a:lnTo>
                  <a:lnTo>
                    <a:pt x="783" y="783"/>
                  </a:lnTo>
                  <a:lnTo>
                    <a:pt x="783" y="786"/>
                  </a:lnTo>
                  <a:lnTo>
                    <a:pt x="783" y="788"/>
                  </a:lnTo>
                  <a:lnTo>
                    <a:pt x="783" y="788"/>
                  </a:lnTo>
                  <a:lnTo>
                    <a:pt x="786" y="788"/>
                  </a:lnTo>
                  <a:lnTo>
                    <a:pt x="786" y="788"/>
                  </a:lnTo>
                  <a:lnTo>
                    <a:pt x="786" y="788"/>
                  </a:lnTo>
                  <a:lnTo>
                    <a:pt x="786" y="786"/>
                  </a:lnTo>
                  <a:lnTo>
                    <a:pt x="790" y="786"/>
                  </a:lnTo>
                  <a:lnTo>
                    <a:pt x="790" y="786"/>
                  </a:lnTo>
                  <a:lnTo>
                    <a:pt x="790" y="788"/>
                  </a:lnTo>
                  <a:lnTo>
                    <a:pt x="790" y="788"/>
                  </a:lnTo>
                  <a:lnTo>
                    <a:pt x="790" y="788"/>
                  </a:lnTo>
                  <a:lnTo>
                    <a:pt x="788" y="788"/>
                  </a:lnTo>
                  <a:lnTo>
                    <a:pt x="790" y="791"/>
                  </a:lnTo>
                  <a:lnTo>
                    <a:pt x="790" y="791"/>
                  </a:lnTo>
                  <a:lnTo>
                    <a:pt x="790" y="793"/>
                  </a:lnTo>
                  <a:lnTo>
                    <a:pt x="790" y="793"/>
                  </a:lnTo>
                  <a:lnTo>
                    <a:pt x="790" y="795"/>
                  </a:lnTo>
                  <a:lnTo>
                    <a:pt x="790" y="795"/>
                  </a:lnTo>
                  <a:lnTo>
                    <a:pt x="793" y="795"/>
                  </a:lnTo>
                  <a:lnTo>
                    <a:pt x="793" y="795"/>
                  </a:lnTo>
                  <a:lnTo>
                    <a:pt x="793" y="793"/>
                  </a:lnTo>
                  <a:lnTo>
                    <a:pt x="795" y="793"/>
                  </a:lnTo>
                  <a:lnTo>
                    <a:pt x="795" y="793"/>
                  </a:lnTo>
                  <a:lnTo>
                    <a:pt x="795" y="791"/>
                  </a:lnTo>
                  <a:lnTo>
                    <a:pt x="795" y="791"/>
                  </a:lnTo>
                  <a:lnTo>
                    <a:pt x="795" y="791"/>
                  </a:lnTo>
                  <a:lnTo>
                    <a:pt x="795" y="791"/>
                  </a:lnTo>
                  <a:lnTo>
                    <a:pt x="795" y="788"/>
                  </a:lnTo>
                  <a:lnTo>
                    <a:pt x="795" y="788"/>
                  </a:lnTo>
                  <a:lnTo>
                    <a:pt x="795" y="786"/>
                  </a:lnTo>
                  <a:lnTo>
                    <a:pt x="795" y="786"/>
                  </a:lnTo>
                  <a:lnTo>
                    <a:pt x="798" y="783"/>
                  </a:lnTo>
                  <a:lnTo>
                    <a:pt x="798" y="783"/>
                  </a:lnTo>
                  <a:lnTo>
                    <a:pt x="798" y="786"/>
                  </a:lnTo>
                  <a:lnTo>
                    <a:pt x="798" y="786"/>
                  </a:lnTo>
                  <a:lnTo>
                    <a:pt x="795" y="788"/>
                  </a:lnTo>
                  <a:lnTo>
                    <a:pt x="795" y="788"/>
                  </a:lnTo>
                  <a:lnTo>
                    <a:pt x="795" y="791"/>
                  </a:lnTo>
                  <a:lnTo>
                    <a:pt x="795" y="791"/>
                  </a:lnTo>
                  <a:lnTo>
                    <a:pt x="798" y="791"/>
                  </a:lnTo>
                  <a:lnTo>
                    <a:pt x="798" y="788"/>
                  </a:lnTo>
                  <a:lnTo>
                    <a:pt x="798" y="788"/>
                  </a:lnTo>
                  <a:lnTo>
                    <a:pt x="798" y="788"/>
                  </a:lnTo>
                  <a:lnTo>
                    <a:pt x="798" y="788"/>
                  </a:lnTo>
                  <a:lnTo>
                    <a:pt x="798" y="791"/>
                  </a:lnTo>
                  <a:lnTo>
                    <a:pt x="798" y="791"/>
                  </a:lnTo>
                  <a:lnTo>
                    <a:pt x="795" y="791"/>
                  </a:lnTo>
                  <a:lnTo>
                    <a:pt x="795" y="793"/>
                  </a:lnTo>
                  <a:lnTo>
                    <a:pt x="795" y="793"/>
                  </a:lnTo>
                  <a:lnTo>
                    <a:pt x="798" y="795"/>
                  </a:lnTo>
                  <a:lnTo>
                    <a:pt x="798" y="795"/>
                  </a:lnTo>
                  <a:lnTo>
                    <a:pt x="798" y="795"/>
                  </a:lnTo>
                  <a:lnTo>
                    <a:pt x="800" y="798"/>
                  </a:lnTo>
                  <a:lnTo>
                    <a:pt x="800" y="798"/>
                  </a:lnTo>
                  <a:lnTo>
                    <a:pt x="802" y="800"/>
                  </a:lnTo>
                  <a:lnTo>
                    <a:pt x="802" y="800"/>
                  </a:lnTo>
                  <a:lnTo>
                    <a:pt x="802" y="800"/>
                  </a:lnTo>
                  <a:lnTo>
                    <a:pt x="802" y="800"/>
                  </a:lnTo>
                  <a:lnTo>
                    <a:pt x="802" y="800"/>
                  </a:lnTo>
                  <a:lnTo>
                    <a:pt x="802" y="800"/>
                  </a:lnTo>
                  <a:lnTo>
                    <a:pt x="802" y="802"/>
                  </a:lnTo>
                  <a:lnTo>
                    <a:pt x="807" y="802"/>
                  </a:lnTo>
                  <a:lnTo>
                    <a:pt x="807" y="802"/>
                  </a:lnTo>
                  <a:lnTo>
                    <a:pt x="807" y="800"/>
                  </a:lnTo>
                  <a:lnTo>
                    <a:pt x="807" y="800"/>
                  </a:lnTo>
                  <a:lnTo>
                    <a:pt x="807" y="800"/>
                  </a:lnTo>
                  <a:lnTo>
                    <a:pt x="807" y="800"/>
                  </a:lnTo>
                  <a:lnTo>
                    <a:pt x="807" y="800"/>
                  </a:lnTo>
                  <a:lnTo>
                    <a:pt x="807" y="802"/>
                  </a:lnTo>
                  <a:lnTo>
                    <a:pt x="809" y="802"/>
                  </a:lnTo>
                  <a:lnTo>
                    <a:pt x="812" y="802"/>
                  </a:lnTo>
                  <a:lnTo>
                    <a:pt x="812" y="802"/>
                  </a:lnTo>
                  <a:lnTo>
                    <a:pt x="812" y="802"/>
                  </a:lnTo>
                  <a:lnTo>
                    <a:pt x="812" y="805"/>
                  </a:lnTo>
                  <a:lnTo>
                    <a:pt x="812" y="807"/>
                  </a:lnTo>
                  <a:lnTo>
                    <a:pt x="812" y="807"/>
                  </a:lnTo>
                  <a:lnTo>
                    <a:pt x="814" y="807"/>
                  </a:lnTo>
                  <a:lnTo>
                    <a:pt x="814" y="807"/>
                  </a:lnTo>
                  <a:lnTo>
                    <a:pt x="812" y="805"/>
                  </a:lnTo>
                  <a:lnTo>
                    <a:pt x="812" y="805"/>
                  </a:lnTo>
                  <a:lnTo>
                    <a:pt x="814" y="802"/>
                  </a:lnTo>
                  <a:lnTo>
                    <a:pt x="814" y="802"/>
                  </a:lnTo>
                  <a:lnTo>
                    <a:pt x="814" y="802"/>
                  </a:lnTo>
                  <a:lnTo>
                    <a:pt x="814" y="802"/>
                  </a:lnTo>
                  <a:lnTo>
                    <a:pt x="814" y="805"/>
                  </a:lnTo>
                  <a:lnTo>
                    <a:pt x="814" y="805"/>
                  </a:lnTo>
                  <a:lnTo>
                    <a:pt x="814" y="805"/>
                  </a:lnTo>
                  <a:lnTo>
                    <a:pt x="814" y="805"/>
                  </a:lnTo>
                  <a:lnTo>
                    <a:pt x="816" y="805"/>
                  </a:lnTo>
                  <a:lnTo>
                    <a:pt x="816" y="805"/>
                  </a:lnTo>
                  <a:lnTo>
                    <a:pt x="816" y="802"/>
                  </a:lnTo>
                  <a:lnTo>
                    <a:pt x="816" y="802"/>
                  </a:lnTo>
                  <a:lnTo>
                    <a:pt x="816" y="802"/>
                  </a:lnTo>
                  <a:lnTo>
                    <a:pt x="816" y="802"/>
                  </a:lnTo>
                  <a:lnTo>
                    <a:pt x="824" y="810"/>
                  </a:lnTo>
                  <a:lnTo>
                    <a:pt x="824" y="810"/>
                  </a:lnTo>
                  <a:lnTo>
                    <a:pt x="824" y="812"/>
                  </a:lnTo>
                  <a:lnTo>
                    <a:pt x="824" y="812"/>
                  </a:lnTo>
                  <a:lnTo>
                    <a:pt x="824" y="812"/>
                  </a:lnTo>
                  <a:lnTo>
                    <a:pt x="824" y="814"/>
                  </a:lnTo>
                  <a:lnTo>
                    <a:pt x="826" y="814"/>
                  </a:lnTo>
                  <a:lnTo>
                    <a:pt x="826" y="814"/>
                  </a:lnTo>
                  <a:lnTo>
                    <a:pt x="828" y="814"/>
                  </a:lnTo>
                  <a:lnTo>
                    <a:pt x="828" y="812"/>
                  </a:lnTo>
                  <a:lnTo>
                    <a:pt x="831" y="812"/>
                  </a:lnTo>
                  <a:lnTo>
                    <a:pt x="831" y="812"/>
                  </a:lnTo>
                  <a:lnTo>
                    <a:pt x="831" y="814"/>
                  </a:lnTo>
                  <a:lnTo>
                    <a:pt x="833" y="817"/>
                  </a:lnTo>
                  <a:lnTo>
                    <a:pt x="840" y="817"/>
                  </a:lnTo>
                  <a:lnTo>
                    <a:pt x="840" y="814"/>
                  </a:lnTo>
                  <a:lnTo>
                    <a:pt x="842" y="814"/>
                  </a:lnTo>
                  <a:lnTo>
                    <a:pt x="842" y="814"/>
                  </a:lnTo>
                  <a:lnTo>
                    <a:pt x="845" y="814"/>
                  </a:lnTo>
                  <a:lnTo>
                    <a:pt x="845" y="814"/>
                  </a:lnTo>
                  <a:lnTo>
                    <a:pt x="859" y="812"/>
                  </a:lnTo>
                  <a:lnTo>
                    <a:pt x="861" y="812"/>
                  </a:lnTo>
                  <a:lnTo>
                    <a:pt x="861" y="810"/>
                  </a:lnTo>
                  <a:lnTo>
                    <a:pt x="864" y="807"/>
                  </a:lnTo>
                  <a:lnTo>
                    <a:pt x="864" y="807"/>
                  </a:lnTo>
                  <a:lnTo>
                    <a:pt x="861" y="805"/>
                  </a:lnTo>
                  <a:lnTo>
                    <a:pt x="861" y="805"/>
                  </a:lnTo>
                  <a:lnTo>
                    <a:pt x="859" y="805"/>
                  </a:lnTo>
                  <a:lnTo>
                    <a:pt x="861" y="805"/>
                  </a:lnTo>
                  <a:lnTo>
                    <a:pt x="861" y="805"/>
                  </a:lnTo>
                  <a:lnTo>
                    <a:pt x="864" y="802"/>
                  </a:lnTo>
                  <a:lnTo>
                    <a:pt x="861" y="800"/>
                  </a:lnTo>
                  <a:lnTo>
                    <a:pt x="864" y="795"/>
                  </a:lnTo>
                  <a:lnTo>
                    <a:pt x="861" y="795"/>
                  </a:lnTo>
                  <a:lnTo>
                    <a:pt x="861" y="793"/>
                  </a:lnTo>
                  <a:lnTo>
                    <a:pt x="861" y="791"/>
                  </a:lnTo>
                  <a:lnTo>
                    <a:pt x="861" y="791"/>
                  </a:lnTo>
                  <a:lnTo>
                    <a:pt x="861" y="788"/>
                  </a:lnTo>
                  <a:lnTo>
                    <a:pt x="861" y="786"/>
                  </a:lnTo>
                  <a:lnTo>
                    <a:pt x="861" y="786"/>
                  </a:lnTo>
                  <a:lnTo>
                    <a:pt x="861" y="783"/>
                  </a:lnTo>
                  <a:lnTo>
                    <a:pt x="859" y="781"/>
                  </a:lnTo>
                  <a:lnTo>
                    <a:pt x="859" y="779"/>
                  </a:lnTo>
                  <a:lnTo>
                    <a:pt x="857" y="779"/>
                  </a:lnTo>
                  <a:lnTo>
                    <a:pt x="857" y="779"/>
                  </a:lnTo>
                  <a:lnTo>
                    <a:pt x="857" y="779"/>
                  </a:lnTo>
                  <a:lnTo>
                    <a:pt x="854" y="779"/>
                  </a:lnTo>
                  <a:lnTo>
                    <a:pt x="857" y="779"/>
                  </a:lnTo>
                  <a:lnTo>
                    <a:pt x="857" y="779"/>
                  </a:lnTo>
                  <a:lnTo>
                    <a:pt x="857" y="776"/>
                  </a:lnTo>
                  <a:lnTo>
                    <a:pt x="859" y="776"/>
                  </a:lnTo>
                  <a:lnTo>
                    <a:pt x="859" y="776"/>
                  </a:lnTo>
                  <a:lnTo>
                    <a:pt x="859" y="774"/>
                  </a:lnTo>
                  <a:lnTo>
                    <a:pt x="857" y="774"/>
                  </a:lnTo>
                  <a:lnTo>
                    <a:pt x="859" y="772"/>
                  </a:lnTo>
                  <a:lnTo>
                    <a:pt x="859" y="772"/>
                  </a:lnTo>
                  <a:lnTo>
                    <a:pt x="859" y="769"/>
                  </a:lnTo>
                  <a:lnTo>
                    <a:pt x="859" y="769"/>
                  </a:lnTo>
                  <a:lnTo>
                    <a:pt x="857" y="767"/>
                  </a:lnTo>
                  <a:lnTo>
                    <a:pt x="854" y="765"/>
                  </a:lnTo>
                  <a:lnTo>
                    <a:pt x="857" y="762"/>
                  </a:lnTo>
                  <a:lnTo>
                    <a:pt x="857" y="762"/>
                  </a:lnTo>
                  <a:lnTo>
                    <a:pt x="857" y="760"/>
                  </a:lnTo>
                  <a:lnTo>
                    <a:pt x="857" y="760"/>
                  </a:lnTo>
                  <a:lnTo>
                    <a:pt x="852" y="755"/>
                  </a:lnTo>
                  <a:lnTo>
                    <a:pt x="850" y="755"/>
                  </a:lnTo>
                  <a:lnTo>
                    <a:pt x="850" y="755"/>
                  </a:lnTo>
                  <a:lnTo>
                    <a:pt x="850" y="755"/>
                  </a:lnTo>
                  <a:lnTo>
                    <a:pt x="852" y="755"/>
                  </a:lnTo>
                  <a:lnTo>
                    <a:pt x="852" y="755"/>
                  </a:lnTo>
                  <a:lnTo>
                    <a:pt x="852" y="753"/>
                  </a:lnTo>
                  <a:lnTo>
                    <a:pt x="852" y="753"/>
                  </a:lnTo>
                  <a:lnTo>
                    <a:pt x="852" y="750"/>
                  </a:lnTo>
                  <a:lnTo>
                    <a:pt x="852" y="750"/>
                  </a:lnTo>
                  <a:lnTo>
                    <a:pt x="850" y="750"/>
                  </a:lnTo>
                  <a:lnTo>
                    <a:pt x="845" y="746"/>
                  </a:lnTo>
                  <a:lnTo>
                    <a:pt x="842" y="746"/>
                  </a:lnTo>
                  <a:lnTo>
                    <a:pt x="842" y="743"/>
                  </a:lnTo>
                  <a:lnTo>
                    <a:pt x="842" y="743"/>
                  </a:lnTo>
                  <a:lnTo>
                    <a:pt x="833" y="731"/>
                  </a:lnTo>
                  <a:lnTo>
                    <a:pt x="821" y="729"/>
                  </a:lnTo>
                  <a:lnTo>
                    <a:pt x="819" y="729"/>
                  </a:lnTo>
                  <a:lnTo>
                    <a:pt x="819" y="731"/>
                  </a:lnTo>
                  <a:lnTo>
                    <a:pt x="819" y="731"/>
                  </a:lnTo>
                  <a:lnTo>
                    <a:pt x="816" y="731"/>
                  </a:lnTo>
                  <a:lnTo>
                    <a:pt x="816" y="731"/>
                  </a:lnTo>
                  <a:lnTo>
                    <a:pt x="816" y="731"/>
                  </a:lnTo>
                  <a:lnTo>
                    <a:pt x="816" y="734"/>
                  </a:lnTo>
                  <a:lnTo>
                    <a:pt x="814" y="734"/>
                  </a:lnTo>
                  <a:lnTo>
                    <a:pt x="814" y="734"/>
                  </a:lnTo>
                  <a:lnTo>
                    <a:pt x="814" y="734"/>
                  </a:lnTo>
                  <a:lnTo>
                    <a:pt x="812" y="734"/>
                  </a:lnTo>
                  <a:lnTo>
                    <a:pt x="812" y="734"/>
                  </a:lnTo>
                  <a:lnTo>
                    <a:pt x="812" y="734"/>
                  </a:lnTo>
                  <a:lnTo>
                    <a:pt x="812" y="734"/>
                  </a:lnTo>
                  <a:lnTo>
                    <a:pt x="809" y="734"/>
                  </a:lnTo>
                  <a:lnTo>
                    <a:pt x="809" y="736"/>
                  </a:lnTo>
                  <a:lnTo>
                    <a:pt x="809" y="736"/>
                  </a:lnTo>
                  <a:lnTo>
                    <a:pt x="809" y="739"/>
                  </a:lnTo>
                  <a:lnTo>
                    <a:pt x="809" y="736"/>
                  </a:lnTo>
                  <a:lnTo>
                    <a:pt x="809" y="736"/>
                  </a:lnTo>
                  <a:lnTo>
                    <a:pt x="809" y="736"/>
                  </a:lnTo>
                  <a:lnTo>
                    <a:pt x="807" y="736"/>
                  </a:lnTo>
                  <a:lnTo>
                    <a:pt x="807" y="739"/>
                  </a:lnTo>
                  <a:lnTo>
                    <a:pt x="805" y="739"/>
                  </a:lnTo>
                  <a:lnTo>
                    <a:pt x="800" y="743"/>
                  </a:lnTo>
                  <a:lnTo>
                    <a:pt x="800" y="746"/>
                  </a:lnTo>
                  <a:lnTo>
                    <a:pt x="800" y="748"/>
                  </a:lnTo>
                  <a:lnTo>
                    <a:pt x="800" y="748"/>
                  </a:lnTo>
                  <a:lnTo>
                    <a:pt x="802" y="748"/>
                  </a:lnTo>
                  <a:lnTo>
                    <a:pt x="802" y="748"/>
                  </a:lnTo>
                  <a:lnTo>
                    <a:pt x="805" y="750"/>
                  </a:lnTo>
                  <a:lnTo>
                    <a:pt x="805" y="750"/>
                  </a:lnTo>
                  <a:lnTo>
                    <a:pt x="802" y="750"/>
                  </a:lnTo>
                  <a:lnTo>
                    <a:pt x="802" y="750"/>
                  </a:lnTo>
                  <a:close/>
                  <a:moveTo>
                    <a:pt x="641" y="516"/>
                  </a:moveTo>
                  <a:lnTo>
                    <a:pt x="644" y="516"/>
                  </a:lnTo>
                  <a:lnTo>
                    <a:pt x="646" y="511"/>
                  </a:lnTo>
                  <a:lnTo>
                    <a:pt x="648" y="509"/>
                  </a:lnTo>
                  <a:lnTo>
                    <a:pt x="648" y="509"/>
                  </a:lnTo>
                  <a:lnTo>
                    <a:pt x="648" y="509"/>
                  </a:lnTo>
                  <a:lnTo>
                    <a:pt x="648" y="507"/>
                  </a:lnTo>
                  <a:lnTo>
                    <a:pt x="648" y="504"/>
                  </a:lnTo>
                  <a:lnTo>
                    <a:pt x="648" y="504"/>
                  </a:lnTo>
                  <a:lnTo>
                    <a:pt x="646" y="504"/>
                  </a:lnTo>
                  <a:lnTo>
                    <a:pt x="644" y="504"/>
                  </a:lnTo>
                  <a:lnTo>
                    <a:pt x="644" y="504"/>
                  </a:lnTo>
                  <a:lnTo>
                    <a:pt x="639" y="509"/>
                  </a:lnTo>
                  <a:lnTo>
                    <a:pt x="639" y="511"/>
                  </a:lnTo>
                  <a:lnTo>
                    <a:pt x="639" y="514"/>
                  </a:lnTo>
                  <a:lnTo>
                    <a:pt x="639" y="514"/>
                  </a:lnTo>
                  <a:lnTo>
                    <a:pt x="639" y="516"/>
                  </a:lnTo>
                  <a:lnTo>
                    <a:pt x="641" y="516"/>
                  </a:lnTo>
                  <a:close/>
                  <a:moveTo>
                    <a:pt x="819" y="708"/>
                  </a:moveTo>
                  <a:lnTo>
                    <a:pt x="821" y="708"/>
                  </a:lnTo>
                  <a:lnTo>
                    <a:pt x="821" y="710"/>
                  </a:lnTo>
                  <a:lnTo>
                    <a:pt x="821" y="715"/>
                  </a:lnTo>
                  <a:lnTo>
                    <a:pt x="821" y="717"/>
                  </a:lnTo>
                  <a:lnTo>
                    <a:pt x="824" y="717"/>
                  </a:lnTo>
                  <a:lnTo>
                    <a:pt x="826" y="720"/>
                  </a:lnTo>
                  <a:lnTo>
                    <a:pt x="833" y="717"/>
                  </a:lnTo>
                  <a:lnTo>
                    <a:pt x="833" y="717"/>
                  </a:lnTo>
                  <a:lnTo>
                    <a:pt x="833" y="715"/>
                  </a:lnTo>
                  <a:lnTo>
                    <a:pt x="833" y="712"/>
                  </a:lnTo>
                  <a:lnTo>
                    <a:pt x="831" y="710"/>
                  </a:lnTo>
                  <a:lnTo>
                    <a:pt x="831" y="708"/>
                  </a:lnTo>
                  <a:lnTo>
                    <a:pt x="828" y="708"/>
                  </a:lnTo>
                  <a:lnTo>
                    <a:pt x="828" y="708"/>
                  </a:lnTo>
                  <a:lnTo>
                    <a:pt x="828" y="708"/>
                  </a:lnTo>
                  <a:lnTo>
                    <a:pt x="828" y="705"/>
                  </a:lnTo>
                  <a:lnTo>
                    <a:pt x="828" y="703"/>
                  </a:lnTo>
                  <a:lnTo>
                    <a:pt x="828" y="701"/>
                  </a:lnTo>
                  <a:lnTo>
                    <a:pt x="828" y="701"/>
                  </a:lnTo>
                  <a:lnTo>
                    <a:pt x="826" y="698"/>
                  </a:lnTo>
                  <a:lnTo>
                    <a:pt x="826" y="698"/>
                  </a:lnTo>
                  <a:lnTo>
                    <a:pt x="826" y="698"/>
                  </a:lnTo>
                  <a:lnTo>
                    <a:pt x="826" y="698"/>
                  </a:lnTo>
                  <a:lnTo>
                    <a:pt x="824" y="701"/>
                  </a:lnTo>
                  <a:lnTo>
                    <a:pt x="819" y="703"/>
                  </a:lnTo>
                  <a:lnTo>
                    <a:pt x="819" y="703"/>
                  </a:lnTo>
                  <a:lnTo>
                    <a:pt x="819" y="705"/>
                  </a:lnTo>
                  <a:lnTo>
                    <a:pt x="819" y="705"/>
                  </a:lnTo>
                  <a:lnTo>
                    <a:pt x="819" y="708"/>
                  </a:lnTo>
                  <a:close/>
                  <a:moveTo>
                    <a:pt x="923" y="481"/>
                  </a:moveTo>
                  <a:lnTo>
                    <a:pt x="923" y="483"/>
                  </a:lnTo>
                  <a:lnTo>
                    <a:pt x="923" y="483"/>
                  </a:lnTo>
                  <a:lnTo>
                    <a:pt x="923" y="485"/>
                  </a:lnTo>
                  <a:lnTo>
                    <a:pt x="923" y="488"/>
                  </a:lnTo>
                  <a:lnTo>
                    <a:pt x="923" y="488"/>
                  </a:lnTo>
                  <a:lnTo>
                    <a:pt x="925" y="490"/>
                  </a:lnTo>
                  <a:lnTo>
                    <a:pt x="925" y="488"/>
                  </a:lnTo>
                  <a:lnTo>
                    <a:pt x="925" y="488"/>
                  </a:lnTo>
                  <a:lnTo>
                    <a:pt x="925" y="485"/>
                  </a:lnTo>
                  <a:lnTo>
                    <a:pt x="928" y="483"/>
                  </a:lnTo>
                  <a:lnTo>
                    <a:pt x="928" y="483"/>
                  </a:lnTo>
                  <a:lnTo>
                    <a:pt x="925" y="481"/>
                  </a:lnTo>
                  <a:lnTo>
                    <a:pt x="925" y="478"/>
                  </a:lnTo>
                  <a:lnTo>
                    <a:pt x="928" y="473"/>
                  </a:lnTo>
                  <a:lnTo>
                    <a:pt x="928" y="473"/>
                  </a:lnTo>
                  <a:lnTo>
                    <a:pt x="925" y="471"/>
                  </a:lnTo>
                  <a:lnTo>
                    <a:pt x="925" y="469"/>
                  </a:lnTo>
                  <a:lnTo>
                    <a:pt x="925" y="469"/>
                  </a:lnTo>
                  <a:lnTo>
                    <a:pt x="925" y="471"/>
                  </a:lnTo>
                  <a:lnTo>
                    <a:pt x="925" y="471"/>
                  </a:lnTo>
                  <a:lnTo>
                    <a:pt x="925" y="471"/>
                  </a:lnTo>
                  <a:lnTo>
                    <a:pt x="923" y="471"/>
                  </a:lnTo>
                  <a:lnTo>
                    <a:pt x="923" y="471"/>
                  </a:lnTo>
                  <a:lnTo>
                    <a:pt x="923" y="471"/>
                  </a:lnTo>
                  <a:lnTo>
                    <a:pt x="923" y="473"/>
                  </a:lnTo>
                  <a:lnTo>
                    <a:pt x="923" y="473"/>
                  </a:lnTo>
                  <a:lnTo>
                    <a:pt x="923" y="473"/>
                  </a:lnTo>
                  <a:lnTo>
                    <a:pt x="923" y="476"/>
                  </a:lnTo>
                  <a:lnTo>
                    <a:pt x="923" y="476"/>
                  </a:lnTo>
                  <a:lnTo>
                    <a:pt x="923" y="478"/>
                  </a:lnTo>
                  <a:lnTo>
                    <a:pt x="925" y="478"/>
                  </a:lnTo>
                  <a:lnTo>
                    <a:pt x="925" y="478"/>
                  </a:lnTo>
                  <a:lnTo>
                    <a:pt x="925" y="478"/>
                  </a:lnTo>
                  <a:lnTo>
                    <a:pt x="925" y="478"/>
                  </a:lnTo>
                  <a:lnTo>
                    <a:pt x="925" y="478"/>
                  </a:lnTo>
                  <a:lnTo>
                    <a:pt x="923" y="481"/>
                  </a:lnTo>
                  <a:lnTo>
                    <a:pt x="923" y="481"/>
                  </a:lnTo>
                  <a:close/>
                  <a:moveTo>
                    <a:pt x="776" y="561"/>
                  </a:moveTo>
                  <a:lnTo>
                    <a:pt x="776" y="561"/>
                  </a:lnTo>
                  <a:lnTo>
                    <a:pt x="776" y="561"/>
                  </a:lnTo>
                  <a:lnTo>
                    <a:pt x="781" y="568"/>
                  </a:lnTo>
                  <a:lnTo>
                    <a:pt x="781" y="568"/>
                  </a:lnTo>
                  <a:lnTo>
                    <a:pt x="781" y="570"/>
                  </a:lnTo>
                  <a:lnTo>
                    <a:pt x="783" y="570"/>
                  </a:lnTo>
                  <a:lnTo>
                    <a:pt x="816" y="568"/>
                  </a:lnTo>
                  <a:lnTo>
                    <a:pt x="819" y="570"/>
                  </a:lnTo>
                  <a:lnTo>
                    <a:pt x="824" y="570"/>
                  </a:lnTo>
                  <a:lnTo>
                    <a:pt x="824" y="570"/>
                  </a:lnTo>
                  <a:lnTo>
                    <a:pt x="826" y="570"/>
                  </a:lnTo>
                  <a:lnTo>
                    <a:pt x="826" y="570"/>
                  </a:lnTo>
                  <a:lnTo>
                    <a:pt x="826" y="570"/>
                  </a:lnTo>
                  <a:lnTo>
                    <a:pt x="826" y="573"/>
                  </a:lnTo>
                  <a:lnTo>
                    <a:pt x="828" y="570"/>
                  </a:lnTo>
                  <a:lnTo>
                    <a:pt x="828" y="570"/>
                  </a:lnTo>
                  <a:lnTo>
                    <a:pt x="828" y="570"/>
                  </a:lnTo>
                  <a:lnTo>
                    <a:pt x="828" y="570"/>
                  </a:lnTo>
                  <a:lnTo>
                    <a:pt x="828" y="570"/>
                  </a:lnTo>
                  <a:lnTo>
                    <a:pt x="828" y="570"/>
                  </a:lnTo>
                  <a:lnTo>
                    <a:pt x="828" y="570"/>
                  </a:lnTo>
                  <a:lnTo>
                    <a:pt x="828" y="570"/>
                  </a:lnTo>
                  <a:lnTo>
                    <a:pt x="831" y="570"/>
                  </a:lnTo>
                  <a:lnTo>
                    <a:pt x="831" y="570"/>
                  </a:lnTo>
                  <a:lnTo>
                    <a:pt x="831" y="570"/>
                  </a:lnTo>
                  <a:lnTo>
                    <a:pt x="831" y="570"/>
                  </a:lnTo>
                  <a:lnTo>
                    <a:pt x="833" y="570"/>
                  </a:lnTo>
                  <a:lnTo>
                    <a:pt x="833" y="570"/>
                  </a:lnTo>
                  <a:lnTo>
                    <a:pt x="835" y="568"/>
                  </a:lnTo>
                  <a:lnTo>
                    <a:pt x="835" y="566"/>
                  </a:lnTo>
                  <a:lnTo>
                    <a:pt x="833" y="566"/>
                  </a:lnTo>
                  <a:lnTo>
                    <a:pt x="833" y="563"/>
                  </a:lnTo>
                  <a:lnTo>
                    <a:pt x="835" y="563"/>
                  </a:lnTo>
                  <a:lnTo>
                    <a:pt x="835" y="563"/>
                  </a:lnTo>
                  <a:lnTo>
                    <a:pt x="833" y="561"/>
                  </a:lnTo>
                  <a:lnTo>
                    <a:pt x="833" y="561"/>
                  </a:lnTo>
                  <a:lnTo>
                    <a:pt x="833" y="561"/>
                  </a:lnTo>
                  <a:lnTo>
                    <a:pt x="833" y="561"/>
                  </a:lnTo>
                  <a:lnTo>
                    <a:pt x="835" y="559"/>
                  </a:lnTo>
                  <a:lnTo>
                    <a:pt x="835" y="556"/>
                  </a:lnTo>
                  <a:lnTo>
                    <a:pt x="835" y="556"/>
                  </a:lnTo>
                  <a:lnTo>
                    <a:pt x="835" y="556"/>
                  </a:lnTo>
                  <a:lnTo>
                    <a:pt x="835" y="556"/>
                  </a:lnTo>
                  <a:lnTo>
                    <a:pt x="835" y="554"/>
                  </a:lnTo>
                  <a:lnTo>
                    <a:pt x="835" y="554"/>
                  </a:lnTo>
                  <a:lnTo>
                    <a:pt x="838" y="552"/>
                  </a:lnTo>
                  <a:lnTo>
                    <a:pt x="838" y="552"/>
                  </a:lnTo>
                  <a:lnTo>
                    <a:pt x="840" y="552"/>
                  </a:lnTo>
                  <a:lnTo>
                    <a:pt x="840" y="549"/>
                  </a:lnTo>
                  <a:lnTo>
                    <a:pt x="838" y="547"/>
                  </a:lnTo>
                  <a:lnTo>
                    <a:pt x="838" y="547"/>
                  </a:lnTo>
                  <a:lnTo>
                    <a:pt x="838" y="544"/>
                  </a:lnTo>
                  <a:lnTo>
                    <a:pt x="835" y="544"/>
                  </a:lnTo>
                  <a:lnTo>
                    <a:pt x="835" y="544"/>
                  </a:lnTo>
                  <a:lnTo>
                    <a:pt x="835" y="544"/>
                  </a:lnTo>
                  <a:lnTo>
                    <a:pt x="833" y="542"/>
                  </a:lnTo>
                  <a:lnTo>
                    <a:pt x="833" y="542"/>
                  </a:lnTo>
                  <a:lnTo>
                    <a:pt x="833" y="544"/>
                  </a:lnTo>
                  <a:lnTo>
                    <a:pt x="831" y="542"/>
                  </a:lnTo>
                  <a:lnTo>
                    <a:pt x="828" y="542"/>
                  </a:lnTo>
                  <a:lnTo>
                    <a:pt x="826" y="542"/>
                  </a:lnTo>
                  <a:lnTo>
                    <a:pt x="826" y="544"/>
                  </a:lnTo>
                  <a:lnTo>
                    <a:pt x="826" y="544"/>
                  </a:lnTo>
                  <a:lnTo>
                    <a:pt x="826" y="544"/>
                  </a:lnTo>
                  <a:lnTo>
                    <a:pt x="826" y="544"/>
                  </a:lnTo>
                  <a:lnTo>
                    <a:pt x="826" y="547"/>
                  </a:lnTo>
                  <a:lnTo>
                    <a:pt x="824" y="544"/>
                  </a:lnTo>
                  <a:lnTo>
                    <a:pt x="824" y="544"/>
                  </a:lnTo>
                  <a:lnTo>
                    <a:pt x="824" y="547"/>
                  </a:lnTo>
                  <a:lnTo>
                    <a:pt x="824" y="547"/>
                  </a:lnTo>
                  <a:lnTo>
                    <a:pt x="821" y="544"/>
                  </a:lnTo>
                  <a:lnTo>
                    <a:pt x="821" y="544"/>
                  </a:lnTo>
                  <a:lnTo>
                    <a:pt x="821" y="544"/>
                  </a:lnTo>
                  <a:lnTo>
                    <a:pt x="821" y="542"/>
                  </a:lnTo>
                  <a:lnTo>
                    <a:pt x="819" y="544"/>
                  </a:lnTo>
                  <a:lnTo>
                    <a:pt x="819" y="544"/>
                  </a:lnTo>
                  <a:lnTo>
                    <a:pt x="814" y="544"/>
                  </a:lnTo>
                  <a:lnTo>
                    <a:pt x="816" y="544"/>
                  </a:lnTo>
                  <a:lnTo>
                    <a:pt x="816" y="544"/>
                  </a:lnTo>
                  <a:lnTo>
                    <a:pt x="814" y="544"/>
                  </a:lnTo>
                  <a:lnTo>
                    <a:pt x="814" y="544"/>
                  </a:lnTo>
                  <a:lnTo>
                    <a:pt x="802" y="542"/>
                  </a:lnTo>
                  <a:lnTo>
                    <a:pt x="802" y="542"/>
                  </a:lnTo>
                  <a:lnTo>
                    <a:pt x="800" y="547"/>
                  </a:lnTo>
                  <a:lnTo>
                    <a:pt x="798" y="547"/>
                  </a:lnTo>
                  <a:lnTo>
                    <a:pt x="798" y="547"/>
                  </a:lnTo>
                  <a:lnTo>
                    <a:pt x="795" y="544"/>
                  </a:lnTo>
                  <a:lnTo>
                    <a:pt x="795" y="547"/>
                  </a:lnTo>
                  <a:lnTo>
                    <a:pt x="795" y="547"/>
                  </a:lnTo>
                  <a:lnTo>
                    <a:pt x="795" y="547"/>
                  </a:lnTo>
                  <a:lnTo>
                    <a:pt x="795" y="547"/>
                  </a:lnTo>
                  <a:lnTo>
                    <a:pt x="793" y="547"/>
                  </a:lnTo>
                  <a:lnTo>
                    <a:pt x="793" y="547"/>
                  </a:lnTo>
                  <a:lnTo>
                    <a:pt x="793" y="544"/>
                  </a:lnTo>
                  <a:lnTo>
                    <a:pt x="793" y="542"/>
                  </a:lnTo>
                  <a:lnTo>
                    <a:pt x="790" y="542"/>
                  </a:lnTo>
                  <a:lnTo>
                    <a:pt x="788" y="544"/>
                  </a:lnTo>
                  <a:lnTo>
                    <a:pt x="788" y="544"/>
                  </a:lnTo>
                  <a:lnTo>
                    <a:pt x="788" y="544"/>
                  </a:lnTo>
                  <a:lnTo>
                    <a:pt x="788" y="544"/>
                  </a:lnTo>
                  <a:lnTo>
                    <a:pt x="788" y="544"/>
                  </a:lnTo>
                  <a:lnTo>
                    <a:pt x="783" y="547"/>
                  </a:lnTo>
                  <a:lnTo>
                    <a:pt x="783" y="549"/>
                  </a:lnTo>
                  <a:lnTo>
                    <a:pt x="781" y="549"/>
                  </a:lnTo>
                  <a:lnTo>
                    <a:pt x="779" y="552"/>
                  </a:lnTo>
                  <a:lnTo>
                    <a:pt x="776" y="552"/>
                  </a:lnTo>
                  <a:lnTo>
                    <a:pt x="776" y="554"/>
                  </a:lnTo>
                  <a:lnTo>
                    <a:pt x="776" y="554"/>
                  </a:lnTo>
                  <a:lnTo>
                    <a:pt x="776" y="556"/>
                  </a:lnTo>
                  <a:lnTo>
                    <a:pt x="776" y="556"/>
                  </a:lnTo>
                  <a:lnTo>
                    <a:pt x="776" y="556"/>
                  </a:lnTo>
                  <a:lnTo>
                    <a:pt x="776" y="556"/>
                  </a:lnTo>
                  <a:lnTo>
                    <a:pt x="776" y="556"/>
                  </a:lnTo>
                  <a:lnTo>
                    <a:pt x="776" y="559"/>
                  </a:lnTo>
                  <a:lnTo>
                    <a:pt x="776" y="559"/>
                  </a:lnTo>
                  <a:lnTo>
                    <a:pt x="776" y="559"/>
                  </a:lnTo>
                  <a:lnTo>
                    <a:pt x="776" y="559"/>
                  </a:lnTo>
                  <a:lnTo>
                    <a:pt x="776" y="561"/>
                  </a:lnTo>
                  <a:close/>
                  <a:moveTo>
                    <a:pt x="880" y="554"/>
                  </a:moveTo>
                  <a:lnTo>
                    <a:pt x="880" y="556"/>
                  </a:lnTo>
                  <a:lnTo>
                    <a:pt x="880" y="556"/>
                  </a:lnTo>
                  <a:lnTo>
                    <a:pt x="880" y="556"/>
                  </a:lnTo>
                  <a:lnTo>
                    <a:pt x="880" y="559"/>
                  </a:lnTo>
                  <a:lnTo>
                    <a:pt x="880" y="559"/>
                  </a:lnTo>
                  <a:lnTo>
                    <a:pt x="880" y="559"/>
                  </a:lnTo>
                  <a:lnTo>
                    <a:pt x="883" y="563"/>
                  </a:lnTo>
                  <a:lnTo>
                    <a:pt x="883" y="566"/>
                  </a:lnTo>
                  <a:lnTo>
                    <a:pt x="883" y="566"/>
                  </a:lnTo>
                  <a:lnTo>
                    <a:pt x="883" y="568"/>
                  </a:lnTo>
                  <a:lnTo>
                    <a:pt x="883" y="568"/>
                  </a:lnTo>
                  <a:lnTo>
                    <a:pt x="883" y="570"/>
                  </a:lnTo>
                  <a:lnTo>
                    <a:pt x="883" y="570"/>
                  </a:lnTo>
                  <a:lnTo>
                    <a:pt x="885" y="570"/>
                  </a:lnTo>
                  <a:lnTo>
                    <a:pt x="885" y="573"/>
                  </a:lnTo>
                  <a:lnTo>
                    <a:pt x="885" y="573"/>
                  </a:lnTo>
                  <a:lnTo>
                    <a:pt x="890" y="575"/>
                  </a:lnTo>
                  <a:lnTo>
                    <a:pt x="902" y="582"/>
                  </a:lnTo>
                  <a:lnTo>
                    <a:pt x="902" y="582"/>
                  </a:lnTo>
                  <a:lnTo>
                    <a:pt x="902" y="582"/>
                  </a:lnTo>
                  <a:lnTo>
                    <a:pt x="902" y="582"/>
                  </a:lnTo>
                  <a:lnTo>
                    <a:pt x="902" y="585"/>
                  </a:lnTo>
                  <a:lnTo>
                    <a:pt x="902" y="585"/>
                  </a:lnTo>
                  <a:lnTo>
                    <a:pt x="904" y="582"/>
                  </a:lnTo>
                  <a:lnTo>
                    <a:pt x="904" y="582"/>
                  </a:lnTo>
                  <a:lnTo>
                    <a:pt x="906" y="582"/>
                  </a:lnTo>
                  <a:lnTo>
                    <a:pt x="906" y="582"/>
                  </a:lnTo>
                  <a:lnTo>
                    <a:pt x="913" y="575"/>
                  </a:lnTo>
                  <a:lnTo>
                    <a:pt x="913" y="570"/>
                  </a:lnTo>
                  <a:lnTo>
                    <a:pt x="913" y="570"/>
                  </a:lnTo>
                  <a:lnTo>
                    <a:pt x="913" y="570"/>
                  </a:lnTo>
                  <a:lnTo>
                    <a:pt x="913" y="568"/>
                  </a:lnTo>
                  <a:lnTo>
                    <a:pt x="913" y="568"/>
                  </a:lnTo>
                  <a:lnTo>
                    <a:pt x="913" y="568"/>
                  </a:lnTo>
                  <a:lnTo>
                    <a:pt x="913" y="568"/>
                  </a:lnTo>
                  <a:lnTo>
                    <a:pt x="913" y="568"/>
                  </a:lnTo>
                  <a:lnTo>
                    <a:pt x="913" y="566"/>
                  </a:lnTo>
                  <a:lnTo>
                    <a:pt x="913" y="566"/>
                  </a:lnTo>
                  <a:lnTo>
                    <a:pt x="913" y="566"/>
                  </a:lnTo>
                  <a:lnTo>
                    <a:pt x="913" y="566"/>
                  </a:lnTo>
                  <a:lnTo>
                    <a:pt x="911" y="563"/>
                  </a:lnTo>
                  <a:lnTo>
                    <a:pt x="911" y="563"/>
                  </a:lnTo>
                  <a:lnTo>
                    <a:pt x="911" y="561"/>
                  </a:lnTo>
                  <a:lnTo>
                    <a:pt x="911" y="561"/>
                  </a:lnTo>
                  <a:lnTo>
                    <a:pt x="909" y="559"/>
                  </a:lnTo>
                  <a:lnTo>
                    <a:pt x="902" y="552"/>
                  </a:lnTo>
                  <a:lnTo>
                    <a:pt x="899" y="549"/>
                  </a:lnTo>
                  <a:lnTo>
                    <a:pt x="899" y="549"/>
                  </a:lnTo>
                  <a:lnTo>
                    <a:pt x="899" y="549"/>
                  </a:lnTo>
                  <a:lnTo>
                    <a:pt x="899" y="549"/>
                  </a:lnTo>
                  <a:lnTo>
                    <a:pt x="899" y="549"/>
                  </a:lnTo>
                  <a:lnTo>
                    <a:pt x="899" y="549"/>
                  </a:lnTo>
                  <a:lnTo>
                    <a:pt x="897" y="547"/>
                  </a:lnTo>
                  <a:lnTo>
                    <a:pt x="885" y="547"/>
                  </a:lnTo>
                  <a:lnTo>
                    <a:pt x="883" y="547"/>
                  </a:lnTo>
                  <a:lnTo>
                    <a:pt x="883" y="549"/>
                  </a:lnTo>
                  <a:lnTo>
                    <a:pt x="880" y="549"/>
                  </a:lnTo>
                  <a:lnTo>
                    <a:pt x="880" y="549"/>
                  </a:lnTo>
                  <a:lnTo>
                    <a:pt x="880" y="549"/>
                  </a:lnTo>
                  <a:lnTo>
                    <a:pt x="880" y="552"/>
                  </a:lnTo>
                  <a:lnTo>
                    <a:pt x="880" y="552"/>
                  </a:lnTo>
                  <a:lnTo>
                    <a:pt x="880" y="554"/>
                  </a:lnTo>
                  <a:lnTo>
                    <a:pt x="880" y="554"/>
                  </a:lnTo>
                  <a:lnTo>
                    <a:pt x="880" y="554"/>
                  </a:lnTo>
                  <a:close/>
                  <a:moveTo>
                    <a:pt x="783" y="982"/>
                  </a:moveTo>
                  <a:lnTo>
                    <a:pt x="786" y="985"/>
                  </a:lnTo>
                  <a:lnTo>
                    <a:pt x="786" y="985"/>
                  </a:lnTo>
                  <a:lnTo>
                    <a:pt x="788" y="985"/>
                  </a:lnTo>
                  <a:lnTo>
                    <a:pt x="788" y="985"/>
                  </a:lnTo>
                  <a:lnTo>
                    <a:pt x="790" y="985"/>
                  </a:lnTo>
                  <a:lnTo>
                    <a:pt x="790" y="987"/>
                  </a:lnTo>
                  <a:lnTo>
                    <a:pt x="793" y="987"/>
                  </a:lnTo>
                  <a:lnTo>
                    <a:pt x="793" y="987"/>
                  </a:lnTo>
                  <a:lnTo>
                    <a:pt x="793" y="985"/>
                  </a:lnTo>
                  <a:lnTo>
                    <a:pt x="795" y="982"/>
                  </a:lnTo>
                  <a:lnTo>
                    <a:pt x="795" y="980"/>
                  </a:lnTo>
                  <a:lnTo>
                    <a:pt x="793" y="978"/>
                  </a:lnTo>
                  <a:lnTo>
                    <a:pt x="793" y="978"/>
                  </a:lnTo>
                  <a:lnTo>
                    <a:pt x="793" y="975"/>
                  </a:lnTo>
                  <a:lnTo>
                    <a:pt x="793" y="973"/>
                  </a:lnTo>
                  <a:lnTo>
                    <a:pt x="793" y="973"/>
                  </a:lnTo>
                  <a:lnTo>
                    <a:pt x="790" y="970"/>
                  </a:lnTo>
                  <a:lnTo>
                    <a:pt x="790" y="970"/>
                  </a:lnTo>
                  <a:lnTo>
                    <a:pt x="790" y="973"/>
                  </a:lnTo>
                  <a:lnTo>
                    <a:pt x="788" y="975"/>
                  </a:lnTo>
                  <a:lnTo>
                    <a:pt x="786" y="975"/>
                  </a:lnTo>
                  <a:lnTo>
                    <a:pt x="786" y="978"/>
                  </a:lnTo>
                  <a:lnTo>
                    <a:pt x="786" y="980"/>
                  </a:lnTo>
                  <a:lnTo>
                    <a:pt x="786" y="980"/>
                  </a:lnTo>
                  <a:lnTo>
                    <a:pt x="783" y="982"/>
                  </a:lnTo>
                  <a:close/>
                  <a:moveTo>
                    <a:pt x="809" y="826"/>
                  </a:moveTo>
                  <a:lnTo>
                    <a:pt x="819" y="828"/>
                  </a:lnTo>
                  <a:lnTo>
                    <a:pt x="819" y="828"/>
                  </a:lnTo>
                  <a:lnTo>
                    <a:pt x="821" y="828"/>
                  </a:lnTo>
                  <a:lnTo>
                    <a:pt x="819" y="826"/>
                  </a:lnTo>
                  <a:lnTo>
                    <a:pt x="816" y="821"/>
                  </a:lnTo>
                  <a:lnTo>
                    <a:pt x="816" y="819"/>
                  </a:lnTo>
                  <a:lnTo>
                    <a:pt x="814" y="819"/>
                  </a:lnTo>
                  <a:lnTo>
                    <a:pt x="812" y="817"/>
                  </a:lnTo>
                  <a:lnTo>
                    <a:pt x="809" y="817"/>
                  </a:lnTo>
                  <a:lnTo>
                    <a:pt x="807" y="819"/>
                  </a:lnTo>
                  <a:lnTo>
                    <a:pt x="807" y="819"/>
                  </a:lnTo>
                  <a:lnTo>
                    <a:pt x="807" y="821"/>
                  </a:lnTo>
                  <a:lnTo>
                    <a:pt x="807" y="821"/>
                  </a:lnTo>
                  <a:lnTo>
                    <a:pt x="807" y="821"/>
                  </a:lnTo>
                  <a:lnTo>
                    <a:pt x="805" y="821"/>
                  </a:lnTo>
                  <a:lnTo>
                    <a:pt x="805" y="824"/>
                  </a:lnTo>
                  <a:lnTo>
                    <a:pt x="805" y="824"/>
                  </a:lnTo>
                  <a:lnTo>
                    <a:pt x="807" y="826"/>
                  </a:lnTo>
                  <a:lnTo>
                    <a:pt x="809" y="826"/>
                  </a:lnTo>
                  <a:close/>
                  <a:moveTo>
                    <a:pt x="916" y="615"/>
                  </a:moveTo>
                  <a:lnTo>
                    <a:pt x="916" y="613"/>
                  </a:lnTo>
                  <a:lnTo>
                    <a:pt x="911" y="615"/>
                  </a:lnTo>
                  <a:lnTo>
                    <a:pt x="909" y="615"/>
                  </a:lnTo>
                  <a:lnTo>
                    <a:pt x="904" y="620"/>
                  </a:lnTo>
                  <a:lnTo>
                    <a:pt x="904" y="620"/>
                  </a:lnTo>
                  <a:lnTo>
                    <a:pt x="904" y="623"/>
                  </a:lnTo>
                  <a:lnTo>
                    <a:pt x="904" y="625"/>
                  </a:lnTo>
                  <a:lnTo>
                    <a:pt x="904" y="627"/>
                  </a:lnTo>
                  <a:lnTo>
                    <a:pt x="913" y="637"/>
                  </a:lnTo>
                  <a:lnTo>
                    <a:pt x="916" y="641"/>
                  </a:lnTo>
                  <a:lnTo>
                    <a:pt x="916" y="644"/>
                  </a:lnTo>
                  <a:lnTo>
                    <a:pt x="918" y="644"/>
                  </a:lnTo>
                  <a:lnTo>
                    <a:pt x="921" y="644"/>
                  </a:lnTo>
                  <a:lnTo>
                    <a:pt x="923" y="644"/>
                  </a:lnTo>
                  <a:lnTo>
                    <a:pt x="921" y="641"/>
                  </a:lnTo>
                  <a:lnTo>
                    <a:pt x="921" y="641"/>
                  </a:lnTo>
                  <a:lnTo>
                    <a:pt x="923" y="641"/>
                  </a:lnTo>
                  <a:lnTo>
                    <a:pt x="925" y="644"/>
                  </a:lnTo>
                  <a:lnTo>
                    <a:pt x="925" y="644"/>
                  </a:lnTo>
                  <a:lnTo>
                    <a:pt x="925" y="641"/>
                  </a:lnTo>
                  <a:lnTo>
                    <a:pt x="928" y="641"/>
                  </a:lnTo>
                  <a:lnTo>
                    <a:pt x="925" y="641"/>
                  </a:lnTo>
                  <a:lnTo>
                    <a:pt x="925" y="639"/>
                  </a:lnTo>
                  <a:lnTo>
                    <a:pt x="923" y="639"/>
                  </a:lnTo>
                  <a:lnTo>
                    <a:pt x="923" y="634"/>
                  </a:lnTo>
                  <a:lnTo>
                    <a:pt x="921" y="634"/>
                  </a:lnTo>
                  <a:lnTo>
                    <a:pt x="921" y="632"/>
                  </a:lnTo>
                  <a:lnTo>
                    <a:pt x="921" y="630"/>
                  </a:lnTo>
                  <a:lnTo>
                    <a:pt x="921" y="630"/>
                  </a:lnTo>
                  <a:lnTo>
                    <a:pt x="921" y="627"/>
                  </a:lnTo>
                  <a:lnTo>
                    <a:pt x="923" y="627"/>
                  </a:lnTo>
                  <a:lnTo>
                    <a:pt x="923" y="625"/>
                  </a:lnTo>
                  <a:lnTo>
                    <a:pt x="923" y="625"/>
                  </a:lnTo>
                  <a:lnTo>
                    <a:pt x="923" y="623"/>
                  </a:lnTo>
                  <a:lnTo>
                    <a:pt x="923" y="623"/>
                  </a:lnTo>
                  <a:lnTo>
                    <a:pt x="923" y="623"/>
                  </a:lnTo>
                  <a:lnTo>
                    <a:pt x="923" y="623"/>
                  </a:lnTo>
                  <a:lnTo>
                    <a:pt x="923" y="620"/>
                  </a:lnTo>
                  <a:lnTo>
                    <a:pt x="918" y="615"/>
                  </a:lnTo>
                  <a:lnTo>
                    <a:pt x="916" y="615"/>
                  </a:lnTo>
                  <a:close/>
                  <a:moveTo>
                    <a:pt x="786" y="1233"/>
                  </a:moveTo>
                  <a:lnTo>
                    <a:pt x="786" y="1233"/>
                  </a:lnTo>
                  <a:lnTo>
                    <a:pt x="786" y="1231"/>
                  </a:lnTo>
                  <a:lnTo>
                    <a:pt x="786" y="1231"/>
                  </a:lnTo>
                  <a:lnTo>
                    <a:pt x="783" y="1231"/>
                  </a:lnTo>
                  <a:lnTo>
                    <a:pt x="783" y="1231"/>
                  </a:lnTo>
                  <a:lnTo>
                    <a:pt x="781" y="1231"/>
                  </a:lnTo>
                  <a:lnTo>
                    <a:pt x="781" y="1233"/>
                  </a:lnTo>
                  <a:lnTo>
                    <a:pt x="781" y="1236"/>
                  </a:lnTo>
                  <a:lnTo>
                    <a:pt x="783" y="1236"/>
                  </a:lnTo>
                  <a:lnTo>
                    <a:pt x="783" y="1236"/>
                  </a:lnTo>
                  <a:lnTo>
                    <a:pt x="786" y="1236"/>
                  </a:lnTo>
                  <a:lnTo>
                    <a:pt x="788" y="1238"/>
                  </a:lnTo>
                  <a:lnTo>
                    <a:pt x="788" y="1238"/>
                  </a:lnTo>
                  <a:lnTo>
                    <a:pt x="788" y="1240"/>
                  </a:lnTo>
                  <a:lnTo>
                    <a:pt x="790" y="1238"/>
                  </a:lnTo>
                  <a:lnTo>
                    <a:pt x="790" y="1238"/>
                  </a:lnTo>
                  <a:lnTo>
                    <a:pt x="788" y="1236"/>
                  </a:lnTo>
                  <a:lnTo>
                    <a:pt x="788" y="1236"/>
                  </a:lnTo>
                  <a:lnTo>
                    <a:pt x="786" y="1236"/>
                  </a:lnTo>
                  <a:lnTo>
                    <a:pt x="786" y="1233"/>
                  </a:lnTo>
                  <a:lnTo>
                    <a:pt x="786" y="1233"/>
                  </a:lnTo>
                  <a:close/>
                  <a:moveTo>
                    <a:pt x="1784" y="2597"/>
                  </a:moveTo>
                  <a:lnTo>
                    <a:pt x="1784" y="2597"/>
                  </a:lnTo>
                  <a:lnTo>
                    <a:pt x="1782" y="2594"/>
                  </a:lnTo>
                  <a:lnTo>
                    <a:pt x="1782" y="2594"/>
                  </a:lnTo>
                  <a:lnTo>
                    <a:pt x="1782" y="2592"/>
                  </a:lnTo>
                  <a:lnTo>
                    <a:pt x="1782" y="2592"/>
                  </a:lnTo>
                  <a:lnTo>
                    <a:pt x="1779" y="2592"/>
                  </a:lnTo>
                  <a:lnTo>
                    <a:pt x="1777" y="2594"/>
                  </a:lnTo>
                  <a:lnTo>
                    <a:pt x="1777" y="2594"/>
                  </a:lnTo>
                  <a:lnTo>
                    <a:pt x="1777" y="2597"/>
                  </a:lnTo>
                  <a:lnTo>
                    <a:pt x="1779" y="2599"/>
                  </a:lnTo>
                  <a:lnTo>
                    <a:pt x="1779" y="2601"/>
                  </a:lnTo>
                  <a:lnTo>
                    <a:pt x="1782" y="2599"/>
                  </a:lnTo>
                  <a:lnTo>
                    <a:pt x="1784" y="2599"/>
                  </a:lnTo>
                  <a:lnTo>
                    <a:pt x="1784" y="2599"/>
                  </a:lnTo>
                  <a:lnTo>
                    <a:pt x="1784" y="2599"/>
                  </a:lnTo>
                  <a:lnTo>
                    <a:pt x="1784" y="2599"/>
                  </a:lnTo>
                  <a:lnTo>
                    <a:pt x="1786" y="2597"/>
                  </a:lnTo>
                  <a:lnTo>
                    <a:pt x="1786" y="2597"/>
                  </a:lnTo>
                  <a:lnTo>
                    <a:pt x="1784" y="2597"/>
                  </a:lnTo>
                  <a:lnTo>
                    <a:pt x="1784" y="2597"/>
                  </a:lnTo>
                  <a:close/>
                  <a:moveTo>
                    <a:pt x="1817" y="2187"/>
                  </a:moveTo>
                  <a:lnTo>
                    <a:pt x="1820" y="2187"/>
                  </a:lnTo>
                  <a:lnTo>
                    <a:pt x="1820" y="2190"/>
                  </a:lnTo>
                  <a:lnTo>
                    <a:pt x="1820" y="2190"/>
                  </a:lnTo>
                  <a:lnTo>
                    <a:pt x="1822" y="2190"/>
                  </a:lnTo>
                  <a:lnTo>
                    <a:pt x="1822" y="2192"/>
                  </a:lnTo>
                  <a:lnTo>
                    <a:pt x="1822" y="2190"/>
                  </a:lnTo>
                  <a:lnTo>
                    <a:pt x="1822" y="2190"/>
                  </a:lnTo>
                  <a:lnTo>
                    <a:pt x="1822" y="2190"/>
                  </a:lnTo>
                  <a:lnTo>
                    <a:pt x="1822" y="2187"/>
                  </a:lnTo>
                  <a:lnTo>
                    <a:pt x="1820" y="2187"/>
                  </a:lnTo>
                  <a:lnTo>
                    <a:pt x="1820" y="2187"/>
                  </a:lnTo>
                  <a:lnTo>
                    <a:pt x="1820" y="2185"/>
                  </a:lnTo>
                  <a:lnTo>
                    <a:pt x="1820" y="2185"/>
                  </a:lnTo>
                  <a:lnTo>
                    <a:pt x="1820" y="2185"/>
                  </a:lnTo>
                  <a:lnTo>
                    <a:pt x="1820" y="2182"/>
                  </a:lnTo>
                  <a:lnTo>
                    <a:pt x="1820" y="2182"/>
                  </a:lnTo>
                  <a:lnTo>
                    <a:pt x="1820" y="2182"/>
                  </a:lnTo>
                  <a:lnTo>
                    <a:pt x="1817" y="2182"/>
                  </a:lnTo>
                  <a:lnTo>
                    <a:pt x="1815" y="2180"/>
                  </a:lnTo>
                  <a:lnTo>
                    <a:pt x="1815" y="2180"/>
                  </a:lnTo>
                  <a:lnTo>
                    <a:pt x="1815" y="2180"/>
                  </a:lnTo>
                  <a:lnTo>
                    <a:pt x="1815" y="2180"/>
                  </a:lnTo>
                  <a:lnTo>
                    <a:pt x="1815" y="2180"/>
                  </a:lnTo>
                  <a:lnTo>
                    <a:pt x="1815" y="2180"/>
                  </a:lnTo>
                  <a:lnTo>
                    <a:pt x="1815" y="2180"/>
                  </a:lnTo>
                  <a:lnTo>
                    <a:pt x="1815" y="2182"/>
                  </a:lnTo>
                  <a:lnTo>
                    <a:pt x="1815" y="2182"/>
                  </a:lnTo>
                  <a:lnTo>
                    <a:pt x="1817" y="2182"/>
                  </a:lnTo>
                  <a:lnTo>
                    <a:pt x="1817" y="2185"/>
                  </a:lnTo>
                  <a:lnTo>
                    <a:pt x="1817" y="2187"/>
                  </a:lnTo>
                  <a:lnTo>
                    <a:pt x="1817" y="2187"/>
                  </a:lnTo>
                  <a:close/>
                  <a:moveTo>
                    <a:pt x="1810" y="2642"/>
                  </a:moveTo>
                  <a:lnTo>
                    <a:pt x="1810" y="2642"/>
                  </a:lnTo>
                  <a:lnTo>
                    <a:pt x="1810" y="2642"/>
                  </a:lnTo>
                  <a:lnTo>
                    <a:pt x="1810" y="2642"/>
                  </a:lnTo>
                  <a:lnTo>
                    <a:pt x="1808" y="2642"/>
                  </a:lnTo>
                  <a:lnTo>
                    <a:pt x="1808" y="2642"/>
                  </a:lnTo>
                  <a:lnTo>
                    <a:pt x="1808" y="2642"/>
                  </a:lnTo>
                  <a:lnTo>
                    <a:pt x="1808" y="2644"/>
                  </a:lnTo>
                  <a:lnTo>
                    <a:pt x="1808" y="2644"/>
                  </a:lnTo>
                  <a:lnTo>
                    <a:pt x="1808" y="2646"/>
                  </a:lnTo>
                  <a:lnTo>
                    <a:pt x="1810" y="2644"/>
                  </a:lnTo>
                  <a:lnTo>
                    <a:pt x="1810" y="2644"/>
                  </a:lnTo>
                  <a:lnTo>
                    <a:pt x="1810" y="2644"/>
                  </a:lnTo>
                  <a:lnTo>
                    <a:pt x="1810" y="2644"/>
                  </a:lnTo>
                  <a:lnTo>
                    <a:pt x="1810" y="2644"/>
                  </a:lnTo>
                  <a:lnTo>
                    <a:pt x="1810" y="2642"/>
                  </a:lnTo>
                  <a:close/>
                  <a:moveTo>
                    <a:pt x="1831" y="2201"/>
                  </a:moveTo>
                  <a:lnTo>
                    <a:pt x="1831" y="2201"/>
                  </a:lnTo>
                  <a:lnTo>
                    <a:pt x="1829" y="2201"/>
                  </a:lnTo>
                  <a:lnTo>
                    <a:pt x="1829" y="2201"/>
                  </a:lnTo>
                  <a:lnTo>
                    <a:pt x="1829" y="2199"/>
                  </a:lnTo>
                  <a:lnTo>
                    <a:pt x="1827" y="2197"/>
                  </a:lnTo>
                  <a:lnTo>
                    <a:pt x="1827" y="2197"/>
                  </a:lnTo>
                  <a:lnTo>
                    <a:pt x="1827" y="2199"/>
                  </a:lnTo>
                  <a:lnTo>
                    <a:pt x="1827" y="2199"/>
                  </a:lnTo>
                  <a:lnTo>
                    <a:pt x="1827" y="2199"/>
                  </a:lnTo>
                  <a:lnTo>
                    <a:pt x="1827" y="2201"/>
                  </a:lnTo>
                  <a:lnTo>
                    <a:pt x="1827" y="2201"/>
                  </a:lnTo>
                  <a:lnTo>
                    <a:pt x="1827" y="2201"/>
                  </a:lnTo>
                  <a:lnTo>
                    <a:pt x="1827" y="2204"/>
                  </a:lnTo>
                  <a:lnTo>
                    <a:pt x="1829" y="2204"/>
                  </a:lnTo>
                  <a:lnTo>
                    <a:pt x="1829" y="2206"/>
                  </a:lnTo>
                  <a:lnTo>
                    <a:pt x="1829" y="2206"/>
                  </a:lnTo>
                  <a:lnTo>
                    <a:pt x="1831" y="2209"/>
                  </a:lnTo>
                  <a:lnTo>
                    <a:pt x="1831" y="2209"/>
                  </a:lnTo>
                  <a:lnTo>
                    <a:pt x="1831" y="2209"/>
                  </a:lnTo>
                  <a:lnTo>
                    <a:pt x="1834" y="2209"/>
                  </a:lnTo>
                  <a:lnTo>
                    <a:pt x="1834" y="2209"/>
                  </a:lnTo>
                  <a:lnTo>
                    <a:pt x="1831" y="2206"/>
                  </a:lnTo>
                  <a:lnTo>
                    <a:pt x="1831" y="2206"/>
                  </a:lnTo>
                  <a:lnTo>
                    <a:pt x="1831" y="2206"/>
                  </a:lnTo>
                  <a:lnTo>
                    <a:pt x="1831" y="2206"/>
                  </a:lnTo>
                  <a:lnTo>
                    <a:pt x="1831" y="2206"/>
                  </a:lnTo>
                  <a:lnTo>
                    <a:pt x="1831" y="2204"/>
                  </a:lnTo>
                  <a:lnTo>
                    <a:pt x="1831" y="2204"/>
                  </a:lnTo>
                  <a:lnTo>
                    <a:pt x="1831" y="2204"/>
                  </a:lnTo>
                  <a:lnTo>
                    <a:pt x="1831" y="2201"/>
                  </a:lnTo>
                  <a:close/>
                  <a:moveTo>
                    <a:pt x="1798" y="2289"/>
                  </a:moveTo>
                  <a:lnTo>
                    <a:pt x="1794" y="2291"/>
                  </a:lnTo>
                  <a:lnTo>
                    <a:pt x="1794" y="2291"/>
                  </a:lnTo>
                  <a:lnTo>
                    <a:pt x="1794" y="2291"/>
                  </a:lnTo>
                  <a:lnTo>
                    <a:pt x="1794" y="2291"/>
                  </a:lnTo>
                  <a:lnTo>
                    <a:pt x="1794" y="2294"/>
                  </a:lnTo>
                  <a:lnTo>
                    <a:pt x="1794" y="2294"/>
                  </a:lnTo>
                  <a:lnTo>
                    <a:pt x="1794" y="2294"/>
                  </a:lnTo>
                  <a:lnTo>
                    <a:pt x="1794" y="2294"/>
                  </a:lnTo>
                  <a:lnTo>
                    <a:pt x="1796" y="2294"/>
                  </a:lnTo>
                  <a:lnTo>
                    <a:pt x="1796" y="2294"/>
                  </a:lnTo>
                  <a:lnTo>
                    <a:pt x="1796" y="2291"/>
                  </a:lnTo>
                  <a:lnTo>
                    <a:pt x="1798" y="2291"/>
                  </a:lnTo>
                  <a:lnTo>
                    <a:pt x="1798" y="2289"/>
                  </a:lnTo>
                  <a:lnTo>
                    <a:pt x="1798" y="2289"/>
                  </a:lnTo>
                  <a:lnTo>
                    <a:pt x="1798" y="2289"/>
                  </a:lnTo>
                  <a:close/>
                  <a:moveTo>
                    <a:pt x="1786" y="1584"/>
                  </a:moveTo>
                  <a:lnTo>
                    <a:pt x="1784" y="1584"/>
                  </a:lnTo>
                  <a:lnTo>
                    <a:pt x="1777" y="1591"/>
                  </a:lnTo>
                  <a:lnTo>
                    <a:pt x="1777" y="1591"/>
                  </a:lnTo>
                  <a:lnTo>
                    <a:pt x="1779" y="1591"/>
                  </a:lnTo>
                  <a:lnTo>
                    <a:pt x="1779" y="1588"/>
                  </a:lnTo>
                  <a:lnTo>
                    <a:pt x="1782" y="1591"/>
                  </a:lnTo>
                  <a:lnTo>
                    <a:pt x="1784" y="1591"/>
                  </a:lnTo>
                  <a:lnTo>
                    <a:pt x="1784" y="1588"/>
                  </a:lnTo>
                  <a:lnTo>
                    <a:pt x="1784" y="1588"/>
                  </a:lnTo>
                  <a:lnTo>
                    <a:pt x="1784" y="1588"/>
                  </a:lnTo>
                  <a:lnTo>
                    <a:pt x="1782" y="1588"/>
                  </a:lnTo>
                  <a:lnTo>
                    <a:pt x="1784" y="1586"/>
                  </a:lnTo>
                  <a:lnTo>
                    <a:pt x="1784" y="1586"/>
                  </a:lnTo>
                  <a:lnTo>
                    <a:pt x="1784" y="1586"/>
                  </a:lnTo>
                  <a:lnTo>
                    <a:pt x="1786" y="1586"/>
                  </a:lnTo>
                  <a:lnTo>
                    <a:pt x="1786" y="1586"/>
                  </a:lnTo>
                  <a:lnTo>
                    <a:pt x="1786" y="1586"/>
                  </a:lnTo>
                  <a:lnTo>
                    <a:pt x="1786" y="1586"/>
                  </a:lnTo>
                  <a:lnTo>
                    <a:pt x="1786" y="1584"/>
                  </a:lnTo>
                  <a:close/>
                  <a:moveTo>
                    <a:pt x="1810" y="2277"/>
                  </a:moveTo>
                  <a:lnTo>
                    <a:pt x="1810" y="2280"/>
                  </a:lnTo>
                  <a:lnTo>
                    <a:pt x="1810" y="2280"/>
                  </a:lnTo>
                  <a:lnTo>
                    <a:pt x="1810" y="2280"/>
                  </a:lnTo>
                  <a:lnTo>
                    <a:pt x="1812" y="2280"/>
                  </a:lnTo>
                  <a:lnTo>
                    <a:pt x="1812" y="2280"/>
                  </a:lnTo>
                  <a:lnTo>
                    <a:pt x="1812" y="2277"/>
                  </a:lnTo>
                  <a:lnTo>
                    <a:pt x="1812" y="2275"/>
                  </a:lnTo>
                  <a:lnTo>
                    <a:pt x="1812" y="2275"/>
                  </a:lnTo>
                  <a:lnTo>
                    <a:pt x="1812" y="2275"/>
                  </a:lnTo>
                  <a:lnTo>
                    <a:pt x="1812" y="2275"/>
                  </a:lnTo>
                  <a:lnTo>
                    <a:pt x="1812" y="2275"/>
                  </a:lnTo>
                  <a:lnTo>
                    <a:pt x="1812" y="2275"/>
                  </a:lnTo>
                  <a:lnTo>
                    <a:pt x="1810" y="2275"/>
                  </a:lnTo>
                  <a:lnTo>
                    <a:pt x="1810" y="2275"/>
                  </a:lnTo>
                  <a:lnTo>
                    <a:pt x="1812" y="2275"/>
                  </a:lnTo>
                  <a:lnTo>
                    <a:pt x="1812" y="2277"/>
                  </a:lnTo>
                  <a:lnTo>
                    <a:pt x="1810" y="2277"/>
                  </a:lnTo>
                  <a:lnTo>
                    <a:pt x="1810" y="2277"/>
                  </a:lnTo>
                  <a:close/>
                  <a:moveTo>
                    <a:pt x="1838" y="2682"/>
                  </a:moveTo>
                  <a:lnTo>
                    <a:pt x="1838" y="2680"/>
                  </a:lnTo>
                  <a:lnTo>
                    <a:pt x="1838" y="2680"/>
                  </a:lnTo>
                  <a:lnTo>
                    <a:pt x="1838" y="2677"/>
                  </a:lnTo>
                  <a:lnTo>
                    <a:pt x="1836" y="2680"/>
                  </a:lnTo>
                  <a:lnTo>
                    <a:pt x="1834" y="2677"/>
                  </a:lnTo>
                  <a:lnTo>
                    <a:pt x="1834" y="2680"/>
                  </a:lnTo>
                  <a:lnTo>
                    <a:pt x="1834" y="2680"/>
                  </a:lnTo>
                  <a:lnTo>
                    <a:pt x="1831" y="2682"/>
                  </a:lnTo>
                  <a:lnTo>
                    <a:pt x="1829" y="2684"/>
                  </a:lnTo>
                  <a:lnTo>
                    <a:pt x="1829" y="2684"/>
                  </a:lnTo>
                  <a:lnTo>
                    <a:pt x="1827" y="2684"/>
                  </a:lnTo>
                  <a:lnTo>
                    <a:pt x="1827" y="2684"/>
                  </a:lnTo>
                  <a:lnTo>
                    <a:pt x="1827" y="2687"/>
                  </a:lnTo>
                  <a:lnTo>
                    <a:pt x="1827" y="2687"/>
                  </a:lnTo>
                  <a:lnTo>
                    <a:pt x="1824" y="2689"/>
                  </a:lnTo>
                  <a:lnTo>
                    <a:pt x="1824" y="2689"/>
                  </a:lnTo>
                  <a:lnTo>
                    <a:pt x="1822" y="2689"/>
                  </a:lnTo>
                  <a:lnTo>
                    <a:pt x="1822" y="2689"/>
                  </a:lnTo>
                  <a:lnTo>
                    <a:pt x="1822" y="2689"/>
                  </a:lnTo>
                  <a:lnTo>
                    <a:pt x="1820" y="2689"/>
                  </a:lnTo>
                  <a:lnTo>
                    <a:pt x="1820" y="2691"/>
                  </a:lnTo>
                  <a:lnTo>
                    <a:pt x="1820" y="2694"/>
                  </a:lnTo>
                  <a:lnTo>
                    <a:pt x="1824" y="2696"/>
                  </a:lnTo>
                  <a:lnTo>
                    <a:pt x="1824" y="2699"/>
                  </a:lnTo>
                  <a:lnTo>
                    <a:pt x="1824" y="2699"/>
                  </a:lnTo>
                  <a:lnTo>
                    <a:pt x="1824" y="2699"/>
                  </a:lnTo>
                  <a:lnTo>
                    <a:pt x="1824" y="2699"/>
                  </a:lnTo>
                  <a:lnTo>
                    <a:pt x="1824" y="2699"/>
                  </a:lnTo>
                  <a:lnTo>
                    <a:pt x="1824" y="2696"/>
                  </a:lnTo>
                  <a:lnTo>
                    <a:pt x="1824" y="2696"/>
                  </a:lnTo>
                  <a:lnTo>
                    <a:pt x="1829" y="2694"/>
                  </a:lnTo>
                  <a:lnTo>
                    <a:pt x="1834" y="2694"/>
                  </a:lnTo>
                  <a:lnTo>
                    <a:pt x="1836" y="2694"/>
                  </a:lnTo>
                  <a:lnTo>
                    <a:pt x="1836" y="2694"/>
                  </a:lnTo>
                  <a:lnTo>
                    <a:pt x="1836" y="2691"/>
                  </a:lnTo>
                  <a:lnTo>
                    <a:pt x="1838" y="2691"/>
                  </a:lnTo>
                  <a:lnTo>
                    <a:pt x="1838" y="2689"/>
                  </a:lnTo>
                  <a:lnTo>
                    <a:pt x="1838" y="2689"/>
                  </a:lnTo>
                  <a:lnTo>
                    <a:pt x="1836" y="2687"/>
                  </a:lnTo>
                  <a:lnTo>
                    <a:pt x="1836" y="2687"/>
                  </a:lnTo>
                  <a:lnTo>
                    <a:pt x="1836" y="2684"/>
                  </a:lnTo>
                  <a:lnTo>
                    <a:pt x="1836" y="2684"/>
                  </a:lnTo>
                  <a:lnTo>
                    <a:pt x="1838" y="2682"/>
                  </a:lnTo>
                  <a:close/>
                  <a:moveTo>
                    <a:pt x="1834" y="2365"/>
                  </a:moveTo>
                  <a:lnTo>
                    <a:pt x="1836" y="2362"/>
                  </a:lnTo>
                  <a:lnTo>
                    <a:pt x="1838" y="2360"/>
                  </a:lnTo>
                  <a:lnTo>
                    <a:pt x="1841" y="2348"/>
                  </a:lnTo>
                  <a:lnTo>
                    <a:pt x="1843" y="2348"/>
                  </a:lnTo>
                  <a:lnTo>
                    <a:pt x="1843" y="2346"/>
                  </a:lnTo>
                  <a:lnTo>
                    <a:pt x="1846" y="2341"/>
                  </a:lnTo>
                  <a:lnTo>
                    <a:pt x="1848" y="2339"/>
                  </a:lnTo>
                  <a:lnTo>
                    <a:pt x="1848" y="2339"/>
                  </a:lnTo>
                  <a:lnTo>
                    <a:pt x="1848" y="2339"/>
                  </a:lnTo>
                  <a:lnTo>
                    <a:pt x="1846" y="2339"/>
                  </a:lnTo>
                  <a:lnTo>
                    <a:pt x="1843" y="2343"/>
                  </a:lnTo>
                  <a:lnTo>
                    <a:pt x="1843" y="2343"/>
                  </a:lnTo>
                  <a:lnTo>
                    <a:pt x="1843" y="2343"/>
                  </a:lnTo>
                  <a:lnTo>
                    <a:pt x="1841" y="2346"/>
                  </a:lnTo>
                  <a:lnTo>
                    <a:pt x="1841" y="2348"/>
                  </a:lnTo>
                  <a:lnTo>
                    <a:pt x="1841" y="2348"/>
                  </a:lnTo>
                  <a:lnTo>
                    <a:pt x="1838" y="2353"/>
                  </a:lnTo>
                  <a:lnTo>
                    <a:pt x="1834" y="2362"/>
                  </a:lnTo>
                  <a:lnTo>
                    <a:pt x="1834" y="2365"/>
                  </a:lnTo>
                  <a:close/>
                  <a:moveTo>
                    <a:pt x="1850" y="2672"/>
                  </a:moveTo>
                  <a:lnTo>
                    <a:pt x="1850" y="2672"/>
                  </a:lnTo>
                  <a:lnTo>
                    <a:pt x="1848" y="2675"/>
                  </a:lnTo>
                  <a:lnTo>
                    <a:pt x="1848" y="2675"/>
                  </a:lnTo>
                  <a:lnTo>
                    <a:pt x="1850" y="2675"/>
                  </a:lnTo>
                  <a:lnTo>
                    <a:pt x="1853" y="2675"/>
                  </a:lnTo>
                  <a:lnTo>
                    <a:pt x="1853" y="2672"/>
                  </a:lnTo>
                  <a:lnTo>
                    <a:pt x="1850" y="2672"/>
                  </a:lnTo>
                  <a:lnTo>
                    <a:pt x="1850" y="2672"/>
                  </a:lnTo>
                  <a:close/>
                  <a:moveTo>
                    <a:pt x="1846" y="2239"/>
                  </a:moveTo>
                  <a:lnTo>
                    <a:pt x="1846" y="2239"/>
                  </a:lnTo>
                  <a:lnTo>
                    <a:pt x="1846" y="2239"/>
                  </a:lnTo>
                  <a:lnTo>
                    <a:pt x="1843" y="2237"/>
                  </a:lnTo>
                  <a:lnTo>
                    <a:pt x="1846" y="2244"/>
                  </a:lnTo>
                  <a:lnTo>
                    <a:pt x="1846" y="2246"/>
                  </a:lnTo>
                  <a:lnTo>
                    <a:pt x="1846" y="2249"/>
                  </a:lnTo>
                  <a:lnTo>
                    <a:pt x="1848" y="2249"/>
                  </a:lnTo>
                  <a:lnTo>
                    <a:pt x="1848" y="2251"/>
                  </a:lnTo>
                  <a:lnTo>
                    <a:pt x="1848" y="2251"/>
                  </a:lnTo>
                  <a:lnTo>
                    <a:pt x="1848" y="2253"/>
                  </a:lnTo>
                  <a:lnTo>
                    <a:pt x="1848" y="2251"/>
                  </a:lnTo>
                  <a:lnTo>
                    <a:pt x="1848" y="2251"/>
                  </a:lnTo>
                  <a:lnTo>
                    <a:pt x="1848" y="2249"/>
                  </a:lnTo>
                  <a:lnTo>
                    <a:pt x="1848" y="2246"/>
                  </a:lnTo>
                  <a:lnTo>
                    <a:pt x="1848" y="2244"/>
                  </a:lnTo>
                  <a:lnTo>
                    <a:pt x="1846" y="2244"/>
                  </a:lnTo>
                  <a:lnTo>
                    <a:pt x="1846" y="2244"/>
                  </a:lnTo>
                  <a:lnTo>
                    <a:pt x="1846" y="2242"/>
                  </a:lnTo>
                  <a:lnTo>
                    <a:pt x="1846" y="2242"/>
                  </a:lnTo>
                  <a:lnTo>
                    <a:pt x="1846" y="2242"/>
                  </a:lnTo>
                  <a:lnTo>
                    <a:pt x="1846" y="2242"/>
                  </a:lnTo>
                  <a:lnTo>
                    <a:pt x="1846" y="2242"/>
                  </a:lnTo>
                  <a:lnTo>
                    <a:pt x="1846" y="2239"/>
                  </a:lnTo>
                  <a:close/>
                  <a:moveTo>
                    <a:pt x="1827" y="2665"/>
                  </a:moveTo>
                  <a:lnTo>
                    <a:pt x="1824" y="2665"/>
                  </a:lnTo>
                  <a:lnTo>
                    <a:pt x="1822" y="2668"/>
                  </a:lnTo>
                  <a:lnTo>
                    <a:pt x="1822" y="2668"/>
                  </a:lnTo>
                  <a:lnTo>
                    <a:pt x="1822" y="2670"/>
                  </a:lnTo>
                  <a:lnTo>
                    <a:pt x="1822" y="2670"/>
                  </a:lnTo>
                  <a:lnTo>
                    <a:pt x="1824" y="2668"/>
                  </a:lnTo>
                  <a:lnTo>
                    <a:pt x="1827" y="2668"/>
                  </a:lnTo>
                  <a:lnTo>
                    <a:pt x="1829" y="2668"/>
                  </a:lnTo>
                  <a:lnTo>
                    <a:pt x="1829" y="2665"/>
                  </a:lnTo>
                  <a:lnTo>
                    <a:pt x="1829" y="2665"/>
                  </a:lnTo>
                  <a:lnTo>
                    <a:pt x="1827" y="2665"/>
                  </a:lnTo>
                  <a:close/>
                  <a:moveTo>
                    <a:pt x="1687" y="2504"/>
                  </a:moveTo>
                  <a:lnTo>
                    <a:pt x="1687" y="2504"/>
                  </a:lnTo>
                  <a:lnTo>
                    <a:pt x="1687" y="2504"/>
                  </a:lnTo>
                  <a:lnTo>
                    <a:pt x="1687" y="2504"/>
                  </a:lnTo>
                  <a:lnTo>
                    <a:pt x="1687" y="2507"/>
                  </a:lnTo>
                  <a:lnTo>
                    <a:pt x="1689" y="2507"/>
                  </a:lnTo>
                  <a:lnTo>
                    <a:pt x="1689" y="2507"/>
                  </a:lnTo>
                  <a:lnTo>
                    <a:pt x="1689" y="2507"/>
                  </a:lnTo>
                  <a:lnTo>
                    <a:pt x="1689" y="2507"/>
                  </a:lnTo>
                  <a:lnTo>
                    <a:pt x="1689" y="2507"/>
                  </a:lnTo>
                  <a:lnTo>
                    <a:pt x="1689" y="2504"/>
                  </a:lnTo>
                  <a:lnTo>
                    <a:pt x="1687" y="2504"/>
                  </a:lnTo>
                  <a:close/>
                  <a:moveTo>
                    <a:pt x="1689" y="2261"/>
                  </a:moveTo>
                  <a:lnTo>
                    <a:pt x="1687" y="2261"/>
                  </a:lnTo>
                  <a:lnTo>
                    <a:pt x="1687" y="2263"/>
                  </a:lnTo>
                  <a:lnTo>
                    <a:pt x="1687" y="2263"/>
                  </a:lnTo>
                  <a:lnTo>
                    <a:pt x="1687" y="2263"/>
                  </a:lnTo>
                  <a:lnTo>
                    <a:pt x="1687" y="2263"/>
                  </a:lnTo>
                  <a:lnTo>
                    <a:pt x="1685" y="2263"/>
                  </a:lnTo>
                  <a:lnTo>
                    <a:pt x="1685" y="2265"/>
                  </a:lnTo>
                  <a:lnTo>
                    <a:pt x="1685" y="2268"/>
                  </a:lnTo>
                  <a:lnTo>
                    <a:pt x="1685" y="2268"/>
                  </a:lnTo>
                  <a:lnTo>
                    <a:pt x="1687" y="2268"/>
                  </a:lnTo>
                  <a:lnTo>
                    <a:pt x="1689" y="2265"/>
                  </a:lnTo>
                  <a:lnTo>
                    <a:pt x="1689" y="2268"/>
                  </a:lnTo>
                  <a:lnTo>
                    <a:pt x="1689" y="2270"/>
                  </a:lnTo>
                  <a:lnTo>
                    <a:pt x="1692" y="2272"/>
                  </a:lnTo>
                  <a:lnTo>
                    <a:pt x="1692" y="2272"/>
                  </a:lnTo>
                  <a:lnTo>
                    <a:pt x="1692" y="2275"/>
                  </a:lnTo>
                  <a:lnTo>
                    <a:pt x="1692" y="2275"/>
                  </a:lnTo>
                  <a:lnTo>
                    <a:pt x="1694" y="2275"/>
                  </a:lnTo>
                  <a:lnTo>
                    <a:pt x="1694" y="2275"/>
                  </a:lnTo>
                  <a:lnTo>
                    <a:pt x="1694" y="2275"/>
                  </a:lnTo>
                  <a:lnTo>
                    <a:pt x="1694" y="2272"/>
                  </a:lnTo>
                  <a:lnTo>
                    <a:pt x="1694" y="2270"/>
                  </a:lnTo>
                  <a:lnTo>
                    <a:pt x="1692" y="2265"/>
                  </a:lnTo>
                  <a:lnTo>
                    <a:pt x="1692" y="2265"/>
                  </a:lnTo>
                  <a:lnTo>
                    <a:pt x="1692" y="2263"/>
                  </a:lnTo>
                  <a:lnTo>
                    <a:pt x="1689" y="2263"/>
                  </a:lnTo>
                  <a:lnTo>
                    <a:pt x="1689" y="2263"/>
                  </a:lnTo>
                  <a:lnTo>
                    <a:pt x="1689" y="2261"/>
                  </a:lnTo>
                  <a:close/>
                  <a:moveTo>
                    <a:pt x="1692" y="2327"/>
                  </a:moveTo>
                  <a:lnTo>
                    <a:pt x="1692" y="2327"/>
                  </a:lnTo>
                  <a:lnTo>
                    <a:pt x="1692" y="2329"/>
                  </a:lnTo>
                  <a:lnTo>
                    <a:pt x="1692" y="2332"/>
                  </a:lnTo>
                  <a:lnTo>
                    <a:pt x="1692" y="2332"/>
                  </a:lnTo>
                  <a:lnTo>
                    <a:pt x="1694" y="2332"/>
                  </a:lnTo>
                  <a:lnTo>
                    <a:pt x="1694" y="2332"/>
                  </a:lnTo>
                  <a:lnTo>
                    <a:pt x="1697" y="2332"/>
                  </a:lnTo>
                  <a:lnTo>
                    <a:pt x="1699" y="2329"/>
                  </a:lnTo>
                  <a:lnTo>
                    <a:pt x="1708" y="2317"/>
                  </a:lnTo>
                  <a:lnTo>
                    <a:pt x="1711" y="2315"/>
                  </a:lnTo>
                  <a:lnTo>
                    <a:pt x="1711" y="2310"/>
                  </a:lnTo>
                  <a:lnTo>
                    <a:pt x="1711" y="2303"/>
                  </a:lnTo>
                  <a:lnTo>
                    <a:pt x="1711" y="2301"/>
                  </a:lnTo>
                  <a:lnTo>
                    <a:pt x="1711" y="2298"/>
                  </a:lnTo>
                  <a:lnTo>
                    <a:pt x="1711" y="2296"/>
                  </a:lnTo>
                  <a:lnTo>
                    <a:pt x="1711" y="2296"/>
                  </a:lnTo>
                  <a:lnTo>
                    <a:pt x="1711" y="2296"/>
                  </a:lnTo>
                  <a:lnTo>
                    <a:pt x="1711" y="2294"/>
                  </a:lnTo>
                  <a:lnTo>
                    <a:pt x="1711" y="2296"/>
                  </a:lnTo>
                  <a:lnTo>
                    <a:pt x="1711" y="2296"/>
                  </a:lnTo>
                  <a:lnTo>
                    <a:pt x="1711" y="2298"/>
                  </a:lnTo>
                  <a:lnTo>
                    <a:pt x="1711" y="2301"/>
                  </a:lnTo>
                  <a:lnTo>
                    <a:pt x="1711" y="2303"/>
                  </a:lnTo>
                  <a:lnTo>
                    <a:pt x="1711" y="2303"/>
                  </a:lnTo>
                  <a:lnTo>
                    <a:pt x="1711" y="2306"/>
                  </a:lnTo>
                  <a:lnTo>
                    <a:pt x="1708" y="2308"/>
                  </a:lnTo>
                  <a:lnTo>
                    <a:pt x="1708" y="2310"/>
                  </a:lnTo>
                  <a:lnTo>
                    <a:pt x="1708" y="2310"/>
                  </a:lnTo>
                  <a:lnTo>
                    <a:pt x="1708" y="2310"/>
                  </a:lnTo>
                  <a:lnTo>
                    <a:pt x="1706" y="2310"/>
                  </a:lnTo>
                  <a:lnTo>
                    <a:pt x="1706" y="2313"/>
                  </a:lnTo>
                  <a:lnTo>
                    <a:pt x="1704" y="2313"/>
                  </a:lnTo>
                  <a:lnTo>
                    <a:pt x="1701" y="2313"/>
                  </a:lnTo>
                  <a:lnTo>
                    <a:pt x="1699" y="2313"/>
                  </a:lnTo>
                  <a:lnTo>
                    <a:pt x="1699" y="2313"/>
                  </a:lnTo>
                  <a:lnTo>
                    <a:pt x="1699" y="2313"/>
                  </a:lnTo>
                  <a:lnTo>
                    <a:pt x="1699" y="2313"/>
                  </a:lnTo>
                  <a:lnTo>
                    <a:pt x="1699" y="2313"/>
                  </a:lnTo>
                  <a:lnTo>
                    <a:pt x="1701" y="2315"/>
                  </a:lnTo>
                  <a:lnTo>
                    <a:pt x="1701" y="2315"/>
                  </a:lnTo>
                  <a:lnTo>
                    <a:pt x="1701" y="2315"/>
                  </a:lnTo>
                  <a:lnTo>
                    <a:pt x="1699" y="2317"/>
                  </a:lnTo>
                  <a:lnTo>
                    <a:pt x="1694" y="2317"/>
                  </a:lnTo>
                  <a:lnTo>
                    <a:pt x="1694" y="2320"/>
                  </a:lnTo>
                  <a:lnTo>
                    <a:pt x="1692" y="2322"/>
                  </a:lnTo>
                  <a:lnTo>
                    <a:pt x="1692" y="2322"/>
                  </a:lnTo>
                  <a:lnTo>
                    <a:pt x="1694" y="2322"/>
                  </a:lnTo>
                  <a:lnTo>
                    <a:pt x="1694" y="2324"/>
                  </a:lnTo>
                  <a:lnTo>
                    <a:pt x="1692" y="2327"/>
                  </a:lnTo>
                  <a:close/>
                  <a:moveTo>
                    <a:pt x="1779" y="2561"/>
                  </a:moveTo>
                  <a:lnTo>
                    <a:pt x="1779" y="2561"/>
                  </a:lnTo>
                  <a:lnTo>
                    <a:pt x="1779" y="2561"/>
                  </a:lnTo>
                  <a:lnTo>
                    <a:pt x="1779" y="2561"/>
                  </a:lnTo>
                  <a:lnTo>
                    <a:pt x="1779" y="2559"/>
                  </a:lnTo>
                  <a:lnTo>
                    <a:pt x="1777" y="2559"/>
                  </a:lnTo>
                  <a:lnTo>
                    <a:pt x="1777" y="2559"/>
                  </a:lnTo>
                  <a:lnTo>
                    <a:pt x="1777" y="2559"/>
                  </a:lnTo>
                  <a:lnTo>
                    <a:pt x="1777" y="2559"/>
                  </a:lnTo>
                  <a:lnTo>
                    <a:pt x="1777" y="2561"/>
                  </a:lnTo>
                  <a:lnTo>
                    <a:pt x="1777" y="2561"/>
                  </a:lnTo>
                  <a:lnTo>
                    <a:pt x="1779" y="2561"/>
                  </a:lnTo>
                  <a:close/>
                  <a:moveTo>
                    <a:pt x="1751" y="2121"/>
                  </a:moveTo>
                  <a:lnTo>
                    <a:pt x="1751" y="2121"/>
                  </a:lnTo>
                  <a:lnTo>
                    <a:pt x="1751" y="2121"/>
                  </a:lnTo>
                  <a:lnTo>
                    <a:pt x="1751" y="2121"/>
                  </a:lnTo>
                  <a:lnTo>
                    <a:pt x="1744" y="2119"/>
                  </a:lnTo>
                  <a:lnTo>
                    <a:pt x="1737" y="2116"/>
                  </a:lnTo>
                  <a:lnTo>
                    <a:pt x="1739" y="2116"/>
                  </a:lnTo>
                  <a:lnTo>
                    <a:pt x="1737" y="2116"/>
                  </a:lnTo>
                  <a:lnTo>
                    <a:pt x="1737" y="2116"/>
                  </a:lnTo>
                  <a:lnTo>
                    <a:pt x="1737" y="2119"/>
                  </a:lnTo>
                  <a:lnTo>
                    <a:pt x="1749" y="2121"/>
                  </a:lnTo>
                  <a:lnTo>
                    <a:pt x="1751" y="2121"/>
                  </a:lnTo>
                  <a:close/>
                  <a:moveTo>
                    <a:pt x="1751" y="2223"/>
                  </a:moveTo>
                  <a:lnTo>
                    <a:pt x="1751" y="2223"/>
                  </a:lnTo>
                  <a:lnTo>
                    <a:pt x="1751" y="2223"/>
                  </a:lnTo>
                  <a:lnTo>
                    <a:pt x="1751" y="2223"/>
                  </a:lnTo>
                  <a:lnTo>
                    <a:pt x="1753" y="2223"/>
                  </a:lnTo>
                  <a:lnTo>
                    <a:pt x="1753" y="2220"/>
                  </a:lnTo>
                  <a:lnTo>
                    <a:pt x="1753" y="2220"/>
                  </a:lnTo>
                  <a:lnTo>
                    <a:pt x="1753" y="2220"/>
                  </a:lnTo>
                  <a:lnTo>
                    <a:pt x="1753" y="2220"/>
                  </a:lnTo>
                  <a:lnTo>
                    <a:pt x="1753" y="2220"/>
                  </a:lnTo>
                  <a:lnTo>
                    <a:pt x="1753" y="2220"/>
                  </a:lnTo>
                  <a:lnTo>
                    <a:pt x="1753" y="2220"/>
                  </a:lnTo>
                  <a:lnTo>
                    <a:pt x="1753" y="2220"/>
                  </a:lnTo>
                  <a:lnTo>
                    <a:pt x="1753" y="2220"/>
                  </a:lnTo>
                  <a:lnTo>
                    <a:pt x="1753" y="2220"/>
                  </a:lnTo>
                  <a:lnTo>
                    <a:pt x="1753" y="2220"/>
                  </a:lnTo>
                  <a:lnTo>
                    <a:pt x="1751" y="2220"/>
                  </a:lnTo>
                  <a:lnTo>
                    <a:pt x="1751" y="2220"/>
                  </a:lnTo>
                  <a:lnTo>
                    <a:pt x="1751" y="2220"/>
                  </a:lnTo>
                  <a:lnTo>
                    <a:pt x="1749" y="2220"/>
                  </a:lnTo>
                  <a:lnTo>
                    <a:pt x="1749" y="2220"/>
                  </a:lnTo>
                  <a:lnTo>
                    <a:pt x="1749" y="2220"/>
                  </a:lnTo>
                  <a:lnTo>
                    <a:pt x="1749" y="2223"/>
                  </a:lnTo>
                  <a:lnTo>
                    <a:pt x="1749" y="2223"/>
                  </a:lnTo>
                  <a:lnTo>
                    <a:pt x="1749" y="2223"/>
                  </a:lnTo>
                  <a:lnTo>
                    <a:pt x="1749" y="2223"/>
                  </a:lnTo>
                  <a:lnTo>
                    <a:pt x="1749" y="2223"/>
                  </a:lnTo>
                  <a:lnTo>
                    <a:pt x="1751" y="2223"/>
                  </a:lnTo>
                  <a:close/>
                  <a:moveTo>
                    <a:pt x="1706" y="2272"/>
                  </a:moveTo>
                  <a:lnTo>
                    <a:pt x="1706" y="2272"/>
                  </a:lnTo>
                  <a:lnTo>
                    <a:pt x="1706" y="2272"/>
                  </a:lnTo>
                  <a:lnTo>
                    <a:pt x="1706" y="2272"/>
                  </a:lnTo>
                  <a:lnTo>
                    <a:pt x="1706" y="2272"/>
                  </a:lnTo>
                  <a:lnTo>
                    <a:pt x="1706" y="2272"/>
                  </a:lnTo>
                  <a:lnTo>
                    <a:pt x="1706" y="2272"/>
                  </a:lnTo>
                  <a:lnTo>
                    <a:pt x="1706" y="2272"/>
                  </a:lnTo>
                  <a:lnTo>
                    <a:pt x="1704" y="2272"/>
                  </a:lnTo>
                  <a:lnTo>
                    <a:pt x="1704" y="2272"/>
                  </a:lnTo>
                  <a:lnTo>
                    <a:pt x="1704" y="2272"/>
                  </a:lnTo>
                  <a:lnTo>
                    <a:pt x="1704" y="2272"/>
                  </a:lnTo>
                  <a:lnTo>
                    <a:pt x="1704" y="2270"/>
                  </a:lnTo>
                  <a:lnTo>
                    <a:pt x="1704" y="2270"/>
                  </a:lnTo>
                  <a:lnTo>
                    <a:pt x="1704" y="2270"/>
                  </a:lnTo>
                  <a:lnTo>
                    <a:pt x="1701" y="2270"/>
                  </a:lnTo>
                  <a:lnTo>
                    <a:pt x="1701" y="2270"/>
                  </a:lnTo>
                  <a:lnTo>
                    <a:pt x="1701" y="2272"/>
                  </a:lnTo>
                  <a:lnTo>
                    <a:pt x="1701" y="2272"/>
                  </a:lnTo>
                  <a:lnTo>
                    <a:pt x="1704" y="2272"/>
                  </a:lnTo>
                  <a:lnTo>
                    <a:pt x="1704" y="2272"/>
                  </a:lnTo>
                  <a:lnTo>
                    <a:pt x="1704" y="2275"/>
                  </a:lnTo>
                  <a:lnTo>
                    <a:pt x="1704" y="2275"/>
                  </a:lnTo>
                  <a:lnTo>
                    <a:pt x="1704" y="2275"/>
                  </a:lnTo>
                  <a:lnTo>
                    <a:pt x="1706" y="2277"/>
                  </a:lnTo>
                  <a:lnTo>
                    <a:pt x="1706" y="2277"/>
                  </a:lnTo>
                  <a:lnTo>
                    <a:pt x="1706" y="2280"/>
                  </a:lnTo>
                  <a:lnTo>
                    <a:pt x="1706" y="2280"/>
                  </a:lnTo>
                  <a:lnTo>
                    <a:pt x="1706" y="2282"/>
                  </a:lnTo>
                  <a:lnTo>
                    <a:pt x="1706" y="2284"/>
                  </a:lnTo>
                  <a:lnTo>
                    <a:pt x="1706" y="2284"/>
                  </a:lnTo>
                  <a:lnTo>
                    <a:pt x="1706" y="2284"/>
                  </a:lnTo>
                  <a:lnTo>
                    <a:pt x="1706" y="2287"/>
                  </a:lnTo>
                  <a:lnTo>
                    <a:pt x="1708" y="2287"/>
                  </a:lnTo>
                  <a:lnTo>
                    <a:pt x="1708" y="2287"/>
                  </a:lnTo>
                  <a:lnTo>
                    <a:pt x="1708" y="2284"/>
                  </a:lnTo>
                  <a:lnTo>
                    <a:pt x="1708" y="2282"/>
                  </a:lnTo>
                  <a:lnTo>
                    <a:pt x="1711" y="2282"/>
                  </a:lnTo>
                  <a:lnTo>
                    <a:pt x="1711" y="2282"/>
                  </a:lnTo>
                  <a:lnTo>
                    <a:pt x="1711" y="2280"/>
                  </a:lnTo>
                  <a:lnTo>
                    <a:pt x="1711" y="2280"/>
                  </a:lnTo>
                  <a:lnTo>
                    <a:pt x="1708" y="2277"/>
                  </a:lnTo>
                  <a:lnTo>
                    <a:pt x="1708" y="2277"/>
                  </a:lnTo>
                  <a:lnTo>
                    <a:pt x="1708" y="2275"/>
                  </a:lnTo>
                  <a:lnTo>
                    <a:pt x="1708" y="2272"/>
                  </a:lnTo>
                  <a:lnTo>
                    <a:pt x="1706" y="2272"/>
                  </a:lnTo>
                  <a:close/>
                  <a:moveTo>
                    <a:pt x="1772" y="2580"/>
                  </a:moveTo>
                  <a:lnTo>
                    <a:pt x="1772" y="2578"/>
                  </a:lnTo>
                  <a:lnTo>
                    <a:pt x="1772" y="2578"/>
                  </a:lnTo>
                  <a:lnTo>
                    <a:pt x="1770" y="2578"/>
                  </a:lnTo>
                  <a:lnTo>
                    <a:pt x="1770" y="2575"/>
                  </a:lnTo>
                  <a:lnTo>
                    <a:pt x="1772" y="2575"/>
                  </a:lnTo>
                  <a:lnTo>
                    <a:pt x="1770" y="2578"/>
                  </a:lnTo>
                  <a:lnTo>
                    <a:pt x="1765" y="2578"/>
                  </a:lnTo>
                  <a:lnTo>
                    <a:pt x="1765" y="2580"/>
                  </a:lnTo>
                  <a:lnTo>
                    <a:pt x="1765" y="2583"/>
                  </a:lnTo>
                  <a:lnTo>
                    <a:pt x="1765" y="2583"/>
                  </a:lnTo>
                  <a:lnTo>
                    <a:pt x="1768" y="2583"/>
                  </a:lnTo>
                  <a:lnTo>
                    <a:pt x="1770" y="2585"/>
                  </a:lnTo>
                  <a:lnTo>
                    <a:pt x="1772" y="2585"/>
                  </a:lnTo>
                  <a:lnTo>
                    <a:pt x="1775" y="2585"/>
                  </a:lnTo>
                  <a:lnTo>
                    <a:pt x="1775" y="2585"/>
                  </a:lnTo>
                  <a:lnTo>
                    <a:pt x="1775" y="2583"/>
                  </a:lnTo>
                  <a:lnTo>
                    <a:pt x="1772" y="2580"/>
                  </a:lnTo>
                  <a:close/>
                  <a:moveTo>
                    <a:pt x="1758" y="2526"/>
                  </a:moveTo>
                  <a:lnTo>
                    <a:pt x="1758" y="2526"/>
                  </a:lnTo>
                  <a:lnTo>
                    <a:pt x="1758" y="2528"/>
                  </a:lnTo>
                  <a:lnTo>
                    <a:pt x="1760" y="2528"/>
                  </a:lnTo>
                  <a:lnTo>
                    <a:pt x="1760" y="2528"/>
                  </a:lnTo>
                  <a:lnTo>
                    <a:pt x="1760" y="2528"/>
                  </a:lnTo>
                  <a:lnTo>
                    <a:pt x="1763" y="2528"/>
                  </a:lnTo>
                  <a:lnTo>
                    <a:pt x="1763" y="2528"/>
                  </a:lnTo>
                  <a:lnTo>
                    <a:pt x="1763" y="2528"/>
                  </a:lnTo>
                  <a:lnTo>
                    <a:pt x="1763" y="2526"/>
                  </a:lnTo>
                  <a:lnTo>
                    <a:pt x="1758" y="2526"/>
                  </a:lnTo>
                  <a:close/>
                  <a:moveTo>
                    <a:pt x="1765" y="2436"/>
                  </a:moveTo>
                  <a:lnTo>
                    <a:pt x="1765" y="2436"/>
                  </a:lnTo>
                  <a:lnTo>
                    <a:pt x="1768" y="2433"/>
                  </a:lnTo>
                  <a:lnTo>
                    <a:pt x="1768" y="2433"/>
                  </a:lnTo>
                  <a:lnTo>
                    <a:pt x="1772" y="2431"/>
                  </a:lnTo>
                  <a:lnTo>
                    <a:pt x="1777" y="2429"/>
                  </a:lnTo>
                  <a:lnTo>
                    <a:pt x="1777" y="2426"/>
                  </a:lnTo>
                  <a:lnTo>
                    <a:pt x="1779" y="2426"/>
                  </a:lnTo>
                  <a:lnTo>
                    <a:pt x="1765" y="2431"/>
                  </a:lnTo>
                  <a:lnTo>
                    <a:pt x="1765" y="2433"/>
                  </a:lnTo>
                  <a:lnTo>
                    <a:pt x="1763" y="2436"/>
                  </a:lnTo>
                  <a:lnTo>
                    <a:pt x="1763" y="2436"/>
                  </a:lnTo>
                  <a:lnTo>
                    <a:pt x="1758" y="2436"/>
                  </a:lnTo>
                  <a:lnTo>
                    <a:pt x="1749" y="2443"/>
                  </a:lnTo>
                  <a:lnTo>
                    <a:pt x="1746" y="2445"/>
                  </a:lnTo>
                  <a:lnTo>
                    <a:pt x="1746" y="2448"/>
                  </a:lnTo>
                  <a:lnTo>
                    <a:pt x="1749" y="2445"/>
                  </a:lnTo>
                  <a:lnTo>
                    <a:pt x="1749" y="2448"/>
                  </a:lnTo>
                  <a:lnTo>
                    <a:pt x="1746" y="2448"/>
                  </a:lnTo>
                  <a:lnTo>
                    <a:pt x="1746" y="2448"/>
                  </a:lnTo>
                  <a:lnTo>
                    <a:pt x="1744" y="2450"/>
                  </a:lnTo>
                  <a:lnTo>
                    <a:pt x="1744" y="2450"/>
                  </a:lnTo>
                  <a:lnTo>
                    <a:pt x="1746" y="2450"/>
                  </a:lnTo>
                  <a:lnTo>
                    <a:pt x="1751" y="2443"/>
                  </a:lnTo>
                  <a:lnTo>
                    <a:pt x="1760" y="2438"/>
                  </a:lnTo>
                  <a:lnTo>
                    <a:pt x="1765" y="2436"/>
                  </a:lnTo>
                  <a:close/>
                  <a:moveTo>
                    <a:pt x="1685" y="2272"/>
                  </a:moveTo>
                  <a:lnTo>
                    <a:pt x="1685" y="2275"/>
                  </a:lnTo>
                  <a:lnTo>
                    <a:pt x="1685" y="2277"/>
                  </a:lnTo>
                  <a:lnTo>
                    <a:pt x="1687" y="2280"/>
                  </a:lnTo>
                  <a:lnTo>
                    <a:pt x="1687" y="2280"/>
                  </a:lnTo>
                  <a:lnTo>
                    <a:pt x="1689" y="2280"/>
                  </a:lnTo>
                  <a:lnTo>
                    <a:pt x="1689" y="2280"/>
                  </a:lnTo>
                  <a:lnTo>
                    <a:pt x="1689" y="2280"/>
                  </a:lnTo>
                  <a:lnTo>
                    <a:pt x="1689" y="2277"/>
                  </a:lnTo>
                  <a:lnTo>
                    <a:pt x="1689" y="2277"/>
                  </a:lnTo>
                  <a:lnTo>
                    <a:pt x="1689" y="2277"/>
                  </a:lnTo>
                  <a:lnTo>
                    <a:pt x="1689" y="2277"/>
                  </a:lnTo>
                  <a:lnTo>
                    <a:pt x="1689" y="2277"/>
                  </a:lnTo>
                  <a:lnTo>
                    <a:pt x="1689" y="2275"/>
                  </a:lnTo>
                  <a:lnTo>
                    <a:pt x="1692" y="2275"/>
                  </a:lnTo>
                  <a:lnTo>
                    <a:pt x="1689" y="2272"/>
                  </a:lnTo>
                  <a:lnTo>
                    <a:pt x="1689" y="2270"/>
                  </a:lnTo>
                  <a:lnTo>
                    <a:pt x="1687" y="2270"/>
                  </a:lnTo>
                  <a:lnTo>
                    <a:pt x="1687" y="2270"/>
                  </a:lnTo>
                  <a:lnTo>
                    <a:pt x="1685" y="2270"/>
                  </a:lnTo>
                  <a:lnTo>
                    <a:pt x="1685" y="2270"/>
                  </a:lnTo>
                  <a:lnTo>
                    <a:pt x="1685" y="2272"/>
                  </a:lnTo>
                  <a:lnTo>
                    <a:pt x="1685" y="2272"/>
                  </a:lnTo>
                  <a:close/>
                  <a:moveTo>
                    <a:pt x="1855" y="2287"/>
                  </a:moveTo>
                  <a:lnTo>
                    <a:pt x="1853" y="2287"/>
                  </a:lnTo>
                  <a:lnTo>
                    <a:pt x="1853" y="2287"/>
                  </a:lnTo>
                  <a:lnTo>
                    <a:pt x="1855" y="2289"/>
                  </a:lnTo>
                  <a:lnTo>
                    <a:pt x="1855" y="2289"/>
                  </a:lnTo>
                  <a:lnTo>
                    <a:pt x="1855" y="2291"/>
                  </a:lnTo>
                  <a:lnTo>
                    <a:pt x="1855" y="2291"/>
                  </a:lnTo>
                  <a:lnTo>
                    <a:pt x="1855" y="2294"/>
                  </a:lnTo>
                  <a:lnTo>
                    <a:pt x="1857" y="2291"/>
                  </a:lnTo>
                  <a:lnTo>
                    <a:pt x="1857" y="2289"/>
                  </a:lnTo>
                  <a:lnTo>
                    <a:pt x="1857" y="2289"/>
                  </a:lnTo>
                  <a:lnTo>
                    <a:pt x="1857" y="2287"/>
                  </a:lnTo>
                  <a:lnTo>
                    <a:pt x="1855" y="2287"/>
                  </a:lnTo>
                  <a:lnTo>
                    <a:pt x="1855" y="2287"/>
                  </a:lnTo>
                  <a:lnTo>
                    <a:pt x="1855" y="2287"/>
                  </a:lnTo>
                  <a:lnTo>
                    <a:pt x="1855" y="2287"/>
                  </a:lnTo>
                  <a:close/>
                  <a:moveTo>
                    <a:pt x="1895" y="1283"/>
                  </a:moveTo>
                  <a:lnTo>
                    <a:pt x="1898" y="1283"/>
                  </a:lnTo>
                  <a:lnTo>
                    <a:pt x="1898" y="1283"/>
                  </a:lnTo>
                  <a:lnTo>
                    <a:pt x="1898" y="1283"/>
                  </a:lnTo>
                  <a:lnTo>
                    <a:pt x="1895" y="1283"/>
                  </a:lnTo>
                  <a:close/>
                  <a:moveTo>
                    <a:pt x="2118" y="1626"/>
                  </a:moveTo>
                  <a:lnTo>
                    <a:pt x="2118" y="1626"/>
                  </a:lnTo>
                  <a:lnTo>
                    <a:pt x="2115" y="1624"/>
                  </a:lnTo>
                  <a:lnTo>
                    <a:pt x="2115" y="1624"/>
                  </a:lnTo>
                  <a:lnTo>
                    <a:pt x="2113" y="1621"/>
                  </a:lnTo>
                  <a:lnTo>
                    <a:pt x="2113" y="1621"/>
                  </a:lnTo>
                  <a:lnTo>
                    <a:pt x="2113" y="1624"/>
                  </a:lnTo>
                  <a:lnTo>
                    <a:pt x="2113" y="1624"/>
                  </a:lnTo>
                  <a:lnTo>
                    <a:pt x="2113" y="1624"/>
                  </a:lnTo>
                  <a:lnTo>
                    <a:pt x="2113" y="1624"/>
                  </a:lnTo>
                  <a:lnTo>
                    <a:pt x="2113" y="1624"/>
                  </a:lnTo>
                  <a:lnTo>
                    <a:pt x="2111" y="1624"/>
                  </a:lnTo>
                  <a:lnTo>
                    <a:pt x="2113" y="1621"/>
                  </a:lnTo>
                  <a:lnTo>
                    <a:pt x="2113" y="1621"/>
                  </a:lnTo>
                  <a:lnTo>
                    <a:pt x="2111" y="1621"/>
                  </a:lnTo>
                  <a:lnTo>
                    <a:pt x="2108" y="1624"/>
                  </a:lnTo>
                  <a:lnTo>
                    <a:pt x="2108" y="1626"/>
                  </a:lnTo>
                  <a:lnTo>
                    <a:pt x="2108" y="1631"/>
                  </a:lnTo>
                  <a:lnTo>
                    <a:pt x="2108" y="1631"/>
                  </a:lnTo>
                  <a:lnTo>
                    <a:pt x="2111" y="1631"/>
                  </a:lnTo>
                  <a:lnTo>
                    <a:pt x="2113" y="1631"/>
                  </a:lnTo>
                  <a:lnTo>
                    <a:pt x="2115" y="1631"/>
                  </a:lnTo>
                  <a:lnTo>
                    <a:pt x="2115" y="1631"/>
                  </a:lnTo>
                  <a:lnTo>
                    <a:pt x="2115" y="1629"/>
                  </a:lnTo>
                  <a:lnTo>
                    <a:pt x="2115" y="1629"/>
                  </a:lnTo>
                  <a:lnTo>
                    <a:pt x="2118" y="1629"/>
                  </a:lnTo>
                  <a:lnTo>
                    <a:pt x="2120" y="1629"/>
                  </a:lnTo>
                  <a:lnTo>
                    <a:pt x="2120" y="1629"/>
                  </a:lnTo>
                  <a:lnTo>
                    <a:pt x="2120" y="1629"/>
                  </a:lnTo>
                  <a:lnTo>
                    <a:pt x="2118" y="1626"/>
                  </a:lnTo>
                  <a:close/>
                  <a:moveTo>
                    <a:pt x="2002" y="1394"/>
                  </a:moveTo>
                  <a:lnTo>
                    <a:pt x="2002" y="1394"/>
                  </a:lnTo>
                  <a:lnTo>
                    <a:pt x="2002" y="1392"/>
                  </a:lnTo>
                  <a:lnTo>
                    <a:pt x="2004" y="1392"/>
                  </a:lnTo>
                  <a:lnTo>
                    <a:pt x="2004" y="1392"/>
                  </a:lnTo>
                  <a:lnTo>
                    <a:pt x="2004" y="1392"/>
                  </a:lnTo>
                  <a:lnTo>
                    <a:pt x="2004" y="1389"/>
                  </a:lnTo>
                  <a:lnTo>
                    <a:pt x="2004" y="1389"/>
                  </a:lnTo>
                  <a:lnTo>
                    <a:pt x="2004" y="1389"/>
                  </a:lnTo>
                  <a:lnTo>
                    <a:pt x="2004" y="1392"/>
                  </a:lnTo>
                  <a:lnTo>
                    <a:pt x="2002" y="1389"/>
                  </a:lnTo>
                  <a:lnTo>
                    <a:pt x="2002" y="1389"/>
                  </a:lnTo>
                  <a:lnTo>
                    <a:pt x="2002" y="1389"/>
                  </a:lnTo>
                  <a:lnTo>
                    <a:pt x="2002" y="1389"/>
                  </a:lnTo>
                  <a:lnTo>
                    <a:pt x="2002" y="1389"/>
                  </a:lnTo>
                  <a:lnTo>
                    <a:pt x="1999" y="1389"/>
                  </a:lnTo>
                  <a:lnTo>
                    <a:pt x="1999" y="1387"/>
                  </a:lnTo>
                  <a:lnTo>
                    <a:pt x="1999" y="1385"/>
                  </a:lnTo>
                  <a:lnTo>
                    <a:pt x="1999" y="1385"/>
                  </a:lnTo>
                  <a:lnTo>
                    <a:pt x="1999" y="1385"/>
                  </a:lnTo>
                  <a:lnTo>
                    <a:pt x="1997" y="1385"/>
                  </a:lnTo>
                  <a:lnTo>
                    <a:pt x="1997" y="1382"/>
                  </a:lnTo>
                  <a:lnTo>
                    <a:pt x="1997" y="1385"/>
                  </a:lnTo>
                  <a:lnTo>
                    <a:pt x="1997" y="1387"/>
                  </a:lnTo>
                  <a:lnTo>
                    <a:pt x="1997" y="1387"/>
                  </a:lnTo>
                  <a:lnTo>
                    <a:pt x="1997" y="1392"/>
                  </a:lnTo>
                  <a:lnTo>
                    <a:pt x="1997" y="1392"/>
                  </a:lnTo>
                  <a:lnTo>
                    <a:pt x="1997" y="1392"/>
                  </a:lnTo>
                  <a:lnTo>
                    <a:pt x="1995" y="1387"/>
                  </a:lnTo>
                  <a:lnTo>
                    <a:pt x="1995" y="1387"/>
                  </a:lnTo>
                  <a:lnTo>
                    <a:pt x="1995" y="1385"/>
                  </a:lnTo>
                  <a:lnTo>
                    <a:pt x="1992" y="1385"/>
                  </a:lnTo>
                  <a:lnTo>
                    <a:pt x="1992" y="1387"/>
                  </a:lnTo>
                  <a:lnTo>
                    <a:pt x="1995" y="1389"/>
                  </a:lnTo>
                  <a:lnTo>
                    <a:pt x="1995" y="1392"/>
                  </a:lnTo>
                  <a:lnTo>
                    <a:pt x="1992" y="1394"/>
                  </a:lnTo>
                  <a:lnTo>
                    <a:pt x="1995" y="1397"/>
                  </a:lnTo>
                  <a:lnTo>
                    <a:pt x="1992" y="1399"/>
                  </a:lnTo>
                  <a:lnTo>
                    <a:pt x="1992" y="1404"/>
                  </a:lnTo>
                  <a:lnTo>
                    <a:pt x="1992" y="1406"/>
                  </a:lnTo>
                  <a:lnTo>
                    <a:pt x="1995" y="1408"/>
                  </a:lnTo>
                  <a:lnTo>
                    <a:pt x="1995" y="1408"/>
                  </a:lnTo>
                  <a:lnTo>
                    <a:pt x="1997" y="1406"/>
                  </a:lnTo>
                  <a:lnTo>
                    <a:pt x="1999" y="1404"/>
                  </a:lnTo>
                  <a:lnTo>
                    <a:pt x="2002" y="1404"/>
                  </a:lnTo>
                  <a:lnTo>
                    <a:pt x="2002" y="1404"/>
                  </a:lnTo>
                  <a:lnTo>
                    <a:pt x="1999" y="1404"/>
                  </a:lnTo>
                  <a:lnTo>
                    <a:pt x="1999" y="1404"/>
                  </a:lnTo>
                  <a:lnTo>
                    <a:pt x="1997" y="1404"/>
                  </a:lnTo>
                  <a:lnTo>
                    <a:pt x="1999" y="1401"/>
                  </a:lnTo>
                  <a:lnTo>
                    <a:pt x="2002" y="1399"/>
                  </a:lnTo>
                  <a:lnTo>
                    <a:pt x="2002" y="1397"/>
                  </a:lnTo>
                  <a:lnTo>
                    <a:pt x="2002" y="1399"/>
                  </a:lnTo>
                  <a:lnTo>
                    <a:pt x="1999" y="1399"/>
                  </a:lnTo>
                  <a:lnTo>
                    <a:pt x="1999" y="1399"/>
                  </a:lnTo>
                  <a:lnTo>
                    <a:pt x="1999" y="1397"/>
                  </a:lnTo>
                  <a:lnTo>
                    <a:pt x="2002" y="1394"/>
                  </a:lnTo>
                  <a:close/>
                  <a:moveTo>
                    <a:pt x="2101" y="1621"/>
                  </a:moveTo>
                  <a:lnTo>
                    <a:pt x="2101" y="1619"/>
                  </a:lnTo>
                  <a:lnTo>
                    <a:pt x="2101" y="1619"/>
                  </a:lnTo>
                  <a:lnTo>
                    <a:pt x="2099" y="1619"/>
                  </a:lnTo>
                  <a:lnTo>
                    <a:pt x="2099" y="1619"/>
                  </a:lnTo>
                  <a:lnTo>
                    <a:pt x="2099" y="1619"/>
                  </a:lnTo>
                  <a:lnTo>
                    <a:pt x="2099" y="1617"/>
                  </a:lnTo>
                  <a:lnTo>
                    <a:pt x="2099" y="1619"/>
                  </a:lnTo>
                  <a:lnTo>
                    <a:pt x="2096" y="1619"/>
                  </a:lnTo>
                  <a:lnTo>
                    <a:pt x="2096" y="1619"/>
                  </a:lnTo>
                  <a:lnTo>
                    <a:pt x="2094" y="1617"/>
                  </a:lnTo>
                  <a:lnTo>
                    <a:pt x="2094" y="1617"/>
                  </a:lnTo>
                  <a:lnTo>
                    <a:pt x="2094" y="1617"/>
                  </a:lnTo>
                  <a:lnTo>
                    <a:pt x="2092" y="1617"/>
                  </a:lnTo>
                  <a:lnTo>
                    <a:pt x="2092" y="1617"/>
                  </a:lnTo>
                  <a:lnTo>
                    <a:pt x="2092" y="1617"/>
                  </a:lnTo>
                  <a:lnTo>
                    <a:pt x="2092" y="1614"/>
                  </a:lnTo>
                  <a:lnTo>
                    <a:pt x="2092" y="1614"/>
                  </a:lnTo>
                  <a:lnTo>
                    <a:pt x="2092" y="1614"/>
                  </a:lnTo>
                  <a:lnTo>
                    <a:pt x="2092" y="1612"/>
                  </a:lnTo>
                  <a:lnTo>
                    <a:pt x="2087" y="1610"/>
                  </a:lnTo>
                  <a:lnTo>
                    <a:pt x="2087" y="1610"/>
                  </a:lnTo>
                  <a:lnTo>
                    <a:pt x="2085" y="1610"/>
                  </a:lnTo>
                  <a:lnTo>
                    <a:pt x="2085" y="1610"/>
                  </a:lnTo>
                  <a:lnTo>
                    <a:pt x="2085" y="1610"/>
                  </a:lnTo>
                  <a:lnTo>
                    <a:pt x="2085" y="1610"/>
                  </a:lnTo>
                  <a:lnTo>
                    <a:pt x="2085" y="1610"/>
                  </a:lnTo>
                  <a:lnTo>
                    <a:pt x="2085" y="1610"/>
                  </a:lnTo>
                  <a:lnTo>
                    <a:pt x="2085" y="1607"/>
                  </a:lnTo>
                  <a:lnTo>
                    <a:pt x="2085" y="1607"/>
                  </a:lnTo>
                  <a:lnTo>
                    <a:pt x="2087" y="1610"/>
                  </a:lnTo>
                  <a:lnTo>
                    <a:pt x="2089" y="1610"/>
                  </a:lnTo>
                  <a:lnTo>
                    <a:pt x="2089" y="1610"/>
                  </a:lnTo>
                  <a:lnTo>
                    <a:pt x="2089" y="1610"/>
                  </a:lnTo>
                  <a:lnTo>
                    <a:pt x="2089" y="1610"/>
                  </a:lnTo>
                  <a:lnTo>
                    <a:pt x="2092" y="1610"/>
                  </a:lnTo>
                  <a:lnTo>
                    <a:pt x="2092" y="1610"/>
                  </a:lnTo>
                  <a:lnTo>
                    <a:pt x="2092" y="1610"/>
                  </a:lnTo>
                  <a:lnTo>
                    <a:pt x="2092" y="1610"/>
                  </a:lnTo>
                  <a:lnTo>
                    <a:pt x="2092" y="1607"/>
                  </a:lnTo>
                  <a:lnTo>
                    <a:pt x="2092" y="1607"/>
                  </a:lnTo>
                  <a:lnTo>
                    <a:pt x="2089" y="1607"/>
                  </a:lnTo>
                  <a:lnTo>
                    <a:pt x="2089" y="1605"/>
                  </a:lnTo>
                  <a:lnTo>
                    <a:pt x="2089" y="1605"/>
                  </a:lnTo>
                  <a:lnTo>
                    <a:pt x="2089" y="1605"/>
                  </a:lnTo>
                  <a:lnTo>
                    <a:pt x="2089" y="1605"/>
                  </a:lnTo>
                  <a:lnTo>
                    <a:pt x="2089" y="1603"/>
                  </a:lnTo>
                  <a:lnTo>
                    <a:pt x="2089" y="1600"/>
                  </a:lnTo>
                  <a:lnTo>
                    <a:pt x="2092" y="1598"/>
                  </a:lnTo>
                  <a:lnTo>
                    <a:pt x="2089" y="1598"/>
                  </a:lnTo>
                  <a:lnTo>
                    <a:pt x="2087" y="1595"/>
                  </a:lnTo>
                  <a:lnTo>
                    <a:pt x="2085" y="1595"/>
                  </a:lnTo>
                  <a:lnTo>
                    <a:pt x="2085" y="1598"/>
                  </a:lnTo>
                  <a:lnTo>
                    <a:pt x="2085" y="1595"/>
                  </a:lnTo>
                  <a:lnTo>
                    <a:pt x="2085" y="1598"/>
                  </a:lnTo>
                  <a:lnTo>
                    <a:pt x="2080" y="1600"/>
                  </a:lnTo>
                  <a:lnTo>
                    <a:pt x="2075" y="1598"/>
                  </a:lnTo>
                  <a:lnTo>
                    <a:pt x="2077" y="1598"/>
                  </a:lnTo>
                  <a:lnTo>
                    <a:pt x="2077" y="1598"/>
                  </a:lnTo>
                  <a:lnTo>
                    <a:pt x="2080" y="1598"/>
                  </a:lnTo>
                  <a:lnTo>
                    <a:pt x="2080" y="1598"/>
                  </a:lnTo>
                  <a:lnTo>
                    <a:pt x="2080" y="1598"/>
                  </a:lnTo>
                  <a:lnTo>
                    <a:pt x="2080" y="1598"/>
                  </a:lnTo>
                  <a:lnTo>
                    <a:pt x="2080" y="1595"/>
                  </a:lnTo>
                  <a:lnTo>
                    <a:pt x="2080" y="1595"/>
                  </a:lnTo>
                  <a:lnTo>
                    <a:pt x="2077" y="1595"/>
                  </a:lnTo>
                  <a:lnTo>
                    <a:pt x="2077" y="1595"/>
                  </a:lnTo>
                  <a:lnTo>
                    <a:pt x="2077" y="1593"/>
                  </a:lnTo>
                  <a:lnTo>
                    <a:pt x="2077" y="1593"/>
                  </a:lnTo>
                  <a:lnTo>
                    <a:pt x="2077" y="1593"/>
                  </a:lnTo>
                  <a:lnTo>
                    <a:pt x="2077" y="1593"/>
                  </a:lnTo>
                  <a:lnTo>
                    <a:pt x="2075" y="1593"/>
                  </a:lnTo>
                  <a:lnTo>
                    <a:pt x="2075" y="1593"/>
                  </a:lnTo>
                  <a:lnTo>
                    <a:pt x="2075" y="1593"/>
                  </a:lnTo>
                  <a:lnTo>
                    <a:pt x="2075" y="1591"/>
                  </a:lnTo>
                  <a:lnTo>
                    <a:pt x="2073" y="1591"/>
                  </a:lnTo>
                  <a:lnTo>
                    <a:pt x="2073" y="1591"/>
                  </a:lnTo>
                  <a:lnTo>
                    <a:pt x="2073" y="1591"/>
                  </a:lnTo>
                  <a:lnTo>
                    <a:pt x="2073" y="1593"/>
                  </a:lnTo>
                  <a:lnTo>
                    <a:pt x="2073" y="1593"/>
                  </a:lnTo>
                  <a:lnTo>
                    <a:pt x="2073" y="1593"/>
                  </a:lnTo>
                  <a:lnTo>
                    <a:pt x="2070" y="1593"/>
                  </a:lnTo>
                  <a:lnTo>
                    <a:pt x="2070" y="1593"/>
                  </a:lnTo>
                  <a:lnTo>
                    <a:pt x="2070" y="1593"/>
                  </a:lnTo>
                  <a:lnTo>
                    <a:pt x="2068" y="1593"/>
                  </a:lnTo>
                  <a:lnTo>
                    <a:pt x="2068" y="1595"/>
                  </a:lnTo>
                  <a:lnTo>
                    <a:pt x="2070" y="1598"/>
                  </a:lnTo>
                  <a:lnTo>
                    <a:pt x="2073" y="1598"/>
                  </a:lnTo>
                  <a:lnTo>
                    <a:pt x="2073" y="1600"/>
                  </a:lnTo>
                  <a:lnTo>
                    <a:pt x="2066" y="1598"/>
                  </a:lnTo>
                  <a:lnTo>
                    <a:pt x="2063" y="1598"/>
                  </a:lnTo>
                  <a:lnTo>
                    <a:pt x="2063" y="1595"/>
                  </a:lnTo>
                  <a:lnTo>
                    <a:pt x="2063" y="1595"/>
                  </a:lnTo>
                  <a:lnTo>
                    <a:pt x="2063" y="1595"/>
                  </a:lnTo>
                  <a:lnTo>
                    <a:pt x="2063" y="1595"/>
                  </a:lnTo>
                  <a:lnTo>
                    <a:pt x="2063" y="1595"/>
                  </a:lnTo>
                  <a:lnTo>
                    <a:pt x="2063" y="1595"/>
                  </a:lnTo>
                  <a:lnTo>
                    <a:pt x="2063" y="1595"/>
                  </a:lnTo>
                  <a:lnTo>
                    <a:pt x="2066" y="1595"/>
                  </a:lnTo>
                  <a:lnTo>
                    <a:pt x="2066" y="1593"/>
                  </a:lnTo>
                  <a:lnTo>
                    <a:pt x="2066" y="1593"/>
                  </a:lnTo>
                  <a:lnTo>
                    <a:pt x="2066" y="1593"/>
                  </a:lnTo>
                  <a:lnTo>
                    <a:pt x="2066" y="1591"/>
                  </a:lnTo>
                  <a:lnTo>
                    <a:pt x="2068" y="1591"/>
                  </a:lnTo>
                  <a:lnTo>
                    <a:pt x="2068" y="1591"/>
                  </a:lnTo>
                  <a:lnTo>
                    <a:pt x="2068" y="1591"/>
                  </a:lnTo>
                  <a:lnTo>
                    <a:pt x="2063" y="1588"/>
                  </a:lnTo>
                  <a:lnTo>
                    <a:pt x="2063" y="1586"/>
                  </a:lnTo>
                  <a:lnTo>
                    <a:pt x="2063" y="1586"/>
                  </a:lnTo>
                  <a:lnTo>
                    <a:pt x="2063" y="1586"/>
                  </a:lnTo>
                  <a:lnTo>
                    <a:pt x="2061" y="1588"/>
                  </a:lnTo>
                  <a:lnTo>
                    <a:pt x="2061" y="1588"/>
                  </a:lnTo>
                  <a:lnTo>
                    <a:pt x="2061" y="1588"/>
                  </a:lnTo>
                  <a:lnTo>
                    <a:pt x="2059" y="1591"/>
                  </a:lnTo>
                  <a:lnTo>
                    <a:pt x="2059" y="1591"/>
                  </a:lnTo>
                  <a:lnTo>
                    <a:pt x="2059" y="1591"/>
                  </a:lnTo>
                  <a:lnTo>
                    <a:pt x="2059" y="1586"/>
                  </a:lnTo>
                  <a:lnTo>
                    <a:pt x="2056" y="1586"/>
                  </a:lnTo>
                  <a:lnTo>
                    <a:pt x="2056" y="1584"/>
                  </a:lnTo>
                  <a:lnTo>
                    <a:pt x="2056" y="1584"/>
                  </a:lnTo>
                  <a:lnTo>
                    <a:pt x="2054" y="1584"/>
                  </a:lnTo>
                  <a:lnTo>
                    <a:pt x="2054" y="1581"/>
                  </a:lnTo>
                  <a:lnTo>
                    <a:pt x="2051" y="1581"/>
                  </a:lnTo>
                  <a:lnTo>
                    <a:pt x="2049" y="1579"/>
                  </a:lnTo>
                  <a:lnTo>
                    <a:pt x="2047" y="1579"/>
                  </a:lnTo>
                  <a:lnTo>
                    <a:pt x="2047" y="1579"/>
                  </a:lnTo>
                  <a:lnTo>
                    <a:pt x="2047" y="1576"/>
                  </a:lnTo>
                  <a:lnTo>
                    <a:pt x="2047" y="1576"/>
                  </a:lnTo>
                  <a:lnTo>
                    <a:pt x="2047" y="1576"/>
                  </a:lnTo>
                  <a:lnTo>
                    <a:pt x="2047" y="1576"/>
                  </a:lnTo>
                  <a:lnTo>
                    <a:pt x="2047" y="1576"/>
                  </a:lnTo>
                  <a:lnTo>
                    <a:pt x="2044" y="1576"/>
                  </a:lnTo>
                  <a:lnTo>
                    <a:pt x="2044" y="1579"/>
                  </a:lnTo>
                  <a:lnTo>
                    <a:pt x="2044" y="1579"/>
                  </a:lnTo>
                  <a:lnTo>
                    <a:pt x="2042" y="1579"/>
                  </a:lnTo>
                  <a:lnTo>
                    <a:pt x="2042" y="1579"/>
                  </a:lnTo>
                  <a:lnTo>
                    <a:pt x="2044" y="1576"/>
                  </a:lnTo>
                  <a:lnTo>
                    <a:pt x="2044" y="1576"/>
                  </a:lnTo>
                  <a:lnTo>
                    <a:pt x="2042" y="1576"/>
                  </a:lnTo>
                  <a:lnTo>
                    <a:pt x="2040" y="1579"/>
                  </a:lnTo>
                  <a:lnTo>
                    <a:pt x="2040" y="1576"/>
                  </a:lnTo>
                  <a:lnTo>
                    <a:pt x="2040" y="1576"/>
                  </a:lnTo>
                  <a:lnTo>
                    <a:pt x="2040" y="1574"/>
                  </a:lnTo>
                  <a:lnTo>
                    <a:pt x="2040" y="1574"/>
                  </a:lnTo>
                  <a:lnTo>
                    <a:pt x="2037" y="1574"/>
                  </a:lnTo>
                  <a:lnTo>
                    <a:pt x="2030" y="1581"/>
                  </a:lnTo>
                  <a:lnTo>
                    <a:pt x="2030" y="1581"/>
                  </a:lnTo>
                  <a:lnTo>
                    <a:pt x="2030" y="1579"/>
                  </a:lnTo>
                  <a:lnTo>
                    <a:pt x="2030" y="1579"/>
                  </a:lnTo>
                  <a:lnTo>
                    <a:pt x="2030" y="1576"/>
                  </a:lnTo>
                  <a:lnTo>
                    <a:pt x="2033" y="1576"/>
                  </a:lnTo>
                  <a:lnTo>
                    <a:pt x="2033" y="1576"/>
                  </a:lnTo>
                  <a:lnTo>
                    <a:pt x="2030" y="1576"/>
                  </a:lnTo>
                  <a:lnTo>
                    <a:pt x="2028" y="1576"/>
                  </a:lnTo>
                  <a:lnTo>
                    <a:pt x="2028" y="1579"/>
                  </a:lnTo>
                  <a:lnTo>
                    <a:pt x="2028" y="1579"/>
                  </a:lnTo>
                  <a:lnTo>
                    <a:pt x="2028" y="1576"/>
                  </a:lnTo>
                  <a:lnTo>
                    <a:pt x="2028" y="1574"/>
                  </a:lnTo>
                  <a:lnTo>
                    <a:pt x="2028" y="1574"/>
                  </a:lnTo>
                  <a:lnTo>
                    <a:pt x="2025" y="1574"/>
                  </a:lnTo>
                  <a:lnTo>
                    <a:pt x="2025" y="1574"/>
                  </a:lnTo>
                  <a:lnTo>
                    <a:pt x="2025" y="1572"/>
                  </a:lnTo>
                  <a:lnTo>
                    <a:pt x="2025" y="1572"/>
                  </a:lnTo>
                  <a:lnTo>
                    <a:pt x="2023" y="1572"/>
                  </a:lnTo>
                  <a:lnTo>
                    <a:pt x="2025" y="1572"/>
                  </a:lnTo>
                  <a:lnTo>
                    <a:pt x="2025" y="1572"/>
                  </a:lnTo>
                  <a:lnTo>
                    <a:pt x="2025" y="1572"/>
                  </a:lnTo>
                  <a:lnTo>
                    <a:pt x="2023" y="1572"/>
                  </a:lnTo>
                  <a:lnTo>
                    <a:pt x="2023" y="1572"/>
                  </a:lnTo>
                  <a:lnTo>
                    <a:pt x="2023" y="1572"/>
                  </a:lnTo>
                  <a:lnTo>
                    <a:pt x="2023" y="1574"/>
                  </a:lnTo>
                  <a:lnTo>
                    <a:pt x="2021" y="1574"/>
                  </a:lnTo>
                  <a:lnTo>
                    <a:pt x="2021" y="1574"/>
                  </a:lnTo>
                  <a:lnTo>
                    <a:pt x="2021" y="1572"/>
                  </a:lnTo>
                  <a:lnTo>
                    <a:pt x="2021" y="1572"/>
                  </a:lnTo>
                  <a:lnTo>
                    <a:pt x="2021" y="1569"/>
                  </a:lnTo>
                  <a:lnTo>
                    <a:pt x="2021" y="1569"/>
                  </a:lnTo>
                  <a:lnTo>
                    <a:pt x="2018" y="1569"/>
                  </a:lnTo>
                  <a:lnTo>
                    <a:pt x="2018" y="1569"/>
                  </a:lnTo>
                  <a:lnTo>
                    <a:pt x="2018" y="1572"/>
                  </a:lnTo>
                  <a:lnTo>
                    <a:pt x="2016" y="1569"/>
                  </a:lnTo>
                  <a:lnTo>
                    <a:pt x="2016" y="1569"/>
                  </a:lnTo>
                  <a:lnTo>
                    <a:pt x="2016" y="1572"/>
                  </a:lnTo>
                  <a:lnTo>
                    <a:pt x="2016" y="1572"/>
                  </a:lnTo>
                  <a:lnTo>
                    <a:pt x="2016" y="1572"/>
                  </a:lnTo>
                  <a:lnTo>
                    <a:pt x="2016" y="1569"/>
                  </a:lnTo>
                  <a:lnTo>
                    <a:pt x="2016" y="1567"/>
                  </a:lnTo>
                  <a:lnTo>
                    <a:pt x="2014" y="1567"/>
                  </a:lnTo>
                  <a:lnTo>
                    <a:pt x="2014" y="1567"/>
                  </a:lnTo>
                  <a:lnTo>
                    <a:pt x="2011" y="1567"/>
                  </a:lnTo>
                  <a:lnTo>
                    <a:pt x="2011" y="1569"/>
                  </a:lnTo>
                  <a:lnTo>
                    <a:pt x="2011" y="1569"/>
                  </a:lnTo>
                  <a:lnTo>
                    <a:pt x="2011" y="1569"/>
                  </a:lnTo>
                  <a:lnTo>
                    <a:pt x="2011" y="1569"/>
                  </a:lnTo>
                  <a:lnTo>
                    <a:pt x="2009" y="1572"/>
                  </a:lnTo>
                  <a:lnTo>
                    <a:pt x="2009" y="1569"/>
                  </a:lnTo>
                  <a:lnTo>
                    <a:pt x="2011" y="1567"/>
                  </a:lnTo>
                  <a:lnTo>
                    <a:pt x="2011" y="1567"/>
                  </a:lnTo>
                  <a:lnTo>
                    <a:pt x="2011" y="1567"/>
                  </a:lnTo>
                  <a:lnTo>
                    <a:pt x="2009" y="1567"/>
                  </a:lnTo>
                  <a:lnTo>
                    <a:pt x="2006" y="1565"/>
                  </a:lnTo>
                  <a:lnTo>
                    <a:pt x="2004" y="1565"/>
                  </a:lnTo>
                  <a:lnTo>
                    <a:pt x="2004" y="1565"/>
                  </a:lnTo>
                  <a:lnTo>
                    <a:pt x="2004" y="1565"/>
                  </a:lnTo>
                  <a:lnTo>
                    <a:pt x="2004" y="1565"/>
                  </a:lnTo>
                  <a:lnTo>
                    <a:pt x="2004" y="1565"/>
                  </a:lnTo>
                  <a:lnTo>
                    <a:pt x="2004" y="1565"/>
                  </a:lnTo>
                  <a:lnTo>
                    <a:pt x="2004" y="1565"/>
                  </a:lnTo>
                  <a:lnTo>
                    <a:pt x="2004" y="1565"/>
                  </a:lnTo>
                  <a:lnTo>
                    <a:pt x="2004" y="1565"/>
                  </a:lnTo>
                  <a:lnTo>
                    <a:pt x="2004" y="1565"/>
                  </a:lnTo>
                  <a:lnTo>
                    <a:pt x="2002" y="1562"/>
                  </a:lnTo>
                  <a:lnTo>
                    <a:pt x="2002" y="1562"/>
                  </a:lnTo>
                  <a:lnTo>
                    <a:pt x="2002" y="1562"/>
                  </a:lnTo>
                  <a:lnTo>
                    <a:pt x="1999" y="1562"/>
                  </a:lnTo>
                  <a:lnTo>
                    <a:pt x="1999" y="1562"/>
                  </a:lnTo>
                  <a:lnTo>
                    <a:pt x="1999" y="1562"/>
                  </a:lnTo>
                  <a:lnTo>
                    <a:pt x="1997" y="1565"/>
                  </a:lnTo>
                  <a:lnTo>
                    <a:pt x="1997" y="1565"/>
                  </a:lnTo>
                  <a:lnTo>
                    <a:pt x="1997" y="1565"/>
                  </a:lnTo>
                  <a:lnTo>
                    <a:pt x="1997" y="1567"/>
                  </a:lnTo>
                  <a:lnTo>
                    <a:pt x="1995" y="1569"/>
                  </a:lnTo>
                  <a:lnTo>
                    <a:pt x="1995" y="1572"/>
                  </a:lnTo>
                  <a:lnTo>
                    <a:pt x="1995" y="1569"/>
                  </a:lnTo>
                  <a:lnTo>
                    <a:pt x="1995" y="1572"/>
                  </a:lnTo>
                  <a:lnTo>
                    <a:pt x="1995" y="1572"/>
                  </a:lnTo>
                  <a:lnTo>
                    <a:pt x="1995" y="1569"/>
                  </a:lnTo>
                  <a:lnTo>
                    <a:pt x="1995" y="1569"/>
                  </a:lnTo>
                  <a:lnTo>
                    <a:pt x="1992" y="1569"/>
                  </a:lnTo>
                  <a:lnTo>
                    <a:pt x="1995" y="1569"/>
                  </a:lnTo>
                  <a:lnTo>
                    <a:pt x="1995" y="1567"/>
                  </a:lnTo>
                  <a:lnTo>
                    <a:pt x="1992" y="1567"/>
                  </a:lnTo>
                  <a:lnTo>
                    <a:pt x="1995" y="1565"/>
                  </a:lnTo>
                  <a:lnTo>
                    <a:pt x="1995" y="1565"/>
                  </a:lnTo>
                  <a:lnTo>
                    <a:pt x="1995" y="1565"/>
                  </a:lnTo>
                  <a:lnTo>
                    <a:pt x="1995" y="1562"/>
                  </a:lnTo>
                  <a:lnTo>
                    <a:pt x="1997" y="1562"/>
                  </a:lnTo>
                  <a:lnTo>
                    <a:pt x="1997" y="1562"/>
                  </a:lnTo>
                  <a:lnTo>
                    <a:pt x="1997" y="1560"/>
                  </a:lnTo>
                  <a:lnTo>
                    <a:pt x="1995" y="1560"/>
                  </a:lnTo>
                  <a:lnTo>
                    <a:pt x="1995" y="1558"/>
                  </a:lnTo>
                  <a:lnTo>
                    <a:pt x="1992" y="1558"/>
                  </a:lnTo>
                  <a:lnTo>
                    <a:pt x="1992" y="1560"/>
                  </a:lnTo>
                  <a:lnTo>
                    <a:pt x="1992" y="1560"/>
                  </a:lnTo>
                  <a:lnTo>
                    <a:pt x="1992" y="1560"/>
                  </a:lnTo>
                  <a:lnTo>
                    <a:pt x="1990" y="1560"/>
                  </a:lnTo>
                  <a:lnTo>
                    <a:pt x="1990" y="1562"/>
                  </a:lnTo>
                  <a:lnTo>
                    <a:pt x="1990" y="1562"/>
                  </a:lnTo>
                  <a:lnTo>
                    <a:pt x="1990" y="1562"/>
                  </a:lnTo>
                  <a:lnTo>
                    <a:pt x="1990" y="1562"/>
                  </a:lnTo>
                  <a:lnTo>
                    <a:pt x="1990" y="1562"/>
                  </a:lnTo>
                  <a:lnTo>
                    <a:pt x="1990" y="1567"/>
                  </a:lnTo>
                  <a:lnTo>
                    <a:pt x="1990" y="1567"/>
                  </a:lnTo>
                  <a:lnTo>
                    <a:pt x="1990" y="1567"/>
                  </a:lnTo>
                  <a:lnTo>
                    <a:pt x="1990" y="1567"/>
                  </a:lnTo>
                  <a:lnTo>
                    <a:pt x="1992" y="1569"/>
                  </a:lnTo>
                  <a:lnTo>
                    <a:pt x="1990" y="1569"/>
                  </a:lnTo>
                  <a:lnTo>
                    <a:pt x="1990" y="1569"/>
                  </a:lnTo>
                  <a:lnTo>
                    <a:pt x="1990" y="1569"/>
                  </a:lnTo>
                  <a:lnTo>
                    <a:pt x="1990" y="1569"/>
                  </a:lnTo>
                  <a:lnTo>
                    <a:pt x="1990" y="1569"/>
                  </a:lnTo>
                  <a:lnTo>
                    <a:pt x="1990" y="1567"/>
                  </a:lnTo>
                  <a:lnTo>
                    <a:pt x="1990" y="1567"/>
                  </a:lnTo>
                  <a:lnTo>
                    <a:pt x="1990" y="1567"/>
                  </a:lnTo>
                  <a:lnTo>
                    <a:pt x="1990" y="1567"/>
                  </a:lnTo>
                  <a:lnTo>
                    <a:pt x="1988" y="1567"/>
                  </a:lnTo>
                  <a:lnTo>
                    <a:pt x="1988" y="1567"/>
                  </a:lnTo>
                  <a:lnTo>
                    <a:pt x="1988" y="1565"/>
                  </a:lnTo>
                  <a:lnTo>
                    <a:pt x="1985" y="1565"/>
                  </a:lnTo>
                  <a:lnTo>
                    <a:pt x="1985" y="1565"/>
                  </a:lnTo>
                  <a:lnTo>
                    <a:pt x="1988" y="1562"/>
                  </a:lnTo>
                  <a:lnTo>
                    <a:pt x="1988" y="1562"/>
                  </a:lnTo>
                  <a:lnTo>
                    <a:pt x="1988" y="1562"/>
                  </a:lnTo>
                  <a:lnTo>
                    <a:pt x="1988" y="1560"/>
                  </a:lnTo>
                  <a:lnTo>
                    <a:pt x="1990" y="1560"/>
                  </a:lnTo>
                  <a:lnTo>
                    <a:pt x="1990" y="1558"/>
                  </a:lnTo>
                  <a:lnTo>
                    <a:pt x="1990" y="1558"/>
                  </a:lnTo>
                  <a:lnTo>
                    <a:pt x="1990" y="1555"/>
                  </a:lnTo>
                  <a:lnTo>
                    <a:pt x="1988" y="1555"/>
                  </a:lnTo>
                  <a:lnTo>
                    <a:pt x="1988" y="1558"/>
                  </a:lnTo>
                  <a:lnTo>
                    <a:pt x="1985" y="1560"/>
                  </a:lnTo>
                  <a:lnTo>
                    <a:pt x="1983" y="1560"/>
                  </a:lnTo>
                  <a:lnTo>
                    <a:pt x="1978" y="1558"/>
                  </a:lnTo>
                  <a:lnTo>
                    <a:pt x="1978" y="1560"/>
                  </a:lnTo>
                  <a:lnTo>
                    <a:pt x="1978" y="1560"/>
                  </a:lnTo>
                  <a:lnTo>
                    <a:pt x="1978" y="1562"/>
                  </a:lnTo>
                  <a:lnTo>
                    <a:pt x="1978" y="1562"/>
                  </a:lnTo>
                  <a:lnTo>
                    <a:pt x="1978" y="1565"/>
                  </a:lnTo>
                  <a:lnTo>
                    <a:pt x="1978" y="1565"/>
                  </a:lnTo>
                  <a:lnTo>
                    <a:pt x="1976" y="1565"/>
                  </a:lnTo>
                  <a:lnTo>
                    <a:pt x="1976" y="1562"/>
                  </a:lnTo>
                  <a:lnTo>
                    <a:pt x="1976" y="1560"/>
                  </a:lnTo>
                  <a:lnTo>
                    <a:pt x="1976" y="1560"/>
                  </a:lnTo>
                  <a:lnTo>
                    <a:pt x="1976" y="1558"/>
                  </a:lnTo>
                  <a:lnTo>
                    <a:pt x="1976" y="1558"/>
                  </a:lnTo>
                  <a:lnTo>
                    <a:pt x="1976" y="1558"/>
                  </a:lnTo>
                  <a:lnTo>
                    <a:pt x="1973" y="1558"/>
                  </a:lnTo>
                  <a:lnTo>
                    <a:pt x="1971" y="1558"/>
                  </a:lnTo>
                  <a:lnTo>
                    <a:pt x="1969" y="1560"/>
                  </a:lnTo>
                  <a:lnTo>
                    <a:pt x="1969" y="1560"/>
                  </a:lnTo>
                  <a:lnTo>
                    <a:pt x="1966" y="1560"/>
                  </a:lnTo>
                  <a:lnTo>
                    <a:pt x="1966" y="1560"/>
                  </a:lnTo>
                  <a:lnTo>
                    <a:pt x="1966" y="1558"/>
                  </a:lnTo>
                  <a:lnTo>
                    <a:pt x="1964" y="1558"/>
                  </a:lnTo>
                  <a:lnTo>
                    <a:pt x="1962" y="1558"/>
                  </a:lnTo>
                  <a:lnTo>
                    <a:pt x="1962" y="1558"/>
                  </a:lnTo>
                  <a:lnTo>
                    <a:pt x="1962" y="1558"/>
                  </a:lnTo>
                  <a:lnTo>
                    <a:pt x="1962" y="1558"/>
                  </a:lnTo>
                  <a:lnTo>
                    <a:pt x="1962" y="1555"/>
                  </a:lnTo>
                  <a:lnTo>
                    <a:pt x="1962" y="1555"/>
                  </a:lnTo>
                  <a:lnTo>
                    <a:pt x="1962" y="1555"/>
                  </a:lnTo>
                  <a:lnTo>
                    <a:pt x="1959" y="1555"/>
                  </a:lnTo>
                  <a:lnTo>
                    <a:pt x="1959" y="1553"/>
                  </a:lnTo>
                  <a:lnTo>
                    <a:pt x="1957" y="1553"/>
                  </a:lnTo>
                  <a:lnTo>
                    <a:pt x="1957" y="1553"/>
                  </a:lnTo>
                  <a:lnTo>
                    <a:pt x="1957" y="1553"/>
                  </a:lnTo>
                  <a:lnTo>
                    <a:pt x="1957" y="1553"/>
                  </a:lnTo>
                  <a:lnTo>
                    <a:pt x="1957" y="1553"/>
                  </a:lnTo>
                  <a:lnTo>
                    <a:pt x="1957" y="1553"/>
                  </a:lnTo>
                  <a:lnTo>
                    <a:pt x="1957" y="1550"/>
                  </a:lnTo>
                  <a:lnTo>
                    <a:pt x="1957" y="1550"/>
                  </a:lnTo>
                  <a:lnTo>
                    <a:pt x="1954" y="1550"/>
                  </a:lnTo>
                  <a:lnTo>
                    <a:pt x="1952" y="1550"/>
                  </a:lnTo>
                  <a:lnTo>
                    <a:pt x="1950" y="1548"/>
                  </a:lnTo>
                  <a:lnTo>
                    <a:pt x="1950" y="1546"/>
                  </a:lnTo>
                  <a:lnTo>
                    <a:pt x="1947" y="1546"/>
                  </a:lnTo>
                  <a:lnTo>
                    <a:pt x="1943" y="1543"/>
                  </a:lnTo>
                  <a:lnTo>
                    <a:pt x="1943" y="1543"/>
                  </a:lnTo>
                  <a:lnTo>
                    <a:pt x="1945" y="1543"/>
                  </a:lnTo>
                  <a:lnTo>
                    <a:pt x="1945" y="1543"/>
                  </a:lnTo>
                  <a:lnTo>
                    <a:pt x="1945" y="1541"/>
                  </a:lnTo>
                  <a:lnTo>
                    <a:pt x="1943" y="1543"/>
                  </a:lnTo>
                  <a:lnTo>
                    <a:pt x="1940" y="1543"/>
                  </a:lnTo>
                  <a:lnTo>
                    <a:pt x="1938" y="1541"/>
                  </a:lnTo>
                  <a:lnTo>
                    <a:pt x="1935" y="1541"/>
                  </a:lnTo>
                  <a:lnTo>
                    <a:pt x="1933" y="1541"/>
                  </a:lnTo>
                  <a:lnTo>
                    <a:pt x="1931" y="1539"/>
                  </a:lnTo>
                  <a:lnTo>
                    <a:pt x="1928" y="1539"/>
                  </a:lnTo>
                  <a:lnTo>
                    <a:pt x="1928" y="1536"/>
                  </a:lnTo>
                  <a:lnTo>
                    <a:pt x="1926" y="1536"/>
                  </a:lnTo>
                  <a:lnTo>
                    <a:pt x="1926" y="1536"/>
                  </a:lnTo>
                  <a:lnTo>
                    <a:pt x="1926" y="1536"/>
                  </a:lnTo>
                  <a:lnTo>
                    <a:pt x="1924" y="1536"/>
                  </a:lnTo>
                  <a:lnTo>
                    <a:pt x="1924" y="1536"/>
                  </a:lnTo>
                  <a:lnTo>
                    <a:pt x="1921" y="1536"/>
                  </a:lnTo>
                  <a:lnTo>
                    <a:pt x="1921" y="1534"/>
                  </a:lnTo>
                  <a:lnTo>
                    <a:pt x="1924" y="1534"/>
                  </a:lnTo>
                  <a:lnTo>
                    <a:pt x="1924" y="1532"/>
                  </a:lnTo>
                  <a:lnTo>
                    <a:pt x="1921" y="1532"/>
                  </a:lnTo>
                  <a:lnTo>
                    <a:pt x="1919" y="1529"/>
                  </a:lnTo>
                  <a:lnTo>
                    <a:pt x="1917" y="1529"/>
                  </a:lnTo>
                  <a:lnTo>
                    <a:pt x="1912" y="1527"/>
                  </a:lnTo>
                  <a:lnTo>
                    <a:pt x="1912" y="1527"/>
                  </a:lnTo>
                  <a:lnTo>
                    <a:pt x="1912" y="1524"/>
                  </a:lnTo>
                  <a:lnTo>
                    <a:pt x="1914" y="1524"/>
                  </a:lnTo>
                  <a:lnTo>
                    <a:pt x="1914" y="1524"/>
                  </a:lnTo>
                  <a:lnTo>
                    <a:pt x="1917" y="1524"/>
                  </a:lnTo>
                  <a:lnTo>
                    <a:pt x="1921" y="1524"/>
                  </a:lnTo>
                  <a:lnTo>
                    <a:pt x="1921" y="1522"/>
                  </a:lnTo>
                  <a:lnTo>
                    <a:pt x="1921" y="1522"/>
                  </a:lnTo>
                  <a:lnTo>
                    <a:pt x="1921" y="1522"/>
                  </a:lnTo>
                  <a:lnTo>
                    <a:pt x="1921" y="1522"/>
                  </a:lnTo>
                  <a:lnTo>
                    <a:pt x="1921" y="1522"/>
                  </a:lnTo>
                  <a:lnTo>
                    <a:pt x="1921" y="1522"/>
                  </a:lnTo>
                  <a:lnTo>
                    <a:pt x="1921" y="1522"/>
                  </a:lnTo>
                  <a:lnTo>
                    <a:pt x="1919" y="1520"/>
                  </a:lnTo>
                  <a:lnTo>
                    <a:pt x="1919" y="1520"/>
                  </a:lnTo>
                  <a:lnTo>
                    <a:pt x="1919" y="1520"/>
                  </a:lnTo>
                  <a:lnTo>
                    <a:pt x="1928" y="1520"/>
                  </a:lnTo>
                  <a:lnTo>
                    <a:pt x="1928" y="1520"/>
                  </a:lnTo>
                  <a:lnTo>
                    <a:pt x="1928" y="1520"/>
                  </a:lnTo>
                  <a:lnTo>
                    <a:pt x="1928" y="1520"/>
                  </a:lnTo>
                  <a:lnTo>
                    <a:pt x="1928" y="1520"/>
                  </a:lnTo>
                  <a:lnTo>
                    <a:pt x="1928" y="1520"/>
                  </a:lnTo>
                  <a:lnTo>
                    <a:pt x="1928" y="1520"/>
                  </a:lnTo>
                  <a:lnTo>
                    <a:pt x="1928" y="1520"/>
                  </a:lnTo>
                  <a:lnTo>
                    <a:pt x="1931" y="1520"/>
                  </a:lnTo>
                  <a:lnTo>
                    <a:pt x="1931" y="1520"/>
                  </a:lnTo>
                  <a:lnTo>
                    <a:pt x="1933" y="1520"/>
                  </a:lnTo>
                  <a:lnTo>
                    <a:pt x="1933" y="1520"/>
                  </a:lnTo>
                  <a:lnTo>
                    <a:pt x="1933" y="1522"/>
                  </a:lnTo>
                  <a:lnTo>
                    <a:pt x="1935" y="1522"/>
                  </a:lnTo>
                  <a:lnTo>
                    <a:pt x="1935" y="1524"/>
                  </a:lnTo>
                  <a:lnTo>
                    <a:pt x="1938" y="1524"/>
                  </a:lnTo>
                  <a:lnTo>
                    <a:pt x="1938" y="1524"/>
                  </a:lnTo>
                  <a:lnTo>
                    <a:pt x="1940" y="1524"/>
                  </a:lnTo>
                  <a:lnTo>
                    <a:pt x="1943" y="1524"/>
                  </a:lnTo>
                  <a:lnTo>
                    <a:pt x="1943" y="1522"/>
                  </a:lnTo>
                  <a:lnTo>
                    <a:pt x="1940" y="1522"/>
                  </a:lnTo>
                  <a:lnTo>
                    <a:pt x="1938" y="1520"/>
                  </a:lnTo>
                  <a:lnTo>
                    <a:pt x="1938" y="1520"/>
                  </a:lnTo>
                  <a:lnTo>
                    <a:pt x="1938" y="1520"/>
                  </a:lnTo>
                  <a:lnTo>
                    <a:pt x="1940" y="1520"/>
                  </a:lnTo>
                  <a:lnTo>
                    <a:pt x="1940" y="1520"/>
                  </a:lnTo>
                  <a:lnTo>
                    <a:pt x="1943" y="1522"/>
                  </a:lnTo>
                  <a:lnTo>
                    <a:pt x="1945" y="1522"/>
                  </a:lnTo>
                  <a:lnTo>
                    <a:pt x="1945" y="1524"/>
                  </a:lnTo>
                  <a:lnTo>
                    <a:pt x="1945" y="1524"/>
                  </a:lnTo>
                  <a:lnTo>
                    <a:pt x="1945" y="1527"/>
                  </a:lnTo>
                  <a:lnTo>
                    <a:pt x="1947" y="1524"/>
                  </a:lnTo>
                  <a:lnTo>
                    <a:pt x="1947" y="1524"/>
                  </a:lnTo>
                  <a:lnTo>
                    <a:pt x="1947" y="1527"/>
                  </a:lnTo>
                  <a:lnTo>
                    <a:pt x="1950" y="1527"/>
                  </a:lnTo>
                  <a:lnTo>
                    <a:pt x="1950" y="1524"/>
                  </a:lnTo>
                  <a:lnTo>
                    <a:pt x="1947" y="1524"/>
                  </a:lnTo>
                  <a:lnTo>
                    <a:pt x="1950" y="1524"/>
                  </a:lnTo>
                  <a:lnTo>
                    <a:pt x="1950" y="1524"/>
                  </a:lnTo>
                  <a:lnTo>
                    <a:pt x="1952" y="1524"/>
                  </a:lnTo>
                  <a:lnTo>
                    <a:pt x="1952" y="1527"/>
                  </a:lnTo>
                  <a:lnTo>
                    <a:pt x="1952" y="1527"/>
                  </a:lnTo>
                  <a:lnTo>
                    <a:pt x="1954" y="1527"/>
                  </a:lnTo>
                  <a:lnTo>
                    <a:pt x="1957" y="1527"/>
                  </a:lnTo>
                  <a:lnTo>
                    <a:pt x="1957" y="1527"/>
                  </a:lnTo>
                  <a:lnTo>
                    <a:pt x="1959" y="1529"/>
                  </a:lnTo>
                  <a:lnTo>
                    <a:pt x="1964" y="1532"/>
                  </a:lnTo>
                  <a:lnTo>
                    <a:pt x="1964" y="1532"/>
                  </a:lnTo>
                  <a:lnTo>
                    <a:pt x="1966" y="1532"/>
                  </a:lnTo>
                  <a:lnTo>
                    <a:pt x="1966" y="1534"/>
                  </a:lnTo>
                  <a:lnTo>
                    <a:pt x="1969" y="1534"/>
                  </a:lnTo>
                  <a:lnTo>
                    <a:pt x="1969" y="1534"/>
                  </a:lnTo>
                  <a:lnTo>
                    <a:pt x="1971" y="1534"/>
                  </a:lnTo>
                  <a:lnTo>
                    <a:pt x="1973" y="1536"/>
                  </a:lnTo>
                  <a:lnTo>
                    <a:pt x="1973" y="1536"/>
                  </a:lnTo>
                  <a:lnTo>
                    <a:pt x="1973" y="1534"/>
                  </a:lnTo>
                  <a:lnTo>
                    <a:pt x="1971" y="1529"/>
                  </a:lnTo>
                  <a:lnTo>
                    <a:pt x="1969" y="1527"/>
                  </a:lnTo>
                  <a:lnTo>
                    <a:pt x="1964" y="1524"/>
                  </a:lnTo>
                  <a:lnTo>
                    <a:pt x="1964" y="1522"/>
                  </a:lnTo>
                  <a:lnTo>
                    <a:pt x="1962" y="1522"/>
                  </a:lnTo>
                  <a:lnTo>
                    <a:pt x="1962" y="1520"/>
                  </a:lnTo>
                  <a:lnTo>
                    <a:pt x="1962" y="1520"/>
                  </a:lnTo>
                  <a:lnTo>
                    <a:pt x="1959" y="1515"/>
                  </a:lnTo>
                  <a:lnTo>
                    <a:pt x="1959" y="1515"/>
                  </a:lnTo>
                  <a:lnTo>
                    <a:pt x="1957" y="1513"/>
                  </a:lnTo>
                  <a:lnTo>
                    <a:pt x="1954" y="1513"/>
                  </a:lnTo>
                  <a:lnTo>
                    <a:pt x="1954" y="1510"/>
                  </a:lnTo>
                  <a:lnTo>
                    <a:pt x="1954" y="1510"/>
                  </a:lnTo>
                  <a:lnTo>
                    <a:pt x="1950" y="1508"/>
                  </a:lnTo>
                  <a:lnTo>
                    <a:pt x="1950" y="1508"/>
                  </a:lnTo>
                  <a:lnTo>
                    <a:pt x="1952" y="1508"/>
                  </a:lnTo>
                  <a:lnTo>
                    <a:pt x="1954" y="1508"/>
                  </a:lnTo>
                  <a:lnTo>
                    <a:pt x="1954" y="1510"/>
                  </a:lnTo>
                  <a:lnTo>
                    <a:pt x="1954" y="1510"/>
                  </a:lnTo>
                  <a:lnTo>
                    <a:pt x="1957" y="1510"/>
                  </a:lnTo>
                  <a:lnTo>
                    <a:pt x="1957" y="1510"/>
                  </a:lnTo>
                  <a:lnTo>
                    <a:pt x="1957" y="1510"/>
                  </a:lnTo>
                  <a:lnTo>
                    <a:pt x="1957" y="1513"/>
                  </a:lnTo>
                  <a:lnTo>
                    <a:pt x="1959" y="1513"/>
                  </a:lnTo>
                  <a:lnTo>
                    <a:pt x="1959" y="1515"/>
                  </a:lnTo>
                  <a:lnTo>
                    <a:pt x="1962" y="1515"/>
                  </a:lnTo>
                  <a:lnTo>
                    <a:pt x="1962" y="1515"/>
                  </a:lnTo>
                  <a:lnTo>
                    <a:pt x="1962" y="1513"/>
                  </a:lnTo>
                  <a:lnTo>
                    <a:pt x="1964" y="1513"/>
                  </a:lnTo>
                  <a:lnTo>
                    <a:pt x="1964" y="1515"/>
                  </a:lnTo>
                  <a:lnTo>
                    <a:pt x="1964" y="1515"/>
                  </a:lnTo>
                  <a:lnTo>
                    <a:pt x="1966" y="1515"/>
                  </a:lnTo>
                  <a:lnTo>
                    <a:pt x="1969" y="1517"/>
                  </a:lnTo>
                  <a:lnTo>
                    <a:pt x="1969" y="1520"/>
                  </a:lnTo>
                  <a:lnTo>
                    <a:pt x="1971" y="1520"/>
                  </a:lnTo>
                  <a:lnTo>
                    <a:pt x="1971" y="1520"/>
                  </a:lnTo>
                  <a:lnTo>
                    <a:pt x="1973" y="1520"/>
                  </a:lnTo>
                  <a:lnTo>
                    <a:pt x="1973" y="1522"/>
                  </a:lnTo>
                  <a:lnTo>
                    <a:pt x="1976" y="1522"/>
                  </a:lnTo>
                  <a:lnTo>
                    <a:pt x="1976" y="1524"/>
                  </a:lnTo>
                  <a:lnTo>
                    <a:pt x="1978" y="1524"/>
                  </a:lnTo>
                  <a:lnTo>
                    <a:pt x="1978" y="1524"/>
                  </a:lnTo>
                  <a:lnTo>
                    <a:pt x="1978" y="1527"/>
                  </a:lnTo>
                  <a:lnTo>
                    <a:pt x="1978" y="1527"/>
                  </a:lnTo>
                  <a:lnTo>
                    <a:pt x="1980" y="1527"/>
                  </a:lnTo>
                  <a:lnTo>
                    <a:pt x="1980" y="1527"/>
                  </a:lnTo>
                  <a:lnTo>
                    <a:pt x="1983" y="1527"/>
                  </a:lnTo>
                  <a:lnTo>
                    <a:pt x="1983" y="1527"/>
                  </a:lnTo>
                  <a:lnTo>
                    <a:pt x="1983" y="1527"/>
                  </a:lnTo>
                  <a:lnTo>
                    <a:pt x="1983" y="1527"/>
                  </a:lnTo>
                  <a:lnTo>
                    <a:pt x="1983" y="1527"/>
                  </a:lnTo>
                  <a:lnTo>
                    <a:pt x="1980" y="1524"/>
                  </a:lnTo>
                  <a:lnTo>
                    <a:pt x="1980" y="1524"/>
                  </a:lnTo>
                  <a:lnTo>
                    <a:pt x="1980" y="1522"/>
                  </a:lnTo>
                  <a:lnTo>
                    <a:pt x="1980" y="1522"/>
                  </a:lnTo>
                  <a:lnTo>
                    <a:pt x="1980" y="1522"/>
                  </a:lnTo>
                  <a:lnTo>
                    <a:pt x="1980" y="1522"/>
                  </a:lnTo>
                  <a:lnTo>
                    <a:pt x="1983" y="1522"/>
                  </a:lnTo>
                  <a:lnTo>
                    <a:pt x="1983" y="1524"/>
                  </a:lnTo>
                  <a:lnTo>
                    <a:pt x="1985" y="1527"/>
                  </a:lnTo>
                  <a:lnTo>
                    <a:pt x="1985" y="1527"/>
                  </a:lnTo>
                  <a:lnTo>
                    <a:pt x="1988" y="1529"/>
                  </a:lnTo>
                  <a:lnTo>
                    <a:pt x="1992" y="1532"/>
                  </a:lnTo>
                  <a:lnTo>
                    <a:pt x="1997" y="1534"/>
                  </a:lnTo>
                  <a:lnTo>
                    <a:pt x="1997" y="1534"/>
                  </a:lnTo>
                  <a:lnTo>
                    <a:pt x="1997" y="1532"/>
                  </a:lnTo>
                  <a:lnTo>
                    <a:pt x="1997" y="1532"/>
                  </a:lnTo>
                  <a:lnTo>
                    <a:pt x="1997" y="1532"/>
                  </a:lnTo>
                  <a:lnTo>
                    <a:pt x="1995" y="1532"/>
                  </a:lnTo>
                  <a:lnTo>
                    <a:pt x="1995" y="1529"/>
                  </a:lnTo>
                  <a:lnTo>
                    <a:pt x="1997" y="1532"/>
                  </a:lnTo>
                  <a:lnTo>
                    <a:pt x="1997" y="1532"/>
                  </a:lnTo>
                  <a:lnTo>
                    <a:pt x="1999" y="1532"/>
                  </a:lnTo>
                  <a:lnTo>
                    <a:pt x="2002" y="1532"/>
                  </a:lnTo>
                  <a:lnTo>
                    <a:pt x="2002" y="1529"/>
                  </a:lnTo>
                  <a:lnTo>
                    <a:pt x="1999" y="1527"/>
                  </a:lnTo>
                  <a:lnTo>
                    <a:pt x="1999" y="1527"/>
                  </a:lnTo>
                  <a:lnTo>
                    <a:pt x="1999" y="1527"/>
                  </a:lnTo>
                  <a:lnTo>
                    <a:pt x="1999" y="1524"/>
                  </a:lnTo>
                  <a:lnTo>
                    <a:pt x="1997" y="1522"/>
                  </a:lnTo>
                  <a:lnTo>
                    <a:pt x="1997" y="1522"/>
                  </a:lnTo>
                  <a:lnTo>
                    <a:pt x="1997" y="1520"/>
                  </a:lnTo>
                  <a:lnTo>
                    <a:pt x="1997" y="1520"/>
                  </a:lnTo>
                  <a:lnTo>
                    <a:pt x="1999" y="1520"/>
                  </a:lnTo>
                  <a:lnTo>
                    <a:pt x="1999" y="1522"/>
                  </a:lnTo>
                  <a:lnTo>
                    <a:pt x="1999" y="1524"/>
                  </a:lnTo>
                  <a:lnTo>
                    <a:pt x="2002" y="1527"/>
                  </a:lnTo>
                  <a:lnTo>
                    <a:pt x="2002" y="1527"/>
                  </a:lnTo>
                  <a:lnTo>
                    <a:pt x="2004" y="1527"/>
                  </a:lnTo>
                  <a:lnTo>
                    <a:pt x="2004" y="1529"/>
                  </a:lnTo>
                  <a:lnTo>
                    <a:pt x="2004" y="1529"/>
                  </a:lnTo>
                  <a:lnTo>
                    <a:pt x="2004" y="1532"/>
                  </a:lnTo>
                  <a:lnTo>
                    <a:pt x="2004" y="1532"/>
                  </a:lnTo>
                  <a:lnTo>
                    <a:pt x="2004" y="1534"/>
                  </a:lnTo>
                  <a:lnTo>
                    <a:pt x="2006" y="1534"/>
                  </a:lnTo>
                  <a:lnTo>
                    <a:pt x="2009" y="1536"/>
                  </a:lnTo>
                  <a:lnTo>
                    <a:pt x="2009" y="1536"/>
                  </a:lnTo>
                  <a:lnTo>
                    <a:pt x="2011" y="1536"/>
                  </a:lnTo>
                  <a:lnTo>
                    <a:pt x="2014" y="1539"/>
                  </a:lnTo>
                  <a:lnTo>
                    <a:pt x="2014" y="1539"/>
                  </a:lnTo>
                  <a:lnTo>
                    <a:pt x="2016" y="1539"/>
                  </a:lnTo>
                  <a:lnTo>
                    <a:pt x="2016" y="1536"/>
                  </a:lnTo>
                  <a:lnTo>
                    <a:pt x="2014" y="1534"/>
                  </a:lnTo>
                  <a:lnTo>
                    <a:pt x="2014" y="1532"/>
                  </a:lnTo>
                  <a:lnTo>
                    <a:pt x="2011" y="1532"/>
                  </a:lnTo>
                  <a:lnTo>
                    <a:pt x="2011" y="1532"/>
                  </a:lnTo>
                  <a:lnTo>
                    <a:pt x="2011" y="1529"/>
                  </a:lnTo>
                  <a:lnTo>
                    <a:pt x="2009" y="1529"/>
                  </a:lnTo>
                  <a:lnTo>
                    <a:pt x="2011" y="1527"/>
                  </a:lnTo>
                  <a:lnTo>
                    <a:pt x="2011" y="1529"/>
                  </a:lnTo>
                  <a:lnTo>
                    <a:pt x="2014" y="1532"/>
                  </a:lnTo>
                  <a:lnTo>
                    <a:pt x="2016" y="1534"/>
                  </a:lnTo>
                  <a:lnTo>
                    <a:pt x="2016" y="1534"/>
                  </a:lnTo>
                  <a:lnTo>
                    <a:pt x="2016" y="1536"/>
                  </a:lnTo>
                  <a:lnTo>
                    <a:pt x="2016" y="1536"/>
                  </a:lnTo>
                  <a:lnTo>
                    <a:pt x="2016" y="1536"/>
                  </a:lnTo>
                  <a:lnTo>
                    <a:pt x="2018" y="1539"/>
                  </a:lnTo>
                  <a:lnTo>
                    <a:pt x="2018" y="1539"/>
                  </a:lnTo>
                  <a:lnTo>
                    <a:pt x="2018" y="1539"/>
                  </a:lnTo>
                  <a:lnTo>
                    <a:pt x="2018" y="1539"/>
                  </a:lnTo>
                  <a:lnTo>
                    <a:pt x="2021" y="1541"/>
                  </a:lnTo>
                  <a:lnTo>
                    <a:pt x="2021" y="1541"/>
                  </a:lnTo>
                  <a:lnTo>
                    <a:pt x="2021" y="1541"/>
                  </a:lnTo>
                  <a:lnTo>
                    <a:pt x="2025" y="1543"/>
                  </a:lnTo>
                  <a:lnTo>
                    <a:pt x="2025" y="1546"/>
                  </a:lnTo>
                  <a:lnTo>
                    <a:pt x="2028" y="1543"/>
                  </a:lnTo>
                  <a:lnTo>
                    <a:pt x="2028" y="1543"/>
                  </a:lnTo>
                  <a:lnTo>
                    <a:pt x="2028" y="1543"/>
                  </a:lnTo>
                  <a:lnTo>
                    <a:pt x="2025" y="1543"/>
                  </a:lnTo>
                  <a:lnTo>
                    <a:pt x="2030" y="1543"/>
                  </a:lnTo>
                  <a:lnTo>
                    <a:pt x="2033" y="1546"/>
                  </a:lnTo>
                  <a:lnTo>
                    <a:pt x="2033" y="1546"/>
                  </a:lnTo>
                  <a:lnTo>
                    <a:pt x="2033" y="1543"/>
                  </a:lnTo>
                  <a:lnTo>
                    <a:pt x="2030" y="1543"/>
                  </a:lnTo>
                  <a:lnTo>
                    <a:pt x="2030" y="1543"/>
                  </a:lnTo>
                  <a:lnTo>
                    <a:pt x="2028" y="1541"/>
                  </a:lnTo>
                  <a:lnTo>
                    <a:pt x="2025" y="1541"/>
                  </a:lnTo>
                  <a:lnTo>
                    <a:pt x="2025" y="1541"/>
                  </a:lnTo>
                  <a:lnTo>
                    <a:pt x="2023" y="1541"/>
                  </a:lnTo>
                  <a:lnTo>
                    <a:pt x="2023" y="1539"/>
                  </a:lnTo>
                  <a:lnTo>
                    <a:pt x="2023" y="1539"/>
                  </a:lnTo>
                  <a:lnTo>
                    <a:pt x="2025" y="1541"/>
                  </a:lnTo>
                  <a:lnTo>
                    <a:pt x="2028" y="1541"/>
                  </a:lnTo>
                  <a:lnTo>
                    <a:pt x="2028" y="1539"/>
                  </a:lnTo>
                  <a:lnTo>
                    <a:pt x="2028" y="1539"/>
                  </a:lnTo>
                  <a:lnTo>
                    <a:pt x="2028" y="1539"/>
                  </a:lnTo>
                  <a:lnTo>
                    <a:pt x="2028" y="1536"/>
                  </a:lnTo>
                  <a:lnTo>
                    <a:pt x="2028" y="1539"/>
                  </a:lnTo>
                  <a:lnTo>
                    <a:pt x="2025" y="1536"/>
                  </a:lnTo>
                  <a:lnTo>
                    <a:pt x="2025" y="1536"/>
                  </a:lnTo>
                  <a:lnTo>
                    <a:pt x="2025" y="1534"/>
                  </a:lnTo>
                  <a:lnTo>
                    <a:pt x="2025" y="1534"/>
                  </a:lnTo>
                  <a:lnTo>
                    <a:pt x="2025" y="1534"/>
                  </a:lnTo>
                  <a:lnTo>
                    <a:pt x="2023" y="1534"/>
                  </a:lnTo>
                  <a:lnTo>
                    <a:pt x="2023" y="1534"/>
                  </a:lnTo>
                  <a:lnTo>
                    <a:pt x="2021" y="1532"/>
                  </a:lnTo>
                  <a:lnTo>
                    <a:pt x="2021" y="1529"/>
                  </a:lnTo>
                  <a:lnTo>
                    <a:pt x="2021" y="1529"/>
                  </a:lnTo>
                  <a:lnTo>
                    <a:pt x="2018" y="1527"/>
                  </a:lnTo>
                  <a:lnTo>
                    <a:pt x="2018" y="1527"/>
                  </a:lnTo>
                  <a:lnTo>
                    <a:pt x="2018" y="1527"/>
                  </a:lnTo>
                  <a:lnTo>
                    <a:pt x="2014" y="1527"/>
                  </a:lnTo>
                  <a:lnTo>
                    <a:pt x="2014" y="1527"/>
                  </a:lnTo>
                  <a:lnTo>
                    <a:pt x="2011" y="1524"/>
                  </a:lnTo>
                  <a:lnTo>
                    <a:pt x="2011" y="1522"/>
                  </a:lnTo>
                  <a:lnTo>
                    <a:pt x="2011" y="1520"/>
                  </a:lnTo>
                  <a:lnTo>
                    <a:pt x="2011" y="1520"/>
                  </a:lnTo>
                  <a:lnTo>
                    <a:pt x="2011" y="1517"/>
                  </a:lnTo>
                  <a:lnTo>
                    <a:pt x="2011" y="1517"/>
                  </a:lnTo>
                  <a:lnTo>
                    <a:pt x="2011" y="1517"/>
                  </a:lnTo>
                  <a:lnTo>
                    <a:pt x="2011" y="1517"/>
                  </a:lnTo>
                  <a:lnTo>
                    <a:pt x="2011" y="1517"/>
                  </a:lnTo>
                  <a:lnTo>
                    <a:pt x="2014" y="1517"/>
                  </a:lnTo>
                  <a:lnTo>
                    <a:pt x="2014" y="1517"/>
                  </a:lnTo>
                  <a:lnTo>
                    <a:pt x="2014" y="1517"/>
                  </a:lnTo>
                  <a:lnTo>
                    <a:pt x="2014" y="1517"/>
                  </a:lnTo>
                  <a:lnTo>
                    <a:pt x="2014" y="1520"/>
                  </a:lnTo>
                  <a:lnTo>
                    <a:pt x="2014" y="1522"/>
                  </a:lnTo>
                  <a:lnTo>
                    <a:pt x="2014" y="1522"/>
                  </a:lnTo>
                  <a:lnTo>
                    <a:pt x="2014" y="1524"/>
                  </a:lnTo>
                  <a:lnTo>
                    <a:pt x="2016" y="1524"/>
                  </a:lnTo>
                  <a:lnTo>
                    <a:pt x="2016" y="1524"/>
                  </a:lnTo>
                  <a:lnTo>
                    <a:pt x="2018" y="1527"/>
                  </a:lnTo>
                  <a:lnTo>
                    <a:pt x="2018" y="1527"/>
                  </a:lnTo>
                  <a:lnTo>
                    <a:pt x="2021" y="1527"/>
                  </a:lnTo>
                  <a:lnTo>
                    <a:pt x="2023" y="1527"/>
                  </a:lnTo>
                  <a:lnTo>
                    <a:pt x="2023" y="1529"/>
                  </a:lnTo>
                  <a:lnTo>
                    <a:pt x="2023" y="1529"/>
                  </a:lnTo>
                  <a:lnTo>
                    <a:pt x="2023" y="1532"/>
                  </a:lnTo>
                  <a:lnTo>
                    <a:pt x="2025" y="1534"/>
                  </a:lnTo>
                  <a:lnTo>
                    <a:pt x="2028" y="1534"/>
                  </a:lnTo>
                  <a:lnTo>
                    <a:pt x="2030" y="1536"/>
                  </a:lnTo>
                  <a:lnTo>
                    <a:pt x="2030" y="1536"/>
                  </a:lnTo>
                  <a:lnTo>
                    <a:pt x="2030" y="1536"/>
                  </a:lnTo>
                  <a:lnTo>
                    <a:pt x="2030" y="1539"/>
                  </a:lnTo>
                  <a:lnTo>
                    <a:pt x="2030" y="1539"/>
                  </a:lnTo>
                  <a:lnTo>
                    <a:pt x="2033" y="1539"/>
                  </a:lnTo>
                  <a:lnTo>
                    <a:pt x="2033" y="1539"/>
                  </a:lnTo>
                  <a:lnTo>
                    <a:pt x="2035" y="1541"/>
                  </a:lnTo>
                  <a:lnTo>
                    <a:pt x="2037" y="1541"/>
                  </a:lnTo>
                  <a:lnTo>
                    <a:pt x="2037" y="1541"/>
                  </a:lnTo>
                  <a:lnTo>
                    <a:pt x="2040" y="1541"/>
                  </a:lnTo>
                  <a:lnTo>
                    <a:pt x="2042" y="1541"/>
                  </a:lnTo>
                  <a:lnTo>
                    <a:pt x="2042" y="1541"/>
                  </a:lnTo>
                  <a:lnTo>
                    <a:pt x="2042" y="1541"/>
                  </a:lnTo>
                  <a:lnTo>
                    <a:pt x="2042" y="1541"/>
                  </a:lnTo>
                  <a:lnTo>
                    <a:pt x="2042" y="1541"/>
                  </a:lnTo>
                  <a:lnTo>
                    <a:pt x="2044" y="1541"/>
                  </a:lnTo>
                  <a:lnTo>
                    <a:pt x="2044" y="1541"/>
                  </a:lnTo>
                  <a:lnTo>
                    <a:pt x="2044" y="1541"/>
                  </a:lnTo>
                  <a:lnTo>
                    <a:pt x="2044" y="1541"/>
                  </a:lnTo>
                  <a:lnTo>
                    <a:pt x="2044" y="1541"/>
                  </a:lnTo>
                  <a:lnTo>
                    <a:pt x="2047" y="1541"/>
                  </a:lnTo>
                  <a:lnTo>
                    <a:pt x="2047" y="1543"/>
                  </a:lnTo>
                  <a:lnTo>
                    <a:pt x="2049" y="1543"/>
                  </a:lnTo>
                  <a:lnTo>
                    <a:pt x="2049" y="1541"/>
                  </a:lnTo>
                  <a:lnTo>
                    <a:pt x="2051" y="1541"/>
                  </a:lnTo>
                  <a:lnTo>
                    <a:pt x="2049" y="1539"/>
                  </a:lnTo>
                  <a:lnTo>
                    <a:pt x="2049" y="1539"/>
                  </a:lnTo>
                  <a:lnTo>
                    <a:pt x="2049" y="1539"/>
                  </a:lnTo>
                  <a:lnTo>
                    <a:pt x="2049" y="1539"/>
                  </a:lnTo>
                  <a:lnTo>
                    <a:pt x="2049" y="1536"/>
                  </a:lnTo>
                  <a:lnTo>
                    <a:pt x="2047" y="1536"/>
                  </a:lnTo>
                  <a:lnTo>
                    <a:pt x="2044" y="1536"/>
                  </a:lnTo>
                  <a:lnTo>
                    <a:pt x="2044" y="1536"/>
                  </a:lnTo>
                  <a:lnTo>
                    <a:pt x="2042" y="1536"/>
                  </a:lnTo>
                  <a:lnTo>
                    <a:pt x="2042" y="1534"/>
                  </a:lnTo>
                  <a:lnTo>
                    <a:pt x="2042" y="1534"/>
                  </a:lnTo>
                  <a:lnTo>
                    <a:pt x="2040" y="1532"/>
                  </a:lnTo>
                  <a:lnTo>
                    <a:pt x="2040" y="1532"/>
                  </a:lnTo>
                  <a:lnTo>
                    <a:pt x="2037" y="1532"/>
                  </a:lnTo>
                  <a:lnTo>
                    <a:pt x="2035" y="1529"/>
                  </a:lnTo>
                  <a:lnTo>
                    <a:pt x="2035" y="1529"/>
                  </a:lnTo>
                  <a:lnTo>
                    <a:pt x="2037" y="1529"/>
                  </a:lnTo>
                  <a:lnTo>
                    <a:pt x="2040" y="1529"/>
                  </a:lnTo>
                  <a:lnTo>
                    <a:pt x="2042" y="1529"/>
                  </a:lnTo>
                  <a:lnTo>
                    <a:pt x="2042" y="1529"/>
                  </a:lnTo>
                  <a:lnTo>
                    <a:pt x="2042" y="1532"/>
                  </a:lnTo>
                  <a:lnTo>
                    <a:pt x="2044" y="1534"/>
                  </a:lnTo>
                  <a:lnTo>
                    <a:pt x="2044" y="1534"/>
                  </a:lnTo>
                  <a:lnTo>
                    <a:pt x="2047" y="1534"/>
                  </a:lnTo>
                  <a:lnTo>
                    <a:pt x="2047" y="1534"/>
                  </a:lnTo>
                  <a:lnTo>
                    <a:pt x="2047" y="1532"/>
                  </a:lnTo>
                  <a:lnTo>
                    <a:pt x="2047" y="1532"/>
                  </a:lnTo>
                  <a:lnTo>
                    <a:pt x="2047" y="1532"/>
                  </a:lnTo>
                  <a:lnTo>
                    <a:pt x="2049" y="1532"/>
                  </a:lnTo>
                  <a:lnTo>
                    <a:pt x="2049" y="1534"/>
                  </a:lnTo>
                  <a:lnTo>
                    <a:pt x="2049" y="1534"/>
                  </a:lnTo>
                  <a:lnTo>
                    <a:pt x="2049" y="1534"/>
                  </a:lnTo>
                  <a:lnTo>
                    <a:pt x="2049" y="1534"/>
                  </a:lnTo>
                  <a:lnTo>
                    <a:pt x="2049" y="1536"/>
                  </a:lnTo>
                  <a:lnTo>
                    <a:pt x="2049" y="1536"/>
                  </a:lnTo>
                  <a:lnTo>
                    <a:pt x="2051" y="1536"/>
                  </a:lnTo>
                  <a:lnTo>
                    <a:pt x="2054" y="1536"/>
                  </a:lnTo>
                  <a:lnTo>
                    <a:pt x="2054" y="1536"/>
                  </a:lnTo>
                  <a:lnTo>
                    <a:pt x="2054" y="1536"/>
                  </a:lnTo>
                  <a:lnTo>
                    <a:pt x="2054" y="1534"/>
                  </a:lnTo>
                  <a:lnTo>
                    <a:pt x="2054" y="1534"/>
                  </a:lnTo>
                  <a:lnTo>
                    <a:pt x="2054" y="1534"/>
                  </a:lnTo>
                  <a:lnTo>
                    <a:pt x="2054" y="1532"/>
                  </a:lnTo>
                  <a:lnTo>
                    <a:pt x="2056" y="1529"/>
                  </a:lnTo>
                  <a:lnTo>
                    <a:pt x="2056" y="1529"/>
                  </a:lnTo>
                  <a:lnTo>
                    <a:pt x="2056" y="1529"/>
                  </a:lnTo>
                  <a:lnTo>
                    <a:pt x="2056" y="1529"/>
                  </a:lnTo>
                  <a:lnTo>
                    <a:pt x="2056" y="1532"/>
                  </a:lnTo>
                  <a:lnTo>
                    <a:pt x="2056" y="1532"/>
                  </a:lnTo>
                  <a:lnTo>
                    <a:pt x="2056" y="1532"/>
                  </a:lnTo>
                  <a:lnTo>
                    <a:pt x="2056" y="1536"/>
                  </a:lnTo>
                  <a:lnTo>
                    <a:pt x="2056" y="1539"/>
                  </a:lnTo>
                  <a:lnTo>
                    <a:pt x="2056" y="1539"/>
                  </a:lnTo>
                  <a:lnTo>
                    <a:pt x="2056" y="1541"/>
                  </a:lnTo>
                  <a:lnTo>
                    <a:pt x="2059" y="1539"/>
                  </a:lnTo>
                  <a:lnTo>
                    <a:pt x="2059" y="1539"/>
                  </a:lnTo>
                  <a:lnTo>
                    <a:pt x="2059" y="1539"/>
                  </a:lnTo>
                  <a:lnTo>
                    <a:pt x="2061" y="1539"/>
                  </a:lnTo>
                  <a:lnTo>
                    <a:pt x="2063" y="1541"/>
                  </a:lnTo>
                  <a:lnTo>
                    <a:pt x="2066" y="1541"/>
                  </a:lnTo>
                  <a:lnTo>
                    <a:pt x="2066" y="1541"/>
                  </a:lnTo>
                  <a:lnTo>
                    <a:pt x="2063" y="1539"/>
                  </a:lnTo>
                  <a:lnTo>
                    <a:pt x="2063" y="1539"/>
                  </a:lnTo>
                  <a:lnTo>
                    <a:pt x="2061" y="1536"/>
                  </a:lnTo>
                  <a:lnTo>
                    <a:pt x="2061" y="1536"/>
                  </a:lnTo>
                  <a:lnTo>
                    <a:pt x="2061" y="1534"/>
                  </a:lnTo>
                  <a:lnTo>
                    <a:pt x="2063" y="1532"/>
                  </a:lnTo>
                  <a:lnTo>
                    <a:pt x="2061" y="1532"/>
                  </a:lnTo>
                  <a:lnTo>
                    <a:pt x="2061" y="1529"/>
                  </a:lnTo>
                  <a:lnTo>
                    <a:pt x="2059" y="1527"/>
                  </a:lnTo>
                  <a:lnTo>
                    <a:pt x="2059" y="1527"/>
                  </a:lnTo>
                  <a:lnTo>
                    <a:pt x="2059" y="1524"/>
                  </a:lnTo>
                  <a:lnTo>
                    <a:pt x="2061" y="1524"/>
                  </a:lnTo>
                  <a:lnTo>
                    <a:pt x="2061" y="1527"/>
                  </a:lnTo>
                  <a:lnTo>
                    <a:pt x="2061" y="1527"/>
                  </a:lnTo>
                  <a:lnTo>
                    <a:pt x="2061" y="1527"/>
                  </a:lnTo>
                  <a:lnTo>
                    <a:pt x="2061" y="1529"/>
                  </a:lnTo>
                  <a:lnTo>
                    <a:pt x="2063" y="1529"/>
                  </a:lnTo>
                  <a:lnTo>
                    <a:pt x="2063" y="1529"/>
                  </a:lnTo>
                  <a:lnTo>
                    <a:pt x="2063" y="1529"/>
                  </a:lnTo>
                  <a:lnTo>
                    <a:pt x="2063" y="1529"/>
                  </a:lnTo>
                  <a:lnTo>
                    <a:pt x="2063" y="1529"/>
                  </a:lnTo>
                  <a:lnTo>
                    <a:pt x="2063" y="1529"/>
                  </a:lnTo>
                  <a:lnTo>
                    <a:pt x="2063" y="1534"/>
                  </a:lnTo>
                  <a:lnTo>
                    <a:pt x="2063" y="1534"/>
                  </a:lnTo>
                  <a:lnTo>
                    <a:pt x="2063" y="1536"/>
                  </a:lnTo>
                  <a:lnTo>
                    <a:pt x="2066" y="1536"/>
                  </a:lnTo>
                  <a:lnTo>
                    <a:pt x="2068" y="1539"/>
                  </a:lnTo>
                  <a:lnTo>
                    <a:pt x="2068" y="1536"/>
                  </a:lnTo>
                  <a:lnTo>
                    <a:pt x="2068" y="1536"/>
                  </a:lnTo>
                  <a:lnTo>
                    <a:pt x="2068" y="1536"/>
                  </a:lnTo>
                  <a:lnTo>
                    <a:pt x="2068" y="1536"/>
                  </a:lnTo>
                  <a:lnTo>
                    <a:pt x="2068" y="1536"/>
                  </a:lnTo>
                  <a:lnTo>
                    <a:pt x="2070" y="1539"/>
                  </a:lnTo>
                  <a:lnTo>
                    <a:pt x="2073" y="1541"/>
                  </a:lnTo>
                  <a:lnTo>
                    <a:pt x="2075" y="1541"/>
                  </a:lnTo>
                  <a:lnTo>
                    <a:pt x="2075" y="1541"/>
                  </a:lnTo>
                  <a:lnTo>
                    <a:pt x="2077" y="1541"/>
                  </a:lnTo>
                  <a:lnTo>
                    <a:pt x="2077" y="1541"/>
                  </a:lnTo>
                  <a:lnTo>
                    <a:pt x="2077" y="1539"/>
                  </a:lnTo>
                  <a:lnTo>
                    <a:pt x="2077" y="1541"/>
                  </a:lnTo>
                  <a:lnTo>
                    <a:pt x="2080" y="1539"/>
                  </a:lnTo>
                  <a:lnTo>
                    <a:pt x="2080" y="1539"/>
                  </a:lnTo>
                  <a:lnTo>
                    <a:pt x="2077" y="1536"/>
                  </a:lnTo>
                  <a:lnTo>
                    <a:pt x="2077" y="1536"/>
                  </a:lnTo>
                  <a:lnTo>
                    <a:pt x="2080" y="1536"/>
                  </a:lnTo>
                  <a:lnTo>
                    <a:pt x="2080" y="1539"/>
                  </a:lnTo>
                  <a:lnTo>
                    <a:pt x="2080" y="1539"/>
                  </a:lnTo>
                  <a:lnTo>
                    <a:pt x="2080" y="1539"/>
                  </a:lnTo>
                  <a:lnTo>
                    <a:pt x="2080" y="1539"/>
                  </a:lnTo>
                  <a:lnTo>
                    <a:pt x="2080" y="1539"/>
                  </a:lnTo>
                  <a:lnTo>
                    <a:pt x="2082" y="1539"/>
                  </a:lnTo>
                  <a:lnTo>
                    <a:pt x="2082" y="1536"/>
                  </a:lnTo>
                  <a:lnTo>
                    <a:pt x="2080" y="1532"/>
                  </a:lnTo>
                  <a:lnTo>
                    <a:pt x="2080" y="1529"/>
                  </a:lnTo>
                  <a:lnTo>
                    <a:pt x="2080" y="1529"/>
                  </a:lnTo>
                  <a:lnTo>
                    <a:pt x="2080" y="1529"/>
                  </a:lnTo>
                  <a:lnTo>
                    <a:pt x="2080" y="1532"/>
                  </a:lnTo>
                  <a:lnTo>
                    <a:pt x="2082" y="1534"/>
                  </a:lnTo>
                  <a:lnTo>
                    <a:pt x="2082" y="1534"/>
                  </a:lnTo>
                  <a:lnTo>
                    <a:pt x="2082" y="1534"/>
                  </a:lnTo>
                  <a:lnTo>
                    <a:pt x="2085" y="1534"/>
                  </a:lnTo>
                  <a:lnTo>
                    <a:pt x="2085" y="1534"/>
                  </a:lnTo>
                  <a:lnTo>
                    <a:pt x="2087" y="1534"/>
                  </a:lnTo>
                  <a:lnTo>
                    <a:pt x="2087" y="1536"/>
                  </a:lnTo>
                  <a:lnTo>
                    <a:pt x="2085" y="1536"/>
                  </a:lnTo>
                  <a:lnTo>
                    <a:pt x="2085" y="1536"/>
                  </a:lnTo>
                  <a:lnTo>
                    <a:pt x="2082" y="1536"/>
                  </a:lnTo>
                  <a:lnTo>
                    <a:pt x="2085" y="1539"/>
                  </a:lnTo>
                  <a:lnTo>
                    <a:pt x="2085" y="1539"/>
                  </a:lnTo>
                  <a:lnTo>
                    <a:pt x="2085" y="1541"/>
                  </a:lnTo>
                  <a:lnTo>
                    <a:pt x="2087" y="1541"/>
                  </a:lnTo>
                  <a:lnTo>
                    <a:pt x="2087" y="1539"/>
                  </a:lnTo>
                  <a:lnTo>
                    <a:pt x="2089" y="1539"/>
                  </a:lnTo>
                  <a:lnTo>
                    <a:pt x="2089" y="1541"/>
                  </a:lnTo>
                  <a:lnTo>
                    <a:pt x="2089" y="1543"/>
                  </a:lnTo>
                  <a:lnTo>
                    <a:pt x="2089" y="1546"/>
                  </a:lnTo>
                  <a:lnTo>
                    <a:pt x="2089" y="1548"/>
                  </a:lnTo>
                  <a:lnTo>
                    <a:pt x="2089" y="1548"/>
                  </a:lnTo>
                  <a:lnTo>
                    <a:pt x="2089" y="1548"/>
                  </a:lnTo>
                  <a:lnTo>
                    <a:pt x="2092" y="1548"/>
                  </a:lnTo>
                  <a:lnTo>
                    <a:pt x="2092" y="1548"/>
                  </a:lnTo>
                  <a:lnTo>
                    <a:pt x="2089" y="1548"/>
                  </a:lnTo>
                  <a:lnTo>
                    <a:pt x="2089" y="1546"/>
                  </a:lnTo>
                  <a:lnTo>
                    <a:pt x="2092" y="1546"/>
                  </a:lnTo>
                  <a:lnTo>
                    <a:pt x="2092" y="1546"/>
                  </a:lnTo>
                  <a:lnTo>
                    <a:pt x="2092" y="1548"/>
                  </a:lnTo>
                  <a:lnTo>
                    <a:pt x="2096" y="1553"/>
                  </a:lnTo>
                  <a:lnTo>
                    <a:pt x="2099" y="1553"/>
                  </a:lnTo>
                  <a:lnTo>
                    <a:pt x="2101" y="1553"/>
                  </a:lnTo>
                  <a:lnTo>
                    <a:pt x="2103" y="1553"/>
                  </a:lnTo>
                  <a:lnTo>
                    <a:pt x="2103" y="1553"/>
                  </a:lnTo>
                  <a:lnTo>
                    <a:pt x="2103" y="1550"/>
                  </a:lnTo>
                  <a:lnTo>
                    <a:pt x="2106" y="1548"/>
                  </a:lnTo>
                  <a:lnTo>
                    <a:pt x="2106" y="1546"/>
                  </a:lnTo>
                  <a:lnTo>
                    <a:pt x="2103" y="1546"/>
                  </a:lnTo>
                  <a:lnTo>
                    <a:pt x="2106" y="1543"/>
                  </a:lnTo>
                  <a:lnTo>
                    <a:pt x="2106" y="1546"/>
                  </a:lnTo>
                  <a:lnTo>
                    <a:pt x="2106" y="1546"/>
                  </a:lnTo>
                  <a:lnTo>
                    <a:pt x="2106" y="1543"/>
                  </a:lnTo>
                  <a:lnTo>
                    <a:pt x="2106" y="1543"/>
                  </a:lnTo>
                  <a:lnTo>
                    <a:pt x="2106" y="1543"/>
                  </a:lnTo>
                  <a:lnTo>
                    <a:pt x="2103" y="1541"/>
                  </a:lnTo>
                  <a:lnTo>
                    <a:pt x="2103" y="1541"/>
                  </a:lnTo>
                  <a:lnTo>
                    <a:pt x="2103" y="1541"/>
                  </a:lnTo>
                  <a:lnTo>
                    <a:pt x="2101" y="1539"/>
                  </a:lnTo>
                  <a:lnTo>
                    <a:pt x="2101" y="1539"/>
                  </a:lnTo>
                  <a:lnTo>
                    <a:pt x="2101" y="1539"/>
                  </a:lnTo>
                  <a:lnTo>
                    <a:pt x="2101" y="1539"/>
                  </a:lnTo>
                  <a:lnTo>
                    <a:pt x="2101" y="1539"/>
                  </a:lnTo>
                  <a:lnTo>
                    <a:pt x="2099" y="1539"/>
                  </a:lnTo>
                  <a:lnTo>
                    <a:pt x="2099" y="1536"/>
                  </a:lnTo>
                  <a:lnTo>
                    <a:pt x="2099" y="1536"/>
                  </a:lnTo>
                  <a:lnTo>
                    <a:pt x="2096" y="1534"/>
                  </a:lnTo>
                  <a:lnTo>
                    <a:pt x="2094" y="1534"/>
                  </a:lnTo>
                  <a:lnTo>
                    <a:pt x="2094" y="1534"/>
                  </a:lnTo>
                  <a:lnTo>
                    <a:pt x="2092" y="1532"/>
                  </a:lnTo>
                  <a:lnTo>
                    <a:pt x="2087" y="1529"/>
                  </a:lnTo>
                  <a:lnTo>
                    <a:pt x="2087" y="1529"/>
                  </a:lnTo>
                  <a:lnTo>
                    <a:pt x="2085" y="1529"/>
                  </a:lnTo>
                  <a:lnTo>
                    <a:pt x="2085" y="1527"/>
                  </a:lnTo>
                  <a:lnTo>
                    <a:pt x="2085" y="1527"/>
                  </a:lnTo>
                  <a:lnTo>
                    <a:pt x="2085" y="1527"/>
                  </a:lnTo>
                  <a:lnTo>
                    <a:pt x="2082" y="1524"/>
                  </a:lnTo>
                  <a:lnTo>
                    <a:pt x="2080" y="1524"/>
                  </a:lnTo>
                  <a:lnTo>
                    <a:pt x="2077" y="1522"/>
                  </a:lnTo>
                  <a:lnTo>
                    <a:pt x="2077" y="1522"/>
                  </a:lnTo>
                  <a:lnTo>
                    <a:pt x="2080" y="1522"/>
                  </a:lnTo>
                  <a:lnTo>
                    <a:pt x="2080" y="1522"/>
                  </a:lnTo>
                  <a:lnTo>
                    <a:pt x="2080" y="1524"/>
                  </a:lnTo>
                  <a:lnTo>
                    <a:pt x="2085" y="1524"/>
                  </a:lnTo>
                  <a:lnTo>
                    <a:pt x="2087" y="1524"/>
                  </a:lnTo>
                  <a:lnTo>
                    <a:pt x="2087" y="1524"/>
                  </a:lnTo>
                  <a:lnTo>
                    <a:pt x="2085" y="1522"/>
                  </a:lnTo>
                  <a:lnTo>
                    <a:pt x="2085" y="1522"/>
                  </a:lnTo>
                  <a:lnTo>
                    <a:pt x="2085" y="1520"/>
                  </a:lnTo>
                  <a:lnTo>
                    <a:pt x="2082" y="1520"/>
                  </a:lnTo>
                  <a:lnTo>
                    <a:pt x="2085" y="1520"/>
                  </a:lnTo>
                  <a:lnTo>
                    <a:pt x="2085" y="1520"/>
                  </a:lnTo>
                  <a:lnTo>
                    <a:pt x="2085" y="1520"/>
                  </a:lnTo>
                  <a:lnTo>
                    <a:pt x="2087" y="1522"/>
                  </a:lnTo>
                  <a:lnTo>
                    <a:pt x="2087" y="1522"/>
                  </a:lnTo>
                  <a:lnTo>
                    <a:pt x="2089" y="1522"/>
                  </a:lnTo>
                  <a:lnTo>
                    <a:pt x="2092" y="1524"/>
                  </a:lnTo>
                  <a:lnTo>
                    <a:pt x="2094" y="1524"/>
                  </a:lnTo>
                  <a:lnTo>
                    <a:pt x="2096" y="1524"/>
                  </a:lnTo>
                  <a:lnTo>
                    <a:pt x="2099" y="1524"/>
                  </a:lnTo>
                  <a:lnTo>
                    <a:pt x="2101" y="1522"/>
                  </a:lnTo>
                  <a:lnTo>
                    <a:pt x="2103" y="1522"/>
                  </a:lnTo>
                  <a:lnTo>
                    <a:pt x="2103" y="1522"/>
                  </a:lnTo>
                  <a:lnTo>
                    <a:pt x="2103" y="1520"/>
                  </a:lnTo>
                  <a:lnTo>
                    <a:pt x="2103" y="1520"/>
                  </a:lnTo>
                  <a:lnTo>
                    <a:pt x="2103" y="1517"/>
                  </a:lnTo>
                  <a:lnTo>
                    <a:pt x="2106" y="1517"/>
                  </a:lnTo>
                  <a:lnTo>
                    <a:pt x="2106" y="1517"/>
                  </a:lnTo>
                  <a:lnTo>
                    <a:pt x="2106" y="1517"/>
                  </a:lnTo>
                  <a:lnTo>
                    <a:pt x="2101" y="1515"/>
                  </a:lnTo>
                  <a:lnTo>
                    <a:pt x="2101" y="1515"/>
                  </a:lnTo>
                  <a:lnTo>
                    <a:pt x="2101" y="1515"/>
                  </a:lnTo>
                  <a:lnTo>
                    <a:pt x="2101" y="1515"/>
                  </a:lnTo>
                  <a:lnTo>
                    <a:pt x="2101" y="1515"/>
                  </a:lnTo>
                  <a:lnTo>
                    <a:pt x="2101" y="1517"/>
                  </a:lnTo>
                  <a:lnTo>
                    <a:pt x="2101" y="1517"/>
                  </a:lnTo>
                  <a:lnTo>
                    <a:pt x="2099" y="1515"/>
                  </a:lnTo>
                  <a:lnTo>
                    <a:pt x="2099" y="1515"/>
                  </a:lnTo>
                  <a:lnTo>
                    <a:pt x="2096" y="1515"/>
                  </a:lnTo>
                  <a:lnTo>
                    <a:pt x="2094" y="1515"/>
                  </a:lnTo>
                  <a:lnTo>
                    <a:pt x="2094" y="1515"/>
                  </a:lnTo>
                  <a:lnTo>
                    <a:pt x="2096" y="1515"/>
                  </a:lnTo>
                  <a:lnTo>
                    <a:pt x="2096" y="1513"/>
                  </a:lnTo>
                  <a:lnTo>
                    <a:pt x="2096" y="1513"/>
                  </a:lnTo>
                  <a:lnTo>
                    <a:pt x="2096" y="1513"/>
                  </a:lnTo>
                  <a:lnTo>
                    <a:pt x="2094" y="1513"/>
                  </a:lnTo>
                  <a:lnTo>
                    <a:pt x="2094" y="1510"/>
                  </a:lnTo>
                  <a:lnTo>
                    <a:pt x="2094" y="1510"/>
                  </a:lnTo>
                  <a:lnTo>
                    <a:pt x="2094" y="1510"/>
                  </a:lnTo>
                  <a:lnTo>
                    <a:pt x="2094" y="1510"/>
                  </a:lnTo>
                  <a:lnTo>
                    <a:pt x="2092" y="1510"/>
                  </a:lnTo>
                  <a:lnTo>
                    <a:pt x="2092" y="1508"/>
                  </a:lnTo>
                  <a:lnTo>
                    <a:pt x="2092" y="1508"/>
                  </a:lnTo>
                  <a:lnTo>
                    <a:pt x="2094" y="1508"/>
                  </a:lnTo>
                  <a:lnTo>
                    <a:pt x="2094" y="1508"/>
                  </a:lnTo>
                  <a:lnTo>
                    <a:pt x="2094" y="1508"/>
                  </a:lnTo>
                  <a:lnTo>
                    <a:pt x="2094" y="1508"/>
                  </a:lnTo>
                  <a:lnTo>
                    <a:pt x="2092" y="1505"/>
                  </a:lnTo>
                  <a:lnTo>
                    <a:pt x="2089" y="1508"/>
                  </a:lnTo>
                  <a:lnTo>
                    <a:pt x="2087" y="1505"/>
                  </a:lnTo>
                  <a:lnTo>
                    <a:pt x="2089" y="1505"/>
                  </a:lnTo>
                  <a:lnTo>
                    <a:pt x="2092" y="1505"/>
                  </a:lnTo>
                  <a:lnTo>
                    <a:pt x="2092" y="1503"/>
                  </a:lnTo>
                  <a:lnTo>
                    <a:pt x="2092" y="1503"/>
                  </a:lnTo>
                  <a:lnTo>
                    <a:pt x="2092" y="1503"/>
                  </a:lnTo>
                  <a:lnTo>
                    <a:pt x="2089" y="1503"/>
                  </a:lnTo>
                  <a:lnTo>
                    <a:pt x="2089" y="1503"/>
                  </a:lnTo>
                  <a:lnTo>
                    <a:pt x="2089" y="1501"/>
                  </a:lnTo>
                  <a:lnTo>
                    <a:pt x="2087" y="1501"/>
                  </a:lnTo>
                  <a:lnTo>
                    <a:pt x="2085" y="1503"/>
                  </a:lnTo>
                  <a:lnTo>
                    <a:pt x="2085" y="1503"/>
                  </a:lnTo>
                  <a:lnTo>
                    <a:pt x="2085" y="1503"/>
                  </a:lnTo>
                  <a:lnTo>
                    <a:pt x="2085" y="1501"/>
                  </a:lnTo>
                  <a:lnTo>
                    <a:pt x="2085" y="1501"/>
                  </a:lnTo>
                  <a:lnTo>
                    <a:pt x="2085" y="1501"/>
                  </a:lnTo>
                  <a:lnTo>
                    <a:pt x="2085" y="1501"/>
                  </a:lnTo>
                  <a:lnTo>
                    <a:pt x="2085" y="1501"/>
                  </a:lnTo>
                  <a:lnTo>
                    <a:pt x="2082" y="1501"/>
                  </a:lnTo>
                  <a:lnTo>
                    <a:pt x="2077" y="1503"/>
                  </a:lnTo>
                  <a:lnTo>
                    <a:pt x="2077" y="1503"/>
                  </a:lnTo>
                  <a:lnTo>
                    <a:pt x="2077" y="1503"/>
                  </a:lnTo>
                  <a:lnTo>
                    <a:pt x="2077" y="1503"/>
                  </a:lnTo>
                  <a:lnTo>
                    <a:pt x="2075" y="1501"/>
                  </a:lnTo>
                  <a:lnTo>
                    <a:pt x="2075" y="1501"/>
                  </a:lnTo>
                  <a:lnTo>
                    <a:pt x="2075" y="1501"/>
                  </a:lnTo>
                  <a:lnTo>
                    <a:pt x="2075" y="1501"/>
                  </a:lnTo>
                  <a:lnTo>
                    <a:pt x="2077" y="1501"/>
                  </a:lnTo>
                  <a:lnTo>
                    <a:pt x="2077" y="1501"/>
                  </a:lnTo>
                  <a:lnTo>
                    <a:pt x="2080" y="1501"/>
                  </a:lnTo>
                  <a:lnTo>
                    <a:pt x="2080" y="1498"/>
                  </a:lnTo>
                  <a:lnTo>
                    <a:pt x="2077" y="1498"/>
                  </a:lnTo>
                  <a:lnTo>
                    <a:pt x="2077" y="1498"/>
                  </a:lnTo>
                  <a:lnTo>
                    <a:pt x="2073" y="1498"/>
                  </a:lnTo>
                  <a:lnTo>
                    <a:pt x="2073" y="1498"/>
                  </a:lnTo>
                  <a:lnTo>
                    <a:pt x="2070" y="1496"/>
                  </a:lnTo>
                  <a:lnTo>
                    <a:pt x="2070" y="1496"/>
                  </a:lnTo>
                  <a:lnTo>
                    <a:pt x="2073" y="1496"/>
                  </a:lnTo>
                  <a:lnTo>
                    <a:pt x="2075" y="1496"/>
                  </a:lnTo>
                  <a:lnTo>
                    <a:pt x="2075" y="1494"/>
                  </a:lnTo>
                  <a:lnTo>
                    <a:pt x="2073" y="1494"/>
                  </a:lnTo>
                  <a:lnTo>
                    <a:pt x="2070" y="1494"/>
                  </a:lnTo>
                  <a:lnTo>
                    <a:pt x="2070" y="1491"/>
                  </a:lnTo>
                  <a:lnTo>
                    <a:pt x="2073" y="1491"/>
                  </a:lnTo>
                  <a:lnTo>
                    <a:pt x="2073" y="1494"/>
                  </a:lnTo>
                  <a:lnTo>
                    <a:pt x="2075" y="1494"/>
                  </a:lnTo>
                  <a:lnTo>
                    <a:pt x="2077" y="1496"/>
                  </a:lnTo>
                  <a:lnTo>
                    <a:pt x="2080" y="1496"/>
                  </a:lnTo>
                  <a:lnTo>
                    <a:pt x="2080" y="1496"/>
                  </a:lnTo>
                  <a:lnTo>
                    <a:pt x="2077" y="1494"/>
                  </a:lnTo>
                  <a:lnTo>
                    <a:pt x="2077" y="1494"/>
                  </a:lnTo>
                  <a:lnTo>
                    <a:pt x="2077" y="1491"/>
                  </a:lnTo>
                  <a:lnTo>
                    <a:pt x="2077" y="1491"/>
                  </a:lnTo>
                  <a:lnTo>
                    <a:pt x="2077" y="1491"/>
                  </a:lnTo>
                  <a:lnTo>
                    <a:pt x="2075" y="1489"/>
                  </a:lnTo>
                  <a:lnTo>
                    <a:pt x="2075" y="1489"/>
                  </a:lnTo>
                  <a:lnTo>
                    <a:pt x="2075" y="1489"/>
                  </a:lnTo>
                  <a:lnTo>
                    <a:pt x="2073" y="1487"/>
                  </a:lnTo>
                  <a:lnTo>
                    <a:pt x="2073" y="1487"/>
                  </a:lnTo>
                  <a:lnTo>
                    <a:pt x="2073" y="1487"/>
                  </a:lnTo>
                  <a:lnTo>
                    <a:pt x="2070" y="1487"/>
                  </a:lnTo>
                  <a:lnTo>
                    <a:pt x="2068" y="1484"/>
                  </a:lnTo>
                  <a:lnTo>
                    <a:pt x="2068" y="1484"/>
                  </a:lnTo>
                  <a:lnTo>
                    <a:pt x="2066" y="1487"/>
                  </a:lnTo>
                  <a:lnTo>
                    <a:pt x="2066" y="1487"/>
                  </a:lnTo>
                  <a:lnTo>
                    <a:pt x="2066" y="1484"/>
                  </a:lnTo>
                  <a:lnTo>
                    <a:pt x="2066" y="1484"/>
                  </a:lnTo>
                  <a:lnTo>
                    <a:pt x="2066" y="1482"/>
                  </a:lnTo>
                  <a:lnTo>
                    <a:pt x="2063" y="1484"/>
                  </a:lnTo>
                  <a:lnTo>
                    <a:pt x="2063" y="1484"/>
                  </a:lnTo>
                  <a:lnTo>
                    <a:pt x="2063" y="1484"/>
                  </a:lnTo>
                  <a:lnTo>
                    <a:pt x="2063" y="1484"/>
                  </a:lnTo>
                  <a:lnTo>
                    <a:pt x="2063" y="1482"/>
                  </a:lnTo>
                  <a:lnTo>
                    <a:pt x="2066" y="1482"/>
                  </a:lnTo>
                  <a:lnTo>
                    <a:pt x="2063" y="1479"/>
                  </a:lnTo>
                  <a:lnTo>
                    <a:pt x="2061" y="1477"/>
                  </a:lnTo>
                  <a:lnTo>
                    <a:pt x="2059" y="1475"/>
                  </a:lnTo>
                  <a:lnTo>
                    <a:pt x="2059" y="1472"/>
                  </a:lnTo>
                  <a:lnTo>
                    <a:pt x="2061" y="1470"/>
                  </a:lnTo>
                  <a:lnTo>
                    <a:pt x="2061" y="1470"/>
                  </a:lnTo>
                  <a:lnTo>
                    <a:pt x="2061" y="1468"/>
                  </a:lnTo>
                  <a:lnTo>
                    <a:pt x="2059" y="1468"/>
                  </a:lnTo>
                  <a:lnTo>
                    <a:pt x="2059" y="1468"/>
                  </a:lnTo>
                  <a:lnTo>
                    <a:pt x="2056" y="1468"/>
                  </a:lnTo>
                  <a:lnTo>
                    <a:pt x="2054" y="1465"/>
                  </a:lnTo>
                  <a:lnTo>
                    <a:pt x="2054" y="1465"/>
                  </a:lnTo>
                  <a:lnTo>
                    <a:pt x="2051" y="1463"/>
                  </a:lnTo>
                  <a:lnTo>
                    <a:pt x="2049" y="1463"/>
                  </a:lnTo>
                  <a:lnTo>
                    <a:pt x="2049" y="1460"/>
                  </a:lnTo>
                  <a:lnTo>
                    <a:pt x="2047" y="1460"/>
                  </a:lnTo>
                  <a:lnTo>
                    <a:pt x="2047" y="1460"/>
                  </a:lnTo>
                  <a:lnTo>
                    <a:pt x="2047" y="1460"/>
                  </a:lnTo>
                  <a:lnTo>
                    <a:pt x="2040" y="1458"/>
                  </a:lnTo>
                  <a:lnTo>
                    <a:pt x="2040" y="1458"/>
                  </a:lnTo>
                  <a:lnTo>
                    <a:pt x="2040" y="1458"/>
                  </a:lnTo>
                  <a:lnTo>
                    <a:pt x="2040" y="1458"/>
                  </a:lnTo>
                  <a:lnTo>
                    <a:pt x="2042" y="1456"/>
                  </a:lnTo>
                  <a:lnTo>
                    <a:pt x="2042" y="1456"/>
                  </a:lnTo>
                  <a:lnTo>
                    <a:pt x="2044" y="1456"/>
                  </a:lnTo>
                  <a:lnTo>
                    <a:pt x="2044" y="1456"/>
                  </a:lnTo>
                  <a:lnTo>
                    <a:pt x="2047" y="1458"/>
                  </a:lnTo>
                  <a:lnTo>
                    <a:pt x="2044" y="1458"/>
                  </a:lnTo>
                  <a:lnTo>
                    <a:pt x="2044" y="1458"/>
                  </a:lnTo>
                  <a:lnTo>
                    <a:pt x="2047" y="1458"/>
                  </a:lnTo>
                  <a:lnTo>
                    <a:pt x="2049" y="1460"/>
                  </a:lnTo>
                  <a:lnTo>
                    <a:pt x="2049" y="1460"/>
                  </a:lnTo>
                  <a:lnTo>
                    <a:pt x="2051" y="1463"/>
                  </a:lnTo>
                  <a:lnTo>
                    <a:pt x="2054" y="1463"/>
                  </a:lnTo>
                  <a:lnTo>
                    <a:pt x="2054" y="1463"/>
                  </a:lnTo>
                  <a:lnTo>
                    <a:pt x="2059" y="1465"/>
                  </a:lnTo>
                  <a:lnTo>
                    <a:pt x="2061" y="1465"/>
                  </a:lnTo>
                  <a:lnTo>
                    <a:pt x="2061" y="1465"/>
                  </a:lnTo>
                  <a:lnTo>
                    <a:pt x="2061" y="1465"/>
                  </a:lnTo>
                  <a:lnTo>
                    <a:pt x="2061" y="1468"/>
                  </a:lnTo>
                  <a:lnTo>
                    <a:pt x="2061" y="1468"/>
                  </a:lnTo>
                  <a:lnTo>
                    <a:pt x="2063" y="1468"/>
                  </a:lnTo>
                  <a:lnTo>
                    <a:pt x="2063" y="1470"/>
                  </a:lnTo>
                  <a:lnTo>
                    <a:pt x="2066" y="1470"/>
                  </a:lnTo>
                  <a:lnTo>
                    <a:pt x="2068" y="1472"/>
                  </a:lnTo>
                  <a:lnTo>
                    <a:pt x="2068" y="1472"/>
                  </a:lnTo>
                  <a:lnTo>
                    <a:pt x="2070" y="1472"/>
                  </a:lnTo>
                  <a:lnTo>
                    <a:pt x="2070" y="1472"/>
                  </a:lnTo>
                  <a:lnTo>
                    <a:pt x="2070" y="1472"/>
                  </a:lnTo>
                  <a:lnTo>
                    <a:pt x="2070" y="1472"/>
                  </a:lnTo>
                  <a:lnTo>
                    <a:pt x="2070" y="1475"/>
                  </a:lnTo>
                  <a:lnTo>
                    <a:pt x="2070" y="1475"/>
                  </a:lnTo>
                  <a:lnTo>
                    <a:pt x="2070" y="1475"/>
                  </a:lnTo>
                  <a:lnTo>
                    <a:pt x="2070" y="1475"/>
                  </a:lnTo>
                  <a:lnTo>
                    <a:pt x="2075" y="1479"/>
                  </a:lnTo>
                  <a:lnTo>
                    <a:pt x="2075" y="1479"/>
                  </a:lnTo>
                  <a:lnTo>
                    <a:pt x="2077" y="1482"/>
                  </a:lnTo>
                  <a:lnTo>
                    <a:pt x="2077" y="1482"/>
                  </a:lnTo>
                  <a:lnTo>
                    <a:pt x="2077" y="1482"/>
                  </a:lnTo>
                  <a:lnTo>
                    <a:pt x="2080" y="1482"/>
                  </a:lnTo>
                  <a:lnTo>
                    <a:pt x="2080" y="1484"/>
                  </a:lnTo>
                  <a:lnTo>
                    <a:pt x="2080" y="1484"/>
                  </a:lnTo>
                  <a:lnTo>
                    <a:pt x="2080" y="1487"/>
                  </a:lnTo>
                  <a:lnTo>
                    <a:pt x="2082" y="1487"/>
                  </a:lnTo>
                  <a:lnTo>
                    <a:pt x="2085" y="1487"/>
                  </a:lnTo>
                  <a:lnTo>
                    <a:pt x="2085" y="1487"/>
                  </a:lnTo>
                  <a:lnTo>
                    <a:pt x="2085" y="1489"/>
                  </a:lnTo>
                  <a:lnTo>
                    <a:pt x="2085" y="1489"/>
                  </a:lnTo>
                  <a:lnTo>
                    <a:pt x="2085" y="1489"/>
                  </a:lnTo>
                  <a:lnTo>
                    <a:pt x="2087" y="1489"/>
                  </a:lnTo>
                  <a:lnTo>
                    <a:pt x="2087" y="1489"/>
                  </a:lnTo>
                  <a:lnTo>
                    <a:pt x="2087" y="1489"/>
                  </a:lnTo>
                  <a:lnTo>
                    <a:pt x="2089" y="1489"/>
                  </a:lnTo>
                  <a:lnTo>
                    <a:pt x="2089" y="1491"/>
                  </a:lnTo>
                  <a:lnTo>
                    <a:pt x="2089" y="1491"/>
                  </a:lnTo>
                  <a:lnTo>
                    <a:pt x="2089" y="1491"/>
                  </a:lnTo>
                  <a:lnTo>
                    <a:pt x="2089" y="1489"/>
                  </a:lnTo>
                  <a:lnTo>
                    <a:pt x="2089" y="1489"/>
                  </a:lnTo>
                  <a:lnTo>
                    <a:pt x="2089" y="1489"/>
                  </a:lnTo>
                  <a:lnTo>
                    <a:pt x="2089" y="1489"/>
                  </a:lnTo>
                  <a:lnTo>
                    <a:pt x="2092" y="1489"/>
                  </a:lnTo>
                  <a:lnTo>
                    <a:pt x="2092" y="1489"/>
                  </a:lnTo>
                  <a:lnTo>
                    <a:pt x="2092" y="1489"/>
                  </a:lnTo>
                  <a:lnTo>
                    <a:pt x="2092" y="1487"/>
                  </a:lnTo>
                  <a:lnTo>
                    <a:pt x="2092" y="1487"/>
                  </a:lnTo>
                  <a:lnTo>
                    <a:pt x="2092" y="1487"/>
                  </a:lnTo>
                  <a:lnTo>
                    <a:pt x="2092" y="1487"/>
                  </a:lnTo>
                  <a:lnTo>
                    <a:pt x="2092" y="1484"/>
                  </a:lnTo>
                  <a:lnTo>
                    <a:pt x="2092" y="1484"/>
                  </a:lnTo>
                  <a:lnTo>
                    <a:pt x="2092" y="1484"/>
                  </a:lnTo>
                  <a:lnTo>
                    <a:pt x="2092" y="1484"/>
                  </a:lnTo>
                  <a:lnTo>
                    <a:pt x="2087" y="1484"/>
                  </a:lnTo>
                  <a:lnTo>
                    <a:pt x="2087" y="1484"/>
                  </a:lnTo>
                  <a:lnTo>
                    <a:pt x="2087" y="1482"/>
                  </a:lnTo>
                  <a:lnTo>
                    <a:pt x="2087" y="1482"/>
                  </a:lnTo>
                  <a:lnTo>
                    <a:pt x="2089" y="1484"/>
                  </a:lnTo>
                  <a:lnTo>
                    <a:pt x="2089" y="1482"/>
                  </a:lnTo>
                  <a:lnTo>
                    <a:pt x="2092" y="1482"/>
                  </a:lnTo>
                  <a:lnTo>
                    <a:pt x="2089" y="1482"/>
                  </a:lnTo>
                  <a:lnTo>
                    <a:pt x="2089" y="1479"/>
                  </a:lnTo>
                  <a:lnTo>
                    <a:pt x="2089" y="1479"/>
                  </a:lnTo>
                  <a:lnTo>
                    <a:pt x="2087" y="1477"/>
                  </a:lnTo>
                  <a:lnTo>
                    <a:pt x="2085" y="1479"/>
                  </a:lnTo>
                  <a:lnTo>
                    <a:pt x="2082" y="1477"/>
                  </a:lnTo>
                  <a:lnTo>
                    <a:pt x="2082" y="1475"/>
                  </a:lnTo>
                  <a:lnTo>
                    <a:pt x="2085" y="1477"/>
                  </a:lnTo>
                  <a:lnTo>
                    <a:pt x="2085" y="1475"/>
                  </a:lnTo>
                  <a:lnTo>
                    <a:pt x="2085" y="1475"/>
                  </a:lnTo>
                  <a:lnTo>
                    <a:pt x="2085" y="1472"/>
                  </a:lnTo>
                  <a:lnTo>
                    <a:pt x="2082" y="1470"/>
                  </a:lnTo>
                  <a:lnTo>
                    <a:pt x="2082" y="1470"/>
                  </a:lnTo>
                  <a:lnTo>
                    <a:pt x="2082" y="1470"/>
                  </a:lnTo>
                  <a:lnTo>
                    <a:pt x="2082" y="1468"/>
                  </a:lnTo>
                  <a:lnTo>
                    <a:pt x="2082" y="1468"/>
                  </a:lnTo>
                  <a:lnTo>
                    <a:pt x="2080" y="1465"/>
                  </a:lnTo>
                  <a:lnTo>
                    <a:pt x="2080" y="1465"/>
                  </a:lnTo>
                  <a:lnTo>
                    <a:pt x="2080" y="1465"/>
                  </a:lnTo>
                  <a:lnTo>
                    <a:pt x="2077" y="1463"/>
                  </a:lnTo>
                  <a:lnTo>
                    <a:pt x="2077" y="1463"/>
                  </a:lnTo>
                  <a:lnTo>
                    <a:pt x="2077" y="1463"/>
                  </a:lnTo>
                  <a:lnTo>
                    <a:pt x="2077" y="1460"/>
                  </a:lnTo>
                  <a:lnTo>
                    <a:pt x="2075" y="1460"/>
                  </a:lnTo>
                  <a:lnTo>
                    <a:pt x="2075" y="1460"/>
                  </a:lnTo>
                  <a:lnTo>
                    <a:pt x="2075" y="1460"/>
                  </a:lnTo>
                  <a:lnTo>
                    <a:pt x="2075" y="1460"/>
                  </a:lnTo>
                  <a:lnTo>
                    <a:pt x="2075" y="1458"/>
                  </a:lnTo>
                  <a:lnTo>
                    <a:pt x="2075" y="1458"/>
                  </a:lnTo>
                  <a:lnTo>
                    <a:pt x="2075" y="1458"/>
                  </a:lnTo>
                  <a:lnTo>
                    <a:pt x="2075" y="1456"/>
                  </a:lnTo>
                  <a:lnTo>
                    <a:pt x="2073" y="1453"/>
                  </a:lnTo>
                  <a:lnTo>
                    <a:pt x="2073" y="1453"/>
                  </a:lnTo>
                  <a:lnTo>
                    <a:pt x="2066" y="1451"/>
                  </a:lnTo>
                  <a:lnTo>
                    <a:pt x="2063" y="1451"/>
                  </a:lnTo>
                  <a:lnTo>
                    <a:pt x="2063" y="1451"/>
                  </a:lnTo>
                  <a:lnTo>
                    <a:pt x="2063" y="1451"/>
                  </a:lnTo>
                  <a:lnTo>
                    <a:pt x="2061" y="1453"/>
                  </a:lnTo>
                  <a:lnTo>
                    <a:pt x="2054" y="1453"/>
                  </a:lnTo>
                  <a:lnTo>
                    <a:pt x="2054" y="1453"/>
                  </a:lnTo>
                  <a:lnTo>
                    <a:pt x="2051" y="1451"/>
                  </a:lnTo>
                  <a:lnTo>
                    <a:pt x="2049" y="1451"/>
                  </a:lnTo>
                  <a:lnTo>
                    <a:pt x="2049" y="1449"/>
                  </a:lnTo>
                  <a:lnTo>
                    <a:pt x="2049" y="1449"/>
                  </a:lnTo>
                  <a:lnTo>
                    <a:pt x="2051" y="1446"/>
                  </a:lnTo>
                  <a:lnTo>
                    <a:pt x="2051" y="1446"/>
                  </a:lnTo>
                  <a:lnTo>
                    <a:pt x="2051" y="1446"/>
                  </a:lnTo>
                  <a:lnTo>
                    <a:pt x="2051" y="1444"/>
                  </a:lnTo>
                  <a:lnTo>
                    <a:pt x="2049" y="1444"/>
                  </a:lnTo>
                  <a:lnTo>
                    <a:pt x="2051" y="1442"/>
                  </a:lnTo>
                  <a:lnTo>
                    <a:pt x="2051" y="1439"/>
                  </a:lnTo>
                  <a:lnTo>
                    <a:pt x="2051" y="1439"/>
                  </a:lnTo>
                  <a:lnTo>
                    <a:pt x="2054" y="1432"/>
                  </a:lnTo>
                  <a:lnTo>
                    <a:pt x="2054" y="1432"/>
                  </a:lnTo>
                  <a:lnTo>
                    <a:pt x="2054" y="1432"/>
                  </a:lnTo>
                  <a:lnTo>
                    <a:pt x="2054" y="1430"/>
                  </a:lnTo>
                  <a:lnTo>
                    <a:pt x="2051" y="1430"/>
                  </a:lnTo>
                  <a:lnTo>
                    <a:pt x="2051" y="1430"/>
                  </a:lnTo>
                  <a:lnTo>
                    <a:pt x="2051" y="1430"/>
                  </a:lnTo>
                  <a:lnTo>
                    <a:pt x="2051" y="1427"/>
                  </a:lnTo>
                  <a:lnTo>
                    <a:pt x="2051" y="1427"/>
                  </a:lnTo>
                  <a:lnTo>
                    <a:pt x="2049" y="1427"/>
                  </a:lnTo>
                  <a:lnTo>
                    <a:pt x="2049" y="1430"/>
                  </a:lnTo>
                  <a:lnTo>
                    <a:pt x="2049" y="1430"/>
                  </a:lnTo>
                  <a:lnTo>
                    <a:pt x="2049" y="1432"/>
                  </a:lnTo>
                  <a:lnTo>
                    <a:pt x="2049" y="1432"/>
                  </a:lnTo>
                  <a:lnTo>
                    <a:pt x="2049" y="1432"/>
                  </a:lnTo>
                  <a:lnTo>
                    <a:pt x="2049" y="1430"/>
                  </a:lnTo>
                  <a:lnTo>
                    <a:pt x="2049" y="1430"/>
                  </a:lnTo>
                  <a:lnTo>
                    <a:pt x="2047" y="1430"/>
                  </a:lnTo>
                  <a:lnTo>
                    <a:pt x="2047" y="1430"/>
                  </a:lnTo>
                  <a:lnTo>
                    <a:pt x="2047" y="1432"/>
                  </a:lnTo>
                  <a:lnTo>
                    <a:pt x="2047" y="1432"/>
                  </a:lnTo>
                  <a:lnTo>
                    <a:pt x="2047" y="1434"/>
                  </a:lnTo>
                  <a:lnTo>
                    <a:pt x="2047" y="1437"/>
                  </a:lnTo>
                  <a:lnTo>
                    <a:pt x="2044" y="1437"/>
                  </a:lnTo>
                  <a:lnTo>
                    <a:pt x="2044" y="1439"/>
                  </a:lnTo>
                  <a:lnTo>
                    <a:pt x="2044" y="1437"/>
                  </a:lnTo>
                  <a:lnTo>
                    <a:pt x="2044" y="1434"/>
                  </a:lnTo>
                  <a:lnTo>
                    <a:pt x="2044" y="1434"/>
                  </a:lnTo>
                  <a:lnTo>
                    <a:pt x="2040" y="1437"/>
                  </a:lnTo>
                  <a:lnTo>
                    <a:pt x="2037" y="1437"/>
                  </a:lnTo>
                  <a:lnTo>
                    <a:pt x="2037" y="1437"/>
                  </a:lnTo>
                  <a:lnTo>
                    <a:pt x="2035" y="1439"/>
                  </a:lnTo>
                  <a:lnTo>
                    <a:pt x="2033" y="1439"/>
                  </a:lnTo>
                  <a:lnTo>
                    <a:pt x="2033" y="1437"/>
                  </a:lnTo>
                  <a:lnTo>
                    <a:pt x="2033" y="1437"/>
                  </a:lnTo>
                  <a:lnTo>
                    <a:pt x="2035" y="1434"/>
                  </a:lnTo>
                  <a:lnTo>
                    <a:pt x="2035" y="1432"/>
                  </a:lnTo>
                  <a:lnTo>
                    <a:pt x="2037" y="1432"/>
                  </a:lnTo>
                  <a:lnTo>
                    <a:pt x="2035" y="1432"/>
                  </a:lnTo>
                  <a:lnTo>
                    <a:pt x="2033" y="1432"/>
                  </a:lnTo>
                  <a:lnTo>
                    <a:pt x="2030" y="1434"/>
                  </a:lnTo>
                  <a:lnTo>
                    <a:pt x="2033" y="1430"/>
                  </a:lnTo>
                  <a:lnTo>
                    <a:pt x="2033" y="1430"/>
                  </a:lnTo>
                  <a:lnTo>
                    <a:pt x="2030" y="1430"/>
                  </a:lnTo>
                  <a:lnTo>
                    <a:pt x="2030" y="1430"/>
                  </a:lnTo>
                  <a:lnTo>
                    <a:pt x="2030" y="1430"/>
                  </a:lnTo>
                  <a:lnTo>
                    <a:pt x="2030" y="1430"/>
                  </a:lnTo>
                  <a:lnTo>
                    <a:pt x="2030" y="1427"/>
                  </a:lnTo>
                  <a:lnTo>
                    <a:pt x="2028" y="1430"/>
                  </a:lnTo>
                  <a:lnTo>
                    <a:pt x="2028" y="1430"/>
                  </a:lnTo>
                  <a:lnTo>
                    <a:pt x="2028" y="1427"/>
                  </a:lnTo>
                  <a:lnTo>
                    <a:pt x="2025" y="1427"/>
                  </a:lnTo>
                  <a:lnTo>
                    <a:pt x="2023" y="1427"/>
                  </a:lnTo>
                  <a:lnTo>
                    <a:pt x="2023" y="1427"/>
                  </a:lnTo>
                  <a:lnTo>
                    <a:pt x="2023" y="1427"/>
                  </a:lnTo>
                  <a:lnTo>
                    <a:pt x="2023" y="1430"/>
                  </a:lnTo>
                  <a:lnTo>
                    <a:pt x="2023" y="1432"/>
                  </a:lnTo>
                  <a:lnTo>
                    <a:pt x="2021" y="1432"/>
                  </a:lnTo>
                  <a:lnTo>
                    <a:pt x="2021" y="1432"/>
                  </a:lnTo>
                  <a:lnTo>
                    <a:pt x="2021" y="1430"/>
                  </a:lnTo>
                  <a:lnTo>
                    <a:pt x="2021" y="1427"/>
                  </a:lnTo>
                  <a:lnTo>
                    <a:pt x="2023" y="1427"/>
                  </a:lnTo>
                  <a:lnTo>
                    <a:pt x="2023" y="1425"/>
                  </a:lnTo>
                  <a:lnTo>
                    <a:pt x="2023" y="1425"/>
                  </a:lnTo>
                  <a:lnTo>
                    <a:pt x="2021" y="1425"/>
                  </a:lnTo>
                  <a:lnTo>
                    <a:pt x="2018" y="1425"/>
                  </a:lnTo>
                  <a:lnTo>
                    <a:pt x="2018" y="1425"/>
                  </a:lnTo>
                  <a:lnTo>
                    <a:pt x="2018" y="1425"/>
                  </a:lnTo>
                  <a:lnTo>
                    <a:pt x="2018" y="1423"/>
                  </a:lnTo>
                  <a:lnTo>
                    <a:pt x="2018" y="1423"/>
                  </a:lnTo>
                  <a:lnTo>
                    <a:pt x="2018" y="1423"/>
                  </a:lnTo>
                  <a:lnTo>
                    <a:pt x="2011" y="1427"/>
                  </a:lnTo>
                  <a:lnTo>
                    <a:pt x="2011" y="1427"/>
                  </a:lnTo>
                  <a:lnTo>
                    <a:pt x="2011" y="1427"/>
                  </a:lnTo>
                  <a:lnTo>
                    <a:pt x="2011" y="1425"/>
                  </a:lnTo>
                  <a:lnTo>
                    <a:pt x="2014" y="1425"/>
                  </a:lnTo>
                  <a:lnTo>
                    <a:pt x="2014" y="1423"/>
                  </a:lnTo>
                  <a:lnTo>
                    <a:pt x="2014" y="1423"/>
                  </a:lnTo>
                  <a:lnTo>
                    <a:pt x="2014" y="1423"/>
                  </a:lnTo>
                  <a:lnTo>
                    <a:pt x="2011" y="1423"/>
                  </a:lnTo>
                  <a:lnTo>
                    <a:pt x="2011" y="1423"/>
                  </a:lnTo>
                  <a:lnTo>
                    <a:pt x="2011" y="1423"/>
                  </a:lnTo>
                  <a:lnTo>
                    <a:pt x="2014" y="1423"/>
                  </a:lnTo>
                  <a:lnTo>
                    <a:pt x="2014" y="1423"/>
                  </a:lnTo>
                  <a:lnTo>
                    <a:pt x="2011" y="1420"/>
                  </a:lnTo>
                  <a:lnTo>
                    <a:pt x="2011" y="1420"/>
                  </a:lnTo>
                  <a:lnTo>
                    <a:pt x="2004" y="1425"/>
                  </a:lnTo>
                  <a:lnTo>
                    <a:pt x="2004" y="1425"/>
                  </a:lnTo>
                  <a:lnTo>
                    <a:pt x="2004" y="1425"/>
                  </a:lnTo>
                  <a:lnTo>
                    <a:pt x="2004" y="1425"/>
                  </a:lnTo>
                  <a:lnTo>
                    <a:pt x="2004" y="1425"/>
                  </a:lnTo>
                  <a:lnTo>
                    <a:pt x="2006" y="1423"/>
                  </a:lnTo>
                  <a:lnTo>
                    <a:pt x="2006" y="1420"/>
                  </a:lnTo>
                  <a:lnTo>
                    <a:pt x="2006" y="1420"/>
                  </a:lnTo>
                  <a:lnTo>
                    <a:pt x="2009" y="1420"/>
                  </a:lnTo>
                  <a:lnTo>
                    <a:pt x="2018" y="1418"/>
                  </a:lnTo>
                  <a:lnTo>
                    <a:pt x="2021" y="1418"/>
                  </a:lnTo>
                  <a:lnTo>
                    <a:pt x="2021" y="1416"/>
                  </a:lnTo>
                  <a:lnTo>
                    <a:pt x="2018" y="1413"/>
                  </a:lnTo>
                  <a:lnTo>
                    <a:pt x="2018" y="1411"/>
                  </a:lnTo>
                  <a:lnTo>
                    <a:pt x="2014" y="1411"/>
                  </a:lnTo>
                  <a:lnTo>
                    <a:pt x="2014" y="1411"/>
                  </a:lnTo>
                  <a:lnTo>
                    <a:pt x="2014" y="1408"/>
                  </a:lnTo>
                  <a:lnTo>
                    <a:pt x="2018" y="1408"/>
                  </a:lnTo>
                  <a:lnTo>
                    <a:pt x="2018" y="1406"/>
                  </a:lnTo>
                  <a:lnTo>
                    <a:pt x="2018" y="1404"/>
                  </a:lnTo>
                  <a:lnTo>
                    <a:pt x="2018" y="1404"/>
                  </a:lnTo>
                  <a:lnTo>
                    <a:pt x="2016" y="1401"/>
                  </a:lnTo>
                  <a:lnTo>
                    <a:pt x="2016" y="1401"/>
                  </a:lnTo>
                  <a:lnTo>
                    <a:pt x="2016" y="1399"/>
                  </a:lnTo>
                  <a:lnTo>
                    <a:pt x="2016" y="1401"/>
                  </a:lnTo>
                  <a:lnTo>
                    <a:pt x="2014" y="1401"/>
                  </a:lnTo>
                  <a:lnTo>
                    <a:pt x="2014" y="1401"/>
                  </a:lnTo>
                  <a:lnTo>
                    <a:pt x="2014" y="1401"/>
                  </a:lnTo>
                  <a:lnTo>
                    <a:pt x="2014" y="1399"/>
                  </a:lnTo>
                  <a:lnTo>
                    <a:pt x="2014" y="1399"/>
                  </a:lnTo>
                  <a:lnTo>
                    <a:pt x="2011" y="1399"/>
                  </a:lnTo>
                  <a:lnTo>
                    <a:pt x="2011" y="1401"/>
                  </a:lnTo>
                  <a:lnTo>
                    <a:pt x="2011" y="1404"/>
                  </a:lnTo>
                  <a:lnTo>
                    <a:pt x="2011" y="1401"/>
                  </a:lnTo>
                  <a:lnTo>
                    <a:pt x="2011" y="1399"/>
                  </a:lnTo>
                  <a:lnTo>
                    <a:pt x="2009" y="1399"/>
                  </a:lnTo>
                  <a:lnTo>
                    <a:pt x="2009" y="1399"/>
                  </a:lnTo>
                  <a:lnTo>
                    <a:pt x="2009" y="1399"/>
                  </a:lnTo>
                  <a:lnTo>
                    <a:pt x="2009" y="1399"/>
                  </a:lnTo>
                  <a:lnTo>
                    <a:pt x="2009" y="1399"/>
                  </a:lnTo>
                  <a:lnTo>
                    <a:pt x="2009" y="1399"/>
                  </a:lnTo>
                  <a:lnTo>
                    <a:pt x="2009" y="1401"/>
                  </a:lnTo>
                  <a:lnTo>
                    <a:pt x="2009" y="1401"/>
                  </a:lnTo>
                  <a:lnTo>
                    <a:pt x="2009" y="1401"/>
                  </a:lnTo>
                  <a:lnTo>
                    <a:pt x="2009" y="1404"/>
                  </a:lnTo>
                  <a:lnTo>
                    <a:pt x="2009" y="1404"/>
                  </a:lnTo>
                  <a:lnTo>
                    <a:pt x="2011" y="1404"/>
                  </a:lnTo>
                  <a:lnTo>
                    <a:pt x="2009" y="1404"/>
                  </a:lnTo>
                  <a:lnTo>
                    <a:pt x="2009" y="1404"/>
                  </a:lnTo>
                  <a:lnTo>
                    <a:pt x="2009" y="1404"/>
                  </a:lnTo>
                  <a:lnTo>
                    <a:pt x="2009" y="1404"/>
                  </a:lnTo>
                  <a:lnTo>
                    <a:pt x="2006" y="1404"/>
                  </a:lnTo>
                  <a:lnTo>
                    <a:pt x="2006" y="1404"/>
                  </a:lnTo>
                  <a:lnTo>
                    <a:pt x="2006" y="1406"/>
                  </a:lnTo>
                  <a:lnTo>
                    <a:pt x="2006" y="1406"/>
                  </a:lnTo>
                  <a:lnTo>
                    <a:pt x="2006" y="1408"/>
                  </a:lnTo>
                  <a:lnTo>
                    <a:pt x="2006" y="1408"/>
                  </a:lnTo>
                  <a:lnTo>
                    <a:pt x="2006" y="1408"/>
                  </a:lnTo>
                  <a:lnTo>
                    <a:pt x="2006" y="1408"/>
                  </a:lnTo>
                  <a:lnTo>
                    <a:pt x="2006" y="1406"/>
                  </a:lnTo>
                  <a:lnTo>
                    <a:pt x="2006" y="1404"/>
                  </a:lnTo>
                  <a:lnTo>
                    <a:pt x="2006" y="1401"/>
                  </a:lnTo>
                  <a:lnTo>
                    <a:pt x="2004" y="1401"/>
                  </a:lnTo>
                  <a:lnTo>
                    <a:pt x="2004" y="1401"/>
                  </a:lnTo>
                  <a:lnTo>
                    <a:pt x="2004" y="1401"/>
                  </a:lnTo>
                  <a:lnTo>
                    <a:pt x="2004" y="1401"/>
                  </a:lnTo>
                  <a:lnTo>
                    <a:pt x="2004" y="1404"/>
                  </a:lnTo>
                  <a:lnTo>
                    <a:pt x="2004" y="1406"/>
                  </a:lnTo>
                  <a:lnTo>
                    <a:pt x="2002" y="1408"/>
                  </a:lnTo>
                  <a:lnTo>
                    <a:pt x="2002" y="1408"/>
                  </a:lnTo>
                  <a:lnTo>
                    <a:pt x="2002" y="1408"/>
                  </a:lnTo>
                  <a:lnTo>
                    <a:pt x="2002" y="1406"/>
                  </a:lnTo>
                  <a:lnTo>
                    <a:pt x="2002" y="1406"/>
                  </a:lnTo>
                  <a:lnTo>
                    <a:pt x="1997" y="1408"/>
                  </a:lnTo>
                  <a:lnTo>
                    <a:pt x="1995" y="1411"/>
                  </a:lnTo>
                  <a:lnTo>
                    <a:pt x="1995" y="1411"/>
                  </a:lnTo>
                  <a:lnTo>
                    <a:pt x="1992" y="1411"/>
                  </a:lnTo>
                  <a:lnTo>
                    <a:pt x="1992" y="1408"/>
                  </a:lnTo>
                  <a:lnTo>
                    <a:pt x="1992" y="1408"/>
                  </a:lnTo>
                  <a:lnTo>
                    <a:pt x="1992" y="1406"/>
                  </a:lnTo>
                  <a:lnTo>
                    <a:pt x="1990" y="1406"/>
                  </a:lnTo>
                  <a:lnTo>
                    <a:pt x="1990" y="1404"/>
                  </a:lnTo>
                  <a:lnTo>
                    <a:pt x="1990" y="1404"/>
                  </a:lnTo>
                  <a:lnTo>
                    <a:pt x="1988" y="1404"/>
                  </a:lnTo>
                  <a:lnTo>
                    <a:pt x="1988" y="1401"/>
                  </a:lnTo>
                  <a:lnTo>
                    <a:pt x="1990" y="1401"/>
                  </a:lnTo>
                  <a:lnTo>
                    <a:pt x="1990" y="1401"/>
                  </a:lnTo>
                  <a:lnTo>
                    <a:pt x="1990" y="1401"/>
                  </a:lnTo>
                  <a:lnTo>
                    <a:pt x="1990" y="1397"/>
                  </a:lnTo>
                  <a:lnTo>
                    <a:pt x="1992" y="1397"/>
                  </a:lnTo>
                  <a:lnTo>
                    <a:pt x="1990" y="1394"/>
                  </a:lnTo>
                  <a:lnTo>
                    <a:pt x="1990" y="1394"/>
                  </a:lnTo>
                  <a:lnTo>
                    <a:pt x="1990" y="1394"/>
                  </a:lnTo>
                  <a:lnTo>
                    <a:pt x="1990" y="1394"/>
                  </a:lnTo>
                  <a:lnTo>
                    <a:pt x="1990" y="1392"/>
                  </a:lnTo>
                  <a:lnTo>
                    <a:pt x="1990" y="1392"/>
                  </a:lnTo>
                  <a:lnTo>
                    <a:pt x="1990" y="1392"/>
                  </a:lnTo>
                  <a:lnTo>
                    <a:pt x="1990" y="1392"/>
                  </a:lnTo>
                  <a:lnTo>
                    <a:pt x="1990" y="1389"/>
                  </a:lnTo>
                  <a:lnTo>
                    <a:pt x="1988" y="1387"/>
                  </a:lnTo>
                  <a:lnTo>
                    <a:pt x="1983" y="1387"/>
                  </a:lnTo>
                  <a:lnTo>
                    <a:pt x="1983" y="1389"/>
                  </a:lnTo>
                  <a:lnTo>
                    <a:pt x="1985" y="1394"/>
                  </a:lnTo>
                  <a:lnTo>
                    <a:pt x="1985" y="1394"/>
                  </a:lnTo>
                  <a:lnTo>
                    <a:pt x="1983" y="1392"/>
                  </a:lnTo>
                  <a:lnTo>
                    <a:pt x="1983" y="1392"/>
                  </a:lnTo>
                  <a:lnTo>
                    <a:pt x="1980" y="1392"/>
                  </a:lnTo>
                  <a:lnTo>
                    <a:pt x="1980" y="1389"/>
                  </a:lnTo>
                  <a:lnTo>
                    <a:pt x="1980" y="1387"/>
                  </a:lnTo>
                  <a:lnTo>
                    <a:pt x="1980" y="1385"/>
                  </a:lnTo>
                  <a:lnTo>
                    <a:pt x="1980" y="1385"/>
                  </a:lnTo>
                  <a:lnTo>
                    <a:pt x="1980" y="1382"/>
                  </a:lnTo>
                  <a:lnTo>
                    <a:pt x="1978" y="1382"/>
                  </a:lnTo>
                  <a:lnTo>
                    <a:pt x="1978" y="1382"/>
                  </a:lnTo>
                  <a:lnTo>
                    <a:pt x="1978" y="1385"/>
                  </a:lnTo>
                  <a:lnTo>
                    <a:pt x="1978" y="1385"/>
                  </a:lnTo>
                  <a:lnTo>
                    <a:pt x="1978" y="1387"/>
                  </a:lnTo>
                  <a:lnTo>
                    <a:pt x="1976" y="1387"/>
                  </a:lnTo>
                  <a:lnTo>
                    <a:pt x="1976" y="1385"/>
                  </a:lnTo>
                  <a:lnTo>
                    <a:pt x="1976" y="1382"/>
                  </a:lnTo>
                  <a:lnTo>
                    <a:pt x="1973" y="1382"/>
                  </a:lnTo>
                  <a:lnTo>
                    <a:pt x="1973" y="1382"/>
                  </a:lnTo>
                  <a:lnTo>
                    <a:pt x="1973" y="1382"/>
                  </a:lnTo>
                  <a:lnTo>
                    <a:pt x="1973" y="1382"/>
                  </a:lnTo>
                  <a:lnTo>
                    <a:pt x="1973" y="1382"/>
                  </a:lnTo>
                  <a:lnTo>
                    <a:pt x="1971" y="1382"/>
                  </a:lnTo>
                  <a:lnTo>
                    <a:pt x="1971" y="1382"/>
                  </a:lnTo>
                  <a:lnTo>
                    <a:pt x="1971" y="1382"/>
                  </a:lnTo>
                  <a:lnTo>
                    <a:pt x="1971" y="1382"/>
                  </a:lnTo>
                  <a:lnTo>
                    <a:pt x="1971" y="1382"/>
                  </a:lnTo>
                  <a:lnTo>
                    <a:pt x="1971" y="1382"/>
                  </a:lnTo>
                  <a:lnTo>
                    <a:pt x="1971" y="1382"/>
                  </a:lnTo>
                  <a:lnTo>
                    <a:pt x="1971" y="1382"/>
                  </a:lnTo>
                  <a:lnTo>
                    <a:pt x="1971" y="1382"/>
                  </a:lnTo>
                  <a:lnTo>
                    <a:pt x="1969" y="1382"/>
                  </a:lnTo>
                  <a:lnTo>
                    <a:pt x="1969" y="1382"/>
                  </a:lnTo>
                  <a:lnTo>
                    <a:pt x="1969" y="1385"/>
                  </a:lnTo>
                  <a:lnTo>
                    <a:pt x="1969" y="1385"/>
                  </a:lnTo>
                  <a:lnTo>
                    <a:pt x="1973" y="1387"/>
                  </a:lnTo>
                  <a:lnTo>
                    <a:pt x="1973" y="1387"/>
                  </a:lnTo>
                  <a:lnTo>
                    <a:pt x="1973" y="1389"/>
                  </a:lnTo>
                  <a:lnTo>
                    <a:pt x="1973" y="1389"/>
                  </a:lnTo>
                  <a:lnTo>
                    <a:pt x="1971" y="1389"/>
                  </a:lnTo>
                  <a:lnTo>
                    <a:pt x="1973" y="1389"/>
                  </a:lnTo>
                  <a:lnTo>
                    <a:pt x="1976" y="1392"/>
                  </a:lnTo>
                  <a:lnTo>
                    <a:pt x="1976" y="1392"/>
                  </a:lnTo>
                  <a:lnTo>
                    <a:pt x="1978" y="1392"/>
                  </a:lnTo>
                  <a:lnTo>
                    <a:pt x="1978" y="1392"/>
                  </a:lnTo>
                  <a:lnTo>
                    <a:pt x="1976" y="1394"/>
                  </a:lnTo>
                  <a:lnTo>
                    <a:pt x="1978" y="1394"/>
                  </a:lnTo>
                  <a:lnTo>
                    <a:pt x="1978" y="1397"/>
                  </a:lnTo>
                  <a:lnTo>
                    <a:pt x="1980" y="1397"/>
                  </a:lnTo>
                  <a:lnTo>
                    <a:pt x="1983" y="1399"/>
                  </a:lnTo>
                  <a:lnTo>
                    <a:pt x="1983" y="1399"/>
                  </a:lnTo>
                  <a:lnTo>
                    <a:pt x="1985" y="1401"/>
                  </a:lnTo>
                  <a:lnTo>
                    <a:pt x="1983" y="1401"/>
                  </a:lnTo>
                  <a:lnTo>
                    <a:pt x="1983" y="1401"/>
                  </a:lnTo>
                  <a:lnTo>
                    <a:pt x="1983" y="1399"/>
                  </a:lnTo>
                  <a:lnTo>
                    <a:pt x="1980" y="1399"/>
                  </a:lnTo>
                  <a:lnTo>
                    <a:pt x="1978" y="1399"/>
                  </a:lnTo>
                  <a:lnTo>
                    <a:pt x="1976" y="1394"/>
                  </a:lnTo>
                  <a:lnTo>
                    <a:pt x="1973" y="1394"/>
                  </a:lnTo>
                  <a:lnTo>
                    <a:pt x="1973" y="1394"/>
                  </a:lnTo>
                  <a:lnTo>
                    <a:pt x="1973" y="1394"/>
                  </a:lnTo>
                  <a:lnTo>
                    <a:pt x="1973" y="1392"/>
                  </a:lnTo>
                  <a:lnTo>
                    <a:pt x="1973" y="1392"/>
                  </a:lnTo>
                  <a:lnTo>
                    <a:pt x="1973" y="1394"/>
                  </a:lnTo>
                  <a:lnTo>
                    <a:pt x="1973" y="1394"/>
                  </a:lnTo>
                  <a:lnTo>
                    <a:pt x="1971" y="1394"/>
                  </a:lnTo>
                  <a:lnTo>
                    <a:pt x="1971" y="1394"/>
                  </a:lnTo>
                  <a:lnTo>
                    <a:pt x="1973" y="1397"/>
                  </a:lnTo>
                  <a:lnTo>
                    <a:pt x="1973" y="1397"/>
                  </a:lnTo>
                  <a:lnTo>
                    <a:pt x="1973" y="1399"/>
                  </a:lnTo>
                  <a:lnTo>
                    <a:pt x="1973" y="1399"/>
                  </a:lnTo>
                  <a:lnTo>
                    <a:pt x="1973" y="1399"/>
                  </a:lnTo>
                  <a:lnTo>
                    <a:pt x="1971" y="1397"/>
                  </a:lnTo>
                  <a:lnTo>
                    <a:pt x="1971" y="1394"/>
                  </a:lnTo>
                  <a:lnTo>
                    <a:pt x="1971" y="1392"/>
                  </a:lnTo>
                  <a:lnTo>
                    <a:pt x="1969" y="1392"/>
                  </a:lnTo>
                  <a:lnTo>
                    <a:pt x="1969" y="1389"/>
                  </a:lnTo>
                  <a:lnTo>
                    <a:pt x="1966" y="1387"/>
                  </a:lnTo>
                  <a:lnTo>
                    <a:pt x="1966" y="1392"/>
                  </a:lnTo>
                  <a:lnTo>
                    <a:pt x="1966" y="1392"/>
                  </a:lnTo>
                  <a:lnTo>
                    <a:pt x="1966" y="1392"/>
                  </a:lnTo>
                  <a:lnTo>
                    <a:pt x="1969" y="1397"/>
                  </a:lnTo>
                  <a:lnTo>
                    <a:pt x="1969" y="1399"/>
                  </a:lnTo>
                  <a:lnTo>
                    <a:pt x="1969" y="1401"/>
                  </a:lnTo>
                  <a:lnTo>
                    <a:pt x="1971" y="1404"/>
                  </a:lnTo>
                  <a:lnTo>
                    <a:pt x="1969" y="1404"/>
                  </a:lnTo>
                  <a:lnTo>
                    <a:pt x="1969" y="1401"/>
                  </a:lnTo>
                  <a:lnTo>
                    <a:pt x="1966" y="1401"/>
                  </a:lnTo>
                  <a:lnTo>
                    <a:pt x="1966" y="1401"/>
                  </a:lnTo>
                  <a:lnTo>
                    <a:pt x="1966" y="1399"/>
                  </a:lnTo>
                  <a:lnTo>
                    <a:pt x="1966" y="1399"/>
                  </a:lnTo>
                  <a:lnTo>
                    <a:pt x="1966" y="1399"/>
                  </a:lnTo>
                  <a:lnTo>
                    <a:pt x="1964" y="1399"/>
                  </a:lnTo>
                  <a:lnTo>
                    <a:pt x="1962" y="1399"/>
                  </a:lnTo>
                  <a:lnTo>
                    <a:pt x="1962" y="1399"/>
                  </a:lnTo>
                  <a:lnTo>
                    <a:pt x="1959" y="1399"/>
                  </a:lnTo>
                  <a:lnTo>
                    <a:pt x="1964" y="1397"/>
                  </a:lnTo>
                  <a:lnTo>
                    <a:pt x="1964" y="1397"/>
                  </a:lnTo>
                  <a:lnTo>
                    <a:pt x="1964" y="1394"/>
                  </a:lnTo>
                  <a:lnTo>
                    <a:pt x="1964" y="1394"/>
                  </a:lnTo>
                  <a:lnTo>
                    <a:pt x="1962" y="1392"/>
                  </a:lnTo>
                  <a:lnTo>
                    <a:pt x="1962" y="1392"/>
                  </a:lnTo>
                  <a:lnTo>
                    <a:pt x="1962" y="1389"/>
                  </a:lnTo>
                  <a:lnTo>
                    <a:pt x="1962" y="1389"/>
                  </a:lnTo>
                  <a:lnTo>
                    <a:pt x="1962" y="1387"/>
                  </a:lnTo>
                  <a:lnTo>
                    <a:pt x="1959" y="1387"/>
                  </a:lnTo>
                  <a:lnTo>
                    <a:pt x="1957" y="1387"/>
                  </a:lnTo>
                  <a:lnTo>
                    <a:pt x="1957" y="1387"/>
                  </a:lnTo>
                  <a:lnTo>
                    <a:pt x="1957" y="1387"/>
                  </a:lnTo>
                  <a:lnTo>
                    <a:pt x="1957" y="1389"/>
                  </a:lnTo>
                  <a:lnTo>
                    <a:pt x="1957" y="1389"/>
                  </a:lnTo>
                  <a:lnTo>
                    <a:pt x="1957" y="1392"/>
                  </a:lnTo>
                  <a:lnTo>
                    <a:pt x="1957" y="1392"/>
                  </a:lnTo>
                  <a:lnTo>
                    <a:pt x="1957" y="1389"/>
                  </a:lnTo>
                  <a:lnTo>
                    <a:pt x="1954" y="1389"/>
                  </a:lnTo>
                  <a:lnTo>
                    <a:pt x="1954" y="1387"/>
                  </a:lnTo>
                  <a:lnTo>
                    <a:pt x="1954" y="1387"/>
                  </a:lnTo>
                  <a:lnTo>
                    <a:pt x="1954" y="1387"/>
                  </a:lnTo>
                  <a:lnTo>
                    <a:pt x="1954" y="1387"/>
                  </a:lnTo>
                  <a:lnTo>
                    <a:pt x="1952" y="1387"/>
                  </a:lnTo>
                  <a:lnTo>
                    <a:pt x="1952" y="1385"/>
                  </a:lnTo>
                  <a:lnTo>
                    <a:pt x="1952" y="1385"/>
                  </a:lnTo>
                  <a:lnTo>
                    <a:pt x="1952" y="1387"/>
                  </a:lnTo>
                  <a:lnTo>
                    <a:pt x="1952" y="1387"/>
                  </a:lnTo>
                  <a:lnTo>
                    <a:pt x="1950" y="1389"/>
                  </a:lnTo>
                  <a:lnTo>
                    <a:pt x="1947" y="1389"/>
                  </a:lnTo>
                  <a:lnTo>
                    <a:pt x="1947" y="1387"/>
                  </a:lnTo>
                  <a:lnTo>
                    <a:pt x="1947" y="1385"/>
                  </a:lnTo>
                  <a:lnTo>
                    <a:pt x="1945" y="1385"/>
                  </a:lnTo>
                  <a:lnTo>
                    <a:pt x="1945" y="1385"/>
                  </a:lnTo>
                  <a:lnTo>
                    <a:pt x="1945" y="1385"/>
                  </a:lnTo>
                  <a:lnTo>
                    <a:pt x="1945" y="1385"/>
                  </a:lnTo>
                  <a:lnTo>
                    <a:pt x="1945" y="1387"/>
                  </a:lnTo>
                  <a:lnTo>
                    <a:pt x="1945" y="1387"/>
                  </a:lnTo>
                  <a:lnTo>
                    <a:pt x="1943" y="1385"/>
                  </a:lnTo>
                  <a:lnTo>
                    <a:pt x="1943" y="1385"/>
                  </a:lnTo>
                  <a:lnTo>
                    <a:pt x="1943" y="1382"/>
                  </a:lnTo>
                  <a:lnTo>
                    <a:pt x="1943" y="1382"/>
                  </a:lnTo>
                  <a:lnTo>
                    <a:pt x="1943" y="1385"/>
                  </a:lnTo>
                  <a:lnTo>
                    <a:pt x="1940" y="1385"/>
                  </a:lnTo>
                  <a:lnTo>
                    <a:pt x="1940" y="1382"/>
                  </a:lnTo>
                  <a:lnTo>
                    <a:pt x="1935" y="1382"/>
                  </a:lnTo>
                  <a:lnTo>
                    <a:pt x="1935" y="1385"/>
                  </a:lnTo>
                  <a:lnTo>
                    <a:pt x="1938" y="1385"/>
                  </a:lnTo>
                  <a:lnTo>
                    <a:pt x="1940" y="1387"/>
                  </a:lnTo>
                  <a:lnTo>
                    <a:pt x="1940" y="1389"/>
                  </a:lnTo>
                  <a:lnTo>
                    <a:pt x="1943" y="1389"/>
                  </a:lnTo>
                  <a:lnTo>
                    <a:pt x="1943" y="1392"/>
                  </a:lnTo>
                  <a:lnTo>
                    <a:pt x="1945" y="1397"/>
                  </a:lnTo>
                  <a:lnTo>
                    <a:pt x="1945" y="1399"/>
                  </a:lnTo>
                  <a:lnTo>
                    <a:pt x="1945" y="1401"/>
                  </a:lnTo>
                  <a:lnTo>
                    <a:pt x="1947" y="1401"/>
                  </a:lnTo>
                  <a:lnTo>
                    <a:pt x="1947" y="1404"/>
                  </a:lnTo>
                  <a:lnTo>
                    <a:pt x="1950" y="1404"/>
                  </a:lnTo>
                  <a:lnTo>
                    <a:pt x="1950" y="1404"/>
                  </a:lnTo>
                  <a:lnTo>
                    <a:pt x="1950" y="1406"/>
                  </a:lnTo>
                  <a:lnTo>
                    <a:pt x="1947" y="1406"/>
                  </a:lnTo>
                  <a:lnTo>
                    <a:pt x="1947" y="1406"/>
                  </a:lnTo>
                  <a:lnTo>
                    <a:pt x="1947" y="1406"/>
                  </a:lnTo>
                  <a:lnTo>
                    <a:pt x="1947" y="1406"/>
                  </a:lnTo>
                  <a:lnTo>
                    <a:pt x="1947" y="1406"/>
                  </a:lnTo>
                  <a:lnTo>
                    <a:pt x="1947" y="1404"/>
                  </a:lnTo>
                  <a:lnTo>
                    <a:pt x="1947" y="1404"/>
                  </a:lnTo>
                  <a:lnTo>
                    <a:pt x="1947" y="1404"/>
                  </a:lnTo>
                  <a:lnTo>
                    <a:pt x="1945" y="1404"/>
                  </a:lnTo>
                  <a:lnTo>
                    <a:pt x="1945" y="1404"/>
                  </a:lnTo>
                  <a:lnTo>
                    <a:pt x="1945" y="1401"/>
                  </a:lnTo>
                  <a:lnTo>
                    <a:pt x="1945" y="1401"/>
                  </a:lnTo>
                  <a:lnTo>
                    <a:pt x="1945" y="1401"/>
                  </a:lnTo>
                  <a:lnTo>
                    <a:pt x="1943" y="1401"/>
                  </a:lnTo>
                  <a:lnTo>
                    <a:pt x="1943" y="1399"/>
                  </a:lnTo>
                  <a:lnTo>
                    <a:pt x="1943" y="1399"/>
                  </a:lnTo>
                  <a:lnTo>
                    <a:pt x="1940" y="1399"/>
                  </a:lnTo>
                  <a:lnTo>
                    <a:pt x="1940" y="1399"/>
                  </a:lnTo>
                  <a:lnTo>
                    <a:pt x="1940" y="1397"/>
                  </a:lnTo>
                  <a:lnTo>
                    <a:pt x="1940" y="1397"/>
                  </a:lnTo>
                  <a:lnTo>
                    <a:pt x="1940" y="1397"/>
                  </a:lnTo>
                  <a:lnTo>
                    <a:pt x="1940" y="1394"/>
                  </a:lnTo>
                  <a:lnTo>
                    <a:pt x="1938" y="1394"/>
                  </a:lnTo>
                  <a:lnTo>
                    <a:pt x="1935" y="1394"/>
                  </a:lnTo>
                  <a:lnTo>
                    <a:pt x="1938" y="1392"/>
                  </a:lnTo>
                  <a:lnTo>
                    <a:pt x="1938" y="1389"/>
                  </a:lnTo>
                  <a:lnTo>
                    <a:pt x="1935" y="1387"/>
                  </a:lnTo>
                  <a:lnTo>
                    <a:pt x="1935" y="1387"/>
                  </a:lnTo>
                  <a:lnTo>
                    <a:pt x="1935" y="1387"/>
                  </a:lnTo>
                  <a:lnTo>
                    <a:pt x="1935" y="1387"/>
                  </a:lnTo>
                  <a:lnTo>
                    <a:pt x="1935" y="1387"/>
                  </a:lnTo>
                  <a:lnTo>
                    <a:pt x="1935" y="1387"/>
                  </a:lnTo>
                  <a:lnTo>
                    <a:pt x="1933" y="1387"/>
                  </a:lnTo>
                  <a:lnTo>
                    <a:pt x="1933" y="1387"/>
                  </a:lnTo>
                  <a:lnTo>
                    <a:pt x="1933" y="1387"/>
                  </a:lnTo>
                  <a:lnTo>
                    <a:pt x="1933" y="1387"/>
                  </a:lnTo>
                  <a:lnTo>
                    <a:pt x="1933" y="1385"/>
                  </a:lnTo>
                  <a:lnTo>
                    <a:pt x="1933" y="1385"/>
                  </a:lnTo>
                  <a:lnTo>
                    <a:pt x="1933" y="1385"/>
                  </a:lnTo>
                  <a:lnTo>
                    <a:pt x="1933" y="1385"/>
                  </a:lnTo>
                  <a:lnTo>
                    <a:pt x="1933" y="1385"/>
                  </a:lnTo>
                  <a:lnTo>
                    <a:pt x="1933" y="1382"/>
                  </a:lnTo>
                  <a:lnTo>
                    <a:pt x="1931" y="1387"/>
                  </a:lnTo>
                  <a:lnTo>
                    <a:pt x="1931" y="1387"/>
                  </a:lnTo>
                  <a:lnTo>
                    <a:pt x="1931" y="1387"/>
                  </a:lnTo>
                  <a:lnTo>
                    <a:pt x="1931" y="1387"/>
                  </a:lnTo>
                  <a:lnTo>
                    <a:pt x="1931" y="1387"/>
                  </a:lnTo>
                  <a:lnTo>
                    <a:pt x="1931" y="1387"/>
                  </a:lnTo>
                  <a:lnTo>
                    <a:pt x="1928" y="1387"/>
                  </a:lnTo>
                  <a:lnTo>
                    <a:pt x="1928" y="1385"/>
                  </a:lnTo>
                  <a:lnTo>
                    <a:pt x="1931" y="1385"/>
                  </a:lnTo>
                  <a:lnTo>
                    <a:pt x="1931" y="1382"/>
                  </a:lnTo>
                  <a:lnTo>
                    <a:pt x="1928" y="1382"/>
                  </a:lnTo>
                  <a:lnTo>
                    <a:pt x="1928" y="1380"/>
                  </a:lnTo>
                  <a:lnTo>
                    <a:pt x="1931" y="1380"/>
                  </a:lnTo>
                  <a:lnTo>
                    <a:pt x="1931" y="1378"/>
                  </a:lnTo>
                  <a:lnTo>
                    <a:pt x="1928" y="1378"/>
                  </a:lnTo>
                  <a:lnTo>
                    <a:pt x="1928" y="1375"/>
                  </a:lnTo>
                  <a:lnTo>
                    <a:pt x="1928" y="1375"/>
                  </a:lnTo>
                  <a:lnTo>
                    <a:pt x="1928" y="1373"/>
                  </a:lnTo>
                  <a:lnTo>
                    <a:pt x="1928" y="1373"/>
                  </a:lnTo>
                  <a:lnTo>
                    <a:pt x="1928" y="1373"/>
                  </a:lnTo>
                  <a:lnTo>
                    <a:pt x="1926" y="1375"/>
                  </a:lnTo>
                  <a:lnTo>
                    <a:pt x="1926" y="1378"/>
                  </a:lnTo>
                  <a:lnTo>
                    <a:pt x="1926" y="1378"/>
                  </a:lnTo>
                  <a:lnTo>
                    <a:pt x="1926" y="1382"/>
                  </a:lnTo>
                  <a:lnTo>
                    <a:pt x="1928" y="1385"/>
                  </a:lnTo>
                  <a:lnTo>
                    <a:pt x="1928" y="1385"/>
                  </a:lnTo>
                  <a:lnTo>
                    <a:pt x="1926" y="1387"/>
                  </a:lnTo>
                  <a:lnTo>
                    <a:pt x="1926" y="1387"/>
                  </a:lnTo>
                  <a:lnTo>
                    <a:pt x="1926" y="1385"/>
                  </a:lnTo>
                  <a:lnTo>
                    <a:pt x="1924" y="1385"/>
                  </a:lnTo>
                  <a:lnTo>
                    <a:pt x="1924" y="1385"/>
                  </a:lnTo>
                  <a:lnTo>
                    <a:pt x="1924" y="1385"/>
                  </a:lnTo>
                  <a:lnTo>
                    <a:pt x="1921" y="1389"/>
                  </a:lnTo>
                  <a:lnTo>
                    <a:pt x="1921" y="1389"/>
                  </a:lnTo>
                  <a:lnTo>
                    <a:pt x="1921" y="1389"/>
                  </a:lnTo>
                  <a:lnTo>
                    <a:pt x="1921" y="1387"/>
                  </a:lnTo>
                  <a:lnTo>
                    <a:pt x="1921" y="1385"/>
                  </a:lnTo>
                  <a:lnTo>
                    <a:pt x="1921" y="1385"/>
                  </a:lnTo>
                  <a:lnTo>
                    <a:pt x="1921" y="1385"/>
                  </a:lnTo>
                  <a:lnTo>
                    <a:pt x="1924" y="1382"/>
                  </a:lnTo>
                  <a:lnTo>
                    <a:pt x="1924" y="1380"/>
                  </a:lnTo>
                  <a:lnTo>
                    <a:pt x="1919" y="1373"/>
                  </a:lnTo>
                  <a:lnTo>
                    <a:pt x="1919" y="1373"/>
                  </a:lnTo>
                  <a:lnTo>
                    <a:pt x="1919" y="1375"/>
                  </a:lnTo>
                  <a:lnTo>
                    <a:pt x="1919" y="1375"/>
                  </a:lnTo>
                  <a:lnTo>
                    <a:pt x="1917" y="1375"/>
                  </a:lnTo>
                  <a:lnTo>
                    <a:pt x="1917" y="1375"/>
                  </a:lnTo>
                  <a:lnTo>
                    <a:pt x="1917" y="1375"/>
                  </a:lnTo>
                  <a:lnTo>
                    <a:pt x="1917" y="1375"/>
                  </a:lnTo>
                  <a:lnTo>
                    <a:pt x="1917" y="1375"/>
                  </a:lnTo>
                  <a:lnTo>
                    <a:pt x="1914" y="1375"/>
                  </a:lnTo>
                  <a:lnTo>
                    <a:pt x="1914" y="1378"/>
                  </a:lnTo>
                  <a:lnTo>
                    <a:pt x="1914" y="1378"/>
                  </a:lnTo>
                  <a:lnTo>
                    <a:pt x="1914" y="1378"/>
                  </a:lnTo>
                  <a:lnTo>
                    <a:pt x="1914" y="1378"/>
                  </a:lnTo>
                  <a:lnTo>
                    <a:pt x="1912" y="1375"/>
                  </a:lnTo>
                  <a:lnTo>
                    <a:pt x="1912" y="1375"/>
                  </a:lnTo>
                  <a:lnTo>
                    <a:pt x="1912" y="1375"/>
                  </a:lnTo>
                  <a:lnTo>
                    <a:pt x="1912" y="1378"/>
                  </a:lnTo>
                  <a:lnTo>
                    <a:pt x="1912" y="1375"/>
                  </a:lnTo>
                  <a:lnTo>
                    <a:pt x="1912" y="1375"/>
                  </a:lnTo>
                  <a:lnTo>
                    <a:pt x="1914" y="1373"/>
                  </a:lnTo>
                  <a:lnTo>
                    <a:pt x="1914" y="1373"/>
                  </a:lnTo>
                  <a:lnTo>
                    <a:pt x="1912" y="1373"/>
                  </a:lnTo>
                  <a:lnTo>
                    <a:pt x="1912" y="1373"/>
                  </a:lnTo>
                  <a:lnTo>
                    <a:pt x="1912" y="1373"/>
                  </a:lnTo>
                  <a:lnTo>
                    <a:pt x="1912" y="1373"/>
                  </a:lnTo>
                  <a:lnTo>
                    <a:pt x="1912" y="1373"/>
                  </a:lnTo>
                  <a:lnTo>
                    <a:pt x="1912" y="1373"/>
                  </a:lnTo>
                  <a:lnTo>
                    <a:pt x="1909" y="1373"/>
                  </a:lnTo>
                  <a:lnTo>
                    <a:pt x="1909" y="1373"/>
                  </a:lnTo>
                  <a:lnTo>
                    <a:pt x="1909" y="1373"/>
                  </a:lnTo>
                  <a:lnTo>
                    <a:pt x="1909" y="1368"/>
                  </a:lnTo>
                  <a:lnTo>
                    <a:pt x="1907" y="1368"/>
                  </a:lnTo>
                  <a:lnTo>
                    <a:pt x="1905" y="1368"/>
                  </a:lnTo>
                  <a:lnTo>
                    <a:pt x="1902" y="1368"/>
                  </a:lnTo>
                  <a:lnTo>
                    <a:pt x="1902" y="1368"/>
                  </a:lnTo>
                  <a:lnTo>
                    <a:pt x="1902" y="1371"/>
                  </a:lnTo>
                  <a:lnTo>
                    <a:pt x="1902" y="1371"/>
                  </a:lnTo>
                  <a:lnTo>
                    <a:pt x="1902" y="1371"/>
                  </a:lnTo>
                  <a:lnTo>
                    <a:pt x="1902" y="1371"/>
                  </a:lnTo>
                  <a:lnTo>
                    <a:pt x="1902" y="1371"/>
                  </a:lnTo>
                  <a:lnTo>
                    <a:pt x="1902" y="1373"/>
                  </a:lnTo>
                  <a:lnTo>
                    <a:pt x="1902" y="1373"/>
                  </a:lnTo>
                  <a:lnTo>
                    <a:pt x="1900" y="1373"/>
                  </a:lnTo>
                  <a:lnTo>
                    <a:pt x="1900" y="1373"/>
                  </a:lnTo>
                  <a:lnTo>
                    <a:pt x="1898" y="1373"/>
                  </a:lnTo>
                  <a:lnTo>
                    <a:pt x="1898" y="1371"/>
                  </a:lnTo>
                  <a:lnTo>
                    <a:pt x="1900" y="1368"/>
                  </a:lnTo>
                  <a:lnTo>
                    <a:pt x="1900" y="1368"/>
                  </a:lnTo>
                  <a:lnTo>
                    <a:pt x="1907" y="1366"/>
                  </a:lnTo>
                  <a:lnTo>
                    <a:pt x="1907" y="1363"/>
                  </a:lnTo>
                  <a:lnTo>
                    <a:pt x="1907" y="1363"/>
                  </a:lnTo>
                  <a:lnTo>
                    <a:pt x="1907" y="1361"/>
                  </a:lnTo>
                  <a:lnTo>
                    <a:pt x="1907" y="1361"/>
                  </a:lnTo>
                  <a:lnTo>
                    <a:pt x="1907" y="1359"/>
                  </a:lnTo>
                  <a:lnTo>
                    <a:pt x="1907" y="1359"/>
                  </a:lnTo>
                  <a:lnTo>
                    <a:pt x="1905" y="1359"/>
                  </a:lnTo>
                  <a:lnTo>
                    <a:pt x="1905" y="1359"/>
                  </a:lnTo>
                  <a:lnTo>
                    <a:pt x="1905" y="1359"/>
                  </a:lnTo>
                  <a:lnTo>
                    <a:pt x="1905" y="1359"/>
                  </a:lnTo>
                  <a:lnTo>
                    <a:pt x="1905" y="1356"/>
                  </a:lnTo>
                  <a:lnTo>
                    <a:pt x="1905" y="1356"/>
                  </a:lnTo>
                  <a:lnTo>
                    <a:pt x="1905" y="1356"/>
                  </a:lnTo>
                  <a:lnTo>
                    <a:pt x="1902" y="1356"/>
                  </a:lnTo>
                  <a:lnTo>
                    <a:pt x="1902" y="1356"/>
                  </a:lnTo>
                  <a:lnTo>
                    <a:pt x="1900" y="1359"/>
                  </a:lnTo>
                  <a:lnTo>
                    <a:pt x="1900" y="1359"/>
                  </a:lnTo>
                  <a:lnTo>
                    <a:pt x="1900" y="1359"/>
                  </a:lnTo>
                  <a:lnTo>
                    <a:pt x="1898" y="1359"/>
                  </a:lnTo>
                  <a:lnTo>
                    <a:pt x="1898" y="1359"/>
                  </a:lnTo>
                  <a:lnTo>
                    <a:pt x="1898" y="1359"/>
                  </a:lnTo>
                  <a:lnTo>
                    <a:pt x="1898" y="1359"/>
                  </a:lnTo>
                  <a:lnTo>
                    <a:pt x="1898" y="1361"/>
                  </a:lnTo>
                  <a:lnTo>
                    <a:pt x="1898" y="1361"/>
                  </a:lnTo>
                  <a:lnTo>
                    <a:pt x="1895" y="1361"/>
                  </a:lnTo>
                  <a:lnTo>
                    <a:pt x="1895" y="1361"/>
                  </a:lnTo>
                  <a:lnTo>
                    <a:pt x="1895" y="1361"/>
                  </a:lnTo>
                  <a:lnTo>
                    <a:pt x="1895" y="1361"/>
                  </a:lnTo>
                  <a:lnTo>
                    <a:pt x="1893" y="1361"/>
                  </a:lnTo>
                  <a:lnTo>
                    <a:pt x="1891" y="1359"/>
                  </a:lnTo>
                  <a:lnTo>
                    <a:pt x="1891" y="1359"/>
                  </a:lnTo>
                  <a:lnTo>
                    <a:pt x="1891" y="1359"/>
                  </a:lnTo>
                  <a:lnTo>
                    <a:pt x="1893" y="1359"/>
                  </a:lnTo>
                  <a:lnTo>
                    <a:pt x="1893" y="1356"/>
                  </a:lnTo>
                  <a:lnTo>
                    <a:pt x="1893" y="1356"/>
                  </a:lnTo>
                  <a:lnTo>
                    <a:pt x="1893" y="1356"/>
                  </a:lnTo>
                  <a:lnTo>
                    <a:pt x="1891" y="1356"/>
                  </a:lnTo>
                  <a:lnTo>
                    <a:pt x="1891" y="1356"/>
                  </a:lnTo>
                  <a:lnTo>
                    <a:pt x="1891" y="1356"/>
                  </a:lnTo>
                  <a:lnTo>
                    <a:pt x="1891" y="1354"/>
                  </a:lnTo>
                  <a:lnTo>
                    <a:pt x="1893" y="1354"/>
                  </a:lnTo>
                  <a:lnTo>
                    <a:pt x="1895" y="1354"/>
                  </a:lnTo>
                  <a:lnTo>
                    <a:pt x="1895" y="1354"/>
                  </a:lnTo>
                  <a:lnTo>
                    <a:pt x="1893" y="1352"/>
                  </a:lnTo>
                  <a:lnTo>
                    <a:pt x="1893" y="1352"/>
                  </a:lnTo>
                  <a:lnTo>
                    <a:pt x="1893" y="1352"/>
                  </a:lnTo>
                  <a:lnTo>
                    <a:pt x="1893" y="1352"/>
                  </a:lnTo>
                  <a:lnTo>
                    <a:pt x="1891" y="1352"/>
                  </a:lnTo>
                  <a:lnTo>
                    <a:pt x="1891" y="1352"/>
                  </a:lnTo>
                  <a:lnTo>
                    <a:pt x="1891" y="1352"/>
                  </a:lnTo>
                  <a:lnTo>
                    <a:pt x="1891" y="1349"/>
                  </a:lnTo>
                  <a:lnTo>
                    <a:pt x="1893" y="1349"/>
                  </a:lnTo>
                  <a:lnTo>
                    <a:pt x="1893" y="1347"/>
                  </a:lnTo>
                  <a:lnTo>
                    <a:pt x="1891" y="1347"/>
                  </a:lnTo>
                  <a:lnTo>
                    <a:pt x="1891" y="1345"/>
                  </a:lnTo>
                  <a:lnTo>
                    <a:pt x="1886" y="1345"/>
                  </a:lnTo>
                  <a:lnTo>
                    <a:pt x="1883" y="1345"/>
                  </a:lnTo>
                  <a:lnTo>
                    <a:pt x="1883" y="1345"/>
                  </a:lnTo>
                  <a:lnTo>
                    <a:pt x="1883" y="1345"/>
                  </a:lnTo>
                  <a:lnTo>
                    <a:pt x="1881" y="1345"/>
                  </a:lnTo>
                  <a:lnTo>
                    <a:pt x="1881" y="1347"/>
                  </a:lnTo>
                  <a:lnTo>
                    <a:pt x="1881" y="1347"/>
                  </a:lnTo>
                  <a:lnTo>
                    <a:pt x="1883" y="1347"/>
                  </a:lnTo>
                  <a:lnTo>
                    <a:pt x="1883" y="1349"/>
                  </a:lnTo>
                  <a:lnTo>
                    <a:pt x="1881" y="1349"/>
                  </a:lnTo>
                  <a:lnTo>
                    <a:pt x="1881" y="1347"/>
                  </a:lnTo>
                  <a:lnTo>
                    <a:pt x="1879" y="1347"/>
                  </a:lnTo>
                  <a:lnTo>
                    <a:pt x="1874" y="1354"/>
                  </a:lnTo>
                  <a:lnTo>
                    <a:pt x="1874" y="1354"/>
                  </a:lnTo>
                  <a:lnTo>
                    <a:pt x="1874" y="1356"/>
                  </a:lnTo>
                  <a:lnTo>
                    <a:pt x="1874" y="1356"/>
                  </a:lnTo>
                  <a:lnTo>
                    <a:pt x="1874" y="1359"/>
                  </a:lnTo>
                  <a:lnTo>
                    <a:pt x="1874" y="1359"/>
                  </a:lnTo>
                  <a:lnTo>
                    <a:pt x="1874" y="1359"/>
                  </a:lnTo>
                  <a:lnTo>
                    <a:pt x="1872" y="1359"/>
                  </a:lnTo>
                  <a:lnTo>
                    <a:pt x="1872" y="1361"/>
                  </a:lnTo>
                  <a:lnTo>
                    <a:pt x="1872" y="1363"/>
                  </a:lnTo>
                  <a:lnTo>
                    <a:pt x="1872" y="1366"/>
                  </a:lnTo>
                  <a:lnTo>
                    <a:pt x="1872" y="1368"/>
                  </a:lnTo>
                  <a:lnTo>
                    <a:pt x="1872" y="1368"/>
                  </a:lnTo>
                  <a:lnTo>
                    <a:pt x="1872" y="1371"/>
                  </a:lnTo>
                  <a:lnTo>
                    <a:pt x="1872" y="1371"/>
                  </a:lnTo>
                  <a:lnTo>
                    <a:pt x="1872" y="1368"/>
                  </a:lnTo>
                  <a:lnTo>
                    <a:pt x="1872" y="1368"/>
                  </a:lnTo>
                  <a:lnTo>
                    <a:pt x="1872" y="1363"/>
                  </a:lnTo>
                  <a:lnTo>
                    <a:pt x="1872" y="1363"/>
                  </a:lnTo>
                  <a:lnTo>
                    <a:pt x="1869" y="1361"/>
                  </a:lnTo>
                  <a:lnTo>
                    <a:pt x="1869" y="1361"/>
                  </a:lnTo>
                  <a:lnTo>
                    <a:pt x="1869" y="1361"/>
                  </a:lnTo>
                  <a:lnTo>
                    <a:pt x="1869" y="1363"/>
                  </a:lnTo>
                  <a:lnTo>
                    <a:pt x="1869" y="1363"/>
                  </a:lnTo>
                  <a:lnTo>
                    <a:pt x="1869" y="1363"/>
                  </a:lnTo>
                  <a:lnTo>
                    <a:pt x="1867" y="1363"/>
                  </a:lnTo>
                  <a:lnTo>
                    <a:pt x="1867" y="1363"/>
                  </a:lnTo>
                  <a:lnTo>
                    <a:pt x="1867" y="1361"/>
                  </a:lnTo>
                  <a:lnTo>
                    <a:pt x="1867" y="1359"/>
                  </a:lnTo>
                  <a:lnTo>
                    <a:pt x="1869" y="1359"/>
                  </a:lnTo>
                  <a:lnTo>
                    <a:pt x="1869" y="1361"/>
                  </a:lnTo>
                  <a:lnTo>
                    <a:pt x="1869" y="1361"/>
                  </a:lnTo>
                  <a:lnTo>
                    <a:pt x="1869" y="1361"/>
                  </a:lnTo>
                  <a:lnTo>
                    <a:pt x="1869" y="1361"/>
                  </a:lnTo>
                  <a:lnTo>
                    <a:pt x="1869" y="1359"/>
                  </a:lnTo>
                  <a:lnTo>
                    <a:pt x="1867" y="1359"/>
                  </a:lnTo>
                  <a:lnTo>
                    <a:pt x="1867" y="1356"/>
                  </a:lnTo>
                  <a:lnTo>
                    <a:pt x="1867" y="1356"/>
                  </a:lnTo>
                  <a:lnTo>
                    <a:pt x="1869" y="1359"/>
                  </a:lnTo>
                  <a:lnTo>
                    <a:pt x="1869" y="1356"/>
                  </a:lnTo>
                  <a:lnTo>
                    <a:pt x="1869" y="1356"/>
                  </a:lnTo>
                  <a:lnTo>
                    <a:pt x="1869" y="1356"/>
                  </a:lnTo>
                  <a:lnTo>
                    <a:pt x="1869" y="1356"/>
                  </a:lnTo>
                  <a:lnTo>
                    <a:pt x="1869" y="1354"/>
                  </a:lnTo>
                  <a:lnTo>
                    <a:pt x="1869" y="1354"/>
                  </a:lnTo>
                  <a:lnTo>
                    <a:pt x="1869" y="1354"/>
                  </a:lnTo>
                  <a:lnTo>
                    <a:pt x="1867" y="1352"/>
                  </a:lnTo>
                  <a:lnTo>
                    <a:pt x="1867" y="1352"/>
                  </a:lnTo>
                  <a:lnTo>
                    <a:pt x="1867" y="1352"/>
                  </a:lnTo>
                  <a:lnTo>
                    <a:pt x="1867" y="1352"/>
                  </a:lnTo>
                  <a:lnTo>
                    <a:pt x="1867" y="1349"/>
                  </a:lnTo>
                  <a:lnTo>
                    <a:pt x="1867" y="1349"/>
                  </a:lnTo>
                  <a:lnTo>
                    <a:pt x="1867" y="1352"/>
                  </a:lnTo>
                  <a:lnTo>
                    <a:pt x="1865" y="1352"/>
                  </a:lnTo>
                  <a:lnTo>
                    <a:pt x="1865" y="1352"/>
                  </a:lnTo>
                  <a:lnTo>
                    <a:pt x="1865" y="1352"/>
                  </a:lnTo>
                  <a:lnTo>
                    <a:pt x="1865" y="1352"/>
                  </a:lnTo>
                  <a:lnTo>
                    <a:pt x="1865" y="1349"/>
                  </a:lnTo>
                  <a:lnTo>
                    <a:pt x="1862" y="1349"/>
                  </a:lnTo>
                  <a:lnTo>
                    <a:pt x="1862" y="1347"/>
                  </a:lnTo>
                  <a:lnTo>
                    <a:pt x="1865" y="1345"/>
                  </a:lnTo>
                  <a:lnTo>
                    <a:pt x="1865" y="1342"/>
                  </a:lnTo>
                  <a:lnTo>
                    <a:pt x="1865" y="1342"/>
                  </a:lnTo>
                  <a:lnTo>
                    <a:pt x="1865" y="1342"/>
                  </a:lnTo>
                  <a:lnTo>
                    <a:pt x="1865" y="1340"/>
                  </a:lnTo>
                  <a:lnTo>
                    <a:pt x="1865" y="1340"/>
                  </a:lnTo>
                  <a:lnTo>
                    <a:pt x="1862" y="1340"/>
                  </a:lnTo>
                  <a:lnTo>
                    <a:pt x="1862" y="1340"/>
                  </a:lnTo>
                  <a:lnTo>
                    <a:pt x="1862" y="1340"/>
                  </a:lnTo>
                  <a:lnTo>
                    <a:pt x="1862" y="1342"/>
                  </a:lnTo>
                  <a:lnTo>
                    <a:pt x="1862" y="1342"/>
                  </a:lnTo>
                  <a:lnTo>
                    <a:pt x="1860" y="1345"/>
                  </a:lnTo>
                  <a:lnTo>
                    <a:pt x="1860" y="1345"/>
                  </a:lnTo>
                  <a:lnTo>
                    <a:pt x="1860" y="1347"/>
                  </a:lnTo>
                  <a:lnTo>
                    <a:pt x="1857" y="1347"/>
                  </a:lnTo>
                  <a:lnTo>
                    <a:pt x="1855" y="1347"/>
                  </a:lnTo>
                  <a:lnTo>
                    <a:pt x="1855" y="1347"/>
                  </a:lnTo>
                  <a:lnTo>
                    <a:pt x="1853" y="1347"/>
                  </a:lnTo>
                  <a:lnTo>
                    <a:pt x="1853" y="1347"/>
                  </a:lnTo>
                  <a:lnTo>
                    <a:pt x="1853" y="1345"/>
                  </a:lnTo>
                  <a:lnTo>
                    <a:pt x="1855" y="1345"/>
                  </a:lnTo>
                  <a:lnTo>
                    <a:pt x="1855" y="1345"/>
                  </a:lnTo>
                  <a:lnTo>
                    <a:pt x="1855" y="1342"/>
                  </a:lnTo>
                  <a:lnTo>
                    <a:pt x="1855" y="1342"/>
                  </a:lnTo>
                  <a:lnTo>
                    <a:pt x="1853" y="1342"/>
                  </a:lnTo>
                  <a:lnTo>
                    <a:pt x="1850" y="1342"/>
                  </a:lnTo>
                  <a:lnTo>
                    <a:pt x="1850" y="1342"/>
                  </a:lnTo>
                  <a:lnTo>
                    <a:pt x="1850" y="1342"/>
                  </a:lnTo>
                  <a:lnTo>
                    <a:pt x="1850" y="1340"/>
                  </a:lnTo>
                  <a:lnTo>
                    <a:pt x="1850" y="1340"/>
                  </a:lnTo>
                  <a:lnTo>
                    <a:pt x="1850" y="1337"/>
                  </a:lnTo>
                  <a:lnTo>
                    <a:pt x="1850" y="1337"/>
                  </a:lnTo>
                  <a:lnTo>
                    <a:pt x="1848" y="1337"/>
                  </a:lnTo>
                  <a:lnTo>
                    <a:pt x="1848" y="1335"/>
                  </a:lnTo>
                  <a:lnTo>
                    <a:pt x="1848" y="1337"/>
                  </a:lnTo>
                  <a:lnTo>
                    <a:pt x="1848" y="1337"/>
                  </a:lnTo>
                  <a:lnTo>
                    <a:pt x="1848" y="1337"/>
                  </a:lnTo>
                  <a:lnTo>
                    <a:pt x="1848" y="1337"/>
                  </a:lnTo>
                  <a:lnTo>
                    <a:pt x="1848" y="1337"/>
                  </a:lnTo>
                  <a:lnTo>
                    <a:pt x="1848" y="1337"/>
                  </a:lnTo>
                  <a:lnTo>
                    <a:pt x="1848" y="1337"/>
                  </a:lnTo>
                  <a:lnTo>
                    <a:pt x="1846" y="1340"/>
                  </a:lnTo>
                  <a:lnTo>
                    <a:pt x="1843" y="1340"/>
                  </a:lnTo>
                  <a:lnTo>
                    <a:pt x="1841" y="1340"/>
                  </a:lnTo>
                  <a:lnTo>
                    <a:pt x="1841" y="1337"/>
                  </a:lnTo>
                  <a:lnTo>
                    <a:pt x="1841" y="1335"/>
                  </a:lnTo>
                  <a:lnTo>
                    <a:pt x="1841" y="1335"/>
                  </a:lnTo>
                  <a:lnTo>
                    <a:pt x="1843" y="1335"/>
                  </a:lnTo>
                  <a:lnTo>
                    <a:pt x="1846" y="1335"/>
                  </a:lnTo>
                  <a:lnTo>
                    <a:pt x="1846" y="1335"/>
                  </a:lnTo>
                  <a:lnTo>
                    <a:pt x="1846" y="1335"/>
                  </a:lnTo>
                  <a:lnTo>
                    <a:pt x="1843" y="1335"/>
                  </a:lnTo>
                  <a:lnTo>
                    <a:pt x="1841" y="1335"/>
                  </a:lnTo>
                  <a:lnTo>
                    <a:pt x="1841" y="1333"/>
                  </a:lnTo>
                  <a:lnTo>
                    <a:pt x="1836" y="1330"/>
                  </a:lnTo>
                  <a:lnTo>
                    <a:pt x="1836" y="1330"/>
                  </a:lnTo>
                  <a:lnTo>
                    <a:pt x="1836" y="1330"/>
                  </a:lnTo>
                  <a:lnTo>
                    <a:pt x="1836" y="1330"/>
                  </a:lnTo>
                  <a:lnTo>
                    <a:pt x="1836" y="1330"/>
                  </a:lnTo>
                  <a:lnTo>
                    <a:pt x="1838" y="1330"/>
                  </a:lnTo>
                  <a:lnTo>
                    <a:pt x="1841" y="1330"/>
                  </a:lnTo>
                  <a:lnTo>
                    <a:pt x="1846" y="1333"/>
                  </a:lnTo>
                  <a:lnTo>
                    <a:pt x="1846" y="1333"/>
                  </a:lnTo>
                  <a:lnTo>
                    <a:pt x="1848" y="1333"/>
                  </a:lnTo>
                  <a:lnTo>
                    <a:pt x="1846" y="1330"/>
                  </a:lnTo>
                  <a:lnTo>
                    <a:pt x="1846" y="1330"/>
                  </a:lnTo>
                  <a:lnTo>
                    <a:pt x="1843" y="1330"/>
                  </a:lnTo>
                  <a:lnTo>
                    <a:pt x="1843" y="1328"/>
                  </a:lnTo>
                  <a:lnTo>
                    <a:pt x="1843" y="1328"/>
                  </a:lnTo>
                  <a:lnTo>
                    <a:pt x="1846" y="1328"/>
                  </a:lnTo>
                  <a:lnTo>
                    <a:pt x="1846" y="1328"/>
                  </a:lnTo>
                  <a:lnTo>
                    <a:pt x="1846" y="1330"/>
                  </a:lnTo>
                  <a:lnTo>
                    <a:pt x="1848" y="1330"/>
                  </a:lnTo>
                  <a:lnTo>
                    <a:pt x="1848" y="1330"/>
                  </a:lnTo>
                  <a:lnTo>
                    <a:pt x="1848" y="1330"/>
                  </a:lnTo>
                  <a:lnTo>
                    <a:pt x="1848" y="1330"/>
                  </a:lnTo>
                  <a:lnTo>
                    <a:pt x="1848" y="1328"/>
                  </a:lnTo>
                  <a:lnTo>
                    <a:pt x="1848" y="1328"/>
                  </a:lnTo>
                  <a:lnTo>
                    <a:pt x="1846" y="1326"/>
                  </a:lnTo>
                  <a:lnTo>
                    <a:pt x="1846" y="1323"/>
                  </a:lnTo>
                  <a:lnTo>
                    <a:pt x="1846" y="1323"/>
                  </a:lnTo>
                  <a:lnTo>
                    <a:pt x="1846" y="1323"/>
                  </a:lnTo>
                  <a:lnTo>
                    <a:pt x="1846" y="1323"/>
                  </a:lnTo>
                  <a:lnTo>
                    <a:pt x="1843" y="1323"/>
                  </a:lnTo>
                  <a:lnTo>
                    <a:pt x="1843" y="1323"/>
                  </a:lnTo>
                  <a:lnTo>
                    <a:pt x="1843" y="1323"/>
                  </a:lnTo>
                  <a:lnTo>
                    <a:pt x="1841" y="1321"/>
                  </a:lnTo>
                  <a:lnTo>
                    <a:pt x="1841" y="1321"/>
                  </a:lnTo>
                  <a:lnTo>
                    <a:pt x="1838" y="1321"/>
                  </a:lnTo>
                  <a:lnTo>
                    <a:pt x="1836" y="1321"/>
                  </a:lnTo>
                  <a:lnTo>
                    <a:pt x="1838" y="1323"/>
                  </a:lnTo>
                  <a:lnTo>
                    <a:pt x="1838" y="1323"/>
                  </a:lnTo>
                  <a:lnTo>
                    <a:pt x="1838" y="1323"/>
                  </a:lnTo>
                  <a:lnTo>
                    <a:pt x="1836" y="1323"/>
                  </a:lnTo>
                  <a:lnTo>
                    <a:pt x="1836" y="1323"/>
                  </a:lnTo>
                  <a:lnTo>
                    <a:pt x="1836" y="1323"/>
                  </a:lnTo>
                  <a:lnTo>
                    <a:pt x="1838" y="1323"/>
                  </a:lnTo>
                  <a:lnTo>
                    <a:pt x="1838" y="1326"/>
                  </a:lnTo>
                  <a:lnTo>
                    <a:pt x="1838" y="1326"/>
                  </a:lnTo>
                  <a:lnTo>
                    <a:pt x="1838" y="1326"/>
                  </a:lnTo>
                  <a:lnTo>
                    <a:pt x="1838" y="1326"/>
                  </a:lnTo>
                  <a:lnTo>
                    <a:pt x="1834" y="1323"/>
                  </a:lnTo>
                  <a:lnTo>
                    <a:pt x="1831" y="1323"/>
                  </a:lnTo>
                  <a:lnTo>
                    <a:pt x="1831" y="1323"/>
                  </a:lnTo>
                  <a:lnTo>
                    <a:pt x="1829" y="1321"/>
                  </a:lnTo>
                  <a:lnTo>
                    <a:pt x="1827" y="1321"/>
                  </a:lnTo>
                  <a:lnTo>
                    <a:pt x="1827" y="1321"/>
                  </a:lnTo>
                  <a:lnTo>
                    <a:pt x="1824" y="1321"/>
                  </a:lnTo>
                  <a:lnTo>
                    <a:pt x="1824" y="1321"/>
                  </a:lnTo>
                  <a:lnTo>
                    <a:pt x="1824" y="1321"/>
                  </a:lnTo>
                  <a:lnTo>
                    <a:pt x="1824" y="1323"/>
                  </a:lnTo>
                  <a:lnTo>
                    <a:pt x="1824" y="1323"/>
                  </a:lnTo>
                  <a:lnTo>
                    <a:pt x="1824" y="1323"/>
                  </a:lnTo>
                  <a:lnTo>
                    <a:pt x="1822" y="1323"/>
                  </a:lnTo>
                  <a:lnTo>
                    <a:pt x="1822" y="1323"/>
                  </a:lnTo>
                  <a:lnTo>
                    <a:pt x="1822" y="1323"/>
                  </a:lnTo>
                  <a:lnTo>
                    <a:pt x="1820" y="1323"/>
                  </a:lnTo>
                  <a:lnTo>
                    <a:pt x="1820" y="1323"/>
                  </a:lnTo>
                  <a:lnTo>
                    <a:pt x="1820" y="1323"/>
                  </a:lnTo>
                  <a:lnTo>
                    <a:pt x="1820" y="1326"/>
                  </a:lnTo>
                  <a:lnTo>
                    <a:pt x="1820" y="1326"/>
                  </a:lnTo>
                  <a:lnTo>
                    <a:pt x="1817" y="1326"/>
                  </a:lnTo>
                  <a:lnTo>
                    <a:pt x="1815" y="1326"/>
                  </a:lnTo>
                  <a:lnTo>
                    <a:pt x="1815" y="1326"/>
                  </a:lnTo>
                  <a:lnTo>
                    <a:pt x="1824" y="1321"/>
                  </a:lnTo>
                  <a:lnTo>
                    <a:pt x="1824" y="1318"/>
                  </a:lnTo>
                  <a:lnTo>
                    <a:pt x="1824" y="1318"/>
                  </a:lnTo>
                  <a:lnTo>
                    <a:pt x="1824" y="1318"/>
                  </a:lnTo>
                  <a:lnTo>
                    <a:pt x="1824" y="1316"/>
                  </a:lnTo>
                  <a:lnTo>
                    <a:pt x="1824" y="1316"/>
                  </a:lnTo>
                  <a:lnTo>
                    <a:pt x="1824" y="1316"/>
                  </a:lnTo>
                  <a:lnTo>
                    <a:pt x="1822" y="1316"/>
                  </a:lnTo>
                  <a:lnTo>
                    <a:pt x="1822" y="1314"/>
                  </a:lnTo>
                  <a:lnTo>
                    <a:pt x="1820" y="1311"/>
                  </a:lnTo>
                  <a:lnTo>
                    <a:pt x="1820" y="1311"/>
                  </a:lnTo>
                  <a:lnTo>
                    <a:pt x="1822" y="1311"/>
                  </a:lnTo>
                  <a:lnTo>
                    <a:pt x="1822" y="1311"/>
                  </a:lnTo>
                  <a:lnTo>
                    <a:pt x="1822" y="1314"/>
                  </a:lnTo>
                  <a:lnTo>
                    <a:pt x="1824" y="1314"/>
                  </a:lnTo>
                  <a:lnTo>
                    <a:pt x="1824" y="1314"/>
                  </a:lnTo>
                  <a:lnTo>
                    <a:pt x="1827" y="1318"/>
                  </a:lnTo>
                  <a:lnTo>
                    <a:pt x="1829" y="1318"/>
                  </a:lnTo>
                  <a:lnTo>
                    <a:pt x="1829" y="1318"/>
                  </a:lnTo>
                  <a:lnTo>
                    <a:pt x="1829" y="1318"/>
                  </a:lnTo>
                  <a:lnTo>
                    <a:pt x="1831" y="1318"/>
                  </a:lnTo>
                  <a:lnTo>
                    <a:pt x="1831" y="1318"/>
                  </a:lnTo>
                  <a:lnTo>
                    <a:pt x="1829" y="1316"/>
                  </a:lnTo>
                  <a:lnTo>
                    <a:pt x="1829" y="1316"/>
                  </a:lnTo>
                  <a:lnTo>
                    <a:pt x="1829" y="1314"/>
                  </a:lnTo>
                  <a:lnTo>
                    <a:pt x="1831" y="1314"/>
                  </a:lnTo>
                  <a:lnTo>
                    <a:pt x="1831" y="1314"/>
                  </a:lnTo>
                  <a:lnTo>
                    <a:pt x="1834" y="1316"/>
                  </a:lnTo>
                  <a:lnTo>
                    <a:pt x="1834" y="1318"/>
                  </a:lnTo>
                  <a:lnTo>
                    <a:pt x="1836" y="1318"/>
                  </a:lnTo>
                  <a:lnTo>
                    <a:pt x="1836" y="1321"/>
                  </a:lnTo>
                  <a:lnTo>
                    <a:pt x="1841" y="1321"/>
                  </a:lnTo>
                  <a:lnTo>
                    <a:pt x="1843" y="1321"/>
                  </a:lnTo>
                  <a:lnTo>
                    <a:pt x="1846" y="1321"/>
                  </a:lnTo>
                  <a:lnTo>
                    <a:pt x="1848" y="1321"/>
                  </a:lnTo>
                  <a:lnTo>
                    <a:pt x="1846" y="1323"/>
                  </a:lnTo>
                  <a:lnTo>
                    <a:pt x="1846" y="1323"/>
                  </a:lnTo>
                  <a:lnTo>
                    <a:pt x="1846" y="1323"/>
                  </a:lnTo>
                  <a:lnTo>
                    <a:pt x="1846" y="1323"/>
                  </a:lnTo>
                  <a:lnTo>
                    <a:pt x="1846" y="1323"/>
                  </a:lnTo>
                  <a:lnTo>
                    <a:pt x="1848" y="1323"/>
                  </a:lnTo>
                  <a:lnTo>
                    <a:pt x="1848" y="1326"/>
                  </a:lnTo>
                  <a:lnTo>
                    <a:pt x="1848" y="1326"/>
                  </a:lnTo>
                  <a:lnTo>
                    <a:pt x="1848" y="1326"/>
                  </a:lnTo>
                  <a:lnTo>
                    <a:pt x="1848" y="1326"/>
                  </a:lnTo>
                  <a:lnTo>
                    <a:pt x="1848" y="1328"/>
                  </a:lnTo>
                  <a:lnTo>
                    <a:pt x="1848" y="1328"/>
                  </a:lnTo>
                  <a:lnTo>
                    <a:pt x="1850" y="1328"/>
                  </a:lnTo>
                  <a:lnTo>
                    <a:pt x="1850" y="1328"/>
                  </a:lnTo>
                  <a:lnTo>
                    <a:pt x="1853" y="1330"/>
                  </a:lnTo>
                  <a:lnTo>
                    <a:pt x="1853" y="1330"/>
                  </a:lnTo>
                  <a:lnTo>
                    <a:pt x="1853" y="1330"/>
                  </a:lnTo>
                  <a:lnTo>
                    <a:pt x="1855" y="1333"/>
                  </a:lnTo>
                  <a:lnTo>
                    <a:pt x="1855" y="1333"/>
                  </a:lnTo>
                  <a:lnTo>
                    <a:pt x="1855" y="1335"/>
                  </a:lnTo>
                  <a:lnTo>
                    <a:pt x="1857" y="1335"/>
                  </a:lnTo>
                  <a:lnTo>
                    <a:pt x="1862" y="1335"/>
                  </a:lnTo>
                  <a:lnTo>
                    <a:pt x="1862" y="1335"/>
                  </a:lnTo>
                  <a:lnTo>
                    <a:pt x="1862" y="1333"/>
                  </a:lnTo>
                  <a:lnTo>
                    <a:pt x="1862" y="1333"/>
                  </a:lnTo>
                  <a:lnTo>
                    <a:pt x="1865" y="1333"/>
                  </a:lnTo>
                  <a:lnTo>
                    <a:pt x="1865" y="1330"/>
                  </a:lnTo>
                  <a:lnTo>
                    <a:pt x="1862" y="1330"/>
                  </a:lnTo>
                  <a:lnTo>
                    <a:pt x="1862" y="1330"/>
                  </a:lnTo>
                  <a:lnTo>
                    <a:pt x="1860" y="1328"/>
                  </a:lnTo>
                  <a:lnTo>
                    <a:pt x="1860" y="1328"/>
                  </a:lnTo>
                  <a:lnTo>
                    <a:pt x="1860" y="1328"/>
                  </a:lnTo>
                  <a:lnTo>
                    <a:pt x="1862" y="1328"/>
                  </a:lnTo>
                  <a:lnTo>
                    <a:pt x="1862" y="1328"/>
                  </a:lnTo>
                  <a:lnTo>
                    <a:pt x="1865" y="1328"/>
                  </a:lnTo>
                  <a:lnTo>
                    <a:pt x="1865" y="1328"/>
                  </a:lnTo>
                  <a:lnTo>
                    <a:pt x="1867" y="1330"/>
                  </a:lnTo>
                  <a:lnTo>
                    <a:pt x="1867" y="1330"/>
                  </a:lnTo>
                  <a:lnTo>
                    <a:pt x="1867" y="1330"/>
                  </a:lnTo>
                  <a:lnTo>
                    <a:pt x="1867" y="1330"/>
                  </a:lnTo>
                  <a:lnTo>
                    <a:pt x="1869" y="1328"/>
                  </a:lnTo>
                  <a:lnTo>
                    <a:pt x="1869" y="1328"/>
                  </a:lnTo>
                  <a:lnTo>
                    <a:pt x="1872" y="1328"/>
                  </a:lnTo>
                  <a:lnTo>
                    <a:pt x="1872" y="1328"/>
                  </a:lnTo>
                  <a:lnTo>
                    <a:pt x="1872" y="1323"/>
                  </a:lnTo>
                  <a:lnTo>
                    <a:pt x="1872" y="1323"/>
                  </a:lnTo>
                  <a:lnTo>
                    <a:pt x="1872" y="1323"/>
                  </a:lnTo>
                  <a:lnTo>
                    <a:pt x="1872" y="1323"/>
                  </a:lnTo>
                  <a:lnTo>
                    <a:pt x="1872" y="1323"/>
                  </a:lnTo>
                  <a:lnTo>
                    <a:pt x="1872" y="1323"/>
                  </a:lnTo>
                  <a:lnTo>
                    <a:pt x="1872" y="1323"/>
                  </a:lnTo>
                  <a:lnTo>
                    <a:pt x="1872" y="1323"/>
                  </a:lnTo>
                  <a:lnTo>
                    <a:pt x="1872" y="1323"/>
                  </a:lnTo>
                  <a:lnTo>
                    <a:pt x="1874" y="1323"/>
                  </a:lnTo>
                  <a:lnTo>
                    <a:pt x="1874" y="1323"/>
                  </a:lnTo>
                  <a:lnTo>
                    <a:pt x="1874" y="1323"/>
                  </a:lnTo>
                  <a:lnTo>
                    <a:pt x="1874" y="1323"/>
                  </a:lnTo>
                  <a:lnTo>
                    <a:pt x="1874" y="1323"/>
                  </a:lnTo>
                  <a:lnTo>
                    <a:pt x="1876" y="1323"/>
                  </a:lnTo>
                  <a:lnTo>
                    <a:pt x="1876" y="1323"/>
                  </a:lnTo>
                  <a:lnTo>
                    <a:pt x="1876" y="1323"/>
                  </a:lnTo>
                  <a:lnTo>
                    <a:pt x="1879" y="1323"/>
                  </a:lnTo>
                  <a:lnTo>
                    <a:pt x="1881" y="1321"/>
                  </a:lnTo>
                  <a:lnTo>
                    <a:pt x="1881" y="1321"/>
                  </a:lnTo>
                  <a:lnTo>
                    <a:pt x="1879" y="1321"/>
                  </a:lnTo>
                  <a:lnTo>
                    <a:pt x="1879" y="1321"/>
                  </a:lnTo>
                  <a:lnTo>
                    <a:pt x="1876" y="1321"/>
                  </a:lnTo>
                  <a:lnTo>
                    <a:pt x="1876" y="1318"/>
                  </a:lnTo>
                  <a:lnTo>
                    <a:pt x="1876" y="1318"/>
                  </a:lnTo>
                  <a:lnTo>
                    <a:pt x="1876" y="1318"/>
                  </a:lnTo>
                  <a:lnTo>
                    <a:pt x="1874" y="1318"/>
                  </a:lnTo>
                  <a:lnTo>
                    <a:pt x="1874" y="1316"/>
                  </a:lnTo>
                  <a:lnTo>
                    <a:pt x="1874" y="1318"/>
                  </a:lnTo>
                  <a:lnTo>
                    <a:pt x="1872" y="1316"/>
                  </a:lnTo>
                  <a:lnTo>
                    <a:pt x="1874" y="1316"/>
                  </a:lnTo>
                  <a:lnTo>
                    <a:pt x="1874" y="1316"/>
                  </a:lnTo>
                  <a:lnTo>
                    <a:pt x="1876" y="1311"/>
                  </a:lnTo>
                  <a:lnTo>
                    <a:pt x="1876" y="1311"/>
                  </a:lnTo>
                  <a:lnTo>
                    <a:pt x="1874" y="1311"/>
                  </a:lnTo>
                  <a:lnTo>
                    <a:pt x="1874" y="1311"/>
                  </a:lnTo>
                  <a:lnTo>
                    <a:pt x="1872" y="1311"/>
                  </a:lnTo>
                  <a:lnTo>
                    <a:pt x="1872" y="1311"/>
                  </a:lnTo>
                  <a:lnTo>
                    <a:pt x="1872" y="1311"/>
                  </a:lnTo>
                  <a:lnTo>
                    <a:pt x="1869" y="1311"/>
                  </a:lnTo>
                  <a:lnTo>
                    <a:pt x="1869" y="1309"/>
                  </a:lnTo>
                  <a:lnTo>
                    <a:pt x="1869" y="1309"/>
                  </a:lnTo>
                  <a:lnTo>
                    <a:pt x="1867" y="1307"/>
                  </a:lnTo>
                  <a:lnTo>
                    <a:pt x="1862" y="1309"/>
                  </a:lnTo>
                  <a:lnTo>
                    <a:pt x="1860" y="1307"/>
                  </a:lnTo>
                  <a:lnTo>
                    <a:pt x="1860" y="1307"/>
                  </a:lnTo>
                  <a:lnTo>
                    <a:pt x="1860" y="1307"/>
                  </a:lnTo>
                  <a:lnTo>
                    <a:pt x="1860" y="1307"/>
                  </a:lnTo>
                  <a:lnTo>
                    <a:pt x="1860" y="1307"/>
                  </a:lnTo>
                  <a:lnTo>
                    <a:pt x="1860" y="1307"/>
                  </a:lnTo>
                  <a:lnTo>
                    <a:pt x="1860" y="1307"/>
                  </a:lnTo>
                  <a:lnTo>
                    <a:pt x="1855" y="1307"/>
                  </a:lnTo>
                  <a:lnTo>
                    <a:pt x="1853" y="1304"/>
                  </a:lnTo>
                  <a:lnTo>
                    <a:pt x="1850" y="1304"/>
                  </a:lnTo>
                  <a:lnTo>
                    <a:pt x="1850" y="1304"/>
                  </a:lnTo>
                  <a:lnTo>
                    <a:pt x="1850" y="1304"/>
                  </a:lnTo>
                  <a:lnTo>
                    <a:pt x="1850" y="1304"/>
                  </a:lnTo>
                  <a:lnTo>
                    <a:pt x="1848" y="1304"/>
                  </a:lnTo>
                  <a:lnTo>
                    <a:pt x="1848" y="1304"/>
                  </a:lnTo>
                  <a:lnTo>
                    <a:pt x="1848" y="1302"/>
                  </a:lnTo>
                  <a:lnTo>
                    <a:pt x="1848" y="1302"/>
                  </a:lnTo>
                  <a:lnTo>
                    <a:pt x="1848" y="1300"/>
                  </a:lnTo>
                  <a:lnTo>
                    <a:pt x="1846" y="1300"/>
                  </a:lnTo>
                  <a:lnTo>
                    <a:pt x="1846" y="1300"/>
                  </a:lnTo>
                  <a:lnTo>
                    <a:pt x="1843" y="1297"/>
                  </a:lnTo>
                  <a:lnTo>
                    <a:pt x="1843" y="1297"/>
                  </a:lnTo>
                  <a:lnTo>
                    <a:pt x="1843" y="1297"/>
                  </a:lnTo>
                  <a:lnTo>
                    <a:pt x="1843" y="1297"/>
                  </a:lnTo>
                  <a:lnTo>
                    <a:pt x="1841" y="1295"/>
                  </a:lnTo>
                  <a:lnTo>
                    <a:pt x="1841" y="1295"/>
                  </a:lnTo>
                  <a:lnTo>
                    <a:pt x="1841" y="1295"/>
                  </a:lnTo>
                  <a:lnTo>
                    <a:pt x="1838" y="1295"/>
                  </a:lnTo>
                  <a:lnTo>
                    <a:pt x="1838" y="1292"/>
                  </a:lnTo>
                  <a:lnTo>
                    <a:pt x="1836" y="1292"/>
                  </a:lnTo>
                  <a:lnTo>
                    <a:pt x="1836" y="1292"/>
                  </a:lnTo>
                  <a:lnTo>
                    <a:pt x="1836" y="1292"/>
                  </a:lnTo>
                  <a:lnTo>
                    <a:pt x="1836" y="1292"/>
                  </a:lnTo>
                  <a:lnTo>
                    <a:pt x="1834" y="1290"/>
                  </a:lnTo>
                  <a:lnTo>
                    <a:pt x="1834" y="1290"/>
                  </a:lnTo>
                  <a:lnTo>
                    <a:pt x="1834" y="1290"/>
                  </a:lnTo>
                  <a:lnTo>
                    <a:pt x="1834" y="1290"/>
                  </a:lnTo>
                  <a:lnTo>
                    <a:pt x="1831" y="1288"/>
                  </a:lnTo>
                  <a:lnTo>
                    <a:pt x="1831" y="1288"/>
                  </a:lnTo>
                  <a:lnTo>
                    <a:pt x="1829" y="1288"/>
                  </a:lnTo>
                  <a:lnTo>
                    <a:pt x="1829" y="1288"/>
                  </a:lnTo>
                  <a:lnTo>
                    <a:pt x="1829" y="1288"/>
                  </a:lnTo>
                  <a:lnTo>
                    <a:pt x="1829" y="1288"/>
                  </a:lnTo>
                  <a:lnTo>
                    <a:pt x="1829" y="1288"/>
                  </a:lnTo>
                  <a:lnTo>
                    <a:pt x="1829" y="1285"/>
                  </a:lnTo>
                  <a:lnTo>
                    <a:pt x="1829" y="1285"/>
                  </a:lnTo>
                  <a:lnTo>
                    <a:pt x="1831" y="1288"/>
                  </a:lnTo>
                  <a:lnTo>
                    <a:pt x="1831" y="1288"/>
                  </a:lnTo>
                  <a:lnTo>
                    <a:pt x="1831" y="1285"/>
                  </a:lnTo>
                  <a:lnTo>
                    <a:pt x="1831" y="1285"/>
                  </a:lnTo>
                  <a:lnTo>
                    <a:pt x="1831" y="1285"/>
                  </a:lnTo>
                  <a:lnTo>
                    <a:pt x="1831" y="1283"/>
                  </a:lnTo>
                  <a:lnTo>
                    <a:pt x="1831" y="1285"/>
                  </a:lnTo>
                  <a:lnTo>
                    <a:pt x="1834" y="1288"/>
                  </a:lnTo>
                  <a:lnTo>
                    <a:pt x="1836" y="1288"/>
                  </a:lnTo>
                  <a:lnTo>
                    <a:pt x="1836" y="1288"/>
                  </a:lnTo>
                  <a:lnTo>
                    <a:pt x="1841" y="1288"/>
                  </a:lnTo>
                  <a:lnTo>
                    <a:pt x="1841" y="1288"/>
                  </a:lnTo>
                  <a:lnTo>
                    <a:pt x="1843" y="1288"/>
                  </a:lnTo>
                  <a:lnTo>
                    <a:pt x="1843" y="1288"/>
                  </a:lnTo>
                  <a:lnTo>
                    <a:pt x="1843" y="1288"/>
                  </a:lnTo>
                  <a:lnTo>
                    <a:pt x="1843" y="1288"/>
                  </a:lnTo>
                  <a:lnTo>
                    <a:pt x="1846" y="1288"/>
                  </a:lnTo>
                  <a:lnTo>
                    <a:pt x="1846" y="1288"/>
                  </a:lnTo>
                  <a:lnTo>
                    <a:pt x="1846" y="1288"/>
                  </a:lnTo>
                  <a:lnTo>
                    <a:pt x="1848" y="1290"/>
                  </a:lnTo>
                  <a:lnTo>
                    <a:pt x="1848" y="1290"/>
                  </a:lnTo>
                  <a:lnTo>
                    <a:pt x="1848" y="1290"/>
                  </a:lnTo>
                  <a:lnTo>
                    <a:pt x="1850" y="1290"/>
                  </a:lnTo>
                  <a:lnTo>
                    <a:pt x="1850" y="1290"/>
                  </a:lnTo>
                  <a:lnTo>
                    <a:pt x="1850" y="1290"/>
                  </a:lnTo>
                  <a:lnTo>
                    <a:pt x="1850" y="1292"/>
                  </a:lnTo>
                  <a:lnTo>
                    <a:pt x="1850" y="1292"/>
                  </a:lnTo>
                  <a:lnTo>
                    <a:pt x="1853" y="1292"/>
                  </a:lnTo>
                  <a:lnTo>
                    <a:pt x="1853" y="1292"/>
                  </a:lnTo>
                  <a:lnTo>
                    <a:pt x="1853" y="1292"/>
                  </a:lnTo>
                  <a:lnTo>
                    <a:pt x="1853" y="1292"/>
                  </a:lnTo>
                  <a:lnTo>
                    <a:pt x="1853" y="1292"/>
                  </a:lnTo>
                  <a:lnTo>
                    <a:pt x="1855" y="1295"/>
                  </a:lnTo>
                  <a:lnTo>
                    <a:pt x="1855" y="1295"/>
                  </a:lnTo>
                  <a:lnTo>
                    <a:pt x="1857" y="1295"/>
                  </a:lnTo>
                  <a:lnTo>
                    <a:pt x="1857" y="1295"/>
                  </a:lnTo>
                  <a:lnTo>
                    <a:pt x="1855" y="1292"/>
                  </a:lnTo>
                  <a:lnTo>
                    <a:pt x="1857" y="1292"/>
                  </a:lnTo>
                  <a:lnTo>
                    <a:pt x="1860" y="1295"/>
                  </a:lnTo>
                  <a:lnTo>
                    <a:pt x="1860" y="1295"/>
                  </a:lnTo>
                  <a:lnTo>
                    <a:pt x="1860" y="1295"/>
                  </a:lnTo>
                  <a:lnTo>
                    <a:pt x="1860" y="1292"/>
                  </a:lnTo>
                  <a:lnTo>
                    <a:pt x="1862" y="1292"/>
                  </a:lnTo>
                  <a:lnTo>
                    <a:pt x="1865" y="1290"/>
                  </a:lnTo>
                  <a:lnTo>
                    <a:pt x="1865" y="1290"/>
                  </a:lnTo>
                  <a:lnTo>
                    <a:pt x="1865" y="1290"/>
                  </a:lnTo>
                  <a:lnTo>
                    <a:pt x="1865" y="1288"/>
                  </a:lnTo>
                  <a:lnTo>
                    <a:pt x="1860" y="1288"/>
                  </a:lnTo>
                  <a:lnTo>
                    <a:pt x="1860" y="1288"/>
                  </a:lnTo>
                  <a:lnTo>
                    <a:pt x="1860" y="1288"/>
                  </a:lnTo>
                  <a:lnTo>
                    <a:pt x="1857" y="1288"/>
                  </a:lnTo>
                  <a:lnTo>
                    <a:pt x="1855" y="1288"/>
                  </a:lnTo>
                  <a:lnTo>
                    <a:pt x="1855" y="1288"/>
                  </a:lnTo>
                  <a:lnTo>
                    <a:pt x="1853" y="1288"/>
                  </a:lnTo>
                  <a:lnTo>
                    <a:pt x="1853" y="1285"/>
                  </a:lnTo>
                  <a:lnTo>
                    <a:pt x="1850" y="1285"/>
                  </a:lnTo>
                  <a:lnTo>
                    <a:pt x="1850" y="1283"/>
                  </a:lnTo>
                  <a:lnTo>
                    <a:pt x="1853" y="1283"/>
                  </a:lnTo>
                  <a:lnTo>
                    <a:pt x="1853" y="1283"/>
                  </a:lnTo>
                  <a:lnTo>
                    <a:pt x="1853" y="1285"/>
                  </a:lnTo>
                  <a:lnTo>
                    <a:pt x="1853" y="1285"/>
                  </a:lnTo>
                  <a:lnTo>
                    <a:pt x="1853" y="1285"/>
                  </a:lnTo>
                  <a:lnTo>
                    <a:pt x="1853" y="1285"/>
                  </a:lnTo>
                  <a:lnTo>
                    <a:pt x="1857" y="1283"/>
                  </a:lnTo>
                  <a:lnTo>
                    <a:pt x="1857" y="1285"/>
                  </a:lnTo>
                  <a:lnTo>
                    <a:pt x="1860" y="1285"/>
                  </a:lnTo>
                  <a:lnTo>
                    <a:pt x="1860" y="1285"/>
                  </a:lnTo>
                  <a:lnTo>
                    <a:pt x="1862" y="1285"/>
                  </a:lnTo>
                  <a:lnTo>
                    <a:pt x="1862" y="1285"/>
                  </a:lnTo>
                  <a:lnTo>
                    <a:pt x="1860" y="1283"/>
                  </a:lnTo>
                  <a:lnTo>
                    <a:pt x="1860" y="1283"/>
                  </a:lnTo>
                  <a:lnTo>
                    <a:pt x="1857" y="1281"/>
                  </a:lnTo>
                  <a:lnTo>
                    <a:pt x="1857" y="1281"/>
                  </a:lnTo>
                  <a:lnTo>
                    <a:pt x="1857" y="1281"/>
                  </a:lnTo>
                  <a:lnTo>
                    <a:pt x="1857" y="1278"/>
                  </a:lnTo>
                  <a:lnTo>
                    <a:pt x="1853" y="1278"/>
                  </a:lnTo>
                  <a:lnTo>
                    <a:pt x="1853" y="1276"/>
                  </a:lnTo>
                  <a:lnTo>
                    <a:pt x="1850" y="1276"/>
                  </a:lnTo>
                  <a:lnTo>
                    <a:pt x="1850" y="1276"/>
                  </a:lnTo>
                  <a:lnTo>
                    <a:pt x="1848" y="1273"/>
                  </a:lnTo>
                  <a:lnTo>
                    <a:pt x="1846" y="1276"/>
                  </a:lnTo>
                  <a:lnTo>
                    <a:pt x="1846" y="1273"/>
                  </a:lnTo>
                  <a:lnTo>
                    <a:pt x="1836" y="1278"/>
                  </a:lnTo>
                  <a:lnTo>
                    <a:pt x="1834" y="1278"/>
                  </a:lnTo>
                  <a:lnTo>
                    <a:pt x="1834" y="1278"/>
                  </a:lnTo>
                  <a:lnTo>
                    <a:pt x="1834" y="1276"/>
                  </a:lnTo>
                  <a:lnTo>
                    <a:pt x="1836" y="1276"/>
                  </a:lnTo>
                  <a:lnTo>
                    <a:pt x="1836" y="1276"/>
                  </a:lnTo>
                  <a:lnTo>
                    <a:pt x="1836" y="1276"/>
                  </a:lnTo>
                  <a:lnTo>
                    <a:pt x="1836" y="1276"/>
                  </a:lnTo>
                  <a:lnTo>
                    <a:pt x="1836" y="1273"/>
                  </a:lnTo>
                  <a:lnTo>
                    <a:pt x="1836" y="1273"/>
                  </a:lnTo>
                  <a:lnTo>
                    <a:pt x="1836" y="1273"/>
                  </a:lnTo>
                  <a:lnTo>
                    <a:pt x="1838" y="1276"/>
                  </a:lnTo>
                  <a:lnTo>
                    <a:pt x="1838" y="1276"/>
                  </a:lnTo>
                  <a:lnTo>
                    <a:pt x="1841" y="1276"/>
                  </a:lnTo>
                  <a:lnTo>
                    <a:pt x="1841" y="1273"/>
                  </a:lnTo>
                  <a:lnTo>
                    <a:pt x="1838" y="1273"/>
                  </a:lnTo>
                  <a:lnTo>
                    <a:pt x="1838" y="1271"/>
                  </a:lnTo>
                  <a:lnTo>
                    <a:pt x="1836" y="1271"/>
                  </a:lnTo>
                  <a:lnTo>
                    <a:pt x="1836" y="1271"/>
                  </a:lnTo>
                  <a:lnTo>
                    <a:pt x="1838" y="1271"/>
                  </a:lnTo>
                  <a:lnTo>
                    <a:pt x="1838" y="1271"/>
                  </a:lnTo>
                  <a:lnTo>
                    <a:pt x="1838" y="1271"/>
                  </a:lnTo>
                  <a:lnTo>
                    <a:pt x="1841" y="1273"/>
                  </a:lnTo>
                  <a:lnTo>
                    <a:pt x="1843" y="1273"/>
                  </a:lnTo>
                  <a:lnTo>
                    <a:pt x="1843" y="1273"/>
                  </a:lnTo>
                  <a:lnTo>
                    <a:pt x="1843" y="1271"/>
                  </a:lnTo>
                  <a:lnTo>
                    <a:pt x="1846" y="1271"/>
                  </a:lnTo>
                  <a:lnTo>
                    <a:pt x="1846" y="1271"/>
                  </a:lnTo>
                  <a:lnTo>
                    <a:pt x="1846" y="1271"/>
                  </a:lnTo>
                  <a:lnTo>
                    <a:pt x="1848" y="1273"/>
                  </a:lnTo>
                  <a:lnTo>
                    <a:pt x="1848" y="1273"/>
                  </a:lnTo>
                  <a:lnTo>
                    <a:pt x="1853" y="1273"/>
                  </a:lnTo>
                  <a:lnTo>
                    <a:pt x="1853" y="1273"/>
                  </a:lnTo>
                  <a:lnTo>
                    <a:pt x="1853" y="1276"/>
                  </a:lnTo>
                  <a:lnTo>
                    <a:pt x="1855" y="1276"/>
                  </a:lnTo>
                  <a:lnTo>
                    <a:pt x="1855" y="1276"/>
                  </a:lnTo>
                  <a:lnTo>
                    <a:pt x="1857" y="1276"/>
                  </a:lnTo>
                  <a:lnTo>
                    <a:pt x="1857" y="1273"/>
                  </a:lnTo>
                  <a:lnTo>
                    <a:pt x="1857" y="1273"/>
                  </a:lnTo>
                  <a:lnTo>
                    <a:pt x="1857" y="1273"/>
                  </a:lnTo>
                  <a:lnTo>
                    <a:pt x="1855" y="1273"/>
                  </a:lnTo>
                  <a:lnTo>
                    <a:pt x="1853" y="1273"/>
                  </a:lnTo>
                  <a:lnTo>
                    <a:pt x="1855" y="1271"/>
                  </a:lnTo>
                  <a:lnTo>
                    <a:pt x="1855" y="1271"/>
                  </a:lnTo>
                  <a:lnTo>
                    <a:pt x="1857" y="1271"/>
                  </a:lnTo>
                  <a:lnTo>
                    <a:pt x="1857" y="1271"/>
                  </a:lnTo>
                  <a:lnTo>
                    <a:pt x="1857" y="1271"/>
                  </a:lnTo>
                  <a:lnTo>
                    <a:pt x="1857" y="1271"/>
                  </a:lnTo>
                  <a:lnTo>
                    <a:pt x="1857" y="1269"/>
                  </a:lnTo>
                  <a:lnTo>
                    <a:pt x="1857" y="1269"/>
                  </a:lnTo>
                  <a:lnTo>
                    <a:pt x="1860" y="1269"/>
                  </a:lnTo>
                  <a:lnTo>
                    <a:pt x="1860" y="1266"/>
                  </a:lnTo>
                  <a:lnTo>
                    <a:pt x="1860" y="1264"/>
                  </a:lnTo>
                  <a:lnTo>
                    <a:pt x="1853" y="1262"/>
                  </a:lnTo>
                  <a:lnTo>
                    <a:pt x="1853" y="1262"/>
                  </a:lnTo>
                  <a:lnTo>
                    <a:pt x="1853" y="1262"/>
                  </a:lnTo>
                  <a:lnTo>
                    <a:pt x="1855" y="1262"/>
                  </a:lnTo>
                  <a:lnTo>
                    <a:pt x="1860" y="1264"/>
                  </a:lnTo>
                  <a:lnTo>
                    <a:pt x="1862" y="1264"/>
                  </a:lnTo>
                  <a:lnTo>
                    <a:pt x="1862" y="1262"/>
                  </a:lnTo>
                  <a:lnTo>
                    <a:pt x="1865" y="1262"/>
                  </a:lnTo>
                  <a:lnTo>
                    <a:pt x="1865" y="1262"/>
                  </a:lnTo>
                  <a:lnTo>
                    <a:pt x="1862" y="1266"/>
                  </a:lnTo>
                  <a:lnTo>
                    <a:pt x="1862" y="1266"/>
                  </a:lnTo>
                  <a:lnTo>
                    <a:pt x="1865" y="1266"/>
                  </a:lnTo>
                  <a:lnTo>
                    <a:pt x="1865" y="1266"/>
                  </a:lnTo>
                  <a:lnTo>
                    <a:pt x="1865" y="1266"/>
                  </a:lnTo>
                  <a:lnTo>
                    <a:pt x="1865" y="1266"/>
                  </a:lnTo>
                  <a:lnTo>
                    <a:pt x="1867" y="1269"/>
                  </a:lnTo>
                  <a:lnTo>
                    <a:pt x="1867" y="1271"/>
                  </a:lnTo>
                  <a:lnTo>
                    <a:pt x="1867" y="1271"/>
                  </a:lnTo>
                  <a:lnTo>
                    <a:pt x="1869" y="1273"/>
                  </a:lnTo>
                  <a:lnTo>
                    <a:pt x="1869" y="1273"/>
                  </a:lnTo>
                  <a:lnTo>
                    <a:pt x="1872" y="1273"/>
                  </a:lnTo>
                  <a:lnTo>
                    <a:pt x="1872" y="1273"/>
                  </a:lnTo>
                  <a:lnTo>
                    <a:pt x="1872" y="1273"/>
                  </a:lnTo>
                  <a:lnTo>
                    <a:pt x="1872" y="1271"/>
                  </a:lnTo>
                  <a:lnTo>
                    <a:pt x="1872" y="1271"/>
                  </a:lnTo>
                  <a:lnTo>
                    <a:pt x="1872" y="1271"/>
                  </a:lnTo>
                  <a:lnTo>
                    <a:pt x="1874" y="1273"/>
                  </a:lnTo>
                  <a:lnTo>
                    <a:pt x="1874" y="1276"/>
                  </a:lnTo>
                  <a:lnTo>
                    <a:pt x="1874" y="1276"/>
                  </a:lnTo>
                  <a:lnTo>
                    <a:pt x="1874" y="1278"/>
                  </a:lnTo>
                  <a:lnTo>
                    <a:pt x="1874" y="1278"/>
                  </a:lnTo>
                  <a:lnTo>
                    <a:pt x="1876" y="1278"/>
                  </a:lnTo>
                  <a:lnTo>
                    <a:pt x="1879" y="1276"/>
                  </a:lnTo>
                  <a:lnTo>
                    <a:pt x="1879" y="1276"/>
                  </a:lnTo>
                  <a:lnTo>
                    <a:pt x="1879" y="1276"/>
                  </a:lnTo>
                  <a:lnTo>
                    <a:pt x="1879" y="1273"/>
                  </a:lnTo>
                  <a:lnTo>
                    <a:pt x="1879" y="1273"/>
                  </a:lnTo>
                  <a:lnTo>
                    <a:pt x="1881" y="1271"/>
                  </a:lnTo>
                  <a:lnTo>
                    <a:pt x="1881" y="1271"/>
                  </a:lnTo>
                  <a:lnTo>
                    <a:pt x="1881" y="1271"/>
                  </a:lnTo>
                  <a:lnTo>
                    <a:pt x="1881" y="1271"/>
                  </a:lnTo>
                  <a:lnTo>
                    <a:pt x="1881" y="1271"/>
                  </a:lnTo>
                  <a:lnTo>
                    <a:pt x="1883" y="1271"/>
                  </a:lnTo>
                  <a:lnTo>
                    <a:pt x="1883" y="1271"/>
                  </a:lnTo>
                  <a:lnTo>
                    <a:pt x="1879" y="1276"/>
                  </a:lnTo>
                  <a:lnTo>
                    <a:pt x="1879" y="1276"/>
                  </a:lnTo>
                  <a:lnTo>
                    <a:pt x="1881" y="1278"/>
                  </a:lnTo>
                  <a:lnTo>
                    <a:pt x="1881" y="1278"/>
                  </a:lnTo>
                  <a:lnTo>
                    <a:pt x="1883" y="1276"/>
                  </a:lnTo>
                  <a:lnTo>
                    <a:pt x="1883" y="1276"/>
                  </a:lnTo>
                  <a:lnTo>
                    <a:pt x="1883" y="1278"/>
                  </a:lnTo>
                  <a:lnTo>
                    <a:pt x="1883" y="1278"/>
                  </a:lnTo>
                  <a:lnTo>
                    <a:pt x="1883" y="1278"/>
                  </a:lnTo>
                  <a:lnTo>
                    <a:pt x="1886" y="1278"/>
                  </a:lnTo>
                  <a:lnTo>
                    <a:pt x="1886" y="1281"/>
                  </a:lnTo>
                  <a:lnTo>
                    <a:pt x="1886" y="1281"/>
                  </a:lnTo>
                  <a:lnTo>
                    <a:pt x="1886" y="1281"/>
                  </a:lnTo>
                  <a:lnTo>
                    <a:pt x="1886" y="1283"/>
                  </a:lnTo>
                  <a:lnTo>
                    <a:pt x="1883" y="1281"/>
                  </a:lnTo>
                  <a:lnTo>
                    <a:pt x="1883" y="1283"/>
                  </a:lnTo>
                  <a:lnTo>
                    <a:pt x="1886" y="1283"/>
                  </a:lnTo>
                  <a:lnTo>
                    <a:pt x="1886" y="1285"/>
                  </a:lnTo>
                  <a:lnTo>
                    <a:pt x="1888" y="1288"/>
                  </a:lnTo>
                  <a:lnTo>
                    <a:pt x="1891" y="1288"/>
                  </a:lnTo>
                  <a:lnTo>
                    <a:pt x="1893" y="1288"/>
                  </a:lnTo>
                  <a:lnTo>
                    <a:pt x="1893" y="1285"/>
                  </a:lnTo>
                  <a:lnTo>
                    <a:pt x="1893" y="1285"/>
                  </a:lnTo>
                  <a:lnTo>
                    <a:pt x="1891" y="1283"/>
                  </a:lnTo>
                  <a:lnTo>
                    <a:pt x="1891" y="1283"/>
                  </a:lnTo>
                  <a:lnTo>
                    <a:pt x="1888" y="1283"/>
                  </a:lnTo>
                  <a:lnTo>
                    <a:pt x="1888" y="1281"/>
                  </a:lnTo>
                  <a:lnTo>
                    <a:pt x="1891" y="1281"/>
                  </a:lnTo>
                  <a:lnTo>
                    <a:pt x="1891" y="1281"/>
                  </a:lnTo>
                  <a:lnTo>
                    <a:pt x="1893" y="1281"/>
                  </a:lnTo>
                  <a:lnTo>
                    <a:pt x="1893" y="1281"/>
                  </a:lnTo>
                  <a:lnTo>
                    <a:pt x="1893" y="1278"/>
                  </a:lnTo>
                  <a:lnTo>
                    <a:pt x="1893" y="1281"/>
                  </a:lnTo>
                  <a:lnTo>
                    <a:pt x="1895" y="1281"/>
                  </a:lnTo>
                  <a:lnTo>
                    <a:pt x="1895" y="1281"/>
                  </a:lnTo>
                  <a:lnTo>
                    <a:pt x="1898" y="1276"/>
                  </a:lnTo>
                  <a:lnTo>
                    <a:pt x="1898" y="1278"/>
                  </a:lnTo>
                  <a:lnTo>
                    <a:pt x="1898" y="1281"/>
                  </a:lnTo>
                  <a:lnTo>
                    <a:pt x="1898" y="1281"/>
                  </a:lnTo>
                  <a:lnTo>
                    <a:pt x="1898" y="1281"/>
                  </a:lnTo>
                  <a:lnTo>
                    <a:pt x="1898" y="1281"/>
                  </a:lnTo>
                  <a:lnTo>
                    <a:pt x="1898" y="1281"/>
                  </a:lnTo>
                  <a:lnTo>
                    <a:pt x="1898" y="1283"/>
                  </a:lnTo>
                  <a:lnTo>
                    <a:pt x="1900" y="1283"/>
                  </a:lnTo>
                  <a:lnTo>
                    <a:pt x="1900" y="1283"/>
                  </a:lnTo>
                  <a:lnTo>
                    <a:pt x="1900" y="1285"/>
                  </a:lnTo>
                  <a:lnTo>
                    <a:pt x="1900" y="1285"/>
                  </a:lnTo>
                  <a:lnTo>
                    <a:pt x="1900" y="1285"/>
                  </a:lnTo>
                  <a:lnTo>
                    <a:pt x="1900" y="1285"/>
                  </a:lnTo>
                  <a:lnTo>
                    <a:pt x="1902" y="1285"/>
                  </a:lnTo>
                  <a:lnTo>
                    <a:pt x="1902" y="1285"/>
                  </a:lnTo>
                  <a:lnTo>
                    <a:pt x="1905" y="1288"/>
                  </a:lnTo>
                  <a:lnTo>
                    <a:pt x="1905" y="1288"/>
                  </a:lnTo>
                  <a:lnTo>
                    <a:pt x="1909" y="1288"/>
                  </a:lnTo>
                  <a:lnTo>
                    <a:pt x="1912" y="1285"/>
                  </a:lnTo>
                  <a:lnTo>
                    <a:pt x="1912" y="1285"/>
                  </a:lnTo>
                  <a:lnTo>
                    <a:pt x="1912" y="1285"/>
                  </a:lnTo>
                  <a:lnTo>
                    <a:pt x="1912" y="1285"/>
                  </a:lnTo>
                  <a:lnTo>
                    <a:pt x="1914" y="1283"/>
                  </a:lnTo>
                  <a:lnTo>
                    <a:pt x="1914" y="1283"/>
                  </a:lnTo>
                  <a:lnTo>
                    <a:pt x="1914" y="1281"/>
                  </a:lnTo>
                  <a:lnTo>
                    <a:pt x="1914" y="1278"/>
                  </a:lnTo>
                  <a:lnTo>
                    <a:pt x="1914" y="1278"/>
                  </a:lnTo>
                  <a:lnTo>
                    <a:pt x="1917" y="1276"/>
                  </a:lnTo>
                  <a:lnTo>
                    <a:pt x="1917" y="1276"/>
                  </a:lnTo>
                  <a:lnTo>
                    <a:pt x="1917" y="1269"/>
                  </a:lnTo>
                  <a:lnTo>
                    <a:pt x="1917" y="1266"/>
                  </a:lnTo>
                  <a:lnTo>
                    <a:pt x="1917" y="1266"/>
                  </a:lnTo>
                  <a:lnTo>
                    <a:pt x="1914" y="1262"/>
                  </a:lnTo>
                  <a:lnTo>
                    <a:pt x="1914" y="1262"/>
                  </a:lnTo>
                  <a:lnTo>
                    <a:pt x="1914" y="1262"/>
                  </a:lnTo>
                  <a:lnTo>
                    <a:pt x="1914" y="1262"/>
                  </a:lnTo>
                  <a:lnTo>
                    <a:pt x="1914" y="1262"/>
                  </a:lnTo>
                  <a:lnTo>
                    <a:pt x="1914" y="1262"/>
                  </a:lnTo>
                  <a:lnTo>
                    <a:pt x="1914" y="1259"/>
                  </a:lnTo>
                  <a:lnTo>
                    <a:pt x="1914" y="1257"/>
                  </a:lnTo>
                  <a:lnTo>
                    <a:pt x="1914" y="1257"/>
                  </a:lnTo>
                  <a:lnTo>
                    <a:pt x="1914" y="1257"/>
                  </a:lnTo>
                  <a:lnTo>
                    <a:pt x="1914" y="1257"/>
                  </a:lnTo>
                  <a:lnTo>
                    <a:pt x="1914" y="1257"/>
                  </a:lnTo>
                  <a:lnTo>
                    <a:pt x="1914" y="1257"/>
                  </a:lnTo>
                  <a:lnTo>
                    <a:pt x="1914" y="1257"/>
                  </a:lnTo>
                  <a:lnTo>
                    <a:pt x="1917" y="1259"/>
                  </a:lnTo>
                  <a:lnTo>
                    <a:pt x="1917" y="1262"/>
                  </a:lnTo>
                  <a:lnTo>
                    <a:pt x="1914" y="1262"/>
                  </a:lnTo>
                  <a:lnTo>
                    <a:pt x="1917" y="1264"/>
                  </a:lnTo>
                  <a:lnTo>
                    <a:pt x="1917" y="1262"/>
                  </a:lnTo>
                  <a:lnTo>
                    <a:pt x="1917" y="1262"/>
                  </a:lnTo>
                  <a:lnTo>
                    <a:pt x="1917" y="1264"/>
                  </a:lnTo>
                  <a:lnTo>
                    <a:pt x="1917" y="1266"/>
                  </a:lnTo>
                  <a:lnTo>
                    <a:pt x="1917" y="1266"/>
                  </a:lnTo>
                  <a:lnTo>
                    <a:pt x="1919" y="1269"/>
                  </a:lnTo>
                  <a:lnTo>
                    <a:pt x="1919" y="1269"/>
                  </a:lnTo>
                  <a:lnTo>
                    <a:pt x="1919" y="1271"/>
                  </a:lnTo>
                  <a:lnTo>
                    <a:pt x="1919" y="1273"/>
                  </a:lnTo>
                  <a:lnTo>
                    <a:pt x="1919" y="1273"/>
                  </a:lnTo>
                  <a:lnTo>
                    <a:pt x="1919" y="1276"/>
                  </a:lnTo>
                  <a:lnTo>
                    <a:pt x="1919" y="1276"/>
                  </a:lnTo>
                  <a:lnTo>
                    <a:pt x="1919" y="1278"/>
                  </a:lnTo>
                  <a:lnTo>
                    <a:pt x="1917" y="1285"/>
                  </a:lnTo>
                  <a:lnTo>
                    <a:pt x="1914" y="1285"/>
                  </a:lnTo>
                  <a:lnTo>
                    <a:pt x="1914" y="1288"/>
                  </a:lnTo>
                  <a:lnTo>
                    <a:pt x="1914" y="1288"/>
                  </a:lnTo>
                  <a:lnTo>
                    <a:pt x="1914" y="1288"/>
                  </a:lnTo>
                  <a:lnTo>
                    <a:pt x="1914" y="1290"/>
                  </a:lnTo>
                  <a:lnTo>
                    <a:pt x="1914" y="1290"/>
                  </a:lnTo>
                  <a:lnTo>
                    <a:pt x="1914" y="1290"/>
                  </a:lnTo>
                  <a:lnTo>
                    <a:pt x="1914" y="1292"/>
                  </a:lnTo>
                  <a:lnTo>
                    <a:pt x="1914" y="1292"/>
                  </a:lnTo>
                  <a:lnTo>
                    <a:pt x="1917" y="1292"/>
                  </a:lnTo>
                  <a:lnTo>
                    <a:pt x="1917" y="1295"/>
                  </a:lnTo>
                  <a:lnTo>
                    <a:pt x="1919" y="1297"/>
                  </a:lnTo>
                  <a:lnTo>
                    <a:pt x="1919" y="1297"/>
                  </a:lnTo>
                  <a:lnTo>
                    <a:pt x="1921" y="1297"/>
                  </a:lnTo>
                  <a:lnTo>
                    <a:pt x="1921" y="1297"/>
                  </a:lnTo>
                  <a:lnTo>
                    <a:pt x="1924" y="1297"/>
                  </a:lnTo>
                  <a:lnTo>
                    <a:pt x="1924" y="1295"/>
                  </a:lnTo>
                  <a:lnTo>
                    <a:pt x="1935" y="1288"/>
                  </a:lnTo>
                  <a:lnTo>
                    <a:pt x="1935" y="1288"/>
                  </a:lnTo>
                  <a:lnTo>
                    <a:pt x="1935" y="1285"/>
                  </a:lnTo>
                  <a:lnTo>
                    <a:pt x="1938" y="1285"/>
                  </a:lnTo>
                  <a:lnTo>
                    <a:pt x="1938" y="1283"/>
                  </a:lnTo>
                  <a:lnTo>
                    <a:pt x="1938" y="1283"/>
                  </a:lnTo>
                  <a:lnTo>
                    <a:pt x="1935" y="1281"/>
                  </a:lnTo>
                  <a:lnTo>
                    <a:pt x="1935" y="1281"/>
                  </a:lnTo>
                  <a:lnTo>
                    <a:pt x="1938" y="1281"/>
                  </a:lnTo>
                  <a:lnTo>
                    <a:pt x="1938" y="1281"/>
                  </a:lnTo>
                  <a:lnTo>
                    <a:pt x="1938" y="1281"/>
                  </a:lnTo>
                  <a:lnTo>
                    <a:pt x="1938" y="1281"/>
                  </a:lnTo>
                  <a:lnTo>
                    <a:pt x="1940" y="1281"/>
                  </a:lnTo>
                  <a:lnTo>
                    <a:pt x="1943" y="1276"/>
                  </a:lnTo>
                  <a:lnTo>
                    <a:pt x="1943" y="1273"/>
                  </a:lnTo>
                  <a:lnTo>
                    <a:pt x="1943" y="1273"/>
                  </a:lnTo>
                  <a:lnTo>
                    <a:pt x="1945" y="1273"/>
                  </a:lnTo>
                  <a:lnTo>
                    <a:pt x="1945" y="1271"/>
                  </a:lnTo>
                  <a:lnTo>
                    <a:pt x="1945" y="1271"/>
                  </a:lnTo>
                  <a:lnTo>
                    <a:pt x="1947" y="1269"/>
                  </a:lnTo>
                  <a:lnTo>
                    <a:pt x="1947" y="1266"/>
                  </a:lnTo>
                  <a:lnTo>
                    <a:pt x="1945" y="1266"/>
                  </a:lnTo>
                  <a:lnTo>
                    <a:pt x="1945" y="1264"/>
                  </a:lnTo>
                  <a:lnTo>
                    <a:pt x="1945" y="1264"/>
                  </a:lnTo>
                  <a:lnTo>
                    <a:pt x="1943" y="1262"/>
                  </a:lnTo>
                  <a:lnTo>
                    <a:pt x="1943" y="1262"/>
                  </a:lnTo>
                  <a:lnTo>
                    <a:pt x="1943" y="1262"/>
                  </a:lnTo>
                  <a:lnTo>
                    <a:pt x="1943" y="1259"/>
                  </a:lnTo>
                  <a:lnTo>
                    <a:pt x="1943" y="1259"/>
                  </a:lnTo>
                  <a:lnTo>
                    <a:pt x="1943" y="1259"/>
                  </a:lnTo>
                  <a:lnTo>
                    <a:pt x="1943" y="1259"/>
                  </a:lnTo>
                  <a:lnTo>
                    <a:pt x="1943" y="1259"/>
                  </a:lnTo>
                  <a:lnTo>
                    <a:pt x="1943" y="1257"/>
                  </a:lnTo>
                  <a:lnTo>
                    <a:pt x="1943" y="1255"/>
                  </a:lnTo>
                  <a:lnTo>
                    <a:pt x="1943" y="1252"/>
                  </a:lnTo>
                  <a:lnTo>
                    <a:pt x="1945" y="1250"/>
                  </a:lnTo>
                  <a:lnTo>
                    <a:pt x="1945" y="1247"/>
                  </a:lnTo>
                  <a:lnTo>
                    <a:pt x="1945" y="1247"/>
                  </a:lnTo>
                  <a:lnTo>
                    <a:pt x="1947" y="1247"/>
                  </a:lnTo>
                  <a:lnTo>
                    <a:pt x="1947" y="1245"/>
                  </a:lnTo>
                  <a:lnTo>
                    <a:pt x="1947" y="1243"/>
                  </a:lnTo>
                  <a:lnTo>
                    <a:pt x="1947" y="1243"/>
                  </a:lnTo>
                  <a:lnTo>
                    <a:pt x="1950" y="1243"/>
                  </a:lnTo>
                  <a:lnTo>
                    <a:pt x="1950" y="1243"/>
                  </a:lnTo>
                  <a:lnTo>
                    <a:pt x="1950" y="1243"/>
                  </a:lnTo>
                  <a:lnTo>
                    <a:pt x="1950" y="1243"/>
                  </a:lnTo>
                  <a:lnTo>
                    <a:pt x="1950" y="1243"/>
                  </a:lnTo>
                  <a:lnTo>
                    <a:pt x="1950" y="1243"/>
                  </a:lnTo>
                  <a:lnTo>
                    <a:pt x="1950" y="1243"/>
                  </a:lnTo>
                  <a:lnTo>
                    <a:pt x="1950" y="1243"/>
                  </a:lnTo>
                  <a:lnTo>
                    <a:pt x="1950" y="1240"/>
                  </a:lnTo>
                  <a:lnTo>
                    <a:pt x="1950" y="1240"/>
                  </a:lnTo>
                  <a:lnTo>
                    <a:pt x="1952" y="1240"/>
                  </a:lnTo>
                  <a:lnTo>
                    <a:pt x="1952" y="1243"/>
                  </a:lnTo>
                  <a:lnTo>
                    <a:pt x="1950" y="1245"/>
                  </a:lnTo>
                  <a:lnTo>
                    <a:pt x="1950" y="1247"/>
                  </a:lnTo>
                  <a:lnTo>
                    <a:pt x="1947" y="1247"/>
                  </a:lnTo>
                  <a:lnTo>
                    <a:pt x="1947" y="1250"/>
                  </a:lnTo>
                  <a:lnTo>
                    <a:pt x="1947" y="1255"/>
                  </a:lnTo>
                  <a:lnTo>
                    <a:pt x="1945" y="1257"/>
                  </a:lnTo>
                  <a:lnTo>
                    <a:pt x="1945" y="1259"/>
                  </a:lnTo>
                  <a:lnTo>
                    <a:pt x="1947" y="1262"/>
                  </a:lnTo>
                  <a:lnTo>
                    <a:pt x="1950" y="1264"/>
                  </a:lnTo>
                  <a:lnTo>
                    <a:pt x="1950" y="1266"/>
                  </a:lnTo>
                  <a:lnTo>
                    <a:pt x="1950" y="1269"/>
                  </a:lnTo>
                  <a:lnTo>
                    <a:pt x="1950" y="1271"/>
                  </a:lnTo>
                  <a:lnTo>
                    <a:pt x="1950" y="1273"/>
                  </a:lnTo>
                  <a:lnTo>
                    <a:pt x="1950" y="1273"/>
                  </a:lnTo>
                  <a:lnTo>
                    <a:pt x="1952" y="1273"/>
                  </a:lnTo>
                  <a:lnTo>
                    <a:pt x="1952" y="1276"/>
                  </a:lnTo>
                  <a:lnTo>
                    <a:pt x="1954" y="1276"/>
                  </a:lnTo>
                  <a:lnTo>
                    <a:pt x="1954" y="1276"/>
                  </a:lnTo>
                  <a:lnTo>
                    <a:pt x="1957" y="1276"/>
                  </a:lnTo>
                  <a:lnTo>
                    <a:pt x="1957" y="1276"/>
                  </a:lnTo>
                  <a:lnTo>
                    <a:pt x="1957" y="1278"/>
                  </a:lnTo>
                  <a:lnTo>
                    <a:pt x="1957" y="1278"/>
                  </a:lnTo>
                  <a:lnTo>
                    <a:pt x="1954" y="1278"/>
                  </a:lnTo>
                  <a:lnTo>
                    <a:pt x="1954" y="1278"/>
                  </a:lnTo>
                  <a:lnTo>
                    <a:pt x="1954" y="1278"/>
                  </a:lnTo>
                  <a:lnTo>
                    <a:pt x="1954" y="1278"/>
                  </a:lnTo>
                  <a:lnTo>
                    <a:pt x="1954" y="1278"/>
                  </a:lnTo>
                  <a:lnTo>
                    <a:pt x="1950" y="1278"/>
                  </a:lnTo>
                  <a:lnTo>
                    <a:pt x="1950" y="1278"/>
                  </a:lnTo>
                  <a:lnTo>
                    <a:pt x="1950" y="1278"/>
                  </a:lnTo>
                  <a:lnTo>
                    <a:pt x="1945" y="1281"/>
                  </a:lnTo>
                  <a:lnTo>
                    <a:pt x="1945" y="1283"/>
                  </a:lnTo>
                  <a:lnTo>
                    <a:pt x="1945" y="1283"/>
                  </a:lnTo>
                  <a:lnTo>
                    <a:pt x="1945" y="1283"/>
                  </a:lnTo>
                  <a:lnTo>
                    <a:pt x="1945" y="1285"/>
                  </a:lnTo>
                  <a:lnTo>
                    <a:pt x="1943" y="1288"/>
                  </a:lnTo>
                  <a:lnTo>
                    <a:pt x="1943" y="1288"/>
                  </a:lnTo>
                  <a:lnTo>
                    <a:pt x="1943" y="1290"/>
                  </a:lnTo>
                  <a:lnTo>
                    <a:pt x="1940" y="1290"/>
                  </a:lnTo>
                  <a:lnTo>
                    <a:pt x="1940" y="1292"/>
                  </a:lnTo>
                  <a:lnTo>
                    <a:pt x="1940" y="1292"/>
                  </a:lnTo>
                  <a:lnTo>
                    <a:pt x="1940" y="1295"/>
                  </a:lnTo>
                  <a:lnTo>
                    <a:pt x="1940" y="1300"/>
                  </a:lnTo>
                  <a:lnTo>
                    <a:pt x="1940" y="1300"/>
                  </a:lnTo>
                  <a:lnTo>
                    <a:pt x="1943" y="1304"/>
                  </a:lnTo>
                  <a:lnTo>
                    <a:pt x="1943" y="1304"/>
                  </a:lnTo>
                  <a:lnTo>
                    <a:pt x="1943" y="1307"/>
                  </a:lnTo>
                  <a:lnTo>
                    <a:pt x="1943" y="1307"/>
                  </a:lnTo>
                  <a:lnTo>
                    <a:pt x="1943" y="1309"/>
                  </a:lnTo>
                  <a:lnTo>
                    <a:pt x="1945" y="1307"/>
                  </a:lnTo>
                  <a:lnTo>
                    <a:pt x="1945" y="1307"/>
                  </a:lnTo>
                  <a:lnTo>
                    <a:pt x="1945" y="1304"/>
                  </a:lnTo>
                  <a:lnTo>
                    <a:pt x="1945" y="1302"/>
                  </a:lnTo>
                  <a:lnTo>
                    <a:pt x="1945" y="1302"/>
                  </a:lnTo>
                  <a:lnTo>
                    <a:pt x="1945" y="1302"/>
                  </a:lnTo>
                  <a:lnTo>
                    <a:pt x="1945" y="1304"/>
                  </a:lnTo>
                  <a:lnTo>
                    <a:pt x="1945" y="1304"/>
                  </a:lnTo>
                  <a:lnTo>
                    <a:pt x="1947" y="1307"/>
                  </a:lnTo>
                  <a:lnTo>
                    <a:pt x="1947" y="1311"/>
                  </a:lnTo>
                  <a:lnTo>
                    <a:pt x="1947" y="1311"/>
                  </a:lnTo>
                  <a:lnTo>
                    <a:pt x="1957" y="1309"/>
                  </a:lnTo>
                  <a:lnTo>
                    <a:pt x="1959" y="1309"/>
                  </a:lnTo>
                  <a:lnTo>
                    <a:pt x="1959" y="1307"/>
                  </a:lnTo>
                  <a:lnTo>
                    <a:pt x="1959" y="1304"/>
                  </a:lnTo>
                  <a:lnTo>
                    <a:pt x="1959" y="1302"/>
                  </a:lnTo>
                  <a:lnTo>
                    <a:pt x="1959" y="1302"/>
                  </a:lnTo>
                  <a:lnTo>
                    <a:pt x="1966" y="1297"/>
                  </a:lnTo>
                  <a:lnTo>
                    <a:pt x="1966" y="1297"/>
                  </a:lnTo>
                  <a:lnTo>
                    <a:pt x="1966" y="1300"/>
                  </a:lnTo>
                  <a:lnTo>
                    <a:pt x="1966" y="1300"/>
                  </a:lnTo>
                  <a:lnTo>
                    <a:pt x="1964" y="1300"/>
                  </a:lnTo>
                  <a:lnTo>
                    <a:pt x="1962" y="1302"/>
                  </a:lnTo>
                  <a:lnTo>
                    <a:pt x="1962" y="1304"/>
                  </a:lnTo>
                  <a:lnTo>
                    <a:pt x="1959" y="1307"/>
                  </a:lnTo>
                  <a:lnTo>
                    <a:pt x="1959" y="1307"/>
                  </a:lnTo>
                  <a:lnTo>
                    <a:pt x="1962" y="1309"/>
                  </a:lnTo>
                  <a:lnTo>
                    <a:pt x="1962" y="1309"/>
                  </a:lnTo>
                  <a:lnTo>
                    <a:pt x="1959" y="1311"/>
                  </a:lnTo>
                  <a:lnTo>
                    <a:pt x="1957" y="1311"/>
                  </a:lnTo>
                  <a:lnTo>
                    <a:pt x="1957" y="1311"/>
                  </a:lnTo>
                  <a:lnTo>
                    <a:pt x="1954" y="1314"/>
                  </a:lnTo>
                  <a:lnTo>
                    <a:pt x="1957" y="1314"/>
                  </a:lnTo>
                  <a:lnTo>
                    <a:pt x="1957" y="1316"/>
                  </a:lnTo>
                  <a:lnTo>
                    <a:pt x="1957" y="1316"/>
                  </a:lnTo>
                  <a:lnTo>
                    <a:pt x="1957" y="1316"/>
                  </a:lnTo>
                  <a:lnTo>
                    <a:pt x="1957" y="1316"/>
                  </a:lnTo>
                  <a:lnTo>
                    <a:pt x="1957" y="1318"/>
                  </a:lnTo>
                  <a:lnTo>
                    <a:pt x="1957" y="1318"/>
                  </a:lnTo>
                  <a:lnTo>
                    <a:pt x="1959" y="1318"/>
                  </a:lnTo>
                  <a:lnTo>
                    <a:pt x="1959" y="1318"/>
                  </a:lnTo>
                  <a:lnTo>
                    <a:pt x="1959" y="1314"/>
                  </a:lnTo>
                  <a:lnTo>
                    <a:pt x="1959" y="1314"/>
                  </a:lnTo>
                  <a:lnTo>
                    <a:pt x="1962" y="1316"/>
                  </a:lnTo>
                  <a:lnTo>
                    <a:pt x="1962" y="1316"/>
                  </a:lnTo>
                  <a:lnTo>
                    <a:pt x="1962" y="1316"/>
                  </a:lnTo>
                  <a:lnTo>
                    <a:pt x="1962" y="1318"/>
                  </a:lnTo>
                  <a:lnTo>
                    <a:pt x="1964" y="1318"/>
                  </a:lnTo>
                  <a:lnTo>
                    <a:pt x="1964" y="1318"/>
                  </a:lnTo>
                  <a:lnTo>
                    <a:pt x="1966" y="1316"/>
                  </a:lnTo>
                  <a:lnTo>
                    <a:pt x="1969" y="1316"/>
                  </a:lnTo>
                  <a:lnTo>
                    <a:pt x="1969" y="1314"/>
                  </a:lnTo>
                  <a:lnTo>
                    <a:pt x="1969" y="1314"/>
                  </a:lnTo>
                  <a:lnTo>
                    <a:pt x="1969" y="1304"/>
                  </a:lnTo>
                  <a:lnTo>
                    <a:pt x="1969" y="1304"/>
                  </a:lnTo>
                  <a:lnTo>
                    <a:pt x="1969" y="1302"/>
                  </a:lnTo>
                  <a:lnTo>
                    <a:pt x="1973" y="1302"/>
                  </a:lnTo>
                  <a:lnTo>
                    <a:pt x="1973" y="1302"/>
                  </a:lnTo>
                  <a:lnTo>
                    <a:pt x="1973" y="1302"/>
                  </a:lnTo>
                  <a:lnTo>
                    <a:pt x="1971" y="1304"/>
                  </a:lnTo>
                  <a:lnTo>
                    <a:pt x="1971" y="1304"/>
                  </a:lnTo>
                  <a:lnTo>
                    <a:pt x="1971" y="1307"/>
                  </a:lnTo>
                  <a:lnTo>
                    <a:pt x="1971" y="1307"/>
                  </a:lnTo>
                  <a:lnTo>
                    <a:pt x="1971" y="1307"/>
                  </a:lnTo>
                  <a:lnTo>
                    <a:pt x="1973" y="1307"/>
                  </a:lnTo>
                  <a:lnTo>
                    <a:pt x="1973" y="1309"/>
                  </a:lnTo>
                  <a:lnTo>
                    <a:pt x="1973" y="1309"/>
                  </a:lnTo>
                  <a:lnTo>
                    <a:pt x="1973" y="1309"/>
                  </a:lnTo>
                  <a:lnTo>
                    <a:pt x="1971" y="1309"/>
                  </a:lnTo>
                  <a:lnTo>
                    <a:pt x="1971" y="1309"/>
                  </a:lnTo>
                  <a:lnTo>
                    <a:pt x="1971" y="1309"/>
                  </a:lnTo>
                  <a:lnTo>
                    <a:pt x="1971" y="1311"/>
                  </a:lnTo>
                  <a:lnTo>
                    <a:pt x="1971" y="1311"/>
                  </a:lnTo>
                  <a:lnTo>
                    <a:pt x="1971" y="1311"/>
                  </a:lnTo>
                  <a:lnTo>
                    <a:pt x="1971" y="1311"/>
                  </a:lnTo>
                  <a:lnTo>
                    <a:pt x="1971" y="1311"/>
                  </a:lnTo>
                  <a:lnTo>
                    <a:pt x="1971" y="1311"/>
                  </a:lnTo>
                  <a:lnTo>
                    <a:pt x="1971" y="1311"/>
                  </a:lnTo>
                  <a:lnTo>
                    <a:pt x="1971" y="1311"/>
                  </a:lnTo>
                  <a:lnTo>
                    <a:pt x="1971" y="1314"/>
                  </a:lnTo>
                  <a:lnTo>
                    <a:pt x="1971" y="1314"/>
                  </a:lnTo>
                  <a:lnTo>
                    <a:pt x="1971" y="1314"/>
                  </a:lnTo>
                  <a:lnTo>
                    <a:pt x="1971" y="1316"/>
                  </a:lnTo>
                  <a:lnTo>
                    <a:pt x="1969" y="1318"/>
                  </a:lnTo>
                  <a:lnTo>
                    <a:pt x="1966" y="1321"/>
                  </a:lnTo>
                  <a:lnTo>
                    <a:pt x="1966" y="1321"/>
                  </a:lnTo>
                  <a:lnTo>
                    <a:pt x="1966" y="1323"/>
                  </a:lnTo>
                  <a:lnTo>
                    <a:pt x="1969" y="1323"/>
                  </a:lnTo>
                  <a:lnTo>
                    <a:pt x="1969" y="1323"/>
                  </a:lnTo>
                  <a:lnTo>
                    <a:pt x="1969" y="1326"/>
                  </a:lnTo>
                  <a:lnTo>
                    <a:pt x="1969" y="1326"/>
                  </a:lnTo>
                  <a:lnTo>
                    <a:pt x="1971" y="1326"/>
                  </a:lnTo>
                  <a:lnTo>
                    <a:pt x="1973" y="1328"/>
                  </a:lnTo>
                  <a:lnTo>
                    <a:pt x="1973" y="1328"/>
                  </a:lnTo>
                  <a:lnTo>
                    <a:pt x="1976" y="1328"/>
                  </a:lnTo>
                  <a:lnTo>
                    <a:pt x="1976" y="1328"/>
                  </a:lnTo>
                  <a:lnTo>
                    <a:pt x="1978" y="1328"/>
                  </a:lnTo>
                  <a:lnTo>
                    <a:pt x="1976" y="1326"/>
                  </a:lnTo>
                  <a:lnTo>
                    <a:pt x="1976" y="1326"/>
                  </a:lnTo>
                  <a:lnTo>
                    <a:pt x="1978" y="1323"/>
                  </a:lnTo>
                  <a:lnTo>
                    <a:pt x="1978" y="1321"/>
                  </a:lnTo>
                  <a:lnTo>
                    <a:pt x="1980" y="1321"/>
                  </a:lnTo>
                  <a:lnTo>
                    <a:pt x="1980" y="1321"/>
                  </a:lnTo>
                  <a:lnTo>
                    <a:pt x="1983" y="1318"/>
                  </a:lnTo>
                  <a:lnTo>
                    <a:pt x="1983" y="1318"/>
                  </a:lnTo>
                  <a:lnTo>
                    <a:pt x="1983" y="1318"/>
                  </a:lnTo>
                  <a:lnTo>
                    <a:pt x="1985" y="1316"/>
                  </a:lnTo>
                  <a:lnTo>
                    <a:pt x="1983" y="1316"/>
                  </a:lnTo>
                  <a:lnTo>
                    <a:pt x="1983" y="1316"/>
                  </a:lnTo>
                  <a:lnTo>
                    <a:pt x="1985" y="1314"/>
                  </a:lnTo>
                  <a:lnTo>
                    <a:pt x="1985" y="1316"/>
                  </a:lnTo>
                  <a:lnTo>
                    <a:pt x="1985" y="1316"/>
                  </a:lnTo>
                  <a:lnTo>
                    <a:pt x="1990" y="1314"/>
                  </a:lnTo>
                  <a:lnTo>
                    <a:pt x="1990" y="1314"/>
                  </a:lnTo>
                  <a:lnTo>
                    <a:pt x="1990" y="1314"/>
                  </a:lnTo>
                  <a:lnTo>
                    <a:pt x="1990" y="1314"/>
                  </a:lnTo>
                  <a:lnTo>
                    <a:pt x="1990" y="1314"/>
                  </a:lnTo>
                  <a:lnTo>
                    <a:pt x="1990" y="1314"/>
                  </a:lnTo>
                  <a:lnTo>
                    <a:pt x="1990" y="1314"/>
                  </a:lnTo>
                  <a:lnTo>
                    <a:pt x="1990" y="1311"/>
                  </a:lnTo>
                  <a:lnTo>
                    <a:pt x="1990" y="1311"/>
                  </a:lnTo>
                  <a:lnTo>
                    <a:pt x="1990" y="1309"/>
                  </a:lnTo>
                  <a:lnTo>
                    <a:pt x="1990" y="1309"/>
                  </a:lnTo>
                  <a:lnTo>
                    <a:pt x="1992" y="1309"/>
                  </a:lnTo>
                  <a:lnTo>
                    <a:pt x="1992" y="1314"/>
                  </a:lnTo>
                  <a:lnTo>
                    <a:pt x="1992" y="1314"/>
                  </a:lnTo>
                  <a:lnTo>
                    <a:pt x="1992" y="1316"/>
                  </a:lnTo>
                  <a:lnTo>
                    <a:pt x="1992" y="1316"/>
                  </a:lnTo>
                  <a:lnTo>
                    <a:pt x="1990" y="1316"/>
                  </a:lnTo>
                  <a:lnTo>
                    <a:pt x="1990" y="1316"/>
                  </a:lnTo>
                  <a:lnTo>
                    <a:pt x="1988" y="1316"/>
                  </a:lnTo>
                  <a:lnTo>
                    <a:pt x="1988" y="1318"/>
                  </a:lnTo>
                  <a:lnTo>
                    <a:pt x="1988" y="1318"/>
                  </a:lnTo>
                  <a:lnTo>
                    <a:pt x="1985" y="1321"/>
                  </a:lnTo>
                  <a:lnTo>
                    <a:pt x="1985" y="1323"/>
                  </a:lnTo>
                  <a:lnTo>
                    <a:pt x="1983" y="1326"/>
                  </a:lnTo>
                  <a:lnTo>
                    <a:pt x="1980" y="1328"/>
                  </a:lnTo>
                  <a:lnTo>
                    <a:pt x="1980" y="1330"/>
                  </a:lnTo>
                  <a:lnTo>
                    <a:pt x="1983" y="1330"/>
                  </a:lnTo>
                  <a:lnTo>
                    <a:pt x="1985" y="1326"/>
                  </a:lnTo>
                  <a:lnTo>
                    <a:pt x="1990" y="1326"/>
                  </a:lnTo>
                  <a:lnTo>
                    <a:pt x="1988" y="1328"/>
                  </a:lnTo>
                  <a:lnTo>
                    <a:pt x="1988" y="1328"/>
                  </a:lnTo>
                  <a:lnTo>
                    <a:pt x="1988" y="1328"/>
                  </a:lnTo>
                  <a:lnTo>
                    <a:pt x="1985" y="1328"/>
                  </a:lnTo>
                  <a:lnTo>
                    <a:pt x="1985" y="1328"/>
                  </a:lnTo>
                  <a:lnTo>
                    <a:pt x="1985" y="1330"/>
                  </a:lnTo>
                  <a:lnTo>
                    <a:pt x="1983" y="1330"/>
                  </a:lnTo>
                  <a:lnTo>
                    <a:pt x="1983" y="1333"/>
                  </a:lnTo>
                  <a:lnTo>
                    <a:pt x="1983" y="1333"/>
                  </a:lnTo>
                  <a:lnTo>
                    <a:pt x="1983" y="1333"/>
                  </a:lnTo>
                  <a:lnTo>
                    <a:pt x="1983" y="1333"/>
                  </a:lnTo>
                  <a:lnTo>
                    <a:pt x="1985" y="1333"/>
                  </a:lnTo>
                  <a:lnTo>
                    <a:pt x="1985" y="1333"/>
                  </a:lnTo>
                  <a:lnTo>
                    <a:pt x="1985" y="1333"/>
                  </a:lnTo>
                  <a:lnTo>
                    <a:pt x="1985" y="1335"/>
                  </a:lnTo>
                  <a:lnTo>
                    <a:pt x="1988" y="1335"/>
                  </a:lnTo>
                  <a:lnTo>
                    <a:pt x="1988" y="1335"/>
                  </a:lnTo>
                  <a:lnTo>
                    <a:pt x="1990" y="1335"/>
                  </a:lnTo>
                  <a:lnTo>
                    <a:pt x="1990" y="1333"/>
                  </a:lnTo>
                  <a:lnTo>
                    <a:pt x="1990" y="1333"/>
                  </a:lnTo>
                  <a:lnTo>
                    <a:pt x="1990" y="1333"/>
                  </a:lnTo>
                  <a:lnTo>
                    <a:pt x="1990" y="1330"/>
                  </a:lnTo>
                  <a:lnTo>
                    <a:pt x="1990" y="1330"/>
                  </a:lnTo>
                  <a:lnTo>
                    <a:pt x="1990" y="1330"/>
                  </a:lnTo>
                  <a:lnTo>
                    <a:pt x="1992" y="1330"/>
                  </a:lnTo>
                  <a:lnTo>
                    <a:pt x="1992" y="1333"/>
                  </a:lnTo>
                  <a:lnTo>
                    <a:pt x="1992" y="1333"/>
                  </a:lnTo>
                  <a:lnTo>
                    <a:pt x="1995" y="1333"/>
                  </a:lnTo>
                  <a:lnTo>
                    <a:pt x="1995" y="1333"/>
                  </a:lnTo>
                  <a:lnTo>
                    <a:pt x="1995" y="1333"/>
                  </a:lnTo>
                  <a:lnTo>
                    <a:pt x="1992" y="1333"/>
                  </a:lnTo>
                  <a:lnTo>
                    <a:pt x="1992" y="1335"/>
                  </a:lnTo>
                  <a:lnTo>
                    <a:pt x="1992" y="1335"/>
                  </a:lnTo>
                  <a:lnTo>
                    <a:pt x="1995" y="1335"/>
                  </a:lnTo>
                  <a:lnTo>
                    <a:pt x="1995" y="1335"/>
                  </a:lnTo>
                  <a:lnTo>
                    <a:pt x="1995" y="1337"/>
                  </a:lnTo>
                  <a:lnTo>
                    <a:pt x="1995" y="1337"/>
                  </a:lnTo>
                  <a:lnTo>
                    <a:pt x="1995" y="1340"/>
                  </a:lnTo>
                  <a:lnTo>
                    <a:pt x="1997" y="1340"/>
                  </a:lnTo>
                  <a:lnTo>
                    <a:pt x="1997" y="1340"/>
                  </a:lnTo>
                  <a:lnTo>
                    <a:pt x="1997" y="1340"/>
                  </a:lnTo>
                  <a:lnTo>
                    <a:pt x="1997" y="1337"/>
                  </a:lnTo>
                  <a:lnTo>
                    <a:pt x="1997" y="1337"/>
                  </a:lnTo>
                  <a:lnTo>
                    <a:pt x="1997" y="1337"/>
                  </a:lnTo>
                  <a:lnTo>
                    <a:pt x="1997" y="1337"/>
                  </a:lnTo>
                  <a:lnTo>
                    <a:pt x="1997" y="1335"/>
                  </a:lnTo>
                  <a:lnTo>
                    <a:pt x="1997" y="1335"/>
                  </a:lnTo>
                  <a:lnTo>
                    <a:pt x="1999" y="1337"/>
                  </a:lnTo>
                  <a:lnTo>
                    <a:pt x="1999" y="1340"/>
                  </a:lnTo>
                  <a:lnTo>
                    <a:pt x="1999" y="1340"/>
                  </a:lnTo>
                  <a:lnTo>
                    <a:pt x="1999" y="1340"/>
                  </a:lnTo>
                  <a:lnTo>
                    <a:pt x="2002" y="1340"/>
                  </a:lnTo>
                  <a:lnTo>
                    <a:pt x="2002" y="1340"/>
                  </a:lnTo>
                  <a:lnTo>
                    <a:pt x="1999" y="1340"/>
                  </a:lnTo>
                  <a:lnTo>
                    <a:pt x="1999" y="1342"/>
                  </a:lnTo>
                  <a:lnTo>
                    <a:pt x="2002" y="1342"/>
                  </a:lnTo>
                  <a:lnTo>
                    <a:pt x="2002" y="1342"/>
                  </a:lnTo>
                  <a:lnTo>
                    <a:pt x="2002" y="1340"/>
                  </a:lnTo>
                  <a:lnTo>
                    <a:pt x="2002" y="1340"/>
                  </a:lnTo>
                  <a:lnTo>
                    <a:pt x="2004" y="1342"/>
                  </a:lnTo>
                  <a:lnTo>
                    <a:pt x="2004" y="1342"/>
                  </a:lnTo>
                  <a:lnTo>
                    <a:pt x="2004" y="1342"/>
                  </a:lnTo>
                  <a:lnTo>
                    <a:pt x="2004" y="1337"/>
                  </a:lnTo>
                  <a:lnTo>
                    <a:pt x="2002" y="1333"/>
                  </a:lnTo>
                  <a:lnTo>
                    <a:pt x="2002" y="1330"/>
                  </a:lnTo>
                  <a:lnTo>
                    <a:pt x="1999" y="1328"/>
                  </a:lnTo>
                  <a:lnTo>
                    <a:pt x="1999" y="1326"/>
                  </a:lnTo>
                  <a:lnTo>
                    <a:pt x="1999" y="1326"/>
                  </a:lnTo>
                  <a:lnTo>
                    <a:pt x="1997" y="1323"/>
                  </a:lnTo>
                  <a:lnTo>
                    <a:pt x="1997" y="1321"/>
                  </a:lnTo>
                  <a:lnTo>
                    <a:pt x="1997" y="1321"/>
                  </a:lnTo>
                  <a:lnTo>
                    <a:pt x="1999" y="1321"/>
                  </a:lnTo>
                  <a:lnTo>
                    <a:pt x="1999" y="1318"/>
                  </a:lnTo>
                  <a:lnTo>
                    <a:pt x="1999" y="1318"/>
                  </a:lnTo>
                  <a:lnTo>
                    <a:pt x="1997" y="1316"/>
                  </a:lnTo>
                  <a:lnTo>
                    <a:pt x="1997" y="1316"/>
                  </a:lnTo>
                  <a:lnTo>
                    <a:pt x="1997" y="1316"/>
                  </a:lnTo>
                  <a:lnTo>
                    <a:pt x="1999" y="1314"/>
                  </a:lnTo>
                  <a:lnTo>
                    <a:pt x="1999" y="1314"/>
                  </a:lnTo>
                  <a:lnTo>
                    <a:pt x="1997" y="1311"/>
                  </a:lnTo>
                  <a:lnTo>
                    <a:pt x="1997" y="1311"/>
                  </a:lnTo>
                  <a:lnTo>
                    <a:pt x="1999" y="1311"/>
                  </a:lnTo>
                  <a:lnTo>
                    <a:pt x="1999" y="1311"/>
                  </a:lnTo>
                  <a:lnTo>
                    <a:pt x="1999" y="1311"/>
                  </a:lnTo>
                  <a:lnTo>
                    <a:pt x="1999" y="1311"/>
                  </a:lnTo>
                  <a:lnTo>
                    <a:pt x="1999" y="1314"/>
                  </a:lnTo>
                  <a:lnTo>
                    <a:pt x="1999" y="1314"/>
                  </a:lnTo>
                  <a:lnTo>
                    <a:pt x="1999" y="1314"/>
                  </a:lnTo>
                  <a:lnTo>
                    <a:pt x="1999" y="1318"/>
                  </a:lnTo>
                  <a:lnTo>
                    <a:pt x="1999" y="1321"/>
                  </a:lnTo>
                  <a:lnTo>
                    <a:pt x="1999" y="1323"/>
                  </a:lnTo>
                  <a:lnTo>
                    <a:pt x="1999" y="1326"/>
                  </a:lnTo>
                  <a:lnTo>
                    <a:pt x="2002" y="1326"/>
                  </a:lnTo>
                  <a:lnTo>
                    <a:pt x="2002" y="1326"/>
                  </a:lnTo>
                  <a:lnTo>
                    <a:pt x="2002" y="1326"/>
                  </a:lnTo>
                  <a:lnTo>
                    <a:pt x="2002" y="1323"/>
                  </a:lnTo>
                  <a:lnTo>
                    <a:pt x="2002" y="1323"/>
                  </a:lnTo>
                  <a:lnTo>
                    <a:pt x="2002" y="1323"/>
                  </a:lnTo>
                  <a:lnTo>
                    <a:pt x="2002" y="1323"/>
                  </a:lnTo>
                  <a:lnTo>
                    <a:pt x="2002" y="1326"/>
                  </a:lnTo>
                  <a:lnTo>
                    <a:pt x="2002" y="1326"/>
                  </a:lnTo>
                  <a:lnTo>
                    <a:pt x="2002" y="1328"/>
                  </a:lnTo>
                  <a:lnTo>
                    <a:pt x="2002" y="1328"/>
                  </a:lnTo>
                  <a:lnTo>
                    <a:pt x="2004" y="1328"/>
                  </a:lnTo>
                  <a:lnTo>
                    <a:pt x="2004" y="1330"/>
                  </a:lnTo>
                  <a:lnTo>
                    <a:pt x="2004" y="1330"/>
                  </a:lnTo>
                  <a:lnTo>
                    <a:pt x="2006" y="1330"/>
                  </a:lnTo>
                  <a:lnTo>
                    <a:pt x="2006" y="1333"/>
                  </a:lnTo>
                  <a:lnTo>
                    <a:pt x="2006" y="1333"/>
                  </a:lnTo>
                  <a:lnTo>
                    <a:pt x="2009" y="1333"/>
                  </a:lnTo>
                  <a:lnTo>
                    <a:pt x="2009" y="1335"/>
                  </a:lnTo>
                  <a:lnTo>
                    <a:pt x="2009" y="1335"/>
                  </a:lnTo>
                  <a:lnTo>
                    <a:pt x="2009" y="1333"/>
                  </a:lnTo>
                  <a:lnTo>
                    <a:pt x="2009" y="1333"/>
                  </a:lnTo>
                  <a:lnTo>
                    <a:pt x="2009" y="1333"/>
                  </a:lnTo>
                  <a:lnTo>
                    <a:pt x="2011" y="1330"/>
                  </a:lnTo>
                  <a:lnTo>
                    <a:pt x="2011" y="1330"/>
                  </a:lnTo>
                  <a:lnTo>
                    <a:pt x="2011" y="1330"/>
                  </a:lnTo>
                  <a:lnTo>
                    <a:pt x="2011" y="1328"/>
                  </a:lnTo>
                  <a:lnTo>
                    <a:pt x="2011" y="1328"/>
                  </a:lnTo>
                  <a:lnTo>
                    <a:pt x="2014" y="1326"/>
                  </a:lnTo>
                  <a:lnTo>
                    <a:pt x="2016" y="1326"/>
                  </a:lnTo>
                  <a:lnTo>
                    <a:pt x="2016" y="1326"/>
                  </a:lnTo>
                  <a:lnTo>
                    <a:pt x="2016" y="1328"/>
                  </a:lnTo>
                  <a:lnTo>
                    <a:pt x="2014" y="1330"/>
                  </a:lnTo>
                  <a:lnTo>
                    <a:pt x="2014" y="1330"/>
                  </a:lnTo>
                  <a:lnTo>
                    <a:pt x="2014" y="1335"/>
                  </a:lnTo>
                  <a:lnTo>
                    <a:pt x="2014" y="1337"/>
                  </a:lnTo>
                  <a:lnTo>
                    <a:pt x="2014" y="1337"/>
                  </a:lnTo>
                  <a:lnTo>
                    <a:pt x="2016" y="1337"/>
                  </a:lnTo>
                  <a:lnTo>
                    <a:pt x="2016" y="1335"/>
                  </a:lnTo>
                  <a:lnTo>
                    <a:pt x="2016" y="1335"/>
                  </a:lnTo>
                  <a:lnTo>
                    <a:pt x="2016" y="1335"/>
                  </a:lnTo>
                  <a:lnTo>
                    <a:pt x="2016" y="1335"/>
                  </a:lnTo>
                  <a:lnTo>
                    <a:pt x="2016" y="1335"/>
                  </a:lnTo>
                  <a:lnTo>
                    <a:pt x="2021" y="1337"/>
                  </a:lnTo>
                  <a:lnTo>
                    <a:pt x="2021" y="1337"/>
                  </a:lnTo>
                  <a:lnTo>
                    <a:pt x="2021" y="1337"/>
                  </a:lnTo>
                  <a:lnTo>
                    <a:pt x="2021" y="1337"/>
                  </a:lnTo>
                  <a:lnTo>
                    <a:pt x="2021" y="1335"/>
                  </a:lnTo>
                  <a:lnTo>
                    <a:pt x="2021" y="1333"/>
                  </a:lnTo>
                  <a:lnTo>
                    <a:pt x="2018" y="1333"/>
                  </a:lnTo>
                  <a:lnTo>
                    <a:pt x="2021" y="1333"/>
                  </a:lnTo>
                  <a:lnTo>
                    <a:pt x="2023" y="1333"/>
                  </a:lnTo>
                  <a:lnTo>
                    <a:pt x="2023" y="1333"/>
                  </a:lnTo>
                  <a:lnTo>
                    <a:pt x="2023" y="1330"/>
                  </a:lnTo>
                  <a:lnTo>
                    <a:pt x="2023" y="1330"/>
                  </a:lnTo>
                  <a:lnTo>
                    <a:pt x="2023" y="1328"/>
                  </a:lnTo>
                  <a:lnTo>
                    <a:pt x="2023" y="1328"/>
                  </a:lnTo>
                  <a:lnTo>
                    <a:pt x="2025" y="1328"/>
                  </a:lnTo>
                  <a:lnTo>
                    <a:pt x="2025" y="1326"/>
                  </a:lnTo>
                  <a:lnTo>
                    <a:pt x="2023" y="1323"/>
                  </a:lnTo>
                  <a:lnTo>
                    <a:pt x="2023" y="1323"/>
                  </a:lnTo>
                  <a:lnTo>
                    <a:pt x="2023" y="1323"/>
                  </a:lnTo>
                  <a:lnTo>
                    <a:pt x="2025" y="1321"/>
                  </a:lnTo>
                  <a:lnTo>
                    <a:pt x="2025" y="1323"/>
                  </a:lnTo>
                  <a:lnTo>
                    <a:pt x="2025" y="1323"/>
                  </a:lnTo>
                  <a:lnTo>
                    <a:pt x="2025" y="1328"/>
                  </a:lnTo>
                  <a:lnTo>
                    <a:pt x="2025" y="1330"/>
                  </a:lnTo>
                  <a:lnTo>
                    <a:pt x="2028" y="1330"/>
                  </a:lnTo>
                  <a:lnTo>
                    <a:pt x="2028" y="1333"/>
                  </a:lnTo>
                  <a:lnTo>
                    <a:pt x="2030" y="1335"/>
                  </a:lnTo>
                  <a:lnTo>
                    <a:pt x="2030" y="1335"/>
                  </a:lnTo>
                  <a:lnTo>
                    <a:pt x="2033" y="1335"/>
                  </a:lnTo>
                  <a:lnTo>
                    <a:pt x="2033" y="1333"/>
                  </a:lnTo>
                  <a:lnTo>
                    <a:pt x="2033" y="1330"/>
                  </a:lnTo>
                  <a:lnTo>
                    <a:pt x="2035" y="1330"/>
                  </a:lnTo>
                  <a:lnTo>
                    <a:pt x="2035" y="1330"/>
                  </a:lnTo>
                  <a:lnTo>
                    <a:pt x="2037" y="1330"/>
                  </a:lnTo>
                  <a:lnTo>
                    <a:pt x="2035" y="1333"/>
                  </a:lnTo>
                  <a:lnTo>
                    <a:pt x="2035" y="1335"/>
                  </a:lnTo>
                  <a:lnTo>
                    <a:pt x="2035" y="1335"/>
                  </a:lnTo>
                  <a:lnTo>
                    <a:pt x="2035" y="1335"/>
                  </a:lnTo>
                  <a:lnTo>
                    <a:pt x="2035" y="1335"/>
                  </a:lnTo>
                  <a:lnTo>
                    <a:pt x="2033" y="1335"/>
                  </a:lnTo>
                  <a:lnTo>
                    <a:pt x="2033" y="1335"/>
                  </a:lnTo>
                  <a:lnTo>
                    <a:pt x="2033" y="1335"/>
                  </a:lnTo>
                  <a:lnTo>
                    <a:pt x="2033" y="1335"/>
                  </a:lnTo>
                  <a:lnTo>
                    <a:pt x="2033" y="1337"/>
                  </a:lnTo>
                  <a:lnTo>
                    <a:pt x="2033" y="1337"/>
                  </a:lnTo>
                  <a:lnTo>
                    <a:pt x="2035" y="1337"/>
                  </a:lnTo>
                  <a:lnTo>
                    <a:pt x="2033" y="1337"/>
                  </a:lnTo>
                  <a:lnTo>
                    <a:pt x="2035" y="1337"/>
                  </a:lnTo>
                  <a:lnTo>
                    <a:pt x="2037" y="1337"/>
                  </a:lnTo>
                  <a:lnTo>
                    <a:pt x="2037" y="1337"/>
                  </a:lnTo>
                  <a:lnTo>
                    <a:pt x="2037" y="1337"/>
                  </a:lnTo>
                  <a:lnTo>
                    <a:pt x="2037" y="1337"/>
                  </a:lnTo>
                  <a:lnTo>
                    <a:pt x="2037" y="1335"/>
                  </a:lnTo>
                  <a:lnTo>
                    <a:pt x="2040" y="1335"/>
                  </a:lnTo>
                  <a:lnTo>
                    <a:pt x="2040" y="1333"/>
                  </a:lnTo>
                  <a:lnTo>
                    <a:pt x="2040" y="1333"/>
                  </a:lnTo>
                  <a:lnTo>
                    <a:pt x="2040" y="1333"/>
                  </a:lnTo>
                  <a:lnTo>
                    <a:pt x="2042" y="1333"/>
                  </a:lnTo>
                  <a:lnTo>
                    <a:pt x="2042" y="1335"/>
                  </a:lnTo>
                  <a:lnTo>
                    <a:pt x="2042" y="1335"/>
                  </a:lnTo>
                  <a:lnTo>
                    <a:pt x="2042" y="1337"/>
                  </a:lnTo>
                  <a:lnTo>
                    <a:pt x="2042" y="1337"/>
                  </a:lnTo>
                  <a:lnTo>
                    <a:pt x="2042" y="1337"/>
                  </a:lnTo>
                  <a:lnTo>
                    <a:pt x="2042" y="1340"/>
                  </a:lnTo>
                  <a:lnTo>
                    <a:pt x="2044" y="1340"/>
                  </a:lnTo>
                  <a:lnTo>
                    <a:pt x="2042" y="1340"/>
                  </a:lnTo>
                  <a:lnTo>
                    <a:pt x="2047" y="1340"/>
                  </a:lnTo>
                  <a:lnTo>
                    <a:pt x="2047" y="1340"/>
                  </a:lnTo>
                  <a:lnTo>
                    <a:pt x="2049" y="1340"/>
                  </a:lnTo>
                  <a:lnTo>
                    <a:pt x="2047" y="1337"/>
                  </a:lnTo>
                  <a:lnTo>
                    <a:pt x="2047" y="1337"/>
                  </a:lnTo>
                  <a:lnTo>
                    <a:pt x="2047" y="1337"/>
                  </a:lnTo>
                  <a:lnTo>
                    <a:pt x="2047" y="1335"/>
                  </a:lnTo>
                  <a:lnTo>
                    <a:pt x="2047" y="1335"/>
                  </a:lnTo>
                  <a:lnTo>
                    <a:pt x="2047" y="1335"/>
                  </a:lnTo>
                  <a:lnTo>
                    <a:pt x="2047" y="1335"/>
                  </a:lnTo>
                  <a:lnTo>
                    <a:pt x="2044" y="1333"/>
                  </a:lnTo>
                  <a:lnTo>
                    <a:pt x="2044" y="1333"/>
                  </a:lnTo>
                  <a:lnTo>
                    <a:pt x="2044" y="1330"/>
                  </a:lnTo>
                  <a:lnTo>
                    <a:pt x="2044" y="1330"/>
                  </a:lnTo>
                  <a:lnTo>
                    <a:pt x="2044" y="1328"/>
                  </a:lnTo>
                  <a:lnTo>
                    <a:pt x="2044" y="1328"/>
                  </a:lnTo>
                  <a:lnTo>
                    <a:pt x="2044" y="1328"/>
                  </a:lnTo>
                  <a:lnTo>
                    <a:pt x="2044" y="1328"/>
                  </a:lnTo>
                  <a:lnTo>
                    <a:pt x="2047" y="1326"/>
                  </a:lnTo>
                  <a:lnTo>
                    <a:pt x="2047" y="1326"/>
                  </a:lnTo>
                  <a:lnTo>
                    <a:pt x="2044" y="1326"/>
                  </a:lnTo>
                  <a:lnTo>
                    <a:pt x="2042" y="1326"/>
                  </a:lnTo>
                  <a:lnTo>
                    <a:pt x="2042" y="1326"/>
                  </a:lnTo>
                  <a:lnTo>
                    <a:pt x="2044" y="1326"/>
                  </a:lnTo>
                  <a:lnTo>
                    <a:pt x="2044" y="1323"/>
                  </a:lnTo>
                  <a:lnTo>
                    <a:pt x="2044" y="1323"/>
                  </a:lnTo>
                  <a:lnTo>
                    <a:pt x="2044" y="1323"/>
                  </a:lnTo>
                  <a:lnTo>
                    <a:pt x="2044" y="1323"/>
                  </a:lnTo>
                  <a:lnTo>
                    <a:pt x="2042" y="1323"/>
                  </a:lnTo>
                  <a:lnTo>
                    <a:pt x="2042" y="1323"/>
                  </a:lnTo>
                  <a:lnTo>
                    <a:pt x="2042" y="1323"/>
                  </a:lnTo>
                  <a:lnTo>
                    <a:pt x="2042" y="1321"/>
                  </a:lnTo>
                  <a:lnTo>
                    <a:pt x="2042" y="1321"/>
                  </a:lnTo>
                  <a:lnTo>
                    <a:pt x="2042" y="1321"/>
                  </a:lnTo>
                  <a:lnTo>
                    <a:pt x="2042" y="1318"/>
                  </a:lnTo>
                  <a:lnTo>
                    <a:pt x="2042" y="1318"/>
                  </a:lnTo>
                  <a:lnTo>
                    <a:pt x="2042" y="1316"/>
                  </a:lnTo>
                  <a:lnTo>
                    <a:pt x="2040" y="1316"/>
                  </a:lnTo>
                  <a:lnTo>
                    <a:pt x="2037" y="1318"/>
                  </a:lnTo>
                  <a:lnTo>
                    <a:pt x="2037" y="1318"/>
                  </a:lnTo>
                  <a:lnTo>
                    <a:pt x="2037" y="1318"/>
                  </a:lnTo>
                  <a:lnTo>
                    <a:pt x="2037" y="1316"/>
                  </a:lnTo>
                  <a:lnTo>
                    <a:pt x="2037" y="1316"/>
                  </a:lnTo>
                  <a:lnTo>
                    <a:pt x="2037" y="1316"/>
                  </a:lnTo>
                  <a:lnTo>
                    <a:pt x="2035" y="1316"/>
                  </a:lnTo>
                  <a:lnTo>
                    <a:pt x="2035" y="1316"/>
                  </a:lnTo>
                  <a:lnTo>
                    <a:pt x="2037" y="1314"/>
                  </a:lnTo>
                  <a:lnTo>
                    <a:pt x="2037" y="1314"/>
                  </a:lnTo>
                  <a:lnTo>
                    <a:pt x="2037" y="1311"/>
                  </a:lnTo>
                  <a:lnTo>
                    <a:pt x="2040" y="1311"/>
                  </a:lnTo>
                  <a:lnTo>
                    <a:pt x="2040" y="1314"/>
                  </a:lnTo>
                  <a:lnTo>
                    <a:pt x="2040" y="1314"/>
                  </a:lnTo>
                  <a:lnTo>
                    <a:pt x="2040" y="1311"/>
                  </a:lnTo>
                  <a:lnTo>
                    <a:pt x="2040" y="1311"/>
                  </a:lnTo>
                  <a:lnTo>
                    <a:pt x="2040" y="1311"/>
                  </a:lnTo>
                  <a:lnTo>
                    <a:pt x="2037" y="1311"/>
                  </a:lnTo>
                  <a:lnTo>
                    <a:pt x="2035" y="1311"/>
                  </a:lnTo>
                  <a:lnTo>
                    <a:pt x="2035" y="1311"/>
                  </a:lnTo>
                  <a:lnTo>
                    <a:pt x="2035" y="1309"/>
                  </a:lnTo>
                  <a:lnTo>
                    <a:pt x="2035" y="1309"/>
                  </a:lnTo>
                  <a:lnTo>
                    <a:pt x="2037" y="1309"/>
                  </a:lnTo>
                  <a:lnTo>
                    <a:pt x="2037" y="1309"/>
                  </a:lnTo>
                  <a:lnTo>
                    <a:pt x="2037" y="1307"/>
                  </a:lnTo>
                  <a:lnTo>
                    <a:pt x="2035" y="1307"/>
                  </a:lnTo>
                  <a:lnTo>
                    <a:pt x="2035" y="1307"/>
                  </a:lnTo>
                  <a:lnTo>
                    <a:pt x="2035" y="1307"/>
                  </a:lnTo>
                  <a:lnTo>
                    <a:pt x="2035" y="1307"/>
                  </a:lnTo>
                  <a:lnTo>
                    <a:pt x="2035" y="1309"/>
                  </a:lnTo>
                  <a:lnTo>
                    <a:pt x="2033" y="1309"/>
                  </a:lnTo>
                  <a:lnTo>
                    <a:pt x="2033" y="1309"/>
                  </a:lnTo>
                  <a:lnTo>
                    <a:pt x="2033" y="1309"/>
                  </a:lnTo>
                  <a:lnTo>
                    <a:pt x="2033" y="1307"/>
                  </a:lnTo>
                  <a:lnTo>
                    <a:pt x="2033" y="1307"/>
                  </a:lnTo>
                  <a:lnTo>
                    <a:pt x="2035" y="1304"/>
                  </a:lnTo>
                  <a:lnTo>
                    <a:pt x="2035" y="1304"/>
                  </a:lnTo>
                  <a:lnTo>
                    <a:pt x="2035" y="1304"/>
                  </a:lnTo>
                  <a:lnTo>
                    <a:pt x="2033" y="1304"/>
                  </a:lnTo>
                  <a:lnTo>
                    <a:pt x="2033" y="1304"/>
                  </a:lnTo>
                  <a:lnTo>
                    <a:pt x="2033" y="1304"/>
                  </a:lnTo>
                  <a:lnTo>
                    <a:pt x="2033" y="1302"/>
                  </a:lnTo>
                  <a:lnTo>
                    <a:pt x="2028" y="1302"/>
                  </a:lnTo>
                  <a:lnTo>
                    <a:pt x="2028" y="1302"/>
                  </a:lnTo>
                  <a:lnTo>
                    <a:pt x="2028" y="1302"/>
                  </a:lnTo>
                  <a:lnTo>
                    <a:pt x="2025" y="1302"/>
                  </a:lnTo>
                  <a:lnTo>
                    <a:pt x="2025" y="1302"/>
                  </a:lnTo>
                  <a:lnTo>
                    <a:pt x="2025" y="1302"/>
                  </a:lnTo>
                  <a:lnTo>
                    <a:pt x="2028" y="1302"/>
                  </a:lnTo>
                  <a:lnTo>
                    <a:pt x="2025" y="1300"/>
                  </a:lnTo>
                  <a:lnTo>
                    <a:pt x="2025" y="1302"/>
                  </a:lnTo>
                  <a:lnTo>
                    <a:pt x="2023" y="1302"/>
                  </a:lnTo>
                  <a:lnTo>
                    <a:pt x="2028" y="1297"/>
                  </a:lnTo>
                  <a:lnTo>
                    <a:pt x="2028" y="1297"/>
                  </a:lnTo>
                  <a:lnTo>
                    <a:pt x="2025" y="1300"/>
                  </a:lnTo>
                  <a:lnTo>
                    <a:pt x="2016" y="1297"/>
                  </a:lnTo>
                  <a:lnTo>
                    <a:pt x="2016" y="1295"/>
                  </a:lnTo>
                  <a:lnTo>
                    <a:pt x="2018" y="1295"/>
                  </a:lnTo>
                  <a:lnTo>
                    <a:pt x="2025" y="1295"/>
                  </a:lnTo>
                  <a:lnTo>
                    <a:pt x="2025" y="1295"/>
                  </a:lnTo>
                  <a:lnTo>
                    <a:pt x="2025" y="1295"/>
                  </a:lnTo>
                  <a:lnTo>
                    <a:pt x="2028" y="1295"/>
                  </a:lnTo>
                  <a:lnTo>
                    <a:pt x="2028" y="1295"/>
                  </a:lnTo>
                  <a:lnTo>
                    <a:pt x="2028" y="1295"/>
                  </a:lnTo>
                  <a:lnTo>
                    <a:pt x="2030" y="1292"/>
                  </a:lnTo>
                  <a:lnTo>
                    <a:pt x="2030" y="1292"/>
                  </a:lnTo>
                  <a:lnTo>
                    <a:pt x="2023" y="1292"/>
                  </a:lnTo>
                  <a:lnTo>
                    <a:pt x="2021" y="1292"/>
                  </a:lnTo>
                  <a:lnTo>
                    <a:pt x="2021" y="1292"/>
                  </a:lnTo>
                  <a:lnTo>
                    <a:pt x="2021" y="1292"/>
                  </a:lnTo>
                  <a:lnTo>
                    <a:pt x="2018" y="1292"/>
                  </a:lnTo>
                  <a:lnTo>
                    <a:pt x="2018" y="1292"/>
                  </a:lnTo>
                  <a:lnTo>
                    <a:pt x="2018" y="1290"/>
                  </a:lnTo>
                  <a:lnTo>
                    <a:pt x="2014" y="1290"/>
                  </a:lnTo>
                  <a:lnTo>
                    <a:pt x="2014" y="1290"/>
                  </a:lnTo>
                  <a:lnTo>
                    <a:pt x="2014" y="1290"/>
                  </a:lnTo>
                  <a:lnTo>
                    <a:pt x="2014" y="1290"/>
                  </a:lnTo>
                  <a:lnTo>
                    <a:pt x="2016" y="1290"/>
                  </a:lnTo>
                  <a:lnTo>
                    <a:pt x="2014" y="1288"/>
                  </a:lnTo>
                  <a:lnTo>
                    <a:pt x="2014" y="1288"/>
                  </a:lnTo>
                  <a:lnTo>
                    <a:pt x="2014" y="1288"/>
                  </a:lnTo>
                  <a:lnTo>
                    <a:pt x="2014" y="1288"/>
                  </a:lnTo>
                  <a:lnTo>
                    <a:pt x="2011" y="1288"/>
                  </a:lnTo>
                  <a:lnTo>
                    <a:pt x="2011" y="1288"/>
                  </a:lnTo>
                  <a:lnTo>
                    <a:pt x="2011" y="1285"/>
                  </a:lnTo>
                  <a:lnTo>
                    <a:pt x="2011" y="1285"/>
                  </a:lnTo>
                  <a:lnTo>
                    <a:pt x="2014" y="1285"/>
                  </a:lnTo>
                  <a:lnTo>
                    <a:pt x="2014" y="1285"/>
                  </a:lnTo>
                  <a:lnTo>
                    <a:pt x="2016" y="1288"/>
                  </a:lnTo>
                  <a:lnTo>
                    <a:pt x="2018" y="1290"/>
                  </a:lnTo>
                  <a:lnTo>
                    <a:pt x="2018" y="1290"/>
                  </a:lnTo>
                  <a:lnTo>
                    <a:pt x="2023" y="1285"/>
                  </a:lnTo>
                  <a:lnTo>
                    <a:pt x="2023" y="1285"/>
                  </a:lnTo>
                  <a:lnTo>
                    <a:pt x="2021" y="1283"/>
                  </a:lnTo>
                  <a:lnTo>
                    <a:pt x="2021" y="1283"/>
                  </a:lnTo>
                  <a:lnTo>
                    <a:pt x="2021" y="1283"/>
                  </a:lnTo>
                  <a:lnTo>
                    <a:pt x="2021" y="1281"/>
                  </a:lnTo>
                  <a:lnTo>
                    <a:pt x="2021" y="1281"/>
                  </a:lnTo>
                  <a:lnTo>
                    <a:pt x="2021" y="1281"/>
                  </a:lnTo>
                  <a:lnTo>
                    <a:pt x="2021" y="1281"/>
                  </a:lnTo>
                  <a:lnTo>
                    <a:pt x="2018" y="1281"/>
                  </a:lnTo>
                  <a:lnTo>
                    <a:pt x="2018" y="1278"/>
                  </a:lnTo>
                  <a:lnTo>
                    <a:pt x="2016" y="1278"/>
                  </a:lnTo>
                  <a:lnTo>
                    <a:pt x="2014" y="1281"/>
                  </a:lnTo>
                  <a:lnTo>
                    <a:pt x="2011" y="1281"/>
                  </a:lnTo>
                  <a:lnTo>
                    <a:pt x="2009" y="1281"/>
                  </a:lnTo>
                  <a:lnTo>
                    <a:pt x="2009" y="1281"/>
                  </a:lnTo>
                  <a:lnTo>
                    <a:pt x="2006" y="1283"/>
                  </a:lnTo>
                  <a:lnTo>
                    <a:pt x="2006" y="1283"/>
                  </a:lnTo>
                  <a:lnTo>
                    <a:pt x="2004" y="1283"/>
                  </a:lnTo>
                  <a:lnTo>
                    <a:pt x="2004" y="1283"/>
                  </a:lnTo>
                  <a:lnTo>
                    <a:pt x="2004" y="1281"/>
                  </a:lnTo>
                  <a:lnTo>
                    <a:pt x="2006" y="1281"/>
                  </a:lnTo>
                  <a:lnTo>
                    <a:pt x="2009" y="1281"/>
                  </a:lnTo>
                  <a:lnTo>
                    <a:pt x="2009" y="1281"/>
                  </a:lnTo>
                  <a:lnTo>
                    <a:pt x="2009" y="1278"/>
                  </a:lnTo>
                  <a:lnTo>
                    <a:pt x="2011" y="1276"/>
                  </a:lnTo>
                  <a:lnTo>
                    <a:pt x="2016" y="1276"/>
                  </a:lnTo>
                  <a:lnTo>
                    <a:pt x="2016" y="1276"/>
                  </a:lnTo>
                  <a:lnTo>
                    <a:pt x="2016" y="1276"/>
                  </a:lnTo>
                  <a:lnTo>
                    <a:pt x="2014" y="1273"/>
                  </a:lnTo>
                  <a:lnTo>
                    <a:pt x="2014" y="1273"/>
                  </a:lnTo>
                  <a:lnTo>
                    <a:pt x="2014" y="1273"/>
                  </a:lnTo>
                  <a:lnTo>
                    <a:pt x="2011" y="1271"/>
                  </a:lnTo>
                  <a:lnTo>
                    <a:pt x="2011" y="1271"/>
                  </a:lnTo>
                  <a:lnTo>
                    <a:pt x="2009" y="1269"/>
                  </a:lnTo>
                  <a:lnTo>
                    <a:pt x="2002" y="1264"/>
                  </a:lnTo>
                  <a:lnTo>
                    <a:pt x="1999" y="1264"/>
                  </a:lnTo>
                  <a:lnTo>
                    <a:pt x="1999" y="1262"/>
                  </a:lnTo>
                  <a:lnTo>
                    <a:pt x="1999" y="1259"/>
                  </a:lnTo>
                  <a:lnTo>
                    <a:pt x="1999" y="1259"/>
                  </a:lnTo>
                  <a:lnTo>
                    <a:pt x="1999" y="1259"/>
                  </a:lnTo>
                  <a:lnTo>
                    <a:pt x="1997" y="1259"/>
                  </a:lnTo>
                  <a:lnTo>
                    <a:pt x="1997" y="1259"/>
                  </a:lnTo>
                  <a:lnTo>
                    <a:pt x="1997" y="1257"/>
                  </a:lnTo>
                  <a:lnTo>
                    <a:pt x="1997" y="1257"/>
                  </a:lnTo>
                  <a:lnTo>
                    <a:pt x="1997" y="1257"/>
                  </a:lnTo>
                  <a:lnTo>
                    <a:pt x="1997" y="1257"/>
                  </a:lnTo>
                  <a:lnTo>
                    <a:pt x="1997" y="1257"/>
                  </a:lnTo>
                  <a:lnTo>
                    <a:pt x="1997" y="1257"/>
                  </a:lnTo>
                  <a:lnTo>
                    <a:pt x="1999" y="1257"/>
                  </a:lnTo>
                  <a:lnTo>
                    <a:pt x="2002" y="1259"/>
                  </a:lnTo>
                  <a:lnTo>
                    <a:pt x="2002" y="1262"/>
                  </a:lnTo>
                  <a:lnTo>
                    <a:pt x="2004" y="1264"/>
                  </a:lnTo>
                  <a:lnTo>
                    <a:pt x="2011" y="1266"/>
                  </a:lnTo>
                  <a:lnTo>
                    <a:pt x="2011" y="1269"/>
                  </a:lnTo>
                  <a:lnTo>
                    <a:pt x="2014" y="1271"/>
                  </a:lnTo>
                  <a:lnTo>
                    <a:pt x="2016" y="1271"/>
                  </a:lnTo>
                  <a:lnTo>
                    <a:pt x="2018" y="1273"/>
                  </a:lnTo>
                  <a:lnTo>
                    <a:pt x="2021" y="1273"/>
                  </a:lnTo>
                  <a:lnTo>
                    <a:pt x="2021" y="1276"/>
                  </a:lnTo>
                  <a:lnTo>
                    <a:pt x="2023" y="1276"/>
                  </a:lnTo>
                  <a:lnTo>
                    <a:pt x="2023" y="1276"/>
                  </a:lnTo>
                  <a:lnTo>
                    <a:pt x="2023" y="1273"/>
                  </a:lnTo>
                  <a:lnTo>
                    <a:pt x="2023" y="1273"/>
                  </a:lnTo>
                  <a:lnTo>
                    <a:pt x="2028" y="1273"/>
                  </a:lnTo>
                  <a:lnTo>
                    <a:pt x="2030" y="1273"/>
                  </a:lnTo>
                  <a:lnTo>
                    <a:pt x="2030" y="1273"/>
                  </a:lnTo>
                  <a:lnTo>
                    <a:pt x="2030" y="1273"/>
                  </a:lnTo>
                  <a:lnTo>
                    <a:pt x="2030" y="1276"/>
                  </a:lnTo>
                  <a:lnTo>
                    <a:pt x="2033" y="1276"/>
                  </a:lnTo>
                  <a:lnTo>
                    <a:pt x="2033" y="1276"/>
                  </a:lnTo>
                  <a:lnTo>
                    <a:pt x="2033" y="1271"/>
                  </a:lnTo>
                  <a:lnTo>
                    <a:pt x="2033" y="1271"/>
                  </a:lnTo>
                  <a:lnTo>
                    <a:pt x="2033" y="1269"/>
                  </a:lnTo>
                  <a:lnTo>
                    <a:pt x="2030" y="1269"/>
                  </a:lnTo>
                  <a:lnTo>
                    <a:pt x="2028" y="1266"/>
                  </a:lnTo>
                  <a:lnTo>
                    <a:pt x="2028" y="1264"/>
                  </a:lnTo>
                  <a:lnTo>
                    <a:pt x="2025" y="1264"/>
                  </a:lnTo>
                  <a:lnTo>
                    <a:pt x="2025" y="1264"/>
                  </a:lnTo>
                  <a:lnTo>
                    <a:pt x="2023" y="1262"/>
                  </a:lnTo>
                  <a:lnTo>
                    <a:pt x="2025" y="1262"/>
                  </a:lnTo>
                  <a:lnTo>
                    <a:pt x="2025" y="1262"/>
                  </a:lnTo>
                  <a:lnTo>
                    <a:pt x="2028" y="1264"/>
                  </a:lnTo>
                  <a:lnTo>
                    <a:pt x="2030" y="1264"/>
                  </a:lnTo>
                  <a:lnTo>
                    <a:pt x="2033" y="1269"/>
                  </a:lnTo>
                  <a:lnTo>
                    <a:pt x="2033" y="1269"/>
                  </a:lnTo>
                  <a:lnTo>
                    <a:pt x="2033" y="1269"/>
                  </a:lnTo>
                  <a:lnTo>
                    <a:pt x="2035" y="1269"/>
                  </a:lnTo>
                  <a:lnTo>
                    <a:pt x="2035" y="1269"/>
                  </a:lnTo>
                  <a:lnTo>
                    <a:pt x="2035" y="1269"/>
                  </a:lnTo>
                  <a:lnTo>
                    <a:pt x="2035" y="1269"/>
                  </a:lnTo>
                  <a:lnTo>
                    <a:pt x="2035" y="1271"/>
                  </a:lnTo>
                  <a:lnTo>
                    <a:pt x="2035" y="1271"/>
                  </a:lnTo>
                  <a:lnTo>
                    <a:pt x="2037" y="1271"/>
                  </a:lnTo>
                  <a:lnTo>
                    <a:pt x="2037" y="1271"/>
                  </a:lnTo>
                  <a:lnTo>
                    <a:pt x="2040" y="1271"/>
                  </a:lnTo>
                  <a:lnTo>
                    <a:pt x="2040" y="1271"/>
                  </a:lnTo>
                  <a:lnTo>
                    <a:pt x="2040" y="1271"/>
                  </a:lnTo>
                  <a:lnTo>
                    <a:pt x="2040" y="1271"/>
                  </a:lnTo>
                  <a:lnTo>
                    <a:pt x="2037" y="1269"/>
                  </a:lnTo>
                  <a:lnTo>
                    <a:pt x="2037" y="1266"/>
                  </a:lnTo>
                  <a:lnTo>
                    <a:pt x="2040" y="1266"/>
                  </a:lnTo>
                  <a:lnTo>
                    <a:pt x="2040" y="1266"/>
                  </a:lnTo>
                  <a:lnTo>
                    <a:pt x="2040" y="1269"/>
                  </a:lnTo>
                  <a:lnTo>
                    <a:pt x="2042" y="1269"/>
                  </a:lnTo>
                  <a:lnTo>
                    <a:pt x="2042" y="1269"/>
                  </a:lnTo>
                  <a:lnTo>
                    <a:pt x="2042" y="1266"/>
                  </a:lnTo>
                  <a:lnTo>
                    <a:pt x="2042" y="1264"/>
                  </a:lnTo>
                  <a:lnTo>
                    <a:pt x="2040" y="1264"/>
                  </a:lnTo>
                  <a:lnTo>
                    <a:pt x="2040" y="1262"/>
                  </a:lnTo>
                  <a:lnTo>
                    <a:pt x="2040" y="1262"/>
                  </a:lnTo>
                  <a:lnTo>
                    <a:pt x="2037" y="1262"/>
                  </a:lnTo>
                  <a:lnTo>
                    <a:pt x="2035" y="1262"/>
                  </a:lnTo>
                  <a:lnTo>
                    <a:pt x="2035" y="1262"/>
                  </a:lnTo>
                  <a:lnTo>
                    <a:pt x="2033" y="1262"/>
                  </a:lnTo>
                  <a:lnTo>
                    <a:pt x="2030" y="1262"/>
                  </a:lnTo>
                  <a:lnTo>
                    <a:pt x="2028" y="1259"/>
                  </a:lnTo>
                  <a:lnTo>
                    <a:pt x="2028" y="1259"/>
                  </a:lnTo>
                  <a:lnTo>
                    <a:pt x="2033" y="1259"/>
                  </a:lnTo>
                  <a:lnTo>
                    <a:pt x="2035" y="1259"/>
                  </a:lnTo>
                  <a:lnTo>
                    <a:pt x="2037" y="1259"/>
                  </a:lnTo>
                  <a:lnTo>
                    <a:pt x="2037" y="1257"/>
                  </a:lnTo>
                  <a:lnTo>
                    <a:pt x="2037" y="1257"/>
                  </a:lnTo>
                  <a:lnTo>
                    <a:pt x="2037" y="1257"/>
                  </a:lnTo>
                  <a:lnTo>
                    <a:pt x="2037" y="1255"/>
                  </a:lnTo>
                  <a:lnTo>
                    <a:pt x="2035" y="1255"/>
                  </a:lnTo>
                  <a:lnTo>
                    <a:pt x="2035" y="1255"/>
                  </a:lnTo>
                  <a:lnTo>
                    <a:pt x="2030" y="1252"/>
                  </a:lnTo>
                  <a:lnTo>
                    <a:pt x="2030" y="1252"/>
                  </a:lnTo>
                  <a:lnTo>
                    <a:pt x="2028" y="1255"/>
                  </a:lnTo>
                  <a:lnTo>
                    <a:pt x="2028" y="1255"/>
                  </a:lnTo>
                  <a:lnTo>
                    <a:pt x="2025" y="1252"/>
                  </a:lnTo>
                  <a:lnTo>
                    <a:pt x="2023" y="1252"/>
                  </a:lnTo>
                  <a:lnTo>
                    <a:pt x="2023" y="1252"/>
                  </a:lnTo>
                  <a:lnTo>
                    <a:pt x="2023" y="1252"/>
                  </a:lnTo>
                  <a:lnTo>
                    <a:pt x="2023" y="1252"/>
                  </a:lnTo>
                  <a:lnTo>
                    <a:pt x="2023" y="1252"/>
                  </a:lnTo>
                  <a:lnTo>
                    <a:pt x="2023" y="1252"/>
                  </a:lnTo>
                  <a:lnTo>
                    <a:pt x="2023" y="1252"/>
                  </a:lnTo>
                  <a:lnTo>
                    <a:pt x="2021" y="1250"/>
                  </a:lnTo>
                  <a:lnTo>
                    <a:pt x="2021" y="1250"/>
                  </a:lnTo>
                  <a:lnTo>
                    <a:pt x="2021" y="1250"/>
                  </a:lnTo>
                  <a:lnTo>
                    <a:pt x="2021" y="1250"/>
                  </a:lnTo>
                  <a:lnTo>
                    <a:pt x="2018" y="1250"/>
                  </a:lnTo>
                  <a:lnTo>
                    <a:pt x="2021" y="1247"/>
                  </a:lnTo>
                  <a:lnTo>
                    <a:pt x="2021" y="1247"/>
                  </a:lnTo>
                  <a:lnTo>
                    <a:pt x="2023" y="1250"/>
                  </a:lnTo>
                  <a:lnTo>
                    <a:pt x="2023" y="1250"/>
                  </a:lnTo>
                  <a:lnTo>
                    <a:pt x="2023" y="1250"/>
                  </a:lnTo>
                  <a:lnTo>
                    <a:pt x="2023" y="1250"/>
                  </a:lnTo>
                  <a:lnTo>
                    <a:pt x="2025" y="1250"/>
                  </a:lnTo>
                  <a:lnTo>
                    <a:pt x="2025" y="1250"/>
                  </a:lnTo>
                  <a:lnTo>
                    <a:pt x="2025" y="1250"/>
                  </a:lnTo>
                  <a:lnTo>
                    <a:pt x="2025" y="1250"/>
                  </a:lnTo>
                  <a:lnTo>
                    <a:pt x="2028" y="1252"/>
                  </a:lnTo>
                  <a:lnTo>
                    <a:pt x="2028" y="1252"/>
                  </a:lnTo>
                  <a:lnTo>
                    <a:pt x="2028" y="1252"/>
                  </a:lnTo>
                  <a:lnTo>
                    <a:pt x="2033" y="1252"/>
                  </a:lnTo>
                  <a:lnTo>
                    <a:pt x="2033" y="1252"/>
                  </a:lnTo>
                  <a:lnTo>
                    <a:pt x="2035" y="1250"/>
                  </a:lnTo>
                  <a:lnTo>
                    <a:pt x="2035" y="1250"/>
                  </a:lnTo>
                  <a:lnTo>
                    <a:pt x="2035" y="1250"/>
                  </a:lnTo>
                  <a:lnTo>
                    <a:pt x="2035" y="1250"/>
                  </a:lnTo>
                  <a:lnTo>
                    <a:pt x="2035" y="1250"/>
                  </a:lnTo>
                  <a:lnTo>
                    <a:pt x="2035" y="1250"/>
                  </a:lnTo>
                  <a:lnTo>
                    <a:pt x="2037" y="1252"/>
                  </a:lnTo>
                  <a:lnTo>
                    <a:pt x="2040" y="1247"/>
                  </a:lnTo>
                  <a:lnTo>
                    <a:pt x="2040" y="1247"/>
                  </a:lnTo>
                  <a:lnTo>
                    <a:pt x="2040" y="1247"/>
                  </a:lnTo>
                  <a:lnTo>
                    <a:pt x="2042" y="1247"/>
                  </a:lnTo>
                  <a:lnTo>
                    <a:pt x="2042" y="1245"/>
                  </a:lnTo>
                  <a:lnTo>
                    <a:pt x="2042" y="1245"/>
                  </a:lnTo>
                  <a:lnTo>
                    <a:pt x="2042" y="1245"/>
                  </a:lnTo>
                  <a:lnTo>
                    <a:pt x="2037" y="1243"/>
                  </a:lnTo>
                  <a:lnTo>
                    <a:pt x="2037" y="1243"/>
                  </a:lnTo>
                  <a:lnTo>
                    <a:pt x="2037" y="1243"/>
                  </a:lnTo>
                  <a:lnTo>
                    <a:pt x="2035" y="1240"/>
                  </a:lnTo>
                  <a:lnTo>
                    <a:pt x="2035" y="1240"/>
                  </a:lnTo>
                  <a:lnTo>
                    <a:pt x="2035" y="1240"/>
                  </a:lnTo>
                  <a:lnTo>
                    <a:pt x="2035" y="1240"/>
                  </a:lnTo>
                  <a:lnTo>
                    <a:pt x="2035" y="1240"/>
                  </a:lnTo>
                  <a:lnTo>
                    <a:pt x="2035" y="1240"/>
                  </a:lnTo>
                  <a:lnTo>
                    <a:pt x="2035" y="1240"/>
                  </a:lnTo>
                  <a:lnTo>
                    <a:pt x="2035" y="1240"/>
                  </a:lnTo>
                  <a:lnTo>
                    <a:pt x="2033" y="1240"/>
                  </a:lnTo>
                  <a:lnTo>
                    <a:pt x="2033" y="1240"/>
                  </a:lnTo>
                  <a:lnTo>
                    <a:pt x="2033" y="1240"/>
                  </a:lnTo>
                  <a:lnTo>
                    <a:pt x="2033" y="1240"/>
                  </a:lnTo>
                  <a:lnTo>
                    <a:pt x="2033" y="1238"/>
                  </a:lnTo>
                  <a:lnTo>
                    <a:pt x="2033" y="1238"/>
                  </a:lnTo>
                  <a:lnTo>
                    <a:pt x="2030" y="1236"/>
                  </a:lnTo>
                  <a:lnTo>
                    <a:pt x="2030" y="1236"/>
                  </a:lnTo>
                  <a:lnTo>
                    <a:pt x="2030" y="1236"/>
                  </a:lnTo>
                  <a:lnTo>
                    <a:pt x="2028" y="1236"/>
                  </a:lnTo>
                  <a:lnTo>
                    <a:pt x="2028" y="1236"/>
                  </a:lnTo>
                  <a:lnTo>
                    <a:pt x="2025" y="1236"/>
                  </a:lnTo>
                  <a:lnTo>
                    <a:pt x="2025" y="1236"/>
                  </a:lnTo>
                  <a:lnTo>
                    <a:pt x="2016" y="1240"/>
                  </a:lnTo>
                  <a:lnTo>
                    <a:pt x="2014" y="1238"/>
                  </a:lnTo>
                  <a:lnTo>
                    <a:pt x="2014" y="1238"/>
                  </a:lnTo>
                  <a:lnTo>
                    <a:pt x="2011" y="1238"/>
                  </a:lnTo>
                  <a:lnTo>
                    <a:pt x="2011" y="1236"/>
                  </a:lnTo>
                  <a:lnTo>
                    <a:pt x="2009" y="1236"/>
                  </a:lnTo>
                  <a:lnTo>
                    <a:pt x="2006" y="1233"/>
                  </a:lnTo>
                  <a:lnTo>
                    <a:pt x="2006" y="1233"/>
                  </a:lnTo>
                  <a:lnTo>
                    <a:pt x="2006" y="1233"/>
                  </a:lnTo>
                  <a:lnTo>
                    <a:pt x="2006" y="1233"/>
                  </a:lnTo>
                  <a:lnTo>
                    <a:pt x="2004" y="1236"/>
                  </a:lnTo>
                  <a:lnTo>
                    <a:pt x="2004" y="1236"/>
                  </a:lnTo>
                  <a:lnTo>
                    <a:pt x="2002" y="1236"/>
                  </a:lnTo>
                  <a:lnTo>
                    <a:pt x="2004" y="1231"/>
                  </a:lnTo>
                  <a:lnTo>
                    <a:pt x="2006" y="1231"/>
                  </a:lnTo>
                  <a:lnTo>
                    <a:pt x="2009" y="1231"/>
                  </a:lnTo>
                  <a:lnTo>
                    <a:pt x="2009" y="1233"/>
                  </a:lnTo>
                  <a:lnTo>
                    <a:pt x="2011" y="1236"/>
                  </a:lnTo>
                  <a:lnTo>
                    <a:pt x="2011" y="1236"/>
                  </a:lnTo>
                  <a:lnTo>
                    <a:pt x="2014" y="1236"/>
                  </a:lnTo>
                  <a:lnTo>
                    <a:pt x="2014" y="1238"/>
                  </a:lnTo>
                  <a:lnTo>
                    <a:pt x="2016" y="1238"/>
                  </a:lnTo>
                  <a:lnTo>
                    <a:pt x="2016" y="1238"/>
                  </a:lnTo>
                  <a:lnTo>
                    <a:pt x="2016" y="1236"/>
                  </a:lnTo>
                  <a:lnTo>
                    <a:pt x="2016" y="1236"/>
                  </a:lnTo>
                  <a:lnTo>
                    <a:pt x="2018" y="1236"/>
                  </a:lnTo>
                  <a:lnTo>
                    <a:pt x="2018" y="1236"/>
                  </a:lnTo>
                  <a:lnTo>
                    <a:pt x="2018" y="1236"/>
                  </a:lnTo>
                  <a:lnTo>
                    <a:pt x="2021" y="1236"/>
                  </a:lnTo>
                  <a:lnTo>
                    <a:pt x="2021" y="1236"/>
                  </a:lnTo>
                  <a:lnTo>
                    <a:pt x="2023" y="1233"/>
                  </a:lnTo>
                  <a:lnTo>
                    <a:pt x="2025" y="1233"/>
                  </a:lnTo>
                  <a:lnTo>
                    <a:pt x="2028" y="1233"/>
                  </a:lnTo>
                  <a:lnTo>
                    <a:pt x="2028" y="1233"/>
                  </a:lnTo>
                  <a:lnTo>
                    <a:pt x="2028" y="1231"/>
                  </a:lnTo>
                  <a:lnTo>
                    <a:pt x="2028" y="1231"/>
                  </a:lnTo>
                  <a:lnTo>
                    <a:pt x="2030" y="1233"/>
                  </a:lnTo>
                  <a:lnTo>
                    <a:pt x="2030" y="1233"/>
                  </a:lnTo>
                  <a:lnTo>
                    <a:pt x="2030" y="1233"/>
                  </a:lnTo>
                  <a:lnTo>
                    <a:pt x="2033" y="1233"/>
                  </a:lnTo>
                  <a:lnTo>
                    <a:pt x="2033" y="1233"/>
                  </a:lnTo>
                  <a:lnTo>
                    <a:pt x="2033" y="1233"/>
                  </a:lnTo>
                  <a:lnTo>
                    <a:pt x="2035" y="1229"/>
                  </a:lnTo>
                  <a:lnTo>
                    <a:pt x="2035" y="1229"/>
                  </a:lnTo>
                  <a:lnTo>
                    <a:pt x="2037" y="1229"/>
                  </a:lnTo>
                  <a:lnTo>
                    <a:pt x="2037" y="1229"/>
                  </a:lnTo>
                  <a:lnTo>
                    <a:pt x="2040" y="1226"/>
                  </a:lnTo>
                  <a:lnTo>
                    <a:pt x="2040" y="1224"/>
                  </a:lnTo>
                  <a:lnTo>
                    <a:pt x="2042" y="1224"/>
                  </a:lnTo>
                  <a:lnTo>
                    <a:pt x="2042" y="1224"/>
                  </a:lnTo>
                  <a:lnTo>
                    <a:pt x="2042" y="1224"/>
                  </a:lnTo>
                  <a:lnTo>
                    <a:pt x="2040" y="1221"/>
                  </a:lnTo>
                  <a:lnTo>
                    <a:pt x="2040" y="1221"/>
                  </a:lnTo>
                  <a:lnTo>
                    <a:pt x="2037" y="1224"/>
                  </a:lnTo>
                  <a:lnTo>
                    <a:pt x="2037" y="1224"/>
                  </a:lnTo>
                  <a:lnTo>
                    <a:pt x="2035" y="1224"/>
                  </a:lnTo>
                  <a:lnTo>
                    <a:pt x="2035" y="1221"/>
                  </a:lnTo>
                  <a:lnTo>
                    <a:pt x="2037" y="1221"/>
                  </a:lnTo>
                  <a:lnTo>
                    <a:pt x="2037" y="1221"/>
                  </a:lnTo>
                  <a:lnTo>
                    <a:pt x="2037" y="1219"/>
                  </a:lnTo>
                  <a:lnTo>
                    <a:pt x="2037" y="1219"/>
                  </a:lnTo>
                  <a:lnTo>
                    <a:pt x="2035" y="1221"/>
                  </a:lnTo>
                  <a:lnTo>
                    <a:pt x="2035" y="1221"/>
                  </a:lnTo>
                  <a:lnTo>
                    <a:pt x="2035" y="1219"/>
                  </a:lnTo>
                  <a:lnTo>
                    <a:pt x="2035" y="1219"/>
                  </a:lnTo>
                  <a:lnTo>
                    <a:pt x="2035" y="1219"/>
                  </a:lnTo>
                  <a:lnTo>
                    <a:pt x="2035" y="1219"/>
                  </a:lnTo>
                  <a:lnTo>
                    <a:pt x="2035" y="1219"/>
                  </a:lnTo>
                  <a:lnTo>
                    <a:pt x="2033" y="1221"/>
                  </a:lnTo>
                  <a:lnTo>
                    <a:pt x="2033" y="1221"/>
                  </a:lnTo>
                  <a:lnTo>
                    <a:pt x="2030" y="1219"/>
                  </a:lnTo>
                  <a:lnTo>
                    <a:pt x="2030" y="1219"/>
                  </a:lnTo>
                  <a:lnTo>
                    <a:pt x="2030" y="1217"/>
                  </a:lnTo>
                  <a:lnTo>
                    <a:pt x="2030" y="1217"/>
                  </a:lnTo>
                  <a:lnTo>
                    <a:pt x="2023" y="1219"/>
                  </a:lnTo>
                  <a:lnTo>
                    <a:pt x="2023" y="1219"/>
                  </a:lnTo>
                  <a:lnTo>
                    <a:pt x="2021" y="1219"/>
                  </a:lnTo>
                  <a:lnTo>
                    <a:pt x="2021" y="1219"/>
                  </a:lnTo>
                  <a:lnTo>
                    <a:pt x="2018" y="1219"/>
                  </a:lnTo>
                  <a:lnTo>
                    <a:pt x="2016" y="1219"/>
                  </a:lnTo>
                  <a:lnTo>
                    <a:pt x="2016" y="1219"/>
                  </a:lnTo>
                  <a:lnTo>
                    <a:pt x="2014" y="1219"/>
                  </a:lnTo>
                  <a:lnTo>
                    <a:pt x="2014" y="1219"/>
                  </a:lnTo>
                  <a:lnTo>
                    <a:pt x="2011" y="1221"/>
                  </a:lnTo>
                  <a:lnTo>
                    <a:pt x="2011" y="1224"/>
                  </a:lnTo>
                  <a:lnTo>
                    <a:pt x="2009" y="1224"/>
                  </a:lnTo>
                  <a:lnTo>
                    <a:pt x="2006" y="1221"/>
                  </a:lnTo>
                  <a:lnTo>
                    <a:pt x="2006" y="1221"/>
                  </a:lnTo>
                  <a:lnTo>
                    <a:pt x="2004" y="1221"/>
                  </a:lnTo>
                  <a:lnTo>
                    <a:pt x="2002" y="1219"/>
                  </a:lnTo>
                  <a:lnTo>
                    <a:pt x="2002" y="1219"/>
                  </a:lnTo>
                  <a:lnTo>
                    <a:pt x="1999" y="1217"/>
                  </a:lnTo>
                  <a:lnTo>
                    <a:pt x="1999" y="1217"/>
                  </a:lnTo>
                  <a:lnTo>
                    <a:pt x="1997" y="1217"/>
                  </a:lnTo>
                  <a:lnTo>
                    <a:pt x="1997" y="1217"/>
                  </a:lnTo>
                  <a:lnTo>
                    <a:pt x="1999" y="1214"/>
                  </a:lnTo>
                  <a:lnTo>
                    <a:pt x="1999" y="1214"/>
                  </a:lnTo>
                  <a:lnTo>
                    <a:pt x="2002" y="1217"/>
                  </a:lnTo>
                  <a:lnTo>
                    <a:pt x="2002" y="1217"/>
                  </a:lnTo>
                  <a:lnTo>
                    <a:pt x="2002" y="1217"/>
                  </a:lnTo>
                  <a:lnTo>
                    <a:pt x="2002" y="1217"/>
                  </a:lnTo>
                  <a:lnTo>
                    <a:pt x="2002" y="1217"/>
                  </a:lnTo>
                  <a:lnTo>
                    <a:pt x="2004" y="1219"/>
                  </a:lnTo>
                  <a:lnTo>
                    <a:pt x="2004" y="1219"/>
                  </a:lnTo>
                  <a:lnTo>
                    <a:pt x="2004" y="1219"/>
                  </a:lnTo>
                  <a:lnTo>
                    <a:pt x="2004" y="1219"/>
                  </a:lnTo>
                  <a:lnTo>
                    <a:pt x="2004" y="1219"/>
                  </a:lnTo>
                  <a:lnTo>
                    <a:pt x="2004" y="1219"/>
                  </a:lnTo>
                  <a:lnTo>
                    <a:pt x="2006" y="1221"/>
                  </a:lnTo>
                  <a:lnTo>
                    <a:pt x="2009" y="1221"/>
                  </a:lnTo>
                  <a:lnTo>
                    <a:pt x="2009" y="1221"/>
                  </a:lnTo>
                  <a:lnTo>
                    <a:pt x="2011" y="1221"/>
                  </a:lnTo>
                  <a:lnTo>
                    <a:pt x="2011" y="1221"/>
                  </a:lnTo>
                  <a:lnTo>
                    <a:pt x="2011" y="1219"/>
                  </a:lnTo>
                  <a:lnTo>
                    <a:pt x="2011" y="1219"/>
                  </a:lnTo>
                  <a:lnTo>
                    <a:pt x="2014" y="1214"/>
                  </a:lnTo>
                  <a:lnTo>
                    <a:pt x="2016" y="1212"/>
                  </a:lnTo>
                  <a:lnTo>
                    <a:pt x="2016" y="1210"/>
                  </a:lnTo>
                  <a:lnTo>
                    <a:pt x="2016" y="1210"/>
                  </a:lnTo>
                  <a:lnTo>
                    <a:pt x="2014" y="1207"/>
                  </a:lnTo>
                  <a:lnTo>
                    <a:pt x="2011" y="1207"/>
                  </a:lnTo>
                  <a:lnTo>
                    <a:pt x="2009" y="1205"/>
                  </a:lnTo>
                  <a:lnTo>
                    <a:pt x="2006" y="1205"/>
                  </a:lnTo>
                  <a:lnTo>
                    <a:pt x="2006" y="1202"/>
                  </a:lnTo>
                  <a:lnTo>
                    <a:pt x="2004" y="1205"/>
                  </a:lnTo>
                  <a:lnTo>
                    <a:pt x="2004" y="1205"/>
                  </a:lnTo>
                  <a:lnTo>
                    <a:pt x="2004" y="1207"/>
                  </a:lnTo>
                  <a:lnTo>
                    <a:pt x="2004" y="1207"/>
                  </a:lnTo>
                  <a:lnTo>
                    <a:pt x="2002" y="1207"/>
                  </a:lnTo>
                  <a:lnTo>
                    <a:pt x="1999" y="1207"/>
                  </a:lnTo>
                  <a:lnTo>
                    <a:pt x="1999" y="1207"/>
                  </a:lnTo>
                  <a:lnTo>
                    <a:pt x="1999" y="1207"/>
                  </a:lnTo>
                  <a:lnTo>
                    <a:pt x="1999" y="1207"/>
                  </a:lnTo>
                  <a:lnTo>
                    <a:pt x="2002" y="1207"/>
                  </a:lnTo>
                  <a:lnTo>
                    <a:pt x="2002" y="1207"/>
                  </a:lnTo>
                  <a:lnTo>
                    <a:pt x="2002" y="1205"/>
                  </a:lnTo>
                  <a:lnTo>
                    <a:pt x="2002" y="1205"/>
                  </a:lnTo>
                  <a:lnTo>
                    <a:pt x="2002" y="1205"/>
                  </a:lnTo>
                  <a:lnTo>
                    <a:pt x="1999" y="1202"/>
                  </a:lnTo>
                  <a:lnTo>
                    <a:pt x="2002" y="1202"/>
                  </a:lnTo>
                  <a:lnTo>
                    <a:pt x="2004" y="1202"/>
                  </a:lnTo>
                  <a:lnTo>
                    <a:pt x="2006" y="1200"/>
                  </a:lnTo>
                  <a:lnTo>
                    <a:pt x="2009" y="1200"/>
                  </a:lnTo>
                  <a:lnTo>
                    <a:pt x="2011" y="1200"/>
                  </a:lnTo>
                  <a:lnTo>
                    <a:pt x="2011" y="1200"/>
                  </a:lnTo>
                  <a:lnTo>
                    <a:pt x="2014" y="1200"/>
                  </a:lnTo>
                  <a:lnTo>
                    <a:pt x="2016" y="1200"/>
                  </a:lnTo>
                  <a:lnTo>
                    <a:pt x="2016" y="1202"/>
                  </a:lnTo>
                  <a:lnTo>
                    <a:pt x="2016" y="1202"/>
                  </a:lnTo>
                  <a:lnTo>
                    <a:pt x="2018" y="1205"/>
                  </a:lnTo>
                  <a:lnTo>
                    <a:pt x="2018" y="1205"/>
                  </a:lnTo>
                  <a:lnTo>
                    <a:pt x="2021" y="1205"/>
                  </a:lnTo>
                  <a:lnTo>
                    <a:pt x="2021" y="1205"/>
                  </a:lnTo>
                  <a:lnTo>
                    <a:pt x="2023" y="1202"/>
                  </a:lnTo>
                  <a:lnTo>
                    <a:pt x="2023" y="1202"/>
                  </a:lnTo>
                  <a:lnTo>
                    <a:pt x="2023" y="1202"/>
                  </a:lnTo>
                  <a:lnTo>
                    <a:pt x="2023" y="1202"/>
                  </a:lnTo>
                  <a:lnTo>
                    <a:pt x="2025" y="1202"/>
                  </a:lnTo>
                  <a:lnTo>
                    <a:pt x="2028" y="1202"/>
                  </a:lnTo>
                  <a:lnTo>
                    <a:pt x="2028" y="1202"/>
                  </a:lnTo>
                  <a:lnTo>
                    <a:pt x="2030" y="1202"/>
                  </a:lnTo>
                  <a:lnTo>
                    <a:pt x="2030" y="1202"/>
                  </a:lnTo>
                  <a:lnTo>
                    <a:pt x="2033" y="1200"/>
                  </a:lnTo>
                  <a:lnTo>
                    <a:pt x="2033" y="1200"/>
                  </a:lnTo>
                  <a:lnTo>
                    <a:pt x="2030" y="1198"/>
                  </a:lnTo>
                  <a:lnTo>
                    <a:pt x="2030" y="1195"/>
                  </a:lnTo>
                  <a:lnTo>
                    <a:pt x="2033" y="1195"/>
                  </a:lnTo>
                  <a:lnTo>
                    <a:pt x="2035" y="1195"/>
                  </a:lnTo>
                  <a:lnTo>
                    <a:pt x="2035" y="1195"/>
                  </a:lnTo>
                  <a:lnTo>
                    <a:pt x="2035" y="1193"/>
                  </a:lnTo>
                  <a:lnTo>
                    <a:pt x="2035" y="1193"/>
                  </a:lnTo>
                  <a:lnTo>
                    <a:pt x="2035" y="1193"/>
                  </a:lnTo>
                  <a:lnTo>
                    <a:pt x="2035" y="1191"/>
                  </a:lnTo>
                  <a:lnTo>
                    <a:pt x="2037" y="1191"/>
                  </a:lnTo>
                  <a:lnTo>
                    <a:pt x="2037" y="1191"/>
                  </a:lnTo>
                  <a:lnTo>
                    <a:pt x="2037" y="1191"/>
                  </a:lnTo>
                  <a:lnTo>
                    <a:pt x="2040" y="1188"/>
                  </a:lnTo>
                  <a:lnTo>
                    <a:pt x="2040" y="1188"/>
                  </a:lnTo>
                  <a:lnTo>
                    <a:pt x="2037" y="1188"/>
                  </a:lnTo>
                  <a:lnTo>
                    <a:pt x="2037" y="1188"/>
                  </a:lnTo>
                  <a:lnTo>
                    <a:pt x="2035" y="1186"/>
                  </a:lnTo>
                  <a:lnTo>
                    <a:pt x="2035" y="1186"/>
                  </a:lnTo>
                  <a:lnTo>
                    <a:pt x="2035" y="1186"/>
                  </a:lnTo>
                  <a:lnTo>
                    <a:pt x="2035" y="1186"/>
                  </a:lnTo>
                  <a:lnTo>
                    <a:pt x="2025" y="1191"/>
                  </a:lnTo>
                  <a:lnTo>
                    <a:pt x="2023" y="1193"/>
                  </a:lnTo>
                  <a:lnTo>
                    <a:pt x="2023" y="1193"/>
                  </a:lnTo>
                  <a:lnTo>
                    <a:pt x="2021" y="1193"/>
                  </a:lnTo>
                  <a:lnTo>
                    <a:pt x="2021" y="1193"/>
                  </a:lnTo>
                  <a:lnTo>
                    <a:pt x="2023" y="1191"/>
                  </a:lnTo>
                  <a:lnTo>
                    <a:pt x="2023" y="1191"/>
                  </a:lnTo>
                  <a:lnTo>
                    <a:pt x="2023" y="1191"/>
                  </a:lnTo>
                  <a:lnTo>
                    <a:pt x="2023" y="1188"/>
                  </a:lnTo>
                  <a:lnTo>
                    <a:pt x="2023" y="1188"/>
                  </a:lnTo>
                  <a:lnTo>
                    <a:pt x="2025" y="1188"/>
                  </a:lnTo>
                  <a:lnTo>
                    <a:pt x="2025" y="1188"/>
                  </a:lnTo>
                  <a:lnTo>
                    <a:pt x="2025" y="1188"/>
                  </a:lnTo>
                  <a:lnTo>
                    <a:pt x="2028" y="1188"/>
                  </a:lnTo>
                  <a:lnTo>
                    <a:pt x="2028" y="1186"/>
                  </a:lnTo>
                  <a:lnTo>
                    <a:pt x="2028" y="1186"/>
                  </a:lnTo>
                  <a:lnTo>
                    <a:pt x="2028" y="1186"/>
                  </a:lnTo>
                  <a:lnTo>
                    <a:pt x="2030" y="1184"/>
                  </a:lnTo>
                  <a:lnTo>
                    <a:pt x="2030" y="1184"/>
                  </a:lnTo>
                  <a:lnTo>
                    <a:pt x="2030" y="1184"/>
                  </a:lnTo>
                  <a:lnTo>
                    <a:pt x="2030" y="1181"/>
                  </a:lnTo>
                  <a:lnTo>
                    <a:pt x="2030" y="1181"/>
                  </a:lnTo>
                  <a:lnTo>
                    <a:pt x="2028" y="1181"/>
                  </a:lnTo>
                  <a:lnTo>
                    <a:pt x="2028" y="1179"/>
                  </a:lnTo>
                  <a:lnTo>
                    <a:pt x="2025" y="1181"/>
                  </a:lnTo>
                  <a:lnTo>
                    <a:pt x="2025" y="1179"/>
                  </a:lnTo>
                  <a:lnTo>
                    <a:pt x="2018" y="1176"/>
                  </a:lnTo>
                  <a:lnTo>
                    <a:pt x="2016" y="1174"/>
                  </a:lnTo>
                  <a:lnTo>
                    <a:pt x="2016" y="1174"/>
                  </a:lnTo>
                  <a:lnTo>
                    <a:pt x="2009" y="1176"/>
                  </a:lnTo>
                  <a:lnTo>
                    <a:pt x="2009" y="1176"/>
                  </a:lnTo>
                  <a:lnTo>
                    <a:pt x="2009" y="1176"/>
                  </a:lnTo>
                  <a:lnTo>
                    <a:pt x="2009" y="1179"/>
                  </a:lnTo>
                  <a:lnTo>
                    <a:pt x="2009" y="1181"/>
                  </a:lnTo>
                  <a:lnTo>
                    <a:pt x="2006" y="1181"/>
                  </a:lnTo>
                  <a:lnTo>
                    <a:pt x="2004" y="1181"/>
                  </a:lnTo>
                  <a:lnTo>
                    <a:pt x="2004" y="1181"/>
                  </a:lnTo>
                  <a:lnTo>
                    <a:pt x="2006" y="1176"/>
                  </a:lnTo>
                  <a:lnTo>
                    <a:pt x="2006" y="1176"/>
                  </a:lnTo>
                  <a:lnTo>
                    <a:pt x="2006" y="1174"/>
                  </a:lnTo>
                  <a:lnTo>
                    <a:pt x="2006" y="1174"/>
                  </a:lnTo>
                  <a:lnTo>
                    <a:pt x="2006" y="1172"/>
                  </a:lnTo>
                  <a:lnTo>
                    <a:pt x="2009" y="1172"/>
                  </a:lnTo>
                  <a:lnTo>
                    <a:pt x="2011" y="1174"/>
                  </a:lnTo>
                  <a:lnTo>
                    <a:pt x="2011" y="1174"/>
                  </a:lnTo>
                  <a:lnTo>
                    <a:pt x="2016" y="1172"/>
                  </a:lnTo>
                  <a:lnTo>
                    <a:pt x="2016" y="1172"/>
                  </a:lnTo>
                  <a:lnTo>
                    <a:pt x="2021" y="1172"/>
                  </a:lnTo>
                  <a:lnTo>
                    <a:pt x="2023" y="1174"/>
                  </a:lnTo>
                  <a:lnTo>
                    <a:pt x="2023" y="1174"/>
                  </a:lnTo>
                  <a:lnTo>
                    <a:pt x="2023" y="1174"/>
                  </a:lnTo>
                  <a:lnTo>
                    <a:pt x="2025" y="1176"/>
                  </a:lnTo>
                  <a:lnTo>
                    <a:pt x="2025" y="1176"/>
                  </a:lnTo>
                  <a:lnTo>
                    <a:pt x="2025" y="1176"/>
                  </a:lnTo>
                  <a:lnTo>
                    <a:pt x="2030" y="1174"/>
                  </a:lnTo>
                  <a:lnTo>
                    <a:pt x="2030" y="1174"/>
                  </a:lnTo>
                  <a:lnTo>
                    <a:pt x="2030" y="1172"/>
                  </a:lnTo>
                  <a:lnTo>
                    <a:pt x="2030" y="1172"/>
                  </a:lnTo>
                  <a:lnTo>
                    <a:pt x="2030" y="1172"/>
                  </a:lnTo>
                  <a:lnTo>
                    <a:pt x="2030" y="1169"/>
                  </a:lnTo>
                  <a:lnTo>
                    <a:pt x="2030" y="1169"/>
                  </a:lnTo>
                  <a:lnTo>
                    <a:pt x="2030" y="1169"/>
                  </a:lnTo>
                  <a:lnTo>
                    <a:pt x="2033" y="1169"/>
                  </a:lnTo>
                  <a:lnTo>
                    <a:pt x="2033" y="1169"/>
                  </a:lnTo>
                  <a:lnTo>
                    <a:pt x="2033" y="1169"/>
                  </a:lnTo>
                  <a:lnTo>
                    <a:pt x="2033" y="1167"/>
                  </a:lnTo>
                  <a:lnTo>
                    <a:pt x="2033" y="1167"/>
                  </a:lnTo>
                  <a:lnTo>
                    <a:pt x="2033" y="1167"/>
                  </a:lnTo>
                  <a:lnTo>
                    <a:pt x="2033" y="1165"/>
                  </a:lnTo>
                  <a:lnTo>
                    <a:pt x="2033" y="1165"/>
                  </a:lnTo>
                  <a:lnTo>
                    <a:pt x="2033" y="1165"/>
                  </a:lnTo>
                  <a:lnTo>
                    <a:pt x="2030" y="1162"/>
                  </a:lnTo>
                  <a:lnTo>
                    <a:pt x="2028" y="1162"/>
                  </a:lnTo>
                  <a:lnTo>
                    <a:pt x="2025" y="1160"/>
                  </a:lnTo>
                  <a:lnTo>
                    <a:pt x="2023" y="1158"/>
                  </a:lnTo>
                  <a:lnTo>
                    <a:pt x="2021" y="1158"/>
                  </a:lnTo>
                  <a:lnTo>
                    <a:pt x="2021" y="1158"/>
                  </a:lnTo>
                  <a:lnTo>
                    <a:pt x="2018" y="1158"/>
                  </a:lnTo>
                  <a:lnTo>
                    <a:pt x="2018" y="1158"/>
                  </a:lnTo>
                  <a:lnTo>
                    <a:pt x="2016" y="1155"/>
                  </a:lnTo>
                  <a:lnTo>
                    <a:pt x="2011" y="1158"/>
                  </a:lnTo>
                  <a:lnTo>
                    <a:pt x="2006" y="1158"/>
                  </a:lnTo>
                  <a:lnTo>
                    <a:pt x="2009" y="1155"/>
                  </a:lnTo>
                  <a:lnTo>
                    <a:pt x="2009" y="1155"/>
                  </a:lnTo>
                  <a:lnTo>
                    <a:pt x="2009" y="1153"/>
                  </a:lnTo>
                  <a:lnTo>
                    <a:pt x="2004" y="1153"/>
                  </a:lnTo>
                  <a:lnTo>
                    <a:pt x="2004" y="1155"/>
                  </a:lnTo>
                  <a:lnTo>
                    <a:pt x="2004" y="1155"/>
                  </a:lnTo>
                  <a:lnTo>
                    <a:pt x="2002" y="1155"/>
                  </a:lnTo>
                  <a:lnTo>
                    <a:pt x="1997" y="1158"/>
                  </a:lnTo>
                  <a:lnTo>
                    <a:pt x="1997" y="1158"/>
                  </a:lnTo>
                  <a:lnTo>
                    <a:pt x="1997" y="1160"/>
                  </a:lnTo>
                  <a:lnTo>
                    <a:pt x="1997" y="1158"/>
                  </a:lnTo>
                  <a:lnTo>
                    <a:pt x="1997" y="1158"/>
                  </a:lnTo>
                  <a:lnTo>
                    <a:pt x="1997" y="1155"/>
                  </a:lnTo>
                  <a:lnTo>
                    <a:pt x="2002" y="1153"/>
                  </a:lnTo>
                  <a:lnTo>
                    <a:pt x="2002" y="1150"/>
                  </a:lnTo>
                  <a:lnTo>
                    <a:pt x="2002" y="1150"/>
                  </a:lnTo>
                  <a:lnTo>
                    <a:pt x="2002" y="1148"/>
                  </a:lnTo>
                  <a:lnTo>
                    <a:pt x="1999" y="1148"/>
                  </a:lnTo>
                  <a:lnTo>
                    <a:pt x="1999" y="1148"/>
                  </a:lnTo>
                  <a:lnTo>
                    <a:pt x="1999" y="1150"/>
                  </a:lnTo>
                  <a:lnTo>
                    <a:pt x="1999" y="1150"/>
                  </a:lnTo>
                  <a:lnTo>
                    <a:pt x="1999" y="1150"/>
                  </a:lnTo>
                  <a:lnTo>
                    <a:pt x="1997" y="1150"/>
                  </a:lnTo>
                  <a:lnTo>
                    <a:pt x="1997" y="1148"/>
                  </a:lnTo>
                  <a:lnTo>
                    <a:pt x="1997" y="1148"/>
                  </a:lnTo>
                  <a:lnTo>
                    <a:pt x="1995" y="1150"/>
                  </a:lnTo>
                  <a:lnTo>
                    <a:pt x="1995" y="1150"/>
                  </a:lnTo>
                  <a:lnTo>
                    <a:pt x="1995" y="1150"/>
                  </a:lnTo>
                  <a:lnTo>
                    <a:pt x="1995" y="1150"/>
                  </a:lnTo>
                  <a:lnTo>
                    <a:pt x="1995" y="1155"/>
                  </a:lnTo>
                  <a:lnTo>
                    <a:pt x="1995" y="1158"/>
                  </a:lnTo>
                  <a:lnTo>
                    <a:pt x="1995" y="1158"/>
                  </a:lnTo>
                  <a:lnTo>
                    <a:pt x="1992" y="1158"/>
                  </a:lnTo>
                  <a:lnTo>
                    <a:pt x="1992" y="1158"/>
                  </a:lnTo>
                  <a:lnTo>
                    <a:pt x="1992" y="1158"/>
                  </a:lnTo>
                  <a:lnTo>
                    <a:pt x="1992" y="1155"/>
                  </a:lnTo>
                  <a:lnTo>
                    <a:pt x="1992" y="1155"/>
                  </a:lnTo>
                  <a:lnTo>
                    <a:pt x="1990" y="1155"/>
                  </a:lnTo>
                  <a:lnTo>
                    <a:pt x="1990" y="1153"/>
                  </a:lnTo>
                  <a:lnTo>
                    <a:pt x="1990" y="1153"/>
                  </a:lnTo>
                  <a:lnTo>
                    <a:pt x="1990" y="1150"/>
                  </a:lnTo>
                  <a:lnTo>
                    <a:pt x="1990" y="1148"/>
                  </a:lnTo>
                  <a:lnTo>
                    <a:pt x="1988" y="1146"/>
                  </a:lnTo>
                  <a:lnTo>
                    <a:pt x="1988" y="1146"/>
                  </a:lnTo>
                  <a:lnTo>
                    <a:pt x="1985" y="1146"/>
                  </a:lnTo>
                  <a:lnTo>
                    <a:pt x="1983" y="1148"/>
                  </a:lnTo>
                  <a:lnTo>
                    <a:pt x="1983" y="1148"/>
                  </a:lnTo>
                  <a:lnTo>
                    <a:pt x="1983" y="1150"/>
                  </a:lnTo>
                  <a:lnTo>
                    <a:pt x="1983" y="1150"/>
                  </a:lnTo>
                  <a:lnTo>
                    <a:pt x="1983" y="1150"/>
                  </a:lnTo>
                  <a:lnTo>
                    <a:pt x="1980" y="1150"/>
                  </a:lnTo>
                  <a:lnTo>
                    <a:pt x="1980" y="1150"/>
                  </a:lnTo>
                  <a:lnTo>
                    <a:pt x="1980" y="1150"/>
                  </a:lnTo>
                  <a:lnTo>
                    <a:pt x="1980" y="1150"/>
                  </a:lnTo>
                  <a:lnTo>
                    <a:pt x="1980" y="1150"/>
                  </a:lnTo>
                  <a:lnTo>
                    <a:pt x="1980" y="1153"/>
                  </a:lnTo>
                  <a:lnTo>
                    <a:pt x="1980" y="1153"/>
                  </a:lnTo>
                  <a:lnTo>
                    <a:pt x="1983" y="1155"/>
                  </a:lnTo>
                  <a:lnTo>
                    <a:pt x="1985" y="1158"/>
                  </a:lnTo>
                  <a:lnTo>
                    <a:pt x="1985" y="1158"/>
                  </a:lnTo>
                  <a:lnTo>
                    <a:pt x="1985" y="1160"/>
                  </a:lnTo>
                  <a:lnTo>
                    <a:pt x="1983" y="1160"/>
                  </a:lnTo>
                  <a:lnTo>
                    <a:pt x="1983" y="1162"/>
                  </a:lnTo>
                  <a:lnTo>
                    <a:pt x="1980" y="1162"/>
                  </a:lnTo>
                  <a:lnTo>
                    <a:pt x="1983" y="1165"/>
                  </a:lnTo>
                  <a:lnTo>
                    <a:pt x="1983" y="1165"/>
                  </a:lnTo>
                  <a:lnTo>
                    <a:pt x="1983" y="1165"/>
                  </a:lnTo>
                  <a:lnTo>
                    <a:pt x="1983" y="1165"/>
                  </a:lnTo>
                  <a:lnTo>
                    <a:pt x="1985" y="1167"/>
                  </a:lnTo>
                  <a:lnTo>
                    <a:pt x="1985" y="1169"/>
                  </a:lnTo>
                  <a:lnTo>
                    <a:pt x="1985" y="1169"/>
                  </a:lnTo>
                  <a:lnTo>
                    <a:pt x="1988" y="1169"/>
                  </a:lnTo>
                  <a:lnTo>
                    <a:pt x="1988" y="1169"/>
                  </a:lnTo>
                  <a:lnTo>
                    <a:pt x="1990" y="1169"/>
                  </a:lnTo>
                  <a:lnTo>
                    <a:pt x="1990" y="1172"/>
                  </a:lnTo>
                  <a:lnTo>
                    <a:pt x="1992" y="1172"/>
                  </a:lnTo>
                  <a:lnTo>
                    <a:pt x="1995" y="1172"/>
                  </a:lnTo>
                  <a:lnTo>
                    <a:pt x="1995" y="1174"/>
                  </a:lnTo>
                  <a:lnTo>
                    <a:pt x="1995" y="1174"/>
                  </a:lnTo>
                  <a:lnTo>
                    <a:pt x="1995" y="1174"/>
                  </a:lnTo>
                  <a:lnTo>
                    <a:pt x="1995" y="1176"/>
                  </a:lnTo>
                  <a:lnTo>
                    <a:pt x="1995" y="1176"/>
                  </a:lnTo>
                  <a:lnTo>
                    <a:pt x="1990" y="1172"/>
                  </a:lnTo>
                  <a:lnTo>
                    <a:pt x="1988" y="1172"/>
                  </a:lnTo>
                  <a:lnTo>
                    <a:pt x="1985" y="1169"/>
                  </a:lnTo>
                  <a:lnTo>
                    <a:pt x="1985" y="1172"/>
                  </a:lnTo>
                  <a:lnTo>
                    <a:pt x="1983" y="1169"/>
                  </a:lnTo>
                  <a:lnTo>
                    <a:pt x="1983" y="1169"/>
                  </a:lnTo>
                  <a:lnTo>
                    <a:pt x="1980" y="1167"/>
                  </a:lnTo>
                  <a:lnTo>
                    <a:pt x="1980" y="1165"/>
                  </a:lnTo>
                  <a:lnTo>
                    <a:pt x="1978" y="1165"/>
                  </a:lnTo>
                  <a:lnTo>
                    <a:pt x="1978" y="1165"/>
                  </a:lnTo>
                  <a:lnTo>
                    <a:pt x="1976" y="1165"/>
                  </a:lnTo>
                  <a:lnTo>
                    <a:pt x="1976" y="1165"/>
                  </a:lnTo>
                  <a:lnTo>
                    <a:pt x="1973" y="1165"/>
                  </a:lnTo>
                  <a:lnTo>
                    <a:pt x="1973" y="1165"/>
                  </a:lnTo>
                  <a:lnTo>
                    <a:pt x="1973" y="1165"/>
                  </a:lnTo>
                  <a:lnTo>
                    <a:pt x="1971" y="1167"/>
                  </a:lnTo>
                  <a:lnTo>
                    <a:pt x="1971" y="1167"/>
                  </a:lnTo>
                  <a:lnTo>
                    <a:pt x="1971" y="1169"/>
                  </a:lnTo>
                  <a:lnTo>
                    <a:pt x="1971" y="1169"/>
                  </a:lnTo>
                  <a:lnTo>
                    <a:pt x="1971" y="1169"/>
                  </a:lnTo>
                  <a:lnTo>
                    <a:pt x="1973" y="1169"/>
                  </a:lnTo>
                  <a:lnTo>
                    <a:pt x="1973" y="1172"/>
                  </a:lnTo>
                  <a:lnTo>
                    <a:pt x="1973" y="1172"/>
                  </a:lnTo>
                  <a:lnTo>
                    <a:pt x="1976" y="1172"/>
                  </a:lnTo>
                  <a:lnTo>
                    <a:pt x="1976" y="1174"/>
                  </a:lnTo>
                  <a:lnTo>
                    <a:pt x="1976" y="1174"/>
                  </a:lnTo>
                  <a:lnTo>
                    <a:pt x="1978" y="1176"/>
                  </a:lnTo>
                  <a:lnTo>
                    <a:pt x="1978" y="1176"/>
                  </a:lnTo>
                  <a:lnTo>
                    <a:pt x="1978" y="1179"/>
                  </a:lnTo>
                  <a:lnTo>
                    <a:pt x="1978" y="1179"/>
                  </a:lnTo>
                  <a:lnTo>
                    <a:pt x="1978" y="1181"/>
                  </a:lnTo>
                  <a:lnTo>
                    <a:pt x="1978" y="1184"/>
                  </a:lnTo>
                  <a:lnTo>
                    <a:pt x="1980" y="1184"/>
                  </a:lnTo>
                  <a:lnTo>
                    <a:pt x="1980" y="1184"/>
                  </a:lnTo>
                  <a:lnTo>
                    <a:pt x="1980" y="1186"/>
                  </a:lnTo>
                  <a:lnTo>
                    <a:pt x="1980" y="1186"/>
                  </a:lnTo>
                  <a:lnTo>
                    <a:pt x="1980" y="1186"/>
                  </a:lnTo>
                  <a:lnTo>
                    <a:pt x="1980" y="1188"/>
                  </a:lnTo>
                  <a:lnTo>
                    <a:pt x="1983" y="1188"/>
                  </a:lnTo>
                  <a:lnTo>
                    <a:pt x="1983" y="1191"/>
                  </a:lnTo>
                  <a:lnTo>
                    <a:pt x="1980" y="1191"/>
                  </a:lnTo>
                  <a:lnTo>
                    <a:pt x="1983" y="1193"/>
                  </a:lnTo>
                  <a:lnTo>
                    <a:pt x="1980" y="1193"/>
                  </a:lnTo>
                  <a:lnTo>
                    <a:pt x="1980" y="1191"/>
                  </a:lnTo>
                  <a:lnTo>
                    <a:pt x="1980" y="1188"/>
                  </a:lnTo>
                  <a:lnTo>
                    <a:pt x="1980" y="1186"/>
                  </a:lnTo>
                  <a:lnTo>
                    <a:pt x="1980" y="1186"/>
                  </a:lnTo>
                  <a:lnTo>
                    <a:pt x="1978" y="1186"/>
                  </a:lnTo>
                  <a:lnTo>
                    <a:pt x="1978" y="1186"/>
                  </a:lnTo>
                  <a:lnTo>
                    <a:pt x="1978" y="1184"/>
                  </a:lnTo>
                  <a:lnTo>
                    <a:pt x="1978" y="1184"/>
                  </a:lnTo>
                  <a:lnTo>
                    <a:pt x="1976" y="1181"/>
                  </a:lnTo>
                  <a:lnTo>
                    <a:pt x="1976" y="1181"/>
                  </a:lnTo>
                  <a:lnTo>
                    <a:pt x="1976" y="1179"/>
                  </a:lnTo>
                  <a:lnTo>
                    <a:pt x="1976" y="1176"/>
                  </a:lnTo>
                  <a:lnTo>
                    <a:pt x="1973" y="1174"/>
                  </a:lnTo>
                  <a:lnTo>
                    <a:pt x="1971" y="1172"/>
                  </a:lnTo>
                  <a:lnTo>
                    <a:pt x="1969" y="1169"/>
                  </a:lnTo>
                  <a:lnTo>
                    <a:pt x="1969" y="1169"/>
                  </a:lnTo>
                  <a:lnTo>
                    <a:pt x="1966" y="1167"/>
                  </a:lnTo>
                  <a:lnTo>
                    <a:pt x="1966" y="1167"/>
                  </a:lnTo>
                  <a:lnTo>
                    <a:pt x="1964" y="1167"/>
                  </a:lnTo>
                  <a:lnTo>
                    <a:pt x="1964" y="1167"/>
                  </a:lnTo>
                  <a:lnTo>
                    <a:pt x="1964" y="1169"/>
                  </a:lnTo>
                  <a:lnTo>
                    <a:pt x="1964" y="1169"/>
                  </a:lnTo>
                  <a:lnTo>
                    <a:pt x="1964" y="1169"/>
                  </a:lnTo>
                  <a:lnTo>
                    <a:pt x="1964" y="1172"/>
                  </a:lnTo>
                  <a:lnTo>
                    <a:pt x="1959" y="1174"/>
                  </a:lnTo>
                  <a:lnTo>
                    <a:pt x="1959" y="1176"/>
                  </a:lnTo>
                  <a:lnTo>
                    <a:pt x="1959" y="1179"/>
                  </a:lnTo>
                  <a:lnTo>
                    <a:pt x="1957" y="1179"/>
                  </a:lnTo>
                  <a:lnTo>
                    <a:pt x="1954" y="1181"/>
                  </a:lnTo>
                  <a:lnTo>
                    <a:pt x="1957" y="1184"/>
                  </a:lnTo>
                  <a:lnTo>
                    <a:pt x="1959" y="1186"/>
                  </a:lnTo>
                  <a:lnTo>
                    <a:pt x="1959" y="1188"/>
                  </a:lnTo>
                  <a:lnTo>
                    <a:pt x="1962" y="1188"/>
                  </a:lnTo>
                  <a:lnTo>
                    <a:pt x="1962" y="1193"/>
                  </a:lnTo>
                  <a:lnTo>
                    <a:pt x="1962" y="1193"/>
                  </a:lnTo>
                  <a:lnTo>
                    <a:pt x="1962" y="1195"/>
                  </a:lnTo>
                  <a:lnTo>
                    <a:pt x="1962" y="1195"/>
                  </a:lnTo>
                  <a:lnTo>
                    <a:pt x="1962" y="1198"/>
                  </a:lnTo>
                  <a:lnTo>
                    <a:pt x="1962" y="1198"/>
                  </a:lnTo>
                  <a:lnTo>
                    <a:pt x="1959" y="1191"/>
                  </a:lnTo>
                  <a:lnTo>
                    <a:pt x="1957" y="1188"/>
                  </a:lnTo>
                  <a:lnTo>
                    <a:pt x="1957" y="1186"/>
                  </a:lnTo>
                  <a:lnTo>
                    <a:pt x="1954" y="1184"/>
                  </a:lnTo>
                  <a:lnTo>
                    <a:pt x="1952" y="1181"/>
                  </a:lnTo>
                  <a:lnTo>
                    <a:pt x="1952" y="1181"/>
                  </a:lnTo>
                  <a:lnTo>
                    <a:pt x="1952" y="1181"/>
                  </a:lnTo>
                  <a:lnTo>
                    <a:pt x="1950" y="1181"/>
                  </a:lnTo>
                  <a:lnTo>
                    <a:pt x="1950" y="1181"/>
                  </a:lnTo>
                  <a:lnTo>
                    <a:pt x="1950" y="1184"/>
                  </a:lnTo>
                  <a:lnTo>
                    <a:pt x="1952" y="1184"/>
                  </a:lnTo>
                  <a:lnTo>
                    <a:pt x="1952" y="1184"/>
                  </a:lnTo>
                  <a:lnTo>
                    <a:pt x="1952" y="1186"/>
                  </a:lnTo>
                  <a:lnTo>
                    <a:pt x="1952" y="1186"/>
                  </a:lnTo>
                  <a:lnTo>
                    <a:pt x="1954" y="1186"/>
                  </a:lnTo>
                  <a:lnTo>
                    <a:pt x="1954" y="1186"/>
                  </a:lnTo>
                  <a:lnTo>
                    <a:pt x="1954" y="1188"/>
                  </a:lnTo>
                  <a:lnTo>
                    <a:pt x="1954" y="1188"/>
                  </a:lnTo>
                  <a:lnTo>
                    <a:pt x="1954" y="1188"/>
                  </a:lnTo>
                  <a:lnTo>
                    <a:pt x="1954" y="1191"/>
                  </a:lnTo>
                  <a:lnTo>
                    <a:pt x="1952" y="1191"/>
                  </a:lnTo>
                  <a:lnTo>
                    <a:pt x="1945" y="1195"/>
                  </a:lnTo>
                  <a:lnTo>
                    <a:pt x="1945" y="1193"/>
                  </a:lnTo>
                  <a:lnTo>
                    <a:pt x="1945" y="1193"/>
                  </a:lnTo>
                  <a:lnTo>
                    <a:pt x="1947" y="1193"/>
                  </a:lnTo>
                  <a:lnTo>
                    <a:pt x="1950" y="1191"/>
                  </a:lnTo>
                  <a:lnTo>
                    <a:pt x="1952" y="1191"/>
                  </a:lnTo>
                  <a:lnTo>
                    <a:pt x="1952" y="1188"/>
                  </a:lnTo>
                  <a:lnTo>
                    <a:pt x="1952" y="1188"/>
                  </a:lnTo>
                  <a:lnTo>
                    <a:pt x="1950" y="1186"/>
                  </a:lnTo>
                  <a:lnTo>
                    <a:pt x="1950" y="1186"/>
                  </a:lnTo>
                  <a:lnTo>
                    <a:pt x="1950" y="1186"/>
                  </a:lnTo>
                  <a:lnTo>
                    <a:pt x="1950" y="1186"/>
                  </a:lnTo>
                  <a:lnTo>
                    <a:pt x="1950" y="1184"/>
                  </a:lnTo>
                  <a:lnTo>
                    <a:pt x="1950" y="1181"/>
                  </a:lnTo>
                  <a:lnTo>
                    <a:pt x="1950" y="1181"/>
                  </a:lnTo>
                  <a:lnTo>
                    <a:pt x="1954" y="1179"/>
                  </a:lnTo>
                  <a:lnTo>
                    <a:pt x="1954" y="1176"/>
                  </a:lnTo>
                  <a:lnTo>
                    <a:pt x="1954" y="1174"/>
                  </a:lnTo>
                  <a:lnTo>
                    <a:pt x="1954" y="1172"/>
                  </a:lnTo>
                  <a:lnTo>
                    <a:pt x="1954" y="1172"/>
                  </a:lnTo>
                  <a:lnTo>
                    <a:pt x="1952" y="1169"/>
                  </a:lnTo>
                  <a:lnTo>
                    <a:pt x="1952" y="1167"/>
                  </a:lnTo>
                  <a:lnTo>
                    <a:pt x="1947" y="1165"/>
                  </a:lnTo>
                  <a:lnTo>
                    <a:pt x="1947" y="1165"/>
                  </a:lnTo>
                  <a:lnTo>
                    <a:pt x="1947" y="1165"/>
                  </a:lnTo>
                  <a:lnTo>
                    <a:pt x="1947" y="1162"/>
                  </a:lnTo>
                  <a:lnTo>
                    <a:pt x="1947" y="1162"/>
                  </a:lnTo>
                  <a:lnTo>
                    <a:pt x="1947" y="1160"/>
                  </a:lnTo>
                  <a:lnTo>
                    <a:pt x="1950" y="1155"/>
                  </a:lnTo>
                  <a:lnTo>
                    <a:pt x="1950" y="1155"/>
                  </a:lnTo>
                  <a:lnTo>
                    <a:pt x="1950" y="1150"/>
                  </a:lnTo>
                  <a:lnTo>
                    <a:pt x="1950" y="1150"/>
                  </a:lnTo>
                  <a:lnTo>
                    <a:pt x="1947" y="1148"/>
                  </a:lnTo>
                  <a:lnTo>
                    <a:pt x="1945" y="1146"/>
                  </a:lnTo>
                  <a:lnTo>
                    <a:pt x="1945" y="1143"/>
                  </a:lnTo>
                  <a:lnTo>
                    <a:pt x="1943" y="1143"/>
                  </a:lnTo>
                  <a:lnTo>
                    <a:pt x="1940" y="1143"/>
                  </a:lnTo>
                  <a:lnTo>
                    <a:pt x="1938" y="1143"/>
                  </a:lnTo>
                  <a:lnTo>
                    <a:pt x="1938" y="1146"/>
                  </a:lnTo>
                  <a:lnTo>
                    <a:pt x="1940" y="1146"/>
                  </a:lnTo>
                  <a:lnTo>
                    <a:pt x="1940" y="1148"/>
                  </a:lnTo>
                  <a:lnTo>
                    <a:pt x="1940" y="1148"/>
                  </a:lnTo>
                  <a:lnTo>
                    <a:pt x="1940" y="1150"/>
                  </a:lnTo>
                  <a:lnTo>
                    <a:pt x="1940" y="1153"/>
                  </a:lnTo>
                  <a:lnTo>
                    <a:pt x="1940" y="1153"/>
                  </a:lnTo>
                  <a:lnTo>
                    <a:pt x="1938" y="1153"/>
                  </a:lnTo>
                  <a:lnTo>
                    <a:pt x="1940" y="1150"/>
                  </a:lnTo>
                  <a:lnTo>
                    <a:pt x="1940" y="1150"/>
                  </a:lnTo>
                  <a:lnTo>
                    <a:pt x="1940" y="1148"/>
                  </a:lnTo>
                  <a:lnTo>
                    <a:pt x="1940" y="1148"/>
                  </a:lnTo>
                  <a:lnTo>
                    <a:pt x="1940" y="1148"/>
                  </a:lnTo>
                  <a:lnTo>
                    <a:pt x="1938" y="1148"/>
                  </a:lnTo>
                  <a:lnTo>
                    <a:pt x="1938" y="1148"/>
                  </a:lnTo>
                  <a:lnTo>
                    <a:pt x="1935" y="1148"/>
                  </a:lnTo>
                  <a:lnTo>
                    <a:pt x="1935" y="1148"/>
                  </a:lnTo>
                  <a:lnTo>
                    <a:pt x="1935" y="1150"/>
                  </a:lnTo>
                  <a:lnTo>
                    <a:pt x="1938" y="1158"/>
                  </a:lnTo>
                  <a:lnTo>
                    <a:pt x="1938" y="1160"/>
                  </a:lnTo>
                  <a:lnTo>
                    <a:pt x="1940" y="1160"/>
                  </a:lnTo>
                  <a:lnTo>
                    <a:pt x="1940" y="1160"/>
                  </a:lnTo>
                  <a:lnTo>
                    <a:pt x="1940" y="1162"/>
                  </a:lnTo>
                  <a:lnTo>
                    <a:pt x="1940" y="1165"/>
                  </a:lnTo>
                  <a:lnTo>
                    <a:pt x="1940" y="1169"/>
                  </a:lnTo>
                  <a:lnTo>
                    <a:pt x="1940" y="1172"/>
                  </a:lnTo>
                  <a:lnTo>
                    <a:pt x="1938" y="1174"/>
                  </a:lnTo>
                  <a:lnTo>
                    <a:pt x="1938" y="1176"/>
                  </a:lnTo>
                  <a:lnTo>
                    <a:pt x="1938" y="1179"/>
                  </a:lnTo>
                  <a:lnTo>
                    <a:pt x="1938" y="1179"/>
                  </a:lnTo>
                  <a:lnTo>
                    <a:pt x="1938" y="1181"/>
                  </a:lnTo>
                  <a:lnTo>
                    <a:pt x="1940" y="1184"/>
                  </a:lnTo>
                  <a:lnTo>
                    <a:pt x="1938" y="1181"/>
                  </a:lnTo>
                  <a:lnTo>
                    <a:pt x="1938" y="1181"/>
                  </a:lnTo>
                  <a:lnTo>
                    <a:pt x="1935" y="1179"/>
                  </a:lnTo>
                  <a:lnTo>
                    <a:pt x="1935" y="1176"/>
                  </a:lnTo>
                  <a:lnTo>
                    <a:pt x="1938" y="1174"/>
                  </a:lnTo>
                  <a:lnTo>
                    <a:pt x="1938" y="1167"/>
                  </a:lnTo>
                  <a:lnTo>
                    <a:pt x="1938" y="1162"/>
                  </a:lnTo>
                  <a:lnTo>
                    <a:pt x="1938" y="1162"/>
                  </a:lnTo>
                  <a:lnTo>
                    <a:pt x="1938" y="1160"/>
                  </a:lnTo>
                  <a:lnTo>
                    <a:pt x="1935" y="1158"/>
                  </a:lnTo>
                  <a:lnTo>
                    <a:pt x="1935" y="1158"/>
                  </a:lnTo>
                  <a:lnTo>
                    <a:pt x="1933" y="1158"/>
                  </a:lnTo>
                  <a:lnTo>
                    <a:pt x="1931" y="1158"/>
                  </a:lnTo>
                  <a:lnTo>
                    <a:pt x="1928" y="1160"/>
                  </a:lnTo>
                  <a:lnTo>
                    <a:pt x="1928" y="1162"/>
                  </a:lnTo>
                  <a:lnTo>
                    <a:pt x="1926" y="1162"/>
                  </a:lnTo>
                  <a:lnTo>
                    <a:pt x="1926" y="1162"/>
                  </a:lnTo>
                  <a:lnTo>
                    <a:pt x="1926" y="1162"/>
                  </a:lnTo>
                  <a:lnTo>
                    <a:pt x="1926" y="1162"/>
                  </a:lnTo>
                  <a:lnTo>
                    <a:pt x="1924" y="1162"/>
                  </a:lnTo>
                  <a:lnTo>
                    <a:pt x="1921" y="1162"/>
                  </a:lnTo>
                  <a:lnTo>
                    <a:pt x="1921" y="1162"/>
                  </a:lnTo>
                  <a:lnTo>
                    <a:pt x="1921" y="1165"/>
                  </a:lnTo>
                  <a:lnTo>
                    <a:pt x="1924" y="1167"/>
                  </a:lnTo>
                  <a:lnTo>
                    <a:pt x="1924" y="1167"/>
                  </a:lnTo>
                  <a:lnTo>
                    <a:pt x="1924" y="1169"/>
                  </a:lnTo>
                  <a:lnTo>
                    <a:pt x="1921" y="1169"/>
                  </a:lnTo>
                  <a:lnTo>
                    <a:pt x="1917" y="1172"/>
                  </a:lnTo>
                  <a:lnTo>
                    <a:pt x="1914" y="1176"/>
                  </a:lnTo>
                  <a:lnTo>
                    <a:pt x="1914" y="1176"/>
                  </a:lnTo>
                  <a:lnTo>
                    <a:pt x="1912" y="1179"/>
                  </a:lnTo>
                  <a:lnTo>
                    <a:pt x="1909" y="1181"/>
                  </a:lnTo>
                  <a:lnTo>
                    <a:pt x="1907" y="1184"/>
                  </a:lnTo>
                  <a:lnTo>
                    <a:pt x="1907" y="1184"/>
                  </a:lnTo>
                  <a:lnTo>
                    <a:pt x="1907" y="1186"/>
                  </a:lnTo>
                  <a:lnTo>
                    <a:pt x="1907" y="1186"/>
                  </a:lnTo>
                  <a:lnTo>
                    <a:pt x="1907" y="1188"/>
                  </a:lnTo>
                  <a:lnTo>
                    <a:pt x="1907" y="1188"/>
                  </a:lnTo>
                  <a:lnTo>
                    <a:pt x="1909" y="1193"/>
                  </a:lnTo>
                  <a:lnTo>
                    <a:pt x="1909" y="1193"/>
                  </a:lnTo>
                  <a:lnTo>
                    <a:pt x="1909" y="1193"/>
                  </a:lnTo>
                  <a:lnTo>
                    <a:pt x="1909" y="1195"/>
                  </a:lnTo>
                  <a:lnTo>
                    <a:pt x="1909" y="1195"/>
                  </a:lnTo>
                  <a:lnTo>
                    <a:pt x="1909" y="1195"/>
                  </a:lnTo>
                  <a:lnTo>
                    <a:pt x="1907" y="1193"/>
                  </a:lnTo>
                  <a:lnTo>
                    <a:pt x="1905" y="1188"/>
                  </a:lnTo>
                  <a:lnTo>
                    <a:pt x="1905" y="1186"/>
                  </a:lnTo>
                  <a:lnTo>
                    <a:pt x="1905" y="1184"/>
                  </a:lnTo>
                  <a:lnTo>
                    <a:pt x="1914" y="1172"/>
                  </a:lnTo>
                  <a:lnTo>
                    <a:pt x="1914" y="1169"/>
                  </a:lnTo>
                  <a:lnTo>
                    <a:pt x="1914" y="1169"/>
                  </a:lnTo>
                  <a:lnTo>
                    <a:pt x="1917" y="1169"/>
                  </a:lnTo>
                  <a:lnTo>
                    <a:pt x="1919" y="1169"/>
                  </a:lnTo>
                  <a:lnTo>
                    <a:pt x="1919" y="1167"/>
                  </a:lnTo>
                  <a:lnTo>
                    <a:pt x="1919" y="1167"/>
                  </a:lnTo>
                  <a:lnTo>
                    <a:pt x="1919" y="1162"/>
                  </a:lnTo>
                  <a:lnTo>
                    <a:pt x="1917" y="1162"/>
                  </a:lnTo>
                  <a:lnTo>
                    <a:pt x="1917" y="1162"/>
                  </a:lnTo>
                  <a:lnTo>
                    <a:pt x="1909" y="1169"/>
                  </a:lnTo>
                  <a:lnTo>
                    <a:pt x="1902" y="1174"/>
                  </a:lnTo>
                  <a:lnTo>
                    <a:pt x="1900" y="1176"/>
                  </a:lnTo>
                  <a:lnTo>
                    <a:pt x="1898" y="1181"/>
                  </a:lnTo>
                  <a:lnTo>
                    <a:pt x="1898" y="1181"/>
                  </a:lnTo>
                  <a:lnTo>
                    <a:pt x="1895" y="1181"/>
                  </a:lnTo>
                  <a:lnTo>
                    <a:pt x="1895" y="1179"/>
                  </a:lnTo>
                  <a:lnTo>
                    <a:pt x="1902" y="1172"/>
                  </a:lnTo>
                  <a:lnTo>
                    <a:pt x="1907" y="1172"/>
                  </a:lnTo>
                  <a:lnTo>
                    <a:pt x="1907" y="1169"/>
                  </a:lnTo>
                  <a:lnTo>
                    <a:pt x="1907" y="1167"/>
                  </a:lnTo>
                  <a:lnTo>
                    <a:pt x="1909" y="1165"/>
                  </a:lnTo>
                  <a:lnTo>
                    <a:pt x="1907" y="1165"/>
                  </a:lnTo>
                  <a:lnTo>
                    <a:pt x="1905" y="1167"/>
                  </a:lnTo>
                  <a:lnTo>
                    <a:pt x="1888" y="1169"/>
                  </a:lnTo>
                  <a:lnTo>
                    <a:pt x="1891" y="1169"/>
                  </a:lnTo>
                  <a:lnTo>
                    <a:pt x="1914" y="1160"/>
                  </a:lnTo>
                  <a:lnTo>
                    <a:pt x="1917" y="1160"/>
                  </a:lnTo>
                  <a:lnTo>
                    <a:pt x="1919" y="1160"/>
                  </a:lnTo>
                  <a:lnTo>
                    <a:pt x="1919" y="1158"/>
                  </a:lnTo>
                  <a:lnTo>
                    <a:pt x="1917" y="1158"/>
                  </a:lnTo>
                  <a:lnTo>
                    <a:pt x="1914" y="1158"/>
                  </a:lnTo>
                  <a:lnTo>
                    <a:pt x="1914" y="1158"/>
                  </a:lnTo>
                  <a:lnTo>
                    <a:pt x="1914" y="1158"/>
                  </a:lnTo>
                  <a:lnTo>
                    <a:pt x="1914" y="1155"/>
                  </a:lnTo>
                  <a:lnTo>
                    <a:pt x="1912" y="1153"/>
                  </a:lnTo>
                  <a:lnTo>
                    <a:pt x="1912" y="1153"/>
                  </a:lnTo>
                  <a:lnTo>
                    <a:pt x="1912" y="1150"/>
                  </a:lnTo>
                  <a:lnTo>
                    <a:pt x="1907" y="1148"/>
                  </a:lnTo>
                  <a:lnTo>
                    <a:pt x="1907" y="1148"/>
                  </a:lnTo>
                  <a:lnTo>
                    <a:pt x="1905" y="1150"/>
                  </a:lnTo>
                  <a:lnTo>
                    <a:pt x="1902" y="1153"/>
                  </a:lnTo>
                  <a:lnTo>
                    <a:pt x="1898" y="1155"/>
                  </a:lnTo>
                  <a:lnTo>
                    <a:pt x="1895" y="1155"/>
                  </a:lnTo>
                  <a:lnTo>
                    <a:pt x="1893" y="1153"/>
                  </a:lnTo>
                  <a:lnTo>
                    <a:pt x="1900" y="1153"/>
                  </a:lnTo>
                  <a:lnTo>
                    <a:pt x="1900" y="1153"/>
                  </a:lnTo>
                  <a:lnTo>
                    <a:pt x="1902" y="1148"/>
                  </a:lnTo>
                  <a:lnTo>
                    <a:pt x="1902" y="1146"/>
                  </a:lnTo>
                  <a:lnTo>
                    <a:pt x="1902" y="1146"/>
                  </a:lnTo>
                  <a:lnTo>
                    <a:pt x="1902" y="1146"/>
                  </a:lnTo>
                  <a:lnTo>
                    <a:pt x="1902" y="1146"/>
                  </a:lnTo>
                  <a:lnTo>
                    <a:pt x="1902" y="1146"/>
                  </a:lnTo>
                  <a:lnTo>
                    <a:pt x="1902" y="1143"/>
                  </a:lnTo>
                  <a:lnTo>
                    <a:pt x="1902" y="1143"/>
                  </a:lnTo>
                  <a:lnTo>
                    <a:pt x="1902" y="1143"/>
                  </a:lnTo>
                  <a:lnTo>
                    <a:pt x="1902" y="1143"/>
                  </a:lnTo>
                  <a:lnTo>
                    <a:pt x="1900" y="1143"/>
                  </a:lnTo>
                  <a:lnTo>
                    <a:pt x="1900" y="1141"/>
                  </a:lnTo>
                  <a:lnTo>
                    <a:pt x="1900" y="1139"/>
                  </a:lnTo>
                  <a:lnTo>
                    <a:pt x="1898" y="1139"/>
                  </a:lnTo>
                  <a:lnTo>
                    <a:pt x="1898" y="1136"/>
                  </a:lnTo>
                  <a:lnTo>
                    <a:pt x="1898" y="1139"/>
                  </a:lnTo>
                  <a:lnTo>
                    <a:pt x="1893" y="1141"/>
                  </a:lnTo>
                  <a:lnTo>
                    <a:pt x="1893" y="1141"/>
                  </a:lnTo>
                  <a:lnTo>
                    <a:pt x="1891" y="1141"/>
                  </a:lnTo>
                  <a:lnTo>
                    <a:pt x="1893" y="1139"/>
                  </a:lnTo>
                  <a:lnTo>
                    <a:pt x="1893" y="1139"/>
                  </a:lnTo>
                  <a:lnTo>
                    <a:pt x="1893" y="1136"/>
                  </a:lnTo>
                  <a:lnTo>
                    <a:pt x="1891" y="1134"/>
                  </a:lnTo>
                  <a:lnTo>
                    <a:pt x="1888" y="1134"/>
                  </a:lnTo>
                  <a:lnTo>
                    <a:pt x="1888" y="1134"/>
                  </a:lnTo>
                  <a:lnTo>
                    <a:pt x="1886" y="1131"/>
                  </a:lnTo>
                  <a:lnTo>
                    <a:pt x="1886" y="1131"/>
                  </a:lnTo>
                  <a:lnTo>
                    <a:pt x="1883" y="1134"/>
                  </a:lnTo>
                  <a:lnTo>
                    <a:pt x="1886" y="1134"/>
                  </a:lnTo>
                  <a:lnTo>
                    <a:pt x="1886" y="1136"/>
                  </a:lnTo>
                  <a:lnTo>
                    <a:pt x="1883" y="1136"/>
                  </a:lnTo>
                  <a:lnTo>
                    <a:pt x="1883" y="1136"/>
                  </a:lnTo>
                  <a:lnTo>
                    <a:pt x="1879" y="1143"/>
                  </a:lnTo>
                  <a:lnTo>
                    <a:pt x="1879" y="1143"/>
                  </a:lnTo>
                  <a:lnTo>
                    <a:pt x="1879" y="1141"/>
                  </a:lnTo>
                  <a:lnTo>
                    <a:pt x="1879" y="1139"/>
                  </a:lnTo>
                  <a:lnTo>
                    <a:pt x="1881" y="1136"/>
                  </a:lnTo>
                  <a:lnTo>
                    <a:pt x="1883" y="1136"/>
                  </a:lnTo>
                  <a:lnTo>
                    <a:pt x="1883" y="1134"/>
                  </a:lnTo>
                  <a:lnTo>
                    <a:pt x="1883" y="1134"/>
                  </a:lnTo>
                  <a:lnTo>
                    <a:pt x="1883" y="1134"/>
                  </a:lnTo>
                  <a:lnTo>
                    <a:pt x="1883" y="1134"/>
                  </a:lnTo>
                  <a:lnTo>
                    <a:pt x="1883" y="1131"/>
                  </a:lnTo>
                  <a:lnTo>
                    <a:pt x="1881" y="1131"/>
                  </a:lnTo>
                  <a:lnTo>
                    <a:pt x="1881" y="1131"/>
                  </a:lnTo>
                  <a:lnTo>
                    <a:pt x="1881" y="1131"/>
                  </a:lnTo>
                  <a:lnTo>
                    <a:pt x="1879" y="1131"/>
                  </a:lnTo>
                  <a:lnTo>
                    <a:pt x="1879" y="1129"/>
                  </a:lnTo>
                  <a:lnTo>
                    <a:pt x="1876" y="1129"/>
                  </a:lnTo>
                  <a:lnTo>
                    <a:pt x="1872" y="1129"/>
                  </a:lnTo>
                  <a:lnTo>
                    <a:pt x="1872" y="1129"/>
                  </a:lnTo>
                  <a:lnTo>
                    <a:pt x="1869" y="1129"/>
                  </a:lnTo>
                  <a:lnTo>
                    <a:pt x="1869" y="1131"/>
                  </a:lnTo>
                  <a:lnTo>
                    <a:pt x="1869" y="1131"/>
                  </a:lnTo>
                  <a:lnTo>
                    <a:pt x="1869" y="1131"/>
                  </a:lnTo>
                  <a:lnTo>
                    <a:pt x="1869" y="1131"/>
                  </a:lnTo>
                  <a:lnTo>
                    <a:pt x="1869" y="1131"/>
                  </a:lnTo>
                  <a:lnTo>
                    <a:pt x="1867" y="1131"/>
                  </a:lnTo>
                  <a:lnTo>
                    <a:pt x="1867" y="1131"/>
                  </a:lnTo>
                  <a:lnTo>
                    <a:pt x="1869" y="1134"/>
                  </a:lnTo>
                  <a:lnTo>
                    <a:pt x="1869" y="1136"/>
                  </a:lnTo>
                  <a:lnTo>
                    <a:pt x="1869" y="1136"/>
                  </a:lnTo>
                  <a:lnTo>
                    <a:pt x="1872" y="1139"/>
                  </a:lnTo>
                  <a:lnTo>
                    <a:pt x="1872" y="1141"/>
                  </a:lnTo>
                  <a:lnTo>
                    <a:pt x="1872" y="1143"/>
                  </a:lnTo>
                  <a:lnTo>
                    <a:pt x="1872" y="1143"/>
                  </a:lnTo>
                  <a:lnTo>
                    <a:pt x="1872" y="1143"/>
                  </a:lnTo>
                  <a:lnTo>
                    <a:pt x="1869" y="1143"/>
                  </a:lnTo>
                  <a:lnTo>
                    <a:pt x="1872" y="1143"/>
                  </a:lnTo>
                  <a:lnTo>
                    <a:pt x="1872" y="1141"/>
                  </a:lnTo>
                  <a:lnTo>
                    <a:pt x="1869" y="1141"/>
                  </a:lnTo>
                  <a:lnTo>
                    <a:pt x="1869" y="1139"/>
                  </a:lnTo>
                  <a:lnTo>
                    <a:pt x="1869" y="1139"/>
                  </a:lnTo>
                  <a:lnTo>
                    <a:pt x="1867" y="1136"/>
                  </a:lnTo>
                  <a:lnTo>
                    <a:pt x="1867" y="1136"/>
                  </a:lnTo>
                  <a:lnTo>
                    <a:pt x="1867" y="1136"/>
                  </a:lnTo>
                  <a:lnTo>
                    <a:pt x="1865" y="1136"/>
                  </a:lnTo>
                  <a:lnTo>
                    <a:pt x="1865" y="1136"/>
                  </a:lnTo>
                  <a:lnTo>
                    <a:pt x="1865" y="1136"/>
                  </a:lnTo>
                  <a:lnTo>
                    <a:pt x="1865" y="1139"/>
                  </a:lnTo>
                  <a:lnTo>
                    <a:pt x="1865" y="1139"/>
                  </a:lnTo>
                  <a:lnTo>
                    <a:pt x="1865" y="1139"/>
                  </a:lnTo>
                  <a:lnTo>
                    <a:pt x="1862" y="1141"/>
                  </a:lnTo>
                  <a:lnTo>
                    <a:pt x="1862" y="1141"/>
                  </a:lnTo>
                  <a:lnTo>
                    <a:pt x="1862" y="1141"/>
                  </a:lnTo>
                  <a:lnTo>
                    <a:pt x="1862" y="1141"/>
                  </a:lnTo>
                  <a:lnTo>
                    <a:pt x="1865" y="1143"/>
                  </a:lnTo>
                  <a:lnTo>
                    <a:pt x="1865" y="1143"/>
                  </a:lnTo>
                  <a:lnTo>
                    <a:pt x="1865" y="1143"/>
                  </a:lnTo>
                  <a:lnTo>
                    <a:pt x="1865" y="1143"/>
                  </a:lnTo>
                  <a:lnTo>
                    <a:pt x="1865" y="1143"/>
                  </a:lnTo>
                  <a:lnTo>
                    <a:pt x="1865" y="1146"/>
                  </a:lnTo>
                  <a:lnTo>
                    <a:pt x="1862" y="1146"/>
                  </a:lnTo>
                  <a:lnTo>
                    <a:pt x="1862" y="1146"/>
                  </a:lnTo>
                  <a:lnTo>
                    <a:pt x="1862" y="1146"/>
                  </a:lnTo>
                  <a:lnTo>
                    <a:pt x="1862" y="1148"/>
                  </a:lnTo>
                  <a:lnTo>
                    <a:pt x="1862" y="1148"/>
                  </a:lnTo>
                  <a:lnTo>
                    <a:pt x="1862" y="1150"/>
                  </a:lnTo>
                  <a:lnTo>
                    <a:pt x="1862" y="1153"/>
                  </a:lnTo>
                  <a:lnTo>
                    <a:pt x="1865" y="1153"/>
                  </a:lnTo>
                  <a:lnTo>
                    <a:pt x="1865" y="1153"/>
                  </a:lnTo>
                  <a:lnTo>
                    <a:pt x="1862" y="1153"/>
                  </a:lnTo>
                  <a:lnTo>
                    <a:pt x="1862" y="1153"/>
                  </a:lnTo>
                  <a:lnTo>
                    <a:pt x="1860" y="1150"/>
                  </a:lnTo>
                  <a:lnTo>
                    <a:pt x="1860" y="1150"/>
                  </a:lnTo>
                  <a:lnTo>
                    <a:pt x="1860" y="1148"/>
                  </a:lnTo>
                  <a:lnTo>
                    <a:pt x="1860" y="1146"/>
                  </a:lnTo>
                  <a:lnTo>
                    <a:pt x="1860" y="1143"/>
                  </a:lnTo>
                  <a:lnTo>
                    <a:pt x="1862" y="1143"/>
                  </a:lnTo>
                  <a:lnTo>
                    <a:pt x="1862" y="1141"/>
                  </a:lnTo>
                  <a:lnTo>
                    <a:pt x="1862" y="1141"/>
                  </a:lnTo>
                  <a:lnTo>
                    <a:pt x="1862" y="1141"/>
                  </a:lnTo>
                  <a:lnTo>
                    <a:pt x="1862" y="1141"/>
                  </a:lnTo>
                  <a:lnTo>
                    <a:pt x="1862" y="1139"/>
                  </a:lnTo>
                  <a:lnTo>
                    <a:pt x="1860" y="1139"/>
                  </a:lnTo>
                  <a:lnTo>
                    <a:pt x="1860" y="1136"/>
                  </a:lnTo>
                  <a:lnTo>
                    <a:pt x="1860" y="1136"/>
                  </a:lnTo>
                  <a:lnTo>
                    <a:pt x="1860" y="1136"/>
                  </a:lnTo>
                  <a:lnTo>
                    <a:pt x="1857" y="1136"/>
                  </a:lnTo>
                  <a:lnTo>
                    <a:pt x="1857" y="1136"/>
                  </a:lnTo>
                  <a:lnTo>
                    <a:pt x="1857" y="1141"/>
                  </a:lnTo>
                  <a:lnTo>
                    <a:pt x="1857" y="1141"/>
                  </a:lnTo>
                  <a:lnTo>
                    <a:pt x="1857" y="1141"/>
                  </a:lnTo>
                  <a:lnTo>
                    <a:pt x="1857" y="1139"/>
                  </a:lnTo>
                  <a:lnTo>
                    <a:pt x="1855" y="1136"/>
                  </a:lnTo>
                  <a:lnTo>
                    <a:pt x="1855" y="1136"/>
                  </a:lnTo>
                  <a:lnTo>
                    <a:pt x="1855" y="1136"/>
                  </a:lnTo>
                  <a:lnTo>
                    <a:pt x="1855" y="1134"/>
                  </a:lnTo>
                  <a:lnTo>
                    <a:pt x="1855" y="1134"/>
                  </a:lnTo>
                  <a:lnTo>
                    <a:pt x="1857" y="1136"/>
                  </a:lnTo>
                  <a:lnTo>
                    <a:pt x="1857" y="1136"/>
                  </a:lnTo>
                  <a:lnTo>
                    <a:pt x="1857" y="1134"/>
                  </a:lnTo>
                  <a:lnTo>
                    <a:pt x="1857" y="1134"/>
                  </a:lnTo>
                  <a:lnTo>
                    <a:pt x="1857" y="1129"/>
                  </a:lnTo>
                  <a:lnTo>
                    <a:pt x="1855" y="1129"/>
                  </a:lnTo>
                  <a:lnTo>
                    <a:pt x="1855" y="1129"/>
                  </a:lnTo>
                  <a:lnTo>
                    <a:pt x="1853" y="1129"/>
                  </a:lnTo>
                  <a:lnTo>
                    <a:pt x="1853" y="1127"/>
                  </a:lnTo>
                  <a:lnTo>
                    <a:pt x="1857" y="1124"/>
                  </a:lnTo>
                  <a:lnTo>
                    <a:pt x="1860" y="1122"/>
                  </a:lnTo>
                  <a:lnTo>
                    <a:pt x="1860" y="1120"/>
                  </a:lnTo>
                  <a:lnTo>
                    <a:pt x="1860" y="1120"/>
                  </a:lnTo>
                  <a:lnTo>
                    <a:pt x="1857" y="1117"/>
                  </a:lnTo>
                  <a:lnTo>
                    <a:pt x="1855" y="1120"/>
                  </a:lnTo>
                  <a:lnTo>
                    <a:pt x="1850" y="1117"/>
                  </a:lnTo>
                  <a:lnTo>
                    <a:pt x="1848" y="1120"/>
                  </a:lnTo>
                  <a:lnTo>
                    <a:pt x="1848" y="1120"/>
                  </a:lnTo>
                  <a:lnTo>
                    <a:pt x="1848" y="1120"/>
                  </a:lnTo>
                  <a:lnTo>
                    <a:pt x="1848" y="1122"/>
                  </a:lnTo>
                  <a:lnTo>
                    <a:pt x="1848" y="1122"/>
                  </a:lnTo>
                  <a:lnTo>
                    <a:pt x="1848" y="1122"/>
                  </a:lnTo>
                  <a:lnTo>
                    <a:pt x="1848" y="1122"/>
                  </a:lnTo>
                  <a:lnTo>
                    <a:pt x="1846" y="1122"/>
                  </a:lnTo>
                  <a:lnTo>
                    <a:pt x="1846" y="1122"/>
                  </a:lnTo>
                  <a:lnTo>
                    <a:pt x="1846" y="1122"/>
                  </a:lnTo>
                  <a:lnTo>
                    <a:pt x="1846" y="1124"/>
                  </a:lnTo>
                  <a:lnTo>
                    <a:pt x="1848" y="1127"/>
                  </a:lnTo>
                  <a:lnTo>
                    <a:pt x="1848" y="1129"/>
                  </a:lnTo>
                  <a:lnTo>
                    <a:pt x="1846" y="1131"/>
                  </a:lnTo>
                  <a:lnTo>
                    <a:pt x="1843" y="1134"/>
                  </a:lnTo>
                  <a:lnTo>
                    <a:pt x="1843" y="1134"/>
                  </a:lnTo>
                  <a:lnTo>
                    <a:pt x="1843" y="1136"/>
                  </a:lnTo>
                  <a:lnTo>
                    <a:pt x="1843" y="1136"/>
                  </a:lnTo>
                  <a:lnTo>
                    <a:pt x="1846" y="1143"/>
                  </a:lnTo>
                  <a:lnTo>
                    <a:pt x="1846" y="1143"/>
                  </a:lnTo>
                  <a:lnTo>
                    <a:pt x="1846" y="1146"/>
                  </a:lnTo>
                  <a:lnTo>
                    <a:pt x="1846" y="1146"/>
                  </a:lnTo>
                  <a:lnTo>
                    <a:pt x="1846" y="1146"/>
                  </a:lnTo>
                  <a:lnTo>
                    <a:pt x="1846" y="1148"/>
                  </a:lnTo>
                  <a:lnTo>
                    <a:pt x="1846" y="1148"/>
                  </a:lnTo>
                  <a:lnTo>
                    <a:pt x="1848" y="1148"/>
                  </a:lnTo>
                  <a:lnTo>
                    <a:pt x="1853" y="1150"/>
                  </a:lnTo>
                  <a:lnTo>
                    <a:pt x="1855" y="1150"/>
                  </a:lnTo>
                  <a:lnTo>
                    <a:pt x="1855" y="1153"/>
                  </a:lnTo>
                  <a:lnTo>
                    <a:pt x="1860" y="1158"/>
                  </a:lnTo>
                  <a:lnTo>
                    <a:pt x="1860" y="1160"/>
                  </a:lnTo>
                  <a:lnTo>
                    <a:pt x="1860" y="1160"/>
                  </a:lnTo>
                  <a:lnTo>
                    <a:pt x="1860" y="1160"/>
                  </a:lnTo>
                  <a:lnTo>
                    <a:pt x="1855" y="1155"/>
                  </a:lnTo>
                  <a:lnTo>
                    <a:pt x="1853" y="1153"/>
                  </a:lnTo>
                  <a:lnTo>
                    <a:pt x="1853" y="1153"/>
                  </a:lnTo>
                  <a:lnTo>
                    <a:pt x="1850" y="1150"/>
                  </a:lnTo>
                  <a:lnTo>
                    <a:pt x="1850" y="1153"/>
                  </a:lnTo>
                  <a:lnTo>
                    <a:pt x="1846" y="1150"/>
                  </a:lnTo>
                  <a:lnTo>
                    <a:pt x="1846" y="1150"/>
                  </a:lnTo>
                  <a:lnTo>
                    <a:pt x="1843" y="1150"/>
                  </a:lnTo>
                  <a:lnTo>
                    <a:pt x="1843" y="1148"/>
                  </a:lnTo>
                  <a:lnTo>
                    <a:pt x="1843" y="1148"/>
                  </a:lnTo>
                  <a:lnTo>
                    <a:pt x="1843" y="1148"/>
                  </a:lnTo>
                  <a:lnTo>
                    <a:pt x="1843" y="1146"/>
                  </a:lnTo>
                  <a:lnTo>
                    <a:pt x="1843" y="1146"/>
                  </a:lnTo>
                  <a:lnTo>
                    <a:pt x="1843" y="1143"/>
                  </a:lnTo>
                  <a:lnTo>
                    <a:pt x="1843" y="1143"/>
                  </a:lnTo>
                  <a:lnTo>
                    <a:pt x="1843" y="1141"/>
                  </a:lnTo>
                  <a:lnTo>
                    <a:pt x="1841" y="1136"/>
                  </a:lnTo>
                  <a:lnTo>
                    <a:pt x="1841" y="1134"/>
                  </a:lnTo>
                  <a:lnTo>
                    <a:pt x="1838" y="1129"/>
                  </a:lnTo>
                  <a:lnTo>
                    <a:pt x="1838" y="1129"/>
                  </a:lnTo>
                  <a:lnTo>
                    <a:pt x="1838" y="1129"/>
                  </a:lnTo>
                  <a:lnTo>
                    <a:pt x="1838" y="1129"/>
                  </a:lnTo>
                  <a:lnTo>
                    <a:pt x="1836" y="1131"/>
                  </a:lnTo>
                  <a:lnTo>
                    <a:pt x="1836" y="1131"/>
                  </a:lnTo>
                  <a:lnTo>
                    <a:pt x="1836" y="1131"/>
                  </a:lnTo>
                  <a:lnTo>
                    <a:pt x="1836" y="1131"/>
                  </a:lnTo>
                  <a:lnTo>
                    <a:pt x="1836" y="1131"/>
                  </a:lnTo>
                  <a:lnTo>
                    <a:pt x="1831" y="1134"/>
                  </a:lnTo>
                  <a:lnTo>
                    <a:pt x="1831" y="1134"/>
                  </a:lnTo>
                  <a:lnTo>
                    <a:pt x="1831" y="1136"/>
                  </a:lnTo>
                  <a:lnTo>
                    <a:pt x="1831" y="1136"/>
                  </a:lnTo>
                  <a:lnTo>
                    <a:pt x="1829" y="1136"/>
                  </a:lnTo>
                  <a:lnTo>
                    <a:pt x="1829" y="1136"/>
                  </a:lnTo>
                  <a:lnTo>
                    <a:pt x="1829" y="1136"/>
                  </a:lnTo>
                  <a:lnTo>
                    <a:pt x="1829" y="1139"/>
                  </a:lnTo>
                  <a:lnTo>
                    <a:pt x="1829" y="1139"/>
                  </a:lnTo>
                  <a:lnTo>
                    <a:pt x="1831" y="1139"/>
                  </a:lnTo>
                  <a:lnTo>
                    <a:pt x="1831" y="1141"/>
                  </a:lnTo>
                  <a:lnTo>
                    <a:pt x="1831" y="1141"/>
                  </a:lnTo>
                  <a:lnTo>
                    <a:pt x="1834" y="1141"/>
                  </a:lnTo>
                  <a:lnTo>
                    <a:pt x="1834" y="1143"/>
                  </a:lnTo>
                  <a:lnTo>
                    <a:pt x="1834" y="1143"/>
                  </a:lnTo>
                  <a:lnTo>
                    <a:pt x="1834" y="1143"/>
                  </a:lnTo>
                  <a:lnTo>
                    <a:pt x="1834" y="1146"/>
                  </a:lnTo>
                  <a:lnTo>
                    <a:pt x="1834" y="1146"/>
                  </a:lnTo>
                  <a:lnTo>
                    <a:pt x="1834" y="1146"/>
                  </a:lnTo>
                  <a:lnTo>
                    <a:pt x="1831" y="1148"/>
                  </a:lnTo>
                  <a:lnTo>
                    <a:pt x="1831" y="1150"/>
                  </a:lnTo>
                  <a:lnTo>
                    <a:pt x="1831" y="1153"/>
                  </a:lnTo>
                  <a:lnTo>
                    <a:pt x="1834" y="1153"/>
                  </a:lnTo>
                  <a:lnTo>
                    <a:pt x="1834" y="1155"/>
                  </a:lnTo>
                  <a:lnTo>
                    <a:pt x="1834" y="1155"/>
                  </a:lnTo>
                  <a:lnTo>
                    <a:pt x="1836" y="1160"/>
                  </a:lnTo>
                  <a:lnTo>
                    <a:pt x="1836" y="1160"/>
                  </a:lnTo>
                  <a:lnTo>
                    <a:pt x="1838" y="1162"/>
                  </a:lnTo>
                  <a:lnTo>
                    <a:pt x="1838" y="1165"/>
                  </a:lnTo>
                  <a:lnTo>
                    <a:pt x="1838" y="1165"/>
                  </a:lnTo>
                  <a:lnTo>
                    <a:pt x="1838" y="1167"/>
                  </a:lnTo>
                  <a:lnTo>
                    <a:pt x="1838" y="1167"/>
                  </a:lnTo>
                  <a:lnTo>
                    <a:pt x="1838" y="1167"/>
                  </a:lnTo>
                  <a:lnTo>
                    <a:pt x="1836" y="1165"/>
                  </a:lnTo>
                  <a:lnTo>
                    <a:pt x="1836" y="1162"/>
                  </a:lnTo>
                  <a:lnTo>
                    <a:pt x="1834" y="1162"/>
                  </a:lnTo>
                  <a:lnTo>
                    <a:pt x="1834" y="1160"/>
                  </a:lnTo>
                  <a:lnTo>
                    <a:pt x="1834" y="1160"/>
                  </a:lnTo>
                  <a:lnTo>
                    <a:pt x="1834" y="1158"/>
                  </a:lnTo>
                  <a:lnTo>
                    <a:pt x="1834" y="1155"/>
                  </a:lnTo>
                  <a:lnTo>
                    <a:pt x="1831" y="1155"/>
                  </a:lnTo>
                  <a:lnTo>
                    <a:pt x="1831" y="1153"/>
                  </a:lnTo>
                  <a:lnTo>
                    <a:pt x="1831" y="1153"/>
                  </a:lnTo>
                  <a:lnTo>
                    <a:pt x="1829" y="1150"/>
                  </a:lnTo>
                  <a:lnTo>
                    <a:pt x="1829" y="1148"/>
                  </a:lnTo>
                  <a:lnTo>
                    <a:pt x="1829" y="1148"/>
                  </a:lnTo>
                  <a:lnTo>
                    <a:pt x="1829" y="1146"/>
                  </a:lnTo>
                  <a:lnTo>
                    <a:pt x="1827" y="1143"/>
                  </a:lnTo>
                  <a:lnTo>
                    <a:pt x="1824" y="1143"/>
                  </a:lnTo>
                  <a:lnTo>
                    <a:pt x="1824" y="1143"/>
                  </a:lnTo>
                  <a:lnTo>
                    <a:pt x="1824" y="1143"/>
                  </a:lnTo>
                  <a:lnTo>
                    <a:pt x="1824" y="1141"/>
                  </a:lnTo>
                  <a:lnTo>
                    <a:pt x="1822" y="1141"/>
                  </a:lnTo>
                  <a:lnTo>
                    <a:pt x="1824" y="1136"/>
                  </a:lnTo>
                  <a:lnTo>
                    <a:pt x="1824" y="1136"/>
                  </a:lnTo>
                  <a:lnTo>
                    <a:pt x="1824" y="1134"/>
                  </a:lnTo>
                  <a:lnTo>
                    <a:pt x="1822" y="1131"/>
                  </a:lnTo>
                  <a:lnTo>
                    <a:pt x="1822" y="1131"/>
                  </a:lnTo>
                  <a:lnTo>
                    <a:pt x="1822" y="1129"/>
                  </a:lnTo>
                  <a:lnTo>
                    <a:pt x="1822" y="1129"/>
                  </a:lnTo>
                  <a:lnTo>
                    <a:pt x="1822" y="1129"/>
                  </a:lnTo>
                  <a:lnTo>
                    <a:pt x="1822" y="1129"/>
                  </a:lnTo>
                  <a:lnTo>
                    <a:pt x="1822" y="1129"/>
                  </a:lnTo>
                  <a:lnTo>
                    <a:pt x="1822" y="1129"/>
                  </a:lnTo>
                  <a:lnTo>
                    <a:pt x="1822" y="1129"/>
                  </a:lnTo>
                  <a:lnTo>
                    <a:pt x="1822" y="1127"/>
                  </a:lnTo>
                  <a:lnTo>
                    <a:pt x="1820" y="1127"/>
                  </a:lnTo>
                  <a:lnTo>
                    <a:pt x="1820" y="1124"/>
                  </a:lnTo>
                  <a:lnTo>
                    <a:pt x="1817" y="1124"/>
                  </a:lnTo>
                  <a:lnTo>
                    <a:pt x="1817" y="1124"/>
                  </a:lnTo>
                  <a:lnTo>
                    <a:pt x="1815" y="1124"/>
                  </a:lnTo>
                  <a:lnTo>
                    <a:pt x="1817" y="1127"/>
                  </a:lnTo>
                  <a:lnTo>
                    <a:pt x="1817" y="1127"/>
                  </a:lnTo>
                  <a:lnTo>
                    <a:pt x="1817" y="1127"/>
                  </a:lnTo>
                  <a:lnTo>
                    <a:pt x="1817" y="1129"/>
                  </a:lnTo>
                  <a:lnTo>
                    <a:pt x="1820" y="1129"/>
                  </a:lnTo>
                  <a:lnTo>
                    <a:pt x="1820" y="1129"/>
                  </a:lnTo>
                  <a:lnTo>
                    <a:pt x="1820" y="1131"/>
                  </a:lnTo>
                  <a:lnTo>
                    <a:pt x="1822" y="1134"/>
                  </a:lnTo>
                  <a:lnTo>
                    <a:pt x="1822" y="1134"/>
                  </a:lnTo>
                  <a:lnTo>
                    <a:pt x="1822" y="1136"/>
                  </a:lnTo>
                  <a:lnTo>
                    <a:pt x="1820" y="1136"/>
                  </a:lnTo>
                  <a:lnTo>
                    <a:pt x="1820" y="1139"/>
                  </a:lnTo>
                  <a:lnTo>
                    <a:pt x="1820" y="1141"/>
                  </a:lnTo>
                  <a:lnTo>
                    <a:pt x="1820" y="1141"/>
                  </a:lnTo>
                  <a:lnTo>
                    <a:pt x="1817" y="1143"/>
                  </a:lnTo>
                  <a:lnTo>
                    <a:pt x="1817" y="1143"/>
                  </a:lnTo>
                  <a:lnTo>
                    <a:pt x="1817" y="1143"/>
                  </a:lnTo>
                  <a:lnTo>
                    <a:pt x="1817" y="1146"/>
                  </a:lnTo>
                  <a:lnTo>
                    <a:pt x="1815" y="1146"/>
                  </a:lnTo>
                  <a:lnTo>
                    <a:pt x="1815" y="1146"/>
                  </a:lnTo>
                  <a:lnTo>
                    <a:pt x="1815" y="1148"/>
                  </a:lnTo>
                  <a:lnTo>
                    <a:pt x="1817" y="1150"/>
                  </a:lnTo>
                  <a:lnTo>
                    <a:pt x="1817" y="1150"/>
                  </a:lnTo>
                  <a:lnTo>
                    <a:pt x="1817" y="1153"/>
                  </a:lnTo>
                  <a:lnTo>
                    <a:pt x="1817" y="1153"/>
                  </a:lnTo>
                  <a:lnTo>
                    <a:pt x="1817" y="1153"/>
                  </a:lnTo>
                  <a:lnTo>
                    <a:pt x="1817" y="1155"/>
                  </a:lnTo>
                  <a:lnTo>
                    <a:pt x="1817" y="1155"/>
                  </a:lnTo>
                  <a:lnTo>
                    <a:pt x="1817" y="1155"/>
                  </a:lnTo>
                  <a:lnTo>
                    <a:pt x="1820" y="1155"/>
                  </a:lnTo>
                  <a:lnTo>
                    <a:pt x="1820" y="1158"/>
                  </a:lnTo>
                  <a:lnTo>
                    <a:pt x="1820" y="1158"/>
                  </a:lnTo>
                  <a:lnTo>
                    <a:pt x="1820" y="1158"/>
                  </a:lnTo>
                  <a:lnTo>
                    <a:pt x="1820" y="1158"/>
                  </a:lnTo>
                  <a:lnTo>
                    <a:pt x="1820" y="1158"/>
                  </a:lnTo>
                  <a:lnTo>
                    <a:pt x="1822" y="1160"/>
                  </a:lnTo>
                  <a:lnTo>
                    <a:pt x="1820" y="1162"/>
                  </a:lnTo>
                  <a:lnTo>
                    <a:pt x="1820" y="1160"/>
                  </a:lnTo>
                  <a:lnTo>
                    <a:pt x="1820" y="1160"/>
                  </a:lnTo>
                  <a:lnTo>
                    <a:pt x="1817" y="1158"/>
                  </a:lnTo>
                  <a:lnTo>
                    <a:pt x="1815" y="1160"/>
                  </a:lnTo>
                  <a:lnTo>
                    <a:pt x="1812" y="1160"/>
                  </a:lnTo>
                  <a:lnTo>
                    <a:pt x="1812" y="1158"/>
                  </a:lnTo>
                  <a:lnTo>
                    <a:pt x="1810" y="1160"/>
                  </a:lnTo>
                  <a:lnTo>
                    <a:pt x="1808" y="1160"/>
                  </a:lnTo>
                  <a:lnTo>
                    <a:pt x="1805" y="1160"/>
                  </a:lnTo>
                  <a:lnTo>
                    <a:pt x="1805" y="1160"/>
                  </a:lnTo>
                  <a:lnTo>
                    <a:pt x="1805" y="1158"/>
                  </a:lnTo>
                  <a:lnTo>
                    <a:pt x="1808" y="1158"/>
                  </a:lnTo>
                  <a:lnTo>
                    <a:pt x="1812" y="1158"/>
                  </a:lnTo>
                  <a:lnTo>
                    <a:pt x="1815" y="1155"/>
                  </a:lnTo>
                  <a:lnTo>
                    <a:pt x="1815" y="1155"/>
                  </a:lnTo>
                  <a:lnTo>
                    <a:pt x="1815" y="1153"/>
                  </a:lnTo>
                  <a:lnTo>
                    <a:pt x="1815" y="1153"/>
                  </a:lnTo>
                  <a:lnTo>
                    <a:pt x="1815" y="1153"/>
                  </a:lnTo>
                  <a:lnTo>
                    <a:pt x="1815" y="1150"/>
                  </a:lnTo>
                  <a:lnTo>
                    <a:pt x="1815" y="1150"/>
                  </a:lnTo>
                  <a:lnTo>
                    <a:pt x="1815" y="1148"/>
                  </a:lnTo>
                  <a:lnTo>
                    <a:pt x="1815" y="1148"/>
                  </a:lnTo>
                  <a:lnTo>
                    <a:pt x="1812" y="1146"/>
                  </a:lnTo>
                  <a:lnTo>
                    <a:pt x="1812" y="1143"/>
                  </a:lnTo>
                  <a:lnTo>
                    <a:pt x="1815" y="1141"/>
                  </a:lnTo>
                  <a:lnTo>
                    <a:pt x="1815" y="1141"/>
                  </a:lnTo>
                  <a:lnTo>
                    <a:pt x="1815" y="1139"/>
                  </a:lnTo>
                  <a:lnTo>
                    <a:pt x="1815" y="1139"/>
                  </a:lnTo>
                  <a:lnTo>
                    <a:pt x="1812" y="1139"/>
                  </a:lnTo>
                  <a:lnTo>
                    <a:pt x="1812" y="1136"/>
                  </a:lnTo>
                  <a:lnTo>
                    <a:pt x="1812" y="1136"/>
                  </a:lnTo>
                  <a:lnTo>
                    <a:pt x="1812" y="1136"/>
                  </a:lnTo>
                  <a:lnTo>
                    <a:pt x="1810" y="1136"/>
                  </a:lnTo>
                  <a:lnTo>
                    <a:pt x="1810" y="1136"/>
                  </a:lnTo>
                  <a:lnTo>
                    <a:pt x="1810" y="1136"/>
                  </a:lnTo>
                  <a:lnTo>
                    <a:pt x="1808" y="1136"/>
                  </a:lnTo>
                  <a:lnTo>
                    <a:pt x="1808" y="1139"/>
                  </a:lnTo>
                  <a:lnTo>
                    <a:pt x="1805" y="1139"/>
                  </a:lnTo>
                  <a:lnTo>
                    <a:pt x="1803" y="1139"/>
                  </a:lnTo>
                  <a:lnTo>
                    <a:pt x="1808" y="1136"/>
                  </a:lnTo>
                  <a:lnTo>
                    <a:pt x="1808" y="1136"/>
                  </a:lnTo>
                  <a:lnTo>
                    <a:pt x="1808" y="1134"/>
                  </a:lnTo>
                  <a:lnTo>
                    <a:pt x="1805" y="1134"/>
                  </a:lnTo>
                  <a:lnTo>
                    <a:pt x="1798" y="1134"/>
                  </a:lnTo>
                  <a:lnTo>
                    <a:pt x="1798" y="1136"/>
                  </a:lnTo>
                  <a:lnTo>
                    <a:pt x="1798" y="1136"/>
                  </a:lnTo>
                  <a:lnTo>
                    <a:pt x="1798" y="1139"/>
                  </a:lnTo>
                  <a:lnTo>
                    <a:pt x="1801" y="1146"/>
                  </a:lnTo>
                  <a:lnTo>
                    <a:pt x="1801" y="1148"/>
                  </a:lnTo>
                  <a:lnTo>
                    <a:pt x="1801" y="1150"/>
                  </a:lnTo>
                  <a:lnTo>
                    <a:pt x="1801" y="1150"/>
                  </a:lnTo>
                  <a:lnTo>
                    <a:pt x="1801" y="1150"/>
                  </a:lnTo>
                  <a:lnTo>
                    <a:pt x="1801" y="1148"/>
                  </a:lnTo>
                  <a:lnTo>
                    <a:pt x="1801" y="1146"/>
                  </a:lnTo>
                  <a:lnTo>
                    <a:pt x="1801" y="1146"/>
                  </a:lnTo>
                  <a:lnTo>
                    <a:pt x="1798" y="1141"/>
                  </a:lnTo>
                  <a:lnTo>
                    <a:pt x="1798" y="1141"/>
                  </a:lnTo>
                  <a:lnTo>
                    <a:pt x="1798" y="1141"/>
                  </a:lnTo>
                  <a:lnTo>
                    <a:pt x="1798" y="1141"/>
                  </a:lnTo>
                  <a:lnTo>
                    <a:pt x="1796" y="1141"/>
                  </a:lnTo>
                  <a:lnTo>
                    <a:pt x="1796" y="1141"/>
                  </a:lnTo>
                  <a:lnTo>
                    <a:pt x="1796" y="1141"/>
                  </a:lnTo>
                  <a:lnTo>
                    <a:pt x="1796" y="1139"/>
                  </a:lnTo>
                  <a:lnTo>
                    <a:pt x="1796" y="1139"/>
                  </a:lnTo>
                  <a:lnTo>
                    <a:pt x="1796" y="1139"/>
                  </a:lnTo>
                  <a:lnTo>
                    <a:pt x="1794" y="1136"/>
                  </a:lnTo>
                  <a:lnTo>
                    <a:pt x="1794" y="1139"/>
                  </a:lnTo>
                  <a:lnTo>
                    <a:pt x="1794" y="1139"/>
                  </a:lnTo>
                  <a:lnTo>
                    <a:pt x="1794" y="1139"/>
                  </a:lnTo>
                  <a:lnTo>
                    <a:pt x="1794" y="1141"/>
                  </a:lnTo>
                  <a:lnTo>
                    <a:pt x="1794" y="1141"/>
                  </a:lnTo>
                  <a:lnTo>
                    <a:pt x="1794" y="1141"/>
                  </a:lnTo>
                  <a:lnTo>
                    <a:pt x="1794" y="1143"/>
                  </a:lnTo>
                  <a:lnTo>
                    <a:pt x="1791" y="1148"/>
                  </a:lnTo>
                  <a:lnTo>
                    <a:pt x="1791" y="1148"/>
                  </a:lnTo>
                  <a:lnTo>
                    <a:pt x="1794" y="1148"/>
                  </a:lnTo>
                  <a:lnTo>
                    <a:pt x="1794" y="1150"/>
                  </a:lnTo>
                  <a:lnTo>
                    <a:pt x="1794" y="1150"/>
                  </a:lnTo>
                  <a:lnTo>
                    <a:pt x="1794" y="1150"/>
                  </a:lnTo>
                  <a:lnTo>
                    <a:pt x="1794" y="1150"/>
                  </a:lnTo>
                  <a:lnTo>
                    <a:pt x="1791" y="1150"/>
                  </a:lnTo>
                  <a:lnTo>
                    <a:pt x="1791" y="1150"/>
                  </a:lnTo>
                  <a:lnTo>
                    <a:pt x="1791" y="1148"/>
                  </a:lnTo>
                  <a:lnTo>
                    <a:pt x="1791" y="1148"/>
                  </a:lnTo>
                  <a:lnTo>
                    <a:pt x="1791" y="1141"/>
                  </a:lnTo>
                  <a:lnTo>
                    <a:pt x="1791" y="1141"/>
                  </a:lnTo>
                  <a:lnTo>
                    <a:pt x="1791" y="1139"/>
                  </a:lnTo>
                  <a:lnTo>
                    <a:pt x="1789" y="1139"/>
                  </a:lnTo>
                  <a:lnTo>
                    <a:pt x="1789" y="1136"/>
                  </a:lnTo>
                  <a:lnTo>
                    <a:pt x="1789" y="1136"/>
                  </a:lnTo>
                  <a:lnTo>
                    <a:pt x="1789" y="1134"/>
                  </a:lnTo>
                  <a:lnTo>
                    <a:pt x="1789" y="1134"/>
                  </a:lnTo>
                  <a:lnTo>
                    <a:pt x="1789" y="1134"/>
                  </a:lnTo>
                  <a:lnTo>
                    <a:pt x="1789" y="1131"/>
                  </a:lnTo>
                  <a:lnTo>
                    <a:pt x="1789" y="1131"/>
                  </a:lnTo>
                  <a:lnTo>
                    <a:pt x="1789" y="1131"/>
                  </a:lnTo>
                  <a:lnTo>
                    <a:pt x="1789" y="1131"/>
                  </a:lnTo>
                  <a:lnTo>
                    <a:pt x="1786" y="1131"/>
                  </a:lnTo>
                  <a:lnTo>
                    <a:pt x="1784" y="1131"/>
                  </a:lnTo>
                  <a:lnTo>
                    <a:pt x="1782" y="1131"/>
                  </a:lnTo>
                  <a:lnTo>
                    <a:pt x="1779" y="1131"/>
                  </a:lnTo>
                  <a:lnTo>
                    <a:pt x="1779" y="1131"/>
                  </a:lnTo>
                  <a:lnTo>
                    <a:pt x="1779" y="1131"/>
                  </a:lnTo>
                  <a:lnTo>
                    <a:pt x="1779" y="1131"/>
                  </a:lnTo>
                  <a:lnTo>
                    <a:pt x="1779" y="1131"/>
                  </a:lnTo>
                  <a:lnTo>
                    <a:pt x="1777" y="1131"/>
                  </a:lnTo>
                  <a:lnTo>
                    <a:pt x="1777" y="1131"/>
                  </a:lnTo>
                  <a:lnTo>
                    <a:pt x="1775" y="1131"/>
                  </a:lnTo>
                  <a:lnTo>
                    <a:pt x="1775" y="1134"/>
                  </a:lnTo>
                  <a:lnTo>
                    <a:pt x="1772" y="1139"/>
                  </a:lnTo>
                  <a:lnTo>
                    <a:pt x="1772" y="1139"/>
                  </a:lnTo>
                  <a:lnTo>
                    <a:pt x="1775" y="1141"/>
                  </a:lnTo>
                  <a:lnTo>
                    <a:pt x="1775" y="1141"/>
                  </a:lnTo>
                  <a:lnTo>
                    <a:pt x="1775" y="1141"/>
                  </a:lnTo>
                  <a:lnTo>
                    <a:pt x="1775" y="1141"/>
                  </a:lnTo>
                  <a:lnTo>
                    <a:pt x="1775" y="1143"/>
                  </a:lnTo>
                  <a:lnTo>
                    <a:pt x="1775" y="1143"/>
                  </a:lnTo>
                  <a:lnTo>
                    <a:pt x="1775" y="1143"/>
                  </a:lnTo>
                  <a:lnTo>
                    <a:pt x="1775" y="1146"/>
                  </a:lnTo>
                  <a:lnTo>
                    <a:pt x="1775" y="1146"/>
                  </a:lnTo>
                  <a:lnTo>
                    <a:pt x="1775" y="1148"/>
                  </a:lnTo>
                  <a:lnTo>
                    <a:pt x="1775" y="1148"/>
                  </a:lnTo>
                  <a:lnTo>
                    <a:pt x="1775" y="1148"/>
                  </a:lnTo>
                  <a:lnTo>
                    <a:pt x="1775" y="1150"/>
                  </a:lnTo>
                  <a:lnTo>
                    <a:pt x="1768" y="1150"/>
                  </a:lnTo>
                  <a:lnTo>
                    <a:pt x="1768" y="1148"/>
                  </a:lnTo>
                  <a:lnTo>
                    <a:pt x="1768" y="1148"/>
                  </a:lnTo>
                  <a:lnTo>
                    <a:pt x="1770" y="1148"/>
                  </a:lnTo>
                  <a:lnTo>
                    <a:pt x="1770" y="1148"/>
                  </a:lnTo>
                  <a:lnTo>
                    <a:pt x="1772" y="1148"/>
                  </a:lnTo>
                  <a:lnTo>
                    <a:pt x="1775" y="1148"/>
                  </a:lnTo>
                  <a:lnTo>
                    <a:pt x="1775" y="1146"/>
                  </a:lnTo>
                  <a:lnTo>
                    <a:pt x="1775" y="1143"/>
                  </a:lnTo>
                  <a:lnTo>
                    <a:pt x="1772" y="1141"/>
                  </a:lnTo>
                  <a:lnTo>
                    <a:pt x="1772" y="1139"/>
                  </a:lnTo>
                  <a:lnTo>
                    <a:pt x="1772" y="1136"/>
                  </a:lnTo>
                  <a:lnTo>
                    <a:pt x="1772" y="1134"/>
                  </a:lnTo>
                  <a:lnTo>
                    <a:pt x="1772" y="1134"/>
                  </a:lnTo>
                  <a:lnTo>
                    <a:pt x="1772" y="1134"/>
                  </a:lnTo>
                  <a:lnTo>
                    <a:pt x="1772" y="1134"/>
                  </a:lnTo>
                  <a:lnTo>
                    <a:pt x="1772" y="1134"/>
                  </a:lnTo>
                  <a:lnTo>
                    <a:pt x="1772" y="1134"/>
                  </a:lnTo>
                  <a:lnTo>
                    <a:pt x="1772" y="1134"/>
                  </a:lnTo>
                  <a:lnTo>
                    <a:pt x="1772" y="1134"/>
                  </a:lnTo>
                  <a:lnTo>
                    <a:pt x="1777" y="1129"/>
                  </a:lnTo>
                  <a:lnTo>
                    <a:pt x="1777" y="1129"/>
                  </a:lnTo>
                  <a:lnTo>
                    <a:pt x="1777" y="1129"/>
                  </a:lnTo>
                  <a:lnTo>
                    <a:pt x="1770" y="1129"/>
                  </a:lnTo>
                  <a:lnTo>
                    <a:pt x="1770" y="1129"/>
                  </a:lnTo>
                  <a:lnTo>
                    <a:pt x="1768" y="1129"/>
                  </a:lnTo>
                  <a:lnTo>
                    <a:pt x="1768" y="1129"/>
                  </a:lnTo>
                  <a:lnTo>
                    <a:pt x="1768" y="1129"/>
                  </a:lnTo>
                  <a:lnTo>
                    <a:pt x="1768" y="1131"/>
                  </a:lnTo>
                  <a:lnTo>
                    <a:pt x="1768" y="1131"/>
                  </a:lnTo>
                  <a:lnTo>
                    <a:pt x="1768" y="1134"/>
                  </a:lnTo>
                  <a:lnTo>
                    <a:pt x="1768" y="1131"/>
                  </a:lnTo>
                  <a:lnTo>
                    <a:pt x="1765" y="1131"/>
                  </a:lnTo>
                  <a:lnTo>
                    <a:pt x="1765" y="1131"/>
                  </a:lnTo>
                  <a:lnTo>
                    <a:pt x="1763" y="1131"/>
                  </a:lnTo>
                  <a:lnTo>
                    <a:pt x="1763" y="1136"/>
                  </a:lnTo>
                  <a:lnTo>
                    <a:pt x="1763" y="1136"/>
                  </a:lnTo>
                  <a:lnTo>
                    <a:pt x="1763" y="1139"/>
                  </a:lnTo>
                  <a:lnTo>
                    <a:pt x="1763" y="1139"/>
                  </a:lnTo>
                  <a:lnTo>
                    <a:pt x="1763" y="1139"/>
                  </a:lnTo>
                  <a:lnTo>
                    <a:pt x="1763" y="1139"/>
                  </a:lnTo>
                  <a:lnTo>
                    <a:pt x="1763" y="1141"/>
                  </a:lnTo>
                  <a:lnTo>
                    <a:pt x="1763" y="1141"/>
                  </a:lnTo>
                  <a:lnTo>
                    <a:pt x="1763" y="1141"/>
                  </a:lnTo>
                  <a:lnTo>
                    <a:pt x="1763" y="1141"/>
                  </a:lnTo>
                  <a:lnTo>
                    <a:pt x="1763" y="1143"/>
                  </a:lnTo>
                  <a:lnTo>
                    <a:pt x="1760" y="1143"/>
                  </a:lnTo>
                  <a:lnTo>
                    <a:pt x="1760" y="1146"/>
                  </a:lnTo>
                  <a:lnTo>
                    <a:pt x="1760" y="1143"/>
                  </a:lnTo>
                  <a:lnTo>
                    <a:pt x="1760" y="1143"/>
                  </a:lnTo>
                  <a:lnTo>
                    <a:pt x="1760" y="1143"/>
                  </a:lnTo>
                  <a:lnTo>
                    <a:pt x="1763" y="1141"/>
                  </a:lnTo>
                  <a:lnTo>
                    <a:pt x="1763" y="1141"/>
                  </a:lnTo>
                  <a:lnTo>
                    <a:pt x="1763" y="1139"/>
                  </a:lnTo>
                  <a:lnTo>
                    <a:pt x="1760" y="1139"/>
                  </a:lnTo>
                  <a:lnTo>
                    <a:pt x="1760" y="1139"/>
                  </a:lnTo>
                  <a:lnTo>
                    <a:pt x="1760" y="1136"/>
                  </a:lnTo>
                  <a:lnTo>
                    <a:pt x="1760" y="1136"/>
                  </a:lnTo>
                  <a:lnTo>
                    <a:pt x="1760" y="1136"/>
                  </a:lnTo>
                  <a:lnTo>
                    <a:pt x="1760" y="1134"/>
                  </a:lnTo>
                  <a:lnTo>
                    <a:pt x="1760" y="1134"/>
                  </a:lnTo>
                  <a:lnTo>
                    <a:pt x="1760" y="1134"/>
                  </a:lnTo>
                  <a:lnTo>
                    <a:pt x="1760" y="1134"/>
                  </a:lnTo>
                  <a:lnTo>
                    <a:pt x="1760" y="1136"/>
                  </a:lnTo>
                  <a:lnTo>
                    <a:pt x="1758" y="1139"/>
                  </a:lnTo>
                  <a:lnTo>
                    <a:pt x="1756" y="1139"/>
                  </a:lnTo>
                  <a:lnTo>
                    <a:pt x="1756" y="1139"/>
                  </a:lnTo>
                  <a:lnTo>
                    <a:pt x="1756" y="1141"/>
                  </a:lnTo>
                  <a:lnTo>
                    <a:pt x="1753" y="1141"/>
                  </a:lnTo>
                  <a:lnTo>
                    <a:pt x="1753" y="1143"/>
                  </a:lnTo>
                  <a:lnTo>
                    <a:pt x="1756" y="1143"/>
                  </a:lnTo>
                  <a:lnTo>
                    <a:pt x="1756" y="1143"/>
                  </a:lnTo>
                  <a:lnTo>
                    <a:pt x="1756" y="1146"/>
                  </a:lnTo>
                  <a:lnTo>
                    <a:pt x="1753" y="1146"/>
                  </a:lnTo>
                  <a:lnTo>
                    <a:pt x="1753" y="1143"/>
                  </a:lnTo>
                  <a:lnTo>
                    <a:pt x="1753" y="1143"/>
                  </a:lnTo>
                  <a:lnTo>
                    <a:pt x="1753" y="1141"/>
                  </a:lnTo>
                  <a:lnTo>
                    <a:pt x="1753" y="1141"/>
                  </a:lnTo>
                  <a:lnTo>
                    <a:pt x="1753" y="1139"/>
                  </a:lnTo>
                  <a:lnTo>
                    <a:pt x="1763" y="1129"/>
                  </a:lnTo>
                  <a:lnTo>
                    <a:pt x="1763" y="1129"/>
                  </a:lnTo>
                  <a:lnTo>
                    <a:pt x="1763" y="1129"/>
                  </a:lnTo>
                  <a:lnTo>
                    <a:pt x="1763" y="1129"/>
                  </a:lnTo>
                  <a:lnTo>
                    <a:pt x="1763" y="1129"/>
                  </a:lnTo>
                  <a:lnTo>
                    <a:pt x="1763" y="1129"/>
                  </a:lnTo>
                  <a:lnTo>
                    <a:pt x="1763" y="1129"/>
                  </a:lnTo>
                  <a:lnTo>
                    <a:pt x="1763" y="1127"/>
                  </a:lnTo>
                  <a:lnTo>
                    <a:pt x="1763" y="1127"/>
                  </a:lnTo>
                  <a:lnTo>
                    <a:pt x="1770" y="1124"/>
                  </a:lnTo>
                  <a:lnTo>
                    <a:pt x="1772" y="1127"/>
                  </a:lnTo>
                  <a:lnTo>
                    <a:pt x="1775" y="1127"/>
                  </a:lnTo>
                  <a:lnTo>
                    <a:pt x="1775" y="1124"/>
                  </a:lnTo>
                  <a:lnTo>
                    <a:pt x="1777" y="1124"/>
                  </a:lnTo>
                  <a:lnTo>
                    <a:pt x="1777" y="1122"/>
                  </a:lnTo>
                  <a:lnTo>
                    <a:pt x="1777" y="1122"/>
                  </a:lnTo>
                  <a:lnTo>
                    <a:pt x="1775" y="1120"/>
                  </a:lnTo>
                  <a:lnTo>
                    <a:pt x="1777" y="1120"/>
                  </a:lnTo>
                  <a:lnTo>
                    <a:pt x="1777" y="1117"/>
                  </a:lnTo>
                  <a:lnTo>
                    <a:pt x="1779" y="1120"/>
                  </a:lnTo>
                  <a:lnTo>
                    <a:pt x="1779" y="1117"/>
                  </a:lnTo>
                  <a:lnTo>
                    <a:pt x="1779" y="1117"/>
                  </a:lnTo>
                  <a:lnTo>
                    <a:pt x="1779" y="1117"/>
                  </a:lnTo>
                  <a:lnTo>
                    <a:pt x="1779" y="1115"/>
                  </a:lnTo>
                  <a:lnTo>
                    <a:pt x="1782" y="1115"/>
                  </a:lnTo>
                  <a:lnTo>
                    <a:pt x="1782" y="1115"/>
                  </a:lnTo>
                  <a:lnTo>
                    <a:pt x="1782" y="1113"/>
                  </a:lnTo>
                  <a:lnTo>
                    <a:pt x="1777" y="1113"/>
                  </a:lnTo>
                  <a:lnTo>
                    <a:pt x="1775" y="1115"/>
                  </a:lnTo>
                  <a:lnTo>
                    <a:pt x="1772" y="1117"/>
                  </a:lnTo>
                  <a:lnTo>
                    <a:pt x="1772" y="1117"/>
                  </a:lnTo>
                  <a:lnTo>
                    <a:pt x="1772" y="1117"/>
                  </a:lnTo>
                  <a:lnTo>
                    <a:pt x="1770" y="1117"/>
                  </a:lnTo>
                  <a:lnTo>
                    <a:pt x="1768" y="1117"/>
                  </a:lnTo>
                  <a:lnTo>
                    <a:pt x="1765" y="1117"/>
                  </a:lnTo>
                  <a:lnTo>
                    <a:pt x="1768" y="1117"/>
                  </a:lnTo>
                  <a:lnTo>
                    <a:pt x="1768" y="1117"/>
                  </a:lnTo>
                  <a:lnTo>
                    <a:pt x="1768" y="1120"/>
                  </a:lnTo>
                  <a:lnTo>
                    <a:pt x="1770" y="1120"/>
                  </a:lnTo>
                  <a:lnTo>
                    <a:pt x="1770" y="1122"/>
                  </a:lnTo>
                  <a:lnTo>
                    <a:pt x="1770" y="1122"/>
                  </a:lnTo>
                  <a:lnTo>
                    <a:pt x="1770" y="1122"/>
                  </a:lnTo>
                  <a:lnTo>
                    <a:pt x="1763" y="1127"/>
                  </a:lnTo>
                  <a:lnTo>
                    <a:pt x="1763" y="1124"/>
                  </a:lnTo>
                  <a:lnTo>
                    <a:pt x="1765" y="1124"/>
                  </a:lnTo>
                  <a:lnTo>
                    <a:pt x="1768" y="1122"/>
                  </a:lnTo>
                  <a:lnTo>
                    <a:pt x="1768" y="1122"/>
                  </a:lnTo>
                  <a:lnTo>
                    <a:pt x="1765" y="1122"/>
                  </a:lnTo>
                  <a:lnTo>
                    <a:pt x="1765" y="1120"/>
                  </a:lnTo>
                  <a:lnTo>
                    <a:pt x="1765" y="1120"/>
                  </a:lnTo>
                  <a:lnTo>
                    <a:pt x="1763" y="1120"/>
                  </a:lnTo>
                  <a:lnTo>
                    <a:pt x="1763" y="1117"/>
                  </a:lnTo>
                  <a:lnTo>
                    <a:pt x="1763" y="1120"/>
                  </a:lnTo>
                  <a:lnTo>
                    <a:pt x="1763" y="1120"/>
                  </a:lnTo>
                  <a:lnTo>
                    <a:pt x="1763" y="1122"/>
                  </a:lnTo>
                  <a:lnTo>
                    <a:pt x="1763" y="1122"/>
                  </a:lnTo>
                  <a:lnTo>
                    <a:pt x="1763" y="1120"/>
                  </a:lnTo>
                  <a:lnTo>
                    <a:pt x="1760" y="1120"/>
                  </a:lnTo>
                  <a:lnTo>
                    <a:pt x="1760" y="1120"/>
                  </a:lnTo>
                  <a:lnTo>
                    <a:pt x="1760" y="1120"/>
                  </a:lnTo>
                  <a:lnTo>
                    <a:pt x="1758" y="1120"/>
                  </a:lnTo>
                  <a:lnTo>
                    <a:pt x="1758" y="1120"/>
                  </a:lnTo>
                  <a:lnTo>
                    <a:pt x="1760" y="1122"/>
                  </a:lnTo>
                  <a:lnTo>
                    <a:pt x="1758" y="1122"/>
                  </a:lnTo>
                  <a:lnTo>
                    <a:pt x="1758" y="1122"/>
                  </a:lnTo>
                  <a:lnTo>
                    <a:pt x="1758" y="1120"/>
                  </a:lnTo>
                  <a:lnTo>
                    <a:pt x="1758" y="1120"/>
                  </a:lnTo>
                  <a:lnTo>
                    <a:pt x="1756" y="1120"/>
                  </a:lnTo>
                  <a:lnTo>
                    <a:pt x="1756" y="1122"/>
                  </a:lnTo>
                  <a:lnTo>
                    <a:pt x="1753" y="1122"/>
                  </a:lnTo>
                  <a:lnTo>
                    <a:pt x="1753" y="1124"/>
                  </a:lnTo>
                  <a:lnTo>
                    <a:pt x="1753" y="1124"/>
                  </a:lnTo>
                  <a:lnTo>
                    <a:pt x="1756" y="1124"/>
                  </a:lnTo>
                  <a:lnTo>
                    <a:pt x="1756" y="1127"/>
                  </a:lnTo>
                  <a:lnTo>
                    <a:pt x="1756" y="1127"/>
                  </a:lnTo>
                  <a:lnTo>
                    <a:pt x="1756" y="1129"/>
                  </a:lnTo>
                  <a:lnTo>
                    <a:pt x="1756" y="1131"/>
                  </a:lnTo>
                  <a:lnTo>
                    <a:pt x="1756" y="1131"/>
                  </a:lnTo>
                  <a:lnTo>
                    <a:pt x="1756" y="1131"/>
                  </a:lnTo>
                  <a:lnTo>
                    <a:pt x="1756" y="1131"/>
                  </a:lnTo>
                  <a:lnTo>
                    <a:pt x="1756" y="1129"/>
                  </a:lnTo>
                  <a:lnTo>
                    <a:pt x="1756" y="1129"/>
                  </a:lnTo>
                  <a:lnTo>
                    <a:pt x="1753" y="1127"/>
                  </a:lnTo>
                  <a:lnTo>
                    <a:pt x="1753" y="1127"/>
                  </a:lnTo>
                  <a:lnTo>
                    <a:pt x="1751" y="1124"/>
                  </a:lnTo>
                  <a:lnTo>
                    <a:pt x="1751" y="1122"/>
                  </a:lnTo>
                  <a:lnTo>
                    <a:pt x="1753" y="1122"/>
                  </a:lnTo>
                  <a:lnTo>
                    <a:pt x="1753" y="1120"/>
                  </a:lnTo>
                  <a:lnTo>
                    <a:pt x="1753" y="1117"/>
                  </a:lnTo>
                  <a:lnTo>
                    <a:pt x="1751" y="1117"/>
                  </a:lnTo>
                  <a:lnTo>
                    <a:pt x="1751" y="1117"/>
                  </a:lnTo>
                  <a:lnTo>
                    <a:pt x="1751" y="1117"/>
                  </a:lnTo>
                  <a:lnTo>
                    <a:pt x="1751" y="1120"/>
                  </a:lnTo>
                  <a:lnTo>
                    <a:pt x="1749" y="1120"/>
                  </a:lnTo>
                  <a:lnTo>
                    <a:pt x="1749" y="1120"/>
                  </a:lnTo>
                  <a:lnTo>
                    <a:pt x="1749" y="1117"/>
                  </a:lnTo>
                  <a:lnTo>
                    <a:pt x="1749" y="1117"/>
                  </a:lnTo>
                  <a:lnTo>
                    <a:pt x="1746" y="1120"/>
                  </a:lnTo>
                  <a:lnTo>
                    <a:pt x="1746" y="1120"/>
                  </a:lnTo>
                  <a:lnTo>
                    <a:pt x="1744" y="1122"/>
                  </a:lnTo>
                  <a:lnTo>
                    <a:pt x="1744" y="1122"/>
                  </a:lnTo>
                  <a:lnTo>
                    <a:pt x="1741" y="1122"/>
                  </a:lnTo>
                  <a:lnTo>
                    <a:pt x="1741" y="1122"/>
                  </a:lnTo>
                  <a:lnTo>
                    <a:pt x="1741" y="1124"/>
                  </a:lnTo>
                  <a:lnTo>
                    <a:pt x="1741" y="1124"/>
                  </a:lnTo>
                  <a:lnTo>
                    <a:pt x="1744" y="1127"/>
                  </a:lnTo>
                  <a:lnTo>
                    <a:pt x="1744" y="1127"/>
                  </a:lnTo>
                  <a:lnTo>
                    <a:pt x="1744" y="1129"/>
                  </a:lnTo>
                  <a:lnTo>
                    <a:pt x="1746" y="1131"/>
                  </a:lnTo>
                  <a:lnTo>
                    <a:pt x="1746" y="1131"/>
                  </a:lnTo>
                  <a:lnTo>
                    <a:pt x="1746" y="1134"/>
                  </a:lnTo>
                  <a:lnTo>
                    <a:pt x="1746" y="1134"/>
                  </a:lnTo>
                  <a:lnTo>
                    <a:pt x="1746" y="1136"/>
                  </a:lnTo>
                  <a:lnTo>
                    <a:pt x="1746" y="1136"/>
                  </a:lnTo>
                  <a:lnTo>
                    <a:pt x="1746" y="1134"/>
                  </a:lnTo>
                  <a:lnTo>
                    <a:pt x="1744" y="1131"/>
                  </a:lnTo>
                  <a:lnTo>
                    <a:pt x="1744" y="1129"/>
                  </a:lnTo>
                  <a:lnTo>
                    <a:pt x="1744" y="1129"/>
                  </a:lnTo>
                  <a:lnTo>
                    <a:pt x="1741" y="1127"/>
                  </a:lnTo>
                  <a:lnTo>
                    <a:pt x="1741" y="1124"/>
                  </a:lnTo>
                  <a:lnTo>
                    <a:pt x="1739" y="1124"/>
                  </a:lnTo>
                  <a:lnTo>
                    <a:pt x="1739" y="1124"/>
                  </a:lnTo>
                  <a:lnTo>
                    <a:pt x="1739" y="1124"/>
                  </a:lnTo>
                  <a:lnTo>
                    <a:pt x="1739" y="1122"/>
                  </a:lnTo>
                  <a:lnTo>
                    <a:pt x="1739" y="1124"/>
                  </a:lnTo>
                  <a:lnTo>
                    <a:pt x="1739" y="1124"/>
                  </a:lnTo>
                  <a:lnTo>
                    <a:pt x="1739" y="1127"/>
                  </a:lnTo>
                  <a:lnTo>
                    <a:pt x="1739" y="1127"/>
                  </a:lnTo>
                  <a:lnTo>
                    <a:pt x="1739" y="1127"/>
                  </a:lnTo>
                  <a:lnTo>
                    <a:pt x="1737" y="1127"/>
                  </a:lnTo>
                  <a:lnTo>
                    <a:pt x="1737" y="1124"/>
                  </a:lnTo>
                  <a:lnTo>
                    <a:pt x="1737" y="1124"/>
                  </a:lnTo>
                  <a:lnTo>
                    <a:pt x="1734" y="1127"/>
                  </a:lnTo>
                  <a:lnTo>
                    <a:pt x="1734" y="1127"/>
                  </a:lnTo>
                  <a:lnTo>
                    <a:pt x="1734" y="1127"/>
                  </a:lnTo>
                  <a:lnTo>
                    <a:pt x="1734" y="1127"/>
                  </a:lnTo>
                  <a:lnTo>
                    <a:pt x="1734" y="1127"/>
                  </a:lnTo>
                  <a:lnTo>
                    <a:pt x="1734" y="1127"/>
                  </a:lnTo>
                  <a:lnTo>
                    <a:pt x="1732" y="1124"/>
                  </a:lnTo>
                  <a:lnTo>
                    <a:pt x="1732" y="1124"/>
                  </a:lnTo>
                  <a:lnTo>
                    <a:pt x="1732" y="1124"/>
                  </a:lnTo>
                  <a:lnTo>
                    <a:pt x="1732" y="1124"/>
                  </a:lnTo>
                  <a:lnTo>
                    <a:pt x="1730" y="1124"/>
                  </a:lnTo>
                  <a:lnTo>
                    <a:pt x="1730" y="1124"/>
                  </a:lnTo>
                  <a:lnTo>
                    <a:pt x="1725" y="1127"/>
                  </a:lnTo>
                  <a:lnTo>
                    <a:pt x="1725" y="1127"/>
                  </a:lnTo>
                  <a:lnTo>
                    <a:pt x="1725" y="1127"/>
                  </a:lnTo>
                  <a:lnTo>
                    <a:pt x="1723" y="1127"/>
                  </a:lnTo>
                  <a:lnTo>
                    <a:pt x="1723" y="1127"/>
                  </a:lnTo>
                  <a:lnTo>
                    <a:pt x="1723" y="1127"/>
                  </a:lnTo>
                  <a:lnTo>
                    <a:pt x="1723" y="1129"/>
                  </a:lnTo>
                  <a:lnTo>
                    <a:pt x="1723" y="1129"/>
                  </a:lnTo>
                  <a:lnTo>
                    <a:pt x="1723" y="1129"/>
                  </a:lnTo>
                  <a:lnTo>
                    <a:pt x="1713" y="1134"/>
                  </a:lnTo>
                  <a:lnTo>
                    <a:pt x="1715" y="1131"/>
                  </a:lnTo>
                  <a:lnTo>
                    <a:pt x="1720" y="1129"/>
                  </a:lnTo>
                  <a:lnTo>
                    <a:pt x="1720" y="1129"/>
                  </a:lnTo>
                  <a:lnTo>
                    <a:pt x="1720" y="1127"/>
                  </a:lnTo>
                  <a:lnTo>
                    <a:pt x="1720" y="1127"/>
                  </a:lnTo>
                  <a:lnTo>
                    <a:pt x="1720" y="1127"/>
                  </a:lnTo>
                  <a:lnTo>
                    <a:pt x="1720" y="1127"/>
                  </a:lnTo>
                  <a:lnTo>
                    <a:pt x="1720" y="1127"/>
                  </a:lnTo>
                  <a:lnTo>
                    <a:pt x="1720" y="1127"/>
                  </a:lnTo>
                  <a:lnTo>
                    <a:pt x="1715" y="1127"/>
                  </a:lnTo>
                  <a:lnTo>
                    <a:pt x="1713" y="1127"/>
                  </a:lnTo>
                  <a:lnTo>
                    <a:pt x="1713" y="1129"/>
                  </a:lnTo>
                  <a:lnTo>
                    <a:pt x="1713" y="1129"/>
                  </a:lnTo>
                  <a:lnTo>
                    <a:pt x="1713" y="1129"/>
                  </a:lnTo>
                  <a:lnTo>
                    <a:pt x="1713" y="1131"/>
                  </a:lnTo>
                  <a:lnTo>
                    <a:pt x="1713" y="1131"/>
                  </a:lnTo>
                  <a:lnTo>
                    <a:pt x="1711" y="1134"/>
                  </a:lnTo>
                  <a:lnTo>
                    <a:pt x="1711" y="1134"/>
                  </a:lnTo>
                  <a:lnTo>
                    <a:pt x="1708" y="1134"/>
                  </a:lnTo>
                  <a:lnTo>
                    <a:pt x="1708" y="1134"/>
                  </a:lnTo>
                  <a:lnTo>
                    <a:pt x="1708" y="1131"/>
                  </a:lnTo>
                  <a:lnTo>
                    <a:pt x="1711" y="1131"/>
                  </a:lnTo>
                  <a:lnTo>
                    <a:pt x="1711" y="1129"/>
                  </a:lnTo>
                  <a:lnTo>
                    <a:pt x="1711" y="1129"/>
                  </a:lnTo>
                  <a:lnTo>
                    <a:pt x="1711" y="1129"/>
                  </a:lnTo>
                  <a:lnTo>
                    <a:pt x="1711" y="1129"/>
                  </a:lnTo>
                  <a:lnTo>
                    <a:pt x="1711" y="1129"/>
                  </a:lnTo>
                  <a:lnTo>
                    <a:pt x="1711" y="1129"/>
                  </a:lnTo>
                  <a:lnTo>
                    <a:pt x="1711" y="1127"/>
                  </a:lnTo>
                  <a:lnTo>
                    <a:pt x="1711" y="1127"/>
                  </a:lnTo>
                  <a:lnTo>
                    <a:pt x="1711" y="1127"/>
                  </a:lnTo>
                  <a:lnTo>
                    <a:pt x="1713" y="1124"/>
                  </a:lnTo>
                  <a:lnTo>
                    <a:pt x="1723" y="1124"/>
                  </a:lnTo>
                  <a:lnTo>
                    <a:pt x="1723" y="1124"/>
                  </a:lnTo>
                  <a:lnTo>
                    <a:pt x="1725" y="1120"/>
                  </a:lnTo>
                  <a:lnTo>
                    <a:pt x="1725" y="1120"/>
                  </a:lnTo>
                  <a:lnTo>
                    <a:pt x="1727" y="1120"/>
                  </a:lnTo>
                  <a:lnTo>
                    <a:pt x="1730" y="1120"/>
                  </a:lnTo>
                  <a:lnTo>
                    <a:pt x="1732" y="1120"/>
                  </a:lnTo>
                  <a:lnTo>
                    <a:pt x="1732" y="1117"/>
                  </a:lnTo>
                  <a:lnTo>
                    <a:pt x="1730" y="1117"/>
                  </a:lnTo>
                  <a:lnTo>
                    <a:pt x="1727" y="1117"/>
                  </a:lnTo>
                  <a:lnTo>
                    <a:pt x="1727" y="1117"/>
                  </a:lnTo>
                  <a:lnTo>
                    <a:pt x="1730" y="1117"/>
                  </a:lnTo>
                  <a:lnTo>
                    <a:pt x="1730" y="1115"/>
                  </a:lnTo>
                  <a:lnTo>
                    <a:pt x="1730" y="1117"/>
                  </a:lnTo>
                  <a:lnTo>
                    <a:pt x="1730" y="1115"/>
                  </a:lnTo>
                  <a:lnTo>
                    <a:pt x="1730" y="1115"/>
                  </a:lnTo>
                  <a:lnTo>
                    <a:pt x="1727" y="1115"/>
                  </a:lnTo>
                  <a:lnTo>
                    <a:pt x="1727" y="1115"/>
                  </a:lnTo>
                  <a:lnTo>
                    <a:pt x="1727" y="1115"/>
                  </a:lnTo>
                  <a:lnTo>
                    <a:pt x="1727" y="1115"/>
                  </a:lnTo>
                  <a:lnTo>
                    <a:pt x="1727" y="1115"/>
                  </a:lnTo>
                  <a:lnTo>
                    <a:pt x="1725" y="1115"/>
                  </a:lnTo>
                  <a:lnTo>
                    <a:pt x="1718" y="1115"/>
                  </a:lnTo>
                  <a:lnTo>
                    <a:pt x="1715" y="1117"/>
                  </a:lnTo>
                  <a:lnTo>
                    <a:pt x="1713" y="1117"/>
                  </a:lnTo>
                  <a:lnTo>
                    <a:pt x="1713" y="1115"/>
                  </a:lnTo>
                  <a:lnTo>
                    <a:pt x="1708" y="1120"/>
                  </a:lnTo>
                  <a:lnTo>
                    <a:pt x="1706" y="1117"/>
                  </a:lnTo>
                  <a:lnTo>
                    <a:pt x="1701" y="1120"/>
                  </a:lnTo>
                  <a:lnTo>
                    <a:pt x="1701" y="1120"/>
                  </a:lnTo>
                  <a:lnTo>
                    <a:pt x="1701" y="1122"/>
                  </a:lnTo>
                  <a:lnTo>
                    <a:pt x="1701" y="1122"/>
                  </a:lnTo>
                  <a:lnTo>
                    <a:pt x="1699" y="1122"/>
                  </a:lnTo>
                  <a:lnTo>
                    <a:pt x="1699" y="1122"/>
                  </a:lnTo>
                  <a:lnTo>
                    <a:pt x="1699" y="1122"/>
                  </a:lnTo>
                  <a:lnTo>
                    <a:pt x="1699" y="1122"/>
                  </a:lnTo>
                  <a:lnTo>
                    <a:pt x="1699" y="1122"/>
                  </a:lnTo>
                  <a:lnTo>
                    <a:pt x="1699" y="1122"/>
                  </a:lnTo>
                  <a:lnTo>
                    <a:pt x="1699" y="1120"/>
                  </a:lnTo>
                  <a:lnTo>
                    <a:pt x="1699" y="1120"/>
                  </a:lnTo>
                  <a:lnTo>
                    <a:pt x="1699" y="1120"/>
                  </a:lnTo>
                  <a:lnTo>
                    <a:pt x="1699" y="1117"/>
                  </a:lnTo>
                  <a:lnTo>
                    <a:pt x="1697" y="1117"/>
                  </a:lnTo>
                  <a:lnTo>
                    <a:pt x="1685" y="1122"/>
                  </a:lnTo>
                  <a:lnTo>
                    <a:pt x="1685" y="1120"/>
                  </a:lnTo>
                  <a:lnTo>
                    <a:pt x="1692" y="1117"/>
                  </a:lnTo>
                  <a:lnTo>
                    <a:pt x="1689" y="1117"/>
                  </a:lnTo>
                  <a:lnTo>
                    <a:pt x="1687" y="1117"/>
                  </a:lnTo>
                  <a:lnTo>
                    <a:pt x="1682" y="1120"/>
                  </a:lnTo>
                  <a:lnTo>
                    <a:pt x="1682" y="1117"/>
                  </a:lnTo>
                  <a:lnTo>
                    <a:pt x="1685" y="1115"/>
                  </a:lnTo>
                  <a:lnTo>
                    <a:pt x="1689" y="1117"/>
                  </a:lnTo>
                  <a:lnTo>
                    <a:pt x="1692" y="1115"/>
                  </a:lnTo>
                  <a:lnTo>
                    <a:pt x="1694" y="1115"/>
                  </a:lnTo>
                  <a:lnTo>
                    <a:pt x="1697" y="1117"/>
                  </a:lnTo>
                  <a:lnTo>
                    <a:pt x="1697" y="1117"/>
                  </a:lnTo>
                  <a:lnTo>
                    <a:pt x="1699" y="1117"/>
                  </a:lnTo>
                  <a:lnTo>
                    <a:pt x="1701" y="1115"/>
                  </a:lnTo>
                  <a:lnTo>
                    <a:pt x="1701" y="1115"/>
                  </a:lnTo>
                  <a:lnTo>
                    <a:pt x="1704" y="1115"/>
                  </a:lnTo>
                  <a:lnTo>
                    <a:pt x="1704" y="1115"/>
                  </a:lnTo>
                  <a:lnTo>
                    <a:pt x="1706" y="1115"/>
                  </a:lnTo>
                  <a:lnTo>
                    <a:pt x="1706" y="1115"/>
                  </a:lnTo>
                  <a:lnTo>
                    <a:pt x="1706" y="1115"/>
                  </a:lnTo>
                  <a:lnTo>
                    <a:pt x="1708" y="1115"/>
                  </a:lnTo>
                  <a:lnTo>
                    <a:pt x="1708" y="1115"/>
                  </a:lnTo>
                  <a:lnTo>
                    <a:pt x="1708" y="1115"/>
                  </a:lnTo>
                  <a:lnTo>
                    <a:pt x="1708" y="1113"/>
                  </a:lnTo>
                  <a:lnTo>
                    <a:pt x="1708" y="1113"/>
                  </a:lnTo>
                  <a:lnTo>
                    <a:pt x="1713" y="1113"/>
                  </a:lnTo>
                  <a:lnTo>
                    <a:pt x="1711" y="1110"/>
                  </a:lnTo>
                  <a:lnTo>
                    <a:pt x="1708" y="1110"/>
                  </a:lnTo>
                  <a:lnTo>
                    <a:pt x="1706" y="1110"/>
                  </a:lnTo>
                  <a:lnTo>
                    <a:pt x="1706" y="1110"/>
                  </a:lnTo>
                  <a:lnTo>
                    <a:pt x="1706" y="1108"/>
                  </a:lnTo>
                  <a:lnTo>
                    <a:pt x="1708" y="1108"/>
                  </a:lnTo>
                  <a:lnTo>
                    <a:pt x="1711" y="1108"/>
                  </a:lnTo>
                  <a:lnTo>
                    <a:pt x="1713" y="1108"/>
                  </a:lnTo>
                  <a:lnTo>
                    <a:pt x="1718" y="1108"/>
                  </a:lnTo>
                  <a:lnTo>
                    <a:pt x="1718" y="1105"/>
                  </a:lnTo>
                  <a:lnTo>
                    <a:pt x="1732" y="1105"/>
                  </a:lnTo>
                  <a:lnTo>
                    <a:pt x="1732" y="1103"/>
                  </a:lnTo>
                  <a:lnTo>
                    <a:pt x="1734" y="1103"/>
                  </a:lnTo>
                  <a:lnTo>
                    <a:pt x="1732" y="1103"/>
                  </a:lnTo>
                  <a:lnTo>
                    <a:pt x="1732" y="1103"/>
                  </a:lnTo>
                  <a:lnTo>
                    <a:pt x="1730" y="1103"/>
                  </a:lnTo>
                  <a:lnTo>
                    <a:pt x="1730" y="1103"/>
                  </a:lnTo>
                  <a:lnTo>
                    <a:pt x="1730" y="1103"/>
                  </a:lnTo>
                  <a:lnTo>
                    <a:pt x="1730" y="1103"/>
                  </a:lnTo>
                  <a:lnTo>
                    <a:pt x="1727" y="1103"/>
                  </a:lnTo>
                  <a:lnTo>
                    <a:pt x="1720" y="1103"/>
                  </a:lnTo>
                  <a:lnTo>
                    <a:pt x="1718" y="1103"/>
                  </a:lnTo>
                  <a:lnTo>
                    <a:pt x="1718" y="1103"/>
                  </a:lnTo>
                  <a:lnTo>
                    <a:pt x="1715" y="1103"/>
                  </a:lnTo>
                  <a:lnTo>
                    <a:pt x="1715" y="1103"/>
                  </a:lnTo>
                  <a:lnTo>
                    <a:pt x="1715" y="1103"/>
                  </a:lnTo>
                  <a:lnTo>
                    <a:pt x="1708" y="1105"/>
                  </a:lnTo>
                  <a:lnTo>
                    <a:pt x="1708" y="1103"/>
                  </a:lnTo>
                  <a:lnTo>
                    <a:pt x="1718" y="1101"/>
                  </a:lnTo>
                  <a:lnTo>
                    <a:pt x="1720" y="1101"/>
                  </a:lnTo>
                  <a:lnTo>
                    <a:pt x="1725" y="1101"/>
                  </a:lnTo>
                  <a:lnTo>
                    <a:pt x="1725" y="1098"/>
                  </a:lnTo>
                  <a:lnTo>
                    <a:pt x="1723" y="1098"/>
                  </a:lnTo>
                  <a:lnTo>
                    <a:pt x="1723" y="1098"/>
                  </a:lnTo>
                  <a:lnTo>
                    <a:pt x="1720" y="1098"/>
                  </a:lnTo>
                  <a:lnTo>
                    <a:pt x="1720" y="1098"/>
                  </a:lnTo>
                  <a:lnTo>
                    <a:pt x="1720" y="1098"/>
                  </a:lnTo>
                  <a:lnTo>
                    <a:pt x="1720" y="1096"/>
                  </a:lnTo>
                  <a:lnTo>
                    <a:pt x="1720" y="1096"/>
                  </a:lnTo>
                  <a:lnTo>
                    <a:pt x="1720" y="1096"/>
                  </a:lnTo>
                  <a:lnTo>
                    <a:pt x="1720" y="1096"/>
                  </a:lnTo>
                  <a:lnTo>
                    <a:pt x="1720" y="1096"/>
                  </a:lnTo>
                  <a:lnTo>
                    <a:pt x="1718" y="1094"/>
                  </a:lnTo>
                  <a:lnTo>
                    <a:pt x="1715" y="1096"/>
                  </a:lnTo>
                  <a:lnTo>
                    <a:pt x="1713" y="1096"/>
                  </a:lnTo>
                  <a:lnTo>
                    <a:pt x="1711" y="1096"/>
                  </a:lnTo>
                  <a:lnTo>
                    <a:pt x="1711" y="1096"/>
                  </a:lnTo>
                  <a:lnTo>
                    <a:pt x="1708" y="1094"/>
                  </a:lnTo>
                  <a:lnTo>
                    <a:pt x="1704" y="1098"/>
                  </a:lnTo>
                  <a:lnTo>
                    <a:pt x="1704" y="1098"/>
                  </a:lnTo>
                  <a:lnTo>
                    <a:pt x="1704" y="1098"/>
                  </a:lnTo>
                  <a:lnTo>
                    <a:pt x="1704" y="1098"/>
                  </a:lnTo>
                  <a:lnTo>
                    <a:pt x="1701" y="1098"/>
                  </a:lnTo>
                  <a:lnTo>
                    <a:pt x="1701" y="1096"/>
                  </a:lnTo>
                  <a:lnTo>
                    <a:pt x="1704" y="1098"/>
                  </a:lnTo>
                  <a:lnTo>
                    <a:pt x="1704" y="1096"/>
                  </a:lnTo>
                  <a:lnTo>
                    <a:pt x="1704" y="1096"/>
                  </a:lnTo>
                  <a:lnTo>
                    <a:pt x="1704" y="1096"/>
                  </a:lnTo>
                  <a:lnTo>
                    <a:pt x="1704" y="1096"/>
                  </a:lnTo>
                  <a:lnTo>
                    <a:pt x="1704" y="1096"/>
                  </a:lnTo>
                  <a:lnTo>
                    <a:pt x="1706" y="1096"/>
                  </a:lnTo>
                  <a:lnTo>
                    <a:pt x="1706" y="1094"/>
                  </a:lnTo>
                  <a:lnTo>
                    <a:pt x="1711" y="1091"/>
                  </a:lnTo>
                  <a:lnTo>
                    <a:pt x="1718" y="1091"/>
                  </a:lnTo>
                  <a:lnTo>
                    <a:pt x="1718" y="1091"/>
                  </a:lnTo>
                  <a:lnTo>
                    <a:pt x="1720" y="1089"/>
                  </a:lnTo>
                  <a:lnTo>
                    <a:pt x="1718" y="1089"/>
                  </a:lnTo>
                  <a:lnTo>
                    <a:pt x="1718" y="1086"/>
                  </a:lnTo>
                  <a:lnTo>
                    <a:pt x="1725" y="1084"/>
                  </a:lnTo>
                  <a:lnTo>
                    <a:pt x="1725" y="1082"/>
                  </a:lnTo>
                  <a:lnTo>
                    <a:pt x="1723" y="1082"/>
                  </a:lnTo>
                  <a:lnTo>
                    <a:pt x="1708" y="1079"/>
                  </a:lnTo>
                  <a:lnTo>
                    <a:pt x="1706" y="1079"/>
                  </a:lnTo>
                  <a:lnTo>
                    <a:pt x="1706" y="1079"/>
                  </a:lnTo>
                  <a:lnTo>
                    <a:pt x="1706" y="1079"/>
                  </a:lnTo>
                  <a:lnTo>
                    <a:pt x="1699" y="1079"/>
                  </a:lnTo>
                  <a:lnTo>
                    <a:pt x="1697" y="1082"/>
                  </a:lnTo>
                  <a:lnTo>
                    <a:pt x="1692" y="1086"/>
                  </a:lnTo>
                  <a:lnTo>
                    <a:pt x="1692" y="1089"/>
                  </a:lnTo>
                  <a:lnTo>
                    <a:pt x="1689" y="1091"/>
                  </a:lnTo>
                  <a:lnTo>
                    <a:pt x="1689" y="1094"/>
                  </a:lnTo>
                  <a:lnTo>
                    <a:pt x="1687" y="1094"/>
                  </a:lnTo>
                  <a:lnTo>
                    <a:pt x="1689" y="1096"/>
                  </a:lnTo>
                  <a:lnTo>
                    <a:pt x="1689" y="1096"/>
                  </a:lnTo>
                  <a:lnTo>
                    <a:pt x="1689" y="1096"/>
                  </a:lnTo>
                  <a:lnTo>
                    <a:pt x="1689" y="1096"/>
                  </a:lnTo>
                  <a:lnTo>
                    <a:pt x="1689" y="1098"/>
                  </a:lnTo>
                  <a:lnTo>
                    <a:pt x="1689" y="1098"/>
                  </a:lnTo>
                  <a:lnTo>
                    <a:pt x="1689" y="1098"/>
                  </a:lnTo>
                  <a:lnTo>
                    <a:pt x="1689" y="1101"/>
                  </a:lnTo>
                  <a:lnTo>
                    <a:pt x="1689" y="1103"/>
                  </a:lnTo>
                  <a:lnTo>
                    <a:pt x="1689" y="1105"/>
                  </a:lnTo>
                  <a:lnTo>
                    <a:pt x="1689" y="1105"/>
                  </a:lnTo>
                  <a:lnTo>
                    <a:pt x="1689" y="1103"/>
                  </a:lnTo>
                  <a:lnTo>
                    <a:pt x="1689" y="1101"/>
                  </a:lnTo>
                  <a:lnTo>
                    <a:pt x="1689" y="1101"/>
                  </a:lnTo>
                  <a:lnTo>
                    <a:pt x="1687" y="1101"/>
                  </a:lnTo>
                  <a:lnTo>
                    <a:pt x="1687" y="1098"/>
                  </a:lnTo>
                  <a:lnTo>
                    <a:pt x="1687" y="1096"/>
                  </a:lnTo>
                  <a:lnTo>
                    <a:pt x="1687" y="1094"/>
                  </a:lnTo>
                  <a:lnTo>
                    <a:pt x="1687" y="1094"/>
                  </a:lnTo>
                  <a:lnTo>
                    <a:pt x="1687" y="1094"/>
                  </a:lnTo>
                  <a:lnTo>
                    <a:pt x="1687" y="1094"/>
                  </a:lnTo>
                  <a:lnTo>
                    <a:pt x="1687" y="1094"/>
                  </a:lnTo>
                  <a:lnTo>
                    <a:pt x="1682" y="1094"/>
                  </a:lnTo>
                  <a:lnTo>
                    <a:pt x="1682" y="1094"/>
                  </a:lnTo>
                  <a:lnTo>
                    <a:pt x="1682" y="1096"/>
                  </a:lnTo>
                  <a:lnTo>
                    <a:pt x="1682" y="1096"/>
                  </a:lnTo>
                  <a:lnTo>
                    <a:pt x="1682" y="1096"/>
                  </a:lnTo>
                  <a:lnTo>
                    <a:pt x="1682" y="1094"/>
                  </a:lnTo>
                  <a:lnTo>
                    <a:pt x="1682" y="1094"/>
                  </a:lnTo>
                  <a:lnTo>
                    <a:pt x="1685" y="1091"/>
                  </a:lnTo>
                  <a:lnTo>
                    <a:pt x="1687" y="1089"/>
                  </a:lnTo>
                  <a:lnTo>
                    <a:pt x="1689" y="1089"/>
                  </a:lnTo>
                  <a:lnTo>
                    <a:pt x="1692" y="1086"/>
                  </a:lnTo>
                  <a:lnTo>
                    <a:pt x="1692" y="1086"/>
                  </a:lnTo>
                  <a:lnTo>
                    <a:pt x="1692" y="1084"/>
                  </a:lnTo>
                  <a:lnTo>
                    <a:pt x="1694" y="1082"/>
                  </a:lnTo>
                  <a:lnTo>
                    <a:pt x="1694" y="1079"/>
                  </a:lnTo>
                  <a:lnTo>
                    <a:pt x="1692" y="1079"/>
                  </a:lnTo>
                  <a:lnTo>
                    <a:pt x="1689" y="1082"/>
                  </a:lnTo>
                  <a:lnTo>
                    <a:pt x="1687" y="1082"/>
                  </a:lnTo>
                  <a:lnTo>
                    <a:pt x="1682" y="1084"/>
                  </a:lnTo>
                  <a:lnTo>
                    <a:pt x="1680" y="1084"/>
                  </a:lnTo>
                  <a:lnTo>
                    <a:pt x="1680" y="1084"/>
                  </a:lnTo>
                  <a:lnTo>
                    <a:pt x="1685" y="1082"/>
                  </a:lnTo>
                  <a:lnTo>
                    <a:pt x="1687" y="1079"/>
                  </a:lnTo>
                  <a:lnTo>
                    <a:pt x="1689" y="1079"/>
                  </a:lnTo>
                  <a:lnTo>
                    <a:pt x="1701" y="1075"/>
                  </a:lnTo>
                  <a:lnTo>
                    <a:pt x="1704" y="1075"/>
                  </a:lnTo>
                  <a:lnTo>
                    <a:pt x="1704" y="1075"/>
                  </a:lnTo>
                  <a:lnTo>
                    <a:pt x="1704" y="1075"/>
                  </a:lnTo>
                  <a:lnTo>
                    <a:pt x="1706" y="1072"/>
                  </a:lnTo>
                  <a:lnTo>
                    <a:pt x="1706" y="1072"/>
                  </a:lnTo>
                  <a:lnTo>
                    <a:pt x="1706" y="1072"/>
                  </a:lnTo>
                  <a:lnTo>
                    <a:pt x="1704" y="1072"/>
                  </a:lnTo>
                  <a:lnTo>
                    <a:pt x="1704" y="1072"/>
                  </a:lnTo>
                  <a:lnTo>
                    <a:pt x="1704" y="1070"/>
                  </a:lnTo>
                  <a:lnTo>
                    <a:pt x="1701" y="1070"/>
                  </a:lnTo>
                  <a:lnTo>
                    <a:pt x="1701" y="1070"/>
                  </a:lnTo>
                  <a:lnTo>
                    <a:pt x="1699" y="1070"/>
                  </a:lnTo>
                  <a:lnTo>
                    <a:pt x="1694" y="1072"/>
                  </a:lnTo>
                  <a:lnTo>
                    <a:pt x="1685" y="1075"/>
                  </a:lnTo>
                  <a:lnTo>
                    <a:pt x="1680" y="1075"/>
                  </a:lnTo>
                  <a:lnTo>
                    <a:pt x="1675" y="1075"/>
                  </a:lnTo>
                  <a:lnTo>
                    <a:pt x="1673" y="1075"/>
                  </a:lnTo>
                  <a:lnTo>
                    <a:pt x="1671" y="1079"/>
                  </a:lnTo>
                  <a:lnTo>
                    <a:pt x="1671" y="1084"/>
                  </a:lnTo>
                  <a:lnTo>
                    <a:pt x="1671" y="1084"/>
                  </a:lnTo>
                  <a:lnTo>
                    <a:pt x="1668" y="1084"/>
                  </a:lnTo>
                  <a:lnTo>
                    <a:pt x="1668" y="1082"/>
                  </a:lnTo>
                  <a:lnTo>
                    <a:pt x="1673" y="1075"/>
                  </a:lnTo>
                  <a:lnTo>
                    <a:pt x="1694" y="1070"/>
                  </a:lnTo>
                  <a:lnTo>
                    <a:pt x="1697" y="1068"/>
                  </a:lnTo>
                  <a:lnTo>
                    <a:pt x="1699" y="1068"/>
                  </a:lnTo>
                  <a:lnTo>
                    <a:pt x="1701" y="1068"/>
                  </a:lnTo>
                  <a:lnTo>
                    <a:pt x="1704" y="1068"/>
                  </a:lnTo>
                  <a:lnTo>
                    <a:pt x="1706" y="1068"/>
                  </a:lnTo>
                  <a:lnTo>
                    <a:pt x="1708" y="1068"/>
                  </a:lnTo>
                  <a:lnTo>
                    <a:pt x="1711" y="1070"/>
                  </a:lnTo>
                  <a:lnTo>
                    <a:pt x="1718" y="1070"/>
                  </a:lnTo>
                  <a:lnTo>
                    <a:pt x="1725" y="1070"/>
                  </a:lnTo>
                  <a:lnTo>
                    <a:pt x="1725" y="1068"/>
                  </a:lnTo>
                  <a:lnTo>
                    <a:pt x="1727" y="1065"/>
                  </a:lnTo>
                  <a:lnTo>
                    <a:pt x="1727" y="1065"/>
                  </a:lnTo>
                  <a:lnTo>
                    <a:pt x="1730" y="1065"/>
                  </a:lnTo>
                  <a:lnTo>
                    <a:pt x="1732" y="1065"/>
                  </a:lnTo>
                  <a:lnTo>
                    <a:pt x="1734" y="1065"/>
                  </a:lnTo>
                  <a:lnTo>
                    <a:pt x="1734" y="1065"/>
                  </a:lnTo>
                  <a:lnTo>
                    <a:pt x="1732" y="1065"/>
                  </a:lnTo>
                  <a:lnTo>
                    <a:pt x="1732" y="1065"/>
                  </a:lnTo>
                  <a:lnTo>
                    <a:pt x="1732" y="1063"/>
                  </a:lnTo>
                  <a:lnTo>
                    <a:pt x="1734" y="1063"/>
                  </a:lnTo>
                  <a:lnTo>
                    <a:pt x="1739" y="1060"/>
                  </a:lnTo>
                  <a:lnTo>
                    <a:pt x="1746" y="1060"/>
                  </a:lnTo>
                  <a:lnTo>
                    <a:pt x="1746" y="1060"/>
                  </a:lnTo>
                  <a:lnTo>
                    <a:pt x="1746" y="1056"/>
                  </a:lnTo>
                  <a:lnTo>
                    <a:pt x="1746" y="1053"/>
                  </a:lnTo>
                  <a:lnTo>
                    <a:pt x="1746" y="1051"/>
                  </a:lnTo>
                  <a:lnTo>
                    <a:pt x="1744" y="1051"/>
                  </a:lnTo>
                  <a:lnTo>
                    <a:pt x="1744" y="1049"/>
                  </a:lnTo>
                  <a:lnTo>
                    <a:pt x="1741" y="1049"/>
                  </a:lnTo>
                  <a:lnTo>
                    <a:pt x="1741" y="1049"/>
                  </a:lnTo>
                  <a:lnTo>
                    <a:pt x="1741" y="1049"/>
                  </a:lnTo>
                  <a:lnTo>
                    <a:pt x="1739" y="1046"/>
                  </a:lnTo>
                  <a:lnTo>
                    <a:pt x="1737" y="1046"/>
                  </a:lnTo>
                  <a:lnTo>
                    <a:pt x="1737" y="1044"/>
                  </a:lnTo>
                  <a:lnTo>
                    <a:pt x="1718" y="1042"/>
                  </a:lnTo>
                  <a:lnTo>
                    <a:pt x="1708" y="1046"/>
                  </a:lnTo>
                  <a:lnTo>
                    <a:pt x="1708" y="1044"/>
                  </a:lnTo>
                  <a:lnTo>
                    <a:pt x="1701" y="1049"/>
                  </a:lnTo>
                  <a:lnTo>
                    <a:pt x="1701" y="1051"/>
                  </a:lnTo>
                  <a:lnTo>
                    <a:pt x="1699" y="1051"/>
                  </a:lnTo>
                  <a:lnTo>
                    <a:pt x="1697" y="1053"/>
                  </a:lnTo>
                  <a:lnTo>
                    <a:pt x="1682" y="1051"/>
                  </a:lnTo>
                  <a:lnTo>
                    <a:pt x="1680" y="1051"/>
                  </a:lnTo>
                  <a:lnTo>
                    <a:pt x="1675" y="1051"/>
                  </a:lnTo>
                  <a:lnTo>
                    <a:pt x="1668" y="1051"/>
                  </a:lnTo>
                  <a:lnTo>
                    <a:pt x="1666" y="1056"/>
                  </a:lnTo>
                  <a:lnTo>
                    <a:pt x="1666" y="1060"/>
                  </a:lnTo>
                  <a:lnTo>
                    <a:pt x="1663" y="1060"/>
                  </a:lnTo>
                  <a:lnTo>
                    <a:pt x="1661" y="1060"/>
                  </a:lnTo>
                  <a:lnTo>
                    <a:pt x="1661" y="1060"/>
                  </a:lnTo>
                  <a:lnTo>
                    <a:pt x="1661" y="1063"/>
                  </a:lnTo>
                  <a:lnTo>
                    <a:pt x="1661" y="1063"/>
                  </a:lnTo>
                  <a:lnTo>
                    <a:pt x="1661" y="1063"/>
                  </a:lnTo>
                  <a:lnTo>
                    <a:pt x="1659" y="1065"/>
                  </a:lnTo>
                  <a:lnTo>
                    <a:pt x="1659" y="1065"/>
                  </a:lnTo>
                  <a:lnTo>
                    <a:pt x="1644" y="1068"/>
                  </a:lnTo>
                  <a:lnTo>
                    <a:pt x="1642" y="1070"/>
                  </a:lnTo>
                  <a:lnTo>
                    <a:pt x="1642" y="1070"/>
                  </a:lnTo>
                  <a:lnTo>
                    <a:pt x="1642" y="1072"/>
                  </a:lnTo>
                  <a:lnTo>
                    <a:pt x="1640" y="1075"/>
                  </a:lnTo>
                  <a:lnTo>
                    <a:pt x="1637" y="1075"/>
                  </a:lnTo>
                  <a:lnTo>
                    <a:pt x="1637" y="1075"/>
                  </a:lnTo>
                  <a:lnTo>
                    <a:pt x="1637" y="1075"/>
                  </a:lnTo>
                  <a:lnTo>
                    <a:pt x="1635" y="1072"/>
                  </a:lnTo>
                  <a:lnTo>
                    <a:pt x="1635" y="1072"/>
                  </a:lnTo>
                  <a:lnTo>
                    <a:pt x="1635" y="1072"/>
                  </a:lnTo>
                  <a:lnTo>
                    <a:pt x="1637" y="1072"/>
                  </a:lnTo>
                  <a:lnTo>
                    <a:pt x="1642" y="1068"/>
                  </a:lnTo>
                  <a:lnTo>
                    <a:pt x="1642" y="1065"/>
                  </a:lnTo>
                  <a:lnTo>
                    <a:pt x="1659" y="1063"/>
                  </a:lnTo>
                  <a:lnTo>
                    <a:pt x="1659" y="1063"/>
                  </a:lnTo>
                  <a:lnTo>
                    <a:pt x="1659" y="1060"/>
                  </a:lnTo>
                  <a:lnTo>
                    <a:pt x="1661" y="1058"/>
                  </a:lnTo>
                  <a:lnTo>
                    <a:pt x="1663" y="1056"/>
                  </a:lnTo>
                  <a:lnTo>
                    <a:pt x="1663" y="1056"/>
                  </a:lnTo>
                  <a:lnTo>
                    <a:pt x="1663" y="1053"/>
                  </a:lnTo>
                  <a:lnTo>
                    <a:pt x="1666" y="1051"/>
                  </a:lnTo>
                  <a:lnTo>
                    <a:pt x="1668" y="1049"/>
                  </a:lnTo>
                  <a:lnTo>
                    <a:pt x="1668" y="1049"/>
                  </a:lnTo>
                  <a:lnTo>
                    <a:pt x="1668" y="1049"/>
                  </a:lnTo>
                  <a:lnTo>
                    <a:pt x="1668" y="1046"/>
                  </a:lnTo>
                  <a:lnTo>
                    <a:pt x="1668" y="1046"/>
                  </a:lnTo>
                  <a:lnTo>
                    <a:pt x="1671" y="1046"/>
                  </a:lnTo>
                  <a:lnTo>
                    <a:pt x="1673" y="1046"/>
                  </a:lnTo>
                  <a:lnTo>
                    <a:pt x="1680" y="1044"/>
                  </a:lnTo>
                  <a:lnTo>
                    <a:pt x="1680" y="1042"/>
                  </a:lnTo>
                  <a:lnTo>
                    <a:pt x="1680" y="1042"/>
                  </a:lnTo>
                  <a:lnTo>
                    <a:pt x="1680" y="1039"/>
                  </a:lnTo>
                  <a:lnTo>
                    <a:pt x="1680" y="1037"/>
                  </a:lnTo>
                  <a:lnTo>
                    <a:pt x="1680" y="1034"/>
                  </a:lnTo>
                  <a:lnTo>
                    <a:pt x="1680" y="1034"/>
                  </a:lnTo>
                  <a:lnTo>
                    <a:pt x="1680" y="1032"/>
                  </a:lnTo>
                  <a:lnTo>
                    <a:pt x="1680" y="1032"/>
                  </a:lnTo>
                  <a:lnTo>
                    <a:pt x="1680" y="1030"/>
                  </a:lnTo>
                  <a:lnTo>
                    <a:pt x="1680" y="1030"/>
                  </a:lnTo>
                  <a:lnTo>
                    <a:pt x="1682" y="1030"/>
                  </a:lnTo>
                  <a:lnTo>
                    <a:pt x="1682" y="1027"/>
                  </a:lnTo>
                  <a:lnTo>
                    <a:pt x="1689" y="1023"/>
                  </a:lnTo>
                  <a:lnTo>
                    <a:pt x="1692" y="1023"/>
                  </a:lnTo>
                  <a:lnTo>
                    <a:pt x="1692" y="1025"/>
                  </a:lnTo>
                  <a:lnTo>
                    <a:pt x="1694" y="1023"/>
                  </a:lnTo>
                  <a:lnTo>
                    <a:pt x="1697" y="1025"/>
                  </a:lnTo>
                  <a:lnTo>
                    <a:pt x="1704" y="1023"/>
                  </a:lnTo>
                  <a:lnTo>
                    <a:pt x="1708" y="1018"/>
                  </a:lnTo>
                  <a:lnTo>
                    <a:pt x="1708" y="1018"/>
                  </a:lnTo>
                  <a:lnTo>
                    <a:pt x="1708" y="1015"/>
                  </a:lnTo>
                  <a:lnTo>
                    <a:pt x="1706" y="1015"/>
                  </a:lnTo>
                  <a:lnTo>
                    <a:pt x="1706" y="1013"/>
                  </a:lnTo>
                  <a:lnTo>
                    <a:pt x="1704" y="1011"/>
                  </a:lnTo>
                  <a:lnTo>
                    <a:pt x="1701" y="1011"/>
                  </a:lnTo>
                  <a:lnTo>
                    <a:pt x="1699" y="1008"/>
                  </a:lnTo>
                  <a:lnTo>
                    <a:pt x="1697" y="1004"/>
                  </a:lnTo>
                  <a:lnTo>
                    <a:pt x="1697" y="1004"/>
                  </a:lnTo>
                  <a:lnTo>
                    <a:pt x="1694" y="1001"/>
                  </a:lnTo>
                  <a:lnTo>
                    <a:pt x="1692" y="1001"/>
                  </a:lnTo>
                  <a:lnTo>
                    <a:pt x="1689" y="1001"/>
                  </a:lnTo>
                  <a:lnTo>
                    <a:pt x="1689" y="999"/>
                  </a:lnTo>
                  <a:lnTo>
                    <a:pt x="1689" y="999"/>
                  </a:lnTo>
                  <a:lnTo>
                    <a:pt x="1689" y="999"/>
                  </a:lnTo>
                  <a:lnTo>
                    <a:pt x="1689" y="999"/>
                  </a:lnTo>
                  <a:lnTo>
                    <a:pt x="1689" y="999"/>
                  </a:lnTo>
                  <a:lnTo>
                    <a:pt x="1689" y="999"/>
                  </a:lnTo>
                  <a:lnTo>
                    <a:pt x="1687" y="997"/>
                  </a:lnTo>
                  <a:lnTo>
                    <a:pt x="1687" y="997"/>
                  </a:lnTo>
                  <a:lnTo>
                    <a:pt x="1685" y="997"/>
                  </a:lnTo>
                  <a:lnTo>
                    <a:pt x="1687" y="997"/>
                  </a:lnTo>
                  <a:lnTo>
                    <a:pt x="1685" y="997"/>
                  </a:lnTo>
                  <a:lnTo>
                    <a:pt x="1685" y="997"/>
                  </a:lnTo>
                  <a:lnTo>
                    <a:pt x="1685" y="997"/>
                  </a:lnTo>
                  <a:lnTo>
                    <a:pt x="1685" y="997"/>
                  </a:lnTo>
                  <a:lnTo>
                    <a:pt x="1685" y="997"/>
                  </a:lnTo>
                  <a:lnTo>
                    <a:pt x="1682" y="994"/>
                  </a:lnTo>
                  <a:lnTo>
                    <a:pt x="1682" y="994"/>
                  </a:lnTo>
                  <a:lnTo>
                    <a:pt x="1678" y="992"/>
                  </a:lnTo>
                  <a:lnTo>
                    <a:pt x="1678" y="992"/>
                  </a:lnTo>
                  <a:lnTo>
                    <a:pt x="1671" y="987"/>
                  </a:lnTo>
                  <a:lnTo>
                    <a:pt x="1668" y="987"/>
                  </a:lnTo>
                  <a:lnTo>
                    <a:pt x="1666" y="987"/>
                  </a:lnTo>
                  <a:lnTo>
                    <a:pt x="1663" y="985"/>
                  </a:lnTo>
                  <a:lnTo>
                    <a:pt x="1659" y="987"/>
                  </a:lnTo>
                  <a:lnTo>
                    <a:pt x="1659" y="987"/>
                  </a:lnTo>
                  <a:lnTo>
                    <a:pt x="1659" y="987"/>
                  </a:lnTo>
                  <a:lnTo>
                    <a:pt x="1659" y="985"/>
                  </a:lnTo>
                  <a:lnTo>
                    <a:pt x="1656" y="985"/>
                  </a:lnTo>
                  <a:lnTo>
                    <a:pt x="1656" y="985"/>
                  </a:lnTo>
                  <a:lnTo>
                    <a:pt x="1656" y="985"/>
                  </a:lnTo>
                  <a:lnTo>
                    <a:pt x="1654" y="987"/>
                  </a:lnTo>
                  <a:lnTo>
                    <a:pt x="1654" y="987"/>
                  </a:lnTo>
                  <a:lnTo>
                    <a:pt x="1654" y="989"/>
                  </a:lnTo>
                  <a:lnTo>
                    <a:pt x="1654" y="992"/>
                  </a:lnTo>
                  <a:lnTo>
                    <a:pt x="1654" y="994"/>
                  </a:lnTo>
                  <a:lnTo>
                    <a:pt x="1654" y="997"/>
                  </a:lnTo>
                  <a:lnTo>
                    <a:pt x="1654" y="997"/>
                  </a:lnTo>
                  <a:lnTo>
                    <a:pt x="1654" y="997"/>
                  </a:lnTo>
                  <a:lnTo>
                    <a:pt x="1656" y="999"/>
                  </a:lnTo>
                  <a:lnTo>
                    <a:pt x="1656" y="999"/>
                  </a:lnTo>
                  <a:lnTo>
                    <a:pt x="1654" y="999"/>
                  </a:lnTo>
                  <a:lnTo>
                    <a:pt x="1654" y="999"/>
                  </a:lnTo>
                  <a:lnTo>
                    <a:pt x="1654" y="999"/>
                  </a:lnTo>
                  <a:lnTo>
                    <a:pt x="1656" y="1001"/>
                  </a:lnTo>
                  <a:lnTo>
                    <a:pt x="1656" y="1001"/>
                  </a:lnTo>
                  <a:lnTo>
                    <a:pt x="1656" y="1001"/>
                  </a:lnTo>
                  <a:lnTo>
                    <a:pt x="1656" y="1001"/>
                  </a:lnTo>
                  <a:lnTo>
                    <a:pt x="1656" y="1001"/>
                  </a:lnTo>
                  <a:lnTo>
                    <a:pt x="1656" y="1001"/>
                  </a:lnTo>
                  <a:lnTo>
                    <a:pt x="1656" y="1004"/>
                  </a:lnTo>
                  <a:lnTo>
                    <a:pt x="1661" y="1001"/>
                  </a:lnTo>
                  <a:lnTo>
                    <a:pt x="1661" y="1001"/>
                  </a:lnTo>
                  <a:lnTo>
                    <a:pt x="1661" y="1006"/>
                  </a:lnTo>
                  <a:lnTo>
                    <a:pt x="1661" y="1008"/>
                  </a:lnTo>
                  <a:lnTo>
                    <a:pt x="1659" y="1011"/>
                  </a:lnTo>
                  <a:lnTo>
                    <a:pt x="1659" y="1008"/>
                  </a:lnTo>
                  <a:lnTo>
                    <a:pt x="1656" y="1011"/>
                  </a:lnTo>
                  <a:lnTo>
                    <a:pt x="1656" y="1011"/>
                  </a:lnTo>
                  <a:lnTo>
                    <a:pt x="1656" y="1011"/>
                  </a:lnTo>
                  <a:lnTo>
                    <a:pt x="1656" y="1011"/>
                  </a:lnTo>
                  <a:lnTo>
                    <a:pt x="1659" y="1011"/>
                  </a:lnTo>
                  <a:lnTo>
                    <a:pt x="1656" y="1011"/>
                  </a:lnTo>
                  <a:lnTo>
                    <a:pt x="1656" y="1013"/>
                  </a:lnTo>
                  <a:lnTo>
                    <a:pt x="1656" y="1013"/>
                  </a:lnTo>
                  <a:lnTo>
                    <a:pt x="1654" y="1013"/>
                  </a:lnTo>
                  <a:lnTo>
                    <a:pt x="1654" y="1013"/>
                  </a:lnTo>
                  <a:lnTo>
                    <a:pt x="1654" y="1013"/>
                  </a:lnTo>
                  <a:lnTo>
                    <a:pt x="1656" y="1013"/>
                  </a:lnTo>
                  <a:lnTo>
                    <a:pt x="1656" y="1013"/>
                  </a:lnTo>
                  <a:lnTo>
                    <a:pt x="1656" y="1015"/>
                  </a:lnTo>
                  <a:lnTo>
                    <a:pt x="1656" y="1015"/>
                  </a:lnTo>
                  <a:lnTo>
                    <a:pt x="1656" y="1018"/>
                  </a:lnTo>
                  <a:lnTo>
                    <a:pt x="1656" y="1018"/>
                  </a:lnTo>
                  <a:lnTo>
                    <a:pt x="1654" y="1018"/>
                  </a:lnTo>
                  <a:lnTo>
                    <a:pt x="1654" y="1020"/>
                  </a:lnTo>
                  <a:lnTo>
                    <a:pt x="1654" y="1020"/>
                  </a:lnTo>
                  <a:lnTo>
                    <a:pt x="1656" y="1020"/>
                  </a:lnTo>
                  <a:lnTo>
                    <a:pt x="1656" y="1020"/>
                  </a:lnTo>
                  <a:lnTo>
                    <a:pt x="1656" y="1023"/>
                  </a:lnTo>
                  <a:lnTo>
                    <a:pt x="1656" y="1023"/>
                  </a:lnTo>
                  <a:lnTo>
                    <a:pt x="1656" y="1023"/>
                  </a:lnTo>
                  <a:lnTo>
                    <a:pt x="1656" y="1023"/>
                  </a:lnTo>
                  <a:lnTo>
                    <a:pt x="1656" y="1023"/>
                  </a:lnTo>
                  <a:lnTo>
                    <a:pt x="1656" y="1023"/>
                  </a:lnTo>
                  <a:lnTo>
                    <a:pt x="1656" y="1023"/>
                  </a:lnTo>
                  <a:lnTo>
                    <a:pt x="1656" y="1023"/>
                  </a:lnTo>
                  <a:lnTo>
                    <a:pt x="1656" y="1023"/>
                  </a:lnTo>
                  <a:lnTo>
                    <a:pt x="1656" y="1025"/>
                  </a:lnTo>
                  <a:lnTo>
                    <a:pt x="1656" y="1025"/>
                  </a:lnTo>
                  <a:lnTo>
                    <a:pt x="1654" y="1025"/>
                  </a:lnTo>
                  <a:lnTo>
                    <a:pt x="1649" y="1025"/>
                  </a:lnTo>
                  <a:lnTo>
                    <a:pt x="1649" y="1025"/>
                  </a:lnTo>
                  <a:lnTo>
                    <a:pt x="1647" y="1027"/>
                  </a:lnTo>
                  <a:lnTo>
                    <a:pt x="1644" y="1030"/>
                  </a:lnTo>
                  <a:lnTo>
                    <a:pt x="1644" y="1032"/>
                  </a:lnTo>
                  <a:lnTo>
                    <a:pt x="1644" y="1034"/>
                  </a:lnTo>
                  <a:lnTo>
                    <a:pt x="1644" y="1044"/>
                  </a:lnTo>
                  <a:lnTo>
                    <a:pt x="1642" y="1046"/>
                  </a:lnTo>
                  <a:lnTo>
                    <a:pt x="1640" y="1046"/>
                  </a:lnTo>
                  <a:lnTo>
                    <a:pt x="1640" y="1046"/>
                  </a:lnTo>
                  <a:lnTo>
                    <a:pt x="1637" y="1046"/>
                  </a:lnTo>
                  <a:lnTo>
                    <a:pt x="1635" y="1046"/>
                  </a:lnTo>
                  <a:lnTo>
                    <a:pt x="1633" y="1049"/>
                  </a:lnTo>
                  <a:lnTo>
                    <a:pt x="1633" y="1049"/>
                  </a:lnTo>
                  <a:lnTo>
                    <a:pt x="1633" y="1051"/>
                  </a:lnTo>
                  <a:lnTo>
                    <a:pt x="1633" y="1051"/>
                  </a:lnTo>
                  <a:lnTo>
                    <a:pt x="1633" y="1053"/>
                  </a:lnTo>
                  <a:lnTo>
                    <a:pt x="1633" y="1053"/>
                  </a:lnTo>
                  <a:lnTo>
                    <a:pt x="1633" y="1053"/>
                  </a:lnTo>
                  <a:lnTo>
                    <a:pt x="1633" y="1056"/>
                  </a:lnTo>
                  <a:lnTo>
                    <a:pt x="1633" y="1058"/>
                  </a:lnTo>
                  <a:lnTo>
                    <a:pt x="1633" y="1060"/>
                  </a:lnTo>
                  <a:lnTo>
                    <a:pt x="1633" y="1060"/>
                  </a:lnTo>
                  <a:lnTo>
                    <a:pt x="1633" y="1063"/>
                  </a:lnTo>
                  <a:lnTo>
                    <a:pt x="1633" y="1065"/>
                  </a:lnTo>
                  <a:lnTo>
                    <a:pt x="1633" y="1065"/>
                  </a:lnTo>
                  <a:lnTo>
                    <a:pt x="1633" y="1065"/>
                  </a:lnTo>
                  <a:lnTo>
                    <a:pt x="1633" y="1065"/>
                  </a:lnTo>
                  <a:lnTo>
                    <a:pt x="1630" y="1063"/>
                  </a:lnTo>
                  <a:lnTo>
                    <a:pt x="1630" y="1063"/>
                  </a:lnTo>
                  <a:lnTo>
                    <a:pt x="1630" y="1063"/>
                  </a:lnTo>
                  <a:lnTo>
                    <a:pt x="1630" y="1060"/>
                  </a:lnTo>
                  <a:lnTo>
                    <a:pt x="1630" y="1060"/>
                  </a:lnTo>
                  <a:lnTo>
                    <a:pt x="1630" y="1058"/>
                  </a:lnTo>
                  <a:lnTo>
                    <a:pt x="1630" y="1056"/>
                  </a:lnTo>
                  <a:lnTo>
                    <a:pt x="1630" y="1056"/>
                  </a:lnTo>
                  <a:lnTo>
                    <a:pt x="1630" y="1053"/>
                  </a:lnTo>
                  <a:lnTo>
                    <a:pt x="1630" y="1051"/>
                  </a:lnTo>
                  <a:lnTo>
                    <a:pt x="1630" y="1051"/>
                  </a:lnTo>
                  <a:lnTo>
                    <a:pt x="1630" y="1049"/>
                  </a:lnTo>
                  <a:lnTo>
                    <a:pt x="1630" y="1046"/>
                  </a:lnTo>
                  <a:lnTo>
                    <a:pt x="1630" y="1046"/>
                  </a:lnTo>
                  <a:lnTo>
                    <a:pt x="1633" y="1044"/>
                  </a:lnTo>
                  <a:lnTo>
                    <a:pt x="1640" y="1044"/>
                  </a:lnTo>
                  <a:lnTo>
                    <a:pt x="1640" y="1044"/>
                  </a:lnTo>
                  <a:lnTo>
                    <a:pt x="1640" y="1042"/>
                  </a:lnTo>
                  <a:lnTo>
                    <a:pt x="1642" y="1039"/>
                  </a:lnTo>
                  <a:lnTo>
                    <a:pt x="1640" y="1034"/>
                  </a:lnTo>
                  <a:lnTo>
                    <a:pt x="1642" y="1034"/>
                  </a:lnTo>
                  <a:lnTo>
                    <a:pt x="1642" y="1032"/>
                  </a:lnTo>
                  <a:lnTo>
                    <a:pt x="1642" y="1032"/>
                  </a:lnTo>
                  <a:lnTo>
                    <a:pt x="1642" y="1030"/>
                  </a:lnTo>
                  <a:lnTo>
                    <a:pt x="1642" y="1030"/>
                  </a:lnTo>
                  <a:lnTo>
                    <a:pt x="1642" y="1027"/>
                  </a:lnTo>
                  <a:lnTo>
                    <a:pt x="1642" y="1025"/>
                  </a:lnTo>
                  <a:lnTo>
                    <a:pt x="1647" y="1020"/>
                  </a:lnTo>
                  <a:lnTo>
                    <a:pt x="1649" y="1018"/>
                  </a:lnTo>
                  <a:lnTo>
                    <a:pt x="1649" y="1013"/>
                  </a:lnTo>
                  <a:lnTo>
                    <a:pt x="1647" y="1013"/>
                  </a:lnTo>
                  <a:lnTo>
                    <a:pt x="1647" y="1011"/>
                  </a:lnTo>
                  <a:lnTo>
                    <a:pt x="1649" y="1006"/>
                  </a:lnTo>
                  <a:lnTo>
                    <a:pt x="1647" y="1006"/>
                  </a:lnTo>
                  <a:lnTo>
                    <a:pt x="1647" y="1004"/>
                  </a:lnTo>
                  <a:lnTo>
                    <a:pt x="1647" y="1004"/>
                  </a:lnTo>
                  <a:lnTo>
                    <a:pt x="1644" y="1004"/>
                  </a:lnTo>
                  <a:lnTo>
                    <a:pt x="1644" y="1004"/>
                  </a:lnTo>
                  <a:lnTo>
                    <a:pt x="1644" y="1004"/>
                  </a:lnTo>
                  <a:lnTo>
                    <a:pt x="1644" y="1001"/>
                  </a:lnTo>
                  <a:lnTo>
                    <a:pt x="1637" y="1006"/>
                  </a:lnTo>
                  <a:lnTo>
                    <a:pt x="1635" y="1006"/>
                  </a:lnTo>
                  <a:lnTo>
                    <a:pt x="1633" y="1006"/>
                  </a:lnTo>
                  <a:lnTo>
                    <a:pt x="1633" y="1008"/>
                  </a:lnTo>
                  <a:lnTo>
                    <a:pt x="1633" y="1008"/>
                  </a:lnTo>
                  <a:lnTo>
                    <a:pt x="1635" y="1008"/>
                  </a:lnTo>
                  <a:lnTo>
                    <a:pt x="1637" y="1011"/>
                  </a:lnTo>
                  <a:lnTo>
                    <a:pt x="1635" y="1011"/>
                  </a:lnTo>
                  <a:lnTo>
                    <a:pt x="1633" y="1011"/>
                  </a:lnTo>
                  <a:lnTo>
                    <a:pt x="1630" y="1011"/>
                  </a:lnTo>
                  <a:lnTo>
                    <a:pt x="1618" y="1020"/>
                  </a:lnTo>
                  <a:lnTo>
                    <a:pt x="1618" y="1023"/>
                  </a:lnTo>
                  <a:lnTo>
                    <a:pt x="1618" y="1025"/>
                  </a:lnTo>
                  <a:lnTo>
                    <a:pt x="1618" y="1027"/>
                  </a:lnTo>
                  <a:lnTo>
                    <a:pt x="1618" y="1027"/>
                  </a:lnTo>
                  <a:lnTo>
                    <a:pt x="1621" y="1030"/>
                  </a:lnTo>
                  <a:lnTo>
                    <a:pt x="1621" y="1030"/>
                  </a:lnTo>
                  <a:lnTo>
                    <a:pt x="1621" y="1030"/>
                  </a:lnTo>
                  <a:lnTo>
                    <a:pt x="1621" y="1030"/>
                  </a:lnTo>
                  <a:lnTo>
                    <a:pt x="1623" y="1032"/>
                  </a:lnTo>
                  <a:lnTo>
                    <a:pt x="1623" y="1032"/>
                  </a:lnTo>
                  <a:lnTo>
                    <a:pt x="1623" y="1032"/>
                  </a:lnTo>
                  <a:lnTo>
                    <a:pt x="1626" y="1034"/>
                  </a:lnTo>
                  <a:lnTo>
                    <a:pt x="1626" y="1034"/>
                  </a:lnTo>
                  <a:lnTo>
                    <a:pt x="1623" y="1037"/>
                  </a:lnTo>
                  <a:lnTo>
                    <a:pt x="1623" y="1037"/>
                  </a:lnTo>
                  <a:lnTo>
                    <a:pt x="1623" y="1037"/>
                  </a:lnTo>
                  <a:lnTo>
                    <a:pt x="1623" y="1039"/>
                  </a:lnTo>
                  <a:lnTo>
                    <a:pt x="1621" y="1037"/>
                  </a:lnTo>
                  <a:lnTo>
                    <a:pt x="1621" y="1037"/>
                  </a:lnTo>
                  <a:lnTo>
                    <a:pt x="1616" y="1039"/>
                  </a:lnTo>
                  <a:lnTo>
                    <a:pt x="1616" y="1042"/>
                  </a:lnTo>
                  <a:lnTo>
                    <a:pt x="1614" y="1051"/>
                  </a:lnTo>
                  <a:lnTo>
                    <a:pt x="1614" y="1053"/>
                  </a:lnTo>
                  <a:lnTo>
                    <a:pt x="1609" y="1053"/>
                  </a:lnTo>
                  <a:lnTo>
                    <a:pt x="1609" y="1053"/>
                  </a:lnTo>
                  <a:lnTo>
                    <a:pt x="1609" y="1051"/>
                  </a:lnTo>
                  <a:lnTo>
                    <a:pt x="1611" y="1051"/>
                  </a:lnTo>
                  <a:lnTo>
                    <a:pt x="1611" y="1051"/>
                  </a:lnTo>
                  <a:lnTo>
                    <a:pt x="1611" y="1051"/>
                  </a:lnTo>
                  <a:lnTo>
                    <a:pt x="1611" y="1049"/>
                  </a:lnTo>
                  <a:lnTo>
                    <a:pt x="1611" y="1049"/>
                  </a:lnTo>
                  <a:lnTo>
                    <a:pt x="1614" y="1046"/>
                  </a:lnTo>
                  <a:lnTo>
                    <a:pt x="1614" y="1046"/>
                  </a:lnTo>
                  <a:lnTo>
                    <a:pt x="1614" y="1044"/>
                  </a:lnTo>
                  <a:lnTo>
                    <a:pt x="1614" y="1044"/>
                  </a:lnTo>
                  <a:lnTo>
                    <a:pt x="1614" y="1044"/>
                  </a:lnTo>
                  <a:lnTo>
                    <a:pt x="1614" y="1044"/>
                  </a:lnTo>
                  <a:lnTo>
                    <a:pt x="1614" y="1044"/>
                  </a:lnTo>
                  <a:lnTo>
                    <a:pt x="1614" y="1044"/>
                  </a:lnTo>
                  <a:lnTo>
                    <a:pt x="1614" y="1042"/>
                  </a:lnTo>
                  <a:lnTo>
                    <a:pt x="1614" y="1042"/>
                  </a:lnTo>
                  <a:lnTo>
                    <a:pt x="1614" y="1042"/>
                  </a:lnTo>
                  <a:lnTo>
                    <a:pt x="1614" y="1039"/>
                  </a:lnTo>
                  <a:lnTo>
                    <a:pt x="1614" y="1039"/>
                  </a:lnTo>
                  <a:lnTo>
                    <a:pt x="1616" y="1037"/>
                  </a:lnTo>
                  <a:lnTo>
                    <a:pt x="1616" y="1037"/>
                  </a:lnTo>
                  <a:lnTo>
                    <a:pt x="1623" y="1034"/>
                  </a:lnTo>
                  <a:lnTo>
                    <a:pt x="1623" y="1034"/>
                  </a:lnTo>
                  <a:lnTo>
                    <a:pt x="1621" y="1032"/>
                  </a:lnTo>
                  <a:lnTo>
                    <a:pt x="1618" y="1032"/>
                  </a:lnTo>
                  <a:lnTo>
                    <a:pt x="1618" y="1030"/>
                  </a:lnTo>
                  <a:lnTo>
                    <a:pt x="1616" y="1030"/>
                  </a:lnTo>
                  <a:lnTo>
                    <a:pt x="1614" y="1030"/>
                  </a:lnTo>
                  <a:lnTo>
                    <a:pt x="1611" y="1032"/>
                  </a:lnTo>
                  <a:lnTo>
                    <a:pt x="1611" y="1034"/>
                  </a:lnTo>
                  <a:lnTo>
                    <a:pt x="1611" y="1037"/>
                  </a:lnTo>
                  <a:lnTo>
                    <a:pt x="1611" y="1037"/>
                  </a:lnTo>
                  <a:lnTo>
                    <a:pt x="1611" y="1034"/>
                  </a:lnTo>
                  <a:lnTo>
                    <a:pt x="1611" y="1034"/>
                  </a:lnTo>
                  <a:lnTo>
                    <a:pt x="1611" y="1032"/>
                  </a:lnTo>
                  <a:lnTo>
                    <a:pt x="1611" y="1032"/>
                  </a:lnTo>
                  <a:lnTo>
                    <a:pt x="1616" y="1027"/>
                  </a:lnTo>
                  <a:lnTo>
                    <a:pt x="1616" y="1027"/>
                  </a:lnTo>
                  <a:lnTo>
                    <a:pt x="1616" y="1025"/>
                  </a:lnTo>
                  <a:lnTo>
                    <a:pt x="1616" y="1023"/>
                  </a:lnTo>
                  <a:lnTo>
                    <a:pt x="1616" y="1023"/>
                  </a:lnTo>
                  <a:lnTo>
                    <a:pt x="1616" y="1023"/>
                  </a:lnTo>
                  <a:lnTo>
                    <a:pt x="1614" y="1020"/>
                  </a:lnTo>
                  <a:lnTo>
                    <a:pt x="1614" y="1020"/>
                  </a:lnTo>
                  <a:lnTo>
                    <a:pt x="1616" y="1020"/>
                  </a:lnTo>
                  <a:lnTo>
                    <a:pt x="1616" y="1018"/>
                  </a:lnTo>
                  <a:lnTo>
                    <a:pt x="1618" y="1013"/>
                  </a:lnTo>
                  <a:lnTo>
                    <a:pt x="1621" y="1013"/>
                  </a:lnTo>
                  <a:lnTo>
                    <a:pt x="1621" y="1011"/>
                  </a:lnTo>
                  <a:lnTo>
                    <a:pt x="1621" y="1011"/>
                  </a:lnTo>
                  <a:lnTo>
                    <a:pt x="1621" y="1008"/>
                  </a:lnTo>
                  <a:lnTo>
                    <a:pt x="1623" y="1006"/>
                  </a:lnTo>
                  <a:lnTo>
                    <a:pt x="1623" y="1006"/>
                  </a:lnTo>
                  <a:lnTo>
                    <a:pt x="1626" y="1004"/>
                  </a:lnTo>
                  <a:lnTo>
                    <a:pt x="1626" y="1004"/>
                  </a:lnTo>
                  <a:lnTo>
                    <a:pt x="1626" y="1004"/>
                  </a:lnTo>
                  <a:lnTo>
                    <a:pt x="1628" y="1001"/>
                  </a:lnTo>
                  <a:lnTo>
                    <a:pt x="1630" y="1001"/>
                  </a:lnTo>
                  <a:lnTo>
                    <a:pt x="1630" y="999"/>
                  </a:lnTo>
                  <a:lnTo>
                    <a:pt x="1635" y="999"/>
                  </a:lnTo>
                  <a:lnTo>
                    <a:pt x="1635" y="997"/>
                  </a:lnTo>
                  <a:lnTo>
                    <a:pt x="1637" y="994"/>
                  </a:lnTo>
                  <a:lnTo>
                    <a:pt x="1640" y="992"/>
                  </a:lnTo>
                  <a:lnTo>
                    <a:pt x="1640" y="992"/>
                  </a:lnTo>
                  <a:lnTo>
                    <a:pt x="1637" y="989"/>
                  </a:lnTo>
                  <a:lnTo>
                    <a:pt x="1637" y="987"/>
                  </a:lnTo>
                  <a:lnTo>
                    <a:pt x="1635" y="987"/>
                  </a:lnTo>
                  <a:lnTo>
                    <a:pt x="1635" y="985"/>
                  </a:lnTo>
                  <a:lnTo>
                    <a:pt x="1635" y="982"/>
                  </a:lnTo>
                  <a:lnTo>
                    <a:pt x="1635" y="982"/>
                  </a:lnTo>
                  <a:lnTo>
                    <a:pt x="1635" y="980"/>
                  </a:lnTo>
                  <a:lnTo>
                    <a:pt x="1635" y="980"/>
                  </a:lnTo>
                  <a:lnTo>
                    <a:pt x="1635" y="980"/>
                  </a:lnTo>
                  <a:lnTo>
                    <a:pt x="1637" y="980"/>
                  </a:lnTo>
                  <a:lnTo>
                    <a:pt x="1637" y="982"/>
                  </a:lnTo>
                  <a:lnTo>
                    <a:pt x="1637" y="982"/>
                  </a:lnTo>
                  <a:lnTo>
                    <a:pt x="1637" y="985"/>
                  </a:lnTo>
                  <a:lnTo>
                    <a:pt x="1637" y="985"/>
                  </a:lnTo>
                  <a:lnTo>
                    <a:pt x="1640" y="985"/>
                  </a:lnTo>
                  <a:lnTo>
                    <a:pt x="1642" y="987"/>
                  </a:lnTo>
                  <a:lnTo>
                    <a:pt x="1642" y="987"/>
                  </a:lnTo>
                  <a:lnTo>
                    <a:pt x="1642" y="987"/>
                  </a:lnTo>
                  <a:lnTo>
                    <a:pt x="1642" y="985"/>
                  </a:lnTo>
                  <a:lnTo>
                    <a:pt x="1642" y="982"/>
                  </a:lnTo>
                  <a:lnTo>
                    <a:pt x="1642" y="982"/>
                  </a:lnTo>
                  <a:lnTo>
                    <a:pt x="1642" y="980"/>
                  </a:lnTo>
                  <a:lnTo>
                    <a:pt x="1642" y="980"/>
                  </a:lnTo>
                  <a:lnTo>
                    <a:pt x="1642" y="978"/>
                  </a:lnTo>
                  <a:lnTo>
                    <a:pt x="1642" y="978"/>
                  </a:lnTo>
                  <a:lnTo>
                    <a:pt x="1642" y="978"/>
                  </a:lnTo>
                  <a:lnTo>
                    <a:pt x="1642" y="978"/>
                  </a:lnTo>
                  <a:lnTo>
                    <a:pt x="1642" y="975"/>
                  </a:lnTo>
                  <a:lnTo>
                    <a:pt x="1642" y="973"/>
                  </a:lnTo>
                  <a:lnTo>
                    <a:pt x="1642" y="973"/>
                  </a:lnTo>
                  <a:lnTo>
                    <a:pt x="1642" y="970"/>
                  </a:lnTo>
                  <a:lnTo>
                    <a:pt x="1640" y="970"/>
                  </a:lnTo>
                  <a:lnTo>
                    <a:pt x="1640" y="970"/>
                  </a:lnTo>
                  <a:lnTo>
                    <a:pt x="1640" y="970"/>
                  </a:lnTo>
                  <a:lnTo>
                    <a:pt x="1637" y="968"/>
                  </a:lnTo>
                  <a:lnTo>
                    <a:pt x="1637" y="968"/>
                  </a:lnTo>
                  <a:lnTo>
                    <a:pt x="1611" y="966"/>
                  </a:lnTo>
                  <a:lnTo>
                    <a:pt x="1609" y="966"/>
                  </a:lnTo>
                  <a:lnTo>
                    <a:pt x="1604" y="963"/>
                  </a:lnTo>
                  <a:lnTo>
                    <a:pt x="1602" y="963"/>
                  </a:lnTo>
                  <a:lnTo>
                    <a:pt x="1600" y="966"/>
                  </a:lnTo>
                  <a:lnTo>
                    <a:pt x="1600" y="966"/>
                  </a:lnTo>
                  <a:lnTo>
                    <a:pt x="1600" y="966"/>
                  </a:lnTo>
                  <a:lnTo>
                    <a:pt x="1597" y="966"/>
                  </a:lnTo>
                  <a:lnTo>
                    <a:pt x="1595" y="968"/>
                  </a:lnTo>
                  <a:lnTo>
                    <a:pt x="1595" y="970"/>
                  </a:lnTo>
                  <a:lnTo>
                    <a:pt x="1595" y="970"/>
                  </a:lnTo>
                  <a:lnTo>
                    <a:pt x="1595" y="973"/>
                  </a:lnTo>
                  <a:lnTo>
                    <a:pt x="1595" y="975"/>
                  </a:lnTo>
                  <a:lnTo>
                    <a:pt x="1597" y="975"/>
                  </a:lnTo>
                  <a:lnTo>
                    <a:pt x="1597" y="978"/>
                  </a:lnTo>
                  <a:lnTo>
                    <a:pt x="1595" y="978"/>
                  </a:lnTo>
                  <a:lnTo>
                    <a:pt x="1592" y="975"/>
                  </a:lnTo>
                  <a:lnTo>
                    <a:pt x="1592" y="975"/>
                  </a:lnTo>
                  <a:lnTo>
                    <a:pt x="1592" y="978"/>
                  </a:lnTo>
                  <a:lnTo>
                    <a:pt x="1592" y="978"/>
                  </a:lnTo>
                  <a:lnTo>
                    <a:pt x="1592" y="978"/>
                  </a:lnTo>
                  <a:lnTo>
                    <a:pt x="1592" y="978"/>
                  </a:lnTo>
                  <a:lnTo>
                    <a:pt x="1590" y="978"/>
                  </a:lnTo>
                  <a:lnTo>
                    <a:pt x="1590" y="980"/>
                  </a:lnTo>
                  <a:lnTo>
                    <a:pt x="1590" y="982"/>
                  </a:lnTo>
                  <a:lnTo>
                    <a:pt x="1590" y="982"/>
                  </a:lnTo>
                  <a:lnTo>
                    <a:pt x="1590" y="987"/>
                  </a:lnTo>
                  <a:lnTo>
                    <a:pt x="1590" y="989"/>
                  </a:lnTo>
                  <a:lnTo>
                    <a:pt x="1590" y="987"/>
                  </a:lnTo>
                  <a:lnTo>
                    <a:pt x="1588" y="985"/>
                  </a:lnTo>
                  <a:lnTo>
                    <a:pt x="1588" y="987"/>
                  </a:lnTo>
                  <a:lnTo>
                    <a:pt x="1588" y="987"/>
                  </a:lnTo>
                  <a:lnTo>
                    <a:pt x="1588" y="987"/>
                  </a:lnTo>
                  <a:lnTo>
                    <a:pt x="1585" y="989"/>
                  </a:lnTo>
                  <a:lnTo>
                    <a:pt x="1581" y="992"/>
                  </a:lnTo>
                  <a:lnTo>
                    <a:pt x="1581" y="992"/>
                  </a:lnTo>
                  <a:lnTo>
                    <a:pt x="1581" y="992"/>
                  </a:lnTo>
                  <a:lnTo>
                    <a:pt x="1581" y="992"/>
                  </a:lnTo>
                  <a:lnTo>
                    <a:pt x="1581" y="994"/>
                  </a:lnTo>
                  <a:lnTo>
                    <a:pt x="1583" y="994"/>
                  </a:lnTo>
                  <a:lnTo>
                    <a:pt x="1585" y="997"/>
                  </a:lnTo>
                  <a:lnTo>
                    <a:pt x="1588" y="999"/>
                  </a:lnTo>
                  <a:lnTo>
                    <a:pt x="1585" y="999"/>
                  </a:lnTo>
                  <a:lnTo>
                    <a:pt x="1583" y="1004"/>
                  </a:lnTo>
                  <a:lnTo>
                    <a:pt x="1583" y="1004"/>
                  </a:lnTo>
                  <a:lnTo>
                    <a:pt x="1583" y="1004"/>
                  </a:lnTo>
                  <a:lnTo>
                    <a:pt x="1583" y="1004"/>
                  </a:lnTo>
                  <a:lnTo>
                    <a:pt x="1583" y="999"/>
                  </a:lnTo>
                  <a:lnTo>
                    <a:pt x="1583" y="999"/>
                  </a:lnTo>
                  <a:lnTo>
                    <a:pt x="1583" y="997"/>
                  </a:lnTo>
                  <a:lnTo>
                    <a:pt x="1581" y="997"/>
                  </a:lnTo>
                  <a:lnTo>
                    <a:pt x="1578" y="994"/>
                  </a:lnTo>
                  <a:lnTo>
                    <a:pt x="1578" y="994"/>
                  </a:lnTo>
                  <a:lnTo>
                    <a:pt x="1578" y="994"/>
                  </a:lnTo>
                  <a:lnTo>
                    <a:pt x="1578" y="992"/>
                  </a:lnTo>
                  <a:lnTo>
                    <a:pt x="1578" y="989"/>
                  </a:lnTo>
                  <a:lnTo>
                    <a:pt x="1578" y="989"/>
                  </a:lnTo>
                  <a:lnTo>
                    <a:pt x="1581" y="987"/>
                  </a:lnTo>
                  <a:lnTo>
                    <a:pt x="1583" y="985"/>
                  </a:lnTo>
                  <a:lnTo>
                    <a:pt x="1588" y="975"/>
                  </a:lnTo>
                  <a:lnTo>
                    <a:pt x="1588" y="973"/>
                  </a:lnTo>
                  <a:lnTo>
                    <a:pt x="1588" y="968"/>
                  </a:lnTo>
                  <a:lnTo>
                    <a:pt x="1588" y="966"/>
                  </a:lnTo>
                  <a:lnTo>
                    <a:pt x="1588" y="966"/>
                  </a:lnTo>
                  <a:lnTo>
                    <a:pt x="1588" y="966"/>
                  </a:lnTo>
                  <a:lnTo>
                    <a:pt x="1585" y="963"/>
                  </a:lnTo>
                  <a:lnTo>
                    <a:pt x="1585" y="963"/>
                  </a:lnTo>
                  <a:lnTo>
                    <a:pt x="1585" y="963"/>
                  </a:lnTo>
                  <a:lnTo>
                    <a:pt x="1585" y="963"/>
                  </a:lnTo>
                  <a:lnTo>
                    <a:pt x="1583" y="963"/>
                  </a:lnTo>
                  <a:lnTo>
                    <a:pt x="1581" y="963"/>
                  </a:lnTo>
                  <a:lnTo>
                    <a:pt x="1576" y="975"/>
                  </a:lnTo>
                  <a:lnTo>
                    <a:pt x="1574" y="978"/>
                  </a:lnTo>
                  <a:lnTo>
                    <a:pt x="1571" y="980"/>
                  </a:lnTo>
                  <a:lnTo>
                    <a:pt x="1571" y="982"/>
                  </a:lnTo>
                  <a:lnTo>
                    <a:pt x="1571" y="982"/>
                  </a:lnTo>
                  <a:lnTo>
                    <a:pt x="1569" y="982"/>
                  </a:lnTo>
                  <a:lnTo>
                    <a:pt x="1569" y="985"/>
                  </a:lnTo>
                  <a:lnTo>
                    <a:pt x="1569" y="985"/>
                  </a:lnTo>
                  <a:lnTo>
                    <a:pt x="1569" y="987"/>
                  </a:lnTo>
                  <a:lnTo>
                    <a:pt x="1569" y="987"/>
                  </a:lnTo>
                  <a:lnTo>
                    <a:pt x="1569" y="987"/>
                  </a:lnTo>
                  <a:lnTo>
                    <a:pt x="1566" y="994"/>
                  </a:lnTo>
                  <a:lnTo>
                    <a:pt x="1562" y="997"/>
                  </a:lnTo>
                  <a:lnTo>
                    <a:pt x="1562" y="999"/>
                  </a:lnTo>
                  <a:lnTo>
                    <a:pt x="1564" y="1001"/>
                  </a:lnTo>
                  <a:lnTo>
                    <a:pt x="1564" y="1001"/>
                  </a:lnTo>
                  <a:lnTo>
                    <a:pt x="1564" y="1004"/>
                  </a:lnTo>
                  <a:lnTo>
                    <a:pt x="1564" y="1004"/>
                  </a:lnTo>
                  <a:lnTo>
                    <a:pt x="1566" y="1006"/>
                  </a:lnTo>
                  <a:lnTo>
                    <a:pt x="1566" y="1006"/>
                  </a:lnTo>
                  <a:lnTo>
                    <a:pt x="1566" y="1006"/>
                  </a:lnTo>
                  <a:lnTo>
                    <a:pt x="1566" y="1006"/>
                  </a:lnTo>
                  <a:lnTo>
                    <a:pt x="1564" y="1008"/>
                  </a:lnTo>
                  <a:lnTo>
                    <a:pt x="1566" y="1008"/>
                  </a:lnTo>
                  <a:lnTo>
                    <a:pt x="1566" y="1008"/>
                  </a:lnTo>
                  <a:lnTo>
                    <a:pt x="1566" y="1015"/>
                  </a:lnTo>
                  <a:lnTo>
                    <a:pt x="1566" y="1015"/>
                  </a:lnTo>
                  <a:lnTo>
                    <a:pt x="1569" y="1018"/>
                  </a:lnTo>
                  <a:lnTo>
                    <a:pt x="1569" y="1018"/>
                  </a:lnTo>
                  <a:lnTo>
                    <a:pt x="1569" y="1018"/>
                  </a:lnTo>
                  <a:lnTo>
                    <a:pt x="1569" y="1018"/>
                  </a:lnTo>
                  <a:lnTo>
                    <a:pt x="1569" y="1020"/>
                  </a:lnTo>
                  <a:lnTo>
                    <a:pt x="1569" y="1023"/>
                  </a:lnTo>
                  <a:lnTo>
                    <a:pt x="1569" y="1023"/>
                  </a:lnTo>
                  <a:lnTo>
                    <a:pt x="1569" y="1025"/>
                  </a:lnTo>
                  <a:lnTo>
                    <a:pt x="1569" y="1023"/>
                  </a:lnTo>
                  <a:lnTo>
                    <a:pt x="1569" y="1027"/>
                  </a:lnTo>
                  <a:lnTo>
                    <a:pt x="1569" y="1027"/>
                  </a:lnTo>
                  <a:lnTo>
                    <a:pt x="1571" y="1027"/>
                  </a:lnTo>
                  <a:lnTo>
                    <a:pt x="1571" y="1027"/>
                  </a:lnTo>
                  <a:lnTo>
                    <a:pt x="1571" y="1030"/>
                  </a:lnTo>
                  <a:lnTo>
                    <a:pt x="1571" y="1030"/>
                  </a:lnTo>
                  <a:lnTo>
                    <a:pt x="1571" y="1032"/>
                  </a:lnTo>
                  <a:lnTo>
                    <a:pt x="1571" y="1034"/>
                  </a:lnTo>
                  <a:lnTo>
                    <a:pt x="1571" y="1034"/>
                  </a:lnTo>
                  <a:lnTo>
                    <a:pt x="1571" y="1037"/>
                  </a:lnTo>
                  <a:lnTo>
                    <a:pt x="1574" y="1039"/>
                  </a:lnTo>
                  <a:lnTo>
                    <a:pt x="1574" y="1042"/>
                  </a:lnTo>
                  <a:lnTo>
                    <a:pt x="1574" y="1042"/>
                  </a:lnTo>
                  <a:lnTo>
                    <a:pt x="1574" y="1042"/>
                  </a:lnTo>
                  <a:lnTo>
                    <a:pt x="1571" y="1046"/>
                  </a:lnTo>
                  <a:lnTo>
                    <a:pt x="1571" y="1049"/>
                  </a:lnTo>
                  <a:lnTo>
                    <a:pt x="1574" y="1051"/>
                  </a:lnTo>
                  <a:lnTo>
                    <a:pt x="1574" y="1053"/>
                  </a:lnTo>
                  <a:lnTo>
                    <a:pt x="1571" y="1053"/>
                  </a:lnTo>
                  <a:lnTo>
                    <a:pt x="1571" y="1051"/>
                  </a:lnTo>
                  <a:lnTo>
                    <a:pt x="1571" y="1049"/>
                  </a:lnTo>
                  <a:lnTo>
                    <a:pt x="1571" y="1046"/>
                  </a:lnTo>
                  <a:lnTo>
                    <a:pt x="1571" y="1044"/>
                  </a:lnTo>
                  <a:lnTo>
                    <a:pt x="1571" y="1042"/>
                  </a:lnTo>
                  <a:lnTo>
                    <a:pt x="1571" y="1042"/>
                  </a:lnTo>
                  <a:lnTo>
                    <a:pt x="1571" y="1044"/>
                  </a:lnTo>
                  <a:lnTo>
                    <a:pt x="1571" y="1044"/>
                  </a:lnTo>
                  <a:lnTo>
                    <a:pt x="1571" y="1042"/>
                  </a:lnTo>
                  <a:lnTo>
                    <a:pt x="1571" y="1042"/>
                  </a:lnTo>
                  <a:lnTo>
                    <a:pt x="1571" y="1039"/>
                  </a:lnTo>
                  <a:lnTo>
                    <a:pt x="1571" y="1039"/>
                  </a:lnTo>
                  <a:lnTo>
                    <a:pt x="1571" y="1039"/>
                  </a:lnTo>
                  <a:lnTo>
                    <a:pt x="1571" y="1039"/>
                  </a:lnTo>
                  <a:lnTo>
                    <a:pt x="1569" y="1037"/>
                  </a:lnTo>
                  <a:lnTo>
                    <a:pt x="1571" y="1034"/>
                  </a:lnTo>
                  <a:lnTo>
                    <a:pt x="1571" y="1034"/>
                  </a:lnTo>
                  <a:lnTo>
                    <a:pt x="1569" y="1030"/>
                  </a:lnTo>
                  <a:lnTo>
                    <a:pt x="1569" y="1027"/>
                  </a:lnTo>
                  <a:lnTo>
                    <a:pt x="1566" y="1027"/>
                  </a:lnTo>
                  <a:lnTo>
                    <a:pt x="1566" y="1027"/>
                  </a:lnTo>
                  <a:lnTo>
                    <a:pt x="1566" y="1025"/>
                  </a:lnTo>
                  <a:lnTo>
                    <a:pt x="1566" y="1025"/>
                  </a:lnTo>
                  <a:lnTo>
                    <a:pt x="1566" y="1025"/>
                  </a:lnTo>
                  <a:lnTo>
                    <a:pt x="1564" y="1020"/>
                  </a:lnTo>
                  <a:lnTo>
                    <a:pt x="1564" y="1018"/>
                  </a:lnTo>
                  <a:lnTo>
                    <a:pt x="1562" y="1008"/>
                  </a:lnTo>
                  <a:lnTo>
                    <a:pt x="1562" y="1006"/>
                  </a:lnTo>
                  <a:lnTo>
                    <a:pt x="1562" y="1006"/>
                  </a:lnTo>
                  <a:lnTo>
                    <a:pt x="1559" y="1006"/>
                  </a:lnTo>
                  <a:lnTo>
                    <a:pt x="1559" y="1006"/>
                  </a:lnTo>
                  <a:lnTo>
                    <a:pt x="1559" y="1006"/>
                  </a:lnTo>
                  <a:lnTo>
                    <a:pt x="1557" y="1006"/>
                  </a:lnTo>
                  <a:lnTo>
                    <a:pt x="1555" y="1006"/>
                  </a:lnTo>
                  <a:lnTo>
                    <a:pt x="1555" y="1008"/>
                  </a:lnTo>
                  <a:lnTo>
                    <a:pt x="1552" y="1008"/>
                  </a:lnTo>
                  <a:lnTo>
                    <a:pt x="1555" y="1006"/>
                  </a:lnTo>
                  <a:lnTo>
                    <a:pt x="1552" y="1006"/>
                  </a:lnTo>
                  <a:lnTo>
                    <a:pt x="1552" y="1006"/>
                  </a:lnTo>
                  <a:lnTo>
                    <a:pt x="1550" y="1006"/>
                  </a:lnTo>
                  <a:lnTo>
                    <a:pt x="1550" y="1008"/>
                  </a:lnTo>
                  <a:lnTo>
                    <a:pt x="1552" y="1011"/>
                  </a:lnTo>
                  <a:lnTo>
                    <a:pt x="1552" y="1013"/>
                  </a:lnTo>
                  <a:lnTo>
                    <a:pt x="1550" y="1018"/>
                  </a:lnTo>
                  <a:lnTo>
                    <a:pt x="1552" y="1018"/>
                  </a:lnTo>
                  <a:lnTo>
                    <a:pt x="1552" y="1018"/>
                  </a:lnTo>
                  <a:lnTo>
                    <a:pt x="1552" y="1018"/>
                  </a:lnTo>
                  <a:lnTo>
                    <a:pt x="1552" y="1023"/>
                  </a:lnTo>
                  <a:lnTo>
                    <a:pt x="1555" y="1025"/>
                  </a:lnTo>
                  <a:lnTo>
                    <a:pt x="1555" y="1027"/>
                  </a:lnTo>
                  <a:lnTo>
                    <a:pt x="1555" y="1032"/>
                  </a:lnTo>
                  <a:lnTo>
                    <a:pt x="1555" y="1034"/>
                  </a:lnTo>
                  <a:lnTo>
                    <a:pt x="1552" y="1034"/>
                  </a:lnTo>
                  <a:lnTo>
                    <a:pt x="1552" y="1034"/>
                  </a:lnTo>
                  <a:lnTo>
                    <a:pt x="1552" y="1032"/>
                  </a:lnTo>
                  <a:lnTo>
                    <a:pt x="1552" y="1032"/>
                  </a:lnTo>
                  <a:lnTo>
                    <a:pt x="1552" y="1027"/>
                  </a:lnTo>
                  <a:lnTo>
                    <a:pt x="1550" y="1023"/>
                  </a:lnTo>
                  <a:lnTo>
                    <a:pt x="1550" y="1023"/>
                  </a:lnTo>
                  <a:lnTo>
                    <a:pt x="1550" y="1023"/>
                  </a:lnTo>
                  <a:lnTo>
                    <a:pt x="1547" y="1023"/>
                  </a:lnTo>
                  <a:lnTo>
                    <a:pt x="1545" y="1025"/>
                  </a:lnTo>
                  <a:lnTo>
                    <a:pt x="1545" y="1025"/>
                  </a:lnTo>
                  <a:lnTo>
                    <a:pt x="1545" y="1025"/>
                  </a:lnTo>
                  <a:lnTo>
                    <a:pt x="1545" y="1023"/>
                  </a:lnTo>
                  <a:lnTo>
                    <a:pt x="1550" y="1023"/>
                  </a:lnTo>
                  <a:lnTo>
                    <a:pt x="1550" y="1020"/>
                  </a:lnTo>
                  <a:lnTo>
                    <a:pt x="1550" y="1020"/>
                  </a:lnTo>
                  <a:lnTo>
                    <a:pt x="1547" y="1018"/>
                  </a:lnTo>
                  <a:lnTo>
                    <a:pt x="1547" y="1018"/>
                  </a:lnTo>
                  <a:lnTo>
                    <a:pt x="1547" y="1018"/>
                  </a:lnTo>
                  <a:lnTo>
                    <a:pt x="1550" y="1011"/>
                  </a:lnTo>
                  <a:lnTo>
                    <a:pt x="1550" y="1011"/>
                  </a:lnTo>
                  <a:lnTo>
                    <a:pt x="1550" y="1011"/>
                  </a:lnTo>
                  <a:lnTo>
                    <a:pt x="1550" y="1008"/>
                  </a:lnTo>
                  <a:lnTo>
                    <a:pt x="1547" y="1008"/>
                  </a:lnTo>
                  <a:lnTo>
                    <a:pt x="1547" y="1008"/>
                  </a:lnTo>
                  <a:lnTo>
                    <a:pt x="1547" y="1006"/>
                  </a:lnTo>
                  <a:lnTo>
                    <a:pt x="1547" y="1006"/>
                  </a:lnTo>
                  <a:lnTo>
                    <a:pt x="1547" y="1006"/>
                  </a:lnTo>
                  <a:lnTo>
                    <a:pt x="1547" y="1004"/>
                  </a:lnTo>
                  <a:lnTo>
                    <a:pt x="1557" y="1004"/>
                  </a:lnTo>
                  <a:lnTo>
                    <a:pt x="1559" y="1004"/>
                  </a:lnTo>
                  <a:lnTo>
                    <a:pt x="1559" y="1004"/>
                  </a:lnTo>
                  <a:lnTo>
                    <a:pt x="1559" y="1001"/>
                  </a:lnTo>
                  <a:lnTo>
                    <a:pt x="1559" y="999"/>
                  </a:lnTo>
                  <a:lnTo>
                    <a:pt x="1559" y="999"/>
                  </a:lnTo>
                  <a:lnTo>
                    <a:pt x="1559" y="997"/>
                  </a:lnTo>
                  <a:lnTo>
                    <a:pt x="1559" y="994"/>
                  </a:lnTo>
                  <a:lnTo>
                    <a:pt x="1564" y="987"/>
                  </a:lnTo>
                  <a:lnTo>
                    <a:pt x="1564" y="985"/>
                  </a:lnTo>
                  <a:lnTo>
                    <a:pt x="1562" y="980"/>
                  </a:lnTo>
                  <a:lnTo>
                    <a:pt x="1562" y="980"/>
                  </a:lnTo>
                  <a:lnTo>
                    <a:pt x="1562" y="978"/>
                  </a:lnTo>
                  <a:lnTo>
                    <a:pt x="1562" y="978"/>
                  </a:lnTo>
                  <a:lnTo>
                    <a:pt x="1564" y="970"/>
                  </a:lnTo>
                  <a:lnTo>
                    <a:pt x="1564" y="968"/>
                  </a:lnTo>
                  <a:lnTo>
                    <a:pt x="1562" y="968"/>
                  </a:lnTo>
                  <a:lnTo>
                    <a:pt x="1562" y="966"/>
                  </a:lnTo>
                  <a:lnTo>
                    <a:pt x="1559" y="963"/>
                  </a:lnTo>
                  <a:lnTo>
                    <a:pt x="1559" y="963"/>
                  </a:lnTo>
                  <a:lnTo>
                    <a:pt x="1557" y="961"/>
                  </a:lnTo>
                  <a:lnTo>
                    <a:pt x="1557" y="961"/>
                  </a:lnTo>
                  <a:lnTo>
                    <a:pt x="1555" y="959"/>
                  </a:lnTo>
                  <a:lnTo>
                    <a:pt x="1555" y="956"/>
                  </a:lnTo>
                  <a:lnTo>
                    <a:pt x="1550" y="956"/>
                  </a:lnTo>
                  <a:lnTo>
                    <a:pt x="1547" y="956"/>
                  </a:lnTo>
                  <a:lnTo>
                    <a:pt x="1547" y="956"/>
                  </a:lnTo>
                  <a:lnTo>
                    <a:pt x="1545" y="961"/>
                  </a:lnTo>
                  <a:lnTo>
                    <a:pt x="1540" y="966"/>
                  </a:lnTo>
                  <a:lnTo>
                    <a:pt x="1540" y="968"/>
                  </a:lnTo>
                  <a:lnTo>
                    <a:pt x="1540" y="970"/>
                  </a:lnTo>
                  <a:lnTo>
                    <a:pt x="1543" y="970"/>
                  </a:lnTo>
                  <a:lnTo>
                    <a:pt x="1543" y="973"/>
                  </a:lnTo>
                  <a:lnTo>
                    <a:pt x="1543" y="973"/>
                  </a:lnTo>
                  <a:lnTo>
                    <a:pt x="1543" y="973"/>
                  </a:lnTo>
                  <a:lnTo>
                    <a:pt x="1543" y="975"/>
                  </a:lnTo>
                  <a:lnTo>
                    <a:pt x="1543" y="975"/>
                  </a:lnTo>
                  <a:lnTo>
                    <a:pt x="1543" y="978"/>
                  </a:lnTo>
                  <a:lnTo>
                    <a:pt x="1543" y="978"/>
                  </a:lnTo>
                  <a:lnTo>
                    <a:pt x="1543" y="978"/>
                  </a:lnTo>
                  <a:lnTo>
                    <a:pt x="1545" y="978"/>
                  </a:lnTo>
                  <a:lnTo>
                    <a:pt x="1547" y="980"/>
                  </a:lnTo>
                  <a:lnTo>
                    <a:pt x="1547" y="982"/>
                  </a:lnTo>
                  <a:lnTo>
                    <a:pt x="1547" y="982"/>
                  </a:lnTo>
                  <a:lnTo>
                    <a:pt x="1547" y="982"/>
                  </a:lnTo>
                  <a:lnTo>
                    <a:pt x="1543" y="980"/>
                  </a:lnTo>
                  <a:lnTo>
                    <a:pt x="1543" y="980"/>
                  </a:lnTo>
                  <a:lnTo>
                    <a:pt x="1536" y="985"/>
                  </a:lnTo>
                  <a:lnTo>
                    <a:pt x="1533" y="989"/>
                  </a:lnTo>
                  <a:lnTo>
                    <a:pt x="1531" y="992"/>
                  </a:lnTo>
                  <a:lnTo>
                    <a:pt x="1529" y="997"/>
                  </a:lnTo>
                  <a:lnTo>
                    <a:pt x="1524" y="1001"/>
                  </a:lnTo>
                  <a:lnTo>
                    <a:pt x="1524" y="1001"/>
                  </a:lnTo>
                  <a:lnTo>
                    <a:pt x="1524" y="1006"/>
                  </a:lnTo>
                  <a:lnTo>
                    <a:pt x="1524" y="1008"/>
                  </a:lnTo>
                  <a:lnTo>
                    <a:pt x="1524" y="1008"/>
                  </a:lnTo>
                  <a:lnTo>
                    <a:pt x="1524" y="1011"/>
                  </a:lnTo>
                  <a:lnTo>
                    <a:pt x="1524" y="1011"/>
                  </a:lnTo>
                  <a:lnTo>
                    <a:pt x="1521" y="1013"/>
                  </a:lnTo>
                  <a:lnTo>
                    <a:pt x="1521" y="1013"/>
                  </a:lnTo>
                  <a:lnTo>
                    <a:pt x="1521" y="1015"/>
                  </a:lnTo>
                  <a:lnTo>
                    <a:pt x="1521" y="1015"/>
                  </a:lnTo>
                  <a:lnTo>
                    <a:pt x="1519" y="1018"/>
                  </a:lnTo>
                  <a:lnTo>
                    <a:pt x="1519" y="1018"/>
                  </a:lnTo>
                  <a:lnTo>
                    <a:pt x="1519" y="1015"/>
                  </a:lnTo>
                  <a:lnTo>
                    <a:pt x="1519" y="1015"/>
                  </a:lnTo>
                  <a:lnTo>
                    <a:pt x="1519" y="1015"/>
                  </a:lnTo>
                  <a:lnTo>
                    <a:pt x="1519" y="1015"/>
                  </a:lnTo>
                  <a:lnTo>
                    <a:pt x="1519" y="1015"/>
                  </a:lnTo>
                  <a:lnTo>
                    <a:pt x="1517" y="1015"/>
                  </a:lnTo>
                  <a:lnTo>
                    <a:pt x="1519" y="1015"/>
                  </a:lnTo>
                  <a:lnTo>
                    <a:pt x="1521" y="1013"/>
                  </a:lnTo>
                  <a:lnTo>
                    <a:pt x="1521" y="1008"/>
                  </a:lnTo>
                  <a:lnTo>
                    <a:pt x="1521" y="1008"/>
                  </a:lnTo>
                  <a:lnTo>
                    <a:pt x="1521" y="1004"/>
                  </a:lnTo>
                  <a:lnTo>
                    <a:pt x="1521" y="1004"/>
                  </a:lnTo>
                  <a:lnTo>
                    <a:pt x="1521" y="1004"/>
                  </a:lnTo>
                  <a:lnTo>
                    <a:pt x="1521" y="1004"/>
                  </a:lnTo>
                  <a:lnTo>
                    <a:pt x="1521" y="1001"/>
                  </a:lnTo>
                  <a:lnTo>
                    <a:pt x="1521" y="1001"/>
                  </a:lnTo>
                  <a:lnTo>
                    <a:pt x="1521" y="997"/>
                  </a:lnTo>
                  <a:lnTo>
                    <a:pt x="1521" y="997"/>
                  </a:lnTo>
                  <a:lnTo>
                    <a:pt x="1521" y="997"/>
                  </a:lnTo>
                  <a:lnTo>
                    <a:pt x="1521" y="994"/>
                  </a:lnTo>
                  <a:lnTo>
                    <a:pt x="1521" y="994"/>
                  </a:lnTo>
                  <a:lnTo>
                    <a:pt x="1521" y="994"/>
                  </a:lnTo>
                  <a:lnTo>
                    <a:pt x="1521" y="994"/>
                  </a:lnTo>
                  <a:lnTo>
                    <a:pt x="1521" y="994"/>
                  </a:lnTo>
                  <a:lnTo>
                    <a:pt x="1519" y="994"/>
                  </a:lnTo>
                  <a:lnTo>
                    <a:pt x="1517" y="992"/>
                  </a:lnTo>
                  <a:lnTo>
                    <a:pt x="1517" y="992"/>
                  </a:lnTo>
                  <a:lnTo>
                    <a:pt x="1514" y="999"/>
                  </a:lnTo>
                  <a:lnTo>
                    <a:pt x="1505" y="1004"/>
                  </a:lnTo>
                  <a:lnTo>
                    <a:pt x="1507" y="1001"/>
                  </a:lnTo>
                  <a:lnTo>
                    <a:pt x="1514" y="994"/>
                  </a:lnTo>
                  <a:lnTo>
                    <a:pt x="1514" y="992"/>
                  </a:lnTo>
                  <a:lnTo>
                    <a:pt x="1514" y="992"/>
                  </a:lnTo>
                  <a:lnTo>
                    <a:pt x="1514" y="989"/>
                  </a:lnTo>
                  <a:lnTo>
                    <a:pt x="1514" y="989"/>
                  </a:lnTo>
                  <a:lnTo>
                    <a:pt x="1514" y="987"/>
                  </a:lnTo>
                  <a:lnTo>
                    <a:pt x="1514" y="985"/>
                  </a:lnTo>
                  <a:lnTo>
                    <a:pt x="1517" y="985"/>
                  </a:lnTo>
                  <a:lnTo>
                    <a:pt x="1517" y="982"/>
                  </a:lnTo>
                  <a:lnTo>
                    <a:pt x="1517" y="980"/>
                  </a:lnTo>
                  <a:lnTo>
                    <a:pt x="1517" y="980"/>
                  </a:lnTo>
                  <a:lnTo>
                    <a:pt x="1517" y="980"/>
                  </a:lnTo>
                  <a:lnTo>
                    <a:pt x="1517" y="978"/>
                  </a:lnTo>
                  <a:lnTo>
                    <a:pt x="1517" y="978"/>
                  </a:lnTo>
                  <a:lnTo>
                    <a:pt x="1514" y="978"/>
                  </a:lnTo>
                  <a:lnTo>
                    <a:pt x="1514" y="978"/>
                  </a:lnTo>
                  <a:lnTo>
                    <a:pt x="1514" y="975"/>
                  </a:lnTo>
                  <a:lnTo>
                    <a:pt x="1514" y="975"/>
                  </a:lnTo>
                  <a:lnTo>
                    <a:pt x="1514" y="973"/>
                  </a:lnTo>
                  <a:lnTo>
                    <a:pt x="1514" y="973"/>
                  </a:lnTo>
                  <a:lnTo>
                    <a:pt x="1517" y="973"/>
                  </a:lnTo>
                  <a:lnTo>
                    <a:pt x="1519" y="968"/>
                  </a:lnTo>
                  <a:lnTo>
                    <a:pt x="1519" y="968"/>
                  </a:lnTo>
                  <a:lnTo>
                    <a:pt x="1524" y="968"/>
                  </a:lnTo>
                  <a:lnTo>
                    <a:pt x="1529" y="968"/>
                  </a:lnTo>
                  <a:lnTo>
                    <a:pt x="1531" y="968"/>
                  </a:lnTo>
                  <a:lnTo>
                    <a:pt x="1531" y="966"/>
                  </a:lnTo>
                  <a:lnTo>
                    <a:pt x="1531" y="966"/>
                  </a:lnTo>
                  <a:lnTo>
                    <a:pt x="1531" y="961"/>
                  </a:lnTo>
                  <a:lnTo>
                    <a:pt x="1531" y="959"/>
                  </a:lnTo>
                  <a:lnTo>
                    <a:pt x="1531" y="959"/>
                  </a:lnTo>
                  <a:lnTo>
                    <a:pt x="1531" y="956"/>
                  </a:lnTo>
                  <a:lnTo>
                    <a:pt x="1531" y="954"/>
                  </a:lnTo>
                  <a:lnTo>
                    <a:pt x="1533" y="949"/>
                  </a:lnTo>
                  <a:lnTo>
                    <a:pt x="1533" y="947"/>
                  </a:lnTo>
                  <a:lnTo>
                    <a:pt x="1531" y="947"/>
                  </a:lnTo>
                  <a:lnTo>
                    <a:pt x="1524" y="940"/>
                  </a:lnTo>
                  <a:lnTo>
                    <a:pt x="1519" y="940"/>
                  </a:lnTo>
                  <a:lnTo>
                    <a:pt x="1517" y="937"/>
                  </a:lnTo>
                  <a:lnTo>
                    <a:pt x="1517" y="937"/>
                  </a:lnTo>
                  <a:lnTo>
                    <a:pt x="1517" y="935"/>
                  </a:lnTo>
                  <a:lnTo>
                    <a:pt x="1514" y="935"/>
                  </a:lnTo>
                  <a:lnTo>
                    <a:pt x="1512" y="935"/>
                  </a:lnTo>
                  <a:lnTo>
                    <a:pt x="1512" y="933"/>
                  </a:lnTo>
                  <a:lnTo>
                    <a:pt x="1510" y="933"/>
                  </a:lnTo>
                  <a:lnTo>
                    <a:pt x="1505" y="933"/>
                  </a:lnTo>
                  <a:lnTo>
                    <a:pt x="1500" y="933"/>
                  </a:lnTo>
                  <a:lnTo>
                    <a:pt x="1481" y="933"/>
                  </a:lnTo>
                  <a:lnTo>
                    <a:pt x="1479" y="933"/>
                  </a:lnTo>
                  <a:lnTo>
                    <a:pt x="1479" y="933"/>
                  </a:lnTo>
                  <a:lnTo>
                    <a:pt x="1479" y="933"/>
                  </a:lnTo>
                  <a:lnTo>
                    <a:pt x="1479" y="933"/>
                  </a:lnTo>
                  <a:lnTo>
                    <a:pt x="1479" y="935"/>
                  </a:lnTo>
                  <a:lnTo>
                    <a:pt x="1479" y="935"/>
                  </a:lnTo>
                  <a:lnTo>
                    <a:pt x="1479" y="937"/>
                  </a:lnTo>
                  <a:lnTo>
                    <a:pt x="1481" y="937"/>
                  </a:lnTo>
                  <a:lnTo>
                    <a:pt x="1481" y="940"/>
                  </a:lnTo>
                  <a:lnTo>
                    <a:pt x="1481" y="942"/>
                  </a:lnTo>
                  <a:lnTo>
                    <a:pt x="1479" y="947"/>
                  </a:lnTo>
                  <a:lnTo>
                    <a:pt x="1477" y="947"/>
                  </a:lnTo>
                  <a:lnTo>
                    <a:pt x="1477" y="947"/>
                  </a:lnTo>
                  <a:lnTo>
                    <a:pt x="1479" y="947"/>
                  </a:lnTo>
                  <a:lnTo>
                    <a:pt x="1479" y="949"/>
                  </a:lnTo>
                  <a:lnTo>
                    <a:pt x="1479" y="949"/>
                  </a:lnTo>
                  <a:lnTo>
                    <a:pt x="1479" y="949"/>
                  </a:lnTo>
                  <a:lnTo>
                    <a:pt x="1481" y="949"/>
                  </a:lnTo>
                  <a:lnTo>
                    <a:pt x="1481" y="952"/>
                  </a:lnTo>
                  <a:lnTo>
                    <a:pt x="1481" y="952"/>
                  </a:lnTo>
                  <a:lnTo>
                    <a:pt x="1481" y="954"/>
                  </a:lnTo>
                  <a:lnTo>
                    <a:pt x="1479" y="956"/>
                  </a:lnTo>
                  <a:lnTo>
                    <a:pt x="1477" y="956"/>
                  </a:lnTo>
                  <a:lnTo>
                    <a:pt x="1479" y="959"/>
                  </a:lnTo>
                  <a:lnTo>
                    <a:pt x="1479" y="959"/>
                  </a:lnTo>
                  <a:lnTo>
                    <a:pt x="1479" y="961"/>
                  </a:lnTo>
                  <a:lnTo>
                    <a:pt x="1481" y="963"/>
                  </a:lnTo>
                  <a:lnTo>
                    <a:pt x="1481" y="963"/>
                  </a:lnTo>
                  <a:lnTo>
                    <a:pt x="1481" y="966"/>
                  </a:lnTo>
                  <a:lnTo>
                    <a:pt x="1481" y="966"/>
                  </a:lnTo>
                  <a:lnTo>
                    <a:pt x="1484" y="968"/>
                  </a:lnTo>
                  <a:lnTo>
                    <a:pt x="1484" y="970"/>
                  </a:lnTo>
                  <a:lnTo>
                    <a:pt x="1484" y="970"/>
                  </a:lnTo>
                  <a:lnTo>
                    <a:pt x="1484" y="973"/>
                  </a:lnTo>
                  <a:lnTo>
                    <a:pt x="1481" y="973"/>
                  </a:lnTo>
                  <a:lnTo>
                    <a:pt x="1481" y="973"/>
                  </a:lnTo>
                  <a:lnTo>
                    <a:pt x="1479" y="973"/>
                  </a:lnTo>
                  <a:lnTo>
                    <a:pt x="1479" y="975"/>
                  </a:lnTo>
                  <a:lnTo>
                    <a:pt x="1479" y="975"/>
                  </a:lnTo>
                  <a:lnTo>
                    <a:pt x="1481" y="978"/>
                  </a:lnTo>
                  <a:lnTo>
                    <a:pt x="1481" y="978"/>
                  </a:lnTo>
                  <a:lnTo>
                    <a:pt x="1481" y="980"/>
                  </a:lnTo>
                  <a:lnTo>
                    <a:pt x="1481" y="980"/>
                  </a:lnTo>
                  <a:lnTo>
                    <a:pt x="1481" y="982"/>
                  </a:lnTo>
                  <a:lnTo>
                    <a:pt x="1481" y="985"/>
                  </a:lnTo>
                  <a:lnTo>
                    <a:pt x="1481" y="987"/>
                  </a:lnTo>
                  <a:lnTo>
                    <a:pt x="1481" y="987"/>
                  </a:lnTo>
                  <a:lnTo>
                    <a:pt x="1481" y="989"/>
                  </a:lnTo>
                  <a:lnTo>
                    <a:pt x="1479" y="992"/>
                  </a:lnTo>
                  <a:lnTo>
                    <a:pt x="1481" y="992"/>
                  </a:lnTo>
                  <a:lnTo>
                    <a:pt x="1481" y="994"/>
                  </a:lnTo>
                  <a:lnTo>
                    <a:pt x="1484" y="997"/>
                  </a:lnTo>
                  <a:lnTo>
                    <a:pt x="1481" y="994"/>
                  </a:lnTo>
                  <a:lnTo>
                    <a:pt x="1479" y="994"/>
                  </a:lnTo>
                  <a:lnTo>
                    <a:pt x="1479" y="992"/>
                  </a:lnTo>
                  <a:lnTo>
                    <a:pt x="1479" y="989"/>
                  </a:lnTo>
                  <a:lnTo>
                    <a:pt x="1481" y="987"/>
                  </a:lnTo>
                  <a:lnTo>
                    <a:pt x="1481" y="985"/>
                  </a:lnTo>
                  <a:lnTo>
                    <a:pt x="1481" y="982"/>
                  </a:lnTo>
                  <a:lnTo>
                    <a:pt x="1479" y="980"/>
                  </a:lnTo>
                  <a:lnTo>
                    <a:pt x="1479" y="978"/>
                  </a:lnTo>
                  <a:lnTo>
                    <a:pt x="1479" y="978"/>
                  </a:lnTo>
                  <a:lnTo>
                    <a:pt x="1477" y="975"/>
                  </a:lnTo>
                  <a:lnTo>
                    <a:pt x="1477" y="975"/>
                  </a:lnTo>
                  <a:lnTo>
                    <a:pt x="1477" y="973"/>
                  </a:lnTo>
                  <a:lnTo>
                    <a:pt x="1481" y="968"/>
                  </a:lnTo>
                  <a:lnTo>
                    <a:pt x="1479" y="968"/>
                  </a:lnTo>
                  <a:lnTo>
                    <a:pt x="1479" y="968"/>
                  </a:lnTo>
                  <a:lnTo>
                    <a:pt x="1479" y="968"/>
                  </a:lnTo>
                  <a:lnTo>
                    <a:pt x="1477" y="968"/>
                  </a:lnTo>
                  <a:lnTo>
                    <a:pt x="1477" y="968"/>
                  </a:lnTo>
                  <a:lnTo>
                    <a:pt x="1477" y="968"/>
                  </a:lnTo>
                  <a:lnTo>
                    <a:pt x="1477" y="968"/>
                  </a:lnTo>
                  <a:lnTo>
                    <a:pt x="1472" y="966"/>
                  </a:lnTo>
                  <a:lnTo>
                    <a:pt x="1472" y="966"/>
                  </a:lnTo>
                  <a:lnTo>
                    <a:pt x="1467" y="966"/>
                  </a:lnTo>
                  <a:lnTo>
                    <a:pt x="1467" y="968"/>
                  </a:lnTo>
                  <a:lnTo>
                    <a:pt x="1469" y="968"/>
                  </a:lnTo>
                  <a:lnTo>
                    <a:pt x="1469" y="970"/>
                  </a:lnTo>
                  <a:lnTo>
                    <a:pt x="1469" y="970"/>
                  </a:lnTo>
                  <a:lnTo>
                    <a:pt x="1469" y="970"/>
                  </a:lnTo>
                  <a:lnTo>
                    <a:pt x="1467" y="973"/>
                  </a:lnTo>
                  <a:lnTo>
                    <a:pt x="1467" y="973"/>
                  </a:lnTo>
                  <a:lnTo>
                    <a:pt x="1467" y="973"/>
                  </a:lnTo>
                  <a:lnTo>
                    <a:pt x="1467" y="973"/>
                  </a:lnTo>
                  <a:lnTo>
                    <a:pt x="1467" y="975"/>
                  </a:lnTo>
                  <a:lnTo>
                    <a:pt x="1467" y="978"/>
                  </a:lnTo>
                  <a:lnTo>
                    <a:pt x="1467" y="978"/>
                  </a:lnTo>
                  <a:lnTo>
                    <a:pt x="1467" y="978"/>
                  </a:lnTo>
                  <a:lnTo>
                    <a:pt x="1467" y="980"/>
                  </a:lnTo>
                  <a:lnTo>
                    <a:pt x="1467" y="980"/>
                  </a:lnTo>
                  <a:lnTo>
                    <a:pt x="1467" y="982"/>
                  </a:lnTo>
                  <a:lnTo>
                    <a:pt x="1467" y="982"/>
                  </a:lnTo>
                  <a:lnTo>
                    <a:pt x="1469" y="985"/>
                  </a:lnTo>
                  <a:lnTo>
                    <a:pt x="1469" y="987"/>
                  </a:lnTo>
                  <a:lnTo>
                    <a:pt x="1469" y="989"/>
                  </a:lnTo>
                  <a:lnTo>
                    <a:pt x="1469" y="992"/>
                  </a:lnTo>
                  <a:lnTo>
                    <a:pt x="1469" y="992"/>
                  </a:lnTo>
                  <a:lnTo>
                    <a:pt x="1469" y="994"/>
                  </a:lnTo>
                  <a:lnTo>
                    <a:pt x="1467" y="994"/>
                  </a:lnTo>
                  <a:lnTo>
                    <a:pt x="1467" y="994"/>
                  </a:lnTo>
                  <a:lnTo>
                    <a:pt x="1467" y="994"/>
                  </a:lnTo>
                  <a:lnTo>
                    <a:pt x="1467" y="997"/>
                  </a:lnTo>
                  <a:lnTo>
                    <a:pt x="1465" y="994"/>
                  </a:lnTo>
                  <a:lnTo>
                    <a:pt x="1467" y="994"/>
                  </a:lnTo>
                  <a:lnTo>
                    <a:pt x="1469" y="992"/>
                  </a:lnTo>
                  <a:lnTo>
                    <a:pt x="1469" y="989"/>
                  </a:lnTo>
                  <a:lnTo>
                    <a:pt x="1467" y="987"/>
                  </a:lnTo>
                  <a:lnTo>
                    <a:pt x="1467" y="985"/>
                  </a:lnTo>
                  <a:lnTo>
                    <a:pt x="1467" y="985"/>
                  </a:lnTo>
                  <a:lnTo>
                    <a:pt x="1467" y="982"/>
                  </a:lnTo>
                  <a:lnTo>
                    <a:pt x="1467" y="982"/>
                  </a:lnTo>
                  <a:lnTo>
                    <a:pt x="1467" y="980"/>
                  </a:lnTo>
                  <a:lnTo>
                    <a:pt x="1465" y="980"/>
                  </a:lnTo>
                  <a:lnTo>
                    <a:pt x="1465" y="980"/>
                  </a:lnTo>
                  <a:lnTo>
                    <a:pt x="1465" y="978"/>
                  </a:lnTo>
                  <a:lnTo>
                    <a:pt x="1465" y="978"/>
                  </a:lnTo>
                  <a:lnTo>
                    <a:pt x="1465" y="978"/>
                  </a:lnTo>
                  <a:lnTo>
                    <a:pt x="1465" y="975"/>
                  </a:lnTo>
                  <a:lnTo>
                    <a:pt x="1465" y="973"/>
                  </a:lnTo>
                  <a:lnTo>
                    <a:pt x="1465" y="970"/>
                  </a:lnTo>
                  <a:lnTo>
                    <a:pt x="1465" y="968"/>
                  </a:lnTo>
                  <a:lnTo>
                    <a:pt x="1465" y="968"/>
                  </a:lnTo>
                  <a:lnTo>
                    <a:pt x="1465" y="968"/>
                  </a:lnTo>
                  <a:lnTo>
                    <a:pt x="1465" y="968"/>
                  </a:lnTo>
                  <a:lnTo>
                    <a:pt x="1465" y="966"/>
                  </a:lnTo>
                  <a:lnTo>
                    <a:pt x="1465" y="966"/>
                  </a:lnTo>
                  <a:lnTo>
                    <a:pt x="1465" y="966"/>
                  </a:lnTo>
                  <a:lnTo>
                    <a:pt x="1465" y="966"/>
                  </a:lnTo>
                  <a:lnTo>
                    <a:pt x="1465" y="966"/>
                  </a:lnTo>
                  <a:lnTo>
                    <a:pt x="1467" y="966"/>
                  </a:lnTo>
                  <a:lnTo>
                    <a:pt x="1467" y="963"/>
                  </a:lnTo>
                  <a:lnTo>
                    <a:pt x="1467" y="963"/>
                  </a:lnTo>
                  <a:lnTo>
                    <a:pt x="1467" y="961"/>
                  </a:lnTo>
                  <a:lnTo>
                    <a:pt x="1465" y="961"/>
                  </a:lnTo>
                  <a:lnTo>
                    <a:pt x="1465" y="961"/>
                  </a:lnTo>
                  <a:lnTo>
                    <a:pt x="1465" y="959"/>
                  </a:lnTo>
                  <a:lnTo>
                    <a:pt x="1465" y="959"/>
                  </a:lnTo>
                  <a:lnTo>
                    <a:pt x="1462" y="959"/>
                  </a:lnTo>
                  <a:lnTo>
                    <a:pt x="1462" y="961"/>
                  </a:lnTo>
                  <a:lnTo>
                    <a:pt x="1462" y="961"/>
                  </a:lnTo>
                  <a:lnTo>
                    <a:pt x="1462" y="961"/>
                  </a:lnTo>
                  <a:lnTo>
                    <a:pt x="1465" y="963"/>
                  </a:lnTo>
                  <a:lnTo>
                    <a:pt x="1465" y="966"/>
                  </a:lnTo>
                  <a:lnTo>
                    <a:pt x="1462" y="966"/>
                  </a:lnTo>
                  <a:lnTo>
                    <a:pt x="1462" y="968"/>
                  </a:lnTo>
                  <a:lnTo>
                    <a:pt x="1462" y="968"/>
                  </a:lnTo>
                  <a:lnTo>
                    <a:pt x="1462" y="963"/>
                  </a:lnTo>
                  <a:lnTo>
                    <a:pt x="1462" y="963"/>
                  </a:lnTo>
                  <a:lnTo>
                    <a:pt x="1460" y="963"/>
                  </a:lnTo>
                  <a:lnTo>
                    <a:pt x="1458" y="961"/>
                  </a:lnTo>
                  <a:lnTo>
                    <a:pt x="1458" y="961"/>
                  </a:lnTo>
                  <a:lnTo>
                    <a:pt x="1458" y="959"/>
                  </a:lnTo>
                  <a:lnTo>
                    <a:pt x="1458" y="956"/>
                  </a:lnTo>
                  <a:lnTo>
                    <a:pt x="1455" y="954"/>
                  </a:lnTo>
                  <a:lnTo>
                    <a:pt x="1455" y="954"/>
                  </a:lnTo>
                  <a:lnTo>
                    <a:pt x="1455" y="952"/>
                  </a:lnTo>
                  <a:lnTo>
                    <a:pt x="1455" y="952"/>
                  </a:lnTo>
                  <a:lnTo>
                    <a:pt x="1453" y="949"/>
                  </a:lnTo>
                  <a:lnTo>
                    <a:pt x="1453" y="949"/>
                  </a:lnTo>
                  <a:lnTo>
                    <a:pt x="1450" y="949"/>
                  </a:lnTo>
                  <a:lnTo>
                    <a:pt x="1450" y="949"/>
                  </a:lnTo>
                  <a:lnTo>
                    <a:pt x="1450" y="952"/>
                  </a:lnTo>
                  <a:lnTo>
                    <a:pt x="1448" y="954"/>
                  </a:lnTo>
                  <a:lnTo>
                    <a:pt x="1448" y="956"/>
                  </a:lnTo>
                  <a:lnTo>
                    <a:pt x="1448" y="956"/>
                  </a:lnTo>
                  <a:lnTo>
                    <a:pt x="1448" y="956"/>
                  </a:lnTo>
                  <a:lnTo>
                    <a:pt x="1448" y="956"/>
                  </a:lnTo>
                  <a:lnTo>
                    <a:pt x="1450" y="959"/>
                  </a:lnTo>
                  <a:lnTo>
                    <a:pt x="1450" y="959"/>
                  </a:lnTo>
                  <a:lnTo>
                    <a:pt x="1450" y="961"/>
                  </a:lnTo>
                  <a:lnTo>
                    <a:pt x="1450" y="961"/>
                  </a:lnTo>
                  <a:lnTo>
                    <a:pt x="1450" y="961"/>
                  </a:lnTo>
                  <a:lnTo>
                    <a:pt x="1450" y="963"/>
                  </a:lnTo>
                  <a:lnTo>
                    <a:pt x="1450" y="963"/>
                  </a:lnTo>
                  <a:lnTo>
                    <a:pt x="1450" y="963"/>
                  </a:lnTo>
                  <a:lnTo>
                    <a:pt x="1450" y="966"/>
                  </a:lnTo>
                  <a:lnTo>
                    <a:pt x="1450" y="966"/>
                  </a:lnTo>
                  <a:lnTo>
                    <a:pt x="1450" y="970"/>
                  </a:lnTo>
                  <a:lnTo>
                    <a:pt x="1450" y="973"/>
                  </a:lnTo>
                  <a:lnTo>
                    <a:pt x="1453" y="973"/>
                  </a:lnTo>
                  <a:lnTo>
                    <a:pt x="1453" y="973"/>
                  </a:lnTo>
                  <a:lnTo>
                    <a:pt x="1453" y="975"/>
                  </a:lnTo>
                  <a:lnTo>
                    <a:pt x="1453" y="985"/>
                  </a:lnTo>
                  <a:lnTo>
                    <a:pt x="1450" y="987"/>
                  </a:lnTo>
                  <a:lnTo>
                    <a:pt x="1450" y="987"/>
                  </a:lnTo>
                  <a:lnTo>
                    <a:pt x="1450" y="985"/>
                  </a:lnTo>
                  <a:lnTo>
                    <a:pt x="1450" y="982"/>
                  </a:lnTo>
                  <a:lnTo>
                    <a:pt x="1450" y="980"/>
                  </a:lnTo>
                  <a:lnTo>
                    <a:pt x="1453" y="980"/>
                  </a:lnTo>
                  <a:lnTo>
                    <a:pt x="1453" y="980"/>
                  </a:lnTo>
                  <a:lnTo>
                    <a:pt x="1450" y="978"/>
                  </a:lnTo>
                  <a:lnTo>
                    <a:pt x="1450" y="978"/>
                  </a:lnTo>
                  <a:lnTo>
                    <a:pt x="1450" y="978"/>
                  </a:lnTo>
                  <a:lnTo>
                    <a:pt x="1448" y="978"/>
                  </a:lnTo>
                  <a:lnTo>
                    <a:pt x="1448" y="978"/>
                  </a:lnTo>
                  <a:lnTo>
                    <a:pt x="1450" y="975"/>
                  </a:lnTo>
                  <a:lnTo>
                    <a:pt x="1450" y="975"/>
                  </a:lnTo>
                  <a:lnTo>
                    <a:pt x="1450" y="973"/>
                  </a:lnTo>
                  <a:lnTo>
                    <a:pt x="1450" y="973"/>
                  </a:lnTo>
                  <a:lnTo>
                    <a:pt x="1448" y="970"/>
                  </a:lnTo>
                  <a:lnTo>
                    <a:pt x="1448" y="970"/>
                  </a:lnTo>
                  <a:lnTo>
                    <a:pt x="1448" y="968"/>
                  </a:lnTo>
                  <a:lnTo>
                    <a:pt x="1448" y="966"/>
                  </a:lnTo>
                  <a:lnTo>
                    <a:pt x="1448" y="966"/>
                  </a:lnTo>
                  <a:lnTo>
                    <a:pt x="1448" y="966"/>
                  </a:lnTo>
                  <a:lnTo>
                    <a:pt x="1443" y="968"/>
                  </a:lnTo>
                  <a:lnTo>
                    <a:pt x="1443" y="970"/>
                  </a:lnTo>
                  <a:lnTo>
                    <a:pt x="1441" y="970"/>
                  </a:lnTo>
                  <a:lnTo>
                    <a:pt x="1441" y="970"/>
                  </a:lnTo>
                  <a:lnTo>
                    <a:pt x="1441" y="968"/>
                  </a:lnTo>
                  <a:lnTo>
                    <a:pt x="1443" y="966"/>
                  </a:lnTo>
                  <a:lnTo>
                    <a:pt x="1443" y="966"/>
                  </a:lnTo>
                  <a:lnTo>
                    <a:pt x="1443" y="966"/>
                  </a:lnTo>
                  <a:lnTo>
                    <a:pt x="1446" y="963"/>
                  </a:lnTo>
                  <a:lnTo>
                    <a:pt x="1446" y="963"/>
                  </a:lnTo>
                  <a:lnTo>
                    <a:pt x="1448" y="963"/>
                  </a:lnTo>
                  <a:lnTo>
                    <a:pt x="1448" y="963"/>
                  </a:lnTo>
                  <a:lnTo>
                    <a:pt x="1448" y="961"/>
                  </a:lnTo>
                  <a:lnTo>
                    <a:pt x="1448" y="961"/>
                  </a:lnTo>
                  <a:lnTo>
                    <a:pt x="1448" y="961"/>
                  </a:lnTo>
                  <a:lnTo>
                    <a:pt x="1446" y="961"/>
                  </a:lnTo>
                  <a:lnTo>
                    <a:pt x="1446" y="961"/>
                  </a:lnTo>
                  <a:lnTo>
                    <a:pt x="1446" y="961"/>
                  </a:lnTo>
                  <a:lnTo>
                    <a:pt x="1446" y="959"/>
                  </a:lnTo>
                  <a:lnTo>
                    <a:pt x="1446" y="959"/>
                  </a:lnTo>
                  <a:lnTo>
                    <a:pt x="1446" y="956"/>
                  </a:lnTo>
                  <a:lnTo>
                    <a:pt x="1446" y="956"/>
                  </a:lnTo>
                  <a:lnTo>
                    <a:pt x="1446" y="954"/>
                  </a:lnTo>
                  <a:lnTo>
                    <a:pt x="1446" y="952"/>
                  </a:lnTo>
                  <a:lnTo>
                    <a:pt x="1446" y="952"/>
                  </a:lnTo>
                  <a:lnTo>
                    <a:pt x="1446" y="949"/>
                  </a:lnTo>
                  <a:lnTo>
                    <a:pt x="1446" y="949"/>
                  </a:lnTo>
                  <a:lnTo>
                    <a:pt x="1446" y="949"/>
                  </a:lnTo>
                  <a:lnTo>
                    <a:pt x="1446" y="947"/>
                  </a:lnTo>
                  <a:lnTo>
                    <a:pt x="1446" y="947"/>
                  </a:lnTo>
                  <a:lnTo>
                    <a:pt x="1446" y="947"/>
                  </a:lnTo>
                  <a:lnTo>
                    <a:pt x="1446" y="947"/>
                  </a:lnTo>
                  <a:lnTo>
                    <a:pt x="1446" y="944"/>
                  </a:lnTo>
                  <a:lnTo>
                    <a:pt x="1446" y="944"/>
                  </a:lnTo>
                  <a:lnTo>
                    <a:pt x="1446" y="944"/>
                  </a:lnTo>
                  <a:lnTo>
                    <a:pt x="1448" y="940"/>
                  </a:lnTo>
                  <a:lnTo>
                    <a:pt x="1448" y="937"/>
                  </a:lnTo>
                  <a:lnTo>
                    <a:pt x="1448" y="937"/>
                  </a:lnTo>
                  <a:lnTo>
                    <a:pt x="1448" y="935"/>
                  </a:lnTo>
                  <a:lnTo>
                    <a:pt x="1446" y="935"/>
                  </a:lnTo>
                  <a:lnTo>
                    <a:pt x="1446" y="935"/>
                  </a:lnTo>
                  <a:lnTo>
                    <a:pt x="1446" y="940"/>
                  </a:lnTo>
                  <a:lnTo>
                    <a:pt x="1446" y="940"/>
                  </a:lnTo>
                  <a:lnTo>
                    <a:pt x="1446" y="937"/>
                  </a:lnTo>
                  <a:lnTo>
                    <a:pt x="1446" y="937"/>
                  </a:lnTo>
                  <a:lnTo>
                    <a:pt x="1446" y="935"/>
                  </a:lnTo>
                  <a:lnTo>
                    <a:pt x="1443" y="935"/>
                  </a:lnTo>
                  <a:lnTo>
                    <a:pt x="1443" y="935"/>
                  </a:lnTo>
                  <a:lnTo>
                    <a:pt x="1439" y="937"/>
                  </a:lnTo>
                  <a:lnTo>
                    <a:pt x="1436" y="940"/>
                  </a:lnTo>
                  <a:lnTo>
                    <a:pt x="1436" y="944"/>
                  </a:lnTo>
                  <a:lnTo>
                    <a:pt x="1436" y="947"/>
                  </a:lnTo>
                  <a:lnTo>
                    <a:pt x="1439" y="949"/>
                  </a:lnTo>
                  <a:lnTo>
                    <a:pt x="1436" y="949"/>
                  </a:lnTo>
                  <a:lnTo>
                    <a:pt x="1436" y="952"/>
                  </a:lnTo>
                  <a:lnTo>
                    <a:pt x="1436" y="952"/>
                  </a:lnTo>
                  <a:lnTo>
                    <a:pt x="1439" y="954"/>
                  </a:lnTo>
                  <a:lnTo>
                    <a:pt x="1441" y="959"/>
                  </a:lnTo>
                  <a:lnTo>
                    <a:pt x="1441" y="959"/>
                  </a:lnTo>
                  <a:lnTo>
                    <a:pt x="1439" y="959"/>
                  </a:lnTo>
                  <a:lnTo>
                    <a:pt x="1439" y="956"/>
                  </a:lnTo>
                  <a:lnTo>
                    <a:pt x="1436" y="956"/>
                  </a:lnTo>
                  <a:lnTo>
                    <a:pt x="1436" y="954"/>
                  </a:lnTo>
                  <a:lnTo>
                    <a:pt x="1434" y="952"/>
                  </a:lnTo>
                  <a:lnTo>
                    <a:pt x="1434" y="952"/>
                  </a:lnTo>
                  <a:lnTo>
                    <a:pt x="1436" y="949"/>
                  </a:lnTo>
                  <a:lnTo>
                    <a:pt x="1436" y="947"/>
                  </a:lnTo>
                  <a:lnTo>
                    <a:pt x="1436" y="947"/>
                  </a:lnTo>
                  <a:lnTo>
                    <a:pt x="1436" y="944"/>
                  </a:lnTo>
                  <a:lnTo>
                    <a:pt x="1436" y="944"/>
                  </a:lnTo>
                  <a:lnTo>
                    <a:pt x="1436" y="942"/>
                  </a:lnTo>
                  <a:lnTo>
                    <a:pt x="1434" y="942"/>
                  </a:lnTo>
                  <a:lnTo>
                    <a:pt x="1434" y="942"/>
                  </a:lnTo>
                  <a:lnTo>
                    <a:pt x="1434" y="942"/>
                  </a:lnTo>
                  <a:lnTo>
                    <a:pt x="1434" y="942"/>
                  </a:lnTo>
                  <a:lnTo>
                    <a:pt x="1434" y="942"/>
                  </a:lnTo>
                  <a:lnTo>
                    <a:pt x="1434" y="942"/>
                  </a:lnTo>
                  <a:lnTo>
                    <a:pt x="1429" y="944"/>
                  </a:lnTo>
                  <a:lnTo>
                    <a:pt x="1429" y="944"/>
                  </a:lnTo>
                  <a:lnTo>
                    <a:pt x="1429" y="947"/>
                  </a:lnTo>
                  <a:lnTo>
                    <a:pt x="1429" y="952"/>
                  </a:lnTo>
                  <a:lnTo>
                    <a:pt x="1427" y="952"/>
                  </a:lnTo>
                  <a:lnTo>
                    <a:pt x="1427" y="952"/>
                  </a:lnTo>
                  <a:lnTo>
                    <a:pt x="1427" y="954"/>
                  </a:lnTo>
                  <a:lnTo>
                    <a:pt x="1427" y="954"/>
                  </a:lnTo>
                  <a:lnTo>
                    <a:pt x="1427" y="961"/>
                  </a:lnTo>
                  <a:lnTo>
                    <a:pt x="1427" y="961"/>
                  </a:lnTo>
                  <a:lnTo>
                    <a:pt x="1427" y="963"/>
                  </a:lnTo>
                  <a:lnTo>
                    <a:pt x="1424" y="963"/>
                  </a:lnTo>
                  <a:lnTo>
                    <a:pt x="1424" y="963"/>
                  </a:lnTo>
                  <a:lnTo>
                    <a:pt x="1427" y="966"/>
                  </a:lnTo>
                  <a:lnTo>
                    <a:pt x="1427" y="970"/>
                  </a:lnTo>
                  <a:lnTo>
                    <a:pt x="1429" y="970"/>
                  </a:lnTo>
                  <a:lnTo>
                    <a:pt x="1432" y="973"/>
                  </a:lnTo>
                  <a:lnTo>
                    <a:pt x="1432" y="973"/>
                  </a:lnTo>
                  <a:lnTo>
                    <a:pt x="1434" y="975"/>
                  </a:lnTo>
                  <a:lnTo>
                    <a:pt x="1434" y="978"/>
                  </a:lnTo>
                  <a:lnTo>
                    <a:pt x="1432" y="980"/>
                  </a:lnTo>
                  <a:lnTo>
                    <a:pt x="1432" y="982"/>
                  </a:lnTo>
                  <a:lnTo>
                    <a:pt x="1432" y="985"/>
                  </a:lnTo>
                  <a:lnTo>
                    <a:pt x="1432" y="987"/>
                  </a:lnTo>
                  <a:lnTo>
                    <a:pt x="1432" y="989"/>
                  </a:lnTo>
                  <a:lnTo>
                    <a:pt x="1429" y="997"/>
                  </a:lnTo>
                  <a:lnTo>
                    <a:pt x="1429" y="997"/>
                  </a:lnTo>
                  <a:lnTo>
                    <a:pt x="1427" y="997"/>
                  </a:lnTo>
                  <a:lnTo>
                    <a:pt x="1427" y="997"/>
                  </a:lnTo>
                  <a:lnTo>
                    <a:pt x="1429" y="994"/>
                  </a:lnTo>
                  <a:lnTo>
                    <a:pt x="1429" y="994"/>
                  </a:lnTo>
                  <a:lnTo>
                    <a:pt x="1429" y="992"/>
                  </a:lnTo>
                  <a:lnTo>
                    <a:pt x="1429" y="992"/>
                  </a:lnTo>
                  <a:lnTo>
                    <a:pt x="1429" y="992"/>
                  </a:lnTo>
                  <a:lnTo>
                    <a:pt x="1429" y="989"/>
                  </a:lnTo>
                  <a:lnTo>
                    <a:pt x="1429" y="989"/>
                  </a:lnTo>
                  <a:lnTo>
                    <a:pt x="1429" y="989"/>
                  </a:lnTo>
                  <a:lnTo>
                    <a:pt x="1429" y="989"/>
                  </a:lnTo>
                  <a:lnTo>
                    <a:pt x="1429" y="985"/>
                  </a:lnTo>
                  <a:lnTo>
                    <a:pt x="1429" y="985"/>
                  </a:lnTo>
                  <a:lnTo>
                    <a:pt x="1429" y="985"/>
                  </a:lnTo>
                  <a:lnTo>
                    <a:pt x="1429" y="982"/>
                  </a:lnTo>
                  <a:lnTo>
                    <a:pt x="1429" y="982"/>
                  </a:lnTo>
                  <a:lnTo>
                    <a:pt x="1429" y="980"/>
                  </a:lnTo>
                  <a:lnTo>
                    <a:pt x="1429" y="980"/>
                  </a:lnTo>
                  <a:lnTo>
                    <a:pt x="1429" y="980"/>
                  </a:lnTo>
                  <a:lnTo>
                    <a:pt x="1429" y="980"/>
                  </a:lnTo>
                  <a:lnTo>
                    <a:pt x="1432" y="980"/>
                  </a:lnTo>
                  <a:lnTo>
                    <a:pt x="1432" y="978"/>
                  </a:lnTo>
                  <a:lnTo>
                    <a:pt x="1432" y="978"/>
                  </a:lnTo>
                  <a:lnTo>
                    <a:pt x="1432" y="978"/>
                  </a:lnTo>
                  <a:lnTo>
                    <a:pt x="1432" y="975"/>
                  </a:lnTo>
                  <a:lnTo>
                    <a:pt x="1432" y="975"/>
                  </a:lnTo>
                  <a:lnTo>
                    <a:pt x="1429" y="975"/>
                  </a:lnTo>
                  <a:lnTo>
                    <a:pt x="1429" y="973"/>
                  </a:lnTo>
                  <a:lnTo>
                    <a:pt x="1427" y="973"/>
                  </a:lnTo>
                  <a:lnTo>
                    <a:pt x="1422" y="973"/>
                  </a:lnTo>
                  <a:lnTo>
                    <a:pt x="1424" y="973"/>
                  </a:lnTo>
                  <a:lnTo>
                    <a:pt x="1424" y="970"/>
                  </a:lnTo>
                  <a:lnTo>
                    <a:pt x="1424" y="970"/>
                  </a:lnTo>
                  <a:lnTo>
                    <a:pt x="1424" y="968"/>
                  </a:lnTo>
                  <a:lnTo>
                    <a:pt x="1422" y="966"/>
                  </a:lnTo>
                  <a:lnTo>
                    <a:pt x="1417" y="968"/>
                  </a:lnTo>
                  <a:lnTo>
                    <a:pt x="1417" y="970"/>
                  </a:lnTo>
                  <a:lnTo>
                    <a:pt x="1417" y="970"/>
                  </a:lnTo>
                  <a:lnTo>
                    <a:pt x="1417" y="973"/>
                  </a:lnTo>
                  <a:lnTo>
                    <a:pt x="1417" y="973"/>
                  </a:lnTo>
                  <a:lnTo>
                    <a:pt x="1415" y="975"/>
                  </a:lnTo>
                  <a:lnTo>
                    <a:pt x="1415" y="973"/>
                  </a:lnTo>
                  <a:lnTo>
                    <a:pt x="1417" y="970"/>
                  </a:lnTo>
                  <a:lnTo>
                    <a:pt x="1417" y="968"/>
                  </a:lnTo>
                  <a:lnTo>
                    <a:pt x="1417" y="968"/>
                  </a:lnTo>
                  <a:lnTo>
                    <a:pt x="1422" y="966"/>
                  </a:lnTo>
                  <a:lnTo>
                    <a:pt x="1422" y="963"/>
                  </a:lnTo>
                  <a:lnTo>
                    <a:pt x="1422" y="963"/>
                  </a:lnTo>
                  <a:lnTo>
                    <a:pt x="1422" y="963"/>
                  </a:lnTo>
                  <a:lnTo>
                    <a:pt x="1422" y="961"/>
                  </a:lnTo>
                  <a:lnTo>
                    <a:pt x="1424" y="961"/>
                  </a:lnTo>
                  <a:lnTo>
                    <a:pt x="1424" y="961"/>
                  </a:lnTo>
                  <a:lnTo>
                    <a:pt x="1424" y="959"/>
                  </a:lnTo>
                  <a:lnTo>
                    <a:pt x="1424" y="959"/>
                  </a:lnTo>
                  <a:lnTo>
                    <a:pt x="1424" y="956"/>
                  </a:lnTo>
                  <a:lnTo>
                    <a:pt x="1424" y="954"/>
                  </a:lnTo>
                  <a:lnTo>
                    <a:pt x="1424" y="954"/>
                  </a:lnTo>
                  <a:lnTo>
                    <a:pt x="1422" y="954"/>
                  </a:lnTo>
                  <a:lnTo>
                    <a:pt x="1422" y="952"/>
                  </a:lnTo>
                  <a:lnTo>
                    <a:pt x="1422" y="952"/>
                  </a:lnTo>
                  <a:lnTo>
                    <a:pt x="1420" y="952"/>
                  </a:lnTo>
                  <a:lnTo>
                    <a:pt x="1420" y="952"/>
                  </a:lnTo>
                  <a:lnTo>
                    <a:pt x="1420" y="952"/>
                  </a:lnTo>
                  <a:lnTo>
                    <a:pt x="1417" y="954"/>
                  </a:lnTo>
                  <a:lnTo>
                    <a:pt x="1417" y="956"/>
                  </a:lnTo>
                  <a:lnTo>
                    <a:pt x="1417" y="956"/>
                  </a:lnTo>
                  <a:lnTo>
                    <a:pt x="1417" y="959"/>
                  </a:lnTo>
                  <a:lnTo>
                    <a:pt x="1417" y="959"/>
                  </a:lnTo>
                  <a:lnTo>
                    <a:pt x="1417" y="959"/>
                  </a:lnTo>
                  <a:lnTo>
                    <a:pt x="1417" y="959"/>
                  </a:lnTo>
                  <a:lnTo>
                    <a:pt x="1415" y="961"/>
                  </a:lnTo>
                  <a:lnTo>
                    <a:pt x="1413" y="968"/>
                  </a:lnTo>
                  <a:lnTo>
                    <a:pt x="1410" y="970"/>
                  </a:lnTo>
                  <a:lnTo>
                    <a:pt x="1408" y="973"/>
                  </a:lnTo>
                  <a:lnTo>
                    <a:pt x="1408" y="973"/>
                  </a:lnTo>
                  <a:lnTo>
                    <a:pt x="1410" y="968"/>
                  </a:lnTo>
                  <a:lnTo>
                    <a:pt x="1410" y="963"/>
                  </a:lnTo>
                  <a:lnTo>
                    <a:pt x="1415" y="956"/>
                  </a:lnTo>
                  <a:lnTo>
                    <a:pt x="1415" y="956"/>
                  </a:lnTo>
                  <a:lnTo>
                    <a:pt x="1415" y="956"/>
                  </a:lnTo>
                  <a:lnTo>
                    <a:pt x="1413" y="954"/>
                  </a:lnTo>
                  <a:lnTo>
                    <a:pt x="1413" y="954"/>
                  </a:lnTo>
                  <a:lnTo>
                    <a:pt x="1410" y="954"/>
                  </a:lnTo>
                  <a:lnTo>
                    <a:pt x="1403" y="961"/>
                  </a:lnTo>
                  <a:lnTo>
                    <a:pt x="1403" y="959"/>
                  </a:lnTo>
                  <a:lnTo>
                    <a:pt x="1403" y="956"/>
                  </a:lnTo>
                  <a:lnTo>
                    <a:pt x="1410" y="952"/>
                  </a:lnTo>
                  <a:lnTo>
                    <a:pt x="1413" y="952"/>
                  </a:lnTo>
                  <a:lnTo>
                    <a:pt x="1415" y="952"/>
                  </a:lnTo>
                  <a:lnTo>
                    <a:pt x="1415" y="949"/>
                  </a:lnTo>
                  <a:lnTo>
                    <a:pt x="1415" y="949"/>
                  </a:lnTo>
                  <a:lnTo>
                    <a:pt x="1417" y="949"/>
                  </a:lnTo>
                  <a:lnTo>
                    <a:pt x="1417" y="947"/>
                  </a:lnTo>
                  <a:lnTo>
                    <a:pt x="1420" y="947"/>
                  </a:lnTo>
                  <a:lnTo>
                    <a:pt x="1417" y="944"/>
                  </a:lnTo>
                  <a:lnTo>
                    <a:pt x="1420" y="944"/>
                  </a:lnTo>
                  <a:lnTo>
                    <a:pt x="1420" y="944"/>
                  </a:lnTo>
                  <a:lnTo>
                    <a:pt x="1420" y="942"/>
                  </a:lnTo>
                  <a:lnTo>
                    <a:pt x="1420" y="942"/>
                  </a:lnTo>
                  <a:lnTo>
                    <a:pt x="1420" y="940"/>
                  </a:lnTo>
                  <a:lnTo>
                    <a:pt x="1420" y="940"/>
                  </a:lnTo>
                  <a:lnTo>
                    <a:pt x="1420" y="940"/>
                  </a:lnTo>
                  <a:lnTo>
                    <a:pt x="1420" y="940"/>
                  </a:lnTo>
                  <a:lnTo>
                    <a:pt x="1420" y="940"/>
                  </a:lnTo>
                  <a:lnTo>
                    <a:pt x="1420" y="940"/>
                  </a:lnTo>
                  <a:lnTo>
                    <a:pt x="1420" y="940"/>
                  </a:lnTo>
                  <a:lnTo>
                    <a:pt x="1420" y="940"/>
                  </a:lnTo>
                  <a:lnTo>
                    <a:pt x="1420" y="940"/>
                  </a:lnTo>
                  <a:lnTo>
                    <a:pt x="1420" y="940"/>
                  </a:lnTo>
                  <a:lnTo>
                    <a:pt x="1422" y="940"/>
                  </a:lnTo>
                  <a:lnTo>
                    <a:pt x="1422" y="940"/>
                  </a:lnTo>
                  <a:lnTo>
                    <a:pt x="1424" y="940"/>
                  </a:lnTo>
                  <a:lnTo>
                    <a:pt x="1427" y="937"/>
                  </a:lnTo>
                  <a:lnTo>
                    <a:pt x="1427" y="937"/>
                  </a:lnTo>
                  <a:lnTo>
                    <a:pt x="1427" y="937"/>
                  </a:lnTo>
                  <a:lnTo>
                    <a:pt x="1427" y="935"/>
                  </a:lnTo>
                  <a:lnTo>
                    <a:pt x="1427" y="933"/>
                  </a:lnTo>
                  <a:lnTo>
                    <a:pt x="1427" y="933"/>
                  </a:lnTo>
                  <a:lnTo>
                    <a:pt x="1427" y="930"/>
                  </a:lnTo>
                  <a:lnTo>
                    <a:pt x="1427" y="930"/>
                  </a:lnTo>
                  <a:lnTo>
                    <a:pt x="1427" y="930"/>
                  </a:lnTo>
                  <a:lnTo>
                    <a:pt x="1427" y="930"/>
                  </a:lnTo>
                  <a:lnTo>
                    <a:pt x="1424" y="928"/>
                  </a:lnTo>
                  <a:lnTo>
                    <a:pt x="1424" y="928"/>
                  </a:lnTo>
                  <a:lnTo>
                    <a:pt x="1424" y="928"/>
                  </a:lnTo>
                  <a:lnTo>
                    <a:pt x="1427" y="923"/>
                  </a:lnTo>
                  <a:lnTo>
                    <a:pt x="1424" y="923"/>
                  </a:lnTo>
                  <a:lnTo>
                    <a:pt x="1424" y="921"/>
                  </a:lnTo>
                  <a:lnTo>
                    <a:pt x="1422" y="918"/>
                  </a:lnTo>
                  <a:lnTo>
                    <a:pt x="1420" y="916"/>
                  </a:lnTo>
                  <a:lnTo>
                    <a:pt x="1420" y="916"/>
                  </a:lnTo>
                  <a:lnTo>
                    <a:pt x="1417" y="916"/>
                  </a:lnTo>
                  <a:lnTo>
                    <a:pt x="1417" y="916"/>
                  </a:lnTo>
                  <a:lnTo>
                    <a:pt x="1417" y="916"/>
                  </a:lnTo>
                  <a:lnTo>
                    <a:pt x="1417" y="916"/>
                  </a:lnTo>
                  <a:lnTo>
                    <a:pt x="1415" y="916"/>
                  </a:lnTo>
                  <a:lnTo>
                    <a:pt x="1401" y="918"/>
                  </a:lnTo>
                  <a:lnTo>
                    <a:pt x="1396" y="918"/>
                  </a:lnTo>
                  <a:lnTo>
                    <a:pt x="1396" y="918"/>
                  </a:lnTo>
                  <a:lnTo>
                    <a:pt x="1394" y="918"/>
                  </a:lnTo>
                  <a:lnTo>
                    <a:pt x="1394" y="921"/>
                  </a:lnTo>
                  <a:lnTo>
                    <a:pt x="1394" y="921"/>
                  </a:lnTo>
                  <a:lnTo>
                    <a:pt x="1394" y="923"/>
                  </a:lnTo>
                  <a:lnTo>
                    <a:pt x="1394" y="923"/>
                  </a:lnTo>
                  <a:lnTo>
                    <a:pt x="1394" y="926"/>
                  </a:lnTo>
                  <a:lnTo>
                    <a:pt x="1396" y="926"/>
                  </a:lnTo>
                  <a:lnTo>
                    <a:pt x="1396" y="928"/>
                  </a:lnTo>
                  <a:lnTo>
                    <a:pt x="1396" y="930"/>
                  </a:lnTo>
                  <a:lnTo>
                    <a:pt x="1394" y="930"/>
                  </a:lnTo>
                  <a:lnTo>
                    <a:pt x="1394" y="933"/>
                  </a:lnTo>
                  <a:lnTo>
                    <a:pt x="1391" y="933"/>
                  </a:lnTo>
                  <a:lnTo>
                    <a:pt x="1391" y="933"/>
                  </a:lnTo>
                  <a:lnTo>
                    <a:pt x="1391" y="933"/>
                  </a:lnTo>
                  <a:lnTo>
                    <a:pt x="1391" y="933"/>
                  </a:lnTo>
                  <a:lnTo>
                    <a:pt x="1389" y="933"/>
                  </a:lnTo>
                  <a:lnTo>
                    <a:pt x="1387" y="935"/>
                  </a:lnTo>
                  <a:lnTo>
                    <a:pt x="1387" y="935"/>
                  </a:lnTo>
                  <a:lnTo>
                    <a:pt x="1387" y="937"/>
                  </a:lnTo>
                  <a:lnTo>
                    <a:pt x="1387" y="940"/>
                  </a:lnTo>
                  <a:lnTo>
                    <a:pt x="1389" y="940"/>
                  </a:lnTo>
                  <a:lnTo>
                    <a:pt x="1389" y="942"/>
                  </a:lnTo>
                  <a:lnTo>
                    <a:pt x="1389" y="942"/>
                  </a:lnTo>
                  <a:lnTo>
                    <a:pt x="1389" y="944"/>
                  </a:lnTo>
                  <a:lnTo>
                    <a:pt x="1389" y="947"/>
                  </a:lnTo>
                  <a:lnTo>
                    <a:pt x="1389" y="947"/>
                  </a:lnTo>
                  <a:lnTo>
                    <a:pt x="1389" y="949"/>
                  </a:lnTo>
                  <a:lnTo>
                    <a:pt x="1389" y="949"/>
                  </a:lnTo>
                  <a:lnTo>
                    <a:pt x="1389" y="952"/>
                  </a:lnTo>
                  <a:lnTo>
                    <a:pt x="1389" y="954"/>
                  </a:lnTo>
                  <a:lnTo>
                    <a:pt x="1389" y="959"/>
                  </a:lnTo>
                  <a:lnTo>
                    <a:pt x="1389" y="959"/>
                  </a:lnTo>
                  <a:lnTo>
                    <a:pt x="1389" y="961"/>
                  </a:lnTo>
                  <a:lnTo>
                    <a:pt x="1389" y="961"/>
                  </a:lnTo>
                  <a:lnTo>
                    <a:pt x="1387" y="963"/>
                  </a:lnTo>
                  <a:lnTo>
                    <a:pt x="1384" y="963"/>
                  </a:lnTo>
                  <a:lnTo>
                    <a:pt x="1384" y="963"/>
                  </a:lnTo>
                  <a:lnTo>
                    <a:pt x="1382" y="966"/>
                  </a:lnTo>
                  <a:lnTo>
                    <a:pt x="1382" y="963"/>
                  </a:lnTo>
                  <a:lnTo>
                    <a:pt x="1384" y="963"/>
                  </a:lnTo>
                  <a:lnTo>
                    <a:pt x="1387" y="961"/>
                  </a:lnTo>
                  <a:lnTo>
                    <a:pt x="1389" y="956"/>
                  </a:lnTo>
                  <a:lnTo>
                    <a:pt x="1389" y="954"/>
                  </a:lnTo>
                  <a:lnTo>
                    <a:pt x="1389" y="952"/>
                  </a:lnTo>
                  <a:lnTo>
                    <a:pt x="1389" y="949"/>
                  </a:lnTo>
                  <a:lnTo>
                    <a:pt x="1389" y="949"/>
                  </a:lnTo>
                  <a:lnTo>
                    <a:pt x="1387" y="947"/>
                  </a:lnTo>
                  <a:lnTo>
                    <a:pt x="1387" y="947"/>
                  </a:lnTo>
                  <a:lnTo>
                    <a:pt x="1387" y="944"/>
                  </a:lnTo>
                  <a:lnTo>
                    <a:pt x="1387" y="944"/>
                  </a:lnTo>
                  <a:lnTo>
                    <a:pt x="1387" y="944"/>
                  </a:lnTo>
                  <a:lnTo>
                    <a:pt x="1387" y="944"/>
                  </a:lnTo>
                  <a:lnTo>
                    <a:pt x="1387" y="942"/>
                  </a:lnTo>
                  <a:lnTo>
                    <a:pt x="1387" y="942"/>
                  </a:lnTo>
                  <a:lnTo>
                    <a:pt x="1387" y="940"/>
                  </a:lnTo>
                  <a:lnTo>
                    <a:pt x="1387" y="937"/>
                  </a:lnTo>
                  <a:lnTo>
                    <a:pt x="1384" y="935"/>
                  </a:lnTo>
                  <a:lnTo>
                    <a:pt x="1387" y="935"/>
                  </a:lnTo>
                  <a:lnTo>
                    <a:pt x="1387" y="933"/>
                  </a:lnTo>
                  <a:lnTo>
                    <a:pt x="1391" y="928"/>
                  </a:lnTo>
                  <a:lnTo>
                    <a:pt x="1394" y="928"/>
                  </a:lnTo>
                  <a:lnTo>
                    <a:pt x="1394" y="926"/>
                  </a:lnTo>
                  <a:lnTo>
                    <a:pt x="1391" y="926"/>
                  </a:lnTo>
                  <a:lnTo>
                    <a:pt x="1384" y="923"/>
                  </a:lnTo>
                  <a:lnTo>
                    <a:pt x="1380" y="926"/>
                  </a:lnTo>
                  <a:lnTo>
                    <a:pt x="1372" y="935"/>
                  </a:lnTo>
                  <a:lnTo>
                    <a:pt x="1372" y="935"/>
                  </a:lnTo>
                  <a:lnTo>
                    <a:pt x="1372" y="935"/>
                  </a:lnTo>
                  <a:lnTo>
                    <a:pt x="1372" y="937"/>
                  </a:lnTo>
                  <a:lnTo>
                    <a:pt x="1372" y="940"/>
                  </a:lnTo>
                  <a:lnTo>
                    <a:pt x="1372" y="942"/>
                  </a:lnTo>
                  <a:lnTo>
                    <a:pt x="1370" y="944"/>
                  </a:lnTo>
                  <a:lnTo>
                    <a:pt x="1370" y="947"/>
                  </a:lnTo>
                  <a:lnTo>
                    <a:pt x="1370" y="949"/>
                  </a:lnTo>
                  <a:lnTo>
                    <a:pt x="1370" y="952"/>
                  </a:lnTo>
                  <a:lnTo>
                    <a:pt x="1370" y="954"/>
                  </a:lnTo>
                  <a:lnTo>
                    <a:pt x="1370" y="954"/>
                  </a:lnTo>
                  <a:lnTo>
                    <a:pt x="1368" y="954"/>
                  </a:lnTo>
                  <a:lnTo>
                    <a:pt x="1368" y="954"/>
                  </a:lnTo>
                  <a:lnTo>
                    <a:pt x="1368" y="952"/>
                  </a:lnTo>
                  <a:lnTo>
                    <a:pt x="1368" y="947"/>
                  </a:lnTo>
                  <a:lnTo>
                    <a:pt x="1370" y="947"/>
                  </a:lnTo>
                  <a:lnTo>
                    <a:pt x="1370" y="942"/>
                  </a:lnTo>
                  <a:lnTo>
                    <a:pt x="1370" y="942"/>
                  </a:lnTo>
                  <a:lnTo>
                    <a:pt x="1370" y="940"/>
                  </a:lnTo>
                  <a:lnTo>
                    <a:pt x="1370" y="937"/>
                  </a:lnTo>
                  <a:lnTo>
                    <a:pt x="1370" y="935"/>
                  </a:lnTo>
                  <a:lnTo>
                    <a:pt x="1370" y="933"/>
                  </a:lnTo>
                  <a:lnTo>
                    <a:pt x="1370" y="933"/>
                  </a:lnTo>
                  <a:lnTo>
                    <a:pt x="1380" y="923"/>
                  </a:lnTo>
                  <a:lnTo>
                    <a:pt x="1384" y="921"/>
                  </a:lnTo>
                  <a:lnTo>
                    <a:pt x="1389" y="921"/>
                  </a:lnTo>
                  <a:lnTo>
                    <a:pt x="1389" y="921"/>
                  </a:lnTo>
                  <a:lnTo>
                    <a:pt x="1394" y="914"/>
                  </a:lnTo>
                  <a:lnTo>
                    <a:pt x="1394" y="914"/>
                  </a:lnTo>
                  <a:lnTo>
                    <a:pt x="1394" y="914"/>
                  </a:lnTo>
                  <a:lnTo>
                    <a:pt x="1394" y="911"/>
                  </a:lnTo>
                  <a:lnTo>
                    <a:pt x="1394" y="911"/>
                  </a:lnTo>
                  <a:lnTo>
                    <a:pt x="1394" y="911"/>
                  </a:lnTo>
                  <a:lnTo>
                    <a:pt x="1394" y="911"/>
                  </a:lnTo>
                  <a:lnTo>
                    <a:pt x="1394" y="911"/>
                  </a:lnTo>
                  <a:lnTo>
                    <a:pt x="1394" y="907"/>
                  </a:lnTo>
                  <a:lnTo>
                    <a:pt x="1391" y="907"/>
                  </a:lnTo>
                  <a:lnTo>
                    <a:pt x="1389" y="904"/>
                  </a:lnTo>
                  <a:lnTo>
                    <a:pt x="1387" y="902"/>
                  </a:lnTo>
                  <a:lnTo>
                    <a:pt x="1387" y="899"/>
                  </a:lnTo>
                  <a:lnTo>
                    <a:pt x="1382" y="897"/>
                  </a:lnTo>
                  <a:lnTo>
                    <a:pt x="1382" y="897"/>
                  </a:lnTo>
                  <a:lnTo>
                    <a:pt x="1382" y="895"/>
                  </a:lnTo>
                  <a:lnTo>
                    <a:pt x="1380" y="895"/>
                  </a:lnTo>
                  <a:lnTo>
                    <a:pt x="1380" y="895"/>
                  </a:lnTo>
                  <a:lnTo>
                    <a:pt x="1380" y="892"/>
                  </a:lnTo>
                  <a:lnTo>
                    <a:pt x="1380" y="892"/>
                  </a:lnTo>
                  <a:lnTo>
                    <a:pt x="1377" y="890"/>
                  </a:lnTo>
                  <a:lnTo>
                    <a:pt x="1377" y="890"/>
                  </a:lnTo>
                  <a:lnTo>
                    <a:pt x="1370" y="890"/>
                  </a:lnTo>
                  <a:lnTo>
                    <a:pt x="1368" y="890"/>
                  </a:lnTo>
                  <a:lnTo>
                    <a:pt x="1365" y="890"/>
                  </a:lnTo>
                  <a:lnTo>
                    <a:pt x="1365" y="890"/>
                  </a:lnTo>
                  <a:lnTo>
                    <a:pt x="1361" y="888"/>
                  </a:lnTo>
                  <a:lnTo>
                    <a:pt x="1356" y="890"/>
                  </a:lnTo>
                  <a:lnTo>
                    <a:pt x="1353" y="890"/>
                  </a:lnTo>
                  <a:lnTo>
                    <a:pt x="1353" y="890"/>
                  </a:lnTo>
                  <a:lnTo>
                    <a:pt x="1353" y="892"/>
                  </a:lnTo>
                  <a:lnTo>
                    <a:pt x="1353" y="895"/>
                  </a:lnTo>
                  <a:lnTo>
                    <a:pt x="1353" y="895"/>
                  </a:lnTo>
                  <a:lnTo>
                    <a:pt x="1356" y="897"/>
                  </a:lnTo>
                  <a:lnTo>
                    <a:pt x="1356" y="899"/>
                  </a:lnTo>
                  <a:lnTo>
                    <a:pt x="1356" y="899"/>
                  </a:lnTo>
                  <a:lnTo>
                    <a:pt x="1356" y="899"/>
                  </a:lnTo>
                  <a:lnTo>
                    <a:pt x="1353" y="899"/>
                  </a:lnTo>
                  <a:lnTo>
                    <a:pt x="1351" y="897"/>
                  </a:lnTo>
                  <a:lnTo>
                    <a:pt x="1351" y="897"/>
                  </a:lnTo>
                  <a:lnTo>
                    <a:pt x="1351" y="895"/>
                  </a:lnTo>
                  <a:lnTo>
                    <a:pt x="1351" y="895"/>
                  </a:lnTo>
                  <a:lnTo>
                    <a:pt x="1351" y="895"/>
                  </a:lnTo>
                  <a:lnTo>
                    <a:pt x="1351" y="892"/>
                  </a:lnTo>
                  <a:lnTo>
                    <a:pt x="1349" y="892"/>
                  </a:lnTo>
                  <a:lnTo>
                    <a:pt x="1349" y="892"/>
                  </a:lnTo>
                  <a:lnTo>
                    <a:pt x="1335" y="892"/>
                  </a:lnTo>
                  <a:lnTo>
                    <a:pt x="1335" y="890"/>
                  </a:lnTo>
                  <a:lnTo>
                    <a:pt x="1335" y="890"/>
                  </a:lnTo>
                  <a:lnTo>
                    <a:pt x="1335" y="890"/>
                  </a:lnTo>
                  <a:lnTo>
                    <a:pt x="1335" y="890"/>
                  </a:lnTo>
                  <a:lnTo>
                    <a:pt x="1332" y="888"/>
                  </a:lnTo>
                  <a:lnTo>
                    <a:pt x="1332" y="888"/>
                  </a:lnTo>
                  <a:lnTo>
                    <a:pt x="1330" y="885"/>
                  </a:lnTo>
                  <a:lnTo>
                    <a:pt x="1325" y="885"/>
                  </a:lnTo>
                  <a:lnTo>
                    <a:pt x="1306" y="890"/>
                  </a:lnTo>
                  <a:lnTo>
                    <a:pt x="1306" y="892"/>
                  </a:lnTo>
                  <a:lnTo>
                    <a:pt x="1304" y="895"/>
                  </a:lnTo>
                  <a:lnTo>
                    <a:pt x="1304" y="897"/>
                  </a:lnTo>
                  <a:lnTo>
                    <a:pt x="1299" y="899"/>
                  </a:lnTo>
                  <a:lnTo>
                    <a:pt x="1299" y="899"/>
                  </a:lnTo>
                  <a:lnTo>
                    <a:pt x="1299" y="899"/>
                  </a:lnTo>
                  <a:lnTo>
                    <a:pt x="1299" y="902"/>
                  </a:lnTo>
                  <a:lnTo>
                    <a:pt x="1294" y="904"/>
                  </a:lnTo>
                  <a:lnTo>
                    <a:pt x="1292" y="911"/>
                  </a:lnTo>
                  <a:lnTo>
                    <a:pt x="1292" y="911"/>
                  </a:lnTo>
                  <a:lnTo>
                    <a:pt x="1292" y="911"/>
                  </a:lnTo>
                  <a:lnTo>
                    <a:pt x="1290" y="911"/>
                  </a:lnTo>
                  <a:lnTo>
                    <a:pt x="1290" y="911"/>
                  </a:lnTo>
                  <a:lnTo>
                    <a:pt x="1290" y="911"/>
                  </a:lnTo>
                  <a:lnTo>
                    <a:pt x="1292" y="914"/>
                  </a:lnTo>
                  <a:lnTo>
                    <a:pt x="1292" y="914"/>
                  </a:lnTo>
                  <a:lnTo>
                    <a:pt x="1290" y="918"/>
                  </a:lnTo>
                  <a:lnTo>
                    <a:pt x="1290" y="918"/>
                  </a:lnTo>
                  <a:lnTo>
                    <a:pt x="1292" y="921"/>
                  </a:lnTo>
                  <a:lnTo>
                    <a:pt x="1292" y="923"/>
                  </a:lnTo>
                  <a:lnTo>
                    <a:pt x="1292" y="926"/>
                  </a:lnTo>
                  <a:lnTo>
                    <a:pt x="1294" y="926"/>
                  </a:lnTo>
                  <a:lnTo>
                    <a:pt x="1304" y="930"/>
                  </a:lnTo>
                  <a:lnTo>
                    <a:pt x="1311" y="930"/>
                  </a:lnTo>
                  <a:lnTo>
                    <a:pt x="1313" y="933"/>
                  </a:lnTo>
                  <a:lnTo>
                    <a:pt x="1316" y="933"/>
                  </a:lnTo>
                  <a:lnTo>
                    <a:pt x="1323" y="935"/>
                  </a:lnTo>
                  <a:lnTo>
                    <a:pt x="1323" y="935"/>
                  </a:lnTo>
                  <a:lnTo>
                    <a:pt x="1327" y="937"/>
                  </a:lnTo>
                  <a:lnTo>
                    <a:pt x="1335" y="935"/>
                  </a:lnTo>
                  <a:lnTo>
                    <a:pt x="1339" y="935"/>
                  </a:lnTo>
                  <a:lnTo>
                    <a:pt x="1344" y="937"/>
                  </a:lnTo>
                  <a:lnTo>
                    <a:pt x="1337" y="937"/>
                  </a:lnTo>
                  <a:lnTo>
                    <a:pt x="1335" y="935"/>
                  </a:lnTo>
                  <a:lnTo>
                    <a:pt x="1335" y="935"/>
                  </a:lnTo>
                  <a:lnTo>
                    <a:pt x="1325" y="937"/>
                  </a:lnTo>
                  <a:lnTo>
                    <a:pt x="1325" y="940"/>
                  </a:lnTo>
                  <a:lnTo>
                    <a:pt x="1325" y="940"/>
                  </a:lnTo>
                  <a:lnTo>
                    <a:pt x="1327" y="940"/>
                  </a:lnTo>
                  <a:lnTo>
                    <a:pt x="1327" y="942"/>
                  </a:lnTo>
                  <a:lnTo>
                    <a:pt x="1327" y="942"/>
                  </a:lnTo>
                  <a:lnTo>
                    <a:pt x="1327" y="944"/>
                  </a:lnTo>
                  <a:lnTo>
                    <a:pt x="1327" y="944"/>
                  </a:lnTo>
                  <a:lnTo>
                    <a:pt x="1327" y="944"/>
                  </a:lnTo>
                  <a:lnTo>
                    <a:pt x="1327" y="944"/>
                  </a:lnTo>
                  <a:lnTo>
                    <a:pt x="1327" y="944"/>
                  </a:lnTo>
                  <a:lnTo>
                    <a:pt x="1327" y="942"/>
                  </a:lnTo>
                  <a:lnTo>
                    <a:pt x="1327" y="942"/>
                  </a:lnTo>
                  <a:lnTo>
                    <a:pt x="1325" y="942"/>
                  </a:lnTo>
                  <a:lnTo>
                    <a:pt x="1325" y="940"/>
                  </a:lnTo>
                  <a:lnTo>
                    <a:pt x="1325" y="940"/>
                  </a:lnTo>
                  <a:lnTo>
                    <a:pt x="1325" y="940"/>
                  </a:lnTo>
                  <a:lnTo>
                    <a:pt x="1325" y="937"/>
                  </a:lnTo>
                  <a:lnTo>
                    <a:pt x="1323" y="935"/>
                  </a:lnTo>
                  <a:lnTo>
                    <a:pt x="1318" y="935"/>
                  </a:lnTo>
                  <a:lnTo>
                    <a:pt x="1316" y="935"/>
                  </a:lnTo>
                  <a:lnTo>
                    <a:pt x="1313" y="935"/>
                  </a:lnTo>
                  <a:lnTo>
                    <a:pt x="1313" y="935"/>
                  </a:lnTo>
                  <a:lnTo>
                    <a:pt x="1311" y="935"/>
                  </a:lnTo>
                  <a:lnTo>
                    <a:pt x="1311" y="933"/>
                  </a:lnTo>
                  <a:lnTo>
                    <a:pt x="1299" y="933"/>
                  </a:lnTo>
                  <a:lnTo>
                    <a:pt x="1299" y="935"/>
                  </a:lnTo>
                  <a:lnTo>
                    <a:pt x="1299" y="935"/>
                  </a:lnTo>
                  <a:lnTo>
                    <a:pt x="1299" y="937"/>
                  </a:lnTo>
                  <a:lnTo>
                    <a:pt x="1301" y="940"/>
                  </a:lnTo>
                  <a:lnTo>
                    <a:pt x="1301" y="942"/>
                  </a:lnTo>
                  <a:lnTo>
                    <a:pt x="1304" y="942"/>
                  </a:lnTo>
                  <a:lnTo>
                    <a:pt x="1304" y="942"/>
                  </a:lnTo>
                  <a:lnTo>
                    <a:pt x="1304" y="942"/>
                  </a:lnTo>
                  <a:lnTo>
                    <a:pt x="1304" y="944"/>
                  </a:lnTo>
                  <a:lnTo>
                    <a:pt x="1304" y="944"/>
                  </a:lnTo>
                  <a:lnTo>
                    <a:pt x="1304" y="944"/>
                  </a:lnTo>
                  <a:lnTo>
                    <a:pt x="1304" y="944"/>
                  </a:lnTo>
                  <a:lnTo>
                    <a:pt x="1304" y="944"/>
                  </a:lnTo>
                  <a:lnTo>
                    <a:pt x="1304" y="944"/>
                  </a:lnTo>
                  <a:lnTo>
                    <a:pt x="1304" y="944"/>
                  </a:lnTo>
                  <a:lnTo>
                    <a:pt x="1301" y="944"/>
                  </a:lnTo>
                  <a:lnTo>
                    <a:pt x="1301" y="942"/>
                  </a:lnTo>
                  <a:lnTo>
                    <a:pt x="1301" y="942"/>
                  </a:lnTo>
                  <a:lnTo>
                    <a:pt x="1299" y="942"/>
                  </a:lnTo>
                  <a:lnTo>
                    <a:pt x="1299" y="942"/>
                  </a:lnTo>
                  <a:lnTo>
                    <a:pt x="1299" y="940"/>
                  </a:lnTo>
                  <a:lnTo>
                    <a:pt x="1299" y="940"/>
                  </a:lnTo>
                  <a:lnTo>
                    <a:pt x="1299" y="937"/>
                  </a:lnTo>
                  <a:lnTo>
                    <a:pt x="1297" y="937"/>
                  </a:lnTo>
                  <a:lnTo>
                    <a:pt x="1297" y="935"/>
                  </a:lnTo>
                  <a:lnTo>
                    <a:pt x="1297" y="935"/>
                  </a:lnTo>
                  <a:lnTo>
                    <a:pt x="1297" y="935"/>
                  </a:lnTo>
                  <a:lnTo>
                    <a:pt x="1297" y="935"/>
                  </a:lnTo>
                  <a:lnTo>
                    <a:pt x="1297" y="933"/>
                  </a:lnTo>
                  <a:lnTo>
                    <a:pt x="1294" y="933"/>
                  </a:lnTo>
                  <a:lnTo>
                    <a:pt x="1294" y="933"/>
                  </a:lnTo>
                  <a:lnTo>
                    <a:pt x="1292" y="933"/>
                  </a:lnTo>
                  <a:lnTo>
                    <a:pt x="1292" y="935"/>
                  </a:lnTo>
                  <a:lnTo>
                    <a:pt x="1290" y="935"/>
                  </a:lnTo>
                  <a:lnTo>
                    <a:pt x="1290" y="935"/>
                  </a:lnTo>
                  <a:lnTo>
                    <a:pt x="1290" y="935"/>
                  </a:lnTo>
                  <a:lnTo>
                    <a:pt x="1290" y="935"/>
                  </a:lnTo>
                  <a:lnTo>
                    <a:pt x="1290" y="937"/>
                  </a:lnTo>
                  <a:lnTo>
                    <a:pt x="1290" y="937"/>
                  </a:lnTo>
                  <a:lnTo>
                    <a:pt x="1290" y="937"/>
                  </a:lnTo>
                  <a:lnTo>
                    <a:pt x="1290" y="937"/>
                  </a:lnTo>
                  <a:lnTo>
                    <a:pt x="1292" y="937"/>
                  </a:lnTo>
                  <a:lnTo>
                    <a:pt x="1292" y="940"/>
                  </a:lnTo>
                  <a:lnTo>
                    <a:pt x="1292" y="942"/>
                  </a:lnTo>
                  <a:lnTo>
                    <a:pt x="1292" y="942"/>
                  </a:lnTo>
                  <a:lnTo>
                    <a:pt x="1290" y="944"/>
                  </a:lnTo>
                  <a:lnTo>
                    <a:pt x="1292" y="947"/>
                  </a:lnTo>
                  <a:lnTo>
                    <a:pt x="1297" y="949"/>
                  </a:lnTo>
                  <a:lnTo>
                    <a:pt x="1299" y="949"/>
                  </a:lnTo>
                  <a:lnTo>
                    <a:pt x="1301" y="949"/>
                  </a:lnTo>
                  <a:lnTo>
                    <a:pt x="1304" y="949"/>
                  </a:lnTo>
                  <a:lnTo>
                    <a:pt x="1306" y="952"/>
                  </a:lnTo>
                  <a:lnTo>
                    <a:pt x="1306" y="952"/>
                  </a:lnTo>
                  <a:lnTo>
                    <a:pt x="1309" y="952"/>
                  </a:lnTo>
                  <a:lnTo>
                    <a:pt x="1309" y="954"/>
                  </a:lnTo>
                  <a:lnTo>
                    <a:pt x="1309" y="954"/>
                  </a:lnTo>
                  <a:lnTo>
                    <a:pt x="1311" y="956"/>
                  </a:lnTo>
                  <a:lnTo>
                    <a:pt x="1311" y="959"/>
                  </a:lnTo>
                  <a:lnTo>
                    <a:pt x="1313" y="961"/>
                  </a:lnTo>
                  <a:lnTo>
                    <a:pt x="1313" y="961"/>
                  </a:lnTo>
                  <a:lnTo>
                    <a:pt x="1316" y="961"/>
                  </a:lnTo>
                  <a:lnTo>
                    <a:pt x="1316" y="959"/>
                  </a:lnTo>
                  <a:lnTo>
                    <a:pt x="1318" y="959"/>
                  </a:lnTo>
                  <a:lnTo>
                    <a:pt x="1320" y="961"/>
                  </a:lnTo>
                  <a:lnTo>
                    <a:pt x="1320" y="961"/>
                  </a:lnTo>
                  <a:lnTo>
                    <a:pt x="1320" y="963"/>
                  </a:lnTo>
                  <a:lnTo>
                    <a:pt x="1323" y="963"/>
                  </a:lnTo>
                  <a:lnTo>
                    <a:pt x="1327" y="968"/>
                  </a:lnTo>
                  <a:lnTo>
                    <a:pt x="1327" y="968"/>
                  </a:lnTo>
                  <a:lnTo>
                    <a:pt x="1330" y="968"/>
                  </a:lnTo>
                  <a:lnTo>
                    <a:pt x="1330" y="970"/>
                  </a:lnTo>
                  <a:lnTo>
                    <a:pt x="1332" y="970"/>
                  </a:lnTo>
                  <a:lnTo>
                    <a:pt x="1332" y="970"/>
                  </a:lnTo>
                  <a:lnTo>
                    <a:pt x="1332" y="970"/>
                  </a:lnTo>
                  <a:lnTo>
                    <a:pt x="1335" y="970"/>
                  </a:lnTo>
                  <a:lnTo>
                    <a:pt x="1335" y="970"/>
                  </a:lnTo>
                  <a:lnTo>
                    <a:pt x="1335" y="970"/>
                  </a:lnTo>
                  <a:lnTo>
                    <a:pt x="1335" y="970"/>
                  </a:lnTo>
                  <a:lnTo>
                    <a:pt x="1335" y="970"/>
                  </a:lnTo>
                  <a:lnTo>
                    <a:pt x="1335" y="973"/>
                  </a:lnTo>
                  <a:lnTo>
                    <a:pt x="1337" y="975"/>
                  </a:lnTo>
                  <a:lnTo>
                    <a:pt x="1335" y="975"/>
                  </a:lnTo>
                  <a:lnTo>
                    <a:pt x="1335" y="973"/>
                  </a:lnTo>
                  <a:lnTo>
                    <a:pt x="1332" y="970"/>
                  </a:lnTo>
                  <a:lnTo>
                    <a:pt x="1327" y="970"/>
                  </a:lnTo>
                  <a:lnTo>
                    <a:pt x="1327" y="970"/>
                  </a:lnTo>
                  <a:lnTo>
                    <a:pt x="1325" y="966"/>
                  </a:lnTo>
                  <a:lnTo>
                    <a:pt x="1323" y="966"/>
                  </a:lnTo>
                  <a:lnTo>
                    <a:pt x="1320" y="963"/>
                  </a:lnTo>
                  <a:lnTo>
                    <a:pt x="1318" y="963"/>
                  </a:lnTo>
                  <a:lnTo>
                    <a:pt x="1318" y="963"/>
                  </a:lnTo>
                  <a:lnTo>
                    <a:pt x="1318" y="961"/>
                  </a:lnTo>
                  <a:lnTo>
                    <a:pt x="1318" y="961"/>
                  </a:lnTo>
                  <a:lnTo>
                    <a:pt x="1318" y="961"/>
                  </a:lnTo>
                  <a:lnTo>
                    <a:pt x="1318" y="961"/>
                  </a:lnTo>
                  <a:lnTo>
                    <a:pt x="1318" y="961"/>
                  </a:lnTo>
                  <a:lnTo>
                    <a:pt x="1316" y="963"/>
                  </a:lnTo>
                  <a:lnTo>
                    <a:pt x="1313" y="963"/>
                  </a:lnTo>
                  <a:lnTo>
                    <a:pt x="1316" y="966"/>
                  </a:lnTo>
                  <a:lnTo>
                    <a:pt x="1316" y="966"/>
                  </a:lnTo>
                  <a:lnTo>
                    <a:pt x="1318" y="968"/>
                  </a:lnTo>
                  <a:lnTo>
                    <a:pt x="1318" y="968"/>
                  </a:lnTo>
                  <a:lnTo>
                    <a:pt x="1320" y="970"/>
                  </a:lnTo>
                  <a:lnTo>
                    <a:pt x="1325" y="973"/>
                  </a:lnTo>
                  <a:lnTo>
                    <a:pt x="1327" y="973"/>
                  </a:lnTo>
                  <a:lnTo>
                    <a:pt x="1330" y="975"/>
                  </a:lnTo>
                  <a:lnTo>
                    <a:pt x="1330" y="975"/>
                  </a:lnTo>
                  <a:lnTo>
                    <a:pt x="1330" y="975"/>
                  </a:lnTo>
                  <a:lnTo>
                    <a:pt x="1330" y="975"/>
                  </a:lnTo>
                  <a:lnTo>
                    <a:pt x="1327" y="975"/>
                  </a:lnTo>
                  <a:lnTo>
                    <a:pt x="1323" y="973"/>
                  </a:lnTo>
                  <a:lnTo>
                    <a:pt x="1320" y="973"/>
                  </a:lnTo>
                  <a:lnTo>
                    <a:pt x="1313" y="966"/>
                  </a:lnTo>
                  <a:lnTo>
                    <a:pt x="1311" y="963"/>
                  </a:lnTo>
                  <a:lnTo>
                    <a:pt x="1309" y="956"/>
                  </a:lnTo>
                  <a:lnTo>
                    <a:pt x="1306" y="954"/>
                  </a:lnTo>
                  <a:lnTo>
                    <a:pt x="1304" y="952"/>
                  </a:lnTo>
                  <a:lnTo>
                    <a:pt x="1292" y="949"/>
                  </a:lnTo>
                  <a:lnTo>
                    <a:pt x="1292" y="949"/>
                  </a:lnTo>
                  <a:lnTo>
                    <a:pt x="1292" y="949"/>
                  </a:lnTo>
                  <a:lnTo>
                    <a:pt x="1292" y="952"/>
                  </a:lnTo>
                  <a:lnTo>
                    <a:pt x="1292" y="952"/>
                  </a:lnTo>
                  <a:lnTo>
                    <a:pt x="1294" y="954"/>
                  </a:lnTo>
                  <a:lnTo>
                    <a:pt x="1294" y="956"/>
                  </a:lnTo>
                  <a:lnTo>
                    <a:pt x="1294" y="956"/>
                  </a:lnTo>
                  <a:lnTo>
                    <a:pt x="1294" y="956"/>
                  </a:lnTo>
                  <a:lnTo>
                    <a:pt x="1294" y="956"/>
                  </a:lnTo>
                  <a:lnTo>
                    <a:pt x="1294" y="956"/>
                  </a:lnTo>
                  <a:lnTo>
                    <a:pt x="1294" y="959"/>
                  </a:lnTo>
                  <a:lnTo>
                    <a:pt x="1294" y="959"/>
                  </a:lnTo>
                  <a:lnTo>
                    <a:pt x="1294" y="959"/>
                  </a:lnTo>
                  <a:lnTo>
                    <a:pt x="1294" y="961"/>
                  </a:lnTo>
                  <a:lnTo>
                    <a:pt x="1294" y="961"/>
                  </a:lnTo>
                  <a:lnTo>
                    <a:pt x="1294" y="961"/>
                  </a:lnTo>
                  <a:lnTo>
                    <a:pt x="1294" y="961"/>
                  </a:lnTo>
                  <a:lnTo>
                    <a:pt x="1297" y="963"/>
                  </a:lnTo>
                  <a:lnTo>
                    <a:pt x="1297" y="963"/>
                  </a:lnTo>
                  <a:lnTo>
                    <a:pt x="1299" y="966"/>
                  </a:lnTo>
                  <a:lnTo>
                    <a:pt x="1299" y="966"/>
                  </a:lnTo>
                  <a:lnTo>
                    <a:pt x="1301" y="966"/>
                  </a:lnTo>
                  <a:lnTo>
                    <a:pt x="1306" y="966"/>
                  </a:lnTo>
                  <a:lnTo>
                    <a:pt x="1306" y="966"/>
                  </a:lnTo>
                  <a:lnTo>
                    <a:pt x="1306" y="968"/>
                  </a:lnTo>
                  <a:lnTo>
                    <a:pt x="1306" y="968"/>
                  </a:lnTo>
                  <a:lnTo>
                    <a:pt x="1309" y="968"/>
                  </a:lnTo>
                  <a:lnTo>
                    <a:pt x="1309" y="968"/>
                  </a:lnTo>
                  <a:lnTo>
                    <a:pt x="1309" y="970"/>
                  </a:lnTo>
                  <a:lnTo>
                    <a:pt x="1309" y="970"/>
                  </a:lnTo>
                  <a:lnTo>
                    <a:pt x="1311" y="970"/>
                  </a:lnTo>
                  <a:lnTo>
                    <a:pt x="1311" y="970"/>
                  </a:lnTo>
                  <a:lnTo>
                    <a:pt x="1311" y="973"/>
                  </a:lnTo>
                  <a:lnTo>
                    <a:pt x="1309" y="973"/>
                  </a:lnTo>
                  <a:lnTo>
                    <a:pt x="1304" y="970"/>
                  </a:lnTo>
                  <a:lnTo>
                    <a:pt x="1292" y="968"/>
                  </a:lnTo>
                  <a:lnTo>
                    <a:pt x="1292" y="968"/>
                  </a:lnTo>
                  <a:lnTo>
                    <a:pt x="1292" y="970"/>
                  </a:lnTo>
                  <a:lnTo>
                    <a:pt x="1292" y="970"/>
                  </a:lnTo>
                  <a:lnTo>
                    <a:pt x="1290" y="970"/>
                  </a:lnTo>
                  <a:lnTo>
                    <a:pt x="1287" y="968"/>
                  </a:lnTo>
                  <a:lnTo>
                    <a:pt x="1290" y="968"/>
                  </a:lnTo>
                  <a:lnTo>
                    <a:pt x="1290" y="966"/>
                  </a:lnTo>
                  <a:lnTo>
                    <a:pt x="1290" y="963"/>
                  </a:lnTo>
                  <a:lnTo>
                    <a:pt x="1290" y="961"/>
                  </a:lnTo>
                  <a:lnTo>
                    <a:pt x="1290" y="959"/>
                  </a:lnTo>
                  <a:lnTo>
                    <a:pt x="1290" y="959"/>
                  </a:lnTo>
                  <a:lnTo>
                    <a:pt x="1290" y="954"/>
                  </a:lnTo>
                  <a:lnTo>
                    <a:pt x="1290" y="954"/>
                  </a:lnTo>
                  <a:lnTo>
                    <a:pt x="1290" y="952"/>
                  </a:lnTo>
                  <a:lnTo>
                    <a:pt x="1290" y="952"/>
                  </a:lnTo>
                  <a:lnTo>
                    <a:pt x="1290" y="949"/>
                  </a:lnTo>
                  <a:lnTo>
                    <a:pt x="1287" y="947"/>
                  </a:lnTo>
                  <a:lnTo>
                    <a:pt x="1287" y="947"/>
                  </a:lnTo>
                  <a:lnTo>
                    <a:pt x="1287" y="944"/>
                  </a:lnTo>
                  <a:lnTo>
                    <a:pt x="1287" y="944"/>
                  </a:lnTo>
                  <a:lnTo>
                    <a:pt x="1287" y="944"/>
                  </a:lnTo>
                  <a:lnTo>
                    <a:pt x="1287" y="942"/>
                  </a:lnTo>
                  <a:lnTo>
                    <a:pt x="1287" y="942"/>
                  </a:lnTo>
                  <a:lnTo>
                    <a:pt x="1287" y="942"/>
                  </a:lnTo>
                  <a:lnTo>
                    <a:pt x="1285" y="942"/>
                  </a:lnTo>
                  <a:lnTo>
                    <a:pt x="1285" y="942"/>
                  </a:lnTo>
                  <a:lnTo>
                    <a:pt x="1285" y="942"/>
                  </a:lnTo>
                  <a:lnTo>
                    <a:pt x="1283" y="940"/>
                  </a:lnTo>
                  <a:lnTo>
                    <a:pt x="1280" y="937"/>
                  </a:lnTo>
                  <a:lnTo>
                    <a:pt x="1275" y="935"/>
                  </a:lnTo>
                  <a:lnTo>
                    <a:pt x="1273" y="935"/>
                  </a:lnTo>
                  <a:lnTo>
                    <a:pt x="1273" y="935"/>
                  </a:lnTo>
                  <a:lnTo>
                    <a:pt x="1273" y="937"/>
                  </a:lnTo>
                  <a:lnTo>
                    <a:pt x="1273" y="937"/>
                  </a:lnTo>
                  <a:lnTo>
                    <a:pt x="1273" y="940"/>
                  </a:lnTo>
                  <a:lnTo>
                    <a:pt x="1271" y="942"/>
                  </a:lnTo>
                  <a:lnTo>
                    <a:pt x="1271" y="942"/>
                  </a:lnTo>
                  <a:lnTo>
                    <a:pt x="1271" y="942"/>
                  </a:lnTo>
                  <a:lnTo>
                    <a:pt x="1271" y="942"/>
                  </a:lnTo>
                  <a:lnTo>
                    <a:pt x="1271" y="942"/>
                  </a:lnTo>
                  <a:lnTo>
                    <a:pt x="1271" y="942"/>
                  </a:lnTo>
                  <a:lnTo>
                    <a:pt x="1271" y="944"/>
                  </a:lnTo>
                  <a:lnTo>
                    <a:pt x="1271" y="944"/>
                  </a:lnTo>
                  <a:lnTo>
                    <a:pt x="1271" y="944"/>
                  </a:lnTo>
                  <a:lnTo>
                    <a:pt x="1271" y="944"/>
                  </a:lnTo>
                  <a:lnTo>
                    <a:pt x="1271" y="944"/>
                  </a:lnTo>
                  <a:lnTo>
                    <a:pt x="1271" y="947"/>
                  </a:lnTo>
                  <a:lnTo>
                    <a:pt x="1271" y="947"/>
                  </a:lnTo>
                  <a:lnTo>
                    <a:pt x="1273" y="947"/>
                  </a:lnTo>
                  <a:lnTo>
                    <a:pt x="1273" y="947"/>
                  </a:lnTo>
                  <a:lnTo>
                    <a:pt x="1273" y="949"/>
                  </a:lnTo>
                  <a:lnTo>
                    <a:pt x="1275" y="949"/>
                  </a:lnTo>
                  <a:lnTo>
                    <a:pt x="1275" y="949"/>
                  </a:lnTo>
                  <a:lnTo>
                    <a:pt x="1275" y="952"/>
                  </a:lnTo>
                  <a:lnTo>
                    <a:pt x="1275" y="952"/>
                  </a:lnTo>
                  <a:lnTo>
                    <a:pt x="1275" y="952"/>
                  </a:lnTo>
                  <a:lnTo>
                    <a:pt x="1275" y="954"/>
                  </a:lnTo>
                  <a:lnTo>
                    <a:pt x="1275" y="952"/>
                  </a:lnTo>
                  <a:lnTo>
                    <a:pt x="1273" y="949"/>
                  </a:lnTo>
                  <a:lnTo>
                    <a:pt x="1273" y="949"/>
                  </a:lnTo>
                  <a:lnTo>
                    <a:pt x="1273" y="949"/>
                  </a:lnTo>
                  <a:lnTo>
                    <a:pt x="1273" y="947"/>
                  </a:lnTo>
                  <a:lnTo>
                    <a:pt x="1271" y="947"/>
                  </a:lnTo>
                  <a:lnTo>
                    <a:pt x="1271" y="947"/>
                  </a:lnTo>
                  <a:lnTo>
                    <a:pt x="1271" y="947"/>
                  </a:lnTo>
                  <a:lnTo>
                    <a:pt x="1268" y="947"/>
                  </a:lnTo>
                  <a:lnTo>
                    <a:pt x="1268" y="947"/>
                  </a:lnTo>
                  <a:lnTo>
                    <a:pt x="1268" y="949"/>
                  </a:lnTo>
                  <a:lnTo>
                    <a:pt x="1268" y="952"/>
                  </a:lnTo>
                  <a:lnTo>
                    <a:pt x="1268" y="952"/>
                  </a:lnTo>
                  <a:lnTo>
                    <a:pt x="1268" y="952"/>
                  </a:lnTo>
                  <a:lnTo>
                    <a:pt x="1268" y="952"/>
                  </a:lnTo>
                  <a:lnTo>
                    <a:pt x="1268" y="954"/>
                  </a:lnTo>
                  <a:lnTo>
                    <a:pt x="1266" y="954"/>
                  </a:lnTo>
                  <a:lnTo>
                    <a:pt x="1266" y="952"/>
                  </a:lnTo>
                  <a:lnTo>
                    <a:pt x="1266" y="952"/>
                  </a:lnTo>
                  <a:lnTo>
                    <a:pt x="1266" y="949"/>
                  </a:lnTo>
                  <a:lnTo>
                    <a:pt x="1266" y="949"/>
                  </a:lnTo>
                  <a:lnTo>
                    <a:pt x="1268" y="947"/>
                  </a:lnTo>
                  <a:lnTo>
                    <a:pt x="1268" y="944"/>
                  </a:lnTo>
                  <a:lnTo>
                    <a:pt x="1268" y="944"/>
                  </a:lnTo>
                  <a:lnTo>
                    <a:pt x="1268" y="942"/>
                  </a:lnTo>
                  <a:lnTo>
                    <a:pt x="1268" y="942"/>
                  </a:lnTo>
                  <a:lnTo>
                    <a:pt x="1266" y="942"/>
                  </a:lnTo>
                  <a:lnTo>
                    <a:pt x="1266" y="940"/>
                  </a:lnTo>
                  <a:lnTo>
                    <a:pt x="1266" y="940"/>
                  </a:lnTo>
                  <a:lnTo>
                    <a:pt x="1266" y="940"/>
                  </a:lnTo>
                  <a:lnTo>
                    <a:pt x="1266" y="940"/>
                  </a:lnTo>
                  <a:lnTo>
                    <a:pt x="1266" y="940"/>
                  </a:lnTo>
                  <a:lnTo>
                    <a:pt x="1266" y="940"/>
                  </a:lnTo>
                  <a:lnTo>
                    <a:pt x="1266" y="940"/>
                  </a:lnTo>
                  <a:lnTo>
                    <a:pt x="1261" y="937"/>
                  </a:lnTo>
                  <a:lnTo>
                    <a:pt x="1261" y="937"/>
                  </a:lnTo>
                  <a:lnTo>
                    <a:pt x="1261" y="935"/>
                  </a:lnTo>
                  <a:lnTo>
                    <a:pt x="1261" y="933"/>
                  </a:lnTo>
                  <a:lnTo>
                    <a:pt x="1261" y="933"/>
                  </a:lnTo>
                  <a:lnTo>
                    <a:pt x="1261" y="930"/>
                  </a:lnTo>
                  <a:lnTo>
                    <a:pt x="1261" y="930"/>
                  </a:lnTo>
                  <a:lnTo>
                    <a:pt x="1259" y="930"/>
                  </a:lnTo>
                  <a:lnTo>
                    <a:pt x="1259" y="930"/>
                  </a:lnTo>
                  <a:lnTo>
                    <a:pt x="1259" y="930"/>
                  </a:lnTo>
                  <a:lnTo>
                    <a:pt x="1259" y="930"/>
                  </a:lnTo>
                  <a:lnTo>
                    <a:pt x="1259" y="930"/>
                  </a:lnTo>
                  <a:lnTo>
                    <a:pt x="1259" y="930"/>
                  </a:lnTo>
                  <a:lnTo>
                    <a:pt x="1259" y="930"/>
                  </a:lnTo>
                  <a:lnTo>
                    <a:pt x="1259" y="930"/>
                  </a:lnTo>
                  <a:lnTo>
                    <a:pt x="1259" y="930"/>
                  </a:lnTo>
                  <a:lnTo>
                    <a:pt x="1256" y="930"/>
                  </a:lnTo>
                  <a:lnTo>
                    <a:pt x="1256" y="930"/>
                  </a:lnTo>
                  <a:lnTo>
                    <a:pt x="1256" y="930"/>
                  </a:lnTo>
                  <a:lnTo>
                    <a:pt x="1256" y="930"/>
                  </a:lnTo>
                  <a:lnTo>
                    <a:pt x="1256" y="933"/>
                  </a:lnTo>
                  <a:lnTo>
                    <a:pt x="1256" y="933"/>
                  </a:lnTo>
                  <a:lnTo>
                    <a:pt x="1256" y="935"/>
                  </a:lnTo>
                  <a:lnTo>
                    <a:pt x="1256" y="937"/>
                  </a:lnTo>
                  <a:lnTo>
                    <a:pt x="1256" y="937"/>
                  </a:lnTo>
                  <a:lnTo>
                    <a:pt x="1254" y="940"/>
                  </a:lnTo>
                  <a:lnTo>
                    <a:pt x="1252" y="947"/>
                  </a:lnTo>
                  <a:lnTo>
                    <a:pt x="1252" y="947"/>
                  </a:lnTo>
                  <a:lnTo>
                    <a:pt x="1254" y="949"/>
                  </a:lnTo>
                  <a:lnTo>
                    <a:pt x="1256" y="952"/>
                  </a:lnTo>
                  <a:lnTo>
                    <a:pt x="1259" y="952"/>
                  </a:lnTo>
                  <a:lnTo>
                    <a:pt x="1259" y="954"/>
                  </a:lnTo>
                  <a:lnTo>
                    <a:pt x="1264" y="956"/>
                  </a:lnTo>
                  <a:lnTo>
                    <a:pt x="1266" y="959"/>
                  </a:lnTo>
                  <a:lnTo>
                    <a:pt x="1268" y="959"/>
                  </a:lnTo>
                  <a:lnTo>
                    <a:pt x="1271" y="959"/>
                  </a:lnTo>
                  <a:lnTo>
                    <a:pt x="1271" y="961"/>
                  </a:lnTo>
                  <a:lnTo>
                    <a:pt x="1264" y="959"/>
                  </a:lnTo>
                  <a:lnTo>
                    <a:pt x="1261" y="959"/>
                  </a:lnTo>
                  <a:lnTo>
                    <a:pt x="1261" y="959"/>
                  </a:lnTo>
                  <a:lnTo>
                    <a:pt x="1261" y="959"/>
                  </a:lnTo>
                  <a:lnTo>
                    <a:pt x="1261" y="959"/>
                  </a:lnTo>
                  <a:lnTo>
                    <a:pt x="1261" y="956"/>
                  </a:lnTo>
                  <a:lnTo>
                    <a:pt x="1259" y="956"/>
                  </a:lnTo>
                  <a:lnTo>
                    <a:pt x="1254" y="952"/>
                  </a:lnTo>
                  <a:lnTo>
                    <a:pt x="1252" y="949"/>
                  </a:lnTo>
                  <a:lnTo>
                    <a:pt x="1252" y="949"/>
                  </a:lnTo>
                  <a:lnTo>
                    <a:pt x="1252" y="952"/>
                  </a:lnTo>
                  <a:lnTo>
                    <a:pt x="1252" y="954"/>
                  </a:lnTo>
                  <a:lnTo>
                    <a:pt x="1252" y="956"/>
                  </a:lnTo>
                  <a:lnTo>
                    <a:pt x="1254" y="959"/>
                  </a:lnTo>
                  <a:lnTo>
                    <a:pt x="1254" y="959"/>
                  </a:lnTo>
                  <a:lnTo>
                    <a:pt x="1254" y="959"/>
                  </a:lnTo>
                  <a:lnTo>
                    <a:pt x="1254" y="959"/>
                  </a:lnTo>
                  <a:lnTo>
                    <a:pt x="1252" y="959"/>
                  </a:lnTo>
                  <a:lnTo>
                    <a:pt x="1252" y="959"/>
                  </a:lnTo>
                  <a:lnTo>
                    <a:pt x="1252" y="959"/>
                  </a:lnTo>
                  <a:lnTo>
                    <a:pt x="1252" y="959"/>
                  </a:lnTo>
                  <a:lnTo>
                    <a:pt x="1252" y="959"/>
                  </a:lnTo>
                  <a:lnTo>
                    <a:pt x="1252" y="961"/>
                  </a:lnTo>
                  <a:lnTo>
                    <a:pt x="1252" y="961"/>
                  </a:lnTo>
                  <a:lnTo>
                    <a:pt x="1252" y="961"/>
                  </a:lnTo>
                  <a:lnTo>
                    <a:pt x="1252" y="961"/>
                  </a:lnTo>
                  <a:lnTo>
                    <a:pt x="1249" y="961"/>
                  </a:lnTo>
                  <a:lnTo>
                    <a:pt x="1249" y="961"/>
                  </a:lnTo>
                  <a:lnTo>
                    <a:pt x="1249" y="961"/>
                  </a:lnTo>
                  <a:lnTo>
                    <a:pt x="1249" y="961"/>
                  </a:lnTo>
                  <a:lnTo>
                    <a:pt x="1249" y="961"/>
                  </a:lnTo>
                  <a:lnTo>
                    <a:pt x="1249" y="963"/>
                  </a:lnTo>
                  <a:lnTo>
                    <a:pt x="1252" y="966"/>
                  </a:lnTo>
                  <a:lnTo>
                    <a:pt x="1252" y="966"/>
                  </a:lnTo>
                  <a:lnTo>
                    <a:pt x="1254" y="966"/>
                  </a:lnTo>
                  <a:lnTo>
                    <a:pt x="1254" y="970"/>
                  </a:lnTo>
                  <a:lnTo>
                    <a:pt x="1254" y="973"/>
                  </a:lnTo>
                  <a:lnTo>
                    <a:pt x="1254" y="973"/>
                  </a:lnTo>
                  <a:lnTo>
                    <a:pt x="1252" y="975"/>
                  </a:lnTo>
                  <a:lnTo>
                    <a:pt x="1252" y="975"/>
                  </a:lnTo>
                  <a:lnTo>
                    <a:pt x="1252" y="978"/>
                  </a:lnTo>
                  <a:lnTo>
                    <a:pt x="1249" y="978"/>
                  </a:lnTo>
                  <a:lnTo>
                    <a:pt x="1247" y="980"/>
                  </a:lnTo>
                  <a:lnTo>
                    <a:pt x="1247" y="985"/>
                  </a:lnTo>
                  <a:lnTo>
                    <a:pt x="1247" y="987"/>
                  </a:lnTo>
                  <a:lnTo>
                    <a:pt x="1242" y="989"/>
                  </a:lnTo>
                  <a:lnTo>
                    <a:pt x="1242" y="989"/>
                  </a:lnTo>
                  <a:lnTo>
                    <a:pt x="1245" y="987"/>
                  </a:lnTo>
                  <a:lnTo>
                    <a:pt x="1245" y="985"/>
                  </a:lnTo>
                  <a:lnTo>
                    <a:pt x="1245" y="982"/>
                  </a:lnTo>
                  <a:lnTo>
                    <a:pt x="1245" y="982"/>
                  </a:lnTo>
                  <a:lnTo>
                    <a:pt x="1245" y="982"/>
                  </a:lnTo>
                  <a:lnTo>
                    <a:pt x="1245" y="980"/>
                  </a:lnTo>
                  <a:lnTo>
                    <a:pt x="1245" y="980"/>
                  </a:lnTo>
                  <a:lnTo>
                    <a:pt x="1245" y="980"/>
                  </a:lnTo>
                  <a:lnTo>
                    <a:pt x="1245" y="978"/>
                  </a:lnTo>
                  <a:lnTo>
                    <a:pt x="1245" y="978"/>
                  </a:lnTo>
                  <a:lnTo>
                    <a:pt x="1245" y="978"/>
                  </a:lnTo>
                  <a:lnTo>
                    <a:pt x="1245" y="978"/>
                  </a:lnTo>
                  <a:lnTo>
                    <a:pt x="1242" y="975"/>
                  </a:lnTo>
                  <a:lnTo>
                    <a:pt x="1242" y="975"/>
                  </a:lnTo>
                  <a:lnTo>
                    <a:pt x="1240" y="978"/>
                  </a:lnTo>
                  <a:lnTo>
                    <a:pt x="1238" y="978"/>
                  </a:lnTo>
                  <a:lnTo>
                    <a:pt x="1238" y="978"/>
                  </a:lnTo>
                  <a:lnTo>
                    <a:pt x="1235" y="978"/>
                  </a:lnTo>
                  <a:lnTo>
                    <a:pt x="1238" y="975"/>
                  </a:lnTo>
                  <a:lnTo>
                    <a:pt x="1238" y="975"/>
                  </a:lnTo>
                  <a:lnTo>
                    <a:pt x="1238" y="975"/>
                  </a:lnTo>
                  <a:lnTo>
                    <a:pt x="1238" y="973"/>
                  </a:lnTo>
                  <a:lnTo>
                    <a:pt x="1235" y="973"/>
                  </a:lnTo>
                  <a:lnTo>
                    <a:pt x="1235" y="973"/>
                  </a:lnTo>
                  <a:lnTo>
                    <a:pt x="1238" y="973"/>
                  </a:lnTo>
                  <a:lnTo>
                    <a:pt x="1242" y="970"/>
                  </a:lnTo>
                  <a:lnTo>
                    <a:pt x="1245" y="973"/>
                  </a:lnTo>
                  <a:lnTo>
                    <a:pt x="1249" y="973"/>
                  </a:lnTo>
                  <a:lnTo>
                    <a:pt x="1249" y="973"/>
                  </a:lnTo>
                  <a:lnTo>
                    <a:pt x="1249" y="970"/>
                  </a:lnTo>
                  <a:lnTo>
                    <a:pt x="1249" y="970"/>
                  </a:lnTo>
                  <a:lnTo>
                    <a:pt x="1247" y="968"/>
                  </a:lnTo>
                  <a:lnTo>
                    <a:pt x="1245" y="968"/>
                  </a:lnTo>
                  <a:lnTo>
                    <a:pt x="1242" y="968"/>
                  </a:lnTo>
                  <a:lnTo>
                    <a:pt x="1242" y="968"/>
                  </a:lnTo>
                  <a:lnTo>
                    <a:pt x="1242" y="968"/>
                  </a:lnTo>
                  <a:lnTo>
                    <a:pt x="1235" y="963"/>
                  </a:lnTo>
                  <a:lnTo>
                    <a:pt x="1238" y="963"/>
                  </a:lnTo>
                  <a:lnTo>
                    <a:pt x="1238" y="961"/>
                  </a:lnTo>
                  <a:lnTo>
                    <a:pt x="1238" y="961"/>
                  </a:lnTo>
                  <a:lnTo>
                    <a:pt x="1238" y="959"/>
                  </a:lnTo>
                  <a:lnTo>
                    <a:pt x="1238" y="954"/>
                  </a:lnTo>
                  <a:lnTo>
                    <a:pt x="1240" y="949"/>
                  </a:lnTo>
                  <a:lnTo>
                    <a:pt x="1240" y="947"/>
                  </a:lnTo>
                  <a:lnTo>
                    <a:pt x="1242" y="944"/>
                  </a:lnTo>
                  <a:lnTo>
                    <a:pt x="1242" y="944"/>
                  </a:lnTo>
                  <a:lnTo>
                    <a:pt x="1240" y="944"/>
                  </a:lnTo>
                  <a:lnTo>
                    <a:pt x="1240" y="942"/>
                  </a:lnTo>
                  <a:lnTo>
                    <a:pt x="1240" y="942"/>
                  </a:lnTo>
                  <a:lnTo>
                    <a:pt x="1240" y="940"/>
                  </a:lnTo>
                  <a:lnTo>
                    <a:pt x="1240" y="940"/>
                  </a:lnTo>
                  <a:lnTo>
                    <a:pt x="1240" y="937"/>
                  </a:lnTo>
                  <a:lnTo>
                    <a:pt x="1240" y="937"/>
                  </a:lnTo>
                  <a:lnTo>
                    <a:pt x="1240" y="935"/>
                  </a:lnTo>
                  <a:lnTo>
                    <a:pt x="1238" y="935"/>
                  </a:lnTo>
                  <a:lnTo>
                    <a:pt x="1238" y="935"/>
                  </a:lnTo>
                  <a:lnTo>
                    <a:pt x="1238" y="935"/>
                  </a:lnTo>
                  <a:lnTo>
                    <a:pt x="1238" y="935"/>
                  </a:lnTo>
                  <a:lnTo>
                    <a:pt x="1233" y="940"/>
                  </a:lnTo>
                  <a:lnTo>
                    <a:pt x="1233" y="942"/>
                  </a:lnTo>
                  <a:lnTo>
                    <a:pt x="1233" y="942"/>
                  </a:lnTo>
                  <a:lnTo>
                    <a:pt x="1230" y="942"/>
                  </a:lnTo>
                  <a:lnTo>
                    <a:pt x="1230" y="942"/>
                  </a:lnTo>
                  <a:lnTo>
                    <a:pt x="1226" y="961"/>
                  </a:lnTo>
                  <a:lnTo>
                    <a:pt x="1223" y="963"/>
                  </a:lnTo>
                  <a:lnTo>
                    <a:pt x="1221" y="963"/>
                  </a:lnTo>
                  <a:lnTo>
                    <a:pt x="1223" y="959"/>
                  </a:lnTo>
                  <a:lnTo>
                    <a:pt x="1226" y="959"/>
                  </a:lnTo>
                  <a:lnTo>
                    <a:pt x="1226" y="959"/>
                  </a:lnTo>
                  <a:lnTo>
                    <a:pt x="1226" y="956"/>
                  </a:lnTo>
                  <a:lnTo>
                    <a:pt x="1226" y="956"/>
                  </a:lnTo>
                  <a:lnTo>
                    <a:pt x="1226" y="954"/>
                  </a:lnTo>
                  <a:lnTo>
                    <a:pt x="1226" y="954"/>
                  </a:lnTo>
                  <a:lnTo>
                    <a:pt x="1226" y="954"/>
                  </a:lnTo>
                  <a:lnTo>
                    <a:pt x="1226" y="952"/>
                  </a:lnTo>
                  <a:lnTo>
                    <a:pt x="1226" y="952"/>
                  </a:lnTo>
                  <a:lnTo>
                    <a:pt x="1226" y="952"/>
                  </a:lnTo>
                  <a:lnTo>
                    <a:pt x="1226" y="952"/>
                  </a:lnTo>
                  <a:lnTo>
                    <a:pt x="1226" y="949"/>
                  </a:lnTo>
                  <a:lnTo>
                    <a:pt x="1226" y="949"/>
                  </a:lnTo>
                  <a:lnTo>
                    <a:pt x="1228" y="949"/>
                  </a:lnTo>
                  <a:lnTo>
                    <a:pt x="1228" y="944"/>
                  </a:lnTo>
                  <a:lnTo>
                    <a:pt x="1228" y="942"/>
                  </a:lnTo>
                  <a:lnTo>
                    <a:pt x="1228" y="942"/>
                  </a:lnTo>
                  <a:lnTo>
                    <a:pt x="1230" y="935"/>
                  </a:lnTo>
                  <a:lnTo>
                    <a:pt x="1235" y="928"/>
                  </a:lnTo>
                  <a:lnTo>
                    <a:pt x="1235" y="926"/>
                  </a:lnTo>
                  <a:lnTo>
                    <a:pt x="1233" y="926"/>
                  </a:lnTo>
                  <a:lnTo>
                    <a:pt x="1233" y="923"/>
                  </a:lnTo>
                  <a:lnTo>
                    <a:pt x="1235" y="923"/>
                  </a:lnTo>
                  <a:lnTo>
                    <a:pt x="1235" y="923"/>
                  </a:lnTo>
                  <a:lnTo>
                    <a:pt x="1235" y="921"/>
                  </a:lnTo>
                  <a:lnTo>
                    <a:pt x="1235" y="921"/>
                  </a:lnTo>
                  <a:lnTo>
                    <a:pt x="1235" y="921"/>
                  </a:lnTo>
                  <a:lnTo>
                    <a:pt x="1235" y="918"/>
                  </a:lnTo>
                  <a:lnTo>
                    <a:pt x="1235" y="916"/>
                  </a:lnTo>
                  <a:lnTo>
                    <a:pt x="1235" y="916"/>
                  </a:lnTo>
                  <a:lnTo>
                    <a:pt x="1238" y="916"/>
                  </a:lnTo>
                  <a:lnTo>
                    <a:pt x="1238" y="914"/>
                  </a:lnTo>
                  <a:lnTo>
                    <a:pt x="1238" y="914"/>
                  </a:lnTo>
                  <a:lnTo>
                    <a:pt x="1238" y="914"/>
                  </a:lnTo>
                  <a:lnTo>
                    <a:pt x="1238" y="911"/>
                  </a:lnTo>
                  <a:lnTo>
                    <a:pt x="1238" y="911"/>
                  </a:lnTo>
                  <a:lnTo>
                    <a:pt x="1238" y="911"/>
                  </a:lnTo>
                  <a:lnTo>
                    <a:pt x="1235" y="909"/>
                  </a:lnTo>
                  <a:lnTo>
                    <a:pt x="1235" y="909"/>
                  </a:lnTo>
                  <a:lnTo>
                    <a:pt x="1233" y="907"/>
                  </a:lnTo>
                  <a:lnTo>
                    <a:pt x="1230" y="907"/>
                  </a:lnTo>
                  <a:lnTo>
                    <a:pt x="1228" y="907"/>
                  </a:lnTo>
                  <a:lnTo>
                    <a:pt x="1228" y="904"/>
                  </a:lnTo>
                  <a:lnTo>
                    <a:pt x="1226" y="902"/>
                  </a:lnTo>
                  <a:lnTo>
                    <a:pt x="1223" y="902"/>
                  </a:lnTo>
                  <a:lnTo>
                    <a:pt x="1223" y="902"/>
                  </a:lnTo>
                  <a:lnTo>
                    <a:pt x="1223" y="899"/>
                  </a:lnTo>
                  <a:lnTo>
                    <a:pt x="1223" y="899"/>
                  </a:lnTo>
                  <a:lnTo>
                    <a:pt x="1223" y="897"/>
                  </a:lnTo>
                  <a:lnTo>
                    <a:pt x="1221" y="897"/>
                  </a:lnTo>
                  <a:lnTo>
                    <a:pt x="1221" y="897"/>
                  </a:lnTo>
                  <a:lnTo>
                    <a:pt x="1221" y="897"/>
                  </a:lnTo>
                  <a:lnTo>
                    <a:pt x="1221" y="895"/>
                  </a:lnTo>
                  <a:lnTo>
                    <a:pt x="1221" y="892"/>
                  </a:lnTo>
                  <a:lnTo>
                    <a:pt x="1221" y="892"/>
                  </a:lnTo>
                  <a:lnTo>
                    <a:pt x="1221" y="890"/>
                  </a:lnTo>
                  <a:lnTo>
                    <a:pt x="1221" y="888"/>
                  </a:lnTo>
                  <a:lnTo>
                    <a:pt x="1221" y="885"/>
                  </a:lnTo>
                  <a:lnTo>
                    <a:pt x="1219" y="883"/>
                  </a:lnTo>
                  <a:lnTo>
                    <a:pt x="1216" y="881"/>
                  </a:lnTo>
                  <a:lnTo>
                    <a:pt x="1216" y="881"/>
                  </a:lnTo>
                  <a:lnTo>
                    <a:pt x="1202" y="876"/>
                  </a:lnTo>
                  <a:lnTo>
                    <a:pt x="1200" y="876"/>
                  </a:lnTo>
                  <a:lnTo>
                    <a:pt x="1197" y="873"/>
                  </a:lnTo>
                  <a:lnTo>
                    <a:pt x="1197" y="871"/>
                  </a:lnTo>
                  <a:lnTo>
                    <a:pt x="1197" y="871"/>
                  </a:lnTo>
                  <a:lnTo>
                    <a:pt x="1197" y="871"/>
                  </a:lnTo>
                  <a:lnTo>
                    <a:pt x="1197" y="869"/>
                  </a:lnTo>
                  <a:lnTo>
                    <a:pt x="1197" y="866"/>
                  </a:lnTo>
                  <a:lnTo>
                    <a:pt x="1195" y="864"/>
                  </a:lnTo>
                  <a:lnTo>
                    <a:pt x="1195" y="862"/>
                  </a:lnTo>
                  <a:lnTo>
                    <a:pt x="1195" y="862"/>
                  </a:lnTo>
                  <a:lnTo>
                    <a:pt x="1193" y="859"/>
                  </a:lnTo>
                  <a:lnTo>
                    <a:pt x="1193" y="859"/>
                  </a:lnTo>
                  <a:lnTo>
                    <a:pt x="1193" y="857"/>
                  </a:lnTo>
                  <a:lnTo>
                    <a:pt x="1193" y="857"/>
                  </a:lnTo>
                  <a:lnTo>
                    <a:pt x="1193" y="857"/>
                  </a:lnTo>
                  <a:lnTo>
                    <a:pt x="1193" y="857"/>
                  </a:lnTo>
                  <a:lnTo>
                    <a:pt x="1193" y="857"/>
                  </a:lnTo>
                  <a:lnTo>
                    <a:pt x="1193" y="857"/>
                  </a:lnTo>
                  <a:lnTo>
                    <a:pt x="1190" y="855"/>
                  </a:lnTo>
                  <a:lnTo>
                    <a:pt x="1190" y="852"/>
                  </a:lnTo>
                  <a:lnTo>
                    <a:pt x="1190" y="852"/>
                  </a:lnTo>
                  <a:lnTo>
                    <a:pt x="1188" y="850"/>
                  </a:lnTo>
                  <a:lnTo>
                    <a:pt x="1186" y="847"/>
                  </a:lnTo>
                  <a:lnTo>
                    <a:pt x="1183" y="845"/>
                  </a:lnTo>
                  <a:lnTo>
                    <a:pt x="1183" y="845"/>
                  </a:lnTo>
                  <a:lnTo>
                    <a:pt x="1183" y="845"/>
                  </a:lnTo>
                  <a:lnTo>
                    <a:pt x="1181" y="845"/>
                  </a:lnTo>
                  <a:lnTo>
                    <a:pt x="1181" y="843"/>
                  </a:lnTo>
                  <a:lnTo>
                    <a:pt x="1181" y="843"/>
                  </a:lnTo>
                  <a:lnTo>
                    <a:pt x="1181" y="840"/>
                  </a:lnTo>
                  <a:lnTo>
                    <a:pt x="1178" y="840"/>
                  </a:lnTo>
                  <a:lnTo>
                    <a:pt x="1169" y="843"/>
                  </a:lnTo>
                  <a:lnTo>
                    <a:pt x="1164" y="840"/>
                  </a:lnTo>
                  <a:lnTo>
                    <a:pt x="1155" y="845"/>
                  </a:lnTo>
                  <a:lnTo>
                    <a:pt x="1145" y="847"/>
                  </a:lnTo>
                  <a:lnTo>
                    <a:pt x="1145" y="847"/>
                  </a:lnTo>
                  <a:lnTo>
                    <a:pt x="1145" y="847"/>
                  </a:lnTo>
                  <a:lnTo>
                    <a:pt x="1143" y="850"/>
                  </a:lnTo>
                  <a:lnTo>
                    <a:pt x="1143" y="852"/>
                  </a:lnTo>
                  <a:lnTo>
                    <a:pt x="1143" y="855"/>
                  </a:lnTo>
                  <a:lnTo>
                    <a:pt x="1141" y="855"/>
                  </a:lnTo>
                  <a:lnTo>
                    <a:pt x="1138" y="855"/>
                  </a:lnTo>
                  <a:lnTo>
                    <a:pt x="1138" y="855"/>
                  </a:lnTo>
                  <a:lnTo>
                    <a:pt x="1133" y="857"/>
                  </a:lnTo>
                  <a:lnTo>
                    <a:pt x="1131" y="862"/>
                  </a:lnTo>
                  <a:lnTo>
                    <a:pt x="1129" y="864"/>
                  </a:lnTo>
                  <a:lnTo>
                    <a:pt x="1122" y="871"/>
                  </a:lnTo>
                  <a:lnTo>
                    <a:pt x="1122" y="873"/>
                  </a:lnTo>
                  <a:lnTo>
                    <a:pt x="1131" y="876"/>
                  </a:lnTo>
                  <a:lnTo>
                    <a:pt x="1131" y="876"/>
                  </a:lnTo>
                  <a:lnTo>
                    <a:pt x="1133" y="878"/>
                  </a:lnTo>
                  <a:lnTo>
                    <a:pt x="1133" y="878"/>
                  </a:lnTo>
                  <a:lnTo>
                    <a:pt x="1133" y="881"/>
                  </a:lnTo>
                  <a:lnTo>
                    <a:pt x="1133" y="881"/>
                  </a:lnTo>
                  <a:lnTo>
                    <a:pt x="1133" y="883"/>
                  </a:lnTo>
                  <a:lnTo>
                    <a:pt x="1133" y="883"/>
                  </a:lnTo>
                  <a:lnTo>
                    <a:pt x="1136" y="885"/>
                  </a:lnTo>
                  <a:lnTo>
                    <a:pt x="1136" y="885"/>
                  </a:lnTo>
                  <a:lnTo>
                    <a:pt x="1136" y="888"/>
                  </a:lnTo>
                  <a:lnTo>
                    <a:pt x="1136" y="888"/>
                  </a:lnTo>
                  <a:lnTo>
                    <a:pt x="1136" y="888"/>
                  </a:lnTo>
                  <a:lnTo>
                    <a:pt x="1136" y="888"/>
                  </a:lnTo>
                  <a:lnTo>
                    <a:pt x="1133" y="888"/>
                  </a:lnTo>
                  <a:lnTo>
                    <a:pt x="1133" y="885"/>
                  </a:lnTo>
                  <a:lnTo>
                    <a:pt x="1131" y="883"/>
                  </a:lnTo>
                  <a:lnTo>
                    <a:pt x="1131" y="881"/>
                  </a:lnTo>
                  <a:lnTo>
                    <a:pt x="1131" y="881"/>
                  </a:lnTo>
                  <a:lnTo>
                    <a:pt x="1129" y="878"/>
                  </a:lnTo>
                  <a:lnTo>
                    <a:pt x="1129" y="878"/>
                  </a:lnTo>
                  <a:lnTo>
                    <a:pt x="1129" y="878"/>
                  </a:lnTo>
                  <a:lnTo>
                    <a:pt x="1117" y="876"/>
                  </a:lnTo>
                  <a:lnTo>
                    <a:pt x="1115" y="878"/>
                  </a:lnTo>
                  <a:lnTo>
                    <a:pt x="1107" y="885"/>
                  </a:lnTo>
                  <a:lnTo>
                    <a:pt x="1107" y="885"/>
                  </a:lnTo>
                  <a:lnTo>
                    <a:pt x="1107" y="888"/>
                  </a:lnTo>
                  <a:lnTo>
                    <a:pt x="1107" y="888"/>
                  </a:lnTo>
                  <a:lnTo>
                    <a:pt x="1110" y="888"/>
                  </a:lnTo>
                  <a:lnTo>
                    <a:pt x="1110" y="890"/>
                  </a:lnTo>
                  <a:lnTo>
                    <a:pt x="1110" y="890"/>
                  </a:lnTo>
                  <a:lnTo>
                    <a:pt x="1110" y="892"/>
                  </a:lnTo>
                  <a:lnTo>
                    <a:pt x="1117" y="897"/>
                  </a:lnTo>
                  <a:lnTo>
                    <a:pt x="1119" y="899"/>
                  </a:lnTo>
                  <a:lnTo>
                    <a:pt x="1117" y="899"/>
                  </a:lnTo>
                  <a:lnTo>
                    <a:pt x="1115" y="897"/>
                  </a:lnTo>
                  <a:lnTo>
                    <a:pt x="1112" y="895"/>
                  </a:lnTo>
                  <a:lnTo>
                    <a:pt x="1112" y="895"/>
                  </a:lnTo>
                  <a:lnTo>
                    <a:pt x="1110" y="895"/>
                  </a:lnTo>
                  <a:lnTo>
                    <a:pt x="1110" y="895"/>
                  </a:lnTo>
                  <a:lnTo>
                    <a:pt x="1107" y="892"/>
                  </a:lnTo>
                  <a:lnTo>
                    <a:pt x="1107" y="892"/>
                  </a:lnTo>
                  <a:lnTo>
                    <a:pt x="1105" y="888"/>
                  </a:lnTo>
                  <a:lnTo>
                    <a:pt x="1105" y="888"/>
                  </a:lnTo>
                  <a:lnTo>
                    <a:pt x="1103" y="888"/>
                  </a:lnTo>
                  <a:lnTo>
                    <a:pt x="1103" y="888"/>
                  </a:lnTo>
                  <a:lnTo>
                    <a:pt x="1096" y="895"/>
                  </a:lnTo>
                  <a:lnTo>
                    <a:pt x="1096" y="897"/>
                  </a:lnTo>
                  <a:lnTo>
                    <a:pt x="1096" y="897"/>
                  </a:lnTo>
                  <a:lnTo>
                    <a:pt x="1096" y="899"/>
                  </a:lnTo>
                  <a:lnTo>
                    <a:pt x="1096" y="902"/>
                  </a:lnTo>
                  <a:lnTo>
                    <a:pt x="1096" y="902"/>
                  </a:lnTo>
                  <a:lnTo>
                    <a:pt x="1096" y="904"/>
                  </a:lnTo>
                  <a:lnTo>
                    <a:pt x="1098" y="904"/>
                  </a:lnTo>
                  <a:lnTo>
                    <a:pt x="1098" y="904"/>
                  </a:lnTo>
                  <a:lnTo>
                    <a:pt x="1100" y="904"/>
                  </a:lnTo>
                  <a:lnTo>
                    <a:pt x="1115" y="909"/>
                  </a:lnTo>
                  <a:lnTo>
                    <a:pt x="1117" y="909"/>
                  </a:lnTo>
                  <a:lnTo>
                    <a:pt x="1124" y="909"/>
                  </a:lnTo>
                  <a:lnTo>
                    <a:pt x="1126" y="911"/>
                  </a:lnTo>
                  <a:lnTo>
                    <a:pt x="1133" y="911"/>
                  </a:lnTo>
                  <a:lnTo>
                    <a:pt x="1138" y="911"/>
                  </a:lnTo>
                  <a:lnTo>
                    <a:pt x="1138" y="911"/>
                  </a:lnTo>
                  <a:lnTo>
                    <a:pt x="1138" y="911"/>
                  </a:lnTo>
                  <a:lnTo>
                    <a:pt x="1141" y="914"/>
                  </a:lnTo>
                  <a:lnTo>
                    <a:pt x="1143" y="916"/>
                  </a:lnTo>
                  <a:lnTo>
                    <a:pt x="1143" y="914"/>
                  </a:lnTo>
                  <a:lnTo>
                    <a:pt x="1141" y="914"/>
                  </a:lnTo>
                  <a:lnTo>
                    <a:pt x="1136" y="911"/>
                  </a:lnTo>
                  <a:lnTo>
                    <a:pt x="1131" y="914"/>
                  </a:lnTo>
                  <a:lnTo>
                    <a:pt x="1126" y="914"/>
                  </a:lnTo>
                  <a:lnTo>
                    <a:pt x="1119" y="914"/>
                  </a:lnTo>
                  <a:lnTo>
                    <a:pt x="1112" y="914"/>
                  </a:lnTo>
                  <a:lnTo>
                    <a:pt x="1107" y="914"/>
                  </a:lnTo>
                  <a:lnTo>
                    <a:pt x="1103" y="911"/>
                  </a:lnTo>
                  <a:lnTo>
                    <a:pt x="1098" y="911"/>
                  </a:lnTo>
                  <a:lnTo>
                    <a:pt x="1098" y="911"/>
                  </a:lnTo>
                  <a:lnTo>
                    <a:pt x="1098" y="914"/>
                  </a:lnTo>
                  <a:lnTo>
                    <a:pt x="1100" y="916"/>
                  </a:lnTo>
                  <a:lnTo>
                    <a:pt x="1103" y="918"/>
                  </a:lnTo>
                  <a:lnTo>
                    <a:pt x="1100" y="918"/>
                  </a:lnTo>
                  <a:lnTo>
                    <a:pt x="1096" y="916"/>
                  </a:lnTo>
                  <a:lnTo>
                    <a:pt x="1096" y="916"/>
                  </a:lnTo>
                  <a:lnTo>
                    <a:pt x="1093" y="914"/>
                  </a:lnTo>
                  <a:lnTo>
                    <a:pt x="1093" y="914"/>
                  </a:lnTo>
                  <a:lnTo>
                    <a:pt x="1093" y="911"/>
                  </a:lnTo>
                  <a:lnTo>
                    <a:pt x="1093" y="911"/>
                  </a:lnTo>
                  <a:lnTo>
                    <a:pt x="1091" y="914"/>
                  </a:lnTo>
                  <a:lnTo>
                    <a:pt x="1091" y="916"/>
                  </a:lnTo>
                  <a:lnTo>
                    <a:pt x="1091" y="921"/>
                  </a:lnTo>
                  <a:lnTo>
                    <a:pt x="1091" y="923"/>
                  </a:lnTo>
                  <a:lnTo>
                    <a:pt x="1103" y="921"/>
                  </a:lnTo>
                  <a:lnTo>
                    <a:pt x="1100" y="921"/>
                  </a:lnTo>
                  <a:lnTo>
                    <a:pt x="1103" y="921"/>
                  </a:lnTo>
                  <a:lnTo>
                    <a:pt x="1103" y="921"/>
                  </a:lnTo>
                  <a:lnTo>
                    <a:pt x="1105" y="921"/>
                  </a:lnTo>
                  <a:lnTo>
                    <a:pt x="1105" y="923"/>
                  </a:lnTo>
                  <a:lnTo>
                    <a:pt x="1105" y="923"/>
                  </a:lnTo>
                  <a:lnTo>
                    <a:pt x="1105" y="923"/>
                  </a:lnTo>
                  <a:lnTo>
                    <a:pt x="1110" y="926"/>
                  </a:lnTo>
                  <a:lnTo>
                    <a:pt x="1110" y="926"/>
                  </a:lnTo>
                  <a:lnTo>
                    <a:pt x="1117" y="928"/>
                  </a:lnTo>
                  <a:lnTo>
                    <a:pt x="1119" y="928"/>
                  </a:lnTo>
                  <a:lnTo>
                    <a:pt x="1131" y="935"/>
                  </a:lnTo>
                  <a:lnTo>
                    <a:pt x="1136" y="935"/>
                  </a:lnTo>
                  <a:lnTo>
                    <a:pt x="1141" y="937"/>
                  </a:lnTo>
                  <a:lnTo>
                    <a:pt x="1138" y="937"/>
                  </a:lnTo>
                  <a:lnTo>
                    <a:pt x="1136" y="935"/>
                  </a:lnTo>
                  <a:lnTo>
                    <a:pt x="1131" y="935"/>
                  </a:lnTo>
                  <a:lnTo>
                    <a:pt x="1129" y="935"/>
                  </a:lnTo>
                  <a:lnTo>
                    <a:pt x="1126" y="935"/>
                  </a:lnTo>
                  <a:lnTo>
                    <a:pt x="1124" y="933"/>
                  </a:lnTo>
                  <a:lnTo>
                    <a:pt x="1110" y="930"/>
                  </a:lnTo>
                  <a:lnTo>
                    <a:pt x="1103" y="928"/>
                  </a:lnTo>
                  <a:lnTo>
                    <a:pt x="1098" y="928"/>
                  </a:lnTo>
                  <a:lnTo>
                    <a:pt x="1093" y="928"/>
                  </a:lnTo>
                  <a:lnTo>
                    <a:pt x="1091" y="928"/>
                  </a:lnTo>
                  <a:lnTo>
                    <a:pt x="1091" y="928"/>
                  </a:lnTo>
                  <a:lnTo>
                    <a:pt x="1091" y="930"/>
                  </a:lnTo>
                  <a:lnTo>
                    <a:pt x="1091" y="930"/>
                  </a:lnTo>
                  <a:lnTo>
                    <a:pt x="1091" y="933"/>
                  </a:lnTo>
                  <a:lnTo>
                    <a:pt x="1091" y="933"/>
                  </a:lnTo>
                  <a:lnTo>
                    <a:pt x="1091" y="935"/>
                  </a:lnTo>
                  <a:lnTo>
                    <a:pt x="1091" y="935"/>
                  </a:lnTo>
                  <a:lnTo>
                    <a:pt x="1091" y="935"/>
                  </a:lnTo>
                  <a:lnTo>
                    <a:pt x="1091" y="937"/>
                  </a:lnTo>
                  <a:lnTo>
                    <a:pt x="1091" y="937"/>
                  </a:lnTo>
                  <a:lnTo>
                    <a:pt x="1091" y="937"/>
                  </a:lnTo>
                  <a:lnTo>
                    <a:pt x="1091" y="940"/>
                  </a:lnTo>
                  <a:lnTo>
                    <a:pt x="1093" y="940"/>
                  </a:lnTo>
                  <a:lnTo>
                    <a:pt x="1093" y="942"/>
                  </a:lnTo>
                  <a:lnTo>
                    <a:pt x="1093" y="942"/>
                  </a:lnTo>
                  <a:lnTo>
                    <a:pt x="1093" y="944"/>
                  </a:lnTo>
                  <a:lnTo>
                    <a:pt x="1093" y="944"/>
                  </a:lnTo>
                  <a:lnTo>
                    <a:pt x="1093" y="944"/>
                  </a:lnTo>
                  <a:lnTo>
                    <a:pt x="1093" y="947"/>
                  </a:lnTo>
                  <a:lnTo>
                    <a:pt x="1093" y="947"/>
                  </a:lnTo>
                  <a:lnTo>
                    <a:pt x="1093" y="947"/>
                  </a:lnTo>
                  <a:lnTo>
                    <a:pt x="1093" y="949"/>
                  </a:lnTo>
                  <a:lnTo>
                    <a:pt x="1093" y="949"/>
                  </a:lnTo>
                  <a:lnTo>
                    <a:pt x="1093" y="949"/>
                  </a:lnTo>
                  <a:lnTo>
                    <a:pt x="1093" y="949"/>
                  </a:lnTo>
                  <a:lnTo>
                    <a:pt x="1096" y="952"/>
                  </a:lnTo>
                  <a:lnTo>
                    <a:pt x="1096" y="952"/>
                  </a:lnTo>
                  <a:lnTo>
                    <a:pt x="1096" y="954"/>
                  </a:lnTo>
                  <a:lnTo>
                    <a:pt x="1096" y="954"/>
                  </a:lnTo>
                  <a:lnTo>
                    <a:pt x="1096" y="956"/>
                  </a:lnTo>
                  <a:lnTo>
                    <a:pt x="1096" y="956"/>
                  </a:lnTo>
                  <a:lnTo>
                    <a:pt x="1096" y="956"/>
                  </a:lnTo>
                  <a:lnTo>
                    <a:pt x="1098" y="961"/>
                  </a:lnTo>
                  <a:lnTo>
                    <a:pt x="1100" y="961"/>
                  </a:lnTo>
                  <a:lnTo>
                    <a:pt x="1103" y="961"/>
                  </a:lnTo>
                  <a:lnTo>
                    <a:pt x="1103" y="961"/>
                  </a:lnTo>
                  <a:lnTo>
                    <a:pt x="1103" y="961"/>
                  </a:lnTo>
                  <a:lnTo>
                    <a:pt x="1100" y="963"/>
                  </a:lnTo>
                  <a:lnTo>
                    <a:pt x="1100" y="963"/>
                  </a:lnTo>
                  <a:lnTo>
                    <a:pt x="1100" y="963"/>
                  </a:lnTo>
                  <a:lnTo>
                    <a:pt x="1100" y="966"/>
                  </a:lnTo>
                  <a:lnTo>
                    <a:pt x="1100" y="966"/>
                  </a:lnTo>
                  <a:lnTo>
                    <a:pt x="1100" y="966"/>
                  </a:lnTo>
                  <a:lnTo>
                    <a:pt x="1100" y="966"/>
                  </a:lnTo>
                  <a:lnTo>
                    <a:pt x="1103" y="966"/>
                  </a:lnTo>
                  <a:lnTo>
                    <a:pt x="1103" y="968"/>
                  </a:lnTo>
                  <a:lnTo>
                    <a:pt x="1103" y="968"/>
                  </a:lnTo>
                  <a:lnTo>
                    <a:pt x="1103" y="968"/>
                  </a:lnTo>
                  <a:lnTo>
                    <a:pt x="1105" y="970"/>
                  </a:lnTo>
                  <a:lnTo>
                    <a:pt x="1107" y="970"/>
                  </a:lnTo>
                  <a:lnTo>
                    <a:pt x="1110" y="975"/>
                  </a:lnTo>
                  <a:lnTo>
                    <a:pt x="1117" y="975"/>
                  </a:lnTo>
                  <a:lnTo>
                    <a:pt x="1117" y="975"/>
                  </a:lnTo>
                  <a:lnTo>
                    <a:pt x="1117" y="975"/>
                  </a:lnTo>
                  <a:lnTo>
                    <a:pt x="1117" y="975"/>
                  </a:lnTo>
                  <a:lnTo>
                    <a:pt x="1117" y="978"/>
                  </a:lnTo>
                  <a:lnTo>
                    <a:pt x="1117" y="978"/>
                  </a:lnTo>
                  <a:lnTo>
                    <a:pt x="1117" y="978"/>
                  </a:lnTo>
                  <a:lnTo>
                    <a:pt x="1117" y="978"/>
                  </a:lnTo>
                  <a:lnTo>
                    <a:pt x="1117" y="978"/>
                  </a:lnTo>
                  <a:lnTo>
                    <a:pt x="1119" y="975"/>
                  </a:lnTo>
                  <a:lnTo>
                    <a:pt x="1119" y="975"/>
                  </a:lnTo>
                  <a:lnTo>
                    <a:pt x="1119" y="975"/>
                  </a:lnTo>
                  <a:lnTo>
                    <a:pt x="1119" y="973"/>
                  </a:lnTo>
                  <a:lnTo>
                    <a:pt x="1119" y="973"/>
                  </a:lnTo>
                  <a:lnTo>
                    <a:pt x="1122" y="970"/>
                  </a:lnTo>
                  <a:lnTo>
                    <a:pt x="1124" y="968"/>
                  </a:lnTo>
                  <a:lnTo>
                    <a:pt x="1124" y="966"/>
                  </a:lnTo>
                  <a:lnTo>
                    <a:pt x="1124" y="966"/>
                  </a:lnTo>
                  <a:lnTo>
                    <a:pt x="1124" y="968"/>
                  </a:lnTo>
                  <a:lnTo>
                    <a:pt x="1124" y="970"/>
                  </a:lnTo>
                  <a:lnTo>
                    <a:pt x="1124" y="970"/>
                  </a:lnTo>
                  <a:lnTo>
                    <a:pt x="1124" y="970"/>
                  </a:lnTo>
                  <a:lnTo>
                    <a:pt x="1124" y="973"/>
                  </a:lnTo>
                  <a:lnTo>
                    <a:pt x="1124" y="973"/>
                  </a:lnTo>
                  <a:lnTo>
                    <a:pt x="1124" y="973"/>
                  </a:lnTo>
                  <a:lnTo>
                    <a:pt x="1124" y="975"/>
                  </a:lnTo>
                  <a:lnTo>
                    <a:pt x="1124" y="975"/>
                  </a:lnTo>
                  <a:lnTo>
                    <a:pt x="1124" y="975"/>
                  </a:lnTo>
                  <a:lnTo>
                    <a:pt x="1124" y="975"/>
                  </a:lnTo>
                  <a:lnTo>
                    <a:pt x="1133" y="973"/>
                  </a:lnTo>
                  <a:lnTo>
                    <a:pt x="1136" y="970"/>
                  </a:lnTo>
                  <a:lnTo>
                    <a:pt x="1136" y="970"/>
                  </a:lnTo>
                  <a:lnTo>
                    <a:pt x="1133" y="975"/>
                  </a:lnTo>
                  <a:lnTo>
                    <a:pt x="1133" y="975"/>
                  </a:lnTo>
                  <a:lnTo>
                    <a:pt x="1126" y="975"/>
                  </a:lnTo>
                  <a:lnTo>
                    <a:pt x="1126" y="975"/>
                  </a:lnTo>
                  <a:lnTo>
                    <a:pt x="1124" y="980"/>
                  </a:lnTo>
                  <a:lnTo>
                    <a:pt x="1124" y="980"/>
                  </a:lnTo>
                  <a:lnTo>
                    <a:pt x="1124" y="980"/>
                  </a:lnTo>
                  <a:lnTo>
                    <a:pt x="1124" y="982"/>
                  </a:lnTo>
                  <a:lnTo>
                    <a:pt x="1124" y="982"/>
                  </a:lnTo>
                  <a:lnTo>
                    <a:pt x="1124" y="982"/>
                  </a:lnTo>
                  <a:lnTo>
                    <a:pt x="1129" y="985"/>
                  </a:lnTo>
                  <a:lnTo>
                    <a:pt x="1129" y="985"/>
                  </a:lnTo>
                  <a:lnTo>
                    <a:pt x="1131" y="985"/>
                  </a:lnTo>
                  <a:lnTo>
                    <a:pt x="1131" y="985"/>
                  </a:lnTo>
                  <a:lnTo>
                    <a:pt x="1131" y="985"/>
                  </a:lnTo>
                  <a:lnTo>
                    <a:pt x="1133" y="985"/>
                  </a:lnTo>
                  <a:lnTo>
                    <a:pt x="1131" y="987"/>
                  </a:lnTo>
                  <a:lnTo>
                    <a:pt x="1131" y="987"/>
                  </a:lnTo>
                  <a:lnTo>
                    <a:pt x="1131" y="987"/>
                  </a:lnTo>
                  <a:lnTo>
                    <a:pt x="1136" y="992"/>
                  </a:lnTo>
                  <a:lnTo>
                    <a:pt x="1136" y="992"/>
                  </a:lnTo>
                  <a:lnTo>
                    <a:pt x="1141" y="992"/>
                  </a:lnTo>
                  <a:lnTo>
                    <a:pt x="1143" y="992"/>
                  </a:lnTo>
                  <a:lnTo>
                    <a:pt x="1143" y="994"/>
                  </a:lnTo>
                  <a:lnTo>
                    <a:pt x="1143" y="994"/>
                  </a:lnTo>
                  <a:lnTo>
                    <a:pt x="1143" y="994"/>
                  </a:lnTo>
                  <a:lnTo>
                    <a:pt x="1143" y="994"/>
                  </a:lnTo>
                  <a:lnTo>
                    <a:pt x="1145" y="997"/>
                  </a:lnTo>
                  <a:lnTo>
                    <a:pt x="1145" y="997"/>
                  </a:lnTo>
                  <a:lnTo>
                    <a:pt x="1145" y="999"/>
                  </a:lnTo>
                  <a:lnTo>
                    <a:pt x="1148" y="999"/>
                  </a:lnTo>
                  <a:lnTo>
                    <a:pt x="1150" y="1001"/>
                  </a:lnTo>
                  <a:lnTo>
                    <a:pt x="1152" y="1001"/>
                  </a:lnTo>
                  <a:lnTo>
                    <a:pt x="1150" y="1001"/>
                  </a:lnTo>
                  <a:lnTo>
                    <a:pt x="1152" y="1001"/>
                  </a:lnTo>
                  <a:lnTo>
                    <a:pt x="1152" y="1004"/>
                  </a:lnTo>
                  <a:lnTo>
                    <a:pt x="1152" y="1004"/>
                  </a:lnTo>
                  <a:lnTo>
                    <a:pt x="1152" y="1004"/>
                  </a:lnTo>
                  <a:lnTo>
                    <a:pt x="1152" y="1004"/>
                  </a:lnTo>
                  <a:lnTo>
                    <a:pt x="1152" y="1004"/>
                  </a:lnTo>
                  <a:lnTo>
                    <a:pt x="1152" y="1004"/>
                  </a:lnTo>
                  <a:lnTo>
                    <a:pt x="1152" y="1006"/>
                  </a:lnTo>
                  <a:lnTo>
                    <a:pt x="1152" y="1008"/>
                  </a:lnTo>
                  <a:lnTo>
                    <a:pt x="1152" y="1008"/>
                  </a:lnTo>
                  <a:lnTo>
                    <a:pt x="1150" y="1006"/>
                  </a:lnTo>
                  <a:lnTo>
                    <a:pt x="1150" y="1006"/>
                  </a:lnTo>
                  <a:lnTo>
                    <a:pt x="1150" y="1004"/>
                  </a:lnTo>
                  <a:lnTo>
                    <a:pt x="1150" y="1001"/>
                  </a:lnTo>
                  <a:lnTo>
                    <a:pt x="1148" y="1001"/>
                  </a:lnTo>
                  <a:lnTo>
                    <a:pt x="1148" y="1001"/>
                  </a:lnTo>
                  <a:lnTo>
                    <a:pt x="1148" y="999"/>
                  </a:lnTo>
                  <a:lnTo>
                    <a:pt x="1145" y="999"/>
                  </a:lnTo>
                  <a:lnTo>
                    <a:pt x="1145" y="999"/>
                  </a:lnTo>
                  <a:lnTo>
                    <a:pt x="1145" y="999"/>
                  </a:lnTo>
                  <a:lnTo>
                    <a:pt x="1143" y="999"/>
                  </a:lnTo>
                  <a:lnTo>
                    <a:pt x="1143" y="999"/>
                  </a:lnTo>
                  <a:lnTo>
                    <a:pt x="1143" y="999"/>
                  </a:lnTo>
                  <a:lnTo>
                    <a:pt x="1143" y="997"/>
                  </a:lnTo>
                  <a:lnTo>
                    <a:pt x="1141" y="997"/>
                  </a:lnTo>
                  <a:lnTo>
                    <a:pt x="1141" y="997"/>
                  </a:lnTo>
                  <a:lnTo>
                    <a:pt x="1141" y="994"/>
                  </a:lnTo>
                  <a:lnTo>
                    <a:pt x="1138" y="994"/>
                  </a:lnTo>
                  <a:lnTo>
                    <a:pt x="1138" y="994"/>
                  </a:lnTo>
                  <a:lnTo>
                    <a:pt x="1138" y="994"/>
                  </a:lnTo>
                  <a:lnTo>
                    <a:pt x="1136" y="994"/>
                  </a:lnTo>
                  <a:lnTo>
                    <a:pt x="1133" y="994"/>
                  </a:lnTo>
                  <a:lnTo>
                    <a:pt x="1129" y="989"/>
                  </a:lnTo>
                  <a:lnTo>
                    <a:pt x="1129" y="989"/>
                  </a:lnTo>
                  <a:lnTo>
                    <a:pt x="1129" y="989"/>
                  </a:lnTo>
                  <a:lnTo>
                    <a:pt x="1129" y="987"/>
                  </a:lnTo>
                  <a:lnTo>
                    <a:pt x="1126" y="987"/>
                  </a:lnTo>
                  <a:lnTo>
                    <a:pt x="1126" y="987"/>
                  </a:lnTo>
                  <a:lnTo>
                    <a:pt x="1126" y="987"/>
                  </a:lnTo>
                  <a:lnTo>
                    <a:pt x="1124" y="987"/>
                  </a:lnTo>
                  <a:lnTo>
                    <a:pt x="1124" y="987"/>
                  </a:lnTo>
                  <a:lnTo>
                    <a:pt x="1122" y="987"/>
                  </a:lnTo>
                  <a:lnTo>
                    <a:pt x="1122" y="987"/>
                  </a:lnTo>
                  <a:lnTo>
                    <a:pt x="1122" y="987"/>
                  </a:lnTo>
                  <a:lnTo>
                    <a:pt x="1122" y="987"/>
                  </a:lnTo>
                  <a:lnTo>
                    <a:pt x="1122" y="989"/>
                  </a:lnTo>
                  <a:lnTo>
                    <a:pt x="1122" y="989"/>
                  </a:lnTo>
                  <a:lnTo>
                    <a:pt x="1119" y="987"/>
                  </a:lnTo>
                  <a:lnTo>
                    <a:pt x="1122" y="987"/>
                  </a:lnTo>
                  <a:lnTo>
                    <a:pt x="1122" y="987"/>
                  </a:lnTo>
                  <a:lnTo>
                    <a:pt x="1119" y="987"/>
                  </a:lnTo>
                  <a:lnTo>
                    <a:pt x="1119" y="987"/>
                  </a:lnTo>
                  <a:lnTo>
                    <a:pt x="1119" y="987"/>
                  </a:lnTo>
                  <a:lnTo>
                    <a:pt x="1117" y="987"/>
                  </a:lnTo>
                  <a:lnTo>
                    <a:pt x="1117" y="987"/>
                  </a:lnTo>
                  <a:lnTo>
                    <a:pt x="1117" y="987"/>
                  </a:lnTo>
                  <a:lnTo>
                    <a:pt x="1119" y="987"/>
                  </a:lnTo>
                  <a:lnTo>
                    <a:pt x="1117" y="989"/>
                  </a:lnTo>
                  <a:lnTo>
                    <a:pt x="1117" y="989"/>
                  </a:lnTo>
                  <a:lnTo>
                    <a:pt x="1117" y="989"/>
                  </a:lnTo>
                  <a:lnTo>
                    <a:pt x="1117" y="987"/>
                  </a:lnTo>
                  <a:lnTo>
                    <a:pt x="1117" y="987"/>
                  </a:lnTo>
                  <a:lnTo>
                    <a:pt x="1117" y="987"/>
                  </a:lnTo>
                  <a:lnTo>
                    <a:pt x="1115" y="987"/>
                  </a:lnTo>
                  <a:lnTo>
                    <a:pt x="1115" y="987"/>
                  </a:lnTo>
                  <a:lnTo>
                    <a:pt x="1115" y="987"/>
                  </a:lnTo>
                  <a:lnTo>
                    <a:pt x="1112" y="987"/>
                  </a:lnTo>
                  <a:lnTo>
                    <a:pt x="1110" y="987"/>
                  </a:lnTo>
                  <a:lnTo>
                    <a:pt x="1110" y="987"/>
                  </a:lnTo>
                  <a:lnTo>
                    <a:pt x="1110" y="989"/>
                  </a:lnTo>
                  <a:lnTo>
                    <a:pt x="1110" y="989"/>
                  </a:lnTo>
                  <a:lnTo>
                    <a:pt x="1110" y="989"/>
                  </a:lnTo>
                  <a:lnTo>
                    <a:pt x="1112" y="989"/>
                  </a:lnTo>
                  <a:lnTo>
                    <a:pt x="1112" y="992"/>
                  </a:lnTo>
                  <a:lnTo>
                    <a:pt x="1112" y="992"/>
                  </a:lnTo>
                  <a:lnTo>
                    <a:pt x="1110" y="989"/>
                  </a:lnTo>
                  <a:lnTo>
                    <a:pt x="1107" y="989"/>
                  </a:lnTo>
                  <a:lnTo>
                    <a:pt x="1110" y="992"/>
                  </a:lnTo>
                  <a:lnTo>
                    <a:pt x="1110" y="992"/>
                  </a:lnTo>
                  <a:lnTo>
                    <a:pt x="1110" y="994"/>
                  </a:lnTo>
                  <a:lnTo>
                    <a:pt x="1110" y="997"/>
                  </a:lnTo>
                  <a:lnTo>
                    <a:pt x="1112" y="997"/>
                  </a:lnTo>
                  <a:lnTo>
                    <a:pt x="1112" y="997"/>
                  </a:lnTo>
                  <a:lnTo>
                    <a:pt x="1115" y="997"/>
                  </a:lnTo>
                  <a:lnTo>
                    <a:pt x="1115" y="999"/>
                  </a:lnTo>
                  <a:lnTo>
                    <a:pt x="1115" y="999"/>
                  </a:lnTo>
                  <a:lnTo>
                    <a:pt x="1115" y="999"/>
                  </a:lnTo>
                  <a:lnTo>
                    <a:pt x="1112" y="999"/>
                  </a:lnTo>
                  <a:lnTo>
                    <a:pt x="1110" y="999"/>
                  </a:lnTo>
                  <a:lnTo>
                    <a:pt x="1110" y="1001"/>
                  </a:lnTo>
                  <a:lnTo>
                    <a:pt x="1112" y="1001"/>
                  </a:lnTo>
                  <a:lnTo>
                    <a:pt x="1112" y="1004"/>
                  </a:lnTo>
                  <a:lnTo>
                    <a:pt x="1112" y="1004"/>
                  </a:lnTo>
                  <a:lnTo>
                    <a:pt x="1112" y="1004"/>
                  </a:lnTo>
                  <a:lnTo>
                    <a:pt x="1112" y="1006"/>
                  </a:lnTo>
                  <a:lnTo>
                    <a:pt x="1112" y="1006"/>
                  </a:lnTo>
                  <a:lnTo>
                    <a:pt x="1110" y="1006"/>
                  </a:lnTo>
                  <a:lnTo>
                    <a:pt x="1110" y="1006"/>
                  </a:lnTo>
                  <a:lnTo>
                    <a:pt x="1110" y="1006"/>
                  </a:lnTo>
                  <a:lnTo>
                    <a:pt x="1107" y="1008"/>
                  </a:lnTo>
                  <a:lnTo>
                    <a:pt x="1105" y="1008"/>
                  </a:lnTo>
                  <a:lnTo>
                    <a:pt x="1107" y="1011"/>
                  </a:lnTo>
                  <a:lnTo>
                    <a:pt x="1107" y="1011"/>
                  </a:lnTo>
                  <a:lnTo>
                    <a:pt x="1107" y="1011"/>
                  </a:lnTo>
                  <a:lnTo>
                    <a:pt x="1103" y="1011"/>
                  </a:lnTo>
                  <a:lnTo>
                    <a:pt x="1103" y="1011"/>
                  </a:lnTo>
                  <a:lnTo>
                    <a:pt x="1103" y="1011"/>
                  </a:lnTo>
                  <a:lnTo>
                    <a:pt x="1103" y="1011"/>
                  </a:lnTo>
                  <a:lnTo>
                    <a:pt x="1100" y="1011"/>
                  </a:lnTo>
                  <a:lnTo>
                    <a:pt x="1100" y="1011"/>
                  </a:lnTo>
                  <a:lnTo>
                    <a:pt x="1100" y="1011"/>
                  </a:lnTo>
                  <a:lnTo>
                    <a:pt x="1100" y="1011"/>
                  </a:lnTo>
                  <a:lnTo>
                    <a:pt x="1100" y="1013"/>
                  </a:lnTo>
                  <a:lnTo>
                    <a:pt x="1100" y="1013"/>
                  </a:lnTo>
                  <a:lnTo>
                    <a:pt x="1100" y="1013"/>
                  </a:lnTo>
                  <a:lnTo>
                    <a:pt x="1103" y="1013"/>
                  </a:lnTo>
                  <a:lnTo>
                    <a:pt x="1103" y="1015"/>
                  </a:lnTo>
                  <a:lnTo>
                    <a:pt x="1103" y="1015"/>
                  </a:lnTo>
                  <a:lnTo>
                    <a:pt x="1100" y="1013"/>
                  </a:lnTo>
                  <a:lnTo>
                    <a:pt x="1100" y="1013"/>
                  </a:lnTo>
                  <a:lnTo>
                    <a:pt x="1100" y="1013"/>
                  </a:lnTo>
                  <a:lnTo>
                    <a:pt x="1100" y="1013"/>
                  </a:lnTo>
                  <a:lnTo>
                    <a:pt x="1100" y="1013"/>
                  </a:lnTo>
                  <a:lnTo>
                    <a:pt x="1098" y="1013"/>
                  </a:lnTo>
                  <a:lnTo>
                    <a:pt x="1098" y="1013"/>
                  </a:lnTo>
                  <a:lnTo>
                    <a:pt x="1100" y="1013"/>
                  </a:lnTo>
                  <a:lnTo>
                    <a:pt x="1100" y="1013"/>
                  </a:lnTo>
                  <a:lnTo>
                    <a:pt x="1100" y="1015"/>
                  </a:lnTo>
                  <a:lnTo>
                    <a:pt x="1110" y="1015"/>
                  </a:lnTo>
                  <a:lnTo>
                    <a:pt x="1112" y="1018"/>
                  </a:lnTo>
                  <a:lnTo>
                    <a:pt x="1115" y="1018"/>
                  </a:lnTo>
                  <a:lnTo>
                    <a:pt x="1115" y="1020"/>
                  </a:lnTo>
                  <a:lnTo>
                    <a:pt x="1115" y="1020"/>
                  </a:lnTo>
                  <a:lnTo>
                    <a:pt x="1117" y="1020"/>
                  </a:lnTo>
                  <a:lnTo>
                    <a:pt x="1117" y="1023"/>
                  </a:lnTo>
                  <a:lnTo>
                    <a:pt x="1119" y="1025"/>
                  </a:lnTo>
                  <a:lnTo>
                    <a:pt x="1119" y="1025"/>
                  </a:lnTo>
                  <a:lnTo>
                    <a:pt x="1119" y="1027"/>
                  </a:lnTo>
                  <a:lnTo>
                    <a:pt x="1122" y="1027"/>
                  </a:lnTo>
                  <a:lnTo>
                    <a:pt x="1119" y="1027"/>
                  </a:lnTo>
                  <a:lnTo>
                    <a:pt x="1117" y="1030"/>
                  </a:lnTo>
                  <a:lnTo>
                    <a:pt x="1117" y="1030"/>
                  </a:lnTo>
                  <a:lnTo>
                    <a:pt x="1119" y="1030"/>
                  </a:lnTo>
                  <a:lnTo>
                    <a:pt x="1119" y="1030"/>
                  </a:lnTo>
                  <a:lnTo>
                    <a:pt x="1119" y="1030"/>
                  </a:lnTo>
                  <a:lnTo>
                    <a:pt x="1122" y="1032"/>
                  </a:lnTo>
                  <a:lnTo>
                    <a:pt x="1126" y="1037"/>
                  </a:lnTo>
                  <a:lnTo>
                    <a:pt x="1129" y="1037"/>
                  </a:lnTo>
                  <a:lnTo>
                    <a:pt x="1141" y="1039"/>
                  </a:lnTo>
                  <a:lnTo>
                    <a:pt x="1141" y="1039"/>
                  </a:lnTo>
                  <a:lnTo>
                    <a:pt x="1141" y="1037"/>
                  </a:lnTo>
                  <a:lnTo>
                    <a:pt x="1141" y="1037"/>
                  </a:lnTo>
                  <a:lnTo>
                    <a:pt x="1141" y="1037"/>
                  </a:lnTo>
                  <a:lnTo>
                    <a:pt x="1141" y="1037"/>
                  </a:lnTo>
                  <a:lnTo>
                    <a:pt x="1141" y="1034"/>
                  </a:lnTo>
                  <a:lnTo>
                    <a:pt x="1141" y="1034"/>
                  </a:lnTo>
                  <a:lnTo>
                    <a:pt x="1143" y="1034"/>
                  </a:lnTo>
                  <a:lnTo>
                    <a:pt x="1145" y="1034"/>
                  </a:lnTo>
                  <a:lnTo>
                    <a:pt x="1145" y="1034"/>
                  </a:lnTo>
                  <a:lnTo>
                    <a:pt x="1148" y="1034"/>
                  </a:lnTo>
                  <a:lnTo>
                    <a:pt x="1148" y="1034"/>
                  </a:lnTo>
                  <a:lnTo>
                    <a:pt x="1148" y="1037"/>
                  </a:lnTo>
                  <a:lnTo>
                    <a:pt x="1148" y="1039"/>
                  </a:lnTo>
                  <a:lnTo>
                    <a:pt x="1148" y="1042"/>
                  </a:lnTo>
                  <a:lnTo>
                    <a:pt x="1150" y="1042"/>
                  </a:lnTo>
                  <a:lnTo>
                    <a:pt x="1150" y="1042"/>
                  </a:lnTo>
                  <a:lnTo>
                    <a:pt x="1150" y="1044"/>
                  </a:lnTo>
                  <a:lnTo>
                    <a:pt x="1152" y="1044"/>
                  </a:lnTo>
                  <a:lnTo>
                    <a:pt x="1152" y="1049"/>
                  </a:lnTo>
                  <a:lnTo>
                    <a:pt x="1155" y="1051"/>
                  </a:lnTo>
                  <a:lnTo>
                    <a:pt x="1155" y="1051"/>
                  </a:lnTo>
                  <a:lnTo>
                    <a:pt x="1152" y="1053"/>
                  </a:lnTo>
                  <a:lnTo>
                    <a:pt x="1150" y="1056"/>
                  </a:lnTo>
                  <a:lnTo>
                    <a:pt x="1148" y="1056"/>
                  </a:lnTo>
                  <a:lnTo>
                    <a:pt x="1148" y="1058"/>
                  </a:lnTo>
                  <a:lnTo>
                    <a:pt x="1150" y="1060"/>
                  </a:lnTo>
                  <a:lnTo>
                    <a:pt x="1150" y="1060"/>
                  </a:lnTo>
                  <a:lnTo>
                    <a:pt x="1150" y="1065"/>
                  </a:lnTo>
                  <a:lnTo>
                    <a:pt x="1150" y="1068"/>
                  </a:lnTo>
                  <a:lnTo>
                    <a:pt x="1152" y="1070"/>
                  </a:lnTo>
                  <a:lnTo>
                    <a:pt x="1155" y="1072"/>
                  </a:lnTo>
                  <a:lnTo>
                    <a:pt x="1155" y="1072"/>
                  </a:lnTo>
                  <a:lnTo>
                    <a:pt x="1152" y="1075"/>
                  </a:lnTo>
                  <a:lnTo>
                    <a:pt x="1152" y="1075"/>
                  </a:lnTo>
                  <a:lnTo>
                    <a:pt x="1152" y="1077"/>
                  </a:lnTo>
                  <a:lnTo>
                    <a:pt x="1152" y="1077"/>
                  </a:lnTo>
                  <a:lnTo>
                    <a:pt x="1152" y="1079"/>
                  </a:lnTo>
                  <a:lnTo>
                    <a:pt x="1152" y="1082"/>
                  </a:lnTo>
                  <a:lnTo>
                    <a:pt x="1152" y="1084"/>
                  </a:lnTo>
                  <a:lnTo>
                    <a:pt x="1155" y="1084"/>
                  </a:lnTo>
                  <a:lnTo>
                    <a:pt x="1155" y="1086"/>
                  </a:lnTo>
                  <a:lnTo>
                    <a:pt x="1155" y="1086"/>
                  </a:lnTo>
                  <a:lnTo>
                    <a:pt x="1157" y="1089"/>
                  </a:lnTo>
                  <a:lnTo>
                    <a:pt x="1157" y="1091"/>
                  </a:lnTo>
                  <a:lnTo>
                    <a:pt x="1157" y="1091"/>
                  </a:lnTo>
                  <a:lnTo>
                    <a:pt x="1157" y="1091"/>
                  </a:lnTo>
                  <a:lnTo>
                    <a:pt x="1157" y="1091"/>
                  </a:lnTo>
                  <a:lnTo>
                    <a:pt x="1159" y="1094"/>
                  </a:lnTo>
                  <a:lnTo>
                    <a:pt x="1159" y="1096"/>
                  </a:lnTo>
                  <a:lnTo>
                    <a:pt x="1157" y="1096"/>
                  </a:lnTo>
                  <a:lnTo>
                    <a:pt x="1157" y="1096"/>
                  </a:lnTo>
                  <a:lnTo>
                    <a:pt x="1157" y="1096"/>
                  </a:lnTo>
                  <a:lnTo>
                    <a:pt x="1157" y="1098"/>
                  </a:lnTo>
                  <a:lnTo>
                    <a:pt x="1157" y="1098"/>
                  </a:lnTo>
                  <a:lnTo>
                    <a:pt x="1155" y="1098"/>
                  </a:lnTo>
                  <a:lnTo>
                    <a:pt x="1155" y="1101"/>
                  </a:lnTo>
                  <a:lnTo>
                    <a:pt x="1152" y="1101"/>
                  </a:lnTo>
                  <a:lnTo>
                    <a:pt x="1152" y="1098"/>
                  </a:lnTo>
                  <a:lnTo>
                    <a:pt x="1152" y="1098"/>
                  </a:lnTo>
                  <a:lnTo>
                    <a:pt x="1152" y="1096"/>
                  </a:lnTo>
                  <a:lnTo>
                    <a:pt x="1152" y="1096"/>
                  </a:lnTo>
                  <a:lnTo>
                    <a:pt x="1152" y="1096"/>
                  </a:lnTo>
                  <a:lnTo>
                    <a:pt x="1152" y="1094"/>
                  </a:lnTo>
                  <a:lnTo>
                    <a:pt x="1152" y="1091"/>
                  </a:lnTo>
                  <a:lnTo>
                    <a:pt x="1150" y="1091"/>
                  </a:lnTo>
                  <a:lnTo>
                    <a:pt x="1150" y="1091"/>
                  </a:lnTo>
                  <a:lnTo>
                    <a:pt x="1150" y="1089"/>
                  </a:lnTo>
                  <a:lnTo>
                    <a:pt x="1150" y="1089"/>
                  </a:lnTo>
                  <a:lnTo>
                    <a:pt x="1150" y="1089"/>
                  </a:lnTo>
                  <a:lnTo>
                    <a:pt x="1150" y="1089"/>
                  </a:lnTo>
                  <a:lnTo>
                    <a:pt x="1150" y="1089"/>
                  </a:lnTo>
                  <a:lnTo>
                    <a:pt x="1150" y="1089"/>
                  </a:lnTo>
                  <a:lnTo>
                    <a:pt x="1150" y="1089"/>
                  </a:lnTo>
                  <a:lnTo>
                    <a:pt x="1150" y="1086"/>
                  </a:lnTo>
                  <a:lnTo>
                    <a:pt x="1145" y="1086"/>
                  </a:lnTo>
                  <a:lnTo>
                    <a:pt x="1145" y="1086"/>
                  </a:lnTo>
                  <a:lnTo>
                    <a:pt x="1148" y="1084"/>
                  </a:lnTo>
                  <a:lnTo>
                    <a:pt x="1150" y="1084"/>
                  </a:lnTo>
                  <a:lnTo>
                    <a:pt x="1152" y="1086"/>
                  </a:lnTo>
                  <a:lnTo>
                    <a:pt x="1152" y="1086"/>
                  </a:lnTo>
                  <a:lnTo>
                    <a:pt x="1152" y="1086"/>
                  </a:lnTo>
                  <a:lnTo>
                    <a:pt x="1152" y="1084"/>
                  </a:lnTo>
                  <a:lnTo>
                    <a:pt x="1152" y="1082"/>
                  </a:lnTo>
                  <a:lnTo>
                    <a:pt x="1152" y="1082"/>
                  </a:lnTo>
                  <a:lnTo>
                    <a:pt x="1152" y="1079"/>
                  </a:lnTo>
                  <a:lnTo>
                    <a:pt x="1152" y="1079"/>
                  </a:lnTo>
                  <a:lnTo>
                    <a:pt x="1150" y="1077"/>
                  </a:lnTo>
                  <a:lnTo>
                    <a:pt x="1150" y="1077"/>
                  </a:lnTo>
                  <a:lnTo>
                    <a:pt x="1150" y="1077"/>
                  </a:lnTo>
                  <a:lnTo>
                    <a:pt x="1150" y="1077"/>
                  </a:lnTo>
                  <a:lnTo>
                    <a:pt x="1150" y="1077"/>
                  </a:lnTo>
                  <a:lnTo>
                    <a:pt x="1148" y="1077"/>
                  </a:lnTo>
                  <a:lnTo>
                    <a:pt x="1148" y="1077"/>
                  </a:lnTo>
                  <a:lnTo>
                    <a:pt x="1145" y="1077"/>
                  </a:lnTo>
                  <a:lnTo>
                    <a:pt x="1145" y="1077"/>
                  </a:lnTo>
                  <a:lnTo>
                    <a:pt x="1145" y="1077"/>
                  </a:lnTo>
                  <a:lnTo>
                    <a:pt x="1145" y="1079"/>
                  </a:lnTo>
                  <a:lnTo>
                    <a:pt x="1148" y="1079"/>
                  </a:lnTo>
                  <a:lnTo>
                    <a:pt x="1148" y="1079"/>
                  </a:lnTo>
                  <a:lnTo>
                    <a:pt x="1143" y="1079"/>
                  </a:lnTo>
                  <a:lnTo>
                    <a:pt x="1143" y="1079"/>
                  </a:lnTo>
                  <a:lnTo>
                    <a:pt x="1143" y="1079"/>
                  </a:lnTo>
                  <a:lnTo>
                    <a:pt x="1145" y="1082"/>
                  </a:lnTo>
                  <a:lnTo>
                    <a:pt x="1143" y="1082"/>
                  </a:lnTo>
                  <a:lnTo>
                    <a:pt x="1143" y="1082"/>
                  </a:lnTo>
                  <a:lnTo>
                    <a:pt x="1143" y="1082"/>
                  </a:lnTo>
                  <a:lnTo>
                    <a:pt x="1143" y="1082"/>
                  </a:lnTo>
                  <a:lnTo>
                    <a:pt x="1141" y="1082"/>
                  </a:lnTo>
                  <a:lnTo>
                    <a:pt x="1141" y="1082"/>
                  </a:lnTo>
                  <a:lnTo>
                    <a:pt x="1141" y="1082"/>
                  </a:lnTo>
                  <a:lnTo>
                    <a:pt x="1141" y="1082"/>
                  </a:lnTo>
                  <a:lnTo>
                    <a:pt x="1133" y="1082"/>
                  </a:lnTo>
                  <a:lnTo>
                    <a:pt x="1131" y="1082"/>
                  </a:lnTo>
                  <a:lnTo>
                    <a:pt x="1131" y="1084"/>
                  </a:lnTo>
                  <a:lnTo>
                    <a:pt x="1131" y="1084"/>
                  </a:lnTo>
                  <a:lnTo>
                    <a:pt x="1124" y="1086"/>
                  </a:lnTo>
                  <a:lnTo>
                    <a:pt x="1124" y="1086"/>
                  </a:lnTo>
                  <a:lnTo>
                    <a:pt x="1122" y="1089"/>
                  </a:lnTo>
                  <a:lnTo>
                    <a:pt x="1117" y="1096"/>
                  </a:lnTo>
                  <a:lnTo>
                    <a:pt x="1115" y="1096"/>
                  </a:lnTo>
                  <a:lnTo>
                    <a:pt x="1115" y="1098"/>
                  </a:lnTo>
                  <a:lnTo>
                    <a:pt x="1115" y="1098"/>
                  </a:lnTo>
                  <a:lnTo>
                    <a:pt x="1115" y="1101"/>
                  </a:lnTo>
                  <a:lnTo>
                    <a:pt x="1112" y="1101"/>
                  </a:lnTo>
                  <a:lnTo>
                    <a:pt x="1103" y="1105"/>
                  </a:lnTo>
                  <a:lnTo>
                    <a:pt x="1098" y="1105"/>
                  </a:lnTo>
                  <a:lnTo>
                    <a:pt x="1098" y="1105"/>
                  </a:lnTo>
                  <a:lnTo>
                    <a:pt x="1098" y="1103"/>
                  </a:lnTo>
                  <a:lnTo>
                    <a:pt x="1105" y="1098"/>
                  </a:lnTo>
                  <a:lnTo>
                    <a:pt x="1107" y="1098"/>
                  </a:lnTo>
                  <a:lnTo>
                    <a:pt x="1107" y="1098"/>
                  </a:lnTo>
                  <a:lnTo>
                    <a:pt x="1107" y="1098"/>
                  </a:lnTo>
                  <a:lnTo>
                    <a:pt x="1107" y="1098"/>
                  </a:lnTo>
                  <a:lnTo>
                    <a:pt x="1110" y="1098"/>
                  </a:lnTo>
                  <a:lnTo>
                    <a:pt x="1110" y="1096"/>
                  </a:lnTo>
                  <a:lnTo>
                    <a:pt x="1112" y="1096"/>
                  </a:lnTo>
                  <a:lnTo>
                    <a:pt x="1115" y="1094"/>
                  </a:lnTo>
                  <a:lnTo>
                    <a:pt x="1115" y="1094"/>
                  </a:lnTo>
                  <a:lnTo>
                    <a:pt x="1112" y="1094"/>
                  </a:lnTo>
                  <a:lnTo>
                    <a:pt x="1112" y="1091"/>
                  </a:lnTo>
                  <a:lnTo>
                    <a:pt x="1115" y="1091"/>
                  </a:lnTo>
                  <a:lnTo>
                    <a:pt x="1117" y="1086"/>
                  </a:lnTo>
                  <a:lnTo>
                    <a:pt x="1119" y="1086"/>
                  </a:lnTo>
                  <a:lnTo>
                    <a:pt x="1119" y="1084"/>
                  </a:lnTo>
                  <a:lnTo>
                    <a:pt x="1119" y="1084"/>
                  </a:lnTo>
                  <a:lnTo>
                    <a:pt x="1119" y="1084"/>
                  </a:lnTo>
                  <a:lnTo>
                    <a:pt x="1122" y="1084"/>
                  </a:lnTo>
                  <a:lnTo>
                    <a:pt x="1122" y="1082"/>
                  </a:lnTo>
                  <a:lnTo>
                    <a:pt x="1124" y="1082"/>
                  </a:lnTo>
                  <a:lnTo>
                    <a:pt x="1124" y="1079"/>
                  </a:lnTo>
                  <a:lnTo>
                    <a:pt x="1126" y="1079"/>
                  </a:lnTo>
                  <a:lnTo>
                    <a:pt x="1131" y="1082"/>
                  </a:lnTo>
                  <a:lnTo>
                    <a:pt x="1131" y="1082"/>
                  </a:lnTo>
                  <a:lnTo>
                    <a:pt x="1131" y="1082"/>
                  </a:lnTo>
                  <a:lnTo>
                    <a:pt x="1131" y="1079"/>
                  </a:lnTo>
                  <a:lnTo>
                    <a:pt x="1133" y="1079"/>
                  </a:lnTo>
                  <a:lnTo>
                    <a:pt x="1133" y="1077"/>
                  </a:lnTo>
                  <a:lnTo>
                    <a:pt x="1133" y="1079"/>
                  </a:lnTo>
                  <a:lnTo>
                    <a:pt x="1133" y="1079"/>
                  </a:lnTo>
                  <a:lnTo>
                    <a:pt x="1133" y="1079"/>
                  </a:lnTo>
                  <a:lnTo>
                    <a:pt x="1136" y="1077"/>
                  </a:lnTo>
                  <a:lnTo>
                    <a:pt x="1133" y="1077"/>
                  </a:lnTo>
                  <a:lnTo>
                    <a:pt x="1133" y="1077"/>
                  </a:lnTo>
                  <a:lnTo>
                    <a:pt x="1133" y="1077"/>
                  </a:lnTo>
                  <a:lnTo>
                    <a:pt x="1131" y="1077"/>
                  </a:lnTo>
                  <a:lnTo>
                    <a:pt x="1131" y="1075"/>
                  </a:lnTo>
                  <a:lnTo>
                    <a:pt x="1133" y="1075"/>
                  </a:lnTo>
                  <a:lnTo>
                    <a:pt x="1136" y="1075"/>
                  </a:lnTo>
                  <a:lnTo>
                    <a:pt x="1138" y="1075"/>
                  </a:lnTo>
                  <a:lnTo>
                    <a:pt x="1138" y="1072"/>
                  </a:lnTo>
                  <a:lnTo>
                    <a:pt x="1141" y="1072"/>
                  </a:lnTo>
                  <a:lnTo>
                    <a:pt x="1141" y="1070"/>
                  </a:lnTo>
                  <a:lnTo>
                    <a:pt x="1138" y="1072"/>
                  </a:lnTo>
                  <a:lnTo>
                    <a:pt x="1138" y="1072"/>
                  </a:lnTo>
                  <a:lnTo>
                    <a:pt x="1136" y="1070"/>
                  </a:lnTo>
                  <a:lnTo>
                    <a:pt x="1138" y="1070"/>
                  </a:lnTo>
                  <a:lnTo>
                    <a:pt x="1148" y="1070"/>
                  </a:lnTo>
                  <a:lnTo>
                    <a:pt x="1150" y="1068"/>
                  </a:lnTo>
                  <a:lnTo>
                    <a:pt x="1148" y="1065"/>
                  </a:lnTo>
                  <a:lnTo>
                    <a:pt x="1148" y="1063"/>
                  </a:lnTo>
                  <a:lnTo>
                    <a:pt x="1145" y="1063"/>
                  </a:lnTo>
                  <a:lnTo>
                    <a:pt x="1145" y="1063"/>
                  </a:lnTo>
                  <a:lnTo>
                    <a:pt x="1145" y="1063"/>
                  </a:lnTo>
                  <a:lnTo>
                    <a:pt x="1145" y="1063"/>
                  </a:lnTo>
                  <a:lnTo>
                    <a:pt x="1145" y="1063"/>
                  </a:lnTo>
                  <a:lnTo>
                    <a:pt x="1145" y="1063"/>
                  </a:lnTo>
                  <a:lnTo>
                    <a:pt x="1145" y="1060"/>
                  </a:lnTo>
                  <a:lnTo>
                    <a:pt x="1145" y="1060"/>
                  </a:lnTo>
                  <a:lnTo>
                    <a:pt x="1145" y="1060"/>
                  </a:lnTo>
                  <a:lnTo>
                    <a:pt x="1143" y="1058"/>
                  </a:lnTo>
                  <a:lnTo>
                    <a:pt x="1143" y="1058"/>
                  </a:lnTo>
                  <a:lnTo>
                    <a:pt x="1143" y="1056"/>
                  </a:lnTo>
                  <a:lnTo>
                    <a:pt x="1143" y="1056"/>
                  </a:lnTo>
                  <a:lnTo>
                    <a:pt x="1141" y="1056"/>
                  </a:lnTo>
                  <a:lnTo>
                    <a:pt x="1136" y="1056"/>
                  </a:lnTo>
                  <a:lnTo>
                    <a:pt x="1136" y="1056"/>
                  </a:lnTo>
                  <a:lnTo>
                    <a:pt x="1136" y="1056"/>
                  </a:lnTo>
                  <a:lnTo>
                    <a:pt x="1136" y="1056"/>
                  </a:lnTo>
                  <a:lnTo>
                    <a:pt x="1136" y="1056"/>
                  </a:lnTo>
                  <a:lnTo>
                    <a:pt x="1133" y="1056"/>
                  </a:lnTo>
                  <a:lnTo>
                    <a:pt x="1133" y="1056"/>
                  </a:lnTo>
                  <a:lnTo>
                    <a:pt x="1133" y="1056"/>
                  </a:lnTo>
                  <a:lnTo>
                    <a:pt x="1131" y="1056"/>
                  </a:lnTo>
                  <a:lnTo>
                    <a:pt x="1131" y="1056"/>
                  </a:lnTo>
                  <a:lnTo>
                    <a:pt x="1131" y="1053"/>
                  </a:lnTo>
                  <a:lnTo>
                    <a:pt x="1131" y="1053"/>
                  </a:lnTo>
                  <a:lnTo>
                    <a:pt x="1129" y="1053"/>
                  </a:lnTo>
                  <a:lnTo>
                    <a:pt x="1129" y="1053"/>
                  </a:lnTo>
                  <a:lnTo>
                    <a:pt x="1129" y="1053"/>
                  </a:lnTo>
                  <a:lnTo>
                    <a:pt x="1129" y="1053"/>
                  </a:lnTo>
                  <a:lnTo>
                    <a:pt x="1129" y="1053"/>
                  </a:lnTo>
                  <a:lnTo>
                    <a:pt x="1126" y="1051"/>
                  </a:lnTo>
                  <a:lnTo>
                    <a:pt x="1126" y="1051"/>
                  </a:lnTo>
                  <a:lnTo>
                    <a:pt x="1126" y="1053"/>
                  </a:lnTo>
                  <a:lnTo>
                    <a:pt x="1124" y="1053"/>
                  </a:lnTo>
                  <a:lnTo>
                    <a:pt x="1124" y="1051"/>
                  </a:lnTo>
                  <a:lnTo>
                    <a:pt x="1124" y="1051"/>
                  </a:lnTo>
                  <a:lnTo>
                    <a:pt x="1124" y="1051"/>
                  </a:lnTo>
                  <a:lnTo>
                    <a:pt x="1122" y="1049"/>
                  </a:lnTo>
                  <a:lnTo>
                    <a:pt x="1119" y="1046"/>
                  </a:lnTo>
                  <a:lnTo>
                    <a:pt x="1117" y="1046"/>
                  </a:lnTo>
                  <a:lnTo>
                    <a:pt x="1117" y="1044"/>
                  </a:lnTo>
                  <a:lnTo>
                    <a:pt x="1117" y="1044"/>
                  </a:lnTo>
                  <a:lnTo>
                    <a:pt x="1117" y="1044"/>
                  </a:lnTo>
                  <a:lnTo>
                    <a:pt x="1115" y="1042"/>
                  </a:lnTo>
                  <a:lnTo>
                    <a:pt x="1115" y="1042"/>
                  </a:lnTo>
                  <a:lnTo>
                    <a:pt x="1115" y="1042"/>
                  </a:lnTo>
                  <a:lnTo>
                    <a:pt x="1112" y="1042"/>
                  </a:lnTo>
                  <a:lnTo>
                    <a:pt x="1112" y="1042"/>
                  </a:lnTo>
                  <a:lnTo>
                    <a:pt x="1110" y="1037"/>
                  </a:lnTo>
                  <a:lnTo>
                    <a:pt x="1107" y="1037"/>
                  </a:lnTo>
                  <a:lnTo>
                    <a:pt x="1107" y="1037"/>
                  </a:lnTo>
                  <a:lnTo>
                    <a:pt x="1105" y="1034"/>
                  </a:lnTo>
                  <a:lnTo>
                    <a:pt x="1105" y="1034"/>
                  </a:lnTo>
                  <a:lnTo>
                    <a:pt x="1105" y="1032"/>
                  </a:lnTo>
                  <a:lnTo>
                    <a:pt x="1103" y="1032"/>
                  </a:lnTo>
                  <a:lnTo>
                    <a:pt x="1103" y="1032"/>
                  </a:lnTo>
                  <a:lnTo>
                    <a:pt x="1100" y="1032"/>
                  </a:lnTo>
                  <a:lnTo>
                    <a:pt x="1098" y="1027"/>
                  </a:lnTo>
                  <a:lnTo>
                    <a:pt x="1096" y="1025"/>
                  </a:lnTo>
                  <a:lnTo>
                    <a:pt x="1096" y="1023"/>
                  </a:lnTo>
                  <a:lnTo>
                    <a:pt x="1093" y="1020"/>
                  </a:lnTo>
                  <a:lnTo>
                    <a:pt x="1093" y="1020"/>
                  </a:lnTo>
                  <a:lnTo>
                    <a:pt x="1093" y="1018"/>
                  </a:lnTo>
                  <a:lnTo>
                    <a:pt x="1091" y="1018"/>
                  </a:lnTo>
                  <a:lnTo>
                    <a:pt x="1091" y="1015"/>
                  </a:lnTo>
                  <a:lnTo>
                    <a:pt x="1091" y="1015"/>
                  </a:lnTo>
                  <a:lnTo>
                    <a:pt x="1091" y="1015"/>
                  </a:lnTo>
                  <a:lnTo>
                    <a:pt x="1089" y="1015"/>
                  </a:lnTo>
                  <a:lnTo>
                    <a:pt x="1089" y="1013"/>
                  </a:lnTo>
                  <a:lnTo>
                    <a:pt x="1089" y="1013"/>
                  </a:lnTo>
                  <a:lnTo>
                    <a:pt x="1089" y="1011"/>
                  </a:lnTo>
                  <a:lnTo>
                    <a:pt x="1086" y="1008"/>
                  </a:lnTo>
                  <a:lnTo>
                    <a:pt x="1086" y="1006"/>
                  </a:lnTo>
                  <a:lnTo>
                    <a:pt x="1086" y="1006"/>
                  </a:lnTo>
                  <a:lnTo>
                    <a:pt x="1086" y="1006"/>
                  </a:lnTo>
                  <a:lnTo>
                    <a:pt x="1086" y="1001"/>
                  </a:lnTo>
                  <a:lnTo>
                    <a:pt x="1084" y="1001"/>
                  </a:lnTo>
                  <a:lnTo>
                    <a:pt x="1084" y="999"/>
                  </a:lnTo>
                  <a:lnTo>
                    <a:pt x="1084" y="999"/>
                  </a:lnTo>
                  <a:lnTo>
                    <a:pt x="1084" y="994"/>
                  </a:lnTo>
                  <a:lnTo>
                    <a:pt x="1084" y="992"/>
                  </a:lnTo>
                  <a:lnTo>
                    <a:pt x="1084" y="992"/>
                  </a:lnTo>
                  <a:lnTo>
                    <a:pt x="1084" y="992"/>
                  </a:lnTo>
                  <a:lnTo>
                    <a:pt x="1084" y="989"/>
                  </a:lnTo>
                  <a:lnTo>
                    <a:pt x="1084" y="987"/>
                  </a:lnTo>
                  <a:lnTo>
                    <a:pt x="1084" y="985"/>
                  </a:lnTo>
                  <a:lnTo>
                    <a:pt x="1084" y="985"/>
                  </a:lnTo>
                  <a:lnTo>
                    <a:pt x="1086" y="982"/>
                  </a:lnTo>
                  <a:lnTo>
                    <a:pt x="1086" y="980"/>
                  </a:lnTo>
                  <a:lnTo>
                    <a:pt x="1086" y="978"/>
                  </a:lnTo>
                  <a:lnTo>
                    <a:pt x="1084" y="975"/>
                  </a:lnTo>
                  <a:lnTo>
                    <a:pt x="1081" y="973"/>
                  </a:lnTo>
                  <a:lnTo>
                    <a:pt x="1070" y="961"/>
                  </a:lnTo>
                  <a:lnTo>
                    <a:pt x="1067" y="959"/>
                  </a:lnTo>
                  <a:lnTo>
                    <a:pt x="1067" y="959"/>
                  </a:lnTo>
                  <a:lnTo>
                    <a:pt x="1065" y="956"/>
                  </a:lnTo>
                  <a:lnTo>
                    <a:pt x="1065" y="954"/>
                  </a:lnTo>
                  <a:lnTo>
                    <a:pt x="1065" y="954"/>
                  </a:lnTo>
                  <a:lnTo>
                    <a:pt x="1065" y="952"/>
                  </a:lnTo>
                  <a:lnTo>
                    <a:pt x="1065" y="952"/>
                  </a:lnTo>
                  <a:lnTo>
                    <a:pt x="1065" y="947"/>
                  </a:lnTo>
                  <a:lnTo>
                    <a:pt x="1065" y="947"/>
                  </a:lnTo>
                  <a:lnTo>
                    <a:pt x="1065" y="944"/>
                  </a:lnTo>
                  <a:lnTo>
                    <a:pt x="1065" y="940"/>
                  </a:lnTo>
                  <a:lnTo>
                    <a:pt x="1067" y="933"/>
                  </a:lnTo>
                  <a:lnTo>
                    <a:pt x="1070" y="930"/>
                  </a:lnTo>
                  <a:lnTo>
                    <a:pt x="1070" y="928"/>
                  </a:lnTo>
                  <a:lnTo>
                    <a:pt x="1070" y="926"/>
                  </a:lnTo>
                  <a:lnTo>
                    <a:pt x="1070" y="923"/>
                  </a:lnTo>
                  <a:lnTo>
                    <a:pt x="1070" y="923"/>
                  </a:lnTo>
                  <a:lnTo>
                    <a:pt x="1070" y="923"/>
                  </a:lnTo>
                  <a:lnTo>
                    <a:pt x="1070" y="921"/>
                  </a:lnTo>
                  <a:lnTo>
                    <a:pt x="1070" y="921"/>
                  </a:lnTo>
                  <a:lnTo>
                    <a:pt x="1070" y="921"/>
                  </a:lnTo>
                  <a:lnTo>
                    <a:pt x="1070" y="918"/>
                  </a:lnTo>
                  <a:lnTo>
                    <a:pt x="1072" y="918"/>
                  </a:lnTo>
                  <a:lnTo>
                    <a:pt x="1072" y="916"/>
                  </a:lnTo>
                  <a:lnTo>
                    <a:pt x="1072" y="909"/>
                  </a:lnTo>
                  <a:lnTo>
                    <a:pt x="1072" y="902"/>
                  </a:lnTo>
                  <a:lnTo>
                    <a:pt x="1077" y="888"/>
                  </a:lnTo>
                  <a:lnTo>
                    <a:pt x="1079" y="885"/>
                  </a:lnTo>
                  <a:lnTo>
                    <a:pt x="1079" y="881"/>
                  </a:lnTo>
                  <a:lnTo>
                    <a:pt x="1081" y="881"/>
                  </a:lnTo>
                  <a:lnTo>
                    <a:pt x="1081" y="881"/>
                  </a:lnTo>
                  <a:lnTo>
                    <a:pt x="1093" y="864"/>
                  </a:lnTo>
                  <a:lnTo>
                    <a:pt x="1093" y="862"/>
                  </a:lnTo>
                  <a:lnTo>
                    <a:pt x="1093" y="862"/>
                  </a:lnTo>
                  <a:lnTo>
                    <a:pt x="1093" y="862"/>
                  </a:lnTo>
                  <a:lnTo>
                    <a:pt x="1093" y="857"/>
                  </a:lnTo>
                  <a:lnTo>
                    <a:pt x="1093" y="857"/>
                  </a:lnTo>
                  <a:lnTo>
                    <a:pt x="1093" y="857"/>
                  </a:lnTo>
                  <a:lnTo>
                    <a:pt x="1086" y="852"/>
                  </a:lnTo>
                  <a:lnTo>
                    <a:pt x="1084" y="852"/>
                  </a:lnTo>
                  <a:lnTo>
                    <a:pt x="1081" y="852"/>
                  </a:lnTo>
                  <a:lnTo>
                    <a:pt x="1081" y="855"/>
                  </a:lnTo>
                  <a:lnTo>
                    <a:pt x="1070" y="855"/>
                  </a:lnTo>
                  <a:lnTo>
                    <a:pt x="1062" y="855"/>
                  </a:lnTo>
                  <a:lnTo>
                    <a:pt x="1053" y="857"/>
                  </a:lnTo>
                  <a:lnTo>
                    <a:pt x="1048" y="857"/>
                  </a:lnTo>
                  <a:lnTo>
                    <a:pt x="1044" y="859"/>
                  </a:lnTo>
                  <a:lnTo>
                    <a:pt x="1041" y="862"/>
                  </a:lnTo>
                  <a:lnTo>
                    <a:pt x="1034" y="864"/>
                  </a:lnTo>
                  <a:lnTo>
                    <a:pt x="1032" y="869"/>
                  </a:lnTo>
                  <a:lnTo>
                    <a:pt x="1027" y="869"/>
                  </a:lnTo>
                  <a:lnTo>
                    <a:pt x="1025" y="871"/>
                  </a:lnTo>
                  <a:lnTo>
                    <a:pt x="1020" y="873"/>
                  </a:lnTo>
                  <a:lnTo>
                    <a:pt x="1018" y="878"/>
                  </a:lnTo>
                  <a:lnTo>
                    <a:pt x="1015" y="881"/>
                  </a:lnTo>
                  <a:lnTo>
                    <a:pt x="1006" y="895"/>
                  </a:lnTo>
                  <a:lnTo>
                    <a:pt x="1006" y="895"/>
                  </a:lnTo>
                  <a:lnTo>
                    <a:pt x="1006" y="897"/>
                  </a:lnTo>
                  <a:lnTo>
                    <a:pt x="1006" y="897"/>
                  </a:lnTo>
                  <a:lnTo>
                    <a:pt x="1006" y="897"/>
                  </a:lnTo>
                  <a:lnTo>
                    <a:pt x="1006" y="899"/>
                  </a:lnTo>
                  <a:lnTo>
                    <a:pt x="1006" y="899"/>
                  </a:lnTo>
                  <a:lnTo>
                    <a:pt x="1006" y="899"/>
                  </a:lnTo>
                  <a:lnTo>
                    <a:pt x="1003" y="899"/>
                  </a:lnTo>
                  <a:lnTo>
                    <a:pt x="1001" y="904"/>
                  </a:lnTo>
                  <a:lnTo>
                    <a:pt x="1001" y="907"/>
                  </a:lnTo>
                  <a:lnTo>
                    <a:pt x="1001" y="909"/>
                  </a:lnTo>
                  <a:lnTo>
                    <a:pt x="999" y="909"/>
                  </a:lnTo>
                  <a:lnTo>
                    <a:pt x="999" y="911"/>
                  </a:lnTo>
                  <a:lnTo>
                    <a:pt x="999" y="911"/>
                  </a:lnTo>
                  <a:lnTo>
                    <a:pt x="999" y="914"/>
                  </a:lnTo>
                  <a:lnTo>
                    <a:pt x="1003" y="914"/>
                  </a:lnTo>
                  <a:lnTo>
                    <a:pt x="1006" y="916"/>
                  </a:lnTo>
                  <a:lnTo>
                    <a:pt x="1006" y="916"/>
                  </a:lnTo>
                  <a:lnTo>
                    <a:pt x="1001" y="916"/>
                  </a:lnTo>
                  <a:lnTo>
                    <a:pt x="1001" y="916"/>
                  </a:lnTo>
                  <a:lnTo>
                    <a:pt x="999" y="916"/>
                  </a:lnTo>
                  <a:lnTo>
                    <a:pt x="999" y="914"/>
                  </a:lnTo>
                  <a:lnTo>
                    <a:pt x="999" y="914"/>
                  </a:lnTo>
                  <a:lnTo>
                    <a:pt x="996" y="916"/>
                  </a:lnTo>
                  <a:lnTo>
                    <a:pt x="996" y="916"/>
                  </a:lnTo>
                  <a:lnTo>
                    <a:pt x="994" y="921"/>
                  </a:lnTo>
                  <a:lnTo>
                    <a:pt x="996" y="921"/>
                  </a:lnTo>
                  <a:lnTo>
                    <a:pt x="996" y="921"/>
                  </a:lnTo>
                  <a:lnTo>
                    <a:pt x="996" y="923"/>
                  </a:lnTo>
                  <a:lnTo>
                    <a:pt x="999" y="921"/>
                  </a:lnTo>
                  <a:lnTo>
                    <a:pt x="999" y="923"/>
                  </a:lnTo>
                  <a:lnTo>
                    <a:pt x="999" y="923"/>
                  </a:lnTo>
                  <a:lnTo>
                    <a:pt x="996" y="923"/>
                  </a:lnTo>
                  <a:lnTo>
                    <a:pt x="994" y="923"/>
                  </a:lnTo>
                  <a:lnTo>
                    <a:pt x="994" y="923"/>
                  </a:lnTo>
                  <a:lnTo>
                    <a:pt x="994" y="926"/>
                  </a:lnTo>
                  <a:lnTo>
                    <a:pt x="994" y="926"/>
                  </a:lnTo>
                  <a:lnTo>
                    <a:pt x="994" y="926"/>
                  </a:lnTo>
                  <a:lnTo>
                    <a:pt x="994" y="928"/>
                  </a:lnTo>
                  <a:lnTo>
                    <a:pt x="992" y="928"/>
                  </a:lnTo>
                  <a:lnTo>
                    <a:pt x="992" y="928"/>
                  </a:lnTo>
                  <a:lnTo>
                    <a:pt x="994" y="930"/>
                  </a:lnTo>
                  <a:lnTo>
                    <a:pt x="994" y="930"/>
                  </a:lnTo>
                  <a:lnTo>
                    <a:pt x="992" y="930"/>
                  </a:lnTo>
                  <a:lnTo>
                    <a:pt x="992" y="930"/>
                  </a:lnTo>
                  <a:lnTo>
                    <a:pt x="992" y="933"/>
                  </a:lnTo>
                  <a:lnTo>
                    <a:pt x="992" y="933"/>
                  </a:lnTo>
                  <a:lnTo>
                    <a:pt x="992" y="935"/>
                  </a:lnTo>
                  <a:lnTo>
                    <a:pt x="992" y="935"/>
                  </a:lnTo>
                  <a:lnTo>
                    <a:pt x="992" y="937"/>
                  </a:lnTo>
                  <a:lnTo>
                    <a:pt x="992" y="937"/>
                  </a:lnTo>
                  <a:lnTo>
                    <a:pt x="992" y="937"/>
                  </a:lnTo>
                  <a:lnTo>
                    <a:pt x="992" y="940"/>
                  </a:lnTo>
                  <a:lnTo>
                    <a:pt x="992" y="940"/>
                  </a:lnTo>
                  <a:lnTo>
                    <a:pt x="994" y="940"/>
                  </a:lnTo>
                  <a:lnTo>
                    <a:pt x="994" y="940"/>
                  </a:lnTo>
                  <a:lnTo>
                    <a:pt x="994" y="942"/>
                  </a:lnTo>
                  <a:lnTo>
                    <a:pt x="994" y="942"/>
                  </a:lnTo>
                  <a:lnTo>
                    <a:pt x="994" y="942"/>
                  </a:lnTo>
                  <a:lnTo>
                    <a:pt x="994" y="942"/>
                  </a:lnTo>
                  <a:lnTo>
                    <a:pt x="994" y="942"/>
                  </a:lnTo>
                  <a:lnTo>
                    <a:pt x="994" y="940"/>
                  </a:lnTo>
                  <a:lnTo>
                    <a:pt x="994" y="940"/>
                  </a:lnTo>
                  <a:lnTo>
                    <a:pt x="992" y="940"/>
                  </a:lnTo>
                  <a:lnTo>
                    <a:pt x="992" y="942"/>
                  </a:lnTo>
                  <a:lnTo>
                    <a:pt x="992" y="942"/>
                  </a:lnTo>
                  <a:lnTo>
                    <a:pt x="992" y="942"/>
                  </a:lnTo>
                  <a:lnTo>
                    <a:pt x="992" y="944"/>
                  </a:lnTo>
                  <a:lnTo>
                    <a:pt x="992" y="944"/>
                  </a:lnTo>
                  <a:lnTo>
                    <a:pt x="992" y="947"/>
                  </a:lnTo>
                  <a:lnTo>
                    <a:pt x="992" y="947"/>
                  </a:lnTo>
                  <a:lnTo>
                    <a:pt x="992" y="947"/>
                  </a:lnTo>
                  <a:lnTo>
                    <a:pt x="994" y="949"/>
                  </a:lnTo>
                  <a:lnTo>
                    <a:pt x="994" y="949"/>
                  </a:lnTo>
                  <a:lnTo>
                    <a:pt x="994" y="952"/>
                  </a:lnTo>
                  <a:lnTo>
                    <a:pt x="992" y="952"/>
                  </a:lnTo>
                  <a:lnTo>
                    <a:pt x="994" y="954"/>
                  </a:lnTo>
                  <a:lnTo>
                    <a:pt x="994" y="954"/>
                  </a:lnTo>
                  <a:lnTo>
                    <a:pt x="992" y="956"/>
                  </a:lnTo>
                  <a:lnTo>
                    <a:pt x="992" y="956"/>
                  </a:lnTo>
                  <a:lnTo>
                    <a:pt x="992" y="956"/>
                  </a:lnTo>
                  <a:lnTo>
                    <a:pt x="992" y="956"/>
                  </a:lnTo>
                  <a:lnTo>
                    <a:pt x="992" y="956"/>
                  </a:lnTo>
                  <a:lnTo>
                    <a:pt x="992" y="956"/>
                  </a:lnTo>
                  <a:lnTo>
                    <a:pt x="992" y="959"/>
                  </a:lnTo>
                  <a:lnTo>
                    <a:pt x="992" y="959"/>
                  </a:lnTo>
                  <a:lnTo>
                    <a:pt x="992" y="959"/>
                  </a:lnTo>
                  <a:lnTo>
                    <a:pt x="994" y="959"/>
                  </a:lnTo>
                  <a:lnTo>
                    <a:pt x="994" y="959"/>
                  </a:lnTo>
                  <a:lnTo>
                    <a:pt x="996" y="961"/>
                  </a:lnTo>
                  <a:lnTo>
                    <a:pt x="996" y="961"/>
                  </a:lnTo>
                  <a:lnTo>
                    <a:pt x="996" y="961"/>
                  </a:lnTo>
                  <a:lnTo>
                    <a:pt x="996" y="961"/>
                  </a:lnTo>
                  <a:lnTo>
                    <a:pt x="996" y="961"/>
                  </a:lnTo>
                  <a:lnTo>
                    <a:pt x="996" y="961"/>
                  </a:lnTo>
                  <a:lnTo>
                    <a:pt x="996" y="963"/>
                  </a:lnTo>
                  <a:lnTo>
                    <a:pt x="996" y="963"/>
                  </a:lnTo>
                  <a:lnTo>
                    <a:pt x="996" y="963"/>
                  </a:lnTo>
                  <a:lnTo>
                    <a:pt x="996" y="963"/>
                  </a:lnTo>
                  <a:lnTo>
                    <a:pt x="994" y="963"/>
                  </a:lnTo>
                  <a:lnTo>
                    <a:pt x="994" y="963"/>
                  </a:lnTo>
                  <a:lnTo>
                    <a:pt x="994" y="963"/>
                  </a:lnTo>
                  <a:lnTo>
                    <a:pt x="992" y="963"/>
                  </a:lnTo>
                  <a:lnTo>
                    <a:pt x="992" y="963"/>
                  </a:lnTo>
                  <a:lnTo>
                    <a:pt x="989" y="961"/>
                  </a:lnTo>
                  <a:lnTo>
                    <a:pt x="989" y="961"/>
                  </a:lnTo>
                  <a:lnTo>
                    <a:pt x="987" y="961"/>
                  </a:lnTo>
                  <a:lnTo>
                    <a:pt x="987" y="963"/>
                  </a:lnTo>
                  <a:lnTo>
                    <a:pt x="989" y="963"/>
                  </a:lnTo>
                  <a:lnTo>
                    <a:pt x="989" y="966"/>
                  </a:lnTo>
                  <a:lnTo>
                    <a:pt x="989" y="966"/>
                  </a:lnTo>
                  <a:lnTo>
                    <a:pt x="989" y="968"/>
                  </a:lnTo>
                  <a:lnTo>
                    <a:pt x="989" y="968"/>
                  </a:lnTo>
                  <a:lnTo>
                    <a:pt x="989" y="970"/>
                  </a:lnTo>
                  <a:lnTo>
                    <a:pt x="992" y="970"/>
                  </a:lnTo>
                  <a:lnTo>
                    <a:pt x="992" y="973"/>
                  </a:lnTo>
                  <a:lnTo>
                    <a:pt x="992" y="973"/>
                  </a:lnTo>
                  <a:lnTo>
                    <a:pt x="992" y="973"/>
                  </a:lnTo>
                  <a:lnTo>
                    <a:pt x="989" y="973"/>
                  </a:lnTo>
                  <a:lnTo>
                    <a:pt x="992" y="975"/>
                  </a:lnTo>
                  <a:lnTo>
                    <a:pt x="992" y="975"/>
                  </a:lnTo>
                  <a:lnTo>
                    <a:pt x="992" y="978"/>
                  </a:lnTo>
                  <a:lnTo>
                    <a:pt x="989" y="978"/>
                  </a:lnTo>
                  <a:lnTo>
                    <a:pt x="989" y="978"/>
                  </a:lnTo>
                  <a:lnTo>
                    <a:pt x="987" y="975"/>
                  </a:lnTo>
                  <a:lnTo>
                    <a:pt x="987" y="975"/>
                  </a:lnTo>
                  <a:lnTo>
                    <a:pt x="987" y="978"/>
                  </a:lnTo>
                  <a:lnTo>
                    <a:pt x="987" y="978"/>
                  </a:lnTo>
                  <a:lnTo>
                    <a:pt x="987" y="978"/>
                  </a:lnTo>
                  <a:lnTo>
                    <a:pt x="984" y="982"/>
                  </a:lnTo>
                  <a:lnTo>
                    <a:pt x="984" y="982"/>
                  </a:lnTo>
                  <a:lnTo>
                    <a:pt x="987" y="985"/>
                  </a:lnTo>
                  <a:lnTo>
                    <a:pt x="987" y="985"/>
                  </a:lnTo>
                  <a:lnTo>
                    <a:pt x="987" y="985"/>
                  </a:lnTo>
                  <a:lnTo>
                    <a:pt x="987" y="987"/>
                  </a:lnTo>
                  <a:lnTo>
                    <a:pt x="987" y="987"/>
                  </a:lnTo>
                  <a:lnTo>
                    <a:pt x="987" y="989"/>
                  </a:lnTo>
                  <a:lnTo>
                    <a:pt x="987" y="989"/>
                  </a:lnTo>
                  <a:lnTo>
                    <a:pt x="987" y="992"/>
                  </a:lnTo>
                  <a:lnTo>
                    <a:pt x="987" y="992"/>
                  </a:lnTo>
                  <a:lnTo>
                    <a:pt x="984" y="992"/>
                  </a:lnTo>
                  <a:lnTo>
                    <a:pt x="984" y="994"/>
                  </a:lnTo>
                  <a:lnTo>
                    <a:pt x="984" y="994"/>
                  </a:lnTo>
                  <a:lnTo>
                    <a:pt x="984" y="994"/>
                  </a:lnTo>
                  <a:lnTo>
                    <a:pt x="984" y="994"/>
                  </a:lnTo>
                  <a:lnTo>
                    <a:pt x="987" y="994"/>
                  </a:lnTo>
                  <a:lnTo>
                    <a:pt x="987" y="994"/>
                  </a:lnTo>
                  <a:lnTo>
                    <a:pt x="984" y="994"/>
                  </a:lnTo>
                  <a:lnTo>
                    <a:pt x="984" y="994"/>
                  </a:lnTo>
                  <a:lnTo>
                    <a:pt x="984" y="994"/>
                  </a:lnTo>
                  <a:lnTo>
                    <a:pt x="984" y="994"/>
                  </a:lnTo>
                  <a:lnTo>
                    <a:pt x="984" y="994"/>
                  </a:lnTo>
                  <a:lnTo>
                    <a:pt x="984" y="994"/>
                  </a:lnTo>
                  <a:lnTo>
                    <a:pt x="984" y="997"/>
                  </a:lnTo>
                  <a:lnTo>
                    <a:pt x="987" y="997"/>
                  </a:lnTo>
                  <a:lnTo>
                    <a:pt x="987" y="997"/>
                  </a:lnTo>
                  <a:lnTo>
                    <a:pt x="987" y="997"/>
                  </a:lnTo>
                  <a:lnTo>
                    <a:pt x="987" y="997"/>
                  </a:lnTo>
                  <a:lnTo>
                    <a:pt x="987" y="999"/>
                  </a:lnTo>
                  <a:lnTo>
                    <a:pt x="984" y="999"/>
                  </a:lnTo>
                  <a:lnTo>
                    <a:pt x="984" y="999"/>
                  </a:lnTo>
                  <a:lnTo>
                    <a:pt x="984" y="1001"/>
                  </a:lnTo>
                  <a:lnTo>
                    <a:pt x="984" y="1004"/>
                  </a:lnTo>
                  <a:lnTo>
                    <a:pt x="984" y="1006"/>
                  </a:lnTo>
                  <a:lnTo>
                    <a:pt x="984" y="1006"/>
                  </a:lnTo>
                  <a:lnTo>
                    <a:pt x="987" y="1008"/>
                  </a:lnTo>
                  <a:lnTo>
                    <a:pt x="987" y="1008"/>
                  </a:lnTo>
                  <a:lnTo>
                    <a:pt x="984" y="1011"/>
                  </a:lnTo>
                  <a:lnTo>
                    <a:pt x="987" y="1011"/>
                  </a:lnTo>
                  <a:lnTo>
                    <a:pt x="987" y="1013"/>
                  </a:lnTo>
                  <a:lnTo>
                    <a:pt x="987" y="1013"/>
                  </a:lnTo>
                  <a:lnTo>
                    <a:pt x="987" y="1013"/>
                  </a:lnTo>
                  <a:lnTo>
                    <a:pt x="987" y="1015"/>
                  </a:lnTo>
                  <a:lnTo>
                    <a:pt x="987" y="1015"/>
                  </a:lnTo>
                  <a:lnTo>
                    <a:pt x="989" y="1015"/>
                  </a:lnTo>
                  <a:lnTo>
                    <a:pt x="992" y="1018"/>
                  </a:lnTo>
                  <a:lnTo>
                    <a:pt x="992" y="1018"/>
                  </a:lnTo>
                  <a:lnTo>
                    <a:pt x="994" y="1015"/>
                  </a:lnTo>
                  <a:lnTo>
                    <a:pt x="994" y="1015"/>
                  </a:lnTo>
                  <a:lnTo>
                    <a:pt x="996" y="1015"/>
                  </a:lnTo>
                  <a:lnTo>
                    <a:pt x="996" y="1015"/>
                  </a:lnTo>
                  <a:lnTo>
                    <a:pt x="996" y="1015"/>
                  </a:lnTo>
                  <a:lnTo>
                    <a:pt x="996" y="1018"/>
                  </a:lnTo>
                  <a:lnTo>
                    <a:pt x="996" y="1018"/>
                  </a:lnTo>
                  <a:lnTo>
                    <a:pt x="996" y="1020"/>
                  </a:lnTo>
                  <a:lnTo>
                    <a:pt x="996" y="1020"/>
                  </a:lnTo>
                  <a:lnTo>
                    <a:pt x="994" y="1020"/>
                  </a:lnTo>
                  <a:lnTo>
                    <a:pt x="994" y="1020"/>
                  </a:lnTo>
                  <a:lnTo>
                    <a:pt x="994" y="1020"/>
                  </a:lnTo>
                  <a:lnTo>
                    <a:pt x="994" y="1020"/>
                  </a:lnTo>
                  <a:lnTo>
                    <a:pt x="987" y="1027"/>
                  </a:lnTo>
                  <a:lnTo>
                    <a:pt x="987" y="1027"/>
                  </a:lnTo>
                  <a:lnTo>
                    <a:pt x="989" y="1030"/>
                  </a:lnTo>
                  <a:lnTo>
                    <a:pt x="987" y="1030"/>
                  </a:lnTo>
                  <a:lnTo>
                    <a:pt x="987" y="1030"/>
                  </a:lnTo>
                  <a:lnTo>
                    <a:pt x="987" y="1032"/>
                  </a:lnTo>
                  <a:lnTo>
                    <a:pt x="987" y="1032"/>
                  </a:lnTo>
                  <a:lnTo>
                    <a:pt x="989" y="1032"/>
                  </a:lnTo>
                  <a:lnTo>
                    <a:pt x="987" y="1034"/>
                  </a:lnTo>
                  <a:lnTo>
                    <a:pt x="987" y="1037"/>
                  </a:lnTo>
                  <a:lnTo>
                    <a:pt x="987" y="1037"/>
                  </a:lnTo>
                  <a:lnTo>
                    <a:pt x="987" y="1037"/>
                  </a:lnTo>
                  <a:lnTo>
                    <a:pt x="987" y="1037"/>
                  </a:lnTo>
                  <a:lnTo>
                    <a:pt x="987" y="1037"/>
                  </a:lnTo>
                  <a:lnTo>
                    <a:pt x="987" y="1037"/>
                  </a:lnTo>
                  <a:lnTo>
                    <a:pt x="987" y="1037"/>
                  </a:lnTo>
                  <a:lnTo>
                    <a:pt x="987" y="1037"/>
                  </a:lnTo>
                  <a:lnTo>
                    <a:pt x="984" y="1039"/>
                  </a:lnTo>
                  <a:lnTo>
                    <a:pt x="987" y="1039"/>
                  </a:lnTo>
                  <a:lnTo>
                    <a:pt x="989" y="1042"/>
                  </a:lnTo>
                  <a:lnTo>
                    <a:pt x="989" y="1042"/>
                  </a:lnTo>
                  <a:lnTo>
                    <a:pt x="989" y="1042"/>
                  </a:lnTo>
                  <a:lnTo>
                    <a:pt x="989" y="1044"/>
                  </a:lnTo>
                  <a:lnTo>
                    <a:pt x="989" y="1044"/>
                  </a:lnTo>
                  <a:lnTo>
                    <a:pt x="992" y="1044"/>
                  </a:lnTo>
                  <a:lnTo>
                    <a:pt x="992" y="1044"/>
                  </a:lnTo>
                  <a:lnTo>
                    <a:pt x="992" y="1046"/>
                  </a:lnTo>
                  <a:lnTo>
                    <a:pt x="992" y="1046"/>
                  </a:lnTo>
                  <a:lnTo>
                    <a:pt x="992" y="1046"/>
                  </a:lnTo>
                  <a:lnTo>
                    <a:pt x="992" y="1049"/>
                  </a:lnTo>
                  <a:lnTo>
                    <a:pt x="992" y="1049"/>
                  </a:lnTo>
                  <a:lnTo>
                    <a:pt x="994" y="1049"/>
                  </a:lnTo>
                  <a:lnTo>
                    <a:pt x="994" y="1049"/>
                  </a:lnTo>
                  <a:lnTo>
                    <a:pt x="994" y="1049"/>
                  </a:lnTo>
                  <a:lnTo>
                    <a:pt x="994" y="1049"/>
                  </a:lnTo>
                  <a:lnTo>
                    <a:pt x="996" y="1051"/>
                  </a:lnTo>
                  <a:lnTo>
                    <a:pt x="996" y="1051"/>
                  </a:lnTo>
                  <a:lnTo>
                    <a:pt x="996" y="1051"/>
                  </a:lnTo>
                  <a:lnTo>
                    <a:pt x="996" y="1053"/>
                  </a:lnTo>
                  <a:lnTo>
                    <a:pt x="996" y="1053"/>
                  </a:lnTo>
                  <a:lnTo>
                    <a:pt x="996" y="1053"/>
                  </a:lnTo>
                  <a:lnTo>
                    <a:pt x="996" y="1053"/>
                  </a:lnTo>
                  <a:lnTo>
                    <a:pt x="996" y="1056"/>
                  </a:lnTo>
                  <a:lnTo>
                    <a:pt x="996" y="1056"/>
                  </a:lnTo>
                  <a:lnTo>
                    <a:pt x="996" y="1058"/>
                  </a:lnTo>
                  <a:lnTo>
                    <a:pt x="996" y="1058"/>
                  </a:lnTo>
                  <a:lnTo>
                    <a:pt x="996" y="1060"/>
                  </a:lnTo>
                  <a:lnTo>
                    <a:pt x="994" y="1063"/>
                  </a:lnTo>
                  <a:lnTo>
                    <a:pt x="994" y="1065"/>
                  </a:lnTo>
                  <a:lnTo>
                    <a:pt x="994" y="1065"/>
                  </a:lnTo>
                  <a:lnTo>
                    <a:pt x="994" y="1065"/>
                  </a:lnTo>
                  <a:lnTo>
                    <a:pt x="994" y="1065"/>
                  </a:lnTo>
                  <a:lnTo>
                    <a:pt x="994" y="1065"/>
                  </a:lnTo>
                  <a:lnTo>
                    <a:pt x="992" y="1068"/>
                  </a:lnTo>
                  <a:lnTo>
                    <a:pt x="992" y="1068"/>
                  </a:lnTo>
                  <a:lnTo>
                    <a:pt x="994" y="1068"/>
                  </a:lnTo>
                  <a:lnTo>
                    <a:pt x="994" y="1070"/>
                  </a:lnTo>
                  <a:lnTo>
                    <a:pt x="994" y="1070"/>
                  </a:lnTo>
                  <a:lnTo>
                    <a:pt x="996" y="1072"/>
                  </a:lnTo>
                  <a:lnTo>
                    <a:pt x="996" y="1075"/>
                  </a:lnTo>
                  <a:lnTo>
                    <a:pt x="996" y="1075"/>
                  </a:lnTo>
                  <a:lnTo>
                    <a:pt x="994" y="1075"/>
                  </a:lnTo>
                  <a:lnTo>
                    <a:pt x="996" y="1075"/>
                  </a:lnTo>
                  <a:lnTo>
                    <a:pt x="996" y="1077"/>
                  </a:lnTo>
                  <a:lnTo>
                    <a:pt x="996" y="1079"/>
                  </a:lnTo>
                  <a:lnTo>
                    <a:pt x="996" y="1079"/>
                  </a:lnTo>
                  <a:lnTo>
                    <a:pt x="996" y="1079"/>
                  </a:lnTo>
                  <a:lnTo>
                    <a:pt x="996" y="1079"/>
                  </a:lnTo>
                  <a:lnTo>
                    <a:pt x="996" y="1079"/>
                  </a:lnTo>
                  <a:lnTo>
                    <a:pt x="996" y="1079"/>
                  </a:lnTo>
                  <a:lnTo>
                    <a:pt x="996" y="1082"/>
                  </a:lnTo>
                  <a:lnTo>
                    <a:pt x="999" y="1082"/>
                  </a:lnTo>
                  <a:lnTo>
                    <a:pt x="999" y="1084"/>
                  </a:lnTo>
                  <a:lnTo>
                    <a:pt x="999" y="1084"/>
                  </a:lnTo>
                  <a:lnTo>
                    <a:pt x="999" y="1084"/>
                  </a:lnTo>
                  <a:lnTo>
                    <a:pt x="999" y="1084"/>
                  </a:lnTo>
                  <a:lnTo>
                    <a:pt x="999" y="1086"/>
                  </a:lnTo>
                  <a:lnTo>
                    <a:pt x="1001" y="1086"/>
                  </a:lnTo>
                  <a:lnTo>
                    <a:pt x="1001" y="1089"/>
                  </a:lnTo>
                  <a:lnTo>
                    <a:pt x="1001" y="1089"/>
                  </a:lnTo>
                  <a:lnTo>
                    <a:pt x="1003" y="1089"/>
                  </a:lnTo>
                  <a:lnTo>
                    <a:pt x="1039" y="1094"/>
                  </a:lnTo>
                  <a:lnTo>
                    <a:pt x="1044" y="1091"/>
                  </a:lnTo>
                  <a:lnTo>
                    <a:pt x="1053" y="1091"/>
                  </a:lnTo>
                  <a:lnTo>
                    <a:pt x="1055" y="1094"/>
                  </a:lnTo>
                  <a:lnTo>
                    <a:pt x="1055" y="1094"/>
                  </a:lnTo>
                  <a:lnTo>
                    <a:pt x="1055" y="1091"/>
                  </a:lnTo>
                  <a:lnTo>
                    <a:pt x="1058" y="1089"/>
                  </a:lnTo>
                  <a:lnTo>
                    <a:pt x="1060" y="1086"/>
                  </a:lnTo>
                  <a:lnTo>
                    <a:pt x="1060" y="1086"/>
                  </a:lnTo>
                  <a:lnTo>
                    <a:pt x="1062" y="1086"/>
                  </a:lnTo>
                  <a:lnTo>
                    <a:pt x="1062" y="1086"/>
                  </a:lnTo>
                  <a:lnTo>
                    <a:pt x="1062" y="1089"/>
                  </a:lnTo>
                  <a:lnTo>
                    <a:pt x="1062" y="1089"/>
                  </a:lnTo>
                  <a:lnTo>
                    <a:pt x="1062" y="1089"/>
                  </a:lnTo>
                  <a:lnTo>
                    <a:pt x="1062" y="1091"/>
                  </a:lnTo>
                  <a:lnTo>
                    <a:pt x="1062" y="1091"/>
                  </a:lnTo>
                  <a:lnTo>
                    <a:pt x="1062" y="1094"/>
                  </a:lnTo>
                  <a:lnTo>
                    <a:pt x="1062" y="1094"/>
                  </a:lnTo>
                  <a:lnTo>
                    <a:pt x="1067" y="1096"/>
                  </a:lnTo>
                  <a:lnTo>
                    <a:pt x="1070" y="1098"/>
                  </a:lnTo>
                  <a:lnTo>
                    <a:pt x="1070" y="1098"/>
                  </a:lnTo>
                  <a:lnTo>
                    <a:pt x="1070" y="1098"/>
                  </a:lnTo>
                  <a:lnTo>
                    <a:pt x="1074" y="1101"/>
                  </a:lnTo>
                  <a:lnTo>
                    <a:pt x="1074" y="1101"/>
                  </a:lnTo>
                  <a:lnTo>
                    <a:pt x="1074" y="1101"/>
                  </a:lnTo>
                  <a:lnTo>
                    <a:pt x="1077" y="1101"/>
                  </a:lnTo>
                  <a:lnTo>
                    <a:pt x="1079" y="1101"/>
                  </a:lnTo>
                  <a:lnTo>
                    <a:pt x="1079" y="1103"/>
                  </a:lnTo>
                  <a:lnTo>
                    <a:pt x="1079" y="1103"/>
                  </a:lnTo>
                  <a:lnTo>
                    <a:pt x="1079" y="1103"/>
                  </a:lnTo>
                  <a:lnTo>
                    <a:pt x="1079" y="1103"/>
                  </a:lnTo>
                  <a:lnTo>
                    <a:pt x="1081" y="1103"/>
                  </a:lnTo>
                  <a:lnTo>
                    <a:pt x="1081" y="1103"/>
                  </a:lnTo>
                  <a:lnTo>
                    <a:pt x="1081" y="1103"/>
                  </a:lnTo>
                  <a:lnTo>
                    <a:pt x="1081" y="1103"/>
                  </a:lnTo>
                  <a:lnTo>
                    <a:pt x="1081" y="1103"/>
                  </a:lnTo>
                  <a:lnTo>
                    <a:pt x="1091" y="1105"/>
                  </a:lnTo>
                  <a:lnTo>
                    <a:pt x="1091" y="1105"/>
                  </a:lnTo>
                  <a:lnTo>
                    <a:pt x="1091" y="1105"/>
                  </a:lnTo>
                  <a:lnTo>
                    <a:pt x="1091" y="1105"/>
                  </a:lnTo>
                  <a:lnTo>
                    <a:pt x="1084" y="1105"/>
                  </a:lnTo>
                  <a:lnTo>
                    <a:pt x="1084" y="1105"/>
                  </a:lnTo>
                  <a:lnTo>
                    <a:pt x="1081" y="1105"/>
                  </a:lnTo>
                  <a:lnTo>
                    <a:pt x="1081" y="1108"/>
                  </a:lnTo>
                  <a:lnTo>
                    <a:pt x="1081" y="1110"/>
                  </a:lnTo>
                  <a:lnTo>
                    <a:pt x="1081" y="1113"/>
                  </a:lnTo>
                  <a:lnTo>
                    <a:pt x="1081" y="1113"/>
                  </a:lnTo>
                  <a:lnTo>
                    <a:pt x="1081" y="1113"/>
                  </a:lnTo>
                  <a:lnTo>
                    <a:pt x="1077" y="1113"/>
                  </a:lnTo>
                  <a:lnTo>
                    <a:pt x="1074" y="1113"/>
                  </a:lnTo>
                  <a:lnTo>
                    <a:pt x="1074" y="1113"/>
                  </a:lnTo>
                  <a:lnTo>
                    <a:pt x="1072" y="1113"/>
                  </a:lnTo>
                  <a:lnTo>
                    <a:pt x="1072" y="1113"/>
                  </a:lnTo>
                  <a:lnTo>
                    <a:pt x="1072" y="1113"/>
                  </a:lnTo>
                  <a:lnTo>
                    <a:pt x="1070" y="1113"/>
                  </a:lnTo>
                  <a:lnTo>
                    <a:pt x="1070" y="1113"/>
                  </a:lnTo>
                  <a:lnTo>
                    <a:pt x="1067" y="1115"/>
                  </a:lnTo>
                  <a:lnTo>
                    <a:pt x="1053" y="1115"/>
                  </a:lnTo>
                  <a:lnTo>
                    <a:pt x="1053" y="1115"/>
                  </a:lnTo>
                  <a:lnTo>
                    <a:pt x="1053" y="1115"/>
                  </a:lnTo>
                  <a:lnTo>
                    <a:pt x="1051" y="1113"/>
                  </a:lnTo>
                  <a:lnTo>
                    <a:pt x="1051" y="1113"/>
                  </a:lnTo>
                  <a:lnTo>
                    <a:pt x="1051" y="1110"/>
                  </a:lnTo>
                  <a:lnTo>
                    <a:pt x="1048" y="1110"/>
                  </a:lnTo>
                  <a:lnTo>
                    <a:pt x="1048" y="1110"/>
                  </a:lnTo>
                  <a:lnTo>
                    <a:pt x="1044" y="1110"/>
                  </a:lnTo>
                  <a:lnTo>
                    <a:pt x="1044" y="1108"/>
                  </a:lnTo>
                  <a:lnTo>
                    <a:pt x="1041" y="1108"/>
                  </a:lnTo>
                  <a:lnTo>
                    <a:pt x="1039" y="1110"/>
                  </a:lnTo>
                  <a:lnTo>
                    <a:pt x="1036" y="1110"/>
                  </a:lnTo>
                  <a:lnTo>
                    <a:pt x="1036" y="1110"/>
                  </a:lnTo>
                  <a:lnTo>
                    <a:pt x="1036" y="1110"/>
                  </a:lnTo>
                  <a:lnTo>
                    <a:pt x="1034" y="1110"/>
                  </a:lnTo>
                  <a:lnTo>
                    <a:pt x="1034" y="1110"/>
                  </a:lnTo>
                  <a:lnTo>
                    <a:pt x="1027" y="1113"/>
                  </a:lnTo>
                  <a:lnTo>
                    <a:pt x="1027" y="1113"/>
                  </a:lnTo>
                  <a:lnTo>
                    <a:pt x="1027" y="1113"/>
                  </a:lnTo>
                  <a:lnTo>
                    <a:pt x="1025" y="1113"/>
                  </a:lnTo>
                  <a:lnTo>
                    <a:pt x="1025" y="1110"/>
                  </a:lnTo>
                  <a:lnTo>
                    <a:pt x="1025" y="1110"/>
                  </a:lnTo>
                  <a:lnTo>
                    <a:pt x="1025" y="1110"/>
                  </a:lnTo>
                  <a:lnTo>
                    <a:pt x="1025" y="1110"/>
                  </a:lnTo>
                  <a:lnTo>
                    <a:pt x="1015" y="1110"/>
                  </a:lnTo>
                  <a:lnTo>
                    <a:pt x="1015" y="1110"/>
                  </a:lnTo>
                  <a:lnTo>
                    <a:pt x="1015" y="1113"/>
                  </a:lnTo>
                  <a:lnTo>
                    <a:pt x="1018" y="1113"/>
                  </a:lnTo>
                  <a:lnTo>
                    <a:pt x="1018" y="1113"/>
                  </a:lnTo>
                  <a:lnTo>
                    <a:pt x="1022" y="1117"/>
                  </a:lnTo>
                  <a:lnTo>
                    <a:pt x="1027" y="1117"/>
                  </a:lnTo>
                  <a:lnTo>
                    <a:pt x="1027" y="1117"/>
                  </a:lnTo>
                  <a:lnTo>
                    <a:pt x="1027" y="1120"/>
                  </a:lnTo>
                  <a:lnTo>
                    <a:pt x="1027" y="1120"/>
                  </a:lnTo>
                  <a:lnTo>
                    <a:pt x="1027" y="1120"/>
                  </a:lnTo>
                  <a:lnTo>
                    <a:pt x="1027" y="1120"/>
                  </a:lnTo>
                  <a:lnTo>
                    <a:pt x="1027" y="1120"/>
                  </a:lnTo>
                  <a:lnTo>
                    <a:pt x="1027" y="1122"/>
                  </a:lnTo>
                  <a:lnTo>
                    <a:pt x="1025" y="1122"/>
                  </a:lnTo>
                  <a:lnTo>
                    <a:pt x="1022" y="1124"/>
                  </a:lnTo>
                  <a:lnTo>
                    <a:pt x="1022" y="1124"/>
                  </a:lnTo>
                  <a:lnTo>
                    <a:pt x="1020" y="1124"/>
                  </a:lnTo>
                  <a:lnTo>
                    <a:pt x="1020" y="1124"/>
                  </a:lnTo>
                  <a:lnTo>
                    <a:pt x="1022" y="1127"/>
                  </a:lnTo>
                  <a:lnTo>
                    <a:pt x="1025" y="1131"/>
                  </a:lnTo>
                  <a:lnTo>
                    <a:pt x="1025" y="1134"/>
                  </a:lnTo>
                  <a:lnTo>
                    <a:pt x="1027" y="1136"/>
                  </a:lnTo>
                  <a:lnTo>
                    <a:pt x="1032" y="1139"/>
                  </a:lnTo>
                  <a:lnTo>
                    <a:pt x="1034" y="1141"/>
                  </a:lnTo>
                  <a:lnTo>
                    <a:pt x="1034" y="1141"/>
                  </a:lnTo>
                  <a:lnTo>
                    <a:pt x="1034" y="1141"/>
                  </a:lnTo>
                  <a:lnTo>
                    <a:pt x="1034" y="1141"/>
                  </a:lnTo>
                  <a:lnTo>
                    <a:pt x="1034" y="1141"/>
                  </a:lnTo>
                  <a:lnTo>
                    <a:pt x="1036" y="1143"/>
                  </a:lnTo>
                  <a:lnTo>
                    <a:pt x="1036" y="1143"/>
                  </a:lnTo>
                  <a:lnTo>
                    <a:pt x="1036" y="1143"/>
                  </a:lnTo>
                  <a:lnTo>
                    <a:pt x="1036" y="1146"/>
                  </a:lnTo>
                  <a:lnTo>
                    <a:pt x="1039" y="1146"/>
                  </a:lnTo>
                  <a:lnTo>
                    <a:pt x="1039" y="1146"/>
                  </a:lnTo>
                  <a:lnTo>
                    <a:pt x="1039" y="1148"/>
                  </a:lnTo>
                  <a:lnTo>
                    <a:pt x="1041" y="1153"/>
                  </a:lnTo>
                  <a:lnTo>
                    <a:pt x="1044" y="1155"/>
                  </a:lnTo>
                  <a:lnTo>
                    <a:pt x="1048" y="1160"/>
                  </a:lnTo>
                  <a:lnTo>
                    <a:pt x="1051" y="1160"/>
                  </a:lnTo>
                  <a:lnTo>
                    <a:pt x="1058" y="1160"/>
                  </a:lnTo>
                  <a:lnTo>
                    <a:pt x="1058" y="1160"/>
                  </a:lnTo>
                  <a:lnTo>
                    <a:pt x="1060" y="1160"/>
                  </a:lnTo>
                  <a:lnTo>
                    <a:pt x="1060" y="1160"/>
                  </a:lnTo>
                  <a:lnTo>
                    <a:pt x="1062" y="1162"/>
                  </a:lnTo>
                  <a:lnTo>
                    <a:pt x="1067" y="1165"/>
                  </a:lnTo>
                  <a:lnTo>
                    <a:pt x="1074" y="1167"/>
                  </a:lnTo>
                  <a:lnTo>
                    <a:pt x="1077" y="1167"/>
                  </a:lnTo>
                  <a:lnTo>
                    <a:pt x="1077" y="1169"/>
                  </a:lnTo>
                  <a:lnTo>
                    <a:pt x="1077" y="1172"/>
                  </a:lnTo>
                  <a:lnTo>
                    <a:pt x="1074" y="1172"/>
                  </a:lnTo>
                  <a:lnTo>
                    <a:pt x="1074" y="1172"/>
                  </a:lnTo>
                  <a:lnTo>
                    <a:pt x="1072" y="1169"/>
                  </a:lnTo>
                  <a:lnTo>
                    <a:pt x="1072" y="1169"/>
                  </a:lnTo>
                  <a:lnTo>
                    <a:pt x="1070" y="1169"/>
                  </a:lnTo>
                  <a:lnTo>
                    <a:pt x="1067" y="1169"/>
                  </a:lnTo>
                  <a:lnTo>
                    <a:pt x="1067" y="1169"/>
                  </a:lnTo>
                  <a:lnTo>
                    <a:pt x="1067" y="1167"/>
                  </a:lnTo>
                  <a:lnTo>
                    <a:pt x="1067" y="1167"/>
                  </a:lnTo>
                  <a:lnTo>
                    <a:pt x="1067" y="1167"/>
                  </a:lnTo>
                  <a:lnTo>
                    <a:pt x="1067" y="1167"/>
                  </a:lnTo>
                  <a:lnTo>
                    <a:pt x="1065" y="1169"/>
                  </a:lnTo>
                  <a:lnTo>
                    <a:pt x="1067" y="1169"/>
                  </a:lnTo>
                  <a:lnTo>
                    <a:pt x="1067" y="1172"/>
                  </a:lnTo>
                  <a:lnTo>
                    <a:pt x="1070" y="1172"/>
                  </a:lnTo>
                  <a:lnTo>
                    <a:pt x="1074" y="1172"/>
                  </a:lnTo>
                  <a:lnTo>
                    <a:pt x="1077" y="1174"/>
                  </a:lnTo>
                  <a:lnTo>
                    <a:pt x="1077" y="1174"/>
                  </a:lnTo>
                  <a:lnTo>
                    <a:pt x="1077" y="1174"/>
                  </a:lnTo>
                  <a:lnTo>
                    <a:pt x="1077" y="1174"/>
                  </a:lnTo>
                  <a:lnTo>
                    <a:pt x="1077" y="1174"/>
                  </a:lnTo>
                  <a:lnTo>
                    <a:pt x="1077" y="1174"/>
                  </a:lnTo>
                  <a:lnTo>
                    <a:pt x="1079" y="1176"/>
                  </a:lnTo>
                  <a:lnTo>
                    <a:pt x="1081" y="1174"/>
                  </a:lnTo>
                  <a:lnTo>
                    <a:pt x="1086" y="1169"/>
                  </a:lnTo>
                  <a:lnTo>
                    <a:pt x="1086" y="1169"/>
                  </a:lnTo>
                  <a:lnTo>
                    <a:pt x="1086" y="1169"/>
                  </a:lnTo>
                  <a:lnTo>
                    <a:pt x="1081" y="1169"/>
                  </a:lnTo>
                  <a:lnTo>
                    <a:pt x="1081" y="1169"/>
                  </a:lnTo>
                  <a:lnTo>
                    <a:pt x="1081" y="1169"/>
                  </a:lnTo>
                  <a:lnTo>
                    <a:pt x="1081" y="1167"/>
                  </a:lnTo>
                  <a:lnTo>
                    <a:pt x="1081" y="1167"/>
                  </a:lnTo>
                  <a:lnTo>
                    <a:pt x="1089" y="1167"/>
                  </a:lnTo>
                  <a:lnTo>
                    <a:pt x="1091" y="1167"/>
                  </a:lnTo>
                  <a:lnTo>
                    <a:pt x="1105" y="1167"/>
                  </a:lnTo>
                  <a:lnTo>
                    <a:pt x="1105" y="1167"/>
                  </a:lnTo>
                  <a:lnTo>
                    <a:pt x="1105" y="1167"/>
                  </a:lnTo>
                  <a:lnTo>
                    <a:pt x="1105" y="1167"/>
                  </a:lnTo>
                  <a:lnTo>
                    <a:pt x="1105" y="1167"/>
                  </a:lnTo>
                  <a:lnTo>
                    <a:pt x="1105" y="1165"/>
                  </a:lnTo>
                  <a:lnTo>
                    <a:pt x="1105" y="1165"/>
                  </a:lnTo>
                  <a:lnTo>
                    <a:pt x="1105" y="1165"/>
                  </a:lnTo>
                  <a:lnTo>
                    <a:pt x="1105" y="1162"/>
                  </a:lnTo>
                  <a:lnTo>
                    <a:pt x="1105" y="1162"/>
                  </a:lnTo>
                  <a:lnTo>
                    <a:pt x="1105" y="1162"/>
                  </a:lnTo>
                  <a:lnTo>
                    <a:pt x="1103" y="1160"/>
                  </a:lnTo>
                  <a:lnTo>
                    <a:pt x="1103" y="1160"/>
                  </a:lnTo>
                  <a:lnTo>
                    <a:pt x="1098" y="1160"/>
                  </a:lnTo>
                  <a:lnTo>
                    <a:pt x="1096" y="1160"/>
                  </a:lnTo>
                  <a:lnTo>
                    <a:pt x="1096" y="1160"/>
                  </a:lnTo>
                  <a:lnTo>
                    <a:pt x="1096" y="1160"/>
                  </a:lnTo>
                  <a:lnTo>
                    <a:pt x="1098" y="1158"/>
                  </a:lnTo>
                  <a:lnTo>
                    <a:pt x="1098" y="1158"/>
                  </a:lnTo>
                  <a:lnTo>
                    <a:pt x="1098" y="1155"/>
                  </a:lnTo>
                  <a:lnTo>
                    <a:pt x="1100" y="1150"/>
                  </a:lnTo>
                  <a:lnTo>
                    <a:pt x="1103" y="1150"/>
                  </a:lnTo>
                  <a:lnTo>
                    <a:pt x="1105" y="1150"/>
                  </a:lnTo>
                  <a:lnTo>
                    <a:pt x="1105" y="1153"/>
                  </a:lnTo>
                  <a:lnTo>
                    <a:pt x="1105" y="1153"/>
                  </a:lnTo>
                  <a:lnTo>
                    <a:pt x="1103" y="1153"/>
                  </a:lnTo>
                  <a:lnTo>
                    <a:pt x="1103" y="1155"/>
                  </a:lnTo>
                  <a:lnTo>
                    <a:pt x="1103" y="1155"/>
                  </a:lnTo>
                  <a:lnTo>
                    <a:pt x="1105" y="1155"/>
                  </a:lnTo>
                  <a:lnTo>
                    <a:pt x="1107" y="1155"/>
                  </a:lnTo>
                  <a:lnTo>
                    <a:pt x="1105" y="1155"/>
                  </a:lnTo>
                  <a:lnTo>
                    <a:pt x="1107" y="1158"/>
                  </a:lnTo>
                  <a:lnTo>
                    <a:pt x="1110" y="1158"/>
                  </a:lnTo>
                  <a:lnTo>
                    <a:pt x="1112" y="1158"/>
                  </a:lnTo>
                  <a:lnTo>
                    <a:pt x="1110" y="1158"/>
                  </a:lnTo>
                  <a:lnTo>
                    <a:pt x="1107" y="1160"/>
                  </a:lnTo>
                  <a:lnTo>
                    <a:pt x="1107" y="1160"/>
                  </a:lnTo>
                  <a:lnTo>
                    <a:pt x="1107" y="1162"/>
                  </a:lnTo>
                  <a:lnTo>
                    <a:pt x="1110" y="1162"/>
                  </a:lnTo>
                  <a:lnTo>
                    <a:pt x="1115" y="1162"/>
                  </a:lnTo>
                  <a:lnTo>
                    <a:pt x="1115" y="1160"/>
                  </a:lnTo>
                  <a:lnTo>
                    <a:pt x="1115" y="1160"/>
                  </a:lnTo>
                  <a:lnTo>
                    <a:pt x="1115" y="1158"/>
                  </a:lnTo>
                  <a:lnTo>
                    <a:pt x="1115" y="1158"/>
                  </a:lnTo>
                  <a:lnTo>
                    <a:pt x="1115" y="1158"/>
                  </a:lnTo>
                  <a:lnTo>
                    <a:pt x="1115" y="1158"/>
                  </a:lnTo>
                  <a:lnTo>
                    <a:pt x="1115" y="1155"/>
                  </a:lnTo>
                  <a:lnTo>
                    <a:pt x="1115" y="1155"/>
                  </a:lnTo>
                  <a:lnTo>
                    <a:pt x="1115" y="1155"/>
                  </a:lnTo>
                  <a:lnTo>
                    <a:pt x="1115" y="1153"/>
                  </a:lnTo>
                  <a:lnTo>
                    <a:pt x="1117" y="1153"/>
                  </a:lnTo>
                  <a:lnTo>
                    <a:pt x="1117" y="1150"/>
                  </a:lnTo>
                  <a:lnTo>
                    <a:pt x="1119" y="1150"/>
                  </a:lnTo>
                  <a:lnTo>
                    <a:pt x="1119" y="1148"/>
                  </a:lnTo>
                  <a:lnTo>
                    <a:pt x="1119" y="1148"/>
                  </a:lnTo>
                  <a:lnTo>
                    <a:pt x="1119" y="1148"/>
                  </a:lnTo>
                  <a:lnTo>
                    <a:pt x="1119" y="1148"/>
                  </a:lnTo>
                  <a:lnTo>
                    <a:pt x="1122" y="1148"/>
                  </a:lnTo>
                  <a:lnTo>
                    <a:pt x="1122" y="1146"/>
                  </a:lnTo>
                  <a:lnTo>
                    <a:pt x="1122" y="1146"/>
                  </a:lnTo>
                  <a:lnTo>
                    <a:pt x="1119" y="1143"/>
                  </a:lnTo>
                  <a:lnTo>
                    <a:pt x="1119" y="1143"/>
                  </a:lnTo>
                  <a:lnTo>
                    <a:pt x="1122" y="1143"/>
                  </a:lnTo>
                  <a:lnTo>
                    <a:pt x="1122" y="1143"/>
                  </a:lnTo>
                  <a:lnTo>
                    <a:pt x="1122" y="1146"/>
                  </a:lnTo>
                  <a:lnTo>
                    <a:pt x="1124" y="1146"/>
                  </a:lnTo>
                  <a:lnTo>
                    <a:pt x="1122" y="1148"/>
                  </a:lnTo>
                  <a:lnTo>
                    <a:pt x="1122" y="1148"/>
                  </a:lnTo>
                  <a:lnTo>
                    <a:pt x="1117" y="1153"/>
                  </a:lnTo>
                  <a:lnTo>
                    <a:pt x="1117" y="1153"/>
                  </a:lnTo>
                  <a:lnTo>
                    <a:pt x="1117" y="1158"/>
                  </a:lnTo>
                  <a:lnTo>
                    <a:pt x="1117" y="1158"/>
                  </a:lnTo>
                  <a:lnTo>
                    <a:pt x="1117" y="1158"/>
                  </a:lnTo>
                  <a:lnTo>
                    <a:pt x="1117" y="1158"/>
                  </a:lnTo>
                  <a:lnTo>
                    <a:pt x="1117" y="1160"/>
                  </a:lnTo>
                  <a:lnTo>
                    <a:pt x="1117" y="1160"/>
                  </a:lnTo>
                  <a:lnTo>
                    <a:pt x="1117" y="1162"/>
                  </a:lnTo>
                  <a:lnTo>
                    <a:pt x="1119" y="1162"/>
                  </a:lnTo>
                  <a:lnTo>
                    <a:pt x="1119" y="1165"/>
                  </a:lnTo>
                  <a:lnTo>
                    <a:pt x="1119" y="1167"/>
                  </a:lnTo>
                  <a:lnTo>
                    <a:pt x="1119" y="1169"/>
                  </a:lnTo>
                  <a:lnTo>
                    <a:pt x="1122" y="1169"/>
                  </a:lnTo>
                  <a:lnTo>
                    <a:pt x="1131" y="1179"/>
                  </a:lnTo>
                  <a:lnTo>
                    <a:pt x="1148" y="1186"/>
                  </a:lnTo>
                  <a:lnTo>
                    <a:pt x="1150" y="1186"/>
                  </a:lnTo>
                  <a:lnTo>
                    <a:pt x="1155" y="1181"/>
                  </a:lnTo>
                  <a:lnTo>
                    <a:pt x="1164" y="1181"/>
                  </a:lnTo>
                  <a:lnTo>
                    <a:pt x="1164" y="1181"/>
                  </a:lnTo>
                  <a:lnTo>
                    <a:pt x="1162" y="1179"/>
                  </a:lnTo>
                  <a:lnTo>
                    <a:pt x="1159" y="1179"/>
                  </a:lnTo>
                  <a:lnTo>
                    <a:pt x="1157" y="1179"/>
                  </a:lnTo>
                  <a:lnTo>
                    <a:pt x="1155" y="1179"/>
                  </a:lnTo>
                  <a:lnTo>
                    <a:pt x="1152" y="1176"/>
                  </a:lnTo>
                  <a:lnTo>
                    <a:pt x="1148" y="1179"/>
                  </a:lnTo>
                  <a:lnTo>
                    <a:pt x="1145" y="1181"/>
                  </a:lnTo>
                  <a:lnTo>
                    <a:pt x="1145" y="1181"/>
                  </a:lnTo>
                  <a:lnTo>
                    <a:pt x="1143" y="1179"/>
                  </a:lnTo>
                  <a:lnTo>
                    <a:pt x="1145" y="1176"/>
                  </a:lnTo>
                  <a:lnTo>
                    <a:pt x="1145" y="1176"/>
                  </a:lnTo>
                  <a:lnTo>
                    <a:pt x="1155" y="1174"/>
                  </a:lnTo>
                  <a:lnTo>
                    <a:pt x="1157" y="1174"/>
                  </a:lnTo>
                  <a:lnTo>
                    <a:pt x="1159" y="1172"/>
                  </a:lnTo>
                  <a:lnTo>
                    <a:pt x="1159" y="1172"/>
                  </a:lnTo>
                  <a:lnTo>
                    <a:pt x="1162" y="1174"/>
                  </a:lnTo>
                  <a:lnTo>
                    <a:pt x="1164" y="1174"/>
                  </a:lnTo>
                  <a:lnTo>
                    <a:pt x="1164" y="1172"/>
                  </a:lnTo>
                  <a:lnTo>
                    <a:pt x="1164" y="1172"/>
                  </a:lnTo>
                  <a:lnTo>
                    <a:pt x="1164" y="1172"/>
                  </a:lnTo>
                  <a:lnTo>
                    <a:pt x="1167" y="1174"/>
                  </a:lnTo>
                  <a:lnTo>
                    <a:pt x="1167" y="1174"/>
                  </a:lnTo>
                  <a:lnTo>
                    <a:pt x="1171" y="1174"/>
                  </a:lnTo>
                  <a:lnTo>
                    <a:pt x="1174" y="1172"/>
                  </a:lnTo>
                  <a:lnTo>
                    <a:pt x="1176" y="1169"/>
                  </a:lnTo>
                  <a:lnTo>
                    <a:pt x="1176" y="1169"/>
                  </a:lnTo>
                  <a:lnTo>
                    <a:pt x="1176" y="1169"/>
                  </a:lnTo>
                  <a:lnTo>
                    <a:pt x="1176" y="1169"/>
                  </a:lnTo>
                  <a:lnTo>
                    <a:pt x="1176" y="1172"/>
                  </a:lnTo>
                  <a:lnTo>
                    <a:pt x="1174" y="1172"/>
                  </a:lnTo>
                  <a:lnTo>
                    <a:pt x="1176" y="1174"/>
                  </a:lnTo>
                  <a:lnTo>
                    <a:pt x="1176" y="1176"/>
                  </a:lnTo>
                  <a:lnTo>
                    <a:pt x="1178" y="1176"/>
                  </a:lnTo>
                  <a:lnTo>
                    <a:pt x="1181" y="1176"/>
                  </a:lnTo>
                  <a:lnTo>
                    <a:pt x="1181" y="1176"/>
                  </a:lnTo>
                  <a:lnTo>
                    <a:pt x="1186" y="1176"/>
                  </a:lnTo>
                  <a:lnTo>
                    <a:pt x="1193" y="1176"/>
                  </a:lnTo>
                  <a:lnTo>
                    <a:pt x="1202" y="1174"/>
                  </a:lnTo>
                  <a:lnTo>
                    <a:pt x="1202" y="1174"/>
                  </a:lnTo>
                  <a:lnTo>
                    <a:pt x="1202" y="1174"/>
                  </a:lnTo>
                  <a:lnTo>
                    <a:pt x="1214" y="1176"/>
                  </a:lnTo>
                  <a:lnTo>
                    <a:pt x="1216" y="1174"/>
                  </a:lnTo>
                  <a:lnTo>
                    <a:pt x="1219" y="1172"/>
                  </a:lnTo>
                  <a:lnTo>
                    <a:pt x="1223" y="1169"/>
                  </a:lnTo>
                  <a:lnTo>
                    <a:pt x="1226" y="1167"/>
                  </a:lnTo>
                  <a:lnTo>
                    <a:pt x="1226" y="1167"/>
                  </a:lnTo>
                  <a:lnTo>
                    <a:pt x="1226" y="1167"/>
                  </a:lnTo>
                  <a:lnTo>
                    <a:pt x="1226" y="1167"/>
                  </a:lnTo>
                  <a:lnTo>
                    <a:pt x="1228" y="1167"/>
                  </a:lnTo>
                  <a:lnTo>
                    <a:pt x="1228" y="1165"/>
                  </a:lnTo>
                  <a:lnTo>
                    <a:pt x="1228" y="1167"/>
                  </a:lnTo>
                  <a:lnTo>
                    <a:pt x="1228" y="1167"/>
                  </a:lnTo>
                  <a:lnTo>
                    <a:pt x="1230" y="1167"/>
                  </a:lnTo>
                  <a:lnTo>
                    <a:pt x="1233" y="1165"/>
                  </a:lnTo>
                  <a:lnTo>
                    <a:pt x="1233" y="1165"/>
                  </a:lnTo>
                  <a:lnTo>
                    <a:pt x="1233" y="1167"/>
                  </a:lnTo>
                  <a:lnTo>
                    <a:pt x="1233" y="1167"/>
                  </a:lnTo>
                  <a:lnTo>
                    <a:pt x="1233" y="1167"/>
                  </a:lnTo>
                  <a:lnTo>
                    <a:pt x="1233" y="1167"/>
                  </a:lnTo>
                  <a:lnTo>
                    <a:pt x="1233" y="1167"/>
                  </a:lnTo>
                  <a:lnTo>
                    <a:pt x="1233" y="1167"/>
                  </a:lnTo>
                  <a:lnTo>
                    <a:pt x="1233" y="1167"/>
                  </a:lnTo>
                  <a:lnTo>
                    <a:pt x="1238" y="1169"/>
                  </a:lnTo>
                  <a:lnTo>
                    <a:pt x="1240" y="1169"/>
                  </a:lnTo>
                  <a:lnTo>
                    <a:pt x="1242" y="1172"/>
                  </a:lnTo>
                  <a:lnTo>
                    <a:pt x="1245" y="1172"/>
                  </a:lnTo>
                  <a:lnTo>
                    <a:pt x="1245" y="1169"/>
                  </a:lnTo>
                  <a:lnTo>
                    <a:pt x="1245" y="1169"/>
                  </a:lnTo>
                  <a:lnTo>
                    <a:pt x="1247" y="1172"/>
                  </a:lnTo>
                  <a:lnTo>
                    <a:pt x="1247" y="1172"/>
                  </a:lnTo>
                  <a:lnTo>
                    <a:pt x="1254" y="1174"/>
                  </a:lnTo>
                  <a:lnTo>
                    <a:pt x="1254" y="1174"/>
                  </a:lnTo>
                  <a:lnTo>
                    <a:pt x="1256" y="1174"/>
                  </a:lnTo>
                  <a:lnTo>
                    <a:pt x="1259" y="1174"/>
                  </a:lnTo>
                  <a:lnTo>
                    <a:pt x="1261" y="1174"/>
                  </a:lnTo>
                  <a:lnTo>
                    <a:pt x="1261" y="1174"/>
                  </a:lnTo>
                  <a:lnTo>
                    <a:pt x="1259" y="1174"/>
                  </a:lnTo>
                  <a:lnTo>
                    <a:pt x="1259" y="1174"/>
                  </a:lnTo>
                  <a:lnTo>
                    <a:pt x="1259" y="1176"/>
                  </a:lnTo>
                  <a:lnTo>
                    <a:pt x="1259" y="1176"/>
                  </a:lnTo>
                  <a:lnTo>
                    <a:pt x="1259" y="1174"/>
                  </a:lnTo>
                  <a:lnTo>
                    <a:pt x="1261" y="1174"/>
                  </a:lnTo>
                  <a:lnTo>
                    <a:pt x="1261" y="1176"/>
                  </a:lnTo>
                  <a:lnTo>
                    <a:pt x="1261" y="1176"/>
                  </a:lnTo>
                  <a:lnTo>
                    <a:pt x="1261" y="1176"/>
                  </a:lnTo>
                  <a:lnTo>
                    <a:pt x="1261" y="1176"/>
                  </a:lnTo>
                  <a:lnTo>
                    <a:pt x="1259" y="1176"/>
                  </a:lnTo>
                  <a:lnTo>
                    <a:pt x="1259" y="1176"/>
                  </a:lnTo>
                  <a:lnTo>
                    <a:pt x="1261" y="1176"/>
                  </a:lnTo>
                  <a:lnTo>
                    <a:pt x="1266" y="1179"/>
                  </a:lnTo>
                  <a:lnTo>
                    <a:pt x="1266" y="1176"/>
                  </a:lnTo>
                  <a:lnTo>
                    <a:pt x="1266" y="1174"/>
                  </a:lnTo>
                  <a:lnTo>
                    <a:pt x="1266" y="1174"/>
                  </a:lnTo>
                  <a:lnTo>
                    <a:pt x="1264" y="1174"/>
                  </a:lnTo>
                  <a:lnTo>
                    <a:pt x="1264" y="1174"/>
                  </a:lnTo>
                  <a:lnTo>
                    <a:pt x="1266" y="1174"/>
                  </a:lnTo>
                  <a:lnTo>
                    <a:pt x="1266" y="1172"/>
                  </a:lnTo>
                  <a:lnTo>
                    <a:pt x="1266" y="1172"/>
                  </a:lnTo>
                  <a:lnTo>
                    <a:pt x="1266" y="1169"/>
                  </a:lnTo>
                  <a:lnTo>
                    <a:pt x="1266" y="1169"/>
                  </a:lnTo>
                  <a:lnTo>
                    <a:pt x="1268" y="1169"/>
                  </a:lnTo>
                  <a:lnTo>
                    <a:pt x="1268" y="1169"/>
                  </a:lnTo>
                  <a:lnTo>
                    <a:pt x="1268" y="1172"/>
                  </a:lnTo>
                  <a:lnTo>
                    <a:pt x="1273" y="1169"/>
                  </a:lnTo>
                  <a:lnTo>
                    <a:pt x="1271" y="1167"/>
                  </a:lnTo>
                  <a:lnTo>
                    <a:pt x="1271" y="1167"/>
                  </a:lnTo>
                  <a:lnTo>
                    <a:pt x="1273" y="1167"/>
                  </a:lnTo>
                  <a:lnTo>
                    <a:pt x="1273" y="1167"/>
                  </a:lnTo>
                  <a:lnTo>
                    <a:pt x="1275" y="1167"/>
                  </a:lnTo>
                  <a:lnTo>
                    <a:pt x="1275" y="1167"/>
                  </a:lnTo>
                  <a:lnTo>
                    <a:pt x="1275" y="1167"/>
                  </a:lnTo>
                  <a:lnTo>
                    <a:pt x="1275" y="1165"/>
                  </a:lnTo>
                  <a:lnTo>
                    <a:pt x="1273" y="1165"/>
                  </a:lnTo>
                  <a:lnTo>
                    <a:pt x="1273" y="1165"/>
                  </a:lnTo>
                  <a:lnTo>
                    <a:pt x="1275" y="1162"/>
                  </a:lnTo>
                  <a:lnTo>
                    <a:pt x="1273" y="1160"/>
                  </a:lnTo>
                  <a:lnTo>
                    <a:pt x="1273" y="1160"/>
                  </a:lnTo>
                  <a:lnTo>
                    <a:pt x="1268" y="1160"/>
                  </a:lnTo>
                  <a:lnTo>
                    <a:pt x="1268" y="1160"/>
                  </a:lnTo>
                  <a:lnTo>
                    <a:pt x="1266" y="1158"/>
                  </a:lnTo>
                  <a:lnTo>
                    <a:pt x="1266" y="1158"/>
                  </a:lnTo>
                  <a:lnTo>
                    <a:pt x="1266" y="1158"/>
                  </a:lnTo>
                  <a:lnTo>
                    <a:pt x="1266" y="1158"/>
                  </a:lnTo>
                  <a:lnTo>
                    <a:pt x="1266" y="1158"/>
                  </a:lnTo>
                  <a:lnTo>
                    <a:pt x="1266" y="1158"/>
                  </a:lnTo>
                  <a:lnTo>
                    <a:pt x="1264" y="1158"/>
                  </a:lnTo>
                  <a:lnTo>
                    <a:pt x="1261" y="1153"/>
                  </a:lnTo>
                  <a:lnTo>
                    <a:pt x="1259" y="1153"/>
                  </a:lnTo>
                  <a:lnTo>
                    <a:pt x="1254" y="1150"/>
                  </a:lnTo>
                  <a:lnTo>
                    <a:pt x="1240" y="1148"/>
                  </a:lnTo>
                  <a:lnTo>
                    <a:pt x="1238" y="1146"/>
                  </a:lnTo>
                  <a:lnTo>
                    <a:pt x="1235" y="1146"/>
                  </a:lnTo>
                  <a:lnTo>
                    <a:pt x="1235" y="1146"/>
                  </a:lnTo>
                  <a:lnTo>
                    <a:pt x="1235" y="1146"/>
                  </a:lnTo>
                  <a:lnTo>
                    <a:pt x="1233" y="1146"/>
                  </a:lnTo>
                  <a:lnTo>
                    <a:pt x="1233" y="1146"/>
                  </a:lnTo>
                  <a:lnTo>
                    <a:pt x="1233" y="1146"/>
                  </a:lnTo>
                  <a:lnTo>
                    <a:pt x="1233" y="1146"/>
                  </a:lnTo>
                  <a:lnTo>
                    <a:pt x="1233" y="1146"/>
                  </a:lnTo>
                  <a:lnTo>
                    <a:pt x="1226" y="1139"/>
                  </a:lnTo>
                  <a:lnTo>
                    <a:pt x="1226" y="1139"/>
                  </a:lnTo>
                  <a:lnTo>
                    <a:pt x="1228" y="1139"/>
                  </a:lnTo>
                  <a:lnTo>
                    <a:pt x="1228" y="1141"/>
                  </a:lnTo>
                  <a:lnTo>
                    <a:pt x="1233" y="1143"/>
                  </a:lnTo>
                  <a:lnTo>
                    <a:pt x="1240" y="1146"/>
                  </a:lnTo>
                  <a:lnTo>
                    <a:pt x="1242" y="1146"/>
                  </a:lnTo>
                  <a:lnTo>
                    <a:pt x="1242" y="1146"/>
                  </a:lnTo>
                  <a:lnTo>
                    <a:pt x="1245" y="1146"/>
                  </a:lnTo>
                  <a:lnTo>
                    <a:pt x="1245" y="1146"/>
                  </a:lnTo>
                  <a:lnTo>
                    <a:pt x="1245" y="1146"/>
                  </a:lnTo>
                  <a:lnTo>
                    <a:pt x="1247" y="1148"/>
                  </a:lnTo>
                  <a:lnTo>
                    <a:pt x="1249" y="1148"/>
                  </a:lnTo>
                  <a:lnTo>
                    <a:pt x="1249" y="1148"/>
                  </a:lnTo>
                  <a:lnTo>
                    <a:pt x="1252" y="1148"/>
                  </a:lnTo>
                  <a:lnTo>
                    <a:pt x="1252" y="1148"/>
                  </a:lnTo>
                  <a:lnTo>
                    <a:pt x="1252" y="1148"/>
                  </a:lnTo>
                  <a:lnTo>
                    <a:pt x="1254" y="1148"/>
                  </a:lnTo>
                  <a:lnTo>
                    <a:pt x="1254" y="1148"/>
                  </a:lnTo>
                  <a:lnTo>
                    <a:pt x="1256" y="1150"/>
                  </a:lnTo>
                  <a:lnTo>
                    <a:pt x="1256" y="1150"/>
                  </a:lnTo>
                  <a:lnTo>
                    <a:pt x="1264" y="1153"/>
                  </a:lnTo>
                  <a:lnTo>
                    <a:pt x="1264" y="1153"/>
                  </a:lnTo>
                  <a:lnTo>
                    <a:pt x="1264" y="1153"/>
                  </a:lnTo>
                  <a:lnTo>
                    <a:pt x="1264" y="1153"/>
                  </a:lnTo>
                  <a:lnTo>
                    <a:pt x="1264" y="1155"/>
                  </a:lnTo>
                  <a:lnTo>
                    <a:pt x="1266" y="1155"/>
                  </a:lnTo>
                  <a:lnTo>
                    <a:pt x="1266" y="1155"/>
                  </a:lnTo>
                  <a:lnTo>
                    <a:pt x="1273" y="1160"/>
                  </a:lnTo>
                  <a:lnTo>
                    <a:pt x="1273" y="1160"/>
                  </a:lnTo>
                  <a:lnTo>
                    <a:pt x="1278" y="1158"/>
                  </a:lnTo>
                  <a:lnTo>
                    <a:pt x="1278" y="1158"/>
                  </a:lnTo>
                  <a:lnTo>
                    <a:pt x="1278" y="1160"/>
                  </a:lnTo>
                  <a:lnTo>
                    <a:pt x="1278" y="1160"/>
                  </a:lnTo>
                  <a:lnTo>
                    <a:pt x="1278" y="1160"/>
                  </a:lnTo>
                  <a:lnTo>
                    <a:pt x="1280" y="1162"/>
                  </a:lnTo>
                  <a:lnTo>
                    <a:pt x="1283" y="1160"/>
                  </a:lnTo>
                  <a:lnTo>
                    <a:pt x="1283" y="1162"/>
                  </a:lnTo>
                  <a:lnTo>
                    <a:pt x="1287" y="1162"/>
                  </a:lnTo>
                  <a:lnTo>
                    <a:pt x="1287" y="1165"/>
                  </a:lnTo>
                  <a:lnTo>
                    <a:pt x="1287" y="1165"/>
                  </a:lnTo>
                  <a:lnTo>
                    <a:pt x="1290" y="1165"/>
                  </a:lnTo>
                  <a:lnTo>
                    <a:pt x="1290" y="1167"/>
                  </a:lnTo>
                  <a:lnTo>
                    <a:pt x="1292" y="1167"/>
                  </a:lnTo>
                  <a:lnTo>
                    <a:pt x="1294" y="1167"/>
                  </a:lnTo>
                  <a:lnTo>
                    <a:pt x="1294" y="1167"/>
                  </a:lnTo>
                  <a:lnTo>
                    <a:pt x="1297" y="1169"/>
                  </a:lnTo>
                  <a:lnTo>
                    <a:pt x="1299" y="1172"/>
                  </a:lnTo>
                  <a:lnTo>
                    <a:pt x="1304" y="1172"/>
                  </a:lnTo>
                  <a:lnTo>
                    <a:pt x="1304" y="1174"/>
                  </a:lnTo>
                  <a:lnTo>
                    <a:pt x="1304" y="1174"/>
                  </a:lnTo>
                  <a:lnTo>
                    <a:pt x="1304" y="1174"/>
                  </a:lnTo>
                  <a:lnTo>
                    <a:pt x="1304" y="1174"/>
                  </a:lnTo>
                  <a:lnTo>
                    <a:pt x="1304" y="1174"/>
                  </a:lnTo>
                  <a:lnTo>
                    <a:pt x="1306" y="1172"/>
                  </a:lnTo>
                  <a:lnTo>
                    <a:pt x="1309" y="1169"/>
                  </a:lnTo>
                  <a:lnTo>
                    <a:pt x="1309" y="1169"/>
                  </a:lnTo>
                  <a:lnTo>
                    <a:pt x="1309" y="1169"/>
                  </a:lnTo>
                  <a:lnTo>
                    <a:pt x="1309" y="1167"/>
                  </a:lnTo>
                  <a:lnTo>
                    <a:pt x="1306" y="1167"/>
                  </a:lnTo>
                  <a:lnTo>
                    <a:pt x="1306" y="1165"/>
                  </a:lnTo>
                  <a:lnTo>
                    <a:pt x="1299" y="1160"/>
                  </a:lnTo>
                  <a:lnTo>
                    <a:pt x="1297" y="1160"/>
                  </a:lnTo>
                  <a:lnTo>
                    <a:pt x="1294" y="1158"/>
                  </a:lnTo>
                  <a:lnTo>
                    <a:pt x="1292" y="1158"/>
                  </a:lnTo>
                  <a:lnTo>
                    <a:pt x="1292" y="1158"/>
                  </a:lnTo>
                  <a:lnTo>
                    <a:pt x="1292" y="1155"/>
                  </a:lnTo>
                  <a:lnTo>
                    <a:pt x="1290" y="1155"/>
                  </a:lnTo>
                  <a:lnTo>
                    <a:pt x="1290" y="1153"/>
                  </a:lnTo>
                  <a:lnTo>
                    <a:pt x="1290" y="1153"/>
                  </a:lnTo>
                  <a:lnTo>
                    <a:pt x="1285" y="1150"/>
                  </a:lnTo>
                  <a:lnTo>
                    <a:pt x="1283" y="1150"/>
                  </a:lnTo>
                  <a:lnTo>
                    <a:pt x="1283" y="1153"/>
                  </a:lnTo>
                  <a:lnTo>
                    <a:pt x="1283" y="1153"/>
                  </a:lnTo>
                  <a:lnTo>
                    <a:pt x="1280" y="1153"/>
                  </a:lnTo>
                  <a:lnTo>
                    <a:pt x="1280" y="1153"/>
                  </a:lnTo>
                  <a:lnTo>
                    <a:pt x="1280" y="1153"/>
                  </a:lnTo>
                  <a:lnTo>
                    <a:pt x="1280" y="1153"/>
                  </a:lnTo>
                  <a:lnTo>
                    <a:pt x="1278" y="1150"/>
                  </a:lnTo>
                  <a:lnTo>
                    <a:pt x="1275" y="1150"/>
                  </a:lnTo>
                  <a:lnTo>
                    <a:pt x="1271" y="1150"/>
                  </a:lnTo>
                  <a:lnTo>
                    <a:pt x="1271" y="1148"/>
                  </a:lnTo>
                  <a:lnTo>
                    <a:pt x="1268" y="1148"/>
                  </a:lnTo>
                  <a:lnTo>
                    <a:pt x="1268" y="1146"/>
                  </a:lnTo>
                  <a:lnTo>
                    <a:pt x="1268" y="1146"/>
                  </a:lnTo>
                  <a:lnTo>
                    <a:pt x="1268" y="1146"/>
                  </a:lnTo>
                  <a:lnTo>
                    <a:pt x="1271" y="1146"/>
                  </a:lnTo>
                  <a:lnTo>
                    <a:pt x="1273" y="1146"/>
                  </a:lnTo>
                  <a:lnTo>
                    <a:pt x="1275" y="1146"/>
                  </a:lnTo>
                  <a:lnTo>
                    <a:pt x="1285" y="1143"/>
                  </a:lnTo>
                  <a:lnTo>
                    <a:pt x="1287" y="1143"/>
                  </a:lnTo>
                  <a:lnTo>
                    <a:pt x="1287" y="1143"/>
                  </a:lnTo>
                  <a:lnTo>
                    <a:pt x="1290" y="1143"/>
                  </a:lnTo>
                  <a:lnTo>
                    <a:pt x="1290" y="1143"/>
                  </a:lnTo>
                  <a:lnTo>
                    <a:pt x="1292" y="1146"/>
                  </a:lnTo>
                  <a:lnTo>
                    <a:pt x="1292" y="1146"/>
                  </a:lnTo>
                  <a:lnTo>
                    <a:pt x="1294" y="1146"/>
                  </a:lnTo>
                  <a:lnTo>
                    <a:pt x="1294" y="1143"/>
                  </a:lnTo>
                  <a:lnTo>
                    <a:pt x="1297" y="1143"/>
                  </a:lnTo>
                  <a:lnTo>
                    <a:pt x="1299" y="1143"/>
                  </a:lnTo>
                  <a:lnTo>
                    <a:pt x="1306" y="1143"/>
                  </a:lnTo>
                  <a:lnTo>
                    <a:pt x="1313" y="1146"/>
                  </a:lnTo>
                  <a:lnTo>
                    <a:pt x="1316" y="1146"/>
                  </a:lnTo>
                  <a:lnTo>
                    <a:pt x="1316" y="1146"/>
                  </a:lnTo>
                  <a:lnTo>
                    <a:pt x="1316" y="1143"/>
                  </a:lnTo>
                  <a:lnTo>
                    <a:pt x="1318" y="1143"/>
                  </a:lnTo>
                  <a:lnTo>
                    <a:pt x="1318" y="1143"/>
                  </a:lnTo>
                  <a:lnTo>
                    <a:pt x="1323" y="1143"/>
                  </a:lnTo>
                  <a:lnTo>
                    <a:pt x="1323" y="1143"/>
                  </a:lnTo>
                  <a:lnTo>
                    <a:pt x="1325" y="1143"/>
                  </a:lnTo>
                  <a:lnTo>
                    <a:pt x="1325" y="1146"/>
                  </a:lnTo>
                  <a:lnTo>
                    <a:pt x="1325" y="1146"/>
                  </a:lnTo>
                  <a:lnTo>
                    <a:pt x="1325" y="1146"/>
                  </a:lnTo>
                  <a:lnTo>
                    <a:pt x="1325" y="1146"/>
                  </a:lnTo>
                  <a:lnTo>
                    <a:pt x="1327" y="1146"/>
                  </a:lnTo>
                  <a:lnTo>
                    <a:pt x="1327" y="1143"/>
                  </a:lnTo>
                  <a:lnTo>
                    <a:pt x="1327" y="1143"/>
                  </a:lnTo>
                  <a:lnTo>
                    <a:pt x="1327" y="1143"/>
                  </a:lnTo>
                  <a:lnTo>
                    <a:pt x="1330" y="1143"/>
                  </a:lnTo>
                  <a:lnTo>
                    <a:pt x="1330" y="1143"/>
                  </a:lnTo>
                  <a:lnTo>
                    <a:pt x="1330" y="1143"/>
                  </a:lnTo>
                  <a:lnTo>
                    <a:pt x="1332" y="1146"/>
                  </a:lnTo>
                  <a:lnTo>
                    <a:pt x="1332" y="1146"/>
                  </a:lnTo>
                  <a:lnTo>
                    <a:pt x="1332" y="1146"/>
                  </a:lnTo>
                  <a:lnTo>
                    <a:pt x="1332" y="1146"/>
                  </a:lnTo>
                  <a:lnTo>
                    <a:pt x="1335" y="1148"/>
                  </a:lnTo>
                  <a:lnTo>
                    <a:pt x="1335" y="1150"/>
                  </a:lnTo>
                  <a:lnTo>
                    <a:pt x="1335" y="1150"/>
                  </a:lnTo>
                  <a:lnTo>
                    <a:pt x="1337" y="1150"/>
                  </a:lnTo>
                  <a:lnTo>
                    <a:pt x="1337" y="1150"/>
                  </a:lnTo>
                  <a:lnTo>
                    <a:pt x="1339" y="1153"/>
                  </a:lnTo>
                  <a:lnTo>
                    <a:pt x="1346" y="1148"/>
                  </a:lnTo>
                  <a:lnTo>
                    <a:pt x="1361" y="1141"/>
                  </a:lnTo>
                  <a:lnTo>
                    <a:pt x="1363" y="1141"/>
                  </a:lnTo>
                  <a:lnTo>
                    <a:pt x="1363" y="1141"/>
                  </a:lnTo>
                  <a:lnTo>
                    <a:pt x="1363" y="1141"/>
                  </a:lnTo>
                  <a:lnTo>
                    <a:pt x="1365" y="1141"/>
                  </a:lnTo>
                  <a:lnTo>
                    <a:pt x="1365" y="1141"/>
                  </a:lnTo>
                  <a:lnTo>
                    <a:pt x="1363" y="1139"/>
                  </a:lnTo>
                  <a:lnTo>
                    <a:pt x="1365" y="1139"/>
                  </a:lnTo>
                  <a:lnTo>
                    <a:pt x="1365" y="1139"/>
                  </a:lnTo>
                  <a:lnTo>
                    <a:pt x="1365" y="1139"/>
                  </a:lnTo>
                  <a:lnTo>
                    <a:pt x="1365" y="1136"/>
                  </a:lnTo>
                  <a:lnTo>
                    <a:pt x="1365" y="1136"/>
                  </a:lnTo>
                  <a:lnTo>
                    <a:pt x="1365" y="1134"/>
                  </a:lnTo>
                  <a:lnTo>
                    <a:pt x="1365" y="1131"/>
                  </a:lnTo>
                  <a:lnTo>
                    <a:pt x="1365" y="1131"/>
                  </a:lnTo>
                  <a:lnTo>
                    <a:pt x="1365" y="1129"/>
                  </a:lnTo>
                  <a:lnTo>
                    <a:pt x="1363" y="1129"/>
                  </a:lnTo>
                  <a:lnTo>
                    <a:pt x="1363" y="1127"/>
                  </a:lnTo>
                  <a:lnTo>
                    <a:pt x="1363" y="1127"/>
                  </a:lnTo>
                  <a:lnTo>
                    <a:pt x="1363" y="1127"/>
                  </a:lnTo>
                  <a:lnTo>
                    <a:pt x="1363" y="1127"/>
                  </a:lnTo>
                  <a:lnTo>
                    <a:pt x="1363" y="1127"/>
                  </a:lnTo>
                  <a:lnTo>
                    <a:pt x="1363" y="1127"/>
                  </a:lnTo>
                  <a:lnTo>
                    <a:pt x="1361" y="1124"/>
                  </a:lnTo>
                  <a:lnTo>
                    <a:pt x="1361" y="1124"/>
                  </a:lnTo>
                  <a:lnTo>
                    <a:pt x="1361" y="1124"/>
                  </a:lnTo>
                  <a:lnTo>
                    <a:pt x="1361" y="1124"/>
                  </a:lnTo>
                  <a:lnTo>
                    <a:pt x="1361" y="1122"/>
                  </a:lnTo>
                  <a:lnTo>
                    <a:pt x="1361" y="1122"/>
                  </a:lnTo>
                  <a:lnTo>
                    <a:pt x="1358" y="1122"/>
                  </a:lnTo>
                  <a:lnTo>
                    <a:pt x="1358" y="1122"/>
                  </a:lnTo>
                  <a:lnTo>
                    <a:pt x="1358" y="1120"/>
                  </a:lnTo>
                  <a:lnTo>
                    <a:pt x="1358" y="1120"/>
                  </a:lnTo>
                  <a:lnTo>
                    <a:pt x="1358" y="1120"/>
                  </a:lnTo>
                  <a:lnTo>
                    <a:pt x="1356" y="1117"/>
                  </a:lnTo>
                  <a:lnTo>
                    <a:pt x="1356" y="1115"/>
                  </a:lnTo>
                  <a:lnTo>
                    <a:pt x="1356" y="1115"/>
                  </a:lnTo>
                  <a:lnTo>
                    <a:pt x="1351" y="1110"/>
                  </a:lnTo>
                  <a:lnTo>
                    <a:pt x="1349" y="1108"/>
                  </a:lnTo>
                  <a:lnTo>
                    <a:pt x="1346" y="1105"/>
                  </a:lnTo>
                  <a:lnTo>
                    <a:pt x="1346" y="1105"/>
                  </a:lnTo>
                  <a:lnTo>
                    <a:pt x="1344" y="1105"/>
                  </a:lnTo>
                  <a:lnTo>
                    <a:pt x="1342" y="1105"/>
                  </a:lnTo>
                  <a:lnTo>
                    <a:pt x="1342" y="1108"/>
                  </a:lnTo>
                  <a:lnTo>
                    <a:pt x="1342" y="1108"/>
                  </a:lnTo>
                  <a:lnTo>
                    <a:pt x="1339" y="1108"/>
                  </a:lnTo>
                  <a:lnTo>
                    <a:pt x="1339" y="1108"/>
                  </a:lnTo>
                  <a:lnTo>
                    <a:pt x="1337" y="1108"/>
                  </a:lnTo>
                  <a:lnTo>
                    <a:pt x="1335" y="1105"/>
                  </a:lnTo>
                  <a:lnTo>
                    <a:pt x="1335" y="1105"/>
                  </a:lnTo>
                  <a:lnTo>
                    <a:pt x="1332" y="1105"/>
                  </a:lnTo>
                  <a:lnTo>
                    <a:pt x="1332" y="1105"/>
                  </a:lnTo>
                  <a:lnTo>
                    <a:pt x="1332" y="1105"/>
                  </a:lnTo>
                  <a:lnTo>
                    <a:pt x="1332" y="1108"/>
                  </a:lnTo>
                  <a:lnTo>
                    <a:pt x="1330" y="1108"/>
                  </a:lnTo>
                  <a:lnTo>
                    <a:pt x="1330" y="1108"/>
                  </a:lnTo>
                  <a:lnTo>
                    <a:pt x="1330" y="1105"/>
                  </a:lnTo>
                  <a:lnTo>
                    <a:pt x="1327" y="1105"/>
                  </a:lnTo>
                  <a:lnTo>
                    <a:pt x="1325" y="1105"/>
                  </a:lnTo>
                  <a:lnTo>
                    <a:pt x="1325" y="1103"/>
                  </a:lnTo>
                  <a:lnTo>
                    <a:pt x="1325" y="1103"/>
                  </a:lnTo>
                  <a:lnTo>
                    <a:pt x="1325" y="1101"/>
                  </a:lnTo>
                  <a:lnTo>
                    <a:pt x="1325" y="1101"/>
                  </a:lnTo>
                  <a:lnTo>
                    <a:pt x="1325" y="1098"/>
                  </a:lnTo>
                  <a:lnTo>
                    <a:pt x="1327" y="1098"/>
                  </a:lnTo>
                  <a:lnTo>
                    <a:pt x="1327" y="1101"/>
                  </a:lnTo>
                  <a:lnTo>
                    <a:pt x="1330" y="1101"/>
                  </a:lnTo>
                  <a:lnTo>
                    <a:pt x="1330" y="1101"/>
                  </a:lnTo>
                  <a:lnTo>
                    <a:pt x="1330" y="1098"/>
                  </a:lnTo>
                  <a:lnTo>
                    <a:pt x="1330" y="1098"/>
                  </a:lnTo>
                  <a:lnTo>
                    <a:pt x="1327" y="1096"/>
                  </a:lnTo>
                  <a:lnTo>
                    <a:pt x="1327" y="1096"/>
                  </a:lnTo>
                  <a:lnTo>
                    <a:pt x="1327" y="1096"/>
                  </a:lnTo>
                  <a:lnTo>
                    <a:pt x="1327" y="1096"/>
                  </a:lnTo>
                  <a:lnTo>
                    <a:pt x="1330" y="1096"/>
                  </a:lnTo>
                  <a:lnTo>
                    <a:pt x="1330" y="1096"/>
                  </a:lnTo>
                  <a:lnTo>
                    <a:pt x="1330" y="1096"/>
                  </a:lnTo>
                  <a:lnTo>
                    <a:pt x="1330" y="1094"/>
                  </a:lnTo>
                  <a:lnTo>
                    <a:pt x="1330" y="1094"/>
                  </a:lnTo>
                  <a:lnTo>
                    <a:pt x="1330" y="1091"/>
                  </a:lnTo>
                  <a:lnTo>
                    <a:pt x="1330" y="1091"/>
                  </a:lnTo>
                  <a:lnTo>
                    <a:pt x="1330" y="1091"/>
                  </a:lnTo>
                  <a:lnTo>
                    <a:pt x="1330" y="1091"/>
                  </a:lnTo>
                  <a:lnTo>
                    <a:pt x="1330" y="1091"/>
                  </a:lnTo>
                  <a:lnTo>
                    <a:pt x="1330" y="1089"/>
                  </a:lnTo>
                  <a:lnTo>
                    <a:pt x="1332" y="1089"/>
                  </a:lnTo>
                  <a:lnTo>
                    <a:pt x="1332" y="1089"/>
                  </a:lnTo>
                  <a:lnTo>
                    <a:pt x="1332" y="1089"/>
                  </a:lnTo>
                  <a:lnTo>
                    <a:pt x="1332" y="1089"/>
                  </a:lnTo>
                  <a:lnTo>
                    <a:pt x="1332" y="1091"/>
                  </a:lnTo>
                  <a:lnTo>
                    <a:pt x="1332" y="1091"/>
                  </a:lnTo>
                  <a:lnTo>
                    <a:pt x="1332" y="1091"/>
                  </a:lnTo>
                  <a:lnTo>
                    <a:pt x="1332" y="1094"/>
                  </a:lnTo>
                  <a:lnTo>
                    <a:pt x="1332" y="1094"/>
                  </a:lnTo>
                  <a:lnTo>
                    <a:pt x="1332" y="1096"/>
                  </a:lnTo>
                  <a:lnTo>
                    <a:pt x="1332" y="1096"/>
                  </a:lnTo>
                  <a:lnTo>
                    <a:pt x="1332" y="1096"/>
                  </a:lnTo>
                  <a:lnTo>
                    <a:pt x="1332" y="1098"/>
                  </a:lnTo>
                  <a:lnTo>
                    <a:pt x="1332" y="1098"/>
                  </a:lnTo>
                  <a:lnTo>
                    <a:pt x="1332" y="1098"/>
                  </a:lnTo>
                  <a:lnTo>
                    <a:pt x="1332" y="1098"/>
                  </a:lnTo>
                  <a:lnTo>
                    <a:pt x="1332" y="1098"/>
                  </a:lnTo>
                  <a:lnTo>
                    <a:pt x="1330" y="1098"/>
                  </a:lnTo>
                  <a:lnTo>
                    <a:pt x="1332" y="1098"/>
                  </a:lnTo>
                  <a:lnTo>
                    <a:pt x="1332" y="1098"/>
                  </a:lnTo>
                  <a:lnTo>
                    <a:pt x="1335" y="1098"/>
                  </a:lnTo>
                  <a:lnTo>
                    <a:pt x="1335" y="1101"/>
                  </a:lnTo>
                  <a:lnTo>
                    <a:pt x="1337" y="1101"/>
                  </a:lnTo>
                  <a:lnTo>
                    <a:pt x="1337" y="1098"/>
                  </a:lnTo>
                  <a:lnTo>
                    <a:pt x="1337" y="1098"/>
                  </a:lnTo>
                  <a:lnTo>
                    <a:pt x="1337" y="1098"/>
                  </a:lnTo>
                  <a:lnTo>
                    <a:pt x="1337" y="1098"/>
                  </a:lnTo>
                  <a:lnTo>
                    <a:pt x="1337" y="1096"/>
                  </a:lnTo>
                  <a:lnTo>
                    <a:pt x="1337" y="1096"/>
                  </a:lnTo>
                  <a:lnTo>
                    <a:pt x="1337" y="1094"/>
                  </a:lnTo>
                  <a:lnTo>
                    <a:pt x="1335" y="1094"/>
                  </a:lnTo>
                  <a:lnTo>
                    <a:pt x="1335" y="1094"/>
                  </a:lnTo>
                  <a:lnTo>
                    <a:pt x="1335" y="1091"/>
                  </a:lnTo>
                  <a:lnTo>
                    <a:pt x="1335" y="1091"/>
                  </a:lnTo>
                  <a:lnTo>
                    <a:pt x="1335" y="1091"/>
                  </a:lnTo>
                  <a:lnTo>
                    <a:pt x="1335" y="1091"/>
                  </a:lnTo>
                  <a:lnTo>
                    <a:pt x="1335" y="1091"/>
                  </a:lnTo>
                  <a:lnTo>
                    <a:pt x="1335" y="1091"/>
                  </a:lnTo>
                  <a:lnTo>
                    <a:pt x="1335" y="1091"/>
                  </a:lnTo>
                  <a:lnTo>
                    <a:pt x="1335" y="1089"/>
                  </a:lnTo>
                  <a:lnTo>
                    <a:pt x="1335" y="1089"/>
                  </a:lnTo>
                  <a:lnTo>
                    <a:pt x="1335" y="1089"/>
                  </a:lnTo>
                  <a:lnTo>
                    <a:pt x="1335" y="1086"/>
                  </a:lnTo>
                  <a:lnTo>
                    <a:pt x="1335" y="1084"/>
                  </a:lnTo>
                  <a:lnTo>
                    <a:pt x="1337" y="1084"/>
                  </a:lnTo>
                  <a:lnTo>
                    <a:pt x="1337" y="1084"/>
                  </a:lnTo>
                  <a:lnTo>
                    <a:pt x="1335" y="1082"/>
                  </a:lnTo>
                  <a:lnTo>
                    <a:pt x="1335" y="1082"/>
                  </a:lnTo>
                  <a:lnTo>
                    <a:pt x="1337" y="1082"/>
                  </a:lnTo>
                  <a:lnTo>
                    <a:pt x="1337" y="1082"/>
                  </a:lnTo>
                  <a:lnTo>
                    <a:pt x="1335" y="1082"/>
                  </a:lnTo>
                  <a:lnTo>
                    <a:pt x="1335" y="1079"/>
                  </a:lnTo>
                  <a:lnTo>
                    <a:pt x="1335" y="1079"/>
                  </a:lnTo>
                  <a:lnTo>
                    <a:pt x="1332" y="1082"/>
                  </a:lnTo>
                  <a:lnTo>
                    <a:pt x="1332" y="1082"/>
                  </a:lnTo>
                  <a:lnTo>
                    <a:pt x="1332" y="1082"/>
                  </a:lnTo>
                  <a:lnTo>
                    <a:pt x="1332" y="1082"/>
                  </a:lnTo>
                  <a:lnTo>
                    <a:pt x="1332" y="1082"/>
                  </a:lnTo>
                  <a:lnTo>
                    <a:pt x="1332" y="1082"/>
                  </a:lnTo>
                  <a:lnTo>
                    <a:pt x="1332" y="1079"/>
                  </a:lnTo>
                  <a:lnTo>
                    <a:pt x="1332" y="1077"/>
                  </a:lnTo>
                  <a:lnTo>
                    <a:pt x="1335" y="1077"/>
                  </a:lnTo>
                  <a:lnTo>
                    <a:pt x="1335" y="1077"/>
                  </a:lnTo>
                  <a:lnTo>
                    <a:pt x="1335" y="1077"/>
                  </a:lnTo>
                  <a:lnTo>
                    <a:pt x="1335" y="1079"/>
                  </a:lnTo>
                  <a:lnTo>
                    <a:pt x="1337" y="1079"/>
                  </a:lnTo>
                  <a:lnTo>
                    <a:pt x="1337" y="1079"/>
                  </a:lnTo>
                  <a:lnTo>
                    <a:pt x="1337" y="1079"/>
                  </a:lnTo>
                  <a:lnTo>
                    <a:pt x="1339" y="1079"/>
                  </a:lnTo>
                  <a:lnTo>
                    <a:pt x="1339" y="1079"/>
                  </a:lnTo>
                  <a:lnTo>
                    <a:pt x="1339" y="1079"/>
                  </a:lnTo>
                  <a:lnTo>
                    <a:pt x="1339" y="1077"/>
                  </a:lnTo>
                  <a:lnTo>
                    <a:pt x="1339" y="1079"/>
                  </a:lnTo>
                  <a:lnTo>
                    <a:pt x="1342" y="1079"/>
                  </a:lnTo>
                  <a:lnTo>
                    <a:pt x="1342" y="1079"/>
                  </a:lnTo>
                  <a:lnTo>
                    <a:pt x="1344" y="1082"/>
                  </a:lnTo>
                  <a:lnTo>
                    <a:pt x="1344" y="1084"/>
                  </a:lnTo>
                  <a:lnTo>
                    <a:pt x="1346" y="1084"/>
                  </a:lnTo>
                  <a:lnTo>
                    <a:pt x="1344" y="1084"/>
                  </a:lnTo>
                  <a:lnTo>
                    <a:pt x="1344" y="1084"/>
                  </a:lnTo>
                  <a:lnTo>
                    <a:pt x="1344" y="1084"/>
                  </a:lnTo>
                  <a:lnTo>
                    <a:pt x="1342" y="1084"/>
                  </a:lnTo>
                  <a:lnTo>
                    <a:pt x="1342" y="1082"/>
                  </a:lnTo>
                  <a:lnTo>
                    <a:pt x="1342" y="1082"/>
                  </a:lnTo>
                  <a:lnTo>
                    <a:pt x="1342" y="1082"/>
                  </a:lnTo>
                  <a:lnTo>
                    <a:pt x="1339" y="1082"/>
                  </a:lnTo>
                  <a:lnTo>
                    <a:pt x="1339" y="1084"/>
                  </a:lnTo>
                  <a:lnTo>
                    <a:pt x="1337" y="1086"/>
                  </a:lnTo>
                  <a:lnTo>
                    <a:pt x="1337" y="1086"/>
                  </a:lnTo>
                  <a:lnTo>
                    <a:pt x="1339" y="1086"/>
                  </a:lnTo>
                  <a:lnTo>
                    <a:pt x="1339" y="1086"/>
                  </a:lnTo>
                  <a:lnTo>
                    <a:pt x="1339" y="1086"/>
                  </a:lnTo>
                  <a:lnTo>
                    <a:pt x="1339" y="1086"/>
                  </a:lnTo>
                  <a:lnTo>
                    <a:pt x="1339" y="1086"/>
                  </a:lnTo>
                  <a:lnTo>
                    <a:pt x="1342" y="1086"/>
                  </a:lnTo>
                  <a:lnTo>
                    <a:pt x="1342" y="1086"/>
                  </a:lnTo>
                  <a:lnTo>
                    <a:pt x="1342" y="1086"/>
                  </a:lnTo>
                  <a:lnTo>
                    <a:pt x="1337" y="1089"/>
                  </a:lnTo>
                  <a:lnTo>
                    <a:pt x="1337" y="1089"/>
                  </a:lnTo>
                  <a:lnTo>
                    <a:pt x="1337" y="1089"/>
                  </a:lnTo>
                  <a:lnTo>
                    <a:pt x="1337" y="1089"/>
                  </a:lnTo>
                  <a:lnTo>
                    <a:pt x="1337" y="1089"/>
                  </a:lnTo>
                  <a:lnTo>
                    <a:pt x="1337" y="1091"/>
                  </a:lnTo>
                  <a:lnTo>
                    <a:pt x="1337" y="1091"/>
                  </a:lnTo>
                  <a:lnTo>
                    <a:pt x="1337" y="1091"/>
                  </a:lnTo>
                  <a:lnTo>
                    <a:pt x="1337" y="1091"/>
                  </a:lnTo>
                  <a:lnTo>
                    <a:pt x="1337" y="1091"/>
                  </a:lnTo>
                  <a:lnTo>
                    <a:pt x="1337" y="1094"/>
                  </a:lnTo>
                  <a:lnTo>
                    <a:pt x="1337" y="1094"/>
                  </a:lnTo>
                  <a:lnTo>
                    <a:pt x="1339" y="1094"/>
                  </a:lnTo>
                  <a:lnTo>
                    <a:pt x="1339" y="1094"/>
                  </a:lnTo>
                  <a:lnTo>
                    <a:pt x="1339" y="1094"/>
                  </a:lnTo>
                  <a:lnTo>
                    <a:pt x="1339" y="1096"/>
                  </a:lnTo>
                  <a:lnTo>
                    <a:pt x="1339" y="1096"/>
                  </a:lnTo>
                  <a:lnTo>
                    <a:pt x="1342" y="1094"/>
                  </a:lnTo>
                  <a:lnTo>
                    <a:pt x="1342" y="1094"/>
                  </a:lnTo>
                  <a:lnTo>
                    <a:pt x="1344" y="1096"/>
                  </a:lnTo>
                  <a:lnTo>
                    <a:pt x="1344" y="1096"/>
                  </a:lnTo>
                  <a:lnTo>
                    <a:pt x="1344" y="1098"/>
                  </a:lnTo>
                  <a:lnTo>
                    <a:pt x="1346" y="1098"/>
                  </a:lnTo>
                  <a:lnTo>
                    <a:pt x="1346" y="1096"/>
                  </a:lnTo>
                  <a:lnTo>
                    <a:pt x="1344" y="1096"/>
                  </a:lnTo>
                  <a:lnTo>
                    <a:pt x="1344" y="1096"/>
                  </a:lnTo>
                  <a:lnTo>
                    <a:pt x="1344" y="1094"/>
                  </a:lnTo>
                  <a:lnTo>
                    <a:pt x="1344" y="1094"/>
                  </a:lnTo>
                  <a:lnTo>
                    <a:pt x="1344" y="1094"/>
                  </a:lnTo>
                  <a:lnTo>
                    <a:pt x="1344" y="1091"/>
                  </a:lnTo>
                  <a:lnTo>
                    <a:pt x="1344" y="1091"/>
                  </a:lnTo>
                  <a:lnTo>
                    <a:pt x="1344" y="1091"/>
                  </a:lnTo>
                  <a:lnTo>
                    <a:pt x="1344" y="1094"/>
                  </a:lnTo>
                  <a:lnTo>
                    <a:pt x="1346" y="1094"/>
                  </a:lnTo>
                  <a:lnTo>
                    <a:pt x="1346" y="1094"/>
                  </a:lnTo>
                  <a:lnTo>
                    <a:pt x="1349" y="1094"/>
                  </a:lnTo>
                  <a:lnTo>
                    <a:pt x="1349" y="1094"/>
                  </a:lnTo>
                  <a:lnTo>
                    <a:pt x="1349" y="1096"/>
                  </a:lnTo>
                  <a:lnTo>
                    <a:pt x="1351" y="1098"/>
                  </a:lnTo>
                  <a:lnTo>
                    <a:pt x="1353" y="1098"/>
                  </a:lnTo>
                  <a:lnTo>
                    <a:pt x="1353" y="1098"/>
                  </a:lnTo>
                  <a:lnTo>
                    <a:pt x="1353" y="1098"/>
                  </a:lnTo>
                  <a:lnTo>
                    <a:pt x="1353" y="1101"/>
                  </a:lnTo>
                  <a:lnTo>
                    <a:pt x="1353" y="1101"/>
                  </a:lnTo>
                  <a:lnTo>
                    <a:pt x="1358" y="1103"/>
                  </a:lnTo>
                  <a:lnTo>
                    <a:pt x="1358" y="1103"/>
                  </a:lnTo>
                  <a:lnTo>
                    <a:pt x="1356" y="1101"/>
                  </a:lnTo>
                  <a:lnTo>
                    <a:pt x="1356" y="1101"/>
                  </a:lnTo>
                  <a:lnTo>
                    <a:pt x="1356" y="1101"/>
                  </a:lnTo>
                  <a:lnTo>
                    <a:pt x="1356" y="1101"/>
                  </a:lnTo>
                  <a:lnTo>
                    <a:pt x="1356" y="1101"/>
                  </a:lnTo>
                  <a:lnTo>
                    <a:pt x="1356" y="1101"/>
                  </a:lnTo>
                  <a:lnTo>
                    <a:pt x="1358" y="1098"/>
                  </a:lnTo>
                  <a:lnTo>
                    <a:pt x="1358" y="1098"/>
                  </a:lnTo>
                  <a:lnTo>
                    <a:pt x="1363" y="1098"/>
                  </a:lnTo>
                  <a:lnTo>
                    <a:pt x="1363" y="1101"/>
                  </a:lnTo>
                  <a:lnTo>
                    <a:pt x="1361" y="1101"/>
                  </a:lnTo>
                  <a:lnTo>
                    <a:pt x="1361" y="1101"/>
                  </a:lnTo>
                  <a:lnTo>
                    <a:pt x="1361" y="1101"/>
                  </a:lnTo>
                  <a:lnTo>
                    <a:pt x="1361" y="1101"/>
                  </a:lnTo>
                  <a:lnTo>
                    <a:pt x="1361" y="1103"/>
                  </a:lnTo>
                  <a:lnTo>
                    <a:pt x="1361" y="1103"/>
                  </a:lnTo>
                  <a:lnTo>
                    <a:pt x="1358" y="1103"/>
                  </a:lnTo>
                  <a:lnTo>
                    <a:pt x="1358" y="1103"/>
                  </a:lnTo>
                  <a:lnTo>
                    <a:pt x="1363" y="1105"/>
                  </a:lnTo>
                  <a:lnTo>
                    <a:pt x="1363" y="1105"/>
                  </a:lnTo>
                  <a:lnTo>
                    <a:pt x="1365" y="1108"/>
                  </a:lnTo>
                  <a:lnTo>
                    <a:pt x="1365" y="1110"/>
                  </a:lnTo>
                  <a:lnTo>
                    <a:pt x="1365" y="1110"/>
                  </a:lnTo>
                  <a:lnTo>
                    <a:pt x="1365" y="1110"/>
                  </a:lnTo>
                  <a:lnTo>
                    <a:pt x="1368" y="1110"/>
                  </a:lnTo>
                  <a:lnTo>
                    <a:pt x="1368" y="1110"/>
                  </a:lnTo>
                  <a:lnTo>
                    <a:pt x="1368" y="1110"/>
                  </a:lnTo>
                  <a:lnTo>
                    <a:pt x="1368" y="1108"/>
                  </a:lnTo>
                  <a:lnTo>
                    <a:pt x="1368" y="1108"/>
                  </a:lnTo>
                  <a:lnTo>
                    <a:pt x="1370" y="1108"/>
                  </a:lnTo>
                  <a:lnTo>
                    <a:pt x="1370" y="1108"/>
                  </a:lnTo>
                  <a:lnTo>
                    <a:pt x="1372" y="1108"/>
                  </a:lnTo>
                  <a:lnTo>
                    <a:pt x="1375" y="1108"/>
                  </a:lnTo>
                  <a:lnTo>
                    <a:pt x="1375" y="1108"/>
                  </a:lnTo>
                  <a:lnTo>
                    <a:pt x="1375" y="1108"/>
                  </a:lnTo>
                  <a:lnTo>
                    <a:pt x="1372" y="1105"/>
                  </a:lnTo>
                  <a:lnTo>
                    <a:pt x="1372" y="1105"/>
                  </a:lnTo>
                  <a:lnTo>
                    <a:pt x="1372" y="1105"/>
                  </a:lnTo>
                  <a:lnTo>
                    <a:pt x="1372" y="1105"/>
                  </a:lnTo>
                  <a:lnTo>
                    <a:pt x="1370" y="1105"/>
                  </a:lnTo>
                  <a:lnTo>
                    <a:pt x="1370" y="1105"/>
                  </a:lnTo>
                  <a:lnTo>
                    <a:pt x="1372" y="1103"/>
                  </a:lnTo>
                  <a:lnTo>
                    <a:pt x="1372" y="1105"/>
                  </a:lnTo>
                  <a:lnTo>
                    <a:pt x="1375" y="1105"/>
                  </a:lnTo>
                  <a:lnTo>
                    <a:pt x="1375" y="1105"/>
                  </a:lnTo>
                  <a:lnTo>
                    <a:pt x="1377" y="1105"/>
                  </a:lnTo>
                  <a:lnTo>
                    <a:pt x="1380" y="1103"/>
                  </a:lnTo>
                  <a:lnTo>
                    <a:pt x="1380" y="1101"/>
                  </a:lnTo>
                  <a:lnTo>
                    <a:pt x="1380" y="1101"/>
                  </a:lnTo>
                  <a:lnTo>
                    <a:pt x="1382" y="1103"/>
                  </a:lnTo>
                  <a:lnTo>
                    <a:pt x="1382" y="1103"/>
                  </a:lnTo>
                  <a:lnTo>
                    <a:pt x="1382" y="1101"/>
                  </a:lnTo>
                  <a:lnTo>
                    <a:pt x="1382" y="1101"/>
                  </a:lnTo>
                  <a:lnTo>
                    <a:pt x="1382" y="1101"/>
                  </a:lnTo>
                  <a:lnTo>
                    <a:pt x="1384" y="1103"/>
                  </a:lnTo>
                  <a:lnTo>
                    <a:pt x="1387" y="1103"/>
                  </a:lnTo>
                  <a:lnTo>
                    <a:pt x="1387" y="1105"/>
                  </a:lnTo>
                  <a:lnTo>
                    <a:pt x="1389" y="1105"/>
                  </a:lnTo>
                  <a:lnTo>
                    <a:pt x="1389" y="1108"/>
                  </a:lnTo>
                  <a:lnTo>
                    <a:pt x="1391" y="1113"/>
                  </a:lnTo>
                  <a:lnTo>
                    <a:pt x="1391" y="1113"/>
                  </a:lnTo>
                  <a:lnTo>
                    <a:pt x="1391" y="1115"/>
                  </a:lnTo>
                  <a:lnTo>
                    <a:pt x="1394" y="1117"/>
                  </a:lnTo>
                  <a:lnTo>
                    <a:pt x="1394" y="1120"/>
                  </a:lnTo>
                  <a:lnTo>
                    <a:pt x="1394" y="1122"/>
                  </a:lnTo>
                  <a:lnTo>
                    <a:pt x="1394" y="1124"/>
                  </a:lnTo>
                  <a:lnTo>
                    <a:pt x="1396" y="1127"/>
                  </a:lnTo>
                  <a:lnTo>
                    <a:pt x="1398" y="1129"/>
                  </a:lnTo>
                  <a:lnTo>
                    <a:pt x="1398" y="1134"/>
                  </a:lnTo>
                  <a:lnTo>
                    <a:pt x="1398" y="1136"/>
                  </a:lnTo>
                  <a:lnTo>
                    <a:pt x="1401" y="1136"/>
                  </a:lnTo>
                  <a:lnTo>
                    <a:pt x="1401" y="1139"/>
                  </a:lnTo>
                  <a:lnTo>
                    <a:pt x="1403" y="1141"/>
                  </a:lnTo>
                  <a:lnTo>
                    <a:pt x="1403" y="1141"/>
                  </a:lnTo>
                  <a:lnTo>
                    <a:pt x="1406" y="1141"/>
                  </a:lnTo>
                  <a:lnTo>
                    <a:pt x="1406" y="1141"/>
                  </a:lnTo>
                  <a:lnTo>
                    <a:pt x="1406" y="1139"/>
                  </a:lnTo>
                  <a:lnTo>
                    <a:pt x="1406" y="1136"/>
                  </a:lnTo>
                  <a:lnTo>
                    <a:pt x="1408" y="1136"/>
                  </a:lnTo>
                  <a:lnTo>
                    <a:pt x="1408" y="1136"/>
                  </a:lnTo>
                  <a:lnTo>
                    <a:pt x="1408" y="1136"/>
                  </a:lnTo>
                  <a:lnTo>
                    <a:pt x="1406" y="1136"/>
                  </a:lnTo>
                  <a:lnTo>
                    <a:pt x="1406" y="1134"/>
                  </a:lnTo>
                  <a:lnTo>
                    <a:pt x="1406" y="1134"/>
                  </a:lnTo>
                  <a:lnTo>
                    <a:pt x="1403" y="1134"/>
                  </a:lnTo>
                  <a:lnTo>
                    <a:pt x="1403" y="1134"/>
                  </a:lnTo>
                  <a:lnTo>
                    <a:pt x="1403" y="1136"/>
                  </a:lnTo>
                  <a:lnTo>
                    <a:pt x="1403" y="1136"/>
                  </a:lnTo>
                  <a:lnTo>
                    <a:pt x="1401" y="1136"/>
                  </a:lnTo>
                  <a:lnTo>
                    <a:pt x="1403" y="1131"/>
                  </a:lnTo>
                  <a:lnTo>
                    <a:pt x="1403" y="1131"/>
                  </a:lnTo>
                  <a:lnTo>
                    <a:pt x="1408" y="1129"/>
                  </a:lnTo>
                  <a:lnTo>
                    <a:pt x="1408" y="1127"/>
                  </a:lnTo>
                  <a:lnTo>
                    <a:pt x="1408" y="1127"/>
                  </a:lnTo>
                  <a:lnTo>
                    <a:pt x="1410" y="1127"/>
                  </a:lnTo>
                  <a:lnTo>
                    <a:pt x="1410" y="1124"/>
                  </a:lnTo>
                  <a:lnTo>
                    <a:pt x="1410" y="1124"/>
                  </a:lnTo>
                  <a:lnTo>
                    <a:pt x="1415" y="1120"/>
                  </a:lnTo>
                  <a:lnTo>
                    <a:pt x="1417" y="1120"/>
                  </a:lnTo>
                  <a:lnTo>
                    <a:pt x="1417" y="1122"/>
                  </a:lnTo>
                  <a:lnTo>
                    <a:pt x="1413" y="1124"/>
                  </a:lnTo>
                  <a:lnTo>
                    <a:pt x="1410" y="1129"/>
                  </a:lnTo>
                  <a:lnTo>
                    <a:pt x="1410" y="1131"/>
                  </a:lnTo>
                  <a:lnTo>
                    <a:pt x="1410" y="1131"/>
                  </a:lnTo>
                  <a:lnTo>
                    <a:pt x="1415" y="1131"/>
                  </a:lnTo>
                  <a:lnTo>
                    <a:pt x="1415" y="1131"/>
                  </a:lnTo>
                  <a:lnTo>
                    <a:pt x="1415" y="1131"/>
                  </a:lnTo>
                  <a:lnTo>
                    <a:pt x="1417" y="1129"/>
                  </a:lnTo>
                  <a:lnTo>
                    <a:pt x="1417" y="1127"/>
                  </a:lnTo>
                  <a:lnTo>
                    <a:pt x="1417" y="1127"/>
                  </a:lnTo>
                  <a:lnTo>
                    <a:pt x="1420" y="1127"/>
                  </a:lnTo>
                  <a:lnTo>
                    <a:pt x="1420" y="1127"/>
                  </a:lnTo>
                  <a:lnTo>
                    <a:pt x="1420" y="1129"/>
                  </a:lnTo>
                  <a:lnTo>
                    <a:pt x="1417" y="1129"/>
                  </a:lnTo>
                  <a:lnTo>
                    <a:pt x="1417" y="1131"/>
                  </a:lnTo>
                  <a:lnTo>
                    <a:pt x="1424" y="1129"/>
                  </a:lnTo>
                  <a:lnTo>
                    <a:pt x="1424" y="1127"/>
                  </a:lnTo>
                  <a:lnTo>
                    <a:pt x="1424" y="1127"/>
                  </a:lnTo>
                  <a:lnTo>
                    <a:pt x="1427" y="1127"/>
                  </a:lnTo>
                  <a:lnTo>
                    <a:pt x="1427" y="1127"/>
                  </a:lnTo>
                  <a:lnTo>
                    <a:pt x="1427" y="1129"/>
                  </a:lnTo>
                  <a:lnTo>
                    <a:pt x="1424" y="1129"/>
                  </a:lnTo>
                  <a:lnTo>
                    <a:pt x="1424" y="1129"/>
                  </a:lnTo>
                  <a:lnTo>
                    <a:pt x="1424" y="1131"/>
                  </a:lnTo>
                  <a:lnTo>
                    <a:pt x="1427" y="1134"/>
                  </a:lnTo>
                  <a:lnTo>
                    <a:pt x="1427" y="1134"/>
                  </a:lnTo>
                  <a:lnTo>
                    <a:pt x="1427" y="1134"/>
                  </a:lnTo>
                  <a:lnTo>
                    <a:pt x="1429" y="1134"/>
                  </a:lnTo>
                  <a:lnTo>
                    <a:pt x="1429" y="1134"/>
                  </a:lnTo>
                  <a:lnTo>
                    <a:pt x="1429" y="1134"/>
                  </a:lnTo>
                  <a:lnTo>
                    <a:pt x="1429" y="1136"/>
                  </a:lnTo>
                  <a:lnTo>
                    <a:pt x="1429" y="1136"/>
                  </a:lnTo>
                  <a:lnTo>
                    <a:pt x="1429" y="1139"/>
                  </a:lnTo>
                  <a:lnTo>
                    <a:pt x="1429" y="1139"/>
                  </a:lnTo>
                  <a:lnTo>
                    <a:pt x="1427" y="1141"/>
                  </a:lnTo>
                  <a:lnTo>
                    <a:pt x="1427" y="1139"/>
                  </a:lnTo>
                  <a:lnTo>
                    <a:pt x="1427" y="1139"/>
                  </a:lnTo>
                  <a:lnTo>
                    <a:pt x="1427" y="1136"/>
                  </a:lnTo>
                  <a:lnTo>
                    <a:pt x="1427" y="1139"/>
                  </a:lnTo>
                  <a:lnTo>
                    <a:pt x="1424" y="1139"/>
                  </a:lnTo>
                  <a:lnTo>
                    <a:pt x="1424" y="1139"/>
                  </a:lnTo>
                  <a:lnTo>
                    <a:pt x="1424" y="1139"/>
                  </a:lnTo>
                  <a:lnTo>
                    <a:pt x="1424" y="1139"/>
                  </a:lnTo>
                  <a:lnTo>
                    <a:pt x="1424" y="1139"/>
                  </a:lnTo>
                  <a:lnTo>
                    <a:pt x="1424" y="1139"/>
                  </a:lnTo>
                  <a:lnTo>
                    <a:pt x="1424" y="1141"/>
                  </a:lnTo>
                  <a:lnTo>
                    <a:pt x="1422" y="1141"/>
                  </a:lnTo>
                  <a:lnTo>
                    <a:pt x="1420" y="1141"/>
                  </a:lnTo>
                  <a:lnTo>
                    <a:pt x="1420" y="1143"/>
                  </a:lnTo>
                  <a:lnTo>
                    <a:pt x="1420" y="1146"/>
                  </a:lnTo>
                  <a:lnTo>
                    <a:pt x="1422" y="1148"/>
                  </a:lnTo>
                  <a:lnTo>
                    <a:pt x="1422" y="1146"/>
                  </a:lnTo>
                  <a:lnTo>
                    <a:pt x="1424" y="1146"/>
                  </a:lnTo>
                  <a:lnTo>
                    <a:pt x="1424" y="1146"/>
                  </a:lnTo>
                  <a:lnTo>
                    <a:pt x="1424" y="1146"/>
                  </a:lnTo>
                  <a:lnTo>
                    <a:pt x="1424" y="1148"/>
                  </a:lnTo>
                  <a:lnTo>
                    <a:pt x="1427" y="1148"/>
                  </a:lnTo>
                  <a:lnTo>
                    <a:pt x="1427" y="1148"/>
                  </a:lnTo>
                  <a:lnTo>
                    <a:pt x="1427" y="1148"/>
                  </a:lnTo>
                  <a:lnTo>
                    <a:pt x="1429" y="1148"/>
                  </a:lnTo>
                  <a:lnTo>
                    <a:pt x="1429" y="1146"/>
                  </a:lnTo>
                  <a:lnTo>
                    <a:pt x="1432" y="1143"/>
                  </a:lnTo>
                  <a:lnTo>
                    <a:pt x="1432" y="1143"/>
                  </a:lnTo>
                  <a:lnTo>
                    <a:pt x="1432" y="1143"/>
                  </a:lnTo>
                  <a:lnTo>
                    <a:pt x="1432" y="1146"/>
                  </a:lnTo>
                  <a:lnTo>
                    <a:pt x="1432" y="1146"/>
                  </a:lnTo>
                  <a:lnTo>
                    <a:pt x="1432" y="1148"/>
                  </a:lnTo>
                  <a:lnTo>
                    <a:pt x="1432" y="1148"/>
                  </a:lnTo>
                  <a:lnTo>
                    <a:pt x="1434" y="1148"/>
                  </a:lnTo>
                  <a:lnTo>
                    <a:pt x="1439" y="1148"/>
                  </a:lnTo>
                  <a:lnTo>
                    <a:pt x="1439" y="1148"/>
                  </a:lnTo>
                  <a:lnTo>
                    <a:pt x="1439" y="1143"/>
                  </a:lnTo>
                  <a:lnTo>
                    <a:pt x="1439" y="1143"/>
                  </a:lnTo>
                  <a:lnTo>
                    <a:pt x="1439" y="1143"/>
                  </a:lnTo>
                  <a:lnTo>
                    <a:pt x="1439" y="1143"/>
                  </a:lnTo>
                  <a:lnTo>
                    <a:pt x="1436" y="1143"/>
                  </a:lnTo>
                  <a:lnTo>
                    <a:pt x="1439" y="1141"/>
                  </a:lnTo>
                  <a:lnTo>
                    <a:pt x="1439" y="1141"/>
                  </a:lnTo>
                  <a:lnTo>
                    <a:pt x="1439" y="1143"/>
                  </a:lnTo>
                  <a:lnTo>
                    <a:pt x="1439" y="1143"/>
                  </a:lnTo>
                  <a:lnTo>
                    <a:pt x="1439" y="1141"/>
                  </a:lnTo>
                  <a:lnTo>
                    <a:pt x="1439" y="1141"/>
                  </a:lnTo>
                  <a:lnTo>
                    <a:pt x="1441" y="1139"/>
                  </a:lnTo>
                  <a:lnTo>
                    <a:pt x="1439" y="1136"/>
                  </a:lnTo>
                  <a:lnTo>
                    <a:pt x="1439" y="1136"/>
                  </a:lnTo>
                  <a:lnTo>
                    <a:pt x="1439" y="1136"/>
                  </a:lnTo>
                  <a:lnTo>
                    <a:pt x="1436" y="1139"/>
                  </a:lnTo>
                  <a:lnTo>
                    <a:pt x="1436" y="1136"/>
                  </a:lnTo>
                  <a:lnTo>
                    <a:pt x="1436" y="1136"/>
                  </a:lnTo>
                  <a:lnTo>
                    <a:pt x="1441" y="1134"/>
                  </a:lnTo>
                  <a:lnTo>
                    <a:pt x="1441" y="1134"/>
                  </a:lnTo>
                  <a:lnTo>
                    <a:pt x="1441" y="1134"/>
                  </a:lnTo>
                  <a:lnTo>
                    <a:pt x="1443" y="1134"/>
                  </a:lnTo>
                  <a:lnTo>
                    <a:pt x="1443" y="1134"/>
                  </a:lnTo>
                  <a:lnTo>
                    <a:pt x="1443" y="1136"/>
                  </a:lnTo>
                  <a:lnTo>
                    <a:pt x="1443" y="1136"/>
                  </a:lnTo>
                  <a:lnTo>
                    <a:pt x="1450" y="1134"/>
                  </a:lnTo>
                  <a:lnTo>
                    <a:pt x="1448" y="1136"/>
                  </a:lnTo>
                  <a:lnTo>
                    <a:pt x="1450" y="1136"/>
                  </a:lnTo>
                  <a:lnTo>
                    <a:pt x="1450" y="1139"/>
                  </a:lnTo>
                  <a:lnTo>
                    <a:pt x="1450" y="1139"/>
                  </a:lnTo>
                  <a:lnTo>
                    <a:pt x="1450" y="1139"/>
                  </a:lnTo>
                  <a:lnTo>
                    <a:pt x="1446" y="1139"/>
                  </a:lnTo>
                  <a:lnTo>
                    <a:pt x="1443" y="1139"/>
                  </a:lnTo>
                  <a:lnTo>
                    <a:pt x="1441" y="1136"/>
                  </a:lnTo>
                  <a:lnTo>
                    <a:pt x="1441" y="1139"/>
                  </a:lnTo>
                  <a:lnTo>
                    <a:pt x="1441" y="1143"/>
                  </a:lnTo>
                  <a:lnTo>
                    <a:pt x="1439" y="1143"/>
                  </a:lnTo>
                  <a:lnTo>
                    <a:pt x="1439" y="1146"/>
                  </a:lnTo>
                  <a:lnTo>
                    <a:pt x="1439" y="1146"/>
                  </a:lnTo>
                  <a:lnTo>
                    <a:pt x="1441" y="1148"/>
                  </a:lnTo>
                  <a:lnTo>
                    <a:pt x="1441" y="1150"/>
                  </a:lnTo>
                  <a:lnTo>
                    <a:pt x="1448" y="1153"/>
                  </a:lnTo>
                  <a:lnTo>
                    <a:pt x="1450" y="1155"/>
                  </a:lnTo>
                  <a:lnTo>
                    <a:pt x="1450" y="1155"/>
                  </a:lnTo>
                  <a:lnTo>
                    <a:pt x="1450" y="1158"/>
                  </a:lnTo>
                  <a:lnTo>
                    <a:pt x="1453" y="1158"/>
                  </a:lnTo>
                  <a:lnTo>
                    <a:pt x="1453" y="1158"/>
                  </a:lnTo>
                  <a:lnTo>
                    <a:pt x="1458" y="1155"/>
                  </a:lnTo>
                  <a:lnTo>
                    <a:pt x="1460" y="1155"/>
                  </a:lnTo>
                  <a:lnTo>
                    <a:pt x="1462" y="1155"/>
                  </a:lnTo>
                  <a:lnTo>
                    <a:pt x="1467" y="1155"/>
                  </a:lnTo>
                  <a:lnTo>
                    <a:pt x="1467" y="1158"/>
                  </a:lnTo>
                  <a:lnTo>
                    <a:pt x="1467" y="1158"/>
                  </a:lnTo>
                  <a:lnTo>
                    <a:pt x="1469" y="1158"/>
                  </a:lnTo>
                  <a:lnTo>
                    <a:pt x="1469" y="1158"/>
                  </a:lnTo>
                  <a:lnTo>
                    <a:pt x="1469" y="1158"/>
                  </a:lnTo>
                  <a:lnTo>
                    <a:pt x="1472" y="1158"/>
                  </a:lnTo>
                  <a:lnTo>
                    <a:pt x="1474" y="1160"/>
                  </a:lnTo>
                  <a:lnTo>
                    <a:pt x="1477" y="1160"/>
                  </a:lnTo>
                  <a:lnTo>
                    <a:pt x="1481" y="1165"/>
                  </a:lnTo>
                  <a:lnTo>
                    <a:pt x="1484" y="1165"/>
                  </a:lnTo>
                  <a:lnTo>
                    <a:pt x="1484" y="1165"/>
                  </a:lnTo>
                  <a:lnTo>
                    <a:pt x="1486" y="1169"/>
                  </a:lnTo>
                  <a:lnTo>
                    <a:pt x="1486" y="1169"/>
                  </a:lnTo>
                  <a:lnTo>
                    <a:pt x="1486" y="1172"/>
                  </a:lnTo>
                  <a:lnTo>
                    <a:pt x="1486" y="1172"/>
                  </a:lnTo>
                  <a:lnTo>
                    <a:pt x="1486" y="1172"/>
                  </a:lnTo>
                  <a:lnTo>
                    <a:pt x="1486" y="1174"/>
                  </a:lnTo>
                  <a:lnTo>
                    <a:pt x="1486" y="1174"/>
                  </a:lnTo>
                  <a:lnTo>
                    <a:pt x="1486" y="1176"/>
                  </a:lnTo>
                  <a:lnTo>
                    <a:pt x="1486" y="1176"/>
                  </a:lnTo>
                  <a:lnTo>
                    <a:pt x="1484" y="1176"/>
                  </a:lnTo>
                  <a:lnTo>
                    <a:pt x="1481" y="1179"/>
                  </a:lnTo>
                  <a:lnTo>
                    <a:pt x="1481" y="1179"/>
                  </a:lnTo>
                  <a:lnTo>
                    <a:pt x="1481" y="1181"/>
                  </a:lnTo>
                  <a:lnTo>
                    <a:pt x="1481" y="1181"/>
                  </a:lnTo>
                  <a:lnTo>
                    <a:pt x="1481" y="1181"/>
                  </a:lnTo>
                  <a:lnTo>
                    <a:pt x="1481" y="1181"/>
                  </a:lnTo>
                  <a:lnTo>
                    <a:pt x="1481" y="1181"/>
                  </a:lnTo>
                  <a:lnTo>
                    <a:pt x="1479" y="1184"/>
                  </a:lnTo>
                  <a:lnTo>
                    <a:pt x="1479" y="1186"/>
                  </a:lnTo>
                  <a:lnTo>
                    <a:pt x="1479" y="1186"/>
                  </a:lnTo>
                  <a:lnTo>
                    <a:pt x="1479" y="1186"/>
                  </a:lnTo>
                  <a:lnTo>
                    <a:pt x="1477" y="1188"/>
                  </a:lnTo>
                  <a:lnTo>
                    <a:pt x="1474" y="1188"/>
                  </a:lnTo>
                  <a:lnTo>
                    <a:pt x="1472" y="1186"/>
                  </a:lnTo>
                  <a:lnTo>
                    <a:pt x="1472" y="1186"/>
                  </a:lnTo>
                  <a:lnTo>
                    <a:pt x="1462" y="1186"/>
                  </a:lnTo>
                  <a:lnTo>
                    <a:pt x="1460" y="1191"/>
                  </a:lnTo>
                  <a:lnTo>
                    <a:pt x="1458" y="1193"/>
                  </a:lnTo>
                  <a:lnTo>
                    <a:pt x="1458" y="1193"/>
                  </a:lnTo>
                  <a:lnTo>
                    <a:pt x="1458" y="1193"/>
                  </a:lnTo>
                  <a:lnTo>
                    <a:pt x="1458" y="1195"/>
                  </a:lnTo>
                  <a:lnTo>
                    <a:pt x="1460" y="1195"/>
                  </a:lnTo>
                  <a:lnTo>
                    <a:pt x="1460" y="1198"/>
                  </a:lnTo>
                  <a:lnTo>
                    <a:pt x="1460" y="1198"/>
                  </a:lnTo>
                  <a:lnTo>
                    <a:pt x="1460" y="1200"/>
                  </a:lnTo>
                  <a:lnTo>
                    <a:pt x="1460" y="1202"/>
                  </a:lnTo>
                  <a:lnTo>
                    <a:pt x="1462" y="1202"/>
                  </a:lnTo>
                  <a:lnTo>
                    <a:pt x="1465" y="1202"/>
                  </a:lnTo>
                  <a:lnTo>
                    <a:pt x="1465" y="1202"/>
                  </a:lnTo>
                  <a:lnTo>
                    <a:pt x="1465" y="1202"/>
                  </a:lnTo>
                  <a:lnTo>
                    <a:pt x="1467" y="1205"/>
                  </a:lnTo>
                  <a:lnTo>
                    <a:pt x="1467" y="1210"/>
                  </a:lnTo>
                  <a:lnTo>
                    <a:pt x="1465" y="1214"/>
                  </a:lnTo>
                  <a:lnTo>
                    <a:pt x="1467" y="1217"/>
                  </a:lnTo>
                  <a:lnTo>
                    <a:pt x="1469" y="1221"/>
                  </a:lnTo>
                  <a:lnTo>
                    <a:pt x="1472" y="1221"/>
                  </a:lnTo>
                  <a:lnTo>
                    <a:pt x="1479" y="1217"/>
                  </a:lnTo>
                  <a:lnTo>
                    <a:pt x="1486" y="1207"/>
                  </a:lnTo>
                  <a:lnTo>
                    <a:pt x="1486" y="1205"/>
                  </a:lnTo>
                  <a:lnTo>
                    <a:pt x="1486" y="1202"/>
                  </a:lnTo>
                  <a:lnTo>
                    <a:pt x="1486" y="1202"/>
                  </a:lnTo>
                  <a:lnTo>
                    <a:pt x="1491" y="1200"/>
                  </a:lnTo>
                  <a:lnTo>
                    <a:pt x="1491" y="1195"/>
                  </a:lnTo>
                  <a:lnTo>
                    <a:pt x="1493" y="1193"/>
                  </a:lnTo>
                  <a:lnTo>
                    <a:pt x="1495" y="1191"/>
                  </a:lnTo>
                  <a:lnTo>
                    <a:pt x="1495" y="1188"/>
                  </a:lnTo>
                  <a:lnTo>
                    <a:pt x="1493" y="1186"/>
                  </a:lnTo>
                  <a:lnTo>
                    <a:pt x="1491" y="1184"/>
                  </a:lnTo>
                  <a:lnTo>
                    <a:pt x="1493" y="1181"/>
                  </a:lnTo>
                  <a:lnTo>
                    <a:pt x="1493" y="1181"/>
                  </a:lnTo>
                  <a:lnTo>
                    <a:pt x="1493" y="1181"/>
                  </a:lnTo>
                  <a:lnTo>
                    <a:pt x="1493" y="1181"/>
                  </a:lnTo>
                  <a:lnTo>
                    <a:pt x="1495" y="1181"/>
                  </a:lnTo>
                  <a:lnTo>
                    <a:pt x="1495" y="1181"/>
                  </a:lnTo>
                  <a:lnTo>
                    <a:pt x="1498" y="1184"/>
                  </a:lnTo>
                  <a:lnTo>
                    <a:pt x="1498" y="1184"/>
                  </a:lnTo>
                  <a:lnTo>
                    <a:pt x="1498" y="1184"/>
                  </a:lnTo>
                  <a:lnTo>
                    <a:pt x="1503" y="1186"/>
                  </a:lnTo>
                  <a:lnTo>
                    <a:pt x="1505" y="1186"/>
                  </a:lnTo>
                  <a:lnTo>
                    <a:pt x="1507" y="1188"/>
                  </a:lnTo>
                  <a:lnTo>
                    <a:pt x="1507" y="1188"/>
                  </a:lnTo>
                  <a:lnTo>
                    <a:pt x="1507" y="1188"/>
                  </a:lnTo>
                  <a:lnTo>
                    <a:pt x="1510" y="1186"/>
                  </a:lnTo>
                  <a:lnTo>
                    <a:pt x="1510" y="1186"/>
                  </a:lnTo>
                  <a:lnTo>
                    <a:pt x="1510" y="1184"/>
                  </a:lnTo>
                  <a:lnTo>
                    <a:pt x="1507" y="1181"/>
                  </a:lnTo>
                  <a:lnTo>
                    <a:pt x="1507" y="1179"/>
                  </a:lnTo>
                  <a:lnTo>
                    <a:pt x="1507" y="1179"/>
                  </a:lnTo>
                  <a:lnTo>
                    <a:pt x="1507" y="1179"/>
                  </a:lnTo>
                  <a:lnTo>
                    <a:pt x="1507" y="1176"/>
                  </a:lnTo>
                  <a:lnTo>
                    <a:pt x="1507" y="1176"/>
                  </a:lnTo>
                  <a:lnTo>
                    <a:pt x="1507" y="1176"/>
                  </a:lnTo>
                  <a:lnTo>
                    <a:pt x="1507" y="1174"/>
                  </a:lnTo>
                  <a:lnTo>
                    <a:pt x="1507" y="1174"/>
                  </a:lnTo>
                  <a:lnTo>
                    <a:pt x="1507" y="1172"/>
                  </a:lnTo>
                  <a:lnTo>
                    <a:pt x="1507" y="1172"/>
                  </a:lnTo>
                  <a:lnTo>
                    <a:pt x="1510" y="1172"/>
                  </a:lnTo>
                  <a:lnTo>
                    <a:pt x="1510" y="1172"/>
                  </a:lnTo>
                  <a:lnTo>
                    <a:pt x="1510" y="1169"/>
                  </a:lnTo>
                  <a:lnTo>
                    <a:pt x="1510" y="1169"/>
                  </a:lnTo>
                  <a:lnTo>
                    <a:pt x="1512" y="1169"/>
                  </a:lnTo>
                  <a:lnTo>
                    <a:pt x="1512" y="1167"/>
                  </a:lnTo>
                  <a:lnTo>
                    <a:pt x="1512" y="1167"/>
                  </a:lnTo>
                  <a:lnTo>
                    <a:pt x="1514" y="1169"/>
                  </a:lnTo>
                  <a:lnTo>
                    <a:pt x="1517" y="1169"/>
                  </a:lnTo>
                  <a:lnTo>
                    <a:pt x="1517" y="1169"/>
                  </a:lnTo>
                  <a:lnTo>
                    <a:pt x="1517" y="1169"/>
                  </a:lnTo>
                  <a:lnTo>
                    <a:pt x="1519" y="1172"/>
                  </a:lnTo>
                  <a:lnTo>
                    <a:pt x="1519" y="1172"/>
                  </a:lnTo>
                  <a:lnTo>
                    <a:pt x="1519" y="1172"/>
                  </a:lnTo>
                  <a:lnTo>
                    <a:pt x="1517" y="1174"/>
                  </a:lnTo>
                  <a:lnTo>
                    <a:pt x="1517" y="1174"/>
                  </a:lnTo>
                  <a:lnTo>
                    <a:pt x="1514" y="1174"/>
                  </a:lnTo>
                  <a:lnTo>
                    <a:pt x="1514" y="1174"/>
                  </a:lnTo>
                  <a:lnTo>
                    <a:pt x="1514" y="1174"/>
                  </a:lnTo>
                  <a:lnTo>
                    <a:pt x="1517" y="1172"/>
                  </a:lnTo>
                  <a:lnTo>
                    <a:pt x="1512" y="1176"/>
                  </a:lnTo>
                  <a:lnTo>
                    <a:pt x="1510" y="1176"/>
                  </a:lnTo>
                  <a:lnTo>
                    <a:pt x="1510" y="1179"/>
                  </a:lnTo>
                  <a:lnTo>
                    <a:pt x="1510" y="1181"/>
                  </a:lnTo>
                  <a:lnTo>
                    <a:pt x="1510" y="1181"/>
                  </a:lnTo>
                  <a:lnTo>
                    <a:pt x="1512" y="1181"/>
                  </a:lnTo>
                  <a:lnTo>
                    <a:pt x="1512" y="1179"/>
                  </a:lnTo>
                  <a:lnTo>
                    <a:pt x="1514" y="1179"/>
                  </a:lnTo>
                  <a:lnTo>
                    <a:pt x="1510" y="1184"/>
                  </a:lnTo>
                  <a:lnTo>
                    <a:pt x="1512" y="1184"/>
                  </a:lnTo>
                  <a:lnTo>
                    <a:pt x="1514" y="1179"/>
                  </a:lnTo>
                  <a:lnTo>
                    <a:pt x="1514" y="1179"/>
                  </a:lnTo>
                  <a:lnTo>
                    <a:pt x="1514" y="1181"/>
                  </a:lnTo>
                  <a:lnTo>
                    <a:pt x="1512" y="1184"/>
                  </a:lnTo>
                  <a:lnTo>
                    <a:pt x="1510" y="1186"/>
                  </a:lnTo>
                  <a:lnTo>
                    <a:pt x="1514" y="1184"/>
                  </a:lnTo>
                  <a:lnTo>
                    <a:pt x="1519" y="1179"/>
                  </a:lnTo>
                  <a:lnTo>
                    <a:pt x="1519" y="1179"/>
                  </a:lnTo>
                  <a:lnTo>
                    <a:pt x="1521" y="1179"/>
                  </a:lnTo>
                  <a:lnTo>
                    <a:pt x="1521" y="1179"/>
                  </a:lnTo>
                  <a:lnTo>
                    <a:pt x="1521" y="1181"/>
                  </a:lnTo>
                  <a:lnTo>
                    <a:pt x="1521" y="1181"/>
                  </a:lnTo>
                  <a:lnTo>
                    <a:pt x="1521" y="1181"/>
                  </a:lnTo>
                  <a:lnTo>
                    <a:pt x="1521" y="1184"/>
                  </a:lnTo>
                  <a:lnTo>
                    <a:pt x="1521" y="1184"/>
                  </a:lnTo>
                  <a:lnTo>
                    <a:pt x="1521" y="1186"/>
                  </a:lnTo>
                  <a:lnTo>
                    <a:pt x="1521" y="1186"/>
                  </a:lnTo>
                  <a:lnTo>
                    <a:pt x="1519" y="1188"/>
                  </a:lnTo>
                  <a:lnTo>
                    <a:pt x="1519" y="1188"/>
                  </a:lnTo>
                  <a:lnTo>
                    <a:pt x="1519" y="1191"/>
                  </a:lnTo>
                  <a:lnTo>
                    <a:pt x="1517" y="1191"/>
                  </a:lnTo>
                  <a:lnTo>
                    <a:pt x="1517" y="1193"/>
                  </a:lnTo>
                  <a:lnTo>
                    <a:pt x="1517" y="1193"/>
                  </a:lnTo>
                  <a:lnTo>
                    <a:pt x="1519" y="1193"/>
                  </a:lnTo>
                  <a:lnTo>
                    <a:pt x="1521" y="1191"/>
                  </a:lnTo>
                  <a:lnTo>
                    <a:pt x="1521" y="1193"/>
                  </a:lnTo>
                  <a:lnTo>
                    <a:pt x="1521" y="1193"/>
                  </a:lnTo>
                  <a:lnTo>
                    <a:pt x="1521" y="1193"/>
                  </a:lnTo>
                  <a:lnTo>
                    <a:pt x="1521" y="1193"/>
                  </a:lnTo>
                  <a:lnTo>
                    <a:pt x="1526" y="1191"/>
                  </a:lnTo>
                  <a:lnTo>
                    <a:pt x="1526" y="1188"/>
                  </a:lnTo>
                  <a:lnTo>
                    <a:pt x="1526" y="1188"/>
                  </a:lnTo>
                  <a:lnTo>
                    <a:pt x="1524" y="1188"/>
                  </a:lnTo>
                  <a:lnTo>
                    <a:pt x="1524" y="1188"/>
                  </a:lnTo>
                  <a:lnTo>
                    <a:pt x="1524" y="1188"/>
                  </a:lnTo>
                  <a:lnTo>
                    <a:pt x="1524" y="1188"/>
                  </a:lnTo>
                  <a:lnTo>
                    <a:pt x="1524" y="1188"/>
                  </a:lnTo>
                  <a:lnTo>
                    <a:pt x="1524" y="1188"/>
                  </a:lnTo>
                  <a:lnTo>
                    <a:pt x="1524" y="1188"/>
                  </a:lnTo>
                  <a:lnTo>
                    <a:pt x="1524" y="1186"/>
                  </a:lnTo>
                  <a:lnTo>
                    <a:pt x="1524" y="1186"/>
                  </a:lnTo>
                  <a:lnTo>
                    <a:pt x="1524" y="1186"/>
                  </a:lnTo>
                  <a:lnTo>
                    <a:pt x="1526" y="1186"/>
                  </a:lnTo>
                  <a:lnTo>
                    <a:pt x="1526" y="1186"/>
                  </a:lnTo>
                  <a:lnTo>
                    <a:pt x="1529" y="1186"/>
                  </a:lnTo>
                  <a:lnTo>
                    <a:pt x="1529" y="1188"/>
                  </a:lnTo>
                  <a:lnTo>
                    <a:pt x="1529" y="1188"/>
                  </a:lnTo>
                  <a:lnTo>
                    <a:pt x="1529" y="1191"/>
                  </a:lnTo>
                  <a:lnTo>
                    <a:pt x="1526" y="1193"/>
                  </a:lnTo>
                  <a:lnTo>
                    <a:pt x="1526" y="1193"/>
                  </a:lnTo>
                  <a:lnTo>
                    <a:pt x="1526" y="1193"/>
                  </a:lnTo>
                  <a:lnTo>
                    <a:pt x="1526" y="1195"/>
                  </a:lnTo>
                  <a:lnTo>
                    <a:pt x="1526" y="1195"/>
                  </a:lnTo>
                  <a:lnTo>
                    <a:pt x="1529" y="1198"/>
                  </a:lnTo>
                  <a:lnTo>
                    <a:pt x="1533" y="1198"/>
                  </a:lnTo>
                  <a:lnTo>
                    <a:pt x="1533" y="1200"/>
                  </a:lnTo>
                  <a:lnTo>
                    <a:pt x="1533" y="1198"/>
                  </a:lnTo>
                  <a:lnTo>
                    <a:pt x="1536" y="1200"/>
                  </a:lnTo>
                  <a:lnTo>
                    <a:pt x="1536" y="1200"/>
                  </a:lnTo>
                  <a:lnTo>
                    <a:pt x="1536" y="1202"/>
                  </a:lnTo>
                  <a:lnTo>
                    <a:pt x="1538" y="1202"/>
                  </a:lnTo>
                  <a:lnTo>
                    <a:pt x="1538" y="1205"/>
                  </a:lnTo>
                  <a:lnTo>
                    <a:pt x="1540" y="1205"/>
                  </a:lnTo>
                  <a:lnTo>
                    <a:pt x="1540" y="1205"/>
                  </a:lnTo>
                  <a:lnTo>
                    <a:pt x="1543" y="1205"/>
                  </a:lnTo>
                  <a:lnTo>
                    <a:pt x="1543" y="1205"/>
                  </a:lnTo>
                  <a:lnTo>
                    <a:pt x="1543" y="1205"/>
                  </a:lnTo>
                  <a:lnTo>
                    <a:pt x="1543" y="1207"/>
                  </a:lnTo>
                  <a:lnTo>
                    <a:pt x="1543" y="1207"/>
                  </a:lnTo>
                  <a:lnTo>
                    <a:pt x="1545" y="1207"/>
                  </a:lnTo>
                  <a:lnTo>
                    <a:pt x="1547" y="1207"/>
                  </a:lnTo>
                  <a:lnTo>
                    <a:pt x="1550" y="1207"/>
                  </a:lnTo>
                  <a:lnTo>
                    <a:pt x="1550" y="1207"/>
                  </a:lnTo>
                  <a:lnTo>
                    <a:pt x="1550" y="1207"/>
                  </a:lnTo>
                  <a:lnTo>
                    <a:pt x="1552" y="1205"/>
                  </a:lnTo>
                  <a:lnTo>
                    <a:pt x="1557" y="1202"/>
                  </a:lnTo>
                  <a:lnTo>
                    <a:pt x="1557" y="1205"/>
                  </a:lnTo>
                  <a:lnTo>
                    <a:pt x="1557" y="1207"/>
                  </a:lnTo>
                  <a:lnTo>
                    <a:pt x="1557" y="1207"/>
                  </a:lnTo>
                  <a:lnTo>
                    <a:pt x="1557" y="1207"/>
                  </a:lnTo>
                  <a:lnTo>
                    <a:pt x="1559" y="1205"/>
                  </a:lnTo>
                  <a:lnTo>
                    <a:pt x="1559" y="1205"/>
                  </a:lnTo>
                  <a:lnTo>
                    <a:pt x="1559" y="1202"/>
                  </a:lnTo>
                  <a:lnTo>
                    <a:pt x="1559" y="1202"/>
                  </a:lnTo>
                  <a:lnTo>
                    <a:pt x="1559" y="1200"/>
                  </a:lnTo>
                  <a:lnTo>
                    <a:pt x="1559" y="1200"/>
                  </a:lnTo>
                  <a:lnTo>
                    <a:pt x="1557" y="1200"/>
                  </a:lnTo>
                  <a:lnTo>
                    <a:pt x="1557" y="1200"/>
                  </a:lnTo>
                  <a:lnTo>
                    <a:pt x="1555" y="1198"/>
                  </a:lnTo>
                  <a:lnTo>
                    <a:pt x="1552" y="1195"/>
                  </a:lnTo>
                  <a:lnTo>
                    <a:pt x="1552" y="1195"/>
                  </a:lnTo>
                  <a:lnTo>
                    <a:pt x="1552" y="1195"/>
                  </a:lnTo>
                  <a:lnTo>
                    <a:pt x="1552" y="1195"/>
                  </a:lnTo>
                  <a:lnTo>
                    <a:pt x="1552" y="1195"/>
                  </a:lnTo>
                  <a:lnTo>
                    <a:pt x="1552" y="1195"/>
                  </a:lnTo>
                  <a:lnTo>
                    <a:pt x="1550" y="1195"/>
                  </a:lnTo>
                  <a:lnTo>
                    <a:pt x="1550" y="1195"/>
                  </a:lnTo>
                  <a:lnTo>
                    <a:pt x="1550" y="1193"/>
                  </a:lnTo>
                  <a:lnTo>
                    <a:pt x="1550" y="1193"/>
                  </a:lnTo>
                  <a:lnTo>
                    <a:pt x="1550" y="1193"/>
                  </a:lnTo>
                  <a:lnTo>
                    <a:pt x="1547" y="1193"/>
                  </a:lnTo>
                  <a:lnTo>
                    <a:pt x="1547" y="1191"/>
                  </a:lnTo>
                  <a:lnTo>
                    <a:pt x="1545" y="1193"/>
                  </a:lnTo>
                  <a:lnTo>
                    <a:pt x="1545" y="1193"/>
                  </a:lnTo>
                  <a:lnTo>
                    <a:pt x="1545" y="1191"/>
                  </a:lnTo>
                  <a:lnTo>
                    <a:pt x="1543" y="1191"/>
                  </a:lnTo>
                  <a:lnTo>
                    <a:pt x="1543" y="1191"/>
                  </a:lnTo>
                  <a:lnTo>
                    <a:pt x="1543" y="1191"/>
                  </a:lnTo>
                  <a:lnTo>
                    <a:pt x="1545" y="1188"/>
                  </a:lnTo>
                  <a:lnTo>
                    <a:pt x="1545" y="1188"/>
                  </a:lnTo>
                  <a:lnTo>
                    <a:pt x="1545" y="1188"/>
                  </a:lnTo>
                  <a:lnTo>
                    <a:pt x="1547" y="1188"/>
                  </a:lnTo>
                  <a:lnTo>
                    <a:pt x="1547" y="1188"/>
                  </a:lnTo>
                  <a:lnTo>
                    <a:pt x="1550" y="1188"/>
                  </a:lnTo>
                  <a:lnTo>
                    <a:pt x="1550" y="1188"/>
                  </a:lnTo>
                  <a:lnTo>
                    <a:pt x="1550" y="1188"/>
                  </a:lnTo>
                  <a:lnTo>
                    <a:pt x="1550" y="1188"/>
                  </a:lnTo>
                  <a:lnTo>
                    <a:pt x="1552" y="1188"/>
                  </a:lnTo>
                  <a:lnTo>
                    <a:pt x="1552" y="1188"/>
                  </a:lnTo>
                  <a:lnTo>
                    <a:pt x="1555" y="1188"/>
                  </a:lnTo>
                  <a:lnTo>
                    <a:pt x="1559" y="1188"/>
                  </a:lnTo>
                  <a:lnTo>
                    <a:pt x="1557" y="1188"/>
                  </a:lnTo>
                  <a:lnTo>
                    <a:pt x="1557" y="1191"/>
                  </a:lnTo>
                  <a:lnTo>
                    <a:pt x="1557" y="1191"/>
                  </a:lnTo>
                  <a:lnTo>
                    <a:pt x="1559" y="1191"/>
                  </a:lnTo>
                  <a:lnTo>
                    <a:pt x="1562" y="1191"/>
                  </a:lnTo>
                  <a:lnTo>
                    <a:pt x="1559" y="1191"/>
                  </a:lnTo>
                  <a:lnTo>
                    <a:pt x="1559" y="1195"/>
                  </a:lnTo>
                  <a:lnTo>
                    <a:pt x="1559" y="1195"/>
                  </a:lnTo>
                  <a:lnTo>
                    <a:pt x="1559" y="1193"/>
                  </a:lnTo>
                  <a:lnTo>
                    <a:pt x="1562" y="1193"/>
                  </a:lnTo>
                  <a:lnTo>
                    <a:pt x="1562" y="1193"/>
                  </a:lnTo>
                  <a:lnTo>
                    <a:pt x="1562" y="1193"/>
                  </a:lnTo>
                  <a:lnTo>
                    <a:pt x="1562" y="1195"/>
                  </a:lnTo>
                  <a:lnTo>
                    <a:pt x="1562" y="1198"/>
                  </a:lnTo>
                  <a:lnTo>
                    <a:pt x="1562" y="1198"/>
                  </a:lnTo>
                  <a:lnTo>
                    <a:pt x="1564" y="1200"/>
                  </a:lnTo>
                  <a:lnTo>
                    <a:pt x="1564" y="1200"/>
                  </a:lnTo>
                  <a:lnTo>
                    <a:pt x="1564" y="1202"/>
                  </a:lnTo>
                  <a:lnTo>
                    <a:pt x="1564" y="1202"/>
                  </a:lnTo>
                  <a:lnTo>
                    <a:pt x="1562" y="1205"/>
                  </a:lnTo>
                  <a:lnTo>
                    <a:pt x="1562" y="1205"/>
                  </a:lnTo>
                  <a:lnTo>
                    <a:pt x="1562" y="1205"/>
                  </a:lnTo>
                  <a:lnTo>
                    <a:pt x="1562" y="1207"/>
                  </a:lnTo>
                  <a:lnTo>
                    <a:pt x="1562" y="1210"/>
                  </a:lnTo>
                  <a:lnTo>
                    <a:pt x="1562" y="1212"/>
                  </a:lnTo>
                  <a:lnTo>
                    <a:pt x="1562" y="1212"/>
                  </a:lnTo>
                  <a:lnTo>
                    <a:pt x="1562" y="1214"/>
                  </a:lnTo>
                  <a:lnTo>
                    <a:pt x="1564" y="1214"/>
                  </a:lnTo>
                  <a:lnTo>
                    <a:pt x="1564" y="1214"/>
                  </a:lnTo>
                  <a:lnTo>
                    <a:pt x="1566" y="1214"/>
                  </a:lnTo>
                  <a:lnTo>
                    <a:pt x="1569" y="1217"/>
                  </a:lnTo>
                  <a:lnTo>
                    <a:pt x="1569" y="1217"/>
                  </a:lnTo>
                  <a:lnTo>
                    <a:pt x="1574" y="1219"/>
                  </a:lnTo>
                  <a:lnTo>
                    <a:pt x="1574" y="1219"/>
                  </a:lnTo>
                  <a:lnTo>
                    <a:pt x="1576" y="1219"/>
                  </a:lnTo>
                  <a:lnTo>
                    <a:pt x="1578" y="1219"/>
                  </a:lnTo>
                  <a:lnTo>
                    <a:pt x="1578" y="1219"/>
                  </a:lnTo>
                  <a:lnTo>
                    <a:pt x="1578" y="1219"/>
                  </a:lnTo>
                  <a:lnTo>
                    <a:pt x="1576" y="1219"/>
                  </a:lnTo>
                  <a:lnTo>
                    <a:pt x="1576" y="1219"/>
                  </a:lnTo>
                  <a:lnTo>
                    <a:pt x="1576" y="1219"/>
                  </a:lnTo>
                  <a:lnTo>
                    <a:pt x="1576" y="1221"/>
                  </a:lnTo>
                  <a:lnTo>
                    <a:pt x="1578" y="1221"/>
                  </a:lnTo>
                  <a:lnTo>
                    <a:pt x="1578" y="1221"/>
                  </a:lnTo>
                  <a:lnTo>
                    <a:pt x="1578" y="1221"/>
                  </a:lnTo>
                  <a:lnTo>
                    <a:pt x="1578" y="1224"/>
                  </a:lnTo>
                  <a:lnTo>
                    <a:pt x="1578" y="1224"/>
                  </a:lnTo>
                  <a:lnTo>
                    <a:pt x="1578" y="1221"/>
                  </a:lnTo>
                  <a:lnTo>
                    <a:pt x="1578" y="1221"/>
                  </a:lnTo>
                  <a:lnTo>
                    <a:pt x="1578" y="1221"/>
                  </a:lnTo>
                  <a:lnTo>
                    <a:pt x="1578" y="1221"/>
                  </a:lnTo>
                  <a:lnTo>
                    <a:pt x="1578" y="1221"/>
                  </a:lnTo>
                  <a:lnTo>
                    <a:pt x="1578" y="1219"/>
                  </a:lnTo>
                  <a:lnTo>
                    <a:pt x="1581" y="1219"/>
                  </a:lnTo>
                  <a:lnTo>
                    <a:pt x="1581" y="1214"/>
                  </a:lnTo>
                  <a:lnTo>
                    <a:pt x="1581" y="1214"/>
                  </a:lnTo>
                  <a:lnTo>
                    <a:pt x="1581" y="1214"/>
                  </a:lnTo>
                  <a:lnTo>
                    <a:pt x="1581" y="1214"/>
                  </a:lnTo>
                  <a:lnTo>
                    <a:pt x="1581" y="1214"/>
                  </a:lnTo>
                  <a:lnTo>
                    <a:pt x="1583" y="1212"/>
                  </a:lnTo>
                  <a:lnTo>
                    <a:pt x="1583" y="1212"/>
                  </a:lnTo>
                  <a:lnTo>
                    <a:pt x="1583" y="1212"/>
                  </a:lnTo>
                  <a:lnTo>
                    <a:pt x="1583" y="1210"/>
                  </a:lnTo>
                  <a:lnTo>
                    <a:pt x="1583" y="1210"/>
                  </a:lnTo>
                  <a:lnTo>
                    <a:pt x="1583" y="1210"/>
                  </a:lnTo>
                  <a:lnTo>
                    <a:pt x="1583" y="1207"/>
                  </a:lnTo>
                  <a:lnTo>
                    <a:pt x="1583" y="1207"/>
                  </a:lnTo>
                  <a:lnTo>
                    <a:pt x="1583" y="1207"/>
                  </a:lnTo>
                  <a:lnTo>
                    <a:pt x="1583" y="1207"/>
                  </a:lnTo>
                  <a:lnTo>
                    <a:pt x="1583" y="1207"/>
                  </a:lnTo>
                  <a:lnTo>
                    <a:pt x="1583" y="1207"/>
                  </a:lnTo>
                  <a:lnTo>
                    <a:pt x="1585" y="1207"/>
                  </a:lnTo>
                  <a:lnTo>
                    <a:pt x="1585" y="1207"/>
                  </a:lnTo>
                  <a:lnTo>
                    <a:pt x="1585" y="1207"/>
                  </a:lnTo>
                  <a:lnTo>
                    <a:pt x="1583" y="1210"/>
                  </a:lnTo>
                  <a:lnTo>
                    <a:pt x="1583" y="1210"/>
                  </a:lnTo>
                  <a:lnTo>
                    <a:pt x="1585" y="1210"/>
                  </a:lnTo>
                  <a:lnTo>
                    <a:pt x="1585" y="1212"/>
                  </a:lnTo>
                  <a:lnTo>
                    <a:pt x="1585" y="1212"/>
                  </a:lnTo>
                  <a:lnTo>
                    <a:pt x="1585" y="1212"/>
                  </a:lnTo>
                  <a:lnTo>
                    <a:pt x="1585" y="1212"/>
                  </a:lnTo>
                  <a:lnTo>
                    <a:pt x="1585" y="1214"/>
                  </a:lnTo>
                  <a:lnTo>
                    <a:pt x="1585" y="1214"/>
                  </a:lnTo>
                  <a:lnTo>
                    <a:pt x="1583" y="1214"/>
                  </a:lnTo>
                  <a:lnTo>
                    <a:pt x="1583" y="1214"/>
                  </a:lnTo>
                  <a:lnTo>
                    <a:pt x="1583" y="1214"/>
                  </a:lnTo>
                  <a:lnTo>
                    <a:pt x="1583" y="1214"/>
                  </a:lnTo>
                  <a:lnTo>
                    <a:pt x="1583" y="1217"/>
                  </a:lnTo>
                  <a:lnTo>
                    <a:pt x="1583" y="1217"/>
                  </a:lnTo>
                  <a:lnTo>
                    <a:pt x="1583" y="1217"/>
                  </a:lnTo>
                  <a:lnTo>
                    <a:pt x="1583" y="1217"/>
                  </a:lnTo>
                  <a:lnTo>
                    <a:pt x="1581" y="1219"/>
                  </a:lnTo>
                  <a:lnTo>
                    <a:pt x="1581" y="1219"/>
                  </a:lnTo>
                  <a:lnTo>
                    <a:pt x="1583" y="1219"/>
                  </a:lnTo>
                  <a:lnTo>
                    <a:pt x="1583" y="1219"/>
                  </a:lnTo>
                  <a:lnTo>
                    <a:pt x="1585" y="1219"/>
                  </a:lnTo>
                  <a:lnTo>
                    <a:pt x="1585" y="1219"/>
                  </a:lnTo>
                  <a:lnTo>
                    <a:pt x="1588" y="1219"/>
                  </a:lnTo>
                  <a:lnTo>
                    <a:pt x="1588" y="1219"/>
                  </a:lnTo>
                  <a:lnTo>
                    <a:pt x="1588" y="1219"/>
                  </a:lnTo>
                  <a:lnTo>
                    <a:pt x="1588" y="1219"/>
                  </a:lnTo>
                  <a:lnTo>
                    <a:pt x="1588" y="1217"/>
                  </a:lnTo>
                  <a:lnTo>
                    <a:pt x="1588" y="1217"/>
                  </a:lnTo>
                  <a:lnTo>
                    <a:pt x="1585" y="1217"/>
                  </a:lnTo>
                  <a:lnTo>
                    <a:pt x="1588" y="1217"/>
                  </a:lnTo>
                  <a:lnTo>
                    <a:pt x="1588" y="1217"/>
                  </a:lnTo>
                  <a:lnTo>
                    <a:pt x="1588" y="1217"/>
                  </a:lnTo>
                  <a:lnTo>
                    <a:pt x="1588" y="1214"/>
                  </a:lnTo>
                  <a:lnTo>
                    <a:pt x="1588" y="1214"/>
                  </a:lnTo>
                  <a:lnTo>
                    <a:pt x="1590" y="1217"/>
                  </a:lnTo>
                  <a:lnTo>
                    <a:pt x="1590" y="1217"/>
                  </a:lnTo>
                  <a:lnTo>
                    <a:pt x="1590" y="1217"/>
                  </a:lnTo>
                  <a:lnTo>
                    <a:pt x="1590" y="1217"/>
                  </a:lnTo>
                  <a:lnTo>
                    <a:pt x="1590" y="1217"/>
                  </a:lnTo>
                  <a:lnTo>
                    <a:pt x="1592" y="1217"/>
                  </a:lnTo>
                  <a:lnTo>
                    <a:pt x="1592" y="1219"/>
                  </a:lnTo>
                  <a:lnTo>
                    <a:pt x="1592" y="1219"/>
                  </a:lnTo>
                  <a:lnTo>
                    <a:pt x="1590" y="1219"/>
                  </a:lnTo>
                  <a:lnTo>
                    <a:pt x="1592" y="1219"/>
                  </a:lnTo>
                  <a:lnTo>
                    <a:pt x="1592" y="1219"/>
                  </a:lnTo>
                  <a:lnTo>
                    <a:pt x="1592" y="1219"/>
                  </a:lnTo>
                  <a:lnTo>
                    <a:pt x="1592" y="1219"/>
                  </a:lnTo>
                  <a:lnTo>
                    <a:pt x="1592" y="1219"/>
                  </a:lnTo>
                  <a:lnTo>
                    <a:pt x="1595" y="1219"/>
                  </a:lnTo>
                  <a:lnTo>
                    <a:pt x="1595" y="1219"/>
                  </a:lnTo>
                  <a:lnTo>
                    <a:pt x="1595" y="1219"/>
                  </a:lnTo>
                  <a:lnTo>
                    <a:pt x="1597" y="1219"/>
                  </a:lnTo>
                  <a:lnTo>
                    <a:pt x="1597" y="1219"/>
                  </a:lnTo>
                  <a:lnTo>
                    <a:pt x="1597" y="1219"/>
                  </a:lnTo>
                  <a:lnTo>
                    <a:pt x="1597" y="1219"/>
                  </a:lnTo>
                  <a:lnTo>
                    <a:pt x="1597" y="1219"/>
                  </a:lnTo>
                  <a:lnTo>
                    <a:pt x="1597" y="1217"/>
                  </a:lnTo>
                  <a:lnTo>
                    <a:pt x="1597" y="1217"/>
                  </a:lnTo>
                  <a:lnTo>
                    <a:pt x="1597" y="1217"/>
                  </a:lnTo>
                  <a:lnTo>
                    <a:pt x="1597" y="1217"/>
                  </a:lnTo>
                  <a:lnTo>
                    <a:pt x="1597" y="1217"/>
                  </a:lnTo>
                  <a:lnTo>
                    <a:pt x="1600" y="1217"/>
                  </a:lnTo>
                  <a:lnTo>
                    <a:pt x="1600" y="1217"/>
                  </a:lnTo>
                  <a:lnTo>
                    <a:pt x="1600" y="1219"/>
                  </a:lnTo>
                  <a:lnTo>
                    <a:pt x="1602" y="1221"/>
                  </a:lnTo>
                  <a:lnTo>
                    <a:pt x="1602" y="1224"/>
                  </a:lnTo>
                  <a:lnTo>
                    <a:pt x="1604" y="1226"/>
                  </a:lnTo>
                  <a:lnTo>
                    <a:pt x="1604" y="1226"/>
                  </a:lnTo>
                  <a:lnTo>
                    <a:pt x="1607" y="1229"/>
                  </a:lnTo>
                  <a:lnTo>
                    <a:pt x="1609" y="1231"/>
                  </a:lnTo>
                  <a:lnTo>
                    <a:pt x="1609" y="1231"/>
                  </a:lnTo>
                  <a:lnTo>
                    <a:pt x="1609" y="1231"/>
                  </a:lnTo>
                  <a:lnTo>
                    <a:pt x="1609" y="1231"/>
                  </a:lnTo>
                  <a:lnTo>
                    <a:pt x="1609" y="1231"/>
                  </a:lnTo>
                  <a:lnTo>
                    <a:pt x="1609" y="1231"/>
                  </a:lnTo>
                  <a:lnTo>
                    <a:pt x="1609" y="1233"/>
                  </a:lnTo>
                  <a:lnTo>
                    <a:pt x="1609" y="1233"/>
                  </a:lnTo>
                  <a:lnTo>
                    <a:pt x="1609" y="1233"/>
                  </a:lnTo>
                  <a:lnTo>
                    <a:pt x="1609" y="1233"/>
                  </a:lnTo>
                  <a:lnTo>
                    <a:pt x="1609" y="1233"/>
                  </a:lnTo>
                  <a:lnTo>
                    <a:pt x="1611" y="1236"/>
                  </a:lnTo>
                  <a:lnTo>
                    <a:pt x="1611" y="1236"/>
                  </a:lnTo>
                  <a:lnTo>
                    <a:pt x="1611" y="1236"/>
                  </a:lnTo>
                  <a:lnTo>
                    <a:pt x="1611" y="1238"/>
                  </a:lnTo>
                  <a:lnTo>
                    <a:pt x="1611" y="1238"/>
                  </a:lnTo>
                  <a:lnTo>
                    <a:pt x="1611" y="1238"/>
                  </a:lnTo>
                  <a:lnTo>
                    <a:pt x="1611" y="1240"/>
                  </a:lnTo>
                  <a:lnTo>
                    <a:pt x="1611" y="1240"/>
                  </a:lnTo>
                  <a:lnTo>
                    <a:pt x="1611" y="1240"/>
                  </a:lnTo>
                  <a:lnTo>
                    <a:pt x="1614" y="1240"/>
                  </a:lnTo>
                  <a:lnTo>
                    <a:pt x="1614" y="1240"/>
                  </a:lnTo>
                  <a:lnTo>
                    <a:pt x="1614" y="1240"/>
                  </a:lnTo>
                  <a:lnTo>
                    <a:pt x="1614" y="1243"/>
                  </a:lnTo>
                  <a:lnTo>
                    <a:pt x="1614" y="1243"/>
                  </a:lnTo>
                  <a:lnTo>
                    <a:pt x="1616" y="1245"/>
                  </a:lnTo>
                  <a:lnTo>
                    <a:pt x="1618" y="1245"/>
                  </a:lnTo>
                  <a:lnTo>
                    <a:pt x="1618" y="1245"/>
                  </a:lnTo>
                  <a:lnTo>
                    <a:pt x="1618" y="1243"/>
                  </a:lnTo>
                  <a:lnTo>
                    <a:pt x="1618" y="1243"/>
                  </a:lnTo>
                  <a:lnTo>
                    <a:pt x="1621" y="1243"/>
                  </a:lnTo>
                  <a:lnTo>
                    <a:pt x="1621" y="1245"/>
                  </a:lnTo>
                  <a:lnTo>
                    <a:pt x="1621" y="1245"/>
                  </a:lnTo>
                  <a:lnTo>
                    <a:pt x="1623" y="1245"/>
                  </a:lnTo>
                  <a:lnTo>
                    <a:pt x="1623" y="1247"/>
                  </a:lnTo>
                  <a:lnTo>
                    <a:pt x="1626" y="1247"/>
                  </a:lnTo>
                  <a:lnTo>
                    <a:pt x="1626" y="1247"/>
                  </a:lnTo>
                  <a:lnTo>
                    <a:pt x="1626" y="1247"/>
                  </a:lnTo>
                  <a:lnTo>
                    <a:pt x="1626" y="1247"/>
                  </a:lnTo>
                  <a:lnTo>
                    <a:pt x="1628" y="1247"/>
                  </a:lnTo>
                  <a:lnTo>
                    <a:pt x="1628" y="1247"/>
                  </a:lnTo>
                  <a:lnTo>
                    <a:pt x="1628" y="1250"/>
                  </a:lnTo>
                  <a:lnTo>
                    <a:pt x="1628" y="1250"/>
                  </a:lnTo>
                  <a:lnTo>
                    <a:pt x="1630" y="1250"/>
                  </a:lnTo>
                  <a:lnTo>
                    <a:pt x="1630" y="1252"/>
                  </a:lnTo>
                  <a:lnTo>
                    <a:pt x="1628" y="1255"/>
                  </a:lnTo>
                  <a:lnTo>
                    <a:pt x="1628" y="1255"/>
                  </a:lnTo>
                  <a:lnTo>
                    <a:pt x="1628" y="1257"/>
                  </a:lnTo>
                  <a:lnTo>
                    <a:pt x="1630" y="1257"/>
                  </a:lnTo>
                  <a:lnTo>
                    <a:pt x="1630" y="1259"/>
                  </a:lnTo>
                  <a:lnTo>
                    <a:pt x="1633" y="1259"/>
                  </a:lnTo>
                  <a:lnTo>
                    <a:pt x="1633" y="1259"/>
                  </a:lnTo>
                  <a:lnTo>
                    <a:pt x="1633" y="1259"/>
                  </a:lnTo>
                  <a:lnTo>
                    <a:pt x="1633" y="1259"/>
                  </a:lnTo>
                  <a:lnTo>
                    <a:pt x="1635" y="1259"/>
                  </a:lnTo>
                  <a:lnTo>
                    <a:pt x="1637" y="1259"/>
                  </a:lnTo>
                  <a:lnTo>
                    <a:pt x="1637" y="1259"/>
                  </a:lnTo>
                  <a:lnTo>
                    <a:pt x="1637" y="1262"/>
                  </a:lnTo>
                  <a:lnTo>
                    <a:pt x="1640" y="1262"/>
                  </a:lnTo>
                  <a:lnTo>
                    <a:pt x="1640" y="1264"/>
                  </a:lnTo>
                  <a:lnTo>
                    <a:pt x="1640" y="1264"/>
                  </a:lnTo>
                  <a:lnTo>
                    <a:pt x="1640" y="1264"/>
                  </a:lnTo>
                  <a:lnTo>
                    <a:pt x="1642" y="1264"/>
                  </a:lnTo>
                  <a:lnTo>
                    <a:pt x="1642" y="1264"/>
                  </a:lnTo>
                  <a:lnTo>
                    <a:pt x="1642" y="1266"/>
                  </a:lnTo>
                  <a:lnTo>
                    <a:pt x="1642" y="1266"/>
                  </a:lnTo>
                  <a:lnTo>
                    <a:pt x="1642" y="1266"/>
                  </a:lnTo>
                  <a:lnTo>
                    <a:pt x="1642" y="1269"/>
                  </a:lnTo>
                  <a:lnTo>
                    <a:pt x="1642" y="1271"/>
                  </a:lnTo>
                  <a:lnTo>
                    <a:pt x="1644" y="1271"/>
                  </a:lnTo>
                  <a:lnTo>
                    <a:pt x="1647" y="1273"/>
                  </a:lnTo>
                  <a:lnTo>
                    <a:pt x="1647" y="1273"/>
                  </a:lnTo>
                  <a:lnTo>
                    <a:pt x="1649" y="1276"/>
                  </a:lnTo>
                  <a:lnTo>
                    <a:pt x="1652" y="1278"/>
                  </a:lnTo>
                  <a:lnTo>
                    <a:pt x="1652" y="1281"/>
                  </a:lnTo>
                  <a:lnTo>
                    <a:pt x="1654" y="1283"/>
                  </a:lnTo>
                  <a:lnTo>
                    <a:pt x="1656" y="1283"/>
                  </a:lnTo>
                  <a:lnTo>
                    <a:pt x="1661" y="1285"/>
                  </a:lnTo>
                  <a:lnTo>
                    <a:pt x="1659" y="1288"/>
                  </a:lnTo>
                  <a:lnTo>
                    <a:pt x="1659" y="1288"/>
                  </a:lnTo>
                  <a:lnTo>
                    <a:pt x="1661" y="1290"/>
                  </a:lnTo>
                  <a:lnTo>
                    <a:pt x="1661" y="1292"/>
                  </a:lnTo>
                  <a:lnTo>
                    <a:pt x="1661" y="1292"/>
                  </a:lnTo>
                  <a:lnTo>
                    <a:pt x="1661" y="1295"/>
                  </a:lnTo>
                  <a:lnTo>
                    <a:pt x="1661" y="1295"/>
                  </a:lnTo>
                  <a:lnTo>
                    <a:pt x="1661" y="1295"/>
                  </a:lnTo>
                  <a:lnTo>
                    <a:pt x="1661" y="1300"/>
                  </a:lnTo>
                  <a:lnTo>
                    <a:pt x="1661" y="1302"/>
                  </a:lnTo>
                  <a:lnTo>
                    <a:pt x="1659" y="1304"/>
                  </a:lnTo>
                  <a:lnTo>
                    <a:pt x="1652" y="1307"/>
                  </a:lnTo>
                  <a:lnTo>
                    <a:pt x="1652" y="1309"/>
                  </a:lnTo>
                  <a:lnTo>
                    <a:pt x="1649" y="1311"/>
                  </a:lnTo>
                  <a:lnTo>
                    <a:pt x="1649" y="1314"/>
                  </a:lnTo>
                  <a:lnTo>
                    <a:pt x="1652" y="1321"/>
                  </a:lnTo>
                  <a:lnTo>
                    <a:pt x="1652" y="1323"/>
                  </a:lnTo>
                  <a:lnTo>
                    <a:pt x="1652" y="1323"/>
                  </a:lnTo>
                  <a:lnTo>
                    <a:pt x="1652" y="1323"/>
                  </a:lnTo>
                  <a:lnTo>
                    <a:pt x="1652" y="1323"/>
                  </a:lnTo>
                  <a:lnTo>
                    <a:pt x="1652" y="1326"/>
                  </a:lnTo>
                  <a:lnTo>
                    <a:pt x="1652" y="1328"/>
                  </a:lnTo>
                  <a:lnTo>
                    <a:pt x="1652" y="1333"/>
                  </a:lnTo>
                  <a:lnTo>
                    <a:pt x="1654" y="1337"/>
                  </a:lnTo>
                  <a:lnTo>
                    <a:pt x="1654" y="1337"/>
                  </a:lnTo>
                  <a:lnTo>
                    <a:pt x="1656" y="1340"/>
                  </a:lnTo>
                  <a:lnTo>
                    <a:pt x="1654" y="1340"/>
                  </a:lnTo>
                  <a:lnTo>
                    <a:pt x="1652" y="1342"/>
                  </a:lnTo>
                  <a:lnTo>
                    <a:pt x="1652" y="1342"/>
                  </a:lnTo>
                  <a:lnTo>
                    <a:pt x="1649" y="1345"/>
                  </a:lnTo>
                  <a:lnTo>
                    <a:pt x="1649" y="1347"/>
                  </a:lnTo>
                  <a:lnTo>
                    <a:pt x="1647" y="1349"/>
                  </a:lnTo>
                  <a:lnTo>
                    <a:pt x="1647" y="1349"/>
                  </a:lnTo>
                  <a:lnTo>
                    <a:pt x="1647" y="1352"/>
                  </a:lnTo>
                  <a:lnTo>
                    <a:pt x="1647" y="1352"/>
                  </a:lnTo>
                  <a:lnTo>
                    <a:pt x="1647" y="1354"/>
                  </a:lnTo>
                  <a:lnTo>
                    <a:pt x="1647" y="1356"/>
                  </a:lnTo>
                  <a:lnTo>
                    <a:pt x="1647" y="1359"/>
                  </a:lnTo>
                  <a:lnTo>
                    <a:pt x="1647" y="1361"/>
                  </a:lnTo>
                  <a:lnTo>
                    <a:pt x="1642" y="1373"/>
                  </a:lnTo>
                  <a:lnTo>
                    <a:pt x="1640" y="1375"/>
                  </a:lnTo>
                  <a:lnTo>
                    <a:pt x="1640" y="1378"/>
                  </a:lnTo>
                  <a:lnTo>
                    <a:pt x="1640" y="1380"/>
                  </a:lnTo>
                  <a:lnTo>
                    <a:pt x="1637" y="1380"/>
                  </a:lnTo>
                  <a:lnTo>
                    <a:pt x="1637" y="1380"/>
                  </a:lnTo>
                  <a:lnTo>
                    <a:pt x="1637" y="1382"/>
                  </a:lnTo>
                  <a:lnTo>
                    <a:pt x="1637" y="1382"/>
                  </a:lnTo>
                  <a:lnTo>
                    <a:pt x="1637" y="1382"/>
                  </a:lnTo>
                  <a:lnTo>
                    <a:pt x="1637" y="1382"/>
                  </a:lnTo>
                  <a:lnTo>
                    <a:pt x="1637" y="1385"/>
                  </a:lnTo>
                  <a:lnTo>
                    <a:pt x="1637" y="1385"/>
                  </a:lnTo>
                  <a:lnTo>
                    <a:pt x="1635" y="1387"/>
                  </a:lnTo>
                  <a:lnTo>
                    <a:pt x="1635" y="1387"/>
                  </a:lnTo>
                  <a:lnTo>
                    <a:pt x="1635" y="1387"/>
                  </a:lnTo>
                  <a:lnTo>
                    <a:pt x="1635" y="1387"/>
                  </a:lnTo>
                  <a:lnTo>
                    <a:pt x="1635" y="1387"/>
                  </a:lnTo>
                  <a:lnTo>
                    <a:pt x="1635" y="1389"/>
                  </a:lnTo>
                  <a:lnTo>
                    <a:pt x="1628" y="1399"/>
                  </a:lnTo>
                  <a:lnTo>
                    <a:pt x="1628" y="1404"/>
                  </a:lnTo>
                  <a:lnTo>
                    <a:pt x="1626" y="1406"/>
                  </a:lnTo>
                  <a:lnTo>
                    <a:pt x="1626" y="1408"/>
                  </a:lnTo>
                  <a:lnTo>
                    <a:pt x="1628" y="1408"/>
                  </a:lnTo>
                  <a:lnTo>
                    <a:pt x="1628" y="1411"/>
                  </a:lnTo>
                  <a:lnTo>
                    <a:pt x="1630" y="1413"/>
                  </a:lnTo>
                  <a:lnTo>
                    <a:pt x="1640" y="1418"/>
                  </a:lnTo>
                  <a:lnTo>
                    <a:pt x="1640" y="1418"/>
                  </a:lnTo>
                  <a:lnTo>
                    <a:pt x="1640" y="1418"/>
                  </a:lnTo>
                  <a:lnTo>
                    <a:pt x="1642" y="1418"/>
                  </a:lnTo>
                  <a:lnTo>
                    <a:pt x="1644" y="1420"/>
                  </a:lnTo>
                  <a:lnTo>
                    <a:pt x="1647" y="1423"/>
                  </a:lnTo>
                  <a:lnTo>
                    <a:pt x="1649" y="1423"/>
                  </a:lnTo>
                  <a:lnTo>
                    <a:pt x="1654" y="1425"/>
                  </a:lnTo>
                  <a:lnTo>
                    <a:pt x="1654" y="1427"/>
                  </a:lnTo>
                  <a:lnTo>
                    <a:pt x="1656" y="1427"/>
                  </a:lnTo>
                  <a:lnTo>
                    <a:pt x="1659" y="1427"/>
                  </a:lnTo>
                  <a:lnTo>
                    <a:pt x="1659" y="1427"/>
                  </a:lnTo>
                  <a:lnTo>
                    <a:pt x="1661" y="1427"/>
                  </a:lnTo>
                  <a:lnTo>
                    <a:pt x="1663" y="1427"/>
                  </a:lnTo>
                  <a:lnTo>
                    <a:pt x="1666" y="1430"/>
                  </a:lnTo>
                  <a:lnTo>
                    <a:pt x="1666" y="1430"/>
                  </a:lnTo>
                  <a:lnTo>
                    <a:pt x="1668" y="1432"/>
                  </a:lnTo>
                  <a:lnTo>
                    <a:pt x="1668" y="1432"/>
                  </a:lnTo>
                  <a:lnTo>
                    <a:pt x="1668" y="1432"/>
                  </a:lnTo>
                  <a:lnTo>
                    <a:pt x="1671" y="1432"/>
                  </a:lnTo>
                  <a:lnTo>
                    <a:pt x="1668" y="1432"/>
                  </a:lnTo>
                  <a:lnTo>
                    <a:pt x="1668" y="1434"/>
                  </a:lnTo>
                  <a:lnTo>
                    <a:pt x="1668" y="1434"/>
                  </a:lnTo>
                  <a:lnTo>
                    <a:pt x="1671" y="1437"/>
                  </a:lnTo>
                  <a:lnTo>
                    <a:pt x="1671" y="1437"/>
                  </a:lnTo>
                  <a:lnTo>
                    <a:pt x="1671" y="1437"/>
                  </a:lnTo>
                  <a:lnTo>
                    <a:pt x="1671" y="1437"/>
                  </a:lnTo>
                  <a:lnTo>
                    <a:pt x="1673" y="1437"/>
                  </a:lnTo>
                  <a:lnTo>
                    <a:pt x="1673" y="1437"/>
                  </a:lnTo>
                  <a:lnTo>
                    <a:pt x="1673" y="1437"/>
                  </a:lnTo>
                  <a:lnTo>
                    <a:pt x="1673" y="1437"/>
                  </a:lnTo>
                  <a:lnTo>
                    <a:pt x="1675" y="1439"/>
                  </a:lnTo>
                  <a:lnTo>
                    <a:pt x="1675" y="1439"/>
                  </a:lnTo>
                  <a:lnTo>
                    <a:pt x="1675" y="1442"/>
                  </a:lnTo>
                  <a:lnTo>
                    <a:pt x="1675" y="1442"/>
                  </a:lnTo>
                  <a:lnTo>
                    <a:pt x="1675" y="1442"/>
                  </a:lnTo>
                  <a:lnTo>
                    <a:pt x="1678" y="1442"/>
                  </a:lnTo>
                  <a:lnTo>
                    <a:pt x="1680" y="1446"/>
                  </a:lnTo>
                  <a:lnTo>
                    <a:pt x="1682" y="1449"/>
                  </a:lnTo>
                  <a:lnTo>
                    <a:pt x="1682" y="1449"/>
                  </a:lnTo>
                  <a:lnTo>
                    <a:pt x="1682" y="1449"/>
                  </a:lnTo>
                  <a:lnTo>
                    <a:pt x="1685" y="1449"/>
                  </a:lnTo>
                  <a:lnTo>
                    <a:pt x="1685" y="1451"/>
                  </a:lnTo>
                  <a:lnTo>
                    <a:pt x="1685" y="1451"/>
                  </a:lnTo>
                  <a:lnTo>
                    <a:pt x="1685" y="1451"/>
                  </a:lnTo>
                  <a:lnTo>
                    <a:pt x="1685" y="1453"/>
                  </a:lnTo>
                  <a:lnTo>
                    <a:pt x="1685" y="1453"/>
                  </a:lnTo>
                  <a:lnTo>
                    <a:pt x="1682" y="1453"/>
                  </a:lnTo>
                  <a:lnTo>
                    <a:pt x="1682" y="1453"/>
                  </a:lnTo>
                  <a:lnTo>
                    <a:pt x="1680" y="1451"/>
                  </a:lnTo>
                  <a:lnTo>
                    <a:pt x="1680" y="1453"/>
                  </a:lnTo>
                  <a:lnTo>
                    <a:pt x="1678" y="1456"/>
                  </a:lnTo>
                  <a:lnTo>
                    <a:pt x="1678" y="1453"/>
                  </a:lnTo>
                  <a:lnTo>
                    <a:pt x="1678" y="1453"/>
                  </a:lnTo>
                  <a:lnTo>
                    <a:pt x="1675" y="1453"/>
                  </a:lnTo>
                  <a:lnTo>
                    <a:pt x="1675" y="1453"/>
                  </a:lnTo>
                  <a:lnTo>
                    <a:pt x="1675" y="1451"/>
                  </a:lnTo>
                  <a:lnTo>
                    <a:pt x="1675" y="1451"/>
                  </a:lnTo>
                  <a:lnTo>
                    <a:pt x="1673" y="1451"/>
                  </a:lnTo>
                  <a:lnTo>
                    <a:pt x="1668" y="1451"/>
                  </a:lnTo>
                  <a:lnTo>
                    <a:pt x="1668" y="1451"/>
                  </a:lnTo>
                  <a:lnTo>
                    <a:pt x="1668" y="1453"/>
                  </a:lnTo>
                  <a:lnTo>
                    <a:pt x="1666" y="1456"/>
                  </a:lnTo>
                  <a:lnTo>
                    <a:pt x="1663" y="1453"/>
                  </a:lnTo>
                  <a:lnTo>
                    <a:pt x="1663" y="1453"/>
                  </a:lnTo>
                  <a:lnTo>
                    <a:pt x="1663" y="1453"/>
                  </a:lnTo>
                  <a:lnTo>
                    <a:pt x="1663" y="1453"/>
                  </a:lnTo>
                  <a:lnTo>
                    <a:pt x="1661" y="1453"/>
                  </a:lnTo>
                  <a:lnTo>
                    <a:pt x="1661" y="1453"/>
                  </a:lnTo>
                  <a:lnTo>
                    <a:pt x="1661" y="1453"/>
                  </a:lnTo>
                  <a:lnTo>
                    <a:pt x="1661" y="1456"/>
                  </a:lnTo>
                  <a:lnTo>
                    <a:pt x="1659" y="1456"/>
                  </a:lnTo>
                  <a:lnTo>
                    <a:pt x="1659" y="1456"/>
                  </a:lnTo>
                  <a:lnTo>
                    <a:pt x="1659" y="1456"/>
                  </a:lnTo>
                  <a:lnTo>
                    <a:pt x="1659" y="1456"/>
                  </a:lnTo>
                  <a:lnTo>
                    <a:pt x="1659" y="1458"/>
                  </a:lnTo>
                  <a:lnTo>
                    <a:pt x="1661" y="1458"/>
                  </a:lnTo>
                  <a:lnTo>
                    <a:pt x="1661" y="1458"/>
                  </a:lnTo>
                  <a:lnTo>
                    <a:pt x="1656" y="1460"/>
                  </a:lnTo>
                  <a:lnTo>
                    <a:pt x="1656" y="1463"/>
                  </a:lnTo>
                  <a:lnTo>
                    <a:pt x="1656" y="1463"/>
                  </a:lnTo>
                  <a:lnTo>
                    <a:pt x="1656" y="1468"/>
                  </a:lnTo>
                  <a:lnTo>
                    <a:pt x="1656" y="1468"/>
                  </a:lnTo>
                  <a:lnTo>
                    <a:pt x="1656" y="1468"/>
                  </a:lnTo>
                  <a:lnTo>
                    <a:pt x="1656" y="1470"/>
                  </a:lnTo>
                  <a:lnTo>
                    <a:pt x="1654" y="1470"/>
                  </a:lnTo>
                  <a:lnTo>
                    <a:pt x="1654" y="1475"/>
                  </a:lnTo>
                  <a:lnTo>
                    <a:pt x="1652" y="1477"/>
                  </a:lnTo>
                  <a:lnTo>
                    <a:pt x="1649" y="1477"/>
                  </a:lnTo>
                  <a:lnTo>
                    <a:pt x="1647" y="1477"/>
                  </a:lnTo>
                  <a:lnTo>
                    <a:pt x="1647" y="1475"/>
                  </a:lnTo>
                  <a:lnTo>
                    <a:pt x="1647" y="1475"/>
                  </a:lnTo>
                  <a:lnTo>
                    <a:pt x="1647" y="1475"/>
                  </a:lnTo>
                  <a:lnTo>
                    <a:pt x="1647" y="1475"/>
                  </a:lnTo>
                  <a:lnTo>
                    <a:pt x="1647" y="1475"/>
                  </a:lnTo>
                  <a:lnTo>
                    <a:pt x="1647" y="1472"/>
                  </a:lnTo>
                  <a:lnTo>
                    <a:pt x="1644" y="1472"/>
                  </a:lnTo>
                  <a:lnTo>
                    <a:pt x="1644" y="1472"/>
                  </a:lnTo>
                  <a:lnTo>
                    <a:pt x="1644" y="1472"/>
                  </a:lnTo>
                  <a:lnTo>
                    <a:pt x="1644" y="1470"/>
                  </a:lnTo>
                  <a:lnTo>
                    <a:pt x="1644" y="1470"/>
                  </a:lnTo>
                  <a:lnTo>
                    <a:pt x="1644" y="1470"/>
                  </a:lnTo>
                  <a:lnTo>
                    <a:pt x="1644" y="1470"/>
                  </a:lnTo>
                  <a:lnTo>
                    <a:pt x="1642" y="1470"/>
                  </a:lnTo>
                  <a:lnTo>
                    <a:pt x="1642" y="1470"/>
                  </a:lnTo>
                  <a:lnTo>
                    <a:pt x="1642" y="1470"/>
                  </a:lnTo>
                  <a:lnTo>
                    <a:pt x="1642" y="1472"/>
                  </a:lnTo>
                  <a:lnTo>
                    <a:pt x="1642" y="1472"/>
                  </a:lnTo>
                  <a:lnTo>
                    <a:pt x="1642" y="1475"/>
                  </a:lnTo>
                  <a:lnTo>
                    <a:pt x="1642" y="1475"/>
                  </a:lnTo>
                  <a:lnTo>
                    <a:pt x="1642" y="1475"/>
                  </a:lnTo>
                  <a:lnTo>
                    <a:pt x="1642" y="1475"/>
                  </a:lnTo>
                  <a:lnTo>
                    <a:pt x="1642" y="1475"/>
                  </a:lnTo>
                  <a:lnTo>
                    <a:pt x="1640" y="1475"/>
                  </a:lnTo>
                  <a:lnTo>
                    <a:pt x="1640" y="1475"/>
                  </a:lnTo>
                  <a:lnTo>
                    <a:pt x="1637" y="1477"/>
                  </a:lnTo>
                  <a:lnTo>
                    <a:pt x="1637" y="1477"/>
                  </a:lnTo>
                  <a:lnTo>
                    <a:pt x="1637" y="1477"/>
                  </a:lnTo>
                  <a:lnTo>
                    <a:pt x="1635" y="1477"/>
                  </a:lnTo>
                  <a:lnTo>
                    <a:pt x="1635" y="1479"/>
                  </a:lnTo>
                  <a:lnTo>
                    <a:pt x="1633" y="1477"/>
                  </a:lnTo>
                  <a:lnTo>
                    <a:pt x="1630" y="1477"/>
                  </a:lnTo>
                  <a:lnTo>
                    <a:pt x="1630" y="1479"/>
                  </a:lnTo>
                  <a:lnTo>
                    <a:pt x="1630" y="1479"/>
                  </a:lnTo>
                  <a:lnTo>
                    <a:pt x="1630" y="1479"/>
                  </a:lnTo>
                  <a:lnTo>
                    <a:pt x="1630" y="1479"/>
                  </a:lnTo>
                  <a:lnTo>
                    <a:pt x="1633" y="1482"/>
                  </a:lnTo>
                  <a:lnTo>
                    <a:pt x="1635" y="1484"/>
                  </a:lnTo>
                  <a:lnTo>
                    <a:pt x="1635" y="1487"/>
                  </a:lnTo>
                  <a:lnTo>
                    <a:pt x="1635" y="1489"/>
                  </a:lnTo>
                  <a:lnTo>
                    <a:pt x="1635" y="1489"/>
                  </a:lnTo>
                  <a:lnTo>
                    <a:pt x="1633" y="1489"/>
                  </a:lnTo>
                  <a:lnTo>
                    <a:pt x="1633" y="1491"/>
                  </a:lnTo>
                  <a:lnTo>
                    <a:pt x="1630" y="1491"/>
                  </a:lnTo>
                  <a:lnTo>
                    <a:pt x="1628" y="1491"/>
                  </a:lnTo>
                  <a:lnTo>
                    <a:pt x="1618" y="1494"/>
                  </a:lnTo>
                  <a:lnTo>
                    <a:pt x="1616" y="1494"/>
                  </a:lnTo>
                  <a:lnTo>
                    <a:pt x="1616" y="1491"/>
                  </a:lnTo>
                  <a:lnTo>
                    <a:pt x="1616" y="1491"/>
                  </a:lnTo>
                  <a:lnTo>
                    <a:pt x="1614" y="1489"/>
                  </a:lnTo>
                  <a:lnTo>
                    <a:pt x="1614" y="1489"/>
                  </a:lnTo>
                  <a:lnTo>
                    <a:pt x="1614" y="1489"/>
                  </a:lnTo>
                  <a:lnTo>
                    <a:pt x="1614" y="1489"/>
                  </a:lnTo>
                  <a:lnTo>
                    <a:pt x="1614" y="1491"/>
                  </a:lnTo>
                  <a:lnTo>
                    <a:pt x="1614" y="1491"/>
                  </a:lnTo>
                  <a:lnTo>
                    <a:pt x="1614" y="1491"/>
                  </a:lnTo>
                  <a:lnTo>
                    <a:pt x="1611" y="1494"/>
                  </a:lnTo>
                  <a:lnTo>
                    <a:pt x="1611" y="1494"/>
                  </a:lnTo>
                  <a:lnTo>
                    <a:pt x="1602" y="1496"/>
                  </a:lnTo>
                  <a:lnTo>
                    <a:pt x="1604" y="1496"/>
                  </a:lnTo>
                  <a:lnTo>
                    <a:pt x="1604" y="1496"/>
                  </a:lnTo>
                  <a:lnTo>
                    <a:pt x="1604" y="1498"/>
                  </a:lnTo>
                  <a:lnTo>
                    <a:pt x="1607" y="1498"/>
                  </a:lnTo>
                  <a:lnTo>
                    <a:pt x="1607" y="1498"/>
                  </a:lnTo>
                  <a:lnTo>
                    <a:pt x="1607" y="1498"/>
                  </a:lnTo>
                  <a:lnTo>
                    <a:pt x="1607" y="1501"/>
                  </a:lnTo>
                  <a:lnTo>
                    <a:pt x="1611" y="1498"/>
                  </a:lnTo>
                  <a:lnTo>
                    <a:pt x="1614" y="1501"/>
                  </a:lnTo>
                  <a:lnTo>
                    <a:pt x="1616" y="1501"/>
                  </a:lnTo>
                  <a:lnTo>
                    <a:pt x="1616" y="1501"/>
                  </a:lnTo>
                  <a:lnTo>
                    <a:pt x="1616" y="1503"/>
                  </a:lnTo>
                  <a:lnTo>
                    <a:pt x="1616" y="1503"/>
                  </a:lnTo>
                  <a:lnTo>
                    <a:pt x="1614" y="1503"/>
                  </a:lnTo>
                  <a:lnTo>
                    <a:pt x="1616" y="1503"/>
                  </a:lnTo>
                  <a:lnTo>
                    <a:pt x="1616" y="1503"/>
                  </a:lnTo>
                  <a:lnTo>
                    <a:pt x="1616" y="1503"/>
                  </a:lnTo>
                  <a:lnTo>
                    <a:pt x="1616" y="1503"/>
                  </a:lnTo>
                  <a:lnTo>
                    <a:pt x="1618" y="1503"/>
                  </a:lnTo>
                  <a:lnTo>
                    <a:pt x="1621" y="1503"/>
                  </a:lnTo>
                  <a:lnTo>
                    <a:pt x="1623" y="1505"/>
                  </a:lnTo>
                  <a:lnTo>
                    <a:pt x="1626" y="1505"/>
                  </a:lnTo>
                  <a:lnTo>
                    <a:pt x="1630" y="1508"/>
                  </a:lnTo>
                  <a:lnTo>
                    <a:pt x="1630" y="1510"/>
                  </a:lnTo>
                  <a:lnTo>
                    <a:pt x="1633" y="1510"/>
                  </a:lnTo>
                  <a:lnTo>
                    <a:pt x="1633" y="1513"/>
                  </a:lnTo>
                  <a:lnTo>
                    <a:pt x="1633" y="1515"/>
                  </a:lnTo>
                  <a:lnTo>
                    <a:pt x="1635" y="1515"/>
                  </a:lnTo>
                  <a:lnTo>
                    <a:pt x="1635" y="1515"/>
                  </a:lnTo>
                  <a:lnTo>
                    <a:pt x="1635" y="1513"/>
                  </a:lnTo>
                  <a:lnTo>
                    <a:pt x="1635" y="1513"/>
                  </a:lnTo>
                  <a:lnTo>
                    <a:pt x="1637" y="1510"/>
                  </a:lnTo>
                  <a:lnTo>
                    <a:pt x="1637" y="1510"/>
                  </a:lnTo>
                  <a:lnTo>
                    <a:pt x="1635" y="1508"/>
                  </a:lnTo>
                  <a:lnTo>
                    <a:pt x="1635" y="1508"/>
                  </a:lnTo>
                  <a:lnTo>
                    <a:pt x="1635" y="1505"/>
                  </a:lnTo>
                  <a:lnTo>
                    <a:pt x="1635" y="1505"/>
                  </a:lnTo>
                  <a:lnTo>
                    <a:pt x="1635" y="1503"/>
                  </a:lnTo>
                  <a:lnTo>
                    <a:pt x="1635" y="1503"/>
                  </a:lnTo>
                  <a:lnTo>
                    <a:pt x="1635" y="1503"/>
                  </a:lnTo>
                  <a:lnTo>
                    <a:pt x="1635" y="1503"/>
                  </a:lnTo>
                  <a:lnTo>
                    <a:pt x="1637" y="1503"/>
                  </a:lnTo>
                  <a:lnTo>
                    <a:pt x="1637" y="1503"/>
                  </a:lnTo>
                  <a:lnTo>
                    <a:pt x="1637" y="1505"/>
                  </a:lnTo>
                  <a:lnTo>
                    <a:pt x="1637" y="1508"/>
                  </a:lnTo>
                  <a:lnTo>
                    <a:pt x="1637" y="1508"/>
                  </a:lnTo>
                  <a:lnTo>
                    <a:pt x="1637" y="1508"/>
                  </a:lnTo>
                  <a:lnTo>
                    <a:pt x="1637" y="1508"/>
                  </a:lnTo>
                  <a:lnTo>
                    <a:pt x="1637" y="1510"/>
                  </a:lnTo>
                  <a:lnTo>
                    <a:pt x="1637" y="1513"/>
                  </a:lnTo>
                  <a:lnTo>
                    <a:pt x="1637" y="1513"/>
                  </a:lnTo>
                  <a:lnTo>
                    <a:pt x="1637" y="1513"/>
                  </a:lnTo>
                  <a:lnTo>
                    <a:pt x="1637" y="1515"/>
                  </a:lnTo>
                  <a:lnTo>
                    <a:pt x="1637" y="1515"/>
                  </a:lnTo>
                  <a:lnTo>
                    <a:pt x="1637" y="1515"/>
                  </a:lnTo>
                  <a:lnTo>
                    <a:pt x="1640" y="1515"/>
                  </a:lnTo>
                  <a:lnTo>
                    <a:pt x="1640" y="1517"/>
                  </a:lnTo>
                  <a:lnTo>
                    <a:pt x="1640" y="1517"/>
                  </a:lnTo>
                  <a:lnTo>
                    <a:pt x="1640" y="1515"/>
                  </a:lnTo>
                  <a:lnTo>
                    <a:pt x="1640" y="1517"/>
                  </a:lnTo>
                  <a:lnTo>
                    <a:pt x="1640" y="1517"/>
                  </a:lnTo>
                  <a:lnTo>
                    <a:pt x="1640" y="1517"/>
                  </a:lnTo>
                  <a:lnTo>
                    <a:pt x="1640" y="1517"/>
                  </a:lnTo>
                  <a:lnTo>
                    <a:pt x="1640" y="1517"/>
                  </a:lnTo>
                  <a:lnTo>
                    <a:pt x="1637" y="1517"/>
                  </a:lnTo>
                  <a:lnTo>
                    <a:pt x="1635" y="1517"/>
                  </a:lnTo>
                  <a:lnTo>
                    <a:pt x="1635" y="1517"/>
                  </a:lnTo>
                  <a:lnTo>
                    <a:pt x="1635" y="1520"/>
                  </a:lnTo>
                  <a:lnTo>
                    <a:pt x="1635" y="1520"/>
                  </a:lnTo>
                  <a:lnTo>
                    <a:pt x="1633" y="1520"/>
                  </a:lnTo>
                  <a:lnTo>
                    <a:pt x="1633" y="1522"/>
                  </a:lnTo>
                  <a:lnTo>
                    <a:pt x="1633" y="1524"/>
                  </a:lnTo>
                  <a:lnTo>
                    <a:pt x="1633" y="1524"/>
                  </a:lnTo>
                  <a:lnTo>
                    <a:pt x="1633" y="1527"/>
                  </a:lnTo>
                  <a:lnTo>
                    <a:pt x="1630" y="1527"/>
                  </a:lnTo>
                  <a:lnTo>
                    <a:pt x="1633" y="1527"/>
                  </a:lnTo>
                  <a:lnTo>
                    <a:pt x="1633" y="1527"/>
                  </a:lnTo>
                  <a:lnTo>
                    <a:pt x="1633" y="1527"/>
                  </a:lnTo>
                  <a:lnTo>
                    <a:pt x="1635" y="1527"/>
                  </a:lnTo>
                  <a:lnTo>
                    <a:pt x="1635" y="1527"/>
                  </a:lnTo>
                  <a:lnTo>
                    <a:pt x="1635" y="1527"/>
                  </a:lnTo>
                  <a:lnTo>
                    <a:pt x="1635" y="1527"/>
                  </a:lnTo>
                  <a:lnTo>
                    <a:pt x="1637" y="1522"/>
                  </a:lnTo>
                  <a:lnTo>
                    <a:pt x="1637" y="1522"/>
                  </a:lnTo>
                  <a:lnTo>
                    <a:pt x="1637" y="1522"/>
                  </a:lnTo>
                  <a:lnTo>
                    <a:pt x="1637" y="1522"/>
                  </a:lnTo>
                  <a:lnTo>
                    <a:pt x="1637" y="1522"/>
                  </a:lnTo>
                  <a:lnTo>
                    <a:pt x="1640" y="1524"/>
                  </a:lnTo>
                  <a:lnTo>
                    <a:pt x="1640" y="1524"/>
                  </a:lnTo>
                  <a:lnTo>
                    <a:pt x="1640" y="1524"/>
                  </a:lnTo>
                  <a:lnTo>
                    <a:pt x="1640" y="1527"/>
                  </a:lnTo>
                  <a:lnTo>
                    <a:pt x="1640" y="1527"/>
                  </a:lnTo>
                  <a:lnTo>
                    <a:pt x="1640" y="1529"/>
                  </a:lnTo>
                  <a:lnTo>
                    <a:pt x="1640" y="1529"/>
                  </a:lnTo>
                  <a:lnTo>
                    <a:pt x="1640" y="1529"/>
                  </a:lnTo>
                  <a:lnTo>
                    <a:pt x="1640" y="1529"/>
                  </a:lnTo>
                  <a:lnTo>
                    <a:pt x="1642" y="1532"/>
                  </a:lnTo>
                  <a:lnTo>
                    <a:pt x="1642" y="1532"/>
                  </a:lnTo>
                  <a:lnTo>
                    <a:pt x="1642" y="1534"/>
                  </a:lnTo>
                  <a:lnTo>
                    <a:pt x="1644" y="1534"/>
                  </a:lnTo>
                  <a:lnTo>
                    <a:pt x="1644" y="1534"/>
                  </a:lnTo>
                  <a:lnTo>
                    <a:pt x="1644" y="1534"/>
                  </a:lnTo>
                  <a:lnTo>
                    <a:pt x="1647" y="1536"/>
                  </a:lnTo>
                  <a:lnTo>
                    <a:pt x="1644" y="1539"/>
                  </a:lnTo>
                  <a:lnTo>
                    <a:pt x="1644" y="1539"/>
                  </a:lnTo>
                  <a:lnTo>
                    <a:pt x="1642" y="1539"/>
                  </a:lnTo>
                  <a:lnTo>
                    <a:pt x="1642" y="1539"/>
                  </a:lnTo>
                  <a:lnTo>
                    <a:pt x="1642" y="1536"/>
                  </a:lnTo>
                  <a:lnTo>
                    <a:pt x="1642" y="1536"/>
                  </a:lnTo>
                  <a:lnTo>
                    <a:pt x="1640" y="1536"/>
                  </a:lnTo>
                  <a:lnTo>
                    <a:pt x="1640" y="1536"/>
                  </a:lnTo>
                  <a:lnTo>
                    <a:pt x="1640" y="1536"/>
                  </a:lnTo>
                  <a:lnTo>
                    <a:pt x="1640" y="1536"/>
                  </a:lnTo>
                  <a:lnTo>
                    <a:pt x="1637" y="1536"/>
                  </a:lnTo>
                  <a:lnTo>
                    <a:pt x="1637" y="1536"/>
                  </a:lnTo>
                  <a:lnTo>
                    <a:pt x="1635" y="1536"/>
                  </a:lnTo>
                  <a:lnTo>
                    <a:pt x="1635" y="1534"/>
                  </a:lnTo>
                  <a:lnTo>
                    <a:pt x="1635" y="1534"/>
                  </a:lnTo>
                  <a:lnTo>
                    <a:pt x="1635" y="1534"/>
                  </a:lnTo>
                  <a:lnTo>
                    <a:pt x="1635" y="1534"/>
                  </a:lnTo>
                  <a:lnTo>
                    <a:pt x="1635" y="1534"/>
                  </a:lnTo>
                  <a:lnTo>
                    <a:pt x="1635" y="1534"/>
                  </a:lnTo>
                  <a:lnTo>
                    <a:pt x="1635" y="1534"/>
                  </a:lnTo>
                  <a:lnTo>
                    <a:pt x="1635" y="1534"/>
                  </a:lnTo>
                  <a:lnTo>
                    <a:pt x="1635" y="1534"/>
                  </a:lnTo>
                  <a:lnTo>
                    <a:pt x="1637" y="1532"/>
                  </a:lnTo>
                  <a:lnTo>
                    <a:pt x="1637" y="1532"/>
                  </a:lnTo>
                  <a:lnTo>
                    <a:pt x="1637" y="1532"/>
                  </a:lnTo>
                  <a:lnTo>
                    <a:pt x="1637" y="1529"/>
                  </a:lnTo>
                  <a:lnTo>
                    <a:pt x="1637" y="1529"/>
                  </a:lnTo>
                  <a:lnTo>
                    <a:pt x="1637" y="1529"/>
                  </a:lnTo>
                  <a:lnTo>
                    <a:pt x="1635" y="1529"/>
                  </a:lnTo>
                  <a:lnTo>
                    <a:pt x="1635" y="1529"/>
                  </a:lnTo>
                  <a:lnTo>
                    <a:pt x="1635" y="1529"/>
                  </a:lnTo>
                  <a:lnTo>
                    <a:pt x="1633" y="1529"/>
                  </a:lnTo>
                  <a:lnTo>
                    <a:pt x="1633" y="1529"/>
                  </a:lnTo>
                  <a:lnTo>
                    <a:pt x="1630" y="1529"/>
                  </a:lnTo>
                  <a:lnTo>
                    <a:pt x="1630" y="1527"/>
                  </a:lnTo>
                  <a:lnTo>
                    <a:pt x="1628" y="1527"/>
                  </a:lnTo>
                  <a:lnTo>
                    <a:pt x="1628" y="1524"/>
                  </a:lnTo>
                  <a:lnTo>
                    <a:pt x="1628" y="1524"/>
                  </a:lnTo>
                  <a:lnTo>
                    <a:pt x="1628" y="1524"/>
                  </a:lnTo>
                  <a:lnTo>
                    <a:pt x="1626" y="1524"/>
                  </a:lnTo>
                  <a:lnTo>
                    <a:pt x="1626" y="1524"/>
                  </a:lnTo>
                  <a:lnTo>
                    <a:pt x="1626" y="1522"/>
                  </a:lnTo>
                  <a:lnTo>
                    <a:pt x="1630" y="1522"/>
                  </a:lnTo>
                  <a:lnTo>
                    <a:pt x="1630" y="1522"/>
                  </a:lnTo>
                  <a:lnTo>
                    <a:pt x="1633" y="1522"/>
                  </a:lnTo>
                  <a:lnTo>
                    <a:pt x="1633" y="1520"/>
                  </a:lnTo>
                  <a:lnTo>
                    <a:pt x="1633" y="1520"/>
                  </a:lnTo>
                  <a:lnTo>
                    <a:pt x="1633" y="1520"/>
                  </a:lnTo>
                  <a:lnTo>
                    <a:pt x="1633" y="1517"/>
                  </a:lnTo>
                  <a:lnTo>
                    <a:pt x="1633" y="1517"/>
                  </a:lnTo>
                  <a:lnTo>
                    <a:pt x="1633" y="1515"/>
                  </a:lnTo>
                  <a:lnTo>
                    <a:pt x="1633" y="1515"/>
                  </a:lnTo>
                  <a:lnTo>
                    <a:pt x="1633" y="1515"/>
                  </a:lnTo>
                  <a:lnTo>
                    <a:pt x="1633" y="1513"/>
                  </a:lnTo>
                  <a:lnTo>
                    <a:pt x="1630" y="1513"/>
                  </a:lnTo>
                  <a:lnTo>
                    <a:pt x="1630" y="1510"/>
                  </a:lnTo>
                  <a:lnTo>
                    <a:pt x="1628" y="1510"/>
                  </a:lnTo>
                  <a:lnTo>
                    <a:pt x="1626" y="1508"/>
                  </a:lnTo>
                  <a:lnTo>
                    <a:pt x="1623" y="1508"/>
                  </a:lnTo>
                  <a:lnTo>
                    <a:pt x="1623" y="1508"/>
                  </a:lnTo>
                  <a:lnTo>
                    <a:pt x="1618" y="1505"/>
                  </a:lnTo>
                  <a:lnTo>
                    <a:pt x="1616" y="1505"/>
                  </a:lnTo>
                  <a:lnTo>
                    <a:pt x="1616" y="1505"/>
                  </a:lnTo>
                  <a:lnTo>
                    <a:pt x="1616" y="1505"/>
                  </a:lnTo>
                  <a:lnTo>
                    <a:pt x="1614" y="1503"/>
                  </a:lnTo>
                  <a:lnTo>
                    <a:pt x="1614" y="1503"/>
                  </a:lnTo>
                  <a:lnTo>
                    <a:pt x="1614" y="1503"/>
                  </a:lnTo>
                  <a:lnTo>
                    <a:pt x="1614" y="1501"/>
                  </a:lnTo>
                  <a:lnTo>
                    <a:pt x="1611" y="1501"/>
                  </a:lnTo>
                  <a:lnTo>
                    <a:pt x="1611" y="1501"/>
                  </a:lnTo>
                  <a:lnTo>
                    <a:pt x="1611" y="1501"/>
                  </a:lnTo>
                  <a:lnTo>
                    <a:pt x="1609" y="1501"/>
                  </a:lnTo>
                  <a:lnTo>
                    <a:pt x="1607" y="1501"/>
                  </a:lnTo>
                  <a:lnTo>
                    <a:pt x="1607" y="1501"/>
                  </a:lnTo>
                  <a:lnTo>
                    <a:pt x="1604" y="1501"/>
                  </a:lnTo>
                  <a:lnTo>
                    <a:pt x="1604" y="1501"/>
                  </a:lnTo>
                  <a:lnTo>
                    <a:pt x="1602" y="1498"/>
                  </a:lnTo>
                  <a:lnTo>
                    <a:pt x="1602" y="1498"/>
                  </a:lnTo>
                  <a:lnTo>
                    <a:pt x="1600" y="1501"/>
                  </a:lnTo>
                  <a:lnTo>
                    <a:pt x="1597" y="1501"/>
                  </a:lnTo>
                  <a:lnTo>
                    <a:pt x="1574" y="1496"/>
                  </a:lnTo>
                  <a:lnTo>
                    <a:pt x="1571" y="1498"/>
                  </a:lnTo>
                  <a:lnTo>
                    <a:pt x="1571" y="1498"/>
                  </a:lnTo>
                  <a:lnTo>
                    <a:pt x="1569" y="1496"/>
                  </a:lnTo>
                  <a:lnTo>
                    <a:pt x="1569" y="1496"/>
                  </a:lnTo>
                  <a:lnTo>
                    <a:pt x="1564" y="1498"/>
                  </a:lnTo>
                  <a:lnTo>
                    <a:pt x="1564" y="1498"/>
                  </a:lnTo>
                  <a:lnTo>
                    <a:pt x="1564" y="1498"/>
                  </a:lnTo>
                  <a:lnTo>
                    <a:pt x="1564" y="1501"/>
                  </a:lnTo>
                  <a:lnTo>
                    <a:pt x="1559" y="1501"/>
                  </a:lnTo>
                  <a:lnTo>
                    <a:pt x="1557" y="1501"/>
                  </a:lnTo>
                  <a:lnTo>
                    <a:pt x="1557" y="1498"/>
                  </a:lnTo>
                  <a:lnTo>
                    <a:pt x="1555" y="1498"/>
                  </a:lnTo>
                  <a:lnTo>
                    <a:pt x="1552" y="1498"/>
                  </a:lnTo>
                  <a:lnTo>
                    <a:pt x="1550" y="1498"/>
                  </a:lnTo>
                  <a:lnTo>
                    <a:pt x="1552" y="1498"/>
                  </a:lnTo>
                  <a:lnTo>
                    <a:pt x="1552" y="1498"/>
                  </a:lnTo>
                  <a:lnTo>
                    <a:pt x="1552" y="1498"/>
                  </a:lnTo>
                  <a:lnTo>
                    <a:pt x="1552" y="1498"/>
                  </a:lnTo>
                  <a:lnTo>
                    <a:pt x="1547" y="1498"/>
                  </a:lnTo>
                  <a:lnTo>
                    <a:pt x="1545" y="1501"/>
                  </a:lnTo>
                  <a:lnTo>
                    <a:pt x="1547" y="1503"/>
                  </a:lnTo>
                  <a:lnTo>
                    <a:pt x="1552" y="1505"/>
                  </a:lnTo>
                  <a:lnTo>
                    <a:pt x="1552" y="1505"/>
                  </a:lnTo>
                  <a:lnTo>
                    <a:pt x="1552" y="1508"/>
                  </a:lnTo>
                  <a:lnTo>
                    <a:pt x="1547" y="1508"/>
                  </a:lnTo>
                  <a:lnTo>
                    <a:pt x="1547" y="1508"/>
                  </a:lnTo>
                  <a:lnTo>
                    <a:pt x="1547" y="1513"/>
                  </a:lnTo>
                  <a:lnTo>
                    <a:pt x="1547" y="1513"/>
                  </a:lnTo>
                  <a:lnTo>
                    <a:pt x="1547" y="1515"/>
                  </a:lnTo>
                  <a:lnTo>
                    <a:pt x="1550" y="1515"/>
                  </a:lnTo>
                  <a:lnTo>
                    <a:pt x="1552" y="1517"/>
                  </a:lnTo>
                  <a:lnTo>
                    <a:pt x="1555" y="1517"/>
                  </a:lnTo>
                  <a:lnTo>
                    <a:pt x="1557" y="1522"/>
                  </a:lnTo>
                  <a:lnTo>
                    <a:pt x="1557" y="1522"/>
                  </a:lnTo>
                  <a:lnTo>
                    <a:pt x="1557" y="1524"/>
                  </a:lnTo>
                  <a:lnTo>
                    <a:pt x="1557" y="1524"/>
                  </a:lnTo>
                  <a:lnTo>
                    <a:pt x="1555" y="1527"/>
                  </a:lnTo>
                  <a:lnTo>
                    <a:pt x="1552" y="1529"/>
                  </a:lnTo>
                  <a:lnTo>
                    <a:pt x="1552" y="1529"/>
                  </a:lnTo>
                  <a:lnTo>
                    <a:pt x="1550" y="1529"/>
                  </a:lnTo>
                  <a:lnTo>
                    <a:pt x="1547" y="1529"/>
                  </a:lnTo>
                  <a:lnTo>
                    <a:pt x="1547" y="1532"/>
                  </a:lnTo>
                  <a:lnTo>
                    <a:pt x="1547" y="1532"/>
                  </a:lnTo>
                  <a:lnTo>
                    <a:pt x="1547" y="1534"/>
                  </a:lnTo>
                  <a:lnTo>
                    <a:pt x="1545" y="1536"/>
                  </a:lnTo>
                  <a:lnTo>
                    <a:pt x="1543" y="1536"/>
                  </a:lnTo>
                  <a:lnTo>
                    <a:pt x="1540" y="1539"/>
                  </a:lnTo>
                  <a:lnTo>
                    <a:pt x="1540" y="1539"/>
                  </a:lnTo>
                  <a:lnTo>
                    <a:pt x="1538" y="1541"/>
                  </a:lnTo>
                  <a:lnTo>
                    <a:pt x="1538" y="1541"/>
                  </a:lnTo>
                  <a:lnTo>
                    <a:pt x="1538" y="1543"/>
                  </a:lnTo>
                  <a:lnTo>
                    <a:pt x="1538" y="1543"/>
                  </a:lnTo>
                  <a:lnTo>
                    <a:pt x="1538" y="1543"/>
                  </a:lnTo>
                  <a:lnTo>
                    <a:pt x="1538" y="1543"/>
                  </a:lnTo>
                  <a:lnTo>
                    <a:pt x="1538" y="1543"/>
                  </a:lnTo>
                  <a:lnTo>
                    <a:pt x="1538" y="1546"/>
                  </a:lnTo>
                  <a:lnTo>
                    <a:pt x="1538" y="1546"/>
                  </a:lnTo>
                  <a:lnTo>
                    <a:pt x="1536" y="1548"/>
                  </a:lnTo>
                  <a:lnTo>
                    <a:pt x="1536" y="1548"/>
                  </a:lnTo>
                  <a:lnTo>
                    <a:pt x="1536" y="1550"/>
                  </a:lnTo>
                  <a:lnTo>
                    <a:pt x="1536" y="1550"/>
                  </a:lnTo>
                  <a:lnTo>
                    <a:pt x="1536" y="1553"/>
                  </a:lnTo>
                  <a:lnTo>
                    <a:pt x="1536" y="1553"/>
                  </a:lnTo>
                  <a:lnTo>
                    <a:pt x="1536" y="1553"/>
                  </a:lnTo>
                  <a:lnTo>
                    <a:pt x="1538" y="1555"/>
                  </a:lnTo>
                  <a:lnTo>
                    <a:pt x="1538" y="1558"/>
                  </a:lnTo>
                  <a:lnTo>
                    <a:pt x="1538" y="1558"/>
                  </a:lnTo>
                  <a:lnTo>
                    <a:pt x="1538" y="1558"/>
                  </a:lnTo>
                  <a:lnTo>
                    <a:pt x="1540" y="1558"/>
                  </a:lnTo>
                  <a:lnTo>
                    <a:pt x="1540" y="1560"/>
                  </a:lnTo>
                  <a:lnTo>
                    <a:pt x="1540" y="1560"/>
                  </a:lnTo>
                  <a:lnTo>
                    <a:pt x="1540" y="1560"/>
                  </a:lnTo>
                  <a:lnTo>
                    <a:pt x="1540" y="1562"/>
                  </a:lnTo>
                  <a:lnTo>
                    <a:pt x="1543" y="1562"/>
                  </a:lnTo>
                  <a:lnTo>
                    <a:pt x="1540" y="1562"/>
                  </a:lnTo>
                  <a:lnTo>
                    <a:pt x="1540" y="1565"/>
                  </a:lnTo>
                  <a:lnTo>
                    <a:pt x="1540" y="1565"/>
                  </a:lnTo>
                  <a:lnTo>
                    <a:pt x="1540" y="1565"/>
                  </a:lnTo>
                  <a:lnTo>
                    <a:pt x="1540" y="1565"/>
                  </a:lnTo>
                  <a:lnTo>
                    <a:pt x="1540" y="1565"/>
                  </a:lnTo>
                  <a:lnTo>
                    <a:pt x="1540" y="1565"/>
                  </a:lnTo>
                  <a:lnTo>
                    <a:pt x="1540" y="1567"/>
                  </a:lnTo>
                  <a:lnTo>
                    <a:pt x="1540" y="1567"/>
                  </a:lnTo>
                  <a:lnTo>
                    <a:pt x="1540" y="1567"/>
                  </a:lnTo>
                  <a:lnTo>
                    <a:pt x="1540" y="1567"/>
                  </a:lnTo>
                  <a:lnTo>
                    <a:pt x="1540" y="1569"/>
                  </a:lnTo>
                  <a:lnTo>
                    <a:pt x="1540" y="1572"/>
                  </a:lnTo>
                  <a:lnTo>
                    <a:pt x="1540" y="1572"/>
                  </a:lnTo>
                  <a:lnTo>
                    <a:pt x="1540" y="1572"/>
                  </a:lnTo>
                  <a:lnTo>
                    <a:pt x="1540" y="1572"/>
                  </a:lnTo>
                  <a:lnTo>
                    <a:pt x="1540" y="1572"/>
                  </a:lnTo>
                  <a:lnTo>
                    <a:pt x="1538" y="1574"/>
                  </a:lnTo>
                  <a:lnTo>
                    <a:pt x="1536" y="1574"/>
                  </a:lnTo>
                  <a:lnTo>
                    <a:pt x="1540" y="1574"/>
                  </a:lnTo>
                  <a:lnTo>
                    <a:pt x="1543" y="1574"/>
                  </a:lnTo>
                  <a:lnTo>
                    <a:pt x="1543" y="1576"/>
                  </a:lnTo>
                  <a:lnTo>
                    <a:pt x="1543" y="1576"/>
                  </a:lnTo>
                  <a:lnTo>
                    <a:pt x="1543" y="1579"/>
                  </a:lnTo>
                  <a:lnTo>
                    <a:pt x="1543" y="1579"/>
                  </a:lnTo>
                  <a:lnTo>
                    <a:pt x="1543" y="1579"/>
                  </a:lnTo>
                  <a:lnTo>
                    <a:pt x="1543" y="1579"/>
                  </a:lnTo>
                  <a:lnTo>
                    <a:pt x="1545" y="1579"/>
                  </a:lnTo>
                  <a:lnTo>
                    <a:pt x="1545" y="1581"/>
                  </a:lnTo>
                  <a:lnTo>
                    <a:pt x="1545" y="1581"/>
                  </a:lnTo>
                  <a:lnTo>
                    <a:pt x="1545" y="1581"/>
                  </a:lnTo>
                  <a:lnTo>
                    <a:pt x="1547" y="1581"/>
                  </a:lnTo>
                  <a:lnTo>
                    <a:pt x="1547" y="1584"/>
                  </a:lnTo>
                  <a:lnTo>
                    <a:pt x="1545" y="1584"/>
                  </a:lnTo>
                  <a:lnTo>
                    <a:pt x="1545" y="1584"/>
                  </a:lnTo>
                  <a:lnTo>
                    <a:pt x="1545" y="1584"/>
                  </a:lnTo>
                  <a:lnTo>
                    <a:pt x="1545" y="1586"/>
                  </a:lnTo>
                  <a:lnTo>
                    <a:pt x="1545" y="1586"/>
                  </a:lnTo>
                  <a:lnTo>
                    <a:pt x="1547" y="1586"/>
                  </a:lnTo>
                  <a:lnTo>
                    <a:pt x="1550" y="1586"/>
                  </a:lnTo>
                  <a:lnTo>
                    <a:pt x="1550" y="1586"/>
                  </a:lnTo>
                  <a:lnTo>
                    <a:pt x="1550" y="1586"/>
                  </a:lnTo>
                  <a:lnTo>
                    <a:pt x="1550" y="1588"/>
                  </a:lnTo>
                  <a:lnTo>
                    <a:pt x="1552" y="1591"/>
                  </a:lnTo>
                  <a:lnTo>
                    <a:pt x="1557" y="1591"/>
                  </a:lnTo>
                  <a:lnTo>
                    <a:pt x="1557" y="1593"/>
                  </a:lnTo>
                  <a:lnTo>
                    <a:pt x="1555" y="1593"/>
                  </a:lnTo>
                  <a:lnTo>
                    <a:pt x="1555" y="1593"/>
                  </a:lnTo>
                  <a:lnTo>
                    <a:pt x="1555" y="1593"/>
                  </a:lnTo>
                  <a:lnTo>
                    <a:pt x="1555" y="1595"/>
                  </a:lnTo>
                  <a:lnTo>
                    <a:pt x="1557" y="1595"/>
                  </a:lnTo>
                  <a:lnTo>
                    <a:pt x="1557" y="1595"/>
                  </a:lnTo>
                  <a:lnTo>
                    <a:pt x="1557" y="1595"/>
                  </a:lnTo>
                  <a:lnTo>
                    <a:pt x="1557" y="1595"/>
                  </a:lnTo>
                  <a:lnTo>
                    <a:pt x="1559" y="1595"/>
                  </a:lnTo>
                  <a:lnTo>
                    <a:pt x="1559" y="1595"/>
                  </a:lnTo>
                  <a:lnTo>
                    <a:pt x="1559" y="1595"/>
                  </a:lnTo>
                  <a:lnTo>
                    <a:pt x="1562" y="1593"/>
                  </a:lnTo>
                  <a:lnTo>
                    <a:pt x="1562" y="1593"/>
                  </a:lnTo>
                  <a:lnTo>
                    <a:pt x="1562" y="1593"/>
                  </a:lnTo>
                  <a:lnTo>
                    <a:pt x="1562" y="1595"/>
                  </a:lnTo>
                  <a:lnTo>
                    <a:pt x="1562" y="1595"/>
                  </a:lnTo>
                  <a:lnTo>
                    <a:pt x="1562" y="1595"/>
                  </a:lnTo>
                  <a:lnTo>
                    <a:pt x="1562" y="1595"/>
                  </a:lnTo>
                  <a:lnTo>
                    <a:pt x="1562" y="1595"/>
                  </a:lnTo>
                  <a:lnTo>
                    <a:pt x="1559" y="1595"/>
                  </a:lnTo>
                  <a:lnTo>
                    <a:pt x="1562" y="1598"/>
                  </a:lnTo>
                  <a:lnTo>
                    <a:pt x="1564" y="1598"/>
                  </a:lnTo>
                  <a:lnTo>
                    <a:pt x="1566" y="1598"/>
                  </a:lnTo>
                  <a:lnTo>
                    <a:pt x="1566" y="1598"/>
                  </a:lnTo>
                  <a:lnTo>
                    <a:pt x="1569" y="1600"/>
                  </a:lnTo>
                  <a:lnTo>
                    <a:pt x="1569" y="1600"/>
                  </a:lnTo>
                  <a:lnTo>
                    <a:pt x="1569" y="1600"/>
                  </a:lnTo>
                  <a:lnTo>
                    <a:pt x="1569" y="1600"/>
                  </a:lnTo>
                  <a:lnTo>
                    <a:pt x="1569" y="1600"/>
                  </a:lnTo>
                  <a:lnTo>
                    <a:pt x="1569" y="1600"/>
                  </a:lnTo>
                  <a:lnTo>
                    <a:pt x="1571" y="1600"/>
                  </a:lnTo>
                  <a:lnTo>
                    <a:pt x="1571" y="1600"/>
                  </a:lnTo>
                  <a:lnTo>
                    <a:pt x="1571" y="1600"/>
                  </a:lnTo>
                  <a:lnTo>
                    <a:pt x="1571" y="1600"/>
                  </a:lnTo>
                  <a:lnTo>
                    <a:pt x="1574" y="1600"/>
                  </a:lnTo>
                  <a:lnTo>
                    <a:pt x="1571" y="1598"/>
                  </a:lnTo>
                  <a:lnTo>
                    <a:pt x="1571" y="1595"/>
                  </a:lnTo>
                  <a:lnTo>
                    <a:pt x="1571" y="1595"/>
                  </a:lnTo>
                  <a:lnTo>
                    <a:pt x="1571" y="1595"/>
                  </a:lnTo>
                  <a:lnTo>
                    <a:pt x="1576" y="1595"/>
                  </a:lnTo>
                  <a:lnTo>
                    <a:pt x="1576" y="1595"/>
                  </a:lnTo>
                  <a:lnTo>
                    <a:pt x="1578" y="1595"/>
                  </a:lnTo>
                  <a:lnTo>
                    <a:pt x="1578" y="1598"/>
                  </a:lnTo>
                  <a:lnTo>
                    <a:pt x="1576" y="1598"/>
                  </a:lnTo>
                  <a:lnTo>
                    <a:pt x="1576" y="1600"/>
                  </a:lnTo>
                  <a:lnTo>
                    <a:pt x="1581" y="1598"/>
                  </a:lnTo>
                  <a:lnTo>
                    <a:pt x="1581" y="1598"/>
                  </a:lnTo>
                  <a:lnTo>
                    <a:pt x="1581" y="1598"/>
                  </a:lnTo>
                  <a:lnTo>
                    <a:pt x="1581" y="1598"/>
                  </a:lnTo>
                  <a:lnTo>
                    <a:pt x="1581" y="1598"/>
                  </a:lnTo>
                  <a:lnTo>
                    <a:pt x="1583" y="1598"/>
                  </a:lnTo>
                  <a:lnTo>
                    <a:pt x="1583" y="1598"/>
                  </a:lnTo>
                  <a:lnTo>
                    <a:pt x="1581" y="1600"/>
                  </a:lnTo>
                  <a:lnTo>
                    <a:pt x="1581" y="1600"/>
                  </a:lnTo>
                  <a:lnTo>
                    <a:pt x="1581" y="1600"/>
                  </a:lnTo>
                  <a:lnTo>
                    <a:pt x="1583" y="1600"/>
                  </a:lnTo>
                  <a:lnTo>
                    <a:pt x="1583" y="1600"/>
                  </a:lnTo>
                  <a:lnTo>
                    <a:pt x="1583" y="1600"/>
                  </a:lnTo>
                  <a:lnTo>
                    <a:pt x="1583" y="1600"/>
                  </a:lnTo>
                  <a:lnTo>
                    <a:pt x="1583" y="1600"/>
                  </a:lnTo>
                  <a:lnTo>
                    <a:pt x="1585" y="1600"/>
                  </a:lnTo>
                  <a:lnTo>
                    <a:pt x="1585" y="1600"/>
                  </a:lnTo>
                  <a:lnTo>
                    <a:pt x="1585" y="1603"/>
                  </a:lnTo>
                  <a:lnTo>
                    <a:pt x="1585" y="1603"/>
                  </a:lnTo>
                  <a:lnTo>
                    <a:pt x="1585" y="1603"/>
                  </a:lnTo>
                  <a:lnTo>
                    <a:pt x="1590" y="1600"/>
                  </a:lnTo>
                  <a:lnTo>
                    <a:pt x="1592" y="1598"/>
                  </a:lnTo>
                  <a:lnTo>
                    <a:pt x="1592" y="1598"/>
                  </a:lnTo>
                  <a:lnTo>
                    <a:pt x="1592" y="1595"/>
                  </a:lnTo>
                  <a:lnTo>
                    <a:pt x="1592" y="1595"/>
                  </a:lnTo>
                  <a:lnTo>
                    <a:pt x="1595" y="1598"/>
                  </a:lnTo>
                  <a:lnTo>
                    <a:pt x="1597" y="1598"/>
                  </a:lnTo>
                  <a:lnTo>
                    <a:pt x="1600" y="1598"/>
                  </a:lnTo>
                  <a:lnTo>
                    <a:pt x="1600" y="1595"/>
                  </a:lnTo>
                  <a:lnTo>
                    <a:pt x="1602" y="1598"/>
                  </a:lnTo>
                  <a:lnTo>
                    <a:pt x="1604" y="1598"/>
                  </a:lnTo>
                  <a:lnTo>
                    <a:pt x="1607" y="1598"/>
                  </a:lnTo>
                  <a:lnTo>
                    <a:pt x="1607" y="1598"/>
                  </a:lnTo>
                  <a:lnTo>
                    <a:pt x="1607" y="1598"/>
                  </a:lnTo>
                  <a:lnTo>
                    <a:pt x="1607" y="1598"/>
                  </a:lnTo>
                  <a:lnTo>
                    <a:pt x="1607" y="1598"/>
                  </a:lnTo>
                  <a:lnTo>
                    <a:pt x="1607" y="1600"/>
                  </a:lnTo>
                  <a:lnTo>
                    <a:pt x="1607" y="1600"/>
                  </a:lnTo>
                  <a:lnTo>
                    <a:pt x="1609" y="1600"/>
                  </a:lnTo>
                  <a:lnTo>
                    <a:pt x="1609" y="1600"/>
                  </a:lnTo>
                  <a:lnTo>
                    <a:pt x="1611" y="1600"/>
                  </a:lnTo>
                  <a:lnTo>
                    <a:pt x="1611" y="1600"/>
                  </a:lnTo>
                  <a:lnTo>
                    <a:pt x="1614" y="1598"/>
                  </a:lnTo>
                  <a:lnTo>
                    <a:pt x="1614" y="1598"/>
                  </a:lnTo>
                  <a:lnTo>
                    <a:pt x="1614" y="1598"/>
                  </a:lnTo>
                  <a:lnTo>
                    <a:pt x="1611" y="1595"/>
                  </a:lnTo>
                  <a:lnTo>
                    <a:pt x="1611" y="1595"/>
                  </a:lnTo>
                  <a:lnTo>
                    <a:pt x="1611" y="1595"/>
                  </a:lnTo>
                  <a:lnTo>
                    <a:pt x="1609" y="1595"/>
                  </a:lnTo>
                  <a:lnTo>
                    <a:pt x="1609" y="1595"/>
                  </a:lnTo>
                  <a:lnTo>
                    <a:pt x="1609" y="1593"/>
                  </a:lnTo>
                  <a:lnTo>
                    <a:pt x="1607" y="1591"/>
                  </a:lnTo>
                  <a:lnTo>
                    <a:pt x="1609" y="1591"/>
                  </a:lnTo>
                  <a:lnTo>
                    <a:pt x="1609" y="1591"/>
                  </a:lnTo>
                  <a:lnTo>
                    <a:pt x="1609" y="1591"/>
                  </a:lnTo>
                  <a:lnTo>
                    <a:pt x="1609" y="1593"/>
                  </a:lnTo>
                  <a:lnTo>
                    <a:pt x="1611" y="1591"/>
                  </a:lnTo>
                  <a:lnTo>
                    <a:pt x="1611" y="1591"/>
                  </a:lnTo>
                  <a:lnTo>
                    <a:pt x="1611" y="1588"/>
                  </a:lnTo>
                  <a:lnTo>
                    <a:pt x="1611" y="1588"/>
                  </a:lnTo>
                  <a:lnTo>
                    <a:pt x="1611" y="1588"/>
                  </a:lnTo>
                  <a:lnTo>
                    <a:pt x="1614" y="1588"/>
                  </a:lnTo>
                  <a:lnTo>
                    <a:pt x="1614" y="1588"/>
                  </a:lnTo>
                  <a:lnTo>
                    <a:pt x="1614" y="1588"/>
                  </a:lnTo>
                  <a:lnTo>
                    <a:pt x="1614" y="1588"/>
                  </a:lnTo>
                  <a:lnTo>
                    <a:pt x="1614" y="1588"/>
                  </a:lnTo>
                  <a:lnTo>
                    <a:pt x="1616" y="1588"/>
                  </a:lnTo>
                  <a:lnTo>
                    <a:pt x="1616" y="1591"/>
                  </a:lnTo>
                  <a:lnTo>
                    <a:pt x="1618" y="1591"/>
                  </a:lnTo>
                  <a:lnTo>
                    <a:pt x="1621" y="1588"/>
                  </a:lnTo>
                  <a:lnTo>
                    <a:pt x="1621" y="1588"/>
                  </a:lnTo>
                  <a:lnTo>
                    <a:pt x="1621" y="1588"/>
                  </a:lnTo>
                  <a:lnTo>
                    <a:pt x="1618" y="1586"/>
                  </a:lnTo>
                  <a:lnTo>
                    <a:pt x="1618" y="1586"/>
                  </a:lnTo>
                  <a:lnTo>
                    <a:pt x="1618" y="1586"/>
                  </a:lnTo>
                  <a:lnTo>
                    <a:pt x="1616" y="1586"/>
                  </a:lnTo>
                  <a:lnTo>
                    <a:pt x="1616" y="1586"/>
                  </a:lnTo>
                  <a:lnTo>
                    <a:pt x="1616" y="1586"/>
                  </a:lnTo>
                  <a:lnTo>
                    <a:pt x="1618" y="1586"/>
                  </a:lnTo>
                  <a:lnTo>
                    <a:pt x="1621" y="1586"/>
                  </a:lnTo>
                  <a:lnTo>
                    <a:pt x="1621" y="1586"/>
                  </a:lnTo>
                  <a:lnTo>
                    <a:pt x="1623" y="1588"/>
                  </a:lnTo>
                  <a:lnTo>
                    <a:pt x="1628" y="1584"/>
                  </a:lnTo>
                  <a:lnTo>
                    <a:pt x="1626" y="1584"/>
                  </a:lnTo>
                  <a:lnTo>
                    <a:pt x="1626" y="1584"/>
                  </a:lnTo>
                  <a:lnTo>
                    <a:pt x="1623" y="1584"/>
                  </a:lnTo>
                  <a:lnTo>
                    <a:pt x="1623" y="1584"/>
                  </a:lnTo>
                  <a:lnTo>
                    <a:pt x="1621" y="1584"/>
                  </a:lnTo>
                  <a:lnTo>
                    <a:pt x="1618" y="1581"/>
                  </a:lnTo>
                  <a:lnTo>
                    <a:pt x="1618" y="1581"/>
                  </a:lnTo>
                  <a:lnTo>
                    <a:pt x="1623" y="1581"/>
                  </a:lnTo>
                  <a:lnTo>
                    <a:pt x="1623" y="1579"/>
                  </a:lnTo>
                  <a:lnTo>
                    <a:pt x="1626" y="1579"/>
                  </a:lnTo>
                  <a:lnTo>
                    <a:pt x="1628" y="1579"/>
                  </a:lnTo>
                  <a:lnTo>
                    <a:pt x="1628" y="1576"/>
                  </a:lnTo>
                  <a:lnTo>
                    <a:pt x="1626" y="1576"/>
                  </a:lnTo>
                  <a:lnTo>
                    <a:pt x="1626" y="1576"/>
                  </a:lnTo>
                  <a:lnTo>
                    <a:pt x="1626" y="1576"/>
                  </a:lnTo>
                  <a:lnTo>
                    <a:pt x="1628" y="1576"/>
                  </a:lnTo>
                  <a:lnTo>
                    <a:pt x="1628" y="1576"/>
                  </a:lnTo>
                  <a:lnTo>
                    <a:pt x="1628" y="1576"/>
                  </a:lnTo>
                  <a:lnTo>
                    <a:pt x="1628" y="1576"/>
                  </a:lnTo>
                  <a:lnTo>
                    <a:pt x="1628" y="1576"/>
                  </a:lnTo>
                  <a:lnTo>
                    <a:pt x="1628" y="1576"/>
                  </a:lnTo>
                  <a:lnTo>
                    <a:pt x="1630" y="1576"/>
                  </a:lnTo>
                  <a:lnTo>
                    <a:pt x="1630" y="1576"/>
                  </a:lnTo>
                  <a:lnTo>
                    <a:pt x="1630" y="1576"/>
                  </a:lnTo>
                  <a:lnTo>
                    <a:pt x="1630" y="1574"/>
                  </a:lnTo>
                  <a:lnTo>
                    <a:pt x="1633" y="1572"/>
                  </a:lnTo>
                  <a:lnTo>
                    <a:pt x="1633" y="1572"/>
                  </a:lnTo>
                  <a:lnTo>
                    <a:pt x="1635" y="1574"/>
                  </a:lnTo>
                  <a:lnTo>
                    <a:pt x="1635" y="1574"/>
                  </a:lnTo>
                  <a:lnTo>
                    <a:pt x="1635" y="1574"/>
                  </a:lnTo>
                  <a:lnTo>
                    <a:pt x="1635" y="1574"/>
                  </a:lnTo>
                  <a:lnTo>
                    <a:pt x="1637" y="1574"/>
                  </a:lnTo>
                  <a:lnTo>
                    <a:pt x="1637" y="1574"/>
                  </a:lnTo>
                  <a:lnTo>
                    <a:pt x="1637" y="1574"/>
                  </a:lnTo>
                  <a:lnTo>
                    <a:pt x="1637" y="1574"/>
                  </a:lnTo>
                  <a:lnTo>
                    <a:pt x="1637" y="1572"/>
                  </a:lnTo>
                  <a:lnTo>
                    <a:pt x="1640" y="1572"/>
                  </a:lnTo>
                  <a:lnTo>
                    <a:pt x="1642" y="1572"/>
                  </a:lnTo>
                  <a:lnTo>
                    <a:pt x="1642" y="1572"/>
                  </a:lnTo>
                  <a:lnTo>
                    <a:pt x="1637" y="1569"/>
                  </a:lnTo>
                  <a:lnTo>
                    <a:pt x="1637" y="1569"/>
                  </a:lnTo>
                  <a:lnTo>
                    <a:pt x="1637" y="1569"/>
                  </a:lnTo>
                  <a:lnTo>
                    <a:pt x="1637" y="1569"/>
                  </a:lnTo>
                  <a:lnTo>
                    <a:pt x="1637" y="1569"/>
                  </a:lnTo>
                  <a:lnTo>
                    <a:pt x="1637" y="1567"/>
                  </a:lnTo>
                  <a:lnTo>
                    <a:pt x="1637" y="1567"/>
                  </a:lnTo>
                  <a:lnTo>
                    <a:pt x="1637" y="1567"/>
                  </a:lnTo>
                  <a:lnTo>
                    <a:pt x="1635" y="1567"/>
                  </a:lnTo>
                  <a:lnTo>
                    <a:pt x="1635" y="1567"/>
                  </a:lnTo>
                  <a:lnTo>
                    <a:pt x="1635" y="1567"/>
                  </a:lnTo>
                  <a:lnTo>
                    <a:pt x="1633" y="1565"/>
                  </a:lnTo>
                  <a:lnTo>
                    <a:pt x="1633" y="1565"/>
                  </a:lnTo>
                  <a:lnTo>
                    <a:pt x="1633" y="1565"/>
                  </a:lnTo>
                  <a:lnTo>
                    <a:pt x="1633" y="1565"/>
                  </a:lnTo>
                  <a:lnTo>
                    <a:pt x="1633" y="1565"/>
                  </a:lnTo>
                  <a:lnTo>
                    <a:pt x="1633" y="1565"/>
                  </a:lnTo>
                  <a:lnTo>
                    <a:pt x="1640" y="1565"/>
                  </a:lnTo>
                  <a:lnTo>
                    <a:pt x="1640" y="1567"/>
                  </a:lnTo>
                  <a:lnTo>
                    <a:pt x="1640" y="1567"/>
                  </a:lnTo>
                  <a:lnTo>
                    <a:pt x="1642" y="1565"/>
                  </a:lnTo>
                  <a:lnTo>
                    <a:pt x="1640" y="1565"/>
                  </a:lnTo>
                  <a:lnTo>
                    <a:pt x="1640" y="1565"/>
                  </a:lnTo>
                  <a:lnTo>
                    <a:pt x="1640" y="1565"/>
                  </a:lnTo>
                  <a:lnTo>
                    <a:pt x="1642" y="1565"/>
                  </a:lnTo>
                  <a:lnTo>
                    <a:pt x="1642" y="1565"/>
                  </a:lnTo>
                  <a:lnTo>
                    <a:pt x="1642" y="1565"/>
                  </a:lnTo>
                  <a:lnTo>
                    <a:pt x="1642" y="1565"/>
                  </a:lnTo>
                  <a:lnTo>
                    <a:pt x="1642" y="1565"/>
                  </a:lnTo>
                  <a:lnTo>
                    <a:pt x="1642" y="1565"/>
                  </a:lnTo>
                  <a:lnTo>
                    <a:pt x="1642" y="1565"/>
                  </a:lnTo>
                  <a:lnTo>
                    <a:pt x="1642" y="1562"/>
                  </a:lnTo>
                  <a:lnTo>
                    <a:pt x="1642" y="1562"/>
                  </a:lnTo>
                  <a:lnTo>
                    <a:pt x="1640" y="1562"/>
                  </a:lnTo>
                  <a:lnTo>
                    <a:pt x="1637" y="1560"/>
                  </a:lnTo>
                  <a:lnTo>
                    <a:pt x="1635" y="1560"/>
                  </a:lnTo>
                  <a:lnTo>
                    <a:pt x="1635" y="1560"/>
                  </a:lnTo>
                  <a:lnTo>
                    <a:pt x="1635" y="1560"/>
                  </a:lnTo>
                  <a:lnTo>
                    <a:pt x="1633" y="1560"/>
                  </a:lnTo>
                  <a:lnTo>
                    <a:pt x="1633" y="1558"/>
                  </a:lnTo>
                  <a:lnTo>
                    <a:pt x="1633" y="1558"/>
                  </a:lnTo>
                  <a:lnTo>
                    <a:pt x="1633" y="1558"/>
                  </a:lnTo>
                  <a:lnTo>
                    <a:pt x="1633" y="1558"/>
                  </a:lnTo>
                  <a:lnTo>
                    <a:pt x="1633" y="1558"/>
                  </a:lnTo>
                  <a:lnTo>
                    <a:pt x="1633" y="1558"/>
                  </a:lnTo>
                  <a:lnTo>
                    <a:pt x="1633" y="1555"/>
                  </a:lnTo>
                  <a:lnTo>
                    <a:pt x="1633" y="1555"/>
                  </a:lnTo>
                  <a:lnTo>
                    <a:pt x="1633" y="1555"/>
                  </a:lnTo>
                  <a:lnTo>
                    <a:pt x="1630" y="1555"/>
                  </a:lnTo>
                  <a:lnTo>
                    <a:pt x="1630" y="1553"/>
                  </a:lnTo>
                  <a:lnTo>
                    <a:pt x="1630" y="1553"/>
                  </a:lnTo>
                  <a:lnTo>
                    <a:pt x="1633" y="1553"/>
                  </a:lnTo>
                  <a:lnTo>
                    <a:pt x="1637" y="1555"/>
                  </a:lnTo>
                  <a:lnTo>
                    <a:pt x="1637" y="1555"/>
                  </a:lnTo>
                  <a:lnTo>
                    <a:pt x="1640" y="1555"/>
                  </a:lnTo>
                  <a:lnTo>
                    <a:pt x="1642" y="1553"/>
                  </a:lnTo>
                  <a:lnTo>
                    <a:pt x="1642" y="1555"/>
                  </a:lnTo>
                  <a:lnTo>
                    <a:pt x="1644" y="1555"/>
                  </a:lnTo>
                  <a:lnTo>
                    <a:pt x="1647" y="1555"/>
                  </a:lnTo>
                  <a:lnTo>
                    <a:pt x="1647" y="1555"/>
                  </a:lnTo>
                  <a:lnTo>
                    <a:pt x="1649" y="1555"/>
                  </a:lnTo>
                  <a:lnTo>
                    <a:pt x="1652" y="1555"/>
                  </a:lnTo>
                  <a:lnTo>
                    <a:pt x="1652" y="1555"/>
                  </a:lnTo>
                  <a:lnTo>
                    <a:pt x="1654" y="1558"/>
                  </a:lnTo>
                  <a:lnTo>
                    <a:pt x="1654" y="1558"/>
                  </a:lnTo>
                  <a:lnTo>
                    <a:pt x="1656" y="1558"/>
                  </a:lnTo>
                  <a:lnTo>
                    <a:pt x="1656" y="1558"/>
                  </a:lnTo>
                  <a:lnTo>
                    <a:pt x="1656" y="1560"/>
                  </a:lnTo>
                  <a:lnTo>
                    <a:pt x="1659" y="1560"/>
                  </a:lnTo>
                  <a:lnTo>
                    <a:pt x="1659" y="1560"/>
                  </a:lnTo>
                  <a:lnTo>
                    <a:pt x="1659" y="1560"/>
                  </a:lnTo>
                  <a:lnTo>
                    <a:pt x="1659" y="1560"/>
                  </a:lnTo>
                  <a:lnTo>
                    <a:pt x="1661" y="1560"/>
                  </a:lnTo>
                  <a:lnTo>
                    <a:pt x="1661" y="1560"/>
                  </a:lnTo>
                  <a:lnTo>
                    <a:pt x="1659" y="1560"/>
                  </a:lnTo>
                  <a:lnTo>
                    <a:pt x="1661" y="1560"/>
                  </a:lnTo>
                  <a:lnTo>
                    <a:pt x="1661" y="1558"/>
                  </a:lnTo>
                  <a:lnTo>
                    <a:pt x="1661" y="1558"/>
                  </a:lnTo>
                  <a:lnTo>
                    <a:pt x="1661" y="1558"/>
                  </a:lnTo>
                  <a:lnTo>
                    <a:pt x="1659" y="1558"/>
                  </a:lnTo>
                  <a:lnTo>
                    <a:pt x="1659" y="1558"/>
                  </a:lnTo>
                  <a:lnTo>
                    <a:pt x="1659" y="1555"/>
                  </a:lnTo>
                  <a:lnTo>
                    <a:pt x="1659" y="1555"/>
                  </a:lnTo>
                  <a:lnTo>
                    <a:pt x="1659" y="1555"/>
                  </a:lnTo>
                  <a:lnTo>
                    <a:pt x="1661" y="1555"/>
                  </a:lnTo>
                  <a:lnTo>
                    <a:pt x="1661" y="1558"/>
                  </a:lnTo>
                  <a:lnTo>
                    <a:pt x="1666" y="1558"/>
                  </a:lnTo>
                  <a:lnTo>
                    <a:pt x="1668" y="1558"/>
                  </a:lnTo>
                  <a:lnTo>
                    <a:pt x="1668" y="1560"/>
                  </a:lnTo>
                  <a:lnTo>
                    <a:pt x="1668" y="1558"/>
                  </a:lnTo>
                  <a:lnTo>
                    <a:pt x="1671" y="1558"/>
                  </a:lnTo>
                  <a:lnTo>
                    <a:pt x="1671" y="1558"/>
                  </a:lnTo>
                  <a:lnTo>
                    <a:pt x="1671" y="1558"/>
                  </a:lnTo>
                  <a:lnTo>
                    <a:pt x="1673" y="1558"/>
                  </a:lnTo>
                  <a:lnTo>
                    <a:pt x="1673" y="1560"/>
                  </a:lnTo>
                  <a:lnTo>
                    <a:pt x="1675" y="1560"/>
                  </a:lnTo>
                  <a:lnTo>
                    <a:pt x="1678" y="1560"/>
                  </a:lnTo>
                  <a:lnTo>
                    <a:pt x="1678" y="1560"/>
                  </a:lnTo>
                  <a:lnTo>
                    <a:pt x="1675" y="1558"/>
                  </a:lnTo>
                  <a:lnTo>
                    <a:pt x="1675" y="1558"/>
                  </a:lnTo>
                  <a:lnTo>
                    <a:pt x="1678" y="1558"/>
                  </a:lnTo>
                  <a:lnTo>
                    <a:pt x="1680" y="1558"/>
                  </a:lnTo>
                  <a:lnTo>
                    <a:pt x="1680" y="1558"/>
                  </a:lnTo>
                  <a:lnTo>
                    <a:pt x="1680" y="1558"/>
                  </a:lnTo>
                  <a:lnTo>
                    <a:pt x="1680" y="1558"/>
                  </a:lnTo>
                  <a:lnTo>
                    <a:pt x="1680" y="1555"/>
                  </a:lnTo>
                  <a:lnTo>
                    <a:pt x="1682" y="1555"/>
                  </a:lnTo>
                  <a:lnTo>
                    <a:pt x="1682" y="1553"/>
                  </a:lnTo>
                  <a:lnTo>
                    <a:pt x="1682" y="1553"/>
                  </a:lnTo>
                  <a:lnTo>
                    <a:pt x="1682" y="1553"/>
                  </a:lnTo>
                  <a:lnTo>
                    <a:pt x="1685" y="1553"/>
                  </a:lnTo>
                  <a:lnTo>
                    <a:pt x="1685" y="1550"/>
                  </a:lnTo>
                  <a:lnTo>
                    <a:pt x="1685" y="1550"/>
                  </a:lnTo>
                  <a:lnTo>
                    <a:pt x="1685" y="1548"/>
                  </a:lnTo>
                  <a:lnTo>
                    <a:pt x="1685" y="1548"/>
                  </a:lnTo>
                  <a:lnTo>
                    <a:pt x="1682" y="1548"/>
                  </a:lnTo>
                  <a:lnTo>
                    <a:pt x="1680" y="1548"/>
                  </a:lnTo>
                  <a:lnTo>
                    <a:pt x="1680" y="1548"/>
                  </a:lnTo>
                  <a:lnTo>
                    <a:pt x="1680" y="1548"/>
                  </a:lnTo>
                  <a:lnTo>
                    <a:pt x="1678" y="1546"/>
                  </a:lnTo>
                  <a:lnTo>
                    <a:pt x="1678" y="1546"/>
                  </a:lnTo>
                  <a:lnTo>
                    <a:pt x="1678" y="1546"/>
                  </a:lnTo>
                  <a:lnTo>
                    <a:pt x="1680" y="1546"/>
                  </a:lnTo>
                  <a:lnTo>
                    <a:pt x="1680" y="1546"/>
                  </a:lnTo>
                  <a:lnTo>
                    <a:pt x="1680" y="1546"/>
                  </a:lnTo>
                  <a:lnTo>
                    <a:pt x="1682" y="1546"/>
                  </a:lnTo>
                  <a:lnTo>
                    <a:pt x="1680" y="1543"/>
                  </a:lnTo>
                  <a:lnTo>
                    <a:pt x="1680" y="1543"/>
                  </a:lnTo>
                  <a:lnTo>
                    <a:pt x="1678" y="1546"/>
                  </a:lnTo>
                  <a:lnTo>
                    <a:pt x="1678" y="1543"/>
                  </a:lnTo>
                  <a:lnTo>
                    <a:pt x="1678" y="1543"/>
                  </a:lnTo>
                  <a:lnTo>
                    <a:pt x="1680" y="1543"/>
                  </a:lnTo>
                  <a:lnTo>
                    <a:pt x="1680" y="1543"/>
                  </a:lnTo>
                  <a:lnTo>
                    <a:pt x="1682" y="1541"/>
                  </a:lnTo>
                  <a:lnTo>
                    <a:pt x="1682" y="1541"/>
                  </a:lnTo>
                  <a:lnTo>
                    <a:pt x="1675" y="1536"/>
                  </a:lnTo>
                  <a:lnTo>
                    <a:pt x="1668" y="1534"/>
                  </a:lnTo>
                  <a:lnTo>
                    <a:pt x="1668" y="1532"/>
                  </a:lnTo>
                  <a:lnTo>
                    <a:pt x="1666" y="1534"/>
                  </a:lnTo>
                  <a:lnTo>
                    <a:pt x="1663" y="1532"/>
                  </a:lnTo>
                  <a:lnTo>
                    <a:pt x="1663" y="1532"/>
                  </a:lnTo>
                  <a:lnTo>
                    <a:pt x="1663" y="1532"/>
                  </a:lnTo>
                  <a:lnTo>
                    <a:pt x="1663" y="1532"/>
                  </a:lnTo>
                  <a:lnTo>
                    <a:pt x="1663" y="1532"/>
                  </a:lnTo>
                  <a:lnTo>
                    <a:pt x="1661" y="1529"/>
                  </a:lnTo>
                  <a:lnTo>
                    <a:pt x="1661" y="1529"/>
                  </a:lnTo>
                  <a:lnTo>
                    <a:pt x="1661" y="1529"/>
                  </a:lnTo>
                  <a:lnTo>
                    <a:pt x="1659" y="1529"/>
                  </a:lnTo>
                  <a:lnTo>
                    <a:pt x="1656" y="1529"/>
                  </a:lnTo>
                  <a:lnTo>
                    <a:pt x="1654" y="1527"/>
                  </a:lnTo>
                  <a:lnTo>
                    <a:pt x="1656" y="1527"/>
                  </a:lnTo>
                  <a:lnTo>
                    <a:pt x="1656" y="1527"/>
                  </a:lnTo>
                  <a:lnTo>
                    <a:pt x="1659" y="1527"/>
                  </a:lnTo>
                  <a:lnTo>
                    <a:pt x="1661" y="1527"/>
                  </a:lnTo>
                  <a:lnTo>
                    <a:pt x="1661" y="1527"/>
                  </a:lnTo>
                  <a:lnTo>
                    <a:pt x="1661" y="1527"/>
                  </a:lnTo>
                  <a:lnTo>
                    <a:pt x="1661" y="1524"/>
                  </a:lnTo>
                  <a:lnTo>
                    <a:pt x="1661" y="1524"/>
                  </a:lnTo>
                  <a:lnTo>
                    <a:pt x="1661" y="1524"/>
                  </a:lnTo>
                  <a:lnTo>
                    <a:pt x="1661" y="1524"/>
                  </a:lnTo>
                  <a:lnTo>
                    <a:pt x="1661" y="1524"/>
                  </a:lnTo>
                  <a:lnTo>
                    <a:pt x="1666" y="1527"/>
                  </a:lnTo>
                  <a:lnTo>
                    <a:pt x="1666" y="1527"/>
                  </a:lnTo>
                  <a:lnTo>
                    <a:pt x="1666" y="1524"/>
                  </a:lnTo>
                  <a:lnTo>
                    <a:pt x="1666" y="1524"/>
                  </a:lnTo>
                  <a:lnTo>
                    <a:pt x="1666" y="1522"/>
                  </a:lnTo>
                  <a:lnTo>
                    <a:pt x="1663" y="1522"/>
                  </a:lnTo>
                  <a:lnTo>
                    <a:pt x="1663" y="1520"/>
                  </a:lnTo>
                  <a:lnTo>
                    <a:pt x="1661" y="1520"/>
                  </a:lnTo>
                  <a:lnTo>
                    <a:pt x="1663" y="1517"/>
                  </a:lnTo>
                  <a:lnTo>
                    <a:pt x="1663" y="1517"/>
                  </a:lnTo>
                  <a:lnTo>
                    <a:pt x="1666" y="1517"/>
                  </a:lnTo>
                  <a:lnTo>
                    <a:pt x="1666" y="1515"/>
                  </a:lnTo>
                  <a:lnTo>
                    <a:pt x="1663" y="1515"/>
                  </a:lnTo>
                  <a:lnTo>
                    <a:pt x="1663" y="1515"/>
                  </a:lnTo>
                  <a:lnTo>
                    <a:pt x="1663" y="1513"/>
                  </a:lnTo>
                  <a:lnTo>
                    <a:pt x="1666" y="1513"/>
                  </a:lnTo>
                  <a:lnTo>
                    <a:pt x="1668" y="1513"/>
                  </a:lnTo>
                  <a:lnTo>
                    <a:pt x="1668" y="1513"/>
                  </a:lnTo>
                  <a:lnTo>
                    <a:pt x="1668" y="1515"/>
                  </a:lnTo>
                  <a:lnTo>
                    <a:pt x="1668" y="1515"/>
                  </a:lnTo>
                  <a:lnTo>
                    <a:pt x="1668" y="1515"/>
                  </a:lnTo>
                  <a:lnTo>
                    <a:pt x="1668" y="1515"/>
                  </a:lnTo>
                  <a:lnTo>
                    <a:pt x="1671" y="1515"/>
                  </a:lnTo>
                  <a:lnTo>
                    <a:pt x="1671" y="1515"/>
                  </a:lnTo>
                  <a:lnTo>
                    <a:pt x="1673" y="1517"/>
                  </a:lnTo>
                  <a:lnTo>
                    <a:pt x="1671" y="1517"/>
                  </a:lnTo>
                  <a:lnTo>
                    <a:pt x="1668" y="1517"/>
                  </a:lnTo>
                  <a:lnTo>
                    <a:pt x="1668" y="1517"/>
                  </a:lnTo>
                  <a:lnTo>
                    <a:pt x="1668" y="1522"/>
                  </a:lnTo>
                  <a:lnTo>
                    <a:pt x="1668" y="1522"/>
                  </a:lnTo>
                  <a:lnTo>
                    <a:pt x="1668" y="1524"/>
                  </a:lnTo>
                  <a:lnTo>
                    <a:pt x="1668" y="1524"/>
                  </a:lnTo>
                  <a:lnTo>
                    <a:pt x="1668" y="1527"/>
                  </a:lnTo>
                  <a:lnTo>
                    <a:pt x="1668" y="1527"/>
                  </a:lnTo>
                  <a:lnTo>
                    <a:pt x="1668" y="1527"/>
                  </a:lnTo>
                  <a:lnTo>
                    <a:pt x="1668" y="1527"/>
                  </a:lnTo>
                  <a:lnTo>
                    <a:pt x="1668" y="1527"/>
                  </a:lnTo>
                  <a:lnTo>
                    <a:pt x="1668" y="1527"/>
                  </a:lnTo>
                  <a:lnTo>
                    <a:pt x="1668" y="1527"/>
                  </a:lnTo>
                  <a:lnTo>
                    <a:pt x="1668" y="1529"/>
                  </a:lnTo>
                  <a:lnTo>
                    <a:pt x="1671" y="1529"/>
                  </a:lnTo>
                  <a:lnTo>
                    <a:pt x="1671" y="1532"/>
                  </a:lnTo>
                  <a:lnTo>
                    <a:pt x="1673" y="1532"/>
                  </a:lnTo>
                  <a:lnTo>
                    <a:pt x="1675" y="1532"/>
                  </a:lnTo>
                  <a:lnTo>
                    <a:pt x="1675" y="1532"/>
                  </a:lnTo>
                  <a:lnTo>
                    <a:pt x="1675" y="1534"/>
                  </a:lnTo>
                  <a:lnTo>
                    <a:pt x="1675" y="1534"/>
                  </a:lnTo>
                  <a:lnTo>
                    <a:pt x="1678" y="1536"/>
                  </a:lnTo>
                  <a:lnTo>
                    <a:pt x="1678" y="1536"/>
                  </a:lnTo>
                  <a:lnTo>
                    <a:pt x="1678" y="1536"/>
                  </a:lnTo>
                  <a:lnTo>
                    <a:pt x="1680" y="1536"/>
                  </a:lnTo>
                  <a:lnTo>
                    <a:pt x="1680" y="1536"/>
                  </a:lnTo>
                  <a:lnTo>
                    <a:pt x="1680" y="1534"/>
                  </a:lnTo>
                  <a:lnTo>
                    <a:pt x="1682" y="1534"/>
                  </a:lnTo>
                  <a:lnTo>
                    <a:pt x="1682" y="1534"/>
                  </a:lnTo>
                  <a:lnTo>
                    <a:pt x="1682" y="1534"/>
                  </a:lnTo>
                  <a:lnTo>
                    <a:pt x="1682" y="1536"/>
                  </a:lnTo>
                  <a:lnTo>
                    <a:pt x="1682" y="1536"/>
                  </a:lnTo>
                  <a:lnTo>
                    <a:pt x="1682" y="1536"/>
                  </a:lnTo>
                  <a:lnTo>
                    <a:pt x="1685" y="1539"/>
                  </a:lnTo>
                  <a:lnTo>
                    <a:pt x="1685" y="1539"/>
                  </a:lnTo>
                  <a:lnTo>
                    <a:pt x="1685" y="1536"/>
                  </a:lnTo>
                  <a:lnTo>
                    <a:pt x="1685" y="1534"/>
                  </a:lnTo>
                  <a:lnTo>
                    <a:pt x="1682" y="1534"/>
                  </a:lnTo>
                  <a:lnTo>
                    <a:pt x="1682" y="1532"/>
                  </a:lnTo>
                  <a:lnTo>
                    <a:pt x="1680" y="1532"/>
                  </a:lnTo>
                  <a:lnTo>
                    <a:pt x="1682" y="1532"/>
                  </a:lnTo>
                  <a:lnTo>
                    <a:pt x="1685" y="1532"/>
                  </a:lnTo>
                  <a:lnTo>
                    <a:pt x="1685" y="1532"/>
                  </a:lnTo>
                  <a:lnTo>
                    <a:pt x="1685" y="1532"/>
                  </a:lnTo>
                  <a:lnTo>
                    <a:pt x="1682" y="1529"/>
                  </a:lnTo>
                  <a:lnTo>
                    <a:pt x="1685" y="1527"/>
                  </a:lnTo>
                  <a:lnTo>
                    <a:pt x="1685" y="1527"/>
                  </a:lnTo>
                  <a:lnTo>
                    <a:pt x="1685" y="1529"/>
                  </a:lnTo>
                  <a:lnTo>
                    <a:pt x="1685" y="1529"/>
                  </a:lnTo>
                  <a:lnTo>
                    <a:pt x="1687" y="1529"/>
                  </a:lnTo>
                  <a:lnTo>
                    <a:pt x="1687" y="1529"/>
                  </a:lnTo>
                  <a:lnTo>
                    <a:pt x="1687" y="1532"/>
                  </a:lnTo>
                  <a:lnTo>
                    <a:pt x="1687" y="1532"/>
                  </a:lnTo>
                  <a:lnTo>
                    <a:pt x="1687" y="1534"/>
                  </a:lnTo>
                  <a:lnTo>
                    <a:pt x="1687" y="1534"/>
                  </a:lnTo>
                  <a:lnTo>
                    <a:pt x="1689" y="1536"/>
                  </a:lnTo>
                  <a:lnTo>
                    <a:pt x="1689" y="1534"/>
                  </a:lnTo>
                  <a:lnTo>
                    <a:pt x="1689" y="1532"/>
                  </a:lnTo>
                  <a:lnTo>
                    <a:pt x="1687" y="1529"/>
                  </a:lnTo>
                  <a:lnTo>
                    <a:pt x="1687" y="1529"/>
                  </a:lnTo>
                  <a:lnTo>
                    <a:pt x="1687" y="1529"/>
                  </a:lnTo>
                  <a:lnTo>
                    <a:pt x="1687" y="1527"/>
                  </a:lnTo>
                  <a:lnTo>
                    <a:pt x="1687" y="1527"/>
                  </a:lnTo>
                  <a:lnTo>
                    <a:pt x="1689" y="1527"/>
                  </a:lnTo>
                  <a:lnTo>
                    <a:pt x="1689" y="1527"/>
                  </a:lnTo>
                  <a:lnTo>
                    <a:pt x="1689" y="1524"/>
                  </a:lnTo>
                  <a:lnTo>
                    <a:pt x="1689" y="1524"/>
                  </a:lnTo>
                  <a:lnTo>
                    <a:pt x="1689" y="1524"/>
                  </a:lnTo>
                  <a:lnTo>
                    <a:pt x="1689" y="1524"/>
                  </a:lnTo>
                  <a:lnTo>
                    <a:pt x="1689" y="1522"/>
                  </a:lnTo>
                  <a:lnTo>
                    <a:pt x="1689" y="1520"/>
                  </a:lnTo>
                  <a:lnTo>
                    <a:pt x="1689" y="1520"/>
                  </a:lnTo>
                  <a:lnTo>
                    <a:pt x="1689" y="1520"/>
                  </a:lnTo>
                  <a:lnTo>
                    <a:pt x="1692" y="1520"/>
                  </a:lnTo>
                  <a:lnTo>
                    <a:pt x="1692" y="1520"/>
                  </a:lnTo>
                  <a:lnTo>
                    <a:pt x="1692" y="1522"/>
                  </a:lnTo>
                  <a:lnTo>
                    <a:pt x="1692" y="1524"/>
                  </a:lnTo>
                  <a:lnTo>
                    <a:pt x="1692" y="1527"/>
                  </a:lnTo>
                  <a:lnTo>
                    <a:pt x="1694" y="1527"/>
                  </a:lnTo>
                  <a:lnTo>
                    <a:pt x="1694" y="1529"/>
                  </a:lnTo>
                  <a:lnTo>
                    <a:pt x="1694" y="1529"/>
                  </a:lnTo>
                  <a:lnTo>
                    <a:pt x="1697" y="1532"/>
                  </a:lnTo>
                  <a:lnTo>
                    <a:pt x="1699" y="1532"/>
                  </a:lnTo>
                  <a:lnTo>
                    <a:pt x="1694" y="1534"/>
                  </a:lnTo>
                  <a:lnTo>
                    <a:pt x="1692" y="1534"/>
                  </a:lnTo>
                  <a:lnTo>
                    <a:pt x="1692" y="1536"/>
                  </a:lnTo>
                  <a:lnTo>
                    <a:pt x="1694" y="1536"/>
                  </a:lnTo>
                  <a:lnTo>
                    <a:pt x="1694" y="1534"/>
                  </a:lnTo>
                  <a:lnTo>
                    <a:pt x="1697" y="1534"/>
                  </a:lnTo>
                  <a:lnTo>
                    <a:pt x="1699" y="1536"/>
                  </a:lnTo>
                  <a:lnTo>
                    <a:pt x="1701" y="1536"/>
                  </a:lnTo>
                  <a:lnTo>
                    <a:pt x="1701" y="1536"/>
                  </a:lnTo>
                  <a:lnTo>
                    <a:pt x="1704" y="1536"/>
                  </a:lnTo>
                  <a:lnTo>
                    <a:pt x="1701" y="1539"/>
                  </a:lnTo>
                  <a:lnTo>
                    <a:pt x="1697" y="1536"/>
                  </a:lnTo>
                  <a:lnTo>
                    <a:pt x="1694" y="1536"/>
                  </a:lnTo>
                  <a:lnTo>
                    <a:pt x="1701" y="1543"/>
                  </a:lnTo>
                  <a:lnTo>
                    <a:pt x="1701" y="1543"/>
                  </a:lnTo>
                  <a:lnTo>
                    <a:pt x="1701" y="1546"/>
                  </a:lnTo>
                  <a:lnTo>
                    <a:pt x="1701" y="1546"/>
                  </a:lnTo>
                  <a:lnTo>
                    <a:pt x="1699" y="1543"/>
                  </a:lnTo>
                  <a:lnTo>
                    <a:pt x="1697" y="1543"/>
                  </a:lnTo>
                  <a:lnTo>
                    <a:pt x="1699" y="1546"/>
                  </a:lnTo>
                  <a:lnTo>
                    <a:pt x="1699" y="1546"/>
                  </a:lnTo>
                  <a:lnTo>
                    <a:pt x="1701" y="1546"/>
                  </a:lnTo>
                  <a:lnTo>
                    <a:pt x="1701" y="1548"/>
                  </a:lnTo>
                  <a:lnTo>
                    <a:pt x="1701" y="1550"/>
                  </a:lnTo>
                  <a:lnTo>
                    <a:pt x="1701" y="1550"/>
                  </a:lnTo>
                  <a:lnTo>
                    <a:pt x="1701" y="1550"/>
                  </a:lnTo>
                  <a:lnTo>
                    <a:pt x="1701" y="1550"/>
                  </a:lnTo>
                  <a:lnTo>
                    <a:pt x="1701" y="1553"/>
                  </a:lnTo>
                  <a:lnTo>
                    <a:pt x="1699" y="1553"/>
                  </a:lnTo>
                  <a:lnTo>
                    <a:pt x="1701" y="1553"/>
                  </a:lnTo>
                  <a:lnTo>
                    <a:pt x="1701" y="1553"/>
                  </a:lnTo>
                  <a:lnTo>
                    <a:pt x="1701" y="1553"/>
                  </a:lnTo>
                  <a:lnTo>
                    <a:pt x="1704" y="1553"/>
                  </a:lnTo>
                  <a:lnTo>
                    <a:pt x="1704" y="1553"/>
                  </a:lnTo>
                  <a:lnTo>
                    <a:pt x="1704" y="1555"/>
                  </a:lnTo>
                  <a:lnTo>
                    <a:pt x="1704" y="1553"/>
                  </a:lnTo>
                  <a:lnTo>
                    <a:pt x="1704" y="1553"/>
                  </a:lnTo>
                  <a:lnTo>
                    <a:pt x="1704" y="1555"/>
                  </a:lnTo>
                  <a:lnTo>
                    <a:pt x="1706" y="1553"/>
                  </a:lnTo>
                  <a:lnTo>
                    <a:pt x="1706" y="1553"/>
                  </a:lnTo>
                  <a:lnTo>
                    <a:pt x="1706" y="1553"/>
                  </a:lnTo>
                  <a:lnTo>
                    <a:pt x="1708" y="1553"/>
                  </a:lnTo>
                  <a:lnTo>
                    <a:pt x="1708" y="1553"/>
                  </a:lnTo>
                  <a:lnTo>
                    <a:pt x="1706" y="1550"/>
                  </a:lnTo>
                  <a:lnTo>
                    <a:pt x="1706" y="1548"/>
                  </a:lnTo>
                  <a:lnTo>
                    <a:pt x="1706" y="1548"/>
                  </a:lnTo>
                  <a:lnTo>
                    <a:pt x="1706" y="1548"/>
                  </a:lnTo>
                  <a:lnTo>
                    <a:pt x="1706" y="1548"/>
                  </a:lnTo>
                  <a:lnTo>
                    <a:pt x="1706" y="1546"/>
                  </a:lnTo>
                  <a:lnTo>
                    <a:pt x="1706" y="1546"/>
                  </a:lnTo>
                  <a:lnTo>
                    <a:pt x="1706" y="1546"/>
                  </a:lnTo>
                  <a:lnTo>
                    <a:pt x="1704" y="1543"/>
                  </a:lnTo>
                  <a:lnTo>
                    <a:pt x="1704" y="1541"/>
                  </a:lnTo>
                  <a:lnTo>
                    <a:pt x="1704" y="1541"/>
                  </a:lnTo>
                  <a:lnTo>
                    <a:pt x="1704" y="1541"/>
                  </a:lnTo>
                  <a:lnTo>
                    <a:pt x="1706" y="1541"/>
                  </a:lnTo>
                  <a:lnTo>
                    <a:pt x="1706" y="1541"/>
                  </a:lnTo>
                  <a:lnTo>
                    <a:pt x="1706" y="1541"/>
                  </a:lnTo>
                  <a:lnTo>
                    <a:pt x="1706" y="1539"/>
                  </a:lnTo>
                  <a:lnTo>
                    <a:pt x="1706" y="1539"/>
                  </a:lnTo>
                  <a:lnTo>
                    <a:pt x="1706" y="1539"/>
                  </a:lnTo>
                  <a:lnTo>
                    <a:pt x="1706" y="1536"/>
                  </a:lnTo>
                  <a:lnTo>
                    <a:pt x="1706" y="1536"/>
                  </a:lnTo>
                  <a:lnTo>
                    <a:pt x="1708" y="1539"/>
                  </a:lnTo>
                  <a:lnTo>
                    <a:pt x="1708" y="1539"/>
                  </a:lnTo>
                  <a:lnTo>
                    <a:pt x="1711" y="1539"/>
                  </a:lnTo>
                  <a:lnTo>
                    <a:pt x="1711" y="1539"/>
                  </a:lnTo>
                  <a:lnTo>
                    <a:pt x="1711" y="1539"/>
                  </a:lnTo>
                  <a:lnTo>
                    <a:pt x="1711" y="1536"/>
                  </a:lnTo>
                  <a:lnTo>
                    <a:pt x="1708" y="1536"/>
                  </a:lnTo>
                  <a:lnTo>
                    <a:pt x="1708" y="1536"/>
                  </a:lnTo>
                  <a:lnTo>
                    <a:pt x="1708" y="1536"/>
                  </a:lnTo>
                  <a:lnTo>
                    <a:pt x="1708" y="1536"/>
                  </a:lnTo>
                  <a:lnTo>
                    <a:pt x="1708" y="1536"/>
                  </a:lnTo>
                  <a:lnTo>
                    <a:pt x="1708" y="1536"/>
                  </a:lnTo>
                  <a:lnTo>
                    <a:pt x="1706" y="1536"/>
                  </a:lnTo>
                  <a:lnTo>
                    <a:pt x="1706" y="1536"/>
                  </a:lnTo>
                  <a:lnTo>
                    <a:pt x="1706" y="1534"/>
                  </a:lnTo>
                  <a:lnTo>
                    <a:pt x="1704" y="1534"/>
                  </a:lnTo>
                  <a:lnTo>
                    <a:pt x="1704" y="1534"/>
                  </a:lnTo>
                  <a:lnTo>
                    <a:pt x="1704" y="1532"/>
                  </a:lnTo>
                  <a:lnTo>
                    <a:pt x="1701" y="1532"/>
                  </a:lnTo>
                  <a:lnTo>
                    <a:pt x="1701" y="1532"/>
                  </a:lnTo>
                  <a:lnTo>
                    <a:pt x="1701" y="1529"/>
                  </a:lnTo>
                  <a:lnTo>
                    <a:pt x="1701" y="1529"/>
                  </a:lnTo>
                  <a:lnTo>
                    <a:pt x="1701" y="1529"/>
                  </a:lnTo>
                  <a:lnTo>
                    <a:pt x="1701" y="1529"/>
                  </a:lnTo>
                  <a:lnTo>
                    <a:pt x="1704" y="1532"/>
                  </a:lnTo>
                  <a:lnTo>
                    <a:pt x="1706" y="1532"/>
                  </a:lnTo>
                  <a:lnTo>
                    <a:pt x="1706" y="1532"/>
                  </a:lnTo>
                  <a:lnTo>
                    <a:pt x="1708" y="1532"/>
                  </a:lnTo>
                  <a:lnTo>
                    <a:pt x="1708" y="1532"/>
                  </a:lnTo>
                  <a:lnTo>
                    <a:pt x="1708" y="1532"/>
                  </a:lnTo>
                  <a:lnTo>
                    <a:pt x="1708" y="1532"/>
                  </a:lnTo>
                  <a:lnTo>
                    <a:pt x="1708" y="1532"/>
                  </a:lnTo>
                  <a:lnTo>
                    <a:pt x="1708" y="1532"/>
                  </a:lnTo>
                  <a:lnTo>
                    <a:pt x="1708" y="1532"/>
                  </a:lnTo>
                  <a:lnTo>
                    <a:pt x="1708" y="1532"/>
                  </a:lnTo>
                  <a:lnTo>
                    <a:pt x="1711" y="1529"/>
                  </a:lnTo>
                  <a:lnTo>
                    <a:pt x="1711" y="1527"/>
                  </a:lnTo>
                  <a:lnTo>
                    <a:pt x="1711" y="1527"/>
                  </a:lnTo>
                  <a:lnTo>
                    <a:pt x="1711" y="1527"/>
                  </a:lnTo>
                  <a:lnTo>
                    <a:pt x="1711" y="1527"/>
                  </a:lnTo>
                  <a:lnTo>
                    <a:pt x="1711" y="1527"/>
                  </a:lnTo>
                  <a:lnTo>
                    <a:pt x="1711" y="1524"/>
                  </a:lnTo>
                  <a:lnTo>
                    <a:pt x="1708" y="1524"/>
                  </a:lnTo>
                  <a:lnTo>
                    <a:pt x="1708" y="1522"/>
                  </a:lnTo>
                  <a:lnTo>
                    <a:pt x="1708" y="1522"/>
                  </a:lnTo>
                  <a:lnTo>
                    <a:pt x="1708" y="1520"/>
                  </a:lnTo>
                  <a:lnTo>
                    <a:pt x="1708" y="1520"/>
                  </a:lnTo>
                  <a:lnTo>
                    <a:pt x="1708" y="1520"/>
                  </a:lnTo>
                  <a:lnTo>
                    <a:pt x="1711" y="1522"/>
                  </a:lnTo>
                  <a:lnTo>
                    <a:pt x="1711" y="1522"/>
                  </a:lnTo>
                  <a:lnTo>
                    <a:pt x="1713" y="1524"/>
                  </a:lnTo>
                  <a:lnTo>
                    <a:pt x="1713" y="1524"/>
                  </a:lnTo>
                  <a:lnTo>
                    <a:pt x="1713" y="1524"/>
                  </a:lnTo>
                  <a:lnTo>
                    <a:pt x="1715" y="1524"/>
                  </a:lnTo>
                  <a:lnTo>
                    <a:pt x="1715" y="1524"/>
                  </a:lnTo>
                  <a:lnTo>
                    <a:pt x="1715" y="1522"/>
                  </a:lnTo>
                  <a:lnTo>
                    <a:pt x="1718" y="1522"/>
                  </a:lnTo>
                  <a:lnTo>
                    <a:pt x="1718" y="1522"/>
                  </a:lnTo>
                  <a:lnTo>
                    <a:pt x="1718" y="1522"/>
                  </a:lnTo>
                  <a:lnTo>
                    <a:pt x="1718" y="1524"/>
                  </a:lnTo>
                  <a:lnTo>
                    <a:pt x="1718" y="1524"/>
                  </a:lnTo>
                  <a:lnTo>
                    <a:pt x="1718" y="1524"/>
                  </a:lnTo>
                  <a:lnTo>
                    <a:pt x="1720" y="1524"/>
                  </a:lnTo>
                  <a:lnTo>
                    <a:pt x="1720" y="1524"/>
                  </a:lnTo>
                  <a:lnTo>
                    <a:pt x="1720" y="1527"/>
                  </a:lnTo>
                  <a:lnTo>
                    <a:pt x="1720" y="1527"/>
                  </a:lnTo>
                  <a:lnTo>
                    <a:pt x="1720" y="1527"/>
                  </a:lnTo>
                  <a:lnTo>
                    <a:pt x="1720" y="1527"/>
                  </a:lnTo>
                  <a:lnTo>
                    <a:pt x="1718" y="1527"/>
                  </a:lnTo>
                  <a:lnTo>
                    <a:pt x="1718" y="1524"/>
                  </a:lnTo>
                  <a:lnTo>
                    <a:pt x="1718" y="1527"/>
                  </a:lnTo>
                  <a:lnTo>
                    <a:pt x="1718" y="1527"/>
                  </a:lnTo>
                  <a:lnTo>
                    <a:pt x="1718" y="1527"/>
                  </a:lnTo>
                  <a:lnTo>
                    <a:pt x="1720" y="1527"/>
                  </a:lnTo>
                  <a:lnTo>
                    <a:pt x="1720" y="1529"/>
                  </a:lnTo>
                  <a:lnTo>
                    <a:pt x="1720" y="1532"/>
                  </a:lnTo>
                  <a:lnTo>
                    <a:pt x="1720" y="1532"/>
                  </a:lnTo>
                  <a:lnTo>
                    <a:pt x="1720" y="1532"/>
                  </a:lnTo>
                  <a:lnTo>
                    <a:pt x="1723" y="1529"/>
                  </a:lnTo>
                  <a:lnTo>
                    <a:pt x="1725" y="1527"/>
                  </a:lnTo>
                  <a:lnTo>
                    <a:pt x="1725" y="1527"/>
                  </a:lnTo>
                  <a:lnTo>
                    <a:pt x="1725" y="1524"/>
                  </a:lnTo>
                  <a:lnTo>
                    <a:pt x="1723" y="1522"/>
                  </a:lnTo>
                  <a:lnTo>
                    <a:pt x="1723" y="1520"/>
                  </a:lnTo>
                  <a:lnTo>
                    <a:pt x="1720" y="1520"/>
                  </a:lnTo>
                  <a:lnTo>
                    <a:pt x="1720" y="1517"/>
                  </a:lnTo>
                  <a:lnTo>
                    <a:pt x="1720" y="1517"/>
                  </a:lnTo>
                  <a:lnTo>
                    <a:pt x="1720" y="1517"/>
                  </a:lnTo>
                  <a:lnTo>
                    <a:pt x="1720" y="1517"/>
                  </a:lnTo>
                  <a:lnTo>
                    <a:pt x="1720" y="1517"/>
                  </a:lnTo>
                  <a:lnTo>
                    <a:pt x="1720" y="1515"/>
                  </a:lnTo>
                  <a:lnTo>
                    <a:pt x="1720" y="1515"/>
                  </a:lnTo>
                  <a:lnTo>
                    <a:pt x="1720" y="1515"/>
                  </a:lnTo>
                  <a:lnTo>
                    <a:pt x="1720" y="1515"/>
                  </a:lnTo>
                  <a:lnTo>
                    <a:pt x="1720" y="1517"/>
                  </a:lnTo>
                  <a:lnTo>
                    <a:pt x="1723" y="1517"/>
                  </a:lnTo>
                  <a:lnTo>
                    <a:pt x="1723" y="1517"/>
                  </a:lnTo>
                  <a:lnTo>
                    <a:pt x="1723" y="1520"/>
                  </a:lnTo>
                  <a:lnTo>
                    <a:pt x="1723" y="1520"/>
                  </a:lnTo>
                  <a:lnTo>
                    <a:pt x="1723" y="1520"/>
                  </a:lnTo>
                  <a:lnTo>
                    <a:pt x="1725" y="1520"/>
                  </a:lnTo>
                  <a:lnTo>
                    <a:pt x="1725" y="1522"/>
                  </a:lnTo>
                  <a:lnTo>
                    <a:pt x="1725" y="1522"/>
                  </a:lnTo>
                  <a:lnTo>
                    <a:pt x="1727" y="1520"/>
                  </a:lnTo>
                  <a:lnTo>
                    <a:pt x="1727" y="1520"/>
                  </a:lnTo>
                  <a:lnTo>
                    <a:pt x="1727" y="1517"/>
                  </a:lnTo>
                  <a:lnTo>
                    <a:pt x="1727" y="1517"/>
                  </a:lnTo>
                  <a:lnTo>
                    <a:pt x="1727" y="1520"/>
                  </a:lnTo>
                  <a:lnTo>
                    <a:pt x="1727" y="1520"/>
                  </a:lnTo>
                  <a:lnTo>
                    <a:pt x="1727" y="1520"/>
                  </a:lnTo>
                  <a:lnTo>
                    <a:pt x="1727" y="1522"/>
                  </a:lnTo>
                  <a:lnTo>
                    <a:pt x="1727" y="1522"/>
                  </a:lnTo>
                  <a:lnTo>
                    <a:pt x="1727" y="1522"/>
                  </a:lnTo>
                  <a:lnTo>
                    <a:pt x="1727" y="1524"/>
                  </a:lnTo>
                  <a:lnTo>
                    <a:pt x="1727" y="1524"/>
                  </a:lnTo>
                  <a:lnTo>
                    <a:pt x="1727" y="1524"/>
                  </a:lnTo>
                  <a:lnTo>
                    <a:pt x="1727" y="1527"/>
                  </a:lnTo>
                  <a:lnTo>
                    <a:pt x="1727" y="1527"/>
                  </a:lnTo>
                  <a:lnTo>
                    <a:pt x="1727" y="1527"/>
                  </a:lnTo>
                  <a:lnTo>
                    <a:pt x="1723" y="1532"/>
                  </a:lnTo>
                  <a:lnTo>
                    <a:pt x="1723" y="1534"/>
                  </a:lnTo>
                  <a:lnTo>
                    <a:pt x="1725" y="1534"/>
                  </a:lnTo>
                  <a:lnTo>
                    <a:pt x="1725" y="1534"/>
                  </a:lnTo>
                  <a:lnTo>
                    <a:pt x="1725" y="1534"/>
                  </a:lnTo>
                  <a:lnTo>
                    <a:pt x="1725" y="1532"/>
                  </a:lnTo>
                  <a:lnTo>
                    <a:pt x="1727" y="1532"/>
                  </a:lnTo>
                  <a:lnTo>
                    <a:pt x="1727" y="1532"/>
                  </a:lnTo>
                  <a:lnTo>
                    <a:pt x="1727" y="1534"/>
                  </a:lnTo>
                  <a:lnTo>
                    <a:pt x="1727" y="1534"/>
                  </a:lnTo>
                  <a:lnTo>
                    <a:pt x="1725" y="1536"/>
                  </a:lnTo>
                  <a:lnTo>
                    <a:pt x="1725" y="1536"/>
                  </a:lnTo>
                  <a:lnTo>
                    <a:pt x="1725" y="1534"/>
                  </a:lnTo>
                  <a:lnTo>
                    <a:pt x="1723" y="1536"/>
                  </a:lnTo>
                  <a:lnTo>
                    <a:pt x="1723" y="1541"/>
                  </a:lnTo>
                  <a:lnTo>
                    <a:pt x="1727" y="1541"/>
                  </a:lnTo>
                  <a:lnTo>
                    <a:pt x="1727" y="1541"/>
                  </a:lnTo>
                  <a:lnTo>
                    <a:pt x="1730" y="1541"/>
                  </a:lnTo>
                  <a:lnTo>
                    <a:pt x="1727" y="1539"/>
                  </a:lnTo>
                  <a:lnTo>
                    <a:pt x="1730" y="1539"/>
                  </a:lnTo>
                  <a:lnTo>
                    <a:pt x="1730" y="1539"/>
                  </a:lnTo>
                  <a:lnTo>
                    <a:pt x="1732" y="1539"/>
                  </a:lnTo>
                  <a:lnTo>
                    <a:pt x="1732" y="1539"/>
                  </a:lnTo>
                  <a:lnTo>
                    <a:pt x="1732" y="1541"/>
                  </a:lnTo>
                  <a:lnTo>
                    <a:pt x="1732" y="1541"/>
                  </a:lnTo>
                  <a:lnTo>
                    <a:pt x="1732" y="1541"/>
                  </a:lnTo>
                  <a:lnTo>
                    <a:pt x="1732" y="1541"/>
                  </a:lnTo>
                  <a:lnTo>
                    <a:pt x="1732" y="1541"/>
                  </a:lnTo>
                  <a:lnTo>
                    <a:pt x="1730" y="1539"/>
                  </a:lnTo>
                  <a:lnTo>
                    <a:pt x="1730" y="1539"/>
                  </a:lnTo>
                  <a:lnTo>
                    <a:pt x="1730" y="1539"/>
                  </a:lnTo>
                  <a:lnTo>
                    <a:pt x="1730" y="1541"/>
                  </a:lnTo>
                  <a:lnTo>
                    <a:pt x="1730" y="1541"/>
                  </a:lnTo>
                  <a:lnTo>
                    <a:pt x="1730" y="1541"/>
                  </a:lnTo>
                  <a:lnTo>
                    <a:pt x="1730" y="1543"/>
                  </a:lnTo>
                  <a:lnTo>
                    <a:pt x="1730" y="1543"/>
                  </a:lnTo>
                  <a:lnTo>
                    <a:pt x="1730" y="1543"/>
                  </a:lnTo>
                  <a:lnTo>
                    <a:pt x="1730" y="1543"/>
                  </a:lnTo>
                  <a:lnTo>
                    <a:pt x="1730" y="1543"/>
                  </a:lnTo>
                  <a:lnTo>
                    <a:pt x="1730" y="1546"/>
                  </a:lnTo>
                  <a:lnTo>
                    <a:pt x="1730" y="1546"/>
                  </a:lnTo>
                  <a:lnTo>
                    <a:pt x="1732" y="1548"/>
                  </a:lnTo>
                  <a:lnTo>
                    <a:pt x="1732" y="1548"/>
                  </a:lnTo>
                  <a:lnTo>
                    <a:pt x="1732" y="1550"/>
                  </a:lnTo>
                  <a:lnTo>
                    <a:pt x="1734" y="1550"/>
                  </a:lnTo>
                  <a:lnTo>
                    <a:pt x="1734" y="1550"/>
                  </a:lnTo>
                  <a:lnTo>
                    <a:pt x="1737" y="1548"/>
                  </a:lnTo>
                  <a:lnTo>
                    <a:pt x="1737" y="1548"/>
                  </a:lnTo>
                  <a:lnTo>
                    <a:pt x="1734" y="1546"/>
                  </a:lnTo>
                  <a:lnTo>
                    <a:pt x="1734" y="1546"/>
                  </a:lnTo>
                  <a:lnTo>
                    <a:pt x="1734" y="1546"/>
                  </a:lnTo>
                  <a:lnTo>
                    <a:pt x="1732" y="1546"/>
                  </a:lnTo>
                  <a:lnTo>
                    <a:pt x="1734" y="1546"/>
                  </a:lnTo>
                  <a:lnTo>
                    <a:pt x="1734" y="1543"/>
                  </a:lnTo>
                  <a:lnTo>
                    <a:pt x="1734" y="1543"/>
                  </a:lnTo>
                  <a:lnTo>
                    <a:pt x="1734" y="1543"/>
                  </a:lnTo>
                  <a:lnTo>
                    <a:pt x="1734" y="1543"/>
                  </a:lnTo>
                  <a:lnTo>
                    <a:pt x="1734" y="1543"/>
                  </a:lnTo>
                  <a:lnTo>
                    <a:pt x="1737" y="1543"/>
                  </a:lnTo>
                  <a:lnTo>
                    <a:pt x="1737" y="1546"/>
                  </a:lnTo>
                  <a:lnTo>
                    <a:pt x="1741" y="1543"/>
                  </a:lnTo>
                  <a:lnTo>
                    <a:pt x="1741" y="1546"/>
                  </a:lnTo>
                  <a:lnTo>
                    <a:pt x="1741" y="1546"/>
                  </a:lnTo>
                  <a:lnTo>
                    <a:pt x="1741" y="1546"/>
                  </a:lnTo>
                  <a:lnTo>
                    <a:pt x="1741" y="1546"/>
                  </a:lnTo>
                  <a:lnTo>
                    <a:pt x="1741" y="1546"/>
                  </a:lnTo>
                  <a:lnTo>
                    <a:pt x="1741" y="1546"/>
                  </a:lnTo>
                  <a:lnTo>
                    <a:pt x="1741" y="1548"/>
                  </a:lnTo>
                  <a:lnTo>
                    <a:pt x="1744" y="1548"/>
                  </a:lnTo>
                  <a:lnTo>
                    <a:pt x="1746" y="1548"/>
                  </a:lnTo>
                  <a:lnTo>
                    <a:pt x="1746" y="1550"/>
                  </a:lnTo>
                  <a:lnTo>
                    <a:pt x="1746" y="1550"/>
                  </a:lnTo>
                  <a:lnTo>
                    <a:pt x="1746" y="1550"/>
                  </a:lnTo>
                  <a:lnTo>
                    <a:pt x="1746" y="1553"/>
                  </a:lnTo>
                  <a:lnTo>
                    <a:pt x="1746" y="1553"/>
                  </a:lnTo>
                  <a:lnTo>
                    <a:pt x="1749" y="1550"/>
                  </a:lnTo>
                  <a:lnTo>
                    <a:pt x="1751" y="1550"/>
                  </a:lnTo>
                  <a:lnTo>
                    <a:pt x="1751" y="1550"/>
                  </a:lnTo>
                  <a:lnTo>
                    <a:pt x="1753" y="1550"/>
                  </a:lnTo>
                  <a:lnTo>
                    <a:pt x="1753" y="1553"/>
                  </a:lnTo>
                  <a:lnTo>
                    <a:pt x="1753" y="1553"/>
                  </a:lnTo>
                  <a:lnTo>
                    <a:pt x="1753" y="1553"/>
                  </a:lnTo>
                  <a:lnTo>
                    <a:pt x="1756" y="1555"/>
                  </a:lnTo>
                  <a:lnTo>
                    <a:pt x="1756" y="1555"/>
                  </a:lnTo>
                  <a:lnTo>
                    <a:pt x="1756" y="1555"/>
                  </a:lnTo>
                  <a:lnTo>
                    <a:pt x="1756" y="1555"/>
                  </a:lnTo>
                  <a:lnTo>
                    <a:pt x="1756" y="1555"/>
                  </a:lnTo>
                  <a:lnTo>
                    <a:pt x="1758" y="1558"/>
                  </a:lnTo>
                  <a:lnTo>
                    <a:pt x="1758" y="1558"/>
                  </a:lnTo>
                  <a:lnTo>
                    <a:pt x="1756" y="1558"/>
                  </a:lnTo>
                  <a:lnTo>
                    <a:pt x="1756" y="1558"/>
                  </a:lnTo>
                  <a:lnTo>
                    <a:pt x="1756" y="1558"/>
                  </a:lnTo>
                  <a:lnTo>
                    <a:pt x="1756" y="1560"/>
                  </a:lnTo>
                  <a:lnTo>
                    <a:pt x="1756" y="1560"/>
                  </a:lnTo>
                  <a:lnTo>
                    <a:pt x="1756" y="1562"/>
                  </a:lnTo>
                  <a:lnTo>
                    <a:pt x="1758" y="1562"/>
                  </a:lnTo>
                  <a:lnTo>
                    <a:pt x="1758" y="1560"/>
                  </a:lnTo>
                  <a:lnTo>
                    <a:pt x="1760" y="1560"/>
                  </a:lnTo>
                  <a:lnTo>
                    <a:pt x="1760" y="1562"/>
                  </a:lnTo>
                  <a:lnTo>
                    <a:pt x="1760" y="1562"/>
                  </a:lnTo>
                  <a:lnTo>
                    <a:pt x="1758" y="1562"/>
                  </a:lnTo>
                  <a:lnTo>
                    <a:pt x="1758" y="1562"/>
                  </a:lnTo>
                  <a:lnTo>
                    <a:pt x="1760" y="1562"/>
                  </a:lnTo>
                  <a:lnTo>
                    <a:pt x="1763" y="1562"/>
                  </a:lnTo>
                  <a:lnTo>
                    <a:pt x="1765" y="1562"/>
                  </a:lnTo>
                  <a:lnTo>
                    <a:pt x="1765" y="1565"/>
                  </a:lnTo>
                  <a:lnTo>
                    <a:pt x="1765" y="1565"/>
                  </a:lnTo>
                  <a:lnTo>
                    <a:pt x="1768" y="1565"/>
                  </a:lnTo>
                  <a:lnTo>
                    <a:pt x="1768" y="1565"/>
                  </a:lnTo>
                  <a:lnTo>
                    <a:pt x="1768" y="1565"/>
                  </a:lnTo>
                  <a:lnTo>
                    <a:pt x="1768" y="1565"/>
                  </a:lnTo>
                  <a:lnTo>
                    <a:pt x="1770" y="1565"/>
                  </a:lnTo>
                  <a:lnTo>
                    <a:pt x="1770" y="1562"/>
                  </a:lnTo>
                  <a:lnTo>
                    <a:pt x="1768" y="1562"/>
                  </a:lnTo>
                  <a:lnTo>
                    <a:pt x="1768" y="1562"/>
                  </a:lnTo>
                  <a:lnTo>
                    <a:pt x="1768" y="1562"/>
                  </a:lnTo>
                  <a:lnTo>
                    <a:pt x="1768" y="1562"/>
                  </a:lnTo>
                  <a:lnTo>
                    <a:pt x="1765" y="1562"/>
                  </a:lnTo>
                  <a:lnTo>
                    <a:pt x="1765" y="1560"/>
                  </a:lnTo>
                  <a:lnTo>
                    <a:pt x="1765" y="1560"/>
                  </a:lnTo>
                  <a:lnTo>
                    <a:pt x="1765" y="1560"/>
                  </a:lnTo>
                  <a:lnTo>
                    <a:pt x="1765" y="1558"/>
                  </a:lnTo>
                  <a:lnTo>
                    <a:pt x="1765" y="1555"/>
                  </a:lnTo>
                  <a:lnTo>
                    <a:pt x="1765" y="1555"/>
                  </a:lnTo>
                  <a:lnTo>
                    <a:pt x="1765" y="1555"/>
                  </a:lnTo>
                  <a:lnTo>
                    <a:pt x="1765" y="1555"/>
                  </a:lnTo>
                  <a:lnTo>
                    <a:pt x="1765" y="1555"/>
                  </a:lnTo>
                  <a:lnTo>
                    <a:pt x="1765" y="1558"/>
                  </a:lnTo>
                  <a:lnTo>
                    <a:pt x="1765" y="1558"/>
                  </a:lnTo>
                  <a:lnTo>
                    <a:pt x="1768" y="1560"/>
                  </a:lnTo>
                  <a:lnTo>
                    <a:pt x="1768" y="1560"/>
                  </a:lnTo>
                  <a:lnTo>
                    <a:pt x="1768" y="1560"/>
                  </a:lnTo>
                  <a:lnTo>
                    <a:pt x="1770" y="1558"/>
                  </a:lnTo>
                  <a:lnTo>
                    <a:pt x="1770" y="1558"/>
                  </a:lnTo>
                  <a:lnTo>
                    <a:pt x="1770" y="1562"/>
                  </a:lnTo>
                  <a:lnTo>
                    <a:pt x="1770" y="1562"/>
                  </a:lnTo>
                  <a:lnTo>
                    <a:pt x="1770" y="1562"/>
                  </a:lnTo>
                  <a:lnTo>
                    <a:pt x="1772" y="1562"/>
                  </a:lnTo>
                  <a:lnTo>
                    <a:pt x="1772" y="1565"/>
                  </a:lnTo>
                  <a:lnTo>
                    <a:pt x="1772" y="1565"/>
                  </a:lnTo>
                  <a:lnTo>
                    <a:pt x="1772" y="1567"/>
                  </a:lnTo>
                  <a:lnTo>
                    <a:pt x="1770" y="1567"/>
                  </a:lnTo>
                  <a:lnTo>
                    <a:pt x="1772" y="1569"/>
                  </a:lnTo>
                  <a:lnTo>
                    <a:pt x="1772" y="1569"/>
                  </a:lnTo>
                  <a:lnTo>
                    <a:pt x="1775" y="1572"/>
                  </a:lnTo>
                  <a:lnTo>
                    <a:pt x="1775" y="1574"/>
                  </a:lnTo>
                  <a:lnTo>
                    <a:pt x="1775" y="1574"/>
                  </a:lnTo>
                  <a:lnTo>
                    <a:pt x="1775" y="1572"/>
                  </a:lnTo>
                  <a:lnTo>
                    <a:pt x="1775" y="1572"/>
                  </a:lnTo>
                  <a:lnTo>
                    <a:pt x="1777" y="1572"/>
                  </a:lnTo>
                  <a:lnTo>
                    <a:pt x="1782" y="1574"/>
                  </a:lnTo>
                  <a:lnTo>
                    <a:pt x="1782" y="1574"/>
                  </a:lnTo>
                  <a:lnTo>
                    <a:pt x="1782" y="1574"/>
                  </a:lnTo>
                  <a:lnTo>
                    <a:pt x="1782" y="1576"/>
                  </a:lnTo>
                  <a:lnTo>
                    <a:pt x="1779" y="1576"/>
                  </a:lnTo>
                  <a:lnTo>
                    <a:pt x="1782" y="1576"/>
                  </a:lnTo>
                  <a:lnTo>
                    <a:pt x="1784" y="1576"/>
                  </a:lnTo>
                  <a:lnTo>
                    <a:pt x="1786" y="1576"/>
                  </a:lnTo>
                  <a:lnTo>
                    <a:pt x="1786" y="1576"/>
                  </a:lnTo>
                  <a:lnTo>
                    <a:pt x="1786" y="1576"/>
                  </a:lnTo>
                  <a:lnTo>
                    <a:pt x="1786" y="1574"/>
                  </a:lnTo>
                  <a:lnTo>
                    <a:pt x="1786" y="1574"/>
                  </a:lnTo>
                  <a:lnTo>
                    <a:pt x="1786" y="1574"/>
                  </a:lnTo>
                  <a:lnTo>
                    <a:pt x="1784" y="1572"/>
                  </a:lnTo>
                  <a:lnTo>
                    <a:pt x="1784" y="1572"/>
                  </a:lnTo>
                  <a:lnTo>
                    <a:pt x="1784" y="1569"/>
                  </a:lnTo>
                  <a:lnTo>
                    <a:pt x="1786" y="1567"/>
                  </a:lnTo>
                  <a:lnTo>
                    <a:pt x="1784" y="1565"/>
                  </a:lnTo>
                  <a:lnTo>
                    <a:pt x="1786" y="1565"/>
                  </a:lnTo>
                  <a:lnTo>
                    <a:pt x="1786" y="1567"/>
                  </a:lnTo>
                  <a:lnTo>
                    <a:pt x="1786" y="1565"/>
                  </a:lnTo>
                  <a:lnTo>
                    <a:pt x="1786" y="1565"/>
                  </a:lnTo>
                  <a:lnTo>
                    <a:pt x="1786" y="1565"/>
                  </a:lnTo>
                  <a:lnTo>
                    <a:pt x="1786" y="1565"/>
                  </a:lnTo>
                  <a:lnTo>
                    <a:pt x="1786" y="1562"/>
                  </a:lnTo>
                  <a:lnTo>
                    <a:pt x="1786" y="1562"/>
                  </a:lnTo>
                  <a:lnTo>
                    <a:pt x="1786" y="1562"/>
                  </a:lnTo>
                  <a:lnTo>
                    <a:pt x="1786" y="1562"/>
                  </a:lnTo>
                  <a:lnTo>
                    <a:pt x="1786" y="1562"/>
                  </a:lnTo>
                  <a:lnTo>
                    <a:pt x="1784" y="1562"/>
                  </a:lnTo>
                  <a:lnTo>
                    <a:pt x="1786" y="1560"/>
                  </a:lnTo>
                  <a:lnTo>
                    <a:pt x="1786" y="1562"/>
                  </a:lnTo>
                  <a:lnTo>
                    <a:pt x="1786" y="1562"/>
                  </a:lnTo>
                  <a:lnTo>
                    <a:pt x="1789" y="1562"/>
                  </a:lnTo>
                  <a:lnTo>
                    <a:pt x="1789" y="1565"/>
                  </a:lnTo>
                  <a:lnTo>
                    <a:pt x="1789" y="1565"/>
                  </a:lnTo>
                  <a:lnTo>
                    <a:pt x="1791" y="1562"/>
                  </a:lnTo>
                  <a:lnTo>
                    <a:pt x="1794" y="1560"/>
                  </a:lnTo>
                  <a:lnTo>
                    <a:pt x="1791" y="1565"/>
                  </a:lnTo>
                  <a:lnTo>
                    <a:pt x="1791" y="1565"/>
                  </a:lnTo>
                  <a:lnTo>
                    <a:pt x="1791" y="1565"/>
                  </a:lnTo>
                  <a:lnTo>
                    <a:pt x="1789" y="1565"/>
                  </a:lnTo>
                  <a:lnTo>
                    <a:pt x="1789" y="1567"/>
                  </a:lnTo>
                  <a:lnTo>
                    <a:pt x="1791" y="1572"/>
                  </a:lnTo>
                  <a:lnTo>
                    <a:pt x="1791" y="1572"/>
                  </a:lnTo>
                  <a:lnTo>
                    <a:pt x="1789" y="1572"/>
                  </a:lnTo>
                  <a:lnTo>
                    <a:pt x="1791" y="1574"/>
                  </a:lnTo>
                  <a:lnTo>
                    <a:pt x="1791" y="1574"/>
                  </a:lnTo>
                  <a:lnTo>
                    <a:pt x="1791" y="1574"/>
                  </a:lnTo>
                  <a:lnTo>
                    <a:pt x="1791" y="1576"/>
                  </a:lnTo>
                  <a:lnTo>
                    <a:pt x="1789" y="1574"/>
                  </a:lnTo>
                  <a:lnTo>
                    <a:pt x="1789" y="1574"/>
                  </a:lnTo>
                  <a:lnTo>
                    <a:pt x="1789" y="1576"/>
                  </a:lnTo>
                  <a:lnTo>
                    <a:pt x="1789" y="1576"/>
                  </a:lnTo>
                  <a:lnTo>
                    <a:pt x="1789" y="1576"/>
                  </a:lnTo>
                  <a:lnTo>
                    <a:pt x="1789" y="1579"/>
                  </a:lnTo>
                  <a:lnTo>
                    <a:pt x="1789" y="1576"/>
                  </a:lnTo>
                  <a:lnTo>
                    <a:pt x="1791" y="1579"/>
                  </a:lnTo>
                  <a:lnTo>
                    <a:pt x="1794" y="1584"/>
                  </a:lnTo>
                  <a:lnTo>
                    <a:pt x="1794" y="1584"/>
                  </a:lnTo>
                  <a:lnTo>
                    <a:pt x="1796" y="1584"/>
                  </a:lnTo>
                  <a:lnTo>
                    <a:pt x="1796" y="1581"/>
                  </a:lnTo>
                  <a:lnTo>
                    <a:pt x="1796" y="1581"/>
                  </a:lnTo>
                  <a:lnTo>
                    <a:pt x="1796" y="1579"/>
                  </a:lnTo>
                  <a:lnTo>
                    <a:pt x="1796" y="1579"/>
                  </a:lnTo>
                  <a:lnTo>
                    <a:pt x="1796" y="1576"/>
                  </a:lnTo>
                  <a:lnTo>
                    <a:pt x="1794" y="1576"/>
                  </a:lnTo>
                  <a:lnTo>
                    <a:pt x="1794" y="1576"/>
                  </a:lnTo>
                  <a:lnTo>
                    <a:pt x="1794" y="1574"/>
                  </a:lnTo>
                  <a:lnTo>
                    <a:pt x="1794" y="1574"/>
                  </a:lnTo>
                  <a:lnTo>
                    <a:pt x="1794" y="1574"/>
                  </a:lnTo>
                  <a:lnTo>
                    <a:pt x="1794" y="1574"/>
                  </a:lnTo>
                  <a:lnTo>
                    <a:pt x="1796" y="1574"/>
                  </a:lnTo>
                  <a:lnTo>
                    <a:pt x="1798" y="1576"/>
                  </a:lnTo>
                  <a:lnTo>
                    <a:pt x="1798" y="1576"/>
                  </a:lnTo>
                  <a:lnTo>
                    <a:pt x="1798" y="1576"/>
                  </a:lnTo>
                  <a:lnTo>
                    <a:pt x="1801" y="1576"/>
                  </a:lnTo>
                  <a:lnTo>
                    <a:pt x="1801" y="1576"/>
                  </a:lnTo>
                  <a:lnTo>
                    <a:pt x="1801" y="1574"/>
                  </a:lnTo>
                  <a:lnTo>
                    <a:pt x="1801" y="1576"/>
                  </a:lnTo>
                  <a:lnTo>
                    <a:pt x="1801" y="1576"/>
                  </a:lnTo>
                  <a:lnTo>
                    <a:pt x="1801" y="1576"/>
                  </a:lnTo>
                  <a:lnTo>
                    <a:pt x="1803" y="1579"/>
                  </a:lnTo>
                  <a:lnTo>
                    <a:pt x="1803" y="1579"/>
                  </a:lnTo>
                  <a:lnTo>
                    <a:pt x="1803" y="1581"/>
                  </a:lnTo>
                  <a:lnTo>
                    <a:pt x="1803" y="1579"/>
                  </a:lnTo>
                  <a:lnTo>
                    <a:pt x="1805" y="1574"/>
                  </a:lnTo>
                  <a:lnTo>
                    <a:pt x="1805" y="1574"/>
                  </a:lnTo>
                  <a:lnTo>
                    <a:pt x="1805" y="1576"/>
                  </a:lnTo>
                  <a:lnTo>
                    <a:pt x="1808" y="1576"/>
                  </a:lnTo>
                  <a:lnTo>
                    <a:pt x="1808" y="1576"/>
                  </a:lnTo>
                  <a:lnTo>
                    <a:pt x="1808" y="1579"/>
                  </a:lnTo>
                  <a:lnTo>
                    <a:pt x="1805" y="1579"/>
                  </a:lnTo>
                  <a:lnTo>
                    <a:pt x="1805" y="1579"/>
                  </a:lnTo>
                  <a:lnTo>
                    <a:pt x="1805" y="1579"/>
                  </a:lnTo>
                  <a:lnTo>
                    <a:pt x="1805" y="1579"/>
                  </a:lnTo>
                  <a:lnTo>
                    <a:pt x="1805" y="1581"/>
                  </a:lnTo>
                  <a:lnTo>
                    <a:pt x="1808" y="1581"/>
                  </a:lnTo>
                  <a:lnTo>
                    <a:pt x="1808" y="1579"/>
                  </a:lnTo>
                  <a:lnTo>
                    <a:pt x="1808" y="1579"/>
                  </a:lnTo>
                  <a:lnTo>
                    <a:pt x="1808" y="1579"/>
                  </a:lnTo>
                  <a:lnTo>
                    <a:pt x="1808" y="1579"/>
                  </a:lnTo>
                  <a:lnTo>
                    <a:pt x="1810" y="1576"/>
                  </a:lnTo>
                  <a:lnTo>
                    <a:pt x="1808" y="1576"/>
                  </a:lnTo>
                  <a:lnTo>
                    <a:pt x="1808" y="1574"/>
                  </a:lnTo>
                  <a:lnTo>
                    <a:pt x="1808" y="1574"/>
                  </a:lnTo>
                  <a:lnTo>
                    <a:pt x="1808" y="1574"/>
                  </a:lnTo>
                  <a:lnTo>
                    <a:pt x="1808" y="1574"/>
                  </a:lnTo>
                  <a:lnTo>
                    <a:pt x="1808" y="1572"/>
                  </a:lnTo>
                  <a:lnTo>
                    <a:pt x="1808" y="1569"/>
                  </a:lnTo>
                  <a:lnTo>
                    <a:pt x="1805" y="1569"/>
                  </a:lnTo>
                  <a:lnTo>
                    <a:pt x="1805" y="1572"/>
                  </a:lnTo>
                  <a:lnTo>
                    <a:pt x="1803" y="1572"/>
                  </a:lnTo>
                  <a:lnTo>
                    <a:pt x="1803" y="1569"/>
                  </a:lnTo>
                  <a:lnTo>
                    <a:pt x="1803" y="1569"/>
                  </a:lnTo>
                  <a:lnTo>
                    <a:pt x="1803" y="1569"/>
                  </a:lnTo>
                  <a:lnTo>
                    <a:pt x="1803" y="1572"/>
                  </a:lnTo>
                  <a:lnTo>
                    <a:pt x="1803" y="1574"/>
                  </a:lnTo>
                  <a:lnTo>
                    <a:pt x="1801" y="1574"/>
                  </a:lnTo>
                  <a:lnTo>
                    <a:pt x="1801" y="1572"/>
                  </a:lnTo>
                  <a:lnTo>
                    <a:pt x="1801" y="1569"/>
                  </a:lnTo>
                  <a:lnTo>
                    <a:pt x="1801" y="1567"/>
                  </a:lnTo>
                  <a:lnTo>
                    <a:pt x="1803" y="1567"/>
                  </a:lnTo>
                  <a:lnTo>
                    <a:pt x="1803" y="1567"/>
                  </a:lnTo>
                  <a:lnTo>
                    <a:pt x="1803" y="1567"/>
                  </a:lnTo>
                  <a:lnTo>
                    <a:pt x="1803" y="1567"/>
                  </a:lnTo>
                  <a:lnTo>
                    <a:pt x="1803" y="1567"/>
                  </a:lnTo>
                  <a:lnTo>
                    <a:pt x="1805" y="1567"/>
                  </a:lnTo>
                  <a:lnTo>
                    <a:pt x="1805" y="1567"/>
                  </a:lnTo>
                  <a:lnTo>
                    <a:pt x="1808" y="1567"/>
                  </a:lnTo>
                  <a:lnTo>
                    <a:pt x="1808" y="1567"/>
                  </a:lnTo>
                  <a:lnTo>
                    <a:pt x="1810" y="1569"/>
                  </a:lnTo>
                  <a:lnTo>
                    <a:pt x="1812" y="1572"/>
                  </a:lnTo>
                  <a:lnTo>
                    <a:pt x="1812" y="1572"/>
                  </a:lnTo>
                  <a:lnTo>
                    <a:pt x="1812" y="1574"/>
                  </a:lnTo>
                  <a:lnTo>
                    <a:pt x="1812" y="1574"/>
                  </a:lnTo>
                  <a:lnTo>
                    <a:pt x="1812" y="1574"/>
                  </a:lnTo>
                  <a:lnTo>
                    <a:pt x="1812" y="1574"/>
                  </a:lnTo>
                  <a:lnTo>
                    <a:pt x="1812" y="1569"/>
                  </a:lnTo>
                  <a:lnTo>
                    <a:pt x="1812" y="1569"/>
                  </a:lnTo>
                  <a:lnTo>
                    <a:pt x="1815" y="1569"/>
                  </a:lnTo>
                  <a:lnTo>
                    <a:pt x="1815" y="1569"/>
                  </a:lnTo>
                  <a:lnTo>
                    <a:pt x="1815" y="1572"/>
                  </a:lnTo>
                  <a:lnTo>
                    <a:pt x="1815" y="1572"/>
                  </a:lnTo>
                  <a:lnTo>
                    <a:pt x="1815" y="1574"/>
                  </a:lnTo>
                  <a:lnTo>
                    <a:pt x="1815" y="1574"/>
                  </a:lnTo>
                  <a:lnTo>
                    <a:pt x="1817" y="1574"/>
                  </a:lnTo>
                  <a:lnTo>
                    <a:pt x="1817" y="1576"/>
                  </a:lnTo>
                  <a:lnTo>
                    <a:pt x="1817" y="1576"/>
                  </a:lnTo>
                  <a:lnTo>
                    <a:pt x="1820" y="1576"/>
                  </a:lnTo>
                  <a:lnTo>
                    <a:pt x="1820" y="1576"/>
                  </a:lnTo>
                  <a:lnTo>
                    <a:pt x="1820" y="1574"/>
                  </a:lnTo>
                  <a:lnTo>
                    <a:pt x="1820" y="1574"/>
                  </a:lnTo>
                  <a:lnTo>
                    <a:pt x="1817" y="1572"/>
                  </a:lnTo>
                  <a:lnTo>
                    <a:pt x="1815" y="1572"/>
                  </a:lnTo>
                  <a:lnTo>
                    <a:pt x="1817" y="1569"/>
                  </a:lnTo>
                  <a:lnTo>
                    <a:pt x="1817" y="1569"/>
                  </a:lnTo>
                  <a:lnTo>
                    <a:pt x="1817" y="1569"/>
                  </a:lnTo>
                  <a:lnTo>
                    <a:pt x="1820" y="1569"/>
                  </a:lnTo>
                  <a:lnTo>
                    <a:pt x="1820" y="1569"/>
                  </a:lnTo>
                  <a:lnTo>
                    <a:pt x="1820" y="1569"/>
                  </a:lnTo>
                  <a:lnTo>
                    <a:pt x="1820" y="1572"/>
                  </a:lnTo>
                  <a:lnTo>
                    <a:pt x="1820" y="1572"/>
                  </a:lnTo>
                  <a:lnTo>
                    <a:pt x="1820" y="1572"/>
                  </a:lnTo>
                  <a:lnTo>
                    <a:pt x="1820" y="1569"/>
                  </a:lnTo>
                  <a:lnTo>
                    <a:pt x="1820" y="1569"/>
                  </a:lnTo>
                  <a:lnTo>
                    <a:pt x="1822" y="1569"/>
                  </a:lnTo>
                  <a:lnTo>
                    <a:pt x="1820" y="1569"/>
                  </a:lnTo>
                  <a:lnTo>
                    <a:pt x="1820" y="1572"/>
                  </a:lnTo>
                  <a:lnTo>
                    <a:pt x="1820" y="1572"/>
                  </a:lnTo>
                  <a:lnTo>
                    <a:pt x="1820" y="1572"/>
                  </a:lnTo>
                  <a:lnTo>
                    <a:pt x="1822" y="1574"/>
                  </a:lnTo>
                  <a:lnTo>
                    <a:pt x="1822" y="1574"/>
                  </a:lnTo>
                  <a:lnTo>
                    <a:pt x="1822" y="1574"/>
                  </a:lnTo>
                  <a:lnTo>
                    <a:pt x="1822" y="1576"/>
                  </a:lnTo>
                  <a:lnTo>
                    <a:pt x="1824" y="1574"/>
                  </a:lnTo>
                  <a:lnTo>
                    <a:pt x="1824" y="1574"/>
                  </a:lnTo>
                  <a:lnTo>
                    <a:pt x="1824" y="1576"/>
                  </a:lnTo>
                  <a:lnTo>
                    <a:pt x="1824" y="1576"/>
                  </a:lnTo>
                  <a:lnTo>
                    <a:pt x="1822" y="1576"/>
                  </a:lnTo>
                  <a:lnTo>
                    <a:pt x="1824" y="1579"/>
                  </a:lnTo>
                  <a:lnTo>
                    <a:pt x="1824" y="1581"/>
                  </a:lnTo>
                  <a:lnTo>
                    <a:pt x="1827" y="1579"/>
                  </a:lnTo>
                  <a:lnTo>
                    <a:pt x="1829" y="1579"/>
                  </a:lnTo>
                  <a:lnTo>
                    <a:pt x="1829" y="1579"/>
                  </a:lnTo>
                  <a:lnTo>
                    <a:pt x="1829" y="1576"/>
                  </a:lnTo>
                  <a:lnTo>
                    <a:pt x="1829" y="1576"/>
                  </a:lnTo>
                  <a:lnTo>
                    <a:pt x="1829" y="1576"/>
                  </a:lnTo>
                  <a:lnTo>
                    <a:pt x="1827" y="1576"/>
                  </a:lnTo>
                  <a:lnTo>
                    <a:pt x="1829" y="1576"/>
                  </a:lnTo>
                  <a:lnTo>
                    <a:pt x="1829" y="1576"/>
                  </a:lnTo>
                  <a:lnTo>
                    <a:pt x="1829" y="1574"/>
                  </a:lnTo>
                  <a:lnTo>
                    <a:pt x="1829" y="1574"/>
                  </a:lnTo>
                  <a:lnTo>
                    <a:pt x="1827" y="1574"/>
                  </a:lnTo>
                  <a:lnTo>
                    <a:pt x="1829" y="1574"/>
                  </a:lnTo>
                  <a:lnTo>
                    <a:pt x="1829" y="1574"/>
                  </a:lnTo>
                  <a:lnTo>
                    <a:pt x="1829" y="1574"/>
                  </a:lnTo>
                  <a:lnTo>
                    <a:pt x="1831" y="1574"/>
                  </a:lnTo>
                  <a:lnTo>
                    <a:pt x="1831" y="1576"/>
                  </a:lnTo>
                  <a:lnTo>
                    <a:pt x="1829" y="1579"/>
                  </a:lnTo>
                  <a:lnTo>
                    <a:pt x="1831" y="1579"/>
                  </a:lnTo>
                  <a:lnTo>
                    <a:pt x="1831" y="1579"/>
                  </a:lnTo>
                  <a:lnTo>
                    <a:pt x="1834" y="1579"/>
                  </a:lnTo>
                  <a:lnTo>
                    <a:pt x="1834" y="1579"/>
                  </a:lnTo>
                  <a:lnTo>
                    <a:pt x="1834" y="1576"/>
                  </a:lnTo>
                  <a:lnTo>
                    <a:pt x="1834" y="1576"/>
                  </a:lnTo>
                  <a:lnTo>
                    <a:pt x="1831" y="1574"/>
                  </a:lnTo>
                  <a:lnTo>
                    <a:pt x="1834" y="1574"/>
                  </a:lnTo>
                  <a:lnTo>
                    <a:pt x="1834" y="1572"/>
                  </a:lnTo>
                  <a:lnTo>
                    <a:pt x="1836" y="1574"/>
                  </a:lnTo>
                  <a:lnTo>
                    <a:pt x="1834" y="1574"/>
                  </a:lnTo>
                  <a:lnTo>
                    <a:pt x="1834" y="1574"/>
                  </a:lnTo>
                  <a:lnTo>
                    <a:pt x="1834" y="1576"/>
                  </a:lnTo>
                  <a:lnTo>
                    <a:pt x="1834" y="1576"/>
                  </a:lnTo>
                  <a:lnTo>
                    <a:pt x="1836" y="1576"/>
                  </a:lnTo>
                  <a:lnTo>
                    <a:pt x="1836" y="1576"/>
                  </a:lnTo>
                  <a:lnTo>
                    <a:pt x="1836" y="1576"/>
                  </a:lnTo>
                  <a:lnTo>
                    <a:pt x="1836" y="1581"/>
                  </a:lnTo>
                  <a:lnTo>
                    <a:pt x="1834" y="1581"/>
                  </a:lnTo>
                  <a:lnTo>
                    <a:pt x="1834" y="1584"/>
                  </a:lnTo>
                  <a:lnTo>
                    <a:pt x="1834" y="1584"/>
                  </a:lnTo>
                  <a:lnTo>
                    <a:pt x="1834" y="1584"/>
                  </a:lnTo>
                  <a:lnTo>
                    <a:pt x="1834" y="1584"/>
                  </a:lnTo>
                  <a:lnTo>
                    <a:pt x="1834" y="1586"/>
                  </a:lnTo>
                  <a:lnTo>
                    <a:pt x="1829" y="1588"/>
                  </a:lnTo>
                  <a:lnTo>
                    <a:pt x="1829" y="1591"/>
                  </a:lnTo>
                  <a:lnTo>
                    <a:pt x="1829" y="1591"/>
                  </a:lnTo>
                  <a:lnTo>
                    <a:pt x="1829" y="1593"/>
                  </a:lnTo>
                  <a:lnTo>
                    <a:pt x="1829" y="1593"/>
                  </a:lnTo>
                  <a:lnTo>
                    <a:pt x="1827" y="1595"/>
                  </a:lnTo>
                  <a:lnTo>
                    <a:pt x="1817" y="1595"/>
                  </a:lnTo>
                  <a:lnTo>
                    <a:pt x="1815" y="1598"/>
                  </a:lnTo>
                  <a:lnTo>
                    <a:pt x="1812" y="1598"/>
                  </a:lnTo>
                  <a:lnTo>
                    <a:pt x="1812" y="1598"/>
                  </a:lnTo>
                  <a:lnTo>
                    <a:pt x="1812" y="1600"/>
                  </a:lnTo>
                  <a:lnTo>
                    <a:pt x="1812" y="1600"/>
                  </a:lnTo>
                  <a:lnTo>
                    <a:pt x="1810" y="1600"/>
                  </a:lnTo>
                  <a:lnTo>
                    <a:pt x="1810" y="1600"/>
                  </a:lnTo>
                  <a:lnTo>
                    <a:pt x="1810" y="1600"/>
                  </a:lnTo>
                  <a:lnTo>
                    <a:pt x="1808" y="1600"/>
                  </a:lnTo>
                  <a:lnTo>
                    <a:pt x="1808" y="1600"/>
                  </a:lnTo>
                  <a:lnTo>
                    <a:pt x="1810" y="1600"/>
                  </a:lnTo>
                  <a:lnTo>
                    <a:pt x="1810" y="1600"/>
                  </a:lnTo>
                  <a:lnTo>
                    <a:pt x="1812" y="1600"/>
                  </a:lnTo>
                  <a:lnTo>
                    <a:pt x="1812" y="1603"/>
                  </a:lnTo>
                  <a:lnTo>
                    <a:pt x="1812" y="1603"/>
                  </a:lnTo>
                  <a:lnTo>
                    <a:pt x="1812" y="1603"/>
                  </a:lnTo>
                  <a:lnTo>
                    <a:pt x="1812" y="1603"/>
                  </a:lnTo>
                  <a:lnTo>
                    <a:pt x="1812" y="1603"/>
                  </a:lnTo>
                  <a:lnTo>
                    <a:pt x="1815" y="1603"/>
                  </a:lnTo>
                  <a:lnTo>
                    <a:pt x="1815" y="1603"/>
                  </a:lnTo>
                  <a:lnTo>
                    <a:pt x="1815" y="1603"/>
                  </a:lnTo>
                  <a:lnTo>
                    <a:pt x="1815" y="1600"/>
                  </a:lnTo>
                  <a:lnTo>
                    <a:pt x="1815" y="1600"/>
                  </a:lnTo>
                  <a:lnTo>
                    <a:pt x="1815" y="1600"/>
                  </a:lnTo>
                  <a:lnTo>
                    <a:pt x="1815" y="1600"/>
                  </a:lnTo>
                  <a:lnTo>
                    <a:pt x="1817" y="1600"/>
                  </a:lnTo>
                  <a:lnTo>
                    <a:pt x="1817" y="1603"/>
                  </a:lnTo>
                  <a:lnTo>
                    <a:pt x="1822" y="1600"/>
                  </a:lnTo>
                  <a:lnTo>
                    <a:pt x="1822" y="1600"/>
                  </a:lnTo>
                  <a:lnTo>
                    <a:pt x="1822" y="1598"/>
                  </a:lnTo>
                  <a:lnTo>
                    <a:pt x="1822" y="1598"/>
                  </a:lnTo>
                  <a:lnTo>
                    <a:pt x="1824" y="1598"/>
                  </a:lnTo>
                  <a:lnTo>
                    <a:pt x="1824" y="1600"/>
                  </a:lnTo>
                  <a:lnTo>
                    <a:pt x="1827" y="1603"/>
                  </a:lnTo>
                  <a:lnTo>
                    <a:pt x="1827" y="1603"/>
                  </a:lnTo>
                  <a:lnTo>
                    <a:pt x="1827" y="1603"/>
                  </a:lnTo>
                  <a:lnTo>
                    <a:pt x="1827" y="1603"/>
                  </a:lnTo>
                  <a:lnTo>
                    <a:pt x="1827" y="1603"/>
                  </a:lnTo>
                  <a:lnTo>
                    <a:pt x="1824" y="1603"/>
                  </a:lnTo>
                  <a:lnTo>
                    <a:pt x="1824" y="1605"/>
                  </a:lnTo>
                  <a:lnTo>
                    <a:pt x="1827" y="1605"/>
                  </a:lnTo>
                  <a:lnTo>
                    <a:pt x="1827" y="1607"/>
                  </a:lnTo>
                  <a:lnTo>
                    <a:pt x="1827" y="1607"/>
                  </a:lnTo>
                  <a:lnTo>
                    <a:pt x="1829" y="1607"/>
                  </a:lnTo>
                  <a:lnTo>
                    <a:pt x="1829" y="1610"/>
                  </a:lnTo>
                  <a:lnTo>
                    <a:pt x="1829" y="1610"/>
                  </a:lnTo>
                  <a:lnTo>
                    <a:pt x="1829" y="1610"/>
                  </a:lnTo>
                  <a:lnTo>
                    <a:pt x="1829" y="1610"/>
                  </a:lnTo>
                  <a:lnTo>
                    <a:pt x="1831" y="1607"/>
                  </a:lnTo>
                  <a:lnTo>
                    <a:pt x="1834" y="1607"/>
                  </a:lnTo>
                  <a:lnTo>
                    <a:pt x="1834" y="1610"/>
                  </a:lnTo>
                  <a:lnTo>
                    <a:pt x="1834" y="1610"/>
                  </a:lnTo>
                  <a:lnTo>
                    <a:pt x="1831" y="1610"/>
                  </a:lnTo>
                  <a:lnTo>
                    <a:pt x="1831" y="1612"/>
                  </a:lnTo>
                  <a:lnTo>
                    <a:pt x="1831" y="1612"/>
                  </a:lnTo>
                  <a:lnTo>
                    <a:pt x="1831" y="1612"/>
                  </a:lnTo>
                  <a:lnTo>
                    <a:pt x="1834" y="1612"/>
                  </a:lnTo>
                  <a:lnTo>
                    <a:pt x="1836" y="1614"/>
                  </a:lnTo>
                  <a:lnTo>
                    <a:pt x="1836" y="1614"/>
                  </a:lnTo>
                  <a:lnTo>
                    <a:pt x="1834" y="1614"/>
                  </a:lnTo>
                  <a:lnTo>
                    <a:pt x="1834" y="1614"/>
                  </a:lnTo>
                  <a:lnTo>
                    <a:pt x="1834" y="1617"/>
                  </a:lnTo>
                  <a:lnTo>
                    <a:pt x="1836" y="1617"/>
                  </a:lnTo>
                  <a:lnTo>
                    <a:pt x="1838" y="1617"/>
                  </a:lnTo>
                  <a:lnTo>
                    <a:pt x="1841" y="1617"/>
                  </a:lnTo>
                  <a:lnTo>
                    <a:pt x="1846" y="1617"/>
                  </a:lnTo>
                  <a:lnTo>
                    <a:pt x="1846" y="1619"/>
                  </a:lnTo>
                  <a:lnTo>
                    <a:pt x="1848" y="1619"/>
                  </a:lnTo>
                  <a:lnTo>
                    <a:pt x="1848" y="1617"/>
                  </a:lnTo>
                  <a:lnTo>
                    <a:pt x="1848" y="1617"/>
                  </a:lnTo>
                  <a:lnTo>
                    <a:pt x="1848" y="1617"/>
                  </a:lnTo>
                  <a:lnTo>
                    <a:pt x="1848" y="1617"/>
                  </a:lnTo>
                  <a:lnTo>
                    <a:pt x="1850" y="1617"/>
                  </a:lnTo>
                  <a:lnTo>
                    <a:pt x="1850" y="1619"/>
                  </a:lnTo>
                  <a:lnTo>
                    <a:pt x="1848" y="1619"/>
                  </a:lnTo>
                  <a:lnTo>
                    <a:pt x="1850" y="1621"/>
                  </a:lnTo>
                  <a:lnTo>
                    <a:pt x="1853" y="1621"/>
                  </a:lnTo>
                  <a:lnTo>
                    <a:pt x="1855" y="1621"/>
                  </a:lnTo>
                  <a:lnTo>
                    <a:pt x="1855" y="1621"/>
                  </a:lnTo>
                  <a:lnTo>
                    <a:pt x="1857" y="1621"/>
                  </a:lnTo>
                  <a:lnTo>
                    <a:pt x="1857" y="1621"/>
                  </a:lnTo>
                  <a:lnTo>
                    <a:pt x="1857" y="1621"/>
                  </a:lnTo>
                  <a:lnTo>
                    <a:pt x="1857" y="1624"/>
                  </a:lnTo>
                  <a:lnTo>
                    <a:pt x="1857" y="1624"/>
                  </a:lnTo>
                  <a:lnTo>
                    <a:pt x="1860" y="1624"/>
                  </a:lnTo>
                  <a:lnTo>
                    <a:pt x="1860" y="1621"/>
                  </a:lnTo>
                  <a:lnTo>
                    <a:pt x="1860" y="1621"/>
                  </a:lnTo>
                  <a:lnTo>
                    <a:pt x="1857" y="1619"/>
                  </a:lnTo>
                  <a:lnTo>
                    <a:pt x="1857" y="1617"/>
                  </a:lnTo>
                  <a:lnTo>
                    <a:pt x="1857" y="1614"/>
                  </a:lnTo>
                  <a:lnTo>
                    <a:pt x="1857" y="1614"/>
                  </a:lnTo>
                  <a:lnTo>
                    <a:pt x="1860" y="1614"/>
                  </a:lnTo>
                  <a:lnTo>
                    <a:pt x="1860" y="1614"/>
                  </a:lnTo>
                  <a:lnTo>
                    <a:pt x="1860" y="1614"/>
                  </a:lnTo>
                  <a:lnTo>
                    <a:pt x="1860" y="1614"/>
                  </a:lnTo>
                  <a:lnTo>
                    <a:pt x="1865" y="1614"/>
                  </a:lnTo>
                  <a:lnTo>
                    <a:pt x="1865" y="1612"/>
                  </a:lnTo>
                  <a:lnTo>
                    <a:pt x="1865" y="1612"/>
                  </a:lnTo>
                  <a:lnTo>
                    <a:pt x="1865" y="1612"/>
                  </a:lnTo>
                  <a:lnTo>
                    <a:pt x="1862" y="1610"/>
                  </a:lnTo>
                  <a:lnTo>
                    <a:pt x="1862" y="1607"/>
                  </a:lnTo>
                  <a:lnTo>
                    <a:pt x="1862" y="1605"/>
                  </a:lnTo>
                  <a:lnTo>
                    <a:pt x="1865" y="1605"/>
                  </a:lnTo>
                  <a:lnTo>
                    <a:pt x="1865" y="1605"/>
                  </a:lnTo>
                  <a:lnTo>
                    <a:pt x="1865" y="1605"/>
                  </a:lnTo>
                  <a:lnTo>
                    <a:pt x="1865" y="1607"/>
                  </a:lnTo>
                  <a:lnTo>
                    <a:pt x="1865" y="1607"/>
                  </a:lnTo>
                  <a:lnTo>
                    <a:pt x="1865" y="1607"/>
                  </a:lnTo>
                  <a:lnTo>
                    <a:pt x="1865" y="1607"/>
                  </a:lnTo>
                  <a:lnTo>
                    <a:pt x="1865" y="1610"/>
                  </a:lnTo>
                  <a:lnTo>
                    <a:pt x="1867" y="1610"/>
                  </a:lnTo>
                  <a:lnTo>
                    <a:pt x="1867" y="1610"/>
                  </a:lnTo>
                  <a:lnTo>
                    <a:pt x="1867" y="1610"/>
                  </a:lnTo>
                  <a:lnTo>
                    <a:pt x="1867" y="1607"/>
                  </a:lnTo>
                  <a:lnTo>
                    <a:pt x="1867" y="1607"/>
                  </a:lnTo>
                  <a:lnTo>
                    <a:pt x="1867" y="1605"/>
                  </a:lnTo>
                  <a:lnTo>
                    <a:pt x="1869" y="1605"/>
                  </a:lnTo>
                  <a:lnTo>
                    <a:pt x="1869" y="1605"/>
                  </a:lnTo>
                  <a:lnTo>
                    <a:pt x="1869" y="1605"/>
                  </a:lnTo>
                  <a:lnTo>
                    <a:pt x="1869" y="1607"/>
                  </a:lnTo>
                  <a:lnTo>
                    <a:pt x="1869" y="1607"/>
                  </a:lnTo>
                  <a:lnTo>
                    <a:pt x="1869" y="1607"/>
                  </a:lnTo>
                  <a:lnTo>
                    <a:pt x="1867" y="1610"/>
                  </a:lnTo>
                  <a:lnTo>
                    <a:pt x="1867" y="1610"/>
                  </a:lnTo>
                  <a:lnTo>
                    <a:pt x="1867" y="1610"/>
                  </a:lnTo>
                  <a:lnTo>
                    <a:pt x="1867" y="1612"/>
                  </a:lnTo>
                  <a:lnTo>
                    <a:pt x="1867" y="1612"/>
                  </a:lnTo>
                  <a:lnTo>
                    <a:pt x="1867" y="1612"/>
                  </a:lnTo>
                  <a:lnTo>
                    <a:pt x="1867" y="1614"/>
                  </a:lnTo>
                  <a:lnTo>
                    <a:pt x="1867" y="1614"/>
                  </a:lnTo>
                  <a:lnTo>
                    <a:pt x="1867" y="1614"/>
                  </a:lnTo>
                  <a:lnTo>
                    <a:pt x="1865" y="1614"/>
                  </a:lnTo>
                  <a:lnTo>
                    <a:pt x="1865" y="1617"/>
                  </a:lnTo>
                  <a:lnTo>
                    <a:pt x="1867" y="1617"/>
                  </a:lnTo>
                  <a:lnTo>
                    <a:pt x="1865" y="1619"/>
                  </a:lnTo>
                  <a:lnTo>
                    <a:pt x="1862" y="1619"/>
                  </a:lnTo>
                  <a:lnTo>
                    <a:pt x="1862" y="1619"/>
                  </a:lnTo>
                  <a:lnTo>
                    <a:pt x="1862" y="1621"/>
                  </a:lnTo>
                  <a:lnTo>
                    <a:pt x="1862" y="1621"/>
                  </a:lnTo>
                  <a:lnTo>
                    <a:pt x="1862" y="1624"/>
                  </a:lnTo>
                  <a:lnTo>
                    <a:pt x="1862" y="1624"/>
                  </a:lnTo>
                  <a:lnTo>
                    <a:pt x="1865" y="1624"/>
                  </a:lnTo>
                  <a:lnTo>
                    <a:pt x="1867" y="1621"/>
                  </a:lnTo>
                  <a:lnTo>
                    <a:pt x="1867" y="1621"/>
                  </a:lnTo>
                  <a:lnTo>
                    <a:pt x="1867" y="1621"/>
                  </a:lnTo>
                  <a:lnTo>
                    <a:pt x="1867" y="1619"/>
                  </a:lnTo>
                  <a:lnTo>
                    <a:pt x="1867" y="1619"/>
                  </a:lnTo>
                  <a:lnTo>
                    <a:pt x="1867" y="1619"/>
                  </a:lnTo>
                  <a:lnTo>
                    <a:pt x="1867" y="1619"/>
                  </a:lnTo>
                  <a:lnTo>
                    <a:pt x="1867" y="1617"/>
                  </a:lnTo>
                  <a:lnTo>
                    <a:pt x="1867" y="1617"/>
                  </a:lnTo>
                  <a:lnTo>
                    <a:pt x="1869" y="1617"/>
                  </a:lnTo>
                  <a:lnTo>
                    <a:pt x="1869" y="1617"/>
                  </a:lnTo>
                  <a:lnTo>
                    <a:pt x="1869" y="1619"/>
                  </a:lnTo>
                  <a:lnTo>
                    <a:pt x="1869" y="1619"/>
                  </a:lnTo>
                  <a:lnTo>
                    <a:pt x="1872" y="1619"/>
                  </a:lnTo>
                  <a:lnTo>
                    <a:pt x="1872" y="1621"/>
                  </a:lnTo>
                  <a:lnTo>
                    <a:pt x="1872" y="1621"/>
                  </a:lnTo>
                  <a:lnTo>
                    <a:pt x="1869" y="1621"/>
                  </a:lnTo>
                  <a:lnTo>
                    <a:pt x="1867" y="1624"/>
                  </a:lnTo>
                  <a:lnTo>
                    <a:pt x="1867" y="1624"/>
                  </a:lnTo>
                  <a:lnTo>
                    <a:pt x="1869" y="1624"/>
                  </a:lnTo>
                  <a:lnTo>
                    <a:pt x="1872" y="1624"/>
                  </a:lnTo>
                  <a:lnTo>
                    <a:pt x="1874" y="1621"/>
                  </a:lnTo>
                  <a:lnTo>
                    <a:pt x="1874" y="1621"/>
                  </a:lnTo>
                  <a:lnTo>
                    <a:pt x="1879" y="1621"/>
                  </a:lnTo>
                  <a:lnTo>
                    <a:pt x="1879" y="1621"/>
                  </a:lnTo>
                  <a:lnTo>
                    <a:pt x="1879" y="1624"/>
                  </a:lnTo>
                  <a:lnTo>
                    <a:pt x="1876" y="1624"/>
                  </a:lnTo>
                  <a:lnTo>
                    <a:pt x="1874" y="1624"/>
                  </a:lnTo>
                  <a:lnTo>
                    <a:pt x="1876" y="1626"/>
                  </a:lnTo>
                  <a:lnTo>
                    <a:pt x="1879" y="1626"/>
                  </a:lnTo>
                  <a:lnTo>
                    <a:pt x="1879" y="1626"/>
                  </a:lnTo>
                  <a:lnTo>
                    <a:pt x="1879" y="1626"/>
                  </a:lnTo>
                  <a:lnTo>
                    <a:pt x="1883" y="1624"/>
                  </a:lnTo>
                  <a:lnTo>
                    <a:pt x="1891" y="1624"/>
                  </a:lnTo>
                  <a:lnTo>
                    <a:pt x="1891" y="1624"/>
                  </a:lnTo>
                  <a:lnTo>
                    <a:pt x="1893" y="1624"/>
                  </a:lnTo>
                  <a:lnTo>
                    <a:pt x="1893" y="1624"/>
                  </a:lnTo>
                  <a:lnTo>
                    <a:pt x="1893" y="1624"/>
                  </a:lnTo>
                  <a:lnTo>
                    <a:pt x="1893" y="1624"/>
                  </a:lnTo>
                  <a:lnTo>
                    <a:pt x="1895" y="1624"/>
                  </a:lnTo>
                  <a:lnTo>
                    <a:pt x="1895" y="1624"/>
                  </a:lnTo>
                  <a:lnTo>
                    <a:pt x="1898" y="1626"/>
                  </a:lnTo>
                  <a:lnTo>
                    <a:pt x="1900" y="1626"/>
                  </a:lnTo>
                  <a:lnTo>
                    <a:pt x="1900" y="1626"/>
                  </a:lnTo>
                  <a:lnTo>
                    <a:pt x="1905" y="1629"/>
                  </a:lnTo>
                  <a:lnTo>
                    <a:pt x="1907" y="1629"/>
                  </a:lnTo>
                  <a:lnTo>
                    <a:pt x="1909" y="1626"/>
                  </a:lnTo>
                  <a:lnTo>
                    <a:pt x="1909" y="1626"/>
                  </a:lnTo>
                  <a:lnTo>
                    <a:pt x="1912" y="1626"/>
                  </a:lnTo>
                  <a:lnTo>
                    <a:pt x="1912" y="1626"/>
                  </a:lnTo>
                  <a:lnTo>
                    <a:pt x="1912" y="1626"/>
                  </a:lnTo>
                  <a:lnTo>
                    <a:pt x="1914" y="1624"/>
                  </a:lnTo>
                  <a:lnTo>
                    <a:pt x="1914" y="1621"/>
                  </a:lnTo>
                  <a:lnTo>
                    <a:pt x="1917" y="1619"/>
                  </a:lnTo>
                  <a:lnTo>
                    <a:pt x="1917" y="1621"/>
                  </a:lnTo>
                  <a:lnTo>
                    <a:pt x="1919" y="1621"/>
                  </a:lnTo>
                  <a:lnTo>
                    <a:pt x="1919" y="1621"/>
                  </a:lnTo>
                  <a:lnTo>
                    <a:pt x="1921" y="1621"/>
                  </a:lnTo>
                  <a:lnTo>
                    <a:pt x="1921" y="1621"/>
                  </a:lnTo>
                  <a:lnTo>
                    <a:pt x="1921" y="1621"/>
                  </a:lnTo>
                  <a:lnTo>
                    <a:pt x="1924" y="1621"/>
                  </a:lnTo>
                  <a:lnTo>
                    <a:pt x="1924" y="1621"/>
                  </a:lnTo>
                  <a:lnTo>
                    <a:pt x="1926" y="1621"/>
                  </a:lnTo>
                  <a:lnTo>
                    <a:pt x="1924" y="1621"/>
                  </a:lnTo>
                  <a:lnTo>
                    <a:pt x="1924" y="1621"/>
                  </a:lnTo>
                  <a:lnTo>
                    <a:pt x="1924" y="1621"/>
                  </a:lnTo>
                  <a:lnTo>
                    <a:pt x="1924" y="1619"/>
                  </a:lnTo>
                  <a:lnTo>
                    <a:pt x="1924" y="1619"/>
                  </a:lnTo>
                  <a:lnTo>
                    <a:pt x="1924" y="1619"/>
                  </a:lnTo>
                  <a:lnTo>
                    <a:pt x="1921" y="1619"/>
                  </a:lnTo>
                  <a:lnTo>
                    <a:pt x="1921" y="1619"/>
                  </a:lnTo>
                  <a:lnTo>
                    <a:pt x="1921" y="1619"/>
                  </a:lnTo>
                  <a:lnTo>
                    <a:pt x="1919" y="1617"/>
                  </a:lnTo>
                  <a:lnTo>
                    <a:pt x="1919" y="1617"/>
                  </a:lnTo>
                  <a:lnTo>
                    <a:pt x="1919" y="1617"/>
                  </a:lnTo>
                  <a:lnTo>
                    <a:pt x="1919" y="1614"/>
                  </a:lnTo>
                  <a:lnTo>
                    <a:pt x="1921" y="1617"/>
                  </a:lnTo>
                  <a:lnTo>
                    <a:pt x="1921" y="1617"/>
                  </a:lnTo>
                  <a:lnTo>
                    <a:pt x="1924" y="1617"/>
                  </a:lnTo>
                  <a:lnTo>
                    <a:pt x="1926" y="1617"/>
                  </a:lnTo>
                  <a:lnTo>
                    <a:pt x="1926" y="1619"/>
                  </a:lnTo>
                  <a:lnTo>
                    <a:pt x="1928" y="1619"/>
                  </a:lnTo>
                  <a:lnTo>
                    <a:pt x="1928" y="1619"/>
                  </a:lnTo>
                  <a:lnTo>
                    <a:pt x="1928" y="1617"/>
                  </a:lnTo>
                  <a:lnTo>
                    <a:pt x="1928" y="1617"/>
                  </a:lnTo>
                  <a:lnTo>
                    <a:pt x="1928" y="1617"/>
                  </a:lnTo>
                  <a:lnTo>
                    <a:pt x="1928" y="1614"/>
                  </a:lnTo>
                  <a:lnTo>
                    <a:pt x="1928" y="1614"/>
                  </a:lnTo>
                  <a:lnTo>
                    <a:pt x="1928" y="1614"/>
                  </a:lnTo>
                  <a:lnTo>
                    <a:pt x="1928" y="1614"/>
                  </a:lnTo>
                  <a:lnTo>
                    <a:pt x="1931" y="1617"/>
                  </a:lnTo>
                  <a:lnTo>
                    <a:pt x="1931" y="1617"/>
                  </a:lnTo>
                  <a:lnTo>
                    <a:pt x="1933" y="1614"/>
                  </a:lnTo>
                  <a:lnTo>
                    <a:pt x="1933" y="1614"/>
                  </a:lnTo>
                  <a:lnTo>
                    <a:pt x="1933" y="1614"/>
                  </a:lnTo>
                  <a:lnTo>
                    <a:pt x="1935" y="1614"/>
                  </a:lnTo>
                  <a:lnTo>
                    <a:pt x="1935" y="1612"/>
                  </a:lnTo>
                  <a:lnTo>
                    <a:pt x="1938" y="1612"/>
                  </a:lnTo>
                  <a:lnTo>
                    <a:pt x="1938" y="1614"/>
                  </a:lnTo>
                  <a:lnTo>
                    <a:pt x="1938" y="1614"/>
                  </a:lnTo>
                  <a:lnTo>
                    <a:pt x="1938" y="1614"/>
                  </a:lnTo>
                  <a:lnTo>
                    <a:pt x="1938" y="1614"/>
                  </a:lnTo>
                  <a:lnTo>
                    <a:pt x="1933" y="1617"/>
                  </a:lnTo>
                  <a:lnTo>
                    <a:pt x="1933" y="1617"/>
                  </a:lnTo>
                  <a:lnTo>
                    <a:pt x="1933" y="1619"/>
                  </a:lnTo>
                  <a:lnTo>
                    <a:pt x="1933" y="1621"/>
                  </a:lnTo>
                  <a:lnTo>
                    <a:pt x="1935" y="1619"/>
                  </a:lnTo>
                  <a:lnTo>
                    <a:pt x="1935" y="1619"/>
                  </a:lnTo>
                  <a:lnTo>
                    <a:pt x="1938" y="1619"/>
                  </a:lnTo>
                  <a:lnTo>
                    <a:pt x="1938" y="1619"/>
                  </a:lnTo>
                  <a:lnTo>
                    <a:pt x="1938" y="1619"/>
                  </a:lnTo>
                  <a:lnTo>
                    <a:pt x="1935" y="1619"/>
                  </a:lnTo>
                  <a:lnTo>
                    <a:pt x="1938" y="1621"/>
                  </a:lnTo>
                  <a:lnTo>
                    <a:pt x="1938" y="1621"/>
                  </a:lnTo>
                  <a:lnTo>
                    <a:pt x="1938" y="1621"/>
                  </a:lnTo>
                  <a:lnTo>
                    <a:pt x="1935" y="1621"/>
                  </a:lnTo>
                  <a:lnTo>
                    <a:pt x="1933" y="1624"/>
                  </a:lnTo>
                  <a:lnTo>
                    <a:pt x="1933" y="1624"/>
                  </a:lnTo>
                  <a:lnTo>
                    <a:pt x="1935" y="1626"/>
                  </a:lnTo>
                  <a:lnTo>
                    <a:pt x="1938" y="1626"/>
                  </a:lnTo>
                  <a:lnTo>
                    <a:pt x="1940" y="1629"/>
                  </a:lnTo>
                  <a:lnTo>
                    <a:pt x="1940" y="1629"/>
                  </a:lnTo>
                  <a:lnTo>
                    <a:pt x="1940" y="1629"/>
                  </a:lnTo>
                  <a:lnTo>
                    <a:pt x="1943" y="1629"/>
                  </a:lnTo>
                  <a:lnTo>
                    <a:pt x="1943" y="1631"/>
                  </a:lnTo>
                  <a:lnTo>
                    <a:pt x="1945" y="1631"/>
                  </a:lnTo>
                  <a:lnTo>
                    <a:pt x="1945" y="1631"/>
                  </a:lnTo>
                  <a:lnTo>
                    <a:pt x="1943" y="1631"/>
                  </a:lnTo>
                  <a:lnTo>
                    <a:pt x="1943" y="1629"/>
                  </a:lnTo>
                  <a:lnTo>
                    <a:pt x="1943" y="1629"/>
                  </a:lnTo>
                  <a:lnTo>
                    <a:pt x="1943" y="1629"/>
                  </a:lnTo>
                  <a:lnTo>
                    <a:pt x="1943" y="1626"/>
                  </a:lnTo>
                  <a:lnTo>
                    <a:pt x="1943" y="1626"/>
                  </a:lnTo>
                  <a:lnTo>
                    <a:pt x="1940" y="1626"/>
                  </a:lnTo>
                  <a:lnTo>
                    <a:pt x="1940" y="1626"/>
                  </a:lnTo>
                  <a:lnTo>
                    <a:pt x="1943" y="1626"/>
                  </a:lnTo>
                  <a:lnTo>
                    <a:pt x="1943" y="1626"/>
                  </a:lnTo>
                  <a:lnTo>
                    <a:pt x="1943" y="1626"/>
                  </a:lnTo>
                  <a:lnTo>
                    <a:pt x="1943" y="1626"/>
                  </a:lnTo>
                  <a:lnTo>
                    <a:pt x="1943" y="1626"/>
                  </a:lnTo>
                  <a:lnTo>
                    <a:pt x="1945" y="1629"/>
                  </a:lnTo>
                  <a:lnTo>
                    <a:pt x="1945" y="1629"/>
                  </a:lnTo>
                  <a:lnTo>
                    <a:pt x="1945" y="1629"/>
                  </a:lnTo>
                  <a:lnTo>
                    <a:pt x="1945" y="1629"/>
                  </a:lnTo>
                  <a:lnTo>
                    <a:pt x="1945" y="1631"/>
                  </a:lnTo>
                  <a:lnTo>
                    <a:pt x="1947" y="1631"/>
                  </a:lnTo>
                  <a:lnTo>
                    <a:pt x="1947" y="1631"/>
                  </a:lnTo>
                  <a:lnTo>
                    <a:pt x="1947" y="1631"/>
                  </a:lnTo>
                  <a:lnTo>
                    <a:pt x="1947" y="1631"/>
                  </a:lnTo>
                  <a:lnTo>
                    <a:pt x="1947" y="1631"/>
                  </a:lnTo>
                  <a:lnTo>
                    <a:pt x="1947" y="1631"/>
                  </a:lnTo>
                  <a:lnTo>
                    <a:pt x="1947" y="1629"/>
                  </a:lnTo>
                  <a:lnTo>
                    <a:pt x="1947" y="1629"/>
                  </a:lnTo>
                  <a:lnTo>
                    <a:pt x="1947" y="1629"/>
                  </a:lnTo>
                  <a:lnTo>
                    <a:pt x="1947" y="1626"/>
                  </a:lnTo>
                  <a:lnTo>
                    <a:pt x="1947" y="1626"/>
                  </a:lnTo>
                  <a:lnTo>
                    <a:pt x="1947" y="1626"/>
                  </a:lnTo>
                  <a:lnTo>
                    <a:pt x="1947" y="1624"/>
                  </a:lnTo>
                  <a:lnTo>
                    <a:pt x="1947" y="1624"/>
                  </a:lnTo>
                  <a:lnTo>
                    <a:pt x="1947" y="1624"/>
                  </a:lnTo>
                  <a:lnTo>
                    <a:pt x="1947" y="1624"/>
                  </a:lnTo>
                  <a:lnTo>
                    <a:pt x="1950" y="1631"/>
                  </a:lnTo>
                  <a:lnTo>
                    <a:pt x="1950" y="1631"/>
                  </a:lnTo>
                  <a:lnTo>
                    <a:pt x="1952" y="1633"/>
                  </a:lnTo>
                  <a:lnTo>
                    <a:pt x="1957" y="1636"/>
                  </a:lnTo>
                  <a:lnTo>
                    <a:pt x="1966" y="1638"/>
                  </a:lnTo>
                  <a:lnTo>
                    <a:pt x="1969" y="1638"/>
                  </a:lnTo>
                  <a:lnTo>
                    <a:pt x="1969" y="1636"/>
                  </a:lnTo>
                  <a:lnTo>
                    <a:pt x="1971" y="1638"/>
                  </a:lnTo>
                  <a:lnTo>
                    <a:pt x="1971" y="1638"/>
                  </a:lnTo>
                  <a:lnTo>
                    <a:pt x="1971" y="1638"/>
                  </a:lnTo>
                  <a:lnTo>
                    <a:pt x="1973" y="1638"/>
                  </a:lnTo>
                  <a:lnTo>
                    <a:pt x="1973" y="1638"/>
                  </a:lnTo>
                  <a:lnTo>
                    <a:pt x="1973" y="1638"/>
                  </a:lnTo>
                  <a:lnTo>
                    <a:pt x="1973" y="1636"/>
                  </a:lnTo>
                  <a:lnTo>
                    <a:pt x="1973" y="1636"/>
                  </a:lnTo>
                  <a:lnTo>
                    <a:pt x="1976" y="1636"/>
                  </a:lnTo>
                  <a:lnTo>
                    <a:pt x="1976" y="1638"/>
                  </a:lnTo>
                  <a:lnTo>
                    <a:pt x="1976" y="1638"/>
                  </a:lnTo>
                  <a:lnTo>
                    <a:pt x="1980" y="1638"/>
                  </a:lnTo>
                  <a:lnTo>
                    <a:pt x="1980" y="1638"/>
                  </a:lnTo>
                  <a:lnTo>
                    <a:pt x="1980" y="1638"/>
                  </a:lnTo>
                  <a:lnTo>
                    <a:pt x="1980" y="1638"/>
                  </a:lnTo>
                  <a:lnTo>
                    <a:pt x="1980" y="1640"/>
                  </a:lnTo>
                  <a:lnTo>
                    <a:pt x="1983" y="1640"/>
                  </a:lnTo>
                  <a:lnTo>
                    <a:pt x="1983" y="1640"/>
                  </a:lnTo>
                  <a:lnTo>
                    <a:pt x="1985" y="1640"/>
                  </a:lnTo>
                  <a:lnTo>
                    <a:pt x="1985" y="1640"/>
                  </a:lnTo>
                  <a:lnTo>
                    <a:pt x="1988" y="1640"/>
                  </a:lnTo>
                  <a:lnTo>
                    <a:pt x="1990" y="1640"/>
                  </a:lnTo>
                  <a:lnTo>
                    <a:pt x="2009" y="1636"/>
                  </a:lnTo>
                  <a:lnTo>
                    <a:pt x="2009" y="1636"/>
                  </a:lnTo>
                  <a:lnTo>
                    <a:pt x="2009" y="1633"/>
                  </a:lnTo>
                  <a:lnTo>
                    <a:pt x="2009" y="1633"/>
                  </a:lnTo>
                  <a:lnTo>
                    <a:pt x="2009" y="1633"/>
                  </a:lnTo>
                  <a:lnTo>
                    <a:pt x="2009" y="1636"/>
                  </a:lnTo>
                  <a:lnTo>
                    <a:pt x="2011" y="1636"/>
                  </a:lnTo>
                  <a:lnTo>
                    <a:pt x="2011" y="1636"/>
                  </a:lnTo>
                  <a:lnTo>
                    <a:pt x="2011" y="1636"/>
                  </a:lnTo>
                  <a:lnTo>
                    <a:pt x="2011" y="1636"/>
                  </a:lnTo>
                  <a:lnTo>
                    <a:pt x="2011" y="1636"/>
                  </a:lnTo>
                  <a:lnTo>
                    <a:pt x="2014" y="1633"/>
                  </a:lnTo>
                  <a:lnTo>
                    <a:pt x="2018" y="1633"/>
                  </a:lnTo>
                  <a:lnTo>
                    <a:pt x="2018" y="1633"/>
                  </a:lnTo>
                  <a:lnTo>
                    <a:pt x="2018" y="1633"/>
                  </a:lnTo>
                  <a:lnTo>
                    <a:pt x="2018" y="1633"/>
                  </a:lnTo>
                  <a:lnTo>
                    <a:pt x="2018" y="1633"/>
                  </a:lnTo>
                  <a:lnTo>
                    <a:pt x="2018" y="1633"/>
                  </a:lnTo>
                  <a:lnTo>
                    <a:pt x="2018" y="1631"/>
                  </a:lnTo>
                  <a:lnTo>
                    <a:pt x="2018" y="1631"/>
                  </a:lnTo>
                  <a:lnTo>
                    <a:pt x="2021" y="1631"/>
                  </a:lnTo>
                  <a:lnTo>
                    <a:pt x="2021" y="1633"/>
                  </a:lnTo>
                  <a:lnTo>
                    <a:pt x="2021" y="1633"/>
                  </a:lnTo>
                  <a:lnTo>
                    <a:pt x="2021" y="1633"/>
                  </a:lnTo>
                  <a:lnTo>
                    <a:pt x="2021" y="1633"/>
                  </a:lnTo>
                  <a:lnTo>
                    <a:pt x="2021" y="1633"/>
                  </a:lnTo>
                  <a:lnTo>
                    <a:pt x="2023" y="1633"/>
                  </a:lnTo>
                  <a:lnTo>
                    <a:pt x="2028" y="1633"/>
                  </a:lnTo>
                  <a:lnTo>
                    <a:pt x="2028" y="1631"/>
                  </a:lnTo>
                  <a:lnTo>
                    <a:pt x="2028" y="1631"/>
                  </a:lnTo>
                  <a:lnTo>
                    <a:pt x="2030" y="1629"/>
                  </a:lnTo>
                  <a:lnTo>
                    <a:pt x="2033" y="1631"/>
                  </a:lnTo>
                  <a:lnTo>
                    <a:pt x="2033" y="1631"/>
                  </a:lnTo>
                  <a:lnTo>
                    <a:pt x="2035" y="1631"/>
                  </a:lnTo>
                  <a:lnTo>
                    <a:pt x="2037" y="1629"/>
                  </a:lnTo>
                  <a:lnTo>
                    <a:pt x="2040" y="1629"/>
                  </a:lnTo>
                  <a:lnTo>
                    <a:pt x="2042" y="1629"/>
                  </a:lnTo>
                  <a:lnTo>
                    <a:pt x="2042" y="1629"/>
                  </a:lnTo>
                  <a:lnTo>
                    <a:pt x="2042" y="1631"/>
                  </a:lnTo>
                  <a:lnTo>
                    <a:pt x="2042" y="1631"/>
                  </a:lnTo>
                  <a:lnTo>
                    <a:pt x="2042" y="1631"/>
                  </a:lnTo>
                  <a:lnTo>
                    <a:pt x="2042" y="1633"/>
                  </a:lnTo>
                  <a:lnTo>
                    <a:pt x="2044" y="1633"/>
                  </a:lnTo>
                  <a:lnTo>
                    <a:pt x="2044" y="1633"/>
                  </a:lnTo>
                  <a:lnTo>
                    <a:pt x="2047" y="1631"/>
                  </a:lnTo>
                  <a:lnTo>
                    <a:pt x="2047" y="1631"/>
                  </a:lnTo>
                  <a:lnTo>
                    <a:pt x="2047" y="1631"/>
                  </a:lnTo>
                  <a:lnTo>
                    <a:pt x="2047" y="1631"/>
                  </a:lnTo>
                  <a:lnTo>
                    <a:pt x="2047" y="1629"/>
                  </a:lnTo>
                  <a:lnTo>
                    <a:pt x="2047" y="1631"/>
                  </a:lnTo>
                  <a:lnTo>
                    <a:pt x="2054" y="1633"/>
                  </a:lnTo>
                  <a:lnTo>
                    <a:pt x="2054" y="1633"/>
                  </a:lnTo>
                  <a:lnTo>
                    <a:pt x="2054" y="1633"/>
                  </a:lnTo>
                  <a:lnTo>
                    <a:pt x="2056" y="1631"/>
                  </a:lnTo>
                  <a:lnTo>
                    <a:pt x="2056" y="1631"/>
                  </a:lnTo>
                  <a:lnTo>
                    <a:pt x="2056" y="1629"/>
                  </a:lnTo>
                  <a:lnTo>
                    <a:pt x="2059" y="1631"/>
                  </a:lnTo>
                  <a:lnTo>
                    <a:pt x="2061" y="1631"/>
                  </a:lnTo>
                  <a:lnTo>
                    <a:pt x="2061" y="1629"/>
                  </a:lnTo>
                  <a:lnTo>
                    <a:pt x="2061" y="1629"/>
                  </a:lnTo>
                  <a:lnTo>
                    <a:pt x="2059" y="1629"/>
                  </a:lnTo>
                  <a:lnTo>
                    <a:pt x="2061" y="1629"/>
                  </a:lnTo>
                  <a:lnTo>
                    <a:pt x="2063" y="1629"/>
                  </a:lnTo>
                  <a:lnTo>
                    <a:pt x="2068" y="1629"/>
                  </a:lnTo>
                  <a:lnTo>
                    <a:pt x="2068" y="1629"/>
                  </a:lnTo>
                  <a:lnTo>
                    <a:pt x="2068" y="1629"/>
                  </a:lnTo>
                  <a:lnTo>
                    <a:pt x="2068" y="1629"/>
                  </a:lnTo>
                  <a:lnTo>
                    <a:pt x="2070" y="1629"/>
                  </a:lnTo>
                  <a:lnTo>
                    <a:pt x="2070" y="1629"/>
                  </a:lnTo>
                  <a:lnTo>
                    <a:pt x="2070" y="1631"/>
                  </a:lnTo>
                  <a:lnTo>
                    <a:pt x="2073" y="1631"/>
                  </a:lnTo>
                  <a:lnTo>
                    <a:pt x="2073" y="1631"/>
                  </a:lnTo>
                  <a:lnTo>
                    <a:pt x="2073" y="1631"/>
                  </a:lnTo>
                  <a:lnTo>
                    <a:pt x="2075" y="1629"/>
                  </a:lnTo>
                  <a:lnTo>
                    <a:pt x="2075" y="1629"/>
                  </a:lnTo>
                  <a:lnTo>
                    <a:pt x="2075" y="1631"/>
                  </a:lnTo>
                  <a:lnTo>
                    <a:pt x="2075" y="1633"/>
                  </a:lnTo>
                  <a:lnTo>
                    <a:pt x="2075" y="1633"/>
                  </a:lnTo>
                  <a:lnTo>
                    <a:pt x="2077" y="1633"/>
                  </a:lnTo>
                  <a:lnTo>
                    <a:pt x="2077" y="1633"/>
                  </a:lnTo>
                  <a:lnTo>
                    <a:pt x="2077" y="1633"/>
                  </a:lnTo>
                  <a:lnTo>
                    <a:pt x="2077" y="1631"/>
                  </a:lnTo>
                  <a:lnTo>
                    <a:pt x="2077" y="1631"/>
                  </a:lnTo>
                  <a:lnTo>
                    <a:pt x="2080" y="1633"/>
                  </a:lnTo>
                  <a:lnTo>
                    <a:pt x="2080" y="1633"/>
                  </a:lnTo>
                  <a:lnTo>
                    <a:pt x="2082" y="1633"/>
                  </a:lnTo>
                  <a:lnTo>
                    <a:pt x="2082" y="1633"/>
                  </a:lnTo>
                  <a:lnTo>
                    <a:pt x="2085" y="1633"/>
                  </a:lnTo>
                  <a:lnTo>
                    <a:pt x="2087" y="1633"/>
                  </a:lnTo>
                  <a:lnTo>
                    <a:pt x="2089" y="1631"/>
                  </a:lnTo>
                  <a:lnTo>
                    <a:pt x="2092" y="1631"/>
                  </a:lnTo>
                  <a:lnTo>
                    <a:pt x="2096" y="1629"/>
                  </a:lnTo>
                  <a:lnTo>
                    <a:pt x="2099" y="1626"/>
                  </a:lnTo>
                  <a:lnTo>
                    <a:pt x="2101" y="1626"/>
                  </a:lnTo>
                  <a:lnTo>
                    <a:pt x="2101" y="1624"/>
                  </a:lnTo>
                  <a:lnTo>
                    <a:pt x="2103" y="1624"/>
                  </a:lnTo>
                  <a:lnTo>
                    <a:pt x="2103" y="1621"/>
                  </a:lnTo>
                  <a:lnTo>
                    <a:pt x="2103" y="1621"/>
                  </a:lnTo>
                  <a:lnTo>
                    <a:pt x="2101" y="1621"/>
                  </a:lnTo>
                  <a:close/>
                  <a:moveTo>
                    <a:pt x="1157" y="1110"/>
                  </a:moveTo>
                  <a:lnTo>
                    <a:pt x="1155" y="1110"/>
                  </a:lnTo>
                  <a:lnTo>
                    <a:pt x="1155" y="1113"/>
                  </a:lnTo>
                  <a:lnTo>
                    <a:pt x="1155" y="1115"/>
                  </a:lnTo>
                  <a:lnTo>
                    <a:pt x="1155" y="1115"/>
                  </a:lnTo>
                  <a:lnTo>
                    <a:pt x="1152" y="1115"/>
                  </a:lnTo>
                  <a:lnTo>
                    <a:pt x="1150" y="1117"/>
                  </a:lnTo>
                  <a:lnTo>
                    <a:pt x="1145" y="1127"/>
                  </a:lnTo>
                  <a:lnTo>
                    <a:pt x="1141" y="1129"/>
                  </a:lnTo>
                  <a:lnTo>
                    <a:pt x="1141" y="1131"/>
                  </a:lnTo>
                  <a:lnTo>
                    <a:pt x="1138" y="1131"/>
                  </a:lnTo>
                  <a:lnTo>
                    <a:pt x="1136" y="1134"/>
                  </a:lnTo>
                  <a:lnTo>
                    <a:pt x="1133" y="1134"/>
                  </a:lnTo>
                  <a:lnTo>
                    <a:pt x="1131" y="1134"/>
                  </a:lnTo>
                  <a:lnTo>
                    <a:pt x="1143" y="1127"/>
                  </a:lnTo>
                  <a:lnTo>
                    <a:pt x="1143" y="1127"/>
                  </a:lnTo>
                  <a:lnTo>
                    <a:pt x="1145" y="1122"/>
                  </a:lnTo>
                  <a:lnTo>
                    <a:pt x="1155" y="1110"/>
                  </a:lnTo>
                  <a:lnTo>
                    <a:pt x="1157" y="1108"/>
                  </a:lnTo>
                  <a:lnTo>
                    <a:pt x="1157" y="1110"/>
                  </a:lnTo>
                  <a:close/>
                  <a:moveTo>
                    <a:pt x="1325" y="1098"/>
                  </a:moveTo>
                  <a:lnTo>
                    <a:pt x="1323" y="1098"/>
                  </a:lnTo>
                  <a:lnTo>
                    <a:pt x="1320" y="1096"/>
                  </a:lnTo>
                  <a:lnTo>
                    <a:pt x="1318" y="1094"/>
                  </a:lnTo>
                  <a:lnTo>
                    <a:pt x="1316" y="1094"/>
                  </a:lnTo>
                  <a:lnTo>
                    <a:pt x="1316" y="1091"/>
                  </a:lnTo>
                  <a:lnTo>
                    <a:pt x="1316" y="1094"/>
                  </a:lnTo>
                  <a:lnTo>
                    <a:pt x="1316" y="1094"/>
                  </a:lnTo>
                  <a:lnTo>
                    <a:pt x="1313" y="1094"/>
                  </a:lnTo>
                  <a:lnTo>
                    <a:pt x="1313" y="1094"/>
                  </a:lnTo>
                  <a:lnTo>
                    <a:pt x="1309" y="1094"/>
                  </a:lnTo>
                  <a:lnTo>
                    <a:pt x="1309" y="1091"/>
                  </a:lnTo>
                  <a:lnTo>
                    <a:pt x="1306" y="1091"/>
                  </a:lnTo>
                  <a:lnTo>
                    <a:pt x="1306" y="1089"/>
                  </a:lnTo>
                  <a:lnTo>
                    <a:pt x="1306" y="1089"/>
                  </a:lnTo>
                  <a:lnTo>
                    <a:pt x="1306" y="1091"/>
                  </a:lnTo>
                  <a:lnTo>
                    <a:pt x="1306" y="1091"/>
                  </a:lnTo>
                  <a:lnTo>
                    <a:pt x="1304" y="1089"/>
                  </a:lnTo>
                  <a:lnTo>
                    <a:pt x="1304" y="1089"/>
                  </a:lnTo>
                  <a:lnTo>
                    <a:pt x="1301" y="1089"/>
                  </a:lnTo>
                  <a:lnTo>
                    <a:pt x="1301" y="1089"/>
                  </a:lnTo>
                  <a:lnTo>
                    <a:pt x="1301" y="1089"/>
                  </a:lnTo>
                  <a:lnTo>
                    <a:pt x="1304" y="1091"/>
                  </a:lnTo>
                  <a:lnTo>
                    <a:pt x="1301" y="1091"/>
                  </a:lnTo>
                  <a:lnTo>
                    <a:pt x="1299" y="1089"/>
                  </a:lnTo>
                  <a:lnTo>
                    <a:pt x="1299" y="1091"/>
                  </a:lnTo>
                  <a:lnTo>
                    <a:pt x="1299" y="1091"/>
                  </a:lnTo>
                  <a:lnTo>
                    <a:pt x="1299" y="1091"/>
                  </a:lnTo>
                  <a:lnTo>
                    <a:pt x="1297" y="1091"/>
                  </a:lnTo>
                  <a:lnTo>
                    <a:pt x="1299" y="1094"/>
                  </a:lnTo>
                  <a:lnTo>
                    <a:pt x="1299" y="1094"/>
                  </a:lnTo>
                  <a:lnTo>
                    <a:pt x="1299" y="1096"/>
                  </a:lnTo>
                  <a:lnTo>
                    <a:pt x="1299" y="1096"/>
                  </a:lnTo>
                  <a:lnTo>
                    <a:pt x="1294" y="1098"/>
                  </a:lnTo>
                  <a:lnTo>
                    <a:pt x="1294" y="1098"/>
                  </a:lnTo>
                  <a:lnTo>
                    <a:pt x="1294" y="1096"/>
                  </a:lnTo>
                  <a:lnTo>
                    <a:pt x="1292" y="1096"/>
                  </a:lnTo>
                  <a:lnTo>
                    <a:pt x="1292" y="1094"/>
                  </a:lnTo>
                  <a:lnTo>
                    <a:pt x="1292" y="1094"/>
                  </a:lnTo>
                  <a:lnTo>
                    <a:pt x="1292" y="1094"/>
                  </a:lnTo>
                  <a:lnTo>
                    <a:pt x="1292" y="1094"/>
                  </a:lnTo>
                  <a:lnTo>
                    <a:pt x="1292" y="1094"/>
                  </a:lnTo>
                  <a:lnTo>
                    <a:pt x="1290" y="1091"/>
                  </a:lnTo>
                  <a:lnTo>
                    <a:pt x="1290" y="1094"/>
                  </a:lnTo>
                  <a:lnTo>
                    <a:pt x="1290" y="1094"/>
                  </a:lnTo>
                  <a:lnTo>
                    <a:pt x="1287" y="1094"/>
                  </a:lnTo>
                  <a:lnTo>
                    <a:pt x="1287" y="1096"/>
                  </a:lnTo>
                  <a:lnTo>
                    <a:pt x="1285" y="1094"/>
                  </a:lnTo>
                  <a:lnTo>
                    <a:pt x="1283" y="1094"/>
                  </a:lnTo>
                  <a:lnTo>
                    <a:pt x="1283" y="1094"/>
                  </a:lnTo>
                  <a:lnTo>
                    <a:pt x="1283" y="1094"/>
                  </a:lnTo>
                  <a:lnTo>
                    <a:pt x="1283" y="1094"/>
                  </a:lnTo>
                  <a:lnTo>
                    <a:pt x="1283" y="1091"/>
                  </a:lnTo>
                  <a:lnTo>
                    <a:pt x="1283" y="1091"/>
                  </a:lnTo>
                  <a:lnTo>
                    <a:pt x="1280" y="1091"/>
                  </a:lnTo>
                  <a:lnTo>
                    <a:pt x="1280" y="1094"/>
                  </a:lnTo>
                  <a:lnTo>
                    <a:pt x="1283" y="1094"/>
                  </a:lnTo>
                  <a:lnTo>
                    <a:pt x="1283" y="1096"/>
                  </a:lnTo>
                  <a:lnTo>
                    <a:pt x="1283" y="1096"/>
                  </a:lnTo>
                  <a:lnTo>
                    <a:pt x="1283" y="1096"/>
                  </a:lnTo>
                  <a:lnTo>
                    <a:pt x="1278" y="1096"/>
                  </a:lnTo>
                  <a:lnTo>
                    <a:pt x="1275" y="1094"/>
                  </a:lnTo>
                  <a:lnTo>
                    <a:pt x="1273" y="1094"/>
                  </a:lnTo>
                  <a:lnTo>
                    <a:pt x="1273" y="1091"/>
                  </a:lnTo>
                  <a:lnTo>
                    <a:pt x="1273" y="1091"/>
                  </a:lnTo>
                  <a:lnTo>
                    <a:pt x="1273" y="1089"/>
                  </a:lnTo>
                  <a:lnTo>
                    <a:pt x="1273" y="1089"/>
                  </a:lnTo>
                  <a:lnTo>
                    <a:pt x="1273" y="1089"/>
                  </a:lnTo>
                  <a:lnTo>
                    <a:pt x="1275" y="1089"/>
                  </a:lnTo>
                  <a:lnTo>
                    <a:pt x="1275" y="1089"/>
                  </a:lnTo>
                  <a:lnTo>
                    <a:pt x="1278" y="1089"/>
                  </a:lnTo>
                  <a:lnTo>
                    <a:pt x="1278" y="1089"/>
                  </a:lnTo>
                  <a:lnTo>
                    <a:pt x="1280" y="1091"/>
                  </a:lnTo>
                  <a:lnTo>
                    <a:pt x="1280" y="1091"/>
                  </a:lnTo>
                  <a:lnTo>
                    <a:pt x="1280" y="1091"/>
                  </a:lnTo>
                  <a:lnTo>
                    <a:pt x="1283" y="1089"/>
                  </a:lnTo>
                  <a:lnTo>
                    <a:pt x="1283" y="1086"/>
                  </a:lnTo>
                  <a:lnTo>
                    <a:pt x="1283" y="1086"/>
                  </a:lnTo>
                  <a:lnTo>
                    <a:pt x="1285" y="1086"/>
                  </a:lnTo>
                  <a:lnTo>
                    <a:pt x="1285" y="1086"/>
                  </a:lnTo>
                  <a:lnTo>
                    <a:pt x="1285" y="1086"/>
                  </a:lnTo>
                  <a:lnTo>
                    <a:pt x="1285" y="1084"/>
                  </a:lnTo>
                  <a:lnTo>
                    <a:pt x="1285" y="1084"/>
                  </a:lnTo>
                  <a:lnTo>
                    <a:pt x="1287" y="1084"/>
                  </a:lnTo>
                  <a:lnTo>
                    <a:pt x="1287" y="1084"/>
                  </a:lnTo>
                  <a:lnTo>
                    <a:pt x="1287" y="1084"/>
                  </a:lnTo>
                  <a:lnTo>
                    <a:pt x="1287" y="1084"/>
                  </a:lnTo>
                  <a:lnTo>
                    <a:pt x="1285" y="1084"/>
                  </a:lnTo>
                  <a:lnTo>
                    <a:pt x="1285" y="1084"/>
                  </a:lnTo>
                  <a:lnTo>
                    <a:pt x="1287" y="1086"/>
                  </a:lnTo>
                  <a:lnTo>
                    <a:pt x="1287" y="1086"/>
                  </a:lnTo>
                  <a:lnTo>
                    <a:pt x="1290" y="1084"/>
                  </a:lnTo>
                  <a:lnTo>
                    <a:pt x="1290" y="1084"/>
                  </a:lnTo>
                  <a:lnTo>
                    <a:pt x="1290" y="1086"/>
                  </a:lnTo>
                  <a:lnTo>
                    <a:pt x="1290" y="1086"/>
                  </a:lnTo>
                  <a:lnTo>
                    <a:pt x="1292" y="1084"/>
                  </a:lnTo>
                  <a:lnTo>
                    <a:pt x="1292" y="1084"/>
                  </a:lnTo>
                  <a:lnTo>
                    <a:pt x="1292" y="1084"/>
                  </a:lnTo>
                  <a:lnTo>
                    <a:pt x="1290" y="1082"/>
                  </a:lnTo>
                  <a:lnTo>
                    <a:pt x="1290" y="1082"/>
                  </a:lnTo>
                  <a:lnTo>
                    <a:pt x="1290" y="1082"/>
                  </a:lnTo>
                  <a:lnTo>
                    <a:pt x="1292" y="1082"/>
                  </a:lnTo>
                  <a:lnTo>
                    <a:pt x="1292" y="1082"/>
                  </a:lnTo>
                  <a:lnTo>
                    <a:pt x="1292" y="1082"/>
                  </a:lnTo>
                  <a:lnTo>
                    <a:pt x="1294" y="1084"/>
                  </a:lnTo>
                  <a:lnTo>
                    <a:pt x="1294" y="1084"/>
                  </a:lnTo>
                  <a:lnTo>
                    <a:pt x="1294" y="1084"/>
                  </a:lnTo>
                  <a:lnTo>
                    <a:pt x="1294" y="1086"/>
                  </a:lnTo>
                  <a:lnTo>
                    <a:pt x="1292" y="1086"/>
                  </a:lnTo>
                  <a:lnTo>
                    <a:pt x="1292" y="1086"/>
                  </a:lnTo>
                  <a:lnTo>
                    <a:pt x="1292" y="1089"/>
                  </a:lnTo>
                  <a:lnTo>
                    <a:pt x="1292" y="1089"/>
                  </a:lnTo>
                  <a:lnTo>
                    <a:pt x="1294" y="1086"/>
                  </a:lnTo>
                  <a:lnTo>
                    <a:pt x="1297" y="1086"/>
                  </a:lnTo>
                  <a:lnTo>
                    <a:pt x="1297" y="1089"/>
                  </a:lnTo>
                  <a:lnTo>
                    <a:pt x="1297" y="1089"/>
                  </a:lnTo>
                  <a:lnTo>
                    <a:pt x="1297" y="1089"/>
                  </a:lnTo>
                  <a:lnTo>
                    <a:pt x="1299" y="1091"/>
                  </a:lnTo>
                  <a:lnTo>
                    <a:pt x="1299" y="1091"/>
                  </a:lnTo>
                  <a:lnTo>
                    <a:pt x="1299" y="1089"/>
                  </a:lnTo>
                  <a:lnTo>
                    <a:pt x="1301" y="1086"/>
                  </a:lnTo>
                  <a:lnTo>
                    <a:pt x="1301" y="1086"/>
                  </a:lnTo>
                  <a:lnTo>
                    <a:pt x="1301" y="1084"/>
                  </a:lnTo>
                  <a:lnTo>
                    <a:pt x="1301" y="1084"/>
                  </a:lnTo>
                  <a:lnTo>
                    <a:pt x="1301" y="1084"/>
                  </a:lnTo>
                  <a:lnTo>
                    <a:pt x="1304" y="1084"/>
                  </a:lnTo>
                  <a:lnTo>
                    <a:pt x="1304" y="1084"/>
                  </a:lnTo>
                  <a:lnTo>
                    <a:pt x="1306" y="1084"/>
                  </a:lnTo>
                  <a:lnTo>
                    <a:pt x="1306" y="1084"/>
                  </a:lnTo>
                  <a:lnTo>
                    <a:pt x="1306" y="1084"/>
                  </a:lnTo>
                  <a:lnTo>
                    <a:pt x="1304" y="1086"/>
                  </a:lnTo>
                  <a:lnTo>
                    <a:pt x="1306" y="1086"/>
                  </a:lnTo>
                  <a:lnTo>
                    <a:pt x="1306" y="1086"/>
                  </a:lnTo>
                  <a:lnTo>
                    <a:pt x="1306" y="1086"/>
                  </a:lnTo>
                  <a:lnTo>
                    <a:pt x="1309" y="1086"/>
                  </a:lnTo>
                  <a:lnTo>
                    <a:pt x="1309" y="1086"/>
                  </a:lnTo>
                  <a:lnTo>
                    <a:pt x="1309" y="1089"/>
                  </a:lnTo>
                  <a:lnTo>
                    <a:pt x="1309" y="1089"/>
                  </a:lnTo>
                  <a:lnTo>
                    <a:pt x="1309" y="1089"/>
                  </a:lnTo>
                  <a:lnTo>
                    <a:pt x="1311" y="1091"/>
                  </a:lnTo>
                  <a:lnTo>
                    <a:pt x="1311" y="1091"/>
                  </a:lnTo>
                  <a:lnTo>
                    <a:pt x="1311" y="1091"/>
                  </a:lnTo>
                  <a:lnTo>
                    <a:pt x="1311" y="1089"/>
                  </a:lnTo>
                  <a:lnTo>
                    <a:pt x="1311" y="1089"/>
                  </a:lnTo>
                  <a:lnTo>
                    <a:pt x="1311" y="1089"/>
                  </a:lnTo>
                  <a:lnTo>
                    <a:pt x="1313" y="1089"/>
                  </a:lnTo>
                  <a:lnTo>
                    <a:pt x="1316" y="1091"/>
                  </a:lnTo>
                  <a:lnTo>
                    <a:pt x="1318" y="1091"/>
                  </a:lnTo>
                  <a:lnTo>
                    <a:pt x="1318" y="1091"/>
                  </a:lnTo>
                  <a:lnTo>
                    <a:pt x="1318" y="1091"/>
                  </a:lnTo>
                  <a:lnTo>
                    <a:pt x="1320" y="1094"/>
                  </a:lnTo>
                  <a:lnTo>
                    <a:pt x="1320" y="1096"/>
                  </a:lnTo>
                  <a:lnTo>
                    <a:pt x="1323" y="1096"/>
                  </a:lnTo>
                  <a:lnTo>
                    <a:pt x="1323" y="1096"/>
                  </a:lnTo>
                  <a:lnTo>
                    <a:pt x="1325" y="1096"/>
                  </a:lnTo>
                  <a:lnTo>
                    <a:pt x="1325" y="1098"/>
                  </a:lnTo>
                  <a:lnTo>
                    <a:pt x="1325" y="1098"/>
                  </a:lnTo>
                  <a:close/>
                  <a:moveTo>
                    <a:pt x="1727" y="1108"/>
                  </a:moveTo>
                  <a:lnTo>
                    <a:pt x="1720" y="1108"/>
                  </a:lnTo>
                  <a:lnTo>
                    <a:pt x="1718" y="1110"/>
                  </a:lnTo>
                  <a:lnTo>
                    <a:pt x="1715" y="1110"/>
                  </a:lnTo>
                  <a:lnTo>
                    <a:pt x="1713" y="1110"/>
                  </a:lnTo>
                  <a:lnTo>
                    <a:pt x="1713" y="1110"/>
                  </a:lnTo>
                  <a:lnTo>
                    <a:pt x="1713" y="1110"/>
                  </a:lnTo>
                  <a:lnTo>
                    <a:pt x="1713" y="1110"/>
                  </a:lnTo>
                  <a:lnTo>
                    <a:pt x="1713" y="1113"/>
                  </a:lnTo>
                  <a:lnTo>
                    <a:pt x="1713" y="1113"/>
                  </a:lnTo>
                  <a:lnTo>
                    <a:pt x="1723" y="1110"/>
                  </a:lnTo>
                  <a:lnTo>
                    <a:pt x="1732" y="1110"/>
                  </a:lnTo>
                  <a:lnTo>
                    <a:pt x="1741" y="1108"/>
                  </a:lnTo>
                  <a:lnTo>
                    <a:pt x="1741" y="1108"/>
                  </a:lnTo>
                  <a:lnTo>
                    <a:pt x="1739" y="1108"/>
                  </a:lnTo>
                  <a:lnTo>
                    <a:pt x="1727" y="1108"/>
                  </a:lnTo>
                  <a:close/>
                  <a:moveTo>
                    <a:pt x="1697" y="1034"/>
                  </a:moveTo>
                  <a:lnTo>
                    <a:pt x="1697" y="1034"/>
                  </a:lnTo>
                  <a:lnTo>
                    <a:pt x="1697" y="1032"/>
                  </a:lnTo>
                  <a:lnTo>
                    <a:pt x="1694" y="1032"/>
                  </a:lnTo>
                  <a:lnTo>
                    <a:pt x="1694" y="1032"/>
                  </a:lnTo>
                  <a:lnTo>
                    <a:pt x="1694" y="1032"/>
                  </a:lnTo>
                  <a:lnTo>
                    <a:pt x="1694" y="1032"/>
                  </a:lnTo>
                  <a:lnTo>
                    <a:pt x="1692" y="1032"/>
                  </a:lnTo>
                  <a:lnTo>
                    <a:pt x="1692" y="1032"/>
                  </a:lnTo>
                  <a:lnTo>
                    <a:pt x="1689" y="1032"/>
                  </a:lnTo>
                  <a:lnTo>
                    <a:pt x="1689" y="1030"/>
                  </a:lnTo>
                  <a:lnTo>
                    <a:pt x="1689" y="1030"/>
                  </a:lnTo>
                  <a:lnTo>
                    <a:pt x="1687" y="1032"/>
                  </a:lnTo>
                  <a:lnTo>
                    <a:pt x="1687" y="1032"/>
                  </a:lnTo>
                  <a:lnTo>
                    <a:pt x="1687" y="1032"/>
                  </a:lnTo>
                  <a:lnTo>
                    <a:pt x="1687" y="1034"/>
                  </a:lnTo>
                  <a:lnTo>
                    <a:pt x="1689" y="1034"/>
                  </a:lnTo>
                  <a:lnTo>
                    <a:pt x="1692" y="1034"/>
                  </a:lnTo>
                  <a:lnTo>
                    <a:pt x="1692" y="1037"/>
                  </a:lnTo>
                  <a:lnTo>
                    <a:pt x="1687" y="1034"/>
                  </a:lnTo>
                  <a:lnTo>
                    <a:pt x="1685" y="1037"/>
                  </a:lnTo>
                  <a:lnTo>
                    <a:pt x="1685" y="1039"/>
                  </a:lnTo>
                  <a:lnTo>
                    <a:pt x="1685" y="1042"/>
                  </a:lnTo>
                  <a:lnTo>
                    <a:pt x="1685" y="1044"/>
                  </a:lnTo>
                  <a:lnTo>
                    <a:pt x="1685" y="1044"/>
                  </a:lnTo>
                  <a:lnTo>
                    <a:pt x="1685" y="1044"/>
                  </a:lnTo>
                  <a:lnTo>
                    <a:pt x="1682" y="1046"/>
                  </a:lnTo>
                  <a:lnTo>
                    <a:pt x="1682" y="1046"/>
                  </a:lnTo>
                  <a:lnTo>
                    <a:pt x="1694" y="1046"/>
                  </a:lnTo>
                  <a:lnTo>
                    <a:pt x="1697" y="1046"/>
                  </a:lnTo>
                  <a:lnTo>
                    <a:pt x="1694" y="1044"/>
                  </a:lnTo>
                  <a:lnTo>
                    <a:pt x="1694" y="1042"/>
                  </a:lnTo>
                  <a:lnTo>
                    <a:pt x="1694" y="1037"/>
                  </a:lnTo>
                  <a:lnTo>
                    <a:pt x="1697" y="1034"/>
                  </a:lnTo>
                  <a:close/>
                  <a:moveTo>
                    <a:pt x="2111" y="1553"/>
                  </a:moveTo>
                  <a:lnTo>
                    <a:pt x="2111" y="1553"/>
                  </a:lnTo>
                  <a:lnTo>
                    <a:pt x="2111" y="1550"/>
                  </a:lnTo>
                  <a:lnTo>
                    <a:pt x="2111" y="1550"/>
                  </a:lnTo>
                  <a:lnTo>
                    <a:pt x="2111" y="1550"/>
                  </a:lnTo>
                  <a:lnTo>
                    <a:pt x="2113" y="1550"/>
                  </a:lnTo>
                  <a:lnTo>
                    <a:pt x="2113" y="1550"/>
                  </a:lnTo>
                  <a:lnTo>
                    <a:pt x="2113" y="1548"/>
                  </a:lnTo>
                  <a:lnTo>
                    <a:pt x="2113" y="1546"/>
                  </a:lnTo>
                  <a:lnTo>
                    <a:pt x="2111" y="1546"/>
                  </a:lnTo>
                  <a:lnTo>
                    <a:pt x="2108" y="1546"/>
                  </a:lnTo>
                  <a:lnTo>
                    <a:pt x="2108" y="1546"/>
                  </a:lnTo>
                  <a:lnTo>
                    <a:pt x="2106" y="1548"/>
                  </a:lnTo>
                  <a:lnTo>
                    <a:pt x="2106" y="1548"/>
                  </a:lnTo>
                  <a:lnTo>
                    <a:pt x="2106" y="1550"/>
                  </a:lnTo>
                  <a:lnTo>
                    <a:pt x="2106" y="1550"/>
                  </a:lnTo>
                  <a:lnTo>
                    <a:pt x="2106" y="1550"/>
                  </a:lnTo>
                  <a:lnTo>
                    <a:pt x="2106" y="1553"/>
                  </a:lnTo>
                  <a:lnTo>
                    <a:pt x="2106" y="1553"/>
                  </a:lnTo>
                  <a:lnTo>
                    <a:pt x="2103" y="1555"/>
                  </a:lnTo>
                  <a:lnTo>
                    <a:pt x="2106" y="1555"/>
                  </a:lnTo>
                  <a:lnTo>
                    <a:pt x="2108" y="1555"/>
                  </a:lnTo>
                  <a:lnTo>
                    <a:pt x="2111" y="1553"/>
                  </a:lnTo>
                  <a:lnTo>
                    <a:pt x="2111" y="1553"/>
                  </a:lnTo>
                  <a:close/>
                  <a:moveTo>
                    <a:pt x="2210" y="1702"/>
                  </a:moveTo>
                  <a:lnTo>
                    <a:pt x="2210" y="1702"/>
                  </a:lnTo>
                  <a:lnTo>
                    <a:pt x="2212" y="1700"/>
                  </a:lnTo>
                  <a:lnTo>
                    <a:pt x="2212" y="1697"/>
                  </a:lnTo>
                  <a:lnTo>
                    <a:pt x="2210" y="1695"/>
                  </a:lnTo>
                  <a:lnTo>
                    <a:pt x="2210" y="1695"/>
                  </a:lnTo>
                  <a:lnTo>
                    <a:pt x="2210" y="1695"/>
                  </a:lnTo>
                  <a:lnTo>
                    <a:pt x="2210" y="1692"/>
                  </a:lnTo>
                  <a:lnTo>
                    <a:pt x="2210" y="1692"/>
                  </a:lnTo>
                  <a:lnTo>
                    <a:pt x="2208" y="1692"/>
                  </a:lnTo>
                  <a:lnTo>
                    <a:pt x="2208" y="1692"/>
                  </a:lnTo>
                  <a:lnTo>
                    <a:pt x="2210" y="1695"/>
                  </a:lnTo>
                  <a:lnTo>
                    <a:pt x="2208" y="1700"/>
                  </a:lnTo>
                  <a:lnTo>
                    <a:pt x="2208" y="1702"/>
                  </a:lnTo>
                  <a:lnTo>
                    <a:pt x="2208" y="1702"/>
                  </a:lnTo>
                  <a:lnTo>
                    <a:pt x="2210" y="1702"/>
                  </a:lnTo>
                  <a:lnTo>
                    <a:pt x="2210" y="1702"/>
                  </a:lnTo>
                  <a:close/>
                  <a:moveTo>
                    <a:pt x="1857" y="2642"/>
                  </a:moveTo>
                  <a:lnTo>
                    <a:pt x="1860" y="2639"/>
                  </a:lnTo>
                  <a:lnTo>
                    <a:pt x="1860" y="2639"/>
                  </a:lnTo>
                  <a:lnTo>
                    <a:pt x="1857" y="2639"/>
                  </a:lnTo>
                  <a:lnTo>
                    <a:pt x="1857" y="2639"/>
                  </a:lnTo>
                  <a:lnTo>
                    <a:pt x="1857" y="2639"/>
                  </a:lnTo>
                  <a:lnTo>
                    <a:pt x="1855" y="2639"/>
                  </a:lnTo>
                  <a:lnTo>
                    <a:pt x="1855" y="2642"/>
                  </a:lnTo>
                  <a:lnTo>
                    <a:pt x="1853" y="2642"/>
                  </a:lnTo>
                  <a:lnTo>
                    <a:pt x="1853" y="2642"/>
                  </a:lnTo>
                  <a:lnTo>
                    <a:pt x="1853" y="2644"/>
                  </a:lnTo>
                  <a:lnTo>
                    <a:pt x="1855" y="2642"/>
                  </a:lnTo>
                  <a:lnTo>
                    <a:pt x="1855" y="2642"/>
                  </a:lnTo>
                  <a:lnTo>
                    <a:pt x="1855" y="2642"/>
                  </a:lnTo>
                  <a:lnTo>
                    <a:pt x="1855" y="2644"/>
                  </a:lnTo>
                  <a:lnTo>
                    <a:pt x="1855" y="2644"/>
                  </a:lnTo>
                  <a:lnTo>
                    <a:pt x="1855" y="2644"/>
                  </a:lnTo>
                  <a:lnTo>
                    <a:pt x="1855" y="2644"/>
                  </a:lnTo>
                  <a:lnTo>
                    <a:pt x="1855" y="2644"/>
                  </a:lnTo>
                  <a:lnTo>
                    <a:pt x="1855" y="2644"/>
                  </a:lnTo>
                  <a:lnTo>
                    <a:pt x="1855" y="2644"/>
                  </a:lnTo>
                  <a:lnTo>
                    <a:pt x="1855" y="2644"/>
                  </a:lnTo>
                  <a:lnTo>
                    <a:pt x="1855" y="2644"/>
                  </a:lnTo>
                  <a:lnTo>
                    <a:pt x="1855" y="2644"/>
                  </a:lnTo>
                  <a:lnTo>
                    <a:pt x="1857" y="2644"/>
                  </a:lnTo>
                  <a:lnTo>
                    <a:pt x="1857" y="2644"/>
                  </a:lnTo>
                  <a:lnTo>
                    <a:pt x="1857" y="2644"/>
                  </a:lnTo>
                  <a:lnTo>
                    <a:pt x="1857" y="2644"/>
                  </a:lnTo>
                  <a:lnTo>
                    <a:pt x="1857" y="2644"/>
                  </a:lnTo>
                  <a:lnTo>
                    <a:pt x="1857" y="2644"/>
                  </a:lnTo>
                  <a:lnTo>
                    <a:pt x="1860" y="2642"/>
                  </a:lnTo>
                  <a:lnTo>
                    <a:pt x="1857" y="2642"/>
                  </a:lnTo>
                  <a:lnTo>
                    <a:pt x="1857" y="2642"/>
                  </a:lnTo>
                  <a:lnTo>
                    <a:pt x="1857" y="2642"/>
                  </a:lnTo>
                  <a:lnTo>
                    <a:pt x="1857" y="2642"/>
                  </a:lnTo>
                  <a:lnTo>
                    <a:pt x="1857" y="2642"/>
                  </a:lnTo>
                  <a:close/>
                  <a:moveTo>
                    <a:pt x="2130" y="1560"/>
                  </a:moveTo>
                  <a:lnTo>
                    <a:pt x="2132" y="1560"/>
                  </a:lnTo>
                  <a:lnTo>
                    <a:pt x="2132" y="1558"/>
                  </a:lnTo>
                  <a:lnTo>
                    <a:pt x="2132" y="1558"/>
                  </a:lnTo>
                  <a:lnTo>
                    <a:pt x="2132" y="1558"/>
                  </a:lnTo>
                  <a:lnTo>
                    <a:pt x="2132" y="1558"/>
                  </a:lnTo>
                  <a:lnTo>
                    <a:pt x="2132" y="1558"/>
                  </a:lnTo>
                  <a:lnTo>
                    <a:pt x="2134" y="1555"/>
                  </a:lnTo>
                  <a:lnTo>
                    <a:pt x="2134" y="1553"/>
                  </a:lnTo>
                  <a:lnTo>
                    <a:pt x="2132" y="1550"/>
                  </a:lnTo>
                  <a:lnTo>
                    <a:pt x="2132" y="1550"/>
                  </a:lnTo>
                  <a:lnTo>
                    <a:pt x="2132" y="1550"/>
                  </a:lnTo>
                  <a:lnTo>
                    <a:pt x="2132" y="1550"/>
                  </a:lnTo>
                  <a:lnTo>
                    <a:pt x="2132" y="1550"/>
                  </a:lnTo>
                  <a:lnTo>
                    <a:pt x="2134" y="1550"/>
                  </a:lnTo>
                  <a:lnTo>
                    <a:pt x="2134" y="1550"/>
                  </a:lnTo>
                  <a:lnTo>
                    <a:pt x="2134" y="1550"/>
                  </a:lnTo>
                  <a:lnTo>
                    <a:pt x="2134" y="1548"/>
                  </a:lnTo>
                  <a:lnTo>
                    <a:pt x="2134" y="1548"/>
                  </a:lnTo>
                  <a:lnTo>
                    <a:pt x="2132" y="1548"/>
                  </a:lnTo>
                  <a:lnTo>
                    <a:pt x="2130" y="1548"/>
                  </a:lnTo>
                  <a:lnTo>
                    <a:pt x="2130" y="1548"/>
                  </a:lnTo>
                  <a:lnTo>
                    <a:pt x="2134" y="1543"/>
                  </a:lnTo>
                  <a:lnTo>
                    <a:pt x="2134" y="1543"/>
                  </a:lnTo>
                  <a:lnTo>
                    <a:pt x="2134" y="1543"/>
                  </a:lnTo>
                  <a:lnTo>
                    <a:pt x="2132" y="1543"/>
                  </a:lnTo>
                  <a:lnTo>
                    <a:pt x="2132" y="1543"/>
                  </a:lnTo>
                  <a:lnTo>
                    <a:pt x="2132" y="1541"/>
                  </a:lnTo>
                  <a:lnTo>
                    <a:pt x="2132" y="1541"/>
                  </a:lnTo>
                  <a:lnTo>
                    <a:pt x="2130" y="1543"/>
                  </a:lnTo>
                  <a:lnTo>
                    <a:pt x="2127" y="1541"/>
                  </a:lnTo>
                  <a:lnTo>
                    <a:pt x="2125" y="1543"/>
                  </a:lnTo>
                  <a:lnTo>
                    <a:pt x="2125" y="1543"/>
                  </a:lnTo>
                  <a:lnTo>
                    <a:pt x="2125" y="1543"/>
                  </a:lnTo>
                  <a:lnTo>
                    <a:pt x="2122" y="1546"/>
                  </a:lnTo>
                  <a:lnTo>
                    <a:pt x="2120" y="1546"/>
                  </a:lnTo>
                  <a:lnTo>
                    <a:pt x="2120" y="1548"/>
                  </a:lnTo>
                  <a:lnTo>
                    <a:pt x="2120" y="1548"/>
                  </a:lnTo>
                  <a:lnTo>
                    <a:pt x="2120" y="1548"/>
                  </a:lnTo>
                  <a:lnTo>
                    <a:pt x="2118" y="1546"/>
                  </a:lnTo>
                  <a:lnTo>
                    <a:pt x="2118" y="1546"/>
                  </a:lnTo>
                  <a:lnTo>
                    <a:pt x="2115" y="1546"/>
                  </a:lnTo>
                  <a:lnTo>
                    <a:pt x="2113" y="1548"/>
                  </a:lnTo>
                  <a:lnTo>
                    <a:pt x="2115" y="1550"/>
                  </a:lnTo>
                  <a:lnTo>
                    <a:pt x="2115" y="1553"/>
                  </a:lnTo>
                  <a:lnTo>
                    <a:pt x="2118" y="1553"/>
                  </a:lnTo>
                  <a:lnTo>
                    <a:pt x="2118" y="1553"/>
                  </a:lnTo>
                  <a:lnTo>
                    <a:pt x="2115" y="1555"/>
                  </a:lnTo>
                  <a:lnTo>
                    <a:pt x="2113" y="1555"/>
                  </a:lnTo>
                  <a:lnTo>
                    <a:pt x="2113" y="1558"/>
                  </a:lnTo>
                  <a:lnTo>
                    <a:pt x="2113" y="1558"/>
                  </a:lnTo>
                  <a:lnTo>
                    <a:pt x="2115" y="1558"/>
                  </a:lnTo>
                  <a:lnTo>
                    <a:pt x="2115" y="1560"/>
                  </a:lnTo>
                  <a:lnTo>
                    <a:pt x="2118" y="1560"/>
                  </a:lnTo>
                  <a:lnTo>
                    <a:pt x="2125" y="1560"/>
                  </a:lnTo>
                  <a:lnTo>
                    <a:pt x="2127" y="1560"/>
                  </a:lnTo>
                  <a:lnTo>
                    <a:pt x="2130" y="1560"/>
                  </a:lnTo>
                  <a:lnTo>
                    <a:pt x="2130" y="1560"/>
                  </a:lnTo>
                  <a:close/>
                  <a:moveTo>
                    <a:pt x="2170" y="1631"/>
                  </a:moveTo>
                  <a:lnTo>
                    <a:pt x="2170" y="1631"/>
                  </a:lnTo>
                  <a:lnTo>
                    <a:pt x="2167" y="1629"/>
                  </a:lnTo>
                  <a:lnTo>
                    <a:pt x="2167" y="1629"/>
                  </a:lnTo>
                  <a:lnTo>
                    <a:pt x="2167" y="1629"/>
                  </a:lnTo>
                  <a:lnTo>
                    <a:pt x="2167" y="1626"/>
                  </a:lnTo>
                  <a:lnTo>
                    <a:pt x="2167" y="1626"/>
                  </a:lnTo>
                  <a:lnTo>
                    <a:pt x="2165" y="1626"/>
                  </a:lnTo>
                  <a:lnTo>
                    <a:pt x="2165" y="1626"/>
                  </a:lnTo>
                  <a:lnTo>
                    <a:pt x="2165" y="1626"/>
                  </a:lnTo>
                  <a:lnTo>
                    <a:pt x="2165" y="1626"/>
                  </a:lnTo>
                  <a:lnTo>
                    <a:pt x="2165" y="1626"/>
                  </a:lnTo>
                  <a:lnTo>
                    <a:pt x="2165" y="1626"/>
                  </a:lnTo>
                  <a:lnTo>
                    <a:pt x="2165" y="1624"/>
                  </a:lnTo>
                  <a:lnTo>
                    <a:pt x="2165" y="1621"/>
                  </a:lnTo>
                  <a:lnTo>
                    <a:pt x="2165" y="1621"/>
                  </a:lnTo>
                  <a:lnTo>
                    <a:pt x="2165" y="1621"/>
                  </a:lnTo>
                  <a:lnTo>
                    <a:pt x="2165" y="1621"/>
                  </a:lnTo>
                  <a:lnTo>
                    <a:pt x="2165" y="1621"/>
                  </a:lnTo>
                  <a:lnTo>
                    <a:pt x="2163" y="1619"/>
                  </a:lnTo>
                  <a:lnTo>
                    <a:pt x="2163" y="1621"/>
                  </a:lnTo>
                  <a:lnTo>
                    <a:pt x="2160" y="1621"/>
                  </a:lnTo>
                  <a:lnTo>
                    <a:pt x="2160" y="1621"/>
                  </a:lnTo>
                  <a:lnTo>
                    <a:pt x="2160" y="1621"/>
                  </a:lnTo>
                  <a:lnTo>
                    <a:pt x="2160" y="1619"/>
                  </a:lnTo>
                  <a:lnTo>
                    <a:pt x="2160" y="1621"/>
                  </a:lnTo>
                  <a:lnTo>
                    <a:pt x="2160" y="1621"/>
                  </a:lnTo>
                  <a:lnTo>
                    <a:pt x="2160" y="1621"/>
                  </a:lnTo>
                  <a:lnTo>
                    <a:pt x="2158" y="1621"/>
                  </a:lnTo>
                  <a:lnTo>
                    <a:pt x="2158" y="1621"/>
                  </a:lnTo>
                  <a:lnTo>
                    <a:pt x="2160" y="1619"/>
                  </a:lnTo>
                  <a:lnTo>
                    <a:pt x="2160" y="1617"/>
                  </a:lnTo>
                  <a:lnTo>
                    <a:pt x="2148" y="1621"/>
                  </a:lnTo>
                  <a:lnTo>
                    <a:pt x="2146" y="1621"/>
                  </a:lnTo>
                  <a:lnTo>
                    <a:pt x="2146" y="1621"/>
                  </a:lnTo>
                  <a:lnTo>
                    <a:pt x="2134" y="1631"/>
                  </a:lnTo>
                  <a:lnTo>
                    <a:pt x="2132" y="1633"/>
                  </a:lnTo>
                  <a:lnTo>
                    <a:pt x="2132" y="1633"/>
                  </a:lnTo>
                  <a:lnTo>
                    <a:pt x="2132" y="1636"/>
                  </a:lnTo>
                  <a:lnTo>
                    <a:pt x="2134" y="1638"/>
                  </a:lnTo>
                  <a:lnTo>
                    <a:pt x="2134" y="1638"/>
                  </a:lnTo>
                  <a:lnTo>
                    <a:pt x="2137" y="1638"/>
                  </a:lnTo>
                  <a:lnTo>
                    <a:pt x="2137" y="1638"/>
                  </a:lnTo>
                  <a:lnTo>
                    <a:pt x="2137" y="1638"/>
                  </a:lnTo>
                  <a:lnTo>
                    <a:pt x="2141" y="1640"/>
                  </a:lnTo>
                  <a:lnTo>
                    <a:pt x="2141" y="1640"/>
                  </a:lnTo>
                  <a:lnTo>
                    <a:pt x="2144" y="1638"/>
                  </a:lnTo>
                  <a:lnTo>
                    <a:pt x="2144" y="1638"/>
                  </a:lnTo>
                  <a:lnTo>
                    <a:pt x="2144" y="1640"/>
                  </a:lnTo>
                  <a:lnTo>
                    <a:pt x="2146" y="1640"/>
                  </a:lnTo>
                  <a:lnTo>
                    <a:pt x="2146" y="1640"/>
                  </a:lnTo>
                  <a:lnTo>
                    <a:pt x="2146" y="1640"/>
                  </a:lnTo>
                  <a:lnTo>
                    <a:pt x="2148" y="1640"/>
                  </a:lnTo>
                  <a:lnTo>
                    <a:pt x="2148" y="1640"/>
                  </a:lnTo>
                  <a:lnTo>
                    <a:pt x="2148" y="1640"/>
                  </a:lnTo>
                  <a:lnTo>
                    <a:pt x="2151" y="1640"/>
                  </a:lnTo>
                  <a:lnTo>
                    <a:pt x="2151" y="1640"/>
                  </a:lnTo>
                  <a:lnTo>
                    <a:pt x="2151" y="1643"/>
                  </a:lnTo>
                  <a:lnTo>
                    <a:pt x="2153" y="1643"/>
                  </a:lnTo>
                  <a:lnTo>
                    <a:pt x="2153" y="1643"/>
                  </a:lnTo>
                  <a:lnTo>
                    <a:pt x="2156" y="1640"/>
                  </a:lnTo>
                  <a:lnTo>
                    <a:pt x="2156" y="1643"/>
                  </a:lnTo>
                  <a:lnTo>
                    <a:pt x="2156" y="1643"/>
                  </a:lnTo>
                  <a:lnTo>
                    <a:pt x="2156" y="1643"/>
                  </a:lnTo>
                  <a:lnTo>
                    <a:pt x="2156" y="1643"/>
                  </a:lnTo>
                  <a:lnTo>
                    <a:pt x="2156" y="1643"/>
                  </a:lnTo>
                  <a:lnTo>
                    <a:pt x="2158" y="1645"/>
                  </a:lnTo>
                  <a:lnTo>
                    <a:pt x="2163" y="1643"/>
                  </a:lnTo>
                  <a:lnTo>
                    <a:pt x="2165" y="1643"/>
                  </a:lnTo>
                  <a:lnTo>
                    <a:pt x="2165" y="1643"/>
                  </a:lnTo>
                  <a:lnTo>
                    <a:pt x="2163" y="1645"/>
                  </a:lnTo>
                  <a:lnTo>
                    <a:pt x="2163" y="1645"/>
                  </a:lnTo>
                  <a:lnTo>
                    <a:pt x="2163" y="1647"/>
                  </a:lnTo>
                  <a:lnTo>
                    <a:pt x="2165" y="1647"/>
                  </a:lnTo>
                  <a:lnTo>
                    <a:pt x="2165" y="1647"/>
                  </a:lnTo>
                  <a:lnTo>
                    <a:pt x="2165" y="1647"/>
                  </a:lnTo>
                  <a:lnTo>
                    <a:pt x="2167" y="1645"/>
                  </a:lnTo>
                  <a:lnTo>
                    <a:pt x="2167" y="1647"/>
                  </a:lnTo>
                  <a:lnTo>
                    <a:pt x="2170" y="1647"/>
                  </a:lnTo>
                  <a:lnTo>
                    <a:pt x="2170" y="1647"/>
                  </a:lnTo>
                  <a:lnTo>
                    <a:pt x="2170" y="1645"/>
                  </a:lnTo>
                  <a:lnTo>
                    <a:pt x="2170" y="1643"/>
                  </a:lnTo>
                  <a:lnTo>
                    <a:pt x="2170" y="1640"/>
                  </a:lnTo>
                  <a:lnTo>
                    <a:pt x="2167" y="1640"/>
                  </a:lnTo>
                  <a:lnTo>
                    <a:pt x="2167" y="1638"/>
                  </a:lnTo>
                  <a:lnTo>
                    <a:pt x="2170" y="1636"/>
                  </a:lnTo>
                  <a:lnTo>
                    <a:pt x="2170" y="1633"/>
                  </a:lnTo>
                  <a:lnTo>
                    <a:pt x="2170" y="1633"/>
                  </a:lnTo>
                  <a:lnTo>
                    <a:pt x="2170" y="1631"/>
                  </a:lnTo>
                  <a:close/>
                  <a:moveTo>
                    <a:pt x="2134" y="1614"/>
                  </a:moveTo>
                  <a:lnTo>
                    <a:pt x="2134" y="1614"/>
                  </a:lnTo>
                  <a:lnTo>
                    <a:pt x="2134" y="1614"/>
                  </a:lnTo>
                  <a:lnTo>
                    <a:pt x="2137" y="1614"/>
                  </a:lnTo>
                  <a:lnTo>
                    <a:pt x="2137" y="1614"/>
                  </a:lnTo>
                  <a:lnTo>
                    <a:pt x="2137" y="1617"/>
                  </a:lnTo>
                  <a:lnTo>
                    <a:pt x="2139" y="1617"/>
                  </a:lnTo>
                  <a:lnTo>
                    <a:pt x="2144" y="1614"/>
                  </a:lnTo>
                  <a:lnTo>
                    <a:pt x="2148" y="1617"/>
                  </a:lnTo>
                  <a:lnTo>
                    <a:pt x="2148" y="1617"/>
                  </a:lnTo>
                  <a:lnTo>
                    <a:pt x="2151" y="1617"/>
                  </a:lnTo>
                  <a:lnTo>
                    <a:pt x="2151" y="1614"/>
                  </a:lnTo>
                  <a:lnTo>
                    <a:pt x="2151" y="1612"/>
                  </a:lnTo>
                  <a:lnTo>
                    <a:pt x="2151" y="1612"/>
                  </a:lnTo>
                  <a:lnTo>
                    <a:pt x="2151" y="1612"/>
                  </a:lnTo>
                  <a:lnTo>
                    <a:pt x="2151" y="1612"/>
                  </a:lnTo>
                  <a:lnTo>
                    <a:pt x="2151" y="1610"/>
                  </a:lnTo>
                  <a:lnTo>
                    <a:pt x="2148" y="1610"/>
                  </a:lnTo>
                  <a:lnTo>
                    <a:pt x="2146" y="1607"/>
                  </a:lnTo>
                  <a:lnTo>
                    <a:pt x="2146" y="1607"/>
                  </a:lnTo>
                  <a:lnTo>
                    <a:pt x="2144" y="1607"/>
                  </a:lnTo>
                  <a:lnTo>
                    <a:pt x="2144" y="1607"/>
                  </a:lnTo>
                  <a:lnTo>
                    <a:pt x="2144" y="1610"/>
                  </a:lnTo>
                  <a:lnTo>
                    <a:pt x="2144" y="1610"/>
                  </a:lnTo>
                  <a:lnTo>
                    <a:pt x="2144" y="1610"/>
                  </a:lnTo>
                  <a:lnTo>
                    <a:pt x="2141" y="1607"/>
                  </a:lnTo>
                  <a:lnTo>
                    <a:pt x="2141" y="1605"/>
                  </a:lnTo>
                  <a:lnTo>
                    <a:pt x="2139" y="1605"/>
                  </a:lnTo>
                  <a:lnTo>
                    <a:pt x="2139" y="1605"/>
                  </a:lnTo>
                  <a:lnTo>
                    <a:pt x="2139" y="1607"/>
                  </a:lnTo>
                  <a:lnTo>
                    <a:pt x="2139" y="1607"/>
                  </a:lnTo>
                  <a:lnTo>
                    <a:pt x="2139" y="1605"/>
                  </a:lnTo>
                  <a:lnTo>
                    <a:pt x="2134" y="1603"/>
                  </a:lnTo>
                  <a:lnTo>
                    <a:pt x="2132" y="1603"/>
                  </a:lnTo>
                  <a:lnTo>
                    <a:pt x="2130" y="1603"/>
                  </a:lnTo>
                  <a:lnTo>
                    <a:pt x="2130" y="1603"/>
                  </a:lnTo>
                  <a:lnTo>
                    <a:pt x="2130" y="1605"/>
                  </a:lnTo>
                  <a:lnTo>
                    <a:pt x="2130" y="1605"/>
                  </a:lnTo>
                  <a:lnTo>
                    <a:pt x="2130" y="1605"/>
                  </a:lnTo>
                  <a:lnTo>
                    <a:pt x="2130" y="1607"/>
                  </a:lnTo>
                  <a:lnTo>
                    <a:pt x="2130" y="1607"/>
                  </a:lnTo>
                  <a:lnTo>
                    <a:pt x="2130" y="1607"/>
                  </a:lnTo>
                  <a:lnTo>
                    <a:pt x="2130" y="1610"/>
                  </a:lnTo>
                  <a:lnTo>
                    <a:pt x="2130" y="1610"/>
                  </a:lnTo>
                  <a:lnTo>
                    <a:pt x="2130" y="1610"/>
                  </a:lnTo>
                  <a:lnTo>
                    <a:pt x="2134" y="1614"/>
                  </a:lnTo>
                  <a:lnTo>
                    <a:pt x="2134" y="1614"/>
                  </a:lnTo>
                  <a:close/>
                  <a:moveTo>
                    <a:pt x="2229" y="1716"/>
                  </a:moveTo>
                  <a:lnTo>
                    <a:pt x="2229" y="1714"/>
                  </a:lnTo>
                  <a:lnTo>
                    <a:pt x="2229" y="1714"/>
                  </a:lnTo>
                  <a:lnTo>
                    <a:pt x="2229" y="1714"/>
                  </a:lnTo>
                  <a:lnTo>
                    <a:pt x="2229" y="1714"/>
                  </a:lnTo>
                  <a:lnTo>
                    <a:pt x="2229" y="1711"/>
                  </a:lnTo>
                  <a:lnTo>
                    <a:pt x="2227" y="1714"/>
                  </a:lnTo>
                  <a:lnTo>
                    <a:pt x="2227" y="1714"/>
                  </a:lnTo>
                  <a:lnTo>
                    <a:pt x="2227" y="1716"/>
                  </a:lnTo>
                  <a:lnTo>
                    <a:pt x="2227" y="1716"/>
                  </a:lnTo>
                  <a:lnTo>
                    <a:pt x="2224" y="1714"/>
                  </a:lnTo>
                  <a:lnTo>
                    <a:pt x="2224" y="1714"/>
                  </a:lnTo>
                  <a:lnTo>
                    <a:pt x="2224" y="1714"/>
                  </a:lnTo>
                  <a:lnTo>
                    <a:pt x="2222" y="1714"/>
                  </a:lnTo>
                  <a:lnTo>
                    <a:pt x="2222" y="1711"/>
                  </a:lnTo>
                  <a:lnTo>
                    <a:pt x="2222" y="1711"/>
                  </a:lnTo>
                  <a:lnTo>
                    <a:pt x="2219" y="1711"/>
                  </a:lnTo>
                  <a:lnTo>
                    <a:pt x="2219" y="1711"/>
                  </a:lnTo>
                  <a:lnTo>
                    <a:pt x="2219" y="1711"/>
                  </a:lnTo>
                  <a:lnTo>
                    <a:pt x="2217" y="1709"/>
                  </a:lnTo>
                  <a:lnTo>
                    <a:pt x="2217" y="1709"/>
                  </a:lnTo>
                  <a:lnTo>
                    <a:pt x="2217" y="1709"/>
                  </a:lnTo>
                  <a:lnTo>
                    <a:pt x="2217" y="1711"/>
                  </a:lnTo>
                  <a:lnTo>
                    <a:pt x="2215" y="1711"/>
                  </a:lnTo>
                  <a:lnTo>
                    <a:pt x="2215" y="1711"/>
                  </a:lnTo>
                  <a:lnTo>
                    <a:pt x="2210" y="1714"/>
                  </a:lnTo>
                  <a:lnTo>
                    <a:pt x="2210" y="1714"/>
                  </a:lnTo>
                  <a:lnTo>
                    <a:pt x="2210" y="1716"/>
                  </a:lnTo>
                  <a:lnTo>
                    <a:pt x="2210" y="1719"/>
                  </a:lnTo>
                  <a:lnTo>
                    <a:pt x="2212" y="1719"/>
                  </a:lnTo>
                  <a:lnTo>
                    <a:pt x="2217" y="1721"/>
                  </a:lnTo>
                  <a:lnTo>
                    <a:pt x="2219" y="1721"/>
                  </a:lnTo>
                  <a:lnTo>
                    <a:pt x="2219" y="1721"/>
                  </a:lnTo>
                  <a:lnTo>
                    <a:pt x="2222" y="1721"/>
                  </a:lnTo>
                  <a:lnTo>
                    <a:pt x="2224" y="1721"/>
                  </a:lnTo>
                  <a:lnTo>
                    <a:pt x="2224" y="1721"/>
                  </a:lnTo>
                  <a:lnTo>
                    <a:pt x="2229" y="1721"/>
                  </a:lnTo>
                  <a:lnTo>
                    <a:pt x="2229" y="1719"/>
                  </a:lnTo>
                  <a:lnTo>
                    <a:pt x="2229" y="1716"/>
                  </a:lnTo>
                  <a:lnTo>
                    <a:pt x="2229" y="1716"/>
                  </a:lnTo>
                  <a:close/>
                  <a:moveTo>
                    <a:pt x="1668" y="1517"/>
                  </a:moveTo>
                  <a:lnTo>
                    <a:pt x="1668" y="1517"/>
                  </a:lnTo>
                  <a:lnTo>
                    <a:pt x="1668" y="1517"/>
                  </a:lnTo>
                  <a:lnTo>
                    <a:pt x="1668" y="1517"/>
                  </a:lnTo>
                  <a:close/>
                  <a:moveTo>
                    <a:pt x="1789" y="1574"/>
                  </a:moveTo>
                  <a:lnTo>
                    <a:pt x="1789" y="1574"/>
                  </a:lnTo>
                  <a:lnTo>
                    <a:pt x="1789" y="1574"/>
                  </a:lnTo>
                  <a:lnTo>
                    <a:pt x="1789" y="1574"/>
                  </a:lnTo>
                  <a:close/>
                  <a:moveTo>
                    <a:pt x="1808" y="1600"/>
                  </a:moveTo>
                  <a:lnTo>
                    <a:pt x="1808" y="1600"/>
                  </a:lnTo>
                  <a:lnTo>
                    <a:pt x="1808" y="1600"/>
                  </a:lnTo>
                  <a:lnTo>
                    <a:pt x="1808" y="1600"/>
                  </a:lnTo>
                  <a:close/>
                  <a:moveTo>
                    <a:pt x="1912" y="1640"/>
                  </a:moveTo>
                  <a:lnTo>
                    <a:pt x="1912" y="1640"/>
                  </a:lnTo>
                  <a:lnTo>
                    <a:pt x="1909" y="1638"/>
                  </a:lnTo>
                  <a:lnTo>
                    <a:pt x="1907" y="1638"/>
                  </a:lnTo>
                  <a:lnTo>
                    <a:pt x="1907" y="1638"/>
                  </a:lnTo>
                  <a:lnTo>
                    <a:pt x="1907" y="1638"/>
                  </a:lnTo>
                  <a:lnTo>
                    <a:pt x="1905" y="1638"/>
                  </a:lnTo>
                  <a:lnTo>
                    <a:pt x="1902" y="1638"/>
                  </a:lnTo>
                  <a:lnTo>
                    <a:pt x="1902" y="1638"/>
                  </a:lnTo>
                  <a:lnTo>
                    <a:pt x="1905" y="1636"/>
                  </a:lnTo>
                  <a:lnTo>
                    <a:pt x="1902" y="1636"/>
                  </a:lnTo>
                  <a:lnTo>
                    <a:pt x="1900" y="1633"/>
                  </a:lnTo>
                  <a:lnTo>
                    <a:pt x="1900" y="1633"/>
                  </a:lnTo>
                  <a:lnTo>
                    <a:pt x="1900" y="1633"/>
                  </a:lnTo>
                  <a:lnTo>
                    <a:pt x="1902" y="1633"/>
                  </a:lnTo>
                  <a:lnTo>
                    <a:pt x="1900" y="1633"/>
                  </a:lnTo>
                  <a:lnTo>
                    <a:pt x="1900" y="1633"/>
                  </a:lnTo>
                  <a:lnTo>
                    <a:pt x="1898" y="1631"/>
                  </a:lnTo>
                  <a:lnTo>
                    <a:pt x="1895" y="1633"/>
                  </a:lnTo>
                  <a:lnTo>
                    <a:pt x="1893" y="1631"/>
                  </a:lnTo>
                  <a:lnTo>
                    <a:pt x="1891" y="1631"/>
                  </a:lnTo>
                  <a:lnTo>
                    <a:pt x="1881" y="1629"/>
                  </a:lnTo>
                  <a:lnTo>
                    <a:pt x="1865" y="1633"/>
                  </a:lnTo>
                  <a:lnTo>
                    <a:pt x="1865" y="1633"/>
                  </a:lnTo>
                  <a:lnTo>
                    <a:pt x="1865" y="1633"/>
                  </a:lnTo>
                  <a:lnTo>
                    <a:pt x="1867" y="1636"/>
                  </a:lnTo>
                  <a:lnTo>
                    <a:pt x="1869" y="1636"/>
                  </a:lnTo>
                  <a:lnTo>
                    <a:pt x="1874" y="1636"/>
                  </a:lnTo>
                  <a:lnTo>
                    <a:pt x="1872" y="1636"/>
                  </a:lnTo>
                  <a:lnTo>
                    <a:pt x="1869" y="1636"/>
                  </a:lnTo>
                  <a:lnTo>
                    <a:pt x="1869" y="1638"/>
                  </a:lnTo>
                  <a:lnTo>
                    <a:pt x="1869" y="1638"/>
                  </a:lnTo>
                  <a:lnTo>
                    <a:pt x="1869" y="1638"/>
                  </a:lnTo>
                  <a:lnTo>
                    <a:pt x="1872" y="1638"/>
                  </a:lnTo>
                  <a:lnTo>
                    <a:pt x="1874" y="1638"/>
                  </a:lnTo>
                  <a:lnTo>
                    <a:pt x="1874" y="1636"/>
                  </a:lnTo>
                  <a:lnTo>
                    <a:pt x="1876" y="1636"/>
                  </a:lnTo>
                  <a:lnTo>
                    <a:pt x="1876" y="1636"/>
                  </a:lnTo>
                  <a:lnTo>
                    <a:pt x="1881" y="1638"/>
                  </a:lnTo>
                  <a:lnTo>
                    <a:pt x="1881" y="1636"/>
                  </a:lnTo>
                  <a:lnTo>
                    <a:pt x="1883" y="1636"/>
                  </a:lnTo>
                  <a:lnTo>
                    <a:pt x="1883" y="1636"/>
                  </a:lnTo>
                  <a:lnTo>
                    <a:pt x="1886" y="1636"/>
                  </a:lnTo>
                  <a:lnTo>
                    <a:pt x="1886" y="1636"/>
                  </a:lnTo>
                  <a:lnTo>
                    <a:pt x="1886" y="1638"/>
                  </a:lnTo>
                  <a:lnTo>
                    <a:pt x="1886" y="1638"/>
                  </a:lnTo>
                  <a:lnTo>
                    <a:pt x="1886" y="1638"/>
                  </a:lnTo>
                  <a:lnTo>
                    <a:pt x="1883" y="1638"/>
                  </a:lnTo>
                  <a:lnTo>
                    <a:pt x="1883" y="1638"/>
                  </a:lnTo>
                  <a:lnTo>
                    <a:pt x="1883" y="1638"/>
                  </a:lnTo>
                  <a:lnTo>
                    <a:pt x="1883" y="1638"/>
                  </a:lnTo>
                  <a:lnTo>
                    <a:pt x="1881" y="1638"/>
                  </a:lnTo>
                  <a:lnTo>
                    <a:pt x="1881" y="1638"/>
                  </a:lnTo>
                  <a:lnTo>
                    <a:pt x="1881" y="1640"/>
                  </a:lnTo>
                  <a:lnTo>
                    <a:pt x="1883" y="1640"/>
                  </a:lnTo>
                  <a:lnTo>
                    <a:pt x="1886" y="1643"/>
                  </a:lnTo>
                  <a:lnTo>
                    <a:pt x="1888" y="1647"/>
                  </a:lnTo>
                  <a:lnTo>
                    <a:pt x="1891" y="1650"/>
                  </a:lnTo>
                  <a:lnTo>
                    <a:pt x="1891" y="1650"/>
                  </a:lnTo>
                  <a:lnTo>
                    <a:pt x="1893" y="1650"/>
                  </a:lnTo>
                  <a:lnTo>
                    <a:pt x="1893" y="1650"/>
                  </a:lnTo>
                  <a:lnTo>
                    <a:pt x="1893" y="1652"/>
                  </a:lnTo>
                  <a:lnTo>
                    <a:pt x="1893" y="1652"/>
                  </a:lnTo>
                  <a:lnTo>
                    <a:pt x="1895" y="1652"/>
                  </a:lnTo>
                  <a:lnTo>
                    <a:pt x="1895" y="1652"/>
                  </a:lnTo>
                  <a:lnTo>
                    <a:pt x="1898" y="1652"/>
                  </a:lnTo>
                  <a:lnTo>
                    <a:pt x="1898" y="1652"/>
                  </a:lnTo>
                  <a:lnTo>
                    <a:pt x="1898" y="1650"/>
                  </a:lnTo>
                  <a:lnTo>
                    <a:pt x="1898" y="1650"/>
                  </a:lnTo>
                  <a:lnTo>
                    <a:pt x="1900" y="1650"/>
                  </a:lnTo>
                  <a:lnTo>
                    <a:pt x="1902" y="1650"/>
                  </a:lnTo>
                  <a:lnTo>
                    <a:pt x="1902" y="1650"/>
                  </a:lnTo>
                  <a:lnTo>
                    <a:pt x="1907" y="1650"/>
                  </a:lnTo>
                  <a:lnTo>
                    <a:pt x="1912" y="1647"/>
                  </a:lnTo>
                  <a:lnTo>
                    <a:pt x="1912" y="1645"/>
                  </a:lnTo>
                  <a:lnTo>
                    <a:pt x="1914" y="1643"/>
                  </a:lnTo>
                  <a:lnTo>
                    <a:pt x="1914" y="1643"/>
                  </a:lnTo>
                  <a:lnTo>
                    <a:pt x="1914" y="1640"/>
                  </a:lnTo>
                  <a:lnTo>
                    <a:pt x="1912" y="1640"/>
                  </a:lnTo>
                  <a:close/>
                  <a:moveTo>
                    <a:pt x="2087" y="1801"/>
                  </a:moveTo>
                  <a:lnTo>
                    <a:pt x="2087" y="1797"/>
                  </a:lnTo>
                  <a:lnTo>
                    <a:pt x="2089" y="1794"/>
                  </a:lnTo>
                  <a:lnTo>
                    <a:pt x="2094" y="1787"/>
                  </a:lnTo>
                  <a:lnTo>
                    <a:pt x="2094" y="1785"/>
                  </a:lnTo>
                  <a:lnTo>
                    <a:pt x="2096" y="1780"/>
                  </a:lnTo>
                  <a:lnTo>
                    <a:pt x="2094" y="1775"/>
                  </a:lnTo>
                  <a:lnTo>
                    <a:pt x="2094" y="1773"/>
                  </a:lnTo>
                  <a:lnTo>
                    <a:pt x="2089" y="1773"/>
                  </a:lnTo>
                  <a:lnTo>
                    <a:pt x="2087" y="1771"/>
                  </a:lnTo>
                  <a:lnTo>
                    <a:pt x="2087" y="1771"/>
                  </a:lnTo>
                  <a:lnTo>
                    <a:pt x="2085" y="1768"/>
                  </a:lnTo>
                  <a:lnTo>
                    <a:pt x="2085" y="1768"/>
                  </a:lnTo>
                  <a:lnTo>
                    <a:pt x="2085" y="1768"/>
                  </a:lnTo>
                  <a:lnTo>
                    <a:pt x="2080" y="1768"/>
                  </a:lnTo>
                  <a:lnTo>
                    <a:pt x="2077" y="1768"/>
                  </a:lnTo>
                  <a:lnTo>
                    <a:pt x="2077" y="1768"/>
                  </a:lnTo>
                  <a:lnTo>
                    <a:pt x="2077" y="1768"/>
                  </a:lnTo>
                  <a:lnTo>
                    <a:pt x="2075" y="1773"/>
                  </a:lnTo>
                  <a:lnTo>
                    <a:pt x="2077" y="1780"/>
                  </a:lnTo>
                  <a:lnTo>
                    <a:pt x="2077" y="1782"/>
                  </a:lnTo>
                  <a:lnTo>
                    <a:pt x="2075" y="1785"/>
                  </a:lnTo>
                  <a:lnTo>
                    <a:pt x="2075" y="1787"/>
                  </a:lnTo>
                  <a:lnTo>
                    <a:pt x="2077" y="1799"/>
                  </a:lnTo>
                  <a:lnTo>
                    <a:pt x="2077" y="1801"/>
                  </a:lnTo>
                  <a:lnTo>
                    <a:pt x="2080" y="1804"/>
                  </a:lnTo>
                  <a:lnTo>
                    <a:pt x="2082" y="1804"/>
                  </a:lnTo>
                  <a:lnTo>
                    <a:pt x="2085" y="1801"/>
                  </a:lnTo>
                  <a:lnTo>
                    <a:pt x="2087" y="1801"/>
                  </a:lnTo>
                  <a:close/>
                  <a:moveTo>
                    <a:pt x="1898" y="1283"/>
                  </a:moveTo>
                  <a:lnTo>
                    <a:pt x="1898" y="1283"/>
                  </a:lnTo>
                  <a:lnTo>
                    <a:pt x="1898" y="1283"/>
                  </a:lnTo>
                  <a:lnTo>
                    <a:pt x="1898" y="1283"/>
                  </a:lnTo>
                  <a:close/>
                  <a:moveTo>
                    <a:pt x="1898" y="1283"/>
                  </a:moveTo>
                  <a:lnTo>
                    <a:pt x="1898" y="1283"/>
                  </a:lnTo>
                  <a:lnTo>
                    <a:pt x="1898" y="1283"/>
                  </a:lnTo>
                  <a:lnTo>
                    <a:pt x="1898" y="1283"/>
                  </a:lnTo>
                  <a:close/>
                  <a:moveTo>
                    <a:pt x="1749" y="2211"/>
                  </a:moveTo>
                  <a:lnTo>
                    <a:pt x="1749" y="2211"/>
                  </a:lnTo>
                  <a:lnTo>
                    <a:pt x="1746" y="2209"/>
                  </a:lnTo>
                  <a:lnTo>
                    <a:pt x="1744" y="2211"/>
                  </a:lnTo>
                  <a:lnTo>
                    <a:pt x="1741" y="2213"/>
                  </a:lnTo>
                  <a:lnTo>
                    <a:pt x="1741" y="2213"/>
                  </a:lnTo>
                  <a:lnTo>
                    <a:pt x="1741" y="2216"/>
                  </a:lnTo>
                  <a:lnTo>
                    <a:pt x="1741" y="2216"/>
                  </a:lnTo>
                  <a:lnTo>
                    <a:pt x="1741" y="2216"/>
                  </a:lnTo>
                  <a:lnTo>
                    <a:pt x="1744" y="2216"/>
                  </a:lnTo>
                  <a:lnTo>
                    <a:pt x="1744" y="2216"/>
                  </a:lnTo>
                  <a:lnTo>
                    <a:pt x="1746" y="2213"/>
                  </a:lnTo>
                  <a:lnTo>
                    <a:pt x="1749" y="2211"/>
                  </a:lnTo>
                  <a:close/>
                  <a:moveTo>
                    <a:pt x="1694" y="1070"/>
                  </a:moveTo>
                  <a:lnTo>
                    <a:pt x="1694" y="1070"/>
                  </a:lnTo>
                  <a:lnTo>
                    <a:pt x="1694" y="1070"/>
                  </a:lnTo>
                  <a:lnTo>
                    <a:pt x="1694" y="1070"/>
                  </a:lnTo>
                  <a:close/>
                  <a:moveTo>
                    <a:pt x="1950" y="1278"/>
                  </a:moveTo>
                  <a:lnTo>
                    <a:pt x="1950" y="1278"/>
                  </a:lnTo>
                  <a:lnTo>
                    <a:pt x="1950" y="1278"/>
                  </a:lnTo>
                  <a:lnTo>
                    <a:pt x="1950" y="1278"/>
                  </a:lnTo>
                  <a:close/>
                  <a:moveTo>
                    <a:pt x="2018" y="1423"/>
                  </a:moveTo>
                  <a:lnTo>
                    <a:pt x="2018" y="1423"/>
                  </a:lnTo>
                  <a:lnTo>
                    <a:pt x="2018" y="1423"/>
                  </a:lnTo>
                  <a:lnTo>
                    <a:pt x="2018" y="1423"/>
                  </a:lnTo>
                  <a:close/>
                  <a:moveTo>
                    <a:pt x="1616" y="1749"/>
                  </a:moveTo>
                  <a:lnTo>
                    <a:pt x="1607" y="1754"/>
                  </a:lnTo>
                  <a:lnTo>
                    <a:pt x="1607" y="1754"/>
                  </a:lnTo>
                  <a:lnTo>
                    <a:pt x="1607" y="1754"/>
                  </a:lnTo>
                  <a:lnTo>
                    <a:pt x="1607" y="1756"/>
                  </a:lnTo>
                  <a:lnTo>
                    <a:pt x="1609" y="1756"/>
                  </a:lnTo>
                  <a:lnTo>
                    <a:pt x="1616" y="1754"/>
                  </a:lnTo>
                  <a:lnTo>
                    <a:pt x="1618" y="1754"/>
                  </a:lnTo>
                  <a:lnTo>
                    <a:pt x="1618" y="1752"/>
                  </a:lnTo>
                  <a:lnTo>
                    <a:pt x="1616" y="1749"/>
                  </a:lnTo>
                  <a:lnTo>
                    <a:pt x="1616" y="1749"/>
                  </a:lnTo>
                  <a:close/>
                  <a:moveTo>
                    <a:pt x="1637" y="1669"/>
                  </a:moveTo>
                  <a:lnTo>
                    <a:pt x="1637" y="1669"/>
                  </a:lnTo>
                  <a:lnTo>
                    <a:pt x="1640" y="1666"/>
                  </a:lnTo>
                  <a:lnTo>
                    <a:pt x="1640" y="1664"/>
                  </a:lnTo>
                  <a:lnTo>
                    <a:pt x="1637" y="1664"/>
                  </a:lnTo>
                  <a:lnTo>
                    <a:pt x="1637" y="1664"/>
                  </a:lnTo>
                  <a:lnTo>
                    <a:pt x="1640" y="1664"/>
                  </a:lnTo>
                  <a:lnTo>
                    <a:pt x="1640" y="1662"/>
                  </a:lnTo>
                  <a:lnTo>
                    <a:pt x="1640" y="1659"/>
                  </a:lnTo>
                  <a:lnTo>
                    <a:pt x="1640" y="1659"/>
                  </a:lnTo>
                  <a:lnTo>
                    <a:pt x="1642" y="1659"/>
                  </a:lnTo>
                  <a:lnTo>
                    <a:pt x="1642" y="1659"/>
                  </a:lnTo>
                  <a:lnTo>
                    <a:pt x="1640" y="1659"/>
                  </a:lnTo>
                  <a:lnTo>
                    <a:pt x="1637" y="1659"/>
                  </a:lnTo>
                  <a:lnTo>
                    <a:pt x="1635" y="1659"/>
                  </a:lnTo>
                  <a:lnTo>
                    <a:pt x="1637" y="1655"/>
                  </a:lnTo>
                  <a:lnTo>
                    <a:pt x="1635" y="1655"/>
                  </a:lnTo>
                  <a:lnTo>
                    <a:pt x="1635" y="1655"/>
                  </a:lnTo>
                  <a:lnTo>
                    <a:pt x="1633" y="1655"/>
                  </a:lnTo>
                  <a:lnTo>
                    <a:pt x="1633" y="1655"/>
                  </a:lnTo>
                  <a:lnTo>
                    <a:pt x="1630" y="1655"/>
                  </a:lnTo>
                  <a:lnTo>
                    <a:pt x="1630" y="1652"/>
                  </a:lnTo>
                  <a:lnTo>
                    <a:pt x="1633" y="1652"/>
                  </a:lnTo>
                  <a:lnTo>
                    <a:pt x="1611" y="1647"/>
                  </a:lnTo>
                  <a:lnTo>
                    <a:pt x="1611" y="1647"/>
                  </a:lnTo>
                  <a:lnTo>
                    <a:pt x="1614" y="1650"/>
                  </a:lnTo>
                  <a:lnTo>
                    <a:pt x="1614" y="1650"/>
                  </a:lnTo>
                  <a:lnTo>
                    <a:pt x="1611" y="1650"/>
                  </a:lnTo>
                  <a:lnTo>
                    <a:pt x="1611" y="1650"/>
                  </a:lnTo>
                  <a:lnTo>
                    <a:pt x="1609" y="1650"/>
                  </a:lnTo>
                  <a:lnTo>
                    <a:pt x="1609" y="1650"/>
                  </a:lnTo>
                  <a:lnTo>
                    <a:pt x="1607" y="1650"/>
                  </a:lnTo>
                  <a:lnTo>
                    <a:pt x="1604" y="1650"/>
                  </a:lnTo>
                  <a:lnTo>
                    <a:pt x="1602" y="1650"/>
                  </a:lnTo>
                  <a:lnTo>
                    <a:pt x="1602" y="1650"/>
                  </a:lnTo>
                  <a:lnTo>
                    <a:pt x="1602" y="1652"/>
                  </a:lnTo>
                  <a:lnTo>
                    <a:pt x="1600" y="1655"/>
                  </a:lnTo>
                  <a:lnTo>
                    <a:pt x="1602" y="1655"/>
                  </a:lnTo>
                  <a:lnTo>
                    <a:pt x="1602" y="1657"/>
                  </a:lnTo>
                  <a:lnTo>
                    <a:pt x="1607" y="1655"/>
                  </a:lnTo>
                  <a:lnTo>
                    <a:pt x="1607" y="1655"/>
                  </a:lnTo>
                  <a:lnTo>
                    <a:pt x="1602" y="1657"/>
                  </a:lnTo>
                  <a:lnTo>
                    <a:pt x="1602" y="1657"/>
                  </a:lnTo>
                  <a:lnTo>
                    <a:pt x="1602" y="1657"/>
                  </a:lnTo>
                  <a:lnTo>
                    <a:pt x="1604" y="1659"/>
                  </a:lnTo>
                  <a:lnTo>
                    <a:pt x="1604" y="1659"/>
                  </a:lnTo>
                  <a:lnTo>
                    <a:pt x="1604" y="1659"/>
                  </a:lnTo>
                  <a:lnTo>
                    <a:pt x="1604" y="1659"/>
                  </a:lnTo>
                  <a:lnTo>
                    <a:pt x="1602" y="1659"/>
                  </a:lnTo>
                  <a:lnTo>
                    <a:pt x="1602" y="1659"/>
                  </a:lnTo>
                  <a:lnTo>
                    <a:pt x="1604" y="1659"/>
                  </a:lnTo>
                  <a:lnTo>
                    <a:pt x="1607" y="1659"/>
                  </a:lnTo>
                  <a:lnTo>
                    <a:pt x="1607" y="1659"/>
                  </a:lnTo>
                  <a:lnTo>
                    <a:pt x="1607" y="1659"/>
                  </a:lnTo>
                  <a:lnTo>
                    <a:pt x="1607" y="1659"/>
                  </a:lnTo>
                  <a:lnTo>
                    <a:pt x="1609" y="1662"/>
                  </a:lnTo>
                  <a:lnTo>
                    <a:pt x="1611" y="1662"/>
                  </a:lnTo>
                  <a:lnTo>
                    <a:pt x="1611" y="1662"/>
                  </a:lnTo>
                  <a:lnTo>
                    <a:pt x="1611" y="1662"/>
                  </a:lnTo>
                  <a:lnTo>
                    <a:pt x="1611" y="1662"/>
                  </a:lnTo>
                  <a:lnTo>
                    <a:pt x="1611" y="1662"/>
                  </a:lnTo>
                  <a:lnTo>
                    <a:pt x="1611" y="1662"/>
                  </a:lnTo>
                  <a:lnTo>
                    <a:pt x="1611" y="1662"/>
                  </a:lnTo>
                  <a:lnTo>
                    <a:pt x="1614" y="1664"/>
                  </a:lnTo>
                  <a:lnTo>
                    <a:pt x="1614" y="1664"/>
                  </a:lnTo>
                  <a:lnTo>
                    <a:pt x="1614" y="1664"/>
                  </a:lnTo>
                  <a:lnTo>
                    <a:pt x="1614" y="1664"/>
                  </a:lnTo>
                  <a:lnTo>
                    <a:pt x="1614" y="1664"/>
                  </a:lnTo>
                  <a:lnTo>
                    <a:pt x="1616" y="1664"/>
                  </a:lnTo>
                  <a:lnTo>
                    <a:pt x="1616" y="1664"/>
                  </a:lnTo>
                  <a:lnTo>
                    <a:pt x="1616" y="1664"/>
                  </a:lnTo>
                  <a:lnTo>
                    <a:pt x="1621" y="1666"/>
                  </a:lnTo>
                  <a:lnTo>
                    <a:pt x="1621" y="1666"/>
                  </a:lnTo>
                  <a:lnTo>
                    <a:pt x="1623" y="1669"/>
                  </a:lnTo>
                  <a:lnTo>
                    <a:pt x="1626" y="1669"/>
                  </a:lnTo>
                  <a:lnTo>
                    <a:pt x="1626" y="1669"/>
                  </a:lnTo>
                  <a:lnTo>
                    <a:pt x="1626" y="1669"/>
                  </a:lnTo>
                  <a:lnTo>
                    <a:pt x="1628" y="1669"/>
                  </a:lnTo>
                  <a:lnTo>
                    <a:pt x="1630" y="1669"/>
                  </a:lnTo>
                  <a:lnTo>
                    <a:pt x="1630" y="1669"/>
                  </a:lnTo>
                  <a:lnTo>
                    <a:pt x="1630" y="1669"/>
                  </a:lnTo>
                  <a:lnTo>
                    <a:pt x="1633" y="1669"/>
                  </a:lnTo>
                  <a:lnTo>
                    <a:pt x="1633" y="1669"/>
                  </a:lnTo>
                  <a:lnTo>
                    <a:pt x="1635" y="1669"/>
                  </a:lnTo>
                  <a:lnTo>
                    <a:pt x="1637" y="1669"/>
                  </a:lnTo>
                  <a:lnTo>
                    <a:pt x="1637" y="1669"/>
                  </a:lnTo>
                  <a:close/>
                  <a:moveTo>
                    <a:pt x="1623" y="1749"/>
                  </a:moveTo>
                  <a:lnTo>
                    <a:pt x="1621" y="1749"/>
                  </a:lnTo>
                  <a:lnTo>
                    <a:pt x="1621" y="1749"/>
                  </a:lnTo>
                  <a:lnTo>
                    <a:pt x="1621" y="1747"/>
                  </a:lnTo>
                  <a:lnTo>
                    <a:pt x="1621" y="1749"/>
                  </a:lnTo>
                  <a:lnTo>
                    <a:pt x="1618" y="1749"/>
                  </a:lnTo>
                  <a:lnTo>
                    <a:pt x="1618" y="1749"/>
                  </a:lnTo>
                  <a:lnTo>
                    <a:pt x="1618" y="1749"/>
                  </a:lnTo>
                  <a:lnTo>
                    <a:pt x="1618" y="1749"/>
                  </a:lnTo>
                  <a:lnTo>
                    <a:pt x="1618" y="1749"/>
                  </a:lnTo>
                  <a:lnTo>
                    <a:pt x="1616" y="1749"/>
                  </a:lnTo>
                  <a:lnTo>
                    <a:pt x="1618" y="1749"/>
                  </a:lnTo>
                  <a:lnTo>
                    <a:pt x="1618" y="1752"/>
                  </a:lnTo>
                  <a:lnTo>
                    <a:pt x="1618" y="1752"/>
                  </a:lnTo>
                  <a:lnTo>
                    <a:pt x="1618" y="1752"/>
                  </a:lnTo>
                  <a:lnTo>
                    <a:pt x="1621" y="1754"/>
                  </a:lnTo>
                  <a:lnTo>
                    <a:pt x="1621" y="1754"/>
                  </a:lnTo>
                  <a:lnTo>
                    <a:pt x="1621" y="1754"/>
                  </a:lnTo>
                  <a:lnTo>
                    <a:pt x="1623" y="1754"/>
                  </a:lnTo>
                  <a:lnTo>
                    <a:pt x="1623" y="1752"/>
                  </a:lnTo>
                  <a:lnTo>
                    <a:pt x="1623" y="1752"/>
                  </a:lnTo>
                  <a:lnTo>
                    <a:pt x="1623" y="1749"/>
                  </a:lnTo>
                  <a:lnTo>
                    <a:pt x="1626" y="1749"/>
                  </a:lnTo>
                  <a:lnTo>
                    <a:pt x="1626" y="1749"/>
                  </a:lnTo>
                  <a:lnTo>
                    <a:pt x="1626" y="1747"/>
                  </a:lnTo>
                  <a:lnTo>
                    <a:pt x="1626" y="1747"/>
                  </a:lnTo>
                  <a:lnTo>
                    <a:pt x="1623" y="1749"/>
                  </a:lnTo>
                  <a:close/>
                  <a:moveTo>
                    <a:pt x="1699" y="2100"/>
                  </a:moveTo>
                  <a:lnTo>
                    <a:pt x="1699" y="2100"/>
                  </a:lnTo>
                  <a:lnTo>
                    <a:pt x="1699" y="2100"/>
                  </a:lnTo>
                  <a:lnTo>
                    <a:pt x="1697" y="2100"/>
                  </a:lnTo>
                  <a:lnTo>
                    <a:pt x="1697" y="2097"/>
                  </a:lnTo>
                  <a:lnTo>
                    <a:pt x="1694" y="2097"/>
                  </a:lnTo>
                  <a:lnTo>
                    <a:pt x="1694" y="2097"/>
                  </a:lnTo>
                  <a:lnTo>
                    <a:pt x="1694" y="2097"/>
                  </a:lnTo>
                  <a:lnTo>
                    <a:pt x="1694" y="2097"/>
                  </a:lnTo>
                  <a:lnTo>
                    <a:pt x="1692" y="2095"/>
                  </a:lnTo>
                  <a:lnTo>
                    <a:pt x="1694" y="2097"/>
                  </a:lnTo>
                  <a:lnTo>
                    <a:pt x="1694" y="2100"/>
                  </a:lnTo>
                  <a:lnTo>
                    <a:pt x="1694" y="2100"/>
                  </a:lnTo>
                  <a:lnTo>
                    <a:pt x="1697" y="2100"/>
                  </a:lnTo>
                  <a:lnTo>
                    <a:pt x="1697" y="2100"/>
                  </a:lnTo>
                  <a:lnTo>
                    <a:pt x="1697" y="2100"/>
                  </a:lnTo>
                  <a:lnTo>
                    <a:pt x="1697" y="2102"/>
                  </a:lnTo>
                  <a:lnTo>
                    <a:pt x="1697" y="2102"/>
                  </a:lnTo>
                  <a:lnTo>
                    <a:pt x="1694" y="2102"/>
                  </a:lnTo>
                  <a:lnTo>
                    <a:pt x="1699" y="2104"/>
                  </a:lnTo>
                  <a:lnTo>
                    <a:pt x="1708" y="2107"/>
                  </a:lnTo>
                  <a:lnTo>
                    <a:pt x="1708" y="2107"/>
                  </a:lnTo>
                  <a:lnTo>
                    <a:pt x="1706" y="2104"/>
                  </a:lnTo>
                  <a:lnTo>
                    <a:pt x="1699" y="2102"/>
                  </a:lnTo>
                  <a:lnTo>
                    <a:pt x="1697" y="2102"/>
                  </a:lnTo>
                  <a:lnTo>
                    <a:pt x="1697" y="2100"/>
                  </a:lnTo>
                  <a:lnTo>
                    <a:pt x="1697" y="2100"/>
                  </a:lnTo>
                  <a:lnTo>
                    <a:pt x="1699" y="2100"/>
                  </a:lnTo>
                  <a:close/>
                  <a:moveTo>
                    <a:pt x="1602" y="2029"/>
                  </a:moveTo>
                  <a:lnTo>
                    <a:pt x="1602" y="2029"/>
                  </a:lnTo>
                  <a:lnTo>
                    <a:pt x="1602" y="2029"/>
                  </a:lnTo>
                  <a:lnTo>
                    <a:pt x="1602" y="2029"/>
                  </a:lnTo>
                  <a:lnTo>
                    <a:pt x="1602" y="2026"/>
                  </a:lnTo>
                  <a:lnTo>
                    <a:pt x="1602" y="2026"/>
                  </a:lnTo>
                  <a:lnTo>
                    <a:pt x="1602" y="2026"/>
                  </a:lnTo>
                  <a:lnTo>
                    <a:pt x="1600" y="2026"/>
                  </a:lnTo>
                  <a:lnTo>
                    <a:pt x="1597" y="2026"/>
                  </a:lnTo>
                  <a:lnTo>
                    <a:pt x="1597" y="2026"/>
                  </a:lnTo>
                  <a:lnTo>
                    <a:pt x="1597" y="2026"/>
                  </a:lnTo>
                  <a:lnTo>
                    <a:pt x="1597" y="2026"/>
                  </a:lnTo>
                  <a:lnTo>
                    <a:pt x="1597" y="2026"/>
                  </a:lnTo>
                  <a:lnTo>
                    <a:pt x="1597" y="2026"/>
                  </a:lnTo>
                  <a:lnTo>
                    <a:pt x="1597" y="2026"/>
                  </a:lnTo>
                  <a:lnTo>
                    <a:pt x="1597" y="2029"/>
                  </a:lnTo>
                  <a:lnTo>
                    <a:pt x="1597" y="2029"/>
                  </a:lnTo>
                  <a:lnTo>
                    <a:pt x="1597" y="2029"/>
                  </a:lnTo>
                  <a:lnTo>
                    <a:pt x="1597" y="2029"/>
                  </a:lnTo>
                  <a:lnTo>
                    <a:pt x="1597" y="2029"/>
                  </a:lnTo>
                  <a:lnTo>
                    <a:pt x="1597" y="2031"/>
                  </a:lnTo>
                  <a:lnTo>
                    <a:pt x="1597" y="2031"/>
                  </a:lnTo>
                  <a:lnTo>
                    <a:pt x="1597" y="2031"/>
                  </a:lnTo>
                  <a:lnTo>
                    <a:pt x="1595" y="2031"/>
                  </a:lnTo>
                  <a:lnTo>
                    <a:pt x="1595" y="2031"/>
                  </a:lnTo>
                  <a:lnTo>
                    <a:pt x="1595" y="2031"/>
                  </a:lnTo>
                  <a:lnTo>
                    <a:pt x="1595" y="2033"/>
                  </a:lnTo>
                  <a:lnTo>
                    <a:pt x="1595" y="2033"/>
                  </a:lnTo>
                  <a:lnTo>
                    <a:pt x="1595" y="2033"/>
                  </a:lnTo>
                  <a:lnTo>
                    <a:pt x="1595" y="2036"/>
                  </a:lnTo>
                  <a:lnTo>
                    <a:pt x="1595" y="2036"/>
                  </a:lnTo>
                  <a:lnTo>
                    <a:pt x="1595" y="2036"/>
                  </a:lnTo>
                  <a:lnTo>
                    <a:pt x="1595" y="2036"/>
                  </a:lnTo>
                  <a:lnTo>
                    <a:pt x="1597" y="2036"/>
                  </a:lnTo>
                  <a:lnTo>
                    <a:pt x="1597" y="2036"/>
                  </a:lnTo>
                  <a:lnTo>
                    <a:pt x="1597" y="2036"/>
                  </a:lnTo>
                  <a:lnTo>
                    <a:pt x="1597" y="2036"/>
                  </a:lnTo>
                  <a:lnTo>
                    <a:pt x="1600" y="2036"/>
                  </a:lnTo>
                  <a:lnTo>
                    <a:pt x="1600" y="2033"/>
                  </a:lnTo>
                  <a:lnTo>
                    <a:pt x="1600" y="2033"/>
                  </a:lnTo>
                  <a:lnTo>
                    <a:pt x="1600" y="2031"/>
                  </a:lnTo>
                  <a:lnTo>
                    <a:pt x="1600" y="2031"/>
                  </a:lnTo>
                  <a:lnTo>
                    <a:pt x="1600" y="2031"/>
                  </a:lnTo>
                  <a:lnTo>
                    <a:pt x="1602" y="2029"/>
                  </a:lnTo>
                  <a:lnTo>
                    <a:pt x="1602" y="2029"/>
                  </a:lnTo>
                  <a:close/>
                  <a:moveTo>
                    <a:pt x="1607" y="2010"/>
                  </a:moveTo>
                  <a:lnTo>
                    <a:pt x="1607" y="2010"/>
                  </a:lnTo>
                  <a:lnTo>
                    <a:pt x="1607" y="2010"/>
                  </a:lnTo>
                  <a:lnTo>
                    <a:pt x="1604" y="2010"/>
                  </a:lnTo>
                  <a:lnTo>
                    <a:pt x="1604" y="2010"/>
                  </a:lnTo>
                  <a:lnTo>
                    <a:pt x="1604" y="2010"/>
                  </a:lnTo>
                  <a:lnTo>
                    <a:pt x="1604" y="2010"/>
                  </a:lnTo>
                  <a:lnTo>
                    <a:pt x="1604" y="2010"/>
                  </a:lnTo>
                  <a:lnTo>
                    <a:pt x="1602" y="2010"/>
                  </a:lnTo>
                  <a:lnTo>
                    <a:pt x="1602" y="2010"/>
                  </a:lnTo>
                  <a:lnTo>
                    <a:pt x="1602" y="2010"/>
                  </a:lnTo>
                  <a:lnTo>
                    <a:pt x="1602" y="2010"/>
                  </a:lnTo>
                  <a:lnTo>
                    <a:pt x="1602" y="2010"/>
                  </a:lnTo>
                  <a:lnTo>
                    <a:pt x="1602" y="2010"/>
                  </a:lnTo>
                  <a:lnTo>
                    <a:pt x="1600" y="2012"/>
                  </a:lnTo>
                  <a:lnTo>
                    <a:pt x="1600" y="2012"/>
                  </a:lnTo>
                  <a:lnTo>
                    <a:pt x="1600" y="2014"/>
                  </a:lnTo>
                  <a:lnTo>
                    <a:pt x="1600" y="2017"/>
                  </a:lnTo>
                  <a:lnTo>
                    <a:pt x="1597" y="2022"/>
                  </a:lnTo>
                  <a:lnTo>
                    <a:pt x="1600" y="2024"/>
                  </a:lnTo>
                  <a:lnTo>
                    <a:pt x="1600" y="2024"/>
                  </a:lnTo>
                  <a:lnTo>
                    <a:pt x="1600" y="2024"/>
                  </a:lnTo>
                  <a:lnTo>
                    <a:pt x="1600" y="2022"/>
                  </a:lnTo>
                  <a:lnTo>
                    <a:pt x="1600" y="2022"/>
                  </a:lnTo>
                  <a:lnTo>
                    <a:pt x="1600" y="2022"/>
                  </a:lnTo>
                  <a:lnTo>
                    <a:pt x="1600" y="2019"/>
                  </a:lnTo>
                  <a:lnTo>
                    <a:pt x="1600" y="2019"/>
                  </a:lnTo>
                  <a:lnTo>
                    <a:pt x="1600" y="2019"/>
                  </a:lnTo>
                  <a:lnTo>
                    <a:pt x="1600" y="2019"/>
                  </a:lnTo>
                  <a:lnTo>
                    <a:pt x="1600" y="2019"/>
                  </a:lnTo>
                  <a:lnTo>
                    <a:pt x="1600" y="2019"/>
                  </a:lnTo>
                  <a:lnTo>
                    <a:pt x="1602" y="2017"/>
                  </a:lnTo>
                  <a:lnTo>
                    <a:pt x="1600" y="2017"/>
                  </a:lnTo>
                  <a:lnTo>
                    <a:pt x="1602" y="2017"/>
                  </a:lnTo>
                  <a:lnTo>
                    <a:pt x="1602" y="2019"/>
                  </a:lnTo>
                  <a:lnTo>
                    <a:pt x="1602" y="2019"/>
                  </a:lnTo>
                  <a:lnTo>
                    <a:pt x="1602" y="2022"/>
                  </a:lnTo>
                  <a:lnTo>
                    <a:pt x="1602" y="2022"/>
                  </a:lnTo>
                  <a:lnTo>
                    <a:pt x="1604" y="2022"/>
                  </a:lnTo>
                  <a:lnTo>
                    <a:pt x="1604" y="2019"/>
                  </a:lnTo>
                  <a:lnTo>
                    <a:pt x="1607" y="2017"/>
                  </a:lnTo>
                  <a:lnTo>
                    <a:pt x="1607" y="2017"/>
                  </a:lnTo>
                  <a:lnTo>
                    <a:pt x="1607" y="2017"/>
                  </a:lnTo>
                  <a:lnTo>
                    <a:pt x="1607" y="2017"/>
                  </a:lnTo>
                  <a:lnTo>
                    <a:pt x="1607" y="2014"/>
                  </a:lnTo>
                  <a:lnTo>
                    <a:pt x="1609" y="2012"/>
                  </a:lnTo>
                  <a:lnTo>
                    <a:pt x="1609" y="2012"/>
                  </a:lnTo>
                  <a:lnTo>
                    <a:pt x="1609" y="2010"/>
                  </a:lnTo>
                  <a:lnTo>
                    <a:pt x="1609" y="2010"/>
                  </a:lnTo>
                  <a:lnTo>
                    <a:pt x="1607" y="2010"/>
                  </a:lnTo>
                  <a:close/>
                  <a:moveTo>
                    <a:pt x="1540" y="1333"/>
                  </a:moveTo>
                  <a:lnTo>
                    <a:pt x="1540" y="1333"/>
                  </a:lnTo>
                  <a:lnTo>
                    <a:pt x="1545" y="1326"/>
                  </a:lnTo>
                  <a:lnTo>
                    <a:pt x="1547" y="1323"/>
                  </a:lnTo>
                  <a:lnTo>
                    <a:pt x="1550" y="1323"/>
                  </a:lnTo>
                  <a:lnTo>
                    <a:pt x="1550" y="1323"/>
                  </a:lnTo>
                  <a:lnTo>
                    <a:pt x="1550" y="1321"/>
                  </a:lnTo>
                  <a:lnTo>
                    <a:pt x="1550" y="1321"/>
                  </a:lnTo>
                  <a:lnTo>
                    <a:pt x="1550" y="1318"/>
                  </a:lnTo>
                  <a:lnTo>
                    <a:pt x="1555" y="1318"/>
                  </a:lnTo>
                  <a:lnTo>
                    <a:pt x="1555" y="1318"/>
                  </a:lnTo>
                  <a:lnTo>
                    <a:pt x="1555" y="1316"/>
                  </a:lnTo>
                  <a:lnTo>
                    <a:pt x="1555" y="1316"/>
                  </a:lnTo>
                  <a:lnTo>
                    <a:pt x="1555" y="1314"/>
                  </a:lnTo>
                  <a:lnTo>
                    <a:pt x="1555" y="1314"/>
                  </a:lnTo>
                  <a:lnTo>
                    <a:pt x="1555" y="1314"/>
                  </a:lnTo>
                  <a:lnTo>
                    <a:pt x="1555" y="1314"/>
                  </a:lnTo>
                  <a:lnTo>
                    <a:pt x="1555" y="1314"/>
                  </a:lnTo>
                  <a:lnTo>
                    <a:pt x="1555" y="1314"/>
                  </a:lnTo>
                  <a:lnTo>
                    <a:pt x="1555" y="1311"/>
                  </a:lnTo>
                  <a:lnTo>
                    <a:pt x="1555" y="1311"/>
                  </a:lnTo>
                  <a:lnTo>
                    <a:pt x="1557" y="1309"/>
                  </a:lnTo>
                  <a:lnTo>
                    <a:pt x="1557" y="1309"/>
                  </a:lnTo>
                  <a:lnTo>
                    <a:pt x="1557" y="1307"/>
                  </a:lnTo>
                  <a:lnTo>
                    <a:pt x="1557" y="1304"/>
                  </a:lnTo>
                  <a:lnTo>
                    <a:pt x="1557" y="1300"/>
                  </a:lnTo>
                  <a:lnTo>
                    <a:pt x="1557" y="1297"/>
                  </a:lnTo>
                  <a:lnTo>
                    <a:pt x="1557" y="1295"/>
                  </a:lnTo>
                  <a:lnTo>
                    <a:pt x="1557" y="1292"/>
                  </a:lnTo>
                  <a:lnTo>
                    <a:pt x="1557" y="1292"/>
                  </a:lnTo>
                  <a:lnTo>
                    <a:pt x="1557" y="1290"/>
                  </a:lnTo>
                  <a:lnTo>
                    <a:pt x="1555" y="1290"/>
                  </a:lnTo>
                  <a:lnTo>
                    <a:pt x="1555" y="1290"/>
                  </a:lnTo>
                  <a:lnTo>
                    <a:pt x="1555" y="1290"/>
                  </a:lnTo>
                  <a:lnTo>
                    <a:pt x="1552" y="1288"/>
                  </a:lnTo>
                  <a:lnTo>
                    <a:pt x="1552" y="1283"/>
                  </a:lnTo>
                  <a:lnTo>
                    <a:pt x="1550" y="1278"/>
                  </a:lnTo>
                  <a:lnTo>
                    <a:pt x="1550" y="1276"/>
                  </a:lnTo>
                  <a:lnTo>
                    <a:pt x="1547" y="1273"/>
                  </a:lnTo>
                  <a:lnTo>
                    <a:pt x="1545" y="1273"/>
                  </a:lnTo>
                  <a:lnTo>
                    <a:pt x="1545" y="1271"/>
                  </a:lnTo>
                  <a:lnTo>
                    <a:pt x="1543" y="1269"/>
                  </a:lnTo>
                  <a:lnTo>
                    <a:pt x="1540" y="1266"/>
                  </a:lnTo>
                  <a:lnTo>
                    <a:pt x="1540" y="1266"/>
                  </a:lnTo>
                  <a:lnTo>
                    <a:pt x="1540" y="1264"/>
                  </a:lnTo>
                  <a:lnTo>
                    <a:pt x="1540" y="1257"/>
                  </a:lnTo>
                  <a:lnTo>
                    <a:pt x="1540" y="1255"/>
                  </a:lnTo>
                  <a:lnTo>
                    <a:pt x="1540" y="1252"/>
                  </a:lnTo>
                  <a:lnTo>
                    <a:pt x="1540" y="1252"/>
                  </a:lnTo>
                  <a:lnTo>
                    <a:pt x="1540" y="1250"/>
                  </a:lnTo>
                  <a:lnTo>
                    <a:pt x="1540" y="1250"/>
                  </a:lnTo>
                  <a:lnTo>
                    <a:pt x="1538" y="1247"/>
                  </a:lnTo>
                  <a:lnTo>
                    <a:pt x="1538" y="1247"/>
                  </a:lnTo>
                  <a:lnTo>
                    <a:pt x="1538" y="1245"/>
                  </a:lnTo>
                  <a:lnTo>
                    <a:pt x="1536" y="1245"/>
                  </a:lnTo>
                  <a:lnTo>
                    <a:pt x="1536" y="1245"/>
                  </a:lnTo>
                  <a:lnTo>
                    <a:pt x="1536" y="1245"/>
                  </a:lnTo>
                  <a:lnTo>
                    <a:pt x="1536" y="1245"/>
                  </a:lnTo>
                  <a:lnTo>
                    <a:pt x="1533" y="1245"/>
                  </a:lnTo>
                  <a:lnTo>
                    <a:pt x="1533" y="1243"/>
                  </a:lnTo>
                  <a:lnTo>
                    <a:pt x="1531" y="1243"/>
                  </a:lnTo>
                  <a:lnTo>
                    <a:pt x="1519" y="1243"/>
                  </a:lnTo>
                  <a:lnTo>
                    <a:pt x="1514" y="1240"/>
                  </a:lnTo>
                  <a:lnTo>
                    <a:pt x="1503" y="1240"/>
                  </a:lnTo>
                  <a:lnTo>
                    <a:pt x="1500" y="1243"/>
                  </a:lnTo>
                  <a:lnTo>
                    <a:pt x="1500" y="1245"/>
                  </a:lnTo>
                  <a:lnTo>
                    <a:pt x="1500" y="1247"/>
                  </a:lnTo>
                  <a:lnTo>
                    <a:pt x="1495" y="1247"/>
                  </a:lnTo>
                  <a:lnTo>
                    <a:pt x="1495" y="1247"/>
                  </a:lnTo>
                  <a:lnTo>
                    <a:pt x="1493" y="1247"/>
                  </a:lnTo>
                  <a:lnTo>
                    <a:pt x="1493" y="1245"/>
                  </a:lnTo>
                  <a:lnTo>
                    <a:pt x="1491" y="1245"/>
                  </a:lnTo>
                  <a:lnTo>
                    <a:pt x="1491" y="1247"/>
                  </a:lnTo>
                  <a:lnTo>
                    <a:pt x="1481" y="1257"/>
                  </a:lnTo>
                  <a:lnTo>
                    <a:pt x="1481" y="1259"/>
                  </a:lnTo>
                  <a:lnTo>
                    <a:pt x="1479" y="1266"/>
                  </a:lnTo>
                  <a:lnTo>
                    <a:pt x="1479" y="1266"/>
                  </a:lnTo>
                  <a:lnTo>
                    <a:pt x="1479" y="1269"/>
                  </a:lnTo>
                  <a:lnTo>
                    <a:pt x="1479" y="1269"/>
                  </a:lnTo>
                  <a:lnTo>
                    <a:pt x="1479" y="1271"/>
                  </a:lnTo>
                  <a:lnTo>
                    <a:pt x="1479" y="1276"/>
                  </a:lnTo>
                  <a:lnTo>
                    <a:pt x="1477" y="1295"/>
                  </a:lnTo>
                  <a:lnTo>
                    <a:pt x="1477" y="1297"/>
                  </a:lnTo>
                  <a:lnTo>
                    <a:pt x="1479" y="1307"/>
                  </a:lnTo>
                  <a:lnTo>
                    <a:pt x="1479" y="1309"/>
                  </a:lnTo>
                  <a:lnTo>
                    <a:pt x="1479" y="1309"/>
                  </a:lnTo>
                  <a:lnTo>
                    <a:pt x="1479" y="1311"/>
                  </a:lnTo>
                  <a:lnTo>
                    <a:pt x="1484" y="1318"/>
                  </a:lnTo>
                  <a:lnTo>
                    <a:pt x="1486" y="1321"/>
                  </a:lnTo>
                  <a:lnTo>
                    <a:pt x="1486" y="1321"/>
                  </a:lnTo>
                  <a:lnTo>
                    <a:pt x="1486" y="1323"/>
                  </a:lnTo>
                  <a:lnTo>
                    <a:pt x="1486" y="1323"/>
                  </a:lnTo>
                  <a:lnTo>
                    <a:pt x="1486" y="1323"/>
                  </a:lnTo>
                  <a:lnTo>
                    <a:pt x="1486" y="1326"/>
                  </a:lnTo>
                  <a:lnTo>
                    <a:pt x="1488" y="1326"/>
                  </a:lnTo>
                  <a:lnTo>
                    <a:pt x="1488" y="1328"/>
                  </a:lnTo>
                  <a:lnTo>
                    <a:pt x="1488" y="1328"/>
                  </a:lnTo>
                  <a:lnTo>
                    <a:pt x="1488" y="1330"/>
                  </a:lnTo>
                  <a:lnTo>
                    <a:pt x="1491" y="1330"/>
                  </a:lnTo>
                  <a:lnTo>
                    <a:pt x="1491" y="1333"/>
                  </a:lnTo>
                  <a:lnTo>
                    <a:pt x="1493" y="1333"/>
                  </a:lnTo>
                  <a:lnTo>
                    <a:pt x="1493" y="1333"/>
                  </a:lnTo>
                  <a:lnTo>
                    <a:pt x="1493" y="1333"/>
                  </a:lnTo>
                  <a:lnTo>
                    <a:pt x="1498" y="1340"/>
                  </a:lnTo>
                  <a:lnTo>
                    <a:pt x="1500" y="1342"/>
                  </a:lnTo>
                  <a:lnTo>
                    <a:pt x="1500" y="1345"/>
                  </a:lnTo>
                  <a:lnTo>
                    <a:pt x="1503" y="1345"/>
                  </a:lnTo>
                  <a:lnTo>
                    <a:pt x="1503" y="1345"/>
                  </a:lnTo>
                  <a:lnTo>
                    <a:pt x="1505" y="1345"/>
                  </a:lnTo>
                  <a:lnTo>
                    <a:pt x="1517" y="1342"/>
                  </a:lnTo>
                  <a:lnTo>
                    <a:pt x="1517" y="1342"/>
                  </a:lnTo>
                  <a:lnTo>
                    <a:pt x="1519" y="1340"/>
                  </a:lnTo>
                  <a:lnTo>
                    <a:pt x="1526" y="1340"/>
                  </a:lnTo>
                  <a:lnTo>
                    <a:pt x="1526" y="1337"/>
                  </a:lnTo>
                  <a:lnTo>
                    <a:pt x="1529" y="1335"/>
                  </a:lnTo>
                  <a:lnTo>
                    <a:pt x="1529" y="1335"/>
                  </a:lnTo>
                  <a:lnTo>
                    <a:pt x="1531" y="1335"/>
                  </a:lnTo>
                  <a:lnTo>
                    <a:pt x="1533" y="1333"/>
                  </a:lnTo>
                  <a:lnTo>
                    <a:pt x="1540" y="1333"/>
                  </a:lnTo>
                  <a:close/>
                  <a:moveTo>
                    <a:pt x="1689" y="2088"/>
                  </a:moveTo>
                  <a:lnTo>
                    <a:pt x="1689" y="2088"/>
                  </a:lnTo>
                  <a:lnTo>
                    <a:pt x="1689" y="2088"/>
                  </a:lnTo>
                  <a:lnTo>
                    <a:pt x="1689" y="2088"/>
                  </a:lnTo>
                  <a:lnTo>
                    <a:pt x="1689" y="2088"/>
                  </a:lnTo>
                  <a:lnTo>
                    <a:pt x="1689" y="2088"/>
                  </a:lnTo>
                  <a:lnTo>
                    <a:pt x="1689" y="2088"/>
                  </a:lnTo>
                  <a:lnTo>
                    <a:pt x="1692" y="2088"/>
                  </a:lnTo>
                  <a:lnTo>
                    <a:pt x="1692" y="2088"/>
                  </a:lnTo>
                  <a:lnTo>
                    <a:pt x="1692" y="2088"/>
                  </a:lnTo>
                  <a:lnTo>
                    <a:pt x="1692" y="2088"/>
                  </a:lnTo>
                  <a:lnTo>
                    <a:pt x="1692" y="2088"/>
                  </a:lnTo>
                  <a:lnTo>
                    <a:pt x="1694" y="2088"/>
                  </a:lnTo>
                  <a:lnTo>
                    <a:pt x="1694" y="2088"/>
                  </a:lnTo>
                  <a:lnTo>
                    <a:pt x="1694" y="2088"/>
                  </a:lnTo>
                  <a:lnTo>
                    <a:pt x="1694" y="2088"/>
                  </a:lnTo>
                  <a:lnTo>
                    <a:pt x="1694" y="2088"/>
                  </a:lnTo>
                  <a:lnTo>
                    <a:pt x="1694" y="2088"/>
                  </a:lnTo>
                  <a:lnTo>
                    <a:pt x="1692" y="2088"/>
                  </a:lnTo>
                  <a:lnTo>
                    <a:pt x="1692" y="2085"/>
                  </a:lnTo>
                  <a:lnTo>
                    <a:pt x="1692" y="2085"/>
                  </a:lnTo>
                  <a:lnTo>
                    <a:pt x="1692" y="2085"/>
                  </a:lnTo>
                  <a:lnTo>
                    <a:pt x="1689" y="2085"/>
                  </a:lnTo>
                  <a:lnTo>
                    <a:pt x="1689" y="2088"/>
                  </a:lnTo>
                  <a:lnTo>
                    <a:pt x="1692" y="2088"/>
                  </a:lnTo>
                  <a:lnTo>
                    <a:pt x="1692" y="2088"/>
                  </a:lnTo>
                  <a:lnTo>
                    <a:pt x="1692" y="2088"/>
                  </a:lnTo>
                  <a:lnTo>
                    <a:pt x="1689" y="2088"/>
                  </a:lnTo>
                  <a:close/>
                  <a:moveTo>
                    <a:pt x="1678" y="2088"/>
                  </a:moveTo>
                  <a:lnTo>
                    <a:pt x="1678" y="2088"/>
                  </a:lnTo>
                  <a:lnTo>
                    <a:pt x="1678" y="2088"/>
                  </a:lnTo>
                  <a:lnTo>
                    <a:pt x="1680" y="2088"/>
                  </a:lnTo>
                  <a:lnTo>
                    <a:pt x="1680" y="2088"/>
                  </a:lnTo>
                  <a:lnTo>
                    <a:pt x="1680" y="2088"/>
                  </a:lnTo>
                  <a:lnTo>
                    <a:pt x="1680" y="2088"/>
                  </a:lnTo>
                  <a:lnTo>
                    <a:pt x="1680" y="2088"/>
                  </a:lnTo>
                  <a:lnTo>
                    <a:pt x="1680" y="2088"/>
                  </a:lnTo>
                  <a:lnTo>
                    <a:pt x="1680" y="2088"/>
                  </a:lnTo>
                  <a:lnTo>
                    <a:pt x="1680" y="2088"/>
                  </a:lnTo>
                  <a:lnTo>
                    <a:pt x="1680" y="2088"/>
                  </a:lnTo>
                  <a:lnTo>
                    <a:pt x="1678" y="2085"/>
                  </a:lnTo>
                  <a:lnTo>
                    <a:pt x="1678" y="2083"/>
                  </a:lnTo>
                  <a:lnTo>
                    <a:pt x="1678" y="2085"/>
                  </a:lnTo>
                  <a:lnTo>
                    <a:pt x="1678" y="2085"/>
                  </a:lnTo>
                  <a:lnTo>
                    <a:pt x="1678" y="2085"/>
                  </a:lnTo>
                  <a:lnTo>
                    <a:pt x="1678" y="2088"/>
                  </a:lnTo>
                  <a:close/>
                  <a:moveTo>
                    <a:pt x="1746" y="2637"/>
                  </a:moveTo>
                  <a:lnTo>
                    <a:pt x="1744" y="2632"/>
                  </a:lnTo>
                  <a:lnTo>
                    <a:pt x="1741" y="2632"/>
                  </a:lnTo>
                  <a:lnTo>
                    <a:pt x="1739" y="2627"/>
                  </a:lnTo>
                  <a:lnTo>
                    <a:pt x="1739" y="2625"/>
                  </a:lnTo>
                  <a:lnTo>
                    <a:pt x="1737" y="2625"/>
                  </a:lnTo>
                  <a:lnTo>
                    <a:pt x="1730" y="2618"/>
                  </a:lnTo>
                  <a:lnTo>
                    <a:pt x="1727" y="2616"/>
                  </a:lnTo>
                  <a:lnTo>
                    <a:pt x="1725" y="2616"/>
                  </a:lnTo>
                  <a:lnTo>
                    <a:pt x="1725" y="2613"/>
                  </a:lnTo>
                  <a:lnTo>
                    <a:pt x="1723" y="2613"/>
                  </a:lnTo>
                  <a:lnTo>
                    <a:pt x="1723" y="2613"/>
                  </a:lnTo>
                  <a:lnTo>
                    <a:pt x="1723" y="2611"/>
                  </a:lnTo>
                  <a:lnTo>
                    <a:pt x="1713" y="2606"/>
                  </a:lnTo>
                  <a:lnTo>
                    <a:pt x="1711" y="2606"/>
                  </a:lnTo>
                  <a:lnTo>
                    <a:pt x="1697" y="2609"/>
                  </a:lnTo>
                  <a:lnTo>
                    <a:pt x="1694" y="2611"/>
                  </a:lnTo>
                  <a:lnTo>
                    <a:pt x="1687" y="2611"/>
                  </a:lnTo>
                  <a:lnTo>
                    <a:pt x="1685" y="2613"/>
                  </a:lnTo>
                  <a:lnTo>
                    <a:pt x="1680" y="2616"/>
                  </a:lnTo>
                  <a:lnTo>
                    <a:pt x="1680" y="2618"/>
                  </a:lnTo>
                  <a:lnTo>
                    <a:pt x="1675" y="2618"/>
                  </a:lnTo>
                  <a:lnTo>
                    <a:pt x="1675" y="2618"/>
                  </a:lnTo>
                  <a:lnTo>
                    <a:pt x="1673" y="2623"/>
                  </a:lnTo>
                  <a:lnTo>
                    <a:pt x="1671" y="2625"/>
                  </a:lnTo>
                  <a:lnTo>
                    <a:pt x="1671" y="2630"/>
                  </a:lnTo>
                  <a:lnTo>
                    <a:pt x="1671" y="2630"/>
                  </a:lnTo>
                  <a:lnTo>
                    <a:pt x="1668" y="2632"/>
                  </a:lnTo>
                  <a:lnTo>
                    <a:pt x="1668" y="2635"/>
                  </a:lnTo>
                  <a:lnTo>
                    <a:pt x="1671" y="2635"/>
                  </a:lnTo>
                  <a:lnTo>
                    <a:pt x="1675" y="2637"/>
                  </a:lnTo>
                  <a:lnTo>
                    <a:pt x="1685" y="2639"/>
                  </a:lnTo>
                  <a:lnTo>
                    <a:pt x="1692" y="2639"/>
                  </a:lnTo>
                  <a:lnTo>
                    <a:pt x="1704" y="2642"/>
                  </a:lnTo>
                  <a:lnTo>
                    <a:pt x="1713" y="2639"/>
                  </a:lnTo>
                  <a:lnTo>
                    <a:pt x="1723" y="2642"/>
                  </a:lnTo>
                  <a:lnTo>
                    <a:pt x="1730" y="2644"/>
                  </a:lnTo>
                  <a:lnTo>
                    <a:pt x="1741" y="2644"/>
                  </a:lnTo>
                  <a:lnTo>
                    <a:pt x="1746" y="2646"/>
                  </a:lnTo>
                  <a:lnTo>
                    <a:pt x="1746" y="2646"/>
                  </a:lnTo>
                  <a:lnTo>
                    <a:pt x="1749" y="2644"/>
                  </a:lnTo>
                  <a:lnTo>
                    <a:pt x="1746" y="2644"/>
                  </a:lnTo>
                  <a:lnTo>
                    <a:pt x="1749" y="2642"/>
                  </a:lnTo>
                  <a:lnTo>
                    <a:pt x="1746" y="2637"/>
                  </a:lnTo>
                  <a:close/>
                  <a:moveTo>
                    <a:pt x="1673" y="2211"/>
                  </a:moveTo>
                  <a:lnTo>
                    <a:pt x="1673" y="2211"/>
                  </a:lnTo>
                  <a:lnTo>
                    <a:pt x="1673" y="2211"/>
                  </a:lnTo>
                  <a:lnTo>
                    <a:pt x="1673" y="2211"/>
                  </a:lnTo>
                  <a:lnTo>
                    <a:pt x="1675" y="2211"/>
                  </a:lnTo>
                  <a:lnTo>
                    <a:pt x="1675" y="2211"/>
                  </a:lnTo>
                  <a:lnTo>
                    <a:pt x="1673" y="2213"/>
                  </a:lnTo>
                  <a:lnTo>
                    <a:pt x="1673" y="2213"/>
                  </a:lnTo>
                  <a:lnTo>
                    <a:pt x="1673" y="2216"/>
                  </a:lnTo>
                  <a:lnTo>
                    <a:pt x="1673" y="2216"/>
                  </a:lnTo>
                  <a:lnTo>
                    <a:pt x="1673" y="2216"/>
                  </a:lnTo>
                  <a:lnTo>
                    <a:pt x="1673" y="2216"/>
                  </a:lnTo>
                  <a:lnTo>
                    <a:pt x="1673" y="2216"/>
                  </a:lnTo>
                  <a:lnTo>
                    <a:pt x="1673" y="2218"/>
                  </a:lnTo>
                  <a:lnTo>
                    <a:pt x="1675" y="2220"/>
                  </a:lnTo>
                  <a:lnTo>
                    <a:pt x="1675" y="2220"/>
                  </a:lnTo>
                  <a:lnTo>
                    <a:pt x="1675" y="2218"/>
                  </a:lnTo>
                  <a:lnTo>
                    <a:pt x="1675" y="2213"/>
                  </a:lnTo>
                  <a:lnTo>
                    <a:pt x="1675" y="2213"/>
                  </a:lnTo>
                  <a:lnTo>
                    <a:pt x="1675" y="2211"/>
                  </a:lnTo>
                  <a:lnTo>
                    <a:pt x="1678" y="2213"/>
                  </a:lnTo>
                  <a:lnTo>
                    <a:pt x="1678" y="2211"/>
                  </a:lnTo>
                  <a:lnTo>
                    <a:pt x="1678" y="2211"/>
                  </a:lnTo>
                  <a:lnTo>
                    <a:pt x="1678" y="2209"/>
                  </a:lnTo>
                  <a:lnTo>
                    <a:pt x="1678" y="2206"/>
                  </a:lnTo>
                  <a:lnTo>
                    <a:pt x="1675" y="2204"/>
                  </a:lnTo>
                  <a:lnTo>
                    <a:pt x="1675" y="2204"/>
                  </a:lnTo>
                  <a:lnTo>
                    <a:pt x="1675" y="2204"/>
                  </a:lnTo>
                  <a:lnTo>
                    <a:pt x="1673" y="2201"/>
                  </a:lnTo>
                  <a:lnTo>
                    <a:pt x="1673" y="2204"/>
                  </a:lnTo>
                  <a:lnTo>
                    <a:pt x="1673" y="2204"/>
                  </a:lnTo>
                  <a:lnTo>
                    <a:pt x="1673" y="2204"/>
                  </a:lnTo>
                  <a:lnTo>
                    <a:pt x="1673" y="2204"/>
                  </a:lnTo>
                  <a:lnTo>
                    <a:pt x="1673" y="2206"/>
                  </a:lnTo>
                  <a:lnTo>
                    <a:pt x="1673" y="2209"/>
                  </a:lnTo>
                  <a:lnTo>
                    <a:pt x="1673" y="2209"/>
                  </a:lnTo>
                  <a:lnTo>
                    <a:pt x="1673" y="2211"/>
                  </a:lnTo>
                  <a:lnTo>
                    <a:pt x="1673" y="2211"/>
                  </a:lnTo>
                  <a:close/>
                  <a:moveTo>
                    <a:pt x="1654" y="1906"/>
                  </a:moveTo>
                  <a:lnTo>
                    <a:pt x="1654" y="1906"/>
                  </a:lnTo>
                  <a:lnTo>
                    <a:pt x="1654" y="1906"/>
                  </a:lnTo>
                  <a:lnTo>
                    <a:pt x="1652" y="1906"/>
                  </a:lnTo>
                  <a:lnTo>
                    <a:pt x="1652" y="1906"/>
                  </a:lnTo>
                  <a:lnTo>
                    <a:pt x="1652" y="1906"/>
                  </a:lnTo>
                  <a:lnTo>
                    <a:pt x="1652" y="1906"/>
                  </a:lnTo>
                  <a:lnTo>
                    <a:pt x="1637" y="1915"/>
                  </a:lnTo>
                  <a:lnTo>
                    <a:pt x="1637" y="1915"/>
                  </a:lnTo>
                  <a:lnTo>
                    <a:pt x="1637" y="1915"/>
                  </a:lnTo>
                  <a:lnTo>
                    <a:pt x="1637" y="1917"/>
                  </a:lnTo>
                  <a:lnTo>
                    <a:pt x="1637" y="1917"/>
                  </a:lnTo>
                  <a:lnTo>
                    <a:pt x="1637" y="1917"/>
                  </a:lnTo>
                  <a:lnTo>
                    <a:pt x="1637" y="1922"/>
                  </a:lnTo>
                  <a:lnTo>
                    <a:pt x="1637" y="1922"/>
                  </a:lnTo>
                  <a:lnTo>
                    <a:pt x="1637" y="1922"/>
                  </a:lnTo>
                  <a:lnTo>
                    <a:pt x="1642" y="1920"/>
                  </a:lnTo>
                  <a:lnTo>
                    <a:pt x="1644" y="1917"/>
                  </a:lnTo>
                  <a:lnTo>
                    <a:pt x="1652" y="1913"/>
                  </a:lnTo>
                  <a:lnTo>
                    <a:pt x="1652" y="1910"/>
                  </a:lnTo>
                  <a:lnTo>
                    <a:pt x="1652" y="1910"/>
                  </a:lnTo>
                  <a:lnTo>
                    <a:pt x="1652" y="1910"/>
                  </a:lnTo>
                  <a:lnTo>
                    <a:pt x="1649" y="1913"/>
                  </a:lnTo>
                  <a:lnTo>
                    <a:pt x="1654" y="1908"/>
                  </a:lnTo>
                  <a:lnTo>
                    <a:pt x="1654" y="1908"/>
                  </a:lnTo>
                  <a:lnTo>
                    <a:pt x="1654" y="1908"/>
                  </a:lnTo>
                  <a:lnTo>
                    <a:pt x="1654" y="1906"/>
                  </a:lnTo>
                  <a:close/>
                  <a:moveTo>
                    <a:pt x="1564" y="1243"/>
                  </a:moveTo>
                  <a:lnTo>
                    <a:pt x="1564" y="1240"/>
                  </a:lnTo>
                  <a:lnTo>
                    <a:pt x="1564" y="1240"/>
                  </a:lnTo>
                  <a:lnTo>
                    <a:pt x="1564" y="1240"/>
                  </a:lnTo>
                  <a:lnTo>
                    <a:pt x="1564" y="1238"/>
                  </a:lnTo>
                  <a:lnTo>
                    <a:pt x="1562" y="1238"/>
                  </a:lnTo>
                  <a:lnTo>
                    <a:pt x="1559" y="1238"/>
                  </a:lnTo>
                  <a:lnTo>
                    <a:pt x="1559" y="1238"/>
                  </a:lnTo>
                  <a:lnTo>
                    <a:pt x="1557" y="1238"/>
                  </a:lnTo>
                  <a:lnTo>
                    <a:pt x="1559" y="1243"/>
                  </a:lnTo>
                  <a:lnTo>
                    <a:pt x="1559" y="1243"/>
                  </a:lnTo>
                  <a:lnTo>
                    <a:pt x="1559" y="1243"/>
                  </a:lnTo>
                  <a:lnTo>
                    <a:pt x="1559" y="1245"/>
                  </a:lnTo>
                  <a:lnTo>
                    <a:pt x="1559" y="1245"/>
                  </a:lnTo>
                  <a:lnTo>
                    <a:pt x="1559" y="1245"/>
                  </a:lnTo>
                  <a:lnTo>
                    <a:pt x="1559" y="1245"/>
                  </a:lnTo>
                  <a:lnTo>
                    <a:pt x="1559" y="1245"/>
                  </a:lnTo>
                  <a:lnTo>
                    <a:pt x="1559" y="1245"/>
                  </a:lnTo>
                  <a:lnTo>
                    <a:pt x="1559" y="1247"/>
                  </a:lnTo>
                  <a:lnTo>
                    <a:pt x="1559" y="1247"/>
                  </a:lnTo>
                  <a:lnTo>
                    <a:pt x="1557" y="1247"/>
                  </a:lnTo>
                  <a:lnTo>
                    <a:pt x="1552" y="1250"/>
                  </a:lnTo>
                  <a:lnTo>
                    <a:pt x="1550" y="1250"/>
                  </a:lnTo>
                  <a:lnTo>
                    <a:pt x="1550" y="1252"/>
                  </a:lnTo>
                  <a:lnTo>
                    <a:pt x="1550" y="1252"/>
                  </a:lnTo>
                  <a:lnTo>
                    <a:pt x="1550" y="1255"/>
                  </a:lnTo>
                  <a:lnTo>
                    <a:pt x="1552" y="1259"/>
                  </a:lnTo>
                  <a:lnTo>
                    <a:pt x="1552" y="1259"/>
                  </a:lnTo>
                  <a:lnTo>
                    <a:pt x="1555" y="1262"/>
                  </a:lnTo>
                  <a:lnTo>
                    <a:pt x="1559" y="1266"/>
                  </a:lnTo>
                  <a:lnTo>
                    <a:pt x="1562" y="1269"/>
                  </a:lnTo>
                  <a:lnTo>
                    <a:pt x="1564" y="1271"/>
                  </a:lnTo>
                  <a:lnTo>
                    <a:pt x="1571" y="1271"/>
                  </a:lnTo>
                  <a:lnTo>
                    <a:pt x="1602" y="1259"/>
                  </a:lnTo>
                  <a:lnTo>
                    <a:pt x="1604" y="1259"/>
                  </a:lnTo>
                  <a:lnTo>
                    <a:pt x="1602" y="1257"/>
                  </a:lnTo>
                  <a:lnTo>
                    <a:pt x="1602" y="1255"/>
                  </a:lnTo>
                  <a:lnTo>
                    <a:pt x="1602" y="1255"/>
                  </a:lnTo>
                  <a:lnTo>
                    <a:pt x="1602" y="1252"/>
                  </a:lnTo>
                  <a:lnTo>
                    <a:pt x="1600" y="1252"/>
                  </a:lnTo>
                  <a:lnTo>
                    <a:pt x="1600" y="1252"/>
                  </a:lnTo>
                  <a:lnTo>
                    <a:pt x="1600" y="1250"/>
                  </a:lnTo>
                  <a:lnTo>
                    <a:pt x="1600" y="1250"/>
                  </a:lnTo>
                  <a:lnTo>
                    <a:pt x="1600" y="1250"/>
                  </a:lnTo>
                  <a:lnTo>
                    <a:pt x="1597" y="1250"/>
                  </a:lnTo>
                  <a:lnTo>
                    <a:pt x="1597" y="1247"/>
                  </a:lnTo>
                  <a:lnTo>
                    <a:pt x="1597" y="1247"/>
                  </a:lnTo>
                  <a:lnTo>
                    <a:pt x="1597" y="1247"/>
                  </a:lnTo>
                  <a:lnTo>
                    <a:pt x="1595" y="1245"/>
                  </a:lnTo>
                  <a:lnTo>
                    <a:pt x="1595" y="1243"/>
                  </a:lnTo>
                  <a:lnTo>
                    <a:pt x="1592" y="1243"/>
                  </a:lnTo>
                  <a:lnTo>
                    <a:pt x="1590" y="1240"/>
                  </a:lnTo>
                  <a:lnTo>
                    <a:pt x="1588" y="1243"/>
                  </a:lnTo>
                  <a:lnTo>
                    <a:pt x="1585" y="1243"/>
                  </a:lnTo>
                  <a:lnTo>
                    <a:pt x="1583" y="1243"/>
                  </a:lnTo>
                  <a:lnTo>
                    <a:pt x="1583" y="1243"/>
                  </a:lnTo>
                  <a:lnTo>
                    <a:pt x="1583" y="1245"/>
                  </a:lnTo>
                  <a:lnTo>
                    <a:pt x="1583" y="1245"/>
                  </a:lnTo>
                  <a:lnTo>
                    <a:pt x="1583" y="1245"/>
                  </a:lnTo>
                  <a:lnTo>
                    <a:pt x="1583" y="1245"/>
                  </a:lnTo>
                  <a:lnTo>
                    <a:pt x="1581" y="1245"/>
                  </a:lnTo>
                  <a:lnTo>
                    <a:pt x="1581" y="1245"/>
                  </a:lnTo>
                  <a:lnTo>
                    <a:pt x="1576" y="1245"/>
                  </a:lnTo>
                  <a:lnTo>
                    <a:pt x="1571" y="1245"/>
                  </a:lnTo>
                  <a:lnTo>
                    <a:pt x="1569" y="1245"/>
                  </a:lnTo>
                  <a:lnTo>
                    <a:pt x="1569" y="1245"/>
                  </a:lnTo>
                  <a:lnTo>
                    <a:pt x="1566" y="1245"/>
                  </a:lnTo>
                  <a:lnTo>
                    <a:pt x="1564" y="1245"/>
                  </a:lnTo>
                  <a:lnTo>
                    <a:pt x="1564" y="1245"/>
                  </a:lnTo>
                  <a:lnTo>
                    <a:pt x="1564" y="1243"/>
                  </a:lnTo>
                  <a:lnTo>
                    <a:pt x="1564" y="1243"/>
                  </a:lnTo>
                  <a:close/>
                  <a:moveTo>
                    <a:pt x="1562" y="1224"/>
                  </a:moveTo>
                  <a:lnTo>
                    <a:pt x="1562" y="1224"/>
                  </a:lnTo>
                  <a:lnTo>
                    <a:pt x="1562" y="1221"/>
                  </a:lnTo>
                  <a:lnTo>
                    <a:pt x="1562" y="1221"/>
                  </a:lnTo>
                  <a:lnTo>
                    <a:pt x="1559" y="1219"/>
                  </a:lnTo>
                  <a:lnTo>
                    <a:pt x="1557" y="1217"/>
                  </a:lnTo>
                  <a:lnTo>
                    <a:pt x="1552" y="1214"/>
                  </a:lnTo>
                  <a:lnTo>
                    <a:pt x="1550" y="1212"/>
                  </a:lnTo>
                  <a:lnTo>
                    <a:pt x="1547" y="1212"/>
                  </a:lnTo>
                  <a:lnTo>
                    <a:pt x="1547" y="1214"/>
                  </a:lnTo>
                  <a:lnTo>
                    <a:pt x="1547" y="1214"/>
                  </a:lnTo>
                  <a:lnTo>
                    <a:pt x="1547" y="1214"/>
                  </a:lnTo>
                  <a:lnTo>
                    <a:pt x="1547" y="1217"/>
                  </a:lnTo>
                  <a:lnTo>
                    <a:pt x="1547" y="1217"/>
                  </a:lnTo>
                  <a:lnTo>
                    <a:pt x="1547" y="1219"/>
                  </a:lnTo>
                  <a:lnTo>
                    <a:pt x="1550" y="1219"/>
                  </a:lnTo>
                  <a:lnTo>
                    <a:pt x="1552" y="1221"/>
                  </a:lnTo>
                  <a:lnTo>
                    <a:pt x="1555" y="1224"/>
                  </a:lnTo>
                  <a:lnTo>
                    <a:pt x="1557" y="1224"/>
                  </a:lnTo>
                  <a:lnTo>
                    <a:pt x="1557" y="1224"/>
                  </a:lnTo>
                  <a:lnTo>
                    <a:pt x="1557" y="1226"/>
                  </a:lnTo>
                  <a:lnTo>
                    <a:pt x="1557" y="1226"/>
                  </a:lnTo>
                  <a:lnTo>
                    <a:pt x="1557" y="1229"/>
                  </a:lnTo>
                  <a:lnTo>
                    <a:pt x="1559" y="1231"/>
                  </a:lnTo>
                  <a:lnTo>
                    <a:pt x="1562" y="1231"/>
                  </a:lnTo>
                  <a:lnTo>
                    <a:pt x="1562" y="1229"/>
                  </a:lnTo>
                  <a:lnTo>
                    <a:pt x="1562" y="1229"/>
                  </a:lnTo>
                  <a:lnTo>
                    <a:pt x="1562" y="1226"/>
                  </a:lnTo>
                  <a:lnTo>
                    <a:pt x="1562" y="1224"/>
                  </a:lnTo>
                  <a:lnTo>
                    <a:pt x="1562" y="1224"/>
                  </a:lnTo>
                  <a:close/>
                  <a:moveTo>
                    <a:pt x="1510" y="1214"/>
                  </a:moveTo>
                  <a:lnTo>
                    <a:pt x="1512" y="1217"/>
                  </a:lnTo>
                  <a:lnTo>
                    <a:pt x="1512" y="1217"/>
                  </a:lnTo>
                  <a:lnTo>
                    <a:pt x="1512" y="1219"/>
                  </a:lnTo>
                  <a:lnTo>
                    <a:pt x="1512" y="1219"/>
                  </a:lnTo>
                  <a:lnTo>
                    <a:pt x="1512" y="1221"/>
                  </a:lnTo>
                  <a:lnTo>
                    <a:pt x="1514" y="1221"/>
                  </a:lnTo>
                  <a:lnTo>
                    <a:pt x="1519" y="1226"/>
                  </a:lnTo>
                  <a:lnTo>
                    <a:pt x="1529" y="1226"/>
                  </a:lnTo>
                  <a:lnTo>
                    <a:pt x="1531" y="1229"/>
                  </a:lnTo>
                  <a:lnTo>
                    <a:pt x="1531" y="1229"/>
                  </a:lnTo>
                  <a:lnTo>
                    <a:pt x="1531" y="1231"/>
                  </a:lnTo>
                  <a:lnTo>
                    <a:pt x="1533" y="1231"/>
                  </a:lnTo>
                  <a:lnTo>
                    <a:pt x="1533" y="1231"/>
                  </a:lnTo>
                  <a:lnTo>
                    <a:pt x="1536" y="1231"/>
                  </a:lnTo>
                  <a:lnTo>
                    <a:pt x="1536" y="1231"/>
                  </a:lnTo>
                  <a:lnTo>
                    <a:pt x="1536" y="1231"/>
                  </a:lnTo>
                  <a:lnTo>
                    <a:pt x="1538" y="1231"/>
                  </a:lnTo>
                  <a:lnTo>
                    <a:pt x="1538" y="1231"/>
                  </a:lnTo>
                  <a:lnTo>
                    <a:pt x="1538" y="1231"/>
                  </a:lnTo>
                  <a:lnTo>
                    <a:pt x="1538" y="1231"/>
                  </a:lnTo>
                  <a:lnTo>
                    <a:pt x="1538" y="1231"/>
                  </a:lnTo>
                  <a:lnTo>
                    <a:pt x="1536" y="1229"/>
                  </a:lnTo>
                  <a:lnTo>
                    <a:pt x="1536" y="1229"/>
                  </a:lnTo>
                  <a:lnTo>
                    <a:pt x="1538" y="1229"/>
                  </a:lnTo>
                  <a:lnTo>
                    <a:pt x="1538" y="1229"/>
                  </a:lnTo>
                  <a:lnTo>
                    <a:pt x="1538" y="1226"/>
                  </a:lnTo>
                  <a:lnTo>
                    <a:pt x="1536" y="1226"/>
                  </a:lnTo>
                  <a:lnTo>
                    <a:pt x="1536" y="1226"/>
                  </a:lnTo>
                  <a:lnTo>
                    <a:pt x="1536" y="1226"/>
                  </a:lnTo>
                  <a:lnTo>
                    <a:pt x="1536" y="1226"/>
                  </a:lnTo>
                  <a:lnTo>
                    <a:pt x="1536" y="1226"/>
                  </a:lnTo>
                  <a:lnTo>
                    <a:pt x="1536" y="1226"/>
                  </a:lnTo>
                  <a:lnTo>
                    <a:pt x="1536" y="1224"/>
                  </a:lnTo>
                  <a:lnTo>
                    <a:pt x="1536" y="1224"/>
                  </a:lnTo>
                  <a:lnTo>
                    <a:pt x="1536" y="1221"/>
                  </a:lnTo>
                  <a:lnTo>
                    <a:pt x="1536" y="1221"/>
                  </a:lnTo>
                  <a:lnTo>
                    <a:pt x="1533" y="1224"/>
                  </a:lnTo>
                  <a:lnTo>
                    <a:pt x="1533" y="1224"/>
                  </a:lnTo>
                  <a:lnTo>
                    <a:pt x="1533" y="1224"/>
                  </a:lnTo>
                  <a:lnTo>
                    <a:pt x="1531" y="1221"/>
                  </a:lnTo>
                  <a:lnTo>
                    <a:pt x="1531" y="1221"/>
                  </a:lnTo>
                  <a:lnTo>
                    <a:pt x="1533" y="1221"/>
                  </a:lnTo>
                  <a:lnTo>
                    <a:pt x="1533" y="1221"/>
                  </a:lnTo>
                  <a:lnTo>
                    <a:pt x="1533" y="1219"/>
                  </a:lnTo>
                  <a:lnTo>
                    <a:pt x="1536" y="1219"/>
                  </a:lnTo>
                  <a:lnTo>
                    <a:pt x="1533" y="1217"/>
                  </a:lnTo>
                  <a:lnTo>
                    <a:pt x="1533" y="1217"/>
                  </a:lnTo>
                  <a:lnTo>
                    <a:pt x="1533" y="1217"/>
                  </a:lnTo>
                  <a:lnTo>
                    <a:pt x="1531" y="1214"/>
                  </a:lnTo>
                  <a:lnTo>
                    <a:pt x="1529" y="1214"/>
                  </a:lnTo>
                  <a:lnTo>
                    <a:pt x="1529" y="1212"/>
                  </a:lnTo>
                  <a:lnTo>
                    <a:pt x="1526" y="1212"/>
                  </a:lnTo>
                  <a:lnTo>
                    <a:pt x="1524" y="1210"/>
                  </a:lnTo>
                  <a:lnTo>
                    <a:pt x="1524" y="1210"/>
                  </a:lnTo>
                  <a:lnTo>
                    <a:pt x="1521" y="1207"/>
                  </a:lnTo>
                  <a:lnTo>
                    <a:pt x="1521" y="1205"/>
                  </a:lnTo>
                  <a:lnTo>
                    <a:pt x="1519" y="1202"/>
                  </a:lnTo>
                  <a:lnTo>
                    <a:pt x="1514" y="1205"/>
                  </a:lnTo>
                  <a:lnTo>
                    <a:pt x="1512" y="1202"/>
                  </a:lnTo>
                  <a:lnTo>
                    <a:pt x="1512" y="1202"/>
                  </a:lnTo>
                  <a:lnTo>
                    <a:pt x="1512" y="1202"/>
                  </a:lnTo>
                  <a:lnTo>
                    <a:pt x="1510" y="1202"/>
                  </a:lnTo>
                  <a:lnTo>
                    <a:pt x="1510" y="1205"/>
                  </a:lnTo>
                  <a:lnTo>
                    <a:pt x="1510" y="1205"/>
                  </a:lnTo>
                  <a:lnTo>
                    <a:pt x="1510" y="1205"/>
                  </a:lnTo>
                  <a:lnTo>
                    <a:pt x="1510" y="1207"/>
                  </a:lnTo>
                  <a:lnTo>
                    <a:pt x="1510" y="1210"/>
                  </a:lnTo>
                  <a:lnTo>
                    <a:pt x="1510" y="1212"/>
                  </a:lnTo>
                  <a:lnTo>
                    <a:pt x="1510" y="1214"/>
                  </a:lnTo>
                  <a:close/>
                  <a:moveTo>
                    <a:pt x="1529" y="1210"/>
                  </a:moveTo>
                  <a:lnTo>
                    <a:pt x="1529" y="1210"/>
                  </a:lnTo>
                  <a:lnTo>
                    <a:pt x="1531" y="1210"/>
                  </a:lnTo>
                  <a:lnTo>
                    <a:pt x="1538" y="1207"/>
                  </a:lnTo>
                  <a:lnTo>
                    <a:pt x="1538" y="1207"/>
                  </a:lnTo>
                  <a:lnTo>
                    <a:pt x="1536" y="1205"/>
                  </a:lnTo>
                  <a:lnTo>
                    <a:pt x="1536" y="1205"/>
                  </a:lnTo>
                  <a:lnTo>
                    <a:pt x="1533" y="1205"/>
                  </a:lnTo>
                  <a:lnTo>
                    <a:pt x="1533" y="1205"/>
                  </a:lnTo>
                  <a:lnTo>
                    <a:pt x="1533" y="1205"/>
                  </a:lnTo>
                  <a:lnTo>
                    <a:pt x="1531" y="1202"/>
                  </a:lnTo>
                  <a:lnTo>
                    <a:pt x="1531" y="1200"/>
                  </a:lnTo>
                  <a:lnTo>
                    <a:pt x="1526" y="1202"/>
                  </a:lnTo>
                  <a:lnTo>
                    <a:pt x="1526" y="1202"/>
                  </a:lnTo>
                  <a:lnTo>
                    <a:pt x="1526" y="1207"/>
                  </a:lnTo>
                  <a:lnTo>
                    <a:pt x="1529" y="1210"/>
                  </a:lnTo>
                  <a:lnTo>
                    <a:pt x="1529" y="1210"/>
                  </a:lnTo>
                  <a:close/>
                  <a:moveTo>
                    <a:pt x="1574" y="1816"/>
                  </a:moveTo>
                  <a:lnTo>
                    <a:pt x="1574" y="1816"/>
                  </a:lnTo>
                  <a:lnTo>
                    <a:pt x="1574" y="1813"/>
                  </a:lnTo>
                  <a:lnTo>
                    <a:pt x="1574" y="1811"/>
                  </a:lnTo>
                  <a:lnTo>
                    <a:pt x="1574" y="1806"/>
                  </a:lnTo>
                  <a:lnTo>
                    <a:pt x="1574" y="1806"/>
                  </a:lnTo>
                  <a:lnTo>
                    <a:pt x="1571" y="1804"/>
                  </a:lnTo>
                  <a:lnTo>
                    <a:pt x="1571" y="1801"/>
                  </a:lnTo>
                  <a:lnTo>
                    <a:pt x="1571" y="1799"/>
                  </a:lnTo>
                  <a:lnTo>
                    <a:pt x="1571" y="1797"/>
                  </a:lnTo>
                  <a:lnTo>
                    <a:pt x="1569" y="1797"/>
                  </a:lnTo>
                  <a:lnTo>
                    <a:pt x="1569" y="1794"/>
                  </a:lnTo>
                  <a:lnTo>
                    <a:pt x="1569" y="1794"/>
                  </a:lnTo>
                  <a:lnTo>
                    <a:pt x="1566" y="1794"/>
                  </a:lnTo>
                  <a:lnTo>
                    <a:pt x="1566" y="1794"/>
                  </a:lnTo>
                  <a:lnTo>
                    <a:pt x="1566" y="1794"/>
                  </a:lnTo>
                  <a:lnTo>
                    <a:pt x="1564" y="1792"/>
                  </a:lnTo>
                  <a:lnTo>
                    <a:pt x="1564" y="1792"/>
                  </a:lnTo>
                  <a:lnTo>
                    <a:pt x="1562" y="1790"/>
                  </a:lnTo>
                  <a:lnTo>
                    <a:pt x="1562" y="1790"/>
                  </a:lnTo>
                  <a:lnTo>
                    <a:pt x="1562" y="1790"/>
                  </a:lnTo>
                  <a:lnTo>
                    <a:pt x="1559" y="1787"/>
                  </a:lnTo>
                  <a:lnTo>
                    <a:pt x="1559" y="1787"/>
                  </a:lnTo>
                  <a:lnTo>
                    <a:pt x="1559" y="1787"/>
                  </a:lnTo>
                  <a:lnTo>
                    <a:pt x="1557" y="1787"/>
                  </a:lnTo>
                  <a:lnTo>
                    <a:pt x="1557" y="1787"/>
                  </a:lnTo>
                  <a:lnTo>
                    <a:pt x="1557" y="1787"/>
                  </a:lnTo>
                  <a:lnTo>
                    <a:pt x="1555" y="1787"/>
                  </a:lnTo>
                  <a:lnTo>
                    <a:pt x="1555" y="1785"/>
                  </a:lnTo>
                  <a:lnTo>
                    <a:pt x="1555" y="1785"/>
                  </a:lnTo>
                  <a:lnTo>
                    <a:pt x="1555" y="1785"/>
                  </a:lnTo>
                  <a:lnTo>
                    <a:pt x="1555" y="1785"/>
                  </a:lnTo>
                  <a:lnTo>
                    <a:pt x="1552" y="1785"/>
                  </a:lnTo>
                  <a:lnTo>
                    <a:pt x="1552" y="1787"/>
                  </a:lnTo>
                  <a:lnTo>
                    <a:pt x="1550" y="1787"/>
                  </a:lnTo>
                  <a:lnTo>
                    <a:pt x="1550" y="1790"/>
                  </a:lnTo>
                  <a:lnTo>
                    <a:pt x="1550" y="1790"/>
                  </a:lnTo>
                  <a:lnTo>
                    <a:pt x="1550" y="1790"/>
                  </a:lnTo>
                  <a:lnTo>
                    <a:pt x="1547" y="1790"/>
                  </a:lnTo>
                  <a:lnTo>
                    <a:pt x="1547" y="1790"/>
                  </a:lnTo>
                  <a:lnTo>
                    <a:pt x="1547" y="1790"/>
                  </a:lnTo>
                  <a:lnTo>
                    <a:pt x="1547" y="1790"/>
                  </a:lnTo>
                  <a:lnTo>
                    <a:pt x="1547" y="1787"/>
                  </a:lnTo>
                  <a:lnTo>
                    <a:pt x="1547" y="1787"/>
                  </a:lnTo>
                  <a:lnTo>
                    <a:pt x="1545" y="1790"/>
                  </a:lnTo>
                  <a:lnTo>
                    <a:pt x="1545" y="1790"/>
                  </a:lnTo>
                  <a:lnTo>
                    <a:pt x="1545" y="1790"/>
                  </a:lnTo>
                  <a:lnTo>
                    <a:pt x="1543" y="1790"/>
                  </a:lnTo>
                  <a:lnTo>
                    <a:pt x="1543" y="1790"/>
                  </a:lnTo>
                  <a:lnTo>
                    <a:pt x="1540" y="1790"/>
                  </a:lnTo>
                  <a:lnTo>
                    <a:pt x="1538" y="1794"/>
                  </a:lnTo>
                  <a:lnTo>
                    <a:pt x="1536" y="1794"/>
                  </a:lnTo>
                  <a:lnTo>
                    <a:pt x="1536" y="1797"/>
                  </a:lnTo>
                  <a:lnTo>
                    <a:pt x="1536" y="1797"/>
                  </a:lnTo>
                  <a:lnTo>
                    <a:pt x="1536" y="1801"/>
                  </a:lnTo>
                  <a:lnTo>
                    <a:pt x="1536" y="1801"/>
                  </a:lnTo>
                  <a:lnTo>
                    <a:pt x="1536" y="1804"/>
                  </a:lnTo>
                  <a:lnTo>
                    <a:pt x="1533" y="1808"/>
                  </a:lnTo>
                  <a:lnTo>
                    <a:pt x="1533" y="1811"/>
                  </a:lnTo>
                  <a:lnTo>
                    <a:pt x="1533" y="1820"/>
                  </a:lnTo>
                  <a:lnTo>
                    <a:pt x="1533" y="1823"/>
                  </a:lnTo>
                  <a:lnTo>
                    <a:pt x="1533" y="1825"/>
                  </a:lnTo>
                  <a:lnTo>
                    <a:pt x="1533" y="1825"/>
                  </a:lnTo>
                  <a:lnTo>
                    <a:pt x="1536" y="1830"/>
                  </a:lnTo>
                  <a:lnTo>
                    <a:pt x="1538" y="1834"/>
                  </a:lnTo>
                  <a:lnTo>
                    <a:pt x="1538" y="1837"/>
                  </a:lnTo>
                  <a:lnTo>
                    <a:pt x="1538" y="1837"/>
                  </a:lnTo>
                  <a:lnTo>
                    <a:pt x="1538" y="1839"/>
                  </a:lnTo>
                  <a:lnTo>
                    <a:pt x="1538" y="1839"/>
                  </a:lnTo>
                  <a:lnTo>
                    <a:pt x="1538" y="1839"/>
                  </a:lnTo>
                  <a:lnTo>
                    <a:pt x="1538" y="1839"/>
                  </a:lnTo>
                  <a:lnTo>
                    <a:pt x="1538" y="1842"/>
                  </a:lnTo>
                  <a:lnTo>
                    <a:pt x="1540" y="1844"/>
                  </a:lnTo>
                  <a:lnTo>
                    <a:pt x="1540" y="1844"/>
                  </a:lnTo>
                  <a:lnTo>
                    <a:pt x="1540" y="1846"/>
                  </a:lnTo>
                  <a:lnTo>
                    <a:pt x="1543" y="1846"/>
                  </a:lnTo>
                  <a:lnTo>
                    <a:pt x="1545" y="1846"/>
                  </a:lnTo>
                  <a:lnTo>
                    <a:pt x="1545" y="1849"/>
                  </a:lnTo>
                  <a:lnTo>
                    <a:pt x="1547" y="1849"/>
                  </a:lnTo>
                  <a:lnTo>
                    <a:pt x="1550" y="1849"/>
                  </a:lnTo>
                  <a:lnTo>
                    <a:pt x="1552" y="1849"/>
                  </a:lnTo>
                  <a:lnTo>
                    <a:pt x="1552" y="1851"/>
                  </a:lnTo>
                  <a:lnTo>
                    <a:pt x="1552" y="1851"/>
                  </a:lnTo>
                  <a:lnTo>
                    <a:pt x="1555" y="1851"/>
                  </a:lnTo>
                  <a:lnTo>
                    <a:pt x="1557" y="1853"/>
                  </a:lnTo>
                  <a:lnTo>
                    <a:pt x="1557" y="1853"/>
                  </a:lnTo>
                  <a:lnTo>
                    <a:pt x="1557" y="1853"/>
                  </a:lnTo>
                  <a:lnTo>
                    <a:pt x="1559" y="1856"/>
                  </a:lnTo>
                  <a:lnTo>
                    <a:pt x="1562" y="1858"/>
                  </a:lnTo>
                  <a:lnTo>
                    <a:pt x="1562" y="1858"/>
                  </a:lnTo>
                  <a:lnTo>
                    <a:pt x="1562" y="1858"/>
                  </a:lnTo>
                  <a:lnTo>
                    <a:pt x="1564" y="1858"/>
                  </a:lnTo>
                  <a:lnTo>
                    <a:pt x="1564" y="1861"/>
                  </a:lnTo>
                  <a:lnTo>
                    <a:pt x="1564" y="1861"/>
                  </a:lnTo>
                  <a:lnTo>
                    <a:pt x="1564" y="1861"/>
                  </a:lnTo>
                  <a:lnTo>
                    <a:pt x="1564" y="1861"/>
                  </a:lnTo>
                  <a:lnTo>
                    <a:pt x="1566" y="1861"/>
                  </a:lnTo>
                  <a:lnTo>
                    <a:pt x="1569" y="1861"/>
                  </a:lnTo>
                  <a:lnTo>
                    <a:pt x="1569" y="1858"/>
                  </a:lnTo>
                  <a:lnTo>
                    <a:pt x="1569" y="1858"/>
                  </a:lnTo>
                  <a:lnTo>
                    <a:pt x="1569" y="1856"/>
                  </a:lnTo>
                  <a:lnTo>
                    <a:pt x="1569" y="1856"/>
                  </a:lnTo>
                  <a:lnTo>
                    <a:pt x="1571" y="1851"/>
                  </a:lnTo>
                  <a:lnTo>
                    <a:pt x="1571" y="1851"/>
                  </a:lnTo>
                  <a:lnTo>
                    <a:pt x="1571" y="1846"/>
                  </a:lnTo>
                  <a:lnTo>
                    <a:pt x="1571" y="1844"/>
                  </a:lnTo>
                  <a:lnTo>
                    <a:pt x="1569" y="1844"/>
                  </a:lnTo>
                  <a:lnTo>
                    <a:pt x="1569" y="1842"/>
                  </a:lnTo>
                  <a:lnTo>
                    <a:pt x="1569" y="1842"/>
                  </a:lnTo>
                  <a:lnTo>
                    <a:pt x="1569" y="1842"/>
                  </a:lnTo>
                  <a:lnTo>
                    <a:pt x="1569" y="1839"/>
                  </a:lnTo>
                  <a:lnTo>
                    <a:pt x="1569" y="1839"/>
                  </a:lnTo>
                  <a:lnTo>
                    <a:pt x="1571" y="1839"/>
                  </a:lnTo>
                  <a:lnTo>
                    <a:pt x="1571" y="1839"/>
                  </a:lnTo>
                  <a:lnTo>
                    <a:pt x="1571" y="1839"/>
                  </a:lnTo>
                  <a:lnTo>
                    <a:pt x="1571" y="1839"/>
                  </a:lnTo>
                  <a:lnTo>
                    <a:pt x="1571" y="1837"/>
                  </a:lnTo>
                  <a:lnTo>
                    <a:pt x="1571" y="1837"/>
                  </a:lnTo>
                  <a:lnTo>
                    <a:pt x="1571" y="1837"/>
                  </a:lnTo>
                  <a:lnTo>
                    <a:pt x="1571" y="1834"/>
                  </a:lnTo>
                  <a:lnTo>
                    <a:pt x="1571" y="1834"/>
                  </a:lnTo>
                  <a:lnTo>
                    <a:pt x="1571" y="1830"/>
                  </a:lnTo>
                  <a:lnTo>
                    <a:pt x="1571" y="1830"/>
                  </a:lnTo>
                  <a:lnTo>
                    <a:pt x="1571" y="1827"/>
                  </a:lnTo>
                  <a:lnTo>
                    <a:pt x="1571" y="1825"/>
                  </a:lnTo>
                  <a:lnTo>
                    <a:pt x="1571" y="1825"/>
                  </a:lnTo>
                  <a:lnTo>
                    <a:pt x="1574" y="1823"/>
                  </a:lnTo>
                  <a:lnTo>
                    <a:pt x="1574" y="1823"/>
                  </a:lnTo>
                  <a:lnTo>
                    <a:pt x="1574" y="1823"/>
                  </a:lnTo>
                  <a:lnTo>
                    <a:pt x="1571" y="1820"/>
                  </a:lnTo>
                  <a:lnTo>
                    <a:pt x="1571" y="1818"/>
                  </a:lnTo>
                  <a:lnTo>
                    <a:pt x="1571" y="1818"/>
                  </a:lnTo>
                  <a:lnTo>
                    <a:pt x="1574" y="1818"/>
                  </a:lnTo>
                  <a:lnTo>
                    <a:pt x="1574" y="1820"/>
                  </a:lnTo>
                  <a:lnTo>
                    <a:pt x="1574" y="1820"/>
                  </a:lnTo>
                  <a:lnTo>
                    <a:pt x="1574" y="1820"/>
                  </a:lnTo>
                  <a:lnTo>
                    <a:pt x="1576" y="1820"/>
                  </a:lnTo>
                  <a:lnTo>
                    <a:pt x="1574" y="1818"/>
                  </a:lnTo>
                  <a:lnTo>
                    <a:pt x="1574" y="1816"/>
                  </a:lnTo>
                  <a:close/>
                  <a:moveTo>
                    <a:pt x="1600" y="2083"/>
                  </a:moveTo>
                  <a:lnTo>
                    <a:pt x="1597" y="2083"/>
                  </a:lnTo>
                  <a:lnTo>
                    <a:pt x="1597" y="2085"/>
                  </a:lnTo>
                  <a:lnTo>
                    <a:pt x="1597" y="2085"/>
                  </a:lnTo>
                  <a:lnTo>
                    <a:pt x="1600" y="2085"/>
                  </a:lnTo>
                  <a:lnTo>
                    <a:pt x="1600" y="2083"/>
                  </a:lnTo>
                  <a:lnTo>
                    <a:pt x="1600" y="2083"/>
                  </a:lnTo>
                  <a:lnTo>
                    <a:pt x="1600" y="2083"/>
                  </a:lnTo>
                  <a:lnTo>
                    <a:pt x="1600" y="2083"/>
                  </a:lnTo>
                  <a:close/>
                  <a:moveTo>
                    <a:pt x="1574" y="1629"/>
                  </a:moveTo>
                  <a:lnTo>
                    <a:pt x="1571" y="1629"/>
                  </a:lnTo>
                  <a:lnTo>
                    <a:pt x="1571" y="1629"/>
                  </a:lnTo>
                  <a:lnTo>
                    <a:pt x="1571" y="1631"/>
                  </a:lnTo>
                  <a:lnTo>
                    <a:pt x="1571" y="1631"/>
                  </a:lnTo>
                  <a:lnTo>
                    <a:pt x="1571" y="1633"/>
                  </a:lnTo>
                  <a:lnTo>
                    <a:pt x="1571" y="1633"/>
                  </a:lnTo>
                  <a:lnTo>
                    <a:pt x="1571" y="1633"/>
                  </a:lnTo>
                  <a:lnTo>
                    <a:pt x="1571" y="1633"/>
                  </a:lnTo>
                  <a:lnTo>
                    <a:pt x="1574" y="1636"/>
                  </a:lnTo>
                  <a:lnTo>
                    <a:pt x="1578" y="1633"/>
                  </a:lnTo>
                  <a:lnTo>
                    <a:pt x="1581" y="1636"/>
                  </a:lnTo>
                  <a:lnTo>
                    <a:pt x="1581" y="1633"/>
                  </a:lnTo>
                  <a:lnTo>
                    <a:pt x="1581" y="1633"/>
                  </a:lnTo>
                  <a:lnTo>
                    <a:pt x="1583" y="1629"/>
                  </a:lnTo>
                  <a:lnTo>
                    <a:pt x="1583" y="1626"/>
                  </a:lnTo>
                  <a:lnTo>
                    <a:pt x="1583" y="1626"/>
                  </a:lnTo>
                  <a:lnTo>
                    <a:pt x="1583" y="1626"/>
                  </a:lnTo>
                  <a:lnTo>
                    <a:pt x="1585" y="1624"/>
                  </a:lnTo>
                  <a:lnTo>
                    <a:pt x="1585" y="1624"/>
                  </a:lnTo>
                  <a:lnTo>
                    <a:pt x="1583" y="1624"/>
                  </a:lnTo>
                  <a:lnTo>
                    <a:pt x="1576" y="1626"/>
                  </a:lnTo>
                  <a:lnTo>
                    <a:pt x="1576" y="1626"/>
                  </a:lnTo>
                  <a:lnTo>
                    <a:pt x="1576" y="1629"/>
                  </a:lnTo>
                  <a:lnTo>
                    <a:pt x="1574" y="1629"/>
                  </a:lnTo>
                  <a:close/>
                  <a:moveTo>
                    <a:pt x="1585" y="2033"/>
                  </a:moveTo>
                  <a:lnTo>
                    <a:pt x="1585" y="2033"/>
                  </a:lnTo>
                  <a:lnTo>
                    <a:pt x="1585" y="2031"/>
                  </a:lnTo>
                  <a:lnTo>
                    <a:pt x="1585" y="2031"/>
                  </a:lnTo>
                  <a:lnTo>
                    <a:pt x="1585" y="2031"/>
                  </a:lnTo>
                  <a:lnTo>
                    <a:pt x="1585" y="2033"/>
                  </a:lnTo>
                  <a:lnTo>
                    <a:pt x="1585" y="2033"/>
                  </a:lnTo>
                  <a:lnTo>
                    <a:pt x="1583" y="2036"/>
                  </a:lnTo>
                  <a:lnTo>
                    <a:pt x="1583" y="2036"/>
                  </a:lnTo>
                  <a:lnTo>
                    <a:pt x="1583" y="2036"/>
                  </a:lnTo>
                  <a:lnTo>
                    <a:pt x="1583" y="2036"/>
                  </a:lnTo>
                  <a:lnTo>
                    <a:pt x="1585" y="2036"/>
                  </a:lnTo>
                  <a:lnTo>
                    <a:pt x="1585" y="2036"/>
                  </a:lnTo>
                  <a:lnTo>
                    <a:pt x="1585" y="2033"/>
                  </a:lnTo>
                  <a:close/>
                  <a:moveTo>
                    <a:pt x="1590" y="2033"/>
                  </a:moveTo>
                  <a:lnTo>
                    <a:pt x="1590" y="2033"/>
                  </a:lnTo>
                  <a:lnTo>
                    <a:pt x="1590" y="2033"/>
                  </a:lnTo>
                  <a:lnTo>
                    <a:pt x="1590" y="2031"/>
                  </a:lnTo>
                  <a:lnTo>
                    <a:pt x="1590" y="2031"/>
                  </a:lnTo>
                  <a:lnTo>
                    <a:pt x="1590" y="2031"/>
                  </a:lnTo>
                  <a:lnTo>
                    <a:pt x="1590" y="2031"/>
                  </a:lnTo>
                  <a:lnTo>
                    <a:pt x="1590" y="2031"/>
                  </a:lnTo>
                  <a:lnTo>
                    <a:pt x="1590" y="2029"/>
                  </a:lnTo>
                  <a:lnTo>
                    <a:pt x="1590" y="2029"/>
                  </a:lnTo>
                  <a:lnTo>
                    <a:pt x="1590" y="2029"/>
                  </a:lnTo>
                  <a:lnTo>
                    <a:pt x="1590" y="2029"/>
                  </a:lnTo>
                  <a:lnTo>
                    <a:pt x="1590" y="2029"/>
                  </a:lnTo>
                  <a:lnTo>
                    <a:pt x="1590" y="2029"/>
                  </a:lnTo>
                  <a:lnTo>
                    <a:pt x="1590" y="2031"/>
                  </a:lnTo>
                  <a:lnTo>
                    <a:pt x="1590" y="2033"/>
                  </a:lnTo>
                  <a:lnTo>
                    <a:pt x="1590" y="2033"/>
                  </a:lnTo>
                  <a:lnTo>
                    <a:pt x="1590" y="2036"/>
                  </a:lnTo>
                  <a:lnTo>
                    <a:pt x="1590" y="2033"/>
                  </a:lnTo>
                  <a:lnTo>
                    <a:pt x="1590" y="2033"/>
                  </a:lnTo>
                  <a:close/>
                  <a:moveTo>
                    <a:pt x="1590" y="1704"/>
                  </a:moveTo>
                  <a:lnTo>
                    <a:pt x="1592" y="1704"/>
                  </a:lnTo>
                  <a:lnTo>
                    <a:pt x="1592" y="1704"/>
                  </a:lnTo>
                  <a:lnTo>
                    <a:pt x="1592" y="1707"/>
                  </a:lnTo>
                  <a:lnTo>
                    <a:pt x="1597" y="1709"/>
                  </a:lnTo>
                  <a:lnTo>
                    <a:pt x="1600" y="1709"/>
                  </a:lnTo>
                  <a:lnTo>
                    <a:pt x="1600" y="1707"/>
                  </a:lnTo>
                  <a:lnTo>
                    <a:pt x="1602" y="1704"/>
                  </a:lnTo>
                  <a:lnTo>
                    <a:pt x="1604" y="1704"/>
                  </a:lnTo>
                  <a:lnTo>
                    <a:pt x="1604" y="1700"/>
                  </a:lnTo>
                  <a:lnTo>
                    <a:pt x="1607" y="1700"/>
                  </a:lnTo>
                  <a:lnTo>
                    <a:pt x="1611" y="1695"/>
                  </a:lnTo>
                  <a:lnTo>
                    <a:pt x="1611" y="1695"/>
                  </a:lnTo>
                  <a:lnTo>
                    <a:pt x="1609" y="1695"/>
                  </a:lnTo>
                  <a:lnTo>
                    <a:pt x="1609" y="1692"/>
                  </a:lnTo>
                  <a:lnTo>
                    <a:pt x="1611" y="1688"/>
                  </a:lnTo>
                  <a:lnTo>
                    <a:pt x="1611" y="1688"/>
                  </a:lnTo>
                  <a:lnTo>
                    <a:pt x="1609" y="1688"/>
                  </a:lnTo>
                  <a:lnTo>
                    <a:pt x="1609" y="1688"/>
                  </a:lnTo>
                  <a:lnTo>
                    <a:pt x="1609" y="1688"/>
                  </a:lnTo>
                  <a:lnTo>
                    <a:pt x="1609" y="1685"/>
                  </a:lnTo>
                  <a:lnTo>
                    <a:pt x="1607" y="1685"/>
                  </a:lnTo>
                  <a:lnTo>
                    <a:pt x="1607" y="1685"/>
                  </a:lnTo>
                  <a:lnTo>
                    <a:pt x="1604" y="1683"/>
                  </a:lnTo>
                  <a:lnTo>
                    <a:pt x="1604" y="1683"/>
                  </a:lnTo>
                  <a:lnTo>
                    <a:pt x="1602" y="1683"/>
                  </a:lnTo>
                  <a:lnTo>
                    <a:pt x="1602" y="1681"/>
                  </a:lnTo>
                  <a:lnTo>
                    <a:pt x="1602" y="1681"/>
                  </a:lnTo>
                  <a:lnTo>
                    <a:pt x="1602" y="1681"/>
                  </a:lnTo>
                  <a:lnTo>
                    <a:pt x="1602" y="1681"/>
                  </a:lnTo>
                  <a:lnTo>
                    <a:pt x="1602" y="1678"/>
                  </a:lnTo>
                  <a:lnTo>
                    <a:pt x="1602" y="1678"/>
                  </a:lnTo>
                  <a:lnTo>
                    <a:pt x="1602" y="1678"/>
                  </a:lnTo>
                  <a:lnTo>
                    <a:pt x="1600" y="1678"/>
                  </a:lnTo>
                  <a:lnTo>
                    <a:pt x="1602" y="1678"/>
                  </a:lnTo>
                  <a:lnTo>
                    <a:pt x="1602" y="1678"/>
                  </a:lnTo>
                  <a:lnTo>
                    <a:pt x="1600" y="1678"/>
                  </a:lnTo>
                  <a:lnTo>
                    <a:pt x="1600" y="1678"/>
                  </a:lnTo>
                  <a:lnTo>
                    <a:pt x="1600" y="1678"/>
                  </a:lnTo>
                  <a:lnTo>
                    <a:pt x="1600" y="1678"/>
                  </a:lnTo>
                  <a:lnTo>
                    <a:pt x="1600" y="1678"/>
                  </a:lnTo>
                  <a:lnTo>
                    <a:pt x="1597" y="1676"/>
                  </a:lnTo>
                  <a:lnTo>
                    <a:pt x="1597" y="1676"/>
                  </a:lnTo>
                  <a:lnTo>
                    <a:pt x="1597" y="1676"/>
                  </a:lnTo>
                  <a:lnTo>
                    <a:pt x="1597" y="1678"/>
                  </a:lnTo>
                  <a:lnTo>
                    <a:pt x="1595" y="1678"/>
                  </a:lnTo>
                  <a:lnTo>
                    <a:pt x="1595" y="1678"/>
                  </a:lnTo>
                  <a:lnTo>
                    <a:pt x="1592" y="1678"/>
                  </a:lnTo>
                  <a:lnTo>
                    <a:pt x="1592" y="1678"/>
                  </a:lnTo>
                  <a:lnTo>
                    <a:pt x="1592" y="1676"/>
                  </a:lnTo>
                  <a:lnTo>
                    <a:pt x="1592" y="1676"/>
                  </a:lnTo>
                  <a:lnTo>
                    <a:pt x="1592" y="1676"/>
                  </a:lnTo>
                  <a:lnTo>
                    <a:pt x="1590" y="1676"/>
                  </a:lnTo>
                  <a:lnTo>
                    <a:pt x="1588" y="1676"/>
                  </a:lnTo>
                  <a:lnTo>
                    <a:pt x="1585" y="1676"/>
                  </a:lnTo>
                  <a:lnTo>
                    <a:pt x="1583" y="1676"/>
                  </a:lnTo>
                  <a:lnTo>
                    <a:pt x="1583" y="1676"/>
                  </a:lnTo>
                  <a:lnTo>
                    <a:pt x="1581" y="1678"/>
                  </a:lnTo>
                  <a:lnTo>
                    <a:pt x="1581" y="1678"/>
                  </a:lnTo>
                  <a:lnTo>
                    <a:pt x="1578" y="1676"/>
                  </a:lnTo>
                  <a:lnTo>
                    <a:pt x="1576" y="1676"/>
                  </a:lnTo>
                  <a:lnTo>
                    <a:pt x="1574" y="1678"/>
                  </a:lnTo>
                  <a:lnTo>
                    <a:pt x="1569" y="1681"/>
                  </a:lnTo>
                  <a:lnTo>
                    <a:pt x="1569" y="1683"/>
                  </a:lnTo>
                  <a:lnTo>
                    <a:pt x="1564" y="1685"/>
                  </a:lnTo>
                  <a:lnTo>
                    <a:pt x="1564" y="1685"/>
                  </a:lnTo>
                  <a:lnTo>
                    <a:pt x="1564" y="1685"/>
                  </a:lnTo>
                  <a:lnTo>
                    <a:pt x="1564" y="1688"/>
                  </a:lnTo>
                  <a:lnTo>
                    <a:pt x="1564" y="1688"/>
                  </a:lnTo>
                  <a:lnTo>
                    <a:pt x="1564" y="1690"/>
                  </a:lnTo>
                  <a:lnTo>
                    <a:pt x="1566" y="1690"/>
                  </a:lnTo>
                  <a:lnTo>
                    <a:pt x="1566" y="1690"/>
                  </a:lnTo>
                  <a:lnTo>
                    <a:pt x="1569" y="1690"/>
                  </a:lnTo>
                  <a:lnTo>
                    <a:pt x="1569" y="1690"/>
                  </a:lnTo>
                  <a:lnTo>
                    <a:pt x="1571" y="1692"/>
                  </a:lnTo>
                  <a:lnTo>
                    <a:pt x="1576" y="1697"/>
                  </a:lnTo>
                  <a:lnTo>
                    <a:pt x="1578" y="1697"/>
                  </a:lnTo>
                  <a:lnTo>
                    <a:pt x="1583" y="1700"/>
                  </a:lnTo>
                  <a:lnTo>
                    <a:pt x="1585" y="1702"/>
                  </a:lnTo>
                  <a:lnTo>
                    <a:pt x="1585" y="1702"/>
                  </a:lnTo>
                  <a:lnTo>
                    <a:pt x="1588" y="1702"/>
                  </a:lnTo>
                  <a:lnTo>
                    <a:pt x="1588" y="1704"/>
                  </a:lnTo>
                  <a:lnTo>
                    <a:pt x="1590" y="1704"/>
                  </a:lnTo>
                  <a:lnTo>
                    <a:pt x="1590" y="1704"/>
                  </a:lnTo>
                  <a:close/>
                  <a:moveTo>
                    <a:pt x="1592" y="2055"/>
                  </a:moveTo>
                  <a:lnTo>
                    <a:pt x="1592" y="2055"/>
                  </a:lnTo>
                  <a:lnTo>
                    <a:pt x="1590" y="2057"/>
                  </a:lnTo>
                  <a:lnTo>
                    <a:pt x="1592" y="2057"/>
                  </a:lnTo>
                  <a:lnTo>
                    <a:pt x="1592" y="2059"/>
                  </a:lnTo>
                  <a:lnTo>
                    <a:pt x="1592" y="2059"/>
                  </a:lnTo>
                  <a:lnTo>
                    <a:pt x="1592" y="2059"/>
                  </a:lnTo>
                  <a:lnTo>
                    <a:pt x="1592" y="2057"/>
                  </a:lnTo>
                  <a:lnTo>
                    <a:pt x="1592" y="2057"/>
                  </a:lnTo>
                  <a:lnTo>
                    <a:pt x="1592" y="2052"/>
                  </a:lnTo>
                  <a:lnTo>
                    <a:pt x="1592" y="2052"/>
                  </a:lnTo>
                  <a:lnTo>
                    <a:pt x="1592" y="2052"/>
                  </a:lnTo>
                  <a:lnTo>
                    <a:pt x="1592" y="2052"/>
                  </a:lnTo>
                  <a:lnTo>
                    <a:pt x="1592" y="2052"/>
                  </a:lnTo>
                  <a:lnTo>
                    <a:pt x="1592" y="2050"/>
                  </a:lnTo>
                  <a:lnTo>
                    <a:pt x="1592" y="2050"/>
                  </a:lnTo>
                  <a:lnTo>
                    <a:pt x="1592" y="2050"/>
                  </a:lnTo>
                  <a:lnTo>
                    <a:pt x="1592" y="2050"/>
                  </a:lnTo>
                  <a:lnTo>
                    <a:pt x="1592" y="2050"/>
                  </a:lnTo>
                  <a:lnTo>
                    <a:pt x="1592" y="2050"/>
                  </a:lnTo>
                  <a:lnTo>
                    <a:pt x="1590" y="2052"/>
                  </a:lnTo>
                  <a:lnTo>
                    <a:pt x="1590" y="2055"/>
                  </a:lnTo>
                  <a:lnTo>
                    <a:pt x="1590" y="2055"/>
                  </a:lnTo>
                  <a:lnTo>
                    <a:pt x="1592" y="2055"/>
                  </a:lnTo>
                  <a:close/>
                  <a:moveTo>
                    <a:pt x="1718" y="1529"/>
                  </a:moveTo>
                  <a:lnTo>
                    <a:pt x="1718" y="1529"/>
                  </a:lnTo>
                  <a:lnTo>
                    <a:pt x="1718" y="1527"/>
                  </a:lnTo>
                  <a:lnTo>
                    <a:pt x="1715" y="1527"/>
                  </a:lnTo>
                  <a:lnTo>
                    <a:pt x="1715" y="1527"/>
                  </a:lnTo>
                  <a:lnTo>
                    <a:pt x="1713" y="1529"/>
                  </a:lnTo>
                  <a:lnTo>
                    <a:pt x="1713" y="1529"/>
                  </a:lnTo>
                  <a:lnTo>
                    <a:pt x="1713" y="1532"/>
                  </a:lnTo>
                  <a:lnTo>
                    <a:pt x="1713" y="1532"/>
                  </a:lnTo>
                  <a:lnTo>
                    <a:pt x="1713" y="1534"/>
                  </a:lnTo>
                  <a:lnTo>
                    <a:pt x="1713" y="1534"/>
                  </a:lnTo>
                  <a:lnTo>
                    <a:pt x="1718" y="1534"/>
                  </a:lnTo>
                  <a:lnTo>
                    <a:pt x="1718" y="1534"/>
                  </a:lnTo>
                  <a:lnTo>
                    <a:pt x="1715" y="1534"/>
                  </a:lnTo>
                  <a:lnTo>
                    <a:pt x="1715" y="1536"/>
                  </a:lnTo>
                  <a:lnTo>
                    <a:pt x="1718" y="1536"/>
                  </a:lnTo>
                  <a:lnTo>
                    <a:pt x="1718" y="1536"/>
                  </a:lnTo>
                  <a:lnTo>
                    <a:pt x="1718" y="1539"/>
                  </a:lnTo>
                  <a:lnTo>
                    <a:pt x="1718" y="1539"/>
                  </a:lnTo>
                  <a:lnTo>
                    <a:pt x="1718" y="1539"/>
                  </a:lnTo>
                  <a:lnTo>
                    <a:pt x="1718" y="1539"/>
                  </a:lnTo>
                  <a:lnTo>
                    <a:pt x="1715" y="1539"/>
                  </a:lnTo>
                  <a:lnTo>
                    <a:pt x="1715" y="1539"/>
                  </a:lnTo>
                  <a:lnTo>
                    <a:pt x="1715" y="1541"/>
                  </a:lnTo>
                  <a:lnTo>
                    <a:pt x="1718" y="1541"/>
                  </a:lnTo>
                  <a:lnTo>
                    <a:pt x="1718" y="1543"/>
                  </a:lnTo>
                  <a:lnTo>
                    <a:pt x="1720" y="1548"/>
                  </a:lnTo>
                  <a:lnTo>
                    <a:pt x="1720" y="1550"/>
                  </a:lnTo>
                  <a:lnTo>
                    <a:pt x="1723" y="1548"/>
                  </a:lnTo>
                  <a:lnTo>
                    <a:pt x="1725" y="1548"/>
                  </a:lnTo>
                  <a:lnTo>
                    <a:pt x="1723" y="1548"/>
                  </a:lnTo>
                  <a:lnTo>
                    <a:pt x="1723" y="1548"/>
                  </a:lnTo>
                  <a:lnTo>
                    <a:pt x="1723" y="1548"/>
                  </a:lnTo>
                  <a:lnTo>
                    <a:pt x="1723" y="1548"/>
                  </a:lnTo>
                  <a:lnTo>
                    <a:pt x="1723" y="1546"/>
                  </a:lnTo>
                  <a:lnTo>
                    <a:pt x="1723" y="1546"/>
                  </a:lnTo>
                  <a:lnTo>
                    <a:pt x="1723" y="1543"/>
                  </a:lnTo>
                  <a:lnTo>
                    <a:pt x="1723" y="1543"/>
                  </a:lnTo>
                  <a:lnTo>
                    <a:pt x="1723" y="1543"/>
                  </a:lnTo>
                  <a:lnTo>
                    <a:pt x="1723" y="1543"/>
                  </a:lnTo>
                  <a:lnTo>
                    <a:pt x="1723" y="1541"/>
                  </a:lnTo>
                  <a:lnTo>
                    <a:pt x="1720" y="1541"/>
                  </a:lnTo>
                  <a:lnTo>
                    <a:pt x="1723" y="1539"/>
                  </a:lnTo>
                  <a:lnTo>
                    <a:pt x="1723" y="1539"/>
                  </a:lnTo>
                  <a:lnTo>
                    <a:pt x="1723" y="1536"/>
                  </a:lnTo>
                  <a:lnTo>
                    <a:pt x="1720" y="1534"/>
                  </a:lnTo>
                  <a:lnTo>
                    <a:pt x="1720" y="1534"/>
                  </a:lnTo>
                  <a:lnTo>
                    <a:pt x="1720" y="1534"/>
                  </a:lnTo>
                  <a:lnTo>
                    <a:pt x="1718" y="1534"/>
                  </a:lnTo>
                  <a:lnTo>
                    <a:pt x="1718" y="1532"/>
                  </a:lnTo>
                  <a:lnTo>
                    <a:pt x="1718" y="1532"/>
                  </a:lnTo>
                  <a:lnTo>
                    <a:pt x="1718" y="1532"/>
                  </a:lnTo>
                  <a:lnTo>
                    <a:pt x="1718" y="1529"/>
                  </a:lnTo>
                  <a:lnTo>
                    <a:pt x="1718" y="1529"/>
                  </a:lnTo>
                  <a:lnTo>
                    <a:pt x="1718" y="1529"/>
                  </a:lnTo>
                  <a:lnTo>
                    <a:pt x="1718" y="1529"/>
                  </a:lnTo>
                  <a:close/>
                  <a:moveTo>
                    <a:pt x="1730" y="2289"/>
                  </a:moveTo>
                  <a:lnTo>
                    <a:pt x="1730" y="2289"/>
                  </a:lnTo>
                  <a:lnTo>
                    <a:pt x="1727" y="2289"/>
                  </a:lnTo>
                  <a:lnTo>
                    <a:pt x="1725" y="2289"/>
                  </a:lnTo>
                  <a:lnTo>
                    <a:pt x="1725" y="2289"/>
                  </a:lnTo>
                  <a:lnTo>
                    <a:pt x="1723" y="2284"/>
                  </a:lnTo>
                  <a:lnTo>
                    <a:pt x="1723" y="2284"/>
                  </a:lnTo>
                  <a:lnTo>
                    <a:pt x="1723" y="2282"/>
                  </a:lnTo>
                  <a:lnTo>
                    <a:pt x="1723" y="2284"/>
                  </a:lnTo>
                  <a:lnTo>
                    <a:pt x="1723" y="2287"/>
                  </a:lnTo>
                  <a:lnTo>
                    <a:pt x="1725" y="2296"/>
                  </a:lnTo>
                  <a:lnTo>
                    <a:pt x="1725" y="2301"/>
                  </a:lnTo>
                  <a:lnTo>
                    <a:pt x="1725" y="2303"/>
                  </a:lnTo>
                  <a:lnTo>
                    <a:pt x="1725" y="2308"/>
                  </a:lnTo>
                  <a:lnTo>
                    <a:pt x="1725" y="2320"/>
                  </a:lnTo>
                  <a:lnTo>
                    <a:pt x="1725" y="2320"/>
                  </a:lnTo>
                  <a:lnTo>
                    <a:pt x="1725" y="2322"/>
                  </a:lnTo>
                  <a:lnTo>
                    <a:pt x="1725" y="2322"/>
                  </a:lnTo>
                  <a:lnTo>
                    <a:pt x="1723" y="2324"/>
                  </a:lnTo>
                  <a:lnTo>
                    <a:pt x="1720" y="2324"/>
                  </a:lnTo>
                  <a:lnTo>
                    <a:pt x="1720" y="2324"/>
                  </a:lnTo>
                  <a:lnTo>
                    <a:pt x="1720" y="2327"/>
                  </a:lnTo>
                  <a:lnTo>
                    <a:pt x="1720" y="2327"/>
                  </a:lnTo>
                  <a:lnTo>
                    <a:pt x="1720" y="2329"/>
                  </a:lnTo>
                  <a:lnTo>
                    <a:pt x="1720" y="2329"/>
                  </a:lnTo>
                  <a:lnTo>
                    <a:pt x="1720" y="2332"/>
                  </a:lnTo>
                  <a:lnTo>
                    <a:pt x="1718" y="2332"/>
                  </a:lnTo>
                  <a:lnTo>
                    <a:pt x="1718" y="2329"/>
                  </a:lnTo>
                  <a:lnTo>
                    <a:pt x="1718" y="2329"/>
                  </a:lnTo>
                  <a:lnTo>
                    <a:pt x="1718" y="2327"/>
                  </a:lnTo>
                  <a:lnTo>
                    <a:pt x="1718" y="2327"/>
                  </a:lnTo>
                  <a:lnTo>
                    <a:pt x="1718" y="2324"/>
                  </a:lnTo>
                  <a:lnTo>
                    <a:pt x="1720" y="2320"/>
                  </a:lnTo>
                  <a:lnTo>
                    <a:pt x="1720" y="2320"/>
                  </a:lnTo>
                  <a:lnTo>
                    <a:pt x="1720" y="2315"/>
                  </a:lnTo>
                  <a:lnTo>
                    <a:pt x="1720" y="2315"/>
                  </a:lnTo>
                  <a:lnTo>
                    <a:pt x="1720" y="2313"/>
                  </a:lnTo>
                  <a:lnTo>
                    <a:pt x="1720" y="2310"/>
                  </a:lnTo>
                  <a:lnTo>
                    <a:pt x="1720" y="2310"/>
                  </a:lnTo>
                  <a:lnTo>
                    <a:pt x="1720" y="2308"/>
                  </a:lnTo>
                  <a:lnTo>
                    <a:pt x="1720" y="2308"/>
                  </a:lnTo>
                  <a:lnTo>
                    <a:pt x="1720" y="2308"/>
                  </a:lnTo>
                  <a:lnTo>
                    <a:pt x="1720" y="2306"/>
                  </a:lnTo>
                  <a:lnTo>
                    <a:pt x="1720" y="2303"/>
                  </a:lnTo>
                  <a:lnTo>
                    <a:pt x="1720" y="2301"/>
                  </a:lnTo>
                  <a:lnTo>
                    <a:pt x="1718" y="2298"/>
                  </a:lnTo>
                  <a:lnTo>
                    <a:pt x="1718" y="2298"/>
                  </a:lnTo>
                  <a:lnTo>
                    <a:pt x="1718" y="2296"/>
                  </a:lnTo>
                  <a:lnTo>
                    <a:pt x="1718" y="2296"/>
                  </a:lnTo>
                  <a:lnTo>
                    <a:pt x="1718" y="2296"/>
                  </a:lnTo>
                  <a:lnTo>
                    <a:pt x="1715" y="2291"/>
                  </a:lnTo>
                  <a:lnTo>
                    <a:pt x="1715" y="2291"/>
                  </a:lnTo>
                  <a:lnTo>
                    <a:pt x="1713" y="2291"/>
                  </a:lnTo>
                  <a:lnTo>
                    <a:pt x="1715" y="2291"/>
                  </a:lnTo>
                  <a:lnTo>
                    <a:pt x="1715" y="2294"/>
                  </a:lnTo>
                  <a:lnTo>
                    <a:pt x="1715" y="2294"/>
                  </a:lnTo>
                  <a:lnTo>
                    <a:pt x="1715" y="2294"/>
                  </a:lnTo>
                  <a:lnTo>
                    <a:pt x="1715" y="2294"/>
                  </a:lnTo>
                  <a:lnTo>
                    <a:pt x="1715" y="2294"/>
                  </a:lnTo>
                  <a:lnTo>
                    <a:pt x="1715" y="2294"/>
                  </a:lnTo>
                  <a:lnTo>
                    <a:pt x="1715" y="2298"/>
                  </a:lnTo>
                  <a:lnTo>
                    <a:pt x="1718" y="2303"/>
                  </a:lnTo>
                  <a:lnTo>
                    <a:pt x="1718" y="2313"/>
                  </a:lnTo>
                  <a:lnTo>
                    <a:pt x="1718" y="2315"/>
                  </a:lnTo>
                  <a:lnTo>
                    <a:pt x="1718" y="2317"/>
                  </a:lnTo>
                  <a:lnTo>
                    <a:pt x="1711" y="2329"/>
                  </a:lnTo>
                  <a:lnTo>
                    <a:pt x="1706" y="2348"/>
                  </a:lnTo>
                  <a:lnTo>
                    <a:pt x="1704" y="2351"/>
                  </a:lnTo>
                  <a:lnTo>
                    <a:pt x="1704" y="2353"/>
                  </a:lnTo>
                  <a:lnTo>
                    <a:pt x="1704" y="2355"/>
                  </a:lnTo>
                  <a:lnTo>
                    <a:pt x="1706" y="2355"/>
                  </a:lnTo>
                  <a:lnTo>
                    <a:pt x="1708" y="2355"/>
                  </a:lnTo>
                  <a:lnTo>
                    <a:pt x="1708" y="2358"/>
                  </a:lnTo>
                  <a:lnTo>
                    <a:pt x="1708" y="2358"/>
                  </a:lnTo>
                  <a:lnTo>
                    <a:pt x="1711" y="2358"/>
                  </a:lnTo>
                  <a:lnTo>
                    <a:pt x="1711" y="2360"/>
                  </a:lnTo>
                  <a:lnTo>
                    <a:pt x="1711" y="2360"/>
                  </a:lnTo>
                  <a:lnTo>
                    <a:pt x="1713" y="2360"/>
                  </a:lnTo>
                  <a:lnTo>
                    <a:pt x="1713" y="2360"/>
                  </a:lnTo>
                  <a:lnTo>
                    <a:pt x="1713" y="2360"/>
                  </a:lnTo>
                  <a:lnTo>
                    <a:pt x="1713" y="2358"/>
                  </a:lnTo>
                  <a:lnTo>
                    <a:pt x="1713" y="2355"/>
                  </a:lnTo>
                  <a:lnTo>
                    <a:pt x="1713" y="2353"/>
                  </a:lnTo>
                  <a:lnTo>
                    <a:pt x="1718" y="2346"/>
                  </a:lnTo>
                  <a:lnTo>
                    <a:pt x="1720" y="2332"/>
                  </a:lnTo>
                  <a:lnTo>
                    <a:pt x="1723" y="2329"/>
                  </a:lnTo>
                  <a:lnTo>
                    <a:pt x="1723" y="2329"/>
                  </a:lnTo>
                  <a:lnTo>
                    <a:pt x="1725" y="2329"/>
                  </a:lnTo>
                  <a:lnTo>
                    <a:pt x="1725" y="2329"/>
                  </a:lnTo>
                  <a:lnTo>
                    <a:pt x="1725" y="2332"/>
                  </a:lnTo>
                  <a:lnTo>
                    <a:pt x="1725" y="2336"/>
                  </a:lnTo>
                  <a:lnTo>
                    <a:pt x="1723" y="2336"/>
                  </a:lnTo>
                  <a:lnTo>
                    <a:pt x="1723" y="2348"/>
                  </a:lnTo>
                  <a:lnTo>
                    <a:pt x="1718" y="2360"/>
                  </a:lnTo>
                  <a:lnTo>
                    <a:pt x="1718" y="2362"/>
                  </a:lnTo>
                  <a:lnTo>
                    <a:pt x="1720" y="2362"/>
                  </a:lnTo>
                  <a:lnTo>
                    <a:pt x="1720" y="2362"/>
                  </a:lnTo>
                  <a:lnTo>
                    <a:pt x="1720" y="2362"/>
                  </a:lnTo>
                  <a:lnTo>
                    <a:pt x="1720" y="2360"/>
                  </a:lnTo>
                  <a:lnTo>
                    <a:pt x="1720" y="2360"/>
                  </a:lnTo>
                  <a:lnTo>
                    <a:pt x="1723" y="2351"/>
                  </a:lnTo>
                  <a:lnTo>
                    <a:pt x="1723" y="2351"/>
                  </a:lnTo>
                  <a:lnTo>
                    <a:pt x="1723" y="2351"/>
                  </a:lnTo>
                  <a:lnTo>
                    <a:pt x="1725" y="2353"/>
                  </a:lnTo>
                  <a:lnTo>
                    <a:pt x="1727" y="2353"/>
                  </a:lnTo>
                  <a:lnTo>
                    <a:pt x="1730" y="2353"/>
                  </a:lnTo>
                  <a:lnTo>
                    <a:pt x="1732" y="2351"/>
                  </a:lnTo>
                  <a:lnTo>
                    <a:pt x="1734" y="2341"/>
                  </a:lnTo>
                  <a:lnTo>
                    <a:pt x="1734" y="2341"/>
                  </a:lnTo>
                  <a:lnTo>
                    <a:pt x="1734" y="2341"/>
                  </a:lnTo>
                  <a:lnTo>
                    <a:pt x="1734" y="2324"/>
                  </a:lnTo>
                  <a:lnTo>
                    <a:pt x="1737" y="2317"/>
                  </a:lnTo>
                  <a:lnTo>
                    <a:pt x="1737" y="2315"/>
                  </a:lnTo>
                  <a:lnTo>
                    <a:pt x="1737" y="2315"/>
                  </a:lnTo>
                  <a:lnTo>
                    <a:pt x="1739" y="2315"/>
                  </a:lnTo>
                  <a:lnTo>
                    <a:pt x="1739" y="2317"/>
                  </a:lnTo>
                  <a:lnTo>
                    <a:pt x="1741" y="2320"/>
                  </a:lnTo>
                  <a:lnTo>
                    <a:pt x="1741" y="2322"/>
                  </a:lnTo>
                  <a:lnTo>
                    <a:pt x="1741" y="2322"/>
                  </a:lnTo>
                  <a:lnTo>
                    <a:pt x="1741" y="2336"/>
                  </a:lnTo>
                  <a:lnTo>
                    <a:pt x="1741" y="2348"/>
                  </a:lnTo>
                  <a:lnTo>
                    <a:pt x="1741" y="2348"/>
                  </a:lnTo>
                  <a:lnTo>
                    <a:pt x="1741" y="2341"/>
                  </a:lnTo>
                  <a:lnTo>
                    <a:pt x="1741" y="2329"/>
                  </a:lnTo>
                  <a:lnTo>
                    <a:pt x="1741" y="2327"/>
                  </a:lnTo>
                  <a:lnTo>
                    <a:pt x="1741" y="2327"/>
                  </a:lnTo>
                  <a:lnTo>
                    <a:pt x="1741" y="2324"/>
                  </a:lnTo>
                  <a:lnTo>
                    <a:pt x="1741" y="2322"/>
                  </a:lnTo>
                  <a:lnTo>
                    <a:pt x="1744" y="2320"/>
                  </a:lnTo>
                  <a:lnTo>
                    <a:pt x="1744" y="2317"/>
                  </a:lnTo>
                  <a:lnTo>
                    <a:pt x="1744" y="2317"/>
                  </a:lnTo>
                  <a:lnTo>
                    <a:pt x="1741" y="2317"/>
                  </a:lnTo>
                  <a:lnTo>
                    <a:pt x="1741" y="2315"/>
                  </a:lnTo>
                  <a:lnTo>
                    <a:pt x="1741" y="2315"/>
                  </a:lnTo>
                  <a:lnTo>
                    <a:pt x="1744" y="2315"/>
                  </a:lnTo>
                  <a:lnTo>
                    <a:pt x="1741" y="2315"/>
                  </a:lnTo>
                  <a:lnTo>
                    <a:pt x="1741" y="2315"/>
                  </a:lnTo>
                  <a:lnTo>
                    <a:pt x="1741" y="2315"/>
                  </a:lnTo>
                  <a:lnTo>
                    <a:pt x="1741" y="2315"/>
                  </a:lnTo>
                  <a:lnTo>
                    <a:pt x="1741" y="2315"/>
                  </a:lnTo>
                  <a:lnTo>
                    <a:pt x="1741" y="2315"/>
                  </a:lnTo>
                  <a:lnTo>
                    <a:pt x="1741" y="2315"/>
                  </a:lnTo>
                  <a:lnTo>
                    <a:pt x="1739" y="2303"/>
                  </a:lnTo>
                  <a:lnTo>
                    <a:pt x="1739" y="2303"/>
                  </a:lnTo>
                  <a:lnTo>
                    <a:pt x="1739" y="2303"/>
                  </a:lnTo>
                  <a:lnTo>
                    <a:pt x="1739" y="2303"/>
                  </a:lnTo>
                  <a:lnTo>
                    <a:pt x="1741" y="2303"/>
                  </a:lnTo>
                  <a:lnTo>
                    <a:pt x="1741" y="2301"/>
                  </a:lnTo>
                  <a:lnTo>
                    <a:pt x="1741" y="2301"/>
                  </a:lnTo>
                  <a:lnTo>
                    <a:pt x="1741" y="2301"/>
                  </a:lnTo>
                  <a:lnTo>
                    <a:pt x="1741" y="2301"/>
                  </a:lnTo>
                  <a:lnTo>
                    <a:pt x="1741" y="2301"/>
                  </a:lnTo>
                  <a:lnTo>
                    <a:pt x="1741" y="2298"/>
                  </a:lnTo>
                  <a:lnTo>
                    <a:pt x="1741" y="2301"/>
                  </a:lnTo>
                  <a:lnTo>
                    <a:pt x="1741" y="2301"/>
                  </a:lnTo>
                  <a:lnTo>
                    <a:pt x="1741" y="2303"/>
                  </a:lnTo>
                  <a:lnTo>
                    <a:pt x="1744" y="2303"/>
                  </a:lnTo>
                  <a:lnTo>
                    <a:pt x="1744" y="2308"/>
                  </a:lnTo>
                  <a:lnTo>
                    <a:pt x="1744" y="2310"/>
                  </a:lnTo>
                  <a:lnTo>
                    <a:pt x="1744" y="2327"/>
                  </a:lnTo>
                  <a:lnTo>
                    <a:pt x="1744" y="2332"/>
                  </a:lnTo>
                  <a:lnTo>
                    <a:pt x="1744" y="2334"/>
                  </a:lnTo>
                  <a:lnTo>
                    <a:pt x="1744" y="2336"/>
                  </a:lnTo>
                  <a:lnTo>
                    <a:pt x="1744" y="2341"/>
                  </a:lnTo>
                  <a:lnTo>
                    <a:pt x="1744" y="2343"/>
                  </a:lnTo>
                  <a:lnTo>
                    <a:pt x="1744" y="2346"/>
                  </a:lnTo>
                  <a:lnTo>
                    <a:pt x="1744" y="2346"/>
                  </a:lnTo>
                  <a:lnTo>
                    <a:pt x="1744" y="2346"/>
                  </a:lnTo>
                  <a:lnTo>
                    <a:pt x="1744" y="2348"/>
                  </a:lnTo>
                  <a:lnTo>
                    <a:pt x="1744" y="2348"/>
                  </a:lnTo>
                  <a:lnTo>
                    <a:pt x="1746" y="2348"/>
                  </a:lnTo>
                  <a:lnTo>
                    <a:pt x="1744" y="2343"/>
                  </a:lnTo>
                  <a:lnTo>
                    <a:pt x="1746" y="2332"/>
                  </a:lnTo>
                  <a:lnTo>
                    <a:pt x="1744" y="2322"/>
                  </a:lnTo>
                  <a:lnTo>
                    <a:pt x="1746" y="2313"/>
                  </a:lnTo>
                  <a:lnTo>
                    <a:pt x="1746" y="2313"/>
                  </a:lnTo>
                  <a:lnTo>
                    <a:pt x="1746" y="2308"/>
                  </a:lnTo>
                  <a:lnTo>
                    <a:pt x="1746" y="2308"/>
                  </a:lnTo>
                  <a:lnTo>
                    <a:pt x="1746" y="2308"/>
                  </a:lnTo>
                  <a:lnTo>
                    <a:pt x="1749" y="2306"/>
                  </a:lnTo>
                  <a:lnTo>
                    <a:pt x="1749" y="2306"/>
                  </a:lnTo>
                  <a:lnTo>
                    <a:pt x="1749" y="2303"/>
                  </a:lnTo>
                  <a:lnTo>
                    <a:pt x="1746" y="2306"/>
                  </a:lnTo>
                  <a:lnTo>
                    <a:pt x="1746" y="2306"/>
                  </a:lnTo>
                  <a:lnTo>
                    <a:pt x="1744" y="2303"/>
                  </a:lnTo>
                  <a:lnTo>
                    <a:pt x="1746" y="2303"/>
                  </a:lnTo>
                  <a:lnTo>
                    <a:pt x="1746" y="2303"/>
                  </a:lnTo>
                  <a:lnTo>
                    <a:pt x="1746" y="2303"/>
                  </a:lnTo>
                  <a:lnTo>
                    <a:pt x="1746" y="2301"/>
                  </a:lnTo>
                  <a:lnTo>
                    <a:pt x="1746" y="2301"/>
                  </a:lnTo>
                  <a:lnTo>
                    <a:pt x="1744" y="2301"/>
                  </a:lnTo>
                  <a:lnTo>
                    <a:pt x="1744" y="2301"/>
                  </a:lnTo>
                  <a:lnTo>
                    <a:pt x="1744" y="2298"/>
                  </a:lnTo>
                  <a:lnTo>
                    <a:pt x="1744" y="2296"/>
                  </a:lnTo>
                  <a:lnTo>
                    <a:pt x="1744" y="2296"/>
                  </a:lnTo>
                  <a:lnTo>
                    <a:pt x="1741" y="2296"/>
                  </a:lnTo>
                  <a:lnTo>
                    <a:pt x="1739" y="2296"/>
                  </a:lnTo>
                  <a:lnTo>
                    <a:pt x="1737" y="2296"/>
                  </a:lnTo>
                  <a:lnTo>
                    <a:pt x="1734" y="2296"/>
                  </a:lnTo>
                  <a:lnTo>
                    <a:pt x="1732" y="2294"/>
                  </a:lnTo>
                  <a:lnTo>
                    <a:pt x="1730" y="2289"/>
                  </a:lnTo>
                  <a:lnTo>
                    <a:pt x="1730" y="2289"/>
                  </a:lnTo>
                  <a:close/>
                  <a:moveTo>
                    <a:pt x="1749" y="1695"/>
                  </a:moveTo>
                  <a:lnTo>
                    <a:pt x="1749" y="1692"/>
                  </a:lnTo>
                  <a:lnTo>
                    <a:pt x="1746" y="1692"/>
                  </a:lnTo>
                  <a:lnTo>
                    <a:pt x="1746" y="1695"/>
                  </a:lnTo>
                  <a:lnTo>
                    <a:pt x="1746" y="1695"/>
                  </a:lnTo>
                  <a:lnTo>
                    <a:pt x="1746" y="1695"/>
                  </a:lnTo>
                  <a:lnTo>
                    <a:pt x="1746" y="1692"/>
                  </a:lnTo>
                  <a:lnTo>
                    <a:pt x="1744" y="1692"/>
                  </a:lnTo>
                  <a:lnTo>
                    <a:pt x="1744" y="1692"/>
                  </a:lnTo>
                  <a:lnTo>
                    <a:pt x="1744" y="1692"/>
                  </a:lnTo>
                  <a:lnTo>
                    <a:pt x="1741" y="1692"/>
                  </a:lnTo>
                  <a:lnTo>
                    <a:pt x="1741" y="1692"/>
                  </a:lnTo>
                  <a:lnTo>
                    <a:pt x="1741" y="1692"/>
                  </a:lnTo>
                  <a:lnTo>
                    <a:pt x="1741" y="1695"/>
                  </a:lnTo>
                  <a:lnTo>
                    <a:pt x="1739" y="1697"/>
                  </a:lnTo>
                  <a:lnTo>
                    <a:pt x="1739" y="1697"/>
                  </a:lnTo>
                  <a:lnTo>
                    <a:pt x="1744" y="1700"/>
                  </a:lnTo>
                  <a:lnTo>
                    <a:pt x="1744" y="1700"/>
                  </a:lnTo>
                  <a:lnTo>
                    <a:pt x="1744" y="1700"/>
                  </a:lnTo>
                  <a:lnTo>
                    <a:pt x="1749" y="1700"/>
                  </a:lnTo>
                  <a:lnTo>
                    <a:pt x="1749" y="1700"/>
                  </a:lnTo>
                  <a:lnTo>
                    <a:pt x="1751" y="1700"/>
                  </a:lnTo>
                  <a:lnTo>
                    <a:pt x="1753" y="1700"/>
                  </a:lnTo>
                  <a:lnTo>
                    <a:pt x="1763" y="1700"/>
                  </a:lnTo>
                  <a:lnTo>
                    <a:pt x="1770" y="1697"/>
                  </a:lnTo>
                  <a:lnTo>
                    <a:pt x="1768" y="1697"/>
                  </a:lnTo>
                  <a:lnTo>
                    <a:pt x="1765" y="1692"/>
                  </a:lnTo>
                  <a:lnTo>
                    <a:pt x="1765" y="1692"/>
                  </a:lnTo>
                  <a:lnTo>
                    <a:pt x="1765" y="1692"/>
                  </a:lnTo>
                  <a:lnTo>
                    <a:pt x="1760" y="1692"/>
                  </a:lnTo>
                  <a:lnTo>
                    <a:pt x="1760" y="1692"/>
                  </a:lnTo>
                  <a:lnTo>
                    <a:pt x="1758" y="1692"/>
                  </a:lnTo>
                  <a:lnTo>
                    <a:pt x="1751" y="1697"/>
                  </a:lnTo>
                  <a:lnTo>
                    <a:pt x="1751" y="1697"/>
                  </a:lnTo>
                  <a:lnTo>
                    <a:pt x="1749" y="1695"/>
                  </a:lnTo>
                  <a:lnTo>
                    <a:pt x="1749" y="1695"/>
                  </a:lnTo>
                  <a:lnTo>
                    <a:pt x="1749" y="1695"/>
                  </a:lnTo>
                  <a:lnTo>
                    <a:pt x="1749" y="1695"/>
                  </a:lnTo>
                  <a:close/>
                  <a:moveTo>
                    <a:pt x="1734" y="1555"/>
                  </a:moveTo>
                  <a:lnTo>
                    <a:pt x="1734" y="1555"/>
                  </a:lnTo>
                  <a:lnTo>
                    <a:pt x="1734" y="1558"/>
                  </a:lnTo>
                  <a:lnTo>
                    <a:pt x="1734" y="1558"/>
                  </a:lnTo>
                  <a:lnTo>
                    <a:pt x="1734" y="1558"/>
                  </a:lnTo>
                  <a:lnTo>
                    <a:pt x="1737" y="1558"/>
                  </a:lnTo>
                  <a:lnTo>
                    <a:pt x="1737" y="1558"/>
                  </a:lnTo>
                  <a:lnTo>
                    <a:pt x="1737" y="1558"/>
                  </a:lnTo>
                  <a:lnTo>
                    <a:pt x="1737" y="1558"/>
                  </a:lnTo>
                  <a:lnTo>
                    <a:pt x="1737" y="1558"/>
                  </a:lnTo>
                  <a:lnTo>
                    <a:pt x="1737" y="1560"/>
                  </a:lnTo>
                  <a:lnTo>
                    <a:pt x="1737" y="1560"/>
                  </a:lnTo>
                  <a:lnTo>
                    <a:pt x="1737" y="1560"/>
                  </a:lnTo>
                  <a:lnTo>
                    <a:pt x="1739" y="1558"/>
                  </a:lnTo>
                  <a:lnTo>
                    <a:pt x="1739" y="1558"/>
                  </a:lnTo>
                  <a:lnTo>
                    <a:pt x="1739" y="1558"/>
                  </a:lnTo>
                  <a:lnTo>
                    <a:pt x="1739" y="1558"/>
                  </a:lnTo>
                  <a:lnTo>
                    <a:pt x="1739" y="1558"/>
                  </a:lnTo>
                  <a:lnTo>
                    <a:pt x="1741" y="1555"/>
                  </a:lnTo>
                  <a:lnTo>
                    <a:pt x="1739" y="1555"/>
                  </a:lnTo>
                  <a:lnTo>
                    <a:pt x="1739" y="1555"/>
                  </a:lnTo>
                  <a:lnTo>
                    <a:pt x="1739" y="1555"/>
                  </a:lnTo>
                  <a:lnTo>
                    <a:pt x="1739" y="1555"/>
                  </a:lnTo>
                  <a:lnTo>
                    <a:pt x="1741" y="1555"/>
                  </a:lnTo>
                  <a:lnTo>
                    <a:pt x="1741" y="1553"/>
                  </a:lnTo>
                  <a:lnTo>
                    <a:pt x="1741" y="1553"/>
                  </a:lnTo>
                  <a:lnTo>
                    <a:pt x="1741" y="1553"/>
                  </a:lnTo>
                  <a:lnTo>
                    <a:pt x="1739" y="1553"/>
                  </a:lnTo>
                  <a:lnTo>
                    <a:pt x="1737" y="1553"/>
                  </a:lnTo>
                  <a:lnTo>
                    <a:pt x="1737" y="1553"/>
                  </a:lnTo>
                  <a:lnTo>
                    <a:pt x="1737" y="1550"/>
                  </a:lnTo>
                  <a:lnTo>
                    <a:pt x="1737" y="1550"/>
                  </a:lnTo>
                  <a:lnTo>
                    <a:pt x="1737" y="1550"/>
                  </a:lnTo>
                  <a:lnTo>
                    <a:pt x="1737" y="1550"/>
                  </a:lnTo>
                  <a:lnTo>
                    <a:pt x="1737" y="1550"/>
                  </a:lnTo>
                  <a:lnTo>
                    <a:pt x="1734" y="1550"/>
                  </a:lnTo>
                  <a:lnTo>
                    <a:pt x="1734" y="1553"/>
                  </a:lnTo>
                  <a:lnTo>
                    <a:pt x="1737" y="1553"/>
                  </a:lnTo>
                  <a:lnTo>
                    <a:pt x="1737" y="1553"/>
                  </a:lnTo>
                  <a:lnTo>
                    <a:pt x="1737" y="1555"/>
                  </a:lnTo>
                  <a:lnTo>
                    <a:pt x="1737" y="1555"/>
                  </a:lnTo>
                  <a:lnTo>
                    <a:pt x="1734" y="1555"/>
                  </a:lnTo>
                  <a:close/>
                  <a:moveTo>
                    <a:pt x="1741" y="2272"/>
                  </a:moveTo>
                  <a:lnTo>
                    <a:pt x="1741" y="2275"/>
                  </a:lnTo>
                  <a:lnTo>
                    <a:pt x="1744" y="2275"/>
                  </a:lnTo>
                  <a:lnTo>
                    <a:pt x="1744" y="2275"/>
                  </a:lnTo>
                  <a:lnTo>
                    <a:pt x="1746" y="2272"/>
                  </a:lnTo>
                  <a:lnTo>
                    <a:pt x="1746" y="2272"/>
                  </a:lnTo>
                  <a:lnTo>
                    <a:pt x="1746" y="2272"/>
                  </a:lnTo>
                  <a:lnTo>
                    <a:pt x="1744" y="2272"/>
                  </a:lnTo>
                  <a:lnTo>
                    <a:pt x="1744" y="2272"/>
                  </a:lnTo>
                  <a:lnTo>
                    <a:pt x="1741" y="2272"/>
                  </a:lnTo>
                  <a:lnTo>
                    <a:pt x="1741" y="2272"/>
                  </a:lnTo>
                  <a:lnTo>
                    <a:pt x="1741" y="2272"/>
                  </a:lnTo>
                  <a:lnTo>
                    <a:pt x="1741" y="2272"/>
                  </a:lnTo>
                  <a:close/>
                  <a:moveTo>
                    <a:pt x="1758" y="2315"/>
                  </a:moveTo>
                  <a:lnTo>
                    <a:pt x="1760" y="2315"/>
                  </a:lnTo>
                  <a:lnTo>
                    <a:pt x="1760" y="2315"/>
                  </a:lnTo>
                  <a:lnTo>
                    <a:pt x="1760" y="2315"/>
                  </a:lnTo>
                  <a:lnTo>
                    <a:pt x="1760" y="2315"/>
                  </a:lnTo>
                  <a:lnTo>
                    <a:pt x="1763" y="2315"/>
                  </a:lnTo>
                  <a:lnTo>
                    <a:pt x="1763" y="2313"/>
                  </a:lnTo>
                  <a:lnTo>
                    <a:pt x="1760" y="2313"/>
                  </a:lnTo>
                  <a:lnTo>
                    <a:pt x="1760" y="2310"/>
                  </a:lnTo>
                  <a:lnTo>
                    <a:pt x="1763" y="2310"/>
                  </a:lnTo>
                  <a:lnTo>
                    <a:pt x="1763" y="2308"/>
                  </a:lnTo>
                  <a:lnTo>
                    <a:pt x="1760" y="2308"/>
                  </a:lnTo>
                  <a:lnTo>
                    <a:pt x="1760" y="2306"/>
                  </a:lnTo>
                  <a:lnTo>
                    <a:pt x="1760" y="2306"/>
                  </a:lnTo>
                  <a:lnTo>
                    <a:pt x="1760" y="2303"/>
                  </a:lnTo>
                  <a:lnTo>
                    <a:pt x="1758" y="2301"/>
                  </a:lnTo>
                  <a:lnTo>
                    <a:pt x="1758" y="2298"/>
                  </a:lnTo>
                  <a:lnTo>
                    <a:pt x="1756" y="2291"/>
                  </a:lnTo>
                  <a:lnTo>
                    <a:pt x="1756" y="2291"/>
                  </a:lnTo>
                  <a:lnTo>
                    <a:pt x="1753" y="2291"/>
                  </a:lnTo>
                  <a:lnTo>
                    <a:pt x="1753" y="2291"/>
                  </a:lnTo>
                  <a:lnTo>
                    <a:pt x="1751" y="2294"/>
                  </a:lnTo>
                  <a:lnTo>
                    <a:pt x="1751" y="2294"/>
                  </a:lnTo>
                  <a:lnTo>
                    <a:pt x="1751" y="2296"/>
                  </a:lnTo>
                  <a:lnTo>
                    <a:pt x="1751" y="2298"/>
                  </a:lnTo>
                  <a:lnTo>
                    <a:pt x="1751" y="2301"/>
                  </a:lnTo>
                  <a:lnTo>
                    <a:pt x="1751" y="2301"/>
                  </a:lnTo>
                  <a:lnTo>
                    <a:pt x="1751" y="2301"/>
                  </a:lnTo>
                  <a:lnTo>
                    <a:pt x="1751" y="2303"/>
                  </a:lnTo>
                  <a:lnTo>
                    <a:pt x="1751" y="2303"/>
                  </a:lnTo>
                  <a:lnTo>
                    <a:pt x="1751" y="2303"/>
                  </a:lnTo>
                  <a:lnTo>
                    <a:pt x="1751" y="2306"/>
                  </a:lnTo>
                  <a:lnTo>
                    <a:pt x="1751" y="2306"/>
                  </a:lnTo>
                  <a:lnTo>
                    <a:pt x="1751" y="2308"/>
                  </a:lnTo>
                  <a:lnTo>
                    <a:pt x="1753" y="2308"/>
                  </a:lnTo>
                  <a:lnTo>
                    <a:pt x="1753" y="2310"/>
                  </a:lnTo>
                  <a:lnTo>
                    <a:pt x="1751" y="2317"/>
                  </a:lnTo>
                  <a:lnTo>
                    <a:pt x="1751" y="2320"/>
                  </a:lnTo>
                  <a:lnTo>
                    <a:pt x="1751" y="2322"/>
                  </a:lnTo>
                  <a:lnTo>
                    <a:pt x="1751" y="2322"/>
                  </a:lnTo>
                  <a:lnTo>
                    <a:pt x="1753" y="2322"/>
                  </a:lnTo>
                  <a:lnTo>
                    <a:pt x="1756" y="2320"/>
                  </a:lnTo>
                  <a:lnTo>
                    <a:pt x="1756" y="2317"/>
                  </a:lnTo>
                  <a:lnTo>
                    <a:pt x="1756" y="2317"/>
                  </a:lnTo>
                  <a:lnTo>
                    <a:pt x="1758" y="2315"/>
                  </a:lnTo>
                  <a:lnTo>
                    <a:pt x="1758" y="2315"/>
                  </a:lnTo>
                  <a:lnTo>
                    <a:pt x="1758" y="2317"/>
                  </a:lnTo>
                  <a:lnTo>
                    <a:pt x="1758" y="2315"/>
                  </a:lnTo>
                  <a:close/>
                  <a:moveTo>
                    <a:pt x="1753" y="2334"/>
                  </a:moveTo>
                  <a:lnTo>
                    <a:pt x="1753" y="2332"/>
                  </a:lnTo>
                  <a:lnTo>
                    <a:pt x="1753" y="2329"/>
                  </a:lnTo>
                  <a:lnTo>
                    <a:pt x="1751" y="2332"/>
                  </a:lnTo>
                  <a:lnTo>
                    <a:pt x="1751" y="2332"/>
                  </a:lnTo>
                  <a:lnTo>
                    <a:pt x="1751" y="2332"/>
                  </a:lnTo>
                  <a:lnTo>
                    <a:pt x="1751" y="2329"/>
                  </a:lnTo>
                  <a:lnTo>
                    <a:pt x="1753" y="2329"/>
                  </a:lnTo>
                  <a:lnTo>
                    <a:pt x="1753" y="2329"/>
                  </a:lnTo>
                  <a:lnTo>
                    <a:pt x="1753" y="2329"/>
                  </a:lnTo>
                  <a:lnTo>
                    <a:pt x="1751" y="2327"/>
                  </a:lnTo>
                  <a:lnTo>
                    <a:pt x="1751" y="2327"/>
                  </a:lnTo>
                  <a:lnTo>
                    <a:pt x="1751" y="2327"/>
                  </a:lnTo>
                  <a:lnTo>
                    <a:pt x="1751" y="2327"/>
                  </a:lnTo>
                  <a:lnTo>
                    <a:pt x="1751" y="2327"/>
                  </a:lnTo>
                  <a:lnTo>
                    <a:pt x="1749" y="2329"/>
                  </a:lnTo>
                  <a:lnTo>
                    <a:pt x="1749" y="2329"/>
                  </a:lnTo>
                  <a:lnTo>
                    <a:pt x="1749" y="2329"/>
                  </a:lnTo>
                  <a:lnTo>
                    <a:pt x="1749" y="2332"/>
                  </a:lnTo>
                  <a:lnTo>
                    <a:pt x="1751" y="2334"/>
                  </a:lnTo>
                  <a:lnTo>
                    <a:pt x="1751" y="2336"/>
                  </a:lnTo>
                  <a:lnTo>
                    <a:pt x="1751" y="2341"/>
                  </a:lnTo>
                  <a:lnTo>
                    <a:pt x="1751" y="2348"/>
                  </a:lnTo>
                  <a:lnTo>
                    <a:pt x="1751" y="2351"/>
                  </a:lnTo>
                  <a:lnTo>
                    <a:pt x="1751" y="2353"/>
                  </a:lnTo>
                  <a:lnTo>
                    <a:pt x="1749" y="2353"/>
                  </a:lnTo>
                  <a:lnTo>
                    <a:pt x="1751" y="2353"/>
                  </a:lnTo>
                  <a:lnTo>
                    <a:pt x="1751" y="2348"/>
                  </a:lnTo>
                  <a:lnTo>
                    <a:pt x="1751" y="2346"/>
                  </a:lnTo>
                  <a:lnTo>
                    <a:pt x="1751" y="2341"/>
                  </a:lnTo>
                  <a:lnTo>
                    <a:pt x="1751" y="2341"/>
                  </a:lnTo>
                  <a:lnTo>
                    <a:pt x="1751" y="2339"/>
                  </a:lnTo>
                  <a:lnTo>
                    <a:pt x="1751" y="2334"/>
                  </a:lnTo>
                  <a:lnTo>
                    <a:pt x="1753" y="2334"/>
                  </a:lnTo>
                  <a:close/>
                  <a:moveTo>
                    <a:pt x="1749" y="2327"/>
                  </a:moveTo>
                  <a:lnTo>
                    <a:pt x="1749" y="2329"/>
                  </a:lnTo>
                  <a:lnTo>
                    <a:pt x="1749" y="2329"/>
                  </a:lnTo>
                  <a:lnTo>
                    <a:pt x="1749" y="2329"/>
                  </a:lnTo>
                  <a:lnTo>
                    <a:pt x="1749" y="2327"/>
                  </a:lnTo>
                  <a:lnTo>
                    <a:pt x="1749" y="2327"/>
                  </a:lnTo>
                  <a:close/>
                  <a:moveTo>
                    <a:pt x="1675" y="1924"/>
                  </a:moveTo>
                  <a:lnTo>
                    <a:pt x="1675" y="1924"/>
                  </a:lnTo>
                  <a:lnTo>
                    <a:pt x="1675" y="1924"/>
                  </a:lnTo>
                  <a:lnTo>
                    <a:pt x="1675" y="1924"/>
                  </a:lnTo>
                  <a:lnTo>
                    <a:pt x="1675" y="1924"/>
                  </a:lnTo>
                  <a:lnTo>
                    <a:pt x="1675" y="1922"/>
                  </a:lnTo>
                  <a:lnTo>
                    <a:pt x="1675" y="1922"/>
                  </a:lnTo>
                  <a:lnTo>
                    <a:pt x="1675" y="1922"/>
                  </a:lnTo>
                  <a:lnTo>
                    <a:pt x="1675" y="1922"/>
                  </a:lnTo>
                  <a:lnTo>
                    <a:pt x="1675" y="1922"/>
                  </a:lnTo>
                  <a:lnTo>
                    <a:pt x="1675" y="1922"/>
                  </a:lnTo>
                  <a:lnTo>
                    <a:pt x="1675" y="1922"/>
                  </a:lnTo>
                  <a:lnTo>
                    <a:pt x="1675" y="1924"/>
                  </a:lnTo>
                  <a:lnTo>
                    <a:pt x="1675" y="1924"/>
                  </a:lnTo>
                  <a:close/>
                  <a:moveTo>
                    <a:pt x="1694" y="1948"/>
                  </a:moveTo>
                  <a:lnTo>
                    <a:pt x="1694" y="1948"/>
                  </a:lnTo>
                  <a:lnTo>
                    <a:pt x="1694" y="1948"/>
                  </a:lnTo>
                  <a:lnTo>
                    <a:pt x="1697" y="1948"/>
                  </a:lnTo>
                  <a:lnTo>
                    <a:pt x="1697" y="1948"/>
                  </a:lnTo>
                  <a:lnTo>
                    <a:pt x="1697" y="1948"/>
                  </a:lnTo>
                  <a:lnTo>
                    <a:pt x="1697" y="1948"/>
                  </a:lnTo>
                  <a:lnTo>
                    <a:pt x="1697" y="1948"/>
                  </a:lnTo>
                  <a:lnTo>
                    <a:pt x="1697" y="1948"/>
                  </a:lnTo>
                  <a:lnTo>
                    <a:pt x="1697" y="1946"/>
                  </a:lnTo>
                  <a:lnTo>
                    <a:pt x="1697" y="1946"/>
                  </a:lnTo>
                  <a:lnTo>
                    <a:pt x="1694" y="1946"/>
                  </a:lnTo>
                  <a:lnTo>
                    <a:pt x="1694" y="1946"/>
                  </a:lnTo>
                  <a:lnTo>
                    <a:pt x="1694" y="1948"/>
                  </a:lnTo>
                  <a:lnTo>
                    <a:pt x="1694" y="1948"/>
                  </a:lnTo>
                  <a:lnTo>
                    <a:pt x="1694" y="1948"/>
                  </a:lnTo>
                  <a:close/>
                  <a:moveTo>
                    <a:pt x="1602" y="2066"/>
                  </a:moveTo>
                  <a:lnTo>
                    <a:pt x="1602" y="2066"/>
                  </a:lnTo>
                  <a:lnTo>
                    <a:pt x="1602" y="2066"/>
                  </a:lnTo>
                  <a:lnTo>
                    <a:pt x="1602" y="2069"/>
                  </a:lnTo>
                  <a:lnTo>
                    <a:pt x="1602" y="2069"/>
                  </a:lnTo>
                  <a:lnTo>
                    <a:pt x="1602" y="2069"/>
                  </a:lnTo>
                  <a:lnTo>
                    <a:pt x="1602" y="2069"/>
                  </a:lnTo>
                  <a:lnTo>
                    <a:pt x="1602" y="2069"/>
                  </a:lnTo>
                  <a:lnTo>
                    <a:pt x="1602" y="2069"/>
                  </a:lnTo>
                  <a:lnTo>
                    <a:pt x="1602" y="2069"/>
                  </a:lnTo>
                  <a:lnTo>
                    <a:pt x="1602" y="2069"/>
                  </a:lnTo>
                  <a:lnTo>
                    <a:pt x="1602" y="2069"/>
                  </a:lnTo>
                  <a:lnTo>
                    <a:pt x="1602" y="2066"/>
                  </a:lnTo>
                  <a:lnTo>
                    <a:pt x="1602" y="2066"/>
                  </a:lnTo>
                  <a:close/>
                  <a:moveTo>
                    <a:pt x="1805" y="2554"/>
                  </a:moveTo>
                  <a:lnTo>
                    <a:pt x="1805" y="2554"/>
                  </a:lnTo>
                  <a:lnTo>
                    <a:pt x="1803" y="2554"/>
                  </a:lnTo>
                  <a:lnTo>
                    <a:pt x="1803" y="2554"/>
                  </a:lnTo>
                  <a:lnTo>
                    <a:pt x="1803" y="2554"/>
                  </a:lnTo>
                  <a:lnTo>
                    <a:pt x="1803" y="2554"/>
                  </a:lnTo>
                  <a:lnTo>
                    <a:pt x="1803" y="2554"/>
                  </a:lnTo>
                  <a:lnTo>
                    <a:pt x="1805" y="2554"/>
                  </a:lnTo>
                  <a:lnTo>
                    <a:pt x="1805" y="2554"/>
                  </a:lnTo>
                  <a:lnTo>
                    <a:pt x="1805" y="2554"/>
                  </a:lnTo>
                  <a:lnTo>
                    <a:pt x="1805" y="2554"/>
                  </a:lnTo>
                  <a:lnTo>
                    <a:pt x="1805" y="2554"/>
                  </a:lnTo>
                  <a:lnTo>
                    <a:pt x="1805" y="2554"/>
                  </a:lnTo>
                  <a:lnTo>
                    <a:pt x="1805" y="2554"/>
                  </a:lnTo>
                  <a:lnTo>
                    <a:pt x="1805" y="2554"/>
                  </a:lnTo>
                  <a:lnTo>
                    <a:pt x="1805" y="2554"/>
                  </a:lnTo>
                  <a:close/>
                  <a:moveTo>
                    <a:pt x="1661" y="1908"/>
                  </a:moveTo>
                  <a:lnTo>
                    <a:pt x="1659" y="1908"/>
                  </a:lnTo>
                  <a:lnTo>
                    <a:pt x="1659" y="1908"/>
                  </a:lnTo>
                  <a:lnTo>
                    <a:pt x="1656" y="1910"/>
                  </a:lnTo>
                  <a:lnTo>
                    <a:pt x="1656" y="1910"/>
                  </a:lnTo>
                  <a:lnTo>
                    <a:pt x="1659" y="1913"/>
                  </a:lnTo>
                  <a:lnTo>
                    <a:pt x="1659" y="1913"/>
                  </a:lnTo>
                  <a:lnTo>
                    <a:pt x="1659" y="1913"/>
                  </a:lnTo>
                  <a:lnTo>
                    <a:pt x="1661" y="1910"/>
                  </a:lnTo>
                  <a:lnTo>
                    <a:pt x="1661" y="1908"/>
                  </a:lnTo>
                  <a:lnTo>
                    <a:pt x="1661" y="1908"/>
                  </a:lnTo>
                  <a:lnTo>
                    <a:pt x="1661" y="1908"/>
                  </a:lnTo>
                  <a:close/>
                  <a:moveTo>
                    <a:pt x="1692" y="1950"/>
                  </a:moveTo>
                  <a:lnTo>
                    <a:pt x="1692" y="1950"/>
                  </a:lnTo>
                  <a:lnTo>
                    <a:pt x="1692" y="1950"/>
                  </a:lnTo>
                  <a:lnTo>
                    <a:pt x="1692" y="1950"/>
                  </a:lnTo>
                  <a:lnTo>
                    <a:pt x="1692" y="1950"/>
                  </a:lnTo>
                  <a:lnTo>
                    <a:pt x="1694" y="1950"/>
                  </a:lnTo>
                  <a:lnTo>
                    <a:pt x="1694" y="1950"/>
                  </a:lnTo>
                  <a:lnTo>
                    <a:pt x="1694" y="1953"/>
                  </a:lnTo>
                  <a:lnTo>
                    <a:pt x="1694" y="1953"/>
                  </a:lnTo>
                  <a:lnTo>
                    <a:pt x="1694" y="1953"/>
                  </a:lnTo>
                  <a:lnTo>
                    <a:pt x="1694" y="1953"/>
                  </a:lnTo>
                  <a:lnTo>
                    <a:pt x="1694" y="1950"/>
                  </a:lnTo>
                  <a:lnTo>
                    <a:pt x="1694" y="1950"/>
                  </a:lnTo>
                  <a:lnTo>
                    <a:pt x="1694" y="1950"/>
                  </a:lnTo>
                  <a:lnTo>
                    <a:pt x="1694" y="1950"/>
                  </a:lnTo>
                  <a:lnTo>
                    <a:pt x="1692" y="1950"/>
                  </a:lnTo>
                  <a:lnTo>
                    <a:pt x="1692" y="1950"/>
                  </a:lnTo>
                  <a:lnTo>
                    <a:pt x="1692" y="1950"/>
                  </a:lnTo>
                  <a:lnTo>
                    <a:pt x="1692" y="1950"/>
                  </a:lnTo>
                  <a:close/>
                  <a:moveTo>
                    <a:pt x="1694" y="1953"/>
                  </a:moveTo>
                  <a:lnTo>
                    <a:pt x="1694" y="1953"/>
                  </a:lnTo>
                  <a:lnTo>
                    <a:pt x="1697" y="1953"/>
                  </a:lnTo>
                  <a:lnTo>
                    <a:pt x="1697" y="1953"/>
                  </a:lnTo>
                  <a:lnTo>
                    <a:pt x="1697" y="1953"/>
                  </a:lnTo>
                  <a:lnTo>
                    <a:pt x="1697" y="1953"/>
                  </a:lnTo>
                  <a:lnTo>
                    <a:pt x="1697" y="1953"/>
                  </a:lnTo>
                  <a:lnTo>
                    <a:pt x="1697" y="1953"/>
                  </a:lnTo>
                  <a:lnTo>
                    <a:pt x="1697" y="1953"/>
                  </a:lnTo>
                  <a:lnTo>
                    <a:pt x="1694" y="1953"/>
                  </a:lnTo>
                  <a:lnTo>
                    <a:pt x="1694" y="1953"/>
                  </a:lnTo>
                  <a:close/>
                  <a:moveTo>
                    <a:pt x="1607" y="2007"/>
                  </a:moveTo>
                  <a:lnTo>
                    <a:pt x="1609" y="2003"/>
                  </a:lnTo>
                  <a:lnTo>
                    <a:pt x="1609" y="2003"/>
                  </a:lnTo>
                  <a:lnTo>
                    <a:pt x="1609" y="2000"/>
                  </a:lnTo>
                  <a:lnTo>
                    <a:pt x="1609" y="2000"/>
                  </a:lnTo>
                  <a:lnTo>
                    <a:pt x="1609" y="2000"/>
                  </a:lnTo>
                  <a:lnTo>
                    <a:pt x="1609" y="2000"/>
                  </a:lnTo>
                  <a:lnTo>
                    <a:pt x="1607" y="2003"/>
                  </a:lnTo>
                  <a:lnTo>
                    <a:pt x="1607" y="2005"/>
                  </a:lnTo>
                  <a:lnTo>
                    <a:pt x="1607" y="2005"/>
                  </a:lnTo>
                  <a:lnTo>
                    <a:pt x="1607" y="2007"/>
                  </a:lnTo>
                  <a:lnTo>
                    <a:pt x="1607" y="2007"/>
                  </a:lnTo>
                  <a:close/>
                  <a:moveTo>
                    <a:pt x="1604" y="2005"/>
                  </a:moveTo>
                  <a:lnTo>
                    <a:pt x="1604" y="2005"/>
                  </a:lnTo>
                  <a:lnTo>
                    <a:pt x="1604" y="2007"/>
                  </a:lnTo>
                  <a:lnTo>
                    <a:pt x="1604" y="2007"/>
                  </a:lnTo>
                  <a:lnTo>
                    <a:pt x="1607" y="2007"/>
                  </a:lnTo>
                  <a:lnTo>
                    <a:pt x="1607" y="2007"/>
                  </a:lnTo>
                  <a:lnTo>
                    <a:pt x="1607" y="2005"/>
                  </a:lnTo>
                  <a:lnTo>
                    <a:pt x="1607" y="2005"/>
                  </a:lnTo>
                  <a:lnTo>
                    <a:pt x="1607" y="2005"/>
                  </a:lnTo>
                  <a:lnTo>
                    <a:pt x="1604" y="2005"/>
                  </a:lnTo>
                  <a:close/>
                  <a:moveTo>
                    <a:pt x="1609" y="2007"/>
                  </a:moveTo>
                  <a:lnTo>
                    <a:pt x="1609" y="2007"/>
                  </a:lnTo>
                  <a:lnTo>
                    <a:pt x="1609" y="2007"/>
                  </a:lnTo>
                  <a:lnTo>
                    <a:pt x="1609" y="2010"/>
                  </a:lnTo>
                  <a:lnTo>
                    <a:pt x="1609" y="2007"/>
                  </a:lnTo>
                  <a:lnTo>
                    <a:pt x="1609" y="2007"/>
                  </a:lnTo>
                  <a:lnTo>
                    <a:pt x="1609" y="2007"/>
                  </a:lnTo>
                  <a:lnTo>
                    <a:pt x="1609" y="2007"/>
                  </a:lnTo>
                  <a:close/>
                  <a:moveTo>
                    <a:pt x="1715" y="1979"/>
                  </a:moveTo>
                  <a:lnTo>
                    <a:pt x="1715" y="1979"/>
                  </a:lnTo>
                  <a:lnTo>
                    <a:pt x="1715" y="1979"/>
                  </a:lnTo>
                  <a:lnTo>
                    <a:pt x="1715" y="1979"/>
                  </a:lnTo>
                  <a:lnTo>
                    <a:pt x="1715" y="1977"/>
                  </a:lnTo>
                  <a:lnTo>
                    <a:pt x="1715" y="1979"/>
                  </a:lnTo>
                  <a:lnTo>
                    <a:pt x="1715" y="1979"/>
                  </a:lnTo>
                  <a:lnTo>
                    <a:pt x="1715" y="1979"/>
                  </a:lnTo>
                  <a:lnTo>
                    <a:pt x="1715" y="1979"/>
                  </a:lnTo>
                  <a:lnTo>
                    <a:pt x="1715" y="1979"/>
                  </a:lnTo>
                  <a:lnTo>
                    <a:pt x="1715" y="1979"/>
                  </a:lnTo>
                  <a:lnTo>
                    <a:pt x="1715" y="1979"/>
                  </a:lnTo>
                  <a:lnTo>
                    <a:pt x="1715" y="1979"/>
                  </a:lnTo>
                  <a:close/>
                  <a:moveTo>
                    <a:pt x="1718" y="1981"/>
                  </a:moveTo>
                  <a:lnTo>
                    <a:pt x="1718" y="1979"/>
                  </a:lnTo>
                  <a:lnTo>
                    <a:pt x="1718" y="1979"/>
                  </a:lnTo>
                  <a:lnTo>
                    <a:pt x="1718" y="1979"/>
                  </a:lnTo>
                  <a:lnTo>
                    <a:pt x="1718" y="1979"/>
                  </a:lnTo>
                  <a:lnTo>
                    <a:pt x="1718" y="1979"/>
                  </a:lnTo>
                  <a:lnTo>
                    <a:pt x="1718" y="1981"/>
                  </a:lnTo>
                  <a:lnTo>
                    <a:pt x="1718" y="1981"/>
                  </a:lnTo>
                  <a:close/>
                  <a:moveTo>
                    <a:pt x="1711" y="1993"/>
                  </a:moveTo>
                  <a:lnTo>
                    <a:pt x="1711" y="1995"/>
                  </a:lnTo>
                  <a:lnTo>
                    <a:pt x="1711" y="1995"/>
                  </a:lnTo>
                  <a:lnTo>
                    <a:pt x="1711" y="1995"/>
                  </a:lnTo>
                  <a:lnTo>
                    <a:pt x="1708" y="1995"/>
                  </a:lnTo>
                  <a:lnTo>
                    <a:pt x="1708" y="1995"/>
                  </a:lnTo>
                  <a:lnTo>
                    <a:pt x="1708" y="1995"/>
                  </a:lnTo>
                  <a:lnTo>
                    <a:pt x="1708" y="1995"/>
                  </a:lnTo>
                  <a:lnTo>
                    <a:pt x="1708" y="1995"/>
                  </a:lnTo>
                  <a:lnTo>
                    <a:pt x="1711" y="1995"/>
                  </a:lnTo>
                  <a:lnTo>
                    <a:pt x="1711" y="1995"/>
                  </a:lnTo>
                  <a:lnTo>
                    <a:pt x="1711" y="1995"/>
                  </a:lnTo>
                  <a:lnTo>
                    <a:pt x="1711" y="1995"/>
                  </a:lnTo>
                  <a:lnTo>
                    <a:pt x="1711" y="1995"/>
                  </a:lnTo>
                  <a:lnTo>
                    <a:pt x="1711" y="1995"/>
                  </a:lnTo>
                  <a:lnTo>
                    <a:pt x="1711" y="1995"/>
                  </a:lnTo>
                  <a:lnTo>
                    <a:pt x="1713" y="1995"/>
                  </a:lnTo>
                  <a:lnTo>
                    <a:pt x="1713" y="1995"/>
                  </a:lnTo>
                  <a:lnTo>
                    <a:pt x="1713" y="1995"/>
                  </a:lnTo>
                  <a:lnTo>
                    <a:pt x="1713" y="1993"/>
                  </a:lnTo>
                  <a:lnTo>
                    <a:pt x="1711" y="1993"/>
                  </a:lnTo>
                  <a:lnTo>
                    <a:pt x="1711" y="1993"/>
                  </a:lnTo>
                  <a:close/>
                  <a:moveTo>
                    <a:pt x="1600" y="2040"/>
                  </a:moveTo>
                  <a:lnTo>
                    <a:pt x="1600" y="2040"/>
                  </a:lnTo>
                  <a:lnTo>
                    <a:pt x="1597" y="2040"/>
                  </a:lnTo>
                  <a:lnTo>
                    <a:pt x="1597" y="2040"/>
                  </a:lnTo>
                  <a:lnTo>
                    <a:pt x="1597" y="2043"/>
                  </a:lnTo>
                  <a:lnTo>
                    <a:pt x="1597" y="2043"/>
                  </a:lnTo>
                  <a:lnTo>
                    <a:pt x="1600" y="2040"/>
                  </a:lnTo>
                  <a:lnTo>
                    <a:pt x="1600" y="2040"/>
                  </a:lnTo>
                  <a:close/>
                  <a:moveTo>
                    <a:pt x="1585" y="2050"/>
                  </a:moveTo>
                  <a:lnTo>
                    <a:pt x="1585" y="2052"/>
                  </a:lnTo>
                  <a:lnTo>
                    <a:pt x="1585" y="2052"/>
                  </a:lnTo>
                  <a:lnTo>
                    <a:pt x="1585" y="2052"/>
                  </a:lnTo>
                  <a:lnTo>
                    <a:pt x="1585" y="2055"/>
                  </a:lnTo>
                  <a:lnTo>
                    <a:pt x="1585" y="2055"/>
                  </a:lnTo>
                  <a:lnTo>
                    <a:pt x="1585" y="2052"/>
                  </a:lnTo>
                  <a:lnTo>
                    <a:pt x="1585" y="2050"/>
                  </a:lnTo>
                  <a:lnTo>
                    <a:pt x="1585" y="2050"/>
                  </a:lnTo>
                  <a:lnTo>
                    <a:pt x="1585" y="2050"/>
                  </a:lnTo>
                  <a:close/>
                  <a:moveTo>
                    <a:pt x="1604" y="2055"/>
                  </a:moveTo>
                  <a:lnTo>
                    <a:pt x="1604" y="2052"/>
                  </a:lnTo>
                  <a:lnTo>
                    <a:pt x="1604" y="2052"/>
                  </a:lnTo>
                  <a:lnTo>
                    <a:pt x="1604" y="2055"/>
                  </a:lnTo>
                  <a:lnTo>
                    <a:pt x="1604" y="2055"/>
                  </a:lnTo>
                  <a:lnTo>
                    <a:pt x="1604" y="2055"/>
                  </a:lnTo>
                  <a:lnTo>
                    <a:pt x="1604" y="2055"/>
                  </a:lnTo>
                  <a:lnTo>
                    <a:pt x="1604" y="2055"/>
                  </a:lnTo>
                  <a:lnTo>
                    <a:pt x="1604" y="2055"/>
                  </a:lnTo>
                  <a:lnTo>
                    <a:pt x="1604" y="2057"/>
                  </a:lnTo>
                  <a:lnTo>
                    <a:pt x="1604" y="2057"/>
                  </a:lnTo>
                  <a:lnTo>
                    <a:pt x="1604" y="2057"/>
                  </a:lnTo>
                  <a:lnTo>
                    <a:pt x="1604" y="2057"/>
                  </a:lnTo>
                  <a:lnTo>
                    <a:pt x="1604" y="2057"/>
                  </a:lnTo>
                  <a:lnTo>
                    <a:pt x="1604" y="2055"/>
                  </a:lnTo>
                  <a:close/>
                  <a:moveTo>
                    <a:pt x="1602" y="2055"/>
                  </a:moveTo>
                  <a:lnTo>
                    <a:pt x="1602" y="2055"/>
                  </a:lnTo>
                  <a:lnTo>
                    <a:pt x="1602" y="2055"/>
                  </a:lnTo>
                  <a:lnTo>
                    <a:pt x="1602" y="2055"/>
                  </a:lnTo>
                  <a:lnTo>
                    <a:pt x="1602" y="2057"/>
                  </a:lnTo>
                  <a:lnTo>
                    <a:pt x="1602" y="2057"/>
                  </a:lnTo>
                  <a:lnTo>
                    <a:pt x="1602" y="2057"/>
                  </a:lnTo>
                  <a:lnTo>
                    <a:pt x="1602" y="2057"/>
                  </a:lnTo>
                  <a:lnTo>
                    <a:pt x="1604" y="2057"/>
                  </a:lnTo>
                  <a:lnTo>
                    <a:pt x="1604" y="2057"/>
                  </a:lnTo>
                  <a:lnTo>
                    <a:pt x="1604" y="2055"/>
                  </a:lnTo>
                  <a:lnTo>
                    <a:pt x="1602" y="2055"/>
                  </a:lnTo>
                  <a:lnTo>
                    <a:pt x="1602" y="2055"/>
                  </a:lnTo>
                  <a:close/>
                  <a:moveTo>
                    <a:pt x="1592" y="2066"/>
                  </a:moveTo>
                  <a:lnTo>
                    <a:pt x="1592" y="2066"/>
                  </a:lnTo>
                  <a:lnTo>
                    <a:pt x="1592" y="2069"/>
                  </a:lnTo>
                  <a:lnTo>
                    <a:pt x="1592" y="2069"/>
                  </a:lnTo>
                  <a:lnTo>
                    <a:pt x="1590" y="2069"/>
                  </a:lnTo>
                  <a:lnTo>
                    <a:pt x="1590" y="2069"/>
                  </a:lnTo>
                  <a:lnTo>
                    <a:pt x="1590" y="2069"/>
                  </a:lnTo>
                  <a:lnTo>
                    <a:pt x="1592" y="2069"/>
                  </a:lnTo>
                  <a:lnTo>
                    <a:pt x="1592" y="2069"/>
                  </a:lnTo>
                  <a:lnTo>
                    <a:pt x="1592" y="2069"/>
                  </a:lnTo>
                  <a:lnTo>
                    <a:pt x="1592" y="2069"/>
                  </a:lnTo>
                  <a:lnTo>
                    <a:pt x="1592" y="2066"/>
                  </a:lnTo>
                  <a:lnTo>
                    <a:pt x="1592" y="2066"/>
                  </a:lnTo>
                  <a:close/>
                  <a:moveTo>
                    <a:pt x="1592" y="2071"/>
                  </a:moveTo>
                  <a:lnTo>
                    <a:pt x="1592" y="2071"/>
                  </a:lnTo>
                  <a:lnTo>
                    <a:pt x="1592" y="2071"/>
                  </a:lnTo>
                  <a:lnTo>
                    <a:pt x="1592" y="2071"/>
                  </a:lnTo>
                  <a:lnTo>
                    <a:pt x="1592" y="2071"/>
                  </a:lnTo>
                  <a:lnTo>
                    <a:pt x="1592" y="2074"/>
                  </a:lnTo>
                  <a:lnTo>
                    <a:pt x="1592" y="2074"/>
                  </a:lnTo>
                  <a:lnTo>
                    <a:pt x="1592" y="2074"/>
                  </a:lnTo>
                  <a:lnTo>
                    <a:pt x="1592" y="2074"/>
                  </a:lnTo>
                  <a:lnTo>
                    <a:pt x="1592" y="2074"/>
                  </a:lnTo>
                  <a:lnTo>
                    <a:pt x="1592" y="2071"/>
                  </a:lnTo>
                  <a:close/>
                  <a:moveTo>
                    <a:pt x="1597" y="2088"/>
                  </a:moveTo>
                  <a:lnTo>
                    <a:pt x="1597" y="2088"/>
                  </a:lnTo>
                  <a:lnTo>
                    <a:pt x="1597" y="2088"/>
                  </a:lnTo>
                  <a:lnTo>
                    <a:pt x="1597" y="2088"/>
                  </a:lnTo>
                  <a:lnTo>
                    <a:pt x="1597" y="2088"/>
                  </a:lnTo>
                  <a:lnTo>
                    <a:pt x="1597" y="2090"/>
                  </a:lnTo>
                  <a:lnTo>
                    <a:pt x="1600" y="2088"/>
                  </a:lnTo>
                  <a:lnTo>
                    <a:pt x="1600" y="2088"/>
                  </a:lnTo>
                  <a:lnTo>
                    <a:pt x="1600" y="2088"/>
                  </a:lnTo>
                  <a:lnTo>
                    <a:pt x="1597" y="2088"/>
                  </a:lnTo>
                  <a:close/>
                  <a:moveTo>
                    <a:pt x="1697" y="2085"/>
                  </a:moveTo>
                  <a:lnTo>
                    <a:pt x="1697" y="2085"/>
                  </a:lnTo>
                  <a:lnTo>
                    <a:pt x="1697" y="2083"/>
                  </a:lnTo>
                  <a:lnTo>
                    <a:pt x="1697" y="2083"/>
                  </a:lnTo>
                  <a:lnTo>
                    <a:pt x="1697" y="2083"/>
                  </a:lnTo>
                  <a:lnTo>
                    <a:pt x="1697" y="2083"/>
                  </a:lnTo>
                  <a:lnTo>
                    <a:pt x="1697" y="2083"/>
                  </a:lnTo>
                  <a:lnTo>
                    <a:pt x="1694" y="2083"/>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7" y="2085"/>
                  </a:lnTo>
                  <a:lnTo>
                    <a:pt x="1697" y="2085"/>
                  </a:lnTo>
                  <a:lnTo>
                    <a:pt x="1697" y="2085"/>
                  </a:lnTo>
                  <a:lnTo>
                    <a:pt x="1697" y="2085"/>
                  </a:lnTo>
                  <a:lnTo>
                    <a:pt x="1697" y="2085"/>
                  </a:lnTo>
                  <a:lnTo>
                    <a:pt x="1697" y="2085"/>
                  </a:lnTo>
                  <a:lnTo>
                    <a:pt x="1697" y="2085"/>
                  </a:lnTo>
                  <a:close/>
                  <a:moveTo>
                    <a:pt x="1723" y="2111"/>
                  </a:moveTo>
                  <a:lnTo>
                    <a:pt x="1723" y="2111"/>
                  </a:lnTo>
                  <a:lnTo>
                    <a:pt x="1723" y="2111"/>
                  </a:lnTo>
                  <a:lnTo>
                    <a:pt x="1720" y="2111"/>
                  </a:lnTo>
                  <a:lnTo>
                    <a:pt x="1720" y="2111"/>
                  </a:lnTo>
                  <a:lnTo>
                    <a:pt x="1720" y="2111"/>
                  </a:lnTo>
                  <a:lnTo>
                    <a:pt x="1720" y="2111"/>
                  </a:lnTo>
                  <a:lnTo>
                    <a:pt x="1723" y="2111"/>
                  </a:lnTo>
                  <a:lnTo>
                    <a:pt x="1725" y="2114"/>
                  </a:lnTo>
                  <a:lnTo>
                    <a:pt x="1725" y="2111"/>
                  </a:lnTo>
                  <a:lnTo>
                    <a:pt x="1725" y="2111"/>
                  </a:lnTo>
                  <a:lnTo>
                    <a:pt x="1723" y="2111"/>
                  </a:lnTo>
                  <a:close/>
                  <a:moveTo>
                    <a:pt x="1730" y="2114"/>
                  </a:moveTo>
                  <a:lnTo>
                    <a:pt x="1727" y="2114"/>
                  </a:lnTo>
                  <a:lnTo>
                    <a:pt x="1723" y="2114"/>
                  </a:lnTo>
                  <a:lnTo>
                    <a:pt x="1723" y="2114"/>
                  </a:lnTo>
                  <a:lnTo>
                    <a:pt x="1723" y="2116"/>
                  </a:lnTo>
                  <a:lnTo>
                    <a:pt x="1725" y="2116"/>
                  </a:lnTo>
                  <a:lnTo>
                    <a:pt x="1725" y="2116"/>
                  </a:lnTo>
                  <a:lnTo>
                    <a:pt x="1725" y="2116"/>
                  </a:lnTo>
                  <a:lnTo>
                    <a:pt x="1725" y="2116"/>
                  </a:lnTo>
                  <a:lnTo>
                    <a:pt x="1727" y="2116"/>
                  </a:lnTo>
                  <a:lnTo>
                    <a:pt x="1727" y="2116"/>
                  </a:lnTo>
                  <a:lnTo>
                    <a:pt x="1730" y="2116"/>
                  </a:lnTo>
                  <a:lnTo>
                    <a:pt x="1730" y="2116"/>
                  </a:lnTo>
                  <a:lnTo>
                    <a:pt x="1730" y="2116"/>
                  </a:lnTo>
                  <a:lnTo>
                    <a:pt x="1730" y="2116"/>
                  </a:lnTo>
                  <a:lnTo>
                    <a:pt x="1730" y="2116"/>
                  </a:lnTo>
                  <a:lnTo>
                    <a:pt x="1730" y="2116"/>
                  </a:lnTo>
                  <a:lnTo>
                    <a:pt x="1730" y="2114"/>
                  </a:lnTo>
                  <a:close/>
                  <a:moveTo>
                    <a:pt x="1756" y="2126"/>
                  </a:moveTo>
                  <a:lnTo>
                    <a:pt x="1756" y="2126"/>
                  </a:lnTo>
                  <a:lnTo>
                    <a:pt x="1758" y="2126"/>
                  </a:lnTo>
                  <a:lnTo>
                    <a:pt x="1758" y="2126"/>
                  </a:lnTo>
                  <a:lnTo>
                    <a:pt x="1758" y="2126"/>
                  </a:lnTo>
                  <a:lnTo>
                    <a:pt x="1760" y="2126"/>
                  </a:lnTo>
                  <a:lnTo>
                    <a:pt x="1760" y="2126"/>
                  </a:lnTo>
                  <a:lnTo>
                    <a:pt x="1758" y="2126"/>
                  </a:lnTo>
                  <a:lnTo>
                    <a:pt x="1758" y="2126"/>
                  </a:lnTo>
                  <a:lnTo>
                    <a:pt x="1758" y="2123"/>
                  </a:lnTo>
                  <a:lnTo>
                    <a:pt x="1758" y="2123"/>
                  </a:lnTo>
                  <a:lnTo>
                    <a:pt x="1753" y="2123"/>
                  </a:lnTo>
                  <a:lnTo>
                    <a:pt x="1753" y="2123"/>
                  </a:lnTo>
                  <a:lnTo>
                    <a:pt x="1753" y="2123"/>
                  </a:lnTo>
                  <a:lnTo>
                    <a:pt x="1751" y="2123"/>
                  </a:lnTo>
                  <a:lnTo>
                    <a:pt x="1753" y="2123"/>
                  </a:lnTo>
                  <a:lnTo>
                    <a:pt x="1756" y="2123"/>
                  </a:lnTo>
                  <a:lnTo>
                    <a:pt x="1756" y="2126"/>
                  </a:lnTo>
                  <a:lnTo>
                    <a:pt x="1756" y="2126"/>
                  </a:lnTo>
                  <a:lnTo>
                    <a:pt x="1756" y="2126"/>
                  </a:lnTo>
                  <a:close/>
                  <a:moveTo>
                    <a:pt x="1810" y="2173"/>
                  </a:moveTo>
                  <a:lnTo>
                    <a:pt x="1810" y="2173"/>
                  </a:lnTo>
                  <a:lnTo>
                    <a:pt x="1810" y="2171"/>
                  </a:lnTo>
                  <a:lnTo>
                    <a:pt x="1810" y="2171"/>
                  </a:lnTo>
                  <a:lnTo>
                    <a:pt x="1810" y="2171"/>
                  </a:lnTo>
                  <a:lnTo>
                    <a:pt x="1810" y="2171"/>
                  </a:lnTo>
                  <a:lnTo>
                    <a:pt x="1808" y="2168"/>
                  </a:lnTo>
                  <a:lnTo>
                    <a:pt x="1805" y="2168"/>
                  </a:lnTo>
                  <a:lnTo>
                    <a:pt x="1805" y="2168"/>
                  </a:lnTo>
                  <a:lnTo>
                    <a:pt x="1808" y="2171"/>
                  </a:lnTo>
                  <a:lnTo>
                    <a:pt x="1810" y="2173"/>
                  </a:lnTo>
                  <a:lnTo>
                    <a:pt x="1810" y="2173"/>
                  </a:lnTo>
                  <a:close/>
                  <a:moveTo>
                    <a:pt x="1734" y="2194"/>
                  </a:moveTo>
                  <a:lnTo>
                    <a:pt x="1734" y="2194"/>
                  </a:lnTo>
                  <a:lnTo>
                    <a:pt x="1734" y="2194"/>
                  </a:lnTo>
                  <a:lnTo>
                    <a:pt x="1734" y="2194"/>
                  </a:lnTo>
                  <a:lnTo>
                    <a:pt x="1732" y="2194"/>
                  </a:lnTo>
                  <a:lnTo>
                    <a:pt x="1732" y="2194"/>
                  </a:lnTo>
                  <a:lnTo>
                    <a:pt x="1732" y="2194"/>
                  </a:lnTo>
                  <a:lnTo>
                    <a:pt x="1734" y="2194"/>
                  </a:lnTo>
                  <a:lnTo>
                    <a:pt x="1734" y="2194"/>
                  </a:lnTo>
                  <a:close/>
                  <a:moveTo>
                    <a:pt x="1744" y="2209"/>
                  </a:moveTo>
                  <a:lnTo>
                    <a:pt x="1741" y="2206"/>
                  </a:lnTo>
                  <a:lnTo>
                    <a:pt x="1741" y="2206"/>
                  </a:lnTo>
                  <a:lnTo>
                    <a:pt x="1739" y="2209"/>
                  </a:lnTo>
                  <a:lnTo>
                    <a:pt x="1739" y="2209"/>
                  </a:lnTo>
                  <a:lnTo>
                    <a:pt x="1739" y="2209"/>
                  </a:lnTo>
                  <a:lnTo>
                    <a:pt x="1739" y="2211"/>
                  </a:lnTo>
                  <a:lnTo>
                    <a:pt x="1741" y="2209"/>
                  </a:lnTo>
                  <a:lnTo>
                    <a:pt x="1741" y="2209"/>
                  </a:lnTo>
                  <a:lnTo>
                    <a:pt x="1744" y="2209"/>
                  </a:lnTo>
                  <a:close/>
                  <a:moveTo>
                    <a:pt x="1827" y="2197"/>
                  </a:moveTo>
                  <a:lnTo>
                    <a:pt x="1824" y="2194"/>
                  </a:lnTo>
                  <a:lnTo>
                    <a:pt x="1824" y="2194"/>
                  </a:lnTo>
                  <a:lnTo>
                    <a:pt x="1824" y="2194"/>
                  </a:lnTo>
                  <a:lnTo>
                    <a:pt x="1824" y="2194"/>
                  </a:lnTo>
                  <a:lnTo>
                    <a:pt x="1824" y="2194"/>
                  </a:lnTo>
                  <a:lnTo>
                    <a:pt x="1822" y="2192"/>
                  </a:lnTo>
                  <a:lnTo>
                    <a:pt x="1822" y="2192"/>
                  </a:lnTo>
                  <a:lnTo>
                    <a:pt x="1822" y="2192"/>
                  </a:lnTo>
                  <a:lnTo>
                    <a:pt x="1822" y="2194"/>
                  </a:lnTo>
                  <a:lnTo>
                    <a:pt x="1822" y="2194"/>
                  </a:lnTo>
                  <a:lnTo>
                    <a:pt x="1824" y="2197"/>
                  </a:lnTo>
                  <a:lnTo>
                    <a:pt x="1824" y="2197"/>
                  </a:lnTo>
                  <a:lnTo>
                    <a:pt x="1824" y="2197"/>
                  </a:lnTo>
                  <a:lnTo>
                    <a:pt x="1824" y="2197"/>
                  </a:lnTo>
                  <a:lnTo>
                    <a:pt x="1824" y="2197"/>
                  </a:lnTo>
                  <a:lnTo>
                    <a:pt x="1827" y="2197"/>
                  </a:lnTo>
                  <a:lnTo>
                    <a:pt x="1827" y="2197"/>
                  </a:lnTo>
                  <a:lnTo>
                    <a:pt x="1827" y="2197"/>
                  </a:lnTo>
                  <a:lnTo>
                    <a:pt x="1827" y="2197"/>
                  </a:lnTo>
                  <a:lnTo>
                    <a:pt x="1827" y="2197"/>
                  </a:lnTo>
                  <a:lnTo>
                    <a:pt x="1827" y="2197"/>
                  </a:lnTo>
                  <a:close/>
                  <a:moveTo>
                    <a:pt x="1834" y="2211"/>
                  </a:moveTo>
                  <a:lnTo>
                    <a:pt x="1834" y="2211"/>
                  </a:lnTo>
                  <a:lnTo>
                    <a:pt x="1831" y="2211"/>
                  </a:lnTo>
                  <a:lnTo>
                    <a:pt x="1831" y="2211"/>
                  </a:lnTo>
                  <a:lnTo>
                    <a:pt x="1831" y="2211"/>
                  </a:lnTo>
                  <a:lnTo>
                    <a:pt x="1831" y="2211"/>
                  </a:lnTo>
                  <a:lnTo>
                    <a:pt x="1831" y="2213"/>
                  </a:lnTo>
                  <a:lnTo>
                    <a:pt x="1831" y="2213"/>
                  </a:lnTo>
                  <a:lnTo>
                    <a:pt x="1831" y="2213"/>
                  </a:lnTo>
                  <a:lnTo>
                    <a:pt x="1834" y="2216"/>
                  </a:lnTo>
                  <a:lnTo>
                    <a:pt x="1834" y="2216"/>
                  </a:lnTo>
                  <a:lnTo>
                    <a:pt x="1834" y="2216"/>
                  </a:lnTo>
                  <a:lnTo>
                    <a:pt x="1834" y="2216"/>
                  </a:lnTo>
                  <a:lnTo>
                    <a:pt x="1834" y="2216"/>
                  </a:lnTo>
                  <a:lnTo>
                    <a:pt x="1834" y="2213"/>
                  </a:lnTo>
                  <a:lnTo>
                    <a:pt x="1834" y="2213"/>
                  </a:lnTo>
                  <a:lnTo>
                    <a:pt x="1834" y="2213"/>
                  </a:lnTo>
                  <a:lnTo>
                    <a:pt x="1834" y="2213"/>
                  </a:lnTo>
                  <a:lnTo>
                    <a:pt x="1834" y="2211"/>
                  </a:lnTo>
                  <a:lnTo>
                    <a:pt x="1834" y="2211"/>
                  </a:lnTo>
                  <a:close/>
                  <a:moveTo>
                    <a:pt x="1834" y="2216"/>
                  </a:moveTo>
                  <a:lnTo>
                    <a:pt x="1834" y="2216"/>
                  </a:lnTo>
                  <a:lnTo>
                    <a:pt x="1834" y="2216"/>
                  </a:lnTo>
                  <a:lnTo>
                    <a:pt x="1834" y="2216"/>
                  </a:lnTo>
                  <a:lnTo>
                    <a:pt x="1834" y="2218"/>
                  </a:lnTo>
                  <a:lnTo>
                    <a:pt x="1834" y="2218"/>
                  </a:lnTo>
                  <a:lnTo>
                    <a:pt x="1834" y="2218"/>
                  </a:lnTo>
                  <a:lnTo>
                    <a:pt x="1836" y="2218"/>
                  </a:lnTo>
                  <a:lnTo>
                    <a:pt x="1836" y="2218"/>
                  </a:lnTo>
                  <a:lnTo>
                    <a:pt x="1836" y="2218"/>
                  </a:lnTo>
                  <a:lnTo>
                    <a:pt x="1836" y="2218"/>
                  </a:lnTo>
                  <a:lnTo>
                    <a:pt x="1836" y="2216"/>
                  </a:lnTo>
                  <a:lnTo>
                    <a:pt x="1836" y="2216"/>
                  </a:lnTo>
                  <a:lnTo>
                    <a:pt x="1834" y="2216"/>
                  </a:lnTo>
                  <a:close/>
                  <a:moveTo>
                    <a:pt x="1838" y="2227"/>
                  </a:moveTo>
                  <a:lnTo>
                    <a:pt x="1838" y="2227"/>
                  </a:lnTo>
                  <a:lnTo>
                    <a:pt x="1838" y="2227"/>
                  </a:lnTo>
                  <a:lnTo>
                    <a:pt x="1838" y="2227"/>
                  </a:lnTo>
                  <a:lnTo>
                    <a:pt x="1838" y="2227"/>
                  </a:lnTo>
                  <a:lnTo>
                    <a:pt x="1841" y="2227"/>
                  </a:lnTo>
                  <a:lnTo>
                    <a:pt x="1841" y="2225"/>
                  </a:lnTo>
                  <a:lnTo>
                    <a:pt x="1841" y="2225"/>
                  </a:lnTo>
                  <a:lnTo>
                    <a:pt x="1838" y="2225"/>
                  </a:lnTo>
                  <a:lnTo>
                    <a:pt x="1838" y="2225"/>
                  </a:lnTo>
                  <a:lnTo>
                    <a:pt x="1838" y="2225"/>
                  </a:lnTo>
                  <a:lnTo>
                    <a:pt x="1838" y="2225"/>
                  </a:lnTo>
                  <a:lnTo>
                    <a:pt x="1838" y="2225"/>
                  </a:lnTo>
                  <a:lnTo>
                    <a:pt x="1838" y="2225"/>
                  </a:lnTo>
                  <a:lnTo>
                    <a:pt x="1838" y="2225"/>
                  </a:lnTo>
                  <a:lnTo>
                    <a:pt x="1838" y="2227"/>
                  </a:lnTo>
                  <a:close/>
                  <a:moveTo>
                    <a:pt x="1846" y="2237"/>
                  </a:moveTo>
                  <a:lnTo>
                    <a:pt x="1846" y="2237"/>
                  </a:lnTo>
                  <a:lnTo>
                    <a:pt x="1843" y="2235"/>
                  </a:lnTo>
                  <a:lnTo>
                    <a:pt x="1843" y="2235"/>
                  </a:lnTo>
                  <a:lnTo>
                    <a:pt x="1843" y="2235"/>
                  </a:lnTo>
                  <a:lnTo>
                    <a:pt x="1843" y="2235"/>
                  </a:lnTo>
                  <a:lnTo>
                    <a:pt x="1843" y="2235"/>
                  </a:lnTo>
                  <a:lnTo>
                    <a:pt x="1843" y="2235"/>
                  </a:lnTo>
                  <a:lnTo>
                    <a:pt x="1843" y="2235"/>
                  </a:lnTo>
                  <a:lnTo>
                    <a:pt x="1843" y="2237"/>
                  </a:lnTo>
                  <a:lnTo>
                    <a:pt x="1843" y="2237"/>
                  </a:lnTo>
                  <a:lnTo>
                    <a:pt x="1843" y="2237"/>
                  </a:lnTo>
                  <a:lnTo>
                    <a:pt x="1843" y="2237"/>
                  </a:lnTo>
                  <a:lnTo>
                    <a:pt x="1846" y="2237"/>
                  </a:lnTo>
                  <a:lnTo>
                    <a:pt x="1846" y="2237"/>
                  </a:lnTo>
                  <a:lnTo>
                    <a:pt x="1846" y="2237"/>
                  </a:lnTo>
                  <a:lnTo>
                    <a:pt x="1846" y="2237"/>
                  </a:lnTo>
                  <a:close/>
                  <a:moveTo>
                    <a:pt x="1765" y="2265"/>
                  </a:moveTo>
                  <a:lnTo>
                    <a:pt x="1765" y="2265"/>
                  </a:lnTo>
                  <a:lnTo>
                    <a:pt x="1765" y="2265"/>
                  </a:lnTo>
                  <a:lnTo>
                    <a:pt x="1763" y="2265"/>
                  </a:lnTo>
                  <a:lnTo>
                    <a:pt x="1763" y="2265"/>
                  </a:lnTo>
                  <a:lnTo>
                    <a:pt x="1765" y="2265"/>
                  </a:lnTo>
                  <a:lnTo>
                    <a:pt x="1765" y="2265"/>
                  </a:lnTo>
                  <a:close/>
                  <a:moveTo>
                    <a:pt x="1760" y="2265"/>
                  </a:moveTo>
                  <a:lnTo>
                    <a:pt x="1760" y="2265"/>
                  </a:lnTo>
                  <a:lnTo>
                    <a:pt x="1763" y="2265"/>
                  </a:lnTo>
                  <a:lnTo>
                    <a:pt x="1760" y="2265"/>
                  </a:lnTo>
                  <a:lnTo>
                    <a:pt x="1760" y="2265"/>
                  </a:lnTo>
                  <a:close/>
                  <a:moveTo>
                    <a:pt x="1779" y="2272"/>
                  </a:moveTo>
                  <a:lnTo>
                    <a:pt x="1779" y="2272"/>
                  </a:lnTo>
                  <a:lnTo>
                    <a:pt x="1779" y="2272"/>
                  </a:lnTo>
                  <a:lnTo>
                    <a:pt x="1779" y="2272"/>
                  </a:lnTo>
                  <a:lnTo>
                    <a:pt x="1779" y="2272"/>
                  </a:lnTo>
                  <a:lnTo>
                    <a:pt x="1779" y="2272"/>
                  </a:lnTo>
                  <a:close/>
                  <a:moveTo>
                    <a:pt x="1782" y="2272"/>
                  </a:moveTo>
                  <a:lnTo>
                    <a:pt x="1782" y="2272"/>
                  </a:lnTo>
                  <a:lnTo>
                    <a:pt x="1782" y="2275"/>
                  </a:lnTo>
                  <a:lnTo>
                    <a:pt x="1782" y="2275"/>
                  </a:lnTo>
                  <a:lnTo>
                    <a:pt x="1782" y="2272"/>
                  </a:lnTo>
                  <a:close/>
                  <a:moveTo>
                    <a:pt x="1853" y="2261"/>
                  </a:moveTo>
                  <a:lnTo>
                    <a:pt x="1850" y="2258"/>
                  </a:lnTo>
                  <a:lnTo>
                    <a:pt x="1850" y="2261"/>
                  </a:lnTo>
                  <a:lnTo>
                    <a:pt x="1850" y="2261"/>
                  </a:lnTo>
                  <a:lnTo>
                    <a:pt x="1850" y="2263"/>
                  </a:lnTo>
                  <a:lnTo>
                    <a:pt x="1850" y="2263"/>
                  </a:lnTo>
                  <a:lnTo>
                    <a:pt x="1853" y="2263"/>
                  </a:lnTo>
                  <a:lnTo>
                    <a:pt x="1853" y="2263"/>
                  </a:lnTo>
                  <a:lnTo>
                    <a:pt x="1853" y="2261"/>
                  </a:lnTo>
                  <a:lnTo>
                    <a:pt x="1853" y="2261"/>
                  </a:lnTo>
                  <a:lnTo>
                    <a:pt x="1853" y="2261"/>
                  </a:lnTo>
                  <a:close/>
                  <a:moveTo>
                    <a:pt x="1801" y="2284"/>
                  </a:moveTo>
                  <a:lnTo>
                    <a:pt x="1801" y="2284"/>
                  </a:lnTo>
                  <a:lnTo>
                    <a:pt x="1801" y="2284"/>
                  </a:lnTo>
                  <a:lnTo>
                    <a:pt x="1801" y="2284"/>
                  </a:lnTo>
                  <a:lnTo>
                    <a:pt x="1801" y="2284"/>
                  </a:lnTo>
                  <a:lnTo>
                    <a:pt x="1801" y="2284"/>
                  </a:lnTo>
                  <a:lnTo>
                    <a:pt x="1801" y="2287"/>
                  </a:lnTo>
                  <a:lnTo>
                    <a:pt x="1801" y="2284"/>
                  </a:lnTo>
                  <a:lnTo>
                    <a:pt x="1801" y="2284"/>
                  </a:lnTo>
                  <a:lnTo>
                    <a:pt x="1801" y="2284"/>
                  </a:lnTo>
                  <a:lnTo>
                    <a:pt x="1801" y="2284"/>
                  </a:lnTo>
                  <a:lnTo>
                    <a:pt x="1801" y="2287"/>
                  </a:lnTo>
                  <a:lnTo>
                    <a:pt x="1801" y="2287"/>
                  </a:lnTo>
                  <a:lnTo>
                    <a:pt x="1801" y="2284"/>
                  </a:lnTo>
                  <a:close/>
                  <a:moveTo>
                    <a:pt x="1803" y="2284"/>
                  </a:moveTo>
                  <a:lnTo>
                    <a:pt x="1803" y="2284"/>
                  </a:lnTo>
                  <a:lnTo>
                    <a:pt x="1801" y="2284"/>
                  </a:lnTo>
                  <a:lnTo>
                    <a:pt x="1803" y="2284"/>
                  </a:lnTo>
                  <a:lnTo>
                    <a:pt x="1803" y="2287"/>
                  </a:lnTo>
                  <a:lnTo>
                    <a:pt x="1803" y="2287"/>
                  </a:lnTo>
                  <a:lnTo>
                    <a:pt x="1803" y="2287"/>
                  </a:lnTo>
                  <a:lnTo>
                    <a:pt x="1803" y="2284"/>
                  </a:lnTo>
                  <a:close/>
                  <a:moveTo>
                    <a:pt x="1801" y="2287"/>
                  </a:moveTo>
                  <a:lnTo>
                    <a:pt x="1801" y="2287"/>
                  </a:lnTo>
                  <a:lnTo>
                    <a:pt x="1801" y="2287"/>
                  </a:lnTo>
                  <a:lnTo>
                    <a:pt x="1801" y="2287"/>
                  </a:lnTo>
                  <a:lnTo>
                    <a:pt x="1801" y="2287"/>
                  </a:lnTo>
                  <a:lnTo>
                    <a:pt x="1801" y="2287"/>
                  </a:lnTo>
                  <a:lnTo>
                    <a:pt x="1801" y="2289"/>
                  </a:lnTo>
                  <a:lnTo>
                    <a:pt x="1801" y="2289"/>
                  </a:lnTo>
                  <a:lnTo>
                    <a:pt x="1801" y="2289"/>
                  </a:lnTo>
                  <a:lnTo>
                    <a:pt x="1803" y="2289"/>
                  </a:lnTo>
                  <a:lnTo>
                    <a:pt x="1803" y="2287"/>
                  </a:lnTo>
                  <a:lnTo>
                    <a:pt x="1801" y="2287"/>
                  </a:lnTo>
                  <a:lnTo>
                    <a:pt x="1801" y="2287"/>
                  </a:lnTo>
                  <a:close/>
                  <a:moveTo>
                    <a:pt x="1853" y="2277"/>
                  </a:moveTo>
                  <a:lnTo>
                    <a:pt x="1853" y="2277"/>
                  </a:lnTo>
                  <a:lnTo>
                    <a:pt x="1853" y="2277"/>
                  </a:lnTo>
                  <a:lnTo>
                    <a:pt x="1855" y="2275"/>
                  </a:lnTo>
                  <a:lnTo>
                    <a:pt x="1855" y="2275"/>
                  </a:lnTo>
                  <a:lnTo>
                    <a:pt x="1855" y="2272"/>
                  </a:lnTo>
                  <a:lnTo>
                    <a:pt x="1855" y="2272"/>
                  </a:lnTo>
                  <a:lnTo>
                    <a:pt x="1855" y="2272"/>
                  </a:lnTo>
                  <a:lnTo>
                    <a:pt x="1855" y="2272"/>
                  </a:lnTo>
                  <a:lnTo>
                    <a:pt x="1853" y="2272"/>
                  </a:lnTo>
                  <a:lnTo>
                    <a:pt x="1853" y="2270"/>
                  </a:lnTo>
                  <a:lnTo>
                    <a:pt x="1853" y="2270"/>
                  </a:lnTo>
                  <a:lnTo>
                    <a:pt x="1853" y="2270"/>
                  </a:lnTo>
                  <a:lnTo>
                    <a:pt x="1853" y="2270"/>
                  </a:lnTo>
                  <a:lnTo>
                    <a:pt x="1853" y="2270"/>
                  </a:lnTo>
                  <a:lnTo>
                    <a:pt x="1853" y="2270"/>
                  </a:lnTo>
                  <a:lnTo>
                    <a:pt x="1853" y="2272"/>
                  </a:lnTo>
                  <a:lnTo>
                    <a:pt x="1853" y="2272"/>
                  </a:lnTo>
                  <a:lnTo>
                    <a:pt x="1853" y="2277"/>
                  </a:lnTo>
                  <a:close/>
                  <a:moveTo>
                    <a:pt x="1791" y="2294"/>
                  </a:moveTo>
                  <a:lnTo>
                    <a:pt x="1789" y="2294"/>
                  </a:lnTo>
                  <a:lnTo>
                    <a:pt x="1789" y="2296"/>
                  </a:lnTo>
                  <a:lnTo>
                    <a:pt x="1789" y="2296"/>
                  </a:lnTo>
                  <a:lnTo>
                    <a:pt x="1789" y="2296"/>
                  </a:lnTo>
                  <a:lnTo>
                    <a:pt x="1789" y="2296"/>
                  </a:lnTo>
                  <a:lnTo>
                    <a:pt x="1789" y="2296"/>
                  </a:lnTo>
                  <a:lnTo>
                    <a:pt x="1789" y="2296"/>
                  </a:lnTo>
                  <a:lnTo>
                    <a:pt x="1791" y="2296"/>
                  </a:lnTo>
                  <a:lnTo>
                    <a:pt x="1791" y="2296"/>
                  </a:lnTo>
                  <a:lnTo>
                    <a:pt x="1791" y="2294"/>
                  </a:lnTo>
                  <a:lnTo>
                    <a:pt x="1791" y="2294"/>
                  </a:lnTo>
                  <a:lnTo>
                    <a:pt x="1791" y="2294"/>
                  </a:lnTo>
                  <a:lnTo>
                    <a:pt x="1791" y="2296"/>
                  </a:lnTo>
                  <a:lnTo>
                    <a:pt x="1791" y="2296"/>
                  </a:lnTo>
                  <a:lnTo>
                    <a:pt x="1791" y="2294"/>
                  </a:lnTo>
                  <a:lnTo>
                    <a:pt x="1791" y="2294"/>
                  </a:lnTo>
                  <a:lnTo>
                    <a:pt x="1791" y="2294"/>
                  </a:lnTo>
                  <a:close/>
                  <a:moveTo>
                    <a:pt x="1855" y="2284"/>
                  </a:moveTo>
                  <a:lnTo>
                    <a:pt x="1855" y="2284"/>
                  </a:lnTo>
                  <a:lnTo>
                    <a:pt x="1853" y="2284"/>
                  </a:lnTo>
                  <a:lnTo>
                    <a:pt x="1853" y="2284"/>
                  </a:lnTo>
                  <a:lnTo>
                    <a:pt x="1855" y="2284"/>
                  </a:lnTo>
                  <a:lnTo>
                    <a:pt x="1855" y="2282"/>
                  </a:lnTo>
                  <a:lnTo>
                    <a:pt x="1855" y="2282"/>
                  </a:lnTo>
                  <a:lnTo>
                    <a:pt x="1853" y="2282"/>
                  </a:lnTo>
                  <a:lnTo>
                    <a:pt x="1853" y="2280"/>
                  </a:lnTo>
                  <a:lnTo>
                    <a:pt x="1853" y="2282"/>
                  </a:lnTo>
                  <a:lnTo>
                    <a:pt x="1853" y="2282"/>
                  </a:lnTo>
                  <a:lnTo>
                    <a:pt x="1853" y="2282"/>
                  </a:lnTo>
                  <a:lnTo>
                    <a:pt x="1853" y="2282"/>
                  </a:lnTo>
                  <a:lnTo>
                    <a:pt x="1853" y="2284"/>
                  </a:lnTo>
                  <a:lnTo>
                    <a:pt x="1855" y="2284"/>
                  </a:lnTo>
                  <a:close/>
                  <a:moveTo>
                    <a:pt x="1777" y="2490"/>
                  </a:moveTo>
                  <a:lnTo>
                    <a:pt x="1779" y="2490"/>
                  </a:lnTo>
                  <a:lnTo>
                    <a:pt x="1777" y="2490"/>
                  </a:lnTo>
                  <a:lnTo>
                    <a:pt x="1777" y="2490"/>
                  </a:lnTo>
                  <a:lnTo>
                    <a:pt x="1777" y="2490"/>
                  </a:lnTo>
                  <a:lnTo>
                    <a:pt x="1777" y="2490"/>
                  </a:lnTo>
                  <a:lnTo>
                    <a:pt x="1777" y="2490"/>
                  </a:lnTo>
                  <a:lnTo>
                    <a:pt x="1777" y="2493"/>
                  </a:lnTo>
                  <a:lnTo>
                    <a:pt x="1777" y="2493"/>
                  </a:lnTo>
                  <a:lnTo>
                    <a:pt x="1777" y="2493"/>
                  </a:lnTo>
                  <a:lnTo>
                    <a:pt x="1777" y="2490"/>
                  </a:lnTo>
                  <a:lnTo>
                    <a:pt x="1777" y="2490"/>
                  </a:lnTo>
                  <a:close/>
                  <a:moveTo>
                    <a:pt x="1775" y="2493"/>
                  </a:moveTo>
                  <a:lnTo>
                    <a:pt x="1775" y="2493"/>
                  </a:lnTo>
                  <a:lnTo>
                    <a:pt x="1775" y="2493"/>
                  </a:lnTo>
                  <a:lnTo>
                    <a:pt x="1775" y="2493"/>
                  </a:lnTo>
                  <a:lnTo>
                    <a:pt x="1775" y="2493"/>
                  </a:lnTo>
                  <a:lnTo>
                    <a:pt x="1775" y="2495"/>
                  </a:lnTo>
                  <a:lnTo>
                    <a:pt x="1775" y="2495"/>
                  </a:lnTo>
                  <a:lnTo>
                    <a:pt x="1777" y="2493"/>
                  </a:lnTo>
                  <a:lnTo>
                    <a:pt x="1777" y="2493"/>
                  </a:lnTo>
                  <a:lnTo>
                    <a:pt x="1777" y="2493"/>
                  </a:lnTo>
                  <a:lnTo>
                    <a:pt x="1775" y="2493"/>
                  </a:lnTo>
                  <a:lnTo>
                    <a:pt x="1775" y="2493"/>
                  </a:lnTo>
                  <a:close/>
                  <a:moveTo>
                    <a:pt x="1777" y="2500"/>
                  </a:moveTo>
                  <a:lnTo>
                    <a:pt x="1777" y="2500"/>
                  </a:lnTo>
                  <a:lnTo>
                    <a:pt x="1777" y="2500"/>
                  </a:lnTo>
                  <a:lnTo>
                    <a:pt x="1777" y="2500"/>
                  </a:lnTo>
                  <a:lnTo>
                    <a:pt x="1777" y="2500"/>
                  </a:lnTo>
                  <a:lnTo>
                    <a:pt x="1777" y="2497"/>
                  </a:lnTo>
                  <a:lnTo>
                    <a:pt x="1777" y="2497"/>
                  </a:lnTo>
                  <a:lnTo>
                    <a:pt x="1775" y="2500"/>
                  </a:lnTo>
                  <a:lnTo>
                    <a:pt x="1775" y="2500"/>
                  </a:lnTo>
                  <a:lnTo>
                    <a:pt x="1775" y="2500"/>
                  </a:lnTo>
                  <a:lnTo>
                    <a:pt x="1775" y="2500"/>
                  </a:lnTo>
                  <a:lnTo>
                    <a:pt x="1775" y="2500"/>
                  </a:lnTo>
                  <a:lnTo>
                    <a:pt x="1775" y="2502"/>
                  </a:lnTo>
                  <a:lnTo>
                    <a:pt x="1775" y="2502"/>
                  </a:lnTo>
                  <a:lnTo>
                    <a:pt x="1775" y="2502"/>
                  </a:lnTo>
                  <a:lnTo>
                    <a:pt x="1775" y="2500"/>
                  </a:lnTo>
                  <a:lnTo>
                    <a:pt x="1775" y="2500"/>
                  </a:lnTo>
                  <a:lnTo>
                    <a:pt x="1775" y="2500"/>
                  </a:lnTo>
                  <a:lnTo>
                    <a:pt x="1777" y="2500"/>
                  </a:lnTo>
                  <a:lnTo>
                    <a:pt x="1777" y="2500"/>
                  </a:lnTo>
                  <a:lnTo>
                    <a:pt x="1777" y="2500"/>
                  </a:lnTo>
                  <a:close/>
                  <a:moveTo>
                    <a:pt x="1812" y="2559"/>
                  </a:moveTo>
                  <a:lnTo>
                    <a:pt x="1812" y="2556"/>
                  </a:lnTo>
                  <a:lnTo>
                    <a:pt x="1812" y="2556"/>
                  </a:lnTo>
                  <a:lnTo>
                    <a:pt x="1812" y="2556"/>
                  </a:lnTo>
                  <a:lnTo>
                    <a:pt x="1812" y="2556"/>
                  </a:lnTo>
                  <a:lnTo>
                    <a:pt x="1812" y="2556"/>
                  </a:lnTo>
                  <a:lnTo>
                    <a:pt x="1812" y="2556"/>
                  </a:lnTo>
                  <a:lnTo>
                    <a:pt x="1812" y="2556"/>
                  </a:lnTo>
                  <a:lnTo>
                    <a:pt x="1812" y="2556"/>
                  </a:lnTo>
                  <a:lnTo>
                    <a:pt x="1812" y="2559"/>
                  </a:lnTo>
                  <a:lnTo>
                    <a:pt x="1810" y="2559"/>
                  </a:lnTo>
                  <a:lnTo>
                    <a:pt x="1810" y="2559"/>
                  </a:lnTo>
                  <a:lnTo>
                    <a:pt x="1810"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close/>
                  <a:moveTo>
                    <a:pt x="1820" y="2559"/>
                  </a:moveTo>
                  <a:lnTo>
                    <a:pt x="1820" y="2559"/>
                  </a:lnTo>
                  <a:lnTo>
                    <a:pt x="1817" y="2559"/>
                  </a:lnTo>
                  <a:lnTo>
                    <a:pt x="1817" y="2561"/>
                  </a:lnTo>
                  <a:lnTo>
                    <a:pt x="1817" y="2561"/>
                  </a:lnTo>
                  <a:lnTo>
                    <a:pt x="1817" y="2561"/>
                  </a:lnTo>
                  <a:lnTo>
                    <a:pt x="1820" y="2561"/>
                  </a:lnTo>
                  <a:lnTo>
                    <a:pt x="1820" y="2561"/>
                  </a:lnTo>
                  <a:lnTo>
                    <a:pt x="1820" y="2561"/>
                  </a:lnTo>
                  <a:lnTo>
                    <a:pt x="1820" y="2561"/>
                  </a:lnTo>
                  <a:lnTo>
                    <a:pt x="1820" y="2559"/>
                  </a:lnTo>
                  <a:lnTo>
                    <a:pt x="1820" y="2559"/>
                  </a:lnTo>
                  <a:close/>
                  <a:moveTo>
                    <a:pt x="1822" y="2571"/>
                  </a:moveTo>
                  <a:lnTo>
                    <a:pt x="1822" y="2571"/>
                  </a:lnTo>
                  <a:lnTo>
                    <a:pt x="1822" y="2568"/>
                  </a:lnTo>
                  <a:lnTo>
                    <a:pt x="1822" y="2571"/>
                  </a:lnTo>
                  <a:lnTo>
                    <a:pt x="1820" y="2571"/>
                  </a:lnTo>
                  <a:lnTo>
                    <a:pt x="1820" y="2571"/>
                  </a:lnTo>
                  <a:lnTo>
                    <a:pt x="1820" y="2571"/>
                  </a:lnTo>
                  <a:lnTo>
                    <a:pt x="1820" y="2571"/>
                  </a:lnTo>
                  <a:lnTo>
                    <a:pt x="1820" y="2571"/>
                  </a:lnTo>
                  <a:lnTo>
                    <a:pt x="1822" y="2571"/>
                  </a:lnTo>
                  <a:close/>
                  <a:moveTo>
                    <a:pt x="1831" y="2639"/>
                  </a:moveTo>
                  <a:lnTo>
                    <a:pt x="1831" y="2639"/>
                  </a:lnTo>
                  <a:lnTo>
                    <a:pt x="1834" y="2639"/>
                  </a:lnTo>
                  <a:lnTo>
                    <a:pt x="1834" y="2639"/>
                  </a:lnTo>
                  <a:lnTo>
                    <a:pt x="1834" y="2639"/>
                  </a:lnTo>
                  <a:lnTo>
                    <a:pt x="1834" y="2637"/>
                  </a:lnTo>
                  <a:lnTo>
                    <a:pt x="1834" y="2637"/>
                  </a:lnTo>
                  <a:lnTo>
                    <a:pt x="1831" y="2637"/>
                  </a:lnTo>
                  <a:lnTo>
                    <a:pt x="1831" y="2637"/>
                  </a:lnTo>
                  <a:lnTo>
                    <a:pt x="1831" y="2637"/>
                  </a:lnTo>
                  <a:lnTo>
                    <a:pt x="1831" y="2637"/>
                  </a:lnTo>
                  <a:lnTo>
                    <a:pt x="1831" y="2637"/>
                  </a:lnTo>
                  <a:lnTo>
                    <a:pt x="1831" y="2637"/>
                  </a:lnTo>
                  <a:lnTo>
                    <a:pt x="1831" y="2639"/>
                  </a:lnTo>
                  <a:close/>
                  <a:moveTo>
                    <a:pt x="1855" y="2675"/>
                  </a:moveTo>
                  <a:lnTo>
                    <a:pt x="1855" y="2675"/>
                  </a:lnTo>
                  <a:lnTo>
                    <a:pt x="1855" y="2672"/>
                  </a:lnTo>
                  <a:lnTo>
                    <a:pt x="1855" y="2672"/>
                  </a:lnTo>
                  <a:lnTo>
                    <a:pt x="1855" y="2672"/>
                  </a:lnTo>
                  <a:lnTo>
                    <a:pt x="1853" y="2675"/>
                  </a:lnTo>
                  <a:lnTo>
                    <a:pt x="1853" y="2675"/>
                  </a:lnTo>
                  <a:lnTo>
                    <a:pt x="1855" y="2675"/>
                  </a:lnTo>
                  <a:lnTo>
                    <a:pt x="1855" y="2675"/>
                  </a:lnTo>
                  <a:lnTo>
                    <a:pt x="1857" y="2675"/>
                  </a:lnTo>
                  <a:lnTo>
                    <a:pt x="1855" y="2675"/>
                  </a:lnTo>
                  <a:lnTo>
                    <a:pt x="1855" y="2675"/>
                  </a:lnTo>
                  <a:close/>
                  <a:moveTo>
                    <a:pt x="1843" y="2684"/>
                  </a:moveTo>
                  <a:lnTo>
                    <a:pt x="1843" y="2687"/>
                  </a:lnTo>
                  <a:lnTo>
                    <a:pt x="1843" y="2687"/>
                  </a:lnTo>
                  <a:lnTo>
                    <a:pt x="1843" y="2687"/>
                  </a:lnTo>
                  <a:lnTo>
                    <a:pt x="1846" y="2687"/>
                  </a:lnTo>
                  <a:lnTo>
                    <a:pt x="1846" y="2687"/>
                  </a:lnTo>
                  <a:lnTo>
                    <a:pt x="1846" y="2684"/>
                  </a:lnTo>
                  <a:lnTo>
                    <a:pt x="1843" y="2684"/>
                  </a:lnTo>
                  <a:close/>
                  <a:moveTo>
                    <a:pt x="1843" y="2691"/>
                  </a:moveTo>
                  <a:lnTo>
                    <a:pt x="1841" y="2691"/>
                  </a:lnTo>
                  <a:lnTo>
                    <a:pt x="1841" y="2691"/>
                  </a:lnTo>
                  <a:lnTo>
                    <a:pt x="1841" y="2691"/>
                  </a:lnTo>
                  <a:lnTo>
                    <a:pt x="1841" y="2691"/>
                  </a:lnTo>
                  <a:lnTo>
                    <a:pt x="1841" y="2691"/>
                  </a:lnTo>
                  <a:lnTo>
                    <a:pt x="1841" y="2694"/>
                  </a:lnTo>
                  <a:lnTo>
                    <a:pt x="1841" y="2694"/>
                  </a:lnTo>
                  <a:lnTo>
                    <a:pt x="1843" y="2691"/>
                  </a:lnTo>
                  <a:lnTo>
                    <a:pt x="1843" y="2691"/>
                  </a:lnTo>
                  <a:lnTo>
                    <a:pt x="1843" y="2691"/>
                  </a:lnTo>
                  <a:lnTo>
                    <a:pt x="1843" y="2689"/>
                  </a:lnTo>
                  <a:lnTo>
                    <a:pt x="1843" y="2691"/>
                  </a:lnTo>
                  <a:close/>
                  <a:moveTo>
                    <a:pt x="1848" y="2706"/>
                  </a:moveTo>
                  <a:lnTo>
                    <a:pt x="1846" y="2708"/>
                  </a:lnTo>
                  <a:lnTo>
                    <a:pt x="1846" y="2710"/>
                  </a:lnTo>
                  <a:lnTo>
                    <a:pt x="1848" y="2710"/>
                  </a:lnTo>
                  <a:lnTo>
                    <a:pt x="1850" y="2708"/>
                  </a:lnTo>
                  <a:lnTo>
                    <a:pt x="1850" y="2708"/>
                  </a:lnTo>
                  <a:lnTo>
                    <a:pt x="1850" y="2706"/>
                  </a:lnTo>
                  <a:lnTo>
                    <a:pt x="1850" y="2706"/>
                  </a:lnTo>
                  <a:lnTo>
                    <a:pt x="1850" y="2706"/>
                  </a:lnTo>
                  <a:lnTo>
                    <a:pt x="1848" y="2706"/>
                  </a:lnTo>
                  <a:close/>
                  <a:moveTo>
                    <a:pt x="1860" y="2713"/>
                  </a:moveTo>
                  <a:lnTo>
                    <a:pt x="1860" y="2713"/>
                  </a:lnTo>
                  <a:lnTo>
                    <a:pt x="1860" y="2715"/>
                  </a:lnTo>
                  <a:lnTo>
                    <a:pt x="1860" y="2715"/>
                  </a:lnTo>
                  <a:lnTo>
                    <a:pt x="1860" y="2715"/>
                  </a:lnTo>
                  <a:lnTo>
                    <a:pt x="1860" y="2715"/>
                  </a:lnTo>
                  <a:lnTo>
                    <a:pt x="1860" y="2715"/>
                  </a:lnTo>
                  <a:lnTo>
                    <a:pt x="1862" y="2715"/>
                  </a:lnTo>
                  <a:lnTo>
                    <a:pt x="1860" y="2713"/>
                  </a:lnTo>
                  <a:lnTo>
                    <a:pt x="1860" y="2713"/>
                  </a:lnTo>
                  <a:close/>
                  <a:moveTo>
                    <a:pt x="2234" y="1830"/>
                  </a:moveTo>
                  <a:lnTo>
                    <a:pt x="2234" y="1827"/>
                  </a:lnTo>
                  <a:lnTo>
                    <a:pt x="2234" y="1830"/>
                  </a:lnTo>
                  <a:lnTo>
                    <a:pt x="2234" y="1830"/>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2"/>
            <p:cNvSpPr>
              <a:spLocks noEditPoints="1"/>
            </p:cNvSpPr>
            <p:nvPr/>
          </p:nvSpPr>
          <p:spPr bwMode="auto">
            <a:xfrm>
              <a:off x="6730" y="2698"/>
              <a:ext cx="298" cy="473"/>
            </a:xfrm>
            <a:custGeom>
              <a:avLst/>
              <a:gdLst>
                <a:gd name="T0" fmla="*/ 220 w 298"/>
                <a:gd name="T1" fmla="*/ 168 h 473"/>
                <a:gd name="T2" fmla="*/ 191 w 298"/>
                <a:gd name="T3" fmla="*/ 177 h 473"/>
                <a:gd name="T4" fmla="*/ 158 w 298"/>
                <a:gd name="T5" fmla="*/ 199 h 473"/>
                <a:gd name="T6" fmla="*/ 144 w 298"/>
                <a:gd name="T7" fmla="*/ 203 h 473"/>
                <a:gd name="T8" fmla="*/ 118 w 298"/>
                <a:gd name="T9" fmla="*/ 210 h 473"/>
                <a:gd name="T10" fmla="*/ 106 w 298"/>
                <a:gd name="T11" fmla="*/ 210 h 473"/>
                <a:gd name="T12" fmla="*/ 87 w 298"/>
                <a:gd name="T13" fmla="*/ 213 h 473"/>
                <a:gd name="T14" fmla="*/ 61 w 298"/>
                <a:gd name="T15" fmla="*/ 213 h 473"/>
                <a:gd name="T16" fmla="*/ 57 w 298"/>
                <a:gd name="T17" fmla="*/ 241 h 473"/>
                <a:gd name="T18" fmla="*/ 45 w 298"/>
                <a:gd name="T19" fmla="*/ 265 h 473"/>
                <a:gd name="T20" fmla="*/ 52 w 298"/>
                <a:gd name="T21" fmla="*/ 289 h 473"/>
                <a:gd name="T22" fmla="*/ 94 w 298"/>
                <a:gd name="T23" fmla="*/ 262 h 473"/>
                <a:gd name="T24" fmla="*/ 104 w 298"/>
                <a:gd name="T25" fmla="*/ 262 h 473"/>
                <a:gd name="T26" fmla="*/ 94 w 298"/>
                <a:gd name="T27" fmla="*/ 300 h 473"/>
                <a:gd name="T28" fmla="*/ 64 w 298"/>
                <a:gd name="T29" fmla="*/ 281 h 473"/>
                <a:gd name="T30" fmla="*/ 31 w 298"/>
                <a:gd name="T31" fmla="*/ 355 h 473"/>
                <a:gd name="T32" fmla="*/ 9 w 298"/>
                <a:gd name="T33" fmla="*/ 383 h 473"/>
                <a:gd name="T34" fmla="*/ 19 w 298"/>
                <a:gd name="T35" fmla="*/ 442 h 473"/>
                <a:gd name="T36" fmla="*/ 35 w 298"/>
                <a:gd name="T37" fmla="*/ 457 h 473"/>
                <a:gd name="T38" fmla="*/ 38 w 298"/>
                <a:gd name="T39" fmla="*/ 452 h 473"/>
                <a:gd name="T40" fmla="*/ 52 w 298"/>
                <a:gd name="T41" fmla="*/ 454 h 473"/>
                <a:gd name="T42" fmla="*/ 68 w 298"/>
                <a:gd name="T43" fmla="*/ 459 h 473"/>
                <a:gd name="T44" fmla="*/ 73 w 298"/>
                <a:gd name="T45" fmla="*/ 454 h 473"/>
                <a:gd name="T46" fmla="*/ 78 w 298"/>
                <a:gd name="T47" fmla="*/ 440 h 473"/>
                <a:gd name="T48" fmla="*/ 92 w 298"/>
                <a:gd name="T49" fmla="*/ 435 h 473"/>
                <a:gd name="T50" fmla="*/ 99 w 298"/>
                <a:gd name="T51" fmla="*/ 419 h 473"/>
                <a:gd name="T52" fmla="*/ 104 w 298"/>
                <a:gd name="T53" fmla="*/ 400 h 473"/>
                <a:gd name="T54" fmla="*/ 106 w 298"/>
                <a:gd name="T55" fmla="*/ 381 h 473"/>
                <a:gd name="T56" fmla="*/ 113 w 298"/>
                <a:gd name="T57" fmla="*/ 362 h 473"/>
                <a:gd name="T58" fmla="*/ 106 w 298"/>
                <a:gd name="T59" fmla="*/ 355 h 473"/>
                <a:gd name="T60" fmla="*/ 116 w 298"/>
                <a:gd name="T61" fmla="*/ 343 h 473"/>
                <a:gd name="T62" fmla="*/ 128 w 298"/>
                <a:gd name="T63" fmla="*/ 336 h 473"/>
                <a:gd name="T64" fmla="*/ 142 w 298"/>
                <a:gd name="T65" fmla="*/ 333 h 473"/>
                <a:gd name="T66" fmla="*/ 144 w 298"/>
                <a:gd name="T67" fmla="*/ 317 h 473"/>
                <a:gd name="T68" fmla="*/ 158 w 298"/>
                <a:gd name="T69" fmla="*/ 307 h 473"/>
                <a:gd name="T70" fmla="*/ 165 w 298"/>
                <a:gd name="T71" fmla="*/ 293 h 473"/>
                <a:gd name="T72" fmla="*/ 180 w 298"/>
                <a:gd name="T73" fmla="*/ 286 h 473"/>
                <a:gd name="T74" fmla="*/ 196 w 298"/>
                <a:gd name="T75" fmla="*/ 262 h 473"/>
                <a:gd name="T76" fmla="*/ 210 w 298"/>
                <a:gd name="T77" fmla="*/ 244 h 473"/>
                <a:gd name="T78" fmla="*/ 220 w 298"/>
                <a:gd name="T79" fmla="*/ 229 h 473"/>
                <a:gd name="T80" fmla="*/ 225 w 298"/>
                <a:gd name="T81" fmla="*/ 215 h 473"/>
                <a:gd name="T82" fmla="*/ 251 w 298"/>
                <a:gd name="T83" fmla="*/ 191 h 473"/>
                <a:gd name="T84" fmla="*/ 243 w 298"/>
                <a:gd name="T85" fmla="*/ 163 h 473"/>
                <a:gd name="T86" fmla="*/ 251 w 298"/>
                <a:gd name="T87" fmla="*/ 158 h 473"/>
                <a:gd name="T88" fmla="*/ 281 w 298"/>
                <a:gd name="T89" fmla="*/ 92 h 473"/>
                <a:gd name="T90" fmla="*/ 262 w 298"/>
                <a:gd name="T91" fmla="*/ 87 h 473"/>
                <a:gd name="T92" fmla="*/ 251 w 298"/>
                <a:gd name="T93" fmla="*/ 94 h 473"/>
                <a:gd name="T94" fmla="*/ 248 w 298"/>
                <a:gd name="T95" fmla="*/ 125 h 473"/>
                <a:gd name="T96" fmla="*/ 255 w 298"/>
                <a:gd name="T97" fmla="*/ 144 h 473"/>
                <a:gd name="T98" fmla="*/ 234 w 298"/>
                <a:gd name="T99" fmla="*/ 154 h 473"/>
                <a:gd name="T100" fmla="*/ 232 w 298"/>
                <a:gd name="T101" fmla="*/ 139 h 473"/>
                <a:gd name="T102" fmla="*/ 236 w 298"/>
                <a:gd name="T103" fmla="*/ 113 h 473"/>
                <a:gd name="T104" fmla="*/ 243 w 298"/>
                <a:gd name="T105" fmla="*/ 106 h 473"/>
                <a:gd name="T106" fmla="*/ 234 w 298"/>
                <a:gd name="T107" fmla="*/ 57 h 473"/>
                <a:gd name="T108" fmla="*/ 215 w 298"/>
                <a:gd name="T109" fmla="*/ 31 h 473"/>
                <a:gd name="T110" fmla="*/ 201 w 298"/>
                <a:gd name="T111" fmla="*/ 78 h 473"/>
                <a:gd name="T112" fmla="*/ 196 w 298"/>
                <a:gd name="T113" fmla="*/ 139 h 473"/>
                <a:gd name="T114" fmla="*/ 234 w 298"/>
                <a:gd name="T115" fmla="*/ 165 h 473"/>
                <a:gd name="T116" fmla="*/ 253 w 298"/>
                <a:gd name="T117" fmla="*/ 154 h 473"/>
                <a:gd name="T118" fmla="*/ 286 w 298"/>
                <a:gd name="T119" fmla="*/ 113 h 473"/>
                <a:gd name="T120" fmla="*/ 293 w 298"/>
                <a:gd name="T121" fmla="*/ 87 h 473"/>
                <a:gd name="T122" fmla="*/ 71 w 298"/>
                <a:gd name="T123" fmla="*/ 473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8" h="473">
                  <a:moveTo>
                    <a:pt x="258" y="184"/>
                  </a:moveTo>
                  <a:lnTo>
                    <a:pt x="258" y="182"/>
                  </a:lnTo>
                  <a:lnTo>
                    <a:pt x="255" y="182"/>
                  </a:lnTo>
                  <a:lnTo>
                    <a:pt x="255" y="182"/>
                  </a:lnTo>
                  <a:lnTo>
                    <a:pt x="251" y="182"/>
                  </a:lnTo>
                  <a:lnTo>
                    <a:pt x="248" y="184"/>
                  </a:lnTo>
                  <a:lnTo>
                    <a:pt x="246" y="184"/>
                  </a:lnTo>
                  <a:lnTo>
                    <a:pt x="229" y="194"/>
                  </a:lnTo>
                  <a:lnTo>
                    <a:pt x="229" y="194"/>
                  </a:lnTo>
                  <a:lnTo>
                    <a:pt x="227" y="191"/>
                  </a:lnTo>
                  <a:lnTo>
                    <a:pt x="229" y="189"/>
                  </a:lnTo>
                  <a:lnTo>
                    <a:pt x="229" y="189"/>
                  </a:lnTo>
                  <a:lnTo>
                    <a:pt x="229" y="187"/>
                  </a:lnTo>
                  <a:lnTo>
                    <a:pt x="229" y="187"/>
                  </a:lnTo>
                  <a:lnTo>
                    <a:pt x="232" y="184"/>
                  </a:lnTo>
                  <a:lnTo>
                    <a:pt x="232" y="187"/>
                  </a:lnTo>
                  <a:lnTo>
                    <a:pt x="232" y="184"/>
                  </a:lnTo>
                  <a:lnTo>
                    <a:pt x="236" y="180"/>
                  </a:lnTo>
                  <a:lnTo>
                    <a:pt x="236" y="180"/>
                  </a:lnTo>
                  <a:lnTo>
                    <a:pt x="236" y="177"/>
                  </a:lnTo>
                  <a:lnTo>
                    <a:pt x="236" y="175"/>
                  </a:lnTo>
                  <a:lnTo>
                    <a:pt x="234" y="175"/>
                  </a:lnTo>
                  <a:lnTo>
                    <a:pt x="234" y="175"/>
                  </a:lnTo>
                  <a:lnTo>
                    <a:pt x="234" y="175"/>
                  </a:lnTo>
                  <a:lnTo>
                    <a:pt x="234" y="175"/>
                  </a:lnTo>
                  <a:lnTo>
                    <a:pt x="229" y="175"/>
                  </a:lnTo>
                  <a:lnTo>
                    <a:pt x="227" y="173"/>
                  </a:lnTo>
                  <a:lnTo>
                    <a:pt x="227" y="173"/>
                  </a:lnTo>
                  <a:lnTo>
                    <a:pt x="225" y="173"/>
                  </a:lnTo>
                  <a:lnTo>
                    <a:pt x="225" y="173"/>
                  </a:lnTo>
                  <a:lnTo>
                    <a:pt x="222" y="170"/>
                  </a:lnTo>
                  <a:lnTo>
                    <a:pt x="220" y="168"/>
                  </a:lnTo>
                  <a:lnTo>
                    <a:pt x="220" y="168"/>
                  </a:lnTo>
                  <a:lnTo>
                    <a:pt x="217" y="168"/>
                  </a:lnTo>
                  <a:lnTo>
                    <a:pt x="215" y="168"/>
                  </a:lnTo>
                  <a:lnTo>
                    <a:pt x="213" y="168"/>
                  </a:lnTo>
                  <a:lnTo>
                    <a:pt x="210" y="168"/>
                  </a:lnTo>
                  <a:lnTo>
                    <a:pt x="210" y="170"/>
                  </a:lnTo>
                  <a:lnTo>
                    <a:pt x="210" y="170"/>
                  </a:lnTo>
                  <a:lnTo>
                    <a:pt x="210" y="173"/>
                  </a:lnTo>
                  <a:lnTo>
                    <a:pt x="210" y="173"/>
                  </a:lnTo>
                  <a:lnTo>
                    <a:pt x="210" y="173"/>
                  </a:lnTo>
                  <a:lnTo>
                    <a:pt x="208" y="175"/>
                  </a:lnTo>
                  <a:lnTo>
                    <a:pt x="208" y="175"/>
                  </a:lnTo>
                  <a:lnTo>
                    <a:pt x="208" y="175"/>
                  </a:lnTo>
                  <a:lnTo>
                    <a:pt x="208" y="175"/>
                  </a:lnTo>
                  <a:lnTo>
                    <a:pt x="210" y="177"/>
                  </a:lnTo>
                  <a:lnTo>
                    <a:pt x="208" y="177"/>
                  </a:lnTo>
                  <a:lnTo>
                    <a:pt x="208" y="177"/>
                  </a:lnTo>
                  <a:lnTo>
                    <a:pt x="208" y="175"/>
                  </a:lnTo>
                  <a:lnTo>
                    <a:pt x="208" y="175"/>
                  </a:lnTo>
                  <a:lnTo>
                    <a:pt x="208" y="175"/>
                  </a:lnTo>
                  <a:lnTo>
                    <a:pt x="208" y="175"/>
                  </a:lnTo>
                  <a:lnTo>
                    <a:pt x="206" y="175"/>
                  </a:lnTo>
                  <a:lnTo>
                    <a:pt x="206" y="177"/>
                  </a:lnTo>
                  <a:lnTo>
                    <a:pt x="206" y="177"/>
                  </a:lnTo>
                  <a:lnTo>
                    <a:pt x="203" y="180"/>
                  </a:lnTo>
                  <a:lnTo>
                    <a:pt x="203" y="180"/>
                  </a:lnTo>
                  <a:lnTo>
                    <a:pt x="199" y="180"/>
                  </a:lnTo>
                  <a:lnTo>
                    <a:pt x="196" y="180"/>
                  </a:lnTo>
                  <a:lnTo>
                    <a:pt x="196" y="177"/>
                  </a:lnTo>
                  <a:lnTo>
                    <a:pt x="194" y="177"/>
                  </a:lnTo>
                  <a:lnTo>
                    <a:pt x="191" y="177"/>
                  </a:lnTo>
                  <a:lnTo>
                    <a:pt x="191" y="177"/>
                  </a:lnTo>
                  <a:lnTo>
                    <a:pt x="191" y="175"/>
                  </a:lnTo>
                  <a:lnTo>
                    <a:pt x="189" y="175"/>
                  </a:lnTo>
                  <a:lnTo>
                    <a:pt x="187" y="170"/>
                  </a:lnTo>
                  <a:lnTo>
                    <a:pt x="184" y="168"/>
                  </a:lnTo>
                  <a:lnTo>
                    <a:pt x="182" y="165"/>
                  </a:lnTo>
                  <a:lnTo>
                    <a:pt x="182" y="165"/>
                  </a:lnTo>
                  <a:lnTo>
                    <a:pt x="184" y="165"/>
                  </a:lnTo>
                  <a:lnTo>
                    <a:pt x="184" y="163"/>
                  </a:lnTo>
                  <a:lnTo>
                    <a:pt x="182" y="163"/>
                  </a:lnTo>
                  <a:lnTo>
                    <a:pt x="182" y="163"/>
                  </a:lnTo>
                  <a:lnTo>
                    <a:pt x="182" y="163"/>
                  </a:lnTo>
                  <a:lnTo>
                    <a:pt x="180" y="165"/>
                  </a:lnTo>
                  <a:lnTo>
                    <a:pt x="180" y="168"/>
                  </a:lnTo>
                  <a:lnTo>
                    <a:pt x="177" y="173"/>
                  </a:lnTo>
                  <a:lnTo>
                    <a:pt x="170" y="189"/>
                  </a:lnTo>
                  <a:lnTo>
                    <a:pt x="163" y="194"/>
                  </a:lnTo>
                  <a:lnTo>
                    <a:pt x="163" y="196"/>
                  </a:lnTo>
                  <a:lnTo>
                    <a:pt x="163" y="194"/>
                  </a:lnTo>
                  <a:lnTo>
                    <a:pt x="165" y="194"/>
                  </a:lnTo>
                  <a:lnTo>
                    <a:pt x="165" y="194"/>
                  </a:lnTo>
                  <a:lnTo>
                    <a:pt x="165" y="194"/>
                  </a:lnTo>
                  <a:lnTo>
                    <a:pt x="165" y="194"/>
                  </a:lnTo>
                  <a:lnTo>
                    <a:pt x="165" y="196"/>
                  </a:lnTo>
                  <a:lnTo>
                    <a:pt x="165" y="196"/>
                  </a:lnTo>
                  <a:lnTo>
                    <a:pt x="163" y="199"/>
                  </a:lnTo>
                  <a:lnTo>
                    <a:pt x="163" y="201"/>
                  </a:lnTo>
                  <a:lnTo>
                    <a:pt x="163" y="203"/>
                  </a:lnTo>
                  <a:lnTo>
                    <a:pt x="161" y="203"/>
                  </a:lnTo>
                  <a:lnTo>
                    <a:pt x="161" y="201"/>
                  </a:lnTo>
                  <a:lnTo>
                    <a:pt x="161" y="199"/>
                  </a:lnTo>
                  <a:lnTo>
                    <a:pt x="161" y="199"/>
                  </a:lnTo>
                  <a:lnTo>
                    <a:pt x="158" y="199"/>
                  </a:lnTo>
                  <a:lnTo>
                    <a:pt x="158" y="199"/>
                  </a:lnTo>
                  <a:lnTo>
                    <a:pt x="156" y="199"/>
                  </a:lnTo>
                  <a:lnTo>
                    <a:pt x="156" y="199"/>
                  </a:lnTo>
                  <a:lnTo>
                    <a:pt x="156" y="199"/>
                  </a:lnTo>
                  <a:lnTo>
                    <a:pt x="156" y="199"/>
                  </a:lnTo>
                  <a:lnTo>
                    <a:pt x="154" y="199"/>
                  </a:lnTo>
                  <a:lnTo>
                    <a:pt x="154" y="199"/>
                  </a:lnTo>
                  <a:lnTo>
                    <a:pt x="151" y="199"/>
                  </a:lnTo>
                  <a:lnTo>
                    <a:pt x="151" y="201"/>
                  </a:lnTo>
                  <a:lnTo>
                    <a:pt x="151" y="201"/>
                  </a:lnTo>
                  <a:lnTo>
                    <a:pt x="151" y="201"/>
                  </a:lnTo>
                  <a:lnTo>
                    <a:pt x="149" y="201"/>
                  </a:lnTo>
                  <a:lnTo>
                    <a:pt x="149" y="203"/>
                  </a:lnTo>
                  <a:lnTo>
                    <a:pt x="151" y="203"/>
                  </a:lnTo>
                  <a:lnTo>
                    <a:pt x="151" y="203"/>
                  </a:lnTo>
                  <a:lnTo>
                    <a:pt x="151" y="203"/>
                  </a:lnTo>
                  <a:lnTo>
                    <a:pt x="151" y="206"/>
                  </a:lnTo>
                  <a:lnTo>
                    <a:pt x="151" y="206"/>
                  </a:lnTo>
                  <a:lnTo>
                    <a:pt x="149" y="206"/>
                  </a:lnTo>
                  <a:lnTo>
                    <a:pt x="149" y="206"/>
                  </a:lnTo>
                  <a:lnTo>
                    <a:pt x="149" y="206"/>
                  </a:lnTo>
                  <a:lnTo>
                    <a:pt x="149" y="208"/>
                  </a:lnTo>
                  <a:lnTo>
                    <a:pt x="149" y="210"/>
                  </a:lnTo>
                  <a:lnTo>
                    <a:pt x="146" y="208"/>
                  </a:lnTo>
                  <a:lnTo>
                    <a:pt x="146" y="206"/>
                  </a:lnTo>
                  <a:lnTo>
                    <a:pt x="146" y="206"/>
                  </a:lnTo>
                  <a:lnTo>
                    <a:pt x="144" y="206"/>
                  </a:lnTo>
                  <a:lnTo>
                    <a:pt x="144" y="208"/>
                  </a:lnTo>
                  <a:lnTo>
                    <a:pt x="144" y="208"/>
                  </a:lnTo>
                  <a:lnTo>
                    <a:pt x="144" y="206"/>
                  </a:lnTo>
                  <a:lnTo>
                    <a:pt x="144" y="206"/>
                  </a:lnTo>
                  <a:lnTo>
                    <a:pt x="144" y="203"/>
                  </a:lnTo>
                  <a:lnTo>
                    <a:pt x="146" y="203"/>
                  </a:lnTo>
                  <a:lnTo>
                    <a:pt x="149" y="199"/>
                  </a:lnTo>
                  <a:lnTo>
                    <a:pt x="149" y="196"/>
                  </a:lnTo>
                  <a:lnTo>
                    <a:pt x="146" y="196"/>
                  </a:lnTo>
                  <a:lnTo>
                    <a:pt x="146" y="196"/>
                  </a:lnTo>
                  <a:lnTo>
                    <a:pt x="144" y="196"/>
                  </a:lnTo>
                  <a:lnTo>
                    <a:pt x="144" y="199"/>
                  </a:lnTo>
                  <a:lnTo>
                    <a:pt x="142" y="199"/>
                  </a:lnTo>
                  <a:lnTo>
                    <a:pt x="142" y="199"/>
                  </a:lnTo>
                  <a:lnTo>
                    <a:pt x="142" y="196"/>
                  </a:lnTo>
                  <a:lnTo>
                    <a:pt x="144" y="196"/>
                  </a:lnTo>
                  <a:lnTo>
                    <a:pt x="144" y="196"/>
                  </a:lnTo>
                  <a:lnTo>
                    <a:pt x="146" y="194"/>
                  </a:lnTo>
                  <a:lnTo>
                    <a:pt x="144" y="194"/>
                  </a:lnTo>
                  <a:lnTo>
                    <a:pt x="142" y="196"/>
                  </a:lnTo>
                  <a:lnTo>
                    <a:pt x="139" y="199"/>
                  </a:lnTo>
                  <a:lnTo>
                    <a:pt x="132" y="201"/>
                  </a:lnTo>
                  <a:lnTo>
                    <a:pt x="128" y="201"/>
                  </a:lnTo>
                  <a:lnTo>
                    <a:pt x="120" y="203"/>
                  </a:lnTo>
                  <a:lnTo>
                    <a:pt x="120" y="203"/>
                  </a:lnTo>
                  <a:lnTo>
                    <a:pt x="123" y="203"/>
                  </a:lnTo>
                  <a:lnTo>
                    <a:pt x="123" y="206"/>
                  </a:lnTo>
                  <a:lnTo>
                    <a:pt x="125" y="206"/>
                  </a:lnTo>
                  <a:lnTo>
                    <a:pt x="123" y="206"/>
                  </a:lnTo>
                  <a:lnTo>
                    <a:pt x="123" y="208"/>
                  </a:lnTo>
                  <a:lnTo>
                    <a:pt x="120" y="208"/>
                  </a:lnTo>
                  <a:lnTo>
                    <a:pt x="120" y="208"/>
                  </a:lnTo>
                  <a:lnTo>
                    <a:pt x="118" y="213"/>
                  </a:lnTo>
                  <a:lnTo>
                    <a:pt x="118" y="213"/>
                  </a:lnTo>
                  <a:lnTo>
                    <a:pt x="118" y="210"/>
                  </a:lnTo>
                  <a:lnTo>
                    <a:pt x="118" y="210"/>
                  </a:lnTo>
                  <a:lnTo>
                    <a:pt x="118" y="210"/>
                  </a:lnTo>
                  <a:lnTo>
                    <a:pt x="118" y="208"/>
                  </a:lnTo>
                  <a:lnTo>
                    <a:pt x="118" y="208"/>
                  </a:lnTo>
                  <a:lnTo>
                    <a:pt x="118" y="208"/>
                  </a:lnTo>
                  <a:lnTo>
                    <a:pt x="118" y="208"/>
                  </a:lnTo>
                  <a:lnTo>
                    <a:pt x="116" y="208"/>
                  </a:lnTo>
                  <a:lnTo>
                    <a:pt x="118" y="208"/>
                  </a:lnTo>
                  <a:lnTo>
                    <a:pt x="118" y="210"/>
                  </a:lnTo>
                  <a:lnTo>
                    <a:pt x="118" y="210"/>
                  </a:lnTo>
                  <a:lnTo>
                    <a:pt x="116" y="210"/>
                  </a:lnTo>
                  <a:lnTo>
                    <a:pt x="116" y="213"/>
                  </a:lnTo>
                  <a:lnTo>
                    <a:pt x="116" y="213"/>
                  </a:lnTo>
                  <a:lnTo>
                    <a:pt x="113" y="213"/>
                  </a:lnTo>
                  <a:lnTo>
                    <a:pt x="113" y="213"/>
                  </a:lnTo>
                  <a:lnTo>
                    <a:pt x="113" y="213"/>
                  </a:lnTo>
                  <a:lnTo>
                    <a:pt x="113" y="215"/>
                  </a:lnTo>
                  <a:lnTo>
                    <a:pt x="113" y="215"/>
                  </a:lnTo>
                  <a:lnTo>
                    <a:pt x="113" y="215"/>
                  </a:lnTo>
                  <a:lnTo>
                    <a:pt x="113" y="215"/>
                  </a:lnTo>
                  <a:lnTo>
                    <a:pt x="113" y="215"/>
                  </a:lnTo>
                  <a:lnTo>
                    <a:pt x="111" y="215"/>
                  </a:lnTo>
                  <a:lnTo>
                    <a:pt x="109" y="215"/>
                  </a:lnTo>
                  <a:lnTo>
                    <a:pt x="109" y="215"/>
                  </a:lnTo>
                  <a:lnTo>
                    <a:pt x="106" y="215"/>
                  </a:lnTo>
                  <a:lnTo>
                    <a:pt x="109" y="213"/>
                  </a:lnTo>
                  <a:lnTo>
                    <a:pt x="111" y="213"/>
                  </a:lnTo>
                  <a:lnTo>
                    <a:pt x="113" y="210"/>
                  </a:lnTo>
                  <a:lnTo>
                    <a:pt x="113" y="208"/>
                  </a:lnTo>
                  <a:lnTo>
                    <a:pt x="111" y="208"/>
                  </a:lnTo>
                  <a:lnTo>
                    <a:pt x="111" y="208"/>
                  </a:lnTo>
                  <a:lnTo>
                    <a:pt x="109" y="210"/>
                  </a:lnTo>
                  <a:lnTo>
                    <a:pt x="106" y="210"/>
                  </a:lnTo>
                  <a:lnTo>
                    <a:pt x="106" y="210"/>
                  </a:lnTo>
                  <a:lnTo>
                    <a:pt x="104" y="210"/>
                  </a:lnTo>
                  <a:lnTo>
                    <a:pt x="104" y="213"/>
                  </a:lnTo>
                  <a:lnTo>
                    <a:pt x="104" y="213"/>
                  </a:lnTo>
                  <a:lnTo>
                    <a:pt x="104" y="213"/>
                  </a:lnTo>
                  <a:lnTo>
                    <a:pt x="104" y="213"/>
                  </a:lnTo>
                  <a:lnTo>
                    <a:pt x="104" y="213"/>
                  </a:lnTo>
                  <a:lnTo>
                    <a:pt x="102" y="213"/>
                  </a:lnTo>
                  <a:lnTo>
                    <a:pt x="102" y="213"/>
                  </a:lnTo>
                  <a:lnTo>
                    <a:pt x="102" y="213"/>
                  </a:lnTo>
                  <a:lnTo>
                    <a:pt x="102" y="213"/>
                  </a:lnTo>
                  <a:lnTo>
                    <a:pt x="102" y="213"/>
                  </a:lnTo>
                  <a:lnTo>
                    <a:pt x="99" y="213"/>
                  </a:lnTo>
                  <a:lnTo>
                    <a:pt x="99" y="215"/>
                  </a:lnTo>
                  <a:lnTo>
                    <a:pt x="97" y="215"/>
                  </a:lnTo>
                  <a:lnTo>
                    <a:pt x="97" y="215"/>
                  </a:lnTo>
                  <a:lnTo>
                    <a:pt x="97" y="213"/>
                  </a:lnTo>
                  <a:lnTo>
                    <a:pt x="99" y="213"/>
                  </a:lnTo>
                  <a:lnTo>
                    <a:pt x="102" y="213"/>
                  </a:lnTo>
                  <a:lnTo>
                    <a:pt x="102" y="210"/>
                  </a:lnTo>
                  <a:lnTo>
                    <a:pt x="102" y="210"/>
                  </a:lnTo>
                  <a:lnTo>
                    <a:pt x="99" y="210"/>
                  </a:lnTo>
                  <a:lnTo>
                    <a:pt x="97" y="210"/>
                  </a:lnTo>
                  <a:lnTo>
                    <a:pt x="99" y="210"/>
                  </a:lnTo>
                  <a:lnTo>
                    <a:pt x="102" y="208"/>
                  </a:lnTo>
                  <a:lnTo>
                    <a:pt x="102" y="208"/>
                  </a:lnTo>
                  <a:lnTo>
                    <a:pt x="99" y="208"/>
                  </a:lnTo>
                  <a:lnTo>
                    <a:pt x="97" y="208"/>
                  </a:lnTo>
                  <a:lnTo>
                    <a:pt x="92" y="213"/>
                  </a:lnTo>
                  <a:lnTo>
                    <a:pt x="90" y="213"/>
                  </a:lnTo>
                  <a:lnTo>
                    <a:pt x="90" y="213"/>
                  </a:lnTo>
                  <a:lnTo>
                    <a:pt x="87" y="213"/>
                  </a:lnTo>
                  <a:lnTo>
                    <a:pt x="87" y="213"/>
                  </a:lnTo>
                  <a:lnTo>
                    <a:pt x="87" y="213"/>
                  </a:lnTo>
                  <a:lnTo>
                    <a:pt x="87" y="215"/>
                  </a:lnTo>
                  <a:lnTo>
                    <a:pt x="87" y="215"/>
                  </a:lnTo>
                  <a:lnTo>
                    <a:pt x="90" y="215"/>
                  </a:lnTo>
                  <a:lnTo>
                    <a:pt x="90" y="218"/>
                  </a:lnTo>
                  <a:lnTo>
                    <a:pt x="90" y="218"/>
                  </a:lnTo>
                  <a:lnTo>
                    <a:pt x="90" y="218"/>
                  </a:lnTo>
                  <a:lnTo>
                    <a:pt x="87" y="218"/>
                  </a:lnTo>
                  <a:lnTo>
                    <a:pt x="87" y="218"/>
                  </a:lnTo>
                  <a:lnTo>
                    <a:pt x="87" y="215"/>
                  </a:lnTo>
                  <a:lnTo>
                    <a:pt x="87" y="215"/>
                  </a:lnTo>
                  <a:lnTo>
                    <a:pt x="85" y="218"/>
                  </a:lnTo>
                  <a:lnTo>
                    <a:pt x="83" y="218"/>
                  </a:lnTo>
                  <a:lnTo>
                    <a:pt x="83" y="218"/>
                  </a:lnTo>
                  <a:lnTo>
                    <a:pt x="85" y="218"/>
                  </a:lnTo>
                  <a:lnTo>
                    <a:pt x="85" y="215"/>
                  </a:lnTo>
                  <a:lnTo>
                    <a:pt x="83" y="215"/>
                  </a:lnTo>
                  <a:lnTo>
                    <a:pt x="83" y="215"/>
                  </a:lnTo>
                  <a:lnTo>
                    <a:pt x="80" y="215"/>
                  </a:lnTo>
                  <a:lnTo>
                    <a:pt x="78" y="218"/>
                  </a:lnTo>
                  <a:lnTo>
                    <a:pt x="78" y="215"/>
                  </a:lnTo>
                  <a:lnTo>
                    <a:pt x="75" y="213"/>
                  </a:lnTo>
                  <a:lnTo>
                    <a:pt x="75" y="213"/>
                  </a:lnTo>
                  <a:lnTo>
                    <a:pt x="73" y="215"/>
                  </a:lnTo>
                  <a:lnTo>
                    <a:pt x="73" y="213"/>
                  </a:lnTo>
                  <a:lnTo>
                    <a:pt x="71" y="210"/>
                  </a:lnTo>
                  <a:lnTo>
                    <a:pt x="64" y="213"/>
                  </a:lnTo>
                  <a:lnTo>
                    <a:pt x="61" y="213"/>
                  </a:lnTo>
                  <a:lnTo>
                    <a:pt x="61" y="213"/>
                  </a:lnTo>
                  <a:lnTo>
                    <a:pt x="61" y="213"/>
                  </a:lnTo>
                  <a:lnTo>
                    <a:pt x="61" y="215"/>
                  </a:lnTo>
                  <a:lnTo>
                    <a:pt x="61" y="213"/>
                  </a:lnTo>
                  <a:lnTo>
                    <a:pt x="61" y="213"/>
                  </a:lnTo>
                  <a:lnTo>
                    <a:pt x="61" y="215"/>
                  </a:lnTo>
                  <a:lnTo>
                    <a:pt x="61" y="215"/>
                  </a:lnTo>
                  <a:lnTo>
                    <a:pt x="61" y="215"/>
                  </a:lnTo>
                  <a:lnTo>
                    <a:pt x="61" y="218"/>
                  </a:lnTo>
                  <a:lnTo>
                    <a:pt x="59" y="218"/>
                  </a:lnTo>
                  <a:lnTo>
                    <a:pt x="59" y="218"/>
                  </a:lnTo>
                  <a:lnTo>
                    <a:pt x="57" y="218"/>
                  </a:lnTo>
                  <a:lnTo>
                    <a:pt x="57" y="220"/>
                  </a:lnTo>
                  <a:lnTo>
                    <a:pt x="57" y="222"/>
                  </a:lnTo>
                  <a:lnTo>
                    <a:pt x="57" y="222"/>
                  </a:lnTo>
                  <a:lnTo>
                    <a:pt x="57" y="225"/>
                  </a:lnTo>
                  <a:lnTo>
                    <a:pt x="57" y="227"/>
                  </a:lnTo>
                  <a:lnTo>
                    <a:pt x="54" y="227"/>
                  </a:lnTo>
                  <a:lnTo>
                    <a:pt x="54" y="229"/>
                  </a:lnTo>
                  <a:lnTo>
                    <a:pt x="54" y="229"/>
                  </a:lnTo>
                  <a:lnTo>
                    <a:pt x="54" y="232"/>
                  </a:lnTo>
                  <a:lnTo>
                    <a:pt x="54" y="232"/>
                  </a:lnTo>
                  <a:lnTo>
                    <a:pt x="54" y="234"/>
                  </a:lnTo>
                  <a:lnTo>
                    <a:pt x="57" y="234"/>
                  </a:lnTo>
                  <a:lnTo>
                    <a:pt x="57" y="236"/>
                  </a:lnTo>
                  <a:lnTo>
                    <a:pt x="57" y="236"/>
                  </a:lnTo>
                  <a:lnTo>
                    <a:pt x="57" y="236"/>
                  </a:lnTo>
                  <a:lnTo>
                    <a:pt x="57" y="239"/>
                  </a:lnTo>
                  <a:lnTo>
                    <a:pt x="57" y="239"/>
                  </a:lnTo>
                  <a:lnTo>
                    <a:pt x="57" y="239"/>
                  </a:lnTo>
                  <a:lnTo>
                    <a:pt x="57" y="239"/>
                  </a:lnTo>
                  <a:lnTo>
                    <a:pt x="59" y="239"/>
                  </a:lnTo>
                  <a:lnTo>
                    <a:pt x="59" y="239"/>
                  </a:lnTo>
                  <a:lnTo>
                    <a:pt x="57" y="241"/>
                  </a:lnTo>
                  <a:lnTo>
                    <a:pt x="57" y="241"/>
                  </a:lnTo>
                  <a:lnTo>
                    <a:pt x="57" y="241"/>
                  </a:lnTo>
                  <a:lnTo>
                    <a:pt x="57" y="244"/>
                  </a:lnTo>
                  <a:lnTo>
                    <a:pt x="54" y="241"/>
                  </a:lnTo>
                  <a:lnTo>
                    <a:pt x="54" y="241"/>
                  </a:lnTo>
                  <a:lnTo>
                    <a:pt x="54" y="241"/>
                  </a:lnTo>
                  <a:lnTo>
                    <a:pt x="54" y="241"/>
                  </a:lnTo>
                  <a:lnTo>
                    <a:pt x="54" y="241"/>
                  </a:lnTo>
                  <a:lnTo>
                    <a:pt x="54" y="239"/>
                  </a:lnTo>
                  <a:lnTo>
                    <a:pt x="54" y="239"/>
                  </a:lnTo>
                  <a:lnTo>
                    <a:pt x="54" y="239"/>
                  </a:lnTo>
                  <a:lnTo>
                    <a:pt x="54" y="236"/>
                  </a:lnTo>
                  <a:lnTo>
                    <a:pt x="54" y="236"/>
                  </a:lnTo>
                  <a:lnTo>
                    <a:pt x="54" y="236"/>
                  </a:lnTo>
                  <a:lnTo>
                    <a:pt x="52" y="241"/>
                  </a:lnTo>
                  <a:lnTo>
                    <a:pt x="52" y="241"/>
                  </a:lnTo>
                  <a:lnTo>
                    <a:pt x="52" y="244"/>
                  </a:lnTo>
                  <a:lnTo>
                    <a:pt x="52" y="244"/>
                  </a:lnTo>
                  <a:lnTo>
                    <a:pt x="52" y="244"/>
                  </a:lnTo>
                  <a:lnTo>
                    <a:pt x="49" y="246"/>
                  </a:lnTo>
                  <a:lnTo>
                    <a:pt x="49" y="246"/>
                  </a:lnTo>
                  <a:lnTo>
                    <a:pt x="49" y="248"/>
                  </a:lnTo>
                  <a:lnTo>
                    <a:pt x="52" y="248"/>
                  </a:lnTo>
                  <a:lnTo>
                    <a:pt x="52" y="248"/>
                  </a:lnTo>
                  <a:lnTo>
                    <a:pt x="52" y="251"/>
                  </a:lnTo>
                  <a:lnTo>
                    <a:pt x="52" y="251"/>
                  </a:lnTo>
                  <a:lnTo>
                    <a:pt x="52" y="253"/>
                  </a:lnTo>
                  <a:lnTo>
                    <a:pt x="49" y="253"/>
                  </a:lnTo>
                  <a:lnTo>
                    <a:pt x="49" y="253"/>
                  </a:lnTo>
                  <a:lnTo>
                    <a:pt x="49" y="255"/>
                  </a:lnTo>
                  <a:lnTo>
                    <a:pt x="47" y="258"/>
                  </a:lnTo>
                  <a:lnTo>
                    <a:pt x="47" y="260"/>
                  </a:lnTo>
                  <a:lnTo>
                    <a:pt x="45" y="262"/>
                  </a:lnTo>
                  <a:lnTo>
                    <a:pt x="45" y="265"/>
                  </a:lnTo>
                  <a:lnTo>
                    <a:pt x="45" y="267"/>
                  </a:lnTo>
                  <a:lnTo>
                    <a:pt x="45" y="267"/>
                  </a:lnTo>
                  <a:lnTo>
                    <a:pt x="45" y="270"/>
                  </a:lnTo>
                  <a:lnTo>
                    <a:pt x="42" y="270"/>
                  </a:lnTo>
                  <a:lnTo>
                    <a:pt x="38" y="279"/>
                  </a:lnTo>
                  <a:lnTo>
                    <a:pt x="40" y="279"/>
                  </a:lnTo>
                  <a:lnTo>
                    <a:pt x="40" y="279"/>
                  </a:lnTo>
                  <a:lnTo>
                    <a:pt x="38" y="281"/>
                  </a:lnTo>
                  <a:lnTo>
                    <a:pt x="38" y="281"/>
                  </a:lnTo>
                  <a:lnTo>
                    <a:pt x="35" y="284"/>
                  </a:lnTo>
                  <a:lnTo>
                    <a:pt x="35" y="286"/>
                  </a:lnTo>
                  <a:lnTo>
                    <a:pt x="35" y="289"/>
                  </a:lnTo>
                  <a:lnTo>
                    <a:pt x="38" y="293"/>
                  </a:lnTo>
                  <a:lnTo>
                    <a:pt x="38" y="293"/>
                  </a:lnTo>
                  <a:lnTo>
                    <a:pt x="40" y="291"/>
                  </a:lnTo>
                  <a:lnTo>
                    <a:pt x="42" y="291"/>
                  </a:lnTo>
                  <a:lnTo>
                    <a:pt x="45" y="289"/>
                  </a:lnTo>
                  <a:lnTo>
                    <a:pt x="47" y="291"/>
                  </a:lnTo>
                  <a:lnTo>
                    <a:pt x="47" y="291"/>
                  </a:lnTo>
                  <a:lnTo>
                    <a:pt x="47" y="289"/>
                  </a:lnTo>
                  <a:lnTo>
                    <a:pt x="47" y="289"/>
                  </a:lnTo>
                  <a:lnTo>
                    <a:pt x="47" y="291"/>
                  </a:lnTo>
                  <a:lnTo>
                    <a:pt x="47" y="291"/>
                  </a:lnTo>
                  <a:lnTo>
                    <a:pt x="47" y="291"/>
                  </a:lnTo>
                  <a:lnTo>
                    <a:pt x="49" y="291"/>
                  </a:lnTo>
                  <a:lnTo>
                    <a:pt x="49" y="293"/>
                  </a:lnTo>
                  <a:lnTo>
                    <a:pt x="49" y="293"/>
                  </a:lnTo>
                  <a:lnTo>
                    <a:pt x="49" y="291"/>
                  </a:lnTo>
                  <a:lnTo>
                    <a:pt x="49" y="291"/>
                  </a:lnTo>
                  <a:lnTo>
                    <a:pt x="49" y="291"/>
                  </a:lnTo>
                  <a:lnTo>
                    <a:pt x="49" y="289"/>
                  </a:lnTo>
                  <a:lnTo>
                    <a:pt x="52" y="289"/>
                  </a:lnTo>
                  <a:lnTo>
                    <a:pt x="49" y="286"/>
                  </a:lnTo>
                  <a:lnTo>
                    <a:pt x="49" y="281"/>
                  </a:lnTo>
                  <a:lnTo>
                    <a:pt x="52" y="279"/>
                  </a:lnTo>
                  <a:lnTo>
                    <a:pt x="54" y="277"/>
                  </a:lnTo>
                  <a:lnTo>
                    <a:pt x="61" y="274"/>
                  </a:lnTo>
                  <a:lnTo>
                    <a:pt x="64" y="274"/>
                  </a:lnTo>
                  <a:lnTo>
                    <a:pt x="64" y="277"/>
                  </a:lnTo>
                  <a:lnTo>
                    <a:pt x="64" y="277"/>
                  </a:lnTo>
                  <a:lnTo>
                    <a:pt x="66" y="277"/>
                  </a:lnTo>
                  <a:lnTo>
                    <a:pt x="66" y="277"/>
                  </a:lnTo>
                  <a:lnTo>
                    <a:pt x="68" y="274"/>
                  </a:lnTo>
                  <a:lnTo>
                    <a:pt x="68" y="274"/>
                  </a:lnTo>
                  <a:lnTo>
                    <a:pt x="68" y="274"/>
                  </a:lnTo>
                  <a:lnTo>
                    <a:pt x="68" y="272"/>
                  </a:lnTo>
                  <a:lnTo>
                    <a:pt x="68" y="272"/>
                  </a:lnTo>
                  <a:lnTo>
                    <a:pt x="71" y="274"/>
                  </a:lnTo>
                  <a:lnTo>
                    <a:pt x="71" y="272"/>
                  </a:lnTo>
                  <a:lnTo>
                    <a:pt x="71" y="272"/>
                  </a:lnTo>
                  <a:lnTo>
                    <a:pt x="73" y="272"/>
                  </a:lnTo>
                  <a:lnTo>
                    <a:pt x="73" y="270"/>
                  </a:lnTo>
                  <a:lnTo>
                    <a:pt x="78" y="267"/>
                  </a:lnTo>
                  <a:lnTo>
                    <a:pt x="80" y="265"/>
                  </a:lnTo>
                  <a:lnTo>
                    <a:pt x="83" y="262"/>
                  </a:lnTo>
                  <a:lnTo>
                    <a:pt x="85" y="262"/>
                  </a:lnTo>
                  <a:lnTo>
                    <a:pt x="85" y="265"/>
                  </a:lnTo>
                  <a:lnTo>
                    <a:pt x="85" y="265"/>
                  </a:lnTo>
                  <a:lnTo>
                    <a:pt x="87" y="265"/>
                  </a:lnTo>
                  <a:lnTo>
                    <a:pt x="92" y="260"/>
                  </a:lnTo>
                  <a:lnTo>
                    <a:pt x="94" y="262"/>
                  </a:lnTo>
                  <a:lnTo>
                    <a:pt x="94" y="262"/>
                  </a:lnTo>
                  <a:lnTo>
                    <a:pt x="94" y="262"/>
                  </a:lnTo>
                  <a:lnTo>
                    <a:pt x="94" y="262"/>
                  </a:lnTo>
                  <a:lnTo>
                    <a:pt x="94" y="265"/>
                  </a:lnTo>
                  <a:lnTo>
                    <a:pt x="94" y="262"/>
                  </a:lnTo>
                  <a:lnTo>
                    <a:pt x="97" y="262"/>
                  </a:lnTo>
                  <a:lnTo>
                    <a:pt x="97" y="262"/>
                  </a:lnTo>
                  <a:lnTo>
                    <a:pt x="97" y="262"/>
                  </a:lnTo>
                  <a:lnTo>
                    <a:pt x="97" y="260"/>
                  </a:lnTo>
                  <a:lnTo>
                    <a:pt x="97" y="258"/>
                  </a:lnTo>
                  <a:lnTo>
                    <a:pt x="97" y="258"/>
                  </a:lnTo>
                  <a:lnTo>
                    <a:pt x="111" y="251"/>
                  </a:lnTo>
                  <a:lnTo>
                    <a:pt x="111" y="251"/>
                  </a:lnTo>
                  <a:lnTo>
                    <a:pt x="113" y="251"/>
                  </a:lnTo>
                  <a:lnTo>
                    <a:pt x="116" y="251"/>
                  </a:lnTo>
                  <a:lnTo>
                    <a:pt x="123" y="248"/>
                  </a:lnTo>
                  <a:lnTo>
                    <a:pt x="125" y="248"/>
                  </a:lnTo>
                  <a:lnTo>
                    <a:pt x="123" y="248"/>
                  </a:lnTo>
                  <a:lnTo>
                    <a:pt x="120" y="251"/>
                  </a:lnTo>
                  <a:lnTo>
                    <a:pt x="120" y="253"/>
                  </a:lnTo>
                  <a:lnTo>
                    <a:pt x="120" y="258"/>
                  </a:lnTo>
                  <a:lnTo>
                    <a:pt x="120" y="255"/>
                  </a:lnTo>
                  <a:lnTo>
                    <a:pt x="118" y="255"/>
                  </a:lnTo>
                  <a:lnTo>
                    <a:pt x="118" y="255"/>
                  </a:lnTo>
                  <a:lnTo>
                    <a:pt x="116" y="255"/>
                  </a:lnTo>
                  <a:lnTo>
                    <a:pt x="116" y="255"/>
                  </a:lnTo>
                  <a:lnTo>
                    <a:pt x="113" y="258"/>
                  </a:lnTo>
                  <a:lnTo>
                    <a:pt x="109" y="260"/>
                  </a:lnTo>
                  <a:lnTo>
                    <a:pt x="106" y="260"/>
                  </a:lnTo>
                  <a:lnTo>
                    <a:pt x="106" y="260"/>
                  </a:lnTo>
                  <a:lnTo>
                    <a:pt x="106" y="260"/>
                  </a:lnTo>
                  <a:lnTo>
                    <a:pt x="106" y="262"/>
                  </a:lnTo>
                  <a:lnTo>
                    <a:pt x="106" y="262"/>
                  </a:lnTo>
                  <a:lnTo>
                    <a:pt x="106" y="262"/>
                  </a:lnTo>
                  <a:lnTo>
                    <a:pt x="104" y="262"/>
                  </a:lnTo>
                  <a:lnTo>
                    <a:pt x="104" y="265"/>
                  </a:lnTo>
                  <a:lnTo>
                    <a:pt x="102" y="265"/>
                  </a:lnTo>
                  <a:lnTo>
                    <a:pt x="102" y="265"/>
                  </a:lnTo>
                  <a:lnTo>
                    <a:pt x="102" y="265"/>
                  </a:lnTo>
                  <a:lnTo>
                    <a:pt x="102" y="267"/>
                  </a:lnTo>
                  <a:lnTo>
                    <a:pt x="102" y="267"/>
                  </a:lnTo>
                  <a:lnTo>
                    <a:pt x="102" y="270"/>
                  </a:lnTo>
                  <a:lnTo>
                    <a:pt x="99" y="270"/>
                  </a:lnTo>
                  <a:lnTo>
                    <a:pt x="97" y="270"/>
                  </a:lnTo>
                  <a:lnTo>
                    <a:pt x="94" y="274"/>
                  </a:lnTo>
                  <a:lnTo>
                    <a:pt x="92" y="277"/>
                  </a:lnTo>
                  <a:lnTo>
                    <a:pt x="87" y="281"/>
                  </a:lnTo>
                  <a:lnTo>
                    <a:pt x="87" y="281"/>
                  </a:lnTo>
                  <a:lnTo>
                    <a:pt x="87" y="284"/>
                  </a:lnTo>
                  <a:lnTo>
                    <a:pt x="87" y="284"/>
                  </a:lnTo>
                  <a:lnTo>
                    <a:pt x="87" y="286"/>
                  </a:lnTo>
                  <a:lnTo>
                    <a:pt x="87" y="286"/>
                  </a:lnTo>
                  <a:lnTo>
                    <a:pt x="87" y="286"/>
                  </a:lnTo>
                  <a:lnTo>
                    <a:pt x="87" y="286"/>
                  </a:lnTo>
                  <a:lnTo>
                    <a:pt x="87" y="289"/>
                  </a:lnTo>
                  <a:lnTo>
                    <a:pt x="87" y="291"/>
                  </a:lnTo>
                  <a:lnTo>
                    <a:pt x="90" y="291"/>
                  </a:lnTo>
                  <a:lnTo>
                    <a:pt x="92" y="293"/>
                  </a:lnTo>
                  <a:lnTo>
                    <a:pt x="94" y="293"/>
                  </a:lnTo>
                  <a:lnTo>
                    <a:pt x="94" y="293"/>
                  </a:lnTo>
                  <a:lnTo>
                    <a:pt x="94" y="293"/>
                  </a:lnTo>
                  <a:lnTo>
                    <a:pt x="94" y="296"/>
                  </a:lnTo>
                  <a:lnTo>
                    <a:pt x="94" y="298"/>
                  </a:lnTo>
                  <a:lnTo>
                    <a:pt x="97" y="298"/>
                  </a:lnTo>
                  <a:lnTo>
                    <a:pt x="97" y="300"/>
                  </a:lnTo>
                  <a:lnTo>
                    <a:pt x="97" y="300"/>
                  </a:lnTo>
                  <a:lnTo>
                    <a:pt x="94" y="300"/>
                  </a:lnTo>
                  <a:lnTo>
                    <a:pt x="94" y="300"/>
                  </a:lnTo>
                  <a:lnTo>
                    <a:pt x="94" y="303"/>
                  </a:lnTo>
                  <a:lnTo>
                    <a:pt x="94" y="298"/>
                  </a:lnTo>
                  <a:lnTo>
                    <a:pt x="92" y="296"/>
                  </a:lnTo>
                  <a:lnTo>
                    <a:pt x="87" y="293"/>
                  </a:lnTo>
                  <a:lnTo>
                    <a:pt x="80" y="291"/>
                  </a:lnTo>
                  <a:lnTo>
                    <a:pt x="80" y="293"/>
                  </a:lnTo>
                  <a:lnTo>
                    <a:pt x="80" y="293"/>
                  </a:lnTo>
                  <a:lnTo>
                    <a:pt x="80" y="293"/>
                  </a:lnTo>
                  <a:lnTo>
                    <a:pt x="80" y="296"/>
                  </a:lnTo>
                  <a:lnTo>
                    <a:pt x="80" y="296"/>
                  </a:lnTo>
                  <a:lnTo>
                    <a:pt x="80" y="296"/>
                  </a:lnTo>
                  <a:lnTo>
                    <a:pt x="80" y="298"/>
                  </a:lnTo>
                  <a:lnTo>
                    <a:pt x="78" y="298"/>
                  </a:lnTo>
                  <a:lnTo>
                    <a:pt x="78" y="296"/>
                  </a:lnTo>
                  <a:lnTo>
                    <a:pt x="78" y="296"/>
                  </a:lnTo>
                  <a:lnTo>
                    <a:pt x="75" y="293"/>
                  </a:lnTo>
                  <a:lnTo>
                    <a:pt x="75" y="293"/>
                  </a:lnTo>
                  <a:lnTo>
                    <a:pt x="75" y="291"/>
                  </a:lnTo>
                  <a:lnTo>
                    <a:pt x="75" y="291"/>
                  </a:lnTo>
                  <a:lnTo>
                    <a:pt x="75" y="291"/>
                  </a:lnTo>
                  <a:lnTo>
                    <a:pt x="75" y="289"/>
                  </a:lnTo>
                  <a:lnTo>
                    <a:pt x="73" y="286"/>
                  </a:lnTo>
                  <a:lnTo>
                    <a:pt x="73" y="284"/>
                  </a:lnTo>
                  <a:lnTo>
                    <a:pt x="73" y="281"/>
                  </a:lnTo>
                  <a:lnTo>
                    <a:pt x="73" y="281"/>
                  </a:lnTo>
                  <a:lnTo>
                    <a:pt x="73" y="279"/>
                  </a:lnTo>
                  <a:lnTo>
                    <a:pt x="73" y="279"/>
                  </a:lnTo>
                  <a:lnTo>
                    <a:pt x="71" y="279"/>
                  </a:lnTo>
                  <a:lnTo>
                    <a:pt x="68" y="281"/>
                  </a:lnTo>
                  <a:lnTo>
                    <a:pt x="64" y="281"/>
                  </a:lnTo>
                  <a:lnTo>
                    <a:pt x="64" y="281"/>
                  </a:lnTo>
                  <a:lnTo>
                    <a:pt x="61" y="281"/>
                  </a:lnTo>
                  <a:lnTo>
                    <a:pt x="64" y="281"/>
                  </a:lnTo>
                  <a:lnTo>
                    <a:pt x="68" y="281"/>
                  </a:lnTo>
                  <a:lnTo>
                    <a:pt x="68" y="281"/>
                  </a:lnTo>
                  <a:lnTo>
                    <a:pt x="68" y="284"/>
                  </a:lnTo>
                  <a:lnTo>
                    <a:pt x="68" y="286"/>
                  </a:lnTo>
                  <a:lnTo>
                    <a:pt x="68" y="289"/>
                  </a:lnTo>
                  <a:lnTo>
                    <a:pt x="66" y="291"/>
                  </a:lnTo>
                  <a:lnTo>
                    <a:pt x="64" y="293"/>
                  </a:lnTo>
                  <a:lnTo>
                    <a:pt x="59" y="298"/>
                  </a:lnTo>
                  <a:lnTo>
                    <a:pt x="57" y="300"/>
                  </a:lnTo>
                  <a:lnTo>
                    <a:pt x="49" y="307"/>
                  </a:lnTo>
                  <a:lnTo>
                    <a:pt x="45" y="319"/>
                  </a:lnTo>
                  <a:lnTo>
                    <a:pt x="38" y="329"/>
                  </a:lnTo>
                  <a:lnTo>
                    <a:pt x="35" y="331"/>
                  </a:lnTo>
                  <a:lnTo>
                    <a:pt x="35" y="333"/>
                  </a:lnTo>
                  <a:lnTo>
                    <a:pt x="31" y="341"/>
                  </a:lnTo>
                  <a:lnTo>
                    <a:pt x="31" y="343"/>
                  </a:lnTo>
                  <a:lnTo>
                    <a:pt x="28" y="343"/>
                  </a:lnTo>
                  <a:lnTo>
                    <a:pt x="26" y="348"/>
                  </a:lnTo>
                  <a:lnTo>
                    <a:pt x="21" y="360"/>
                  </a:lnTo>
                  <a:lnTo>
                    <a:pt x="16" y="367"/>
                  </a:lnTo>
                  <a:lnTo>
                    <a:pt x="16" y="371"/>
                  </a:lnTo>
                  <a:lnTo>
                    <a:pt x="19" y="371"/>
                  </a:lnTo>
                  <a:lnTo>
                    <a:pt x="19" y="371"/>
                  </a:lnTo>
                  <a:lnTo>
                    <a:pt x="21" y="367"/>
                  </a:lnTo>
                  <a:lnTo>
                    <a:pt x="21" y="367"/>
                  </a:lnTo>
                  <a:lnTo>
                    <a:pt x="23" y="364"/>
                  </a:lnTo>
                  <a:lnTo>
                    <a:pt x="26" y="360"/>
                  </a:lnTo>
                  <a:lnTo>
                    <a:pt x="28" y="357"/>
                  </a:lnTo>
                  <a:lnTo>
                    <a:pt x="31" y="355"/>
                  </a:lnTo>
                  <a:lnTo>
                    <a:pt x="31" y="355"/>
                  </a:lnTo>
                  <a:lnTo>
                    <a:pt x="31" y="355"/>
                  </a:lnTo>
                  <a:lnTo>
                    <a:pt x="28" y="357"/>
                  </a:lnTo>
                  <a:lnTo>
                    <a:pt x="28" y="360"/>
                  </a:lnTo>
                  <a:lnTo>
                    <a:pt x="26" y="360"/>
                  </a:lnTo>
                  <a:lnTo>
                    <a:pt x="26" y="367"/>
                  </a:lnTo>
                  <a:lnTo>
                    <a:pt x="23" y="364"/>
                  </a:lnTo>
                  <a:lnTo>
                    <a:pt x="26" y="367"/>
                  </a:lnTo>
                  <a:lnTo>
                    <a:pt x="23" y="369"/>
                  </a:lnTo>
                  <a:lnTo>
                    <a:pt x="23" y="371"/>
                  </a:lnTo>
                  <a:lnTo>
                    <a:pt x="23" y="374"/>
                  </a:lnTo>
                  <a:lnTo>
                    <a:pt x="23" y="374"/>
                  </a:lnTo>
                  <a:lnTo>
                    <a:pt x="21" y="376"/>
                  </a:lnTo>
                  <a:lnTo>
                    <a:pt x="21" y="376"/>
                  </a:lnTo>
                  <a:lnTo>
                    <a:pt x="19" y="376"/>
                  </a:lnTo>
                  <a:lnTo>
                    <a:pt x="19" y="376"/>
                  </a:lnTo>
                  <a:lnTo>
                    <a:pt x="19" y="376"/>
                  </a:lnTo>
                  <a:lnTo>
                    <a:pt x="19" y="374"/>
                  </a:lnTo>
                  <a:lnTo>
                    <a:pt x="19" y="374"/>
                  </a:lnTo>
                  <a:lnTo>
                    <a:pt x="16" y="374"/>
                  </a:lnTo>
                  <a:lnTo>
                    <a:pt x="16" y="371"/>
                  </a:lnTo>
                  <a:lnTo>
                    <a:pt x="16" y="371"/>
                  </a:lnTo>
                  <a:lnTo>
                    <a:pt x="14" y="371"/>
                  </a:lnTo>
                  <a:lnTo>
                    <a:pt x="12" y="376"/>
                  </a:lnTo>
                  <a:lnTo>
                    <a:pt x="12" y="378"/>
                  </a:lnTo>
                  <a:lnTo>
                    <a:pt x="7" y="386"/>
                  </a:lnTo>
                  <a:lnTo>
                    <a:pt x="2" y="402"/>
                  </a:lnTo>
                  <a:lnTo>
                    <a:pt x="2" y="405"/>
                  </a:lnTo>
                  <a:lnTo>
                    <a:pt x="2" y="407"/>
                  </a:lnTo>
                  <a:lnTo>
                    <a:pt x="2" y="407"/>
                  </a:lnTo>
                  <a:lnTo>
                    <a:pt x="7" y="393"/>
                  </a:lnTo>
                  <a:lnTo>
                    <a:pt x="9" y="383"/>
                  </a:lnTo>
                  <a:lnTo>
                    <a:pt x="9" y="383"/>
                  </a:lnTo>
                  <a:lnTo>
                    <a:pt x="12" y="383"/>
                  </a:lnTo>
                  <a:lnTo>
                    <a:pt x="12" y="383"/>
                  </a:lnTo>
                  <a:lnTo>
                    <a:pt x="14" y="381"/>
                  </a:lnTo>
                  <a:lnTo>
                    <a:pt x="14" y="381"/>
                  </a:lnTo>
                  <a:lnTo>
                    <a:pt x="16" y="383"/>
                  </a:lnTo>
                  <a:lnTo>
                    <a:pt x="16" y="383"/>
                  </a:lnTo>
                  <a:lnTo>
                    <a:pt x="16" y="386"/>
                  </a:lnTo>
                  <a:lnTo>
                    <a:pt x="14" y="388"/>
                  </a:lnTo>
                  <a:lnTo>
                    <a:pt x="14" y="390"/>
                  </a:lnTo>
                  <a:lnTo>
                    <a:pt x="12" y="393"/>
                  </a:lnTo>
                  <a:lnTo>
                    <a:pt x="9" y="400"/>
                  </a:lnTo>
                  <a:lnTo>
                    <a:pt x="9" y="400"/>
                  </a:lnTo>
                  <a:lnTo>
                    <a:pt x="9" y="402"/>
                  </a:lnTo>
                  <a:lnTo>
                    <a:pt x="9" y="402"/>
                  </a:lnTo>
                  <a:lnTo>
                    <a:pt x="9" y="407"/>
                  </a:lnTo>
                  <a:lnTo>
                    <a:pt x="9" y="409"/>
                  </a:lnTo>
                  <a:lnTo>
                    <a:pt x="12" y="419"/>
                  </a:lnTo>
                  <a:lnTo>
                    <a:pt x="12" y="421"/>
                  </a:lnTo>
                  <a:lnTo>
                    <a:pt x="12" y="421"/>
                  </a:lnTo>
                  <a:lnTo>
                    <a:pt x="12" y="426"/>
                  </a:lnTo>
                  <a:lnTo>
                    <a:pt x="12" y="426"/>
                  </a:lnTo>
                  <a:lnTo>
                    <a:pt x="12" y="428"/>
                  </a:lnTo>
                  <a:lnTo>
                    <a:pt x="12" y="431"/>
                  </a:lnTo>
                  <a:lnTo>
                    <a:pt x="12" y="433"/>
                  </a:lnTo>
                  <a:lnTo>
                    <a:pt x="14" y="433"/>
                  </a:lnTo>
                  <a:lnTo>
                    <a:pt x="14" y="433"/>
                  </a:lnTo>
                  <a:lnTo>
                    <a:pt x="19" y="438"/>
                  </a:lnTo>
                  <a:lnTo>
                    <a:pt x="19" y="438"/>
                  </a:lnTo>
                  <a:lnTo>
                    <a:pt x="19" y="438"/>
                  </a:lnTo>
                  <a:lnTo>
                    <a:pt x="19" y="438"/>
                  </a:lnTo>
                  <a:lnTo>
                    <a:pt x="19" y="440"/>
                  </a:lnTo>
                  <a:lnTo>
                    <a:pt x="19" y="442"/>
                  </a:lnTo>
                  <a:lnTo>
                    <a:pt x="21" y="442"/>
                  </a:lnTo>
                  <a:lnTo>
                    <a:pt x="21" y="445"/>
                  </a:lnTo>
                  <a:lnTo>
                    <a:pt x="21" y="445"/>
                  </a:lnTo>
                  <a:lnTo>
                    <a:pt x="21" y="447"/>
                  </a:lnTo>
                  <a:lnTo>
                    <a:pt x="21" y="447"/>
                  </a:lnTo>
                  <a:lnTo>
                    <a:pt x="21" y="449"/>
                  </a:lnTo>
                  <a:lnTo>
                    <a:pt x="23" y="449"/>
                  </a:lnTo>
                  <a:lnTo>
                    <a:pt x="23" y="449"/>
                  </a:lnTo>
                  <a:lnTo>
                    <a:pt x="23" y="452"/>
                  </a:lnTo>
                  <a:lnTo>
                    <a:pt x="23" y="452"/>
                  </a:lnTo>
                  <a:lnTo>
                    <a:pt x="23" y="452"/>
                  </a:lnTo>
                  <a:lnTo>
                    <a:pt x="26" y="452"/>
                  </a:lnTo>
                  <a:lnTo>
                    <a:pt x="26" y="454"/>
                  </a:lnTo>
                  <a:lnTo>
                    <a:pt x="26" y="452"/>
                  </a:lnTo>
                  <a:lnTo>
                    <a:pt x="26" y="452"/>
                  </a:lnTo>
                  <a:lnTo>
                    <a:pt x="26" y="452"/>
                  </a:lnTo>
                  <a:lnTo>
                    <a:pt x="26" y="449"/>
                  </a:lnTo>
                  <a:lnTo>
                    <a:pt x="26" y="449"/>
                  </a:lnTo>
                  <a:lnTo>
                    <a:pt x="28" y="452"/>
                  </a:lnTo>
                  <a:lnTo>
                    <a:pt x="28" y="452"/>
                  </a:lnTo>
                  <a:lnTo>
                    <a:pt x="26" y="454"/>
                  </a:lnTo>
                  <a:lnTo>
                    <a:pt x="31" y="459"/>
                  </a:lnTo>
                  <a:lnTo>
                    <a:pt x="31" y="459"/>
                  </a:lnTo>
                  <a:lnTo>
                    <a:pt x="31" y="459"/>
                  </a:lnTo>
                  <a:lnTo>
                    <a:pt x="31" y="457"/>
                  </a:lnTo>
                  <a:lnTo>
                    <a:pt x="31" y="457"/>
                  </a:lnTo>
                  <a:lnTo>
                    <a:pt x="33" y="457"/>
                  </a:lnTo>
                  <a:lnTo>
                    <a:pt x="33" y="459"/>
                  </a:lnTo>
                  <a:lnTo>
                    <a:pt x="33" y="459"/>
                  </a:lnTo>
                  <a:lnTo>
                    <a:pt x="35" y="461"/>
                  </a:lnTo>
                  <a:lnTo>
                    <a:pt x="33" y="459"/>
                  </a:lnTo>
                  <a:lnTo>
                    <a:pt x="35" y="457"/>
                  </a:lnTo>
                  <a:lnTo>
                    <a:pt x="35" y="459"/>
                  </a:lnTo>
                  <a:lnTo>
                    <a:pt x="35" y="459"/>
                  </a:lnTo>
                  <a:lnTo>
                    <a:pt x="38" y="459"/>
                  </a:lnTo>
                  <a:lnTo>
                    <a:pt x="38" y="461"/>
                  </a:lnTo>
                  <a:lnTo>
                    <a:pt x="38" y="461"/>
                  </a:lnTo>
                  <a:lnTo>
                    <a:pt x="38" y="461"/>
                  </a:lnTo>
                  <a:lnTo>
                    <a:pt x="38" y="461"/>
                  </a:lnTo>
                  <a:lnTo>
                    <a:pt x="38" y="461"/>
                  </a:lnTo>
                  <a:lnTo>
                    <a:pt x="38" y="459"/>
                  </a:lnTo>
                  <a:lnTo>
                    <a:pt x="38" y="459"/>
                  </a:lnTo>
                  <a:lnTo>
                    <a:pt x="38" y="459"/>
                  </a:lnTo>
                  <a:lnTo>
                    <a:pt x="38" y="457"/>
                  </a:lnTo>
                  <a:lnTo>
                    <a:pt x="38" y="457"/>
                  </a:lnTo>
                  <a:lnTo>
                    <a:pt x="40" y="459"/>
                  </a:lnTo>
                  <a:lnTo>
                    <a:pt x="40" y="459"/>
                  </a:lnTo>
                  <a:lnTo>
                    <a:pt x="40" y="459"/>
                  </a:lnTo>
                  <a:lnTo>
                    <a:pt x="40" y="459"/>
                  </a:lnTo>
                  <a:lnTo>
                    <a:pt x="40" y="457"/>
                  </a:lnTo>
                  <a:lnTo>
                    <a:pt x="38" y="454"/>
                  </a:lnTo>
                  <a:lnTo>
                    <a:pt x="35" y="452"/>
                  </a:lnTo>
                  <a:lnTo>
                    <a:pt x="35" y="452"/>
                  </a:lnTo>
                  <a:lnTo>
                    <a:pt x="35" y="449"/>
                  </a:lnTo>
                  <a:lnTo>
                    <a:pt x="33" y="449"/>
                  </a:lnTo>
                  <a:lnTo>
                    <a:pt x="33" y="449"/>
                  </a:lnTo>
                  <a:lnTo>
                    <a:pt x="33" y="447"/>
                  </a:lnTo>
                  <a:lnTo>
                    <a:pt x="33" y="447"/>
                  </a:lnTo>
                  <a:lnTo>
                    <a:pt x="33" y="447"/>
                  </a:lnTo>
                  <a:lnTo>
                    <a:pt x="35" y="447"/>
                  </a:lnTo>
                  <a:lnTo>
                    <a:pt x="35" y="449"/>
                  </a:lnTo>
                  <a:lnTo>
                    <a:pt x="35" y="452"/>
                  </a:lnTo>
                  <a:lnTo>
                    <a:pt x="38" y="452"/>
                  </a:lnTo>
                  <a:lnTo>
                    <a:pt x="38" y="452"/>
                  </a:lnTo>
                  <a:lnTo>
                    <a:pt x="38" y="452"/>
                  </a:lnTo>
                  <a:lnTo>
                    <a:pt x="40" y="449"/>
                  </a:lnTo>
                  <a:lnTo>
                    <a:pt x="38" y="449"/>
                  </a:lnTo>
                  <a:lnTo>
                    <a:pt x="38" y="449"/>
                  </a:lnTo>
                  <a:lnTo>
                    <a:pt x="38" y="447"/>
                  </a:lnTo>
                  <a:lnTo>
                    <a:pt x="38" y="447"/>
                  </a:lnTo>
                  <a:lnTo>
                    <a:pt x="40" y="447"/>
                  </a:lnTo>
                  <a:lnTo>
                    <a:pt x="40" y="449"/>
                  </a:lnTo>
                  <a:lnTo>
                    <a:pt x="42" y="449"/>
                  </a:lnTo>
                  <a:lnTo>
                    <a:pt x="42" y="452"/>
                  </a:lnTo>
                  <a:lnTo>
                    <a:pt x="45" y="449"/>
                  </a:lnTo>
                  <a:lnTo>
                    <a:pt x="45" y="449"/>
                  </a:lnTo>
                  <a:lnTo>
                    <a:pt x="42" y="449"/>
                  </a:lnTo>
                  <a:lnTo>
                    <a:pt x="42" y="447"/>
                  </a:lnTo>
                  <a:lnTo>
                    <a:pt x="42" y="447"/>
                  </a:lnTo>
                  <a:lnTo>
                    <a:pt x="45" y="452"/>
                  </a:lnTo>
                  <a:lnTo>
                    <a:pt x="45" y="452"/>
                  </a:lnTo>
                  <a:lnTo>
                    <a:pt x="47" y="452"/>
                  </a:lnTo>
                  <a:lnTo>
                    <a:pt x="47" y="454"/>
                  </a:lnTo>
                  <a:lnTo>
                    <a:pt x="49" y="454"/>
                  </a:lnTo>
                  <a:lnTo>
                    <a:pt x="49" y="457"/>
                  </a:lnTo>
                  <a:lnTo>
                    <a:pt x="52" y="459"/>
                  </a:lnTo>
                  <a:lnTo>
                    <a:pt x="52" y="461"/>
                  </a:lnTo>
                  <a:lnTo>
                    <a:pt x="54" y="464"/>
                  </a:lnTo>
                  <a:lnTo>
                    <a:pt x="54" y="461"/>
                  </a:lnTo>
                  <a:lnTo>
                    <a:pt x="54" y="459"/>
                  </a:lnTo>
                  <a:lnTo>
                    <a:pt x="52" y="459"/>
                  </a:lnTo>
                  <a:lnTo>
                    <a:pt x="52" y="459"/>
                  </a:lnTo>
                  <a:lnTo>
                    <a:pt x="52" y="457"/>
                  </a:lnTo>
                  <a:lnTo>
                    <a:pt x="52" y="457"/>
                  </a:lnTo>
                  <a:lnTo>
                    <a:pt x="52" y="454"/>
                  </a:lnTo>
                  <a:lnTo>
                    <a:pt x="52" y="454"/>
                  </a:lnTo>
                  <a:lnTo>
                    <a:pt x="52" y="457"/>
                  </a:lnTo>
                  <a:lnTo>
                    <a:pt x="54" y="457"/>
                  </a:lnTo>
                  <a:lnTo>
                    <a:pt x="54" y="459"/>
                  </a:lnTo>
                  <a:lnTo>
                    <a:pt x="57" y="464"/>
                  </a:lnTo>
                  <a:lnTo>
                    <a:pt x="57" y="466"/>
                  </a:lnTo>
                  <a:lnTo>
                    <a:pt x="59" y="466"/>
                  </a:lnTo>
                  <a:lnTo>
                    <a:pt x="59" y="466"/>
                  </a:lnTo>
                  <a:lnTo>
                    <a:pt x="59" y="466"/>
                  </a:lnTo>
                  <a:lnTo>
                    <a:pt x="59" y="466"/>
                  </a:lnTo>
                  <a:lnTo>
                    <a:pt x="59" y="466"/>
                  </a:lnTo>
                  <a:lnTo>
                    <a:pt x="59" y="466"/>
                  </a:lnTo>
                  <a:lnTo>
                    <a:pt x="59" y="464"/>
                  </a:lnTo>
                  <a:lnTo>
                    <a:pt x="57" y="464"/>
                  </a:lnTo>
                  <a:lnTo>
                    <a:pt x="57" y="464"/>
                  </a:lnTo>
                  <a:lnTo>
                    <a:pt x="59" y="464"/>
                  </a:lnTo>
                  <a:lnTo>
                    <a:pt x="59" y="464"/>
                  </a:lnTo>
                  <a:lnTo>
                    <a:pt x="59" y="466"/>
                  </a:lnTo>
                  <a:lnTo>
                    <a:pt x="61" y="468"/>
                  </a:lnTo>
                  <a:lnTo>
                    <a:pt x="61" y="468"/>
                  </a:lnTo>
                  <a:lnTo>
                    <a:pt x="61" y="468"/>
                  </a:lnTo>
                  <a:lnTo>
                    <a:pt x="64" y="468"/>
                  </a:lnTo>
                  <a:lnTo>
                    <a:pt x="66" y="468"/>
                  </a:lnTo>
                  <a:lnTo>
                    <a:pt x="66" y="468"/>
                  </a:lnTo>
                  <a:lnTo>
                    <a:pt x="66" y="468"/>
                  </a:lnTo>
                  <a:lnTo>
                    <a:pt x="66" y="468"/>
                  </a:lnTo>
                  <a:lnTo>
                    <a:pt x="66" y="466"/>
                  </a:lnTo>
                  <a:lnTo>
                    <a:pt x="66" y="466"/>
                  </a:lnTo>
                  <a:lnTo>
                    <a:pt x="66" y="466"/>
                  </a:lnTo>
                  <a:lnTo>
                    <a:pt x="68" y="464"/>
                  </a:lnTo>
                  <a:lnTo>
                    <a:pt x="68" y="459"/>
                  </a:lnTo>
                  <a:lnTo>
                    <a:pt x="68" y="459"/>
                  </a:lnTo>
                  <a:lnTo>
                    <a:pt x="68" y="459"/>
                  </a:lnTo>
                  <a:lnTo>
                    <a:pt x="68" y="459"/>
                  </a:lnTo>
                  <a:lnTo>
                    <a:pt x="71" y="459"/>
                  </a:lnTo>
                  <a:lnTo>
                    <a:pt x="71" y="459"/>
                  </a:lnTo>
                  <a:lnTo>
                    <a:pt x="71" y="461"/>
                  </a:lnTo>
                  <a:lnTo>
                    <a:pt x="71" y="461"/>
                  </a:lnTo>
                  <a:lnTo>
                    <a:pt x="71" y="461"/>
                  </a:lnTo>
                  <a:lnTo>
                    <a:pt x="71" y="461"/>
                  </a:lnTo>
                  <a:lnTo>
                    <a:pt x="75" y="464"/>
                  </a:lnTo>
                  <a:lnTo>
                    <a:pt x="75" y="464"/>
                  </a:lnTo>
                  <a:lnTo>
                    <a:pt x="75" y="466"/>
                  </a:lnTo>
                  <a:lnTo>
                    <a:pt x="78" y="466"/>
                  </a:lnTo>
                  <a:lnTo>
                    <a:pt x="78" y="466"/>
                  </a:lnTo>
                  <a:lnTo>
                    <a:pt x="78" y="464"/>
                  </a:lnTo>
                  <a:lnTo>
                    <a:pt x="78" y="464"/>
                  </a:lnTo>
                  <a:lnTo>
                    <a:pt x="75" y="461"/>
                  </a:lnTo>
                  <a:lnTo>
                    <a:pt x="75" y="461"/>
                  </a:lnTo>
                  <a:lnTo>
                    <a:pt x="75" y="461"/>
                  </a:lnTo>
                  <a:lnTo>
                    <a:pt x="75" y="459"/>
                  </a:lnTo>
                  <a:lnTo>
                    <a:pt x="75" y="459"/>
                  </a:lnTo>
                  <a:lnTo>
                    <a:pt x="75" y="459"/>
                  </a:lnTo>
                  <a:lnTo>
                    <a:pt x="75" y="457"/>
                  </a:lnTo>
                  <a:lnTo>
                    <a:pt x="75" y="457"/>
                  </a:lnTo>
                  <a:lnTo>
                    <a:pt x="75" y="457"/>
                  </a:lnTo>
                  <a:lnTo>
                    <a:pt x="78" y="457"/>
                  </a:lnTo>
                  <a:lnTo>
                    <a:pt x="80" y="461"/>
                  </a:lnTo>
                  <a:lnTo>
                    <a:pt x="80" y="461"/>
                  </a:lnTo>
                  <a:lnTo>
                    <a:pt x="80" y="461"/>
                  </a:lnTo>
                  <a:lnTo>
                    <a:pt x="80" y="459"/>
                  </a:lnTo>
                  <a:lnTo>
                    <a:pt x="80" y="459"/>
                  </a:lnTo>
                  <a:lnTo>
                    <a:pt x="78" y="459"/>
                  </a:lnTo>
                  <a:lnTo>
                    <a:pt x="73" y="454"/>
                  </a:lnTo>
                  <a:lnTo>
                    <a:pt x="73" y="454"/>
                  </a:lnTo>
                  <a:lnTo>
                    <a:pt x="75" y="454"/>
                  </a:lnTo>
                  <a:lnTo>
                    <a:pt x="78" y="454"/>
                  </a:lnTo>
                  <a:lnTo>
                    <a:pt x="78" y="454"/>
                  </a:lnTo>
                  <a:lnTo>
                    <a:pt x="78" y="454"/>
                  </a:lnTo>
                  <a:lnTo>
                    <a:pt x="80" y="454"/>
                  </a:lnTo>
                  <a:lnTo>
                    <a:pt x="80" y="454"/>
                  </a:lnTo>
                  <a:lnTo>
                    <a:pt x="80" y="454"/>
                  </a:lnTo>
                  <a:lnTo>
                    <a:pt x="83" y="454"/>
                  </a:lnTo>
                  <a:lnTo>
                    <a:pt x="80" y="452"/>
                  </a:lnTo>
                  <a:lnTo>
                    <a:pt x="80" y="452"/>
                  </a:lnTo>
                  <a:lnTo>
                    <a:pt x="80" y="452"/>
                  </a:lnTo>
                  <a:lnTo>
                    <a:pt x="80" y="452"/>
                  </a:lnTo>
                  <a:lnTo>
                    <a:pt x="80" y="449"/>
                  </a:lnTo>
                  <a:lnTo>
                    <a:pt x="80" y="449"/>
                  </a:lnTo>
                  <a:lnTo>
                    <a:pt x="80" y="449"/>
                  </a:lnTo>
                  <a:lnTo>
                    <a:pt x="80" y="449"/>
                  </a:lnTo>
                  <a:lnTo>
                    <a:pt x="80" y="447"/>
                  </a:lnTo>
                  <a:lnTo>
                    <a:pt x="80" y="447"/>
                  </a:lnTo>
                  <a:lnTo>
                    <a:pt x="78" y="445"/>
                  </a:lnTo>
                  <a:lnTo>
                    <a:pt x="78" y="442"/>
                  </a:lnTo>
                  <a:lnTo>
                    <a:pt x="75" y="442"/>
                  </a:lnTo>
                  <a:lnTo>
                    <a:pt x="73" y="440"/>
                  </a:lnTo>
                  <a:lnTo>
                    <a:pt x="75" y="440"/>
                  </a:lnTo>
                  <a:lnTo>
                    <a:pt x="75" y="440"/>
                  </a:lnTo>
                  <a:lnTo>
                    <a:pt x="75" y="438"/>
                  </a:lnTo>
                  <a:lnTo>
                    <a:pt x="75" y="438"/>
                  </a:lnTo>
                  <a:lnTo>
                    <a:pt x="75" y="438"/>
                  </a:lnTo>
                  <a:lnTo>
                    <a:pt x="75" y="435"/>
                  </a:lnTo>
                  <a:lnTo>
                    <a:pt x="75" y="438"/>
                  </a:lnTo>
                  <a:lnTo>
                    <a:pt x="78" y="438"/>
                  </a:lnTo>
                  <a:lnTo>
                    <a:pt x="78" y="438"/>
                  </a:lnTo>
                  <a:lnTo>
                    <a:pt x="78" y="440"/>
                  </a:lnTo>
                  <a:lnTo>
                    <a:pt x="78" y="442"/>
                  </a:lnTo>
                  <a:lnTo>
                    <a:pt x="80" y="442"/>
                  </a:lnTo>
                  <a:lnTo>
                    <a:pt x="83" y="442"/>
                  </a:lnTo>
                  <a:lnTo>
                    <a:pt x="83" y="442"/>
                  </a:lnTo>
                  <a:lnTo>
                    <a:pt x="83" y="440"/>
                  </a:lnTo>
                  <a:lnTo>
                    <a:pt x="83" y="438"/>
                  </a:lnTo>
                  <a:lnTo>
                    <a:pt x="80" y="435"/>
                  </a:lnTo>
                  <a:lnTo>
                    <a:pt x="80" y="433"/>
                  </a:lnTo>
                  <a:lnTo>
                    <a:pt x="80" y="433"/>
                  </a:lnTo>
                  <a:lnTo>
                    <a:pt x="80" y="433"/>
                  </a:lnTo>
                  <a:lnTo>
                    <a:pt x="80" y="431"/>
                  </a:lnTo>
                  <a:lnTo>
                    <a:pt x="80" y="431"/>
                  </a:lnTo>
                  <a:lnTo>
                    <a:pt x="78" y="431"/>
                  </a:lnTo>
                  <a:lnTo>
                    <a:pt x="80" y="431"/>
                  </a:lnTo>
                  <a:lnTo>
                    <a:pt x="83" y="433"/>
                  </a:lnTo>
                  <a:lnTo>
                    <a:pt x="83" y="435"/>
                  </a:lnTo>
                  <a:lnTo>
                    <a:pt x="85" y="435"/>
                  </a:lnTo>
                  <a:lnTo>
                    <a:pt x="85" y="438"/>
                  </a:lnTo>
                  <a:lnTo>
                    <a:pt x="85" y="438"/>
                  </a:lnTo>
                  <a:lnTo>
                    <a:pt x="87" y="438"/>
                  </a:lnTo>
                  <a:lnTo>
                    <a:pt x="87" y="435"/>
                  </a:lnTo>
                  <a:lnTo>
                    <a:pt x="87" y="433"/>
                  </a:lnTo>
                  <a:lnTo>
                    <a:pt x="87" y="435"/>
                  </a:lnTo>
                  <a:lnTo>
                    <a:pt x="87" y="435"/>
                  </a:lnTo>
                  <a:lnTo>
                    <a:pt x="87" y="438"/>
                  </a:lnTo>
                  <a:lnTo>
                    <a:pt x="90" y="438"/>
                  </a:lnTo>
                  <a:lnTo>
                    <a:pt x="90" y="438"/>
                  </a:lnTo>
                  <a:lnTo>
                    <a:pt x="90" y="433"/>
                  </a:lnTo>
                  <a:lnTo>
                    <a:pt x="90" y="431"/>
                  </a:lnTo>
                  <a:lnTo>
                    <a:pt x="90" y="431"/>
                  </a:lnTo>
                  <a:lnTo>
                    <a:pt x="92" y="433"/>
                  </a:lnTo>
                  <a:lnTo>
                    <a:pt x="92" y="435"/>
                  </a:lnTo>
                  <a:lnTo>
                    <a:pt x="92" y="433"/>
                  </a:lnTo>
                  <a:lnTo>
                    <a:pt x="92" y="433"/>
                  </a:lnTo>
                  <a:lnTo>
                    <a:pt x="92" y="433"/>
                  </a:lnTo>
                  <a:lnTo>
                    <a:pt x="94" y="433"/>
                  </a:lnTo>
                  <a:lnTo>
                    <a:pt x="94" y="433"/>
                  </a:lnTo>
                  <a:lnTo>
                    <a:pt x="94" y="433"/>
                  </a:lnTo>
                  <a:lnTo>
                    <a:pt x="94" y="433"/>
                  </a:lnTo>
                  <a:lnTo>
                    <a:pt x="94" y="433"/>
                  </a:lnTo>
                  <a:lnTo>
                    <a:pt x="94" y="431"/>
                  </a:lnTo>
                  <a:lnTo>
                    <a:pt x="94" y="431"/>
                  </a:lnTo>
                  <a:lnTo>
                    <a:pt x="94" y="428"/>
                  </a:lnTo>
                  <a:lnTo>
                    <a:pt x="92" y="428"/>
                  </a:lnTo>
                  <a:lnTo>
                    <a:pt x="90" y="423"/>
                  </a:lnTo>
                  <a:lnTo>
                    <a:pt x="90" y="423"/>
                  </a:lnTo>
                  <a:lnTo>
                    <a:pt x="92" y="423"/>
                  </a:lnTo>
                  <a:lnTo>
                    <a:pt x="94" y="426"/>
                  </a:lnTo>
                  <a:lnTo>
                    <a:pt x="94" y="428"/>
                  </a:lnTo>
                  <a:lnTo>
                    <a:pt x="97" y="428"/>
                  </a:lnTo>
                  <a:lnTo>
                    <a:pt x="97" y="426"/>
                  </a:lnTo>
                  <a:lnTo>
                    <a:pt x="97" y="426"/>
                  </a:lnTo>
                  <a:lnTo>
                    <a:pt x="97" y="423"/>
                  </a:lnTo>
                  <a:lnTo>
                    <a:pt x="97" y="421"/>
                  </a:lnTo>
                  <a:lnTo>
                    <a:pt x="97" y="421"/>
                  </a:lnTo>
                  <a:lnTo>
                    <a:pt x="92" y="419"/>
                  </a:lnTo>
                  <a:lnTo>
                    <a:pt x="92" y="416"/>
                  </a:lnTo>
                  <a:lnTo>
                    <a:pt x="94" y="416"/>
                  </a:lnTo>
                  <a:lnTo>
                    <a:pt x="94" y="419"/>
                  </a:lnTo>
                  <a:lnTo>
                    <a:pt x="97" y="421"/>
                  </a:lnTo>
                  <a:lnTo>
                    <a:pt x="99" y="421"/>
                  </a:lnTo>
                  <a:lnTo>
                    <a:pt x="99" y="421"/>
                  </a:lnTo>
                  <a:lnTo>
                    <a:pt x="99" y="419"/>
                  </a:lnTo>
                  <a:lnTo>
                    <a:pt x="99" y="419"/>
                  </a:lnTo>
                  <a:lnTo>
                    <a:pt x="97" y="416"/>
                  </a:lnTo>
                  <a:lnTo>
                    <a:pt x="97" y="416"/>
                  </a:lnTo>
                  <a:lnTo>
                    <a:pt x="94" y="416"/>
                  </a:lnTo>
                  <a:lnTo>
                    <a:pt x="94" y="416"/>
                  </a:lnTo>
                  <a:lnTo>
                    <a:pt x="94" y="414"/>
                  </a:lnTo>
                  <a:lnTo>
                    <a:pt x="97" y="414"/>
                  </a:lnTo>
                  <a:lnTo>
                    <a:pt x="97" y="414"/>
                  </a:lnTo>
                  <a:lnTo>
                    <a:pt x="97" y="416"/>
                  </a:lnTo>
                  <a:lnTo>
                    <a:pt x="99" y="416"/>
                  </a:lnTo>
                  <a:lnTo>
                    <a:pt x="99" y="416"/>
                  </a:lnTo>
                  <a:lnTo>
                    <a:pt x="99" y="416"/>
                  </a:lnTo>
                  <a:lnTo>
                    <a:pt x="102" y="416"/>
                  </a:lnTo>
                  <a:lnTo>
                    <a:pt x="102" y="416"/>
                  </a:lnTo>
                  <a:lnTo>
                    <a:pt x="102" y="416"/>
                  </a:lnTo>
                  <a:lnTo>
                    <a:pt x="102" y="414"/>
                  </a:lnTo>
                  <a:lnTo>
                    <a:pt x="102" y="414"/>
                  </a:lnTo>
                  <a:lnTo>
                    <a:pt x="102" y="414"/>
                  </a:lnTo>
                  <a:lnTo>
                    <a:pt x="102" y="412"/>
                  </a:lnTo>
                  <a:lnTo>
                    <a:pt x="102" y="412"/>
                  </a:lnTo>
                  <a:lnTo>
                    <a:pt x="102" y="412"/>
                  </a:lnTo>
                  <a:lnTo>
                    <a:pt x="99" y="409"/>
                  </a:lnTo>
                  <a:lnTo>
                    <a:pt x="97" y="409"/>
                  </a:lnTo>
                  <a:lnTo>
                    <a:pt x="97" y="409"/>
                  </a:lnTo>
                  <a:lnTo>
                    <a:pt x="97" y="409"/>
                  </a:lnTo>
                  <a:lnTo>
                    <a:pt x="97" y="407"/>
                  </a:lnTo>
                  <a:lnTo>
                    <a:pt x="97" y="407"/>
                  </a:lnTo>
                  <a:lnTo>
                    <a:pt x="97" y="407"/>
                  </a:lnTo>
                  <a:lnTo>
                    <a:pt x="99" y="407"/>
                  </a:lnTo>
                  <a:lnTo>
                    <a:pt x="102" y="405"/>
                  </a:lnTo>
                  <a:lnTo>
                    <a:pt x="102" y="402"/>
                  </a:lnTo>
                  <a:lnTo>
                    <a:pt x="102" y="402"/>
                  </a:lnTo>
                  <a:lnTo>
                    <a:pt x="104" y="400"/>
                  </a:lnTo>
                  <a:lnTo>
                    <a:pt x="104" y="400"/>
                  </a:lnTo>
                  <a:lnTo>
                    <a:pt x="104" y="397"/>
                  </a:lnTo>
                  <a:lnTo>
                    <a:pt x="104" y="397"/>
                  </a:lnTo>
                  <a:lnTo>
                    <a:pt x="104" y="395"/>
                  </a:lnTo>
                  <a:lnTo>
                    <a:pt x="102" y="395"/>
                  </a:lnTo>
                  <a:lnTo>
                    <a:pt x="102" y="395"/>
                  </a:lnTo>
                  <a:lnTo>
                    <a:pt x="99" y="395"/>
                  </a:lnTo>
                  <a:lnTo>
                    <a:pt x="104" y="393"/>
                  </a:lnTo>
                  <a:lnTo>
                    <a:pt x="104" y="393"/>
                  </a:lnTo>
                  <a:lnTo>
                    <a:pt x="106" y="390"/>
                  </a:lnTo>
                  <a:lnTo>
                    <a:pt x="106" y="390"/>
                  </a:lnTo>
                  <a:lnTo>
                    <a:pt x="106" y="388"/>
                  </a:lnTo>
                  <a:lnTo>
                    <a:pt x="106" y="388"/>
                  </a:lnTo>
                  <a:lnTo>
                    <a:pt x="106" y="386"/>
                  </a:lnTo>
                  <a:lnTo>
                    <a:pt x="106" y="383"/>
                  </a:lnTo>
                  <a:lnTo>
                    <a:pt x="104" y="386"/>
                  </a:lnTo>
                  <a:lnTo>
                    <a:pt x="104" y="386"/>
                  </a:lnTo>
                  <a:lnTo>
                    <a:pt x="102" y="386"/>
                  </a:lnTo>
                  <a:lnTo>
                    <a:pt x="102" y="386"/>
                  </a:lnTo>
                  <a:lnTo>
                    <a:pt x="102" y="386"/>
                  </a:lnTo>
                  <a:lnTo>
                    <a:pt x="102" y="386"/>
                  </a:lnTo>
                  <a:lnTo>
                    <a:pt x="102" y="383"/>
                  </a:lnTo>
                  <a:lnTo>
                    <a:pt x="102" y="383"/>
                  </a:lnTo>
                  <a:lnTo>
                    <a:pt x="102" y="383"/>
                  </a:lnTo>
                  <a:lnTo>
                    <a:pt x="104" y="383"/>
                  </a:lnTo>
                  <a:lnTo>
                    <a:pt x="106" y="383"/>
                  </a:lnTo>
                  <a:lnTo>
                    <a:pt x="104" y="381"/>
                  </a:lnTo>
                  <a:lnTo>
                    <a:pt x="104" y="381"/>
                  </a:lnTo>
                  <a:lnTo>
                    <a:pt x="106" y="381"/>
                  </a:lnTo>
                  <a:lnTo>
                    <a:pt x="106" y="381"/>
                  </a:lnTo>
                  <a:lnTo>
                    <a:pt x="106" y="381"/>
                  </a:lnTo>
                  <a:lnTo>
                    <a:pt x="106" y="381"/>
                  </a:lnTo>
                  <a:lnTo>
                    <a:pt x="109" y="381"/>
                  </a:lnTo>
                  <a:lnTo>
                    <a:pt x="109" y="381"/>
                  </a:lnTo>
                  <a:lnTo>
                    <a:pt x="109" y="378"/>
                  </a:lnTo>
                  <a:lnTo>
                    <a:pt x="109" y="378"/>
                  </a:lnTo>
                  <a:lnTo>
                    <a:pt x="109" y="376"/>
                  </a:lnTo>
                  <a:lnTo>
                    <a:pt x="109" y="376"/>
                  </a:lnTo>
                  <a:lnTo>
                    <a:pt x="109" y="376"/>
                  </a:lnTo>
                  <a:lnTo>
                    <a:pt x="109" y="374"/>
                  </a:lnTo>
                  <a:lnTo>
                    <a:pt x="109" y="374"/>
                  </a:lnTo>
                  <a:lnTo>
                    <a:pt x="109" y="371"/>
                  </a:lnTo>
                  <a:lnTo>
                    <a:pt x="111" y="369"/>
                  </a:lnTo>
                  <a:lnTo>
                    <a:pt x="111" y="367"/>
                  </a:lnTo>
                  <a:lnTo>
                    <a:pt x="111" y="367"/>
                  </a:lnTo>
                  <a:lnTo>
                    <a:pt x="111" y="367"/>
                  </a:lnTo>
                  <a:lnTo>
                    <a:pt x="111" y="364"/>
                  </a:lnTo>
                  <a:lnTo>
                    <a:pt x="111" y="364"/>
                  </a:lnTo>
                  <a:lnTo>
                    <a:pt x="109" y="364"/>
                  </a:lnTo>
                  <a:lnTo>
                    <a:pt x="109" y="364"/>
                  </a:lnTo>
                  <a:lnTo>
                    <a:pt x="106" y="364"/>
                  </a:lnTo>
                  <a:lnTo>
                    <a:pt x="104" y="364"/>
                  </a:lnTo>
                  <a:lnTo>
                    <a:pt x="106" y="364"/>
                  </a:lnTo>
                  <a:lnTo>
                    <a:pt x="111" y="364"/>
                  </a:lnTo>
                  <a:lnTo>
                    <a:pt x="111" y="364"/>
                  </a:lnTo>
                  <a:lnTo>
                    <a:pt x="111" y="364"/>
                  </a:lnTo>
                  <a:lnTo>
                    <a:pt x="113" y="367"/>
                  </a:lnTo>
                  <a:lnTo>
                    <a:pt x="113" y="367"/>
                  </a:lnTo>
                  <a:lnTo>
                    <a:pt x="113" y="367"/>
                  </a:lnTo>
                  <a:lnTo>
                    <a:pt x="116" y="367"/>
                  </a:lnTo>
                  <a:lnTo>
                    <a:pt x="116" y="367"/>
                  </a:lnTo>
                  <a:lnTo>
                    <a:pt x="116" y="364"/>
                  </a:lnTo>
                  <a:lnTo>
                    <a:pt x="118" y="362"/>
                  </a:lnTo>
                  <a:lnTo>
                    <a:pt x="113" y="362"/>
                  </a:lnTo>
                  <a:lnTo>
                    <a:pt x="113" y="362"/>
                  </a:lnTo>
                  <a:lnTo>
                    <a:pt x="116" y="360"/>
                  </a:lnTo>
                  <a:lnTo>
                    <a:pt x="113" y="360"/>
                  </a:lnTo>
                  <a:lnTo>
                    <a:pt x="111" y="360"/>
                  </a:lnTo>
                  <a:lnTo>
                    <a:pt x="111" y="360"/>
                  </a:lnTo>
                  <a:lnTo>
                    <a:pt x="111" y="360"/>
                  </a:lnTo>
                  <a:lnTo>
                    <a:pt x="113" y="360"/>
                  </a:lnTo>
                  <a:lnTo>
                    <a:pt x="113" y="360"/>
                  </a:lnTo>
                  <a:lnTo>
                    <a:pt x="113" y="362"/>
                  </a:lnTo>
                  <a:lnTo>
                    <a:pt x="111" y="362"/>
                  </a:lnTo>
                  <a:lnTo>
                    <a:pt x="111" y="362"/>
                  </a:lnTo>
                  <a:lnTo>
                    <a:pt x="111" y="362"/>
                  </a:lnTo>
                  <a:lnTo>
                    <a:pt x="111" y="360"/>
                  </a:lnTo>
                  <a:lnTo>
                    <a:pt x="111" y="360"/>
                  </a:lnTo>
                  <a:lnTo>
                    <a:pt x="109" y="360"/>
                  </a:lnTo>
                  <a:lnTo>
                    <a:pt x="109" y="360"/>
                  </a:lnTo>
                  <a:lnTo>
                    <a:pt x="109" y="360"/>
                  </a:lnTo>
                  <a:lnTo>
                    <a:pt x="113" y="357"/>
                  </a:lnTo>
                  <a:lnTo>
                    <a:pt x="113" y="357"/>
                  </a:lnTo>
                  <a:lnTo>
                    <a:pt x="116" y="355"/>
                  </a:lnTo>
                  <a:lnTo>
                    <a:pt x="116" y="355"/>
                  </a:lnTo>
                  <a:lnTo>
                    <a:pt x="113" y="355"/>
                  </a:lnTo>
                  <a:lnTo>
                    <a:pt x="113" y="355"/>
                  </a:lnTo>
                  <a:lnTo>
                    <a:pt x="111" y="357"/>
                  </a:lnTo>
                  <a:lnTo>
                    <a:pt x="109" y="357"/>
                  </a:lnTo>
                  <a:lnTo>
                    <a:pt x="111" y="355"/>
                  </a:lnTo>
                  <a:lnTo>
                    <a:pt x="111" y="355"/>
                  </a:lnTo>
                  <a:lnTo>
                    <a:pt x="111" y="352"/>
                  </a:lnTo>
                  <a:lnTo>
                    <a:pt x="111" y="352"/>
                  </a:lnTo>
                  <a:lnTo>
                    <a:pt x="111" y="352"/>
                  </a:lnTo>
                  <a:lnTo>
                    <a:pt x="109" y="352"/>
                  </a:lnTo>
                  <a:lnTo>
                    <a:pt x="106" y="355"/>
                  </a:lnTo>
                  <a:lnTo>
                    <a:pt x="106" y="352"/>
                  </a:lnTo>
                  <a:lnTo>
                    <a:pt x="106" y="352"/>
                  </a:lnTo>
                  <a:lnTo>
                    <a:pt x="106" y="352"/>
                  </a:lnTo>
                  <a:lnTo>
                    <a:pt x="104" y="352"/>
                  </a:lnTo>
                  <a:lnTo>
                    <a:pt x="106" y="350"/>
                  </a:lnTo>
                  <a:lnTo>
                    <a:pt x="106" y="348"/>
                  </a:lnTo>
                  <a:lnTo>
                    <a:pt x="106" y="348"/>
                  </a:lnTo>
                  <a:lnTo>
                    <a:pt x="106" y="350"/>
                  </a:lnTo>
                  <a:lnTo>
                    <a:pt x="106" y="348"/>
                  </a:lnTo>
                  <a:lnTo>
                    <a:pt x="106" y="348"/>
                  </a:lnTo>
                  <a:lnTo>
                    <a:pt x="106" y="345"/>
                  </a:lnTo>
                  <a:lnTo>
                    <a:pt x="106" y="345"/>
                  </a:lnTo>
                  <a:lnTo>
                    <a:pt x="104" y="343"/>
                  </a:lnTo>
                  <a:lnTo>
                    <a:pt x="104" y="343"/>
                  </a:lnTo>
                  <a:lnTo>
                    <a:pt x="104" y="343"/>
                  </a:lnTo>
                  <a:lnTo>
                    <a:pt x="104" y="343"/>
                  </a:lnTo>
                  <a:lnTo>
                    <a:pt x="104" y="341"/>
                  </a:lnTo>
                  <a:lnTo>
                    <a:pt x="104" y="341"/>
                  </a:lnTo>
                  <a:lnTo>
                    <a:pt x="104" y="341"/>
                  </a:lnTo>
                  <a:lnTo>
                    <a:pt x="106" y="341"/>
                  </a:lnTo>
                  <a:lnTo>
                    <a:pt x="109" y="341"/>
                  </a:lnTo>
                  <a:lnTo>
                    <a:pt x="109" y="338"/>
                  </a:lnTo>
                  <a:lnTo>
                    <a:pt x="109" y="338"/>
                  </a:lnTo>
                  <a:lnTo>
                    <a:pt x="109" y="336"/>
                  </a:lnTo>
                  <a:lnTo>
                    <a:pt x="109" y="336"/>
                  </a:lnTo>
                  <a:lnTo>
                    <a:pt x="111" y="336"/>
                  </a:lnTo>
                  <a:lnTo>
                    <a:pt x="111" y="336"/>
                  </a:lnTo>
                  <a:lnTo>
                    <a:pt x="113" y="336"/>
                  </a:lnTo>
                  <a:lnTo>
                    <a:pt x="116" y="338"/>
                  </a:lnTo>
                  <a:lnTo>
                    <a:pt x="116" y="341"/>
                  </a:lnTo>
                  <a:lnTo>
                    <a:pt x="116" y="341"/>
                  </a:lnTo>
                  <a:lnTo>
                    <a:pt x="116" y="343"/>
                  </a:lnTo>
                  <a:lnTo>
                    <a:pt x="118" y="343"/>
                  </a:lnTo>
                  <a:lnTo>
                    <a:pt x="118" y="343"/>
                  </a:lnTo>
                  <a:lnTo>
                    <a:pt x="120" y="343"/>
                  </a:lnTo>
                  <a:lnTo>
                    <a:pt x="120" y="341"/>
                  </a:lnTo>
                  <a:lnTo>
                    <a:pt x="120" y="338"/>
                  </a:lnTo>
                  <a:lnTo>
                    <a:pt x="120" y="338"/>
                  </a:lnTo>
                  <a:lnTo>
                    <a:pt x="123" y="338"/>
                  </a:lnTo>
                  <a:lnTo>
                    <a:pt x="120" y="333"/>
                  </a:lnTo>
                  <a:lnTo>
                    <a:pt x="118" y="333"/>
                  </a:lnTo>
                  <a:lnTo>
                    <a:pt x="118" y="333"/>
                  </a:lnTo>
                  <a:lnTo>
                    <a:pt x="116" y="333"/>
                  </a:lnTo>
                  <a:lnTo>
                    <a:pt x="116" y="329"/>
                  </a:lnTo>
                  <a:lnTo>
                    <a:pt x="113" y="329"/>
                  </a:lnTo>
                  <a:lnTo>
                    <a:pt x="113" y="329"/>
                  </a:lnTo>
                  <a:lnTo>
                    <a:pt x="116" y="324"/>
                  </a:lnTo>
                  <a:lnTo>
                    <a:pt x="118" y="324"/>
                  </a:lnTo>
                  <a:lnTo>
                    <a:pt x="120" y="322"/>
                  </a:lnTo>
                  <a:lnTo>
                    <a:pt x="120" y="319"/>
                  </a:lnTo>
                  <a:lnTo>
                    <a:pt x="120" y="319"/>
                  </a:lnTo>
                  <a:lnTo>
                    <a:pt x="123" y="319"/>
                  </a:lnTo>
                  <a:lnTo>
                    <a:pt x="123" y="322"/>
                  </a:lnTo>
                  <a:lnTo>
                    <a:pt x="120" y="324"/>
                  </a:lnTo>
                  <a:lnTo>
                    <a:pt x="123" y="324"/>
                  </a:lnTo>
                  <a:lnTo>
                    <a:pt x="123" y="324"/>
                  </a:lnTo>
                  <a:lnTo>
                    <a:pt x="123" y="324"/>
                  </a:lnTo>
                  <a:lnTo>
                    <a:pt x="123" y="324"/>
                  </a:lnTo>
                  <a:lnTo>
                    <a:pt x="120" y="326"/>
                  </a:lnTo>
                  <a:lnTo>
                    <a:pt x="123" y="326"/>
                  </a:lnTo>
                  <a:lnTo>
                    <a:pt x="123" y="329"/>
                  </a:lnTo>
                  <a:lnTo>
                    <a:pt x="125" y="331"/>
                  </a:lnTo>
                  <a:lnTo>
                    <a:pt x="125" y="333"/>
                  </a:lnTo>
                  <a:lnTo>
                    <a:pt x="128" y="336"/>
                  </a:lnTo>
                  <a:lnTo>
                    <a:pt x="128" y="336"/>
                  </a:lnTo>
                  <a:lnTo>
                    <a:pt x="128" y="336"/>
                  </a:lnTo>
                  <a:lnTo>
                    <a:pt x="128" y="336"/>
                  </a:lnTo>
                  <a:lnTo>
                    <a:pt x="130" y="336"/>
                  </a:lnTo>
                  <a:lnTo>
                    <a:pt x="130" y="333"/>
                  </a:lnTo>
                  <a:lnTo>
                    <a:pt x="132" y="333"/>
                  </a:lnTo>
                  <a:lnTo>
                    <a:pt x="132" y="333"/>
                  </a:lnTo>
                  <a:lnTo>
                    <a:pt x="132" y="331"/>
                  </a:lnTo>
                  <a:lnTo>
                    <a:pt x="130" y="331"/>
                  </a:lnTo>
                  <a:lnTo>
                    <a:pt x="132" y="331"/>
                  </a:lnTo>
                  <a:lnTo>
                    <a:pt x="132" y="331"/>
                  </a:lnTo>
                  <a:lnTo>
                    <a:pt x="132" y="331"/>
                  </a:lnTo>
                  <a:lnTo>
                    <a:pt x="132" y="331"/>
                  </a:lnTo>
                  <a:lnTo>
                    <a:pt x="132" y="331"/>
                  </a:lnTo>
                  <a:lnTo>
                    <a:pt x="135" y="329"/>
                  </a:lnTo>
                  <a:lnTo>
                    <a:pt x="135" y="329"/>
                  </a:lnTo>
                  <a:lnTo>
                    <a:pt x="135" y="331"/>
                  </a:lnTo>
                  <a:lnTo>
                    <a:pt x="135" y="333"/>
                  </a:lnTo>
                  <a:lnTo>
                    <a:pt x="135" y="333"/>
                  </a:lnTo>
                  <a:lnTo>
                    <a:pt x="137" y="333"/>
                  </a:lnTo>
                  <a:lnTo>
                    <a:pt x="137" y="333"/>
                  </a:lnTo>
                  <a:lnTo>
                    <a:pt x="137" y="331"/>
                  </a:lnTo>
                  <a:lnTo>
                    <a:pt x="137" y="331"/>
                  </a:lnTo>
                  <a:lnTo>
                    <a:pt x="137" y="331"/>
                  </a:lnTo>
                  <a:lnTo>
                    <a:pt x="137" y="333"/>
                  </a:lnTo>
                  <a:lnTo>
                    <a:pt x="137" y="333"/>
                  </a:lnTo>
                  <a:lnTo>
                    <a:pt x="139" y="333"/>
                  </a:lnTo>
                  <a:lnTo>
                    <a:pt x="139" y="331"/>
                  </a:lnTo>
                  <a:lnTo>
                    <a:pt x="139" y="333"/>
                  </a:lnTo>
                  <a:lnTo>
                    <a:pt x="139" y="333"/>
                  </a:lnTo>
                  <a:lnTo>
                    <a:pt x="142" y="333"/>
                  </a:lnTo>
                  <a:lnTo>
                    <a:pt x="142" y="333"/>
                  </a:lnTo>
                  <a:lnTo>
                    <a:pt x="142" y="333"/>
                  </a:lnTo>
                  <a:lnTo>
                    <a:pt x="142" y="331"/>
                  </a:lnTo>
                  <a:lnTo>
                    <a:pt x="142" y="331"/>
                  </a:lnTo>
                  <a:lnTo>
                    <a:pt x="144" y="331"/>
                  </a:lnTo>
                  <a:lnTo>
                    <a:pt x="144" y="329"/>
                  </a:lnTo>
                  <a:lnTo>
                    <a:pt x="144" y="329"/>
                  </a:lnTo>
                  <a:lnTo>
                    <a:pt x="144" y="331"/>
                  </a:lnTo>
                  <a:lnTo>
                    <a:pt x="144" y="331"/>
                  </a:lnTo>
                  <a:lnTo>
                    <a:pt x="144" y="331"/>
                  </a:lnTo>
                  <a:lnTo>
                    <a:pt x="146" y="333"/>
                  </a:lnTo>
                  <a:lnTo>
                    <a:pt x="146" y="333"/>
                  </a:lnTo>
                  <a:lnTo>
                    <a:pt x="146" y="331"/>
                  </a:lnTo>
                  <a:lnTo>
                    <a:pt x="146" y="331"/>
                  </a:lnTo>
                  <a:lnTo>
                    <a:pt x="146" y="329"/>
                  </a:lnTo>
                  <a:lnTo>
                    <a:pt x="146" y="329"/>
                  </a:lnTo>
                  <a:lnTo>
                    <a:pt x="146" y="326"/>
                  </a:lnTo>
                  <a:lnTo>
                    <a:pt x="146" y="326"/>
                  </a:lnTo>
                  <a:lnTo>
                    <a:pt x="146" y="329"/>
                  </a:lnTo>
                  <a:lnTo>
                    <a:pt x="146" y="329"/>
                  </a:lnTo>
                  <a:lnTo>
                    <a:pt x="146" y="329"/>
                  </a:lnTo>
                  <a:lnTo>
                    <a:pt x="149" y="329"/>
                  </a:lnTo>
                  <a:lnTo>
                    <a:pt x="149" y="329"/>
                  </a:lnTo>
                  <a:lnTo>
                    <a:pt x="149" y="329"/>
                  </a:lnTo>
                  <a:lnTo>
                    <a:pt x="149" y="326"/>
                  </a:lnTo>
                  <a:lnTo>
                    <a:pt x="149" y="326"/>
                  </a:lnTo>
                  <a:lnTo>
                    <a:pt x="149" y="324"/>
                  </a:lnTo>
                  <a:lnTo>
                    <a:pt x="149" y="322"/>
                  </a:lnTo>
                  <a:lnTo>
                    <a:pt x="146" y="322"/>
                  </a:lnTo>
                  <a:lnTo>
                    <a:pt x="146" y="319"/>
                  </a:lnTo>
                  <a:lnTo>
                    <a:pt x="146" y="319"/>
                  </a:lnTo>
                  <a:lnTo>
                    <a:pt x="144" y="317"/>
                  </a:lnTo>
                  <a:lnTo>
                    <a:pt x="144" y="317"/>
                  </a:lnTo>
                  <a:lnTo>
                    <a:pt x="142" y="315"/>
                  </a:lnTo>
                  <a:lnTo>
                    <a:pt x="142" y="315"/>
                  </a:lnTo>
                  <a:lnTo>
                    <a:pt x="142" y="315"/>
                  </a:lnTo>
                  <a:lnTo>
                    <a:pt x="139" y="312"/>
                  </a:lnTo>
                  <a:lnTo>
                    <a:pt x="139" y="312"/>
                  </a:lnTo>
                  <a:lnTo>
                    <a:pt x="137" y="312"/>
                  </a:lnTo>
                  <a:lnTo>
                    <a:pt x="137" y="312"/>
                  </a:lnTo>
                  <a:lnTo>
                    <a:pt x="137" y="312"/>
                  </a:lnTo>
                  <a:lnTo>
                    <a:pt x="135" y="312"/>
                  </a:lnTo>
                  <a:lnTo>
                    <a:pt x="135" y="310"/>
                  </a:lnTo>
                  <a:lnTo>
                    <a:pt x="135" y="310"/>
                  </a:lnTo>
                  <a:lnTo>
                    <a:pt x="135" y="310"/>
                  </a:lnTo>
                  <a:lnTo>
                    <a:pt x="139" y="312"/>
                  </a:lnTo>
                  <a:lnTo>
                    <a:pt x="144" y="312"/>
                  </a:lnTo>
                  <a:lnTo>
                    <a:pt x="146" y="315"/>
                  </a:lnTo>
                  <a:lnTo>
                    <a:pt x="149" y="315"/>
                  </a:lnTo>
                  <a:lnTo>
                    <a:pt x="149" y="315"/>
                  </a:lnTo>
                  <a:lnTo>
                    <a:pt x="151" y="315"/>
                  </a:lnTo>
                  <a:lnTo>
                    <a:pt x="151" y="312"/>
                  </a:lnTo>
                  <a:lnTo>
                    <a:pt x="151" y="310"/>
                  </a:lnTo>
                  <a:lnTo>
                    <a:pt x="149" y="310"/>
                  </a:lnTo>
                  <a:lnTo>
                    <a:pt x="149" y="307"/>
                  </a:lnTo>
                  <a:lnTo>
                    <a:pt x="146" y="307"/>
                  </a:lnTo>
                  <a:lnTo>
                    <a:pt x="149" y="305"/>
                  </a:lnTo>
                  <a:lnTo>
                    <a:pt x="149" y="305"/>
                  </a:lnTo>
                  <a:lnTo>
                    <a:pt x="151" y="307"/>
                  </a:lnTo>
                  <a:lnTo>
                    <a:pt x="151" y="307"/>
                  </a:lnTo>
                  <a:lnTo>
                    <a:pt x="151" y="307"/>
                  </a:lnTo>
                  <a:lnTo>
                    <a:pt x="149" y="307"/>
                  </a:lnTo>
                  <a:lnTo>
                    <a:pt x="151" y="307"/>
                  </a:lnTo>
                  <a:lnTo>
                    <a:pt x="156" y="307"/>
                  </a:lnTo>
                  <a:lnTo>
                    <a:pt x="158" y="307"/>
                  </a:lnTo>
                  <a:lnTo>
                    <a:pt x="158" y="305"/>
                  </a:lnTo>
                  <a:lnTo>
                    <a:pt x="158" y="303"/>
                  </a:lnTo>
                  <a:lnTo>
                    <a:pt x="158" y="300"/>
                  </a:lnTo>
                  <a:lnTo>
                    <a:pt x="158" y="300"/>
                  </a:lnTo>
                  <a:lnTo>
                    <a:pt x="156" y="298"/>
                  </a:lnTo>
                  <a:lnTo>
                    <a:pt x="156" y="298"/>
                  </a:lnTo>
                  <a:lnTo>
                    <a:pt x="156" y="296"/>
                  </a:lnTo>
                  <a:lnTo>
                    <a:pt x="158" y="298"/>
                  </a:lnTo>
                  <a:lnTo>
                    <a:pt x="158" y="298"/>
                  </a:lnTo>
                  <a:lnTo>
                    <a:pt x="161" y="300"/>
                  </a:lnTo>
                  <a:lnTo>
                    <a:pt x="161" y="300"/>
                  </a:lnTo>
                  <a:lnTo>
                    <a:pt x="161" y="300"/>
                  </a:lnTo>
                  <a:lnTo>
                    <a:pt x="161" y="300"/>
                  </a:lnTo>
                  <a:lnTo>
                    <a:pt x="161" y="298"/>
                  </a:lnTo>
                  <a:lnTo>
                    <a:pt x="161" y="296"/>
                  </a:lnTo>
                  <a:lnTo>
                    <a:pt x="161" y="296"/>
                  </a:lnTo>
                  <a:lnTo>
                    <a:pt x="161" y="296"/>
                  </a:lnTo>
                  <a:lnTo>
                    <a:pt x="163" y="298"/>
                  </a:lnTo>
                  <a:lnTo>
                    <a:pt x="163" y="298"/>
                  </a:lnTo>
                  <a:lnTo>
                    <a:pt x="163" y="298"/>
                  </a:lnTo>
                  <a:lnTo>
                    <a:pt x="163" y="296"/>
                  </a:lnTo>
                  <a:lnTo>
                    <a:pt x="163" y="293"/>
                  </a:lnTo>
                  <a:lnTo>
                    <a:pt x="163" y="291"/>
                  </a:lnTo>
                  <a:lnTo>
                    <a:pt x="161" y="289"/>
                  </a:lnTo>
                  <a:lnTo>
                    <a:pt x="161" y="289"/>
                  </a:lnTo>
                  <a:lnTo>
                    <a:pt x="161" y="289"/>
                  </a:lnTo>
                  <a:lnTo>
                    <a:pt x="161" y="289"/>
                  </a:lnTo>
                  <a:lnTo>
                    <a:pt x="163" y="289"/>
                  </a:lnTo>
                  <a:lnTo>
                    <a:pt x="163" y="289"/>
                  </a:lnTo>
                  <a:lnTo>
                    <a:pt x="163" y="293"/>
                  </a:lnTo>
                  <a:lnTo>
                    <a:pt x="165" y="293"/>
                  </a:lnTo>
                  <a:lnTo>
                    <a:pt x="165" y="293"/>
                  </a:lnTo>
                  <a:lnTo>
                    <a:pt x="168" y="293"/>
                  </a:lnTo>
                  <a:lnTo>
                    <a:pt x="168" y="293"/>
                  </a:lnTo>
                  <a:lnTo>
                    <a:pt x="168" y="296"/>
                  </a:lnTo>
                  <a:lnTo>
                    <a:pt x="168" y="296"/>
                  </a:lnTo>
                  <a:lnTo>
                    <a:pt x="170" y="293"/>
                  </a:lnTo>
                  <a:lnTo>
                    <a:pt x="170" y="293"/>
                  </a:lnTo>
                  <a:lnTo>
                    <a:pt x="168" y="291"/>
                  </a:lnTo>
                  <a:lnTo>
                    <a:pt x="165" y="291"/>
                  </a:lnTo>
                  <a:lnTo>
                    <a:pt x="165" y="289"/>
                  </a:lnTo>
                  <a:lnTo>
                    <a:pt x="165" y="289"/>
                  </a:lnTo>
                  <a:lnTo>
                    <a:pt x="165" y="289"/>
                  </a:lnTo>
                  <a:lnTo>
                    <a:pt x="168" y="286"/>
                  </a:lnTo>
                  <a:lnTo>
                    <a:pt x="168" y="286"/>
                  </a:lnTo>
                  <a:lnTo>
                    <a:pt x="168" y="289"/>
                  </a:lnTo>
                  <a:lnTo>
                    <a:pt x="170" y="291"/>
                  </a:lnTo>
                  <a:lnTo>
                    <a:pt x="170" y="291"/>
                  </a:lnTo>
                  <a:lnTo>
                    <a:pt x="170" y="291"/>
                  </a:lnTo>
                  <a:lnTo>
                    <a:pt x="170" y="291"/>
                  </a:lnTo>
                  <a:lnTo>
                    <a:pt x="170" y="291"/>
                  </a:lnTo>
                  <a:lnTo>
                    <a:pt x="172" y="291"/>
                  </a:lnTo>
                  <a:lnTo>
                    <a:pt x="172" y="291"/>
                  </a:lnTo>
                  <a:lnTo>
                    <a:pt x="172" y="289"/>
                  </a:lnTo>
                  <a:lnTo>
                    <a:pt x="172" y="289"/>
                  </a:lnTo>
                  <a:lnTo>
                    <a:pt x="175" y="286"/>
                  </a:lnTo>
                  <a:lnTo>
                    <a:pt x="177" y="286"/>
                  </a:lnTo>
                  <a:lnTo>
                    <a:pt x="177" y="286"/>
                  </a:lnTo>
                  <a:lnTo>
                    <a:pt x="177" y="286"/>
                  </a:lnTo>
                  <a:lnTo>
                    <a:pt x="177" y="286"/>
                  </a:lnTo>
                  <a:lnTo>
                    <a:pt x="180" y="286"/>
                  </a:lnTo>
                  <a:lnTo>
                    <a:pt x="180" y="286"/>
                  </a:lnTo>
                  <a:lnTo>
                    <a:pt x="180" y="286"/>
                  </a:lnTo>
                  <a:lnTo>
                    <a:pt x="180" y="286"/>
                  </a:lnTo>
                  <a:lnTo>
                    <a:pt x="182" y="284"/>
                  </a:lnTo>
                  <a:lnTo>
                    <a:pt x="180" y="284"/>
                  </a:lnTo>
                  <a:lnTo>
                    <a:pt x="180" y="284"/>
                  </a:lnTo>
                  <a:lnTo>
                    <a:pt x="180" y="284"/>
                  </a:lnTo>
                  <a:lnTo>
                    <a:pt x="180" y="284"/>
                  </a:lnTo>
                  <a:lnTo>
                    <a:pt x="180" y="284"/>
                  </a:lnTo>
                  <a:lnTo>
                    <a:pt x="180" y="281"/>
                  </a:lnTo>
                  <a:lnTo>
                    <a:pt x="180" y="281"/>
                  </a:lnTo>
                  <a:lnTo>
                    <a:pt x="180" y="279"/>
                  </a:lnTo>
                  <a:lnTo>
                    <a:pt x="184" y="274"/>
                  </a:lnTo>
                  <a:lnTo>
                    <a:pt x="187" y="274"/>
                  </a:lnTo>
                  <a:lnTo>
                    <a:pt x="187" y="274"/>
                  </a:lnTo>
                  <a:lnTo>
                    <a:pt x="187" y="272"/>
                  </a:lnTo>
                  <a:lnTo>
                    <a:pt x="187" y="270"/>
                  </a:lnTo>
                  <a:lnTo>
                    <a:pt x="189" y="270"/>
                  </a:lnTo>
                  <a:lnTo>
                    <a:pt x="189" y="270"/>
                  </a:lnTo>
                  <a:lnTo>
                    <a:pt x="191" y="272"/>
                  </a:lnTo>
                  <a:lnTo>
                    <a:pt x="194" y="270"/>
                  </a:lnTo>
                  <a:lnTo>
                    <a:pt x="191" y="270"/>
                  </a:lnTo>
                  <a:lnTo>
                    <a:pt x="191" y="270"/>
                  </a:lnTo>
                  <a:lnTo>
                    <a:pt x="189" y="270"/>
                  </a:lnTo>
                  <a:lnTo>
                    <a:pt x="189" y="265"/>
                  </a:lnTo>
                  <a:lnTo>
                    <a:pt x="191" y="267"/>
                  </a:lnTo>
                  <a:lnTo>
                    <a:pt x="191" y="265"/>
                  </a:lnTo>
                  <a:lnTo>
                    <a:pt x="191" y="262"/>
                  </a:lnTo>
                  <a:lnTo>
                    <a:pt x="191" y="260"/>
                  </a:lnTo>
                  <a:lnTo>
                    <a:pt x="194" y="262"/>
                  </a:lnTo>
                  <a:lnTo>
                    <a:pt x="194" y="265"/>
                  </a:lnTo>
                  <a:lnTo>
                    <a:pt x="196" y="265"/>
                  </a:lnTo>
                  <a:lnTo>
                    <a:pt x="196" y="265"/>
                  </a:lnTo>
                  <a:lnTo>
                    <a:pt x="196" y="265"/>
                  </a:lnTo>
                  <a:lnTo>
                    <a:pt x="196" y="262"/>
                  </a:lnTo>
                  <a:lnTo>
                    <a:pt x="196" y="260"/>
                  </a:lnTo>
                  <a:lnTo>
                    <a:pt x="196" y="260"/>
                  </a:lnTo>
                  <a:lnTo>
                    <a:pt x="196" y="260"/>
                  </a:lnTo>
                  <a:lnTo>
                    <a:pt x="196" y="260"/>
                  </a:lnTo>
                  <a:lnTo>
                    <a:pt x="196" y="260"/>
                  </a:lnTo>
                  <a:lnTo>
                    <a:pt x="196" y="258"/>
                  </a:lnTo>
                  <a:lnTo>
                    <a:pt x="196" y="258"/>
                  </a:lnTo>
                  <a:lnTo>
                    <a:pt x="199" y="258"/>
                  </a:lnTo>
                  <a:lnTo>
                    <a:pt x="201" y="258"/>
                  </a:lnTo>
                  <a:lnTo>
                    <a:pt x="199" y="258"/>
                  </a:lnTo>
                  <a:lnTo>
                    <a:pt x="199" y="258"/>
                  </a:lnTo>
                  <a:lnTo>
                    <a:pt x="199" y="255"/>
                  </a:lnTo>
                  <a:lnTo>
                    <a:pt x="199" y="255"/>
                  </a:lnTo>
                  <a:lnTo>
                    <a:pt x="199" y="255"/>
                  </a:lnTo>
                  <a:lnTo>
                    <a:pt x="199" y="255"/>
                  </a:lnTo>
                  <a:lnTo>
                    <a:pt x="199" y="255"/>
                  </a:lnTo>
                  <a:lnTo>
                    <a:pt x="199" y="255"/>
                  </a:lnTo>
                  <a:lnTo>
                    <a:pt x="201" y="255"/>
                  </a:lnTo>
                  <a:lnTo>
                    <a:pt x="201" y="255"/>
                  </a:lnTo>
                  <a:lnTo>
                    <a:pt x="201" y="253"/>
                  </a:lnTo>
                  <a:lnTo>
                    <a:pt x="201" y="253"/>
                  </a:lnTo>
                  <a:lnTo>
                    <a:pt x="203" y="253"/>
                  </a:lnTo>
                  <a:lnTo>
                    <a:pt x="203" y="251"/>
                  </a:lnTo>
                  <a:lnTo>
                    <a:pt x="203" y="248"/>
                  </a:lnTo>
                  <a:lnTo>
                    <a:pt x="206" y="248"/>
                  </a:lnTo>
                  <a:lnTo>
                    <a:pt x="206" y="246"/>
                  </a:lnTo>
                  <a:lnTo>
                    <a:pt x="208" y="246"/>
                  </a:lnTo>
                  <a:lnTo>
                    <a:pt x="208" y="246"/>
                  </a:lnTo>
                  <a:lnTo>
                    <a:pt x="208" y="246"/>
                  </a:lnTo>
                  <a:lnTo>
                    <a:pt x="208" y="244"/>
                  </a:lnTo>
                  <a:lnTo>
                    <a:pt x="210" y="244"/>
                  </a:lnTo>
                  <a:lnTo>
                    <a:pt x="210" y="244"/>
                  </a:lnTo>
                  <a:lnTo>
                    <a:pt x="210" y="244"/>
                  </a:lnTo>
                  <a:lnTo>
                    <a:pt x="213" y="244"/>
                  </a:lnTo>
                  <a:lnTo>
                    <a:pt x="213" y="241"/>
                  </a:lnTo>
                  <a:lnTo>
                    <a:pt x="213" y="241"/>
                  </a:lnTo>
                  <a:lnTo>
                    <a:pt x="215" y="241"/>
                  </a:lnTo>
                  <a:lnTo>
                    <a:pt x="215" y="241"/>
                  </a:lnTo>
                  <a:lnTo>
                    <a:pt x="215" y="239"/>
                  </a:lnTo>
                  <a:lnTo>
                    <a:pt x="215" y="239"/>
                  </a:lnTo>
                  <a:lnTo>
                    <a:pt x="213" y="239"/>
                  </a:lnTo>
                  <a:lnTo>
                    <a:pt x="210" y="239"/>
                  </a:lnTo>
                  <a:lnTo>
                    <a:pt x="213" y="239"/>
                  </a:lnTo>
                  <a:lnTo>
                    <a:pt x="213" y="239"/>
                  </a:lnTo>
                  <a:lnTo>
                    <a:pt x="213" y="236"/>
                  </a:lnTo>
                  <a:lnTo>
                    <a:pt x="213" y="236"/>
                  </a:lnTo>
                  <a:lnTo>
                    <a:pt x="213" y="236"/>
                  </a:lnTo>
                  <a:lnTo>
                    <a:pt x="213" y="236"/>
                  </a:lnTo>
                  <a:lnTo>
                    <a:pt x="213" y="236"/>
                  </a:lnTo>
                  <a:lnTo>
                    <a:pt x="213" y="239"/>
                  </a:lnTo>
                  <a:lnTo>
                    <a:pt x="213" y="236"/>
                  </a:lnTo>
                  <a:lnTo>
                    <a:pt x="215" y="234"/>
                  </a:lnTo>
                  <a:lnTo>
                    <a:pt x="215" y="234"/>
                  </a:lnTo>
                  <a:lnTo>
                    <a:pt x="217" y="234"/>
                  </a:lnTo>
                  <a:lnTo>
                    <a:pt x="215" y="234"/>
                  </a:lnTo>
                  <a:lnTo>
                    <a:pt x="215" y="232"/>
                  </a:lnTo>
                  <a:lnTo>
                    <a:pt x="217" y="234"/>
                  </a:lnTo>
                  <a:lnTo>
                    <a:pt x="220" y="234"/>
                  </a:lnTo>
                  <a:lnTo>
                    <a:pt x="220" y="232"/>
                  </a:lnTo>
                  <a:lnTo>
                    <a:pt x="217" y="232"/>
                  </a:lnTo>
                  <a:lnTo>
                    <a:pt x="220" y="232"/>
                  </a:lnTo>
                  <a:lnTo>
                    <a:pt x="220" y="229"/>
                  </a:lnTo>
                  <a:lnTo>
                    <a:pt x="222" y="229"/>
                  </a:lnTo>
                  <a:lnTo>
                    <a:pt x="220" y="229"/>
                  </a:lnTo>
                  <a:lnTo>
                    <a:pt x="220" y="229"/>
                  </a:lnTo>
                  <a:lnTo>
                    <a:pt x="220" y="229"/>
                  </a:lnTo>
                  <a:lnTo>
                    <a:pt x="220" y="229"/>
                  </a:lnTo>
                  <a:lnTo>
                    <a:pt x="220" y="227"/>
                  </a:lnTo>
                  <a:lnTo>
                    <a:pt x="220" y="227"/>
                  </a:lnTo>
                  <a:lnTo>
                    <a:pt x="220" y="227"/>
                  </a:lnTo>
                  <a:lnTo>
                    <a:pt x="222" y="227"/>
                  </a:lnTo>
                  <a:lnTo>
                    <a:pt x="220" y="225"/>
                  </a:lnTo>
                  <a:lnTo>
                    <a:pt x="220" y="225"/>
                  </a:lnTo>
                  <a:lnTo>
                    <a:pt x="222" y="225"/>
                  </a:lnTo>
                  <a:lnTo>
                    <a:pt x="225" y="225"/>
                  </a:lnTo>
                  <a:lnTo>
                    <a:pt x="225" y="225"/>
                  </a:lnTo>
                  <a:lnTo>
                    <a:pt x="225" y="225"/>
                  </a:lnTo>
                  <a:lnTo>
                    <a:pt x="225" y="225"/>
                  </a:lnTo>
                  <a:lnTo>
                    <a:pt x="225" y="222"/>
                  </a:lnTo>
                  <a:lnTo>
                    <a:pt x="225" y="222"/>
                  </a:lnTo>
                  <a:lnTo>
                    <a:pt x="227" y="222"/>
                  </a:lnTo>
                  <a:lnTo>
                    <a:pt x="227" y="222"/>
                  </a:lnTo>
                  <a:lnTo>
                    <a:pt x="227" y="222"/>
                  </a:lnTo>
                  <a:lnTo>
                    <a:pt x="227" y="222"/>
                  </a:lnTo>
                  <a:lnTo>
                    <a:pt x="229" y="222"/>
                  </a:lnTo>
                  <a:lnTo>
                    <a:pt x="229" y="220"/>
                  </a:lnTo>
                  <a:lnTo>
                    <a:pt x="229" y="220"/>
                  </a:lnTo>
                  <a:lnTo>
                    <a:pt x="227" y="220"/>
                  </a:lnTo>
                  <a:lnTo>
                    <a:pt x="227" y="218"/>
                  </a:lnTo>
                  <a:lnTo>
                    <a:pt x="229" y="218"/>
                  </a:lnTo>
                  <a:lnTo>
                    <a:pt x="229" y="218"/>
                  </a:lnTo>
                  <a:lnTo>
                    <a:pt x="227" y="218"/>
                  </a:lnTo>
                  <a:lnTo>
                    <a:pt x="227" y="218"/>
                  </a:lnTo>
                  <a:lnTo>
                    <a:pt x="225" y="215"/>
                  </a:lnTo>
                  <a:lnTo>
                    <a:pt x="225" y="215"/>
                  </a:lnTo>
                  <a:lnTo>
                    <a:pt x="225" y="215"/>
                  </a:lnTo>
                  <a:lnTo>
                    <a:pt x="227" y="215"/>
                  </a:lnTo>
                  <a:lnTo>
                    <a:pt x="227" y="215"/>
                  </a:lnTo>
                  <a:lnTo>
                    <a:pt x="227" y="213"/>
                  </a:lnTo>
                  <a:lnTo>
                    <a:pt x="229" y="215"/>
                  </a:lnTo>
                  <a:lnTo>
                    <a:pt x="232" y="213"/>
                  </a:lnTo>
                  <a:lnTo>
                    <a:pt x="241" y="208"/>
                  </a:lnTo>
                  <a:lnTo>
                    <a:pt x="241" y="206"/>
                  </a:lnTo>
                  <a:lnTo>
                    <a:pt x="241" y="206"/>
                  </a:lnTo>
                  <a:lnTo>
                    <a:pt x="243" y="203"/>
                  </a:lnTo>
                  <a:lnTo>
                    <a:pt x="241" y="203"/>
                  </a:lnTo>
                  <a:lnTo>
                    <a:pt x="241" y="203"/>
                  </a:lnTo>
                  <a:lnTo>
                    <a:pt x="241" y="201"/>
                  </a:lnTo>
                  <a:lnTo>
                    <a:pt x="241" y="201"/>
                  </a:lnTo>
                  <a:lnTo>
                    <a:pt x="241" y="199"/>
                  </a:lnTo>
                  <a:lnTo>
                    <a:pt x="243" y="196"/>
                  </a:lnTo>
                  <a:lnTo>
                    <a:pt x="243" y="196"/>
                  </a:lnTo>
                  <a:lnTo>
                    <a:pt x="243" y="196"/>
                  </a:lnTo>
                  <a:lnTo>
                    <a:pt x="246" y="196"/>
                  </a:lnTo>
                  <a:lnTo>
                    <a:pt x="246" y="194"/>
                  </a:lnTo>
                  <a:lnTo>
                    <a:pt x="246" y="194"/>
                  </a:lnTo>
                  <a:lnTo>
                    <a:pt x="248" y="194"/>
                  </a:lnTo>
                  <a:lnTo>
                    <a:pt x="248" y="196"/>
                  </a:lnTo>
                  <a:lnTo>
                    <a:pt x="248" y="196"/>
                  </a:lnTo>
                  <a:lnTo>
                    <a:pt x="251" y="196"/>
                  </a:lnTo>
                  <a:lnTo>
                    <a:pt x="251" y="196"/>
                  </a:lnTo>
                  <a:lnTo>
                    <a:pt x="251" y="199"/>
                  </a:lnTo>
                  <a:lnTo>
                    <a:pt x="251" y="196"/>
                  </a:lnTo>
                  <a:lnTo>
                    <a:pt x="248" y="194"/>
                  </a:lnTo>
                  <a:lnTo>
                    <a:pt x="248" y="194"/>
                  </a:lnTo>
                  <a:lnTo>
                    <a:pt x="248" y="191"/>
                  </a:lnTo>
                  <a:lnTo>
                    <a:pt x="251" y="189"/>
                  </a:lnTo>
                  <a:lnTo>
                    <a:pt x="251" y="191"/>
                  </a:lnTo>
                  <a:lnTo>
                    <a:pt x="251" y="191"/>
                  </a:lnTo>
                  <a:lnTo>
                    <a:pt x="251" y="194"/>
                  </a:lnTo>
                  <a:lnTo>
                    <a:pt x="251" y="194"/>
                  </a:lnTo>
                  <a:lnTo>
                    <a:pt x="253" y="196"/>
                  </a:lnTo>
                  <a:lnTo>
                    <a:pt x="253" y="194"/>
                  </a:lnTo>
                  <a:lnTo>
                    <a:pt x="255" y="191"/>
                  </a:lnTo>
                  <a:lnTo>
                    <a:pt x="255" y="191"/>
                  </a:lnTo>
                  <a:lnTo>
                    <a:pt x="255" y="191"/>
                  </a:lnTo>
                  <a:lnTo>
                    <a:pt x="255" y="191"/>
                  </a:lnTo>
                  <a:lnTo>
                    <a:pt x="255" y="191"/>
                  </a:lnTo>
                  <a:lnTo>
                    <a:pt x="255" y="189"/>
                  </a:lnTo>
                  <a:lnTo>
                    <a:pt x="255" y="189"/>
                  </a:lnTo>
                  <a:lnTo>
                    <a:pt x="255" y="189"/>
                  </a:lnTo>
                  <a:lnTo>
                    <a:pt x="258" y="189"/>
                  </a:lnTo>
                  <a:lnTo>
                    <a:pt x="258" y="187"/>
                  </a:lnTo>
                  <a:lnTo>
                    <a:pt x="255" y="187"/>
                  </a:lnTo>
                  <a:lnTo>
                    <a:pt x="255" y="187"/>
                  </a:lnTo>
                  <a:lnTo>
                    <a:pt x="255" y="184"/>
                  </a:lnTo>
                  <a:lnTo>
                    <a:pt x="255" y="184"/>
                  </a:lnTo>
                  <a:lnTo>
                    <a:pt x="255" y="184"/>
                  </a:lnTo>
                  <a:lnTo>
                    <a:pt x="255" y="184"/>
                  </a:lnTo>
                  <a:lnTo>
                    <a:pt x="258" y="184"/>
                  </a:lnTo>
                  <a:lnTo>
                    <a:pt x="258" y="184"/>
                  </a:lnTo>
                  <a:lnTo>
                    <a:pt x="258" y="187"/>
                  </a:lnTo>
                  <a:lnTo>
                    <a:pt x="258" y="187"/>
                  </a:lnTo>
                  <a:lnTo>
                    <a:pt x="260" y="187"/>
                  </a:lnTo>
                  <a:lnTo>
                    <a:pt x="258" y="184"/>
                  </a:lnTo>
                  <a:lnTo>
                    <a:pt x="258" y="184"/>
                  </a:lnTo>
                  <a:close/>
                  <a:moveTo>
                    <a:pt x="248" y="158"/>
                  </a:moveTo>
                  <a:lnTo>
                    <a:pt x="246" y="161"/>
                  </a:lnTo>
                  <a:lnTo>
                    <a:pt x="243" y="161"/>
                  </a:lnTo>
                  <a:lnTo>
                    <a:pt x="243" y="163"/>
                  </a:lnTo>
                  <a:lnTo>
                    <a:pt x="243" y="163"/>
                  </a:lnTo>
                  <a:lnTo>
                    <a:pt x="241" y="165"/>
                  </a:lnTo>
                  <a:lnTo>
                    <a:pt x="241" y="165"/>
                  </a:lnTo>
                  <a:lnTo>
                    <a:pt x="241" y="165"/>
                  </a:lnTo>
                  <a:lnTo>
                    <a:pt x="241" y="168"/>
                  </a:lnTo>
                  <a:lnTo>
                    <a:pt x="243" y="168"/>
                  </a:lnTo>
                  <a:lnTo>
                    <a:pt x="243" y="168"/>
                  </a:lnTo>
                  <a:lnTo>
                    <a:pt x="243" y="168"/>
                  </a:lnTo>
                  <a:lnTo>
                    <a:pt x="246" y="168"/>
                  </a:lnTo>
                  <a:lnTo>
                    <a:pt x="246" y="168"/>
                  </a:lnTo>
                  <a:lnTo>
                    <a:pt x="246" y="168"/>
                  </a:lnTo>
                  <a:lnTo>
                    <a:pt x="248" y="168"/>
                  </a:lnTo>
                  <a:lnTo>
                    <a:pt x="248" y="168"/>
                  </a:lnTo>
                  <a:lnTo>
                    <a:pt x="251" y="168"/>
                  </a:lnTo>
                  <a:lnTo>
                    <a:pt x="251" y="168"/>
                  </a:lnTo>
                  <a:lnTo>
                    <a:pt x="251" y="170"/>
                  </a:lnTo>
                  <a:lnTo>
                    <a:pt x="251" y="170"/>
                  </a:lnTo>
                  <a:lnTo>
                    <a:pt x="251" y="170"/>
                  </a:lnTo>
                  <a:lnTo>
                    <a:pt x="251" y="170"/>
                  </a:lnTo>
                  <a:lnTo>
                    <a:pt x="253" y="168"/>
                  </a:lnTo>
                  <a:lnTo>
                    <a:pt x="253" y="165"/>
                  </a:lnTo>
                  <a:lnTo>
                    <a:pt x="251" y="165"/>
                  </a:lnTo>
                  <a:lnTo>
                    <a:pt x="251" y="163"/>
                  </a:lnTo>
                  <a:lnTo>
                    <a:pt x="253" y="161"/>
                  </a:lnTo>
                  <a:lnTo>
                    <a:pt x="253" y="161"/>
                  </a:lnTo>
                  <a:lnTo>
                    <a:pt x="253" y="158"/>
                  </a:lnTo>
                  <a:lnTo>
                    <a:pt x="253" y="158"/>
                  </a:lnTo>
                  <a:lnTo>
                    <a:pt x="253" y="158"/>
                  </a:lnTo>
                  <a:lnTo>
                    <a:pt x="253" y="158"/>
                  </a:lnTo>
                  <a:lnTo>
                    <a:pt x="251" y="158"/>
                  </a:lnTo>
                  <a:lnTo>
                    <a:pt x="251" y="158"/>
                  </a:lnTo>
                  <a:lnTo>
                    <a:pt x="251" y="158"/>
                  </a:lnTo>
                  <a:lnTo>
                    <a:pt x="251" y="158"/>
                  </a:lnTo>
                  <a:lnTo>
                    <a:pt x="248" y="158"/>
                  </a:lnTo>
                  <a:close/>
                  <a:moveTo>
                    <a:pt x="220" y="2"/>
                  </a:moveTo>
                  <a:lnTo>
                    <a:pt x="220" y="2"/>
                  </a:lnTo>
                  <a:lnTo>
                    <a:pt x="220" y="4"/>
                  </a:lnTo>
                  <a:lnTo>
                    <a:pt x="220" y="4"/>
                  </a:lnTo>
                  <a:lnTo>
                    <a:pt x="220" y="4"/>
                  </a:lnTo>
                  <a:lnTo>
                    <a:pt x="220" y="4"/>
                  </a:lnTo>
                  <a:lnTo>
                    <a:pt x="220" y="2"/>
                  </a:lnTo>
                  <a:lnTo>
                    <a:pt x="220" y="2"/>
                  </a:lnTo>
                  <a:lnTo>
                    <a:pt x="220" y="2"/>
                  </a:lnTo>
                  <a:lnTo>
                    <a:pt x="220" y="0"/>
                  </a:lnTo>
                  <a:lnTo>
                    <a:pt x="220" y="0"/>
                  </a:lnTo>
                  <a:lnTo>
                    <a:pt x="220" y="0"/>
                  </a:lnTo>
                  <a:lnTo>
                    <a:pt x="220" y="2"/>
                  </a:lnTo>
                  <a:lnTo>
                    <a:pt x="220" y="2"/>
                  </a:lnTo>
                  <a:lnTo>
                    <a:pt x="220" y="2"/>
                  </a:lnTo>
                  <a:close/>
                  <a:moveTo>
                    <a:pt x="293" y="94"/>
                  </a:moveTo>
                  <a:lnTo>
                    <a:pt x="293" y="92"/>
                  </a:lnTo>
                  <a:lnTo>
                    <a:pt x="291" y="92"/>
                  </a:lnTo>
                  <a:lnTo>
                    <a:pt x="291" y="92"/>
                  </a:lnTo>
                  <a:lnTo>
                    <a:pt x="291" y="92"/>
                  </a:lnTo>
                  <a:lnTo>
                    <a:pt x="291" y="90"/>
                  </a:lnTo>
                  <a:lnTo>
                    <a:pt x="291" y="90"/>
                  </a:lnTo>
                  <a:lnTo>
                    <a:pt x="291" y="90"/>
                  </a:lnTo>
                  <a:lnTo>
                    <a:pt x="288" y="90"/>
                  </a:lnTo>
                  <a:lnTo>
                    <a:pt x="288" y="92"/>
                  </a:lnTo>
                  <a:lnTo>
                    <a:pt x="286" y="92"/>
                  </a:lnTo>
                  <a:lnTo>
                    <a:pt x="286" y="94"/>
                  </a:lnTo>
                  <a:lnTo>
                    <a:pt x="284" y="94"/>
                  </a:lnTo>
                  <a:lnTo>
                    <a:pt x="284" y="92"/>
                  </a:lnTo>
                  <a:lnTo>
                    <a:pt x="281" y="92"/>
                  </a:lnTo>
                  <a:lnTo>
                    <a:pt x="281" y="92"/>
                  </a:lnTo>
                  <a:lnTo>
                    <a:pt x="284" y="90"/>
                  </a:lnTo>
                  <a:lnTo>
                    <a:pt x="284" y="90"/>
                  </a:lnTo>
                  <a:lnTo>
                    <a:pt x="284" y="85"/>
                  </a:lnTo>
                  <a:lnTo>
                    <a:pt x="286" y="80"/>
                  </a:lnTo>
                  <a:lnTo>
                    <a:pt x="286" y="80"/>
                  </a:lnTo>
                  <a:lnTo>
                    <a:pt x="286" y="83"/>
                  </a:lnTo>
                  <a:lnTo>
                    <a:pt x="284" y="83"/>
                  </a:lnTo>
                  <a:lnTo>
                    <a:pt x="284" y="85"/>
                  </a:lnTo>
                  <a:lnTo>
                    <a:pt x="284" y="85"/>
                  </a:lnTo>
                  <a:lnTo>
                    <a:pt x="284" y="83"/>
                  </a:lnTo>
                  <a:lnTo>
                    <a:pt x="281" y="80"/>
                  </a:lnTo>
                  <a:lnTo>
                    <a:pt x="284" y="78"/>
                  </a:lnTo>
                  <a:lnTo>
                    <a:pt x="284" y="75"/>
                  </a:lnTo>
                  <a:lnTo>
                    <a:pt x="279" y="78"/>
                  </a:lnTo>
                  <a:lnTo>
                    <a:pt x="279" y="78"/>
                  </a:lnTo>
                  <a:lnTo>
                    <a:pt x="277" y="80"/>
                  </a:lnTo>
                  <a:lnTo>
                    <a:pt x="277" y="80"/>
                  </a:lnTo>
                  <a:lnTo>
                    <a:pt x="277" y="78"/>
                  </a:lnTo>
                  <a:lnTo>
                    <a:pt x="272" y="78"/>
                  </a:lnTo>
                  <a:lnTo>
                    <a:pt x="267" y="80"/>
                  </a:lnTo>
                  <a:lnTo>
                    <a:pt x="269" y="78"/>
                  </a:lnTo>
                  <a:lnTo>
                    <a:pt x="267" y="78"/>
                  </a:lnTo>
                  <a:lnTo>
                    <a:pt x="267" y="78"/>
                  </a:lnTo>
                  <a:lnTo>
                    <a:pt x="265" y="78"/>
                  </a:lnTo>
                  <a:lnTo>
                    <a:pt x="262" y="80"/>
                  </a:lnTo>
                  <a:lnTo>
                    <a:pt x="262" y="80"/>
                  </a:lnTo>
                  <a:lnTo>
                    <a:pt x="262" y="83"/>
                  </a:lnTo>
                  <a:lnTo>
                    <a:pt x="262" y="85"/>
                  </a:lnTo>
                  <a:lnTo>
                    <a:pt x="262" y="85"/>
                  </a:lnTo>
                  <a:lnTo>
                    <a:pt x="262" y="87"/>
                  </a:lnTo>
                  <a:lnTo>
                    <a:pt x="262" y="87"/>
                  </a:lnTo>
                  <a:lnTo>
                    <a:pt x="265" y="87"/>
                  </a:lnTo>
                  <a:lnTo>
                    <a:pt x="265" y="90"/>
                  </a:lnTo>
                  <a:lnTo>
                    <a:pt x="265" y="90"/>
                  </a:lnTo>
                  <a:lnTo>
                    <a:pt x="265" y="90"/>
                  </a:lnTo>
                  <a:lnTo>
                    <a:pt x="262" y="90"/>
                  </a:lnTo>
                  <a:lnTo>
                    <a:pt x="260" y="90"/>
                  </a:lnTo>
                  <a:lnTo>
                    <a:pt x="260" y="90"/>
                  </a:lnTo>
                  <a:lnTo>
                    <a:pt x="260" y="90"/>
                  </a:lnTo>
                  <a:lnTo>
                    <a:pt x="260" y="90"/>
                  </a:lnTo>
                  <a:lnTo>
                    <a:pt x="260" y="90"/>
                  </a:lnTo>
                  <a:lnTo>
                    <a:pt x="260" y="92"/>
                  </a:lnTo>
                  <a:lnTo>
                    <a:pt x="260" y="92"/>
                  </a:lnTo>
                  <a:lnTo>
                    <a:pt x="260" y="85"/>
                  </a:lnTo>
                  <a:lnTo>
                    <a:pt x="260" y="83"/>
                  </a:lnTo>
                  <a:lnTo>
                    <a:pt x="255" y="80"/>
                  </a:lnTo>
                  <a:lnTo>
                    <a:pt x="253" y="78"/>
                  </a:lnTo>
                  <a:lnTo>
                    <a:pt x="253" y="78"/>
                  </a:lnTo>
                  <a:lnTo>
                    <a:pt x="248" y="80"/>
                  </a:lnTo>
                  <a:lnTo>
                    <a:pt x="246" y="92"/>
                  </a:lnTo>
                  <a:lnTo>
                    <a:pt x="246" y="92"/>
                  </a:lnTo>
                  <a:lnTo>
                    <a:pt x="246" y="94"/>
                  </a:lnTo>
                  <a:lnTo>
                    <a:pt x="243" y="102"/>
                  </a:lnTo>
                  <a:lnTo>
                    <a:pt x="243" y="104"/>
                  </a:lnTo>
                  <a:lnTo>
                    <a:pt x="243" y="106"/>
                  </a:lnTo>
                  <a:lnTo>
                    <a:pt x="243" y="106"/>
                  </a:lnTo>
                  <a:lnTo>
                    <a:pt x="243" y="109"/>
                  </a:lnTo>
                  <a:lnTo>
                    <a:pt x="243" y="109"/>
                  </a:lnTo>
                  <a:lnTo>
                    <a:pt x="243" y="109"/>
                  </a:lnTo>
                  <a:lnTo>
                    <a:pt x="243" y="109"/>
                  </a:lnTo>
                  <a:lnTo>
                    <a:pt x="246" y="109"/>
                  </a:lnTo>
                  <a:lnTo>
                    <a:pt x="246" y="109"/>
                  </a:lnTo>
                  <a:lnTo>
                    <a:pt x="251" y="94"/>
                  </a:lnTo>
                  <a:lnTo>
                    <a:pt x="251" y="90"/>
                  </a:lnTo>
                  <a:lnTo>
                    <a:pt x="251" y="90"/>
                  </a:lnTo>
                  <a:lnTo>
                    <a:pt x="253" y="87"/>
                  </a:lnTo>
                  <a:lnTo>
                    <a:pt x="255" y="87"/>
                  </a:lnTo>
                  <a:lnTo>
                    <a:pt x="255" y="85"/>
                  </a:lnTo>
                  <a:lnTo>
                    <a:pt x="255" y="87"/>
                  </a:lnTo>
                  <a:lnTo>
                    <a:pt x="255" y="87"/>
                  </a:lnTo>
                  <a:lnTo>
                    <a:pt x="255" y="90"/>
                  </a:lnTo>
                  <a:lnTo>
                    <a:pt x="253" y="90"/>
                  </a:lnTo>
                  <a:lnTo>
                    <a:pt x="253" y="92"/>
                  </a:lnTo>
                  <a:lnTo>
                    <a:pt x="253" y="94"/>
                  </a:lnTo>
                  <a:lnTo>
                    <a:pt x="253" y="97"/>
                  </a:lnTo>
                  <a:lnTo>
                    <a:pt x="253" y="97"/>
                  </a:lnTo>
                  <a:lnTo>
                    <a:pt x="251" y="102"/>
                  </a:lnTo>
                  <a:lnTo>
                    <a:pt x="251" y="104"/>
                  </a:lnTo>
                  <a:lnTo>
                    <a:pt x="248" y="106"/>
                  </a:lnTo>
                  <a:lnTo>
                    <a:pt x="248" y="113"/>
                  </a:lnTo>
                  <a:lnTo>
                    <a:pt x="246" y="113"/>
                  </a:lnTo>
                  <a:lnTo>
                    <a:pt x="246" y="116"/>
                  </a:lnTo>
                  <a:lnTo>
                    <a:pt x="243" y="116"/>
                  </a:lnTo>
                  <a:lnTo>
                    <a:pt x="243" y="118"/>
                  </a:lnTo>
                  <a:lnTo>
                    <a:pt x="241" y="123"/>
                  </a:lnTo>
                  <a:lnTo>
                    <a:pt x="241" y="125"/>
                  </a:lnTo>
                  <a:lnTo>
                    <a:pt x="243" y="125"/>
                  </a:lnTo>
                  <a:lnTo>
                    <a:pt x="243" y="125"/>
                  </a:lnTo>
                  <a:lnTo>
                    <a:pt x="243" y="125"/>
                  </a:lnTo>
                  <a:lnTo>
                    <a:pt x="243" y="125"/>
                  </a:lnTo>
                  <a:lnTo>
                    <a:pt x="246" y="125"/>
                  </a:lnTo>
                  <a:lnTo>
                    <a:pt x="246" y="125"/>
                  </a:lnTo>
                  <a:lnTo>
                    <a:pt x="248" y="125"/>
                  </a:lnTo>
                  <a:lnTo>
                    <a:pt x="248" y="125"/>
                  </a:lnTo>
                  <a:lnTo>
                    <a:pt x="248" y="125"/>
                  </a:lnTo>
                  <a:lnTo>
                    <a:pt x="251" y="125"/>
                  </a:lnTo>
                  <a:lnTo>
                    <a:pt x="251" y="123"/>
                  </a:lnTo>
                  <a:lnTo>
                    <a:pt x="251" y="120"/>
                  </a:lnTo>
                  <a:lnTo>
                    <a:pt x="253" y="118"/>
                  </a:lnTo>
                  <a:lnTo>
                    <a:pt x="258" y="113"/>
                  </a:lnTo>
                  <a:lnTo>
                    <a:pt x="258" y="111"/>
                  </a:lnTo>
                  <a:lnTo>
                    <a:pt x="260" y="109"/>
                  </a:lnTo>
                  <a:lnTo>
                    <a:pt x="260" y="109"/>
                  </a:lnTo>
                  <a:lnTo>
                    <a:pt x="260" y="111"/>
                  </a:lnTo>
                  <a:lnTo>
                    <a:pt x="260" y="113"/>
                  </a:lnTo>
                  <a:lnTo>
                    <a:pt x="258" y="116"/>
                  </a:lnTo>
                  <a:lnTo>
                    <a:pt x="258" y="118"/>
                  </a:lnTo>
                  <a:lnTo>
                    <a:pt x="258" y="120"/>
                  </a:lnTo>
                  <a:lnTo>
                    <a:pt x="255" y="123"/>
                  </a:lnTo>
                  <a:lnTo>
                    <a:pt x="255" y="125"/>
                  </a:lnTo>
                  <a:lnTo>
                    <a:pt x="255" y="125"/>
                  </a:lnTo>
                  <a:lnTo>
                    <a:pt x="255" y="128"/>
                  </a:lnTo>
                  <a:lnTo>
                    <a:pt x="255" y="128"/>
                  </a:lnTo>
                  <a:lnTo>
                    <a:pt x="255" y="130"/>
                  </a:lnTo>
                  <a:lnTo>
                    <a:pt x="255" y="130"/>
                  </a:lnTo>
                  <a:lnTo>
                    <a:pt x="253" y="132"/>
                  </a:lnTo>
                  <a:lnTo>
                    <a:pt x="253" y="132"/>
                  </a:lnTo>
                  <a:lnTo>
                    <a:pt x="253" y="135"/>
                  </a:lnTo>
                  <a:lnTo>
                    <a:pt x="253" y="135"/>
                  </a:lnTo>
                  <a:lnTo>
                    <a:pt x="253" y="137"/>
                  </a:lnTo>
                  <a:lnTo>
                    <a:pt x="253" y="137"/>
                  </a:lnTo>
                  <a:lnTo>
                    <a:pt x="253" y="139"/>
                  </a:lnTo>
                  <a:lnTo>
                    <a:pt x="253" y="139"/>
                  </a:lnTo>
                  <a:lnTo>
                    <a:pt x="255" y="139"/>
                  </a:lnTo>
                  <a:lnTo>
                    <a:pt x="255" y="142"/>
                  </a:lnTo>
                  <a:lnTo>
                    <a:pt x="255" y="142"/>
                  </a:lnTo>
                  <a:lnTo>
                    <a:pt x="255" y="144"/>
                  </a:lnTo>
                  <a:lnTo>
                    <a:pt x="255" y="144"/>
                  </a:lnTo>
                  <a:lnTo>
                    <a:pt x="255" y="144"/>
                  </a:lnTo>
                  <a:lnTo>
                    <a:pt x="253" y="144"/>
                  </a:lnTo>
                  <a:lnTo>
                    <a:pt x="253" y="144"/>
                  </a:lnTo>
                  <a:lnTo>
                    <a:pt x="253" y="146"/>
                  </a:lnTo>
                  <a:lnTo>
                    <a:pt x="253" y="146"/>
                  </a:lnTo>
                  <a:lnTo>
                    <a:pt x="253" y="146"/>
                  </a:lnTo>
                  <a:lnTo>
                    <a:pt x="253" y="149"/>
                  </a:lnTo>
                  <a:lnTo>
                    <a:pt x="253" y="149"/>
                  </a:lnTo>
                  <a:lnTo>
                    <a:pt x="253" y="149"/>
                  </a:lnTo>
                  <a:lnTo>
                    <a:pt x="253" y="149"/>
                  </a:lnTo>
                  <a:lnTo>
                    <a:pt x="253" y="151"/>
                  </a:lnTo>
                  <a:lnTo>
                    <a:pt x="253" y="151"/>
                  </a:lnTo>
                  <a:lnTo>
                    <a:pt x="251" y="151"/>
                  </a:lnTo>
                  <a:lnTo>
                    <a:pt x="251" y="151"/>
                  </a:lnTo>
                  <a:lnTo>
                    <a:pt x="251" y="149"/>
                  </a:lnTo>
                  <a:lnTo>
                    <a:pt x="251" y="146"/>
                  </a:lnTo>
                  <a:lnTo>
                    <a:pt x="251" y="146"/>
                  </a:lnTo>
                  <a:lnTo>
                    <a:pt x="251" y="144"/>
                  </a:lnTo>
                  <a:lnTo>
                    <a:pt x="251" y="144"/>
                  </a:lnTo>
                  <a:lnTo>
                    <a:pt x="248" y="142"/>
                  </a:lnTo>
                  <a:lnTo>
                    <a:pt x="246" y="142"/>
                  </a:lnTo>
                  <a:lnTo>
                    <a:pt x="243" y="144"/>
                  </a:lnTo>
                  <a:lnTo>
                    <a:pt x="241" y="144"/>
                  </a:lnTo>
                  <a:lnTo>
                    <a:pt x="239" y="151"/>
                  </a:lnTo>
                  <a:lnTo>
                    <a:pt x="236" y="154"/>
                  </a:lnTo>
                  <a:lnTo>
                    <a:pt x="234" y="154"/>
                  </a:lnTo>
                  <a:lnTo>
                    <a:pt x="234" y="154"/>
                  </a:lnTo>
                  <a:lnTo>
                    <a:pt x="232" y="154"/>
                  </a:lnTo>
                  <a:lnTo>
                    <a:pt x="234" y="154"/>
                  </a:lnTo>
                  <a:lnTo>
                    <a:pt x="234" y="154"/>
                  </a:lnTo>
                  <a:lnTo>
                    <a:pt x="234" y="154"/>
                  </a:lnTo>
                  <a:lnTo>
                    <a:pt x="234" y="151"/>
                  </a:lnTo>
                  <a:lnTo>
                    <a:pt x="234" y="151"/>
                  </a:lnTo>
                  <a:lnTo>
                    <a:pt x="234" y="151"/>
                  </a:lnTo>
                  <a:lnTo>
                    <a:pt x="234" y="151"/>
                  </a:lnTo>
                  <a:lnTo>
                    <a:pt x="232" y="149"/>
                  </a:lnTo>
                  <a:lnTo>
                    <a:pt x="232" y="151"/>
                  </a:lnTo>
                  <a:lnTo>
                    <a:pt x="232" y="151"/>
                  </a:lnTo>
                  <a:lnTo>
                    <a:pt x="232" y="149"/>
                  </a:lnTo>
                  <a:lnTo>
                    <a:pt x="232" y="146"/>
                  </a:lnTo>
                  <a:lnTo>
                    <a:pt x="234" y="142"/>
                  </a:lnTo>
                  <a:lnTo>
                    <a:pt x="234" y="142"/>
                  </a:lnTo>
                  <a:lnTo>
                    <a:pt x="236" y="139"/>
                  </a:lnTo>
                  <a:lnTo>
                    <a:pt x="236" y="139"/>
                  </a:lnTo>
                  <a:lnTo>
                    <a:pt x="236" y="139"/>
                  </a:lnTo>
                  <a:lnTo>
                    <a:pt x="236" y="139"/>
                  </a:lnTo>
                  <a:lnTo>
                    <a:pt x="236" y="139"/>
                  </a:lnTo>
                  <a:lnTo>
                    <a:pt x="239" y="139"/>
                  </a:lnTo>
                  <a:lnTo>
                    <a:pt x="239" y="137"/>
                  </a:lnTo>
                  <a:lnTo>
                    <a:pt x="239" y="137"/>
                  </a:lnTo>
                  <a:lnTo>
                    <a:pt x="236" y="137"/>
                  </a:lnTo>
                  <a:lnTo>
                    <a:pt x="236" y="137"/>
                  </a:lnTo>
                  <a:lnTo>
                    <a:pt x="236" y="137"/>
                  </a:lnTo>
                  <a:lnTo>
                    <a:pt x="239" y="137"/>
                  </a:lnTo>
                  <a:lnTo>
                    <a:pt x="239" y="137"/>
                  </a:lnTo>
                  <a:lnTo>
                    <a:pt x="239" y="135"/>
                  </a:lnTo>
                  <a:lnTo>
                    <a:pt x="234" y="135"/>
                  </a:lnTo>
                  <a:lnTo>
                    <a:pt x="234" y="135"/>
                  </a:lnTo>
                  <a:lnTo>
                    <a:pt x="234" y="135"/>
                  </a:lnTo>
                  <a:lnTo>
                    <a:pt x="234" y="137"/>
                  </a:lnTo>
                  <a:lnTo>
                    <a:pt x="232" y="137"/>
                  </a:lnTo>
                  <a:lnTo>
                    <a:pt x="232" y="137"/>
                  </a:lnTo>
                  <a:lnTo>
                    <a:pt x="232" y="139"/>
                  </a:lnTo>
                  <a:lnTo>
                    <a:pt x="232" y="139"/>
                  </a:lnTo>
                  <a:lnTo>
                    <a:pt x="229" y="139"/>
                  </a:lnTo>
                  <a:lnTo>
                    <a:pt x="229" y="142"/>
                  </a:lnTo>
                  <a:lnTo>
                    <a:pt x="229" y="139"/>
                  </a:lnTo>
                  <a:lnTo>
                    <a:pt x="229" y="139"/>
                  </a:lnTo>
                  <a:lnTo>
                    <a:pt x="229" y="137"/>
                  </a:lnTo>
                  <a:lnTo>
                    <a:pt x="229" y="137"/>
                  </a:lnTo>
                  <a:lnTo>
                    <a:pt x="229" y="137"/>
                  </a:lnTo>
                  <a:lnTo>
                    <a:pt x="229" y="137"/>
                  </a:lnTo>
                  <a:lnTo>
                    <a:pt x="229" y="137"/>
                  </a:lnTo>
                  <a:lnTo>
                    <a:pt x="232" y="135"/>
                  </a:lnTo>
                  <a:lnTo>
                    <a:pt x="234" y="135"/>
                  </a:lnTo>
                  <a:lnTo>
                    <a:pt x="234" y="132"/>
                  </a:lnTo>
                  <a:lnTo>
                    <a:pt x="234" y="132"/>
                  </a:lnTo>
                  <a:lnTo>
                    <a:pt x="236" y="130"/>
                  </a:lnTo>
                  <a:lnTo>
                    <a:pt x="236" y="130"/>
                  </a:lnTo>
                  <a:lnTo>
                    <a:pt x="239" y="130"/>
                  </a:lnTo>
                  <a:lnTo>
                    <a:pt x="239" y="130"/>
                  </a:lnTo>
                  <a:lnTo>
                    <a:pt x="239" y="128"/>
                  </a:lnTo>
                  <a:lnTo>
                    <a:pt x="239" y="128"/>
                  </a:lnTo>
                  <a:lnTo>
                    <a:pt x="239" y="128"/>
                  </a:lnTo>
                  <a:lnTo>
                    <a:pt x="239" y="128"/>
                  </a:lnTo>
                  <a:lnTo>
                    <a:pt x="241" y="125"/>
                  </a:lnTo>
                  <a:lnTo>
                    <a:pt x="241" y="123"/>
                  </a:lnTo>
                  <a:lnTo>
                    <a:pt x="239" y="123"/>
                  </a:lnTo>
                  <a:lnTo>
                    <a:pt x="239" y="120"/>
                  </a:lnTo>
                  <a:lnTo>
                    <a:pt x="239" y="118"/>
                  </a:lnTo>
                  <a:lnTo>
                    <a:pt x="239" y="116"/>
                  </a:lnTo>
                  <a:lnTo>
                    <a:pt x="241" y="116"/>
                  </a:lnTo>
                  <a:lnTo>
                    <a:pt x="239" y="113"/>
                  </a:lnTo>
                  <a:lnTo>
                    <a:pt x="239" y="113"/>
                  </a:lnTo>
                  <a:lnTo>
                    <a:pt x="236" y="113"/>
                  </a:lnTo>
                  <a:lnTo>
                    <a:pt x="236" y="118"/>
                  </a:lnTo>
                  <a:lnTo>
                    <a:pt x="234" y="118"/>
                  </a:lnTo>
                  <a:lnTo>
                    <a:pt x="232" y="120"/>
                  </a:lnTo>
                  <a:lnTo>
                    <a:pt x="232" y="123"/>
                  </a:lnTo>
                  <a:lnTo>
                    <a:pt x="229" y="125"/>
                  </a:lnTo>
                  <a:lnTo>
                    <a:pt x="229" y="128"/>
                  </a:lnTo>
                  <a:lnTo>
                    <a:pt x="229" y="130"/>
                  </a:lnTo>
                  <a:lnTo>
                    <a:pt x="229" y="130"/>
                  </a:lnTo>
                  <a:lnTo>
                    <a:pt x="229" y="132"/>
                  </a:lnTo>
                  <a:lnTo>
                    <a:pt x="225" y="135"/>
                  </a:lnTo>
                  <a:lnTo>
                    <a:pt x="225" y="135"/>
                  </a:lnTo>
                  <a:lnTo>
                    <a:pt x="225" y="132"/>
                  </a:lnTo>
                  <a:lnTo>
                    <a:pt x="229" y="128"/>
                  </a:lnTo>
                  <a:lnTo>
                    <a:pt x="229" y="128"/>
                  </a:lnTo>
                  <a:lnTo>
                    <a:pt x="229" y="125"/>
                  </a:lnTo>
                  <a:lnTo>
                    <a:pt x="229" y="118"/>
                  </a:lnTo>
                  <a:lnTo>
                    <a:pt x="232" y="116"/>
                  </a:lnTo>
                  <a:lnTo>
                    <a:pt x="232" y="116"/>
                  </a:lnTo>
                  <a:lnTo>
                    <a:pt x="232" y="116"/>
                  </a:lnTo>
                  <a:lnTo>
                    <a:pt x="232" y="116"/>
                  </a:lnTo>
                  <a:lnTo>
                    <a:pt x="232" y="118"/>
                  </a:lnTo>
                  <a:lnTo>
                    <a:pt x="232" y="118"/>
                  </a:lnTo>
                  <a:lnTo>
                    <a:pt x="234" y="116"/>
                  </a:lnTo>
                  <a:lnTo>
                    <a:pt x="236" y="113"/>
                  </a:lnTo>
                  <a:lnTo>
                    <a:pt x="239" y="111"/>
                  </a:lnTo>
                  <a:lnTo>
                    <a:pt x="239" y="111"/>
                  </a:lnTo>
                  <a:lnTo>
                    <a:pt x="239" y="109"/>
                  </a:lnTo>
                  <a:lnTo>
                    <a:pt x="239" y="109"/>
                  </a:lnTo>
                  <a:lnTo>
                    <a:pt x="241" y="109"/>
                  </a:lnTo>
                  <a:lnTo>
                    <a:pt x="241" y="109"/>
                  </a:lnTo>
                  <a:lnTo>
                    <a:pt x="241" y="109"/>
                  </a:lnTo>
                  <a:lnTo>
                    <a:pt x="243" y="106"/>
                  </a:lnTo>
                  <a:lnTo>
                    <a:pt x="243" y="104"/>
                  </a:lnTo>
                  <a:lnTo>
                    <a:pt x="246" y="90"/>
                  </a:lnTo>
                  <a:lnTo>
                    <a:pt x="246" y="87"/>
                  </a:lnTo>
                  <a:lnTo>
                    <a:pt x="246" y="85"/>
                  </a:lnTo>
                  <a:lnTo>
                    <a:pt x="246" y="83"/>
                  </a:lnTo>
                  <a:lnTo>
                    <a:pt x="246" y="83"/>
                  </a:lnTo>
                  <a:lnTo>
                    <a:pt x="246" y="83"/>
                  </a:lnTo>
                  <a:lnTo>
                    <a:pt x="243" y="83"/>
                  </a:lnTo>
                  <a:lnTo>
                    <a:pt x="243" y="83"/>
                  </a:lnTo>
                  <a:lnTo>
                    <a:pt x="243" y="83"/>
                  </a:lnTo>
                  <a:lnTo>
                    <a:pt x="241" y="85"/>
                  </a:lnTo>
                  <a:lnTo>
                    <a:pt x="241" y="90"/>
                  </a:lnTo>
                  <a:lnTo>
                    <a:pt x="241" y="90"/>
                  </a:lnTo>
                  <a:lnTo>
                    <a:pt x="241" y="92"/>
                  </a:lnTo>
                  <a:lnTo>
                    <a:pt x="241" y="97"/>
                  </a:lnTo>
                  <a:lnTo>
                    <a:pt x="241" y="97"/>
                  </a:lnTo>
                  <a:lnTo>
                    <a:pt x="239" y="97"/>
                  </a:lnTo>
                  <a:lnTo>
                    <a:pt x="239" y="97"/>
                  </a:lnTo>
                  <a:lnTo>
                    <a:pt x="239" y="97"/>
                  </a:lnTo>
                  <a:lnTo>
                    <a:pt x="239" y="92"/>
                  </a:lnTo>
                  <a:lnTo>
                    <a:pt x="239" y="85"/>
                  </a:lnTo>
                  <a:lnTo>
                    <a:pt x="239" y="83"/>
                  </a:lnTo>
                  <a:lnTo>
                    <a:pt x="239" y="80"/>
                  </a:lnTo>
                  <a:lnTo>
                    <a:pt x="239" y="78"/>
                  </a:lnTo>
                  <a:lnTo>
                    <a:pt x="239" y="75"/>
                  </a:lnTo>
                  <a:lnTo>
                    <a:pt x="236" y="66"/>
                  </a:lnTo>
                  <a:lnTo>
                    <a:pt x="236" y="59"/>
                  </a:lnTo>
                  <a:lnTo>
                    <a:pt x="236" y="59"/>
                  </a:lnTo>
                  <a:lnTo>
                    <a:pt x="236" y="57"/>
                  </a:lnTo>
                  <a:lnTo>
                    <a:pt x="236" y="57"/>
                  </a:lnTo>
                  <a:lnTo>
                    <a:pt x="234" y="57"/>
                  </a:lnTo>
                  <a:lnTo>
                    <a:pt x="234" y="57"/>
                  </a:lnTo>
                  <a:lnTo>
                    <a:pt x="232" y="54"/>
                  </a:lnTo>
                  <a:lnTo>
                    <a:pt x="234" y="54"/>
                  </a:lnTo>
                  <a:lnTo>
                    <a:pt x="234" y="54"/>
                  </a:lnTo>
                  <a:lnTo>
                    <a:pt x="234" y="54"/>
                  </a:lnTo>
                  <a:lnTo>
                    <a:pt x="234" y="54"/>
                  </a:lnTo>
                  <a:lnTo>
                    <a:pt x="234" y="54"/>
                  </a:lnTo>
                  <a:lnTo>
                    <a:pt x="232" y="54"/>
                  </a:lnTo>
                  <a:lnTo>
                    <a:pt x="232" y="54"/>
                  </a:lnTo>
                  <a:lnTo>
                    <a:pt x="232" y="54"/>
                  </a:lnTo>
                  <a:lnTo>
                    <a:pt x="232" y="49"/>
                  </a:lnTo>
                  <a:lnTo>
                    <a:pt x="232" y="49"/>
                  </a:lnTo>
                  <a:lnTo>
                    <a:pt x="232" y="47"/>
                  </a:lnTo>
                  <a:lnTo>
                    <a:pt x="232" y="45"/>
                  </a:lnTo>
                  <a:lnTo>
                    <a:pt x="229" y="40"/>
                  </a:lnTo>
                  <a:lnTo>
                    <a:pt x="229" y="38"/>
                  </a:lnTo>
                  <a:lnTo>
                    <a:pt x="227" y="35"/>
                  </a:lnTo>
                  <a:lnTo>
                    <a:pt x="227" y="35"/>
                  </a:lnTo>
                  <a:lnTo>
                    <a:pt x="227" y="35"/>
                  </a:lnTo>
                  <a:lnTo>
                    <a:pt x="225" y="35"/>
                  </a:lnTo>
                  <a:lnTo>
                    <a:pt x="225" y="35"/>
                  </a:lnTo>
                  <a:lnTo>
                    <a:pt x="225" y="35"/>
                  </a:lnTo>
                  <a:lnTo>
                    <a:pt x="222" y="38"/>
                  </a:lnTo>
                  <a:lnTo>
                    <a:pt x="220" y="38"/>
                  </a:lnTo>
                  <a:lnTo>
                    <a:pt x="220" y="38"/>
                  </a:lnTo>
                  <a:lnTo>
                    <a:pt x="220" y="38"/>
                  </a:lnTo>
                  <a:lnTo>
                    <a:pt x="220" y="38"/>
                  </a:lnTo>
                  <a:lnTo>
                    <a:pt x="217" y="38"/>
                  </a:lnTo>
                  <a:lnTo>
                    <a:pt x="217" y="38"/>
                  </a:lnTo>
                  <a:lnTo>
                    <a:pt x="215" y="38"/>
                  </a:lnTo>
                  <a:lnTo>
                    <a:pt x="215" y="38"/>
                  </a:lnTo>
                  <a:lnTo>
                    <a:pt x="215" y="33"/>
                  </a:lnTo>
                  <a:lnTo>
                    <a:pt x="215" y="31"/>
                  </a:lnTo>
                  <a:lnTo>
                    <a:pt x="217" y="26"/>
                  </a:lnTo>
                  <a:lnTo>
                    <a:pt x="215" y="23"/>
                  </a:lnTo>
                  <a:lnTo>
                    <a:pt x="215" y="23"/>
                  </a:lnTo>
                  <a:lnTo>
                    <a:pt x="215" y="26"/>
                  </a:lnTo>
                  <a:lnTo>
                    <a:pt x="213" y="28"/>
                  </a:lnTo>
                  <a:lnTo>
                    <a:pt x="213" y="28"/>
                  </a:lnTo>
                  <a:lnTo>
                    <a:pt x="210" y="28"/>
                  </a:lnTo>
                  <a:lnTo>
                    <a:pt x="210" y="28"/>
                  </a:lnTo>
                  <a:lnTo>
                    <a:pt x="210" y="28"/>
                  </a:lnTo>
                  <a:lnTo>
                    <a:pt x="208" y="28"/>
                  </a:lnTo>
                  <a:lnTo>
                    <a:pt x="208" y="28"/>
                  </a:lnTo>
                  <a:lnTo>
                    <a:pt x="206" y="28"/>
                  </a:lnTo>
                  <a:lnTo>
                    <a:pt x="203" y="28"/>
                  </a:lnTo>
                  <a:lnTo>
                    <a:pt x="203" y="31"/>
                  </a:lnTo>
                  <a:lnTo>
                    <a:pt x="203" y="31"/>
                  </a:lnTo>
                  <a:lnTo>
                    <a:pt x="203" y="33"/>
                  </a:lnTo>
                  <a:lnTo>
                    <a:pt x="203" y="33"/>
                  </a:lnTo>
                  <a:lnTo>
                    <a:pt x="203" y="35"/>
                  </a:lnTo>
                  <a:lnTo>
                    <a:pt x="206" y="42"/>
                  </a:lnTo>
                  <a:lnTo>
                    <a:pt x="203" y="49"/>
                  </a:lnTo>
                  <a:lnTo>
                    <a:pt x="203" y="52"/>
                  </a:lnTo>
                  <a:lnTo>
                    <a:pt x="201" y="54"/>
                  </a:lnTo>
                  <a:lnTo>
                    <a:pt x="201" y="57"/>
                  </a:lnTo>
                  <a:lnTo>
                    <a:pt x="201" y="59"/>
                  </a:lnTo>
                  <a:lnTo>
                    <a:pt x="201" y="66"/>
                  </a:lnTo>
                  <a:lnTo>
                    <a:pt x="201" y="71"/>
                  </a:lnTo>
                  <a:lnTo>
                    <a:pt x="201" y="71"/>
                  </a:lnTo>
                  <a:lnTo>
                    <a:pt x="201" y="73"/>
                  </a:lnTo>
                  <a:lnTo>
                    <a:pt x="201" y="75"/>
                  </a:lnTo>
                  <a:lnTo>
                    <a:pt x="201" y="75"/>
                  </a:lnTo>
                  <a:lnTo>
                    <a:pt x="201" y="78"/>
                  </a:lnTo>
                  <a:lnTo>
                    <a:pt x="201" y="78"/>
                  </a:lnTo>
                  <a:lnTo>
                    <a:pt x="201" y="78"/>
                  </a:lnTo>
                  <a:lnTo>
                    <a:pt x="201" y="75"/>
                  </a:lnTo>
                  <a:lnTo>
                    <a:pt x="199" y="73"/>
                  </a:lnTo>
                  <a:lnTo>
                    <a:pt x="199" y="75"/>
                  </a:lnTo>
                  <a:lnTo>
                    <a:pt x="199" y="75"/>
                  </a:lnTo>
                  <a:lnTo>
                    <a:pt x="199" y="78"/>
                  </a:lnTo>
                  <a:lnTo>
                    <a:pt x="199" y="78"/>
                  </a:lnTo>
                  <a:lnTo>
                    <a:pt x="201" y="78"/>
                  </a:lnTo>
                  <a:lnTo>
                    <a:pt x="201" y="80"/>
                  </a:lnTo>
                  <a:lnTo>
                    <a:pt x="201" y="80"/>
                  </a:lnTo>
                  <a:lnTo>
                    <a:pt x="201" y="83"/>
                  </a:lnTo>
                  <a:lnTo>
                    <a:pt x="201" y="85"/>
                  </a:lnTo>
                  <a:lnTo>
                    <a:pt x="201" y="85"/>
                  </a:lnTo>
                  <a:lnTo>
                    <a:pt x="203" y="90"/>
                  </a:lnTo>
                  <a:lnTo>
                    <a:pt x="203" y="90"/>
                  </a:lnTo>
                  <a:lnTo>
                    <a:pt x="203" y="92"/>
                  </a:lnTo>
                  <a:lnTo>
                    <a:pt x="201" y="99"/>
                  </a:lnTo>
                  <a:lnTo>
                    <a:pt x="201" y="102"/>
                  </a:lnTo>
                  <a:lnTo>
                    <a:pt x="203" y="104"/>
                  </a:lnTo>
                  <a:lnTo>
                    <a:pt x="203" y="113"/>
                  </a:lnTo>
                  <a:lnTo>
                    <a:pt x="203" y="113"/>
                  </a:lnTo>
                  <a:lnTo>
                    <a:pt x="203" y="113"/>
                  </a:lnTo>
                  <a:lnTo>
                    <a:pt x="199" y="120"/>
                  </a:lnTo>
                  <a:lnTo>
                    <a:pt x="199" y="125"/>
                  </a:lnTo>
                  <a:lnTo>
                    <a:pt x="199" y="125"/>
                  </a:lnTo>
                  <a:lnTo>
                    <a:pt x="196" y="128"/>
                  </a:lnTo>
                  <a:lnTo>
                    <a:pt x="199" y="130"/>
                  </a:lnTo>
                  <a:lnTo>
                    <a:pt x="199" y="132"/>
                  </a:lnTo>
                  <a:lnTo>
                    <a:pt x="199" y="135"/>
                  </a:lnTo>
                  <a:lnTo>
                    <a:pt x="199" y="135"/>
                  </a:lnTo>
                  <a:lnTo>
                    <a:pt x="199" y="137"/>
                  </a:lnTo>
                  <a:lnTo>
                    <a:pt x="196" y="139"/>
                  </a:lnTo>
                  <a:lnTo>
                    <a:pt x="199" y="139"/>
                  </a:lnTo>
                  <a:lnTo>
                    <a:pt x="199" y="142"/>
                  </a:lnTo>
                  <a:lnTo>
                    <a:pt x="199" y="142"/>
                  </a:lnTo>
                  <a:lnTo>
                    <a:pt x="201" y="142"/>
                  </a:lnTo>
                  <a:lnTo>
                    <a:pt x="201" y="142"/>
                  </a:lnTo>
                  <a:lnTo>
                    <a:pt x="201" y="142"/>
                  </a:lnTo>
                  <a:lnTo>
                    <a:pt x="201" y="144"/>
                  </a:lnTo>
                  <a:lnTo>
                    <a:pt x="203" y="144"/>
                  </a:lnTo>
                  <a:lnTo>
                    <a:pt x="203" y="146"/>
                  </a:lnTo>
                  <a:lnTo>
                    <a:pt x="203" y="149"/>
                  </a:lnTo>
                  <a:lnTo>
                    <a:pt x="206" y="149"/>
                  </a:lnTo>
                  <a:lnTo>
                    <a:pt x="206" y="149"/>
                  </a:lnTo>
                  <a:lnTo>
                    <a:pt x="208" y="154"/>
                  </a:lnTo>
                  <a:lnTo>
                    <a:pt x="208" y="154"/>
                  </a:lnTo>
                  <a:lnTo>
                    <a:pt x="210" y="156"/>
                  </a:lnTo>
                  <a:lnTo>
                    <a:pt x="213" y="158"/>
                  </a:lnTo>
                  <a:lnTo>
                    <a:pt x="215" y="163"/>
                  </a:lnTo>
                  <a:lnTo>
                    <a:pt x="217" y="165"/>
                  </a:lnTo>
                  <a:lnTo>
                    <a:pt x="220" y="165"/>
                  </a:lnTo>
                  <a:lnTo>
                    <a:pt x="225" y="168"/>
                  </a:lnTo>
                  <a:lnTo>
                    <a:pt x="229" y="173"/>
                  </a:lnTo>
                  <a:lnTo>
                    <a:pt x="229" y="173"/>
                  </a:lnTo>
                  <a:lnTo>
                    <a:pt x="232" y="173"/>
                  </a:lnTo>
                  <a:lnTo>
                    <a:pt x="232" y="170"/>
                  </a:lnTo>
                  <a:lnTo>
                    <a:pt x="232" y="170"/>
                  </a:lnTo>
                  <a:lnTo>
                    <a:pt x="232" y="170"/>
                  </a:lnTo>
                  <a:lnTo>
                    <a:pt x="232" y="168"/>
                  </a:lnTo>
                  <a:lnTo>
                    <a:pt x="232" y="168"/>
                  </a:lnTo>
                  <a:lnTo>
                    <a:pt x="234" y="168"/>
                  </a:lnTo>
                  <a:lnTo>
                    <a:pt x="234" y="168"/>
                  </a:lnTo>
                  <a:lnTo>
                    <a:pt x="234" y="165"/>
                  </a:lnTo>
                  <a:lnTo>
                    <a:pt x="234" y="165"/>
                  </a:lnTo>
                  <a:lnTo>
                    <a:pt x="234" y="165"/>
                  </a:lnTo>
                  <a:lnTo>
                    <a:pt x="234" y="165"/>
                  </a:lnTo>
                  <a:lnTo>
                    <a:pt x="234" y="165"/>
                  </a:lnTo>
                  <a:lnTo>
                    <a:pt x="236" y="165"/>
                  </a:lnTo>
                  <a:lnTo>
                    <a:pt x="236" y="165"/>
                  </a:lnTo>
                  <a:lnTo>
                    <a:pt x="239" y="165"/>
                  </a:lnTo>
                  <a:lnTo>
                    <a:pt x="239" y="165"/>
                  </a:lnTo>
                  <a:lnTo>
                    <a:pt x="239" y="165"/>
                  </a:lnTo>
                  <a:lnTo>
                    <a:pt x="236" y="168"/>
                  </a:lnTo>
                  <a:lnTo>
                    <a:pt x="239" y="168"/>
                  </a:lnTo>
                  <a:lnTo>
                    <a:pt x="239" y="165"/>
                  </a:lnTo>
                  <a:lnTo>
                    <a:pt x="241" y="163"/>
                  </a:lnTo>
                  <a:lnTo>
                    <a:pt x="243" y="161"/>
                  </a:lnTo>
                  <a:lnTo>
                    <a:pt x="243" y="161"/>
                  </a:lnTo>
                  <a:lnTo>
                    <a:pt x="243" y="161"/>
                  </a:lnTo>
                  <a:lnTo>
                    <a:pt x="243" y="161"/>
                  </a:lnTo>
                  <a:lnTo>
                    <a:pt x="243" y="158"/>
                  </a:lnTo>
                  <a:lnTo>
                    <a:pt x="243" y="158"/>
                  </a:lnTo>
                  <a:lnTo>
                    <a:pt x="246" y="158"/>
                  </a:lnTo>
                  <a:lnTo>
                    <a:pt x="248" y="156"/>
                  </a:lnTo>
                  <a:lnTo>
                    <a:pt x="246" y="156"/>
                  </a:lnTo>
                  <a:lnTo>
                    <a:pt x="248" y="154"/>
                  </a:lnTo>
                  <a:lnTo>
                    <a:pt x="248" y="154"/>
                  </a:lnTo>
                  <a:lnTo>
                    <a:pt x="248" y="154"/>
                  </a:lnTo>
                  <a:lnTo>
                    <a:pt x="251" y="156"/>
                  </a:lnTo>
                  <a:lnTo>
                    <a:pt x="251" y="154"/>
                  </a:lnTo>
                  <a:lnTo>
                    <a:pt x="251" y="151"/>
                  </a:lnTo>
                  <a:lnTo>
                    <a:pt x="251" y="151"/>
                  </a:lnTo>
                  <a:lnTo>
                    <a:pt x="251" y="151"/>
                  </a:lnTo>
                  <a:lnTo>
                    <a:pt x="253" y="151"/>
                  </a:lnTo>
                  <a:lnTo>
                    <a:pt x="253" y="154"/>
                  </a:lnTo>
                  <a:lnTo>
                    <a:pt x="253" y="154"/>
                  </a:lnTo>
                  <a:lnTo>
                    <a:pt x="255" y="154"/>
                  </a:lnTo>
                  <a:lnTo>
                    <a:pt x="258" y="151"/>
                  </a:lnTo>
                  <a:lnTo>
                    <a:pt x="260" y="151"/>
                  </a:lnTo>
                  <a:lnTo>
                    <a:pt x="260" y="154"/>
                  </a:lnTo>
                  <a:lnTo>
                    <a:pt x="260" y="154"/>
                  </a:lnTo>
                  <a:lnTo>
                    <a:pt x="260" y="154"/>
                  </a:lnTo>
                  <a:lnTo>
                    <a:pt x="262" y="154"/>
                  </a:lnTo>
                  <a:lnTo>
                    <a:pt x="262" y="154"/>
                  </a:lnTo>
                  <a:lnTo>
                    <a:pt x="262" y="154"/>
                  </a:lnTo>
                  <a:lnTo>
                    <a:pt x="262" y="151"/>
                  </a:lnTo>
                  <a:lnTo>
                    <a:pt x="265" y="151"/>
                  </a:lnTo>
                  <a:lnTo>
                    <a:pt x="265" y="151"/>
                  </a:lnTo>
                  <a:lnTo>
                    <a:pt x="265" y="149"/>
                  </a:lnTo>
                  <a:lnTo>
                    <a:pt x="269" y="142"/>
                  </a:lnTo>
                  <a:lnTo>
                    <a:pt x="272" y="142"/>
                  </a:lnTo>
                  <a:lnTo>
                    <a:pt x="272" y="139"/>
                  </a:lnTo>
                  <a:lnTo>
                    <a:pt x="272" y="139"/>
                  </a:lnTo>
                  <a:lnTo>
                    <a:pt x="272" y="139"/>
                  </a:lnTo>
                  <a:lnTo>
                    <a:pt x="274" y="139"/>
                  </a:lnTo>
                  <a:lnTo>
                    <a:pt x="277" y="137"/>
                  </a:lnTo>
                  <a:lnTo>
                    <a:pt x="279" y="132"/>
                  </a:lnTo>
                  <a:lnTo>
                    <a:pt x="279" y="130"/>
                  </a:lnTo>
                  <a:lnTo>
                    <a:pt x="281" y="128"/>
                  </a:lnTo>
                  <a:lnTo>
                    <a:pt x="281" y="128"/>
                  </a:lnTo>
                  <a:lnTo>
                    <a:pt x="281" y="125"/>
                  </a:lnTo>
                  <a:lnTo>
                    <a:pt x="281" y="123"/>
                  </a:lnTo>
                  <a:lnTo>
                    <a:pt x="281" y="123"/>
                  </a:lnTo>
                  <a:lnTo>
                    <a:pt x="281" y="120"/>
                  </a:lnTo>
                  <a:lnTo>
                    <a:pt x="286" y="116"/>
                  </a:lnTo>
                  <a:lnTo>
                    <a:pt x="286" y="116"/>
                  </a:lnTo>
                  <a:lnTo>
                    <a:pt x="286" y="116"/>
                  </a:lnTo>
                  <a:lnTo>
                    <a:pt x="286" y="113"/>
                  </a:lnTo>
                  <a:lnTo>
                    <a:pt x="286" y="113"/>
                  </a:lnTo>
                  <a:lnTo>
                    <a:pt x="284" y="113"/>
                  </a:lnTo>
                  <a:lnTo>
                    <a:pt x="284" y="113"/>
                  </a:lnTo>
                  <a:lnTo>
                    <a:pt x="284" y="113"/>
                  </a:lnTo>
                  <a:lnTo>
                    <a:pt x="281" y="113"/>
                  </a:lnTo>
                  <a:lnTo>
                    <a:pt x="281" y="113"/>
                  </a:lnTo>
                  <a:lnTo>
                    <a:pt x="281" y="113"/>
                  </a:lnTo>
                  <a:lnTo>
                    <a:pt x="279" y="113"/>
                  </a:lnTo>
                  <a:lnTo>
                    <a:pt x="279" y="113"/>
                  </a:lnTo>
                  <a:lnTo>
                    <a:pt x="281" y="111"/>
                  </a:lnTo>
                  <a:lnTo>
                    <a:pt x="288" y="106"/>
                  </a:lnTo>
                  <a:lnTo>
                    <a:pt x="288" y="104"/>
                  </a:lnTo>
                  <a:lnTo>
                    <a:pt x="286" y="104"/>
                  </a:lnTo>
                  <a:lnTo>
                    <a:pt x="286" y="104"/>
                  </a:lnTo>
                  <a:lnTo>
                    <a:pt x="286" y="104"/>
                  </a:lnTo>
                  <a:lnTo>
                    <a:pt x="286" y="104"/>
                  </a:lnTo>
                  <a:lnTo>
                    <a:pt x="286" y="104"/>
                  </a:lnTo>
                  <a:lnTo>
                    <a:pt x="286" y="102"/>
                  </a:lnTo>
                  <a:lnTo>
                    <a:pt x="288" y="102"/>
                  </a:lnTo>
                  <a:lnTo>
                    <a:pt x="291" y="97"/>
                  </a:lnTo>
                  <a:lnTo>
                    <a:pt x="293" y="97"/>
                  </a:lnTo>
                  <a:lnTo>
                    <a:pt x="293" y="97"/>
                  </a:lnTo>
                  <a:lnTo>
                    <a:pt x="296" y="94"/>
                  </a:lnTo>
                  <a:lnTo>
                    <a:pt x="293" y="94"/>
                  </a:lnTo>
                  <a:lnTo>
                    <a:pt x="293" y="94"/>
                  </a:lnTo>
                  <a:close/>
                  <a:moveTo>
                    <a:pt x="298" y="87"/>
                  </a:moveTo>
                  <a:lnTo>
                    <a:pt x="296" y="85"/>
                  </a:lnTo>
                  <a:lnTo>
                    <a:pt x="296" y="85"/>
                  </a:lnTo>
                  <a:lnTo>
                    <a:pt x="296" y="85"/>
                  </a:lnTo>
                  <a:lnTo>
                    <a:pt x="296" y="83"/>
                  </a:lnTo>
                  <a:lnTo>
                    <a:pt x="296" y="85"/>
                  </a:lnTo>
                  <a:lnTo>
                    <a:pt x="293" y="87"/>
                  </a:lnTo>
                  <a:lnTo>
                    <a:pt x="293" y="90"/>
                  </a:lnTo>
                  <a:lnTo>
                    <a:pt x="293" y="87"/>
                  </a:lnTo>
                  <a:lnTo>
                    <a:pt x="296" y="87"/>
                  </a:lnTo>
                  <a:lnTo>
                    <a:pt x="296" y="87"/>
                  </a:lnTo>
                  <a:lnTo>
                    <a:pt x="298" y="87"/>
                  </a:lnTo>
                  <a:lnTo>
                    <a:pt x="298" y="87"/>
                  </a:lnTo>
                  <a:close/>
                  <a:moveTo>
                    <a:pt x="0" y="407"/>
                  </a:moveTo>
                  <a:lnTo>
                    <a:pt x="0" y="409"/>
                  </a:lnTo>
                  <a:lnTo>
                    <a:pt x="0" y="409"/>
                  </a:lnTo>
                  <a:lnTo>
                    <a:pt x="0" y="412"/>
                  </a:lnTo>
                  <a:lnTo>
                    <a:pt x="0" y="414"/>
                  </a:lnTo>
                  <a:lnTo>
                    <a:pt x="0" y="421"/>
                  </a:lnTo>
                  <a:lnTo>
                    <a:pt x="0" y="421"/>
                  </a:lnTo>
                  <a:lnTo>
                    <a:pt x="0" y="419"/>
                  </a:lnTo>
                  <a:lnTo>
                    <a:pt x="2" y="412"/>
                  </a:lnTo>
                  <a:lnTo>
                    <a:pt x="2" y="409"/>
                  </a:lnTo>
                  <a:lnTo>
                    <a:pt x="2" y="407"/>
                  </a:lnTo>
                  <a:lnTo>
                    <a:pt x="2" y="407"/>
                  </a:lnTo>
                  <a:lnTo>
                    <a:pt x="0" y="407"/>
                  </a:lnTo>
                  <a:close/>
                  <a:moveTo>
                    <a:pt x="71" y="466"/>
                  </a:moveTo>
                  <a:lnTo>
                    <a:pt x="71" y="464"/>
                  </a:lnTo>
                  <a:lnTo>
                    <a:pt x="68" y="466"/>
                  </a:lnTo>
                  <a:lnTo>
                    <a:pt x="68" y="466"/>
                  </a:lnTo>
                  <a:lnTo>
                    <a:pt x="68" y="468"/>
                  </a:lnTo>
                  <a:lnTo>
                    <a:pt x="68" y="468"/>
                  </a:lnTo>
                  <a:lnTo>
                    <a:pt x="68" y="471"/>
                  </a:lnTo>
                  <a:lnTo>
                    <a:pt x="68" y="471"/>
                  </a:lnTo>
                  <a:lnTo>
                    <a:pt x="68" y="471"/>
                  </a:lnTo>
                  <a:lnTo>
                    <a:pt x="68" y="471"/>
                  </a:lnTo>
                  <a:lnTo>
                    <a:pt x="71" y="471"/>
                  </a:lnTo>
                  <a:lnTo>
                    <a:pt x="71" y="473"/>
                  </a:lnTo>
                  <a:lnTo>
                    <a:pt x="71" y="473"/>
                  </a:lnTo>
                  <a:lnTo>
                    <a:pt x="71" y="473"/>
                  </a:lnTo>
                  <a:lnTo>
                    <a:pt x="71" y="471"/>
                  </a:lnTo>
                  <a:lnTo>
                    <a:pt x="71" y="468"/>
                  </a:lnTo>
                  <a:lnTo>
                    <a:pt x="71" y="468"/>
                  </a:lnTo>
                  <a:lnTo>
                    <a:pt x="71" y="466"/>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 name="Rectangle 13"/>
            <p:cNvSpPr>
              <a:spLocks noChangeArrowheads="1"/>
            </p:cNvSpPr>
            <p:nvPr/>
          </p:nvSpPr>
          <p:spPr bwMode="auto">
            <a:xfrm>
              <a:off x="3623" y="1098"/>
              <a:ext cx="1" cy="1"/>
            </a:xfrm>
            <a:prstGeom prst="rect">
              <a:avLst/>
            </a:pr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4"/>
            <p:cNvSpPr>
              <a:spLocks/>
            </p:cNvSpPr>
            <p:nvPr/>
          </p:nvSpPr>
          <p:spPr bwMode="auto">
            <a:xfrm>
              <a:off x="3529" y="1036"/>
              <a:ext cx="7" cy="9"/>
            </a:xfrm>
            <a:custGeom>
              <a:avLst/>
              <a:gdLst>
                <a:gd name="T0" fmla="*/ 4 w 7"/>
                <a:gd name="T1" fmla="*/ 7 h 9"/>
                <a:gd name="T2" fmla="*/ 4 w 7"/>
                <a:gd name="T3" fmla="*/ 9 h 9"/>
                <a:gd name="T4" fmla="*/ 4 w 7"/>
                <a:gd name="T5" fmla="*/ 9 h 9"/>
                <a:gd name="T6" fmla="*/ 7 w 7"/>
                <a:gd name="T7" fmla="*/ 9 h 9"/>
                <a:gd name="T8" fmla="*/ 7 w 7"/>
                <a:gd name="T9" fmla="*/ 7 h 9"/>
                <a:gd name="T10" fmla="*/ 7 w 7"/>
                <a:gd name="T11" fmla="*/ 7 h 9"/>
                <a:gd name="T12" fmla="*/ 7 w 7"/>
                <a:gd name="T13" fmla="*/ 7 h 9"/>
                <a:gd name="T14" fmla="*/ 4 w 7"/>
                <a:gd name="T15" fmla="*/ 5 h 9"/>
                <a:gd name="T16" fmla="*/ 7 w 7"/>
                <a:gd name="T17" fmla="*/ 5 h 9"/>
                <a:gd name="T18" fmla="*/ 7 w 7"/>
                <a:gd name="T19" fmla="*/ 5 h 9"/>
                <a:gd name="T20" fmla="*/ 7 w 7"/>
                <a:gd name="T21" fmla="*/ 2 h 9"/>
                <a:gd name="T22" fmla="*/ 7 w 7"/>
                <a:gd name="T23" fmla="*/ 2 h 9"/>
                <a:gd name="T24" fmla="*/ 4 w 7"/>
                <a:gd name="T25" fmla="*/ 2 h 9"/>
                <a:gd name="T26" fmla="*/ 2 w 7"/>
                <a:gd name="T27" fmla="*/ 0 h 9"/>
                <a:gd name="T28" fmla="*/ 2 w 7"/>
                <a:gd name="T29" fmla="*/ 0 h 9"/>
                <a:gd name="T30" fmla="*/ 0 w 7"/>
                <a:gd name="T31" fmla="*/ 0 h 9"/>
                <a:gd name="T32" fmla="*/ 4 w 7"/>
                <a:gd name="T33" fmla="*/ 7 h 9"/>
                <a:gd name="T34" fmla="*/ 4 w 7"/>
                <a:gd name="T3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9">
                  <a:moveTo>
                    <a:pt x="4" y="7"/>
                  </a:moveTo>
                  <a:lnTo>
                    <a:pt x="4" y="9"/>
                  </a:lnTo>
                  <a:lnTo>
                    <a:pt x="4" y="9"/>
                  </a:lnTo>
                  <a:lnTo>
                    <a:pt x="7" y="9"/>
                  </a:lnTo>
                  <a:lnTo>
                    <a:pt x="7" y="7"/>
                  </a:lnTo>
                  <a:lnTo>
                    <a:pt x="7" y="7"/>
                  </a:lnTo>
                  <a:lnTo>
                    <a:pt x="7" y="7"/>
                  </a:lnTo>
                  <a:lnTo>
                    <a:pt x="4" y="5"/>
                  </a:lnTo>
                  <a:lnTo>
                    <a:pt x="7" y="5"/>
                  </a:lnTo>
                  <a:lnTo>
                    <a:pt x="7" y="5"/>
                  </a:lnTo>
                  <a:lnTo>
                    <a:pt x="7" y="2"/>
                  </a:lnTo>
                  <a:lnTo>
                    <a:pt x="7" y="2"/>
                  </a:lnTo>
                  <a:lnTo>
                    <a:pt x="4" y="2"/>
                  </a:lnTo>
                  <a:lnTo>
                    <a:pt x="2" y="0"/>
                  </a:lnTo>
                  <a:lnTo>
                    <a:pt x="2" y="0"/>
                  </a:lnTo>
                  <a:lnTo>
                    <a:pt x="0" y="0"/>
                  </a:lnTo>
                  <a:lnTo>
                    <a:pt x="4" y="7"/>
                  </a:lnTo>
                  <a:lnTo>
                    <a:pt x="4" y="7"/>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5"/>
            <p:cNvSpPr>
              <a:spLocks/>
            </p:cNvSpPr>
            <p:nvPr/>
          </p:nvSpPr>
          <p:spPr bwMode="auto">
            <a:xfrm>
              <a:off x="3581" y="1043"/>
              <a:ext cx="7" cy="5"/>
            </a:xfrm>
            <a:custGeom>
              <a:avLst/>
              <a:gdLst>
                <a:gd name="T0" fmla="*/ 2 w 7"/>
                <a:gd name="T1" fmla="*/ 5 h 5"/>
                <a:gd name="T2" fmla="*/ 5 w 7"/>
                <a:gd name="T3" fmla="*/ 5 h 5"/>
                <a:gd name="T4" fmla="*/ 2 w 7"/>
                <a:gd name="T5" fmla="*/ 2 h 5"/>
                <a:gd name="T6" fmla="*/ 5 w 7"/>
                <a:gd name="T7" fmla="*/ 2 h 5"/>
                <a:gd name="T8" fmla="*/ 7 w 7"/>
                <a:gd name="T9" fmla="*/ 2 h 5"/>
                <a:gd name="T10" fmla="*/ 7 w 7"/>
                <a:gd name="T11" fmla="*/ 2 h 5"/>
                <a:gd name="T12" fmla="*/ 7 w 7"/>
                <a:gd name="T13" fmla="*/ 2 h 5"/>
                <a:gd name="T14" fmla="*/ 7 w 7"/>
                <a:gd name="T15" fmla="*/ 2 h 5"/>
                <a:gd name="T16" fmla="*/ 7 w 7"/>
                <a:gd name="T17" fmla="*/ 0 h 5"/>
                <a:gd name="T18" fmla="*/ 7 w 7"/>
                <a:gd name="T19" fmla="*/ 0 h 5"/>
                <a:gd name="T20" fmla="*/ 7 w 7"/>
                <a:gd name="T21" fmla="*/ 0 h 5"/>
                <a:gd name="T22" fmla="*/ 7 w 7"/>
                <a:gd name="T23" fmla="*/ 0 h 5"/>
                <a:gd name="T24" fmla="*/ 7 w 7"/>
                <a:gd name="T25" fmla="*/ 0 h 5"/>
                <a:gd name="T26" fmla="*/ 2 w 7"/>
                <a:gd name="T27" fmla="*/ 0 h 5"/>
                <a:gd name="T28" fmla="*/ 2 w 7"/>
                <a:gd name="T29" fmla="*/ 0 h 5"/>
                <a:gd name="T30" fmla="*/ 2 w 7"/>
                <a:gd name="T31" fmla="*/ 0 h 5"/>
                <a:gd name="T32" fmla="*/ 2 w 7"/>
                <a:gd name="T33" fmla="*/ 0 h 5"/>
                <a:gd name="T34" fmla="*/ 2 w 7"/>
                <a:gd name="T35" fmla="*/ 0 h 5"/>
                <a:gd name="T36" fmla="*/ 0 w 7"/>
                <a:gd name="T37" fmla="*/ 2 h 5"/>
                <a:gd name="T38" fmla="*/ 2 w 7"/>
                <a:gd name="T39" fmla="*/ 2 h 5"/>
                <a:gd name="T40" fmla="*/ 2 w 7"/>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2" y="5"/>
                  </a:moveTo>
                  <a:lnTo>
                    <a:pt x="5" y="5"/>
                  </a:lnTo>
                  <a:lnTo>
                    <a:pt x="2" y="2"/>
                  </a:lnTo>
                  <a:lnTo>
                    <a:pt x="5" y="2"/>
                  </a:lnTo>
                  <a:lnTo>
                    <a:pt x="7" y="2"/>
                  </a:lnTo>
                  <a:lnTo>
                    <a:pt x="7" y="2"/>
                  </a:lnTo>
                  <a:lnTo>
                    <a:pt x="7" y="2"/>
                  </a:lnTo>
                  <a:lnTo>
                    <a:pt x="7" y="2"/>
                  </a:lnTo>
                  <a:lnTo>
                    <a:pt x="7" y="0"/>
                  </a:lnTo>
                  <a:lnTo>
                    <a:pt x="7" y="0"/>
                  </a:lnTo>
                  <a:lnTo>
                    <a:pt x="7" y="0"/>
                  </a:lnTo>
                  <a:lnTo>
                    <a:pt x="7" y="0"/>
                  </a:lnTo>
                  <a:lnTo>
                    <a:pt x="7" y="0"/>
                  </a:lnTo>
                  <a:lnTo>
                    <a:pt x="2" y="0"/>
                  </a:lnTo>
                  <a:lnTo>
                    <a:pt x="2" y="0"/>
                  </a:lnTo>
                  <a:lnTo>
                    <a:pt x="2" y="0"/>
                  </a:lnTo>
                  <a:lnTo>
                    <a:pt x="2" y="0"/>
                  </a:lnTo>
                  <a:lnTo>
                    <a:pt x="2" y="0"/>
                  </a:lnTo>
                  <a:lnTo>
                    <a:pt x="0" y="2"/>
                  </a:lnTo>
                  <a:lnTo>
                    <a:pt x="2" y="2"/>
                  </a:lnTo>
                  <a:lnTo>
                    <a:pt x="2" y="5"/>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6"/>
            <p:cNvSpPr>
              <a:spLocks/>
            </p:cNvSpPr>
            <p:nvPr/>
          </p:nvSpPr>
          <p:spPr bwMode="auto">
            <a:xfrm>
              <a:off x="3538" y="1017"/>
              <a:ext cx="10" cy="5"/>
            </a:xfrm>
            <a:custGeom>
              <a:avLst/>
              <a:gdLst>
                <a:gd name="T0" fmla="*/ 3 w 10"/>
                <a:gd name="T1" fmla="*/ 5 h 5"/>
                <a:gd name="T2" fmla="*/ 3 w 10"/>
                <a:gd name="T3" fmla="*/ 5 h 5"/>
                <a:gd name="T4" fmla="*/ 5 w 10"/>
                <a:gd name="T5" fmla="*/ 5 h 5"/>
                <a:gd name="T6" fmla="*/ 10 w 10"/>
                <a:gd name="T7" fmla="*/ 2 h 5"/>
                <a:gd name="T8" fmla="*/ 10 w 10"/>
                <a:gd name="T9" fmla="*/ 0 h 5"/>
                <a:gd name="T10" fmla="*/ 7 w 10"/>
                <a:gd name="T11" fmla="*/ 0 h 5"/>
                <a:gd name="T12" fmla="*/ 7 w 10"/>
                <a:gd name="T13" fmla="*/ 0 h 5"/>
                <a:gd name="T14" fmla="*/ 5 w 10"/>
                <a:gd name="T15" fmla="*/ 0 h 5"/>
                <a:gd name="T16" fmla="*/ 3 w 10"/>
                <a:gd name="T17" fmla="*/ 2 h 5"/>
                <a:gd name="T18" fmla="*/ 0 w 10"/>
                <a:gd name="T19" fmla="*/ 2 h 5"/>
                <a:gd name="T20" fmla="*/ 0 w 10"/>
                <a:gd name="T21" fmla="*/ 5 h 5"/>
                <a:gd name="T22" fmla="*/ 3 w 10"/>
                <a:gd name="T23" fmla="*/ 5 h 5"/>
                <a:gd name="T24" fmla="*/ 3 w 10"/>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5">
                  <a:moveTo>
                    <a:pt x="3" y="5"/>
                  </a:moveTo>
                  <a:lnTo>
                    <a:pt x="3" y="5"/>
                  </a:lnTo>
                  <a:lnTo>
                    <a:pt x="5" y="5"/>
                  </a:lnTo>
                  <a:lnTo>
                    <a:pt x="10" y="2"/>
                  </a:lnTo>
                  <a:lnTo>
                    <a:pt x="10" y="0"/>
                  </a:lnTo>
                  <a:lnTo>
                    <a:pt x="7" y="0"/>
                  </a:lnTo>
                  <a:lnTo>
                    <a:pt x="7" y="0"/>
                  </a:lnTo>
                  <a:lnTo>
                    <a:pt x="5" y="0"/>
                  </a:lnTo>
                  <a:lnTo>
                    <a:pt x="3" y="2"/>
                  </a:lnTo>
                  <a:lnTo>
                    <a:pt x="0" y="2"/>
                  </a:lnTo>
                  <a:lnTo>
                    <a:pt x="0" y="5"/>
                  </a:lnTo>
                  <a:lnTo>
                    <a:pt x="3" y="5"/>
                  </a:lnTo>
                  <a:lnTo>
                    <a:pt x="3" y="5"/>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7"/>
            <p:cNvSpPr>
              <a:spLocks/>
            </p:cNvSpPr>
            <p:nvPr/>
          </p:nvSpPr>
          <p:spPr bwMode="auto">
            <a:xfrm>
              <a:off x="3858" y="1109"/>
              <a:ext cx="7" cy="5"/>
            </a:xfrm>
            <a:custGeom>
              <a:avLst/>
              <a:gdLst>
                <a:gd name="T0" fmla="*/ 0 w 7"/>
                <a:gd name="T1" fmla="*/ 5 h 5"/>
                <a:gd name="T2" fmla="*/ 2 w 7"/>
                <a:gd name="T3" fmla="*/ 5 h 5"/>
                <a:gd name="T4" fmla="*/ 2 w 7"/>
                <a:gd name="T5" fmla="*/ 5 h 5"/>
                <a:gd name="T6" fmla="*/ 2 w 7"/>
                <a:gd name="T7" fmla="*/ 3 h 5"/>
                <a:gd name="T8" fmla="*/ 2 w 7"/>
                <a:gd name="T9" fmla="*/ 3 h 5"/>
                <a:gd name="T10" fmla="*/ 4 w 7"/>
                <a:gd name="T11" fmla="*/ 3 h 5"/>
                <a:gd name="T12" fmla="*/ 4 w 7"/>
                <a:gd name="T13" fmla="*/ 3 h 5"/>
                <a:gd name="T14" fmla="*/ 4 w 7"/>
                <a:gd name="T15" fmla="*/ 3 h 5"/>
                <a:gd name="T16" fmla="*/ 4 w 7"/>
                <a:gd name="T17" fmla="*/ 3 h 5"/>
                <a:gd name="T18" fmla="*/ 4 w 7"/>
                <a:gd name="T19" fmla="*/ 3 h 5"/>
                <a:gd name="T20" fmla="*/ 7 w 7"/>
                <a:gd name="T21" fmla="*/ 3 h 5"/>
                <a:gd name="T22" fmla="*/ 7 w 7"/>
                <a:gd name="T23" fmla="*/ 3 h 5"/>
                <a:gd name="T24" fmla="*/ 4 w 7"/>
                <a:gd name="T25" fmla="*/ 0 h 5"/>
                <a:gd name="T26" fmla="*/ 2 w 7"/>
                <a:gd name="T27" fmla="*/ 0 h 5"/>
                <a:gd name="T28" fmla="*/ 2 w 7"/>
                <a:gd name="T29" fmla="*/ 0 h 5"/>
                <a:gd name="T30" fmla="*/ 0 w 7"/>
                <a:gd name="T31" fmla="*/ 3 h 5"/>
                <a:gd name="T32" fmla="*/ 0 w 7"/>
                <a:gd name="T33" fmla="*/ 3 h 5"/>
                <a:gd name="T34" fmla="*/ 0 w 7"/>
                <a:gd name="T35" fmla="*/ 3 h 5"/>
                <a:gd name="T36" fmla="*/ 0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0" y="5"/>
                  </a:moveTo>
                  <a:lnTo>
                    <a:pt x="2" y="5"/>
                  </a:lnTo>
                  <a:lnTo>
                    <a:pt x="2" y="5"/>
                  </a:lnTo>
                  <a:lnTo>
                    <a:pt x="2" y="3"/>
                  </a:lnTo>
                  <a:lnTo>
                    <a:pt x="2" y="3"/>
                  </a:lnTo>
                  <a:lnTo>
                    <a:pt x="4" y="3"/>
                  </a:lnTo>
                  <a:lnTo>
                    <a:pt x="4" y="3"/>
                  </a:lnTo>
                  <a:lnTo>
                    <a:pt x="4" y="3"/>
                  </a:lnTo>
                  <a:lnTo>
                    <a:pt x="4" y="3"/>
                  </a:lnTo>
                  <a:lnTo>
                    <a:pt x="4" y="3"/>
                  </a:lnTo>
                  <a:lnTo>
                    <a:pt x="7" y="3"/>
                  </a:lnTo>
                  <a:lnTo>
                    <a:pt x="7" y="3"/>
                  </a:lnTo>
                  <a:lnTo>
                    <a:pt x="4" y="0"/>
                  </a:lnTo>
                  <a:lnTo>
                    <a:pt x="2" y="0"/>
                  </a:lnTo>
                  <a:lnTo>
                    <a:pt x="2" y="0"/>
                  </a:lnTo>
                  <a:lnTo>
                    <a:pt x="0" y="3"/>
                  </a:lnTo>
                  <a:lnTo>
                    <a:pt x="0" y="3"/>
                  </a:lnTo>
                  <a:lnTo>
                    <a:pt x="0" y="3"/>
                  </a:lnTo>
                  <a:lnTo>
                    <a:pt x="0" y="5"/>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8"/>
            <p:cNvSpPr>
              <a:spLocks/>
            </p:cNvSpPr>
            <p:nvPr/>
          </p:nvSpPr>
          <p:spPr bwMode="auto">
            <a:xfrm>
              <a:off x="4220" y="1195"/>
              <a:ext cx="7" cy="2"/>
            </a:xfrm>
            <a:custGeom>
              <a:avLst/>
              <a:gdLst>
                <a:gd name="T0" fmla="*/ 7 w 7"/>
                <a:gd name="T1" fmla="*/ 2 h 2"/>
                <a:gd name="T2" fmla="*/ 7 w 7"/>
                <a:gd name="T3" fmla="*/ 2 h 2"/>
                <a:gd name="T4" fmla="*/ 7 w 7"/>
                <a:gd name="T5" fmla="*/ 0 h 2"/>
                <a:gd name="T6" fmla="*/ 4 w 7"/>
                <a:gd name="T7" fmla="*/ 0 h 2"/>
                <a:gd name="T8" fmla="*/ 0 w 7"/>
                <a:gd name="T9" fmla="*/ 0 h 2"/>
                <a:gd name="T10" fmla="*/ 0 w 7"/>
                <a:gd name="T11" fmla="*/ 0 h 2"/>
                <a:gd name="T12" fmla="*/ 0 w 7"/>
                <a:gd name="T13" fmla="*/ 0 h 2"/>
                <a:gd name="T14" fmla="*/ 0 w 7"/>
                <a:gd name="T15" fmla="*/ 0 h 2"/>
                <a:gd name="T16" fmla="*/ 0 w 7"/>
                <a:gd name="T17" fmla="*/ 0 h 2"/>
                <a:gd name="T18" fmla="*/ 0 w 7"/>
                <a:gd name="T19" fmla="*/ 2 h 2"/>
                <a:gd name="T20" fmla="*/ 4 w 7"/>
                <a:gd name="T21" fmla="*/ 2 h 2"/>
                <a:gd name="T22" fmla="*/ 7 w 7"/>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2">
                  <a:moveTo>
                    <a:pt x="7" y="2"/>
                  </a:moveTo>
                  <a:lnTo>
                    <a:pt x="7" y="2"/>
                  </a:lnTo>
                  <a:lnTo>
                    <a:pt x="7" y="0"/>
                  </a:lnTo>
                  <a:lnTo>
                    <a:pt x="4" y="0"/>
                  </a:lnTo>
                  <a:lnTo>
                    <a:pt x="0" y="0"/>
                  </a:lnTo>
                  <a:lnTo>
                    <a:pt x="0" y="0"/>
                  </a:lnTo>
                  <a:lnTo>
                    <a:pt x="0" y="0"/>
                  </a:lnTo>
                  <a:lnTo>
                    <a:pt x="0" y="0"/>
                  </a:lnTo>
                  <a:lnTo>
                    <a:pt x="0" y="0"/>
                  </a:lnTo>
                  <a:lnTo>
                    <a:pt x="0" y="2"/>
                  </a:lnTo>
                  <a:lnTo>
                    <a:pt x="4" y="2"/>
                  </a:lnTo>
                  <a:lnTo>
                    <a:pt x="7" y="2"/>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9"/>
            <p:cNvSpPr>
              <a:spLocks/>
            </p:cNvSpPr>
            <p:nvPr/>
          </p:nvSpPr>
          <p:spPr bwMode="auto">
            <a:xfrm>
              <a:off x="4246" y="1195"/>
              <a:ext cx="21" cy="7"/>
            </a:xfrm>
            <a:custGeom>
              <a:avLst/>
              <a:gdLst>
                <a:gd name="T0" fmla="*/ 21 w 21"/>
                <a:gd name="T1" fmla="*/ 7 h 7"/>
                <a:gd name="T2" fmla="*/ 14 w 21"/>
                <a:gd name="T3" fmla="*/ 4 h 7"/>
                <a:gd name="T4" fmla="*/ 11 w 21"/>
                <a:gd name="T5" fmla="*/ 4 h 7"/>
                <a:gd name="T6" fmla="*/ 7 w 21"/>
                <a:gd name="T7" fmla="*/ 2 h 7"/>
                <a:gd name="T8" fmla="*/ 2 w 21"/>
                <a:gd name="T9" fmla="*/ 0 h 7"/>
                <a:gd name="T10" fmla="*/ 2 w 21"/>
                <a:gd name="T11" fmla="*/ 0 h 7"/>
                <a:gd name="T12" fmla="*/ 0 w 21"/>
                <a:gd name="T13" fmla="*/ 0 h 7"/>
                <a:gd name="T14" fmla="*/ 2 w 21"/>
                <a:gd name="T15" fmla="*/ 0 h 7"/>
                <a:gd name="T16" fmla="*/ 7 w 21"/>
                <a:gd name="T17" fmla="*/ 4 h 7"/>
                <a:gd name="T18" fmla="*/ 21 w 2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7">
                  <a:moveTo>
                    <a:pt x="21" y="7"/>
                  </a:moveTo>
                  <a:lnTo>
                    <a:pt x="14" y="4"/>
                  </a:lnTo>
                  <a:lnTo>
                    <a:pt x="11" y="4"/>
                  </a:lnTo>
                  <a:lnTo>
                    <a:pt x="7" y="2"/>
                  </a:lnTo>
                  <a:lnTo>
                    <a:pt x="2" y="0"/>
                  </a:lnTo>
                  <a:lnTo>
                    <a:pt x="2" y="0"/>
                  </a:lnTo>
                  <a:lnTo>
                    <a:pt x="0" y="0"/>
                  </a:lnTo>
                  <a:lnTo>
                    <a:pt x="2" y="0"/>
                  </a:lnTo>
                  <a:lnTo>
                    <a:pt x="7" y="4"/>
                  </a:lnTo>
                  <a:lnTo>
                    <a:pt x="21" y="7"/>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0"/>
            <p:cNvSpPr>
              <a:spLocks/>
            </p:cNvSpPr>
            <p:nvPr/>
          </p:nvSpPr>
          <p:spPr bwMode="auto">
            <a:xfrm>
              <a:off x="4113" y="1154"/>
              <a:ext cx="7" cy="5"/>
            </a:xfrm>
            <a:custGeom>
              <a:avLst/>
              <a:gdLst>
                <a:gd name="T0" fmla="*/ 0 w 7"/>
                <a:gd name="T1" fmla="*/ 0 h 5"/>
                <a:gd name="T2" fmla="*/ 0 w 7"/>
                <a:gd name="T3" fmla="*/ 0 h 5"/>
                <a:gd name="T4" fmla="*/ 2 w 7"/>
                <a:gd name="T5" fmla="*/ 3 h 5"/>
                <a:gd name="T6" fmla="*/ 2 w 7"/>
                <a:gd name="T7" fmla="*/ 3 h 5"/>
                <a:gd name="T8" fmla="*/ 7 w 7"/>
                <a:gd name="T9" fmla="*/ 3 h 5"/>
                <a:gd name="T10" fmla="*/ 7 w 7"/>
                <a:gd name="T11" fmla="*/ 5 h 5"/>
                <a:gd name="T12" fmla="*/ 7 w 7"/>
                <a:gd name="T13" fmla="*/ 3 h 5"/>
                <a:gd name="T14" fmla="*/ 7 w 7"/>
                <a:gd name="T15" fmla="*/ 3 h 5"/>
                <a:gd name="T16" fmla="*/ 5 w 7"/>
                <a:gd name="T17" fmla="*/ 3 h 5"/>
                <a:gd name="T18" fmla="*/ 2 w 7"/>
                <a:gd name="T19" fmla="*/ 0 h 5"/>
                <a:gd name="T20" fmla="*/ 0 w 7"/>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5">
                  <a:moveTo>
                    <a:pt x="0" y="0"/>
                  </a:moveTo>
                  <a:lnTo>
                    <a:pt x="0" y="0"/>
                  </a:lnTo>
                  <a:lnTo>
                    <a:pt x="2" y="3"/>
                  </a:lnTo>
                  <a:lnTo>
                    <a:pt x="2" y="3"/>
                  </a:lnTo>
                  <a:lnTo>
                    <a:pt x="7" y="3"/>
                  </a:lnTo>
                  <a:lnTo>
                    <a:pt x="7" y="5"/>
                  </a:lnTo>
                  <a:lnTo>
                    <a:pt x="7" y="3"/>
                  </a:lnTo>
                  <a:lnTo>
                    <a:pt x="7" y="3"/>
                  </a:lnTo>
                  <a:lnTo>
                    <a:pt x="5" y="3"/>
                  </a:lnTo>
                  <a:lnTo>
                    <a:pt x="2" y="0"/>
                  </a:lnTo>
                  <a:lnTo>
                    <a:pt x="0" y="0"/>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21"/>
            <p:cNvSpPr>
              <a:spLocks/>
            </p:cNvSpPr>
            <p:nvPr/>
          </p:nvSpPr>
          <p:spPr bwMode="auto">
            <a:xfrm>
              <a:off x="4125" y="1154"/>
              <a:ext cx="9" cy="3"/>
            </a:xfrm>
            <a:custGeom>
              <a:avLst/>
              <a:gdLst>
                <a:gd name="T0" fmla="*/ 0 w 9"/>
                <a:gd name="T1" fmla="*/ 3 h 3"/>
                <a:gd name="T2" fmla="*/ 2 w 9"/>
                <a:gd name="T3" fmla="*/ 3 h 3"/>
                <a:gd name="T4" fmla="*/ 5 w 9"/>
                <a:gd name="T5" fmla="*/ 3 h 3"/>
                <a:gd name="T6" fmla="*/ 5 w 9"/>
                <a:gd name="T7" fmla="*/ 3 h 3"/>
                <a:gd name="T8" fmla="*/ 7 w 9"/>
                <a:gd name="T9" fmla="*/ 0 h 3"/>
                <a:gd name="T10" fmla="*/ 7 w 9"/>
                <a:gd name="T11" fmla="*/ 0 h 3"/>
                <a:gd name="T12" fmla="*/ 9 w 9"/>
                <a:gd name="T13" fmla="*/ 3 h 3"/>
                <a:gd name="T14" fmla="*/ 9 w 9"/>
                <a:gd name="T15" fmla="*/ 0 h 3"/>
                <a:gd name="T16" fmla="*/ 7 w 9"/>
                <a:gd name="T17" fmla="*/ 0 h 3"/>
                <a:gd name="T18" fmla="*/ 5 w 9"/>
                <a:gd name="T19" fmla="*/ 0 h 3"/>
                <a:gd name="T20" fmla="*/ 5 w 9"/>
                <a:gd name="T21" fmla="*/ 0 h 3"/>
                <a:gd name="T22" fmla="*/ 2 w 9"/>
                <a:gd name="T23" fmla="*/ 0 h 3"/>
                <a:gd name="T24" fmla="*/ 2 w 9"/>
                <a:gd name="T25" fmla="*/ 0 h 3"/>
                <a:gd name="T26" fmla="*/ 0 w 9"/>
                <a:gd name="T27" fmla="*/ 0 h 3"/>
                <a:gd name="T28" fmla="*/ 0 w 9"/>
                <a:gd name="T29" fmla="*/ 0 h 3"/>
                <a:gd name="T30" fmla="*/ 0 w 9"/>
                <a:gd name="T31" fmla="*/ 0 h 3"/>
                <a:gd name="T32" fmla="*/ 0 w 9"/>
                <a:gd name="T33" fmla="*/ 3 h 3"/>
                <a:gd name="T34" fmla="*/ 0 w 9"/>
                <a:gd name="T3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3">
                  <a:moveTo>
                    <a:pt x="0" y="3"/>
                  </a:moveTo>
                  <a:lnTo>
                    <a:pt x="2" y="3"/>
                  </a:lnTo>
                  <a:lnTo>
                    <a:pt x="5" y="3"/>
                  </a:lnTo>
                  <a:lnTo>
                    <a:pt x="5" y="3"/>
                  </a:lnTo>
                  <a:lnTo>
                    <a:pt x="7" y="0"/>
                  </a:lnTo>
                  <a:lnTo>
                    <a:pt x="7" y="0"/>
                  </a:lnTo>
                  <a:lnTo>
                    <a:pt x="9" y="3"/>
                  </a:lnTo>
                  <a:lnTo>
                    <a:pt x="9" y="0"/>
                  </a:lnTo>
                  <a:lnTo>
                    <a:pt x="7" y="0"/>
                  </a:lnTo>
                  <a:lnTo>
                    <a:pt x="5" y="0"/>
                  </a:lnTo>
                  <a:lnTo>
                    <a:pt x="5" y="0"/>
                  </a:lnTo>
                  <a:lnTo>
                    <a:pt x="2" y="0"/>
                  </a:lnTo>
                  <a:lnTo>
                    <a:pt x="2" y="0"/>
                  </a:lnTo>
                  <a:lnTo>
                    <a:pt x="0" y="0"/>
                  </a:lnTo>
                  <a:lnTo>
                    <a:pt x="0" y="0"/>
                  </a:lnTo>
                  <a:lnTo>
                    <a:pt x="0" y="0"/>
                  </a:lnTo>
                  <a:lnTo>
                    <a:pt x="0" y="3"/>
                  </a:lnTo>
                  <a:lnTo>
                    <a:pt x="0" y="3"/>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22"/>
            <p:cNvSpPr>
              <a:spLocks/>
            </p:cNvSpPr>
            <p:nvPr/>
          </p:nvSpPr>
          <p:spPr bwMode="auto">
            <a:xfrm>
              <a:off x="4115" y="1150"/>
              <a:ext cx="10" cy="2"/>
            </a:xfrm>
            <a:custGeom>
              <a:avLst/>
              <a:gdLst>
                <a:gd name="T0" fmla="*/ 8 w 10"/>
                <a:gd name="T1" fmla="*/ 0 h 2"/>
                <a:gd name="T2" fmla="*/ 5 w 10"/>
                <a:gd name="T3" fmla="*/ 0 h 2"/>
                <a:gd name="T4" fmla="*/ 3 w 10"/>
                <a:gd name="T5" fmla="*/ 0 h 2"/>
                <a:gd name="T6" fmla="*/ 3 w 10"/>
                <a:gd name="T7" fmla="*/ 0 h 2"/>
                <a:gd name="T8" fmla="*/ 3 w 10"/>
                <a:gd name="T9" fmla="*/ 0 h 2"/>
                <a:gd name="T10" fmla="*/ 0 w 10"/>
                <a:gd name="T11" fmla="*/ 0 h 2"/>
                <a:gd name="T12" fmla="*/ 3 w 10"/>
                <a:gd name="T13" fmla="*/ 2 h 2"/>
                <a:gd name="T14" fmla="*/ 8 w 10"/>
                <a:gd name="T15" fmla="*/ 2 h 2"/>
                <a:gd name="T16" fmla="*/ 10 w 10"/>
                <a:gd name="T17" fmla="*/ 2 h 2"/>
                <a:gd name="T18" fmla="*/ 8 w 10"/>
                <a:gd name="T19" fmla="*/ 0 h 2"/>
                <a:gd name="T20" fmla="*/ 8 w 10"/>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
                  <a:moveTo>
                    <a:pt x="8" y="0"/>
                  </a:moveTo>
                  <a:lnTo>
                    <a:pt x="5" y="0"/>
                  </a:lnTo>
                  <a:lnTo>
                    <a:pt x="3" y="0"/>
                  </a:lnTo>
                  <a:lnTo>
                    <a:pt x="3" y="0"/>
                  </a:lnTo>
                  <a:lnTo>
                    <a:pt x="3" y="0"/>
                  </a:lnTo>
                  <a:lnTo>
                    <a:pt x="0" y="0"/>
                  </a:lnTo>
                  <a:lnTo>
                    <a:pt x="3" y="2"/>
                  </a:lnTo>
                  <a:lnTo>
                    <a:pt x="8" y="2"/>
                  </a:lnTo>
                  <a:lnTo>
                    <a:pt x="10" y="2"/>
                  </a:lnTo>
                  <a:lnTo>
                    <a:pt x="8" y="0"/>
                  </a:lnTo>
                  <a:lnTo>
                    <a:pt x="8" y="0"/>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23"/>
            <p:cNvSpPr>
              <a:spLocks/>
            </p:cNvSpPr>
            <p:nvPr/>
          </p:nvSpPr>
          <p:spPr bwMode="auto">
            <a:xfrm>
              <a:off x="4137" y="1154"/>
              <a:ext cx="9" cy="3"/>
            </a:xfrm>
            <a:custGeom>
              <a:avLst/>
              <a:gdLst>
                <a:gd name="T0" fmla="*/ 7 w 9"/>
                <a:gd name="T1" fmla="*/ 3 h 3"/>
                <a:gd name="T2" fmla="*/ 9 w 9"/>
                <a:gd name="T3" fmla="*/ 0 h 3"/>
                <a:gd name="T4" fmla="*/ 9 w 9"/>
                <a:gd name="T5" fmla="*/ 0 h 3"/>
                <a:gd name="T6" fmla="*/ 7 w 9"/>
                <a:gd name="T7" fmla="*/ 0 h 3"/>
                <a:gd name="T8" fmla="*/ 7 w 9"/>
                <a:gd name="T9" fmla="*/ 0 h 3"/>
                <a:gd name="T10" fmla="*/ 7 w 9"/>
                <a:gd name="T11" fmla="*/ 0 h 3"/>
                <a:gd name="T12" fmla="*/ 2 w 9"/>
                <a:gd name="T13" fmla="*/ 0 h 3"/>
                <a:gd name="T14" fmla="*/ 2 w 9"/>
                <a:gd name="T15" fmla="*/ 0 h 3"/>
                <a:gd name="T16" fmla="*/ 0 w 9"/>
                <a:gd name="T17" fmla="*/ 0 h 3"/>
                <a:gd name="T18" fmla="*/ 5 w 9"/>
                <a:gd name="T19" fmla="*/ 3 h 3"/>
                <a:gd name="T20" fmla="*/ 7 w 9"/>
                <a:gd name="T21" fmla="*/ 3 h 3"/>
                <a:gd name="T22" fmla="*/ 7 w 9"/>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7" y="3"/>
                  </a:moveTo>
                  <a:lnTo>
                    <a:pt x="9" y="0"/>
                  </a:lnTo>
                  <a:lnTo>
                    <a:pt x="9" y="0"/>
                  </a:lnTo>
                  <a:lnTo>
                    <a:pt x="7" y="0"/>
                  </a:lnTo>
                  <a:lnTo>
                    <a:pt x="7" y="0"/>
                  </a:lnTo>
                  <a:lnTo>
                    <a:pt x="7" y="0"/>
                  </a:lnTo>
                  <a:lnTo>
                    <a:pt x="2" y="0"/>
                  </a:lnTo>
                  <a:lnTo>
                    <a:pt x="2" y="0"/>
                  </a:lnTo>
                  <a:lnTo>
                    <a:pt x="0" y="0"/>
                  </a:lnTo>
                  <a:lnTo>
                    <a:pt x="5" y="3"/>
                  </a:lnTo>
                  <a:lnTo>
                    <a:pt x="7" y="3"/>
                  </a:lnTo>
                  <a:lnTo>
                    <a:pt x="7" y="3"/>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24"/>
            <p:cNvSpPr>
              <a:spLocks/>
            </p:cNvSpPr>
            <p:nvPr/>
          </p:nvSpPr>
          <p:spPr bwMode="auto">
            <a:xfrm>
              <a:off x="4101" y="1143"/>
              <a:ext cx="12" cy="7"/>
            </a:xfrm>
            <a:custGeom>
              <a:avLst/>
              <a:gdLst>
                <a:gd name="T0" fmla="*/ 10 w 12"/>
                <a:gd name="T1" fmla="*/ 7 h 7"/>
                <a:gd name="T2" fmla="*/ 12 w 12"/>
                <a:gd name="T3" fmla="*/ 7 h 7"/>
                <a:gd name="T4" fmla="*/ 12 w 12"/>
                <a:gd name="T5" fmla="*/ 7 h 7"/>
                <a:gd name="T6" fmla="*/ 12 w 12"/>
                <a:gd name="T7" fmla="*/ 4 h 7"/>
                <a:gd name="T8" fmla="*/ 7 w 12"/>
                <a:gd name="T9" fmla="*/ 4 h 7"/>
                <a:gd name="T10" fmla="*/ 3 w 12"/>
                <a:gd name="T11" fmla="*/ 0 h 7"/>
                <a:gd name="T12" fmla="*/ 3 w 12"/>
                <a:gd name="T13" fmla="*/ 0 h 7"/>
                <a:gd name="T14" fmla="*/ 0 w 12"/>
                <a:gd name="T15" fmla="*/ 2 h 7"/>
                <a:gd name="T16" fmla="*/ 0 w 12"/>
                <a:gd name="T17" fmla="*/ 4 h 7"/>
                <a:gd name="T18" fmla="*/ 3 w 12"/>
                <a:gd name="T19" fmla="*/ 4 h 7"/>
                <a:gd name="T20" fmla="*/ 10 w 12"/>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7">
                  <a:moveTo>
                    <a:pt x="10" y="7"/>
                  </a:moveTo>
                  <a:lnTo>
                    <a:pt x="12" y="7"/>
                  </a:lnTo>
                  <a:lnTo>
                    <a:pt x="12" y="7"/>
                  </a:lnTo>
                  <a:lnTo>
                    <a:pt x="12" y="4"/>
                  </a:lnTo>
                  <a:lnTo>
                    <a:pt x="7" y="4"/>
                  </a:lnTo>
                  <a:lnTo>
                    <a:pt x="3" y="0"/>
                  </a:lnTo>
                  <a:lnTo>
                    <a:pt x="3" y="0"/>
                  </a:lnTo>
                  <a:lnTo>
                    <a:pt x="0" y="2"/>
                  </a:lnTo>
                  <a:lnTo>
                    <a:pt x="0" y="4"/>
                  </a:lnTo>
                  <a:lnTo>
                    <a:pt x="3" y="4"/>
                  </a:lnTo>
                  <a:lnTo>
                    <a:pt x="10" y="7"/>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25"/>
            <p:cNvSpPr>
              <a:spLocks/>
            </p:cNvSpPr>
            <p:nvPr/>
          </p:nvSpPr>
          <p:spPr bwMode="auto">
            <a:xfrm>
              <a:off x="3394" y="1027"/>
              <a:ext cx="1154" cy="1119"/>
            </a:xfrm>
            <a:custGeom>
              <a:avLst/>
              <a:gdLst>
                <a:gd name="T0" fmla="*/ 717 w 1154"/>
                <a:gd name="T1" fmla="*/ 544 h 1119"/>
                <a:gd name="T2" fmla="*/ 513 w 1154"/>
                <a:gd name="T3" fmla="*/ 134 h 1119"/>
                <a:gd name="T4" fmla="*/ 475 w 1154"/>
                <a:gd name="T5" fmla="*/ 161 h 1119"/>
                <a:gd name="T6" fmla="*/ 473 w 1154"/>
                <a:gd name="T7" fmla="*/ 130 h 1119"/>
                <a:gd name="T8" fmla="*/ 485 w 1154"/>
                <a:gd name="T9" fmla="*/ 97 h 1119"/>
                <a:gd name="T10" fmla="*/ 475 w 1154"/>
                <a:gd name="T11" fmla="*/ 99 h 1119"/>
                <a:gd name="T12" fmla="*/ 457 w 1154"/>
                <a:gd name="T13" fmla="*/ 99 h 1119"/>
                <a:gd name="T14" fmla="*/ 452 w 1154"/>
                <a:gd name="T15" fmla="*/ 108 h 1119"/>
                <a:gd name="T16" fmla="*/ 438 w 1154"/>
                <a:gd name="T17" fmla="*/ 123 h 1119"/>
                <a:gd name="T18" fmla="*/ 435 w 1154"/>
                <a:gd name="T19" fmla="*/ 137 h 1119"/>
                <a:gd name="T20" fmla="*/ 412 w 1154"/>
                <a:gd name="T21" fmla="*/ 125 h 1119"/>
                <a:gd name="T22" fmla="*/ 388 w 1154"/>
                <a:gd name="T23" fmla="*/ 30 h 1119"/>
                <a:gd name="T24" fmla="*/ 352 w 1154"/>
                <a:gd name="T25" fmla="*/ 66 h 1119"/>
                <a:gd name="T26" fmla="*/ 298 w 1154"/>
                <a:gd name="T27" fmla="*/ 59 h 1119"/>
                <a:gd name="T28" fmla="*/ 255 w 1154"/>
                <a:gd name="T29" fmla="*/ 92 h 1119"/>
                <a:gd name="T30" fmla="*/ 263 w 1154"/>
                <a:gd name="T31" fmla="*/ 75 h 1119"/>
                <a:gd name="T32" fmla="*/ 263 w 1154"/>
                <a:gd name="T33" fmla="*/ 68 h 1119"/>
                <a:gd name="T34" fmla="*/ 253 w 1154"/>
                <a:gd name="T35" fmla="*/ 73 h 1119"/>
                <a:gd name="T36" fmla="*/ 244 w 1154"/>
                <a:gd name="T37" fmla="*/ 61 h 1119"/>
                <a:gd name="T38" fmla="*/ 218 w 1154"/>
                <a:gd name="T39" fmla="*/ 78 h 1119"/>
                <a:gd name="T40" fmla="*/ 203 w 1154"/>
                <a:gd name="T41" fmla="*/ 75 h 1119"/>
                <a:gd name="T42" fmla="*/ 194 w 1154"/>
                <a:gd name="T43" fmla="*/ 99 h 1119"/>
                <a:gd name="T44" fmla="*/ 170 w 1154"/>
                <a:gd name="T45" fmla="*/ 92 h 1119"/>
                <a:gd name="T46" fmla="*/ 180 w 1154"/>
                <a:gd name="T47" fmla="*/ 78 h 1119"/>
                <a:gd name="T48" fmla="*/ 203 w 1154"/>
                <a:gd name="T49" fmla="*/ 66 h 1119"/>
                <a:gd name="T50" fmla="*/ 239 w 1154"/>
                <a:gd name="T51" fmla="*/ 54 h 1119"/>
                <a:gd name="T52" fmla="*/ 279 w 1154"/>
                <a:gd name="T53" fmla="*/ 59 h 1119"/>
                <a:gd name="T54" fmla="*/ 338 w 1154"/>
                <a:gd name="T55" fmla="*/ 35 h 1119"/>
                <a:gd name="T56" fmla="*/ 324 w 1154"/>
                <a:gd name="T57" fmla="*/ 30 h 1119"/>
                <a:gd name="T58" fmla="*/ 305 w 1154"/>
                <a:gd name="T59" fmla="*/ 21 h 1119"/>
                <a:gd name="T60" fmla="*/ 281 w 1154"/>
                <a:gd name="T61" fmla="*/ 30 h 1119"/>
                <a:gd name="T62" fmla="*/ 232 w 1154"/>
                <a:gd name="T63" fmla="*/ 28 h 1119"/>
                <a:gd name="T64" fmla="*/ 208 w 1154"/>
                <a:gd name="T65" fmla="*/ 42 h 1119"/>
                <a:gd name="T66" fmla="*/ 166 w 1154"/>
                <a:gd name="T67" fmla="*/ 40 h 1119"/>
                <a:gd name="T68" fmla="*/ 187 w 1154"/>
                <a:gd name="T69" fmla="*/ 18 h 1119"/>
                <a:gd name="T70" fmla="*/ 170 w 1154"/>
                <a:gd name="T71" fmla="*/ 14 h 1119"/>
                <a:gd name="T72" fmla="*/ 142 w 1154"/>
                <a:gd name="T73" fmla="*/ 23 h 1119"/>
                <a:gd name="T74" fmla="*/ 113 w 1154"/>
                <a:gd name="T75" fmla="*/ 21 h 1119"/>
                <a:gd name="T76" fmla="*/ 106 w 1154"/>
                <a:gd name="T77" fmla="*/ 66 h 1119"/>
                <a:gd name="T78" fmla="*/ 26 w 1154"/>
                <a:gd name="T79" fmla="*/ 130 h 1119"/>
                <a:gd name="T80" fmla="*/ 9 w 1154"/>
                <a:gd name="T81" fmla="*/ 168 h 1119"/>
                <a:gd name="T82" fmla="*/ 71 w 1154"/>
                <a:gd name="T83" fmla="*/ 222 h 1119"/>
                <a:gd name="T84" fmla="*/ 59 w 1154"/>
                <a:gd name="T85" fmla="*/ 260 h 1119"/>
                <a:gd name="T86" fmla="*/ 33 w 1154"/>
                <a:gd name="T87" fmla="*/ 310 h 1119"/>
                <a:gd name="T88" fmla="*/ 69 w 1154"/>
                <a:gd name="T89" fmla="*/ 321 h 1119"/>
                <a:gd name="T90" fmla="*/ 59 w 1154"/>
                <a:gd name="T91" fmla="*/ 364 h 1119"/>
                <a:gd name="T92" fmla="*/ 26 w 1154"/>
                <a:gd name="T93" fmla="*/ 383 h 1119"/>
                <a:gd name="T94" fmla="*/ 16 w 1154"/>
                <a:gd name="T95" fmla="*/ 414 h 1119"/>
                <a:gd name="T96" fmla="*/ 24 w 1154"/>
                <a:gd name="T97" fmla="*/ 463 h 1119"/>
                <a:gd name="T98" fmla="*/ 47 w 1154"/>
                <a:gd name="T99" fmla="*/ 480 h 1119"/>
                <a:gd name="T100" fmla="*/ 50 w 1154"/>
                <a:gd name="T101" fmla="*/ 523 h 1119"/>
                <a:gd name="T102" fmla="*/ 54 w 1154"/>
                <a:gd name="T103" fmla="*/ 551 h 1119"/>
                <a:gd name="T104" fmla="*/ 38 w 1154"/>
                <a:gd name="T105" fmla="*/ 584 h 1119"/>
                <a:gd name="T106" fmla="*/ 33 w 1154"/>
                <a:gd name="T107" fmla="*/ 624 h 1119"/>
                <a:gd name="T108" fmla="*/ 31 w 1154"/>
                <a:gd name="T109" fmla="*/ 650 h 1119"/>
                <a:gd name="T110" fmla="*/ 26 w 1154"/>
                <a:gd name="T111" fmla="*/ 688 h 1119"/>
                <a:gd name="T112" fmla="*/ 54 w 1154"/>
                <a:gd name="T113" fmla="*/ 717 h 1119"/>
                <a:gd name="T114" fmla="*/ 69 w 1154"/>
                <a:gd name="T115" fmla="*/ 769 h 1119"/>
                <a:gd name="T116" fmla="*/ 71 w 1154"/>
                <a:gd name="T117" fmla="*/ 816 h 1119"/>
                <a:gd name="T118" fmla="*/ 80 w 1154"/>
                <a:gd name="T119" fmla="*/ 845 h 1119"/>
                <a:gd name="T120" fmla="*/ 137 w 1154"/>
                <a:gd name="T121" fmla="*/ 864 h 1119"/>
                <a:gd name="T122" fmla="*/ 161 w 1154"/>
                <a:gd name="T123" fmla="*/ 904 h 1119"/>
                <a:gd name="T124" fmla="*/ 501 w 1154"/>
                <a:gd name="T125" fmla="*/ 1043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4" h="1119">
                  <a:moveTo>
                    <a:pt x="1154" y="748"/>
                  </a:moveTo>
                  <a:lnTo>
                    <a:pt x="1154" y="743"/>
                  </a:lnTo>
                  <a:lnTo>
                    <a:pt x="1152" y="740"/>
                  </a:lnTo>
                  <a:lnTo>
                    <a:pt x="1150" y="740"/>
                  </a:lnTo>
                  <a:lnTo>
                    <a:pt x="1145" y="740"/>
                  </a:lnTo>
                  <a:lnTo>
                    <a:pt x="1145" y="740"/>
                  </a:lnTo>
                  <a:lnTo>
                    <a:pt x="1126" y="736"/>
                  </a:lnTo>
                  <a:lnTo>
                    <a:pt x="1109" y="733"/>
                  </a:lnTo>
                  <a:lnTo>
                    <a:pt x="1093" y="729"/>
                  </a:lnTo>
                  <a:lnTo>
                    <a:pt x="1076" y="724"/>
                  </a:lnTo>
                  <a:lnTo>
                    <a:pt x="1053" y="719"/>
                  </a:lnTo>
                  <a:lnTo>
                    <a:pt x="1029" y="714"/>
                  </a:lnTo>
                  <a:lnTo>
                    <a:pt x="1005" y="707"/>
                  </a:lnTo>
                  <a:lnTo>
                    <a:pt x="982" y="700"/>
                  </a:lnTo>
                  <a:lnTo>
                    <a:pt x="963" y="695"/>
                  </a:lnTo>
                  <a:lnTo>
                    <a:pt x="942" y="691"/>
                  </a:lnTo>
                  <a:lnTo>
                    <a:pt x="923" y="684"/>
                  </a:lnTo>
                  <a:lnTo>
                    <a:pt x="904" y="679"/>
                  </a:lnTo>
                  <a:lnTo>
                    <a:pt x="894" y="677"/>
                  </a:lnTo>
                  <a:lnTo>
                    <a:pt x="885" y="674"/>
                  </a:lnTo>
                  <a:lnTo>
                    <a:pt x="875" y="669"/>
                  </a:lnTo>
                  <a:lnTo>
                    <a:pt x="868" y="662"/>
                  </a:lnTo>
                  <a:lnTo>
                    <a:pt x="866" y="660"/>
                  </a:lnTo>
                  <a:lnTo>
                    <a:pt x="863" y="658"/>
                  </a:lnTo>
                  <a:lnTo>
                    <a:pt x="861" y="653"/>
                  </a:lnTo>
                  <a:lnTo>
                    <a:pt x="859" y="650"/>
                  </a:lnTo>
                  <a:lnTo>
                    <a:pt x="854" y="643"/>
                  </a:lnTo>
                  <a:lnTo>
                    <a:pt x="852" y="636"/>
                  </a:lnTo>
                  <a:lnTo>
                    <a:pt x="847" y="629"/>
                  </a:lnTo>
                  <a:lnTo>
                    <a:pt x="842" y="624"/>
                  </a:lnTo>
                  <a:lnTo>
                    <a:pt x="840" y="617"/>
                  </a:lnTo>
                  <a:lnTo>
                    <a:pt x="837" y="613"/>
                  </a:lnTo>
                  <a:lnTo>
                    <a:pt x="833" y="608"/>
                  </a:lnTo>
                  <a:lnTo>
                    <a:pt x="830" y="603"/>
                  </a:lnTo>
                  <a:lnTo>
                    <a:pt x="830" y="601"/>
                  </a:lnTo>
                  <a:lnTo>
                    <a:pt x="828" y="601"/>
                  </a:lnTo>
                  <a:lnTo>
                    <a:pt x="826" y="601"/>
                  </a:lnTo>
                  <a:lnTo>
                    <a:pt x="826" y="601"/>
                  </a:lnTo>
                  <a:lnTo>
                    <a:pt x="814" y="598"/>
                  </a:lnTo>
                  <a:lnTo>
                    <a:pt x="804" y="598"/>
                  </a:lnTo>
                  <a:lnTo>
                    <a:pt x="795" y="596"/>
                  </a:lnTo>
                  <a:lnTo>
                    <a:pt x="785" y="594"/>
                  </a:lnTo>
                  <a:lnTo>
                    <a:pt x="781" y="594"/>
                  </a:lnTo>
                  <a:lnTo>
                    <a:pt x="776" y="594"/>
                  </a:lnTo>
                  <a:lnTo>
                    <a:pt x="771" y="591"/>
                  </a:lnTo>
                  <a:lnTo>
                    <a:pt x="766" y="591"/>
                  </a:lnTo>
                  <a:lnTo>
                    <a:pt x="764" y="591"/>
                  </a:lnTo>
                  <a:lnTo>
                    <a:pt x="764" y="591"/>
                  </a:lnTo>
                  <a:lnTo>
                    <a:pt x="762" y="591"/>
                  </a:lnTo>
                  <a:lnTo>
                    <a:pt x="762" y="591"/>
                  </a:lnTo>
                  <a:lnTo>
                    <a:pt x="752" y="582"/>
                  </a:lnTo>
                  <a:lnTo>
                    <a:pt x="745" y="575"/>
                  </a:lnTo>
                  <a:lnTo>
                    <a:pt x="738" y="568"/>
                  </a:lnTo>
                  <a:lnTo>
                    <a:pt x="731" y="561"/>
                  </a:lnTo>
                  <a:lnTo>
                    <a:pt x="717" y="544"/>
                  </a:lnTo>
                  <a:lnTo>
                    <a:pt x="700" y="525"/>
                  </a:lnTo>
                  <a:lnTo>
                    <a:pt x="686" y="508"/>
                  </a:lnTo>
                  <a:lnTo>
                    <a:pt x="672" y="492"/>
                  </a:lnTo>
                  <a:lnTo>
                    <a:pt x="655" y="471"/>
                  </a:lnTo>
                  <a:lnTo>
                    <a:pt x="639" y="452"/>
                  </a:lnTo>
                  <a:lnTo>
                    <a:pt x="622" y="430"/>
                  </a:lnTo>
                  <a:lnTo>
                    <a:pt x="606" y="411"/>
                  </a:lnTo>
                  <a:lnTo>
                    <a:pt x="591" y="392"/>
                  </a:lnTo>
                  <a:lnTo>
                    <a:pt x="580" y="376"/>
                  </a:lnTo>
                  <a:lnTo>
                    <a:pt x="568" y="359"/>
                  </a:lnTo>
                  <a:lnTo>
                    <a:pt x="554" y="340"/>
                  </a:lnTo>
                  <a:lnTo>
                    <a:pt x="549" y="333"/>
                  </a:lnTo>
                  <a:lnTo>
                    <a:pt x="544" y="326"/>
                  </a:lnTo>
                  <a:lnTo>
                    <a:pt x="539" y="317"/>
                  </a:lnTo>
                  <a:lnTo>
                    <a:pt x="532" y="310"/>
                  </a:lnTo>
                  <a:lnTo>
                    <a:pt x="532" y="310"/>
                  </a:lnTo>
                  <a:lnTo>
                    <a:pt x="532" y="310"/>
                  </a:lnTo>
                  <a:lnTo>
                    <a:pt x="532" y="307"/>
                  </a:lnTo>
                  <a:lnTo>
                    <a:pt x="532" y="307"/>
                  </a:lnTo>
                  <a:lnTo>
                    <a:pt x="532" y="305"/>
                  </a:lnTo>
                  <a:lnTo>
                    <a:pt x="535" y="300"/>
                  </a:lnTo>
                  <a:lnTo>
                    <a:pt x="535" y="298"/>
                  </a:lnTo>
                  <a:lnTo>
                    <a:pt x="537" y="295"/>
                  </a:lnTo>
                  <a:lnTo>
                    <a:pt x="539" y="284"/>
                  </a:lnTo>
                  <a:lnTo>
                    <a:pt x="544" y="272"/>
                  </a:lnTo>
                  <a:lnTo>
                    <a:pt x="549" y="262"/>
                  </a:lnTo>
                  <a:lnTo>
                    <a:pt x="551" y="250"/>
                  </a:lnTo>
                  <a:lnTo>
                    <a:pt x="558" y="232"/>
                  </a:lnTo>
                  <a:lnTo>
                    <a:pt x="565" y="213"/>
                  </a:lnTo>
                  <a:lnTo>
                    <a:pt x="570" y="196"/>
                  </a:lnTo>
                  <a:lnTo>
                    <a:pt x="577" y="177"/>
                  </a:lnTo>
                  <a:lnTo>
                    <a:pt x="577" y="177"/>
                  </a:lnTo>
                  <a:lnTo>
                    <a:pt x="575" y="170"/>
                  </a:lnTo>
                  <a:lnTo>
                    <a:pt x="561" y="151"/>
                  </a:lnTo>
                  <a:lnTo>
                    <a:pt x="558" y="151"/>
                  </a:lnTo>
                  <a:lnTo>
                    <a:pt x="556" y="149"/>
                  </a:lnTo>
                  <a:lnTo>
                    <a:pt x="544" y="142"/>
                  </a:lnTo>
                  <a:lnTo>
                    <a:pt x="539" y="142"/>
                  </a:lnTo>
                  <a:lnTo>
                    <a:pt x="535" y="139"/>
                  </a:lnTo>
                  <a:lnTo>
                    <a:pt x="530" y="139"/>
                  </a:lnTo>
                  <a:lnTo>
                    <a:pt x="530" y="137"/>
                  </a:lnTo>
                  <a:lnTo>
                    <a:pt x="527" y="137"/>
                  </a:lnTo>
                  <a:lnTo>
                    <a:pt x="527" y="137"/>
                  </a:lnTo>
                  <a:lnTo>
                    <a:pt x="525" y="137"/>
                  </a:lnTo>
                  <a:lnTo>
                    <a:pt x="525" y="137"/>
                  </a:lnTo>
                  <a:lnTo>
                    <a:pt x="525" y="134"/>
                  </a:lnTo>
                  <a:lnTo>
                    <a:pt x="525" y="134"/>
                  </a:lnTo>
                  <a:lnTo>
                    <a:pt x="523" y="134"/>
                  </a:lnTo>
                  <a:lnTo>
                    <a:pt x="523" y="134"/>
                  </a:lnTo>
                  <a:lnTo>
                    <a:pt x="523" y="137"/>
                  </a:lnTo>
                  <a:lnTo>
                    <a:pt x="520" y="134"/>
                  </a:lnTo>
                  <a:lnTo>
                    <a:pt x="518" y="132"/>
                  </a:lnTo>
                  <a:lnTo>
                    <a:pt x="516" y="132"/>
                  </a:lnTo>
                  <a:lnTo>
                    <a:pt x="516" y="132"/>
                  </a:lnTo>
                  <a:lnTo>
                    <a:pt x="513" y="134"/>
                  </a:lnTo>
                  <a:lnTo>
                    <a:pt x="513" y="134"/>
                  </a:lnTo>
                  <a:lnTo>
                    <a:pt x="509" y="134"/>
                  </a:lnTo>
                  <a:lnTo>
                    <a:pt x="511" y="137"/>
                  </a:lnTo>
                  <a:lnTo>
                    <a:pt x="511" y="137"/>
                  </a:lnTo>
                  <a:lnTo>
                    <a:pt x="509" y="139"/>
                  </a:lnTo>
                  <a:lnTo>
                    <a:pt x="509" y="144"/>
                  </a:lnTo>
                  <a:lnTo>
                    <a:pt x="509" y="144"/>
                  </a:lnTo>
                  <a:lnTo>
                    <a:pt x="506" y="146"/>
                  </a:lnTo>
                  <a:lnTo>
                    <a:pt x="506" y="146"/>
                  </a:lnTo>
                  <a:lnTo>
                    <a:pt x="506" y="146"/>
                  </a:lnTo>
                  <a:lnTo>
                    <a:pt x="504" y="146"/>
                  </a:lnTo>
                  <a:lnTo>
                    <a:pt x="504" y="149"/>
                  </a:lnTo>
                  <a:lnTo>
                    <a:pt x="504" y="149"/>
                  </a:lnTo>
                  <a:lnTo>
                    <a:pt x="504" y="151"/>
                  </a:lnTo>
                  <a:lnTo>
                    <a:pt x="504" y="151"/>
                  </a:lnTo>
                  <a:lnTo>
                    <a:pt x="504" y="153"/>
                  </a:lnTo>
                  <a:lnTo>
                    <a:pt x="504" y="153"/>
                  </a:lnTo>
                  <a:lnTo>
                    <a:pt x="501" y="153"/>
                  </a:lnTo>
                  <a:lnTo>
                    <a:pt x="501" y="153"/>
                  </a:lnTo>
                  <a:lnTo>
                    <a:pt x="501" y="153"/>
                  </a:lnTo>
                  <a:lnTo>
                    <a:pt x="501" y="153"/>
                  </a:lnTo>
                  <a:lnTo>
                    <a:pt x="501" y="153"/>
                  </a:lnTo>
                  <a:lnTo>
                    <a:pt x="501" y="156"/>
                  </a:lnTo>
                  <a:lnTo>
                    <a:pt x="501" y="156"/>
                  </a:lnTo>
                  <a:lnTo>
                    <a:pt x="499" y="158"/>
                  </a:lnTo>
                  <a:lnTo>
                    <a:pt x="499" y="158"/>
                  </a:lnTo>
                  <a:lnTo>
                    <a:pt x="497" y="156"/>
                  </a:lnTo>
                  <a:lnTo>
                    <a:pt x="497" y="156"/>
                  </a:lnTo>
                  <a:lnTo>
                    <a:pt x="494" y="156"/>
                  </a:lnTo>
                  <a:lnTo>
                    <a:pt x="492" y="156"/>
                  </a:lnTo>
                  <a:lnTo>
                    <a:pt x="492" y="156"/>
                  </a:lnTo>
                  <a:lnTo>
                    <a:pt x="492" y="156"/>
                  </a:lnTo>
                  <a:lnTo>
                    <a:pt x="490" y="158"/>
                  </a:lnTo>
                  <a:lnTo>
                    <a:pt x="490" y="161"/>
                  </a:lnTo>
                  <a:lnTo>
                    <a:pt x="490" y="161"/>
                  </a:lnTo>
                  <a:lnTo>
                    <a:pt x="490" y="161"/>
                  </a:lnTo>
                  <a:lnTo>
                    <a:pt x="490" y="163"/>
                  </a:lnTo>
                  <a:lnTo>
                    <a:pt x="485" y="163"/>
                  </a:lnTo>
                  <a:lnTo>
                    <a:pt x="483" y="163"/>
                  </a:lnTo>
                  <a:lnTo>
                    <a:pt x="480" y="165"/>
                  </a:lnTo>
                  <a:lnTo>
                    <a:pt x="480" y="165"/>
                  </a:lnTo>
                  <a:lnTo>
                    <a:pt x="480" y="163"/>
                  </a:lnTo>
                  <a:lnTo>
                    <a:pt x="480" y="163"/>
                  </a:lnTo>
                  <a:lnTo>
                    <a:pt x="480" y="163"/>
                  </a:lnTo>
                  <a:lnTo>
                    <a:pt x="480" y="163"/>
                  </a:lnTo>
                  <a:lnTo>
                    <a:pt x="480" y="163"/>
                  </a:lnTo>
                  <a:lnTo>
                    <a:pt x="478" y="163"/>
                  </a:lnTo>
                  <a:lnTo>
                    <a:pt x="475" y="163"/>
                  </a:lnTo>
                  <a:lnTo>
                    <a:pt x="478" y="161"/>
                  </a:lnTo>
                  <a:lnTo>
                    <a:pt x="478" y="161"/>
                  </a:lnTo>
                  <a:lnTo>
                    <a:pt x="475" y="161"/>
                  </a:lnTo>
                  <a:lnTo>
                    <a:pt x="475" y="161"/>
                  </a:lnTo>
                  <a:lnTo>
                    <a:pt x="475" y="161"/>
                  </a:lnTo>
                  <a:lnTo>
                    <a:pt x="475" y="161"/>
                  </a:lnTo>
                  <a:lnTo>
                    <a:pt x="475" y="161"/>
                  </a:lnTo>
                  <a:lnTo>
                    <a:pt x="473" y="161"/>
                  </a:lnTo>
                  <a:lnTo>
                    <a:pt x="473" y="158"/>
                  </a:lnTo>
                  <a:lnTo>
                    <a:pt x="473" y="158"/>
                  </a:lnTo>
                  <a:lnTo>
                    <a:pt x="473" y="158"/>
                  </a:lnTo>
                  <a:lnTo>
                    <a:pt x="473" y="158"/>
                  </a:lnTo>
                  <a:lnTo>
                    <a:pt x="473" y="158"/>
                  </a:lnTo>
                  <a:lnTo>
                    <a:pt x="471" y="158"/>
                  </a:lnTo>
                  <a:lnTo>
                    <a:pt x="471" y="158"/>
                  </a:lnTo>
                  <a:lnTo>
                    <a:pt x="471" y="158"/>
                  </a:lnTo>
                  <a:lnTo>
                    <a:pt x="471" y="161"/>
                  </a:lnTo>
                  <a:lnTo>
                    <a:pt x="471" y="161"/>
                  </a:lnTo>
                  <a:lnTo>
                    <a:pt x="468" y="163"/>
                  </a:lnTo>
                  <a:lnTo>
                    <a:pt x="468" y="161"/>
                  </a:lnTo>
                  <a:lnTo>
                    <a:pt x="468" y="161"/>
                  </a:lnTo>
                  <a:lnTo>
                    <a:pt x="468" y="158"/>
                  </a:lnTo>
                  <a:lnTo>
                    <a:pt x="471" y="158"/>
                  </a:lnTo>
                  <a:lnTo>
                    <a:pt x="468" y="161"/>
                  </a:lnTo>
                  <a:lnTo>
                    <a:pt x="466" y="161"/>
                  </a:lnTo>
                  <a:lnTo>
                    <a:pt x="461" y="158"/>
                  </a:lnTo>
                  <a:lnTo>
                    <a:pt x="459" y="158"/>
                  </a:lnTo>
                  <a:lnTo>
                    <a:pt x="459" y="156"/>
                  </a:lnTo>
                  <a:lnTo>
                    <a:pt x="457" y="156"/>
                  </a:lnTo>
                  <a:lnTo>
                    <a:pt x="457" y="156"/>
                  </a:lnTo>
                  <a:lnTo>
                    <a:pt x="457" y="153"/>
                  </a:lnTo>
                  <a:lnTo>
                    <a:pt x="457" y="151"/>
                  </a:lnTo>
                  <a:lnTo>
                    <a:pt x="457" y="151"/>
                  </a:lnTo>
                  <a:lnTo>
                    <a:pt x="459" y="151"/>
                  </a:lnTo>
                  <a:lnTo>
                    <a:pt x="459" y="149"/>
                  </a:lnTo>
                  <a:lnTo>
                    <a:pt x="459" y="149"/>
                  </a:lnTo>
                  <a:lnTo>
                    <a:pt x="461" y="149"/>
                  </a:lnTo>
                  <a:lnTo>
                    <a:pt x="461" y="146"/>
                  </a:lnTo>
                  <a:lnTo>
                    <a:pt x="464" y="146"/>
                  </a:lnTo>
                  <a:lnTo>
                    <a:pt x="466" y="144"/>
                  </a:lnTo>
                  <a:lnTo>
                    <a:pt x="468" y="144"/>
                  </a:lnTo>
                  <a:lnTo>
                    <a:pt x="468" y="142"/>
                  </a:lnTo>
                  <a:lnTo>
                    <a:pt x="471" y="142"/>
                  </a:lnTo>
                  <a:lnTo>
                    <a:pt x="471" y="139"/>
                  </a:lnTo>
                  <a:lnTo>
                    <a:pt x="473" y="137"/>
                  </a:lnTo>
                  <a:lnTo>
                    <a:pt x="473" y="137"/>
                  </a:lnTo>
                  <a:lnTo>
                    <a:pt x="478" y="134"/>
                  </a:lnTo>
                  <a:lnTo>
                    <a:pt x="480" y="134"/>
                  </a:lnTo>
                  <a:lnTo>
                    <a:pt x="480" y="134"/>
                  </a:lnTo>
                  <a:lnTo>
                    <a:pt x="480" y="132"/>
                  </a:lnTo>
                  <a:lnTo>
                    <a:pt x="480" y="132"/>
                  </a:lnTo>
                  <a:lnTo>
                    <a:pt x="480" y="132"/>
                  </a:lnTo>
                  <a:lnTo>
                    <a:pt x="480" y="132"/>
                  </a:lnTo>
                  <a:lnTo>
                    <a:pt x="480" y="130"/>
                  </a:lnTo>
                  <a:lnTo>
                    <a:pt x="480" y="130"/>
                  </a:lnTo>
                  <a:lnTo>
                    <a:pt x="480" y="130"/>
                  </a:lnTo>
                  <a:lnTo>
                    <a:pt x="480" y="130"/>
                  </a:lnTo>
                  <a:lnTo>
                    <a:pt x="478" y="127"/>
                  </a:lnTo>
                  <a:lnTo>
                    <a:pt x="475" y="127"/>
                  </a:lnTo>
                  <a:lnTo>
                    <a:pt x="475" y="130"/>
                  </a:lnTo>
                  <a:lnTo>
                    <a:pt x="473" y="130"/>
                  </a:lnTo>
                  <a:lnTo>
                    <a:pt x="473" y="130"/>
                  </a:lnTo>
                  <a:lnTo>
                    <a:pt x="471" y="127"/>
                  </a:lnTo>
                  <a:lnTo>
                    <a:pt x="471" y="127"/>
                  </a:lnTo>
                  <a:lnTo>
                    <a:pt x="471" y="125"/>
                  </a:lnTo>
                  <a:lnTo>
                    <a:pt x="468" y="125"/>
                  </a:lnTo>
                  <a:lnTo>
                    <a:pt x="468" y="125"/>
                  </a:lnTo>
                  <a:lnTo>
                    <a:pt x="468" y="123"/>
                  </a:lnTo>
                  <a:lnTo>
                    <a:pt x="471" y="123"/>
                  </a:lnTo>
                  <a:lnTo>
                    <a:pt x="471" y="123"/>
                  </a:lnTo>
                  <a:lnTo>
                    <a:pt x="471" y="120"/>
                  </a:lnTo>
                  <a:lnTo>
                    <a:pt x="471" y="120"/>
                  </a:lnTo>
                  <a:lnTo>
                    <a:pt x="471" y="120"/>
                  </a:lnTo>
                  <a:lnTo>
                    <a:pt x="471" y="120"/>
                  </a:lnTo>
                  <a:lnTo>
                    <a:pt x="471" y="118"/>
                  </a:lnTo>
                  <a:lnTo>
                    <a:pt x="473" y="116"/>
                  </a:lnTo>
                  <a:lnTo>
                    <a:pt x="475" y="116"/>
                  </a:lnTo>
                  <a:lnTo>
                    <a:pt x="475" y="116"/>
                  </a:lnTo>
                  <a:lnTo>
                    <a:pt x="475" y="116"/>
                  </a:lnTo>
                  <a:lnTo>
                    <a:pt x="475" y="113"/>
                  </a:lnTo>
                  <a:lnTo>
                    <a:pt x="475" y="113"/>
                  </a:lnTo>
                  <a:lnTo>
                    <a:pt x="475" y="113"/>
                  </a:lnTo>
                  <a:lnTo>
                    <a:pt x="475" y="113"/>
                  </a:lnTo>
                  <a:lnTo>
                    <a:pt x="475" y="111"/>
                  </a:lnTo>
                  <a:lnTo>
                    <a:pt x="475" y="111"/>
                  </a:lnTo>
                  <a:lnTo>
                    <a:pt x="475" y="111"/>
                  </a:lnTo>
                  <a:lnTo>
                    <a:pt x="473" y="111"/>
                  </a:lnTo>
                  <a:lnTo>
                    <a:pt x="473" y="108"/>
                  </a:lnTo>
                  <a:lnTo>
                    <a:pt x="475" y="108"/>
                  </a:lnTo>
                  <a:lnTo>
                    <a:pt x="475" y="108"/>
                  </a:lnTo>
                  <a:lnTo>
                    <a:pt x="475" y="108"/>
                  </a:lnTo>
                  <a:lnTo>
                    <a:pt x="478" y="108"/>
                  </a:lnTo>
                  <a:lnTo>
                    <a:pt x="478" y="108"/>
                  </a:lnTo>
                  <a:lnTo>
                    <a:pt x="478" y="108"/>
                  </a:lnTo>
                  <a:lnTo>
                    <a:pt x="478" y="106"/>
                  </a:lnTo>
                  <a:lnTo>
                    <a:pt x="478" y="106"/>
                  </a:lnTo>
                  <a:lnTo>
                    <a:pt x="475" y="106"/>
                  </a:lnTo>
                  <a:lnTo>
                    <a:pt x="475" y="104"/>
                  </a:lnTo>
                  <a:lnTo>
                    <a:pt x="475" y="104"/>
                  </a:lnTo>
                  <a:lnTo>
                    <a:pt x="475" y="104"/>
                  </a:lnTo>
                  <a:lnTo>
                    <a:pt x="478" y="104"/>
                  </a:lnTo>
                  <a:lnTo>
                    <a:pt x="478" y="104"/>
                  </a:lnTo>
                  <a:lnTo>
                    <a:pt x="478" y="104"/>
                  </a:lnTo>
                  <a:lnTo>
                    <a:pt x="480" y="104"/>
                  </a:lnTo>
                  <a:lnTo>
                    <a:pt x="480" y="104"/>
                  </a:lnTo>
                  <a:lnTo>
                    <a:pt x="480" y="104"/>
                  </a:lnTo>
                  <a:lnTo>
                    <a:pt x="478" y="101"/>
                  </a:lnTo>
                  <a:lnTo>
                    <a:pt x="478" y="101"/>
                  </a:lnTo>
                  <a:lnTo>
                    <a:pt x="478" y="101"/>
                  </a:lnTo>
                  <a:lnTo>
                    <a:pt x="480" y="101"/>
                  </a:lnTo>
                  <a:lnTo>
                    <a:pt x="480" y="101"/>
                  </a:lnTo>
                  <a:lnTo>
                    <a:pt x="483" y="101"/>
                  </a:lnTo>
                  <a:lnTo>
                    <a:pt x="483" y="101"/>
                  </a:lnTo>
                  <a:lnTo>
                    <a:pt x="483" y="99"/>
                  </a:lnTo>
                  <a:lnTo>
                    <a:pt x="485" y="99"/>
                  </a:lnTo>
                  <a:lnTo>
                    <a:pt x="485" y="97"/>
                  </a:lnTo>
                  <a:lnTo>
                    <a:pt x="485" y="97"/>
                  </a:lnTo>
                  <a:lnTo>
                    <a:pt x="483" y="94"/>
                  </a:lnTo>
                  <a:lnTo>
                    <a:pt x="483" y="94"/>
                  </a:lnTo>
                  <a:lnTo>
                    <a:pt x="483" y="94"/>
                  </a:lnTo>
                  <a:lnTo>
                    <a:pt x="485" y="92"/>
                  </a:lnTo>
                  <a:lnTo>
                    <a:pt x="485" y="92"/>
                  </a:lnTo>
                  <a:lnTo>
                    <a:pt x="485" y="89"/>
                  </a:lnTo>
                  <a:lnTo>
                    <a:pt x="485" y="89"/>
                  </a:lnTo>
                  <a:lnTo>
                    <a:pt x="483" y="89"/>
                  </a:lnTo>
                  <a:lnTo>
                    <a:pt x="483" y="89"/>
                  </a:lnTo>
                  <a:lnTo>
                    <a:pt x="483" y="89"/>
                  </a:lnTo>
                  <a:lnTo>
                    <a:pt x="483" y="89"/>
                  </a:lnTo>
                  <a:lnTo>
                    <a:pt x="480" y="89"/>
                  </a:lnTo>
                  <a:lnTo>
                    <a:pt x="480" y="89"/>
                  </a:lnTo>
                  <a:lnTo>
                    <a:pt x="480" y="89"/>
                  </a:lnTo>
                  <a:lnTo>
                    <a:pt x="478" y="87"/>
                  </a:lnTo>
                  <a:lnTo>
                    <a:pt x="478" y="87"/>
                  </a:lnTo>
                  <a:lnTo>
                    <a:pt x="475" y="89"/>
                  </a:lnTo>
                  <a:lnTo>
                    <a:pt x="475" y="89"/>
                  </a:lnTo>
                  <a:lnTo>
                    <a:pt x="475" y="89"/>
                  </a:lnTo>
                  <a:lnTo>
                    <a:pt x="475" y="89"/>
                  </a:lnTo>
                  <a:lnTo>
                    <a:pt x="475" y="89"/>
                  </a:lnTo>
                  <a:lnTo>
                    <a:pt x="473" y="89"/>
                  </a:lnTo>
                  <a:lnTo>
                    <a:pt x="473" y="89"/>
                  </a:lnTo>
                  <a:lnTo>
                    <a:pt x="473" y="89"/>
                  </a:lnTo>
                  <a:lnTo>
                    <a:pt x="475" y="89"/>
                  </a:lnTo>
                  <a:lnTo>
                    <a:pt x="475" y="89"/>
                  </a:lnTo>
                  <a:lnTo>
                    <a:pt x="475" y="89"/>
                  </a:lnTo>
                  <a:lnTo>
                    <a:pt x="475" y="92"/>
                  </a:lnTo>
                  <a:lnTo>
                    <a:pt x="475" y="92"/>
                  </a:lnTo>
                  <a:lnTo>
                    <a:pt x="475" y="92"/>
                  </a:lnTo>
                  <a:lnTo>
                    <a:pt x="473" y="92"/>
                  </a:lnTo>
                  <a:lnTo>
                    <a:pt x="473" y="92"/>
                  </a:lnTo>
                  <a:lnTo>
                    <a:pt x="475" y="92"/>
                  </a:lnTo>
                  <a:lnTo>
                    <a:pt x="478" y="92"/>
                  </a:lnTo>
                  <a:lnTo>
                    <a:pt x="478" y="92"/>
                  </a:lnTo>
                  <a:lnTo>
                    <a:pt x="480" y="94"/>
                  </a:lnTo>
                  <a:lnTo>
                    <a:pt x="480" y="94"/>
                  </a:lnTo>
                  <a:lnTo>
                    <a:pt x="480" y="94"/>
                  </a:lnTo>
                  <a:lnTo>
                    <a:pt x="478" y="94"/>
                  </a:lnTo>
                  <a:lnTo>
                    <a:pt x="478" y="94"/>
                  </a:lnTo>
                  <a:lnTo>
                    <a:pt x="478" y="94"/>
                  </a:lnTo>
                  <a:lnTo>
                    <a:pt x="478" y="97"/>
                  </a:lnTo>
                  <a:lnTo>
                    <a:pt x="480" y="97"/>
                  </a:lnTo>
                  <a:lnTo>
                    <a:pt x="480" y="97"/>
                  </a:lnTo>
                  <a:lnTo>
                    <a:pt x="483" y="97"/>
                  </a:lnTo>
                  <a:lnTo>
                    <a:pt x="483" y="97"/>
                  </a:lnTo>
                  <a:lnTo>
                    <a:pt x="483" y="99"/>
                  </a:lnTo>
                  <a:lnTo>
                    <a:pt x="480" y="99"/>
                  </a:lnTo>
                  <a:lnTo>
                    <a:pt x="480" y="99"/>
                  </a:lnTo>
                  <a:lnTo>
                    <a:pt x="478" y="97"/>
                  </a:lnTo>
                  <a:lnTo>
                    <a:pt x="478" y="99"/>
                  </a:lnTo>
                  <a:lnTo>
                    <a:pt x="478" y="99"/>
                  </a:lnTo>
                  <a:lnTo>
                    <a:pt x="478" y="101"/>
                  </a:lnTo>
                  <a:lnTo>
                    <a:pt x="475" y="101"/>
                  </a:lnTo>
                  <a:lnTo>
                    <a:pt x="475" y="99"/>
                  </a:lnTo>
                  <a:lnTo>
                    <a:pt x="475" y="99"/>
                  </a:lnTo>
                  <a:lnTo>
                    <a:pt x="475" y="97"/>
                  </a:lnTo>
                  <a:lnTo>
                    <a:pt x="475" y="94"/>
                  </a:lnTo>
                  <a:lnTo>
                    <a:pt x="475" y="94"/>
                  </a:lnTo>
                  <a:lnTo>
                    <a:pt x="471" y="94"/>
                  </a:lnTo>
                  <a:lnTo>
                    <a:pt x="471" y="94"/>
                  </a:lnTo>
                  <a:lnTo>
                    <a:pt x="471" y="94"/>
                  </a:lnTo>
                  <a:lnTo>
                    <a:pt x="471" y="94"/>
                  </a:lnTo>
                  <a:lnTo>
                    <a:pt x="471" y="94"/>
                  </a:lnTo>
                  <a:lnTo>
                    <a:pt x="471" y="92"/>
                  </a:lnTo>
                  <a:lnTo>
                    <a:pt x="471" y="92"/>
                  </a:lnTo>
                  <a:lnTo>
                    <a:pt x="471" y="94"/>
                  </a:lnTo>
                  <a:lnTo>
                    <a:pt x="468" y="94"/>
                  </a:lnTo>
                  <a:lnTo>
                    <a:pt x="468" y="94"/>
                  </a:lnTo>
                  <a:lnTo>
                    <a:pt x="466" y="94"/>
                  </a:lnTo>
                  <a:lnTo>
                    <a:pt x="466" y="94"/>
                  </a:lnTo>
                  <a:lnTo>
                    <a:pt x="466" y="94"/>
                  </a:lnTo>
                  <a:lnTo>
                    <a:pt x="466" y="94"/>
                  </a:lnTo>
                  <a:lnTo>
                    <a:pt x="466" y="94"/>
                  </a:lnTo>
                  <a:lnTo>
                    <a:pt x="468" y="97"/>
                  </a:lnTo>
                  <a:lnTo>
                    <a:pt x="466" y="97"/>
                  </a:lnTo>
                  <a:lnTo>
                    <a:pt x="466" y="97"/>
                  </a:lnTo>
                  <a:lnTo>
                    <a:pt x="464" y="94"/>
                  </a:lnTo>
                  <a:lnTo>
                    <a:pt x="461" y="94"/>
                  </a:lnTo>
                  <a:lnTo>
                    <a:pt x="464" y="94"/>
                  </a:lnTo>
                  <a:lnTo>
                    <a:pt x="464" y="94"/>
                  </a:lnTo>
                  <a:lnTo>
                    <a:pt x="464" y="94"/>
                  </a:lnTo>
                  <a:lnTo>
                    <a:pt x="466" y="92"/>
                  </a:lnTo>
                  <a:lnTo>
                    <a:pt x="466" y="92"/>
                  </a:lnTo>
                  <a:lnTo>
                    <a:pt x="466" y="89"/>
                  </a:lnTo>
                  <a:lnTo>
                    <a:pt x="466" y="89"/>
                  </a:lnTo>
                  <a:lnTo>
                    <a:pt x="466" y="89"/>
                  </a:lnTo>
                  <a:lnTo>
                    <a:pt x="466" y="89"/>
                  </a:lnTo>
                  <a:lnTo>
                    <a:pt x="464" y="92"/>
                  </a:lnTo>
                  <a:lnTo>
                    <a:pt x="464" y="92"/>
                  </a:lnTo>
                  <a:lnTo>
                    <a:pt x="464" y="92"/>
                  </a:lnTo>
                  <a:lnTo>
                    <a:pt x="461" y="92"/>
                  </a:lnTo>
                  <a:lnTo>
                    <a:pt x="459" y="94"/>
                  </a:lnTo>
                  <a:lnTo>
                    <a:pt x="457" y="94"/>
                  </a:lnTo>
                  <a:lnTo>
                    <a:pt x="457" y="94"/>
                  </a:lnTo>
                  <a:lnTo>
                    <a:pt x="457" y="97"/>
                  </a:lnTo>
                  <a:lnTo>
                    <a:pt x="457" y="97"/>
                  </a:lnTo>
                  <a:lnTo>
                    <a:pt x="457" y="99"/>
                  </a:lnTo>
                  <a:lnTo>
                    <a:pt x="454" y="99"/>
                  </a:lnTo>
                  <a:lnTo>
                    <a:pt x="454" y="99"/>
                  </a:lnTo>
                  <a:lnTo>
                    <a:pt x="454" y="99"/>
                  </a:lnTo>
                  <a:lnTo>
                    <a:pt x="454" y="99"/>
                  </a:lnTo>
                  <a:lnTo>
                    <a:pt x="457" y="99"/>
                  </a:lnTo>
                  <a:lnTo>
                    <a:pt x="457" y="99"/>
                  </a:lnTo>
                  <a:lnTo>
                    <a:pt x="457" y="101"/>
                  </a:lnTo>
                  <a:lnTo>
                    <a:pt x="457" y="101"/>
                  </a:lnTo>
                  <a:lnTo>
                    <a:pt x="459" y="101"/>
                  </a:lnTo>
                  <a:lnTo>
                    <a:pt x="459" y="99"/>
                  </a:lnTo>
                  <a:lnTo>
                    <a:pt x="459" y="99"/>
                  </a:lnTo>
                  <a:lnTo>
                    <a:pt x="457" y="99"/>
                  </a:lnTo>
                  <a:lnTo>
                    <a:pt x="459" y="99"/>
                  </a:lnTo>
                  <a:lnTo>
                    <a:pt x="459" y="99"/>
                  </a:lnTo>
                  <a:lnTo>
                    <a:pt x="459" y="99"/>
                  </a:lnTo>
                  <a:lnTo>
                    <a:pt x="461" y="99"/>
                  </a:lnTo>
                  <a:lnTo>
                    <a:pt x="461" y="97"/>
                  </a:lnTo>
                  <a:lnTo>
                    <a:pt x="461" y="97"/>
                  </a:lnTo>
                  <a:lnTo>
                    <a:pt x="461" y="97"/>
                  </a:lnTo>
                  <a:lnTo>
                    <a:pt x="464" y="97"/>
                  </a:lnTo>
                  <a:lnTo>
                    <a:pt x="464" y="97"/>
                  </a:lnTo>
                  <a:lnTo>
                    <a:pt x="464" y="97"/>
                  </a:lnTo>
                  <a:lnTo>
                    <a:pt x="464" y="97"/>
                  </a:lnTo>
                  <a:lnTo>
                    <a:pt x="464" y="99"/>
                  </a:lnTo>
                  <a:lnTo>
                    <a:pt x="466" y="99"/>
                  </a:lnTo>
                  <a:lnTo>
                    <a:pt x="466" y="97"/>
                  </a:lnTo>
                  <a:lnTo>
                    <a:pt x="466" y="97"/>
                  </a:lnTo>
                  <a:lnTo>
                    <a:pt x="466" y="97"/>
                  </a:lnTo>
                  <a:lnTo>
                    <a:pt x="466" y="97"/>
                  </a:lnTo>
                  <a:lnTo>
                    <a:pt x="468" y="97"/>
                  </a:lnTo>
                  <a:lnTo>
                    <a:pt x="468" y="99"/>
                  </a:lnTo>
                  <a:lnTo>
                    <a:pt x="468" y="99"/>
                  </a:lnTo>
                  <a:lnTo>
                    <a:pt x="466" y="99"/>
                  </a:lnTo>
                  <a:lnTo>
                    <a:pt x="466" y="101"/>
                  </a:lnTo>
                  <a:lnTo>
                    <a:pt x="468" y="101"/>
                  </a:lnTo>
                  <a:lnTo>
                    <a:pt x="468" y="101"/>
                  </a:lnTo>
                  <a:lnTo>
                    <a:pt x="468" y="101"/>
                  </a:lnTo>
                  <a:lnTo>
                    <a:pt x="471" y="101"/>
                  </a:lnTo>
                  <a:lnTo>
                    <a:pt x="473" y="99"/>
                  </a:lnTo>
                  <a:lnTo>
                    <a:pt x="473" y="99"/>
                  </a:lnTo>
                  <a:lnTo>
                    <a:pt x="473" y="99"/>
                  </a:lnTo>
                  <a:lnTo>
                    <a:pt x="473" y="99"/>
                  </a:lnTo>
                  <a:lnTo>
                    <a:pt x="473" y="101"/>
                  </a:lnTo>
                  <a:lnTo>
                    <a:pt x="473" y="101"/>
                  </a:lnTo>
                  <a:lnTo>
                    <a:pt x="473" y="104"/>
                  </a:lnTo>
                  <a:lnTo>
                    <a:pt x="471" y="104"/>
                  </a:lnTo>
                  <a:lnTo>
                    <a:pt x="471" y="104"/>
                  </a:lnTo>
                  <a:lnTo>
                    <a:pt x="471" y="101"/>
                  </a:lnTo>
                  <a:lnTo>
                    <a:pt x="471" y="101"/>
                  </a:lnTo>
                  <a:lnTo>
                    <a:pt x="464" y="104"/>
                  </a:lnTo>
                  <a:lnTo>
                    <a:pt x="464" y="104"/>
                  </a:lnTo>
                  <a:lnTo>
                    <a:pt x="461" y="104"/>
                  </a:lnTo>
                  <a:lnTo>
                    <a:pt x="459" y="106"/>
                  </a:lnTo>
                  <a:lnTo>
                    <a:pt x="457" y="108"/>
                  </a:lnTo>
                  <a:lnTo>
                    <a:pt x="457" y="108"/>
                  </a:lnTo>
                  <a:lnTo>
                    <a:pt x="457" y="111"/>
                  </a:lnTo>
                  <a:lnTo>
                    <a:pt x="457" y="111"/>
                  </a:lnTo>
                  <a:lnTo>
                    <a:pt x="457" y="111"/>
                  </a:lnTo>
                  <a:lnTo>
                    <a:pt x="454" y="113"/>
                  </a:lnTo>
                  <a:lnTo>
                    <a:pt x="454" y="113"/>
                  </a:lnTo>
                  <a:lnTo>
                    <a:pt x="454" y="113"/>
                  </a:lnTo>
                  <a:lnTo>
                    <a:pt x="454" y="113"/>
                  </a:lnTo>
                  <a:lnTo>
                    <a:pt x="454" y="113"/>
                  </a:lnTo>
                  <a:lnTo>
                    <a:pt x="452" y="113"/>
                  </a:lnTo>
                  <a:lnTo>
                    <a:pt x="452" y="111"/>
                  </a:lnTo>
                  <a:lnTo>
                    <a:pt x="452" y="108"/>
                  </a:lnTo>
                  <a:lnTo>
                    <a:pt x="452" y="108"/>
                  </a:lnTo>
                  <a:lnTo>
                    <a:pt x="452" y="106"/>
                  </a:lnTo>
                  <a:lnTo>
                    <a:pt x="452" y="106"/>
                  </a:lnTo>
                  <a:lnTo>
                    <a:pt x="452" y="106"/>
                  </a:lnTo>
                  <a:lnTo>
                    <a:pt x="452" y="108"/>
                  </a:lnTo>
                  <a:lnTo>
                    <a:pt x="447" y="108"/>
                  </a:lnTo>
                  <a:lnTo>
                    <a:pt x="447" y="111"/>
                  </a:lnTo>
                  <a:lnTo>
                    <a:pt x="447" y="111"/>
                  </a:lnTo>
                  <a:lnTo>
                    <a:pt x="447" y="111"/>
                  </a:lnTo>
                  <a:lnTo>
                    <a:pt x="447" y="111"/>
                  </a:lnTo>
                  <a:lnTo>
                    <a:pt x="447" y="113"/>
                  </a:lnTo>
                  <a:lnTo>
                    <a:pt x="447" y="113"/>
                  </a:lnTo>
                  <a:lnTo>
                    <a:pt x="449" y="113"/>
                  </a:lnTo>
                  <a:lnTo>
                    <a:pt x="449" y="113"/>
                  </a:lnTo>
                  <a:lnTo>
                    <a:pt x="452" y="116"/>
                  </a:lnTo>
                  <a:lnTo>
                    <a:pt x="457" y="118"/>
                  </a:lnTo>
                  <a:lnTo>
                    <a:pt x="457" y="120"/>
                  </a:lnTo>
                  <a:lnTo>
                    <a:pt x="459" y="123"/>
                  </a:lnTo>
                  <a:lnTo>
                    <a:pt x="457" y="123"/>
                  </a:lnTo>
                  <a:lnTo>
                    <a:pt x="457" y="123"/>
                  </a:lnTo>
                  <a:lnTo>
                    <a:pt x="457" y="123"/>
                  </a:lnTo>
                  <a:lnTo>
                    <a:pt x="454" y="125"/>
                  </a:lnTo>
                  <a:lnTo>
                    <a:pt x="454" y="125"/>
                  </a:lnTo>
                  <a:lnTo>
                    <a:pt x="452" y="127"/>
                  </a:lnTo>
                  <a:lnTo>
                    <a:pt x="452" y="127"/>
                  </a:lnTo>
                  <a:lnTo>
                    <a:pt x="452" y="125"/>
                  </a:lnTo>
                  <a:lnTo>
                    <a:pt x="452" y="125"/>
                  </a:lnTo>
                  <a:lnTo>
                    <a:pt x="454" y="123"/>
                  </a:lnTo>
                  <a:lnTo>
                    <a:pt x="454" y="123"/>
                  </a:lnTo>
                  <a:lnTo>
                    <a:pt x="454" y="120"/>
                  </a:lnTo>
                  <a:lnTo>
                    <a:pt x="454" y="120"/>
                  </a:lnTo>
                  <a:lnTo>
                    <a:pt x="454" y="120"/>
                  </a:lnTo>
                  <a:lnTo>
                    <a:pt x="454" y="120"/>
                  </a:lnTo>
                  <a:lnTo>
                    <a:pt x="452" y="118"/>
                  </a:lnTo>
                  <a:lnTo>
                    <a:pt x="452" y="118"/>
                  </a:lnTo>
                  <a:lnTo>
                    <a:pt x="452" y="118"/>
                  </a:lnTo>
                  <a:lnTo>
                    <a:pt x="452" y="118"/>
                  </a:lnTo>
                  <a:lnTo>
                    <a:pt x="452" y="118"/>
                  </a:lnTo>
                  <a:lnTo>
                    <a:pt x="452" y="118"/>
                  </a:lnTo>
                  <a:lnTo>
                    <a:pt x="452" y="118"/>
                  </a:lnTo>
                  <a:lnTo>
                    <a:pt x="449" y="118"/>
                  </a:lnTo>
                  <a:lnTo>
                    <a:pt x="449" y="118"/>
                  </a:lnTo>
                  <a:lnTo>
                    <a:pt x="449" y="118"/>
                  </a:lnTo>
                  <a:lnTo>
                    <a:pt x="449" y="118"/>
                  </a:lnTo>
                  <a:lnTo>
                    <a:pt x="445" y="120"/>
                  </a:lnTo>
                  <a:lnTo>
                    <a:pt x="445" y="120"/>
                  </a:lnTo>
                  <a:lnTo>
                    <a:pt x="442" y="118"/>
                  </a:lnTo>
                  <a:lnTo>
                    <a:pt x="440" y="118"/>
                  </a:lnTo>
                  <a:lnTo>
                    <a:pt x="440" y="118"/>
                  </a:lnTo>
                  <a:lnTo>
                    <a:pt x="438" y="123"/>
                  </a:lnTo>
                  <a:lnTo>
                    <a:pt x="438" y="123"/>
                  </a:lnTo>
                  <a:lnTo>
                    <a:pt x="438" y="123"/>
                  </a:lnTo>
                  <a:lnTo>
                    <a:pt x="438" y="123"/>
                  </a:lnTo>
                  <a:lnTo>
                    <a:pt x="438" y="123"/>
                  </a:lnTo>
                  <a:lnTo>
                    <a:pt x="438" y="123"/>
                  </a:lnTo>
                  <a:lnTo>
                    <a:pt x="438" y="123"/>
                  </a:lnTo>
                  <a:lnTo>
                    <a:pt x="438" y="123"/>
                  </a:lnTo>
                  <a:lnTo>
                    <a:pt x="438" y="125"/>
                  </a:lnTo>
                  <a:lnTo>
                    <a:pt x="438" y="125"/>
                  </a:lnTo>
                  <a:lnTo>
                    <a:pt x="435" y="125"/>
                  </a:lnTo>
                  <a:lnTo>
                    <a:pt x="435" y="125"/>
                  </a:lnTo>
                  <a:lnTo>
                    <a:pt x="440" y="127"/>
                  </a:lnTo>
                  <a:lnTo>
                    <a:pt x="442" y="130"/>
                  </a:lnTo>
                  <a:lnTo>
                    <a:pt x="440" y="130"/>
                  </a:lnTo>
                  <a:lnTo>
                    <a:pt x="440" y="130"/>
                  </a:lnTo>
                  <a:lnTo>
                    <a:pt x="440" y="130"/>
                  </a:lnTo>
                  <a:lnTo>
                    <a:pt x="438" y="130"/>
                  </a:lnTo>
                  <a:lnTo>
                    <a:pt x="438" y="130"/>
                  </a:lnTo>
                  <a:lnTo>
                    <a:pt x="438" y="130"/>
                  </a:lnTo>
                  <a:lnTo>
                    <a:pt x="438" y="132"/>
                  </a:lnTo>
                  <a:lnTo>
                    <a:pt x="438" y="132"/>
                  </a:lnTo>
                  <a:lnTo>
                    <a:pt x="438" y="132"/>
                  </a:lnTo>
                  <a:lnTo>
                    <a:pt x="438" y="134"/>
                  </a:lnTo>
                  <a:lnTo>
                    <a:pt x="440" y="137"/>
                  </a:lnTo>
                  <a:lnTo>
                    <a:pt x="440" y="137"/>
                  </a:lnTo>
                  <a:lnTo>
                    <a:pt x="440" y="137"/>
                  </a:lnTo>
                  <a:lnTo>
                    <a:pt x="438" y="134"/>
                  </a:lnTo>
                  <a:lnTo>
                    <a:pt x="438" y="134"/>
                  </a:lnTo>
                  <a:lnTo>
                    <a:pt x="438" y="132"/>
                  </a:lnTo>
                  <a:lnTo>
                    <a:pt x="435" y="132"/>
                  </a:lnTo>
                  <a:lnTo>
                    <a:pt x="435" y="132"/>
                  </a:lnTo>
                  <a:lnTo>
                    <a:pt x="435" y="134"/>
                  </a:lnTo>
                  <a:lnTo>
                    <a:pt x="435" y="134"/>
                  </a:lnTo>
                  <a:lnTo>
                    <a:pt x="435" y="134"/>
                  </a:lnTo>
                  <a:lnTo>
                    <a:pt x="433" y="132"/>
                  </a:lnTo>
                  <a:lnTo>
                    <a:pt x="430" y="132"/>
                  </a:lnTo>
                  <a:lnTo>
                    <a:pt x="430" y="132"/>
                  </a:lnTo>
                  <a:lnTo>
                    <a:pt x="430" y="132"/>
                  </a:lnTo>
                  <a:lnTo>
                    <a:pt x="430" y="134"/>
                  </a:lnTo>
                  <a:lnTo>
                    <a:pt x="428" y="134"/>
                  </a:lnTo>
                  <a:lnTo>
                    <a:pt x="430" y="134"/>
                  </a:lnTo>
                  <a:lnTo>
                    <a:pt x="428" y="134"/>
                  </a:lnTo>
                  <a:lnTo>
                    <a:pt x="428" y="134"/>
                  </a:lnTo>
                  <a:lnTo>
                    <a:pt x="426" y="134"/>
                  </a:lnTo>
                  <a:lnTo>
                    <a:pt x="426" y="134"/>
                  </a:lnTo>
                  <a:lnTo>
                    <a:pt x="426" y="134"/>
                  </a:lnTo>
                  <a:lnTo>
                    <a:pt x="426" y="134"/>
                  </a:lnTo>
                  <a:lnTo>
                    <a:pt x="426" y="134"/>
                  </a:lnTo>
                  <a:lnTo>
                    <a:pt x="426" y="137"/>
                  </a:lnTo>
                  <a:lnTo>
                    <a:pt x="423" y="137"/>
                  </a:lnTo>
                  <a:lnTo>
                    <a:pt x="423" y="137"/>
                  </a:lnTo>
                  <a:lnTo>
                    <a:pt x="423" y="139"/>
                  </a:lnTo>
                  <a:lnTo>
                    <a:pt x="423" y="139"/>
                  </a:lnTo>
                  <a:lnTo>
                    <a:pt x="423" y="137"/>
                  </a:lnTo>
                  <a:lnTo>
                    <a:pt x="426" y="137"/>
                  </a:lnTo>
                  <a:lnTo>
                    <a:pt x="426" y="137"/>
                  </a:lnTo>
                  <a:lnTo>
                    <a:pt x="426" y="137"/>
                  </a:lnTo>
                  <a:lnTo>
                    <a:pt x="430" y="137"/>
                  </a:lnTo>
                  <a:lnTo>
                    <a:pt x="435" y="137"/>
                  </a:lnTo>
                  <a:lnTo>
                    <a:pt x="435" y="137"/>
                  </a:lnTo>
                  <a:lnTo>
                    <a:pt x="435" y="137"/>
                  </a:lnTo>
                  <a:lnTo>
                    <a:pt x="435" y="139"/>
                  </a:lnTo>
                  <a:lnTo>
                    <a:pt x="435" y="139"/>
                  </a:lnTo>
                  <a:lnTo>
                    <a:pt x="435" y="139"/>
                  </a:lnTo>
                  <a:lnTo>
                    <a:pt x="435" y="139"/>
                  </a:lnTo>
                  <a:lnTo>
                    <a:pt x="435" y="139"/>
                  </a:lnTo>
                  <a:lnTo>
                    <a:pt x="435" y="139"/>
                  </a:lnTo>
                  <a:lnTo>
                    <a:pt x="435" y="139"/>
                  </a:lnTo>
                  <a:lnTo>
                    <a:pt x="438" y="139"/>
                  </a:lnTo>
                  <a:lnTo>
                    <a:pt x="440" y="139"/>
                  </a:lnTo>
                  <a:lnTo>
                    <a:pt x="440" y="139"/>
                  </a:lnTo>
                  <a:lnTo>
                    <a:pt x="440" y="139"/>
                  </a:lnTo>
                  <a:lnTo>
                    <a:pt x="440" y="139"/>
                  </a:lnTo>
                  <a:lnTo>
                    <a:pt x="440" y="139"/>
                  </a:lnTo>
                  <a:lnTo>
                    <a:pt x="440" y="142"/>
                  </a:lnTo>
                  <a:lnTo>
                    <a:pt x="440" y="142"/>
                  </a:lnTo>
                  <a:lnTo>
                    <a:pt x="440" y="142"/>
                  </a:lnTo>
                  <a:lnTo>
                    <a:pt x="438" y="142"/>
                  </a:lnTo>
                  <a:lnTo>
                    <a:pt x="438" y="142"/>
                  </a:lnTo>
                  <a:lnTo>
                    <a:pt x="438" y="144"/>
                  </a:lnTo>
                  <a:lnTo>
                    <a:pt x="438" y="144"/>
                  </a:lnTo>
                  <a:lnTo>
                    <a:pt x="438" y="144"/>
                  </a:lnTo>
                  <a:lnTo>
                    <a:pt x="438" y="146"/>
                  </a:lnTo>
                  <a:lnTo>
                    <a:pt x="438" y="146"/>
                  </a:lnTo>
                  <a:lnTo>
                    <a:pt x="435" y="146"/>
                  </a:lnTo>
                  <a:lnTo>
                    <a:pt x="428" y="142"/>
                  </a:lnTo>
                  <a:lnTo>
                    <a:pt x="428" y="142"/>
                  </a:lnTo>
                  <a:lnTo>
                    <a:pt x="428" y="142"/>
                  </a:lnTo>
                  <a:lnTo>
                    <a:pt x="428" y="142"/>
                  </a:lnTo>
                  <a:lnTo>
                    <a:pt x="428" y="142"/>
                  </a:lnTo>
                  <a:lnTo>
                    <a:pt x="428" y="144"/>
                  </a:lnTo>
                  <a:lnTo>
                    <a:pt x="428" y="144"/>
                  </a:lnTo>
                  <a:lnTo>
                    <a:pt x="428" y="144"/>
                  </a:lnTo>
                  <a:lnTo>
                    <a:pt x="428" y="146"/>
                  </a:lnTo>
                  <a:lnTo>
                    <a:pt x="428" y="146"/>
                  </a:lnTo>
                  <a:lnTo>
                    <a:pt x="428" y="146"/>
                  </a:lnTo>
                  <a:lnTo>
                    <a:pt x="426" y="149"/>
                  </a:lnTo>
                  <a:lnTo>
                    <a:pt x="426" y="149"/>
                  </a:lnTo>
                  <a:lnTo>
                    <a:pt x="426" y="149"/>
                  </a:lnTo>
                  <a:lnTo>
                    <a:pt x="421" y="144"/>
                  </a:lnTo>
                  <a:lnTo>
                    <a:pt x="421" y="144"/>
                  </a:lnTo>
                  <a:lnTo>
                    <a:pt x="421" y="144"/>
                  </a:lnTo>
                  <a:lnTo>
                    <a:pt x="421" y="142"/>
                  </a:lnTo>
                  <a:lnTo>
                    <a:pt x="421" y="142"/>
                  </a:lnTo>
                  <a:lnTo>
                    <a:pt x="421" y="142"/>
                  </a:lnTo>
                  <a:lnTo>
                    <a:pt x="421" y="142"/>
                  </a:lnTo>
                  <a:lnTo>
                    <a:pt x="421" y="142"/>
                  </a:lnTo>
                  <a:lnTo>
                    <a:pt x="421" y="139"/>
                  </a:lnTo>
                  <a:lnTo>
                    <a:pt x="421" y="139"/>
                  </a:lnTo>
                  <a:lnTo>
                    <a:pt x="421" y="139"/>
                  </a:lnTo>
                  <a:lnTo>
                    <a:pt x="419" y="139"/>
                  </a:lnTo>
                  <a:lnTo>
                    <a:pt x="419" y="139"/>
                  </a:lnTo>
                  <a:lnTo>
                    <a:pt x="416" y="139"/>
                  </a:lnTo>
                  <a:lnTo>
                    <a:pt x="414" y="134"/>
                  </a:lnTo>
                  <a:lnTo>
                    <a:pt x="412" y="127"/>
                  </a:lnTo>
                  <a:lnTo>
                    <a:pt x="412" y="125"/>
                  </a:lnTo>
                  <a:lnTo>
                    <a:pt x="409" y="125"/>
                  </a:lnTo>
                  <a:lnTo>
                    <a:pt x="409" y="125"/>
                  </a:lnTo>
                  <a:lnTo>
                    <a:pt x="409" y="123"/>
                  </a:lnTo>
                  <a:lnTo>
                    <a:pt x="409" y="123"/>
                  </a:lnTo>
                  <a:lnTo>
                    <a:pt x="409" y="123"/>
                  </a:lnTo>
                  <a:lnTo>
                    <a:pt x="409" y="120"/>
                  </a:lnTo>
                  <a:lnTo>
                    <a:pt x="404" y="101"/>
                  </a:lnTo>
                  <a:lnTo>
                    <a:pt x="404" y="99"/>
                  </a:lnTo>
                  <a:lnTo>
                    <a:pt x="404" y="97"/>
                  </a:lnTo>
                  <a:lnTo>
                    <a:pt x="404" y="97"/>
                  </a:lnTo>
                  <a:lnTo>
                    <a:pt x="404" y="97"/>
                  </a:lnTo>
                  <a:lnTo>
                    <a:pt x="404" y="94"/>
                  </a:lnTo>
                  <a:lnTo>
                    <a:pt x="407" y="89"/>
                  </a:lnTo>
                  <a:lnTo>
                    <a:pt x="407" y="85"/>
                  </a:lnTo>
                  <a:lnTo>
                    <a:pt x="407" y="85"/>
                  </a:lnTo>
                  <a:lnTo>
                    <a:pt x="407" y="82"/>
                  </a:lnTo>
                  <a:lnTo>
                    <a:pt x="409" y="82"/>
                  </a:lnTo>
                  <a:lnTo>
                    <a:pt x="409" y="82"/>
                  </a:lnTo>
                  <a:lnTo>
                    <a:pt x="409" y="82"/>
                  </a:lnTo>
                  <a:lnTo>
                    <a:pt x="409" y="80"/>
                  </a:lnTo>
                  <a:lnTo>
                    <a:pt x="409" y="80"/>
                  </a:lnTo>
                  <a:lnTo>
                    <a:pt x="409" y="80"/>
                  </a:lnTo>
                  <a:lnTo>
                    <a:pt x="409" y="78"/>
                  </a:lnTo>
                  <a:lnTo>
                    <a:pt x="409" y="78"/>
                  </a:lnTo>
                  <a:lnTo>
                    <a:pt x="409" y="75"/>
                  </a:lnTo>
                  <a:lnTo>
                    <a:pt x="409" y="75"/>
                  </a:lnTo>
                  <a:lnTo>
                    <a:pt x="409" y="75"/>
                  </a:lnTo>
                  <a:lnTo>
                    <a:pt x="409" y="75"/>
                  </a:lnTo>
                  <a:lnTo>
                    <a:pt x="409" y="73"/>
                  </a:lnTo>
                  <a:lnTo>
                    <a:pt x="409" y="71"/>
                  </a:lnTo>
                  <a:lnTo>
                    <a:pt x="409" y="66"/>
                  </a:lnTo>
                  <a:lnTo>
                    <a:pt x="409" y="59"/>
                  </a:lnTo>
                  <a:lnTo>
                    <a:pt x="409" y="56"/>
                  </a:lnTo>
                  <a:lnTo>
                    <a:pt x="409" y="54"/>
                  </a:lnTo>
                  <a:lnTo>
                    <a:pt x="412" y="52"/>
                  </a:lnTo>
                  <a:lnTo>
                    <a:pt x="409" y="49"/>
                  </a:lnTo>
                  <a:lnTo>
                    <a:pt x="409" y="47"/>
                  </a:lnTo>
                  <a:lnTo>
                    <a:pt x="407" y="37"/>
                  </a:lnTo>
                  <a:lnTo>
                    <a:pt x="404" y="26"/>
                  </a:lnTo>
                  <a:lnTo>
                    <a:pt x="400" y="18"/>
                  </a:lnTo>
                  <a:lnTo>
                    <a:pt x="400" y="16"/>
                  </a:lnTo>
                  <a:lnTo>
                    <a:pt x="400" y="16"/>
                  </a:lnTo>
                  <a:lnTo>
                    <a:pt x="400" y="16"/>
                  </a:lnTo>
                  <a:lnTo>
                    <a:pt x="400" y="16"/>
                  </a:lnTo>
                  <a:lnTo>
                    <a:pt x="400" y="16"/>
                  </a:lnTo>
                  <a:lnTo>
                    <a:pt x="400" y="16"/>
                  </a:lnTo>
                  <a:lnTo>
                    <a:pt x="400" y="16"/>
                  </a:lnTo>
                  <a:lnTo>
                    <a:pt x="400" y="16"/>
                  </a:lnTo>
                  <a:lnTo>
                    <a:pt x="395" y="16"/>
                  </a:lnTo>
                  <a:lnTo>
                    <a:pt x="395" y="18"/>
                  </a:lnTo>
                  <a:lnTo>
                    <a:pt x="390" y="21"/>
                  </a:lnTo>
                  <a:lnTo>
                    <a:pt x="388" y="26"/>
                  </a:lnTo>
                  <a:lnTo>
                    <a:pt x="386" y="28"/>
                  </a:lnTo>
                  <a:lnTo>
                    <a:pt x="386" y="30"/>
                  </a:lnTo>
                  <a:lnTo>
                    <a:pt x="388" y="30"/>
                  </a:lnTo>
                  <a:lnTo>
                    <a:pt x="390" y="33"/>
                  </a:lnTo>
                  <a:lnTo>
                    <a:pt x="393" y="30"/>
                  </a:lnTo>
                  <a:lnTo>
                    <a:pt x="395" y="33"/>
                  </a:lnTo>
                  <a:lnTo>
                    <a:pt x="393" y="33"/>
                  </a:lnTo>
                  <a:lnTo>
                    <a:pt x="390" y="35"/>
                  </a:lnTo>
                  <a:lnTo>
                    <a:pt x="390" y="35"/>
                  </a:lnTo>
                  <a:lnTo>
                    <a:pt x="390" y="35"/>
                  </a:lnTo>
                  <a:lnTo>
                    <a:pt x="388" y="33"/>
                  </a:lnTo>
                  <a:lnTo>
                    <a:pt x="388" y="33"/>
                  </a:lnTo>
                  <a:lnTo>
                    <a:pt x="388" y="33"/>
                  </a:lnTo>
                  <a:lnTo>
                    <a:pt x="388" y="35"/>
                  </a:lnTo>
                  <a:lnTo>
                    <a:pt x="388" y="35"/>
                  </a:lnTo>
                  <a:lnTo>
                    <a:pt x="388" y="35"/>
                  </a:lnTo>
                  <a:lnTo>
                    <a:pt x="386" y="37"/>
                  </a:lnTo>
                  <a:lnTo>
                    <a:pt x="388" y="40"/>
                  </a:lnTo>
                  <a:lnTo>
                    <a:pt x="390" y="42"/>
                  </a:lnTo>
                  <a:lnTo>
                    <a:pt x="393" y="45"/>
                  </a:lnTo>
                  <a:lnTo>
                    <a:pt x="397" y="47"/>
                  </a:lnTo>
                  <a:lnTo>
                    <a:pt x="397" y="49"/>
                  </a:lnTo>
                  <a:lnTo>
                    <a:pt x="400" y="52"/>
                  </a:lnTo>
                  <a:lnTo>
                    <a:pt x="397" y="49"/>
                  </a:lnTo>
                  <a:lnTo>
                    <a:pt x="390" y="49"/>
                  </a:lnTo>
                  <a:lnTo>
                    <a:pt x="388" y="47"/>
                  </a:lnTo>
                  <a:lnTo>
                    <a:pt x="386" y="47"/>
                  </a:lnTo>
                  <a:lnTo>
                    <a:pt x="383" y="49"/>
                  </a:lnTo>
                  <a:lnTo>
                    <a:pt x="381" y="47"/>
                  </a:lnTo>
                  <a:lnTo>
                    <a:pt x="381" y="47"/>
                  </a:lnTo>
                  <a:lnTo>
                    <a:pt x="378" y="47"/>
                  </a:lnTo>
                  <a:lnTo>
                    <a:pt x="378" y="47"/>
                  </a:lnTo>
                  <a:lnTo>
                    <a:pt x="376" y="47"/>
                  </a:lnTo>
                  <a:lnTo>
                    <a:pt x="376" y="47"/>
                  </a:lnTo>
                  <a:lnTo>
                    <a:pt x="376" y="49"/>
                  </a:lnTo>
                  <a:lnTo>
                    <a:pt x="374" y="49"/>
                  </a:lnTo>
                  <a:lnTo>
                    <a:pt x="371" y="49"/>
                  </a:lnTo>
                  <a:lnTo>
                    <a:pt x="371" y="49"/>
                  </a:lnTo>
                  <a:lnTo>
                    <a:pt x="369" y="52"/>
                  </a:lnTo>
                  <a:lnTo>
                    <a:pt x="369" y="52"/>
                  </a:lnTo>
                  <a:lnTo>
                    <a:pt x="369" y="54"/>
                  </a:lnTo>
                  <a:lnTo>
                    <a:pt x="369" y="54"/>
                  </a:lnTo>
                  <a:lnTo>
                    <a:pt x="367" y="56"/>
                  </a:lnTo>
                  <a:lnTo>
                    <a:pt x="367" y="56"/>
                  </a:lnTo>
                  <a:lnTo>
                    <a:pt x="369" y="56"/>
                  </a:lnTo>
                  <a:lnTo>
                    <a:pt x="369" y="56"/>
                  </a:lnTo>
                  <a:lnTo>
                    <a:pt x="367" y="59"/>
                  </a:lnTo>
                  <a:lnTo>
                    <a:pt x="367" y="59"/>
                  </a:lnTo>
                  <a:lnTo>
                    <a:pt x="367" y="61"/>
                  </a:lnTo>
                  <a:lnTo>
                    <a:pt x="367" y="61"/>
                  </a:lnTo>
                  <a:lnTo>
                    <a:pt x="367" y="61"/>
                  </a:lnTo>
                  <a:lnTo>
                    <a:pt x="367" y="61"/>
                  </a:lnTo>
                  <a:lnTo>
                    <a:pt x="367" y="61"/>
                  </a:lnTo>
                  <a:lnTo>
                    <a:pt x="367" y="61"/>
                  </a:lnTo>
                  <a:lnTo>
                    <a:pt x="367" y="63"/>
                  </a:lnTo>
                  <a:lnTo>
                    <a:pt x="364" y="63"/>
                  </a:lnTo>
                  <a:lnTo>
                    <a:pt x="362" y="63"/>
                  </a:lnTo>
                  <a:lnTo>
                    <a:pt x="352" y="66"/>
                  </a:lnTo>
                  <a:lnTo>
                    <a:pt x="352" y="68"/>
                  </a:lnTo>
                  <a:lnTo>
                    <a:pt x="348" y="71"/>
                  </a:lnTo>
                  <a:lnTo>
                    <a:pt x="348" y="71"/>
                  </a:lnTo>
                  <a:lnTo>
                    <a:pt x="345" y="73"/>
                  </a:lnTo>
                  <a:lnTo>
                    <a:pt x="343" y="73"/>
                  </a:lnTo>
                  <a:lnTo>
                    <a:pt x="343" y="73"/>
                  </a:lnTo>
                  <a:lnTo>
                    <a:pt x="341" y="73"/>
                  </a:lnTo>
                  <a:lnTo>
                    <a:pt x="338" y="73"/>
                  </a:lnTo>
                  <a:lnTo>
                    <a:pt x="338" y="73"/>
                  </a:lnTo>
                  <a:lnTo>
                    <a:pt x="336" y="75"/>
                  </a:lnTo>
                  <a:lnTo>
                    <a:pt x="336" y="75"/>
                  </a:lnTo>
                  <a:lnTo>
                    <a:pt x="336" y="78"/>
                  </a:lnTo>
                  <a:lnTo>
                    <a:pt x="336" y="78"/>
                  </a:lnTo>
                  <a:lnTo>
                    <a:pt x="336" y="78"/>
                  </a:lnTo>
                  <a:lnTo>
                    <a:pt x="333" y="78"/>
                  </a:lnTo>
                  <a:lnTo>
                    <a:pt x="333" y="75"/>
                  </a:lnTo>
                  <a:lnTo>
                    <a:pt x="331" y="75"/>
                  </a:lnTo>
                  <a:lnTo>
                    <a:pt x="331" y="73"/>
                  </a:lnTo>
                  <a:lnTo>
                    <a:pt x="331" y="73"/>
                  </a:lnTo>
                  <a:lnTo>
                    <a:pt x="331" y="73"/>
                  </a:lnTo>
                  <a:lnTo>
                    <a:pt x="333" y="71"/>
                  </a:lnTo>
                  <a:lnTo>
                    <a:pt x="333" y="68"/>
                  </a:lnTo>
                  <a:lnTo>
                    <a:pt x="333" y="68"/>
                  </a:lnTo>
                  <a:lnTo>
                    <a:pt x="333" y="68"/>
                  </a:lnTo>
                  <a:lnTo>
                    <a:pt x="336" y="63"/>
                  </a:lnTo>
                  <a:lnTo>
                    <a:pt x="338" y="61"/>
                  </a:lnTo>
                  <a:lnTo>
                    <a:pt x="343" y="63"/>
                  </a:lnTo>
                  <a:lnTo>
                    <a:pt x="343" y="63"/>
                  </a:lnTo>
                  <a:lnTo>
                    <a:pt x="343" y="63"/>
                  </a:lnTo>
                  <a:lnTo>
                    <a:pt x="343" y="61"/>
                  </a:lnTo>
                  <a:lnTo>
                    <a:pt x="345" y="61"/>
                  </a:lnTo>
                  <a:lnTo>
                    <a:pt x="345" y="59"/>
                  </a:lnTo>
                  <a:lnTo>
                    <a:pt x="345" y="59"/>
                  </a:lnTo>
                  <a:lnTo>
                    <a:pt x="348" y="59"/>
                  </a:lnTo>
                  <a:lnTo>
                    <a:pt x="348" y="56"/>
                  </a:lnTo>
                  <a:lnTo>
                    <a:pt x="350" y="54"/>
                  </a:lnTo>
                  <a:lnTo>
                    <a:pt x="350" y="56"/>
                  </a:lnTo>
                  <a:lnTo>
                    <a:pt x="350" y="54"/>
                  </a:lnTo>
                  <a:lnTo>
                    <a:pt x="348" y="54"/>
                  </a:lnTo>
                  <a:lnTo>
                    <a:pt x="348" y="54"/>
                  </a:lnTo>
                  <a:lnTo>
                    <a:pt x="345" y="56"/>
                  </a:lnTo>
                  <a:lnTo>
                    <a:pt x="343" y="59"/>
                  </a:lnTo>
                  <a:lnTo>
                    <a:pt x="343" y="59"/>
                  </a:lnTo>
                  <a:lnTo>
                    <a:pt x="341" y="59"/>
                  </a:lnTo>
                  <a:lnTo>
                    <a:pt x="341" y="61"/>
                  </a:lnTo>
                  <a:lnTo>
                    <a:pt x="338" y="61"/>
                  </a:lnTo>
                  <a:lnTo>
                    <a:pt x="329" y="59"/>
                  </a:lnTo>
                  <a:lnTo>
                    <a:pt x="326" y="59"/>
                  </a:lnTo>
                  <a:lnTo>
                    <a:pt x="324" y="59"/>
                  </a:lnTo>
                  <a:lnTo>
                    <a:pt x="324" y="59"/>
                  </a:lnTo>
                  <a:lnTo>
                    <a:pt x="319" y="59"/>
                  </a:lnTo>
                  <a:lnTo>
                    <a:pt x="312" y="59"/>
                  </a:lnTo>
                  <a:lnTo>
                    <a:pt x="310" y="59"/>
                  </a:lnTo>
                  <a:lnTo>
                    <a:pt x="303" y="59"/>
                  </a:lnTo>
                  <a:lnTo>
                    <a:pt x="298" y="59"/>
                  </a:lnTo>
                  <a:lnTo>
                    <a:pt x="296" y="59"/>
                  </a:lnTo>
                  <a:lnTo>
                    <a:pt x="296" y="59"/>
                  </a:lnTo>
                  <a:lnTo>
                    <a:pt x="296" y="59"/>
                  </a:lnTo>
                  <a:lnTo>
                    <a:pt x="296" y="59"/>
                  </a:lnTo>
                  <a:lnTo>
                    <a:pt x="296" y="59"/>
                  </a:lnTo>
                  <a:lnTo>
                    <a:pt x="296" y="59"/>
                  </a:lnTo>
                  <a:lnTo>
                    <a:pt x="296" y="61"/>
                  </a:lnTo>
                  <a:lnTo>
                    <a:pt x="296" y="61"/>
                  </a:lnTo>
                  <a:lnTo>
                    <a:pt x="293" y="61"/>
                  </a:lnTo>
                  <a:lnTo>
                    <a:pt x="293" y="61"/>
                  </a:lnTo>
                  <a:lnTo>
                    <a:pt x="293" y="61"/>
                  </a:lnTo>
                  <a:lnTo>
                    <a:pt x="291" y="63"/>
                  </a:lnTo>
                  <a:lnTo>
                    <a:pt x="291" y="63"/>
                  </a:lnTo>
                  <a:lnTo>
                    <a:pt x="289" y="63"/>
                  </a:lnTo>
                  <a:lnTo>
                    <a:pt x="289" y="63"/>
                  </a:lnTo>
                  <a:lnTo>
                    <a:pt x="289" y="66"/>
                  </a:lnTo>
                  <a:lnTo>
                    <a:pt x="289" y="66"/>
                  </a:lnTo>
                  <a:lnTo>
                    <a:pt x="289" y="66"/>
                  </a:lnTo>
                  <a:lnTo>
                    <a:pt x="286" y="66"/>
                  </a:lnTo>
                  <a:lnTo>
                    <a:pt x="286" y="68"/>
                  </a:lnTo>
                  <a:lnTo>
                    <a:pt x="284" y="68"/>
                  </a:lnTo>
                  <a:lnTo>
                    <a:pt x="274" y="73"/>
                  </a:lnTo>
                  <a:lnTo>
                    <a:pt x="277" y="73"/>
                  </a:lnTo>
                  <a:lnTo>
                    <a:pt x="277" y="73"/>
                  </a:lnTo>
                  <a:lnTo>
                    <a:pt x="277" y="75"/>
                  </a:lnTo>
                  <a:lnTo>
                    <a:pt x="274" y="75"/>
                  </a:lnTo>
                  <a:lnTo>
                    <a:pt x="272" y="75"/>
                  </a:lnTo>
                  <a:lnTo>
                    <a:pt x="272" y="78"/>
                  </a:lnTo>
                  <a:lnTo>
                    <a:pt x="270" y="78"/>
                  </a:lnTo>
                  <a:lnTo>
                    <a:pt x="270" y="78"/>
                  </a:lnTo>
                  <a:lnTo>
                    <a:pt x="270" y="78"/>
                  </a:lnTo>
                  <a:lnTo>
                    <a:pt x="270" y="78"/>
                  </a:lnTo>
                  <a:lnTo>
                    <a:pt x="270" y="80"/>
                  </a:lnTo>
                  <a:lnTo>
                    <a:pt x="270" y="80"/>
                  </a:lnTo>
                  <a:lnTo>
                    <a:pt x="267" y="80"/>
                  </a:lnTo>
                  <a:lnTo>
                    <a:pt x="265" y="80"/>
                  </a:lnTo>
                  <a:lnTo>
                    <a:pt x="260" y="85"/>
                  </a:lnTo>
                  <a:lnTo>
                    <a:pt x="260" y="85"/>
                  </a:lnTo>
                  <a:lnTo>
                    <a:pt x="260" y="87"/>
                  </a:lnTo>
                  <a:lnTo>
                    <a:pt x="260" y="87"/>
                  </a:lnTo>
                  <a:lnTo>
                    <a:pt x="258" y="89"/>
                  </a:lnTo>
                  <a:lnTo>
                    <a:pt x="258" y="89"/>
                  </a:lnTo>
                  <a:lnTo>
                    <a:pt x="258" y="92"/>
                  </a:lnTo>
                  <a:lnTo>
                    <a:pt x="255" y="92"/>
                  </a:lnTo>
                  <a:lnTo>
                    <a:pt x="255" y="94"/>
                  </a:lnTo>
                  <a:lnTo>
                    <a:pt x="255" y="94"/>
                  </a:lnTo>
                  <a:lnTo>
                    <a:pt x="255" y="94"/>
                  </a:lnTo>
                  <a:lnTo>
                    <a:pt x="255" y="94"/>
                  </a:lnTo>
                  <a:lnTo>
                    <a:pt x="255" y="94"/>
                  </a:lnTo>
                  <a:lnTo>
                    <a:pt x="253" y="94"/>
                  </a:lnTo>
                  <a:lnTo>
                    <a:pt x="253" y="94"/>
                  </a:lnTo>
                  <a:lnTo>
                    <a:pt x="253" y="94"/>
                  </a:lnTo>
                  <a:lnTo>
                    <a:pt x="253" y="94"/>
                  </a:lnTo>
                  <a:lnTo>
                    <a:pt x="253" y="94"/>
                  </a:lnTo>
                  <a:lnTo>
                    <a:pt x="255" y="92"/>
                  </a:lnTo>
                  <a:lnTo>
                    <a:pt x="255" y="92"/>
                  </a:lnTo>
                  <a:lnTo>
                    <a:pt x="255" y="89"/>
                  </a:lnTo>
                  <a:lnTo>
                    <a:pt x="255" y="89"/>
                  </a:lnTo>
                  <a:lnTo>
                    <a:pt x="255" y="89"/>
                  </a:lnTo>
                  <a:lnTo>
                    <a:pt x="255" y="89"/>
                  </a:lnTo>
                  <a:lnTo>
                    <a:pt x="255" y="87"/>
                  </a:lnTo>
                  <a:lnTo>
                    <a:pt x="258" y="87"/>
                  </a:lnTo>
                  <a:lnTo>
                    <a:pt x="258" y="85"/>
                  </a:lnTo>
                  <a:lnTo>
                    <a:pt x="260" y="85"/>
                  </a:lnTo>
                  <a:lnTo>
                    <a:pt x="260" y="85"/>
                  </a:lnTo>
                  <a:lnTo>
                    <a:pt x="263" y="82"/>
                  </a:lnTo>
                  <a:lnTo>
                    <a:pt x="265" y="80"/>
                  </a:lnTo>
                  <a:lnTo>
                    <a:pt x="265" y="80"/>
                  </a:lnTo>
                  <a:lnTo>
                    <a:pt x="267" y="78"/>
                  </a:lnTo>
                  <a:lnTo>
                    <a:pt x="267" y="75"/>
                  </a:lnTo>
                  <a:lnTo>
                    <a:pt x="267" y="75"/>
                  </a:lnTo>
                  <a:lnTo>
                    <a:pt x="267" y="75"/>
                  </a:lnTo>
                  <a:lnTo>
                    <a:pt x="265" y="75"/>
                  </a:lnTo>
                  <a:lnTo>
                    <a:pt x="263" y="78"/>
                  </a:lnTo>
                  <a:lnTo>
                    <a:pt x="263" y="78"/>
                  </a:lnTo>
                  <a:lnTo>
                    <a:pt x="260" y="80"/>
                  </a:lnTo>
                  <a:lnTo>
                    <a:pt x="260" y="80"/>
                  </a:lnTo>
                  <a:lnTo>
                    <a:pt x="260" y="80"/>
                  </a:lnTo>
                  <a:lnTo>
                    <a:pt x="260" y="78"/>
                  </a:lnTo>
                  <a:lnTo>
                    <a:pt x="260" y="78"/>
                  </a:lnTo>
                  <a:lnTo>
                    <a:pt x="263" y="78"/>
                  </a:lnTo>
                  <a:lnTo>
                    <a:pt x="263" y="78"/>
                  </a:lnTo>
                  <a:lnTo>
                    <a:pt x="263" y="78"/>
                  </a:lnTo>
                  <a:lnTo>
                    <a:pt x="263" y="75"/>
                  </a:lnTo>
                  <a:lnTo>
                    <a:pt x="265" y="73"/>
                  </a:lnTo>
                  <a:lnTo>
                    <a:pt x="267" y="73"/>
                  </a:lnTo>
                  <a:lnTo>
                    <a:pt x="267" y="73"/>
                  </a:lnTo>
                  <a:lnTo>
                    <a:pt x="267" y="73"/>
                  </a:lnTo>
                  <a:lnTo>
                    <a:pt x="267" y="73"/>
                  </a:lnTo>
                  <a:lnTo>
                    <a:pt x="270" y="71"/>
                  </a:lnTo>
                  <a:lnTo>
                    <a:pt x="270" y="71"/>
                  </a:lnTo>
                  <a:lnTo>
                    <a:pt x="270" y="71"/>
                  </a:lnTo>
                  <a:lnTo>
                    <a:pt x="270" y="66"/>
                  </a:lnTo>
                  <a:lnTo>
                    <a:pt x="272" y="66"/>
                  </a:lnTo>
                  <a:lnTo>
                    <a:pt x="272" y="63"/>
                  </a:lnTo>
                  <a:lnTo>
                    <a:pt x="272" y="63"/>
                  </a:lnTo>
                  <a:lnTo>
                    <a:pt x="272" y="63"/>
                  </a:lnTo>
                  <a:lnTo>
                    <a:pt x="272" y="63"/>
                  </a:lnTo>
                  <a:lnTo>
                    <a:pt x="272" y="61"/>
                  </a:lnTo>
                  <a:lnTo>
                    <a:pt x="272" y="63"/>
                  </a:lnTo>
                  <a:lnTo>
                    <a:pt x="272" y="63"/>
                  </a:lnTo>
                  <a:lnTo>
                    <a:pt x="270" y="63"/>
                  </a:lnTo>
                  <a:lnTo>
                    <a:pt x="270" y="63"/>
                  </a:lnTo>
                  <a:lnTo>
                    <a:pt x="270" y="66"/>
                  </a:lnTo>
                  <a:lnTo>
                    <a:pt x="270" y="66"/>
                  </a:lnTo>
                  <a:lnTo>
                    <a:pt x="270" y="68"/>
                  </a:lnTo>
                  <a:lnTo>
                    <a:pt x="270" y="68"/>
                  </a:lnTo>
                  <a:lnTo>
                    <a:pt x="270" y="68"/>
                  </a:lnTo>
                  <a:lnTo>
                    <a:pt x="265" y="73"/>
                  </a:lnTo>
                  <a:lnTo>
                    <a:pt x="263" y="75"/>
                  </a:lnTo>
                  <a:lnTo>
                    <a:pt x="263" y="75"/>
                  </a:lnTo>
                  <a:lnTo>
                    <a:pt x="260" y="78"/>
                  </a:lnTo>
                  <a:lnTo>
                    <a:pt x="260" y="78"/>
                  </a:lnTo>
                  <a:lnTo>
                    <a:pt x="258" y="78"/>
                  </a:lnTo>
                  <a:lnTo>
                    <a:pt x="258" y="78"/>
                  </a:lnTo>
                  <a:lnTo>
                    <a:pt x="260" y="75"/>
                  </a:lnTo>
                  <a:lnTo>
                    <a:pt x="260" y="75"/>
                  </a:lnTo>
                  <a:lnTo>
                    <a:pt x="263" y="73"/>
                  </a:lnTo>
                  <a:lnTo>
                    <a:pt x="263" y="73"/>
                  </a:lnTo>
                  <a:lnTo>
                    <a:pt x="263" y="73"/>
                  </a:lnTo>
                  <a:lnTo>
                    <a:pt x="265" y="71"/>
                  </a:lnTo>
                  <a:lnTo>
                    <a:pt x="265" y="71"/>
                  </a:lnTo>
                  <a:lnTo>
                    <a:pt x="267" y="68"/>
                  </a:lnTo>
                  <a:lnTo>
                    <a:pt x="267" y="66"/>
                  </a:lnTo>
                  <a:lnTo>
                    <a:pt x="270" y="63"/>
                  </a:lnTo>
                  <a:lnTo>
                    <a:pt x="270" y="61"/>
                  </a:lnTo>
                  <a:lnTo>
                    <a:pt x="270" y="59"/>
                  </a:lnTo>
                  <a:lnTo>
                    <a:pt x="270" y="59"/>
                  </a:lnTo>
                  <a:lnTo>
                    <a:pt x="272" y="56"/>
                  </a:lnTo>
                  <a:lnTo>
                    <a:pt x="272" y="56"/>
                  </a:lnTo>
                  <a:lnTo>
                    <a:pt x="272" y="54"/>
                  </a:lnTo>
                  <a:lnTo>
                    <a:pt x="272" y="54"/>
                  </a:lnTo>
                  <a:lnTo>
                    <a:pt x="270" y="54"/>
                  </a:lnTo>
                  <a:lnTo>
                    <a:pt x="270" y="54"/>
                  </a:lnTo>
                  <a:lnTo>
                    <a:pt x="267" y="56"/>
                  </a:lnTo>
                  <a:lnTo>
                    <a:pt x="267" y="56"/>
                  </a:lnTo>
                  <a:lnTo>
                    <a:pt x="267" y="59"/>
                  </a:lnTo>
                  <a:lnTo>
                    <a:pt x="267" y="59"/>
                  </a:lnTo>
                  <a:lnTo>
                    <a:pt x="267" y="59"/>
                  </a:lnTo>
                  <a:lnTo>
                    <a:pt x="267" y="59"/>
                  </a:lnTo>
                  <a:lnTo>
                    <a:pt x="267" y="61"/>
                  </a:lnTo>
                  <a:lnTo>
                    <a:pt x="267" y="61"/>
                  </a:lnTo>
                  <a:lnTo>
                    <a:pt x="267" y="61"/>
                  </a:lnTo>
                  <a:lnTo>
                    <a:pt x="267" y="63"/>
                  </a:lnTo>
                  <a:lnTo>
                    <a:pt x="267" y="63"/>
                  </a:lnTo>
                  <a:lnTo>
                    <a:pt x="267" y="66"/>
                  </a:lnTo>
                  <a:lnTo>
                    <a:pt x="267" y="66"/>
                  </a:lnTo>
                  <a:lnTo>
                    <a:pt x="265" y="68"/>
                  </a:lnTo>
                  <a:lnTo>
                    <a:pt x="265" y="68"/>
                  </a:lnTo>
                  <a:lnTo>
                    <a:pt x="265" y="71"/>
                  </a:lnTo>
                  <a:lnTo>
                    <a:pt x="263" y="71"/>
                  </a:lnTo>
                  <a:lnTo>
                    <a:pt x="263" y="71"/>
                  </a:lnTo>
                  <a:lnTo>
                    <a:pt x="263" y="73"/>
                  </a:lnTo>
                  <a:lnTo>
                    <a:pt x="260" y="73"/>
                  </a:lnTo>
                  <a:lnTo>
                    <a:pt x="260" y="73"/>
                  </a:lnTo>
                  <a:lnTo>
                    <a:pt x="260" y="75"/>
                  </a:lnTo>
                  <a:lnTo>
                    <a:pt x="260" y="73"/>
                  </a:lnTo>
                  <a:lnTo>
                    <a:pt x="260" y="73"/>
                  </a:lnTo>
                  <a:lnTo>
                    <a:pt x="260" y="73"/>
                  </a:lnTo>
                  <a:lnTo>
                    <a:pt x="263" y="71"/>
                  </a:lnTo>
                  <a:lnTo>
                    <a:pt x="263" y="71"/>
                  </a:lnTo>
                  <a:lnTo>
                    <a:pt x="263" y="71"/>
                  </a:lnTo>
                  <a:lnTo>
                    <a:pt x="263" y="68"/>
                  </a:lnTo>
                  <a:lnTo>
                    <a:pt x="263" y="68"/>
                  </a:lnTo>
                  <a:lnTo>
                    <a:pt x="263" y="68"/>
                  </a:lnTo>
                  <a:lnTo>
                    <a:pt x="265" y="68"/>
                  </a:lnTo>
                  <a:lnTo>
                    <a:pt x="267" y="63"/>
                  </a:lnTo>
                  <a:lnTo>
                    <a:pt x="267" y="63"/>
                  </a:lnTo>
                  <a:lnTo>
                    <a:pt x="267" y="63"/>
                  </a:lnTo>
                  <a:lnTo>
                    <a:pt x="267" y="61"/>
                  </a:lnTo>
                  <a:lnTo>
                    <a:pt x="267" y="61"/>
                  </a:lnTo>
                  <a:lnTo>
                    <a:pt x="267" y="61"/>
                  </a:lnTo>
                  <a:lnTo>
                    <a:pt x="265" y="61"/>
                  </a:lnTo>
                  <a:lnTo>
                    <a:pt x="265" y="61"/>
                  </a:lnTo>
                  <a:lnTo>
                    <a:pt x="265" y="61"/>
                  </a:lnTo>
                  <a:lnTo>
                    <a:pt x="265" y="61"/>
                  </a:lnTo>
                  <a:lnTo>
                    <a:pt x="267" y="61"/>
                  </a:lnTo>
                  <a:lnTo>
                    <a:pt x="267" y="61"/>
                  </a:lnTo>
                  <a:lnTo>
                    <a:pt x="267" y="61"/>
                  </a:lnTo>
                  <a:lnTo>
                    <a:pt x="265" y="59"/>
                  </a:lnTo>
                  <a:lnTo>
                    <a:pt x="265" y="59"/>
                  </a:lnTo>
                  <a:lnTo>
                    <a:pt x="267" y="56"/>
                  </a:lnTo>
                  <a:lnTo>
                    <a:pt x="267" y="56"/>
                  </a:lnTo>
                  <a:lnTo>
                    <a:pt x="267" y="56"/>
                  </a:lnTo>
                  <a:lnTo>
                    <a:pt x="265" y="56"/>
                  </a:lnTo>
                  <a:lnTo>
                    <a:pt x="265" y="56"/>
                  </a:lnTo>
                  <a:lnTo>
                    <a:pt x="265" y="56"/>
                  </a:lnTo>
                  <a:lnTo>
                    <a:pt x="265" y="59"/>
                  </a:lnTo>
                  <a:lnTo>
                    <a:pt x="265" y="63"/>
                  </a:lnTo>
                  <a:lnTo>
                    <a:pt x="265" y="66"/>
                  </a:lnTo>
                  <a:lnTo>
                    <a:pt x="263" y="66"/>
                  </a:lnTo>
                  <a:lnTo>
                    <a:pt x="263" y="68"/>
                  </a:lnTo>
                  <a:lnTo>
                    <a:pt x="263" y="68"/>
                  </a:lnTo>
                  <a:lnTo>
                    <a:pt x="263" y="68"/>
                  </a:lnTo>
                  <a:lnTo>
                    <a:pt x="263" y="68"/>
                  </a:lnTo>
                  <a:lnTo>
                    <a:pt x="263" y="68"/>
                  </a:lnTo>
                  <a:lnTo>
                    <a:pt x="260" y="71"/>
                  </a:lnTo>
                  <a:lnTo>
                    <a:pt x="260" y="71"/>
                  </a:lnTo>
                  <a:lnTo>
                    <a:pt x="260" y="71"/>
                  </a:lnTo>
                  <a:lnTo>
                    <a:pt x="260" y="71"/>
                  </a:lnTo>
                  <a:lnTo>
                    <a:pt x="260" y="71"/>
                  </a:lnTo>
                  <a:lnTo>
                    <a:pt x="260" y="73"/>
                  </a:lnTo>
                  <a:lnTo>
                    <a:pt x="260" y="73"/>
                  </a:lnTo>
                  <a:lnTo>
                    <a:pt x="260" y="73"/>
                  </a:lnTo>
                  <a:lnTo>
                    <a:pt x="260" y="73"/>
                  </a:lnTo>
                  <a:lnTo>
                    <a:pt x="260" y="73"/>
                  </a:lnTo>
                  <a:lnTo>
                    <a:pt x="260" y="73"/>
                  </a:lnTo>
                  <a:lnTo>
                    <a:pt x="258" y="73"/>
                  </a:lnTo>
                  <a:lnTo>
                    <a:pt x="258" y="73"/>
                  </a:lnTo>
                  <a:lnTo>
                    <a:pt x="258" y="73"/>
                  </a:lnTo>
                  <a:lnTo>
                    <a:pt x="255" y="73"/>
                  </a:lnTo>
                  <a:lnTo>
                    <a:pt x="255" y="73"/>
                  </a:lnTo>
                  <a:lnTo>
                    <a:pt x="253" y="75"/>
                  </a:lnTo>
                  <a:lnTo>
                    <a:pt x="251" y="75"/>
                  </a:lnTo>
                  <a:lnTo>
                    <a:pt x="251" y="75"/>
                  </a:lnTo>
                  <a:lnTo>
                    <a:pt x="248" y="75"/>
                  </a:lnTo>
                  <a:lnTo>
                    <a:pt x="248" y="75"/>
                  </a:lnTo>
                  <a:lnTo>
                    <a:pt x="251" y="75"/>
                  </a:lnTo>
                  <a:lnTo>
                    <a:pt x="251" y="73"/>
                  </a:lnTo>
                  <a:lnTo>
                    <a:pt x="253" y="73"/>
                  </a:lnTo>
                  <a:lnTo>
                    <a:pt x="258" y="73"/>
                  </a:lnTo>
                  <a:lnTo>
                    <a:pt x="258" y="73"/>
                  </a:lnTo>
                  <a:lnTo>
                    <a:pt x="258" y="71"/>
                  </a:lnTo>
                  <a:lnTo>
                    <a:pt x="260" y="71"/>
                  </a:lnTo>
                  <a:lnTo>
                    <a:pt x="260" y="66"/>
                  </a:lnTo>
                  <a:lnTo>
                    <a:pt x="263" y="63"/>
                  </a:lnTo>
                  <a:lnTo>
                    <a:pt x="263" y="61"/>
                  </a:lnTo>
                  <a:lnTo>
                    <a:pt x="263" y="61"/>
                  </a:lnTo>
                  <a:lnTo>
                    <a:pt x="260" y="63"/>
                  </a:lnTo>
                  <a:lnTo>
                    <a:pt x="260" y="68"/>
                  </a:lnTo>
                  <a:lnTo>
                    <a:pt x="258" y="71"/>
                  </a:lnTo>
                  <a:lnTo>
                    <a:pt x="258" y="68"/>
                  </a:lnTo>
                  <a:lnTo>
                    <a:pt x="260" y="63"/>
                  </a:lnTo>
                  <a:lnTo>
                    <a:pt x="260" y="63"/>
                  </a:lnTo>
                  <a:lnTo>
                    <a:pt x="260" y="63"/>
                  </a:lnTo>
                  <a:lnTo>
                    <a:pt x="260" y="61"/>
                  </a:lnTo>
                  <a:lnTo>
                    <a:pt x="260" y="63"/>
                  </a:lnTo>
                  <a:lnTo>
                    <a:pt x="258" y="63"/>
                  </a:lnTo>
                  <a:lnTo>
                    <a:pt x="258" y="63"/>
                  </a:lnTo>
                  <a:lnTo>
                    <a:pt x="258" y="63"/>
                  </a:lnTo>
                  <a:lnTo>
                    <a:pt x="258" y="66"/>
                  </a:lnTo>
                  <a:lnTo>
                    <a:pt x="258" y="66"/>
                  </a:lnTo>
                  <a:lnTo>
                    <a:pt x="258" y="66"/>
                  </a:lnTo>
                  <a:lnTo>
                    <a:pt x="258" y="63"/>
                  </a:lnTo>
                  <a:lnTo>
                    <a:pt x="258" y="63"/>
                  </a:lnTo>
                  <a:lnTo>
                    <a:pt x="255" y="63"/>
                  </a:lnTo>
                  <a:lnTo>
                    <a:pt x="255" y="68"/>
                  </a:lnTo>
                  <a:lnTo>
                    <a:pt x="255" y="66"/>
                  </a:lnTo>
                  <a:lnTo>
                    <a:pt x="253" y="68"/>
                  </a:lnTo>
                  <a:lnTo>
                    <a:pt x="253" y="68"/>
                  </a:lnTo>
                  <a:lnTo>
                    <a:pt x="251" y="71"/>
                  </a:lnTo>
                  <a:lnTo>
                    <a:pt x="251" y="71"/>
                  </a:lnTo>
                  <a:lnTo>
                    <a:pt x="248" y="71"/>
                  </a:lnTo>
                  <a:lnTo>
                    <a:pt x="248" y="73"/>
                  </a:lnTo>
                  <a:lnTo>
                    <a:pt x="246" y="71"/>
                  </a:lnTo>
                  <a:lnTo>
                    <a:pt x="248" y="71"/>
                  </a:lnTo>
                  <a:lnTo>
                    <a:pt x="248" y="71"/>
                  </a:lnTo>
                  <a:lnTo>
                    <a:pt x="248" y="71"/>
                  </a:lnTo>
                  <a:lnTo>
                    <a:pt x="251" y="71"/>
                  </a:lnTo>
                  <a:lnTo>
                    <a:pt x="251" y="68"/>
                  </a:lnTo>
                  <a:lnTo>
                    <a:pt x="251" y="68"/>
                  </a:lnTo>
                  <a:lnTo>
                    <a:pt x="253" y="66"/>
                  </a:lnTo>
                  <a:lnTo>
                    <a:pt x="253" y="66"/>
                  </a:lnTo>
                  <a:lnTo>
                    <a:pt x="253" y="66"/>
                  </a:lnTo>
                  <a:lnTo>
                    <a:pt x="253" y="63"/>
                  </a:lnTo>
                  <a:lnTo>
                    <a:pt x="253" y="63"/>
                  </a:lnTo>
                  <a:lnTo>
                    <a:pt x="253" y="61"/>
                  </a:lnTo>
                  <a:lnTo>
                    <a:pt x="251" y="59"/>
                  </a:lnTo>
                  <a:lnTo>
                    <a:pt x="251" y="59"/>
                  </a:lnTo>
                  <a:lnTo>
                    <a:pt x="251" y="59"/>
                  </a:lnTo>
                  <a:lnTo>
                    <a:pt x="248" y="59"/>
                  </a:lnTo>
                  <a:lnTo>
                    <a:pt x="248" y="61"/>
                  </a:lnTo>
                  <a:lnTo>
                    <a:pt x="248" y="63"/>
                  </a:lnTo>
                  <a:lnTo>
                    <a:pt x="244" y="61"/>
                  </a:lnTo>
                  <a:lnTo>
                    <a:pt x="244" y="61"/>
                  </a:lnTo>
                  <a:lnTo>
                    <a:pt x="241" y="61"/>
                  </a:lnTo>
                  <a:lnTo>
                    <a:pt x="241" y="61"/>
                  </a:lnTo>
                  <a:lnTo>
                    <a:pt x="241" y="61"/>
                  </a:lnTo>
                  <a:lnTo>
                    <a:pt x="241" y="59"/>
                  </a:lnTo>
                  <a:lnTo>
                    <a:pt x="241" y="59"/>
                  </a:lnTo>
                  <a:lnTo>
                    <a:pt x="236" y="59"/>
                  </a:lnTo>
                  <a:lnTo>
                    <a:pt x="236" y="61"/>
                  </a:lnTo>
                  <a:lnTo>
                    <a:pt x="239" y="61"/>
                  </a:lnTo>
                  <a:lnTo>
                    <a:pt x="239" y="61"/>
                  </a:lnTo>
                  <a:lnTo>
                    <a:pt x="241" y="61"/>
                  </a:lnTo>
                  <a:lnTo>
                    <a:pt x="241" y="61"/>
                  </a:lnTo>
                  <a:lnTo>
                    <a:pt x="241" y="63"/>
                  </a:lnTo>
                  <a:lnTo>
                    <a:pt x="239" y="63"/>
                  </a:lnTo>
                  <a:lnTo>
                    <a:pt x="239" y="63"/>
                  </a:lnTo>
                  <a:lnTo>
                    <a:pt x="239" y="63"/>
                  </a:lnTo>
                  <a:lnTo>
                    <a:pt x="244" y="63"/>
                  </a:lnTo>
                  <a:lnTo>
                    <a:pt x="244" y="63"/>
                  </a:lnTo>
                  <a:lnTo>
                    <a:pt x="244" y="63"/>
                  </a:lnTo>
                  <a:lnTo>
                    <a:pt x="241" y="66"/>
                  </a:lnTo>
                  <a:lnTo>
                    <a:pt x="239" y="68"/>
                  </a:lnTo>
                  <a:lnTo>
                    <a:pt x="236" y="71"/>
                  </a:lnTo>
                  <a:lnTo>
                    <a:pt x="236" y="71"/>
                  </a:lnTo>
                  <a:lnTo>
                    <a:pt x="236" y="71"/>
                  </a:lnTo>
                  <a:lnTo>
                    <a:pt x="234" y="71"/>
                  </a:lnTo>
                  <a:lnTo>
                    <a:pt x="234" y="71"/>
                  </a:lnTo>
                  <a:lnTo>
                    <a:pt x="234" y="71"/>
                  </a:lnTo>
                  <a:lnTo>
                    <a:pt x="234" y="71"/>
                  </a:lnTo>
                  <a:lnTo>
                    <a:pt x="234" y="71"/>
                  </a:lnTo>
                  <a:lnTo>
                    <a:pt x="234" y="68"/>
                  </a:lnTo>
                  <a:lnTo>
                    <a:pt x="236" y="68"/>
                  </a:lnTo>
                  <a:lnTo>
                    <a:pt x="234" y="68"/>
                  </a:lnTo>
                  <a:lnTo>
                    <a:pt x="234" y="71"/>
                  </a:lnTo>
                  <a:lnTo>
                    <a:pt x="232" y="71"/>
                  </a:lnTo>
                  <a:lnTo>
                    <a:pt x="232" y="71"/>
                  </a:lnTo>
                  <a:lnTo>
                    <a:pt x="232" y="71"/>
                  </a:lnTo>
                  <a:lnTo>
                    <a:pt x="229" y="71"/>
                  </a:lnTo>
                  <a:lnTo>
                    <a:pt x="229" y="71"/>
                  </a:lnTo>
                  <a:lnTo>
                    <a:pt x="229" y="71"/>
                  </a:lnTo>
                  <a:lnTo>
                    <a:pt x="227" y="73"/>
                  </a:lnTo>
                  <a:lnTo>
                    <a:pt x="225" y="71"/>
                  </a:lnTo>
                  <a:lnTo>
                    <a:pt x="225" y="71"/>
                  </a:lnTo>
                  <a:lnTo>
                    <a:pt x="225" y="71"/>
                  </a:lnTo>
                  <a:lnTo>
                    <a:pt x="227" y="71"/>
                  </a:lnTo>
                  <a:lnTo>
                    <a:pt x="227" y="71"/>
                  </a:lnTo>
                  <a:lnTo>
                    <a:pt x="225" y="71"/>
                  </a:lnTo>
                  <a:lnTo>
                    <a:pt x="225" y="71"/>
                  </a:lnTo>
                  <a:lnTo>
                    <a:pt x="225" y="71"/>
                  </a:lnTo>
                  <a:lnTo>
                    <a:pt x="225" y="71"/>
                  </a:lnTo>
                  <a:lnTo>
                    <a:pt x="225" y="71"/>
                  </a:lnTo>
                  <a:lnTo>
                    <a:pt x="225" y="71"/>
                  </a:lnTo>
                  <a:lnTo>
                    <a:pt x="225" y="71"/>
                  </a:lnTo>
                  <a:lnTo>
                    <a:pt x="222" y="73"/>
                  </a:lnTo>
                  <a:lnTo>
                    <a:pt x="220" y="75"/>
                  </a:lnTo>
                  <a:lnTo>
                    <a:pt x="220" y="78"/>
                  </a:lnTo>
                  <a:lnTo>
                    <a:pt x="218" y="78"/>
                  </a:lnTo>
                  <a:lnTo>
                    <a:pt x="220" y="75"/>
                  </a:lnTo>
                  <a:lnTo>
                    <a:pt x="220" y="73"/>
                  </a:lnTo>
                  <a:lnTo>
                    <a:pt x="222" y="73"/>
                  </a:lnTo>
                  <a:lnTo>
                    <a:pt x="222" y="73"/>
                  </a:lnTo>
                  <a:lnTo>
                    <a:pt x="222" y="71"/>
                  </a:lnTo>
                  <a:lnTo>
                    <a:pt x="222" y="71"/>
                  </a:lnTo>
                  <a:lnTo>
                    <a:pt x="222" y="71"/>
                  </a:lnTo>
                  <a:lnTo>
                    <a:pt x="220" y="71"/>
                  </a:lnTo>
                  <a:lnTo>
                    <a:pt x="220" y="71"/>
                  </a:lnTo>
                  <a:lnTo>
                    <a:pt x="218" y="73"/>
                  </a:lnTo>
                  <a:lnTo>
                    <a:pt x="218" y="73"/>
                  </a:lnTo>
                  <a:lnTo>
                    <a:pt x="218" y="73"/>
                  </a:lnTo>
                  <a:lnTo>
                    <a:pt x="218" y="71"/>
                  </a:lnTo>
                  <a:lnTo>
                    <a:pt x="218" y="71"/>
                  </a:lnTo>
                  <a:lnTo>
                    <a:pt x="218" y="71"/>
                  </a:lnTo>
                  <a:lnTo>
                    <a:pt x="220" y="71"/>
                  </a:lnTo>
                  <a:lnTo>
                    <a:pt x="220" y="71"/>
                  </a:lnTo>
                  <a:lnTo>
                    <a:pt x="220" y="68"/>
                  </a:lnTo>
                  <a:lnTo>
                    <a:pt x="220" y="68"/>
                  </a:lnTo>
                  <a:lnTo>
                    <a:pt x="220" y="68"/>
                  </a:lnTo>
                  <a:lnTo>
                    <a:pt x="218" y="68"/>
                  </a:lnTo>
                  <a:lnTo>
                    <a:pt x="218" y="71"/>
                  </a:lnTo>
                  <a:lnTo>
                    <a:pt x="218" y="73"/>
                  </a:lnTo>
                  <a:lnTo>
                    <a:pt x="215" y="73"/>
                  </a:lnTo>
                  <a:lnTo>
                    <a:pt x="215" y="75"/>
                  </a:lnTo>
                  <a:lnTo>
                    <a:pt x="213" y="75"/>
                  </a:lnTo>
                  <a:lnTo>
                    <a:pt x="210" y="75"/>
                  </a:lnTo>
                  <a:lnTo>
                    <a:pt x="210" y="75"/>
                  </a:lnTo>
                  <a:lnTo>
                    <a:pt x="210" y="75"/>
                  </a:lnTo>
                  <a:lnTo>
                    <a:pt x="210" y="75"/>
                  </a:lnTo>
                  <a:lnTo>
                    <a:pt x="213" y="75"/>
                  </a:lnTo>
                  <a:lnTo>
                    <a:pt x="213" y="75"/>
                  </a:lnTo>
                  <a:lnTo>
                    <a:pt x="213" y="75"/>
                  </a:lnTo>
                  <a:lnTo>
                    <a:pt x="213" y="75"/>
                  </a:lnTo>
                  <a:lnTo>
                    <a:pt x="213" y="73"/>
                  </a:lnTo>
                  <a:lnTo>
                    <a:pt x="213" y="73"/>
                  </a:lnTo>
                  <a:lnTo>
                    <a:pt x="213" y="73"/>
                  </a:lnTo>
                  <a:lnTo>
                    <a:pt x="213" y="73"/>
                  </a:lnTo>
                  <a:lnTo>
                    <a:pt x="215" y="73"/>
                  </a:lnTo>
                  <a:lnTo>
                    <a:pt x="218" y="68"/>
                  </a:lnTo>
                  <a:lnTo>
                    <a:pt x="218" y="68"/>
                  </a:lnTo>
                  <a:lnTo>
                    <a:pt x="215" y="68"/>
                  </a:lnTo>
                  <a:lnTo>
                    <a:pt x="215" y="68"/>
                  </a:lnTo>
                  <a:lnTo>
                    <a:pt x="215" y="71"/>
                  </a:lnTo>
                  <a:lnTo>
                    <a:pt x="213" y="71"/>
                  </a:lnTo>
                  <a:lnTo>
                    <a:pt x="213" y="71"/>
                  </a:lnTo>
                  <a:lnTo>
                    <a:pt x="213" y="71"/>
                  </a:lnTo>
                  <a:lnTo>
                    <a:pt x="213" y="73"/>
                  </a:lnTo>
                  <a:lnTo>
                    <a:pt x="213" y="73"/>
                  </a:lnTo>
                  <a:lnTo>
                    <a:pt x="210" y="73"/>
                  </a:lnTo>
                  <a:lnTo>
                    <a:pt x="210" y="73"/>
                  </a:lnTo>
                  <a:lnTo>
                    <a:pt x="208" y="73"/>
                  </a:lnTo>
                  <a:lnTo>
                    <a:pt x="208" y="73"/>
                  </a:lnTo>
                  <a:lnTo>
                    <a:pt x="203" y="75"/>
                  </a:lnTo>
                  <a:lnTo>
                    <a:pt x="203" y="75"/>
                  </a:lnTo>
                  <a:lnTo>
                    <a:pt x="199" y="73"/>
                  </a:lnTo>
                  <a:lnTo>
                    <a:pt x="199" y="73"/>
                  </a:lnTo>
                  <a:lnTo>
                    <a:pt x="196" y="73"/>
                  </a:lnTo>
                  <a:lnTo>
                    <a:pt x="196" y="75"/>
                  </a:lnTo>
                  <a:lnTo>
                    <a:pt x="196" y="75"/>
                  </a:lnTo>
                  <a:lnTo>
                    <a:pt x="196" y="75"/>
                  </a:lnTo>
                  <a:lnTo>
                    <a:pt x="196" y="78"/>
                  </a:lnTo>
                  <a:lnTo>
                    <a:pt x="196" y="78"/>
                  </a:lnTo>
                  <a:lnTo>
                    <a:pt x="194" y="78"/>
                  </a:lnTo>
                  <a:lnTo>
                    <a:pt x="194" y="80"/>
                  </a:lnTo>
                  <a:lnTo>
                    <a:pt x="194" y="82"/>
                  </a:lnTo>
                  <a:lnTo>
                    <a:pt x="194" y="82"/>
                  </a:lnTo>
                  <a:lnTo>
                    <a:pt x="196" y="85"/>
                  </a:lnTo>
                  <a:lnTo>
                    <a:pt x="196" y="87"/>
                  </a:lnTo>
                  <a:lnTo>
                    <a:pt x="196" y="87"/>
                  </a:lnTo>
                  <a:lnTo>
                    <a:pt x="194" y="85"/>
                  </a:lnTo>
                  <a:lnTo>
                    <a:pt x="192" y="85"/>
                  </a:lnTo>
                  <a:lnTo>
                    <a:pt x="192" y="87"/>
                  </a:lnTo>
                  <a:lnTo>
                    <a:pt x="192" y="87"/>
                  </a:lnTo>
                  <a:lnTo>
                    <a:pt x="192" y="89"/>
                  </a:lnTo>
                  <a:lnTo>
                    <a:pt x="192" y="89"/>
                  </a:lnTo>
                  <a:lnTo>
                    <a:pt x="192" y="92"/>
                  </a:lnTo>
                  <a:lnTo>
                    <a:pt x="192" y="92"/>
                  </a:lnTo>
                  <a:lnTo>
                    <a:pt x="192" y="92"/>
                  </a:lnTo>
                  <a:lnTo>
                    <a:pt x="192" y="89"/>
                  </a:lnTo>
                  <a:lnTo>
                    <a:pt x="189" y="92"/>
                  </a:lnTo>
                  <a:lnTo>
                    <a:pt x="189" y="92"/>
                  </a:lnTo>
                  <a:lnTo>
                    <a:pt x="189" y="92"/>
                  </a:lnTo>
                  <a:lnTo>
                    <a:pt x="189" y="92"/>
                  </a:lnTo>
                  <a:lnTo>
                    <a:pt x="192" y="94"/>
                  </a:lnTo>
                  <a:lnTo>
                    <a:pt x="192" y="94"/>
                  </a:lnTo>
                  <a:lnTo>
                    <a:pt x="194" y="94"/>
                  </a:lnTo>
                  <a:lnTo>
                    <a:pt x="194" y="92"/>
                  </a:lnTo>
                  <a:lnTo>
                    <a:pt x="194" y="92"/>
                  </a:lnTo>
                  <a:lnTo>
                    <a:pt x="196" y="92"/>
                  </a:lnTo>
                  <a:lnTo>
                    <a:pt x="196" y="92"/>
                  </a:lnTo>
                  <a:lnTo>
                    <a:pt x="196" y="92"/>
                  </a:lnTo>
                  <a:lnTo>
                    <a:pt x="196" y="94"/>
                  </a:lnTo>
                  <a:lnTo>
                    <a:pt x="199" y="94"/>
                  </a:lnTo>
                  <a:lnTo>
                    <a:pt x="199" y="94"/>
                  </a:lnTo>
                  <a:lnTo>
                    <a:pt x="196" y="92"/>
                  </a:lnTo>
                  <a:lnTo>
                    <a:pt x="199" y="89"/>
                  </a:lnTo>
                  <a:lnTo>
                    <a:pt x="201" y="92"/>
                  </a:lnTo>
                  <a:lnTo>
                    <a:pt x="201" y="97"/>
                  </a:lnTo>
                  <a:lnTo>
                    <a:pt x="201" y="97"/>
                  </a:lnTo>
                  <a:lnTo>
                    <a:pt x="201" y="97"/>
                  </a:lnTo>
                  <a:lnTo>
                    <a:pt x="199" y="99"/>
                  </a:lnTo>
                  <a:lnTo>
                    <a:pt x="199" y="99"/>
                  </a:lnTo>
                  <a:lnTo>
                    <a:pt x="199" y="99"/>
                  </a:lnTo>
                  <a:lnTo>
                    <a:pt x="199" y="99"/>
                  </a:lnTo>
                  <a:lnTo>
                    <a:pt x="199" y="99"/>
                  </a:lnTo>
                  <a:lnTo>
                    <a:pt x="196" y="99"/>
                  </a:lnTo>
                  <a:lnTo>
                    <a:pt x="196" y="99"/>
                  </a:lnTo>
                  <a:lnTo>
                    <a:pt x="196" y="101"/>
                  </a:lnTo>
                  <a:lnTo>
                    <a:pt x="194" y="99"/>
                  </a:lnTo>
                  <a:lnTo>
                    <a:pt x="192" y="94"/>
                  </a:lnTo>
                  <a:lnTo>
                    <a:pt x="189" y="94"/>
                  </a:lnTo>
                  <a:lnTo>
                    <a:pt x="189" y="94"/>
                  </a:lnTo>
                  <a:lnTo>
                    <a:pt x="189" y="97"/>
                  </a:lnTo>
                  <a:lnTo>
                    <a:pt x="189" y="97"/>
                  </a:lnTo>
                  <a:lnTo>
                    <a:pt x="187" y="99"/>
                  </a:lnTo>
                  <a:lnTo>
                    <a:pt x="187" y="97"/>
                  </a:lnTo>
                  <a:lnTo>
                    <a:pt x="187" y="94"/>
                  </a:lnTo>
                  <a:lnTo>
                    <a:pt x="187" y="92"/>
                  </a:lnTo>
                  <a:lnTo>
                    <a:pt x="187" y="89"/>
                  </a:lnTo>
                  <a:lnTo>
                    <a:pt x="184" y="89"/>
                  </a:lnTo>
                  <a:lnTo>
                    <a:pt x="184" y="89"/>
                  </a:lnTo>
                  <a:lnTo>
                    <a:pt x="184" y="89"/>
                  </a:lnTo>
                  <a:lnTo>
                    <a:pt x="182" y="92"/>
                  </a:lnTo>
                  <a:lnTo>
                    <a:pt x="182" y="94"/>
                  </a:lnTo>
                  <a:lnTo>
                    <a:pt x="182" y="94"/>
                  </a:lnTo>
                  <a:lnTo>
                    <a:pt x="180" y="92"/>
                  </a:lnTo>
                  <a:lnTo>
                    <a:pt x="180" y="92"/>
                  </a:lnTo>
                  <a:lnTo>
                    <a:pt x="180" y="92"/>
                  </a:lnTo>
                  <a:lnTo>
                    <a:pt x="180" y="92"/>
                  </a:lnTo>
                  <a:lnTo>
                    <a:pt x="177" y="92"/>
                  </a:lnTo>
                  <a:lnTo>
                    <a:pt x="177" y="92"/>
                  </a:lnTo>
                  <a:lnTo>
                    <a:pt x="177" y="89"/>
                  </a:lnTo>
                  <a:lnTo>
                    <a:pt x="177" y="89"/>
                  </a:lnTo>
                  <a:lnTo>
                    <a:pt x="177" y="89"/>
                  </a:lnTo>
                  <a:lnTo>
                    <a:pt x="177" y="89"/>
                  </a:lnTo>
                  <a:lnTo>
                    <a:pt x="177" y="89"/>
                  </a:lnTo>
                  <a:lnTo>
                    <a:pt x="177" y="89"/>
                  </a:lnTo>
                  <a:lnTo>
                    <a:pt x="177" y="87"/>
                  </a:lnTo>
                  <a:lnTo>
                    <a:pt x="177" y="87"/>
                  </a:lnTo>
                  <a:lnTo>
                    <a:pt x="177" y="85"/>
                  </a:lnTo>
                  <a:lnTo>
                    <a:pt x="177" y="85"/>
                  </a:lnTo>
                  <a:lnTo>
                    <a:pt x="177" y="85"/>
                  </a:lnTo>
                  <a:lnTo>
                    <a:pt x="175" y="85"/>
                  </a:lnTo>
                  <a:lnTo>
                    <a:pt x="173" y="85"/>
                  </a:lnTo>
                  <a:lnTo>
                    <a:pt x="173" y="85"/>
                  </a:lnTo>
                  <a:lnTo>
                    <a:pt x="170" y="85"/>
                  </a:lnTo>
                  <a:lnTo>
                    <a:pt x="173" y="85"/>
                  </a:lnTo>
                  <a:lnTo>
                    <a:pt x="173" y="87"/>
                  </a:lnTo>
                  <a:lnTo>
                    <a:pt x="170" y="87"/>
                  </a:lnTo>
                  <a:lnTo>
                    <a:pt x="170" y="87"/>
                  </a:lnTo>
                  <a:lnTo>
                    <a:pt x="170" y="87"/>
                  </a:lnTo>
                  <a:lnTo>
                    <a:pt x="170" y="87"/>
                  </a:lnTo>
                  <a:lnTo>
                    <a:pt x="170" y="89"/>
                  </a:lnTo>
                  <a:lnTo>
                    <a:pt x="173" y="89"/>
                  </a:lnTo>
                  <a:lnTo>
                    <a:pt x="173" y="89"/>
                  </a:lnTo>
                  <a:lnTo>
                    <a:pt x="175" y="92"/>
                  </a:lnTo>
                  <a:lnTo>
                    <a:pt x="175" y="94"/>
                  </a:lnTo>
                  <a:lnTo>
                    <a:pt x="173" y="94"/>
                  </a:lnTo>
                  <a:lnTo>
                    <a:pt x="173" y="94"/>
                  </a:lnTo>
                  <a:lnTo>
                    <a:pt x="173" y="92"/>
                  </a:lnTo>
                  <a:lnTo>
                    <a:pt x="173" y="92"/>
                  </a:lnTo>
                  <a:lnTo>
                    <a:pt x="173" y="89"/>
                  </a:lnTo>
                  <a:lnTo>
                    <a:pt x="173" y="92"/>
                  </a:lnTo>
                  <a:lnTo>
                    <a:pt x="170" y="92"/>
                  </a:lnTo>
                  <a:lnTo>
                    <a:pt x="173" y="94"/>
                  </a:lnTo>
                  <a:lnTo>
                    <a:pt x="173" y="94"/>
                  </a:lnTo>
                  <a:lnTo>
                    <a:pt x="173" y="94"/>
                  </a:lnTo>
                  <a:lnTo>
                    <a:pt x="173" y="94"/>
                  </a:lnTo>
                  <a:lnTo>
                    <a:pt x="173" y="97"/>
                  </a:lnTo>
                  <a:lnTo>
                    <a:pt x="173" y="97"/>
                  </a:lnTo>
                  <a:lnTo>
                    <a:pt x="173" y="97"/>
                  </a:lnTo>
                  <a:lnTo>
                    <a:pt x="173" y="97"/>
                  </a:lnTo>
                  <a:lnTo>
                    <a:pt x="175" y="101"/>
                  </a:lnTo>
                  <a:lnTo>
                    <a:pt x="177" y="99"/>
                  </a:lnTo>
                  <a:lnTo>
                    <a:pt x="175" y="99"/>
                  </a:lnTo>
                  <a:lnTo>
                    <a:pt x="177" y="99"/>
                  </a:lnTo>
                  <a:lnTo>
                    <a:pt x="177" y="101"/>
                  </a:lnTo>
                  <a:lnTo>
                    <a:pt x="177" y="101"/>
                  </a:lnTo>
                  <a:lnTo>
                    <a:pt x="177" y="104"/>
                  </a:lnTo>
                  <a:lnTo>
                    <a:pt x="177" y="101"/>
                  </a:lnTo>
                  <a:lnTo>
                    <a:pt x="173" y="101"/>
                  </a:lnTo>
                  <a:lnTo>
                    <a:pt x="170" y="97"/>
                  </a:lnTo>
                  <a:lnTo>
                    <a:pt x="170" y="97"/>
                  </a:lnTo>
                  <a:lnTo>
                    <a:pt x="170" y="97"/>
                  </a:lnTo>
                  <a:lnTo>
                    <a:pt x="170" y="94"/>
                  </a:lnTo>
                  <a:lnTo>
                    <a:pt x="168" y="94"/>
                  </a:lnTo>
                  <a:lnTo>
                    <a:pt x="168" y="92"/>
                  </a:lnTo>
                  <a:lnTo>
                    <a:pt x="168" y="92"/>
                  </a:lnTo>
                  <a:lnTo>
                    <a:pt x="168" y="92"/>
                  </a:lnTo>
                  <a:lnTo>
                    <a:pt x="168" y="89"/>
                  </a:lnTo>
                  <a:lnTo>
                    <a:pt x="168" y="87"/>
                  </a:lnTo>
                  <a:lnTo>
                    <a:pt x="168" y="87"/>
                  </a:lnTo>
                  <a:lnTo>
                    <a:pt x="168" y="85"/>
                  </a:lnTo>
                  <a:lnTo>
                    <a:pt x="168" y="82"/>
                  </a:lnTo>
                  <a:lnTo>
                    <a:pt x="168" y="82"/>
                  </a:lnTo>
                  <a:lnTo>
                    <a:pt x="170" y="82"/>
                  </a:lnTo>
                  <a:lnTo>
                    <a:pt x="170" y="82"/>
                  </a:lnTo>
                  <a:lnTo>
                    <a:pt x="170" y="82"/>
                  </a:lnTo>
                  <a:lnTo>
                    <a:pt x="170" y="80"/>
                  </a:lnTo>
                  <a:lnTo>
                    <a:pt x="170" y="80"/>
                  </a:lnTo>
                  <a:lnTo>
                    <a:pt x="170" y="80"/>
                  </a:lnTo>
                  <a:lnTo>
                    <a:pt x="175" y="78"/>
                  </a:lnTo>
                  <a:lnTo>
                    <a:pt x="175" y="80"/>
                  </a:lnTo>
                  <a:lnTo>
                    <a:pt x="175" y="80"/>
                  </a:lnTo>
                  <a:lnTo>
                    <a:pt x="175" y="80"/>
                  </a:lnTo>
                  <a:lnTo>
                    <a:pt x="173" y="80"/>
                  </a:lnTo>
                  <a:lnTo>
                    <a:pt x="173" y="80"/>
                  </a:lnTo>
                  <a:lnTo>
                    <a:pt x="173" y="82"/>
                  </a:lnTo>
                  <a:lnTo>
                    <a:pt x="173" y="82"/>
                  </a:lnTo>
                  <a:lnTo>
                    <a:pt x="173" y="82"/>
                  </a:lnTo>
                  <a:lnTo>
                    <a:pt x="173" y="82"/>
                  </a:lnTo>
                  <a:lnTo>
                    <a:pt x="175" y="82"/>
                  </a:lnTo>
                  <a:lnTo>
                    <a:pt x="175" y="82"/>
                  </a:lnTo>
                  <a:lnTo>
                    <a:pt x="177" y="82"/>
                  </a:lnTo>
                  <a:lnTo>
                    <a:pt x="177" y="80"/>
                  </a:lnTo>
                  <a:lnTo>
                    <a:pt x="180" y="80"/>
                  </a:lnTo>
                  <a:lnTo>
                    <a:pt x="180" y="80"/>
                  </a:lnTo>
                  <a:lnTo>
                    <a:pt x="182" y="78"/>
                  </a:lnTo>
                  <a:lnTo>
                    <a:pt x="180" y="78"/>
                  </a:lnTo>
                  <a:lnTo>
                    <a:pt x="180" y="75"/>
                  </a:lnTo>
                  <a:lnTo>
                    <a:pt x="182" y="75"/>
                  </a:lnTo>
                  <a:lnTo>
                    <a:pt x="182" y="75"/>
                  </a:lnTo>
                  <a:lnTo>
                    <a:pt x="182" y="75"/>
                  </a:lnTo>
                  <a:lnTo>
                    <a:pt x="182" y="75"/>
                  </a:lnTo>
                  <a:lnTo>
                    <a:pt x="184" y="75"/>
                  </a:lnTo>
                  <a:lnTo>
                    <a:pt x="184" y="73"/>
                  </a:lnTo>
                  <a:lnTo>
                    <a:pt x="184" y="73"/>
                  </a:lnTo>
                  <a:lnTo>
                    <a:pt x="184" y="73"/>
                  </a:lnTo>
                  <a:lnTo>
                    <a:pt x="184" y="73"/>
                  </a:lnTo>
                  <a:lnTo>
                    <a:pt x="184" y="73"/>
                  </a:lnTo>
                  <a:lnTo>
                    <a:pt x="184" y="71"/>
                  </a:lnTo>
                  <a:lnTo>
                    <a:pt x="187" y="71"/>
                  </a:lnTo>
                  <a:lnTo>
                    <a:pt x="187" y="71"/>
                  </a:lnTo>
                  <a:lnTo>
                    <a:pt x="187" y="71"/>
                  </a:lnTo>
                  <a:lnTo>
                    <a:pt x="189" y="73"/>
                  </a:lnTo>
                  <a:lnTo>
                    <a:pt x="189" y="73"/>
                  </a:lnTo>
                  <a:lnTo>
                    <a:pt x="189" y="71"/>
                  </a:lnTo>
                  <a:lnTo>
                    <a:pt x="189" y="71"/>
                  </a:lnTo>
                  <a:lnTo>
                    <a:pt x="189" y="71"/>
                  </a:lnTo>
                  <a:lnTo>
                    <a:pt x="189" y="71"/>
                  </a:lnTo>
                  <a:lnTo>
                    <a:pt x="189" y="71"/>
                  </a:lnTo>
                  <a:lnTo>
                    <a:pt x="192" y="71"/>
                  </a:lnTo>
                  <a:lnTo>
                    <a:pt x="192" y="73"/>
                  </a:lnTo>
                  <a:lnTo>
                    <a:pt x="192" y="73"/>
                  </a:lnTo>
                  <a:lnTo>
                    <a:pt x="192" y="73"/>
                  </a:lnTo>
                  <a:lnTo>
                    <a:pt x="194" y="73"/>
                  </a:lnTo>
                  <a:lnTo>
                    <a:pt x="194" y="73"/>
                  </a:lnTo>
                  <a:lnTo>
                    <a:pt x="196" y="73"/>
                  </a:lnTo>
                  <a:lnTo>
                    <a:pt x="196" y="73"/>
                  </a:lnTo>
                  <a:lnTo>
                    <a:pt x="194" y="73"/>
                  </a:lnTo>
                  <a:lnTo>
                    <a:pt x="194" y="75"/>
                  </a:lnTo>
                  <a:lnTo>
                    <a:pt x="194" y="75"/>
                  </a:lnTo>
                  <a:lnTo>
                    <a:pt x="194" y="78"/>
                  </a:lnTo>
                  <a:lnTo>
                    <a:pt x="192" y="78"/>
                  </a:lnTo>
                  <a:lnTo>
                    <a:pt x="192" y="80"/>
                  </a:lnTo>
                  <a:lnTo>
                    <a:pt x="192" y="80"/>
                  </a:lnTo>
                  <a:lnTo>
                    <a:pt x="192" y="80"/>
                  </a:lnTo>
                  <a:lnTo>
                    <a:pt x="194" y="78"/>
                  </a:lnTo>
                  <a:lnTo>
                    <a:pt x="194" y="78"/>
                  </a:lnTo>
                  <a:lnTo>
                    <a:pt x="194" y="75"/>
                  </a:lnTo>
                  <a:lnTo>
                    <a:pt x="194" y="75"/>
                  </a:lnTo>
                  <a:lnTo>
                    <a:pt x="196" y="73"/>
                  </a:lnTo>
                  <a:lnTo>
                    <a:pt x="196" y="73"/>
                  </a:lnTo>
                  <a:lnTo>
                    <a:pt x="196" y="73"/>
                  </a:lnTo>
                  <a:lnTo>
                    <a:pt x="199" y="71"/>
                  </a:lnTo>
                  <a:lnTo>
                    <a:pt x="199" y="71"/>
                  </a:lnTo>
                  <a:lnTo>
                    <a:pt x="199" y="71"/>
                  </a:lnTo>
                  <a:lnTo>
                    <a:pt x="199" y="71"/>
                  </a:lnTo>
                  <a:lnTo>
                    <a:pt x="199" y="71"/>
                  </a:lnTo>
                  <a:lnTo>
                    <a:pt x="199" y="68"/>
                  </a:lnTo>
                  <a:lnTo>
                    <a:pt x="199" y="68"/>
                  </a:lnTo>
                  <a:lnTo>
                    <a:pt x="199" y="68"/>
                  </a:lnTo>
                  <a:lnTo>
                    <a:pt x="201" y="68"/>
                  </a:lnTo>
                  <a:lnTo>
                    <a:pt x="203" y="66"/>
                  </a:lnTo>
                  <a:lnTo>
                    <a:pt x="203" y="63"/>
                  </a:lnTo>
                  <a:lnTo>
                    <a:pt x="203" y="63"/>
                  </a:lnTo>
                  <a:lnTo>
                    <a:pt x="206" y="63"/>
                  </a:lnTo>
                  <a:lnTo>
                    <a:pt x="206" y="63"/>
                  </a:lnTo>
                  <a:lnTo>
                    <a:pt x="206" y="61"/>
                  </a:lnTo>
                  <a:lnTo>
                    <a:pt x="208" y="61"/>
                  </a:lnTo>
                  <a:lnTo>
                    <a:pt x="210" y="61"/>
                  </a:lnTo>
                  <a:lnTo>
                    <a:pt x="210" y="61"/>
                  </a:lnTo>
                  <a:lnTo>
                    <a:pt x="210" y="61"/>
                  </a:lnTo>
                  <a:lnTo>
                    <a:pt x="213" y="61"/>
                  </a:lnTo>
                  <a:lnTo>
                    <a:pt x="213" y="61"/>
                  </a:lnTo>
                  <a:lnTo>
                    <a:pt x="215" y="61"/>
                  </a:lnTo>
                  <a:lnTo>
                    <a:pt x="215" y="61"/>
                  </a:lnTo>
                  <a:lnTo>
                    <a:pt x="215" y="61"/>
                  </a:lnTo>
                  <a:lnTo>
                    <a:pt x="215" y="63"/>
                  </a:lnTo>
                  <a:lnTo>
                    <a:pt x="215" y="66"/>
                  </a:lnTo>
                  <a:lnTo>
                    <a:pt x="213" y="71"/>
                  </a:lnTo>
                  <a:lnTo>
                    <a:pt x="210" y="73"/>
                  </a:lnTo>
                  <a:lnTo>
                    <a:pt x="213" y="71"/>
                  </a:lnTo>
                  <a:lnTo>
                    <a:pt x="213" y="68"/>
                  </a:lnTo>
                  <a:lnTo>
                    <a:pt x="215" y="68"/>
                  </a:lnTo>
                  <a:lnTo>
                    <a:pt x="215" y="66"/>
                  </a:lnTo>
                  <a:lnTo>
                    <a:pt x="215" y="66"/>
                  </a:lnTo>
                  <a:lnTo>
                    <a:pt x="218" y="66"/>
                  </a:lnTo>
                  <a:lnTo>
                    <a:pt x="218" y="66"/>
                  </a:lnTo>
                  <a:lnTo>
                    <a:pt x="218" y="63"/>
                  </a:lnTo>
                  <a:lnTo>
                    <a:pt x="218" y="63"/>
                  </a:lnTo>
                  <a:lnTo>
                    <a:pt x="220" y="63"/>
                  </a:lnTo>
                  <a:lnTo>
                    <a:pt x="220" y="61"/>
                  </a:lnTo>
                  <a:lnTo>
                    <a:pt x="222" y="61"/>
                  </a:lnTo>
                  <a:lnTo>
                    <a:pt x="222" y="61"/>
                  </a:lnTo>
                  <a:lnTo>
                    <a:pt x="222" y="63"/>
                  </a:lnTo>
                  <a:lnTo>
                    <a:pt x="220" y="63"/>
                  </a:lnTo>
                  <a:lnTo>
                    <a:pt x="220" y="63"/>
                  </a:lnTo>
                  <a:lnTo>
                    <a:pt x="220" y="66"/>
                  </a:lnTo>
                  <a:lnTo>
                    <a:pt x="220" y="66"/>
                  </a:lnTo>
                  <a:lnTo>
                    <a:pt x="220" y="68"/>
                  </a:lnTo>
                  <a:lnTo>
                    <a:pt x="220" y="68"/>
                  </a:lnTo>
                  <a:lnTo>
                    <a:pt x="222" y="66"/>
                  </a:lnTo>
                  <a:lnTo>
                    <a:pt x="222" y="63"/>
                  </a:lnTo>
                  <a:lnTo>
                    <a:pt x="222" y="63"/>
                  </a:lnTo>
                  <a:lnTo>
                    <a:pt x="222" y="61"/>
                  </a:lnTo>
                  <a:lnTo>
                    <a:pt x="232" y="61"/>
                  </a:lnTo>
                  <a:lnTo>
                    <a:pt x="234" y="61"/>
                  </a:lnTo>
                  <a:lnTo>
                    <a:pt x="234" y="59"/>
                  </a:lnTo>
                  <a:lnTo>
                    <a:pt x="234" y="56"/>
                  </a:lnTo>
                  <a:lnTo>
                    <a:pt x="234" y="56"/>
                  </a:lnTo>
                  <a:lnTo>
                    <a:pt x="234" y="56"/>
                  </a:lnTo>
                  <a:lnTo>
                    <a:pt x="234" y="56"/>
                  </a:lnTo>
                  <a:lnTo>
                    <a:pt x="234" y="56"/>
                  </a:lnTo>
                  <a:lnTo>
                    <a:pt x="234" y="56"/>
                  </a:lnTo>
                  <a:lnTo>
                    <a:pt x="236" y="54"/>
                  </a:lnTo>
                  <a:lnTo>
                    <a:pt x="236" y="54"/>
                  </a:lnTo>
                  <a:lnTo>
                    <a:pt x="239" y="54"/>
                  </a:lnTo>
                  <a:lnTo>
                    <a:pt x="239" y="54"/>
                  </a:lnTo>
                  <a:lnTo>
                    <a:pt x="239" y="52"/>
                  </a:lnTo>
                  <a:lnTo>
                    <a:pt x="241" y="49"/>
                  </a:lnTo>
                  <a:lnTo>
                    <a:pt x="244" y="49"/>
                  </a:lnTo>
                  <a:lnTo>
                    <a:pt x="244" y="49"/>
                  </a:lnTo>
                  <a:lnTo>
                    <a:pt x="244" y="52"/>
                  </a:lnTo>
                  <a:lnTo>
                    <a:pt x="246" y="52"/>
                  </a:lnTo>
                  <a:lnTo>
                    <a:pt x="248" y="49"/>
                  </a:lnTo>
                  <a:lnTo>
                    <a:pt x="251" y="49"/>
                  </a:lnTo>
                  <a:lnTo>
                    <a:pt x="251" y="52"/>
                  </a:lnTo>
                  <a:lnTo>
                    <a:pt x="253" y="52"/>
                  </a:lnTo>
                  <a:lnTo>
                    <a:pt x="251" y="54"/>
                  </a:lnTo>
                  <a:lnTo>
                    <a:pt x="253" y="54"/>
                  </a:lnTo>
                  <a:lnTo>
                    <a:pt x="253" y="54"/>
                  </a:lnTo>
                  <a:lnTo>
                    <a:pt x="253" y="52"/>
                  </a:lnTo>
                  <a:lnTo>
                    <a:pt x="253" y="52"/>
                  </a:lnTo>
                  <a:lnTo>
                    <a:pt x="253" y="52"/>
                  </a:lnTo>
                  <a:lnTo>
                    <a:pt x="253" y="52"/>
                  </a:lnTo>
                  <a:lnTo>
                    <a:pt x="255" y="52"/>
                  </a:lnTo>
                  <a:lnTo>
                    <a:pt x="255" y="52"/>
                  </a:lnTo>
                  <a:lnTo>
                    <a:pt x="258" y="52"/>
                  </a:lnTo>
                  <a:lnTo>
                    <a:pt x="258" y="52"/>
                  </a:lnTo>
                  <a:lnTo>
                    <a:pt x="258" y="52"/>
                  </a:lnTo>
                  <a:lnTo>
                    <a:pt x="258" y="54"/>
                  </a:lnTo>
                  <a:lnTo>
                    <a:pt x="258" y="54"/>
                  </a:lnTo>
                  <a:lnTo>
                    <a:pt x="258" y="54"/>
                  </a:lnTo>
                  <a:lnTo>
                    <a:pt x="260" y="52"/>
                  </a:lnTo>
                  <a:lnTo>
                    <a:pt x="263" y="52"/>
                  </a:lnTo>
                  <a:lnTo>
                    <a:pt x="263" y="54"/>
                  </a:lnTo>
                  <a:lnTo>
                    <a:pt x="260" y="54"/>
                  </a:lnTo>
                  <a:lnTo>
                    <a:pt x="263" y="54"/>
                  </a:lnTo>
                  <a:lnTo>
                    <a:pt x="263" y="54"/>
                  </a:lnTo>
                  <a:lnTo>
                    <a:pt x="263" y="54"/>
                  </a:lnTo>
                  <a:lnTo>
                    <a:pt x="265" y="54"/>
                  </a:lnTo>
                  <a:lnTo>
                    <a:pt x="265" y="52"/>
                  </a:lnTo>
                  <a:lnTo>
                    <a:pt x="267" y="54"/>
                  </a:lnTo>
                  <a:lnTo>
                    <a:pt x="267" y="54"/>
                  </a:lnTo>
                  <a:lnTo>
                    <a:pt x="270" y="54"/>
                  </a:lnTo>
                  <a:lnTo>
                    <a:pt x="270" y="52"/>
                  </a:lnTo>
                  <a:lnTo>
                    <a:pt x="272" y="54"/>
                  </a:lnTo>
                  <a:lnTo>
                    <a:pt x="274" y="54"/>
                  </a:lnTo>
                  <a:lnTo>
                    <a:pt x="274" y="54"/>
                  </a:lnTo>
                  <a:lnTo>
                    <a:pt x="274" y="54"/>
                  </a:lnTo>
                  <a:lnTo>
                    <a:pt x="274" y="54"/>
                  </a:lnTo>
                  <a:lnTo>
                    <a:pt x="274" y="56"/>
                  </a:lnTo>
                  <a:lnTo>
                    <a:pt x="274" y="56"/>
                  </a:lnTo>
                  <a:lnTo>
                    <a:pt x="272" y="56"/>
                  </a:lnTo>
                  <a:lnTo>
                    <a:pt x="272" y="56"/>
                  </a:lnTo>
                  <a:lnTo>
                    <a:pt x="272" y="59"/>
                  </a:lnTo>
                  <a:lnTo>
                    <a:pt x="274" y="59"/>
                  </a:lnTo>
                  <a:lnTo>
                    <a:pt x="274" y="61"/>
                  </a:lnTo>
                  <a:lnTo>
                    <a:pt x="274" y="61"/>
                  </a:lnTo>
                  <a:lnTo>
                    <a:pt x="274" y="61"/>
                  </a:lnTo>
                  <a:lnTo>
                    <a:pt x="277" y="61"/>
                  </a:lnTo>
                  <a:lnTo>
                    <a:pt x="277" y="59"/>
                  </a:lnTo>
                  <a:lnTo>
                    <a:pt x="279" y="59"/>
                  </a:lnTo>
                  <a:lnTo>
                    <a:pt x="279" y="59"/>
                  </a:lnTo>
                  <a:lnTo>
                    <a:pt x="279" y="59"/>
                  </a:lnTo>
                  <a:lnTo>
                    <a:pt x="279" y="56"/>
                  </a:lnTo>
                  <a:lnTo>
                    <a:pt x="281" y="56"/>
                  </a:lnTo>
                  <a:lnTo>
                    <a:pt x="284" y="54"/>
                  </a:lnTo>
                  <a:lnTo>
                    <a:pt x="284" y="54"/>
                  </a:lnTo>
                  <a:lnTo>
                    <a:pt x="286" y="54"/>
                  </a:lnTo>
                  <a:lnTo>
                    <a:pt x="291" y="54"/>
                  </a:lnTo>
                  <a:lnTo>
                    <a:pt x="291" y="54"/>
                  </a:lnTo>
                  <a:lnTo>
                    <a:pt x="291" y="54"/>
                  </a:lnTo>
                  <a:lnTo>
                    <a:pt x="293" y="52"/>
                  </a:lnTo>
                  <a:lnTo>
                    <a:pt x="293" y="52"/>
                  </a:lnTo>
                  <a:lnTo>
                    <a:pt x="293" y="52"/>
                  </a:lnTo>
                  <a:lnTo>
                    <a:pt x="293" y="52"/>
                  </a:lnTo>
                  <a:lnTo>
                    <a:pt x="293" y="49"/>
                  </a:lnTo>
                  <a:lnTo>
                    <a:pt x="296" y="49"/>
                  </a:lnTo>
                  <a:lnTo>
                    <a:pt x="296" y="49"/>
                  </a:lnTo>
                  <a:lnTo>
                    <a:pt x="296" y="49"/>
                  </a:lnTo>
                  <a:lnTo>
                    <a:pt x="298" y="49"/>
                  </a:lnTo>
                  <a:lnTo>
                    <a:pt x="298" y="49"/>
                  </a:lnTo>
                  <a:lnTo>
                    <a:pt x="298" y="49"/>
                  </a:lnTo>
                  <a:lnTo>
                    <a:pt x="298" y="49"/>
                  </a:lnTo>
                  <a:lnTo>
                    <a:pt x="300" y="49"/>
                  </a:lnTo>
                  <a:lnTo>
                    <a:pt x="303" y="47"/>
                  </a:lnTo>
                  <a:lnTo>
                    <a:pt x="303" y="47"/>
                  </a:lnTo>
                  <a:lnTo>
                    <a:pt x="303" y="47"/>
                  </a:lnTo>
                  <a:lnTo>
                    <a:pt x="305" y="47"/>
                  </a:lnTo>
                  <a:lnTo>
                    <a:pt x="303" y="47"/>
                  </a:lnTo>
                  <a:lnTo>
                    <a:pt x="305" y="47"/>
                  </a:lnTo>
                  <a:lnTo>
                    <a:pt x="307" y="47"/>
                  </a:lnTo>
                  <a:lnTo>
                    <a:pt x="310" y="47"/>
                  </a:lnTo>
                  <a:lnTo>
                    <a:pt x="324" y="45"/>
                  </a:lnTo>
                  <a:lnTo>
                    <a:pt x="326" y="45"/>
                  </a:lnTo>
                  <a:lnTo>
                    <a:pt x="331" y="45"/>
                  </a:lnTo>
                  <a:lnTo>
                    <a:pt x="331" y="45"/>
                  </a:lnTo>
                  <a:lnTo>
                    <a:pt x="333" y="42"/>
                  </a:lnTo>
                  <a:lnTo>
                    <a:pt x="336" y="42"/>
                  </a:lnTo>
                  <a:lnTo>
                    <a:pt x="333" y="42"/>
                  </a:lnTo>
                  <a:lnTo>
                    <a:pt x="333" y="40"/>
                  </a:lnTo>
                  <a:lnTo>
                    <a:pt x="333" y="40"/>
                  </a:lnTo>
                  <a:lnTo>
                    <a:pt x="336" y="40"/>
                  </a:lnTo>
                  <a:lnTo>
                    <a:pt x="336" y="42"/>
                  </a:lnTo>
                  <a:lnTo>
                    <a:pt x="336" y="42"/>
                  </a:lnTo>
                  <a:lnTo>
                    <a:pt x="336" y="40"/>
                  </a:lnTo>
                  <a:lnTo>
                    <a:pt x="338" y="40"/>
                  </a:lnTo>
                  <a:lnTo>
                    <a:pt x="338" y="40"/>
                  </a:lnTo>
                  <a:lnTo>
                    <a:pt x="341" y="37"/>
                  </a:lnTo>
                  <a:lnTo>
                    <a:pt x="341" y="37"/>
                  </a:lnTo>
                  <a:lnTo>
                    <a:pt x="341" y="35"/>
                  </a:lnTo>
                  <a:lnTo>
                    <a:pt x="341" y="35"/>
                  </a:lnTo>
                  <a:lnTo>
                    <a:pt x="338" y="37"/>
                  </a:lnTo>
                  <a:lnTo>
                    <a:pt x="338" y="37"/>
                  </a:lnTo>
                  <a:lnTo>
                    <a:pt x="338" y="37"/>
                  </a:lnTo>
                  <a:lnTo>
                    <a:pt x="338" y="35"/>
                  </a:lnTo>
                  <a:lnTo>
                    <a:pt x="338" y="35"/>
                  </a:lnTo>
                  <a:lnTo>
                    <a:pt x="341" y="35"/>
                  </a:lnTo>
                  <a:lnTo>
                    <a:pt x="341" y="33"/>
                  </a:lnTo>
                  <a:lnTo>
                    <a:pt x="341" y="33"/>
                  </a:lnTo>
                  <a:lnTo>
                    <a:pt x="338" y="33"/>
                  </a:lnTo>
                  <a:lnTo>
                    <a:pt x="338" y="33"/>
                  </a:lnTo>
                  <a:lnTo>
                    <a:pt x="341" y="33"/>
                  </a:lnTo>
                  <a:lnTo>
                    <a:pt x="338" y="30"/>
                  </a:lnTo>
                  <a:lnTo>
                    <a:pt x="338" y="30"/>
                  </a:lnTo>
                  <a:lnTo>
                    <a:pt x="336" y="30"/>
                  </a:lnTo>
                  <a:lnTo>
                    <a:pt x="336" y="30"/>
                  </a:lnTo>
                  <a:lnTo>
                    <a:pt x="338" y="30"/>
                  </a:lnTo>
                  <a:lnTo>
                    <a:pt x="338" y="28"/>
                  </a:lnTo>
                  <a:lnTo>
                    <a:pt x="338" y="28"/>
                  </a:lnTo>
                  <a:lnTo>
                    <a:pt x="338" y="28"/>
                  </a:lnTo>
                  <a:lnTo>
                    <a:pt x="338" y="26"/>
                  </a:lnTo>
                  <a:lnTo>
                    <a:pt x="338" y="26"/>
                  </a:lnTo>
                  <a:lnTo>
                    <a:pt x="338" y="26"/>
                  </a:lnTo>
                  <a:lnTo>
                    <a:pt x="338" y="26"/>
                  </a:lnTo>
                  <a:lnTo>
                    <a:pt x="338" y="23"/>
                  </a:lnTo>
                  <a:lnTo>
                    <a:pt x="341" y="23"/>
                  </a:lnTo>
                  <a:lnTo>
                    <a:pt x="341" y="23"/>
                  </a:lnTo>
                  <a:lnTo>
                    <a:pt x="338" y="23"/>
                  </a:lnTo>
                  <a:lnTo>
                    <a:pt x="338" y="21"/>
                  </a:lnTo>
                  <a:lnTo>
                    <a:pt x="341" y="21"/>
                  </a:lnTo>
                  <a:lnTo>
                    <a:pt x="341" y="21"/>
                  </a:lnTo>
                  <a:lnTo>
                    <a:pt x="338" y="21"/>
                  </a:lnTo>
                  <a:lnTo>
                    <a:pt x="338" y="21"/>
                  </a:lnTo>
                  <a:lnTo>
                    <a:pt x="336" y="23"/>
                  </a:lnTo>
                  <a:lnTo>
                    <a:pt x="336" y="23"/>
                  </a:lnTo>
                  <a:lnTo>
                    <a:pt x="336" y="23"/>
                  </a:lnTo>
                  <a:lnTo>
                    <a:pt x="336" y="23"/>
                  </a:lnTo>
                  <a:lnTo>
                    <a:pt x="336" y="23"/>
                  </a:lnTo>
                  <a:lnTo>
                    <a:pt x="333" y="23"/>
                  </a:lnTo>
                  <a:lnTo>
                    <a:pt x="333" y="26"/>
                  </a:lnTo>
                  <a:lnTo>
                    <a:pt x="333" y="26"/>
                  </a:lnTo>
                  <a:lnTo>
                    <a:pt x="333" y="26"/>
                  </a:lnTo>
                  <a:lnTo>
                    <a:pt x="331" y="26"/>
                  </a:lnTo>
                  <a:lnTo>
                    <a:pt x="333" y="26"/>
                  </a:lnTo>
                  <a:lnTo>
                    <a:pt x="333" y="26"/>
                  </a:lnTo>
                  <a:lnTo>
                    <a:pt x="333" y="26"/>
                  </a:lnTo>
                  <a:lnTo>
                    <a:pt x="333" y="28"/>
                  </a:lnTo>
                  <a:lnTo>
                    <a:pt x="331" y="28"/>
                  </a:lnTo>
                  <a:lnTo>
                    <a:pt x="329" y="30"/>
                  </a:lnTo>
                  <a:lnTo>
                    <a:pt x="329" y="33"/>
                  </a:lnTo>
                  <a:lnTo>
                    <a:pt x="326" y="33"/>
                  </a:lnTo>
                  <a:lnTo>
                    <a:pt x="326" y="33"/>
                  </a:lnTo>
                  <a:lnTo>
                    <a:pt x="326" y="33"/>
                  </a:lnTo>
                  <a:lnTo>
                    <a:pt x="326" y="33"/>
                  </a:lnTo>
                  <a:lnTo>
                    <a:pt x="326" y="33"/>
                  </a:lnTo>
                  <a:lnTo>
                    <a:pt x="324" y="33"/>
                  </a:lnTo>
                  <a:lnTo>
                    <a:pt x="322" y="33"/>
                  </a:lnTo>
                  <a:lnTo>
                    <a:pt x="322" y="33"/>
                  </a:lnTo>
                  <a:lnTo>
                    <a:pt x="324" y="33"/>
                  </a:lnTo>
                  <a:lnTo>
                    <a:pt x="324" y="33"/>
                  </a:lnTo>
                  <a:lnTo>
                    <a:pt x="324" y="30"/>
                  </a:lnTo>
                  <a:lnTo>
                    <a:pt x="324" y="30"/>
                  </a:lnTo>
                  <a:lnTo>
                    <a:pt x="322" y="30"/>
                  </a:lnTo>
                  <a:lnTo>
                    <a:pt x="319" y="30"/>
                  </a:lnTo>
                  <a:lnTo>
                    <a:pt x="322" y="30"/>
                  </a:lnTo>
                  <a:lnTo>
                    <a:pt x="322" y="30"/>
                  </a:lnTo>
                  <a:lnTo>
                    <a:pt x="322" y="28"/>
                  </a:lnTo>
                  <a:lnTo>
                    <a:pt x="322" y="28"/>
                  </a:lnTo>
                  <a:lnTo>
                    <a:pt x="322" y="28"/>
                  </a:lnTo>
                  <a:lnTo>
                    <a:pt x="317" y="30"/>
                  </a:lnTo>
                  <a:lnTo>
                    <a:pt x="317" y="33"/>
                  </a:lnTo>
                  <a:lnTo>
                    <a:pt x="317" y="33"/>
                  </a:lnTo>
                  <a:lnTo>
                    <a:pt x="317" y="30"/>
                  </a:lnTo>
                  <a:lnTo>
                    <a:pt x="317" y="30"/>
                  </a:lnTo>
                  <a:lnTo>
                    <a:pt x="317" y="30"/>
                  </a:lnTo>
                  <a:lnTo>
                    <a:pt x="319" y="28"/>
                  </a:lnTo>
                  <a:lnTo>
                    <a:pt x="319" y="28"/>
                  </a:lnTo>
                  <a:lnTo>
                    <a:pt x="317" y="28"/>
                  </a:lnTo>
                  <a:lnTo>
                    <a:pt x="317" y="28"/>
                  </a:lnTo>
                  <a:lnTo>
                    <a:pt x="315" y="28"/>
                  </a:lnTo>
                  <a:lnTo>
                    <a:pt x="312" y="28"/>
                  </a:lnTo>
                  <a:lnTo>
                    <a:pt x="315" y="28"/>
                  </a:lnTo>
                  <a:lnTo>
                    <a:pt x="315" y="26"/>
                  </a:lnTo>
                  <a:lnTo>
                    <a:pt x="315" y="26"/>
                  </a:lnTo>
                  <a:lnTo>
                    <a:pt x="315" y="26"/>
                  </a:lnTo>
                  <a:lnTo>
                    <a:pt x="315" y="26"/>
                  </a:lnTo>
                  <a:lnTo>
                    <a:pt x="317" y="23"/>
                  </a:lnTo>
                  <a:lnTo>
                    <a:pt x="315" y="23"/>
                  </a:lnTo>
                  <a:lnTo>
                    <a:pt x="315" y="21"/>
                  </a:lnTo>
                  <a:lnTo>
                    <a:pt x="315" y="21"/>
                  </a:lnTo>
                  <a:lnTo>
                    <a:pt x="315" y="21"/>
                  </a:lnTo>
                  <a:lnTo>
                    <a:pt x="315" y="23"/>
                  </a:lnTo>
                  <a:lnTo>
                    <a:pt x="312" y="23"/>
                  </a:lnTo>
                  <a:lnTo>
                    <a:pt x="312" y="23"/>
                  </a:lnTo>
                  <a:lnTo>
                    <a:pt x="312" y="21"/>
                  </a:lnTo>
                  <a:lnTo>
                    <a:pt x="310" y="21"/>
                  </a:lnTo>
                  <a:lnTo>
                    <a:pt x="310" y="21"/>
                  </a:lnTo>
                  <a:lnTo>
                    <a:pt x="310" y="23"/>
                  </a:lnTo>
                  <a:lnTo>
                    <a:pt x="310" y="23"/>
                  </a:lnTo>
                  <a:lnTo>
                    <a:pt x="310" y="23"/>
                  </a:lnTo>
                  <a:lnTo>
                    <a:pt x="310" y="23"/>
                  </a:lnTo>
                  <a:lnTo>
                    <a:pt x="310" y="21"/>
                  </a:lnTo>
                  <a:lnTo>
                    <a:pt x="310" y="18"/>
                  </a:lnTo>
                  <a:lnTo>
                    <a:pt x="312" y="18"/>
                  </a:lnTo>
                  <a:lnTo>
                    <a:pt x="312" y="18"/>
                  </a:lnTo>
                  <a:lnTo>
                    <a:pt x="315" y="18"/>
                  </a:lnTo>
                  <a:lnTo>
                    <a:pt x="312" y="18"/>
                  </a:lnTo>
                  <a:lnTo>
                    <a:pt x="312" y="18"/>
                  </a:lnTo>
                  <a:lnTo>
                    <a:pt x="310" y="18"/>
                  </a:lnTo>
                  <a:lnTo>
                    <a:pt x="310" y="18"/>
                  </a:lnTo>
                  <a:lnTo>
                    <a:pt x="310" y="21"/>
                  </a:lnTo>
                  <a:lnTo>
                    <a:pt x="307" y="21"/>
                  </a:lnTo>
                  <a:lnTo>
                    <a:pt x="307" y="21"/>
                  </a:lnTo>
                  <a:lnTo>
                    <a:pt x="307" y="18"/>
                  </a:lnTo>
                  <a:lnTo>
                    <a:pt x="307" y="18"/>
                  </a:lnTo>
                  <a:lnTo>
                    <a:pt x="305" y="21"/>
                  </a:lnTo>
                  <a:lnTo>
                    <a:pt x="305" y="21"/>
                  </a:lnTo>
                  <a:lnTo>
                    <a:pt x="305" y="23"/>
                  </a:lnTo>
                  <a:lnTo>
                    <a:pt x="303" y="23"/>
                  </a:lnTo>
                  <a:lnTo>
                    <a:pt x="303" y="23"/>
                  </a:lnTo>
                  <a:lnTo>
                    <a:pt x="303" y="23"/>
                  </a:lnTo>
                  <a:lnTo>
                    <a:pt x="303" y="21"/>
                  </a:lnTo>
                  <a:lnTo>
                    <a:pt x="303" y="21"/>
                  </a:lnTo>
                  <a:lnTo>
                    <a:pt x="305" y="18"/>
                  </a:lnTo>
                  <a:lnTo>
                    <a:pt x="305" y="18"/>
                  </a:lnTo>
                  <a:lnTo>
                    <a:pt x="305" y="18"/>
                  </a:lnTo>
                  <a:lnTo>
                    <a:pt x="303" y="18"/>
                  </a:lnTo>
                  <a:lnTo>
                    <a:pt x="303" y="18"/>
                  </a:lnTo>
                  <a:lnTo>
                    <a:pt x="303" y="21"/>
                  </a:lnTo>
                  <a:lnTo>
                    <a:pt x="303" y="21"/>
                  </a:lnTo>
                  <a:lnTo>
                    <a:pt x="300" y="21"/>
                  </a:lnTo>
                  <a:lnTo>
                    <a:pt x="300" y="21"/>
                  </a:lnTo>
                  <a:lnTo>
                    <a:pt x="298" y="21"/>
                  </a:lnTo>
                  <a:lnTo>
                    <a:pt x="298" y="21"/>
                  </a:lnTo>
                  <a:lnTo>
                    <a:pt x="298" y="21"/>
                  </a:lnTo>
                  <a:lnTo>
                    <a:pt x="298" y="21"/>
                  </a:lnTo>
                  <a:lnTo>
                    <a:pt x="296" y="21"/>
                  </a:lnTo>
                  <a:lnTo>
                    <a:pt x="298" y="21"/>
                  </a:lnTo>
                  <a:lnTo>
                    <a:pt x="298" y="21"/>
                  </a:lnTo>
                  <a:lnTo>
                    <a:pt x="298" y="21"/>
                  </a:lnTo>
                  <a:lnTo>
                    <a:pt x="298" y="18"/>
                  </a:lnTo>
                  <a:lnTo>
                    <a:pt x="298" y="18"/>
                  </a:lnTo>
                  <a:lnTo>
                    <a:pt x="296" y="21"/>
                  </a:lnTo>
                  <a:lnTo>
                    <a:pt x="293" y="23"/>
                  </a:lnTo>
                  <a:lnTo>
                    <a:pt x="291" y="23"/>
                  </a:lnTo>
                  <a:lnTo>
                    <a:pt x="293" y="23"/>
                  </a:lnTo>
                  <a:lnTo>
                    <a:pt x="293" y="23"/>
                  </a:lnTo>
                  <a:lnTo>
                    <a:pt x="296" y="23"/>
                  </a:lnTo>
                  <a:lnTo>
                    <a:pt x="293" y="26"/>
                  </a:lnTo>
                  <a:lnTo>
                    <a:pt x="291" y="26"/>
                  </a:lnTo>
                  <a:lnTo>
                    <a:pt x="291" y="26"/>
                  </a:lnTo>
                  <a:lnTo>
                    <a:pt x="291" y="28"/>
                  </a:lnTo>
                  <a:lnTo>
                    <a:pt x="289" y="28"/>
                  </a:lnTo>
                  <a:lnTo>
                    <a:pt x="286" y="30"/>
                  </a:lnTo>
                  <a:lnTo>
                    <a:pt x="284" y="33"/>
                  </a:lnTo>
                  <a:lnTo>
                    <a:pt x="284" y="33"/>
                  </a:lnTo>
                  <a:lnTo>
                    <a:pt x="284" y="33"/>
                  </a:lnTo>
                  <a:lnTo>
                    <a:pt x="281" y="33"/>
                  </a:lnTo>
                  <a:lnTo>
                    <a:pt x="281" y="33"/>
                  </a:lnTo>
                  <a:lnTo>
                    <a:pt x="279" y="35"/>
                  </a:lnTo>
                  <a:lnTo>
                    <a:pt x="279" y="35"/>
                  </a:lnTo>
                  <a:lnTo>
                    <a:pt x="281" y="35"/>
                  </a:lnTo>
                  <a:lnTo>
                    <a:pt x="281" y="35"/>
                  </a:lnTo>
                  <a:lnTo>
                    <a:pt x="279" y="37"/>
                  </a:lnTo>
                  <a:lnTo>
                    <a:pt x="279" y="37"/>
                  </a:lnTo>
                  <a:lnTo>
                    <a:pt x="279" y="35"/>
                  </a:lnTo>
                  <a:lnTo>
                    <a:pt x="279" y="35"/>
                  </a:lnTo>
                  <a:lnTo>
                    <a:pt x="279" y="35"/>
                  </a:lnTo>
                  <a:lnTo>
                    <a:pt x="279" y="33"/>
                  </a:lnTo>
                  <a:lnTo>
                    <a:pt x="281" y="33"/>
                  </a:lnTo>
                  <a:lnTo>
                    <a:pt x="281" y="30"/>
                  </a:lnTo>
                  <a:lnTo>
                    <a:pt x="281" y="30"/>
                  </a:lnTo>
                  <a:lnTo>
                    <a:pt x="281" y="28"/>
                  </a:lnTo>
                  <a:lnTo>
                    <a:pt x="281" y="28"/>
                  </a:lnTo>
                  <a:lnTo>
                    <a:pt x="281" y="26"/>
                  </a:lnTo>
                  <a:lnTo>
                    <a:pt x="279" y="26"/>
                  </a:lnTo>
                  <a:lnTo>
                    <a:pt x="279" y="23"/>
                  </a:lnTo>
                  <a:lnTo>
                    <a:pt x="279" y="23"/>
                  </a:lnTo>
                  <a:lnTo>
                    <a:pt x="277" y="23"/>
                  </a:lnTo>
                  <a:lnTo>
                    <a:pt x="277" y="26"/>
                  </a:lnTo>
                  <a:lnTo>
                    <a:pt x="274" y="26"/>
                  </a:lnTo>
                  <a:lnTo>
                    <a:pt x="274" y="28"/>
                  </a:lnTo>
                  <a:lnTo>
                    <a:pt x="274" y="28"/>
                  </a:lnTo>
                  <a:lnTo>
                    <a:pt x="277" y="28"/>
                  </a:lnTo>
                  <a:lnTo>
                    <a:pt x="274" y="28"/>
                  </a:lnTo>
                  <a:lnTo>
                    <a:pt x="267" y="28"/>
                  </a:lnTo>
                  <a:lnTo>
                    <a:pt x="265" y="28"/>
                  </a:lnTo>
                  <a:lnTo>
                    <a:pt x="263" y="28"/>
                  </a:lnTo>
                  <a:lnTo>
                    <a:pt x="263" y="30"/>
                  </a:lnTo>
                  <a:lnTo>
                    <a:pt x="263" y="30"/>
                  </a:lnTo>
                  <a:lnTo>
                    <a:pt x="260" y="33"/>
                  </a:lnTo>
                  <a:lnTo>
                    <a:pt x="258" y="33"/>
                  </a:lnTo>
                  <a:lnTo>
                    <a:pt x="258" y="33"/>
                  </a:lnTo>
                  <a:lnTo>
                    <a:pt x="255" y="33"/>
                  </a:lnTo>
                  <a:lnTo>
                    <a:pt x="253" y="33"/>
                  </a:lnTo>
                  <a:lnTo>
                    <a:pt x="251" y="33"/>
                  </a:lnTo>
                  <a:lnTo>
                    <a:pt x="248" y="33"/>
                  </a:lnTo>
                  <a:lnTo>
                    <a:pt x="248" y="33"/>
                  </a:lnTo>
                  <a:lnTo>
                    <a:pt x="246" y="35"/>
                  </a:lnTo>
                  <a:lnTo>
                    <a:pt x="246" y="35"/>
                  </a:lnTo>
                  <a:lnTo>
                    <a:pt x="244" y="35"/>
                  </a:lnTo>
                  <a:lnTo>
                    <a:pt x="244" y="33"/>
                  </a:lnTo>
                  <a:lnTo>
                    <a:pt x="244" y="33"/>
                  </a:lnTo>
                  <a:lnTo>
                    <a:pt x="244" y="33"/>
                  </a:lnTo>
                  <a:lnTo>
                    <a:pt x="244" y="33"/>
                  </a:lnTo>
                  <a:lnTo>
                    <a:pt x="244" y="33"/>
                  </a:lnTo>
                  <a:lnTo>
                    <a:pt x="244" y="33"/>
                  </a:lnTo>
                  <a:lnTo>
                    <a:pt x="241" y="30"/>
                  </a:lnTo>
                  <a:lnTo>
                    <a:pt x="241" y="30"/>
                  </a:lnTo>
                  <a:lnTo>
                    <a:pt x="241" y="30"/>
                  </a:lnTo>
                  <a:lnTo>
                    <a:pt x="244" y="30"/>
                  </a:lnTo>
                  <a:lnTo>
                    <a:pt x="244" y="30"/>
                  </a:lnTo>
                  <a:lnTo>
                    <a:pt x="239" y="28"/>
                  </a:lnTo>
                  <a:lnTo>
                    <a:pt x="239" y="26"/>
                  </a:lnTo>
                  <a:lnTo>
                    <a:pt x="239" y="26"/>
                  </a:lnTo>
                  <a:lnTo>
                    <a:pt x="241" y="28"/>
                  </a:lnTo>
                  <a:lnTo>
                    <a:pt x="246" y="28"/>
                  </a:lnTo>
                  <a:lnTo>
                    <a:pt x="246" y="28"/>
                  </a:lnTo>
                  <a:lnTo>
                    <a:pt x="246" y="26"/>
                  </a:lnTo>
                  <a:lnTo>
                    <a:pt x="244" y="26"/>
                  </a:lnTo>
                  <a:lnTo>
                    <a:pt x="244" y="26"/>
                  </a:lnTo>
                  <a:lnTo>
                    <a:pt x="241" y="28"/>
                  </a:lnTo>
                  <a:lnTo>
                    <a:pt x="236" y="26"/>
                  </a:lnTo>
                  <a:lnTo>
                    <a:pt x="234" y="28"/>
                  </a:lnTo>
                  <a:lnTo>
                    <a:pt x="234" y="28"/>
                  </a:lnTo>
                  <a:lnTo>
                    <a:pt x="232" y="28"/>
                  </a:lnTo>
                  <a:lnTo>
                    <a:pt x="232" y="28"/>
                  </a:lnTo>
                  <a:lnTo>
                    <a:pt x="232" y="30"/>
                  </a:lnTo>
                  <a:lnTo>
                    <a:pt x="232" y="30"/>
                  </a:lnTo>
                  <a:lnTo>
                    <a:pt x="232" y="30"/>
                  </a:lnTo>
                  <a:lnTo>
                    <a:pt x="232" y="30"/>
                  </a:lnTo>
                  <a:lnTo>
                    <a:pt x="232" y="30"/>
                  </a:lnTo>
                  <a:lnTo>
                    <a:pt x="234" y="30"/>
                  </a:lnTo>
                  <a:lnTo>
                    <a:pt x="234" y="30"/>
                  </a:lnTo>
                  <a:lnTo>
                    <a:pt x="234" y="30"/>
                  </a:lnTo>
                  <a:lnTo>
                    <a:pt x="236" y="30"/>
                  </a:lnTo>
                  <a:lnTo>
                    <a:pt x="236" y="30"/>
                  </a:lnTo>
                  <a:lnTo>
                    <a:pt x="236" y="30"/>
                  </a:lnTo>
                  <a:lnTo>
                    <a:pt x="239" y="30"/>
                  </a:lnTo>
                  <a:lnTo>
                    <a:pt x="236" y="30"/>
                  </a:lnTo>
                  <a:lnTo>
                    <a:pt x="236" y="33"/>
                  </a:lnTo>
                  <a:lnTo>
                    <a:pt x="236" y="33"/>
                  </a:lnTo>
                  <a:lnTo>
                    <a:pt x="236" y="33"/>
                  </a:lnTo>
                  <a:lnTo>
                    <a:pt x="234" y="33"/>
                  </a:lnTo>
                  <a:lnTo>
                    <a:pt x="239" y="33"/>
                  </a:lnTo>
                  <a:lnTo>
                    <a:pt x="239" y="33"/>
                  </a:lnTo>
                  <a:lnTo>
                    <a:pt x="239" y="35"/>
                  </a:lnTo>
                  <a:lnTo>
                    <a:pt x="236" y="35"/>
                  </a:lnTo>
                  <a:lnTo>
                    <a:pt x="232" y="35"/>
                  </a:lnTo>
                  <a:lnTo>
                    <a:pt x="232" y="35"/>
                  </a:lnTo>
                  <a:lnTo>
                    <a:pt x="232" y="33"/>
                  </a:lnTo>
                  <a:lnTo>
                    <a:pt x="229" y="30"/>
                  </a:lnTo>
                  <a:lnTo>
                    <a:pt x="229" y="30"/>
                  </a:lnTo>
                  <a:lnTo>
                    <a:pt x="227" y="30"/>
                  </a:lnTo>
                  <a:lnTo>
                    <a:pt x="227" y="30"/>
                  </a:lnTo>
                  <a:lnTo>
                    <a:pt x="225" y="30"/>
                  </a:lnTo>
                  <a:lnTo>
                    <a:pt x="225" y="30"/>
                  </a:lnTo>
                  <a:lnTo>
                    <a:pt x="225" y="30"/>
                  </a:lnTo>
                  <a:lnTo>
                    <a:pt x="227" y="28"/>
                  </a:lnTo>
                  <a:lnTo>
                    <a:pt x="227" y="28"/>
                  </a:lnTo>
                  <a:lnTo>
                    <a:pt x="222" y="28"/>
                  </a:lnTo>
                  <a:lnTo>
                    <a:pt x="220" y="28"/>
                  </a:lnTo>
                  <a:lnTo>
                    <a:pt x="218" y="30"/>
                  </a:lnTo>
                  <a:lnTo>
                    <a:pt x="218" y="30"/>
                  </a:lnTo>
                  <a:lnTo>
                    <a:pt x="218" y="33"/>
                  </a:lnTo>
                  <a:lnTo>
                    <a:pt x="218" y="33"/>
                  </a:lnTo>
                  <a:lnTo>
                    <a:pt x="215" y="35"/>
                  </a:lnTo>
                  <a:lnTo>
                    <a:pt x="215" y="35"/>
                  </a:lnTo>
                  <a:lnTo>
                    <a:pt x="215" y="37"/>
                  </a:lnTo>
                  <a:lnTo>
                    <a:pt x="215" y="37"/>
                  </a:lnTo>
                  <a:lnTo>
                    <a:pt x="213" y="37"/>
                  </a:lnTo>
                  <a:lnTo>
                    <a:pt x="213" y="37"/>
                  </a:lnTo>
                  <a:lnTo>
                    <a:pt x="213" y="40"/>
                  </a:lnTo>
                  <a:lnTo>
                    <a:pt x="210" y="40"/>
                  </a:lnTo>
                  <a:lnTo>
                    <a:pt x="210" y="40"/>
                  </a:lnTo>
                  <a:lnTo>
                    <a:pt x="210" y="40"/>
                  </a:lnTo>
                  <a:lnTo>
                    <a:pt x="208" y="42"/>
                  </a:lnTo>
                  <a:lnTo>
                    <a:pt x="208" y="42"/>
                  </a:lnTo>
                  <a:lnTo>
                    <a:pt x="208" y="42"/>
                  </a:lnTo>
                  <a:lnTo>
                    <a:pt x="208" y="42"/>
                  </a:lnTo>
                  <a:lnTo>
                    <a:pt x="208" y="42"/>
                  </a:lnTo>
                  <a:lnTo>
                    <a:pt x="208" y="42"/>
                  </a:lnTo>
                  <a:lnTo>
                    <a:pt x="208" y="42"/>
                  </a:lnTo>
                  <a:lnTo>
                    <a:pt x="203" y="42"/>
                  </a:lnTo>
                  <a:lnTo>
                    <a:pt x="203" y="42"/>
                  </a:lnTo>
                  <a:lnTo>
                    <a:pt x="203" y="42"/>
                  </a:lnTo>
                  <a:lnTo>
                    <a:pt x="201" y="42"/>
                  </a:lnTo>
                  <a:lnTo>
                    <a:pt x="201" y="42"/>
                  </a:lnTo>
                  <a:lnTo>
                    <a:pt x="201" y="42"/>
                  </a:lnTo>
                  <a:lnTo>
                    <a:pt x="201" y="42"/>
                  </a:lnTo>
                  <a:lnTo>
                    <a:pt x="201" y="42"/>
                  </a:lnTo>
                  <a:lnTo>
                    <a:pt x="196" y="37"/>
                  </a:lnTo>
                  <a:lnTo>
                    <a:pt x="189" y="37"/>
                  </a:lnTo>
                  <a:lnTo>
                    <a:pt x="189" y="37"/>
                  </a:lnTo>
                  <a:lnTo>
                    <a:pt x="187" y="40"/>
                  </a:lnTo>
                  <a:lnTo>
                    <a:pt x="187" y="40"/>
                  </a:lnTo>
                  <a:lnTo>
                    <a:pt x="187" y="40"/>
                  </a:lnTo>
                  <a:lnTo>
                    <a:pt x="187" y="40"/>
                  </a:lnTo>
                  <a:lnTo>
                    <a:pt x="184" y="40"/>
                  </a:lnTo>
                  <a:lnTo>
                    <a:pt x="184" y="40"/>
                  </a:lnTo>
                  <a:lnTo>
                    <a:pt x="184" y="40"/>
                  </a:lnTo>
                  <a:lnTo>
                    <a:pt x="184" y="40"/>
                  </a:lnTo>
                  <a:lnTo>
                    <a:pt x="184" y="37"/>
                  </a:lnTo>
                  <a:lnTo>
                    <a:pt x="184" y="37"/>
                  </a:lnTo>
                  <a:lnTo>
                    <a:pt x="184" y="40"/>
                  </a:lnTo>
                  <a:lnTo>
                    <a:pt x="182" y="40"/>
                  </a:lnTo>
                  <a:lnTo>
                    <a:pt x="182" y="37"/>
                  </a:lnTo>
                  <a:lnTo>
                    <a:pt x="182" y="37"/>
                  </a:lnTo>
                  <a:lnTo>
                    <a:pt x="180" y="40"/>
                  </a:lnTo>
                  <a:lnTo>
                    <a:pt x="180" y="40"/>
                  </a:lnTo>
                  <a:lnTo>
                    <a:pt x="180" y="40"/>
                  </a:lnTo>
                  <a:lnTo>
                    <a:pt x="177" y="42"/>
                  </a:lnTo>
                  <a:lnTo>
                    <a:pt x="177" y="42"/>
                  </a:lnTo>
                  <a:lnTo>
                    <a:pt x="175" y="42"/>
                  </a:lnTo>
                  <a:lnTo>
                    <a:pt x="175" y="42"/>
                  </a:lnTo>
                  <a:lnTo>
                    <a:pt x="170" y="40"/>
                  </a:lnTo>
                  <a:lnTo>
                    <a:pt x="168" y="40"/>
                  </a:lnTo>
                  <a:lnTo>
                    <a:pt x="166" y="42"/>
                  </a:lnTo>
                  <a:lnTo>
                    <a:pt x="166" y="42"/>
                  </a:lnTo>
                  <a:lnTo>
                    <a:pt x="163" y="45"/>
                  </a:lnTo>
                  <a:lnTo>
                    <a:pt x="163" y="47"/>
                  </a:lnTo>
                  <a:lnTo>
                    <a:pt x="161" y="47"/>
                  </a:lnTo>
                  <a:lnTo>
                    <a:pt x="161" y="47"/>
                  </a:lnTo>
                  <a:lnTo>
                    <a:pt x="161" y="47"/>
                  </a:lnTo>
                  <a:lnTo>
                    <a:pt x="158" y="47"/>
                  </a:lnTo>
                  <a:lnTo>
                    <a:pt x="161" y="45"/>
                  </a:lnTo>
                  <a:lnTo>
                    <a:pt x="161" y="45"/>
                  </a:lnTo>
                  <a:lnTo>
                    <a:pt x="161" y="45"/>
                  </a:lnTo>
                  <a:lnTo>
                    <a:pt x="163" y="45"/>
                  </a:lnTo>
                  <a:lnTo>
                    <a:pt x="163" y="42"/>
                  </a:lnTo>
                  <a:lnTo>
                    <a:pt x="163" y="42"/>
                  </a:lnTo>
                  <a:lnTo>
                    <a:pt x="163" y="42"/>
                  </a:lnTo>
                  <a:lnTo>
                    <a:pt x="163" y="42"/>
                  </a:lnTo>
                  <a:lnTo>
                    <a:pt x="163" y="40"/>
                  </a:lnTo>
                  <a:lnTo>
                    <a:pt x="166" y="40"/>
                  </a:lnTo>
                  <a:lnTo>
                    <a:pt x="166" y="40"/>
                  </a:lnTo>
                  <a:lnTo>
                    <a:pt x="166" y="40"/>
                  </a:lnTo>
                  <a:lnTo>
                    <a:pt x="166" y="40"/>
                  </a:lnTo>
                  <a:lnTo>
                    <a:pt x="168" y="40"/>
                  </a:lnTo>
                  <a:lnTo>
                    <a:pt x="168" y="37"/>
                  </a:lnTo>
                  <a:lnTo>
                    <a:pt x="168" y="37"/>
                  </a:lnTo>
                  <a:lnTo>
                    <a:pt x="168" y="37"/>
                  </a:lnTo>
                  <a:lnTo>
                    <a:pt x="170" y="37"/>
                  </a:lnTo>
                  <a:lnTo>
                    <a:pt x="170" y="37"/>
                  </a:lnTo>
                  <a:lnTo>
                    <a:pt x="173" y="37"/>
                  </a:lnTo>
                  <a:lnTo>
                    <a:pt x="175" y="35"/>
                  </a:lnTo>
                  <a:lnTo>
                    <a:pt x="177" y="33"/>
                  </a:lnTo>
                  <a:lnTo>
                    <a:pt x="187" y="30"/>
                  </a:lnTo>
                  <a:lnTo>
                    <a:pt x="189" y="28"/>
                  </a:lnTo>
                  <a:lnTo>
                    <a:pt x="189" y="28"/>
                  </a:lnTo>
                  <a:lnTo>
                    <a:pt x="189" y="28"/>
                  </a:lnTo>
                  <a:lnTo>
                    <a:pt x="192" y="28"/>
                  </a:lnTo>
                  <a:lnTo>
                    <a:pt x="192" y="28"/>
                  </a:lnTo>
                  <a:lnTo>
                    <a:pt x="192" y="26"/>
                  </a:lnTo>
                  <a:lnTo>
                    <a:pt x="192" y="26"/>
                  </a:lnTo>
                  <a:lnTo>
                    <a:pt x="192" y="26"/>
                  </a:lnTo>
                  <a:lnTo>
                    <a:pt x="192" y="23"/>
                  </a:lnTo>
                  <a:lnTo>
                    <a:pt x="194" y="23"/>
                  </a:lnTo>
                  <a:lnTo>
                    <a:pt x="194" y="23"/>
                  </a:lnTo>
                  <a:lnTo>
                    <a:pt x="194" y="23"/>
                  </a:lnTo>
                  <a:lnTo>
                    <a:pt x="194" y="23"/>
                  </a:lnTo>
                  <a:lnTo>
                    <a:pt x="194" y="23"/>
                  </a:lnTo>
                  <a:lnTo>
                    <a:pt x="194" y="21"/>
                  </a:lnTo>
                  <a:lnTo>
                    <a:pt x="194" y="21"/>
                  </a:lnTo>
                  <a:lnTo>
                    <a:pt x="194" y="21"/>
                  </a:lnTo>
                  <a:lnTo>
                    <a:pt x="194" y="21"/>
                  </a:lnTo>
                  <a:lnTo>
                    <a:pt x="194" y="21"/>
                  </a:lnTo>
                  <a:lnTo>
                    <a:pt x="194" y="21"/>
                  </a:lnTo>
                  <a:lnTo>
                    <a:pt x="192" y="21"/>
                  </a:lnTo>
                  <a:lnTo>
                    <a:pt x="192" y="21"/>
                  </a:lnTo>
                  <a:lnTo>
                    <a:pt x="192" y="23"/>
                  </a:lnTo>
                  <a:lnTo>
                    <a:pt x="192" y="23"/>
                  </a:lnTo>
                  <a:lnTo>
                    <a:pt x="192" y="23"/>
                  </a:lnTo>
                  <a:lnTo>
                    <a:pt x="192" y="23"/>
                  </a:lnTo>
                  <a:lnTo>
                    <a:pt x="189" y="23"/>
                  </a:lnTo>
                  <a:lnTo>
                    <a:pt x="189" y="23"/>
                  </a:lnTo>
                  <a:lnTo>
                    <a:pt x="189" y="23"/>
                  </a:lnTo>
                  <a:lnTo>
                    <a:pt x="189" y="23"/>
                  </a:lnTo>
                  <a:lnTo>
                    <a:pt x="189" y="23"/>
                  </a:lnTo>
                  <a:lnTo>
                    <a:pt x="187" y="23"/>
                  </a:lnTo>
                  <a:lnTo>
                    <a:pt x="187" y="23"/>
                  </a:lnTo>
                  <a:lnTo>
                    <a:pt x="187" y="23"/>
                  </a:lnTo>
                  <a:lnTo>
                    <a:pt x="187" y="23"/>
                  </a:lnTo>
                  <a:lnTo>
                    <a:pt x="187" y="23"/>
                  </a:lnTo>
                  <a:lnTo>
                    <a:pt x="187" y="21"/>
                  </a:lnTo>
                  <a:lnTo>
                    <a:pt x="187" y="21"/>
                  </a:lnTo>
                  <a:lnTo>
                    <a:pt x="184" y="21"/>
                  </a:lnTo>
                  <a:lnTo>
                    <a:pt x="187" y="21"/>
                  </a:lnTo>
                  <a:lnTo>
                    <a:pt x="187" y="21"/>
                  </a:lnTo>
                  <a:lnTo>
                    <a:pt x="187" y="18"/>
                  </a:lnTo>
                  <a:lnTo>
                    <a:pt x="187" y="18"/>
                  </a:lnTo>
                  <a:lnTo>
                    <a:pt x="184" y="18"/>
                  </a:lnTo>
                  <a:lnTo>
                    <a:pt x="184" y="18"/>
                  </a:lnTo>
                  <a:lnTo>
                    <a:pt x="184" y="18"/>
                  </a:lnTo>
                  <a:lnTo>
                    <a:pt x="182" y="18"/>
                  </a:lnTo>
                  <a:lnTo>
                    <a:pt x="184" y="16"/>
                  </a:lnTo>
                  <a:lnTo>
                    <a:pt x="182" y="16"/>
                  </a:lnTo>
                  <a:lnTo>
                    <a:pt x="182" y="16"/>
                  </a:lnTo>
                  <a:lnTo>
                    <a:pt x="184" y="14"/>
                  </a:lnTo>
                  <a:lnTo>
                    <a:pt x="184" y="14"/>
                  </a:lnTo>
                  <a:lnTo>
                    <a:pt x="182" y="14"/>
                  </a:lnTo>
                  <a:lnTo>
                    <a:pt x="182" y="14"/>
                  </a:lnTo>
                  <a:lnTo>
                    <a:pt x="182" y="14"/>
                  </a:lnTo>
                  <a:lnTo>
                    <a:pt x="182" y="14"/>
                  </a:lnTo>
                  <a:lnTo>
                    <a:pt x="184" y="11"/>
                  </a:lnTo>
                  <a:lnTo>
                    <a:pt x="184" y="11"/>
                  </a:lnTo>
                  <a:lnTo>
                    <a:pt x="187" y="11"/>
                  </a:lnTo>
                  <a:lnTo>
                    <a:pt x="187" y="11"/>
                  </a:lnTo>
                  <a:lnTo>
                    <a:pt x="187" y="9"/>
                  </a:lnTo>
                  <a:lnTo>
                    <a:pt x="187" y="9"/>
                  </a:lnTo>
                  <a:lnTo>
                    <a:pt x="187" y="7"/>
                  </a:lnTo>
                  <a:lnTo>
                    <a:pt x="187" y="7"/>
                  </a:lnTo>
                  <a:lnTo>
                    <a:pt x="187" y="7"/>
                  </a:lnTo>
                  <a:lnTo>
                    <a:pt x="184" y="4"/>
                  </a:lnTo>
                  <a:lnTo>
                    <a:pt x="184" y="4"/>
                  </a:lnTo>
                  <a:lnTo>
                    <a:pt x="184" y="4"/>
                  </a:lnTo>
                  <a:lnTo>
                    <a:pt x="184" y="4"/>
                  </a:lnTo>
                  <a:lnTo>
                    <a:pt x="184" y="4"/>
                  </a:lnTo>
                  <a:lnTo>
                    <a:pt x="187" y="2"/>
                  </a:lnTo>
                  <a:lnTo>
                    <a:pt x="187" y="2"/>
                  </a:lnTo>
                  <a:lnTo>
                    <a:pt x="187" y="2"/>
                  </a:lnTo>
                  <a:lnTo>
                    <a:pt x="187" y="2"/>
                  </a:lnTo>
                  <a:lnTo>
                    <a:pt x="184" y="0"/>
                  </a:lnTo>
                  <a:lnTo>
                    <a:pt x="184" y="2"/>
                  </a:lnTo>
                  <a:lnTo>
                    <a:pt x="182" y="2"/>
                  </a:lnTo>
                  <a:lnTo>
                    <a:pt x="182" y="0"/>
                  </a:lnTo>
                  <a:lnTo>
                    <a:pt x="182" y="0"/>
                  </a:lnTo>
                  <a:lnTo>
                    <a:pt x="182" y="0"/>
                  </a:lnTo>
                  <a:lnTo>
                    <a:pt x="182" y="0"/>
                  </a:lnTo>
                  <a:lnTo>
                    <a:pt x="182" y="4"/>
                  </a:lnTo>
                  <a:lnTo>
                    <a:pt x="180" y="7"/>
                  </a:lnTo>
                  <a:lnTo>
                    <a:pt x="180" y="7"/>
                  </a:lnTo>
                  <a:lnTo>
                    <a:pt x="177" y="9"/>
                  </a:lnTo>
                  <a:lnTo>
                    <a:pt x="177" y="11"/>
                  </a:lnTo>
                  <a:lnTo>
                    <a:pt x="175" y="11"/>
                  </a:lnTo>
                  <a:lnTo>
                    <a:pt x="175" y="11"/>
                  </a:lnTo>
                  <a:lnTo>
                    <a:pt x="175" y="11"/>
                  </a:lnTo>
                  <a:lnTo>
                    <a:pt x="173" y="14"/>
                  </a:lnTo>
                  <a:lnTo>
                    <a:pt x="173" y="14"/>
                  </a:lnTo>
                  <a:lnTo>
                    <a:pt x="173" y="14"/>
                  </a:lnTo>
                  <a:lnTo>
                    <a:pt x="173" y="14"/>
                  </a:lnTo>
                  <a:lnTo>
                    <a:pt x="173" y="14"/>
                  </a:lnTo>
                  <a:lnTo>
                    <a:pt x="173" y="11"/>
                  </a:lnTo>
                  <a:lnTo>
                    <a:pt x="170" y="11"/>
                  </a:lnTo>
                  <a:lnTo>
                    <a:pt x="170" y="11"/>
                  </a:lnTo>
                  <a:lnTo>
                    <a:pt x="170" y="14"/>
                  </a:lnTo>
                  <a:lnTo>
                    <a:pt x="168" y="14"/>
                  </a:lnTo>
                  <a:lnTo>
                    <a:pt x="170" y="14"/>
                  </a:lnTo>
                  <a:lnTo>
                    <a:pt x="168" y="14"/>
                  </a:lnTo>
                  <a:lnTo>
                    <a:pt x="168" y="16"/>
                  </a:lnTo>
                  <a:lnTo>
                    <a:pt x="168" y="16"/>
                  </a:lnTo>
                  <a:lnTo>
                    <a:pt x="168" y="18"/>
                  </a:lnTo>
                  <a:lnTo>
                    <a:pt x="170" y="18"/>
                  </a:lnTo>
                  <a:lnTo>
                    <a:pt x="170" y="16"/>
                  </a:lnTo>
                  <a:lnTo>
                    <a:pt x="170" y="16"/>
                  </a:lnTo>
                  <a:lnTo>
                    <a:pt x="173" y="16"/>
                  </a:lnTo>
                  <a:lnTo>
                    <a:pt x="173" y="16"/>
                  </a:lnTo>
                  <a:lnTo>
                    <a:pt x="173" y="18"/>
                  </a:lnTo>
                  <a:lnTo>
                    <a:pt x="170" y="21"/>
                  </a:lnTo>
                  <a:lnTo>
                    <a:pt x="168" y="21"/>
                  </a:lnTo>
                  <a:lnTo>
                    <a:pt x="168" y="21"/>
                  </a:lnTo>
                  <a:lnTo>
                    <a:pt x="166" y="16"/>
                  </a:lnTo>
                  <a:lnTo>
                    <a:pt x="163" y="14"/>
                  </a:lnTo>
                  <a:lnTo>
                    <a:pt x="163" y="14"/>
                  </a:lnTo>
                  <a:lnTo>
                    <a:pt x="163" y="14"/>
                  </a:lnTo>
                  <a:lnTo>
                    <a:pt x="163" y="14"/>
                  </a:lnTo>
                  <a:lnTo>
                    <a:pt x="163" y="11"/>
                  </a:lnTo>
                  <a:lnTo>
                    <a:pt x="163" y="11"/>
                  </a:lnTo>
                  <a:lnTo>
                    <a:pt x="161" y="14"/>
                  </a:lnTo>
                  <a:lnTo>
                    <a:pt x="161" y="14"/>
                  </a:lnTo>
                  <a:lnTo>
                    <a:pt x="161" y="11"/>
                  </a:lnTo>
                  <a:lnTo>
                    <a:pt x="158" y="11"/>
                  </a:lnTo>
                  <a:lnTo>
                    <a:pt x="156" y="11"/>
                  </a:lnTo>
                  <a:lnTo>
                    <a:pt x="156" y="11"/>
                  </a:lnTo>
                  <a:lnTo>
                    <a:pt x="156" y="9"/>
                  </a:lnTo>
                  <a:lnTo>
                    <a:pt x="154" y="9"/>
                  </a:lnTo>
                  <a:lnTo>
                    <a:pt x="154" y="9"/>
                  </a:lnTo>
                  <a:lnTo>
                    <a:pt x="154" y="9"/>
                  </a:lnTo>
                  <a:lnTo>
                    <a:pt x="154" y="9"/>
                  </a:lnTo>
                  <a:lnTo>
                    <a:pt x="154" y="9"/>
                  </a:lnTo>
                  <a:lnTo>
                    <a:pt x="151" y="11"/>
                  </a:lnTo>
                  <a:lnTo>
                    <a:pt x="154" y="9"/>
                  </a:lnTo>
                  <a:lnTo>
                    <a:pt x="151" y="9"/>
                  </a:lnTo>
                  <a:lnTo>
                    <a:pt x="149" y="9"/>
                  </a:lnTo>
                  <a:lnTo>
                    <a:pt x="147" y="9"/>
                  </a:lnTo>
                  <a:lnTo>
                    <a:pt x="147" y="9"/>
                  </a:lnTo>
                  <a:lnTo>
                    <a:pt x="147" y="11"/>
                  </a:lnTo>
                  <a:lnTo>
                    <a:pt x="144" y="11"/>
                  </a:lnTo>
                  <a:lnTo>
                    <a:pt x="144" y="11"/>
                  </a:lnTo>
                  <a:lnTo>
                    <a:pt x="144" y="14"/>
                  </a:lnTo>
                  <a:lnTo>
                    <a:pt x="144" y="16"/>
                  </a:lnTo>
                  <a:lnTo>
                    <a:pt x="144" y="16"/>
                  </a:lnTo>
                  <a:lnTo>
                    <a:pt x="144" y="16"/>
                  </a:lnTo>
                  <a:lnTo>
                    <a:pt x="142" y="18"/>
                  </a:lnTo>
                  <a:lnTo>
                    <a:pt x="142" y="18"/>
                  </a:lnTo>
                  <a:lnTo>
                    <a:pt x="142" y="18"/>
                  </a:lnTo>
                  <a:lnTo>
                    <a:pt x="142" y="21"/>
                  </a:lnTo>
                  <a:lnTo>
                    <a:pt x="142" y="21"/>
                  </a:lnTo>
                  <a:lnTo>
                    <a:pt x="142" y="21"/>
                  </a:lnTo>
                  <a:lnTo>
                    <a:pt x="142" y="23"/>
                  </a:lnTo>
                  <a:lnTo>
                    <a:pt x="142" y="23"/>
                  </a:lnTo>
                  <a:lnTo>
                    <a:pt x="142" y="23"/>
                  </a:lnTo>
                  <a:lnTo>
                    <a:pt x="142" y="23"/>
                  </a:lnTo>
                  <a:lnTo>
                    <a:pt x="142" y="23"/>
                  </a:lnTo>
                  <a:lnTo>
                    <a:pt x="142" y="23"/>
                  </a:lnTo>
                  <a:lnTo>
                    <a:pt x="142" y="26"/>
                  </a:lnTo>
                  <a:lnTo>
                    <a:pt x="142" y="26"/>
                  </a:lnTo>
                  <a:lnTo>
                    <a:pt x="139" y="26"/>
                  </a:lnTo>
                  <a:lnTo>
                    <a:pt x="137" y="21"/>
                  </a:lnTo>
                  <a:lnTo>
                    <a:pt x="137" y="18"/>
                  </a:lnTo>
                  <a:lnTo>
                    <a:pt x="137" y="16"/>
                  </a:lnTo>
                  <a:lnTo>
                    <a:pt x="135" y="14"/>
                  </a:lnTo>
                  <a:lnTo>
                    <a:pt x="135" y="14"/>
                  </a:lnTo>
                  <a:lnTo>
                    <a:pt x="135" y="11"/>
                  </a:lnTo>
                  <a:lnTo>
                    <a:pt x="132" y="11"/>
                  </a:lnTo>
                  <a:lnTo>
                    <a:pt x="132" y="14"/>
                  </a:lnTo>
                  <a:lnTo>
                    <a:pt x="132" y="14"/>
                  </a:lnTo>
                  <a:lnTo>
                    <a:pt x="132" y="14"/>
                  </a:lnTo>
                  <a:lnTo>
                    <a:pt x="130" y="14"/>
                  </a:lnTo>
                  <a:lnTo>
                    <a:pt x="130" y="16"/>
                  </a:lnTo>
                  <a:lnTo>
                    <a:pt x="130" y="18"/>
                  </a:lnTo>
                  <a:lnTo>
                    <a:pt x="128" y="21"/>
                  </a:lnTo>
                  <a:lnTo>
                    <a:pt x="128" y="21"/>
                  </a:lnTo>
                  <a:lnTo>
                    <a:pt x="128" y="21"/>
                  </a:lnTo>
                  <a:lnTo>
                    <a:pt x="128" y="18"/>
                  </a:lnTo>
                  <a:lnTo>
                    <a:pt x="128" y="16"/>
                  </a:lnTo>
                  <a:lnTo>
                    <a:pt x="128" y="16"/>
                  </a:lnTo>
                  <a:lnTo>
                    <a:pt x="130" y="14"/>
                  </a:lnTo>
                  <a:lnTo>
                    <a:pt x="130" y="14"/>
                  </a:lnTo>
                  <a:lnTo>
                    <a:pt x="130" y="14"/>
                  </a:lnTo>
                  <a:lnTo>
                    <a:pt x="130" y="14"/>
                  </a:lnTo>
                  <a:lnTo>
                    <a:pt x="130" y="14"/>
                  </a:lnTo>
                  <a:lnTo>
                    <a:pt x="130" y="11"/>
                  </a:lnTo>
                  <a:lnTo>
                    <a:pt x="130" y="11"/>
                  </a:lnTo>
                  <a:lnTo>
                    <a:pt x="128" y="11"/>
                  </a:lnTo>
                  <a:lnTo>
                    <a:pt x="125" y="11"/>
                  </a:lnTo>
                  <a:lnTo>
                    <a:pt x="125" y="11"/>
                  </a:lnTo>
                  <a:lnTo>
                    <a:pt x="123" y="11"/>
                  </a:lnTo>
                  <a:lnTo>
                    <a:pt x="123" y="14"/>
                  </a:lnTo>
                  <a:lnTo>
                    <a:pt x="123" y="26"/>
                  </a:lnTo>
                  <a:lnTo>
                    <a:pt x="123" y="28"/>
                  </a:lnTo>
                  <a:lnTo>
                    <a:pt x="125" y="30"/>
                  </a:lnTo>
                  <a:lnTo>
                    <a:pt x="125" y="33"/>
                  </a:lnTo>
                  <a:lnTo>
                    <a:pt x="125" y="33"/>
                  </a:lnTo>
                  <a:lnTo>
                    <a:pt x="125" y="33"/>
                  </a:lnTo>
                  <a:lnTo>
                    <a:pt x="123" y="30"/>
                  </a:lnTo>
                  <a:lnTo>
                    <a:pt x="121" y="23"/>
                  </a:lnTo>
                  <a:lnTo>
                    <a:pt x="121" y="21"/>
                  </a:lnTo>
                  <a:lnTo>
                    <a:pt x="121" y="18"/>
                  </a:lnTo>
                  <a:lnTo>
                    <a:pt x="121" y="18"/>
                  </a:lnTo>
                  <a:lnTo>
                    <a:pt x="121" y="14"/>
                  </a:lnTo>
                  <a:lnTo>
                    <a:pt x="118" y="14"/>
                  </a:lnTo>
                  <a:lnTo>
                    <a:pt x="116" y="16"/>
                  </a:lnTo>
                  <a:lnTo>
                    <a:pt x="116" y="16"/>
                  </a:lnTo>
                  <a:lnTo>
                    <a:pt x="116" y="18"/>
                  </a:lnTo>
                  <a:lnTo>
                    <a:pt x="113" y="21"/>
                  </a:lnTo>
                  <a:lnTo>
                    <a:pt x="111" y="26"/>
                  </a:lnTo>
                  <a:lnTo>
                    <a:pt x="111" y="26"/>
                  </a:lnTo>
                  <a:lnTo>
                    <a:pt x="116" y="33"/>
                  </a:lnTo>
                  <a:lnTo>
                    <a:pt x="116" y="33"/>
                  </a:lnTo>
                  <a:lnTo>
                    <a:pt x="113" y="33"/>
                  </a:lnTo>
                  <a:lnTo>
                    <a:pt x="113" y="35"/>
                  </a:lnTo>
                  <a:lnTo>
                    <a:pt x="113" y="35"/>
                  </a:lnTo>
                  <a:lnTo>
                    <a:pt x="113" y="35"/>
                  </a:lnTo>
                  <a:lnTo>
                    <a:pt x="121" y="37"/>
                  </a:lnTo>
                  <a:lnTo>
                    <a:pt x="116" y="37"/>
                  </a:lnTo>
                  <a:lnTo>
                    <a:pt x="113" y="37"/>
                  </a:lnTo>
                  <a:lnTo>
                    <a:pt x="111" y="37"/>
                  </a:lnTo>
                  <a:lnTo>
                    <a:pt x="109" y="35"/>
                  </a:lnTo>
                  <a:lnTo>
                    <a:pt x="109" y="30"/>
                  </a:lnTo>
                  <a:lnTo>
                    <a:pt x="109" y="30"/>
                  </a:lnTo>
                  <a:lnTo>
                    <a:pt x="106" y="30"/>
                  </a:lnTo>
                  <a:lnTo>
                    <a:pt x="106" y="30"/>
                  </a:lnTo>
                  <a:lnTo>
                    <a:pt x="104" y="33"/>
                  </a:lnTo>
                  <a:lnTo>
                    <a:pt x="104" y="35"/>
                  </a:lnTo>
                  <a:lnTo>
                    <a:pt x="104" y="37"/>
                  </a:lnTo>
                  <a:lnTo>
                    <a:pt x="104" y="35"/>
                  </a:lnTo>
                  <a:lnTo>
                    <a:pt x="104" y="35"/>
                  </a:lnTo>
                  <a:lnTo>
                    <a:pt x="102" y="37"/>
                  </a:lnTo>
                  <a:lnTo>
                    <a:pt x="104" y="42"/>
                  </a:lnTo>
                  <a:lnTo>
                    <a:pt x="104" y="42"/>
                  </a:lnTo>
                  <a:lnTo>
                    <a:pt x="111" y="45"/>
                  </a:lnTo>
                  <a:lnTo>
                    <a:pt x="111" y="47"/>
                  </a:lnTo>
                  <a:lnTo>
                    <a:pt x="109" y="47"/>
                  </a:lnTo>
                  <a:lnTo>
                    <a:pt x="109" y="49"/>
                  </a:lnTo>
                  <a:lnTo>
                    <a:pt x="113" y="54"/>
                  </a:lnTo>
                  <a:lnTo>
                    <a:pt x="116" y="54"/>
                  </a:lnTo>
                  <a:lnTo>
                    <a:pt x="111" y="52"/>
                  </a:lnTo>
                  <a:lnTo>
                    <a:pt x="111" y="54"/>
                  </a:lnTo>
                  <a:lnTo>
                    <a:pt x="109" y="54"/>
                  </a:lnTo>
                  <a:lnTo>
                    <a:pt x="109" y="56"/>
                  </a:lnTo>
                  <a:lnTo>
                    <a:pt x="111" y="56"/>
                  </a:lnTo>
                  <a:lnTo>
                    <a:pt x="111" y="59"/>
                  </a:lnTo>
                  <a:lnTo>
                    <a:pt x="111" y="59"/>
                  </a:lnTo>
                  <a:lnTo>
                    <a:pt x="111" y="59"/>
                  </a:lnTo>
                  <a:lnTo>
                    <a:pt x="111" y="61"/>
                  </a:lnTo>
                  <a:lnTo>
                    <a:pt x="111" y="63"/>
                  </a:lnTo>
                  <a:lnTo>
                    <a:pt x="111" y="63"/>
                  </a:lnTo>
                  <a:lnTo>
                    <a:pt x="111" y="66"/>
                  </a:lnTo>
                  <a:lnTo>
                    <a:pt x="111" y="68"/>
                  </a:lnTo>
                  <a:lnTo>
                    <a:pt x="113" y="68"/>
                  </a:lnTo>
                  <a:lnTo>
                    <a:pt x="111" y="68"/>
                  </a:lnTo>
                  <a:lnTo>
                    <a:pt x="111" y="68"/>
                  </a:lnTo>
                  <a:lnTo>
                    <a:pt x="111" y="71"/>
                  </a:lnTo>
                  <a:lnTo>
                    <a:pt x="111" y="71"/>
                  </a:lnTo>
                  <a:lnTo>
                    <a:pt x="111" y="73"/>
                  </a:lnTo>
                  <a:lnTo>
                    <a:pt x="111" y="71"/>
                  </a:lnTo>
                  <a:lnTo>
                    <a:pt x="109" y="68"/>
                  </a:lnTo>
                  <a:lnTo>
                    <a:pt x="109" y="68"/>
                  </a:lnTo>
                  <a:lnTo>
                    <a:pt x="106" y="68"/>
                  </a:lnTo>
                  <a:lnTo>
                    <a:pt x="106" y="66"/>
                  </a:lnTo>
                  <a:lnTo>
                    <a:pt x="106" y="66"/>
                  </a:lnTo>
                  <a:lnTo>
                    <a:pt x="106" y="66"/>
                  </a:lnTo>
                  <a:lnTo>
                    <a:pt x="106" y="66"/>
                  </a:lnTo>
                  <a:lnTo>
                    <a:pt x="106" y="63"/>
                  </a:lnTo>
                  <a:lnTo>
                    <a:pt x="106" y="63"/>
                  </a:lnTo>
                  <a:lnTo>
                    <a:pt x="106" y="63"/>
                  </a:lnTo>
                  <a:lnTo>
                    <a:pt x="106" y="63"/>
                  </a:lnTo>
                  <a:lnTo>
                    <a:pt x="106" y="61"/>
                  </a:lnTo>
                  <a:lnTo>
                    <a:pt x="106" y="61"/>
                  </a:lnTo>
                  <a:lnTo>
                    <a:pt x="106" y="59"/>
                  </a:lnTo>
                  <a:lnTo>
                    <a:pt x="104" y="56"/>
                  </a:lnTo>
                  <a:lnTo>
                    <a:pt x="102" y="54"/>
                  </a:lnTo>
                  <a:lnTo>
                    <a:pt x="102" y="54"/>
                  </a:lnTo>
                  <a:lnTo>
                    <a:pt x="102" y="52"/>
                  </a:lnTo>
                  <a:lnTo>
                    <a:pt x="102" y="49"/>
                  </a:lnTo>
                  <a:lnTo>
                    <a:pt x="102" y="49"/>
                  </a:lnTo>
                  <a:lnTo>
                    <a:pt x="102" y="47"/>
                  </a:lnTo>
                  <a:lnTo>
                    <a:pt x="99" y="47"/>
                  </a:lnTo>
                  <a:lnTo>
                    <a:pt x="97" y="40"/>
                  </a:lnTo>
                  <a:lnTo>
                    <a:pt x="92" y="37"/>
                  </a:lnTo>
                  <a:lnTo>
                    <a:pt x="87" y="33"/>
                  </a:lnTo>
                  <a:lnTo>
                    <a:pt x="87" y="33"/>
                  </a:lnTo>
                  <a:lnTo>
                    <a:pt x="85" y="35"/>
                  </a:lnTo>
                  <a:lnTo>
                    <a:pt x="83" y="40"/>
                  </a:lnTo>
                  <a:lnTo>
                    <a:pt x="80" y="42"/>
                  </a:lnTo>
                  <a:lnTo>
                    <a:pt x="80" y="45"/>
                  </a:lnTo>
                  <a:lnTo>
                    <a:pt x="78" y="47"/>
                  </a:lnTo>
                  <a:lnTo>
                    <a:pt x="76" y="49"/>
                  </a:lnTo>
                  <a:lnTo>
                    <a:pt x="73" y="54"/>
                  </a:lnTo>
                  <a:lnTo>
                    <a:pt x="71" y="59"/>
                  </a:lnTo>
                  <a:lnTo>
                    <a:pt x="69" y="61"/>
                  </a:lnTo>
                  <a:lnTo>
                    <a:pt x="64" y="68"/>
                  </a:lnTo>
                  <a:lnTo>
                    <a:pt x="59" y="78"/>
                  </a:lnTo>
                  <a:lnTo>
                    <a:pt x="50" y="92"/>
                  </a:lnTo>
                  <a:lnTo>
                    <a:pt x="45" y="99"/>
                  </a:lnTo>
                  <a:lnTo>
                    <a:pt x="40" y="106"/>
                  </a:lnTo>
                  <a:lnTo>
                    <a:pt x="35" y="111"/>
                  </a:lnTo>
                  <a:lnTo>
                    <a:pt x="31" y="118"/>
                  </a:lnTo>
                  <a:lnTo>
                    <a:pt x="31" y="120"/>
                  </a:lnTo>
                  <a:lnTo>
                    <a:pt x="28" y="123"/>
                  </a:lnTo>
                  <a:lnTo>
                    <a:pt x="28" y="123"/>
                  </a:lnTo>
                  <a:lnTo>
                    <a:pt x="28" y="125"/>
                  </a:lnTo>
                  <a:lnTo>
                    <a:pt x="28" y="125"/>
                  </a:lnTo>
                  <a:lnTo>
                    <a:pt x="28" y="125"/>
                  </a:lnTo>
                  <a:lnTo>
                    <a:pt x="28" y="125"/>
                  </a:lnTo>
                  <a:lnTo>
                    <a:pt x="28" y="125"/>
                  </a:lnTo>
                  <a:lnTo>
                    <a:pt x="26" y="127"/>
                  </a:lnTo>
                  <a:lnTo>
                    <a:pt x="26" y="127"/>
                  </a:lnTo>
                  <a:lnTo>
                    <a:pt x="26" y="127"/>
                  </a:lnTo>
                  <a:lnTo>
                    <a:pt x="26" y="127"/>
                  </a:lnTo>
                  <a:lnTo>
                    <a:pt x="26" y="127"/>
                  </a:lnTo>
                  <a:lnTo>
                    <a:pt x="26" y="127"/>
                  </a:lnTo>
                  <a:lnTo>
                    <a:pt x="26" y="127"/>
                  </a:lnTo>
                  <a:lnTo>
                    <a:pt x="26" y="130"/>
                  </a:lnTo>
                  <a:lnTo>
                    <a:pt x="26" y="130"/>
                  </a:lnTo>
                  <a:lnTo>
                    <a:pt x="26" y="130"/>
                  </a:lnTo>
                  <a:lnTo>
                    <a:pt x="26" y="130"/>
                  </a:lnTo>
                  <a:lnTo>
                    <a:pt x="26" y="130"/>
                  </a:lnTo>
                  <a:lnTo>
                    <a:pt x="26" y="132"/>
                  </a:lnTo>
                  <a:lnTo>
                    <a:pt x="26" y="132"/>
                  </a:lnTo>
                  <a:lnTo>
                    <a:pt x="28" y="132"/>
                  </a:lnTo>
                  <a:lnTo>
                    <a:pt x="28" y="132"/>
                  </a:lnTo>
                  <a:lnTo>
                    <a:pt x="28" y="134"/>
                  </a:lnTo>
                  <a:lnTo>
                    <a:pt x="28" y="134"/>
                  </a:lnTo>
                  <a:lnTo>
                    <a:pt x="28" y="137"/>
                  </a:lnTo>
                  <a:lnTo>
                    <a:pt x="28" y="139"/>
                  </a:lnTo>
                  <a:lnTo>
                    <a:pt x="28" y="139"/>
                  </a:lnTo>
                  <a:lnTo>
                    <a:pt x="26" y="142"/>
                  </a:lnTo>
                  <a:lnTo>
                    <a:pt x="26" y="142"/>
                  </a:lnTo>
                  <a:lnTo>
                    <a:pt x="26" y="144"/>
                  </a:lnTo>
                  <a:lnTo>
                    <a:pt x="26" y="144"/>
                  </a:lnTo>
                  <a:lnTo>
                    <a:pt x="26" y="144"/>
                  </a:lnTo>
                  <a:lnTo>
                    <a:pt x="26" y="144"/>
                  </a:lnTo>
                  <a:lnTo>
                    <a:pt x="26" y="144"/>
                  </a:lnTo>
                  <a:lnTo>
                    <a:pt x="26" y="146"/>
                  </a:lnTo>
                  <a:lnTo>
                    <a:pt x="26" y="146"/>
                  </a:lnTo>
                  <a:lnTo>
                    <a:pt x="26" y="146"/>
                  </a:lnTo>
                  <a:lnTo>
                    <a:pt x="24" y="146"/>
                  </a:lnTo>
                  <a:lnTo>
                    <a:pt x="24" y="146"/>
                  </a:lnTo>
                  <a:lnTo>
                    <a:pt x="24" y="149"/>
                  </a:lnTo>
                  <a:lnTo>
                    <a:pt x="21" y="149"/>
                  </a:lnTo>
                  <a:lnTo>
                    <a:pt x="21" y="151"/>
                  </a:lnTo>
                  <a:lnTo>
                    <a:pt x="19" y="151"/>
                  </a:lnTo>
                  <a:lnTo>
                    <a:pt x="19" y="151"/>
                  </a:lnTo>
                  <a:lnTo>
                    <a:pt x="19" y="153"/>
                  </a:lnTo>
                  <a:lnTo>
                    <a:pt x="19" y="153"/>
                  </a:lnTo>
                  <a:lnTo>
                    <a:pt x="21" y="153"/>
                  </a:lnTo>
                  <a:lnTo>
                    <a:pt x="21" y="153"/>
                  </a:lnTo>
                  <a:lnTo>
                    <a:pt x="21" y="156"/>
                  </a:lnTo>
                  <a:lnTo>
                    <a:pt x="21" y="156"/>
                  </a:lnTo>
                  <a:lnTo>
                    <a:pt x="19" y="156"/>
                  </a:lnTo>
                  <a:lnTo>
                    <a:pt x="19" y="156"/>
                  </a:lnTo>
                  <a:lnTo>
                    <a:pt x="19" y="156"/>
                  </a:lnTo>
                  <a:lnTo>
                    <a:pt x="19" y="158"/>
                  </a:lnTo>
                  <a:lnTo>
                    <a:pt x="19" y="158"/>
                  </a:lnTo>
                  <a:lnTo>
                    <a:pt x="19" y="161"/>
                  </a:lnTo>
                  <a:lnTo>
                    <a:pt x="19" y="161"/>
                  </a:lnTo>
                  <a:lnTo>
                    <a:pt x="19" y="161"/>
                  </a:lnTo>
                  <a:lnTo>
                    <a:pt x="16" y="163"/>
                  </a:lnTo>
                  <a:lnTo>
                    <a:pt x="16" y="163"/>
                  </a:lnTo>
                  <a:lnTo>
                    <a:pt x="16" y="163"/>
                  </a:lnTo>
                  <a:lnTo>
                    <a:pt x="16" y="163"/>
                  </a:lnTo>
                  <a:lnTo>
                    <a:pt x="14" y="165"/>
                  </a:lnTo>
                  <a:lnTo>
                    <a:pt x="14" y="165"/>
                  </a:lnTo>
                  <a:lnTo>
                    <a:pt x="14" y="168"/>
                  </a:lnTo>
                  <a:lnTo>
                    <a:pt x="12" y="168"/>
                  </a:lnTo>
                  <a:lnTo>
                    <a:pt x="12" y="168"/>
                  </a:lnTo>
                  <a:lnTo>
                    <a:pt x="12" y="168"/>
                  </a:lnTo>
                  <a:lnTo>
                    <a:pt x="9" y="168"/>
                  </a:lnTo>
                  <a:lnTo>
                    <a:pt x="9" y="168"/>
                  </a:lnTo>
                  <a:lnTo>
                    <a:pt x="9" y="168"/>
                  </a:lnTo>
                  <a:lnTo>
                    <a:pt x="7" y="168"/>
                  </a:lnTo>
                  <a:lnTo>
                    <a:pt x="7" y="170"/>
                  </a:lnTo>
                  <a:lnTo>
                    <a:pt x="7" y="170"/>
                  </a:lnTo>
                  <a:lnTo>
                    <a:pt x="7" y="172"/>
                  </a:lnTo>
                  <a:lnTo>
                    <a:pt x="7" y="172"/>
                  </a:lnTo>
                  <a:lnTo>
                    <a:pt x="7" y="172"/>
                  </a:lnTo>
                  <a:lnTo>
                    <a:pt x="5" y="172"/>
                  </a:lnTo>
                  <a:lnTo>
                    <a:pt x="5" y="175"/>
                  </a:lnTo>
                  <a:lnTo>
                    <a:pt x="5" y="175"/>
                  </a:lnTo>
                  <a:lnTo>
                    <a:pt x="5" y="175"/>
                  </a:lnTo>
                  <a:lnTo>
                    <a:pt x="5" y="175"/>
                  </a:lnTo>
                  <a:lnTo>
                    <a:pt x="5" y="175"/>
                  </a:lnTo>
                  <a:lnTo>
                    <a:pt x="5" y="175"/>
                  </a:lnTo>
                  <a:lnTo>
                    <a:pt x="5" y="175"/>
                  </a:lnTo>
                  <a:lnTo>
                    <a:pt x="5" y="177"/>
                  </a:lnTo>
                  <a:lnTo>
                    <a:pt x="2" y="177"/>
                  </a:lnTo>
                  <a:lnTo>
                    <a:pt x="2" y="177"/>
                  </a:lnTo>
                  <a:lnTo>
                    <a:pt x="2" y="177"/>
                  </a:lnTo>
                  <a:lnTo>
                    <a:pt x="2" y="179"/>
                  </a:lnTo>
                  <a:lnTo>
                    <a:pt x="2" y="179"/>
                  </a:lnTo>
                  <a:lnTo>
                    <a:pt x="2" y="179"/>
                  </a:lnTo>
                  <a:lnTo>
                    <a:pt x="2" y="182"/>
                  </a:lnTo>
                  <a:lnTo>
                    <a:pt x="2" y="182"/>
                  </a:lnTo>
                  <a:lnTo>
                    <a:pt x="0" y="182"/>
                  </a:lnTo>
                  <a:lnTo>
                    <a:pt x="0" y="184"/>
                  </a:lnTo>
                  <a:lnTo>
                    <a:pt x="0" y="184"/>
                  </a:lnTo>
                  <a:lnTo>
                    <a:pt x="0" y="184"/>
                  </a:lnTo>
                  <a:lnTo>
                    <a:pt x="2" y="184"/>
                  </a:lnTo>
                  <a:lnTo>
                    <a:pt x="2" y="184"/>
                  </a:lnTo>
                  <a:lnTo>
                    <a:pt x="2" y="184"/>
                  </a:lnTo>
                  <a:lnTo>
                    <a:pt x="2" y="184"/>
                  </a:lnTo>
                  <a:lnTo>
                    <a:pt x="7" y="187"/>
                  </a:lnTo>
                  <a:lnTo>
                    <a:pt x="9" y="189"/>
                  </a:lnTo>
                  <a:lnTo>
                    <a:pt x="12" y="189"/>
                  </a:lnTo>
                  <a:lnTo>
                    <a:pt x="14" y="191"/>
                  </a:lnTo>
                  <a:lnTo>
                    <a:pt x="16" y="194"/>
                  </a:lnTo>
                  <a:lnTo>
                    <a:pt x="19" y="194"/>
                  </a:lnTo>
                  <a:lnTo>
                    <a:pt x="24" y="196"/>
                  </a:lnTo>
                  <a:lnTo>
                    <a:pt x="28" y="198"/>
                  </a:lnTo>
                  <a:lnTo>
                    <a:pt x="28" y="198"/>
                  </a:lnTo>
                  <a:lnTo>
                    <a:pt x="33" y="201"/>
                  </a:lnTo>
                  <a:lnTo>
                    <a:pt x="35" y="203"/>
                  </a:lnTo>
                  <a:lnTo>
                    <a:pt x="40" y="205"/>
                  </a:lnTo>
                  <a:lnTo>
                    <a:pt x="42" y="208"/>
                  </a:lnTo>
                  <a:lnTo>
                    <a:pt x="47" y="210"/>
                  </a:lnTo>
                  <a:lnTo>
                    <a:pt x="50" y="210"/>
                  </a:lnTo>
                  <a:lnTo>
                    <a:pt x="54" y="213"/>
                  </a:lnTo>
                  <a:lnTo>
                    <a:pt x="59" y="215"/>
                  </a:lnTo>
                  <a:lnTo>
                    <a:pt x="61" y="217"/>
                  </a:lnTo>
                  <a:lnTo>
                    <a:pt x="64" y="217"/>
                  </a:lnTo>
                  <a:lnTo>
                    <a:pt x="66" y="220"/>
                  </a:lnTo>
                  <a:lnTo>
                    <a:pt x="69" y="220"/>
                  </a:lnTo>
                  <a:lnTo>
                    <a:pt x="73" y="222"/>
                  </a:lnTo>
                  <a:lnTo>
                    <a:pt x="71" y="222"/>
                  </a:lnTo>
                  <a:lnTo>
                    <a:pt x="69" y="222"/>
                  </a:lnTo>
                  <a:lnTo>
                    <a:pt x="66" y="222"/>
                  </a:lnTo>
                  <a:lnTo>
                    <a:pt x="66" y="220"/>
                  </a:lnTo>
                  <a:lnTo>
                    <a:pt x="66" y="220"/>
                  </a:lnTo>
                  <a:lnTo>
                    <a:pt x="64" y="220"/>
                  </a:lnTo>
                  <a:lnTo>
                    <a:pt x="64" y="220"/>
                  </a:lnTo>
                  <a:lnTo>
                    <a:pt x="61" y="222"/>
                  </a:lnTo>
                  <a:lnTo>
                    <a:pt x="61" y="222"/>
                  </a:lnTo>
                  <a:lnTo>
                    <a:pt x="61" y="222"/>
                  </a:lnTo>
                  <a:lnTo>
                    <a:pt x="61" y="224"/>
                  </a:lnTo>
                  <a:lnTo>
                    <a:pt x="64" y="224"/>
                  </a:lnTo>
                  <a:lnTo>
                    <a:pt x="64" y="224"/>
                  </a:lnTo>
                  <a:lnTo>
                    <a:pt x="64" y="227"/>
                  </a:lnTo>
                  <a:lnTo>
                    <a:pt x="66" y="229"/>
                  </a:lnTo>
                  <a:lnTo>
                    <a:pt x="66" y="229"/>
                  </a:lnTo>
                  <a:lnTo>
                    <a:pt x="66" y="229"/>
                  </a:lnTo>
                  <a:lnTo>
                    <a:pt x="66" y="232"/>
                  </a:lnTo>
                  <a:lnTo>
                    <a:pt x="66" y="232"/>
                  </a:lnTo>
                  <a:lnTo>
                    <a:pt x="66" y="232"/>
                  </a:lnTo>
                  <a:lnTo>
                    <a:pt x="66" y="232"/>
                  </a:lnTo>
                  <a:lnTo>
                    <a:pt x="66" y="232"/>
                  </a:lnTo>
                  <a:lnTo>
                    <a:pt x="66" y="234"/>
                  </a:lnTo>
                  <a:lnTo>
                    <a:pt x="66" y="234"/>
                  </a:lnTo>
                  <a:lnTo>
                    <a:pt x="66" y="234"/>
                  </a:lnTo>
                  <a:lnTo>
                    <a:pt x="66" y="236"/>
                  </a:lnTo>
                  <a:lnTo>
                    <a:pt x="64" y="236"/>
                  </a:lnTo>
                  <a:lnTo>
                    <a:pt x="66" y="236"/>
                  </a:lnTo>
                  <a:lnTo>
                    <a:pt x="66" y="239"/>
                  </a:lnTo>
                  <a:lnTo>
                    <a:pt x="66" y="239"/>
                  </a:lnTo>
                  <a:lnTo>
                    <a:pt x="66" y="239"/>
                  </a:lnTo>
                  <a:lnTo>
                    <a:pt x="64" y="241"/>
                  </a:lnTo>
                  <a:lnTo>
                    <a:pt x="64" y="241"/>
                  </a:lnTo>
                  <a:lnTo>
                    <a:pt x="61" y="243"/>
                  </a:lnTo>
                  <a:lnTo>
                    <a:pt x="61" y="243"/>
                  </a:lnTo>
                  <a:lnTo>
                    <a:pt x="61" y="243"/>
                  </a:lnTo>
                  <a:lnTo>
                    <a:pt x="59" y="243"/>
                  </a:lnTo>
                  <a:lnTo>
                    <a:pt x="59" y="246"/>
                  </a:lnTo>
                  <a:lnTo>
                    <a:pt x="59" y="248"/>
                  </a:lnTo>
                  <a:lnTo>
                    <a:pt x="59" y="248"/>
                  </a:lnTo>
                  <a:lnTo>
                    <a:pt x="59" y="250"/>
                  </a:lnTo>
                  <a:lnTo>
                    <a:pt x="59" y="250"/>
                  </a:lnTo>
                  <a:lnTo>
                    <a:pt x="59" y="250"/>
                  </a:lnTo>
                  <a:lnTo>
                    <a:pt x="57" y="250"/>
                  </a:lnTo>
                  <a:lnTo>
                    <a:pt x="59" y="253"/>
                  </a:lnTo>
                  <a:lnTo>
                    <a:pt x="59" y="253"/>
                  </a:lnTo>
                  <a:lnTo>
                    <a:pt x="59" y="253"/>
                  </a:lnTo>
                  <a:lnTo>
                    <a:pt x="59" y="255"/>
                  </a:lnTo>
                  <a:lnTo>
                    <a:pt x="59" y="255"/>
                  </a:lnTo>
                  <a:lnTo>
                    <a:pt x="59" y="255"/>
                  </a:lnTo>
                  <a:lnTo>
                    <a:pt x="59" y="258"/>
                  </a:lnTo>
                  <a:lnTo>
                    <a:pt x="59" y="258"/>
                  </a:lnTo>
                  <a:lnTo>
                    <a:pt x="59" y="258"/>
                  </a:lnTo>
                  <a:lnTo>
                    <a:pt x="59" y="258"/>
                  </a:lnTo>
                  <a:lnTo>
                    <a:pt x="59" y="260"/>
                  </a:lnTo>
                  <a:lnTo>
                    <a:pt x="59" y="260"/>
                  </a:lnTo>
                  <a:lnTo>
                    <a:pt x="59" y="262"/>
                  </a:lnTo>
                  <a:lnTo>
                    <a:pt x="57" y="262"/>
                  </a:lnTo>
                  <a:lnTo>
                    <a:pt x="57" y="262"/>
                  </a:lnTo>
                  <a:lnTo>
                    <a:pt x="54" y="262"/>
                  </a:lnTo>
                  <a:lnTo>
                    <a:pt x="54" y="265"/>
                  </a:lnTo>
                  <a:lnTo>
                    <a:pt x="54" y="267"/>
                  </a:lnTo>
                  <a:lnTo>
                    <a:pt x="54" y="269"/>
                  </a:lnTo>
                  <a:lnTo>
                    <a:pt x="52" y="269"/>
                  </a:lnTo>
                  <a:lnTo>
                    <a:pt x="52" y="269"/>
                  </a:lnTo>
                  <a:lnTo>
                    <a:pt x="52" y="269"/>
                  </a:lnTo>
                  <a:lnTo>
                    <a:pt x="50" y="267"/>
                  </a:lnTo>
                  <a:lnTo>
                    <a:pt x="50" y="269"/>
                  </a:lnTo>
                  <a:lnTo>
                    <a:pt x="47" y="269"/>
                  </a:lnTo>
                  <a:lnTo>
                    <a:pt x="47" y="269"/>
                  </a:lnTo>
                  <a:lnTo>
                    <a:pt x="47" y="272"/>
                  </a:lnTo>
                  <a:lnTo>
                    <a:pt x="45" y="272"/>
                  </a:lnTo>
                  <a:lnTo>
                    <a:pt x="45" y="274"/>
                  </a:lnTo>
                  <a:lnTo>
                    <a:pt x="45" y="274"/>
                  </a:lnTo>
                  <a:lnTo>
                    <a:pt x="42" y="274"/>
                  </a:lnTo>
                  <a:lnTo>
                    <a:pt x="42" y="276"/>
                  </a:lnTo>
                  <a:lnTo>
                    <a:pt x="40" y="276"/>
                  </a:lnTo>
                  <a:lnTo>
                    <a:pt x="40" y="279"/>
                  </a:lnTo>
                  <a:lnTo>
                    <a:pt x="42" y="279"/>
                  </a:lnTo>
                  <a:lnTo>
                    <a:pt x="42" y="279"/>
                  </a:lnTo>
                  <a:lnTo>
                    <a:pt x="45" y="281"/>
                  </a:lnTo>
                  <a:lnTo>
                    <a:pt x="47" y="281"/>
                  </a:lnTo>
                  <a:lnTo>
                    <a:pt x="47" y="284"/>
                  </a:lnTo>
                  <a:lnTo>
                    <a:pt x="47" y="286"/>
                  </a:lnTo>
                  <a:lnTo>
                    <a:pt x="47" y="286"/>
                  </a:lnTo>
                  <a:lnTo>
                    <a:pt x="45" y="286"/>
                  </a:lnTo>
                  <a:lnTo>
                    <a:pt x="45" y="288"/>
                  </a:lnTo>
                  <a:lnTo>
                    <a:pt x="45" y="288"/>
                  </a:lnTo>
                  <a:lnTo>
                    <a:pt x="45" y="288"/>
                  </a:lnTo>
                  <a:lnTo>
                    <a:pt x="42" y="291"/>
                  </a:lnTo>
                  <a:lnTo>
                    <a:pt x="42" y="291"/>
                  </a:lnTo>
                  <a:lnTo>
                    <a:pt x="42" y="293"/>
                  </a:lnTo>
                  <a:lnTo>
                    <a:pt x="42" y="293"/>
                  </a:lnTo>
                  <a:lnTo>
                    <a:pt x="40" y="295"/>
                  </a:lnTo>
                  <a:lnTo>
                    <a:pt x="38" y="295"/>
                  </a:lnTo>
                  <a:lnTo>
                    <a:pt x="38" y="295"/>
                  </a:lnTo>
                  <a:lnTo>
                    <a:pt x="35" y="295"/>
                  </a:lnTo>
                  <a:lnTo>
                    <a:pt x="35" y="295"/>
                  </a:lnTo>
                  <a:lnTo>
                    <a:pt x="35" y="298"/>
                  </a:lnTo>
                  <a:lnTo>
                    <a:pt x="33" y="298"/>
                  </a:lnTo>
                  <a:lnTo>
                    <a:pt x="33" y="300"/>
                  </a:lnTo>
                  <a:lnTo>
                    <a:pt x="33" y="300"/>
                  </a:lnTo>
                  <a:lnTo>
                    <a:pt x="35" y="300"/>
                  </a:lnTo>
                  <a:lnTo>
                    <a:pt x="35" y="300"/>
                  </a:lnTo>
                  <a:lnTo>
                    <a:pt x="35" y="303"/>
                  </a:lnTo>
                  <a:lnTo>
                    <a:pt x="35" y="303"/>
                  </a:lnTo>
                  <a:lnTo>
                    <a:pt x="33" y="305"/>
                  </a:lnTo>
                  <a:lnTo>
                    <a:pt x="33" y="307"/>
                  </a:lnTo>
                  <a:lnTo>
                    <a:pt x="31" y="307"/>
                  </a:lnTo>
                  <a:lnTo>
                    <a:pt x="33" y="310"/>
                  </a:lnTo>
                  <a:lnTo>
                    <a:pt x="33" y="310"/>
                  </a:lnTo>
                  <a:lnTo>
                    <a:pt x="35" y="310"/>
                  </a:lnTo>
                  <a:lnTo>
                    <a:pt x="35" y="312"/>
                  </a:lnTo>
                  <a:lnTo>
                    <a:pt x="38" y="312"/>
                  </a:lnTo>
                  <a:lnTo>
                    <a:pt x="38" y="314"/>
                  </a:lnTo>
                  <a:lnTo>
                    <a:pt x="40" y="312"/>
                  </a:lnTo>
                  <a:lnTo>
                    <a:pt x="40" y="312"/>
                  </a:lnTo>
                  <a:lnTo>
                    <a:pt x="40" y="312"/>
                  </a:lnTo>
                  <a:lnTo>
                    <a:pt x="40" y="312"/>
                  </a:lnTo>
                  <a:lnTo>
                    <a:pt x="42" y="312"/>
                  </a:lnTo>
                  <a:lnTo>
                    <a:pt x="42" y="312"/>
                  </a:lnTo>
                  <a:lnTo>
                    <a:pt x="42" y="312"/>
                  </a:lnTo>
                  <a:lnTo>
                    <a:pt x="42" y="312"/>
                  </a:lnTo>
                  <a:lnTo>
                    <a:pt x="42" y="312"/>
                  </a:lnTo>
                  <a:lnTo>
                    <a:pt x="42" y="312"/>
                  </a:lnTo>
                  <a:lnTo>
                    <a:pt x="45" y="312"/>
                  </a:lnTo>
                  <a:lnTo>
                    <a:pt x="45" y="312"/>
                  </a:lnTo>
                  <a:lnTo>
                    <a:pt x="47" y="312"/>
                  </a:lnTo>
                  <a:lnTo>
                    <a:pt x="47" y="312"/>
                  </a:lnTo>
                  <a:lnTo>
                    <a:pt x="50" y="312"/>
                  </a:lnTo>
                  <a:lnTo>
                    <a:pt x="52" y="312"/>
                  </a:lnTo>
                  <a:lnTo>
                    <a:pt x="54" y="312"/>
                  </a:lnTo>
                  <a:lnTo>
                    <a:pt x="54" y="314"/>
                  </a:lnTo>
                  <a:lnTo>
                    <a:pt x="57" y="314"/>
                  </a:lnTo>
                  <a:lnTo>
                    <a:pt x="57" y="314"/>
                  </a:lnTo>
                  <a:lnTo>
                    <a:pt x="57" y="317"/>
                  </a:lnTo>
                  <a:lnTo>
                    <a:pt x="54" y="319"/>
                  </a:lnTo>
                  <a:lnTo>
                    <a:pt x="52" y="319"/>
                  </a:lnTo>
                  <a:lnTo>
                    <a:pt x="52" y="321"/>
                  </a:lnTo>
                  <a:lnTo>
                    <a:pt x="50" y="321"/>
                  </a:lnTo>
                  <a:lnTo>
                    <a:pt x="50" y="324"/>
                  </a:lnTo>
                  <a:lnTo>
                    <a:pt x="52" y="324"/>
                  </a:lnTo>
                  <a:lnTo>
                    <a:pt x="52" y="324"/>
                  </a:lnTo>
                  <a:lnTo>
                    <a:pt x="54" y="324"/>
                  </a:lnTo>
                  <a:lnTo>
                    <a:pt x="54" y="324"/>
                  </a:lnTo>
                  <a:lnTo>
                    <a:pt x="54" y="324"/>
                  </a:lnTo>
                  <a:lnTo>
                    <a:pt x="54" y="324"/>
                  </a:lnTo>
                  <a:lnTo>
                    <a:pt x="57" y="324"/>
                  </a:lnTo>
                  <a:lnTo>
                    <a:pt x="57" y="324"/>
                  </a:lnTo>
                  <a:lnTo>
                    <a:pt x="57" y="324"/>
                  </a:lnTo>
                  <a:lnTo>
                    <a:pt x="57" y="324"/>
                  </a:lnTo>
                  <a:lnTo>
                    <a:pt x="57" y="321"/>
                  </a:lnTo>
                  <a:lnTo>
                    <a:pt x="59" y="321"/>
                  </a:lnTo>
                  <a:lnTo>
                    <a:pt x="59" y="321"/>
                  </a:lnTo>
                  <a:lnTo>
                    <a:pt x="61" y="321"/>
                  </a:lnTo>
                  <a:lnTo>
                    <a:pt x="61" y="321"/>
                  </a:lnTo>
                  <a:lnTo>
                    <a:pt x="64" y="319"/>
                  </a:lnTo>
                  <a:lnTo>
                    <a:pt x="64" y="319"/>
                  </a:lnTo>
                  <a:lnTo>
                    <a:pt x="66" y="319"/>
                  </a:lnTo>
                  <a:lnTo>
                    <a:pt x="66" y="319"/>
                  </a:lnTo>
                  <a:lnTo>
                    <a:pt x="69" y="319"/>
                  </a:lnTo>
                  <a:lnTo>
                    <a:pt x="69" y="319"/>
                  </a:lnTo>
                  <a:lnTo>
                    <a:pt x="69" y="319"/>
                  </a:lnTo>
                  <a:lnTo>
                    <a:pt x="69" y="321"/>
                  </a:lnTo>
                  <a:lnTo>
                    <a:pt x="69" y="321"/>
                  </a:lnTo>
                  <a:lnTo>
                    <a:pt x="69" y="321"/>
                  </a:lnTo>
                  <a:lnTo>
                    <a:pt x="69" y="324"/>
                  </a:lnTo>
                  <a:lnTo>
                    <a:pt x="69" y="324"/>
                  </a:lnTo>
                  <a:lnTo>
                    <a:pt x="69" y="326"/>
                  </a:lnTo>
                  <a:lnTo>
                    <a:pt x="71" y="326"/>
                  </a:lnTo>
                  <a:lnTo>
                    <a:pt x="73" y="326"/>
                  </a:lnTo>
                  <a:lnTo>
                    <a:pt x="73" y="326"/>
                  </a:lnTo>
                  <a:lnTo>
                    <a:pt x="73" y="329"/>
                  </a:lnTo>
                  <a:lnTo>
                    <a:pt x="73" y="329"/>
                  </a:lnTo>
                  <a:lnTo>
                    <a:pt x="73" y="329"/>
                  </a:lnTo>
                  <a:lnTo>
                    <a:pt x="73" y="331"/>
                  </a:lnTo>
                  <a:lnTo>
                    <a:pt x="71" y="331"/>
                  </a:lnTo>
                  <a:lnTo>
                    <a:pt x="71" y="331"/>
                  </a:lnTo>
                  <a:lnTo>
                    <a:pt x="71" y="331"/>
                  </a:lnTo>
                  <a:lnTo>
                    <a:pt x="69" y="331"/>
                  </a:lnTo>
                  <a:lnTo>
                    <a:pt x="69" y="331"/>
                  </a:lnTo>
                  <a:lnTo>
                    <a:pt x="66" y="331"/>
                  </a:lnTo>
                  <a:lnTo>
                    <a:pt x="64" y="331"/>
                  </a:lnTo>
                  <a:lnTo>
                    <a:pt x="64" y="331"/>
                  </a:lnTo>
                  <a:lnTo>
                    <a:pt x="61" y="333"/>
                  </a:lnTo>
                  <a:lnTo>
                    <a:pt x="61" y="333"/>
                  </a:lnTo>
                  <a:lnTo>
                    <a:pt x="61" y="333"/>
                  </a:lnTo>
                  <a:lnTo>
                    <a:pt x="61" y="336"/>
                  </a:lnTo>
                  <a:lnTo>
                    <a:pt x="61" y="336"/>
                  </a:lnTo>
                  <a:lnTo>
                    <a:pt x="61" y="336"/>
                  </a:lnTo>
                  <a:lnTo>
                    <a:pt x="61" y="338"/>
                  </a:lnTo>
                  <a:lnTo>
                    <a:pt x="61" y="338"/>
                  </a:lnTo>
                  <a:lnTo>
                    <a:pt x="61" y="340"/>
                  </a:lnTo>
                  <a:lnTo>
                    <a:pt x="64" y="340"/>
                  </a:lnTo>
                  <a:lnTo>
                    <a:pt x="64" y="343"/>
                  </a:lnTo>
                  <a:lnTo>
                    <a:pt x="64" y="345"/>
                  </a:lnTo>
                  <a:lnTo>
                    <a:pt x="64" y="348"/>
                  </a:lnTo>
                  <a:lnTo>
                    <a:pt x="64" y="348"/>
                  </a:lnTo>
                  <a:lnTo>
                    <a:pt x="64" y="348"/>
                  </a:lnTo>
                  <a:lnTo>
                    <a:pt x="64" y="350"/>
                  </a:lnTo>
                  <a:lnTo>
                    <a:pt x="64" y="350"/>
                  </a:lnTo>
                  <a:lnTo>
                    <a:pt x="64" y="350"/>
                  </a:lnTo>
                  <a:lnTo>
                    <a:pt x="64" y="350"/>
                  </a:lnTo>
                  <a:lnTo>
                    <a:pt x="64" y="352"/>
                  </a:lnTo>
                  <a:lnTo>
                    <a:pt x="64" y="352"/>
                  </a:lnTo>
                  <a:lnTo>
                    <a:pt x="64" y="352"/>
                  </a:lnTo>
                  <a:lnTo>
                    <a:pt x="64" y="355"/>
                  </a:lnTo>
                  <a:lnTo>
                    <a:pt x="64" y="355"/>
                  </a:lnTo>
                  <a:lnTo>
                    <a:pt x="64" y="357"/>
                  </a:lnTo>
                  <a:lnTo>
                    <a:pt x="64" y="357"/>
                  </a:lnTo>
                  <a:lnTo>
                    <a:pt x="64" y="357"/>
                  </a:lnTo>
                  <a:lnTo>
                    <a:pt x="64" y="359"/>
                  </a:lnTo>
                  <a:lnTo>
                    <a:pt x="64" y="359"/>
                  </a:lnTo>
                  <a:lnTo>
                    <a:pt x="64" y="359"/>
                  </a:lnTo>
                  <a:lnTo>
                    <a:pt x="61" y="362"/>
                  </a:lnTo>
                  <a:lnTo>
                    <a:pt x="61" y="362"/>
                  </a:lnTo>
                  <a:lnTo>
                    <a:pt x="61" y="362"/>
                  </a:lnTo>
                  <a:lnTo>
                    <a:pt x="61" y="362"/>
                  </a:lnTo>
                  <a:lnTo>
                    <a:pt x="59" y="362"/>
                  </a:lnTo>
                  <a:lnTo>
                    <a:pt x="59" y="364"/>
                  </a:lnTo>
                  <a:lnTo>
                    <a:pt x="59" y="364"/>
                  </a:lnTo>
                  <a:lnTo>
                    <a:pt x="57" y="364"/>
                  </a:lnTo>
                  <a:lnTo>
                    <a:pt x="57" y="364"/>
                  </a:lnTo>
                  <a:lnTo>
                    <a:pt x="57" y="364"/>
                  </a:lnTo>
                  <a:lnTo>
                    <a:pt x="57" y="364"/>
                  </a:lnTo>
                  <a:lnTo>
                    <a:pt x="54" y="366"/>
                  </a:lnTo>
                  <a:lnTo>
                    <a:pt x="54" y="366"/>
                  </a:lnTo>
                  <a:lnTo>
                    <a:pt x="54" y="366"/>
                  </a:lnTo>
                  <a:lnTo>
                    <a:pt x="54" y="366"/>
                  </a:lnTo>
                  <a:lnTo>
                    <a:pt x="52" y="369"/>
                  </a:lnTo>
                  <a:lnTo>
                    <a:pt x="52" y="369"/>
                  </a:lnTo>
                  <a:lnTo>
                    <a:pt x="52" y="369"/>
                  </a:lnTo>
                  <a:lnTo>
                    <a:pt x="52" y="369"/>
                  </a:lnTo>
                  <a:lnTo>
                    <a:pt x="52" y="371"/>
                  </a:lnTo>
                  <a:lnTo>
                    <a:pt x="52" y="371"/>
                  </a:lnTo>
                  <a:lnTo>
                    <a:pt x="50" y="371"/>
                  </a:lnTo>
                  <a:lnTo>
                    <a:pt x="50" y="371"/>
                  </a:lnTo>
                  <a:lnTo>
                    <a:pt x="50" y="371"/>
                  </a:lnTo>
                  <a:lnTo>
                    <a:pt x="50" y="371"/>
                  </a:lnTo>
                  <a:lnTo>
                    <a:pt x="50" y="371"/>
                  </a:lnTo>
                  <a:lnTo>
                    <a:pt x="50" y="371"/>
                  </a:lnTo>
                  <a:lnTo>
                    <a:pt x="50" y="371"/>
                  </a:lnTo>
                  <a:lnTo>
                    <a:pt x="47" y="371"/>
                  </a:lnTo>
                  <a:lnTo>
                    <a:pt x="47" y="371"/>
                  </a:lnTo>
                  <a:lnTo>
                    <a:pt x="47" y="371"/>
                  </a:lnTo>
                  <a:lnTo>
                    <a:pt x="47" y="371"/>
                  </a:lnTo>
                  <a:lnTo>
                    <a:pt x="47" y="371"/>
                  </a:lnTo>
                  <a:lnTo>
                    <a:pt x="45" y="371"/>
                  </a:lnTo>
                  <a:lnTo>
                    <a:pt x="45" y="374"/>
                  </a:lnTo>
                  <a:lnTo>
                    <a:pt x="45" y="374"/>
                  </a:lnTo>
                  <a:lnTo>
                    <a:pt x="45" y="374"/>
                  </a:lnTo>
                  <a:lnTo>
                    <a:pt x="42" y="374"/>
                  </a:lnTo>
                  <a:lnTo>
                    <a:pt x="42" y="374"/>
                  </a:lnTo>
                  <a:lnTo>
                    <a:pt x="40" y="374"/>
                  </a:lnTo>
                  <a:lnTo>
                    <a:pt x="38" y="376"/>
                  </a:lnTo>
                  <a:lnTo>
                    <a:pt x="38" y="378"/>
                  </a:lnTo>
                  <a:lnTo>
                    <a:pt x="35" y="381"/>
                  </a:lnTo>
                  <a:lnTo>
                    <a:pt x="35" y="381"/>
                  </a:lnTo>
                  <a:lnTo>
                    <a:pt x="35" y="381"/>
                  </a:lnTo>
                  <a:lnTo>
                    <a:pt x="33" y="378"/>
                  </a:lnTo>
                  <a:lnTo>
                    <a:pt x="33" y="378"/>
                  </a:lnTo>
                  <a:lnTo>
                    <a:pt x="33" y="378"/>
                  </a:lnTo>
                  <a:lnTo>
                    <a:pt x="31" y="378"/>
                  </a:lnTo>
                  <a:lnTo>
                    <a:pt x="31" y="381"/>
                  </a:lnTo>
                  <a:lnTo>
                    <a:pt x="31" y="381"/>
                  </a:lnTo>
                  <a:lnTo>
                    <a:pt x="28" y="381"/>
                  </a:lnTo>
                  <a:lnTo>
                    <a:pt x="28" y="381"/>
                  </a:lnTo>
                  <a:lnTo>
                    <a:pt x="28" y="381"/>
                  </a:lnTo>
                  <a:lnTo>
                    <a:pt x="26" y="381"/>
                  </a:lnTo>
                  <a:lnTo>
                    <a:pt x="26" y="381"/>
                  </a:lnTo>
                  <a:lnTo>
                    <a:pt x="26" y="381"/>
                  </a:lnTo>
                  <a:lnTo>
                    <a:pt x="26" y="381"/>
                  </a:lnTo>
                  <a:lnTo>
                    <a:pt x="26" y="383"/>
                  </a:lnTo>
                  <a:lnTo>
                    <a:pt x="26" y="383"/>
                  </a:lnTo>
                  <a:lnTo>
                    <a:pt x="28" y="383"/>
                  </a:lnTo>
                  <a:lnTo>
                    <a:pt x="26" y="383"/>
                  </a:lnTo>
                  <a:lnTo>
                    <a:pt x="26" y="385"/>
                  </a:lnTo>
                  <a:lnTo>
                    <a:pt x="26" y="383"/>
                  </a:lnTo>
                  <a:lnTo>
                    <a:pt x="24" y="383"/>
                  </a:lnTo>
                  <a:lnTo>
                    <a:pt x="24" y="383"/>
                  </a:lnTo>
                  <a:lnTo>
                    <a:pt x="24" y="385"/>
                  </a:lnTo>
                  <a:lnTo>
                    <a:pt x="24" y="385"/>
                  </a:lnTo>
                  <a:lnTo>
                    <a:pt x="26" y="388"/>
                  </a:lnTo>
                  <a:lnTo>
                    <a:pt x="26" y="388"/>
                  </a:lnTo>
                  <a:lnTo>
                    <a:pt x="26" y="388"/>
                  </a:lnTo>
                  <a:lnTo>
                    <a:pt x="26" y="388"/>
                  </a:lnTo>
                  <a:lnTo>
                    <a:pt x="28" y="388"/>
                  </a:lnTo>
                  <a:lnTo>
                    <a:pt x="28" y="388"/>
                  </a:lnTo>
                  <a:lnTo>
                    <a:pt x="28" y="388"/>
                  </a:lnTo>
                  <a:lnTo>
                    <a:pt x="28" y="388"/>
                  </a:lnTo>
                  <a:lnTo>
                    <a:pt x="31" y="388"/>
                  </a:lnTo>
                  <a:lnTo>
                    <a:pt x="31" y="388"/>
                  </a:lnTo>
                  <a:lnTo>
                    <a:pt x="31" y="388"/>
                  </a:lnTo>
                  <a:lnTo>
                    <a:pt x="31" y="388"/>
                  </a:lnTo>
                  <a:lnTo>
                    <a:pt x="31" y="390"/>
                  </a:lnTo>
                  <a:lnTo>
                    <a:pt x="31" y="390"/>
                  </a:lnTo>
                  <a:lnTo>
                    <a:pt x="31" y="392"/>
                  </a:lnTo>
                  <a:lnTo>
                    <a:pt x="28" y="392"/>
                  </a:lnTo>
                  <a:lnTo>
                    <a:pt x="28" y="395"/>
                  </a:lnTo>
                  <a:lnTo>
                    <a:pt x="28" y="395"/>
                  </a:lnTo>
                  <a:lnTo>
                    <a:pt x="28" y="397"/>
                  </a:lnTo>
                  <a:lnTo>
                    <a:pt x="31" y="397"/>
                  </a:lnTo>
                  <a:lnTo>
                    <a:pt x="31" y="397"/>
                  </a:lnTo>
                  <a:lnTo>
                    <a:pt x="31" y="397"/>
                  </a:lnTo>
                  <a:lnTo>
                    <a:pt x="33" y="397"/>
                  </a:lnTo>
                  <a:lnTo>
                    <a:pt x="33" y="400"/>
                  </a:lnTo>
                  <a:lnTo>
                    <a:pt x="33" y="400"/>
                  </a:lnTo>
                  <a:lnTo>
                    <a:pt x="33" y="400"/>
                  </a:lnTo>
                  <a:lnTo>
                    <a:pt x="33" y="402"/>
                  </a:lnTo>
                  <a:lnTo>
                    <a:pt x="33" y="402"/>
                  </a:lnTo>
                  <a:lnTo>
                    <a:pt x="33" y="404"/>
                  </a:lnTo>
                  <a:lnTo>
                    <a:pt x="33" y="404"/>
                  </a:lnTo>
                  <a:lnTo>
                    <a:pt x="31" y="404"/>
                  </a:lnTo>
                  <a:lnTo>
                    <a:pt x="31" y="404"/>
                  </a:lnTo>
                  <a:lnTo>
                    <a:pt x="31" y="404"/>
                  </a:lnTo>
                  <a:lnTo>
                    <a:pt x="28" y="404"/>
                  </a:lnTo>
                  <a:lnTo>
                    <a:pt x="28" y="404"/>
                  </a:lnTo>
                  <a:lnTo>
                    <a:pt x="28" y="404"/>
                  </a:lnTo>
                  <a:lnTo>
                    <a:pt x="28" y="407"/>
                  </a:lnTo>
                  <a:lnTo>
                    <a:pt x="26" y="407"/>
                  </a:lnTo>
                  <a:lnTo>
                    <a:pt x="26" y="407"/>
                  </a:lnTo>
                  <a:lnTo>
                    <a:pt x="26" y="407"/>
                  </a:lnTo>
                  <a:lnTo>
                    <a:pt x="24" y="407"/>
                  </a:lnTo>
                  <a:lnTo>
                    <a:pt x="24" y="407"/>
                  </a:lnTo>
                  <a:lnTo>
                    <a:pt x="24" y="407"/>
                  </a:lnTo>
                  <a:lnTo>
                    <a:pt x="21" y="409"/>
                  </a:lnTo>
                  <a:lnTo>
                    <a:pt x="21" y="411"/>
                  </a:lnTo>
                  <a:lnTo>
                    <a:pt x="21" y="414"/>
                  </a:lnTo>
                  <a:lnTo>
                    <a:pt x="19" y="414"/>
                  </a:lnTo>
                  <a:lnTo>
                    <a:pt x="19" y="414"/>
                  </a:lnTo>
                  <a:lnTo>
                    <a:pt x="16" y="414"/>
                  </a:lnTo>
                  <a:lnTo>
                    <a:pt x="14" y="414"/>
                  </a:lnTo>
                  <a:lnTo>
                    <a:pt x="14" y="416"/>
                  </a:lnTo>
                  <a:lnTo>
                    <a:pt x="14" y="416"/>
                  </a:lnTo>
                  <a:lnTo>
                    <a:pt x="14" y="416"/>
                  </a:lnTo>
                  <a:lnTo>
                    <a:pt x="14" y="419"/>
                  </a:lnTo>
                  <a:lnTo>
                    <a:pt x="14" y="419"/>
                  </a:lnTo>
                  <a:lnTo>
                    <a:pt x="14" y="419"/>
                  </a:lnTo>
                  <a:lnTo>
                    <a:pt x="14" y="421"/>
                  </a:lnTo>
                  <a:lnTo>
                    <a:pt x="14" y="421"/>
                  </a:lnTo>
                  <a:lnTo>
                    <a:pt x="14" y="421"/>
                  </a:lnTo>
                  <a:lnTo>
                    <a:pt x="14" y="421"/>
                  </a:lnTo>
                  <a:lnTo>
                    <a:pt x="16" y="421"/>
                  </a:lnTo>
                  <a:lnTo>
                    <a:pt x="16" y="421"/>
                  </a:lnTo>
                  <a:lnTo>
                    <a:pt x="16" y="421"/>
                  </a:lnTo>
                  <a:lnTo>
                    <a:pt x="19" y="423"/>
                  </a:lnTo>
                  <a:lnTo>
                    <a:pt x="19" y="423"/>
                  </a:lnTo>
                  <a:lnTo>
                    <a:pt x="19" y="423"/>
                  </a:lnTo>
                  <a:lnTo>
                    <a:pt x="21" y="423"/>
                  </a:lnTo>
                  <a:lnTo>
                    <a:pt x="21" y="426"/>
                  </a:lnTo>
                  <a:lnTo>
                    <a:pt x="21" y="426"/>
                  </a:lnTo>
                  <a:lnTo>
                    <a:pt x="24" y="428"/>
                  </a:lnTo>
                  <a:lnTo>
                    <a:pt x="24" y="430"/>
                  </a:lnTo>
                  <a:lnTo>
                    <a:pt x="24" y="433"/>
                  </a:lnTo>
                  <a:lnTo>
                    <a:pt x="26" y="435"/>
                  </a:lnTo>
                  <a:lnTo>
                    <a:pt x="26" y="435"/>
                  </a:lnTo>
                  <a:lnTo>
                    <a:pt x="28" y="435"/>
                  </a:lnTo>
                  <a:lnTo>
                    <a:pt x="28" y="435"/>
                  </a:lnTo>
                  <a:lnTo>
                    <a:pt x="28" y="437"/>
                  </a:lnTo>
                  <a:lnTo>
                    <a:pt x="28" y="437"/>
                  </a:lnTo>
                  <a:lnTo>
                    <a:pt x="28" y="440"/>
                  </a:lnTo>
                  <a:lnTo>
                    <a:pt x="28" y="440"/>
                  </a:lnTo>
                  <a:lnTo>
                    <a:pt x="28" y="440"/>
                  </a:lnTo>
                  <a:lnTo>
                    <a:pt x="28" y="442"/>
                  </a:lnTo>
                  <a:lnTo>
                    <a:pt x="28" y="442"/>
                  </a:lnTo>
                  <a:lnTo>
                    <a:pt x="28" y="445"/>
                  </a:lnTo>
                  <a:lnTo>
                    <a:pt x="26" y="445"/>
                  </a:lnTo>
                  <a:lnTo>
                    <a:pt x="28" y="445"/>
                  </a:lnTo>
                  <a:lnTo>
                    <a:pt x="28" y="447"/>
                  </a:lnTo>
                  <a:lnTo>
                    <a:pt x="28" y="447"/>
                  </a:lnTo>
                  <a:lnTo>
                    <a:pt x="28" y="447"/>
                  </a:lnTo>
                  <a:lnTo>
                    <a:pt x="28" y="447"/>
                  </a:lnTo>
                  <a:lnTo>
                    <a:pt x="28" y="449"/>
                  </a:lnTo>
                  <a:lnTo>
                    <a:pt x="28" y="449"/>
                  </a:lnTo>
                  <a:lnTo>
                    <a:pt x="28" y="452"/>
                  </a:lnTo>
                  <a:lnTo>
                    <a:pt x="31" y="452"/>
                  </a:lnTo>
                  <a:lnTo>
                    <a:pt x="31" y="452"/>
                  </a:lnTo>
                  <a:lnTo>
                    <a:pt x="31" y="452"/>
                  </a:lnTo>
                  <a:lnTo>
                    <a:pt x="31" y="452"/>
                  </a:lnTo>
                  <a:lnTo>
                    <a:pt x="33" y="452"/>
                  </a:lnTo>
                  <a:lnTo>
                    <a:pt x="33" y="456"/>
                  </a:lnTo>
                  <a:lnTo>
                    <a:pt x="31" y="456"/>
                  </a:lnTo>
                  <a:lnTo>
                    <a:pt x="26" y="459"/>
                  </a:lnTo>
                  <a:lnTo>
                    <a:pt x="24" y="461"/>
                  </a:lnTo>
                  <a:lnTo>
                    <a:pt x="24" y="461"/>
                  </a:lnTo>
                  <a:lnTo>
                    <a:pt x="24" y="463"/>
                  </a:lnTo>
                  <a:lnTo>
                    <a:pt x="24" y="463"/>
                  </a:lnTo>
                  <a:lnTo>
                    <a:pt x="21" y="463"/>
                  </a:lnTo>
                  <a:lnTo>
                    <a:pt x="21" y="466"/>
                  </a:lnTo>
                  <a:lnTo>
                    <a:pt x="24" y="466"/>
                  </a:lnTo>
                  <a:lnTo>
                    <a:pt x="24" y="466"/>
                  </a:lnTo>
                  <a:lnTo>
                    <a:pt x="24" y="466"/>
                  </a:lnTo>
                  <a:lnTo>
                    <a:pt x="24" y="466"/>
                  </a:lnTo>
                  <a:lnTo>
                    <a:pt x="26" y="466"/>
                  </a:lnTo>
                  <a:lnTo>
                    <a:pt x="26" y="466"/>
                  </a:lnTo>
                  <a:lnTo>
                    <a:pt x="28" y="466"/>
                  </a:lnTo>
                  <a:lnTo>
                    <a:pt x="28" y="466"/>
                  </a:lnTo>
                  <a:lnTo>
                    <a:pt x="28" y="468"/>
                  </a:lnTo>
                  <a:lnTo>
                    <a:pt x="28" y="468"/>
                  </a:lnTo>
                  <a:lnTo>
                    <a:pt x="28" y="468"/>
                  </a:lnTo>
                  <a:lnTo>
                    <a:pt x="28" y="468"/>
                  </a:lnTo>
                  <a:lnTo>
                    <a:pt x="31" y="468"/>
                  </a:lnTo>
                  <a:lnTo>
                    <a:pt x="31" y="468"/>
                  </a:lnTo>
                  <a:lnTo>
                    <a:pt x="33" y="468"/>
                  </a:lnTo>
                  <a:lnTo>
                    <a:pt x="33" y="468"/>
                  </a:lnTo>
                  <a:lnTo>
                    <a:pt x="33" y="468"/>
                  </a:lnTo>
                  <a:lnTo>
                    <a:pt x="33" y="468"/>
                  </a:lnTo>
                  <a:lnTo>
                    <a:pt x="33" y="468"/>
                  </a:lnTo>
                  <a:lnTo>
                    <a:pt x="33" y="468"/>
                  </a:lnTo>
                  <a:lnTo>
                    <a:pt x="33" y="468"/>
                  </a:lnTo>
                  <a:lnTo>
                    <a:pt x="35" y="468"/>
                  </a:lnTo>
                  <a:lnTo>
                    <a:pt x="35" y="468"/>
                  </a:lnTo>
                  <a:lnTo>
                    <a:pt x="35" y="468"/>
                  </a:lnTo>
                  <a:lnTo>
                    <a:pt x="35" y="468"/>
                  </a:lnTo>
                  <a:lnTo>
                    <a:pt x="38" y="468"/>
                  </a:lnTo>
                  <a:lnTo>
                    <a:pt x="38" y="468"/>
                  </a:lnTo>
                  <a:lnTo>
                    <a:pt x="38" y="466"/>
                  </a:lnTo>
                  <a:lnTo>
                    <a:pt x="40" y="466"/>
                  </a:lnTo>
                  <a:lnTo>
                    <a:pt x="40" y="466"/>
                  </a:lnTo>
                  <a:lnTo>
                    <a:pt x="40" y="466"/>
                  </a:lnTo>
                  <a:lnTo>
                    <a:pt x="40" y="463"/>
                  </a:lnTo>
                  <a:lnTo>
                    <a:pt x="42" y="466"/>
                  </a:lnTo>
                  <a:lnTo>
                    <a:pt x="42" y="466"/>
                  </a:lnTo>
                  <a:lnTo>
                    <a:pt x="42" y="466"/>
                  </a:lnTo>
                  <a:lnTo>
                    <a:pt x="42" y="468"/>
                  </a:lnTo>
                  <a:lnTo>
                    <a:pt x="42" y="468"/>
                  </a:lnTo>
                  <a:lnTo>
                    <a:pt x="42" y="468"/>
                  </a:lnTo>
                  <a:lnTo>
                    <a:pt x="45" y="471"/>
                  </a:lnTo>
                  <a:lnTo>
                    <a:pt x="45" y="471"/>
                  </a:lnTo>
                  <a:lnTo>
                    <a:pt x="47" y="471"/>
                  </a:lnTo>
                  <a:lnTo>
                    <a:pt x="47" y="473"/>
                  </a:lnTo>
                  <a:lnTo>
                    <a:pt x="47" y="475"/>
                  </a:lnTo>
                  <a:lnTo>
                    <a:pt x="47" y="475"/>
                  </a:lnTo>
                  <a:lnTo>
                    <a:pt x="47" y="475"/>
                  </a:lnTo>
                  <a:lnTo>
                    <a:pt x="47" y="475"/>
                  </a:lnTo>
                  <a:lnTo>
                    <a:pt x="47" y="478"/>
                  </a:lnTo>
                  <a:lnTo>
                    <a:pt x="47" y="478"/>
                  </a:lnTo>
                  <a:lnTo>
                    <a:pt x="47" y="478"/>
                  </a:lnTo>
                  <a:lnTo>
                    <a:pt x="47" y="478"/>
                  </a:lnTo>
                  <a:lnTo>
                    <a:pt x="47" y="478"/>
                  </a:lnTo>
                  <a:lnTo>
                    <a:pt x="47" y="480"/>
                  </a:lnTo>
                  <a:lnTo>
                    <a:pt x="47" y="480"/>
                  </a:lnTo>
                  <a:lnTo>
                    <a:pt x="47" y="480"/>
                  </a:lnTo>
                  <a:lnTo>
                    <a:pt x="47" y="480"/>
                  </a:lnTo>
                  <a:lnTo>
                    <a:pt x="47" y="482"/>
                  </a:lnTo>
                  <a:lnTo>
                    <a:pt x="47" y="482"/>
                  </a:lnTo>
                  <a:lnTo>
                    <a:pt x="45" y="485"/>
                  </a:lnTo>
                  <a:lnTo>
                    <a:pt x="45" y="485"/>
                  </a:lnTo>
                  <a:lnTo>
                    <a:pt x="45" y="485"/>
                  </a:lnTo>
                  <a:lnTo>
                    <a:pt x="47" y="487"/>
                  </a:lnTo>
                  <a:lnTo>
                    <a:pt x="47" y="487"/>
                  </a:lnTo>
                  <a:lnTo>
                    <a:pt x="47" y="490"/>
                  </a:lnTo>
                  <a:lnTo>
                    <a:pt x="47" y="492"/>
                  </a:lnTo>
                  <a:lnTo>
                    <a:pt x="45" y="492"/>
                  </a:lnTo>
                  <a:lnTo>
                    <a:pt x="45" y="492"/>
                  </a:lnTo>
                  <a:lnTo>
                    <a:pt x="47" y="494"/>
                  </a:lnTo>
                  <a:lnTo>
                    <a:pt x="47" y="494"/>
                  </a:lnTo>
                  <a:lnTo>
                    <a:pt x="47" y="497"/>
                  </a:lnTo>
                  <a:lnTo>
                    <a:pt x="45" y="497"/>
                  </a:lnTo>
                  <a:lnTo>
                    <a:pt x="42" y="497"/>
                  </a:lnTo>
                  <a:lnTo>
                    <a:pt x="42" y="499"/>
                  </a:lnTo>
                  <a:lnTo>
                    <a:pt x="42" y="501"/>
                  </a:lnTo>
                  <a:lnTo>
                    <a:pt x="42" y="501"/>
                  </a:lnTo>
                  <a:lnTo>
                    <a:pt x="42" y="504"/>
                  </a:lnTo>
                  <a:lnTo>
                    <a:pt x="42" y="504"/>
                  </a:lnTo>
                  <a:lnTo>
                    <a:pt x="42" y="504"/>
                  </a:lnTo>
                  <a:lnTo>
                    <a:pt x="42" y="506"/>
                  </a:lnTo>
                  <a:lnTo>
                    <a:pt x="42" y="506"/>
                  </a:lnTo>
                  <a:lnTo>
                    <a:pt x="42" y="508"/>
                  </a:lnTo>
                  <a:lnTo>
                    <a:pt x="42" y="508"/>
                  </a:lnTo>
                  <a:lnTo>
                    <a:pt x="42" y="508"/>
                  </a:lnTo>
                  <a:lnTo>
                    <a:pt x="45" y="508"/>
                  </a:lnTo>
                  <a:lnTo>
                    <a:pt x="45" y="508"/>
                  </a:lnTo>
                  <a:lnTo>
                    <a:pt x="45" y="508"/>
                  </a:lnTo>
                  <a:lnTo>
                    <a:pt x="45" y="508"/>
                  </a:lnTo>
                  <a:lnTo>
                    <a:pt x="45" y="511"/>
                  </a:lnTo>
                  <a:lnTo>
                    <a:pt x="45" y="511"/>
                  </a:lnTo>
                  <a:lnTo>
                    <a:pt x="45" y="511"/>
                  </a:lnTo>
                  <a:lnTo>
                    <a:pt x="42" y="511"/>
                  </a:lnTo>
                  <a:lnTo>
                    <a:pt x="42" y="513"/>
                  </a:lnTo>
                  <a:lnTo>
                    <a:pt x="42" y="516"/>
                  </a:lnTo>
                  <a:lnTo>
                    <a:pt x="45" y="518"/>
                  </a:lnTo>
                  <a:lnTo>
                    <a:pt x="45" y="518"/>
                  </a:lnTo>
                  <a:lnTo>
                    <a:pt x="47" y="520"/>
                  </a:lnTo>
                  <a:lnTo>
                    <a:pt x="47" y="520"/>
                  </a:lnTo>
                  <a:lnTo>
                    <a:pt x="47" y="520"/>
                  </a:lnTo>
                  <a:lnTo>
                    <a:pt x="47" y="523"/>
                  </a:lnTo>
                  <a:lnTo>
                    <a:pt x="47" y="523"/>
                  </a:lnTo>
                  <a:lnTo>
                    <a:pt x="47" y="523"/>
                  </a:lnTo>
                  <a:lnTo>
                    <a:pt x="47" y="523"/>
                  </a:lnTo>
                  <a:lnTo>
                    <a:pt x="47" y="523"/>
                  </a:lnTo>
                  <a:lnTo>
                    <a:pt x="50" y="523"/>
                  </a:lnTo>
                  <a:lnTo>
                    <a:pt x="50" y="523"/>
                  </a:lnTo>
                  <a:lnTo>
                    <a:pt x="50" y="523"/>
                  </a:lnTo>
                  <a:lnTo>
                    <a:pt x="50" y="523"/>
                  </a:lnTo>
                  <a:lnTo>
                    <a:pt x="50" y="523"/>
                  </a:lnTo>
                  <a:lnTo>
                    <a:pt x="50" y="525"/>
                  </a:lnTo>
                  <a:lnTo>
                    <a:pt x="50" y="525"/>
                  </a:lnTo>
                  <a:lnTo>
                    <a:pt x="50" y="525"/>
                  </a:lnTo>
                  <a:lnTo>
                    <a:pt x="50" y="527"/>
                  </a:lnTo>
                  <a:lnTo>
                    <a:pt x="50" y="527"/>
                  </a:lnTo>
                  <a:lnTo>
                    <a:pt x="50" y="527"/>
                  </a:lnTo>
                  <a:lnTo>
                    <a:pt x="50" y="530"/>
                  </a:lnTo>
                  <a:lnTo>
                    <a:pt x="50" y="530"/>
                  </a:lnTo>
                  <a:lnTo>
                    <a:pt x="52" y="532"/>
                  </a:lnTo>
                  <a:lnTo>
                    <a:pt x="52" y="535"/>
                  </a:lnTo>
                  <a:lnTo>
                    <a:pt x="54" y="535"/>
                  </a:lnTo>
                  <a:lnTo>
                    <a:pt x="54" y="537"/>
                  </a:lnTo>
                  <a:lnTo>
                    <a:pt x="54" y="537"/>
                  </a:lnTo>
                  <a:lnTo>
                    <a:pt x="54" y="537"/>
                  </a:lnTo>
                  <a:lnTo>
                    <a:pt x="57" y="539"/>
                  </a:lnTo>
                  <a:lnTo>
                    <a:pt x="57" y="539"/>
                  </a:lnTo>
                  <a:lnTo>
                    <a:pt x="57" y="539"/>
                  </a:lnTo>
                  <a:lnTo>
                    <a:pt x="59" y="539"/>
                  </a:lnTo>
                  <a:lnTo>
                    <a:pt x="59" y="539"/>
                  </a:lnTo>
                  <a:lnTo>
                    <a:pt x="59" y="539"/>
                  </a:lnTo>
                  <a:lnTo>
                    <a:pt x="59" y="542"/>
                  </a:lnTo>
                  <a:lnTo>
                    <a:pt x="57" y="542"/>
                  </a:lnTo>
                  <a:lnTo>
                    <a:pt x="57" y="542"/>
                  </a:lnTo>
                  <a:lnTo>
                    <a:pt x="54" y="542"/>
                  </a:lnTo>
                  <a:lnTo>
                    <a:pt x="54" y="542"/>
                  </a:lnTo>
                  <a:lnTo>
                    <a:pt x="54" y="542"/>
                  </a:lnTo>
                  <a:lnTo>
                    <a:pt x="54" y="542"/>
                  </a:lnTo>
                  <a:lnTo>
                    <a:pt x="54" y="542"/>
                  </a:lnTo>
                  <a:lnTo>
                    <a:pt x="52" y="542"/>
                  </a:lnTo>
                  <a:lnTo>
                    <a:pt x="52" y="542"/>
                  </a:lnTo>
                  <a:lnTo>
                    <a:pt x="52" y="542"/>
                  </a:lnTo>
                  <a:lnTo>
                    <a:pt x="52" y="542"/>
                  </a:lnTo>
                  <a:lnTo>
                    <a:pt x="52" y="542"/>
                  </a:lnTo>
                  <a:lnTo>
                    <a:pt x="52" y="542"/>
                  </a:lnTo>
                  <a:lnTo>
                    <a:pt x="50" y="542"/>
                  </a:lnTo>
                  <a:lnTo>
                    <a:pt x="50" y="542"/>
                  </a:lnTo>
                  <a:lnTo>
                    <a:pt x="47" y="544"/>
                  </a:lnTo>
                  <a:lnTo>
                    <a:pt x="47" y="544"/>
                  </a:lnTo>
                  <a:lnTo>
                    <a:pt x="47" y="544"/>
                  </a:lnTo>
                  <a:lnTo>
                    <a:pt x="47" y="546"/>
                  </a:lnTo>
                  <a:lnTo>
                    <a:pt x="47" y="546"/>
                  </a:lnTo>
                  <a:lnTo>
                    <a:pt x="47" y="546"/>
                  </a:lnTo>
                  <a:lnTo>
                    <a:pt x="47" y="549"/>
                  </a:lnTo>
                  <a:lnTo>
                    <a:pt x="47" y="549"/>
                  </a:lnTo>
                  <a:lnTo>
                    <a:pt x="50" y="549"/>
                  </a:lnTo>
                  <a:lnTo>
                    <a:pt x="52" y="549"/>
                  </a:lnTo>
                  <a:lnTo>
                    <a:pt x="52" y="546"/>
                  </a:lnTo>
                  <a:lnTo>
                    <a:pt x="54" y="546"/>
                  </a:lnTo>
                  <a:lnTo>
                    <a:pt x="54" y="546"/>
                  </a:lnTo>
                  <a:lnTo>
                    <a:pt x="54" y="549"/>
                  </a:lnTo>
                  <a:lnTo>
                    <a:pt x="54" y="549"/>
                  </a:lnTo>
                  <a:lnTo>
                    <a:pt x="54" y="551"/>
                  </a:lnTo>
                  <a:lnTo>
                    <a:pt x="54" y="551"/>
                  </a:lnTo>
                  <a:lnTo>
                    <a:pt x="54" y="551"/>
                  </a:lnTo>
                  <a:lnTo>
                    <a:pt x="54" y="551"/>
                  </a:lnTo>
                  <a:lnTo>
                    <a:pt x="54" y="553"/>
                  </a:lnTo>
                  <a:lnTo>
                    <a:pt x="54" y="553"/>
                  </a:lnTo>
                  <a:lnTo>
                    <a:pt x="52" y="553"/>
                  </a:lnTo>
                  <a:lnTo>
                    <a:pt x="52" y="553"/>
                  </a:lnTo>
                  <a:lnTo>
                    <a:pt x="52" y="553"/>
                  </a:lnTo>
                  <a:lnTo>
                    <a:pt x="52" y="553"/>
                  </a:lnTo>
                  <a:lnTo>
                    <a:pt x="52" y="553"/>
                  </a:lnTo>
                  <a:lnTo>
                    <a:pt x="54" y="553"/>
                  </a:lnTo>
                  <a:lnTo>
                    <a:pt x="54" y="556"/>
                  </a:lnTo>
                  <a:lnTo>
                    <a:pt x="54" y="556"/>
                  </a:lnTo>
                  <a:lnTo>
                    <a:pt x="57" y="556"/>
                  </a:lnTo>
                  <a:lnTo>
                    <a:pt x="57" y="556"/>
                  </a:lnTo>
                  <a:lnTo>
                    <a:pt x="57" y="556"/>
                  </a:lnTo>
                  <a:lnTo>
                    <a:pt x="57" y="558"/>
                  </a:lnTo>
                  <a:lnTo>
                    <a:pt x="57" y="558"/>
                  </a:lnTo>
                  <a:lnTo>
                    <a:pt x="57" y="558"/>
                  </a:lnTo>
                  <a:lnTo>
                    <a:pt x="57" y="561"/>
                  </a:lnTo>
                  <a:lnTo>
                    <a:pt x="57" y="561"/>
                  </a:lnTo>
                  <a:lnTo>
                    <a:pt x="57" y="561"/>
                  </a:lnTo>
                  <a:lnTo>
                    <a:pt x="57" y="561"/>
                  </a:lnTo>
                  <a:lnTo>
                    <a:pt x="57" y="563"/>
                  </a:lnTo>
                  <a:lnTo>
                    <a:pt x="57" y="563"/>
                  </a:lnTo>
                  <a:lnTo>
                    <a:pt x="57" y="565"/>
                  </a:lnTo>
                  <a:lnTo>
                    <a:pt x="57" y="568"/>
                  </a:lnTo>
                  <a:lnTo>
                    <a:pt x="57" y="568"/>
                  </a:lnTo>
                  <a:lnTo>
                    <a:pt x="57" y="570"/>
                  </a:lnTo>
                  <a:lnTo>
                    <a:pt x="54" y="570"/>
                  </a:lnTo>
                  <a:lnTo>
                    <a:pt x="54" y="570"/>
                  </a:lnTo>
                  <a:lnTo>
                    <a:pt x="52" y="572"/>
                  </a:lnTo>
                  <a:lnTo>
                    <a:pt x="52" y="572"/>
                  </a:lnTo>
                  <a:lnTo>
                    <a:pt x="52" y="572"/>
                  </a:lnTo>
                  <a:lnTo>
                    <a:pt x="50" y="575"/>
                  </a:lnTo>
                  <a:lnTo>
                    <a:pt x="50" y="575"/>
                  </a:lnTo>
                  <a:lnTo>
                    <a:pt x="50" y="577"/>
                  </a:lnTo>
                  <a:lnTo>
                    <a:pt x="50" y="577"/>
                  </a:lnTo>
                  <a:lnTo>
                    <a:pt x="47" y="577"/>
                  </a:lnTo>
                  <a:lnTo>
                    <a:pt x="47" y="577"/>
                  </a:lnTo>
                  <a:lnTo>
                    <a:pt x="45" y="579"/>
                  </a:lnTo>
                  <a:lnTo>
                    <a:pt x="45" y="577"/>
                  </a:lnTo>
                  <a:lnTo>
                    <a:pt x="45" y="577"/>
                  </a:lnTo>
                  <a:lnTo>
                    <a:pt x="42" y="577"/>
                  </a:lnTo>
                  <a:lnTo>
                    <a:pt x="42" y="577"/>
                  </a:lnTo>
                  <a:lnTo>
                    <a:pt x="40" y="577"/>
                  </a:lnTo>
                  <a:lnTo>
                    <a:pt x="40" y="579"/>
                  </a:lnTo>
                  <a:lnTo>
                    <a:pt x="38" y="579"/>
                  </a:lnTo>
                  <a:lnTo>
                    <a:pt x="38" y="579"/>
                  </a:lnTo>
                  <a:lnTo>
                    <a:pt x="38" y="579"/>
                  </a:lnTo>
                  <a:lnTo>
                    <a:pt x="38" y="582"/>
                  </a:lnTo>
                  <a:lnTo>
                    <a:pt x="35" y="582"/>
                  </a:lnTo>
                  <a:lnTo>
                    <a:pt x="35" y="582"/>
                  </a:lnTo>
                  <a:lnTo>
                    <a:pt x="35" y="582"/>
                  </a:lnTo>
                  <a:lnTo>
                    <a:pt x="35" y="582"/>
                  </a:lnTo>
                  <a:lnTo>
                    <a:pt x="35" y="582"/>
                  </a:lnTo>
                  <a:lnTo>
                    <a:pt x="35" y="584"/>
                  </a:lnTo>
                  <a:lnTo>
                    <a:pt x="38" y="584"/>
                  </a:lnTo>
                  <a:lnTo>
                    <a:pt x="38" y="584"/>
                  </a:lnTo>
                  <a:lnTo>
                    <a:pt x="40" y="584"/>
                  </a:lnTo>
                  <a:lnTo>
                    <a:pt x="40" y="584"/>
                  </a:lnTo>
                  <a:lnTo>
                    <a:pt x="40" y="587"/>
                  </a:lnTo>
                  <a:lnTo>
                    <a:pt x="40" y="589"/>
                  </a:lnTo>
                  <a:lnTo>
                    <a:pt x="40" y="589"/>
                  </a:lnTo>
                  <a:lnTo>
                    <a:pt x="40" y="591"/>
                  </a:lnTo>
                  <a:lnTo>
                    <a:pt x="40" y="591"/>
                  </a:lnTo>
                  <a:lnTo>
                    <a:pt x="40" y="591"/>
                  </a:lnTo>
                  <a:lnTo>
                    <a:pt x="42" y="591"/>
                  </a:lnTo>
                  <a:lnTo>
                    <a:pt x="42" y="591"/>
                  </a:lnTo>
                  <a:lnTo>
                    <a:pt x="42" y="591"/>
                  </a:lnTo>
                  <a:lnTo>
                    <a:pt x="42" y="594"/>
                  </a:lnTo>
                  <a:lnTo>
                    <a:pt x="42" y="596"/>
                  </a:lnTo>
                  <a:lnTo>
                    <a:pt x="40" y="596"/>
                  </a:lnTo>
                  <a:lnTo>
                    <a:pt x="40" y="598"/>
                  </a:lnTo>
                  <a:lnTo>
                    <a:pt x="42" y="601"/>
                  </a:lnTo>
                  <a:lnTo>
                    <a:pt x="40" y="601"/>
                  </a:lnTo>
                  <a:lnTo>
                    <a:pt x="40" y="601"/>
                  </a:lnTo>
                  <a:lnTo>
                    <a:pt x="40" y="603"/>
                  </a:lnTo>
                  <a:lnTo>
                    <a:pt x="40" y="603"/>
                  </a:lnTo>
                  <a:lnTo>
                    <a:pt x="42" y="603"/>
                  </a:lnTo>
                  <a:lnTo>
                    <a:pt x="42" y="606"/>
                  </a:lnTo>
                  <a:lnTo>
                    <a:pt x="42" y="606"/>
                  </a:lnTo>
                  <a:lnTo>
                    <a:pt x="42" y="606"/>
                  </a:lnTo>
                  <a:lnTo>
                    <a:pt x="45" y="606"/>
                  </a:lnTo>
                  <a:lnTo>
                    <a:pt x="47" y="606"/>
                  </a:lnTo>
                  <a:lnTo>
                    <a:pt x="47" y="608"/>
                  </a:lnTo>
                  <a:lnTo>
                    <a:pt x="47" y="610"/>
                  </a:lnTo>
                  <a:lnTo>
                    <a:pt x="47" y="610"/>
                  </a:lnTo>
                  <a:lnTo>
                    <a:pt x="45" y="610"/>
                  </a:lnTo>
                  <a:lnTo>
                    <a:pt x="45" y="610"/>
                  </a:lnTo>
                  <a:lnTo>
                    <a:pt x="45" y="610"/>
                  </a:lnTo>
                  <a:lnTo>
                    <a:pt x="42" y="613"/>
                  </a:lnTo>
                  <a:lnTo>
                    <a:pt x="42" y="613"/>
                  </a:lnTo>
                  <a:lnTo>
                    <a:pt x="42" y="613"/>
                  </a:lnTo>
                  <a:lnTo>
                    <a:pt x="42" y="615"/>
                  </a:lnTo>
                  <a:lnTo>
                    <a:pt x="42" y="615"/>
                  </a:lnTo>
                  <a:lnTo>
                    <a:pt x="40" y="615"/>
                  </a:lnTo>
                  <a:lnTo>
                    <a:pt x="40" y="615"/>
                  </a:lnTo>
                  <a:lnTo>
                    <a:pt x="40" y="615"/>
                  </a:lnTo>
                  <a:lnTo>
                    <a:pt x="40" y="615"/>
                  </a:lnTo>
                  <a:lnTo>
                    <a:pt x="40" y="617"/>
                  </a:lnTo>
                  <a:lnTo>
                    <a:pt x="38" y="617"/>
                  </a:lnTo>
                  <a:lnTo>
                    <a:pt x="38" y="617"/>
                  </a:lnTo>
                  <a:lnTo>
                    <a:pt x="38" y="617"/>
                  </a:lnTo>
                  <a:lnTo>
                    <a:pt x="38" y="620"/>
                  </a:lnTo>
                  <a:lnTo>
                    <a:pt x="38" y="620"/>
                  </a:lnTo>
                  <a:lnTo>
                    <a:pt x="38" y="620"/>
                  </a:lnTo>
                  <a:lnTo>
                    <a:pt x="38" y="620"/>
                  </a:lnTo>
                  <a:lnTo>
                    <a:pt x="35" y="620"/>
                  </a:lnTo>
                  <a:lnTo>
                    <a:pt x="35" y="620"/>
                  </a:lnTo>
                  <a:lnTo>
                    <a:pt x="33" y="622"/>
                  </a:lnTo>
                  <a:lnTo>
                    <a:pt x="33" y="622"/>
                  </a:lnTo>
                  <a:lnTo>
                    <a:pt x="33" y="624"/>
                  </a:lnTo>
                  <a:lnTo>
                    <a:pt x="35" y="624"/>
                  </a:lnTo>
                  <a:lnTo>
                    <a:pt x="35" y="627"/>
                  </a:lnTo>
                  <a:lnTo>
                    <a:pt x="35" y="627"/>
                  </a:lnTo>
                  <a:lnTo>
                    <a:pt x="35" y="629"/>
                  </a:lnTo>
                  <a:lnTo>
                    <a:pt x="35" y="629"/>
                  </a:lnTo>
                  <a:lnTo>
                    <a:pt x="35" y="632"/>
                  </a:lnTo>
                  <a:lnTo>
                    <a:pt x="35" y="632"/>
                  </a:lnTo>
                  <a:lnTo>
                    <a:pt x="35" y="632"/>
                  </a:lnTo>
                  <a:lnTo>
                    <a:pt x="35" y="632"/>
                  </a:lnTo>
                  <a:lnTo>
                    <a:pt x="35" y="634"/>
                  </a:lnTo>
                  <a:lnTo>
                    <a:pt x="35" y="634"/>
                  </a:lnTo>
                  <a:lnTo>
                    <a:pt x="35" y="634"/>
                  </a:lnTo>
                  <a:lnTo>
                    <a:pt x="33" y="634"/>
                  </a:lnTo>
                  <a:lnTo>
                    <a:pt x="33" y="634"/>
                  </a:lnTo>
                  <a:lnTo>
                    <a:pt x="33" y="634"/>
                  </a:lnTo>
                  <a:lnTo>
                    <a:pt x="33" y="634"/>
                  </a:lnTo>
                  <a:lnTo>
                    <a:pt x="33" y="634"/>
                  </a:lnTo>
                  <a:lnTo>
                    <a:pt x="33" y="634"/>
                  </a:lnTo>
                  <a:lnTo>
                    <a:pt x="33" y="634"/>
                  </a:lnTo>
                  <a:lnTo>
                    <a:pt x="33" y="634"/>
                  </a:lnTo>
                  <a:lnTo>
                    <a:pt x="33" y="636"/>
                  </a:lnTo>
                  <a:lnTo>
                    <a:pt x="33" y="636"/>
                  </a:lnTo>
                  <a:lnTo>
                    <a:pt x="33" y="636"/>
                  </a:lnTo>
                  <a:lnTo>
                    <a:pt x="33" y="636"/>
                  </a:lnTo>
                  <a:lnTo>
                    <a:pt x="33" y="639"/>
                  </a:lnTo>
                  <a:lnTo>
                    <a:pt x="33" y="639"/>
                  </a:lnTo>
                  <a:lnTo>
                    <a:pt x="33" y="639"/>
                  </a:lnTo>
                  <a:lnTo>
                    <a:pt x="33" y="639"/>
                  </a:lnTo>
                  <a:lnTo>
                    <a:pt x="35" y="639"/>
                  </a:lnTo>
                  <a:lnTo>
                    <a:pt x="35" y="639"/>
                  </a:lnTo>
                  <a:lnTo>
                    <a:pt x="35" y="639"/>
                  </a:lnTo>
                  <a:lnTo>
                    <a:pt x="35" y="639"/>
                  </a:lnTo>
                  <a:lnTo>
                    <a:pt x="35" y="639"/>
                  </a:lnTo>
                  <a:lnTo>
                    <a:pt x="35" y="641"/>
                  </a:lnTo>
                  <a:lnTo>
                    <a:pt x="35" y="641"/>
                  </a:lnTo>
                  <a:lnTo>
                    <a:pt x="35" y="641"/>
                  </a:lnTo>
                  <a:lnTo>
                    <a:pt x="35" y="641"/>
                  </a:lnTo>
                  <a:lnTo>
                    <a:pt x="35" y="641"/>
                  </a:lnTo>
                  <a:lnTo>
                    <a:pt x="35" y="641"/>
                  </a:lnTo>
                  <a:lnTo>
                    <a:pt x="35" y="643"/>
                  </a:lnTo>
                  <a:lnTo>
                    <a:pt x="35" y="643"/>
                  </a:lnTo>
                  <a:lnTo>
                    <a:pt x="35" y="643"/>
                  </a:lnTo>
                  <a:lnTo>
                    <a:pt x="35" y="643"/>
                  </a:lnTo>
                  <a:lnTo>
                    <a:pt x="35" y="643"/>
                  </a:lnTo>
                  <a:lnTo>
                    <a:pt x="35" y="643"/>
                  </a:lnTo>
                  <a:lnTo>
                    <a:pt x="35" y="643"/>
                  </a:lnTo>
                  <a:lnTo>
                    <a:pt x="35" y="646"/>
                  </a:lnTo>
                  <a:lnTo>
                    <a:pt x="35" y="646"/>
                  </a:lnTo>
                  <a:lnTo>
                    <a:pt x="35" y="646"/>
                  </a:lnTo>
                  <a:lnTo>
                    <a:pt x="35" y="646"/>
                  </a:lnTo>
                  <a:lnTo>
                    <a:pt x="33" y="648"/>
                  </a:lnTo>
                  <a:lnTo>
                    <a:pt x="33" y="648"/>
                  </a:lnTo>
                  <a:lnTo>
                    <a:pt x="31" y="648"/>
                  </a:lnTo>
                  <a:lnTo>
                    <a:pt x="31" y="648"/>
                  </a:lnTo>
                  <a:lnTo>
                    <a:pt x="31" y="650"/>
                  </a:lnTo>
                  <a:lnTo>
                    <a:pt x="33" y="650"/>
                  </a:lnTo>
                  <a:lnTo>
                    <a:pt x="33" y="650"/>
                  </a:lnTo>
                  <a:lnTo>
                    <a:pt x="35" y="650"/>
                  </a:lnTo>
                  <a:lnTo>
                    <a:pt x="35" y="650"/>
                  </a:lnTo>
                  <a:lnTo>
                    <a:pt x="35" y="653"/>
                  </a:lnTo>
                  <a:lnTo>
                    <a:pt x="38" y="655"/>
                  </a:lnTo>
                  <a:lnTo>
                    <a:pt x="38" y="655"/>
                  </a:lnTo>
                  <a:lnTo>
                    <a:pt x="38" y="658"/>
                  </a:lnTo>
                  <a:lnTo>
                    <a:pt x="40" y="658"/>
                  </a:lnTo>
                  <a:lnTo>
                    <a:pt x="42" y="660"/>
                  </a:lnTo>
                  <a:lnTo>
                    <a:pt x="42" y="662"/>
                  </a:lnTo>
                  <a:lnTo>
                    <a:pt x="40" y="665"/>
                  </a:lnTo>
                  <a:lnTo>
                    <a:pt x="40" y="665"/>
                  </a:lnTo>
                  <a:lnTo>
                    <a:pt x="38" y="665"/>
                  </a:lnTo>
                  <a:lnTo>
                    <a:pt x="38" y="665"/>
                  </a:lnTo>
                  <a:lnTo>
                    <a:pt x="38" y="665"/>
                  </a:lnTo>
                  <a:lnTo>
                    <a:pt x="38" y="662"/>
                  </a:lnTo>
                  <a:lnTo>
                    <a:pt x="35" y="665"/>
                  </a:lnTo>
                  <a:lnTo>
                    <a:pt x="35" y="665"/>
                  </a:lnTo>
                  <a:lnTo>
                    <a:pt x="35" y="665"/>
                  </a:lnTo>
                  <a:lnTo>
                    <a:pt x="35" y="665"/>
                  </a:lnTo>
                  <a:lnTo>
                    <a:pt x="33" y="665"/>
                  </a:lnTo>
                  <a:lnTo>
                    <a:pt x="33" y="667"/>
                  </a:lnTo>
                  <a:lnTo>
                    <a:pt x="33" y="667"/>
                  </a:lnTo>
                  <a:lnTo>
                    <a:pt x="35" y="669"/>
                  </a:lnTo>
                  <a:lnTo>
                    <a:pt x="35" y="669"/>
                  </a:lnTo>
                  <a:lnTo>
                    <a:pt x="35" y="672"/>
                  </a:lnTo>
                  <a:lnTo>
                    <a:pt x="35" y="672"/>
                  </a:lnTo>
                  <a:lnTo>
                    <a:pt x="33" y="672"/>
                  </a:lnTo>
                  <a:lnTo>
                    <a:pt x="31" y="672"/>
                  </a:lnTo>
                  <a:lnTo>
                    <a:pt x="31" y="674"/>
                  </a:lnTo>
                  <a:lnTo>
                    <a:pt x="31" y="674"/>
                  </a:lnTo>
                  <a:lnTo>
                    <a:pt x="31" y="674"/>
                  </a:lnTo>
                  <a:lnTo>
                    <a:pt x="31" y="677"/>
                  </a:lnTo>
                  <a:lnTo>
                    <a:pt x="31" y="677"/>
                  </a:lnTo>
                  <a:lnTo>
                    <a:pt x="28" y="677"/>
                  </a:lnTo>
                  <a:lnTo>
                    <a:pt x="28" y="679"/>
                  </a:lnTo>
                  <a:lnTo>
                    <a:pt x="28" y="679"/>
                  </a:lnTo>
                  <a:lnTo>
                    <a:pt x="28" y="679"/>
                  </a:lnTo>
                  <a:lnTo>
                    <a:pt x="28" y="681"/>
                  </a:lnTo>
                  <a:lnTo>
                    <a:pt x="28" y="681"/>
                  </a:lnTo>
                  <a:lnTo>
                    <a:pt x="28" y="681"/>
                  </a:lnTo>
                  <a:lnTo>
                    <a:pt x="28" y="684"/>
                  </a:lnTo>
                  <a:lnTo>
                    <a:pt x="31" y="684"/>
                  </a:lnTo>
                  <a:lnTo>
                    <a:pt x="31" y="684"/>
                  </a:lnTo>
                  <a:lnTo>
                    <a:pt x="31" y="686"/>
                  </a:lnTo>
                  <a:lnTo>
                    <a:pt x="28" y="686"/>
                  </a:lnTo>
                  <a:lnTo>
                    <a:pt x="28" y="686"/>
                  </a:lnTo>
                  <a:lnTo>
                    <a:pt x="26" y="686"/>
                  </a:lnTo>
                  <a:lnTo>
                    <a:pt x="26" y="686"/>
                  </a:lnTo>
                  <a:lnTo>
                    <a:pt x="24" y="688"/>
                  </a:lnTo>
                  <a:lnTo>
                    <a:pt x="24" y="688"/>
                  </a:lnTo>
                  <a:lnTo>
                    <a:pt x="26" y="688"/>
                  </a:lnTo>
                  <a:lnTo>
                    <a:pt x="26" y="688"/>
                  </a:lnTo>
                  <a:lnTo>
                    <a:pt x="26" y="688"/>
                  </a:lnTo>
                  <a:lnTo>
                    <a:pt x="26" y="691"/>
                  </a:lnTo>
                  <a:lnTo>
                    <a:pt x="28" y="691"/>
                  </a:lnTo>
                  <a:lnTo>
                    <a:pt x="28" y="693"/>
                  </a:lnTo>
                  <a:lnTo>
                    <a:pt x="28" y="693"/>
                  </a:lnTo>
                  <a:lnTo>
                    <a:pt x="28" y="693"/>
                  </a:lnTo>
                  <a:lnTo>
                    <a:pt x="31" y="693"/>
                  </a:lnTo>
                  <a:lnTo>
                    <a:pt x="31" y="693"/>
                  </a:lnTo>
                  <a:lnTo>
                    <a:pt x="31" y="693"/>
                  </a:lnTo>
                  <a:lnTo>
                    <a:pt x="33" y="693"/>
                  </a:lnTo>
                  <a:lnTo>
                    <a:pt x="33" y="693"/>
                  </a:lnTo>
                  <a:lnTo>
                    <a:pt x="33" y="693"/>
                  </a:lnTo>
                  <a:lnTo>
                    <a:pt x="35" y="695"/>
                  </a:lnTo>
                  <a:lnTo>
                    <a:pt x="35" y="695"/>
                  </a:lnTo>
                  <a:lnTo>
                    <a:pt x="35" y="695"/>
                  </a:lnTo>
                  <a:lnTo>
                    <a:pt x="35" y="695"/>
                  </a:lnTo>
                  <a:lnTo>
                    <a:pt x="38" y="698"/>
                  </a:lnTo>
                  <a:lnTo>
                    <a:pt x="38" y="698"/>
                  </a:lnTo>
                  <a:lnTo>
                    <a:pt x="38" y="698"/>
                  </a:lnTo>
                  <a:lnTo>
                    <a:pt x="38" y="698"/>
                  </a:lnTo>
                  <a:lnTo>
                    <a:pt x="38" y="700"/>
                  </a:lnTo>
                  <a:lnTo>
                    <a:pt x="38" y="700"/>
                  </a:lnTo>
                  <a:lnTo>
                    <a:pt x="38" y="700"/>
                  </a:lnTo>
                  <a:lnTo>
                    <a:pt x="38" y="703"/>
                  </a:lnTo>
                  <a:lnTo>
                    <a:pt x="38" y="703"/>
                  </a:lnTo>
                  <a:lnTo>
                    <a:pt x="38" y="703"/>
                  </a:lnTo>
                  <a:lnTo>
                    <a:pt x="40" y="705"/>
                  </a:lnTo>
                  <a:lnTo>
                    <a:pt x="40" y="705"/>
                  </a:lnTo>
                  <a:lnTo>
                    <a:pt x="40" y="705"/>
                  </a:lnTo>
                  <a:lnTo>
                    <a:pt x="42" y="703"/>
                  </a:lnTo>
                  <a:lnTo>
                    <a:pt x="42" y="703"/>
                  </a:lnTo>
                  <a:lnTo>
                    <a:pt x="42" y="703"/>
                  </a:lnTo>
                  <a:lnTo>
                    <a:pt x="45" y="700"/>
                  </a:lnTo>
                  <a:lnTo>
                    <a:pt x="47" y="700"/>
                  </a:lnTo>
                  <a:lnTo>
                    <a:pt x="47" y="700"/>
                  </a:lnTo>
                  <a:lnTo>
                    <a:pt x="50" y="703"/>
                  </a:lnTo>
                  <a:lnTo>
                    <a:pt x="52" y="703"/>
                  </a:lnTo>
                  <a:lnTo>
                    <a:pt x="52" y="703"/>
                  </a:lnTo>
                  <a:lnTo>
                    <a:pt x="52" y="703"/>
                  </a:lnTo>
                  <a:lnTo>
                    <a:pt x="52" y="705"/>
                  </a:lnTo>
                  <a:lnTo>
                    <a:pt x="52" y="705"/>
                  </a:lnTo>
                  <a:lnTo>
                    <a:pt x="52" y="707"/>
                  </a:lnTo>
                  <a:lnTo>
                    <a:pt x="52" y="707"/>
                  </a:lnTo>
                  <a:lnTo>
                    <a:pt x="52" y="707"/>
                  </a:lnTo>
                  <a:lnTo>
                    <a:pt x="52" y="710"/>
                  </a:lnTo>
                  <a:lnTo>
                    <a:pt x="52" y="710"/>
                  </a:lnTo>
                  <a:lnTo>
                    <a:pt x="54" y="710"/>
                  </a:lnTo>
                  <a:lnTo>
                    <a:pt x="54" y="712"/>
                  </a:lnTo>
                  <a:lnTo>
                    <a:pt x="54" y="712"/>
                  </a:lnTo>
                  <a:lnTo>
                    <a:pt x="54" y="714"/>
                  </a:lnTo>
                  <a:lnTo>
                    <a:pt x="54" y="714"/>
                  </a:lnTo>
                  <a:lnTo>
                    <a:pt x="54" y="714"/>
                  </a:lnTo>
                  <a:lnTo>
                    <a:pt x="52" y="714"/>
                  </a:lnTo>
                  <a:lnTo>
                    <a:pt x="54" y="717"/>
                  </a:lnTo>
                  <a:lnTo>
                    <a:pt x="54" y="717"/>
                  </a:lnTo>
                  <a:lnTo>
                    <a:pt x="54" y="717"/>
                  </a:lnTo>
                  <a:lnTo>
                    <a:pt x="54" y="719"/>
                  </a:lnTo>
                  <a:lnTo>
                    <a:pt x="54" y="719"/>
                  </a:lnTo>
                  <a:lnTo>
                    <a:pt x="54" y="722"/>
                  </a:lnTo>
                  <a:lnTo>
                    <a:pt x="57" y="722"/>
                  </a:lnTo>
                  <a:lnTo>
                    <a:pt x="57" y="722"/>
                  </a:lnTo>
                  <a:lnTo>
                    <a:pt x="57" y="724"/>
                  </a:lnTo>
                  <a:lnTo>
                    <a:pt x="57" y="724"/>
                  </a:lnTo>
                  <a:lnTo>
                    <a:pt x="57" y="726"/>
                  </a:lnTo>
                  <a:lnTo>
                    <a:pt x="54" y="726"/>
                  </a:lnTo>
                  <a:lnTo>
                    <a:pt x="54" y="729"/>
                  </a:lnTo>
                  <a:lnTo>
                    <a:pt x="54" y="729"/>
                  </a:lnTo>
                  <a:lnTo>
                    <a:pt x="54" y="729"/>
                  </a:lnTo>
                  <a:lnTo>
                    <a:pt x="54" y="731"/>
                  </a:lnTo>
                  <a:lnTo>
                    <a:pt x="57" y="731"/>
                  </a:lnTo>
                  <a:lnTo>
                    <a:pt x="57" y="731"/>
                  </a:lnTo>
                  <a:lnTo>
                    <a:pt x="59" y="731"/>
                  </a:lnTo>
                  <a:lnTo>
                    <a:pt x="59" y="733"/>
                  </a:lnTo>
                  <a:lnTo>
                    <a:pt x="59" y="733"/>
                  </a:lnTo>
                  <a:lnTo>
                    <a:pt x="59" y="736"/>
                  </a:lnTo>
                  <a:lnTo>
                    <a:pt x="59" y="738"/>
                  </a:lnTo>
                  <a:lnTo>
                    <a:pt x="59" y="738"/>
                  </a:lnTo>
                  <a:lnTo>
                    <a:pt x="59" y="738"/>
                  </a:lnTo>
                  <a:lnTo>
                    <a:pt x="59" y="740"/>
                  </a:lnTo>
                  <a:lnTo>
                    <a:pt x="59" y="740"/>
                  </a:lnTo>
                  <a:lnTo>
                    <a:pt x="59" y="743"/>
                  </a:lnTo>
                  <a:lnTo>
                    <a:pt x="59" y="743"/>
                  </a:lnTo>
                  <a:lnTo>
                    <a:pt x="59" y="745"/>
                  </a:lnTo>
                  <a:lnTo>
                    <a:pt x="57" y="745"/>
                  </a:lnTo>
                  <a:lnTo>
                    <a:pt x="57" y="745"/>
                  </a:lnTo>
                  <a:lnTo>
                    <a:pt x="57" y="748"/>
                  </a:lnTo>
                  <a:lnTo>
                    <a:pt x="57" y="748"/>
                  </a:lnTo>
                  <a:lnTo>
                    <a:pt x="59" y="748"/>
                  </a:lnTo>
                  <a:lnTo>
                    <a:pt x="59" y="748"/>
                  </a:lnTo>
                  <a:lnTo>
                    <a:pt x="59" y="750"/>
                  </a:lnTo>
                  <a:lnTo>
                    <a:pt x="59" y="750"/>
                  </a:lnTo>
                  <a:lnTo>
                    <a:pt x="61" y="750"/>
                  </a:lnTo>
                  <a:lnTo>
                    <a:pt x="61" y="752"/>
                  </a:lnTo>
                  <a:lnTo>
                    <a:pt x="61" y="755"/>
                  </a:lnTo>
                  <a:lnTo>
                    <a:pt x="61" y="757"/>
                  </a:lnTo>
                  <a:lnTo>
                    <a:pt x="64" y="759"/>
                  </a:lnTo>
                  <a:lnTo>
                    <a:pt x="64" y="759"/>
                  </a:lnTo>
                  <a:lnTo>
                    <a:pt x="64" y="759"/>
                  </a:lnTo>
                  <a:lnTo>
                    <a:pt x="66" y="759"/>
                  </a:lnTo>
                  <a:lnTo>
                    <a:pt x="66" y="762"/>
                  </a:lnTo>
                  <a:lnTo>
                    <a:pt x="66" y="762"/>
                  </a:lnTo>
                  <a:lnTo>
                    <a:pt x="64" y="764"/>
                  </a:lnTo>
                  <a:lnTo>
                    <a:pt x="64" y="764"/>
                  </a:lnTo>
                  <a:lnTo>
                    <a:pt x="66" y="764"/>
                  </a:lnTo>
                  <a:lnTo>
                    <a:pt x="66" y="766"/>
                  </a:lnTo>
                  <a:lnTo>
                    <a:pt x="66" y="766"/>
                  </a:lnTo>
                  <a:lnTo>
                    <a:pt x="69" y="766"/>
                  </a:lnTo>
                  <a:lnTo>
                    <a:pt x="69" y="769"/>
                  </a:lnTo>
                  <a:lnTo>
                    <a:pt x="69" y="769"/>
                  </a:lnTo>
                  <a:lnTo>
                    <a:pt x="69" y="769"/>
                  </a:lnTo>
                  <a:lnTo>
                    <a:pt x="69" y="769"/>
                  </a:lnTo>
                  <a:lnTo>
                    <a:pt x="69" y="769"/>
                  </a:lnTo>
                  <a:lnTo>
                    <a:pt x="71" y="771"/>
                  </a:lnTo>
                  <a:lnTo>
                    <a:pt x="73" y="771"/>
                  </a:lnTo>
                  <a:lnTo>
                    <a:pt x="76" y="771"/>
                  </a:lnTo>
                  <a:lnTo>
                    <a:pt x="76" y="771"/>
                  </a:lnTo>
                  <a:lnTo>
                    <a:pt x="78" y="771"/>
                  </a:lnTo>
                  <a:lnTo>
                    <a:pt x="78" y="774"/>
                  </a:lnTo>
                  <a:lnTo>
                    <a:pt x="80" y="774"/>
                  </a:lnTo>
                  <a:lnTo>
                    <a:pt x="80" y="776"/>
                  </a:lnTo>
                  <a:lnTo>
                    <a:pt x="80" y="778"/>
                  </a:lnTo>
                  <a:lnTo>
                    <a:pt x="83" y="778"/>
                  </a:lnTo>
                  <a:lnTo>
                    <a:pt x="83" y="778"/>
                  </a:lnTo>
                  <a:lnTo>
                    <a:pt x="83" y="781"/>
                  </a:lnTo>
                  <a:lnTo>
                    <a:pt x="83" y="783"/>
                  </a:lnTo>
                  <a:lnTo>
                    <a:pt x="83" y="783"/>
                  </a:lnTo>
                  <a:lnTo>
                    <a:pt x="80" y="785"/>
                  </a:lnTo>
                  <a:lnTo>
                    <a:pt x="80" y="785"/>
                  </a:lnTo>
                  <a:lnTo>
                    <a:pt x="80" y="785"/>
                  </a:lnTo>
                  <a:lnTo>
                    <a:pt x="83" y="788"/>
                  </a:lnTo>
                  <a:lnTo>
                    <a:pt x="83" y="788"/>
                  </a:lnTo>
                  <a:lnTo>
                    <a:pt x="83" y="788"/>
                  </a:lnTo>
                  <a:lnTo>
                    <a:pt x="83" y="790"/>
                  </a:lnTo>
                  <a:lnTo>
                    <a:pt x="83" y="790"/>
                  </a:lnTo>
                  <a:lnTo>
                    <a:pt x="80" y="790"/>
                  </a:lnTo>
                  <a:lnTo>
                    <a:pt x="80" y="793"/>
                  </a:lnTo>
                  <a:lnTo>
                    <a:pt x="80" y="793"/>
                  </a:lnTo>
                  <a:lnTo>
                    <a:pt x="80" y="793"/>
                  </a:lnTo>
                  <a:lnTo>
                    <a:pt x="80" y="795"/>
                  </a:lnTo>
                  <a:lnTo>
                    <a:pt x="80" y="795"/>
                  </a:lnTo>
                  <a:lnTo>
                    <a:pt x="80" y="797"/>
                  </a:lnTo>
                  <a:lnTo>
                    <a:pt x="80" y="797"/>
                  </a:lnTo>
                  <a:lnTo>
                    <a:pt x="80" y="800"/>
                  </a:lnTo>
                  <a:lnTo>
                    <a:pt x="80" y="802"/>
                  </a:lnTo>
                  <a:lnTo>
                    <a:pt x="78" y="802"/>
                  </a:lnTo>
                  <a:lnTo>
                    <a:pt x="78" y="802"/>
                  </a:lnTo>
                  <a:lnTo>
                    <a:pt x="78" y="804"/>
                  </a:lnTo>
                  <a:lnTo>
                    <a:pt x="78" y="804"/>
                  </a:lnTo>
                  <a:lnTo>
                    <a:pt x="78" y="807"/>
                  </a:lnTo>
                  <a:lnTo>
                    <a:pt x="78" y="807"/>
                  </a:lnTo>
                  <a:lnTo>
                    <a:pt x="76" y="807"/>
                  </a:lnTo>
                  <a:lnTo>
                    <a:pt x="76" y="807"/>
                  </a:lnTo>
                  <a:lnTo>
                    <a:pt x="76" y="809"/>
                  </a:lnTo>
                  <a:lnTo>
                    <a:pt x="76" y="809"/>
                  </a:lnTo>
                  <a:lnTo>
                    <a:pt x="76" y="809"/>
                  </a:lnTo>
                  <a:lnTo>
                    <a:pt x="76" y="811"/>
                  </a:lnTo>
                  <a:lnTo>
                    <a:pt x="73" y="811"/>
                  </a:lnTo>
                  <a:lnTo>
                    <a:pt x="73" y="811"/>
                  </a:lnTo>
                  <a:lnTo>
                    <a:pt x="73" y="811"/>
                  </a:lnTo>
                  <a:lnTo>
                    <a:pt x="71" y="811"/>
                  </a:lnTo>
                  <a:lnTo>
                    <a:pt x="71" y="811"/>
                  </a:lnTo>
                  <a:lnTo>
                    <a:pt x="71" y="814"/>
                  </a:lnTo>
                  <a:lnTo>
                    <a:pt x="71" y="814"/>
                  </a:lnTo>
                  <a:lnTo>
                    <a:pt x="71" y="814"/>
                  </a:lnTo>
                  <a:lnTo>
                    <a:pt x="71" y="816"/>
                  </a:lnTo>
                  <a:lnTo>
                    <a:pt x="71" y="816"/>
                  </a:lnTo>
                  <a:lnTo>
                    <a:pt x="71" y="816"/>
                  </a:lnTo>
                  <a:lnTo>
                    <a:pt x="73" y="816"/>
                  </a:lnTo>
                  <a:lnTo>
                    <a:pt x="73" y="816"/>
                  </a:lnTo>
                  <a:lnTo>
                    <a:pt x="76" y="816"/>
                  </a:lnTo>
                  <a:lnTo>
                    <a:pt x="76" y="816"/>
                  </a:lnTo>
                  <a:lnTo>
                    <a:pt x="76" y="816"/>
                  </a:lnTo>
                  <a:lnTo>
                    <a:pt x="76" y="816"/>
                  </a:lnTo>
                  <a:lnTo>
                    <a:pt x="76" y="816"/>
                  </a:lnTo>
                  <a:lnTo>
                    <a:pt x="76" y="819"/>
                  </a:lnTo>
                  <a:lnTo>
                    <a:pt x="76" y="819"/>
                  </a:lnTo>
                  <a:lnTo>
                    <a:pt x="76" y="821"/>
                  </a:lnTo>
                  <a:lnTo>
                    <a:pt x="76" y="821"/>
                  </a:lnTo>
                  <a:lnTo>
                    <a:pt x="76" y="823"/>
                  </a:lnTo>
                  <a:lnTo>
                    <a:pt x="73" y="826"/>
                  </a:lnTo>
                  <a:lnTo>
                    <a:pt x="73" y="826"/>
                  </a:lnTo>
                  <a:lnTo>
                    <a:pt x="73" y="826"/>
                  </a:lnTo>
                  <a:lnTo>
                    <a:pt x="73" y="826"/>
                  </a:lnTo>
                  <a:lnTo>
                    <a:pt x="73" y="828"/>
                  </a:lnTo>
                  <a:lnTo>
                    <a:pt x="73" y="828"/>
                  </a:lnTo>
                  <a:lnTo>
                    <a:pt x="73" y="828"/>
                  </a:lnTo>
                  <a:lnTo>
                    <a:pt x="73" y="828"/>
                  </a:lnTo>
                  <a:lnTo>
                    <a:pt x="71" y="830"/>
                  </a:lnTo>
                  <a:lnTo>
                    <a:pt x="71" y="833"/>
                  </a:lnTo>
                  <a:lnTo>
                    <a:pt x="71" y="833"/>
                  </a:lnTo>
                  <a:lnTo>
                    <a:pt x="71" y="835"/>
                  </a:lnTo>
                  <a:lnTo>
                    <a:pt x="71" y="835"/>
                  </a:lnTo>
                  <a:lnTo>
                    <a:pt x="71" y="837"/>
                  </a:lnTo>
                  <a:lnTo>
                    <a:pt x="71" y="837"/>
                  </a:lnTo>
                  <a:lnTo>
                    <a:pt x="71" y="837"/>
                  </a:lnTo>
                  <a:lnTo>
                    <a:pt x="69" y="837"/>
                  </a:lnTo>
                  <a:lnTo>
                    <a:pt x="69" y="840"/>
                  </a:lnTo>
                  <a:lnTo>
                    <a:pt x="69" y="840"/>
                  </a:lnTo>
                  <a:lnTo>
                    <a:pt x="69" y="842"/>
                  </a:lnTo>
                  <a:lnTo>
                    <a:pt x="69" y="842"/>
                  </a:lnTo>
                  <a:lnTo>
                    <a:pt x="69" y="842"/>
                  </a:lnTo>
                  <a:lnTo>
                    <a:pt x="71" y="845"/>
                  </a:lnTo>
                  <a:lnTo>
                    <a:pt x="71" y="845"/>
                  </a:lnTo>
                  <a:lnTo>
                    <a:pt x="71" y="845"/>
                  </a:lnTo>
                  <a:lnTo>
                    <a:pt x="71" y="845"/>
                  </a:lnTo>
                  <a:lnTo>
                    <a:pt x="71" y="845"/>
                  </a:lnTo>
                  <a:lnTo>
                    <a:pt x="71" y="842"/>
                  </a:lnTo>
                  <a:lnTo>
                    <a:pt x="71" y="842"/>
                  </a:lnTo>
                  <a:lnTo>
                    <a:pt x="73" y="842"/>
                  </a:lnTo>
                  <a:lnTo>
                    <a:pt x="73" y="842"/>
                  </a:lnTo>
                  <a:lnTo>
                    <a:pt x="73" y="842"/>
                  </a:lnTo>
                  <a:lnTo>
                    <a:pt x="73" y="842"/>
                  </a:lnTo>
                  <a:lnTo>
                    <a:pt x="76" y="845"/>
                  </a:lnTo>
                  <a:lnTo>
                    <a:pt x="76" y="845"/>
                  </a:lnTo>
                  <a:lnTo>
                    <a:pt x="76" y="845"/>
                  </a:lnTo>
                  <a:lnTo>
                    <a:pt x="76" y="847"/>
                  </a:lnTo>
                  <a:lnTo>
                    <a:pt x="76" y="847"/>
                  </a:lnTo>
                  <a:lnTo>
                    <a:pt x="78" y="847"/>
                  </a:lnTo>
                  <a:lnTo>
                    <a:pt x="78" y="847"/>
                  </a:lnTo>
                  <a:lnTo>
                    <a:pt x="78" y="847"/>
                  </a:lnTo>
                  <a:lnTo>
                    <a:pt x="80" y="845"/>
                  </a:lnTo>
                  <a:lnTo>
                    <a:pt x="83" y="845"/>
                  </a:lnTo>
                  <a:lnTo>
                    <a:pt x="85" y="845"/>
                  </a:lnTo>
                  <a:lnTo>
                    <a:pt x="85" y="845"/>
                  </a:lnTo>
                  <a:lnTo>
                    <a:pt x="85" y="845"/>
                  </a:lnTo>
                  <a:lnTo>
                    <a:pt x="87" y="845"/>
                  </a:lnTo>
                  <a:lnTo>
                    <a:pt x="87" y="845"/>
                  </a:lnTo>
                  <a:lnTo>
                    <a:pt x="87" y="847"/>
                  </a:lnTo>
                  <a:lnTo>
                    <a:pt x="87" y="847"/>
                  </a:lnTo>
                  <a:lnTo>
                    <a:pt x="87" y="849"/>
                  </a:lnTo>
                  <a:lnTo>
                    <a:pt x="90" y="849"/>
                  </a:lnTo>
                  <a:lnTo>
                    <a:pt x="90" y="849"/>
                  </a:lnTo>
                  <a:lnTo>
                    <a:pt x="92" y="849"/>
                  </a:lnTo>
                  <a:lnTo>
                    <a:pt x="92" y="849"/>
                  </a:lnTo>
                  <a:lnTo>
                    <a:pt x="95" y="849"/>
                  </a:lnTo>
                  <a:lnTo>
                    <a:pt x="97" y="849"/>
                  </a:lnTo>
                  <a:lnTo>
                    <a:pt x="97" y="847"/>
                  </a:lnTo>
                  <a:lnTo>
                    <a:pt x="97" y="847"/>
                  </a:lnTo>
                  <a:lnTo>
                    <a:pt x="97" y="847"/>
                  </a:lnTo>
                  <a:lnTo>
                    <a:pt x="97" y="845"/>
                  </a:lnTo>
                  <a:lnTo>
                    <a:pt x="99" y="845"/>
                  </a:lnTo>
                  <a:lnTo>
                    <a:pt x="99" y="845"/>
                  </a:lnTo>
                  <a:lnTo>
                    <a:pt x="99" y="845"/>
                  </a:lnTo>
                  <a:lnTo>
                    <a:pt x="99" y="845"/>
                  </a:lnTo>
                  <a:lnTo>
                    <a:pt x="102" y="845"/>
                  </a:lnTo>
                  <a:lnTo>
                    <a:pt x="102" y="845"/>
                  </a:lnTo>
                  <a:lnTo>
                    <a:pt x="104" y="845"/>
                  </a:lnTo>
                  <a:lnTo>
                    <a:pt x="104" y="847"/>
                  </a:lnTo>
                  <a:lnTo>
                    <a:pt x="104" y="847"/>
                  </a:lnTo>
                  <a:lnTo>
                    <a:pt x="104" y="847"/>
                  </a:lnTo>
                  <a:lnTo>
                    <a:pt x="102" y="849"/>
                  </a:lnTo>
                  <a:lnTo>
                    <a:pt x="102" y="849"/>
                  </a:lnTo>
                  <a:lnTo>
                    <a:pt x="102" y="849"/>
                  </a:lnTo>
                  <a:lnTo>
                    <a:pt x="104" y="852"/>
                  </a:lnTo>
                  <a:lnTo>
                    <a:pt x="106" y="852"/>
                  </a:lnTo>
                  <a:lnTo>
                    <a:pt x="106" y="852"/>
                  </a:lnTo>
                  <a:lnTo>
                    <a:pt x="109" y="849"/>
                  </a:lnTo>
                  <a:lnTo>
                    <a:pt x="109" y="847"/>
                  </a:lnTo>
                  <a:lnTo>
                    <a:pt x="111" y="847"/>
                  </a:lnTo>
                  <a:lnTo>
                    <a:pt x="113" y="847"/>
                  </a:lnTo>
                  <a:lnTo>
                    <a:pt x="116" y="847"/>
                  </a:lnTo>
                  <a:lnTo>
                    <a:pt x="116" y="849"/>
                  </a:lnTo>
                  <a:lnTo>
                    <a:pt x="116" y="849"/>
                  </a:lnTo>
                  <a:lnTo>
                    <a:pt x="118" y="852"/>
                  </a:lnTo>
                  <a:lnTo>
                    <a:pt x="118" y="854"/>
                  </a:lnTo>
                  <a:lnTo>
                    <a:pt x="121" y="856"/>
                  </a:lnTo>
                  <a:lnTo>
                    <a:pt x="123" y="856"/>
                  </a:lnTo>
                  <a:lnTo>
                    <a:pt x="123" y="856"/>
                  </a:lnTo>
                  <a:lnTo>
                    <a:pt x="125" y="859"/>
                  </a:lnTo>
                  <a:lnTo>
                    <a:pt x="128" y="859"/>
                  </a:lnTo>
                  <a:lnTo>
                    <a:pt x="128" y="861"/>
                  </a:lnTo>
                  <a:lnTo>
                    <a:pt x="130" y="864"/>
                  </a:lnTo>
                  <a:lnTo>
                    <a:pt x="132" y="864"/>
                  </a:lnTo>
                  <a:lnTo>
                    <a:pt x="132" y="864"/>
                  </a:lnTo>
                  <a:lnTo>
                    <a:pt x="135" y="864"/>
                  </a:lnTo>
                  <a:lnTo>
                    <a:pt x="137" y="864"/>
                  </a:lnTo>
                  <a:lnTo>
                    <a:pt x="139" y="861"/>
                  </a:lnTo>
                  <a:lnTo>
                    <a:pt x="139" y="861"/>
                  </a:lnTo>
                  <a:lnTo>
                    <a:pt x="139" y="861"/>
                  </a:lnTo>
                  <a:lnTo>
                    <a:pt x="142" y="861"/>
                  </a:lnTo>
                  <a:lnTo>
                    <a:pt x="142" y="861"/>
                  </a:lnTo>
                  <a:lnTo>
                    <a:pt x="144" y="861"/>
                  </a:lnTo>
                  <a:lnTo>
                    <a:pt x="144" y="861"/>
                  </a:lnTo>
                  <a:lnTo>
                    <a:pt x="144" y="861"/>
                  </a:lnTo>
                  <a:lnTo>
                    <a:pt x="147" y="861"/>
                  </a:lnTo>
                  <a:lnTo>
                    <a:pt x="147" y="861"/>
                  </a:lnTo>
                  <a:lnTo>
                    <a:pt x="149" y="861"/>
                  </a:lnTo>
                  <a:lnTo>
                    <a:pt x="149" y="864"/>
                  </a:lnTo>
                  <a:lnTo>
                    <a:pt x="151" y="864"/>
                  </a:lnTo>
                  <a:lnTo>
                    <a:pt x="151" y="864"/>
                  </a:lnTo>
                  <a:lnTo>
                    <a:pt x="151" y="864"/>
                  </a:lnTo>
                  <a:lnTo>
                    <a:pt x="154" y="864"/>
                  </a:lnTo>
                  <a:lnTo>
                    <a:pt x="154" y="864"/>
                  </a:lnTo>
                  <a:lnTo>
                    <a:pt x="156" y="864"/>
                  </a:lnTo>
                  <a:lnTo>
                    <a:pt x="156" y="861"/>
                  </a:lnTo>
                  <a:lnTo>
                    <a:pt x="156" y="859"/>
                  </a:lnTo>
                  <a:lnTo>
                    <a:pt x="158" y="856"/>
                  </a:lnTo>
                  <a:lnTo>
                    <a:pt x="158" y="856"/>
                  </a:lnTo>
                  <a:lnTo>
                    <a:pt x="161" y="856"/>
                  </a:lnTo>
                  <a:lnTo>
                    <a:pt x="161" y="856"/>
                  </a:lnTo>
                  <a:lnTo>
                    <a:pt x="163" y="859"/>
                  </a:lnTo>
                  <a:lnTo>
                    <a:pt x="163" y="859"/>
                  </a:lnTo>
                  <a:lnTo>
                    <a:pt x="163" y="859"/>
                  </a:lnTo>
                  <a:lnTo>
                    <a:pt x="163" y="859"/>
                  </a:lnTo>
                  <a:lnTo>
                    <a:pt x="166" y="859"/>
                  </a:lnTo>
                  <a:lnTo>
                    <a:pt x="166" y="859"/>
                  </a:lnTo>
                  <a:lnTo>
                    <a:pt x="166" y="859"/>
                  </a:lnTo>
                  <a:lnTo>
                    <a:pt x="168" y="859"/>
                  </a:lnTo>
                  <a:lnTo>
                    <a:pt x="170" y="859"/>
                  </a:lnTo>
                  <a:lnTo>
                    <a:pt x="170" y="861"/>
                  </a:lnTo>
                  <a:lnTo>
                    <a:pt x="170" y="866"/>
                  </a:lnTo>
                  <a:lnTo>
                    <a:pt x="168" y="871"/>
                  </a:lnTo>
                  <a:lnTo>
                    <a:pt x="168" y="871"/>
                  </a:lnTo>
                  <a:lnTo>
                    <a:pt x="168" y="873"/>
                  </a:lnTo>
                  <a:lnTo>
                    <a:pt x="168" y="875"/>
                  </a:lnTo>
                  <a:lnTo>
                    <a:pt x="168" y="875"/>
                  </a:lnTo>
                  <a:lnTo>
                    <a:pt x="166" y="878"/>
                  </a:lnTo>
                  <a:lnTo>
                    <a:pt x="166" y="878"/>
                  </a:lnTo>
                  <a:lnTo>
                    <a:pt x="163" y="880"/>
                  </a:lnTo>
                  <a:lnTo>
                    <a:pt x="161" y="880"/>
                  </a:lnTo>
                  <a:lnTo>
                    <a:pt x="158" y="882"/>
                  </a:lnTo>
                  <a:lnTo>
                    <a:pt x="158" y="887"/>
                  </a:lnTo>
                  <a:lnTo>
                    <a:pt x="161" y="892"/>
                  </a:lnTo>
                  <a:lnTo>
                    <a:pt x="161" y="894"/>
                  </a:lnTo>
                  <a:lnTo>
                    <a:pt x="163" y="894"/>
                  </a:lnTo>
                  <a:lnTo>
                    <a:pt x="163" y="897"/>
                  </a:lnTo>
                  <a:lnTo>
                    <a:pt x="163" y="899"/>
                  </a:lnTo>
                  <a:lnTo>
                    <a:pt x="161" y="899"/>
                  </a:lnTo>
                  <a:lnTo>
                    <a:pt x="161" y="901"/>
                  </a:lnTo>
                  <a:lnTo>
                    <a:pt x="161" y="901"/>
                  </a:lnTo>
                  <a:lnTo>
                    <a:pt x="161" y="904"/>
                  </a:lnTo>
                  <a:lnTo>
                    <a:pt x="161" y="904"/>
                  </a:lnTo>
                  <a:lnTo>
                    <a:pt x="163" y="904"/>
                  </a:lnTo>
                  <a:lnTo>
                    <a:pt x="163" y="904"/>
                  </a:lnTo>
                  <a:lnTo>
                    <a:pt x="163" y="904"/>
                  </a:lnTo>
                  <a:lnTo>
                    <a:pt x="166" y="904"/>
                  </a:lnTo>
                  <a:lnTo>
                    <a:pt x="168" y="904"/>
                  </a:lnTo>
                  <a:lnTo>
                    <a:pt x="168" y="906"/>
                  </a:lnTo>
                  <a:lnTo>
                    <a:pt x="168" y="909"/>
                  </a:lnTo>
                  <a:lnTo>
                    <a:pt x="168" y="911"/>
                  </a:lnTo>
                  <a:lnTo>
                    <a:pt x="168" y="911"/>
                  </a:lnTo>
                  <a:lnTo>
                    <a:pt x="168" y="913"/>
                  </a:lnTo>
                  <a:lnTo>
                    <a:pt x="166" y="916"/>
                  </a:lnTo>
                  <a:lnTo>
                    <a:pt x="166" y="918"/>
                  </a:lnTo>
                  <a:lnTo>
                    <a:pt x="166" y="918"/>
                  </a:lnTo>
                  <a:lnTo>
                    <a:pt x="166" y="920"/>
                  </a:lnTo>
                  <a:lnTo>
                    <a:pt x="166" y="923"/>
                  </a:lnTo>
                  <a:lnTo>
                    <a:pt x="166" y="925"/>
                  </a:lnTo>
                  <a:lnTo>
                    <a:pt x="166" y="925"/>
                  </a:lnTo>
                  <a:lnTo>
                    <a:pt x="166" y="927"/>
                  </a:lnTo>
                  <a:lnTo>
                    <a:pt x="166" y="930"/>
                  </a:lnTo>
                  <a:lnTo>
                    <a:pt x="166" y="932"/>
                  </a:lnTo>
                  <a:lnTo>
                    <a:pt x="166" y="932"/>
                  </a:lnTo>
                  <a:lnTo>
                    <a:pt x="168" y="935"/>
                  </a:lnTo>
                  <a:lnTo>
                    <a:pt x="168" y="935"/>
                  </a:lnTo>
                  <a:lnTo>
                    <a:pt x="168" y="937"/>
                  </a:lnTo>
                  <a:lnTo>
                    <a:pt x="168" y="937"/>
                  </a:lnTo>
                  <a:lnTo>
                    <a:pt x="168" y="937"/>
                  </a:lnTo>
                  <a:lnTo>
                    <a:pt x="168" y="939"/>
                  </a:lnTo>
                  <a:lnTo>
                    <a:pt x="168" y="939"/>
                  </a:lnTo>
                  <a:lnTo>
                    <a:pt x="168" y="942"/>
                  </a:lnTo>
                  <a:lnTo>
                    <a:pt x="168" y="944"/>
                  </a:lnTo>
                  <a:lnTo>
                    <a:pt x="166" y="944"/>
                  </a:lnTo>
                  <a:lnTo>
                    <a:pt x="163" y="946"/>
                  </a:lnTo>
                  <a:lnTo>
                    <a:pt x="163" y="949"/>
                  </a:lnTo>
                  <a:lnTo>
                    <a:pt x="163" y="949"/>
                  </a:lnTo>
                  <a:lnTo>
                    <a:pt x="166" y="949"/>
                  </a:lnTo>
                  <a:lnTo>
                    <a:pt x="168" y="949"/>
                  </a:lnTo>
                  <a:lnTo>
                    <a:pt x="170" y="949"/>
                  </a:lnTo>
                  <a:lnTo>
                    <a:pt x="170" y="949"/>
                  </a:lnTo>
                  <a:lnTo>
                    <a:pt x="170" y="951"/>
                  </a:lnTo>
                  <a:lnTo>
                    <a:pt x="170" y="953"/>
                  </a:lnTo>
                  <a:lnTo>
                    <a:pt x="192" y="958"/>
                  </a:lnTo>
                  <a:lnTo>
                    <a:pt x="213" y="965"/>
                  </a:lnTo>
                  <a:lnTo>
                    <a:pt x="232" y="972"/>
                  </a:lnTo>
                  <a:lnTo>
                    <a:pt x="253" y="980"/>
                  </a:lnTo>
                  <a:lnTo>
                    <a:pt x="274" y="984"/>
                  </a:lnTo>
                  <a:lnTo>
                    <a:pt x="296" y="991"/>
                  </a:lnTo>
                  <a:lnTo>
                    <a:pt x="315" y="996"/>
                  </a:lnTo>
                  <a:lnTo>
                    <a:pt x="336" y="1003"/>
                  </a:lnTo>
                  <a:lnTo>
                    <a:pt x="364" y="1010"/>
                  </a:lnTo>
                  <a:lnTo>
                    <a:pt x="390" y="1017"/>
                  </a:lnTo>
                  <a:lnTo>
                    <a:pt x="419" y="1025"/>
                  </a:lnTo>
                  <a:lnTo>
                    <a:pt x="445" y="1029"/>
                  </a:lnTo>
                  <a:lnTo>
                    <a:pt x="473" y="1036"/>
                  </a:lnTo>
                  <a:lnTo>
                    <a:pt x="501" y="1043"/>
                  </a:lnTo>
                  <a:lnTo>
                    <a:pt x="527" y="1048"/>
                  </a:lnTo>
                  <a:lnTo>
                    <a:pt x="556" y="1055"/>
                  </a:lnTo>
                  <a:lnTo>
                    <a:pt x="584" y="1060"/>
                  </a:lnTo>
                  <a:lnTo>
                    <a:pt x="613" y="1065"/>
                  </a:lnTo>
                  <a:lnTo>
                    <a:pt x="639" y="1069"/>
                  </a:lnTo>
                  <a:lnTo>
                    <a:pt x="667" y="1074"/>
                  </a:lnTo>
                  <a:lnTo>
                    <a:pt x="695" y="1079"/>
                  </a:lnTo>
                  <a:lnTo>
                    <a:pt x="724" y="1084"/>
                  </a:lnTo>
                  <a:lnTo>
                    <a:pt x="752" y="1088"/>
                  </a:lnTo>
                  <a:lnTo>
                    <a:pt x="781" y="1091"/>
                  </a:lnTo>
                  <a:lnTo>
                    <a:pt x="802" y="1096"/>
                  </a:lnTo>
                  <a:lnTo>
                    <a:pt x="826" y="1098"/>
                  </a:lnTo>
                  <a:lnTo>
                    <a:pt x="847" y="1100"/>
                  </a:lnTo>
                  <a:lnTo>
                    <a:pt x="871" y="1103"/>
                  </a:lnTo>
                  <a:lnTo>
                    <a:pt x="892" y="1105"/>
                  </a:lnTo>
                  <a:lnTo>
                    <a:pt x="915" y="1107"/>
                  </a:lnTo>
                  <a:lnTo>
                    <a:pt x="939" y="1110"/>
                  </a:lnTo>
                  <a:lnTo>
                    <a:pt x="960" y="1110"/>
                  </a:lnTo>
                  <a:lnTo>
                    <a:pt x="984" y="1112"/>
                  </a:lnTo>
                  <a:lnTo>
                    <a:pt x="1005" y="1114"/>
                  </a:lnTo>
                  <a:lnTo>
                    <a:pt x="1029" y="1114"/>
                  </a:lnTo>
                  <a:lnTo>
                    <a:pt x="1053" y="1117"/>
                  </a:lnTo>
                  <a:lnTo>
                    <a:pt x="1074" y="1117"/>
                  </a:lnTo>
                  <a:lnTo>
                    <a:pt x="1098" y="1119"/>
                  </a:lnTo>
                  <a:lnTo>
                    <a:pt x="1119" y="1119"/>
                  </a:lnTo>
                  <a:lnTo>
                    <a:pt x="1143" y="1119"/>
                  </a:lnTo>
                  <a:lnTo>
                    <a:pt x="1143" y="1119"/>
                  </a:lnTo>
                  <a:lnTo>
                    <a:pt x="1143" y="1084"/>
                  </a:lnTo>
                  <a:lnTo>
                    <a:pt x="1145" y="1048"/>
                  </a:lnTo>
                  <a:lnTo>
                    <a:pt x="1145" y="1010"/>
                  </a:lnTo>
                  <a:lnTo>
                    <a:pt x="1147" y="975"/>
                  </a:lnTo>
                  <a:lnTo>
                    <a:pt x="1147" y="927"/>
                  </a:lnTo>
                  <a:lnTo>
                    <a:pt x="1150" y="882"/>
                  </a:lnTo>
                  <a:lnTo>
                    <a:pt x="1152" y="835"/>
                  </a:lnTo>
                  <a:lnTo>
                    <a:pt x="1152" y="790"/>
                  </a:lnTo>
                  <a:lnTo>
                    <a:pt x="1152" y="785"/>
                  </a:lnTo>
                  <a:lnTo>
                    <a:pt x="1152" y="783"/>
                  </a:lnTo>
                  <a:lnTo>
                    <a:pt x="1152" y="781"/>
                  </a:lnTo>
                  <a:lnTo>
                    <a:pt x="1152" y="776"/>
                  </a:lnTo>
                  <a:lnTo>
                    <a:pt x="1152" y="771"/>
                  </a:lnTo>
                  <a:lnTo>
                    <a:pt x="1154" y="769"/>
                  </a:lnTo>
                  <a:lnTo>
                    <a:pt x="1154" y="764"/>
                  </a:lnTo>
                  <a:lnTo>
                    <a:pt x="1154" y="759"/>
                  </a:lnTo>
                  <a:lnTo>
                    <a:pt x="1154" y="755"/>
                  </a:lnTo>
                  <a:lnTo>
                    <a:pt x="1154" y="752"/>
                  </a:lnTo>
                  <a:lnTo>
                    <a:pt x="1154" y="748"/>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26"/>
            <p:cNvSpPr>
              <a:spLocks/>
            </p:cNvSpPr>
            <p:nvPr/>
          </p:nvSpPr>
          <p:spPr bwMode="auto">
            <a:xfrm>
              <a:off x="3782" y="1034"/>
              <a:ext cx="9" cy="9"/>
            </a:xfrm>
            <a:custGeom>
              <a:avLst/>
              <a:gdLst>
                <a:gd name="T0" fmla="*/ 5 w 9"/>
                <a:gd name="T1" fmla="*/ 7 h 9"/>
                <a:gd name="T2" fmla="*/ 5 w 9"/>
                <a:gd name="T3" fmla="*/ 7 h 9"/>
                <a:gd name="T4" fmla="*/ 5 w 9"/>
                <a:gd name="T5" fmla="*/ 7 h 9"/>
                <a:gd name="T6" fmla="*/ 5 w 9"/>
                <a:gd name="T7" fmla="*/ 7 h 9"/>
                <a:gd name="T8" fmla="*/ 5 w 9"/>
                <a:gd name="T9" fmla="*/ 4 h 9"/>
                <a:gd name="T10" fmla="*/ 5 w 9"/>
                <a:gd name="T11" fmla="*/ 4 h 9"/>
                <a:gd name="T12" fmla="*/ 7 w 9"/>
                <a:gd name="T13" fmla="*/ 7 h 9"/>
                <a:gd name="T14" fmla="*/ 7 w 9"/>
                <a:gd name="T15" fmla="*/ 7 h 9"/>
                <a:gd name="T16" fmla="*/ 7 w 9"/>
                <a:gd name="T17" fmla="*/ 9 h 9"/>
                <a:gd name="T18" fmla="*/ 7 w 9"/>
                <a:gd name="T19" fmla="*/ 7 h 9"/>
                <a:gd name="T20" fmla="*/ 9 w 9"/>
                <a:gd name="T21" fmla="*/ 7 h 9"/>
                <a:gd name="T22" fmla="*/ 9 w 9"/>
                <a:gd name="T23" fmla="*/ 7 h 9"/>
                <a:gd name="T24" fmla="*/ 9 w 9"/>
                <a:gd name="T25" fmla="*/ 7 h 9"/>
                <a:gd name="T26" fmla="*/ 9 w 9"/>
                <a:gd name="T27" fmla="*/ 7 h 9"/>
                <a:gd name="T28" fmla="*/ 9 w 9"/>
                <a:gd name="T29" fmla="*/ 4 h 9"/>
                <a:gd name="T30" fmla="*/ 9 w 9"/>
                <a:gd name="T31" fmla="*/ 4 h 9"/>
                <a:gd name="T32" fmla="*/ 9 w 9"/>
                <a:gd name="T33" fmla="*/ 2 h 9"/>
                <a:gd name="T34" fmla="*/ 9 w 9"/>
                <a:gd name="T35" fmla="*/ 0 h 9"/>
                <a:gd name="T36" fmla="*/ 7 w 9"/>
                <a:gd name="T37" fmla="*/ 0 h 9"/>
                <a:gd name="T38" fmla="*/ 7 w 9"/>
                <a:gd name="T39" fmla="*/ 0 h 9"/>
                <a:gd name="T40" fmla="*/ 2 w 9"/>
                <a:gd name="T41" fmla="*/ 7 h 9"/>
                <a:gd name="T42" fmla="*/ 0 w 9"/>
                <a:gd name="T43" fmla="*/ 9 h 9"/>
                <a:gd name="T44" fmla="*/ 2 w 9"/>
                <a:gd name="T45" fmla="*/ 7 h 9"/>
                <a:gd name="T46" fmla="*/ 5 w 9"/>
                <a:gd name="T4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9">
                  <a:moveTo>
                    <a:pt x="5" y="7"/>
                  </a:moveTo>
                  <a:lnTo>
                    <a:pt x="5" y="7"/>
                  </a:lnTo>
                  <a:lnTo>
                    <a:pt x="5" y="7"/>
                  </a:lnTo>
                  <a:lnTo>
                    <a:pt x="5" y="7"/>
                  </a:lnTo>
                  <a:lnTo>
                    <a:pt x="5" y="4"/>
                  </a:lnTo>
                  <a:lnTo>
                    <a:pt x="5" y="4"/>
                  </a:lnTo>
                  <a:lnTo>
                    <a:pt x="7" y="7"/>
                  </a:lnTo>
                  <a:lnTo>
                    <a:pt x="7" y="7"/>
                  </a:lnTo>
                  <a:lnTo>
                    <a:pt x="7" y="9"/>
                  </a:lnTo>
                  <a:lnTo>
                    <a:pt x="7" y="7"/>
                  </a:lnTo>
                  <a:lnTo>
                    <a:pt x="9" y="7"/>
                  </a:lnTo>
                  <a:lnTo>
                    <a:pt x="9" y="7"/>
                  </a:lnTo>
                  <a:lnTo>
                    <a:pt x="9" y="7"/>
                  </a:lnTo>
                  <a:lnTo>
                    <a:pt x="9" y="7"/>
                  </a:lnTo>
                  <a:lnTo>
                    <a:pt x="9" y="4"/>
                  </a:lnTo>
                  <a:lnTo>
                    <a:pt x="9" y="4"/>
                  </a:lnTo>
                  <a:lnTo>
                    <a:pt x="9" y="2"/>
                  </a:lnTo>
                  <a:lnTo>
                    <a:pt x="9" y="0"/>
                  </a:lnTo>
                  <a:lnTo>
                    <a:pt x="7" y="0"/>
                  </a:lnTo>
                  <a:lnTo>
                    <a:pt x="7" y="0"/>
                  </a:lnTo>
                  <a:lnTo>
                    <a:pt x="2" y="7"/>
                  </a:lnTo>
                  <a:lnTo>
                    <a:pt x="0" y="9"/>
                  </a:lnTo>
                  <a:lnTo>
                    <a:pt x="2" y="7"/>
                  </a:lnTo>
                  <a:lnTo>
                    <a:pt x="5" y="7"/>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 name="Freeform 27"/>
            <p:cNvSpPr>
              <a:spLocks/>
            </p:cNvSpPr>
            <p:nvPr/>
          </p:nvSpPr>
          <p:spPr bwMode="auto">
            <a:xfrm>
              <a:off x="3903" y="951"/>
              <a:ext cx="0" cy="2"/>
            </a:xfrm>
            <a:custGeom>
              <a:avLst/>
              <a:gdLst>
                <a:gd name="T0" fmla="*/ 2 h 2"/>
                <a:gd name="T1" fmla="*/ 2 h 2"/>
                <a:gd name="T2" fmla="*/ 0 h 2"/>
                <a:gd name="T3" fmla="*/ 0 h 2"/>
                <a:gd name="T4" fmla="*/ 0 h 2"/>
                <a:gd name="T5" fmla="*/ 0 h 2"/>
                <a:gd name="T6" fmla="*/ 2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lnTo>
                    <a:pt x="0" y="2"/>
                  </a:lnTo>
                  <a:lnTo>
                    <a:pt x="0" y="0"/>
                  </a:lnTo>
                  <a:lnTo>
                    <a:pt x="0" y="0"/>
                  </a:lnTo>
                  <a:lnTo>
                    <a:pt x="0" y="0"/>
                  </a:lnTo>
                  <a:lnTo>
                    <a:pt x="0" y="0"/>
                  </a:lnTo>
                  <a:lnTo>
                    <a:pt x="0" y="2"/>
                  </a:lnTo>
                  <a:lnTo>
                    <a:pt x="0" y="2"/>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28"/>
            <p:cNvSpPr>
              <a:spLocks/>
            </p:cNvSpPr>
            <p:nvPr/>
          </p:nvSpPr>
          <p:spPr bwMode="auto">
            <a:xfrm>
              <a:off x="4343" y="1012"/>
              <a:ext cx="7" cy="7"/>
            </a:xfrm>
            <a:custGeom>
              <a:avLst/>
              <a:gdLst>
                <a:gd name="T0" fmla="*/ 7 w 7"/>
                <a:gd name="T1" fmla="*/ 5 h 7"/>
                <a:gd name="T2" fmla="*/ 4 w 7"/>
                <a:gd name="T3" fmla="*/ 0 h 7"/>
                <a:gd name="T4" fmla="*/ 2 w 7"/>
                <a:gd name="T5" fmla="*/ 0 h 7"/>
                <a:gd name="T6" fmla="*/ 2 w 7"/>
                <a:gd name="T7" fmla="*/ 0 h 7"/>
                <a:gd name="T8" fmla="*/ 0 w 7"/>
                <a:gd name="T9" fmla="*/ 0 h 7"/>
                <a:gd name="T10" fmla="*/ 4 w 7"/>
                <a:gd name="T11" fmla="*/ 5 h 7"/>
                <a:gd name="T12" fmla="*/ 7 w 7"/>
                <a:gd name="T13" fmla="*/ 7 h 7"/>
                <a:gd name="T14" fmla="*/ 7 w 7"/>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5"/>
                  </a:moveTo>
                  <a:lnTo>
                    <a:pt x="4" y="0"/>
                  </a:lnTo>
                  <a:lnTo>
                    <a:pt x="2" y="0"/>
                  </a:lnTo>
                  <a:lnTo>
                    <a:pt x="2" y="0"/>
                  </a:lnTo>
                  <a:lnTo>
                    <a:pt x="0" y="0"/>
                  </a:lnTo>
                  <a:lnTo>
                    <a:pt x="4" y="5"/>
                  </a:lnTo>
                  <a:lnTo>
                    <a:pt x="7" y="7"/>
                  </a:lnTo>
                  <a:lnTo>
                    <a:pt x="7" y="5"/>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 name="Freeform 29"/>
            <p:cNvSpPr>
              <a:spLocks/>
            </p:cNvSpPr>
            <p:nvPr/>
          </p:nvSpPr>
          <p:spPr bwMode="auto">
            <a:xfrm>
              <a:off x="4336" y="1008"/>
              <a:ext cx="2" cy="2"/>
            </a:xfrm>
            <a:custGeom>
              <a:avLst/>
              <a:gdLst>
                <a:gd name="T0" fmla="*/ 2 w 2"/>
                <a:gd name="T1" fmla="*/ 2 h 2"/>
                <a:gd name="T2" fmla="*/ 2 w 2"/>
                <a:gd name="T3" fmla="*/ 2 h 2"/>
                <a:gd name="T4" fmla="*/ 2 w 2"/>
                <a:gd name="T5" fmla="*/ 2 h 2"/>
                <a:gd name="T6" fmla="*/ 2 w 2"/>
                <a:gd name="T7" fmla="*/ 2 h 2"/>
                <a:gd name="T8" fmla="*/ 2 w 2"/>
                <a:gd name="T9" fmla="*/ 0 h 2"/>
                <a:gd name="T10" fmla="*/ 0 w 2"/>
                <a:gd name="T11" fmla="*/ 0 h 2"/>
                <a:gd name="T12" fmla="*/ 0 w 2"/>
                <a:gd name="T13" fmla="*/ 0 h 2"/>
                <a:gd name="T14" fmla="*/ 0 w 2"/>
                <a:gd name="T15" fmla="*/ 0 h 2"/>
                <a:gd name="T16" fmla="*/ 0 w 2"/>
                <a:gd name="T17" fmla="*/ 2 h 2"/>
                <a:gd name="T18" fmla="*/ 0 w 2"/>
                <a:gd name="T19" fmla="*/ 2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2" y="2"/>
                  </a:lnTo>
                  <a:lnTo>
                    <a:pt x="2" y="2"/>
                  </a:lnTo>
                  <a:lnTo>
                    <a:pt x="2" y="2"/>
                  </a:lnTo>
                  <a:lnTo>
                    <a:pt x="2" y="0"/>
                  </a:lnTo>
                  <a:lnTo>
                    <a:pt x="0" y="0"/>
                  </a:lnTo>
                  <a:lnTo>
                    <a:pt x="0" y="0"/>
                  </a:lnTo>
                  <a:lnTo>
                    <a:pt x="0" y="0"/>
                  </a:lnTo>
                  <a:lnTo>
                    <a:pt x="0" y="2"/>
                  </a:lnTo>
                  <a:lnTo>
                    <a:pt x="0" y="2"/>
                  </a:lnTo>
                  <a:lnTo>
                    <a:pt x="2" y="2"/>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30"/>
            <p:cNvSpPr>
              <a:spLocks/>
            </p:cNvSpPr>
            <p:nvPr/>
          </p:nvSpPr>
          <p:spPr bwMode="auto">
            <a:xfrm>
              <a:off x="4338" y="1005"/>
              <a:ext cx="2" cy="3"/>
            </a:xfrm>
            <a:custGeom>
              <a:avLst/>
              <a:gdLst>
                <a:gd name="T0" fmla="*/ 0 w 2"/>
                <a:gd name="T1" fmla="*/ 3 h 3"/>
                <a:gd name="T2" fmla="*/ 2 w 2"/>
                <a:gd name="T3" fmla="*/ 3 h 3"/>
                <a:gd name="T4" fmla="*/ 2 w 2"/>
                <a:gd name="T5" fmla="*/ 3 h 3"/>
                <a:gd name="T6" fmla="*/ 2 w 2"/>
                <a:gd name="T7" fmla="*/ 3 h 3"/>
                <a:gd name="T8" fmla="*/ 2 w 2"/>
                <a:gd name="T9" fmla="*/ 3 h 3"/>
                <a:gd name="T10" fmla="*/ 2 w 2"/>
                <a:gd name="T11" fmla="*/ 3 h 3"/>
                <a:gd name="T12" fmla="*/ 0 w 2"/>
                <a:gd name="T13" fmla="*/ 0 h 3"/>
                <a:gd name="T14" fmla="*/ 0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3"/>
                  </a:moveTo>
                  <a:lnTo>
                    <a:pt x="2" y="3"/>
                  </a:lnTo>
                  <a:lnTo>
                    <a:pt x="2" y="3"/>
                  </a:lnTo>
                  <a:lnTo>
                    <a:pt x="2" y="3"/>
                  </a:lnTo>
                  <a:lnTo>
                    <a:pt x="2" y="3"/>
                  </a:lnTo>
                  <a:lnTo>
                    <a:pt x="2" y="3"/>
                  </a:lnTo>
                  <a:lnTo>
                    <a:pt x="0" y="0"/>
                  </a:lnTo>
                  <a:lnTo>
                    <a:pt x="0" y="3"/>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31"/>
            <p:cNvSpPr>
              <a:spLocks/>
            </p:cNvSpPr>
            <p:nvPr/>
          </p:nvSpPr>
          <p:spPr bwMode="auto">
            <a:xfrm>
              <a:off x="4340" y="1005"/>
              <a:ext cx="5" cy="0"/>
            </a:xfrm>
            <a:custGeom>
              <a:avLst/>
              <a:gdLst>
                <a:gd name="T0" fmla="*/ 3 w 5"/>
                <a:gd name="T1" fmla="*/ 5 w 5"/>
                <a:gd name="T2" fmla="*/ 3 w 5"/>
                <a:gd name="T3" fmla="*/ 3 w 5"/>
                <a:gd name="T4" fmla="*/ 0 w 5"/>
                <a:gd name="T5" fmla="*/ 0 w 5"/>
                <a:gd name="T6" fmla="*/ 3 w 5"/>
                <a:gd name="T7" fmla="*/ 3 w 5"/>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5">
                  <a:moveTo>
                    <a:pt x="3" y="0"/>
                  </a:moveTo>
                  <a:lnTo>
                    <a:pt x="5" y="0"/>
                  </a:lnTo>
                  <a:lnTo>
                    <a:pt x="3" y="0"/>
                  </a:lnTo>
                  <a:lnTo>
                    <a:pt x="3" y="0"/>
                  </a:lnTo>
                  <a:lnTo>
                    <a:pt x="0" y="0"/>
                  </a:lnTo>
                  <a:lnTo>
                    <a:pt x="0" y="0"/>
                  </a:lnTo>
                  <a:lnTo>
                    <a:pt x="3" y="0"/>
                  </a:lnTo>
                  <a:lnTo>
                    <a:pt x="3" y="0"/>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0" name="Freeform 32"/>
            <p:cNvSpPr>
              <a:spLocks/>
            </p:cNvSpPr>
            <p:nvPr/>
          </p:nvSpPr>
          <p:spPr bwMode="auto">
            <a:xfrm>
              <a:off x="4345" y="998"/>
              <a:ext cx="7" cy="10"/>
            </a:xfrm>
            <a:custGeom>
              <a:avLst/>
              <a:gdLst>
                <a:gd name="T0" fmla="*/ 7 w 7"/>
                <a:gd name="T1" fmla="*/ 10 h 10"/>
                <a:gd name="T2" fmla="*/ 7 w 7"/>
                <a:gd name="T3" fmla="*/ 2 h 10"/>
                <a:gd name="T4" fmla="*/ 7 w 7"/>
                <a:gd name="T5" fmla="*/ 2 h 10"/>
                <a:gd name="T6" fmla="*/ 5 w 7"/>
                <a:gd name="T7" fmla="*/ 0 h 10"/>
                <a:gd name="T8" fmla="*/ 2 w 7"/>
                <a:gd name="T9" fmla="*/ 0 h 10"/>
                <a:gd name="T10" fmla="*/ 2 w 7"/>
                <a:gd name="T11" fmla="*/ 0 h 10"/>
                <a:gd name="T12" fmla="*/ 2 w 7"/>
                <a:gd name="T13" fmla="*/ 2 h 10"/>
                <a:gd name="T14" fmla="*/ 2 w 7"/>
                <a:gd name="T15" fmla="*/ 5 h 10"/>
                <a:gd name="T16" fmla="*/ 2 w 7"/>
                <a:gd name="T17" fmla="*/ 5 h 10"/>
                <a:gd name="T18" fmla="*/ 0 w 7"/>
                <a:gd name="T19" fmla="*/ 5 h 10"/>
                <a:gd name="T20" fmla="*/ 0 w 7"/>
                <a:gd name="T21" fmla="*/ 7 h 10"/>
                <a:gd name="T22" fmla="*/ 0 w 7"/>
                <a:gd name="T23" fmla="*/ 7 h 10"/>
                <a:gd name="T24" fmla="*/ 2 w 7"/>
                <a:gd name="T25" fmla="*/ 7 h 10"/>
                <a:gd name="T26" fmla="*/ 2 w 7"/>
                <a:gd name="T27" fmla="*/ 7 h 10"/>
                <a:gd name="T28" fmla="*/ 5 w 7"/>
                <a:gd name="T29" fmla="*/ 7 h 10"/>
                <a:gd name="T30" fmla="*/ 5 w 7"/>
                <a:gd name="T31" fmla="*/ 7 h 10"/>
                <a:gd name="T32" fmla="*/ 7 w 7"/>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7" y="10"/>
                  </a:moveTo>
                  <a:lnTo>
                    <a:pt x="7" y="2"/>
                  </a:lnTo>
                  <a:lnTo>
                    <a:pt x="7" y="2"/>
                  </a:lnTo>
                  <a:lnTo>
                    <a:pt x="5" y="0"/>
                  </a:lnTo>
                  <a:lnTo>
                    <a:pt x="2" y="0"/>
                  </a:lnTo>
                  <a:lnTo>
                    <a:pt x="2" y="0"/>
                  </a:lnTo>
                  <a:lnTo>
                    <a:pt x="2" y="2"/>
                  </a:lnTo>
                  <a:lnTo>
                    <a:pt x="2" y="5"/>
                  </a:lnTo>
                  <a:lnTo>
                    <a:pt x="2" y="5"/>
                  </a:lnTo>
                  <a:lnTo>
                    <a:pt x="0" y="5"/>
                  </a:lnTo>
                  <a:lnTo>
                    <a:pt x="0" y="7"/>
                  </a:lnTo>
                  <a:lnTo>
                    <a:pt x="0" y="7"/>
                  </a:lnTo>
                  <a:lnTo>
                    <a:pt x="2" y="7"/>
                  </a:lnTo>
                  <a:lnTo>
                    <a:pt x="2" y="7"/>
                  </a:lnTo>
                  <a:lnTo>
                    <a:pt x="5" y="7"/>
                  </a:lnTo>
                  <a:lnTo>
                    <a:pt x="5" y="7"/>
                  </a:lnTo>
                  <a:lnTo>
                    <a:pt x="7" y="10"/>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1" name="Freeform 33"/>
            <p:cNvSpPr>
              <a:spLocks/>
            </p:cNvSpPr>
            <p:nvPr/>
          </p:nvSpPr>
          <p:spPr bwMode="auto">
            <a:xfrm>
              <a:off x="4336" y="972"/>
              <a:ext cx="21" cy="26"/>
            </a:xfrm>
            <a:custGeom>
              <a:avLst/>
              <a:gdLst>
                <a:gd name="T0" fmla="*/ 21 w 21"/>
                <a:gd name="T1" fmla="*/ 10 h 26"/>
                <a:gd name="T2" fmla="*/ 21 w 21"/>
                <a:gd name="T3" fmla="*/ 5 h 26"/>
                <a:gd name="T4" fmla="*/ 18 w 21"/>
                <a:gd name="T5" fmla="*/ 2 h 26"/>
                <a:gd name="T6" fmla="*/ 2 w 21"/>
                <a:gd name="T7" fmla="*/ 0 h 26"/>
                <a:gd name="T8" fmla="*/ 2 w 21"/>
                <a:gd name="T9" fmla="*/ 0 h 26"/>
                <a:gd name="T10" fmla="*/ 0 w 21"/>
                <a:gd name="T11" fmla="*/ 2 h 26"/>
                <a:gd name="T12" fmla="*/ 0 w 21"/>
                <a:gd name="T13" fmla="*/ 2 h 26"/>
                <a:gd name="T14" fmla="*/ 0 w 21"/>
                <a:gd name="T15" fmla="*/ 5 h 26"/>
                <a:gd name="T16" fmla="*/ 2 w 21"/>
                <a:gd name="T17" fmla="*/ 7 h 26"/>
                <a:gd name="T18" fmla="*/ 2 w 21"/>
                <a:gd name="T19" fmla="*/ 7 h 26"/>
                <a:gd name="T20" fmla="*/ 2 w 21"/>
                <a:gd name="T21" fmla="*/ 10 h 26"/>
                <a:gd name="T22" fmla="*/ 4 w 21"/>
                <a:gd name="T23" fmla="*/ 12 h 26"/>
                <a:gd name="T24" fmla="*/ 4 w 21"/>
                <a:gd name="T25" fmla="*/ 14 h 26"/>
                <a:gd name="T26" fmla="*/ 4 w 21"/>
                <a:gd name="T27" fmla="*/ 17 h 26"/>
                <a:gd name="T28" fmla="*/ 11 w 21"/>
                <a:gd name="T29" fmla="*/ 19 h 26"/>
                <a:gd name="T30" fmla="*/ 11 w 21"/>
                <a:gd name="T31" fmla="*/ 19 h 26"/>
                <a:gd name="T32" fmla="*/ 11 w 21"/>
                <a:gd name="T33" fmla="*/ 19 h 26"/>
                <a:gd name="T34" fmla="*/ 14 w 21"/>
                <a:gd name="T35" fmla="*/ 21 h 26"/>
                <a:gd name="T36" fmla="*/ 14 w 21"/>
                <a:gd name="T37" fmla="*/ 21 h 26"/>
                <a:gd name="T38" fmla="*/ 11 w 21"/>
                <a:gd name="T39" fmla="*/ 24 h 26"/>
                <a:gd name="T40" fmla="*/ 11 w 21"/>
                <a:gd name="T41" fmla="*/ 24 h 26"/>
                <a:gd name="T42" fmla="*/ 11 w 21"/>
                <a:gd name="T43" fmla="*/ 24 h 26"/>
                <a:gd name="T44" fmla="*/ 9 w 21"/>
                <a:gd name="T45" fmla="*/ 24 h 26"/>
                <a:gd name="T46" fmla="*/ 9 w 21"/>
                <a:gd name="T47" fmla="*/ 24 h 26"/>
                <a:gd name="T48" fmla="*/ 9 w 21"/>
                <a:gd name="T49" fmla="*/ 26 h 26"/>
                <a:gd name="T50" fmla="*/ 11 w 21"/>
                <a:gd name="T51" fmla="*/ 26 h 26"/>
                <a:gd name="T52" fmla="*/ 11 w 21"/>
                <a:gd name="T53" fmla="*/ 26 h 26"/>
                <a:gd name="T54" fmla="*/ 14 w 21"/>
                <a:gd name="T55" fmla="*/ 24 h 26"/>
                <a:gd name="T56" fmla="*/ 14 w 21"/>
                <a:gd name="T57" fmla="*/ 24 h 26"/>
                <a:gd name="T58" fmla="*/ 16 w 21"/>
                <a:gd name="T59" fmla="*/ 24 h 26"/>
                <a:gd name="T60" fmla="*/ 16 w 21"/>
                <a:gd name="T61" fmla="*/ 24 h 26"/>
                <a:gd name="T62" fmla="*/ 21 w 21"/>
                <a:gd name="T6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6">
                  <a:moveTo>
                    <a:pt x="21" y="10"/>
                  </a:moveTo>
                  <a:lnTo>
                    <a:pt x="21" y="5"/>
                  </a:lnTo>
                  <a:lnTo>
                    <a:pt x="18" y="2"/>
                  </a:lnTo>
                  <a:lnTo>
                    <a:pt x="2" y="0"/>
                  </a:lnTo>
                  <a:lnTo>
                    <a:pt x="2" y="0"/>
                  </a:lnTo>
                  <a:lnTo>
                    <a:pt x="0" y="2"/>
                  </a:lnTo>
                  <a:lnTo>
                    <a:pt x="0" y="2"/>
                  </a:lnTo>
                  <a:lnTo>
                    <a:pt x="0" y="5"/>
                  </a:lnTo>
                  <a:lnTo>
                    <a:pt x="2" y="7"/>
                  </a:lnTo>
                  <a:lnTo>
                    <a:pt x="2" y="7"/>
                  </a:lnTo>
                  <a:lnTo>
                    <a:pt x="2" y="10"/>
                  </a:lnTo>
                  <a:lnTo>
                    <a:pt x="4" y="12"/>
                  </a:lnTo>
                  <a:lnTo>
                    <a:pt x="4" y="14"/>
                  </a:lnTo>
                  <a:lnTo>
                    <a:pt x="4" y="17"/>
                  </a:lnTo>
                  <a:lnTo>
                    <a:pt x="11" y="19"/>
                  </a:lnTo>
                  <a:lnTo>
                    <a:pt x="11" y="19"/>
                  </a:lnTo>
                  <a:lnTo>
                    <a:pt x="11" y="19"/>
                  </a:lnTo>
                  <a:lnTo>
                    <a:pt x="14" y="21"/>
                  </a:lnTo>
                  <a:lnTo>
                    <a:pt x="14" y="21"/>
                  </a:lnTo>
                  <a:lnTo>
                    <a:pt x="11" y="24"/>
                  </a:lnTo>
                  <a:lnTo>
                    <a:pt x="11" y="24"/>
                  </a:lnTo>
                  <a:lnTo>
                    <a:pt x="11" y="24"/>
                  </a:lnTo>
                  <a:lnTo>
                    <a:pt x="9" y="24"/>
                  </a:lnTo>
                  <a:lnTo>
                    <a:pt x="9" y="24"/>
                  </a:lnTo>
                  <a:lnTo>
                    <a:pt x="9" y="26"/>
                  </a:lnTo>
                  <a:lnTo>
                    <a:pt x="11" y="26"/>
                  </a:lnTo>
                  <a:lnTo>
                    <a:pt x="11" y="26"/>
                  </a:lnTo>
                  <a:lnTo>
                    <a:pt x="14" y="24"/>
                  </a:lnTo>
                  <a:lnTo>
                    <a:pt x="14" y="24"/>
                  </a:lnTo>
                  <a:lnTo>
                    <a:pt x="16" y="24"/>
                  </a:lnTo>
                  <a:lnTo>
                    <a:pt x="16" y="24"/>
                  </a:lnTo>
                  <a:lnTo>
                    <a:pt x="21" y="10"/>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34"/>
            <p:cNvSpPr>
              <a:spLocks/>
            </p:cNvSpPr>
            <p:nvPr/>
          </p:nvSpPr>
          <p:spPr bwMode="auto">
            <a:xfrm>
              <a:off x="4078" y="922"/>
              <a:ext cx="272" cy="315"/>
            </a:xfrm>
            <a:custGeom>
              <a:avLst/>
              <a:gdLst>
                <a:gd name="T0" fmla="*/ 229 w 272"/>
                <a:gd name="T1" fmla="*/ 313 h 315"/>
                <a:gd name="T2" fmla="*/ 267 w 272"/>
                <a:gd name="T3" fmla="*/ 116 h 315"/>
                <a:gd name="T4" fmla="*/ 262 w 272"/>
                <a:gd name="T5" fmla="*/ 90 h 315"/>
                <a:gd name="T6" fmla="*/ 260 w 272"/>
                <a:gd name="T7" fmla="*/ 100 h 315"/>
                <a:gd name="T8" fmla="*/ 255 w 272"/>
                <a:gd name="T9" fmla="*/ 90 h 315"/>
                <a:gd name="T10" fmla="*/ 243 w 272"/>
                <a:gd name="T11" fmla="*/ 100 h 315"/>
                <a:gd name="T12" fmla="*/ 236 w 272"/>
                <a:gd name="T13" fmla="*/ 105 h 315"/>
                <a:gd name="T14" fmla="*/ 231 w 272"/>
                <a:gd name="T15" fmla="*/ 100 h 315"/>
                <a:gd name="T16" fmla="*/ 227 w 272"/>
                <a:gd name="T17" fmla="*/ 100 h 315"/>
                <a:gd name="T18" fmla="*/ 224 w 272"/>
                <a:gd name="T19" fmla="*/ 107 h 315"/>
                <a:gd name="T20" fmla="*/ 217 w 272"/>
                <a:gd name="T21" fmla="*/ 112 h 315"/>
                <a:gd name="T22" fmla="*/ 217 w 272"/>
                <a:gd name="T23" fmla="*/ 102 h 315"/>
                <a:gd name="T24" fmla="*/ 239 w 272"/>
                <a:gd name="T25" fmla="*/ 81 h 315"/>
                <a:gd name="T26" fmla="*/ 236 w 272"/>
                <a:gd name="T27" fmla="*/ 69 h 315"/>
                <a:gd name="T28" fmla="*/ 210 w 272"/>
                <a:gd name="T29" fmla="*/ 45 h 315"/>
                <a:gd name="T30" fmla="*/ 182 w 272"/>
                <a:gd name="T31" fmla="*/ 60 h 315"/>
                <a:gd name="T32" fmla="*/ 172 w 272"/>
                <a:gd name="T33" fmla="*/ 71 h 315"/>
                <a:gd name="T34" fmla="*/ 156 w 272"/>
                <a:gd name="T35" fmla="*/ 69 h 315"/>
                <a:gd name="T36" fmla="*/ 153 w 272"/>
                <a:gd name="T37" fmla="*/ 64 h 315"/>
                <a:gd name="T38" fmla="*/ 161 w 272"/>
                <a:gd name="T39" fmla="*/ 52 h 315"/>
                <a:gd name="T40" fmla="*/ 170 w 272"/>
                <a:gd name="T41" fmla="*/ 41 h 315"/>
                <a:gd name="T42" fmla="*/ 172 w 272"/>
                <a:gd name="T43" fmla="*/ 31 h 315"/>
                <a:gd name="T44" fmla="*/ 149 w 272"/>
                <a:gd name="T45" fmla="*/ 5 h 315"/>
                <a:gd name="T46" fmla="*/ 108 w 272"/>
                <a:gd name="T47" fmla="*/ 15 h 315"/>
                <a:gd name="T48" fmla="*/ 64 w 272"/>
                <a:gd name="T49" fmla="*/ 36 h 315"/>
                <a:gd name="T50" fmla="*/ 35 w 272"/>
                <a:gd name="T51" fmla="*/ 55 h 315"/>
                <a:gd name="T52" fmla="*/ 26 w 272"/>
                <a:gd name="T53" fmla="*/ 78 h 315"/>
                <a:gd name="T54" fmla="*/ 4 w 272"/>
                <a:gd name="T55" fmla="*/ 102 h 315"/>
                <a:gd name="T56" fmla="*/ 4 w 272"/>
                <a:gd name="T57" fmla="*/ 123 h 315"/>
                <a:gd name="T58" fmla="*/ 14 w 272"/>
                <a:gd name="T59" fmla="*/ 121 h 315"/>
                <a:gd name="T60" fmla="*/ 19 w 272"/>
                <a:gd name="T61" fmla="*/ 128 h 315"/>
                <a:gd name="T62" fmla="*/ 30 w 272"/>
                <a:gd name="T63" fmla="*/ 128 h 315"/>
                <a:gd name="T64" fmla="*/ 37 w 272"/>
                <a:gd name="T65" fmla="*/ 133 h 315"/>
                <a:gd name="T66" fmla="*/ 16 w 272"/>
                <a:gd name="T67" fmla="*/ 145 h 315"/>
                <a:gd name="T68" fmla="*/ 37 w 272"/>
                <a:gd name="T69" fmla="*/ 152 h 315"/>
                <a:gd name="T70" fmla="*/ 40 w 272"/>
                <a:gd name="T71" fmla="*/ 142 h 315"/>
                <a:gd name="T72" fmla="*/ 42 w 272"/>
                <a:gd name="T73" fmla="*/ 152 h 315"/>
                <a:gd name="T74" fmla="*/ 59 w 272"/>
                <a:gd name="T75" fmla="*/ 152 h 315"/>
                <a:gd name="T76" fmla="*/ 97 w 272"/>
                <a:gd name="T77" fmla="*/ 154 h 315"/>
                <a:gd name="T78" fmla="*/ 94 w 272"/>
                <a:gd name="T79" fmla="*/ 157 h 315"/>
                <a:gd name="T80" fmla="*/ 90 w 272"/>
                <a:gd name="T81" fmla="*/ 164 h 315"/>
                <a:gd name="T82" fmla="*/ 54 w 272"/>
                <a:gd name="T83" fmla="*/ 166 h 315"/>
                <a:gd name="T84" fmla="*/ 11 w 272"/>
                <a:gd name="T85" fmla="*/ 204 h 315"/>
                <a:gd name="T86" fmla="*/ 23 w 272"/>
                <a:gd name="T87" fmla="*/ 218 h 315"/>
                <a:gd name="T88" fmla="*/ 56 w 272"/>
                <a:gd name="T89" fmla="*/ 228 h 315"/>
                <a:gd name="T90" fmla="*/ 118 w 272"/>
                <a:gd name="T91" fmla="*/ 235 h 315"/>
                <a:gd name="T92" fmla="*/ 139 w 272"/>
                <a:gd name="T93" fmla="*/ 237 h 315"/>
                <a:gd name="T94" fmla="*/ 153 w 272"/>
                <a:gd name="T95" fmla="*/ 251 h 315"/>
                <a:gd name="T96" fmla="*/ 168 w 272"/>
                <a:gd name="T97" fmla="*/ 256 h 315"/>
                <a:gd name="T98" fmla="*/ 177 w 272"/>
                <a:gd name="T99" fmla="*/ 268 h 315"/>
                <a:gd name="T100" fmla="*/ 191 w 272"/>
                <a:gd name="T101" fmla="*/ 280 h 315"/>
                <a:gd name="T102" fmla="*/ 172 w 272"/>
                <a:gd name="T103" fmla="*/ 280 h 315"/>
                <a:gd name="T104" fmla="*/ 158 w 272"/>
                <a:gd name="T105" fmla="*/ 282 h 315"/>
                <a:gd name="T106" fmla="*/ 127 w 272"/>
                <a:gd name="T107" fmla="*/ 273 h 315"/>
                <a:gd name="T108" fmla="*/ 9 w 272"/>
                <a:gd name="T109" fmla="*/ 268 h 315"/>
                <a:gd name="T110" fmla="*/ 4 w 272"/>
                <a:gd name="T111" fmla="*/ 294 h 315"/>
                <a:gd name="T112" fmla="*/ 19 w 272"/>
                <a:gd name="T113" fmla="*/ 308 h 315"/>
                <a:gd name="T114" fmla="*/ 11 w 272"/>
                <a:gd name="T115" fmla="*/ 284 h 315"/>
                <a:gd name="T116" fmla="*/ 85 w 272"/>
                <a:gd name="T117" fmla="*/ 289 h 315"/>
                <a:gd name="T118" fmla="*/ 144 w 272"/>
                <a:gd name="T119" fmla="*/ 301 h 315"/>
                <a:gd name="T120" fmla="*/ 149 w 272"/>
                <a:gd name="T121" fmla="*/ 315 h 315"/>
                <a:gd name="T122" fmla="*/ 158 w 272"/>
                <a:gd name="T123" fmla="*/ 3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2" h="315">
                  <a:moveTo>
                    <a:pt x="153" y="310"/>
                  </a:moveTo>
                  <a:lnTo>
                    <a:pt x="153" y="310"/>
                  </a:lnTo>
                  <a:lnTo>
                    <a:pt x="156" y="310"/>
                  </a:lnTo>
                  <a:lnTo>
                    <a:pt x="156" y="308"/>
                  </a:lnTo>
                  <a:lnTo>
                    <a:pt x="156" y="306"/>
                  </a:lnTo>
                  <a:lnTo>
                    <a:pt x="156" y="303"/>
                  </a:lnTo>
                  <a:lnTo>
                    <a:pt x="156" y="303"/>
                  </a:lnTo>
                  <a:lnTo>
                    <a:pt x="170" y="306"/>
                  </a:lnTo>
                  <a:lnTo>
                    <a:pt x="187" y="308"/>
                  </a:lnTo>
                  <a:lnTo>
                    <a:pt x="201" y="310"/>
                  </a:lnTo>
                  <a:lnTo>
                    <a:pt x="215" y="313"/>
                  </a:lnTo>
                  <a:lnTo>
                    <a:pt x="220" y="313"/>
                  </a:lnTo>
                  <a:lnTo>
                    <a:pt x="224" y="313"/>
                  </a:lnTo>
                  <a:lnTo>
                    <a:pt x="229" y="313"/>
                  </a:lnTo>
                  <a:lnTo>
                    <a:pt x="234" y="315"/>
                  </a:lnTo>
                  <a:lnTo>
                    <a:pt x="236" y="299"/>
                  </a:lnTo>
                  <a:lnTo>
                    <a:pt x="239" y="287"/>
                  </a:lnTo>
                  <a:lnTo>
                    <a:pt x="241" y="275"/>
                  </a:lnTo>
                  <a:lnTo>
                    <a:pt x="246" y="254"/>
                  </a:lnTo>
                  <a:lnTo>
                    <a:pt x="248" y="235"/>
                  </a:lnTo>
                  <a:lnTo>
                    <a:pt x="250" y="213"/>
                  </a:lnTo>
                  <a:lnTo>
                    <a:pt x="255" y="194"/>
                  </a:lnTo>
                  <a:lnTo>
                    <a:pt x="258" y="183"/>
                  </a:lnTo>
                  <a:lnTo>
                    <a:pt x="258" y="171"/>
                  </a:lnTo>
                  <a:lnTo>
                    <a:pt x="262" y="154"/>
                  </a:lnTo>
                  <a:lnTo>
                    <a:pt x="265" y="140"/>
                  </a:lnTo>
                  <a:lnTo>
                    <a:pt x="267" y="126"/>
                  </a:lnTo>
                  <a:lnTo>
                    <a:pt x="267" y="116"/>
                  </a:lnTo>
                  <a:lnTo>
                    <a:pt x="272" y="100"/>
                  </a:lnTo>
                  <a:lnTo>
                    <a:pt x="269" y="100"/>
                  </a:lnTo>
                  <a:lnTo>
                    <a:pt x="269" y="102"/>
                  </a:lnTo>
                  <a:lnTo>
                    <a:pt x="269" y="102"/>
                  </a:lnTo>
                  <a:lnTo>
                    <a:pt x="269" y="100"/>
                  </a:lnTo>
                  <a:lnTo>
                    <a:pt x="269" y="100"/>
                  </a:lnTo>
                  <a:lnTo>
                    <a:pt x="267" y="100"/>
                  </a:lnTo>
                  <a:lnTo>
                    <a:pt x="267" y="97"/>
                  </a:lnTo>
                  <a:lnTo>
                    <a:pt x="265" y="93"/>
                  </a:lnTo>
                  <a:lnTo>
                    <a:pt x="265" y="93"/>
                  </a:lnTo>
                  <a:lnTo>
                    <a:pt x="262" y="90"/>
                  </a:lnTo>
                  <a:lnTo>
                    <a:pt x="262" y="90"/>
                  </a:lnTo>
                  <a:lnTo>
                    <a:pt x="262" y="90"/>
                  </a:lnTo>
                  <a:lnTo>
                    <a:pt x="262" y="90"/>
                  </a:lnTo>
                  <a:lnTo>
                    <a:pt x="260" y="90"/>
                  </a:lnTo>
                  <a:lnTo>
                    <a:pt x="260" y="93"/>
                  </a:lnTo>
                  <a:lnTo>
                    <a:pt x="260" y="93"/>
                  </a:lnTo>
                  <a:lnTo>
                    <a:pt x="260" y="93"/>
                  </a:lnTo>
                  <a:lnTo>
                    <a:pt x="260" y="93"/>
                  </a:lnTo>
                  <a:lnTo>
                    <a:pt x="258" y="93"/>
                  </a:lnTo>
                  <a:lnTo>
                    <a:pt x="258" y="93"/>
                  </a:lnTo>
                  <a:lnTo>
                    <a:pt x="258" y="95"/>
                  </a:lnTo>
                  <a:lnTo>
                    <a:pt x="258" y="97"/>
                  </a:lnTo>
                  <a:lnTo>
                    <a:pt x="262" y="102"/>
                  </a:lnTo>
                  <a:lnTo>
                    <a:pt x="260" y="102"/>
                  </a:lnTo>
                  <a:lnTo>
                    <a:pt x="260" y="102"/>
                  </a:lnTo>
                  <a:lnTo>
                    <a:pt x="260" y="100"/>
                  </a:lnTo>
                  <a:lnTo>
                    <a:pt x="260" y="100"/>
                  </a:lnTo>
                  <a:lnTo>
                    <a:pt x="258" y="97"/>
                  </a:lnTo>
                  <a:lnTo>
                    <a:pt x="258" y="97"/>
                  </a:lnTo>
                  <a:lnTo>
                    <a:pt x="255" y="97"/>
                  </a:lnTo>
                  <a:lnTo>
                    <a:pt x="255" y="97"/>
                  </a:lnTo>
                  <a:lnTo>
                    <a:pt x="255" y="95"/>
                  </a:lnTo>
                  <a:lnTo>
                    <a:pt x="255" y="95"/>
                  </a:lnTo>
                  <a:lnTo>
                    <a:pt x="255" y="95"/>
                  </a:lnTo>
                  <a:lnTo>
                    <a:pt x="255" y="93"/>
                  </a:lnTo>
                  <a:lnTo>
                    <a:pt x="258" y="93"/>
                  </a:lnTo>
                  <a:lnTo>
                    <a:pt x="260" y="90"/>
                  </a:lnTo>
                  <a:lnTo>
                    <a:pt x="260" y="90"/>
                  </a:lnTo>
                  <a:lnTo>
                    <a:pt x="260" y="90"/>
                  </a:lnTo>
                  <a:lnTo>
                    <a:pt x="258" y="90"/>
                  </a:lnTo>
                  <a:lnTo>
                    <a:pt x="255" y="90"/>
                  </a:lnTo>
                  <a:lnTo>
                    <a:pt x="255" y="90"/>
                  </a:lnTo>
                  <a:lnTo>
                    <a:pt x="253" y="88"/>
                  </a:lnTo>
                  <a:lnTo>
                    <a:pt x="253" y="88"/>
                  </a:lnTo>
                  <a:lnTo>
                    <a:pt x="253" y="88"/>
                  </a:lnTo>
                  <a:lnTo>
                    <a:pt x="248" y="90"/>
                  </a:lnTo>
                  <a:lnTo>
                    <a:pt x="248" y="93"/>
                  </a:lnTo>
                  <a:lnTo>
                    <a:pt x="248" y="93"/>
                  </a:lnTo>
                  <a:lnTo>
                    <a:pt x="250" y="95"/>
                  </a:lnTo>
                  <a:lnTo>
                    <a:pt x="246" y="95"/>
                  </a:lnTo>
                  <a:lnTo>
                    <a:pt x="243" y="95"/>
                  </a:lnTo>
                  <a:lnTo>
                    <a:pt x="243" y="95"/>
                  </a:lnTo>
                  <a:lnTo>
                    <a:pt x="243" y="95"/>
                  </a:lnTo>
                  <a:lnTo>
                    <a:pt x="243" y="97"/>
                  </a:lnTo>
                  <a:lnTo>
                    <a:pt x="243" y="100"/>
                  </a:lnTo>
                  <a:lnTo>
                    <a:pt x="241" y="100"/>
                  </a:lnTo>
                  <a:lnTo>
                    <a:pt x="241" y="100"/>
                  </a:lnTo>
                  <a:lnTo>
                    <a:pt x="239" y="105"/>
                  </a:lnTo>
                  <a:lnTo>
                    <a:pt x="239" y="105"/>
                  </a:lnTo>
                  <a:lnTo>
                    <a:pt x="239" y="107"/>
                  </a:lnTo>
                  <a:lnTo>
                    <a:pt x="241" y="109"/>
                  </a:lnTo>
                  <a:lnTo>
                    <a:pt x="239" y="112"/>
                  </a:lnTo>
                  <a:lnTo>
                    <a:pt x="239" y="112"/>
                  </a:lnTo>
                  <a:lnTo>
                    <a:pt x="239" y="109"/>
                  </a:lnTo>
                  <a:lnTo>
                    <a:pt x="239" y="109"/>
                  </a:lnTo>
                  <a:lnTo>
                    <a:pt x="239" y="107"/>
                  </a:lnTo>
                  <a:lnTo>
                    <a:pt x="236" y="107"/>
                  </a:lnTo>
                  <a:lnTo>
                    <a:pt x="236" y="107"/>
                  </a:lnTo>
                  <a:lnTo>
                    <a:pt x="236" y="105"/>
                  </a:lnTo>
                  <a:lnTo>
                    <a:pt x="236" y="105"/>
                  </a:lnTo>
                  <a:lnTo>
                    <a:pt x="236" y="105"/>
                  </a:lnTo>
                  <a:lnTo>
                    <a:pt x="234" y="102"/>
                  </a:lnTo>
                  <a:lnTo>
                    <a:pt x="234" y="102"/>
                  </a:lnTo>
                  <a:lnTo>
                    <a:pt x="234" y="102"/>
                  </a:lnTo>
                  <a:lnTo>
                    <a:pt x="234" y="102"/>
                  </a:lnTo>
                  <a:lnTo>
                    <a:pt x="231" y="105"/>
                  </a:lnTo>
                  <a:lnTo>
                    <a:pt x="231" y="105"/>
                  </a:lnTo>
                  <a:lnTo>
                    <a:pt x="231" y="105"/>
                  </a:lnTo>
                  <a:lnTo>
                    <a:pt x="231" y="102"/>
                  </a:lnTo>
                  <a:lnTo>
                    <a:pt x="234" y="100"/>
                  </a:lnTo>
                  <a:lnTo>
                    <a:pt x="234" y="100"/>
                  </a:lnTo>
                  <a:lnTo>
                    <a:pt x="231" y="100"/>
                  </a:lnTo>
                  <a:lnTo>
                    <a:pt x="231" y="100"/>
                  </a:lnTo>
                  <a:lnTo>
                    <a:pt x="234" y="97"/>
                  </a:lnTo>
                  <a:lnTo>
                    <a:pt x="236" y="97"/>
                  </a:lnTo>
                  <a:lnTo>
                    <a:pt x="236" y="95"/>
                  </a:lnTo>
                  <a:lnTo>
                    <a:pt x="236" y="95"/>
                  </a:lnTo>
                  <a:lnTo>
                    <a:pt x="239" y="95"/>
                  </a:lnTo>
                  <a:lnTo>
                    <a:pt x="236" y="95"/>
                  </a:lnTo>
                  <a:lnTo>
                    <a:pt x="236" y="95"/>
                  </a:lnTo>
                  <a:lnTo>
                    <a:pt x="234" y="95"/>
                  </a:lnTo>
                  <a:lnTo>
                    <a:pt x="231" y="95"/>
                  </a:lnTo>
                  <a:lnTo>
                    <a:pt x="231" y="97"/>
                  </a:lnTo>
                  <a:lnTo>
                    <a:pt x="229" y="97"/>
                  </a:lnTo>
                  <a:lnTo>
                    <a:pt x="229" y="100"/>
                  </a:lnTo>
                  <a:lnTo>
                    <a:pt x="227" y="100"/>
                  </a:lnTo>
                  <a:lnTo>
                    <a:pt x="227" y="100"/>
                  </a:lnTo>
                  <a:lnTo>
                    <a:pt x="224" y="100"/>
                  </a:lnTo>
                  <a:lnTo>
                    <a:pt x="224" y="102"/>
                  </a:lnTo>
                  <a:lnTo>
                    <a:pt x="224" y="102"/>
                  </a:lnTo>
                  <a:lnTo>
                    <a:pt x="224" y="102"/>
                  </a:lnTo>
                  <a:lnTo>
                    <a:pt x="224" y="102"/>
                  </a:lnTo>
                  <a:lnTo>
                    <a:pt x="224" y="105"/>
                  </a:lnTo>
                  <a:lnTo>
                    <a:pt x="227" y="105"/>
                  </a:lnTo>
                  <a:lnTo>
                    <a:pt x="227" y="105"/>
                  </a:lnTo>
                  <a:lnTo>
                    <a:pt x="229" y="105"/>
                  </a:lnTo>
                  <a:lnTo>
                    <a:pt x="229" y="105"/>
                  </a:lnTo>
                  <a:lnTo>
                    <a:pt x="229" y="105"/>
                  </a:lnTo>
                  <a:lnTo>
                    <a:pt x="227" y="107"/>
                  </a:lnTo>
                  <a:lnTo>
                    <a:pt x="224" y="107"/>
                  </a:lnTo>
                  <a:lnTo>
                    <a:pt x="224" y="107"/>
                  </a:lnTo>
                  <a:lnTo>
                    <a:pt x="224" y="109"/>
                  </a:lnTo>
                  <a:lnTo>
                    <a:pt x="222" y="109"/>
                  </a:lnTo>
                  <a:lnTo>
                    <a:pt x="222" y="107"/>
                  </a:lnTo>
                  <a:lnTo>
                    <a:pt x="222" y="107"/>
                  </a:lnTo>
                  <a:lnTo>
                    <a:pt x="222" y="109"/>
                  </a:lnTo>
                  <a:lnTo>
                    <a:pt x="220" y="112"/>
                  </a:lnTo>
                  <a:lnTo>
                    <a:pt x="220" y="112"/>
                  </a:lnTo>
                  <a:lnTo>
                    <a:pt x="220" y="112"/>
                  </a:lnTo>
                  <a:lnTo>
                    <a:pt x="220" y="114"/>
                  </a:lnTo>
                  <a:lnTo>
                    <a:pt x="220" y="114"/>
                  </a:lnTo>
                  <a:lnTo>
                    <a:pt x="217" y="114"/>
                  </a:lnTo>
                  <a:lnTo>
                    <a:pt x="217" y="114"/>
                  </a:lnTo>
                  <a:lnTo>
                    <a:pt x="217" y="114"/>
                  </a:lnTo>
                  <a:lnTo>
                    <a:pt x="217" y="112"/>
                  </a:lnTo>
                  <a:lnTo>
                    <a:pt x="220" y="112"/>
                  </a:lnTo>
                  <a:lnTo>
                    <a:pt x="220" y="109"/>
                  </a:lnTo>
                  <a:lnTo>
                    <a:pt x="220" y="107"/>
                  </a:lnTo>
                  <a:lnTo>
                    <a:pt x="220" y="107"/>
                  </a:lnTo>
                  <a:lnTo>
                    <a:pt x="222" y="105"/>
                  </a:lnTo>
                  <a:lnTo>
                    <a:pt x="224" y="105"/>
                  </a:lnTo>
                  <a:lnTo>
                    <a:pt x="222" y="102"/>
                  </a:lnTo>
                  <a:lnTo>
                    <a:pt x="222" y="102"/>
                  </a:lnTo>
                  <a:lnTo>
                    <a:pt x="220" y="105"/>
                  </a:lnTo>
                  <a:lnTo>
                    <a:pt x="220" y="105"/>
                  </a:lnTo>
                  <a:lnTo>
                    <a:pt x="217" y="105"/>
                  </a:lnTo>
                  <a:lnTo>
                    <a:pt x="217" y="105"/>
                  </a:lnTo>
                  <a:lnTo>
                    <a:pt x="217" y="102"/>
                  </a:lnTo>
                  <a:lnTo>
                    <a:pt x="217" y="102"/>
                  </a:lnTo>
                  <a:lnTo>
                    <a:pt x="217" y="102"/>
                  </a:lnTo>
                  <a:lnTo>
                    <a:pt x="217" y="100"/>
                  </a:lnTo>
                  <a:lnTo>
                    <a:pt x="217" y="100"/>
                  </a:lnTo>
                  <a:lnTo>
                    <a:pt x="227" y="95"/>
                  </a:lnTo>
                  <a:lnTo>
                    <a:pt x="231" y="93"/>
                  </a:lnTo>
                  <a:lnTo>
                    <a:pt x="231" y="93"/>
                  </a:lnTo>
                  <a:lnTo>
                    <a:pt x="231" y="90"/>
                  </a:lnTo>
                  <a:lnTo>
                    <a:pt x="231" y="90"/>
                  </a:lnTo>
                  <a:lnTo>
                    <a:pt x="231" y="90"/>
                  </a:lnTo>
                  <a:lnTo>
                    <a:pt x="231" y="90"/>
                  </a:lnTo>
                  <a:lnTo>
                    <a:pt x="236" y="86"/>
                  </a:lnTo>
                  <a:lnTo>
                    <a:pt x="239" y="86"/>
                  </a:lnTo>
                  <a:lnTo>
                    <a:pt x="239" y="83"/>
                  </a:lnTo>
                  <a:lnTo>
                    <a:pt x="239" y="81"/>
                  </a:lnTo>
                  <a:lnTo>
                    <a:pt x="239" y="81"/>
                  </a:lnTo>
                  <a:lnTo>
                    <a:pt x="241" y="78"/>
                  </a:lnTo>
                  <a:lnTo>
                    <a:pt x="241" y="76"/>
                  </a:lnTo>
                  <a:lnTo>
                    <a:pt x="241" y="76"/>
                  </a:lnTo>
                  <a:lnTo>
                    <a:pt x="241" y="74"/>
                  </a:lnTo>
                  <a:lnTo>
                    <a:pt x="241" y="74"/>
                  </a:lnTo>
                  <a:lnTo>
                    <a:pt x="241" y="74"/>
                  </a:lnTo>
                  <a:lnTo>
                    <a:pt x="241" y="71"/>
                  </a:lnTo>
                  <a:lnTo>
                    <a:pt x="239" y="71"/>
                  </a:lnTo>
                  <a:lnTo>
                    <a:pt x="236" y="71"/>
                  </a:lnTo>
                  <a:lnTo>
                    <a:pt x="236" y="69"/>
                  </a:lnTo>
                  <a:lnTo>
                    <a:pt x="236" y="69"/>
                  </a:lnTo>
                  <a:lnTo>
                    <a:pt x="236" y="69"/>
                  </a:lnTo>
                  <a:lnTo>
                    <a:pt x="236" y="69"/>
                  </a:lnTo>
                  <a:lnTo>
                    <a:pt x="236" y="67"/>
                  </a:lnTo>
                  <a:lnTo>
                    <a:pt x="236" y="67"/>
                  </a:lnTo>
                  <a:lnTo>
                    <a:pt x="236" y="67"/>
                  </a:lnTo>
                  <a:lnTo>
                    <a:pt x="234" y="64"/>
                  </a:lnTo>
                  <a:lnTo>
                    <a:pt x="234" y="64"/>
                  </a:lnTo>
                  <a:lnTo>
                    <a:pt x="231" y="64"/>
                  </a:lnTo>
                  <a:lnTo>
                    <a:pt x="229" y="62"/>
                  </a:lnTo>
                  <a:lnTo>
                    <a:pt x="227" y="57"/>
                  </a:lnTo>
                  <a:lnTo>
                    <a:pt x="224" y="57"/>
                  </a:lnTo>
                  <a:lnTo>
                    <a:pt x="222" y="55"/>
                  </a:lnTo>
                  <a:lnTo>
                    <a:pt x="222" y="55"/>
                  </a:lnTo>
                  <a:lnTo>
                    <a:pt x="215" y="52"/>
                  </a:lnTo>
                  <a:lnTo>
                    <a:pt x="213" y="50"/>
                  </a:lnTo>
                  <a:lnTo>
                    <a:pt x="210" y="45"/>
                  </a:lnTo>
                  <a:lnTo>
                    <a:pt x="203" y="43"/>
                  </a:lnTo>
                  <a:lnTo>
                    <a:pt x="203" y="43"/>
                  </a:lnTo>
                  <a:lnTo>
                    <a:pt x="203" y="41"/>
                  </a:lnTo>
                  <a:lnTo>
                    <a:pt x="203" y="41"/>
                  </a:lnTo>
                  <a:lnTo>
                    <a:pt x="201" y="41"/>
                  </a:lnTo>
                  <a:lnTo>
                    <a:pt x="198" y="38"/>
                  </a:lnTo>
                  <a:lnTo>
                    <a:pt x="194" y="41"/>
                  </a:lnTo>
                  <a:lnTo>
                    <a:pt x="187" y="45"/>
                  </a:lnTo>
                  <a:lnTo>
                    <a:pt x="182" y="52"/>
                  </a:lnTo>
                  <a:lnTo>
                    <a:pt x="179" y="55"/>
                  </a:lnTo>
                  <a:lnTo>
                    <a:pt x="177" y="57"/>
                  </a:lnTo>
                  <a:lnTo>
                    <a:pt x="177" y="57"/>
                  </a:lnTo>
                  <a:lnTo>
                    <a:pt x="179" y="60"/>
                  </a:lnTo>
                  <a:lnTo>
                    <a:pt x="182" y="60"/>
                  </a:lnTo>
                  <a:lnTo>
                    <a:pt x="182" y="62"/>
                  </a:lnTo>
                  <a:lnTo>
                    <a:pt x="182" y="62"/>
                  </a:lnTo>
                  <a:lnTo>
                    <a:pt x="182" y="62"/>
                  </a:lnTo>
                  <a:lnTo>
                    <a:pt x="182" y="64"/>
                  </a:lnTo>
                  <a:lnTo>
                    <a:pt x="179" y="64"/>
                  </a:lnTo>
                  <a:lnTo>
                    <a:pt x="179" y="67"/>
                  </a:lnTo>
                  <a:lnTo>
                    <a:pt x="175" y="69"/>
                  </a:lnTo>
                  <a:lnTo>
                    <a:pt x="175" y="69"/>
                  </a:lnTo>
                  <a:lnTo>
                    <a:pt x="175" y="69"/>
                  </a:lnTo>
                  <a:lnTo>
                    <a:pt x="175" y="69"/>
                  </a:lnTo>
                  <a:lnTo>
                    <a:pt x="175" y="69"/>
                  </a:lnTo>
                  <a:lnTo>
                    <a:pt x="175" y="69"/>
                  </a:lnTo>
                  <a:lnTo>
                    <a:pt x="172" y="71"/>
                  </a:lnTo>
                  <a:lnTo>
                    <a:pt x="172" y="71"/>
                  </a:lnTo>
                  <a:lnTo>
                    <a:pt x="172" y="71"/>
                  </a:lnTo>
                  <a:lnTo>
                    <a:pt x="170" y="69"/>
                  </a:lnTo>
                  <a:lnTo>
                    <a:pt x="172" y="69"/>
                  </a:lnTo>
                  <a:lnTo>
                    <a:pt x="177" y="67"/>
                  </a:lnTo>
                  <a:lnTo>
                    <a:pt x="179" y="64"/>
                  </a:lnTo>
                  <a:lnTo>
                    <a:pt x="177" y="64"/>
                  </a:lnTo>
                  <a:lnTo>
                    <a:pt x="170" y="67"/>
                  </a:lnTo>
                  <a:lnTo>
                    <a:pt x="168" y="67"/>
                  </a:lnTo>
                  <a:lnTo>
                    <a:pt x="168" y="67"/>
                  </a:lnTo>
                  <a:lnTo>
                    <a:pt x="168" y="64"/>
                  </a:lnTo>
                  <a:lnTo>
                    <a:pt x="161" y="67"/>
                  </a:lnTo>
                  <a:lnTo>
                    <a:pt x="156" y="69"/>
                  </a:lnTo>
                  <a:lnTo>
                    <a:pt x="156" y="69"/>
                  </a:lnTo>
                  <a:lnTo>
                    <a:pt x="156" y="69"/>
                  </a:lnTo>
                  <a:lnTo>
                    <a:pt x="153" y="71"/>
                  </a:lnTo>
                  <a:lnTo>
                    <a:pt x="153" y="71"/>
                  </a:lnTo>
                  <a:lnTo>
                    <a:pt x="151" y="71"/>
                  </a:lnTo>
                  <a:lnTo>
                    <a:pt x="149" y="69"/>
                  </a:lnTo>
                  <a:lnTo>
                    <a:pt x="149" y="69"/>
                  </a:lnTo>
                  <a:lnTo>
                    <a:pt x="149" y="69"/>
                  </a:lnTo>
                  <a:lnTo>
                    <a:pt x="149" y="69"/>
                  </a:lnTo>
                  <a:lnTo>
                    <a:pt x="149" y="67"/>
                  </a:lnTo>
                  <a:lnTo>
                    <a:pt x="149" y="67"/>
                  </a:lnTo>
                  <a:lnTo>
                    <a:pt x="146" y="67"/>
                  </a:lnTo>
                  <a:lnTo>
                    <a:pt x="146" y="67"/>
                  </a:lnTo>
                  <a:lnTo>
                    <a:pt x="151" y="64"/>
                  </a:lnTo>
                  <a:lnTo>
                    <a:pt x="151" y="64"/>
                  </a:lnTo>
                  <a:lnTo>
                    <a:pt x="153" y="64"/>
                  </a:lnTo>
                  <a:lnTo>
                    <a:pt x="153" y="62"/>
                  </a:lnTo>
                  <a:lnTo>
                    <a:pt x="156" y="62"/>
                  </a:lnTo>
                  <a:lnTo>
                    <a:pt x="158" y="62"/>
                  </a:lnTo>
                  <a:lnTo>
                    <a:pt x="158" y="62"/>
                  </a:lnTo>
                  <a:lnTo>
                    <a:pt x="158" y="60"/>
                  </a:lnTo>
                  <a:lnTo>
                    <a:pt x="156" y="60"/>
                  </a:lnTo>
                  <a:lnTo>
                    <a:pt x="156" y="60"/>
                  </a:lnTo>
                  <a:lnTo>
                    <a:pt x="156" y="60"/>
                  </a:lnTo>
                  <a:lnTo>
                    <a:pt x="156" y="57"/>
                  </a:lnTo>
                  <a:lnTo>
                    <a:pt x="156" y="57"/>
                  </a:lnTo>
                  <a:lnTo>
                    <a:pt x="158" y="55"/>
                  </a:lnTo>
                  <a:lnTo>
                    <a:pt x="158" y="55"/>
                  </a:lnTo>
                  <a:lnTo>
                    <a:pt x="161" y="55"/>
                  </a:lnTo>
                  <a:lnTo>
                    <a:pt x="161" y="52"/>
                  </a:lnTo>
                  <a:lnTo>
                    <a:pt x="161" y="52"/>
                  </a:lnTo>
                  <a:lnTo>
                    <a:pt x="168" y="52"/>
                  </a:lnTo>
                  <a:lnTo>
                    <a:pt x="168" y="52"/>
                  </a:lnTo>
                  <a:lnTo>
                    <a:pt x="170" y="50"/>
                  </a:lnTo>
                  <a:lnTo>
                    <a:pt x="170" y="50"/>
                  </a:lnTo>
                  <a:lnTo>
                    <a:pt x="168" y="48"/>
                  </a:lnTo>
                  <a:lnTo>
                    <a:pt x="168" y="45"/>
                  </a:lnTo>
                  <a:lnTo>
                    <a:pt x="168" y="45"/>
                  </a:lnTo>
                  <a:lnTo>
                    <a:pt x="168" y="45"/>
                  </a:lnTo>
                  <a:lnTo>
                    <a:pt x="168" y="43"/>
                  </a:lnTo>
                  <a:lnTo>
                    <a:pt x="168" y="43"/>
                  </a:lnTo>
                  <a:lnTo>
                    <a:pt x="170" y="43"/>
                  </a:lnTo>
                  <a:lnTo>
                    <a:pt x="170" y="43"/>
                  </a:lnTo>
                  <a:lnTo>
                    <a:pt x="170" y="41"/>
                  </a:lnTo>
                  <a:lnTo>
                    <a:pt x="170" y="41"/>
                  </a:lnTo>
                  <a:lnTo>
                    <a:pt x="170" y="38"/>
                  </a:lnTo>
                  <a:lnTo>
                    <a:pt x="170" y="38"/>
                  </a:lnTo>
                  <a:lnTo>
                    <a:pt x="170" y="38"/>
                  </a:lnTo>
                  <a:lnTo>
                    <a:pt x="170" y="36"/>
                  </a:lnTo>
                  <a:lnTo>
                    <a:pt x="170" y="36"/>
                  </a:lnTo>
                  <a:lnTo>
                    <a:pt x="170" y="36"/>
                  </a:lnTo>
                  <a:lnTo>
                    <a:pt x="170" y="36"/>
                  </a:lnTo>
                  <a:lnTo>
                    <a:pt x="172" y="34"/>
                  </a:lnTo>
                  <a:lnTo>
                    <a:pt x="172" y="34"/>
                  </a:lnTo>
                  <a:lnTo>
                    <a:pt x="172" y="34"/>
                  </a:lnTo>
                  <a:lnTo>
                    <a:pt x="172" y="31"/>
                  </a:lnTo>
                  <a:lnTo>
                    <a:pt x="172" y="31"/>
                  </a:lnTo>
                  <a:lnTo>
                    <a:pt x="172" y="31"/>
                  </a:lnTo>
                  <a:lnTo>
                    <a:pt x="172" y="29"/>
                  </a:lnTo>
                  <a:lnTo>
                    <a:pt x="175" y="24"/>
                  </a:lnTo>
                  <a:lnTo>
                    <a:pt x="175" y="24"/>
                  </a:lnTo>
                  <a:lnTo>
                    <a:pt x="177" y="22"/>
                  </a:lnTo>
                  <a:lnTo>
                    <a:pt x="177" y="19"/>
                  </a:lnTo>
                  <a:lnTo>
                    <a:pt x="175" y="17"/>
                  </a:lnTo>
                  <a:lnTo>
                    <a:pt x="172" y="7"/>
                  </a:lnTo>
                  <a:lnTo>
                    <a:pt x="172" y="5"/>
                  </a:lnTo>
                  <a:lnTo>
                    <a:pt x="168" y="3"/>
                  </a:lnTo>
                  <a:lnTo>
                    <a:pt x="165" y="0"/>
                  </a:lnTo>
                  <a:lnTo>
                    <a:pt x="163" y="0"/>
                  </a:lnTo>
                  <a:lnTo>
                    <a:pt x="161" y="0"/>
                  </a:lnTo>
                  <a:lnTo>
                    <a:pt x="156" y="3"/>
                  </a:lnTo>
                  <a:lnTo>
                    <a:pt x="149" y="5"/>
                  </a:lnTo>
                  <a:lnTo>
                    <a:pt x="146" y="5"/>
                  </a:lnTo>
                  <a:lnTo>
                    <a:pt x="146" y="5"/>
                  </a:lnTo>
                  <a:lnTo>
                    <a:pt x="144" y="5"/>
                  </a:lnTo>
                  <a:lnTo>
                    <a:pt x="142" y="5"/>
                  </a:lnTo>
                  <a:lnTo>
                    <a:pt x="142" y="5"/>
                  </a:lnTo>
                  <a:lnTo>
                    <a:pt x="142" y="7"/>
                  </a:lnTo>
                  <a:lnTo>
                    <a:pt x="142" y="7"/>
                  </a:lnTo>
                  <a:lnTo>
                    <a:pt x="139" y="7"/>
                  </a:lnTo>
                  <a:lnTo>
                    <a:pt x="134" y="10"/>
                  </a:lnTo>
                  <a:lnTo>
                    <a:pt x="130" y="10"/>
                  </a:lnTo>
                  <a:lnTo>
                    <a:pt x="123" y="12"/>
                  </a:lnTo>
                  <a:lnTo>
                    <a:pt x="116" y="12"/>
                  </a:lnTo>
                  <a:lnTo>
                    <a:pt x="113" y="15"/>
                  </a:lnTo>
                  <a:lnTo>
                    <a:pt x="108" y="15"/>
                  </a:lnTo>
                  <a:lnTo>
                    <a:pt x="108" y="15"/>
                  </a:lnTo>
                  <a:lnTo>
                    <a:pt x="108" y="17"/>
                  </a:lnTo>
                  <a:lnTo>
                    <a:pt x="104" y="15"/>
                  </a:lnTo>
                  <a:lnTo>
                    <a:pt x="104" y="17"/>
                  </a:lnTo>
                  <a:lnTo>
                    <a:pt x="94" y="22"/>
                  </a:lnTo>
                  <a:lnTo>
                    <a:pt x="90" y="22"/>
                  </a:lnTo>
                  <a:lnTo>
                    <a:pt x="85" y="24"/>
                  </a:lnTo>
                  <a:lnTo>
                    <a:pt x="80" y="22"/>
                  </a:lnTo>
                  <a:lnTo>
                    <a:pt x="80" y="24"/>
                  </a:lnTo>
                  <a:lnTo>
                    <a:pt x="78" y="26"/>
                  </a:lnTo>
                  <a:lnTo>
                    <a:pt x="75" y="26"/>
                  </a:lnTo>
                  <a:lnTo>
                    <a:pt x="73" y="29"/>
                  </a:lnTo>
                  <a:lnTo>
                    <a:pt x="73" y="31"/>
                  </a:lnTo>
                  <a:lnTo>
                    <a:pt x="64" y="36"/>
                  </a:lnTo>
                  <a:lnTo>
                    <a:pt x="61" y="38"/>
                  </a:lnTo>
                  <a:lnTo>
                    <a:pt x="59" y="38"/>
                  </a:lnTo>
                  <a:lnTo>
                    <a:pt x="56" y="38"/>
                  </a:lnTo>
                  <a:lnTo>
                    <a:pt x="54" y="41"/>
                  </a:lnTo>
                  <a:lnTo>
                    <a:pt x="52" y="41"/>
                  </a:lnTo>
                  <a:lnTo>
                    <a:pt x="52" y="41"/>
                  </a:lnTo>
                  <a:lnTo>
                    <a:pt x="52" y="43"/>
                  </a:lnTo>
                  <a:lnTo>
                    <a:pt x="49" y="43"/>
                  </a:lnTo>
                  <a:lnTo>
                    <a:pt x="49" y="43"/>
                  </a:lnTo>
                  <a:lnTo>
                    <a:pt x="49" y="43"/>
                  </a:lnTo>
                  <a:lnTo>
                    <a:pt x="47" y="45"/>
                  </a:lnTo>
                  <a:lnTo>
                    <a:pt x="40" y="50"/>
                  </a:lnTo>
                  <a:lnTo>
                    <a:pt x="37" y="52"/>
                  </a:lnTo>
                  <a:lnTo>
                    <a:pt x="35" y="55"/>
                  </a:lnTo>
                  <a:lnTo>
                    <a:pt x="35" y="57"/>
                  </a:lnTo>
                  <a:lnTo>
                    <a:pt x="35" y="60"/>
                  </a:lnTo>
                  <a:lnTo>
                    <a:pt x="35" y="60"/>
                  </a:lnTo>
                  <a:lnTo>
                    <a:pt x="35" y="62"/>
                  </a:lnTo>
                  <a:lnTo>
                    <a:pt x="35" y="62"/>
                  </a:lnTo>
                  <a:lnTo>
                    <a:pt x="37" y="64"/>
                  </a:lnTo>
                  <a:lnTo>
                    <a:pt x="42" y="64"/>
                  </a:lnTo>
                  <a:lnTo>
                    <a:pt x="45" y="67"/>
                  </a:lnTo>
                  <a:lnTo>
                    <a:pt x="45" y="69"/>
                  </a:lnTo>
                  <a:lnTo>
                    <a:pt x="45" y="74"/>
                  </a:lnTo>
                  <a:lnTo>
                    <a:pt x="42" y="76"/>
                  </a:lnTo>
                  <a:lnTo>
                    <a:pt x="33" y="78"/>
                  </a:lnTo>
                  <a:lnTo>
                    <a:pt x="28" y="76"/>
                  </a:lnTo>
                  <a:lnTo>
                    <a:pt x="26" y="78"/>
                  </a:lnTo>
                  <a:lnTo>
                    <a:pt x="23" y="81"/>
                  </a:lnTo>
                  <a:lnTo>
                    <a:pt x="23" y="81"/>
                  </a:lnTo>
                  <a:lnTo>
                    <a:pt x="23" y="83"/>
                  </a:lnTo>
                  <a:lnTo>
                    <a:pt x="23" y="83"/>
                  </a:lnTo>
                  <a:lnTo>
                    <a:pt x="23" y="83"/>
                  </a:lnTo>
                  <a:lnTo>
                    <a:pt x="23" y="86"/>
                  </a:lnTo>
                  <a:lnTo>
                    <a:pt x="21" y="86"/>
                  </a:lnTo>
                  <a:lnTo>
                    <a:pt x="19" y="88"/>
                  </a:lnTo>
                  <a:lnTo>
                    <a:pt x="14" y="90"/>
                  </a:lnTo>
                  <a:lnTo>
                    <a:pt x="9" y="95"/>
                  </a:lnTo>
                  <a:lnTo>
                    <a:pt x="9" y="95"/>
                  </a:lnTo>
                  <a:lnTo>
                    <a:pt x="7" y="97"/>
                  </a:lnTo>
                  <a:lnTo>
                    <a:pt x="7" y="97"/>
                  </a:lnTo>
                  <a:lnTo>
                    <a:pt x="4" y="102"/>
                  </a:lnTo>
                  <a:lnTo>
                    <a:pt x="4" y="105"/>
                  </a:lnTo>
                  <a:lnTo>
                    <a:pt x="2" y="107"/>
                  </a:lnTo>
                  <a:lnTo>
                    <a:pt x="2" y="109"/>
                  </a:lnTo>
                  <a:lnTo>
                    <a:pt x="2" y="109"/>
                  </a:lnTo>
                  <a:lnTo>
                    <a:pt x="2" y="114"/>
                  </a:lnTo>
                  <a:lnTo>
                    <a:pt x="0" y="116"/>
                  </a:lnTo>
                  <a:lnTo>
                    <a:pt x="0" y="119"/>
                  </a:lnTo>
                  <a:lnTo>
                    <a:pt x="0" y="121"/>
                  </a:lnTo>
                  <a:lnTo>
                    <a:pt x="2" y="121"/>
                  </a:lnTo>
                  <a:lnTo>
                    <a:pt x="2" y="121"/>
                  </a:lnTo>
                  <a:lnTo>
                    <a:pt x="2" y="121"/>
                  </a:lnTo>
                  <a:lnTo>
                    <a:pt x="2" y="123"/>
                  </a:lnTo>
                  <a:lnTo>
                    <a:pt x="4" y="126"/>
                  </a:lnTo>
                  <a:lnTo>
                    <a:pt x="4" y="123"/>
                  </a:lnTo>
                  <a:lnTo>
                    <a:pt x="4" y="123"/>
                  </a:lnTo>
                  <a:lnTo>
                    <a:pt x="4" y="123"/>
                  </a:lnTo>
                  <a:lnTo>
                    <a:pt x="4" y="121"/>
                  </a:lnTo>
                  <a:lnTo>
                    <a:pt x="4" y="121"/>
                  </a:lnTo>
                  <a:lnTo>
                    <a:pt x="7" y="121"/>
                  </a:lnTo>
                  <a:lnTo>
                    <a:pt x="7" y="121"/>
                  </a:lnTo>
                  <a:lnTo>
                    <a:pt x="7" y="119"/>
                  </a:lnTo>
                  <a:lnTo>
                    <a:pt x="7" y="119"/>
                  </a:lnTo>
                  <a:lnTo>
                    <a:pt x="7" y="119"/>
                  </a:lnTo>
                  <a:lnTo>
                    <a:pt x="11" y="119"/>
                  </a:lnTo>
                  <a:lnTo>
                    <a:pt x="11" y="121"/>
                  </a:lnTo>
                  <a:lnTo>
                    <a:pt x="11" y="121"/>
                  </a:lnTo>
                  <a:lnTo>
                    <a:pt x="14" y="121"/>
                  </a:lnTo>
                  <a:lnTo>
                    <a:pt x="14" y="121"/>
                  </a:lnTo>
                  <a:lnTo>
                    <a:pt x="14" y="121"/>
                  </a:lnTo>
                  <a:lnTo>
                    <a:pt x="14" y="121"/>
                  </a:lnTo>
                  <a:lnTo>
                    <a:pt x="14" y="119"/>
                  </a:lnTo>
                  <a:lnTo>
                    <a:pt x="16" y="121"/>
                  </a:lnTo>
                  <a:lnTo>
                    <a:pt x="16" y="121"/>
                  </a:lnTo>
                  <a:lnTo>
                    <a:pt x="19" y="123"/>
                  </a:lnTo>
                  <a:lnTo>
                    <a:pt x="19" y="123"/>
                  </a:lnTo>
                  <a:lnTo>
                    <a:pt x="19" y="123"/>
                  </a:lnTo>
                  <a:lnTo>
                    <a:pt x="19" y="126"/>
                  </a:lnTo>
                  <a:lnTo>
                    <a:pt x="19" y="126"/>
                  </a:lnTo>
                  <a:lnTo>
                    <a:pt x="19" y="126"/>
                  </a:lnTo>
                  <a:lnTo>
                    <a:pt x="16" y="128"/>
                  </a:lnTo>
                  <a:lnTo>
                    <a:pt x="16" y="128"/>
                  </a:lnTo>
                  <a:lnTo>
                    <a:pt x="19" y="128"/>
                  </a:lnTo>
                  <a:lnTo>
                    <a:pt x="19" y="128"/>
                  </a:lnTo>
                  <a:lnTo>
                    <a:pt x="19" y="128"/>
                  </a:lnTo>
                  <a:lnTo>
                    <a:pt x="21" y="128"/>
                  </a:lnTo>
                  <a:lnTo>
                    <a:pt x="23" y="128"/>
                  </a:lnTo>
                  <a:lnTo>
                    <a:pt x="26" y="128"/>
                  </a:lnTo>
                  <a:lnTo>
                    <a:pt x="26" y="126"/>
                  </a:lnTo>
                  <a:lnTo>
                    <a:pt x="28" y="126"/>
                  </a:lnTo>
                  <a:lnTo>
                    <a:pt x="28" y="123"/>
                  </a:lnTo>
                  <a:lnTo>
                    <a:pt x="40" y="126"/>
                  </a:lnTo>
                  <a:lnTo>
                    <a:pt x="40" y="126"/>
                  </a:lnTo>
                  <a:lnTo>
                    <a:pt x="35" y="128"/>
                  </a:lnTo>
                  <a:lnTo>
                    <a:pt x="33" y="126"/>
                  </a:lnTo>
                  <a:lnTo>
                    <a:pt x="30" y="128"/>
                  </a:lnTo>
                  <a:lnTo>
                    <a:pt x="30" y="128"/>
                  </a:lnTo>
                  <a:lnTo>
                    <a:pt x="30" y="131"/>
                  </a:lnTo>
                  <a:lnTo>
                    <a:pt x="30" y="131"/>
                  </a:lnTo>
                  <a:lnTo>
                    <a:pt x="30" y="131"/>
                  </a:lnTo>
                  <a:lnTo>
                    <a:pt x="30" y="131"/>
                  </a:lnTo>
                  <a:lnTo>
                    <a:pt x="30" y="131"/>
                  </a:lnTo>
                  <a:lnTo>
                    <a:pt x="33" y="131"/>
                  </a:lnTo>
                  <a:lnTo>
                    <a:pt x="33" y="131"/>
                  </a:lnTo>
                  <a:lnTo>
                    <a:pt x="33" y="131"/>
                  </a:lnTo>
                  <a:lnTo>
                    <a:pt x="33" y="131"/>
                  </a:lnTo>
                  <a:lnTo>
                    <a:pt x="35" y="131"/>
                  </a:lnTo>
                  <a:lnTo>
                    <a:pt x="35" y="131"/>
                  </a:lnTo>
                  <a:lnTo>
                    <a:pt x="35" y="133"/>
                  </a:lnTo>
                  <a:lnTo>
                    <a:pt x="35" y="133"/>
                  </a:lnTo>
                  <a:lnTo>
                    <a:pt x="37" y="133"/>
                  </a:lnTo>
                  <a:lnTo>
                    <a:pt x="37" y="135"/>
                  </a:lnTo>
                  <a:lnTo>
                    <a:pt x="37" y="135"/>
                  </a:lnTo>
                  <a:lnTo>
                    <a:pt x="37" y="135"/>
                  </a:lnTo>
                  <a:lnTo>
                    <a:pt x="35" y="135"/>
                  </a:lnTo>
                  <a:lnTo>
                    <a:pt x="33" y="135"/>
                  </a:lnTo>
                  <a:lnTo>
                    <a:pt x="33" y="135"/>
                  </a:lnTo>
                  <a:lnTo>
                    <a:pt x="35" y="138"/>
                  </a:lnTo>
                  <a:lnTo>
                    <a:pt x="33" y="138"/>
                  </a:lnTo>
                  <a:lnTo>
                    <a:pt x="30" y="135"/>
                  </a:lnTo>
                  <a:lnTo>
                    <a:pt x="23" y="135"/>
                  </a:lnTo>
                  <a:lnTo>
                    <a:pt x="21" y="138"/>
                  </a:lnTo>
                  <a:lnTo>
                    <a:pt x="16" y="140"/>
                  </a:lnTo>
                  <a:lnTo>
                    <a:pt x="16" y="142"/>
                  </a:lnTo>
                  <a:lnTo>
                    <a:pt x="16" y="145"/>
                  </a:lnTo>
                  <a:lnTo>
                    <a:pt x="19" y="147"/>
                  </a:lnTo>
                  <a:lnTo>
                    <a:pt x="26" y="150"/>
                  </a:lnTo>
                  <a:lnTo>
                    <a:pt x="28" y="150"/>
                  </a:lnTo>
                  <a:lnTo>
                    <a:pt x="28" y="150"/>
                  </a:lnTo>
                  <a:lnTo>
                    <a:pt x="30" y="152"/>
                  </a:lnTo>
                  <a:lnTo>
                    <a:pt x="30" y="152"/>
                  </a:lnTo>
                  <a:lnTo>
                    <a:pt x="30" y="150"/>
                  </a:lnTo>
                  <a:lnTo>
                    <a:pt x="30" y="150"/>
                  </a:lnTo>
                  <a:lnTo>
                    <a:pt x="33" y="150"/>
                  </a:lnTo>
                  <a:lnTo>
                    <a:pt x="33" y="150"/>
                  </a:lnTo>
                  <a:lnTo>
                    <a:pt x="33" y="150"/>
                  </a:lnTo>
                  <a:lnTo>
                    <a:pt x="33" y="150"/>
                  </a:lnTo>
                  <a:lnTo>
                    <a:pt x="37" y="152"/>
                  </a:lnTo>
                  <a:lnTo>
                    <a:pt x="37" y="152"/>
                  </a:lnTo>
                  <a:lnTo>
                    <a:pt x="37" y="152"/>
                  </a:lnTo>
                  <a:lnTo>
                    <a:pt x="40" y="150"/>
                  </a:lnTo>
                  <a:lnTo>
                    <a:pt x="40" y="150"/>
                  </a:lnTo>
                  <a:lnTo>
                    <a:pt x="40" y="147"/>
                  </a:lnTo>
                  <a:lnTo>
                    <a:pt x="40" y="147"/>
                  </a:lnTo>
                  <a:lnTo>
                    <a:pt x="37" y="145"/>
                  </a:lnTo>
                  <a:lnTo>
                    <a:pt x="37" y="145"/>
                  </a:lnTo>
                  <a:lnTo>
                    <a:pt x="35" y="145"/>
                  </a:lnTo>
                  <a:lnTo>
                    <a:pt x="37" y="145"/>
                  </a:lnTo>
                  <a:lnTo>
                    <a:pt x="37" y="142"/>
                  </a:lnTo>
                  <a:lnTo>
                    <a:pt x="37" y="142"/>
                  </a:lnTo>
                  <a:lnTo>
                    <a:pt x="40" y="142"/>
                  </a:lnTo>
                  <a:lnTo>
                    <a:pt x="40" y="142"/>
                  </a:lnTo>
                  <a:lnTo>
                    <a:pt x="40" y="142"/>
                  </a:lnTo>
                  <a:lnTo>
                    <a:pt x="40" y="142"/>
                  </a:lnTo>
                  <a:lnTo>
                    <a:pt x="40" y="142"/>
                  </a:lnTo>
                  <a:lnTo>
                    <a:pt x="40" y="142"/>
                  </a:lnTo>
                  <a:lnTo>
                    <a:pt x="40" y="142"/>
                  </a:lnTo>
                  <a:lnTo>
                    <a:pt x="42" y="145"/>
                  </a:lnTo>
                  <a:lnTo>
                    <a:pt x="42" y="145"/>
                  </a:lnTo>
                  <a:lnTo>
                    <a:pt x="42" y="145"/>
                  </a:lnTo>
                  <a:lnTo>
                    <a:pt x="42" y="145"/>
                  </a:lnTo>
                  <a:lnTo>
                    <a:pt x="40" y="147"/>
                  </a:lnTo>
                  <a:lnTo>
                    <a:pt x="42" y="147"/>
                  </a:lnTo>
                  <a:lnTo>
                    <a:pt x="42" y="147"/>
                  </a:lnTo>
                  <a:lnTo>
                    <a:pt x="42" y="147"/>
                  </a:lnTo>
                  <a:lnTo>
                    <a:pt x="42" y="150"/>
                  </a:lnTo>
                  <a:lnTo>
                    <a:pt x="42" y="152"/>
                  </a:lnTo>
                  <a:lnTo>
                    <a:pt x="40" y="152"/>
                  </a:lnTo>
                  <a:lnTo>
                    <a:pt x="40" y="152"/>
                  </a:lnTo>
                  <a:lnTo>
                    <a:pt x="42" y="152"/>
                  </a:lnTo>
                  <a:lnTo>
                    <a:pt x="42" y="152"/>
                  </a:lnTo>
                  <a:lnTo>
                    <a:pt x="45" y="152"/>
                  </a:lnTo>
                  <a:lnTo>
                    <a:pt x="47" y="152"/>
                  </a:lnTo>
                  <a:lnTo>
                    <a:pt x="47" y="152"/>
                  </a:lnTo>
                  <a:lnTo>
                    <a:pt x="49" y="152"/>
                  </a:lnTo>
                  <a:lnTo>
                    <a:pt x="49" y="152"/>
                  </a:lnTo>
                  <a:lnTo>
                    <a:pt x="52" y="152"/>
                  </a:lnTo>
                  <a:lnTo>
                    <a:pt x="52" y="152"/>
                  </a:lnTo>
                  <a:lnTo>
                    <a:pt x="52" y="152"/>
                  </a:lnTo>
                  <a:lnTo>
                    <a:pt x="56" y="152"/>
                  </a:lnTo>
                  <a:lnTo>
                    <a:pt x="59" y="152"/>
                  </a:lnTo>
                  <a:lnTo>
                    <a:pt x="61" y="152"/>
                  </a:lnTo>
                  <a:lnTo>
                    <a:pt x="64" y="152"/>
                  </a:lnTo>
                  <a:lnTo>
                    <a:pt x="68" y="150"/>
                  </a:lnTo>
                  <a:lnTo>
                    <a:pt x="78" y="152"/>
                  </a:lnTo>
                  <a:lnTo>
                    <a:pt x="80" y="152"/>
                  </a:lnTo>
                  <a:lnTo>
                    <a:pt x="82" y="152"/>
                  </a:lnTo>
                  <a:lnTo>
                    <a:pt x="85" y="150"/>
                  </a:lnTo>
                  <a:lnTo>
                    <a:pt x="87" y="150"/>
                  </a:lnTo>
                  <a:lnTo>
                    <a:pt x="90" y="150"/>
                  </a:lnTo>
                  <a:lnTo>
                    <a:pt x="97" y="150"/>
                  </a:lnTo>
                  <a:lnTo>
                    <a:pt x="99" y="152"/>
                  </a:lnTo>
                  <a:lnTo>
                    <a:pt x="99" y="154"/>
                  </a:lnTo>
                  <a:lnTo>
                    <a:pt x="97" y="154"/>
                  </a:lnTo>
                  <a:lnTo>
                    <a:pt x="97" y="154"/>
                  </a:lnTo>
                  <a:lnTo>
                    <a:pt x="99" y="157"/>
                  </a:lnTo>
                  <a:lnTo>
                    <a:pt x="99" y="157"/>
                  </a:lnTo>
                  <a:lnTo>
                    <a:pt x="104" y="157"/>
                  </a:lnTo>
                  <a:lnTo>
                    <a:pt x="111" y="154"/>
                  </a:lnTo>
                  <a:lnTo>
                    <a:pt x="111" y="157"/>
                  </a:lnTo>
                  <a:lnTo>
                    <a:pt x="108" y="157"/>
                  </a:lnTo>
                  <a:lnTo>
                    <a:pt x="106" y="159"/>
                  </a:lnTo>
                  <a:lnTo>
                    <a:pt x="101" y="159"/>
                  </a:lnTo>
                  <a:lnTo>
                    <a:pt x="101" y="159"/>
                  </a:lnTo>
                  <a:lnTo>
                    <a:pt x="101" y="159"/>
                  </a:lnTo>
                  <a:lnTo>
                    <a:pt x="99" y="161"/>
                  </a:lnTo>
                  <a:lnTo>
                    <a:pt x="97" y="159"/>
                  </a:lnTo>
                  <a:lnTo>
                    <a:pt x="94" y="157"/>
                  </a:lnTo>
                  <a:lnTo>
                    <a:pt x="94" y="157"/>
                  </a:lnTo>
                  <a:lnTo>
                    <a:pt x="94" y="157"/>
                  </a:lnTo>
                  <a:lnTo>
                    <a:pt x="94" y="154"/>
                  </a:lnTo>
                  <a:lnTo>
                    <a:pt x="92" y="157"/>
                  </a:lnTo>
                  <a:lnTo>
                    <a:pt x="90" y="154"/>
                  </a:lnTo>
                  <a:lnTo>
                    <a:pt x="90" y="154"/>
                  </a:lnTo>
                  <a:lnTo>
                    <a:pt x="92" y="154"/>
                  </a:lnTo>
                  <a:lnTo>
                    <a:pt x="80" y="157"/>
                  </a:lnTo>
                  <a:lnTo>
                    <a:pt x="78" y="157"/>
                  </a:lnTo>
                  <a:lnTo>
                    <a:pt x="75" y="157"/>
                  </a:lnTo>
                  <a:lnTo>
                    <a:pt x="75" y="157"/>
                  </a:lnTo>
                  <a:lnTo>
                    <a:pt x="80" y="159"/>
                  </a:lnTo>
                  <a:lnTo>
                    <a:pt x="85" y="161"/>
                  </a:lnTo>
                  <a:lnTo>
                    <a:pt x="87" y="164"/>
                  </a:lnTo>
                  <a:lnTo>
                    <a:pt x="90" y="164"/>
                  </a:lnTo>
                  <a:lnTo>
                    <a:pt x="87" y="166"/>
                  </a:lnTo>
                  <a:lnTo>
                    <a:pt x="80" y="164"/>
                  </a:lnTo>
                  <a:lnTo>
                    <a:pt x="78" y="164"/>
                  </a:lnTo>
                  <a:lnTo>
                    <a:pt x="75" y="164"/>
                  </a:lnTo>
                  <a:lnTo>
                    <a:pt x="75" y="164"/>
                  </a:lnTo>
                  <a:lnTo>
                    <a:pt x="75" y="164"/>
                  </a:lnTo>
                  <a:lnTo>
                    <a:pt x="78" y="164"/>
                  </a:lnTo>
                  <a:lnTo>
                    <a:pt x="78" y="161"/>
                  </a:lnTo>
                  <a:lnTo>
                    <a:pt x="73" y="161"/>
                  </a:lnTo>
                  <a:lnTo>
                    <a:pt x="71" y="164"/>
                  </a:lnTo>
                  <a:lnTo>
                    <a:pt x="56" y="164"/>
                  </a:lnTo>
                  <a:lnTo>
                    <a:pt x="54" y="166"/>
                  </a:lnTo>
                  <a:lnTo>
                    <a:pt x="54" y="166"/>
                  </a:lnTo>
                  <a:lnTo>
                    <a:pt x="54" y="166"/>
                  </a:lnTo>
                  <a:lnTo>
                    <a:pt x="54" y="166"/>
                  </a:lnTo>
                  <a:lnTo>
                    <a:pt x="54" y="168"/>
                  </a:lnTo>
                  <a:lnTo>
                    <a:pt x="52" y="168"/>
                  </a:lnTo>
                  <a:lnTo>
                    <a:pt x="47" y="166"/>
                  </a:lnTo>
                  <a:lnTo>
                    <a:pt x="33" y="168"/>
                  </a:lnTo>
                  <a:lnTo>
                    <a:pt x="23" y="168"/>
                  </a:lnTo>
                  <a:lnTo>
                    <a:pt x="2" y="176"/>
                  </a:lnTo>
                  <a:lnTo>
                    <a:pt x="2" y="178"/>
                  </a:lnTo>
                  <a:lnTo>
                    <a:pt x="2" y="180"/>
                  </a:lnTo>
                  <a:lnTo>
                    <a:pt x="2" y="187"/>
                  </a:lnTo>
                  <a:lnTo>
                    <a:pt x="2" y="190"/>
                  </a:lnTo>
                  <a:lnTo>
                    <a:pt x="4" y="194"/>
                  </a:lnTo>
                  <a:lnTo>
                    <a:pt x="11" y="204"/>
                  </a:lnTo>
                  <a:lnTo>
                    <a:pt x="11" y="204"/>
                  </a:lnTo>
                  <a:lnTo>
                    <a:pt x="14" y="206"/>
                  </a:lnTo>
                  <a:lnTo>
                    <a:pt x="14" y="209"/>
                  </a:lnTo>
                  <a:lnTo>
                    <a:pt x="14" y="209"/>
                  </a:lnTo>
                  <a:lnTo>
                    <a:pt x="14" y="211"/>
                  </a:lnTo>
                  <a:lnTo>
                    <a:pt x="14" y="213"/>
                  </a:lnTo>
                  <a:lnTo>
                    <a:pt x="16" y="218"/>
                  </a:lnTo>
                  <a:lnTo>
                    <a:pt x="16" y="218"/>
                  </a:lnTo>
                  <a:lnTo>
                    <a:pt x="16" y="218"/>
                  </a:lnTo>
                  <a:lnTo>
                    <a:pt x="19" y="218"/>
                  </a:lnTo>
                  <a:lnTo>
                    <a:pt x="19" y="218"/>
                  </a:lnTo>
                  <a:lnTo>
                    <a:pt x="19" y="218"/>
                  </a:lnTo>
                  <a:lnTo>
                    <a:pt x="19" y="218"/>
                  </a:lnTo>
                  <a:lnTo>
                    <a:pt x="19" y="218"/>
                  </a:lnTo>
                  <a:lnTo>
                    <a:pt x="23" y="218"/>
                  </a:lnTo>
                  <a:lnTo>
                    <a:pt x="23" y="218"/>
                  </a:lnTo>
                  <a:lnTo>
                    <a:pt x="23" y="218"/>
                  </a:lnTo>
                  <a:lnTo>
                    <a:pt x="23" y="221"/>
                  </a:lnTo>
                  <a:lnTo>
                    <a:pt x="26" y="218"/>
                  </a:lnTo>
                  <a:lnTo>
                    <a:pt x="33" y="223"/>
                  </a:lnTo>
                  <a:lnTo>
                    <a:pt x="42" y="225"/>
                  </a:lnTo>
                  <a:lnTo>
                    <a:pt x="45" y="223"/>
                  </a:lnTo>
                  <a:lnTo>
                    <a:pt x="47" y="223"/>
                  </a:lnTo>
                  <a:lnTo>
                    <a:pt x="56" y="225"/>
                  </a:lnTo>
                  <a:lnTo>
                    <a:pt x="59" y="225"/>
                  </a:lnTo>
                  <a:lnTo>
                    <a:pt x="59" y="228"/>
                  </a:lnTo>
                  <a:lnTo>
                    <a:pt x="56" y="228"/>
                  </a:lnTo>
                  <a:lnTo>
                    <a:pt x="56" y="228"/>
                  </a:lnTo>
                  <a:lnTo>
                    <a:pt x="56" y="228"/>
                  </a:lnTo>
                  <a:lnTo>
                    <a:pt x="61" y="230"/>
                  </a:lnTo>
                  <a:lnTo>
                    <a:pt x="71" y="230"/>
                  </a:lnTo>
                  <a:lnTo>
                    <a:pt x="75" y="235"/>
                  </a:lnTo>
                  <a:lnTo>
                    <a:pt x="75" y="235"/>
                  </a:lnTo>
                  <a:lnTo>
                    <a:pt x="75" y="235"/>
                  </a:lnTo>
                  <a:lnTo>
                    <a:pt x="78" y="232"/>
                  </a:lnTo>
                  <a:lnTo>
                    <a:pt x="78" y="232"/>
                  </a:lnTo>
                  <a:lnTo>
                    <a:pt x="85" y="232"/>
                  </a:lnTo>
                  <a:lnTo>
                    <a:pt x="92" y="235"/>
                  </a:lnTo>
                  <a:lnTo>
                    <a:pt x="97" y="235"/>
                  </a:lnTo>
                  <a:lnTo>
                    <a:pt x="108" y="235"/>
                  </a:lnTo>
                  <a:lnTo>
                    <a:pt x="113" y="232"/>
                  </a:lnTo>
                  <a:lnTo>
                    <a:pt x="113" y="232"/>
                  </a:lnTo>
                  <a:lnTo>
                    <a:pt x="118" y="235"/>
                  </a:lnTo>
                  <a:lnTo>
                    <a:pt x="120" y="235"/>
                  </a:lnTo>
                  <a:lnTo>
                    <a:pt x="123" y="232"/>
                  </a:lnTo>
                  <a:lnTo>
                    <a:pt x="125" y="232"/>
                  </a:lnTo>
                  <a:lnTo>
                    <a:pt x="132" y="235"/>
                  </a:lnTo>
                  <a:lnTo>
                    <a:pt x="134" y="237"/>
                  </a:lnTo>
                  <a:lnTo>
                    <a:pt x="134" y="239"/>
                  </a:lnTo>
                  <a:lnTo>
                    <a:pt x="134" y="239"/>
                  </a:lnTo>
                  <a:lnTo>
                    <a:pt x="137" y="242"/>
                  </a:lnTo>
                  <a:lnTo>
                    <a:pt x="137" y="239"/>
                  </a:lnTo>
                  <a:lnTo>
                    <a:pt x="139" y="239"/>
                  </a:lnTo>
                  <a:lnTo>
                    <a:pt x="139" y="239"/>
                  </a:lnTo>
                  <a:lnTo>
                    <a:pt x="139" y="237"/>
                  </a:lnTo>
                  <a:lnTo>
                    <a:pt x="139" y="237"/>
                  </a:lnTo>
                  <a:lnTo>
                    <a:pt x="139" y="237"/>
                  </a:lnTo>
                  <a:lnTo>
                    <a:pt x="139" y="237"/>
                  </a:lnTo>
                  <a:lnTo>
                    <a:pt x="142" y="242"/>
                  </a:lnTo>
                  <a:lnTo>
                    <a:pt x="142" y="242"/>
                  </a:lnTo>
                  <a:lnTo>
                    <a:pt x="146" y="242"/>
                  </a:lnTo>
                  <a:lnTo>
                    <a:pt x="146" y="244"/>
                  </a:lnTo>
                  <a:lnTo>
                    <a:pt x="146" y="244"/>
                  </a:lnTo>
                  <a:lnTo>
                    <a:pt x="146" y="244"/>
                  </a:lnTo>
                  <a:lnTo>
                    <a:pt x="146" y="247"/>
                  </a:lnTo>
                  <a:lnTo>
                    <a:pt x="146" y="247"/>
                  </a:lnTo>
                  <a:lnTo>
                    <a:pt x="149" y="247"/>
                  </a:lnTo>
                  <a:lnTo>
                    <a:pt x="149" y="247"/>
                  </a:lnTo>
                  <a:lnTo>
                    <a:pt x="151" y="247"/>
                  </a:lnTo>
                  <a:lnTo>
                    <a:pt x="151" y="249"/>
                  </a:lnTo>
                  <a:lnTo>
                    <a:pt x="153" y="251"/>
                  </a:lnTo>
                  <a:lnTo>
                    <a:pt x="156" y="254"/>
                  </a:lnTo>
                  <a:lnTo>
                    <a:pt x="156" y="254"/>
                  </a:lnTo>
                  <a:lnTo>
                    <a:pt x="156" y="251"/>
                  </a:lnTo>
                  <a:lnTo>
                    <a:pt x="158" y="251"/>
                  </a:lnTo>
                  <a:lnTo>
                    <a:pt x="161" y="251"/>
                  </a:lnTo>
                  <a:lnTo>
                    <a:pt x="161" y="254"/>
                  </a:lnTo>
                  <a:lnTo>
                    <a:pt x="163" y="254"/>
                  </a:lnTo>
                  <a:lnTo>
                    <a:pt x="163" y="256"/>
                  </a:lnTo>
                  <a:lnTo>
                    <a:pt x="165" y="258"/>
                  </a:lnTo>
                  <a:lnTo>
                    <a:pt x="165" y="258"/>
                  </a:lnTo>
                  <a:lnTo>
                    <a:pt x="165" y="258"/>
                  </a:lnTo>
                  <a:lnTo>
                    <a:pt x="168" y="256"/>
                  </a:lnTo>
                  <a:lnTo>
                    <a:pt x="168" y="256"/>
                  </a:lnTo>
                  <a:lnTo>
                    <a:pt x="168" y="256"/>
                  </a:lnTo>
                  <a:lnTo>
                    <a:pt x="168" y="258"/>
                  </a:lnTo>
                  <a:lnTo>
                    <a:pt x="168" y="258"/>
                  </a:lnTo>
                  <a:lnTo>
                    <a:pt x="168" y="258"/>
                  </a:lnTo>
                  <a:lnTo>
                    <a:pt x="170" y="258"/>
                  </a:lnTo>
                  <a:lnTo>
                    <a:pt x="170" y="258"/>
                  </a:lnTo>
                  <a:lnTo>
                    <a:pt x="172" y="258"/>
                  </a:lnTo>
                  <a:lnTo>
                    <a:pt x="172" y="261"/>
                  </a:lnTo>
                  <a:lnTo>
                    <a:pt x="172" y="261"/>
                  </a:lnTo>
                  <a:lnTo>
                    <a:pt x="175" y="261"/>
                  </a:lnTo>
                  <a:lnTo>
                    <a:pt x="175" y="261"/>
                  </a:lnTo>
                  <a:lnTo>
                    <a:pt x="177" y="261"/>
                  </a:lnTo>
                  <a:lnTo>
                    <a:pt x="177" y="263"/>
                  </a:lnTo>
                  <a:lnTo>
                    <a:pt x="177" y="266"/>
                  </a:lnTo>
                  <a:lnTo>
                    <a:pt x="177" y="268"/>
                  </a:lnTo>
                  <a:lnTo>
                    <a:pt x="177" y="268"/>
                  </a:lnTo>
                  <a:lnTo>
                    <a:pt x="177" y="268"/>
                  </a:lnTo>
                  <a:lnTo>
                    <a:pt x="177" y="270"/>
                  </a:lnTo>
                  <a:lnTo>
                    <a:pt x="179" y="270"/>
                  </a:lnTo>
                  <a:lnTo>
                    <a:pt x="179" y="273"/>
                  </a:lnTo>
                  <a:lnTo>
                    <a:pt x="179" y="273"/>
                  </a:lnTo>
                  <a:lnTo>
                    <a:pt x="182" y="275"/>
                  </a:lnTo>
                  <a:lnTo>
                    <a:pt x="184" y="275"/>
                  </a:lnTo>
                  <a:lnTo>
                    <a:pt x="191" y="275"/>
                  </a:lnTo>
                  <a:lnTo>
                    <a:pt x="194" y="277"/>
                  </a:lnTo>
                  <a:lnTo>
                    <a:pt x="194" y="280"/>
                  </a:lnTo>
                  <a:lnTo>
                    <a:pt x="194" y="280"/>
                  </a:lnTo>
                  <a:lnTo>
                    <a:pt x="191" y="280"/>
                  </a:lnTo>
                  <a:lnTo>
                    <a:pt x="191" y="280"/>
                  </a:lnTo>
                  <a:lnTo>
                    <a:pt x="191" y="282"/>
                  </a:lnTo>
                  <a:lnTo>
                    <a:pt x="194" y="282"/>
                  </a:lnTo>
                  <a:lnTo>
                    <a:pt x="194" y="282"/>
                  </a:lnTo>
                  <a:lnTo>
                    <a:pt x="194" y="284"/>
                  </a:lnTo>
                  <a:lnTo>
                    <a:pt x="191" y="284"/>
                  </a:lnTo>
                  <a:lnTo>
                    <a:pt x="191" y="284"/>
                  </a:lnTo>
                  <a:lnTo>
                    <a:pt x="189" y="282"/>
                  </a:lnTo>
                  <a:lnTo>
                    <a:pt x="187" y="284"/>
                  </a:lnTo>
                  <a:lnTo>
                    <a:pt x="182" y="282"/>
                  </a:lnTo>
                  <a:lnTo>
                    <a:pt x="179" y="282"/>
                  </a:lnTo>
                  <a:lnTo>
                    <a:pt x="170" y="277"/>
                  </a:lnTo>
                  <a:lnTo>
                    <a:pt x="168" y="277"/>
                  </a:lnTo>
                  <a:lnTo>
                    <a:pt x="170" y="280"/>
                  </a:lnTo>
                  <a:lnTo>
                    <a:pt x="172" y="280"/>
                  </a:lnTo>
                  <a:lnTo>
                    <a:pt x="172" y="282"/>
                  </a:lnTo>
                  <a:lnTo>
                    <a:pt x="165" y="280"/>
                  </a:lnTo>
                  <a:lnTo>
                    <a:pt x="165" y="280"/>
                  </a:lnTo>
                  <a:lnTo>
                    <a:pt x="165" y="282"/>
                  </a:lnTo>
                  <a:lnTo>
                    <a:pt x="165" y="282"/>
                  </a:lnTo>
                  <a:lnTo>
                    <a:pt x="165" y="282"/>
                  </a:lnTo>
                  <a:lnTo>
                    <a:pt x="165" y="282"/>
                  </a:lnTo>
                  <a:lnTo>
                    <a:pt x="163" y="282"/>
                  </a:lnTo>
                  <a:lnTo>
                    <a:pt x="163" y="282"/>
                  </a:lnTo>
                  <a:lnTo>
                    <a:pt x="163" y="282"/>
                  </a:lnTo>
                  <a:lnTo>
                    <a:pt x="163" y="282"/>
                  </a:lnTo>
                  <a:lnTo>
                    <a:pt x="161" y="282"/>
                  </a:lnTo>
                  <a:lnTo>
                    <a:pt x="158" y="282"/>
                  </a:lnTo>
                  <a:lnTo>
                    <a:pt x="158" y="282"/>
                  </a:lnTo>
                  <a:lnTo>
                    <a:pt x="161" y="284"/>
                  </a:lnTo>
                  <a:lnTo>
                    <a:pt x="161" y="284"/>
                  </a:lnTo>
                  <a:lnTo>
                    <a:pt x="158" y="284"/>
                  </a:lnTo>
                  <a:lnTo>
                    <a:pt x="158" y="284"/>
                  </a:lnTo>
                  <a:lnTo>
                    <a:pt x="151" y="280"/>
                  </a:lnTo>
                  <a:lnTo>
                    <a:pt x="151" y="280"/>
                  </a:lnTo>
                  <a:lnTo>
                    <a:pt x="146" y="277"/>
                  </a:lnTo>
                  <a:lnTo>
                    <a:pt x="146" y="277"/>
                  </a:lnTo>
                  <a:lnTo>
                    <a:pt x="146" y="277"/>
                  </a:lnTo>
                  <a:lnTo>
                    <a:pt x="146" y="280"/>
                  </a:lnTo>
                  <a:lnTo>
                    <a:pt x="146" y="280"/>
                  </a:lnTo>
                  <a:lnTo>
                    <a:pt x="139" y="275"/>
                  </a:lnTo>
                  <a:lnTo>
                    <a:pt x="132" y="273"/>
                  </a:lnTo>
                  <a:lnTo>
                    <a:pt x="127" y="273"/>
                  </a:lnTo>
                  <a:lnTo>
                    <a:pt x="116" y="270"/>
                  </a:lnTo>
                  <a:lnTo>
                    <a:pt x="111" y="266"/>
                  </a:lnTo>
                  <a:lnTo>
                    <a:pt x="101" y="263"/>
                  </a:lnTo>
                  <a:lnTo>
                    <a:pt x="92" y="263"/>
                  </a:lnTo>
                  <a:lnTo>
                    <a:pt x="85" y="263"/>
                  </a:lnTo>
                  <a:lnTo>
                    <a:pt x="78" y="263"/>
                  </a:lnTo>
                  <a:lnTo>
                    <a:pt x="66" y="263"/>
                  </a:lnTo>
                  <a:lnTo>
                    <a:pt x="52" y="261"/>
                  </a:lnTo>
                  <a:lnTo>
                    <a:pt x="37" y="263"/>
                  </a:lnTo>
                  <a:lnTo>
                    <a:pt x="30" y="263"/>
                  </a:lnTo>
                  <a:lnTo>
                    <a:pt x="23" y="263"/>
                  </a:lnTo>
                  <a:lnTo>
                    <a:pt x="14" y="266"/>
                  </a:lnTo>
                  <a:lnTo>
                    <a:pt x="11" y="268"/>
                  </a:lnTo>
                  <a:lnTo>
                    <a:pt x="9" y="268"/>
                  </a:lnTo>
                  <a:lnTo>
                    <a:pt x="7" y="268"/>
                  </a:lnTo>
                  <a:lnTo>
                    <a:pt x="7" y="270"/>
                  </a:lnTo>
                  <a:lnTo>
                    <a:pt x="4" y="273"/>
                  </a:lnTo>
                  <a:lnTo>
                    <a:pt x="4" y="275"/>
                  </a:lnTo>
                  <a:lnTo>
                    <a:pt x="4" y="275"/>
                  </a:lnTo>
                  <a:lnTo>
                    <a:pt x="4" y="277"/>
                  </a:lnTo>
                  <a:lnTo>
                    <a:pt x="4" y="282"/>
                  </a:lnTo>
                  <a:lnTo>
                    <a:pt x="4" y="287"/>
                  </a:lnTo>
                  <a:lnTo>
                    <a:pt x="4" y="287"/>
                  </a:lnTo>
                  <a:lnTo>
                    <a:pt x="4" y="289"/>
                  </a:lnTo>
                  <a:lnTo>
                    <a:pt x="4" y="292"/>
                  </a:lnTo>
                  <a:lnTo>
                    <a:pt x="4" y="292"/>
                  </a:lnTo>
                  <a:lnTo>
                    <a:pt x="4" y="294"/>
                  </a:lnTo>
                  <a:lnTo>
                    <a:pt x="4" y="294"/>
                  </a:lnTo>
                  <a:lnTo>
                    <a:pt x="7" y="296"/>
                  </a:lnTo>
                  <a:lnTo>
                    <a:pt x="7" y="299"/>
                  </a:lnTo>
                  <a:lnTo>
                    <a:pt x="9" y="299"/>
                  </a:lnTo>
                  <a:lnTo>
                    <a:pt x="11" y="301"/>
                  </a:lnTo>
                  <a:lnTo>
                    <a:pt x="11" y="303"/>
                  </a:lnTo>
                  <a:lnTo>
                    <a:pt x="14" y="303"/>
                  </a:lnTo>
                  <a:lnTo>
                    <a:pt x="14" y="306"/>
                  </a:lnTo>
                  <a:lnTo>
                    <a:pt x="14" y="306"/>
                  </a:lnTo>
                  <a:lnTo>
                    <a:pt x="14" y="306"/>
                  </a:lnTo>
                  <a:lnTo>
                    <a:pt x="14" y="306"/>
                  </a:lnTo>
                  <a:lnTo>
                    <a:pt x="16" y="306"/>
                  </a:lnTo>
                  <a:lnTo>
                    <a:pt x="16" y="308"/>
                  </a:lnTo>
                  <a:lnTo>
                    <a:pt x="16" y="308"/>
                  </a:lnTo>
                  <a:lnTo>
                    <a:pt x="19" y="308"/>
                  </a:lnTo>
                  <a:lnTo>
                    <a:pt x="19" y="308"/>
                  </a:lnTo>
                  <a:lnTo>
                    <a:pt x="19" y="308"/>
                  </a:lnTo>
                  <a:lnTo>
                    <a:pt x="21" y="308"/>
                  </a:lnTo>
                  <a:lnTo>
                    <a:pt x="21" y="306"/>
                  </a:lnTo>
                  <a:lnTo>
                    <a:pt x="19" y="303"/>
                  </a:lnTo>
                  <a:lnTo>
                    <a:pt x="19" y="303"/>
                  </a:lnTo>
                  <a:lnTo>
                    <a:pt x="19" y="301"/>
                  </a:lnTo>
                  <a:lnTo>
                    <a:pt x="16" y="299"/>
                  </a:lnTo>
                  <a:lnTo>
                    <a:pt x="16" y="294"/>
                  </a:lnTo>
                  <a:lnTo>
                    <a:pt x="14" y="292"/>
                  </a:lnTo>
                  <a:lnTo>
                    <a:pt x="14" y="287"/>
                  </a:lnTo>
                  <a:lnTo>
                    <a:pt x="11" y="287"/>
                  </a:lnTo>
                  <a:lnTo>
                    <a:pt x="11" y="284"/>
                  </a:lnTo>
                  <a:lnTo>
                    <a:pt x="11" y="284"/>
                  </a:lnTo>
                  <a:lnTo>
                    <a:pt x="11" y="284"/>
                  </a:lnTo>
                  <a:lnTo>
                    <a:pt x="11" y="282"/>
                  </a:lnTo>
                  <a:lnTo>
                    <a:pt x="11" y="280"/>
                  </a:lnTo>
                  <a:lnTo>
                    <a:pt x="14" y="277"/>
                  </a:lnTo>
                  <a:lnTo>
                    <a:pt x="14" y="275"/>
                  </a:lnTo>
                  <a:lnTo>
                    <a:pt x="14" y="273"/>
                  </a:lnTo>
                  <a:lnTo>
                    <a:pt x="19" y="273"/>
                  </a:lnTo>
                  <a:lnTo>
                    <a:pt x="19" y="275"/>
                  </a:lnTo>
                  <a:lnTo>
                    <a:pt x="23" y="275"/>
                  </a:lnTo>
                  <a:lnTo>
                    <a:pt x="28" y="277"/>
                  </a:lnTo>
                  <a:lnTo>
                    <a:pt x="33" y="277"/>
                  </a:lnTo>
                  <a:lnTo>
                    <a:pt x="49" y="282"/>
                  </a:lnTo>
                  <a:lnTo>
                    <a:pt x="66" y="284"/>
                  </a:lnTo>
                  <a:lnTo>
                    <a:pt x="85" y="289"/>
                  </a:lnTo>
                  <a:lnTo>
                    <a:pt x="104" y="292"/>
                  </a:lnTo>
                  <a:lnTo>
                    <a:pt x="118" y="296"/>
                  </a:lnTo>
                  <a:lnTo>
                    <a:pt x="125" y="296"/>
                  </a:lnTo>
                  <a:lnTo>
                    <a:pt x="132" y="299"/>
                  </a:lnTo>
                  <a:lnTo>
                    <a:pt x="134" y="299"/>
                  </a:lnTo>
                  <a:lnTo>
                    <a:pt x="137" y="299"/>
                  </a:lnTo>
                  <a:lnTo>
                    <a:pt x="139" y="299"/>
                  </a:lnTo>
                  <a:lnTo>
                    <a:pt x="142" y="301"/>
                  </a:lnTo>
                  <a:lnTo>
                    <a:pt x="142" y="301"/>
                  </a:lnTo>
                  <a:lnTo>
                    <a:pt x="144" y="301"/>
                  </a:lnTo>
                  <a:lnTo>
                    <a:pt x="144" y="301"/>
                  </a:lnTo>
                  <a:lnTo>
                    <a:pt x="144" y="301"/>
                  </a:lnTo>
                  <a:lnTo>
                    <a:pt x="144" y="301"/>
                  </a:lnTo>
                  <a:lnTo>
                    <a:pt x="144" y="301"/>
                  </a:lnTo>
                  <a:lnTo>
                    <a:pt x="144" y="303"/>
                  </a:lnTo>
                  <a:lnTo>
                    <a:pt x="144" y="303"/>
                  </a:lnTo>
                  <a:lnTo>
                    <a:pt x="144" y="306"/>
                  </a:lnTo>
                  <a:lnTo>
                    <a:pt x="144" y="308"/>
                  </a:lnTo>
                  <a:lnTo>
                    <a:pt x="142" y="310"/>
                  </a:lnTo>
                  <a:lnTo>
                    <a:pt x="142" y="313"/>
                  </a:lnTo>
                  <a:lnTo>
                    <a:pt x="142" y="315"/>
                  </a:lnTo>
                  <a:lnTo>
                    <a:pt x="142" y="315"/>
                  </a:lnTo>
                  <a:lnTo>
                    <a:pt x="142" y="315"/>
                  </a:lnTo>
                  <a:lnTo>
                    <a:pt x="144" y="315"/>
                  </a:lnTo>
                  <a:lnTo>
                    <a:pt x="144" y="315"/>
                  </a:lnTo>
                  <a:lnTo>
                    <a:pt x="146" y="315"/>
                  </a:lnTo>
                  <a:lnTo>
                    <a:pt x="146" y="315"/>
                  </a:lnTo>
                  <a:lnTo>
                    <a:pt x="149" y="315"/>
                  </a:lnTo>
                  <a:lnTo>
                    <a:pt x="149" y="315"/>
                  </a:lnTo>
                  <a:lnTo>
                    <a:pt x="151" y="315"/>
                  </a:lnTo>
                  <a:lnTo>
                    <a:pt x="151" y="315"/>
                  </a:lnTo>
                  <a:lnTo>
                    <a:pt x="151" y="315"/>
                  </a:lnTo>
                  <a:lnTo>
                    <a:pt x="153" y="315"/>
                  </a:lnTo>
                  <a:lnTo>
                    <a:pt x="153" y="315"/>
                  </a:lnTo>
                  <a:lnTo>
                    <a:pt x="153" y="315"/>
                  </a:lnTo>
                  <a:lnTo>
                    <a:pt x="156" y="315"/>
                  </a:lnTo>
                  <a:lnTo>
                    <a:pt x="156" y="315"/>
                  </a:lnTo>
                  <a:lnTo>
                    <a:pt x="156" y="315"/>
                  </a:lnTo>
                  <a:lnTo>
                    <a:pt x="156" y="315"/>
                  </a:lnTo>
                  <a:lnTo>
                    <a:pt x="156" y="315"/>
                  </a:lnTo>
                  <a:lnTo>
                    <a:pt x="158" y="315"/>
                  </a:lnTo>
                  <a:lnTo>
                    <a:pt x="158" y="313"/>
                  </a:lnTo>
                  <a:lnTo>
                    <a:pt x="158" y="313"/>
                  </a:lnTo>
                  <a:lnTo>
                    <a:pt x="158" y="313"/>
                  </a:lnTo>
                  <a:lnTo>
                    <a:pt x="158" y="313"/>
                  </a:lnTo>
                  <a:lnTo>
                    <a:pt x="156" y="313"/>
                  </a:lnTo>
                  <a:lnTo>
                    <a:pt x="156" y="313"/>
                  </a:lnTo>
                  <a:lnTo>
                    <a:pt x="156" y="313"/>
                  </a:lnTo>
                  <a:lnTo>
                    <a:pt x="153" y="313"/>
                  </a:lnTo>
                  <a:lnTo>
                    <a:pt x="153" y="310"/>
                  </a:lnTo>
                  <a:lnTo>
                    <a:pt x="151" y="310"/>
                  </a:lnTo>
                  <a:lnTo>
                    <a:pt x="151" y="310"/>
                  </a:lnTo>
                  <a:lnTo>
                    <a:pt x="151" y="310"/>
                  </a:lnTo>
                  <a:lnTo>
                    <a:pt x="153" y="310"/>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 name="Freeform 35"/>
            <p:cNvSpPr>
              <a:spLocks/>
            </p:cNvSpPr>
            <p:nvPr/>
          </p:nvSpPr>
          <p:spPr bwMode="auto">
            <a:xfrm>
              <a:off x="3905" y="769"/>
              <a:ext cx="322" cy="286"/>
            </a:xfrm>
            <a:custGeom>
              <a:avLst/>
              <a:gdLst>
                <a:gd name="T0" fmla="*/ 21 w 322"/>
                <a:gd name="T1" fmla="*/ 196 h 286"/>
                <a:gd name="T2" fmla="*/ 40 w 322"/>
                <a:gd name="T3" fmla="*/ 229 h 286"/>
                <a:gd name="T4" fmla="*/ 43 w 322"/>
                <a:gd name="T5" fmla="*/ 253 h 286"/>
                <a:gd name="T6" fmla="*/ 57 w 322"/>
                <a:gd name="T7" fmla="*/ 284 h 286"/>
                <a:gd name="T8" fmla="*/ 83 w 322"/>
                <a:gd name="T9" fmla="*/ 272 h 286"/>
                <a:gd name="T10" fmla="*/ 97 w 322"/>
                <a:gd name="T11" fmla="*/ 269 h 286"/>
                <a:gd name="T12" fmla="*/ 137 w 322"/>
                <a:gd name="T13" fmla="*/ 260 h 286"/>
                <a:gd name="T14" fmla="*/ 142 w 322"/>
                <a:gd name="T15" fmla="*/ 248 h 286"/>
                <a:gd name="T16" fmla="*/ 149 w 322"/>
                <a:gd name="T17" fmla="*/ 231 h 286"/>
                <a:gd name="T18" fmla="*/ 158 w 322"/>
                <a:gd name="T19" fmla="*/ 215 h 286"/>
                <a:gd name="T20" fmla="*/ 161 w 322"/>
                <a:gd name="T21" fmla="*/ 213 h 286"/>
                <a:gd name="T22" fmla="*/ 175 w 322"/>
                <a:gd name="T23" fmla="*/ 215 h 286"/>
                <a:gd name="T24" fmla="*/ 189 w 322"/>
                <a:gd name="T25" fmla="*/ 205 h 286"/>
                <a:gd name="T26" fmla="*/ 196 w 322"/>
                <a:gd name="T27" fmla="*/ 196 h 286"/>
                <a:gd name="T28" fmla="*/ 208 w 322"/>
                <a:gd name="T29" fmla="*/ 184 h 286"/>
                <a:gd name="T30" fmla="*/ 237 w 322"/>
                <a:gd name="T31" fmla="*/ 175 h 286"/>
                <a:gd name="T32" fmla="*/ 270 w 322"/>
                <a:gd name="T33" fmla="*/ 160 h 286"/>
                <a:gd name="T34" fmla="*/ 300 w 322"/>
                <a:gd name="T35" fmla="*/ 149 h 286"/>
                <a:gd name="T36" fmla="*/ 319 w 322"/>
                <a:gd name="T37" fmla="*/ 139 h 286"/>
                <a:gd name="T38" fmla="*/ 319 w 322"/>
                <a:gd name="T39" fmla="*/ 127 h 286"/>
                <a:gd name="T40" fmla="*/ 307 w 322"/>
                <a:gd name="T41" fmla="*/ 106 h 286"/>
                <a:gd name="T42" fmla="*/ 263 w 322"/>
                <a:gd name="T43" fmla="*/ 56 h 286"/>
                <a:gd name="T44" fmla="*/ 248 w 322"/>
                <a:gd name="T45" fmla="*/ 59 h 286"/>
                <a:gd name="T46" fmla="*/ 246 w 322"/>
                <a:gd name="T47" fmla="*/ 71 h 286"/>
                <a:gd name="T48" fmla="*/ 237 w 322"/>
                <a:gd name="T49" fmla="*/ 73 h 286"/>
                <a:gd name="T50" fmla="*/ 244 w 322"/>
                <a:gd name="T51" fmla="*/ 66 h 286"/>
                <a:gd name="T52" fmla="*/ 244 w 322"/>
                <a:gd name="T53" fmla="*/ 54 h 286"/>
                <a:gd name="T54" fmla="*/ 227 w 322"/>
                <a:gd name="T55" fmla="*/ 59 h 286"/>
                <a:gd name="T56" fmla="*/ 222 w 322"/>
                <a:gd name="T57" fmla="*/ 63 h 286"/>
                <a:gd name="T58" fmla="*/ 237 w 322"/>
                <a:gd name="T59" fmla="*/ 52 h 286"/>
                <a:gd name="T60" fmla="*/ 208 w 322"/>
                <a:gd name="T61" fmla="*/ 23 h 286"/>
                <a:gd name="T62" fmla="*/ 192 w 322"/>
                <a:gd name="T63" fmla="*/ 9 h 286"/>
                <a:gd name="T64" fmla="*/ 132 w 322"/>
                <a:gd name="T65" fmla="*/ 2 h 286"/>
                <a:gd name="T66" fmla="*/ 113 w 322"/>
                <a:gd name="T67" fmla="*/ 4 h 286"/>
                <a:gd name="T68" fmla="*/ 116 w 322"/>
                <a:gd name="T69" fmla="*/ 11 h 286"/>
                <a:gd name="T70" fmla="*/ 116 w 322"/>
                <a:gd name="T71" fmla="*/ 18 h 286"/>
                <a:gd name="T72" fmla="*/ 111 w 322"/>
                <a:gd name="T73" fmla="*/ 26 h 286"/>
                <a:gd name="T74" fmla="*/ 113 w 322"/>
                <a:gd name="T75" fmla="*/ 35 h 286"/>
                <a:gd name="T76" fmla="*/ 111 w 322"/>
                <a:gd name="T77" fmla="*/ 42 h 286"/>
                <a:gd name="T78" fmla="*/ 116 w 322"/>
                <a:gd name="T79" fmla="*/ 59 h 286"/>
                <a:gd name="T80" fmla="*/ 106 w 322"/>
                <a:gd name="T81" fmla="*/ 66 h 286"/>
                <a:gd name="T82" fmla="*/ 102 w 322"/>
                <a:gd name="T83" fmla="*/ 73 h 286"/>
                <a:gd name="T84" fmla="*/ 95 w 322"/>
                <a:gd name="T85" fmla="*/ 78 h 286"/>
                <a:gd name="T86" fmla="*/ 85 w 322"/>
                <a:gd name="T87" fmla="*/ 85 h 286"/>
                <a:gd name="T88" fmla="*/ 76 w 322"/>
                <a:gd name="T89" fmla="*/ 97 h 286"/>
                <a:gd name="T90" fmla="*/ 69 w 322"/>
                <a:gd name="T91" fmla="*/ 101 h 286"/>
                <a:gd name="T92" fmla="*/ 69 w 322"/>
                <a:gd name="T93" fmla="*/ 111 h 286"/>
                <a:gd name="T94" fmla="*/ 71 w 322"/>
                <a:gd name="T95" fmla="*/ 113 h 286"/>
                <a:gd name="T96" fmla="*/ 69 w 322"/>
                <a:gd name="T97" fmla="*/ 120 h 286"/>
                <a:gd name="T98" fmla="*/ 54 w 322"/>
                <a:gd name="T99" fmla="*/ 118 h 286"/>
                <a:gd name="T100" fmla="*/ 52 w 322"/>
                <a:gd name="T101" fmla="*/ 125 h 286"/>
                <a:gd name="T102" fmla="*/ 50 w 322"/>
                <a:gd name="T103" fmla="*/ 132 h 286"/>
                <a:gd name="T104" fmla="*/ 47 w 322"/>
                <a:gd name="T105" fmla="*/ 137 h 286"/>
                <a:gd name="T106" fmla="*/ 47 w 322"/>
                <a:gd name="T107" fmla="*/ 142 h 286"/>
                <a:gd name="T108" fmla="*/ 33 w 322"/>
                <a:gd name="T109" fmla="*/ 146 h 286"/>
                <a:gd name="T110" fmla="*/ 28 w 322"/>
                <a:gd name="T111" fmla="*/ 153 h 286"/>
                <a:gd name="T112" fmla="*/ 21 w 322"/>
                <a:gd name="T113" fmla="*/ 160 h 286"/>
                <a:gd name="T114" fmla="*/ 21 w 322"/>
                <a:gd name="T115" fmla="*/ 163 h 286"/>
                <a:gd name="T116" fmla="*/ 14 w 322"/>
                <a:gd name="T117" fmla="*/ 168 h 286"/>
                <a:gd name="T118" fmla="*/ 9 w 322"/>
                <a:gd name="T119" fmla="*/ 172 h 286"/>
                <a:gd name="T120" fmla="*/ 2 w 322"/>
                <a:gd name="T121" fmla="*/ 18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2" h="286">
                  <a:moveTo>
                    <a:pt x="7" y="187"/>
                  </a:moveTo>
                  <a:lnTo>
                    <a:pt x="16" y="189"/>
                  </a:lnTo>
                  <a:lnTo>
                    <a:pt x="24" y="191"/>
                  </a:lnTo>
                  <a:lnTo>
                    <a:pt x="24" y="194"/>
                  </a:lnTo>
                  <a:lnTo>
                    <a:pt x="24" y="194"/>
                  </a:lnTo>
                  <a:lnTo>
                    <a:pt x="24" y="196"/>
                  </a:lnTo>
                  <a:lnTo>
                    <a:pt x="24" y="196"/>
                  </a:lnTo>
                  <a:lnTo>
                    <a:pt x="24" y="196"/>
                  </a:lnTo>
                  <a:lnTo>
                    <a:pt x="21" y="196"/>
                  </a:lnTo>
                  <a:lnTo>
                    <a:pt x="21" y="194"/>
                  </a:lnTo>
                  <a:lnTo>
                    <a:pt x="21" y="194"/>
                  </a:lnTo>
                  <a:lnTo>
                    <a:pt x="16" y="191"/>
                  </a:lnTo>
                  <a:lnTo>
                    <a:pt x="16" y="194"/>
                  </a:lnTo>
                  <a:lnTo>
                    <a:pt x="21" y="201"/>
                  </a:lnTo>
                  <a:lnTo>
                    <a:pt x="21" y="203"/>
                  </a:lnTo>
                  <a:lnTo>
                    <a:pt x="26" y="210"/>
                  </a:lnTo>
                  <a:lnTo>
                    <a:pt x="38" y="224"/>
                  </a:lnTo>
                  <a:lnTo>
                    <a:pt x="40" y="229"/>
                  </a:lnTo>
                  <a:lnTo>
                    <a:pt x="40" y="236"/>
                  </a:lnTo>
                  <a:lnTo>
                    <a:pt x="40" y="239"/>
                  </a:lnTo>
                  <a:lnTo>
                    <a:pt x="40" y="239"/>
                  </a:lnTo>
                  <a:lnTo>
                    <a:pt x="40" y="241"/>
                  </a:lnTo>
                  <a:lnTo>
                    <a:pt x="40" y="241"/>
                  </a:lnTo>
                  <a:lnTo>
                    <a:pt x="40" y="241"/>
                  </a:lnTo>
                  <a:lnTo>
                    <a:pt x="43" y="246"/>
                  </a:lnTo>
                  <a:lnTo>
                    <a:pt x="43" y="248"/>
                  </a:lnTo>
                  <a:lnTo>
                    <a:pt x="43" y="253"/>
                  </a:lnTo>
                  <a:lnTo>
                    <a:pt x="40" y="267"/>
                  </a:lnTo>
                  <a:lnTo>
                    <a:pt x="40" y="274"/>
                  </a:lnTo>
                  <a:lnTo>
                    <a:pt x="40" y="279"/>
                  </a:lnTo>
                  <a:lnTo>
                    <a:pt x="43" y="284"/>
                  </a:lnTo>
                  <a:lnTo>
                    <a:pt x="43" y="284"/>
                  </a:lnTo>
                  <a:lnTo>
                    <a:pt x="52" y="286"/>
                  </a:lnTo>
                  <a:lnTo>
                    <a:pt x="54" y="286"/>
                  </a:lnTo>
                  <a:lnTo>
                    <a:pt x="54" y="286"/>
                  </a:lnTo>
                  <a:lnTo>
                    <a:pt x="57" y="284"/>
                  </a:lnTo>
                  <a:lnTo>
                    <a:pt x="57" y="284"/>
                  </a:lnTo>
                  <a:lnTo>
                    <a:pt x="59" y="281"/>
                  </a:lnTo>
                  <a:lnTo>
                    <a:pt x="69" y="279"/>
                  </a:lnTo>
                  <a:lnTo>
                    <a:pt x="71" y="279"/>
                  </a:lnTo>
                  <a:lnTo>
                    <a:pt x="73" y="279"/>
                  </a:lnTo>
                  <a:lnTo>
                    <a:pt x="76" y="279"/>
                  </a:lnTo>
                  <a:lnTo>
                    <a:pt x="78" y="276"/>
                  </a:lnTo>
                  <a:lnTo>
                    <a:pt x="80" y="276"/>
                  </a:lnTo>
                  <a:lnTo>
                    <a:pt x="83" y="272"/>
                  </a:lnTo>
                  <a:lnTo>
                    <a:pt x="85" y="272"/>
                  </a:lnTo>
                  <a:lnTo>
                    <a:pt x="90" y="269"/>
                  </a:lnTo>
                  <a:lnTo>
                    <a:pt x="95" y="265"/>
                  </a:lnTo>
                  <a:lnTo>
                    <a:pt x="95" y="265"/>
                  </a:lnTo>
                  <a:lnTo>
                    <a:pt x="97" y="265"/>
                  </a:lnTo>
                  <a:lnTo>
                    <a:pt x="97" y="267"/>
                  </a:lnTo>
                  <a:lnTo>
                    <a:pt x="99" y="267"/>
                  </a:lnTo>
                  <a:lnTo>
                    <a:pt x="99" y="269"/>
                  </a:lnTo>
                  <a:lnTo>
                    <a:pt x="97" y="269"/>
                  </a:lnTo>
                  <a:lnTo>
                    <a:pt x="95" y="272"/>
                  </a:lnTo>
                  <a:lnTo>
                    <a:pt x="99" y="274"/>
                  </a:lnTo>
                  <a:lnTo>
                    <a:pt x="106" y="274"/>
                  </a:lnTo>
                  <a:lnTo>
                    <a:pt x="113" y="274"/>
                  </a:lnTo>
                  <a:lnTo>
                    <a:pt x="121" y="272"/>
                  </a:lnTo>
                  <a:lnTo>
                    <a:pt x="125" y="272"/>
                  </a:lnTo>
                  <a:lnTo>
                    <a:pt x="130" y="269"/>
                  </a:lnTo>
                  <a:lnTo>
                    <a:pt x="135" y="262"/>
                  </a:lnTo>
                  <a:lnTo>
                    <a:pt x="137" y="260"/>
                  </a:lnTo>
                  <a:lnTo>
                    <a:pt x="137" y="258"/>
                  </a:lnTo>
                  <a:lnTo>
                    <a:pt x="140" y="258"/>
                  </a:lnTo>
                  <a:lnTo>
                    <a:pt x="140" y="255"/>
                  </a:lnTo>
                  <a:lnTo>
                    <a:pt x="140" y="255"/>
                  </a:lnTo>
                  <a:lnTo>
                    <a:pt x="140" y="253"/>
                  </a:lnTo>
                  <a:lnTo>
                    <a:pt x="140" y="253"/>
                  </a:lnTo>
                  <a:lnTo>
                    <a:pt x="140" y="250"/>
                  </a:lnTo>
                  <a:lnTo>
                    <a:pt x="142" y="248"/>
                  </a:lnTo>
                  <a:lnTo>
                    <a:pt x="142" y="248"/>
                  </a:lnTo>
                  <a:lnTo>
                    <a:pt x="142" y="246"/>
                  </a:lnTo>
                  <a:lnTo>
                    <a:pt x="144" y="243"/>
                  </a:lnTo>
                  <a:lnTo>
                    <a:pt x="144" y="241"/>
                  </a:lnTo>
                  <a:lnTo>
                    <a:pt x="144" y="241"/>
                  </a:lnTo>
                  <a:lnTo>
                    <a:pt x="144" y="239"/>
                  </a:lnTo>
                  <a:lnTo>
                    <a:pt x="144" y="236"/>
                  </a:lnTo>
                  <a:lnTo>
                    <a:pt x="144" y="234"/>
                  </a:lnTo>
                  <a:lnTo>
                    <a:pt x="147" y="231"/>
                  </a:lnTo>
                  <a:lnTo>
                    <a:pt x="149" y="231"/>
                  </a:lnTo>
                  <a:lnTo>
                    <a:pt x="151" y="231"/>
                  </a:lnTo>
                  <a:lnTo>
                    <a:pt x="156" y="224"/>
                  </a:lnTo>
                  <a:lnTo>
                    <a:pt x="156" y="224"/>
                  </a:lnTo>
                  <a:lnTo>
                    <a:pt x="158" y="222"/>
                  </a:lnTo>
                  <a:lnTo>
                    <a:pt x="158" y="222"/>
                  </a:lnTo>
                  <a:lnTo>
                    <a:pt x="158" y="220"/>
                  </a:lnTo>
                  <a:lnTo>
                    <a:pt x="158" y="217"/>
                  </a:lnTo>
                  <a:lnTo>
                    <a:pt x="158" y="217"/>
                  </a:lnTo>
                  <a:lnTo>
                    <a:pt x="158" y="215"/>
                  </a:lnTo>
                  <a:lnTo>
                    <a:pt x="158" y="215"/>
                  </a:lnTo>
                  <a:lnTo>
                    <a:pt x="158" y="213"/>
                  </a:lnTo>
                  <a:lnTo>
                    <a:pt x="158" y="213"/>
                  </a:lnTo>
                  <a:lnTo>
                    <a:pt x="158" y="210"/>
                  </a:lnTo>
                  <a:lnTo>
                    <a:pt x="161" y="210"/>
                  </a:lnTo>
                  <a:lnTo>
                    <a:pt x="161" y="210"/>
                  </a:lnTo>
                  <a:lnTo>
                    <a:pt x="161" y="210"/>
                  </a:lnTo>
                  <a:lnTo>
                    <a:pt x="163" y="210"/>
                  </a:lnTo>
                  <a:lnTo>
                    <a:pt x="161" y="213"/>
                  </a:lnTo>
                  <a:lnTo>
                    <a:pt x="161" y="213"/>
                  </a:lnTo>
                  <a:lnTo>
                    <a:pt x="161" y="213"/>
                  </a:lnTo>
                  <a:lnTo>
                    <a:pt x="166" y="215"/>
                  </a:lnTo>
                  <a:lnTo>
                    <a:pt x="168" y="215"/>
                  </a:lnTo>
                  <a:lnTo>
                    <a:pt x="168" y="215"/>
                  </a:lnTo>
                  <a:lnTo>
                    <a:pt x="170" y="217"/>
                  </a:lnTo>
                  <a:lnTo>
                    <a:pt x="170" y="217"/>
                  </a:lnTo>
                  <a:lnTo>
                    <a:pt x="170" y="217"/>
                  </a:lnTo>
                  <a:lnTo>
                    <a:pt x="175" y="215"/>
                  </a:lnTo>
                  <a:lnTo>
                    <a:pt x="182" y="213"/>
                  </a:lnTo>
                  <a:lnTo>
                    <a:pt x="184" y="210"/>
                  </a:lnTo>
                  <a:lnTo>
                    <a:pt x="187" y="210"/>
                  </a:lnTo>
                  <a:lnTo>
                    <a:pt x="187" y="210"/>
                  </a:lnTo>
                  <a:lnTo>
                    <a:pt x="187" y="210"/>
                  </a:lnTo>
                  <a:lnTo>
                    <a:pt x="187" y="208"/>
                  </a:lnTo>
                  <a:lnTo>
                    <a:pt x="187" y="208"/>
                  </a:lnTo>
                  <a:lnTo>
                    <a:pt x="187" y="208"/>
                  </a:lnTo>
                  <a:lnTo>
                    <a:pt x="189" y="205"/>
                  </a:lnTo>
                  <a:lnTo>
                    <a:pt x="189" y="203"/>
                  </a:lnTo>
                  <a:lnTo>
                    <a:pt x="189" y="201"/>
                  </a:lnTo>
                  <a:lnTo>
                    <a:pt x="192" y="201"/>
                  </a:lnTo>
                  <a:lnTo>
                    <a:pt x="192" y="201"/>
                  </a:lnTo>
                  <a:lnTo>
                    <a:pt x="192" y="198"/>
                  </a:lnTo>
                  <a:lnTo>
                    <a:pt x="194" y="198"/>
                  </a:lnTo>
                  <a:lnTo>
                    <a:pt x="194" y="196"/>
                  </a:lnTo>
                  <a:lnTo>
                    <a:pt x="196" y="196"/>
                  </a:lnTo>
                  <a:lnTo>
                    <a:pt x="196" y="196"/>
                  </a:lnTo>
                  <a:lnTo>
                    <a:pt x="196" y="194"/>
                  </a:lnTo>
                  <a:lnTo>
                    <a:pt x="196" y="191"/>
                  </a:lnTo>
                  <a:lnTo>
                    <a:pt x="196" y="191"/>
                  </a:lnTo>
                  <a:lnTo>
                    <a:pt x="199" y="189"/>
                  </a:lnTo>
                  <a:lnTo>
                    <a:pt x="199" y="189"/>
                  </a:lnTo>
                  <a:lnTo>
                    <a:pt x="199" y="187"/>
                  </a:lnTo>
                  <a:lnTo>
                    <a:pt x="199" y="187"/>
                  </a:lnTo>
                  <a:lnTo>
                    <a:pt x="201" y="187"/>
                  </a:lnTo>
                  <a:lnTo>
                    <a:pt x="208" y="184"/>
                  </a:lnTo>
                  <a:lnTo>
                    <a:pt x="213" y="182"/>
                  </a:lnTo>
                  <a:lnTo>
                    <a:pt x="213" y="182"/>
                  </a:lnTo>
                  <a:lnTo>
                    <a:pt x="218" y="182"/>
                  </a:lnTo>
                  <a:lnTo>
                    <a:pt x="220" y="182"/>
                  </a:lnTo>
                  <a:lnTo>
                    <a:pt x="220" y="179"/>
                  </a:lnTo>
                  <a:lnTo>
                    <a:pt x="222" y="179"/>
                  </a:lnTo>
                  <a:lnTo>
                    <a:pt x="222" y="177"/>
                  </a:lnTo>
                  <a:lnTo>
                    <a:pt x="229" y="175"/>
                  </a:lnTo>
                  <a:lnTo>
                    <a:pt x="237" y="175"/>
                  </a:lnTo>
                  <a:lnTo>
                    <a:pt x="237" y="172"/>
                  </a:lnTo>
                  <a:lnTo>
                    <a:pt x="241" y="172"/>
                  </a:lnTo>
                  <a:lnTo>
                    <a:pt x="246" y="168"/>
                  </a:lnTo>
                  <a:lnTo>
                    <a:pt x="248" y="168"/>
                  </a:lnTo>
                  <a:lnTo>
                    <a:pt x="258" y="163"/>
                  </a:lnTo>
                  <a:lnTo>
                    <a:pt x="263" y="163"/>
                  </a:lnTo>
                  <a:lnTo>
                    <a:pt x="263" y="163"/>
                  </a:lnTo>
                  <a:lnTo>
                    <a:pt x="265" y="163"/>
                  </a:lnTo>
                  <a:lnTo>
                    <a:pt x="270" y="160"/>
                  </a:lnTo>
                  <a:lnTo>
                    <a:pt x="272" y="160"/>
                  </a:lnTo>
                  <a:lnTo>
                    <a:pt x="274" y="158"/>
                  </a:lnTo>
                  <a:lnTo>
                    <a:pt x="274" y="158"/>
                  </a:lnTo>
                  <a:lnTo>
                    <a:pt x="277" y="158"/>
                  </a:lnTo>
                  <a:lnTo>
                    <a:pt x="279" y="156"/>
                  </a:lnTo>
                  <a:lnTo>
                    <a:pt x="284" y="153"/>
                  </a:lnTo>
                  <a:lnTo>
                    <a:pt x="286" y="151"/>
                  </a:lnTo>
                  <a:lnTo>
                    <a:pt x="293" y="151"/>
                  </a:lnTo>
                  <a:lnTo>
                    <a:pt x="300" y="149"/>
                  </a:lnTo>
                  <a:lnTo>
                    <a:pt x="307" y="149"/>
                  </a:lnTo>
                  <a:lnTo>
                    <a:pt x="312" y="144"/>
                  </a:lnTo>
                  <a:lnTo>
                    <a:pt x="312" y="144"/>
                  </a:lnTo>
                  <a:lnTo>
                    <a:pt x="315" y="144"/>
                  </a:lnTo>
                  <a:lnTo>
                    <a:pt x="317" y="144"/>
                  </a:lnTo>
                  <a:lnTo>
                    <a:pt x="317" y="144"/>
                  </a:lnTo>
                  <a:lnTo>
                    <a:pt x="317" y="142"/>
                  </a:lnTo>
                  <a:lnTo>
                    <a:pt x="319" y="142"/>
                  </a:lnTo>
                  <a:lnTo>
                    <a:pt x="319" y="139"/>
                  </a:lnTo>
                  <a:lnTo>
                    <a:pt x="319" y="139"/>
                  </a:lnTo>
                  <a:lnTo>
                    <a:pt x="322" y="139"/>
                  </a:lnTo>
                  <a:lnTo>
                    <a:pt x="322" y="139"/>
                  </a:lnTo>
                  <a:lnTo>
                    <a:pt x="322" y="137"/>
                  </a:lnTo>
                  <a:lnTo>
                    <a:pt x="322" y="137"/>
                  </a:lnTo>
                  <a:lnTo>
                    <a:pt x="322" y="134"/>
                  </a:lnTo>
                  <a:lnTo>
                    <a:pt x="322" y="132"/>
                  </a:lnTo>
                  <a:lnTo>
                    <a:pt x="319" y="130"/>
                  </a:lnTo>
                  <a:lnTo>
                    <a:pt x="319" y="127"/>
                  </a:lnTo>
                  <a:lnTo>
                    <a:pt x="317" y="125"/>
                  </a:lnTo>
                  <a:lnTo>
                    <a:pt x="317" y="125"/>
                  </a:lnTo>
                  <a:lnTo>
                    <a:pt x="317" y="123"/>
                  </a:lnTo>
                  <a:lnTo>
                    <a:pt x="317" y="123"/>
                  </a:lnTo>
                  <a:lnTo>
                    <a:pt x="317" y="123"/>
                  </a:lnTo>
                  <a:lnTo>
                    <a:pt x="315" y="120"/>
                  </a:lnTo>
                  <a:lnTo>
                    <a:pt x="312" y="116"/>
                  </a:lnTo>
                  <a:lnTo>
                    <a:pt x="310" y="113"/>
                  </a:lnTo>
                  <a:lnTo>
                    <a:pt x="307" y="106"/>
                  </a:lnTo>
                  <a:lnTo>
                    <a:pt x="305" y="101"/>
                  </a:lnTo>
                  <a:lnTo>
                    <a:pt x="305" y="101"/>
                  </a:lnTo>
                  <a:lnTo>
                    <a:pt x="305" y="99"/>
                  </a:lnTo>
                  <a:lnTo>
                    <a:pt x="303" y="99"/>
                  </a:lnTo>
                  <a:lnTo>
                    <a:pt x="296" y="80"/>
                  </a:lnTo>
                  <a:lnTo>
                    <a:pt x="286" y="63"/>
                  </a:lnTo>
                  <a:lnTo>
                    <a:pt x="272" y="56"/>
                  </a:lnTo>
                  <a:lnTo>
                    <a:pt x="263" y="56"/>
                  </a:lnTo>
                  <a:lnTo>
                    <a:pt x="263" y="56"/>
                  </a:lnTo>
                  <a:lnTo>
                    <a:pt x="260" y="56"/>
                  </a:lnTo>
                  <a:lnTo>
                    <a:pt x="258" y="56"/>
                  </a:lnTo>
                  <a:lnTo>
                    <a:pt x="255" y="56"/>
                  </a:lnTo>
                  <a:lnTo>
                    <a:pt x="253" y="59"/>
                  </a:lnTo>
                  <a:lnTo>
                    <a:pt x="251" y="59"/>
                  </a:lnTo>
                  <a:lnTo>
                    <a:pt x="251" y="59"/>
                  </a:lnTo>
                  <a:lnTo>
                    <a:pt x="251" y="59"/>
                  </a:lnTo>
                  <a:lnTo>
                    <a:pt x="251" y="59"/>
                  </a:lnTo>
                  <a:lnTo>
                    <a:pt x="248" y="59"/>
                  </a:lnTo>
                  <a:lnTo>
                    <a:pt x="248" y="61"/>
                  </a:lnTo>
                  <a:lnTo>
                    <a:pt x="248" y="61"/>
                  </a:lnTo>
                  <a:lnTo>
                    <a:pt x="251" y="63"/>
                  </a:lnTo>
                  <a:lnTo>
                    <a:pt x="251" y="63"/>
                  </a:lnTo>
                  <a:lnTo>
                    <a:pt x="248" y="66"/>
                  </a:lnTo>
                  <a:lnTo>
                    <a:pt x="248" y="68"/>
                  </a:lnTo>
                  <a:lnTo>
                    <a:pt x="248" y="68"/>
                  </a:lnTo>
                  <a:lnTo>
                    <a:pt x="246" y="68"/>
                  </a:lnTo>
                  <a:lnTo>
                    <a:pt x="246" y="71"/>
                  </a:lnTo>
                  <a:lnTo>
                    <a:pt x="244" y="71"/>
                  </a:lnTo>
                  <a:lnTo>
                    <a:pt x="244" y="73"/>
                  </a:lnTo>
                  <a:lnTo>
                    <a:pt x="244" y="73"/>
                  </a:lnTo>
                  <a:lnTo>
                    <a:pt x="241" y="73"/>
                  </a:lnTo>
                  <a:lnTo>
                    <a:pt x="241" y="73"/>
                  </a:lnTo>
                  <a:lnTo>
                    <a:pt x="241" y="71"/>
                  </a:lnTo>
                  <a:lnTo>
                    <a:pt x="241" y="71"/>
                  </a:lnTo>
                  <a:lnTo>
                    <a:pt x="239" y="73"/>
                  </a:lnTo>
                  <a:lnTo>
                    <a:pt x="237" y="73"/>
                  </a:lnTo>
                  <a:lnTo>
                    <a:pt x="237" y="73"/>
                  </a:lnTo>
                  <a:lnTo>
                    <a:pt x="237" y="71"/>
                  </a:lnTo>
                  <a:lnTo>
                    <a:pt x="239" y="71"/>
                  </a:lnTo>
                  <a:lnTo>
                    <a:pt x="239" y="71"/>
                  </a:lnTo>
                  <a:lnTo>
                    <a:pt x="239" y="68"/>
                  </a:lnTo>
                  <a:lnTo>
                    <a:pt x="241" y="66"/>
                  </a:lnTo>
                  <a:lnTo>
                    <a:pt x="241" y="66"/>
                  </a:lnTo>
                  <a:lnTo>
                    <a:pt x="241" y="66"/>
                  </a:lnTo>
                  <a:lnTo>
                    <a:pt x="244" y="66"/>
                  </a:lnTo>
                  <a:lnTo>
                    <a:pt x="244" y="63"/>
                  </a:lnTo>
                  <a:lnTo>
                    <a:pt x="244" y="63"/>
                  </a:lnTo>
                  <a:lnTo>
                    <a:pt x="244" y="61"/>
                  </a:lnTo>
                  <a:lnTo>
                    <a:pt x="241" y="61"/>
                  </a:lnTo>
                  <a:lnTo>
                    <a:pt x="244" y="61"/>
                  </a:lnTo>
                  <a:lnTo>
                    <a:pt x="244" y="59"/>
                  </a:lnTo>
                  <a:lnTo>
                    <a:pt x="244" y="56"/>
                  </a:lnTo>
                  <a:lnTo>
                    <a:pt x="244" y="56"/>
                  </a:lnTo>
                  <a:lnTo>
                    <a:pt x="244" y="54"/>
                  </a:lnTo>
                  <a:lnTo>
                    <a:pt x="241" y="52"/>
                  </a:lnTo>
                  <a:lnTo>
                    <a:pt x="239" y="52"/>
                  </a:lnTo>
                  <a:lnTo>
                    <a:pt x="237" y="52"/>
                  </a:lnTo>
                  <a:lnTo>
                    <a:pt x="237" y="52"/>
                  </a:lnTo>
                  <a:lnTo>
                    <a:pt x="237" y="52"/>
                  </a:lnTo>
                  <a:lnTo>
                    <a:pt x="234" y="54"/>
                  </a:lnTo>
                  <a:lnTo>
                    <a:pt x="232" y="56"/>
                  </a:lnTo>
                  <a:lnTo>
                    <a:pt x="229" y="59"/>
                  </a:lnTo>
                  <a:lnTo>
                    <a:pt x="227" y="59"/>
                  </a:lnTo>
                  <a:lnTo>
                    <a:pt x="227" y="61"/>
                  </a:lnTo>
                  <a:lnTo>
                    <a:pt x="225" y="61"/>
                  </a:lnTo>
                  <a:lnTo>
                    <a:pt x="225" y="63"/>
                  </a:lnTo>
                  <a:lnTo>
                    <a:pt x="225" y="63"/>
                  </a:lnTo>
                  <a:lnTo>
                    <a:pt x="225" y="63"/>
                  </a:lnTo>
                  <a:lnTo>
                    <a:pt x="225" y="66"/>
                  </a:lnTo>
                  <a:lnTo>
                    <a:pt x="225" y="66"/>
                  </a:lnTo>
                  <a:lnTo>
                    <a:pt x="222" y="63"/>
                  </a:lnTo>
                  <a:lnTo>
                    <a:pt x="222" y="63"/>
                  </a:lnTo>
                  <a:lnTo>
                    <a:pt x="222" y="61"/>
                  </a:lnTo>
                  <a:lnTo>
                    <a:pt x="225" y="61"/>
                  </a:lnTo>
                  <a:lnTo>
                    <a:pt x="225" y="59"/>
                  </a:lnTo>
                  <a:lnTo>
                    <a:pt x="229" y="54"/>
                  </a:lnTo>
                  <a:lnTo>
                    <a:pt x="232" y="52"/>
                  </a:lnTo>
                  <a:lnTo>
                    <a:pt x="232" y="49"/>
                  </a:lnTo>
                  <a:lnTo>
                    <a:pt x="234" y="49"/>
                  </a:lnTo>
                  <a:lnTo>
                    <a:pt x="234" y="52"/>
                  </a:lnTo>
                  <a:lnTo>
                    <a:pt x="237" y="52"/>
                  </a:lnTo>
                  <a:lnTo>
                    <a:pt x="234" y="49"/>
                  </a:lnTo>
                  <a:lnTo>
                    <a:pt x="227" y="47"/>
                  </a:lnTo>
                  <a:lnTo>
                    <a:pt x="227" y="44"/>
                  </a:lnTo>
                  <a:lnTo>
                    <a:pt x="225" y="44"/>
                  </a:lnTo>
                  <a:lnTo>
                    <a:pt x="222" y="42"/>
                  </a:lnTo>
                  <a:lnTo>
                    <a:pt x="208" y="26"/>
                  </a:lnTo>
                  <a:lnTo>
                    <a:pt x="206" y="26"/>
                  </a:lnTo>
                  <a:lnTo>
                    <a:pt x="206" y="23"/>
                  </a:lnTo>
                  <a:lnTo>
                    <a:pt x="208" y="23"/>
                  </a:lnTo>
                  <a:lnTo>
                    <a:pt x="208" y="21"/>
                  </a:lnTo>
                  <a:lnTo>
                    <a:pt x="208" y="21"/>
                  </a:lnTo>
                  <a:lnTo>
                    <a:pt x="206" y="16"/>
                  </a:lnTo>
                  <a:lnTo>
                    <a:pt x="203" y="16"/>
                  </a:lnTo>
                  <a:lnTo>
                    <a:pt x="203" y="14"/>
                  </a:lnTo>
                  <a:lnTo>
                    <a:pt x="203" y="14"/>
                  </a:lnTo>
                  <a:lnTo>
                    <a:pt x="199" y="11"/>
                  </a:lnTo>
                  <a:lnTo>
                    <a:pt x="196" y="9"/>
                  </a:lnTo>
                  <a:lnTo>
                    <a:pt x="192" y="9"/>
                  </a:lnTo>
                  <a:lnTo>
                    <a:pt x="182" y="9"/>
                  </a:lnTo>
                  <a:lnTo>
                    <a:pt x="175" y="9"/>
                  </a:lnTo>
                  <a:lnTo>
                    <a:pt x="170" y="9"/>
                  </a:lnTo>
                  <a:lnTo>
                    <a:pt x="161" y="7"/>
                  </a:lnTo>
                  <a:lnTo>
                    <a:pt x="154" y="4"/>
                  </a:lnTo>
                  <a:lnTo>
                    <a:pt x="149" y="4"/>
                  </a:lnTo>
                  <a:lnTo>
                    <a:pt x="144" y="4"/>
                  </a:lnTo>
                  <a:lnTo>
                    <a:pt x="142" y="4"/>
                  </a:lnTo>
                  <a:lnTo>
                    <a:pt x="132" y="2"/>
                  </a:lnTo>
                  <a:lnTo>
                    <a:pt x="132" y="2"/>
                  </a:lnTo>
                  <a:lnTo>
                    <a:pt x="132" y="4"/>
                  </a:lnTo>
                  <a:lnTo>
                    <a:pt x="130" y="4"/>
                  </a:lnTo>
                  <a:lnTo>
                    <a:pt x="128" y="2"/>
                  </a:lnTo>
                  <a:lnTo>
                    <a:pt x="125" y="2"/>
                  </a:lnTo>
                  <a:lnTo>
                    <a:pt x="118" y="2"/>
                  </a:lnTo>
                  <a:lnTo>
                    <a:pt x="116" y="0"/>
                  </a:lnTo>
                  <a:lnTo>
                    <a:pt x="113" y="2"/>
                  </a:lnTo>
                  <a:lnTo>
                    <a:pt x="113" y="4"/>
                  </a:lnTo>
                  <a:lnTo>
                    <a:pt x="118" y="4"/>
                  </a:lnTo>
                  <a:lnTo>
                    <a:pt x="118" y="4"/>
                  </a:lnTo>
                  <a:lnTo>
                    <a:pt x="116" y="7"/>
                  </a:lnTo>
                  <a:lnTo>
                    <a:pt x="113" y="7"/>
                  </a:lnTo>
                  <a:lnTo>
                    <a:pt x="113" y="9"/>
                  </a:lnTo>
                  <a:lnTo>
                    <a:pt x="116" y="9"/>
                  </a:lnTo>
                  <a:lnTo>
                    <a:pt x="118" y="9"/>
                  </a:lnTo>
                  <a:lnTo>
                    <a:pt x="116" y="11"/>
                  </a:lnTo>
                  <a:lnTo>
                    <a:pt x="116" y="11"/>
                  </a:lnTo>
                  <a:lnTo>
                    <a:pt x="116" y="14"/>
                  </a:lnTo>
                  <a:lnTo>
                    <a:pt x="116" y="14"/>
                  </a:lnTo>
                  <a:lnTo>
                    <a:pt x="116" y="14"/>
                  </a:lnTo>
                  <a:lnTo>
                    <a:pt x="116" y="14"/>
                  </a:lnTo>
                  <a:lnTo>
                    <a:pt x="116" y="16"/>
                  </a:lnTo>
                  <a:lnTo>
                    <a:pt x="116" y="16"/>
                  </a:lnTo>
                  <a:lnTo>
                    <a:pt x="116" y="18"/>
                  </a:lnTo>
                  <a:lnTo>
                    <a:pt x="116" y="18"/>
                  </a:lnTo>
                  <a:lnTo>
                    <a:pt x="116" y="18"/>
                  </a:lnTo>
                  <a:lnTo>
                    <a:pt x="116" y="18"/>
                  </a:lnTo>
                  <a:lnTo>
                    <a:pt x="116" y="21"/>
                  </a:lnTo>
                  <a:lnTo>
                    <a:pt x="113" y="21"/>
                  </a:lnTo>
                  <a:lnTo>
                    <a:pt x="113" y="23"/>
                  </a:lnTo>
                  <a:lnTo>
                    <a:pt x="113" y="23"/>
                  </a:lnTo>
                  <a:lnTo>
                    <a:pt x="113" y="23"/>
                  </a:lnTo>
                  <a:lnTo>
                    <a:pt x="113" y="23"/>
                  </a:lnTo>
                  <a:lnTo>
                    <a:pt x="113" y="26"/>
                  </a:lnTo>
                  <a:lnTo>
                    <a:pt x="111" y="26"/>
                  </a:lnTo>
                  <a:lnTo>
                    <a:pt x="113" y="26"/>
                  </a:lnTo>
                  <a:lnTo>
                    <a:pt x="113" y="28"/>
                  </a:lnTo>
                  <a:lnTo>
                    <a:pt x="113" y="28"/>
                  </a:lnTo>
                  <a:lnTo>
                    <a:pt x="113" y="30"/>
                  </a:lnTo>
                  <a:lnTo>
                    <a:pt x="113" y="33"/>
                  </a:lnTo>
                  <a:lnTo>
                    <a:pt x="111" y="33"/>
                  </a:lnTo>
                  <a:lnTo>
                    <a:pt x="111" y="33"/>
                  </a:lnTo>
                  <a:lnTo>
                    <a:pt x="111" y="33"/>
                  </a:lnTo>
                  <a:lnTo>
                    <a:pt x="113" y="35"/>
                  </a:lnTo>
                  <a:lnTo>
                    <a:pt x="113" y="35"/>
                  </a:lnTo>
                  <a:lnTo>
                    <a:pt x="113" y="35"/>
                  </a:lnTo>
                  <a:lnTo>
                    <a:pt x="113" y="37"/>
                  </a:lnTo>
                  <a:lnTo>
                    <a:pt x="113" y="37"/>
                  </a:lnTo>
                  <a:lnTo>
                    <a:pt x="113" y="37"/>
                  </a:lnTo>
                  <a:lnTo>
                    <a:pt x="113" y="40"/>
                  </a:lnTo>
                  <a:lnTo>
                    <a:pt x="113" y="40"/>
                  </a:lnTo>
                  <a:lnTo>
                    <a:pt x="111" y="42"/>
                  </a:lnTo>
                  <a:lnTo>
                    <a:pt x="111" y="42"/>
                  </a:lnTo>
                  <a:lnTo>
                    <a:pt x="111" y="44"/>
                  </a:lnTo>
                  <a:lnTo>
                    <a:pt x="111" y="44"/>
                  </a:lnTo>
                  <a:lnTo>
                    <a:pt x="111" y="47"/>
                  </a:lnTo>
                  <a:lnTo>
                    <a:pt x="118" y="49"/>
                  </a:lnTo>
                  <a:lnTo>
                    <a:pt x="118" y="52"/>
                  </a:lnTo>
                  <a:lnTo>
                    <a:pt x="118" y="52"/>
                  </a:lnTo>
                  <a:lnTo>
                    <a:pt x="118" y="56"/>
                  </a:lnTo>
                  <a:lnTo>
                    <a:pt x="118" y="56"/>
                  </a:lnTo>
                  <a:lnTo>
                    <a:pt x="116" y="59"/>
                  </a:lnTo>
                  <a:lnTo>
                    <a:pt x="116" y="59"/>
                  </a:lnTo>
                  <a:lnTo>
                    <a:pt x="116" y="61"/>
                  </a:lnTo>
                  <a:lnTo>
                    <a:pt x="113" y="61"/>
                  </a:lnTo>
                  <a:lnTo>
                    <a:pt x="113" y="61"/>
                  </a:lnTo>
                  <a:lnTo>
                    <a:pt x="111" y="61"/>
                  </a:lnTo>
                  <a:lnTo>
                    <a:pt x="109" y="63"/>
                  </a:lnTo>
                  <a:lnTo>
                    <a:pt x="106" y="63"/>
                  </a:lnTo>
                  <a:lnTo>
                    <a:pt x="106" y="63"/>
                  </a:lnTo>
                  <a:lnTo>
                    <a:pt x="106" y="66"/>
                  </a:lnTo>
                  <a:lnTo>
                    <a:pt x="106" y="66"/>
                  </a:lnTo>
                  <a:lnTo>
                    <a:pt x="106" y="66"/>
                  </a:lnTo>
                  <a:lnTo>
                    <a:pt x="106" y="68"/>
                  </a:lnTo>
                  <a:lnTo>
                    <a:pt x="106" y="68"/>
                  </a:lnTo>
                  <a:lnTo>
                    <a:pt x="104" y="68"/>
                  </a:lnTo>
                  <a:lnTo>
                    <a:pt x="104" y="71"/>
                  </a:lnTo>
                  <a:lnTo>
                    <a:pt x="104" y="71"/>
                  </a:lnTo>
                  <a:lnTo>
                    <a:pt x="102" y="73"/>
                  </a:lnTo>
                  <a:lnTo>
                    <a:pt x="102" y="73"/>
                  </a:lnTo>
                  <a:lnTo>
                    <a:pt x="102" y="73"/>
                  </a:lnTo>
                  <a:lnTo>
                    <a:pt x="99" y="73"/>
                  </a:lnTo>
                  <a:lnTo>
                    <a:pt x="99" y="75"/>
                  </a:lnTo>
                  <a:lnTo>
                    <a:pt x="99" y="75"/>
                  </a:lnTo>
                  <a:lnTo>
                    <a:pt x="97" y="75"/>
                  </a:lnTo>
                  <a:lnTo>
                    <a:pt x="95" y="75"/>
                  </a:lnTo>
                  <a:lnTo>
                    <a:pt x="95" y="75"/>
                  </a:lnTo>
                  <a:lnTo>
                    <a:pt x="95" y="78"/>
                  </a:lnTo>
                  <a:lnTo>
                    <a:pt x="95" y="78"/>
                  </a:lnTo>
                  <a:lnTo>
                    <a:pt x="90" y="78"/>
                  </a:lnTo>
                  <a:lnTo>
                    <a:pt x="90" y="78"/>
                  </a:lnTo>
                  <a:lnTo>
                    <a:pt x="90" y="80"/>
                  </a:lnTo>
                  <a:lnTo>
                    <a:pt x="90" y="80"/>
                  </a:lnTo>
                  <a:lnTo>
                    <a:pt x="90" y="82"/>
                  </a:lnTo>
                  <a:lnTo>
                    <a:pt x="87" y="82"/>
                  </a:lnTo>
                  <a:lnTo>
                    <a:pt x="87" y="85"/>
                  </a:lnTo>
                  <a:lnTo>
                    <a:pt x="85" y="85"/>
                  </a:lnTo>
                  <a:lnTo>
                    <a:pt x="85" y="85"/>
                  </a:lnTo>
                  <a:lnTo>
                    <a:pt x="83" y="87"/>
                  </a:lnTo>
                  <a:lnTo>
                    <a:pt x="80" y="92"/>
                  </a:lnTo>
                  <a:lnTo>
                    <a:pt x="80" y="92"/>
                  </a:lnTo>
                  <a:lnTo>
                    <a:pt x="78" y="92"/>
                  </a:lnTo>
                  <a:lnTo>
                    <a:pt x="76" y="94"/>
                  </a:lnTo>
                  <a:lnTo>
                    <a:pt x="76" y="94"/>
                  </a:lnTo>
                  <a:lnTo>
                    <a:pt x="76" y="94"/>
                  </a:lnTo>
                  <a:lnTo>
                    <a:pt x="76" y="97"/>
                  </a:lnTo>
                  <a:lnTo>
                    <a:pt x="76" y="97"/>
                  </a:lnTo>
                  <a:lnTo>
                    <a:pt x="76" y="97"/>
                  </a:lnTo>
                  <a:lnTo>
                    <a:pt x="76" y="97"/>
                  </a:lnTo>
                  <a:lnTo>
                    <a:pt x="76" y="97"/>
                  </a:lnTo>
                  <a:lnTo>
                    <a:pt x="76" y="99"/>
                  </a:lnTo>
                  <a:lnTo>
                    <a:pt x="73" y="99"/>
                  </a:lnTo>
                  <a:lnTo>
                    <a:pt x="71" y="99"/>
                  </a:lnTo>
                  <a:lnTo>
                    <a:pt x="71" y="99"/>
                  </a:lnTo>
                  <a:lnTo>
                    <a:pt x="71" y="99"/>
                  </a:lnTo>
                  <a:lnTo>
                    <a:pt x="69" y="101"/>
                  </a:lnTo>
                  <a:lnTo>
                    <a:pt x="69" y="101"/>
                  </a:lnTo>
                  <a:lnTo>
                    <a:pt x="69" y="101"/>
                  </a:lnTo>
                  <a:lnTo>
                    <a:pt x="69" y="101"/>
                  </a:lnTo>
                  <a:lnTo>
                    <a:pt x="66" y="101"/>
                  </a:lnTo>
                  <a:lnTo>
                    <a:pt x="66" y="104"/>
                  </a:lnTo>
                  <a:lnTo>
                    <a:pt x="66" y="104"/>
                  </a:lnTo>
                  <a:lnTo>
                    <a:pt x="66" y="108"/>
                  </a:lnTo>
                  <a:lnTo>
                    <a:pt x="66" y="111"/>
                  </a:lnTo>
                  <a:lnTo>
                    <a:pt x="69" y="111"/>
                  </a:lnTo>
                  <a:lnTo>
                    <a:pt x="69" y="111"/>
                  </a:lnTo>
                  <a:lnTo>
                    <a:pt x="69" y="108"/>
                  </a:lnTo>
                  <a:lnTo>
                    <a:pt x="71" y="111"/>
                  </a:lnTo>
                  <a:lnTo>
                    <a:pt x="71" y="111"/>
                  </a:lnTo>
                  <a:lnTo>
                    <a:pt x="71" y="111"/>
                  </a:lnTo>
                  <a:lnTo>
                    <a:pt x="71" y="113"/>
                  </a:lnTo>
                  <a:lnTo>
                    <a:pt x="71" y="113"/>
                  </a:lnTo>
                  <a:lnTo>
                    <a:pt x="71" y="113"/>
                  </a:lnTo>
                  <a:lnTo>
                    <a:pt x="71" y="113"/>
                  </a:lnTo>
                  <a:lnTo>
                    <a:pt x="73" y="116"/>
                  </a:lnTo>
                  <a:lnTo>
                    <a:pt x="73" y="116"/>
                  </a:lnTo>
                  <a:lnTo>
                    <a:pt x="71" y="116"/>
                  </a:lnTo>
                  <a:lnTo>
                    <a:pt x="71" y="116"/>
                  </a:lnTo>
                  <a:lnTo>
                    <a:pt x="71" y="116"/>
                  </a:lnTo>
                  <a:lnTo>
                    <a:pt x="71" y="118"/>
                  </a:lnTo>
                  <a:lnTo>
                    <a:pt x="71" y="118"/>
                  </a:lnTo>
                  <a:lnTo>
                    <a:pt x="71" y="120"/>
                  </a:lnTo>
                  <a:lnTo>
                    <a:pt x="69" y="120"/>
                  </a:lnTo>
                  <a:lnTo>
                    <a:pt x="69" y="120"/>
                  </a:lnTo>
                  <a:lnTo>
                    <a:pt x="64" y="120"/>
                  </a:lnTo>
                  <a:lnTo>
                    <a:pt x="61" y="118"/>
                  </a:lnTo>
                  <a:lnTo>
                    <a:pt x="57" y="120"/>
                  </a:lnTo>
                  <a:lnTo>
                    <a:pt x="57" y="120"/>
                  </a:lnTo>
                  <a:lnTo>
                    <a:pt x="57" y="120"/>
                  </a:lnTo>
                  <a:lnTo>
                    <a:pt x="54" y="118"/>
                  </a:lnTo>
                  <a:lnTo>
                    <a:pt x="54" y="118"/>
                  </a:lnTo>
                  <a:lnTo>
                    <a:pt x="54" y="118"/>
                  </a:lnTo>
                  <a:lnTo>
                    <a:pt x="52" y="118"/>
                  </a:lnTo>
                  <a:lnTo>
                    <a:pt x="52" y="118"/>
                  </a:lnTo>
                  <a:lnTo>
                    <a:pt x="52" y="118"/>
                  </a:lnTo>
                  <a:lnTo>
                    <a:pt x="52" y="120"/>
                  </a:lnTo>
                  <a:lnTo>
                    <a:pt x="52" y="120"/>
                  </a:lnTo>
                  <a:lnTo>
                    <a:pt x="52" y="123"/>
                  </a:lnTo>
                  <a:lnTo>
                    <a:pt x="52" y="123"/>
                  </a:lnTo>
                  <a:lnTo>
                    <a:pt x="52" y="123"/>
                  </a:lnTo>
                  <a:lnTo>
                    <a:pt x="52" y="125"/>
                  </a:lnTo>
                  <a:lnTo>
                    <a:pt x="52" y="125"/>
                  </a:lnTo>
                  <a:lnTo>
                    <a:pt x="52" y="127"/>
                  </a:lnTo>
                  <a:lnTo>
                    <a:pt x="52" y="127"/>
                  </a:lnTo>
                  <a:lnTo>
                    <a:pt x="52" y="127"/>
                  </a:lnTo>
                  <a:lnTo>
                    <a:pt x="52" y="130"/>
                  </a:lnTo>
                  <a:lnTo>
                    <a:pt x="50" y="130"/>
                  </a:lnTo>
                  <a:lnTo>
                    <a:pt x="50" y="132"/>
                  </a:lnTo>
                  <a:lnTo>
                    <a:pt x="50" y="132"/>
                  </a:lnTo>
                  <a:lnTo>
                    <a:pt x="50" y="132"/>
                  </a:lnTo>
                  <a:lnTo>
                    <a:pt x="50" y="132"/>
                  </a:lnTo>
                  <a:lnTo>
                    <a:pt x="50" y="134"/>
                  </a:lnTo>
                  <a:lnTo>
                    <a:pt x="50" y="134"/>
                  </a:lnTo>
                  <a:lnTo>
                    <a:pt x="47" y="137"/>
                  </a:lnTo>
                  <a:lnTo>
                    <a:pt x="47" y="134"/>
                  </a:lnTo>
                  <a:lnTo>
                    <a:pt x="47" y="134"/>
                  </a:lnTo>
                  <a:lnTo>
                    <a:pt x="47" y="134"/>
                  </a:lnTo>
                  <a:lnTo>
                    <a:pt x="47" y="134"/>
                  </a:lnTo>
                  <a:lnTo>
                    <a:pt x="47" y="137"/>
                  </a:lnTo>
                  <a:lnTo>
                    <a:pt x="47" y="137"/>
                  </a:lnTo>
                  <a:lnTo>
                    <a:pt x="47" y="137"/>
                  </a:lnTo>
                  <a:lnTo>
                    <a:pt x="47" y="137"/>
                  </a:lnTo>
                  <a:lnTo>
                    <a:pt x="45" y="137"/>
                  </a:lnTo>
                  <a:lnTo>
                    <a:pt x="45" y="137"/>
                  </a:lnTo>
                  <a:lnTo>
                    <a:pt x="45" y="137"/>
                  </a:lnTo>
                  <a:lnTo>
                    <a:pt x="45" y="139"/>
                  </a:lnTo>
                  <a:lnTo>
                    <a:pt x="45" y="139"/>
                  </a:lnTo>
                  <a:lnTo>
                    <a:pt x="47" y="142"/>
                  </a:lnTo>
                  <a:lnTo>
                    <a:pt x="45" y="142"/>
                  </a:lnTo>
                  <a:lnTo>
                    <a:pt x="45" y="144"/>
                  </a:lnTo>
                  <a:lnTo>
                    <a:pt x="45" y="144"/>
                  </a:lnTo>
                  <a:lnTo>
                    <a:pt x="43" y="144"/>
                  </a:lnTo>
                  <a:lnTo>
                    <a:pt x="43" y="144"/>
                  </a:lnTo>
                  <a:lnTo>
                    <a:pt x="38" y="146"/>
                  </a:lnTo>
                  <a:lnTo>
                    <a:pt x="35" y="146"/>
                  </a:lnTo>
                  <a:lnTo>
                    <a:pt x="35" y="146"/>
                  </a:lnTo>
                  <a:lnTo>
                    <a:pt x="33" y="146"/>
                  </a:lnTo>
                  <a:lnTo>
                    <a:pt x="33" y="149"/>
                  </a:lnTo>
                  <a:lnTo>
                    <a:pt x="33" y="149"/>
                  </a:lnTo>
                  <a:lnTo>
                    <a:pt x="31" y="151"/>
                  </a:lnTo>
                  <a:lnTo>
                    <a:pt x="31" y="151"/>
                  </a:lnTo>
                  <a:lnTo>
                    <a:pt x="31" y="153"/>
                  </a:lnTo>
                  <a:lnTo>
                    <a:pt x="28" y="151"/>
                  </a:lnTo>
                  <a:lnTo>
                    <a:pt x="28" y="151"/>
                  </a:lnTo>
                  <a:lnTo>
                    <a:pt x="28" y="153"/>
                  </a:lnTo>
                  <a:lnTo>
                    <a:pt x="28" y="153"/>
                  </a:lnTo>
                  <a:lnTo>
                    <a:pt x="28" y="153"/>
                  </a:lnTo>
                  <a:lnTo>
                    <a:pt x="26" y="156"/>
                  </a:lnTo>
                  <a:lnTo>
                    <a:pt x="26" y="156"/>
                  </a:lnTo>
                  <a:lnTo>
                    <a:pt x="26" y="156"/>
                  </a:lnTo>
                  <a:lnTo>
                    <a:pt x="24" y="156"/>
                  </a:lnTo>
                  <a:lnTo>
                    <a:pt x="24" y="158"/>
                  </a:lnTo>
                  <a:lnTo>
                    <a:pt x="24" y="158"/>
                  </a:lnTo>
                  <a:lnTo>
                    <a:pt x="21" y="158"/>
                  </a:lnTo>
                  <a:lnTo>
                    <a:pt x="21" y="160"/>
                  </a:lnTo>
                  <a:lnTo>
                    <a:pt x="21" y="160"/>
                  </a:lnTo>
                  <a:lnTo>
                    <a:pt x="21" y="160"/>
                  </a:lnTo>
                  <a:lnTo>
                    <a:pt x="21" y="160"/>
                  </a:lnTo>
                  <a:lnTo>
                    <a:pt x="21" y="160"/>
                  </a:lnTo>
                  <a:lnTo>
                    <a:pt x="21" y="160"/>
                  </a:lnTo>
                  <a:lnTo>
                    <a:pt x="21" y="160"/>
                  </a:lnTo>
                  <a:lnTo>
                    <a:pt x="21" y="163"/>
                  </a:lnTo>
                  <a:lnTo>
                    <a:pt x="21" y="163"/>
                  </a:lnTo>
                  <a:lnTo>
                    <a:pt x="21" y="163"/>
                  </a:lnTo>
                  <a:lnTo>
                    <a:pt x="19" y="165"/>
                  </a:lnTo>
                  <a:lnTo>
                    <a:pt x="19" y="165"/>
                  </a:lnTo>
                  <a:lnTo>
                    <a:pt x="16" y="163"/>
                  </a:lnTo>
                  <a:lnTo>
                    <a:pt x="16" y="163"/>
                  </a:lnTo>
                  <a:lnTo>
                    <a:pt x="14" y="165"/>
                  </a:lnTo>
                  <a:lnTo>
                    <a:pt x="14" y="165"/>
                  </a:lnTo>
                  <a:lnTo>
                    <a:pt x="14" y="165"/>
                  </a:lnTo>
                  <a:lnTo>
                    <a:pt x="14" y="165"/>
                  </a:lnTo>
                  <a:lnTo>
                    <a:pt x="14" y="168"/>
                  </a:lnTo>
                  <a:lnTo>
                    <a:pt x="14" y="168"/>
                  </a:lnTo>
                  <a:lnTo>
                    <a:pt x="14" y="170"/>
                  </a:lnTo>
                  <a:lnTo>
                    <a:pt x="16" y="170"/>
                  </a:lnTo>
                  <a:lnTo>
                    <a:pt x="14" y="170"/>
                  </a:lnTo>
                  <a:lnTo>
                    <a:pt x="14" y="170"/>
                  </a:lnTo>
                  <a:lnTo>
                    <a:pt x="12" y="170"/>
                  </a:lnTo>
                  <a:lnTo>
                    <a:pt x="9" y="170"/>
                  </a:lnTo>
                  <a:lnTo>
                    <a:pt x="7" y="172"/>
                  </a:lnTo>
                  <a:lnTo>
                    <a:pt x="9" y="172"/>
                  </a:lnTo>
                  <a:lnTo>
                    <a:pt x="9" y="175"/>
                  </a:lnTo>
                  <a:lnTo>
                    <a:pt x="7" y="175"/>
                  </a:lnTo>
                  <a:lnTo>
                    <a:pt x="7" y="177"/>
                  </a:lnTo>
                  <a:lnTo>
                    <a:pt x="7" y="177"/>
                  </a:lnTo>
                  <a:lnTo>
                    <a:pt x="7" y="179"/>
                  </a:lnTo>
                  <a:lnTo>
                    <a:pt x="5" y="182"/>
                  </a:lnTo>
                  <a:lnTo>
                    <a:pt x="5" y="182"/>
                  </a:lnTo>
                  <a:lnTo>
                    <a:pt x="2" y="184"/>
                  </a:lnTo>
                  <a:lnTo>
                    <a:pt x="2" y="184"/>
                  </a:lnTo>
                  <a:lnTo>
                    <a:pt x="0" y="184"/>
                  </a:lnTo>
                  <a:lnTo>
                    <a:pt x="0" y="187"/>
                  </a:lnTo>
                  <a:lnTo>
                    <a:pt x="7" y="187"/>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 name="Rectangle 36"/>
            <p:cNvSpPr>
              <a:spLocks noChangeArrowheads="1"/>
            </p:cNvSpPr>
            <p:nvPr/>
          </p:nvSpPr>
          <p:spPr bwMode="auto">
            <a:xfrm>
              <a:off x="4343" y="783"/>
              <a:ext cx="1" cy="1"/>
            </a:xfrm>
            <a:prstGeom prst="rect">
              <a:avLst/>
            </a:pr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 name="Freeform 37"/>
            <p:cNvSpPr>
              <a:spLocks/>
            </p:cNvSpPr>
            <p:nvPr/>
          </p:nvSpPr>
          <p:spPr bwMode="auto">
            <a:xfrm>
              <a:off x="4399" y="724"/>
              <a:ext cx="3" cy="2"/>
            </a:xfrm>
            <a:custGeom>
              <a:avLst/>
              <a:gdLst>
                <a:gd name="T0" fmla="*/ 3 w 3"/>
                <a:gd name="T1" fmla="*/ 0 h 2"/>
                <a:gd name="T2" fmla="*/ 0 w 3"/>
                <a:gd name="T3" fmla="*/ 2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2"/>
                  </a:lnTo>
                  <a:lnTo>
                    <a:pt x="0" y="2"/>
                  </a:lnTo>
                  <a:lnTo>
                    <a:pt x="3" y="0"/>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 name="Freeform 38"/>
            <p:cNvSpPr>
              <a:spLocks/>
            </p:cNvSpPr>
            <p:nvPr/>
          </p:nvSpPr>
          <p:spPr bwMode="auto">
            <a:xfrm>
              <a:off x="4146" y="667"/>
              <a:ext cx="14" cy="16"/>
            </a:xfrm>
            <a:custGeom>
              <a:avLst/>
              <a:gdLst>
                <a:gd name="T0" fmla="*/ 10 w 14"/>
                <a:gd name="T1" fmla="*/ 7 h 16"/>
                <a:gd name="T2" fmla="*/ 10 w 14"/>
                <a:gd name="T3" fmla="*/ 9 h 16"/>
                <a:gd name="T4" fmla="*/ 10 w 14"/>
                <a:gd name="T5" fmla="*/ 9 h 16"/>
                <a:gd name="T6" fmla="*/ 10 w 14"/>
                <a:gd name="T7" fmla="*/ 9 h 16"/>
                <a:gd name="T8" fmla="*/ 7 w 14"/>
                <a:gd name="T9" fmla="*/ 9 h 16"/>
                <a:gd name="T10" fmla="*/ 7 w 14"/>
                <a:gd name="T11" fmla="*/ 9 h 16"/>
                <a:gd name="T12" fmla="*/ 7 w 14"/>
                <a:gd name="T13" fmla="*/ 9 h 16"/>
                <a:gd name="T14" fmla="*/ 7 w 14"/>
                <a:gd name="T15" fmla="*/ 9 h 16"/>
                <a:gd name="T16" fmla="*/ 5 w 14"/>
                <a:gd name="T17" fmla="*/ 12 h 16"/>
                <a:gd name="T18" fmla="*/ 3 w 14"/>
                <a:gd name="T19" fmla="*/ 12 h 16"/>
                <a:gd name="T20" fmla="*/ 0 w 14"/>
                <a:gd name="T21" fmla="*/ 14 h 16"/>
                <a:gd name="T22" fmla="*/ 0 w 14"/>
                <a:gd name="T23" fmla="*/ 14 h 16"/>
                <a:gd name="T24" fmla="*/ 3 w 14"/>
                <a:gd name="T25" fmla="*/ 16 h 16"/>
                <a:gd name="T26" fmla="*/ 5 w 14"/>
                <a:gd name="T27" fmla="*/ 16 h 16"/>
                <a:gd name="T28" fmla="*/ 5 w 14"/>
                <a:gd name="T29" fmla="*/ 16 h 16"/>
                <a:gd name="T30" fmla="*/ 7 w 14"/>
                <a:gd name="T31" fmla="*/ 14 h 16"/>
                <a:gd name="T32" fmla="*/ 10 w 14"/>
                <a:gd name="T33" fmla="*/ 12 h 16"/>
                <a:gd name="T34" fmla="*/ 12 w 14"/>
                <a:gd name="T35" fmla="*/ 12 h 16"/>
                <a:gd name="T36" fmla="*/ 12 w 14"/>
                <a:gd name="T37" fmla="*/ 9 h 16"/>
                <a:gd name="T38" fmla="*/ 14 w 14"/>
                <a:gd name="T39" fmla="*/ 7 h 16"/>
                <a:gd name="T40" fmla="*/ 14 w 14"/>
                <a:gd name="T41" fmla="*/ 7 h 16"/>
                <a:gd name="T42" fmla="*/ 14 w 14"/>
                <a:gd name="T43" fmla="*/ 4 h 16"/>
                <a:gd name="T44" fmla="*/ 14 w 14"/>
                <a:gd name="T45" fmla="*/ 4 h 16"/>
                <a:gd name="T46" fmla="*/ 14 w 14"/>
                <a:gd name="T47" fmla="*/ 4 h 16"/>
                <a:gd name="T48" fmla="*/ 14 w 14"/>
                <a:gd name="T49" fmla="*/ 2 h 16"/>
                <a:gd name="T50" fmla="*/ 14 w 14"/>
                <a:gd name="T51" fmla="*/ 2 h 16"/>
                <a:gd name="T52" fmla="*/ 14 w 14"/>
                <a:gd name="T53" fmla="*/ 0 h 16"/>
                <a:gd name="T54" fmla="*/ 14 w 14"/>
                <a:gd name="T55" fmla="*/ 0 h 16"/>
                <a:gd name="T56" fmla="*/ 12 w 14"/>
                <a:gd name="T57" fmla="*/ 2 h 16"/>
                <a:gd name="T58" fmla="*/ 12 w 14"/>
                <a:gd name="T59" fmla="*/ 2 h 16"/>
                <a:gd name="T60" fmla="*/ 10 w 14"/>
                <a:gd name="T61" fmla="*/ 2 h 16"/>
                <a:gd name="T62" fmla="*/ 10 w 14"/>
                <a:gd name="T63" fmla="*/ 4 h 16"/>
                <a:gd name="T64" fmla="*/ 10 w 14"/>
                <a:gd name="T65" fmla="*/ 4 h 16"/>
                <a:gd name="T66" fmla="*/ 10 w 14"/>
                <a:gd name="T67" fmla="*/ 7 h 16"/>
                <a:gd name="T68" fmla="*/ 10 w 14"/>
                <a:gd name="T69"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16">
                  <a:moveTo>
                    <a:pt x="10" y="7"/>
                  </a:moveTo>
                  <a:lnTo>
                    <a:pt x="10" y="9"/>
                  </a:lnTo>
                  <a:lnTo>
                    <a:pt x="10" y="9"/>
                  </a:lnTo>
                  <a:lnTo>
                    <a:pt x="10" y="9"/>
                  </a:lnTo>
                  <a:lnTo>
                    <a:pt x="7" y="9"/>
                  </a:lnTo>
                  <a:lnTo>
                    <a:pt x="7" y="9"/>
                  </a:lnTo>
                  <a:lnTo>
                    <a:pt x="7" y="9"/>
                  </a:lnTo>
                  <a:lnTo>
                    <a:pt x="7" y="9"/>
                  </a:lnTo>
                  <a:lnTo>
                    <a:pt x="5" y="12"/>
                  </a:lnTo>
                  <a:lnTo>
                    <a:pt x="3" y="12"/>
                  </a:lnTo>
                  <a:lnTo>
                    <a:pt x="0" y="14"/>
                  </a:lnTo>
                  <a:lnTo>
                    <a:pt x="0" y="14"/>
                  </a:lnTo>
                  <a:lnTo>
                    <a:pt x="3" y="16"/>
                  </a:lnTo>
                  <a:lnTo>
                    <a:pt x="5" y="16"/>
                  </a:lnTo>
                  <a:lnTo>
                    <a:pt x="5" y="16"/>
                  </a:lnTo>
                  <a:lnTo>
                    <a:pt x="7" y="14"/>
                  </a:lnTo>
                  <a:lnTo>
                    <a:pt x="10" y="12"/>
                  </a:lnTo>
                  <a:lnTo>
                    <a:pt x="12" y="12"/>
                  </a:lnTo>
                  <a:lnTo>
                    <a:pt x="12" y="9"/>
                  </a:lnTo>
                  <a:lnTo>
                    <a:pt x="14" y="7"/>
                  </a:lnTo>
                  <a:lnTo>
                    <a:pt x="14" y="7"/>
                  </a:lnTo>
                  <a:lnTo>
                    <a:pt x="14" y="4"/>
                  </a:lnTo>
                  <a:lnTo>
                    <a:pt x="14" y="4"/>
                  </a:lnTo>
                  <a:lnTo>
                    <a:pt x="14" y="4"/>
                  </a:lnTo>
                  <a:lnTo>
                    <a:pt x="14" y="2"/>
                  </a:lnTo>
                  <a:lnTo>
                    <a:pt x="14" y="2"/>
                  </a:lnTo>
                  <a:lnTo>
                    <a:pt x="14" y="0"/>
                  </a:lnTo>
                  <a:lnTo>
                    <a:pt x="14" y="0"/>
                  </a:lnTo>
                  <a:lnTo>
                    <a:pt x="12" y="2"/>
                  </a:lnTo>
                  <a:lnTo>
                    <a:pt x="12" y="2"/>
                  </a:lnTo>
                  <a:lnTo>
                    <a:pt x="10" y="2"/>
                  </a:lnTo>
                  <a:lnTo>
                    <a:pt x="10" y="4"/>
                  </a:lnTo>
                  <a:lnTo>
                    <a:pt x="10" y="4"/>
                  </a:lnTo>
                  <a:lnTo>
                    <a:pt x="10" y="7"/>
                  </a:lnTo>
                  <a:lnTo>
                    <a:pt x="10" y="7"/>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 name="Freeform 39"/>
            <p:cNvSpPr>
              <a:spLocks/>
            </p:cNvSpPr>
            <p:nvPr/>
          </p:nvSpPr>
          <p:spPr bwMode="auto">
            <a:xfrm>
              <a:off x="4184" y="671"/>
              <a:ext cx="55" cy="48"/>
            </a:xfrm>
            <a:custGeom>
              <a:avLst/>
              <a:gdLst>
                <a:gd name="T0" fmla="*/ 36 w 55"/>
                <a:gd name="T1" fmla="*/ 34 h 48"/>
                <a:gd name="T2" fmla="*/ 36 w 55"/>
                <a:gd name="T3" fmla="*/ 31 h 48"/>
                <a:gd name="T4" fmla="*/ 36 w 55"/>
                <a:gd name="T5" fmla="*/ 31 h 48"/>
                <a:gd name="T6" fmla="*/ 36 w 55"/>
                <a:gd name="T7" fmla="*/ 29 h 48"/>
                <a:gd name="T8" fmla="*/ 38 w 55"/>
                <a:gd name="T9" fmla="*/ 29 h 48"/>
                <a:gd name="T10" fmla="*/ 38 w 55"/>
                <a:gd name="T11" fmla="*/ 27 h 48"/>
                <a:gd name="T12" fmla="*/ 38 w 55"/>
                <a:gd name="T13" fmla="*/ 24 h 48"/>
                <a:gd name="T14" fmla="*/ 40 w 55"/>
                <a:gd name="T15" fmla="*/ 24 h 48"/>
                <a:gd name="T16" fmla="*/ 40 w 55"/>
                <a:gd name="T17" fmla="*/ 24 h 48"/>
                <a:gd name="T18" fmla="*/ 40 w 55"/>
                <a:gd name="T19" fmla="*/ 22 h 48"/>
                <a:gd name="T20" fmla="*/ 40 w 55"/>
                <a:gd name="T21" fmla="*/ 22 h 48"/>
                <a:gd name="T22" fmla="*/ 45 w 55"/>
                <a:gd name="T23" fmla="*/ 19 h 48"/>
                <a:gd name="T24" fmla="*/ 47 w 55"/>
                <a:gd name="T25" fmla="*/ 17 h 48"/>
                <a:gd name="T26" fmla="*/ 50 w 55"/>
                <a:gd name="T27" fmla="*/ 15 h 48"/>
                <a:gd name="T28" fmla="*/ 50 w 55"/>
                <a:gd name="T29" fmla="*/ 15 h 48"/>
                <a:gd name="T30" fmla="*/ 50 w 55"/>
                <a:gd name="T31" fmla="*/ 12 h 48"/>
                <a:gd name="T32" fmla="*/ 52 w 55"/>
                <a:gd name="T33" fmla="*/ 10 h 48"/>
                <a:gd name="T34" fmla="*/ 55 w 55"/>
                <a:gd name="T35" fmla="*/ 8 h 48"/>
                <a:gd name="T36" fmla="*/ 55 w 55"/>
                <a:gd name="T37" fmla="*/ 5 h 48"/>
                <a:gd name="T38" fmla="*/ 55 w 55"/>
                <a:gd name="T39" fmla="*/ 3 h 48"/>
                <a:gd name="T40" fmla="*/ 52 w 55"/>
                <a:gd name="T41" fmla="*/ 0 h 48"/>
                <a:gd name="T42" fmla="*/ 45 w 55"/>
                <a:gd name="T43" fmla="*/ 3 h 48"/>
                <a:gd name="T44" fmla="*/ 45 w 55"/>
                <a:gd name="T45" fmla="*/ 5 h 48"/>
                <a:gd name="T46" fmla="*/ 40 w 55"/>
                <a:gd name="T47" fmla="*/ 5 h 48"/>
                <a:gd name="T48" fmla="*/ 40 w 55"/>
                <a:gd name="T49" fmla="*/ 8 h 48"/>
                <a:gd name="T50" fmla="*/ 38 w 55"/>
                <a:gd name="T51" fmla="*/ 10 h 48"/>
                <a:gd name="T52" fmla="*/ 36 w 55"/>
                <a:gd name="T53" fmla="*/ 12 h 48"/>
                <a:gd name="T54" fmla="*/ 26 w 55"/>
                <a:gd name="T55" fmla="*/ 12 h 48"/>
                <a:gd name="T56" fmla="*/ 21 w 55"/>
                <a:gd name="T57" fmla="*/ 17 h 48"/>
                <a:gd name="T58" fmla="*/ 19 w 55"/>
                <a:gd name="T59" fmla="*/ 17 h 48"/>
                <a:gd name="T60" fmla="*/ 17 w 55"/>
                <a:gd name="T61" fmla="*/ 22 h 48"/>
                <a:gd name="T62" fmla="*/ 12 w 55"/>
                <a:gd name="T63" fmla="*/ 24 h 48"/>
                <a:gd name="T64" fmla="*/ 2 w 55"/>
                <a:gd name="T65" fmla="*/ 31 h 48"/>
                <a:gd name="T66" fmla="*/ 0 w 55"/>
                <a:gd name="T67" fmla="*/ 34 h 48"/>
                <a:gd name="T68" fmla="*/ 0 w 55"/>
                <a:gd name="T69" fmla="*/ 34 h 48"/>
                <a:gd name="T70" fmla="*/ 2 w 55"/>
                <a:gd name="T71" fmla="*/ 38 h 48"/>
                <a:gd name="T72" fmla="*/ 5 w 55"/>
                <a:gd name="T73" fmla="*/ 41 h 48"/>
                <a:gd name="T74" fmla="*/ 7 w 55"/>
                <a:gd name="T75" fmla="*/ 41 h 48"/>
                <a:gd name="T76" fmla="*/ 10 w 55"/>
                <a:gd name="T77" fmla="*/ 41 h 48"/>
                <a:gd name="T78" fmla="*/ 10 w 55"/>
                <a:gd name="T79" fmla="*/ 43 h 48"/>
                <a:gd name="T80" fmla="*/ 7 w 55"/>
                <a:gd name="T81" fmla="*/ 43 h 48"/>
                <a:gd name="T82" fmla="*/ 12 w 55"/>
                <a:gd name="T83" fmla="*/ 45 h 48"/>
                <a:gd name="T84" fmla="*/ 12 w 55"/>
                <a:gd name="T85" fmla="*/ 48 h 48"/>
                <a:gd name="T86" fmla="*/ 24 w 55"/>
                <a:gd name="T87" fmla="*/ 43 h 48"/>
                <a:gd name="T88" fmla="*/ 26 w 55"/>
                <a:gd name="T89" fmla="*/ 41 h 48"/>
                <a:gd name="T90" fmla="*/ 33 w 55"/>
                <a:gd name="T91"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48">
                  <a:moveTo>
                    <a:pt x="33" y="34"/>
                  </a:moveTo>
                  <a:lnTo>
                    <a:pt x="36" y="34"/>
                  </a:lnTo>
                  <a:lnTo>
                    <a:pt x="36" y="31"/>
                  </a:lnTo>
                  <a:lnTo>
                    <a:pt x="36" y="31"/>
                  </a:lnTo>
                  <a:lnTo>
                    <a:pt x="36" y="31"/>
                  </a:lnTo>
                  <a:lnTo>
                    <a:pt x="36" y="31"/>
                  </a:lnTo>
                  <a:lnTo>
                    <a:pt x="36" y="29"/>
                  </a:lnTo>
                  <a:lnTo>
                    <a:pt x="36" y="29"/>
                  </a:lnTo>
                  <a:lnTo>
                    <a:pt x="36" y="29"/>
                  </a:lnTo>
                  <a:lnTo>
                    <a:pt x="38" y="29"/>
                  </a:lnTo>
                  <a:lnTo>
                    <a:pt x="38" y="27"/>
                  </a:lnTo>
                  <a:lnTo>
                    <a:pt x="38" y="27"/>
                  </a:lnTo>
                  <a:lnTo>
                    <a:pt x="38" y="27"/>
                  </a:lnTo>
                  <a:lnTo>
                    <a:pt x="38" y="24"/>
                  </a:lnTo>
                  <a:lnTo>
                    <a:pt x="40" y="24"/>
                  </a:lnTo>
                  <a:lnTo>
                    <a:pt x="40" y="24"/>
                  </a:lnTo>
                  <a:lnTo>
                    <a:pt x="40" y="24"/>
                  </a:lnTo>
                  <a:lnTo>
                    <a:pt x="40" y="24"/>
                  </a:lnTo>
                  <a:lnTo>
                    <a:pt x="40" y="24"/>
                  </a:lnTo>
                  <a:lnTo>
                    <a:pt x="40" y="22"/>
                  </a:lnTo>
                  <a:lnTo>
                    <a:pt x="40" y="22"/>
                  </a:lnTo>
                  <a:lnTo>
                    <a:pt x="40" y="22"/>
                  </a:lnTo>
                  <a:lnTo>
                    <a:pt x="43" y="19"/>
                  </a:lnTo>
                  <a:lnTo>
                    <a:pt x="45" y="19"/>
                  </a:lnTo>
                  <a:lnTo>
                    <a:pt x="45" y="17"/>
                  </a:lnTo>
                  <a:lnTo>
                    <a:pt x="47" y="17"/>
                  </a:lnTo>
                  <a:lnTo>
                    <a:pt x="47" y="15"/>
                  </a:lnTo>
                  <a:lnTo>
                    <a:pt x="50" y="15"/>
                  </a:lnTo>
                  <a:lnTo>
                    <a:pt x="50" y="15"/>
                  </a:lnTo>
                  <a:lnTo>
                    <a:pt x="50" y="15"/>
                  </a:lnTo>
                  <a:lnTo>
                    <a:pt x="50" y="12"/>
                  </a:lnTo>
                  <a:lnTo>
                    <a:pt x="50" y="12"/>
                  </a:lnTo>
                  <a:lnTo>
                    <a:pt x="52" y="10"/>
                  </a:lnTo>
                  <a:lnTo>
                    <a:pt x="52" y="10"/>
                  </a:lnTo>
                  <a:lnTo>
                    <a:pt x="55" y="8"/>
                  </a:lnTo>
                  <a:lnTo>
                    <a:pt x="55" y="8"/>
                  </a:lnTo>
                  <a:lnTo>
                    <a:pt x="55" y="5"/>
                  </a:lnTo>
                  <a:lnTo>
                    <a:pt x="55" y="5"/>
                  </a:lnTo>
                  <a:lnTo>
                    <a:pt x="55" y="3"/>
                  </a:lnTo>
                  <a:lnTo>
                    <a:pt x="55" y="3"/>
                  </a:lnTo>
                  <a:lnTo>
                    <a:pt x="52" y="3"/>
                  </a:lnTo>
                  <a:lnTo>
                    <a:pt x="52" y="0"/>
                  </a:lnTo>
                  <a:lnTo>
                    <a:pt x="50" y="0"/>
                  </a:lnTo>
                  <a:lnTo>
                    <a:pt x="45" y="3"/>
                  </a:lnTo>
                  <a:lnTo>
                    <a:pt x="45" y="5"/>
                  </a:lnTo>
                  <a:lnTo>
                    <a:pt x="45" y="5"/>
                  </a:lnTo>
                  <a:lnTo>
                    <a:pt x="43" y="5"/>
                  </a:lnTo>
                  <a:lnTo>
                    <a:pt x="40" y="5"/>
                  </a:lnTo>
                  <a:lnTo>
                    <a:pt x="40" y="5"/>
                  </a:lnTo>
                  <a:lnTo>
                    <a:pt x="40" y="8"/>
                  </a:lnTo>
                  <a:lnTo>
                    <a:pt x="38" y="10"/>
                  </a:lnTo>
                  <a:lnTo>
                    <a:pt x="38" y="10"/>
                  </a:lnTo>
                  <a:lnTo>
                    <a:pt x="38" y="10"/>
                  </a:lnTo>
                  <a:lnTo>
                    <a:pt x="36" y="12"/>
                  </a:lnTo>
                  <a:lnTo>
                    <a:pt x="33" y="10"/>
                  </a:lnTo>
                  <a:lnTo>
                    <a:pt x="26" y="12"/>
                  </a:lnTo>
                  <a:lnTo>
                    <a:pt x="24" y="15"/>
                  </a:lnTo>
                  <a:lnTo>
                    <a:pt x="21" y="17"/>
                  </a:lnTo>
                  <a:lnTo>
                    <a:pt x="21" y="17"/>
                  </a:lnTo>
                  <a:lnTo>
                    <a:pt x="19" y="17"/>
                  </a:lnTo>
                  <a:lnTo>
                    <a:pt x="19" y="19"/>
                  </a:lnTo>
                  <a:lnTo>
                    <a:pt x="17" y="22"/>
                  </a:lnTo>
                  <a:lnTo>
                    <a:pt x="14" y="24"/>
                  </a:lnTo>
                  <a:lnTo>
                    <a:pt x="12" y="24"/>
                  </a:lnTo>
                  <a:lnTo>
                    <a:pt x="12" y="24"/>
                  </a:lnTo>
                  <a:lnTo>
                    <a:pt x="2" y="31"/>
                  </a:lnTo>
                  <a:lnTo>
                    <a:pt x="0" y="34"/>
                  </a:lnTo>
                  <a:lnTo>
                    <a:pt x="0" y="34"/>
                  </a:lnTo>
                  <a:lnTo>
                    <a:pt x="0" y="34"/>
                  </a:lnTo>
                  <a:lnTo>
                    <a:pt x="0" y="34"/>
                  </a:lnTo>
                  <a:lnTo>
                    <a:pt x="0" y="34"/>
                  </a:lnTo>
                  <a:lnTo>
                    <a:pt x="2" y="38"/>
                  </a:lnTo>
                  <a:lnTo>
                    <a:pt x="5" y="38"/>
                  </a:lnTo>
                  <a:lnTo>
                    <a:pt x="5" y="41"/>
                  </a:lnTo>
                  <a:lnTo>
                    <a:pt x="7" y="41"/>
                  </a:lnTo>
                  <a:lnTo>
                    <a:pt x="7" y="41"/>
                  </a:lnTo>
                  <a:lnTo>
                    <a:pt x="7" y="41"/>
                  </a:lnTo>
                  <a:lnTo>
                    <a:pt x="10" y="41"/>
                  </a:lnTo>
                  <a:lnTo>
                    <a:pt x="10" y="43"/>
                  </a:lnTo>
                  <a:lnTo>
                    <a:pt x="10" y="43"/>
                  </a:lnTo>
                  <a:lnTo>
                    <a:pt x="10" y="43"/>
                  </a:lnTo>
                  <a:lnTo>
                    <a:pt x="7" y="43"/>
                  </a:lnTo>
                  <a:lnTo>
                    <a:pt x="7" y="43"/>
                  </a:lnTo>
                  <a:lnTo>
                    <a:pt x="12" y="45"/>
                  </a:lnTo>
                  <a:lnTo>
                    <a:pt x="12" y="48"/>
                  </a:lnTo>
                  <a:lnTo>
                    <a:pt x="12" y="48"/>
                  </a:lnTo>
                  <a:lnTo>
                    <a:pt x="14" y="48"/>
                  </a:lnTo>
                  <a:lnTo>
                    <a:pt x="24" y="43"/>
                  </a:lnTo>
                  <a:lnTo>
                    <a:pt x="26" y="43"/>
                  </a:lnTo>
                  <a:lnTo>
                    <a:pt x="26" y="41"/>
                  </a:lnTo>
                  <a:lnTo>
                    <a:pt x="24" y="41"/>
                  </a:lnTo>
                  <a:lnTo>
                    <a:pt x="33" y="34"/>
                  </a:lnTo>
                  <a:lnTo>
                    <a:pt x="33" y="34"/>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 name="Freeform 40"/>
            <p:cNvSpPr>
              <a:spLocks/>
            </p:cNvSpPr>
            <p:nvPr/>
          </p:nvSpPr>
          <p:spPr bwMode="auto">
            <a:xfrm>
              <a:off x="4399" y="674"/>
              <a:ext cx="10" cy="24"/>
            </a:xfrm>
            <a:custGeom>
              <a:avLst/>
              <a:gdLst>
                <a:gd name="T0" fmla="*/ 7 w 10"/>
                <a:gd name="T1" fmla="*/ 24 h 24"/>
                <a:gd name="T2" fmla="*/ 7 w 10"/>
                <a:gd name="T3" fmla="*/ 21 h 24"/>
                <a:gd name="T4" fmla="*/ 10 w 10"/>
                <a:gd name="T5" fmla="*/ 2 h 24"/>
                <a:gd name="T6" fmla="*/ 10 w 10"/>
                <a:gd name="T7" fmla="*/ 0 h 24"/>
                <a:gd name="T8" fmla="*/ 10 w 10"/>
                <a:gd name="T9" fmla="*/ 0 h 24"/>
                <a:gd name="T10" fmla="*/ 10 w 10"/>
                <a:gd name="T11" fmla="*/ 0 h 24"/>
                <a:gd name="T12" fmla="*/ 7 w 10"/>
                <a:gd name="T13" fmla="*/ 2 h 24"/>
                <a:gd name="T14" fmla="*/ 3 w 10"/>
                <a:gd name="T15" fmla="*/ 5 h 24"/>
                <a:gd name="T16" fmla="*/ 3 w 10"/>
                <a:gd name="T17" fmla="*/ 5 h 24"/>
                <a:gd name="T18" fmla="*/ 3 w 10"/>
                <a:gd name="T19" fmla="*/ 5 h 24"/>
                <a:gd name="T20" fmla="*/ 3 w 10"/>
                <a:gd name="T21" fmla="*/ 5 h 24"/>
                <a:gd name="T22" fmla="*/ 0 w 10"/>
                <a:gd name="T23" fmla="*/ 5 h 24"/>
                <a:gd name="T24" fmla="*/ 0 w 10"/>
                <a:gd name="T25" fmla="*/ 5 h 24"/>
                <a:gd name="T26" fmla="*/ 0 w 10"/>
                <a:gd name="T27" fmla="*/ 5 h 24"/>
                <a:gd name="T28" fmla="*/ 0 w 10"/>
                <a:gd name="T29" fmla="*/ 7 h 24"/>
                <a:gd name="T30" fmla="*/ 0 w 10"/>
                <a:gd name="T31" fmla="*/ 7 h 24"/>
                <a:gd name="T32" fmla="*/ 0 w 10"/>
                <a:gd name="T33" fmla="*/ 7 h 24"/>
                <a:gd name="T34" fmla="*/ 0 w 10"/>
                <a:gd name="T35" fmla="*/ 9 h 24"/>
                <a:gd name="T36" fmla="*/ 0 w 10"/>
                <a:gd name="T37" fmla="*/ 9 h 24"/>
                <a:gd name="T38" fmla="*/ 0 w 10"/>
                <a:gd name="T39" fmla="*/ 9 h 24"/>
                <a:gd name="T40" fmla="*/ 0 w 10"/>
                <a:gd name="T41" fmla="*/ 12 h 24"/>
                <a:gd name="T42" fmla="*/ 0 w 10"/>
                <a:gd name="T43" fmla="*/ 12 h 24"/>
                <a:gd name="T44" fmla="*/ 0 w 10"/>
                <a:gd name="T45" fmla="*/ 12 h 24"/>
                <a:gd name="T46" fmla="*/ 0 w 10"/>
                <a:gd name="T47" fmla="*/ 12 h 24"/>
                <a:gd name="T48" fmla="*/ 0 w 10"/>
                <a:gd name="T49" fmla="*/ 12 h 24"/>
                <a:gd name="T50" fmla="*/ 0 w 10"/>
                <a:gd name="T51" fmla="*/ 14 h 24"/>
                <a:gd name="T52" fmla="*/ 0 w 10"/>
                <a:gd name="T53" fmla="*/ 14 h 24"/>
                <a:gd name="T54" fmla="*/ 5 w 10"/>
                <a:gd name="T55" fmla="*/ 19 h 24"/>
                <a:gd name="T56" fmla="*/ 7 w 10"/>
                <a:gd name="T5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24">
                  <a:moveTo>
                    <a:pt x="7" y="24"/>
                  </a:moveTo>
                  <a:lnTo>
                    <a:pt x="7" y="21"/>
                  </a:lnTo>
                  <a:lnTo>
                    <a:pt x="10" y="2"/>
                  </a:lnTo>
                  <a:lnTo>
                    <a:pt x="10" y="0"/>
                  </a:lnTo>
                  <a:lnTo>
                    <a:pt x="10" y="0"/>
                  </a:lnTo>
                  <a:lnTo>
                    <a:pt x="10" y="0"/>
                  </a:lnTo>
                  <a:lnTo>
                    <a:pt x="7" y="2"/>
                  </a:lnTo>
                  <a:lnTo>
                    <a:pt x="3" y="5"/>
                  </a:lnTo>
                  <a:lnTo>
                    <a:pt x="3" y="5"/>
                  </a:lnTo>
                  <a:lnTo>
                    <a:pt x="3" y="5"/>
                  </a:lnTo>
                  <a:lnTo>
                    <a:pt x="3" y="5"/>
                  </a:lnTo>
                  <a:lnTo>
                    <a:pt x="0" y="5"/>
                  </a:lnTo>
                  <a:lnTo>
                    <a:pt x="0" y="5"/>
                  </a:lnTo>
                  <a:lnTo>
                    <a:pt x="0" y="5"/>
                  </a:lnTo>
                  <a:lnTo>
                    <a:pt x="0" y="7"/>
                  </a:lnTo>
                  <a:lnTo>
                    <a:pt x="0" y="7"/>
                  </a:lnTo>
                  <a:lnTo>
                    <a:pt x="0" y="7"/>
                  </a:lnTo>
                  <a:lnTo>
                    <a:pt x="0" y="9"/>
                  </a:lnTo>
                  <a:lnTo>
                    <a:pt x="0" y="9"/>
                  </a:lnTo>
                  <a:lnTo>
                    <a:pt x="0" y="9"/>
                  </a:lnTo>
                  <a:lnTo>
                    <a:pt x="0" y="12"/>
                  </a:lnTo>
                  <a:lnTo>
                    <a:pt x="0" y="12"/>
                  </a:lnTo>
                  <a:lnTo>
                    <a:pt x="0" y="12"/>
                  </a:lnTo>
                  <a:lnTo>
                    <a:pt x="0" y="12"/>
                  </a:lnTo>
                  <a:lnTo>
                    <a:pt x="0" y="12"/>
                  </a:lnTo>
                  <a:lnTo>
                    <a:pt x="0" y="14"/>
                  </a:lnTo>
                  <a:lnTo>
                    <a:pt x="0" y="14"/>
                  </a:lnTo>
                  <a:lnTo>
                    <a:pt x="5" y="19"/>
                  </a:lnTo>
                  <a:lnTo>
                    <a:pt x="7" y="24"/>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 name="Freeform 41"/>
            <p:cNvSpPr>
              <a:spLocks/>
            </p:cNvSpPr>
            <p:nvPr/>
          </p:nvSpPr>
          <p:spPr bwMode="auto">
            <a:xfrm>
              <a:off x="4212" y="653"/>
              <a:ext cx="183" cy="191"/>
            </a:xfrm>
            <a:custGeom>
              <a:avLst/>
              <a:gdLst>
                <a:gd name="T0" fmla="*/ 138 w 183"/>
                <a:gd name="T1" fmla="*/ 42 h 191"/>
                <a:gd name="T2" fmla="*/ 131 w 183"/>
                <a:gd name="T3" fmla="*/ 33 h 191"/>
                <a:gd name="T4" fmla="*/ 116 w 183"/>
                <a:gd name="T5" fmla="*/ 30 h 191"/>
                <a:gd name="T6" fmla="*/ 107 w 183"/>
                <a:gd name="T7" fmla="*/ 26 h 191"/>
                <a:gd name="T8" fmla="*/ 105 w 183"/>
                <a:gd name="T9" fmla="*/ 16 h 191"/>
                <a:gd name="T10" fmla="*/ 95 w 183"/>
                <a:gd name="T11" fmla="*/ 2 h 191"/>
                <a:gd name="T12" fmla="*/ 67 w 183"/>
                <a:gd name="T13" fmla="*/ 9 h 191"/>
                <a:gd name="T14" fmla="*/ 83 w 183"/>
                <a:gd name="T15" fmla="*/ 28 h 191"/>
                <a:gd name="T16" fmla="*/ 74 w 183"/>
                <a:gd name="T17" fmla="*/ 26 h 191"/>
                <a:gd name="T18" fmla="*/ 45 w 183"/>
                <a:gd name="T19" fmla="*/ 26 h 191"/>
                <a:gd name="T20" fmla="*/ 45 w 183"/>
                <a:gd name="T21" fmla="*/ 35 h 191"/>
                <a:gd name="T22" fmla="*/ 38 w 183"/>
                <a:gd name="T23" fmla="*/ 42 h 191"/>
                <a:gd name="T24" fmla="*/ 81 w 183"/>
                <a:gd name="T25" fmla="*/ 54 h 191"/>
                <a:gd name="T26" fmla="*/ 29 w 183"/>
                <a:gd name="T27" fmla="*/ 54 h 191"/>
                <a:gd name="T28" fmla="*/ 71 w 183"/>
                <a:gd name="T29" fmla="*/ 68 h 191"/>
                <a:gd name="T30" fmla="*/ 41 w 183"/>
                <a:gd name="T31" fmla="*/ 82 h 191"/>
                <a:gd name="T32" fmla="*/ 0 w 183"/>
                <a:gd name="T33" fmla="*/ 89 h 191"/>
                <a:gd name="T34" fmla="*/ 15 w 183"/>
                <a:gd name="T35" fmla="*/ 104 h 191"/>
                <a:gd name="T36" fmla="*/ 31 w 183"/>
                <a:gd name="T37" fmla="*/ 104 h 191"/>
                <a:gd name="T38" fmla="*/ 36 w 183"/>
                <a:gd name="T39" fmla="*/ 111 h 191"/>
                <a:gd name="T40" fmla="*/ 43 w 183"/>
                <a:gd name="T41" fmla="*/ 125 h 191"/>
                <a:gd name="T42" fmla="*/ 43 w 183"/>
                <a:gd name="T43" fmla="*/ 113 h 191"/>
                <a:gd name="T44" fmla="*/ 55 w 183"/>
                <a:gd name="T45" fmla="*/ 116 h 191"/>
                <a:gd name="T46" fmla="*/ 53 w 183"/>
                <a:gd name="T47" fmla="*/ 127 h 191"/>
                <a:gd name="T48" fmla="*/ 76 w 183"/>
                <a:gd name="T49" fmla="*/ 113 h 191"/>
                <a:gd name="T50" fmla="*/ 74 w 183"/>
                <a:gd name="T51" fmla="*/ 104 h 191"/>
                <a:gd name="T52" fmla="*/ 81 w 183"/>
                <a:gd name="T53" fmla="*/ 111 h 191"/>
                <a:gd name="T54" fmla="*/ 88 w 183"/>
                <a:gd name="T55" fmla="*/ 97 h 191"/>
                <a:gd name="T56" fmla="*/ 102 w 183"/>
                <a:gd name="T57" fmla="*/ 99 h 191"/>
                <a:gd name="T58" fmla="*/ 102 w 183"/>
                <a:gd name="T59" fmla="*/ 101 h 191"/>
                <a:gd name="T60" fmla="*/ 90 w 183"/>
                <a:gd name="T61" fmla="*/ 118 h 191"/>
                <a:gd name="T62" fmla="*/ 90 w 183"/>
                <a:gd name="T63" fmla="*/ 130 h 191"/>
                <a:gd name="T64" fmla="*/ 105 w 183"/>
                <a:gd name="T65" fmla="*/ 130 h 191"/>
                <a:gd name="T66" fmla="*/ 114 w 183"/>
                <a:gd name="T67" fmla="*/ 118 h 191"/>
                <a:gd name="T68" fmla="*/ 116 w 183"/>
                <a:gd name="T69" fmla="*/ 120 h 191"/>
                <a:gd name="T70" fmla="*/ 121 w 183"/>
                <a:gd name="T71" fmla="*/ 123 h 191"/>
                <a:gd name="T72" fmla="*/ 121 w 183"/>
                <a:gd name="T73" fmla="*/ 123 h 191"/>
                <a:gd name="T74" fmla="*/ 128 w 183"/>
                <a:gd name="T75" fmla="*/ 130 h 191"/>
                <a:gd name="T76" fmla="*/ 140 w 183"/>
                <a:gd name="T77" fmla="*/ 130 h 191"/>
                <a:gd name="T78" fmla="*/ 150 w 183"/>
                <a:gd name="T79" fmla="*/ 123 h 191"/>
                <a:gd name="T80" fmla="*/ 152 w 183"/>
                <a:gd name="T81" fmla="*/ 130 h 191"/>
                <a:gd name="T82" fmla="*/ 147 w 183"/>
                <a:gd name="T83" fmla="*/ 134 h 191"/>
                <a:gd name="T84" fmla="*/ 140 w 183"/>
                <a:gd name="T85" fmla="*/ 137 h 191"/>
                <a:gd name="T86" fmla="*/ 128 w 183"/>
                <a:gd name="T87" fmla="*/ 142 h 191"/>
                <a:gd name="T88" fmla="*/ 97 w 183"/>
                <a:gd name="T89" fmla="*/ 146 h 191"/>
                <a:gd name="T90" fmla="*/ 90 w 183"/>
                <a:gd name="T91" fmla="*/ 149 h 191"/>
                <a:gd name="T92" fmla="*/ 62 w 183"/>
                <a:gd name="T93" fmla="*/ 160 h 191"/>
                <a:gd name="T94" fmla="*/ 81 w 183"/>
                <a:gd name="T95" fmla="*/ 187 h 191"/>
                <a:gd name="T96" fmla="*/ 135 w 183"/>
                <a:gd name="T97" fmla="*/ 182 h 191"/>
                <a:gd name="T98" fmla="*/ 150 w 183"/>
                <a:gd name="T99" fmla="*/ 177 h 191"/>
                <a:gd name="T100" fmla="*/ 164 w 183"/>
                <a:gd name="T101" fmla="*/ 165 h 191"/>
                <a:gd name="T102" fmla="*/ 166 w 183"/>
                <a:gd name="T103" fmla="*/ 160 h 191"/>
                <a:gd name="T104" fmla="*/ 180 w 183"/>
                <a:gd name="T105" fmla="*/ 118 h 191"/>
                <a:gd name="T106" fmla="*/ 171 w 183"/>
                <a:gd name="T107" fmla="*/ 99 h 191"/>
                <a:gd name="T108" fmla="*/ 154 w 183"/>
                <a:gd name="T109" fmla="*/ 99 h 191"/>
                <a:gd name="T110" fmla="*/ 152 w 183"/>
                <a:gd name="T111" fmla="*/ 89 h 191"/>
                <a:gd name="T112" fmla="*/ 154 w 183"/>
                <a:gd name="T113" fmla="*/ 80 h 191"/>
                <a:gd name="T114" fmla="*/ 154 w 183"/>
                <a:gd name="T115" fmla="*/ 73 h 191"/>
                <a:gd name="T116" fmla="*/ 142 w 183"/>
                <a:gd name="T117" fmla="*/ 71 h 191"/>
                <a:gd name="T118" fmla="*/ 140 w 183"/>
                <a:gd name="T119" fmla="*/ 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3" h="191">
                  <a:moveTo>
                    <a:pt x="142" y="54"/>
                  </a:moveTo>
                  <a:lnTo>
                    <a:pt x="138" y="52"/>
                  </a:lnTo>
                  <a:lnTo>
                    <a:pt x="138" y="49"/>
                  </a:lnTo>
                  <a:lnTo>
                    <a:pt x="138" y="49"/>
                  </a:lnTo>
                  <a:lnTo>
                    <a:pt x="138" y="49"/>
                  </a:lnTo>
                  <a:lnTo>
                    <a:pt x="138" y="47"/>
                  </a:lnTo>
                  <a:lnTo>
                    <a:pt x="135" y="45"/>
                  </a:lnTo>
                  <a:lnTo>
                    <a:pt x="135" y="45"/>
                  </a:lnTo>
                  <a:lnTo>
                    <a:pt x="138" y="45"/>
                  </a:lnTo>
                  <a:lnTo>
                    <a:pt x="138" y="42"/>
                  </a:lnTo>
                  <a:lnTo>
                    <a:pt x="138" y="42"/>
                  </a:lnTo>
                  <a:lnTo>
                    <a:pt x="138" y="40"/>
                  </a:lnTo>
                  <a:lnTo>
                    <a:pt x="140" y="40"/>
                  </a:lnTo>
                  <a:lnTo>
                    <a:pt x="140" y="40"/>
                  </a:lnTo>
                  <a:lnTo>
                    <a:pt x="138" y="40"/>
                  </a:lnTo>
                  <a:lnTo>
                    <a:pt x="138" y="37"/>
                  </a:lnTo>
                  <a:lnTo>
                    <a:pt x="135" y="35"/>
                  </a:lnTo>
                  <a:lnTo>
                    <a:pt x="133" y="35"/>
                  </a:lnTo>
                  <a:lnTo>
                    <a:pt x="133" y="35"/>
                  </a:lnTo>
                  <a:lnTo>
                    <a:pt x="133" y="35"/>
                  </a:lnTo>
                  <a:lnTo>
                    <a:pt x="131" y="35"/>
                  </a:lnTo>
                  <a:lnTo>
                    <a:pt x="131" y="33"/>
                  </a:lnTo>
                  <a:lnTo>
                    <a:pt x="131" y="30"/>
                  </a:lnTo>
                  <a:lnTo>
                    <a:pt x="131" y="30"/>
                  </a:lnTo>
                  <a:lnTo>
                    <a:pt x="128" y="28"/>
                  </a:lnTo>
                  <a:lnTo>
                    <a:pt x="126" y="30"/>
                  </a:lnTo>
                  <a:lnTo>
                    <a:pt x="124" y="30"/>
                  </a:lnTo>
                  <a:lnTo>
                    <a:pt x="124" y="28"/>
                  </a:lnTo>
                  <a:lnTo>
                    <a:pt x="121" y="28"/>
                  </a:lnTo>
                  <a:lnTo>
                    <a:pt x="119" y="28"/>
                  </a:lnTo>
                  <a:lnTo>
                    <a:pt x="119" y="30"/>
                  </a:lnTo>
                  <a:lnTo>
                    <a:pt x="119" y="30"/>
                  </a:lnTo>
                  <a:lnTo>
                    <a:pt x="116" y="30"/>
                  </a:lnTo>
                  <a:lnTo>
                    <a:pt x="116" y="30"/>
                  </a:lnTo>
                  <a:lnTo>
                    <a:pt x="112" y="33"/>
                  </a:lnTo>
                  <a:lnTo>
                    <a:pt x="109" y="30"/>
                  </a:lnTo>
                  <a:lnTo>
                    <a:pt x="107" y="33"/>
                  </a:lnTo>
                  <a:lnTo>
                    <a:pt x="105" y="30"/>
                  </a:lnTo>
                  <a:lnTo>
                    <a:pt x="105" y="30"/>
                  </a:lnTo>
                  <a:lnTo>
                    <a:pt x="105" y="28"/>
                  </a:lnTo>
                  <a:lnTo>
                    <a:pt x="105" y="28"/>
                  </a:lnTo>
                  <a:lnTo>
                    <a:pt x="107" y="28"/>
                  </a:lnTo>
                  <a:lnTo>
                    <a:pt x="107" y="26"/>
                  </a:lnTo>
                  <a:lnTo>
                    <a:pt x="107" y="26"/>
                  </a:lnTo>
                  <a:lnTo>
                    <a:pt x="105" y="23"/>
                  </a:lnTo>
                  <a:lnTo>
                    <a:pt x="105" y="21"/>
                  </a:lnTo>
                  <a:lnTo>
                    <a:pt x="105" y="21"/>
                  </a:lnTo>
                  <a:lnTo>
                    <a:pt x="105" y="21"/>
                  </a:lnTo>
                  <a:lnTo>
                    <a:pt x="105" y="21"/>
                  </a:lnTo>
                  <a:lnTo>
                    <a:pt x="105" y="21"/>
                  </a:lnTo>
                  <a:lnTo>
                    <a:pt x="105" y="18"/>
                  </a:lnTo>
                  <a:lnTo>
                    <a:pt x="107" y="18"/>
                  </a:lnTo>
                  <a:lnTo>
                    <a:pt x="105" y="18"/>
                  </a:lnTo>
                  <a:lnTo>
                    <a:pt x="105" y="18"/>
                  </a:lnTo>
                  <a:lnTo>
                    <a:pt x="105" y="16"/>
                  </a:lnTo>
                  <a:lnTo>
                    <a:pt x="105" y="16"/>
                  </a:lnTo>
                  <a:lnTo>
                    <a:pt x="107" y="16"/>
                  </a:lnTo>
                  <a:lnTo>
                    <a:pt x="107" y="16"/>
                  </a:lnTo>
                  <a:lnTo>
                    <a:pt x="107" y="16"/>
                  </a:lnTo>
                  <a:lnTo>
                    <a:pt x="107" y="14"/>
                  </a:lnTo>
                  <a:lnTo>
                    <a:pt x="107" y="11"/>
                  </a:lnTo>
                  <a:lnTo>
                    <a:pt x="107" y="9"/>
                  </a:lnTo>
                  <a:lnTo>
                    <a:pt x="107" y="9"/>
                  </a:lnTo>
                  <a:lnTo>
                    <a:pt x="107" y="7"/>
                  </a:lnTo>
                  <a:lnTo>
                    <a:pt x="102" y="4"/>
                  </a:lnTo>
                  <a:lnTo>
                    <a:pt x="95" y="2"/>
                  </a:lnTo>
                  <a:lnTo>
                    <a:pt x="95" y="2"/>
                  </a:lnTo>
                  <a:lnTo>
                    <a:pt x="97" y="2"/>
                  </a:lnTo>
                  <a:lnTo>
                    <a:pt x="97" y="0"/>
                  </a:lnTo>
                  <a:lnTo>
                    <a:pt x="93" y="0"/>
                  </a:lnTo>
                  <a:lnTo>
                    <a:pt x="93" y="0"/>
                  </a:lnTo>
                  <a:lnTo>
                    <a:pt x="90" y="2"/>
                  </a:lnTo>
                  <a:lnTo>
                    <a:pt x="90" y="2"/>
                  </a:lnTo>
                  <a:lnTo>
                    <a:pt x="79" y="2"/>
                  </a:lnTo>
                  <a:lnTo>
                    <a:pt x="69" y="9"/>
                  </a:lnTo>
                  <a:lnTo>
                    <a:pt x="67" y="9"/>
                  </a:lnTo>
                  <a:lnTo>
                    <a:pt x="67" y="9"/>
                  </a:lnTo>
                  <a:lnTo>
                    <a:pt x="69" y="11"/>
                  </a:lnTo>
                  <a:lnTo>
                    <a:pt x="69" y="11"/>
                  </a:lnTo>
                  <a:lnTo>
                    <a:pt x="67" y="14"/>
                  </a:lnTo>
                  <a:lnTo>
                    <a:pt x="64" y="14"/>
                  </a:lnTo>
                  <a:lnTo>
                    <a:pt x="67" y="16"/>
                  </a:lnTo>
                  <a:lnTo>
                    <a:pt x="67" y="16"/>
                  </a:lnTo>
                  <a:lnTo>
                    <a:pt x="67" y="18"/>
                  </a:lnTo>
                  <a:lnTo>
                    <a:pt x="67" y="18"/>
                  </a:lnTo>
                  <a:lnTo>
                    <a:pt x="79" y="21"/>
                  </a:lnTo>
                  <a:lnTo>
                    <a:pt x="83" y="26"/>
                  </a:lnTo>
                  <a:lnTo>
                    <a:pt x="83" y="28"/>
                  </a:lnTo>
                  <a:lnTo>
                    <a:pt x="86" y="28"/>
                  </a:lnTo>
                  <a:lnTo>
                    <a:pt x="88" y="30"/>
                  </a:lnTo>
                  <a:lnTo>
                    <a:pt x="90" y="30"/>
                  </a:lnTo>
                  <a:lnTo>
                    <a:pt x="90" y="30"/>
                  </a:lnTo>
                  <a:lnTo>
                    <a:pt x="88" y="33"/>
                  </a:lnTo>
                  <a:lnTo>
                    <a:pt x="86" y="30"/>
                  </a:lnTo>
                  <a:lnTo>
                    <a:pt x="83" y="30"/>
                  </a:lnTo>
                  <a:lnTo>
                    <a:pt x="81" y="30"/>
                  </a:lnTo>
                  <a:lnTo>
                    <a:pt x="81" y="30"/>
                  </a:lnTo>
                  <a:lnTo>
                    <a:pt x="79" y="28"/>
                  </a:lnTo>
                  <a:lnTo>
                    <a:pt x="74" y="26"/>
                  </a:lnTo>
                  <a:lnTo>
                    <a:pt x="69" y="26"/>
                  </a:lnTo>
                  <a:lnTo>
                    <a:pt x="64" y="23"/>
                  </a:lnTo>
                  <a:lnTo>
                    <a:pt x="62" y="21"/>
                  </a:lnTo>
                  <a:lnTo>
                    <a:pt x="57" y="21"/>
                  </a:lnTo>
                  <a:lnTo>
                    <a:pt x="50" y="23"/>
                  </a:lnTo>
                  <a:lnTo>
                    <a:pt x="48" y="23"/>
                  </a:lnTo>
                  <a:lnTo>
                    <a:pt x="48" y="23"/>
                  </a:lnTo>
                  <a:lnTo>
                    <a:pt x="48" y="26"/>
                  </a:lnTo>
                  <a:lnTo>
                    <a:pt x="48" y="26"/>
                  </a:lnTo>
                  <a:lnTo>
                    <a:pt x="48" y="26"/>
                  </a:lnTo>
                  <a:lnTo>
                    <a:pt x="45" y="26"/>
                  </a:lnTo>
                  <a:lnTo>
                    <a:pt x="45" y="26"/>
                  </a:lnTo>
                  <a:lnTo>
                    <a:pt x="45" y="26"/>
                  </a:lnTo>
                  <a:lnTo>
                    <a:pt x="43" y="28"/>
                  </a:lnTo>
                  <a:lnTo>
                    <a:pt x="43" y="30"/>
                  </a:lnTo>
                  <a:lnTo>
                    <a:pt x="43" y="30"/>
                  </a:lnTo>
                  <a:lnTo>
                    <a:pt x="43" y="30"/>
                  </a:lnTo>
                  <a:lnTo>
                    <a:pt x="43" y="33"/>
                  </a:lnTo>
                  <a:lnTo>
                    <a:pt x="45" y="33"/>
                  </a:lnTo>
                  <a:lnTo>
                    <a:pt x="48" y="33"/>
                  </a:lnTo>
                  <a:lnTo>
                    <a:pt x="45" y="35"/>
                  </a:lnTo>
                  <a:lnTo>
                    <a:pt x="45" y="35"/>
                  </a:lnTo>
                  <a:lnTo>
                    <a:pt x="45" y="35"/>
                  </a:lnTo>
                  <a:lnTo>
                    <a:pt x="45" y="37"/>
                  </a:lnTo>
                  <a:lnTo>
                    <a:pt x="45" y="37"/>
                  </a:lnTo>
                  <a:lnTo>
                    <a:pt x="45" y="37"/>
                  </a:lnTo>
                  <a:lnTo>
                    <a:pt x="43" y="37"/>
                  </a:lnTo>
                  <a:lnTo>
                    <a:pt x="43" y="37"/>
                  </a:lnTo>
                  <a:lnTo>
                    <a:pt x="41" y="37"/>
                  </a:lnTo>
                  <a:lnTo>
                    <a:pt x="41" y="37"/>
                  </a:lnTo>
                  <a:lnTo>
                    <a:pt x="38" y="40"/>
                  </a:lnTo>
                  <a:lnTo>
                    <a:pt x="38" y="42"/>
                  </a:lnTo>
                  <a:lnTo>
                    <a:pt x="38" y="42"/>
                  </a:lnTo>
                  <a:lnTo>
                    <a:pt x="38" y="42"/>
                  </a:lnTo>
                  <a:lnTo>
                    <a:pt x="48" y="49"/>
                  </a:lnTo>
                  <a:lnTo>
                    <a:pt x="50" y="47"/>
                  </a:lnTo>
                  <a:lnTo>
                    <a:pt x="48" y="49"/>
                  </a:lnTo>
                  <a:lnTo>
                    <a:pt x="50" y="49"/>
                  </a:lnTo>
                  <a:lnTo>
                    <a:pt x="60" y="49"/>
                  </a:lnTo>
                  <a:lnTo>
                    <a:pt x="62" y="49"/>
                  </a:lnTo>
                  <a:lnTo>
                    <a:pt x="81" y="52"/>
                  </a:lnTo>
                  <a:lnTo>
                    <a:pt x="81" y="52"/>
                  </a:lnTo>
                  <a:lnTo>
                    <a:pt x="81" y="52"/>
                  </a:lnTo>
                  <a:lnTo>
                    <a:pt x="81" y="54"/>
                  </a:lnTo>
                  <a:lnTo>
                    <a:pt x="81" y="54"/>
                  </a:lnTo>
                  <a:lnTo>
                    <a:pt x="79" y="56"/>
                  </a:lnTo>
                  <a:lnTo>
                    <a:pt x="62" y="54"/>
                  </a:lnTo>
                  <a:lnTo>
                    <a:pt x="60" y="52"/>
                  </a:lnTo>
                  <a:lnTo>
                    <a:pt x="60" y="52"/>
                  </a:lnTo>
                  <a:lnTo>
                    <a:pt x="60" y="52"/>
                  </a:lnTo>
                  <a:lnTo>
                    <a:pt x="57" y="52"/>
                  </a:lnTo>
                  <a:lnTo>
                    <a:pt x="57" y="54"/>
                  </a:lnTo>
                  <a:lnTo>
                    <a:pt x="57" y="54"/>
                  </a:lnTo>
                  <a:lnTo>
                    <a:pt x="31" y="52"/>
                  </a:lnTo>
                  <a:lnTo>
                    <a:pt x="29" y="54"/>
                  </a:lnTo>
                  <a:lnTo>
                    <a:pt x="19" y="63"/>
                  </a:lnTo>
                  <a:lnTo>
                    <a:pt x="19" y="66"/>
                  </a:lnTo>
                  <a:lnTo>
                    <a:pt x="19" y="68"/>
                  </a:lnTo>
                  <a:lnTo>
                    <a:pt x="19" y="68"/>
                  </a:lnTo>
                  <a:lnTo>
                    <a:pt x="43" y="73"/>
                  </a:lnTo>
                  <a:lnTo>
                    <a:pt x="45" y="73"/>
                  </a:lnTo>
                  <a:lnTo>
                    <a:pt x="48" y="71"/>
                  </a:lnTo>
                  <a:lnTo>
                    <a:pt x="53" y="71"/>
                  </a:lnTo>
                  <a:lnTo>
                    <a:pt x="55" y="71"/>
                  </a:lnTo>
                  <a:lnTo>
                    <a:pt x="62" y="71"/>
                  </a:lnTo>
                  <a:lnTo>
                    <a:pt x="71" y="68"/>
                  </a:lnTo>
                  <a:lnTo>
                    <a:pt x="71" y="68"/>
                  </a:lnTo>
                  <a:lnTo>
                    <a:pt x="71" y="68"/>
                  </a:lnTo>
                  <a:lnTo>
                    <a:pt x="69" y="68"/>
                  </a:lnTo>
                  <a:lnTo>
                    <a:pt x="64" y="73"/>
                  </a:lnTo>
                  <a:lnTo>
                    <a:pt x="64" y="73"/>
                  </a:lnTo>
                  <a:lnTo>
                    <a:pt x="64" y="73"/>
                  </a:lnTo>
                  <a:lnTo>
                    <a:pt x="64" y="75"/>
                  </a:lnTo>
                  <a:lnTo>
                    <a:pt x="64" y="75"/>
                  </a:lnTo>
                  <a:lnTo>
                    <a:pt x="57" y="75"/>
                  </a:lnTo>
                  <a:lnTo>
                    <a:pt x="43" y="82"/>
                  </a:lnTo>
                  <a:lnTo>
                    <a:pt x="41" y="82"/>
                  </a:lnTo>
                  <a:lnTo>
                    <a:pt x="36" y="80"/>
                  </a:lnTo>
                  <a:lnTo>
                    <a:pt x="34" y="80"/>
                  </a:lnTo>
                  <a:lnTo>
                    <a:pt x="17" y="75"/>
                  </a:lnTo>
                  <a:lnTo>
                    <a:pt x="15" y="78"/>
                  </a:lnTo>
                  <a:lnTo>
                    <a:pt x="5" y="85"/>
                  </a:lnTo>
                  <a:lnTo>
                    <a:pt x="5" y="85"/>
                  </a:lnTo>
                  <a:lnTo>
                    <a:pt x="5" y="87"/>
                  </a:lnTo>
                  <a:lnTo>
                    <a:pt x="3" y="87"/>
                  </a:lnTo>
                  <a:lnTo>
                    <a:pt x="3" y="87"/>
                  </a:lnTo>
                  <a:lnTo>
                    <a:pt x="0" y="89"/>
                  </a:lnTo>
                  <a:lnTo>
                    <a:pt x="0" y="89"/>
                  </a:lnTo>
                  <a:lnTo>
                    <a:pt x="0" y="89"/>
                  </a:lnTo>
                  <a:lnTo>
                    <a:pt x="0" y="92"/>
                  </a:lnTo>
                  <a:lnTo>
                    <a:pt x="0" y="92"/>
                  </a:lnTo>
                  <a:lnTo>
                    <a:pt x="0" y="92"/>
                  </a:lnTo>
                  <a:lnTo>
                    <a:pt x="0" y="94"/>
                  </a:lnTo>
                  <a:lnTo>
                    <a:pt x="0" y="94"/>
                  </a:lnTo>
                  <a:lnTo>
                    <a:pt x="0" y="94"/>
                  </a:lnTo>
                  <a:lnTo>
                    <a:pt x="3" y="97"/>
                  </a:lnTo>
                  <a:lnTo>
                    <a:pt x="12" y="104"/>
                  </a:lnTo>
                  <a:lnTo>
                    <a:pt x="12" y="106"/>
                  </a:lnTo>
                  <a:lnTo>
                    <a:pt x="15" y="104"/>
                  </a:lnTo>
                  <a:lnTo>
                    <a:pt x="15" y="104"/>
                  </a:lnTo>
                  <a:lnTo>
                    <a:pt x="15" y="106"/>
                  </a:lnTo>
                  <a:lnTo>
                    <a:pt x="17" y="108"/>
                  </a:lnTo>
                  <a:lnTo>
                    <a:pt x="19" y="108"/>
                  </a:lnTo>
                  <a:lnTo>
                    <a:pt x="19" y="108"/>
                  </a:lnTo>
                  <a:lnTo>
                    <a:pt x="22" y="106"/>
                  </a:lnTo>
                  <a:lnTo>
                    <a:pt x="24" y="106"/>
                  </a:lnTo>
                  <a:lnTo>
                    <a:pt x="24" y="104"/>
                  </a:lnTo>
                  <a:lnTo>
                    <a:pt x="24" y="104"/>
                  </a:lnTo>
                  <a:lnTo>
                    <a:pt x="27" y="106"/>
                  </a:lnTo>
                  <a:lnTo>
                    <a:pt x="31" y="104"/>
                  </a:lnTo>
                  <a:lnTo>
                    <a:pt x="31" y="104"/>
                  </a:lnTo>
                  <a:lnTo>
                    <a:pt x="31" y="104"/>
                  </a:lnTo>
                  <a:lnTo>
                    <a:pt x="31" y="106"/>
                  </a:lnTo>
                  <a:lnTo>
                    <a:pt x="31" y="106"/>
                  </a:lnTo>
                  <a:lnTo>
                    <a:pt x="31" y="108"/>
                  </a:lnTo>
                  <a:lnTo>
                    <a:pt x="29" y="108"/>
                  </a:lnTo>
                  <a:lnTo>
                    <a:pt x="29" y="111"/>
                  </a:lnTo>
                  <a:lnTo>
                    <a:pt x="29" y="113"/>
                  </a:lnTo>
                  <a:lnTo>
                    <a:pt x="29" y="113"/>
                  </a:lnTo>
                  <a:lnTo>
                    <a:pt x="34" y="111"/>
                  </a:lnTo>
                  <a:lnTo>
                    <a:pt x="36" y="111"/>
                  </a:lnTo>
                  <a:lnTo>
                    <a:pt x="34" y="113"/>
                  </a:lnTo>
                  <a:lnTo>
                    <a:pt x="31" y="116"/>
                  </a:lnTo>
                  <a:lnTo>
                    <a:pt x="29" y="116"/>
                  </a:lnTo>
                  <a:lnTo>
                    <a:pt x="29" y="116"/>
                  </a:lnTo>
                  <a:lnTo>
                    <a:pt x="29" y="118"/>
                  </a:lnTo>
                  <a:lnTo>
                    <a:pt x="34" y="120"/>
                  </a:lnTo>
                  <a:lnTo>
                    <a:pt x="34" y="123"/>
                  </a:lnTo>
                  <a:lnTo>
                    <a:pt x="38" y="127"/>
                  </a:lnTo>
                  <a:lnTo>
                    <a:pt x="41" y="127"/>
                  </a:lnTo>
                  <a:lnTo>
                    <a:pt x="41" y="127"/>
                  </a:lnTo>
                  <a:lnTo>
                    <a:pt x="43" y="125"/>
                  </a:lnTo>
                  <a:lnTo>
                    <a:pt x="43" y="125"/>
                  </a:lnTo>
                  <a:lnTo>
                    <a:pt x="45" y="123"/>
                  </a:lnTo>
                  <a:lnTo>
                    <a:pt x="45" y="123"/>
                  </a:lnTo>
                  <a:lnTo>
                    <a:pt x="45" y="120"/>
                  </a:lnTo>
                  <a:lnTo>
                    <a:pt x="45" y="118"/>
                  </a:lnTo>
                  <a:lnTo>
                    <a:pt x="45" y="116"/>
                  </a:lnTo>
                  <a:lnTo>
                    <a:pt x="45" y="116"/>
                  </a:lnTo>
                  <a:lnTo>
                    <a:pt x="45" y="116"/>
                  </a:lnTo>
                  <a:lnTo>
                    <a:pt x="43" y="116"/>
                  </a:lnTo>
                  <a:lnTo>
                    <a:pt x="43" y="113"/>
                  </a:lnTo>
                  <a:lnTo>
                    <a:pt x="43" y="113"/>
                  </a:lnTo>
                  <a:lnTo>
                    <a:pt x="43" y="113"/>
                  </a:lnTo>
                  <a:lnTo>
                    <a:pt x="45" y="113"/>
                  </a:lnTo>
                  <a:lnTo>
                    <a:pt x="48" y="116"/>
                  </a:lnTo>
                  <a:lnTo>
                    <a:pt x="48" y="118"/>
                  </a:lnTo>
                  <a:lnTo>
                    <a:pt x="50" y="118"/>
                  </a:lnTo>
                  <a:lnTo>
                    <a:pt x="53" y="113"/>
                  </a:lnTo>
                  <a:lnTo>
                    <a:pt x="55" y="113"/>
                  </a:lnTo>
                  <a:lnTo>
                    <a:pt x="55" y="111"/>
                  </a:lnTo>
                  <a:lnTo>
                    <a:pt x="55" y="113"/>
                  </a:lnTo>
                  <a:lnTo>
                    <a:pt x="55" y="116"/>
                  </a:lnTo>
                  <a:lnTo>
                    <a:pt x="55" y="116"/>
                  </a:lnTo>
                  <a:lnTo>
                    <a:pt x="55" y="118"/>
                  </a:lnTo>
                  <a:lnTo>
                    <a:pt x="55" y="118"/>
                  </a:lnTo>
                  <a:lnTo>
                    <a:pt x="55" y="120"/>
                  </a:lnTo>
                  <a:lnTo>
                    <a:pt x="53" y="120"/>
                  </a:lnTo>
                  <a:lnTo>
                    <a:pt x="53" y="120"/>
                  </a:lnTo>
                  <a:lnTo>
                    <a:pt x="53" y="120"/>
                  </a:lnTo>
                  <a:lnTo>
                    <a:pt x="53" y="123"/>
                  </a:lnTo>
                  <a:lnTo>
                    <a:pt x="53" y="125"/>
                  </a:lnTo>
                  <a:lnTo>
                    <a:pt x="53" y="125"/>
                  </a:lnTo>
                  <a:lnTo>
                    <a:pt x="53" y="127"/>
                  </a:lnTo>
                  <a:lnTo>
                    <a:pt x="53" y="127"/>
                  </a:lnTo>
                  <a:lnTo>
                    <a:pt x="53" y="130"/>
                  </a:lnTo>
                  <a:lnTo>
                    <a:pt x="55" y="130"/>
                  </a:lnTo>
                  <a:lnTo>
                    <a:pt x="57" y="132"/>
                  </a:lnTo>
                  <a:lnTo>
                    <a:pt x="71" y="125"/>
                  </a:lnTo>
                  <a:lnTo>
                    <a:pt x="71" y="123"/>
                  </a:lnTo>
                  <a:lnTo>
                    <a:pt x="74" y="123"/>
                  </a:lnTo>
                  <a:lnTo>
                    <a:pt x="74" y="120"/>
                  </a:lnTo>
                  <a:lnTo>
                    <a:pt x="76" y="118"/>
                  </a:lnTo>
                  <a:lnTo>
                    <a:pt x="76" y="116"/>
                  </a:lnTo>
                  <a:lnTo>
                    <a:pt x="76" y="116"/>
                  </a:lnTo>
                  <a:lnTo>
                    <a:pt x="76" y="113"/>
                  </a:lnTo>
                  <a:lnTo>
                    <a:pt x="76" y="113"/>
                  </a:lnTo>
                  <a:lnTo>
                    <a:pt x="76" y="111"/>
                  </a:lnTo>
                  <a:lnTo>
                    <a:pt x="76" y="108"/>
                  </a:lnTo>
                  <a:lnTo>
                    <a:pt x="74" y="108"/>
                  </a:lnTo>
                  <a:lnTo>
                    <a:pt x="74" y="108"/>
                  </a:lnTo>
                  <a:lnTo>
                    <a:pt x="71" y="108"/>
                  </a:lnTo>
                  <a:lnTo>
                    <a:pt x="71" y="108"/>
                  </a:lnTo>
                  <a:lnTo>
                    <a:pt x="71" y="106"/>
                  </a:lnTo>
                  <a:lnTo>
                    <a:pt x="71" y="106"/>
                  </a:lnTo>
                  <a:lnTo>
                    <a:pt x="71" y="106"/>
                  </a:lnTo>
                  <a:lnTo>
                    <a:pt x="74" y="104"/>
                  </a:lnTo>
                  <a:lnTo>
                    <a:pt x="74" y="104"/>
                  </a:lnTo>
                  <a:lnTo>
                    <a:pt x="74" y="106"/>
                  </a:lnTo>
                  <a:lnTo>
                    <a:pt x="79" y="106"/>
                  </a:lnTo>
                  <a:lnTo>
                    <a:pt x="79" y="108"/>
                  </a:lnTo>
                  <a:lnTo>
                    <a:pt x="79" y="108"/>
                  </a:lnTo>
                  <a:lnTo>
                    <a:pt x="76" y="108"/>
                  </a:lnTo>
                  <a:lnTo>
                    <a:pt x="76" y="108"/>
                  </a:lnTo>
                  <a:lnTo>
                    <a:pt x="79" y="111"/>
                  </a:lnTo>
                  <a:lnTo>
                    <a:pt x="79" y="113"/>
                  </a:lnTo>
                  <a:lnTo>
                    <a:pt x="81" y="113"/>
                  </a:lnTo>
                  <a:lnTo>
                    <a:pt x="81" y="111"/>
                  </a:lnTo>
                  <a:lnTo>
                    <a:pt x="83" y="111"/>
                  </a:lnTo>
                  <a:lnTo>
                    <a:pt x="83" y="108"/>
                  </a:lnTo>
                  <a:lnTo>
                    <a:pt x="83" y="106"/>
                  </a:lnTo>
                  <a:lnTo>
                    <a:pt x="86" y="104"/>
                  </a:lnTo>
                  <a:lnTo>
                    <a:pt x="86" y="101"/>
                  </a:lnTo>
                  <a:lnTo>
                    <a:pt x="86" y="99"/>
                  </a:lnTo>
                  <a:lnTo>
                    <a:pt x="86" y="99"/>
                  </a:lnTo>
                  <a:lnTo>
                    <a:pt x="86" y="99"/>
                  </a:lnTo>
                  <a:lnTo>
                    <a:pt x="86" y="99"/>
                  </a:lnTo>
                  <a:lnTo>
                    <a:pt x="86" y="97"/>
                  </a:lnTo>
                  <a:lnTo>
                    <a:pt x="88" y="97"/>
                  </a:lnTo>
                  <a:lnTo>
                    <a:pt x="88" y="94"/>
                  </a:lnTo>
                  <a:lnTo>
                    <a:pt x="88" y="94"/>
                  </a:lnTo>
                  <a:lnTo>
                    <a:pt x="88" y="94"/>
                  </a:lnTo>
                  <a:lnTo>
                    <a:pt x="88" y="92"/>
                  </a:lnTo>
                  <a:lnTo>
                    <a:pt x="88" y="94"/>
                  </a:lnTo>
                  <a:lnTo>
                    <a:pt x="90" y="97"/>
                  </a:lnTo>
                  <a:lnTo>
                    <a:pt x="90" y="101"/>
                  </a:lnTo>
                  <a:lnTo>
                    <a:pt x="90" y="101"/>
                  </a:lnTo>
                  <a:lnTo>
                    <a:pt x="90" y="101"/>
                  </a:lnTo>
                  <a:lnTo>
                    <a:pt x="100" y="99"/>
                  </a:lnTo>
                  <a:lnTo>
                    <a:pt x="102" y="99"/>
                  </a:lnTo>
                  <a:lnTo>
                    <a:pt x="100" y="99"/>
                  </a:lnTo>
                  <a:lnTo>
                    <a:pt x="102" y="99"/>
                  </a:lnTo>
                  <a:lnTo>
                    <a:pt x="102" y="99"/>
                  </a:lnTo>
                  <a:lnTo>
                    <a:pt x="105" y="101"/>
                  </a:lnTo>
                  <a:lnTo>
                    <a:pt x="105" y="101"/>
                  </a:lnTo>
                  <a:lnTo>
                    <a:pt x="105" y="99"/>
                  </a:lnTo>
                  <a:lnTo>
                    <a:pt x="105" y="101"/>
                  </a:lnTo>
                  <a:lnTo>
                    <a:pt x="105" y="101"/>
                  </a:lnTo>
                  <a:lnTo>
                    <a:pt x="105" y="101"/>
                  </a:lnTo>
                  <a:lnTo>
                    <a:pt x="105" y="101"/>
                  </a:lnTo>
                  <a:lnTo>
                    <a:pt x="102" y="101"/>
                  </a:lnTo>
                  <a:lnTo>
                    <a:pt x="100" y="101"/>
                  </a:lnTo>
                  <a:lnTo>
                    <a:pt x="97" y="104"/>
                  </a:lnTo>
                  <a:lnTo>
                    <a:pt x="95" y="104"/>
                  </a:lnTo>
                  <a:lnTo>
                    <a:pt x="93" y="106"/>
                  </a:lnTo>
                  <a:lnTo>
                    <a:pt x="90" y="106"/>
                  </a:lnTo>
                  <a:lnTo>
                    <a:pt x="90" y="108"/>
                  </a:lnTo>
                  <a:lnTo>
                    <a:pt x="88" y="113"/>
                  </a:lnTo>
                  <a:lnTo>
                    <a:pt x="86" y="118"/>
                  </a:lnTo>
                  <a:lnTo>
                    <a:pt x="86" y="120"/>
                  </a:lnTo>
                  <a:lnTo>
                    <a:pt x="86" y="120"/>
                  </a:lnTo>
                  <a:lnTo>
                    <a:pt x="90" y="118"/>
                  </a:lnTo>
                  <a:lnTo>
                    <a:pt x="90" y="118"/>
                  </a:lnTo>
                  <a:lnTo>
                    <a:pt x="93" y="118"/>
                  </a:lnTo>
                  <a:lnTo>
                    <a:pt x="86" y="120"/>
                  </a:lnTo>
                  <a:lnTo>
                    <a:pt x="86" y="120"/>
                  </a:lnTo>
                  <a:lnTo>
                    <a:pt x="83" y="123"/>
                  </a:lnTo>
                  <a:lnTo>
                    <a:pt x="83" y="123"/>
                  </a:lnTo>
                  <a:lnTo>
                    <a:pt x="83" y="127"/>
                  </a:lnTo>
                  <a:lnTo>
                    <a:pt x="83" y="130"/>
                  </a:lnTo>
                  <a:lnTo>
                    <a:pt x="88" y="130"/>
                  </a:lnTo>
                  <a:lnTo>
                    <a:pt x="90" y="130"/>
                  </a:lnTo>
                  <a:lnTo>
                    <a:pt x="90" y="130"/>
                  </a:lnTo>
                  <a:lnTo>
                    <a:pt x="90" y="130"/>
                  </a:lnTo>
                  <a:lnTo>
                    <a:pt x="90" y="130"/>
                  </a:lnTo>
                  <a:lnTo>
                    <a:pt x="95" y="127"/>
                  </a:lnTo>
                  <a:lnTo>
                    <a:pt x="97" y="130"/>
                  </a:lnTo>
                  <a:lnTo>
                    <a:pt x="100" y="130"/>
                  </a:lnTo>
                  <a:lnTo>
                    <a:pt x="102" y="130"/>
                  </a:lnTo>
                  <a:lnTo>
                    <a:pt x="102" y="127"/>
                  </a:lnTo>
                  <a:lnTo>
                    <a:pt x="102" y="125"/>
                  </a:lnTo>
                  <a:lnTo>
                    <a:pt x="102" y="125"/>
                  </a:lnTo>
                  <a:lnTo>
                    <a:pt x="105" y="127"/>
                  </a:lnTo>
                  <a:lnTo>
                    <a:pt x="105" y="130"/>
                  </a:lnTo>
                  <a:lnTo>
                    <a:pt x="105" y="130"/>
                  </a:lnTo>
                  <a:lnTo>
                    <a:pt x="109" y="130"/>
                  </a:lnTo>
                  <a:lnTo>
                    <a:pt x="112" y="127"/>
                  </a:lnTo>
                  <a:lnTo>
                    <a:pt x="114" y="127"/>
                  </a:lnTo>
                  <a:lnTo>
                    <a:pt x="114" y="125"/>
                  </a:lnTo>
                  <a:lnTo>
                    <a:pt x="114" y="125"/>
                  </a:lnTo>
                  <a:lnTo>
                    <a:pt x="114" y="123"/>
                  </a:lnTo>
                  <a:lnTo>
                    <a:pt x="114" y="123"/>
                  </a:lnTo>
                  <a:lnTo>
                    <a:pt x="114" y="120"/>
                  </a:lnTo>
                  <a:lnTo>
                    <a:pt x="114" y="120"/>
                  </a:lnTo>
                  <a:lnTo>
                    <a:pt x="114" y="118"/>
                  </a:lnTo>
                  <a:lnTo>
                    <a:pt x="116" y="116"/>
                  </a:lnTo>
                  <a:lnTo>
                    <a:pt x="116" y="116"/>
                  </a:lnTo>
                  <a:lnTo>
                    <a:pt x="116" y="116"/>
                  </a:lnTo>
                  <a:lnTo>
                    <a:pt x="116" y="116"/>
                  </a:lnTo>
                  <a:lnTo>
                    <a:pt x="116" y="116"/>
                  </a:lnTo>
                  <a:lnTo>
                    <a:pt x="116" y="116"/>
                  </a:lnTo>
                  <a:lnTo>
                    <a:pt x="116" y="116"/>
                  </a:lnTo>
                  <a:lnTo>
                    <a:pt x="119" y="118"/>
                  </a:lnTo>
                  <a:lnTo>
                    <a:pt x="116" y="120"/>
                  </a:lnTo>
                  <a:lnTo>
                    <a:pt x="116" y="120"/>
                  </a:lnTo>
                  <a:lnTo>
                    <a:pt x="116" y="120"/>
                  </a:lnTo>
                  <a:lnTo>
                    <a:pt x="116" y="120"/>
                  </a:lnTo>
                  <a:lnTo>
                    <a:pt x="116" y="123"/>
                  </a:lnTo>
                  <a:lnTo>
                    <a:pt x="116" y="123"/>
                  </a:lnTo>
                  <a:lnTo>
                    <a:pt x="116" y="123"/>
                  </a:lnTo>
                  <a:lnTo>
                    <a:pt x="116" y="123"/>
                  </a:lnTo>
                  <a:lnTo>
                    <a:pt x="119" y="125"/>
                  </a:lnTo>
                  <a:lnTo>
                    <a:pt x="121" y="125"/>
                  </a:lnTo>
                  <a:lnTo>
                    <a:pt x="121" y="123"/>
                  </a:lnTo>
                  <a:lnTo>
                    <a:pt x="121" y="123"/>
                  </a:lnTo>
                  <a:lnTo>
                    <a:pt x="121" y="123"/>
                  </a:lnTo>
                  <a:lnTo>
                    <a:pt x="121" y="123"/>
                  </a:lnTo>
                  <a:lnTo>
                    <a:pt x="121" y="123"/>
                  </a:lnTo>
                  <a:lnTo>
                    <a:pt x="121" y="120"/>
                  </a:lnTo>
                  <a:lnTo>
                    <a:pt x="121" y="120"/>
                  </a:lnTo>
                  <a:lnTo>
                    <a:pt x="121" y="120"/>
                  </a:lnTo>
                  <a:lnTo>
                    <a:pt x="121" y="120"/>
                  </a:lnTo>
                  <a:lnTo>
                    <a:pt x="124" y="120"/>
                  </a:lnTo>
                  <a:lnTo>
                    <a:pt x="124" y="120"/>
                  </a:lnTo>
                  <a:lnTo>
                    <a:pt x="124" y="123"/>
                  </a:lnTo>
                  <a:lnTo>
                    <a:pt x="124" y="123"/>
                  </a:lnTo>
                  <a:lnTo>
                    <a:pt x="121" y="123"/>
                  </a:lnTo>
                  <a:lnTo>
                    <a:pt x="121" y="123"/>
                  </a:lnTo>
                  <a:lnTo>
                    <a:pt x="124" y="123"/>
                  </a:lnTo>
                  <a:lnTo>
                    <a:pt x="124" y="123"/>
                  </a:lnTo>
                  <a:lnTo>
                    <a:pt x="124" y="125"/>
                  </a:lnTo>
                  <a:lnTo>
                    <a:pt x="121" y="125"/>
                  </a:lnTo>
                  <a:lnTo>
                    <a:pt x="121" y="125"/>
                  </a:lnTo>
                  <a:lnTo>
                    <a:pt x="119" y="127"/>
                  </a:lnTo>
                  <a:lnTo>
                    <a:pt x="119" y="127"/>
                  </a:lnTo>
                  <a:lnTo>
                    <a:pt x="119" y="130"/>
                  </a:lnTo>
                  <a:lnTo>
                    <a:pt x="121" y="130"/>
                  </a:lnTo>
                  <a:lnTo>
                    <a:pt x="124" y="130"/>
                  </a:lnTo>
                  <a:lnTo>
                    <a:pt x="128" y="130"/>
                  </a:lnTo>
                  <a:lnTo>
                    <a:pt x="131" y="130"/>
                  </a:lnTo>
                  <a:lnTo>
                    <a:pt x="133" y="130"/>
                  </a:lnTo>
                  <a:lnTo>
                    <a:pt x="135" y="127"/>
                  </a:lnTo>
                  <a:lnTo>
                    <a:pt x="135" y="127"/>
                  </a:lnTo>
                  <a:lnTo>
                    <a:pt x="135" y="127"/>
                  </a:lnTo>
                  <a:lnTo>
                    <a:pt x="135" y="127"/>
                  </a:lnTo>
                  <a:lnTo>
                    <a:pt x="138" y="127"/>
                  </a:lnTo>
                  <a:lnTo>
                    <a:pt x="138" y="130"/>
                  </a:lnTo>
                  <a:lnTo>
                    <a:pt x="138" y="130"/>
                  </a:lnTo>
                  <a:lnTo>
                    <a:pt x="140" y="130"/>
                  </a:lnTo>
                  <a:lnTo>
                    <a:pt x="140" y="130"/>
                  </a:lnTo>
                  <a:lnTo>
                    <a:pt x="140" y="130"/>
                  </a:lnTo>
                  <a:lnTo>
                    <a:pt x="140" y="130"/>
                  </a:lnTo>
                  <a:lnTo>
                    <a:pt x="140" y="130"/>
                  </a:lnTo>
                  <a:lnTo>
                    <a:pt x="142" y="130"/>
                  </a:lnTo>
                  <a:lnTo>
                    <a:pt x="142" y="130"/>
                  </a:lnTo>
                  <a:lnTo>
                    <a:pt x="145" y="130"/>
                  </a:lnTo>
                  <a:lnTo>
                    <a:pt x="145" y="127"/>
                  </a:lnTo>
                  <a:lnTo>
                    <a:pt x="147" y="127"/>
                  </a:lnTo>
                  <a:lnTo>
                    <a:pt x="147" y="125"/>
                  </a:lnTo>
                  <a:lnTo>
                    <a:pt x="150" y="125"/>
                  </a:lnTo>
                  <a:lnTo>
                    <a:pt x="150" y="123"/>
                  </a:lnTo>
                  <a:lnTo>
                    <a:pt x="150" y="123"/>
                  </a:lnTo>
                  <a:lnTo>
                    <a:pt x="154" y="123"/>
                  </a:lnTo>
                  <a:lnTo>
                    <a:pt x="157" y="125"/>
                  </a:lnTo>
                  <a:lnTo>
                    <a:pt x="157" y="125"/>
                  </a:lnTo>
                  <a:lnTo>
                    <a:pt x="157" y="125"/>
                  </a:lnTo>
                  <a:lnTo>
                    <a:pt x="157" y="127"/>
                  </a:lnTo>
                  <a:lnTo>
                    <a:pt x="154" y="127"/>
                  </a:lnTo>
                  <a:lnTo>
                    <a:pt x="154" y="127"/>
                  </a:lnTo>
                  <a:lnTo>
                    <a:pt x="154" y="127"/>
                  </a:lnTo>
                  <a:lnTo>
                    <a:pt x="154" y="127"/>
                  </a:lnTo>
                  <a:lnTo>
                    <a:pt x="152" y="130"/>
                  </a:lnTo>
                  <a:lnTo>
                    <a:pt x="152" y="130"/>
                  </a:lnTo>
                  <a:lnTo>
                    <a:pt x="154" y="130"/>
                  </a:lnTo>
                  <a:lnTo>
                    <a:pt x="152" y="132"/>
                  </a:lnTo>
                  <a:lnTo>
                    <a:pt x="150" y="132"/>
                  </a:lnTo>
                  <a:lnTo>
                    <a:pt x="150" y="134"/>
                  </a:lnTo>
                  <a:lnTo>
                    <a:pt x="150" y="134"/>
                  </a:lnTo>
                  <a:lnTo>
                    <a:pt x="150" y="134"/>
                  </a:lnTo>
                  <a:lnTo>
                    <a:pt x="147" y="134"/>
                  </a:lnTo>
                  <a:lnTo>
                    <a:pt x="147" y="134"/>
                  </a:lnTo>
                  <a:lnTo>
                    <a:pt x="147" y="134"/>
                  </a:lnTo>
                  <a:lnTo>
                    <a:pt x="147" y="134"/>
                  </a:lnTo>
                  <a:lnTo>
                    <a:pt x="147" y="134"/>
                  </a:lnTo>
                  <a:lnTo>
                    <a:pt x="145" y="134"/>
                  </a:lnTo>
                  <a:lnTo>
                    <a:pt x="145" y="134"/>
                  </a:lnTo>
                  <a:lnTo>
                    <a:pt x="145" y="134"/>
                  </a:lnTo>
                  <a:lnTo>
                    <a:pt x="145" y="134"/>
                  </a:lnTo>
                  <a:lnTo>
                    <a:pt x="145" y="134"/>
                  </a:lnTo>
                  <a:lnTo>
                    <a:pt x="145" y="137"/>
                  </a:lnTo>
                  <a:lnTo>
                    <a:pt x="145" y="137"/>
                  </a:lnTo>
                  <a:lnTo>
                    <a:pt x="142" y="139"/>
                  </a:lnTo>
                  <a:lnTo>
                    <a:pt x="142" y="139"/>
                  </a:lnTo>
                  <a:lnTo>
                    <a:pt x="140" y="137"/>
                  </a:lnTo>
                  <a:lnTo>
                    <a:pt x="140" y="137"/>
                  </a:lnTo>
                  <a:lnTo>
                    <a:pt x="138" y="139"/>
                  </a:lnTo>
                  <a:lnTo>
                    <a:pt x="138" y="139"/>
                  </a:lnTo>
                  <a:lnTo>
                    <a:pt x="140" y="139"/>
                  </a:lnTo>
                  <a:lnTo>
                    <a:pt x="140" y="139"/>
                  </a:lnTo>
                  <a:lnTo>
                    <a:pt x="140" y="142"/>
                  </a:lnTo>
                  <a:lnTo>
                    <a:pt x="138" y="142"/>
                  </a:lnTo>
                  <a:lnTo>
                    <a:pt x="138" y="144"/>
                  </a:lnTo>
                  <a:lnTo>
                    <a:pt x="135" y="144"/>
                  </a:lnTo>
                  <a:lnTo>
                    <a:pt x="133" y="144"/>
                  </a:lnTo>
                  <a:lnTo>
                    <a:pt x="128" y="142"/>
                  </a:lnTo>
                  <a:lnTo>
                    <a:pt x="126" y="142"/>
                  </a:lnTo>
                  <a:lnTo>
                    <a:pt x="121" y="142"/>
                  </a:lnTo>
                  <a:lnTo>
                    <a:pt x="114" y="139"/>
                  </a:lnTo>
                  <a:lnTo>
                    <a:pt x="109" y="142"/>
                  </a:lnTo>
                  <a:lnTo>
                    <a:pt x="107" y="139"/>
                  </a:lnTo>
                  <a:lnTo>
                    <a:pt x="105" y="142"/>
                  </a:lnTo>
                  <a:lnTo>
                    <a:pt x="102" y="142"/>
                  </a:lnTo>
                  <a:lnTo>
                    <a:pt x="100" y="142"/>
                  </a:lnTo>
                  <a:lnTo>
                    <a:pt x="97" y="144"/>
                  </a:lnTo>
                  <a:lnTo>
                    <a:pt x="97" y="146"/>
                  </a:lnTo>
                  <a:lnTo>
                    <a:pt x="97" y="146"/>
                  </a:lnTo>
                  <a:lnTo>
                    <a:pt x="97" y="146"/>
                  </a:lnTo>
                  <a:lnTo>
                    <a:pt x="95" y="146"/>
                  </a:lnTo>
                  <a:lnTo>
                    <a:pt x="95" y="146"/>
                  </a:lnTo>
                  <a:lnTo>
                    <a:pt x="95" y="146"/>
                  </a:lnTo>
                  <a:lnTo>
                    <a:pt x="93" y="146"/>
                  </a:lnTo>
                  <a:lnTo>
                    <a:pt x="95" y="146"/>
                  </a:lnTo>
                  <a:lnTo>
                    <a:pt x="95" y="149"/>
                  </a:lnTo>
                  <a:lnTo>
                    <a:pt x="95" y="151"/>
                  </a:lnTo>
                  <a:lnTo>
                    <a:pt x="95" y="149"/>
                  </a:lnTo>
                  <a:lnTo>
                    <a:pt x="93" y="149"/>
                  </a:lnTo>
                  <a:lnTo>
                    <a:pt x="90" y="149"/>
                  </a:lnTo>
                  <a:lnTo>
                    <a:pt x="88" y="149"/>
                  </a:lnTo>
                  <a:lnTo>
                    <a:pt x="86" y="149"/>
                  </a:lnTo>
                  <a:lnTo>
                    <a:pt x="83" y="149"/>
                  </a:lnTo>
                  <a:lnTo>
                    <a:pt x="81" y="151"/>
                  </a:lnTo>
                  <a:lnTo>
                    <a:pt x="76" y="149"/>
                  </a:lnTo>
                  <a:lnTo>
                    <a:pt x="69" y="153"/>
                  </a:lnTo>
                  <a:lnTo>
                    <a:pt x="67" y="156"/>
                  </a:lnTo>
                  <a:lnTo>
                    <a:pt x="64" y="156"/>
                  </a:lnTo>
                  <a:lnTo>
                    <a:pt x="64" y="156"/>
                  </a:lnTo>
                  <a:lnTo>
                    <a:pt x="62" y="158"/>
                  </a:lnTo>
                  <a:lnTo>
                    <a:pt x="62" y="160"/>
                  </a:lnTo>
                  <a:lnTo>
                    <a:pt x="62" y="160"/>
                  </a:lnTo>
                  <a:lnTo>
                    <a:pt x="62" y="163"/>
                  </a:lnTo>
                  <a:lnTo>
                    <a:pt x="67" y="168"/>
                  </a:lnTo>
                  <a:lnTo>
                    <a:pt x="67" y="168"/>
                  </a:lnTo>
                  <a:lnTo>
                    <a:pt x="67" y="170"/>
                  </a:lnTo>
                  <a:lnTo>
                    <a:pt x="67" y="170"/>
                  </a:lnTo>
                  <a:lnTo>
                    <a:pt x="67" y="170"/>
                  </a:lnTo>
                  <a:lnTo>
                    <a:pt x="67" y="170"/>
                  </a:lnTo>
                  <a:lnTo>
                    <a:pt x="74" y="179"/>
                  </a:lnTo>
                  <a:lnTo>
                    <a:pt x="76" y="182"/>
                  </a:lnTo>
                  <a:lnTo>
                    <a:pt x="81" y="187"/>
                  </a:lnTo>
                  <a:lnTo>
                    <a:pt x="86" y="189"/>
                  </a:lnTo>
                  <a:lnTo>
                    <a:pt x="90" y="189"/>
                  </a:lnTo>
                  <a:lnTo>
                    <a:pt x="100" y="189"/>
                  </a:lnTo>
                  <a:lnTo>
                    <a:pt x="105" y="191"/>
                  </a:lnTo>
                  <a:lnTo>
                    <a:pt x="107" y="189"/>
                  </a:lnTo>
                  <a:lnTo>
                    <a:pt x="109" y="189"/>
                  </a:lnTo>
                  <a:lnTo>
                    <a:pt x="112" y="189"/>
                  </a:lnTo>
                  <a:lnTo>
                    <a:pt x="126" y="187"/>
                  </a:lnTo>
                  <a:lnTo>
                    <a:pt x="128" y="184"/>
                  </a:lnTo>
                  <a:lnTo>
                    <a:pt x="133" y="182"/>
                  </a:lnTo>
                  <a:lnTo>
                    <a:pt x="135" y="182"/>
                  </a:lnTo>
                  <a:lnTo>
                    <a:pt x="135" y="182"/>
                  </a:lnTo>
                  <a:lnTo>
                    <a:pt x="138" y="179"/>
                  </a:lnTo>
                  <a:lnTo>
                    <a:pt x="138" y="179"/>
                  </a:lnTo>
                  <a:lnTo>
                    <a:pt x="140" y="179"/>
                  </a:lnTo>
                  <a:lnTo>
                    <a:pt x="142" y="179"/>
                  </a:lnTo>
                  <a:lnTo>
                    <a:pt x="145" y="179"/>
                  </a:lnTo>
                  <a:lnTo>
                    <a:pt x="145" y="179"/>
                  </a:lnTo>
                  <a:lnTo>
                    <a:pt x="145" y="177"/>
                  </a:lnTo>
                  <a:lnTo>
                    <a:pt x="145" y="177"/>
                  </a:lnTo>
                  <a:lnTo>
                    <a:pt x="147" y="177"/>
                  </a:lnTo>
                  <a:lnTo>
                    <a:pt x="150" y="177"/>
                  </a:lnTo>
                  <a:lnTo>
                    <a:pt x="150" y="177"/>
                  </a:lnTo>
                  <a:lnTo>
                    <a:pt x="152" y="175"/>
                  </a:lnTo>
                  <a:lnTo>
                    <a:pt x="154" y="172"/>
                  </a:lnTo>
                  <a:lnTo>
                    <a:pt x="157" y="170"/>
                  </a:lnTo>
                  <a:lnTo>
                    <a:pt x="157" y="170"/>
                  </a:lnTo>
                  <a:lnTo>
                    <a:pt x="154" y="168"/>
                  </a:lnTo>
                  <a:lnTo>
                    <a:pt x="154" y="168"/>
                  </a:lnTo>
                  <a:lnTo>
                    <a:pt x="157" y="165"/>
                  </a:lnTo>
                  <a:lnTo>
                    <a:pt x="157" y="165"/>
                  </a:lnTo>
                  <a:lnTo>
                    <a:pt x="157" y="165"/>
                  </a:lnTo>
                  <a:lnTo>
                    <a:pt x="164" y="165"/>
                  </a:lnTo>
                  <a:lnTo>
                    <a:pt x="164" y="165"/>
                  </a:lnTo>
                  <a:lnTo>
                    <a:pt x="164" y="165"/>
                  </a:lnTo>
                  <a:lnTo>
                    <a:pt x="161" y="163"/>
                  </a:lnTo>
                  <a:lnTo>
                    <a:pt x="161" y="163"/>
                  </a:lnTo>
                  <a:lnTo>
                    <a:pt x="164" y="163"/>
                  </a:lnTo>
                  <a:lnTo>
                    <a:pt x="164" y="163"/>
                  </a:lnTo>
                  <a:lnTo>
                    <a:pt x="164" y="163"/>
                  </a:lnTo>
                  <a:lnTo>
                    <a:pt x="164" y="163"/>
                  </a:lnTo>
                  <a:lnTo>
                    <a:pt x="164" y="163"/>
                  </a:lnTo>
                  <a:lnTo>
                    <a:pt x="164" y="163"/>
                  </a:lnTo>
                  <a:lnTo>
                    <a:pt x="166" y="160"/>
                  </a:lnTo>
                  <a:lnTo>
                    <a:pt x="168" y="163"/>
                  </a:lnTo>
                  <a:lnTo>
                    <a:pt x="171" y="163"/>
                  </a:lnTo>
                  <a:lnTo>
                    <a:pt x="171" y="163"/>
                  </a:lnTo>
                  <a:lnTo>
                    <a:pt x="171" y="163"/>
                  </a:lnTo>
                  <a:lnTo>
                    <a:pt x="171" y="165"/>
                  </a:lnTo>
                  <a:lnTo>
                    <a:pt x="171" y="163"/>
                  </a:lnTo>
                  <a:lnTo>
                    <a:pt x="173" y="163"/>
                  </a:lnTo>
                  <a:lnTo>
                    <a:pt x="173" y="163"/>
                  </a:lnTo>
                  <a:lnTo>
                    <a:pt x="173" y="156"/>
                  </a:lnTo>
                  <a:lnTo>
                    <a:pt x="178" y="137"/>
                  </a:lnTo>
                  <a:lnTo>
                    <a:pt x="180" y="118"/>
                  </a:lnTo>
                  <a:lnTo>
                    <a:pt x="183" y="101"/>
                  </a:lnTo>
                  <a:lnTo>
                    <a:pt x="183" y="101"/>
                  </a:lnTo>
                  <a:lnTo>
                    <a:pt x="180" y="101"/>
                  </a:lnTo>
                  <a:lnTo>
                    <a:pt x="180" y="101"/>
                  </a:lnTo>
                  <a:lnTo>
                    <a:pt x="178" y="101"/>
                  </a:lnTo>
                  <a:lnTo>
                    <a:pt x="173" y="101"/>
                  </a:lnTo>
                  <a:lnTo>
                    <a:pt x="173" y="101"/>
                  </a:lnTo>
                  <a:lnTo>
                    <a:pt x="173" y="101"/>
                  </a:lnTo>
                  <a:lnTo>
                    <a:pt x="173" y="99"/>
                  </a:lnTo>
                  <a:lnTo>
                    <a:pt x="173" y="99"/>
                  </a:lnTo>
                  <a:lnTo>
                    <a:pt x="171" y="99"/>
                  </a:lnTo>
                  <a:lnTo>
                    <a:pt x="164" y="99"/>
                  </a:lnTo>
                  <a:lnTo>
                    <a:pt x="159" y="99"/>
                  </a:lnTo>
                  <a:lnTo>
                    <a:pt x="154" y="99"/>
                  </a:lnTo>
                  <a:lnTo>
                    <a:pt x="154" y="99"/>
                  </a:lnTo>
                  <a:lnTo>
                    <a:pt x="154" y="99"/>
                  </a:lnTo>
                  <a:lnTo>
                    <a:pt x="154" y="99"/>
                  </a:lnTo>
                  <a:lnTo>
                    <a:pt x="154" y="99"/>
                  </a:lnTo>
                  <a:lnTo>
                    <a:pt x="154" y="99"/>
                  </a:lnTo>
                  <a:lnTo>
                    <a:pt x="154" y="99"/>
                  </a:lnTo>
                  <a:lnTo>
                    <a:pt x="154" y="99"/>
                  </a:lnTo>
                  <a:lnTo>
                    <a:pt x="154" y="99"/>
                  </a:lnTo>
                  <a:lnTo>
                    <a:pt x="152" y="97"/>
                  </a:lnTo>
                  <a:lnTo>
                    <a:pt x="154" y="97"/>
                  </a:lnTo>
                  <a:lnTo>
                    <a:pt x="154" y="97"/>
                  </a:lnTo>
                  <a:lnTo>
                    <a:pt x="154" y="97"/>
                  </a:lnTo>
                  <a:lnTo>
                    <a:pt x="154" y="94"/>
                  </a:lnTo>
                  <a:lnTo>
                    <a:pt x="152" y="94"/>
                  </a:lnTo>
                  <a:lnTo>
                    <a:pt x="152" y="94"/>
                  </a:lnTo>
                  <a:lnTo>
                    <a:pt x="152" y="92"/>
                  </a:lnTo>
                  <a:lnTo>
                    <a:pt x="152" y="92"/>
                  </a:lnTo>
                  <a:lnTo>
                    <a:pt x="152" y="92"/>
                  </a:lnTo>
                  <a:lnTo>
                    <a:pt x="152" y="89"/>
                  </a:lnTo>
                  <a:lnTo>
                    <a:pt x="154" y="87"/>
                  </a:lnTo>
                  <a:lnTo>
                    <a:pt x="154" y="87"/>
                  </a:lnTo>
                  <a:lnTo>
                    <a:pt x="154" y="87"/>
                  </a:lnTo>
                  <a:lnTo>
                    <a:pt x="152" y="87"/>
                  </a:lnTo>
                  <a:lnTo>
                    <a:pt x="152" y="87"/>
                  </a:lnTo>
                  <a:lnTo>
                    <a:pt x="154" y="85"/>
                  </a:lnTo>
                  <a:lnTo>
                    <a:pt x="154" y="85"/>
                  </a:lnTo>
                  <a:lnTo>
                    <a:pt x="154" y="82"/>
                  </a:lnTo>
                  <a:lnTo>
                    <a:pt x="154" y="82"/>
                  </a:lnTo>
                  <a:lnTo>
                    <a:pt x="154" y="80"/>
                  </a:lnTo>
                  <a:lnTo>
                    <a:pt x="154" y="80"/>
                  </a:lnTo>
                  <a:lnTo>
                    <a:pt x="154" y="80"/>
                  </a:lnTo>
                  <a:lnTo>
                    <a:pt x="154" y="80"/>
                  </a:lnTo>
                  <a:lnTo>
                    <a:pt x="154" y="80"/>
                  </a:lnTo>
                  <a:lnTo>
                    <a:pt x="154" y="78"/>
                  </a:lnTo>
                  <a:lnTo>
                    <a:pt x="154" y="78"/>
                  </a:lnTo>
                  <a:lnTo>
                    <a:pt x="154" y="75"/>
                  </a:lnTo>
                  <a:lnTo>
                    <a:pt x="152" y="73"/>
                  </a:lnTo>
                  <a:lnTo>
                    <a:pt x="152" y="73"/>
                  </a:lnTo>
                  <a:lnTo>
                    <a:pt x="154" y="73"/>
                  </a:lnTo>
                  <a:lnTo>
                    <a:pt x="154" y="73"/>
                  </a:lnTo>
                  <a:lnTo>
                    <a:pt x="154" y="73"/>
                  </a:lnTo>
                  <a:lnTo>
                    <a:pt x="154" y="73"/>
                  </a:lnTo>
                  <a:lnTo>
                    <a:pt x="154" y="73"/>
                  </a:lnTo>
                  <a:lnTo>
                    <a:pt x="145" y="71"/>
                  </a:lnTo>
                  <a:lnTo>
                    <a:pt x="145" y="71"/>
                  </a:lnTo>
                  <a:lnTo>
                    <a:pt x="142" y="73"/>
                  </a:lnTo>
                  <a:lnTo>
                    <a:pt x="142" y="73"/>
                  </a:lnTo>
                  <a:lnTo>
                    <a:pt x="142" y="71"/>
                  </a:lnTo>
                  <a:lnTo>
                    <a:pt x="142" y="71"/>
                  </a:lnTo>
                  <a:lnTo>
                    <a:pt x="142" y="71"/>
                  </a:lnTo>
                  <a:lnTo>
                    <a:pt x="142" y="71"/>
                  </a:lnTo>
                  <a:lnTo>
                    <a:pt x="142" y="71"/>
                  </a:lnTo>
                  <a:lnTo>
                    <a:pt x="142" y="71"/>
                  </a:lnTo>
                  <a:lnTo>
                    <a:pt x="142" y="71"/>
                  </a:lnTo>
                  <a:lnTo>
                    <a:pt x="142" y="71"/>
                  </a:lnTo>
                  <a:lnTo>
                    <a:pt x="140" y="71"/>
                  </a:lnTo>
                  <a:lnTo>
                    <a:pt x="140" y="71"/>
                  </a:lnTo>
                  <a:lnTo>
                    <a:pt x="140" y="71"/>
                  </a:lnTo>
                  <a:lnTo>
                    <a:pt x="138" y="73"/>
                  </a:lnTo>
                  <a:lnTo>
                    <a:pt x="138" y="73"/>
                  </a:lnTo>
                  <a:lnTo>
                    <a:pt x="138" y="71"/>
                  </a:lnTo>
                  <a:lnTo>
                    <a:pt x="138" y="71"/>
                  </a:lnTo>
                  <a:lnTo>
                    <a:pt x="140" y="71"/>
                  </a:lnTo>
                  <a:lnTo>
                    <a:pt x="138" y="68"/>
                  </a:lnTo>
                  <a:lnTo>
                    <a:pt x="138" y="68"/>
                  </a:lnTo>
                  <a:lnTo>
                    <a:pt x="142" y="66"/>
                  </a:lnTo>
                  <a:lnTo>
                    <a:pt x="150" y="66"/>
                  </a:lnTo>
                  <a:lnTo>
                    <a:pt x="150" y="63"/>
                  </a:lnTo>
                  <a:lnTo>
                    <a:pt x="150" y="63"/>
                  </a:lnTo>
                  <a:lnTo>
                    <a:pt x="150" y="61"/>
                  </a:lnTo>
                  <a:lnTo>
                    <a:pt x="147" y="61"/>
                  </a:lnTo>
                  <a:lnTo>
                    <a:pt x="142" y="54"/>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 name="Freeform 42"/>
            <p:cNvSpPr>
              <a:spLocks/>
            </p:cNvSpPr>
            <p:nvPr/>
          </p:nvSpPr>
          <p:spPr bwMode="auto">
            <a:xfrm>
              <a:off x="4312" y="624"/>
              <a:ext cx="28" cy="19"/>
            </a:xfrm>
            <a:custGeom>
              <a:avLst/>
              <a:gdLst>
                <a:gd name="T0" fmla="*/ 0 w 28"/>
                <a:gd name="T1" fmla="*/ 5 h 19"/>
                <a:gd name="T2" fmla="*/ 0 w 28"/>
                <a:gd name="T3" fmla="*/ 7 h 19"/>
                <a:gd name="T4" fmla="*/ 0 w 28"/>
                <a:gd name="T5" fmla="*/ 7 h 19"/>
                <a:gd name="T6" fmla="*/ 0 w 28"/>
                <a:gd name="T7" fmla="*/ 7 h 19"/>
                <a:gd name="T8" fmla="*/ 0 w 28"/>
                <a:gd name="T9" fmla="*/ 10 h 19"/>
                <a:gd name="T10" fmla="*/ 0 w 28"/>
                <a:gd name="T11" fmla="*/ 10 h 19"/>
                <a:gd name="T12" fmla="*/ 7 w 28"/>
                <a:gd name="T13" fmla="*/ 12 h 19"/>
                <a:gd name="T14" fmla="*/ 7 w 28"/>
                <a:gd name="T15" fmla="*/ 12 h 19"/>
                <a:gd name="T16" fmla="*/ 21 w 28"/>
                <a:gd name="T17" fmla="*/ 17 h 19"/>
                <a:gd name="T18" fmla="*/ 24 w 28"/>
                <a:gd name="T19" fmla="*/ 19 h 19"/>
                <a:gd name="T20" fmla="*/ 24 w 28"/>
                <a:gd name="T21" fmla="*/ 19 h 19"/>
                <a:gd name="T22" fmla="*/ 24 w 28"/>
                <a:gd name="T23" fmla="*/ 19 h 19"/>
                <a:gd name="T24" fmla="*/ 26 w 28"/>
                <a:gd name="T25" fmla="*/ 17 h 19"/>
                <a:gd name="T26" fmla="*/ 26 w 28"/>
                <a:gd name="T27" fmla="*/ 17 h 19"/>
                <a:gd name="T28" fmla="*/ 28 w 28"/>
                <a:gd name="T29" fmla="*/ 14 h 19"/>
                <a:gd name="T30" fmla="*/ 28 w 28"/>
                <a:gd name="T31" fmla="*/ 14 h 19"/>
                <a:gd name="T32" fmla="*/ 28 w 28"/>
                <a:gd name="T33" fmla="*/ 12 h 19"/>
                <a:gd name="T34" fmla="*/ 28 w 28"/>
                <a:gd name="T35" fmla="*/ 10 h 19"/>
                <a:gd name="T36" fmla="*/ 28 w 28"/>
                <a:gd name="T37" fmla="*/ 7 h 19"/>
                <a:gd name="T38" fmla="*/ 28 w 28"/>
                <a:gd name="T39" fmla="*/ 7 h 19"/>
                <a:gd name="T40" fmla="*/ 28 w 28"/>
                <a:gd name="T41" fmla="*/ 7 h 19"/>
                <a:gd name="T42" fmla="*/ 26 w 28"/>
                <a:gd name="T43" fmla="*/ 2 h 19"/>
                <a:gd name="T44" fmla="*/ 24 w 28"/>
                <a:gd name="T45" fmla="*/ 0 h 19"/>
                <a:gd name="T46" fmla="*/ 16 w 28"/>
                <a:gd name="T47" fmla="*/ 0 h 19"/>
                <a:gd name="T48" fmla="*/ 14 w 28"/>
                <a:gd name="T49" fmla="*/ 0 h 19"/>
                <a:gd name="T50" fmla="*/ 12 w 28"/>
                <a:gd name="T51" fmla="*/ 0 h 19"/>
                <a:gd name="T52" fmla="*/ 7 w 28"/>
                <a:gd name="T53" fmla="*/ 0 h 19"/>
                <a:gd name="T54" fmla="*/ 0 w 28"/>
                <a:gd name="T55" fmla="*/ 5 h 19"/>
                <a:gd name="T56" fmla="*/ 0 w 28"/>
                <a:gd name="T5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19">
                  <a:moveTo>
                    <a:pt x="0" y="5"/>
                  </a:moveTo>
                  <a:lnTo>
                    <a:pt x="0" y="7"/>
                  </a:lnTo>
                  <a:lnTo>
                    <a:pt x="0" y="7"/>
                  </a:lnTo>
                  <a:lnTo>
                    <a:pt x="0" y="7"/>
                  </a:lnTo>
                  <a:lnTo>
                    <a:pt x="0" y="10"/>
                  </a:lnTo>
                  <a:lnTo>
                    <a:pt x="0" y="10"/>
                  </a:lnTo>
                  <a:lnTo>
                    <a:pt x="7" y="12"/>
                  </a:lnTo>
                  <a:lnTo>
                    <a:pt x="7" y="12"/>
                  </a:lnTo>
                  <a:lnTo>
                    <a:pt x="21" y="17"/>
                  </a:lnTo>
                  <a:lnTo>
                    <a:pt x="24" y="19"/>
                  </a:lnTo>
                  <a:lnTo>
                    <a:pt x="24" y="19"/>
                  </a:lnTo>
                  <a:lnTo>
                    <a:pt x="24" y="19"/>
                  </a:lnTo>
                  <a:lnTo>
                    <a:pt x="26" y="17"/>
                  </a:lnTo>
                  <a:lnTo>
                    <a:pt x="26" y="17"/>
                  </a:lnTo>
                  <a:lnTo>
                    <a:pt x="28" y="14"/>
                  </a:lnTo>
                  <a:lnTo>
                    <a:pt x="28" y="14"/>
                  </a:lnTo>
                  <a:lnTo>
                    <a:pt x="28" y="12"/>
                  </a:lnTo>
                  <a:lnTo>
                    <a:pt x="28" y="10"/>
                  </a:lnTo>
                  <a:lnTo>
                    <a:pt x="28" y="7"/>
                  </a:lnTo>
                  <a:lnTo>
                    <a:pt x="28" y="7"/>
                  </a:lnTo>
                  <a:lnTo>
                    <a:pt x="28" y="7"/>
                  </a:lnTo>
                  <a:lnTo>
                    <a:pt x="26" y="2"/>
                  </a:lnTo>
                  <a:lnTo>
                    <a:pt x="24" y="0"/>
                  </a:lnTo>
                  <a:lnTo>
                    <a:pt x="16" y="0"/>
                  </a:lnTo>
                  <a:lnTo>
                    <a:pt x="14" y="0"/>
                  </a:lnTo>
                  <a:lnTo>
                    <a:pt x="12" y="0"/>
                  </a:lnTo>
                  <a:lnTo>
                    <a:pt x="7" y="0"/>
                  </a:lnTo>
                  <a:lnTo>
                    <a:pt x="0" y="5"/>
                  </a:lnTo>
                  <a:lnTo>
                    <a:pt x="0" y="5"/>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 name="Freeform 43"/>
            <p:cNvSpPr>
              <a:spLocks/>
            </p:cNvSpPr>
            <p:nvPr/>
          </p:nvSpPr>
          <p:spPr bwMode="auto">
            <a:xfrm>
              <a:off x="4120" y="558"/>
              <a:ext cx="194" cy="125"/>
            </a:xfrm>
            <a:custGeom>
              <a:avLst/>
              <a:gdLst>
                <a:gd name="T0" fmla="*/ 12 w 194"/>
                <a:gd name="T1" fmla="*/ 80 h 125"/>
                <a:gd name="T2" fmla="*/ 10 w 194"/>
                <a:gd name="T3" fmla="*/ 87 h 125"/>
                <a:gd name="T4" fmla="*/ 5 w 194"/>
                <a:gd name="T5" fmla="*/ 95 h 125"/>
                <a:gd name="T6" fmla="*/ 17 w 194"/>
                <a:gd name="T7" fmla="*/ 97 h 125"/>
                <a:gd name="T8" fmla="*/ 24 w 194"/>
                <a:gd name="T9" fmla="*/ 97 h 125"/>
                <a:gd name="T10" fmla="*/ 31 w 194"/>
                <a:gd name="T11" fmla="*/ 106 h 125"/>
                <a:gd name="T12" fmla="*/ 38 w 194"/>
                <a:gd name="T13" fmla="*/ 106 h 125"/>
                <a:gd name="T14" fmla="*/ 43 w 194"/>
                <a:gd name="T15" fmla="*/ 102 h 125"/>
                <a:gd name="T16" fmla="*/ 50 w 194"/>
                <a:gd name="T17" fmla="*/ 90 h 125"/>
                <a:gd name="T18" fmla="*/ 50 w 194"/>
                <a:gd name="T19" fmla="*/ 99 h 125"/>
                <a:gd name="T20" fmla="*/ 52 w 194"/>
                <a:gd name="T21" fmla="*/ 106 h 125"/>
                <a:gd name="T22" fmla="*/ 50 w 194"/>
                <a:gd name="T23" fmla="*/ 116 h 125"/>
                <a:gd name="T24" fmla="*/ 55 w 194"/>
                <a:gd name="T25" fmla="*/ 121 h 125"/>
                <a:gd name="T26" fmla="*/ 62 w 194"/>
                <a:gd name="T27" fmla="*/ 123 h 125"/>
                <a:gd name="T28" fmla="*/ 69 w 194"/>
                <a:gd name="T29" fmla="*/ 113 h 125"/>
                <a:gd name="T30" fmla="*/ 71 w 194"/>
                <a:gd name="T31" fmla="*/ 104 h 125"/>
                <a:gd name="T32" fmla="*/ 76 w 194"/>
                <a:gd name="T33" fmla="*/ 99 h 125"/>
                <a:gd name="T34" fmla="*/ 78 w 194"/>
                <a:gd name="T35" fmla="*/ 87 h 125"/>
                <a:gd name="T36" fmla="*/ 83 w 194"/>
                <a:gd name="T37" fmla="*/ 83 h 125"/>
                <a:gd name="T38" fmla="*/ 83 w 194"/>
                <a:gd name="T39" fmla="*/ 99 h 125"/>
                <a:gd name="T40" fmla="*/ 85 w 194"/>
                <a:gd name="T41" fmla="*/ 109 h 125"/>
                <a:gd name="T42" fmla="*/ 90 w 194"/>
                <a:gd name="T43" fmla="*/ 104 h 125"/>
                <a:gd name="T44" fmla="*/ 100 w 194"/>
                <a:gd name="T45" fmla="*/ 95 h 125"/>
                <a:gd name="T46" fmla="*/ 102 w 194"/>
                <a:gd name="T47" fmla="*/ 80 h 125"/>
                <a:gd name="T48" fmla="*/ 102 w 194"/>
                <a:gd name="T49" fmla="*/ 73 h 125"/>
                <a:gd name="T50" fmla="*/ 104 w 194"/>
                <a:gd name="T51" fmla="*/ 76 h 125"/>
                <a:gd name="T52" fmla="*/ 114 w 194"/>
                <a:gd name="T53" fmla="*/ 73 h 125"/>
                <a:gd name="T54" fmla="*/ 114 w 194"/>
                <a:gd name="T55" fmla="*/ 61 h 125"/>
                <a:gd name="T56" fmla="*/ 128 w 194"/>
                <a:gd name="T57" fmla="*/ 59 h 125"/>
                <a:gd name="T58" fmla="*/ 126 w 194"/>
                <a:gd name="T59" fmla="*/ 66 h 125"/>
                <a:gd name="T60" fmla="*/ 121 w 194"/>
                <a:gd name="T61" fmla="*/ 76 h 125"/>
                <a:gd name="T62" fmla="*/ 116 w 194"/>
                <a:gd name="T63" fmla="*/ 87 h 125"/>
                <a:gd name="T64" fmla="*/ 121 w 194"/>
                <a:gd name="T65" fmla="*/ 99 h 125"/>
                <a:gd name="T66" fmla="*/ 137 w 194"/>
                <a:gd name="T67" fmla="*/ 99 h 125"/>
                <a:gd name="T68" fmla="*/ 140 w 194"/>
                <a:gd name="T69" fmla="*/ 87 h 125"/>
                <a:gd name="T70" fmla="*/ 147 w 194"/>
                <a:gd name="T71" fmla="*/ 83 h 125"/>
                <a:gd name="T72" fmla="*/ 166 w 194"/>
                <a:gd name="T73" fmla="*/ 76 h 125"/>
                <a:gd name="T74" fmla="*/ 168 w 194"/>
                <a:gd name="T75" fmla="*/ 66 h 125"/>
                <a:gd name="T76" fmla="*/ 178 w 194"/>
                <a:gd name="T77" fmla="*/ 57 h 125"/>
                <a:gd name="T78" fmla="*/ 171 w 194"/>
                <a:gd name="T79" fmla="*/ 38 h 125"/>
                <a:gd name="T80" fmla="*/ 180 w 194"/>
                <a:gd name="T81" fmla="*/ 31 h 125"/>
                <a:gd name="T82" fmla="*/ 192 w 194"/>
                <a:gd name="T83" fmla="*/ 26 h 125"/>
                <a:gd name="T84" fmla="*/ 192 w 194"/>
                <a:gd name="T85" fmla="*/ 21 h 125"/>
                <a:gd name="T86" fmla="*/ 182 w 194"/>
                <a:gd name="T87" fmla="*/ 7 h 125"/>
                <a:gd name="T88" fmla="*/ 171 w 194"/>
                <a:gd name="T89" fmla="*/ 2 h 125"/>
                <a:gd name="T90" fmla="*/ 163 w 194"/>
                <a:gd name="T91" fmla="*/ 5 h 125"/>
                <a:gd name="T92" fmla="*/ 171 w 194"/>
                <a:gd name="T93" fmla="*/ 12 h 125"/>
                <a:gd name="T94" fmla="*/ 159 w 194"/>
                <a:gd name="T95" fmla="*/ 14 h 125"/>
                <a:gd name="T96" fmla="*/ 156 w 194"/>
                <a:gd name="T97" fmla="*/ 19 h 125"/>
                <a:gd name="T98" fmla="*/ 147 w 194"/>
                <a:gd name="T99" fmla="*/ 12 h 125"/>
                <a:gd name="T100" fmla="*/ 147 w 194"/>
                <a:gd name="T101" fmla="*/ 7 h 125"/>
                <a:gd name="T102" fmla="*/ 119 w 194"/>
                <a:gd name="T103" fmla="*/ 5 h 125"/>
                <a:gd name="T104" fmla="*/ 109 w 194"/>
                <a:gd name="T105" fmla="*/ 16 h 125"/>
                <a:gd name="T106" fmla="*/ 95 w 194"/>
                <a:gd name="T107" fmla="*/ 24 h 125"/>
                <a:gd name="T108" fmla="*/ 88 w 194"/>
                <a:gd name="T109" fmla="*/ 31 h 125"/>
                <a:gd name="T110" fmla="*/ 81 w 194"/>
                <a:gd name="T111" fmla="*/ 38 h 125"/>
                <a:gd name="T112" fmla="*/ 64 w 194"/>
                <a:gd name="T113" fmla="*/ 47 h 125"/>
                <a:gd name="T114" fmla="*/ 55 w 194"/>
                <a:gd name="T115" fmla="*/ 52 h 125"/>
                <a:gd name="T116" fmla="*/ 45 w 194"/>
                <a:gd name="T117" fmla="*/ 64 h 125"/>
                <a:gd name="T118" fmla="*/ 17 w 194"/>
                <a:gd name="T119" fmla="*/ 68 h 125"/>
                <a:gd name="T120" fmla="*/ 10 w 194"/>
                <a:gd name="T121" fmla="*/ 73 h 125"/>
                <a:gd name="T122" fmla="*/ 5 w 194"/>
                <a:gd name="T123" fmla="*/ 7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 h="125">
                  <a:moveTo>
                    <a:pt x="3" y="83"/>
                  </a:moveTo>
                  <a:lnTo>
                    <a:pt x="5" y="83"/>
                  </a:lnTo>
                  <a:lnTo>
                    <a:pt x="5" y="80"/>
                  </a:lnTo>
                  <a:lnTo>
                    <a:pt x="7" y="80"/>
                  </a:lnTo>
                  <a:lnTo>
                    <a:pt x="7" y="80"/>
                  </a:lnTo>
                  <a:lnTo>
                    <a:pt x="7" y="78"/>
                  </a:lnTo>
                  <a:lnTo>
                    <a:pt x="7" y="80"/>
                  </a:lnTo>
                  <a:lnTo>
                    <a:pt x="7" y="80"/>
                  </a:lnTo>
                  <a:lnTo>
                    <a:pt x="12" y="78"/>
                  </a:lnTo>
                  <a:lnTo>
                    <a:pt x="12" y="78"/>
                  </a:lnTo>
                  <a:lnTo>
                    <a:pt x="12" y="80"/>
                  </a:lnTo>
                  <a:lnTo>
                    <a:pt x="12" y="80"/>
                  </a:lnTo>
                  <a:lnTo>
                    <a:pt x="12" y="80"/>
                  </a:lnTo>
                  <a:lnTo>
                    <a:pt x="14" y="83"/>
                  </a:lnTo>
                  <a:lnTo>
                    <a:pt x="14" y="83"/>
                  </a:lnTo>
                  <a:lnTo>
                    <a:pt x="10" y="83"/>
                  </a:lnTo>
                  <a:lnTo>
                    <a:pt x="7" y="83"/>
                  </a:lnTo>
                  <a:lnTo>
                    <a:pt x="12" y="83"/>
                  </a:lnTo>
                  <a:lnTo>
                    <a:pt x="12" y="85"/>
                  </a:lnTo>
                  <a:lnTo>
                    <a:pt x="12" y="85"/>
                  </a:lnTo>
                  <a:lnTo>
                    <a:pt x="12" y="87"/>
                  </a:lnTo>
                  <a:lnTo>
                    <a:pt x="10" y="87"/>
                  </a:lnTo>
                  <a:lnTo>
                    <a:pt x="10" y="90"/>
                  </a:lnTo>
                  <a:lnTo>
                    <a:pt x="7" y="90"/>
                  </a:lnTo>
                  <a:lnTo>
                    <a:pt x="5" y="90"/>
                  </a:lnTo>
                  <a:lnTo>
                    <a:pt x="5" y="90"/>
                  </a:lnTo>
                  <a:lnTo>
                    <a:pt x="7" y="92"/>
                  </a:lnTo>
                  <a:lnTo>
                    <a:pt x="7" y="92"/>
                  </a:lnTo>
                  <a:lnTo>
                    <a:pt x="7" y="92"/>
                  </a:lnTo>
                  <a:lnTo>
                    <a:pt x="7" y="92"/>
                  </a:lnTo>
                  <a:lnTo>
                    <a:pt x="7" y="92"/>
                  </a:lnTo>
                  <a:lnTo>
                    <a:pt x="5" y="95"/>
                  </a:lnTo>
                  <a:lnTo>
                    <a:pt x="5" y="95"/>
                  </a:lnTo>
                  <a:lnTo>
                    <a:pt x="3" y="95"/>
                  </a:lnTo>
                  <a:lnTo>
                    <a:pt x="5" y="97"/>
                  </a:lnTo>
                  <a:lnTo>
                    <a:pt x="7" y="99"/>
                  </a:lnTo>
                  <a:lnTo>
                    <a:pt x="10" y="99"/>
                  </a:lnTo>
                  <a:lnTo>
                    <a:pt x="14" y="97"/>
                  </a:lnTo>
                  <a:lnTo>
                    <a:pt x="14" y="99"/>
                  </a:lnTo>
                  <a:lnTo>
                    <a:pt x="17" y="99"/>
                  </a:lnTo>
                  <a:lnTo>
                    <a:pt x="17" y="97"/>
                  </a:lnTo>
                  <a:lnTo>
                    <a:pt x="17" y="97"/>
                  </a:lnTo>
                  <a:lnTo>
                    <a:pt x="17" y="97"/>
                  </a:lnTo>
                  <a:lnTo>
                    <a:pt x="17" y="97"/>
                  </a:lnTo>
                  <a:lnTo>
                    <a:pt x="17" y="97"/>
                  </a:lnTo>
                  <a:lnTo>
                    <a:pt x="17" y="97"/>
                  </a:lnTo>
                  <a:lnTo>
                    <a:pt x="17" y="95"/>
                  </a:lnTo>
                  <a:lnTo>
                    <a:pt x="17" y="95"/>
                  </a:lnTo>
                  <a:lnTo>
                    <a:pt x="17" y="95"/>
                  </a:lnTo>
                  <a:lnTo>
                    <a:pt x="17" y="95"/>
                  </a:lnTo>
                  <a:lnTo>
                    <a:pt x="19" y="92"/>
                  </a:lnTo>
                  <a:lnTo>
                    <a:pt x="19" y="95"/>
                  </a:lnTo>
                  <a:lnTo>
                    <a:pt x="19" y="95"/>
                  </a:lnTo>
                  <a:lnTo>
                    <a:pt x="24" y="95"/>
                  </a:lnTo>
                  <a:lnTo>
                    <a:pt x="24" y="97"/>
                  </a:lnTo>
                  <a:lnTo>
                    <a:pt x="26" y="99"/>
                  </a:lnTo>
                  <a:lnTo>
                    <a:pt x="29" y="102"/>
                  </a:lnTo>
                  <a:lnTo>
                    <a:pt x="29" y="102"/>
                  </a:lnTo>
                  <a:lnTo>
                    <a:pt x="31" y="102"/>
                  </a:lnTo>
                  <a:lnTo>
                    <a:pt x="31" y="104"/>
                  </a:lnTo>
                  <a:lnTo>
                    <a:pt x="31" y="104"/>
                  </a:lnTo>
                  <a:lnTo>
                    <a:pt x="31" y="104"/>
                  </a:lnTo>
                  <a:lnTo>
                    <a:pt x="29" y="106"/>
                  </a:lnTo>
                  <a:lnTo>
                    <a:pt x="29" y="106"/>
                  </a:lnTo>
                  <a:lnTo>
                    <a:pt x="29" y="106"/>
                  </a:lnTo>
                  <a:lnTo>
                    <a:pt x="31" y="106"/>
                  </a:lnTo>
                  <a:lnTo>
                    <a:pt x="31" y="109"/>
                  </a:lnTo>
                  <a:lnTo>
                    <a:pt x="31" y="109"/>
                  </a:lnTo>
                  <a:lnTo>
                    <a:pt x="31" y="109"/>
                  </a:lnTo>
                  <a:lnTo>
                    <a:pt x="33" y="106"/>
                  </a:lnTo>
                  <a:lnTo>
                    <a:pt x="33" y="106"/>
                  </a:lnTo>
                  <a:lnTo>
                    <a:pt x="36" y="104"/>
                  </a:lnTo>
                  <a:lnTo>
                    <a:pt x="38" y="104"/>
                  </a:lnTo>
                  <a:lnTo>
                    <a:pt x="40" y="104"/>
                  </a:lnTo>
                  <a:lnTo>
                    <a:pt x="40" y="106"/>
                  </a:lnTo>
                  <a:lnTo>
                    <a:pt x="40" y="106"/>
                  </a:lnTo>
                  <a:lnTo>
                    <a:pt x="38" y="106"/>
                  </a:lnTo>
                  <a:lnTo>
                    <a:pt x="38" y="109"/>
                  </a:lnTo>
                  <a:lnTo>
                    <a:pt x="38" y="109"/>
                  </a:lnTo>
                  <a:lnTo>
                    <a:pt x="40" y="109"/>
                  </a:lnTo>
                  <a:lnTo>
                    <a:pt x="40" y="109"/>
                  </a:lnTo>
                  <a:lnTo>
                    <a:pt x="40" y="106"/>
                  </a:lnTo>
                  <a:lnTo>
                    <a:pt x="40" y="106"/>
                  </a:lnTo>
                  <a:lnTo>
                    <a:pt x="40" y="106"/>
                  </a:lnTo>
                  <a:lnTo>
                    <a:pt x="40" y="104"/>
                  </a:lnTo>
                  <a:lnTo>
                    <a:pt x="43" y="104"/>
                  </a:lnTo>
                  <a:lnTo>
                    <a:pt x="43" y="102"/>
                  </a:lnTo>
                  <a:lnTo>
                    <a:pt x="43" y="102"/>
                  </a:lnTo>
                  <a:lnTo>
                    <a:pt x="43" y="99"/>
                  </a:lnTo>
                  <a:lnTo>
                    <a:pt x="43" y="97"/>
                  </a:lnTo>
                  <a:lnTo>
                    <a:pt x="43" y="97"/>
                  </a:lnTo>
                  <a:lnTo>
                    <a:pt x="43" y="97"/>
                  </a:lnTo>
                  <a:lnTo>
                    <a:pt x="43" y="97"/>
                  </a:lnTo>
                  <a:lnTo>
                    <a:pt x="45" y="92"/>
                  </a:lnTo>
                  <a:lnTo>
                    <a:pt x="45" y="90"/>
                  </a:lnTo>
                  <a:lnTo>
                    <a:pt x="48" y="90"/>
                  </a:lnTo>
                  <a:lnTo>
                    <a:pt x="50" y="90"/>
                  </a:lnTo>
                  <a:lnTo>
                    <a:pt x="50" y="87"/>
                  </a:lnTo>
                  <a:lnTo>
                    <a:pt x="50" y="90"/>
                  </a:lnTo>
                  <a:lnTo>
                    <a:pt x="50" y="92"/>
                  </a:lnTo>
                  <a:lnTo>
                    <a:pt x="52" y="92"/>
                  </a:lnTo>
                  <a:lnTo>
                    <a:pt x="52" y="95"/>
                  </a:lnTo>
                  <a:lnTo>
                    <a:pt x="52" y="95"/>
                  </a:lnTo>
                  <a:lnTo>
                    <a:pt x="50" y="95"/>
                  </a:lnTo>
                  <a:lnTo>
                    <a:pt x="50" y="97"/>
                  </a:lnTo>
                  <a:lnTo>
                    <a:pt x="50" y="97"/>
                  </a:lnTo>
                  <a:lnTo>
                    <a:pt x="50" y="99"/>
                  </a:lnTo>
                  <a:lnTo>
                    <a:pt x="50" y="97"/>
                  </a:lnTo>
                  <a:lnTo>
                    <a:pt x="52" y="99"/>
                  </a:lnTo>
                  <a:lnTo>
                    <a:pt x="50" y="99"/>
                  </a:lnTo>
                  <a:lnTo>
                    <a:pt x="48" y="102"/>
                  </a:lnTo>
                  <a:lnTo>
                    <a:pt x="48" y="104"/>
                  </a:lnTo>
                  <a:lnTo>
                    <a:pt x="48" y="106"/>
                  </a:lnTo>
                  <a:lnTo>
                    <a:pt x="48" y="106"/>
                  </a:lnTo>
                  <a:lnTo>
                    <a:pt x="50" y="109"/>
                  </a:lnTo>
                  <a:lnTo>
                    <a:pt x="50" y="109"/>
                  </a:lnTo>
                  <a:lnTo>
                    <a:pt x="50" y="106"/>
                  </a:lnTo>
                  <a:lnTo>
                    <a:pt x="50" y="106"/>
                  </a:lnTo>
                  <a:lnTo>
                    <a:pt x="50" y="106"/>
                  </a:lnTo>
                  <a:lnTo>
                    <a:pt x="52" y="106"/>
                  </a:lnTo>
                  <a:lnTo>
                    <a:pt x="52" y="106"/>
                  </a:lnTo>
                  <a:lnTo>
                    <a:pt x="52" y="109"/>
                  </a:lnTo>
                  <a:lnTo>
                    <a:pt x="52" y="109"/>
                  </a:lnTo>
                  <a:lnTo>
                    <a:pt x="52" y="109"/>
                  </a:lnTo>
                  <a:lnTo>
                    <a:pt x="52" y="109"/>
                  </a:lnTo>
                  <a:lnTo>
                    <a:pt x="52" y="111"/>
                  </a:lnTo>
                  <a:lnTo>
                    <a:pt x="52" y="111"/>
                  </a:lnTo>
                  <a:lnTo>
                    <a:pt x="50" y="113"/>
                  </a:lnTo>
                  <a:lnTo>
                    <a:pt x="50" y="113"/>
                  </a:lnTo>
                  <a:lnTo>
                    <a:pt x="50" y="113"/>
                  </a:lnTo>
                  <a:lnTo>
                    <a:pt x="50" y="116"/>
                  </a:lnTo>
                  <a:lnTo>
                    <a:pt x="50" y="116"/>
                  </a:lnTo>
                  <a:lnTo>
                    <a:pt x="50" y="116"/>
                  </a:lnTo>
                  <a:lnTo>
                    <a:pt x="48" y="118"/>
                  </a:lnTo>
                  <a:lnTo>
                    <a:pt x="48" y="121"/>
                  </a:lnTo>
                  <a:lnTo>
                    <a:pt x="48" y="123"/>
                  </a:lnTo>
                  <a:lnTo>
                    <a:pt x="48" y="123"/>
                  </a:lnTo>
                  <a:lnTo>
                    <a:pt x="48" y="125"/>
                  </a:lnTo>
                  <a:lnTo>
                    <a:pt x="50" y="125"/>
                  </a:lnTo>
                  <a:lnTo>
                    <a:pt x="50" y="123"/>
                  </a:lnTo>
                  <a:lnTo>
                    <a:pt x="52" y="123"/>
                  </a:lnTo>
                  <a:lnTo>
                    <a:pt x="52" y="123"/>
                  </a:lnTo>
                  <a:lnTo>
                    <a:pt x="55" y="121"/>
                  </a:lnTo>
                  <a:lnTo>
                    <a:pt x="55" y="118"/>
                  </a:lnTo>
                  <a:lnTo>
                    <a:pt x="55" y="118"/>
                  </a:lnTo>
                  <a:lnTo>
                    <a:pt x="57" y="118"/>
                  </a:lnTo>
                  <a:lnTo>
                    <a:pt x="57" y="118"/>
                  </a:lnTo>
                  <a:lnTo>
                    <a:pt x="57" y="118"/>
                  </a:lnTo>
                  <a:lnTo>
                    <a:pt x="57" y="121"/>
                  </a:lnTo>
                  <a:lnTo>
                    <a:pt x="57" y="121"/>
                  </a:lnTo>
                  <a:lnTo>
                    <a:pt x="57" y="121"/>
                  </a:lnTo>
                  <a:lnTo>
                    <a:pt x="57" y="123"/>
                  </a:lnTo>
                  <a:lnTo>
                    <a:pt x="57" y="123"/>
                  </a:lnTo>
                  <a:lnTo>
                    <a:pt x="62" y="123"/>
                  </a:lnTo>
                  <a:lnTo>
                    <a:pt x="64" y="123"/>
                  </a:lnTo>
                  <a:lnTo>
                    <a:pt x="64" y="121"/>
                  </a:lnTo>
                  <a:lnTo>
                    <a:pt x="66" y="121"/>
                  </a:lnTo>
                  <a:lnTo>
                    <a:pt x="66" y="118"/>
                  </a:lnTo>
                  <a:lnTo>
                    <a:pt x="66" y="118"/>
                  </a:lnTo>
                  <a:lnTo>
                    <a:pt x="69" y="121"/>
                  </a:lnTo>
                  <a:lnTo>
                    <a:pt x="69" y="121"/>
                  </a:lnTo>
                  <a:lnTo>
                    <a:pt x="69" y="118"/>
                  </a:lnTo>
                  <a:lnTo>
                    <a:pt x="69" y="118"/>
                  </a:lnTo>
                  <a:lnTo>
                    <a:pt x="66" y="118"/>
                  </a:lnTo>
                  <a:lnTo>
                    <a:pt x="69" y="113"/>
                  </a:lnTo>
                  <a:lnTo>
                    <a:pt x="69" y="113"/>
                  </a:lnTo>
                  <a:lnTo>
                    <a:pt x="71" y="113"/>
                  </a:lnTo>
                  <a:lnTo>
                    <a:pt x="71" y="113"/>
                  </a:lnTo>
                  <a:lnTo>
                    <a:pt x="71" y="116"/>
                  </a:lnTo>
                  <a:lnTo>
                    <a:pt x="71" y="116"/>
                  </a:lnTo>
                  <a:lnTo>
                    <a:pt x="74" y="116"/>
                  </a:lnTo>
                  <a:lnTo>
                    <a:pt x="74" y="113"/>
                  </a:lnTo>
                  <a:lnTo>
                    <a:pt x="74" y="111"/>
                  </a:lnTo>
                  <a:lnTo>
                    <a:pt x="74" y="109"/>
                  </a:lnTo>
                  <a:lnTo>
                    <a:pt x="71" y="104"/>
                  </a:lnTo>
                  <a:lnTo>
                    <a:pt x="71" y="104"/>
                  </a:lnTo>
                  <a:lnTo>
                    <a:pt x="69" y="104"/>
                  </a:lnTo>
                  <a:lnTo>
                    <a:pt x="69" y="102"/>
                  </a:lnTo>
                  <a:lnTo>
                    <a:pt x="74" y="104"/>
                  </a:lnTo>
                  <a:lnTo>
                    <a:pt x="76" y="104"/>
                  </a:lnTo>
                  <a:lnTo>
                    <a:pt x="76" y="102"/>
                  </a:lnTo>
                  <a:lnTo>
                    <a:pt x="74" y="102"/>
                  </a:lnTo>
                  <a:lnTo>
                    <a:pt x="74" y="102"/>
                  </a:lnTo>
                  <a:lnTo>
                    <a:pt x="74" y="99"/>
                  </a:lnTo>
                  <a:lnTo>
                    <a:pt x="74" y="99"/>
                  </a:lnTo>
                  <a:lnTo>
                    <a:pt x="76" y="99"/>
                  </a:lnTo>
                  <a:lnTo>
                    <a:pt x="76" y="99"/>
                  </a:lnTo>
                  <a:lnTo>
                    <a:pt x="76" y="99"/>
                  </a:lnTo>
                  <a:lnTo>
                    <a:pt x="76" y="99"/>
                  </a:lnTo>
                  <a:lnTo>
                    <a:pt x="76" y="97"/>
                  </a:lnTo>
                  <a:lnTo>
                    <a:pt x="76" y="97"/>
                  </a:lnTo>
                  <a:lnTo>
                    <a:pt x="76" y="97"/>
                  </a:lnTo>
                  <a:lnTo>
                    <a:pt x="76" y="97"/>
                  </a:lnTo>
                  <a:lnTo>
                    <a:pt x="76" y="92"/>
                  </a:lnTo>
                  <a:lnTo>
                    <a:pt x="76" y="90"/>
                  </a:lnTo>
                  <a:lnTo>
                    <a:pt x="78" y="90"/>
                  </a:lnTo>
                  <a:lnTo>
                    <a:pt x="78" y="90"/>
                  </a:lnTo>
                  <a:lnTo>
                    <a:pt x="78" y="87"/>
                  </a:lnTo>
                  <a:lnTo>
                    <a:pt x="78" y="87"/>
                  </a:lnTo>
                  <a:lnTo>
                    <a:pt x="78" y="85"/>
                  </a:lnTo>
                  <a:lnTo>
                    <a:pt x="78" y="85"/>
                  </a:lnTo>
                  <a:lnTo>
                    <a:pt x="78" y="85"/>
                  </a:lnTo>
                  <a:lnTo>
                    <a:pt x="78" y="85"/>
                  </a:lnTo>
                  <a:lnTo>
                    <a:pt x="78" y="85"/>
                  </a:lnTo>
                  <a:lnTo>
                    <a:pt x="81" y="87"/>
                  </a:lnTo>
                  <a:lnTo>
                    <a:pt x="83" y="85"/>
                  </a:lnTo>
                  <a:lnTo>
                    <a:pt x="83" y="85"/>
                  </a:lnTo>
                  <a:lnTo>
                    <a:pt x="83" y="85"/>
                  </a:lnTo>
                  <a:lnTo>
                    <a:pt x="83" y="83"/>
                  </a:lnTo>
                  <a:lnTo>
                    <a:pt x="83" y="83"/>
                  </a:lnTo>
                  <a:lnTo>
                    <a:pt x="83" y="83"/>
                  </a:lnTo>
                  <a:lnTo>
                    <a:pt x="83" y="85"/>
                  </a:lnTo>
                  <a:lnTo>
                    <a:pt x="81" y="90"/>
                  </a:lnTo>
                  <a:lnTo>
                    <a:pt x="81" y="92"/>
                  </a:lnTo>
                  <a:lnTo>
                    <a:pt x="81" y="92"/>
                  </a:lnTo>
                  <a:lnTo>
                    <a:pt x="83" y="95"/>
                  </a:lnTo>
                  <a:lnTo>
                    <a:pt x="83" y="97"/>
                  </a:lnTo>
                  <a:lnTo>
                    <a:pt x="83" y="97"/>
                  </a:lnTo>
                  <a:lnTo>
                    <a:pt x="83" y="99"/>
                  </a:lnTo>
                  <a:lnTo>
                    <a:pt x="83" y="99"/>
                  </a:lnTo>
                  <a:lnTo>
                    <a:pt x="81" y="102"/>
                  </a:lnTo>
                  <a:lnTo>
                    <a:pt x="81" y="104"/>
                  </a:lnTo>
                  <a:lnTo>
                    <a:pt x="81" y="106"/>
                  </a:lnTo>
                  <a:lnTo>
                    <a:pt x="81" y="106"/>
                  </a:lnTo>
                  <a:lnTo>
                    <a:pt x="83" y="106"/>
                  </a:lnTo>
                  <a:lnTo>
                    <a:pt x="83" y="106"/>
                  </a:lnTo>
                  <a:lnTo>
                    <a:pt x="83" y="106"/>
                  </a:lnTo>
                  <a:lnTo>
                    <a:pt x="83" y="109"/>
                  </a:lnTo>
                  <a:lnTo>
                    <a:pt x="83" y="109"/>
                  </a:lnTo>
                  <a:lnTo>
                    <a:pt x="85" y="109"/>
                  </a:lnTo>
                  <a:lnTo>
                    <a:pt x="85" y="109"/>
                  </a:lnTo>
                  <a:lnTo>
                    <a:pt x="85" y="109"/>
                  </a:lnTo>
                  <a:lnTo>
                    <a:pt x="85" y="109"/>
                  </a:lnTo>
                  <a:lnTo>
                    <a:pt x="85" y="106"/>
                  </a:lnTo>
                  <a:lnTo>
                    <a:pt x="85" y="106"/>
                  </a:lnTo>
                  <a:lnTo>
                    <a:pt x="85" y="106"/>
                  </a:lnTo>
                  <a:lnTo>
                    <a:pt x="88" y="106"/>
                  </a:lnTo>
                  <a:lnTo>
                    <a:pt x="88" y="106"/>
                  </a:lnTo>
                  <a:lnTo>
                    <a:pt x="88" y="106"/>
                  </a:lnTo>
                  <a:lnTo>
                    <a:pt x="88" y="104"/>
                  </a:lnTo>
                  <a:lnTo>
                    <a:pt x="88" y="104"/>
                  </a:lnTo>
                  <a:lnTo>
                    <a:pt x="90" y="104"/>
                  </a:lnTo>
                  <a:lnTo>
                    <a:pt x="90" y="104"/>
                  </a:lnTo>
                  <a:lnTo>
                    <a:pt x="90" y="104"/>
                  </a:lnTo>
                  <a:lnTo>
                    <a:pt x="92" y="102"/>
                  </a:lnTo>
                  <a:lnTo>
                    <a:pt x="90" y="102"/>
                  </a:lnTo>
                  <a:lnTo>
                    <a:pt x="90" y="99"/>
                  </a:lnTo>
                  <a:lnTo>
                    <a:pt x="92" y="97"/>
                  </a:lnTo>
                  <a:lnTo>
                    <a:pt x="92" y="97"/>
                  </a:lnTo>
                  <a:lnTo>
                    <a:pt x="95" y="95"/>
                  </a:lnTo>
                  <a:lnTo>
                    <a:pt x="95" y="95"/>
                  </a:lnTo>
                  <a:lnTo>
                    <a:pt x="97" y="95"/>
                  </a:lnTo>
                  <a:lnTo>
                    <a:pt x="100" y="95"/>
                  </a:lnTo>
                  <a:lnTo>
                    <a:pt x="100" y="92"/>
                  </a:lnTo>
                  <a:lnTo>
                    <a:pt x="102" y="92"/>
                  </a:lnTo>
                  <a:lnTo>
                    <a:pt x="102" y="92"/>
                  </a:lnTo>
                  <a:lnTo>
                    <a:pt x="102" y="90"/>
                  </a:lnTo>
                  <a:lnTo>
                    <a:pt x="102" y="90"/>
                  </a:lnTo>
                  <a:lnTo>
                    <a:pt x="102" y="87"/>
                  </a:lnTo>
                  <a:lnTo>
                    <a:pt x="102" y="87"/>
                  </a:lnTo>
                  <a:lnTo>
                    <a:pt x="104" y="87"/>
                  </a:lnTo>
                  <a:lnTo>
                    <a:pt x="104" y="83"/>
                  </a:lnTo>
                  <a:lnTo>
                    <a:pt x="104" y="80"/>
                  </a:lnTo>
                  <a:lnTo>
                    <a:pt x="102" y="80"/>
                  </a:lnTo>
                  <a:lnTo>
                    <a:pt x="102" y="80"/>
                  </a:lnTo>
                  <a:lnTo>
                    <a:pt x="102" y="80"/>
                  </a:lnTo>
                  <a:lnTo>
                    <a:pt x="100" y="80"/>
                  </a:lnTo>
                  <a:lnTo>
                    <a:pt x="100" y="80"/>
                  </a:lnTo>
                  <a:lnTo>
                    <a:pt x="102" y="78"/>
                  </a:lnTo>
                  <a:lnTo>
                    <a:pt x="102" y="78"/>
                  </a:lnTo>
                  <a:lnTo>
                    <a:pt x="102" y="78"/>
                  </a:lnTo>
                  <a:lnTo>
                    <a:pt x="100" y="76"/>
                  </a:lnTo>
                  <a:lnTo>
                    <a:pt x="97" y="76"/>
                  </a:lnTo>
                  <a:lnTo>
                    <a:pt x="100" y="73"/>
                  </a:lnTo>
                  <a:lnTo>
                    <a:pt x="102" y="73"/>
                  </a:lnTo>
                  <a:lnTo>
                    <a:pt x="102" y="73"/>
                  </a:lnTo>
                  <a:lnTo>
                    <a:pt x="104" y="73"/>
                  </a:lnTo>
                  <a:lnTo>
                    <a:pt x="102" y="73"/>
                  </a:lnTo>
                  <a:lnTo>
                    <a:pt x="102" y="73"/>
                  </a:lnTo>
                  <a:lnTo>
                    <a:pt x="102" y="71"/>
                  </a:lnTo>
                  <a:lnTo>
                    <a:pt x="104" y="71"/>
                  </a:lnTo>
                  <a:lnTo>
                    <a:pt x="104" y="71"/>
                  </a:lnTo>
                  <a:lnTo>
                    <a:pt x="104" y="73"/>
                  </a:lnTo>
                  <a:lnTo>
                    <a:pt x="104" y="73"/>
                  </a:lnTo>
                  <a:lnTo>
                    <a:pt x="104" y="76"/>
                  </a:lnTo>
                  <a:lnTo>
                    <a:pt x="104" y="76"/>
                  </a:lnTo>
                  <a:lnTo>
                    <a:pt x="109" y="78"/>
                  </a:lnTo>
                  <a:lnTo>
                    <a:pt x="109" y="78"/>
                  </a:lnTo>
                  <a:lnTo>
                    <a:pt x="109" y="76"/>
                  </a:lnTo>
                  <a:lnTo>
                    <a:pt x="109" y="76"/>
                  </a:lnTo>
                  <a:lnTo>
                    <a:pt x="109" y="76"/>
                  </a:lnTo>
                  <a:lnTo>
                    <a:pt x="109" y="76"/>
                  </a:lnTo>
                  <a:lnTo>
                    <a:pt x="109" y="73"/>
                  </a:lnTo>
                  <a:lnTo>
                    <a:pt x="111" y="73"/>
                  </a:lnTo>
                  <a:lnTo>
                    <a:pt x="114" y="76"/>
                  </a:lnTo>
                  <a:lnTo>
                    <a:pt x="114" y="76"/>
                  </a:lnTo>
                  <a:lnTo>
                    <a:pt x="114" y="73"/>
                  </a:lnTo>
                  <a:lnTo>
                    <a:pt x="114" y="71"/>
                  </a:lnTo>
                  <a:lnTo>
                    <a:pt x="116" y="66"/>
                  </a:lnTo>
                  <a:lnTo>
                    <a:pt x="116" y="66"/>
                  </a:lnTo>
                  <a:lnTo>
                    <a:pt x="114" y="64"/>
                  </a:lnTo>
                  <a:lnTo>
                    <a:pt x="114" y="64"/>
                  </a:lnTo>
                  <a:lnTo>
                    <a:pt x="114" y="61"/>
                  </a:lnTo>
                  <a:lnTo>
                    <a:pt x="114" y="61"/>
                  </a:lnTo>
                  <a:lnTo>
                    <a:pt x="114" y="61"/>
                  </a:lnTo>
                  <a:lnTo>
                    <a:pt x="114" y="61"/>
                  </a:lnTo>
                  <a:lnTo>
                    <a:pt x="114" y="61"/>
                  </a:lnTo>
                  <a:lnTo>
                    <a:pt x="114" y="61"/>
                  </a:lnTo>
                  <a:lnTo>
                    <a:pt x="114" y="59"/>
                  </a:lnTo>
                  <a:lnTo>
                    <a:pt x="119" y="61"/>
                  </a:lnTo>
                  <a:lnTo>
                    <a:pt x="119" y="61"/>
                  </a:lnTo>
                  <a:lnTo>
                    <a:pt x="119" y="61"/>
                  </a:lnTo>
                  <a:lnTo>
                    <a:pt x="119" y="59"/>
                  </a:lnTo>
                  <a:lnTo>
                    <a:pt x="119" y="57"/>
                  </a:lnTo>
                  <a:lnTo>
                    <a:pt x="119" y="57"/>
                  </a:lnTo>
                  <a:lnTo>
                    <a:pt x="119" y="57"/>
                  </a:lnTo>
                  <a:lnTo>
                    <a:pt x="126" y="59"/>
                  </a:lnTo>
                  <a:lnTo>
                    <a:pt x="126" y="59"/>
                  </a:lnTo>
                  <a:lnTo>
                    <a:pt x="128" y="59"/>
                  </a:lnTo>
                  <a:lnTo>
                    <a:pt x="128" y="57"/>
                  </a:lnTo>
                  <a:lnTo>
                    <a:pt x="130" y="57"/>
                  </a:lnTo>
                  <a:lnTo>
                    <a:pt x="130" y="54"/>
                  </a:lnTo>
                  <a:lnTo>
                    <a:pt x="133" y="54"/>
                  </a:lnTo>
                  <a:lnTo>
                    <a:pt x="133" y="57"/>
                  </a:lnTo>
                  <a:lnTo>
                    <a:pt x="133" y="59"/>
                  </a:lnTo>
                  <a:lnTo>
                    <a:pt x="130" y="61"/>
                  </a:lnTo>
                  <a:lnTo>
                    <a:pt x="128" y="64"/>
                  </a:lnTo>
                  <a:lnTo>
                    <a:pt x="126" y="64"/>
                  </a:lnTo>
                  <a:lnTo>
                    <a:pt x="126" y="66"/>
                  </a:lnTo>
                  <a:lnTo>
                    <a:pt x="126" y="66"/>
                  </a:lnTo>
                  <a:lnTo>
                    <a:pt x="126" y="66"/>
                  </a:lnTo>
                  <a:lnTo>
                    <a:pt x="126" y="68"/>
                  </a:lnTo>
                  <a:lnTo>
                    <a:pt x="126" y="68"/>
                  </a:lnTo>
                  <a:lnTo>
                    <a:pt x="126" y="68"/>
                  </a:lnTo>
                  <a:lnTo>
                    <a:pt x="123" y="71"/>
                  </a:lnTo>
                  <a:lnTo>
                    <a:pt x="123" y="73"/>
                  </a:lnTo>
                  <a:lnTo>
                    <a:pt x="123" y="73"/>
                  </a:lnTo>
                  <a:lnTo>
                    <a:pt x="123" y="76"/>
                  </a:lnTo>
                  <a:lnTo>
                    <a:pt x="123" y="76"/>
                  </a:lnTo>
                  <a:lnTo>
                    <a:pt x="123" y="76"/>
                  </a:lnTo>
                  <a:lnTo>
                    <a:pt x="121" y="76"/>
                  </a:lnTo>
                  <a:lnTo>
                    <a:pt x="121" y="78"/>
                  </a:lnTo>
                  <a:lnTo>
                    <a:pt x="121" y="78"/>
                  </a:lnTo>
                  <a:lnTo>
                    <a:pt x="119" y="80"/>
                  </a:lnTo>
                  <a:lnTo>
                    <a:pt x="119" y="83"/>
                  </a:lnTo>
                  <a:lnTo>
                    <a:pt x="119" y="83"/>
                  </a:lnTo>
                  <a:lnTo>
                    <a:pt x="119" y="83"/>
                  </a:lnTo>
                  <a:lnTo>
                    <a:pt x="119" y="83"/>
                  </a:lnTo>
                  <a:lnTo>
                    <a:pt x="116" y="85"/>
                  </a:lnTo>
                  <a:lnTo>
                    <a:pt x="116" y="85"/>
                  </a:lnTo>
                  <a:lnTo>
                    <a:pt x="116" y="87"/>
                  </a:lnTo>
                  <a:lnTo>
                    <a:pt x="116" y="87"/>
                  </a:lnTo>
                  <a:lnTo>
                    <a:pt x="116" y="87"/>
                  </a:lnTo>
                  <a:lnTo>
                    <a:pt x="116" y="87"/>
                  </a:lnTo>
                  <a:lnTo>
                    <a:pt x="116" y="90"/>
                  </a:lnTo>
                  <a:lnTo>
                    <a:pt x="119" y="95"/>
                  </a:lnTo>
                  <a:lnTo>
                    <a:pt x="119" y="95"/>
                  </a:lnTo>
                  <a:lnTo>
                    <a:pt x="119" y="97"/>
                  </a:lnTo>
                  <a:lnTo>
                    <a:pt x="119" y="97"/>
                  </a:lnTo>
                  <a:lnTo>
                    <a:pt x="121" y="97"/>
                  </a:lnTo>
                  <a:lnTo>
                    <a:pt x="121" y="97"/>
                  </a:lnTo>
                  <a:lnTo>
                    <a:pt x="121" y="99"/>
                  </a:lnTo>
                  <a:lnTo>
                    <a:pt x="121" y="99"/>
                  </a:lnTo>
                  <a:lnTo>
                    <a:pt x="121" y="102"/>
                  </a:lnTo>
                  <a:lnTo>
                    <a:pt x="126" y="104"/>
                  </a:lnTo>
                  <a:lnTo>
                    <a:pt x="128" y="104"/>
                  </a:lnTo>
                  <a:lnTo>
                    <a:pt x="128" y="104"/>
                  </a:lnTo>
                  <a:lnTo>
                    <a:pt x="133" y="104"/>
                  </a:lnTo>
                  <a:lnTo>
                    <a:pt x="135" y="99"/>
                  </a:lnTo>
                  <a:lnTo>
                    <a:pt x="135" y="99"/>
                  </a:lnTo>
                  <a:lnTo>
                    <a:pt x="135" y="99"/>
                  </a:lnTo>
                  <a:lnTo>
                    <a:pt x="137" y="99"/>
                  </a:lnTo>
                  <a:lnTo>
                    <a:pt x="137" y="99"/>
                  </a:lnTo>
                  <a:lnTo>
                    <a:pt x="137" y="99"/>
                  </a:lnTo>
                  <a:lnTo>
                    <a:pt x="137" y="99"/>
                  </a:lnTo>
                  <a:lnTo>
                    <a:pt x="137" y="97"/>
                  </a:lnTo>
                  <a:lnTo>
                    <a:pt x="137" y="97"/>
                  </a:lnTo>
                  <a:lnTo>
                    <a:pt x="137" y="95"/>
                  </a:lnTo>
                  <a:lnTo>
                    <a:pt x="137" y="95"/>
                  </a:lnTo>
                  <a:lnTo>
                    <a:pt x="137" y="92"/>
                  </a:lnTo>
                  <a:lnTo>
                    <a:pt x="137" y="92"/>
                  </a:lnTo>
                  <a:lnTo>
                    <a:pt x="140" y="90"/>
                  </a:lnTo>
                  <a:lnTo>
                    <a:pt x="140" y="90"/>
                  </a:lnTo>
                  <a:lnTo>
                    <a:pt x="140" y="87"/>
                  </a:lnTo>
                  <a:lnTo>
                    <a:pt x="140" y="87"/>
                  </a:lnTo>
                  <a:lnTo>
                    <a:pt x="140" y="87"/>
                  </a:lnTo>
                  <a:lnTo>
                    <a:pt x="140" y="87"/>
                  </a:lnTo>
                  <a:lnTo>
                    <a:pt x="140" y="87"/>
                  </a:lnTo>
                  <a:lnTo>
                    <a:pt x="140" y="85"/>
                  </a:lnTo>
                  <a:lnTo>
                    <a:pt x="140" y="85"/>
                  </a:lnTo>
                  <a:lnTo>
                    <a:pt x="140" y="83"/>
                  </a:lnTo>
                  <a:lnTo>
                    <a:pt x="142" y="83"/>
                  </a:lnTo>
                  <a:lnTo>
                    <a:pt x="142" y="83"/>
                  </a:lnTo>
                  <a:lnTo>
                    <a:pt x="145" y="83"/>
                  </a:lnTo>
                  <a:lnTo>
                    <a:pt x="145" y="83"/>
                  </a:lnTo>
                  <a:lnTo>
                    <a:pt x="147" y="83"/>
                  </a:lnTo>
                  <a:lnTo>
                    <a:pt x="147" y="80"/>
                  </a:lnTo>
                  <a:lnTo>
                    <a:pt x="147" y="80"/>
                  </a:lnTo>
                  <a:lnTo>
                    <a:pt x="152" y="83"/>
                  </a:lnTo>
                  <a:lnTo>
                    <a:pt x="152" y="83"/>
                  </a:lnTo>
                  <a:lnTo>
                    <a:pt x="154" y="83"/>
                  </a:lnTo>
                  <a:lnTo>
                    <a:pt x="156" y="83"/>
                  </a:lnTo>
                  <a:lnTo>
                    <a:pt x="163" y="80"/>
                  </a:lnTo>
                  <a:lnTo>
                    <a:pt x="163" y="78"/>
                  </a:lnTo>
                  <a:lnTo>
                    <a:pt x="166" y="78"/>
                  </a:lnTo>
                  <a:lnTo>
                    <a:pt x="166" y="78"/>
                  </a:lnTo>
                  <a:lnTo>
                    <a:pt x="166" y="76"/>
                  </a:lnTo>
                  <a:lnTo>
                    <a:pt x="166" y="76"/>
                  </a:lnTo>
                  <a:lnTo>
                    <a:pt x="166" y="76"/>
                  </a:lnTo>
                  <a:lnTo>
                    <a:pt x="166" y="76"/>
                  </a:lnTo>
                  <a:lnTo>
                    <a:pt x="168" y="76"/>
                  </a:lnTo>
                  <a:lnTo>
                    <a:pt x="168" y="76"/>
                  </a:lnTo>
                  <a:lnTo>
                    <a:pt x="168" y="73"/>
                  </a:lnTo>
                  <a:lnTo>
                    <a:pt x="168" y="71"/>
                  </a:lnTo>
                  <a:lnTo>
                    <a:pt x="168" y="68"/>
                  </a:lnTo>
                  <a:lnTo>
                    <a:pt x="168" y="68"/>
                  </a:lnTo>
                  <a:lnTo>
                    <a:pt x="168" y="66"/>
                  </a:lnTo>
                  <a:lnTo>
                    <a:pt x="168" y="66"/>
                  </a:lnTo>
                  <a:lnTo>
                    <a:pt x="168" y="64"/>
                  </a:lnTo>
                  <a:lnTo>
                    <a:pt x="166" y="61"/>
                  </a:lnTo>
                  <a:lnTo>
                    <a:pt x="166" y="59"/>
                  </a:lnTo>
                  <a:lnTo>
                    <a:pt x="163" y="57"/>
                  </a:lnTo>
                  <a:lnTo>
                    <a:pt x="163" y="54"/>
                  </a:lnTo>
                  <a:lnTo>
                    <a:pt x="163" y="52"/>
                  </a:lnTo>
                  <a:lnTo>
                    <a:pt x="166" y="52"/>
                  </a:lnTo>
                  <a:lnTo>
                    <a:pt x="166" y="52"/>
                  </a:lnTo>
                  <a:lnTo>
                    <a:pt x="171" y="57"/>
                  </a:lnTo>
                  <a:lnTo>
                    <a:pt x="173" y="59"/>
                  </a:lnTo>
                  <a:lnTo>
                    <a:pt x="178" y="57"/>
                  </a:lnTo>
                  <a:lnTo>
                    <a:pt x="178" y="54"/>
                  </a:lnTo>
                  <a:lnTo>
                    <a:pt x="178" y="54"/>
                  </a:lnTo>
                  <a:lnTo>
                    <a:pt x="178" y="52"/>
                  </a:lnTo>
                  <a:lnTo>
                    <a:pt x="175" y="52"/>
                  </a:lnTo>
                  <a:lnTo>
                    <a:pt x="171" y="45"/>
                  </a:lnTo>
                  <a:lnTo>
                    <a:pt x="171" y="42"/>
                  </a:lnTo>
                  <a:lnTo>
                    <a:pt x="171" y="40"/>
                  </a:lnTo>
                  <a:lnTo>
                    <a:pt x="171" y="40"/>
                  </a:lnTo>
                  <a:lnTo>
                    <a:pt x="171" y="38"/>
                  </a:lnTo>
                  <a:lnTo>
                    <a:pt x="171" y="38"/>
                  </a:lnTo>
                  <a:lnTo>
                    <a:pt x="171" y="38"/>
                  </a:lnTo>
                  <a:lnTo>
                    <a:pt x="168" y="35"/>
                  </a:lnTo>
                  <a:lnTo>
                    <a:pt x="168" y="35"/>
                  </a:lnTo>
                  <a:lnTo>
                    <a:pt x="171" y="35"/>
                  </a:lnTo>
                  <a:lnTo>
                    <a:pt x="171" y="35"/>
                  </a:lnTo>
                  <a:lnTo>
                    <a:pt x="173" y="33"/>
                  </a:lnTo>
                  <a:lnTo>
                    <a:pt x="173" y="33"/>
                  </a:lnTo>
                  <a:lnTo>
                    <a:pt x="173" y="33"/>
                  </a:lnTo>
                  <a:lnTo>
                    <a:pt x="173" y="31"/>
                  </a:lnTo>
                  <a:lnTo>
                    <a:pt x="173" y="31"/>
                  </a:lnTo>
                  <a:lnTo>
                    <a:pt x="180" y="31"/>
                  </a:lnTo>
                  <a:lnTo>
                    <a:pt x="180" y="31"/>
                  </a:lnTo>
                  <a:lnTo>
                    <a:pt x="182" y="31"/>
                  </a:lnTo>
                  <a:lnTo>
                    <a:pt x="182" y="31"/>
                  </a:lnTo>
                  <a:lnTo>
                    <a:pt x="185" y="28"/>
                  </a:lnTo>
                  <a:lnTo>
                    <a:pt x="185" y="28"/>
                  </a:lnTo>
                  <a:lnTo>
                    <a:pt x="187" y="28"/>
                  </a:lnTo>
                  <a:lnTo>
                    <a:pt x="189" y="28"/>
                  </a:lnTo>
                  <a:lnTo>
                    <a:pt x="189" y="28"/>
                  </a:lnTo>
                  <a:lnTo>
                    <a:pt x="189" y="28"/>
                  </a:lnTo>
                  <a:lnTo>
                    <a:pt x="189" y="26"/>
                  </a:lnTo>
                  <a:lnTo>
                    <a:pt x="189" y="26"/>
                  </a:lnTo>
                  <a:lnTo>
                    <a:pt x="192" y="26"/>
                  </a:lnTo>
                  <a:lnTo>
                    <a:pt x="192" y="26"/>
                  </a:lnTo>
                  <a:lnTo>
                    <a:pt x="192" y="26"/>
                  </a:lnTo>
                  <a:lnTo>
                    <a:pt x="194" y="26"/>
                  </a:lnTo>
                  <a:lnTo>
                    <a:pt x="194" y="26"/>
                  </a:lnTo>
                  <a:lnTo>
                    <a:pt x="192" y="24"/>
                  </a:lnTo>
                  <a:lnTo>
                    <a:pt x="192" y="24"/>
                  </a:lnTo>
                  <a:lnTo>
                    <a:pt x="192" y="24"/>
                  </a:lnTo>
                  <a:lnTo>
                    <a:pt x="192" y="24"/>
                  </a:lnTo>
                  <a:lnTo>
                    <a:pt x="192" y="24"/>
                  </a:lnTo>
                  <a:lnTo>
                    <a:pt x="192" y="21"/>
                  </a:lnTo>
                  <a:lnTo>
                    <a:pt x="192" y="21"/>
                  </a:lnTo>
                  <a:lnTo>
                    <a:pt x="192" y="19"/>
                  </a:lnTo>
                  <a:lnTo>
                    <a:pt x="189" y="19"/>
                  </a:lnTo>
                  <a:lnTo>
                    <a:pt x="189" y="14"/>
                  </a:lnTo>
                  <a:lnTo>
                    <a:pt x="187" y="14"/>
                  </a:lnTo>
                  <a:lnTo>
                    <a:pt x="187" y="14"/>
                  </a:lnTo>
                  <a:lnTo>
                    <a:pt x="187" y="12"/>
                  </a:lnTo>
                  <a:lnTo>
                    <a:pt x="182" y="9"/>
                  </a:lnTo>
                  <a:lnTo>
                    <a:pt x="182" y="9"/>
                  </a:lnTo>
                  <a:lnTo>
                    <a:pt x="182" y="9"/>
                  </a:lnTo>
                  <a:lnTo>
                    <a:pt x="185" y="7"/>
                  </a:lnTo>
                  <a:lnTo>
                    <a:pt x="182" y="7"/>
                  </a:lnTo>
                  <a:lnTo>
                    <a:pt x="182" y="5"/>
                  </a:lnTo>
                  <a:lnTo>
                    <a:pt x="182" y="5"/>
                  </a:lnTo>
                  <a:lnTo>
                    <a:pt x="180" y="2"/>
                  </a:lnTo>
                  <a:lnTo>
                    <a:pt x="180" y="2"/>
                  </a:lnTo>
                  <a:lnTo>
                    <a:pt x="180" y="2"/>
                  </a:lnTo>
                  <a:lnTo>
                    <a:pt x="178" y="0"/>
                  </a:lnTo>
                  <a:lnTo>
                    <a:pt x="180" y="0"/>
                  </a:lnTo>
                  <a:lnTo>
                    <a:pt x="180" y="0"/>
                  </a:lnTo>
                  <a:lnTo>
                    <a:pt x="168" y="0"/>
                  </a:lnTo>
                  <a:lnTo>
                    <a:pt x="168" y="0"/>
                  </a:lnTo>
                  <a:lnTo>
                    <a:pt x="171" y="2"/>
                  </a:lnTo>
                  <a:lnTo>
                    <a:pt x="171" y="2"/>
                  </a:lnTo>
                  <a:lnTo>
                    <a:pt x="168" y="5"/>
                  </a:lnTo>
                  <a:lnTo>
                    <a:pt x="166" y="5"/>
                  </a:lnTo>
                  <a:lnTo>
                    <a:pt x="166" y="5"/>
                  </a:lnTo>
                  <a:lnTo>
                    <a:pt x="166" y="5"/>
                  </a:lnTo>
                  <a:lnTo>
                    <a:pt x="163" y="5"/>
                  </a:lnTo>
                  <a:lnTo>
                    <a:pt x="163" y="5"/>
                  </a:lnTo>
                  <a:lnTo>
                    <a:pt x="163" y="5"/>
                  </a:lnTo>
                  <a:lnTo>
                    <a:pt x="163" y="5"/>
                  </a:lnTo>
                  <a:lnTo>
                    <a:pt x="163" y="5"/>
                  </a:lnTo>
                  <a:lnTo>
                    <a:pt x="163" y="5"/>
                  </a:lnTo>
                  <a:lnTo>
                    <a:pt x="161" y="5"/>
                  </a:lnTo>
                  <a:lnTo>
                    <a:pt x="163" y="7"/>
                  </a:lnTo>
                  <a:lnTo>
                    <a:pt x="163" y="9"/>
                  </a:lnTo>
                  <a:lnTo>
                    <a:pt x="163" y="12"/>
                  </a:lnTo>
                  <a:lnTo>
                    <a:pt x="163" y="12"/>
                  </a:lnTo>
                  <a:lnTo>
                    <a:pt x="166" y="12"/>
                  </a:lnTo>
                  <a:lnTo>
                    <a:pt x="166" y="12"/>
                  </a:lnTo>
                  <a:lnTo>
                    <a:pt x="166" y="12"/>
                  </a:lnTo>
                  <a:lnTo>
                    <a:pt x="168" y="12"/>
                  </a:lnTo>
                  <a:lnTo>
                    <a:pt x="168" y="12"/>
                  </a:lnTo>
                  <a:lnTo>
                    <a:pt x="171" y="12"/>
                  </a:lnTo>
                  <a:lnTo>
                    <a:pt x="171" y="14"/>
                  </a:lnTo>
                  <a:lnTo>
                    <a:pt x="168" y="14"/>
                  </a:lnTo>
                  <a:lnTo>
                    <a:pt x="166" y="16"/>
                  </a:lnTo>
                  <a:lnTo>
                    <a:pt x="166" y="16"/>
                  </a:lnTo>
                  <a:lnTo>
                    <a:pt x="166" y="16"/>
                  </a:lnTo>
                  <a:lnTo>
                    <a:pt x="166" y="19"/>
                  </a:lnTo>
                  <a:lnTo>
                    <a:pt x="166" y="19"/>
                  </a:lnTo>
                  <a:lnTo>
                    <a:pt x="163" y="19"/>
                  </a:lnTo>
                  <a:lnTo>
                    <a:pt x="161" y="14"/>
                  </a:lnTo>
                  <a:lnTo>
                    <a:pt x="159" y="12"/>
                  </a:lnTo>
                  <a:lnTo>
                    <a:pt x="159" y="14"/>
                  </a:lnTo>
                  <a:lnTo>
                    <a:pt x="159" y="14"/>
                  </a:lnTo>
                  <a:lnTo>
                    <a:pt x="159" y="14"/>
                  </a:lnTo>
                  <a:lnTo>
                    <a:pt x="159" y="14"/>
                  </a:lnTo>
                  <a:lnTo>
                    <a:pt x="159" y="14"/>
                  </a:lnTo>
                  <a:lnTo>
                    <a:pt x="161" y="14"/>
                  </a:lnTo>
                  <a:lnTo>
                    <a:pt x="161" y="16"/>
                  </a:lnTo>
                  <a:lnTo>
                    <a:pt x="161" y="19"/>
                  </a:lnTo>
                  <a:lnTo>
                    <a:pt x="159" y="19"/>
                  </a:lnTo>
                  <a:lnTo>
                    <a:pt x="159" y="19"/>
                  </a:lnTo>
                  <a:lnTo>
                    <a:pt x="156" y="19"/>
                  </a:lnTo>
                  <a:lnTo>
                    <a:pt x="156" y="19"/>
                  </a:lnTo>
                  <a:lnTo>
                    <a:pt x="154" y="16"/>
                  </a:lnTo>
                  <a:lnTo>
                    <a:pt x="154" y="16"/>
                  </a:lnTo>
                  <a:lnTo>
                    <a:pt x="152" y="16"/>
                  </a:lnTo>
                  <a:lnTo>
                    <a:pt x="152" y="16"/>
                  </a:lnTo>
                  <a:lnTo>
                    <a:pt x="152" y="14"/>
                  </a:lnTo>
                  <a:lnTo>
                    <a:pt x="152" y="14"/>
                  </a:lnTo>
                  <a:lnTo>
                    <a:pt x="152" y="14"/>
                  </a:lnTo>
                  <a:lnTo>
                    <a:pt x="149" y="14"/>
                  </a:lnTo>
                  <a:lnTo>
                    <a:pt x="149" y="12"/>
                  </a:lnTo>
                  <a:lnTo>
                    <a:pt x="149" y="12"/>
                  </a:lnTo>
                  <a:lnTo>
                    <a:pt x="147" y="12"/>
                  </a:lnTo>
                  <a:lnTo>
                    <a:pt x="147" y="12"/>
                  </a:lnTo>
                  <a:lnTo>
                    <a:pt x="147" y="12"/>
                  </a:lnTo>
                  <a:lnTo>
                    <a:pt x="147" y="9"/>
                  </a:lnTo>
                  <a:lnTo>
                    <a:pt x="147" y="9"/>
                  </a:lnTo>
                  <a:lnTo>
                    <a:pt x="147" y="9"/>
                  </a:lnTo>
                  <a:lnTo>
                    <a:pt x="145" y="9"/>
                  </a:lnTo>
                  <a:lnTo>
                    <a:pt x="145" y="9"/>
                  </a:lnTo>
                  <a:lnTo>
                    <a:pt x="145" y="9"/>
                  </a:lnTo>
                  <a:lnTo>
                    <a:pt x="145" y="7"/>
                  </a:lnTo>
                  <a:lnTo>
                    <a:pt x="147" y="7"/>
                  </a:lnTo>
                  <a:lnTo>
                    <a:pt x="147" y="7"/>
                  </a:lnTo>
                  <a:lnTo>
                    <a:pt x="142" y="7"/>
                  </a:lnTo>
                  <a:lnTo>
                    <a:pt x="140" y="7"/>
                  </a:lnTo>
                  <a:lnTo>
                    <a:pt x="128" y="5"/>
                  </a:lnTo>
                  <a:lnTo>
                    <a:pt x="128" y="5"/>
                  </a:lnTo>
                  <a:lnTo>
                    <a:pt x="128" y="5"/>
                  </a:lnTo>
                  <a:lnTo>
                    <a:pt x="126" y="5"/>
                  </a:lnTo>
                  <a:lnTo>
                    <a:pt x="126" y="5"/>
                  </a:lnTo>
                  <a:lnTo>
                    <a:pt x="126" y="7"/>
                  </a:lnTo>
                  <a:lnTo>
                    <a:pt x="126" y="7"/>
                  </a:lnTo>
                  <a:lnTo>
                    <a:pt x="123" y="7"/>
                  </a:lnTo>
                  <a:lnTo>
                    <a:pt x="119" y="5"/>
                  </a:lnTo>
                  <a:lnTo>
                    <a:pt x="119" y="5"/>
                  </a:lnTo>
                  <a:lnTo>
                    <a:pt x="119" y="7"/>
                  </a:lnTo>
                  <a:lnTo>
                    <a:pt x="116" y="7"/>
                  </a:lnTo>
                  <a:lnTo>
                    <a:pt x="116" y="7"/>
                  </a:lnTo>
                  <a:lnTo>
                    <a:pt x="116" y="7"/>
                  </a:lnTo>
                  <a:lnTo>
                    <a:pt x="114" y="12"/>
                  </a:lnTo>
                  <a:lnTo>
                    <a:pt x="114" y="12"/>
                  </a:lnTo>
                  <a:lnTo>
                    <a:pt x="114" y="12"/>
                  </a:lnTo>
                  <a:lnTo>
                    <a:pt x="111" y="14"/>
                  </a:lnTo>
                  <a:lnTo>
                    <a:pt x="111" y="16"/>
                  </a:lnTo>
                  <a:lnTo>
                    <a:pt x="109" y="16"/>
                  </a:lnTo>
                  <a:lnTo>
                    <a:pt x="104" y="16"/>
                  </a:lnTo>
                  <a:lnTo>
                    <a:pt x="104" y="19"/>
                  </a:lnTo>
                  <a:lnTo>
                    <a:pt x="104" y="19"/>
                  </a:lnTo>
                  <a:lnTo>
                    <a:pt x="102" y="21"/>
                  </a:lnTo>
                  <a:lnTo>
                    <a:pt x="102" y="19"/>
                  </a:lnTo>
                  <a:lnTo>
                    <a:pt x="100" y="21"/>
                  </a:lnTo>
                  <a:lnTo>
                    <a:pt x="100" y="21"/>
                  </a:lnTo>
                  <a:lnTo>
                    <a:pt x="97" y="24"/>
                  </a:lnTo>
                  <a:lnTo>
                    <a:pt x="97" y="24"/>
                  </a:lnTo>
                  <a:lnTo>
                    <a:pt x="97" y="24"/>
                  </a:lnTo>
                  <a:lnTo>
                    <a:pt x="95" y="24"/>
                  </a:lnTo>
                  <a:lnTo>
                    <a:pt x="95" y="24"/>
                  </a:lnTo>
                  <a:lnTo>
                    <a:pt x="95" y="26"/>
                  </a:lnTo>
                  <a:lnTo>
                    <a:pt x="95" y="26"/>
                  </a:lnTo>
                  <a:lnTo>
                    <a:pt x="92" y="26"/>
                  </a:lnTo>
                  <a:lnTo>
                    <a:pt x="92" y="26"/>
                  </a:lnTo>
                  <a:lnTo>
                    <a:pt x="92" y="26"/>
                  </a:lnTo>
                  <a:lnTo>
                    <a:pt x="90" y="26"/>
                  </a:lnTo>
                  <a:lnTo>
                    <a:pt x="90" y="28"/>
                  </a:lnTo>
                  <a:lnTo>
                    <a:pt x="90" y="31"/>
                  </a:lnTo>
                  <a:lnTo>
                    <a:pt x="90" y="31"/>
                  </a:lnTo>
                  <a:lnTo>
                    <a:pt x="88" y="31"/>
                  </a:lnTo>
                  <a:lnTo>
                    <a:pt x="88" y="31"/>
                  </a:lnTo>
                  <a:lnTo>
                    <a:pt x="88" y="31"/>
                  </a:lnTo>
                  <a:lnTo>
                    <a:pt x="88" y="33"/>
                  </a:lnTo>
                  <a:lnTo>
                    <a:pt x="88" y="33"/>
                  </a:lnTo>
                  <a:lnTo>
                    <a:pt x="85" y="35"/>
                  </a:lnTo>
                  <a:lnTo>
                    <a:pt x="81" y="35"/>
                  </a:lnTo>
                  <a:lnTo>
                    <a:pt x="81" y="35"/>
                  </a:lnTo>
                  <a:lnTo>
                    <a:pt x="81" y="38"/>
                  </a:lnTo>
                  <a:lnTo>
                    <a:pt x="81" y="38"/>
                  </a:lnTo>
                  <a:lnTo>
                    <a:pt x="81" y="38"/>
                  </a:lnTo>
                  <a:lnTo>
                    <a:pt x="81" y="38"/>
                  </a:lnTo>
                  <a:lnTo>
                    <a:pt x="81" y="38"/>
                  </a:lnTo>
                  <a:lnTo>
                    <a:pt x="81" y="40"/>
                  </a:lnTo>
                  <a:lnTo>
                    <a:pt x="78" y="40"/>
                  </a:lnTo>
                  <a:lnTo>
                    <a:pt x="78" y="40"/>
                  </a:lnTo>
                  <a:lnTo>
                    <a:pt x="78" y="40"/>
                  </a:lnTo>
                  <a:lnTo>
                    <a:pt x="78" y="40"/>
                  </a:lnTo>
                  <a:lnTo>
                    <a:pt x="76" y="42"/>
                  </a:lnTo>
                  <a:lnTo>
                    <a:pt x="74" y="45"/>
                  </a:lnTo>
                  <a:lnTo>
                    <a:pt x="74" y="45"/>
                  </a:lnTo>
                  <a:lnTo>
                    <a:pt x="69" y="45"/>
                  </a:lnTo>
                  <a:lnTo>
                    <a:pt x="64" y="47"/>
                  </a:lnTo>
                  <a:lnTo>
                    <a:pt x="62" y="47"/>
                  </a:lnTo>
                  <a:lnTo>
                    <a:pt x="59" y="47"/>
                  </a:lnTo>
                  <a:lnTo>
                    <a:pt x="59" y="47"/>
                  </a:lnTo>
                  <a:lnTo>
                    <a:pt x="59" y="47"/>
                  </a:lnTo>
                  <a:lnTo>
                    <a:pt x="59" y="47"/>
                  </a:lnTo>
                  <a:lnTo>
                    <a:pt x="59" y="47"/>
                  </a:lnTo>
                  <a:lnTo>
                    <a:pt x="57" y="47"/>
                  </a:lnTo>
                  <a:lnTo>
                    <a:pt x="57" y="47"/>
                  </a:lnTo>
                  <a:lnTo>
                    <a:pt x="57" y="50"/>
                  </a:lnTo>
                  <a:lnTo>
                    <a:pt x="55" y="52"/>
                  </a:lnTo>
                  <a:lnTo>
                    <a:pt x="55" y="52"/>
                  </a:lnTo>
                  <a:lnTo>
                    <a:pt x="52" y="52"/>
                  </a:lnTo>
                  <a:lnTo>
                    <a:pt x="52" y="54"/>
                  </a:lnTo>
                  <a:lnTo>
                    <a:pt x="52" y="54"/>
                  </a:lnTo>
                  <a:lnTo>
                    <a:pt x="50" y="57"/>
                  </a:lnTo>
                  <a:lnTo>
                    <a:pt x="48" y="59"/>
                  </a:lnTo>
                  <a:lnTo>
                    <a:pt x="48" y="61"/>
                  </a:lnTo>
                  <a:lnTo>
                    <a:pt x="45" y="61"/>
                  </a:lnTo>
                  <a:lnTo>
                    <a:pt x="45" y="61"/>
                  </a:lnTo>
                  <a:lnTo>
                    <a:pt x="45" y="64"/>
                  </a:lnTo>
                  <a:lnTo>
                    <a:pt x="45" y="64"/>
                  </a:lnTo>
                  <a:lnTo>
                    <a:pt x="45" y="64"/>
                  </a:lnTo>
                  <a:lnTo>
                    <a:pt x="45" y="64"/>
                  </a:lnTo>
                  <a:lnTo>
                    <a:pt x="43" y="64"/>
                  </a:lnTo>
                  <a:lnTo>
                    <a:pt x="38" y="64"/>
                  </a:lnTo>
                  <a:lnTo>
                    <a:pt x="36" y="61"/>
                  </a:lnTo>
                  <a:lnTo>
                    <a:pt x="24" y="61"/>
                  </a:lnTo>
                  <a:lnTo>
                    <a:pt x="24" y="61"/>
                  </a:lnTo>
                  <a:lnTo>
                    <a:pt x="22" y="64"/>
                  </a:lnTo>
                  <a:lnTo>
                    <a:pt x="19" y="64"/>
                  </a:lnTo>
                  <a:lnTo>
                    <a:pt x="17" y="66"/>
                  </a:lnTo>
                  <a:lnTo>
                    <a:pt x="17" y="66"/>
                  </a:lnTo>
                  <a:lnTo>
                    <a:pt x="17" y="68"/>
                  </a:lnTo>
                  <a:lnTo>
                    <a:pt x="17" y="68"/>
                  </a:lnTo>
                  <a:lnTo>
                    <a:pt x="14" y="71"/>
                  </a:lnTo>
                  <a:lnTo>
                    <a:pt x="14" y="71"/>
                  </a:lnTo>
                  <a:lnTo>
                    <a:pt x="14" y="71"/>
                  </a:lnTo>
                  <a:lnTo>
                    <a:pt x="14" y="71"/>
                  </a:lnTo>
                  <a:lnTo>
                    <a:pt x="12" y="73"/>
                  </a:lnTo>
                  <a:lnTo>
                    <a:pt x="12" y="73"/>
                  </a:lnTo>
                  <a:lnTo>
                    <a:pt x="12" y="73"/>
                  </a:lnTo>
                  <a:lnTo>
                    <a:pt x="12" y="73"/>
                  </a:lnTo>
                  <a:lnTo>
                    <a:pt x="10" y="73"/>
                  </a:lnTo>
                  <a:lnTo>
                    <a:pt x="10" y="73"/>
                  </a:lnTo>
                  <a:lnTo>
                    <a:pt x="7" y="76"/>
                  </a:lnTo>
                  <a:lnTo>
                    <a:pt x="7" y="76"/>
                  </a:lnTo>
                  <a:lnTo>
                    <a:pt x="7" y="76"/>
                  </a:lnTo>
                  <a:lnTo>
                    <a:pt x="5" y="76"/>
                  </a:lnTo>
                  <a:lnTo>
                    <a:pt x="5" y="76"/>
                  </a:lnTo>
                  <a:lnTo>
                    <a:pt x="5" y="78"/>
                  </a:lnTo>
                  <a:lnTo>
                    <a:pt x="5" y="78"/>
                  </a:lnTo>
                  <a:lnTo>
                    <a:pt x="5" y="78"/>
                  </a:lnTo>
                  <a:lnTo>
                    <a:pt x="5" y="78"/>
                  </a:lnTo>
                  <a:lnTo>
                    <a:pt x="5" y="78"/>
                  </a:lnTo>
                  <a:lnTo>
                    <a:pt x="5" y="78"/>
                  </a:lnTo>
                  <a:lnTo>
                    <a:pt x="5" y="80"/>
                  </a:lnTo>
                  <a:lnTo>
                    <a:pt x="3" y="80"/>
                  </a:lnTo>
                  <a:lnTo>
                    <a:pt x="3" y="80"/>
                  </a:lnTo>
                  <a:lnTo>
                    <a:pt x="3" y="80"/>
                  </a:lnTo>
                  <a:lnTo>
                    <a:pt x="3" y="83"/>
                  </a:lnTo>
                  <a:lnTo>
                    <a:pt x="3" y="83"/>
                  </a:lnTo>
                  <a:lnTo>
                    <a:pt x="0" y="83"/>
                  </a:lnTo>
                  <a:lnTo>
                    <a:pt x="0" y="83"/>
                  </a:lnTo>
                  <a:lnTo>
                    <a:pt x="3" y="83"/>
                  </a:lnTo>
                  <a:lnTo>
                    <a:pt x="3" y="83"/>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 name="Freeform 44"/>
            <p:cNvSpPr>
              <a:spLocks/>
            </p:cNvSpPr>
            <p:nvPr/>
          </p:nvSpPr>
          <p:spPr bwMode="auto">
            <a:xfrm>
              <a:off x="4333" y="522"/>
              <a:ext cx="26" cy="33"/>
            </a:xfrm>
            <a:custGeom>
              <a:avLst/>
              <a:gdLst>
                <a:gd name="T0" fmla="*/ 5 w 26"/>
                <a:gd name="T1" fmla="*/ 19 h 33"/>
                <a:gd name="T2" fmla="*/ 5 w 26"/>
                <a:gd name="T3" fmla="*/ 22 h 33"/>
                <a:gd name="T4" fmla="*/ 7 w 26"/>
                <a:gd name="T5" fmla="*/ 24 h 33"/>
                <a:gd name="T6" fmla="*/ 7 w 26"/>
                <a:gd name="T7" fmla="*/ 26 h 33"/>
                <a:gd name="T8" fmla="*/ 7 w 26"/>
                <a:gd name="T9" fmla="*/ 26 h 33"/>
                <a:gd name="T10" fmla="*/ 5 w 26"/>
                <a:gd name="T11" fmla="*/ 26 h 33"/>
                <a:gd name="T12" fmla="*/ 5 w 26"/>
                <a:gd name="T13" fmla="*/ 26 h 33"/>
                <a:gd name="T14" fmla="*/ 5 w 26"/>
                <a:gd name="T15" fmla="*/ 26 h 33"/>
                <a:gd name="T16" fmla="*/ 7 w 26"/>
                <a:gd name="T17" fmla="*/ 29 h 33"/>
                <a:gd name="T18" fmla="*/ 12 w 26"/>
                <a:gd name="T19" fmla="*/ 31 h 33"/>
                <a:gd name="T20" fmla="*/ 14 w 26"/>
                <a:gd name="T21" fmla="*/ 33 h 33"/>
                <a:gd name="T22" fmla="*/ 24 w 26"/>
                <a:gd name="T23" fmla="*/ 29 h 33"/>
                <a:gd name="T24" fmla="*/ 26 w 26"/>
                <a:gd name="T25" fmla="*/ 26 h 33"/>
                <a:gd name="T26" fmla="*/ 26 w 26"/>
                <a:gd name="T27" fmla="*/ 26 h 33"/>
                <a:gd name="T28" fmla="*/ 26 w 26"/>
                <a:gd name="T29" fmla="*/ 24 h 33"/>
                <a:gd name="T30" fmla="*/ 26 w 26"/>
                <a:gd name="T31" fmla="*/ 24 h 33"/>
                <a:gd name="T32" fmla="*/ 26 w 26"/>
                <a:gd name="T33" fmla="*/ 22 h 33"/>
                <a:gd name="T34" fmla="*/ 26 w 26"/>
                <a:gd name="T35" fmla="*/ 19 h 33"/>
                <a:gd name="T36" fmla="*/ 26 w 26"/>
                <a:gd name="T37" fmla="*/ 19 h 33"/>
                <a:gd name="T38" fmla="*/ 21 w 26"/>
                <a:gd name="T39" fmla="*/ 17 h 33"/>
                <a:gd name="T40" fmla="*/ 21 w 26"/>
                <a:gd name="T41" fmla="*/ 15 h 33"/>
                <a:gd name="T42" fmla="*/ 21 w 26"/>
                <a:gd name="T43" fmla="*/ 15 h 33"/>
                <a:gd name="T44" fmla="*/ 21 w 26"/>
                <a:gd name="T45" fmla="*/ 12 h 33"/>
                <a:gd name="T46" fmla="*/ 21 w 26"/>
                <a:gd name="T47" fmla="*/ 12 h 33"/>
                <a:gd name="T48" fmla="*/ 21 w 26"/>
                <a:gd name="T49" fmla="*/ 10 h 33"/>
                <a:gd name="T50" fmla="*/ 17 w 26"/>
                <a:gd name="T51" fmla="*/ 10 h 33"/>
                <a:gd name="T52" fmla="*/ 17 w 26"/>
                <a:gd name="T53" fmla="*/ 7 h 33"/>
                <a:gd name="T54" fmla="*/ 19 w 26"/>
                <a:gd name="T55" fmla="*/ 7 h 33"/>
                <a:gd name="T56" fmla="*/ 17 w 26"/>
                <a:gd name="T57" fmla="*/ 5 h 33"/>
                <a:gd name="T58" fmla="*/ 17 w 26"/>
                <a:gd name="T59" fmla="*/ 5 h 33"/>
                <a:gd name="T60" fmla="*/ 19 w 26"/>
                <a:gd name="T61" fmla="*/ 3 h 33"/>
                <a:gd name="T62" fmla="*/ 19 w 26"/>
                <a:gd name="T63" fmla="*/ 3 h 33"/>
                <a:gd name="T64" fmla="*/ 19 w 26"/>
                <a:gd name="T65" fmla="*/ 0 h 33"/>
                <a:gd name="T66" fmla="*/ 17 w 26"/>
                <a:gd name="T67" fmla="*/ 0 h 33"/>
                <a:gd name="T68" fmla="*/ 14 w 26"/>
                <a:gd name="T69" fmla="*/ 3 h 33"/>
                <a:gd name="T70" fmla="*/ 12 w 26"/>
                <a:gd name="T71" fmla="*/ 3 h 33"/>
                <a:gd name="T72" fmla="*/ 10 w 26"/>
                <a:gd name="T73" fmla="*/ 5 h 33"/>
                <a:gd name="T74" fmla="*/ 7 w 26"/>
                <a:gd name="T75" fmla="*/ 7 h 33"/>
                <a:gd name="T76" fmla="*/ 7 w 26"/>
                <a:gd name="T77" fmla="*/ 7 h 33"/>
                <a:gd name="T78" fmla="*/ 5 w 26"/>
                <a:gd name="T79" fmla="*/ 7 h 33"/>
                <a:gd name="T80" fmla="*/ 5 w 26"/>
                <a:gd name="T81" fmla="*/ 10 h 33"/>
                <a:gd name="T82" fmla="*/ 3 w 26"/>
                <a:gd name="T83" fmla="*/ 10 h 33"/>
                <a:gd name="T84" fmla="*/ 3 w 26"/>
                <a:gd name="T85" fmla="*/ 10 h 33"/>
                <a:gd name="T86" fmla="*/ 3 w 26"/>
                <a:gd name="T87" fmla="*/ 7 h 33"/>
                <a:gd name="T88" fmla="*/ 3 w 26"/>
                <a:gd name="T89" fmla="*/ 7 h 33"/>
                <a:gd name="T90" fmla="*/ 0 w 26"/>
                <a:gd name="T91" fmla="*/ 7 h 33"/>
                <a:gd name="T92" fmla="*/ 0 w 26"/>
                <a:gd name="T93" fmla="*/ 7 h 33"/>
                <a:gd name="T94" fmla="*/ 3 w 26"/>
                <a:gd name="T95" fmla="*/ 17 h 33"/>
                <a:gd name="T96" fmla="*/ 5 w 26"/>
                <a:gd name="T97"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 h="33">
                  <a:moveTo>
                    <a:pt x="5" y="19"/>
                  </a:moveTo>
                  <a:lnTo>
                    <a:pt x="5" y="22"/>
                  </a:lnTo>
                  <a:lnTo>
                    <a:pt x="7" y="24"/>
                  </a:lnTo>
                  <a:lnTo>
                    <a:pt x="7" y="26"/>
                  </a:lnTo>
                  <a:lnTo>
                    <a:pt x="7" y="26"/>
                  </a:lnTo>
                  <a:lnTo>
                    <a:pt x="5" y="26"/>
                  </a:lnTo>
                  <a:lnTo>
                    <a:pt x="5" y="26"/>
                  </a:lnTo>
                  <a:lnTo>
                    <a:pt x="5" y="26"/>
                  </a:lnTo>
                  <a:lnTo>
                    <a:pt x="7" y="29"/>
                  </a:lnTo>
                  <a:lnTo>
                    <a:pt x="12" y="31"/>
                  </a:lnTo>
                  <a:lnTo>
                    <a:pt x="14" y="33"/>
                  </a:lnTo>
                  <a:lnTo>
                    <a:pt x="24" y="29"/>
                  </a:lnTo>
                  <a:lnTo>
                    <a:pt x="26" y="26"/>
                  </a:lnTo>
                  <a:lnTo>
                    <a:pt x="26" y="26"/>
                  </a:lnTo>
                  <a:lnTo>
                    <a:pt x="26" y="24"/>
                  </a:lnTo>
                  <a:lnTo>
                    <a:pt x="26" y="24"/>
                  </a:lnTo>
                  <a:lnTo>
                    <a:pt x="26" y="22"/>
                  </a:lnTo>
                  <a:lnTo>
                    <a:pt x="26" y="19"/>
                  </a:lnTo>
                  <a:lnTo>
                    <a:pt x="26" y="19"/>
                  </a:lnTo>
                  <a:lnTo>
                    <a:pt x="21" y="17"/>
                  </a:lnTo>
                  <a:lnTo>
                    <a:pt x="21" y="15"/>
                  </a:lnTo>
                  <a:lnTo>
                    <a:pt x="21" y="15"/>
                  </a:lnTo>
                  <a:lnTo>
                    <a:pt x="21" y="12"/>
                  </a:lnTo>
                  <a:lnTo>
                    <a:pt x="21" y="12"/>
                  </a:lnTo>
                  <a:lnTo>
                    <a:pt x="21" y="10"/>
                  </a:lnTo>
                  <a:lnTo>
                    <a:pt x="17" y="10"/>
                  </a:lnTo>
                  <a:lnTo>
                    <a:pt x="17" y="7"/>
                  </a:lnTo>
                  <a:lnTo>
                    <a:pt x="19" y="7"/>
                  </a:lnTo>
                  <a:lnTo>
                    <a:pt x="17" y="5"/>
                  </a:lnTo>
                  <a:lnTo>
                    <a:pt x="17" y="5"/>
                  </a:lnTo>
                  <a:lnTo>
                    <a:pt x="19" y="3"/>
                  </a:lnTo>
                  <a:lnTo>
                    <a:pt x="19" y="3"/>
                  </a:lnTo>
                  <a:lnTo>
                    <a:pt x="19" y="0"/>
                  </a:lnTo>
                  <a:lnTo>
                    <a:pt x="17" y="0"/>
                  </a:lnTo>
                  <a:lnTo>
                    <a:pt x="14" y="3"/>
                  </a:lnTo>
                  <a:lnTo>
                    <a:pt x="12" y="3"/>
                  </a:lnTo>
                  <a:lnTo>
                    <a:pt x="10" y="5"/>
                  </a:lnTo>
                  <a:lnTo>
                    <a:pt x="7" y="7"/>
                  </a:lnTo>
                  <a:lnTo>
                    <a:pt x="7" y="7"/>
                  </a:lnTo>
                  <a:lnTo>
                    <a:pt x="5" y="7"/>
                  </a:lnTo>
                  <a:lnTo>
                    <a:pt x="5" y="10"/>
                  </a:lnTo>
                  <a:lnTo>
                    <a:pt x="3" y="10"/>
                  </a:lnTo>
                  <a:lnTo>
                    <a:pt x="3" y="10"/>
                  </a:lnTo>
                  <a:lnTo>
                    <a:pt x="3" y="7"/>
                  </a:lnTo>
                  <a:lnTo>
                    <a:pt x="3" y="7"/>
                  </a:lnTo>
                  <a:lnTo>
                    <a:pt x="0" y="7"/>
                  </a:lnTo>
                  <a:lnTo>
                    <a:pt x="0" y="7"/>
                  </a:lnTo>
                  <a:lnTo>
                    <a:pt x="3" y="17"/>
                  </a:lnTo>
                  <a:lnTo>
                    <a:pt x="5" y="19"/>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 name="Freeform 45"/>
            <p:cNvSpPr>
              <a:spLocks/>
            </p:cNvSpPr>
            <p:nvPr/>
          </p:nvSpPr>
          <p:spPr bwMode="auto">
            <a:xfrm>
              <a:off x="4362" y="532"/>
              <a:ext cx="73" cy="64"/>
            </a:xfrm>
            <a:custGeom>
              <a:avLst/>
              <a:gdLst>
                <a:gd name="T0" fmla="*/ 4 w 73"/>
                <a:gd name="T1" fmla="*/ 45 h 64"/>
                <a:gd name="T2" fmla="*/ 4 w 73"/>
                <a:gd name="T3" fmla="*/ 50 h 64"/>
                <a:gd name="T4" fmla="*/ 9 w 73"/>
                <a:gd name="T5" fmla="*/ 50 h 64"/>
                <a:gd name="T6" fmla="*/ 11 w 73"/>
                <a:gd name="T7" fmla="*/ 54 h 64"/>
                <a:gd name="T8" fmla="*/ 11 w 73"/>
                <a:gd name="T9" fmla="*/ 59 h 64"/>
                <a:gd name="T10" fmla="*/ 23 w 73"/>
                <a:gd name="T11" fmla="*/ 61 h 64"/>
                <a:gd name="T12" fmla="*/ 37 w 73"/>
                <a:gd name="T13" fmla="*/ 57 h 64"/>
                <a:gd name="T14" fmla="*/ 44 w 73"/>
                <a:gd name="T15" fmla="*/ 59 h 64"/>
                <a:gd name="T16" fmla="*/ 47 w 73"/>
                <a:gd name="T17" fmla="*/ 57 h 64"/>
                <a:gd name="T18" fmla="*/ 59 w 73"/>
                <a:gd name="T19" fmla="*/ 54 h 64"/>
                <a:gd name="T20" fmla="*/ 61 w 73"/>
                <a:gd name="T21" fmla="*/ 50 h 64"/>
                <a:gd name="T22" fmla="*/ 63 w 73"/>
                <a:gd name="T23" fmla="*/ 47 h 64"/>
                <a:gd name="T24" fmla="*/ 61 w 73"/>
                <a:gd name="T25" fmla="*/ 45 h 64"/>
                <a:gd name="T26" fmla="*/ 63 w 73"/>
                <a:gd name="T27" fmla="*/ 45 h 64"/>
                <a:gd name="T28" fmla="*/ 63 w 73"/>
                <a:gd name="T29" fmla="*/ 42 h 64"/>
                <a:gd name="T30" fmla="*/ 63 w 73"/>
                <a:gd name="T31" fmla="*/ 40 h 64"/>
                <a:gd name="T32" fmla="*/ 63 w 73"/>
                <a:gd name="T33" fmla="*/ 40 h 64"/>
                <a:gd name="T34" fmla="*/ 63 w 73"/>
                <a:gd name="T35" fmla="*/ 38 h 64"/>
                <a:gd name="T36" fmla="*/ 66 w 73"/>
                <a:gd name="T37" fmla="*/ 33 h 64"/>
                <a:gd name="T38" fmla="*/ 66 w 73"/>
                <a:gd name="T39" fmla="*/ 31 h 64"/>
                <a:gd name="T40" fmla="*/ 59 w 73"/>
                <a:gd name="T41" fmla="*/ 31 h 64"/>
                <a:gd name="T42" fmla="*/ 52 w 73"/>
                <a:gd name="T43" fmla="*/ 26 h 64"/>
                <a:gd name="T44" fmla="*/ 52 w 73"/>
                <a:gd name="T45" fmla="*/ 21 h 64"/>
                <a:gd name="T46" fmla="*/ 71 w 73"/>
                <a:gd name="T47" fmla="*/ 19 h 64"/>
                <a:gd name="T48" fmla="*/ 59 w 73"/>
                <a:gd name="T49" fmla="*/ 2 h 64"/>
                <a:gd name="T50" fmla="*/ 54 w 73"/>
                <a:gd name="T51" fmla="*/ 2 h 64"/>
                <a:gd name="T52" fmla="*/ 54 w 73"/>
                <a:gd name="T53" fmla="*/ 2 h 64"/>
                <a:gd name="T54" fmla="*/ 49 w 73"/>
                <a:gd name="T55" fmla="*/ 2 h 64"/>
                <a:gd name="T56" fmla="*/ 42 w 73"/>
                <a:gd name="T57" fmla="*/ 2 h 64"/>
                <a:gd name="T58" fmla="*/ 37 w 73"/>
                <a:gd name="T59" fmla="*/ 5 h 64"/>
                <a:gd name="T60" fmla="*/ 37 w 73"/>
                <a:gd name="T61" fmla="*/ 5 h 64"/>
                <a:gd name="T62" fmla="*/ 33 w 73"/>
                <a:gd name="T63" fmla="*/ 5 h 64"/>
                <a:gd name="T64" fmla="*/ 28 w 73"/>
                <a:gd name="T65" fmla="*/ 5 h 64"/>
                <a:gd name="T66" fmla="*/ 14 w 73"/>
                <a:gd name="T67" fmla="*/ 9 h 64"/>
                <a:gd name="T68" fmla="*/ 11 w 73"/>
                <a:gd name="T69" fmla="*/ 12 h 64"/>
                <a:gd name="T70" fmla="*/ 11 w 73"/>
                <a:gd name="T71" fmla="*/ 12 h 64"/>
                <a:gd name="T72" fmla="*/ 9 w 73"/>
                <a:gd name="T73" fmla="*/ 9 h 64"/>
                <a:gd name="T74" fmla="*/ 7 w 73"/>
                <a:gd name="T75" fmla="*/ 12 h 64"/>
                <a:gd name="T76" fmla="*/ 2 w 73"/>
                <a:gd name="T77" fmla="*/ 19 h 64"/>
                <a:gd name="T78" fmla="*/ 4 w 73"/>
                <a:gd name="T79" fmla="*/ 23 h 64"/>
                <a:gd name="T80" fmla="*/ 2 w 73"/>
                <a:gd name="T81" fmla="*/ 26 h 64"/>
                <a:gd name="T82" fmla="*/ 2 w 73"/>
                <a:gd name="T83" fmla="*/ 28 h 64"/>
                <a:gd name="T84" fmla="*/ 2 w 73"/>
                <a:gd name="T85" fmla="*/ 31 h 64"/>
                <a:gd name="T86" fmla="*/ 2 w 73"/>
                <a:gd name="T87" fmla="*/ 33 h 64"/>
                <a:gd name="T88" fmla="*/ 4 w 73"/>
                <a:gd name="T89" fmla="*/ 35 h 64"/>
                <a:gd name="T90" fmla="*/ 0 w 73"/>
                <a:gd name="T91" fmla="*/ 38 h 64"/>
                <a:gd name="T92" fmla="*/ 0 w 73"/>
                <a:gd name="T93" fmla="*/ 40 h 64"/>
                <a:gd name="T94" fmla="*/ 2 w 73"/>
                <a:gd name="T95" fmla="*/ 4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 h="64">
                  <a:moveTo>
                    <a:pt x="2" y="45"/>
                  </a:moveTo>
                  <a:lnTo>
                    <a:pt x="4" y="45"/>
                  </a:lnTo>
                  <a:lnTo>
                    <a:pt x="4" y="45"/>
                  </a:lnTo>
                  <a:lnTo>
                    <a:pt x="4" y="47"/>
                  </a:lnTo>
                  <a:lnTo>
                    <a:pt x="4" y="47"/>
                  </a:lnTo>
                  <a:lnTo>
                    <a:pt x="4" y="50"/>
                  </a:lnTo>
                  <a:lnTo>
                    <a:pt x="7" y="50"/>
                  </a:lnTo>
                  <a:lnTo>
                    <a:pt x="7" y="50"/>
                  </a:lnTo>
                  <a:lnTo>
                    <a:pt x="9" y="50"/>
                  </a:lnTo>
                  <a:lnTo>
                    <a:pt x="9" y="50"/>
                  </a:lnTo>
                  <a:lnTo>
                    <a:pt x="9" y="52"/>
                  </a:lnTo>
                  <a:lnTo>
                    <a:pt x="11" y="54"/>
                  </a:lnTo>
                  <a:lnTo>
                    <a:pt x="11" y="57"/>
                  </a:lnTo>
                  <a:lnTo>
                    <a:pt x="11" y="57"/>
                  </a:lnTo>
                  <a:lnTo>
                    <a:pt x="11" y="59"/>
                  </a:lnTo>
                  <a:lnTo>
                    <a:pt x="18" y="64"/>
                  </a:lnTo>
                  <a:lnTo>
                    <a:pt x="21" y="64"/>
                  </a:lnTo>
                  <a:lnTo>
                    <a:pt x="23" y="61"/>
                  </a:lnTo>
                  <a:lnTo>
                    <a:pt x="33" y="59"/>
                  </a:lnTo>
                  <a:lnTo>
                    <a:pt x="35" y="57"/>
                  </a:lnTo>
                  <a:lnTo>
                    <a:pt x="37" y="57"/>
                  </a:lnTo>
                  <a:lnTo>
                    <a:pt x="37" y="59"/>
                  </a:lnTo>
                  <a:lnTo>
                    <a:pt x="44" y="59"/>
                  </a:lnTo>
                  <a:lnTo>
                    <a:pt x="44" y="59"/>
                  </a:lnTo>
                  <a:lnTo>
                    <a:pt x="47" y="57"/>
                  </a:lnTo>
                  <a:lnTo>
                    <a:pt x="47" y="57"/>
                  </a:lnTo>
                  <a:lnTo>
                    <a:pt x="47" y="57"/>
                  </a:lnTo>
                  <a:lnTo>
                    <a:pt x="49" y="57"/>
                  </a:lnTo>
                  <a:lnTo>
                    <a:pt x="52" y="57"/>
                  </a:lnTo>
                  <a:lnTo>
                    <a:pt x="59" y="54"/>
                  </a:lnTo>
                  <a:lnTo>
                    <a:pt x="61" y="52"/>
                  </a:lnTo>
                  <a:lnTo>
                    <a:pt x="61" y="52"/>
                  </a:lnTo>
                  <a:lnTo>
                    <a:pt x="61" y="50"/>
                  </a:lnTo>
                  <a:lnTo>
                    <a:pt x="63" y="50"/>
                  </a:lnTo>
                  <a:lnTo>
                    <a:pt x="63" y="47"/>
                  </a:lnTo>
                  <a:lnTo>
                    <a:pt x="63" y="47"/>
                  </a:lnTo>
                  <a:lnTo>
                    <a:pt x="61" y="47"/>
                  </a:lnTo>
                  <a:lnTo>
                    <a:pt x="61" y="47"/>
                  </a:lnTo>
                  <a:lnTo>
                    <a:pt x="61" y="45"/>
                  </a:lnTo>
                  <a:lnTo>
                    <a:pt x="63" y="45"/>
                  </a:lnTo>
                  <a:lnTo>
                    <a:pt x="63" y="45"/>
                  </a:lnTo>
                  <a:lnTo>
                    <a:pt x="63" y="45"/>
                  </a:lnTo>
                  <a:lnTo>
                    <a:pt x="63" y="42"/>
                  </a:lnTo>
                  <a:lnTo>
                    <a:pt x="63" y="42"/>
                  </a:lnTo>
                  <a:lnTo>
                    <a:pt x="63" y="42"/>
                  </a:lnTo>
                  <a:lnTo>
                    <a:pt x="63" y="42"/>
                  </a:lnTo>
                  <a:lnTo>
                    <a:pt x="63" y="42"/>
                  </a:lnTo>
                  <a:lnTo>
                    <a:pt x="63" y="40"/>
                  </a:lnTo>
                  <a:lnTo>
                    <a:pt x="63" y="40"/>
                  </a:lnTo>
                  <a:lnTo>
                    <a:pt x="63" y="40"/>
                  </a:lnTo>
                  <a:lnTo>
                    <a:pt x="63" y="40"/>
                  </a:lnTo>
                  <a:lnTo>
                    <a:pt x="63" y="38"/>
                  </a:lnTo>
                  <a:lnTo>
                    <a:pt x="63" y="38"/>
                  </a:lnTo>
                  <a:lnTo>
                    <a:pt x="63" y="38"/>
                  </a:lnTo>
                  <a:lnTo>
                    <a:pt x="66" y="35"/>
                  </a:lnTo>
                  <a:lnTo>
                    <a:pt x="66" y="35"/>
                  </a:lnTo>
                  <a:lnTo>
                    <a:pt x="66" y="33"/>
                  </a:lnTo>
                  <a:lnTo>
                    <a:pt x="66" y="33"/>
                  </a:lnTo>
                  <a:lnTo>
                    <a:pt x="66" y="33"/>
                  </a:lnTo>
                  <a:lnTo>
                    <a:pt x="66" y="31"/>
                  </a:lnTo>
                  <a:lnTo>
                    <a:pt x="66" y="31"/>
                  </a:lnTo>
                  <a:lnTo>
                    <a:pt x="61" y="31"/>
                  </a:lnTo>
                  <a:lnTo>
                    <a:pt x="59" y="31"/>
                  </a:lnTo>
                  <a:lnTo>
                    <a:pt x="54" y="31"/>
                  </a:lnTo>
                  <a:lnTo>
                    <a:pt x="52" y="28"/>
                  </a:lnTo>
                  <a:lnTo>
                    <a:pt x="52" y="26"/>
                  </a:lnTo>
                  <a:lnTo>
                    <a:pt x="52" y="26"/>
                  </a:lnTo>
                  <a:lnTo>
                    <a:pt x="52" y="23"/>
                  </a:lnTo>
                  <a:lnTo>
                    <a:pt x="52" y="21"/>
                  </a:lnTo>
                  <a:lnTo>
                    <a:pt x="66" y="21"/>
                  </a:lnTo>
                  <a:lnTo>
                    <a:pt x="68" y="19"/>
                  </a:lnTo>
                  <a:lnTo>
                    <a:pt x="71" y="19"/>
                  </a:lnTo>
                  <a:lnTo>
                    <a:pt x="71" y="12"/>
                  </a:lnTo>
                  <a:lnTo>
                    <a:pt x="73" y="5"/>
                  </a:lnTo>
                  <a:lnTo>
                    <a:pt x="59" y="2"/>
                  </a:lnTo>
                  <a:lnTo>
                    <a:pt x="56" y="5"/>
                  </a:lnTo>
                  <a:lnTo>
                    <a:pt x="56" y="5"/>
                  </a:lnTo>
                  <a:lnTo>
                    <a:pt x="54" y="2"/>
                  </a:lnTo>
                  <a:lnTo>
                    <a:pt x="54" y="2"/>
                  </a:lnTo>
                  <a:lnTo>
                    <a:pt x="54" y="2"/>
                  </a:lnTo>
                  <a:lnTo>
                    <a:pt x="54" y="2"/>
                  </a:lnTo>
                  <a:lnTo>
                    <a:pt x="54" y="2"/>
                  </a:lnTo>
                  <a:lnTo>
                    <a:pt x="54" y="2"/>
                  </a:lnTo>
                  <a:lnTo>
                    <a:pt x="49" y="2"/>
                  </a:lnTo>
                  <a:lnTo>
                    <a:pt x="47" y="0"/>
                  </a:lnTo>
                  <a:lnTo>
                    <a:pt x="44" y="2"/>
                  </a:lnTo>
                  <a:lnTo>
                    <a:pt x="42" y="2"/>
                  </a:lnTo>
                  <a:lnTo>
                    <a:pt x="40" y="2"/>
                  </a:lnTo>
                  <a:lnTo>
                    <a:pt x="40" y="5"/>
                  </a:lnTo>
                  <a:lnTo>
                    <a:pt x="37" y="5"/>
                  </a:lnTo>
                  <a:lnTo>
                    <a:pt x="37" y="5"/>
                  </a:lnTo>
                  <a:lnTo>
                    <a:pt x="37" y="5"/>
                  </a:lnTo>
                  <a:lnTo>
                    <a:pt x="37" y="5"/>
                  </a:lnTo>
                  <a:lnTo>
                    <a:pt x="37" y="2"/>
                  </a:lnTo>
                  <a:lnTo>
                    <a:pt x="37" y="2"/>
                  </a:lnTo>
                  <a:lnTo>
                    <a:pt x="33" y="5"/>
                  </a:lnTo>
                  <a:lnTo>
                    <a:pt x="33" y="5"/>
                  </a:lnTo>
                  <a:lnTo>
                    <a:pt x="30" y="5"/>
                  </a:lnTo>
                  <a:lnTo>
                    <a:pt x="28" y="5"/>
                  </a:lnTo>
                  <a:lnTo>
                    <a:pt x="28" y="5"/>
                  </a:lnTo>
                  <a:lnTo>
                    <a:pt x="14" y="9"/>
                  </a:lnTo>
                  <a:lnTo>
                    <a:pt x="14" y="9"/>
                  </a:lnTo>
                  <a:lnTo>
                    <a:pt x="14" y="9"/>
                  </a:lnTo>
                  <a:lnTo>
                    <a:pt x="14" y="9"/>
                  </a:lnTo>
                  <a:lnTo>
                    <a:pt x="11" y="12"/>
                  </a:lnTo>
                  <a:lnTo>
                    <a:pt x="11" y="12"/>
                  </a:lnTo>
                  <a:lnTo>
                    <a:pt x="11" y="12"/>
                  </a:lnTo>
                  <a:lnTo>
                    <a:pt x="11" y="12"/>
                  </a:lnTo>
                  <a:lnTo>
                    <a:pt x="11" y="12"/>
                  </a:lnTo>
                  <a:lnTo>
                    <a:pt x="11" y="12"/>
                  </a:lnTo>
                  <a:lnTo>
                    <a:pt x="9" y="9"/>
                  </a:lnTo>
                  <a:lnTo>
                    <a:pt x="9" y="9"/>
                  </a:lnTo>
                  <a:lnTo>
                    <a:pt x="7" y="9"/>
                  </a:lnTo>
                  <a:lnTo>
                    <a:pt x="7" y="12"/>
                  </a:lnTo>
                  <a:lnTo>
                    <a:pt x="4" y="14"/>
                  </a:lnTo>
                  <a:lnTo>
                    <a:pt x="4" y="16"/>
                  </a:lnTo>
                  <a:lnTo>
                    <a:pt x="2" y="19"/>
                  </a:lnTo>
                  <a:lnTo>
                    <a:pt x="2" y="21"/>
                  </a:lnTo>
                  <a:lnTo>
                    <a:pt x="2" y="21"/>
                  </a:lnTo>
                  <a:lnTo>
                    <a:pt x="4" y="23"/>
                  </a:lnTo>
                  <a:lnTo>
                    <a:pt x="4" y="23"/>
                  </a:lnTo>
                  <a:lnTo>
                    <a:pt x="4" y="23"/>
                  </a:lnTo>
                  <a:lnTo>
                    <a:pt x="2" y="26"/>
                  </a:lnTo>
                  <a:lnTo>
                    <a:pt x="2" y="26"/>
                  </a:lnTo>
                  <a:lnTo>
                    <a:pt x="4" y="26"/>
                  </a:lnTo>
                  <a:lnTo>
                    <a:pt x="2" y="28"/>
                  </a:lnTo>
                  <a:lnTo>
                    <a:pt x="2" y="28"/>
                  </a:lnTo>
                  <a:lnTo>
                    <a:pt x="2" y="31"/>
                  </a:lnTo>
                  <a:lnTo>
                    <a:pt x="2" y="31"/>
                  </a:lnTo>
                  <a:lnTo>
                    <a:pt x="2" y="31"/>
                  </a:lnTo>
                  <a:lnTo>
                    <a:pt x="2" y="31"/>
                  </a:lnTo>
                  <a:lnTo>
                    <a:pt x="2" y="33"/>
                  </a:lnTo>
                  <a:lnTo>
                    <a:pt x="2" y="33"/>
                  </a:lnTo>
                  <a:lnTo>
                    <a:pt x="4" y="33"/>
                  </a:lnTo>
                  <a:lnTo>
                    <a:pt x="4" y="35"/>
                  </a:lnTo>
                  <a:lnTo>
                    <a:pt x="2" y="35"/>
                  </a:lnTo>
                  <a:lnTo>
                    <a:pt x="2" y="35"/>
                  </a:lnTo>
                  <a:lnTo>
                    <a:pt x="0" y="38"/>
                  </a:lnTo>
                  <a:lnTo>
                    <a:pt x="0" y="38"/>
                  </a:lnTo>
                  <a:lnTo>
                    <a:pt x="0" y="40"/>
                  </a:lnTo>
                  <a:lnTo>
                    <a:pt x="0" y="40"/>
                  </a:lnTo>
                  <a:lnTo>
                    <a:pt x="0" y="42"/>
                  </a:lnTo>
                  <a:lnTo>
                    <a:pt x="0" y="42"/>
                  </a:lnTo>
                  <a:lnTo>
                    <a:pt x="2" y="45"/>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4" name="Freeform 46"/>
            <p:cNvSpPr>
              <a:spLocks/>
            </p:cNvSpPr>
            <p:nvPr/>
          </p:nvSpPr>
          <p:spPr bwMode="auto">
            <a:xfrm>
              <a:off x="4376" y="477"/>
              <a:ext cx="68" cy="43"/>
            </a:xfrm>
            <a:custGeom>
              <a:avLst/>
              <a:gdLst>
                <a:gd name="T0" fmla="*/ 0 w 68"/>
                <a:gd name="T1" fmla="*/ 34 h 43"/>
                <a:gd name="T2" fmla="*/ 4 w 68"/>
                <a:gd name="T3" fmla="*/ 34 h 43"/>
                <a:gd name="T4" fmla="*/ 9 w 68"/>
                <a:gd name="T5" fmla="*/ 34 h 43"/>
                <a:gd name="T6" fmla="*/ 9 w 68"/>
                <a:gd name="T7" fmla="*/ 34 h 43"/>
                <a:gd name="T8" fmla="*/ 9 w 68"/>
                <a:gd name="T9" fmla="*/ 31 h 43"/>
                <a:gd name="T10" fmla="*/ 23 w 68"/>
                <a:gd name="T11" fmla="*/ 31 h 43"/>
                <a:gd name="T12" fmla="*/ 26 w 68"/>
                <a:gd name="T13" fmla="*/ 31 h 43"/>
                <a:gd name="T14" fmla="*/ 26 w 68"/>
                <a:gd name="T15" fmla="*/ 34 h 43"/>
                <a:gd name="T16" fmla="*/ 26 w 68"/>
                <a:gd name="T17" fmla="*/ 36 h 43"/>
                <a:gd name="T18" fmla="*/ 28 w 68"/>
                <a:gd name="T19" fmla="*/ 38 h 43"/>
                <a:gd name="T20" fmla="*/ 35 w 68"/>
                <a:gd name="T21" fmla="*/ 41 h 43"/>
                <a:gd name="T22" fmla="*/ 35 w 68"/>
                <a:gd name="T23" fmla="*/ 38 h 43"/>
                <a:gd name="T24" fmla="*/ 35 w 68"/>
                <a:gd name="T25" fmla="*/ 38 h 43"/>
                <a:gd name="T26" fmla="*/ 35 w 68"/>
                <a:gd name="T27" fmla="*/ 36 h 43"/>
                <a:gd name="T28" fmla="*/ 40 w 68"/>
                <a:gd name="T29" fmla="*/ 36 h 43"/>
                <a:gd name="T30" fmla="*/ 38 w 68"/>
                <a:gd name="T31" fmla="*/ 34 h 43"/>
                <a:gd name="T32" fmla="*/ 38 w 68"/>
                <a:gd name="T33" fmla="*/ 31 h 43"/>
                <a:gd name="T34" fmla="*/ 40 w 68"/>
                <a:gd name="T35" fmla="*/ 31 h 43"/>
                <a:gd name="T36" fmla="*/ 42 w 68"/>
                <a:gd name="T37" fmla="*/ 34 h 43"/>
                <a:gd name="T38" fmla="*/ 45 w 68"/>
                <a:gd name="T39" fmla="*/ 36 h 43"/>
                <a:gd name="T40" fmla="*/ 45 w 68"/>
                <a:gd name="T41" fmla="*/ 38 h 43"/>
                <a:gd name="T42" fmla="*/ 54 w 68"/>
                <a:gd name="T43" fmla="*/ 43 h 43"/>
                <a:gd name="T44" fmla="*/ 61 w 68"/>
                <a:gd name="T45" fmla="*/ 38 h 43"/>
                <a:gd name="T46" fmla="*/ 68 w 68"/>
                <a:gd name="T47" fmla="*/ 10 h 43"/>
                <a:gd name="T48" fmla="*/ 66 w 68"/>
                <a:gd name="T49" fmla="*/ 7 h 43"/>
                <a:gd name="T50" fmla="*/ 64 w 68"/>
                <a:gd name="T51" fmla="*/ 5 h 43"/>
                <a:gd name="T52" fmla="*/ 61 w 68"/>
                <a:gd name="T53" fmla="*/ 3 h 43"/>
                <a:gd name="T54" fmla="*/ 57 w 68"/>
                <a:gd name="T55" fmla="*/ 0 h 43"/>
                <a:gd name="T56" fmla="*/ 54 w 68"/>
                <a:gd name="T57" fmla="*/ 0 h 43"/>
                <a:gd name="T58" fmla="*/ 54 w 68"/>
                <a:gd name="T59" fmla="*/ 0 h 43"/>
                <a:gd name="T60" fmla="*/ 52 w 68"/>
                <a:gd name="T61" fmla="*/ 3 h 43"/>
                <a:gd name="T62" fmla="*/ 47 w 68"/>
                <a:gd name="T63" fmla="*/ 5 h 43"/>
                <a:gd name="T64" fmla="*/ 45 w 68"/>
                <a:gd name="T65" fmla="*/ 7 h 43"/>
                <a:gd name="T66" fmla="*/ 42 w 68"/>
                <a:gd name="T67" fmla="*/ 7 h 43"/>
                <a:gd name="T68" fmla="*/ 42 w 68"/>
                <a:gd name="T69" fmla="*/ 10 h 43"/>
                <a:gd name="T70" fmla="*/ 33 w 68"/>
                <a:gd name="T71" fmla="*/ 15 h 43"/>
                <a:gd name="T72" fmla="*/ 28 w 68"/>
                <a:gd name="T73" fmla="*/ 15 h 43"/>
                <a:gd name="T74" fmla="*/ 21 w 68"/>
                <a:gd name="T75" fmla="*/ 15 h 43"/>
                <a:gd name="T76" fmla="*/ 14 w 68"/>
                <a:gd name="T77" fmla="*/ 17 h 43"/>
                <a:gd name="T78" fmla="*/ 7 w 68"/>
                <a:gd name="T79" fmla="*/ 22 h 43"/>
                <a:gd name="T80" fmla="*/ 4 w 68"/>
                <a:gd name="T81" fmla="*/ 22 h 43"/>
                <a:gd name="T82" fmla="*/ 2 w 68"/>
                <a:gd name="T83" fmla="*/ 24 h 43"/>
                <a:gd name="T84" fmla="*/ 2 w 68"/>
                <a:gd name="T85" fmla="*/ 24 h 43"/>
                <a:gd name="T86" fmla="*/ 2 w 68"/>
                <a:gd name="T87" fmla="*/ 26 h 43"/>
                <a:gd name="T88" fmla="*/ 0 w 68"/>
                <a:gd name="T8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 h="43">
                  <a:moveTo>
                    <a:pt x="0" y="31"/>
                  </a:moveTo>
                  <a:lnTo>
                    <a:pt x="0" y="34"/>
                  </a:lnTo>
                  <a:lnTo>
                    <a:pt x="2" y="34"/>
                  </a:lnTo>
                  <a:lnTo>
                    <a:pt x="4" y="34"/>
                  </a:lnTo>
                  <a:lnTo>
                    <a:pt x="9" y="34"/>
                  </a:lnTo>
                  <a:lnTo>
                    <a:pt x="9" y="34"/>
                  </a:lnTo>
                  <a:lnTo>
                    <a:pt x="9" y="34"/>
                  </a:lnTo>
                  <a:lnTo>
                    <a:pt x="9" y="34"/>
                  </a:lnTo>
                  <a:lnTo>
                    <a:pt x="9" y="31"/>
                  </a:lnTo>
                  <a:lnTo>
                    <a:pt x="9" y="31"/>
                  </a:lnTo>
                  <a:lnTo>
                    <a:pt x="21" y="29"/>
                  </a:lnTo>
                  <a:lnTo>
                    <a:pt x="23" y="31"/>
                  </a:lnTo>
                  <a:lnTo>
                    <a:pt x="26" y="31"/>
                  </a:lnTo>
                  <a:lnTo>
                    <a:pt x="26" y="31"/>
                  </a:lnTo>
                  <a:lnTo>
                    <a:pt x="26" y="34"/>
                  </a:lnTo>
                  <a:lnTo>
                    <a:pt x="26" y="34"/>
                  </a:lnTo>
                  <a:lnTo>
                    <a:pt x="26" y="36"/>
                  </a:lnTo>
                  <a:lnTo>
                    <a:pt x="26" y="36"/>
                  </a:lnTo>
                  <a:lnTo>
                    <a:pt x="26" y="38"/>
                  </a:lnTo>
                  <a:lnTo>
                    <a:pt x="28" y="38"/>
                  </a:lnTo>
                  <a:lnTo>
                    <a:pt x="35" y="41"/>
                  </a:lnTo>
                  <a:lnTo>
                    <a:pt x="35" y="41"/>
                  </a:lnTo>
                  <a:lnTo>
                    <a:pt x="35" y="38"/>
                  </a:lnTo>
                  <a:lnTo>
                    <a:pt x="35" y="38"/>
                  </a:lnTo>
                  <a:lnTo>
                    <a:pt x="35" y="38"/>
                  </a:lnTo>
                  <a:lnTo>
                    <a:pt x="35" y="38"/>
                  </a:lnTo>
                  <a:lnTo>
                    <a:pt x="35" y="36"/>
                  </a:lnTo>
                  <a:lnTo>
                    <a:pt x="35" y="36"/>
                  </a:lnTo>
                  <a:lnTo>
                    <a:pt x="38" y="36"/>
                  </a:lnTo>
                  <a:lnTo>
                    <a:pt x="40" y="36"/>
                  </a:lnTo>
                  <a:lnTo>
                    <a:pt x="38" y="34"/>
                  </a:lnTo>
                  <a:lnTo>
                    <a:pt x="38" y="34"/>
                  </a:lnTo>
                  <a:lnTo>
                    <a:pt x="38" y="34"/>
                  </a:lnTo>
                  <a:lnTo>
                    <a:pt x="38" y="31"/>
                  </a:lnTo>
                  <a:lnTo>
                    <a:pt x="38" y="31"/>
                  </a:lnTo>
                  <a:lnTo>
                    <a:pt x="40" y="31"/>
                  </a:lnTo>
                  <a:lnTo>
                    <a:pt x="42" y="31"/>
                  </a:lnTo>
                  <a:lnTo>
                    <a:pt x="42" y="34"/>
                  </a:lnTo>
                  <a:lnTo>
                    <a:pt x="45" y="36"/>
                  </a:lnTo>
                  <a:lnTo>
                    <a:pt x="45" y="36"/>
                  </a:lnTo>
                  <a:lnTo>
                    <a:pt x="47" y="36"/>
                  </a:lnTo>
                  <a:lnTo>
                    <a:pt x="45" y="38"/>
                  </a:lnTo>
                  <a:lnTo>
                    <a:pt x="47" y="38"/>
                  </a:lnTo>
                  <a:lnTo>
                    <a:pt x="54" y="43"/>
                  </a:lnTo>
                  <a:lnTo>
                    <a:pt x="61" y="38"/>
                  </a:lnTo>
                  <a:lnTo>
                    <a:pt x="61" y="38"/>
                  </a:lnTo>
                  <a:lnTo>
                    <a:pt x="64" y="29"/>
                  </a:lnTo>
                  <a:lnTo>
                    <a:pt x="68" y="10"/>
                  </a:lnTo>
                  <a:lnTo>
                    <a:pt x="68" y="7"/>
                  </a:lnTo>
                  <a:lnTo>
                    <a:pt x="66" y="7"/>
                  </a:lnTo>
                  <a:lnTo>
                    <a:pt x="66" y="7"/>
                  </a:lnTo>
                  <a:lnTo>
                    <a:pt x="64" y="5"/>
                  </a:lnTo>
                  <a:lnTo>
                    <a:pt x="61" y="3"/>
                  </a:lnTo>
                  <a:lnTo>
                    <a:pt x="61" y="3"/>
                  </a:lnTo>
                  <a:lnTo>
                    <a:pt x="61" y="0"/>
                  </a:lnTo>
                  <a:lnTo>
                    <a:pt x="57" y="0"/>
                  </a:lnTo>
                  <a:lnTo>
                    <a:pt x="57" y="0"/>
                  </a:lnTo>
                  <a:lnTo>
                    <a:pt x="54" y="0"/>
                  </a:lnTo>
                  <a:lnTo>
                    <a:pt x="54" y="0"/>
                  </a:lnTo>
                  <a:lnTo>
                    <a:pt x="54" y="0"/>
                  </a:lnTo>
                  <a:lnTo>
                    <a:pt x="54" y="3"/>
                  </a:lnTo>
                  <a:lnTo>
                    <a:pt x="52" y="3"/>
                  </a:lnTo>
                  <a:lnTo>
                    <a:pt x="49" y="3"/>
                  </a:lnTo>
                  <a:lnTo>
                    <a:pt x="47" y="5"/>
                  </a:lnTo>
                  <a:lnTo>
                    <a:pt x="47" y="5"/>
                  </a:lnTo>
                  <a:lnTo>
                    <a:pt x="45" y="7"/>
                  </a:lnTo>
                  <a:lnTo>
                    <a:pt x="42" y="7"/>
                  </a:lnTo>
                  <a:lnTo>
                    <a:pt x="42" y="7"/>
                  </a:lnTo>
                  <a:lnTo>
                    <a:pt x="40" y="7"/>
                  </a:lnTo>
                  <a:lnTo>
                    <a:pt x="42" y="10"/>
                  </a:lnTo>
                  <a:lnTo>
                    <a:pt x="40" y="12"/>
                  </a:lnTo>
                  <a:lnTo>
                    <a:pt x="33" y="15"/>
                  </a:lnTo>
                  <a:lnTo>
                    <a:pt x="30" y="15"/>
                  </a:lnTo>
                  <a:lnTo>
                    <a:pt x="28" y="15"/>
                  </a:lnTo>
                  <a:lnTo>
                    <a:pt x="26" y="15"/>
                  </a:lnTo>
                  <a:lnTo>
                    <a:pt x="21" y="15"/>
                  </a:lnTo>
                  <a:lnTo>
                    <a:pt x="19" y="17"/>
                  </a:lnTo>
                  <a:lnTo>
                    <a:pt x="14" y="17"/>
                  </a:lnTo>
                  <a:lnTo>
                    <a:pt x="12" y="19"/>
                  </a:lnTo>
                  <a:lnTo>
                    <a:pt x="7" y="22"/>
                  </a:lnTo>
                  <a:lnTo>
                    <a:pt x="4" y="22"/>
                  </a:lnTo>
                  <a:lnTo>
                    <a:pt x="4" y="22"/>
                  </a:lnTo>
                  <a:lnTo>
                    <a:pt x="4" y="22"/>
                  </a:lnTo>
                  <a:lnTo>
                    <a:pt x="2" y="24"/>
                  </a:lnTo>
                  <a:lnTo>
                    <a:pt x="2" y="24"/>
                  </a:lnTo>
                  <a:lnTo>
                    <a:pt x="2" y="24"/>
                  </a:lnTo>
                  <a:lnTo>
                    <a:pt x="2" y="26"/>
                  </a:lnTo>
                  <a:lnTo>
                    <a:pt x="2" y="26"/>
                  </a:lnTo>
                  <a:lnTo>
                    <a:pt x="0" y="29"/>
                  </a:lnTo>
                  <a:lnTo>
                    <a:pt x="0" y="29"/>
                  </a:lnTo>
                  <a:lnTo>
                    <a:pt x="0" y="31"/>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5" name="Freeform 47"/>
            <p:cNvSpPr>
              <a:spLocks/>
            </p:cNvSpPr>
            <p:nvPr/>
          </p:nvSpPr>
          <p:spPr bwMode="auto">
            <a:xfrm>
              <a:off x="7158" y="2560"/>
              <a:ext cx="5" cy="5"/>
            </a:xfrm>
            <a:custGeom>
              <a:avLst/>
              <a:gdLst>
                <a:gd name="T0" fmla="*/ 5 w 5"/>
                <a:gd name="T1" fmla="*/ 0 h 5"/>
                <a:gd name="T2" fmla="*/ 5 w 5"/>
                <a:gd name="T3" fmla="*/ 0 h 5"/>
                <a:gd name="T4" fmla="*/ 2 w 5"/>
                <a:gd name="T5" fmla="*/ 0 h 5"/>
                <a:gd name="T6" fmla="*/ 2 w 5"/>
                <a:gd name="T7" fmla="*/ 0 h 5"/>
                <a:gd name="T8" fmla="*/ 0 w 5"/>
                <a:gd name="T9" fmla="*/ 3 h 5"/>
                <a:gd name="T10" fmla="*/ 0 w 5"/>
                <a:gd name="T11" fmla="*/ 3 h 5"/>
                <a:gd name="T12" fmla="*/ 0 w 5"/>
                <a:gd name="T13" fmla="*/ 5 h 5"/>
                <a:gd name="T14" fmla="*/ 0 w 5"/>
                <a:gd name="T15" fmla="*/ 3 h 5"/>
                <a:gd name="T16" fmla="*/ 0 w 5"/>
                <a:gd name="T17" fmla="*/ 3 h 5"/>
                <a:gd name="T18" fmla="*/ 2 w 5"/>
                <a:gd name="T19" fmla="*/ 3 h 5"/>
                <a:gd name="T20" fmla="*/ 2 w 5"/>
                <a:gd name="T21" fmla="*/ 3 h 5"/>
                <a:gd name="T22" fmla="*/ 2 w 5"/>
                <a:gd name="T23" fmla="*/ 3 h 5"/>
                <a:gd name="T24" fmla="*/ 5 w 5"/>
                <a:gd name="T25" fmla="*/ 3 h 5"/>
                <a:gd name="T26" fmla="*/ 5 w 5"/>
                <a:gd name="T27" fmla="*/ 3 h 5"/>
                <a:gd name="T28" fmla="*/ 5 w 5"/>
                <a:gd name="T29" fmla="*/ 0 h 5"/>
                <a:gd name="T30" fmla="*/ 5 w 5"/>
                <a:gd name="T31" fmla="*/ 0 h 5"/>
                <a:gd name="T32" fmla="*/ 5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5" y="0"/>
                  </a:moveTo>
                  <a:lnTo>
                    <a:pt x="5" y="0"/>
                  </a:lnTo>
                  <a:lnTo>
                    <a:pt x="2" y="0"/>
                  </a:lnTo>
                  <a:lnTo>
                    <a:pt x="2" y="0"/>
                  </a:lnTo>
                  <a:lnTo>
                    <a:pt x="0" y="3"/>
                  </a:lnTo>
                  <a:lnTo>
                    <a:pt x="0" y="3"/>
                  </a:lnTo>
                  <a:lnTo>
                    <a:pt x="0" y="5"/>
                  </a:lnTo>
                  <a:lnTo>
                    <a:pt x="0" y="3"/>
                  </a:lnTo>
                  <a:lnTo>
                    <a:pt x="0" y="3"/>
                  </a:lnTo>
                  <a:lnTo>
                    <a:pt x="2" y="3"/>
                  </a:lnTo>
                  <a:lnTo>
                    <a:pt x="2" y="3"/>
                  </a:lnTo>
                  <a:lnTo>
                    <a:pt x="2" y="3"/>
                  </a:lnTo>
                  <a:lnTo>
                    <a:pt x="5" y="3"/>
                  </a:lnTo>
                  <a:lnTo>
                    <a:pt x="5" y="3"/>
                  </a:lnTo>
                  <a:lnTo>
                    <a:pt x="5" y="0"/>
                  </a:lnTo>
                  <a:lnTo>
                    <a:pt x="5" y="0"/>
                  </a:lnTo>
                  <a:lnTo>
                    <a:pt x="5" y="0"/>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6" name="Freeform 48"/>
            <p:cNvSpPr>
              <a:spLocks/>
            </p:cNvSpPr>
            <p:nvPr/>
          </p:nvSpPr>
          <p:spPr bwMode="auto">
            <a:xfrm>
              <a:off x="7227" y="2473"/>
              <a:ext cx="9" cy="28"/>
            </a:xfrm>
            <a:custGeom>
              <a:avLst/>
              <a:gdLst>
                <a:gd name="T0" fmla="*/ 7 w 9"/>
                <a:gd name="T1" fmla="*/ 12 h 28"/>
                <a:gd name="T2" fmla="*/ 4 w 9"/>
                <a:gd name="T3" fmla="*/ 9 h 28"/>
                <a:gd name="T4" fmla="*/ 4 w 9"/>
                <a:gd name="T5" fmla="*/ 7 h 28"/>
                <a:gd name="T6" fmla="*/ 2 w 9"/>
                <a:gd name="T7" fmla="*/ 2 h 28"/>
                <a:gd name="T8" fmla="*/ 0 w 9"/>
                <a:gd name="T9" fmla="*/ 0 h 28"/>
                <a:gd name="T10" fmla="*/ 0 w 9"/>
                <a:gd name="T11" fmla="*/ 0 h 28"/>
                <a:gd name="T12" fmla="*/ 0 w 9"/>
                <a:gd name="T13" fmla="*/ 0 h 28"/>
                <a:gd name="T14" fmla="*/ 2 w 9"/>
                <a:gd name="T15" fmla="*/ 5 h 28"/>
                <a:gd name="T16" fmla="*/ 2 w 9"/>
                <a:gd name="T17" fmla="*/ 7 h 28"/>
                <a:gd name="T18" fmla="*/ 2 w 9"/>
                <a:gd name="T19" fmla="*/ 7 h 28"/>
                <a:gd name="T20" fmla="*/ 2 w 9"/>
                <a:gd name="T21" fmla="*/ 7 h 28"/>
                <a:gd name="T22" fmla="*/ 0 w 9"/>
                <a:gd name="T23" fmla="*/ 5 h 28"/>
                <a:gd name="T24" fmla="*/ 0 w 9"/>
                <a:gd name="T25" fmla="*/ 5 h 28"/>
                <a:gd name="T26" fmla="*/ 0 w 9"/>
                <a:gd name="T27" fmla="*/ 12 h 28"/>
                <a:gd name="T28" fmla="*/ 0 w 9"/>
                <a:gd name="T29" fmla="*/ 12 h 28"/>
                <a:gd name="T30" fmla="*/ 2 w 9"/>
                <a:gd name="T31" fmla="*/ 12 h 28"/>
                <a:gd name="T32" fmla="*/ 2 w 9"/>
                <a:gd name="T33" fmla="*/ 12 h 28"/>
                <a:gd name="T34" fmla="*/ 4 w 9"/>
                <a:gd name="T35" fmla="*/ 19 h 28"/>
                <a:gd name="T36" fmla="*/ 2 w 9"/>
                <a:gd name="T37" fmla="*/ 26 h 28"/>
                <a:gd name="T38" fmla="*/ 2 w 9"/>
                <a:gd name="T39" fmla="*/ 28 h 28"/>
                <a:gd name="T40" fmla="*/ 2 w 9"/>
                <a:gd name="T41" fmla="*/ 28 h 28"/>
                <a:gd name="T42" fmla="*/ 7 w 9"/>
                <a:gd name="T43" fmla="*/ 26 h 28"/>
                <a:gd name="T44" fmla="*/ 7 w 9"/>
                <a:gd name="T45" fmla="*/ 26 h 28"/>
                <a:gd name="T46" fmla="*/ 9 w 9"/>
                <a:gd name="T47" fmla="*/ 24 h 28"/>
                <a:gd name="T48" fmla="*/ 7 w 9"/>
                <a:gd name="T49" fmla="*/ 14 h 28"/>
                <a:gd name="T50" fmla="*/ 7 w 9"/>
                <a:gd name="T51"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28">
                  <a:moveTo>
                    <a:pt x="7" y="12"/>
                  </a:moveTo>
                  <a:lnTo>
                    <a:pt x="4" y="9"/>
                  </a:lnTo>
                  <a:lnTo>
                    <a:pt x="4" y="7"/>
                  </a:lnTo>
                  <a:lnTo>
                    <a:pt x="2" y="2"/>
                  </a:lnTo>
                  <a:lnTo>
                    <a:pt x="0" y="0"/>
                  </a:lnTo>
                  <a:lnTo>
                    <a:pt x="0" y="0"/>
                  </a:lnTo>
                  <a:lnTo>
                    <a:pt x="0" y="0"/>
                  </a:lnTo>
                  <a:lnTo>
                    <a:pt x="2" y="5"/>
                  </a:lnTo>
                  <a:lnTo>
                    <a:pt x="2" y="7"/>
                  </a:lnTo>
                  <a:lnTo>
                    <a:pt x="2" y="7"/>
                  </a:lnTo>
                  <a:lnTo>
                    <a:pt x="2" y="7"/>
                  </a:lnTo>
                  <a:lnTo>
                    <a:pt x="0" y="5"/>
                  </a:lnTo>
                  <a:lnTo>
                    <a:pt x="0" y="5"/>
                  </a:lnTo>
                  <a:lnTo>
                    <a:pt x="0" y="12"/>
                  </a:lnTo>
                  <a:lnTo>
                    <a:pt x="0" y="12"/>
                  </a:lnTo>
                  <a:lnTo>
                    <a:pt x="2" y="12"/>
                  </a:lnTo>
                  <a:lnTo>
                    <a:pt x="2" y="12"/>
                  </a:lnTo>
                  <a:lnTo>
                    <a:pt x="4" y="19"/>
                  </a:lnTo>
                  <a:lnTo>
                    <a:pt x="2" y="26"/>
                  </a:lnTo>
                  <a:lnTo>
                    <a:pt x="2" y="28"/>
                  </a:lnTo>
                  <a:lnTo>
                    <a:pt x="2" y="28"/>
                  </a:lnTo>
                  <a:lnTo>
                    <a:pt x="7" y="26"/>
                  </a:lnTo>
                  <a:lnTo>
                    <a:pt x="7" y="26"/>
                  </a:lnTo>
                  <a:lnTo>
                    <a:pt x="9" y="24"/>
                  </a:lnTo>
                  <a:lnTo>
                    <a:pt x="7" y="14"/>
                  </a:lnTo>
                  <a:lnTo>
                    <a:pt x="7" y="12"/>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7" name="Freeform 49"/>
            <p:cNvSpPr>
              <a:spLocks/>
            </p:cNvSpPr>
            <p:nvPr/>
          </p:nvSpPr>
          <p:spPr bwMode="auto">
            <a:xfrm>
              <a:off x="7132" y="2532"/>
              <a:ext cx="12" cy="9"/>
            </a:xfrm>
            <a:custGeom>
              <a:avLst/>
              <a:gdLst>
                <a:gd name="T0" fmla="*/ 9 w 12"/>
                <a:gd name="T1" fmla="*/ 5 h 9"/>
                <a:gd name="T2" fmla="*/ 12 w 12"/>
                <a:gd name="T3" fmla="*/ 5 h 9"/>
                <a:gd name="T4" fmla="*/ 12 w 12"/>
                <a:gd name="T5" fmla="*/ 5 h 9"/>
                <a:gd name="T6" fmla="*/ 12 w 12"/>
                <a:gd name="T7" fmla="*/ 2 h 9"/>
                <a:gd name="T8" fmla="*/ 12 w 12"/>
                <a:gd name="T9" fmla="*/ 2 h 9"/>
                <a:gd name="T10" fmla="*/ 9 w 12"/>
                <a:gd name="T11" fmla="*/ 2 h 9"/>
                <a:gd name="T12" fmla="*/ 7 w 12"/>
                <a:gd name="T13" fmla="*/ 0 h 9"/>
                <a:gd name="T14" fmla="*/ 7 w 12"/>
                <a:gd name="T15" fmla="*/ 0 h 9"/>
                <a:gd name="T16" fmla="*/ 7 w 12"/>
                <a:gd name="T17" fmla="*/ 0 h 9"/>
                <a:gd name="T18" fmla="*/ 5 w 12"/>
                <a:gd name="T19" fmla="*/ 0 h 9"/>
                <a:gd name="T20" fmla="*/ 0 w 12"/>
                <a:gd name="T21" fmla="*/ 5 h 9"/>
                <a:gd name="T22" fmla="*/ 0 w 12"/>
                <a:gd name="T23" fmla="*/ 7 h 9"/>
                <a:gd name="T24" fmla="*/ 0 w 12"/>
                <a:gd name="T25" fmla="*/ 9 h 9"/>
                <a:gd name="T26" fmla="*/ 0 w 12"/>
                <a:gd name="T27" fmla="*/ 9 h 9"/>
                <a:gd name="T28" fmla="*/ 2 w 12"/>
                <a:gd name="T29" fmla="*/ 7 h 9"/>
                <a:gd name="T30" fmla="*/ 5 w 12"/>
                <a:gd name="T31" fmla="*/ 7 h 9"/>
                <a:gd name="T32" fmla="*/ 9 w 12"/>
                <a:gd name="T3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9" y="5"/>
                  </a:moveTo>
                  <a:lnTo>
                    <a:pt x="12" y="5"/>
                  </a:lnTo>
                  <a:lnTo>
                    <a:pt x="12" y="5"/>
                  </a:lnTo>
                  <a:lnTo>
                    <a:pt x="12" y="2"/>
                  </a:lnTo>
                  <a:lnTo>
                    <a:pt x="12" y="2"/>
                  </a:lnTo>
                  <a:lnTo>
                    <a:pt x="9" y="2"/>
                  </a:lnTo>
                  <a:lnTo>
                    <a:pt x="7" y="0"/>
                  </a:lnTo>
                  <a:lnTo>
                    <a:pt x="7" y="0"/>
                  </a:lnTo>
                  <a:lnTo>
                    <a:pt x="7" y="0"/>
                  </a:lnTo>
                  <a:lnTo>
                    <a:pt x="5" y="0"/>
                  </a:lnTo>
                  <a:lnTo>
                    <a:pt x="0" y="5"/>
                  </a:lnTo>
                  <a:lnTo>
                    <a:pt x="0" y="7"/>
                  </a:lnTo>
                  <a:lnTo>
                    <a:pt x="0" y="9"/>
                  </a:lnTo>
                  <a:lnTo>
                    <a:pt x="0" y="9"/>
                  </a:lnTo>
                  <a:lnTo>
                    <a:pt x="2" y="7"/>
                  </a:lnTo>
                  <a:lnTo>
                    <a:pt x="5" y="7"/>
                  </a:lnTo>
                  <a:lnTo>
                    <a:pt x="9" y="5"/>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8" name="Freeform 50"/>
            <p:cNvSpPr>
              <a:spLocks/>
            </p:cNvSpPr>
            <p:nvPr/>
          </p:nvSpPr>
          <p:spPr bwMode="auto">
            <a:xfrm>
              <a:off x="7229" y="2468"/>
              <a:ext cx="9" cy="17"/>
            </a:xfrm>
            <a:custGeom>
              <a:avLst/>
              <a:gdLst>
                <a:gd name="T0" fmla="*/ 9 w 9"/>
                <a:gd name="T1" fmla="*/ 14 h 17"/>
                <a:gd name="T2" fmla="*/ 9 w 9"/>
                <a:gd name="T3" fmla="*/ 14 h 17"/>
                <a:gd name="T4" fmla="*/ 7 w 9"/>
                <a:gd name="T5" fmla="*/ 14 h 17"/>
                <a:gd name="T6" fmla="*/ 7 w 9"/>
                <a:gd name="T7" fmla="*/ 12 h 17"/>
                <a:gd name="T8" fmla="*/ 7 w 9"/>
                <a:gd name="T9" fmla="*/ 12 h 17"/>
                <a:gd name="T10" fmla="*/ 7 w 9"/>
                <a:gd name="T11" fmla="*/ 12 h 17"/>
                <a:gd name="T12" fmla="*/ 7 w 9"/>
                <a:gd name="T13" fmla="*/ 12 h 17"/>
                <a:gd name="T14" fmla="*/ 5 w 9"/>
                <a:gd name="T15" fmla="*/ 10 h 17"/>
                <a:gd name="T16" fmla="*/ 5 w 9"/>
                <a:gd name="T17" fmla="*/ 10 h 17"/>
                <a:gd name="T18" fmla="*/ 5 w 9"/>
                <a:gd name="T19" fmla="*/ 7 h 17"/>
                <a:gd name="T20" fmla="*/ 2 w 9"/>
                <a:gd name="T21" fmla="*/ 7 h 17"/>
                <a:gd name="T22" fmla="*/ 5 w 9"/>
                <a:gd name="T23" fmla="*/ 7 h 17"/>
                <a:gd name="T24" fmla="*/ 2 w 9"/>
                <a:gd name="T25" fmla="*/ 5 h 17"/>
                <a:gd name="T26" fmla="*/ 2 w 9"/>
                <a:gd name="T27" fmla="*/ 5 h 17"/>
                <a:gd name="T28" fmla="*/ 2 w 9"/>
                <a:gd name="T29" fmla="*/ 2 h 17"/>
                <a:gd name="T30" fmla="*/ 0 w 9"/>
                <a:gd name="T31" fmla="*/ 2 h 17"/>
                <a:gd name="T32" fmla="*/ 0 w 9"/>
                <a:gd name="T33" fmla="*/ 0 h 17"/>
                <a:gd name="T34" fmla="*/ 0 w 9"/>
                <a:gd name="T35" fmla="*/ 0 h 17"/>
                <a:gd name="T36" fmla="*/ 0 w 9"/>
                <a:gd name="T37" fmla="*/ 2 h 17"/>
                <a:gd name="T38" fmla="*/ 2 w 9"/>
                <a:gd name="T39" fmla="*/ 5 h 17"/>
                <a:gd name="T40" fmla="*/ 2 w 9"/>
                <a:gd name="T41" fmla="*/ 5 h 17"/>
                <a:gd name="T42" fmla="*/ 2 w 9"/>
                <a:gd name="T43" fmla="*/ 5 h 17"/>
                <a:gd name="T44" fmla="*/ 2 w 9"/>
                <a:gd name="T45" fmla="*/ 7 h 17"/>
                <a:gd name="T46" fmla="*/ 2 w 9"/>
                <a:gd name="T47" fmla="*/ 7 h 17"/>
                <a:gd name="T48" fmla="*/ 5 w 9"/>
                <a:gd name="T49" fmla="*/ 12 h 17"/>
                <a:gd name="T50" fmla="*/ 7 w 9"/>
                <a:gd name="T51" fmla="*/ 14 h 17"/>
                <a:gd name="T52" fmla="*/ 7 w 9"/>
                <a:gd name="T53" fmla="*/ 12 h 17"/>
                <a:gd name="T54" fmla="*/ 7 w 9"/>
                <a:gd name="T55" fmla="*/ 12 h 17"/>
                <a:gd name="T56" fmla="*/ 7 w 9"/>
                <a:gd name="T57" fmla="*/ 14 h 17"/>
                <a:gd name="T58" fmla="*/ 7 w 9"/>
                <a:gd name="T59" fmla="*/ 17 h 17"/>
                <a:gd name="T60" fmla="*/ 9 w 9"/>
                <a:gd name="T61" fmla="*/ 17 h 17"/>
                <a:gd name="T62" fmla="*/ 9 w 9"/>
                <a:gd name="T63" fmla="*/ 17 h 17"/>
                <a:gd name="T64" fmla="*/ 9 w 9"/>
                <a:gd name="T65" fmla="*/ 17 h 17"/>
                <a:gd name="T66" fmla="*/ 9 w 9"/>
                <a:gd name="T6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17">
                  <a:moveTo>
                    <a:pt x="9" y="14"/>
                  </a:moveTo>
                  <a:lnTo>
                    <a:pt x="9" y="14"/>
                  </a:lnTo>
                  <a:lnTo>
                    <a:pt x="7" y="14"/>
                  </a:lnTo>
                  <a:lnTo>
                    <a:pt x="7" y="12"/>
                  </a:lnTo>
                  <a:lnTo>
                    <a:pt x="7" y="12"/>
                  </a:lnTo>
                  <a:lnTo>
                    <a:pt x="7" y="12"/>
                  </a:lnTo>
                  <a:lnTo>
                    <a:pt x="7" y="12"/>
                  </a:lnTo>
                  <a:lnTo>
                    <a:pt x="5" y="10"/>
                  </a:lnTo>
                  <a:lnTo>
                    <a:pt x="5" y="10"/>
                  </a:lnTo>
                  <a:lnTo>
                    <a:pt x="5" y="7"/>
                  </a:lnTo>
                  <a:lnTo>
                    <a:pt x="2" y="7"/>
                  </a:lnTo>
                  <a:lnTo>
                    <a:pt x="5" y="7"/>
                  </a:lnTo>
                  <a:lnTo>
                    <a:pt x="2" y="5"/>
                  </a:lnTo>
                  <a:lnTo>
                    <a:pt x="2" y="5"/>
                  </a:lnTo>
                  <a:lnTo>
                    <a:pt x="2" y="2"/>
                  </a:lnTo>
                  <a:lnTo>
                    <a:pt x="0" y="2"/>
                  </a:lnTo>
                  <a:lnTo>
                    <a:pt x="0" y="0"/>
                  </a:lnTo>
                  <a:lnTo>
                    <a:pt x="0" y="0"/>
                  </a:lnTo>
                  <a:lnTo>
                    <a:pt x="0" y="2"/>
                  </a:lnTo>
                  <a:lnTo>
                    <a:pt x="2" y="5"/>
                  </a:lnTo>
                  <a:lnTo>
                    <a:pt x="2" y="5"/>
                  </a:lnTo>
                  <a:lnTo>
                    <a:pt x="2" y="5"/>
                  </a:lnTo>
                  <a:lnTo>
                    <a:pt x="2" y="7"/>
                  </a:lnTo>
                  <a:lnTo>
                    <a:pt x="2" y="7"/>
                  </a:lnTo>
                  <a:lnTo>
                    <a:pt x="5" y="12"/>
                  </a:lnTo>
                  <a:lnTo>
                    <a:pt x="7" y="14"/>
                  </a:lnTo>
                  <a:lnTo>
                    <a:pt x="7" y="12"/>
                  </a:lnTo>
                  <a:lnTo>
                    <a:pt x="7" y="12"/>
                  </a:lnTo>
                  <a:lnTo>
                    <a:pt x="7" y="14"/>
                  </a:lnTo>
                  <a:lnTo>
                    <a:pt x="7" y="17"/>
                  </a:lnTo>
                  <a:lnTo>
                    <a:pt x="9" y="17"/>
                  </a:lnTo>
                  <a:lnTo>
                    <a:pt x="9" y="17"/>
                  </a:lnTo>
                  <a:lnTo>
                    <a:pt x="9" y="17"/>
                  </a:lnTo>
                  <a:lnTo>
                    <a:pt x="9" y="14"/>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9" name="Freeform 51"/>
            <p:cNvSpPr>
              <a:spLocks/>
            </p:cNvSpPr>
            <p:nvPr/>
          </p:nvSpPr>
          <p:spPr bwMode="auto">
            <a:xfrm>
              <a:off x="7210" y="2411"/>
              <a:ext cx="24" cy="19"/>
            </a:xfrm>
            <a:custGeom>
              <a:avLst/>
              <a:gdLst>
                <a:gd name="T0" fmla="*/ 19 w 24"/>
                <a:gd name="T1" fmla="*/ 0 h 19"/>
                <a:gd name="T2" fmla="*/ 17 w 24"/>
                <a:gd name="T3" fmla="*/ 0 h 19"/>
                <a:gd name="T4" fmla="*/ 17 w 24"/>
                <a:gd name="T5" fmla="*/ 3 h 19"/>
                <a:gd name="T6" fmla="*/ 14 w 24"/>
                <a:gd name="T7" fmla="*/ 7 h 19"/>
                <a:gd name="T8" fmla="*/ 14 w 24"/>
                <a:gd name="T9" fmla="*/ 7 h 19"/>
                <a:gd name="T10" fmla="*/ 12 w 24"/>
                <a:gd name="T11" fmla="*/ 10 h 19"/>
                <a:gd name="T12" fmla="*/ 10 w 24"/>
                <a:gd name="T13" fmla="*/ 10 h 19"/>
                <a:gd name="T14" fmla="*/ 7 w 24"/>
                <a:gd name="T15" fmla="*/ 10 h 19"/>
                <a:gd name="T16" fmla="*/ 5 w 24"/>
                <a:gd name="T17" fmla="*/ 12 h 19"/>
                <a:gd name="T18" fmla="*/ 5 w 24"/>
                <a:gd name="T19" fmla="*/ 12 h 19"/>
                <a:gd name="T20" fmla="*/ 0 w 24"/>
                <a:gd name="T21" fmla="*/ 12 h 19"/>
                <a:gd name="T22" fmla="*/ 0 w 24"/>
                <a:gd name="T23" fmla="*/ 12 h 19"/>
                <a:gd name="T24" fmla="*/ 0 w 24"/>
                <a:gd name="T25" fmla="*/ 12 h 19"/>
                <a:gd name="T26" fmla="*/ 0 w 24"/>
                <a:gd name="T27" fmla="*/ 15 h 19"/>
                <a:gd name="T28" fmla="*/ 2 w 24"/>
                <a:gd name="T29" fmla="*/ 15 h 19"/>
                <a:gd name="T30" fmla="*/ 2 w 24"/>
                <a:gd name="T31" fmla="*/ 15 h 19"/>
                <a:gd name="T32" fmla="*/ 5 w 24"/>
                <a:gd name="T33" fmla="*/ 17 h 19"/>
                <a:gd name="T34" fmla="*/ 5 w 24"/>
                <a:gd name="T35" fmla="*/ 17 h 19"/>
                <a:gd name="T36" fmla="*/ 5 w 24"/>
                <a:gd name="T37" fmla="*/ 17 h 19"/>
                <a:gd name="T38" fmla="*/ 7 w 24"/>
                <a:gd name="T39" fmla="*/ 19 h 19"/>
                <a:gd name="T40" fmla="*/ 10 w 24"/>
                <a:gd name="T41" fmla="*/ 17 h 19"/>
                <a:gd name="T42" fmla="*/ 10 w 24"/>
                <a:gd name="T43" fmla="*/ 17 h 19"/>
                <a:gd name="T44" fmla="*/ 14 w 24"/>
                <a:gd name="T45" fmla="*/ 15 h 19"/>
                <a:gd name="T46" fmla="*/ 21 w 24"/>
                <a:gd name="T47" fmla="*/ 12 h 19"/>
                <a:gd name="T48" fmla="*/ 24 w 24"/>
                <a:gd name="T49" fmla="*/ 10 h 19"/>
                <a:gd name="T50" fmla="*/ 24 w 24"/>
                <a:gd name="T51" fmla="*/ 7 h 19"/>
                <a:gd name="T52" fmla="*/ 24 w 24"/>
                <a:gd name="T53" fmla="*/ 7 h 19"/>
                <a:gd name="T54" fmla="*/ 21 w 24"/>
                <a:gd name="T55" fmla="*/ 7 h 19"/>
                <a:gd name="T56" fmla="*/ 21 w 24"/>
                <a:gd name="T57" fmla="*/ 5 h 19"/>
                <a:gd name="T58" fmla="*/ 21 w 24"/>
                <a:gd name="T59" fmla="*/ 3 h 19"/>
                <a:gd name="T60" fmla="*/ 21 w 24"/>
                <a:gd name="T61" fmla="*/ 3 h 19"/>
                <a:gd name="T62" fmla="*/ 19 w 24"/>
                <a:gd name="T63" fmla="*/ 0 h 19"/>
                <a:gd name="T64" fmla="*/ 19 w 24"/>
                <a:gd name="T65" fmla="*/ 0 h 19"/>
                <a:gd name="T66" fmla="*/ 19 w 24"/>
                <a:gd name="T6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19">
                  <a:moveTo>
                    <a:pt x="19" y="0"/>
                  </a:moveTo>
                  <a:lnTo>
                    <a:pt x="17" y="0"/>
                  </a:lnTo>
                  <a:lnTo>
                    <a:pt x="17" y="3"/>
                  </a:lnTo>
                  <a:lnTo>
                    <a:pt x="14" y="7"/>
                  </a:lnTo>
                  <a:lnTo>
                    <a:pt x="14" y="7"/>
                  </a:lnTo>
                  <a:lnTo>
                    <a:pt x="12" y="10"/>
                  </a:lnTo>
                  <a:lnTo>
                    <a:pt x="10" y="10"/>
                  </a:lnTo>
                  <a:lnTo>
                    <a:pt x="7" y="10"/>
                  </a:lnTo>
                  <a:lnTo>
                    <a:pt x="5" y="12"/>
                  </a:lnTo>
                  <a:lnTo>
                    <a:pt x="5" y="12"/>
                  </a:lnTo>
                  <a:lnTo>
                    <a:pt x="0" y="12"/>
                  </a:lnTo>
                  <a:lnTo>
                    <a:pt x="0" y="12"/>
                  </a:lnTo>
                  <a:lnTo>
                    <a:pt x="0" y="12"/>
                  </a:lnTo>
                  <a:lnTo>
                    <a:pt x="0" y="15"/>
                  </a:lnTo>
                  <a:lnTo>
                    <a:pt x="2" y="15"/>
                  </a:lnTo>
                  <a:lnTo>
                    <a:pt x="2" y="15"/>
                  </a:lnTo>
                  <a:lnTo>
                    <a:pt x="5" y="17"/>
                  </a:lnTo>
                  <a:lnTo>
                    <a:pt x="5" y="17"/>
                  </a:lnTo>
                  <a:lnTo>
                    <a:pt x="5" y="17"/>
                  </a:lnTo>
                  <a:lnTo>
                    <a:pt x="7" y="19"/>
                  </a:lnTo>
                  <a:lnTo>
                    <a:pt x="10" y="17"/>
                  </a:lnTo>
                  <a:lnTo>
                    <a:pt x="10" y="17"/>
                  </a:lnTo>
                  <a:lnTo>
                    <a:pt x="14" y="15"/>
                  </a:lnTo>
                  <a:lnTo>
                    <a:pt x="21" y="12"/>
                  </a:lnTo>
                  <a:lnTo>
                    <a:pt x="24" y="10"/>
                  </a:lnTo>
                  <a:lnTo>
                    <a:pt x="24" y="7"/>
                  </a:lnTo>
                  <a:lnTo>
                    <a:pt x="24" y="7"/>
                  </a:lnTo>
                  <a:lnTo>
                    <a:pt x="21" y="7"/>
                  </a:lnTo>
                  <a:lnTo>
                    <a:pt x="21" y="5"/>
                  </a:lnTo>
                  <a:lnTo>
                    <a:pt x="21" y="3"/>
                  </a:lnTo>
                  <a:lnTo>
                    <a:pt x="21" y="3"/>
                  </a:lnTo>
                  <a:lnTo>
                    <a:pt x="19" y="0"/>
                  </a:lnTo>
                  <a:lnTo>
                    <a:pt x="19" y="0"/>
                  </a:lnTo>
                  <a:lnTo>
                    <a:pt x="19" y="0"/>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0" name="Freeform 52"/>
            <p:cNvSpPr>
              <a:spLocks/>
            </p:cNvSpPr>
            <p:nvPr/>
          </p:nvSpPr>
          <p:spPr bwMode="auto">
            <a:xfrm>
              <a:off x="7106" y="2347"/>
              <a:ext cx="5" cy="10"/>
            </a:xfrm>
            <a:custGeom>
              <a:avLst/>
              <a:gdLst>
                <a:gd name="T0" fmla="*/ 2 w 5"/>
                <a:gd name="T1" fmla="*/ 3 h 10"/>
                <a:gd name="T2" fmla="*/ 5 w 5"/>
                <a:gd name="T3" fmla="*/ 3 h 10"/>
                <a:gd name="T4" fmla="*/ 5 w 5"/>
                <a:gd name="T5" fmla="*/ 0 h 10"/>
                <a:gd name="T6" fmla="*/ 2 w 5"/>
                <a:gd name="T7" fmla="*/ 0 h 10"/>
                <a:gd name="T8" fmla="*/ 2 w 5"/>
                <a:gd name="T9" fmla="*/ 0 h 10"/>
                <a:gd name="T10" fmla="*/ 2 w 5"/>
                <a:gd name="T11" fmla="*/ 3 h 10"/>
                <a:gd name="T12" fmla="*/ 2 w 5"/>
                <a:gd name="T13" fmla="*/ 3 h 10"/>
                <a:gd name="T14" fmla="*/ 0 w 5"/>
                <a:gd name="T15" fmla="*/ 5 h 10"/>
                <a:gd name="T16" fmla="*/ 0 w 5"/>
                <a:gd name="T17" fmla="*/ 7 h 10"/>
                <a:gd name="T18" fmla="*/ 2 w 5"/>
                <a:gd name="T19" fmla="*/ 7 h 10"/>
                <a:gd name="T20" fmla="*/ 2 w 5"/>
                <a:gd name="T21" fmla="*/ 10 h 10"/>
                <a:gd name="T22" fmla="*/ 5 w 5"/>
                <a:gd name="T23" fmla="*/ 7 h 10"/>
                <a:gd name="T24" fmla="*/ 5 w 5"/>
                <a:gd name="T25" fmla="*/ 7 h 10"/>
                <a:gd name="T26" fmla="*/ 5 w 5"/>
                <a:gd name="T27" fmla="*/ 7 h 10"/>
                <a:gd name="T28" fmla="*/ 5 w 5"/>
                <a:gd name="T29" fmla="*/ 5 h 10"/>
                <a:gd name="T30" fmla="*/ 5 w 5"/>
                <a:gd name="T31" fmla="*/ 5 h 10"/>
                <a:gd name="T32" fmla="*/ 5 w 5"/>
                <a:gd name="T33" fmla="*/ 5 h 10"/>
                <a:gd name="T34" fmla="*/ 2 w 5"/>
                <a:gd name="T35" fmla="*/ 3 h 10"/>
                <a:gd name="T36" fmla="*/ 2 w 5"/>
                <a:gd name="T37" fmla="*/ 3 h 10"/>
                <a:gd name="T38" fmla="*/ 2 w 5"/>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10">
                  <a:moveTo>
                    <a:pt x="2" y="3"/>
                  </a:moveTo>
                  <a:lnTo>
                    <a:pt x="5" y="3"/>
                  </a:lnTo>
                  <a:lnTo>
                    <a:pt x="5" y="0"/>
                  </a:lnTo>
                  <a:lnTo>
                    <a:pt x="2" y="0"/>
                  </a:lnTo>
                  <a:lnTo>
                    <a:pt x="2" y="0"/>
                  </a:lnTo>
                  <a:lnTo>
                    <a:pt x="2" y="3"/>
                  </a:lnTo>
                  <a:lnTo>
                    <a:pt x="2" y="3"/>
                  </a:lnTo>
                  <a:lnTo>
                    <a:pt x="0" y="5"/>
                  </a:lnTo>
                  <a:lnTo>
                    <a:pt x="0" y="7"/>
                  </a:lnTo>
                  <a:lnTo>
                    <a:pt x="2" y="7"/>
                  </a:lnTo>
                  <a:lnTo>
                    <a:pt x="2" y="10"/>
                  </a:lnTo>
                  <a:lnTo>
                    <a:pt x="5" y="7"/>
                  </a:lnTo>
                  <a:lnTo>
                    <a:pt x="5" y="7"/>
                  </a:lnTo>
                  <a:lnTo>
                    <a:pt x="5" y="7"/>
                  </a:lnTo>
                  <a:lnTo>
                    <a:pt x="5" y="5"/>
                  </a:lnTo>
                  <a:lnTo>
                    <a:pt x="5" y="5"/>
                  </a:lnTo>
                  <a:lnTo>
                    <a:pt x="5" y="5"/>
                  </a:lnTo>
                  <a:lnTo>
                    <a:pt x="2" y="3"/>
                  </a:lnTo>
                  <a:lnTo>
                    <a:pt x="2" y="3"/>
                  </a:lnTo>
                  <a:lnTo>
                    <a:pt x="2" y="3"/>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1" name="Freeform 53"/>
            <p:cNvSpPr>
              <a:spLocks/>
            </p:cNvSpPr>
            <p:nvPr/>
          </p:nvSpPr>
          <p:spPr bwMode="auto">
            <a:xfrm>
              <a:off x="7054" y="2373"/>
              <a:ext cx="5" cy="8"/>
            </a:xfrm>
            <a:custGeom>
              <a:avLst/>
              <a:gdLst>
                <a:gd name="T0" fmla="*/ 2 w 5"/>
                <a:gd name="T1" fmla="*/ 3 h 8"/>
                <a:gd name="T2" fmla="*/ 0 w 5"/>
                <a:gd name="T3" fmla="*/ 3 h 8"/>
                <a:gd name="T4" fmla="*/ 0 w 5"/>
                <a:gd name="T5" fmla="*/ 3 h 8"/>
                <a:gd name="T6" fmla="*/ 2 w 5"/>
                <a:gd name="T7" fmla="*/ 5 h 8"/>
                <a:gd name="T8" fmla="*/ 2 w 5"/>
                <a:gd name="T9" fmla="*/ 8 h 8"/>
                <a:gd name="T10" fmla="*/ 2 w 5"/>
                <a:gd name="T11" fmla="*/ 8 h 8"/>
                <a:gd name="T12" fmla="*/ 5 w 5"/>
                <a:gd name="T13" fmla="*/ 8 h 8"/>
                <a:gd name="T14" fmla="*/ 5 w 5"/>
                <a:gd name="T15" fmla="*/ 5 h 8"/>
                <a:gd name="T16" fmla="*/ 5 w 5"/>
                <a:gd name="T17" fmla="*/ 3 h 8"/>
                <a:gd name="T18" fmla="*/ 5 w 5"/>
                <a:gd name="T19" fmla="*/ 0 h 8"/>
                <a:gd name="T20" fmla="*/ 2 w 5"/>
                <a:gd name="T2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2" y="3"/>
                  </a:moveTo>
                  <a:lnTo>
                    <a:pt x="0" y="3"/>
                  </a:lnTo>
                  <a:lnTo>
                    <a:pt x="0" y="3"/>
                  </a:lnTo>
                  <a:lnTo>
                    <a:pt x="2" y="5"/>
                  </a:lnTo>
                  <a:lnTo>
                    <a:pt x="2" y="8"/>
                  </a:lnTo>
                  <a:lnTo>
                    <a:pt x="2" y="8"/>
                  </a:lnTo>
                  <a:lnTo>
                    <a:pt x="5" y="8"/>
                  </a:lnTo>
                  <a:lnTo>
                    <a:pt x="5" y="5"/>
                  </a:lnTo>
                  <a:lnTo>
                    <a:pt x="5" y="3"/>
                  </a:lnTo>
                  <a:lnTo>
                    <a:pt x="5" y="0"/>
                  </a:lnTo>
                  <a:lnTo>
                    <a:pt x="2" y="3"/>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2" name="Freeform 54"/>
            <p:cNvSpPr>
              <a:spLocks/>
            </p:cNvSpPr>
            <p:nvPr/>
          </p:nvSpPr>
          <p:spPr bwMode="auto">
            <a:xfrm>
              <a:off x="7054" y="2369"/>
              <a:ext cx="7" cy="7"/>
            </a:xfrm>
            <a:custGeom>
              <a:avLst/>
              <a:gdLst>
                <a:gd name="T0" fmla="*/ 0 w 7"/>
                <a:gd name="T1" fmla="*/ 4 h 7"/>
                <a:gd name="T2" fmla="*/ 0 w 7"/>
                <a:gd name="T3" fmla="*/ 4 h 7"/>
                <a:gd name="T4" fmla="*/ 0 w 7"/>
                <a:gd name="T5" fmla="*/ 7 h 7"/>
                <a:gd name="T6" fmla="*/ 2 w 7"/>
                <a:gd name="T7" fmla="*/ 4 h 7"/>
                <a:gd name="T8" fmla="*/ 2 w 7"/>
                <a:gd name="T9" fmla="*/ 4 h 7"/>
                <a:gd name="T10" fmla="*/ 5 w 7"/>
                <a:gd name="T11" fmla="*/ 2 h 7"/>
                <a:gd name="T12" fmla="*/ 5 w 7"/>
                <a:gd name="T13" fmla="*/ 0 h 7"/>
                <a:gd name="T14" fmla="*/ 7 w 7"/>
                <a:gd name="T15" fmla="*/ 0 h 7"/>
                <a:gd name="T16" fmla="*/ 7 w 7"/>
                <a:gd name="T17" fmla="*/ 0 h 7"/>
                <a:gd name="T18" fmla="*/ 7 w 7"/>
                <a:gd name="T19" fmla="*/ 0 h 7"/>
                <a:gd name="T20" fmla="*/ 5 w 7"/>
                <a:gd name="T21" fmla="*/ 0 h 7"/>
                <a:gd name="T22" fmla="*/ 5 w 7"/>
                <a:gd name="T23" fmla="*/ 0 h 7"/>
                <a:gd name="T24" fmla="*/ 5 w 7"/>
                <a:gd name="T25" fmla="*/ 0 h 7"/>
                <a:gd name="T26" fmla="*/ 5 w 7"/>
                <a:gd name="T27" fmla="*/ 0 h 7"/>
                <a:gd name="T28" fmla="*/ 5 w 7"/>
                <a:gd name="T29" fmla="*/ 0 h 7"/>
                <a:gd name="T30" fmla="*/ 5 w 7"/>
                <a:gd name="T31" fmla="*/ 0 h 7"/>
                <a:gd name="T32" fmla="*/ 2 w 7"/>
                <a:gd name="T33" fmla="*/ 0 h 7"/>
                <a:gd name="T34" fmla="*/ 2 w 7"/>
                <a:gd name="T35" fmla="*/ 0 h 7"/>
                <a:gd name="T36" fmla="*/ 2 w 7"/>
                <a:gd name="T37" fmla="*/ 0 h 7"/>
                <a:gd name="T38" fmla="*/ 2 w 7"/>
                <a:gd name="T39" fmla="*/ 0 h 7"/>
                <a:gd name="T40" fmla="*/ 0 w 7"/>
                <a:gd name="T41" fmla="*/ 0 h 7"/>
                <a:gd name="T42" fmla="*/ 0 w 7"/>
                <a:gd name="T43" fmla="*/ 0 h 7"/>
                <a:gd name="T44" fmla="*/ 0 w 7"/>
                <a:gd name="T45" fmla="*/ 0 h 7"/>
                <a:gd name="T46" fmla="*/ 0 w 7"/>
                <a:gd name="T47" fmla="*/ 0 h 7"/>
                <a:gd name="T48" fmla="*/ 0 w 7"/>
                <a:gd name="T49" fmla="*/ 0 h 7"/>
                <a:gd name="T50" fmla="*/ 0 w 7"/>
                <a:gd name="T51" fmla="*/ 2 h 7"/>
                <a:gd name="T52" fmla="*/ 0 w 7"/>
                <a:gd name="T53" fmla="*/ 2 h 7"/>
                <a:gd name="T54" fmla="*/ 0 w 7"/>
                <a:gd name="T5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7">
                  <a:moveTo>
                    <a:pt x="0" y="4"/>
                  </a:moveTo>
                  <a:lnTo>
                    <a:pt x="0" y="4"/>
                  </a:lnTo>
                  <a:lnTo>
                    <a:pt x="0" y="7"/>
                  </a:lnTo>
                  <a:lnTo>
                    <a:pt x="2" y="4"/>
                  </a:lnTo>
                  <a:lnTo>
                    <a:pt x="2" y="4"/>
                  </a:lnTo>
                  <a:lnTo>
                    <a:pt x="5" y="2"/>
                  </a:lnTo>
                  <a:lnTo>
                    <a:pt x="5" y="0"/>
                  </a:lnTo>
                  <a:lnTo>
                    <a:pt x="7" y="0"/>
                  </a:lnTo>
                  <a:lnTo>
                    <a:pt x="7" y="0"/>
                  </a:lnTo>
                  <a:lnTo>
                    <a:pt x="7" y="0"/>
                  </a:lnTo>
                  <a:lnTo>
                    <a:pt x="5" y="0"/>
                  </a:lnTo>
                  <a:lnTo>
                    <a:pt x="5" y="0"/>
                  </a:lnTo>
                  <a:lnTo>
                    <a:pt x="5" y="0"/>
                  </a:lnTo>
                  <a:lnTo>
                    <a:pt x="5" y="0"/>
                  </a:lnTo>
                  <a:lnTo>
                    <a:pt x="5" y="0"/>
                  </a:lnTo>
                  <a:lnTo>
                    <a:pt x="5" y="0"/>
                  </a:lnTo>
                  <a:lnTo>
                    <a:pt x="2" y="0"/>
                  </a:lnTo>
                  <a:lnTo>
                    <a:pt x="2" y="0"/>
                  </a:lnTo>
                  <a:lnTo>
                    <a:pt x="2" y="0"/>
                  </a:lnTo>
                  <a:lnTo>
                    <a:pt x="2" y="0"/>
                  </a:lnTo>
                  <a:lnTo>
                    <a:pt x="0" y="0"/>
                  </a:lnTo>
                  <a:lnTo>
                    <a:pt x="0" y="0"/>
                  </a:lnTo>
                  <a:lnTo>
                    <a:pt x="0" y="0"/>
                  </a:lnTo>
                  <a:lnTo>
                    <a:pt x="0" y="0"/>
                  </a:lnTo>
                  <a:lnTo>
                    <a:pt x="0" y="0"/>
                  </a:lnTo>
                  <a:lnTo>
                    <a:pt x="0" y="2"/>
                  </a:lnTo>
                  <a:lnTo>
                    <a:pt x="0" y="2"/>
                  </a:lnTo>
                  <a:lnTo>
                    <a:pt x="0" y="4"/>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3" name="Freeform 55"/>
            <p:cNvSpPr>
              <a:spLocks/>
            </p:cNvSpPr>
            <p:nvPr/>
          </p:nvSpPr>
          <p:spPr bwMode="auto">
            <a:xfrm>
              <a:off x="7092" y="2331"/>
              <a:ext cx="16" cy="23"/>
            </a:xfrm>
            <a:custGeom>
              <a:avLst/>
              <a:gdLst>
                <a:gd name="T0" fmla="*/ 2 w 16"/>
                <a:gd name="T1" fmla="*/ 16 h 23"/>
                <a:gd name="T2" fmla="*/ 2 w 16"/>
                <a:gd name="T3" fmla="*/ 19 h 23"/>
                <a:gd name="T4" fmla="*/ 4 w 16"/>
                <a:gd name="T5" fmla="*/ 19 h 23"/>
                <a:gd name="T6" fmla="*/ 4 w 16"/>
                <a:gd name="T7" fmla="*/ 19 h 23"/>
                <a:gd name="T8" fmla="*/ 7 w 16"/>
                <a:gd name="T9" fmla="*/ 19 h 23"/>
                <a:gd name="T10" fmla="*/ 9 w 16"/>
                <a:gd name="T11" fmla="*/ 19 h 23"/>
                <a:gd name="T12" fmla="*/ 7 w 16"/>
                <a:gd name="T13" fmla="*/ 21 h 23"/>
                <a:gd name="T14" fmla="*/ 7 w 16"/>
                <a:gd name="T15" fmla="*/ 21 h 23"/>
                <a:gd name="T16" fmla="*/ 7 w 16"/>
                <a:gd name="T17" fmla="*/ 23 h 23"/>
                <a:gd name="T18" fmla="*/ 9 w 16"/>
                <a:gd name="T19" fmla="*/ 19 h 23"/>
                <a:gd name="T20" fmla="*/ 12 w 16"/>
                <a:gd name="T21" fmla="*/ 19 h 23"/>
                <a:gd name="T22" fmla="*/ 12 w 16"/>
                <a:gd name="T23" fmla="*/ 16 h 23"/>
                <a:gd name="T24" fmla="*/ 12 w 16"/>
                <a:gd name="T25" fmla="*/ 16 h 23"/>
                <a:gd name="T26" fmla="*/ 12 w 16"/>
                <a:gd name="T27" fmla="*/ 14 h 23"/>
                <a:gd name="T28" fmla="*/ 16 w 16"/>
                <a:gd name="T29" fmla="*/ 7 h 23"/>
                <a:gd name="T30" fmla="*/ 16 w 16"/>
                <a:gd name="T31" fmla="*/ 5 h 23"/>
                <a:gd name="T32" fmla="*/ 16 w 16"/>
                <a:gd name="T33" fmla="*/ 2 h 23"/>
                <a:gd name="T34" fmla="*/ 14 w 16"/>
                <a:gd name="T35" fmla="*/ 0 h 23"/>
                <a:gd name="T36" fmla="*/ 14 w 16"/>
                <a:gd name="T37" fmla="*/ 0 h 23"/>
                <a:gd name="T38" fmla="*/ 12 w 16"/>
                <a:gd name="T39" fmla="*/ 0 h 23"/>
                <a:gd name="T40" fmla="*/ 12 w 16"/>
                <a:gd name="T41" fmla="*/ 5 h 23"/>
                <a:gd name="T42" fmla="*/ 12 w 16"/>
                <a:gd name="T43" fmla="*/ 5 h 23"/>
                <a:gd name="T44" fmla="*/ 9 w 16"/>
                <a:gd name="T45" fmla="*/ 5 h 23"/>
                <a:gd name="T46" fmla="*/ 9 w 16"/>
                <a:gd name="T47" fmla="*/ 7 h 23"/>
                <a:gd name="T48" fmla="*/ 12 w 16"/>
                <a:gd name="T49" fmla="*/ 9 h 23"/>
                <a:gd name="T50" fmla="*/ 9 w 16"/>
                <a:gd name="T51" fmla="*/ 14 h 23"/>
                <a:gd name="T52" fmla="*/ 7 w 16"/>
                <a:gd name="T53" fmla="*/ 14 h 23"/>
                <a:gd name="T54" fmla="*/ 7 w 16"/>
                <a:gd name="T55" fmla="*/ 14 h 23"/>
                <a:gd name="T56" fmla="*/ 4 w 16"/>
                <a:gd name="T57" fmla="*/ 12 h 23"/>
                <a:gd name="T58" fmla="*/ 2 w 16"/>
                <a:gd name="T59" fmla="*/ 14 h 23"/>
                <a:gd name="T60" fmla="*/ 0 w 16"/>
                <a:gd name="T61" fmla="*/ 16 h 23"/>
                <a:gd name="T62" fmla="*/ 0 w 16"/>
                <a:gd name="T63"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3">
                  <a:moveTo>
                    <a:pt x="0" y="16"/>
                  </a:moveTo>
                  <a:lnTo>
                    <a:pt x="2" y="16"/>
                  </a:lnTo>
                  <a:lnTo>
                    <a:pt x="2" y="19"/>
                  </a:lnTo>
                  <a:lnTo>
                    <a:pt x="2" y="19"/>
                  </a:lnTo>
                  <a:lnTo>
                    <a:pt x="2" y="19"/>
                  </a:lnTo>
                  <a:lnTo>
                    <a:pt x="4" y="19"/>
                  </a:lnTo>
                  <a:lnTo>
                    <a:pt x="4" y="19"/>
                  </a:lnTo>
                  <a:lnTo>
                    <a:pt x="4" y="19"/>
                  </a:lnTo>
                  <a:lnTo>
                    <a:pt x="7" y="19"/>
                  </a:lnTo>
                  <a:lnTo>
                    <a:pt x="7" y="19"/>
                  </a:lnTo>
                  <a:lnTo>
                    <a:pt x="7" y="19"/>
                  </a:lnTo>
                  <a:lnTo>
                    <a:pt x="9" y="19"/>
                  </a:lnTo>
                  <a:lnTo>
                    <a:pt x="9" y="19"/>
                  </a:lnTo>
                  <a:lnTo>
                    <a:pt x="7" y="21"/>
                  </a:lnTo>
                  <a:lnTo>
                    <a:pt x="7" y="21"/>
                  </a:lnTo>
                  <a:lnTo>
                    <a:pt x="7" y="21"/>
                  </a:lnTo>
                  <a:lnTo>
                    <a:pt x="7" y="23"/>
                  </a:lnTo>
                  <a:lnTo>
                    <a:pt x="7" y="23"/>
                  </a:lnTo>
                  <a:lnTo>
                    <a:pt x="9" y="21"/>
                  </a:lnTo>
                  <a:lnTo>
                    <a:pt x="9" y="19"/>
                  </a:lnTo>
                  <a:lnTo>
                    <a:pt x="12" y="19"/>
                  </a:lnTo>
                  <a:lnTo>
                    <a:pt x="12" y="19"/>
                  </a:lnTo>
                  <a:lnTo>
                    <a:pt x="12" y="19"/>
                  </a:lnTo>
                  <a:lnTo>
                    <a:pt x="12" y="16"/>
                  </a:lnTo>
                  <a:lnTo>
                    <a:pt x="12" y="16"/>
                  </a:lnTo>
                  <a:lnTo>
                    <a:pt x="12" y="16"/>
                  </a:lnTo>
                  <a:lnTo>
                    <a:pt x="12" y="14"/>
                  </a:lnTo>
                  <a:lnTo>
                    <a:pt x="12" y="14"/>
                  </a:lnTo>
                  <a:lnTo>
                    <a:pt x="16" y="9"/>
                  </a:lnTo>
                  <a:lnTo>
                    <a:pt x="16" y="7"/>
                  </a:lnTo>
                  <a:lnTo>
                    <a:pt x="16" y="5"/>
                  </a:lnTo>
                  <a:lnTo>
                    <a:pt x="16" y="5"/>
                  </a:lnTo>
                  <a:lnTo>
                    <a:pt x="16" y="5"/>
                  </a:lnTo>
                  <a:lnTo>
                    <a:pt x="16" y="2"/>
                  </a:lnTo>
                  <a:lnTo>
                    <a:pt x="16" y="2"/>
                  </a:lnTo>
                  <a:lnTo>
                    <a:pt x="14" y="0"/>
                  </a:lnTo>
                  <a:lnTo>
                    <a:pt x="14" y="0"/>
                  </a:lnTo>
                  <a:lnTo>
                    <a:pt x="14" y="0"/>
                  </a:lnTo>
                  <a:lnTo>
                    <a:pt x="14" y="0"/>
                  </a:lnTo>
                  <a:lnTo>
                    <a:pt x="12" y="0"/>
                  </a:lnTo>
                  <a:lnTo>
                    <a:pt x="12" y="2"/>
                  </a:lnTo>
                  <a:lnTo>
                    <a:pt x="12" y="5"/>
                  </a:lnTo>
                  <a:lnTo>
                    <a:pt x="12" y="5"/>
                  </a:lnTo>
                  <a:lnTo>
                    <a:pt x="12" y="5"/>
                  </a:lnTo>
                  <a:lnTo>
                    <a:pt x="12" y="5"/>
                  </a:lnTo>
                  <a:lnTo>
                    <a:pt x="9" y="5"/>
                  </a:lnTo>
                  <a:lnTo>
                    <a:pt x="9" y="5"/>
                  </a:lnTo>
                  <a:lnTo>
                    <a:pt x="9" y="7"/>
                  </a:lnTo>
                  <a:lnTo>
                    <a:pt x="12" y="9"/>
                  </a:lnTo>
                  <a:lnTo>
                    <a:pt x="12" y="9"/>
                  </a:lnTo>
                  <a:lnTo>
                    <a:pt x="12" y="12"/>
                  </a:lnTo>
                  <a:lnTo>
                    <a:pt x="9" y="14"/>
                  </a:lnTo>
                  <a:lnTo>
                    <a:pt x="9" y="14"/>
                  </a:lnTo>
                  <a:lnTo>
                    <a:pt x="7" y="14"/>
                  </a:lnTo>
                  <a:lnTo>
                    <a:pt x="7" y="14"/>
                  </a:lnTo>
                  <a:lnTo>
                    <a:pt x="7" y="14"/>
                  </a:lnTo>
                  <a:lnTo>
                    <a:pt x="4" y="12"/>
                  </a:lnTo>
                  <a:lnTo>
                    <a:pt x="4" y="12"/>
                  </a:lnTo>
                  <a:lnTo>
                    <a:pt x="2" y="14"/>
                  </a:lnTo>
                  <a:lnTo>
                    <a:pt x="2" y="14"/>
                  </a:lnTo>
                  <a:lnTo>
                    <a:pt x="2" y="14"/>
                  </a:lnTo>
                  <a:lnTo>
                    <a:pt x="0" y="16"/>
                  </a:lnTo>
                  <a:lnTo>
                    <a:pt x="0" y="16"/>
                  </a:lnTo>
                  <a:lnTo>
                    <a:pt x="0" y="16"/>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4" name="Freeform 56"/>
            <p:cNvSpPr>
              <a:spLocks/>
            </p:cNvSpPr>
            <p:nvPr/>
          </p:nvSpPr>
          <p:spPr bwMode="auto">
            <a:xfrm>
              <a:off x="7113" y="2310"/>
              <a:ext cx="19" cy="18"/>
            </a:xfrm>
            <a:custGeom>
              <a:avLst/>
              <a:gdLst>
                <a:gd name="T0" fmla="*/ 2 w 19"/>
                <a:gd name="T1" fmla="*/ 7 h 18"/>
                <a:gd name="T2" fmla="*/ 2 w 19"/>
                <a:gd name="T3" fmla="*/ 9 h 18"/>
                <a:gd name="T4" fmla="*/ 2 w 19"/>
                <a:gd name="T5" fmla="*/ 9 h 18"/>
                <a:gd name="T6" fmla="*/ 2 w 19"/>
                <a:gd name="T7" fmla="*/ 9 h 18"/>
                <a:gd name="T8" fmla="*/ 5 w 19"/>
                <a:gd name="T9" fmla="*/ 9 h 18"/>
                <a:gd name="T10" fmla="*/ 2 w 19"/>
                <a:gd name="T11" fmla="*/ 11 h 18"/>
                <a:gd name="T12" fmla="*/ 5 w 19"/>
                <a:gd name="T13" fmla="*/ 14 h 18"/>
                <a:gd name="T14" fmla="*/ 7 w 19"/>
                <a:gd name="T15" fmla="*/ 18 h 18"/>
                <a:gd name="T16" fmla="*/ 10 w 19"/>
                <a:gd name="T17" fmla="*/ 18 h 18"/>
                <a:gd name="T18" fmla="*/ 10 w 19"/>
                <a:gd name="T19" fmla="*/ 18 h 18"/>
                <a:gd name="T20" fmla="*/ 10 w 19"/>
                <a:gd name="T21" fmla="*/ 16 h 18"/>
                <a:gd name="T22" fmla="*/ 12 w 19"/>
                <a:gd name="T23" fmla="*/ 11 h 18"/>
                <a:gd name="T24" fmla="*/ 14 w 19"/>
                <a:gd name="T25" fmla="*/ 9 h 18"/>
                <a:gd name="T26" fmla="*/ 14 w 19"/>
                <a:gd name="T27" fmla="*/ 9 h 18"/>
                <a:gd name="T28" fmla="*/ 17 w 19"/>
                <a:gd name="T29" fmla="*/ 7 h 18"/>
                <a:gd name="T30" fmla="*/ 17 w 19"/>
                <a:gd name="T31" fmla="*/ 4 h 18"/>
                <a:gd name="T32" fmla="*/ 17 w 19"/>
                <a:gd name="T33" fmla="*/ 4 h 18"/>
                <a:gd name="T34" fmla="*/ 19 w 19"/>
                <a:gd name="T35" fmla="*/ 2 h 18"/>
                <a:gd name="T36" fmla="*/ 17 w 19"/>
                <a:gd name="T37" fmla="*/ 2 h 18"/>
                <a:gd name="T38" fmla="*/ 14 w 19"/>
                <a:gd name="T39" fmla="*/ 2 h 18"/>
                <a:gd name="T40" fmla="*/ 14 w 19"/>
                <a:gd name="T41" fmla="*/ 2 h 18"/>
                <a:gd name="T42" fmla="*/ 12 w 19"/>
                <a:gd name="T43" fmla="*/ 0 h 18"/>
                <a:gd name="T44" fmla="*/ 12 w 19"/>
                <a:gd name="T45" fmla="*/ 0 h 18"/>
                <a:gd name="T46" fmla="*/ 12 w 19"/>
                <a:gd name="T47" fmla="*/ 0 h 18"/>
                <a:gd name="T48" fmla="*/ 10 w 19"/>
                <a:gd name="T49" fmla="*/ 0 h 18"/>
                <a:gd name="T50" fmla="*/ 7 w 19"/>
                <a:gd name="T51" fmla="*/ 0 h 18"/>
                <a:gd name="T52" fmla="*/ 7 w 19"/>
                <a:gd name="T53" fmla="*/ 2 h 18"/>
                <a:gd name="T54" fmla="*/ 7 w 19"/>
                <a:gd name="T55" fmla="*/ 2 h 18"/>
                <a:gd name="T56" fmla="*/ 5 w 19"/>
                <a:gd name="T57" fmla="*/ 2 h 18"/>
                <a:gd name="T58" fmla="*/ 5 w 19"/>
                <a:gd name="T59" fmla="*/ 4 h 18"/>
                <a:gd name="T60" fmla="*/ 7 w 19"/>
                <a:gd name="T61" fmla="*/ 7 h 18"/>
                <a:gd name="T62" fmla="*/ 5 w 19"/>
                <a:gd name="T63" fmla="*/ 7 h 18"/>
                <a:gd name="T64" fmla="*/ 5 w 19"/>
                <a:gd name="T65" fmla="*/ 7 h 18"/>
                <a:gd name="T66" fmla="*/ 0 w 19"/>
                <a:gd name="T67" fmla="*/ 7 h 18"/>
                <a:gd name="T68" fmla="*/ 2 w 19"/>
                <a:gd name="T6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8">
                  <a:moveTo>
                    <a:pt x="2" y="7"/>
                  </a:moveTo>
                  <a:lnTo>
                    <a:pt x="2" y="7"/>
                  </a:lnTo>
                  <a:lnTo>
                    <a:pt x="2" y="7"/>
                  </a:lnTo>
                  <a:lnTo>
                    <a:pt x="2" y="9"/>
                  </a:lnTo>
                  <a:lnTo>
                    <a:pt x="2" y="9"/>
                  </a:lnTo>
                  <a:lnTo>
                    <a:pt x="2" y="9"/>
                  </a:lnTo>
                  <a:lnTo>
                    <a:pt x="2" y="9"/>
                  </a:lnTo>
                  <a:lnTo>
                    <a:pt x="2" y="9"/>
                  </a:lnTo>
                  <a:lnTo>
                    <a:pt x="5" y="9"/>
                  </a:lnTo>
                  <a:lnTo>
                    <a:pt x="5" y="9"/>
                  </a:lnTo>
                  <a:lnTo>
                    <a:pt x="5" y="11"/>
                  </a:lnTo>
                  <a:lnTo>
                    <a:pt x="2" y="11"/>
                  </a:lnTo>
                  <a:lnTo>
                    <a:pt x="2" y="11"/>
                  </a:lnTo>
                  <a:lnTo>
                    <a:pt x="5" y="14"/>
                  </a:lnTo>
                  <a:lnTo>
                    <a:pt x="5" y="16"/>
                  </a:lnTo>
                  <a:lnTo>
                    <a:pt x="7" y="18"/>
                  </a:lnTo>
                  <a:lnTo>
                    <a:pt x="10" y="18"/>
                  </a:lnTo>
                  <a:lnTo>
                    <a:pt x="10" y="18"/>
                  </a:lnTo>
                  <a:lnTo>
                    <a:pt x="10" y="18"/>
                  </a:lnTo>
                  <a:lnTo>
                    <a:pt x="10" y="18"/>
                  </a:lnTo>
                  <a:lnTo>
                    <a:pt x="10" y="16"/>
                  </a:lnTo>
                  <a:lnTo>
                    <a:pt x="10" y="16"/>
                  </a:lnTo>
                  <a:lnTo>
                    <a:pt x="10" y="14"/>
                  </a:lnTo>
                  <a:lnTo>
                    <a:pt x="12" y="11"/>
                  </a:lnTo>
                  <a:lnTo>
                    <a:pt x="14" y="11"/>
                  </a:lnTo>
                  <a:lnTo>
                    <a:pt x="14" y="9"/>
                  </a:lnTo>
                  <a:lnTo>
                    <a:pt x="14" y="9"/>
                  </a:lnTo>
                  <a:lnTo>
                    <a:pt x="14" y="9"/>
                  </a:lnTo>
                  <a:lnTo>
                    <a:pt x="14" y="7"/>
                  </a:lnTo>
                  <a:lnTo>
                    <a:pt x="17" y="7"/>
                  </a:lnTo>
                  <a:lnTo>
                    <a:pt x="17" y="4"/>
                  </a:lnTo>
                  <a:lnTo>
                    <a:pt x="17" y="4"/>
                  </a:lnTo>
                  <a:lnTo>
                    <a:pt x="17" y="4"/>
                  </a:lnTo>
                  <a:lnTo>
                    <a:pt x="17" y="4"/>
                  </a:lnTo>
                  <a:lnTo>
                    <a:pt x="19" y="2"/>
                  </a:lnTo>
                  <a:lnTo>
                    <a:pt x="19" y="2"/>
                  </a:lnTo>
                  <a:lnTo>
                    <a:pt x="17" y="2"/>
                  </a:lnTo>
                  <a:lnTo>
                    <a:pt x="17" y="2"/>
                  </a:lnTo>
                  <a:lnTo>
                    <a:pt x="14" y="2"/>
                  </a:lnTo>
                  <a:lnTo>
                    <a:pt x="14" y="2"/>
                  </a:lnTo>
                  <a:lnTo>
                    <a:pt x="14" y="2"/>
                  </a:lnTo>
                  <a:lnTo>
                    <a:pt x="14" y="2"/>
                  </a:lnTo>
                  <a:lnTo>
                    <a:pt x="14" y="0"/>
                  </a:lnTo>
                  <a:lnTo>
                    <a:pt x="12" y="0"/>
                  </a:lnTo>
                  <a:lnTo>
                    <a:pt x="12" y="0"/>
                  </a:lnTo>
                  <a:lnTo>
                    <a:pt x="12" y="0"/>
                  </a:lnTo>
                  <a:lnTo>
                    <a:pt x="12" y="0"/>
                  </a:lnTo>
                  <a:lnTo>
                    <a:pt x="12" y="0"/>
                  </a:lnTo>
                  <a:lnTo>
                    <a:pt x="12" y="0"/>
                  </a:lnTo>
                  <a:lnTo>
                    <a:pt x="10" y="0"/>
                  </a:lnTo>
                  <a:lnTo>
                    <a:pt x="7" y="0"/>
                  </a:lnTo>
                  <a:lnTo>
                    <a:pt x="7" y="0"/>
                  </a:lnTo>
                  <a:lnTo>
                    <a:pt x="5" y="0"/>
                  </a:lnTo>
                  <a:lnTo>
                    <a:pt x="7" y="2"/>
                  </a:lnTo>
                  <a:lnTo>
                    <a:pt x="7" y="2"/>
                  </a:lnTo>
                  <a:lnTo>
                    <a:pt x="7" y="2"/>
                  </a:lnTo>
                  <a:lnTo>
                    <a:pt x="5" y="2"/>
                  </a:lnTo>
                  <a:lnTo>
                    <a:pt x="5" y="2"/>
                  </a:lnTo>
                  <a:lnTo>
                    <a:pt x="5" y="4"/>
                  </a:lnTo>
                  <a:lnTo>
                    <a:pt x="5" y="4"/>
                  </a:lnTo>
                  <a:lnTo>
                    <a:pt x="7" y="4"/>
                  </a:lnTo>
                  <a:lnTo>
                    <a:pt x="7" y="7"/>
                  </a:lnTo>
                  <a:lnTo>
                    <a:pt x="7" y="7"/>
                  </a:lnTo>
                  <a:lnTo>
                    <a:pt x="5" y="7"/>
                  </a:lnTo>
                  <a:lnTo>
                    <a:pt x="5" y="7"/>
                  </a:lnTo>
                  <a:lnTo>
                    <a:pt x="5" y="7"/>
                  </a:lnTo>
                  <a:lnTo>
                    <a:pt x="2" y="7"/>
                  </a:lnTo>
                  <a:lnTo>
                    <a:pt x="0" y="7"/>
                  </a:lnTo>
                  <a:lnTo>
                    <a:pt x="0" y="9"/>
                  </a:lnTo>
                  <a:lnTo>
                    <a:pt x="2" y="9"/>
                  </a:lnTo>
                  <a:lnTo>
                    <a:pt x="2" y="7"/>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5" name="Freeform 57"/>
            <p:cNvSpPr>
              <a:spLocks/>
            </p:cNvSpPr>
            <p:nvPr/>
          </p:nvSpPr>
          <p:spPr bwMode="auto">
            <a:xfrm>
              <a:off x="6997" y="2272"/>
              <a:ext cx="10" cy="11"/>
            </a:xfrm>
            <a:custGeom>
              <a:avLst/>
              <a:gdLst>
                <a:gd name="T0" fmla="*/ 0 w 10"/>
                <a:gd name="T1" fmla="*/ 7 h 11"/>
                <a:gd name="T2" fmla="*/ 0 w 10"/>
                <a:gd name="T3" fmla="*/ 7 h 11"/>
                <a:gd name="T4" fmla="*/ 2 w 10"/>
                <a:gd name="T5" fmla="*/ 7 h 11"/>
                <a:gd name="T6" fmla="*/ 2 w 10"/>
                <a:gd name="T7" fmla="*/ 9 h 11"/>
                <a:gd name="T8" fmla="*/ 2 w 10"/>
                <a:gd name="T9" fmla="*/ 9 h 11"/>
                <a:gd name="T10" fmla="*/ 5 w 10"/>
                <a:gd name="T11" fmla="*/ 9 h 11"/>
                <a:gd name="T12" fmla="*/ 5 w 10"/>
                <a:gd name="T13" fmla="*/ 9 h 11"/>
                <a:gd name="T14" fmla="*/ 5 w 10"/>
                <a:gd name="T15" fmla="*/ 9 h 11"/>
                <a:gd name="T16" fmla="*/ 5 w 10"/>
                <a:gd name="T17" fmla="*/ 9 h 11"/>
                <a:gd name="T18" fmla="*/ 7 w 10"/>
                <a:gd name="T19" fmla="*/ 11 h 11"/>
                <a:gd name="T20" fmla="*/ 7 w 10"/>
                <a:gd name="T21" fmla="*/ 7 h 11"/>
                <a:gd name="T22" fmla="*/ 7 w 10"/>
                <a:gd name="T23" fmla="*/ 4 h 11"/>
                <a:gd name="T24" fmla="*/ 7 w 10"/>
                <a:gd name="T25" fmla="*/ 4 h 11"/>
                <a:gd name="T26" fmla="*/ 7 w 10"/>
                <a:gd name="T27" fmla="*/ 4 h 11"/>
                <a:gd name="T28" fmla="*/ 10 w 10"/>
                <a:gd name="T29" fmla="*/ 2 h 11"/>
                <a:gd name="T30" fmla="*/ 7 w 10"/>
                <a:gd name="T31" fmla="*/ 2 h 11"/>
                <a:gd name="T32" fmla="*/ 7 w 10"/>
                <a:gd name="T33" fmla="*/ 2 h 11"/>
                <a:gd name="T34" fmla="*/ 7 w 10"/>
                <a:gd name="T35" fmla="*/ 2 h 11"/>
                <a:gd name="T36" fmla="*/ 7 w 10"/>
                <a:gd name="T37" fmla="*/ 0 h 11"/>
                <a:gd name="T38" fmla="*/ 7 w 10"/>
                <a:gd name="T39" fmla="*/ 0 h 11"/>
                <a:gd name="T40" fmla="*/ 7 w 10"/>
                <a:gd name="T41" fmla="*/ 0 h 11"/>
                <a:gd name="T42" fmla="*/ 7 w 10"/>
                <a:gd name="T43" fmla="*/ 0 h 11"/>
                <a:gd name="T44" fmla="*/ 7 w 10"/>
                <a:gd name="T45" fmla="*/ 0 h 11"/>
                <a:gd name="T46" fmla="*/ 7 w 10"/>
                <a:gd name="T47" fmla="*/ 0 h 11"/>
                <a:gd name="T48" fmla="*/ 7 w 10"/>
                <a:gd name="T49" fmla="*/ 0 h 11"/>
                <a:gd name="T50" fmla="*/ 5 w 10"/>
                <a:gd name="T51" fmla="*/ 0 h 11"/>
                <a:gd name="T52" fmla="*/ 5 w 10"/>
                <a:gd name="T53" fmla="*/ 0 h 11"/>
                <a:gd name="T54" fmla="*/ 5 w 10"/>
                <a:gd name="T55" fmla="*/ 2 h 11"/>
                <a:gd name="T56" fmla="*/ 2 w 10"/>
                <a:gd name="T57" fmla="*/ 4 h 11"/>
                <a:gd name="T58" fmla="*/ 2 w 10"/>
                <a:gd name="T59" fmla="*/ 4 h 11"/>
                <a:gd name="T60" fmla="*/ 2 w 10"/>
                <a:gd name="T61" fmla="*/ 4 h 11"/>
                <a:gd name="T62" fmla="*/ 0 w 10"/>
                <a:gd name="T63" fmla="*/ 4 h 11"/>
                <a:gd name="T64" fmla="*/ 0 w 10"/>
                <a:gd name="T65" fmla="*/ 4 h 11"/>
                <a:gd name="T66" fmla="*/ 0 w 10"/>
                <a:gd name="T67" fmla="*/ 4 h 11"/>
                <a:gd name="T68" fmla="*/ 0 w 10"/>
                <a:gd name="T69" fmla="*/ 4 h 11"/>
                <a:gd name="T70" fmla="*/ 0 w 10"/>
                <a:gd name="T7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1">
                  <a:moveTo>
                    <a:pt x="0" y="7"/>
                  </a:moveTo>
                  <a:lnTo>
                    <a:pt x="0" y="7"/>
                  </a:lnTo>
                  <a:lnTo>
                    <a:pt x="2" y="7"/>
                  </a:lnTo>
                  <a:lnTo>
                    <a:pt x="2" y="9"/>
                  </a:lnTo>
                  <a:lnTo>
                    <a:pt x="2" y="9"/>
                  </a:lnTo>
                  <a:lnTo>
                    <a:pt x="5" y="9"/>
                  </a:lnTo>
                  <a:lnTo>
                    <a:pt x="5" y="9"/>
                  </a:lnTo>
                  <a:lnTo>
                    <a:pt x="5" y="9"/>
                  </a:lnTo>
                  <a:lnTo>
                    <a:pt x="5" y="9"/>
                  </a:lnTo>
                  <a:lnTo>
                    <a:pt x="7" y="11"/>
                  </a:lnTo>
                  <a:lnTo>
                    <a:pt x="7" y="7"/>
                  </a:lnTo>
                  <a:lnTo>
                    <a:pt x="7" y="4"/>
                  </a:lnTo>
                  <a:lnTo>
                    <a:pt x="7" y="4"/>
                  </a:lnTo>
                  <a:lnTo>
                    <a:pt x="7" y="4"/>
                  </a:lnTo>
                  <a:lnTo>
                    <a:pt x="10" y="2"/>
                  </a:lnTo>
                  <a:lnTo>
                    <a:pt x="7" y="2"/>
                  </a:lnTo>
                  <a:lnTo>
                    <a:pt x="7" y="2"/>
                  </a:lnTo>
                  <a:lnTo>
                    <a:pt x="7" y="2"/>
                  </a:lnTo>
                  <a:lnTo>
                    <a:pt x="7" y="0"/>
                  </a:lnTo>
                  <a:lnTo>
                    <a:pt x="7" y="0"/>
                  </a:lnTo>
                  <a:lnTo>
                    <a:pt x="7" y="0"/>
                  </a:lnTo>
                  <a:lnTo>
                    <a:pt x="7" y="0"/>
                  </a:lnTo>
                  <a:lnTo>
                    <a:pt x="7" y="0"/>
                  </a:lnTo>
                  <a:lnTo>
                    <a:pt x="7" y="0"/>
                  </a:lnTo>
                  <a:lnTo>
                    <a:pt x="7" y="0"/>
                  </a:lnTo>
                  <a:lnTo>
                    <a:pt x="5" y="0"/>
                  </a:lnTo>
                  <a:lnTo>
                    <a:pt x="5" y="0"/>
                  </a:lnTo>
                  <a:lnTo>
                    <a:pt x="5" y="2"/>
                  </a:lnTo>
                  <a:lnTo>
                    <a:pt x="2" y="4"/>
                  </a:lnTo>
                  <a:lnTo>
                    <a:pt x="2" y="4"/>
                  </a:lnTo>
                  <a:lnTo>
                    <a:pt x="2" y="4"/>
                  </a:lnTo>
                  <a:lnTo>
                    <a:pt x="0" y="4"/>
                  </a:lnTo>
                  <a:lnTo>
                    <a:pt x="0" y="4"/>
                  </a:lnTo>
                  <a:lnTo>
                    <a:pt x="0" y="4"/>
                  </a:lnTo>
                  <a:lnTo>
                    <a:pt x="0" y="4"/>
                  </a:lnTo>
                  <a:lnTo>
                    <a:pt x="0" y="7"/>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6" name="Freeform 58"/>
            <p:cNvSpPr>
              <a:spLocks/>
            </p:cNvSpPr>
            <p:nvPr/>
          </p:nvSpPr>
          <p:spPr bwMode="auto">
            <a:xfrm>
              <a:off x="6988" y="2257"/>
              <a:ext cx="7" cy="10"/>
            </a:xfrm>
            <a:custGeom>
              <a:avLst/>
              <a:gdLst>
                <a:gd name="T0" fmla="*/ 2 w 7"/>
                <a:gd name="T1" fmla="*/ 8 h 10"/>
                <a:gd name="T2" fmla="*/ 2 w 7"/>
                <a:gd name="T3" fmla="*/ 10 h 10"/>
                <a:gd name="T4" fmla="*/ 2 w 7"/>
                <a:gd name="T5" fmla="*/ 10 h 10"/>
                <a:gd name="T6" fmla="*/ 4 w 7"/>
                <a:gd name="T7" fmla="*/ 10 h 10"/>
                <a:gd name="T8" fmla="*/ 7 w 7"/>
                <a:gd name="T9" fmla="*/ 10 h 10"/>
                <a:gd name="T10" fmla="*/ 7 w 7"/>
                <a:gd name="T11" fmla="*/ 10 h 10"/>
                <a:gd name="T12" fmla="*/ 7 w 7"/>
                <a:gd name="T13" fmla="*/ 8 h 10"/>
                <a:gd name="T14" fmla="*/ 4 w 7"/>
                <a:gd name="T15" fmla="*/ 8 h 10"/>
                <a:gd name="T16" fmla="*/ 4 w 7"/>
                <a:gd name="T17" fmla="*/ 8 h 10"/>
                <a:gd name="T18" fmla="*/ 4 w 7"/>
                <a:gd name="T19" fmla="*/ 5 h 10"/>
                <a:gd name="T20" fmla="*/ 4 w 7"/>
                <a:gd name="T21" fmla="*/ 5 h 10"/>
                <a:gd name="T22" fmla="*/ 4 w 7"/>
                <a:gd name="T23" fmla="*/ 5 h 10"/>
                <a:gd name="T24" fmla="*/ 4 w 7"/>
                <a:gd name="T25" fmla="*/ 3 h 10"/>
                <a:gd name="T26" fmla="*/ 4 w 7"/>
                <a:gd name="T27" fmla="*/ 3 h 10"/>
                <a:gd name="T28" fmla="*/ 2 w 7"/>
                <a:gd name="T29" fmla="*/ 0 h 10"/>
                <a:gd name="T30" fmla="*/ 2 w 7"/>
                <a:gd name="T31" fmla="*/ 3 h 10"/>
                <a:gd name="T32" fmla="*/ 2 w 7"/>
                <a:gd name="T33" fmla="*/ 5 h 10"/>
                <a:gd name="T34" fmla="*/ 0 w 7"/>
                <a:gd name="T35" fmla="*/ 5 h 10"/>
                <a:gd name="T36" fmla="*/ 0 w 7"/>
                <a:gd name="T37" fmla="*/ 8 h 10"/>
                <a:gd name="T38" fmla="*/ 0 w 7"/>
                <a:gd name="T39" fmla="*/ 8 h 10"/>
                <a:gd name="T40" fmla="*/ 2 w 7"/>
                <a:gd name="T4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10">
                  <a:moveTo>
                    <a:pt x="2" y="8"/>
                  </a:moveTo>
                  <a:lnTo>
                    <a:pt x="2" y="10"/>
                  </a:lnTo>
                  <a:lnTo>
                    <a:pt x="2" y="10"/>
                  </a:lnTo>
                  <a:lnTo>
                    <a:pt x="4" y="10"/>
                  </a:lnTo>
                  <a:lnTo>
                    <a:pt x="7" y="10"/>
                  </a:lnTo>
                  <a:lnTo>
                    <a:pt x="7" y="10"/>
                  </a:lnTo>
                  <a:lnTo>
                    <a:pt x="7" y="8"/>
                  </a:lnTo>
                  <a:lnTo>
                    <a:pt x="4" y="8"/>
                  </a:lnTo>
                  <a:lnTo>
                    <a:pt x="4" y="8"/>
                  </a:lnTo>
                  <a:lnTo>
                    <a:pt x="4" y="5"/>
                  </a:lnTo>
                  <a:lnTo>
                    <a:pt x="4" y="5"/>
                  </a:lnTo>
                  <a:lnTo>
                    <a:pt x="4" y="5"/>
                  </a:lnTo>
                  <a:lnTo>
                    <a:pt x="4" y="3"/>
                  </a:lnTo>
                  <a:lnTo>
                    <a:pt x="4" y="3"/>
                  </a:lnTo>
                  <a:lnTo>
                    <a:pt x="2" y="0"/>
                  </a:lnTo>
                  <a:lnTo>
                    <a:pt x="2" y="3"/>
                  </a:lnTo>
                  <a:lnTo>
                    <a:pt x="2" y="5"/>
                  </a:lnTo>
                  <a:lnTo>
                    <a:pt x="0" y="5"/>
                  </a:lnTo>
                  <a:lnTo>
                    <a:pt x="0" y="8"/>
                  </a:lnTo>
                  <a:lnTo>
                    <a:pt x="0" y="8"/>
                  </a:lnTo>
                  <a:lnTo>
                    <a:pt x="2" y="8"/>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7" name="Freeform 59"/>
            <p:cNvSpPr>
              <a:spLocks/>
            </p:cNvSpPr>
            <p:nvPr/>
          </p:nvSpPr>
          <p:spPr bwMode="auto">
            <a:xfrm>
              <a:off x="6919" y="2208"/>
              <a:ext cx="412" cy="435"/>
            </a:xfrm>
            <a:custGeom>
              <a:avLst/>
              <a:gdLst>
                <a:gd name="T0" fmla="*/ 393 w 412"/>
                <a:gd name="T1" fmla="*/ 248 h 435"/>
                <a:gd name="T2" fmla="*/ 371 w 412"/>
                <a:gd name="T3" fmla="*/ 225 h 435"/>
                <a:gd name="T4" fmla="*/ 353 w 412"/>
                <a:gd name="T5" fmla="*/ 239 h 435"/>
                <a:gd name="T6" fmla="*/ 348 w 412"/>
                <a:gd name="T7" fmla="*/ 187 h 435"/>
                <a:gd name="T8" fmla="*/ 336 w 412"/>
                <a:gd name="T9" fmla="*/ 239 h 435"/>
                <a:gd name="T10" fmla="*/ 331 w 412"/>
                <a:gd name="T11" fmla="*/ 253 h 435"/>
                <a:gd name="T12" fmla="*/ 312 w 412"/>
                <a:gd name="T13" fmla="*/ 218 h 435"/>
                <a:gd name="T14" fmla="*/ 312 w 412"/>
                <a:gd name="T15" fmla="*/ 191 h 435"/>
                <a:gd name="T16" fmla="*/ 305 w 412"/>
                <a:gd name="T17" fmla="*/ 154 h 435"/>
                <a:gd name="T18" fmla="*/ 296 w 412"/>
                <a:gd name="T19" fmla="*/ 182 h 435"/>
                <a:gd name="T20" fmla="*/ 279 w 412"/>
                <a:gd name="T21" fmla="*/ 191 h 435"/>
                <a:gd name="T22" fmla="*/ 277 w 412"/>
                <a:gd name="T23" fmla="*/ 175 h 435"/>
                <a:gd name="T24" fmla="*/ 263 w 412"/>
                <a:gd name="T25" fmla="*/ 175 h 435"/>
                <a:gd name="T26" fmla="*/ 253 w 412"/>
                <a:gd name="T27" fmla="*/ 165 h 435"/>
                <a:gd name="T28" fmla="*/ 258 w 412"/>
                <a:gd name="T29" fmla="*/ 128 h 435"/>
                <a:gd name="T30" fmla="*/ 222 w 412"/>
                <a:gd name="T31" fmla="*/ 120 h 435"/>
                <a:gd name="T32" fmla="*/ 204 w 412"/>
                <a:gd name="T33" fmla="*/ 144 h 435"/>
                <a:gd name="T34" fmla="*/ 192 w 412"/>
                <a:gd name="T35" fmla="*/ 154 h 435"/>
                <a:gd name="T36" fmla="*/ 175 w 412"/>
                <a:gd name="T37" fmla="*/ 163 h 435"/>
                <a:gd name="T38" fmla="*/ 175 w 412"/>
                <a:gd name="T39" fmla="*/ 177 h 435"/>
                <a:gd name="T40" fmla="*/ 166 w 412"/>
                <a:gd name="T41" fmla="*/ 170 h 435"/>
                <a:gd name="T42" fmla="*/ 151 w 412"/>
                <a:gd name="T43" fmla="*/ 170 h 435"/>
                <a:gd name="T44" fmla="*/ 137 w 412"/>
                <a:gd name="T45" fmla="*/ 175 h 435"/>
                <a:gd name="T46" fmla="*/ 121 w 412"/>
                <a:gd name="T47" fmla="*/ 161 h 435"/>
                <a:gd name="T48" fmla="*/ 118 w 412"/>
                <a:gd name="T49" fmla="*/ 139 h 435"/>
                <a:gd name="T50" fmla="*/ 85 w 412"/>
                <a:gd name="T51" fmla="*/ 135 h 435"/>
                <a:gd name="T52" fmla="*/ 73 w 412"/>
                <a:gd name="T53" fmla="*/ 182 h 435"/>
                <a:gd name="T54" fmla="*/ 64 w 412"/>
                <a:gd name="T55" fmla="*/ 123 h 435"/>
                <a:gd name="T56" fmla="*/ 59 w 412"/>
                <a:gd name="T57" fmla="*/ 85 h 435"/>
                <a:gd name="T58" fmla="*/ 57 w 412"/>
                <a:gd name="T59" fmla="*/ 52 h 435"/>
                <a:gd name="T60" fmla="*/ 31 w 412"/>
                <a:gd name="T61" fmla="*/ 40 h 435"/>
                <a:gd name="T62" fmla="*/ 52 w 412"/>
                <a:gd name="T63" fmla="*/ 21 h 435"/>
                <a:gd name="T64" fmla="*/ 33 w 412"/>
                <a:gd name="T65" fmla="*/ 12 h 435"/>
                <a:gd name="T66" fmla="*/ 2 w 412"/>
                <a:gd name="T67" fmla="*/ 68 h 435"/>
                <a:gd name="T68" fmla="*/ 12 w 412"/>
                <a:gd name="T69" fmla="*/ 99 h 435"/>
                <a:gd name="T70" fmla="*/ 7 w 412"/>
                <a:gd name="T71" fmla="*/ 135 h 435"/>
                <a:gd name="T72" fmla="*/ 28 w 412"/>
                <a:gd name="T73" fmla="*/ 234 h 435"/>
                <a:gd name="T74" fmla="*/ 43 w 412"/>
                <a:gd name="T75" fmla="*/ 265 h 435"/>
                <a:gd name="T76" fmla="*/ 33 w 412"/>
                <a:gd name="T77" fmla="*/ 289 h 435"/>
                <a:gd name="T78" fmla="*/ 26 w 412"/>
                <a:gd name="T79" fmla="*/ 343 h 435"/>
                <a:gd name="T80" fmla="*/ 57 w 412"/>
                <a:gd name="T81" fmla="*/ 343 h 435"/>
                <a:gd name="T82" fmla="*/ 45 w 412"/>
                <a:gd name="T83" fmla="*/ 421 h 435"/>
                <a:gd name="T84" fmla="*/ 97 w 412"/>
                <a:gd name="T85" fmla="*/ 405 h 435"/>
                <a:gd name="T86" fmla="*/ 128 w 412"/>
                <a:gd name="T87" fmla="*/ 388 h 435"/>
                <a:gd name="T88" fmla="*/ 163 w 412"/>
                <a:gd name="T89" fmla="*/ 369 h 435"/>
                <a:gd name="T90" fmla="*/ 201 w 412"/>
                <a:gd name="T91" fmla="*/ 336 h 435"/>
                <a:gd name="T92" fmla="*/ 208 w 412"/>
                <a:gd name="T93" fmla="*/ 322 h 435"/>
                <a:gd name="T94" fmla="*/ 220 w 412"/>
                <a:gd name="T95" fmla="*/ 322 h 435"/>
                <a:gd name="T96" fmla="*/ 232 w 412"/>
                <a:gd name="T97" fmla="*/ 326 h 435"/>
                <a:gd name="T98" fmla="*/ 246 w 412"/>
                <a:gd name="T99" fmla="*/ 331 h 435"/>
                <a:gd name="T100" fmla="*/ 246 w 412"/>
                <a:gd name="T101" fmla="*/ 303 h 435"/>
                <a:gd name="T102" fmla="*/ 263 w 412"/>
                <a:gd name="T103" fmla="*/ 284 h 435"/>
                <a:gd name="T104" fmla="*/ 267 w 412"/>
                <a:gd name="T105" fmla="*/ 326 h 435"/>
                <a:gd name="T106" fmla="*/ 274 w 412"/>
                <a:gd name="T107" fmla="*/ 378 h 435"/>
                <a:gd name="T108" fmla="*/ 291 w 412"/>
                <a:gd name="T109" fmla="*/ 348 h 435"/>
                <a:gd name="T110" fmla="*/ 289 w 412"/>
                <a:gd name="T111" fmla="*/ 307 h 435"/>
                <a:gd name="T112" fmla="*/ 305 w 412"/>
                <a:gd name="T113" fmla="*/ 298 h 435"/>
                <a:gd name="T114" fmla="*/ 301 w 412"/>
                <a:gd name="T115" fmla="*/ 251 h 435"/>
                <a:gd name="T116" fmla="*/ 329 w 412"/>
                <a:gd name="T117" fmla="*/ 272 h 435"/>
                <a:gd name="T118" fmla="*/ 341 w 412"/>
                <a:gd name="T119" fmla="*/ 317 h 435"/>
                <a:gd name="T120" fmla="*/ 357 w 412"/>
                <a:gd name="T121" fmla="*/ 291 h 435"/>
                <a:gd name="T122" fmla="*/ 374 w 412"/>
                <a:gd name="T123" fmla="*/ 307 h 435"/>
                <a:gd name="T124" fmla="*/ 398 w 412"/>
                <a:gd name="T125" fmla="*/ 3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2" h="435">
                  <a:moveTo>
                    <a:pt x="409" y="300"/>
                  </a:moveTo>
                  <a:lnTo>
                    <a:pt x="409" y="298"/>
                  </a:lnTo>
                  <a:lnTo>
                    <a:pt x="409" y="298"/>
                  </a:lnTo>
                  <a:lnTo>
                    <a:pt x="412" y="296"/>
                  </a:lnTo>
                  <a:lnTo>
                    <a:pt x="412" y="296"/>
                  </a:lnTo>
                  <a:lnTo>
                    <a:pt x="409" y="293"/>
                  </a:lnTo>
                  <a:lnTo>
                    <a:pt x="412" y="291"/>
                  </a:lnTo>
                  <a:lnTo>
                    <a:pt x="409" y="291"/>
                  </a:lnTo>
                  <a:lnTo>
                    <a:pt x="409" y="291"/>
                  </a:lnTo>
                  <a:lnTo>
                    <a:pt x="409" y="289"/>
                  </a:lnTo>
                  <a:lnTo>
                    <a:pt x="409" y="289"/>
                  </a:lnTo>
                  <a:lnTo>
                    <a:pt x="407" y="286"/>
                  </a:lnTo>
                  <a:lnTo>
                    <a:pt x="407" y="284"/>
                  </a:lnTo>
                  <a:lnTo>
                    <a:pt x="407" y="281"/>
                  </a:lnTo>
                  <a:lnTo>
                    <a:pt x="405" y="277"/>
                  </a:lnTo>
                  <a:lnTo>
                    <a:pt x="405" y="277"/>
                  </a:lnTo>
                  <a:lnTo>
                    <a:pt x="405" y="277"/>
                  </a:lnTo>
                  <a:lnTo>
                    <a:pt x="405" y="277"/>
                  </a:lnTo>
                  <a:lnTo>
                    <a:pt x="405" y="277"/>
                  </a:lnTo>
                  <a:lnTo>
                    <a:pt x="405" y="274"/>
                  </a:lnTo>
                  <a:lnTo>
                    <a:pt x="402" y="274"/>
                  </a:lnTo>
                  <a:lnTo>
                    <a:pt x="402" y="274"/>
                  </a:lnTo>
                  <a:lnTo>
                    <a:pt x="402" y="270"/>
                  </a:lnTo>
                  <a:lnTo>
                    <a:pt x="402" y="270"/>
                  </a:lnTo>
                  <a:lnTo>
                    <a:pt x="402" y="270"/>
                  </a:lnTo>
                  <a:lnTo>
                    <a:pt x="402" y="270"/>
                  </a:lnTo>
                  <a:lnTo>
                    <a:pt x="400" y="270"/>
                  </a:lnTo>
                  <a:lnTo>
                    <a:pt x="400" y="270"/>
                  </a:lnTo>
                  <a:lnTo>
                    <a:pt x="402" y="270"/>
                  </a:lnTo>
                  <a:lnTo>
                    <a:pt x="402" y="267"/>
                  </a:lnTo>
                  <a:lnTo>
                    <a:pt x="400" y="267"/>
                  </a:lnTo>
                  <a:lnTo>
                    <a:pt x="400" y="267"/>
                  </a:lnTo>
                  <a:lnTo>
                    <a:pt x="398" y="267"/>
                  </a:lnTo>
                  <a:lnTo>
                    <a:pt x="395" y="270"/>
                  </a:lnTo>
                  <a:lnTo>
                    <a:pt x="395" y="267"/>
                  </a:lnTo>
                  <a:lnTo>
                    <a:pt x="398" y="267"/>
                  </a:lnTo>
                  <a:lnTo>
                    <a:pt x="398" y="265"/>
                  </a:lnTo>
                  <a:lnTo>
                    <a:pt x="398" y="265"/>
                  </a:lnTo>
                  <a:lnTo>
                    <a:pt x="398" y="262"/>
                  </a:lnTo>
                  <a:lnTo>
                    <a:pt x="395" y="260"/>
                  </a:lnTo>
                  <a:lnTo>
                    <a:pt x="395" y="260"/>
                  </a:lnTo>
                  <a:lnTo>
                    <a:pt x="395" y="258"/>
                  </a:lnTo>
                  <a:lnTo>
                    <a:pt x="395" y="258"/>
                  </a:lnTo>
                  <a:lnTo>
                    <a:pt x="395" y="255"/>
                  </a:lnTo>
                  <a:lnTo>
                    <a:pt x="395" y="255"/>
                  </a:lnTo>
                  <a:lnTo>
                    <a:pt x="393" y="253"/>
                  </a:lnTo>
                  <a:lnTo>
                    <a:pt x="393" y="251"/>
                  </a:lnTo>
                  <a:lnTo>
                    <a:pt x="393" y="251"/>
                  </a:lnTo>
                  <a:lnTo>
                    <a:pt x="393" y="251"/>
                  </a:lnTo>
                  <a:lnTo>
                    <a:pt x="393" y="248"/>
                  </a:lnTo>
                  <a:lnTo>
                    <a:pt x="393" y="248"/>
                  </a:lnTo>
                  <a:lnTo>
                    <a:pt x="393" y="246"/>
                  </a:lnTo>
                  <a:lnTo>
                    <a:pt x="393" y="246"/>
                  </a:lnTo>
                  <a:lnTo>
                    <a:pt x="393" y="246"/>
                  </a:lnTo>
                  <a:lnTo>
                    <a:pt x="390" y="246"/>
                  </a:lnTo>
                  <a:lnTo>
                    <a:pt x="390" y="246"/>
                  </a:lnTo>
                  <a:lnTo>
                    <a:pt x="390" y="246"/>
                  </a:lnTo>
                  <a:lnTo>
                    <a:pt x="393" y="246"/>
                  </a:lnTo>
                  <a:lnTo>
                    <a:pt x="393" y="244"/>
                  </a:lnTo>
                  <a:lnTo>
                    <a:pt x="393" y="244"/>
                  </a:lnTo>
                  <a:lnTo>
                    <a:pt x="390" y="239"/>
                  </a:lnTo>
                  <a:lnTo>
                    <a:pt x="390" y="239"/>
                  </a:lnTo>
                  <a:lnTo>
                    <a:pt x="390" y="236"/>
                  </a:lnTo>
                  <a:lnTo>
                    <a:pt x="390" y="234"/>
                  </a:lnTo>
                  <a:lnTo>
                    <a:pt x="390" y="234"/>
                  </a:lnTo>
                  <a:lnTo>
                    <a:pt x="390" y="232"/>
                  </a:lnTo>
                  <a:lnTo>
                    <a:pt x="390" y="232"/>
                  </a:lnTo>
                  <a:lnTo>
                    <a:pt x="388" y="232"/>
                  </a:lnTo>
                  <a:lnTo>
                    <a:pt x="388" y="229"/>
                  </a:lnTo>
                  <a:lnTo>
                    <a:pt x="388" y="227"/>
                  </a:lnTo>
                  <a:lnTo>
                    <a:pt x="390" y="227"/>
                  </a:lnTo>
                  <a:lnTo>
                    <a:pt x="388" y="225"/>
                  </a:lnTo>
                  <a:lnTo>
                    <a:pt x="388" y="225"/>
                  </a:lnTo>
                  <a:lnTo>
                    <a:pt x="388" y="225"/>
                  </a:lnTo>
                  <a:lnTo>
                    <a:pt x="386" y="225"/>
                  </a:lnTo>
                  <a:lnTo>
                    <a:pt x="386" y="225"/>
                  </a:lnTo>
                  <a:lnTo>
                    <a:pt x="383" y="225"/>
                  </a:lnTo>
                  <a:lnTo>
                    <a:pt x="383" y="222"/>
                  </a:lnTo>
                  <a:lnTo>
                    <a:pt x="383" y="225"/>
                  </a:lnTo>
                  <a:lnTo>
                    <a:pt x="383" y="220"/>
                  </a:lnTo>
                  <a:lnTo>
                    <a:pt x="381" y="220"/>
                  </a:lnTo>
                  <a:lnTo>
                    <a:pt x="379" y="215"/>
                  </a:lnTo>
                  <a:lnTo>
                    <a:pt x="379" y="215"/>
                  </a:lnTo>
                  <a:lnTo>
                    <a:pt x="379" y="215"/>
                  </a:lnTo>
                  <a:lnTo>
                    <a:pt x="376" y="215"/>
                  </a:lnTo>
                  <a:lnTo>
                    <a:pt x="376" y="215"/>
                  </a:lnTo>
                  <a:lnTo>
                    <a:pt x="376" y="215"/>
                  </a:lnTo>
                  <a:lnTo>
                    <a:pt x="374" y="213"/>
                  </a:lnTo>
                  <a:lnTo>
                    <a:pt x="374" y="213"/>
                  </a:lnTo>
                  <a:lnTo>
                    <a:pt x="371" y="208"/>
                  </a:lnTo>
                  <a:lnTo>
                    <a:pt x="371" y="208"/>
                  </a:lnTo>
                  <a:lnTo>
                    <a:pt x="369" y="208"/>
                  </a:lnTo>
                  <a:lnTo>
                    <a:pt x="369" y="208"/>
                  </a:lnTo>
                  <a:lnTo>
                    <a:pt x="367" y="208"/>
                  </a:lnTo>
                  <a:lnTo>
                    <a:pt x="367" y="208"/>
                  </a:lnTo>
                  <a:lnTo>
                    <a:pt x="364" y="210"/>
                  </a:lnTo>
                  <a:lnTo>
                    <a:pt x="367" y="213"/>
                  </a:lnTo>
                  <a:lnTo>
                    <a:pt x="371" y="222"/>
                  </a:lnTo>
                  <a:lnTo>
                    <a:pt x="371" y="225"/>
                  </a:lnTo>
                  <a:lnTo>
                    <a:pt x="371" y="225"/>
                  </a:lnTo>
                  <a:lnTo>
                    <a:pt x="371" y="227"/>
                  </a:lnTo>
                  <a:lnTo>
                    <a:pt x="371" y="229"/>
                  </a:lnTo>
                  <a:lnTo>
                    <a:pt x="371" y="232"/>
                  </a:lnTo>
                  <a:lnTo>
                    <a:pt x="371" y="236"/>
                  </a:lnTo>
                  <a:lnTo>
                    <a:pt x="369" y="241"/>
                  </a:lnTo>
                  <a:lnTo>
                    <a:pt x="369" y="244"/>
                  </a:lnTo>
                  <a:lnTo>
                    <a:pt x="369" y="248"/>
                  </a:lnTo>
                  <a:lnTo>
                    <a:pt x="369" y="251"/>
                  </a:lnTo>
                  <a:lnTo>
                    <a:pt x="369" y="248"/>
                  </a:lnTo>
                  <a:lnTo>
                    <a:pt x="369" y="248"/>
                  </a:lnTo>
                  <a:lnTo>
                    <a:pt x="367" y="248"/>
                  </a:lnTo>
                  <a:lnTo>
                    <a:pt x="367" y="248"/>
                  </a:lnTo>
                  <a:lnTo>
                    <a:pt x="367" y="251"/>
                  </a:lnTo>
                  <a:lnTo>
                    <a:pt x="367" y="251"/>
                  </a:lnTo>
                  <a:lnTo>
                    <a:pt x="364" y="251"/>
                  </a:lnTo>
                  <a:lnTo>
                    <a:pt x="364" y="248"/>
                  </a:lnTo>
                  <a:lnTo>
                    <a:pt x="364" y="246"/>
                  </a:lnTo>
                  <a:lnTo>
                    <a:pt x="364" y="246"/>
                  </a:lnTo>
                  <a:lnTo>
                    <a:pt x="364" y="246"/>
                  </a:lnTo>
                  <a:lnTo>
                    <a:pt x="364" y="244"/>
                  </a:lnTo>
                  <a:lnTo>
                    <a:pt x="364" y="244"/>
                  </a:lnTo>
                  <a:lnTo>
                    <a:pt x="362" y="246"/>
                  </a:lnTo>
                  <a:lnTo>
                    <a:pt x="362" y="246"/>
                  </a:lnTo>
                  <a:lnTo>
                    <a:pt x="362" y="248"/>
                  </a:lnTo>
                  <a:lnTo>
                    <a:pt x="362" y="248"/>
                  </a:lnTo>
                  <a:lnTo>
                    <a:pt x="362" y="246"/>
                  </a:lnTo>
                  <a:lnTo>
                    <a:pt x="362" y="246"/>
                  </a:lnTo>
                  <a:lnTo>
                    <a:pt x="362" y="244"/>
                  </a:lnTo>
                  <a:lnTo>
                    <a:pt x="362" y="244"/>
                  </a:lnTo>
                  <a:lnTo>
                    <a:pt x="360" y="241"/>
                  </a:lnTo>
                  <a:lnTo>
                    <a:pt x="357" y="244"/>
                  </a:lnTo>
                  <a:lnTo>
                    <a:pt x="357" y="244"/>
                  </a:lnTo>
                  <a:lnTo>
                    <a:pt x="357" y="244"/>
                  </a:lnTo>
                  <a:lnTo>
                    <a:pt x="357" y="244"/>
                  </a:lnTo>
                  <a:lnTo>
                    <a:pt x="355" y="244"/>
                  </a:lnTo>
                  <a:lnTo>
                    <a:pt x="355" y="244"/>
                  </a:lnTo>
                  <a:lnTo>
                    <a:pt x="357" y="241"/>
                  </a:lnTo>
                  <a:lnTo>
                    <a:pt x="357" y="241"/>
                  </a:lnTo>
                  <a:lnTo>
                    <a:pt x="357" y="239"/>
                  </a:lnTo>
                  <a:lnTo>
                    <a:pt x="357" y="236"/>
                  </a:lnTo>
                  <a:lnTo>
                    <a:pt x="357" y="239"/>
                  </a:lnTo>
                  <a:lnTo>
                    <a:pt x="355" y="241"/>
                  </a:lnTo>
                  <a:lnTo>
                    <a:pt x="355" y="241"/>
                  </a:lnTo>
                  <a:lnTo>
                    <a:pt x="355" y="241"/>
                  </a:lnTo>
                  <a:lnTo>
                    <a:pt x="355" y="239"/>
                  </a:lnTo>
                  <a:lnTo>
                    <a:pt x="355" y="236"/>
                  </a:lnTo>
                  <a:lnTo>
                    <a:pt x="355" y="236"/>
                  </a:lnTo>
                  <a:lnTo>
                    <a:pt x="355" y="239"/>
                  </a:lnTo>
                  <a:lnTo>
                    <a:pt x="355" y="239"/>
                  </a:lnTo>
                  <a:lnTo>
                    <a:pt x="353" y="239"/>
                  </a:lnTo>
                  <a:lnTo>
                    <a:pt x="353" y="239"/>
                  </a:lnTo>
                  <a:lnTo>
                    <a:pt x="353" y="239"/>
                  </a:lnTo>
                  <a:lnTo>
                    <a:pt x="353" y="236"/>
                  </a:lnTo>
                  <a:lnTo>
                    <a:pt x="353" y="236"/>
                  </a:lnTo>
                  <a:lnTo>
                    <a:pt x="355" y="234"/>
                  </a:lnTo>
                  <a:lnTo>
                    <a:pt x="353" y="232"/>
                  </a:lnTo>
                  <a:lnTo>
                    <a:pt x="355" y="229"/>
                  </a:lnTo>
                  <a:lnTo>
                    <a:pt x="353" y="229"/>
                  </a:lnTo>
                  <a:lnTo>
                    <a:pt x="353" y="229"/>
                  </a:lnTo>
                  <a:lnTo>
                    <a:pt x="353" y="229"/>
                  </a:lnTo>
                  <a:lnTo>
                    <a:pt x="353" y="229"/>
                  </a:lnTo>
                  <a:lnTo>
                    <a:pt x="353" y="229"/>
                  </a:lnTo>
                  <a:lnTo>
                    <a:pt x="353" y="227"/>
                  </a:lnTo>
                  <a:lnTo>
                    <a:pt x="350" y="227"/>
                  </a:lnTo>
                  <a:lnTo>
                    <a:pt x="350" y="227"/>
                  </a:lnTo>
                  <a:lnTo>
                    <a:pt x="350" y="227"/>
                  </a:lnTo>
                  <a:lnTo>
                    <a:pt x="348" y="227"/>
                  </a:lnTo>
                  <a:lnTo>
                    <a:pt x="348" y="227"/>
                  </a:lnTo>
                  <a:lnTo>
                    <a:pt x="350" y="227"/>
                  </a:lnTo>
                  <a:lnTo>
                    <a:pt x="350" y="227"/>
                  </a:lnTo>
                  <a:lnTo>
                    <a:pt x="350" y="227"/>
                  </a:lnTo>
                  <a:lnTo>
                    <a:pt x="350" y="225"/>
                  </a:lnTo>
                  <a:lnTo>
                    <a:pt x="350" y="225"/>
                  </a:lnTo>
                  <a:lnTo>
                    <a:pt x="350" y="225"/>
                  </a:lnTo>
                  <a:lnTo>
                    <a:pt x="350" y="222"/>
                  </a:lnTo>
                  <a:lnTo>
                    <a:pt x="350" y="222"/>
                  </a:lnTo>
                  <a:lnTo>
                    <a:pt x="348" y="220"/>
                  </a:lnTo>
                  <a:lnTo>
                    <a:pt x="350" y="215"/>
                  </a:lnTo>
                  <a:lnTo>
                    <a:pt x="350" y="213"/>
                  </a:lnTo>
                  <a:lnTo>
                    <a:pt x="348" y="213"/>
                  </a:lnTo>
                  <a:lnTo>
                    <a:pt x="348" y="210"/>
                  </a:lnTo>
                  <a:lnTo>
                    <a:pt x="345" y="208"/>
                  </a:lnTo>
                  <a:lnTo>
                    <a:pt x="345" y="208"/>
                  </a:lnTo>
                  <a:lnTo>
                    <a:pt x="345" y="206"/>
                  </a:lnTo>
                  <a:lnTo>
                    <a:pt x="345" y="203"/>
                  </a:lnTo>
                  <a:lnTo>
                    <a:pt x="345" y="201"/>
                  </a:lnTo>
                  <a:lnTo>
                    <a:pt x="345" y="199"/>
                  </a:lnTo>
                  <a:lnTo>
                    <a:pt x="345" y="196"/>
                  </a:lnTo>
                  <a:lnTo>
                    <a:pt x="345" y="196"/>
                  </a:lnTo>
                  <a:lnTo>
                    <a:pt x="345" y="194"/>
                  </a:lnTo>
                  <a:lnTo>
                    <a:pt x="345" y="194"/>
                  </a:lnTo>
                  <a:lnTo>
                    <a:pt x="345" y="191"/>
                  </a:lnTo>
                  <a:lnTo>
                    <a:pt x="345" y="191"/>
                  </a:lnTo>
                  <a:lnTo>
                    <a:pt x="343" y="191"/>
                  </a:lnTo>
                  <a:lnTo>
                    <a:pt x="343" y="189"/>
                  </a:lnTo>
                  <a:lnTo>
                    <a:pt x="345" y="189"/>
                  </a:lnTo>
                  <a:lnTo>
                    <a:pt x="345" y="187"/>
                  </a:lnTo>
                  <a:lnTo>
                    <a:pt x="348" y="187"/>
                  </a:lnTo>
                  <a:lnTo>
                    <a:pt x="348" y="187"/>
                  </a:lnTo>
                  <a:lnTo>
                    <a:pt x="348" y="187"/>
                  </a:lnTo>
                  <a:lnTo>
                    <a:pt x="345" y="187"/>
                  </a:lnTo>
                  <a:lnTo>
                    <a:pt x="341" y="184"/>
                  </a:lnTo>
                  <a:lnTo>
                    <a:pt x="338" y="184"/>
                  </a:lnTo>
                  <a:lnTo>
                    <a:pt x="338" y="184"/>
                  </a:lnTo>
                  <a:lnTo>
                    <a:pt x="338" y="187"/>
                  </a:lnTo>
                  <a:lnTo>
                    <a:pt x="341" y="191"/>
                  </a:lnTo>
                  <a:lnTo>
                    <a:pt x="341" y="196"/>
                  </a:lnTo>
                  <a:lnTo>
                    <a:pt x="341" y="196"/>
                  </a:lnTo>
                  <a:lnTo>
                    <a:pt x="338" y="199"/>
                  </a:lnTo>
                  <a:lnTo>
                    <a:pt x="338" y="199"/>
                  </a:lnTo>
                  <a:lnTo>
                    <a:pt x="338" y="201"/>
                  </a:lnTo>
                  <a:lnTo>
                    <a:pt x="336" y="201"/>
                  </a:lnTo>
                  <a:lnTo>
                    <a:pt x="336" y="201"/>
                  </a:lnTo>
                  <a:lnTo>
                    <a:pt x="334" y="201"/>
                  </a:lnTo>
                  <a:lnTo>
                    <a:pt x="334" y="201"/>
                  </a:lnTo>
                  <a:lnTo>
                    <a:pt x="334" y="201"/>
                  </a:lnTo>
                  <a:lnTo>
                    <a:pt x="334" y="203"/>
                  </a:lnTo>
                  <a:lnTo>
                    <a:pt x="334" y="203"/>
                  </a:lnTo>
                  <a:lnTo>
                    <a:pt x="334" y="203"/>
                  </a:lnTo>
                  <a:lnTo>
                    <a:pt x="334" y="206"/>
                  </a:lnTo>
                  <a:lnTo>
                    <a:pt x="334" y="206"/>
                  </a:lnTo>
                  <a:lnTo>
                    <a:pt x="334" y="206"/>
                  </a:lnTo>
                  <a:lnTo>
                    <a:pt x="331" y="208"/>
                  </a:lnTo>
                  <a:lnTo>
                    <a:pt x="331" y="208"/>
                  </a:lnTo>
                  <a:lnTo>
                    <a:pt x="331" y="208"/>
                  </a:lnTo>
                  <a:lnTo>
                    <a:pt x="331" y="210"/>
                  </a:lnTo>
                  <a:lnTo>
                    <a:pt x="331" y="213"/>
                  </a:lnTo>
                  <a:lnTo>
                    <a:pt x="331" y="215"/>
                  </a:lnTo>
                  <a:lnTo>
                    <a:pt x="334" y="218"/>
                  </a:lnTo>
                  <a:lnTo>
                    <a:pt x="334" y="220"/>
                  </a:lnTo>
                  <a:lnTo>
                    <a:pt x="334" y="220"/>
                  </a:lnTo>
                  <a:lnTo>
                    <a:pt x="334" y="222"/>
                  </a:lnTo>
                  <a:lnTo>
                    <a:pt x="334" y="222"/>
                  </a:lnTo>
                  <a:lnTo>
                    <a:pt x="336" y="222"/>
                  </a:lnTo>
                  <a:lnTo>
                    <a:pt x="334" y="222"/>
                  </a:lnTo>
                  <a:lnTo>
                    <a:pt x="334" y="222"/>
                  </a:lnTo>
                  <a:lnTo>
                    <a:pt x="331" y="225"/>
                  </a:lnTo>
                  <a:lnTo>
                    <a:pt x="331" y="225"/>
                  </a:lnTo>
                  <a:lnTo>
                    <a:pt x="331" y="227"/>
                  </a:lnTo>
                  <a:lnTo>
                    <a:pt x="334" y="229"/>
                  </a:lnTo>
                  <a:lnTo>
                    <a:pt x="334" y="229"/>
                  </a:lnTo>
                  <a:lnTo>
                    <a:pt x="334" y="232"/>
                  </a:lnTo>
                  <a:lnTo>
                    <a:pt x="334" y="232"/>
                  </a:lnTo>
                  <a:lnTo>
                    <a:pt x="334" y="234"/>
                  </a:lnTo>
                  <a:lnTo>
                    <a:pt x="334" y="234"/>
                  </a:lnTo>
                  <a:lnTo>
                    <a:pt x="334" y="236"/>
                  </a:lnTo>
                  <a:lnTo>
                    <a:pt x="334" y="236"/>
                  </a:lnTo>
                  <a:lnTo>
                    <a:pt x="336" y="239"/>
                  </a:lnTo>
                  <a:lnTo>
                    <a:pt x="336" y="239"/>
                  </a:lnTo>
                  <a:lnTo>
                    <a:pt x="336" y="239"/>
                  </a:lnTo>
                  <a:lnTo>
                    <a:pt x="338" y="241"/>
                  </a:lnTo>
                  <a:lnTo>
                    <a:pt x="338" y="241"/>
                  </a:lnTo>
                  <a:lnTo>
                    <a:pt x="338" y="241"/>
                  </a:lnTo>
                  <a:lnTo>
                    <a:pt x="338" y="244"/>
                  </a:lnTo>
                  <a:lnTo>
                    <a:pt x="338" y="244"/>
                  </a:lnTo>
                  <a:lnTo>
                    <a:pt x="338" y="244"/>
                  </a:lnTo>
                  <a:lnTo>
                    <a:pt x="338" y="246"/>
                  </a:lnTo>
                  <a:lnTo>
                    <a:pt x="338" y="246"/>
                  </a:lnTo>
                  <a:lnTo>
                    <a:pt x="341" y="248"/>
                  </a:lnTo>
                  <a:lnTo>
                    <a:pt x="338" y="248"/>
                  </a:lnTo>
                  <a:lnTo>
                    <a:pt x="338" y="248"/>
                  </a:lnTo>
                  <a:lnTo>
                    <a:pt x="338" y="248"/>
                  </a:lnTo>
                  <a:lnTo>
                    <a:pt x="338" y="248"/>
                  </a:lnTo>
                  <a:lnTo>
                    <a:pt x="338" y="248"/>
                  </a:lnTo>
                  <a:lnTo>
                    <a:pt x="341" y="251"/>
                  </a:lnTo>
                  <a:lnTo>
                    <a:pt x="341" y="251"/>
                  </a:lnTo>
                  <a:lnTo>
                    <a:pt x="341" y="251"/>
                  </a:lnTo>
                  <a:lnTo>
                    <a:pt x="341" y="253"/>
                  </a:lnTo>
                  <a:lnTo>
                    <a:pt x="341" y="253"/>
                  </a:lnTo>
                  <a:lnTo>
                    <a:pt x="343" y="255"/>
                  </a:lnTo>
                  <a:lnTo>
                    <a:pt x="343" y="255"/>
                  </a:lnTo>
                  <a:lnTo>
                    <a:pt x="341" y="255"/>
                  </a:lnTo>
                  <a:lnTo>
                    <a:pt x="341" y="255"/>
                  </a:lnTo>
                  <a:lnTo>
                    <a:pt x="341" y="255"/>
                  </a:lnTo>
                  <a:lnTo>
                    <a:pt x="341" y="258"/>
                  </a:lnTo>
                  <a:lnTo>
                    <a:pt x="341" y="255"/>
                  </a:lnTo>
                  <a:lnTo>
                    <a:pt x="338" y="255"/>
                  </a:lnTo>
                  <a:lnTo>
                    <a:pt x="338" y="255"/>
                  </a:lnTo>
                  <a:lnTo>
                    <a:pt x="338" y="255"/>
                  </a:lnTo>
                  <a:lnTo>
                    <a:pt x="338" y="255"/>
                  </a:lnTo>
                  <a:lnTo>
                    <a:pt x="338" y="255"/>
                  </a:lnTo>
                  <a:lnTo>
                    <a:pt x="338" y="258"/>
                  </a:lnTo>
                  <a:lnTo>
                    <a:pt x="338" y="260"/>
                  </a:lnTo>
                  <a:lnTo>
                    <a:pt x="336" y="258"/>
                  </a:lnTo>
                  <a:lnTo>
                    <a:pt x="336" y="255"/>
                  </a:lnTo>
                  <a:lnTo>
                    <a:pt x="336" y="255"/>
                  </a:lnTo>
                  <a:lnTo>
                    <a:pt x="336" y="255"/>
                  </a:lnTo>
                  <a:lnTo>
                    <a:pt x="336" y="255"/>
                  </a:lnTo>
                  <a:lnTo>
                    <a:pt x="336" y="255"/>
                  </a:lnTo>
                  <a:lnTo>
                    <a:pt x="336" y="255"/>
                  </a:lnTo>
                  <a:lnTo>
                    <a:pt x="336" y="255"/>
                  </a:lnTo>
                  <a:lnTo>
                    <a:pt x="334" y="255"/>
                  </a:lnTo>
                  <a:lnTo>
                    <a:pt x="334" y="255"/>
                  </a:lnTo>
                  <a:lnTo>
                    <a:pt x="334" y="255"/>
                  </a:lnTo>
                  <a:lnTo>
                    <a:pt x="334" y="255"/>
                  </a:lnTo>
                  <a:lnTo>
                    <a:pt x="334" y="255"/>
                  </a:lnTo>
                  <a:lnTo>
                    <a:pt x="334" y="255"/>
                  </a:lnTo>
                  <a:lnTo>
                    <a:pt x="331" y="255"/>
                  </a:lnTo>
                  <a:lnTo>
                    <a:pt x="331" y="255"/>
                  </a:lnTo>
                  <a:lnTo>
                    <a:pt x="331" y="253"/>
                  </a:lnTo>
                  <a:lnTo>
                    <a:pt x="331" y="253"/>
                  </a:lnTo>
                  <a:lnTo>
                    <a:pt x="331" y="251"/>
                  </a:lnTo>
                  <a:lnTo>
                    <a:pt x="331" y="251"/>
                  </a:lnTo>
                  <a:lnTo>
                    <a:pt x="331" y="248"/>
                  </a:lnTo>
                  <a:lnTo>
                    <a:pt x="329" y="248"/>
                  </a:lnTo>
                  <a:lnTo>
                    <a:pt x="329" y="248"/>
                  </a:lnTo>
                  <a:lnTo>
                    <a:pt x="329" y="248"/>
                  </a:lnTo>
                  <a:lnTo>
                    <a:pt x="329" y="253"/>
                  </a:lnTo>
                  <a:lnTo>
                    <a:pt x="329" y="255"/>
                  </a:lnTo>
                  <a:lnTo>
                    <a:pt x="329" y="255"/>
                  </a:lnTo>
                  <a:lnTo>
                    <a:pt x="324" y="253"/>
                  </a:lnTo>
                  <a:lnTo>
                    <a:pt x="324" y="253"/>
                  </a:lnTo>
                  <a:lnTo>
                    <a:pt x="319" y="251"/>
                  </a:lnTo>
                  <a:lnTo>
                    <a:pt x="319" y="251"/>
                  </a:lnTo>
                  <a:lnTo>
                    <a:pt x="319" y="251"/>
                  </a:lnTo>
                  <a:lnTo>
                    <a:pt x="319" y="248"/>
                  </a:lnTo>
                  <a:lnTo>
                    <a:pt x="317" y="248"/>
                  </a:lnTo>
                  <a:lnTo>
                    <a:pt x="317" y="248"/>
                  </a:lnTo>
                  <a:lnTo>
                    <a:pt x="317" y="248"/>
                  </a:lnTo>
                  <a:lnTo>
                    <a:pt x="315" y="246"/>
                  </a:lnTo>
                  <a:lnTo>
                    <a:pt x="315" y="246"/>
                  </a:lnTo>
                  <a:lnTo>
                    <a:pt x="312" y="246"/>
                  </a:lnTo>
                  <a:lnTo>
                    <a:pt x="312" y="244"/>
                  </a:lnTo>
                  <a:lnTo>
                    <a:pt x="308" y="244"/>
                  </a:lnTo>
                  <a:lnTo>
                    <a:pt x="308" y="241"/>
                  </a:lnTo>
                  <a:lnTo>
                    <a:pt x="310" y="241"/>
                  </a:lnTo>
                  <a:lnTo>
                    <a:pt x="312" y="241"/>
                  </a:lnTo>
                  <a:lnTo>
                    <a:pt x="315" y="244"/>
                  </a:lnTo>
                  <a:lnTo>
                    <a:pt x="315" y="244"/>
                  </a:lnTo>
                  <a:lnTo>
                    <a:pt x="315" y="244"/>
                  </a:lnTo>
                  <a:lnTo>
                    <a:pt x="317" y="244"/>
                  </a:lnTo>
                  <a:lnTo>
                    <a:pt x="317" y="246"/>
                  </a:lnTo>
                  <a:lnTo>
                    <a:pt x="319" y="244"/>
                  </a:lnTo>
                  <a:lnTo>
                    <a:pt x="319" y="244"/>
                  </a:lnTo>
                  <a:lnTo>
                    <a:pt x="319" y="241"/>
                  </a:lnTo>
                  <a:lnTo>
                    <a:pt x="319" y="241"/>
                  </a:lnTo>
                  <a:lnTo>
                    <a:pt x="319" y="239"/>
                  </a:lnTo>
                  <a:lnTo>
                    <a:pt x="319" y="236"/>
                  </a:lnTo>
                  <a:lnTo>
                    <a:pt x="317" y="234"/>
                  </a:lnTo>
                  <a:lnTo>
                    <a:pt x="317" y="234"/>
                  </a:lnTo>
                  <a:lnTo>
                    <a:pt x="315" y="234"/>
                  </a:lnTo>
                  <a:lnTo>
                    <a:pt x="312" y="234"/>
                  </a:lnTo>
                  <a:lnTo>
                    <a:pt x="312" y="234"/>
                  </a:lnTo>
                  <a:lnTo>
                    <a:pt x="315" y="232"/>
                  </a:lnTo>
                  <a:lnTo>
                    <a:pt x="317" y="232"/>
                  </a:lnTo>
                  <a:lnTo>
                    <a:pt x="317" y="225"/>
                  </a:lnTo>
                  <a:lnTo>
                    <a:pt x="315" y="220"/>
                  </a:lnTo>
                  <a:lnTo>
                    <a:pt x="315" y="218"/>
                  </a:lnTo>
                  <a:lnTo>
                    <a:pt x="315" y="218"/>
                  </a:lnTo>
                  <a:lnTo>
                    <a:pt x="312" y="218"/>
                  </a:lnTo>
                  <a:lnTo>
                    <a:pt x="312" y="218"/>
                  </a:lnTo>
                  <a:lnTo>
                    <a:pt x="312" y="220"/>
                  </a:lnTo>
                  <a:lnTo>
                    <a:pt x="312" y="222"/>
                  </a:lnTo>
                  <a:lnTo>
                    <a:pt x="310" y="225"/>
                  </a:lnTo>
                  <a:lnTo>
                    <a:pt x="308" y="227"/>
                  </a:lnTo>
                  <a:lnTo>
                    <a:pt x="308" y="227"/>
                  </a:lnTo>
                  <a:lnTo>
                    <a:pt x="305" y="227"/>
                  </a:lnTo>
                  <a:lnTo>
                    <a:pt x="305" y="227"/>
                  </a:lnTo>
                  <a:lnTo>
                    <a:pt x="303" y="229"/>
                  </a:lnTo>
                  <a:lnTo>
                    <a:pt x="301" y="229"/>
                  </a:lnTo>
                  <a:lnTo>
                    <a:pt x="298" y="229"/>
                  </a:lnTo>
                  <a:lnTo>
                    <a:pt x="301" y="227"/>
                  </a:lnTo>
                  <a:lnTo>
                    <a:pt x="303" y="227"/>
                  </a:lnTo>
                  <a:lnTo>
                    <a:pt x="305" y="225"/>
                  </a:lnTo>
                  <a:lnTo>
                    <a:pt x="308" y="222"/>
                  </a:lnTo>
                  <a:lnTo>
                    <a:pt x="310" y="218"/>
                  </a:lnTo>
                  <a:lnTo>
                    <a:pt x="308" y="218"/>
                  </a:lnTo>
                  <a:lnTo>
                    <a:pt x="305" y="218"/>
                  </a:lnTo>
                  <a:lnTo>
                    <a:pt x="303" y="222"/>
                  </a:lnTo>
                  <a:lnTo>
                    <a:pt x="298" y="225"/>
                  </a:lnTo>
                  <a:lnTo>
                    <a:pt x="296" y="225"/>
                  </a:lnTo>
                  <a:lnTo>
                    <a:pt x="296" y="222"/>
                  </a:lnTo>
                  <a:lnTo>
                    <a:pt x="293" y="220"/>
                  </a:lnTo>
                  <a:lnTo>
                    <a:pt x="293" y="220"/>
                  </a:lnTo>
                  <a:lnTo>
                    <a:pt x="291" y="218"/>
                  </a:lnTo>
                  <a:lnTo>
                    <a:pt x="289" y="218"/>
                  </a:lnTo>
                  <a:lnTo>
                    <a:pt x="289" y="215"/>
                  </a:lnTo>
                  <a:lnTo>
                    <a:pt x="289" y="213"/>
                  </a:lnTo>
                  <a:lnTo>
                    <a:pt x="289" y="213"/>
                  </a:lnTo>
                  <a:lnTo>
                    <a:pt x="291" y="213"/>
                  </a:lnTo>
                  <a:lnTo>
                    <a:pt x="291" y="213"/>
                  </a:lnTo>
                  <a:lnTo>
                    <a:pt x="293" y="213"/>
                  </a:lnTo>
                  <a:lnTo>
                    <a:pt x="293" y="213"/>
                  </a:lnTo>
                  <a:lnTo>
                    <a:pt x="296" y="213"/>
                  </a:lnTo>
                  <a:lnTo>
                    <a:pt x="296" y="213"/>
                  </a:lnTo>
                  <a:lnTo>
                    <a:pt x="298" y="210"/>
                  </a:lnTo>
                  <a:lnTo>
                    <a:pt x="298" y="210"/>
                  </a:lnTo>
                  <a:lnTo>
                    <a:pt x="303" y="210"/>
                  </a:lnTo>
                  <a:lnTo>
                    <a:pt x="305" y="210"/>
                  </a:lnTo>
                  <a:lnTo>
                    <a:pt x="305" y="208"/>
                  </a:lnTo>
                  <a:lnTo>
                    <a:pt x="305" y="208"/>
                  </a:lnTo>
                  <a:lnTo>
                    <a:pt x="305" y="206"/>
                  </a:lnTo>
                  <a:lnTo>
                    <a:pt x="308" y="203"/>
                  </a:lnTo>
                  <a:lnTo>
                    <a:pt x="308" y="201"/>
                  </a:lnTo>
                  <a:lnTo>
                    <a:pt x="308" y="201"/>
                  </a:lnTo>
                  <a:lnTo>
                    <a:pt x="308" y="199"/>
                  </a:lnTo>
                  <a:lnTo>
                    <a:pt x="310" y="196"/>
                  </a:lnTo>
                  <a:lnTo>
                    <a:pt x="308" y="194"/>
                  </a:lnTo>
                  <a:lnTo>
                    <a:pt x="310" y="194"/>
                  </a:lnTo>
                  <a:lnTo>
                    <a:pt x="312" y="191"/>
                  </a:lnTo>
                  <a:lnTo>
                    <a:pt x="312" y="189"/>
                  </a:lnTo>
                  <a:lnTo>
                    <a:pt x="310" y="189"/>
                  </a:lnTo>
                  <a:lnTo>
                    <a:pt x="310" y="184"/>
                  </a:lnTo>
                  <a:lnTo>
                    <a:pt x="308" y="182"/>
                  </a:lnTo>
                  <a:lnTo>
                    <a:pt x="308" y="182"/>
                  </a:lnTo>
                  <a:lnTo>
                    <a:pt x="308" y="182"/>
                  </a:lnTo>
                  <a:lnTo>
                    <a:pt x="308" y="182"/>
                  </a:lnTo>
                  <a:lnTo>
                    <a:pt x="310" y="182"/>
                  </a:lnTo>
                  <a:lnTo>
                    <a:pt x="310" y="182"/>
                  </a:lnTo>
                  <a:lnTo>
                    <a:pt x="310" y="182"/>
                  </a:lnTo>
                  <a:lnTo>
                    <a:pt x="310" y="182"/>
                  </a:lnTo>
                  <a:lnTo>
                    <a:pt x="312" y="180"/>
                  </a:lnTo>
                  <a:lnTo>
                    <a:pt x="312" y="180"/>
                  </a:lnTo>
                  <a:lnTo>
                    <a:pt x="315" y="180"/>
                  </a:lnTo>
                  <a:lnTo>
                    <a:pt x="315" y="180"/>
                  </a:lnTo>
                  <a:lnTo>
                    <a:pt x="317" y="180"/>
                  </a:lnTo>
                  <a:lnTo>
                    <a:pt x="317" y="177"/>
                  </a:lnTo>
                  <a:lnTo>
                    <a:pt x="317" y="175"/>
                  </a:lnTo>
                  <a:lnTo>
                    <a:pt x="317" y="175"/>
                  </a:lnTo>
                  <a:lnTo>
                    <a:pt x="319" y="170"/>
                  </a:lnTo>
                  <a:lnTo>
                    <a:pt x="319" y="168"/>
                  </a:lnTo>
                  <a:lnTo>
                    <a:pt x="319" y="165"/>
                  </a:lnTo>
                  <a:lnTo>
                    <a:pt x="317" y="163"/>
                  </a:lnTo>
                  <a:lnTo>
                    <a:pt x="317" y="163"/>
                  </a:lnTo>
                  <a:lnTo>
                    <a:pt x="317" y="163"/>
                  </a:lnTo>
                  <a:lnTo>
                    <a:pt x="317" y="161"/>
                  </a:lnTo>
                  <a:lnTo>
                    <a:pt x="315" y="161"/>
                  </a:lnTo>
                  <a:lnTo>
                    <a:pt x="315" y="158"/>
                  </a:lnTo>
                  <a:lnTo>
                    <a:pt x="315" y="158"/>
                  </a:lnTo>
                  <a:lnTo>
                    <a:pt x="317" y="158"/>
                  </a:lnTo>
                  <a:lnTo>
                    <a:pt x="317" y="156"/>
                  </a:lnTo>
                  <a:lnTo>
                    <a:pt x="315" y="156"/>
                  </a:lnTo>
                  <a:lnTo>
                    <a:pt x="315" y="156"/>
                  </a:lnTo>
                  <a:lnTo>
                    <a:pt x="315" y="156"/>
                  </a:lnTo>
                  <a:lnTo>
                    <a:pt x="315" y="154"/>
                  </a:lnTo>
                  <a:lnTo>
                    <a:pt x="315" y="154"/>
                  </a:lnTo>
                  <a:lnTo>
                    <a:pt x="310" y="151"/>
                  </a:lnTo>
                  <a:lnTo>
                    <a:pt x="310" y="151"/>
                  </a:lnTo>
                  <a:lnTo>
                    <a:pt x="310" y="149"/>
                  </a:lnTo>
                  <a:lnTo>
                    <a:pt x="308" y="149"/>
                  </a:lnTo>
                  <a:lnTo>
                    <a:pt x="308" y="149"/>
                  </a:lnTo>
                  <a:lnTo>
                    <a:pt x="308" y="149"/>
                  </a:lnTo>
                  <a:lnTo>
                    <a:pt x="305" y="149"/>
                  </a:lnTo>
                  <a:lnTo>
                    <a:pt x="305" y="149"/>
                  </a:lnTo>
                  <a:lnTo>
                    <a:pt x="305" y="149"/>
                  </a:lnTo>
                  <a:lnTo>
                    <a:pt x="305" y="149"/>
                  </a:lnTo>
                  <a:lnTo>
                    <a:pt x="303" y="149"/>
                  </a:lnTo>
                  <a:lnTo>
                    <a:pt x="305" y="154"/>
                  </a:lnTo>
                  <a:lnTo>
                    <a:pt x="305" y="154"/>
                  </a:lnTo>
                  <a:lnTo>
                    <a:pt x="305" y="154"/>
                  </a:lnTo>
                  <a:lnTo>
                    <a:pt x="305" y="156"/>
                  </a:lnTo>
                  <a:lnTo>
                    <a:pt x="305" y="156"/>
                  </a:lnTo>
                  <a:lnTo>
                    <a:pt x="305" y="156"/>
                  </a:lnTo>
                  <a:lnTo>
                    <a:pt x="305" y="156"/>
                  </a:lnTo>
                  <a:lnTo>
                    <a:pt x="305" y="158"/>
                  </a:lnTo>
                  <a:lnTo>
                    <a:pt x="305" y="158"/>
                  </a:lnTo>
                  <a:lnTo>
                    <a:pt x="305" y="161"/>
                  </a:lnTo>
                  <a:lnTo>
                    <a:pt x="305" y="163"/>
                  </a:lnTo>
                  <a:lnTo>
                    <a:pt x="305" y="165"/>
                  </a:lnTo>
                  <a:lnTo>
                    <a:pt x="305" y="165"/>
                  </a:lnTo>
                  <a:lnTo>
                    <a:pt x="305" y="168"/>
                  </a:lnTo>
                  <a:lnTo>
                    <a:pt x="305" y="168"/>
                  </a:lnTo>
                  <a:lnTo>
                    <a:pt x="305" y="168"/>
                  </a:lnTo>
                  <a:lnTo>
                    <a:pt x="305" y="168"/>
                  </a:lnTo>
                  <a:lnTo>
                    <a:pt x="303" y="168"/>
                  </a:lnTo>
                  <a:lnTo>
                    <a:pt x="303" y="168"/>
                  </a:lnTo>
                  <a:lnTo>
                    <a:pt x="303" y="165"/>
                  </a:lnTo>
                  <a:lnTo>
                    <a:pt x="303" y="168"/>
                  </a:lnTo>
                  <a:lnTo>
                    <a:pt x="301" y="168"/>
                  </a:lnTo>
                  <a:lnTo>
                    <a:pt x="301" y="168"/>
                  </a:lnTo>
                  <a:lnTo>
                    <a:pt x="301" y="165"/>
                  </a:lnTo>
                  <a:lnTo>
                    <a:pt x="301" y="165"/>
                  </a:lnTo>
                  <a:lnTo>
                    <a:pt x="296" y="163"/>
                  </a:lnTo>
                  <a:lnTo>
                    <a:pt x="296" y="165"/>
                  </a:lnTo>
                  <a:lnTo>
                    <a:pt x="293" y="165"/>
                  </a:lnTo>
                  <a:lnTo>
                    <a:pt x="293" y="165"/>
                  </a:lnTo>
                  <a:lnTo>
                    <a:pt x="293" y="165"/>
                  </a:lnTo>
                  <a:lnTo>
                    <a:pt x="291" y="168"/>
                  </a:lnTo>
                  <a:lnTo>
                    <a:pt x="291" y="168"/>
                  </a:lnTo>
                  <a:lnTo>
                    <a:pt x="293" y="168"/>
                  </a:lnTo>
                  <a:lnTo>
                    <a:pt x="293" y="168"/>
                  </a:lnTo>
                  <a:lnTo>
                    <a:pt x="291" y="170"/>
                  </a:lnTo>
                  <a:lnTo>
                    <a:pt x="291" y="170"/>
                  </a:lnTo>
                  <a:lnTo>
                    <a:pt x="293" y="173"/>
                  </a:lnTo>
                  <a:lnTo>
                    <a:pt x="293" y="173"/>
                  </a:lnTo>
                  <a:lnTo>
                    <a:pt x="293" y="173"/>
                  </a:lnTo>
                  <a:lnTo>
                    <a:pt x="296" y="173"/>
                  </a:lnTo>
                  <a:lnTo>
                    <a:pt x="296" y="175"/>
                  </a:lnTo>
                  <a:lnTo>
                    <a:pt x="296" y="175"/>
                  </a:lnTo>
                  <a:lnTo>
                    <a:pt x="296" y="175"/>
                  </a:lnTo>
                  <a:lnTo>
                    <a:pt x="296" y="177"/>
                  </a:lnTo>
                  <a:lnTo>
                    <a:pt x="296" y="177"/>
                  </a:lnTo>
                  <a:lnTo>
                    <a:pt x="296" y="177"/>
                  </a:lnTo>
                  <a:lnTo>
                    <a:pt x="293" y="177"/>
                  </a:lnTo>
                  <a:lnTo>
                    <a:pt x="296" y="177"/>
                  </a:lnTo>
                  <a:lnTo>
                    <a:pt x="296" y="180"/>
                  </a:lnTo>
                  <a:lnTo>
                    <a:pt x="296" y="180"/>
                  </a:lnTo>
                  <a:lnTo>
                    <a:pt x="296" y="182"/>
                  </a:lnTo>
                  <a:lnTo>
                    <a:pt x="296" y="182"/>
                  </a:lnTo>
                  <a:lnTo>
                    <a:pt x="296" y="182"/>
                  </a:lnTo>
                  <a:lnTo>
                    <a:pt x="296" y="184"/>
                  </a:lnTo>
                  <a:lnTo>
                    <a:pt x="296" y="187"/>
                  </a:lnTo>
                  <a:lnTo>
                    <a:pt x="293" y="189"/>
                  </a:lnTo>
                  <a:lnTo>
                    <a:pt x="293" y="180"/>
                  </a:lnTo>
                  <a:lnTo>
                    <a:pt x="293" y="182"/>
                  </a:lnTo>
                  <a:lnTo>
                    <a:pt x="293" y="182"/>
                  </a:lnTo>
                  <a:lnTo>
                    <a:pt x="291" y="182"/>
                  </a:lnTo>
                  <a:lnTo>
                    <a:pt x="291" y="180"/>
                  </a:lnTo>
                  <a:lnTo>
                    <a:pt x="291" y="180"/>
                  </a:lnTo>
                  <a:lnTo>
                    <a:pt x="289" y="180"/>
                  </a:lnTo>
                  <a:lnTo>
                    <a:pt x="289" y="180"/>
                  </a:lnTo>
                  <a:lnTo>
                    <a:pt x="291" y="184"/>
                  </a:lnTo>
                  <a:lnTo>
                    <a:pt x="291" y="187"/>
                  </a:lnTo>
                  <a:lnTo>
                    <a:pt x="291" y="187"/>
                  </a:lnTo>
                  <a:lnTo>
                    <a:pt x="289" y="189"/>
                  </a:lnTo>
                  <a:lnTo>
                    <a:pt x="289" y="189"/>
                  </a:lnTo>
                  <a:lnTo>
                    <a:pt x="289" y="191"/>
                  </a:lnTo>
                  <a:lnTo>
                    <a:pt x="289" y="191"/>
                  </a:lnTo>
                  <a:lnTo>
                    <a:pt x="289" y="189"/>
                  </a:lnTo>
                  <a:lnTo>
                    <a:pt x="289" y="189"/>
                  </a:lnTo>
                  <a:lnTo>
                    <a:pt x="289" y="182"/>
                  </a:lnTo>
                  <a:lnTo>
                    <a:pt x="289" y="182"/>
                  </a:lnTo>
                  <a:lnTo>
                    <a:pt x="289" y="182"/>
                  </a:lnTo>
                  <a:lnTo>
                    <a:pt x="286" y="182"/>
                  </a:lnTo>
                  <a:lnTo>
                    <a:pt x="286" y="182"/>
                  </a:lnTo>
                  <a:lnTo>
                    <a:pt x="286" y="182"/>
                  </a:lnTo>
                  <a:lnTo>
                    <a:pt x="286" y="180"/>
                  </a:lnTo>
                  <a:lnTo>
                    <a:pt x="286" y="180"/>
                  </a:lnTo>
                  <a:lnTo>
                    <a:pt x="286" y="180"/>
                  </a:lnTo>
                  <a:lnTo>
                    <a:pt x="284" y="182"/>
                  </a:lnTo>
                  <a:lnTo>
                    <a:pt x="284" y="187"/>
                  </a:lnTo>
                  <a:lnTo>
                    <a:pt x="284" y="189"/>
                  </a:lnTo>
                  <a:lnTo>
                    <a:pt x="284" y="189"/>
                  </a:lnTo>
                  <a:lnTo>
                    <a:pt x="284" y="191"/>
                  </a:lnTo>
                  <a:lnTo>
                    <a:pt x="284" y="191"/>
                  </a:lnTo>
                  <a:lnTo>
                    <a:pt x="284" y="191"/>
                  </a:lnTo>
                  <a:lnTo>
                    <a:pt x="284" y="194"/>
                  </a:lnTo>
                  <a:lnTo>
                    <a:pt x="284" y="194"/>
                  </a:lnTo>
                  <a:lnTo>
                    <a:pt x="284" y="194"/>
                  </a:lnTo>
                  <a:lnTo>
                    <a:pt x="284" y="196"/>
                  </a:lnTo>
                  <a:lnTo>
                    <a:pt x="284" y="199"/>
                  </a:lnTo>
                  <a:lnTo>
                    <a:pt x="284" y="199"/>
                  </a:lnTo>
                  <a:lnTo>
                    <a:pt x="286" y="199"/>
                  </a:lnTo>
                  <a:lnTo>
                    <a:pt x="286" y="201"/>
                  </a:lnTo>
                  <a:lnTo>
                    <a:pt x="284" y="201"/>
                  </a:lnTo>
                  <a:lnTo>
                    <a:pt x="284" y="199"/>
                  </a:lnTo>
                  <a:lnTo>
                    <a:pt x="282" y="199"/>
                  </a:lnTo>
                  <a:lnTo>
                    <a:pt x="282" y="194"/>
                  </a:lnTo>
                  <a:lnTo>
                    <a:pt x="282" y="191"/>
                  </a:lnTo>
                  <a:lnTo>
                    <a:pt x="279" y="191"/>
                  </a:lnTo>
                  <a:lnTo>
                    <a:pt x="279" y="194"/>
                  </a:lnTo>
                  <a:lnTo>
                    <a:pt x="277" y="201"/>
                  </a:lnTo>
                  <a:lnTo>
                    <a:pt x="277" y="203"/>
                  </a:lnTo>
                  <a:lnTo>
                    <a:pt x="274" y="203"/>
                  </a:lnTo>
                  <a:lnTo>
                    <a:pt x="272" y="203"/>
                  </a:lnTo>
                  <a:lnTo>
                    <a:pt x="272" y="206"/>
                  </a:lnTo>
                  <a:lnTo>
                    <a:pt x="272" y="210"/>
                  </a:lnTo>
                  <a:lnTo>
                    <a:pt x="272" y="210"/>
                  </a:lnTo>
                  <a:lnTo>
                    <a:pt x="272" y="210"/>
                  </a:lnTo>
                  <a:lnTo>
                    <a:pt x="270" y="208"/>
                  </a:lnTo>
                  <a:lnTo>
                    <a:pt x="270" y="208"/>
                  </a:lnTo>
                  <a:lnTo>
                    <a:pt x="270" y="208"/>
                  </a:lnTo>
                  <a:lnTo>
                    <a:pt x="270" y="206"/>
                  </a:lnTo>
                  <a:lnTo>
                    <a:pt x="270" y="203"/>
                  </a:lnTo>
                  <a:lnTo>
                    <a:pt x="272" y="203"/>
                  </a:lnTo>
                  <a:lnTo>
                    <a:pt x="274" y="203"/>
                  </a:lnTo>
                  <a:lnTo>
                    <a:pt x="274" y="201"/>
                  </a:lnTo>
                  <a:lnTo>
                    <a:pt x="274" y="199"/>
                  </a:lnTo>
                  <a:lnTo>
                    <a:pt x="277" y="194"/>
                  </a:lnTo>
                  <a:lnTo>
                    <a:pt x="277" y="194"/>
                  </a:lnTo>
                  <a:lnTo>
                    <a:pt x="279" y="191"/>
                  </a:lnTo>
                  <a:lnTo>
                    <a:pt x="279" y="189"/>
                  </a:lnTo>
                  <a:lnTo>
                    <a:pt x="282" y="189"/>
                  </a:lnTo>
                  <a:lnTo>
                    <a:pt x="282" y="187"/>
                  </a:lnTo>
                  <a:lnTo>
                    <a:pt x="282" y="187"/>
                  </a:lnTo>
                  <a:lnTo>
                    <a:pt x="282" y="184"/>
                  </a:lnTo>
                  <a:lnTo>
                    <a:pt x="282" y="184"/>
                  </a:lnTo>
                  <a:lnTo>
                    <a:pt x="282" y="184"/>
                  </a:lnTo>
                  <a:lnTo>
                    <a:pt x="282" y="184"/>
                  </a:lnTo>
                  <a:lnTo>
                    <a:pt x="279" y="184"/>
                  </a:lnTo>
                  <a:lnTo>
                    <a:pt x="279" y="184"/>
                  </a:lnTo>
                  <a:lnTo>
                    <a:pt x="279" y="184"/>
                  </a:lnTo>
                  <a:lnTo>
                    <a:pt x="279" y="184"/>
                  </a:lnTo>
                  <a:lnTo>
                    <a:pt x="279" y="184"/>
                  </a:lnTo>
                  <a:lnTo>
                    <a:pt x="282" y="182"/>
                  </a:lnTo>
                  <a:lnTo>
                    <a:pt x="282" y="180"/>
                  </a:lnTo>
                  <a:lnTo>
                    <a:pt x="272" y="187"/>
                  </a:lnTo>
                  <a:lnTo>
                    <a:pt x="272" y="187"/>
                  </a:lnTo>
                  <a:lnTo>
                    <a:pt x="272" y="189"/>
                  </a:lnTo>
                  <a:lnTo>
                    <a:pt x="272" y="189"/>
                  </a:lnTo>
                  <a:lnTo>
                    <a:pt x="272" y="189"/>
                  </a:lnTo>
                  <a:lnTo>
                    <a:pt x="272" y="189"/>
                  </a:lnTo>
                  <a:lnTo>
                    <a:pt x="272" y="187"/>
                  </a:lnTo>
                  <a:lnTo>
                    <a:pt x="272" y="187"/>
                  </a:lnTo>
                  <a:lnTo>
                    <a:pt x="272" y="184"/>
                  </a:lnTo>
                  <a:lnTo>
                    <a:pt x="272" y="184"/>
                  </a:lnTo>
                  <a:lnTo>
                    <a:pt x="274" y="182"/>
                  </a:lnTo>
                  <a:lnTo>
                    <a:pt x="274" y="182"/>
                  </a:lnTo>
                  <a:lnTo>
                    <a:pt x="274" y="177"/>
                  </a:lnTo>
                  <a:lnTo>
                    <a:pt x="277" y="175"/>
                  </a:lnTo>
                  <a:lnTo>
                    <a:pt x="279" y="173"/>
                  </a:lnTo>
                  <a:lnTo>
                    <a:pt x="279" y="173"/>
                  </a:lnTo>
                  <a:lnTo>
                    <a:pt x="279" y="170"/>
                  </a:lnTo>
                  <a:lnTo>
                    <a:pt x="282" y="170"/>
                  </a:lnTo>
                  <a:lnTo>
                    <a:pt x="282" y="168"/>
                  </a:lnTo>
                  <a:lnTo>
                    <a:pt x="282" y="168"/>
                  </a:lnTo>
                  <a:lnTo>
                    <a:pt x="282" y="168"/>
                  </a:lnTo>
                  <a:lnTo>
                    <a:pt x="282" y="168"/>
                  </a:lnTo>
                  <a:lnTo>
                    <a:pt x="279" y="165"/>
                  </a:lnTo>
                  <a:lnTo>
                    <a:pt x="279" y="168"/>
                  </a:lnTo>
                  <a:lnTo>
                    <a:pt x="279" y="168"/>
                  </a:lnTo>
                  <a:lnTo>
                    <a:pt x="279" y="168"/>
                  </a:lnTo>
                  <a:lnTo>
                    <a:pt x="279" y="170"/>
                  </a:lnTo>
                  <a:lnTo>
                    <a:pt x="277" y="173"/>
                  </a:lnTo>
                  <a:lnTo>
                    <a:pt x="277" y="173"/>
                  </a:lnTo>
                  <a:lnTo>
                    <a:pt x="277" y="173"/>
                  </a:lnTo>
                  <a:lnTo>
                    <a:pt x="274" y="173"/>
                  </a:lnTo>
                  <a:lnTo>
                    <a:pt x="274" y="173"/>
                  </a:lnTo>
                  <a:lnTo>
                    <a:pt x="274" y="173"/>
                  </a:lnTo>
                  <a:lnTo>
                    <a:pt x="274" y="173"/>
                  </a:lnTo>
                  <a:lnTo>
                    <a:pt x="274" y="170"/>
                  </a:lnTo>
                  <a:lnTo>
                    <a:pt x="274" y="170"/>
                  </a:lnTo>
                  <a:lnTo>
                    <a:pt x="274" y="170"/>
                  </a:lnTo>
                  <a:lnTo>
                    <a:pt x="274" y="170"/>
                  </a:lnTo>
                  <a:lnTo>
                    <a:pt x="272" y="170"/>
                  </a:lnTo>
                  <a:lnTo>
                    <a:pt x="272" y="170"/>
                  </a:lnTo>
                  <a:lnTo>
                    <a:pt x="267" y="175"/>
                  </a:lnTo>
                  <a:lnTo>
                    <a:pt x="267" y="170"/>
                  </a:lnTo>
                  <a:lnTo>
                    <a:pt x="267" y="170"/>
                  </a:lnTo>
                  <a:lnTo>
                    <a:pt x="265" y="173"/>
                  </a:lnTo>
                  <a:lnTo>
                    <a:pt x="265" y="177"/>
                  </a:lnTo>
                  <a:lnTo>
                    <a:pt x="265" y="177"/>
                  </a:lnTo>
                  <a:lnTo>
                    <a:pt x="267" y="180"/>
                  </a:lnTo>
                  <a:lnTo>
                    <a:pt x="267" y="177"/>
                  </a:lnTo>
                  <a:lnTo>
                    <a:pt x="272" y="173"/>
                  </a:lnTo>
                  <a:lnTo>
                    <a:pt x="272" y="175"/>
                  </a:lnTo>
                  <a:lnTo>
                    <a:pt x="270" y="182"/>
                  </a:lnTo>
                  <a:lnTo>
                    <a:pt x="267" y="182"/>
                  </a:lnTo>
                  <a:lnTo>
                    <a:pt x="267" y="182"/>
                  </a:lnTo>
                  <a:lnTo>
                    <a:pt x="270" y="180"/>
                  </a:lnTo>
                  <a:lnTo>
                    <a:pt x="270" y="180"/>
                  </a:lnTo>
                  <a:lnTo>
                    <a:pt x="267" y="180"/>
                  </a:lnTo>
                  <a:lnTo>
                    <a:pt x="267" y="180"/>
                  </a:lnTo>
                  <a:lnTo>
                    <a:pt x="265" y="180"/>
                  </a:lnTo>
                  <a:lnTo>
                    <a:pt x="265" y="180"/>
                  </a:lnTo>
                  <a:lnTo>
                    <a:pt x="265" y="180"/>
                  </a:lnTo>
                  <a:lnTo>
                    <a:pt x="265" y="177"/>
                  </a:lnTo>
                  <a:lnTo>
                    <a:pt x="265" y="177"/>
                  </a:lnTo>
                  <a:lnTo>
                    <a:pt x="263" y="177"/>
                  </a:lnTo>
                  <a:lnTo>
                    <a:pt x="263" y="175"/>
                  </a:lnTo>
                  <a:lnTo>
                    <a:pt x="260" y="175"/>
                  </a:lnTo>
                  <a:lnTo>
                    <a:pt x="258" y="177"/>
                  </a:lnTo>
                  <a:lnTo>
                    <a:pt x="258" y="177"/>
                  </a:lnTo>
                  <a:lnTo>
                    <a:pt x="258" y="175"/>
                  </a:lnTo>
                  <a:lnTo>
                    <a:pt x="260" y="175"/>
                  </a:lnTo>
                  <a:lnTo>
                    <a:pt x="263" y="175"/>
                  </a:lnTo>
                  <a:lnTo>
                    <a:pt x="263" y="173"/>
                  </a:lnTo>
                  <a:lnTo>
                    <a:pt x="265" y="173"/>
                  </a:lnTo>
                  <a:lnTo>
                    <a:pt x="265" y="168"/>
                  </a:lnTo>
                  <a:lnTo>
                    <a:pt x="263" y="168"/>
                  </a:lnTo>
                  <a:lnTo>
                    <a:pt x="263" y="170"/>
                  </a:lnTo>
                  <a:lnTo>
                    <a:pt x="263" y="170"/>
                  </a:lnTo>
                  <a:lnTo>
                    <a:pt x="263" y="170"/>
                  </a:lnTo>
                  <a:lnTo>
                    <a:pt x="263" y="170"/>
                  </a:lnTo>
                  <a:lnTo>
                    <a:pt x="263" y="170"/>
                  </a:lnTo>
                  <a:lnTo>
                    <a:pt x="260" y="170"/>
                  </a:lnTo>
                  <a:lnTo>
                    <a:pt x="260" y="168"/>
                  </a:lnTo>
                  <a:lnTo>
                    <a:pt x="263" y="168"/>
                  </a:lnTo>
                  <a:lnTo>
                    <a:pt x="265" y="165"/>
                  </a:lnTo>
                  <a:lnTo>
                    <a:pt x="265" y="163"/>
                  </a:lnTo>
                  <a:lnTo>
                    <a:pt x="260" y="163"/>
                  </a:lnTo>
                  <a:lnTo>
                    <a:pt x="258" y="165"/>
                  </a:lnTo>
                  <a:lnTo>
                    <a:pt x="258" y="168"/>
                  </a:lnTo>
                  <a:lnTo>
                    <a:pt x="258" y="173"/>
                  </a:lnTo>
                  <a:lnTo>
                    <a:pt x="258" y="173"/>
                  </a:lnTo>
                  <a:lnTo>
                    <a:pt x="258" y="173"/>
                  </a:lnTo>
                  <a:lnTo>
                    <a:pt x="258" y="175"/>
                  </a:lnTo>
                  <a:lnTo>
                    <a:pt x="256" y="175"/>
                  </a:lnTo>
                  <a:lnTo>
                    <a:pt x="258" y="173"/>
                  </a:lnTo>
                  <a:lnTo>
                    <a:pt x="256" y="173"/>
                  </a:lnTo>
                  <a:lnTo>
                    <a:pt x="256" y="170"/>
                  </a:lnTo>
                  <a:lnTo>
                    <a:pt x="256" y="170"/>
                  </a:lnTo>
                  <a:lnTo>
                    <a:pt x="253" y="170"/>
                  </a:lnTo>
                  <a:lnTo>
                    <a:pt x="251" y="180"/>
                  </a:lnTo>
                  <a:lnTo>
                    <a:pt x="248" y="180"/>
                  </a:lnTo>
                  <a:lnTo>
                    <a:pt x="248" y="180"/>
                  </a:lnTo>
                  <a:lnTo>
                    <a:pt x="248" y="180"/>
                  </a:lnTo>
                  <a:lnTo>
                    <a:pt x="248" y="180"/>
                  </a:lnTo>
                  <a:lnTo>
                    <a:pt x="248" y="177"/>
                  </a:lnTo>
                  <a:lnTo>
                    <a:pt x="246" y="177"/>
                  </a:lnTo>
                  <a:lnTo>
                    <a:pt x="248" y="177"/>
                  </a:lnTo>
                  <a:lnTo>
                    <a:pt x="248" y="175"/>
                  </a:lnTo>
                  <a:lnTo>
                    <a:pt x="248" y="175"/>
                  </a:lnTo>
                  <a:lnTo>
                    <a:pt x="251" y="173"/>
                  </a:lnTo>
                  <a:lnTo>
                    <a:pt x="253" y="170"/>
                  </a:lnTo>
                  <a:lnTo>
                    <a:pt x="253" y="170"/>
                  </a:lnTo>
                  <a:lnTo>
                    <a:pt x="256" y="168"/>
                  </a:lnTo>
                  <a:lnTo>
                    <a:pt x="256" y="168"/>
                  </a:lnTo>
                  <a:lnTo>
                    <a:pt x="256" y="168"/>
                  </a:lnTo>
                  <a:lnTo>
                    <a:pt x="253" y="165"/>
                  </a:lnTo>
                  <a:lnTo>
                    <a:pt x="253" y="165"/>
                  </a:lnTo>
                  <a:lnTo>
                    <a:pt x="258" y="161"/>
                  </a:lnTo>
                  <a:lnTo>
                    <a:pt x="256" y="161"/>
                  </a:lnTo>
                  <a:lnTo>
                    <a:pt x="253" y="163"/>
                  </a:lnTo>
                  <a:lnTo>
                    <a:pt x="253" y="163"/>
                  </a:lnTo>
                  <a:lnTo>
                    <a:pt x="251" y="163"/>
                  </a:lnTo>
                  <a:lnTo>
                    <a:pt x="253" y="163"/>
                  </a:lnTo>
                  <a:lnTo>
                    <a:pt x="253" y="163"/>
                  </a:lnTo>
                  <a:lnTo>
                    <a:pt x="253" y="161"/>
                  </a:lnTo>
                  <a:lnTo>
                    <a:pt x="253" y="161"/>
                  </a:lnTo>
                  <a:lnTo>
                    <a:pt x="256" y="158"/>
                  </a:lnTo>
                  <a:lnTo>
                    <a:pt x="258" y="158"/>
                  </a:lnTo>
                  <a:lnTo>
                    <a:pt x="258" y="156"/>
                  </a:lnTo>
                  <a:lnTo>
                    <a:pt x="258" y="156"/>
                  </a:lnTo>
                  <a:lnTo>
                    <a:pt x="258" y="156"/>
                  </a:lnTo>
                  <a:lnTo>
                    <a:pt x="256" y="154"/>
                  </a:lnTo>
                  <a:lnTo>
                    <a:pt x="253" y="154"/>
                  </a:lnTo>
                  <a:lnTo>
                    <a:pt x="251" y="154"/>
                  </a:lnTo>
                  <a:lnTo>
                    <a:pt x="251" y="154"/>
                  </a:lnTo>
                  <a:lnTo>
                    <a:pt x="251" y="154"/>
                  </a:lnTo>
                  <a:lnTo>
                    <a:pt x="253" y="154"/>
                  </a:lnTo>
                  <a:lnTo>
                    <a:pt x="253" y="151"/>
                  </a:lnTo>
                  <a:lnTo>
                    <a:pt x="256" y="151"/>
                  </a:lnTo>
                  <a:lnTo>
                    <a:pt x="256" y="149"/>
                  </a:lnTo>
                  <a:lnTo>
                    <a:pt x="258" y="149"/>
                  </a:lnTo>
                  <a:lnTo>
                    <a:pt x="258" y="146"/>
                  </a:lnTo>
                  <a:lnTo>
                    <a:pt x="258" y="146"/>
                  </a:lnTo>
                  <a:lnTo>
                    <a:pt x="253" y="149"/>
                  </a:lnTo>
                  <a:lnTo>
                    <a:pt x="253" y="149"/>
                  </a:lnTo>
                  <a:lnTo>
                    <a:pt x="253" y="149"/>
                  </a:lnTo>
                  <a:lnTo>
                    <a:pt x="251" y="149"/>
                  </a:lnTo>
                  <a:lnTo>
                    <a:pt x="251" y="149"/>
                  </a:lnTo>
                  <a:lnTo>
                    <a:pt x="253" y="146"/>
                  </a:lnTo>
                  <a:lnTo>
                    <a:pt x="263" y="139"/>
                  </a:lnTo>
                  <a:lnTo>
                    <a:pt x="263" y="139"/>
                  </a:lnTo>
                  <a:lnTo>
                    <a:pt x="263" y="137"/>
                  </a:lnTo>
                  <a:lnTo>
                    <a:pt x="260" y="135"/>
                  </a:lnTo>
                  <a:lnTo>
                    <a:pt x="260" y="135"/>
                  </a:lnTo>
                  <a:lnTo>
                    <a:pt x="258" y="135"/>
                  </a:lnTo>
                  <a:lnTo>
                    <a:pt x="258" y="135"/>
                  </a:lnTo>
                  <a:lnTo>
                    <a:pt x="258" y="135"/>
                  </a:lnTo>
                  <a:lnTo>
                    <a:pt x="258" y="135"/>
                  </a:lnTo>
                  <a:lnTo>
                    <a:pt x="258" y="135"/>
                  </a:lnTo>
                  <a:lnTo>
                    <a:pt x="258" y="132"/>
                  </a:lnTo>
                  <a:lnTo>
                    <a:pt x="258" y="132"/>
                  </a:lnTo>
                  <a:lnTo>
                    <a:pt x="258" y="132"/>
                  </a:lnTo>
                  <a:lnTo>
                    <a:pt x="260" y="132"/>
                  </a:lnTo>
                  <a:lnTo>
                    <a:pt x="258" y="130"/>
                  </a:lnTo>
                  <a:lnTo>
                    <a:pt x="258" y="130"/>
                  </a:lnTo>
                  <a:lnTo>
                    <a:pt x="258" y="128"/>
                  </a:lnTo>
                  <a:lnTo>
                    <a:pt x="258" y="128"/>
                  </a:lnTo>
                  <a:lnTo>
                    <a:pt x="258" y="128"/>
                  </a:lnTo>
                  <a:lnTo>
                    <a:pt x="258" y="125"/>
                  </a:lnTo>
                  <a:lnTo>
                    <a:pt x="258" y="125"/>
                  </a:lnTo>
                  <a:lnTo>
                    <a:pt x="258" y="125"/>
                  </a:lnTo>
                  <a:lnTo>
                    <a:pt x="258" y="125"/>
                  </a:lnTo>
                  <a:lnTo>
                    <a:pt x="258" y="123"/>
                  </a:lnTo>
                  <a:lnTo>
                    <a:pt x="258" y="123"/>
                  </a:lnTo>
                  <a:lnTo>
                    <a:pt x="258" y="118"/>
                  </a:lnTo>
                  <a:lnTo>
                    <a:pt x="258" y="118"/>
                  </a:lnTo>
                  <a:lnTo>
                    <a:pt x="258" y="118"/>
                  </a:lnTo>
                  <a:lnTo>
                    <a:pt x="256" y="118"/>
                  </a:lnTo>
                  <a:lnTo>
                    <a:pt x="256" y="118"/>
                  </a:lnTo>
                  <a:lnTo>
                    <a:pt x="253" y="116"/>
                  </a:lnTo>
                  <a:lnTo>
                    <a:pt x="253" y="118"/>
                  </a:lnTo>
                  <a:lnTo>
                    <a:pt x="253" y="118"/>
                  </a:lnTo>
                  <a:lnTo>
                    <a:pt x="253" y="118"/>
                  </a:lnTo>
                  <a:lnTo>
                    <a:pt x="251" y="118"/>
                  </a:lnTo>
                  <a:lnTo>
                    <a:pt x="251" y="118"/>
                  </a:lnTo>
                  <a:lnTo>
                    <a:pt x="251" y="118"/>
                  </a:lnTo>
                  <a:lnTo>
                    <a:pt x="251" y="118"/>
                  </a:lnTo>
                  <a:lnTo>
                    <a:pt x="251" y="118"/>
                  </a:lnTo>
                  <a:lnTo>
                    <a:pt x="251" y="118"/>
                  </a:lnTo>
                  <a:lnTo>
                    <a:pt x="251" y="118"/>
                  </a:lnTo>
                  <a:lnTo>
                    <a:pt x="248" y="118"/>
                  </a:lnTo>
                  <a:lnTo>
                    <a:pt x="248" y="118"/>
                  </a:lnTo>
                  <a:lnTo>
                    <a:pt x="248" y="118"/>
                  </a:lnTo>
                  <a:lnTo>
                    <a:pt x="248" y="118"/>
                  </a:lnTo>
                  <a:lnTo>
                    <a:pt x="248" y="118"/>
                  </a:lnTo>
                  <a:lnTo>
                    <a:pt x="246" y="118"/>
                  </a:lnTo>
                  <a:lnTo>
                    <a:pt x="244" y="118"/>
                  </a:lnTo>
                  <a:lnTo>
                    <a:pt x="241" y="118"/>
                  </a:lnTo>
                  <a:lnTo>
                    <a:pt x="241" y="118"/>
                  </a:lnTo>
                  <a:lnTo>
                    <a:pt x="241" y="118"/>
                  </a:lnTo>
                  <a:lnTo>
                    <a:pt x="239" y="118"/>
                  </a:lnTo>
                  <a:lnTo>
                    <a:pt x="237" y="118"/>
                  </a:lnTo>
                  <a:lnTo>
                    <a:pt x="234" y="118"/>
                  </a:lnTo>
                  <a:lnTo>
                    <a:pt x="234" y="118"/>
                  </a:lnTo>
                  <a:lnTo>
                    <a:pt x="234" y="118"/>
                  </a:lnTo>
                  <a:lnTo>
                    <a:pt x="232" y="118"/>
                  </a:lnTo>
                  <a:lnTo>
                    <a:pt x="230" y="118"/>
                  </a:lnTo>
                  <a:lnTo>
                    <a:pt x="230" y="118"/>
                  </a:lnTo>
                  <a:lnTo>
                    <a:pt x="227" y="118"/>
                  </a:lnTo>
                  <a:lnTo>
                    <a:pt x="225" y="118"/>
                  </a:lnTo>
                  <a:lnTo>
                    <a:pt x="225" y="120"/>
                  </a:lnTo>
                  <a:lnTo>
                    <a:pt x="222" y="123"/>
                  </a:lnTo>
                  <a:lnTo>
                    <a:pt x="220" y="123"/>
                  </a:lnTo>
                  <a:lnTo>
                    <a:pt x="222" y="120"/>
                  </a:lnTo>
                  <a:lnTo>
                    <a:pt x="222" y="120"/>
                  </a:lnTo>
                  <a:lnTo>
                    <a:pt x="222" y="120"/>
                  </a:lnTo>
                  <a:lnTo>
                    <a:pt x="220" y="120"/>
                  </a:lnTo>
                  <a:lnTo>
                    <a:pt x="220" y="120"/>
                  </a:lnTo>
                  <a:lnTo>
                    <a:pt x="218" y="120"/>
                  </a:lnTo>
                  <a:lnTo>
                    <a:pt x="218" y="120"/>
                  </a:lnTo>
                  <a:lnTo>
                    <a:pt x="218" y="120"/>
                  </a:lnTo>
                  <a:lnTo>
                    <a:pt x="218" y="120"/>
                  </a:lnTo>
                  <a:lnTo>
                    <a:pt x="218" y="120"/>
                  </a:lnTo>
                  <a:lnTo>
                    <a:pt x="218" y="123"/>
                  </a:lnTo>
                  <a:lnTo>
                    <a:pt x="218" y="123"/>
                  </a:lnTo>
                  <a:lnTo>
                    <a:pt x="218" y="123"/>
                  </a:lnTo>
                  <a:lnTo>
                    <a:pt x="218" y="123"/>
                  </a:lnTo>
                  <a:lnTo>
                    <a:pt x="215" y="125"/>
                  </a:lnTo>
                  <a:lnTo>
                    <a:pt x="215" y="128"/>
                  </a:lnTo>
                  <a:lnTo>
                    <a:pt x="218" y="128"/>
                  </a:lnTo>
                  <a:lnTo>
                    <a:pt x="218" y="130"/>
                  </a:lnTo>
                  <a:lnTo>
                    <a:pt x="218" y="132"/>
                  </a:lnTo>
                  <a:lnTo>
                    <a:pt x="218" y="132"/>
                  </a:lnTo>
                  <a:lnTo>
                    <a:pt x="218" y="132"/>
                  </a:lnTo>
                  <a:lnTo>
                    <a:pt x="215" y="130"/>
                  </a:lnTo>
                  <a:lnTo>
                    <a:pt x="215" y="132"/>
                  </a:lnTo>
                  <a:lnTo>
                    <a:pt x="215" y="132"/>
                  </a:lnTo>
                  <a:lnTo>
                    <a:pt x="215" y="135"/>
                  </a:lnTo>
                  <a:lnTo>
                    <a:pt x="215" y="135"/>
                  </a:lnTo>
                  <a:lnTo>
                    <a:pt x="215" y="135"/>
                  </a:lnTo>
                  <a:lnTo>
                    <a:pt x="215" y="132"/>
                  </a:lnTo>
                  <a:lnTo>
                    <a:pt x="213" y="132"/>
                  </a:lnTo>
                  <a:lnTo>
                    <a:pt x="213" y="130"/>
                  </a:lnTo>
                  <a:lnTo>
                    <a:pt x="213" y="132"/>
                  </a:lnTo>
                  <a:lnTo>
                    <a:pt x="213" y="132"/>
                  </a:lnTo>
                  <a:lnTo>
                    <a:pt x="211" y="132"/>
                  </a:lnTo>
                  <a:lnTo>
                    <a:pt x="211" y="135"/>
                  </a:lnTo>
                  <a:lnTo>
                    <a:pt x="211" y="135"/>
                  </a:lnTo>
                  <a:lnTo>
                    <a:pt x="208" y="132"/>
                  </a:lnTo>
                  <a:lnTo>
                    <a:pt x="206" y="135"/>
                  </a:lnTo>
                  <a:lnTo>
                    <a:pt x="206" y="135"/>
                  </a:lnTo>
                  <a:lnTo>
                    <a:pt x="206" y="139"/>
                  </a:lnTo>
                  <a:lnTo>
                    <a:pt x="208" y="139"/>
                  </a:lnTo>
                  <a:lnTo>
                    <a:pt x="208" y="142"/>
                  </a:lnTo>
                  <a:lnTo>
                    <a:pt x="211" y="144"/>
                  </a:lnTo>
                  <a:lnTo>
                    <a:pt x="208" y="144"/>
                  </a:lnTo>
                  <a:lnTo>
                    <a:pt x="208" y="146"/>
                  </a:lnTo>
                  <a:lnTo>
                    <a:pt x="208" y="149"/>
                  </a:lnTo>
                  <a:lnTo>
                    <a:pt x="208" y="149"/>
                  </a:lnTo>
                  <a:lnTo>
                    <a:pt x="208" y="151"/>
                  </a:lnTo>
                  <a:lnTo>
                    <a:pt x="208" y="151"/>
                  </a:lnTo>
                  <a:lnTo>
                    <a:pt x="208" y="151"/>
                  </a:lnTo>
                  <a:lnTo>
                    <a:pt x="208" y="146"/>
                  </a:lnTo>
                  <a:lnTo>
                    <a:pt x="206" y="144"/>
                  </a:lnTo>
                  <a:lnTo>
                    <a:pt x="206" y="144"/>
                  </a:lnTo>
                  <a:lnTo>
                    <a:pt x="204" y="144"/>
                  </a:lnTo>
                  <a:lnTo>
                    <a:pt x="204" y="144"/>
                  </a:lnTo>
                  <a:lnTo>
                    <a:pt x="204" y="142"/>
                  </a:lnTo>
                  <a:lnTo>
                    <a:pt x="204" y="142"/>
                  </a:lnTo>
                  <a:lnTo>
                    <a:pt x="204" y="139"/>
                  </a:lnTo>
                  <a:lnTo>
                    <a:pt x="204" y="137"/>
                  </a:lnTo>
                  <a:lnTo>
                    <a:pt x="201" y="137"/>
                  </a:lnTo>
                  <a:lnTo>
                    <a:pt x="201" y="137"/>
                  </a:lnTo>
                  <a:lnTo>
                    <a:pt x="201" y="135"/>
                  </a:lnTo>
                  <a:lnTo>
                    <a:pt x="201" y="132"/>
                  </a:lnTo>
                  <a:lnTo>
                    <a:pt x="199" y="135"/>
                  </a:lnTo>
                  <a:lnTo>
                    <a:pt x="199" y="135"/>
                  </a:lnTo>
                  <a:lnTo>
                    <a:pt x="199" y="137"/>
                  </a:lnTo>
                  <a:lnTo>
                    <a:pt x="196" y="139"/>
                  </a:lnTo>
                  <a:lnTo>
                    <a:pt x="196" y="137"/>
                  </a:lnTo>
                  <a:lnTo>
                    <a:pt x="196" y="135"/>
                  </a:lnTo>
                  <a:lnTo>
                    <a:pt x="196" y="132"/>
                  </a:lnTo>
                  <a:lnTo>
                    <a:pt x="196" y="132"/>
                  </a:lnTo>
                  <a:lnTo>
                    <a:pt x="196" y="128"/>
                  </a:lnTo>
                  <a:lnTo>
                    <a:pt x="196" y="128"/>
                  </a:lnTo>
                  <a:lnTo>
                    <a:pt x="196" y="130"/>
                  </a:lnTo>
                  <a:lnTo>
                    <a:pt x="194" y="130"/>
                  </a:lnTo>
                  <a:lnTo>
                    <a:pt x="194" y="132"/>
                  </a:lnTo>
                  <a:lnTo>
                    <a:pt x="192" y="132"/>
                  </a:lnTo>
                  <a:lnTo>
                    <a:pt x="192" y="135"/>
                  </a:lnTo>
                  <a:lnTo>
                    <a:pt x="194" y="137"/>
                  </a:lnTo>
                  <a:lnTo>
                    <a:pt x="192" y="142"/>
                  </a:lnTo>
                  <a:lnTo>
                    <a:pt x="194" y="144"/>
                  </a:lnTo>
                  <a:lnTo>
                    <a:pt x="194" y="144"/>
                  </a:lnTo>
                  <a:lnTo>
                    <a:pt x="194" y="144"/>
                  </a:lnTo>
                  <a:lnTo>
                    <a:pt x="194" y="144"/>
                  </a:lnTo>
                  <a:lnTo>
                    <a:pt x="194" y="144"/>
                  </a:lnTo>
                  <a:lnTo>
                    <a:pt x="194" y="144"/>
                  </a:lnTo>
                  <a:lnTo>
                    <a:pt x="194" y="144"/>
                  </a:lnTo>
                  <a:lnTo>
                    <a:pt x="194" y="146"/>
                  </a:lnTo>
                  <a:lnTo>
                    <a:pt x="194" y="146"/>
                  </a:lnTo>
                  <a:lnTo>
                    <a:pt x="194" y="149"/>
                  </a:lnTo>
                  <a:lnTo>
                    <a:pt x="194" y="149"/>
                  </a:lnTo>
                  <a:lnTo>
                    <a:pt x="194" y="149"/>
                  </a:lnTo>
                  <a:lnTo>
                    <a:pt x="194" y="149"/>
                  </a:lnTo>
                  <a:lnTo>
                    <a:pt x="194" y="151"/>
                  </a:lnTo>
                  <a:lnTo>
                    <a:pt x="194" y="151"/>
                  </a:lnTo>
                  <a:lnTo>
                    <a:pt x="194" y="154"/>
                  </a:lnTo>
                  <a:lnTo>
                    <a:pt x="194" y="154"/>
                  </a:lnTo>
                  <a:lnTo>
                    <a:pt x="194" y="154"/>
                  </a:lnTo>
                  <a:lnTo>
                    <a:pt x="194" y="156"/>
                  </a:lnTo>
                  <a:lnTo>
                    <a:pt x="194" y="156"/>
                  </a:lnTo>
                  <a:lnTo>
                    <a:pt x="194" y="156"/>
                  </a:lnTo>
                  <a:lnTo>
                    <a:pt x="192" y="154"/>
                  </a:lnTo>
                  <a:lnTo>
                    <a:pt x="192" y="154"/>
                  </a:lnTo>
                  <a:lnTo>
                    <a:pt x="192" y="154"/>
                  </a:lnTo>
                  <a:lnTo>
                    <a:pt x="192" y="154"/>
                  </a:lnTo>
                  <a:lnTo>
                    <a:pt x="192" y="154"/>
                  </a:lnTo>
                  <a:lnTo>
                    <a:pt x="192" y="156"/>
                  </a:lnTo>
                  <a:lnTo>
                    <a:pt x="192" y="156"/>
                  </a:lnTo>
                  <a:lnTo>
                    <a:pt x="194" y="158"/>
                  </a:lnTo>
                  <a:lnTo>
                    <a:pt x="194" y="158"/>
                  </a:lnTo>
                  <a:lnTo>
                    <a:pt x="194" y="158"/>
                  </a:lnTo>
                  <a:lnTo>
                    <a:pt x="194" y="161"/>
                  </a:lnTo>
                  <a:lnTo>
                    <a:pt x="192" y="161"/>
                  </a:lnTo>
                  <a:lnTo>
                    <a:pt x="192" y="161"/>
                  </a:lnTo>
                  <a:lnTo>
                    <a:pt x="189" y="158"/>
                  </a:lnTo>
                  <a:lnTo>
                    <a:pt x="189" y="158"/>
                  </a:lnTo>
                  <a:lnTo>
                    <a:pt x="187" y="154"/>
                  </a:lnTo>
                  <a:lnTo>
                    <a:pt x="187" y="151"/>
                  </a:lnTo>
                  <a:lnTo>
                    <a:pt x="185" y="151"/>
                  </a:lnTo>
                  <a:lnTo>
                    <a:pt x="185" y="151"/>
                  </a:lnTo>
                  <a:lnTo>
                    <a:pt x="185" y="151"/>
                  </a:lnTo>
                  <a:lnTo>
                    <a:pt x="185" y="154"/>
                  </a:lnTo>
                  <a:lnTo>
                    <a:pt x="185" y="154"/>
                  </a:lnTo>
                  <a:lnTo>
                    <a:pt x="185" y="156"/>
                  </a:lnTo>
                  <a:lnTo>
                    <a:pt x="185" y="156"/>
                  </a:lnTo>
                  <a:lnTo>
                    <a:pt x="187" y="158"/>
                  </a:lnTo>
                  <a:lnTo>
                    <a:pt x="187" y="158"/>
                  </a:lnTo>
                  <a:lnTo>
                    <a:pt x="187" y="158"/>
                  </a:lnTo>
                  <a:lnTo>
                    <a:pt x="187" y="158"/>
                  </a:lnTo>
                  <a:lnTo>
                    <a:pt x="189" y="161"/>
                  </a:lnTo>
                  <a:lnTo>
                    <a:pt x="189" y="161"/>
                  </a:lnTo>
                  <a:lnTo>
                    <a:pt x="189" y="163"/>
                  </a:lnTo>
                  <a:lnTo>
                    <a:pt x="189" y="163"/>
                  </a:lnTo>
                  <a:lnTo>
                    <a:pt x="189" y="163"/>
                  </a:lnTo>
                  <a:lnTo>
                    <a:pt x="189" y="163"/>
                  </a:lnTo>
                  <a:lnTo>
                    <a:pt x="187" y="163"/>
                  </a:lnTo>
                  <a:lnTo>
                    <a:pt x="187" y="163"/>
                  </a:lnTo>
                  <a:lnTo>
                    <a:pt x="187" y="163"/>
                  </a:lnTo>
                  <a:lnTo>
                    <a:pt x="185" y="163"/>
                  </a:lnTo>
                  <a:lnTo>
                    <a:pt x="185" y="165"/>
                  </a:lnTo>
                  <a:lnTo>
                    <a:pt x="187" y="168"/>
                  </a:lnTo>
                  <a:lnTo>
                    <a:pt x="187" y="170"/>
                  </a:lnTo>
                  <a:lnTo>
                    <a:pt x="185" y="170"/>
                  </a:lnTo>
                  <a:lnTo>
                    <a:pt x="185" y="173"/>
                  </a:lnTo>
                  <a:lnTo>
                    <a:pt x="185" y="173"/>
                  </a:lnTo>
                  <a:lnTo>
                    <a:pt x="185" y="170"/>
                  </a:lnTo>
                  <a:lnTo>
                    <a:pt x="185" y="168"/>
                  </a:lnTo>
                  <a:lnTo>
                    <a:pt x="185" y="165"/>
                  </a:lnTo>
                  <a:lnTo>
                    <a:pt x="185" y="165"/>
                  </a:lnTo>
                  <a:lnTo>
                    <a:pt x="180" y="163"/>
                  </a:lnTo>
                  <a:lnTo>
                    <a:pt x="180" y="163"/>
                  </a:lnTo>
                  <a:lnTo>
                    <a:pt x="180" y="163"/>
                  </a:lnTo>
                  <a:lnTo>
                    <a:pt x="177" y="163"/>
                  </a:lnTo>
                  <a:lnTo>
                    <a:pt x="175" y="163"/>
                  </a:lnTo>
                  <a:lnTo>
                    <a:pt x="177" y="163"/>
                  </a:lnTo>
                  <a:lnTo>
                    <a:pt x="177" y="165"/>
                  </a:lnTo>
                  <a:lnTo>
                    <a:pt x="180" y="165"/>
                  </a:lnTo>
                  <a:lnTo>
                    <a:pt x="180" y="168"/>
                  </a:lnTo>
                  <a:lnTo>
                    <a:pt x="180" y="168"/>
                  </a:lnTo>
                  <a:lnTo>
                    <a:pt x="177" y="177"/>
                  </a:lnTo>
                  <a:lnTo>
                    <a:pt x="177" y="180"/>
                  </a:lnTo>
                  <a:lnTo>
                    <a:pt x="175" y="180"/>
                  </a:lnTo>
                  <a:lnTo>
                    <a:pt x="175" y="180"/>
                  </a:lnTo>
                  <a:lnTo>
                    <a:pt x="175" y="182"/>
                  </a:lnTo>
                  <a:lnTo>
                    <a:pt x="175" y="182"/>
                  </a:lnTo>
                  <a:lnTo>
                    <a:pt x="175" y="182"/>
                  </a:lnTo>
                  <a:lnTo>
                    <a:pt x="175" y="184"/>
                  </a:lnTo>
                  <a:lnTo>
                    <a:pt x="175" y="184"/>
                  </a:lnTo>
                  <a:lnTo>
                    <a:pt x="177" y="182"/>
                  </a:lnTo>
                  <a:lnTo>
                    <a:pt x="177" y="182"/>
                  </a:lnTo>
                  <a:lnTo>
                    <a:pt x="177" y="184"/>
                  </a:lnTo>
                  <a:lnTo>
                    <a:pt x="177" y="187"/>
                  </a:lnTo>
                  <a:lnTo>
                    <a:pt x="177" y="189"/>
                  </a:lnTo>
                  <a:lnTo>
                    <a:pt x="180" y="189"/>
                  </a:lnTo>
                  <a:lnTo>
                    <a:pt x="180" y="189"/>
                  </a:lnTo>
                  <a:lnTo>
                    <a:pt x="182" y="187"/>
                  </a:lnTo>
                  <a:lnTo>
                    <a:pt x="182" y="184"/>
                  </a:lnTo>
                  <a:lnTo>
                    <a:pt x="185" y="184"/>
                  </a:lnTo>
                  <a:lnTo>
                    <a:pt x="182" y="191"/>
                  </a:lnTo>
                  <a:lnTo>
                    <a:pt x="182" y="191"/>
                  </a:lnTo>
                  <a:lnTo>
                    <a:pt x="180" y="194"/>
                  </a:lnTo>
                  <a:lnTo>
                    <a:pt x="180" y="194"/>
                  </a:lnTo>
                  <a:lnTo>
                    <a:pt x="180" y="194"/>
                  </a:lnTo>
                  <a:lnTo>
                    <a:pt x="177" y="196"/>
                  </a:lnTo>
                  <a:lnTo>
                    <a:pt x="177" y="199"/>
                  </a:lnTo>
                  <a:lnTo>
                    <a:pt x="177" y="196"/>
                  </a:lnTo>
                  <a:lnTo>
                    <a:pt x="180" y="194"/>
                  </a:lnTo>
                  <a:lnTo>
                    <a:pt x="180" y="191"/>
                  </a:lnTo>
                  <a:lnTo>
                    <a:pt x="177" y="191"/>
                  </a:lnTo>
                  <a:lnTo>
                    <a:pt x="177" y="189"/>
                  </a:lnTo>
                  <a:lnTo>
                    <a:pt x="177" y="189"/>
                  </a:lnTo>
                  <a:lnTo>
                    <a:pt x="175" y="189"/>
                  </a:lnTo>
                  <a:lnTo>
                    <a:pt x="175" y="187"/>
                  </a:lnTo>
                  <a:lnTo>
                    <a:pt x="175" y="187"/>
                  </a:lnTo>
                  <a:lnTo>
                    <a:pt x="173" y="189"/>
                  </a:lnTo>
                  <a:lnTo>
                    <a:pt x="173" y="187"/>
                  </a:lnTo>
                  <a:lnTo>
                    <a:pt x="173" y="187"/>
                  </a:lnTo>
                  <a:lnTo>
                    <a:pt x="173" y="184"/>
                  </a:lnTo>
                  <a:lnTo>
                    <a:pt x="173" y="184"/>
                  </a:lnTo>
                  <a:lnTo>
                    <a:pt x="173" y="182"/>
                  </a:lnTo>
                  <a:lnTo>
                    <a:pt x="173" y="182"/>
                  </a:lnTo>
                  <a:lnTo>
                    <a:pt x="173" y="180"/>
                  </a:lnTo>
                  <a:lnTo>
                    <a:pt x="173" y="177"/>
                  </a:lnTo>
                  <a:lnTo>
                    <a:pt x="175" y="177"/>
                  </a:lnTo>
                  <a:lnTo>
                    <a:pt x="175" y="177"/>
                  </a:lnTo>
                  <a:lnTo>
                    <a:pt x="175" y="175"/>
                  </a:lnTo>
                  <a:lnTo>
                    <a:pt x="175" y="175"/>
                  </a:lnTo>
                  <a:lnTo>
                    <a:pt x="173" y="170"/>
                  </a:lnTo>
                  <a:lnTo>
                    <a:pt x="170" y="170"/>
                  </a:lnTo>
                  <a:lnTo>
                    <a:pt x="168" y="168"/>
                  </a:lnTo>
                  <a:lnTo>
                    <a:pt x="168" y="165"/>
                  </a:lnTo>
                  <a:lnTo>
                    <a:pt x="168" y="163"/>
                  </a:lnTo>
                  <a:lnTo>
                    <a:pt x="170" y="163"/>
                  </a:lnTo>
                  <a:lnTo>
                    <a:pt x="170" y="163"/>
                  </a:lnTo>
                  <a:lnTo>
                    <a:pt x="170" y="161"/>
                  </a:lnTo>
                  <a:lnTo>
                    <a:pt x="168" y="161"/>
                  </a:lnTo>
                  <a:lnTo>
                    <a:pt x="168" y="158"/>
                  </a:lnTo>
                  <a:lnTo>
                    <a:pt x="168" y="158"/>
                  </a:lnTo>
                  <a:lnTo>
                    <a:pt x="168" y="156"/>
                  </a:lnTo>
                  <a:lnTo>
                    <a:pt x="168" y="156"/>
                  </a:lnTo>
                  <a:lnTo>
                    <a:pt x="168" y="154"/>
                  </a:lnTo>
                  <a:lnTo>
                    <a:pt x="166" y="154"/>
                  </a:lnTo>
                  <a:lnTo>
                    <a:pt x="166" y="151"/>
                  </a:lnTo>
                  <a:lnTo>
                    <a:pt x="163" y="151"/>
                  </a:lnTo>
                  <a:lnTo>
                    <a:pt x="163" y="151"/>
                  </a:lnTo>
                  <a:lnTo>
                    <a:pt x="166" y="151"/>
                  </a:lnTo>
                  <a:lnTo>
                    <a:pt x="163" y="151"/>
                  </a:lnTo>
                  <a:lnTo>
                    <a:pt x="163" y="151"/>
                  </a:lnTo>
                  <a:lnTo>
                    <a:pt x="161" y="154"/>
                  </a:lnTo>
                  <a:lnTo>
                    <a:pt x="161" y="154"/>
                  </a:lnTo>
                  <a:lnTo>
                    <a:pt x="161" y="154"/>
                  </a:lnTo>
                  <a:lnTo>
                    <a:pt x="163" y="156"/>
                  </a:lnTo>
                  <a:lnTo>
                    <a:pt x="163" y="156"/>
                  </a:lnTo>
                  <a:lnTo>
                    <a:pt x="163" y="156"/>
                  </a:lnTo>
                  <a:lnTo>
                    <a:pt x="163" y="156"/>
                  </a:lnTo>
                  <a:lnTo>
                    <a:pt x="161" y="156"/>
                  </a:lnTo>
                  <a:lnTo>
                    <a:pt x="161" y="156"/>
                  </a:lnTo>
                  <a:lnTo>
                    <a:pt x="161" y="154"/>
                  </a:lnTo>
                  <a:lnTo>
                    <a:pt x="161" y="154"/>
                  </a:lnTo>
                  <a:lnTo>
                    <a:pt x="159" y="154"/>
                  </a:lnTo>
                  <a:lnTo>
                    <a:pt x="159" y="156"/>
                  </a:lnTo>
                  <a:lnTo>
                    <a:pt x="159" y="156"/>
                  </a:lnTo>
                  <a:lnTo>
                    <a:pt x="156" y="156"/>
                  </a:lnTo>
                  <a:lnTo>
                    <a:pt x="161" y="161"/>
                  </a:lnTo>
                  <a:lnTo>
                    <a:pt x="161" y="161"/>
                  </a:lnTo>
                  <a:lnTo>
                    <a:pt x="163" y="163"/>
                  </a:lnTo>
                  <a:lnTo>
                    <a:pt x="163" y="163"/>
                  </a:lnTo>
                  <a:lnTo>
                    <a:pt x="163" y="163"/>
                  </a:lnTo>
                  <a:lnTo>
                    <a:pt x="168" y="165"/>
                  </a:lnTo>
                  <a:lnTo>
                    <a:pt x="168" y="165"/>
                  </a:lnTo>
                  <a:lnTo>
                    <a:pt x="168" y="165"/>
                  </a:lnTo>
                  <a:lnTo>
                    <a:pt x="168" y="168"/>
                  </a:lnTo>
                  <a:lnTo>
                    <a:pt x="168" y="170"/>
                  </a:lnTo>
                  <a:lnTo>
                    <a:pt x="166" y="170"/>
                  </a:lnTo>
                  <a:lnTo>
                    <a:pt x="166" y="173"/>
                  </a:lnTo>
                  <a:lnTo>
                    <a:pt x="168" y="173"/>
                  </a:lnTo>
                  <a:lnTo>
                    <a:pt x="168" y="173"/>
                  </a:lnTo>
                  <a:lnTo>
                    <a:pt x="168" y="173"/>
                  </a:lnTo>
                  <a:lnTo>
                    <a:pt x="168" y="175"/>
                  </a:lnTo>
                  <a:lnTo>
                    <a:pt x="168" y="175"/>
                  </a:lnTo>
                  <a:lnTo>
                    <a:pt x="168" y="173"/>
                  </a:lnTo>
                  <a:lnTo>
                    <a:pt x="166" y="173"/>
                  </a:lnTo>
                  <a:lnTo>
                    <a:pt x="166" y="173"/>
                  </a:lnTo>
                  <a:lnTo>
                    <a:pt x="163" y="173"/>
                  </a:lnTo>
                  <a:lnTo>
                    <a:pt x="166" y="170"/>
                  </a:lnTo>
                  <a:lnTo>
                    <a:pt x="166" y="170"/>
                  </a:lnTo>
                  <a:lnTo>
                    <a:pt x="166" y="170"/>
                  </a:lnTo>
                  <a:lnTo>
                    <a:pt x="166" y="168"/>
                  </a:lnTo>
                  <a:lnTo>
                    <a:pt x="166" y="168"/>
                  </a:lnTo>
                  <a:lnTo>
                    <a:pt x="163" y="168"/>
                  </a:lnTo>
                  <a:lnTo>
                    <a:pt x="163" y="168"/>
                  </a:lnTo>
                  <a:lnTo>
                    <a:pt x="163" y="168"/>
                  </a:lnTo>
                  <a:lnTo>
                    <a:pt x="163" y="168"/>
                  </a:lnTo>
                  <a:lnTo>
                    <a:pt x="163" y="170"/>
                  </a:lnTo>
                  <a:lnTo>
                    <a:pt x="163" y="173"/>
                  </a:lnTo>
                  <a:lnTo>
                    <a:pt x="163" y="175"/>
                  </a:lnTo>
                  <a:lnTo>
                    <a:pt x="163" y="173"/>
                  </a:lnTo>
                  <a:lnTo>
                    <a:pt x="161" y="173"/>
                  </a:lnTo>
                  <a:lnTo>
                    <a:pt x="161" y="175"/>
                  </a:lnTo>
                  <a:lnTo>
                    <a:pt x="159" y="175"/>
                  </a:lnTo>
                  <a:lnTo>
                    <a:pt x="159" y="175"/>
                  </a:lnTo>
                  <a:lnTo>
                    <a:pt x="161" y="170"/>
                  </a:lnTo>
                  <a:lnTo>
                    <a:pt x="161" y="165"/>
                  </a:lnTo>
                  <a:lnTo>
                    <a:pt x="161" y="163"/>
                  </a:lnTo>
                  <a:lnTo>
                    <a:pt x="159" y="163"/>
                  </a:lnTo>
                  <a:lnTo>
                    <a:pt x="159" y="168"/>
                  </a:lnTo>
                  <a:lnTo>
                    <a:pt x="156" y="170"/>
                  </a:lnTo>
                  <a:lnTo>
                    <a:pt x="156" y="168"/>
                  </a:lnTo>
                  <a:lnTo>
                    <a:pt x="156" y="168"/>
                  </a:lnTo>
                  <a:lnTo>
                    <a:pt x="156" y="161"/>
                  </a:lnTo>
                  <a:lnTo>
                    <a:pt x="156" y="161"/>
                  </a:lnTo>
                  <a:lnTo>
                    <a:pt x="156" y="161"/>
                  </a:lnTo>
                  <a:lnTo>
                    <a:pt x="156" y="163"/>
                  </a:lnTo>
                  <a:lnTo>
                    <a:pt x="156" y="161"/>
                  </a:lnTo>
                  <a:lnTo>
                    <a:pt x="154" y="163"/>
                  </a:lnTo>
                  <a:lnTo>
                    <a:pt x="151" y="165"/>
                  </a:lnTo>
                  <a:lnTo>
                    <a:pt x="154" y="165"/>
                  </a:lnTo>
                  <a:lnTo>
                    <a:pt x="154" y="168"/>
                  </a:lnTo>
                  <a:lnTo>
                    <a:pt x="154" y="168"/>
                  </a:lnTo>
                  <a:lnTo>
                    <a:pt x="151" y="168"/>
                  </a:lnTo>
                  <a:lnTo>
                    <a:pt x="151" y="168"/>
                  </a:lnTo>
                  <a:lnTo>
                    <a:pt x="151" y="168"/>
                  </a:lnTo>
                  <a:lnTo>
                    <a:pt x="151" y="170"/>
                  </a:lnTo>
                  <a:lnTo>
                    <a:pt x="151" y="170"/>
                  </a:lnTo>
                  <a:lnTo>
                    <a:pt x="151" y="170"/>
                  </a:lnTo>
                  <a:lnTo>
                    <a:pt x="154" y="170"/>
                  </a:lnTo>
                  <a:lnTo>
                    <a:pt x="151" y="170"/>
                  </a:lnTo>
                  <a:lnTo>
                    <a:pt x="151" y="173"/>
                  </a:lnTo>
                  <a:lnTo>
                    <a:pt x="151" y="173"/>
                  </a:lnTo>
                  <a:lnTo>
                    <a:pt x="154" y="175"/>
                  </a:lnTo>
                  <a:lnTo>
                    <a:pt x="154" y="175"/>
                  </a:lnTo>
                  <a:lnTo>
                    <a:pt x="154" y="177"/>
                  </a:lnTo>
                  <a:lnTo>
                    <a:pt x="154" y="180"/>
                  </a:lnTo>
                  <a:lnTo>
                    <a:pt x="151" y="177"/>
                  </a:lnTo>
                  <a:lnTo>
                    <a:pt x="151" y="177"/>
                  </a:lnTo>
                  <a:lnTo>
                    <a:pt x="151" y="175"/>
                  </a:lnTo>
                  <a:lnTo>
                    <a:pt x="151" y="175"/>
                  </a:lnTo>
                  <a:lnTo>
                    <a:pt x="151" y="173"/>
                  </a:lnTo>
                  <a:lnTo>
                    <a:pt x="149" y="170"/>
                  </a:lnTo>
                  <a:lnTo>
                    <a:pt x="149" y="168"/>
                  </a:lnTo>
                  <a:lnTo>
                    <a:pt x="147" y="168"/>
                  </a:lnTo>
                  <a:lnTo>
                    <a:pt x="147" y="170"/>
                  </a:lnTo>
                  <a:lnTo>
                    <a:pt x="147" y="175"/>
                  </a:lnTo>
                  <a:lnTo>
                    <a:pt x="147" y="177"/>
                  </a:lnTo>
                  <a:lnTo>
                    <a:pt x="149" y="177"/>
                  </a:lnTo>
                  <a:lnTo>
                    <a:pt x="149" y="180"/>
                  </a:lnTo>
                  <a:lnTo>
                    <a:pt x="149" y="180"/>
                  </a:lnTo>
                  <a:lnTo>
                    <a:pt x="147" y="180"/>
                  </a:lnTo>
                  <a:lnTo>
                    <a:pt x="147" y="180"/>
                  </a:lnTo>
                  <a:lnTo>
                    <a:pt x="147" y="180"/>
                  </a:lnTo>
                  <a:lnTo>
                    <a:pt x="147" y="177"/>
                  </a:lnTo>
                  <a:lnTo>
                    <a:pt x="144" y="177"/>
                  </a:lnTo>
                  <a:lnTo>
                    <a:pt x="144" y="177"/>
                  </a:lnTo>
                  <a:lnTo>
                    <a:pt x="144" y="177"/>
                  </a:lnTo>
                  <a:lnTo>
                    <a:pt x="144" y="177"/>
                  </a:lnTo>
                  <a:lnTo>
                    <a:pt x="142" y="175"/>
                  </a:lnTo>
                  <a:lnTo>
                    <a:pt x="142" y="173"/>
                  </a:lnTo>
                  <a:lnTo>
                    <a:pt x="142" y="177"/>
                  </a:lnTo>
                  <a:lnTo>
                    <a:pt x="140" y="177"/>
                  </a:lnTo>
                  <a:lnTo>
                    <a:pt x="137" y="180"/>
                  </a:lnTo>
                  <a:lnTo>
                    <a:pt x="140" y="177"/>
                  </a:lnTo>
                  <a:lnTo>
                    <a:pt x="140" y="177"/>
                  </a:lnTo>
                  <a:lnTo>
                    <a:pt x="140" y="177"/>
                  </a:lnTo>
                  <a:lnTo>
                    <a:pt x="137" y="177"/>
                  </a:lnTo>
                  <a:lnTo>
                    <a:pt x="140" y="175"/>
                  </a:lnTo>
                  <a:lnTo>
                    <a:pt x="140" y="175"/>
                  </a:lnTo>
                  <a:lnTo>
                    <a:pt x="140" y="175"/>
                  </a:lnTo>
                  <a:lnTo>
                    <a:pt x="140" y="175"/>
                  </a:lnTo>
                  <a:lnTo>
                    <a:pt x="140" y="175"/>
                  </a:lnTo>
                  <a:lnTo>
                    <a:pt x="140" y="175"/>
                  </a:lnTo>
                  <a:lnTo>
                    <a:pt x="140" y="175"/>
                  </a:lnTo>
                  <a:lnTo>
                    <a:pt x="137" y="175"/>
                  </a:lnTo>
                  <a:lnTo>
                    <a:pt x="137" y="175"/>
                  </a:lnTo>
                  <a:lnTo>
                    <a:pt x="137" y="175"/>
                  </a:lnTo>
                  <a:lnTo>
                    <a:pt x="137" y="175"/>
                  </a:lnTo>
                  <a:lnTo>
                    <a:pt x="137" y="175"/>
                  </a:lnTo>
                  <a:lnTo>
                    <a:pt x="135" y="173"/>
                  </a:lnTo>
                  <a:lnTo>
                    <a:pt x="133" y="175"/>
                  </a:lnTo>
                  <a:lnTo>
                    <a:pt x="133" y="175"/>
                  </a:lnTo>
                  <a:lnTo>
                    <a:pt x="128" y="180"/>
                  </a:lnTo>
                  <a:lnTo>
                    <a:pt x="128" y="182"/>
                  </a:lnTo>
                  <a:lnTo>
                    <a:pt x="125" y="187"/>
                  </a:lnTo>
                  <a:lnTo>
                    <a:pt x="125" y="189"/>
                  </a:lnTo>
                  <a:lnTo>
                    <a:pt x="123" y="191"/>
                  </a:lnTo>
                  <a:lnTo>
                    <a:pt x="123" y="191"/>
                  </a:lnTo>
                  <a:lnTo>
                    <a:pt x="123" y="189"/>
                  </a:lnTo>
                  <a:lnTo>
                    <a:pt x="123" y="187"/>
                  </a:lnTo>
                  <a:lnTo>
                    <a:pt x="123" y="187"/>
                  </a:lnTo>
                  <a:lnTo>
                    <a:pt x="123" y="184"/>
                  </a:lnTo>
                  <a:lnTo>
                    <a:pt x="123" y="184"/>
                  </a:lnTo>
                  <a:lnTo>
                    <a:pt x="123" y="184"/>
                  </a:lnTo>
                  <a:lnTo>
                    <a:pt x="123" y="184"/>
                  </a:lnTo>
                  <a:lnTo>
                    <a:pt x="123" y="182"/>
                  </a:lnTo>
                  <a:lnTo>
                    <a:pt x="123" y="182"/>
                  </a:lnTo>
                  <a:lnTo>
                    <a:pt x="125" y="180"/>
                  </a:lnTo>
                  <a:lnTo>
                    <a:pt x="128" y="177"/>
                  </a:lnTo>
                  <a:lnTo>
                    <a:pt x="128" y="173"/>
                  </a:lnTo>
                  <a:lnTo>
                    <a:pt x="128" y="170"/>
                  </a:lnTo>
                  <a:lnTo>
                    <a:pt x="125" y="170"/>
                  </a:lnTo>
                  <a:lnTo>
                    <a:pt x="125" y="173"/>
                  </a:lnTo>
                  <a:lnTo>
                    <a:pt x="123" y="170"/>
                  </a:lnTo>
                  <a:lnTo>
                    <a:pt x="125" y="168"/>
                  </a:lnTo>
                  <a:lnTo>
                    <a:pt x="125" y="165"/>
                  </a:lnTo>
                  <a:lnTo>
                    <a:pt x="125" y="165"/>
                  </a:lnTo>
                  <a:lnTo>
                    <a:pt x="123" y="165"/>
                  </a:lnTo>
                  <a:lnTo>
                    <a:pt x="123" y="163"/>
                  </a:lnTo>
                  <a:lnTo>
                    <a:pt x="123" y="163"/>
                  </a:lnTo>
                  <a:lnTo>
                    <a:pt x="123" y="163"/>
                  </a:lnTo>
                  <a:lnTo>
                    <a:pt x="125" y="163"/>
                  </a:lnTo>
                  <a:lnTo>
                    <a:pt x="125" y="163"/>
                  </a:lnTo>
                  <a:lnTo>
                    <a:pt x="123" y="161"/>
                  </a:lnTo>
                  <a:lnTo>
                    <a:pt x="123" y="163"/>
                  </a:lnTo>
                  <a:lnTo>
                    <a:pt x="121" y="163"/>
                  </a:lnTo>
                  <a:lnTo>
                    <a:pt x="121" y="163"/>
                  </a:lnTo>
                  <a:lnTo>
                    <a:pt x="121" y="163"/>
                  </a:lnTo>
                  <a:lnTo>
                    <a:pt x="121" y="165"/>
                  </a:lnTo>
                  <a:lnTo>
                    <a:pt x="121" y="165"/>
                  </a:lnTo>
                  <a:lnTo>
                    <a:pt x="118" y="165"/>
                  </a:lnTo>
                  <a:lnTo>
                    <a:pt x="118" y="165"/>
                  </a:lnTo>
                  <a:lnTo>
                    <a:pt x="118" y="165"/>
                  </a:lnTo>
                  <a:lnTo>
                    <a:pt x="121" y="163"/>
                  </a:lnTo>
                  <a:lnTo>
                    <a:pt x="121" y="163"/>
                  </a:lnTo>
                  <a:lnTo>
                    <a:pt x="121" y="161"/>
                  </a:lnTo>
                  <a:lnTo>
                    <a:pt x="121" y="161"/>
                  </a:lnTo>
                  <a:lnTo>
                    <a:pt x="121" y="161"/>
                  </a:lnTo>
                  <a:lnTo>
                    <a:pt x="121" y="161"/>
                  </a:lnTo>
                  <a:lnTo>
                    <a:pt x="118" y="163"/>
                  </a:lnTo>
                  <a:lnTo>
                    <a:pt x="118" y="163"/>
                  </a:lnTo>
                  <a:lnTo>
                    <a:pt x="118" y="163"/>
                  </a:lnTo>
                  <a:lnTo>
                    <a:pt x="118" y="165"/>
                  </a:lnTo>
                  <a:lnTo>
                    <a:pt x="116" y="170"/>
                  </a:lnTo>
                  <a:lnTo>
                    <a:pt x="114" y="175"/>
                  </a:lnTo>
                  <a:lnTo>
                    <a:pt x="114" y="177"/>
                  </a:lnTo>
                  <a:lnTo>
                    <a:pt x="114" y="180"/>
                  </a:lnTo>
                  <a:lnTo>
                    <a:pt x="114" y="180"/>
                  </a:lnTo>
                  <a:lnTo>
                    <a:pt x="114" y="180"/>
                  </a:lnTo>
                  <a:lnTo>
                    <a:pt x="114" y="180"/>
                  </a:lnTo>
                  <a:lnTo>
                    <a:pt x="114" y="177"/>
                  </a:lnTo>
                  <a:lnTo>
                    <a:pt x="111" y="177"/>
                  </a:lnTo>
                  <a:lnTo>
                    <a:pt x="111" y="175"/>
                  </a:lnTo>
                  <a:lnTo>
                    <a:pt x="114" y="173"/>
                  </a:lnTo>
                  <a:lnTo>
                    <a:pt x="114" y="170"/>
                  </a:lnTo>
                  <a:lnTo>
                    <a:pt x="114" y="168"/>
                  </a:lnTo>
                  <a:lnTo>
                    <a:pt x="114" y="165"/>
                  </a:lnTo>
                  <a:lnTo>
                    <a:pt x="114" y="163"/>
                  </a:lnTo>
                  <a:lnTo>
                    <a:pt x="114" y="163"/>
                  </a:lnTo>
                  <a:lnTo>
                    <a:pt x="114" y="161"/>
                  </a:lnTo>
                  <a:lnTo>
                    <a:pt x="114" y="161"/>
                  </a:lnTo>
                  <a:lnTo>
                    <a:pt x="114" y="161"/>
                  </a:lnTo>
                  <a:lnTo>
                    <a:pt x="116" y="161"/>
                  </a:lnTo>
                  <a:lnTo>
                    <a:pt x="116" y="161"/>
                  </a:lnTo>
                  <a:lnTo>
                    <a:pt x="121" y="151"/>
                  </a:lnTo>
                  <a:lnTo>
                    <a:pt x="123" y="146"/>
                  </a:lnTo>
                  <a:lnTo>
                    <a:pt x="123" y="144"/>
                  </a:lnTo>
                  <a:lnTo>
                    <a:pt x="125" y="142"/>
                  </a:lnTo>
                  <a:lnTo>
                    <a:pt x="125" y="137"/>
                  </a:lnTo>
                  <a:lnTo>
                    <a:pt x="128" y="135"/>
                  </a:lnTo>
                  <a:lnTo>
                    <a:pt x="128" y="135"/>
                  </a:lnTo>
                  <a:lnTo>
                    <a:pt x="128" y="132"/>
                  </a:lnTo>
                  <a:lnTo>
                    <a:pt x="128" y="132"/>
                  </a:lnTo>
                  <a:lnTo>
                    <a:pt x="128" y="130"/>
                  </a:lnTo>
                  <a:lnTo>
                    <a:pt x="128" y="128"/>
                  </a:lnTo>
                  <a:lnTo>
                    <a:pt x="125" y="128"/>
                  </a:lnTo>
                  <a:lnTo>
                    <a:pt x="123" y="125"/>
                  </a:lnTo>
                  <a:lnTo>
                    <a:pt x="123" y="125"/>
                  </a:lnTo>
                  <a:lnTo>
                    <a:pt x="123" y="130"/>
                  </a:lnTo>
                  <a:lnTo>
                    <a:pt x="121" y="132"/>
                  </a:lnTo>
                  <a:lnTo>
                    <a:pt x="121" y="132"/>
                  </a:lnTo>
                  <a:lnTo>
                    <a:pt x="118" y="135"/>
                  </a:lnTo>
                  <a:lnTo>
                    <a:pt x="116" y="135"/>
                  </a:lnTo>
                  <a:lnTo>
                    <a:pt x="118" y="135"/>
                  </a:lnTo>
                  <a:lnTo>
                    <a:pt x="118" y="137"/>
                  </a:lnTo>
                  <a:lnTo>
                    <a:pt x="118" y="137"/>
                  </a:lnTo>
                  <a:lnTo>
                    <a:pt x="118" y="139"/>
                  </a:lnTo>
                  <a:lnTo>
                    <a:pt x="118" y="139"/>
                  </a:lnTo>
                  <a:lnTo>
                    <a:pt x="116" y="139"/>
                  </a:lnTo>
                  <a:lnTo>
                    <a:pt x="116" y="139"/>
                  </a:lnTo>
                  <a:lnTo>
                    <a:pt x="114" y="139"/>
                  </a:lnTo>
                  <a:lnTo>
                    <a:pt x="114" y="139"/>
                  </a:lnTo>
                  <a:lnTo>
                    <a:pt x="114" y="139"/>
                  </a:lnTo>
                  <a:lnTo>
                    <a:pt x="114" y="139"/>
                  </a:lnTo>
                  <a:lnTo>
                    <a:pt x="114" y="139"/>
                  </a:lnTo>
                  <a:lnTo>
                    <a:pt x="114" y="139"/>
                  </a:lnTo>
                  <a:lnTo>
                    <a:pt x="111" y="139"/>
                  </a:lnTo>
                  <a:lnTo>
                    <a:pt x="109" y="139"/>
                  </a:lnTo>
                  <a:lnTo>
                    <a:pt x="109" y="137"/>
                  </a:lnTo>
                  <a:lnTo>
                    <a:pt x="109" y="137"/>
                  </a:lnTo>
                  <a:lnTo>
                    <a:pt x="107" y="137"/>
                  </a:lnTo>
                  <a:lnTo>
                    <a:pt x="104" y="137"/>
                  </a:lnTo>
                  <a:lnTo>
                    <a:pt x="102" y="137"/>
                  </a:lnTo>
                  <a:lnTo>
                    <a:pt x="102" y="137"/>
                  </a:lnTo>
                  <a:lnTo>
                    <a:pt x="102" y="139"/>
                  </a:lnTo>
                  <a:lnTo>
                    <a:pt x="102" y="142"/>
                  </a:lnTo>
                  <a:lnTo>
                    <a:pt x="102" y="144"/>
                  </a:lnTo>
                  <a:lnTo>
                    <a:pt x="99" y="144"/>
                  </a:lnTo>
                  <a:lnTo>
                    <a:pt x="99" y="142"/>
                  </a:lnTo>
                  <a:lnTo>
                    <a:pt x="99" y="142"/>
                  </a:lnTo>
                  <a:lnTo>
                    <a:pt x="99" y="139"/>
                  </a:lnTo>
                  <a:lnTo>
                    <a:pt x="99" y="139"/>
                  </a:lnTo>
                  <a:lnTo>
                    <a:pt x="97" y="142"/>
                  </a:lnTo>
                  <a:lnTo>
                    <a:pt x="97" y="144"/>
                  </a:lnTo>
                  <a:lnTo>
                    <a:pt x="97" y="149"/>
                  </a:lnTo>
                  <a:lnTo>
                    <a:pt x="97" y="151"/>
                  </a:lnTo>
                  <a:lnTo>
                    <a:pt x="95" y="154"/>
                  </a:lnTo>
                  <a:lnTo>
                    <a:pt x="97" y="149"/>
                  </a:lnTo>
                  <a:lnTo>
                    <a:pt x="95" y="149"/>
                  </a:lnTo>
                  <a:lnTo>
                    <a:pt x="95" y="146"/>
                  </a:lnTo>
                  <a:lnTo>
                    <a:pt x="95" y="142"/>
                  </a:lnTo>
                  <a:lnTo>
                    <a:pt x="95" y="142"/>
                  </a:lnTo>
                  <a:lnTo>
                    <a:pt x="95" y="139"/>
                  </a:lnTo>
                  <a:lnTo>
                    <a:pt x="95" y="137"/>
                  </a:lnTo>
                  <a:lnTo>
                    <a:pt x="92" y="137"/>
                  </a:lnTo>
                  <a:lnTo>
                    <a:pt x="92" y="137"/>
                  </a:lnTo>
                  <a:lnTo>
                    <a:pt x="90" y="137"/>
                  </a:lnTo>
                  <a:lnTo>
                    <a:pt x="90" y="137"/>
                  </a:lnTo>
                  <a:lnTo>
                    <a:pt x="90" y="135"/>
                  </a:lnTo>
                  <a:lnTo>
                    <a:pt x="90" y="135"/>
                  </a:lnTo>
                  <a:lnTo>
                    <a:pt x="90" y="135"/>
                  </a:lnTo>
                  <a:lnTo>
                    <a:pt x="88" y="135"/>
                  </a:lnTo>
                  <a:lnTo>
                    <a:pt x="88" y="135"/>
                  </a:lnTo>
                  <a:lnTo>
                    <a:pt x="88" y="135"/>
                  </a:lnTo>
                  <a:lnTo>
                    <a:pt x="88" y="132"/>
                  </a:lnTo>
                  <a:lnTo>
                    <a:pt x="88" y="135"/>
                  </a:lnTo>
                  <a:lnTo>
                    <a:pt x="85" y="135"/>
                  </a:lnTo>
                  <a:lnTo>
                    <a:pt x="85" y="135"/>
                  </a:lnTo>
                  <a:lnTo>
                    <a:pt x="85" y="137"/>
                  </a:lnTo>
                  <a:lnTo>
                    <a:pt x="85" y="142"/>
                  </a:lnTo>
                  <a:lnTo>
                    <a:pt x="85" y="146"/>
                  </a:lnTo>
                  <a:lnTo>
                    <a:pt x="85" y="146"/>
                  </a:lnTo>
                  <a:lnTo>
                    <a:pt x="83" y="149"/>
                  </a:lnTo>
                  <a:lnTo>
                    <a:pt x="85" y="151"/>
                  </a:lnTo>
                  <a:lnTo>
                    <a:pt x="85" y="158"/>
                  </a:lnTo>
                  <a:lnTo>
                    <a:pt x="85" y="158"/>
                  </a:lnTo>
                  <a:lnTo>
                    <a:pt x="88" y="161"/>
                  </a:lnTo>
                  <a:lnTo>
                    <a:pt x="90" y="161"/>
                  </a:lnTo>
                  <a:lnTo>
                    <a:pt x="88" y="161"/>
                  </a:lnTo>
                  <a:lnTo>
                    <a:pt x="85" y="161"/>
                  </a:lnTo>
                  <a:lnTo>
                    <a:pt x="85" y="163"/>
                  </a:lnTo>
                  <a:lnTo>
                    <a:pt x="85" y="165"/>
                  </a:lnTo>
                  <a:lnTo>
                    <a:pt x="88" y="165"/>
                  </a:lnTo>
                  <a:lnTo>
                    <a:pt x="88" y="168"/>
                  </a:lnTo>
                  <a:lnTo>
                    <a:pt x="88" y="168"/>
                  </a:lnTo>
                  <a:lnTo>
                    <a:pt x="83" y="165"/>
                  </a:lnTo>
                  <a:lnTo>
                    <a:pt x="83" y="165"/>
                  </a:lnTo>
                  <a:lnTo>
                    <a:pt x="83" y="170"/>
                  </a:lnTo>
                  <a:lnTo>
                    <a:pt x="83" y="170"/>
                  </a:lnTo>
                  <a:lnTo>
                    <a:pt x="83" y="173"/>
                  </a:lnTo>
                  <a:lnTo>
                    <a:pt x="83" y="173"/>
                  </a:lnTo>
                  <a:lnTo>
                    <a:pt x="83" y="173"/>
                  </a:lnTo>
                  <a:lnTo>
                    <a:pt x="83" y="173"/>
                  </a:lnTo>
                  <a:lnTo>
                    <a:pt x="83" y="175"/>
                  </a:lnTo>
                  <a:lnTo>
                    <a:pt x="83" y="189"/>
                  </a:lnTo>
                  <a:lnTo>
                    <a:pt x="83" y="191"/>
                  </a:lnTo>
                  <a:lnTo>
                    <a:pt x="83" y="199"/>
                  </a:lnTo>
                  <a:lnTo>
                    <a:pt x="83" y="201"/>
                  </a:lnTo>
                  <a:lnTo>
                    <a:pt x="83" y="203"/>
                  </a:lnTo>
                  <a:lnTo>
                    <a:pt x="83" y="203"/>
                  </a:lnTo>
                  <a:lnTo>
                    <a:pt x="83" y="201"/>
                  </a:lnTo>
                  <a:lnTo>
                    <a:pt x="83" y="201"/>
                  </a:lnTo>
                  <a:lnTo>
                    <a:pt x="80" y="196"/>
                  </a:lnTo>
                  <a:lnTo>
                    <a:pt x="80" y="191"/>
                  </a:lnTo>
                  <a:lnTo>
                    <a:pt x="78" y="191"/>
                  </a:lnTo>
                  <a:lnTo>
                    <a:pt x="78" y="191"/>
                  </a:lnTo>
                  <a:lnTo>
                    <a:pt x="78" y="187"/>
                  </a:lnTo>
                  <a:lnTo>
                    <a:pt x="78" y="187"/>
                  </a:lnTo>
                  <a:lnTo>
                    <a:pt x="76" y="189"/>
                  </a:lnTo>
                  <a:lnTo>
                    <a:pt x="76" y="189"/>
                  </a:lnTo>
                  <a:lnTo>
                    <a:pt x="76" y="187"/>
                  </a:lnTo>
                  <a:lnTo>
                    <a:pt x="73" y="187"/>
                  </a:lnTo>
                  <a:lnTo>
                    <a:pt x="71" y="189"/>
                  </a:lnTo>
                  <a:lnTo>
                    <a:pt x="71" y="189"/>
                  </a:lnTo>
                  <a:lnTo>
                    <a:pt x="71" y="187"/>
                  </a:lnTo>
                  <a:lnTo>
                    <a:pt x="73" y="182"/>
                  </a:lnTo>
                  <a:lnTo>
                    <a:pt x="73" y="182"/>
                  </a:lnTo>
                  <a:lnTo>
                    <a:pt x="73" y="180"/>
                  </a:lnTo>
                  <a:lnTo>
                    <a:pt x="73" y="180"/>
                  </a:lnTo>
                  <a:lnTo>
                    <a:pt x="73" y="177"/>
                  </a:lnTo>
                  <a:lnTo>
                    <a:pt x="73" y="177"/>
                  </a:lnTo>
                  <a:lnTo>
                    <a:pt x="73" y="177"/>
                  </a:lnTo>
                  <a:lnTo>
                    <a:pt x="71" y="177"/>
                  </a:lnTo>
                  <a:lnTo>
                    <a:pt x="71" y="177"/>
                  </a:lnTo>
                  <a:lnTo>
                    <a:pt x="71" y="177"/>
                  </a:lnTo>
                  <a:lnTo>
                    <a:pt x="71" y="175"/>
                  </a:lnTo>
                  <a:lnTo>
                    <a:pt x="71" y="175"/>
                  </a:lnTo>
                  <a:lnTo>
                    <a:pt x="71" y="175"/>
                  </a:lnTo>
                  <a:lnTo>
                    <a:pt x="71" y="173"/>
                  </a:lnTo>
                  <a:lnTo>
                    <a:pt x="71" y="170"/>
                  </a:lnTo>
                  <a:lnTo>
                    <a:pt x="69" y="168"/>
                  </a:lnTo>
                  <a:lnTo>
                    <a:pt x="69" y="168"/>
                  </a:lnTo>
                  <a:lnTo>
                    <a:pt x="69" y="170"/>
                  </a:lnTo>
                  <a:lnTo>
                    <a:pt x="69" y="173"/>
                  </a:lnTo>
                  <a:lnTo>
                    <a:pt x="69" y="173"/>
                  </a:lnTo>
                  <a:lnTo>
                    <a:pt x="66" y="173"/>
                  </a:lnTo>
                  <a:lnTo>
                    <a:pt x="66" y="170"/>
                  </a:lnTo>
                  <a:lnTo>
                    <a:pt x="64" y="163"/>
                  </a:lnTo>
                  <a:lnTo>
                    <a:pt x="64" y="161"/>
                  </a:lnTo>
                  <a:lnTo>
                    <a:pt x="64" y="161"/>
                  </a:lnTo>
                  <a:lnTo>
                    <a:pt x="66" y="156"/>
                  </a:lnTo>
                  <a:lnTo>
                    <a:pt x="66" y="154"/>
                  </a:lnTo>
                  <a:lnTo>
                    <a:pt x="66" y="154"/>
                  </a:lnTo>
                  <a:lnTo>
                    <a:pt x="64" y="154"/>
                  </a:lnTo>
                  <a:lnTo>
                    <a:pt x="64" y="154"/>
                  </a:lnTo>
                  <a:lnTo>
                    <a:pt x="64" y="151"/>
                  </a:lnTo>
                  <a:lnTo>
                    <a:pt x="64" y="151"/>
                  </a:lnTo>
                  <a:lnTo>
                    <a:pt x="64" y="151"/>
                  </a:lnTo>
                  <a:lnTo>
                    <a:pt x="66" y="151"/>
                  </a:lnTo>
                  <a:lnTo>
                    <a:pt x="66" y="151"/>
                  </a:lnTo>
                  <a:lnTo>
                    <a:pt x="66" y="142"/>
                  </a:lnTo>
                  <a:lnTo>
                    <a:pt x="66" y="139"/>
                  </a:lnTo>
                  <a:lnTo>
                    <a:pt x="64" y="139"/>
                  </a:lnTo>
                  <a:lnTo>
                    <a:pt x="66" y="137"/>
                  </a:lnTo>
                  <a:lnTo>
                    <a:pt x="66" y="135"/>
                  </a:lnTo>
                  <a:lnTo>
                    <a:pt x="64" y="132"/>
                  </a:lnTo>
                  <a:lnTo>
                    <a:pt x="64" y="130"/>
                  </a:lnTo>
                  <a:lnTo>
                    <a:pt x="62" y="128"/>
                  </a:lnTo>
                  <a:lnTo>
                    <a:pt x="62" y="128"/>
                  </a:lnTo>
                  <a:lnTo>
                    <a:pt x="59" y="128"/>
                  </a:lnTo>
                  <a:lnTo>
                    <a:pt x="57" y="128"/>
                  </a:lnTo>
                  <a:lnTo>
                    <a:pt x="59" y="125"/>
                  </a:lnTo>
                  <a:lnTo>
                    <a:pt x="62" y="125"/>
                  </a:lnTo>
                  <a:lnTo>
                    <a:pt x="62" y="125"/>
                  </a:lnTo>
                  <a:lnTo>
                    <a:pt x="62" y="125"/>
                  </a:lnTo>
                  <a:lnTo>
                    <a:pt x="62" y="125"/>
                  </a:lnTo>
                  <a:lnTo>
                    <a:pt x="64" y="123"/>
                  </a:lnTo>
                  <a:lnTo>
                    <a:pt x="62" y="120"/>
                  </a:lnTo>
                  <a:lnTo>
                    <a:pt x="62" y="118"/>
                  </a:lnTo>
                  <a:lnTo>
                    <a:pt x="64" y="116"/>
                  </a:lnTo>
                  <a:lnTo>
                    <a:pt x="64" y="113"/>
                  </a:lnTo>
                  <a:lnTo>
                    <a:pt x="64" y="111"/>
                  </a:lnTo>
                  <a:lnTo>
                    <a:pt x="62" y="111"/>
                  </a:lnTo>
                  <a:lnTo>
                    <a:pt x="62" y="111"/>
                  </a:lnTo>
                  <a:lnTo>
                    <a:pt x="59" y="111"/>
                  </a:lnTo>
                  <a:lnTo>
                    <a:pt x="59" y="111"/>
                  </a:lnTo>
                  <a:lnTo>
                    <a:pt x="62" y="109"/>
                  </a:lnTo>
                  <a:lnTo>
                    <a:pt x="62" y="109"/>
                  </a:lnTo>
                  <a:lnTo>
                    <a:pt x="62" y="104"/>
                  </a:lnTo>
                  <a:lnTo>
                    <a:pt x="62" y="104"/>
                  </a:lnTo>
                  <a:lnTo>
                    <a:pt x="62" y="102"/>
                  </a:lnTo>
                  <a:lnTo>
                    <a:pt x="62" y="97"/>
                  </a:lnTo>
                  <a:lnTo>
                    <a:pt x="62" y="97"/>
                  </a:lnTo>
                  <a:lnTo>
                    <a:pt x="62" y="94"/>
                  </a:lnTo>
                  <a:lnTo>
                    <a:pt x="62" y="92"/>
                  </a:lnTo>
                  <a:lnTo>
                    <a:pt x="62" y="92"/>
                  </a:lnTo>
                  <a:lnTo>
                    <a:pt x="62" y="92"/>
                  </a:lnTo>
                  <a:lnTo>
                    <a:pt x="59" y="92"/>
                  </a:lnTo>
                  <a:lnTo>
                    <a:pt x="59" y="92"/>
                  </a:lnTo>
                  <a:lnTo>
                    <a:pt x="57" y="92"/>
                  </a:lnTo>
                  <a:lnTo>
                    <a:pt x="57" y="90"/>
                  </a:lnTo>
                  <a:lnTo>
                    <a:pt x="57" y="90"/>
                  </a:lnTo>
                  <a:lnTo>
                    <a:pt x="54" y="90"/>
                  </a:lnTo>
                  <a:lnTo>
                    <a:pt x="54" y="87"/>
                  </a:lnTo>
                  <a:lnTo>
                    <a:pt x="54" y="87"/>
                  </a:lnTo>
                  <a:lnTo>
                    <a:pt x="54" y="87"/>
                  </a:lnTo>
                  <a:lnTo>
                    <a:pt x="54" y="87"/>
                  </a:lnTo>
                  <a:lnTo>
                    <a:pt x="54" y="87"/>
                  </a:lnTo>
                  <a:lnTo>
                    <a:pt x="54" y="85"/>
                  </a:lnTo>
                  <a:lnTo>
                    <a:pt x="52" y="85"/>
                  </a:lnTo>
                  <a:lnTo>
                    <a:pt x="52" y="83"/>
                  </a:lnTo>
                  <a:lnTo>
                    <a:pt x="52" y="80"/>
                  </a:lnTo>
                  <a:lnTo>
                    <a:pt x="50" y="80"/>
                  </a:lnTo>
                  <a:lnTo>
                    <a:pt x="50" y="80"/>
                  </a:lnTo>
                  <a:lnTo>
                    <a:pt x="50" y="78"/>
                  </a:lnTo>
                  <a:lnTo>
                    <a:pt x="50" y="75"/>
                  </a:lnTo>
                  <a:lnTo>
                    <a:pt x="50" y="75"/>
                  </a:lnTo>
                  <a:lnTo>
                    <a:pt x="50" y="73"/>
                  </a:lnTo>
                  <a:lnTo>
                    <a:pt x="52" y="75"/>
                  </a:lnTo>
                  <a:lnTo>
                    <a:pt x="52" y="78"/>
                  </a:lnTo>
                  <a:lnTo>
                    <a:pt x="52" y="80"/>
                  </a:lnTo>
                  <a:lnTo>
                    <a:pt x="54" y="83"/>
                  </a:lnTo>
                  <a:lnTo>
                    <a:pt x="54" y="83"/>
                  </a:lnTo>
                  <a:lnTo>
                    <a:pt x="54" y="85"/>
                  </a:lnTo>
                  <a:lnTo>
                    <a:pt x="57" y="87"/>
                  </a:lnTo>
                  <a:lnTo>
                    <a:pt x="57" y="87"/>
                  </a:lnTo>
                  <a:lnTo>
                    <a:pt x="59" y="85"/>
                  </a:lnTo>
                  <a:lnTo>
                    <a:pt x="59" y="85"/>
                  </a:lnTo>
                  <a:lnTo>
                    <a:pt x="59" y="87"/>
                  </a:lnTo>
                  <a:lnTo>
                    <a:pt x="59" y="87"/>
                  </a:lnTo>
                  <a:lnTo>
                    <a:pt x="59" y="87"/>
                  </a:lnTo>
                  <a:lnTo>
                    <a:pt x="62" y="87"/>
                  </a:lnTo>
                  <a:lnTo>
                    <a:pt x="62" y="87"/>
                  </a:lnTo>
                  <a:lnTo>
                    <a:pt x="59" y="85"/>
                  </a:lnTo>
                  <a:lnTo>
                    <a:pt x="62" y="83"/>
                  </a:lnTo>
                  <a:lnTo>
                    <a:pt x="62" y="83"/>
                  </a:lnTo>
                  <a:lnTo>
                    <a:pt x="62" y="80"/>
                  </a:lnTo>
                  <a:lnTo>
                    <a:pt x="59" y="75"/>
                  </a:lnTo>
                  <a:lnTo>
                    <a:pt x="59" y="73"/>
                  </a:lnTo>
                  <a:lnTo>
                    <a:pt x="59" y="71"/>
                  </a:lnTo>
                  <a:lnTo>
                    <a:pt x="59" y="68"/>
                  </a:lnTo>
                  <a:lnTo>
                    <a:pt x="59" y="68"/>
                  </a:lnTo>
                  <a:lnTo>
                    <a:pt x="62" y="71"/>
                  </a:lnTo>
                  <a:lnTo>
                    <a:pt x="62" y="68"/>
                  </a:lnTo>
                  <a:lnTo>
                    <a:pt x="62" y="68"/>
                  </a:lnTo>
                  <a:lnTo>
                    <a:pt x="62" y="66"/>
                  </a:lnTo>
                  <a:lnTo>
                    <a:pt x="62" y="66"/>
                  </a:lnTo>
                  <a:lnTo>
                    <a:pt x="62" y="66"/>
                  </a:lnTo>
                  <a:lnTo>
                    <a:pt x="62" y="66"/>
                  </a:lnTo>
                  <a:lnTo>
                    <a:pt x="62" y="66"/>
                  </a:lnTo>
                  <a:lnTo>
                    <a:pt x="62" y="66"/>
                  </a:lnTo>
                  <a:lnTo>
                    <a:pt x="59" y="66"/>
                  </a:lnTo>
                  <a:lnTo>
                    <a:pt x="59" y="66"/>
                  </a:lnTo>
                  <a:lnTo>
                    <a:pt x="59" y="64"/>
                  </a:lnTo>
                  <a:lnTo>
                    <a:pt x="59" y="64"/>
                  </a:lnTo>
                  <a:lnTo>
                    <a:pt x="59" y="64"/>
                  </a:lnTo>
                  <a:lnTo>
                    <a:pt x="62" y="64"/>
                  </a:lnTo>
                  <a:lnTo>
                    <a:pt x="62" y="64"/>
                  </a:lnTo>
                  <a:lnTo>
                    <a:pt x="62" y="64"/>
                  </a:lnTo>
                  <a:lnTo>
                    <a:pt x="62" y="61"/>
                  </a:lnTo>
                  <a:lnTo>
                    <a:pt x="59" y="61"/>
                  </a:lnTo>
                  <a:lnTo>
                    <a:pt x="59" y="61"/>
                  </a:lnTo>
                  <a:lnTo>
                    <a:pt x="59" y="61"/>
                  </a:lnTo>
                  <a:lnTo>
                    <a:pt x="59" y="59"/>
                  </a:lnTo>
                  <a:lnTo>
                    <a:pt x="59" y="59"/>
                  </a:lnTo>
                  <a:lnTo>
                    <a:pt x="59" y="59"/>
                  </a:lnTo>
                  <a:lnTo>
                    <a:pt x="59" y="57"/>
                  </a:lnTo>
                  <a:lnTo>
                    <a:pt x="59" y="54"/>
                  </a:lnTo>
                  <a:lnTo>
                    <a:pt x="57" y="54"/>
                  </a:lnTo>
                  <a:lnTo>
                    <a:pt x="57" y="54"/>
                  </a:lnTo>
                  <a:lnTo>
                    <a:pt x="57" y="54"/>
                  </a:lnTo>
                  <a:lnTo>
                    <a:pt x="57" y="54"/>
                  </a:lnTo>
                  <a:lnTo>
                    <a:pt x="54" y="52"/>
                  </a:lnTo>
                  <a:lnTo>
                    <a:pt x="57" y="52"/>
                  </a:lnTo>
                  <a:lnTo>
                    <a:pt x="57" y="52"/>
                  </a:lnTo>
                  <a:lnTo>
                    <a:pt x="57" y="52"/>
                  </a:lnTo>
                  <a:lnTo>
                    <a:pt x="57" y="52"/>
                  </a:lnTo>
                  <a:lnTo>
                    <a:pt x="59" y="49"/>
                  </a:lnTo>
                  <a:lnTo>
                    <a:pt x="57" y="49"/>
                  </a:lnTo>
                  <a:lnTo>
                    <a:pt x="57" y="47"/>
                  </a:lnTo>
                  <a:lnTo>
                    <a:pt x="57" y="47"/>
                  </a:lnTo>
                  <a:lnTo>
                    <a:pt x="57" y="47"/>
                  </a:lnTo>
                  <a:lnTo>
                    <a:pt x="57" y="45"/>
                  </a:lnTo>
                  <a:lnTo>
                    <a:pt x="57" y="45"/>
                  </a:lnTo>
                  <a:lnTo>
                    <a:pt x="54" y="45"/>
                  </a:lnTo>
                  <a:lnTo>
                    <a:pt x="54" y="45"/>
                  </a:lnTo>
                  <a:lnTo>
                    <a:pt x="54" y="42"/>
                  </a:lnTo>
                  <a:lnTo>
                    <a:pt x="54" y="42"/>
                  </a:lnTo>
                  <a:lnTo>
                    <a:pt x="54" y="42"/>
                  </a:lnTo>
                  <a:lnTo>
                    <a:pt x="54" y="40"/>
                  </a:lnTo>
                  <a:lnTo>
                    <a:pt x="54" y="40"/>
                  </a:lnTo>
                  <a:lnTo>
                    <a:pt x="52" y="40"/>
                  </a:lnTo>
                  <a:lnTo>
                    <a:pt x="50" y="40"/>
                  </a:lnTo>
                  <a:lnTo>
                    <a:pt x="50" y="40"/>
                  </a:lnTo>
                  <a:lnTo>
                    <a:pt x="50" y="40"/>
                  </a:lnTo>
                  <a:lnTo>
                    <a:pt x="45" y="40"/>
                  </a:lnTo>
                  <a:lnTo>
                    <a:pt x="45" y="42"/>
                  </a:lnTo>
                  <a:lnTo>
                    <a:pt x="45" y="45"/>
                  </a:lnTo>
                  <a:lnTo>
                    <a:pt x="43" y="45"/>
                  </a:lnTo>
                  <a:lnTo>
                    <a:pt x="43" y="47"/>
                  </a:lnTo>
                  <a:lnTo>
                    <a:pt x="43" y="47"/>
                  </a:lnTo>
                  <a:lnTo>
                    <a:pt x="43" y="47"/>
                  </a:lnTo>
                  <a:lnTo>
                    <a:pt x="43" y="49"/>
                  </a:lnTo>
                  <a:lnTo>
                    <a:pt x="43" y="49"/>
                  </a:lnTo>
                  <a:lnTo>
                    <a:pt x="43" y="49"/>
                  </a:lnTo>
                  <a:lnTo>
                    <a:pt x="45" y="49"/>
                  </a:lnTo>
                  <a:lnTo>
                    <a:pt x="43" y="49"/>
                  </a:lnTo>
                  <a:lnTo>
                    <a:pt x="43" y="49"/>
                  </a:lnTo>
                  <a:lnTo>
                    <a:pt x="40" y="49"/>
                  </a:lnTo>
                  <a:lnTo>
                    <a:pt x="38" y="47"/>
                  </a:lnTo>
                  <a:lnTo>
                    <a:pt x="38" y="47"/>
                  </a:lnTo>
                  <a:lnTo>
                    <a:pt x="38" y="47"/>
                  </a:lnTo>
                  <a:lnTo>
                    <a:pt x="38" y="47"/>
                  </a:lnTo>
                  <a:lnTo>
                    <a:pt x="36" y="47"/>
                  </a:lnTo>
                  <a:lnTo>
                    <a:pt x="36" y="47"/>
                  </a:lnTo>
                  <a:lnTo>
                    <a:pt x="36" y="45"/>
                  </a:lnTo>
                  <a:lnTo>
                    <a:pt x="38" y="45"/>
                  </a:lnTo>
                  <a:lnTo>
                    <a:pt x="36" y="45"/>
                  </a:lnTo>
                  <a:lnTo>
                    <a:pt x="33" y="45"/>
                  </a:lnTo>
                  <a:lnTo>
                    <a:pt x="36" y="45"/>
                  </a:lnTo>
                  <a:lnTo>
                    <a:pt x="36" y="45"/>
                  </a:lnTo>
                  <a:lnTo>
                    <a:pt x="36" y="42"/>
                  </a:lnTo>
                  <a:lnTo>
                    <a:pt x="36" y="42"/>
                  </a:lnTo>
                  <a:lnTo>
                    <a:pt x="36" y="42"/>
                  </a:lnTo>
                  <a:lnTo>
                    <a:pt x="33" y="40"/>
                  </a:lnTo>
                  <a:lnTo>
                    <a:pt x="33" y="40"/>
                  </a:lnTo>
                  <a:lnTo>
                    <a:pt x="31" y="40"/>
                  </a:lnTo>
                  <a:lnTo>
                    <a:pt x="28" y="42"/>
                  </a:lnTo>
                  <a:lnTo>
                    <a:pt x="28" y="40"/>
                  </a:lnTo>
                  <a:lnTo>
                    <a:pt x="28" y="38"/>
                  </a:lnTo>
                  <a:lnTo>
                    <a:pt x="28" y="38"/>
                  </a:lnTo>
                  <a:lnTo>
                    <a:pt x="26" y="38"/>
                  </a:lnTo>
                  <a:lnTo>
                    <a:pt x="28" y="38"/>
                  </a:lnTo>
                  <a:lnTo>
                    <a:pt x="28" y="38"/>
                  </a:lnTo>
                  <a:lnTo>
                    <a:pt x="28" y="38"/>
                  </a:lnTo>
                  <a:lnTo>
                    <a:pt x="31" y="38"/>
                  </a:lnTo>
                  <a:lnTo>
                    <a:pt x="31" y="35"/>
                  </a:lnTo>
                  <a:lnTo>
                    <a:pt x="28" y="35"/>
                  </a:lnTo>
                  <a:lnTo>
                    <a:pt x="28" y="35"/>
                  </a:lnTo>
                  <a:lnTo>
                    <a:pt x="28" y="35"/>
                  </a:lnTo>
                  <a:lnTo>
                    <a:pt x="31" y="35"/>
                  </a:lnTo>
                  <a:lnTo>
                    <a:pt x="33" y="35"/>
                  </a:lnTo>
                  <a:lnTo>
                    <a:pt x="33" y="35"/>
                  </a:lnTo>
                  <a:lnTo>
                    <a:pt x="36" y="35"/>
                  </a:lnTo>
                  <a:lnTo>
                    <a:pt x="33" y="33"/>
                  </a:lnTo>
                  <a:lnTo>
                    <a:pt x="33" y="33"/>
                  </a:lnTo>
                  <a:lnTo>
                    <a:pt x="33" y="33"/>
                  </a:lnTo>
                  <a:lnTo>
                    <a:pt x="36" y="33"/>
                  </a:lnTo>
                  <a:lnTo>
                    <a:pt x="36" y="33"/>
                  </a:lnTo>
                  <a:lnTo>
                    <a:pt x="38" y="33"/>
                  </a:lnTo>
                  <a:lnTo>
                    <a:pt x="38" y="33"/>
                  </a:lnTo>
                  <a:lnTo>
                    <a:pt x="38" y="33"/>
                  </a:lnTo>
                  <a:lnTo>
                    <a:pt x="40" y="31"/>
                  </a:lnTo>
                  <a:lnTo>
                    <a:pt x="47" y="28"/>
                  </a:lnTo>
                  <a:lnTo>
                    <a:pt x="47" y="28"/>
                  </a:lnTo>
                  <a:lnTo>
                    <a:pt x="50" y="28"/>
                  </a:lnTo>
                  <a:lnTo>
                    <a:pt x="52" y="28"/>
                  </a:lnTo>
                  <a:lnTo>
                    <a:pt x="52" y="28"/>
                  </a:lnTo>
                  <a:lnTo>
                    <a:pt x="52" y="26"/>
                  </a:lnTo>
                  <a:lnTo>
                    <a:pt x="52" y="26"/>
                  </a:lnTo>
                  <a:lnTo>
                    <a:pt x="50" y="26"/>
                  </a:lnTo>
                  <a:lnTo>
                    <a:pt x="50" y="23"/>
                  </a:lnTo>
                  <a:lnTo>
                    <a:pt x="50" y="23"/>
                  </a:lnTo>
                  <a:lnTo>
                    <a:pt x="52" y="23"/>
                  </a:lnTo>
                  <a:lnTo>
                    <a:pt x="52" y="23"/>
                  </a:lnTo>
                  <a:lnTo>
                    <a:pt x="52" y="23"/>
                  </a:lnTo>
                  <a:lnTo>
                    <a:pt x="52" y="23"/>
                  </a:lnTo>
                  <a:lnTo>
                    <a:pt x="52" y="23"/>
                  </a:lnTo>
                  <a:lnTo>
                    <a:pt x="52" y="21"/>
                  </a:lnTo>
                  <a:lnTo>
                    <a:pt x="52" y="23"/>
                  </a:lnTo>
                  <a:lnTo>
                    <a:pt x="50" y="21"/>
                  </a:lnTo>
                  <a:lnTo>
                    <a:pt x="50" y="21"/>
                  </a:lnTo>
                  <a:lnTo>
                    <a:pt x="50" y="21"/>
                  </a:lnTo>
                  <a:lnTo>
                    <a:pt x="50" y="19"/>
                  </a:lnTo>
                  <a:lnTo>
                    <a:pt x="52" y="19"/>
                  </a:lnTo>
                  <a:lnTo>
                    <a:pt x="52" y="21"/>
                  </a:lnTo>
                  <a:lnTo>
                    <a:pt x="52" y="21"/>
                  </a:lnTo>
                  <a:lnTo>
                    <a:pt x="54" y="19"/>
                  </a:lnTo>
                  <a:lnTo>
                    <a:pt x="52" y="19"/>
                  </a:lnTo>
                  <a:lnTo>
                    <a:pt x="52" y="16"/>
                  </a:lnTo>
                  <a:lnTo>
                    <a:pt x="52" y="14"/>
                  </a:lnTo>
                  <a:lnTo>
                    <a:pt x="52" y="14"/>
                  </a:lnTo>
                  <a:lnTo>
                    <a:pt x="50" y="12"/>
                  </a:lnTo>
                  <a:lnTo>
                    <a:pt x="50" y="9"/>
                  </a:lnTo>
                  <a:lnTo>
                    <a:pt x="50" y="12"/>
                  </a:lnTo>
                  <a:lnTo>
                    <a:pt x="47" y="12"/>
                  </a:lnTo>
                  <a:lnTo>
                    <a:pt x="45" y="9"/>
                  </a:lnTo>
                  <a:lnTo>
                    <a:pt x="45" y="9"/>
                  </a:lnTo>
                  <a:lnTo>
                    <a:pt x="47" y="9"/>
                  </a:lnTo>
                  <a:lnTo>
                    <a:pt x="50" y="7"/>
                  </a:lnTo>
                  <a:lnTo>
                    <a:pt x="50" y="7"/>
                  </a:lnTo>
                  <a:lnTo>
                    <a:pt x="50" y="7"/>
                  </a:lnTo>
                  <a:lnTo>
                    <a:pt x="50" y="4"/>
                  </a:lnTo>
                  <a:lnTo>
                    <a:pt x="47" y="4"/>
                  </a:lnTo>
                  <a:lnTo>
                    <a:pt x="47" y="4"/>
                  </a:lnTo>
                  <a:lnTo>
                    <a:pt x="45" y="4"/>
                  </a:lnTo>
                  <a:lnTo>
                    <a:pt x="45" y="4"/>
                  </a:lnTo>
                  <a:lnTo>
                    <a:pt x="45" y="2"/>
                  </a:lnTo>
                  <a:lnTo>
                    <a:pt x="47" y="2"/>
                  </a:lnTo>
                  <a:lnTo>
                    <a:pt x="47" y="2"/>
                  </a:lnTo>
                  <a:lnTo>
                    <a:pt x="47" y="2"/>
                  </a:lnTo>
                  <a:lnTo>
                    <a:pt x="47" y="0"/>
                  </a:lnTo>
                  <a:lnTo>
                    <a:pt x="45" y="0"/>
                  </a:lnTo>
                  <a:lnTo>
                    <a:pt x="45" y="2"/>
                  </a:lnTo>
                  <a:lnTo>
                    <a:pt x="45" y="2"/>
                  </a:lnTo>
                  <a:lnTo>
                    <a:pt x="45" y="2"/>
                  </a:lnTo>
                  <a:lnTo>
                    <a:pt x="45" y="2"/>
                  </a:lnTo>
                  <a:lnTo>
                    <a:pt x="43" y="2"/>
                  </a:lnTo>
                  <a:lnTo>
                    <a:pt x="40" y="2"/>
                  </a:lnTo>
                  <a:lnTo>
                    <a:pt x="40" y="2"/>
                  </a:lnTo>
                  <a:lnTo>
                    <a:pt x="38" y="7"/>
                  </a:lnTo>
                  <a:lnTo>
                    <a:pt x="40" y="7"/>
                  </a:lnTo>
                  <a:lnTo>
                    <a:pt x="40" y="7"/>
                  </a:lnTo>
                  <a:lnTo>
                    <a:pt x="40" y="7"/>
                  </a:lnTo>
                  <a:lnTo>
                    <a:pt x="40" y="7"/>
                  </a:lnTo>
                  <a:lnTo>
                    <a:pt x="40" y="7"/>
                  </a:lnTo>
                  <a:lnTo>
                    <a:pt x="38" y="7"/>
                  </a:lnTo>
                  <a:lnTo>
                    <a:pt x="38" y="7"/>
                  </a:lnTo>
                  <a:lnTo>
                    <a:pt x="38" y="7"/>
                  </a:lnTo>
                  <a:lnTo>
                    <a:pt x="36" y="7"/>
                  </a:lnTo>
                  <a:lnTo>
                    <a:pt x="36" y="7"/>
                  </a:lnTo>
                  <a:lnTo>
                    <a:pt x="36" y="7"/>
                  </a:lnTo>
                  <a:lnTo>
                    <a:pt x="36" y="7"/>
                  </a:lnTo>
                  <a:lnTo>
                    <a:pt x="36" y="4"/>
                  </a:lnTo>
                  <a:lnTo>
                    <a:pt x="36" y="7"/>
                  </a:lnTo>
                  <a:lnTo>
                    <a:pt x="36" y="9"/>
                  </a:lnTo>
                  <a:lnTo>
                    <a:pt x="33" y="12"/>
                  </a:lnTo>
                  <a:lnTo>
                    <a:pt x="33" y="9"/>
                  </a:lnTo>
                  <a:lnTo>
                    <a:pt x="33" y="9"/>
                  </a:lnTo>
                  <a:lnTo>
                    <a:pt x="33" y="12"/>
                  </a:lnTo>
                  <a:lnTo>
                    <a:pt x="36" y="12"/>
                  </a:lnTo>
                  <a:lnTo>
                    <a:pt x="38" y="14"/>
                  </a:lnTo>
                  <a:lnTo>
                    <a:pt x="38" y="14"/>
                  </a:lnTo>
                  <a:lnTo>
                    <a:pt x="38" y="14"/>
                  </a:lnTo>
                  <a:lnTo>
                    <a:pt x="40" y="14"/>
                  </a:lnTo>
                  <a:lnTo>
                    <a:pt x="43" y="14"/>
                  </a:lnTo>
                  <a:lnTo>
                    <a:pt x="43" y="14"/>
                  </a:lnTo>
                  <a:lnTo>
                    <a:pt x="43" y="16"/>
                  </a:lnTo>
                  <a:lnTo>
                    <a:pt x="40" y="16"/>
                  </a:lnTo>
                  <a:lnTo>
                    <a:pt x="38" y="16"/>
                  </a:lnTo>
                  <a:lnTo>
                    <a:pt x="36" y="16"/>
                  </a:lnTo>
                  <a:lnTo>
                    <a:pt x="33" y="19"/>
                  </a:lnTo>
                  <a:lnTo>
                    <a:pt x="31" y="21"/>
                  </a:lnTo>
                  <a:lnTo>
                    <a:pt x="31" y="21"/>
                  </a:lnTo>
                  <a:lnTo>
                    <a:pt x="28" y="21"/>
                  </a:lnTo>
                  <a:lnTo>
                    <a:pt x="28" y="19"/>
                  </a:lnTo>
                  <a:lnTo>
                    <a:pt x="28" y="16"/>
                  </a:lnTo>
                  <a:lnTo>
                    <a:pt x="26" y="16"/>
                  </a:lnTo>
                  <a:lnTo>
                    <a:pt x="26" y="16"/>
                  </a:lnTo>
                  <a:lnTo>
                    <a:pt x="26" y="9"/>
                  </a:lnTo>
                  <a:lnTo>
                    <a:pt x="26" y="9"/>
                  </a:lnTo>
                  <a:lnTo>
                    <a:pt x="26" y="12"/>
                  </a:lnTo>
                  <a:lnTo>
                    <a:pt x="24" y="12"/>
                  </a:lnTo>
                  <a:lnTo>
                    <a:pt x="24" y="12"/>
                  </a:lnTo>
                  <a:lnTo>
                    <a:pt x="24" y="12"/>
                  </a:lnTo>
                  <a:lnTo>
                    <a:pt x="21" y="19"/>
                  </a:lnTo>
                  <a:lnTo>
                    <a:pt x="19" y="19"/>
                  </a:lnTo>
                  <a:lnTo>
                    <a:pt x="19" y="23"/>
                  </a:lnTo>
                  <a:lnTo>
                    <a:pt x="19" y="23"/>
                  </a:lnTo>
                  <a:lnTo>
                    <a:pt x="19" y="26"/>
                  </a:lnTo>
                  <a:lnTo>
                    <a:pt x="14" y="31"/>
                  </a:lnTo>
                  <a:lnTo>
                    <a:pt x="14" y="31"/>
                  </a:lnTo>
                  <a:lnTo>
                    <a:pt x="14" y="33"/>
                  </a:lnTo>
                  <a:lnTo>
                    <a:pt x="14" y="33"/>
                  </a:lnTo>
                  <a:lnTo>
                    <a:pt x="12" y="38"/>
                  </a:lnTo>
                  <a:lnTo>
                    <a:pt x="12" y="38"/>
                  </a:lnTo>
                  <a:lnTo>
                    <a:pt x="12" y="42"/>
                  </a:lnTo>
                  <a:lnTo>
                    <a:pt x="10" y="42"/>
                  </a:lnTo>
                  <a:lnTo>
                    <a:pt x="10" y="45"/>
                  </a:lnTo>
                  <a:lnTo>
                    <a:pt x="7" y="47"/>
                  </a:lnTo>
                  <a:lnTo>
                    <a:pt x="2" y="57"/>
                  </a:lnTo>
                  <a:lnTo>
                    <a:pt x="0" y="61"/>
                  </a:lnTo>
                  <a:lnTo>
                    <a:pt x="0" y="61"/>
                  </a:lnTo>
                  <a:lnTo>
                    <a:pt x="0" y="64"/>
                  </a:lnTo>
                  <a:lnTo>
                    <a:pt x="2" y="66"/>
                  </a:lnTo>
                  <a:lnTo>
                    <a:pt x="2" y="66"/>
                  </a:lnTo>
                  <a:lnTo>
                    <a:pt x="2" y="68"/>
                  </a:lnTo>
                  <a:lnTo>
                    <a:pt x="2" y="68"/>
                  </a:lnTo>
                  <a:lnTo>
                    <a:pt x="5" y="68"/>
                  </a:lnTo>
                  <a:lnTo>
                    <a:pt x="5" y="71"/>
                  </a:lnTo>
                  <a:lnTo>
                    <a:pt x="5" y="71"/>
                  </a:lnTo>
                  <a:lnTo>
                    <a:pt x="5" y="71"/>
                  </a:lnTo>
                  <a:lnTo>
                    <a:pt x="5" y="71"/>
                  </a:lnTo>
                  <a:lnTo>
                    <a:pt x="5" y="71"/>
                  </a:lnTo>
                  <a:lnTo>
                    <a:pt x="2" y="73"/>
                  </a:lnTo>
                  <a:lnTo>
                    <a:pt x="5" y="75"/>
                  </a:lnTo>
                  <a:lnTo>
                    <a:pt x="7" y="75"/>
                  </a:lnTo>
                  <a:lnTo>
                    <a:pt x="7" y="78"/>
                  </a:lnTo>
                  <a:lnTo>
                    <a:pt x="7" y="78"/>
                  </a:lnTo>
                  <a:lnTo>
                    <a:pt x="5" y="80"/>
                  </a:lnTo>
                  <a:lnTo>
                    <a:pt x="5" y="80"/>
                  </a:lnTo>
                  <a:lnTo>
                    <a:pt x="7" y="85"/>
                  </a:lnTo>
                  <a:lnTo>
                    <a:pt x="5" y="87"/>
                  </a:lnTo>
                  <a:lnTo>
                    <a:pt x="5" y="87"/>
                  </a:lnTo>
                  <a:lnTo>
                    <a:pt x="2" y="90"/>
                  </a:lnTo>
                  <a:lnTo>
                    <a:pt x="2" y="90"/>
                  </a:lnTo>
                  <a:lnTo>
                    <a:pt x="5" y="87"/>
                  </a:lnTo>
                  <a:lnTo>
                    <a:pt x="7" y="87"/>
                  </a:lnTo>
                  <a:lnTo>
                    <a:pt x="7" y="90"/>
                  </a:lnTo>
                  <a:lnTo>
                    <a:pt x="7" y="90"/>
                  </a:lnTo>
                  <a:lnTo>
                    <a:pt x="7" y="92"/>
                  </a:lnTo>
                  <a:lnTo>
                    <a:pt x="5" y="94"/>
                  </a:lnTo>
                  <a:lnTo>
                    <a:pt x="5" y="94"/>
                  </a:lnTo>
                  <a:lnTo>
                    <a:pt x="2" y="92"/>
                  </a:lnTo>
                  <a:lnTo>
                    <a:pt x="2" y="92"/>
                  </a:lnTo>
                  <a:lnTo>
                    <a:pt x="0" y="94"/>
                  </a:lnTo>
                  <a:lnTo>
                    <a:pt x="0" y="94"/>
                  </a:lnTo>
                  <a:lnTo>
                    <a:pt x="0" y="94"/>
                  </a:lnTo>
                  <a:lnTo>
                    <a:pt x="0" y="94"/>
                  </a:lnTo>
                  <a:lnTo>
                    <a:pt x="0" y="94"/>
                  </a:lnTo>
                  <a:lnTo>
                    <a:pt x="2" y="94"/>
                  </a:lnTo>
                  <a:lnTo>
                    <a:pt x="2" y="94"/>
                  </a:lnTo>
                  <a:lnTo>
                    <a:pt x="2" y="97"/>
                  </a:lnTo>
                  <a:lnTo>
                    <a:pt x="2" y="97"/>
                  </a:lnTo>
                  <a:lnTo>
                    <a:pt x="5" y="97"/>
                  </a:lnTo>
                  <a:lnTo>
                    <a:pt x="7" y="94"/>
                  </a:lnTo>
                  <a:lnTo>
                    <a:pt x="7" y="94"/>
                  </a:lnTo>
                  <a:lnTo>
                    <a:pt x="7" y="97"/>
                  </a:lnTo>
                  <a:lnTo>
                    <a:pt x="7" y="97"/>
                  </a:lnTo>
                  <a:lnTo>
                    <a:pt x="7" y="99"/>
                  </a:lnTo>
                  <a:lnTo>
                    <a:pt x="7" y="99"/>
                  </a:lnTo>
                  <a:lnTo>
                    <a:pt x="10" y="99"/>
                  </a:lnTo>
                  <a:lnTo>
                    <a:pt x="10" y="97"/>
                  </a:lnTo>
                  <a:lnTo>
                    <a:pt x="10" y="97"/>
                  </a:lnTo>
                  <a:lnTo>
                    <a:pt x="12" y="97"/>
                  </a:lnTo>
                  <a:lnTo>
                    <a:pt x="12" y="99"/>
                  </a:lnTo>
                  <a:lnTo>
                    <a:pt x="12" y="99"/>
                  </a:lnTo>
                  <a:lnTo>
                    <a:pt x="12" y="99"/>
                  </a:lnTo>
                  <a:lnTo>
                    <a:pt x="10" y="99"/>
                  </a:lnTo>
                  <a:lnTo>
                    <a:pt x="10" y="99"/>
                  </a:lnTo>
                  <a:lnTo>
                    <a:pt x="10" y="102"/>
                  </a:lnTo>
                  <a:lnTo>
                    <a:pt x="12" y="102"/>
                  </a:lnTo>
                  <a:lnTo>
                    <a:pt x="12" y="104"/>
                  </a:lnTo>
                  <a:lnTo>
                    <a:pt x="12" y="104"/>
                  </a:lnTo>
                  <a:lnTo>
                    <a:pt x="12" y="106"/>
                  </a:lnTo>
                  <a:lnTo>
                    <a:pt x="10" y="109"/>
                  </a:lnTo>
                  <a:lnTo>
                    <a:pt x="10" y="109"/>
                  </a:lnTo>
                  <a:lnTo>
                    <a:pt x="12" y="111"/>
                  </a:lnTo>
                  <a:lnTo>
                    <a:pt x="12" y="111"/>
                  </a:lnTo>
                  <a:lnTo>
                    <a:pt x="10" y="113"/>
                  </a:lnTo>
                  <a:lnTo>
                    <a:pt x="10" y="116"/>
                  </a:lnTo>
                  <a:lnTo>
                    <a:pt x="10" y="118"/>
                  </a:lnTo>
                  <a:lnTo>
                    <a:pt x="10" y="118"/>
                  </a:lnTo>
                  <a:lnTo>
                    <a:pt x="7" y="118"/>
                  </a:lnTo>
                  <a:lnTo>
                    <a:pt x="7" y="120"/>
                  </a:lnTo>
                  <a:lnTo>
                    <a:pt x="7" y="120"/>
                  </a:lnTo>
                  <a:lnTo>
                    <a:pt x="7" y="123"/>
                  </a:lnTo>
                  <a:lnTo>
                    <a:pt x="5" y="125"/>
                  </a:lnTo>
                  <a:lnTo>
                    <a:pt x="2" y="128"/>
                  </a:lnTo>
                  <a:lnTo>
                    <a:pt x="2" y="128"/>
                  </a:lnTo>
                  <a:lnTo>
                    <a:pt x="2" y="125"/>
                  </a:lnTo>
                  <a:lnTo>
                    <a:pt x="2" y="125"/>
                  </a:lnTo>
                  <a:lnTo>
                    <a:pt x="2" y="125"/>
                  </a:lnTo>
                  <a:lnTo>
                    <a:pt x="2" y="128"/>
                  </a:lnTo>
                  <a:lnTo>
                    <a:pt x="0" y="128"/>
                  </a:lnTo>
                  <a:lnTo>
                    <a:pt x="0" y="130"/>
                  </a:lnTo>
                  <a:lnTo>
                    <a:pt x="0" y="130"/>
                  </a:lnTo>
                  <a:lnTo>
                    <a:pt x="2" y="130"/>
                  </a:lnTo>
                  <a:lnTo>
                    <a:pt x="2" y="130"/>
                  </a:lnTo>
                  <a:lnTo>
                    <a:pt x="5" y="128"/>
                  </a:lnTo>
                  <a:lnTo>
                    <a:pt x="7" y="130"/>
                  </a:lnTo>
                  <a:lnTo>
                    <a:pt x="7" y="130"/>
                  </a:lnTo>
                  <a:lnTo>
                    <a:pt x="10" y="130"/>
                  </a:lnTo>
                  <a:lnTo>
                    <a:pt x="12" y="130"/>
                  </a:lnTo>
                  <a:lnTo>
                    <a:pt x="12" y="130"/>
                  </a:lnTo>
                  <a:lnTo>
                    <a:pt x="10" y="130"/>
                  </a:lnTo>
                  <a:lnTo>
                    <a:pt x="10" y="132"/>
                  </a:lnTo>
                  <a:lnTo>
                    <a:pt x="10" y="132"/>
                  </a:lnTo>
                  <a:lnTo>
                    <a:pt x="10" y="132"/>
                  </a:lnTo>
                  <a:lnTo>
                    <a:pt x="12" y="132"/>
                  </a:lnTo>
                  <a:lnTo>
                    <a:pt x="12" y="132"/>
                  </a:lnTo>
                  <a:lnTo>
                    <a:pt x="14" y="128"/>
                  </a:lnTo>
                  <a:lnTo>
                    <a:pt x="17" y="128"/>
                  </a:lnTo>
                  <a:lnTo>
                    <a:pt x="17" y="130"/>
                  </a:lnTo>
                  <a:lnTo>
                    <a:pt x="14" y="132"/>
                  </a:lnTo>
                  <a:lnTo>
                    <a:pt x="12" y="132"/>
                  </a:lnTo>
                  <a:lnTo>
                    <a:pt x="7" y="135"/>
                  </a:lnTo>
                  <a:lnTo>
                    <a:pt x="7" y="135"/>
                  </a:lnTo>
                  <a:lnTo>
                    <a:pt x="7" y="139"/>
                  </a:lnTo>
                  <a:lnTo>
                    <a:pt x="10" y="142"/>
                  </a:lnTo>
                  <a:lnTo>
                    <a:pt x="10" y="144"/>
                  </a:lnTo>
                  <a:lnTo>
                    <a:pt x="10" y="146"/>
                  </a:lnTo>
                  <a:lnTo>
                    <a:pt x="10" y="149"/>
                  </a:lnTo>
                  <a:lnTo>
                    <a:pt x="10" y="149"/>
                  </a:lnTo>
                  <a:lnTo>
                    <a:pt x="10" y="151"/>
                  </a:lnTo>
                  <a:lnTo>
                    <a:pt x="10" y="151"/>
                  </a:lnTo>
                  <a:lnTo>
                    <a:pt x="10" y="154"/>
                  </a:lnTo>
                  <a:lnTo>
                    <a:pt x="10" y="158"/>
                  </a:lnTo>
                  <a:lnTo>
                    <a:pt x="12" y="158"/>
                  </a:lnTo>
                  <a:lnTo>
                    <a:pt x="12" y="158"/>
                  </a:lnTo>
                  <a:lnTo>
                    <a:pt x="12" y="161"/>
                  </a:lnTo>
                  <a:lnTo>
                    <a:pt x="12" y="161"/>
                  </a:lnTo>
                  <a:lnTo>
                    <a:pt x="12" y="161"/>
                  </a:lnTo>
                  <a:lnTo>
                    <a:pt x="12" y="161"/>
                  </a:lnTo>
                  <a:lnTo>
                    <a:pt x="12" y="161"/>
                  </a:lnTo>
                  <a:lnTo>
                    <a:pt x="12" y="161"/>
                  </a:lnTo>
                  <a:lnTo>
                    <a:pt x="12" y="163"/>
                  </a:lnTo>
                  <a:lnTo>
                    <a:pt x="14" y="165"/>
                  </a:lnTo>
                  <a:lnTo>
                    <a:pt x="14" y="170"/>
                  </a:lnTo>
                  <a:lnTo>
                    <a:pt x="14" y="173"/>
                  </a:lnTo>
                  <a:lnTo>
                    <a:pt x="14" y="175"/>
                  </a:lnTo>
                  <a:lnTo>
                    <a:pt x="17" y="177"/>
                  </a:lnTo>
                  <a:lnTo>
                    <a:pt x="17" y="177"/>
                  </a:lnTo>
                  <a:lnTo>
                    <a:pt x="17" y="184"/>
                  </a:lnTo>
                  <a:lnTo>
                    <a:pt x="19" y="191"/>
                  </a:lnTo>
                  <a:lnTo>
                    <a:pt x="19" y="194"/>
                  </a:lnTo>
                  <a:lnTo>
                    <a:pt x="21" y="201"/>
                  </a:lnTo>
                  <a:lnTo>
                    <a:pt x="21" y="203"/>
                  </a:lnTo>
                  <a:lnTo>
                    <a:pt x="21" y="206"/>
                  </a:lnTo>
                  <a:lnTo>
                    <a:pt x="21" y="208"/>
                  </a:lnTo>
                  <a:lnTo>
                    <a:pt x="21" y="213"/>
                  </a:lnTo>
                  <a:lnTo>
                    <a:pt x="21" y="213"/>
                  </a:lnTo>
                  <a:lnTo>
                    <a:pt x="21" y="213"/>
                  </a:lnTo>
                  <a:lnTo>
                    <a:pt x="21" y="215"/>
                  </a:lnTo>
                  <a:lnTo>
                    <a:pt x="24" y="215"/>
                  </a:lnTo>
                  <a:lnTo>
                    <a:pt x="24" y="215"/>
                  </a:lnTo>
                  <a:lnTo>
                    <a:pt x="24" y="218"/>
                  </a:lnTo>
                  <a:lnTo>
                    <a:pt x="21" y="218"/>
                  </a:lnTo>
                  <a:lnTo>
                    <a:pt x="21" y="220"/>
                  </a:lnTo>
                  <a:lnTo>
                    <a:pt x="21" y="220"/>
                  </a:lnTo>
                  <a:lnTo>
                    <a:pt x="24" y="225"/>
                  </a:lnTo>
                  <a:lnTo>
                    <a:pt x="24" y="227"/>
                  </a:lnTo>
                  <a:lnTo>
                    <a:pt x="26" y="229"/>
                  </a:lnTo>
                  <a:lnTo>
                    <a:pt x="28" y="232"/>
                  </a:lnTo>
                  <a:lnTo>
                    <a:pt x="28" y="232"/>
                  </a:lnTo>
                  <a:lnTo>
                    <a:pt x="28" y="232"/>
                  </a:lnTo>
                  <a:lnTo>
                    <a:pt x="28" y="234"/>
                  </a:lnTo>
                  <a:lnTo>
                    <a:pt x="28" y="234"/>
                  </a:lnTo>
                  <a:lnTo>
                    <a:pt x="31" y="234"/>
                  </a:lnTo>
                  <a:lnTo>
                    <a:pt x="31" y="234"/>
                  </a:lnTo>
                  <a:lnTo>
                    <a:pt x="33" y="234"/>
                  </a:lnTo>
                  <a:lnTo>
                    <a:pt x="33" y="234"/>
                  </a:lnTo>
                  <a:lnTo>
                    <a:pt x="33" y="236"/>
                  </a:lnTo>
                  <a:lnTo>
                    <a:pt x="33" y="236"/>
                  </a:lnTo>
                  <a:lnTo>
                    <a:pt x="36" y="236"/>
                  </a:lnTo>
                  <a:lnTo>
                    <a:pt x="36" y="236"/>
                  </a:lnTo>
                  <a:lnTo>
                    <a:pt x="36" y="236"/>
                  </a:lnTo>
                  <a:lnTo>
                    <a:pt x="36" y="236"/>
                  </a:lnTo>
                  <a:lnTo>
                    <a:pt x="36" y="234"/>
                  </a:lnTo>
                  <a:lnTo>
                    <a:pt x="36" y="232"/>
                  </a:lnTo>
                  <a:lnTo>
                    <a:pt x="38" y="234"/>
                  </a:lnTo>
                  <a:lnTo>
                    <a:pt x="40" y="236"/>
                  </a:lnTo>
                  <a:lnTo>
                    <a:pt x="45" y="236"/>
                  </a:lnTo>
                  <a:lnTo>
                    <a:pt x="47" y="236"/>
                  </a:lnTo>
                  <a:lnTo>
                    <a:pt x="47" y="236"/>
                  </a:lnTo>
                  <a:lnTo>
                    <a:pt x="45" y="239"/>
                  </a:lnTo>
                  <a:lnTo>
                    <a:pt x="43" y="239"/>
                  </a:lnTo>
                  <a:lnTo>
                    <a:pt x="43" y="239"/>
                  </a:lnTo>
                  <a:lnTo>
                    <a:pt x="40" y="239"/>
                  </a:lnTo>
                  <a:lnTo>
                    <a:pt x="38" y="239"/>
                  </a:lnTo>
                  <a:lnTo>
                    <a:pt x="36" y="239"/>
                  </a:lnTo>
                  <a:lnTo>
                    <a:pt x="36" y="241"/>
                  </a:lnTo>
                  <a:lnTo>
                    <a:pt x="36" y="241"/>
                  </a:lnTo>
                  <a:lnTo>
                    <a:pt x="40" y="246"/>
                  </a:lnTo>
                  <a:lnTo>
                    <a:pt x="38" y="246"/>
                  </a:lnTo>
                  <a:lnTo>
                    <a:pt x="36" y="244"/>
                  </a:lnTo>
                  <a:lnTo>
                    <a:pt x="36" y="241"/>
                  </a:lnTo>
                  <a:lnTo>
                    <a:pt x="33" y="239"/>
                  </a:lnTo>
                  <a:lnTo>
                    <a:pt x="33" y="239"/>
                  </a:lnTo>
                  <a:lnTo>
                    <a:pt x="31" y="236"/>
                  </a:lnTo>
                  <a:lnTo>
                    <a:pt x="28" y="236"/>
                  </a:lnTo>
                  <a:lnTo>
                    <a:pt x="28" y="239"/>
                  </a:lnTo>
                  <a:lnTo>
                    <a:pt x="26" y="239"/>
                  </a:lnTo>
                  <a:lnTo>
                    <a:pt x="26" y="244"/>
                  </a:lnTo>
                  <a:lnTo>
                    <a:pt x="26" y="246"/>
                  </a:lnTo>
                  <a:lnTo>
                    <a:pt x="24" y="248"/>
                  </a:lnTo>
                  <a:lnTo>
                    <a:pt x="24" y="253"/>
                  </a:lnTo>
                  <a:lnTo>
                    <a:pt x="24" y="258"/>
                  </a:lnTo>
                  <a:lnTo>
                    <a:pt x="26" y="260"/>
                  </a:lnTo>
                  <a:lnTo>
                    <a:pt x="28" y="265"/>
                  </a:lnTo>
                  <a:lnTo>
                    <a:pt x="28" y="267"/>
                  </a:lnTo>
                  <a:lnTo>
                    <a:pt x="31" y="270"/>
                  </a:lnTo>
                  <a:lnTo>
                    <a:pt x="31" y="270"/>
                  </a:lnTo>
                  <a:lnTo>
                    <a:pt x="33" y="270"/>
                  </a:lnTo>
                  <a:lnTo>
                    <a:pt x="38" y="270"/>
                  </a:lnTo>
                  <a:lnTo>
                    <a:pt x="43" y="267"/>
                  </a:lnTo>
                  <a:lnTo>
                    <a:pt x="43" y="265"/>
                  </a:lnTo>
                  <a:lnTo>
                    <a:pt x="45" y="265"/>
                  </a:lnTo>
                  <a:lnTo>
                    <a:pt x="45" y="262"/>
                  </a:lnTo>
                  <a:lnTo>
                    <a:pt x="45" y="260"/>
                  </a:lnTo>
                  <a:lnTo>
                    <a:pt x="45" y="265"/>
                  </a:lnTo>
                  <a:lnTo>
                    <a:pt x="45" y="267"/>
                  </a:lnTo>
                  <a:lnTo>
                    <a:pt x="45" y="270"/>
                  </a:lnTo>
                  <a:lnTo>
                    <a:pt x="40" y="272"/>
                  </a:lnTo>
                  <a:lnTo>
                    <a:pt x="40" y="272"/>
                  </a:lnTo>
                  <a:lnTo>
                    <a:pt x="43" y="274"/>
                  </a:lnTo>
                  <a:lnTo>
                    <a:pt x="45" y="272"/>
                  </a:lnTo>
                  <a:lnTo>
                    <a:pt x="50" y="265"/>
                  </a:lnTo>
                  <a:lnTo>
                    <a:pt x="50" y="267"/>
                  </a:lnTo>
                  <a:lnTo>
                    <a:pt x="47" y="267"/>
                  </a:lnTo>
                  <a:lnTo>
                    <a:pt x="47" y="270"/>
                  </a:lnTo>
                  <a:lnTo>
                    <a:pt x="47" y="270"/>
                  </a:lnTo>
                  <a:lnTo>
                    <a:pt x="50" y="270"/>
                  </a:lnTo>
                  <a:lnTo>
                    <a:pt x="52" y="267"/>
                  </a:lnTo>
                  <a:lnTo>
                    <a:pt x="52" y="267"/>
                  </a:lnTo>
                  <a:lnTo>
                    <a:pt x="52" y="262"/>
                  </a:lnTo>
                  <a:lnTo>
                    <a:pt x="52" y="265"/>
                  </a:lnTo>
                  <a:lnTo>
                    <a:pt x="52" y="270"/>
                  </a:lnTo>
                  <a:lnTo>
                    <a:pt x="52" y="270"/>
                  </a:lnTo>
                  <a:lnTo>
                    <a:pt x="52" y="272"/>
                  </a:lnTo>
                  <a:lnTo>
                    <a:pt x="47" y="272"/>
                  </a:lnTo>
                  <a:lnTo>
                    <a:pt x="45" y="274"/>
                  </a:lnTo>
                  <a:lnTo>
                    <a:pt x="43" y="277"/>
                  </a:lnTo>
                  <a:lnTo>
                    <a:pt x="43" y="277"/>
                  </a:lnTo>
                  <a:lnTo>
                    <a:pt x="43" y="277"/>
                  </a:lnTo>
                  <a:lnTo>
                    <a:pt x="43" y="279"/>
                  </a:lnTo>
                  <a:lnTo>
                    <a:pt x="43" y="279"/>
                  </a:lnTo>
                  <a:lnTo>
                    <a:pt x="43" y="279"/>
                  </a:lnTo>
                  <a:lnTo>
                    <a:pt x="45" y="281"/>
                  </a:lnTo>
                  <a:lnTo>
                    <a:pt x="47" y="284"/>
                  </a:lnTo>
                  <a:lnTo>
                    <a:pt x="47" y="284"/>
                  </a:lnTo>
                  <a:lnTo>
                    <a:pt x="52" y="284"/>
                  </a:lnTo>
                  <a:lnTo>
                    <a:pt x="52" y="284"/>
                  </a:lnTo>
                  <a:lnTo>
                    <a:pt x="54" y="284"/>
                  </a:lnTo>
                  <a:lnTo>
                    <a:pt x="59" y="281"/>
                  </a:lnTo>
                  <a:lnTo>
                    <a:pt x="62" y="281"/>
                  </a:lnTo>
                  <a:lnTo>
                    <a:pt x="59" y="284"/>
                  </a:lnTo>
                  <a:lnTo>
                    <a:pt x="52" y="286"/>
                  </a:lnTo>
                  <a:lnTo>
                    <a:pt x="50" y="286"/>
                  </a:lnTo>
                  <a:lnTo>
                    <a:pt x="45" y="284"/>
                  </a:lnTo>
                  <a:lnTo>
                    <a:pt x="43" y="284"/>
                  </a:lnTo>
                  <a:lnTo>
                    <a:pt x="40" y="284"/>
                  </a:lnTo>
                  <a:lnTo>
                    <a:pt x="36" y="286"/>
                  </a:lnTo>
                  <a:lnTo>
                    <a:pt x="36" y="286"/>
                  </a:lnTo>
                  <a:lnTo>
                    <a:pt x="36" y="289"/>
                  </a:lnTo>
                  <a:lnTo>
                    <a:pt x="33" y="289"/>
                  </a:lnTo>
                  <a:lnTo>
                    <a:pt x="33" y="289"/>
                  </a:lnTo>
                  <a:lnTo>
                    <a:pt x="33" y="289"/>
                  </a:lnTo>
                  <a:lnTo>
                    <a:pt x="33" y="286"/>
                  </a:lnTo>
                  <a:lnTo>
                    <a:pt x="33" y="286"/>
                  </a:lnTo>
                  <a:lnTo>
                    <a:pt x="33" y="284"/>
                  </a:lnTo>
                  <a:lnTo>
                    <a:pt x="31" y="286"/>
                  </a:lnTo>
                  <a:lnTo>
                    <a:pt x="31" y="284"/>
                  </a:lnTo>
                  <a:lnTo>
                    <a:pt x="31" y="284"/>
                  </a:lnTo>
                  <a:lnTo>
                    <a:pt x="31" y="281"/>
                  </a:lnTo>
                  <a:lnTo>
                    <a:pt x="28" y="281"/>
                  </a:lnTo>
                  <a:lnTo>
                    <a:pt x="28" y="281"/>
                  </a:lnTo>
                  <a:lnTo>
                    <a:pt x="28" y="284"/>
                  </a:lnTo>
                  <a:lnTo>
                    <a:pt x="28" y="286"/>
                  </a:lnTo>
                  <a:lnTo>
                    <a:pt x="31" y="291"/>
                  </a:lnTo>
                  <a:lnTo>
                    <a:pt x="31" y="293"/>
                  </a:lnTo>
                  <a:lnTo>
                    <a:pt x="28" y="298"/>
                  </a:lnTo>
                  <a:lnTo>
                    <a:pt x="33" y="305"/>
                  </a:lnTo>
                  <a:lnTo>
                    <a:pt x="33" y="305"/>
                  </a:lnTo>
                  <a:lnTo>
                    <a:pt x="33" y="305"/>
                  </a:lnTo>
                  <a:lnTo>
                    <a:pt x="33" y="307"/>
                  </a:lnTo>
                  <a:lnTo>
                    <a:pt x="33" y="310"/>
                  </a:lnTo>
                  <a:lnTo>
                    <a:pt x="33" y="310"/>
                  </a:lnTo>
                  <a:lnTo>
                    <a:pt x="33" y="312"/>
                  </a:lnTo>
                  <a:lnTo>
                    <a:pt x="33" y="315"/>
                  </a:lnTo>
                  <a:lnTo>
                    <a:pt x="33" y="317"/>
                  </a:lnTo>
                  <a:lnTo>
                    <a:pt x="33" y="319"/>
                  </a:lnTo>
                  <a:lnTo>
                    <a:pt x="36" y="326"/>
                  </a:lnTo>
                  <a:lnTo>
                    <a:pt x="36" y="329"/>
                  </a:lnTo>
                  <a:lnTo>
                    <a:pt x="38" y="331"/>
                  </a:lnTo>
                  <a:lnTo>
                    <a:pt x="40" y="336"/>
                  </a:lnTo>
                  <a:lnTo>
                    <a:pt x="40" y="338"/>
                  </a:lnTo>
                  <a:lnTo>
                    <a:pt x="38" y="341"/>
                  </a:lnTo>
                  <a:lnTo>
                    <a:pt x="38" y="341"/>
                  </a:lnTo>
                  <a:lnTo>
                    <a:pt x="36" y="343"/>
                  </a:lnTo>
                  <a:lnTo>
                    <a:pt x="36" y="343"/>
                  </a:lnTo>
                  <a:lnTo>
                    <a:pt x="33" y="341"/>
                  </a:lnTo>
                  <a:lnTo>
                    <a:pt x="33" y="341"/>
                  </a:lnTo>
                  <a:lnTo>
                    <a:pt x="31" y="341"/>
                  </a:lnTo>
                  <a:lnTo>
                    <a:pt x="31" y="341"/>
                  </a:lnTo>
                  <a:lnTo>
                    <a:pt x="31" y="338"/>
                  </a:lnTo>
                  <a:lnTo>
                    <a:pt x="31" y="338"/>
                  </a:lnTo>
                  <a:lnTo>
                    <a:pt x="31" y="341"/>
                  </a:lnTo>
                  <a:lnTo>
                    <a:pt x="31" y="341"/>
                  </a:lnTo>
                  <a:lnTo>
                    <a:pt x="31" y="343"/>
                  </a:lnTo>
                  <a:lnTo>
                    <a:pt x="31" y="345"/>
                  </a:lnTo>
                  <a:lnTo>
                    <a:pt x="31" y="345"/>
                  </a:lnTo>
                  <a:lnTo>
                    <a:pt x="31" y="345"/>
                  </a:lnTo>
                  <a:lnTo>
                    <a:pt x="31" y="343"/>
                  </a:lnTo>
                  <a:lnTo>
                    <a:pt x="28" y="343"/>
                  </a:lnTo>
                  <a:lnTo>
                    <a:pt x="28" y="343"/>
                  </a:lnTo>
                  <a:lnTo>
                    <a:pt x="26" y="343"/>
                  </a:lnTo>
                  <a:lnTo>
                    <a:pt x="26" y="343"/>
                  </a:lnTo>
                  <a:lnTo>
                    <a:pt x="24" y="343"/>
                  </a:lnTo>
                  <a:lnTo>
                    <a:pt x="24" y="341"/>
                  </a:lnTo>
                  <a:lnTo>
                    <a:pt x="24" y="336"/>
                  </a:lnTo>
                  <a:lnTo>
                    <a:pt x="24" y="333"/>
                  </a:lnTo>
                  <a:lnTo>
                    <a:pt x="26" y="333"/>
                  </a:lnTo>
                  <a:lnTo>
                    <a:pt x="26" y="331"/>
                  </a:lnTo>
                  <a:lnTo>
                    <a:pt x="26" y="329"/>
                  </a:lnTo>
                  <a:lnTo>
                    <a:pt x="26" y="326"/>
                  </a:lnTo>
                  <a:lnTo>
                    <a:pt x="26" y="324"/>
                  </a:lnTo>
                  <a:lnTo>
                    <a:pt x="26" y="326"/>
                  </a:lnTo>
                  <a:lnTo>
                    <a:pt x="21" y="338"/>
                  </a:lnTo>
                  <a:lnTo>
                    <a:pt x="19" y="348"/>
                  </a:lnTo>
                  <a:lnTo>
                    <a:pt x="17" y="355"/>
                  </a:lnTo>
                  <a:lnTo>
                    <a:pt x="14" y="357"/>
                  </a:lnTo>
                  <a:lnTo>
                    <a:pt x="17" y="360"/>
                  </a:lnTo>
                  <a:lnTo>
                    <a:pt x="17" y="360"/>
                  </a:lnTo>
                  <a:lnTo>
                    <a:pt x="17" y="360"/>
                  </a:lnTo>
                  <a:lnTo>
                    <a:pt x="17" y="362"/>
                  </a:lnTo>
                  <a:lnTo>
                    <a:pt x="17" y="362"/>
                  </a:lnTo>
                  <a:lnTo>
                    <a:pt x="17" y="364"/>
                  </a:lnTo>
                  <a:lnTo>
                    <a:pt x="19" y="362"/>
                  </a:lnTo>
                  <a:lnTo>
                    <a:pt x="24" y="355"/>
                  </a:lnTo>
                  <a:lnTo>
                    <a:pt x="26" y="352"/>
                  </a:lnTo>
                  <a:lnTo>
                    <a:pt x="31" y="350"/>
                  </a:lnTo>
                  <a:lnTo>
                    <a:pt x="36" y="348"/>
                  </a:lnTo>
                  <a:lnTo>
                    <a:pt x="40" y="341"/>
                  </a:lnTo>
                  <a:lnTo>
                    <a:pt x="40" y="341"/>
                  </a:lnTo>
                  <a:lnTo>
                    <a:pt x="47" y="338"/>
                  </a:lnTo>
                  <a:lnTo>
                    <a:pt x="47" y="338"/>
                  </a:lnTo>
                  <a:lnTo>
                    <a:pt x="50" y="338"/>
                  </a:lnTo>
                  <a:lnTo>
                    <a:pt x="52" y="338"/>
                  </a:lnTo>
                  <a:lnTo>
                    <a:pt x="54" y="336"/>
                  </a:lnTo>
                  <a:lnTo>
                    <a:pt x="54" y="336"/>
                  </a:lnTo>
                  <a:lnTo>
                    <a:pt x="57" y="336"/>
                  </a:lnTo>
                  <a:lnTo>
                    <a:pt x="57" y="333"/>
                  </a:lnTo>
                  <a:lnTo>
                    <a:pt x="59" y="333"/>
                  </a:lnTo>
                  <a:lnTo>
                    <a:pt x="62" y="329"/>
                  </a:lnTo>
                  <a:lnTo>
                    <a:pt x="62" y="329"/>
                  </a:lnTo>
                  <a:lnTo>
                    <a:pt x="64" y="329"/>
                  </a:lnTo>
                  <a:lnTo>
                    <a:pt x="64" y="329"/>
                  </a:lnTo>
                  <a:lnTo>
                    <a:pt x="64" y="331"/>
                  </a:lnTo>
                  <a:lnTo>
                    <a:pt x="62" y="331"/>
                  </a:lnTo>
                  <a:lnTo>
                    <a:pt x="62" y="333"/>
                  </a:lnTo>
                  <a:lnTo>
                    <a:pt x="59" y="336"/>
                  </a:lnTo>
                  <a:lnTo>
                    <a:pt x="57" y="336"/>
                  </a:lnTo>
                  <a:lnTo>
                    <a:pt x="57" y="338"/>
                  </a:lnTo>
                  <a:lnTo>
                    <a:pt x="57" y="341"/>
                  </a:lnTo>
                  <a:lnTo>
                    <a:pt x="57" y="343"/>
                  </a:lnTo>
                  <a:lnTo>
                    <a:pt x="57" y="343"/>
                  </a:lnTo>
                  <a:lnTo>
                    <a:pt x="54" y="345"/>
                  </a:lnTo>
                  <a:lnTo>
                    <a:pt x="54" y="348"/>
                  </a:lnTo>
                  <a:lnTo>
                    <a:pt x="52" y="350"/>
                  </a:lnTo>
                  <a:lnTo>
                    <a:pt x="52" y="348"/>
                  </a:lnTo>
                  <a:lnTo>
                    <a:pt x="54" y="345"/>
                  </a:lnTo>
                  <a:lnTo>
                    <a:pt x="54" y="343"/>
                  </a:lnTo>
                  <a:lnTo>
                    <a:pt x="57" y="343"/>
                  </a:lnTo>
                  <a:lnTo>
                    <a:pt x="57" y="341"/>
                  </a:lnTo>
                  <a:lnTo>
                    <a:pt x="54" y="343"/>
                  </a:lnTo>
                  <a:lnTo>
                    <a:pt x="52" y="345"/>
                  </a:lnTo>
                  <a:lnTo>
                    <a:pt x="52" y="348"/>
                  </a:lnTo>
                  <a:lnTo>
                    <a:pt x="52" y="350"/>
                  </a:lnTo>
                  <a:lnTo>
                    <a:pt x="52" y="352"/>
                  </a:lnTo>
                  <a:lnTo>
                    <a:pt x="50" y="352"/>
                  </a:lnTo>
                  <a:lnTo>
                    <a:pt x="50" y="352"/>
                  </a:lnTo>
                  <a:lnTo>
                    <a:pt x="50" y="355"/>
                  </a:lnTo>
                  <a:lnTo>
                    <a:pt x="52" y="355"/>
                  </a:lnTo>
                  <a:lnTo>
                    <a:pt x="52" y="357"/>
                  </a:lnTo>
                  <a:lnTo>
                    <a:pt x="52" y="362"/>
                  </a:lnTo>
                  <a:lnTo>
                    <a:pt x="52" y="362"/>
                  </a:lnTo>
                  <a:lnTo>
                    <a:pt x="50" y="367"/>
                  </a:lnTo>
                  <a:lnTo>
                    <a:pt x="50" y="369"/>
                  </a:lnTo>
                  <a:lnTo>
                    <a:pt x="50" y="371"/>
                  </a:lnTo>
                  <a:lnTo>
                    <a:pt x="50" y="371"/>
                  </a:lnTo>
                  <a:lnTo>
                    <a:pt x="47" y="376"/>
                  </a:lnTo>
                  <a:lnTo>
                    <a:pt x="47" y="381"/>
                  </a:lnTo>
                  <a:lnTo>
                    <a:pt x="45" y="383"/>
                  </a:lnTo>
                  <a:lnTo>
                    <a:pt x="40" y="395"/>
                  </a:lnTo>
                  <a:lnTo>
                    <a:pt x="38" y="400"/>
                  </a:lnTo>
                  <a:lnTo>
                    <a:pt x="38" y="407"/>
                  </a:lnTo>
                  <a:lnTo>
                    <a:pt x="38" y="407"/>
                  </a:lnTo>
                  <a:lnTo>
                    <a:pt x="38" y="407"/>
                  </a:lnTo>
                  <a:lnTo>
                    <a:pt x="38" y="409"/>
                  </a:lnTo>
                  <a:lnTo>
                    <a:pt x="38" y="409"/>
                  </a:lnTo>
                  <a:lnTo>
                    <a:pt x="38" y="409"/>
                  </a:lnTo>
                  <a:lnTo>
                    <a:pt x="36" y="409"/>
                  </a:lnTo>
                  <a:lnTo>
                    <a:pt x="36" y="412"/>
                  </a:lnTo>
                  <a:lnTo>
                    <a:pt x="36" y="412"/>
                  </a:lnTo>
                  <a:lnTo>
                    <a:pt x="36" y="412"/>
                  </a:lnTo>
                  <a:lnTo>
                    <a:pt x="36" y="414"/>
                  </a:lnTo>
                  <a:lnTo>
                    <a:pt x="36" y="414"/>
                  </a:lnTo>
                  <a:lnTo>
                    <a:pt x="36" y="414"/>
                  </a:lnTo>
                  <a:lnTo>
                    <a:pt x="38" y="416"/>
                  </a:lnTo>
                  <a:lnTo>
                    <a:pt x="40" y="416"/>
                  </a:lnTo>
                  <a:lnTo>
                    <a:pt x="40" y="416"/>
                  </a:lnTo>
                  <a:lnTo>
                    <a:pt x="40" y="419"/>
                  </a:lnTo>
                  <a:lnTo>
                    <a:pt x="40" y="419"/>
                  </a:lnTo>
                  <a:lnTo>
                    <a:pt x="43" y="419"/>
                  </a:lnTo>
                  <a:lnTo>
                    <a:pt x="43" y="419"/>
                  </a:lnTo>
                  <a:lnTo>
                    <a:pt x="45" y="421"/>
                  </a:lnTo>
                  <a:lnTo>
                    <a:pt x="45" y="421"/>
                  </a:lnTo>
                  <a:lnTo>
                    <a:pt x="47" y="423"/>
                  </a:lnTo>
                  <a:lnTo>
                    <a:pt x="47" y="421"/>
                  </a:lnTo>
                  <a:lnTo>
                    <a:pt x="50" y="423"/>
                  </a:lnTo>
                  <a:lnTo>
                    <a:pt x="50" y="428"/>
                  </a:lnTo>
                  <a:lnTo>
                    <a:pt x="52" y="431"/>
                  </a:lnTo>
                  <a:lnTo>
                    <a:pt x="52" y="433"/>
                  </a:lnTo>
                  <a:lnTo>
                    <a:pt x="54" y="433"/>
                  </a:lnTo>
                  <a:lnTo>
                    <a:pt x="54" y="433"/>
                  </a:lnTo>
                  <a:lnTo>
                    <a:pt x="54" y="433"/>
                  </a:lnTo>
                  <a:lnTo>
                    <a:pt x="57" y="433"/>
                  </a:lnTo>
                  <a:lnTo>
                    <a:pt x="57" y="433"/>
                  </a:lnTo>
                  <a:lnTo>
                    <a:pt x="57" y="433"/>
                  </a:lnTo>
                  <a:lnTo>
                    <a:pt x="59" y="435"/>
                  </a:lnTo>
                  <a:lnTo>
                    <a:pt x="59" y="435"/>
                  </a:lnTo>
                  <a:lnTo>
                    <a:pt x="62" y="435"/>
                  </a:lnTo>
                  <a:lnTo>
                    <a:pt x="62" y="435"/>
                  </a:lnTo>
                  <a:lnTo>
                    <a:pt x="62" y="433"/>
                  </a:lnTo>
                  <a:lnTo>
                    <a:pt x="64" y="433"/>
                  </a:lnTo>
                  <a:lnTo>
                    <a:pt x="64" y="433"/>
                  </a:lnTo>
                  <a:lnTo>
                    <a:pt x="66" y="433"/>
                  </a:lnTo>
                  <a:lnTo>
                    <a:pt x="69" y="428"/>
                  </a:lnTo>
                  <a:lnTo>
                    <a:pt x="71" y="428"/>
                  </a:lnTo>
                  <a:lnTo>
                    <a:pt x="71" y="428"/>
                  </a:lnTo>
                  <a:lnTo>
                    <a:pt x="71" y="426"/>
                  </a:lnTo>
                  <a:lnTo>
                    <a:pt x="71" y="426"/>
                  </a:lnTo>
                  <a:lnTo>
                    <a:pt x="73" y="426"/>
                  </a:lnTo>
                  <a:lnTo>
                    <a:pt x="73" y="426"/>
                  </a:lnTo>
                  <a:lnTo>
                    <a:pt x="73" y="426"/>
                  </a:lnTo>
                  <a:lnTo>
                    <a:pt x="73" y="423"/>
                  </a:lnTo>
                  <a:lnTo>
                    <a:pt x="83" y="419"/>
                  </a:lnTo>
                  <a:lnTo>
                    <a:pt x="85" y="416"/>
                  </a:lnTo>
                  <a:lnTo>
                    <a:pt x="88" y="414"/>
                  </a:lnTo>
                  <a:lnTo>
                    <a:pt x="88" y="414"/>
                  </a:lnTo>
                  <a:lnTo>
                    <a:pt x="88" y="414"/>
                  </a:lnTo>
                  <a:lnTo>
                    <a:pt x="90" y="412"/>
                  </a:lnTo>
                  <a:lnTo>
                    <a:pt x="90" y="409"/>
                  </a:lnTo>
                  <a:lnTo>
                    <a:pt x="90" y="409"/>
                  </a:lnTo>
                  <a:lnTo>
                    <a:pt x="92" y="409"/>
                  </a:lnTo>
                  <a:lnTo>
                    <a:pt x="92" y="407"/>
                  </a:lnTo>
                  <a:lnTo>
                    <a:pt x="90" y="407"/>
                  </a:lnTo>
                  <a:lnTo>
                    <a:pt x="90" y="407"/>
                  </a:lnTo>
                  <a:lnTo>
                    <a:pt x="92" y="407"/>
                  </a:lnTo>
                  <a:lnTo>
                    <a:pt x="92" y="407"/>
                  </a:lnTo>
                  <a:lnTo>
                    <a:pt x="92" y="407"/>
                  </a:lnTo>
                  <a:lnTo>
                    <a:pt x="95" y="407"/>
                  </a:lnTo>
                  <a:lnTo>
                    <a:pt x="95" y="407"/>
                  </a:lnTo>
                  <a:lnTo>
                    <a:pt x="95" y="405"/>
                  </a:lnTo>
                  <a:lnTo>
                    <a:pt x="97" y="407"/>
                  </a:lnTo>
                  <a:lnTo>
                    <a:pt x="97" y="405"/>
                  </a:lnTo>
                  <a:lnTo>
                    <a:pt x="97" y="405"/>
                  </a:lnTo>
                  <a:lnTo>
                    <a:pt x="97" y="402"/>
                  </a:lnTo>
                  <a:lnTo>
                    <a:pt x="97" y="397"/>
                  </a:lnTo>
                  <a:lnTo>
                    <a:pt x="97" y="395"/>
                  </a:lnTo>
                  <a:lnTo>
                    <a:pt x="97" y="393"/>
                  </a:lnTo>
                  <a:lnTo>
                    <a:pt x="99" y="390"/>
                  </a:lnTo>
                  <a:lnTo>
                    <a:pt x="99" y="393"/>
                  </a:lnTo>
                  <a:lnTo>
                    <a:pt x="99" y="393"/>
                  </a:lnTo>
                  <a:lnTo>
                    <a:pt x="99" y="393"/>
                  </a:lnTo>
                  <a:lnTo>
                    <a:pt x="99" y="395"/>
                  </a:lnTo>
                  <a:lnTo>
                    <a:pt x="99" y="397"/>
                  </a:lnTo>
                  <a:lnTo>
                    <a:pt x="99" y="400"/>
                  </a:lnTo>
                  <a:lnTo>
                    <a:pt x="99" y="400"/>
                  </a:lnTo>
                  <a:lnTo>
                    <a:pt x="99" y="402"/>
                  </a:lnTo>
                  <a:lnTo>
                    <a:pt x="102" y="402"/>
                  </a:lnTo>
                  <a:lnTo>
                    <a:pt x="102" y="402"/>
                  </a:lnTo>
                  <a:lnTo>
                    <a:pt x="102" y="402"/>
                  </a:lnTo>
                  <a:lnTo>
                    <a:pt x="102" y="400"/>
                  </a:lnTo>
                  <a:lnTo>
                    <a:pt x="102" y="397"/>
                  </a:lnTo>
                  <a:lnTo>
                    <a:pt x="104" y="397"/>
                  </a:lnTo>
                  <a:lnTo>
                    <a:pt x="107" y="397"/>
                  </a:lnTo>
                  <a:lnTo>
                    <a:pt x="107" y="397"/>
                  </a:lnTo>
                  <a:lnTo>
                    <a:pt x="107" y="397"/>
                  </a:lnTo>
                  <a:lnTo>
                    <a:pt x="109" y="395"/>
                  </a:lnTo>
                  <a:lnTo>
                    <a:pt x="111" y="390"/>
                  </a:lnTo>
                  <a:lnTo>
                    <a:pt x="114" y="390"/>
                  </a:lnTo>
                  <a:lnTo>
                    <a:pt x="114" y="390"/>
                  </a:lnTo>
                  <a:lnTo>
                    <a:pt x="114" y="390"/>
                  </a:lnTo>
                  <a:lnTo>
                    <a:pt x="114" y="393"/>
                  </a:lnTo>
                  <a:lnTo>
                    <a:pt x="114" y="390"/>
                  </a:lnTo>
                  <a:lnTo>
                    <a:pt x="114" y="388"/>
                  </a:lnTo>
                  <a:lnTo>
                    <a:pt x="116" y="388"/>
                  </a:lnTo>
                  <a:lnTo>
                    <a:pt x="116" y="388"/>
                  </a:lnTo>
                  <a:lnTo>
                    <a:pt x="116" y="390"/>
                  </a:lnTo>
                  <a:lnTo>
                    <a:pt x="121" y="388"/>
                  </a:lnTo>
                  <a:lnTo>
                    <a:pt x="121" y="388"/>
                  </a:lnTo>
                  <a:lnTo>
                    <a:pt x="121" y="386"/>
                  </a:lnTo>
                  <a:lnTo>
                    <a:pt x="121" y="386"/>
                  </a:lnTo>
                  <a:lnTo>
                    <a:pt x="121" y="386"/>
                  </a:lnTo>
                  <a:lnTo>
                    <a:pt x="121" y="386"/>
                  </a:lnTo>
                  <a:lnTo>
                    <a:pt x="123" y="383"/>
                  </a:lnTo>
                  <a:lnTo>
                    <a:pt x="121" y="386"/>
                  </a:lnTo>
                  <a:lnTo>
                    <a:pt x="121" y="386"/>
                  </a:lnTo>
                  <a:lnTo>
                    <a:pt x="123" y="388"/>
                  </a:lnTo>
                  <a:lnTo>
                    <a:pt x="125" y="388"/>
                  </a:lnTo>
                  <a:lnTo>
                    <a:pt x="125" y="386"/>
                  </a:lnTo>
                  <a:lnTo>
                    <a:pt x="125" y="386"/>
                  </a:lnTo>
                  <a:lnTo>
                    <a:pt x="128" y="386"/>
                  </a:lnTo>
                  <a:lnTo>
                    <a:pt x="128" y="388"/>
                  </a:lnTo>
                  <a:lnTo>
                    <a:pt x="128" y="388"/>
                  </a:lnTo>
                  <a:lnTo>
                    <a:pt x="130" y="388"/>
                  </a:lnTo>
                  <a:lnTo>
                    <a:pt x="130" y="386"/>
                  </a:lnTo>
                  <a:lnTo>
                    <a:pt x="130" y="386"/>
                  </a:lnTo>
                  <a:lnTo>
                    <a:pt x="130" y="386"/>
                  </a:lnTo>
                  <a:lnTo>
                    <a:pt x="133" y="388"/>
                  </a:lnTo>
                  <a:lnTo>
                    <a:pt x="133" y="386"/>
                  </a:lnTo>
                  <a:lnTo>
                    <a:pt x="130" y="386"/>
                  </a:lnTo>
                  <a:lnTo>
                    <a:pt x="130" y="383"/>
                  </a:lnTo>
                  <a:lnTo>
                    <a:pt x="133" y="383"/>
                  </a:lnTo>
                  <a:lnTo>
                    <a:pt x="133" y="383"/>
                  </a:lnTo>
                  <a:lnTo>
                    <a:pt x="135" y="383"/>
                  </a:lnTo>
                  <a:lnTo>
                    <a:pt x="135" y="383"/>
                  </a:lnTo>
                  <a:lnTo>
                    <a:pt x="137" y="383"/>
                  </a:lnTo>
                  <a:lnTo>
                    <a:pt x="137" y="383"/>
                  </a:lnTo>
                  <a:lnTo>
                    <a:pt x="140" y="383"/>
                  </a:lnTo>
                  <a:lnTo>
                    <a:pt x="140" y="381"/>
                  </a:lnTo>
                  <a:lnTo>
                    <a:pt x="140" y="378"/>
                  </a:lnTo>
                  <a:lnTo>
                    <a:pt x="142" y="378"/>
                  </a:lnTo>
                  <a:lnTo>
                    <a:pt x="142" y="376"/>
                  </a:lnTo>
                  <a:lnTo>
                    <a:pt x="142" y="376"/>
                  </a:lnTo>
                  <a:lnTo>
                    <a:pt x="142" y="376"/>
                  </a:lnTo>
                  <a:lnTo>
                    <a:pt x="142" y="376"/>
                  </a:lnTo>
                  <a:lnTo>
                    <a:pt x="142" y="378"/>
                  </a:lnTo>
                  <a:lnTo>
                    <a:pt x="144" y="376"/>
                  </a:lnTo>
                  <a:lnTo>
                    <a:pt x="149" y="374"/>
                  </a:lnTo>
                  <a:lnTo>
                    <a:pt x="149" y="374"/>
                  </a:lnTo>
                  <a:lnTo>
                    <a:pt x="149" y="374"/>
                  </a:lnTo>
                  <a:lnTo>
                    <a:pt x="151" y="374"/>
                  </a:lnTo>
                  <a:lnTo>
                    <a:pt x="151" y="374"/>
                  </a:lnTo>
                  <a:lnTo>
                    <a:pt x="151" y="374"/>
                  </a:lnTo>
                  <a:lnTo>
                    <a:pt x="151" y="371"/>
                  </a:lnTo>
                  <a:lnTo>
                    <a:pt x="151" y="371"/>
                  </a:lnTo>
                  <a:lnTo>
                    <a:pt x="151" y="371"/>
                  </a:lnTo>
                  <a:lnTo>
                    <a:pt x="154" y="371"/>
                  </a:lnTo>
                  <a:lnTo>
                    <a:pt x="154" y="371"/>
                  </a:lnTo>
                  <a:lnTo>
                    <a:pt x="154" y="374"/>
                  </a:lnTo>
                  <a:lnTo>
                    <a:pt x="154" y="374"/>
                  </a:lnTo>
                  <a:lnTo>
                    <a:pt x="154" y="374"/>
                  </a:lnTo>
                  <a:lnTo>
                    <a:pt x="156" y="376"/>
                  </a:lnTo>
                  <a:lnTo>
                    <a:pt x="156" y="376"/>
                  </a:lnTo>
                  <a:lnTo>
                    <a:pt x="156" y="374"/>
                  </a:lnTo>
                  <a:lnTo>
                    <a:pt x="159" y="371"/>
                  </a:lnTo>
                  <a:lnTo>
                    <a:pt x="159" y="371"/>
                  </a:lnTo>
                  <a:lnTo>
                    <a:pt x="161" y="371"/>
                  </a:lnTo>
                  <a:lnTo>
                    <a:pt x="161" y="371"/>
                  </a:lnTo>
                  <a:lnTo>
                    <a:pt x="161" y="371"/>
                  </a:lnTo>
                  <a:lnTo>
                    <a:pt x="161" y="367"/>
                  </a:lnTo>
                  <a:lnTo>
                    <a:pt x="161" y="367"/>
                  </a:lnTo>
                  <a:lnTo>
                    <a:pt x="163" y="367"/>
                  </a:lnTo>
                  <a:lnTo>
                    <a:pt x="163" y="369"/>
                  </a:lnTo>
                  <a:lnTo>
                    <a:pt x="163" y="369"/>
                  </a:lnTo>
                  <a:lnTo>
                    <a:pt x="163" y="371"/>
                  </a:lnTo>
                  <a:lnTo>
                    <a:pt x="163" y="371"/>
                  </a:lnTo>
                  <a:lnTo>
                    <a:pt x="166" y="371"/>
                  </a:lnTo>
                  <a:lnTo>
                    <a:pt x="166" y="371"/>
                  </a:lnTo>
                  <a:lnTo>
                    <a:pt x="166" y="371"/>
                  </a:lnTo>
                  <a:lnTo>
                    <a:pt x="173" y="364"/>
                  </a:lnTo>
                  <a:lnTo>
                    <a:pt x="173" y="364"/>
                  </a:lnTo>
                  <a:lnTo>
                    <a:pt x="175" y="364"/>
                  </a:lnTo>
                  <a:lnTo>
                    <a:pt x="177" y="364"/>
                  </a:lnTo>
                  <a:lnTo>
                    <a:pt x="180" y="364"/>
                  </a:lnTo>
                  <a:lnTo>
                    <a:pt x="180" y="364"/>
                  </a:lnTo>
                  <a:lnTo>
                    <a:pt x="180" y="362"/>
                  </a:lnTo>
                  <a:lnTo>
                    <a:pt x="180" y="364"/>
                  </a:lnTo>
                  <a:lnTo>
                    <a:pt x="182" y="364"/>
                  </a:lnTo>
                  <a:lnTo>
                    <a:pt x="182" y="364"/>
                  </a:lnTo>
                  <a:lnTo>
                    <a:pt x="182" y="364"/>
                  </a:lnTo>
                  <a:lnTo>
                    <a:pt x="182" y="362"/>
                  </a:lnTo>
                  <a:lnTo>
                    <a:pt x="185" y="362"/>
                  </a:lnTo>
                  <a:lnTo>
                    <a:pt x="185" y="362"/>
                  </a:lnTo>
                  <a:lnTo>
                    <a:pt x="185" y="362"/>
                  </a:lnTo>
                  <a:lnTo>
                    <a:pt x="187" y="357"/>
                  </a:lnTo>
                  <a:lnTo>
                    <a:pt x="187" y="357"/>
                  </a:lnTo>
                  <a:lnTo>
                    <a:pt x="187" y="357"/>
                  </a:lnTo>
                  <a:lnTo>
                    <a:pt x="185" y="357"/>
                  </a:lnTo>
                  <a:lnTo>
                    <a:pt x="185" y="357"/>
                  </a:lnTo>
                  <a:lnTo>
                    <a:pt x="182" y="355"/>
                  </a:lnTo>
                  <a:lnTo>
                    <a:pt x="182" y="355"/>
                  </a:lnTo>
                  <a:lnTo>
                    <a:pt x="182" y="355"/>
                  </a:lnTo>
                  <a:lnTo>
                    <a:pt x="182" y="352"/>
                  </a:lnTo>
                  <a:lnTo>
                    <a:pt x="182" y="355"/>
                  </a:lnTo>
                  <a:lnTo>
                    <a:pt x="185" y="355"/>
                  </a:lnTo>
                  <a:lnTo>
                    <a:pt x="187" y="355"/>
                  </a:lnTo>
                  <a:lnTo>
                    <a:pt x="187" y="355"/>
                  </a:lnTo>
                  <a:lnTo>
                    <a:pt x="189" y="355"/>
                  </a:lnTo>
                  <a:lnTo>
                    <a:pt x="189" y="355"/>
                  </a:lnTo>
                  <a:lnTo>
                    <a:pt x="189" y="352"/>
                  </a:lnTo>
                  <a:lnTo>
                    <a:pt x="189" y="352"/>
                  </a:lnTo>
                  <a:lnTo>
                    <a:pt x="187" y="352"/>
                  </a:lnTo>
                  <a:lnTo>
                    <a:pt x="185" y="352"/>
                  </a:lnTo>
                  <a:lnTo>
                    <a:pt x="187" y="352"/>
                  </a:lnTo>
                  <a:lnTo>
                    <a:pt x="192" y="348"/>
                  </a:lnTo>
                  <a:lnTo>
                    <a:pt x="194" y="348"/>
                  </a:lnTo>
                  <a:lnTo>
                    <a:pt x="194" y="345"/>
                  </a:lnTo>
                  <a:lnTo>
                    <a:pt x="196" y="345"/>
                  </a:lnTo>
                  <a:lnTo>
                    <a:pt x="201" y="343"/>
                  </a:lnTo>
                  <a:lnTo>
                    <a:pt x="201" y="343"/>
                  </a:lnTo>
                  <a:lnTo>
                    <a:pt x="204" y="341"/>
                  </a:lnTo>
                  <a:lnTo>
                    <a:pt x="204" y="338"/>
                  </a:lnTo>
                  <a:lnTo>
                    <a:pt x="201" y="336"/>
                  </a:lnTo>
                  <a:lnTo>
                    <a:pt x="201" y="336"/>
                  </a:lnTo>
                  <a:lnTo>
                    <a:pt x="199" y="336"/>
                  </a:lnTo>
                  <a:lnTo>
                    <a:pt x="199" y="333"/>
                  </a:lnTo>
                  <a:lnTo>
                    <a:pt x="199" y="333"/>
                  </a:lnTo>
                  <a:lnTo>
                    <a:pt x="199" y="331"/>
                  </a:lnTo>
                  <a:lnTo>
                    <a:pt x="199" y="331"/>
                  </a:lnTo>
                  <a:lnTo>
                    <a:pt x="199" y="329"/>
                  </a:lnTo>
                  <a:lnTo>
                    <a:pt x="199" y="331"/>
                  </a:lnTo>
                  <a:lnTo>
                    <a:pt x="201" y="333"/>
                  </a:lnTo>
                  <a:lnTo>
                    <a:pt x="201" y="333"/>
                  </a:lnTo>
                  <a:lnTo>
                    <a:pt x="201" y="333"/>
                  </a:lnTo>
                  <a:lnTo>
                    <a:pt x="204" y="336"/>
                  </a:lnTo>
                  <a:lnTo>
                    <a:pt x="204" y="338"/>
                  </a:lnTo>
                  <a:lnTo>
                    <a:pt x="204" y="338"/>
                  </a:lnTo>
                  <a:lnTo>
                    <a:pt x="206" y="338"/>
                  </a:lnTo>
                  <a:lnTo>
                    <a:pt x="208" y="336"/>
                  </a:lnTo>
                  <a:lnTo>
                    <a:pt x="206" y="336"/>
                  </a:lnTo>
                  <a:lnTo>
                    <a:pt x="206" y="333"/>
                  </a:lnTo>
                  <a:lnTo>
                    <a:pt x="208" y="333"/>
                  </a:lnTo>
                  <a:lnTo>
                    <a:pt x="208" y="333"/>
                  </a:lnTo>
                  <a:lnTo>
                    <a:pt x="208" y="336"/>
                  </a:lnTo>
                  <a:lnTo>
                    <a:pt x="208" y="336"/>
                  </a:lnTo>
                  <a:lnTo>
                    <a:pt x="211" y="336"/>
                  </a:lnTo>
                  <a:lnTo>
                    <a:pt x="211" y="333"/>
                  </a:lnTo>
                  <a:lnTo>
                    <a:pt x="211" y="333"/>
                  </a:lnTo>
                  <a:lnTo>
                    <a:pt x="208" y="333"/>
                  </a:lnTo>
                  <a:lnTo>
                    <a:pt x="208" y="333"/>
                  </a:lnTo>
                  <a:lnTo>
                    <a:pt x="208" y="333"/>
                  </a:lnTo>
                  <a:lnTo>
                    <a:pt x="208" y="331"/>
                  </a:lnTo>
                  <a:lnTo>
                    <a:pt x="208" y="331"/>
                  </a:lnTo>
                  <a:lnTo>
                    <a:pt x="208" y="331"/>
                  </a:lnTo>
                  <a:lnTo>
                    <a:pt x="208" y="331"/>
                  </a:lnTo>
                  <a:lnTo>
                    <a:pt x="208" y="331"/>
                  </a:lnTo>
                  <a:lnTo>
                    <a:pt x="208" y="331"/>
                  </a:lnTo>
                  <a:lnTo>
                    <a:pt x="208" y="329"/>
                  </a:lnTo>
                  <a:lnTo>
                    <a:pt x="208" y="329"/>
                  </a:lnTo>
                  <a:lnTo>
                    <a:pt x="208" y="329"/>
                  </a:lnTo>
                  <a:lnTo>
                    <a:pt x="208" y="329"/>
                  </a:lnTo>
                  <a:lnTo>
                    <a:pt x="206" y="326"/>
                  </a:lnTo>
                  <a:lnTo>
                    <a:pt x="206" y="329"/>
                  </a:lnTo>
                  <a:lnTo>
                    <a:pt x="206" y="324"/>
                  </a:lnTo>
                  <a:lnTo>
                    <a:pt x="206" y="324"/>
                  </a:lnTo>
                  <a:lnTo>
                    <a:pt x="206" y="322"/>
                  </a:lnTo>
                  <a:lnTo>
                    <a:pt x="204" y="322"/>
                  </a:lnTo>
                  <a:lnTo>
                    <a:pt x="204" y="319"/>
                  </a:lnTo>
                  <a:lnTo>
                    <a:pt x="201" y="319"/>
                  </a:lnTo>
                  <a:lnTo>
                    <a:pt x="201" y="317"/>
                  </a:lnTo>
                  <a:lnTo>
                    <a:pt x="204" y="319"/>
                  </a:lnTo>
                  <a:lnTo>
                    <a:pt x="206" y="322"/>
                  </a:lnTo>
                  <a:lnTo>
                    <a:pt x="208" y="322"/>
                  </a:lnTo>
                  <a:lnTo>
                    <a:pt x="208" y="322"/>
                  </a:lnTo>
                  <a:lnTo>
                    <a:pt x="208" y="319"/>
                  </a:lnTo>
                  <a:lnTo>
                    <a:pt x="208" y="322"/>
                  </a:lnTo>
                  <a:lnTo>
                    <a:pt x="208" y="324"/>
                  </a:lnTo>
                  <a:lnTo>
                    <a:pt x="208" y="324"/>
                  </a:lnTo>
                  <a:lnTo>
                    <a:pt x="211" y="326"/>
                  </a:lnTo>
                  <a:lnTo>
                    <a:pt x="211" y="326"/>
                  </a:lnTo>
                  <a:lnTo>
                    <a:pt x="211" y="326"/>
                  </a:lnTo>
                  <a:lnTo>
                    <a:pt x="211" y="326"/>
                  </a:lnTo>
                  <a:lnTo>
                    <a:pt x="213" y="326"/>
                  </a:lnTo>
                  <a:lnTo>
                    <a:pt x="213" y="326"/>
                  </a:lnTo>
                  <a:lnTo>
                    <a:pt x="213" y="324"/>
                  </a:lnTo>
                  <a:lnTo>
                    <a:pt x="213" y="322"/>
                  </a:lnTo>
                  <a:lnTo>
                    <a:pt x="213" y="319"/>
                  </a:lnTo>
                  <a:lnTo>
                    <a:pt x="213" y="317"/>
                  </a:lnTo>
                  <a:lnTo>
                    <a:pt x="218" y="315"/>
                  </a:lnTo>
                  <a:lnTo>
                    <a:pt x="218" y="312"/>
                  </a:lnTo>
                  <a:lnTo>
                    <a:pt x="218" y="310"/>
                  </a:lnTo>
                  <a:lnTo>
                    <a:pt x="215" y="307"/>
                  </a:lnTo>
                  <a:lnTo>
                    <a:pt x="215" y="305"/>
                  </a:lnTo>
                  <a:lnTo>
                    <a:pt x="215" y="303"/>
                  </a:lnTo>
                  <a:lnTo>
                    <a:pt x="215" y="303"/>
                  </a:lnTo>
                  <a:lnTo>
                    <a:pt x="215" y="303"/>
                  </a:lnTo>
                  <a:lnTo>
                    <a:pt x="215" y="300"/>
                  </a:lnTo>
                  <a:lnTo>
                    <a:pt x="215" y="300"/>
                  </a:lnTo>
                  <a:lnTo>
                    <a:pt x="215" y="298"/>
                  </a:lnTo>
                  <a:lnTo>
                    <a:pt x="213" y="296"/>
                  </a:lnTo>
                  <a:lnTo>
                    <a:pt x="215" y="296"/>
                  </a:lnTo>
                  <a:lnTo>
                    <a:pt x="215" y="296"/>
                  </a:lnTo>
                  <a:lnTo>
                    <a:pt x="218" y="298"/>
                  </a:lnTo>
                  <a:lnTo>
                    <a:pt x="218" y="298"/>
                  </a:lnTo>
                  <a:lnTo>
                    <a:pt x="215" y="300"/>
                  </a:lnTo>
                  <a:lnTo>
                    <a:pt x="218" y="303"/>
                  </a:lnTo>
                  <a:lnTo>
                    <a:pt x="218" y="303"/>
                  </a:lnTo>
                  <a:lnTo>
                    <a:pt x="218" y="305"/>
                  </a:lnTo>
                  <a:lnTo>
                    <a:pt x="218" y="307"/>
                  </a:lnTo>
                  <a:lnTo>
                    <a:pt x="218" y="307"/>
                  </a:lnTo>
                  <a:lnTo>
                    <a:pt x="220" y="310"/>
                  </a:lnTo>
                  <a:lnTo>
                    <a:pt x="220" y="310"/>
                  </a:lnTo>
                  <a:lnTo>
                    <a:pt x="220" y="310"/>
                  </a:lnTo>
                  <a:lnTo>
                    <a:pt x="220" y="310"/>
                  </a:lnTo>
                  <a:lnTo>
                    <a:pt x="220" y="312"/>
                  </a:lnTo>
                  <a:lnTo>
                    <a:pt x="220" y="312"/>
                  </a:lnTo>
                  <a:lnTo>
                    <a:pt x="220" y="315"/>
                  </a:lnTo>
                  <a:lnTo>
                    <a:pt x="220" y="315"/>
                  </a:lnTo>
                  <a:lnTo>
                    <a:pt x="220" y="315"/>
                  </a:lnTo>
                  <a:lnTo>
                    <a:pt x="222" y="315"/>
                  </a:lnTo>
                  <a:lnTo>
                    <a:pt x="222" y="315"/>
                  </a:lnTo>
                  <a:lnTo>
                    <a:pt x="220" y="322"/>
                  </a:lnTo>
                  <a:lnTo>
                    <a:pt x="220" y="322"/>
                  </a:lnTo>
                  <a:lnTo>
                    <a:pt x="222" y="324"/>
                  </a:lnTo>
                  <a:lnTo>
                    <a:pt x="225" y="324"/>
                  </a:lnTo>
                  <a:lnTo>
                    <a:pt x="225" y="324"/>
                  </a:lnTo>
                  <a:lnTo>
                    <a:pt x="227" y="324"/>
                  </a:lnTo>
                  <a:lnTo>
                    <a:pt x="230" y="324"/>
                  </a:lnTo>
                  <a:lnTo>
                    <a:pt x="230" y="317"/>
                  </a:lnTo>
                  <a:lnTo>
                    <a:pt x="232" y="315"/>
                  </a:lnTo>
                  <a:lnTo>
                    <a:pt x="234" y="315"/>
                  </a:lnTo>
                  <a:lnTo>
                    <a:pt x="234" y="315"/>
                  </a:lnTo>
                  <a:lnTo>
                    <a:pt x="232" y="317"/>
                  </a:lnTo>
                  <a:lnTo>
                    <a:pt x="232" y="319"/>
                  </a:lnTo>
                  <a:lnTo>
                    <a:pt x="232" y="319"/>
                  </a:lnTo>
                  <a:lnTo>
                    <a:pt x="230" y="324"/>
                  </a:lnTo>
                  <a:lnTo>
                    <a:pt x="230" y="324"/>
                  </a:lnTo>
                  <a:lnTo>
                    <a:pt x="230" y="326"/>
                  </a:lnTo>
                  <a:lnTo>
                    <a:pt x="227" y="326"/>
                  </a:lnTo>
                  <a:lnTo>
                    <a:pt x="227" y="326"/>
                  </a:lnTo>
                  <a:lnTo>
                    <a:pt x="227" y="329"/>
                  </a:lnTo>
                  <a:lnTo>
                    <a:pt x="227" y="331"/>
                  </a:lnTo>
                  <a:lnTo>
                    <a:pt x="227" y="331"/>
                  </a:lnTo>
                  <a:lnTo>
                    <a:pt x="227" y="331"/>
                  </a:lnTo>
                  <a:lnTo>
                    <a:pt x="227" y="331"/>
                  </a:lnTo>
                  <a:lnTo>
                    <a:pt x="227" y="331"/>
                  </a:lnTo>
                  <a:lnTo>
                    <a:pt x="225" y="331"/>
                  </a:lnTo>
                  <a:lnTo>
                    <a:pt x="225" y="331"/>
                  </a:lnTo>
                  <a:lnTo>
                    <a:pt x="222" y="338"/>
                  </a:lnTo>
                  <a:lnTo>
                    <a:pt x="218" y="343"/>
                  </a:lnTo>
                  <a:lnTo>
                    <a:pt x="218" y="343"/>
                  </a:lnTo>
                  <a:lnTo>
                    <a:pt x="218" y="345"/>
                  </a:lnTo>
                  <a:lnTo>
                    <a:pt x="218" y="345"/>
                  </a:lnTo>
                  <a:lnTo>
                    <a:pt x="220" y="345"/>
                  </a:lnTo>
                  <a:lnTo>
                    <a:pt x="222" y="345"/>
                  </a:lnTo>
                  <a:lnTo>
                    <a:pt x="225" y="341"/>
                  </a:lnTo>
                  <a:lnTo>
                    <a:pt x="227" y="338"/>
                  </a:lnTo>
                  <a:lnTo>
                    <a:pt x="227" y="336"/>
                  </a:lnTo>
                  <a:lnTo>
                    <a:pt x="227" y="336"/>
                  </a:lnTo>
                  <a:lnTo>
                    <a:pt x="227" y="333"/>
                  </a:lnTo>
                  <a:lnTo>
                    <a:pt x="230" y="333"/>
                  </a:lnTo>
                  <a:lnTo>
                    <a:pt x="230" y="333"/>
                  </a:lnTo>
                  <a:lnTo>
                    <a:pt x="230" y="331"/>
                  </a:lnTo>
                  <a:lnTo>
                    <a:pt x="230" y="329"/>
                  </a:lnTo>
                  <a:lnTo>
                    <a:pt x="232" y="329"/>
                  </a:lnTo>
                  <a:lnTo>
                    <a:pt x="232" y="329"/>
                  </a:lnTo>
                  <a:lnTo>
                    <a:pt x="232" y="329"/>
                  </a:lnTo>
                  <a:lnTo>
                    <a:pt x="232" y="329"/>
                  </a:lnTo>
                  <a:lnTo>
                    <a:pt x="232" y="326"/>
                  </a:lnTo>
                  <a:lnTo>
                    <a:pt x="232" y="326"/>
                  </a:lnTo>
                  <a:lnTo>
                    <a:pt x="232" y="324"/>
                  </a:lnTo>
                  <a:lnTo>
                    <a:pt x="234" y="324"/>
                  </a:lnTo>
                  <a:lnTo>
                    <a:pt x="232" y="326"/>
                  </a:lnTo>
                  <a:lnTo>
                    <a:pt x="232" y="333"/>
                  </a:lnTo>
                  <a:lnTo>
                    <a:pt x="232" y="338"/>
                  </a:lnTo>
                  <a:lnTo>
                    <a:pt x="232" y="341"/>
                  </a:lnTo>
                  <a:lnTo>
                    <a:pt x="232" y="343"/>
                  </a:lnTo>
                  <a:lnTo>
                    <a:pt x="232" y="341"/>
                  </a:lnTo>
                  <a:lnTo>
                    <a:pt x="232" y="338"/>
                  </a:lnTo>
                  <a:lnTo>
                    <a:pt x="232" y="338"/>
                  </a:lnTo>
                  <a:lnTo>
                    <a:pt x="234" y="336"/>
                  </a:lnTo>
                  <a:lnTo>
                    <a:pt x="234" y="336"/>
                  </a:lnTo>
                  <a:lnTo>
                    <a:pt x="237" y="336"/>
                  </a:lnTo>
                  <a:lnTo>
                    <a:pt x="237" y="336"/>
                  </a:lnTo>
                  <a:lnTo>
                    <a:pt x="237" y="333"/>
                  </a:lnTo>
                  <a:lnTo>
                    <a:pt x="237" y="333"/>
                  </a:lnTo>
                  <a:lnTo>
                    <a:pt x="234" y="331"/>
                  </a:lnTo>
                  <a:lnTo>
                    <a:pt x="234" y="329"/>
                  </a:lnTo>
                  <a:lnTo>
                    <a:pt x="237" y="329"/>
                  </a:lnTo>
                  <a:lnTo>
                    <a:pt x="237" y="329"/>
                  </a:lnTo>
                  <a:lnTo>
                    <a:pt x="237" y="331"/>
                  </a:lnTo>
                  <a:lnTo>
                    <a:pt x="237" y="331"/>
                  </a:lnTo>
                  <a:lnTo>
                    <a:pt x="237" y="333"/>
                  </a:lnTo>
                  <a:lnTo>
                    <a:pt x="237" y="333"/>
                  </a:lnTo>
                  <a:lnTo>
                    <a:pt x="239" y="333"/>
                  </a:lnTo>
                  <a:lnTo>
                    <a:pt x="239" y="336"/>
                  </a:lnTo>
                  <a:lnTo>
                    <a:pt x="239" y="333"/>
                  </a:lnTo>
                  <a:lnTo>
                    <a:pt x="239" y="333"/>
                  </a:lnTo>
                  <a:lnTo>
                    <a:pt x="241" y="331"/>
                  </a:lnTo>
                  <a:lnTo>
                    <a:pt x="241" y="331"/>
                  </a:lnTo>
                  <a:lnTo>
                    <a:pt x="241" y="331"/>
                  </a:lnTo>
                  <a:lnTo>
                    <a:pt x="239" y="331"/>
                  </a:lnTo>
                  <a:lnTo>
                    <a:pt x="239" y="329"/>
                  </a:lnTo>
                  <a:lnTo>
                    <a:pt x="239" y="329"/>
                  </a:lnTo>
                  <a:lnTo>
                    <a:pt x="241" y="329"/>
                  </a:lnTo>
                  <a:lnTo>
                    <a:pt x="241" y="329"/>
                  </a:lnTo>
                  <a:lnTo>
                    <a:pt x="241" y="329"/>
                  </a:lnTo>
                  <a:lnTo>
                    <a:pt x="244" y="329"/>
                  </a:lnTo>
                  <a:lnTo>
                    <a:pt x="244" y="326"/>
                  </a:lnTo>
                  <a:lnTo>
                    <a:pt x="244" y="326"/>
                  </a:lnTo>
                  <a:lnTo>
                    <a:pt x="244" y="326"/>
                  </a:lnTo>
                  <a:lnTo>
                    <a:pt x="241" y="326"/>
                  </a:lnTo>
                  <a:lnTo>
                    <a:pt x="241" y="326"/>
                  </a:lnTo>
                  <a:lnTo>
                    <a:pt x="241" y="326"/>
                  </a:lnTo>
                  <a:lnTo>
                    <a:pt x="241" y="326"/>
                  </a:lnTo>
                  <a:lnTo>
                    <a:pt x="241" y="324"/>
                  </a:lnTo>
                  <a:lnTo>
                    <a:pt x="241" y="324"/>
                  </a:lnTo>
                  <a:lnTo>
                    <a:pt x="244" y="324"/>
                  </a:lnTo>
                  <a:lnTo>
                    <a:pt x="246" y="326"/>
                  </a:lnTo>
                  <a:lnTo>
                    <a:pt x="244" y="326"/>
                  </a:lnTo>
                  <a:lnTo>
                    <a:pt x="244" y="326"/>
                  </a:lnTo>
                  <a:lnTo>
                    <a:pt x="246" y="331"/>
                  </a:lnTo>
                  <a:lnTo>
                    <a:pt x="246" y="331"/>
                  </a:lnTo>
                  <a:lnTo>
                    <a:pt x="246" y="333"/>
                  </a:lnTo>
                  <a:lnTo>
                    <a:pt x="246" y="333"/>
                  </a:lnTo>
                  <a:lnTo>
                    <a:pt x="246" y="333"/>
                  </a:lnTo>
                  <a:lnTo>
                    <a:pt x="246" y="331"/>
                  </a:lnTo>
                  <a:lnTo>
                    <a:pt x="248" y="329"/>
                  </a:lnTo>
                  <a:lnTo>
                    <a:pt x="248" y="331"/>
                  </a:lnTo>
                  <a:lnTo>
                    <a:pt x="248" y="331"/>
                  </a:lnTo>
                  <a:lnTo>
                    <a:pt x="248" y="331"/>
                  </a:lnTo>
                  <a:lnTo>
                    <a:pt x="248" y="333"/>
                  </a:lnTo>
                  <a:lnTo>
                    <a:pt x="248" y="333"/>
                  </a:lnTo>
                  <a:lnTo>
                    <a:pt x="251" y="333"/>
                  </a:lnTo>
                  <a:lnTo>
                    <a:pt x="251" y="333"/>
                  </a:lnTo>
                  <a:lnTo>
                    <a:pt x="251" y="333"/>
                  </a:lnTo>
                  <a:lnTo>
                    <a:pt x="251" y="331"/>
                  </a:lnTo>
                  <a:lnTo>
                    <a:pt x="251" y="329"/>
                  </a:lnTo>
                  <a:lnTo>
                    <a:pt x="251" y="326"/>
                  </a:lnTo>
                  <a:lnTo>
                    <a:pt x="251" y="326"/>
                  </a:lnTo>
                  <a:lnTo>
                    <a:pt x="253" y="324"/>
                  </a:lnTo>
                  <a:lnTo>
                    <a:pt x="256" y="324"/>
                  </a:lnTo>
                  <a:lnTo>
                    <a:pt x="256" y="322"/>
                  </a:lnTo>
                  <a:lnTo>
                    <a:pt x="256" y="319"/>
                  </a:lnTo>
                  <a:lnTo>
                    <a:pt x="253" y="319"/>
                  </a:lnTo>
                  <a:lnTo>
                    <a:pt x="253" y="317"/>
                  </a:lnTo>
                  <a:lnTo>
                    <a:pt x="251" y="315"/>
                  </a:lnTo>
                  <a:lnTo>
                    <a:pt x="251" y="315"/>
                  </a:lnTo>
                  <a:lnTo>
                    <a:pt x="251" y="315"/>
                  </a:lnTo>
                  <a:lnTo>
                    <a:pt x="251" y="315"/>
                  </a:lnTo>
                  <a:lnTo>
                    <a:pt x="251" y="312"/>
                  </a:lnTo>
                  <a:lnTo>
                    <a:pt x="251" y="312"/>
                  </a:lnTo>
                  <a:lnTo>
                    <a:pt x="248" y="315"/>
                  </a:lnTo>
                  <a:lnTo>
                    <a:pt x="248" y="315"/>
                  </a:lnTo>
                  <a:lnTo>
                    <a:pt x="248" y="315"/>
                  </a:lnTo>
                  <a:lnTo>
                    <a:pt x="248" y="310"/>
                  </a:lnTo>
                  <a:lnTo>
                    <a:pt x="248" y="310"/>
                  </a:lnTo>
                  <a:lnTo>
                    <a:pt x="246" y="310"/>
                  </a:lnTo>
                  <a:lnTo>
                    <a:pt x="246" y="312"/>
                  </a:lnTo>
                  <a:lnTo>
                    <a:pt x="246" y="312"/>
                  </a:lnTo>
                  <a:lnTo>
                    <a:pt x="246" y="312"/>
                  </a:lnTo>
                  <a:lnTo>
                    <a:pt x="244" y="312"/>
                  </a:lnTo>
                  <a:lnTo>
                    <a:pt x="244" y="310"/>
                  </a:lnTo>
                  <a:lnTo>
                    <a:pt x="244" y="307"/>
                  </a:lnTo>
                  <a:lnTo>
                    <a:pt x="244" y="307"/>
                  </a:lnTo>
                  <a:lnTo>
                    <a:pt x="244" y="305"/>
                  </a:lnTo>
                  <a:lnTo>
                    <a:pt x="244" y="303"/>
                  </a:lnTo>
                  <a:lnTo>
                    <a:pt x="244" y="303"/>
                  </a:lnTo>
                  <a:lnTo>
                    <a:pt x="244" y="303"/>
                  </a:lnTo>
                  <a:lnTo>
                    <a:pt x="244" y="305"/>
                  </a:lnTo>
                  <a:lnTo>
                    <a:pt x="246" y="305"/>
                  </a:lnTo>
                  <a:lnTo>
                    <a:pt x="246" y="305"/>
                  </a:lnTo>
                  <a:lnTo>
                    <a:pt x="246" y="303"/>
                  </a:lnTo>
                  <a:lnTo>
                    <a:pt x="246" y="303"/>
                  </a:lnTo>
                  <a:lnTo>
                    <a:pt x="246" y="303"/>
                  </a:lnTo>
                  <a:lnTo>
                    <a:pt x="244" y="303"/>
                  </a:lnTo>
                  <a:lnTo>
                    <a:pt x="244" y="303"/>
                  </a:lnTo>
                  <a:lnTo>
                    <a:pt x="244" y="303"/>
                  </a:lnTo>
                  <a:lnTo>
                    <a:pt x="244" y="300"/>
                  </a:lnTo>
                  <a:lnTo>
                    <a:pt x="246" y="300"/>
                  </a:lnTo>
                  <a:lnTo>
                    <a:pt x="246" y="300"/>
                  </a:lnTo>
                  <a:lnTo>
                    <a:pt x="246" y="300"/>
                  </a:lnTo>
                  <a:lnTo>
                    <a:pt x="246" y="300"/>
                  </a:lnTo>
                  <a:lnTo>
                    <a:pt x="246" y="303"/>
                  </a:lnTo>
                  <a:lnTo>
                    <a:pt x="246" y="303"/>
                  </a:lnTo>
                  <a:lnTo>
                    <a:pt x="246" y="303"/>
                  </a:lnTo>
                  <a:lnTo>
                    <a:pt x="246" y="303"/>
                  </a:lnTo>
                  <a:lnTo>
                    <a:pt x="246" y="303"/>
                  </a:lnTo>
                  <a:lnTo>
                    <a:pt x="246" y="305"/>
                  </a:lnTo>
                  <a:lnTo>
                    <a:pt x="246" y="305"/>
                  </a:lnTo>
                  <a:lnTo>
                    <a:pt x="246" y="305"/>
                  </a:lnTo>
                  <a:lnTo>
                    <a:pt x="246" y="305"/>
                  </a:lnTo>
                  <a:lnTo>
                    <a:pt x="248" y="305"/>
                  </a:lnTo>
                  <a:lnTo>
                    <a:pt x="248" y="305"/>
                  </a:lnTo>
                  <a:lnTo>
                    <a:pt x="248" y="305"/>
                  </a:lnTo>
                  <a:lnTo>
                    <a:pt x="248" y="307"/>
                  </a:lnTo>
                  <a:lnTo>
                    <a:pt x="248" y="307"/>
                  </a:lnTo>
                  <a:lnTo>
                    <a:pt x="251" y="305"/>
                  </a:lnTo>
                  <a:lnTo>
                    <a:pt x="251" y="305"/>
                  </a:lnTo>
                  <a:lnTo>
                    <a:pt x="251" y="305"/>
                  </a:lnTo>
                  <a:lnTo>
                    <a:pt x="251" y="305"/>
                  </a:lnTo>
                  <a:lnTo>
                    <a:pt x="251" y="305"/>
                  </a:lnTo>
                  <a:lnTo>
                    <a:pt x="251" y="305"/>
                  </a:lnTo>
                  <a:lnTo>
                    <a:pt x="251" y="305"/>
                  </a:lnTo>
                  <a:lnTo>
                    <a:pt x="251" y="305"/>
                  </a:lnTo>
                  <a:lnTo>
                    <a:pt x="251" y="305"/>
                  </a:lnTo>
                  <a:lnTo>
                    <a:pt x="253" y="303"/>
                  </a:lnTo>
                  <a:lnTo>
                    <a:pt x="256" y="303"/>
                  </a:lnTo>
                  <a:lnTo>
                    <a:pt x="258" y="303"/>
                  </a:lnTo>
                  <a:lnTo>
                    <a:pt x="260" y="300"/>
                  </a:lnTo>
                  <a:lnTo>
                    <a:pt x="260" y="300"/>
                  </a:lnTo>
                  <a:lnTo>
                    <a:pt x="260" y="298"/>
                  </a:lnTo>
                  <a:lnTo>
                    <a:pt x="260" y="300"/>
                  </a:lnTo>
                  <a:lnTo>
                    <a:pt x="260" y="303"/>
                  </a:lnTo>
                  <a:lnTo>
                    <a:pt x="263" y="303"/>
                  </a:lnTo>
                  <a:lnTo>
                    <a:pt x="265" y="305"/>
                  </a:lnTo>
                  <a:lnTo>
                    <a:pt x="265" y="303"/>
                  </a:lnTo>
                  <a:lnTo>
                    <a:pt x="265" y="303"/>
                  </a:lnTo>
                  <a:lnTo>
                    <a:pt x="263" y="300"/>
                  </a:lnTo>
                  <a:lnTo>
                    <a:pt x="263" y="296"/>
                  </a:lnTo>
                  <a:lnTo>
                    <a:pt x="263" y="286"/>
                  </a:lnTo>
                  <a:lnTo>
                    <a:pt x="263" y="281"/>
                  </a:lnTo>
                  <a:lnTo>
                    <a:pt x="263" y="284"/>
                  </a:lnTo>
                  <a:lnTo>
                    <a:pt x="265" y="286"/>
                  </a:lnTo>
                  <a:lnTo>
                    <a:pt x="265" y="293"/>
                  </a:lnTo>
                  <a:lnTo>
                    <a:pt x="265" y="293"/>
                  </a:lnTo>
                  <a:lnTo>
                    <a:pt x="265" y="296"/>
                  </a:lnTo>
                  <a:lnTo>
                    <a:pt x="265" y="298"/>
                  </a:lnTo>
                  <a:lnTo>
                    <a:pt x="265" y="300"/>
                  </a:lnTo>
                  <a:lnTo>
                    <a:pt x="265" y="303"/>
                  </a:lnTo>
                  <a:lnTo>
                    <a:pt x="265" y="300"/>
                  </a:lnTo>
                  <a:lnTo>
                    <a:pt x="270" y="298"/>
                  </a:lnTo>
                  <a:lnTo>
                    <a:pt x="274" y="293"/>
                  </a:lnTo>
                  <a:lnTo>
                    <a:pt x="274" y="289"/>
                  </a:lnTo>
                  <a:lnTo>
                    <a:pt x="277" y="284"/>
                  </a:lnTo>
                  <a:lnTo>
                    <a:pt x="277" y="286"/>
                  </a:lnTo>
                  <a:lnTo>
                    <a:pt x="277" y="286"/>
                  </a:lnTo>
                  <a:lnTo>
                    <a:pt x="279" y="284"/>
                  </a:lnTo>
                  <a:lnTo>
                    <a:pt x="282" y="284"/>
                  </a:lnTo>
                  <a:lnTo>
                    <a:pt x="279" y="284"/>
                  </a:lnTo>
                  <a:lnTo>
                    <a:pt x="279" y="284"/>
                  </a:lnTo>
                  <a:lnTo>
                    <a:pt x="279" y="286"/>
                  </a:lnTo>
                  <a:lnTo>
                    <a:pt x="279" y="286"/>
                  </a:lnTo>
                  <a:lnTo>
                    <a:pt x="279" y="289"/>
                  </a:lnTo>
                  <a:lnTo>
                    <a:pt x="277" y="291"/>
                  </a:lnTo>
                  <a:lnTo>
                    <a:pt x="277" y="293"/>
                  </a:lnTo>
                  <a:lnTo>
                    <a:pt x="277" y="293"/>
                  </a:lnTo>
                  <a:lnTo>
                    <a:pt x="277" y="296"/>
                  </a:lnTo>
                  <a:lnTo>
                    <a:pt x="277" y="296"/>
                  </a:lnTo>
                  <a:lnTo>
                    <a:pt x="277" y="296"/>
                  </a:lnTo>
                  <a:lnTo>
                    <a:pt x="277" y="296"/>
                  </a:lnTo>
                  <a:lnTo>
                    <a:pt x="277" y="296"/>
                  </a:lnTo>
                  <a:lnTo>
                    <a:pt x="279" y="296"/>
                  </a:lnTo>
                  <a:lnTo>
                    <a:pt x="279" y="298"/>
                  </a:lnTo>
                  <a:lnTo>
                    <a:pt x="277" y="300"/>
                  </a:lnTo>
                  <a:lnTo>
                    <a:pt x="277" y="300"/>
                  </a:lnTo>
                  <a:lnTo>
                    <a:pt x="274" y="303"/>
                  </a:lnTo>
                  <a:lnTo>
                    <a:pt x="274" y="303"/>
                  </a:lnTo>
                  <a:lnTo>
                    <a:pt x="277" y="305"/>
                  </a:lnTo>
                  <a:lnTo>
                    <a:pt x="277" y="305"/>
                  </a:lnTo>
                  <a:lnTo>
                    <a:pt x="274" y="305"/>
                  </a:lnTo>
                  <a:lnTo>
                    <a:pt x="274" y="307"/>
                  </a:lnTo>
                  <a:lnTo>
                    <a:pt x="274" y="307"/>
                  </a:lnTo>
                  <a:lnTo>
                    <a:pt x="272" y="310"/>
                  </a:lnTo>
                  <a:lnTo>
                    <a:pt x="272" y="310"/>
                  </a:lnTo>
                  <a:lnTo>
                    <a:pt x="270" y="312"/>
                  </a:lnTo>
                  <a:lnTo>
                    <a:pt x="270" y="312"/>
                  </a:lnTo>
                  <a:lnTo>
                    <a:pt x="270" y="312"/>
                  </a:lnTo>
                  <a:lnTo>
                    <a:pt x="267" y="315"/>
                  </a:lnTo>
                  <a:lnTo>
                    <a:pt x="267" y="317"/>
                  </a:lnTo>
                  <a:lnTo>
                    <a:pt x="267" y="322"/>
                  </a:lnTo>
                  <a:lnTo>
                    <a:pt x="267" y="324"/>
                  </a:lnTo>
                  <a:lnTo>
                    <a:pt x="267" y="326"/>
                  </a:lnTo>
                  <a:lnTo>
                    <a:pt x="267" y="326"/>
                  </a:lnTo>
                  <a:lnTo>
                    <a:pt x="270" y="329"/>
                  </a:lnTo>
                  <a:lnTo>
                    <a:pt x="270" y="329"/>
                  </a:lnTo>
                  <a:lnTo>
                    <a:pt x="270" y="331"/>
                  </a:lnTo>
                  <a:lnTo>
                    <a:pt x="270" y="333"/>
                  </a:lnTo>
                  <a:lnTo>
                    <a:pt x="272" y="333"/>
                  </a:lnTo>
                  <a:lnTo>
                    <a:pt x="272" y="336"/>
                  </a:lnTo>
                  <a:lnTo>
                    <a:pt x="270" y="336"/>
                  </a:lnTo>
                  <a:lnTo>
                    <a:pt x="270" y="338"/>
                  </a:lnTo>
                  <a:lnTo>
                    <a:pt x="270" y="341"/>
                  </a:lnTo>
                  <a:lnTo>
                    <a:pt x="270" y="343"/>
                  </a:lnTo>
                  <a:lnTo>
                    <a:pt x="270" y="345"/>
                  </a:lnTo>
                  <a:lnTo>
                    <a:pt x="267" y="345"/>
                  </a:lnTo>
                  <a:lnTo>
                    <a:pt x="267" y="348"/>
                  </a:lnTo>
                  <a:lnTo>
                    <a:pt x="267" y="348"/>
                  </a:lnTo>
                  <a:lnTo>
                    <a:pt x="267" y="348"/>
                  </a:lnTo>
                  <a:lnTo>
                    <a:pt x="267" y="350"/>
                  </a:lnTo>
                  <a:lnTo>
                    <a:pt x="267" y="350"/>
                  </a:lnTo>
                  <a:lnTo>
                    <a:pt x="267" y="352"/>
                  </a:lnTo>
                  <a:lnTo>
                    <a:pt x="267" y="352"/>
                  </a:lnTo>
                  <a:lnTo>
                    <a:pt x="267" y="352"/>
                  </a:lnTo>
                  <a:lnTo>
                    <a:pt x="265" y="357"/>
                  </a:lnTo>
                  <a:lnTo>
                    <a:pt x="263" y="360"/>
                  </a:lnTo>
                  <a:lnTo>
                    <a:pt x="263" y="360"/>
                  </a:lnTo>
                  <a:lnTo>
                    <a:pt x="260" y="362"/>
                  </a:lnTo>
                  <a:lnTo>
                    <a:pt x="258" y="362"/>
                  </a:lnTo>
                  <a:lnTo>
                    <a:pt x="256" y="362"/>
                  </a:lnTo>
                  <a:lnTo>
                    <a:pt x="256" y="364"/>
                  </a:lnTo>
                  <a:lnTo>
                    <a:pt x="256" y="367"/>
                  </a:lnTo>
                  <a:lnTo>
                    <a:pt x="253" y="369"/>
                  </a:lnTo>
                  <a:lnTo>
                    <a:pt x="253" y="369"/>
                  </a:lnTo>
                  <a:lnTo>
                    <a:pt x="253" y="371"/>
                  </a:lnTo>
                  <a:lnTo>
                    <a:pt x="253" y="376"/>
                  </a:lnTo>
                  <a:lnTo>
                    <a:pt x="253" y="378"/>
                  </a:lnTo>
                  <a:lnTo>
                    <a:pt x="253" y="381"/>
                  </a:lnTo>
                  <a:lnTo>
                    <a:pt x="253" y="383"/>
                  </a:lnTo>
                  <a:lnTo>
                    <a:pt x="253" y="383"/>
                  </a:lnTo>
                  <a:lnTo>
                    <a:pt x="256" y="386"/>
                  </a:lnTo>
                  <a:lnTo>
                    <a:pt x="258" y="386"/>
                  </a:lnTo>
                  <a:lnTo>
                    <a:pt x="260" y="386"/>
                  </a:lnTo>
                  <a:lnTo>
                    <a:pt x="263" y="386"/>
                  </a:lnTo>
                  <a:lnTo>
                    <a:pt x="265" y="383"/>
                  </a:lnTo>
                  <a:lnTo>
                    <a:pt x="267" y="383"/>
                  </a:lnTo>
                  <a:lnTo>
                    <a:pt x="270" y="383"/>
                  </a:lnTo>
                  <a:lnTo>
                    <a:pt x="270" y="383"/>
                  </a:lnTo>
                  <a:lnTo>
                    <a:pt x="270" y="381"/>
                  </a:lnTo>
                  <a:lnTo>
                    <a:pt x="270" y="381"/>
                  </a:lnTo>
                  <a:lnTo>
                    <a:pt x="272" y="381"/>
                  </a:lnTo>
                  <a:lnTo>
                    <a:pt x="272" y="378"/>
                  </a:lnTo>
                  <a:lnTo>
                    <a:pt x="274" y="378"/>
                  </a:lnTo>
                  <a:lnTo>
                    <a:pt x="274" y="376"/>
                  </a:lnTo>
                  <a:lnTo>
                    <a:pt x="274" y="374"/>
                  </a:lnTo>
                  <a:lnTo>
                    <a:pt x="274" y="374"/>
                  </a:lnTo>
                  <a:lnTo>
                    <a:pt x="274" y="374"/>
                  </a:lnTo>
                  <a:lnTo>
                    <a:pt x="274" y="374"/>
                  </a:lnTo>
                  <a:lnTo>
                    <a:pt x="277" y="371"/>
                  </a:lnTo>
                  <a:lnTo>
                    <a:pt x="277" y="371"/>
                  </a:lnTo>
                  <a:lnTo>
                    <a:pt x="277" y="371"/>
                  </a:lnTo>
                  <a:lnTo>
                    <a:pt x="277" y="371"/>
                  </a:lnTo>
                  <a:lnTo>
                    <a:pt x="277" y="371"/>
                  </a:lnTo>
                  <a:lnTo>
                    <a:pt x="277" y="371"/>
                  </a:lnTo>
                  <a:lnTo>
                    <a:pt x="277" y="369"/>
                  </a:lnTo>
                  <a:lnTo>
                    <a:pt x="277" y="369"/>
                  </a:lnTo>
                  <a:lnTo>
                    <a:pt x="277" y="369"/>
                  </a:lnTo>
                  <a:lnTo>
                    <a:pt x="277" y="369"/>
                  </a:lnTo>
                  <a:lnTo>
                    <a:pt x="279" y="369"/>
                  </a:lnTo>
                  <a:lnTo>
                    <a:pt x="279" y="367"/>
                  </a:lnTo>
                  <a:lnTo>
                    <a:pt x="282" y="369"/>
                  </a:lnTo>
                  <a:lnTo>
                    <a:pt x="284" y="371"/>
                  </a:lnTo>
                  <a:lnTo>
                    <a:pt x="286" y="371"/>
                  </a:lnTo>
                  <a:lnTo>
                    <a:pt x="286" y="369"/>
                  </a:lnTo>
                  <a:lnTo>
                    <a:pt x="289" y="369"/>
                  </a:lnTo>
                  <a:lnTo>
                    <a:pt x="286" y="367"/>
                  </a:lnTo>
                  <a:lnTo>
                    <a:pt x="286" y="367"/>
                  </a:lnTo>
                  <a:lnTo>
                    <a:pt x="286" y="367"/>
                  </a:lnTo>
                  <a:lnTo>
                    <a:pt x="286" y="364"/>
                  </a:lnTo>
                  <a:lnTo>
                    <a:pt x="289" y="364"/>
                  </a:lnTo>
                  <a:lnTo>
                    <a:pt x="291" y="362"/>
                  </a:lnTo>
                  <a:lnTo>
                    <a:pt x="291" y="362"/>
                  </a:lnTo>
                  <a:lnTo>
                    <a:pt x="291" y="360"/>
                  </a:lnTo>
                  <a:lnTo>
                    <a:pt x="291" y="357"/>
                  </a:lnTo>
                  <a:lnTo>
                    <a:pt x="291" y="357"/>
                  </a:lnTo>
                  <a:lnTo>
                    <a:pt x="291" y="355"/>
                  </a:lnTo>
                  <a:lnTo>
                    <a:pt x="291" y="352"/>
                  </a:lnTo>
                  <a:lnTo>
                    <a:pt x="289" y="350"/>
                  </a:lnTo>
                  <a:lnTo>
                    <a:pt x="289" y="350"/>
                  </a:lnTo>
                  <a:lnTo>
                    <a:pt x="286" y="348"/>
                  </a:lnTo>
                  <a:lnTo>
                    <a:pt x="286" y="348"/>
                  </a:lnTo>
                  <a:lnTo>
                    <a:pt x="286" y="348"/>
                  </a:lnTo>
                  <a:lnTo>
                    <a:pt x="286" y="348"/>
                  </a:lnTo>
                  <a:lnTo>
                    <a:pt x="286" y="345"/>
                  </a:lnTo>
                  <a:lnTo>
                    <a:pt x="289" y="348"/>
                  </a:lnTo>
                  <a:lnTo>
                    <a:pt x="289" y="348"/>
                  </a:lnTo>
                  <a:lnTo>
                    <a:pt x="289" y="350"/>
                  </a:lnTo>
                  <a:lnTo>
                    <a:pt x="289" y="350"/>
                  </a:lnTo>
                  <a:lnTo>
                    <a:pt x="289" y="350"/>
                  </a:lnTo>
                  <a:lnTo>
                    <a:pt x="291" y="350"/>
                  </a:lnTo>
                  <a:lnTo>
                    <a:pt x="291" y="350"/>
                  </a:lnTo>
                  <a:lnTo>
                    <a:pt x="291" y="350"/>
                  </a:lnTo>
                  <a:lnTo>
                    <a:pt x="291" y="348"/>
                  </a:lnTo>
                  <a:lnTo>
                    <a:pt x="291" y="348"/>
                  </a:lnTo>
                  <a:lnTo>
                    <a:pt x="291" y="345"/>
                  </a:lnTo>
                  <a:lnTo>
                    <a:pt x="291" y="345"/>
                  </a:lnTo>
                  <a:lnTo>
                    <a:pt x="291" y="343"/>
                  </a:lnTo>
                  <a:lnTo>
                    <a:pt x="291" y="343"/>
                  </a:lnTo>
                  <a:lnTo>
                    <a:pt x="291" y="343"/>
                  </a:lnTo>
                  <a:lnTo>
                    <a:pt x="291" y="341"/>
                  </a:lnTo>
                  <a:lnTo>
                    <a:pt x="289" y="338"/>
                  </a:lnTo>
                  <a:lnTo>
                    <a:pt x="289" y="338"/>
                  </a:lnTo>
                  <a:lnTo>
                    <a:pt x="289" y="338"/>
                  </a:lnTo>
                  <a:lnTo>
                    <a:pt x="286" y="336"/>
                  </a:lnTo>
                  <a:lnTo>
                    <a:pt x="286" y="336"/>
                  </a:lnTo>
                  <a:lnTo>
                    <a:pt x="286" y="336"/>
                  </a:lnTo>
                  <a:lnTo>
                    <a:pt x="284" y="338"/>
                  </a:lnTo>
                  <a:lnTo>
                    <a:pt x="284" y="336"/>
                  </a:lnTo>
                  <a:lnTo>
                    <a:pt x="284" y="333"/>
                  </a:lnTo>
                  <a:lnTo>
                    <a:pt x="284" y="333"/>
                  </a:lnTo>
                  <a:lnTo>
                    <a:pt x="286" y="333"/>
                  </a:lnTo>
                  <a:lnTo>
                    <a:pt x="286" y="333"/>
                  </a:lnTo>
                  <a:lnTo>
                    <a:pt x="286" y="336"/>
                  </a:lnTo>
                  <a:lnTo>
                    <a:pt x="289" y="336"/>
                  </a:lnTo>
                  <a:lnTo>
                    <a:pt x="289" y="336"/>
                  </a:lnTo>
                  <a:lnTo>
                    <a:pt x="289" y="336"/>
                  </a:lnTo>
                  <a:lnTo>
                    <a:pt x="289" y="333"/>
                  </a:lnTo>
                  <a:lnTo>
                    <a:pt x="289" y="331"/>
                  </a:lnTo>
                  <a:lnTo>
                    <a:pt x="289" y="331"/>
                  </a:lnTo>
                  <a:lnTo>
                    <a:pt x="289" y="331"/>
                  </a:lnTo>
                  <a:lnTo>
                    <a:pt x="286" y="331"/>
                  </a:lnTo>
                  <a:lnTo>
                    <a:pt x="286" y="331"/>
                  </a:lnTo>
                  <a:lnTo>
                    <a:pt x="286" y="329"/>
                  </a:lnTo>
                  <a:lnTo>
                    <a:pt x="286" y="326"/>
                  </a:lnTo>
                  <a:lnTo>
                    <a:pt x="286" y="324"/>
                  </a:lnTo>
                  <a:lnTo>
                    <a:pt x="286" y="322"/>
                  </a:lnTo>
                  <a:lnTo>
                    <a:pt x="286" y="322"/>
                  </a:lnTo>
                  <a:lnTo>
                    <a:pt x="286" y="319"/>
                  </a:lnTo>
                  <a:lnTo>
                    <a:pt x="286" y="319"/>
                  </a:lnTo>
                  <a:lnTo>
                    <a:pt x="286" y="319"/>
                  </a:lnTo>
                  <a:lnTo>
                    <a:pt x="286" y="317"/>
                  </a:lnTo>
                  <a:lnTo>
                    <a:pt x="286" y="317"/>
                  </a:lnTo>
                  <a:lnTo>
                    <a:pt x="286" y="317"/>
                  </a:lnTo>
                  <a:lnTo>
                    <a:pt x="286" y="312"/>
                  </a:lnTo>
                  <a:lnTo>
                    <a:pt x="286" y="312"/>
                  </a:lnTo>
                  <a:lnTo>
                    <a:pt x="286" y="310"/>
                  </a:lnTo>
                  <a:lnTo>
                    <a:pt x="286" y="307"/>
                  </a:lnTo>
                  <a:lnTo>
                    <a:pt x="286" y="307"/>
                  </a:lnTo>
                  <a:lnTo>
                    <a:pt x="286" y="307"/>
                  </a:lnTo>
                  <a:lnTo>
                    <a:pt x="286" y="310"/>
                  </a:lnTo>
                  <a:lnTo>
                    <a:pt x="289" y="310"/>
                  </a:lnTo>
                  <a:lnTo>
                    <a:pt x="289" y="310"/>
                  </a:lnTo>
                  <a:lnTo>
                    <a:pt x="289" y="307"/>
                  </a:lnTo>
                  <a:lnTo>
                    <a:pt x="289" y="305"/>
                  </a:lnTo>
                  <a:lnTo>
                    <a:pt x="289" y="305"/>
                  </a:lnTo>
                  <a:lnTo>
                    <a:pt x="289" y="307"/>
                  </a:lnTo>
                  <a:lnTo>
                    <a:pt x="289" y="307"/>
                  </a:lnTo>
                  <a:lnTo>
                    <a:pt x="289" y="312"/>
                  </a:lnTo>
                  <a:lnTo>
                    <a:pt x="291" y="310"/>
                  </a:lnTo>
                  <a:lnTo>
                    <a:pt x="291" y="310"/>
                  </a:lnTo>
                  <a:lnTo>
                    <a:pt x="291" y="307"/>
                  </a:lnTo>
                  <a:lnTo>
                    <a:pt x="293" y="310"/>
                  </a:lnTo>
                  <a:lnTo>
                    <a:pt x="293" y="310"/>
                  </a:lnTo>
                  <a:lnTo>
                    <a:pt x="293" y="310"/>
                  </a:lnTo>
                  <a:lnTo>
                    <a:pt x="293" y="307"/>
                  </a:lnTo>
                  <a:lnTo>
                    <a:pt x="293" y="307"/>
                  </a:lnTo>
                  <a:lnTo>
                    <a:pt x="296" y="310"/>
                  </a:lnTo>
                  <a:lnTo>
                    <a:pt x="296" y="307"/>
                  </a:lnTo>
                  <a:lnTo>
                    <a:pt x="296" y="307"/>
                  </a:lnTo>
                  <a:lnTo>
                    <a:pt x="296" y="307"/>
                  </a:lnTo>
                  <a:lnTo>
                    <a:pt x="296" y="307"/>
                  </a:lnTo>
                  <a:lnTo>
                    <a:pt x="296" y="307"/>
                  </a:lnTo>
                  <a:lnTo>
                    <a:pt x="296" y="307"/>
                  </a:lnTo>
                  <a:lnTo>
                    <a:pt x="296" y="305"/>
                  </a:lnTo>
                  <a:lnTo>
                    <a:pt x="296" y="305"/>
                  </a:lnTo>
                  <a:lnTo>
                    <a:pt x="296" y="305"/>
                  </a:lnTo>
                  <a:lnTo>
                    <a:pt x="296" y="303"/>
                  </a:lnTo>
                  <a:lnTo>
                    <a:pt x="296" y="305"/>
                  </a:lnTo>
                  <a:lnTo>
                    <a:pt x="296" y="305"/>
                  </a:lnTo>
                  <a:lnTo>
                    <a:pt x="296" y="305"/>
                  </a:lnTo>
                  <a:lnTo>
                    <a:pt x="298" y="305"/>
                  </a:lnTo>
                  <a:lnTo>
                    <a:pt x="298" y="305"/>
                  </a:lnTo>
                  <a:lnTo>
                    <a:pt x="298" y="300"/>
                  </a:lnTo>
                  <a:lnTo>
                    <a:pt x="298" y="293"/>
                  </a:lnTo>
                  <a:lnTo>
                    <a:pt x="298" y="289"/>
                  </a:lnTo>
                  <a:lnTo>
                    <a:pt x="298" y="286"/>
                  </a:lnTo>
                  <a:lnTo>
                    <a:pt x="298" y="281"/>
                  </a:lnTo>
                  <a:lnTo>
                    <a:pt x="298" y="279"/>
                  </a:lnTo>
                  <a:lnTo>
                    <a:pt x="298" y="279"/>
                  </a:lnTo>
                  <a:lnTo>
                    <a:pt x="298" y="279"/>
                  </a:lnTo>
                  <a:lnTo>
                    <a:pt x="298" y="284"/>
                  </a:lnTo>
                  <a:lnTo>
                    <a:pt x="301" y="300"/>
                  </a:lnTo>
                  <a:lnTo>
                    <a:pt x="301" y="303"/>
                  </a:lnTo>
                  <a:lnTo>
                    <a:pt x="301" y="305"/>
                  </a:lnTo>
                  <a:lnTo>
                    <a:pt x="301" y="305"/>
                  </a:lnTo>
                  <a:lnTo>
                    <a:pt x="303" y="303"/>
                  </a:lnTo>
                  <a:lnTo>
                    <a:pt x="303" y="300"/>
                  </a:lnTo>
                  <a:lnTo>
                    <a:pt x="303" y="300"/>
                  </a:lnTo>
                  <a:lnTo>
                    <a:pt x="305" y="300"/>
                  </a:lnTo>
                  <a:lnTo>
                    <a:pt x="305" y="296"/>
                  </a:lnTo>
                  <a:lnTo>
                    <a:pt x="305" y="296"/>
                  </a:lnTo>
                  <a:lnTo>
                    <a:pt x="305" y="298"/>
                  </a:lnTo>
                  <a:lnTo>
                    <a:pt x="305" y="298"/>
                  </a:lnTo>
                  <a:lnTo>
                    <a:pt x="303" y="298"/>
                  </a:lnTo>
                  <a:lnTo>
                    <a:pt x="303" y="298"/>
                  </a:lnTo>
                  <a:lnTo>
                    <a:pt x="303" y="296"/>
                  </a:lnTo>
                  <a:lnTo>
                    <a:pt x="303" y="293"/>
                  </a:lnTo>
                  <a:lnTo>
                    <a:pt x="303" y="293"/>
                  </a:lnTo>
                  <a:lnTo>
                    <a:pt x="303" y="291"/>
                  </a:lnTo>
                  <a:lnTo>
                    <a:pt x="305" y="293"/>
                  </a:lnTo>
                  <a:lnTo>
                    <a:pt x="305" y="293"/>
                  </a:lnTo>
                  <a:lnTo>
                    <a:pt x="305" y="296"/>
                  </a:lnTo>
                  <a:lnTo>
                    <a:pt x="305" y="293"/>
                  </a:lnTo>
                  <a:lnTo>
                    <a:pt x="305" y="291"/>
                  </a:lnTo>
                  <a:lnTo>
                    <a:pt x="305" y="291"/>
                  </a:lnTo>
                  <a:lnTo>
                    <a:pt x="303" y="291"/>
                  </a:lnTo>
                  <a:lnTo>
                    <a:pt x="303" y="289"/>
                  </a:lnTo>
                  <a:lnTo>
                    <a:pt x="303" y="289"/>
                  </a:lnTo>
                  <a:lnTo>
                    <a:pt x="303" y="289"/>
                  </a:lnTo>
                  <a:lnTo>
                    <a:pt x="303" y="289"/>
                  </a:lnTo>
                  <a:lnTo>
                    <a:pt x="301" y="289"/>
                  </a:lnTo>
                  <a:lnTo>
                    <a:pt x="301" y="289"/>
                  </a:lnTo>
                  <a:lnTo>
                    <a:pt x="301" y="289"/>
                  </a:lnTo>
                  <a:lnTo>
                    <a:pt x="301" y="286"/>
                  </a:lnTo>
                  <a:lnTo>
                    <a:pt x="301" y="284"/>
                  </a:lnTo>
                  <a:lnTo>
                    <a:pt x="301" y="281"/>
                  </a:lnTo>
                  <a:lnTo>
                    <a:pt x="301" y="279"/>
                  </a:lnTo>
                  <a:lnTo>
                    <a:pt x="301" y="277"/>
                  </a:lnTo>
                  <a:lnTo>
                    <a:pt x="301" y="277"/>
                  </a:lnTo>
                  <a:lnTo>
                    <a:pt x="301" y="272"/>
                  </a:lnTo>
                  <a:lnTo>
                    <a:pt x="298" y="272"/>
                  </a:lnTo>
                  <a:lnTo>
                    <a:pt x="298" y="270"/>
                  </a:lnTo>
                  <a:lnTo>
                    <a:pt x="296" y="267"/>
                  </a:lnTo>
                  <a:lnTo>
                    <a:pt x="298" y="267"/>
                  </a:lnTo>
                  <a:lnTo>
                    <a:pt x="301" y="267"/>
                  </a:lnTo>
                  <a:lnTo>
                    <a:pt x="298" y="262"/>
                  </a:lnTo>
                  <a:lnTo>
                    <a:pt x="298" y="260"/>
                  </a:lnTo>
                  <a:lnTo>
                    <a:pt x="296" y="253"/>
                  </a:lnTo>
                  <a:lnTo>
                    <a:pt x="296" y="253"/>
                  </a:lnTo>
                  <a:lnTo>
                    <a:pt x="293" y="251"/>
                  </a:lnTo>
                  <a:lnTo>
                    <a:pt x="293" y="251"/>
                  </a:lnTo>
                  <a:lnTo>
                    <a:pt x="293" y="251"/>
                  </a:lnTo>
                  <a:lnTo>
                    <a:pt x="291" y="251"/>
                  </a:lnTo>
                  <a:lnTo>
                    <a:pt x="289" y="251"/>
                  </a:lnTo>
                  <a:lnTo>
                    <a:pt x="293" y="251"/>
                  </a:lnTo>
                  <a:lnTo>
                    <a:pt x="296" y="251"/>
                  </a:lnTo>
                  <a:lnTo>
                    <a:pt x="296" y="251"/>
                  </a:lnTo>
                  <a:lnTo>
                    <a:pt x="296" y="251"/>
                  </a:lnTo>
                  <a:lnTo>
                    <a:pt x="296" y="251"/>
                  </a:lnTo>
                  <a:lnTo>
                    <a:pt x="296" y="251"/>
                  </a:lnTo>
                  <a:lnTo>
                    <a:pt x="298" y="251"/>
                  </a:lnTo>
                  <a:lnTo>
                    <a:pt x="301" y="251"/>
                  </a:lnTo>
                  <a:lnTo>
                    <a:pt x="301" y="251"/>
                  </a:lnTo>
                  <a:lnTo>
                    <a:pt x="301" y="251"/>
                  </a:lnTo>
                  <a:lnTo>
                    <a:pt x="301" y="248"/>
                  </a:lnTo>
                  <a:lnTo>
                    <a:pt x="301" y="246"/>
                  </a:lnTo>
                  <a:lnTo>
                    <a:pt x="301" y="248"/>
                  </a:lnTo>
                  <a:lnTo>
                    <a:pt x="301" y="248"/>
                  </a:lnTo>
                  <a:lnTo>
                    <a:pt x="301" y="248"/>
                  </a:lnTo>
                  <a:lnTo>
                    <a:pt x="303" y="248"/>
                  </a:lnTo>
                  <a:lnTo>
                    <a:pt x="303" y="248"/>
                  </a:lnTo>
                  <a:lnTo>
                    <a:pt x="303" y="248"/>
                  </a:lnTo>
                  <a:lnTo>
                    <a:pt x="303" y="251"/>
                  </a:lnTo>
                  <a:lnTo>
                    <a:pt x="303" y="251"/>
                  </a:lnTo>
                  <a:lnTo>
                    <a:pt x="303" y="251"/>
                  </a:lnTo>
                  <a:lnTo>
                    <a:pt x="303" y="251"/>
                  </a:lnTo>
                  <a:lnTo>
                    <a:pt x="303" y="251"/>
                  </a:lnTo>
                  <a:lnTo>
                    <a:pt x="305" y="251"/>
                  </a:lnTo>
                  <a:lnTo>
                    <a:pt x="305" y="251"/>
                  </a:lnTo>
                  <a:lnTo>
                    <a:pt x="305" y="248"/>
                  </a:lnTo>
                  <a:lnTo>
                    <a:pt x="308" y="251"/>
                  </a:lnTo>
                  <a:lnTo>
                    <a:pt x="308" y="251"/>
                  </a:lnTo>
                  <a:lnTo>
                    <a:pt x="310" y="253"/>
                  </a:lnTo>
                  <a:lnTo>
                    <a:pt x="310" y="253"/>
                  </a:lnTo>
                  <a:lnTo>
                    <a:pt x="310" y="253"/>
                  </a:lnTo>
                  <a:lnTo>
                    <a:pt x="310" y="253"/>
                  </a:lnTo>
                  <a:lnTo>
                    <a:pt x="310" y="251"/>
                  </a:lnTo>
                  <a:lnTo>
                    <a:pt x="310" y="251"/>
                  </a:lnTo>
                  <a:lnTo>
                    <a:pt x="312" y="253"/>
                  </a:lnTo>
                  <a:lnTo>
                    <a:pt x="312" y="253"/>
                  </a:lnTo>
                  <a:lnTo>
                    <a:pt x="312" y="253"/>
                  </a:lnTo>
                  <a:lnTo>
                    <a:pt x="312" y="253"/>
                  </a:lnTo>
                  <a:lnTo>
                    <a:pt x="317" y="258"/>
                  </a:lnTo>
                  <a:lnTo>
                    <a:pt x="317" y="258"/>
                  </a:lnTo>
                  <a:lnTo>
                    <a:pt x="317" y="258"/>
                  </a:lnTo>
                  <a:lnTo>
                    <a:pt x="317" y="260"/>
                  </a:lnTo>
                  <a:lnTo>
                    <a:pt x="319" y="260"/>
                  </a:lnTo>
                  <a:lnTo>
                    <a:pt x="319" y="260"/>
                  </a:lnTo>
                  <a:lnTo>
                    <a:pt x="319" y="262"/>
                  </a:lnTo>
                  <a:lnTo>
                    <a:pt x="322" y="262"/>
                  </a:lnTo>
                  <a:lnTo>
                    <a:pt x="322" y="262"/>
                  </a:lnTo>
                  <a:lnTo>
                    <a:pt x="322" y="262"/>
                  </a:lnTo>
                  <a:lnTo>
                    <a:pt x="322" y="260"/>
                  </a:lnTo>
                  <a:lnTo>
                    <a:pt x="322" y="260"/>
                  </a:lnTo>
                  <a:lnTo>
                    <a:pt x="324" y="262"/>
                  </a:lnTo>
                  <a:lnTo>
                    <a:pt x="324" y="262"/>
                  </a:lnTo>
                  <a:lnTo>
                    <a:pt x="327" y="267"/>
                  </a:lnTo>
                  <a:lnTo>
                    <a:pt x="327" y="267"/>
                  </a:lnTo>
                  <a:lnTo>
                    <a:pt x="327" y="267"/>
                  </a:lnTo>
                  <a:lnTo>
                    <a:pt x="329" y="270"/>
                  </a:lnTo>
                  <a:lnTo>
                    <a:pt x="329" y="272"/>
                  </a:lnTo>
                  <a:lnTo>
                    <a:pt x="329" y="272"/>
                  </a:lnTo>
                  <a:lnTo>
                    <a:pt x="329" y="272"/>
                  </a:lnTo>
                  <a:lnTo>
                    <a:pt x="329" y="274"/>
                  </a:lnTo>
                  <a:lnTo>
                    <a:pt x="329" y="274"/>
                  </a:lnTo>
                  <a:lnTo>
                    <a:pt x="329" y="274"/>
                  </a:lnTo>
                  <a:lnTo>
                    <a:pt x="331" y="274"/>
                  </a:lnTo>
                  <a:lnTo>
                    <a:pt x="331" y="274"/>
                  </a:lnTo>
                  <a:lnTo>
                    <a:pt x="331" y="274"/>
                  </a:lnTo>
                  <a:lnTo>
                    <a:pt x="334" y="272"/>
                  </a:lnTo>
                  <a:lnTo>
                    <a:pt x="334" y="272"/>
                  </a:lnTo>
                  <a:lnTo>
                    <a:pt x="334" y="272"/>
                  </a:lnTo>
                  <a:lnTo>
                    <a:pt x="334" y="272"/>
                  </a:lnTo>
                  <a:lnTo>
                    <a:pt x="336" y="272"/>
                  </a:lnTo>
                  <a:lnTo>
                    <a:pt x="336" y="272"/>
                  </a:lnTo>
                  <a:lnTo>
                    <a:pt x="336" y="272"/>
                  </a:lnTo>
                  <a:lnTo>
                    <a:pt x="334" y="274"/>
                  </a:lnTo>
                  <a:lnTo>
                    <a:pt x="334" y="277"/>
                  </a:lnTo>
                  <a:lnTo>
                    <a:pt x="334" y="279"/>
                  </a:lnTo>
                  <a:lnTo>
                    <a:pt x="334" y="279"/>
                  </a:lnTo>
                  <a:lnTo>
                    <a:pt x="334" y="281"/>
                  </a:lnTo>
                  <a:lnTo>
                    <a:pt x="334" y="281"/>
                  </a:lnTo>
                  <a:lnTo>
                    <a:pt x="336" y="279"/>
                  </a:lnTo>
                  <a:lnTo>
                    <a:pt x="336" y="281"/>
                  </a:lnTo>
                  <a:lnTo>
                    <a:pt x="336" y="281"/>
                  </a:lnTo>
                  <a:lnTo>
                    <a:pt x="336" y="284"/>
                  </a:lnTo>
                  <a:lnTo>
                    <a:pt x="336" y="286"/>
                  </a:lnTo>
                  <a:lnTo>
                    <a:pt x="336" y="286"/>
                  </a:lnTo>
                  <a:lnTo>
                    <a:pt x="336" y="286"/>
                  </a:lnTo>
                  <a:lnTo>
                    <a:pt x="334" y="289"/>
                  </a:lnTo>
                  <a:lnTo>
                    <a:pt x="334" y="289"/>
                  </a:lnTo>
                  <a:lnTo>
                    <a:pt x="334" y="286"/>
                  </a:lnTo>
                  <a:lnTo>
                    <a:pt x="334" y="286"/>
                  </a:lnTo>
                  <a:lnTo>
                    <a:pt x="334" y="286"/>
                  </a:lnTo>
                  <a:lnTo>
                    <a:pt x="334" y="286"/>
                  </a:lnTo>
                  <a:lnTo>
                    <a:pt x="334" y="289"/>
                  </a:lnTo>
                  <a:lnTo>
                    <a:pt x="334" y="289"/>
                  </a:lnTo>
                  <a:lnTo>
                    <a:pt x="334" y="291"/>
                  </a:lnTo>
                  <a:lnTo>
                    <a:pt x="336" y="291"/>
                  </a:lnTo>
                  <a:lnTo>
                    <a:pt x="336" y="291"/>
                  </a:lnTo>
                  <a:lnTo>
                    <a:pt x="338" y="291"/>
                  </a:lnTo>
                  <a:lnTo>
                    <a:pt x="338" y="291"/>
                  </a:lnTo>
                  <a:lnTo>
                    <a:pt x="341" y="291"/>
                  </a:lnTo>
                  <a:lnTo>
                    <a:pt x="338" y="293"/>
                  </a:lnTo>
                  <a:lnTo>
                    <a:pt x="336" y="293"/>
                  </a:lnTo>
                  <a:lnTo>
                    <a:pt x="336" y="293"/>
                  </a:lnTo>
                  <a:lnTo>
                    <a:pt x="336" y="296"/>
                  </a:lnTo>
                  <a:lnTo>
                    <a:pt x="336" y="296"/>
                  </a:lnTo>
                  <a:lnTo>
                    <a:pt x="338" y="298"/>
                  </a:lnTo>
                  <a:lnTo>
                    <a:pt x="338" y="300"/>
                  </a:lnTo>
                  <a:lnTo>
                    <a:pt x="341" y="312"/>
                  </a:lnTo>
                  <a:lnTo>
                    <a:pt x="341" y="312"/>
                  </a:lnTo>
                  <a:lnTo>
                    <a:pt x="341" y="317"/>
                  </a:lnTo>
                  <a:lnTo>
                    <a:pt x="341" y="317"/>
                  </a:lnTo>
                  <a:lnTo>
                    <a:pt x="343" y="319"/>
                  </a:lnTo>
                  <a:lnTo>
                    <a:pt x="343" y="322"/>
                  </a:lnTo>
                  <a:lnTo>
                    <a:pt x="343" y="324"/>
                  </a:lnTo>
                  <a:lnTo>
                    <a:pt x="343" y="326"/>
                  </a:lnTo>
                  <a:lnTo>
                    <a:pt x="345" y="329"/>
                  </a:lnTo>
                  <a:lnTo>
                    <a:pt x="345" y="329"/>
                  </a:lnTo>
                  <a:lnTo>
                    <a:pt x="348" y="331"/>
                  </a:lnTo>
                  <a:lnTo>
                    <a:pt x="348" y="331"/>
                  </a:lnTo>
                  <a:lnTo>
                    <a:pt x="348" y="333"/>
                  </a:lnTo>
                  <a:lnTo>
                    <a:pt x="350" y="331"/>
                  </a:lnTo>
                  <a:lnTo>
                    <a:pt x="353" y="331"/>
                  </a:lnTo>
                  <a:lnTo>
                    <a:pt x="353" y="331"/>
                  </a:lnTo>
                  <a:lnTo>
                    <a:pt x="353" y="331"/>
                  </a:lnTo>
                  <a:lnTo>
                    <a:pt x="355" y="331"/>
                  </a:lnTo>
                  <a:lnTo>
                    <a:pt x="355" y="331"/>
                  </a:lnTo>
                  <a:lnTo>
                    <a:pt x="355" y="331"/>
                  </a:lnTo>
                  <a:lnTo>
                    <a:pt x="355" y="331"/>
                  </a:lnTo>
                  <a:lnTo>
                    <a:pt x="355" y="329"/>
                  </a:lnTo>
                  <a:lnTo>
                    <a:pt x="355" y="329"/>
                  </a:lnTo>
                  <a:lnTo>
                    <a:pt x="357" y="329"/>
                  </a:lnTo>
                  <a:lnTo>
                    <a:pt x="357" y="326"/>
                  </a:lnTo>
                  <a:lnTo>
                    <a:pt x="357" y="324"/>
                  </a:lnTo>
                  <a:lnTo>
                    <a:pt x="357" y="324"/>
                  </a:lnTo>
                  <a:lnTo>
                    <a:pt x="357" y="322"/>
                  </a:lnTo>
                  <a:lnTo>
                    <a:pt x="357" y="322"/>
                  </a:lnTo>
                  <a:lnTo>
                    <a:pt x="357" y="322"/>
                  </a:lnTo>
                  <a:lnTo>
                    <a:pt x="357" y="319"/>
                  </a:lnTo>
                  <a:lnTo>
                    <a:pt x="357" y="319"/>
                  </a:lnTo>
                  <a:lnTo>
                    <a:pt x="357" y="317"/>
                  </a:lnTo>
                  <a:lnTo>
                    <a:pt x="360" y="317"/>
                  </a:lnTo>
                  <a:lnTo>
                    <a:pt x="360" y="315"/>
                  </a:lnTo>
                  <a:lnTo>
                    <a:pt x="360" y="315"/>
                  </a:lnTo>
                  <a:lnTo>
                    <a:pt x="357" y="312"/>
                  </a:lnTo>
                  <a:lnTo>
                    <a:pt x="357" y="312"/>
                  </a:lnTo>
                  <a:lnTo>
                    <a:pt x="357" y="312"/>
                  </a:lnTo>
                  <a:lnTo>
                    <a:pt x="360" y="310"/>
                  </a:lnTo>
                  <a:lnTo>
                    <a:pt x="360" y="310"/>
                  </a:lnTo>
                  <a:lnTo>
                    <a:pt x="357" y="303"/>
                  </a:lnTo>
                  <a:lnTo>
                    <a:pt x="357" y="300"/>
                  </a:lnTo>
                  <a:lnTo>
                    <a:pt x="357" y="300"/>
                  </a:lnTo>
                  <a:lnTo>
                    <a:pt x="360" y="300"/>
                  </a:lnTo>
                  <a:lnTo>
                    <a:pt x="360" y="300"/>
                  </a:lnTo>
                  <a:lnTo>
                    <a:pt x="360" y="298"/>
                  </a:lnTo>
                  <a:lnTo>
                    <a:pt x="360" y="296"/>
                  </a:lnTo>
                  <a:lnTo>
                    <a:pt x="360" y="296"/>
                  </a:lnTo>
                  <a:lnTo>
                    <a:pt x="360" y="296"/>
                  </a:lnTo>
                  <a:lnTo>
                    <a:pt x="360" y="293"/>
                  </a:lnTo>
                  <a:lnTo>
                    <a:pt x="360" y="293"/>
                  </a:lnTo>
                  <a:lnTo>
                    <a:pt x="357" y="291"/>
                  </a:lnTo>
                  <a:lnTo>
                    <a:pt x="357" y="291"/>
                  </a:lnTo>
                  <a:lnTo>
                    <a:pt x="357" y="289"/>
                  </a:lnTo>
                  <a:lnTo>
                    <a:pt x="357" y="289"/>
                  </a:lnTo>
                  <a:lnTo>
                    <a:pt x="360" y="289"/>
                  </a:lnTo>
                  <a:lnTo>
                    <a:pt x="360" y="289"/>
                  </a:lnTo>
                  <a:lnTo>
                    <a:pt x="360" y="291"/>
                  </a:lnTo>
                  <a:lnTo>
                    <a:pt x="362" y="291"/>
                  </a:lnTo>
                  <a:lnTo>
                    <a:pt x="360" y="286"/>
                  </a:lnTo>
                  <a:lnTo>
                    <a:pt x="360" y="281"/>
                  </a:lnTo>
                  <a:lnTo>
                    <a:pt x="360" y="281"/>
                  </a:lnTo>
                  <a:lnTo>
                    <a:pt x="362" y="286"/>
                  </a:lnTo>
                  <a:lnTo>
                    <a:pt x="362" y="286"/>
                  </a:lnTo>
                  <a:lnTo>
                    <a:pt x="362" y="284"/>
                  </a:lnTo>
                  <a:lnTo>
                    <a:pt x="362" y="284"/>
                  </a:lnTo>
                  <a:lnTo>
                    <a:pt x="364" y="281"/>
                  </a:lnTo>
                  <a:lnTo>
                    <a:pt x="364" y="284"/>
                  </a:lnTo>
                  <a:lnTo>
                    <a:pt x="364" y="284"/>
                  </a:lnTo>
                  <a:lnTo>
                    <a:pt x="364" y="286"/>
                  </a:lnTo>
                  <a:lnTo>
                    <a:pt x="367" y="284"/>
                  </a:lnTo>
                  <a:lnTo>
                    <a:pt x="367" y="286"/>
                  </a:lnTo>
                  <a:lnTo>
                    <a:pt x="364" y="291"/>
                  </a:lnTo>
                  <a:lnTo>
                    <a:pt x="364" y="291"/>
                  </a:lnTo>
                  <a:lnTo>
                    <a:pt x="367" y="291"/>
                  </a:lnTo>
                  <a:lnTo>
                    <a:pt x="367" y="293"/>
                  </a:lnTo>
                  <a:lnTo>
                    <a:pt x="367" y="296"/>
                  </a:lnTo>
                  <a:lnTo>
                    <a:pt x="367" y="298"/>
                  </a:lnTo>
                  <a:lnTo>
                    <a:pt x="367" y="300"/>
                  </a:lnTo>
                  <a:lnTo>
                    <a:pt x="369" y="300"/>
                  </a:lnTo>
                  <a:lnTo>
                    <a:pt x="369" y="300"/>
                  </a:lnTo>
                  <a:lnTo>
                    <a:pt x="369" y="303"/>
                  </a:lnTo>
                  <a:lnTo>
                    <a:pt x="369" y="303"/>
                  </a:lnTo>
                  <a:lnTo>
                    <a:pt x="369" y="303"/>
                  </a:lnTo>
                  <a:lnTo>
                    <a:pt x="371" y="303"/>
                  </a:lnTo>
                  <a:lnTo>
                    <a:pt x="371" y="303"/>
                  </a:lnTo>
                  <a:lnTo>
                    <a:pt x="371" y="303"/>
                  </a:lnTo>
                  <a:lnTo>
                    <a:pt x="371" y="300"/>
                  </a:lnTo>
                  <a:lnTo>
                    <a:pt x="371" y="300"/>
                  </a:lnTo>
                  <a:lnTo>
                    <a:pt x="371" y="300"/>
                  </a:lnTo>
                  <a:lnTo>
                    <a:pt x="371" y="300"/>
                  </a:lnTo>
                  <a:lnTo>
                    <a:pt x="371" y="300"/>
                  </a:lnTo>
                  <a:lnTo>
                    <a:pt x="371" y="300"/>
                  </a:lnTo>
                  <a:lnTo>
                    <a:pt x="371" y="303"/>
                  </a:lnTo>
                  <a:lnTo>
                    <a:pt x="374" y="303"/>
                  </a:lnTo>
                  <a:lnTo>
                    <a:pt x="374" y="300"/>
                  </a:lnTo>
                  <a:lnTo>
                    <a:pt x="374" y="300"/>
                  </a:lnTo>
                  <a:lnTo>
                    <a:pt x="374" y="298"/>
                  </a:lnTo>
                  <a:lnTo>
                    <a:pt x="374" y="300"/>
                  </a:lnTo>
                  <a:lnTo>
                    <a:pt x="374" y="303"/>
                  </a:lnTo>
                  <a:lnTo>
                    <a:pt x="374" y="305"/>
                  </a:lnTo>
                  <a:lnTo>
                    <a:pt x="374" y="307"/>
                  </a:lnTo>
                  <a:lnTo>
                    <a:pt x="374" y="310"/>
                  </a:lnTo>
                  <a:lnTo>
                    <a:pt x="374" y="310"/>
                  </a:lnTo>
                  <a:lnTo>
                    <a:pt x="374" y="312"/>
                  </a:lnTo>
                  <a:lnTo>
                    <a:pt x="374" y="312"/>
                  </a:lnTo>
                  <a:lnTo>
                    <a:pt x="374" y="315"/>
                  </a:lnTo>
                  <a:lnTo>
                    <a:pt x="376" y="317"/>
                  </a:lnTo>
                  <a:lnTo>
                    <a:pt x="376" y="317"/>
                  </a:lnTo>
                  <a:lnTo>
                    <a:pt x="376" y="315"/>
                  </a:lnTo>
                  <a:lnTo>
                    <a:pt x="376" y="315"/>
                  </a:lnTo>
                  <a:lnTo>
                    <a:pt x="376" y="305"/>
                  </a:lnTo>
                  <a:lnTo>
                    <a:pt x="376" y="305"/>
                  </a:lnTo>
                  <a:lnTo>
                    <a:pt x="379" y="303"/>
                  </a:lnTo>
                  <a:lnTo>
                    <a:pt x="379" y="303"/>
                  </a:lnTo>
                  <a:lnTo>
                    <a:pt x="379" y="305"/>
                  </a:lnTo>
                  <a:lnTo>
                    <a:pt x="376" y="305"/>
                  </a:lnTo>
                  <a:lnTo>
                    <a:pt x="376" y="307"/>
                  </a:lnTo>
                  <a:lnTo>
                    <a:pt x="379" y="310"/>
                  </a:lnTo>
                  <a:lnTo>
                    <a:pt x="379" y="312"/>
                  </a:lnTo>
                  <a:lnTo>
                    <a:pt x="379" y="315"/>
                  </a:lnTo>
                  <a:lnTo>
                    <a:pt x="379" y="315"/>
                  </a:lnTo>
                  <a:lnTo>
                    <a:pt x="379" y="317"/>
                  </a:lnTo>
                  <a:lnTo>
                    <a:pt x="381" y="317"/>
                  </a:lnTo>
                  <a:lnTo>
                    <a:pt x="381" y="317"/>
                  </a:lnTo>
                  <a:lnTo>
                    <a:pt x="381" y="319"/>
                  </a:lnTo>
                  <a:lnTo>
                    <a:pt x="381" y="322"/>
                  </a:lnTo>
                  <a:lnTo>
                    <a:pt x="381" y="324"/>
                  </a:lnTo>
                  <a:lnTo>
                    <a:pt x="383" y="324"/>
                  </a:lnTo>
                  <a:lnTo>
                    <a:pt x="383" y="326"/>
                  </a:lnTo>
                  <a:lnTo>
                    <a:pt x="386" y="326"/>
                  </a:lnTo>
                  <a:lnTo>
                    <a:pt x="388" y="329"/>
                  </a:lnTo>
                  <a:lnTo>
                    <a:pt x="390" y="326"/>
                  </a:lnTo>
                  <a:lnTo>
                    <a:pt x="390" y="324"/>
                  </a:lnTo>
                  <a:lnTo>
                    <a:pt x="390" y="322"/>
                  </a:lnTo>
                  <a:lnTo>
                    <a:pt x="393" y="322"/>
                  </a:lnTo>
                  <a:lnTo>
                    <a:pt x="393" y="319"/>
                  </a:lnTo>
                  <a:lnTo>
                    <a:pt x="393" y="319"/>
                  </a:lnTo>
                  <a:lnTo>
                    <a:pt x="393" y="319"/>
                  </a:lnTo>
                  <a:lnTo>
                    <a:pt x="393" y="317"/>
                  </a:lnTo>
                  <a:lnTo>
                    <a:pt x="393" y="317"/>
                  </a:lnTo>
                  <a:lnTo>
                    <a:pt x="393" y="312"/>
                  </a:lnTo>
                  <a:lnTo>
                    <a:pt x="393" y="312"/>
                  </a:lnTo>
                  <a:lnTo>
                    <a:pt x="393" y="310"/>
                  </a:lnTo>
                  <a:lnTo>
                    <a:pt x="395" y="315"/>
                  </a:lnTo>
                  <a:lnTo>
                    <a:pt x="395" y="317"/>
                  </a:lnTo>
                  <a:lnTo>
                    <a:pt x="395" y="315"/>
                  </a:lnTo>
                  <a:lnTo>
                    <a:pt x="395" y="312"/>
                  </a:lnTo>
                  <a:lnTo>
                    <a:pt x="395" y="312"/>
                  </a:lnTo>
                  <a:lnTo>
                    <a:pt x="395" y="312"/>
                  </a:lnTo>
                  <a:lnTo>
                    <a:pt x="395" y="312"/>
                  </a:lnTo>
                  <a:lnTo>
                    <a:pt x="398" y="312"/>
                  </a:lnTo>
                  <a:lnTo>
                    <a:pt x="398" y="312"/>
                  </a:lnTo>
                  <a:lnTo>
                    <a:pt x="398" y="310"/>
                  </a:lnTo>
                  <a:lnTo>
                    <a:pt x="398" y="307"/>
                  </a:lnTo>
                  <a:lnTo>
                    <a:pt x="398" y="307"/>
                  </a:lnTo>
                  <a:lnTo>
                    <a:pt x="400" y="310"/>
                  </a:lnTo>
                  <a:lnTo>
                    <a:pt x="402" y="312"/>
                  </a:lnTo>
                  <a:lnTo>
                    <a:pt x="405" y="312"/>
                  </a:lnTo>
                  <a:lnTo>
                    <a:pt x="405" y="315"/>
                  </a:lnTo>
                  <a:lnTo>
                    <a:pt x="407" y="315"/>
                  </a:lnTo>
                  <a:lnTo>
                    <a:pt x="407" y="312"/>
                  </a:lnTo>
                  <a:lnTo>
                    <a:pt x="409" y="312"/>
                  </a:lnTo>
                  <a:lnTo>
                    <a:pt x="412" y="307"/>
                  </a:lnTo>
                  <a:lnTo>
                    <a:pt x="412" y="307"/>
                  </a:lnTo>
                  <a:lnTo>
                    <a:pt x="409" y="300"/>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8" name="Freeform 60"/>
            <p:cNvSpPr>
              <a:spLocks/>
            </p:cNvSpPr>
            <p:nvPr/>
          </p:nvSpPr>
          <p:spPr bwMode="auto">
            <a:xfrm>
              <a:off x="6947" y="2170"/>
              <a:ext cx="5" cy="14"/>
            </a:xfrm>
            <a:custGeom>
              <a:avLst/>
              <a:gdLst>
                <a:gd name="T0" fmla="*/ 3 w 5"/>
                <a:gd name="T1" fmla="*/ 14 h 14"/>
                <a:gd name="T2" fmla="*/ 3 w 5"/>
                <a:gd name="T3" fmla="*/ 14 h 14"/>
                <a:gd name="T4" fmla="*/ 5 w 5"/>
                <a:gd name="T5" fmla="*/ 14 h 14"/>
                <a:gd name="T6" fmla="*/ 5 w 5"/>
                <a:gd name="T7" fmla="*/ 12 h 14"/>
                <a:gd name="T8" fmla="*/ 5 w 5"/>
                <a:gd name="T9" fmla="*/ 5 h 14"/>
                <a:gd name="T10" fmla="*/ 5 w 5"/>
                <a:gd name="T11" fmla="*/ 2 h 14"/>
                <a:gd name="T12" fmla="*/ 3 w 5"/>
                <a:gd name="T13" fmla="*/ 0 h 14"/>
                <a:gd name="T14" fmla="*/ 3 w 5"/>
                <a:gd name="T15" fmla="*/ 2 h 14"/>
                <a:gd name="T16" fmla="*/ 3 w 5"/>
                <a:gd name="T17" fmla="*/ 5 h 14"/>
                <a:gd name="T18" fmla="*/ 3 w 5"/>
                <a:gd name="T19" fmla="*/ 5 h 14"/>
                <a:gd name="T20" fmla="*/ 0 w 5"/>
                <a:gd name="T21" fmla="*/ 7 h 14"/>
                <a:gd name="T22" fmla="*/ 0 w 5"/>
                <a:gd name="T23" fmla="*/ 7 h 14"/>
                <a:gd name="T24" fmla="*/ 0 w 5"/>
                <a:gd name="T25" fmla="*/ 7 h 14"/>
                <a:gd name="T26" fmla="*/ 0 w 5"/>
                <a:gd name="T27" fmla="*/ 12 h 14"/>
                <a:gd name="T28" fmla="*/ 3 w 5"/>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4">
                  <a:moveTo>
                    <a:pt x="3" y="14"/>
                  </a:moveTo>
                  <a:lnTo>
                    <a:pt x="3" y="14"/>
                  </a:lnTo>
                  <a:lnTo>
                    <a:pt x="5" y="14"/>
                  </a:lnTo>
                  <a:lnTo>
                    <a:pt x="5" y="12"/>
                  </a:lnTo>
                  <a:lnTo>
                    <a:pt x="5" y="5"/>
                  </a:lnTo>
                  <a:lnTo>
                    <a:pt x="5" y="2"/>
                  </a:lnTo>
                  <a:lnTo>
                    <a:pt x="3" y="0"/>
                  </a:lnTo>
                  <a:lnTo>
                    <a:pt x="3" y="2"/>
                  </a:lnTo>
                  <a:lnTo>
                    <a:pt x="3" y="5"/>
                  </a:lnTo>
                  <a:lnTo>
                    <a:pt x="3" y="5"/>
                  </a:lnTo>
                  <a:lnTo>
                    <a:pt x="0" y="7"/>
                  </a:lnTo>
                  <a:lnTo>
                    <a:pt x="0" y="7"/>
                  </a:lnTo>
                  <a:lnTo>
                    <a:pt x="0" y="7"/>
                  </a:lnTo>
                  <a:lnTo>
                    <a:pt x="0" y="12"/>
                  </a:lnTo>
                  <a:lnTo>
                    <a:pt x="3" y="14"/>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9" name="Freeform 61"/>
            <p:cNvSpPr>
              <a:spLocks/>
            </p:cNvSpPr>
            <p:nvPr/>
          </p:nvSpPr>
          <p:spPr bwMode="auto">
            <a:xfrm>
              <a:off x="6727" y="2042"/>
              <a:ext cx="3" cy="2"/>
            </a:xfrm>
            <a:custGeom>
              <a:avLst/>
              <a:gdLst>
                <a:gd name="T0" fmla="*/ 0 w 3"/>
                <a:gd name="T1" fmla="*/ 2 h 2"/>
                <a:gd name="T2" fmla="*/ 0 w 3"/>
                <a:gd name="T3" fmla="*/ 2 h 2"/>
                <a:gd name="T4" fmla="*/ 0 w 3"/>
                <a:gd name="T5" fmla="*/ 2 h 2"/>
                <a:gd name="T6" fmla="*/ 3 w 3"/>
                <a:gd name="T7" fmla="*/ 2 h 2"/>
                <a:gd name="T8" fmla="*/ 3 w 3"/>
                <a:gd name="T9" fmla="*/ 0 h 2"/>
                <a:gd name="T10" fmla="*/ 0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0" y="2"/>
                  </a:lnTo>
                  <a:lnTo>
                    <a:pt x="0" y="2"/>
                  </a:lnTo>
                  <a:lnTo>
                    <a:pt x="3" y="2"/>
                  </a:lnTo>
                  <a:lnTo>
                    <a:pt x="3" y="0"/>
                  </a:lnTo>
                  <a:lnTo>
                    <a:pt x="0" y="0"/>
                  </a:lnTo>
                  <a:lnTo>
                    <a:pt x="0" y="2"/>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0" name="Freeform 62"/>
            <p:cNvSpPr>
              <a:spLocks/>
            </p:cNvSpPr>
            <p:nvPr/>
          </p:nvSpPr>
          <p:spPr bwMode="auto">
            <a:xfrm>
              <a:off x="6673" y="2021"/>
              <a:ext cx="21" cy="19"/>
            </a:xfrm>
            <a:custGeom>
              <a:avLst/>
              <a:gdLst>
                <a:gd name="T0" fmla="*/ 5 w 21"/>
                <a:gd name="T1" fmla="*/ 14 h 19"/>
                <a:gd name="T2" fmla="*/ 5 w 21"/>
                <a:gd name="T3" fmla="*/ 16 h 19"/>
                <a:gd name="T4" fmla="*/ 7 w 21"/>
                <a:gd name="T5" fmla="*/ 16 h 19"/>
                <a:gd name="T6" fmla="*/ 7 w 21"/>
                <a:gd name="T7" fmla="*/ 16 h 19"/>
                <a:gd name="T8" fmla="*/ 7 w 21"/>
                <a:gd name="T9" fmla="*/ 16 h 19"/>
                <a:gd name="T10" fmla="*/ 7 w 21"/>
                <a:gd name="T11" fmla="*/ 16 h 19"/>
                <a:gd name="T12" fmla="*/ 7 w 21"/>
                <a:gd name="T13" fmla="*/ 19 h 19"/>
                <a:gd name="T14" fmla="*/ 9 w 21"/>
                <a:gd name="T15" fmla="*/ 19 h 19"/>
                <a:gd name="T16" fmla="*/ 9 w 21"/>
                <a:gd name="T17" fmla="*/ 19 h 19"/>
                <a:gd name="T18" fmla="*/ 14 w 21"/>
                <a:gd name="T19" fmla="*/ 16 h 19"/>
                <a:gd name="T20" fmla="*/ 17 w 21"/>
                <a:gd name="T21" fmla="*/ 16 h 19"/>
                <a:gd name="T22" fmla="*/ 17 w 21"/>
                <a:gd name="T23" fmla="*/ 14 h 19"/>
                <a:gd name="T24" fmla="*/ 17 w 21"/>
                <a:gd name="T25" fmla="*/ 12 h 19"/>
                <a:gd name="T26" fmla="*/ 17 w 21"/>
                <a:gd name="T27" fmla="*/ 9 h 19"/>
                <a:gd name="T28" fmla="*/ 19 w 21"/>
                <a:gd name="T29" fmla="*/ 9 h 19"/>
                <a:gd name="T30" fmla="*/ 21 w 21"/>
                <a:gd name="T31" fmla="*/ 7 h 19"/>
                <a:gd name="T32" fmla="*/ 19 w 21"/>
                <a:gd name="T33" fmla="*/ 4 h 19"/>
                <a:gd name="T34" fmla="*/ 19 w 21"/>
                <a:gd name="T35" fmla="*/ 4 h 19"/>
                <a:gd name="T36" fmla="*/ 19 w 21"/>
                <a:gd name="T37" fmla="*/ 4 h 19"/>
                <a:gd name="T38" fmla="*/ 19 w 21"/>
                <a:gd name="T39" fmla="*/ 7 h 19"/>
                <a:gd name="T40" fmla="*/ 19 w 21"/>
                <a:gd name="T41" fmla="*/ 7 h 19"/>
                <a:gd name="T42" fmla="*/ 19 w 21"/>
                <a:gd name="T43" fmla="*/ 7 h 19"/>
                <a:gd name="T44" fmla="*/ 19 w 21"/>
                <a:gd name="T45" fmla="*/ 7 h 19"/>
                <a:gd name="T46" fmla="*/ 17 w 21"/>
                <a:gd name="T47" fmla="*/ 7 h 19"/>
                <a:gd name="T48" fmla="*/ 17 w 21"/>
                <a:gd name="T49" fmla="*/ 7 h 19"/>
                <a:gd name="T50" fmla="*/ 17 w 21"/>
                <a:gd name="T51" fmla="*/ 7 h 19"/>
                <a:gd name="T52" fmla="*/ 17 w 21"/>
                <a:gd name="T53" fmla="*/ 9 h 19"/>
                <a:gd name="T54" fmla="*/ 14 w 21"/>
                <a:gd name="T55" fmla="*/ 12 h 19"/>
                <a:gd name="T56" fmla="*/ 14 w 21"/>
                <a:gd name="T57" fmla="*/ 9 h 19"/>
                <a:gd name="T58" fmla="*/ 14 w 21"/>
                <a:gd name="T59" fmla="*/ 9 h 19"/>
                <a:gd name="T60" fmla="*/ 14 w 21"/>
                <a:gd name="T61" fmla="*/ 9 h 19"/>
                <a:gd name="T62" fmla="*/ 14 w 21"/>
                <a:gd name="T63" fmla="*/ 9 h 19"/>
                <a:gd name="T64" fmla="*/ 12 w 21"/>
                <a:gd name="T65" fmla="*/ 9 h 19"/>
                <a:gd name="T66" fmla="*/ 12 w 21"/>
                <a:gd name="T67" fmla="*/ 7 h 19"/>
                <a:gd name="T68" fmla="*/ 12 w 21"/>
                <a:gd name="T69" fmla="*/ 4 h 19"/>
                <a:gd name="T70" fmla="*/ 12 w 21"/>
                <a:gd name="T71" fmla="*/ 4 h 19"/>
                <a:gd name="T72" fmla="*/ 12 w 21"/>
                <a:gd name="T73" fmla="*/ 4 h 19"/>
                <a:gd name="T74" fmla="*/ 12 w 21"/>
                <a:gd name="T75" fmla="*/ 2 h 19"/>
                <a:gd name="T76" fmla="*/ 12 w 21"/>
                <a:gd name="T77" fmla="*/ 2 h 19"/>
                <a:gd name="T78" fmla="*/ 9 w 21"/>
                <a:gd name="T79" fmla="*/ 0 h 19"/>
                <a:gd name="T80" fmla="*/ 9 w 21"/>
                <a:gd name="T81" fmla="*/ 0 h 19"/>
                <a:gd name="T82" fmla="*/ 9 w 21"/>
                <a:gd name="T83" fmla="*/ 0 h 19"/>
                <a:gd name="T84" fmla="*/ 9 w 21"/>
                <a:gd name="T85" fmla="*/ 0 h 19"/>
                <a:gd name="T86" fmla="*/ 9 w 21"/>
                <a:gd name="T87" fmla="*/ 2 h 19"/>
                <a:gd name="T88" fmla="*/ 7 w 21"/>
                <a:gd name="T89" fmla="*/ 4 h 19"/>
                <a:gd name="T90" fmla="*/ 7 w 21"/>
                <a:gd name="T91" fmla="*/ 4 h 19"/>
                <a:gd name="T92" fmla="*/ 7 w 21"/>
                <a:gd name="T93" fmla="*/ 4 h 19"/>
                <a:gd name="T94" fmla="*/ 7 w 21"/>
                <a:gd name="T95" fmla="*/ 7 h 19"/>
                <a:gd name="T96" fmla="*/ 7 w 21"/>
                <a:gd name="T97" fmla="*/ 7 h 19"/>
                <a:gd name="T98" fmla="*/ 7 w 21"/>
                <a:gd name="T99" fmla="*/ 7 h 19"/>
                <a:gd name="T100" fmla="*/ 5 w 21"/>
                <a:gd name="T101" fmla="*/ 9 h 19"/>
                <a:gd name="T102" fmla="*/ 5 w 21"/>
                <a:gd name="T103" fmla="*/ 9 h 19"/>
                <a:gd name="T104" fmla="*/ 5 w 21"/>
                <a:gd name="T105" fmla="*/ 9 h 19"/>
                <a:gd name="T106" fmla="*/ 5 w 21"/>
                <a:gd name="T107" fmla="*/ 12 h 19"/>
                <a:gd name="T108" fmla="*/ 5 w 21"/>
                <a:gd name="T109" fmla="*/ 12 h 19"/>
                <a:gd name="T110" fmla="*/ 2 w 21"/>
                <a:gd name="T111" fmla="*/ 12 h 19"/>
                <a:gd name="T112" fmla="*/ 2 w 21"/>
                <a:gd name="T113" fmla="*/ 12 h 19"/>
                <a:gd name="T114" fmla="*/ 2 w 21"/>
                <a:gd name="T115" fmla="*/ 12 h 19"/>
                <a:gd name="T116" fmla="*/ 0 w 21"/>
                <a:gd name="T117" fmla="*/ 12 h 19"/>
                <a:gd name="T118" fmla="*/ 2 w 21"/>
                <a:gd name="T119" fmla="*/ 14 h 19"/>
                <a:gd name="T120" fmla="*/ 5 w 21"/>
                <a:gd name="T12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19">
                  <a:moveTo>
                    <a:pt x="5" y="14"/>
                  </a:moveTo>
                  <a:lnTo>
                    <a:pt x="5" y="16"/>
                  </a:lnTo>
                  <a:lnTo>
                    <a:pt x="7" y="16"/>
                  </a:lnTo>
                  <a:lnTo>
                    <a:pt x="7" y="16"/>
                  </a:lnTo>
                  <a:lnTo>
                    <a:pt x="7" y="16"/>
                  </a:lnTo>
                  <a:lnTo>
                    <a:pt x="7" y="16"/>
                  </a:lnTo>
                  <a:lnTo>
                    <a:pt x="7" y="19"/>
                  </a:lnTo>
                  <a:lnTo>
                    <a:pt x="9" y="19"/>
                  </a:lnTo>
                  <a:lnTo>
                    <a:pt x="9" y="19"/>
                  </a:lnTo>
                  <a:lnTo>
                    <a:pt x="14" y="16"/>
                  </a:lnTo>
                  <a:lnTo>
                    <a:pt x="17" y="16"/>
                  </a:lnTo>
                  <a:lnTo>
                    <a:pt x="17" y="14"/>
                  </a:lnTo>
                  <a:lnTo>
                    <a:pt x="17" y="12"/>
                  </a:lnTo>
                  <a:lnTo>
                    <a:pt x="17" y="9"/>
                  </a:lnTo>
                  <a:lnTo>
                    <a:pt x="19" y="9"/>
                  </a:lnTo>
                  <a:lnTo>
                    <a:pt x="21" y="7"/>
                  </a:lnTo>
                  <a:lnTo>
                    <a:pt x="19" y="4"/>
                  </a:lnTo>
                  <a:lnTo>
                    <a:pt x="19" y="4"/>
                  </a:lnTo>
                  <a:lnTo>
                    <a:pt x="19" y="4"/>
                  </a:lnTo>
                  <a:lnTo>
                    <a:pt x="19" y="7"/>
                  </a:lnTo>
                  <a:lnTo>
                    <a:pt x="19" y="7"/>
                  </a:lnTo>
                  <a:lnTo>
                    <a:pt x="19" y="7"/>
                  </a:lnTo>
                  <a:lnTo>
                    <a:pt x="19" y="7"/>
                  </a:lnTo>
                  <a:lnTo>
                    <a:pt x="17" y="7"/>
                  </a:lnTo>
                  <a:lnTo>
                    <a:pt x="17" y="7"/>
                  </a:lnTo>
                  <a:lnTo>
                    <a:pt x="17" y="7"/>
                  </a:lnTo>
                  <a:lnTo>
                    <a:pt x="17" y="9"/>
                  </a:lnTo>
                  <a:lnTo>
                    <a:pt x="14" y="12"/>
                  </a:lnTo>
                  <a:lnTo>
                    <a:pt x="14" y="9"/>
                  </a:lnTo>
                  <a:lnTo>
                    <a:pt x="14" y="9"/>
                  </a:lnTo>
                  <a:lnTo>
                    <a:pt x="14" y="9"/>
                  </a:lnTo>
                  <a:lnTo>
                    <a:pt x="14" y="9"/>
                  </a:lnTo>
                  <a:lnTo>
                    <a:pt x="12" y="9"/>
                  </a:lnTo>
                  <a:lnTo>
                    <a:pt x="12" y="7"/>
                  </a:lnTo>
                  <a:lnTo>
                    <a:pt x="12" y="4"/>
                  </a:lnTo>
                  <a:lnTo>
                    <a:pt x="12" y="4"/>
                  </a:lnTo>
                  <a:lnTo>
                    <a:pt x="12" y="4"/>
                  </a:lnTo>
                  <a:lnTo>
                    <a:pt x="12" y="2"/>
                  </a:lnTo>
                  <a:lnTo>
                    <a:pt x="12" y="2"/>
                  </a:lnTo>
                  <a:lnTo>
                    <a:pt x="9" y="0"/>
                  </a:lnTo>
                  <a:lnTo>
                    <a:pt x="9" y="0"/>
                  </a:lnTo>
                  <a:lnTo>
                    <a:pt x="9" y="0"/>
                  </a:lnTo>
                  <a:lnTo>
                    <a:pt x="9" y="0"/>
                  </a:lnTo>
                  <a:lnTo>
                    <a:pt x="9" y="2"/>
                  </a:lnTo>
                  <a:lnTo>
                    <a:pt x="7" y="4"/>
                  </a:lnTo>
                  <a:lnTo>
                    <a:pt x="7" y="4"/>
                  </a:lnTo>
                  <a:lnTo>
                    <a:pt x="7" y="4"/>
                  </a:lnTo>
                  <a:lnTo>
                    <a:pt x="7" y="7"/>
                  </a:lnTo>
                  <a:lnTo>
                    <a:pt x="7" y="7"/>
                  </a:lnTo>
                  <a:lnTo>
                    <a:pt x="7" y="7"/>
                  </a:lnTo>
                  <a:lnTo>
                    <a:pt x="5" y="9"/>
                  </a:lnTo>
                  <a:lnTo>
                    <a:pt x="5" y="9"/>
                  </a:lnTo>
                  <a:lnTo>
                    <a:pt x="5" y="9"/>
                  </a:lnTo>
                  <a:lnTo>
                    <a:pt x="5" y="12"/>
                  </a:lnTo>
                  <a:lnTo>
                    <a:pt x="5" y="12"/>
                  </a:lnTo>
                  <a:lnTo>
                    <a:pt x="2" y="12"/>
                  </a:lnTo>
                  <a:lnTo>
                    <a:pt x="2" y="12"/>
                  </a:lnTo>
                  <a:lnTo>
                    <a:pt x="2" y="12"/>
                  </a:lnTo>
                  <a:lnTo>
                    <a:pt x="0" y="12"/>
                  </a:lnTo>
                  <a:lnTo>
                    <a:pt x="2" y="14"/>
                  </a:lnTo>
                  <a:lnTo>
                    <a:pt x="5" y="14"/>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1" name="Freeform 63"/>
            <p:cNvSpPr>
              <a:spLocks/>
            </p:cNvSpPr>
            <p:nvPr/>
          </p:nvSpPr>
          <p:spPr bwMode="auto">
            <a:xfrm>
              <a:off x="6507" y="2014"/>
              <a:ext cx="10" cy="9"/>
            </a:xfrm>
            <a:custGeom>
              <a:avLst/>
              <a:gdLst>
                <a:gd name="T0" fmla="*/ 3 w 10"/>
                <a:gd name="T1" fmla="*/ 4 h 9"/>
                <a:gd name="T2" fmla="*/ 3 w 10"/>
                <a:gd name="T3" fmla="*/ 7 h 9"/>
                <a:gd name="T4" fmla="*/ 5 w 10"/>
                <a:gd name="T5" fmla="*/ 7 h 9"/>
                <a:gd name="T6" fmla="*/ 7 w 10"/>
                <a:gd name="T7" fmla="*/ 7 h 9"/>
                <a:gd name="T8" fmla="*/ 7 w 10"/>
                <a:gd name="T9" fmla="*/ 7 h 9"/>
                <a:gd name="T10" fmla="*/ 5 w 10"/>
                <a:gd name="T11" fmla="*/ 7 h 9"/>
                <a:gd name="T12" fmla="*/ 3 w 10"/>
                <a:gd name="T13" fmla="*/ 9 h 9"/>
                <a:gd name="T14" fmla="*/ 3 w 10"/>
                <a:gd name="T15" fmla="*/ 9 h 9"/>
                <a:gd name="T16" fmla="*/ 5 w 10"/>
                <a:gd name="T17" fmla="*/ 9 h 9"/>
                <a:gd name="T18" fmla="*/ 5 w 10"/>
                <a:gd name="T19" fmla="*/ 9 h 9"/>
                <a:gd name="T20" fmla="*/ 10 w 10"/>
                <a:gd name="T21" fmla="*/ 4 h 9"/>
                <a:gd name="T22" fmla="*/ 10 w 10"/>
                <a:gd name="T23" fmla="*/ 2 h 9"/>
                <a:gd name="T24" fmla="*/ 10 w 10"/>
                <a:gd name="T25" fmla="*/ 0 h 9"/>
                <a:gd name="T26" fmla="*/ 10 w 10"/>
                <a:gd name="T27" fmla="*/ 0 h 9"/>
                <a:gd name="T28" fmla="*/ 10 w 10"/>
                <a:gd name="T29" fmla="*/ 2 h 9"/>
                <a:gd name="T30" fmla="*/ 7 w 10"/>
                <a:gd name="T31" fmla="*/ 2 h 9"/>
                <a:gd name="T32" fmla="*/ 7 w 10"/>
                <a:gd name="T33" fmla="*/ 2 h 9"/>
                <a:gd name="T34" fmla="*/ 7 w 10"/>
                <a:gd name="T35" fmla="*/ 0 h 9"/>
                <a:gd name="T36" fmla="*/ 7 w 10"/>
                <a:gd name="T37" fmla="*/ 0 h 9"/>
                <a:gd name="T38" fmla="*/ 5 w 10"/>
                <a:gd name="T39" fmla="*/ 2 h 9"/>
                <a:gd name="T40" fmla="*/ 3 w 10"/>
                <a:gd name="T41" fmla="*/ 2 h 9"/>
                <a:gd name="T42" fmla="*/ 3 w 10"/>
                <a:gd name="T43" fmla="*/ 2 h 9"/>
                <a:gd name="T44" fmla="*/ 0 w 10"/>
                <a:gd name="T45" fmla="*/ 2 h 9"/>
                <a:gd name="T46" fmla="*/ 0 w 10"/>
                <a:gd name="T47" fmla="*/ 2 h 9"/>
                <a:gd name="T48" fmla="*/ 3 w 10"/>
                <a:gd name="T49" fmla="*/ 4 h 9"/>
                <a:gd name="T50" fmla="*/ 3 w 10"/>
                <a:gd name="T5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9">
                  <a:moveTo>
                    <a:pt x="3" y="4"/>
                  </a:moveTo>
                  <a:lnTo>
                    <a:pt x="3" y="7"/>
                  </a:lnTo>
                  <a:lnTo>
                    <a:pt x="5" y="7"/>
                  </a:lnTo>
                  <a:lnTo>
                    <a:pt x="7" y="7"/>
                  </a:lnTo>
                  <a:lnTo>
                    <a:pt x="7" y="7"/>
                  </a:lnTo>
                  <a:lnTo>
                    <a:pt x="5" y="7"/>
                  </a:lnTo>
                  <a:lnTo>
                    <a:pt x="3" y="9"/>
                  </a:lnTo>
                  <a:lnTo>
                    <a:pt x="3" y="9"/>
                  </a:lnTo>
                  <a:lnTo>
                    <a:pt x="5" y="9"/>
                  </a:lnTo>
                  <a:lnTo>
                    <a:pt x="5" y="9"/>
                  </a:lnTo>
                  <a:lnTo>
                    <a:pt x="10" y="4"/>
                  </a:lnTo>
                  <a:lnTo>
                    <a:pt x="10" y="2"/>
                  </a:lnTo>
                  <a:lnTo>
                    <a:pt x="10" y="0"/>
                  </a:lnTo>
                  <a:lnTo>
                    <a:pt x="10" y="0"/>
                  </a:lnTo>
                  <a:lnTo>
                    <a:pt x="10" y="2"/>
                  </a:lnTo>
                  <a:lnTo>
                    <a:pt x="7" y="2"/>
                  </a:lnTo>
                  <a:lnTo>
                    <a:pt x="7" y="2"/>
                  </a:lnTo>
                  <a:lnTo>
                    <a:pt x="7" y="0"/>
                  </a:lnTo>
                  <a:lnTo>
                    <a:pt x="7" y="0"/>
                  </a:lnTo>
                  <a:lnTo>
                    <a:pt x="5" y="2"/>
                  </a:lnTo>
                  <a:lnTo>
                    <a:pt x="3" y="2"/>
                  </a:lnTo>
                  <a:lnTo>
                    <a:pt x="3" y="2"/>
                  </a:lnTo>
                  <a:lnTo>
                    <a:pt x="0" y="2"/>
                  </a:lnTo>
                  <a:lnTo>
                    <a:pt x="0" y="2"/>
                  </a:lnTo>
                  <a:lnTo>
                    <a:pt x="3" y="4"/>
                  </a:lnTo>
                  <a:lnTo>
                    <a:pt x="3" y="4"/>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2" name="Freeform 64"/>
            <p:cNvSpPr>
              <a:spLocks/>
            </p:cNvSpPr>
            <p:nvPr/>
          </p:nvSpPr>
          <p:spPr bwMode="auto">
            <a:xfrm>
              <a:off x="6481" y="2025"/>
              <a:ext cx="5" cy="3"/>
            </a:xfrm>
            <a:custGeom>
              <a:avLst/>
              <a:gdLst>
                <a:gd name="T0" fmla="*/ 3 w 5"/>
                <a:gd name="T1" fmla="*/ 3 h 3"/>
                <a:gd name="T2" fmla="*/ 3 w 5"/>
                <a:gd name="T3" fmla="*/ 3 h 3"/>
                <a:gd name="T4" fmla="*/ 3 w 5"/>
                <a:gd name="T5" fmla="*/ 3 h 3"/>
                <a:gd name="T6" fmla="*/ 5 w 5"/>
                <a:gd name="T7" fmla="*/ 3 h 3"/>
                <a:gd name="T8" fmla="*/ 5 w 5"/>
                <a:gd name="T9" fmla="*/ 3 h 3"/>
                <a:gd name="T10" fmla="*/ 5 w 5"/>
                <a:gd name="T11" fmla="*/ 3 h 3"/>
                <a:gd name="T12" fmla="*/ 5 w 5"/>
                <a:gd name="T13" fmla="*/ 0 h 3"/>
                <a:gd name="T14" fmla="*/ 3 w 5"/>
                <a:gd name="T15" fmla="*/ 0 h 3"/>
                <a:gd name="T16" fmla="*/ 3 w 5"/>
                <a:gd name="T17" fmla="*/ 0 h 3"/>
                <a:gd name="T18" fmla="*/ 0 w 5"/>
                <a:gd name="T19" fmla="*/ 0 h 3"/>
                <a:gd name="T20" fmla="*/ 0 w 5"/>
                <a:gd name="T21" fmla="*/ 0 h 3"/>
                <a:gd name="T22" fmla="*/ 3 w 5"/>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3"/>
                  </a:moveTo>
                  <a:lnTo>
                    <a:pt x="3" y="3"/>
                  </a:lnTo>
                  <a:lnTo>
                    <a:pt x="3" y="3"/>
                  </a:lnTo>
                  <a:lnTo>
                    <a:pt x="5" y="3"/>
                  </a:lnTo>
                  <a:lnTo>
                    <a:pt x="5" y="3"/>
                  </a:lnTo>
                  <a:lnTo>
                    <a:pt x="5" y="3"/>
                  </a:lnTo>
                  <a:lnTo>
                    <a:pt x="5" y="0"/>
                  </a:lnTo>
                  <a:lnTo>
                    <a:pt x="3" y="0"/>
                  </a:lnTo>
                  <a:lnTo>
                    <a:pt x="3" y="0"/>
                  </a:lnTo>
                  <a:lnTo>
                    <a:pt x="0" y="0"/>
                  </a:lnTo>
                  <a:lnTo>
                    <a:pt x="0" y="0"/>
                  </a:lnTo>
                  <a:lnTo>
                    <a:pt x="3" y="3"/>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3" name="Rectangle 65"/>
            <p:cNvSpPr>
              <a:spLocks noChangeArrowheads="1"/>
            </p:cNvSpPr>
            <p:nvPr/>
          </p:nvSpPr>
          <p:spPr bwMode="auto">
            <a:xfrm>
              <a:off x="6481" y="2025"/>
              <a:ext cx="1" cy="1"/>
            </a:xfrm>
            <a:prstGeom prst="rect">
              <a:avLst/>
            </a:pr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4" name="Freeform 66"/>
            <p:cNvSpPr>
              <a:spLocks/>
            </p:cNvSpPr>
            <p:nvPr/>
          </p:nvSpPr>
          <p:spPr bwMode="auto">
            <a:xfrm>
              <a:off x="6486" y="2004"/>
              <a:ext cx="17" cy="14"/>
            </a:xfrm>
            <a:custGeom>
              <a:avLst/>
              <a:gdLst>
                <a:gd name="T0" fmla="*/ 2 w 17"/>
                <a:gd name="T1" fmla="*/ 12 h 14"/>
                <a:gd name="T2" fmla="*/ 5 w 17"/>
                <a:gd name="T3" fmla="*/ 14 h 14"/>
                <a:gd name="T4" fmla="*/ 5 w 17"/>
                <a:gd name="T5" fmla="*/ 14 h 14"/>
                <a:gd name="T6" fmla="*/ 14 w 17"/>
                <a:gd name="T7" fmla="*/ 12 h 14"/>
                <a:gd name="T8" fmla="*/ 17 w 17"/>
                <a:gd name="T9" fmla="*/ 10 h 14"/>
                <a:gd name="T10" fmla="*/ 17 w 17"/>
                <a:gd name="T11" fmla="*/ 10 h 14"/>
                <a:gd name="T12" fmla="*/ 17 w 17"/>
                <a:gd name="T13" fmla="*/ 10 h 14"/>
                <a:gd name="T14" fmla="*/ 14 w 17"/>
                <a:gd name="T15" fmla="*/ 10 h 14"/>
                <a:gd name="T16" fmla="*/ 12 w 17"/>
                <a:gd name="T17" fmla="*/ 10 h 14"/>
                <a:gd name="T18" fmla="*/ 12 w 17"/>
                <a:gd name="T19" fmla="*/ 10 h 14"/>
                <a:gd name="T20" fmla="*/ 12 w 17"/>
                <a:gd name="T21" fmla="*/ 7 h 14"/>
                <a:gd name="T22" fmla="*/ 12 w 17"/>
                <a:gd name="T23" fmla="*/ 7 h 14"/>
                <a:gd name="T24" fmla="*/ 12 w 17"/>
                <a:gd name="T25" fmla="*/ 7 h 14"/>
                <a:gd name="T26" fmla="*/ 12 w 17"/>
                <a:gd name="T27" fmla="*/ 5 h 14"/>
                <a:gd name="T28" fmla="*/ 12 w 17"/>
                <a:gd name="T29" fmla="*/ 5 h 14"/>
                <a:gd name="T30" fmla="*/ 12 w 17"/>
                <a:gd name="T31" fmla="*/ 5 h 14"/>
                <a:gd name="T32" fmla="*/ 12 w 17"/>
                <a:gd name="T33" fmla="*/ 3 h 14"/>
                <a:gd name="T34" fmla="*/ 12 w 17"/>
                <a:gd name="T35" fmla="*/ 3 h 14"/>
                <a:gd name="T36" fmla="*/ 12 w 17"/>
                <a:gd name="T37" fmla="*/ 3 h 14"/>
                <a:gd name="T38" fmla="*/ 7 w 17"/>
                <a:gd name="T39" fmla="*/ 3 h 14"/>
                <a:gd name="T40" fmla="*/ 7 w 17"/>
                <a:gd name="T41" fmla="*/ 3 h 14"/>
                <a:gd name="T42" fmla="*/ 5 w 17"/>
                <a:gd name="T43" fmla="*/ 3 h 14"/>
                <a:gd name="T44" fmla="*/ 5 w 17"/>
                <a:gd name="T45" fmla="*/ 3 h 14"/>
                <a:gd name="T46" fmla="*/ 5 w 17"/>
                <a:gd name="T47" fmla="*/ 0 h 14"/>
                <a:gd name="T48" fmla="*/ 5 w 17"/>
                <a:gd name="T49" fmla="*/ 0 h 14"/>
                <a:gd name="T50" fmla="*/ 2 w 17"/>
                <a:gd name="T51" fmla="*/ 0 h 14"/>
                <a:gd name="T52" fmla="*/ 2 w 17"/>
                <a:gd name="T53" fmla="*/ 0 h 14"/>
                <a:gd name="T54" fmla="*/ 2 w 17"/>
                <a:gd name="T55" fmla="*/ 0 h 14"/>
                <a:gd name="T56" fmla="*/ 2 w 17"/>
                <a:gd name="T57" fmla="*/ 3 h 14"/>
                <a:gd name="T58" fmla="*/ 2 w 17"/>
                <a:gd name="T59" fmla="*/ 3 h 14"/>
                <a:gd name="T60" fmla="*/ 2 w 17"/>
                <a:gd name="T61" fmla="*/ 3 h 14"/>
                <a:gd name="T62" fmla="*/ 2 w 17"/>
                <a:gd name="T63" fmla="*/ 3 h 14"/>
                <a:gd name="T64" fmla="*/ 2 w 17"/>
                <a:gd name="T65" fmla="*/ 3 h 14"/>
                <a:gd name="T66" fmla="*/ 2 w 17"/>
                <a:gd name="T67" fmla="*/ 5 h 14"/>
                <a:gd name="T68" fmla="*/ 2 w 17"/>
                <a:gd name="T69" fmla="*/ 5 h 14"/>
                <a:gd name="T70" fmla="*/ 2 w 17"/>
                <a:gd name="T71" fmla="*/ 5 h 14"/>
                <a:gd name="T72" fmla="*/ 2 w 17"/>
                <a:gd name="T73" fmla="*/ 7 h 14"/>
                <a:gd name="T74" fmla="*/ 2 w 17"/>
                <a:gd name="T75" fmla="*/ 7 h 14"/>
                <a:gd name="T76" fmla="*/ 2 w 17"/>
                <a:gd name="T77" fmla="*/ 10 h 14"/>
                <a:gd name="T78" fmla="*/ 2 w 17"/>
                <a:gd name="T79" fmla="*/ 7 h 14"/>
                <a:gd name="T80" fmla="*/ 2 w 17"/>
                <a:gd name="T81" fmla="*/ 7 h 14"/>
                <a:gd name="T82" fmla="*/ 2 w 17"/>
                <a:gd name="T83" fmla="*/ 7 h 14"/>
                <a:gd name="T84" fmla="*/ 5 w 17"/>
                <a:gd name="T85" fmla="*/ 7 h 14"/>
                <a:gd name="T86" fmla="*/ 2 w 17"/>
                <a:gd name="T87" fmla="*/ 10 h 14"/>
                <a:gd name="T88" fmla="*/ 2 w 17"/>
                <a:gd name="T89" fmla="*/ 10 h 14"/>
                <a:gd name="T90" fmla="*/ 0 w 17"/>
                <a:gd name="T91" fmla="*/ 10 h 14"/>
                <a:gd name="T92" fmla="*/ 0 w 17"/>
                <a:gd name="T93" fmla="*/ 10 h 14"/>
                <a:gd name="T94" fmla="*/ 0 w 17"/>
                <a:gd name="T95" fmla="*/ 10 h 14"/>
                <a:gd name="T96" fmla="*/ 0 w 17"/>
                <a:gd name="T97" fmla="*/ 10 h 14"/>
                <a:gd name="T98" fmla="*/ 0 w 17"/>
                <a:gd name="T99" fmla="*/ 10 h 14"/>
                <a:gd name="T100" fmla="*/ 0 w 17"/>
                <a:gd name="T101" fmla="*/ 12 h 14"/>
                <a:gd name="T102" fmla="*/ 2 w 17"/>
                <a:gd name="T10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 h="14">
                  <a:moveTo>
                    <a:pt x="2" y="12"/>
                  </a:moveTo>
                  <a:lnTo>
                    <a:pt x="5" y="14"/>
                  </a:lnTo>
                  <a:lnTo>
                    <a:pt x="5" y="14"/>
                  </a:lnTo>
                  <a:lnTo>
                    <a:pt x="14" y="12"/>
                  </a:lnTo>
                  <a:lnTo>
                    <a:pt x="17" y="10"/>
                  </a:lnTo>
                  <a:lnTo>
                    <a:pt x="17" y="10"/>
                  </a:lnTo>
                  <a:lnTo>
                    <a:pt x="17" y="10"/>
                  </a:lnTo>
                  <a:lnTo>
                    <a:pt x="14" y="10"/>
                  </a:lnTo>
                  <a:lnTo>
                    <a:pt x="12" y="10"/>
                  </a:lnTo>
                  <a:lnTo>
                    <a:pt x="12" y="10"/>
                  </a:lnTo>
                  <a:lnTo>
                    <a:pt x="12" y="7"/>
                  </a:lnTo>
                  <a:lnTo>
                    <a:pt x="12" y="7"/>
                  </a:lnTo>
                  <a:lnTo>
                    <a:pt x="12" y="7"/>
                  </a:lnTo>
                  <a:lnTo>
                    <a:pt x="12" y="5"/>
                  </a:lnTo>
                  <a:lnTo>
                    <a:pt x="12" y="5"/>
                  </a:lnTo>
                  <a:lnTo>
                    <a:pt x="12" y="5"/>
                  </a:lnTo>
                  <a:lnTo>
                    <a:pt x="12" y="3"/>
                  </a:lnTo>
                  <a:lnTo>
                    <a:pt x="12" y="3"/>
                  </a:lnTo>
                  <a:lnTo>
                    <a:pt x="12" y="3"/>
                  </a:lnTo>
                  <a:lnTo>
                    <a:pt x="7" y="3"/>
                  </a:lnTo>
                  <a:lnTo>
                    <a:pt x="7" y="3"/>
                  </a:lnTo>
                  <a:lnTo>
                    <a:pt x="5" y="3"/>
                  </a:lnTo>
                  <a:lnTo>
                    <a:pt x="5" y="3"/>
                  </a:lnTo>
                  <a:lnTo>
                    <a:pt x="5" y="0"/>
                  </a:lnTo>
                  <a:lnTo>
                    <a:pt x="5" y="0"/>
                  </a:lnTo>
                  <a:lnTo>
                    <a:pt x="2" y="0"/>
                  </a:lnTo>
                  <a:lnTo>
                    <a:pt x="2" y="0"/>
                  </a:lnTo>
                  <a:lnTo>
                    <a:pt x="2" y="0"/>
                  </a:lnTo>
                  <a:lnTo>
                    <a:pt x="2" y="3"/>
                  </a:lnTo>
                  <a:lnTo>
                    <a:pt x="2" y="3"/>
                  </a:lnTo>
                  <a:lnTo>
                    <a:pt x="2" y="3"/>
                  </a:lnTo>
                  <a:lnTo>
                    <a:pt x="2" y="3"/>
                  </a:lnTo>
                  <a:lnTo>
                    <a:pt x="2" y="3"/>
                  </a:lnTo>
                  <a:lnTo>
                    <a:pt x="2" y="5"/>
                  </a:lnTo>
                  <a:lnTo>
                    <a:pt x="2" y="5"/>
                  </a:lnTo>
                  <a:lnTo>
                    <a:pt x="2" y="5"/>
                  </a:lnTo>
                  <a:lnTo>
                    <a:pt x="2" y="7"/>
                  </a:lnTo>
                  <a:lnTo>
                    <a:pt x="2" y="7"/>
                  </a:lnTo>
                  <a:lnTo>
                    <a:pt x="2" y="10"/>
                  </a:lnTo>
                  <a:lnTo>
                    <a:pt x="2" y="7"/>
                  </a:lnTo>
                  <a:lnTo>
                    <a:pt x="2" y="7"/>
                  </a:lnTo>
                  <a:lnTo>
                    <a:pt x="2" y="7"/>
                  </a:lnTo>
                  <a:lnTo>
                    <a:pt x="5" y="7"/>
                  </a:lnTo>
                  <a:lnTo>
                    <a:pt x="2" y="10"/>
                  </a:lnTo>
                  <a:lnTo>
                    <a:pt x="2" y="10"/>
                  </a:lnTo>
                  <a:lnTo>
                    <a:pt x="0" y="10"/>
                  </a:lnTo>
                  <a:lnTo>
                    <a:pt x="0" y="10"/>
                  </a:lnTo>
                  <a:lnTo>
                    <a:pt x="0" y="10"/>
                  </a:lnTo>
                  <a:lnTo>
                    <a:pt x="0" y="10"/>
                  </a:lnTo>
                  <a:lnTo>
                    <a:pt x="0" y="10"/>
                  </a:lnTo>
                  <a:lnTo>
                    <a:pt x="0" y="12"/>
                  </a:lnTo>
                  <a:lnTo>
                    <a:pt x="2" y="12"/>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5" name="Freeform 67"/>
            <p:cNvSpPr>
              <a:spLocks/>
            </p:cNvSpPr>
            <p:nvPr/>
          </p:nvSpPr>
          <p:spPr bwMode="auto">
            <a:xfrm>
              <a:off x="6446" y="1995"/>
              <a:ext cx="21" cy="9"/>
            </a:xfrm>
            <a:custGeom>
              <a:avLst/>
              <a:gdLst>
                <a:gd name="T0" fmla="*/ 0 w 21"/>
                <a:gd name="T1" fmla="*/ 7 h 9"/>
                <a:gd name="T2" fmla="*/ 0 w 21"/>
                <a:gd name="T3" fmla="*/ 7 h 9"/>
                <a:gd name="T4" fmla="*/ 2 w 21"/>
                <a:gd name="T5" fmla="*/ 7 h 9"/>
                <a:gd name="T6" fmla="*/ 2 w 21"/>
                <a:gd name="T7" fmla="*/ 7 h 9"/>
                <a:gd name="T8" fmla="*/ 5 w 21"/>
                <a:gd name="T9" fmla="*/ 7 h 9"/>
                <a:gd name="T10" fmla="*/ 5 w 21"/>
                <a:gd name="T11" fmla="*/ 7 h 9"/>
                <a:gd name="T12" fmla="*/ 7 w 21"/>
                <a:gd name="T13" fmla="*/ 9 h 9"/>
                <a:gd name="T14" fmla="*/ 7 w 21"/>
                <a:gd name="T15" fmla="*/ 9 h 9"/>
                <a:gd name="T16" fmla="*/ 14 w 21"/>
                <a:gd name="T17" fmla="*/ 9 h 9"/>
                <a:gd name="T18" fmla="*/ 19 w 21"/>
                <a:gd name="T19" fmla="*/ 7 h 9"/>
                <a:gd name="T20" fmla="*/ 19 w 21"/>
                <a:gd name="T21" fmla="*/ 7 h 9"/>
                <a:gd name="T22" fmla="*/ 19 w 21"/>
                <a:gd name="T23" fmla="*/ 7 h 9"/>
                <a:gd name="T24" fmla="*/ 21 w 21"/>
                <a:gd name="T25" fmla="*/ 4 h 9"/>
                <a:gd name="T26" fmla="*/ 21 w 21"/>
                <a:gd name="T27" fmla="*/ 4 h 9"/>
                <a:gd name="T28" fmla="*/ 21 w 21"/>
                <a:gd name="T29" fmla="*/ 4 h 9"/>
                <a:gd name="T30" fmla="*/ 19 w 21"/>
                <a:gd name="T31" fmla="*/ 4 h 9"/>
                <a:gd name="T32" fmla="*/ 19 w 21"/>
                <a:gd name="T33" fmla="*/ 4 h 9"/>
                <a:gd name="T34" fmla="*/ 19 w 21"/>
                <a:gd name="T35" fmla="*/ 4 h 9"/>
                <a:gd name="T36" fmla="*/ 19 w 21"/>
                <a:gd name="T37" fmla="*/ 2 h 9"/>
                <a:gd name="T38" fmla="*/ 19 w 21"/>
                <a:gd name="T39" fmla="*/ 2 h 9"/>
                <a:gd name="T40" fmla="*/ 19 w 21"/>
                <a:gd name="T41" fmla="*/ 0 h 9"/>
                <a:gd name="T42" fmla="*/ 16 w 21"/>
                <a:gd name="T43" fmla="*/ 0 h 9"/>
                <a:gd name="T44" fmla="*/ 16 w 21"/>
                <a:gd name="T45" fmla="*/ 0 h 9"/>
                <a:gd name="T46" fmla="*/ 16 w 21"/>
                <a:gd name="T47" fmla="*/ 0 h 9"/>
                <a:gd name="T48" fmla="*/ 14 w 21"/>
                <a:gd name="T49" fmla="*/ 0 h 9"/>
                <a:gd name="T50" fmla="*/ 14 w 21"/>
                <a:gd name="T51" fmla="*/ 2 h 9"/>
                <a:gd name="T52" fmla="*/ 14 w 21"/>
                <a:gd name="T53" fmla="*/ 2 h 9"/>
                <a:gd name="T54" fmla="*/ 12 w 21"/>
                <a:gd name="T55" fmla="*/ 2 h 9"/>
                <a:gd name="T56" fmla="*/ 12 w 21"/>
                <a:gd name="T57" fmla="*/ 2 h 9"/>
                <a:gd name="T58" fmla="*/ 12 w 21"/>
                <a:gd name="T59" fmla="*/ 4 h 9"/>
                <a:gd name="T60" fmla="*/ 0 w 21"/>
                <a:gd name="T6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9">
                  <a:moveTo>
                    <a:pt x="0" y="7"/>
                  </a:moveTo>
                  <a:lnTo>
                    <a:pt x="0" y="7"/>
                  </a:lnTo>
                  <a:lnTo>
                    <a:pt x="2" y="7"/>
                  </a:lnTo>
                  <a:lnTo>
                    <a:pt x="2" y="7"/>
                  </a:lnTo>
                  <a:lnTo>
                    <a:pt x="5" y="7"/>
                  </a:lnTo>
                  <a:lnTo>
                    <a:pt x="5" y="7"/>
                  </a:lnTo>
                  <a:lnTo>
                    <a:pt x="7" y="9"/>
                  </a:lnTo>
                  <a:lnTo>
                    <a:pt x="7" y="9"/>
                  </a:lnTo>
                  <a:lnTo>
                    <a:pt x="14" y="9"/>
                  </a:lnTo>
                  <a:lnTo>
                    <a:pt x="19" y="7"/>
                  </a:lnTo>
                  <a:lnTo>
                    <a:pt x="19" y="7"/>
                  </a:lnTo>
                  <a:lnTo>
                    <a:pt x="19" y="7"/>
                  </a:lnTo>
                  <a:lnTo>
                    <a:pt x="21" y="4"/>
                  </a:lnTo>
                  <a:lnTo>
                    <a:pt x="21" y="4"/>
                  </a:lnTo>
                  <a:lnTo>
                    <a:pt x="21" y="4"/>
                  </a:lnTo>
                  <a:lnTo>
                    <a:pt x="19" y="4"/>
                  </a:lnTo>
                  <a:lnTo>
                    <a:pt x="19" y="4"/>
                  </a:lnTo>
                  <a:lnTo>
                    <a:pt x="19" y="4"/>
                  </a:lnTo>
                  <a:lnTo>
                    <a:pt x="19" y="2"/>
                  </a:lnTo>
                  <a:lnTo>
                    <a:pt x="19" y="2"/>
                  </a:lnTo>
                  <a:lnTo>
                    <a:pt x="19" y="0"/>
                  </a:lnTo>
                  <a:lnTo>
                    <a:pt x="16" y="0"/>
                  </a:lnTo>
                  <a:lnTo>
                    <a:pt x="16" y="0"/>
                  </a:lnTo>
                  <a:lnTo>
                    <a:pt x="16" y="0"/>
                  </a:lnTo>
                  <a:lnTo>
                    <a:pt x="14" y="0"/>
                  </a:lnTo>
                  <a:lnTo>
                    <a:pt x="14" y="2"/>
                  </a:lnTo>
                  <a:lnTo>
                    <a:pt x="14" y="2"/>
                  </a:lnTo>
                  <a:lnTo>
                    <a:pt x="12" y="2"/>
                  </a:lnTo>
                  <a:lnTo>
                    <a:pt x="12" y="2"/>
                  </a:lnTo>
                  <a:lnTo>
                    <a:pt x="12" y="4"/>
                  </a:lnTo>
                  <a:lnTo>
                    <a:pt x="0" y="7"/>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6" name="Freeform 68"/>
            <p:cNvSpPr>
              <a:spLocks/>
            </p:cNvSpPr>
            <p:nvPr/>
          </p:nvSpPr>
          <p:spPr bwMode="auto">
            <a:xfrm>
              <a:off x="6448" y="1983"/>
              <a:ext cx="26" cy="12"/>
            </a:xfrm>
            <a:custGeom>
              <a:avLst/>
              <a:gdLst>
                <a:gd name="T0" fmla="*/ 0 w 26"/>
                <a:gd name="T1" fmla="*/ 2 h 12"/>
                <a:gd name="T2" fmla="*/ 0 w 26"/>
                <a:gd name="T3" fmla="*/ 5 h 12"/>
                <a:gd name="T4" fmla="*/ 3 w 26"/>
                <a:gd name="T5" fmla="*/ 5 h 12"/>
                <a:gd name="T6" fmla="*/ 3 w 26"/>
                <a:gd name="T7" fmla="*/ 7 h 12"/>
                <a:gd name="T8" fmla="*/ 0 w 26"/>
                <a:gd name="T9" fmla="*/ 7 h 12"/>
                <a:gd name="T10" fmla="*/ 10 w 26"/>
                <a:gd name="T11" fmla="*/ 5 h 12"/>
                <a:gd name="T12" fmla="*/ 12 w 26"/>
                <a:gd name="T13" fmla="*/ 5 h 12"/>
                <a:gd name="T14" fmla="*/ 3 w 26"/>
                <a:gd name="T15" fmla="*/ 9 h 12"/>
                <a:gd name="T16" fmla="*/ 3 w 26"/>
                <a:gd name="T17" fmla="*/ 9 h 12"/>
                <a:gd name="T18" fmla="*/ 3 w 26"/>
                <a:gd name="T19" fmla="*/ 9 h 12"/>
                <a:gd name="T20" fmla="*/ 3 w 26"/>
                <a:gd name="T21" fmla="*/ 12 h 12"/>
                <a:gd name="T22" fmla="*/ 5 w 26"/>
                <a:gd name="T23" fmla="*/ 9 h 12"/>
                <a:gd name="T24" fmla="*/ 10 w 26"/>
                <a:gd name="T25" fmla="*/ 9 h 12"/>
                <a:gd name="T26" fmla="*/ 10 w 26"/>
                <a:gd name="T27" fmla="*/ 9 h 12"/>
                <a:gd name="T28" fmla="*/ 10 w 26"/>
                <a:gd name="T29" fmla="*/ 9 h 12"/>
                <a:gd name="T30" fmla="*/ 10 w 26"/>
                <a:gd name="T31" fmla="*/ 9 h 12"/>
                <a:gd name="T32" fmla="*/ 10 w 26"/>
                <a:gd name="T33" fmla="*/ 7 h 12"/>
                <a:gd name="T34" fmla="*/ 14 w 26"/>
                <a:gd name="T35" fmla="*/ 7 h 12"/>
                <a:gd name="T36" fmla="*/ 24 w 26"/>
                <a:gd name="T37" fmla="*/ 0 h 12"/>
                <a:gd name="T38" fmla="*/ 22 w 26"/>
                <a:gd name="T39" fmla="*/ 2 h 12"/>
                <a:gd name="T40" fmla="*/ 22 w 26"/>
                <a:gd name="T41" fmla="*/ 2 h 12"/>
                <a:gd name="T42" fmla="*/ 22 w 26"/>
                <a:gd name="T43" fmla="*/ 0 h 12"/>
                <a:gd name="T44" fmla="*/ 22 w 26"/>
                <a:gd name="T45" fmla="*/ 0 h 12"/>
                <a:gd name="T46" fmla="*/ 17 w 26"/>
                <a:gd name="T47" fmla="*/ 2 h 12"/>
                <a:gd name="T48" fmla="*/ 17 w 26"/>
                <a:gd name="T49" fmla="*/ 5 h 12"/>
                <a:gd name="T50" fmla="*/ 14 w 26"/>
                <a:gd name="T51" fmla="*/ 5 h 12"/>
                <a:gd name="T52" fmla="*/ 14 w 26"/>
                <a:gd name="T53" fmla="*/ 5 h 12"/>
                <a:gd name="T54" fmla="*/ 17 w 26"/>
                <a:gd name="T55" fmla="*/ 0 h 12"/>
                <a:gd name="T56" fmla="*/ 12 w 26"/>
                <a:gd name="T57" fmla="*/ 0 h 12"/>
                <a:gd name="T58" fmla="*/ 10 w 26"/>
                <a:gd name="T59" fmla="*/ 0 h 12"/>
                <a:gd name="T60" fmla="*/ 7 w 26"/>
                <a:gd name="T61" fmla="*/ 0 h 12"/>
                <a:gd name="T62" fmla="*/ 3 w 26"/>
                <a:gd name="T6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2">
                  <a:moveTo>
                    <a:pt x="3" y="2"/>
                  </a:moveTo>
                  <a:lnTo>
                    <a:pt x="0" y="2"/>
                  </a:lnTo>
                  <a:lnTo>
                    <a:pt x="0" y="2"/>
                  </a:lnTo>
                  <a:lnTo>
                    <a:pt x="0" y="5"/>
                  </a:lnTo>
                  <a:lnTo>
                    <a:pt x="3" y="5"/>
                  </a:lnTo>
                  <a:lnTo>
                    <a:pt x="3" y="5"/>
                  </a:lnTo>
                  <a:lnTo>
                    <a:pt x="3" y="5"/>
                  </a:lnTo>
                  <a:lnTo>
                    <a:pt x="3" y="7"/>
                  </a:lnTo>
                  <a:lnTo>
                    <a:pt x="3" y="7"/>
                  </a:lnTo>
                  <a:lnTo>
                    <a:pt x="0" y="7"/>
                  </a:lnTo>
                  <a:lnTo>
                    <a:pt x="3" y="7"/>
                  </a:lnTo>
                  <a:lnTo>
                    <a:pt x="10" y="5"/>
                  </a:lnTo>
                  <a:lnTo>
                    <a:pt x="12" y="5"/>
                  </a:lnTo>
                  <a:lnTo>
                    <a:pt x="12" y="5"/>
                  </a:lnTo>
                  <a:lnTo>
                    <a:pt x="10" y="7"/>
                  </a:lnTo>
                  <a:lnTo>
                    <a:pt x="3" y="9"/>
                  </a:lnTo>
                  <a:lnTo>
                    <a:pt x="3" y="9"/>
                  </a:lnTo>
                  <a:lnTo>
                    <a:pt x="3" y="9"/>
                  </a:lnTo>
                  <a:lnTo>
                    <a:pt x="3" y="9"/>
                  </a:lnTo>
                  <a:lnTo>
                    <a:pt x="3" y="9"/>
                  </a:lnTo>
                  <a:lnTo>
                    <a:pt x="3" y="12"/>
                  </a:lnTo>
                  <a:lnTo>
                    <a:pt x="3" y="12"/>
                  </a:lnTo>
                  <a:lnTo>
                    <a:pt x="5" y="9"/>
                  </a:lnTo>
                  <a:lnTo>
                    <a:pt x="5" y="9"/>
                  </a:lnTo>
                  <a:lnTo>
                    <a:pt x="7" y="9"/>
                  </a:lnTo>
                  <a:lnTo>
                    <a:pt x="10" y="9"/>
                  </a:lnTo>
                  <a:lnTo>
                    <a:pt x="10" y="9"/>
                  </a:lnTo>
                  <a:lnTo>
                    <a:pt x="10" y="9"/>
                  </a:lnTo>
                  <a:lnTo>
                    <a:pt x="10" y="9"/>
                  </a:lnTo>
                  <a:lnTo>
                    <a:pt x="10" y="9"/>
                  </a:lnTo>
                  <a:lnTo>
                    <a:pt x="10" y="9"/>
                  </a:lnTo>
                  <a:lnTo>
                    <a:pt x="10" y="9"/>
                  </a:lnTo>
                  <a:lnTo>
                    <a:pt x="10" y="7"/>
                  </a:lnTo>
                  <a:lnTo>
                    <a:pt x="10" y="7"/>
                  </a:lnTo>
                  <a:lnTo>
                    <a:pt x="10" y="7"/>
                  </a:lnTo>
                  <a:lnTo>
                    <a:pt x="14" y="7"/>
                  </a:lnTo>
                  <a:lnTo>
                    <a:pt x="26" y="2"/>
                  </a:lnTo>
                  <a:lnTo>
                    <a:pt x="24" y="0"/>
                  </a:lnTo>
                  <a:lnTo>
                    <a:pt x="24" y="2"/>
                  </a:lnTo>
                  <a:lnTo>
                    <a:pt x="22" y="2"/>
                  </a:lnTo>
                  <a:lnTo>
                    <a:pt x="22" y="2"/>
                  </a:lnTo>
                  <a:lnTo>
                    <a:pt x="22" y="2"/>
                  </a:lnTo>
                  <a:lnTo>
                    <a:pt x="22" y="0"/>
                  </a:lnTo>
                  <a:lnTo>
                    <a:pt x="22" y="0"/>
                  </a:lnTo>
                  <a:lnTo>
                    <a:pt x="24" y="0"/>
                  </a:lnTo>
                  <a:lnTo>
                    <a:pt x="22" y="0"/>
                  </a:lnTo>
                  <a:lnTo>
                    <a:pt x="19" y="0"/>
                  </a:lnTo>
                  <a:lnTo>
                    <a:pt x="17" y="2"/>
                  </a:lnTo>
                  <a:lnTo>
                    <a:pt x="17" y="2"/>
                  </a:lnTo>
                  <a:lnTo>
                    <a:pt x="17" y="5"/>
                  </a:lnTo>
                  <a:lnTo>
                    <a:pt x="17" y="5"/>
                  </a:lnTo>
                  <a:lnTo>
                    <a:pt x="14" y="5"/>
                  </a:lnTo>
                  <a:lnTo>
                    <a:pt x="14" y="5"/>
                  </a:lnTo>
                  <a:lnTo>
                    <a:pt x="14" y="5"/>
                  </a:lnTo>
                  <a:lnTo>
                    <a:pt x="14" y="2"/>
                  </a:lnTo>
                  <a:lnTo>
                    <a:pt x="17" y="0"/>
                  </a:lnTo>
                  <a:lnTo>
                    <a:pt x="14" y="0"/>
                  </a:lnTo>
                  <a:lnTo>
                    <a:pt x="12" y="0"/>
                  </a:lnTo>
                  <a:lnTo>
                    <a:pt x="12" y="0"/>
                  </a:lnTo>
                  <a:lnTo>
                    <a:pt x="10" y="0"/>
                  </a:lnTo>
                  <a:lnTo>
                    <a:pt x="7" y="0"/>
                  </a:lnTo>
                  <a:lnTo>
                    <a:pt x="7" y="0"/>
                  </a:lnTo>
                  <a:lnTo>
                    <a:pt x="3" y="2"/>
                  </a:lnTo>
                  <a:lnTo>
                    <a:pt x="3" y="2"/>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7" name="Freeform 69"/>
            <p:cNvSpPr>
              <a:spLocks/>
            </p:cNvSpPr>
            <p:nvPr/>
          </p:nvSpPr>
          <p:spPr bwMode="auto">
            <a:xfrm>
              <a:off x="6460" y="1964"/>
              <a:ext cx="7" cy="12"/>
            </a:xfrm>
            <a:custGeom>
              <a:avLst/>
              <a:gdLst>
                <a:gd name="T0" fmla="*/ 2 w 7"/>
                <a:gd name="T1" fmla="*/ 2 h 12"/>
                <a:gd name="T2" fmla="*/ 2 w 7"/>
                <a:gd name="T3" fmla="*/ 2 h 12"/>
                <a:gd name="T4" fmla="*/ 2 w 7"/>
                <a:gd name="T5" fmla="*/ 2 h 12"/>
                <a:gd name="T6" fmla="*/ 2 w 7"/>
                <a:gd name="T7" fmla="*/ 2 h 12"/>
                <a:gd name="T8" fmla="*/ 2 w 7"/>
                <a:gd name="T9" fmla="*/ 2 h 12"/>
                <a:gd name="T10" fmla="*/ 0 w 7"/>
                <a:gd name="T11" fmla="*/ 5 h 12"/>
                <a:gd name="T12" fmla="*/ 0 w 7"/>
                <a:gd name="T13" fmla="*/ 5 h 12"/>
                <a:gd name="T14" fmla="*/ 2 w 7"/>
                <a:gd name="T15" fmla="*/ 5 h 12"/>
                <a:gd name="T16" fmla="*/ 0 w 7"/>
                <a:gd name="T17" fmla="*/ 7 h 12"/>
                <a:gd name="T18" fmla="*/ 0 w 7"/>
                <a:gd name="T19" fmla="*/ 9 h 12"/>
                <a:gd name="T20" fmla="*/ 0 w 7"/>
                <a:gd name="T21" fmla="*/ 9 h 12"/>
                <a:gd name="T22" fmla="*/ 0 w 7"/>
                <a:gd name="T23" fmla="*/ 9 h 12"/>
                <a:gd name="T24" fmla="*/ 2 w 7"/>
                <a:gd name="T25" fmla="*/ 9 h 12"/>
                <a:gd name="T26" fmla="*/ 2 w 7"/>
                <a:gd name="T27" fmla="*/ 9 h 12"/>
                <a:gd name="T28" fmla="*/ 2 w 7"/>
                <a:gd name="T29" fmla="*/ 9 h 12"/>
                <a:gd name="T30" fmla="*/ 2 w 7"/>
                <a:gd name="T31" fmla="*/ 12 h 12"/>
                <a:gd name="T32" fmla="*/ 5 w 7"/>
                <a:gd name="T33" fmla="*/ 9 h 12"/>
                <a:gd name="T34" fmla="*/ 5 w 7"/>
                <a:gd name="T35" fmla="*/ 9 h 12"/>
                <a:gd name="T36" fmla="*/ 5 w 7"/>
                <a:gd name="T37" fmla="*/ 7 h 12"/>
                <a:gd name="T38" fmla="*/ 5 w 7"/>
                <a:gd name="T39" fmla="*/ 7 h 12"/>
                <a:gd name="T40" fmla="*/ 7 w 7"/>
                <a:gd name="T41" fmla="*/ 5 h 12"/>
                <a:gd name="T42" fmla="*/ 7 w 7"/>
                <a:gd name="T43" fmla="*/ 5 h 12"/>
                <a:gd name="T44" fmla="*/ 7 w 7"/>
                <a:gd name="T45" fmla="*/ 5 h 12"/>
                <a:gd name="T46" fmla="*/ 7 w 7"/>
                <a:gd name="T47" fmla="*/ 2 h 12"/>
                <a:gd name="T48" fmla="*/ 7 w 7"/>
                <a:gd name="T49" fmla="*/ 2 h 12"/>
                <a:gd name="T50" fmla="*/ 7 w 7"/>
                <a:gd name="T51" fmla="*/ 5 h 12"/>
                <a:gd name="T52" fmla="*/ 5 w 7"/>
                <a:gd name="T53" fmla="*/ 5 h 12"/>
                <a:gd name="T54" fmla="*/ 5 w 7"/>
                <a:gd name="T55" fmla="*/ 2 h 12"/>
                <a:gd name="T56" fmla="*/ 5 w 7"/>
                <a:gd name="T57" fmla="*/ 2 h 12"/>
                <a:gd name="T58" fmla="*/ 5 w 7"/>
                <a:gd name="T59" fmla="*/ 2 h 12"/>
                <a:gd name="T60" fmla="*/ 5 w 7"/>
                <a:gd name="T61" fmla="*/ 0 h 12"/>
                <a:gd name="T62" fmla="*/ 5 w 7"/>
                <a:gd name="T63" fmla="*/ 0 h 12"/>
                <a:gd name="T64" fmla="*/ 5 w 7"/>
                <a:gd name="T65" fmla="*/ 0 h 12"/>
                <a:gd name="T66" fmla="*/ 2 w 7"/>
                <a:gd name="T67" fmla="*/ 0 h 12"/>
                <a:gd name="T68" fmla="*/ 2 w 7"/>
                <a:gd name="T69" fmla="*/ 0 h 12"/>
                <a:gd name="T70" fmla="*/ 2 w 7"/>
                <a:gd name="T71" fmla="*/ 0 h 12"/>
                <a:gd name="T72" fmla="*/ 0 w 7"/>
                <a:gd name="T73" fmla="*/ 0 h 12"/>
                <a:gd name="T74" fmla="*/ 0 w 7"/>
                <a:gd name="T75" fmla="*/ 0 h 12"/>
                <a:gd name="T76" fmla="*/ 0 w 7"/>
                <a:gd name="T77" fmla="*/ 2 h 12"/>
                <a:gd name="T78" fmla="*/ 2 w 7"/>
                <a:gd name="T7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2">
                  <a:moveTo>
                    <a:pt x="2" y="2"/>
                  </a:moveTo>
                  <a:lnTo>
                    <a:pt x="2" y="2"/>
                  </a:lnTo>
                  <a:lnTo>
                    <a:pt x="2" y="2"/>
                  </a:lnTo>
                  <a:lnTo>
                    <a:pt x="2" y="2"/>
                  </a:lnTo>
                  <a:lnTo>
                    <a:pt x="2" y="2"/>
                  </a:lnTo>
                  <a:lnTo>
                    <a:pt x="0" y="5"/>
                  </a:lnTo>
                  <a:lnTo>
                    <a:pt x="0" y="5"/>
                  </a:lnTo>
                  <a:lnTo>
                    <a:pt x="2" y="5"/>
                  </a:lnTo>
                  <a:lnTo>
                    <a:pt x="0" y="7"/>
                  </a:lnTo>
                  <a:lnTo>
                    <a:pt x="0" y="9"/>
                  </a:lnTo>
                  <a:lnTo>
                    <a:pt x="0" y="9"/>
                  </a:lnTo>
                  <a:lnTo>
                    <a:pt x="0" y="9"/>
                  </a:lnTo>
                  <a:lnTo>
                    <a:pt x="2" y="9"/>
                  </a:lnTo>
                  <a:lnTo>
                    <a:pt x="2" y="9"/>
                  </a:lnTo>
                  <a:lnTo>
                    <a:pt x="2" y="9"/>
                  </a:lnTo>
                  <a:lnTo>
                    <a:pt x="2" y="12"/>
                  </a:lnTo>
                  <a:lnTo>
                    <a:pt x="5" y="9"/>
                  </a:lnTo>
                  <a:lnTo>
                    <a:pt x="5" y="9"/>
                  </a:lnTo>
                  <a:lnTo>
                    <a:pt x="5" y="7"/>
                  </a:lnTo>
                  <a:lnTo>
                    <a:pt x="5" y="7"/>
                  </a:lnTo>
                  <a:lnTo>
                    <a:pt x="7" y="5"/>
                  </a:lnTo>
                  <a:lnTo>
                    <a:pt x="7" y="5"/>
                  </a:lnTo>
                  <a:lnTo>
                    <a:pt x="7" y="5"/>
                  </a:lnTo>
                  <a:lnTo>
                    <a:pt x="7" y="2"/>
                  </a:lnTo>
                  <a:lnTo>
                    <a:pt x="7" y="2"/>
                  </a:lnTo>
                  <a:lnTo>
                    <a:pt x="7" y="5"/>
                  </a:lnTo>
                  <a:lnTo>
                    <a:pt x="5" y="5"/>
                  </a:lnTo>
                  <a:lnTo>
                    <a:pt x="5" y="2"/>
                  </a:lnTo>
                  <a:lnTo>
                    <a:pt x="5" y="2"/>
                  </a:lnTo>
                  <a:lnTo>
                    <a:pt x="5" y="2"/>
                  </a:lnTo>
                  <a:lnTo>
                    <a:pt x="5" y="0"/>
                  </a:lnTo>
                  <a:lnTo>
                    <a:pt x="5" y="0"/>
                  </a:lnTo>
                  <a:lnTo>
                    <a:pt x="5" y="0"/>
                  </a:lnTo>
                  <a:lnTo>
                    <a:pt x="2" y="0"/>
                  </a:lnTo>
                  <a:lnTo>
                    <a:pt x="2" y="0"/>
                  </a:lnTo>
                  <a:lnTo>
                    <a:pt x="2" y="0"/>
                  </a:lnTo>
                  <a:lnTo>
                    <a:pt x="0" y="0"/>
                  </a:lnTo>
                  <a:lnTo>
                    <a:pt x="0" y="0"/>
                  </a:lnTo>
                  <a:lnTo>
                    <a:pt x="0" y="2"/>
                  </a:lnTo>
                  <a:lnTo>
                    <a:pt x="2" y="2"/>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8" name="Freeform 70"/>
            <p:cNvSpPr>
              <a:spLocks/>
            </p:cNvSpPr>
            <p:nvPr/>
          </p:nvSpPr>
          <p:spPr bwMode="auto">
            <a:xfrm>
              <a:off x="6432" y="1950"/>
              <a:ext cx="23" cy="28"/>
            </a:xfrm>
            <a:custGeom>
              <a:avLst/>
              <a:gdLst>
                <a:gd name="T0" fmla="*/ 7 w 23"/>
                <a:gd name="T1" fmla="*/ 2 h 28"/>
                <a:gd name="T2" fmla="*/ 7 w 23"/>
                <a:gd name="T3" fmla="*/ 2 h 28"/>
                <a:gd name="T4" fmla="*/ 4 w 23"/>
                <a:gd name="T5" fmla="*/ 2 h 28"/>
                <a:gd name="T6" fmla="*/ 2 w 23"/>
                <a:gd name="T7" fmla="*/ 2 h 28"/>
                <a:gd name="T8" fmla="*/ 2 w 23"/>
                <a:gd name="T9" fmla="*/ 2 h 28"/>
                <a:gd name="T10" fmla="*/ 2 w 23"/>
                <a:gd name="T11" fmla="*/ 4 h 28"/>
                <a:gd name="T12" fmla="*/ 2 w 23"/>
                <a:gd name="T13" fmla="*/ 7 h 28"/>
                <a:gd name="T14" fmla="*/ 0 w 23"/>
                <a:gd name="T15" fmla="*/ 9 h 28"/>
                <a:gd name="T16" fmla="*/ 2 w 23"/>
                <a:gd name="T17" fmla="*/ 14 h 28"/>
                <a:gd name="T18" fmla="*/ 2 w 23"/>
                <a:gd name="T19" fmla="*/ 14 h 28"/>
                <a:gd name="T20" fmla="*/ 4 w 23"/>
                <a:gd name="T21" fmla="*/ 21 h 28"/>
                <a:gd name="T22" fmla="*/ 7 w 23"/>
                <a:gd name="T23" fmla="*/ 23 h 28"/>
                <a:gd name="T24" fmla="*/ 9 w 23"/>
                <a:gd name="T25" fmla="*/ 23 h 28"/>
                <a:gd name="T26" fmla="*/ 12 w 23"/>
                <a:gd name="T27" fmla="*/ 23 h 28"/>
                <a:gd name="T28" fmla="*/ 14 w 23"/>
                <a:gd name="T29" fmla="*/ 26 h 28"/>
                <a:gd name="T30" fmla="*/ 14 w 23"/>
                <a:gd name="T31" fmla="*/ 26 h 28"/>
                <a:gd name="T32" fmla="*/ 19 w 23"/>
                <a:gd name="T33" fmla="*/ 28 h 28"/>
                <a:gd name="T34" fmla="*/ 21 w 23"/>
                <a:gd name="T35" fmla="*/ 26 h 28"/>
                <a:gd name="T36" fmla="*/ 23 w 23"/>
                <a:gd name="T37" fmla="*/ 26 h 28"/>
                <a:gd name="T38" fmla="*/ 21 w 23"/>
                <a:gd name="T39" fmla="*/ 23 h 28"/>
                <a:gd name="T40" fmla="*/ 19 w 23"/>
                <a:gd name="T41" fmla="*/ 21 h 28"/>
                <a:gd name="T42" fmla="*/ 21 w 23"/>
                <a:gd name="T43" fmla="*/ 21 h 28"/>
                <a:gd name="T44" fmla="*/ 19 w 23"/>
                <a:gd name="T45" fmla="*/ 16 h 28"/>
                <a:gd name="T46" fmla="*/ 16 w 23"/>
                <a:gd name="T47" fmla="*/ 14 h 28"/>
                <a:gd name="T48" fmla="*/ 12 w 23"/>
                <a:gd name="T49" fmla="*/ 14 h 28"/>
                <a:gd name="T50" fmla="*/ 9 w 23"/>
                <a:gd name="T51" fmla="*/ 16 h 28"/>
                <a:gd name="T52" fmla="*/ 9 w 23"/>
                <a:gd name="T53" fmla="*/ 19 h 28"/>
                <a:gd name="T54" fmla="*/ 9 w 23"/>
                <a:gd name="T55" fmla="*/ 19 h 28"/>
                <a:gd name="T56" fmla="*/ 7 w 23"/>
                <a:gd name="T57" fmla="*/ 19 h 28"/>
                <a:gd name="T58" fmla="*/ 7 w 23"/>
                <a:gd name="T59" fmla="*/ 19 h 28"/>
                <a:gd name="T60" fmla="*/ 7 w 23"/>
                <a:gd name="T61" fmla="*/ 16 h 28"/>
                <a:gd name="T62" fmla="*/ 9 w 23"/>
                <a:gd name="T63" fmla="*/ 16 h 28"/>
                <a:gd name="T64" fmla="*/ 9 w 23"/>
                <a:gd name="T65" fmla="*/ 14 h 28"/>
                <a:gd name="T66" fmla="*/ 7 w 23"/>
                <a:gd name="T67" fmla="*/ 12 h 28"/>
                <a:gd name="T68" fmla="*/ 7 w 23"/>
                <a:gd name="T69" fmla="*/ 12 h 28"/>
                <a:gd name="T70" fmla="*/ 9 w 23"/>
                <a:gd name="T71" fmla="*/ 9 h 28"/>
                <a:gd name="T72" fmla="*/ 9 w 23"/>
                <a:gd name="T73" fmla="*/ 12 h 28"/>
                <a:gd name="T74" fmla="*/ 12 w 23"/>
                <a:gd name="T75" fmla="*/ 12 h 28"/>
                <a:gd name="T76" fmla="*/ 12 w 23"/>
                <a:gd name="T77" fmla="*/ 7 h 28"/>
                <a:gd name="T78" fmla="*/ 12 w 23"/>
                <a:gd name="T79" fmla="*/ 7 h 28"/>
                <a:gd name="T80" fmla="*/ 9 w 23"/>
                <a:gd name="T81" fmla="*/ 7 h 28"/>
                <a:gd name="T82" fmla="*/ 9 w 23"/>
                <a:gd name="T83" fmla="*/ 4 h 28"/>
                <a:gd name="T84" fmla="*/ 9 w 23"/>
                <a:gd name="T85" fmla="*/ 0 h 28"/>
                <a:gd name="T86" fmla="*/ 9 w 23"/>
                <a:gd name="T8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 h="28">
                  <a:moveTo>
                    <a:pt x="7" y="0"/>
                  </a:moveTo>
                  <a:lnTo>
                    <a:pt x="7" y="2"/>
                  </a:lnTo>
                  <a:lnTo>
                    <a:pt x="7" y="2"/>
                  </a:lnTo>
                  <a:lnTo>
                    <a:pt x="7" y="2"/>
                  </a:lnTo>
                  <a:lnTo>
                    <a:pt x="4" y="2"/>
                  </a:lnTo>
                  <a:lnTo>
                    <a:pt x="4" y="2"/>
                  </a:lnTo>
                  <a:lnTo>
                    <a:pt x="2" y="2"/>
                  </a:lnTo>
                  <a:lnTo>
                    <a:pt x="2" y="2"/>
                  </a:lnTo>
                  <a:lnTo>
                    <a:pt x="2" y="2"/>
                  </a:lnTo>
                  <a:lnTo>
                    <a:pt x="2" y="2"/>
                  </a:lnTo>
                  <a:lnTo>
                    <a:pt x="2" y="4"/>
                  </a:lnTo>
                  <a:lnTo>
                    <a:pt x="2" y="4"/>
                  </a:lnTo>
                  <a:lnTo>
                    <a:pt x="2" y="7"/>
                  </a:lnTo>
                  <a:lnTo>
                    <a:pt x="2" y="7"/>
                  </a:lnTo>
                  <a:lnTo>
                    <a:pt x="2" y="9"/>
                  </a:lnTo>
                  <a:lnTo>
                    <a:pt x="0" y="9"/>
                  </a:lnTo>
                  <a:lnTo>
                    <a:pt x="0" y="12"/>
                  </a:lnTo>
                  <a:lnTo>
                    <a:pt x="2" y="14"/>
                  </a:lnTo>
                  <a:lnTo>
                    <a:pt x="2" y="14"/>
                  </a:lnTo>
                  <a:lnTo>
                    <a:pt x="2" y="14"/>
                  </a:lnTo>
                  <a:lnTo>
                    <a:pt x="4" y="19"/>
                  </a:lnTo>
                  <a:lnTo>
                    <a:pt x="4" y="21"/>
                  </a:lnTo>
                  <a:lnTo>
                    <a:pt x="7" y="23"/>
                  </a:lnTo>
                  <a:lnTo>
                    <a:pt x="7" y="23"/>
                  </a:lnTo>
                  <a:lnTo>
                    <a:pt x="7" y="23"/>
                  </a:lnTo>
                  <a:lnTo>
                    <a:pt x="9" y="23"/>
                  </a:lnTo>
                  <a:lnTo>
                    <a:pt x="9" y="23"/>
                  </a:lnTo>
                  <a:lnTo>
                    <a:pt x="12" y="23"/>
                  </a:lnTo>
                  <a:lnTo>
                    <a:pt x="12" y="26"/>
                  </a:lnTo>
                  <a:lnTo>
                    <a:pt x="14" y="26"/>
                  </a:lnTo>
                  <a:lnTo>
                    <a:pt x="14" y="26"/>
                  </a:lnTo>
                  <a:lnTo>
                    <a:pt x="14" y="26"/>
                  </a:lnTo>
                  <a:lnTo>
                    <a:pt x="16" y="26"/>
                  </a:lnTo>
                  <a:lnTo>
                    <a:pt x="19" y="28"/>
                  </a:lnTo>
                  <a:lnTo>
                    <a:pt x="21" y="28"/>
                  </a:lnTo>
                  <a:lnTo>
                    <a:pt x="21" y="26"/>
                  </a:lnTo>
                  <a:lnTo>
                    <a:pt x="23" y="26"/>
                  </a:lnTo>
                  <a:lnTo>
                    <a:pt x="23" y="26"/>
                  </a:lnTo>
                  <a:lnTo>
                    <a:pt x="21" y="23"/>
                  </a:lnTo>
                  <a:lnTo>
                    <a:pt x="21" y="23"/>
                  </a:lnTo>
                  <a:lnTo>
                    <a:pt x="19" y="23"/>
                  </a:lnTo>
                  <a:lnTo>
                    <a:pt x="19" y="21"/>
                  </a:lnTo>
                  <a:lnTo>
                    <a:pt x="21" y="21"/>
                  </a:lnTo>
                  <a:lnTo>
                    <a:pt x="21" y="21"/>
                  </a:lnTo>
                  <a:lnTo>
                    <a:pt x="19" y="21"/>
                  </a:lnTo>
                  <a:lnTo>
                    <a:pt x="19" y="16"/>
                  </a:lnTo>
                  <a:lnTo>
                    <a:pt x="16" y="14"/>
                  </a:lnTo>
                  <a:lnTo>
                    <a:pt x="16" y="14"/>
                  </a:lnTo>
                  <a:lnTo>
                    <a:pt x="14" y="14"/>
                  </a:lnTo>
                  <a:lnTo>
                    <a:pt x="12" y="14"/>
                  </a:lnTo>
                  <a:lnTo>
                    <a:pt x="9" y="14"/>
                  </a:lnTo>
                  <a:lnTo>
                    <a:pt x="9" y="16"/>
                  </a:lnTo>
                  <a:lnTo>
                    <a:pt x="9" y="16"/>
                  </a:lnTo>
                  <a:lnTo>
                    <a:pt x="9" y="19"/>
                  </a:lnTo>
                  <a:lnTo>
                    <a:pt x="9" y="19"/>
                  </a:lnTo>
                  <a:lnTo>
                    <a:pt x="9" y="19"/>
                  </a:lnTo>
                  <a:lnTo>
                    <a:pt x="9" y="19"/>
                  </a:lnTo>
                  <a:lnTo>
                    <a:pt x="7" y="19"/>
                  </a:lnTo>
                  <a:lnTo>
                    <a:pt x="7" y="19"/>
                  </a:lnTo>
                  <a:lnTo>
                    <a:pt x="7" y="19"/>
                  </a:lnTo>
                  <a:lnTo>
                    <a:pt x="7" y="16"/>
                  </a:lnTo>
                  <a:lnTo>
                    <a:pt x="7" y="16"/>
                  </a:lnTo>
                  <a:lnTo>
                    <a:pt x="9" y="16"/>
                  </a:lnTo>
                  <a:lnTo>
                    <a:pt x="9" y="16"/>
                  </a:lnTo>
                  <a:lnTo>
                    <a:pt x="9" y="14"/>
                  </a:lnTo>
                  <a:lnTo>
                    <a:pt x="9" y="14"/>
                  </a:lnTo>
                  <a:lnTo>
                    <a:pt x="9" y="12"/>
                  </a:lnTo>
                  <a:lnTo>
                    <a:pt x="7" y="12"/>
                  </a:lnTo>
                  <a:lnTo>
                    <a:pt x="7" y="12"/>
                  </a:lnTo>
                  <a:lnTo>
                    <a:pt x="7" y="12"/>
                  </a:lnTo>
                  <a:lnTo>
                    <a:pt x="9" y="9"/>
                  </a:lnTo>
                  <a:lnTo>
                    <a:pt x="9" y="9"/>
                  </a:lnTo>
                  <a:lnTo>
                    <a:pt x="9" y="9"/>
                  </a:lnTo>
                  <a:lnTo>
                    <a:pt x="9" y="12"/>
                  </a:lnTo>
                  <a:lnTo>
                    <a:pt x="9" y="12"/>
                  </a:lnTo>
                  <a:lnTo>
                    <a:pt x="12" y="12"/>
                  </a:lnTo>
                  <a:lnTo>
                    <a:pt x="12" y="9"/>
                  </a:lnTo>
                  <a:lnTo>
                    <a:pt x="12" y="7"/>
                  </a:lnTo>
                  <a:lnTo>
                    <a:pt x="12" y="7"/>
                  </a:lnTo>
                  <a:lnTo>
                    <a:pt x="12" y="7"/>
                  </a:lnTo>
                  <a:lnTo>
                    <a:pt x="12" y="4"/>
                  </a:lnTo>
                  <a:lnTo>
                    <a:pt x="9" y="7"/>
                  </a:lnTo>
                  <a:lnTo>
                    <a:pt x="9" y="7"/>
                  </a:lnTo>
                  <a:lnTo>
                    <a:pt x="9" y="4"/>
                  </a:lnTo>
                  <a:lnTo>
                    <a:pt x="9" y="2"/>
                  </a:lnTo>
                  <a:lnTo>
                    <a:pt x="9" y="0"/>
                  </a:lnTo>
                  <a:lnTo>
                    <a:pt x="9" y="0"/>
                  </a:lnTo>
                  <a:lnTo>
                    <a:pt x="9" y="0"/>
                  </a:lnTo>
                  <a:lnTo>
                    <a:pt x="7" y="0"/>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9" name="Freeform 71"/>
            <p:cNvSpPr>
              <a:spLocks/>
            </p:cNvSpPr>
            <p:nvPr/>
          </p:nvSpPr>
          <p:spPr bwMode="auto">
            <a:xfrm>
              <a:off x="6394" y="1909"/>
              <a:ext cx="14" cy="15"/>
            </a:xfrm>
            <a:custGeom>
              <a:avLst/>
              <a:gdLst>
                <a:gd name="T0" fmla="*/ 2 w 14"/>
                <a:gd name="T1" fmla="*/ 8 h 15"/>
                <a:gd name="T2" fmla="*/ 2 w 14"/>
                <a:gd name="T3" fmla="*/ 10 h 15"/>
                <a:gd name="T4" fmla="*/ 0 w 14"/>
                <a:gd name="T5" fmla="*/ 12 h 15"/>
                <a:gd name="T6" fmla="*/ 0 w 14"/>
                <a:gd name="T7" fmla="*/ 12 h 15"/>
                <a:gd name="T8" fmla="*/ 2 w 14"/>
                <a:gd name="T9" fmla="*/ 15 h 15"/>
                <a:gd name="T10" fmla="*/ 5 w 14"/>
                <a:gd name="T11" fmla="*/ 15 h 15"/>
                <a:gd name="T12" fmla="*/ 12 w 14"/>
                <a:gd name="T13" fmla="*/ 12 h 15"/>
                <a:gd name="T14" fmla="*/ 12 w 14"/>
                <a:gd name="T15" fmla="*/ 12 h 15"/>
                <a:gd name="T16" fmla="*/ 14 w 14"/>
                <a:gd name="T17" fmla="*/ 10 h 15"/>
                <a:gd name="T18" fmla="*/ 14 w 14"/>
                <a:gd name="T19" fmla="*/ 10 h 15"/>
                <a:gd name="T20" fmla="*/ 9 w 14"/>
                <a:gd name="T21" fmla="*/ 10 h 15"/>
                <a:gd name="T22" fmla="*/ 7 w 14"/>
                <a:gd name="T23" fmla="*/ 10 h 15"/>
                <a:gd name="T24" fmla="*/ 5 w 14"/>
                <a:gd name="T25" fmla="*/ 10 h 15"/>
                <a:gd name="T26" fmla="*/ 5 w 14"/>
                <a:gd name="T27" fmla="*/ 12 h 15"/>
                <a:gd name="T28" fmla="*/ 5 w 14"/>
                <a:gd name="T29" fmla="*/ 12 h 15"/>
                <a:gd name="T30" fmla="*/ 5 w 14"/>
                <a:gd name="T31" fmla="*/ 12 h 15"/>
                <a:gd name="T32" fmla="*/ 5 w 14"/>
                <a:gd name="T33" fmla="*/ 12 h 15"/>
                <a:gd name="T34" fmla="*/ 5 w 14"/>
                <a:gd name="T35" fmla="*/ 12 h 15"/>
                <a:gd name="T36" fmla="*/ 5 w 14"/>
                <a:gd name="T37" fmla="*/ 10 h 15"/>
                <a:gd name="T38" fmla="*/ 5 w 14"/>
                <a:gd name="T39" fmla="*/ 10 h 15"/>
                <a:gd name="T40" fmla="*/ 5 w 14"/>
                <a:gd name="T41" fmla="*/ 10 h 15"/>
                <a:gd name="T42" fmla="*/ 7 w 14"/>
                <a:gd name="T43" fmla="*/ 8 h 15"/>
                <a:gd name="T44" fmla="*/ 9 w 14"/>
                <a:gd name="T45" fmla="*/ 8 h 15"/>
                <a:gd name="T46" fmla="*/ 9 w 14"/>
                <a:gd name="T47" fmla="*/ 8 h 15"/>
                <a:gd name="T48" fmla="*/ 9 w 14"/>
                <a:gd name="T49" fmla="*/ 5 h 15"/>
                <a:gd name="T50" fmla="*/ 9 w 14"/>
                <a:gd name="T51" fmla="*/ 5 h 15"/>
                <a:gd name="T52" fmla="*/ 9 w 14"/>
                <a:gd name="T53" fmla="*/ 5 h 15"/>
                <a:gd name="T54" fmla="*/ 7 w 14"/>
                <a:gd name="T55" fmla="*/ 5 h 15"/>
                <a:gd name="T56" fmla="*/ 7 w 14"/>
                <a:gd name="T57" fmla="*/ 5 h 15"/>
                <a:gd name="T58" fmla="*/ 7 w 14"/>
                <a:gd name="T59" fmla="*/ 5 h 15"/>
                <a:gd name="T60" fmla="*/ 7 w 14"/>
                <a:gd name="T61" fmla="*/ 5 h 15"/>
                <a:gd name="T62" fmla="*/ 7 w 14"/>
                <a:gd name="T63" fmla="*/ 3 h 15"/>
                <a:gd name="T64" fmla="*/ 7 w 14"/>
                <a:gd name="T65" fmla="*/ 3 h 15"/>
                <a:gd name="T66" fmla="*/ 7 w 14"/>
                <a:gd name="T67" fmla="*/ 3 h 15"/>
                <a:gd name="T68" fmla="*/ 7 w 14"/>
                <a:gd name="T69" fmla="*/ 3 h 15"/>
                <a:gd name="T70" fmla="*/ 7 w 14"/>
                <a:gd name="T71" fmla="*/ 0 h 15"/>
                <a:gd name="T72" fmla="*/ 7 w 14"/>
                <a:gd name="T73" fmla="*/ 0 h 15"/>
                <a:gd name="T74" fmla="*/ 7 w 14"/>
                <a:gd name="T75" fmla="*/ 0 h 15"/>
                <a:gd name="T76" fmla="*/ 5 w 14"/>
                <a:gd name="T77" fmla="*/ 0 h 15"/>
                <a:gd name="T78" fmla="*/ 5 w 14"/>
                <a:gd name="T79" fmla="*/ 0 h 15"/>
                <a:gd name="T80" fmla="*/ 2 w 14"/>
                <a:gd name="T81" fmla="*/ 3 h 15"/>
                <a:gd name="T82" fmla="*/ 2 w 14"/>
                <a:gd name="T83" fmla="*/ 3 h 15"/>
                <a:gd name="T84" fmla="*/ 2 w 14"/>
                <a:gd name="T85" fmla="*/ 3 h 15"/>
                <a:gd name="T86" fmla="*/ 2 w 14"/>
                <a:gd name="T87" fmla="*/ 5 h 15"/>
                <a:gd name="T88" fmla="*/ 2 w 14"/>
                <a:gd name="T89" fmla="*/ 8 h 15"/>
                <a:gd name="T90" fmla="*/ 2 w 14"/>
                <a:gd name="T9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5">
                  <a:moveTo>
                    <a:pt x="2" y="8"/>
                  </a:moveTo>
                  <a:lnTo>
                    <a:pt x="2" y="10"/>
                  </a:lnTo>
                  <a:lnTo>
                    <a:pt x="0" y="12"/>
                  </a:lnTo>
                  <a:lnTo>
                    <a:pt x="0" y="12"/>
                  </a:lnTo>
                  <a:lnTo>
                    <a:pt x="2" y="15"/>
                  </a:lnTo>
                  <a:lnTo>
                    <a:pt x="5" y="15"/>
                  </a:lnTo>
                  <a:lnTo>
                    <a:pt x="12" y="12"/>
                  </a:lnTo>
                  <a:lnTo>
                    <a:pt x="12" y="12"/>
                  </a:lnTo>
                  <a:lnTo>
                    <a:pt x="14" y="10"/>
                  </a:lnTo>
                  <a:lnTo>
                    <a:pt x="14" y="10"/>
                  </a:lnTo>
                  <a:lnTo>
                    <a:pt x="9" y="10"/>
                  </a:lnTo>
                  <a:lnTo>
                    <a:pt x="7" y="10"/>
                  </a:lnTo>
                  <a:lnTo>
                    <a:pt x="5" y="10"/>
                  </a:lnTo>
                  <a:lnTo>
                    <a:pt x="5" y="12"/>
                  </a:lnTo>
                  <a:lnTo>
                    <a:pt x="5" y="12"/>
                  </a:lnTo>
                  <a:lnTo>
                    <a:pt x="5" y="12"/>
                  </a:lnTo>
                  <a:lnTo>
                    <a:pt x="5" y="12"/>
                  </a:lnTo>
                  <a:lnTo>
                    <a:pt x="5" y="12"/>
                  </a:lnTo>
                  <a:lnTo>
                    <a:pt x="5" y="10"/>
                  </a:lnTo>
                  <a:lnTo>
                    <a:pt x="5" y="10"/>
                  </a:lnTo>
                  <a:lnTo>
                    <a:pt x="5" y="10"/>
                  </a:lnTo>
                  <a:lnTo>
                    <a:pt x="7" y="8"/>
                  </a:lnTo>
                  <a:lnTo>
                    <a:pt x="9" y="8"/>
                  </a:lnTo>
                  <a:lnTo>
                    <a:pt x="9" y="8"/>
                  </a:lnTo>
                  <a:lnTo>
                    <a:pt x="9" y="5"/>
                  </a:lnTo>
                  <a:lnTo>
                    <a:pt x="9" y="5"/>
                  </a:lnTo>
                  <a:lnTo>
                    <a:pt x="9" y="5"/>
                  </a:lnTo>
                  <a:lnTo>
                    <a:pt x="7" y="5"/>
                  </a:lnTo>
                  <a:lnTo>
                    <a:pt x="7" y="5"/>
                  </a:lnTo>
                  <a:lnTo>
                    <a:pt x="7" y="5"/>
                  </a:lnTo>
                  <a:lnTo>
                    <a:pt x="7" y="5"/>
                  </a:lnTo>
                  <a:lnTo>
                    <a:pt x="7" y="3"/>
                  </a:lnTo>
                  <a:lnTo>
                    <a:pt x="7" y="3"/>
                  </a:lnTo>
                  <a:lnTo>
                    <a:pt x="7" y="3"/>
                  </a:lnTo>
                  <a:lnTo>
                    <a:pt x="7" y="3"/>
                  </a:lnTo>
                  <a:lnTo>
                    <a:pt x="7" y="0"/>
                  </a:lnTo>
                  <a:lnTo>
                    <a:pt x="7" y="0"/>
                  </a:lnTo>
                  <a:lnTo>
                    <a:pt x="7" y="0"/>
                  </a:lnTo>
                  <a:lnTo>
                    <a:pt x="5" y="0"/>
                  </a:lnTo>
                  <a:lnTo>
                    <a:pt x="5" y="0"/>
                  </a:lnTo>
                  <a:lnTo>
                    <a:pt x="2" y="3"/>
                  </a:lnTo>
                  <a:lnTo>
                    <a:pt x="2" y="3"/>
                  </a:lnTo>
                  <a:lnTo>
                    <a:pt x="2" y="3"/>
                  </a:lnTo>
                  <a:lnTo>
                    <a:pt x="2" y="5"/>
                  </a:lnTo>
                  <a:lnTo>
                    <a:pt x="2" y="8"/>
                  </a:lnTo>
                  <a:lnTo>
                    <a:pt x="2" y="8"/>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0" name="Freeform 72"/>
            <p:cNvSpPr>
              <a:spLocks/>
            </p:cNvSpPr>
            <p:nvPr/>
          </p:nvSpPr>
          <p:spPr bwMode="auto">
            <a:xfrm>
              <a:off x="6384" y="1909"/>
              <a:ext cx="12" cy="15"/>
            </a:xfrm>
            <a:custGeom>
              <a:avLst/>
              <a:gdLst>
                <a:gd name="T0" fmla="*/ 5 w 12"/>
                <a:gd name="T1" fmla="*/ 3 h 15"/>
                <a:gd name="T2" fmla="*/ 3 w 12"/>
                <a:gd name="T3" fmla="*/ 3 h 15"/>
                <a:gd name="T4" fmla="*/ 3 w 12"/>
                <a:gd name="T5" fmla="*/ 3 h 15"/>
                <a:gd name="T6" fmla="*/ 3 w 12"/>
                <a:gd name="T7" fmla="*/ 3 h 15"/>
                <a:gd name="T8" fmla="*/ 3 w 12"/>
                <a:gd name="T9" fmla="*/ 5 h 15"/>
                <a:gd name="T10" fmla="*/ 3 w 12"/>
                <a:gd name="T11" fmla="*/ 5 h 15"/>
                <a:gd name="T12" fmla="*/ 3 w 12"/>
                <a:gd name="T13" fmla="*/ 5 h 15"/>
                <a:gd name="T14" fmla="*/ 3 w 12"/>
                <a:gd name="T15" fmla="*/ 5 h 15"/>
                <a:gd name="T16" fmla="*/ 0 w 12"/>
                <a:gd name="T17" fmla="*/ 3 h 15"/>
                <a:gd name="T18" fmla="*/ 0 w 12"/>
                <a:gd name="T19" fmla="*/ 3 h 15"/>
                <a:gd name="T20" fmla="*/ 0 w 12"/>
                <a:gd name="T21" fmla="*/ 5 h 15"/>
                <a:gd name="T22" fmla="*/ 0 w 12"/>
                <a:gd name="T23" fmla="*/ 8 h 15"/>
                <a:gd name="T24" fmla="*/ 3 w 12"/>
                <a:gd name="T25" fmla="*/ 10 h 15"/>
                <a:gd name="T26" fmla="*/ 3 w 12"/>
                <a:gd name="T27" fmla="*/ 12 h 15"/>
                <a:gd name="T28" fmla="*/ 5 w 12"/>
                <a:gd name="T29" fmla="*/ 12 h 15"/>
                <a:gd name="T30" fmla="*/ 7 w 12"/>
                <a:gd name="T31" fmla="*/ 15 h 15"/>
                <a:gd name="T32" fmla="*/ 10 w 12"/>
                <a:gd name="T33" fmla="*/ 12 h 15"/>
                <a:gd name="T34" fmla="*/ 10 w 12"/>
                <a:gd name="T35" fmla="*/ 8 h 15"/>
                <a:gd name="T36" fmla="*/ 12 w 12"/>
                <a:gd name="T37" fmla="*/ 5 h 15"/>
                <a:gd name="T38" fmla="*/ 10 w 12"/>
                <a:gd name="T39" fmla="*/ 3 h 15"/>
                <a:gd name="T40" fmla="*/ 10 w 12"/>
                <a:gd name="T41" fmla="*/ 3 h 15"/>
                <a:gd name="T42" fmla="*/ 5 w 12"/>
                <a:gd name="T43" fmla="*/ 0 h 15"/>
                <a:gd name="T44" fmla="*/ 5 w 12"/>
                <a:gd name="T4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5">
                  <a:moveTo>
                    <a:pt x="5" y="3"/>
                  </a:moveTo>
                  <a:lnTo>
                    <a:pt x="3" y="3"/>
                  </a:lnTo>
                  <a:lnTo>
                    <a:pt x="3" y="3"/>
                  </a:lnTo>
                  <a:lnTo>
                    <a:pt x="3" y="3"/>
                  </a:lnTo>
                  <a:lnTo>
                    <a:pt x="3" y="5"/>
                  </a:lnTo>
                  <a:lnTo>
                    <a:pt x="3" y="5"/>
                  </a:lnTo>
                  <a:lnTo>
                    <a:pt x="3" y="5"/>
                  </a:lnTo>
                  <a:lnTo>
                    <a:pt x="3" y="5"/>
                  </a:lnTo>
                  <a:lnTo>
                    <a:pt x="0" y="3"/>
                  </a:lnTo>
                  <a:lnTo>
                    <a:pt x="0" y="3"/>
                  </a:lnTo>
                  <a:lnTo>
                    <a:pt x="0" y="5"/>
                  </a:lnTo>
                  <a:lnTo>
                    <a:pt x="0" y="8"/>
                  </a:lnTo>
                  <a:lnTo>
                    <a:pt x="3" y="10"/>
                  </a:lnTo>
                  <a:lnTo>
                    <a:pt x="3" y="12"/>
                  </a:lnTo>
                  <a:lnTo>
                    <a:pt x="5" y="12"/>
                  </a:lnTo>
                  <a:lnTo>
                    <a:pt x="7" y="15"/>
                  </a:lnTo>
                  <a:lnTo>
                    <a:pt x="10" y="12"/>
                  </a:lnTo>
                  <a:lnTo>
                    <a:pt x="10" y="8"/>
                  </a:lnTo>
                  <a:lnTo>
                    <a:pt x="12" y="5"/>
                  </a:lnTo>
                  <a:lnTo>
                    <a:pt x="10" y="3"/>
                  </a:lnTo>
                  <a:lnTo>
                    <a:pt x="10" y="3"/>
                  </a:lnTo>
                  <a:lnTo>
                    <a:pt x="5" y="0"/>
                  </a:lnTo>
                  <a:lnTo>
                    <a:pt x="5" y="3"/>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1" name="Freeform 73"/>
            <p:cNvSpPr>
              <a:spLocks/>
            </p:cNvSpPr>
            <p:nvPr/>
          </p:nvSpPr>
          <p:spPr bwMode="auto">
            <a:xfrm>
              <a:off x="6377" y="1888"/>
              <a:ext cx="12" cy="10"/>
            </a:xfrm>
            <a:custGeom>
              <a:avLst/>
              <a:gdLst>
                <a:gd name="T0" fmla="*/ 3 w 12"/>
                <a:gd name="T1" fmla="*/ 10 h 10"/>
                <a:gd name="T2" fmla="*/ 3 w 12"/>
                <a:gd name="T3" fmla="*/ 10 h 10"/>
                <a:gd name="T4" fmla="*/ 3 w 12"/>
                <a:gd name="T5" fmla="*/ 7 h 10"/>
                <a:gd name="T6" fmla="*/ 3 w 12"/>
                <a:gd name="T7" fmla="*/ 7 h 10"/>
                <a:gd name="T8" fmla="*/ 3 w 12"/>
                <a:gd name="T9" fmla="*/ 7 h 10"/>
                <a:gd name="T10" fmla="*/ 5 w 12"/>
                <a:gd name="T11" fmla="*/ 7 h 10"/>
                <a:gd name="T12" fmla="*/ 5 w 12"/>
                <a:gd name="T13" fmla="*/ 7 h 10"/>
                <a:gd name="T14" fmla="*/ 5 w 12"/>
                <a:gd name="T15" fmla="*/ 7 h 10"/>
                <a:gd name="T16" fmla="*/ 5 w 12"/>
                <a:gd name="T17" fmla="*/ 7 h 10"/>
                <a:gd name="T18" fmla="*/ 7 w 12"/>
                <a:gd name="T19" fmla="*/ 7 h 10"/>
                <a:gd name="T20" fmla="*/ 7 w 12"/>
                <a:gd name="T21" fmla="*/ 10 h 10"/>
                <a:gd name="T22" fmla="*/ 10 w 12"/>
                <a:gd name="T23" fmla="*/ 10 h 10"/>
                <a:gd name="T24" fmla="*/ 10 w 12"/>
                <a:gd name="T25" fmla="*/ 10 h 10"/>
                <a:gd name="T26" fmla="*/ 12 w 12"/>
                <a:gd name="T27" fmla="*/ 7 h 10"/>
                <a:gd name="T28" fmla="*/ 12 w 12"/>
                <a:gd name="T29" fmla="*/ 7 h 10"/>
                <a:gd name="T30" fmla="*/ 12 w 12"/>
                <a:gd name="T31" fmla="*/ 7 h 10"/>
                <a:gd name="T32" fmla="*/ 12 w 12"/>
                <a:gd name="T33" fmla="*/ 5 h 10"/>
                <a:gd name="T34" fmla="*/ 12 w 12"/>
                <a:gd name="T35" fmla="*/ 5 h 10"/>
                <a:gd name="T36" fmla="*/ 12 w 12"/>
                <a:gd name="T37" fmla="*/ 5 h 10"/>
                <a:gd name="T38" fmla="*/ 12 w 12"/>
                <a:gd name="T39" fmla="*/ 5 h 10"/>
                <a:gd name="T40" fmla="*/ 12 w 12"/>
                <a:gd name="T41" fmla="*/ 3 h 10"/>
                <a:gd name="T42" fmla="*/ 12 w 12"/>
                <a:gd name="T43" fmla="*/ 3 h 10"/>
                <a:gd name="T44" fmla="*/ 10 w 12"/>
                <a:gd name="T45" fmla="*/ 3 h 10"/>
                <a:gd name="T46" fmla="*/ 10 w 12"/>
                <a:gd name="T47" fmla="*/ 3 h 10"/>
                <a:gd name="T48" fmla="*/ 10 w 12"/>
                <a:gd name="T49" fmla="*/ 3 h 10"/>
                <a:gd name="T50" fmla="*/ 7 w 12"/>
                <a:gd name="T51" fmla="*/ 3 h 10"/>
                <a:gd name="T52" fmla="*/ 7 w 12"/>
                <a:gd name="T53" fmla="*/ 3 h 10"/>
                <a:gd name="T54" fmla="*/ 7 w 12"/>
                <a:gd name="T55" fmla="*/ 0 h 10"/>
                <a:gd name="T56" fmla="*/ 7 w 12"/>
                <a:gd name="T57" fmla="*/ 0 h 10"/>
                <a:gd name="T58" fmla="*/ 7 w 12"/>
                <a:gd name="T59" fmla="*/ 0 h 10"/>
                <a:gd name="T60" fmla="*/ 5 w 12"/>
                <a:gd name="T61" fmla="*/ 0 h 10"/>
                <a:gd name="T62" fmla="*/ 5 w 12"/>
                <a:gd name="T63" fmla="*/ 0 h 10"/>
                <a:gd name="T64" fmla="*/ 5 w 12"/>
                <a:gd name="T65" fmla="*/ 0 h 10"/>
                <a:gd name="T66" fmla="*/ 5 w 12"/>
                <a:gd name="T67" fmla="*/ 0 h 10"/>
                <a:gd name="T68" fmla="*/ 5 w 12"/>
                <a:gd name="T69" fmla="*/ 0 h 10"/>
                <a:gd name="T70" fmla="*/ 3 w 12"/>
                <a:gd name="T71" fmla="*/ 0 h 10"/>
                <a:gd name="T72" fmla="*/ 3 w 12"/>
                <a:gd name="T73" fmla="*/ 0 h 10"/>
                <a:gd name="T74" fmla="*/ 0 w 12"/>
                <a:gd name="T75" fmla="*/ 7 h 10"/>
                <a:gd name="T76" fmla="*/ 3 w 12"/>
                <a:gd name="T77" fmla="*/ 10 h 10"/>
                <a:gd name="T78" fmla="*/ 3 w 12"/>
                <a:gd name="T7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0">
                  <a:moveTo>
                    <a:pt x="3" y="10"/>
                  </a:moveTo>
                  <a:lnTo>
                    <a:pt x="3" y="10"/>
                  </a:lnTo>
                  <a:lnTo>
                    <a:pt x="3" y="7"/>
                  </a:lnTo>
                  <a:lnTo>
                    <a:pt x="3" y="7"/>
                  </a:lnTo>
                  <a:lnTo>
                    <a:pt x="3" y="7"/>
                  </a:lnTo>
                  <a:lnTo>
                    <a:pt x="5" y="7"/>
                  </a:lnTo>
                  <a:lnTo>
                    <a:pt x="5" y="7"/>
                  </a:lnTo>
                  <a:lnTo>
                    <a:pt x="5" y="7"/>
                  </a:lnTo>
                  <a:lnTo>
                    <a:pt x="5" y="7"/>
                  </a:lnTo>
                  <a:lnTo>
                    <a:pt x="7" y="7"/>
                  </a:lnTo>
                  <a:lnTo>
                    <a:pt x="7" y="10"/>
                  </a:lnTo>
                  <a:lnTo>
                    <a:pt x="10" y="10"/>
                  </a:lnTo>
                  <a:lnTo>
                    <a:pt x="10" y="10"/>
                  </a:lnTo>
                  <a:lnTo>
                    <a:pt x="12" y="7"/>
                  </a:lnTo>
                  <a:lnTo>
                    <a:pt x="12" y="7"/>
                  </a:lnTo>
                  <a:lnTo>
                    <a:pt x="12" y="7"/>
                  </a:lnTo>
                  <a:lnTo>
                    <a:pt x="12" y="5"/>
                  </a:lnTo>
                  <a:lnTo>
                    <a:pt x="12" y="5"/>
                  </a:lnTo>
                  <a:lnTo>
                    <a:pt x="12" y="5"/>
                  </a:lnTo>
                  <a:lnTo>
                    <a:pt x="12" y="5"/>
                  </a:lnTo>
                  <a:lnTo>
                    <a:pt x="12" y="3"/>
                  </a:lnTo>
                  <a:lnTo>
                    <a:pt x="12" y="3"/>
                  </a:lnTo>
                  <a:lnTo>
                    <a:pt x="10" y="3"/>
                  </a:lnTo>
                  <a:lnTo>
                    <a:pt x="10" y="3"/>
                  </a:lnTo>
                  <a:lnTo>
                    <a:pt x="10" y="3"/>
                  </a:lnTo>
                  <a:lnTo>
                    <a:pt x="7" y="3"/>
                  </a:lnTo>
                  <a:lnTo>
                    <a:pt x="7" y="3"/>
                  </a:lnTo>
                  <a:lnTo>
                    <a:pt x="7" y="0"/>
                  </a:lnTo>
                  <a:lnTo>
                    <a:pt x="7" y="0"/>
                  </a:lnTo>
                  <a:lnTo>
                    <a:pt x="7" y="0"/>
                  </a:lnTo>
                  <a:lnTo>
                    <a:pt x="5" y="0"/>
                  </a:lnTo>
                  <a:lnTo>
                    <a:pt x="5" y="0"/>
                  </a:lnTo>
                  <a:lnTo>
                    <a:pt x="5" y="0"/>
                  </a:lnTo>
                  <a:lnTo>
                    <a:pt x="5" y="0"/>
                  </a:lnTo>
                  <a:lnTo>
                    <a:pt x="5" y="0"/>
                  </a:lnTo>
                  <a:lnTo>
                    <a:pt x="3" y="0"/>
                  </a:lnTo>
                  <a:lnTo>
                    <a:pt x="3" y="0"/>
                  </a:lnTo>
                  <a:lnTo>
                    <a:pt x="0" y="7"/>
                  </a:lnTo>
                  <a:lnTo>
                    <a:pt x="3" y="10"/>
                  </a:lnTo>
                  <a:lnTo>
                    <a:pt x="3" y="10"/>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2" name="Freeform 74"/>
            <p:cNvSpPr>
              <a:spLocks/>
            </p:cNvSpPr>
            <p:nvPr/>
          </p:nvSpPr>
          <p:spPr bwMode="auto">
            <a:xfrm>
              <a:off x="6365" y="1886"/>
              <a:ext cx="12" cy="12"/>
            </a:xfrm>
            <a:custGeom>
              <a:avLst/>
              <a:gdLst>
                <a:gd name="T0" fmla="*/ 3 w 12"/>
                <a:gd name="T1" fmla="*/ 12 h 12"/>
                <a:gd name="T2" fmla="*/ 3 w 12"/>
                <a:gd name="T3" fmla="*/ 12 h 12"/>
                <a:gd name="T4" fmla="*/ 3 w 12"/>
                <a:gd name="T5" fmla="*/ 12 h 12"/>
                <a:gd name="T6" fmla="*/ 3 w 12"/>
                <a:gd name="T7" fmla="*/ 12 h 12"/>
                <a:gd name="T8" fmla="*/ 3 w 12"/>
                <a:gd name="T9" fmla="*/ 9 h 12"/>
                <a:gd name="T10" fmla="*/ 5 w 12"/>
                <a:gd name="T11" fmla="*/ 9 h 12"/>
                <a:gd name="T12" fmla="*/ 5 w 12"/>
                <a:gd name="T13" fmla="*/ 9 h 12"/>
                <a:gd name="T14" fmla="*/ 8 w 12"/>
                <a:gd name="T15" fmla="*/ 9 h 12"/>
                <a:gd name="T16" fmla="*/ 10 w 12"/>
                <a:gd name="T17" fmla="*/ 12 h 12"/>
                <a:gd name="T18" fmla="*/ 10 w 12"/>
                <a:gd name="T19" fmla="*/ 9 h 12"/>
                <a:gd name="T20" fmla="*/ 12 w 12"/>
                <a:gd name="T21" fmla="*/ 9 h 12"/>
                <a:gd name="T22" fmla="*/ 12 w 12"/>
                <a:gd name="T23" fmla="*/ 7 h 12"/>
                <a:gd name="T24" fmla="*/ 12 w 12"/>
                <a:gd name="T25" fmla="*/ 7 h 12"/>
                <a:gd name="T26" fmla="*/ 12 w 12"/>
                <a:gd name="T27" fmla="*/ 5 h 12"/>
                <a:gd name="T28" fmla="*/ 10 w 12"/>
                <a:gd name="T29" fmla="*/ 5 h 12"/>
                <a:gd name="T30" fmla="*/ 10 w 12"/>
                <a:gd name="T31" fmla="*/ 2 h 12"/>
                <a:gd name="T32" fmla="*/ 8 w 12"/>
                <a:gd name="T33" fmla="*/ 5 h 12"/>
                <a:gd name="T34" fmla="*/ 8 w 12"/>
                <a:gd name="T35" fmla="*/ 2 h 12"/>
                <a:gd name="T36" fmla="*/ 5 w 12"/>
                <a:gd name="T37" fmla="*/ 0 h 12"/>
                <a:gd name="T38" fmla="*/ 5 w 12"/>
                <a:gd name="T39" fmla="*/ 0 h 12"/>
                <a:gd name="T40" fmla="*/ 3 w 12"/>
                <a:gd name="T41" fmla="*/ 2 h 12"/>
                <a:gd name="T42" fmla="*/ 3 w 12"/>
                <a:gd name="T43" fmla="*/ 2 h 12"/>
                <a:gd name="T44" fmla="*/ 3 w 12"/>
                <a:gd name="T45" fmla="*/ 5 h 12"/>
                <a:gd name="T46" fmla="*/ 0 w 12"/>
                <a:gd name="T47" fmla="*/ 9 h 12"/>
                <a:gd name="T48" fmla="*/ 3 w 12"/>
                <a:gd name="T49" fmla="*/ 9 h 12"/>
                <a:gd name="T50" fmla="*/ 3 w 12"/>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2">
                  <a:moveTo>
                    <a:pt x="3" y="12"/>
                  </a:moveTo>
                  <a:lnTo>
                    <a:pt x="3" y="12"/>
                  </a:lnTo>
                  <a:lnTo>
                    <a:pt x="3" y="12"/>
                  </a:lnTo>
                  <a:lnTo>
                    <a:pt x="3" y="12"/>
                  </a:lnTo>
                  <a:lnTo>
                    <a:pt x="3" y="9"/>
                  </a:lnTo>
                  <a:lnTo>
                    <a:pt x="5" y="9"/>
                  </a:lnTo>
                  <a:lnTo>
                    <a:pt x="5" y="9"/>
                  </a:lnTo>
                  <a:lnTo>
                    <a:pt x="8" y="9"/>
                  </a:lnTo>
                  <a:lnTo>
                    <a:pt x="10" y="12"/>
                  </a:lnTo>
                  <a:lnTo>
                    <a:pt x="10" y="9"/>
                  </a:lnTo>
                  <a:lnTo>
                    <a:pt x="12" y="9"/>
                  </a:lnTo>
                  <a:lnTo>
                    <a:pt x="12" y="7"/>
                  </a:lnTo>
                  <a:lnTo>
                    <a:pt x="12" y="7"/>
                  </a:lnTo>
                  <a:lnTo>
                    <a:pt x="12" y="5"/>
                  </a:lnTo>
                  <a:lnTo>
                    <a:pt x="10" y="5"/>
                  </a:lnTo>
                  <a:lnTo>
                    <a:pt x="10" y="2"/>
                  </a:lnTo>
                  <a:lnTo>
                    <a:pt x="8" y="5"/>
                  </a:lnTo>
                  <a:lnTo>
                    <a:pt x="8" y="2"/>
                  </a:lnTo>
                  <a:lnTo>
                    <a:pt x="5" y="0"/>
                  </a:lnTo>
                  <a:lnTo>
                    <a:pt x="5" y="0"/>
                  </a:lnTo>
                  <a:lnTo>
                    <a:pt x="3" y="2"/>
                  </a:lnTo>
                  <a:lnTo>
                    <a:pt x="3" y="2"/>
                  </a:lnTo>
                  <a:lnTo>
                    <a:pt x="3" y="5"/>
                  </a:lnTo>
                  <a:lnTo>
                    <a:pt x="0" y="9"/>
                  </a:lnTo>
                  <a:lnTo>
                    <a:pt x="3" y="9"/>
                  </a:lnTo>
                  <a:lnTo>
                    <a:pt x="3" y="12"/>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3" name="Freeform 75"/>
            <p:cNvSpPr>
              <a:spLocks/>
            </p:cNvSpPr>
            <p:nvPr/>
          </p:nvSpPr>
          <p:spPr bwMode="auto">
            <a:xfrm>
              <a:off x="6193" y="1777"/>
              <a:ext cx="9" cy="16"/>
            </a:xfrm>
            <a:custGeom>
              <a:avLst/>
              <a:gdLst>
                <a:gd name="T0" fmla="*/ 0 w 9"/>
                <a:gd name="T1" fmla="*/ 9 h 16"/>
                <a:gd name="T2" fmla="*/ 2 w 9"/>
                <a:gd name="T3" fmla="*/ 9 h 16"/>
                <a:gd name="T4" fmla="*/ 2 w 9"/>
                <a:gd name="T5" fmla="*/ 9 h 16"/>
                <a:gd name="T6" fmla="*/ 2 w 9"/>
                <a:gd name="T7" fmla="*/ 9 h 16"/>
                <a:gd name="T8" fmla="*/ 2 w 9"/>
                <a:gd name="T9" fmla="*/ 12 h 16"/>
                <a:gd name="T10" fmla="*/ 2 w 9"/>
                <a:gd name="T11" fmla="*/ 12 h 16"/>
                <a:gd name="T12" fmla="*/ 2 w 9"/>
                <a:gd name="T13" fmla="*/ 9 h 16"/>
                <a:gd name="T14" fmla="*/ 0 w 9"/>
                <a:gd name="T15" fmla="*/ 9 h 16"/>
                <a:gd name="T16" fmla="*/ 0 w 9"/>
                <a:gd name="T17" fmla="*/ 12 h 16"/>
                <a:gd name="T18" fmla="*/ 0 w 9"/>
                <a:gd name="T19" fmla="*/ 12 h 16"/>
                <a:gd name="T20" fmla="*/ 0 w 9"/>
                <a:gd name="T21" fmla="*/ 12 h 16"/>
                <a:gd name="T22" fmla="*/ 0 w 9"/>
                <a:gd name="T23" fmla="*/ 14 h 16"/>
                <a:gd name="T24" fmla="*/ 2 w 9"/>
                <a:gd name="T25" fmla="*/ 14 h 16"/>
                <a:gd name="T26" fmla="*/ 2 w 9"/>
                <a:gd name="T27" fmla="*/ 14 h 16"/>
                <a:gd name="T28" fmla="*/ 2 w 9"/>
                <a:gd name="T29" fmla="*/ 14 h 16"/>
                <a:gd name="T30" fmla="*/ 4 w 9"/>
                <a:gd name="T31" fmla="*/ 14 h 16"/>
                <a:gd name="T32" fmla="*/ 4 w 9"/>
                <a:gd name="T33" fmla="*/ 14 h 16"/>
                <a:gd name="T34" fmla="*/ 4 w 9"/>
                <a:gd name="T35" fmla="*/ 16 h 16"/>
                <a:gd name="T36" fmla="*/ 4 w 9"/>
                <a:gd name="T37" fmla="*/ 16 h 16"/>
                <a:gd name="T38" fmla="*/ 7 w 9"/>
                <a:gd name="T39" fmla="*/ 14 h 16"/>
                <a:gd name="T40" fmla="*/ 7 w 9"/>
                <a:gd name="T41" fmla="*/ 14 h 16"/>
                <a:gd name="T42" fmla="*/ 7 w 9"/>
                <a:gd name="T43" fmla="*/ 12 h 16"/>
                <a:gd name="T44" fmla="*/ 7 w 9"/>
                <a:gd name="T45" fmla="*/ 12 h 16"/>
                <a:gd name="T46" fmla="*/ 9 w 9"/>
                <a:gd name="T47" fmla="*/ 12 h 16"/>
                <a:gd name="T48" fmla="*/ 9 w 9"/>
                <a:gd name="T49" fmla="*/ 9 h 16"/>
                <a:gd name="T50" fmla="*/ 9 w 9"/>
                <a:gd name="T51" fmla="*/ 9 h 16"/>
                <a:gd name="T52" fmla="*/ 9 w 9"/>
                <a:gd name="T53" fmla="*/ 7 h 16"/>
                <a:gd name="T54" fmla="*/ 7 w 9"/>
                <a:gd name="T55" fmla="*/ 7 h 16"/>
                <a:gd name="T56" fmla="*/ 4 w 9"/>
                <a:gd name="T57" fmla="*/ 7 h 16"/>
                <a:gd name="T58" fmla="*/ 2 w 9"/>
                <a:gd name="T59" fmla="*/ 7 h 16"/>
                <a:gd name="T60" fmla="*/ 4 w 9"/>
                <a:gd name="T61" fmla="*/ 5 h 16"/>
                <a:gd name="T62" fmla="*/ 2 w 9"/>
                <a:gd name="T63" fmla="*/ 2 h 16"/>
                <a:gd name="T64" fmla="*/ 2 w 9"/>
                <a:gd name="T65" fmla="*/ 2 h 16"/>
                <a:gd name="T66" fmla="*/ 2 w 9"/>
                <a:gd name="T67" fmla="*/ 2 h 16"/>
                <a:gd name="T68" fmla="*/ 2 w 9"/>
                <a:gd name="T69" fmla="*/ 2 h 16"/>
                <a:gd name="T70" fmla="*/ 0 w 9"/>
                <a:gd name="T71" fmla="*/ 0 h 16"/>
                <a:gd name="T72" fmla="*/ 0 w 9"/>
                <a:gd name="T73" fmla="*/ 0 h 16"/>
                <a:gd name="T74" fmla="*/ 0 w 9"/>
                <a:gd name="T75" fmla="*/ 2 h 16"/>
                <a:gd name="T76" fmla="*/ 0 w 9"/>
                <a:gd name="T77" fmla="*/ 2 h 16"/>
                <a:gd name="T78" fmla="*/ 0 w 9"/>
                <a:gd name="T79" fmla="*/ 5 h 16"/>
                <a:gd name="T80" fmla="*/ 0 w 9"/>
                <a:gd name="T81"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16">
                  <a:moveTo>
                    <a:pt x="0" y="9"/>
                  </a:moveTo>
                  <a:lnTo>
                    <a:pt x="2" y="9"/>
                  </a:lnTo>
                  <a:lnTo>
                    <a:pt x="2" y="9"/>
                  </a:lnTo>
                  <a:lnTo>
                    <a:pt x="2" y="9"/>
                  </a:lnTo>
                  <a:lnTo>
                    <a:pt x="2" y="12"/>
                  </a:lnTo>
                  <a:lnTo>
                    <a:pt x="2" y="12"/>
                  </a:lnTo>
                  <a:lnTo>
                    <a:pt x="2" y="9"/>
                  </a:lnTo>
                  <a:lnTo>
                    <a:pt x="0" y="9"/>
                  </a:lnTo>
                  <a:lnTo>
                    <a:pt x="0" y="12"/>
                  </a:lnTo>
                  <a:lnTo>
                    <a:pt x="0" y="12"/>
                  </a:lnTo>
                  <a:lnTo>
                    <a:pt x="0" y="12"/>
                  </a:lnTo>
                  <a:lnTo>
                    <a:pt x="0" y="14"/>
                  </a:lnTo>
                  <a:lnTo>
                    <a:pt x="2" y="14"/>
                  </a:lnTo>
                  <a:lnTo>
                    <a:pt x="2" y="14"/>
                  </a:lnTo>
                  <a:lnTo>
                    <a:pt x="2" y="14"/>
                  </a:lnTo>
                  <a:lnTo>
                    <a:pt x="4" y="14"/>
                  </a:lnTo>
                  <a:lnTo>
                    <a:pt x="4" y="14"/>
                  </a:lnTo>
                  <a:lnTo>
                    <a:pt x="4" y="16"/>
                  </a:lnTo>
                  <a:lnTo>
                    <a:pt x="4" y="16"/>
                  </a:lnTo>
                  <a:lnTo>
                    <a:pt x="7" y="14"/>
                  </a:lnTo>
                  <a:lnTo>
                    <a:pt x="7" y="14"/>
                  </a:lnTo>
                  <a:lnTo>
                    <a:pt x="7" y="12"/>
                  </a:lnTo>
                  <a:lnTo>
                    <a:pt x="7" y="12"/>
                  </a:lnTo>
                  <a:lnTo>
                    <a:pt x="9" y="12"/>
                  </a:lnTo>
                  <a:lnTo>
                    <a:pt x="9" y="9"/>
                  </a:lnTo>
                  <a:lnTo>
                    <a:pt x="9" y="9"/>
                  </a:lnTo>
                  <a:lnTo>
                    <a:pt x="9" y="7"/>
                  </a:lnTo>
                  <a:lnTo>
                    <a:pt x="7" y="7"/>
                  </a:lnTo>
                  <a:lnTo>
                    <a:pt x="4" y="7"/>
                  </a:lnTo>
                  <a:lnTo>
                    <a:pt x="2" y="7"/>
                  </a:lnTo>
                  <a:lnTo>
                    <a:pt x="4" y="5"/>
                  </a:lnTo>
                  <a:lnTo>
                    <a:pt x="2" y="2"/>
                  </a:lnTo>
                  <a:lnTo>
                    <a:pt x="2" y="2"/>
                  </a:lnTo>
                  <a:lnTo>
                    <a:pt x="2" y="2"/>
                  </a:lnTo>
                  <a:lnTo>
                    <a:pt x="2" y="2"/>
                  </a:lnTo>
                  <a:lnTo>
                    <a:pt x="0" y="0"/>
                  </a:lnTo>
                  <a:lnTo>
                    <a:pt x="0" y="0"/>
                  </a:lnTo>
                  <a:lnTo>
                    <a:pt x="0" y="2"/>
                  </a:lnTo>
                  <a:lnTo>
                    <a:pt x="0" y="2"/>
                  </a:lnTo>
                  <a:lnTo>
                    <a:pt x="0" y="5"/>
                  </a:lnTo>
                  <a:lnTo>
                    <a:pt x="0" y="9"/>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4" name="Freeform 76"/>
            <p:cNvSpPr>
              <a:spLocks/>
            </p:cNvSpPr>
            <p:nvPr/>
          </p:nvSpPr>
          <p:spPr bwMode="auto">
            <a:xfrm>
              <a:off x="6145" y="1751"/>
              <a:ext cx="781" cy="712"/>
            </a:xfrm>
            <a:custGeom>
              <a:avLst/>
              <a:gdLst>
                <a:gd name="T0" fmla="*/ 767 w 781"/>
                <a:gd name="T1" fmla="*/ 414 h 712"/>
                <a:gd name="T2" fmla="*/ 729 w 781"/>
                <a:gd name="T3" fmla="*/ 409 h 712"/>
                <a:gd name="T4" fmla="*/ 734 w 781"/>
                <a:gd name="T5" fmla="*/ 386 h 712"/>
                <a:gd name="T6" fmla="*/ 724 w 781"/>
                <a:gd name="T7" fmla="*/ 350 h 712"/>
                <a:gd name="T8" fmla="*/ 694 w 781"/>
                <a:gd name="T9" fmla="*/ 327 h 712"/>
                <a:gd name="T10" fmla="*/ 651 w 781"/>
                <a:gd name="T11" fmla="*/ 329 h 712"/>
                <a:gd name="T12" fmla="*/ 632 w 781"/>
                <a:gd name="T13" fmla="*/ 343 h 712"/>
                <a:gd name="T14" fmla="*/ 568 w 781"/>
                <a:gd name="T15" fmla="*/ 327 h 712"/>
                <a:gd name="T16" fmla="*/ 552 w 781"/>
                <a:gd name="T17" fmla="*/ 395 h 712"/>
                <a:gd name="T18" fmla="*/ 521 w 781"/>
                <a:gd name="T19" fmla="*/ 454 h 712"/>
                <a:gd name="T20" fmla="*/ 466 w 781"/>
                <a:gd name="T21" fmla="*/ 440 h 712"/>
                <a:gd name="T22" fmla="*/ 528 w 781"/>
                <a:gd name="T23" fmla="*/ 395 h 712"/>
                <a:gd name="T24" fmla="*/ 514 w 781"/>
                <a:gd name="T25" fmla="*/ 381 h 712"/>
                <a:gd name="T26" fmla="*/ 580 w 781"/>
                <a:gd name="T27" fmla="*/ 284 h 712"/>
                <a:gd name="T28" fmla="*/ 526 w 781"/>
                <a:gd name="T29" fmla="*/ 296 h 712"/>
                <a:gd name="T30" fmla="*/ 488 w 781"/>
                <a:gd name="T31" fmla="*/ 293 h 712"/>
                <a:gd name="T32" fmla="*/ 469 w 781"/>
                <a:gd name="T33" fmla="*/ 282 h 712"/>
                <a:gd name="T34" fmla="*/ 464 w 781"/>
                <a:gd name="T35" fmla="*/ 296 h 712"/>
                <a:gd name="T36" fmla="*/ 443 w 781"/>
                <a:gd name="T37" fmla="*/ 291 h 712"/>
                <a:gd name="T38" fmla="*/ 422 w 781"/>
                <a:gd name="T39" fmla="*/ 317 h 712"/>
                <a:gd name="T40" fmla="*/ 417 w 781"/>
                <a:gd name="T41" fmla="*/ 289 h 712"/>
                <a:gd name="T42" fmla="*/ 396 w 781"/>
                <a:gd name="T43" fmla="*/ 286 h 712"/>
                <a:gd name="T44" fmla="*/ 379 w 781"/>
                <a:gd name="T45" fmla="*/ 270 h 712"/>
                <a:gd name="T46" fmla="*/ 341 w 781"/>
                <a:gd name="T47" fmla="*/ 267 h 712"/>
                <a:gd name="T48" fmla="*/ 301 w 781"/>
                <a:gd name="T49" fmla="*/ 265 h 712"/>
                <a:gd name="T50" fmla="*/ 303 w 781"/>
                <a:gd name="T51" fmla="*/ 239 h 712"/>
                <a:gd name="T52" fmla="*/ 287 w 781"/>
                <a:gd name="T53" fmla="*/ 234 h 712"/>
                <a:gd name="T54" fmla="*/ 291 w 781"/>
                <a:gd name="T55" fmla="*/ 194 h 712"/>
                <a:gd name="T56" fmla="*/ 237 w 781"/>
                <a:gd name="T57" fmla="*/ 177 h 712"/>
                <a:gd name="T58" fmla="*/ 213 w 781"/>
                <a:gd name="T59" fmla="*/ 135 h 712"/>
                <a:gd name="T60" fmla="*/ 194 w 781"/>
                <a:gd name="T61" fmla="*/ 137 h 712"/>
                <a:gd name="T62" fmla="*/ 168 w 781"/>
                <a:gd name="T63" fmla="*/ 156 h 712"/>
                <a:gd name="T64" fmla="*/ 164 w 781"/>
                <a:gd name="T65" fmla="*/ 106 h 712"/>
                <a:gd name="T66" fmla="*/ 138 w 781"/>
                <a:gd name="T67" fmla="*/ 121 h 712"/>
                <a:gd name="T68" fmla="*/ 126 w 781"/>
                <a:gd name="T69" fmla="*/ 87 h 712"/>
                <a:gd name="T70" fmla="*/ 90 w 781"/>
                <a:gd name="T71" fmla="*/ 90 h 712"/>
                <a:gd name="T72" fmla="*/ 95 w 781"/>
                <a:gd name="T73" fmla="*/ 59 h 712"/>
                <a:gd name="T74" fmla="*/ 69 w 781"/>
                <a:gd name="T75" fmla="*/ 42 h 712"/>
                <a:gd name="T76" fmla="*/ 31 w 781"/>
                <a:gd name="T77" fmla="*/ 16 h 712"/>
                <a:gd name="T78" fmla="*/ 19 w 781"/>
                <a:gd name="T79" fmla="*/ 16 h 712"/>
                <a:gd name="T80" fmla="*/ 12 w 781"/>
                <a:gd name="T81" fmla="*/ 21 h 712"/>
                <a:gd name="T82" fmla="*/ 29 w 781"/>
                <a:gd name="T83" fmla="*/ 57 h 712"/>
                <a:gd name="T84" fmla="*/ 60 w 781"/>
                <a:gd name="T85" fmla="*/ 87 h 712"/>
                <a:gd name="T86" fmla="*/ 74 w 781"/>
                <a:gd name="T87" fmla="*/ 113 h 712"/>
                <a:gd name="T88" fmla="*/ 107 w 781"/>
                <a:gd name="T89" fmla="*/ 130 h 712"/>
                <a:gd name="T90" fmla="*/ 145 w 781"/>
                <a:gd name="T91" fmla="*/ 194 h 712"/>
                <a:gd name="T92" fmla="*/ 180 w 781"/>
                <a:gd name="T93" fmla="*/ 237 h 712"/>
                <a:gd name="T94" fmla="*/ 211 w 781"/>
                <a:gd name="T95" fmla="*/ 298 h 712"/>
                <a:gd name="T96" fmla="*/ 239 w 781"/>
                <a:gd name="T97" fmla="*/ 327 h 712"/>
                <a:gd name="T98" fmla="*/ 284 w 781"/>
                <a:gd name="T99" fmla="*/ 398 h 712"/>
                <a:gd name="T100" fmla="*/ 190 w 781"/>
                <a:gd name="T101" fmla="*/ 469 h 712"/>
                <a:gd name="T102" fmla="*/ 142 w 781"/>
                <a:gd name="T103" fmla="*/ 473 h 712"/>
                <a:gd name="T104" fmla="*/ 116 w 781"/>
                <a:gd name="T105" fmla="*/ 497 h 712"/>
                <a:gd name="T106" fmla="*/ 128 w 781"/>
                <a:gd name="T107" fmla="*/ 544 h 712"/>
                <a:gd name="T108" fmla="*/ 180 w 781"/>
                <a:gd name="T109" fmla="*/ 611 h 712"/>
                <a:gd name="T110" fmla="*/ 235 w 781"/>
                <a:gd name="T111" fmla="*/ 675 h 712"/>
                <a:gd name="T112" fmla="*/ 261 w 781"/>
                <a:gd name="T113" fmla="*/ 677 h 712"/>
                <a:gd name="T114" fmla="*/ 303 w 781"/>
                <a:gd name="T115" fmla="*/ 705 h 712"/>
                <a:gd name="T116" fmla="*/ 381 w 781"/>
                <a:gd name="T117" fmla="*/ 693 h 712"/>
                <a:gd name="T118" fmla="*/ 386 w 781"/>
                <a:gd name="T119" fmla="*/ 656 h 712"/>
                <a:gd name="T120" fmla="*/ 374 w 781"/>
                <a:gd name="T121" fmla="*/ 568 h 712"/>
                <a:gd name="T122" fmla="*/ 398 w 781"/>
                <a:gd name="T123" fmla="*/ 632 h 712"/>
                <a:gd name="T124" fmla="*/ 753 w 781"/>
                <a:gd name="T125" fmla="*/ 518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1" h="712">
                  <a:moveTo>
                    <a:pt x="772" y="469"/>
                  </a:moveTo>
                  <a:lnTo>
                    <a:pt x="774" y="466"/>
                  </a:lnTo>
                  <a:lnTo>
                    <a:pt x="774" y="464"/>
                  </a:lnTo>
                  <a:lnTo>
                    <a:pt x="774" y="464"/>
                  </a:lnTo>
                  <a:lnTo>
                    <a:pt x="774" y="461"/>
                  </a:lnTo>
                  <a:lnTo>
                    <a:pt x="774" y="461"/>
                  </a:lnTo>
                  <a:lnTo>
                    <a:pt x="774" y="459"/>
                  </a:lnTo>
                  <a:lnTo>
                    <a:pt x="774" y="457"/>
                  </a:lnTo>
                  <a:lnTo>
                    <a:pt x="774" y="457"/>
                  </a:lnTo>
                  <a:lnTo>
                    <a:pt x="776" y="454"/>
                  </a:lnTo>
                  <a:lnTo>
                    <a:pt x="776" y="452"/>
                  </a:lnTo>
                  <a:lnTo>
                    <a:pt x="776" y="452"/>
                  </a:lnTo>
                  <a:lnTo>
                    <a:pt x="776" y="452"/>
                  </a:lnTo>
                  <a:lnTo>
                    <a:pt x="779" y="447"/>
                  </a:lnTo>
                  <a:lnTo>
                    <a:pt x="779" y="445"/>
                  </a:lnTo>
                  <a:lnTo>
                    <a:pt x="779" y="443"/>
                  </a:lnTo>
                  <a:lnTo>
                    <a:pt x="779" y="443"/>
                  </a:lnTo>
                  <a:lnTo>
                    <a:pt x="779" y="440"/>
                  </a:lnTo>
                  <a:lnTo>
                    <a:pt x="774" y="440"/>
                  </a:lnTo>
                  <a:lnTo>
                    <a:pt x="774" y="440"/>
                  </a:lnTo>
                  <a:lnTo>
                    <a:pt x="774" y="440"/>
                  </a:lnTo>
                  <a:lnTo>
                    <a:pt x="776" y="438"/>
                  </a:lnTo>
                  <a:lnTo>
                    <a:pt x="779" y="438"/>
                  </a:lnTo>
                  <a:lnTo>
                    <a:pt x="781" y="435"/>
                  </a:lnTo>
                  <a:lnTo>
                    <a:pt x="781" y="433"/>
                  </a:lnTo>
                  <a:lnTo>
                    <a:pt x="781" y="431"/>
                  </a:lnTo>
                  <a:lnTo>
                    <a:pt x="779" y="431"/>
                  </a:lnTo>
                  <a:lnTo>
                    <a:pt x="776" y="431"/>
                  </a:lnTo>
                  <a:lnTo>
                    <a:pt x="779" y="428"/>
                  </a:lnTo>
                  <a:lnTo>
                    <a:pt x="779" y="428"/>
                  </a:lnTo>
                  <a:lnTo>
                    <a:pt x="781" y="426"/>
                  </a:lnTo>
                  <a:lnTo>
                    <a:pt x="781" y="424"/>
                  </a:lnTo>
                  <a:lnTo>
                    <a:pt x="779" y="424"/>
                  </a:lnTo>
                  <a:lnTo>
                    <a:pt x="779" y="421"/>
                  </a:lnTo>
                  <a:lnTo>
                    <a:pt x="779" y="421"/>
                  </a:lnTo>
                  <a:lnTo>
                    <a:pt x="776" y="419"/>
                  </a:lnTo>
                  <a:lnTo>
                    <a:pt x="776" y="419"/>
                  </a:lnTo>
                  <a:lnTo>
                    <a:pt x="774" y="419"/>
                  </a:lnTo>
                  <a:lnTo>
                    <a:pt x="772" y="419"/>
                  </a:lnTo>
                  <a:lnTo>
                    <a:pt x="772" y="419"/>
                  </a:lnTo>
                  <a:lnTo>
                    <a:pt x="772" y="419"/>
                  </a:lnTo>
                  <a:lnTo>
                    <a:pt x="772" y="416"/>
                  </a:lnTo>
                  <a:lnTo>
                    <a:pt x="772" y="419"/>
                  </a:lnTo>
                  <a:lnTo>
                    <a:pt x="774" y="419"/>
                  </a:lnTo>
                  <a:lnTo>
                    <a:pt x="774" y="419"/>
                  </a:lnTo>
                  <a:lnTo>
                    <a:pt x="774" y="416"/>
                  </a:lnTo>
                  <a:lnTo>
                    <a:pt x="776" y="416"/>
                  </a:lnTo>
                  <a:lnTo>
                    <a:pt x="779" y="414"/>
                  </a:lnTo>
                  <a:lnTo>
                    <a:pt x="779" y="414"/>
                  </a:lnTo>
                  <a:lnTo>
                    <a:pt x="774" y="414"/>
                  </a:lnTo>
                  <a:lnTo>
                    <a:pt x="772" y="414"/>
                  </a:lnTo>
                  <a:lnTo>
                    <a:pt x="772" y="414"/>
                  </a:lnTo>
                  <a:lnTo>
                    <a:pt x="769" y="416"/>
                  </a:lnTo>
                  <a:lnTo>
                    <a:pt x="769" y="416"/>
                  </a:lnTo>
                  <a:lnTo>
                    <a:pt x="769" y="416"/>
                  </a:lnTo>
                  <a:lnTo>
                    <a:pt x="769" y="416"/>
                  </a:lnTo>
                  <a:lnTo>
                    <a:pt x="769" y="414"/>
                  </a:lnTo>
                  <a:lnTo>
                    <a:pt x="769" y="414"/>
                  </a:lnTo>
                  <a:lnTo>
                    <a:pt x="772" y="414"/>
                  </a:lnTo>
                  <a:lnTo>
                    <a:pt x="772" y="412"/>
                  </a:lnTo>
                  <a:lnTo>
                    <a:pt x="772" y="412"/>
                  </a:lnTo>
                  <a:lnTo>
                    <a:pt x="769" y="412"/>
                  </a:lnTo>
                  <a:lnTo>
                    <a:pt x="769" y="412"/>
                  </a:lnTo>
                  <a:lnTo>
                    <a:pt x="769" y="414"/>
                  </a:lnTo>
                  <a:lnTo>
                    <a:pt x="769" y="414"/>
                  </a:lnTo>
                  <a:lnTo>
                    <a:pt x="769" y="414"/>
                  </a:lnTo>
                  <a:lnTo>
                    <a:pt x="767" y="414"/>
                  </a:lnTo>
                  <a:lnTo>
                    <a:pt x="767" y="412"/>
                  </a:lnTo>
                  <a:lnTo>
                    <a:pt x="767" y="414"/>
                  </a:lnTo>
                  <a:lnTo>
                    <a:pt x="765" y="414"/>
                  </a:lnTo>
                  <a:lnTo>
                    <a:pt x="765" y="414"/>
                  </a:lnTo>
                  <a:lnTo>
                    <a:pt x="765" y="414"/>
                  </a:lnTo>
                  <a:lnTo>
                    <a:pt x="765" y="414"/>
                  </a:lnTo>
                  <a:lnTo>
                    <a:pt x="765" y="414"/>
                  </a:lnTo>
                  <a:lnTo>
                    <a:pt x="765" y="414"/>
                  </a:lnTo>
                  <a:lnTo>
                    <a:pt x="765" y="414"/>
                  </a:lnTo>
                  <a:lnTo>
                    <a:pt x="765" y="414"/>
                  </a:lnTo>
                  <a:lnTo>
                    <a:pt x="765" y="414"/>
                  </a:lnTo>
                  <a:lnTo>
                    <a:pt x="762" y="414"/>
                  </a:lnTo>
                  <a:lnTo>
                    <a:pt x="765" y="414"/>
                  </a:lnTo>
                  <a:lnTo>
                    <a:pt x="765" y="412"/>
                  </a:lnTo>
                  <a:lnTo>
                    <a:pt x="765" y="412"/>
                  </a:lnTo>
                  <a:lnTo>
                    <a:pt x="757" y="414"/>
                  </a:lnTo>
                  <a:lnTo>
                    <a:pt x="757" y="414"/>
                  </a:lnTo>
                  <a:lnTo>
                    <a:pt x="755" y="412"/>
                  </a:lnTo>
                  <a:lnTo>
                    <a:pt x="755" y="412"/>
                  </a:lnTo>
                  <a:lnTo>
                    <a:pt x="753" y="414"/>
                  </a:lnTo>
                  <a:lnTo>
                    <a:pt x="750" y="412"/>
                  </a:lnTo>
                  <a:lnTo>
                    <a:pt x="748" y="414"/>
                  </a:lnTo>
                  <a:lnTo>
                    <a:pt x="743" y="414"/>
                  </a:lnTo>
                  <a:lnTo>
                    <a:pt x="743" y="414"/>
                  </a:lnTo>
                  <a:lnTo>
                    <a:pt x="741" y="414"/>
                  </a:lnTo>
                  <a:lnTo>
                    <a:pt x="743" y="414"/>
                  </a:lnTo>
                  <a:lnTo>
                    <a:pt x="755" y="412"/>
                  </a:lnTo>
                  <a:lnTo>
                    <a:pt x="757" y="412"/>
                  </a:lnTo>
                  <a:lnTo>
                    <a:pt x="762" y="412"/>
                  </a:lnTo>
                  <a:lnTo>
                    <a:pt x="765" y="409"/>
                  </a:lnTo>
                  <a:lnTo>
                    <a:pt x="765" y="409"/>
                  </a:lnTo>
                  <a:lnTo>
                    <a:pt x="765" y="409"/>
                  </a:lnTo>
                  <a:lnTo>
                    <a:pt x="765" y="407"/>
                  </a:lnTo>
                  <a:lnTo>
                    <a:pt x="762" y="407"/>
                  </a:lnTo>
                  <a:lnTo>
                    <a:pt x="762" y="407"/>
                  </a:lnTo>
                  <a:lnTo>
                    <a:pt x="765" y="405"/>
                  </a:lnTo>
                  <a:lnTo>
                    <a:pt x="765" y="405"/>
                  </a:lnTo>
                  <a:lnTo>
                    <a:pt x="767" y="405"/>
                  </a:lnTo>
                  <a:lnTo>
                    <a:pt x="767" y="405"/>
                  </a:lnTo>
                  <a:lnTo>
                    <a:pt x="767" y="405"/>
                  </a:lnTo>
                  <a:lnTo>
                    <a:pt x="769" y="405"/>
                  </a:lnTo>
                  <a:lnTo>
                    <a:pt x="769" y="405"/>
                  </a:lnTo>
                  <a:lnTo>
                    <a:pt x="769" y="402"/>
                  </a:lnTo>
                  <a:lnTo>
                    <a:pt x="769" y="402"/>
                  </a:lnTo>
                  <a:lnTo>
                    <a:pt x="767" y="400"/>
                  </a:lnTo>
                  <a:lnTo>
                    <a:pt x="767" y="398"/>
                  </a:lnTo>
                  <a:lnTo>
                    <a:pt x="765" y="398"/>
                  </a:lnTo>
                  <a:lnTo>
                    <a:pt x="765" y="398"/>
                  </a:lnTo>
                  <a:lnTo>
                    <a:pt x="762" y="400"/>
                  </a:lnTo>
                  <a:lnTo>
                    <a:pt x="760" y="400"/>
                  </a:lnTo>
                  <a:lnTo>
                    <a:pt x="760" y="398"/>
                  </a:lnTo>
                  <a:lnTo>
                    <a:pt x="757" y="398"/>
                  </a:lnTo>
                  <a:lnTo>
                    <a:pt x="755" y="400"/>
                  </a:lnTo>
                  <a:lnTo>
                    <a:pt x="753" y="398"/>
                  </a:lnTo>
                  <a:lnTo>
                    <a:pt x="753" y="398"/>
                  </a:lnTo>
                  <a:lnTo>
                    <a:pt x="750" y="400"/>
                  </a:lnTo>
                  <a:lnTo>
                    <a:pt x="746" y="402"/>
                  </a:lnTo>
                  <a:lnTo>
                    <a:pt x="746" y="402"/>
                  </a:lnTo>
                  <a:lnTo>
                    <a:pt x="746" y="402"/>
                  </a:lnTo>
                  <a:lnTo>
                    <a:pt x="743" y="402"/>
                  </a:lnTo>
                  <a:lnTo>
                    <a:pt x="743" y="402"/>
                  </a:lnTo>
                  <a:lnTo>
                    <a:pt x="743" y="402"/>
                  </a:lnTo>
                  <a:lnTo>
                    <a:pt x="743" y="402"/>
                  </a:lnTo>
                  <a:lnTo>
                    <a:pt x="741" y="402"/>
                  </a:lnTo>
                  <a:lnTo>
                    <a:pt x="739" y="402"/>
                  </a:lnTo>
                  <a:lnTo>
                    <a:pt x="739" y="405"/>
                  </a:lnTo>
                  <a:lnTo>
                    <a:pt x="739" y="405"/>
                  </a:lnTo>
                  <a:lnTo>
                    <a:pt x="739" y="405"/>
                  </a:lnTo>
                  <a:lnTo>
                    <a:pt x="734" y="409"/>
                  </a:lnTo>
                  <a:lnTo>
                    <a:pt x="731" y="409"/>
                  </a:lnTo>
                  <a:lnTo>
                    <a:pt x="729" y="409"/>
                  </a:lnTo>
                  <a:lnTo>
                    <a:pt x="727" y="409"/>
                  </a:lnTo>
                  <a:lnTo>
                    <a:pt x="724" y="412"/>
                  </a:lnTo>
                  <a:lnTo>
                    <a:pt x="724" y="412"/>
                  </a:lnTo>
                  <a:lnTo>
                    <a:pt x="722" y="412"/>
                  </a:lnTo>
                  <a:lnTo>
                    <a:pt x="720" y="412"/>
                  </a:lnTo>
                  <a:lnTo>
                    <a:pt x="722" y="409"/>
                  </a:lnTo>
                  <a:lnTo>
                    <a:pt x="722" y="409"/>
                  </a:lnTo>
                  <a:lnTo>
                    <a:pt x="722" y="409"/>
                  </a:lnTo>
                  <a:lnTo>
                    <a:pt x="724" y="409"/>
                  </a:lnTo>
                  <a:lnTo>
                    <a:pt x="727" y="407"/>
                  </a:lnTo>
                  <a:lnTo>
                    <a:pt x="729" y="407"/>
                  </a:lnTo>
                  <a:lnTo>
                    <a:pt x="731" y="407"/>
                  </a:lnTo>
                  <a:lnTo>
                    <a:pt x="734" y="407"/>
                  </a:lnTo>
                  <a:lnTo>
                    <a:pt x="736" y="407"/>
                  </a:lnTo>
                  <a:lnTo>
                    <a:pt x="739" y="402"/>
                  </a:lnTo>
                  <a:lnTo>
                    <a:pt x="739" y="400"/>
                  </a:lnTo>
                  <a:lnTo>
                    <a:pt x="741" y="400"/>
                  </a:lnTo>
                  <a:lnTo>
                    <a:pt x="743" y="400"/>
                  </a:lnTo>
                  <a:lnTo>
                    <a:pt x="743" y="400"/>
                  </a:lnTo>
                  <a:lnTo>
                    <a:pt x="746" y="400"/>
                  </a:lnTo>
                  <a:lnTo>
                    <a:pt x="743" y="398"/>
                  </a:lnTo>
                  <a:lnTo>
                    <a:pt x="743" y="398"/>
                  </a:lnTo>
                  <a:lnTo>
                    <a:pt x="741" y="400"/>
                  </a:lnTo>
                  <a:lnTo>
                    <a:pt x="741" y="398"/>
                  </a:lnTo>
                  <a:lnTo>
                    <a:pt x="741" y="398"/>
                  </a:lnTo>
                  <a:lnTo>
                    <a:pt x="743" y="395"/>
                  </a:lnTo>
                  <a:lnTo>
                    <a:pt x="741" y="393"/>
                  </a:lnTo>
                  <a:lnTo>
                    <a:pt x="741" y="393"/>
                  </a:lnTo>
                  <a:lnTo>
                    <a:pt x="739" y="393"/>
                  </a:lnTo>
                  <a:lnTo>
                    <a:pt x="736" y="393"/>
                  </a:lnTo>
                  <a:lnTo>
                    <a:pt x="734" y="395"/>
                  </a:lnTo>
                  <a:lnTo>
                    <a:pt x="734" y="393"/>
                  </a:lnTo>
                  <a:lnTo>
                    <a:pt x="736" y="393"/>
                  </a:lnTo>
                  <a:lnTo>
                    <a:pt x="741" y="390"/>
                  </a:lnTo>
                  <a:lnTo>
                    <a:pt x="741" y="390"/>
                  </a:lnTo>
                  <a:lnTo>
                    <a:pt x="743" y="390"/>
                  </a:lnTo>
                  <a:lnTo>
                    <a:pt x="743" y="390"/>
                  </a:lnTo>
                  <a:lnTo>
                    <a:pt x="743" y="390"/>
                  </a:lnTo>
                  <a:lnTo>
                    <a:pt x="746" y="393"/>
                  </a:lnTo>
                  <a:lnTo>
                    <a:pt x="746" y="393"/>
                  </a:lnTo>
                  <a:lnTo>
                    <a:pt x="746" y="390"/>
                  </a:lnTo>
                  <a:lnTo>
                    <a:pt x="748" y="390"/>
                  </a:lnTo>
                  <a:lnTo>
                    <a:pt x="748" y="390"/>
                  </a:lnTo>
                  <a:lnTo>
                    <a:pt x="750" y="390"/>
                  </a:lnTo>
                  <a:lnTo>
                    <a:pt x="750" y="388"/>
                  </a:lnTo>
                  <a:lnTo>
                    <a:pt x="750" y="388"/>
                  </a:lnTo>
                  <a:lnTo>
                    <a:pt x="750" y="386"/>
                  </a:lnTo>
                  <a:lnTo>
                    <a:pt x="750" y="386"/>
                  </a:lnTo>
                  <a:lnTo>
                    <a:pt x="750" y="386"/>
                  </a:lnTo>
                  <a:lnTo>
                    <a:pt x="750" y="386"/>
                  </a:lnTo>
                  <a:lnTo>
                    <a:pt x="750" y="386"/>
                  </a:lnTo>
                  <a:lnTo>
                    <a:pt x="750" y="386"/>
                  </a:lnTo>
                  <a:lnTo>
                    <a:pt x="750" y="386"/>
                  </a:lnTo>
                  <a:lnTo>
                    <a:pt x="750" y="383"/>
                  </a:lnTo>
                  <a:lnTo>
                    <a:pt x="750" y="383"/>
                  </a:lnTo>
                  <a:lnTo>
                    <a:pt x="748" y="383"/>
                  </a:lnTo>
                  <a:lnTo>
                    <a:pt x="746" y="383"/>
                  </a:lnTo>
                  <a:lnTo>
                    <a:pt x="743" y="386"/>
                  </a:lnTo>
                  <a:lnTo>
                    <a:pt x="741" y="388"/>
                  </a:lnTo>
                  <a:lnTo>
                    <a:pt x="741" y="388"/>
                  </a:lnTo>
                  <a:lnTo>
                    <a:pt x="739" y="388"/>
                  </a:lnTo>
                  <a:lnTo>
                    <a:pt x="739" y="388"/>
                  </a:lnTo>
                  <a:lnTo>
                    <a:pt x="736" y="388"/>
                  </a:lnTo>
                  <a:lnTo>
                    <a:pt x="736" y="386"/>
                  </a:lnTo>
                  <a:lnTo>
                    <a:pt x="734" y="388"/>
                  </a:lnTo>
                  <a:lnTo>
                    <a:pt x="734" y="386"/>
                  </a:lnTo>
                  <a:lnTo>
                    <a:pt x="734" y="386"/>
                  </a:lnTo>
                  <a:lnTo>
                    <a:pt x="734" y="386"/>
                  </a:lnTo>
                  <a:lnTo>
                    <a:pt x="734" y="386"/>
                  </a:lnTo>
                  <a:lnTo>
                    <a:pt x="734" y="386"/>
                  </a:lnTo>
                  <a:lnTo>
                    <a:pt x="731" y="386"/>
                  </a:lnTo>
                  <a:lnTo>
                    <a:pt x="731" y="386"/>
                  </a:lnTo>
                  <a:lnTo>
                    <a:pt x="727" y="386"/>
                  </a:lnTo>
                  <a:lnTo>
                    <a:pt x="727" y="386"/>
                  </a:lnTo>
                  <a:lnTo>
                    <a:pt x="724" y="386"/>
                  </a:lnTo>
                  <a:lnTo>
                    <a:pt x="724" y="383"/>
                  </a:lnTo>
                  <a:lnTo>
                    <a:pt x="724" y="383"/>
                  </a:lnTo>
                  <a:lnTo>
                    <a:pt x="729" y="383"/>
                  </a:lnTo>
                  <a:lnTo>
                    <a:pt x="731" y="383"/>
                  </a:lnTo>
                  <a:lnTo>
                    <a:pt x="731" y="381"/>
                  </a:lnTo>
                  <a:lnTo>
                    <a:pt x="734" y="381"/>
                  </a:lnTo>
                  <a:lnTo>
                    <a:pt x="734" y="381"/>
                  </a:lnTo>
                  <a:lnTo>
                    <a:pt x="734" y="379"/>
                  </a:lnTo>
                  <a:lnTo>
                    <a:pt x="731" y="381"/>
                  </a:lnTo>
                  <a:lnTo>
                    <a:pt x="731" y="379"/>
                  </a:lnTo>
                  <a:lnTo>
                    <a:pt x="731" y="379"/>
                  </a:lnTo>
                  <a:lnTo>
                    <a:pt x="731" y="379"/>
                  </a:lnTo>
                  <a:lnTo>
                    <a:pt x="734" y="376"/>
                  </a:lnTo>
                  <a:lnTo>
                    <a:pt x="736" y="376"/>
                  </a:lnTo>
                  <a:lnTo>
                    <a:pt x="736" y="376"/>
                  </a:lnTo>
                  <a:lnTo>
                    <a:pt x="736" y="374"/>
                  </a:lnTo>
                  <a:lnTo>
                    <a:pt x="736" y="374"/>
                  </a:lnTo>
                  <a:lnTo>
                    <a:pt x="736" y="374"/>
                  </a:lnTo>
                  <a:lnTo>
                    <a:pt x="739" y="372"/>
                  </a:lnTo>
                  <a:lnTo>
                    <a:pt x="739" y="372"/>
                  </a:lnTo>
                  <a:lnTo>
                    <a:pt x="736" y="369"/>
                  </a:lnTo>
                  <a:lnTo>
                    <a:pt x="736" y="369"/>
                  </a:lnTo>
                  <a:lnTo>
                    <a:pt x="734" y="367"/>
                  </a:lnTo>
                  <a:lnTo>
                    <a:pt x="731" y="367"/>
                  </a:lnTo>
                  <a:lnTo>
                    <a:pt x="731" y="364"/>
                  </a:lnTo>
                  <a:lnTo>
                    <a:pt x="729" y="367"/>
                  </a:lnTo>
                  <a:lnTo>
                    <a:pt x="727" y="367"/>
                  </a:lnTo>
                  <a:lnTo>
                    <a:pt x="727" y="364"/>
                  </a:lnTo>
                  <a:lnTo>
                    <a:pt x="727" y="364"/>
                  </a:lnTo>
                  <a:lnTo>
                    <a:pt x="727" y="364"/>
                  </a:lnTo>
                  <a:lnTo>
                    <a:pt x="729" y="364"/>
                  </a:lnTo>
                  <a:lnTo>
                    <a:pt x="727" y="362"/>
                  </a:lnTo>
                  <a:lnTo>
                    <a:pt x="724" y="364"/>
                  </a:lnTo>
                  <a:lnTo>
                    <a:pt x="720" y="367"/>
                  </a:lnTo>
                  <a:lnTo>
                    <a:pt x="717" y="367"/>
                  </a:lnTo>
                  <a:lnTo>
                    <a:pt x="717" y="369"/>
                  </a:lnTo>
                  <a:lnTo>
                    <a:pt x="717" y="369"/>
                  </a:lnTo>
                  <a:lnTo>
                    <a:pt x="717" y="372"/>
                  </a:lnTo>
                  <a:lnTo>
                    <a:pt x="715" y="369"/>
                  </a:lnTo>
                  <a:lnTo>
                    <a:pt x="717" y="369"/>
                  </a:lnTo>
                  <a:lnTo>
                    <a:pt x="717" y="369"/>
                  </a:lnTo>
                  <a:lnTo>
                    <a:pt x="717" y="367"/>
                  </a:lnTo>
                  <a:lnTo>
                    <a:pt x="717" y="364"/>
                  </a:lnTo>
                  <a:lnTo>
                    <a:pt x="713" y="367"/>
                  </a:lnTo>
                  <a:lnTo>
                    <a:pt x="713" y="367"/>
                  </a:lnTo>
                  <a:lnTo>
                    <a:pt x="713" y="367"/>
                  </a:lnTo>
                  <a:lnTo>
                    <a:pt x="717" y="362"/>
                  </a:lnTo>
                  <a:lnTo>
                    <a:pt x="717" y="362"/>
                  </a:lnTo>
                  <a:lnTo>
                    <a:pt x="720" y="362"/>
                  </a:lnTo>
                  <a:lnTo>
                    <a:pt x="722" y="362"/>
                  </a:lnTo>
                  <a:lnTo>
                    <a:pt x="722" y="360"/>
                  </a:lnTo>
                  <a:lnTo>
                    <a:pt x="724" y="360"/>
                  </a:lnTo>
                  <a:lnTo>
                    <a:pt x="722" y="357"/>
                  </a:lnTo>
                  <a:lnTo>
                    <a:pt x="722" y="355"/>
                  </a:lnTo>
                  <a:lnTo>
                    <a:pt x="722" y="355"/>
                  </a:lnTo>
                  <a:lnTo>
                    <a:pt x="720" y="355"/>
                  </a:lnTo>
                  <a:lnTo>
                    <a:pt x="720" y="355"/>
                  </a:lnTo>
                  <a:lnTo>
                    <a:pt x="717" y="355"/>
                  </a:lnTo>
                  <a:lnTo>
                    <a:pt x="717" y="355"/>
                  </a:lnTo>
                  <a:lnTo>
                    <a:pt x="720" y="353"/>
                  </a:lnTo>
                  <a:lnTo>
                    <a:pt x="722" y="353"/>
                  </a:lnTo>
                  <a:lnTo>
                    <a:pt x="724" y="353"/>
                  </a:lnTo>
                  <a:lnTo>
                    <a:pt x="724" y="350"/>
                  </a:lnTo>
                  <a:lnTo>
                    <a:pt x="724" y="345"/>
                  </a:lnTo>
                  <a:lnTo>
                    <a:pt x="722" y="345"/>
                  </a:lnTo>
                  <a:lnTo>
                    <a:pt x="722" y="343"/>
                  </a:lnTo>
                  <a:lnTo>
                    <a:pt x="722" y="343"/>
                  </a:lnTo>
                  <a:lnTo>
                    <a:pt x="720" y="345"/>
                  </a:lnTo>
                  <a:lnTo>
                    <a:pt x="720" y="345"/>
                  </a:lnTo>
                  <a:lnTo>
                    <a:pt x="720" y="345"/>
                  </a:lnTo>
                  <a:lnTo>
                    <a:pt x="717" y="343"/>
                  </a:lnTo>
                  <a:lnTo>
                    <a:pt x="717" y="343"/>
                  </a:lnTo>
                  <a:lnTo>
                    <a:pt x="717" y="343"/>
                  </a:lnTo>
                  <a:lnTo>
                    <a:pt x="720" y="343"/>
                  </a:lnTo>
                  <a:lnTo>
                    <a:pt x="720" y="343"/>
                  </a:lnTo>
                  <a:lnTo>
                    <a:pt x="720" y="341"/>
                  </a:lnTo>
                  <a:lnTo>
                    <a:pt x="720" y="338"/>
                  </a:lnTo>
                  <a:lnTo>
                    <a:pt x="720" y="338"/>
                  </a:lnTo>
                  <a:lnTo>
                    <a:pt x="717" y="338"/>
                  </a:lnTo>
                  <a:lnTo>
                    <a:pt x="717" y="338"/>
                  </a:lnTo>
                  <a:lnTo>
                    <a:pt x="717" y="338"/>
                  </a:lnTo>
                  <a:lnTo>
                    <a:pt x="717" y="338"/>
                  </a:lnTo>
                  <a:lnTo>
                    <a:pt x="717" y="341"/>
                  </a:lnTo>
                  <a:lnTo>
                    <a:pt x="717" y="341"/>
                  </a:lnTo>
                  <a:lnTo>
                    <a:pt x="715" y="341"/>
                  </a:lnTo>
                  <a:lnTo>
                    <a:pt x="715" y="341"/>
                  </a:lnTo>
                  <a:lnTo>
                    <a:pt x="715" y="338"/>
                  </a:lnTo>
                  <a:lnTo>
                    <a:pt x="715" y="338"/>
                  </a:lnTo>
                  <a:lnTo>
                    <a:pt x="713" y="336"/>
                  </a:lnTo>
                  <a:lnTo>
                    <a:pt x="713" y="336"/>
                  </a:lnTo>
                  <a:lnTo>
                    <a:pt x="710" y="338"/>
                  </a:lnTo>
                  <a:lnTo>
                    <a:pt x="708" y="338"/>
                  </a:lnTo>
                  <a:lnTo>
                    <a:pt x="710" y="336"/>
                  </a:lnTo>
                  <a:lnTo>
                    <a:pt x="713" y="334"/>
                  </a:lnTo>
                  <a:lnTo>
                    <a:pt x="713" y="334"/>
                  </a:lnTo>
                  <a:lnTo>
                    <a:pt x="710" y="334"/>
                  </a:lnTo>
                  <a:lnTo>
                    <a:pt x="710" y="334"/>
                  </a:lnTo>
                  <a:lnTo>
                    <a:pt x="710" y="334"/>
                  </a:lnTo>
                  <a:lnTo>
                    <a:pt x="708" y="334"/>
                  </a:lnTo>
                  <a:lnTo>
                    <a:pt x="708" y="334"/>
                  </a:lnTo>
                  <a:lnTo>
                    <a:pt x="708" y="331"/>
                  </a:lnTo>
                  <a:lnTo>
                    <a:pt x="708" y="331"/>
                  </a:lnTo>
                  <a:lnTo>
                    <a:pt x="705" y="331"/>
                  </a:lnTo>
                  <a:lnTo>
                    <a:pt x="703" y="331"/>
                  </a:lnTo>
                  <a:lnTo>
                    <a:pt x="703" y="331"/>
                  </a:lnTo>
                  <a:lnTo>
                    <a:pt x="703" y="334"/>
                  </a:lnTo>
                  <a:lnTo>
                    <a:pt x="701" y="336"/>
                  </a:lnTo>
                  <a:lnTo>
                    <a:pt x="701" y="336"/>
                  </a:lnTo>
                  <a:lnTo>
                    <a:pt x="701" y="336"/>
                  </a:lnTo>
                  <a:lnTo>
                    <a:pt x="701" y="336"/>
                  </a:lnTo>
                  <a:lnTo>
                    <a:pt x="701" y="334"/>
                  </a:lnTo>
                  <a:lnTo>
                    <a:pt x="701" y="331"/>
                  </a:lnTo>
                  <a:lnTo>
                    <a:pt x="701" y="331"/>
                  </a:lnTo>
                  <a:lnTo>
                    <a:pt x="698" y="331"/>
                  </a:lnTo>
                  <a:lnTo>
                    <a:pt x="696" y="331"/>
                  </a:lnTo>
                  <a:lnTo>
                    <a:pt x="696" y="329"/>
                  </a:lnTo>
                  <a:lnTo>
                    <a:pt x="694" y="329"/>
                  </a:lnTo>
                  <a:lnTo>
                    <a:pt x="682" y="331"/>
                  </a:lnTo>
                  <a:lnTo>
                    <a:pt x="682" y="329"/>
                  </a:lnTo>
                  <a:lnTo>
                    <a:pt x="682" y="329"/>
                  </a:lnTo>
                  <a:lnTo>
                    <a:pt x="684" y="327"/>
                  </a:lnTo>
                  <a:lnTo>
                    <a:pt x="689" y="324"/>
                  </a:lnTo>
                  <a:lnTo>
                    <a:pt x="691" y="324"/>
                  </a:lnTo>
                  <a:lnTo>
                    <a:pt x="691" y="324"/>
                  </a:lnTo>
                  <a:lnTo>
                    <a:pt x="691" y="327"/>
                  </a:lnTo>
                  <a:lnTo>
                    <a:pt x="691" y="327"/>
                  </a:lnTo>
                  <a:lnTo>
                    <a:pt x="691" y="327"/>
                  </a:lnTo>
                  <a:lnTo>
                    <a:pt x="691" y="324"/>
                  </a:lnTo>
                  <a:lnTo>
                    <a:pt x="694" y="324"/>
                  </a:lnTo>
                  <a:lnTo>
                    <a:pt x="694" y="327"/>
                  </a:lnTo>
                  <a:lnTo>
                    <a:pt x="694" y="327"/>
                  </a:lnTo>
                  <a:lnTo>
                    <a:pt x="694" y="327"/>
                  </a:lnTo>
                  <a:lnTo>
                    <a:pt x="694" y="327"/>
                  </a:lnTo>
                  <a:lnTo>
                    <a:pt x="694" y="324"/>
                  </a:lnTo>
                  <a:lnTo>
                    <a:pt x="694" y="324"/>
                  </a:lnTo>
                  <a:lnTo>
                    <a:pt x="694" y="324"/>
                  </a:lnTo>
                  <a:lnTo>
                    <a:pt x="694" y="324"/>
                  </a:lnTo>
                  <a:lnTo>
                    <a:pt x="694" y="324"/>
                  </a:lnTo>
                  <a:lnTo>
                    <a:pt x="694" y="324"/>
                  </a:lnTo>
                  <a:lnTo>
                    <a:pt x="694" y="324"/>
                  </a:lnTo>
                  <a:lnTo>
                    <a:pt x="694" y="322"/>
                  </a:lnTo>
                  <a:lnTo>
                    <a:pt x="694" y="322"/>
                  </a:lnTo>
                  <a:lnTo>
                    <a:pt x="694" y="322"/>
                  </a:lnTo>
                  <a:lnTo>
                    <a:pt x="689" y="322"/>
                  </a:lnTo>
                  <a:lnTo>
                    <a:pt x="689" y="322"/>
                  </a:lnTo>
                  <a:lnTo>
                    <a:pt x="687" y="322"/>
                  </a:lnTo>
                  <a:lnTo>
                    <a:pt x="684" y="324"/>
                  </a:lnTo>
                  <a:lnTo>
                    <a:pt x="684" y="324"/>
                  </a:lnTo>
                  <a:lnTo>
                    <a:pt x="684" y="324"/>
                  </a:lnTo>
                  <a:lnTo>
                    <a:pt x="684" y="324"/>
                  </a:lnTo>
                  <a:lnTo>
                    <a:pt x="682" y="324"/>
                  </a:lnTo>
                  <a:lnTo>
                    <a:pt x="682" y="327"/>
                  </a:lnTo>
                  <a:lnTo>
                    <a:pt x="679" y="327"/>
                  </a:lnTo>
                  <a:lnTo>
                    <a:pt x="677" y="329"/>
                  </a:lnTo>
                  <a:lnTo>
                    <a:pt x="675" y="329"/>
                  </a:lnTo>
                  <a:lnTo>
                    <a:pt x="675" y="327"/>
                  </a:lnTo>
                  <a:lnTo>
                    <a:pt x="677" y="327"/>
                  </a:lnTo>
                  <a:lnTo>
                    <a:pt x="679" y="327"/>
                  </a:lnTo>
                  <a:lnTo>
                    <a:pt x="677" y="324"/>
                  </a:lnTo>
                  <a:lnTo>
                    <a:pt x="675" y="324"/>
                  </a:lnTo>
                  <a:lnTo>
                    <a:pt x="672" y="327"/>
                  </a:lnTo>
                  <a:lnTo>
                    <a:pt x="672" y="327"/>
                  </a:lnTo>
                  <a:lnTo>
                    <a:pt x="672" y="329"/>
                  </a:lnTo>
                  <a:lnTo>
                    <a:pt x="670" y="329"/>
                  </a:lnTo>
                  <a:lnTo>
                    <a:pt x="660" y="331"/>
                  </a:lnTo>
                  <a:lnTo>
                    <a:pt x="660" y="331"/>
                  </a:lnTo>
                  <a:lnTo>
                    <a:pt x="656" y="334"/>
                  </a:lnTo>
                  <a:lnTo>
                    <a:pt x="653" y="334"/>
                  </a:lnTo>
                  <a:lnTo>
                    <a:pt x="660" y="329"/>
                  </a:lnTo>
                  <a:lnTo>
                    <a:pt x="660" y="329"/>
                  </a:lnTo>
                  <a:lnTo>
                    <a:pt x="660" y="329"/>
                  </a:lnTo>
                  <a:lnTo>
                    <a:pt x="660" y="327"/>
                  </a:lnTo>
                  <a:lnTo>
                    <a:pt x="660" y="324"/>
                  </a:lnTo>
                  <a:lnTo>
                    <a:pt x="663" y="324"/>
                  </a:lnTo>
                  <a:lnTo>
                    <a:pt x="665" y="322"/>
                  </a:lnTo>
                  <a:lnTo>
                    <a:pt x="665" y="319"/>
                  </a:lnTo>
                  <a:lnTo>
                    <a:pt x="663" y="319"/>
                  </a:lnTo>
                  <a:lnTo>
                    <a:pt x="663" y="319"/>
                  </a:lnTo>
                  <a:lnTo>
                    <a:pt x="663" y="319"/>
                  </a:lnTo>
                  <a:lnTo>
                    <a:pt x="663" y="317"/>
                  </a:lnTo>
                  <a:lnTo>
                    <a:pt x="658" y="317"/>
                  </a:lnTo>
                  <a:lnTo>
                    <a:pt x="658" y="319"/>
                  </a:lnTo>
                  <a:lnTo>
                    <a:pt x="658" y="319"/>
                  </a:lnTo>
                  <a:lnTo>
                    <a:pt x="658" y="319"/>
                  </a:lnTo>
                  <a:lnTo>
                    <a:pt x="656" y="322"/>
                  </a:lnTo>
                  <a:lnTo>
                    <a:pt x="656" y="322"/>
                  </a:lnTo>
                  <a:lnTo>
                    <a:pt x="656" y="324"/>
                  </a:lnTo>
                  <a:lnTo>
                    <a:pt x="656" y="322"/>
                  </a:lnTo>
                  <a:lnTo>
                    <a:pt x="653" y="322"/>
                  </a:lnTo>
                  <a:lnTo>
                    <a:pt x="656" y="324"/>
                  </a:lnTo>
                  <a:lnTo>
                    <a:pt x="656" y="324"/>
                  </a:lnTo>
                  <a:lnTo>
                    <a:pt x="656" y="324"/>
                  </a:lnTo>
                  <a:lnTo>
                    <a:pt x="656" y="327"/>
                  </a:lnTo>
                  <a:lnTo>
                    <a:pt x="656" y="327"/>
                  </a:lnTo>
                  <a:lnTo>
                    <a:pt x="658" y="327"/>
                  </a:lnTo>
                  <a:lnTo>
                    <a:pt x="658" y="327"/>
                  </a:lnTo>
                  <a:lnTo>
                    <a:pt x="658" y="327"/>
                  </a:lnTo>
                  <a:lnTo>
                    <a:pt x="656" y="327"/>
                  </a:lnTo>
                  <a:lnTo>
                    <a:pt x="651" y="327"/>
                  </a:lnTo>
                  <a:lnTo>
                    <a:pt x="649" y="329"/>
                  </a:lnTo>
                  <a:lnTo>
                    <a:pt x="651" y="329"/>
                  </a:lnTo>
                  <a:lnTo>
                    <a:pt x="651" y="329"/>
                  </a:lnTo>
                  <a:lnTo>
                    <a:pt x="651" y="331"/>
                  </a:lnTo>
                  <a:lnTo>
                    <a:pt x="649" y="331"/>
                  </a:lnTo>
                  <a:lnTo>
                    <a:pt x="651" y="331"/>
                  </a:lnTo>
                  <a:lnTo>
                    <a:pt x="649" y="331"/>
                  </a:lnTo>
                  <a:lnTo>
                    <a:pt x="649" y="331"/>
                  </a:lnTo>
                  <a:lnTo>
                    <a:pt x="649" y="331"/>
                  </a:lnTo>
                  <a:lnTo>
                    <a:pt x="649" y="331"/>
                  </a:lnTo>
                  <a:lnTo>
                    <a:pt x="649" y="331"/>
                  </a:lnTo>
                  <a:lnTo>
                    <a:pt x="646" y="331"/>
                  </a:lnTo>
                  <a:lnTo>
                    <a:pt x="646" y="334"/>
                  </a:lnTo>
                  <a:lnTo>
                    <a:pt x="646" y="334"/>
                  </a:lnTo>
                  <a:lnTo>
                    <a:pt x="644" y="334"/>
                  </a:lnTo>
                  <a:lnTo>
                    <a:pt x="642" y="336"/>
                  </a:lnTo>
                  <a:lnTo>
                    <a:pt x="642" y="336"/>
                  </a:lnTo>
                  <a:lnTo>
                    <a:pt x="642" y="338"/>
                  </a:lnTo>
                  <a:lnTo>
                    <a:pt x="642" y="341"/>
                  </a:lnTo>
                  <a:lnTo>
                    <a:pt x="639" y="343"/>
                  </a:lnTo>
                  <a:lnTo>
                    <a:pt x="642" y="345"/>
                  </a:lnTo>
                  <a:lnTo>
                    <a:pt x="642" y="345"/>
                  </a:lnTo>
                  <a:lnTo>
                    <a:pt x="642" y="348"/>
                  </a:lnTo>
                  <a:lnTo>
                    <a:pt x="639" y="348"/>
                  </a:lnTo>
                  <a:lnTo>
                    <a:pt x="639" y="350"/>
                  </a:lnTo>
                  <a:lnTo>
                    <a:pt x="639" y="350"/>
                  </a:lnTo>
                  <a:lnTo>
                    <a:pt x="642" y="353"/>
                  </a:lnTo>
                  <a:lnTo>
                    <a:pt x="642" y="353"/>
                  </a:lnTo>
                  <a:lnTo>
                    <a:pt x="642" y="355"/>
                  </a:lnTo>
                  <a:lnTo>
                    <a:pt x="642" y="353"/>
                  </a:lnTo>
                  <a:lnTo>
                    <a:pt x="642" y="355"/>
                  </a:lnTo>
                  <a:lnTo>
                    <a:pt x="644" y="355"/>
                  </a:lnTo>
                  <a:lnTo>
                    <a:pt x="644" y="355"/>
                  </a:lnTo>
                  <a:lnTo>
                    <a:pt x="642" y="357"/>
                  </a:lnTo>
                  <a:lnTo>
                    <a:pt x="642" y="364"/>
                  </a:lnTo>
                  <a:lnTo>
                    <a:pt x="642" y="367"/>
                  </a:lnTo>
                  <a:lnTo>
                    <a:pt x="642" y="367"/>
                  </a:lnTo>
                  <a:lnTo>
                    <a:pt x="642" y="367"/>
                  </a:lnTo>
                  <a:lnTo>
                    <a:pt x="642" y="369"/>
                  </a:lnTo>
                  <a:lnTo>
                    <a:pt x="642" y="369"/>
                  </a:lnTo>
                  <a:lnTo>
                    <a:pt x="639" y="369"/>
                  </a:lnTo>
                  <a:lnTo>
                    <a:pt x="639" y="369"/>
                  </a:lnTo>
                  <a:lnTo>
                    <a:pt x="639" y="372"/>
                  </a:lnTo>
                  <a:lnTo>
                    <a:pt x="639" y="372"/>
                  </a:lnTo>
                  <a:lnTo>
                    <a:pt x="639" y="369"/>
                  </a:lnTo>
                  <a:lnTo>
                    <a:pt x="639" y="367"/>
                  </a:lnTo>
                  <a:lnTo>
                    <a:pt x="639" y="364"/>
                  </a:lnTo>
                  <a:lnTo>
                    <a:pt x="637" y="362"/>
                  </a:lnTo>
                  <a:lnTo>
                    <a:pt x="637" y="362"/>
                  </a:lnTo>
                  <a:lnTo>
                    <a:pt x="634" y="360"/>
                  </a:lnTo>
                  <a:lnTo>
                    <a:pt x="634" y="362"/>
                  </a:lnTo>
                  <a:lnTo>
                    <a:pt x="634" y="357"/>
                  </a:lnTo>
                  <a:lnTo>
                    <a:pt x="634" y="357"/>
                  </a:lnTo>
                  <a:lnTo>
                    <a:pt x="632" y="357"/>
                  </a:lnTo>
                  <a:lnTo>
                    <a:pt x="632" y="357"/>
                  </a:lnTo>
                  <a:lnTo>
                    <a:pt x="630" y="357"/>
                  </a:lnTo>
                  <a:lnTo>
                    <a:pt x="630" y="357"/>
                  </a:lnTo>
                  <a:lnTo>
                    <a:pt x="630" y="357"/>
                  </a:lnTo>
                  <a:lnTo>
                    <a:pt x="627" y="360"/>
                  </a:lnTo>
                  <a:lnTo>
                    <a:pt x="627" y="360"/>
                  </a:lnTo>
                  <a:lnTo>
                    <a:pt x="627" y="360"/>
                  </a:lnTo>
                  <a:lnTo>
                    <a:pt x="627" y="360"/>
                  </a:lnTo>
                  <a:lnTo>
                    <a:pt x="627" y="357"/>
                  </a:lnTo>
                  <a:lnTo>
                    <a:pt x="625" y="357"/>
                  </a:lnTo>
                  <a:lnTo>
                    <a:pt x="625" y="362"/>
                  </a:lnTo>
                  <a:lnTo>
                    <a:pt x="623" y="364"/>
                  </a:lnTo>
                  <a:lnTo>
                    <a:pt x="623" y="360"/>
                  </a:lnTo>
                  <a:lnTo>
                    <a:pt x="625" y="357"/>
                  </a:lnTo>
                  <a:lnTo>
                    <a:pt x="627" y="350"/>
                  </a:lnTo>
                  <a:lnTo>
                    <a:pt x="630" y="345"/>
                  </a:lnTo>
                  <a:lnTo>
                    <a:pt x="632" y="343"/>
                  </a:lnTo>
                  <a:lnTo>
                    <a:pt x="632" y="341"/>
                  </a:lnTo>
                  <a:lnTo>
                    <a:pt x="634" y="341"/>
                  </a:lnTo>
                  <a:lnTo>
                    <a:pt x="634" y="338"/>
                  </a:lnTo>
                  <a:lnTo>
                    <a:pt x="632" y="338"/>
                  </a:lnTo>
                  <a:lnTo>
                    <a:pt x="632" y="338"/>
                  </a:lnTo>
                  <a:lnTo>
                    <a:pt x="630" y="336"/>
                  </a:lnTo>
                  <a:lnTo>
                    <a:pt x="632" y="336"/>
                  </a:lnTo>
                  <a:lnTo>
                    <a:pt x="632" y="334"/>
                  </a:lnTo>
                  <a:lnTo>
                    <a:pt x="630" y="334"/>
                  </a:lnTo>
                  <a:lnTo>
                    <a:pt x="630" y="334"/>
                  </a:lnTo>
                  <a:lnTo>
                    <a:pt x="630" y="334"/>
                  </a:lnTo>
                  <a:lnTo>
                    <a:pt x="630" y="334"/>
                  </a:lnTo>
                  <a:lnTo>
                    <a:pt x="630" y="334"/>
                  </a:lnTo>
                  <a:lnTo>
                    <a:pt x="630" y="334"/>
                  </a:lnTo>
                  <a:lnTo>
                    <a:pt x="630" y="334"/>
                  </a:lnTo>
                  <a:lnTo>
                    <a:pt x="630" y="334"/>
                  </a:lnTo>
                  <a:lnTo>
                    <a:pt x="632" y="331"/>
                  </a:lnTo>
                  <a:lnTo>
                    <a:pt x="630" y="331"/>
                  </a:lnTo>
                  <a:lnTo>
                    <a:pt x="630" y="331"/>
                  </a:lnTo>
                  <a:lnTo>
                    <a:pt x="630" y="331"/>
                  </a:lnTo>
                  <a:lnTo>
                    <a:pt x="627" y="331"/>
                  </a:lnTo>
                  <a:lnTo>
                    <a:pt x="625" y="331"/>
                  </a:lnTo>
                  <a:lnTo>
                    <a:pt x="625" y="331"/>
                  </a:lnTo>
                  <a:lnTo>
                    <a:pt x="623" y="331"/>
                  </a:lnTo>
                  <a:lnTo>
                    <a:pt x="623" y="331"/>
                  </a:lnTo>
                  <a:lnTo>
                    <a:pt x="620" y="329"/>
                  </a:lnTo>
                  <a:lnTo>
                    <a:pt x="620" y="327"/>
                  </a:lnTo>
                  <a:lnTo>
                    <a:pt x="620" y="327"/>
                  </a:lnTo>
                  <a:lnTo>
                    <a:pt x="620" y="327"/>
                  </a:lnTo>
                  <a:lnTo>
                    <a:pt x="623" y="327"/>
                  </a:lnTo>
                  <a:lnTo>
                    <a:pt x="623" y="324"/>
                  </a:lnTo>
                  <a:lnTo>
                    <a:pt x="623" y="324"/>
                  </a:lnTo>
                  <a:lnTo>
                    <a:pt x="620" y="324"/>
                  </a:lnTo>
                  <a:lnTo>
                    <a:pt x="618" y="327"/>
                  </a:lnTo>
                  <a:lnTo>
                    <a:pt x="618" y="327"/>
                  </a:lnTo>
                  <a:lnTo>
                    <a:pt x="616" y="324"/>
                  </a:lnTo>
                  <a:lnTo>
                    <a:pt x="613" y="324"/>
                  </a:lnTo>
                  <a:lnTo>
                    <a:pt x="608" y="319"/>
                  </a:lnTo>
                  <a:lnTo>
                    <a:pt x="604" y="317"/>
                  </a:lnTo>
                  <a:lnTo>
                    <a:pt x="604" y="315"/>
                  </a:lnTo>
                  <a:lnTo>
                    <a:pt x="604" y="315"/>
                  </a:lnTo>
                  <a:lnTo>
                    <a:pt x="604" y="317"/>
                  </a:lnTo>
                  <a:lnTo>
                    <a:pt x="601" y="317"/>
                  </a:lnTo>
                  <a:lnTo>
                    <a:pt x="601" y="315"/>
                  </a:lnTo>
                  <a:lnTo>
                    <a:pt x="601" y="315"/>
                  </a:lnTo>
                  <a:lnTo>
                    <a:pt x="599" y="315"/>
                  </a:lnTo>
                  <a:lnTo>
                    <a:pt x="597" y="315"/>
                  </a:lnTo>
                  <a:lnTo>
                    <a:pt x="597" y="312"/>
                  </a:lnTo>
                  <a:lnTo>
                    <a:pt x="594" y="317"/>
                  </a:lnTo>
                  <a:lnTo>
                    <a:pt x="592" y="317"/>
                  </a:lnTo>
                  <a:lnTo>
                    <a:pt x="592" y="317"/>
                  </a:lnTo>
                  <a:lnTo>
                    <a:pt x="592" y="319"/>
                  </a:lnTo>
                  <a:lnTo>
                    <a:pt x="592" y="319"/>
                  </a:lnTo>
                  <a:lnTo>
                    <a:pt x="590" y="319"/>
                  </a:lnTo>
                  <a:lnTo>
                    <a:pt x="590" y="319"/>
                  </a:lnTo>
                  <a:lnTo>
                    <a:pt x="585" y="319"/>
                  </a:lnTo>
                  <a:lnTo>
                    <a:pt x="585" y="322"/>
                  </a:lnTo>
                  <a:lnTo>
                    <a:pt x="582" y="322"/>
                  </a:lnTo>
                  <a:lnTo>
                    <a:pt x="582" y="322"/>
                  </a:lnTo>
                  <a:lnTo>
                    <a:pt x="582" y="322"/>
                  </a:lnTo>
                  <a:lnTo>
                    <a:pt x="580" y="324"/>
                  </a:lnTo>
                  <a:lnTo>
                    <a:pt x="578" y="324"/>
                  </a:lnTo>
                  <a:lnTo>
                    <a:pt x="578" y="324"/>
                  </a:lnTo>
                  <a:lnTo>
                    <a:pt x="578" y="324"/>
                  </a:lnTo>
                  <a:lnTo>
                    <a:pt x="575" y="327"/>
                  </a:lnTo>
                  <a:lnTo>
                    <a:pt x="573" y="327"/>
                  </a:lnTo>
                  <a:lnTo>
                    <a:pt x="571" y="327"/>
                  </a:lnTo>
                  <a:lnTo>
                    <a:pt x="571" y="327"/>
                  </a:lnTo>
                  <a:lnTo>
                    <a:pt x="568" y="327"/>
                  </a:lnTo>
                  <a:lnTo>
                    <a:pt x="568" y="327"/>
                  </a:lnTo>
                  <a:lnTo>
                    <a:pt x="568" y="329"/>
                  </a:lnTo>
                  <a:lnTo>
                    <a:pt x="566" y="329"/>
                  </a:lnTo>
                  <a:lnTo>
                    <a:pt x="561" y="331"/>
                  </a:lnTo>
                  <a:lnTo>
                    <a:pt x="561" y="331"/>
                  </a:lnTo>
                  <a:lnTo>
                    <a:pt x="561" y="334"/>
                  </a:lnTo>
                  <a:lnTo>
                    <a:pt x="561" y="334"/>
                  </a:lnTo>
                  <a:lnTo>
                    <a:pt x="559" y="336"/>
                  </a:lnTo>
                  <a:lnTo>
                    <a:pt x="556" y="338"/>
                  </a:lnTo>
                  <a:lnTo>
                    <a:pt x="556" y="338"/>
                  </a:lnTo>
                  <a:lnTo>
                    <a:pt x="556" y="341"/>
                  </a:lnTo>
                  <a:lnTo>
                    <a:pt x="556" y="343"/>
                  </a:lnTo>
                  <a:lnTo>
                    <a:pt x="559" y="345"/>
                  </a:lnTo>
                  <a:lnTo>
                    <a:pt x="559" y="345"/>
                  </a:lnTo>
                  <a:lnTo>
                    <a:pt x="561" y="345"/>
                  </a:lnTo>
                  <a:lnTo>
                    <a:pt x="563" y="345"/>
                  </a:lnTo>
                  <a:lnTo>
                    <a:pt x="563" y="345"/>
                  </a:lnTo>
                  <a:lnTo>
                    <a:pt x="563" y="345"/>
                  </a:lnTo>
                  <a:lnTo>
                    <a:pt x="566" y="345"/>
                  </a:lnTo>
                  <a:lnTo>
                    <a:pt x="566" y="345"/>
                  </a:lnTo>
                  <a:lnTo>
                    <a:pt x="566" y="345"/>
                  </a:lnTo>
                  <a:lnTo>
                    <a:pt x="566" y="343"/>
                  </a:lnTo>
                  <a:lnTo>
                    <a:pt x="566" y="343"/>
                  </a:lnTo>
                  <a:lnTo>
                    <a:pt x="566" y="341"/>
                  </a:lnTo>
                  <a:lnTo>
                    <a:pt x="566" y="341"/>
                  </a:lnTo>
                  <a:lnTo>
                    <a:pt x="568" y="338"/>
                  </a:lnTo>
                  <a:lnTo>
                    <a:pt x="568" y="336"/>
                  </a:lnTo>
                  <a:lnTo>
                    <a:pt x="575" y="336"/>
                  </a:lnTo>
                  <a:lnTo>
                    <a:pt x="578" y="336"/>
                  </a:lnTo>
                  <a:lnTo>
                    <a:pt x="580" y="334"/>
                  </a:lnTo>
                  <a:lnTo>
                    <a:pt x="582" y="331"/>
                  </a:lnTo>
                  <a:lnTo>
                    <a:pt x="585" y="331"/>
                  </a:lnTo>
                  <a:lnTo>
                    <a:pt x="585" y="331"/>
                  </a:lnTo>
                  <a:lnTo>
                    <a:pt x="587" y="331"/>
                  </a:lnTo>
                  <a:lnTo>
                    <a:pt x="587" y="334"/>
                  </a:lnTo>
                  <a:lnTo>
                    <a:pt x="587" y="334"/>
                  </a:lnTo>
                  <a:lnTo>
                    <a:pt x="573" y="341"/>
                  </a:lnTo>
                  <a:lnTo>
                    <a:pt x="571" y="341"/>
                  </a:lnTo>
                  <a:lnTo>
                    <a:pt x="571" y="345"/>
                  </a:lnTo>
                  <a:lnTo>
                    <a:pt x="568" y="345"/>
                  </a:lnTo>
                  <a:lnTo>
                    <a:pt x="566" y="348"/>
                  </a:lnTo>
                  <a:lnTo>
                    <a:pt x="566" y="348"/>
                  </a:lnTo>
                  <a:lnTo>
                    <a:pt x="566" y="348"/>
                  </a:lnTo>
                  <a:lnTo>
                    <a:pt x="559" y="357"/>
                  </a:lnTo>
                  <a:lnTo>
                    <a:pt x="556" y="364"/>
                  </a:lnTo>
                  <a:lnTo>
                    <a:pt x="552" y="369"/>
                  </a:lnTo>
                  <a:lnTo>
                    <a:pt x="549" y="372"/>
                  </a:lnTo>
                  <a:lnTo>
                    <a:pt x="549" y="372"/>
                  </a:lnTo>
                  <a:lnTo>
                    <a:pt x="549" y="374"/>
                  </a:lnTo>
                  <a:lnTo>
                    <a:pt x="549" y="374"/>
                  </a:lnTo>
                  <a:lnTo>
                    <a:pt x="549" y="376"/>
                  </a:lnTo>
                  <a:lnTo>
                    <a:pt x="549" y="376"/>
                  </a:lnTo>
                  <a:lnTo>
                    <a:pt x="549" y="376"/>
                  </a:lnTo>
                  <a:lnTo>
                    <a:pt x="547" y="381"/>
                  </a:lnTo>
                  <a:lnTo>
                    <a:pt x="547" y="383"/>
                  </a:lnTo>
                  <a:lnTo>
                    <a:pt x="547" y="386"/>
                  </a:lnTo>
                  <a:lnTo>
                    <a:pt x="547" y="388"/>
                  </a:lnTo>
                  <a:lnTo>
                    <a:pt x="547" y="390"/>
                  </a:lnTo>
                  <a:lnTo>
                    <a:pt x="547" y="390"/>
                  </a:lnTo>
                  <a:lnTo>
                    <a:pt x="547" y="390"/>
                  </a:lnTo>
                  <a:lnTo>
                    <a:pt x="549" y="390"/>
                  </a:lnTo>
                  <a:lnTo>
                    <a:pt x="549" y="393"/>
                  </a:lnTo>
                  <a:lnTo>
                    <a:pt x="549" y="393"/>
                  </a:lnTo>
                  <a:lnTo>
                    <a:pt x="552" y="390"/>
                  </a:lnTo>
                  <a:lnTo>
                    <a:pt x="552" y="393"/>
                  </a:lnTo>
                  <a:lnTo>
                    <a:pt x="552" y="393"/>
                  </a:lnTo>
                  <a:lnTo>
                    <a:pt x="552" y="393"/>
                  </a:lnTo>
                  <a:lnTo>
                    <a:pt x="552" y="393"/>
                  </a:lnTo>
                  <a:lnTo>
                    <a:pt x="552" y="395"/>
                  </a:lnTo>
                  <a:lnTo>
                    <a:pt x="552" y="395"/>
                  </a:lnTo>
                  <a:lnTo>
                    <a:pt x="552" y="395"/>
                  </a:lnTo>
                  <a:lnTo>
                    <a:pt x="549" y="395"/>
                  </a:lnTo>
                  <a:lnTo>
                    <a:pt x="549" y="395"/>
                  </a:lnTo>
                  <a:lnTo>
                    <a:pt x="552" y="398"/>
                  </a:lnTo>
                  <a:lnTo>
                    <a:pt x="552" y="398"/>
                  </a:lnTo>
                  <a:lnTo>
                    <a:pt x="552" y="400"/>
                  </a:lnTo>
                  <a:lnTo>
                    <a:pt x="549" y="400"/>
                  </a:lnTo>
                  <a:lnTo>
                    <a:pt x="549" y="400"/>
                  </a:lnTo>
                  <a:lnTo>
                    <a:pt x="549" y="400"/>
                  </a:lnTo>
                  <a:lnTo>
                    <a:pt x="549" y="402"/>
                  </a:lnTo>
                  <a:lnTo>
                    <a:pt x="547" y="402"/>
                  </a:lnTo>
                  <a:lnTo>
                    <a:pt x="547" y="402"/>
                  </a:lnTo>
                  <a:lnTo>
                    <a:pt x="547" y="402"/>
                  </a:lnTo>
                  <a:lnTo>
                    <a:pt x="545" y="402"/>
                  </a:lnTo>
                  <a:lnTo>
                    <a:pt x="545" y="402"/>
                  </a:lnTo>
                  <a:lnTo>
                    <a:pt x="545" y="402"/>
                  </a:lnTo>
                  <a:lnTo>
                    <a:pt x="545" y="402"/>
                  </a:lnTo>
                  <a:lnTo>
                    <a:pt x="545" y="402"/>
                  </a:lnTo>
                  <a:lnTo>
                    <a:pt x="545" y="405"/>
                  </a:lnTo>
                  <a:lnTo>
                    <a:pt x="545" y="405"/>
                  </a:lnTo>
                  <a:lnTo>
                    <a:pt x="542" y="405"/>
                  </a:lnTo>
                  <a:lnTo>
                    <a:pt x="540" y="405"/>
                  </a:lnTo>
                  <a:lnTo>
                    <a:pt x="540" y="405"/>
                  </a:lnTo>
                  <a:lnTo>
                    <a:pt x="542" y="407"/>
                  </a:lnTo>
                  <a:lnTo>
                    <a:pt x="542" y="407"/>
                  </a:lnTo>
                  <a:lnTo>
                    <a:pt x="542" y="409"/>
                  </a:lnTo>
                  <a:lnTo>
                    <a:pt x="540" y="409"/>
                  </a:lnTo>
                  <a:lnTo>
                    <a:pt x="540" y="409"/>
                  </a:lnTo>
                  <a:lnTo>
                    <a:pt x="540" y="409"/>
                  </a:lnTo>
                  <a:lnTo>
                    <a:pt x="540" y="412"/>
                  </a:lnTo>
                  <a:lnTo>
                    <a:pt x="540" y="416"/>
                  </a:lnTo>
                  <a:lnTo>
                    <a:pt x="537" y="419"/>
                  </a:lnTo>
                  <a:lnTo>
                    <a:pt x="537" y="421"/>
                  </a:lnTo>
                  <a:lnTo>
                    <a:pt x="537" y="421"/>
                  </a:lnTo>
                  <a:lnTo>
                    <a:pt x="537" y="424"/>
                  </a:lnTo>
                  <a:lnTo>
                    <a:pt x="535" y="426"/>
                  </a:lnTo>
                  <a:lnTo>
                    <a:pt x="528" y="431"/>
                  </a:lnTo>
                  <a:lnTo>
                    <a:pt x="523" y="431"/>
                  </a:lnTo>
                  <a:lnTo>
                    <a:pt x="523" y="431"/>
                  </a:lnTo>
                  <a:lnTo>
                    <a:pt x="523" y="433"/>
                  </a:lnTo>
                  <a:lnTo>
                    <a:pt x="523" y="433"/>
                  </a:lnTo>
                  <a:lnTo>
                    <a:pt x="526" y="435"/>
                  </a:lnTo>
                  <a:lnTo>
                    <a:pt x="528" y="433"/>
                  </a:lnTo>
                  <a:lnTo>
                    <a:pt x="530" y="433"/>
                  </a:lnTo>
                  <a:lnTo>
                    <a:pt x="530" y="433"/>
                  </a:lnTo>
                  <a:lnTo>
                    <a:pt x="528" y="435"/>
                  </a:lnTo>
                  <a:lnTo>
                    <a:pt x="528" y="435"/>
                  </a:lnTo>
                  <a:lnTo>
                    <a:pt x="526" y="435"/>
                  </a:lnTo>
                  <a:lnTo>
                    <a:pt x="526" y="435"/>
                  </a:lnTo>
                  <a:lnTo>
                    <a:pt x="526" y="435"/>
                  </a:lnTo>
                  <a:lnTo>
                    <a:pt x="526" y="438"/>
                  </a:lnTo>
                  <a:lnTo>
                    <a:pt x="526" y="438"/>
                  </a:lnTo>
                  <a:lnTo>
                    <a:pt x="528" y="438"/>
                  </a:lnTo>
                  <a:lnTo>
                    <a:pt x="528" y="438"/>
                  </a:lnTo>
                  <a:lnTo>
                    <a:pt x="528" y="438"/>
                  </a:lnTo>
                  <a:lnTo>
                    <a:pt x="526" y="438"/>
                  </a:lnTo>
                  <a:lnTo>
                    <a:pt x="526" y="438"/>
                  </a:lnTo>
                  <a:lnTo>
                    <a:pt x="526" y="440"/>
                  </a:lnTo>
                  <a:lnTo>
                    <a:pt x="526" y="443"/>
                  </a:lnTo>
                  <a:lnTo>
                    <a:pt x="526" y="443"/>
                  </a:lnTo>
                  <a:lnTo>
                    <a:pt x="526" y="443"/>
                  </a:lnTo>
                  <a:lnTo>
                    <a:pt x="526" y="445"/>
                  </a:lnTo>
                  <a:lnTo>
                    <a:pt x="526" y="447"/>
                  </a:lnTo>
                  <a:lnTo>
                    <a:pt x="526" y="450"/>
                  </a:lnTo>
                  <a:lnTo>
                    <a:pt x="523" y="452"/>
                  </a:lnTo>
                  <a:lnTo>
                    <a:pt x="523" y="452"/>
                  </a:lnTo>
                  <a:lnTo>
                    <a:pt x="523" y="454"/>
                  </a:lnTo>
                  <a:lnTo>
                    <a:pt x="521" y="454"/>
                  </a:lnTo>
                  <a:lnTo>
                    <a:pt x="521" y="454"/>
                  </a:lnTo>
                  <a:lnTo>
                    <a:pt x="521" y="457"/>
                  </a:lnTo>
                  <a:lnTo>
                    <a:pt x="521" y="457"/>
                  </a:lnTo>
                  <a:lnTo>
                    <a:pt x="523" y="457"/>
                  </a:lnTo>
                  <a:lnTo>
                    <a:pt x="526" y="457"/>
                  </a:lnTo>
                  <a:lnTo>
                    <a:pt x="526" y="459"/>
                  </a:lnTo>
                  <a:lnTo>
                    <a:pt x="526" y="459"/>
                  </a:lnTo>
                  <a:lnTo>
                    <a:pt x="523" y="459"/>
                  </a:lnTo>
                  <a:lnTo>
                    <a:pt x="523" y="459"/>
                  </a:lnTo>
                  <a:lnTo>
                    <a:pt x="521" y="459"/>
                  </a:lnTo>
                  <a:lnTo>
                    <a:pt x="521" y="459"/>
                  </a:lnTo>
                  <a:lnTo>
                    <a:pt x="521" y="459"/>
                  </a:lnTo>
                  <a:lnTo>
                    <a:pt x="521" y="459"/>
                  </a:lnTo>
                  <a:lnTo>
                    <a:pt x="521" y="459"/>
                  </a:lnTo>
                  <a:lnTo>
                    <a:pt x="519" y="461"/>
                  </a:lnTo>
                  <a:lnTo>
                    <a:pt x="516" y="464"/>
                  </a:lnTo>
                  <a:lnTo>
                    <a:pt x="511" y="469"/>
                  </a:lnTo>
                  <a:lnTo>
                    <a:pt x="511" y="466"/>
                  </a:lnTo>
                  <a:lnTo>
                    <a:pt x="514" y="464"/>
                  </a:lnTo>
                  <a:lnTo>
                    <a:pt x="516" y="461"/>
                  </a:lnTo>
                  <a:lnTo>
                    <a:pt x="519" y="459"/>
                  </a:lnTo>
                  <a:lnTo>
                    <a:pt x="519" y="457"/>
                  </a:lnTo>
                  <a:lnTo>
                    <a:pt x="519" y="454"/>
                  </a:lnTo>
                  <a:lnTo>
                    <a:pt x="516" y="454"/>
                  </a:lnTo>
                  <a:lnTo>
                    <a:pt x="514" y="457"/>
                  </a:lnTo>
                  <a:lnTo>
                    <a:pt x="509" y="461"/>
                  </a:lnTo>
                  <a:lnTo>
                    <a:pt x="509" y="461"/>
                  </a:lnTo>
                  <a:lnTo>
                    <a:pt x="507" y="461"/>
                  </a:lnTo>
                  <a:lnTo>
                    <a:pt x="507" y="461"/>
                  </a:lnTo>
                  <a:lnTo>
                    <a:pt x="507" y="459"/>
                  </a:lnTo>
                  <a:lnTo>
                    <a:pt x="507" y="459"/>
                  </a:lnTo>
                  <a:lnTo>
                    <a:pt x="507" y="459"/>
                  </a:lnTo>
                  <a:lnTo>
                    <a:pt x="509" y="459"/>
                  </a:lnTo>
                  <a:lnTo>
                    <a:pt x="509" y="459"/>
                  </a:lnTo>
                  <a:lnTo>
                    <a:pt x="509" y="459"/>
                  </a:lnTo>
                  <a:lnTo>
                    <a:pt x="509" y="457"/>
                  </a:lnTo>
                  <a:lnTo>
                    <a:pt x="509" y="457"/>
                  </a:lnTo>
                  <a:lnTo>
                    <a:pt x="511" y="454"/>
                  </a:lnTo>
                  <a:lnTo>
                    <a:pt x="511" y="454"/>
                  </a:lnTo>
                  <a:lnTo>
                    <a:pt x="511" y="450"/>
                  </a:lnTo>
                  <a:lnTo>
                    <a:pt x="514" y="447"/>
                  </a:lnTo>
                  <a:lnTo>
                    <a:pt x="516" y="445"/>
                  </a:lnTo>
                  <a:lnTo>
                    <a:pt x="516" y="445"/>
                  </a:lnTo>
                  <a:lnTo>
                    <a:pt x="519" y="443"/>
                  </a:lnTo>
                  <a:lnTo>
                    <a:pt x="519" y="443"/>
                  </a:lnTo>
                  <a:lnTo>
                    <a:pt x="521" y="445"/>
                  </a:lnTo>
                  <a:lnTo>
                    <a:pt x="519" y="443"/>
                  </a:lnTo>
                  <a:lnTo>
                    <a:pt x="519" y="440"/>
                  </a:lnTo>
                  <a:lnTo>
                    <a:pt x="516" y="440"/>
                  </a:lnTo>
                  <a:lnTo>
                    <a:pt x="516" y="440"/>
                  </a:lnTo>
                  <a:lnTo>
                    <a:pt x="516" y="440"/>
                  </a:lnTo>
                  <a:lnTo>
                    <a:pt x="514" y="440"/>
                  </a:lnTo>
                  <a:lnTo>
                    <a:pt x="509" y="440"/>
                  </a:lnTo>
                  <a:lnTo>
                    <a:pt x="504" y="440"/>
                  </a:lnTo>
                  <a:lnTo>
                    <a:pt x="504" y="440"/>
                  </a:lnTo>
                  <a:lnTo>
                    <a:pt x="497" y="440"/>
                  </a:lnTo>
                  <a:lnTo>
                    <a:pt x="497" y="438"/>
                  </a:lnTo>
                  <a:lnTo>
                    <a:pt x="495" y="440"/>
                  </a:lnTo>
                  <a:lnTo>
                    <a:pt x="495" y="440"/>
                  </a:lnTo>
                  <a:lnTo>
                    <a:pt x="493" y="438"/>
                  </a:lnTo>
                  <a:lnTo>
                    <a:pt x="481" y="438"/>
                  </a:lnTo>
                  <a:lnTo>
                    <a:pt x="476" y="440"/>
                  </a:lnTo>
                  <a:lnTo>
                    <a:pt x="471" y="440"/>
                  </a:lnTo>
                  <a:lnTo>
                    <a:pt x="471" y="443"/>
                  </a:lnTo>
                  <a:lnTo>
                    <a:pt x="469" y="445"/>
                  </a:lnTo>
                  <a:lnTo>
                    <a:pt x="466" y="445"/>
                  </a:lnTo>
                  <a:lnTo>
                    <a:pt x="466" y="445"/>
                  </a:lnTo>
                  <a:lnTo>
                    <a:pt x="466" y="443"/>
                  </a:lnTo>
                  <a:lnTo>
                    <a:pt x="466" y="440"/>
                  </a:lnTo>
                  <a:lnTo>
                    <a:pt x="466" y="440"/>
                  </a:lnTo>
                  <a:lnTo>
                    <a:pt x="466" y="438"/>
                  </a:lnTo>
                  <a:lnTo>
                    <a:pt x="466" y="435"/>
                  </a:lnTo>
                  <a:lnTo>
                    <a:pt x="464" y="435"/>
                  </a:lnTo>
                  <a:lnTo>
                    <a:pt x="464" y="433"/>
                  </a:lnTo>
                  <a:lnTo>
                    <a:pt x="466" y="435"/>
                  </a:lnTo>
                  <a:lnTo>
                    <a:pt x="469" y="438"/>
                  </a:lnTo>
                  <a:lnTo>
                    <a:pt x="471" y="438"/>
                  </a:lnTo>
                  <a:lnTo>
                    <a:pt x="474" y="438"/>
                  </a:lnTo>
                  <a:lnTo>
                    <a:pt x="476" y="438"/>
                  </a:lnTo>
                  <a:lnTo>
                    <a:pt x="488" y="435"/>
                  </a:lnTo>
                  <a:lnTo>
                    <a:pt x="490" y="435"/>
                  </a:lnTo>
                  <a:lnTo>
                    <a:pt x="493" y="435"/>
                  </a:lnTo>
                  <a:lnTo>
                    <a:pt x="495" y="435"/>
                  </a:lnTo>
                  <a:lnTo>
                    <a:pt x="497" y="435"/>
                  </a:lnTo>
                  <a:lnTo>
                    <a:pt x="497" y="438"/>
                  </a:lnTo>
                  <a:lnTo>
                    <a:pt x="502" y="438"/>
                  </a:lnTo>
                  <a:lnTo>
                    <a:pt x="504" y="438"/>
                  </a:lnTo>
                  <a:lnTo>
                    <a:pt x="507" y="438"/>
                  </a:lnTo>
                  <a:lnTo>
                    <a:pt x="509" y="438"/>
                  </a:lnTo>
                  <a:lnTo>
                    <a:pt x="509" y="438"/>
                  </a:lnTo>
                  <a:lnTo>
                    <a:pt x="509" y="438"/>
                  </a:lnTo>
                  <a:lnTo>
                    <a:pt x="509" y="438"/>
                  </a:lnTo>
                  <a:lnTo>
                    <a:pt x="511" y="438"/>
                  </a:lnTo>
                  <a:lnTo>
                    <a:pt x="511" y="440"/>
                  </a:lnTo>
                  <a:lnTo>
                    <a:pt x="511" y="440"/>
                  </a:lnTo>
                  <a:lnTo>
                    <a:pt x="511" y="440"/>
                  </a:lnTo>
                  <a:lnTo>
                    <a:pt x="511" y="438"/>
                  </a:lnTo>
                  <a:lnTo>
                    <a:pt x="511" y="438"/>
                  </a:lnTo>
                  <a:lnTo>
                    <a:pt x="511" y="438"/>
                  </a:lnTo>
                  <a:lnTo>
                    <a:pt x="514" y="435"/>
                  </a:lnTo>
                  <a:lnTo>
                    <a:pt x="514" y="435"/>
                  </a:lnTo>
                  <a:lnTo>
                    <a:pt x="511" y="433"/>
                  </a:lnTo>
                  <a:lnTo>
                    <a:pt x="509" y="433"/>
                  </a:lnTo>
                  <a:lnTo>
                    <a:pt x="509" y="431"/>
                  </a:lnTo>
                  <a:lnTo>
                    <a:pt x="507" y="431"/>
                  </a:lnTo>
                  <a:lnTo>
                    <a:pt x="507" y="428"/>
                  </a:lnTo>
                  <a:lnTo>
                    <a:pt x="507" y="426"/>
                  </a:lnTo>
                  <a:lnTo>
                    <a:pt x="504" y="424"/>
                  </a:lnTo>
                  <a:lnTo>
                    <a:pt x="507" y="424"/>
                  </a:lnTo>
                  <a:lnTo>
                    <a:pt x="509" y="421"/>
                  </a:lnTo>
                  <a:lnTo>
                    <a:pt x="509" y="421"/>
                  </a:lnTo>
                  <a:lnTo>
                    <a:pt x="507" y="421"/>
                  </a:lnTo>
                  <a:lnTo>
                    <a:pt x="504" y="421"/>
                  </a:lnTo>
                  <a:lnTo>
                    <a:pt x="502" y="421"/>
                  </a:lnTo>
                  <a:lnTo>
                    <a:pt x="500" y="419"/>
                  </a:lnTo>
                  <a:lnTo>
                    <a:pt x="500" y="419"/>
                  </a:lnTo>
                  <a:lnTo>
                    <a:pt x="500" y="419"/>
                  </a:lnTo>
                  <a:lnTo>
                    <a:pt x="500" y="419"/>
                  </a:lnTo>
                  <a:lnTo>
                    <a:pt x="500" y="419"/>
                  </a:lnTo>
                  <a:lnTo>
                    <a:pt x="502" y="419"/>
                  </a:lnTo>
                  <a:lnTo>
                    <a:pt x="504" y="419"/>
                  </a:lnTo>
                  <a:lnTo>
                    <a:pt x="504" y="419"/>
                  </a:lnTo>
                  <a:lnTo>
                    <a:pt x="507" y="416"/>
                  </a:lnTo>
                  <a:lnTo>
                    <a:pt x="509" y="412"/>
                  </a:lnTo>
                  <a:lnTo>
                    <a:pt x="514" y="409"/>
                  </a:lnTo>
                  <a:lnTo>
                    <a:pt x="514" y="409"/>
                  </a:lnTo>
                  <a:lnTo>
                    <a:pt x="511" y="407"/>
                  </a:lnTo>
                  <a:lnTo>
                    <a:pt x="511" y="407"/>
                  </a:lnTo>
                  <a:lnTo>
                    <a:pt x="509" y="409"/>
                  </a:lnTo>
                  <a:lnTo>
                    <a:pt x="509" y="409"/>
                  </a:lnTo>
                  <a:lnTo>
                    <a:pt x="509" y="409"/>
                  </a:lnTo>
                  <a:lnTo>
                    <a:pt x="509" y="407"/>
                  </a:lnTo>
                  <a:lnTo>
                    <a:pt x="509" y="407"/>
                  </a:lnTo>
                  <a:lnTo>
                    <a:pt x="511" y="405"/>
                  </a:lnTo>
                  <a:lnTo>
                    <a:pt x="519" y="402"/>
                  </a:lnTo>
                  <a:lnTo>
                    <a:pt x="526" y="400"/>
                  </a:lnTo>
                  <a:lnTo>
                    <a:pt x="526" y="398"/>
                  </a:lnTo>
                  <a:lnTo>
                    <a:pt x="528" y="395"/>
                  </a:lnTo>
                  <a:lnTo>
                    <a:pt x="528" y="395"/>
                  </a:lnTo>
                  <a:lnTo>
                    <a:pt x="528" y="390"/>
                  </a:lnTo>
                  <a:lnTo>
                    <a:pt x="530" y="390"/>
                  </a:lnTo>
                  <a:lnTo>
                    <a:pt x="530" y="388"/>
                  </a:lnTo>
                  <a:lnTo>
                    <a:pt x="533" y="386"/>
                  </a:lnTo>
                  <a:lnTo>
                    <a:pt x="533" y="383"/>
                  </a:lnTo>
                  <a:lnTo>
                    <a:pt x="535" y="379"/>
                  </a:lnTo>
                  <a:lnTo>
                    <a:pt x="537" y="379"/>
                  </a:lnTo>
                  <a:lnTo>
                    <a:pt x="537" y="379"/>
                  </a:lnTo>
                  <a:lnTo>
                    <a:pt x="540" y="376"/>
                  </a:lnTo>
                  <a:lnTo>
                    <a:pt x="540" y="376"/>
                  </a:lnTo>
                  <a:lnTo>
                    <a:pt x="540" y="374"/>
                  </a:lnTo>
                  <a:lnTo>
                    <a:pt x="542" y="374"/>
                  </a:lnTo>
                  <a:lnTo>
                    <a:pt x="542" y="372"/>
                  </a:lnTo>
                  <a:lnTo>
                    <a:pt x="542" y="369"/>
                  </a:lnTo>
                  <a:lnTo>
                    <a:pt x="537" y="372"/>
                  </a:lnTo>
                  <a:lnTo>
                    <a:pt x="537" y="372"/>
                  </a:lnTo>
                  <a:lnTo>
                    <a:pt x="537" y="372"/>
                  </a:lnTo>
                  <a:lnTo>
                    <a:pt x="535" y="372"/>
                  </a:lnTo>
                  <a:lnTo>
                    <a:pt x="535" y="369"/>
                  </a:lnTo>
                  <a:lnTo>
                    <a:pt x="542" y="364"/>
                  </a:lnTo>
                  <a:lnTo>
                    <a:pt x="552" y="360"/>
                  </a:lnTo>
                  <a:lnTo>
                    <a:pt x="552" y="360"/>
                  </a:lnTo>
                  <a:lnTo>
                    <a:pt x="554" y="357"/>
                  </a:lnTo>
                  <a:lnTo>
                    <a:pt x="554" y="357"/>
                  </a:lnTo>
                  <a:lnTo>
                    <a:pt x="554" y="353"/>
                  </a:lnTo>
                  <a:lnTo>
                    <a:pt x="554" y="350"/>
                  </a:lnTo>
                  <a:lnTo>
                    <a:pt x="554" y="350"/>
                  </a:lnTo>
                  <a:lnTo>
                    <a:pt x="554" y="348"/>
                  </a:lnTo>
                  <a:lnTo>
                    <a:pt x="554" y="348"/>
                  </a:lnTo>
                  <a:lnTo>
                    <a:pt x="554" y="345"/>
                  </a:lnTo>
                  <a:lnTo>
                    <a:pt x="554" y="343"/>
                  </a:lnTo>
                  <a:lnTo>
                    <a:pt x="554" y="341"/>
                  </a:lnTo>
                  <a:lnTo>
                    <a:pt x="554" y="338"/>
                  </a:lnTo>
                  <a:lnTo>
                    <a:pt x="554" y="338"/>
                  </a:lnTo>
                  <a:lnTo>
                    <a:pt x="556" y="336"/>
                  </a:lnTo>
                  <a:lnTo>
                    <a:pt x="554" y="336"/>
                  </a:lnTo>
                  <a:lnTo>
                    <a:pt x="554" y="338"/>
                  </a:lnTo>
                  <a:lnTo>
                    <a:pt x="554" y="341"/>
                  </a:lnTo>
                  <a:lnTo>
                    <a:pt x="554" y="341"/>
                  </a:lnTo>
                  <a:lnTo>
                    <a:pt x="552" y="341"/>
                  </a:lnTo>
                  <a:lnTo>
                    <a:pt x="552" y="343"/>
                  </a:lnTo>
                  <a:lnTo>
                    <a:pt x="552" y="343"/>
                  </a:lnTo>
                  <a:lnTo>
                    <a:pt x="552" y="343"/>
                  </a:lnTo>
                  <a:lnTo>
                    <a:pt x="549" y="343"/>
                  </a:lnTo>
                  <a:lnTo>
                    <a:pt x="549" y="343"/>
                  </a:lnTo>
                  <a:lnTo>
                    <a:pt x="549" y="343"/>
                  </a:lnTo>
                  <a:lnTo>
                    <a:pt x="549" y="345"/>
                  </a:lnTo>
                  <a:lnTo>
                    <a:pt x="547" y="350"/>
                  </a:lnTo>
                  <a:lnTo>
                    <a:pt x="547" y="353"/>
                  </a:lnTo>
                  <a:lnTo>
                    <a:pt x="547" y="353"/>
                  </a:lnTo>
                  <a:lnTo>
                    <a:pt x="545" y="355"/>
                  </a:lnTo>
                  <a:lnTo>
                    <a:pt x="542" y="355"/>
                  </a:lnTo>
                  <a:lnTo>
                    <a:pt x="542" y="357"/>
                  </a:lnTo>
                  <a:lnTo>
                    <a:pt x="537" y="364"/>
                  </a:lnTo>
                  <a:lnTo>
                    <a:pt x="530" y="372"/>
                  </a:lnTo>
                  <a:lnTo>
                    <a:pt x="526" y="379"/>
                  </a:lnTo>
                  <a:lnTo>
                    <a:pt x="519" y="381"/>
                  </a:lnTo>
                  <a:lnTo>
                    <a:pt x="516" y="386"/>
                  </a:lnTo>
                  <a:lnTo>
                    <a:pt x="516" y="386"/>
                  </a:lnTo>
                  <a:lnTo>
                    <a:pt x="516" y="383"/>
                  </a:lnTo>
                  <a:lnTo>
                    <a:pt x="514" y="383"/>
                  </a:lnTo>
                  <a:lnTo>
                    <a:pt x="514" y="383"/>
                  </a:lnTo>
                  <a:lnTo>
                    <a:pt x="511" y="383"/>
                  </a:lnTo>
                  <a:lnTo>
                    <a:pt x="511" y="383"/>
                  </a:lnTo>
                  <a:lnTo>
                    <a:pt x="511" y="383"/>
                  </a:lnTo>
                  <a:lnTo>
                    <a:pt x="511" y="383"/>
                  </a:lnTo>
                  <a:lnTo>
                    <a:pt x="511" y="381"/>
                  </a:lnTo>
                  <a:lnTo>
                    <a:pt x="514" y="381"/>
                  </a:lnTo>
                  <a:lnTo>
                    <a:pt x="519" y="379"/>
                  </a:lnTo>
                  <a:lnTo>
                    <a:pt x="519" y="379"/>
                  </a:lnTo>
                  <a:lnTo>
                    <a:pt x="523" y="374"/>
                  </a:lnTo>
                  <a:lnTo>
                    <a:pt x="526" y="372"/>
                  </a:lnTo>
                  <a:lnTo>
                    <a:pt x="526" y="369"/>
                  </a:lnTo>
                  <a:lnTo>
                    <a:pt x="528" y="367"/>
                  </a:lnTo>
                  <a:lnTo>
                    <a:pt x="528" y="367"/>
                  </a:lnTo>
                  <a:lnTo>
                    <a:pt x="533" y="362"/>
                  </a:lnTo>
                  <a:lnTo>
                    <a:pt x="537" y="357"/>
                  </a:lnTo>
                  <a:lnTo>
                    <a:pt x="545" y="353"/>
                  </a:lnTo>
                  <a:lnTo>
                    <a:pt x="545" y="350"/>
                  </a:lnTo>
                  <a:lnTo>
                    <a:pt x="547" y="343"/>
                  </a:lnTo>
                  <a:lnTo>
                    <a:pt x="552" y="338"/>
                  </a:lnTo>
                  <a:lnTo>
                    <a:pt x="556" y="334"/>
                  </a:lnTo>
                  <a:lnTo>
                    <a:pt x="559" y="331"/>
                  </a:lnTo>
                  <a:lnTo>
                    <a:pt x="559" y="331"/>
                  </a:lnTo>
                  <a:lnTo>
                    <a:pt x="559" y="329"/>
                  </a:lnTo>
                  <a:lnTo>
                    <a:pt x="559" y="329"/>
                  </a:lnTo>
                  <a:lnTo>
                    <a:pt x="559" y="329"/>
                  </a:lnTo>
                  <a:lnTo>
                    <a:pt x="556" y="329"/>
                  </a:lnTo>
                  <a:lnTo>
                    <a:pt x="559" y="327"/>
                  </a:lnTo>
                  <a:lnTo>
                    <a:pt x="559" y="327"/>
                  </a:lnTo>
                  <a:lnTo>
                    <a:pt x="561" y="327"/>
                  </a:lnTo>
                  <a:lnTo>
                    <a:pt x="561" y="324"/>
                  </a:lnTo>
                  <a:lnTo>
                    <a:pt x="561" y="322"/>
                  </a:lnTo>
                  <a:lnTo>
                    <a:pt x="561" y="322"/>
                  </a:lnTo>
                  <a:lnTo>
                    <a:pt x="561" y="322"/>
                  </a:lnTo>
                  <a:lnTo>
                    <a:pt x="559" y="327"/>
                  </a:lnTo>
                  <a:lnTo>
                    <a:pt x="556" y="327"/>
                  </a:lnTo>
                  <a:lnTo>
                    <a:pt x="556" y="324"/>
                  </a:lnTo>
                  <a:lnTo>
                    <a:pt x="556" y="322"/>
                  </a:lnTo>
                  <a:lnTo>
                    <a:pt x="556" y="322"/>
                  </a:lnTo>
                  <a:lnTo>
                    <a:pt x="568" y="310"/>
                  </a:lnTo>
                  <a:lnTo>
                    <a:pt x="568" y="310"/>
                  </a:lnTo>
                  <a:lnTo>
                    <a:pt x="568" y="310"/>
                  </a:lnTo>
                  <a:lnTo>
                    <a:pt x="568" y="310"/>
                  </a:lnTo>
                  <a:lnTo>
                    <a:pt x="571" y="310"/>
                  </a:lnTo>
                  <a:lnTo>
                    <a:pt x="571" y="310"/>
                  </a:lnTo>
                  <a:lnTo>
                    <a:pt x="571" y="310"/>
                  </a:lnTo>
                  <a:lnTo>
                    <a:pt x="571" y="310"/>
                  </a:lnTo>
                  <a:lnTo>
                    <a:pt x="571" y="310"/>
                  </a:lnTo>
                  <a:lnTo>
                    <a:pt x="571" y="308"/>
                  </a:lnTo>
                  <a:lnTo>
                    <a:pt x="573" y="308"/>
                  </a:lnTo>
                  <a:lnTo>
                    <a:pt x="573" y="308"/>
                  </a:lnTo>
                  <a:lnTo>
                    <a:pt x="573" y="308"/>
                  </a:lnTo>
                  <a:lnTo>
                    <a:pt x="578" y="305"/>
                  </a:lnTo>
                  <a:lnTo>
                    <a:pt x="578" y="305"/>
                  </a:lnTo>
                  <a:lnTo>
                    <a:pt x="580" y="303"/>
                  </a:lnTo>
                  <a:lnTo>
                    <a:pt x="580" y="301"/>
                  </a:lnTo>
                  <a:lnTo>
                    <a:pt x="580" y="301"/>
                  </a:lnTo>
                  <a:lnTo>
                    <a:pt x="582" y="298"/>
                  </a:lnTo>
                  <a:lnTo>
                    <a:pt x="582" y="296"/>
                  </a:lnTo>
                  <a:lnTo>
                    <a:pt x="580" y="296"/>
                  </a:lnTo>
                  <a:lnTo>
                    <a:pt x="580" y="296"/>
                  </a:lnTo>
                  <a:lnTo>
                    <a:pt x="580" y="293"/>
                  </a:lnTo>
                  <a:lnTo>
                    <a:pt x="582" y="293"/>
                  </a:lnTo>
                  <a:lnTo>
                    <a:pt x="573" y="298"/>
                  </a:lnTo>
                  <a:lnTo>
                    <a:pt x="571" y="298"/>
                  </a:lnTo>
                  <a:lnTo>
                    <a:pt x="573" y="296"/>
                  </a:lnTo>
                  <a:lnTo>
                    <a:pt x="582" y="291"/>
                  </a:lnTo>
                  <a:lnTo>
                    <a:pt x="582" y="289"/>
                  </a:lnTo>
                  <a:lnTo>
                    <a:pt x="582" y="289"/>
                  </a:lnTo>
                  <a:lnTo>
                    <a:pt x="582" y="286"/>
                  </a:lnTo>
                  <a:lnTo>
                    <a:pt x="582" y="284"/>
                  </a:lnTo>
                  <a:lnTo>
                    <a:pt x="580" y="284"/>
                  </a:lnTo>
                  <a:lnTo>
                    <a:pt x="580" y="286"/>
                  </a:lnTo>
                  <a:lnTo>
                    <a:pt x="580" y="284"/>
                  </a:lnTo>
                  <a:lnTo>
                    <a:pt x="580" y="284"/>
                  </a:lnTo>
                  <a:lnTo>
                    <a:pt x="580" y="284"/>
                  </a:lnTo>
                  <a:lnTo>
                    <a:pt x="580" y="282"/>
                  </a:lnTo>
                  <a:lnTo>
                    <a:pt x="580" y="282"/>
                  </a:lnTo>
                  <a:lnTo>
                    <a:pt x="582" y="282"/>
                  </a:lnTo>
                  <a:lnTo>
                    <a:pt x="582" y="282"/>
                  </a:lnTo>
                  <a:lnTo>
                    <a:pt x="582" y="282"/>
                  </a:lnTo>
                  <a:lnTo>
                    <a:pt x="580" y="279"/>
                  </a:lnTo>
                  <a:lnTo>
                    <a:pt x="580" y="279"/>
                  </a:lnTo>
                  <a:lnTo>
                    <a:pt x="580" y="279"/>
                  </a:lnTo>
                  <a:lnTo>
                    <a:pt x="578" y="282"/>
                  </a:lnTo>
                  <a:lnTo>
                    <a:pt x="578" y="282"/>
                  </a:lnTo>
                  <a:lnTo>
                    <a:pt x="578" y="279"/>
                  </a:lnTo>
                  <a:lnTo>
                    <a:pt x="578" y="279"/>
                  </a:lnTo>
                  <a:lnTo>
                    <a:pt x="575" y="279"/>
                  </a:lnTo>
                  <a:lnTo>
                    <a:pt x="575" y="279"/>
                  </a:lnTo>
                  <a:lnTo>
                    <a:pt x="575" y="279"/>
                  </a:lnTo>
                  <a:lnTo>
                    <a:pt x="573" y="277"/>
                  </a:lnTo>
                  <a:lnTo>
                    <a:pt x="571" y="279"/>
                  </a:lnTo>
                  <a:lnTo>
                    <a:pt x="568" y="279"/>
                  </a:lnTo>
                  <a:lnTo>
                    <a:pt x="568" y="282"/>
                  </a:lnTo>
                  <a:lnTo>
                    <a:pt x="568" y="282"/>
                  </a:lnTo>
                  <a:lnTo>
                    <a:pt x="568" y="282"/>
                  </a:lnTo>
                  <a:lnTo>
                    <a:pt x="568" y="282"/>
                  </a:lnTo>
                  <a:lnTo>
                    <a:pt x="568" y="282"/>
                  </a:lnTo>
                  <a:lnTo>
                    <a:pt x="568" y="284"/>
                  </a:lnTo>
                  <a:lnTo>
                    <a:pt x="566" y="286"/>
                  </a:lnTo>
                  <a:lnTo>
                    <a:pt x="563" y="286"/>
                  </a:lnTo>
                  <a:lnTo>
                    <a:pt x="563" y="286"/>
                  </a:lnTo>
                  <a:lnTo>
                    <a:pt x="561" y="284"/>
                  </a:lnTo>
                  <a:lnTo>
                    <a:pt x="561" y="284"/>
                  </a:lnTo>
                  <a:lnTo>
                    <a:pt x="559" y="282"/>
                  </a:lnTo>
                  <a:lnTo>
                    <a:pt x="559" y="282"/>
                  </a:lnTo>
                  <a:lnTo>
                    <a:pt x="559" y="284"/>
                  </a:lnTo>
                  <a:lnTo>
                    <a:pt x="559" y="284"/>
                  </a:lnTo>
                  <a:lnTo>
                    <a:pt x="559" y="284"/>
                  </a:lnTo>
                  <a:lnTo>
                    <a:pt x="559" y="284"/>
                  </a:lnTo>
                  <a:lnTo>
                    <a:pt x="559" y="284"/>
                  </a:lnTo>
                  <a:lnTo>
                    <a:pt x="559" y="284"/>
                  </a:lnTo>
                  <a:lnTo>
                    <a:pt x="556" y="284"/>
                  </a:lnTo>
                  <a:lnTo>
                    <a:pt x="556" y="284"/>
                  </a:lnTo>
                  <a:lnTo>
                    <a:pt x="556" y="284"/>
                  </a:lnTo>
                  <a:lnTo>
                    <a:pt x="556" y="284"/>
                  </a:lnTo>
                  <a:lnTo>
                    <a:pt x="552" y="282"/>
                  </a:lnTo>
                  <a:lnTo>
                    <a:pt x="552" y="282"/>
                  </a:lnTo>
                  <a:lnTo>
                    <a:pt x="547" y="284"/>
                  </a:lnTo>
                  <a:lnTo>
                    <a:pt x="547" y="286"/>
                  </a:lnTo>
                  <a:lnTo>
                    <a:pt x="547" y="286"/>
                  </a:lnTo>
                  <a:lnTo>
                    <a:pt x="547" y="289"/>
                  </a:lnTo>
                  <a:lnTo>
                    <a:pt x="547" y="289"/>
                  </a:lnTo>
                  <a:lnTo>
                    <a:pt x="545" y="286"/>
                  </a:lnTo>
                  <a:lnTo>
                    <a:pt x="545" y="286"/>
                  </a:lnTo>
                  <a:lnTo>
                    <a:pt x="540" y="291"/>
                  </a:lnTo>
                  <a:lnTo>
                    <a:pt x="537" y="291"/>
                  </a:lnTo>
                  <a:lnTo>
                    <a:pt x="537" y="291"/>
                  </a:lnTo>
                  <a:lnTo>
                    <a:pt x="535" y="289"/>
                  </a:lnTo>
                  <a:lnTo>
                    <a:pt x="535" y="289"/>
                  </a:lnTo>
                  <a:lnTo>
                    <a:pt x="535" y="289"/>
                  </a:lnTo>
                  <a:lnTo>
                    <a:pt x="535" y="289"/>
                  </a:lnTo>
                  <a:lnTo>
                    <a:pt x="535" y="286"/>
                  </a:lnTo>
                  <a:lnTo>
                    <a:pt x="535" y="286"/>
                  </a:lnTo>
                  <a:lnTo>
                    <a:pt x="533" y="286"/>
                  </a:lnTo>
                  <a:lnTo>
                    <a:pt x="526" y="291"/>
                  </a:lnTo>
                  <a:lnTo>
                    <a:pt x="526" y="293"/>
                  </a:lnTo>
                  <a:lnTo>
                    <a:pt x="526" y="293"/>
                  </a:lnTo>
                  <a:lnTo>
                    <a:pt x="528" y="296"/>
                  </a:lnTo>
                  <a:lnTo>
                    <a:pt x="528" y="296"/>
                  </a:lnTo>
                  <a:lnTo>
                    <a:pt x="528" y="296"/>
                  </a:lnTo>
                  <a:lnTo>
                    <a:pt x="528" y="298"/>
                  </a:lnTo>
                  <a:lnTo>
                    <a:pt x="526" y="298"/>
                  </a:lnTo>
                  <a:lnTo>
                    <a:pt x="526" y="296"/>
                  </a:lnTo>
                  <a:lnTo>
                    <a:pt x="526" y="296"/>
                  </a:lnTo>
                  <a:lnTo>
                    <a:pt x="521" y="296"/>
                  </a:lnTo>
                  <a:lnTo>
                    <a:pt x="521" y="296"/>
                  </a:lnTo>
                  <a:lnTo>
                    <a:pt x="521" y="298"/>
                  </a:lnTo>
                  <a:lnTo>
                    <a:pt x="521" y="298"/>
                  </a:lnTo>
                  <a:lnTo>
                    <a:pt x="519" y="298"/>
                  </a:lnTo>
                  <a:lnTo>
                    <a:pt x="519" y="296"/>
                  </a:lnTo>
                  <a:lnTo>
                    <a:pt x="521" y="296"/>
                  </a:lnTo>
                  <a:lnTo>
                    <a:pt x="516" y="298"/>
                  </a:lnTo>
                  <a:lnTo>
                    <a:pt x="514" y="298"/>
                  </a:lnTo>
                  <a:lnTo>
                    <a:pt x="511" y="298"/>
                  </a:lnTo>
                  <a:lnTo>
                    <a:pt x="511" y="298"/>
                  </a:lnTo>
                  <a:lnTo>
                    <a:pt x="511" y="296"/>
                  </a:lnTo>
                  <a:lnTo>
                    <a:pt x="509" y="296"/>
                  </a:lnTo>
                  <a:lnTo>
                    <a:pt x="509" y="298"/>
                  </a:lnTo>
                  <a:lnTo>
                    <a:pt x="511" y="301"/>
                  </a:lnTo>
                  <a:lnTo>
                    <a:pt x="509" y="301"/>
                  </a:lnTo>
                  <a:lnTo>
                    <a:pt x="509" y="301"/>
                  </a:lnTo>
                  <a:lnTo>
                    <a:pt x="509" y="301"/>
                  </a:lnTo>
                  <a:lnTo>
                    <a:pt x="509" y="298"/>
                  </a:lnTo>
                  <a:lnTo>
                    <a:pt x="507" y="298"/>
                  </a:lnTo>
                  <a:lnTo>
                    <a:pt x="507" y="298"/>
                  </a:lnTo>
                  <a:lnTo>
                    <a:pt x="504" y="298"/>
                  </a:lnTo>
                  <a:lnTo>
                    <a:pt x="504" y="298"/>
                  </a:lnTo>
                  <a:lnTo>
                    <a:pt x="504" y="301"/>
                  </a:lnTo>
                  <a:lnTo>
                    <a:pt x="504" y="301"/>
                  </a:lnTo>
                  <a:lnTo>
                    <a:pt x="504" y="301"/>
                  </a:lnTo>
                  <a:lnTo>
                    <a:pt x="502" y="303"/>
                  </a:lnTo>
                  <a:lnTo>
                    <a:pt x="502" y="303"/>
                  </a:lnTo>
                  <a:lnTo>
                    <a:pt x="500" y="303"/>
                  </a:lnTo>
                  <a:lnTo>
                    <a:pt x="500" y="301"/>
                  </a:lnTo>
                  <a:lnTo>
                    <a:pt x="500" y="301"/>
                  </a:lnTo>
                  <a:lnTo>
                    <a:pt x="500" y="301"/>
                  </a:lnTo>
                  <a:lnTo>
                    <a:pt x="500" y="298"/>
                  </a:lnTo>
                  <a:lnTo>
                    <a:pt x="500" y="298"/>
                  </a:lnTo>
                  <a:lnTo>
                    <a:pt x="500" y="296"/>
                  </a:lnTo>
                  <a:lnTo>
                    <a:pt x="497" y="296"/>
                  </a:lnTo>
                  <a:lnTo>
                    <a:pt x="497" y="298"/>
                  </a:lnTo>
                  <a:lnTo>
                    <a:pt x="497" y="298"/>
                  </a:lnTo>
                  <a:lnTo>
                    <a:pt x="497" y="298"/>
                  </a:lnTo>
                  <a:lnTo>
                    <a:pt x="497" y="298"/>
                  </a:lnTo>
                  <a:lnTo>
                    <a:pt x="497" y="298"/>
                  </a:lnTo>
                  <a:lnTo>
                    <a:pt x="497" y="301"/>
                  </a:lnTo>
                  <a:lnTo>
                    <a:pt x="497" y="301"/>
                  </a:lnTo>
                  <a:lnTo>
                    <a:pt x="495" y="301"/>
                  </a:lnTo>
                  <a:lnTo>
                    <a:pt x="495" y="301"/>
                  </a:lnTo>
                  <a:lnTo>
                    <a:pt x="495" y="298"/>
                  </a:lnTo>
                  <a:lnTo>
                    <a:pt x="495" y="298"/>
                  </a:lnTo>
                  <a:lnTo>
                    <a:pt x="495" y="298"/>
                  </a:lnTo>
                  <a:lnTo>
                    <a:pt x="495" y="296"/>
                  </a:lnTo>
                  <a:lnTo>
                    <a:pt x="497" y="293"/>
                  </a:lnTo>
                  <a:lnTo>
                    <a:pt x="497" y="293"/>
                  </a:lnTo>
                  <a:lnTo>
                    <a:pt x="495" y="293"/>
                  </a:lnTo>
                  <a:lnTo>
                    <a:pt x="493" y="293"/>
                  </a:lnTo>
                  <a:lnTo>
                    <a:pt x="493" y="291"/>
                  </a:lnTo>
                  <a:lnTo>
                    <a:pt x="493" y="291"/>
                  </a:lnTo>
                  <a:lnTo>
                    <a:pt x="490" y="291"/>
                  </a:lnTo>
                  <a:lnTo>
                    <a:pt x="490" y="291"/>
                  </a:lnTo>
                  <a:lnTo>
                    <a:pt x="490" y="291"/>
                  </a:lnTo>
                  <a:lnTo>
                    <a:pt x="490" y="291"/>
                  </a:lnTo>
                  <a:lnTo>
                    <a:pt x="490" y="291"/>
                  </a:lnTo>
                  <a:lnTo>
                    <a:pt x="490" y="291"/>
                  </a:lnTo>
                  <a:lnTo>
                    <a:pt x="488" y="291"/>
                  </a:lnTo>
                  <a:lnTo>
                    <a:pt x="488" y="291"/>
                  </a:lnTo>
                  <a:lnTo>
                    <a:pt x="488" y="291"/>
                  </a:lnTo>
                  <a:lnTo>
                    <a:pt x="488" y="293"/>
                  </a:lnTo>
                  <a:lnTo>
                    <a:pt x="488" y="293"/>
                  </a:lnTo>
                  <a:lnTo>
                    <a:pt x="488" y="293"/>
                  </a:lnTo>
                  <a:lnTo>
                    <a:pt x="488" y="293"/>
                  </a:lnTo>
                  <a:lnTo>
                    <a:pt x="488" y="291"/>
                  </a:lnTo>
                  <a:lnTo>
                    <a:pt x="488" y="286"/>
                  </a:lnTo>
                  <a:lnTo>
                    <a:pt x="485" y="282"/>
                  </a:lnTo>
                  <a:lnTo>
                    <a:pt x="485" y="282"/>
                  </a:lnTo>
                  <a:lnTo>
                    <a:pt x="485" y="282"/>
                  </a:lnTo>
                  <a:lnTo>
                    <a:pt x="483" y="282"/>
                  </a:lnTo>
                  <a:lnTo>
                    <a:pt x="483" y="282"/>
                  </a:lnTo>
                  <a:lnTo>
                    <a:pt x="483" y="284"/>
                  </a:lnTo>
                  <a:lnTo>
                    <a:pt x="483" y="282"/>
                  </a:lnTo>
                  <a:lnTo>
                    <a:pt x="483" y="282"/>
                  </a:lnTo>
                  <a:lnTo>
                    <a:pt x="483" y="282"/>
                  </a:lnTo>
                  <a:lnTo>
                    <a:pt x="481" y="282"/>
                  </a:lnTo>
                  <a:lnTo>
                    <a:pt x="481" y="282"/>
                  </a:lnTo>
                  <a:lnTo>
                    <a:pt x="481" y="282"/>
                  </a:lnTo>
                  <a:lnTo>
                    <a:pt x="481" y="282"/>
                  </a:lnTo>
                  <a:lnTo>
                    <a:pt x="481" y="284"/>
                  </a:lnTo>
                  <a:lnTo>
                    <a:pt x="481" y="286"/>
                  </a:lnTo>
                  <a:lnTo>
                    <a:pt x="481" y="286"/>
                  </a:lnTo>
                  <a:lnTo>
                    <a:pt x="481" y="289"/>
                  </a:lnTo>
                  <a:lnTo>
                    <a:pt x="481" y="289"/>
                  </a:lnTo>
                  <a:lnTo>
                    <a:pt x="481" y="286"/>
                  </a:lnTo>
                  <a:lnTo>
                    <a:pt x="481" y="286"/>
                  </a:lnTo>
                  <a:lnTo>
                    <a:pt x="478" y="286"/>
                  </a:lnTo>
                  <a:lnTo>
                    <a:pt x="478" y="286"/>
                  </a:lnTo>
                  <a:lnTo>
                    <a:pt x="478" y="286"/>
                  </a:lnTo>
                  <a:lnTo>
                    <a:pt x="478" y="289"/>
                  </a:lnTo>
                  <a:lnTo>
                    <a:pt x="478" y="289"/>
                  </a:lnTo>
                  <a:lnTo>
                    <a:pt x="481" y="291"/>
                  </a:lnTo>
                  <a:lnTo>
                    <a:pt x="478" y="291"/>
                  </a:lnTo>
                  <a:lnTo>
                    <a:pt x="478" y="291"/>
                  </a:lnTo>
                  <a:lnTo>
                    <a:pt x="476" y="289"/>
                  </a:lnTo>
                  <a:lnTo>
                    <a:pt x="476" y="291"/>
                  </a:lnTo>
                  <a:lnTo>
                    <a:pt x="476" y="293"/>
                  </a:lnTo>
                  <a:lnTo>
                    <a:pt x="478" y="296"/>
                  </a:lnTo>
                  <a:lnTo>
                    <a:pt x="476" y="296"/>
                  </a:lnTo>
                  <a:lnTo>
                    <a:pt x="476" y="296"/>
                  </a:lnTo>
                  <a:lnTo>
                    <a:pt x="476" y="296"/>
                  </a:lnTo>
                  <a:lnTo>
                    <a:pt x="476" y="298"/>
                  </a:lnTo>
                  <a:lnTo>
                    <a:pt x="476" y="298"/>
                  </a:lnTo>
                  <a:lnTo>
                    <a:pt x="476" y="298"/>
                  </a:lnTo>
                  <a:lnTo>
                    <a:pt x="476" y="301"/>
                  </a:lnTo>
                  <a:lnTo>
                    <a:pt x="474" y="301"/>
                  </a:lnTo>
                  <a:lnTo>
                    <a:pt x="474" y="303"/>
                  </a:lnTo>
                  <a:lnTo>
                    <a:pt x="474" y="305"/>
                  </a:lnTo>
                  <a:lnTo>
                    <a:pt x="474" y="303"/>
                  </a:lnTo>
                  <a:lnTo>
                    <a:pt x="474" y="303"/>
                  </a:lnTo>
                  <a:lnTo>
                    <a:pt x="474" y="298"/>
                  </a:lnTo>
                  <a:lnTo>
                    <a:pt x="474" y="296"/>
                  </a:lnTo>
                  <a:lnTo>
                    <a:pt x="474" y="296"/>
                  </a:lnTo>
                  <a:lnTo>
                    <a:pt x="474" y="296"/>
                  </a:lnTo>
                  <a:lnTo>
                    <a:pt x="474" y="293"/>
                  </a:lnTo>
                  <a:lnTo>
                    <a:pt x="474" y="293"/>
                  </a:lnTo>
                  <a:lnTo>
                    <a:pt x="474" y="289"/>
                  </a:lnTo>
                  <a:lnTo>
                    <a:pt x="476" y="286"/>
                  </a:lnTo>
                  <a:lnTo>
                    <a:pt x="476" y="284"/>
                  </a:lnTo>
                  <a:lnTo>
                    <a:pt x="474" y="282"/>
                  </a:lnTo>
                  <a:lnTo>
                    <a:pt x="474" y="279"/>
                  </a:lnTo>
                  <a:lnTo>
                    <a:pt x="471" y="279"/>
                  </a:lnTo>
                  <a:lnTo>
                    <a:pt x="471" y="277"/>
                  </a:lnTo>
                  <a:lnTo>
                    <a:pt x="471" y="279"/>
                  </a:lnTo>
                  <a:lnTo>
                    <a:pt x="471" y="282"/>
                  </a:lnTo>
                  <a:lnTo>
                    <a:pt x="471" y="284"/>
                  </a:lnTo>
                  <a:lnTo>
                    <a:pt x="471" y="286"/>
                  </a:lnTo>
                  <a:lnTo>
                    <a:pt x="471" y="284"/>
                  </a:lnTo>
                  <a:lnTo>
                    <a:pt x="471" y="284"/>
                  </a:lnTo>
                  <a:lnTo>
                    <a:pt x="471" y="282"/>
                  </a:lnTo>
                  <a:lnTo>
                    <a:pt x="471" y="282"/>
                  </a:lnTo>
                  <a:lnTo>
                    <a:pt x="469" y="282"/>
                  </a:lnTo>
                  <a:lnTo>
                    <a:pt x="469" y="282"/>
                  </a:lnTo>
                  <a:lnTo>
                    <a:pt x="469" y="282"/>
                  </a:lnTo>
                  <a:lnTo>
                    <a:pt x="469" y="284"/>
                  </a:lnTo>
                  <a:lnTo>
                    <a:pt x="469" y="284"/>
                  </a:lnTo>
                  <a:lnTo>
                    <a:pt x="469" y="284"/>
                  </a:lnTo>
                  <a:lnTo>
                    <a:pt x="469" y="286"/>
                  </a:lnTo>
                  <a:lnTo>
                    <a:pt x="469" y="286"/>
                  </a:lnTo>
                  <a:lnTo>
                    <a:pt x="469" y="289"/>
                  </a:lnTo>
                  <a:lnTo>
                    <a:pt x="469" y="289"/>
                  </a:lnTo>
                  <a:lnTo>
                    <a:pt x="469" y="289"/>
                  </a:lnTo>
                  <a:lnTo>
                    <a:pt x="469" y="293"/>
                  </a:lnTo>
                  <a:lnTo>
                    <a:pt x="471" y="301"/>
                  </a:lnTo>
                  <a:lnTo>
                    <a:pt x="471" y="301"/>
                  </a:lnTo>
                  <a:lnTo>
                    <a:pt x="469" y="298"/>
                  </a:lnTo>
                  <a:lnTo>
                    <a:pt x="469" y="298"/>
                  </a:lnTo>
                  <a:lnTo>
                    <a:pt x="466" y="301"/>
                  </a:lnTo>
                  <a:lnTo>
                    <a:pt x="466" y="312"/>
                  </a:lnTo>
                  <a:lnTo>
                    <a:pt x="464" y="317"/>
                  </a:lnTo>
                  <a:lnTo>
                    <a:pt x="464" y="317"/>
                  </a:lnTo>
                  <a:lnTo>
                    <a:pt x="464" y="317"/>
                  </a:lnTo>
                  <a:lnTo>
                    <a:pt x="462" y="319"/>
                  </a:lnTo>
                  <a:lnTo>
                    <a:pt x="462" y="319"/>
                  </a:lnTo>
                  <a:lnTo>
                    <a:pt x="462" y="322"/>
                  </a:lnTo>
                  <a:lnTo>
                    <a:pt x="462" y="324"/>
                  </a:lnTo>
                  <a:lnTo>
                    <a:pt x="462" y="324"/>
                  </a:lnTo>
                  <a:lnTo>
                    <a:pt x="464" y="329"/>
                  </a:lnTo>
                  <a:lnTo>
                    <a:pt x="464" y="329"/>
                  </a:lnTo>
                  <a:lnTo>
                    <a:pt x="466" y="329"/>
                  </a:lnTo>
                  <a:lnTo>
                    <a:pt x="466" y="331"/>
                  </a:lnTo>
                  <a:lnTo>
                    <a:pt x="464" y="331"/>
                  </a:lnTo>
                  <a:lnTo>
                    <a:pt x="464" y="334"/>
                  </a:lnTo>
                  <a:lnTo>
                    <a:pt x="464" y="336"/>
                  </a:lnTo>
                  <a:lnTo>
                    <a:pt x="464" y="336"/>
                  </a:lnTo>
                  <a:lnTo>
                    <a:pt x="462" y="336"/>
                  </a:lnTo>
                  <a:lnTo>
                    <a:pt x="462" y="336"/>
                  </a:lnTo>
                  <a:lnTo>
                    <a:pt x="464" y="331"/>
                  </a:lnTo>
                  <a:lnTo>
                    <a:pt x="462" y="329"/>
                  </a:lnTo>
                  <a:lnTo>
                    <a:pt x="462" y="329"/>
                  </a:lnTo>
                  <a:lnTo>
                    <a:pt x="462" y="329"/>
                  </a:lnTo>
                  <a:lnTo>
                    <a:pt x="462" y="327"/>
                  </a:lnTo>
                  <a:lnTo>
                    <a:pt x="462" y="327"/>
                  </a:lnTo>
                  <a:lnTo>
                    <a:pt x="462" y="327"/>
                  </a:lnTo>
                  <a:lnTo>
                    <a:pt x="462" y="327"/>
                  </a:lnTo>
                  <a:lnTo>
                    <a:pt x="462" y="327"/>
                  </a:lnTo>
                  <a:lnTo>
                    <a:pt x="459" y="327"/>
                  </a:lnTo>
                  <a:lnTo>
                    <a:pt x="459" y="324"/>
                  </a:lnTo>
                  <a:lnTo>
                    <a:pt x="459" y="322"/>
                  </a:lnTo>
                  <a:lnTo>
                    <a:pt x="459" y="322"/>
                  </a:lnTo>
                  <a:lnTo>
                    <a:pt x="462" y="319"/>
                  </a:lnTo>
                  <a:lnTo>
                    <a:pt x="462" y="317"/>
                  </a:lnTo>
                  <a:lnTo>
                    <a:pt x="462" y="315"/>
                  </a:lnTo>
                  <a:lnTo>
                    <a:pt x="459" y="315"/>
                  </a:lnTo>
                  <a:lnTo>
                    <a:pt x="459" y="315"/>
                  </a:lnTo>
                  <a:lnTo>
                    <a:pt x="462" y="312"/>
                  </a:lnTo>
                  <a:lnTo>
                    <a:pt x="462" y="310"/>
                  </a:lnTo>
                  <a:lnTo>
                    <a:pt x="462" y="310"/>
                  </a:lnTo>
                  <a:lnTo>
                    <a:pt x="462" y="310"/>
                  </a:lnTo>
                  <a:lnTo>
                    <a:pt x="462" y="310"/>
                  </a:lnTo>
                  <a:lnTo>
                    <a:pt x="462" y="310"/>
                  </a:lnTo>
                  <a:lnTo>
                    <a:pt x="462" y="310"/>
                  </a:lnTo>
                  <a:lnTo>
                    <a:pt x="464" y="303"/>
                  </a:lnTo>
                  <a:lnTo>
                    <a:pt x="464" y="303"/>
                  </a:lnTo>
                  <a:lnTo>
                    <a:pt x="464" y="303"/>
                  </a:lnTo>
                  <a:lnTo>
                    <a:pt x="464" y="303"/>
                  </a:lnTo>
                  <a:lnTo>
                    <a:pt x="464" y="303"/>
                  </a:lnTo>
                  <a:lnTo>
                    <a:pt x="464" y="303"/>
                  </a:lnTo>
                  <a:lnTo>
                    <a:pt x="464" y="301"/>
                  </a:lnTo>
                  <a:lnTo>
                    <a:pt x="464" y="298"/>
                  </a:lnTo>
                  <a:lnTo>
                    <a:pt x="464" y="298"/>
                  </a:lnTo>
                  <a:lnTo>
                    <a:pt x="464" y="296"/>
                  </a:lnTo>
                  <a:lnTo>
                    <a:pt x="464" y="293"/>
                  </a:lnTo>
                  <a:lnTo>
                    <a:pt x="464" y="293"/>
                  </a:lnTo>
                  <a:lnTo>
                    <a:pt x="462" y="293"/>
                  </a:lnTo>
                  <a:lnTo>
                    <a:pt x="462" y="296"/>
                  </a:lnTo>
                  <a:lnTo>
                    <a:pt x="462" y="293"/>
                  </a:lnTo>
                  <a:lnTo>
                    <a:pt x="459" y="293"/>
                  </a:lnTo>
                  <a:lnTo>
                    <a:pt x="459" y="291"/>
                  </a:lnTo>
                  <a:lnTo>
                    <a:pt x="459" y="291"/>
                  </a:lnTo>
                  <a:lnTo>
                    <a:pt x="457" y="289"/>
                  </a:lnTo>
                  <a:lnTo>
                    <a:pt x="457" y="289"/>
                  </a:lnTo>
                  <a:lnTo>
                    <a:pt x="457" y="289"/>
                  </a:lnTo>
                  <a:lnTo>
                    <a:pt x="457" y="291"/>
                  </a:lnTo>
                  <a:lnTo>
                    <a:pt x="457" y="293"/>
                  </a:lnTo>
                  <a:lnTo>
                    <a:pt x="457" y="293"/>
                  </a:lnTo>
                  <a:lnTo>
                    <a:pt x="457" y="293"/>
                  </a:lnTo>
                  <a:lnTo>
                    <a:pt x="457" y="298"/>
                  </a:lnTo>
                  <a:lnTo>
                    <a:pt x="457" y="298"/>
                  </a:lnTo>
                  <a:lnTo>
                    <a:pt x="455" y="298"/>
                  </a:lnTo>
                  <a:lnTo>
                    <a:pt x="455" y="298"/>
                  </a:lnTo>
                  <a:lnTo>
                    <a:pt x="455" y="298"/>
                  </a:lnTo>
                  <a:lnTo>
                    <a:pt x="455" y="298"/>
                  </a:lnTo>
                  <a:lnTo>
                    <a:pt x="455" y="298"/>
                  </a:lnTo>
                  <a:lnTo>
                    <a:pt x="450" y="301"/>
                  </a:lnTo>
                  <a:lnTo>
                    <a:pt x="450" y="301"/>
                  </a:lnTo>
                  <a:lnTo>
                    <a:pt x="450" y="301"/>
                  </a:lnTo>
                  <a:lnTo>
                    <a:pt x="450" y="303"/>
                  </a:lnTo>
                  <a:lnTo>
                    <a:pt x="450" y="305"/>
                  </a:lnTo>
                  <a:lnTo>
                    <a:pt x="448" y="305"/>
                  </a:lnTo>
                  <a:lnTo>
                    <a:pt x="448" y="305"/>
                  </a:lnTo>
                  <a:lnTo>
                    <a:pt x="445" y="305"/>
                  </a:lnTo>
                  <a:lnTo>
                    <a:pt x="445" y="303"/>
                  </a:lnTo>
                  <a:lnTo>
                    <a:pt x="445" y="305"/>
                  </a:lnTo>
                  <a:lnTo>
                    <a:pt x="445" y="305"/>
                  </a:lnTo>
                  <a:lnTo>
                    <a:pt x="443" y="305"/>
                  </a:lnTo>
                  <a:lnTo>
                    <a:pt x="443" y="305"/>
                  </a:lnTo>
                  <a:lnTo>
                    <a:pt x="443" y="308"/>
                  </a:lnTo>
                  <a:lnTo>
                    <a:pt x="443" y="308"/>
                  </a:lnTo>
                  <a:lnTo>
                    <a:pt x="443" y="308"/>
                  </a:lnTo>
                  <a:lnTo>
                    <a:pt x="440" y="308"/>
                  </a:lnTo>
                  <a:lnTo>
                    <a:pt x="440" y="305"/>
                  </a:lnTo>
                  <a:lnTo>
                    <a:pt x="440" y="305"/>
                  </a:lnTo>
                  <a:lnTo>
                    <a:pt x="440" y="305"/>
                  </a:lnTo>
                  <a:lnTo>
                    <a:pt x="443" y="305"/>
                  </a:lnTo>
                  <a:lnTo>
                    <a:pt x="445" y="303"/>
                  </a:lnTo>
                  <a:lnTo>
                    <a:pt x="445" y="303"/>
                  </a:lnTo>
                  <a:lnTo>
                    <a:pt x="445" y="303"/>
                  </a:lnTo>
                  <a:lnTo>
                    <a:pt x="445" y="301"/>
                  </a:lnTo>
                  <a:lnTo>
                    <a:pt x="448" y="301"/>
                  </a:lnTo>
                  <a:lnTo>
                    <a:pt x="448" y="298"/>
                  </a:lnTo>
                  <a:lnTo>
                    <a:pt x="448" y="298"/>
                  </a:lnTo>
                  <a:lnTo>
                    <a:pt x="448" y="298"/>
                  </a:lnTo>
                  <a:lnTo>
                    <a:pt x="448" y="296"/>
                  </a:lnTo>
                  <a:lnTo>
                    <a:pt x="448" y="296"/>
                  </a:lnTo>
                  <a:lnTo>
                    <a:pt x="448" y="296"/>
                  </a:lnTo>
                  <a:lnTo>
                    <a:pt x="448" y="296"/>
                  </a:lnTo>
                  <a:lnTo>
                    <a:pt x="448" y="296"/>
                  </a:lnTo>
                  <a:lnTo>
                    <a:pt x="448" y="296"/>
                  </a:lnTo>
                  <a:lnTo>
                    <a:pt x="448" y="296"/>
                  </a:lnTo>
                  <a:lnTo>
                    <a:pt x="448" y="296"/>
                  </a:lnTo>
                  <a:lnTo>
                    <a:pt x="445" y="293"/>
                  </a:lnTo>
                  <a:lnTo>
                    <a:pt x="445" y="291"/>
                  </a:lnTo>
                  <a:lnTo>
                    <a:pt x="448" y="291"/>
                  </a:lnTo>
                  <a:lnTo>
                    <a:pt x="445" y="291"/>
                  </a:lnTo>
                  <a:lnTo>
                    <a:pt x="443" y="289"/>
                  </a:lnTo>
                  <a:lnTo>
                    <a:pt x="445" y="291"/>
                  </a:lnTo>
                  <a:lnTo>
                    <a:pt x="443" y="291"/>
                  </a:lnTo>
                  <a:lnTo>
                    <a:pt x="443" y="291"/>
                  </a:lnTo>
                  <a:lnTo>
                    <a:pt x="443" y="291"/>
                  </a:lnTo>
                  <a:lnTo>
                    <a:pt x="443" y="291"/>
                  </a:lnTo>
                  <a:lnTo>
                    <a:pt x="443" y="289"/>
                  </a:lnTo>
                  <a:lnTo>
                    <a:pt x="443" y="289"/>
                  </a:lnTo>
                  <a:lnTo>
                    <a:pt x="440" y="289"/>
                  </a:lnTo>
                  <a:lnTo>
                    <a:pt x="440" y="286"/>
                  </a:lnTo>
                  <a:lnTo>
                    <a:pt x="438" y="289"/>
                  </a:lnTo>
                  <a:lnTo>
                    <a:pt x="438" y="289"/>
                  </a:lnTo>
                  <a:lnTo>
                    <a:pt x="438" y="291"/>
                  </a:lnTo>
                  <a:lnTo>
                    <a:pt x="438" y="291"/>
                  </a:lnTo>
                  <a:lnTo>
                    <a:pt x="438" y="293"/>
                  </a:lnTo>
                  <a:lnTo>
                    <a:pt x="438" y="293"/>
                  </a:lnTo>
                  <a:lnTo>
                    <a:pt x="438" y="293"/>
                  </a:lnTo>
                  <a:lnTo>
                    <a:pt x="438" y="296"/>
                  </a:lnTo>
                  <a:lnTo>
                    <a:pt x="438" y="296"/>
                  </a:lnTo>
                  <a:lnTo>
                    <a:pt x="438" y="296"/>
                  </a:lnTo>
                  <a:lnTo>
                    <a:pt x="438" y="296"/>
                  </a:lnTo>
                  <a:lnTo>
                    <a:pt x="438" y="298"/>
                  </a:lnTo>
                  <a:lnTo>
                    <a:pt x="438" y="298"/>
                  </a:lnTo>
                  <a:lnTo>
                    <a:pt x="436" y="301"/>
                  </a:lnTo>
                  <a:lnTo>
                    <a:pt x="433" y="301"/>
                  </a:lnTo>
                  <a:lnTo>
                    <a:pt x="436" y="301"/>
                  </a:lnTo>
                  <a:lnTo>
                    <a:pt x="436" y="301"/>
                  </a:lnTo>
                  <a:lnTo>
                    <a:pt x="436" y="303"/>
                  </a:lnTo>
                  <a:lnTo>
                    <a:pt x="433" y="303"/>
                  </a:lnTo>
                  <a:lnTo>
                    <a:pt x="436" y="308"/>
                  </a:lnTo>
                  <a:lnTo>
                    <a:pt x="436" y="310"/>
                  </a:lnTo>
                  <a:lnTo>
                    <a:pt x="436" y="310"/>
                  </a:lnTo>
                  <a:lnTo>
                    <a:pt x="436" y="310"/>
                  </a:lnTo>
                  <a:lnTo>
                    <a:pt x="433" y="317"/>
                  </a:lnTo>
                  <a:lnTo>
                    <a:pt x="433" y="324"/>
                  </a:lnTo>
                  <a:lnTo>
                    <a:pt x="433" y="324"/>
                  </a:lnTo>
                  <a:lnTo>
                    <a:pt x="431" y="322"/>
                  </a:lnTo>
                  <a:lnTo>
                    <a:pt x="431" y="319"/>
                  </a:lnTo>
                  <a:lnTo>
                    <a:pt x="433" y="317"/>
                  </a:lnTo>
                  <a:lnTo>
                    <a:pt x="433" y="317"/>
                  </a:lnTo>
                  <a:lnTo>
                    <a:pt x="433" y="315"/>
                  </a:lnTo>
                  <a:lnTo>
                    <a:pt x="433" y="315"/>
                  </a:lnTo>
                  <a:lnTo>
                    <a:pt x="433" y="305"/>
                  </a:lnTo>
                  <a:lnTo>
                    <a:pt x="433" y="305"/>
                  </a:lnTo>
                  <a:lnTo>
                    <a:pt x="433" y="303"/>
                  </a:lnTo>
                  <a:lnTo>
                    <a:pt x="433" y="303"/>
                  </a:lnTo>
                  <a:lnTo>
                    <a:pt x="433" y="301"/>
                  </a:lnTo>
                  <a:lnTo>
                    <a:pt x="433" y="301"/>
                  </a:lnTo>
                  <a:lnTo>
                    <a:pt x="433" y="298"/>
                  </a:lnTo>
                  <a:lnTo>
                    <a:pt x="433" y="298"/>
                  </a:lnTo>
                  <a:lnTo>
                    <a:pt x="431" y="298"/>
                  </a:lnTo>
                  <a:lnTo>
                    <a:pt x="431" y="301"/>
                  </a:lnTo>
                  <a:lnTo>
                    <a:pt x="429" y="303"/>
                  </a:lnTo>
                  <a:lnTo>
                    <a:pt x="429" y="308"/>
                  </a:lnTo>
                  <a:lnTo>
                    <a:pt x="429" y="308"/>
                  </a:lnTo>
                  <a:lnTo>
                    <a:pt x="429" y="305"/>
                  </a:lnTo>
                  <a:lnTo>
                    <a:pt x="429" y="305"/>
                  </a:lnTo>
                  <a:lnTo>
                    <a:pt x="429" y="305"/>
                  </a:lnTo>
                  <a:lnTo>
                    <a:pt x="426" y="301"/>
                  </a:lnTo>
                  <a:lnTo>
                    <a:pt x="426" y="301"/>
                  </a:lnTo>
                  <a:lnTo>
                    <a:pt x="426" y="301"/>
                  </a:lnTo>
                  <a:lnTo>
                    <a:pt x="426" y="301"/>
                  </a:lnTo>
                  <a:lnTo>
                    <a:pt x="426" y="303"/>
                  </a:lnTo>
                  <a:lnTo>
                    <a:pt x="426" y="303"/>
                  </a:lnTo>
                  <a:lnTo>
                    <a:pt x="426" y="305"/>
                  </a:lnTo>
                  <a:lnTo>
                    <a:pt x="426" y="305"/>
                  </a:lnTo>
                  <a:lnTo>
                    <a:pt x="426" y="305"/>
                  </a:lnTo>
                  <a:lnTo>
                    <a:pt x="424" y="305"/>
                  </a:lnTo>
                  <a:lnTo>
                    <a:pt x="424" y="305"/>
                  </a:lnTo>
                  <a:lnTo>
                    <a:pt x="424" y="305"/>
                  </a:lnTo>
                  <a:lnTo>
                    <a:pt x="424" y="308"/>
                  </a:lnTo>
                  <a:lnTo>
                    <a:pt x="424" y="308"/>
                  </a:lnTo>
                  <a:lnTo>
                    <a:pt x="422" y="315"/>
                  </a:lnTo>
                  <a:lnTo>
                    <a:pt x="422" y="317"/>
                  </a:lnTo>
                  <a:lnTo>
                    <a:pt x="422" y="317"/>
                  </a:lnTo>
                  <a:lnTo>
                    <a:pt x="422" y="317"/>
                  </a:lnTo>
                  <a:lnTo>
                    <a:pt x="419" y="317"/>
                  </a:lnTo>
                  <a:lnTo>
                    <a:pt x="419" y="317"/>
                  </a:lnTo>
                  <a:lnTo>
                    <a:pt x="419" y="319"/>
                  </a:lnTo>
                  <a:lnTo>
                    <a:pt x="419" y="319"/>
                  </a:lnTo>
                  <a:lnTo>
                    <a:pt x="422" y="322"/>
                  </a:lnTo>
                  <a:lnTo>
                    <a:pt x="422" y="324"/>
                  </a:lnTo>
                  <a:lnTo>
                    <a:pt x="419" y="327"/>
                  </a:lnTo>
                  <a:lnTo>
                    <a:pt x="419" y="327"/>
                  </a:lnTo>
                  <a:lnTo>
                    <a:pt x="419" y="329"/>
                  </a:lnTo>
                  <a:lnTo>
                    <a:pt x="419" y="331"/>
                  </a:lnTo>
                  <a:lnTo>
                    <a:pt x="417" y="336"/>
                  </a:lnTo>
                  <a:lnTo>
                    <a:pt x="417" y="336"/>
                  </a:lnTo>
                  <a:lnTo>
                    <a:pt x="417" y="334"/>
                  </a:lnTo>
                  <a:lnTo>
                    <a:pt x="417" y="334"/>
                  </a:lnTo>
                  <a:lnTo>
                    <a:pt x="414" y="334"/>
                  </a:lnTo>
                  <a:lnTo>
                    <a:pt x="414" y="331"/>
                  </a:lnTo>
                  <a:lnTo>
                    <a:pt x="417" y="331"/>
                  </a:lnTo>
                  <a:lnTo>
                    <a:pt x="417" y="327"/>
                  </a:lnTo>
                  <a:lnTo>
                    <a:pt x="419" y="324"/>
                  </a:lnTo>
                  <a:lnTo>
                    <a:pt x="419" y="322"/>
                  </a:lnTo>
                  <a:lnTo>
                    <a:pt x="419" y="322"/>
                  </a:lnTo>
                  <a:lnTo>
                    <a:pt x="417" y="317"/>
                  </a:lnTo>
                  <a:lnTo>
                    <a:pt x="417" y="317"/>
                  </a:lnTo>
                  <a:lnTo>
                    <a:pt x="417" y="315"/>
                  </a:lnTo>
                  <a:lnTo>
                    <a:pt x="419" y="312"/>
                  </a:lnTo>
                  <a:lnTo>
                    <a:pt x="419" y="308"/>
                  </a:lnTo>
                  <a:lnTo>
                    <a:pt x="419" y="308"/>
                  </a:lnTo>
                  <a:lnTo>
                    <a:pt x="417" y="308"/>
                  </a:lnTo>
                  <a:lnTo>
                    <a:pt x="417" y="308"/>
                  </a:lnTo>
                  <a:lnTo>
                    <a:pt x="417" y="310"/>
                  </a:lnTo>
                  <a:lnTo>
                    <a:pt x="417" y="312"/>
                  </a:lnTo>
                  <a:lnTo>
                    <a:pt x="417" y="312"/>
                  </a:lnTo>
                  <a:lnTo>
                    <a:pt x="417" y="312"/>
                  </a:lnTo>
                  <a:lnTo>
                    <a:pt x="417" y="312"/>
                  </a:lnTo>
                  <a:lnTo>
                    <a:pt x="414" y="312"/>
                  </a:lnTo>
                  <a:lnTo>
                    <a:pt x="414" y="315"/>
                  </a:lnTo>
                  <a:lnTo>
                    <a:pt x="414" y="319"/>
                  </a:lnTo>
                  <a:lnTo>
                    <a:pt x="412" y="322"/>
                  </a:lnTo>
                  <a:lnTo>
                    <a:pt x="414" y="317"/>
                  </a:lnTo>
                  <a:lnTo>
                    <a:pt x="414" y="317"/>
                  </a:lnTo>
                  <a:lnTo>
                    <a:pt x="412" y="315"/>
                  </a:lnTo>
                  <a:lnTo>
                    <a:pt x="412" y="315"/>
                  </a:lnTo>
                  <a:lnTo>
                    <a:pt x="412" y="312"/>
                  </a:lnTo>
                  <a:lnTo>
                    <a:pt x="412" y="312"/>
                  </a:lnTo>
                  <a:lnTo>
                    <a:pt x="412" y="310"/>
                  </a:lnTo>
                  <a:lnTo>
                    <a:pt x="412" y="310"/>
                  </a:lnTo>
                  <a:lnTo>
                    <a:pt x="412" y="310"/>
                  </a:lnTo>
                  <a:lnTo>
                    <a:pt x="412" y="308"/>
                  </a:lnTo>
                  <a:lnTo>
                    <a:pt x="412" y="308"/>
                  </a:lnTo>
                  <a:lnTo>
                    <a:pt x="412" y="308"/>
                  </a:lnTo>
                  <a:lnTo>
                    <a:pt x="412" y="308"/>
                  </a:lnTo>
                  <a:lnTo>
                    <a:pt x="414" y="308"/>
                  </a:lnTo>
                  <a:lnTo>
                    <a:pt x="414" y="308"/>
                  </a:lnTo>
                  <a:lnTo>
                    <a:pt x="414" y="308"/>
                  </a:lnTo>
                  <a:lnTo>
                    <a:pt x="414" y="305"/>
                  </a:lnTo>
                  <a:lnTo>
                    <a:pt x="414" y="305"/>
                  </a:lnTo>
                  <a:lnTo>
                    <a:pt x="414" y="305"/>
                  </a:lnTo>
                  <a:lnTo>
                    <a:pt x="414" y="303"/>
                  </a:lnTo>
                  <a:lnTo>
                    <a:pt x="414" y="301"/>
                  </a:lnTo>
                  <a:lnTo>
                    <a:pt x="412" y="298"/>
                  </a:lnTo>
                  <a:lnTo>
                    <a:pt x="412" y="298"/>
                  </a:lnTo>
                  <a:lnTo>
                    <a:pt x="414" y="293"/>
                  </a:lnTo>
                  <a:lnTo>
                    <a:pt x="417" y="291"/>
                  </a:lnTo>
                  <a:lnTo>
                    <a:pt x="417" y="291"/>
                  </a:lnTo>
                  <a:lnTo>
                    <a:pt x="417" y="291"/>
                  </a:lnTo>
                  <a:lnTo>
                    <a:pt x="417" y="291"/>
                  </a:lnTo>
                  <a:lnTo>
                    <a:pt x="417" y="289"/>
                  </a:lnTo>
                  <a:lnTo>
                    <a:pt x="417" y="289"/>
                  </a:lnTo>
                  <a:lnTo>
                    <a:pt x="417" y="289"/>
                  </a:lnTo>
                  <a:lnTo>
                    <a:pt x="417" y="289"/>
                  </a:lnTo>
                  <a:lnTo>
                    <a:pt x="417" y="289"/>
                  </a:lnTo>
                  <a:lnTo>
                    <a:pt x="414" y="286"/>
                  </a:lnTo>
                  <a:lnTo>
                    <a:pt x="414" y="286"/>
                  </a:lnTo>
                  <a:lnTo>
                    <a:pt x="414" y="286"/>
                  </a:lnTo>
                  <a:lnTo>
                    <a:pt x="414" y="286"/>
                  </a:lnTo>
                  <a:lnTo>
                    <a:pt x="412" y="286"/>
                  </a:lnTo>
                  <a:lnTo>
                    <a:pt x="412" y="286"/>
                  </a:lnTo>
                  <a:lnTo>
                    <a:pt x="410" y="286"/>
                  </a:lnTo>
                  <a:lnTo>
                    <a:pt x="412" y="289"/>
                  </a:lnTo>
                  <a:lnTo>
                    <a:pt x="412" y="291"/>
                  </a:lnTo>
                  <a:lnTo>
                    <a:pt x="412" y="291"/>
                  </a:lnTo>
                  <a:lnTo>
                    <a:pt x="412" y="291"/>
                  </a:lnTo>
                  <a:lnTo>
                    <a:pt x="412" y="291"/>
                  </a:lnTo>
                  <a:lnTo>
                    <a:pt x="412" y="291"/>
                  </a:lnTo>
                  <a:lnTo>
                    <a:pt x="410" y="291"/>
                  </a:lnTo>
                  <a:lnTo>
                    <a:pt x="410" y="293"/>
                  </a:lnTo>
                  <a:lnTo>
                    <a:pt x="410" y="293"/>
                  </a:lnTo>
                  <a:lnTo>
                    <a:pt x="410" y="293"/>
                  </a:lnTo>
                  <a:lnTo>
                    <a:pt x="410" y="293"/>
                  </a:lnTo>
                  <a:lnTo>
                    <a:pt x="410" y="293"/>
                  </a:lnTo>
                  <a:lnTo>
                    <a:pt x="410" y="291"/>
                  </a:lnTo>
                  <a:lnTo>
                    <a:pt x="410" y="289"/>
                  </a:lnTo>
                  <a:lnTo>
                    <a:pt x="410" y="289"/>
                  </a:lnTo>
                  <a:lnTo>
                    <a:pt x="410" y="289"/>
                  </a:lnTo>
                  <a:lnTo>
                    <a:pt x="410" y="289"/>
                  </a:lnTo>
                  <a:lnTo>
                    <a:pt x="407" y="289"/>
                  </a:lnTo>
                  <a:lnTo>
                    <a:pt x="410" y="293"/>
                  </a:lnTo>
                  <a:lnTo>
                    <a:pt x="407" y="296"/>
                  </a:lnTo>
                  <a:lnTo>
                    <a:pt x="407" y="296"/>
                  </a:lnTo>
                  <a:lnTo>
                    <a:pt x="410" y="298"/>
                  </a:lnTo>
                  <a:lnTo>
                    <a:pt x="410" y="301"/>
                  </a:lnTo>
                  <a:lnTo>
                    <a:pt x="410" y="303"/>
                  </a:lnTo>
                  <a:lnTo>
                    <a:pt x="410" y="303"/>
                  </a:lnTo>
                  <a:lnTo>
                    <a:pt x="410" y="301"/>
                  </a:lnTo>
                  <a:lnTo>
                    <a:pt x="407" y="298"/>
                  </a:lnTo>
                  <a:lnTo>
                    <a:pt x="407" y="298"/>
                  </a:lnTo>
                  <a:lnTo>
                    <a:pt x="407" y="296"/>
                  </a:lnTo>
                  <a:lnTo>
                    <a:pt x="407" y="296"/>
                  </a:lnTo>
                  <a:lnTo>
                    <a:pt x="407" y="296"/>
                  </a:lnTo>
                  <a:lnTo>
                    <a:pt x="405" y="296"/>
                  </a:lnTo>
                  <a:lnTo>
                    <a:pt x="405" y="296"/>
                  </a:lnTo>
                  <a:lnTo>
                    <a:pt x="407" y="291"/>
                  </a:lnTo>
                  <a:lnTo>
                    <a:pt x="407" y="289"/>
                  </a:lnTo>
                  <a:lnTo>
                    <a:pt x="407" y="289"/>
                  </a:lnTo>
                  <a:lnTo>
                    <a:pt x="407" y="286"/>
                  </a:lnTo>
                  <a:lnTo>
                    <a:pt x="407" y="286"/>
                  </a:lnTo>
                  <a:lnTo>
                    <a:pt x="410" y="286"/>
                  </a:lnTo>
                  <a:lnTo>
                    <a:pt x="410" y="286"/>
                  </a:lnTo>
                  <a:lnTo>
                    <a:pt x="407" y="286"/>
                  </a:lnTo>
                  <a:lnTo>
                    <a:pt x="407" y="284"/>
                  </a:lnTo>
                  <a:lnTo>
                    <a:pt x="407" y="284"/>
                  </a:lnTo>
                  <a:lnTo>
                    <a:pt x="407" y="284"/>
                  </a:lnTo>
                  <a:lnTo>
                    <a:pt x="405" y="284"/>
                  </a:lnTo>
                  <a:lnTo>
                    <a:pt x="405" y="282"/>
                  </a:lnTo>
                  <a:lnTo>
                    <a:pt x="405" y="282"/>
                  </a:lnTo>
                  <a:lnTo>
                    <a:pt x="405" y="282"/>
                  </a:lnTo>
                  <a:lnTo>
                    <a:pt x="403" y="282"/>
                  </a:lnTo>
                  <a:lnTo>
                    <a:pt x="403" y="286"/>
                  </a:lnTo>
                  <a:lnTo>
                    <a:pt x="403" y="289"/>
                  </a:lnTo>
                  <a:lnTo>
                    <a:pt x="403" y="291"/>
                  </a:lnTo>
                  <a:lnTo>
                    <a:pt x="403" y="286"/>
                  </a:lnTo>
                  <a:lnTo>
                    <a:pt x="400" y="282"/>
                  </a:lnTo>
                  <a:lnTo>
                    <a:pt x="400" y="282"/>
                  </a:lnTo>
                  <a:lnTo>
                    <a:pt x="398" y="279"/>
                  </a:lnTo>
                  <a:lnTo>
                    <a:pt x="396" y="282"/>
                  </a:lnTo>
                  <a:lnTo>
                    <a:pt x="396" y="284"/>
                  </a:lnTo>
                  <a:lnTo>
                    <a:pt x="396" y="286"/>
                  </a:lnTo>
                  <a:lnTo>
                    <a:pt x="393" y="284"/>
                  </a:lnTo>
                  <a:lnTo>
                    <a:pt x="393" y="282"/>
                  </a:lnTo>
                  <a:lnTo>
                    <a:pt x="393" y="279"/>
                  </a:lnTo>
                  <a:lnTo>
                    <a:pt x="393" y="277"/>
                  </a:lnTo>
                  <a:lnTo>
                    <a:pt x="396" y="277"/>
                  </a:lnTo>
                  <a:lnTo>
                    <a:pt x="396" y="277"/>
                  </a:lnTo>
                  <a:lnTo>
                    <a:pt x="398" y="274"/>
                  </a:lnTo>
                  <a:lnTo>
                    <a:pt x="398" y="274"/>
                  </a:lnTo>
                  <a:lnTo>
                    <a:pt x="398" y="274"/>
                  </a:lnTo>
                  <a:lnTo>
                    <a:pt x="396" y="272"/>
                  </a:lnTo>
                  <a:lnTo>
                    <a:pt x="396" y="272"/>
                  </a:lnTo>
                  <a:lnTo>
                    <a:pt x="396" y="272"/>
                  </a:lnTo>
                  <a:lnTo>
                    <a:pt x="396" y="272"/>
                  </a:lnTo>
                  <a:lnTo>
                    <a:pt x="396" y="272"/>
                  </a:lnTo>
                  <a:lnTo>
                    <a:pt x="396" y="267"/>
                  </a:lnTo>
                  <a:lnTo>
                    <a:pt x="396" y="265"/>
                  </a:lnTo>
                  <a:lnTo>
                    <a:pt x="393" y="265"/>
                  </a:lnTo>
                  <a:lnTo>
                    <a:pt x="393" y="267"/>
                  </a:lnTo>
                  <a:lnTo>
                    <a:pt x="393" y="267"/>
                  </a:lnTo>
                  <a:lnTo>
                    <a:pt x="393" y="267"/>
                  </a:lnTo>
                  <a:lnTo>
                    <a:pt x="391" y="267"/>
                  </a:lnTo>
                  <a:lnTo>
                    <a:pt x="391" y="267"/>
                  </a:lnTo>
                  <a:lnTo>
                    <a:pt x="391" y="267"/>
                  </a:lnTo>
                  <a:lnTo>
                    <a:pt x="391" y="267"/>
                  </a:lnTo>
                  <a:lnTo>
                    <a:pt x="391" y="267"/>
                  </a:lnTo>
                  <a:lnTo>
                    <a:pt x="391" y="267"/>
                  </a:lnTo>
                  <a:lnTo>
                    <a:pt x="388" y="267"/>
                  </a:lnTo>
                  <a:lnTo>
                    <a:pt x="388" y="267"/>
                  </a:lnTo>
                  <a:lnTo>
                    <a:pt x="388" y="267"/>
                  </a:lnTo>
                  <a:lnTo>
                    <a:pt x="386" y="267"/>
                  </a:lnTo>
                  <a:lnTo>
                    <a:pt x="386" y="267"/>
                  </a:lnTo>
                  <a:lnTo>
                    <a:pt x="386" y="270"/>
                  </a:lnTo>
                  <a:lnTo>
                    <a:pt x="386" y="272"/>
                  </a:lnTo>
                  <a:lnTo>
                    <a:pt x="388" y="272"/>
                  </a:lnTo>
                  <a:lnTo>
                    <a:pt x="388" y="274"/>
                  </a:lnTo>
                  <a:lnTo>
                    <a:pt x="388" y="274"/>
                  </a:lnTo>
                  <a:lnTo>
                    <a:pt x="388" y="274"/>
                  </a:lnTo>
                  <a:lnTo>
                    <a:pt x="388" y="279"/>
                  </a:lnTo>
                  <a:lnTo>
                    <a:pt x="391" y="282"/>
                  </a:lnTo>
                  <a:lnTo>
                    <a:pt x="391" y="284"/>
                  </a:lnTo>
                  <a:lnTo>
                    <a:pt x="391" y="286"/>
                  </a:lnTo>
                  <a:lnTo>
                    <a:pt x="391" y="286"/>
                  </a:lnTo>
                  <a:lnTo>
                    <a:pt x="391" y="291"/>
                  </a:lnTo>
                  <a:lnTo>
                    <a:pt x="388" y="291"/>
                  </a:lnTo>
                  <a:lnTo>
                    <a:pt x="388" y="289"/>
                  </a:lnTo>
                  <a:lnTo>
                    <a:pt x="388" y="289"/>
                  </a:lnTo>
                  <a:lnTo>
                    <a:pt x="388" y="286"/>
                  </a:lnTo>
                  <a:lnTo>
                    <a:pt x="388" y="284"/>
                  </a:lnTo>
                  <a:lnTo>
                    <a:pt x="388" y="284"/>
                  </a:lnTo>
                  <a:lnTo>
                    <a:pt x="388" y="284"/>
                  </a:lnTo>
                  <a:lnTo>
                    <a:pt x="386" y="284"/>
                  </a:lnTo>
                  <a:lnTo>
                    <a:pt x="386" y="282"/>
                  </a:lnTo>
                  <a:lnTo>
                    <a:pt x="386" y="282"/>
                  </a:lnTo>
                  <a:lnTo>
                    <a:pt x="386" y="282"/>
                  </a:lnTo>
                  <a:lnTo>
                    <a:pt x="386" y="279"/>
                  </a:lnTo>
                  <a:lnTo>
                    <a:pt x="386" y="279"/>
                  </a:lnTo>
                  <a:lnTo>
                    <a:pt x="386" y="277"/>
                  </a:lnTo>
                  <a:lnTo>
                    <a:pt x="386" y="277"/>
                  </a:lnTo>
                  <a:lnTo>
                    <a:pt x="386" y="277"/>
                  </a:lnTo>
                  <a:lnTo>
                    <a:pt x="386" y="277"/>
                  </a:lnTo>
                  <a:lnTo>
                    <a:pt x="386" y="277"/>
                  </a:lnTo>
                  <a:lnTo>
                    <a:pt x="384" y="274"/>
                  </a:lnTo>
                  <a:lnTo>
                    <a:pt x="384" y="272"/>
                  </a:lnTo>
                  <a:lnTo>
                    <a:pt x="381" y="272"/>
                  </a:lnTo>
                  <a:lnTo>
                    <a:pt x="381" y="270"/>
                  </a:lnTo>
                  <a:lnTo>
                    <a:pt x="381" y="270"/>
                  </a:lnTo>
                  <a:lnTo>
                    <a:pt x="381" y="270"/>
                  </a:lnTo>
                  <a:lnTo>
                    <a:pt x="379" y="270"/>
                  </a:lnTo>
                  <a:lnTo>
                    <a:pt x="379" y="270"/>
                  </a:lnTo>
                  <a:lnTo>
                    <a:pt x="379" y="272"/>
                  </a:lnTo>
                  <a:lnTo>
                    <a:pt x="379" y="274"/>
                  </a:lnTo>
                  <a:lnTo>
                    <a:pt x="379" y="279"/>
                  </a:lnTo>
                  <a:lnTo>
                    <a:pt x="379" y="279"/>
                  </a:lnTo>
                  <a:lnTo>
                    <a:pt x="379" y="279"/>
                  </a:lnTo>
                  <a:lnTo>
                    <a:pt x="374" y="282"/>
                  </a:lnTo>
                  <a:lnTo>
                    <a:pt x="372" y="284"/>
                  </a:lnTo>
                  <a:lnTo>
                    <a:pt x="372" y="284"/>
                  </a:lnTo>
                  <a:lnTo>
                    <a:pt x="372" y="284"/>
                  </a:lnTo>
                  <a:lnTo>
                    <a:pt x="372" y="284"/>
                  </a:lnTo>
                  <a:lnTo>
                    <a:pt x="369" y="284"/>
                  </a:lnTo>
                  <a:lnTo>
                    <a:pt x="369" y="284"/>
                  </a:lnTo>
                  <a:lnTo>
                    <a:pt x="369" y="284"/>
                  </a:lnTo>
                  <a:lnTo>
                    <a:pt x="369" y="284"/>
                  </a:lnTo>
                  <a:lnTo>
                    <a:pt x="369" y="284"/>
                  </a:lnTo>
                  <a:lnTo>
                    <a:pt x="372" y="282"/>
                  </a:lnTo>
                  <a:lnTo>
                    <a:pt x="372" y="282"/>
                  </a:lnTo>
                  <a:lnTo>
                    <a:pt x="374" y="279"/>
                  </a:lnTo>
                  <a:lnTo>
                    <a:pt x="377" y="277"/>
                  </a:lnTo>
                  <a:lnTo>
                    <a:pt x="377" y="274"/>
                  </a:lnTo>
                  <a:lnTo>
                    <a:pt x="377" y="272"/>
                  </a:lnTo>
                  <a:lnTo>
                    <a:pt x="374" y="270"/>
                  </a:lnTo>
                  <a:lnTo>
                    <a:pt x="372" y="270"/>
                  </a:lnTo>
                  <a:lnTo>
                    <a:pt x="367" y="274"/>
                  </a:lnTo>
                  <a:lnTo>
                    <a:pt x="365" y="274"/>
                  </a:lnTo>
                  <a:lnTo>
                    <a:pt x="365" y="274"/>
                  </a:lnTo>
                  <a:lnTo>
                    <a:pt x="365" y="274"/>
                  </a:lnTo>
                  <a:lnTo>
                    <a:pt x="360" y="279"/>
                  </a:lnTo>
                  <a:lnTo>
                    <a:pt x="358" y="279"/>
                  </a:lnTo>
                  <a:lnTo>
                    <a:pt x="358" y="279"/>
                  </a:lnTo>
                  <a:lnTo>
                    <a:pt x="355" y="279"/>
                  </a:lnTo>
                  <a:lnTo>
                    <a:pt x="353" y="279"/>
                  </a:lnTo>
                  <a:lnTo>
                    <a:pt x="353" y="279"/>
                  </a:lnTo>
                  <a:lnTo>
                    <a:pt x="353" y="277"/>
                  </a:lnTo>
                  <a:lnTo>
                    <a:pt x="355" y="277"/>
                  </a:lnTo>
                  <a:lnTo>
                    <a:pt x="355" y="274"/>
                  </a:lnTo>
                  <a:lnTo>
                    <a:pt x="358" y="274"/>
                  </a:lnTo>
                  <a:lnTo>
                    <a:pt x="358" y="274"/>
                  </a:lnTo>
                  <a:lnTo>
                    <a:pt x="355" y="274"/>
                  </a:lnTo>
                  <a:lnTo>
                    <a:pt x="355" y="272"/>
                  </a:lnTo>
                  <a:lnTo>
                    <a:pt x="355" y="272"/>
                  </a:lnTo>
                  <a:lnTo>
                    <a:pt x="353" y="272"/>
                  </a:lnTo>
                  <a:lnTo>
                    <a:pt x="351" y="270"/>
                  </a:lnTo>
                  <a:lnTo>
                    <a:pt x="348" y="272"/>
                  </a:lnTo>
                  <a:lnTo>
                    <a:pt x="351" y="274"/>
                  </a:lnTo>
                  <a:lnTo>
                    <a:pt x="348" y="274"/>
                  </a:lnTo>
                  <a:lnTo>
                    <a:pt x="346" y="274"/>
                  </a:lnTo>
                  <a:lnTo>
                    <a:pt x="346" y="274"/>
                  </a:lnTo>
                  <a:lnTo>
                    <a:pt x="343" y="277"/>
                  </a:lnTo>
                  <a:lnTo>
                    <a:pt x="341" y="279"/>
                  </a:lnTo>
                  <a:lnTo>
                    <a:pt x="339" y="277"/>
                  </a:lnTo>
                  <a:lnTo>
                    <a:pt x="336" y="277"/>
                  </a:lnTo>
                  <a:lnTo>
                    <a:pt x="336" y="277"/>
                  </a:lnTo>
                  <a:lnTo>
                    <a:pt x="336" y="277"/>
                  </a:lnTo>
                  <a:lnTo>
                    <a:pt x="336" y="274"/>
                  </a:lnTo>
                  <a:lnTo>
                    <a:pt x="334" y="277"/>
                  </a:lnTo>
                  <a:lnTo>
                    <a:pt x="334" y="277"/>
                  </a:lnTo>
                  <a:lnTo>
                    <a:pt x="334" y="274"/>
                  </a:lnTo>
                  <a:lnTo>
                    <a:pt x="336" y="272"/>
                  </a:lnTo>
                  <a:lnTo>
                    <a:pt x="343" y="270"/>
                  </a:lnTo>
                  <a:lnTo>
                    <a:pt x="343" y="270"/>
                  </a:lnTo>
                  <a:lnTo>
                    <a:pt x="341" y="270"/>
                  </a:lnTo>
                  <a:lnTo>
                    <a:pt x="341" y="270"/>
                  </a:lnTo>
                  <a:lnTo>
                    <a:pt x="341" y="270"/>
                  </a:lnTo>
                  <a:lnTo>
                    <a:pt x="341" y="270"/>
                  </a:lnTo>
                  <a:lnTo>
                    <a:pt x="341" y="267"/>
                  </a:lnTo>
                  <a:lnTo>
                    <a:pt x="343" y="267"/>
                  </a:lnTo>
                  <a:lnTo>
                    <a:pt x="341" y="267"/>
                  </a:lnTo>
                  <a:lnTo>
                    <a:pt x="341" y="267"/>
                  </a:lnTo>
                  <a:lnTo>
                    <a:pt x="339" y="267"/>
                  </a:lnTo>
                  <a:lnTo>
                    <a:pt x="339" y="267"/>
                  </a:lnTo>
                  <a:lnTo>
                    <a:pt x="336" y="270"/>
                  </a:lnTo>
                  <a:lnTo>
                    <a:pt x="334" y="272"/>
                  </a:lnTo>
                  <a:lnTo>
                    <a:pt x="334" y="272"/>
                  </a:lnTo>
                  <a:lnTo>
                    <a:pt x="334" y="270"/>
                  </a:lnTo>
                  <a:lnTo>
                    <a:pt x="334" y="270"/>
                  </a:lnTo>
                  <a:lnTo>
                    <a:pt x="336" y="265"/>
                  </a:lnTo>
                  <a:lnTo>
                    <a:pt x="336" y="265"/>
                  </a:lnTo>
                  <a:lnTo>
                    <a:pt x="334" y="265"/>
                  </a:lnTo>
                  <a:lnTo>
                    <a:pt x="334" y="263"/>
                  </a:lnTo>
                  <a:lnTo>
                    <a:pt x="334" y="263"/>
                  </a:lnTo>
                  <a:lnTo>
                    <a:pt x="334" y="263"/>
                  </a:lnTo>
                  <a:lnTo>
                    <a:pt x="334" y="263"/>
                  </a:lnTo>
                  <a:lnTo>
                    <a:pt x="334" y="263"/>
                  </a:lnTo>
                  <a:lnTo>
                    <a:pt x="334" y="263"/>
                  </a:lnTo>
                  <a:lnTo>
                    <a:pt x="334" y="263"/>
                  </a:lnTo>
                  <a:lnTo>
                    <a:pt x="334" y="263"/>
                  </a:lnTo>
                  <a:lnTo>
                    <a:pt x="334" y="265"/>
                  </a:lnTo>
                  <a:lnTo>
                    <a:pt x="332" y="265"/>
                  </a:lnTo>
                  <a:lnTo>
                    <a:pt x="332" y="265"/>
                  </a:lnTo>
                  <a:lnTo>
                    <a:pt x="332" y="263"/>
                  </a:lnTo>
                  <a:lnTo>
                    <a:pt x="332" y="263"/>
                  </a:lnTo>
                  <a:lnTo>
                    <a:pt x="332" y="260"/>
                  </a:lnTo>
                  <a:lnTo>
                    <a:pt x="332" y="260"/>
                  </a:lnTo>
                  <a:lnTo>
                    <a:pt x="332" y="260"/>
                  </a:lnTo>
                  <a:lnTo>
                    <a:pt x="334" y="258"/>
                  </a:lnTo>
                  <a:lnTo>
                    <a:pt x="332" y="258"/>
                  </a:lnTo>
                  <a:lnTo>
                    <a:pt x="332" y="258"/>
                  </a:lnTo>
                  <a:lnTo>
                    <a:pt x="332" y="258"/>
                  </a:lnTo>
                  <a:lnTo>
                    <a:pt x="332" y="256"/>
                  </a:lnTo>
                  <a:lnTo>
                    <a:pt x="329" y="256"/>
                  </a:lnTo>
                  <a:lnTo>
                    <a:pt x="329" y="256"/>
                  </a:lnTo>
                  <a:lnTo>
                    <a:pt x="327" y="258"/>
                  </a:lnTo>
                  <a:lnTo>
                    <a:pt x="327" y="258"/>
                  </a:lnTo>
                  <a:lnTo>
                    <a:pt x="322" y="263"/>
                  </a:lnTo>
                  <a:lnTo>
                    <a:pt x="322" y="263"/>
                  </a:lnTo>
                  <a:lnTo>
                    <a:pt x="322" y="263"/>
                  </a:lnTo>
                  <a:lnTo>
                    <a:pt x="320" y="263"/>
                  </a:lnTo>
                  <a:lnTo>
                    <a:pt x="320" y="263"/>
                  </a:lnTo>
                  <a:lnTo>
                    <a:pt x="320" y="263"/>
                  </a:lnTo>
                  <a:lnTo>
                    <a:pt x="320" y="263"/>
                  </a:lnTo>
                  <a:lnTo>
                    <a:pt x="320" y="263"/>
                  </a:lnTo>
                  <a:lnTo>
                    <a:pt x="315" y="265"/>
                  </a:lnTo>
                  <a:lnTo>
                    <a:pt x="315" y="265"/>
                  </a:lnTo>
                  <a:lnTo>
                    <a:pt x="315" y="265"/>
                  </a:lnTo>
                  <a:lnTo>
                    <a:pt x="315" y="265"/>
                  </a:lnTo>
                  <a:lnTo>
                    <a:pt x="313" y="267"/>
                  </a:lnTo>
                  <a:lnTo>
                    <a:pt x="313" y="267"/>
                  </a:lnTo>
                  <a:lnTo>
                    <a:pt x="313" y="265"/>
                  </a:lnTo>
                  <a:lnTo>
                    <a:pt x="310" y="267"/>
                  </a:lnTo>
                  <a:lnTo>
                    <a:pt x="310" y="267"/>
                  </a:lnTo>
                  <a:lnTo>
                    <a:pt x="308" y="267"/>
                  </a:lnTo>
                  <a:lnTo>
                    <a:pt x="308" y="267"/>
                  </a:lnTo>
                  <a:lnTo>
                    <a:pt x="308" y="267"/>
                  </a:lnTo>
                  <a:lnTo>
                    <a:pt x="306" y="270"/>
                  </a:lnTo>
                  <a:lnTo>
                    <a:pt x="306" y="270"/>
                  </a:lnTo>
                  <a:lnTo>
                    <a:pt x="301" y="270"/>
                  </a:lnTo>
                  <a:lnTo>
                    <a:pt x="301" y="270"/>
                  </a:lnTo>
                  <a:lnTo>
                    <a:pt x="301" y="270"/>
                  </a:lnTo>
                  <a:lnTo>
                    <a:pt x="299" y="270"/>
                  </a:lnTo>
                  <a:lnTo>
                    <a:pt x="296" y="267"/>
                  </a:lnTo>
                  <a:lnTo>
                    <a:pt x="296" y="267"/>
                  </a:lnTo>
                  <a:lnTo>
                    <a:pt x="296" y="265"/>
                  </a:lnTo>
                  <a:lnTo>
                    <a:pt x="299" y="265"/>
                  </a:lnTo>
                  <a:lnTo>
                    <a:pt x="299" y="265"/>
                  </a:lnTo>
                  <a:lnTo>
                    <a:pt x="301" y="265"/>
                  </a:lnTo>
                  <a:lnTo>
                    <a:pt x="301" y="265"/>
                  </a:lnTo>
                  <a:lnTo>
                    <a:pt x="301" y="265"/>
                  </a:lnTo>
                  <a:lnTo>
                    <a:pt x="303" y="263"/>
                  </a:lnTo>
                  <a:lnTo>
                    <a:pt x="306" y="263"/>
                  </a:lnTo>
                  <a:lnTo>
                    <a:pt x="308" y="260"/>
                  </a:lnTo>
                  <a:lnTo>
                    <a:pt x="310" y="260"/>
                  </a:lnTo>
                  <a:lnTo>
                    <a:pt x="310" y="263"/>
                  </a:lnTo>
                  <a:lnTo>
                    <a:pt x="310" y="263"/>
                  </a:lnTo>
                  <a:lnTo>
                    <a:pt x="308" y="263"/>
                  </a:lnTo>
                  <a:lnTo>
                    <a:pt x="310" y="265"/>
                  </a:lnTo>
                  <a:lnTo>
                    <a:pt x="313" y="263"/>
                  </a:lnTo>
                  <a:lnTo>
                    <a:pt x="315" y="260"/>
                  </a:lnTo>
                  <a:lnTo>
                    <a:pt x="315" y="258"/>
                  </a:lnTo>
                  <a:lnTo>
                    <a:pt x="308" y="260"/>
                  </a:lnTo>
                  <a:lnTo>
                    <a:pt x="306" y="260"/>
                  </a:lnTo>
                  <a:lnTo>
                    <a:pt x="308" y="260"/>
                  </a:lnTo>
                  <a:lnTo>
                    <a:pt x="308" y="258"/>
                  </a:lnTo>
                  <a:lnTo>
                    <a:pt x="315" y="258"/>
                  </a:lnTo>
                  <a:lnTo>
                    <a:pt x="317" y="258"/>
                  </a:lnTo>
                  <a:lnTo>
                    <a:pt x="315" y="256"/>
                  </a:lnTo>
                  <a:lnTo>
                    <a:pt x="315" y="256"/>
                  </a:lnTo>
                  <a:lnTo>
                    <a:pt x="315" y="256"/>
                  </a:lnTo>
                  <a:lnTo>
                    <a:pt x="313" y="256"/>
                  </a:lnTo>
                  <a:lnTo>
                    <a:pt x="313" y="256"/>
                  </a:lnTo>
                  <a:lnTo>
                    <a:pt x="310" y="258"/>
                  </a:lnTo>
                  <a:lnTo>
                    <a:pt x="308" y="256"/>
                  </a:lnTo>
                  <a:lnTo>
                    <a:pt x="308" y="256"/>
                  </a:lnTo>
                  <a:lnTo>
                    <a:pt x="308" y="256"/>
                  </a:lnTo>
                  <a:lnTo>
                    <a:pt x="308" y="256"/>
                  </a:lnTo>
                  <a:lnTo>
                    <a:pt x="308" y="256"/>
                  </a:lnTo>
                  <a:lnTo>
                    <a:pt x="308" y="256"/>
                  </a:lnTo>
                  <a:lnTo>
                    <a:pt x="308" y="256"/>
                  </a:lnTo>
                  <a:lnTo>
                    <a:pt x="306" y="256"/>
                  </a:lnTo>
                  <a:lnTo>
                    <a:pt x="306" y="256"/>
                  </a:lnTo>
                  <a:lnTo>
                    <a:pt x="306" y="256"/>
                  </a:lnTo>
                  <a:lnTo>
                    <a:pt x="306" y="256"/>
                  </a:lnTo>
                  <a:lnTo>
                    <a:pt x="303" y="256"/>
                  </a:lnTo>
                  <a:lnTo>
                    <a:pt x="301" y="256"/>
                  </a:lnTo>
                  <a:lnTo>
                    <a:pt x="303" y="253"/>
                  </a:lnTo>
                  <a:lnTo>
                    <a:pt x="303" y="253"/>
                  </a:lnTo>
                  <a:lnTo>
                    <a:pt x="301" y="253"/>
                  </a:lnTo>
                  <a:lnTo>
                    <a:pt x="301" y="253"/>
                  </a:lnTo>
                  <a:lnTo>
                    <a:pt x="299" y="253"/>
                  </a:lnTo>
                  <a:lnTo>
                    <a:pt x="296" y="253"/>
                  </a:lnTo>
                  <a:lnTo>
                    <a:pt x="296" y="253"/>
                  </a:lnTo>
                  <a:lnTo>
                    <a:pt x="294" y="253"/>
                  </a:lnTo>
                  <a:lnTo>
                    <a:pt x="294" y="256"/>
                  </a:lnTo>
                  <a:lnTo>
                    <a:pt x="294" y="256"/>
                  </a:lnTo>
                  <a:lnTo>
                    <a:pt x="289" y="258"/>
                  </a:lnTo>
                  <a:lnTo>
                    <a:pt x="289" y="258"/>
                  </a:lnTo>
                  <a:lnTo>
                    <a:pt x="287" y="258"/>
                  </a:lnTo>
                  <a:lnTo>
                    <a:pt x="284" y="256"/>
                  </a:lnTo>
                  <a:lnTo>
                    <a:pt x="287" y="256"/>
                  </a:lnTo>
                  <a:lnTo>
                    <a:pt x="291" y="253"/>
                  </a:lnTo>
                  <a:lnTo>
                    <a:pt x="294" y="251"/>
                  </a:lnTo>
                  <a:lnTo>
                    <a:pt x="294" y="251"/>
                  </a:lnTo>
                  <a:lnTo>
                    <a:pt x="294" y="251"/>
                  </a:lnTo>
                  <a:lnTo>
                    <a:pt x="294" y="251"/>
                  </a:lnTo>
                  <a:lnTo>
                    <a:pt x="291" y="251"/>
                  </a:lnTo>
                  <a:lnTo>
                    <a:pt x="291" y="251"/>
                  </a:lnTo>
                  <a:lnTo>
                    <a:pt x="291" y="251"/>
                  </a:lnTo>
                  <a:lnTo>
                    <a:pt x="289" y="251"/>
                  </a:lnTo>
                  <a:lnTo>
                    <a:pt x="287" y="253"/>
                  </a:lnTo>
                  <a:lnTo>
                    <a:pt x="287" y="253"/>
                  </a:lnTo>
                  <a:lnTo>
                    <a:pt x="287" y="253"/>
                  </a:lnTo>
                  <a:lnTo>
                    <a:pt x="287" y="251"/>
                  </a:lnTo>
                  <a:lnTo>
                    <a:pt x="289" y="248"/>
                  </a:lnTo>
                  <a:lnTo>
                    <a:pt x="301" y="244"/>
                  </a:lnTo>
                  <a:lnTo>
                    <a:pt x="301" y="241"/>
                  </a:lnTo>
                  <a:lnTo>
                    <a:pt x="303" y="241"/>
                  </a:lnTo>
                  <a:lnTo>
                    <a:pt x="303" y="239"/>
                  </a:lnTo>
                  <a:lnTo>
                    <a:pt x="303" y="239"/>
                  </a:lnTo>
                  <a:lnTo>
                    <a:pt x="301" y="239"/>
                  </a:lnTo>
                  <a:lnTo>
                    <a:pt x="301" y="239"/>
                  </a:lnTo>
                  <a:lnTo>
                    <a:pt x="301" y="237"/>
                  </a:lnTo>
                  <a:lnTo>
                    <a:pt x="299" y="237"/>
                  </a:lnTo>
                  <a:lnTo>
                    <a:pt x="299" y="237"/>
                  </a:lnTo>
                  <a:lnTo>
                    <a:pt x="296" y="237"/>
                  </a:lnTo>
                  <a:lnTo>
                    <a:pt x="296" y="237"/>
                  </a:lnTo>
                  <a:lnTo>
                    <a:pt x="296" y="239"/>
                  </a:lnTo>
                  <a:lnTo>
                    <a:pt x="296" y="239"/>
                  </a:lnTo>
                  <a:lnTo>
                    <a:pt x="296" y="239"/>
                  </a:lnTo>
                  <a:lnTo>
                    <a:pt x="296" y="239"/>
                  </a:lnTo>
                  <a:lnTo>
                    <a:pt x="291" y="239"/>
                  </a:lnTo>
                  <a:lnTo>
                    <a:pt x="291" y="239"/>
                  </a:lnTo>
                  <a:lnTo>
                    <a:pt x="289" y="241"/>
                  </a:lnTo>
                  <a:lnTo>
                    <a:pt x="284" y="241"/>
                  </a:lnTo>
                  <a:lnTo>
                    <a:pt x="284" y="244"/>
                  </a:lnTo>
                  <a:lnTo>
                    <a:pt x="272" y="246"/>
                  </a:lnTo>
                  <a:lnTo>
                    <a:pt x="272" y="246"/>
                  </a:lnTo>
                  <a:lnTo>
                    <a:pt x="272" y="246"/>
                  </a:lnTo>
                  <a:lnTo>
                    <a:pt x="272" y="246"/>
                  </a:lnTo>
                  <a:lnTo>
                    <a:pt x="287" y="239"/>
                  </a:lnTo>
                  <a:lnTo>
                    <a:pt x="287" y="237"/>
                  </a:lnTo>
                  <a:lnTo>
                    <a:pt x="287" y="237"/>
                  </a:lnTo>
                  <a:lnTo>
                    <a:pt x="284" y="237"/>
                  </a:lnTo>
                  <a:lnTo>
                    <a:pt x="282" y="239"/>
                  </a:lnTo>
                  <a:lnTo>
                    <a:pt x="277" y="239"/>
                  </a:lnTo>
                  <a:lnTo>
                    <a:pt x="275" y="239"/>
                  </a:lnTo>
                  <a:lnTo>
                    <a:pt x="270" y="239"/>
                  </a:lnTo>
                  <a:lnTo>
                    <a:pt x="268" y="239"/>
                  </a:lnTo>
                  <a:lnTo>
                    <a:pt x="268" y="239"/>
                  </a:lnTo>
                  <a:lnTo>
                    <a:pt x="265" y="239"/>
                  </a:lnTo>
                  <a:lnTo>
                    <a:pt x="263" y="241"/>
                  </a:lnTo>
                  <a:lnTo>
                    <a:pt x="261" y="239"/>
                  </a:lnTo>
                  <a:lnTo>
                    <a:pt x="251" y="239"/>
                  </a:lnTo>
                  <a:lnTo>
                    <a:pt x="251" y="239"/>
                  </a:lnTo>
                  <a:lnTo>
                    <a:pt x="251" y="239"/>
                  </a:lnTo>
                  <a:lnTo>
                    <a:pt x="251" y="237"/>
                  </a:lnTo>
                  <a:lnTo>
                    <a:pt x="251" y="237"/>
                  </a:lnTo>
                  <a:lnTo>
                    <a:pt x="251" y="234"/>
                  </a:lnTo>
                  <a:lnTo>
                    <a:pt x="251" y="234"/>
                  </a:lnTo>
                  <a:lnTo>
                    <a:pt x="251" y="234"/>
                  </a:lnTo>
                  <a:lnTo>
                    <a:pt x="251" y="232"/>
                  </a:lnTo>
                  <a:lnTo>
                    <a:pt x="254" y="232"/>
                  </a:lnTo>
                  <a:lnTo>
                    <a:pt x="256" y="232"/>
                  </a:lnTo>
                  <a:lnTo>
                    <a:pt x="256" y="232"/>
                  </a:lnTo>
                  <a:lnTo>
                    <a:pt x="258" y="232"/>
                  </a:lnTo>
                  <a:lnTo>
                    <a:pt x="258" y="229"/>
                  </a:lnTo>
                  <a:lnTo>
                    <a:pt x="258" y="229"/>
                  </a:lnTo>
                  <a:lnTo>
                    <a:pt x="270" y="225"/>
                  </a:lnTo>
                  <a:lnTo>
                    <a:pt x="272" y="225"/>
                  </a:lnTo>
                  <a:lnTo>
                    <a:pt x="265" y="229"/>
                  </a:lnTo>
                  <a:lnTo>
                    <a:pt x="263" y="229"/>
                  </a:lnTo>
                  <a:lnTo>
                    <a:pt x="263" y="229"/>
                  </a:lnTo>
                  <a:lnTo>
                    <a:pt x="261" y="232"/>
                  </a:lnTo>
                  <a:lnTo>
                    <a:pt x="256" y="237"/>
                  </a:lnTo>
                  <a:lnTo>
                    <a:pt x="256" y="239"/>
                  </a:lnTo>
                  <a:lnTo>
                    <a:pt x="256" y="239"/>
                  </a:lnTo>
                  <a:lnTo>
                    <a:pt x="263" y="237"/>
                  </a:lnTo>
                  <a:lnTo>
                    <a:pt x="268" y="239"/>
                  </a:lnTo>
                  <a:lnTo>
                    <a:pt x="270" y="239"/>
                  </a:lnTo>
                  <a:lnTo>
                    <a:pt x="275" y="237"/>
                  </a:lnTo>
                  <a:lnTo>
                    <a:pt x="280" y="237"/>
                  </a:lnTo>
                  <a:lnTo>
                    <a:pt x="282" y="237"/>
                  </a:lnTo>
                  <a:lnTo>
                    <a:pt x="284" y="234"/>
                  </a:lnTo>
                  <a:lnTo>
                    <a:pt x="284" y="234"/>
                  </a:lnTo>
                  <a:lnTo>
                    <a:pt x="284" y="234"/>
                  </a:lnTo>
                  <a:lnTo>
                    <a:pt x="284" y="232"/>
                  </a:lnTo>
                  <a:lnTo>
                    <a:pt x="287" y="234"/>
                  </a:lnTo>
                  <a:lnTo>
                    <a:pt x="284" y="237"/>
                  </a:lnTo>
                  <a:lnTo>
                    <a:pt x="287" y="237"/>
                  </a:lnTo>
                  <a:lnTo>
                    <a:pt x="289" y="234"/>
                  </a:lnTo>
                  <a:lnTo>
                    <a:pt x="294" y="232"/>
                  </a:lnTo>
                  <a:lnTo>
                    <a:pt x="296" y="232"/>
                  </a:lnTo>
                  <a:lnTo>
                    <a:pt x="296" y="232"/>
                  </a:lnTo>
                  <a:lnTo>
                    <a:pt x="299" y="232"/>
                  </a:lnTo>
                  <a:lnTo>
                    <a:pt x="296" y="229"/>
                  </a:lnTo>
                  <a:lnTo>
                    <a:pt x="296" y="229"/>
                  </a:lnTo>
                  <a:lnTo>
                    <a:pt x="294" y="229"/>
                  </a:lnTo>
                  <a:lnTo>
                    <a:pt x="291" y="229"/>
                  </a:lnTo>
                  <a:lnTo>
                    <a:pt x="291" y="229"/>
                  </a:lnTo>
                  <a:lnTo>
                    <a:pt x="289" y="229"/>
                  </a:lnTo>
                  <a:lnTo>
                    <a:pt x="287" y="229"/>
                  </a:lnTo>
                  <a:lnTo>
                    <a:pt x="287" y="227"/>
                  </a:lnTo>
                  <a:lnTo>
                    <a:pt x="289" y="227"/>
                  </a:lnTo>
                  <a:lnTo>
                    <a:pt x="291" y="227"/>
                  </a:lnTo>
                  <a:lnTo>
                    <a:pt x="291" y="225"/>
                  </a:lnTo>
                  <a:lnTo>
                    <a:pt x="291" y="225"/>
                  </a:lnTo>
                  <a:lnTo>
                    <a:pt x="289" y="222"/>
                  </a:lnTo>
                  <a:lnTo>
                    <a:pt x="289" y="222"/>
                  </a:lnTo>
                  <a:lnTo>
                    <a:pt x="284" y="225"/>
                  </a:lnTo>
                  <a:lnTo>
                    <a:pt x="284" y="225"/>
                  </a:lnTo>
                  <a:lnTo>
                    <a:pt x="284" y="227"/>
                  </a:lnTo>
                  <a:lnTo>
                    <a:pt x="284" y="229"/>
                  </a:lnTo>
                  <a:lnTo>
                    <a:pt x="284" y="229"/>
                  </a:lnTo>
                  <a:lnTo>
                    <a:pt x="284" y="229"/>
                  </a:lnTo>
                  <a:lnTo>
                    <a:pt x="282" y="229"/>
                  </a:lnTo>
                  <a:lnTo>
                    <a:pt x="282" y="227"/>
                  </a:lnTo>
                  <a:lnTo>
                    <a:pt x="282" y="227"/>
                  </a:lnTo>
                  <a:lnTo>
                    <a:pt x="282" y="227"/>
                  </a:lnTo>
                  <a:lnTo>
                    <a:pt x="280" y="225"/>
                  </a:lnTo>
                  <a:lnTo>
                    <a:pt x="280" y="225"/>
                  </a:lnTo>
                  <a:lnTo>
                    <a:pt x="280" y="222"/>
                  </a:lnTo>
                  <a:lnTo>
                    <a:pt x="282" y="222"/>
                  </a:lnTo>
                  <a:lnTo>
                    <a:pt x="284" y="222"/>
                  </a:lnTo>
                  <a:lnTo>
                    <a:pt x="287" y="220"/>
                  </a:lnTo>
                  <a:lnTo>
                    <a:pt x="287" y="218"/>
                  </a:lnTo>
                  <a:lnTo>
                    <a:pt x="287" y="218"/>
                  </a:lnTo>
                  <a:lnTo>
                    <a:pt x="289" y="218"/>
                  </a:lnTo>
                  <a:lnTo>
                    <a:pt x="289" y="218"/>
                  </a:lnTo>
                  <a:lnTo>
                    <a:pt x="289" y="215"/>
                  </a:lnTo>
                  <a:lnTo>
                    <a:pt x="289" y="213"/>
                  </a:lnTo>
                  <a:lnTo>
                    <a:pt x="287" y="213"/>
                  </a:lnTo>
                  <a:lnTo>
                    <a:pt x="287" y="211"/>
                  </a:lnTo>
                  <a:lnTo>
                    <a:pt x="287" y="211"/>
                  </a:lnTo>
                  <a:lnTo>
                    <a:pt x="287" y="208"/>
                  </a:lnTo>
                  <a:lnTo>
                    <a:pt x="287" y="208"/>
                  </a:lnTo>
                  <a:lnTo>
                    <a:pt x="287" y="206"/>
                  </a:lnTo>
                  <a:lnTo>
                    <a:pt x="287" y="206"/>
                  </a:lnTo>
                  <a:lnTo>
                    <a:pt x="287" y="206"/>
                  </a:lnTo>
                  <a:lnTo>
                    <a:pt x="287" y="201"/>
                  </a:lnTo>
                  <a:lnTo>
                    <a:pt x="287" y="201"/>
                  </a:lnTo>
                  <a:lnTo>
                    <a:pt x="287" y="199"/>
                  </a:lnTo>
                  <a:lnTo>
                    <a:pt x="289" y="199"/>
                  </a:lnTo>
                  <a:lnTo>
                    <a:pt x="289" y="199"/>
                  </a:lnTo>
                  <a:lnTo>
                    <a:pt x="291" y="196"/>
                  </a:lnTo>
                  <a:lnTo>
                    <a:pt x="291" y="196"/>
                  </a:lnTo>
                  <a:lnTo>
                    <a:pt x="291" y="196"/>
                  </a:lnTo>
                  <a:lnTo>
                    <a:pt x="294" y="196"/>
                  </a:lnTo>
                  <a:lnTo>
                    <a:pt x="294" y="196"/>
                  </a:lnTo>
                  <a:lnTo>
                    <a:pt x="296" y="196"/>
                  </a:lnTo>
                  <a:lnTo>
                    <a:pt x="296" y="196"/>
                  </a:lnTo>
                  <a:lnTo>
                    <a:pt x="294" y="196"/>
                  </a:lnTo>
                  <a:lnTo>
                    <a:pt x="294" y="196"/>
                  </a:lnTo>
                  <a:lnTo>
                    <a:pt x="294" y="196"/>
                  </a:lnTo>
                  <a:lnTo>
                    <a:pt x="294" y="194"/>
                  </a:lnTo>
                  <a:lnTo>
                    <a:pt x="294" y="194"/>
                  </a:lnTo>
                  <a:lnTo>
                    <a:pt x="291" y="194"/>
                  </a:lnTo>
                  <a:lnTo>
                    <a:pt x="291" y="194"/>
                  </a:lnTo>
                  <a:lnTo>
                    <a:pt x="291" y="192"/>
                  </a:lnTo>
                  <a:lnTo>
                    <a:pt x="291" y="194"/>
                  </a:lnTo>
                  <a:lnTo>
                    <a:pt x="291" y="192"/>
                  </a:lnTo>
                  <a:lnTo>
                    <a:pt x="291" y="192"/>
                  </a:lnTo>
                  <a:lnTo>
                    <a:pt x="291" y="192"/>
                  </a:lnTo>
                  <a:lnTo>
                    <a:pt x="291" y="192"/>
                  </a:lnTo>
                  <a:lnTo>
                    <a:pt x="291" y="192"/>
                  </a:lnTo>
                  <a:lnTo>
                    <a:pt x="291" y="192"/>
                  </a:lnTo>
                  <a:lnTo>
                    <a:pt x="289" y="192"/>
                  </a:lnTo>
                  <a:lnTo>
                    <a:pt x="289" y="189"/>
                  </a:lnTo>
                  <a:lnTo>
                    <a:pt x="289" y="189"/>
                  </a:lnTo>
                  <a:lnTo>
                    <a:pt x="289" y="187"/>
                  </a:lnTo>
                  <a:lnTo>
                    <a:pt x="289" y="187"/>
                  </a:lnTo>
                  <a:lnTo>
                    <a:pt x="287" y="187"/>
                  </a:lnTo>
                  <a:lnTo>
                    <a:pt x="287" y="185"/>
                  </a:lnTo>
                  <a:lnTo>
                    <a:pt x="284" y="185"/>
                  </a:lnTo>
                  <a:lnTo>
                    <a:pt x="280" y="185"/>
                  </a:lnTo>
                  <a:lnTo>
                    <a:pt x="277" y="185"/>
                  </a:lnTo>
                  <a:lnTo>
                    <a:pt x="272" y="189"/>
                  </a:lnTo>
                  <a:lnTo>
                    <a:pt x="270" y="189"/>
                  </a:lnTo>
                  <a:lnTo>
                    <a:pt x="270" y="189"/>
                  </a:lnTo>
                  <a:lnTo>
                    <a:pt x="270" y="189"/>
                  </a:lnTo>
                  <a:lnTo>
                    <a:pt x="270" y="189"/>
                  </a:lnTo>
                  <a:lnTo>
                    <a:pt x="270" y="187"/>
                  </a:lnTo>
                  <a:lnTo>
                    <a:pt x="270" y="182"/>
                  </a:lnTo>
                  <a:lnTo>
                    <a:pt x="270" y="182"/>
                  </a:lnTo>
                  <a:lnTo>
                    <a:pt x="270" y="182"/>
                  </a:lnTo>
                  <a:lnTo>
                    <a:pt x="268" y="192"/>
                  </a:lnTo>
                  <a:lnTo>
                    <a:pt x="268" y="189"/>
                  </a:lnTo>
                  <a:lnTo>
                    <a:pt x="265" y="189"/>
                  </a:lnTo>
                  <a:lnTo>
                    <a:pt x="265" y="189"/>
                  </a:lnTo>
                  <a:lnTo>
                    <a:pt x="265" y="189"/>
                  </a:lnTo>
                  <a:lnTo>
                    <a:pt x="263" y="192"/>
                  </a:lnTo>
                  <a:lnTo>
                    <a:pt x="263" y="192"/>
                  </a:lnTo>
                  <a:lnTo>
                    <a:pt x="263" y="192"/>
                  </a:lnTo>
                  <a:lnTo>
                    <a:pt x="261" y="189"/>
                  </a:lnTo>
                  <a:lnTo>
                    <a:pt x="258" y="189"/>
                  </a:lnTo>
                  <a:lnTo>
                    <a:pt x="256" y="192"/>
                  </a:lnTo>
                  <a:lnTo>
                    <a:pt x="256" y="192"/>
                  </a:lnTo>
                  <a:lnTo>
                    <a:pt x="256" y="189"/>
                  </a:lnTo>
                  <a:lnTo>
                    <a:pt x="256" y="189"/>
                  </a:lnTo>
                  <a:lnTo>
                    <a:pt x="256" y="192"/>
                  </a:lnTo>
                  <a:lnTo>
                    <a:pt x="254" y="192"/>
                  </a:lnTo>
                  <a:lnTo>
                    <a:pt x="254" y="192"/>
                  </a:lnTo>
                  <a:lnTo>
                    <a:pt x="254" y="189"/>
                  </a:lnTo>
                  <a:lnTo>
                    <a:pt x="254" y="189"/>
                  </a:lnTo>
                  <a:lnTo>
                    <a:pt x="256" y="187"/>
                  </a:lnTo>
                  <a:lnTo>
                    <a:pt x="256" y="187"/>
                  </a:lnTo>
                  <a:lnTo>
                    <a:pt x="258" y="185"/>
                  </a:lnTo>
                  <a:lnTo>
                    <a:pt x="258" y="185"/>
                  </a:lnTo>
                  <a:lnTo>
                    <a:pt x="258" y="182"/>
                  </a:lnTo>
                  <a:lnTo>
                    <a:pt x="256" y="182"/>
                  </a:lnTo>
                  <a:lnTo>
                    <a:pt x="256" y="182"/>
                  </a:lnTo>
                  <a:lnTo>
                    <a:pt x="256" y="180"/>
                  </a:lnTo>
                  <a:lnTo>
                    <a:pt x="256" y="180"/>
                  </a:lnTo>
                  <a:lnTo>
                    <a:pt x="254" y="180"/>
                  </a:lnTo>
                  <a:lnTo>
                    <a:pt x="251" y="180"/>
                  </a:lnTo>
                  <a:lnTo>
                    <a:pt x="251" y="177"/>
                  </a:lnTo>
                  <a:lnTo>
                    <a:pt x="256" y="177"/>
                  </a:lnTo>
                  <a:lnTo>
                    <a:pt x="256" y="175"/>
                  </a:lnTo>
                  <a:lnTo>
                    <a:pt x="256" y="175"/>
                  </a:lnTo>
                  <a:lnTo>
                    <a:pt x="251" y="175"/>
                  </a:lnTo>
                  <a:lnTo>
                    <a:pt x="244" y="175"/>
                  </a:lnTo>
                  <a:lnTo>
                    <a:pt x="239" y="175"/>
                  </a:lnTo>
                  <a:lnTo>
                    <a:pt x="237" y="175"/>
                  </a:lnTo>
                  <a:lnTo>
                    <a:pt x="237" y="175"/>
                  </a:lnTo>
                  <a:lnTo>
                    <a:pt x="237" y="177"/>
                  </a:lnTo>
                  <a:lnTo>
                    <a:pt x="237" y="177"/>
                  </a:lnTo>
                  <a:lnTo>
                    <a:pt x="237" y="177"/>
                  </a:lnTo>
                  <a:lnTo>
                    <a:pt x="237" y="180"/>
                  </a:lnTo>
                  <a:lnTo>
                    <a:pt x="235" y="180"/>
                  </a:lnTo>
                  <a:lnTo>
                    <a:pt x="232" y="180"/>
                  </a:lnTo>
                  <a:lnTo>
                    <a:pt x="232" y="182"/>
                  </a:lnTo>
                  <a:lnTo>
                    <a:pt x="232" y="182"/>
                  </a:lnTo>
                  <a:lnTo>
                    <a:pt x="230" y="185"/>
                  </a:lnTo>
                  <a:lnTo>
                    <a:pt x="230" y="185"/>
                  </a:lnTo>
                  <a:lnTo>
                    <a:pt x="228" y="185"/>
                  </a:lnTo>
                  <a:lnTo>
                    <a:pt x="228" y="185"/>
                  </a:lnTo>
                  <a:lnTo>
                    <a:pt x="225" y="185"/>
                  </a:lnTo>
                  <a:lnTo>
                    <a:pt x="223" y="182"/>
                  </a:lnTo>
                  <a:lnTo>
                    <a:pt x="220" y="182"/>
                  </a:lnTo>
                  <a:lnTo>
                    <a:pt x="218" y="182"/>
                  </a:lnTo>
                  <a:lnTo>
                    <a:pt x="220" y="182"/>
                  </a:lnTo>
                  <a:lnTo>
                    <a:pt x="225" y="180"/>
                  </a:lnTo>
                  <a:lnTo>
                    <a:pt x="228" y="182"/>
                  </a:lnTo>
                  <a:lnTo>
                    <a:pt x="230" y="182"/>
                  </a:lnTo>
                  <a:lnTo>
                    <a:pt x="230" y="180"/>
                  </a:lnTo>
                  <a:lnTo>
                    <a:pt x="230" y="175"/>
                  </a:lnTo>
                  <a:lnTo>
                    <a:pt x="230" y="173"/>
                  </a:lnTo>
                  <a:lnTo>
                    <a:pt x="230" y="173"/>
                  </a:lnTo>
                  <a:lnTo>
                    <a:pt x="235" y="170"/>
                  </a:lnTo>
                  <a:lnTo>
                    <a:pt x="235" y="170"/>
                  </a:lnTo>
                  <a:lnTo>
                    <a:pt x="237" y="168"/>
                  </a:lnTo>
                  <a:lnTo>
                    <a:pt x="237" y="168"/>
                  </a:lnTo>
                  <a:lnTo>
                    <a:pt x="237" y="166"/>
                  </a:lnTo>
                  <a:lnTo>
                    <a:pt x="235" y="166"/>
                  </a:lnTo>
                  <a:lnTo>
                    <a:pt x="235" y="166"/>
                  </a:lnTo>
                  <a:lnTo>
                    <a:pt x="235" y="166"/>
                  </a:lnTo>
                  <a:lnTo>
                    <a:pt x="235" y="163"/>
                  </a:lnTo>
                  <a:lnTo>
                    <a:pt x="237" y="163"/>
                  </a:lnTo>
                  <a:lnTo>
                    <a:pt x="239" y="161"/>
                  </a:lnTo>
                  <a:lnTo>
                    <a:pt x="239" y="158"/>
                  </a:lnTo>
                  <a:lnTo>
                    <a:pt x="239" y="158"/>
                  </a:lnTo>
                  <a:lnTo>
                    <a:pt x="242" y="158"/>
                  </a:lnTo>
                  <a:lnTo>
                    <a:pt x="242" y="156"/>
                  </a:lnTo>
                  <a:lnTo>
                    <a:pt x="239" y="156"/>
                  </a:lnTo>
                  <a:lnTo>
                    <a:pt x="239" y="156"/>
                  </a:lnTo>
                  <a:lnTo>
                    <a:pt x="239" y="154"/>
                  </a:lnTo>
                  <a:lnTo>
                    <a:pt x="239" y="154"/>
                  </a:lnTo>
                  <a:lnTo>
                    <a:pt x="237" y="154"/>
                  </a:lnTo>
                  <a:lnTo>
                    <a:pt x="235" y="154"/>
                  </a:lnTo>
                  <a:lnTo>
                    <a:pt x="235" y="154"/>
                  </a:lnTo>
                  <a:lnTo>
                    <a:pt x="235" y="151"/>
                  </a:lnTo>
                  <a:lnTo>
                    <a:pt x="232" y="149"/>
                  </a:lnTo>
                  <a:lnTo>
                    <a:pt x="228" y="147"/>
                  </a:lnTo>
                  <a:lnTo>
                    <a:pt x="228" y="147"/>
                  </a:lnTo>
                  <a:lnTo>
                    <a:pt x="225" y="149"/>
                  </a:lnTo>
                  <a:lnTo>
                    <a:pt x="223" y="149"/>
                  </a:lnTo>
                  <a:lnTo>
                    <a:pt x="223" y="147"/>
                  </a:lnTo>
                  <a:lnTo>
                    <a:pt x="223" y="147"/>
                  </a:lnTo>
                  <a:lnTo>
                    <a:pt x="220" y="147"/>
                  </a:lnTo>
                  <a:lnTo>
                    <a:pt x="220" y="147"/>
                  </a:lnTo>
                  <a:lnTo>
                    <a:pt x="220" y="147"/>
                  </a:lnTo>
                  <a:lnTo>
                    <a:pt x="220" y="144"/>
                  </a:lnTo>
                  <a:lnTo>
                    <a:pt x="220" y="142"/>
                  </a:lnTo>
                  <a:lnTo>
                    <a:pt x="220" y="140"/>
                  </a:lnTo>
                  <a:lnTo>
                    <a:pt x="220" y="140"/>
                  </a:lnTo>
                  <a:lnTo>
                    <a:pt x="220" y="140"/>
                  </a:lnTo>
                  <a:lnTo>
                    <a:pt x="220" y="140"/>
                  </a:lnTo>
                  <a:lnTo>
                    <a:pt x="218" y="137"/>
                  </a:lnTo>
                  <a:lnTo>
                    <a:pt x="218" y="137"/>
                  </a:lnTo>
                  <a:lnTo>
                    <a:pt x="218" y="137"/>
                  </a:lnTo>
                  <a:lnTo>
                    <a:pt x="218" y="137"/>
                  </a:lnTo>
                  <a:lnTo>
                    <a:pt x="216" y="135"/>
                  </a:lnTo>
                  <a:lnTo>
                    <a:pt x="216" y="135"/>
                  </a:lnTo>
                  <a:lnTo>
                    <a:pt x="213" y="135"/>
                  </a:lnTo>
                  <a:lnTo>
                    <a:pt x="213" y="135"/>
                  </a:lnTo>
                  <a:lnTo>
                    <a:pt x="213" y="140"/>
                  </a:lnTo>
                  <a:lnTo>
                    <a:pt x="213" y="140"/>
                  </a:lnTo>
                  <a:lnTo>
                    <a:pt x="213" y="142"/>
                  </a:lnTo>
                  <a:lnTo>
                    <a:pt x="213" y="142"/>
                  </a:lnTo>
                  <a:lnTo>
                    <a:pt x="213" y="142"/>
                  </a:lnTo>
                  <a:lnTo>
                    <a:pt x="213" y="140"/>
                  </a:lnTo>
                  <a:lnTo>
                    <a:pt x="211" y="140"/>
                  </a:lnTo>
                  <a:lnTo>
                    <a:pt x="211" y="140"/>
                  </a:lnTo>
                  <a:lnTo>
                    <a:pt x="211" y="140"/>
                  </a:lnTo>
                  <a:lnTo>
                    <a:pt x="209" y="140"/>
                  </a:lnTo>
                  <a:lnTo>
                    <a:pt x="209" y="144"/>
                  </a:lnTo>
                  <a:lnTo>
                    <a:pt x="209" y="144"/>
                  </a:lnTo>
                  <a:lnTo>
                    <a:pt x="209" y="144"/>
                  </a:lnTo>
                  <a:lnTo>
                    <a:pt x="209" y="144"/>
                  </a:lnTo>
                  <a:lnTo>
                    <a:pt x="209" y="142"/>
                  </a:lnTo>
                  <a:lnTo>
                    <a:pt x="206" y="140"/>
                  </a:lnTo>
                  <a:lnTo>
                    <a:pt x="206" y="140"/>
                  </a:lnTo>
                  <a:lnTo>
                    <a:pt x="206" y="142"/>
                  </a:lnTo>
                  <a:lnTo>
                    <a:pt x="206" y="142"/>
                  </a:lnTo>
                  <a:lnTo>
                    <a:pt x="209" y="147"/>
                  </a:lnTo>
                  <a:lnTo>
                    <a:pt x="209" y="149"/>
                  </a:lnTo>
                  <a:lnTo>
                    <a:pt x="209" y="149"/>
                  </a:lnTo>
                  <a:lnTo>
                    <a:pt x="206" y="149"/>
                  </a:lnTo>
                  <a:lnTo>
                    <a:pt x="206" y="149"/>
                  </a:lnTo>
                  <a:lnTo>
                    <a:pt x="206" y="147"/>
                  </a:lnTo>
                  <a:lnTo>
                    <a:pt x="206" y="147"/>
                  </a:lnTo>
                  <a:lnTo>
                    <a:pt x="206" y="147"/>
                  </a:lnTo>
                  <a:lnTo>
                    <a:pt x="204" y="144"/>
                  </a:lnTo>
                  <a:lnTo>
                    <a:pt x="204" y="144"/>
                  </a:lnTo>
                  <a:lnTo>
                    <a:pt x="204" y="142"/>
                  </a:lnTo>
                  <a:lnTo>
                    <a:pt x="202" y="142"/>
                  </a:lnTo>
                  <a:lnTo>
                    <a:pt x="202" y="142"/>
                  </a:lnTo>
                  <a:lnTo>
                    <a:pt x="199" y="142"/>
                  </a:lnTo>
                  <a:lnTo>
                    <a:pt x="197" y="144"/>
                  </a:lnTo>
                  <a:lnTo>
                    <a:pt x="197" y="147"/>
                  </a:lnTo>
                  <a:lnTo>
                    <a:pt x="194" y="149"/>
                  </a:lnTo>
                  <a:lnTo>
                    <a:pt x="194" y="151"/>
                  </a:lnTo>
                  <a:lnTo>
                    <a:pt x="194" y="149"/>
                  </a:lnTo>
                  <a:lnTo>
                    <a:pt x="197" y="142"/>
                  </a:lnTo>
                  <a:lnTo>
                    <a:pt x="197" y="142"/>
                  </a:lnTo>
                  <a:lnTo>
                    <a:pt x="199" y="140"/>
                  </a:lnTo>
                  <a:lnTo>
                    <a:pt x="202" y="140"/>
                  </a:lnTo>
                  <a:lnTo>
                    <a:pt x="204" y="140"/>
                  </a:lnTo>
                  <a:lnTo>
                    <a:pt x="204" y="137"/>
                  </a:lnTo>
                  <a:lnTo>
                    <a:pt x="204" y="135"/>
                  </a:lnTo>
                  <a:lnTo>
                    <a:pt x="204" y="135"/>
                  </a:lnTo>
                  <a:lnTo>
                    <a:pt x="204" y="132"/>
                  </a:lnTo>
                  <a:lnTo>
                    <a:pt x="202" y="132"/>
                  </a:lnTo>
                  <a:lnTo>
                    <a:pt x="202" y="132"/>
                  </a:lnTo>
                  <a:lnTo>
                    <a:pt x="202" y="132"/>
                  </a:lnTo>
                  <a:lnTo>
                    <a:pt x="202" y="135"/>
                  </a:lnTo>
                  <a:lnTo>
                    <a:pt x="199" y="135"/>
                  </a:lnTo>
                  <a:lnTo>
                    <a:pt x="199" y="135"/>
                  </a:lnTo>
                  <a:lnTo>
                    <a:pt x="199" y="132"/>
                  </a:lnTo>
                  <a:lnTo>
                    <a:pt x="197" y="132"/>
                  </a:lnTo>
                  <a:lnTo>
                    <a:pt x="199" y="132"/>
                  </a:lnTo>
                  <a:lnTo>
                    <a:pt x="199" y="130"/>
                  </a:lnTo>
                  <a:lnTo>
                    <a:pt x="199" y="130"/>
                  </a:lnTo>
                  <a:lnTo>
                    <a:pt x="197" y="130"/>
                  </a:lnTo>
                  <a:lnTo>
                    <a:pt x="197" y="130"/>
                  </a:lnTo>
                  <a:lnTo>
                    <a:pt x="194" y="132"/>
                  </a:lnTo>
                  <a:lnTo>
                    <a:pt x="194" y="132"/>
                  </a:lnTo>
                  <a:lnTo>
                    <a:pt x="194" y="132"/>
                  </a:lnTo>
                  <a:lnTo>
                    <a:pt x="194" y="135"/>
                  </a:lnTo>
                  <a:lnTo>
                    <a:pt x="194" y="135"/>
                  </a:lnTo>
                  <a:lnTo>
                    <a:pt x="194" y="135"/>
                  </a:lnTo>
                  <a:lnTo>
                    <a:pt x="194" y="137"/>
                  </a:lnTo>
                  <a:lnTo>
                    <a:pt x="194" y="137"/>
                  </a:lnTo>
                  <a:lnTo>
                    <a:pt x="194" y="137"/>
                  </a:lnTo>
                  <a:lnTo>
                    <a:pt x="194" y="135"/>
                  </a:lnTo>
                  <a:lnTo>
                    <a:pt x="194" y="135"/>
                  </a:lnTo>
                  <a:lnTo>
                    <a:pt x="192" y="135"/>
                  </a:lnTo>
                  <a:lnTo>
                    <a:pt x="192" y="135"/>
                  </a:lnTo>
                  <a:lnTo>
                    <a:pt x="192" y="135"/>
                  </a:lnTo>
                  <a:lnTo>
                    <a:pt x="192" y="132"/>
                  </a:lnTo>
                  <a:lnTo>
                    <a:pt x="192" y="128"/>
                  </a:lnTo>
                  <a:lnTo>
                    <a:pt x="192" y="128"/>
                  </a:lnTo>
                  <a:lnTo>
                    <a:pt x="192" y="125"/>
                  </a:lnTo>
                  <a:lnTo>
                    <a:pt x="190" y="125"/>
                  </a:lnTo>
                  <a:lnTo>
                    <a:pt x="190" y="128"/>
                  </a:lnTo>
                  <a:lnTo>
                    <a:pt x="190" y="128"/>
                  </a:lnTo>
                  <a:lnTo>
                    <a:pt x="190" y="130"/>
                  </a:lnTo>
                  <a:lnTo>
                    <a:pt x="190" y="130"/>
                  </a:lnTo>
                  <a:lnTo>
                    <a:pt x="190" y="130"/>
                  </a:lnTo>
                  <a:lnTo>
                    <a:pt x="190" y="132"/>
                  </a:lnTo>
                  <a:lnTo>
                    <a:pt x="190" y="132"/>
                  </a:lnTo>
                  <a:lnTo>
                    <a:pt x="190" y="130"/>
                  </a:lnTo>
                  <a:lnTo>
                    <a:pt x="187" y="130"/>
                  </a:lnTo>
                  <a:lnTo>
                    <a:pt x="187" y="130"/>
                  </a:lnTo>
                  <a:lnTo>
                    <a:pt x="187" y="132"/>
                  </a:lnTo>
                  <a:lnTo>
                    <a:pt x="187" y="132"/>
                  </a:lnTo>
                  <a:lnTo>
                    <a:pt x="187" y="135"/>
                  </a:lnTo>
                  <a:lnTo>
                    <a:pt x="185" y="135"/>
                  </a:lnTo>
                  <a:lnTo>
                    <a:pt x="185" y="135"/>
                  </a:lnTo>
                  <a:lnTo>
                    <a:pt x="185" y="135"/>
                  </a:lnTo>
                  <a:lnTo>
                    <a:pt x="183" y="135"/>
                  </a:lnTo>
                  <a:lnTo>
                    <a:pt x="183" y="135"/>
                  </a:lnTo>
                  <a:lnTo>
                    <a:pt x="183" y="135"/>
                  </a:lnTo>
                  <a:lnTo>
                    <a:pt x="183" y="135"/>
                  </a:lnTo>
                  <a:lnTo>
                    <a:pt x="183" y="137"/>
                  </a:lnTo>
                  <a:lnTo>
                    <a:pt x="183" y="137"/>
                  </a:lnTo>
                  <a:lnTo>
                    <a:pt x="183" y="137"/>
                  </a:lnTo>
                  <a:lnTo>
                    <a:pt x="183" y="137"/>
                  </a:lnTo>
                  <a:lnTo>
                    <a:pt x="183" y="137"/>
                  </a:lnTo>
                  <a:lnTo>
                    <a:pt x="180" y="137"/>
                  </a:lnTo>
                  <a:lnTo>
                    <a:pt x="180" y="137"/>
                  </a:lnTo>
                  <a:lnTo>
                    <a:pt x="180" y="140"/>
                  </a:lnTo>
                  <a:lnTo>
                    <a:pt x="178" y="140"/>
                  </a:lnTo>
                  <a:lnTo>
                    <a:pt x="178" y="140"/>
                  </a:lnTo>
                  <a:lnTo>
                    <a:pt x="178" y="137"/>
                  </a:lnTo>
                  <a:lnTo>
                    <a:pt x="178" y="137"/>
                  </a:lnTo>
                  <a:lnTo>
                    <a:pt x="178" y="137"/>
                  </a:lnTo>
                  <a:lnTo>
                    <a:pt x="178" y="137"/>
                  </a:lnTo>
                  <a:lnTo>
                    <a:pt x="175" y="140"/>
                  </a:lnTo>
                  <a:lnTo>
                    <a:pt x="175" y="140"/>
                  </a:lnTo>
                  <a:lnTo>
                    <a:pt x="173" y="142"/>
                  </a:lnTo>
                  <a:lnTo>
                    <a:pt x="173" y="142"/>
                  </a:lnTo>
                  <a:lnTo>
                    <a:pt x="173" y="142"/>
                  </a:lnTo>
                  <a:lnTo>
                    <a:pt x="173" y="144"/>
                  </a:lnTo>
                  <a:lnTo>
                    <a:pt x="173" y="144"/>
                  </a:lnTo>
                  <a:lnTo>
                    <a:pt x="173" y="144"/>
                  </a:lnTo>
                  <a:lnTo>
                    <a:pt x="173" y="144"/>
                  </a:lnTo>
                  <a:lnTo>
                    <a:pt x="173" y="144"/>
                  </a:lnTo>
                  <a:lnTo>
                    <a:pt x="173" y="147"/>
                  </a:lnTo>
                  <a:lnTo>
                    <a:pt x="171" y="149"/>
                  </a:lnTo>
                  <a:lnTo>
                    <a:pt x="171" y="151"/>
                  </a:lnTo>
                  <a:lnTo>
                    <a:pt x="171" y="151"/>
                  </a:lnTo>
                  <a:lnTo>
                    <a:pt x="171" y="151"/>
                  </a:lnTo>
                  <a:lnTo>
                    <a:pt x="173" y="154"/>
                  </a:lnTo>
                  <a:lnTo>
                    <a:pt x="173" y="154"/>
                  </a:lnTo>
                  <a:lnTo>
                    <a:pt x="173" y="156"/>
                  </a:lnTo>
                  <a:lnTo>
                    <a:pt x="171" y="156"/>
                  </a:lnTo>
                  <a:lnTo>
                    <a:pt x="166" y="161"/>
                  </a:lnTo>
                  <a:lnTo>
                    <a:pt x="164" y="161"/>
                  </a:lnTo>
                  <a:lnTo>
                    <a:pt x="164" y="161"/>
                  </a:lnTo>
                  <a:lnTo>
                    <a:pt x="166" y="158"/>
                  </a:lnTo>
                  <a:lnTo>
                    <a:pt x="166" y="158"/>
                  </a:lnTo>
                  <a:lnTo>
                    <a:pt x="168" y="156"/>
                  </a:lnTo>
                  <a:lnTo>
                    <a:pt x="168" y="154"/>
                  </a:lnTo>
                  <a:lnTo>
                    <a:pt x="168" y="154"/>
                  </a:lnTo>
                  <a:lnTo>
                    <a:pt x="168" y="151"/>
                  </a:lnTo>
                  <a:lnTo>
                    <a:pt x="168" y="151"/>
                  </a:lnTo>
                  <a:lnTo>
                    <a:pt x="166" y="154"/>
                  </a:lnTo>
                  <a:lnTo>
                    <a:pt x="166" y="151"/>
                  </a:lnTo>
                  <a:lnTo>
                    <a:pt x="166" y="151"/>
                  </a:lnTo>
                  <a:lnTo>
                    <a:pt x="171" y="144"/>
                  </a:lnTo>
                  <a:lnTo>
                    <a:pt x="171" y="142"/>
                  </a:lnTo>
                  <a:lnTo>
                    <a:pt x="171" y="142"/>
                  </a:lnTo>
                  <a:lnTo>
                    <a:pt x="168" y="142"/>
                  </a:lnTo>
                  <a:lnTo>
                    <a:pt x="166" y="142"/>
                  </a:lnTo>
                  <a:lnTo>
                    <a:pt x="178" y="135"/>
                  </a:lnTo>
                  <a:lnTo>
                    <a:pt x="180" y="132"/>
                  </a:lnTo>
                  <a:lnTo>
                    <a:pt x="183" y="130"/>
                  </a:lnTo>
                  <a:lnTo>
                    <a:pt x="183" y="130"/>
                  </a:lnTo>
                  <a:lnTo>
                    <a:pt x="183" y="130"/>
                  </a:lnTo>
                  <a:lnTo>
                    <a:pt x="183" y="128"/>
                  </a:lnTo>
                  <a:lnTo>
                    <a:pt x="183" y="128"/>
                  </a:lnTo>
                  <a:lnTo>
                    <a:pt x="183" y="128"/>
                  </a:lnTo>
                  <a:lnTo>
                    <a:pt x="185" y="125"/>
                  </a:lnTo>
                  <a:lnTo>
                    <a:pt x="183" y="125"/>
                  </a:lnTo>
                  <a:lnTo>
                    <a:pt x="183" y="123"/>
                  </a:lnTo>
                  <a:lnTo>
                    <a:pt x="183" y="123"/>
                  </a:lnTo>
                  <a:lnTo>
                    <a:pt x="180" y="123"/>
                  </a:lnTo>
                  <a:lnTo>
                    <a:pt x="180" y="123"/>
                  </a:lnTo>
                  <a:lnTo>
                    <a:pt x="178" y="123"/>
                  </a:lnTo>
                  <a:lnTo>
                    <a:pt x="178" y="125"/>
                  </a:lnTo>
                  <a:lnTo>
                    <a:pt x="178" y="125"/>
                  </a:lnTo>
                  <a:lnTo>
                    <a:pt x="173" y="128"/>
                  </a:lnTo>
                  <a:lnTo>
                    <a:pt x="173" y="128"/>
                  </a:lnTo>
                  <a:lnTo>
                    <a:pt x="173" y="128"/>
                  </a:lnTo>
                  <a:lnTo>
                    <a:pt x="173" y="130"/>
                  </a:lnTo>
                  <a:lnTo>
                    <a:pt x="173" y="130"/>
                  </a:lnTo>
                  <a:lnTo>
                    <a:pt x="173" y="132"/>
                  </a:lnTo>
                  <a:lnTo>
                    <a:pt x="173" y="132"/>
                  </a:lnTo>
                  <a:lnTo>
                    <a:pt x="173" y="135"/>
                  </a:lnTo>
                  <a:lnTo>
                    <a:pt x="173" y="135"/>
                  </a:lnTo>
                  <a:lnTo>
                    <a:pt x="171" y="132"/>
                  </a:lnTo>
                  <a:lnTo>
                    <a:pt x="171" y="132"/>
                  </a:lnTo>
                  <a:lnTo>
                    <a:pt x="171" y="132"/>
                  </a:lnTo>
                  <a:lnTo>
                    <a:pt x="171" y="130"/>
                  </a:lnTo>
                  <a:lnTo>
                    <a:pt x="171" y="128"/>
                  </a:lnTo>
                  <a:lnTo>
                    <a:pt x="175" y="125"/>
                  </a:lnTo>
                  <a:lnTo>
                    <a:pt x="175" y="125"/>
                  </a:lnTo>
                  <a:lnTo>
                    <a:pt x="175" y="125"/>
                  </a:lnTo>
                  <a:lnTo>
                    <a:pt x="175" y="123"/>
                  </a:lnTo>
                  <a:lnTo>
                    <a:pt x="175" y="123"/>
                  </a:lnTo>
                  <a:lnTo>
                    <a:pt x="178" y="121"/>
                  </a:lnTo>
                  <a:lnTo>
                    <a:pt x="178" y="121"/>
                  </a:lnTo>
                  <a:lnTo>
                    <a:pt x="178" y="118"/>
                  </a:lnTo>
                  <a:lnTo>
                    <a:pt x="178" y="118"/>
                  </a:lnTo>
                  <a:lnTo>
                    <a:pt x="175" y="116"/>
                  </a:lnTo>
                  <a:lnTo>
                    <a:pt x="175" y="116"/>
                  </a:lnTo>
                  <a:lnTo>
                    <a:pt x="175" y="113"/>
                  </a:lnTo>
                  <a:lnTo>
                    <a:pt x="175" y="113"/>
                  </a:lnTo>
                  <a:lnTo>
                    <a:pt x="173" y="111"/>
                  </a:lnTo>
                  <a:lnTo>
                    <a:pt x="173" y="111"/>
                  </a:lnTo>
                  <a:lnTo>
                    <a:pt x="173" y="109"/>
                  </a:lnTo>
                  <a:lnTo>
                    <a:pt x="173" y="109"/>
                  </a:lnTo>
                  <a:lnTo>
                    <a:pt x="173" y="109"/>
                  </a:lnTo>
                  <a:lnTo>
                    <a:pt x="173" y="106"/>
                  </a:lnTo>
                  <a:lnTo>
                    <a:pt x="173" y="104"/>
                  </a:lnTo>
                  <a:lnTo>
                    <a:pt x="171" y="104"/>
                  </a:lnTo>
                  <a:lnTo>
                    <a:pt x="168" y="104"/>
                  </a:lnTo>
                  <a:lnTo>
                    <a:pt x="166" y="106"/>
                  </a:lnTo>
                  <a:lnTo>
                    <a:pt x="166" y="106"/>
                  </a:lnTo>
                  <a:lnTo>
                    <a:pt x="166" y="106"/>
                  </a:lnTo>
                  <a:lnTo>
                    <a:pt x="164" y="106"/>
                  </a:lnTo>
                  <a:lnTo>
                    <a:pt x="164" y="109"/>
                  </a:lnTo>
                  <a:lnTo>
                    <a:pt x="164" y="109"/>
                  </a:lnTo>
                  <a:lnTo>
                    <a:pt x="166" y="111"/>
                  </a:lnTo>
                  <a:lnTo>
                    <a:pt x="166" y="111"/>
                  </a:lnTo>
                  <a:lnTo>
                    <a:pt x="166" y="111"/>
                  </a:lnTo>
                  <a:lnTo>
                    <a:pt x="164" y="111"/>
                  </a:lnTo>
                  <a:lnTo>
                    <a:pt x="164" y="109"/>
                  </a:lnTo>
                  <a:lnTo>
                    <a:pt x="164" y="109"/>
                  </a:lnTo>
                  <a:lnTo>
                    <a:pt x="164" y="109"/>
                  </a:lnTo>
                  <a:lnTo>
                    <a:pt x="161" y="109"/>
                  </a:lnTo>
                  <a:lnTo>
                    <a:pt x="161" y="109"/>
                  </a:lnTo>
                  <a:lnTo>
                    <a:pt x="161" y="111"/>
                  </a:lnTo>
                  <a:lnTo>
                    <a:pt x="164" y="111"/>
                  </a:lnTo>
                  <a:lnTo>
                    <a:pt x="161" y="111"/>
                  </a:lnTo>
                  <a:lnTo>
                    <a:pt x="161" y="111"/>
                  </a:lnTo>
                  <a:lnTo>
                    <a:pt x="161" y="111"/>
                  </a:lnTo>
                  <a:lnTo>
                    <a:pt x="159" y="113"/>
                  </a:lnTo>
                  <a:lnTo>
                    <a:pt x="159" y="113"/>
                  </a:lnTo>
                  <a:lnTo>
                    <a:pt x="159" y="113"/>
                  </a:lnTo>
                  <a:lnTo>
                    <a:pt x="159" y="116"/>
                  </a:lnTo>
                  <a:lnTo>
                    <a:pt x="157" y="116"/>
                  </a:lnTo>
                  <a:lnTo>
                    <a:pt x="159" y="118"/>
                  </a:lnTo>
                  <a:lnTo>
                    <a:pt x="157" y="118"/>
                  </a:lnTo>
                  <a:lnTo>
                    <a:pt x="157" y="118"/>
                  </a:lnTo>
                  <a:lnTo>
                    <a:pt x="157" y="118"/>
                  </a:lnTo>
                  <a:lnTo>
                    <a:pt x="157" y="118"/>
                  </a:lnTo>
                  <a:lnTo>
                    <a:pt x="157" y="118"/>
                  </a:lnTo>
                  <a:lnTo>
                    <a:pt x="157" y="118"/>
                  </a:lnTo>
                  <a:lnTo>
                    <a:pt x="154" y="118"/>
                  </a:lnTo>
                  <a:lnTo>
                    <a:pt x="154" y="118"/>
                  </a:lnTo>
                  <a:lnTo>
                    <a:pt x="154" y="118"/>
                  </a:lnTo>
                  <a:lnTo>
                    <a:pt x="154" y="125"/>
                  </a:lnTo>
                  <a:lnTo>
                    <a:pt x="154" y="125"/>
                  </a:lnTo>
                  <a:lnTo>
                    <a:pt x="154" y="128"/>
                  </a:lnTo>
                  <a:lnTo>
                    <a:pt x="152" y="125"/>
                  </a:lnTo>
                  <a:lnTo>
                    <a:pt x="152" y="125"/>
                  </a:lnTo>
                  <a:lnTo>
                    <a:pt x="154" y="123"/>
                  </a:lnTo>
                  <a:lnTo>
                    <a:pt x="152" y="118"/>
                  </a:lnTo>
                  <a:lnTo>
                    <a:pt x="152" y="118"/>
                  </a:lnTo>
                  <a:lnTo>
                    <a:pt x="152" y="118"/>
                  </a:lnTo>
                  <a:lnTo>
                    <a:pt x="149" y="118"/>
                  </a:lnTo>
                  <a:lnTo>
                    <a:pt x="149" y="118"/>
                  </a:lnTo>
                  <a:lnTo>
                    <a:pt x="145" y="121"/>
                  </a:lnTo>
                  <a:lnTo>
                    <a:pt x="145" y="121"/>
                  </a:lnTo>
                  <a:lnTo>
                    <a:pt x="145" y="121"/>
                  </a:lnTo>
                  <a:lnTo>
                    <a:pt x="142" y="132"/>
                  </a:lnTo>
                  <a:lnTo>
                    <a:pt x="142" y="137"/>
                  </a:lnTo>
                  <a:lnTo>
                    <a:pt x="140" y="140"/>
                  </a:lnTo>
                  <a:lnTo>
                    <a:pt x="140" y="142"/>
                  </a:lnTo>
                  <a:lnTo>
                    <a:pt x="140" y="142"/>
                  </a:lnTo>
                  <a:lnTo>
                    <a:pt x="140" y="140"/>
                  </a:lnTo>
                  <a:lnTo>
                    <a:pt x="140" y="137"/>
                  </a:lnTo>
                  <a:lnTo>
                    <a:pt x="140" y="132"/>
                  </a:lnTo>
                  <a:lnTo>
                    <a:pt x="142" y="130"/>
                  </a:lnTo>
                  <a:lnTo>
                    <a:pt x="142" y="130"/>
                  </a:lnTo>
                  <a:lnTo>
                    <a:pt x="142" y="130"/>
                  </a:lnTo>
                  <a:lnTo>
                    <a:pt x="142" y="128"/>
                  </a:lnTo>
                  <a:lnTo>
                    <a:pt x="142" y="123"/>
                  </a:lnTo>
                  <a:lnTo>
                    <a:pt x="142" y="123"/>
                  </a:lnTo>
                  <a:lnTo>
                    <a:pt x="142" y="123"/>
                  </a:lnTo>
                  <a:lnTo>
                    <a:pt x="140" y="123"/>
                  </a:lnTo>
                  <a:lnTo>
                    <a:pt x="140" y="123"/>
                  </a:lnTo>
                  <a:lnTo>
                    <a:pt x="140" y="123"/>
                  </a:lnTo>
                  <a:lnTo>
                    <a:pt x="135" y="125"/>
                  </a:lnTo>
                  <a:lnTo>
                    <a:pt x="135" y="125"/>
                  </a:lnTo>
                  <a:lnTo>
                    <a:pt x="135" y="123"/>
                  </a:lnTo>
                  <a:lnTo>
                    <a:pt x="135" y="123"/>
                  </a:lnTo>
                  <a:lnTo>
                    <a:pt x="135" y="121"/>
                  </a:lnTo>
                  <a:lnTo>
                    <a:pt x="138" y="121"/>
                  </a:lnTo>
                  <a:lnTo>
                    <a:pt x="140" y="121"/>
                  </a:lnTo>
                  <a:lnTo>
                    <a:pt x="142" y="121"/>
                  </a:lnTo>
                  <a:lnTo>
                    <a:pt x="142" y="118"/>
                  </a:lnTo>
                  <a:lnTo>
                    <a:pt x="142" y="118"/>
                  </a:lnTo>
                  <a:lnTo>
                    <a:pt x="147" y="116"/>
                  </a:lnTo>
                  <a:lnTo>
                    <a:pt x="147" y="116"/>
                  </a:lnTo>
                  <a:lnTo>
                    <a:pt x="147" y="116"/>
                  </a:lnTo>
                  <a:lnTo>
                    <a:pt x="147" y="116"/>
                  </a:lnTo>
                  <a:lnTo>
                    <a:pt x="147" y="113"/>
                  </a:lnTo>
                  <a:lnTo>
                    <a:pt x="147" y="113"/>
                  </a:lnTo>
                  <a:lnTo>
                    <a:pt x="149" y="109"/>
                  </a:lnTo>
                  <a:lnTo>
                    <a:pt x="152" y="104"/>
                  </a:lnTo>
                  <a:lnTo>
                    <a:pt x="152" y="102"/>
                  </a:lnTo>
                  <a:lnTo>
                    <a:pt x="152" y="102"/>
                  </a:lnTo>
                  <a:lnTo>
                    <a:pt x="152" y="102"/>
                  </a:lnTo>
                  <a:lnTo>
                    <a:pt x="152" y="102"/>
                  </a:lnTo>
                  <a:lnTo>
                    <a:pt x="152" y="99"/>
                  </a:lnTo>
                  <a:lnTo>
                    <a:pt x="152" y="99"/>
                  </a:lnTo>
                  <a:lnTo>
                    <a:pt x="152" y="99"/>
                  </a:lnTo>
                  <a:lnTo>
                    <a:pt x="152" y="97"/>
                  </a:lnTo>
                  <a:lnTo>
                    <a:pt x="152" y="97"/>
                  </a:lnTo>
                  <a:lnTo>
                    <a:pt x="152" y="95"/>
                  </a:lnTo>
                  <a:lnTo>
                    <a:pt x="152" y="95"/>
                  </a:lnTo>
                  <a:lnTo>
                    <a:pt x="149" y="92"/>
                  </a:lnTo>
                  <a:lnTo>
                    <a:pt x="149" y="95"/>
                  </a:lnTo>
                  <a:lnTo>
                    <a:pt x="147" y="95"/>
                  </a:lnTo>
                  <a:lnTo>
                    <a:pt x="147" y="95"/>
                  </a:lnTo>
                  <a:lnTo>
                    <a:pt x="145" y="97"/>
                  </a:lnTo>
                  <a:lnTo>
                    <a:pt x="145" y="97"/>
                  </a:lnTo>
                  <a:lnTo>
                    <a:pt x="142" y="97"/>
                  </a:lnTo>
                  <a:lnTo>
                    <a:pt x="142" y="97"/>
                  </a:lnTo>
                  <a:lnTo>
                    <a:pt x="142" y="97"/>
                  </a:lnTo>
                  <a:lnTo>
                    <a:pt x="147" y="90"/>
                  </a:lnTo>
                  <a:lnTo>
                    <a:pt x="145" y="90"/>
                  </a:lnTo>
                  <a:lnTo>
                    <a:pt x="145" y="90"/>
                  </a:lnTo>
                  <a:lnTo>
                    <a:pt x="145" y="90"/>
                  </a:lnTo>
                  <a:lnTo>
                    <a:pt x="145" y="90"/>
                  </a:lnTo>
                  <a:lnTo>
                    <a:pt x="145" y="90"/>
                  </a:lnTo>
                  <a:lnTo>
                    <a:pt x="145" y="87"/>
                  </a:lnTo>
                  <a:lnTo>
                    <a:pt x="145" y="87"/>
                  </a:lnTo>
                  <a:lnTo>
                    <a:pt x="142" y="85"/>
                  </a:lnTo>
                  <a:lnTo>
                    <a:pt x="142" y="85"/>
                  </a:lnTo>
                  <a:lnTo>
                    <a:pt x="135" y="85"/>
                  </a:lnTo>
                  <a:lnTo>
                    <a:pt x="135" y="85"/>
                  </a:lnTo>
                  <a:lnTo>
                    <a:pt x="135" y="85"/>
                  </a:lnTo>
                  <a:lnTo>
                    <a:pt x="135" y="83"/>
                  </a:lnTo>
                  <a:lnTo>
                    <a:pt x="138" y="83"/>
                  </a:lnTo>
                  <a:lnTo>
                    <a:pt x="135" y="80"/>
                  </a:lnTo>
                  <a:lnTo>
                    <a:pt x="133" y="83"/>
                  </a:lnTo>
                  <a:lnTo>
                    <a:pt x="133" y="83"/>
                  </a:lnTo>
                  <a:lnTo>
                    <a:pt x="133" y="85"/>
                  </a:lnTo>
                  <a:lnTo>
                    <a:pt x="133" y="87"/>
                  </a:lnTo>
                  <a:lnTo>
                    <a:pt x="133" y="87"/>
                  </a:lnTo>
                  <a:lnTo>
                    <a:pt x="133" y="90"/>
                  </a:lnTo>
                  <a:lnTo>
                    <a:pt x="133" y="90"/>
                  </a:lnTo>
                  <a:lnTo>
                    <a:pt x="133" y="90"/>
                  </a:lnTo>
                  <a:lnTo>
                    <a:pt x="131" y="90"/>
                  </a:lnTo>
                  <a:lnTo>
                    <a:pt x="131" y="87"/>
                  </a:lnTo>
                  <a:lnTo>
                    <a:pt x="131" y="85"/>
                  </a:lnTo>
                  <a:lnTo>
                    <a:pt x="131" y="87"/>
                  </a:lnTo>
                  <a:lnTo>
                    <a:pt x="131" y="87"/>
                  </a:lnTo>
                  <a:lnTo>
                    <a:pt x="128" y="90"/>
                  </a:lnTo>
                  <a:lnTo>
                    <a:pt x="126" y="90"/>
                  </a:lnTo>
                  <a:lnTo>
                    <a:pt x="126" y="92"/>
                  </a:lnTo>
                  <a:lnTo>
                    <a:pt x="126" y="92"/>
                  </a:lnTo>
                  <a:lnTo>
                    <a:pt x="126" y="92"/>
                  </a:lnTo>
                  <a:lnTo>
                    <a:pt x="123" y="92"/>
                  </a:lnTo>
                  <a:lnTo>
                    <a:pt x="126" y="90"/>
                  </a:lnTo>
                  <a:lnTo>
                    <a:pt x="126" y="87"/>
                  </a:lnTo>
                  <a:lnTo>
                    <a:pt x="128" y="83"/>
                  </a:lnTo>
                  <a:lnTo>
                    <a:pt x="128" y="83"/>
                  </a:lnTo>
                  <a:lnTo>
                    <a:pt x="128" y="83"/>
                  </a:lnTo>
                  <a:lnTo>
                    <a:pt x="126" y="83"/>
                  </a:lnTo>
                  <a:lnTo>
                    <a:pt x="126" y="83"/>
                  </a:lnTo>
                  <a:lnTo>
                    <a:pt x="123" y="83"/>
                  </a:lnTo>
                  <a:lnTo>
                    <a:pt x="123" y="83"/>
                  </a:lnTo>
                  <a:lnTo>
                    <a:pt x="126" y="80"/>
                  </a:lnTo>
                  <a:lnTo>
                    <a:pt x="126" y="80"/>
                  </a:lnTo>
                  <a:lnTo>
                    <a:pt x="126" y="80"/>
                  </a:lnTo>
                  <a:lnTo>
                    <a:pt x="126" y="78"/>
                  </a:lnTo>
                  <a:lnTo>
                    <a:pt x="123" y="78"/>
                  </a:lnTo>
                  <a:lnTo>
                    <a:pt x="123" y="78"/>
                  </a:lnTo>
                  <a:lnTo>
                    <a:pt x="123" y="78"/>
                  </a:lnTo>
                  <a:lnTo>
                    <a:pt x="123" y="80"/>
                  </a:lnTo>
                  <a:lnTo>
                    <a:pt x="121" y="83"/>
                  </a:lnTo>
                  <a:lnTo>
                    <a:pt x="121" y="85"/>
                  </a:lnTo>
                  <a:lnTo>
                    <a:pt x="121" y="83"/>
                  </a:lnTo>
                  <a:lnTo>
                    <a:pt x="121" y="80"/>
                  </a:lnTo>
                  <a:lnTo>
                    <a:pt x="121" y="78"/>
                  </a:lnTo>
                  <a:lnTo>
                    <a:pt x="121" y="78"/>
                  </a:lnTo>
                  <a:lnTo>
                    <a:pt x="116" y="78"/>
                  </a:lnTo>
                  <a:lnTo>
                    <a:pt x="116" y="78"/>
                  </a:lnTo>
                  <a:lnTo>
                    <a:pt x="123" y="73"/>
                  </a:lnTo>
                  <a:lnTo>
                    <a:pt x="123" y="73"/>
                  </a:lnTo>
                  <a:lnTo>
                    <a:pt x="123" y="71"/>
                  </a:lnTo>
                  <a:lnTo>
                    <a:pt x="121" y="71"/>
                  </a:lnTo>
                  <a:lnTo>
                    <a:pt x="121" y="73"/>
                  </a:lnTo>
                  <a:lnTo>
                    <a:pt x="119" y="73"/>
                  </a:lnTo>
                  <a:lnTo>
                    <a:pt x="119" y="73"/>
                  </a:lnTo>
                  <a:lnTo>
                    <a:pt x="116" y="73"/>
                  </a:lnTo>
                  <a:lnTo>
                    <a:pt x="116" y="73"/>
                  </a:lnTo>
                  <a:lnTo>
                    <a:pt x="116" y="73"/>
                  </a:lnTo>
                  <a:lnTo>
                    <a:pt x="116" y="73"/>
                  </a:lnTo>
                  <a:lnTo>
                    <a:pt x="114" y="71"/>
                  </a:lnTo>
                  <a:lnTo>
                    <a:pt x="112" y="73"/>
                  </a:lnTo>
                  <a:lnTo>
                    <a:pt x="112" y="73"/>
                  </a:lnTo>
                  <a:lnTo>
                    <a:pt x="112" y="76"/>
                  </a:lnTo>
                  <a:lnTo>
                    <a:pt x="112" y="76"/>
                  </a:lnTo>
                  <a:lnTo>
                    <a:pt x="112" y="78"/>
                  </a:lnTo>
                  <a:lnTo>
                    <a:pt x="112" y="78"/>
                  </a:lnTo>
                  <a:lnTo>
                    <a:pt x="109" y="78"/>
                  </a:lnTo>
                  <a:lnTo>
                    <a:pt x="109" y="78"/>
                  </a:lnTo>
                  <a:lnTo>
                    <a:pt x="109" y="78"/>
                  </a:lnTo>
                  <a:lnTo>
                    <a:pt x="107" y="80"/>
                  </a:lnTo>
                  <a:lnTo>
                    <a:pt x="109" y="80"/>
                  </a:lnTo>
                  <a:lnTo>
                    <a:pt x="109" y="80"/>
                  </a:lnTo>
                  <a:lnTo>
                    <a:pt x="109" y="80"/>
                  </a:lnTo>
                  <a:lnTo>
                    <a:pt x="107" y="83"/>
                  </a:lnTo>
                  <a:lnTo>
                    <a:pt x="105" y="83"/>
                  </a:lnTo>
                  <a:lnTo>
                    <a:pt x="102" y="85"/>
                  </a:lnTo>
                  <a:lnTo>
                    <a:pt x="102" y="87"/>
                  </a:lnTo>
                  <a:lnTo>
                    <a:pt x="100" y="87"/>
                  </a:lnTo>
                  <a:lnTo>
                    <a:pt x="100" y="87"/>
                  </a:lnTo>
                  <a:lnTo>
                    <a:pt x="97" y="87"/>
                  </a:lnTo>
                  <a:lnTo>
                    <a:pt x="97" y="87"/>
                  </a:lnTo>
                  <a:lnTo>
                    <a:pt x="95" y="87"/>
                  </a:lnTo>
                  <a:lnTo>
                    <a:pt x="95" y="87"/>
                  </a:lnTo>
                  <a:lnTo>
                    <a:pt x="95" y="90"/>
                  </a:lnTo>
                  <a:lnTo>
                    <a:pt x="95" y="90"/>
                  </a:lnTo>
                  <a:lnTo>
                    <a:pt x="97" y="92"/>
                  </a:lnTo>
                  <a:lnTo>
                    <a:pt x="97" y="95"/>
                  </a:lnTo>
                  <a:lnTo>
                    <a:pt x="97" y="95"/>
                  </a:lnTo>
                  <a:lnTo>
                    <a:pt x="97" y="95"/>
                  </a:lnTo>
                  <a:lnTo>
                    <a:pt x="95" y="95"/>
                  </a:lnTo>
                  <a:lnTo>
                    <a:pt x="93" y="90"/>
                  </a:lnTo>
                  <a:lnTo>
                    <a:pt x="93" y="87"/>
                  </a:lnTo>
                  <a:lnTo>
                    <a:pt x="93" y="87"/>
                  </a:lnTo>
                  <a:lnTo>
                    <a:pt x="90" y="90"/>
                  </a:lnTo>
                  <a:lnTo>
                    <a:pt x="90" y="90"/>
                  </a:lnTo>
                  <a:lnTo>
                    <a:pt x="90" y="92"/>
                  </a:lnTo>
                  <a:lnTo>
                    <a:pt x="88" y="95"/>
                  </a:lnTo>
                  <a:lnTo>
                    <a:pt x="88" y="95"/>
                  </a:lnTo>
                  <a:lnTo>
                    <a:pt x="88" y="92"/>
                  </a:lnTo>
                  <a:lnTo>
                    <a:pt x="88" y="92"/>
                  </a:lnTo>
                  <a:lnTo>
                    <a:pt x="88" y="90"/>
                  </a:lnTo>
                  <a:lnTo>
                    <a:pt x="88" y="90"/>
                  </a:lnTo>
                  <a:lnTo>
                    <a:pt x="88" y="90"/>
                  </a:lnTo>
                  <a:lnTo>
                    <a:pt x="88" y="87"/>
                  </a:lnTo>
                  <a:lnTo>
                    <a:pt x="88" y="87"/>
                  </a:lnTo>
                  <a:lnTo>
                    <a:pt x="88" y="87"/>
                  </a:lnTo>
                  <a:lnTo>
                    <a:pt x="95" y="85"/>
                  </a:lnTo>
                  <a:lnTo>
                    <a:pt x="97" y="85"/>
                  </a:lnTo>
                  <a:lnTo>
                    <a:pt x="97" y="85"/>
                  </a:lnTo>
                  <a:lnTo>
                    <a:pt x="100" y="85"/>
                  </a:lnTo>
                  <a:lnTo>
                    <a:pt x="102" y="83"/>
                  </a:lnTo>
                  <a:lnTo>
                    <a:pt x="105" y="80"/>
                  </a:lnTo>
                  <a:lnTo>
                    <a:pt x="105" y="78"/>
                  </a:lnTo>
                  <a:lnTo>
                    <a:pt x="105" y="78"/>
                  </a:lnTo>
                  <a:lnTo>
                    <a:pt x="105" y="76"/>
                  </a:lnTo>
                  <a:lnTo>
                    <a:pt x="107" y="73"/>
                  </a:lnTo>
                  <a:lnTo>
                    <a:pt x="107" y="73"/>
                  </a:lnTo>
                  <a:lnTo>
                    <a:pt x="107" y="71"/>
                  </a:lnTo>
                  <a:lnTo>
                    <a:pt x="107" y="69"/>
                  </a:lnTo>
                  <a:lnTo>
                    <a:pt x="107" y="66"/>
                  </a:lnTo>
                  <a:lnTo>
                    <a:pt x="107" y="66"/>
                  </a:lnTo>
                  <a:lnTo>
                    <a:pt x="107" y="66"/>
                  </a:lnTo>
                  <a:lnTo>
                    <a:pt x="107" y="64"/>
                  </a:lnTo>
                  <a:lnTo>
                    <a:pt x="107" y="64"/>
                  </a:lnTo>
                  <a:lnTo>
                    <a:pt x="105" y="64"/>
                  </a:lnTo>
                  <a:lnTo>
                    <a:pt x="105" y="64"/>
                  </a:lnTo>
                  <a:lnTo>
                    <a:pt x="105" y="64"/>
                  </a:lnTo>
                  <a:lnTo>
                    <a:pt x="105" y="66"/>
                  </a:lnTo>
                  <a:lnTo>
                    <a:pt x="105" y="66"/>
                  </a:lnTo>
                  <a:lnTo>
                    <a:pt x="105" y="69"/>
                  </a:lnTo>
                  <a:lnTo>
                    <a:pt x="105" y="69"/>
                  </a:lnTo>
                  <a:lnTo>
                    <a:pt x="102" y="66"/>
                  </a:lnTo>
                  <a:lnTo>
                    <a:pt x="102" y="66"/>
                  </a:lnTo>
                  <a:lnTo>
                    <a:pt x="102" y="64"/>
                  </a:lnTo>
                  <a:lnTo>
                    <a:pt x="102" y="64"/>
                  </a:lnTo>
                  <a:lnTo>
                    <a:pt x="102" y="64"/>
                  </a:lnTo>
                  <a:lnTo>
                    <a:pt x="102" y="61"/>
                  </a:lnTo>
                  <a:lnTo>
                    <a:pt x="102" y="59"/>
                  </a:lnTo>
                  <a:lnTo>
                    <a:pt x="102" y="59"/>
                  </a:lnTo>
                  <a:lnTo>
                    <a:pt x="102" y="59"/>
                  </a:lnTo>
                  <a:lnTo>
                    <a:pt x="100" y="59"/>
                  </a:lnTo>
                  <a:lnTo>
                    <a:pt x="100" y="61"/>
                  </a:lnTo>
                  <a:lnTo>
                    <a:pt x="100" y="61"/>
                  </a:lnTo>
                  <a:lnTo>
                    <a:pt x="100" y="66"/>
                  </a:lnTo>
                  <a:lnTo>
                    <a:pt x="100" y="66"/>
                  </a:lnTo>
                  <a:lnTo>
                    <a:pt x="97" y="69"/>
                  </a:lnTo>
                  <a:lnTo>
                    <a:pt x="97" y="69"/>
                  </a:lnTo>
                  <a:lnTo>
                    <a:pt x="95" y="69"/>
                  </a:lnTo>
                  <a:lnTo>
                    <a:pt x="97" y="69"/>
                  </a:lnTo>
                  <a:lnTo>
                    <a:pt x="95" y="69"/>
                  </a:lnTo>
                  <a:lnTo>
                    <a:pt x="95" y="69"/>
                  </a:lnTo>
                  <a:lnTo>
                    <a:pt x="95" y="69"/>
                  </a:lnTo>
                  <a:lnTo>
                    <a:pt x="95" y="69"/>
                  </a:lnTo>
                  <a:lnTo>
                    <a:pt x="95" y="69"/>
                  </a:lnTo>
                  <a:lnTo>
                    <a:pt x="97" y="64"/>
                  </a:lnTo>
                  <a:lnTo>
                    <a:pt x="97" y="64"/>
                  </a:lnTo>
                  <a:lnTo>
                    <a:pt x="97" y="64"/>
                  </a:lnTo>
                  <a:lnTo>
                    <a:pt x="97" y="61"/>
                  </a:lnTo>
                  <a:lnTo>
                    <a:pt x="95" y="59"/>
                  </a:lnTo>
                  <a:lnTo>
                    <a:pt x="95" y="59"/>
                  </a:lnTo>
                  <a:lnTo>
                    <a:pt x="95" y="59"/>
                  </a:lnTo>
                  <a:lnTo>
                    <a:pt x="95" y="59"/>
                  </a:lnTo>
                  <a:lnTo>
                    <a:pt x="95" y="59"/>
                  </a:lnTo>
                  <a:lnTo>
                    <a:pt x="95" y="57"/>
                  </a:lnTo>
                  <a:lnTo>
                    <a:pt x="93" y="57"/>
                  </a:lnTo>
                  <a:lnTo>
                    <a:pt x="93" y="57"/>
                  </a:lnTo>
                  <a:lnTo>
                    <a:pt x="93" y="57"/>
                  </a:lnTo>
                  <a:lnTo>
                    <a:pt x="90" y="59"/>
                  </a:lnTo>
                  <a:lnTo>
                    <a:pt x="90" y="59"/>
                  </a:lnTo>
                  <a:lnTo>
                    <a:pt x="88" y="57"/>
                  </a:lnTo>
                  <a:lnTo>
                    <a:pt x="88" y="57"/>
                  </a:lnTo>
                  <a:lnTo>
                    <a:pt x="88" y="59"/>
                  </a:lnTo>
                  <a:lnTo>
                    <a:pt x="88" y="61"/>
                  </a:lnTo>
                  <a:lnTo>
                    <a:pt x="88" y="61"/>
                  </a:lnTo>
                  <a:lnTo>
                    <a:pt x="88" y="61"/>
                  </a:lnTo>
                  <a:lnTo>
                    <a:pt x="88" y="66"/>
                  </a:lnTo>
                  <a:lnTo>
                    <a:pt x="90" y="69"/>
                  </a:lnTo>
                  <a:lnTo>
                    <a:pt x="88" y="69"/>
                  </a:lnTo>
                  <a:lnTo>
                    <a:pt x="88" y="71"/>
                  </a:lnTo>
                  <a:lnTo>
                    <a:pt x="86" y="71"/>
                  </a:lnTo>
                  <a:lnTo>
                    <a:pt x="86" y="71"/>
                  </a:lnTo>
                  <a:lnTo>
                    <a:pt x="88" y="69"/>
                  </a:lnTo>
                  <a:lnTo>
                    <a:pt x="88" y="69"/>
                  </a:lnTo>
                  <a:lnTo>
                    <a:pt x="88" y="69"/>
                  </a:lnTo>
                  <a:lnTo>
                    <a:pt x="88" y="66"/>
                  </a:lnTo>
                  <a:lnTo>
                    <a:pt x="88" y="64"/>
                  </a:lnTo>
                  <a:lnTo>
                    <a:pt x="86" y="61"/>
                  </a:lnTo>
                  <a:lnTo>
                    <a:pt x="86" y="59"/>
                  </a:lnTo>
                  <a:lnTo>
                    <a:pt x="86" y="59"/>
                  </a:lnTo>
                  <a:lnTo>
                    <a:pt x="86" y="59"/>
                  </a:lnTo>
                  <a:lnTo>
                    <a:pt x="83" y="61"/>
                  </a:lnTo>
                  <a:lnTo>
                    <a:pt x="83" y="59"/>
                  </a:lnTo>
                  <a:lnTo>
                    <a:pt x="83" y="59"/>
                  </a:lnTo>
                  <a:lnTo>
                    <a:pt x="83" y="59"/>
                  </a:lnTo>
                  <a:lnTo>
                    <a:pt x="83" y="59"/>
                  </a:lnTo>
                  <a:lnTo>
                    <a:pt x="83" y="59"/>
                  </a:lnTo>
                  <a:lnTo>
                    <a:pt x="81" y="59"/>
                  </a:lnTo>
                  <a:lnTo>
                    <a:pt x="81" y="59"/>
                  </a:lnTo>
                  <a:lnTo>
                    <a:pt x="81" y="61"/>
                  </a:lnTo>
                  <a:lnTo>
                    <a:pt x="74" y="61"/>
                  </a:lnTo>
                  <a:lnTo>
                    <a:pt x="74" y="64"/>
                  </a:lnTo>
                  <a:lnTo>
                    <a:pt x="71" y="66"/>
                  </a:lnTo>
                  <a:lnTo>
                    <a:pt x="71" y="64"/>
                  </a:lnTo>
                  <a:lnTo>
                    <a:pt x="71" y="66"/>
                  </a:lnTo>
                  <a:lnTo>
                    <a:pt x="71" y="66"/>
                  </a:lnTo>
                  <a:lnTo>
                    <a:pt x="71" y="66"/>
                  </a:lnTo>
                  <a:lnTo>
                    <a:pt x="69" y="64"/>
                  </a:lnTo>
                  <a:lnTo>
                    <a:pt x="71" y="61"/>
                  </a:lnTo>
                  <a:lnTo>
                    <a:pt x="71" y="61"/>
                  </a:lnTo>
                  <a:lnTo>
                    <a:pt x="78" y="57"/>
                  </a:lnTo>
                  <a:lnTo>
                    <a:pt x="81" y="57"/>
                  </a:lnTo>
                  <a:lnTo>
                    <a:pt x="78" y="54"/>
                  </a:lnTo>
                  <a:lnTo>
                    <a:pt x="78" y="54"/>
                  </a:lnTo>
                  <a:lnTo>
                    <a:pt x="78" y="54"/>
                  </a:lnTo>
                  <a:lnTo>
                    <a:pt x="78" y="54"/>
                  </a:lnTo>
                  <a:lnTo>
                    <a:pt x="78" y="52"/>
                  </a:lnTo>
                  <a:lnTo>
                    <a:pt x="78" y="50"/>
                  </a:lnTo>
                  <a:lnTo>
                    <a:pt x="78" y="47"/>
                  </a:lnTo>
                  <a:lnTo>
                    <a:pt x="78" y="47"/>
                  </a:lnTo>
                  <a:lnTo>
                    <a:pt x="76" y="47"/>
                  </a:lnTo>
                  <a:lnTo>
                    <a:pt x="74" y="45"/>
                  </a:lnTo>
                  <a:lnTo>
                    <a:pt x="69" y="47"/>
                  </a:lnTo>
                  <a:lnTo>
                    <a:pt x="69" y="50"/>
                  </a:lnTo>
                  <a:lnTo>
                    <a:pt x="69" y="50"/>
                  </a:lnTo>
                  <a:lnTo>
                    <a:pt x="69" y="52"/>
                  </a:lnTo>
                  <a:lnTo>
                    <a:pt x="69" y="54"/>
                  </a:lnTo>
                  <a:lnTo>
                    <a:pt x="67" y="52"/>
                  </a:lnTo>
                  <a:lnTo>
                    <a:pt x="67" y="47"/>
                  </a:lnTo>
                  <a:lnTo>
                    <a:pt x="67" y="47"/>
                  </a:lnTo>
                  <a:lnTo>
                    <a:pt x="69" y="47"/>
                  </a:lnTo>
                  <a:lnTo>
                    <a:pt x="69" y="45"/>
                  </a:lnTo>
                  <a:lnTo>
                    <a:pt x="69" y="42"/>
                  </a:lnTo>
                  <a:lnTo>
                    <a:pt x="67" y="42"/>
                  </a:lnTo>
                  <a:lnTo>
                    <a:pt x="64" y="45"/>
                  </a:lnTo>
                  <a:lnTo>
                    <a:pt x="64" y="45"/>
                  </a:lnTo>
                  <a:lnTo>
                    <a:pt x="62" y="45"/>
                  </a:lnTo>
                  <a:lnTo>
                    <a:pt x="62" y="47"/>
                  </a:lnTo>
                  <a:lnTo>
                    <a:pt x="62" y="50"/>
                  </a:lnTo>
                  <a:lnTo>
                    <a:pt x="62" y="50"/>
                  </a:lnTo>
                  <a:lnTo>
                    <a:pt x="64" y="50"/>
                  </a:lnTo>
                  <a:lnTo>
                    <a:pt x="64" y="52"/>
                  </a:lnTo>
                  <a:lnTo>
                    <a:pt x="62" y="57"/>
                  </a:lnTo>
                  <a:lnTo>
                    <a:pt x="62" y="54"/>
                  </a:lnTo>
                  <a:lnTo>
                    <a:pt x="62" y="52"/>
                  </a:lnTo>
                  <a:lnTo>
                    <a:pt x="62" y="52"/>
                  </a:lnTo>
                  <a:lnTo>
                    <a:pt x="62" y="50"/>
                  </a:lnTo>
                  <a:lnTo>
                    <a:pt x="62" y="50"/>
                  </a:lnTo>
                  <a:lnTo>
                    <a:pt x="60" y="47"/>
                  </a:lnTo>
                  <a:lnTo>
                    <a:pt x="60" y="45"/>
                  </a:lnTo>
                  <a:lnTo>
                    <a:pt x="62" y="42"/>
                  </a:lnTo>
                  <a:lnTo>
                    <a:pt x="62" y="42"/>
                  </a:lnTo>
                  <a:lnTo>
                    <a:pt x="64" y="40"/>
                  </a:lnTo>
                  <a:lnTo>
                    <a:pt x="64" y="40"/>
                  </a:lnTo>
                  <a:lnTo>
                    <a:pt x="62" y="40"/>
                  </a:lnTo>
                  <a:lnTo>
                    <a:pt x="62" y="40"/>
                  </a:lnTo>
                  <a:lnTo>
                    <a:pt x="62" y="40"/>
                  </a:lnTo>
                  <a:lnTo>
                    <a:pt x="62" y="38"/>
                  </a:lnTo>
                  <a:lnTo>
                    <a:pt x="60" y="38"/>
                  </a:lnTo>
                  <a:lnTo>
                    <a:pt x="57" y="40"/>
                  </a:lnTo>
                  <a:lnTo>
                    <a:pt x="52" y="42"/>
                  </a:lnTo>
                  <a:lnTo>
                    <a:pt x="52" y="42"/>
                  </a:lnTo>
                  <a:lnTo>
                    <a:pt x="50" y="42"/>
                  </a:lnTo>
                  <a:lnTo>
                    <a:pt x="48" y="40"/>
                  </a:lnTo>
                  <a:lnTo>
                    <a:pt x="45" y="40"/>
                  </a:lnTo>
                  <a:lnTo>
                    <a:pt x="45" y="38"/>
                  </a:lnTo>
                  <a:lnTo>
                    <a:pt x="48" y="35"/>
                  </a:lnTo>
                  <a:lnTo>
                    <a:pt x="48" y="35"/>
                  </a:lnTo>
                  <a:lnTo>
                    <a:pt x="45" y="33"/>
                  </a:lnTo>
                  <a:lnTo>
                    <a:pt x="45" y="31"/>
                  </a:lnTo>
                  <a:lnTo>
                    <a:pt x="45" y="28"/>
                  </a:lnTo>
                  <a:lnTo>
                    <a:pt x="45" y="26"/>
                  </a:lnTo>
                  <a:lnTo>
                    <a:pt x="43" y="24"/>
                  </a:lnTo>
                  <a:lnTo>
                    <a:pt x="43" y="24"/>
                  </a:lnTo>
                  <a:lnTo>
                    <a:pt x="43" y="26"/>
                  </a:lnTo>
                  <a:lnTo>
                    <a:pt x="43" y="26"/>
                  </a:lnTo>
                  <a:lnTo>
                    <a:pt x="43" y="26"/>
                  </a:lnTo>
                  <a:lnTo>
                    <a:pt x="43" y="28"/>
                  </a:lnTo>
                  <a:lnTo>
                    <a:pt x="43" y="28"/>
                  </a:lnTo>
                  <a:lnTo>
                    <a:pt x="43" y="28"/>
                  </a:lnTo>
                  <a:lnTo>
                    <a:pt x="41" y="31"/>
                  </a:lnTo>
                  <a:lnTo>
                    <a:pt x="41" y="31"/>
                  </a:lnTo>
                  <a:lnTo>
                    <a:pt x="41" y="28"/>
                  </a:lnTo>
                  <a:lnTo>
                    <a:pt x="41" y="28"/>
                  </a:lnTo>
                  <a:lnTo>
                    <a:pt x="41" y="26"/>
                  </a:lnTo>
                  <a:lnTo>
                    <a:pt x="41" y="26"/>
                  </a:lnTo>
                  <a:lnTo>
                    <a:pt x="41" y="24"/>
                  </a:lnTo>
                  <a:lnTo>
                    <a:pt x="38" y="24"/>
                  </a:lnTo>
                  <a:lnTo>
                    <a:pt x="36" y="26"/>
                  </a:lnTo>
                  <a:lnTo>
                    <a:pt x="36" y="24"/>
                  </a:lnTo>
                  <a:lnTo>
                    <a:pt x="38" y="21"/>
                  </a:lnTo>
                  <a:lnTo>
                    <a:pt x="41" y="19"/>
                  </a:lnTo>
                  <a:lnTo>
                    <a:pt x="41" y="19"/>
                  </a:lnTo>
                  <a:lnTo>
                    <a:pt x="38" y="19"/>
                  </a:lnTo>
                  <a:lnTo>
                    <a:pt x="38" y="16"/>
                  </a:lnTo>
                  <a:lnTo>
                    <a:pt x="36" y="16"/>
                  </a:lnTo>
                  <a:lnTo>
                    <a:pt x="36" y="16"/>
                  </a:lnTo>
                  <a:lnTo>
                    <a:pt x="36" y="16"/>
                  </a:lnTo>
                  <a:lnTo>
                    <a:pt x="36" y="16"/>
                  </a:lnTo>
                  <a:lnTo>
                    <a:pt x="34" y="16"/>
                  </a:lnTo>
                  <a:lnTo>
                    <a:pt x="34" y="16"/>
                  </a:lnTo>
                  <a:lnTo>
                    <a:pt x="31" y="16"/>
                  </a:lnTo>
                  <a:lnTo>
                    <a:pt x="31" y="16"/>
                  </a:lnTo>
                  <a:lnTo>
                    <a:pt x="29" y="16"/>
                  </a:lnTo>
                  <a:lnTo>
                    <a:pt x="31" y="19"/>
                  </a:lnTo>
                  <a:lnTo>
                    <a:pt x="34" y="21"/>
                  </a:lnTo>
                  <a:lnTo>
                    <a:pt x="34" y="19"/>
                  </a:lnTo>
                  <a:lnTo>
                    <a:pt x="36" y="19"/>
                  </a:lnTo>
                  <a:lnTo>
                    <a:pt x="36" y="19"/>
                  </a:lnTo>
                  <a:lnTo>
                    <a:pt x="36" y="21"/>
                  </a:lnTo>
                  <a:lnTo>
                    <a:pt x="34" y="21"/>
                  </a:lnTo>
                  <a:lnTo>
                    <a:pt x="34" y="21"/>
                  </a:lnTo>
                  <a:lnTo>
                    <a:pt x="34" y="24"/>
                  </a:lnTo>
                  <a:lnTo>
                    <a:pt x="34" y="26"/>
                  </a:lnTo>
                  <a:lnTo>
                    <a:pt x="34" y="26"/>
                  </a:lnTo>
                  <a:lnTo>
                    <a:pt x="34" y="26"/>
                  </a:lnTo>
                  <a:lnTo>
                    <a:pt x="34" y="28"/>
                  </a:lnTo>
                  <a:lnTo>
                    <a:pt x="34" y="28"/>
                  </a:lnTo>
                  <a:lnTo>
                    <a:pt x="34" y="28"/>
                  </a:lnTo>
                  <a:lnTo>
                    <a:pt x="31" y="28"/>
                  </a:lnTo>
                  <a:lnTo>
                    <a:pt x="31" y="31"/>
                  </a:lnTo>
                  <a:lnTo>
                    <a:pt x="31" y="31"/>
                  </a:lnTo>
                  <a:lnTo>
                    <a:pt x="31" y="33"/>
                  </a:lnTo>
                  <a:lnTo>
                    <a:pt x="31" y="33"/>
                  </a:lnTo>
                  <a:lnTo>
                    <a:pt x="29" y="33"/>
                  </a:lnTo>
                  <a:lnTo>
                    <a:pt x="29" y="33"/>
                  </a:lnTo>
                  <a:lnTo>
                    <a:pt x="31" y="31"/>
                  </a:lnTo>
                  <a:lnTo>
                    <a:pt x="31" y="28"/>
                  </a:lnTo>
                  <a:lnTo>
                    <a:pt x="31" y="28"/>
                  </a:lnTo>
                  <a:lnTo>
                    <a:pt x="31" y="28"/>
                  </a:lnTo>
                  <a:lnTo>
                    <a:pt x="31" y="26"/>
                  </a:lnTo>
                  <a:lnTo>
                    <a:pt x="31" y="26"/>
                  </a:lnTo>
                  <a:lnTo>
                    <a:pt x="29" y="24"/>
                  </a:lnTo>
                  <a:lnTo>
                    <a:pt x="26" y="24"/>
                  </a:lnTo>
                  <a:lnTo>
                    <a:pt x="24" y="26"/>
                  </a:lnTo>
                  <a:lnTo>
                    <a:pt x="29" y="24"/>
                  </a:lnTo>
                  <a:lnTo>
                    <a:pt x="29" y="21"/>
                  </a:lnTo>
                  <a:lnTo>
                    <a:pt x="29" y="21"/>
                  </a:lnTo>
                  <a:lnTo>
                    <a:pt x="29" y="19"/>
                  </a:lnTo>
                  <a:lnTo>
                    <a:pt x="26" y="16"/>
                  </a:lnTo>
                  <a:lnTo>
                    <a:pt x="24" y="16"/>
                  </a:lnTo>
                  <a:lnTo>
                    <a:pt x="26" y="16"/>
                  </a:lnTo>
                  <a:lnTo>
                    <a:pt x="26" y="16"/>
                  </a:lnTo>
                  <a:lnTo>
                    <a:pt x="26" y="14"/>
                  </a:lnTo>
                  <a:lnTo>
                    <a:pt x="24" y="12"/>
                  </a:lnTo>
                  <a:lnTo>
                    <a:pt x="24" y="12"/>
                  </a:lnTo>
                  <a:lnTo>
                    <a:pt x="24" y="14"/>
                  </a:lnTo>
                  <a:lnTo>
                    <a:pt x="24" y="14"/>
                  </a:lnTo>
                  <a:lnTo>
                    <a:pt x="24" y="16"/>
                  </a:lnTo>
                  <a:lnTo>
                    <a:pt x="24" y="19"/>
                  </a:lnTo>
                  <a:lnTo>
                    <a:pt x="22" y="21"/>
                  </a:lnTo>
                  <a:lnTo>
                    <a:pt x="22" y="21"/>
                  </a:lnTo>
                  <a:lnTo>
                    <a:pt x="19" y="21"/>
                  </a:lnTo>
                  <a:lnTo>
                    <a:pt x="15" y="33"/>
                  </a:lnTo>
                  <a:lnTo>
                    <a:pt x="15" y="33"/>
                  </a:lnTo>
                  <a:lnTo>
                    <a:pt x="15" y="33"/>
                  </a:lnTo>
                  <a:lnTo>
                    <a:pt x="12" y="33"/>
                  </a:lnTo>
                  <a:lnTo>
                    <a:pt x="12" y="33"/>
                  </a:lnTo>
                  <a:lnTo>
                    <a:pt x="12" y="31"/>
                  </a:lnTo>
                  <a:lnTo>
                    <a:pt x="12" y="31"/>
                  </a:lnTo>
                  <a:lnTo>
                    <a:pt x="17" y="26"/>
                  </a:lnTo>
                  <a:lnTo>
                    <a:pt x="17" y="24"/>
                  </a:lnTo>
                  <a:lnTo>
                    <a:pt x="17" y="24"/>
                  </a:lnTo>
                  <a:lnTo>
                    <a:pt x="17" y="21"/>
                  </a:lnTo>
                  <a:lnTo>
                    <a:pt x="19" y="21"/>
                  </a:lnTo>
                  <a:lnTo>
                    <a:pt x="22" y="19"/>
                  </a:lnTo>
                  <a:lnTo>
                    <a:pt x="22" y="16"/>
                  </a:lnTo>
                  <a:lnTo>
                    <a:pt x="22" y="16"/>
                  </a:lnTo>
                  <a:lnTo>
                    <a:pt x="22" y="16"/>
                  </a:lnTo>
                  <a:lnTo>
                    <a:pt x="22" y="16"/>
                  </a:lnTo>
                  <a:lnTo>
                    <a:pt x="19" y="16"/>
                  </a:lnTo>
                  <a:lnTo>
                    <a:pt x="19" y="16"/>
                  </a:lnTo>
                  <a:lnTo>
                    <a:pt x="22" y="12"/>
                  </a:lnTo>
                  <a:lnTo>
                    <a:pt x="22" y="9"/>
                  </a:lnTo>
                  <a:lnTo>
                    <a:pt x="22" y="9"/>
                  </a:lnTo>
                  <a:lnTo>
                    <a:pt x="22" y="7"/>
                  </a:lnTo>
                  <a:lnTo>
                    <a:pt x="19" y="7"/>
                  </a:lnTo>
                  <a:lnTo>
                    <a:pt x="19" y="7"/>
                  </a:lnTo>
                  <a:lnTo>
                    <a:pt x="19" y="7"/>
                  </a:lnTo>
                  <a:lnTo>
                    <a:pt x="19" y="7"/>
                  </a:lnTo>
                  <a:lnTo>
                    <a:pt x="19" y="7"/>
                  </a:lnTo>
                  <a:lnTo>
                    <a:pt x="19" y="5"/>
                  </a:lnTo>
                  <a:lnTo>
                    <a:pt x="19" y="5"/>
                  </a:lnTo>
                  <a:lnTo>
                    <a:pt x="17" y="7"/>
                  </a:lnTo>
                  <a:lnTo>
                    <a:pt x="17" y="9"/>
                  </a:lnTo>
                  <a:lnTo>
                    <a:pt x="17" y="9"/>
                  </a:lnTo>
                  <a:lnTo>
                    <a:pt x="17" y="12"/>
                  </a:lnTo>
                  <a:lnTo>
                    <a:pt x="17" y="12"/>
                  </a:lnTo>
                  <a:lnTo>
                    <a:pt x="15" y="12"/>
                  </a:lnTo>
                  <a:lnTo>
                    <a:pt x="15" y="9"/>
                  </a:lnTo>
                  <a:lnTo>
                    <a:pt x="17" y="7"/>
                  </a:lnTo>
                  <a:lnTo>
                    <a:pt x="17" y="5"/>
                  </a:lnTo>
                  <a:lnTo>
                    <a:pt x="15" y="5"/>
                  </a:lnTo>
                  <a:lnTo>
                    <a:pt x="12" y="5"/>
                  </a:lnTo>
                  <a:lnTo>
                    <a:pt x="10" y="5"/>
                  </a:lnTo>
                  <a:lnTo>
                    <a:pt x="8" y="5"/>
                  </a:lnTo>
                  <a:lnTo>
                    <a:pt x="8" y="7"/>
                  </a:lnTo>
                  <a:lnTo>
                    <a:pt x="5" y="12"/>
                  </a:lnTo>
                  <a:lnTo>
                    <a:pt x="5" y="12"/>
                  </a:lnTo>
                  <a:lnTo>
                    <a:pt x="5" y="7"/>
                  </a:lnTo>
                  <a:lnTo>
                    <a:pt x="8" y="5"/>
                  </a:lnTo>
                  <a:lnTo>
                    <a:pt x="8" y="2"/>
                  </a:lnTo>
                  <a:lnTo>
                    <a:pt x="12" y="2"/>
                  </a:lnTo>
                  <a:lnTo>
                    <a:pt x="15" y="5"/>
                  </a:lnTo>
                  <a:lnTo>
                    <a:pt x="17" y="5"/>
                  </a:lnTo>
                  <a:lnTo>
                    <a:pt x="19" y="5"/>
                  </a:lnTo>
                  <a:lnTo>
                    <a:pt x="19" y="2"/>
                  </a:lnTo>
                  <a:lnTo>
                    <a:pt x="17" y="2"/>
                  </a:lnTo>
                  <a:lnTo>
                    <a:pt x="15" y="2"/>
                  </a:lnTo>
                  <a:lnTo>
                    <a:pt x="15" y="2"/>
                  </a:lnTo>
                  <a:lnTo>
                    <a:pt x="12" y="0"/>
                  </a:lnTo>
                  <a:lnTo>
                    <a:pt x="10" y="2"/>
                  </a:lnTo>
                  <a:lnTo>
                    <a:pt x="10" y="2"/>
                  </a:lnTo>
                  <a:lnTo>
                    <a:pt x="10" y="2"/>
                  </a:lnTo>
                  <a:lnTo>
                    <a:pt x="8" y="2"/>
                  </a:lnTo>
                  <a:lnTo>
                    <a:pt x="8" y="2"/>
                  </a:lnTo>
                  <a:lnTo>
                    <a:pt x="8" y="5"/>
                  </a:lnTo>
                  <a:lnTo>
                    <a:pt x="5" y="5"/>
                  </a:lnTo>
                  <a:lnTo>
                    <a:pt x="5" y="5"/>
                  </a:lnTo>
                  <a:lnTo>
                    <a:pt x="3" y="5"/>
                  </a:lnTo>
                  <a:lnTo>
                    <a:pt x="3" y="7"/>
                  </a:lnTo>
                  <a:lnTo>
                    <a:pt x="3" y="7"/>
                  </a:lnTo>
                  <a:lnTo>
                    <a:pt x="0" y="9"/>
                  </a:lnTo>
                  <a:lnTo>
                    <a:pt x="0" y="12"/>
                  </a:lnTo>
                  <a:lnTo>
                    <a:pt x="0" y="14"/>
                  </a:lnTo>
                  <a:lnTo>
                    <a:pt x="3" y="14"/>
                  </a:lnTo>
                  <a:lnTo>
                    <a:pt x="5" y="16"/>
                  </a:lnTo>
                  <a:lnTo>
                    <a:pt x="8" y="16"/>
                  </a:lnTo>
                  <a:lnTo>
                    <a:pt x="8" y="16"/>
                  </a:lnTo>
                  <a:lnTo>
                    <a:pt x="10" y="14"/>
                  </a:lnTo>
                  <a:lnTo>
                    <a:pt x="10" y="14"/>
                  </a:lnTo>
                  <a:lnTo>
                    <a:pt x="12" y="14"/>
                  </a:lnTo>
                  <a:lnTo>
                    <a:pt x="15" y="16"/>
                  </a:lnTo>
                  <a:lnTo>
                    <a:pt x="15" y="16"/>
                  </a:lnTo>
                  <a:lnTo>
                    <a:pt x="17" y="19"/>
                  </a:lnTo>
                  <a:lnTo>
                    <a:pt x="17" y="19"/>
                  </a:lnTo>
                  <a:lnTo>
                    <a:pt x="17" y="19"/>
                  </a:lnTo>
                  <a:lnTo>
                    <a:pt x="15" y="19"/>
                  </a:lnTo>
                  <a:lnTo>
                    <a:pt x="15" y="21"/>
                  </a:lnTo>
                  <a:lnTo>
                    <a:pt x="12" y="21"/>
                  </a:lnTo>
                  <a:lnTo>
                    <a:pt x="12" y="21"/>
                  </a:lnTo>
                  <a:lnTo>
                    <a:pt x="12" y="21"/>
                  </a:lnTo>
                  <a:lnTo>
                    <a:pt x="12" y="24"/>
                  </a:lnTo>
                  <a:lnTo>
                    <a:pt x="12" y="24"/>
                  </a:lnTo>
                  <a:lnTo>
                    <a:pt x="15" y="24"/>
                  </a:lnTo>
                  <a:lnTo>
                    <a:pt x="15" y="24"/>
                  </a:lnTo>
                  <a:lnTo>
                    <a:pt x="15" y="26"/>
                  </a:lnTo>
                  <a:lnTo>
                    <a:pt x="15" y="26"/>
                  </a:lnTo>
                  <a:lnTo>
                    <a:pt x="12" y="26"/>
                  </a:lnTo>
                  <a:lnTo>
                    <a:pt x="12" y="26"/>
                  </a:lnTo>
                  <a:lnTo>
                    <a:pt x="12" y="28"/>
                  </a:lnTo>
                  <a:lnTo>
                    <a:pt x="12" y="28"/>
                  </a:lnTo>
                  <a:lnTo>
                    <a:pt x="12" y="28"/>
                  </a:lnTo>
                  <a:lnTo>
                    <a:pt x="10" y="28"/>
                  </a:lnTo>
                  <a:lnTo>
                    <a:pt x="10" y="28"/>
                  </a:lnTo>
                  <a:lnTo>
                    <a:pt x="8" y="28"/>
                  </a:lnTo>
                  <a:lnTo>
                    <a:pt x="8" y="28"/>
                  </a:lnTo>
                  <a:lnTo>
                    <a:pt x="8" y="31"/>
                  </a:lnTo>
                  <a:lnTo>
                    <a:pt x="8" y="31"/>
                  </a:lnTo>
                  <a:lnTo>
                    <a:pt x="8" y="31"/>
                  </a:lnTo>
                  <a:lnTo>
                    <a:pt x="10" y="31"/>
                  </a:lnTo>
                  <a:lnTo>
                    <a:pt x="10" y="31"/>
                  </a:lnTo>
                  <a:lnTo>
                    <a:pt x="10" y="33"/>
                  </a:lnTo>
                  <a:lnTo>
                    <a:pt x="12" y="33"/>
                  </a:lnTo>
                  <a:lnTo>
                    <a:pt x="12" y="33"/>
                  </a:lnTo>
                  <a:lnTo>
                    <a:pt x="12" y="35"/>
                  </a:lnTo>
                  <a:lnTo>
                    <a:pt x="15" y="35"/>
                  </a:lnTo>
                  <a:lnTo>
                    <a:pt x="15" y="35"/>
                  </a:lnTo>
                  <a:lnTo>
                    <a:pt x="15" y="33"/>
                  </a:lnTo>
                  <a:lnTo>
                    <a:pt x="15" y="33"/>
                  </a:lnTo>
                  <a:lnTo>
                    <a:pt x="17" y="33"/>
                  </a:lnTo>
                  <a:lnTo>
                    <a:pt x="17" y="33"/>
                  </a:lnTo>
                  <a:lnTo>
                    <a:pt x="17" y="33"/>
                  </a:lnTo>
                  <a:lnTo>
                    <a:pt x="19" y="33"/>
                  </a:lnTo>
                  <a:lnTo>
                    <a:pt x="19" y="33"/>
                  </a:lnTo>
                  <a:lnTo>
                    <a:pt x="22" y="33"/>
                  </a:lnTo>
                  <a:lnTo>
                    <a:pt x="24" y="35"/>
                  </a:lnTo>
                  <a:lnTo>
                    <a:pt x="24" y="38"/>
                  </a:lnTo>
                  <a:lnTo>
                    <a:pt x="22" y="38"/>
                  </a:lnTo>
                  <a:lnTo>
                    <a:pt x="22" y="38"/>
                  </a:lnTo>
                  <a:lnTo>
                    <a:pt x="19" y="40"/>
                  </a:lnTo>
                  <a:lnTo>
                    <a:pt x="22" y="40"/>
                  </a:lnTo>
                  <a:lnTo>
                    <a:pt x="22" y="42"/>
                  </a:lnTo>
                  <a:lnTo>
                    <a:pt x="22" y="42"/>
                  </a:lnTo>
                  <a:lnTo>
                    <a:pt x="22" y="42"/>
                  </a:lnTo>
                  <a:lnTo>
                    <a:pt x="22" y="42"/>
                  </a:lnTo>
                  <a:lnTo>
                    <a:pt x="22" y="45"/>
                  </a:lnTo>
                  <a:lnTo>
                    <a:pt x="22" y="45"/>
                  </a:lnTo>
                  <a:lnTo>
                    <a:pt x="22" y="47"/>
                  </a:lnTo>
                  <a:lnTo>
                    <a:pt x="22" y="47"/>
                  </a:lnTo>
                  <a:lnTo>
                    <a:pt x="22" y="47"/>
                  </a:lnTo>
                  <a:lnTo>
                    <a:pt x="22" y="47"/>
                  </a:lnTo>
                  <a:lnTo>
                    <a:pt x="22" y="47"/>
                  </a:lnTo>
                  <a:lnTo>
                    <a:pt x="22" y="47"/>
                  </a:lnTo>
                  <a:lnTo>
                    <a:pt x="24" y="50"/>
                  </a:lnTo>
                  <a:lnTo>
                    <a:pt x="24" y="50"/>
                  </a:lnTo>
                  <a:lnTo>
                    <a:pt x="24" y="50"/>
                  </a:lnTo>
                  <a:lnTo>
                    <a:pt x="24" y="50"/>
                  </a:lnTo>
                  <a:lnTo>
                    <a:pt x="24" y="50"/>
                  </a:lnTo>
                  <a:lnTo>
                    <a:pt x="24" y="50"/>
                  </a:lnTo>
                  <a:lnTo>
                    <a:pt x="24" y="52"/>
                  </a:lnTo>
                  <a:lnTo>
                    <a:pt x="26" y="52"/>
                  </a:lnTo>
                  <a:lnTo>
                    <a:pt x="26" y="52"/>
                  </a:lnTo>
                  <a:lnTo>
                    <a:pt x="26" y="52"/>
                  </a:lnTo>
                  <a:lnTo>
                    <a:pt x="26" y="54"/>
                  </a:lnTo>
                  <a:lnTo>
                    <a:pt x="26" y="54"/>
                  </a:lnTo>
                  <a:lnTo>
                    <a:pt x="29" y="54"/>
                  </a:lnTo>
                  <a:lnTo>
                    <a:pt x="29" y="54"/>
                  </a:lnTo>
                  <a:lnTo>
                    <a:pt x="29" y="57"/>
                  </a:lnTo>
                  <a:lnTo>
                    <a:pt x="29" y="57"/>
                  </a:lnTo>
                  <a:lnTo>
                    <a:pt x="29" y="59"/>
                  </a:lnTo>
                  <a:lnTo>
                    <a:pt x="29" y="59"/>
                  </a:lnTo>
                  <a:lnTo>
                    <a:pt x="29" y="61"/>
                  </a:lnTo>
                  <a:lnTo>
                    <a:pt x="31" y="61"/>
                  </a:lnTo>
                  <a:lnTo>
                    <a:pt x="31" y="61"/>
                  </a:lnTo>
                  <a:lnTo>
                    <a:pt x="31" y="61"/>
                  </a:lnTo>
                  <a:lnTo>
                    <a:pt x="31" y="61"/>
                  </a:lnTo>
                  <a:lnTo>
                    <a:pt x="31" y="64"/>
                  </a:lnTo>
                  <a:lnTo>
                    <a:pt x="31" y="64"/>
                  </a:lnTo>
                  <a:lnTo>
                    <a:pt x="31" y="64"/>
                  </a:lnTo>
                  <a:lnTo>
                    <a:pt x="31" y="64"/>
                  </a:lnTo>
                  <a:lnTo>
                    <a:pt x="31" y="66"/>
                  </a:lnTo>
                  <a:lnTo>
                    <a:pt x="34" y="69"/>
                  </a:lnTo>
                  <a:lnTo>
                    <a:pt x="34" y="69"/>
                  </a:lnTo>
                  <a:lnTo>
                    <a:pt x="36" y="71"/>
                  </a:lnTo>
                  <a:lnTo>
                    <a:pt x="36" y="71"/>
                  </a:lnTo>
                  <a:lnTo>
                    <a:pt x="36" y="69"/>
                  </a:lnTo>
                  <a:lnTo>
                    <a:pt x="36" y="69"/>
                  </a:lnTo>
                  <a:lnTo>
                    <a:pt x="36" y="71"/>
                  </a:lnTo>
                  <a:lnTo>
                    <a:pt x="36" y="71"/>
                  </a:lnTo>
                  <a:lnTo>
                    <a:pt x="36" y="71"/>
                  </a:lnTo>
                  <a:lnTo>
                    <a:pt x="36" y="71"/>
                  </a:lnTo>
                  <a:lnTo>
                    <a:pt x="38" y="71"/>
                  </a:lnTo>
                  <a:lnTo>
                    <a:pt x="38" y="71"/>
                  </a:lnTo>
                  <a:lnTo>
                    <a:pt x="38" y="73"/>
                  </a:lnTo>
                  <a:lnTo>
                    <a:pt x="41" y="73"/>
                  </a:lnTo>
                  <a:lnTo>
                    <a:pt x="41" y="73"/>
                  </a:lnTo>
                  <a:lnTo>
                    <a:pt x="43" y="73"/>
                  </a:lnTo>
                  <a:lnTo>
                    <a:pt x="43" y="73"/>
                  </a:lnTo>
                  <a:lnTo>
                    <a:pt x="45" y="71"/>
                  </a:lnTo>
                  <a:lnTo>
                    <a:pt x="45" y="71"/>
                  </a:lnTo>
                  <a:lnTo>
                    <a:pt x="45" y="69"/>
                  </a:lnTo>
                  <a:lnTo>
                    <a:pt x="48" y="66"/>
                  </a:lnTo>
                  <a:lnTo>
                    <a:pt x="48" y="66"/>
                  </a:lnTo>
                  <a:lnTo>
                    <a:pt x="48" y="64"/>
                  </a:lnTo>
                  <a:lnTo>
                    <a:pt x="48" y="61"/>
                  </a:lnTo>
                  <a:lnTo>
                    <a:pt x="50" y="61"/>
                  </a:lnTo>
                  <a:lnTo>
                    <a:pt x="52" y="61"/>
                  </a:lnTo>
                  <a:lnTo>
                    <a:pt x="55" y="61"/>
                  </a:lnTo>
                  <a:lnTo>
                    <a:pt x="55" y="64"/>
                  </a:lnTo>
                  <a:lnTo>
                    <a:pt x="55" y="64"/>
                  </a:lnTo>
                  <a:lnTo>
                    <a:pt x="55" y="64"/>
                  </a:lnTo>
                  <a:lnTo>
                    <a:pt x="52" y="66"/>
                  </a:lnTo>
                  <a:lnTo>
                    <a:pt x="52" y="66"/>
                  </a:lnTo>
                  <a:lnTo>
                    <a:pt x="52" y="66"/>
                  </a:lnTo>
                  <a:lnTo>
                    <a:pt x="52" y="69"/>
                  </a:lnTo>
                  <a:lnTo>
                    <a:pt x="52" y="69"/>
                  </a:lnTo>
                  <a:lnTo>
                    <a:pt x="50" y="71"/>
                  </a:lnTo>
                  <a:lnTo>
                    <a:pt x="50" y="71"/>
                  </a:lnTo>
                  <a:lnTo>
                    <a:pt x="52" y="71"/>
                  </a:lnTo>
                  <a:lnTo>
                    <a:pt x="52" y="73"/>
                  </a:lnTo>
                  <a:lnTo>
                    <a:pt x="52" y="73"/>
                  </a:lnTo>
                  <a:lnTo>
                    <a:pt x="52" y="73"/>
                  </a:lnTo>
                  <a:lnTo>
                    <a:pt x="52" y="73"/>
                  </a:lnTo>
                  <a:lnTo>
                    <a:pt x="52" y="76"/>
                  </a:lnTo>
                  <a:lnTo>
                    <a:pt x="52" y="76"/>
                  </a:lnTo>
                  <a:lnTo>
                    <a:pt x="52" y="78"/>
                  </a:lnTo>
                  <a:lnTo>
                    <a:pt x="55" y="78"/>
                  </a:lnTo>
                  <a:lnTo>
                    <a:pt x="55" y="80"/>
                  </a:lnTo>
                  <a:lnTo>
                    <a:pt x="55" y="80"/>
                  </a:lnTo>
                  <a:lnTo>
                    <a:pt x="55" y="80"/>
                  </a:lnTo>
                  <a:lnTo>
                    <a:pt x="55" y="83"/>
                  </a:lnTo>
                  <a:lnTo>
                    <a:pt x="57" y="83"/>
                  </a:lnTo>
                  <a:lnTo>
                    <a:pt x="57" y="85"/>
                  </a:lnTo>
                  <a:lnTo>
                    <a:pt x="57" y="85"/>
                  </a:lnTo>
                  <a:lnTo>
                    <a:pt x="60" y="85"/>
                  </a:lnTo>
                  <a:lnTo>
                    <a:pt x="60" y="85"/>
                  </a:lnTo>
                  <a:lnTo>
                    <a:pt x="60" y="87"/>
                  </a:lnTo>
                  <a:lnTo>
                    <a:pt x="60" y="87"/>
                  </a:lnTo>
                  <a:lnTo>
                    <a:pt x="60" y="90"/>
                  </a:lnTo>
                  <a:lnTo>
                    <a:pt x="60" y="90"/>
                  </a:lnTo>
                  <a:lnTo>
                    <a:pt x="62" y="92"/>
                  </a:lnTo>
                  <a:lnTo>
                    <a:pt x="62" y="92"/>
                  </a:lnTo>
                  <a:lnTo>
                    <a:pt x="62" y="92"/>
                  </a:lnTo>
                  <a:lnTo>
                    <a:pt x="64" y="92"/>
                  </a:lnTo>
                  <a:lnTo>
                    <a:pt x="64" y="95"/>
                  </a:lnTo>
                  <a:lnTo>
                    <a:pt x="64" y="95"/>
                  </a:lnTo>
                  <a:lnTo>
                    <a:pt x="67" y="97"/>
                  </a:lnTo>
                  <a:lnTo>
                    <a:pt x="69" y="97"/>
                  </a:lnTo>
                  <a:lnTo>
                    <a:pt x="69" y="97"/>
                  </a:lnTo>
                  <a:lnTo>
                    <a:pt x="71" y="97"/>
                  </a:lnTo>
                  <a:lnTo>
                    <a:pt x="71" y="97"/>
                  </a:lnTo>
                  <a:lnTo>
                    <a:pt x="74" y="97"/>
                  </a:lnTo>
                  <a:lnTo>
                    <a:pt x="74" y="97"/>
                  </a:lnTo>
                  <a:lnTo>
                    <a:pt x="74" y="97"/>
                  </a:lnTo>
                  <a:lnTo>
                    <a:pt x="76" y="97"/>
                  </a:lnTo>
                  <a:lnTo>
                    <a:pt x="76" y="99"/>
                  </a:lnTo>
                  <a:lnTo>
                    <a:pt x="78" y="99"/>
                  </a:lnTo>
                  <a:lnTo>
                    <a:pt x="78" y="102"/>
                  </a:lnTo>
                  <a:lnTo>
                    <a:pt x="76" y="104"/>
                  </a:lnTo>
                  <a:lnTo>
                    <a:pt x="76" y="104"/>
                  </a:lnTo>
                  <a:lnTo>
                    <a:pt x="76" y="104"/>
                  </a:lnTo>
                  <a:lnTo>
                    <a:pt x="74" y="106"/>
                  </a:lnTo>
                  <a:lnTo>
                    <a:pt x="74" y="106"/>
                  </a:lnTo>
                  <a:lnTo>
                    <a:pt x="71" y="106"/>
                  </a:lnTo>
                  <a:lnTo>
                    <a:pt x="71" y="106"/>
                  </a:lnTo>
                  <a:lnTo>
                    <a:pt x="69" y="106"/>
                  </a:lnTo>
                  <a:lnTo>
                    <a:pt x="69" y="106"/>
                  </a:lnTo>
                  <a:lnTo>
                    <a:pt x="69" y="106"/>
                  </a:lnTo>
                  <a:lnTo>
                    <a:pt x="67" y="106"/>
                  </a:lnTo>
                  <a:lnTo>
                    <a:pt x="67" y="106"/>
                  </a:lnTo>
                  <a:lnTo>
                    <a:pt x="64" y="106"/>
                  </a:lnTo>
                  <a:lnTo>
                    <a:pt x="64" y="106"/>
                  </a:lnTo>
                  <a:lnTo>
                    <a:pt x="62" y="106"/>
                  </a:lnTo>
                  <a:lnTo>
                    <a:pt x="62" y="106"/>
                  </a:lnTo>
                  <a:lnTo>
                    <a:pt x="62" y="106"/>
                  </a:lnTo>
                  <a:lnTo>
                    <a:pt x="62" y="104"/>
                  </a:lnTo>
                  <a:lnTo>
                    <a:pt x="60" y="104"/>
                  </a:lnTo>
                  <a:lnTo>
                    <a:pt x="57" y="106"/>
                  </a:lnTo>
                  <a:lnTo>
                    <a:pt x="57" y="106"/>
                  </a:lnTo>
                  <a:lnTo>
                    <a:pt x="55" y="109"/>
                  </a:lnTo>
                  <a:lnTo>
                    <a:pt x="55" y="111"/>
                  </a:lnTo>
                  <a:lnTo>
                    <a:pt x="57" y="111"/>
                  </a:lnTo>
                  <a:lnTo>
                    <a:pt x="57" y="113"/>
                  </a:lnTo>
                  <a:lnTo>
                    <a:pt x="57" y="113"/>
                  </a:lnTo>
                  <a:lnTo>
                    <a:pt x="57" y="113"/>
                  </a:lnTo>
                  <a:lnTo>
                    <a:pt x="57" y="113"/>
                  </a:lnTo>
                  <a:lnTo>
                    <a:pt x="57" y="116"/>
                  </a:lnTo>
                  <a:lnTo>
                    <a:pt x="60" y="116"/>
                  </a:lnTo>
                  <a:lnTo>
                    <a:pt x="60" y="116"/>
                  </a:lnTo>
                  <a:lnTo>
                    <a:pt x="60" y="118"/>
                  </a:lnTo>
                  <a:lnTo>
                    <a:pt x="57" y="118"/>
                  </a:lnTo>
                  <a:lnTo>
                    <a:pt x="57" y="118"/>
                  </a:lnTo>
                  <a:lnTo>
                    <a:pt x="60" y="118"/>
                  </a:lnTo>
                  <a:lnTo>
                    <a:pt x="60" y="121"/>
                  </a:lnTo>
                  <a:lnTo>
                    <a:pt x="62" y="121"/>
                  </a:lnTo>
                  <a:lnTo>
                    <a:pt x="62" y="118"/>
                  </a:lnTo>
                  <a:lnTo>
                    <a:pt x="62" y="118"/>
                  </a:lnTo>
                  <a:lnTo>
                    <a:pt x="64" y="116"/>
                  </a:lnTo>
                  <a:lnTo>
                    <a:pt x="64" y="116"/>
                  </a:lnTo>
                  <a:lnTo>
                    <a:pt x="64" y="113"/>
                  </a:lnTo>
                  <a:lnTo>
                    <a:pt x="67" y="116"/>
                  </a:lnTo>
                  <a:lnTo>
                    <a:pt x="69" y="116"/>
                  </a:lnTo>
                  <a:lnTo>
                    <a:pt x="71" y="116"/>
                  </a:lnTo>
                  <a:lnTo>
                    <a:pt x="74" y="116"/>
                  </a:lnTo>
                  <a:lnTo>
                    <a:pt x="74" y="116"/>
                  </a:lnTo>
                  <a:lnTo>
                    <a:pt x="74" y="113"/>
                  </a:lnTo>
                  <a:lnTo>
                    <a:pt x="76" y="113"/>
                  </a:lnTo>
                  <a:lnTo>
                    <a:pt x="76" y="113"/>
                  </a:lnTo>
                  <a:lnTo>
                    <a:pt x="78" y="113"/>
                  </a:lnTo>
                  <a:lnTo>
                    <a:pt x="78" y="113"/>
                  </a:lnTo>
                  <a:lnTo>
                    <a:pt x="81" y="113"/>
                  </a:lnTo>
                  <a:lnTo>
                    <a:pt x="81" y="111"/>
                  </a:lnTo>
                  <a:lnTo>
                    <a:pt x="83" y="111"/>
                  </a:lnTo>
                  <a:lnTo>
                    <a:pt x="83" y="111"/>
                  </a:lnTo>
                  <a:lnTo>
                    <a:pt x="86" y="111"/>
                  </a:lnTo>
                  <a:lnTo>
                    <a:pt x="88" y="113"/>
                  </a:lnTo>
                  <a:lnTo>
                    <a:pt x="88" y="113"/>
                  </a:lnTo>
                  <a:lnTo>
                    <a:pt x="88" y="116"/>
                  </a:lnTo>
                  <a:lnTo>
                    <a:pt x="88" y="116"/>
                  </a:lnTo>
                  <a:lnTo>
                    <a:pt x="90" y="118"/>
                  </a:lnTo>
                  <a:lnTo>
                    <a:pt x="90" y="118"/>
                  </a:lnTo>
                  <a:lnTo>
                    <a:pt x="90" y="118"/>
                  </a:lnTo>
                  <a:lnTo>
                    <a:pt x="93" y="118"/>
                  </a:lnTo>
                  <a:lnTo>
                    <a:pt x="93" y="118"/>
                  </a:lnTo>
                  <a:lnTo>
                    <a:pt x="95" y="118"/>
                  </a:lnTo>
                  <a:lnTo>
                    <a:pt x="95" y="118"/>
                  </a:lnTo>
                  <a:lnTo>
                    <a:pt x="97" y="118"/>
                  </a:lnTo>
                  <a:lnTo>
                    <a:pt x="97" y="116"/>
                  </a:lnTo>
                  <a:lnTo>
                    <a:pt x="97" y="113"/>
                  </a:lnTo>
                  <a:lnTo>
                    <a:pt x="100" y="111"/>
                  </a:lnTo>
                  <a:lnTo>
                    <a:pt x="100" y="109"/>
                  </a:lnTo>
                  <a:lnTo>
                    <a:pt x="102" y="106"/>
                  </a:lnTo>
                  <a:lnTo>
                    <a:pt x="102" y="106"/>
                  </a:lnTo>
                  <a:lnTo>
                    <a:pt x="102" y="106"/>
                  </a:lnTo>
                  <a:lnTo>
                    <a:pt x="105" y="106"/>
                  </a:lnTo>
                  <a:lnTo>
                    <a:pt x="105" y="104"/>
                  </a:lnTo>
                  <a:lnTo>
                    <a:pt x="105" y="104"/>
                  </a:lnTo>
                  <a:lnTo>
                    <a:pt x="105" y="104"/>
                  </a:lnTo>
                  <a:lnTo>
                    <a:pt x="105" y="102"/>
                  </a:lnTo>
                  <a:lnTo>
                    <a:pt x="105" y="102"/>
                  </a:lnTo>
                  <a:lnTo>
                    <a:pt x="107" y="99"/>
                  </a:lnTo>
                  <a:lnTo>
                    <a:pt x="107" y="99"/>
                  </a:lnTo>
                  <a:lnTo>
                    <a:pt x="109" y="99"/>
                  </a:lnTo>
                  <a:lnTo>
                    <a:pt x="112" y="99"/>
                  </a:lnTo>
                  <a:lnTo>
                    <a:pt x="112" y="99"/>
                  </a:lnTo>
                  <a:lnTo>
                    <a:pt x="114" y="99"/>
                  </a:lnTo>
                  <a:lnTo>
                    <a:pt x="114" y="99"/>
                  </a:lnTo>
                  <a:lnTo>
                    <a:pt x="116" y="99"/>
                  </a:lnTo>
                  <a:lnTo>
                    <a:pt x="116" y="99"/>
                  </a:lnTo>
                  <a:lnTo>
                    <a:pt x="119" y="99"/>
                  </a:lnTo>
                  <a:lnTo>
                    <a:pt x="119" y="99"/>
                  </a:lnTo>
                  <a:lnTo>
                    <a:pt x="121" y="102"/>
                  </a:lnTo>
                  <a:lnTo>
                    <a:pt x="123" y="104"/>
                  </a:lnTo>
                  <a:lnTo>
                    <a:pt x="123" y="104"/>
                  </a:lnTo>
                  <a:lnTo>
                    <a:pt x="123" y="106"/>
                  </a:lnTo>
                  <a:lnTo>
                    <a:pt x="121" y="109"/>
                  </a:lnTo>
                  <a:lnTo>
                    <a:pt x="119" y="111"/>
                  </a:lnTo>
                  <a:lnTo>
                    <a:pt x="116" y="111"/>
                  </a:lnTo>
                  <a:lnTo>
                    <a:pt x="114" y="113"/>
                  </a:lnTo>
                  <a:lnTo>
                    <a:pt x="112" y="113"/>
                  </a:lnTo>
                  <a:lnTo>
                    <a:pt x="112" y="116"/>
                  </a:lnTo>
                  <a:lnTo>
                    <a:pt x="112" y="116"/>
                  </a:lnTo>
                  <a:lnTo>
                    <a:pt x="109" y="116"/>
                  </a:lnTo>
                  <a:lnTo>
                    <a:pt x="109" y="116"/>
                  </a:lnTo>
                  <a:lnTo>
                    <a:pt x="109" y="116"/>
                  </a:lnTo>
                  <a:lnTo>
                    <a:pt x="109" y="118"/>
                  </a:lnTo>
                  <a:lnTo>
                    <a:pt x="107" y="118"/>
                  </a:lnTo>
                  <a:lnTo>
                    <a:pt x="107" y="118"/>
                  </a:lnTo>
                  <a:lnTo>
                    <a:pt x="105" y="121"/>
                  </a:lnTo>
                  <a:lnTo>
                    <a:pt x="105" y="121"/>
                  </a:lnTo>
                  <a:lnTo>
                    <a:pt x="105" y="123"/>
                  </a:lnTo>
                  <a:lnTo>
                    <a:pt x="105" y="125"/>
                  </a:lnTo>
                  <a:lnTo>
                    <a:pt x="105" y="128"/>
                  </a:lnTo>
                  <a:lnTo>
                    <a:pt x="105" y="130"/>
                  </a:lnTo>
                  <a:lnTo>
                    <a:pt x="107" y="130"/>
                  </a:lnTo>
                  <a:lnTo>
                    <a:pt x="109" y="132"/>
                  </a:lnTo>
                  <a:lnTo>
                    <a:pt x="109" y="132"/>
                  </a:lnTo>
                  <a:lnTo>
                    <a:pt x="112" y="132"/>
                  </a:lnTo>
                  <a:lnTo>
                    <a:pt x="112" y="132"/>
                  </a:lnTo>
                  <a:lnTo>
                    <a:pt x="114" y="132"/>
                  </a:lnTo>
                  <a:lnTo>
                    <a:pt x="114" y="130"/>
                  </a:lnTo>
                  <a:lnTo>
                    <a:pt x="114" y="128"/>
                  </a:lnTo>
                  <a:lnTo>
                    <a:pt x="114" y="128"/>
                  </a:lnTo>
                  <a:lnTo>
                    <a:pt x="116" y="128"/>
                  </a:lnTo>
                  <a:lnTo>
                    <a:pt x="119" y="128"/>
                  </a:lnTo>
                  <a:lnTo>
                    <a:pt x="119" y="130"/>
                  </a:lnTo>
                  <a:lnTo>
                    <a:pt x="119" y="130"/>
                  </a:lnTo>
                  <a:lnTo>
                    <a:pt x="119" y="130"/>
                  </a:lnTo>
                  <a:lnTo>
                    <a:pt x="121" y="132"/>
                  </a:lnTo>
                  <a:lnTo>
                    <a:pt x="121" y="132"/>
                  </a:lnTo>
                  <a:lnTo>
                    <a:pt x="121" y="132"/>
                  </a:lnTo>
                  <a:lnTo>
                    <a:pt x="123" y="135"/>
                  </a:lnTo>
                  <a:lnTo>
                    <a:pt x="121" y="137"/>
                  </a:lnTo>
                  <a:lnTo>
                    <a:pt x="121" y="137"/>
                  </a:lnTo>
                  <a:lnTo>
                    <a:pt x="119" y="140"/>
                  </a:lnTo>
                  <a:lnTo>
                    <a:pt x="116" y="140"/>
                  </a:lnTo>
                  <a:lnTo>
                    <a:pt x="116" y="142"/>
                  </a:lnTo>
                  <a:lnTo>
                    <a:pt x="116" y="144"/>
                  </a:lnTo>
                  <a:lnTo>
                    <a:pt x="119" y="144"/>
                  </a:lnTo>
                  <a:lnTo>
                    <a:pt x="116" y="147"/>
                  </a:lnTo>
                  <a:lnTo>
                    <a:pt x="116" y="147"/>
                  </a:lnTo>
                  <a:lnTo>
                    <a:pt x="116" y="149"/>
                  </a:lnTo>
                  <a:lnTo>
                    <a:pt x="114" y="149"/>
                  </a:lnTo>
                  <a:lnTo>
                    <a:pt x="114" y="151"/>
                  </a:lnTo>
                  <a:lnTo>
                    <a:pt x="114" y="151"/>
                  </a:lnTo>
                  <a:lnTo>
                    <a:pt x="114" y="151"/>
                  </a:lnTo>
                  <a:lnTo>
                    <a:pt x="114" y="154"/>
                  </a:lnTo>
                  <a:lnTo>
                    <a:pt x="114" y="154"/>
                  </a:lnTo>
                  <a:lnTo>
                    <a:pt x="116" y="156"/>
                  </a:lnTo>
                  <a:lnTo>
                    <a:pt x="116" y="156"/>
                  </a:lnTo>
                  <a:lnTo>
                    <a:pt x="116" y="158"/>
                  </a:lnTo>
                  <a:lnTo>
                    <a:pt x="116" y="158"/>
                  </a:lnTo>
                  <a:lnTo>
                    <a:pt x="116" y="161"/>
                  </a:lnTo>
                  <a:lnTo>
                    <a:pt x="116" y="161"/>
                  </a:lnTo>
                  <a:lnTo>
                    <a:pt x="116" y="163"/>
                  </a:lnTo>
                  <a:lnTo>
                    <a:pt x="116" y="163"/>
                  </a:lnTo>
                  <a:lnTo>
                    <a:pt x="114" y="166"/>
                  </a:lnTo>
                  <a:lnTo>
                    <a:pt x="112" y="166"/>
                  </a:lnTo>
                  <a:lnTo>
                    <a:pt x="112" y="168"/>
                  </a:lnTo>
                  <a:lnTo>
                    <a:pt x="112" y="173"/>
                  </a:lnTo>
                  <a:lnTo>
                    <a:pt x="114" y="175"/>
                  </a:lnTo>
                  <a:lnTo>
                    <a:pt x="114" y="177"/>
                  </a:lnTo>
                  <a:lnTo>
                    <a:pt x="116" y="177"/>
                  </a:lnTo>
                  <a:lnTo>
                    <a:pt x="116" y="180"/>
                  </a:lnTo>
                  <a:lnTo>
                    <a:pt x="119" y="177"/>
                  </a:lnTo>
                  <a:lnTo>
                    <a:pt x="119" y="177"/>
                  </a:lnTo>
                  <a:lnTo>
                    <a:pt x="119" y="177"/>
                  </a:lnTo>
                  <a:lnTo>
                    <a:pt x="121" y="177"/>
                  </a:lnTo>
                  <a:lnTo>
                    <a:pt x="121" y="177"/>
                  </a:lnTo>
                  <a:lnTo>
                    <a:pt x="121" y="177"/>
                  </a:lnTo>
                  <a:lnTo>
                    <a:pt x="123" y="177"/>
                  </a:lnTo>
                  <a:lnTo>
                    <a:pt x="123" y="177"/>
                  </a:lnTo>
                  <a:lnTo>
                    <a:pt x="126" y="177"/>
                  </a:lnTo>
                  <a:lnTo>
                    <a:pt x="126" y="177"/>
                  </a:lnTo>
                  <a:lnTo>
                    <a:pt x="128" y="180"/>
                  </a:lnTo>
                  <a:lnTo>
                    <a:pt x="128" y="182"/>
                  </a:lnTo>
                  <a:lnTo>
                    <a:pt x="131" y="182"/>
                  </a:lnTo>
                  <a:lnTo>
                    <a:pt x="131" y="185"/>
                  </a:lnTo>
                  <a:lnTo>
                    <a:pt x="133" y="185"/>
                  </a:lnTo>
                  <a:lnTo>
                    <a:pt x="135" y="187"/>
                  </a:lnTo>
                  <a:lnTo>
                    <a:pt x="138" y="189"/>
                  </a:lnTo>
                  <a:lnTo>
                    <a:pt x="142" y="194"/>
                  </a:lnTo>
                  <a:lnTo>
                    <a:pt x="145" y="194"/>
                  </a:lnTo>
                  <a:lnTo>
                    <a:pt x="145" y="194"/>
                  </a:lnTo>
                  <a:lnTo>
                    <a:pt x="145" y="192"/>
                  </a:lnTo>
                  <a:lnTo>
                    <a:pt x="145" y="192"/>
                  </a:lnTo>
                  <a:lnTo>
                    <a:pt x="145" y="189"/>
                  </a:lnTo>
                  <a:lnTo>
                    <a:pt x="145" y="189"/>
                  </a:lnTo>
                  <a:lnTo>
                    <a:pt x="147" y="189"/>
                  </a:lnTo>
                  <a:lnTo>
                    <a:pt x="147" y="189"/>
                  </a:lnTo>
                  <a:lnTo>
                    <a:pt x="147" y="189"/>
                  </a:lnTo>
                  <a:lnTo>
                    <a:pt x="149" y="189"/>
                  </a:lnTo>
                  <a:lnTo>
                    <a:pt x="149" y="192"/>
                  </a:lnTo>
                  <a:lnTo>
                    <a:pt x="152" y="192"/>
                  </a:lnTo>
                  <a:lnTo>
                    <a:pt x="152" y="194"/>
                  </a:lnTo>
                  <a:lnTo>
                    <a:pt x="154" y="194"/>
                  </a:lnTo>
                  <a:lnTo>
                    <a:pt x="154" y="194"/>
                  </a:lnTo>
                  <a:lnTo>
                    <a:pt x="154" y="194"/>
                  </a:lnTo>
                  <a:lnTo>
                    <a:pt x="154" y="194"/>
                  </a:lnTo>
                  <a:lnTo>
                    <a:pt x="157" y="194"/>
                  </a:lnTo>
                  <a:lnTo>
                    <a:pt x="157" y="194"/>
                  </a:lnTo>
                  <a:lnTo>
                    <a:pt x="157" y="196"/>
                  </a:lnTo>
                  <a:lnTo>
                    <a:pt x="159" y="196"/>
                  </a:lnTo>
                  <a:lnTo>
                    <a:pt x="159" y="196"/>
                  </a:lnTo>
                  <a:lnTo>
                    <a:pt x="159" y="194"/>
                  </a:lnTo>
                  <a:lnTo>
                    <a:pt x="159" y="192"/>
                  </a:lnTo>
                  <a:lnTo>
                    <a:pt x="159" y="192"/>
                  </a:lnTo>
                  <a:lnTo>
                    <a:pt x="159" y="192"/>
                  </a:lnTo>
                  <a:lnTo>
                    <a:pt x="161" y="194"/>
                  </a:lnTo>
                  <a:lnTo>
                    <a:pt x="164" y="196"/>
                  </a:lnTo>
                  <a:lnTo>
                    <a:pt x="164" y="196"/>
                  </a:lnTo>
                  <a:lnTo>
                    <a:pt x="164" y="194"/>
                  </a:lnTo>
                  <a:lnTo>
                    <a:pt x="164" y="194"/>
                  </a:lnTo>
                  <a:lnTo>
                    <a:pt x="164" y="192"/>
                  </a:lnTo>
                  <a:lnTo>
                    <a:pt x="164" y="192"/>
                  </a:lnTo>
                  <a:lnTo>
                    <a:pt x="164" y="189"/>
                  </a:lnTo>
                  <a:lnTo>
                    <a:pt x="164" y="189"/>
                  </a:lnTo>
                  <a:lnTo>
                    <a:pt x="164" y="187"/>
                  </a:lnTo>
                  <a:lnTo>
                    <a:pt x="164" y="187"/>
                  </a:lnTo>
                  <a:lnTo>
                    <a:pt x="166" y="187"/>
                  </a:lnTo>
                  <a:lnTo>
                    <a:pt x="166" y="189"/>
                  </a:lnTo>
                  <a:lnTo>
                    <a:pt x="168" y="192"/>
                  </a:lnTo>
                  <a:lnTo>
                    <a:pt x="168" y="194"/>
                  </a:lnTo>
                  <a:lnTo>
                    <a:pt x="168" y="196"/>
                  </a:lnTo>
                  <a:lnTo>
                    <a:pt x="168" y="199"/>
                  </a:lnTo>
                  <a:lnTo>
                    <a:pt x="166" y="199"/>
                  </a:lnTo>
                  <a:lnTo>
                    <a:pt x="166" y="201"/>
                  </a:lnTo>
                  <a:lnTo>
                    <a:pt x="166" y="203"/>
                  </a:lnTo>
                  <a:lnTo>
                    <a:pt x="166" y="206"/>
                  </a:lnTo>
                  <a:lnTo>
                    <a:pt x="166" y="208"/>
                  </a:lnTo>
                  <a:lnTo>
                    <a:pt x="168" y="208"/>
                  </a:lnTo>
                  <a:lnTo>
                    <a:pt x="171" y="211"/>
                  </a:lnTo>
                  <a:lnTo>
                    <a:pt x="171" y="213"/>
                  </a:lnTo>
                  <a:lnTo>
                    <a:pt x="171" y="215"/>
                  </a:lnTo>
                  <a:lnTo>
                    <a:pt x="173" y="215"/>
                  </a:lnTo>
                  <a:lnTo>
                    <a:pt x="175" y="218"/>
                  </a:lnTo>
                  <a:lnTo>
                    <a:pt x="175" y="218"/>
                  </a:lnTo>
                  <a:lnTo>
                    <a:pt x="178" y="220"/>
                  </a:lnTo>
                  <a:lnTo>
                    <a:pt x="175" y="220"/>
                  </a:lnTo>
                  <a:lnTo>
                    <a:pt x="175" y="222"/>
                  </a:lnTo>
                  <a:lnTo>
                    <a:pt x="175" y="222"/>
                  </a:lnTo>
                  <a:lnTo>
                    <a:pt x="175" y="222"/>
                  </a:lnTo>
                  <a:lnTo>
                    <a:pt x="173" y="225"/>
                  </a:lnTo>
                  <a:lnTo>
                    <a:pt x="173" y="225"/>
                  </a:lnTo>
                  <a:lnTo>
                    <a:pt x="173" y="225"/>
                  </a:lnTo>
                  <a:lnTo>
                    <a:pt x="173" y="227"/>
                  </a:lnTo>
                  <a:lnTo>
                    <a:pt x="175" y="227"/>
                  </a:lnTo>
                  <a:lnTo>
                    <a:pt x="175" y="229"/>
                  </a:lnTo>
                  <a:lnTo>
                    <a:pt x="175" y="229"/>
                  </a:lnTo>
                  <a:lnTo>
                    <a:pt x="175" y="232"/>
                  </a:lnTo>
                  <a:lnTo>
                    <a:pt x="175" y="234"/>
                  </a:lnTo>
                  <a:lnTo>
                    <a:pt x="178" y="237"/>
                  </a:lnTo>
                  <a:lnTo>
                    <a:pt x="180" y="237"/>
                  </a:lnTo>
                  <a:lnTo>
                    <a:pt x="178" y="234"/>
                  </a:lnTo>
                  <a:lnTo>
                    <a:pt x="178" y="232"/>
                  </a:lnTo>
                  <a:lnTo>
                    <a:pt x="178" y="229"/>
                  </a:lnTo>
                  <a:lnTo>
                    <a:pt x="178" y="229"/>
                  </a:lnTo>
                  <a:lnTo>
                    <a:pt x="180" y="229"/>
                  </a:lnTo>
                  <a:lnTo>
                    <a:pt x="180" y="229"/>
                  </a:lnTo>
                  <a:lnTo>
                    <a:pt x="183" y="232"/>
                  </a:lnTo>
                  <a:lnTo>
                    <a:pt x="183" y="234"/>
                  </a:lnTo>
                  <a:lnTo>
                    <a:pt x="183" y="234"/>
                  </a:lnTo>
                  <a:lnTo>
                    <a:pt x="183" y="237"/>
                  </a:lnTo>
                  <a:lnTo>
                    <a:pt x="183" y="237"/>
                  </a:lnTo>
                  <a:lnTo>
                    <a:pt x="183" y="239"/>
                  </a:lnTo>
                  <a:lnTo>
                    <a:pt x="185" y="239"/>
                  </a:lnTo>
                  <a:lnTo>
                    <a:pt x="185" y="239"/>
                  </a:lnTo>
                  <a:lnTo>
                    <a:pt x="185" y="241"/>
                  </a:lnTo>
                  <a:lnTo>
                    <a:pt x="185" y="244"/>
                  </a:lnTo>
                  <a:lnTo>
                    <a:pt x="185" y="244"/>
                  </a:lnTo>
                  <a:lnTo>
                    <a:pt x="185" y="246"/>
                  </a:lnTo>
                  <a:lnTo>
                    <a:pt x="185" y="248"/>
                  </a:lnTo>
                  <a:lnTo>
                    <a:pt x="185" y="248"/>
                  </a:lnTo>
                  <a:lnTo>
                    <a:pt x="185" y="248"/>
                  </a:lnTo>
                  <a:lnTo>
                    <a:pt x="185" y="251"/>
                  </a:lnTo>
                  <a:lnTo>
                    <a:pt x="185" y="251"/>
                  </a:lnTo>
                  <a:lnTo>
                    <a:pt x="187" y="253"/>
                  </a:lnTo>
                  <a:lnTo>
                    <a:pt x="187" y="253"/>
                  </a:lnTo>
                  <a:lnTo>
                    <a:pt x="187" y="253"/>
                  </a:lnTo>
                  <a:lnTo>
                    <a:pt x="187" y="253"/>
                  </a:lnTo>
                  <a:lnTo>
                    <a:pt x="187" y="256"/>
                  </a:lnTo>
                  <a:lnTo>
                    <a:pt x="187" y="258"/>
                  </a:lnTo>
                  <a:lnTo>
                    <a:pt x="187" y="258"/>
                  </a:lnTo>
                  <a:lnTo>
                    <a:pt x="190" y="260"/>
                  </a:lnTo>
                  <a:lnTo>
                    <a:pt x="190" y="260"/>
                  </a:lnTo>
                  <a:lnTo>
                    <a:pt x="192" y="260"/>
                  </a:lnTo>
                  <a:lnTo>
                    <a:pt x="192" y="263"/>
                  </a:lnTo>
                  <a:lnTo>
                    <a:pt x="192" y="263"/>
                  </a:lnTo>
                  <a:lnTo>
                    <a:pt x="192" y="263"/>
                  </a:lnTo>
                  <a:lnTo>
                    <a:pt x="192" y="265"/>
                  </a:lnTo>
                  <a:lnTo>
                    <a:pt x="190" y="265"/>
                  </a:lnTo>
                  <a:lnTo>
                    <a:pt x="190" y="265"/>
                  </a:lnTo>
                  <a:lnTo>
                    <a:pt x="190" y="265"/>
                  </a:lnTo>
                  <a:lnTo>
                    <a:pt x="187" y="267"/>
                  </a:lnTo>
                  <a:lnTo>
                    <a:pt x="187" y="270"/>
                  </a:lnTo>
                  <a:lnTo>
                    <a:pt x="190" y="272"/>
                  </a:lnTo>
                  <a:lnTo>
                    <a:pt x="192" y="272"/>
                  </a:lnTo>
                  <a:lnTo>
                    <a:pt x="190" y="274"/>
                  </a:lnTo>
                  <a:lnTo>
                    <a:pt x="190" y="274"/>
                  </a:lnTo>
                  <a:lnTo>
                    <a:pt x="187" y="277"/>
                  </a:lnTo>
                  <a:lnTo>
                    <a:pt x="187" y="279"/>
                  </a:lnTo>
                  <a:lnTo>
                    <a:pt x="190" y="279"/>
                  </a:lnTo>
                  <a:lnTo>
                    <a:pt x="190" y="282"/>
                  </a:lnTo>
                  <a:lnTo>
                    <a:pt x="190" y="284"/>
                  </a:lnTo>
                  <a:lnTo>
                    <a:pt x="192" y="284"/>
                  </a:lnTo>
                  <a:lnTo>
                    <a:pt x="194" y="286"/>
                  </a:lnTo>
                  <a:lnTo>
                    <a:pt x="194" y="286"/>
                  </a:lnTo>
                  <a:lnTo>
                    <a:pt x="197" y="286"/>
                  </a:lnTo>
                  <a:lnTo>
                    <a:pt x="197" y="289"/>
                  </a:lnTo>
                  <a:lnTo>
                    <a:pt x="199" y="289"/>
                  </a:lnTo>
                  <a:lnTo>
                    <a:pt x="199" y="289"/>
                  </a:lnTo>
                  <a:lnTo>
                    <a:pt x="202" y="289"/>
                  </a:lnTo>
                  <a:lnTo>
                    <a:pt x="202" y="291"/>
                  </a:lnTo>
                  <a:lnTo>
                    <a:pt x="202" y="291"/>
                  </a:lnTo>
                  <a:lnTo>
                    <a:pt x="204" y="291"/>
                  </a:lnTo>
                  <a:lnTo>
                    <a:pt x="204" y="291"/>
                  </a:lnTo>
                  <a:lnTo>
                    <a:pt x="206" y="293"/>
                  </a:lnTo>
                  <a:lnTo>
                    <a:pt x="206" y="296"/>
                  </a:lnTo>
                  <a:lnTo>
                    <a:pt x="206" y="296"/>
                  </a:lnTo>
                  <a:lnTo>
                    <a:pt x="209" y="296"/>
                  </a:lnTo>
                  <a:lnTo>
                    <a:pt x="211" y="296"/>
                  </a:lnTo>
                  <a:lnTo>
                    <a:pt x="211" y="298"/>
                  </a:lnTo>
                  <a:lnTo>
                    <a:pt x="211" y="298"/>
                  </a:lnTo>
                  <a:lnTo>
                    <a:pt x="211" y="301"/>
                  </a:lnTo>
                  <a:lnTo>
                    <a:pt x="209" y="303"/>
                  </a:lnTo>
                  <a:lnTo>
                    <a:pt x="206" y="303"/>
                  </a:lnTo>
                  <a:lnTo>
                    <a:pt x="204" y="303"/>
                  </a:lnTo>
                  <a:lnTo>
                    <a:pt x="202" y="305"/>
                  </a:lnTo>
                  <a:lnTo>
                    <a:pt x="202" y="305"/>
                  </a:lnTo>
                  <a:lnTo>
                    <a:pt x="202" y="305"/>
                  </a:lnTo>
                  <a:lnTo>
                    <a:pt x="199" y="305"/>
                  </a:lnTo>
                  <a:lnTo>
                    <a:pt x="199" y="305"/>
                  </a:lnTo>
                  <a:lnTo>
                    <a:pt x="202" y="308"/>
                  </a:lnTo>
                  <a:lnTo>
                    <a:pt x="202" y="308"/>
                  </a:lnTo>
                  <a:lnTo>
                    <a:pt x="202" y="308"/>
                  </a:lnTo>
                  <a:lnTo>
                    <a:pt x="204" y="308"/>
                  </a:lnTo>
                  <a:lnTo>
                    <a:pt x="204" y="308"/>
                  </a:lnTo>
                  <a:lnTo>
                    <a:pt x="206" y="310"/>
                  </a:lnTo>
                  <a:lnTo>
                    <a:pt x="206" y="312"/>
                  </a:lnTo>
                  <a:lnTo>
                    <a:pt x="206" y="315"/>
                  </a:lnTo>
                  <a:lnTo>
                    <a:pt x="206" y="315"/>
                  </a:lnTo>
                  <a:lnTo>
                    <a:pt x="209" y="315"/>
                  </a:lnTo>
                  <a:lnTo>
                    <a:pt x="209" y="315"/>
                  </a:lnTo>
                  <a:lnTo>
                    <a:pt x="209" y="317"/>
                  </a:lnTo>
                  <a:lnTo>
                    <a:pt x="209" y="317"/>
                  </a:lnTo>
                  <a:lnTo>
                    <a:pt x="209" y="317"/>
                  </a:lnTo>
                  <a:lnTo>
                    <a:pt x="211" y="317"/>
                  </a:lnTo>
                  <a:lnTo>
                    <a:pt x="211" y="317"/>
                  </a:lnTo>
                  <a:lnTo>
                    <a:pt x="211" y="317"/>
                  </a:lnTo>
                  <a:lnTo>
                    <a:pt x="213" y="317"/>
                  </a:lnTo>
                  <a:lnTo>
                    <a:pt x="213" y="317"/>
                  </a:lnTo>
                  <a:lnTo>
                    <a:pt x="213" y="315"/>
                  </a:lnTo>
                  <a:lnTo>
                    <a:pt x="216" y="315"/>
                  </a:lnTo>
                  <a:lnTo>
                    <a:pt x="218" y="315"/>
                  </a:lnTo>
                  <a:lnTo>
                    <a:pt x="220" y="315"/>
                  </a:lnTo>
                  <a:lnTo>
                    <a:pt x="223" y="317"/>
                  </a:lnTo>
                  <a:lnTo>
                    <a:pt x="223" y="319"/>
                  </a:lnTo>
                  <a:lnTo>
                    <a:pt x="220" y="319"/>
                  </a:lnTo>
                  <a:lnTo>
                    <a:pt x="220" y="322"/>
                  </a:lnTo>
                  <a:lnTo>
                    <a:pt x="218" y="322"/>
                  </a:lnTo>
                  <a:lnTo>
                    <a:pt x="218" y="324"/>
                  </a:lnTo>
                  <a:lnTo>
                    <a:pt x="220" y="327"/>
                  </a:lnTo>
                  <a:lnTo>
                    <a:pt x="220" y="329"/>
                  </a:lnTo>
                  <a:lnTo>
                    <a:pt x="220" y="329"/>
                  </a:lnTo>
                  <a:lnTo>
                    <a:pt x="223" y="331"/>
                  </a:lnTo>
                  <a:lnTo>
                    <a:pt x="223" y="329"/>
                  </a:lnTo>
                  <a:lnTo>
                    <a:pt x="225" y="327"/>
                  </a:lnTo>
                  <a:lnTo>
                    <a:pt x="225" y="327"/>
                  </a:lnTo>
                  <a:lnTo>
                    <a:pt x="225" y="324"/>
                  </a:lnTo>
                  <a:lnTo>
                    <a:pt x="225" y="324"/>
                  </a:lnTo>
                  <a:lnTo>
                    <a:pt x="228" y="324"/>
                  </a:lnTo>
                  <a:lnTo>
                    <a:pt x="228" y="324"/>
                  </a:lnTo>
                  <a:lnTo>
                    <a:pt x="228" y="324"/>
                  </a:lnTo>
                  <a:lnTo>
                    <a:pt x="228" y="324"/>
                  </a:lnTo>
                  <a:lnTo>
                    <a:pt x="228" y="324"/>
                  </a:lnTo>
                  <a:lnTo>
                    <a:pt x="228" y="327"/>
                  </a:lnTo>
                  <a:lnTo>
                    <a:pt x="228" y="327"/>
                  </a:lnTo>
                  <a:lnTo>
                    <a:pt x="228" y="327"/>
                  </a:lnTo>
                  <a:lnTo>
                    <a:pt x="228" y="327"/>
                  </a:lnTo>
                  <a:lnTo>
                    <a:pt x="230" y="327"/>
                  </a:lnTo>
                  <a:lnTo>
                    <a:pt x="230" y="327"/>
                  </a:lnTo>
                  <a:lnTo>
                    <a:pt x="230" y="327"/>
                  </a:lnTo>
                  <a:lnTo>
                    <a:pt x="230" y="329"/>
                  </a:lnTo>
                  <a:lnTo>
                    <a:pt x="232" y="329"/>
                  </a:lnTo>
                  <a:lnTo>
                    <a:pt x="232" y="329"/>
                  </a:lnTo>
                  <a:lnTo>
                    <a:pt x="235" y="329"/>
                  </a:lnTo>
                  <a:lnTo>
                    <a:pt x="235" y="327"/>
                  </a:lnTo>
                  <a:lnTo>
                    <a:pt x="237" y="327"/>
                  </a:lnTo>
                  <a:lnTo>
                    <a:pt x="237" y="327"/>
                  </a:lnTo>
                  <a:lnTo>
                    <a:pt x="239" y="327"/>
                  </a:lnTo>
                  <a:lnTo>
                    <a:pt x="239" y="327"/>
                  </a:lnTo>
                  <a:lnTo>
                    <a:pt x="242" y="327"/>
                  </a:lnTo>
                  <a:lnTo>
                    <a:pt x="242" y="327"/>
                  </a:lnTo>
                  <a:lnTo>
                    <a:pt x="244" y="327"/>
                  </a:lnTo>
                  <a:lnTo>
                    <a:pt x="244" y="324"/>
                  </a:lnTo>
                  <a:lnTo>
                    <a:pt x="244" y="324"/>
                  </a:lnTo>
                  <a:lnTo>
                    <a:pt x="246" y="324"/>
                  </a:lnTo>
                  <a:lnTo>
                    <a:pt x="246" y="322"/>
                  </a:lnTo>
                  <a:lnTo>
                    <a:pt x="249" y="322"/>
                  </a:lnTo>
                  <a:lnTo>
                    <a:pt x="249" y="322"/>
                  </a:lnTo>
                  <a:lnTo>
                    <a:pt x="249" y="322"/>
                  </a:lnTo>
                  <a:lnTo>
                    <a:pt x="249" y="324"/>
                  </a:lnTo>
                  <a:lnTo>
                    <a:pt x="249" y="324"/>
                  </a:lnTo>
                  <a:lnTo>
                    <a:pt x="249" y="324"/>
                  </a:lnTo>
                  <a:lnTo>
                    <a:pt x="246" y="327"/>
                  </a:lnTo>
                  <a:lnTo>
                    <a:pt x="246" y="327"/>
                  </a:lnTo>
                  <a:lnTo>
                    <a:pt x="246" y="327"/>
                  </a:lnTo>
                  <a:lnTo>
                    <a:pt x="244" y="327"/>
                  </a:lnTo>
                  <a:lnTo>
                    <a:pt x="244" y="329"/>
                  </a:lnTo>
                  <a:lnTo>
                    <a:pt x="244" y="329"/>
                  </a:lnTo>
                  <a:lnTo>
                    <a:pt x="244" y="331"/>
                  </a:lnTo>
                  <a:lnTo>
                    <a:pt x="244" y="331"/>
                  </a:lnTo>
                  <a:lnTo>
                    <a:pt x="242" y="334"/>
                  </a:lnTo>
                  <a:lnTo>
                    <a:pt x="242" y="334"/>
                  </a:lnTo>
                  <a:lnTo>
                    <a:pt x="242" y="336"/>
                  </a:lnTo>
                  <a:lnTo>
                    <a:pt x="244" y="338"/>
                  </a:lnTo>
                  <a:lnTo>
                    <a:pt x="246" y="343"/>
                  </a:lnTo>
                  <a:lnTo>
                    <a:pt x="251" y="345"/>
                  </a:lnTo>
                  <a:lnTo>
                    <a:pt x="254" y="345"/>
                  </a:lnTo>
                  <a:lnTo>
                    <a:pt x="258" y="348"/>
                  </a:lnTo>
                  <a:lnTo>
                    <a:pt x="261" y="348"/>
                  </a:lnTo>
                  <a:lnTo>
                    <a:pt x="261" y="348"/>
                  </a:lnTo>
                  <a:lnTo>
                    <a:pt x="263" y="350"/>
                  </a:lnTo>
                  <a:lnTo>
                    <a:pt x="263" y="350"/>
                  </a:lnTo>
                  <a:lnTo>
                    <a:pt x="265" y="353"/>
                  </a:lnTo>
                  <a:lnTo>
                    <a:pt x="265" y="353"/>
                  </a:lnTo>
                  <a:lnTo>
                    <a:pt x="265" y="355"/>
                  </a:lnTo>
                  <a:lnTo>
                    <a:pt x="268" y="355"/>
                  </a:lnTo>
                  <a:lnTo>
                    <a:pt x="268" y="357"/>
                  </a:lnTo>
                  <a:lnTo>
                    <a:pt x="270" y="357"/>
                  </a:lnTo>
                  <a:lnTo>
                    <a:pt x="270" y="357"/>
                  </a:lnTo>
                  <a:lnTo>
                    <a:pt x="272" y="357"/>
                  </a:lnTo>
                  <a:lnTo>
                    <a:pt x="275" y="357"/>
                  </a:lnTo>
                  <a:lnTo>
                    <a:pt x="275" y="357"/>
                  </a:lnTo>
                  <a:lnTo>
                    <a:pt x="277" y="360"/>
                  </a:lnTo>
                  <a:lnTo>
                    <a:pt x="280" y="360"/>
                  </a:lnTo>
                  <a:lnTo>
                    <a:pt x="280" y="357"/>
                  </a:lnTo>
                  <a:lnTo>
                    <a:pt x="282" y="355"/>
                  </a:lnTo>
                  <a:lnTo>
                    <a:pt x="284" y="355"/>
                  </a:lnTo>
                  <a:lnTo>
                    <a:pt x="287" y="357"/>
                  </a:lnTo>
                  <a:lnTo>
                    <a:pt x="287" y="357"/>
                  </a:lnTo>
                  <a:lnTo>
                    <a:pt x="287" y="362"/>
                  </a:lnTo>
                  <a:lnTo>
                    <a:pt x="289" y="364"/>
                  </a:lnTo>
                  <a:lnTo>
                    <a:pt x="289" y="364"/>
                  </a:lnTo>
                  <a:lnTo>
                    <a:pt x="291" y="367"/>
                  </a:lnTo>
                  <a:lnTo>
                    <a:pt x="291" y="367"/>
                  </a:lnTo>
                  <a:lnTo>
                    <a:pt x="294" y="367"/>
                  </a:lnTo>
                  <a:lnTo>
                    <a:pt x="296" y="369"/>
                  </a:lnTo>
                  <a:lnTo>
                    <a:pt x="296" y="372"/>
                  </a:lnTo>
                  <a:lnTo>
                    <a:pt x="294" y="376"/>
                  </a:lnTo>
                  <a:lnTo>
                    <a:pt x="291" y="379"/>
                  </a:lnTo>
                  <a:lnTo>
                    <a:pt x="289" y="381"/>
                  </a:lnTo>
                  <a:lnTo>
                    <a:pt x="289" y="383"/>
                  </a:lnTo>
                  <a:lnTo>
                    <a:pt x="287" y="386"/>
                  </a:lnTo>
                  <a:lnTo>
                    <a:pt x="284" y="386"/>
                  </a:lnTo>
                  <a:lnTo>
                    <a:pt x="284" y="388"/>
                  </a:lnTo>
                  <a:lnTo>
                    <a:pt x="284" y="390"/>
                  </a:lnTo>
                  <a:lnTo>
                    <a:pt x="284" y="393"/>
                  </a:lnTo>
                  <a:lnTo>
                    <a:pt x="284" y="395"/>
                  </a:lnTo>
                  <a:lnTo>
                    <a:pt x="284" y="398"/>
                  </a:lnTo>
                  <a:lnTo>
                    <a:pt x="287" y="400"/>
                  </a:lnTo>
                  <a:lnTo>
                    <a:pt x="287" y="402"/>
                  </a:lnTo>
                  <a:lnTo>
                    <a:pt x="289" y="402"/>
                  </a:lnTo>
                  <a:lnTo>
                    <a:pt x="291" y="405"/>
                  </a:lnTo>
                  <a:lnTo>
                    <a:pt x="294" y="405"/>
                  </a:lnTo>
                  <a:lnTo>
                    <a:pt x="294" y="405"/>
                  </a:lnTo>
                  <a:lnTo>
                    <a:pt x="296" y="407"/>
                  </a:lnTo>
                  <a:lnTo>
                    <a:pt x="296" y="409"/>
                  </a:lnTo>
                  <a:lnTo>
                    <a:pt x="296" y="414"/>
                  </a:lnTo>
                  <a:lnTo>
                    <a:pt x="299" y="419"/>
                  </a:lnTo>
                  <a:lnTo>
                    <a:pt x="299" y="424"/>
                  </a:lnTo>
                  <a:lnTo>
                    <a:pt x="301" y="428"/>
                  </a:lnTo>
                  <a:lnTo>
                    <a:pt x="301" y="433"/>
                  </a:lnTo>
                  <a:lnTo>
                    <a:pt x="303" y="438"/>
                  </a:lnTo>
                  <a:lnTo>
                    <a:pt x="303" y="443"/>
                  </a:lnTo>
                  <a:lnTo>
                    <a:pt x="301" y="445"/>
                  </a:lnTo>
                  <a:lnTo>
                    <a:pt x="296" y="445"/>
                  </a:lnTo>
                  <a:lnTo>
                    <a:pt x="291" y="447"/>
                  </a:lnTo>
                  <a:lnTo>
                    <a:pt x="287" y="447"/>
                  </a:lnTo>
                  <a:lnTo>
                    <a:pt x="282" y="447"/>
                  </a:lnTo>
                  <a:lnTo>
                    <a:pt x="277" y="447"/>
                  </a:lnTo>
                  <a:lnTo>
                    <a:pt x="275" y="447"/>
                  </a:lnTo>
                  <a:lnTo>
                    <a:pt x="272" y="447"/>
                  </a:lnTo>
                  <a:lnTo>
                    <a:pt x="270" y="447"/>
                  </a:lnTo>
                  <a:lnTo>
                    <a:pt x="268" y="445"/>
                  </a:lnTo>
                  <a:lnTo>
                    <a:pt x="265" y="447"/>
                  </a:lnTo>
                  <a:lnTo>
                    <a:pt x="263" y="447"/>
                  </a:lnTo>
                  <a:lnTo>
                    <a:pt x="263" y="447"/>
                  </a:lnTo>
                  <a:lnTo>
                    <a:pt x="261" y="450"/>
                  </a:lnTo>
                  <a:lnTo>
                    <a:pt x="258" y="452"/>
                  </a:lnTo>
                  <a:lnTo>
                    <a:pt x="258" y="454"/>
                  </a:lnTo>
                  <a:lnTo>
                    <a:pt x="256" y="454"/>
                  </a:lnTo>
                  <a:lnTo>
                    <a:pt x="254" y="454"/>
                  </a:lnTo>
                  <a:lnTo>
                    <a:pt x="251" y="454"/>
                  </a:lnTo>
                  <a:lnTo>
                    <a:pt x="249" y="457"/>
                  </a:lnTo>
                  <a:lnTo>
                    <a:pt x="246" y="457"/>
                  </a:lnTo>
                  <a:lnTo>
                    <a:pt x="242" y="459"/>
                  </a:lnTo>
                  <a:lnTo>
                    <a:pt x="239" y="464"/>
                  </a:lnTo>
                  <a:lnTo>
                    <a:pt x="237" y="466"/>
                  </a:lnTo>
                  <a:lnTo>
                    <a:pt x="232" y="469"/>
                  </a:lnTo>
                  <a:lnTo>
                    <a:pt x="230" y="469"/>
                  </a:lnTo>
                  <a:lnTo>
                    <a:pt x="228" y="471"/>
                  </a:lnTo>
                  <a:lnTo>
                    <a:pt x="225" y="471"/>
                  </a:lnTo>
                  <a:lnTo>
                    <a:pt x="223" y="471"/>
                  </a:lnTo>
                  <a:lnTo>
                    <a:pt x="223" y="471"/>
                  </a:lnTo>
                  <a:lnTo>
                    <a:pt x="220" y="471"/>
                  </a:lnTo>
                  <a:lnTo>
                    <a:pt x="220" y="471"/>
                  </a:lnTo>
                  <a:lnTo>
                    <a:pt x="220" y="471"/>
                  </a:lnTo>
                  <a:lnTo>
                    <a:pt x="218" y="471"/>
                  </a:lnTo>
                  <a:lnTo>
                    <a:pt x="218" y="471"/>
                  </a:lnTo>
                  <a:lnTo>
                    <a:pt x="216" y="471"/>
                  </a:lnTo>
                  <a:lnTo>
                    <a:pt x="216" y="473"/>
                  </a:lnTo>
                  <a:lnTo>
                    <a:pt x="213" y="473"/>
                  </a:lnTo>
                  <a:lnTo>
                    <a:pt x="211" y="476"/>
                  </a:lnTo>
                  <a:lnTo>
                    <a:pt x="211" y="478"/>
                  </a:lnTo>
                  <a:lnTo>
                    <a:pt x="209" y="480"/>
                  </a:lnTo>
                  <a:lnTo>
                    <a:pt x="206" y="480"/>
                  </a:lnTo>
                  <a:lnTo>
                    <a:pt x="206" y="480"/>
                  </a:lnTo>
                  <a:lnTo>
                    <a:pt x="204" y="478"/>
                  </a:lnTo>
                  <a:lnTo>
                    <a:pt x="202" y="478"/>
                  </a:lnTo>
                  <a:lnTo>
                    <a:pt x="199" y="476"/>
                  </a:lnTo>
                  <a:lnTo>
                    <a:pt x="199" y="476"/>
                  </a:lnTo>
                  <a:lnTo>
                    <a:pt x="197" y="476"/>
                  </a:lnTo>
                  <a:lnTo>
                    <a:pt x="194" y="473"/>
                  </a:lnTo>
                  <a:lnTo>
                    <a:pt x="192" y="471"/>
                  </a:lnTo>
                  <a:lnTo>
                    <a:pt x="192" y="471"/>
                  </a:lnTo>
                  <a:lnTo>
                    <a:pt x="192" y="471"/>
                  </a:lnTo>
                  <a:lnTo>
                    <a:pt x="192" y="469"/>
                  </a:lnTo>
                  <a:lnTo>
                    <a:pt x="190" y="469"/>
                  </a:lnTo>
                  <a:lnTo>
                    <a:pt x="190" y="469"/>
                  </a:lnTo>
                  <a:lnTo>
                    <a:pt x="187" y="469"/>
                  </a:lnTo>
                  <a:lnTo>
                    <a:pt x="187" y="469"/>
                  </a:lnTo>
                  <a:lnTo>
                    <a:pt x="187" y="469"/>
                  </a:lnTo>
                  <a:lnTo>
                    <a:pt x="185" y="469"/>
                  </a:lnTo>
                  <a:lnTo>
                    <a:pt x="185" y="469"/>
                  </a:lnTo>
                  <a:lnTo>
                    <a:pt x="183" y="469"/>
                  </a:lnTo>
                  <a:lnTo>
                    <a:pt x="183" y="471"/>
                  </a:lnTo>
                  <a:lnTo>
                    <a:pt x="183" y="471"/>
                  </a:lnTo>
                  <a:lnTo>
                    <a:pt x="183" y="471"/>
                  </a:lnTo>
                  <a:lnTo>
                    <a:pt x="183" y="471"/>
                  </a:lnTo>
                  <a:lnTo>
                    <a:pt x="180" y="471"/>
                  </a:lnTo>
                  <a:lnTo>
                    <a:pt x="180" y="471"/>
                  </a:lnTo>
                  <a:lnTo>
                    <a:pt x="178" y="471"/>
                  </a:lnTo>
                  <a:lnTo>
                    <a:pt x="175" y="471"/>
                  </a:lnTo>
                  <a:lnTo>
                    <a:pt x="175" y="469"/>
                  </a:lnTo>
                  <a:lnTo>
                    <a:pt x="173" y="469"/>
                  </a:lnTo>
                  <a:lnTo>
                    <a:pt x="173" y="471"/>
                  </a:lnTo>
                  <a:lnTo>
                    <a:pt x="171" y="471"/>
                  </a:lnTo>
                  <a:lnTo>
                    <a:pt x="168" y="469"/>
                  </a:lnTo>
                  <a:lnTo>
                    <a:pt x="164" y="469"/>
                  </a:lnTo>
                  <a:lnTo>
                    <a:pt x="161" y="466"/>
                  </a:lnTo>
                  <a:lnTo>
                    <a:pt x="157" y="464"/>
                  </a:lnTo>
                  <a:lnTo>
                    <a:pt x="157" y="464"/>
                  </a:lnTo>
                  <a:lnTo>
                    <a:pt x="157" y="461"/>
                  </a:lnTo>
                  <a:lnTo>
                    <a:pt x="154" y="461"/>
                  </a:lnTo>
                  <a:lnTo>
                    <a:pt x="154" y="461"/>
                  </a:lnTo>
                  <a:lnTo>
                    <a:pt x="154" y="461"/>
                  </a:lnTo>
                  <a:lnTo>
                    <a:pt x="152" y="461"/>
                  </a:lnTo>
                  <a:lnTo>
                    <a:pt x="152" y="461"/>
                  </a:lnTo>
                  <a:lnTo>
                    <a:pt x="149" y="461"/>
                  </a:lnTo>
                  <a:lnTo>
                    <a:pt x="149" y="459"/>
                  </a:lnTo>
                  <a:lnTo>
                    <a:pt x="147" y="457"/>
                  </a:lnTo>
                  <a:lnTo>
                    <a:pt x="145" y="457"/>
                  </a:lnTo>
                  <a:lnTo>
                    <a:pt x="142" y="457"/>
                  </a:lnTo>
                  <a:lnTo>
                    <a:pt x="140" y="457"/>
                  </a:lnTo>
                  <a:lnTo>
                    <a:pt x="140" y="457"/>
                  </a:lnTo>
                  <a:lnTo>
                    <a:pt x="138" y="457"/>
                  </a:lnTo>
                  <a:lnTo>
                    <a:pt x="138" y="457"/>
                  </a:lnTo>
                  <a:lnTo>
                    <a:pt x="135" y="454"/>
                  </a:lnTo>
                  <a:lnTo>
                    <a:pt x="133" y="452"/>
                  </a:lnTo>
                  <a:lnTo>
                    <a:pt x="131" y="452"/>
                  </a:lnTo>
                  <a:lnTo>
                    <a:pt x="128" y="454"/>
                  </a:lnTo>
                  <a:lnTo>
                    <a:pt x="128" y="454"/>
                  </a:lnTo>
                  <a:lnTo>
                    <a:pt x="128" y="454"/>
                  </a:lnTo>
                  <a:lnTo>
                    <a:pt x="128" y="454"/>
                  </a:lnTo>
                  <a:lnTo>
                    <a:pt x="128" y="457"/>
                  </a:lnTo>
                  <a:lnTo>
                    <a:pt x="131" y="457"/>
                  </a:lnTo>
                  <a:lnTo>
                    <a:pt x="131" y="457"/>
                  </a:lnTo>
                  <a:lnTo>
                    <a:pt x="133" y="459"/>
                  </a:lnTo>
                  <a:lnTo>
                    <a:pt x="133" y="459"/>
                  </a:lnTo>
                  <a:lnTo>
                    <a:pt x="135" y="459"/>
                  </a:lnTo>
                  <a:lnTo>
                    <a:pt x="138" y="459"/>
                  </a:lnTo>
                  <a:lnTo>
                    <a:pt x="138" y="461"/>
                  </a:lnTo>
                  <a:lnTo>
                    <a:pt x="140" y="461"/>
                  </a:lnTo>
                  <a:lnTo>
                    <a:pt x="140" y="464"/>
                  </a:lnTo>
                  <a:lnTo>
                    <a:pt x="140" y="464"/>
                  </a:lnTo>
                  <a:lnTo>
                    <a:pt x="140" y="464"/>
                  </a:lnTo>
                  <a:lnTo>
                    <a:pt x="138" y="464"/>
                  </a:lnTo>
                  <a:lnTo>
                    <a:pt x="140" y="466"/>
                  </a:lnTo>
                  <a:lnTo>
                    <a:pt x="140" y="466"/>
                  </a:lnTo>
                  <a:lnTo>
                    <a:pt x="140" y="469"/>
                  </a:lnTo>
                  <a:lnTo>
                    <a:pt x="140" y="469"/>
                  </a:lnTo>
                  <a:lnTo>
                    <a:pt x="140" y="471"/>
                  </a:lnTo>
                  <a:lnTo>
                    <a:pt x="140" y="471"/>
                  </a:lnTo>
                  <a:lnTo>
                    <a:pt x="140" y="471"/>
                  </a:lnTo>
                  <a:lnTo>
                    <a:pt x="142" y="473"/>
                  </a:lnTo>
                  <a:lnTo>
                    <a:pt x="142" y="473"/>
                  </a:lnTo>
                  <a:lnTo>
                    <a:pt x="142" y="473"/>
                  </a:lnTo>
                  <a:lnTo>
                    <a:pt x="142" y="473"/>
                  </a:lnTo>
                  <a:lnTo>
                    <a:pt x="145" y="476"/>
                  </a:lnTo>
                  <a:lnTo>
                    <a:pt x="145" y="476"/>
                  </a:lnTo>
                  <a:lnTo>
                    <a:pt x="145" y="476"/>
                  </a:lnTo>
                  <a:lnTo>
                    <a:pt x="147" y="476"/>
                  </a:lnTo>
                  <a:lnTo>
                    <a:pt x="147" y="478"/>
                  </a:lnTo>
                  <a:lnTo>
                    <a:pt x="147" y="478"/>
                  </a:lnTo>
                  <a:lnTo>
                    <a:pt x="149" y="478"/>
                  </a:lnTo>
                  <a:lnTo>
                    <a:pt x="149" y="478"/>
                  </a:lnTo>
                  <a:lnTo>
                    <a:pt x="149" y="480"/>
                  </a:lnTo>
                  <a:lnTo>
                    <a:pt x="149" y="480"/>
                  </a:lnTo>
                  <a:lnTo>
                    <a:pt x="149" y="483"/>
                  </a:lnTo>
                  <a:lnTo>
                    <a:pt x="147" y="483"/>
                  </a:lnTo>
                  <a:lnTo>
                    <a:pt x="149" y="485"/>
                  </a:lnTo>
                  <a:lnTo>
                    <a:pt x="152" y="488"/>
                  </a:lnTo>
                  <a:lnTo>
                    <a:pt x="157" y="490"/>
                  </a:lnTo>
                  <a:lnTo>
                    <a:pt x="161" y="492"/>
                  </a:lnTo>
                  <a:lnTo>
                    <a:pt x="159" y="497"/>
                  </a:lnTo>
                  <a:lnTo>
                    <a:pt x="159" y="497"/>
                  </a:lnTo>
                  <a:lnTo>
                    <a:pt x="157" y="497"/>
                  </a:lnTo>
                  <a:lnTo>
                    <a:pt x="157" y="497"/>
                  </a:lnTo>
                  <a:lnTo>
                    <a:pt x="157" y="497"/>
                  </a:lnTo>
                  <a:lnTo>
                    <a:pt x="157" y="499"/>
                  </a:lnTo>
                  <a:lnTo>
                    <a:pt x="157" y="499"/>
                  </a:lnTo>
                  <a:lnTo>
                    <a:pt x="159" y="499"/>
                  </a:lnTo>
                  <a:lnTo>
                    <a:pt x="159" y="502"/>
                  </a:lnTo>
                  <a:lnTo>
                    <a:pt x="157" y="502"/>
                  </a:lnTo>
                  <a:lnTo>
                    <a:pt x="154" y="502"/>
                  </a:lnTo>
                  <a:lnTo>
                    <a:pt x="152" y="502"/>
                  </a:lnTo>
                  <a:lnTo>
                    <a:pt x="149" y="502"/>
                  </a:lnTo>
                  <a:lnTo>
                    <a:pt x="147" y="502"/>
                  </a:lnTo>
                  <a:lnTo>
                    <a:pt x="145" y="502"/>
                  </a:lnTo>
                  <a:lnTo>
                    <a:pt x="142" y="499"/>
                  </a:lnTo>
                  <a:lnTo>
                    <a:pt x="140" y="499"/>
                  </a:lnTo>
                  <a:lnTo>
                    <a:pt x="140" y="497"/>
                  </a:lnTo>
                  <a:lnTo>
                    <a:pt x="140" y="497"/>
                  </a:lnTo>
                  <a:lnTo>
                    <a:pt x="138" y="495"/>
                  </a:lnTo>
                  <a:lnTo>
                    <a:pt x="138" y="495"/>
                  </a:lnTo>
                  <a:lnTo>
                    <a:pt x="135" y="495"/>
                  </a:lnTo>
                  <a:lnTo>
                    <a:pt x="135" y="495"/>
                  </a:lnTo>
                  <a:lnTo>
                    <a:pt x="133" y="495"/>
                  </a:lnTo>
                  <a:lnTo>
                    <a:pt x="133" y="495"/>
                  </a:lnTo>
                  <a:lnTo>
                    <a:pt x="131" y="495"/>
                  </a:lnTo>
                  <a:lnTo>
                    <a:pt x="128" y="492"/>
                  </a:lnTo>
                  <a:lnTo>
                    <a:pt x="126" y="492"/>
                  </a:lnTo>
                  <a:lnTo>
                    <a:pt x="123" y="492"/>
                  </a:lnTo>
                  <a:lnTo>
                    <a:pt x="123" y="492"/>
                  </a:lnTo>
                  <a:lnTo>
                    <a:pt x="121" y="492"/>
                  </a:lnTo>
                  <a:lnTo>
                    <a:pt x="121" y="492"/>
                  </a:lnTo>
                  <a:lnTo>
                    <a:pt x="119" y="490"/>
                  </a:lnTo>
                  <a:lnTo>
                    <a:pt x="119" y="490"/>
                  </a:lnTo>
                  <a:lnTo>
                    <a:pt x="119" y="490"/>
                  </a:lnTo>
                  <a:lnTo>
                    <a:pt x="119" y="488"/>
                  </a:lnTo>
                  <a:lnTo>
                    <a:pt x="119" y="488"/>
                  </a:lnTo>
                  <a:lnTo>
                    <a:pt x="119" y="488"/>
                  </a:lnTo>
                  <a:lnTo>
                    <a:pt x="119" y="488"/>
                  </a:lnTo>
                  <a:lnTo>
                    <a:pt x="119" y="485"/>
                  </a:lnTo>
                  <a:lnTo>
                    <a:pt x="119" y="485"/>
                  </a:lnTo>
                  <a:lnTo>
                    <a:pt x="116" y="485"/>
                  </a:lnTo>
                  <a:lnTo>
                    <a:pt x="116" y="485"/>
                  </a:lnTo>
                  <a:lnTo>
                    <a:pt x="114" y="485"/>
                  </a:lnTo>
                  <a:lnTo>
                    <a:pt x="114" y="488"/>
                  </a:lnTo>
                  <a:lnTo>
                    <a:pt x="112" y="488"/>
                  </a:lnTo>
                  <a:lnTo>
                    <a:pt x="112" y="490"/>
                  </a:lnTo>
                  <a:lnTo>
                    <a:pt x="112" y="492"/>
                  </a:lnTo>
                  <a:lnTo>
                    <a:pt x="114" y="495"/>
                  </a:lnTo>
                  <a:lnTo>
                    <a:pt x="114" y="495"/>
                  </a:lnTo>
                  <a:lnTo>
                    <a:pt x="116" y="497"/>
                  </a:lnTo>
                  <a:lnTo>
                    <a:pt x="116" y="497"/>
                  </a:lnTo>
                  <a:lnTo>
                    <a:pt x="119" y="499"/>
                  </a:lnTo>
                  <a:lnTo>
                    <a:pt x="121" y="499"/>
                  </a:lnTo>
                  <a:lnTo>
                    <a:pt x="121" y="502"/>
                  </a:lnTo>
                  <a:lnTo>
                    <a:pt x="123" y="504"/>
                  </a:lnTo>
                  <a:lnTo>
                    <a:pt x="123" y="504"/>
                  </a:lnTo>
                  <a:lnTo>
                    <a:pt x="126" y="504"/>
                  </a:lnTo>
                  <a:lnTo>
                    <a:pt x="126" y="504"/>
                  </a:lnTo>
                  <a:lnTo>
                    <a:pt x="128" y="506"/>
                  </a:lnTo>
                  <a:lnTo>
                    <a:pt x="128" y="506"/>
                  </a:lnTo>
                  <a:lnTo>
                    <a:pt x="128" y="506"/>
                  </a:lnTo>
                  <a:lnTo>
                    <a:pt x="128" y="506"/>
                  </a:lnTo>
                  <a:lnTo>
                    <a:pt x="128" y="509"/>
                  </a:lnTo>
                  <a:lnTo>
                    <a:pt x="128" y="509"/>
                  </a:lnTo>
                  <a:lnTo>
                    <a:pt x="128" y="511"/>
                  </a:lnTo>
                  <a:lnTo>
                    <a:pt x="131" y="511"/>
                  </a:lnTo>
                  <a:lnTo>
                    <a:pt x="133" y="511"/>
                  </a:lnTo>
                  <a:lnTo>
                    <a:pt x="135" y="514"/>
                  </a:lnTo>
                  <a:lnTo>
                    <a:pt x="135" y="514"/>
                  </a:lnTo>
                  <a:lnTo>
                    <a:pt x="138" y="514"/>
                  </a:lnTo>
                  <a:lnTo>
                    <a:pt x="138" y="514"/>
                  </a:lnTo>
                  <a:lnTo>
                    <a:pt x="138" y="516"/>
                  </a:lnTo>
                  <a:lnTo>
                    <a:pt x="138" y="516"/>
                  </a:lnTo>
                  <a:lnTo>
                    <a:pt x="138" y="516"/>
                  </a:lnTo>
                  <a:lnTo>
                    <a:pt x="138" y="518"/>
                  </a:lnTo>
                  <a:lnTo>
                    <a:pt x="138" y="518"/>
                  </a:lnTo>
                  <a:lnTo>
                    <a:pt x="138" y="518"/>
                  </a:lnTo>
                  <a:lnTo>
                    <a:pt x="140" y="518"/>
                  </a:lnTo>
                  <a:lnTo>
                    <a:pt x="140" y="516"/>
                  </a:lnTo>
                  <a:lnTo>
                    <a:pt x="140" y="516"/>
                  </a:lnTo>
                  <a:lnTo>
                    <a:pt x="142" y="516"/>
                  </a:lnTo>
                  <a:lnTo>
                    <a:pt x="142" y="516"/>
                  </a:lnTo>
                  <a:lnTo>
                    <a:pt x="145" y="516"/>
                  </a:lnTo>
                  <a:lnTo>
                    <a:pt x="147" y="516"/>
                  </a:lnTo>
                  <a:lnTo>
                    <a:pt x="147" y="516"/>
                  </a:lnTo>
                  <a:lnTo>
                    <a:pt x="147" y="518"/>
                  </a:lnTo>
                  <a:lnTo>
                    <a:pt x="147" y="521"/>
                  </a:lnTo>
                  <a:lnTo>
                    <a:pt x="145" y="521"/>
                  </a:lnTo>
                  <a:lnTo>
                    <a:pt x="145" y="521"/>
                  </a:lnTo>
                  <a:lnTo>
                    <a:pt x="142" y="521"/>
                  </a:lnTo>
                  <a:lnTo>
                    <a:pt x="142" y="521"/>
                  </a:lnTo>
                  <a:lnTo>
                    <a:pt x="140" y="523"/>
                  </a:lnTo>
                  <a:lnTo>
                    <a:pt x="140" y="523"/>
                  </a:lnTo>
                  <a:lnTo>
                    <a:pt x="140" y="523"/>
                  </a:lnTo>
                  <a:lnTo>
                    <a:pt x="140" y="523"/>
                  </a:lnTo>
                  <a:lnTo>
                    <a:pt x="140" y="525"/>
                  </a:lnTo>
                  <a:lnTo>
                    <a:pt x="140" y="525"/>
                  </a:lnTo>
                  <a:lnTo>
                    <a:pt x="140" y="528"/>
                  </a:lnTo>
                  <a:lnTo>
                    <a:pt x="140" y="528"/>
                  </a:lnTo>
                  <a:lnTo>
                    <a:pt x="140" y="530"/>
                  </a:lnTo>
                  <a:lnTo>
                    <a:pt x="140" y="530"/>
                  </a:lnTo>
                  <a:lnTo>
                    <a:pt x="140" y="530"/>
                  </a:lnTo>
                  <a:lnTo>
                    <a:pt x="140" y="532"/>
                  </a:lnTo>
                  <a:lnTo>
                    <a:pt x="140" y="532"/>
                  </a:lnTo>
                  <a:lnTo>
                    <a:pt x="138" y="535"/>
                  </a:lnTo>
                  <a:lnTo>
                    <a:pt x="135" y="532"/>
                  </a:lnTo>
                  <a:lnTo>
                    <a:pt x="133" y="532"/>
                  </a:lnTo>
                  <a:lnTo>
                    <a:pt x="131" y="530"/>
                  </a:lnTo>
                  <a:lnTo>
                    <a:pt x="128" y="530"/>
                  </a:lnTo>
                  <a:lnTo>
                    <a:pt x="126" y="532"/>
                  </a:lnTo>
                  <a:lnTo>
                    <a:pt x="126" y="532"/>
                  </a:lnTo>
                  <a:lnTo>
                    <a:pt x="123" y="535"/>
                  </a:lnTo>
                  <a:lnTo>
                    <a:pt x="123" y="535"/>
                  </a:lnTo>
                  <a:lnTo>
                    <a:pt x="123" y="537"/>
                  </a:lnTo>
                  <a:lnTo>
                    <a:pt x="126" y="540"/>
                  </a:lnTo>
                  <a:lnTo>
                    <a:pt x="126" y="542"/>
                  </a:lnTo>
                  <a:lnTo>
                    <a:pt x="126" y="544"/>
                  </a:lnTo>
                  <a:lnTo>
                    <a:pt x="128" y="544"/>
                  </a:lnTo>
                  <a:lnTo>
                    <a:pt x="128" y="544"/>
                  </a:lnTo>
                  <a:lnTo>
                    <a:pt x="128" y="544"/>
                  </a:lnTo>
                  <a:lnTo>
                    <a:pt x="131" y="547"/>
                  </a:lnTo>
                  <a:lnTo>
                    <a:pt x="131" y="547"/>
                  </a:lnTo>
                  <a:lnTo>
                    <a:pt x="131" y="549"/>
                  </a:lnTo>
                  <a:lnTo>
                    <a:pt x="131" y="549"/>
                  </a:lnTo>
                  <a:lnTo>
                    <a:pt x="133" y="551"/>
                  </a:lnTo>
                  <a:lnTo>
                    <a:pt x="135" y="551"/>
                  </a:lnTo>
                  <a:lnTo>
                    <a:pt x="135" y="554"/>
                  </a:lnTo>
                  <a:lnTo>
                    <a:pt x="138" y="554"/>
                  </a:lnTo>
                  <a:lnTo>
                    <a:pt x="140" y="554"/>
                  </a:lnTo>
                  <a:lnTo>
                    <a:pt x="140" y="556"/>
                  </a:lnTo>
                  <a:lnTo>
                    <a:pt x="140" y="559"/>
                  </a:lnTo>
                  <a:lnTo>
                    <a:pt x="140" y="559"/>
                  </a:lnTo>
                  <a:lnTo>
                    <a:pt x="140" y="559"/>
                  </a:lnTo>
                  <a:lnTo>
                    <a:pt x="140" y="559"/>
                  </a:lnTo>
                  <a:lnTo>
                    <a:pt x="142" y="559"/>
                  </a:lnTo>
                  <a:lnTo>
                    <a:pt x="142" y="561"/>
                  </a:lnTo>
                  <a:lnTo>
                    <a:pt x="142" y="561"/>
                  </a:lnTo>
                  <a:lnTo>
                    <a:pt x="142" y="561"/>
                  </a:lnTo>
                  <a:lnTo>
                    <a:pt x="140" y="561"/>
                  </a:lnTo>
                  <a:lnTo>
                    <a:pt x="140" y="563"/>
                  </a:lnTo>
                  <a:lnTo>
                    <a:pt x="140" y="563"/>
                  </a:lnTo>
                  <a:lnTo>
                    <a:pt x="140" y="563"/>
                  </a:lnTo>
                  <a:lnTo>
                    <a:pt x="140" y="566"/>
                  </a:lnTo>
                  <a:lnTo>
                    <a:pt x="140" y="566"/>
                  </a:lnTo>
                  <a:lnTo>
                    <a:pt x="138" y="566"/>
                  </a:lnTo>
                  <a:lnTo>
                    <a:pt x="138" y="566"/>
                  </a:lnTo>
                  <a:lnTo>
                    <a:pt x="138" y="568"/>
                  </a:lnTo>
                  <a:lnTo>
                    <a:pt x="138" y="568"/>
                  </a:lnTo>
                  <a:lnTo>
                    <a:pt x="138" y="570"/>
                  </a:lnTo>
                  <a:lnTo>
                    <a:pt x="138" y="570"/>
                  </a:lnTo>
                  <a:lnTo>
                    <a:pt x="135" y="573"/>
                  </a:lnTo>
                  <a:lnTo>
                    <a:pt x="135" y="573"/>
                  </a:lnTo>
                  <a:lnTo>
                    <a:pt x="135" y="575"/>
                  </a:lnTo>
                  <a:lnTo>
                    <a:pt x="135" y="575"/>
                  </a:lnTo>
                  <a:lnTo>
                    <a:pt x="135" y="577"/>
                  </a:lnTo>
                  <a:lnTo>
                    <a:pt x="135" y="577"/>
                  </a:lnTo>
                  <a:lnTo>
                    <a:pt x="135" y="580"/>
                  </a:lnTo>
                  <a:lnTo>
                    <a:pt x="135" y="582"/>
                  </a:lnTo>
                  <a:lnTo>
                    <a:pt x="135" y="582"/>
                  </a:lnTo>
                  <a:lnTo>
                    <a:pt x="138" y="585"/>
                  </a:lnTo>
                  <a:lnTo>
                    <a:pt x="140" y="585"/>
                  </a:lnTo>
                  <a:lnTo>
                    <a:pt x="142" y="585"/>
                  </a:lnTo>
                  <a:lnTo>
                    <a:pt x="145" y="587"/>
                  </a:lnTo>
                  <a:lnTo>
                    <a:pt x="147" y="587"/>
                  </a:lnTo>
                  <a:lnTo>
                    <a:pt x="147" y="587"/>
                  </a:lnTo>
                  <a:lnTo>
                    <a:pt x="147" y="587"/>
                  </a:lnTo>
                  <a:lnTo>
                    <a:pt x="149" y="589"/>
                  </a:lnTo>
                  <a:lnTo>
                    <a:pt x="149" y="589"/>
                  </a:lnTo>
                  <a:lnTo>
                    <a:pt x="152" y="589"/>
                  </a:lnTo>
                  <a:lnTo>
                    <a:pt x="152" y="592"/>
                  </a:lnTo>
                  <a:lnTo>
                    <a:pt x="152" y="592"/>
                  </a:lnTo>
                  <a:lnTo>
                    <a:pt x="152" y="594"/>
                  </a:lnTo>
                  <a:lnTo>
                    <a:pt x="154" y="594"/>
                  </a:lnTo>
                  <a:lnTo>
                    <a:pt x="154" y="594"/>
                  </a:lnTo>
                  <a:lnTo>
                    <a:pt x="157" y="594"/>
                  </a:lnTo>
                  <a:lnTo>
                    <a:pt x="157" y="594"/>
                  </a:lnTo>
                  <a:lnTo>
                    <a:pt x="159" y="594"/>
                  </a:lnTo>
                  <a:lnTo>
                    <a:pt x="159" y="594"/>
                  </a:lnTo>
                  <a:lnTo>
                    <a:pt x="161" y="594"/>
                  </a:lnTo>
                  <a:lnTo>
                    <a:pt x="161" y="596"/>
                  </a:lnTo>
                  <a:lnTo>
                    <a:pt x="164" y="599"/>
                  </a:lnTo>
                  <a:lnTo>
                    <a:pt x="164" y="606"/>
                  </a:lnTo>
                  <a:lnTo>
                    <a:pt x="166" y="611"/>
                  </a:lnTo>
                  <a:lnTo>
                    <a:pt x="168" y="613"/>
                  </a:lnTo>
                  <a:lnTo>
                    <a:pt x="171" y="613"/>
                  </a:lnTo>
                  <a:lnTo>
                    <a:pt x="173" y="613"/>
                  </a:lnTo>
                  <a:lnTo>
                    <a:pt x="175" y="611"/>
                  </a:lnTo>
                  <a:lnTo>
                    <a:pt x="178" y="611"/>
                  </a:lnTo>
                  <a:lnTo>
                    <a:pt x="180" y="611"/>
                  </a:lnTo>
                  <a:lnTo>
                    <a:pt x="183" y="608"/>
                  </a:lnTo>
                  <a:lnTo>
                    <a:pt x="185" y="608"/>
                  </a:lnTo>
                  <a:lnTo>
                    <a:pt x="187" y="611"/>
                  </a:lnTo>
                  <a:lnTo>
                    <a:pt x="187" y="611"/>
                  </a:lnTo>
                  <a:lnTo>
                    <a:pt x="187" y="613"/>
                  </a:lnTo>
                  <a:lnTo>
                    <a:pt x="187" y="613"/>
                  </a:lnTo>
                  <a:lnTo>
                    <a:pt x="190" y="615"/>
                  </a:lnTo>
                  <a:lnTo>
                    <a:pt x="190" y="615"/>
                  </a:lnTo>
                  <a:lnTo>
                    <a:pt x="190" y="615"/>
                  </a:lnTo>
                  <a:lnTo>
                    <a:pt x="192" y="618"/>
                  </a:lnTo>
                  <a:lnTo>
                    <a:pt x="192" y="618"/>
                  </a:lnTo>
                  <a:lnTo>
                    <a:pt x="194" y="618"/>
                  </a:lnTo>
                  <a:lnTo>
                    <a:pt x="194" y="620"/>
                  </a:lnTo>
                  <a:lnTo>
                    <a:pt x="197" y="620"/>
                  </a:lnTo>
                  <a:lnTo>
                    <a:pt x="197" y="620"/>
                  </a:lnTo>
                  <a:lnTo>
                    <a:pt x="197" y="620"/>
                  </a:lnTo>
                  <a:lnTo>
                    <a:pt x="197" y="620"/>
                  </a:lnTo>
                  <a:lnTo>
                    <a:pt x="199" y="618"/>
                  </a:lnTo>
                  <a:lnTo>
                    <a:pt x="199" y="618"/>
                  </a:lnTo>
                  <a:lnTo>
                    <a:pt x="199" y="618"/>
                  </a:lnTo>
                  <a:lnTo>
                    <a:pt x="199" y="618"/>
                  </a:lnTo>
                  <a:lnTo>
                    <a:pt x="202" y="618"/>
                  </a:lnTo>
                  <a:lnTo>
                    <a:pt x="202" y="620"/>
                  </a:lnTo>
                  <a:lnTo>
                    <a:pt x="204" y="620"/>
                  </a:lnTo>
                  <a:lnTo>
                    <a:pt x="204" y="620"/>
                  </a:lnTo>
                  <a:lnTo>
                    <a:pt x="206" y="622"/>
                  </a:lnTo>
                  <a:lnTo>
                    <a:pt x="206" y="622"/>
                  </a:lnTo>
                  <a:lnTo>
                    <a:pt x="206" y="627"/>
                  </a:lnTo>
                  <a:lnTo>
                    <a:pt x="206" y="630"/>
                  </a:lnTo>
                  <a:lnTo>
                    <a:pt x="206" y="632"/>
                  </a:lnTo>
                  <a:lnTo>
                    <a:pt x="206" y="634"/>
                  </a:lnTo>
                  <a:lnTo>
                    <a:pt x="209" y="637"/>
                  </a:lnTo>
                  <a:lnTo>
                    <a:pt x="209" y="639"/>
                  </a:lnTo>
                  <a:lnTo>
                    <a:pt x="211" y="639"/>
                  </a:lnTo>
                  <a:lnTo>
                    <a:pt x="211" y="641"/>
                  </a:lnTo>
                  <a:lnTo>
                    <a:pt x="213" y="641"/>
                  </a:lnTo>
                  <a:lnTo>
                    <a:pt x="213" y="644"/>
                  </a:lnTo>
                  <a:lnTo>
                    <a:pt x="213" y="646"/>
                  </a:lnTo>
                  <a:lnTo>
                    <a:pt x="213" y="648"/>
                  </a:lnTo>
                  <a:lnTo>
                    <a:pt x="213" y="651"/>
                  </a:lnTo>
                  <a:lnTo>
                    <a:pt x="213" y="653"/>
                  </a:lnTo>
                  <a:lnTo>
                    <a:pt x="213" y="653"/>
                  </a:lnTo>
                  <a:lnTo>
                    <a:pt x="213" y="656"/>
                  </a:lnTo>
                  <a:lnTo>
                    <a:pt x="213" y="658"/>
                  </a:lnTo>
                  <a:lnTo>
                    <a:pt x="213" y="660"/>
                  </a:lnTo>
                  <a:lnTo>
                    <a:pt x="216" y="663"/>
                  </a:lnTo>
                  <a:lnTo>
                    <a:pt x="216" y="663"/>
                  </a:lnTo>
                  <a:lnTo>
                    <a:pt x="218" y="665"/>
                  </a:lnTo>
                  <a:lnTo>
                    <a:pt x="218" y="667"/>
                  </a:lnTo>
                  <a:lnTo>
                    <a:pt x="220" y="670"/>
                  </a:lnTo>
                  <a:lnTo>
                    <a:pt x="220" y="672"/>
                  </a:lnTo>
                  <a:lnTo>
                    <a:pt x="220" y="677"/>
                  </a:lnTo>
                  <a:lnTo>
                    <a:pt x="223" y="677"/>
                  </a:lnTo>
                  <a:lnTo>
                    <a:pt x="223" y="677"/>
                  </a:lnTo>
                  <a:lnTo>
                    <a:pt x="225" y="677"/>
                  </a:lnTo>
                  <a:lnTo>
                    <a:pt x="225" y="677"/>
                  </a:lnTo>
                  <a:lnTo>
                    <a:pt x="228" y="677"/>
                  </a:lnTo>
                  <a:lnTo>
                    <a:pt x="228" y="675"/>
                  </a:lnTo>
                  <a:lnTo>
                    <a:pt x="230" y="675"/>
                  </a:lnTo>
                  <a:lnTo>
                    <a:pt x="230" y="675"/>
                  </a:lnTo>
                  <a:lnTo>
                    <a:pt x="232" y="677"/>
                  </a:lnTo>
                  <a:lnTo>
                    <a:pt x="232" y="677"/>
                  </a:lnTo>
                  <a:lnTo>
                    <a:pt x="232" y="677"/>
                  </a:lnTo>
                  <a:lnTo>
                    <a:pt x="232" y="675"/>
                  </a:lnTo>
                  <a:lnTo>
                    <a:pt x="230" y="672"/>
                  </a:lnTo>
                  <a:lnTo>
                    <a:pt x="230" y="670"/>
                  </a:lnTo>
                  <a:lnTo>
                    <a:pt x="232" y="670"/>
                  </a:lnTo>
                  <a:lnTo>
                    <a:pt x="232" y="672"/>
                  </a:lnTo>
                  <a:lnTo>
                    <a:pt x="235" y="675"/>
                  </a:lnTo>
                  <a:lnTo>
                    <a:pt x="237" y="675"/>
                  </a:lnTo>
                  <a:lnTo>
                    <a:pt x="237" y="675"/>
                  </a:lnTo>
                  <a:lnTo>
                    <a:pt x="237" y="672"/>
                  </a:lnTo>
                  <a:lnTo>
                    <a:pt x="239" y="670"/>
                  </a:lnTo>
                  <a:lnTo>
                    <a:pt x="239" y="670"/>
                  </a:lnTo>
                  <a:lnTo>
                    <a:pt x="242" y="667"/>
                  </a:lnTo>
                  <a:lnTo>
                    <a:pt x="242" y="665"/>
                  </a:lnTo>
                  <a:lnTo>
                    <a:pt x="239" y="663"/>
                  </a:lnTo>
                  <a:lnTo>
                    <a:pt x="239" y="660"/>
                  </a:lnTo>
                  <a:lnTo>
                    <a:pt x="239" y="660"/>
                  </a:lnTo>
                  <a:lnTo>
                    <a:pt x="237" y="658"/>
                  </a:lnTo>
                  <a:lnTo>
                    <a:pt x="237" y="656"/>
                  </a:lnTo>
                  <a:lnTo>
                    <a:pt x="235" y="653"/>
                  </a:lnTo>
                  <a:lnTo>
                    <a:pt x="235" y="651"/>
                  </a:lnTo>
                  <a:lnTo>
                    <a:pt x="235" y="648"/>
                  </a:lnTo>
                  <a:lnTo>
                    <a:pt x="235" y="648"/>
                  </a:lnTo>
                  <a:lnTo>
                    <a:pt x="237" y="648"/>
                  </a:lnTo>
                  <a:lnTo>
                    <a:pt x="237" y="648"/>
                  </a:lnTo>
                  <a:lnTo>
                    <a:pt x="239" y="646"/>
                  </a:lnTo>
                  <a:lnTo>
                    <a:pt x="239" y="646"/>
                  </a:lnTo>
                  <a:lnTo>
                    <a:pt x="239" y="644"/>
                  </a:lnTo>
                  <a:lnTo>
                    <a:pt x="239" y="641"/>
                  </a:lnTo>
                  <a:lnTo>
                    <a:pt x="239" y="639"/>
                  </a:lnTo>
                  <a:lnTo>
                    <a:pt x="237" y="639"/>
                  </a:lnTo>
                  <a:lnTo>
                    <a:pt x="237" y="637"/>
                  </a:lnTo>
                  <a:lnTo>
                    <a:pt x="239" y="637"/>
                  </a:lnTo>
                  <a:lnTo>
                    <a:pt x="239" y="637"/>
                  </a:lnTo>
                  <a:lnTo>
                    <a:pt x="239" y="637"/>
                  </a:lnTo>
                  <a:lnTo>
                    <a:pt x="242" y="637"/>
                  </a:lnTo>
                  <a:lnTo>
                    <a:pt x="242" y="637"/>
                  </a:lnTo>
                  <a:lnTo>
                    <a:pt x="244" y="637"/>
                  </a:lnTo>
                  <a:lnTo>
                    <a:pt x="244" y="639"/>
                  </a:lnTo>
                  <a:lnTo>
                    <a:pt x="246" y="639"/>
                  </a:lnTo>
                  <a:lnTo>
                    <a:pt x="249" y="641"/>
                  </a:lnTo>
                  <a:lnTo>
                    <a:pt x="249" y="641"/>
                  </a:lnTo>
                  <a:lnTo>
                    <a:pt x="251" y="644"/>
                  </a:lnTo>
                  <a:lnTo>
                    <a:pt x="254" y="644"/>
                  </a:lnTo>
                  <a:lnTo>
                    <a:pt x="254" y="644"/>
                  </a:lnTo>
                  <a:lnTo>
                    <a:pt x="254" y="646"/>
                  </a:lnTo>
                  <a:lnTo>
                    <a:pt x="254" y="648"/>
                  </a:lnTo>
                  <a:lnTo>
                    <a:pt x="251" y="648"/>
                  </a:lnTo>
                  <a:lnTo>
                    <a:pt x="251" y="651"/>
                  </a:lnTo>
                  <a:lnTo>
                    <a:pt x="251" y="653"/>
                  </a:lnTo>
                  <a:lnTo>
                    <a:pt x="254" y="653"/>
                  </a:lnTo>
                  <a:lnTo>
                    <a:pt x="254" y="656"/>
                  </a:lnTo>
                  <a:lnTo>
                    <a:pt x="256" y="656"/>
                  </a:lnTo>
                  <a:lnTo>
                    <a:pt x="256" y="658"/>
                  </a:lnTo>
                  <a:lnTo>
                    <a:pt x="258" y="660"/>
                  </a:lnTo>
                  <a:lnTo>
                    <a:pt x="258" y="660"/>
                  </a:lnTo>
                  <a:lnTo>
                    <a:pt x="256" y="660"/>
                  </a:lnTo>
                  <a:lnTo>
                    <a:pt x="254" y="660"/>
                  </a:lnTo>
                  <a:lnTo>
                    <a:pt x="254" y="663"/>
                  </a:lnTo>
                  <a:lnTo>
                    <a:pt x="254" y="663"/>
                  </a:lnTo>
                  <a:lnTo>
                    <a:pt x="254" y="665"/>
                  </a:lnTo>
                  <a:lnTo>
                    <a:pt x="256" y="665"/>
                  </a:lnTo>
                  <a:lnTo>
                    <a:pt x="256" y="667"/>
                  </a:lnTo>
                  <a:lnTo>
                    <a:pt x="256" y="667"/>
                  </a:lnTo>
                  <a:lnTo>
                    <a:pt x="256" y="667"/>
                  </a:lnTo>
                  <a:lnTo>
                    <a:pt x="256" y="670"/>
                  </a:lnTo>
                  <a:lnTo>
                    <a:pt x="256" y="670"/>
                  </a:lnTo>
                  <a:lnTo>
                    <a:pt x="258" y="670"/>
                  </a:lnTo>
                  <a:lnTo>
                    <a:pt x="258" y="672"/>
                  </a:lnTo>
                  <a:lnTo>
                    <a:pt x="258" y="672"/>
                  </a:lnTo>
                  <a:lnTo>
                    <a:pt x="261" y="675"/>
                  </a:lnTo>
                  <a:lnTo>
                    <a:pt x="263" y="675"/>
                  </a:lnTo>
                  <a:lnTo>
                    <a:pt x="263" y="677"/>
                  </a:lnTo>
                  <a:lnTo>
                    <a:pt x="261" y="677"/>
                  </a:lnTo>
                  <a:lnTo>
                    <a:pt x="261" y="677"/>
                  </a:lnTo>
                  <a:lnTo>
                    <a:pt x="261" y="677"/>
                  </a:lnTo>
                  <a:lnTo>
                    <a:pt x="261" y="679"/>
                  </a:lnTo>
                  <a:lnTo>
                    <a:pt x="261" y="679"/>
                  </a:lnTo>
                  <a:lnTo>
                    <a:pt x="263" y="679"/>
                  </a:lnTo>
                  <a:lnTo>
                    <a:pt x="263" y="679"/>
                  </a:lnTo>
                  <a:lnTo>
                    <a:pt x="263" y="682"/>
                  </a:lnTo>
                  <a:lnTo>
                    <a:pt x="265" y="682"/>
                  </a:lnTo>
                  <a:lnTo>
                    <a:pt x="265" y="682"/>
                  </a:lnTo>
                  <a:lnTo>
                    <a:pt x="265" y="684"/>
                  </a:lnTo>
                  <a:lnTo>
                    <a:pt x="265" y="684"/>
                  </a:lnTo>
                  <a:lnTo>
                    <a:pt x="268" y="684"/>
                  </a:lnTo>
                  <a:lnTo>
                    <a:pt x="268" y="686"/>
                  </a:lnTo>
                  <a:lnTo>
                    <a:pt x="268" y="686"/>
                  </a:lnTo>
                  <a:lnTo>
                    <a:pt x="270" y="686"/>
                  </a:lnTo>
                  <a:lnTo>
                    <a:pt x="270" y="686"/>
                  </a:lnTo>
                  <a:lnTo>
                    <a:pt x="268" y="689"/>
                  </a:lnTo>
                  <a:lnTo>
                    <a:pt x="268" y="689"/>
                  </a:lnTo>
                  <a:lnTo>
                    <a:pt x="265" y="691"/>
                  </a:lnTo>
                  <a:lnTo>
                    <a:pt x="265" y="691"/>
                  </a:lnTo>
                  <a:lnTo>
                    <a:pt x="265" y="693"/>
                  </a:lnTo>
                  <a:lnTo>
                    <a:pt x="265" y="693"/>
                  </a:lnTo>
                  <a:lnTo>
                    <a:pt x="265" y="696"/>
                  </a:lnTo>
                  <a:lnTo>
                    <a:pt x="268" y="696"/>
                  </a:lnTo>
                  <a:lnTo>
                    <a:pt x="268" y="698"/>
                  </a:lnTo>
                  <a:lnTo>
                    <a:pt x="270" y="698"/>
                  </a:lnTo>
                  <a:lnTo>
                    <a:pt x="270" y="701"/>
                  </a:lnTo>
                  <a:lnTo>
                    <a:pt x="272" y="703"/>
                  </a:lnTo>
                  <a:lnTo>
                    <a:pt x="272" y="705"/>
                  </a:lnTo>
                  <a:lnTo>
                    <a:pt x="275" y="705"/>
                  </a:lnTo>
                  <a:lnTo>
                    <a:pt x="277" y="708"/>
                  </a:lnTo>
                  <a:lnTo>
                    <a:pt x="277" y="708"/>
                  </a:lnTo>
                  <a:lnTo>
                    <a:pt x="280" y="708"/>
                  </a:lnTo>
                  <a:lnTo>
                    <a:pt x="280" y="708"/>
                  </a:lnTo>
                  <a:lnTo>
                    <a:pt x="280" y="708"/>
                  </a:lnTo>
                  <a:lnTo>
                    <a:pt x="282" y="708"/>
                  </a:lnTo>
                  <a:lnTo>
                    <a:pt x="282" y="708"/>
                  </a:lnTo>
                  <a:lnTo>
                    <a:pt x="282" y="708"/>
                  </a:lnTo>
                  <a:lnTo>
                    <a:pt x="280" y="705"/>
                  </a:lnTo>
                  <a:lnTo>
                    <a:pt x="280" y="705"/>
                  </a:lnTo>
                  <a:lnTo>
                    <a:pt x="280" y="703"/>
                  </a:lnTo>
                  <a:lnTo>
                    <a:pt x="280" y="703"/>
                  </a:lnTo>
                  <a:lnTo>
                    <a:pt x="280" y="701"/>
                  </a:lnTo>
                  <a:lnTo>
                    <a:pt x="280" y="701"/>
                  </a:lnTo>
                  <a:lnTo>
                    <a:pt x="280" y="701"/>
                  </a:lnTo>
                  <a:lnTo>
                    <a:pt x="277" y="698"/>
                  </a:lnTo>
                  <a:lnTo>
                    <a:pt x="277" y="698"/>
                  </a:lnTo>
                  <a:lnTo>
                    <a:pt x="277" y="696"/>
                  </a:lnTo>
                  <a:lnTo>
                    <a:pt x="275" y="693"/>
                  </a:lnTo>
                  <a:lnTo>
                    <a:pt x="277" y="693"/>
                  </a:lnTo>
                  <a:lnTo>
                    <a:pt x="277" y="691"/>
                  </a:lnTo>
                  <a:lnTo>
                    <a:pt x="277" y="693"/>
                  </a:lnTo>
                  <a:lnTo>
                    <a:pt x="280" y="693"/>
                  </a:lnTo>
                  <a:lnTo>
                    <a:pt x="280" y="693"/>
                  </a:lnTo>
                  <a:lnTo>
                    <a:pt x="280" y="693"/>
                  </a:lnTo>
                  <a:lnTo>
                    <a:pt x="282" y="696"/>
                  </a:lnTo>
                  <a:lnTo>
                    <a:pt x="282" y="696"/>
                  </a:lnTo>
                  <a:lnTo>
                    <a:pt x="284" y="696"/>
                  </a:lnTo>
                  <a:lnTo>
                    <a:pt x="284" y="696"/>
                  </a:lnTo>
                  <a:lnTo>
                    <a:pt x="287" y="698"/>
                  </a:lnTo>
                  <a:lnTo>
                    <a:pt x="287" y="696"/>
                  </a:lnTo>
                  <a:lnTo>
                    <a:pt x="289" y="696"/>
                  </a:lnTo>
                  <a:lnTo>
                    <a:pt x="291" y="696"/>
                  </a:lnTo>
                  <a:lnTo>
                    <a:pt x="291" y="696"/>
                  </a:lnTo>
                  <a:lnTo>
                    <a:pt x="294" y="698"/>
                  </a:lnTo>
                  <a:lnTo>
                    <a:pt x="294" y="701"/>
                  </a:lnTo>
                  <a:lnTo>
                    <a:pt x="294" y="703"/>
                  </a:lnTo>
                  <a:lnTo>
                    <a:pt x="296" y="705"/>
                  </a:lnTo>
                  <a:lnTo>
                    <a:pt x="299" y="705"/>
                  </a:lnTo>
                  <a:lnTo>
                    <a:pt x="301" y="705"/>
                  </a:lnTo>
                  <a:lnTo>
                    <a:pt x="303" y="705"/>
                  </a:lnTo>
                  <a:lnTo>
                    <a:pt x="306" y="705"/>
                  </a:lnTo>
                  <a:lnTo>
                    <a:pt x="306" y="705"/>
                  </a:lnTo>
                  <a:lnTo>
                    <a:pt x="308" y="703"/>
                  </a:lnTo>
                  <a:lnTo>
                    <a:pt x="308" y="703"/>
                  </a:lnTo>
                  <a:lnTo>
                    <a:pt x="308" y="703"/>
                  </a:lnTo>
                  <a:lnTo>
                    <a:pt x="310" y="703"/>
                  </a:lnTo>
                  <a:lnTo>
                    <a:pt x="310" y="703"/>
                  </a:lnTo>
                  <a:lnTo>
                    <a:pt x="310" y="703"/>
                  </a:lnTo>
                  <a:lnTo>
                    <a:pt x="310" y="703"/>
                  </a:lnTo>
                  <a:lnTo>
                    <a:pt x="310" y="701"/>
                  </a:lnTo>
                  <a:lnTo>
                    <a:pt x="310" y="701"/>
                  </a:lnTo>
                  <a:lnTo>
                    <a:pt x="308" y="698"/>
                  </a:lnTo>
                  <a:lnTo>
                    <a:pt x="310" y="698"/>
                  </a:lnTo>
                  <a:lnTo>
                    <a:pt x="310" y="696"/>
                  </a:lnTo>
                  <a:lnTo>
                    <a:pt x="310" y="696"/>
                  </a:lnTo>
                  <a:lnTo>
                    <a:pt x="310" y="696"/>
                  </a:lnTo>
                  <a:lnTo>
                    <a:pt x="313" y="696"/>
                  </a:lnTo>
                  <a:lnTo>
                    <a:pt x="315" y="696"/>
                  </a:lnTo>
                  <a:lnTo>
                    <a:pt x="315" y="696"/>
                  </a:lnTo>
                  <a:lnTo>
                    <a:pt x="317" y="696"/>
                  </a:lnTo>
                  <a:lnTo>
                    <a:pt x="317" y="696"/>
                  </a:lnTo>
                  <a:lnTo>
                    <a:pt x="320" y="698"/>
                  </a:lnTo>
                  <a:lnTo>
                    <a:pt x="320" y="698"/>
                  </a:lnTo>
                  <a:lnTo>
                    <a:pt x="322" y="698"/>
                  </a:lnTo>
                  <a:lnTo>
                    <a:pt x="322" y="698"/>
                  </a:lnTo>
                  <a:lnTo>
                    <a:pt x="322" y="696"/>
                  </a:lnTo>
                  <a:lnTo>
                    <a:pt x="322" y="691"/>
                  </a:lnTo>
                  <a:lnTo>
                    <a:pt x="320" y="689"/>
                  </a:lnTo>
                  <a:lnTo>
                    <a:pt x="320" y="689"/>
                  </a:lnTo>
                  <a:lnTo>
                    <a:pt x="320" y="686"/>
                  </a:lnTo>
                  <a:lnTo>
                    <a:pt x="320" y="686"/>
                  </a:lnTo>
                  <a:lnTo>
                    <a:pt x="320" y="684"/>
                  </a:lnTo>
                  <a:lnTo>
                    <a:pt x="320" y="682"/>
                  </a:lnTo>
                  <a:lnTo>
                    <a:pt x="322" y="682"/>
                  </a:lnTo>
                  <a:lnTo>
                    <a:pt x="322" y="682"/>
                  </a:lnTo>
                  <a:lnTo>
                    <a:pt x="322" y="682"/>
                  </a:lnTo>
                  <a:lnTo>
                    <a:pt x="325" y="679"/>
                  </a:lnTo>
                  <a:lnTo>
                    <a:pt x="325" y="679"/>
                  </a:lnTo>
                  <a:lnTo>
                    <a:pt x="327" y="679"/>
                  </a:lnTo>
                  <a:lnTo>
                    <a:pt x="327" y="679"/>
                  </a:lnTo>
                  <a:lnTo>
                    <a:pt x="327" y="679"/>
                  </a:lnTo>
                  <a:lnTo>
                    <a:pt x="329" y="679"/>
                  </a:lnTo>
                  <a:lnTo>
                    <a:pt x="329" y="679"/>
                  </a:lnTo>
                  <a:lnTo>
                    <a:pt x="329" y="679"/>
                  </a:lnTo>
                  <a:lnTo>
                    <a:pt x="332" y="679"/>
                  </a:lnTo>
                  <a:lnTo>
                    <a:pt x="334" y="679"/>
                  </a:lnTo>
                  <a:lnTo>
                    <a:pt x="336" y="677"/>
                  </a:lnTo>
                  <a:lnTo>
                    <a:pt x="339" y="677"/>
                  </a:lnTo>
                  <a:lnTo>
                    <a:pt x="341" y="677"/>
                  </a:lnTo>
                  <a:lnTo>
                    <a:pt x="343" y="677"/>
                  </a:lnTo>
                  <a:lnTo>
                    <a:pt x="346" y="679"/>
                  </a:lnTo>
                  <a:lnTo>
                    <a:pt x="348" y="679"/>
                  </a:lnTo>
                  <a:lnTo>
                    <a:pt x="351" y="682"/>
                  </a:lnTo>
                  <a:lnTo>
                    <a:pt x="353" y="682"/>
                  </a:lnTo>
                  <a:lnTo>
                    <a:pt x="355" y="682"/>
                  </a:lnTo>
                  <a:lnTo>
                    <a:pt x="358" y="682"/>
                  </a:lnTo>
                  <a:lnTo>
                    <a:pt x="360" y="684"/>
                  </a:lnTo>
                  <a:lnTo>
                    <a:pt x="360" y="684"/>
                  </a:lnTo>
                  <a:lnTo>
                    <a:pt x="360" y="686"/>
                  </a:lnTo>
                  <a:lnTo>
                    <a:pt x="360" y="689"/>
                  </a:lnTo>
                  <a:lnTo>
                    <a:pt x="362" y="689"/>
                  </a:lnTo>
                  <a:lnTo>
                    <a:pt x="365" y="691"/>
                  </a:lnTo>
                  <a:lnTo>
                    <a:pt x="367" y="691"/>
                  </a:lnTo>
                  <a:lnTo>
                    <a:pt x="369" y="691"/>
                  </a:lnTo>
                  <a:lnTo>
                    <a:pt x="372" y="691"/>
                  </a:lnTo>
                  <a:lnTo>
                    <a:pt x="374" y="691"/>
                  </a:lnTo>
                  <a:lnTo>
                    <a:pt x="377" y="691"/>
                  </a:lnTo>
                  <a:lnTo>
                    <a:pt x="379" y="691"/>
                  </a:lnTo>
                  <a:lnTo>
                    <a:pt x="381" y="693"/>
                  </a:lnTo>
                  <a:lnTo>
                    <a:pt x="379" y="696"/>
                  </a:lnTo>
                  <a:lnTo>
                    <a:pt x="379" y="698"/>
                  </a:lnTo>
                  <a:lnTo>
                    <a:pt x="377" y="698"/>
                  </a:lnTo>
                  <a:lnTo>
                    <a:pt x="377" y="701"/>
                  </a:lnTo>
                  <a:lnTo>
                    <a:pt x="377" y="701"/>
                  </a:lnTo>
                  <a:lnTo>
                    <a:pt x="377" y="703"/>
                  </a:lnTo>
                  <a:lnTo>
                    <a:pt x="379" y="705"/>
                  </a:lnTo>
                  <a:lnTo>
                    <a:pt x="381" y="705"/>
                  </a:lnTo>
                  <a:lnTo>
                    <a:pt x="381" y="705"/>
                  </a:lnTo>
                  <a:lnTo>
                    <a:pt x="384" y="705"/>
                  </a:lnTo>
                  <a:lnTo>
                    <a:pt x="386" y="708"/>
                  </a:lnTo>
                  <a:lnTo>
                    <a:pt x="388" y="710"/>
                  </a:lnTo>
                  <a:lnTo>
                    <a:pt x="388" y="712"/>
                  </a:lnTo>
                  <a:lnTo>
                    <a:pt x="391" y="712"/>
                  </a:lnTo>
                  <a:lnTo>
                    <a:pt x="391" y="712"/>
                  </a:lnTo>
                  <a:lnTo>
                    <a:pt x="391" y="712"/>
                  </a:lnTo>
                  <a:lnTo>
                    <a:pt x="391" y="712"/>
                  </a:lnTo>
                  <a:lnTo>
                    <a:pt x="391" y="710"/>
                  </a:lnTo>
                  <a:lnTo>
                    <a:pt x="391" y="710"/>
                  </a:lnTo>
                  <a:lnTo>
                    <a:pt x="391" y="710"/>
                  </a:lnTo>
                  <a:lnTo>
                    <a:pt x="391" y="710"/>
                  </a:lnTo>
                  <a:lnTo>
                    <a:pt x="393" y="710"/>
                  </a:lnTo>
                  <a:lnTo>
                    <a:pt x="393" y="710"/>
                  </a:lnTo>
                  <a:lnTo>
                    <a:pt x="393" y="710"/>
                  </a:lnTo>
                  <a:lnTo>
                    <a:pt x="393" y="708"/>
                  </a:lnTo>
                  <a:lnTo>
                    <a:pt x="393" y="708"/>
                  </a:lnTo>
                  <a:lnTo>
                    <a:pt x="393" y="708"/>
                  </a:lnTo>
                  <a:lnTo>
                    <a:pt x="393" y="705"/>
                  </a:lnTo>
                  <a:lnTo>
                    <a:pt x="393" y="703"/>
                  </a:lnTo>
                  <a:lnTo>
                    <a:pt x="393" y="701"/>
                  </a:lnTo>
                  <a:lnTo>
                    <a:pt x="396" y="701"/>
                  </a:lnTo>
                  <a:lnTo>
                    <a:pt x="396" y="698"/>
                  </a:lnTo>
                  <a:lnTo>
                    <a:pt x="398" y="698"/>
                  </a:lnTo>
                  <a:lnTo>
                    <a:pt x="398" y="696"/>
                  </a:lnTo>
                  <a:lnTo>
                    <a:pt x="398" y="696"/>
                  </a:lnTo>
                  <a:lnTo>
                    <a:pt x="398" y="693"/>
                  </a:lnTo>
                  <a:lnTo>
                    <a:pt x="398" y="693"/>
                  </a:lnTo>
                  <a:lnTo>
                    <a:pt x="398" y="691"/>
                  </a:lnTo>
                  <a:lnTo>
                    <a:pt x="398" y="691"/>
                  </a:lnTo>
                  <a:lnTo>
                    <a:pt x="398" y="689"/>
                  </a:lnTo>
                  <a:lnTo>
                    <a:pt x="398" y="689"/>
                  </a:lnTo>
                  <a:lnTo>
                    <a:pt x="396" y="689"/>
                  </a:lnTo>
                  <a:lnTo>
                    <a:pt x="396" y="689"/>
                  </a:lnTo>
                  <a:lnTo>
                    <a:pt x="396" y="689"/>
                  </a:lnTo>
                  <a:lnTo>
                    <a:pt x="393" y="689"/>
                  </a:lnTo>
                  <a:lnTo>
                    <a:pt x="393" y="686"/>
                  </a:lnTo>
                  <a:lnTo>
                    <a:pt x="391" y="686"/>
                  </a:lnTo>
                  <a:lnTo>
                    <a:pt x="391" y="684"/>
                  </a:lnTo>
                  <a:lnTo>
                    <a:pt x="391" y="684"/>
                  </a:lnTo>
                  <a:lnTo>
                    <a:pt x="391" y="682"/>
                  </a:lnTo>
                  <a:lnTo>
                    <a:pt x="388" y="679"/>
                  </a:lnTo>
                  <a:lnTo>
                    <a:pt x="388" y="677"/>
                  </a:lnTo>
                  <a:lnTo>
                    <a:pt x="386" y="675"/>
                  </a:lnTo>
                  <a:lnTo>
                    <a:pt x="386" y="672"/>
                  </a:lnTo>
                  <a:lnTo>
                    <a:pt x="386" y="672"/>
                  </a:lnTo>
                  <a:lnTo>
                    <a:pt x="388" y="670"/>
                  </a:lnTo>
                  <a:lnTo>
                    <a:pt x="386" y="670"/>
                  </a:lnTo>
                  <a:lnTo>
                    <a:pt x="386" y="667"/>
                  </a:lnTo>
                  <a:lnTo>
                    <a:pt x="386" y="667"/>
                  </a:lnTo>
                  <a:lnTo>
                    <a:pt x="384" y="667"/>
                  </a:lnTo>
                  <a:lnTo>
                    <a:pt x="384" y="665"/>
                  </a:lnTo>
                  <a:lnTo>
                    <a:pt x="384" y="665"/>
                  </a:lnTo>
                  <a:lnTo>
                    <a:pt x="384" y="665"/>
                  </a:lnTo>
                  <a:lnTo>
                    <a:pt x="384" y="663"/>
                  </a:lnTo>
                  <a:lnTo>
                    <a:pt x="384" y="660"/>
                  </a:lnTo>
                  <a:lnTo>
                    <a:pt x="384" y="658"/>
                  </a:lnTo>
                  <a:lnTo>
                    <a:pt x="384" y="658"/>
                  </a:lnTo>
                  <a:lnTo>
                    <a:pt x="386" y="658"/>
                  </a:lnTo>
                  <a:lnTo>
                    <a:pt x="386" y="656"/>
                  </a:lnTo>
                  <a:lnTo>
                    <a:pt x="388" y="656"/>
                  </a:lnTo>
                  <a:lnTo>
                    <a:pt x="388" y="653"/>
                  </a:lnTo>
                  <a:lnTo>
                    <a:pt x="388" y="651"/>
                  </a:lnTo>
                  <a:lnTo>
                    <a:pt x="386" y="651"/>
                  </a:lnTo>
                  <a:lnTo>
                    <a:pt x="386" y="648"/>
                  </a:lnTo>
                  <a:lnTo>
                    <a:pt x="384" y="648"/>
                  </a:lnTo>
                  <a:lnTo>
                    <a:pt x="384" y="646"/>
                  </a:lnTo>
                  <a:lnTo>
                    <a:pt x="381" y="644"/>
                  </a:lnTo>
                  <a:lnTo>
                    <a:pt x="381" y="641"/>
                  </a:lnTo>
                  <a:lnTo>
                    <a:pt x="381" y="639"/>
                  </a:lnTo>
                  <a:lnTo>
                    <a:pt x="381" y="637"/>
                  </a:lnTo>
                  <a:lnTo>
                    <a:pt x="381" y="637"/>
                  </a:lnTo>
                  <a:lnTo>
                    <a:pt x="381" y="634"/>
                  </a:lnTo>
                  <a:lnTo>
                    <a:pt x="381" y="634"/>
                  </a:lnTo>
                  <a:lnTo>
                    <a:pt x="379" y="634"/>
                  </a:lnTo>
                  <a:lnTo>
                    <a:pt x="379" y="632"/>
                  </a:lnTo>
                  <a:lnTo>
                    <a:pt x="379" y="632"/>
                  </a:lnTo>
                  <a:lnTo>
                    <a:pt x="377" y="632"/>
                  </a:lnTo>
                  <a:lnTo>
                    <a:pt x="377" y="630"/>
                  </a:lnTo>
                  <a:lnTo>
                    <a:pt x="374" y="627"/>
                  </a:lnTo>
                  <a:lnTo>
                    <a:pt x="372" y="627"/>
                  </a:lnTo>
                  <a:lnTo>
                    <a:pt x="369" y="625"/>
                  </a:lnTo>
                  <a:lnTo>
                    <a:pt x="369" y="625"/>
                  </a:lnTo>
                  <a:lnTo>
                    <a:pt x="369" y="625"/>
                  </a:lnTo>
                  <a:lnTo>
                    <a:pt x="367" y="622"/>
                  </a:lnTo>
                  <a:lnTo>
                    <a:pt x="367" y="622"/>
                  </a:lnTo>
                  <a:lnTo>
                    <a:pt x="367" y="620"/>
                  </a:lnTo>
                  <a:lnTo>
                    <a:pt x="367" y="620"/>
                  </a:lnTo>
                  <a:lnTo>
                    <a:pt x="367" y="620"/>
                  </a:lnTo>
                  <a:lnTo>
                    <a:pt x="367" y="618"/>
                  </a:lnTo>
                  <a:lnTo>
                    <a:pt x="365" y="615"/>
                  </a:lnTo>
                  <a:lnTo>
                    <a:pt x="365" y="615"/>
                  </a:lnTo>
                  <a:lnTo>
                    <a:pt x="362" y="613"/>
                  </a:lnTo>
                  <a:lnTo>
                    <a:pt x="362" y="613"/>
                  </a:lnTo>
                  <a:lnTo>
                    <a:pt x="362" y="611"/>
                  </a:lnTo>
                  <a:lnTo>
                    <a:pt x="362" y="608"/>
                  </a:lnTo>
                  <a:lnTo>
                    <a:pt x="360" y="606"/>
                  </a:lnTo>
                  <a:lnTo>
                    <a:pt x="360" y="603"/>
                  </a:lnTo>
                  <a:lnTo>
                    <a:pt x="358" y="603"/>
                  </a:lnTo>
                  <a:lnTo>
                    <a:pt x="358" y="601"/>
                  </a:lnTo>
                  <a:lnTo>
                    <a:pt x="355" y="601"/>
                  </a:lnTo>
                  <a:lnTo>
                    <a:pt x="355" y="599"/>
                  </a:lnTo>
                  <a:lnTo>
                    <a:pt x="355" y="596"/>
                  </a:lnTo>
                  <a:lnTo>
                    <a:pt x="358" y="594"/>
                  </a:lnTo>
                  <a:lnTo>
                    <a:pt x="360" y="592"/>
                  </a:lnTo>
                  <a:lnTo>
                    <a:pt x="360" y="592"/>
                  </a:lnTo>
                  <a:lnTo>
                    <a:pt x="362" y="592"/>
                  </a:lnTo>
                  <a:lnTo>
                    <a:pt x="365" y="592"/>
                  </a:lnTo>
                  <a:lnTo>
                    <a:pt x="365" y="589"/>
                  </a:lnTo>
                  <a:lnTo>
                    <a:pt x="362" y="587"/>
                  </a:lnTo>
                  <a:lnTo>
                    <a:pt x="362" y="585"/>
                  </a:lnTo>
                  <a:lnTo>
                    <a:pt x="362" y="585"/>
                  </a:lnTo>
                  <a:lnTo>
                    <a:pt x="362" y="582"/>
                  </a:lnTo>
                  <a:lnTo>
                    <a:pt x="362" y="580"/>
                  </a:lnTo>
                  <a:lnTo>
                    <a:pt x="360" y="577"/>
                  </a:lnTo>
                  <a:lnTo>
                    <a:pt x="360" y="577"/>
                  </a:lnTo>
                  <a:lnTo>
                    <a:pt x="358" y="575"/>
                  </a:lnTo>
                  <a:lnTo>
                    <a:pt x="358" y="573"/>
                  </a:lnTo>
                  <a:lnTo>
                    <a:pt x="358" y="570"/>
                  </a:lnTo>
                  <a:lnTo>
                    <a:pt x="360" y="568"/>
                  </a:lnTo>
                  <a:lnTo>
                    <a:pt x="362" y="568"/>
                  </a:lnTo>
                  <a:lnTo>
                    <a:pt x="362" y="566"/>
                  </a:lnTo>
                  <a:lnTo>
                    <a:pt x="365" y="566"/>
                  </a:lnTo>
                  <a:lnTo>
                    <a:pt x="367" y="563"/>
                  </a:lnTo>
                  <a:lnTo>
                    <a:pt x="369" y="563"/>
                  </a:lnTo>
                  <a:lnTo>
                    <a:pt x="372" y="566"/>
                  </a:lnTo>
                  <a:lnTo>
                    <a:pt x="372" y="566"/>
                  </a:lnTo>
                  <a:lnTo>
                    <a:pt x="372" y="568"/>
                  </a:lnTo>
                  <a:lnTo>
                    <a:pt x="374" y="568"/>
                  </a:lnTo>
                  <a:lnTo>
                    <a:pt x="374" y="570"/>
                  </a:lnTo>
                  <a:lnTo>
                    <a:pt x="377" y="570"/>
                  </a:lnTo>
                  <a:lnTo>
                    <a:pt x="379" y="570"/>
                  </a:lnTo>
                  <a:lnTo>
                    <a:pt x="381" y="573"/>
                  </a:lnTo>
                  <a:lnTo>
                    <a:pt x="381" y="575"/>
                  </a:lnTo>
                  <a:lnTo>
                    <a:pt x="384" y="577"/>
                  </a:lnTo>
                  <a:lnTo>
                    <a:pt x="384" y="582"/>
                  </a:lnTo>
                  <a:lnTo>
                    <a:pt x="386" y="587"/>
                  </a:lnTo>
                  <a:lnTo>
                    <a:pt x="386" y="589"/>
                  </a:lnTo>
                  <a:lnTo>
                    <a:pt x="388" y="589"/>
                  </a:lnTo>
                  <a:lnTo>
                    <a:pt x="388" y="589"/>
                  </a:lnTo>
                  <a:lnTo>
                    <a:pt x="391" y="589"/>
                  </a:lnTo>
                  <a:lnTo>
                    <a:pt x="391" y="589"/>
                  </a:lnTo>
                  <a:lnTo>
                    <a:pt x="393" y="589"/>
                  </a:lnTo>
                  <a:lnTo>
                    <a:pt x="393" y="589"/>
                  </a:lnTo>
                  <a:lnTo>
                    <a:pt x="396" y="589"/>
                  </a:lnTo>
                  <a:lnTo>
                    <a:pt x="396" y="589"/>
                  </a:lnTo>
                  <a:lnTo>
                    <a:pt x="398" y="592"/>
                  </a:lnTo>
                  <a:lnTo>
                    <a:pt x="400" y="592"/>
                  </a:lnTo>
                  <a:lnTo>
                    <a:pt x="403" y="594"/>
                  </a:lnTo>
                  <a:lnTo>
                    <a:pt x="400" y="596"/>
                  </a:lnTo>
                  <a:lnTo>
                    <a:pt x="400" y="596"/>
                  </a:lnTo>
                  <a:lnTo>
                    <a:pt x="398" y="596"/>
                  </a:lnTo>
                  <a:lnTo>
                    <a:pt x="398" y="596"/>
                  </a:lnTo>
                  <a:lnTo>
                    <a:pt x="396" y="599"/>
                  </a:lnTo>
                  <a:lnTo>
                    <a:pt x="396" y="599"/>
                  </a:lnTo>
                  <a:lnTo>
                    <a:pt x="393" y="599"/>
                  </a:lnTo>
                  <a:lnTo>
                    <a:pt x="393" y="601"/>
                  </a:lnTo>
                  <a:lnTo>
                    <a:pt x="391" y="601"/>
                  </a:lnTo>
                  <a:lnTo>
                    <a:pt x="388" y="603"/>
                  </a:lnTo>
                  <a:lnTo>
                    <a:pt x="388" y="603"/>
                  </a:lnTo>
                  <a:lnTo>
                    <a:pt x="386" y="606"/>
                  </a:lnTo>
                  <a:lnTo>
                    <a:pt x="384" y="608"/>
                  </a:lnTo>
                  <a:lnTo>
                    <a:pt x="381" y="608"/>
                  </a:lnTo>
                  <a:lnTo>
                    <a:pt x="379" y="611"/>
                  </a:lnTo>
                  <a:lnTo>
                    <a:pt x="379" y="615"/>
                  </a:lnTo>
                  <a:lnTo>
                    <a:pt x="377" y="618"/>
                  </a:lnTo>
                  <a:lnTo>
                    <a:pt x="377" y="618"/>
                  </a:lnTo>
                  <a:lnTo>
                    <a:pt x="377" y="622"/>
                  </a:lnTo>
                  <a:lnTo>
                    <a:pt x="377" y="625"/>
                  </a:lnTo>
                  <a:lnTo>
                    <a:pt x="377" y="627"/>
                  </a:lnTo>
                  <a:lnTo>
                    <a:pt x="377" y="627"/>
                  </a:lnTo>
                  <a:lnTo>
                    <a:pt x="379" y="627"/>
                  </a:lnTo>
                  <a:lnTo>
                    <a:pt x="381" y="627"/>
                  </a:lnTo>
                  <a:lnTo>
                    <a:pt x="381" y="627"/>
                  </a:lnTo>
                  <a:lnTo>
                    <a:pt x="381" y="627"/>
                  </a:lnTo>
                  <a:lnTo>
                    <a:pt x="381" y="625"/>
                  </a:lnTo>
                  <a:lnTo>
                    <a:pt x="381" y="625"/>
                  </a:lnTo>
                  <a:lnTo>
                    <a:pt x="384" y="625"/>
                  </a:lnTo>
                  <a:lnTo>
                    <a:pt x="384" y="625"/>
                  </a:lnTo>
                  <a:lnTo>
                    <a:pt x="384" y="625"/>
                  </a:lnTo>
                  <a:lnTo>
                    <a:pt x="386" y="627"/>
                  </a:lnTo>
                  <a:lnTo>
                    <a:pt x="386" y="627"/>
                  </a:lnTo>
                  <a:lnTo>
                    <a:pt x="388" y="630"/>
                  </a:lnTo>
                  <a:lnTo>
                    <a:pt x="386" y="630"/>
                  </a:lnTo>
                  <a:lnTo>
                    <a:pt x="384" y="632"/>
                  </a:lnTo>
                  <a:lnTo>
                    <a:pt x="384" y="632"/>
                  </a:lnTo>
                  <a:lnTo>
                    <a:pt x="384" y="632"/>
                  </a:lnTo>
                  <a:lnTo>
                    <a:pt x="388" y="632"/>
                  </a:lnTo>
                  <a:lnTo>
                    <a:pt x="391" y="632"/>
                  </a:lnTo>
                  <a:lnTo>
                    <a:pt x="391" y="632"/>
                  </a:lnTo>
                  <a:lnTo>
                    <a:pt x="393" y="632"/>
                  </a:lnTo>
                  <a:lnTo>
                    <a:pt x="396" y="630"/>
                  </a:lnTo>
                  <a:lnTo>
                    <a:pt x="398" y="630"/>
                  </a:lnTo>
                  <a:lnTo>
                    <a:pt x="398" y="630"/>
                  </a:lnTo>
                  <a:lnTo>
                    <a:pt x="400" y="632"/>
                  </a:lnTo>
                  <a:lnTo>
                    <a:pt x="398" y="632"/>
                  </a:lnTo>
                  <a:lnTo>
                    <a:pt x="398" y="632"/>
                  </a:lnTo>
                  <a:lnTo>
                    <a:pt x="398" y="632"/>
                  </a:lnTo>
                  <a:lnTo>
                    <a:pt x="398" y="634"/>
                  </a:lnTo>
                  <a:lnTo>
                    <a:pt x="400" y="634"/>
                  </a:lnTo>
                  <a:lnTo>
                    <a:pt x="400" y="634"/>
                  </a:lnTo>
                  <a:lnTo>
                    <a:pt x="403" y="634"/>
                  </a:lnTo>
                  <a:lnTo>
                    <a:pt x="405" y="637"/>
                  </a:lnTo>
                  <a:lnTo>
                    <a:pt x="407" y="639"/>
                  </a:lnTo>
                  <a:lnTo>
                    <a:pt x="410" y="644"/>
                  </a:lnTo>
                  <a:lnTo>
                    <a:pt x="412" y="646"/>
                  </a:lnTo>
                  <a:lnTo>
                    <a:pt x="414" y="648"/>
                  </a:lnTo>
                  <a:lnTo>
                    <a:pt x="414" y="648"/>
                  </a:lnTo>
                  <a:lnTo>
                    <a:pt x="417" y="651"/>
                  </a:lnTo>
                  <a:lnTo>
                    <a:pt x="417" y="651"/>
                  </a:lnTo>
                  <a:lnTo>
                    <a:pt x="414" y="651"/>
                  </a:lnTo>
                  <a:lnTo>
                    <a:pt x="412" y="651"/>
                  </a:lnTo>
                  <a:lnTo>
                    <a:pt x="410" y="651"/>
                  </a:lnTo>
                  <a:lnTo>
                    <a:pt x="407" y="651"/>
                  </a:lnTo>
                  <a:lnTo>
                    <a:pt x="407" y="653"/>
                  </a:lnTo>
                  <a:lnTo>
                    <a:pt x="407" y="656"/>
                  </a:lnTo>
                  <a:lnTo>
                    <a:pt x="412" y="656"/>
                  </a:lnTo>
                  <a:lnTo>
                    <a:pt x="412" y="656"/>
                  </a:lnTo>
                  <a:lnTo>
                    <a:pt x="414" y="656"/>
                  </a:lnTo>
                  <a:lnTo>
                    <a:pt x="417" y="656"/>
                  </a:lnTo>
                  <a:lnTo>
                    <a:pt x="419" y="653"/>
                  </a:lnTo>
                  <a:lnTo>
                    <a:pt x="419" y="653"/>
                  </a:lnTo>
                  <a:lnTo>
                    <a:pt x="429" y="648"/>
                  </a:lnTo>
                  <a:lnTo>
                    <a:pt x="433" y="646"/>
                  </a:lnTo>
                  <a:lnTo>
                    <a:pt x="438" y="644"/>
                  </a:lnTo>
                  <a:lnTo>
                    <a:pt x="450" y="637"/>
                  </a:lnTo>
                  <a:lnTo>
                    <a:pt x="459" y="632"/>
                  </a:lnTo>
                  <a:lnTo>
                    <a:pt x="469" y="627"/>
                  </a:lnTo>
                  <a:lnTo>
                    <a:pt x="478" y="622"/>
                  </a:lnTo>
                  <a:lnTo>
                    <a:pt x="488" y="618"/>
                  </a:lnTo>
                  <a:lnTo>
                    <a:pt x="497" y="611"/>
                  </a:lnTo>
                  <a:lnTo>
                    <a:pt x="511" y="603"/>
                  </a:lnTo>
                  <a:lnTo>
                    <a:pt x="526" y="596"/>
                  </a:lnTo>
                  <a:lnTo>
                    <a:pt x="540" y="587"/>
                  </a:lnTo>
                  <a:lnTo>
                    <a:pt x="554" y="580"/>
                  </a:lnTo>
                  <a:lnTo>
                    <a:pt x="568" y="570"/>
                  </a:lnTo>
                  <a:lnTo>
                    <a:pt x="582" y="563"/>
                  </a:lnTo>
                  <a:lnTo>
                    <a:pt x="597" y="554"/>
                  </a:lnTo>
                  <a:lnTo>
                    <a:pt x="611" y="544"/>
                  </a:lnTo>
                  <a:lnTo>
                    <a:pt x="623" y="540"/>
                  </a:lnTo>
                  <a:lnTo>
                    <a:pt x="634" y="532"/>
                  </a:lnTo>
                  <a:lnTo>
                    <a:pt x="646" y="525"/>
                  </a:lnTo>
                  <a:lnTo>
                    <a:pt x="658" y="518"/>
                  </a:lnTo>
                  <a:lnTo>
                    <a:pt x="668" y="511"/>
                  </a:lnTo>
                  <a:lnTo>
                    <a:pt x="679" y="504"/>
                  </a:lnTo>
                  <a:lnTo>
                    <a:pt x="687" y="499"/>
                  </a:lnTo>
                  <a:lnTo>
                    <a:pt x="691" y="497"/>
                  </a:lnTo>
                  <a:lnTo>
                    <a:pt x="703" y="490"/>
                  </a:lnTo>
                  <a:lnTo>
                    <a:pt x="708" y="485"/>
                  </a:lnTo>
                  <a:lnTo>
                    <a:pt x="713" y="483"/>
                  </a:lnTo>
                  <a:lnTo>
                    <a:pt x="717" y="480"/>
                  </a:lnTo>
                  <a:lnTo>
                    <a:pt x="722" y="476"/>
                  </a:lnTo>
                  <a:lnTo>
                    <a:pt x="724" y="476"/>
                  </a:lnTo>
                  <a:lnTo>
                    <a:pt x="727" y="480"/>
                  </a:lnTo>
                  <a:lnTo>
                    <a:pt x="729" y="485"/>
                  </a:lnTo>
                  <a:lnTo>
                    <a:pt x="729" y="485"/>
                  </a:lnTo>
                  <a:lnTo>
                    <a:pt x="734" y="492"/>
                  </a:lnTo>
                  <a:lnTo>
                    <a:pt x="739" y="497"/>
                  </a:lnTo>
                  <a:lnTo>
                    <a:pt x="741" y="504"/>
                  </a:lnTo>
                  <a:lnTo>
                    <a:pt x="743" y="506"/>
                  </a:lnTo>
                  <a:lnTo>
                    <a:pt x="746" y="511"/>
                  </a:lnTo>
                  <a:lnTo>
                    <a:pt x="750" y="516"/>
                  </a:lnTo>
                  <a:lnTo>
                    <a:pt x="750" y="518"/>
                  </a:lnTo>
                  <a:lnTo>
                    <a:pt x="753" y="521"/>
                  </a:lnTo>
                  <a:lnTo>
                    <a:pt x="753" y="521"/>
                  </a:lnTo>
                  <a:lnTo>
                    <a:pt x="753" y="521"/>
                  </a:lnTo>
                  <a:lnTo>
                    <a:pt x="753" y="518"/>
                  </a:lnTo>
                  <a:lnTo>
                    <a:pt x="755" y="518"/>
                  </a:lnTo>
                  <a:lnTo>
                    <a:pt x="755" y="521"/>
                  </a:lnTo>
                  <a:lnTo>
                    <a:pt x="755" y="518"/>
                  </a:lnTo>
                  <a:lnTo>
                    <a:pt x="757" y="518"/>
                  </a:lnTo>
                  <a:lnTo>
                    <a:pt x="757" y="516"/>
                  </a:lnTo>
                  <a:lnTo>
                    <a:pt x="760" y="516"/>
                  </a:lnTo>
                  <a:lnTo>
                    <a:pt x="757" y="514"/>
                  </a:lnTo>
                  <a:lnTo>
                    <a:pt x="757" y="514"/>
                  </a:lnTo>
                  <a:lnTo>
                    <a:pt x="757" y="511"/>
                  </a:lnTo>
                  <a:lnTo>
                    <a:pt x="757" y="509"/>
                  </a:lnTo>
                  <a:lnTo>
                    <a:pt x="760" y="511"/>
                  </a:lnTo>
                  <a:lnTo>
                    <a:pt x="760" y="509"/>
                  </a:lnTo>
                  <a:lnTo>
                    <a:pt x="762" y="506"/>
                  </a:lnTo>
                  <a:lnTo>
                    <a:pt x="762" y="504"/>
                  </a:lnTo>
                  <a:lnTo>
                    <a:pt x="760" y="504"/>
                  </a:lnTo>
                  <a:lnTo>
                    <a:pt x="760" y="504"/>
                  </a:lnTo>
                  <a:lnTo>
                    <a:pt x="762" y="502"/>
                  </a:lnTo>
                  <a:lnTo>
                    <a:pt x="762" y="502"/>
                  </a:lnTo>
                  <a:lnTo>
                    <a:pt x="760" y="499"/>
                  </a:lnTo>
                  <a:lnTo>
                    <a:pt x="760" y="499"/>
                  </a:lnTo>
                  <a:lnTo>
                    <a:pt x="760" y="499"/>
                  </a:lnTo>
                  <a:lnTo>
                    <a:pt x="762" y="497"/>
                  </a:lnTo>
                  <a:lnTo>
                    <a:pt x="762" y="497"/>
                  </a:lnTo>
                  <a:lnTo>
                    <a:pt x="762" y="497"/>
                  </a:lnTo>
                  <a:lnTo>
                    <a:pt x="762" y="495"/>
                  </a:lnTo>
                  <a:lnTo>
                    <a:pt x="760" y="492"/>
                  </a:lnTo>
                  <a:lnTo>
                    <a:pt x="760" y="490"/>
                  </a:lnTo>
                  <a:lnTo>
                    <a:pt x="760" y="490"/>
                  </a:lnTo>
                  <a:lnTo>
                    <a:pt x="765" y="488"/>
                  </a:lnTo>
                  <a:lnTo>
                    <a:pt x="765" y="488"/>
                  </a:lnTo>
                  <a:lnTo>
                    <a:pt x="767" y="480"/>
                  </a:lnTo>
                  <a:lnTo>
                    <a:pt x="767" y="478"/>
                  </a:lnTo>
                  <a:lnTo>
                    <a:pt x="767" y="478"/>
                  </a:lnTo>
                  <a:lnTo>
                    <a:pt x="765" y="476"/>
                  </a:lnTo>
                  <a:lnTo>
                    <a:pt x="767" y="476"/>
                  </a:lnTo>
                  <a:lnTo>
                    <a:pt x="767" y="476"/>
                  </a:lnTo>
                  <a:lnTo>
                    <a:pt x="769" y="476"/>
                  </a:lnTo>
                  <a:lnTo>
                    <a:pt x="769" y="473"/>
                  </a:lnTo>
                  <a:lnTo>
                    <a:pt x="769" y="471"/>
                  </a:lnTo>
                  <a:lnTo>
                    <a:pt x="769" y="471"/>
                  </a:lnTo>
                  <a:lnTo>
                    <a:pt x="769" y="469"/>
                  </a:lnTo>
                  <a:lnTo>
                    <a:pt x="772" y="469"/>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5" name="Freeform 77"/>
            <p:cNvSpPr>
              <a:spLocks/>
            </p:cNvSpPr>
            <p:nvPr/>
          </p:nvSpPr>
          <p:spPr bwMode="auto">
            <a:xfrm>
              <a:off x="6155" y="1744"/>
              <a:ext cx="5" cy="7"/>
            </a:xfrm>
            <a:custGeom>
              <a:avLst/>
              <a:gdLst>
                <a:gd name="T0" fmla="*/ 2 w 5"/>
                <a:gd name="T1" fmla="*/ 7 h 7"/>
                <a:gd name="T2" fmla="*/ 5 w 5"/>
                <a:gd name="T3" fmla="*/ 7 h 7"/>
                <a:gd name="T4" fmla="*/ 5 w 5"/>
                <a:gd name="T5" fmla="*/ 7 h 7"/>
                <a:gd name="T6" fmla="*/ 2 w 5"/>
                <a:gd name="T7" fmla="*/ 7 h 7"/>
                <a:gd name="T8" fmla="*/ 0 w 5"/>
                <a:gd name="T9" fmla="*/ 5 h 7"/>
                <a:gd name="T10" fmla="*/ 0 w 5"/>
                <a:gd name="T11" fmla="*/ 5 h 7"/>
                <a:gd name="T12" fmla="*/ 0 w 5"/>
                <a:gd name="T13" fmla="*/ 5 h 7"/>
                <a:gd name="T14" fmla="*/ 0 w 5"/>
                <a:gd name="T15" fmla="*/ 5 h 7"/>
                <a:gd name="T16" fmla="*/ 0 w 5"/>
                <a:gd name="T17" fmla="*/ 2 h 7"/>
                <a:gd name="T18" fmla="*/ 0 w 5"/>
                <a:gd name="T19" fmla="*/ 2 h 7"/>
                <a:gd name="T20" fmla="*/ 0 w 5"/>
                <a:gd name="T21" fmla="*/ 2 h 7"/>
                <a:gd name="T22" fmla="*/ 0 w 5"/>
                <a:gd name="T23" fmla="*/ 2 h 7"/>
                <a:gd name="T24" fmla="*/ 0 w 5"/>
                <a:gd name="T25" fmla="*/ 0 h 7"/>
                <a:gd name="T26" fmla="*/ 0 w 5"/>
                <a:gd name="T27" fmla="*/ 2 h 7"/>
                <a:gd name="T28" fmla="*/ 0 w 5"/>
                <a:gd name="T29" fmla="*/ 2 h 7"/>
                <a:gd name="T30" fmla="*/ 0 w 5"/>
                <a:gd name="T31" fmla="*/ 5 h 7"/>
                <a:gd name="T32" fmla="*/ 0 w 5"/>
                <a:gd name="T33" fmla="*/ 7 h 7"/>
                <a:gd name="T34" fmla="*/ 2 w 5"/>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7">
                  <a:moveTo>
                    <a:pt x="2" y="7"/>
                  </a:moveTo>
                  <a:lnTo>
                    <a:pt x="5" y="7"/>
                  </a:lnTo>
                  <a:lnTo>
                    <a:pt x="5" y="7"/>
                  </a:lnTo>
                  <a:lnTo>
                    <a:pt x="2" y="7"/>
                  </a:lnTo>
                  <a:lnTo>
                    <a:pt x="0" y="5"/>
                  </a:lnTo>
                  <a:lnTo>
                    <a:pt x="0" y="5"/>
                  </a:lnTo>
                  <a:lnTo>
                    <a:pt x="0" y="5"/>
                  </a:lnTo>
                  <a:lnTo>
                    <a:pt x="0" y="5"/>
                  </a:lnTo>
                  <a:lnTo>
                    <a:pt x="0" y="2"/>
                  </a:lnTo>
                  <a:lnTo>
                    <a:pt x="0" y="2"/>
                  </a:lnTo>
                  <a:lnTo>
                    <a:pt x="0" y="2"/>
                  </a:lnTo>
                  <a:lnTo>
                    <a:pt x="0" y="2"/>
                  </a:lnTo>
                  <a:lnTo>
                    <a:pt x="0" y="0"/>
                  </a:lnTo>
                  <a:lnTo>
                    <a:pt x="0" y="2"/>
                  </a:lnTo>
                  <a:lnTo>
                    <a:pt x="0" y="2"/>
                  </a:lnTo>
                  <a:lnTo>
                    <a:pt x="0" y="5"/>
                  </a:lnTo>
                  <a:lnTo>
                    <a:pt x="0" y="7"/>
                  </a:lnTo>
                  <a:lnTo>
                    <a:pt x="2" y="7"/>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6" name="Freeform 78"/>
            <p:cNvSpPr>
              <a:spLocks/>
            </p:cNvSpPr>
            <p:nvPr/>
          </p:nvSpPr>
          <p:spPr bwMode="auto">
            <a:xfrm>
              <a:off x="6680" y="3086"/>
              <a:ext cx="10" cy="19"/>
            </a:xfrm>
            <a:custGeom>
              <a:avLst/>
              <a:gdLst>
                <a:gd name="T0" fmla="*/ 7 w 10"/>
                <a:gd name="T1" fmla="*/ 5 h 19"/>
                <a:gd name="T2" fmla="*/ 7 w 10"/>
                <a:gd name="T3" fmla="*/ 2 h 19"/>
                <a:gd name="T4" fmla="*/ 5 w 10"/>
                <a:gd name="T5" fmla="*/ 2 h 19"/>
                <a:gd name="T6" fmla="*/ 7 w 10"/>
                <a:gd name="T7" fmla="*/ 0 h 19"/>
                <a:gd name="T8" fmla="*/ 5 w 10"/>
                <a:gd name="T9" fmla="*/ 0 h 19"/>
                <a:gd name="T10" fmla="*/ 5 w 10"/>
                <a:gd name="T11" fmla="*/ 0 h 19"/>
                <a:gd name="T12" fmla="*/ 5 w 10"/>
                <a:gd name="T13" fmla="*/ 0 h 19"/>
                <a:gd name="T14" fmla="*/ 5 w 10"/>
                <a:gd name="T15" fmla="*/ 0 h 19"/>
                <a:gd name="T16" fmla="*/ 2 w 10"/>
                <a:gd name="T17" fmla="*/ 0 h 19"/>
                <a:gd name="T18" fmla="*/ 0 w 10"/>
                <a:gd name="T19" fmla="*/ 2 h 19"/>
                <a:gd name="T20" fmla="*/ 0 w 10"/>
                <a:gd name="T21" fmla="*/ 5 h 19"/>
                <a:gd name="T22" fmla="*/ 2 w 10"/>
                <a:gd name="T23" fmla="*/ 7 h 19"/>
                <a:gd name="T24" fmla="*/ 2 w 10"/>
                <a:gd name="T25" fmla="*/ 9 h 19"/>
                <a:gd name="T26" fmla="*/ 2 w 10"/>
                <a:gd name="T27" fmla="*/ 12 h 19"/>
                <a:gd name="T28" fmla="*/ 2 w 10"/>
                <a:gd name="T29" fmla="*/ 14 h 19"/>
                <a:gd name="T30" fmla="*/ 2 w 10"/>
                <a:gd name="T31" fmla="*/ 17 h 19"/>
                <a:gd name="T32" fmla="*/ 2 w 10"/>
                <a:gd name="T33" fmla="*/ 19 h 19"/>
                <a:gd name="T34" fmla="*/ 5 w 10"/>
                <a:gd name="T35" fmla="*/ 19 h 19"/>
                <a:gd name="T36" fmla="*/ 5 w 10"/>
                <a:gd name="T37" fmla="*/ 17 h 19"/>
                <a:gd name="T38" fmla="*/ 5 w 10"/>
                <a:gd name="T39" fmla="*/ 17 h 19"/>
                <a:gd name="T40" fmla="*/ 5 w 10"/>
                <a:gd name="T41" fmla="*/ 17 h 19"/>
                <a:gd name="T42" fmla="*/ 5 w 10"/>
                <a:gd name="T43" fmla="*/ 14 h 19"/>
                <a:gd name="T44" fmla="*/ 5 w 10"/>
                <a:gd name="T45" fmla="*/ 12 h 19"/>
                <a:gd name="T46" fmla="*/ 5 w 10"/>
                <a:gd name="T47" fmla="*/ 12 h 19"/>
                <a:gd name="T48" fmla="*/ 7 w 10"/>
                <a:gd name="T49" fmla="*/ 9 h 19"/>
                <a:gd name="T50" fmla="*/ 10 w 10"/>
                <a:gd name="T51" fmla="*/ 9 h 19"/>
                <a:gd name="T52" fmla="*/ 10 w 10"/>
                <a:gd name="T53" fmla="*/ 9 h 19"/>
                <a:gd name="T54" fmla="*/ 10 w 10"/>
                <a:gd name="T55" fmla="*/ 7 h 19"/>
                <a:gd name="T56" fmla="*/ 10 w 10"/>
                <a:gd name="T57" fmla="*/ 7 h 19"/>
                <a:gd name="T58" fmla="*/ 7 w 10"/>
                <a:gd name="T5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19">
                  <a:moveTo>
                    <a:pt x="7" y="5"/>
                  </a:moveTo>
                  <a:lnTo>
                    <a:pt x="7" y="2"/>
                  </a:lnTo>
                  <a:lnTo>
                    <a:pt x="5" y="2"/>
                  </a:lnTo>
                  <a:lnTo>
                    <a:pt x="7" y="0"/>
                  </a:lnTo>
                  <a:lnTo>
                    <a:pt x="5" y="0"/>
                  </a:lnTo>
                  <a:lnTo>
                    <a:pt x="5" y="0"/>
                  </a:lnTo>
                  <a:lnTo>
                    <a:pt x="5" y="0"/>
                  </a:lnTo>
                  <a:lnTo>
                    <a:pt x="5" y="0"/>
                  </a:lnTo>
                  <a:lnTo>
                    <a:pt x="2" y="0"/>
                  </a:lnTo>
                  <a:lnTo>
                    <a:pt x="0" y="2"/>
                  </a:lnTo>
                  <a:lnTo>
                    <a:pt x="0" y="5"/>
                  </a:lnTo>
                  <a:lnTo>
                    <a:pt x="2" y="7"/>
                  </a:lnTo>
                  <a:lnTo>
                    <a:pt x="2" y="9"/>
                  </a:lnTo>
                  <a:lnTo>
                    <a:pt x="2" y="12"/>
                  </a:lnTo>
                  <a:lnTo>
                    <a:pt x="2" y="14"/>
                  </a:lnTo>
                  <a:lnTo>
                    <a:pt x="2" y="17"/>
                  </a:lnTo>
                  <a:lnTo>
                    <a:pt x="2" y="19"/>
                  </a:lnTo>
                  <a:lnTo>
                    <a:pt x="5" y="19"/>
                  </a:lnTo>
                  <a:lnTo>
                    <a:pt x="5" y="17"/>
                  </a:lnTo>
                  <a:lnTo>
                    <a:pt x="5" y="17"/>
                  </a:lnTo>
                  <a:lnTo>
                    <a:pt x="5" y="17"/>
                  </a:lnTo>
                  <a:lnTo>
                    <a:pt x="5" y="14"/>
                  </a:lnTo>
                  <a:lnTo>
                    <a:pt x="5" y="12"/>
                  </a:lnTo>
                  <a:lnTo>
                    <a:pt x="5" y="12"/>
                  </a:lnTo>
                  <a:lnTo>
                    <a:pt x="7" y="9"/>
                  </a:lnTo>
                  <a:lnTo>
                    <a:pt x="10" y="9"/>
                  </a:lnTo>
                  <a:lnTo>
                    <a:pt x="10" y="9"/>
                  </a:lnTo>
                  <a:lnTo>
                    <a:pt x="10" y="7"/>
                  </a:lnTo>
                  <a:lnTo>
                    <a:pt x="10" y="7"/>
                  </a:lnTo>
                  <a:lnTo>
                    <a:pt x="7" y="5"/>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7" name="Freeform 79"/>
            <p:cNvSpPr>
              <a:spLocks/>
            </p:cNvSpPr>
            <p:nvPr/>
          </p:nvSpPr>
          <p:spPr bwMode="auto">
            <a:xfrm>
              <a:off x="6682" y="2762"/>
              <a:ext cx="10" cy="21"/>
            </a:xfrm>
            <a:custGeom>
              <a:avLst/>
              <a:gdLst>
                <a:gd name="T0" fmla="*/ 0 w 10"/>
                <a:gd name="T1" fmla="*/ 14 h 21"/>
                <a:gd name="T2" fmla="*/ 0 w 10"/>
                <a:gd name="T3" fmla="*/ 16 h 21"/>
                <a:gd name="T4" fmla="*/ 3 w 10"/>
                <a:gd name="T5" fmla="*/ 16 h 21"/>
                <a:gd name="T6" fmla="*/ 3 w 10"/>
                <a:gd name="T7" fmla="*/ 14 h 21"/>
                <a:gd name="T8" fmla="*/ 3 w 10"/>
                <a:gd name="T9" fmla="*/ 16 h 21"/>
                <a:gd name="T10" fmla="*/ 3 w 10"/>
                <a:gd name="T11" fmla="*/ 16 h 21"/>
                <a:gd name="T12" fmla="*/ 3 w 10"/>
                <a:gd name="T13" fmla="*/ 16 h 21"/>
                <a:gd name="T14" fmla="*/ 3 w 10"/>
                <a:gd name="T15" fmla="*/ 19 h 21"/>
                <a:gd name="T16" fmla="*/ 3 w 10"/>
                <a:gd name="T17" fmla="*/ 16 h 21"/>
                <a:gd name="T18" fmla="*/ 3 w 10"/>
                <a:gd name="T19" fmla="*/ 16 h 21"/>
                <a:gd name="T20" fmla="*/ 5 w 10"/>
                <a:gd name="T21" fmla="*/ 16 h 21"/>
                <a:gd name="T22" fmla="*/ 5 w 10"/>
                <a:gd name="T23" fmla="*/ 16 h 21"/>
                <a:gd name="T24" fmla="*/ 5 w 10"/>
                <a:gd name="T25" fmla="*/ 19 h 21"/>
                <a:gd name="T26" fmla="*/ 3 w 10"/>
                <a:gd name="T27" fmla="*/ 21 h 21"/>
                <a:gd name="T28" fmla="*/ 5 w 10"/>
                <a:gd name="T29" fmla="*/ 21 h 21"/>
                <a:gd name="T30" fmla="*/ 5 w 10"/>
                <a:gd name="T31" fmla="*/ 21 h 21"/>
                <a:gd name="T32" fmla="*/ 5 w 10"/>
                <a:gd name="T33" fmla="*/ 21 h 21"/>
                <a:gd name="T34" fmla="*/ 8 w 10"/>
                <a:gd name="T35" fmla="*/ 21 h 21"/>
                <a:gd name="T36" fmla="*/ 10 w 10"/>
                <a:gd name="T37" fmla="*/ 16 h 21"/>
                <a:gd name="T38" fmla="*/ 10 w 10"/>
                <a:gd name="T39" fmla="*/ 11 h 21"/>
                <a:gd name="T40" fmla="*/ 10 w 10"/>
                <a:gd name="T41" fmla="*/ 9 h 21"/>
                <a:gd name="T42" fmla="*/ 10 w 10"/>
                <a:gd name="T43" fmla="*/ 9 h 21"/>
                <a:gd name="T44" fmla="*/ 10 w 10"/>
                <a:gd name="T45" fmla="*/ 7 h 21"/>
                <a:gd name="T46" fmla="*/ 10 w 10"/>
                <a:gd name="T47" fmla="*/ 7 h 21"/>
                <a:gd name="T48" fmla="*/ 8 w 10"/>
                <a:gd name="T49" fmla="*/ 4 h 21"/>
                <a:gd name="T50" fmla="*/ 8 w 10"/>
                <a:gd name="T51" fmla="*/ 2 h 21"/>
                <a:gd name="T52" fmla="*/ 8 w 10"/>
                <a:gd name="T53" fmla="*/ 0 h 21"/>
                <a:gd name="T54" fmla="*/ 8 w 10"/>
                <a:gd name="T55" fmla="*/ 0 h 21"/>
                <a:gd name="T56" fmla="*/ 8 w 10"/>
                <a:gd name="T57" fmla="*/ 0 h 21"/>
                <a:gd name="T58" fmla="*/ 8 w 10"/>
                <a:gd name="T59" fmla="*/ 2 h 21"/>
                <a:gd name="T60" fmla="*/ 8 w 10"/>
                <a:gd name="T61" fmla="*/ 4 h 21"/>
                <a:gd name="T62" fmla="*/ 8 w 10"/>
                <a:gd name="T63" fmla="*/ 4 h 21"/>
                <a:gd name="T64" fmla="*/ 8 w 10"/>
                <a:gd name="T65" fmla="*/ 7 h 21"/>
                <a:gd name="T66" fmla="*/ 8 w 10"/>
                <a:gd name="T67" fmla="*/ 7 h 21"/>
                <a:gd name="T68" fmla="*/ 8 w 10"/>
                <a:gd name="T69" fmla="*/ 7 h 21"/>
                <a:gd name="T70" fmla="*/ 5 w 10"/>
                <a:gd name="T71" fmla="*/ 9 h 21"/>
                <a:gd name="T72" fmla="*/ 5 w 10"/>
                <a:gd name="T73" fmla="*/ 7 h 21"/>
                <a:gd name="T74" fmla="*/ 3 w 10"/>
                <a:gd name="T75" fmla="*/ 7 h 21"/>
                <a:gd name="T76" fmla="*/ 0 w 10"/>
                <a:gd name="T77" fmla="*/ 9 h 21"/>
                <a:gd name="T78" fmla="*/ 0 w 10"/>
                <a:gd name="T79" fmla="*/ 11 h 21"/>
                <a:gd name="T80" fmla="*/ 0 w 10"/>
                <a:gd name="T81" fmla="*/ 11 h 21"/>
                <a:gd name="T82" fmla="*/ 0 w 10"/>
                <a:gd name="T83" fmla="*/ 14 h 21"/>
                <a:gd name="T84" fmla="*/ 0 w 10"/>
                <a:gd name="T85" fmla="*/ 14 h 21"/>
                <a:gd name="T86" fmla="*/ 0 w 10"/>
                <a:gd name="T87"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21">
                  <a:moveTo>
                    <a:pt x="0" y="14"/>
                  </a:moveTo>
                  <a:lnTo>
                    <a:pt x="0" y="16"/>
                  </a:lnTo>
                  <a:lnTo>
                    <a:pt x="3" y="16"/>
                  </a:lnTo>
                  <a:lnTo>
                    <a:pt x="3" y="14"/>
                  </a:lnTo>
                  <a:lnTo>
                    <a:pt x="3" y="16"/>
                  </a:lnTo>
                  <a:lnTo>
                    <a:pt x="3" y="16"/>
                  </a:lnTo>
                  <a:lnTo>
                    <a:pt x="3" y="16"/>
                  </a:lnTo>
                  <a:lnTo>
                    <a:pt x="3" y="19"/>
                  </a:lnTo>
                  <a:lnTo>
                    <a:pt x="3" y="16"/>
                  </a:lnTo>
                  <a:lnTo>
                    <a:pt x="3" y="16"/>
                  </a:lnTo>
                  <a:lnTo>
                    <a:pt x="5" y="16"/>
                  </a:lnTo>
                  <a:lnTo>
                    <a:pt x="5" y="16"/>
                  </a:lnTo>
                  <a:lnTo>
                    <a:pt x="5" y="19"/>
                  </a:lnTo>
                  <a:lnTo>
                    <a:pt x="3" y="21"/>
                  </a:lnTo>
                  <a:lnTo>
                    <a:pt x="5" y="21"/>
                  </a:lnTo>
                  <a:lnTo>
                    <a:pt x="5" y="21"/>
                  </a:lnTo>
                  <a:lnTo>
                    <a:pt x="5" y="21"/>
                  </a:lnTo>
                  <a:lnTo>
                    <a:pt x="8" y="21"/>
                  </a:lnTo>
                  <a:lnTo>
                    <a:pt x="10" y="16"/>
                  </a:lnTo>
                  <a:lnTo>
                    <a:pt x="10" y="11"/>
                  </a:lnTo>
                  <a:lnTo>
                    <a:pt x="10" y="9"/>
                  </a:lnTo>
                  <a:lnTo>
                    <a:pt x="10" y="9"/>
                  </a:lnTo>
                  <a:lnTo>
                    <a:pt x="10" y="7"/>
                  </a:lnTo>
                  <a:lnTo>
                    <a:pt x="10" y="7"/>
                  </a:lnTo>
                  <a:lnTo>
                    <a:pt x="8" y="4"/>
                  </a:lnTo>
                  <a:lnTo>
                    <a:pt x="8" y="2"/>
                  </a:lnTo>
                  <a:lnTo>
                    <a:pt x="8" y="0"/>
                  </a:lnTo>
                  <a:lnTo>
                    <a:pt x="8" y="0"/>
                  </a:lnTo>
                  <a:lnTo>
                    <a:pt x="8" y="0"/>
                  </a:lnTo>
                  <a:lnTo>
                    <a:pt x="8" y="2"/>
                  </a:lnTo>
                  <a:lnTo>
                    <a:pt x="8" y="4"/>
                  </a:lnTo>
                  <a:lnTo>
                    <a:pt x="8" y="4"/>
                  </a:lnTo>
                  <a:lnTo>
                    <a:pt x="8" y="7"/>
                  </a:lnTo>
                  <a:lnTo>
                    <a:pt x="8" y="7"/>
                  </a:lnTo>
                  <a:lnTo>
                    <a:pt x="8" y="7"/>
                  </a:lnTo>
                  <a:lnTo>
                    <a:pt x="5" y="9"/>
                  </a:lnTo>
                  <a:lnTo>
                    <a:pt x="5" y="7"/>
                  </a:lnTo>
                  <a:lnTo>
                    <a:pt x="3" y="7"/>
                  </a:lnTo>
                  <a:lnTo>
                    <a:pt x="0" y="9"/>
                  </a:lnTo>
                  <a:lnTo>
                    <a:pt x="0" y="11"/>
                  </a:lnTo>
                  <a:lnTo>
                    <a:pt x="0" y="11"/>
                  </a:lnTo>
                  <a:lnTo>
                    <a:pt x="0" y="14"/>
                  </a:lnTo>
                  <a:lnTo>
                    <a:pt x="0" y="14"/>
                  </a:lnTo>
                  <a:lnTo>
                    <a:pt x="0" y="14"/>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8" name="Freeform 80"/>
            <p:cNvSpPr>
              <a:spLocks/>
            </p:cNvSpPr>
            <p:nvPr/>
          </p:nvSpPr>
          <p:spPr bwMode="auto">
            <a:xfrm>
              <a:off x="6685" y="2755"/>
              <a:ext cx="5" cy="14"/>
            </a:xfrm>
            <a:custGeom>
              <a:avLst/>
              <a:gdLst>
                <a:gd name="T0" fmla="*/ 0 w 5"/>
                <a:gd name="T1" fmla="*/ 9 h 14"/>
                <a:gd name="T2" fmla="*/ 0 w 5"/>
                <a:gd name="T3" fmla="*/ 11 h 14"/>
                <a:gd name="T4" fmla="*/ 0 w 5"/>
                <a:gd name="T5" fmla="*/ 14 h 14"/>
                <a:gd name="T6" fmla="*/ 2 w 5"/>
                <a:gd name="T7" fmla="*/ 11 h 14"/>
                <a:gd name="T8" fmla="*/ 5 w 5"/>
                <a:gd name="T9" fmla="*/ 9 h 14"/>
                <a:gd name="T10" fmla="*/ 5 w 5"/>
                <a:gd name="T11" fmla="*/ 7 h 14"/>
                <a:gd name="T12" fmla="*/ 5 w 5"/>
                <a:gd name="T13" fmla="*/ 4 h 14"/>
                <a:gd name="T14" fmla="*/ 5 w 5"/>
                <a:gd name="T15" fmla="*/ 4 h 14"/>
                <a:gd name="T16" fmla="*/ 2 w 5"/>
                <a:gd name="T17" fmla="*/ 2 h 14"/>
                <a:gd name="T18" fmla="*/ 2 w 5"/>
                <a:gd name="T19" fmla="*/ 0 h 14"/>
                <a:gd name="T20" fmla="*/ 0 w 5"/>
                <a:gd name="T21" fmla="*/ 0 h 14"/>
                <a:gd name="T22" fmla="*/ 0 w 5"/>
                <a:gd name="T23" fmla="*/ 2 h 14"/>
                <a:gd name="T24" fmla="*/ 0 w 5"/>
                <a:gd name="T25" fmla="*/ 7 h 14"/>
                <a:gd name="T26" fmla="*/ 0 w 5"/>
                <a:gd name="T2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4">
                  <a:moveTo>
                    <a:pt x="0" y="9"/>
                  </a:moveTo>
                  <a:lnTo>
                    <a:pt x="0" y="11"/>
                  </a:lnTo>
                  <a:lnTo>
                    <a:pt x="0" y="14"/>
                  </a:lnTo>
                  <a:lnTo>
                    <a:pt x="2" y="11"/>
                  </a:lnTo>
                  <a:lnTo>
                    <a:pt x="5" y="9"/>
                  </a:lnTo>
                  <a:lnTo>
                    <a:pt x="5" y="7"/>
                  </a:lnTo>
                  <a:lnTo>
                    <a:pt x="5" y="4"/>
                  </a:lnTo>
                  <a:lnTo>
                    <a:pt x="5" y="4"/>
                  </a:lnTo>
                  <a:lnTo>
                    <a:pt x="2" y="2"/>
                  </a:lnTo>
                  <a:lnTo>
                    <a:pt x="2" y="0"/>
                  </a:lnTo>
                  <a:lnTo>
                    <a:pt x="0" y="0"/>
                  </a:lnTo>
                  <a:lnTo>
                    <a:pt x="0" y="2"/>
                  </a:lnTo>
                  <a:lnTo>
                    <a:pt x="0" y="7"/>
                  </a:lnTo>
                  <a:lnTo>
                    <a:pt x="0" y="9"/>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9" name="Freeform 81"/>
            <p:cNvSpPr>
              <a:spLocks/>
            </p:cNvSpPr>
            <p:nvPr/>
          </p:nvSpPr>
          <p:spPr bwMode="auto">
            <a:xfrm>
              <a:off x="6465" y="2781"/>
              <a:ext cx="336" cy="288"/>
            </a:xfrm>
            <a:custGeom>
              <a:avLst/>
              <a:gdLst>
                <a:gd name="T0" fmla="*/ 314 w 336"/>
                <a:gd name="T1" fmla="*/ 118 h 288"/>
                <a:gd name="T2" fmla="*/ 300 w 336"/>
                <a:gd name="T3" fmla="*/ 120 h 288"/>
                <a:gd name="T4" fmla="*/ 286 w 336"/>
                <a:gd name="T5" fmla="*/ 116 h 288"/>
                <a:gd name="T6" fmla="*/ 279 w 336"/>
                <a:gd name="T7" fmla="*/ 120 h 288"/>
                <a:gd name="T8" fmla="*/ 272 w 336"/>
                <a:gd name="T9" fmla="*/ 108 h 288"/>
                <a:gd name="T10" fmla="*/ 267 w 336"/>
                <a:gd name="T11" fmla="*/ 101 h 288"/>
                <a:gd name="T12" fmla="*/ 255 w 336"/>
                <a:gd name="T13" fmla="*/ 94 h 288"/>
                <a:gd name="T14" fmla="*/ 246 w 336"/>
                <a:gd name="T15" fmla="*/ 68 h 288"/>
                <a:gd name="T16" fmla="*/ 229 w 336"/>
                <a:gd name="T17" fmla="*/ 66 h 288"/>
                <a:gd name="T18" fmla="*/ 213 w 336"/>
                <a:gd name="T19" fmla="*/ 73 h 288"/>
                <a:gd name="T20" fmla="*/ 222 w 336"/>
                <a:gd name="T21" fmla="*/ 40 h 288"/>
                <a:gd name="T22" fmla="*/ 220 w 336"/>
                <a:gd name="T23" fmla="*/ 33 h 288"/>
                <a:gd name="T24" fmla="*/ 220 w 336"/>
                <a:gd name="T25" fmla="*/ 16 h 288"/>
                <a:gd name="T26" fmla="*/ 222 w 336"/>
                <a:gd name="T27" fmla="*/ 4 h 288"/>
                <a:gd name="T28" fmla="*/ 220 w 336"/>
                <a:gd name="T29" fmla="*/ 7 h 288"/>
                <a:gd name="T30" fmla="*/ 210 w 336"/>
                <a:gd name="T31" fmla="*/ 0 h 288"/>
                <a:gd name="T32" fmla="*/ 182 w 336"/>
                <a:gd name="T33" fmla="*/ 26 h 288"/>
                <a:gd name="T34" fmla="*/ 170 w 336"/>
                <a:gd name="T35" fmla="*/ 33 h 288"/>
                <a:gd name="T36" fmla="*/ 128 w 336"/>
                <a:gd name="T37" fmla="*/ 21 h 288"/>
                <a:gd name="T38" fmla="*/ 102 w 336"/>
                <a:gd name="T39" fmla="*/ 35 h 288"/>
                <a:gd name="T40" fmla="*/ 94 w 336"/>
                <a:gd name="T41" fmla="*/ 47 h 288"/>
                <a:gd name="T42" fmla="*/ 83 w 336"/>
                <a:gd name="T43" fmla="*/ 54 h 288"/>
                <a:gd name="T44" fmla="*/ 73 w 336"/>
                <a:gd name="T45" fmla="*/ 61 h 288"/>
                <a:gd name="T46" fmla="*/ 66 w 336"/>
                <a:gd name="T47" fmla="*/ 59 h 288"/>
                <a:gd name="T48" fmla="*/ 54 w 336"/>
                <a:gd name="T49" fmla="*/ 54 h 288"/>
                <a:gd name="T50" fmla="*/ 28 w 336"/>
                <a:gd name="T51" fmla="*/ 71 h 288"/>
                <a:gd name="T52" fmla="*/ 16 w 336"/>
                <a:gd name="T53" fmla="*/ 82 h 288"/>
                <a:gd name="T54" fmla="*/ 26 w 336"/>
                <a:gd name="T55" fmla="*/ 120 h 288"/>
                <a:gd name="T56" fmla="*/ 0 w 336"/>
                <a:gd name="T57" fmla="*/ 149 h 288"/>
                <a:gd name="T58" fmla="*/ 31 w 336"/>
                <a:gd name="T59" fmla="*/ 135 h 288"/>
                <a:gd name="T60" fmla="*/ 47 w 336"/>
                <a:gd name="T61" fmla="*/ 125 h 288"/>
                <a:gd name="T62" fmla="*/ 73 w 336"/>
                <a:gd name="T63" fmla="*/ 137 h 288"/>
                <a:gd name="T64" fmla="*/ 120 w 336"/>
                <a:gd name="T65" fmla="*/ 232 h 288"/>
                <a:gd name="T66" fmla="*/ 125 w 336"/>
                <a:gd name="T67" fmla="*/ 248 h 288"/>
                <a:gd name="T68" fmla="*/ 135 w 336"/>
                <a:gd name="T69" fmla="*/ 255 h 288"/>
                <a:gd name="T70" fmla="*/ 154 w 336"/>
                <a:gd name="T71" fmla="*/ 267 h 288"/>
                <a:gd name="T72" fmla="*/ 175 w 336"/>
                <a:gd name="T73" fmla="*/ 284 h 288"/>
                <a:gd name="T74" fmla="*/ 180 w 336"/>
                <a:gd name="T75" fmla="*/ 279 h 288"/>
                <a:gd name="T76" fmla="*/ 191 w 336"/>
                <a:gd name="T77" fmla="*/ 286 h 288"/>
                <a:gd name="T78" fmla="*/ 194 w 336"/>
                <a:gd name="T79" fmla="*/ 277 h 288"/>
                <a:gd name="T80" fmla="*/ 201 w 336"/>
                <a:gd name="T81" fmla="*/ 284 h 288"/>
                <a:gd name="T82" fmla="*/ 210 w 336"/>
                <a:gd name="T83" fmla="*/ 281 h 288"/>
                <a:gd name="T84" fmla="*/ 225 w 336"/>
                <a:gd name="T85" fmla="*/ 269 h 288"/>
                <a:gd name="T86" fmla="*/ 232 w 336"/>
                <a:gd name="T87" fmla="*/ 267 h 288"/>
                <a:gd name="T88" fmla="*/ 236 w 336"/>
                <a:gd name="T89" fmla="*/ 258 h 288"/>
                <a:gd name="T90" fmla="*/ 236 w 336"/>
                <a:gd name="T91" fmla="*/ 248 h 288"/>
                <a:gd name="T92" fmla="*/ 236 w 336"/>
                <a:gd name="T93" fmla="*/ 239 h 288"/>
                <a:gd name="T94" fmla="*/ 241 w 336"/>
                <a:gd name="T95" fmla="*/ 234 h 288"/>
                <a:gd name="T96" fmla="*/ 255 w 336"/>
                <a:gd name="T97" fmla="*/ 243 h 288"/>
                <a:gd name="T98" fmla="*/ 270 w 336"/>
                <a:gd name="T99" fmla="*/ 227 h 288"/>
                <a:gd name="T100" fmla="*/ 293 w 336"/>
                <a:gd name="T101" fmla="*/ 184 h 288"/>
                <a:gd name="T102" fmla="*/ 303 w 336"/>
                <a:gd name="T103" fmla="*/ 170 h 288"/>
                <a:gd name="T104" fmla="*/ 298 w 336"/>
                <a:gd name="T105" fmla="*/ 153 h 288"/>
                <a:gd name="T106" fmla="*/ 284 w 336"/>
                <a:gd name="T107" fmla="*/ 142 h 288"/>
                <a:gd name="T108" fmla="*/ 303 w 336"/>
                <a:gd name="T109" fmla="*/ 153 h 288"/>
                <a:gd name="T110" fmla="*/ 312 w 336"/>
                <a:gd name="T111" fmla="*/ 168 h 288"/>
                <a:gd name="T112" fmla="*/ 312 w 336"/>
                <a:gd name="T113" fmla="*/ 149 h 288"/>
                <a:gd name="T114" fmla="*/ 322 w 336"/>
                <a:gd name="T115" fmla="*/ 142 h 288"/>
                <a:gd name="T116" fmla="*/ 322 w 336"/>
                <a:gd name="T117" fmla="*/ 130 h 288"/>
                <a:gd name="T118" fmla="*/ 336 w 336"/>
                <a:gd name="T119" fmla="*/ 11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6" h="288">
                  <a:moveTo>
                    <a:pt x="336" y="113"/>
                  </a:moveTo>
                  <a:lnTo>
                    <a:pt x="333" y="113"/>
                  </a:lnTo>
                  <a:lnTo>
                    <a:pt x="329" y="113"/>
                  </a:lnTo>
                  <a:lnTo>
                    <a:pt x="324" y="113"/>
                  </a:lnTo>
                  <a:lnTo>
                    <a:pt x="322" y="113"/>
                  </a:lnTo>
                  <a:lnTo>
                    <a:pt x="319" y="116"/>
                  </a:lnTo>
                  <a:lnTo>
                    <a:pt x="319" y="116"/>
                  </a:lnTo>
                  <a:lnTo>
                    <a:pt x="319" y="116"/>
                  </a:lnTo>
                  <a:lnTo>
                    <a:pt x="317" y="118"/>
                  </a:lnTo>
                  <a:lnTo>
                    <a:pt x="317" y="118"/>
                  </a:lnTo>
                  <a:lnTo>
                    <a:pt x="317" y="118"/>
                  </a:lnTo>
                  <a:lnTo>
                    <a:pt x="317" y="118"/>
                  </a:lnTo>
                  <a:lnTo>
                    <a:pt x="314" y="118"/>
                  </a:lnTo>
                  <a:lnTo>
                    <a:pt x="314" y="118"/>
                  </a:lnTo>
                  <a:lnTo>
                    <a:pt x="314" y="118"/>
                  </a:lnTo>
                  <a:lnTo>
                    <a:pt x="314" y="118"/>
                  </a:lnTo>
                  <a:lnTo>
                    <a:pt x="314" y="120"/>
                  </a:lnTo>
                  <a:lnTo>
                    <a:pt x="312" y="120"/>
                  </a:lnTo>
                  <a:lnTo>
                    <a:pt x="312" y="118"/>
                  </a:lnTo>
                  <a:lnTo>
                    <a:pt x="312" y="118"/>
                  </a:lnTo>
                  <a:lnTo>
                    <a:pt x="310" y="118"/>
                  </a:lnTo>
                  <a:lnTo>
                    <a:pt x="307" y="116"/>
                  </a:lnTo>
                  <a:lnTo>
                    <a:pt x="305" y="118"/>
                  </a:lnTo>
                  <a:lnTo>
                    <a:pt x="300" y="120"/>
                  </a:lnTo>
                  <a:lnTo>
                    <a:pt x="300" y="120"/>
                  </a:lnTo>
                  <a:lnTo>
                    <a:pt x="300" y="120"/>
                  </a:lnTo>
                  <a:lnTo>
                    <a:pt x="300" y="120"/>
                  </a:lnTo>
                  <a:lnTo>
                    <a:pt x="298" y="120"/>
                  </a:lnTo>
                  <a:lnTo>
                    <a:pt x="298" y="120"/>
                  </a:lnTo>
                  <a:lnTo>
                    <a:pt x="298" y="120"/>
                  </a:lnTo>
                  <a:lnTo>
                    <a:pt x="298" y="120"/>
                  </a:lnTo>
                  <a:lnTo>
                    <a:pt x="291" y="123"/>
                  </a:lnTo>
                  <a:lnTo>
                    <a:pt x="291" y="125"/>
                  </a:lnTo>
                  <a:lnTo>
                    <a:pt x="288" y="125"/>
                  </a:lnTo>
                  <a:lnTo>
                    <a:pt x="286" y="123"/>
                  </a:lnTo>
                  <a:lnTo>
                    <a:pt x="286" y="120"/>
                  </a:lnTo>
                  <a:lnTo>
                    <a:pt x="288" y="118"/>
                  </a:lnTo>
                  <a:lnTo>
                    <a:pt x="286" y="118"/>
                  </a:lnTo>
                  <a:lnTo>
                    <a:pt x="286" y="116"/>
                  </a:lnTo>
                  <a:lnTo>
                    <a:pt x="284" y="113"/>
                  </a:lnTo>
                  <a:lnTo>
                    <a:pt x="284" y="116"/>
                  </a:lnTo>
                  <a:lnTo>
                    <a:pt x="284" y="118"/>
                  </a:lnTo>
                  <a:lnTo>
                    <a:pt x="284" y="118"/>
                  </a:lnTo>
                  <a:lnTo>
                    <a:pt x="281" y="118"/>
                  </a:lnTo>
                  <a:lnTo>
                    <a:pt x="281" y="120"/>
                  </a:lnTo>
                  <a:lnTo>
                    <a:pt x="279" y="120"/>
                  </a:lnTo>
                  <a:lnTo>
                    <a:pt x="279" y="120"/>
                  </a:lnTo>
                  <a:lnTo>
                    <a:pt x="279" y="120"/>
                  </a:lnTo>
                  <a:lnTo>
                    <a:pt x="279" y="120"/>
                  </a:lnTo>
                  <a:lnTo>
                    <a:pt x="277" y="120"/>
                  </a:lnTo>
                  <a:lnTo>
                    <a:pt x="279" y="120"/>
                  </a:lnTo>
                  <a:lnTo>
                    <a:pt x="279" y="120"/>
                  </a:lnTo>
                  <a:lnTo>
                    <a:pt x="279" y="118"/>
                  </a:lnTo>
                  <a:lnTo>
                    <a:pt x="279" y="118"/>
                  </a:lnTo>
                  <a:lnTo>
                    <a:pt x="279" y="116"/>
                  </a:lnTo>
                  <a:lnTo>
                    <a:pt x="279" y="113"/>
                  </a:lnTo>
                  <a:lnTo>
                    <a:pt x="279" y="111"/>
                  </a:lnTo>
                  <a:lnTo>
                    <a:pt x="277" y="111"/>
                  </a:lnTo>
                  <a:lnTo>
                    <a:pt x="277" y="108"/>
                  </a:lnTo>
                  <a:lnTo>
                    <a:pt x="274" y="108"/>
                  </a:lnTo>
                  <a:lnTo>
                    <a:pt x="274" y="108"/>
                  </a:lnTo>
                  <a:lnTo>
                    <a:pt x="274" y="108"/>
                  </a:lnTo>
                  <a:lnTo>
                    <a:pt x="272" y="108"/>
                  </a:lnTo>
                  <a:lnTo>
                    <a:pt x="272" y="108"/>
                  </a:lnTo>
                  <a:lnTo>
                    <a:pt x="272" y="108"/>
                  </a:lnTo>
                  <a:lnTo>
                    <a:pt x="272" y="108"/>
                  </a:lnTo>
                  <a:lnTo>
                    <a:pt x="272" y="108"/>
                  </a:lnTo>
                  <a:lnTo>
                    <a:pt x="272" y="108"/>
                  </a:lnTo>
                  <a:lnTo>
                    <a:pt x="270" y="108"/>
                  </a:lnTo>
                  <a:lnTo>
                    <a:pt x="270" y="108"/>
                  </a:lnTo>
                  <a:lnTo>
                    <a:pt x="270" y="108"/>
                  </a:lnTo>
                  <a:lnTo>
                    <a:pt x="272" y="106"/>
                  </a:lnTo>
                  <a:lnTo>
                    <a:pt x="272" y="106"/>
                  </a:lnTo>
                  <a:lnTo>
                    <a:pt x="272" y="104"/>
                  </a:lnTo>
                  <a:lnTo>
                    <a:pt x="270" y="104"/>
                  </a:lnTo>
                  <a:lnTo>
                    <a:pt x="270" y="104"/>
                  </a:lnTo>
                  <a:lnTo>
                    <a:pt x="267" y="104"/>
                  </a:lnTo>
                  <a:lnTo>
                    <a:pt x="267" y="101"/>
                  </a:lnTo>
                  <a:lnTo>
                    <a:pt x="265" y="97"/>
                  </a:lnTo>
                  <a:lnTo>
                    <a:pt x="265" y="94"/>
                  </a:lnTo>
                  <a:lnTo>
                    <a:pt x="262" y="92"/>
                  </a:lnTo>
                  <a:lnTo>
                    <a:pt x="262" y="92"/>
                  </a:lnTo>
                  <a:lnTo>
                    <a:pt x="260" y="92"/>
                  </a:lnTo>
                  <a:lnTo>
                    <a:pt x="260" y="92"/>
                  </a:lnTo>
                  <a:lnTo>
                    <a:pt x="260" y="92"/>
                  </a:lnTo>
                  <a:lnTo>
                    <a:pt x="260" y="94"/>
                  </a:lnTo>
                  <a:lnTo>
                    <a:pt x="258" y="94"/>
                  </a:lnTo>
                  <a:lnTo>
                    <a:pt x="255" y="94"/>
                  </a:lnTo>
                  <a:lnTo>
                    <a:pt x="255" y="97"/>
                  </a:lnTo>
                  <a:lnTo>
                    <a:pt x="255" y="97"/>
                  </a:lnTo>
                  <a:lnTo>
                    <a:pt x="255" y="94"/>
                  </a:lnTo>
                  <a:lnTo>
                    <a:pt x="255" y="92"/>
                  </a:lnTo>
                  <a:lnTo>
                    <a:pt x="255" y="92"/>
                  </a:lnTo>
                  <a:lnTo>
                    <a:pt x="258" y="90"/>
                  </a:lnTo>
                  <a:lnTo>
                    <a:pt x="253" y="90"/>
                  </a:lnTo>
                  <a:lnTo>
                    <a:pt x="251" y="87"/>
                  </a:lnTo>
                  <a:lnTo>
                    <a:pt x="248" y="87"/>
                  </a:lnTo>
                  <a:lnTo>
                    <a:pt x="246" y="85"/>
                  </a:lnTo>
                  <a:lnTo>
                    <a:pt x="246" y="82"/>
                  </a:lnTo>
                  <a:lnTo>
                    <a:pt x="243" y="80"/>
                  </a:lnTo>
                  <a:lnTo>
                    <a:pt x="243" y="78"/>
                  </a:lnTo>
                  <a:lnTo>
                    <a:pt x="243" y="73"/>
                  </a:lnTo>
                  <a:lnTo>
                    <a:pt x="246" y="71"/>
                  </a:lnTo>
                  <a:lnTo>
                    <a:pt x="246" y="68"/>
                  </a:lnTo>
                  <a:lnTo>
                    <a:pt x="243" y="66"/>
                  </a:lnTo>
                  <a:lnTo>
                    <a:pt x="243" y="66"/>
                  </a:lnTo>
                  <a:lnTo>
                    <a:pt x="241" y="63"/>
                  </a:lnTo>
                  <a:lnTo>
                    <a:pt x="241" y="61"/>
                  </a:lnTo>
                  <a:lnTo>
                    <a:pt x="241" y="61"/>
                  </a:lnTo>
                  <a:lnTo>
                    <a:pt x="236" y="63"/>
                  </a:lnTo>
                  <a:lnTo>
                    <a:pt x="234" y="63"/>
                  </a:lnTo>
                  <a:lnTo>
                    <a:pt x="234" y="66"/>
                  </a:lnTo>
                  <a:lnTo>
                    <a:pt x="234" y="66"/>
                  </a:lnTo>
                  <a:lnTo>
                    <a:pt x="234" y="66"/>
                  </a:lnTo>
                  <a:lnTo>
                    <a:pt x="234" y="68"/>
                  </a:lnTo>
                  <a:lnTo>
                    <a:pt x="232" y="68"/>
                  </a:lnTo>
                  <a:lnTo>
                    <a:pt x="229" y="66"/>
                  </a:lnTo>
                  <a:lnTo>
                    <a:pt x="229" y="66"/>
                  </a:lnTo>
                  <a:lnTo>
                    <a:pt x="227" y="68"/>
                  </a:lnTo>
                  <a:lnTo>
                    <a:pt x="225" y="73"/>
                  </a:lnTo>
                  <a:lnTo>
                    <a:pt x="222" y="75"/>
                  </a:lnTo>
                  <a:lnTo>
                    <a:pt x="220" y="75"/>
                  </a:lnTo>
                  <a:lnTo>
                    <a:pt x="220" y="73"/>
                  </a:lnTo>
                  <a:lnTo>
                    <a:pt x="220" y="71"/>
                  </a:lnTo>
                  <a:lnTo>
                    <a:pt x="220" y="71"/>
                  </a:lnTo>
                  <a:lnTo>
                    <a:pt x="217" y="73"/>
                  </a:lnTo>
                  <a:lnTo>
                    <a:pt x="215" y="73"/>
                  </a:lnTo>
                  <a:lnTo>
                    <a:pt x="210" y="75"/>
                  </a:lnTo>
                  <a:lnTo>
                    <a:pt x="210" y="75"/>
                  </a:lnTo>
                  <a:lnTo>
                    <a:pt x="213" y="73"/>
                  </a:lnTo>
                  <a:lnTo>
                    <a:pt x="220" y="59"/>
                  </a:lnTo>
                  <a:lnTo>
                    <a:pt x="220" y="56"/>
                  </a:lnTo>
                  <a:lnTo>
                    <a:pt x="220" y="56"/>
                  </a:lnTo>
                  <a:lnTo>
                    <a:pt x="222" y="54"/>
                  </a:lnTo>
                  <a:lnTo>
                    <a:pt x="222" y="52"/>
                  </a:lnTo>
                  <a:lnTo>
                    <a:pt x="222" y="49"/>
                  </a:lnTo>
                  <a:lnTo>
                    <a:pt x="225" y="49"/>
                  </a:lnTo>
                  <a:lnTo>
                    <a:pt x="225" y="47"/>
                  </a:lnTo>
                  <a:lnTo>
                    <a:pt x="225" y="47"/>
                  </a:lnTo>
                  <a:lnTo>
                    <a:pt x="222" y="45"/>
                  </a:lnTo>
                  <a:lnTo>
                    <a:pt x="222" y="42"/>
                  </a:lnTo>
                  <a:lnTo>
                    <a:pt x="222" y="42"/>
                  </a:lnTo>
                  <a:lnTo>
                    <a:pt x="222" y="40"/>
                  </a:lnTo>
                  <a:lnTo>
                    <a:pt x="222" y="37"/>
                  </a:lnTo>
                  <a:lnTo>
                    <a:pt x="225" y="37"/>
                  </a:lnTo>
                  <a:lnTo>
                    <a:pt x="225" y="37"/>
                  </a:lnTo>
                  <a:lnTo>
                    <a:pt x="225" y="37"/>
                  </a:lnTo>
                  <a:lnTo>
                    <a:pt x="225" y="40"/>
                  </a:lnTo>
                  <a:lnTo>
                    <a:pt x="225" y="40"/>
                  </a:lnTo>
                  <a:lnTo>
                    <a:pt x="225" y="40"/>
                  </a:lnTo>
                  <a:lnTo>
                    <a:pt x="225" y="35"/>
                  </a:lnTo>
                  <a:lnTo>
                    <a:pt x="222" y="28"/>
                  </a:lnTo>
                  <a:lnTo>
                    <a:pt x="222" y="30"/>
                  </a:lnTo>
                  <a:lnTo>
                    <a:pt x="222" y="30"/>
                  </a:lnTo>
                  <a:lnTo>
                    <a:pt x="220" y="33"/>
                  </a:lnTo>
                  <a:lnTo>
                    <a:pt x="220" y="33"/>
                  </a:lnTo>
                  <a:lnTo>
                    <a:pt x="220" y="33"/>
                  </a:lnTo>
                  <a:lnTo>
                    <a:pt x="220" y="28"/>
                  </a:lnTo>
                  <a:lnTo>
                    <a:pt x="220" y="26"/>
                  </a:lnTo>
                  <a:lnTo>
                    <a:pt x="220" y="28"/>
                  </a:lnTo>
                  <a:lnTo>
                    <a:pt x="220" y="26"/>
                  </a:lnTo>
                  <a:lnTo>
                    <a:pt x="217" y="26"/>
                  </a:lnTo>
                  <a:lnTo>
                    <a:pt x="217" y="23"/>
                  </a:lnTo>
                  <a:lnTo>
                    <a:pt x="217" y="23"/>
                  </a:lnTo>
                  <a:lnTo>
                    <a:pt x="217" y="23"/>
                  </a:lnTo>
                  <a:lnTo>
                    <a:pt x="217" y="23"/>
                  </a:lnTo>
                  <a:lnTo>
                    <a:pt x="220" y="21"/>
                  </a:lnTo>
                  <a:lnTo>
                    <a:pt x="220" y="19"/>
                  </a:lnTo>
                  <a:lnTo>
                    <a:pt x="220" y="16"/>
                  </a:lnTo>
                  <a:lnTo>
                    <a:pt x="220" y="14"/>
                  </a:lnTo>
                  <a:lnTo>
                    <a:pt x="220" y="14"/>
                  </a:lnTo>
                  <a:lnTo>
                    <a:pt x="220" y="14"/>
                  </a:lnTo>
                  <a:lnTo>
                    <a:pt x="217" y="14"/>
                  </a:lnTo>
                  <a:lnTo>
                    <a:pt x="220" y="11"/>
                  </a:lnTo>
                  <a:lnTo>
                    <a:pt x="217" y="11"/>
                  </a:lnTo>
                  <a:lnTo>
                    <a:pt x="217" y="11"/>
                  </a:lnTo>
                  <a:lnTo>
                    <a:pt x="217" y="11"/>
                  </a:lnTo>
                  <a:lnTo>
                    <a:pt x="220" y="9"/>
                  </a:lnTo>
                  <a:lnTo>
                    <a:pt x="220" y="9"/>
                  </a:lnTo>
                  <a:lnTo>
                    <a:pt x="220" y="9"/>
                  </a:lnTo>
                  <a:lnTo>
                    <a:pt x="220" y="7"/>
                  </a:lnTo>
                  <a:lnTo>
                    <a:pt x="222" y="4"/>
                  </a:lnTo>
                  <a:lnTo>
                    <a:pt x="222" y="4"/>
                  </a:lnTo>
                  <a:lnTo>
                    <a:pt x="222" y="2"/>
                  </a:lnTo>
                  <a:lnTo>
                    <a:pt x="220" y="2"/>
                  </a:lnTo>
                  <a:lnTo>
                    <a:pt x="217" y="2"/>
                  </a:lnTo>
                  <a:lnTo>
                    <a:pt x="217" y="2"/>
                  </a:lnTo>
                  <a:lnTo>
                    <a:pt x="217" y="4"/>
                  </a:lnTo>
                  <a:lnTo>
                    <a:pt x="217" y="4"/>
                  </a:lnTo>
                  <a:lnTo>
                    <a:pt x="217" y="4"/>
                  </a:lnTo>
                  <a:lnTo>
                    <a:pt x="217" y="4"/>
                  </a:lnTo>
                  <a:lnTo>
                    <a:pt x="220" y="7"/>
                  </a:lnTo>
                  <a:lnTo>
                    <a:pt x="220" y="7"/>
                  </a:lnTo>
                  <a:lnTo>
                    <a:pt x="220" y="7"/>
                  </a:lnTo>
                  <a:lnTo>
                    <a:pt x="220" y="7"/>
                  </a:lnTo>
                  <a:lnTo>
                    <a:pt x="217" y="7"/>
                  </a:lnTo>
                  <a:lnTo>
                    <a:pt x="217" y="7"/>
                  </a:lnTo>
                  <a:lnTo>
                    <a:pt x="217" y="7"/>
                  </a:lnTo>
                  <a:lnTo>
                    <a:pt x="217" y="7"/>
                  </a:lnTo>
                  <a:lnTo>
                    <a:pt x="215" y="7"/>
                  </a:lnTo>
                  <a:lnTo>
                    <a:pt x="213" y="7"/>
                  </a:lnTo>
                  <a:lnTo>
                    <a:pt x="213" y="7"/>
                  </a:lnTo>
                  <a:lnTo>
                    <a:pt x="213" y="7"/>
                  </a:lnTo>
                  <a:lnTo>
                    <a:pt x="215" y="4"/>
                  </a:lnTo>
                  <a:lnTo>
                    <a:pt x="215" y="2"/>
                  </a:lnTo>
                  <a:lnTo>
                    <a:pt x="215" y="2"/>
                  </a:lnTo>
                  <a:lnTo>
                    <a:pt x="213" y="0"/>
                  </a:lnTo>
                  <a:lnTo>
                    <a:pt x="210" y="0"/>
                  </a:lnTo>
                  <a:lnTo>
                    <a:pt x="210" y="2"/>
                  </a:lnTo>
                  <a:lnTo>
                    <a:pt x="208" y="2"/>
                  </a:lnTo>
                  <a:lnTo>
                    <a:pt x="203" y="7"/>
                  </a:lnTo>
                  <a:lnTo>
                    <a:pt x="201" y="9"/>
                  </a:lnTo>
                  <a:lnTo>
                    <a:pt x="201" y="9"/>
                  </a:lnTo>
                  <a:lnTo>
                    <a:pt x="199" y="9"/>
                  </a:lnTo>
                  <a:lnTo>
                    <a:pt x="201" y="7"/>
                  </a:lnTo>
                  <a:lnTo>
                    <a:pt x="203" y="2"/>
                  </a:lnTo>
                  <a:lnTo>
                    <a:pt x="199" y="2"/>
                  </a:lnTo>
                  <a:lnTo>
                    <a:pt x="191" y="9"/>
                  </a:lnTo>
                  <a:lnTo>
                    <a:pt x="189" y="16"/>
                  </a:lnTo>
                  <a:lnTo>
                    <a:pt x="184" y="19"/>
                  </a:lnTo>
                  <a:lnTo>
                    <a:pt x="182" y="26"/>
                  </a:lnTo>
                  <a:lnTo>
                    <a:pt x="182" y="28"/>
                  </a:lnTo>
                  <a:lnTo>
                    <a:pt x="182" y="30"/>
                  </a:lnTo>
                  <a:lnTo>
                    <a:pt x="177" y="30"/>
                  </a:lnTo>
                  <a:lnTo>
                    <a:pt x="177" y="33"/>
                  </a:lnTo>
                  <a:lnTo>
                    <a:pt x="175" y="33"/>
                  </a:lnTo>
                  <a:lnTo>
                    <a:pt x="175" y="37"/>
                  </a:lnTo>
                  <a:lnTo>
                    <a:pt x="175" y="37"/>
                  </a:lnTo>
                  <a:lnTo>
                    <a:pt x="175" y="37"/>
                  </a:lnTo>
                  <a:lnTo>
                    <a:pt x="173" y="37"/>
                  </a:lnTo>
                  <a:lnTo>
                    <a:pt x="173" y="35"/>
                  </a:lnTo>
                  <a:lnTo>
                    <a:pt x="173" y="35"/>
                  </a:lnTo>
                  <a:lnTo>
                    <a:pt x="175" y="33"/>
                  </a:lnTo>
                  <a:lnTo>
                    <a:pt x="170" y="33"/>
                  </a:lnTo>
                  <a:lnTo>
                    <a:pt x="170" y="30"/>
                  </a:lnTo>
                  <a:lnTo>
                    <a:pt x="168" y="30"/>
                  </a:lnTo>
                  <a:lnTo>
                    <a:pt x="161" y="21"/>
                  </a:lnTo>
                  <a:lnTo>
                    <a:pt x="158" y="19"/>
                  </a:lnTo>
                  <a:lnTo>
                    <a:pt x="156" y="19"/>
                  </a:lnTo>
                  <a:lnTo>
                    <a:pt x="151" y="19"/>
                  </a:lnTo>
                  <a:lnTo>
                    <a:pt x="146" y="21"/>
                  </a:lnTo>
                  <a:lnTo>
                    <a:pt x="132" y="21"/>
                  </a:lnTo>
                  <a:lnTo>
                    <a:pt x="130" y="21"/>
                  </a:lnTo>
                  <a:lnTo>
                    <a:pt x="130" y="21"/>
                  </a:lnTo>
                  <a:lnTo>
                    <a:pt x="130" y="23"/>
                  </a:lnTo>
                  <a:lnTo>
                    <a:pt x="128" y="21"/>
                  </a:lnTo>
                  <a:lnTo>
                    <a:pt x="128" y="21"/>
                  </a:lnTo>
                  <a:lnTo>
                    <a:pt x="128" y="21"/>
                  </a:lnTo>
                  <a:lnTo>
                    <a:pt x="125" y="21"/>
                  </a:lnTo>
                  <a:lnTo>
                    <a:pt x="123" y="23"/>
                  </a:lnTo>
                  <a:lnTo>
                    <a:pt x="123" y="21"/>
                  </a:lnTo>
                  <a:lnTo>
                    <a:pt x="120" y="21"/>
                  </a:lnTo>
                  <a:lnTo>
                    <a:pt x="120" y="19"/>
                  </a:lnTo>
                  <a:lnTo>
                    <a:pt x="118" y="19"/>
                  </a:lnTo>
                  <a:lnTo>
                    <a:pt x="111" y="26"/>
                  </a:lnTo>
                  <a:lnTo>
                    <a:pt x="109" y="28"/>
                  </a:lnTo>
                  <a:lnTo>
                    <a:pt x="109" y="30"/>
                  </a:lnTo>
                  <a:lnTo>
                    <a:pt x="104" y="33"/>
                  </a:lnTo>
                  <a:lnTo>
                    <a:pt x="102" y="35"/>
                  </a:lnTo>
                  <a:lnTo>
                    <a:pt x="102" y="35"/>
                  </a:lnTo>
                  <a:lnTo>
                    <a:pt x="99" y="35"/>
                  </a:lnTo>
                  <a:lnTo>
                    <a:pt x="97" y="35"/>
                  </a:lnTo>
                  <a:lnTo>
                    <a:pt x="97" y="37"/>
                  </a:lnTo>
                  <a:lnTo>
                    <a:pt x="97" y="37"/>
                  </a:lnTo>
                  <a:lnTo>
                    <a:pt x="97" y="37"/>
                  </a:lnTo>
                  <a:lnTo>
                    <a:pt x="94" y="37"/>
                  </a:lnTo>
                  <a:lnTo>
                    <a:pt x="94" y="37"/>
                  </a:lnTo>
                  <a:lnTo>
                    <a:pt x="92" y="40"/>
                  </a:lnTo>
                  <a:lnTo>
                    <a:pt x="92" y="42"/>
                  </a:lnTo>
                  <a:lnTo>
                    <a:pt x="92" y="42"/>
                  </a:lnTo>
                  <a:lnTo>
                    <a:pt x="92" y="45"/>
                  </a:lnTo>
                  <a:lnTo>
                    <a:pt x="94" y="45"/>
                  </a:lnTo>
                  <a:lnTo>
                    <a:pt x="94" y="47"/>
                  </a:lnTo>
                  <a:lnTo>
                    <a:pt x="94" y="47"/>
                  </a:lnTo>
                  <a:lnTo>
                    <a:pt x="92" y="47"/>
                  </a:lnTo>
                  <a:lnTo>
                    <a:pt x="90" y="47"/>
                  </a:lnTo>
                  <a:lnTo>
                    <a:pt x="90" y="47"/>
                  </a:lnTo>
                  <a:lnTo>
                    <a:pt x="87" y="47"/>
                  </a:lnTo>
                  <a:lnTo>
                    <a:pt x="87" y="47"/>
                  </a:lnTo>
                  <a:lnTo>
                    <a:pt x="85" y="49"/>
                  </a:lnTo>
                  <a:lnTo>
                    <a:pt x="85" y="49"/>
                  </a:lnTo>
                  <a:lnTo>
                    <a:pt x="85" y="52"/>
                  </a:lnTo>
                  <a:lnTo>
                    <a:pt x="85" y="52"/>
                  </a:lnTo>
                  <a:lnTo>
                    <a:pt x="83" y="52"/>
                  </a:lnTo>
                  <a:lnTo>
                    <a:pt x="83" y="54"/>
                  </a:lnTo>
                  <a:lnTo>
                    <a:pt x="83" y="54"/>
                  </a:lnTo>
                  <a:lnTo>
                    <a:pt x="83" y="54"/>
                  </a:lnTo>
                  <a:lnTo>
                    <a:pt x="80" y="54"/>
                  </a:lnTo>
                  <a:lnTo>
                    <a:pt x="80" y="54"/>
                  </a:lnTo>
                  <a:lnTo>
                    <a:pt x="78" y="54"/>
                  </a:lnTo>
                  <a:lnTo>
                    <a:pt x="78" y="54"/>
                  </a:lnTo>
                  <a:lnTo>
                    <a:pt x="78" y="56"/>
                  </a:lnTo>
                  <a:lnTo>
                    <a:pt x="78" y="56"/>
                  </a:lnTo>
                  <a:lnTo>
                    <a:pt x="76" y="56"/>
                  </a:lnTo>
                  <a:lnTo>
                    <a:pt x="76" y="56"/>
                  </a:lnTo>
                  <a:lnTo>
                    <a:pt x="73" y="56"/>
                  </a:lnTo>
                  <a:lnTo>
                    <a:pt x="73" y="56"/>
                  </a:lnTo>
                  <a:lnTo>
                    <a:pt x="73" y="59"/>
                  </a:lnTo>
                  <a:lnTo>
                    <a:pt x="73" y="61"/>
                  </a:lnTo>
                  <a:lnTo>
                    <a:pt x="73" y="63"/>
                  </a:lnTo>
                  <a:lnTo>
                    <a:pt x="73" y="61"/>
                  </a:lnTo>
                  <a:lnTo>
                    <a:pt x="71" y="61"/>
                  </a:lnTo>
                  <a:lnTo>
                    <a:pt x="71" y="61"/>
                  </a:lnTo>
                  <a:lnTo>
                    <a:pt x="71" y="61"/>
                  </a:lnTo>
                  <a:lnTo>
                    <a:pt x="71" y="61"/>
                  </a:lnTo>
                  <a:lnTo>
                    <a:pt x="71" y="61"/>
                  </a:lnTo>
                  <a:lnTo>
                    <a:pt x="68" y="61"/>
                  </a:lnTo>
                  <a:lnTo>
                    <a:pt x="68" y="61"/>
                  </a:lnTo>
                  <a:lnTo>
                    <a:pt x="68" y="61"/>
                  </a:lnTo>
                  <a:lnTo>
                    <a:pt x="66" y="61"/>
                  </a:lnTo>
                  <a:lnTo>
                    <a:pt x="66" y="61"/>
                  </a:lnTo>
                  <a:lnTo>
                    <a:pt x="66" y="59"/>
                  </a:lnTo>
                  <a:lnTo>
                    <a:pt x="64" y="59"/>
                  </a:lnTo>
                  <a:lnTo>
                    <a:pt x="61" y="59"/>
                  </a:lnTo>
                  <a:lnTo>
                    <a:pt x="61" y="59"/>
                  </a:lnTo>
                  <a:lnTo>
                    <a:pt x="59" y="59"/>
                  </a:lnTo>
                  <a:lnTo>
                    <a:pt x="59" y="61"/>
                  </a:lnTo>
                  <a:lnTo>
                    <a:pt x="57" y="61"/>
                  </a:lnTo>
                  <a:lnTo>
                    <a:pt x="57" y="59"/>
                  </a:lnTo>
                  <a:lnTo>
                    <a:pt x="57" y="59"/>
                  </a:lnTo>
                  <a:lnTo>
                    <a:pt x="57" y="59"/>
                  </a:lnTo>
                  <a:lnTo>
                    <a:pt x="57" y="56"/>
                  </a:lnTo>
                  <a:lnTo>
                    <a:pt x="57" y="56"/>
                  </a:lnTo>
                  <a:lnTo>
                    <a:pt x="54" y="56"/>
                  </a:lnTo>
                  <a:lnTo>
                    <a:pt x="54" y="54"/>
                  </a:lnTo>
                  <a:lnTo>
                    <a:pt x="54" y="56"/>
                  </a:lnTo>
                  <a:lnTo>
                    <a:pt x="49" y="56"/>
                  </a:lnTo>
                  <a:lnTo>
                    <a:pt x="47" y="59"/>
                  </a:lnTo>
                  <a:lnTo>
                    <a:pt x="45" y="61"/>
                  </a:lnTo>
                  <a:lnTo>
                    <a:pt x="40" y="61"/>
                  </a:lnTo>
                  <a:lnTo>
                    <a:pt x="38" y="63"/>
                  </a:lnTo>
                  <a:lnTo>
                    <a:pt x="33" y="63"/>
                  </a:lnTo>
                  <a:lnTo>
                    <a:pt x="31" y="66"/>
                  </a:lnTo>
                  <a:lnTo>
                    <a:pt x="28" y="68"/>
                  </a:lnTo>
                  <a:lnTo>
                    <a:pt x="28" y="68"/>
                  </a:lnTo>
                  <a:lnTo>
                    <a:pt x="28" y="68"/>
                  </a:lnTo>
                  <a:lnTo>
                    <a:pt x="28" y="68"/>
                  </a:lnTo>
                  <a:lnTo>
                    <a:pt x="28" y="71"/>
                  </a:lnTo>
                  <a:lnTo>
                    <a:pt x="28" y="71"/>
                  </a:lnTo>
                  <a:lnTo>
                    <a:pt x="28" y="71"/>
                  </a:lnTo>
                  <a:lnTo>
                    <a:pt x="31" y="73"/>
                  </a:lnTo>
                  <a:lnTo>
                    <a:pt x="31" y="73"/>
                  </a:lnTo>
                  <a:lnTo>
                    <a:pt x="28" y="73"/>
                  </a:lnTo>
                  <a:lnTo>
                    <a:pt x="26" y="75"/>
                  </a:lnTo>
                  <a:lnTo>
                    <a:pt x="23" y="75"/>
                  </a:lnTo>
                  <a:lnTo>
                    <a:pt x="23" y="75"/>
                  </a:lnTo>
                  <a:lnTo>
                    <a:pt x="21" y="78"/>
                  </a:lnTo>
                  <a:lnTo>
                    <a:pt x="19" y="78"/>
                  </a:lnTo>
                  <a:lnTo>
                    <a:pt x="16" y="78"/>
                  </a:lnTo>
                  <a:lnTo>
                    <a:pt x="16" y="80"/>
                  </a:lnTo>
                  <a:lnTo>
                    <a:pt x="16" y="82"/>
                  </a:lnTo>
                  <a:lnTo>
                    <a:pt x="19" y="85"/>
                  </a:lnTo>
                  <a:lnTo>
                    <a:pt x="19" y="90"/>
                  </a:lnTo>
                  <a:lnTo>
                    <a:pt x="21" y="92"/>
                  </a:lnTo>
                  <a:lnTo>
                    <a:pt x="23" y="99"/>
                  </a:lnTo>
                  <a:lnTo>
                    <a:pt x="26" y="101"/>
                  </a:lnTo>
                  <a:lnTo>
                    <a:pt x="26" y="104"/>
                  </a:lnTo>
                  <a:lnTo>
                    <a:pt x="28" y="106"/>
                  </a:lnTo>
                  <a:lnTo>
                    <a:pt x="28" y="108"/>
                  </a:lnTo>
                  <a:lnTo>
                    <a:pt x="28" y="111"/>
                  </a:lnTo>
                  <a:lnTo>
                    <a:pt x="28" y="113"/>
                  </a:lnTo>
                  <a:lnTo>
                    <a:pt x="28" y="116"/>
                  </a:lnTo>
                  <a:lnTo>
                    <a:pt x="26" y="118"/>
                  </a:lnTo>
                  <a:lnTo>
                    <a:pt x="26" y="120"/>
                  </a:lnTo>
                  <a:lnTo>
                    <a:pt x="23" y="123"/>
                  </a:lnTo>
                  <a:lnTo>
                    <a:pt x="23" y="125"/>
                  </a:lnTo>
                  <a:lnTo>
                    <a:pt x="23" y="127"/>
                  </a:lnTo>
                  <a:lnTo>
                    <a:pt x="21" y="130"/>
                  </a:lnTo>
                  <a:lnTo>
                    <a:pt x="19" y="132"/>
                  </a:lnTo>
                  <a:lnTo>
                    <a:pt x="16" y="135"/>
                  </a:lnTo>
                  <a:lnTo>
                    <a:pt x="14" y="137"/>
                  </a:lnTo>
                  <a:lnTo>
                    <a:pt x="12" y="139"/>
                  </a:lnTo>
                  <a:lnTo>
                    <a:pt x="7" y="142"/>
                  </a:lnTo>
                  <a:lnTo>
                    <a:pt x="5" y="146"/>
                  </a:lnTo>
                  <a:lnTo>
                    <a:pt x="0" y="149"/>
                  </a:lnTo>
                  <a:lnTo>
                    <a:pt x="0" y="149"/>
                  </a:lnTo>
                  <a:lnTo>
                    <a:pt x="0" y="149"/>
                  </a:lnTo>
                  <a:lnTo>
                    <a:pt x="2" y="151"/>
                  </a:lnTo>
                  <a:lnTo>
                    <a:pt x="2" y="153"/>
                  </a:lnTo>
                  <a:lnTo>
                    <a:pt x="12" y="153"/>
                  </a:lnTo>
                  <a:lnTo>
                    <a:pt x="14" y="153"/>
                  </a:lnTo>
                  <a:lnTo>
                    <a:pt x="19" y="146"/>
                  </a:lnTo>
                  <a:lnTo>
                    <a:pt x="21" y="146"/>
                  </a:lnTo>
                  <a:lnTo>
                    <a:pt x="23" y="144"/>
                  </a:lnTo>
                  <a:lnTo>
                    <a:pt x="26" y="144"/>
                  </a:lnTo>
                  <a:lnTo>
                    <a:pt x="26" y="142"/>
                  </a:lnTo>
                  <a:lnTo>
                    <a:pt x="26" y="142"/>
                  </a:lnTo>
                  <a:lnTo>
                    <a:pt x="28" y="139"/>
                  </a:lnTo>
                  <a:lnTo>
                    <a:pt x="28" y="137"/>
                  </a:lnTo>
                  <a:lnTo>
                    <a:pt x="31" y="135"/>
                  </a:lnTo>
                  <a:lnTo>
                    <a:pt x="31" y="135"/>
                  </a:lnTo>
                  <a:lnTo>
                    <a:pt x="33" y="135"/>
                  </a:lnTo>
                  <a:lnTo>
                    <a:pt x="35" y="135"/>
                  </a:lnTo>
                  <a:lnTo>
                    <a:pt x="35" y="135"/>
                  </a:lnTo>
                  <a:lnTo>
                    <a:pt x="35" y="135"/>
                  </a:lnTo>
                  <a:lnTo>
                    <a:pt x="38" y="132"/>
                  </a:lnTo>
                  <a:lnTo>
                    <a:pt x="38" y="132"/>
                  </a:lnTo>
                  <a:lnTo>
                    <a:pt x="38" y="132"/>
                  </a:lnTo>
                  <a:lnTo>
                    <a:pt x="38" y="130"/>
                  </a:lnTo>
                  <a:lnTo>
                    <a:pt x="38" y="127"/>
                  </a:lnTo>
                  <a:lnTo>
                    <a:pt x="40" y="125"/>
                  </a:lnTo>
                  <a:lnTo>
                    <a:pt x="42" y="125"/>
                  </a:lnTo>
                  <a:lnTo>
                    <a:pt x="47" y="125"/>
                  </a:lnTo>
                  <a:lnTo>
                    <a:pt x="47" y="125"/>
                  </a:lnTo>
                  <a:lnTo>
                    <a:pt x="49" y="127"/>
                  </a:lnTo>
                  <a:lnTo>
                    <a:pt x="52" y="127"/>
                  </a:lnTo>
                  <a:lnTo>
                    <a:pt x="52" y="127"/>
                  </a:lnTo>
                  <a:lnTo>
                    <a:pt x="54" y="127"/>
                  </a:lnTo>
                  <a:lnTo>
                    <a:pt x="59" y="130"/>
                  </a:lnTo>
                  <a:lnTo>
                    <a:pt x="61" y="130"/>
                  </a:lnTo>
                  <a:lnTo>
                    <a:pt x="64" y="132"/>
                  </a:lnTo>
                  <a:lnTo>
                    <a:pt x="66" y="132"/>
                  </a:lnTo>
                  <a:lnTo>
                    <a:pt x="66" y="132"/>
                  </a:lnTo>
                  <a:lnTo>
                    <a:pt x="66" y="135"/>
                  </a:lnTo>
                  <a:lnTo>
                    <a:pt x="71" y="135"/>
                  </a:lnTo>
                  <a:lnTo>
                    <a:pt x="73" y="137"/>
                  </a:lnTo>
                  <a:lnTo>
                    <a:pt x="73" y="137"/>
                  </a:lnTo>
                  <a:lnTo>
                    <a:pt x="78" y="137"/>
                  </a:lnTo>
                  <a:lnTo>
                    <a:pt x="78" y="137"/>
                  </a:lnTo>
                  <a:lnTo>
                    <a:pt x="80" y="142"/>
                  </a:lnTo>
                  <a:lnTo>
                    <a:pt x="85" y="153"/>
                  </a:lnTo>
                  <a:lnTo>
                    <a:pt x="90" y="163"/>
                  </a:lnTo>
                  <a:lnTo>
                    <a:pt x="94" y="175"/>
                  </a:lnTo>
                  <a:lnTo>
                    <a:pt x="99" y="187"/>
                  </a:lnTo>
                  <a:lnTo>
                    <a:pt x="104" y="198"/>
                  </a:lnTo>
                  <a:lnTo>
                    <a:pt x="109" y="210"/>
                  </a:lnTo>
                  <a:lnTo>
                    <a:pt x="113" y="220"/>
                  </a:lnTo>
                  <a:lnTo>
                    <a:pt x="118" y="232"/>
                  </a:lnTo>
                  <a:lnTo>
                    <a:pt x="120" y="232"/>
                  </a:lnTo>
                  <a:lnTo>
                    <a:pt x="120" y="234"/>
                  </a:lnTo>
                  <a:lnTo>
                    <a:pt x="120" y="234"/>
                  </a:lnTo>
                  <a:lnTo>
                    <a:pt x="123" y="234"/>
                  </a:lnTo>
                  <a:lnTo>
                    <a:pt x="123" y="234"/>
                  </a:lnTo>
                  <a:lnTo>
                    <a:pt x="123" y="236"/>
                  </a:lnTo>
                  <a:lnTo>
                    <a:pt x="120" y="239"/>
                  </a:lnTo>
                  <a:lnTo>
                    <a:pt x="120" y="239"/>
                  </a:lnTo>
                  <a:lnTo>
                    <a:pt x="123" y="241"/>
                  </a:lnTo>
                  <a:lnTo>
                    <a:pt x="123" y="241"/>
                  </a:lnTo>
                  <a:lnTo>
                    <a:pt x="125" y="243"/>
                  </a:lnTo>
                  <a:lnTo>
                    <a:pt x="125" y="243"/>
                  </a:lnTo>
                  <a:lnTo>
                    <a:pt x="125" y="246"/>
                  </a:lnTo>
                  <a:lnTo>
                    <a:pt x="125" y="248"/>
                  </a:lnTo>
                  <a:lnTo>
                    <a:pt x="125" y="248"/>
                  </a:lnTo>
                  <a:lnTo>
                    <a:pt x="128" y="253"/>
                  </a:lnTo>
                  <a:lnTo>
                    <a:pt x="128" y="255"/>
                  </a:lnTo>
                  <a:lnTo>
                    <a:pt x="128" y="255"/>
                  </a:lnTo>
                  <a:lnTo>
                    <a:pt x="130" y="255"/>
                  </a:lnTo>
                  <a:lnTo>
                    <a:pt x="132" y="255"/>
                  </a:lnTo>
                  <a:lnTo>
                    <a:pt x="132" y="255"/>
                  </a:lnTo>
                  <a:lnTo>
                    <a:pt x="132" y="253"/>
                  </a:lnTo>
                  <a:lnTo>
                    <a:pt x="132" y="253"/>
                  </a:lnTo>
                  <a:lnTo>
                    <a:pt x="132" y="253"/>
                  </a:lnTo>
                  <a:lnTo>
                    <a:pt x="135" y="255"/>
                  </a:lnTo>
                  <a:lnTo>
                    <a:pt x="135" y="255"/>
                  </a:lnTo>
                  <a:lnTo>
                    <a:pt x="135" y="255"/>
                  </a:lnTo>
                  <a:lnTo>
                    <a:pt x="137" y="255"/>
                  </a:lnTo>
                  <a:lnTo>
                    <a:pt x="142" y="255"/>
                  </a:lnTo>
                  <a:lnTo>
                    <a:pt x="144" y="255"/>
                  </a:lnTo>
                  <a:lnTo>
                    <a:pt x="146" y="255"/>
                  </a:lnTo>
                  <a:lnTo>
                    <a:pt x="149" y="253"/>
                  </a:lnTo>
                  <a:lnTo>
                    <a:pt x="151" y="253"/>
                  </a:lnTo>
                  <a:lnTo>
                    <a:pt x="151" y="253"/>
                  </a:lnTo>
                  <a:lnTo>
                    <a:pt x="154" y="255"/>
                  </a:lnTo>
                  <a:lnTo>
                    <a:pt x="156" y="260"/>
                  </a:lnTo>
                  <a:lnTo>
                    <a:pt x="154" y="260"/>
                  </a:lnTo>
                  <a:lnTo>
                    <a:pt x="154" y="262"/>
                  </a:lnTo>
                  <a:lnTo>
                    <a:pt x="154" y="265"/>
                  </a:lnTo>
                  <a:lnTo>
                    <a:pt x="154" y="267"/>
                  </a:lnTo>
                  <a:lnTo>
                    <a:pt x="161" y="272"/>
                  </a:lnTo>
                  <a:lnTo>
                    <a:pt x="161" y="274"/>
                  </a:lnTo>
                  <a:lnTo>
                    <a:pt x="161" y="279"/>
                  </a:lnTo>
                  <a:lnTo>
                    <a:pt x="161" y="279"/>
                  </a:lnTo>
                  <a:lnTo>
                    <a:pt x="161" y="281"/>
                  </a:lnTo>
                  <a:lnTo>
                    <a:pt x="163" y="284"/>
                  </a:lnTo>
                  <a:lnTo>
                    <a:pt x="165" y="284"/>
                  </a:lnTo>
                  <a:lnTo>
                    <a:pt x="170" y="286"/>
                  </a:lnTo>
                  <a:lnTo>
                    <a:pt x="173" y="288"/>
                  </a:lnTo>
                  <a:lnTo>
                    <a:pt x="175" y="288"/>
                  </a:lnTo>
                  <a:lnTo>
                    <a:pt x="175" y="286"/>
                  </a:lnTo>
                  <a:lnTo>
                    <a:pt x="175" y="286"/>
                  </a:lnTo>
                  <a:lnTo>
                    <a:pt x="175" y="284"/>
                  </a:lnTo>
                  <a:lnTo>
                    <a:pt x="175" y="284"/>
                  </a:lnTo>
                  <a:lnTo>
                    <a:pt x="175" y="284"/>
                  </a:lnTo>
                  <a:lnTo>
                    <a:pt x="177" y="284"/>
                  </a:lnTo>
                  <a:lnTo>
                    <a:pt x="177" y="281"/>
                  </a:lnTo>
                  <a:lnTo>
                    <a:pt x="180" y="284"/>
                  </a:lnTo>
                  <a:lnTo>
                    <a:pt x="180" y="284"/>
                  </a:lnTo>
                  <a:lnTo>
                    <a:pt x="180" y="284"/>
                  </a:lnTo>
                  <a:lnTo>
                    <a:pt x="180" y="281"/>
                  </a:lnTo>
                  <a:lnTo>
                    <a:pt x="180" y="281"/>
                  </a:lnTo>
                  <a:lnTo>
                    <a:pt x="182" y="281"/>
                  </a:lnTo>
                  <a:lnTo>
                    <a:pt x="182" y="281"/>
                  </a:lnTo>
                  <a:lnTo>
                    <a:pt x="180" y="279"/>
                  </a:lnTo>
                  <a:lnTo>
                    <a:pt x="180" y="279"/>
                  </a:lnTo>
                  <a:lnTo>
                    <a:pt x="180" y="277"/>
                  </a:lnTo>
                  <a:lnTo>
                    <a:pt x="180" y="277"/>
                  </a:lnTo>
                  <a:lnTo>
                    <a:pt x="180" y="277"/>
                  </a:lnTo>
                  <a:lnTo>
                    <a:pt x="182" y="279"/>
                  </a:lnTo>
                  <a:lnTo>
                    <a:pt x="182" y="279"/>
                  </a:lnTo>
                  <a:lnTo>
                    <a:pt x="182" y="279"/>
                  </a:lnTo>
                  <a:lnTo>
                    <a:pt x="182" y="279"/>
                  </a:lnTo>
                  <a:lnTo>
                    <a:pt x="184" y="279"/>
                  </a:lnTo>
                  <a:lnTo>
                    <a:pt x="184" y="281"/>
                  </a:lnTo>
                  <a:lnTo>
                    <a:pt x="184" y="281"/>
                  </a:lnTo>
                  <a:lnTo>
                    <a:pt x="187" y="284"/>
                  </a:lnTo>
                  <a:lnTo>
                    <a:pt x="189" y="286"/>
                  </a:lnTo>
                  <a:lnTo>
                    <a:pt x="191" y="286"/>
                  </a:lnTo>
                  <a:lnTo>
                    <a:pt x="194" y="286"/>
                  </a:lnTo>
                  <a:lnTo>
                    <a:pt x="191" y="284"/>
                  </a:lnTo>
                  <a:lnTo>
                    <a:pt x="191" y="284"/>
                  </a:lnTo>
                  <a:lnTo>
                    <a:pt x="191" y="281"/>
                  </a:lnTo>
                  <a:lnTo>
                    <a:pt x="191" y="281"/>
                  </a:lnTo>
                  <a:lnTo>
                    <a:pt x="191" y="279"/>
                  </a:lnTo>
                  <a:lnTo>
                    <a:pt x="191" y="279"/>
                  </a:lnTo>
                  <a:lnTo>
                    <a:pt x="194" y="279"/>
                  </a:lnTo>
                  <a:lnTo>
                    <a:pt x="194" y="279"/>
                  </a:lnTo>
                  <a:lnTo>
                    <a:pt x="194" y="279"/>
                  </a:lnTo>
                  <a:lnTo>
                    <a:pt x="194" y="277"/>
                  </a:lnTo>
                  <a:lnTo>
                    <a:pt x="194" y="277"/>
                  </a:lnTo>
                  <a:lnTo>
                    <a:pt x="194" y="277"/>
                  </a:lnTo>
                  <a:lnTo>
                    <a:pt x="196" y="277"/>
                  </a:lnTo>
                  <a:lnTo>
                    <a:pt x="196" y="277"/>
                  </a:lnTo>
                  <a:lnTo>
                    <a:pt x="199" y="279"/>
                  </a:lnTo>
                  <a:lnTo>
                    <a:pt x="199" y="279"/>
                  </a:lnTo>
                  <a:lnTo>
                    <a:pt x="199" y="279"/>
                  </a:lnTo>
                  <a:lnTo>
                    <a:pt x="201" y="279"/>
                  </a:lnTo>
                  <a:lnTo>
                    <a:pt x="201" y="279"/>
                  </a:lnTo>
                  <a:lnTo>
                    <a:pt x="203" y="279"/>
                  </a:lnTo>
                  <a:lnTo>
                    <a:pt x="201" y="279"/>
                  </a:lnTo>
                  <a:lnTo>
                    <a:pt x="201" y="281"/>
                  </a:lnTo>
                  <a:lnTo>
                    <a:pt x="201" y="281"/>
                  </a:lnTo>
                  <a:lnTo>
                    <a:pt x="199" y="281"/>
                  </a:lnTo>
                  <a:lnTo>
                    <a:pt x="201" y="284"/>
                  </a:lnTo>
                  <a:lnTo>
                    <a:pt x="203" y="286"/>
                  </a:lnTo>
                  <a:lnTo>
                    <a:pt x="203" y="284"/>
                  </a:lnTo>
                  <a:lnTo>
                    <a:pt x="203" y="281"/>
                  </a:lnTo>
                  <a:lnTo>
                    <a:pt x="206" y="281"/>
                  </a:lnTo>
                  <a:lnTo>
                    <a:pt x="206" y="281"/>
                  </a:lnTo>
                  <a:lnTo>
                    <a:pt x="206" y="281"/>
                  </a:lnTo>
                  <a:lnTo>
                    <a:pt x="206" y="279"/>
                  </a:lnTo>
                  <a:lnTo>
                    <a:pt x="208" y="279"/>
                  </a:lnTo>
                  <a:lnTo>
                    <a:pt x="208" y="281"/>
                  </a:lnTo>
                  <a:lnTo>
                    <a:pt x="208" y="284"/>
                  </a:lnTo>
                  <a:lnTo>
                    <a:pt x="208" y="284"/>
                  </a:lnTo>
                  <a:lnTo>
                    <a:pt x="210" y="281"/>
                  </a:lnTo>
                  <a:lnTo>
                    <a:pt x="210" y="281"/>
                  </a:lnTo>
                  <a:lnTo>
                    <a:pt x="210" y="281"/>
                  </a:lnTo>
                  <a:lnTo>
                    <a:pt x="210" y="279"/>
                  </a:lnTo>
                  <a:lnTo>
                    <a:pt x="210" y="279"/>
                  </a:lnTo>
                  <a:lnTo>
                    <a:pt x="213" y="279"/>
                  </a:lnTo>
                  <a:lnTo>
                    <a:pt x="213" y="279"/>
                  </a:lnTo>
                  <a:lnTo>
                    <a:pt x="213" y="279"/>
                  </a:lnTo>
                  <a:lnTo>
                    <a:pt x="215" y="277"/>
                  </a:lnTo>
                  <a:lnTo>
                    <a:pt x="220" y="269"/>
                  </a:lnTo>
                  <a:lnTo>
                    <a:pt x="220" y="269"/>
                  </a:lnTo>
                  <a:lnTo>
                    <a:pt x="220" y="269"/>
                  </a:lnTo>
                  <a:lnTo>
                    <a:pt x="222" y="267"/>
                  </a:lnTo>
                  <a:lnTo>
                    <a:pt x="222" y="267"/>
                  </a:lnTo>
                  <a:lnTo>
                    <a:pt x="225" y="269"/>
                  </a:lnTo>
                  <a:lnTo>
                    <a:pt x="225" y="269"/>
                  </a:lnTo>
                  <a:lnTo>
                    <a:pt x="225" y="272"/>
                  </a:lnTo>
                  <a:lnTo>
                    <a:pt x="225" y="272"/>
                  </a:lnTo>
                  <a:lnTo>
                    <a:pt x="227" y="272"/>
                  </a:lnTo>
                  <a:lnTo>
                    <a:pt x="227" y="272"/>
                  </a:lnTo>
                  <a:lnTo>
                    <a:pt x="227" y="272"/>
                  </a:lnTo>
                  <a:lnTo>
                    <a:pt x="227" y="272"/>
                  </a:lnTo>
                  <a:lnTo>
                    <a:pt x="227" y="272"/>
                  </a:lnTo>
                  <a:lnTo>
                    <a:pt x="229" y="269"/>
                  </a:lnTo>
                  <a:lnTo>
                    <a:pt x="229" y="269"/>
                  </a:lnTo>
                  <a:lnTo>
                    <a:pt x="229" y="267"/>
                  </a:lnTo>
                  <a:lnTo>
                    <a:pt x="229" y="267"/>
                  </a:lnTo>
                  <a:lnTo>
                    <a:pt x="232" y="267"/>
                  </a:lnTo>
                  <a:lnTo>
                    <a:pt x="229" y="265"/>
                  </a:lnTo>
                  <a:lnTo>
                    <a:pt x="232" y="265"/>
                  </a:lnTo>
                  <a:lnTo>
                    <a:pt x="234" y="262"/>
                  </a:lnTo>
                  <a:lnTo>
                    <a:pt x="234" y="260"/>
                  </a:lnTo>
                  <a:lnTo>
                    <a:pt x="234" y="258"/>
                  </a:lnTo>
                  <a:lnTo>
                    <a:pt x="234" y="258"/>
                  </a:lnTo>
                  <a:lnTo>
                    <a:pt x="232" y="260"/>
                  </a:lnTo>
                  <a:lnTo>
                    <a:pt x="229" y="260"/>
                  </a:lnTo>
                  <a:lnTo>
                    <a:pt x="229" y="258"/>
                  </a:lnTo>
                  <a:lnTo>
                    <a:pt x="232" y="258"/>
                  </a:lnTo>
                  <a:lnTo>
                    <a:pt x="234" y="258"/>
                  </a:lnTo>
                  <a:lnTo>
                    <a:pt x="234" y="258"/>
                  </a:lnTo>
                  <a:lnTo>
                    <a:pt x="236" y="258"/>
                  </a:lnTo>
                  <a:lnTo>
                    <a:pt x="239" y="260"/>
                  </a:lnTo>
                  <a:lnTo>
                    <a:pt x="239" y="258"/>
                  </a:lnTo>
                  <a:lnTo>
                    <a:pt x="239" y="258"/>
                  </a:lnTo>
                  <a:lnTo>
                    <a:pt x="239" y="253"/>
                  </a:lnTo>
                  <a:lnTo>
                    <a:pt x="239" y="253"/>
                  </a:lnTo>
                  <a:lnTo>
                    <a:pt x="241" y="250"/>
                  </a:lnTo>
                  <a:lnTo>
                    <a:pt x="241" y="248"/>
                  </a:lnTo>
                  <a:lnTo>
                    <a:pt x="243" y="248"/>
                  </a:lnTo>
                  <a:lnTo>
                    <a:pt x="241" y="246"/>
                  </a:lnTo>
                  <a:lnTo>
                    <a:pt x="241" y="246"/>
                  </a:lnTo>
                  <a:lnTo>
                    <a:pt x="239" y="246"/>
                  </a:lnTo>
                  <a:lnTo>
                    <a:pt x="239" y="248"/>
                  </a:lnTo>
                  <a:lnTo>
                    <a:pt x="236" y="248"/>
                  </a:lnTo>
                  <a:lnTo>
                    <a:pt x="236" y="248"/>
                  </a:lnTo>
                  <a:lnTo>
                    <a:pt x="234" y="246"/>
                  </a:lnTo>
                  <a:lnTo>
                    <a:pt x="234" y="246"/>
                  </a:lnTo>
                  <a:lnTo>
                    <a:pt x="232" y="243"/>
                  </a:lnTo>
                  <a:lnTo>
                    <a:pt x="232" y="243"/>
                  </a:lnTo>
                  <a:lnTo>
                    <a:pt x="232" y="243"/>
                  </a:lnTo>
                  <a:lnTo>
                    <a:pt x="234" y="241"/>
                  </a:lnTo>
                  <a:lnTo>
                    <a:pt x="234" y="241"/>
                  </a:lnTo>
                  <a:lnTo>
                    <a:pt x="236" y="241"/>
                  </a:lnTo>
                  <a:lnTo>
                    <a:pt x="236" y="241"/>
                  </a:lnTo>
                  <a:lnTo>
                    <a:pt x="236" y="241"/>
                  </a:lnTo>
                  <a:lnTo>
                    <a:pt x="236" y="239"/>
                  </a:lnTo>
                  <a:lnTo>
                    <a:pt x="236" y="239"/>
                  </a:lnTo>
                  <a:lnTo>
                    <a:pt x="236" y="239"/>
                  </a:lnTo>
                  <a:lnTo>
                    <a:pt x="236" y="239"/>
                  </a:lnTo>
                  <a:lnTo>
                    <a:pt x="236" y="236"/>
                  </a:lnTo>
                  <a:lnTo>
                    <a:pt x="236" y="234"/>
                  </a:lnTo>
                  <a:lnTo>
                    <a:pt x="236" y="229"/>
                  </a:lnTo>
                  <a:lnTo>
                    <a:pt x="239" y="229"/>
                  </a:lnTo>
                  <a:lnTo>
                    <a:pt x="236" y="229"/>
                  </a:lnTo>
                  <a:lnTo>
                    <a:pt x="239" y="229"/>
                  </a:lnTo>
                  <a:lnTo>
                    <a:pt x="239" y="229"/>
                  </a:lnTo>
                  <a:lnTo>
                    <a:pt x="239" y="229"/>
                  </a:lnTo>
                  <a:lnTo>
                    <a:pt x="241" y="232"/>
                  </a:lnTo>
                  <a:lnTo>
                    <a:pt x="241" y="234"/>
                  </a:lnTo>
                  <a:lnTo>
                    <a:pt x="241" y="234"/>
                  </a:lnTo>
                  <a:lnTo>
                    <a:pt x="239" y="236"/>
                  </a:lnTo>
                  <a:lnTo>
                    <a:pt x="236" y="243"/>
                  </a:lnTo>
                  <a:lnTo>
                    <a:pt x="243" y="243"/>
                  </a:lnTo>
                  <a:lnTo>
                    <a:pt x="243" y="246"/>
                  </a:lnTo>
                  <a:lnTo>
                    <a:pt x="246" y="246"/>
                  </a:lnTo>
                  <a:lnTo>
                    <a:pt x="248" y="248"/>
                  </a:lnTo>
                  <a:lnTo>
                    <a:pt x="248" y="248"/>
                  </a:lnTo>
                  <a:lnTo>
                    <a:pt x="251" y="248"/>
                  </a:lnTo>
                  <a:lnTo>
                    <a:pt x="251" y="248"/>
                  </a:lnTo>
                  <a:lnTo>
                    <a:pt x="253" y="248"/>
                  </a:lnTo>
                  <a:lnTo>
                    <a:pt x="253" y="246"/>
                  </a:lnTo>
                  <a:lnTo>
                    <a:pt x="255" y="243"/>
                  </a:lnTo>
                  <a:lnTo>
                    <a:pt x="255" y="243"/>
                  </a:lnTo>
                  <a:lnTo>
                    <a:pt x="258" y="241"/>
                  </a:lnTo>
                  <a:lnTo>
                    <a:pt x="258" y="239"/>
                  </a:lnTo>
                  <a:lnTo>
                    <a:pt x="258" y="239"/>
                  </a:lnTo>
                  <a:lnTo>
                    <a:pt x="260" y="241"/>
                  </a:lnTo>
                  <a:lnTo>
                    <a:pt x="260" y="241"/>
                  </a:lnTo>
                  <a:lnTo>
                    <a:pt x="260" y="239"/>
                  </a:lnTo>
                  <a:lnTo>
                    <a:pt x="262" y="236"/>
                  </a:lnTo>
                  <a:lnTo>
                    <a:pt x="265" y="234"/>
                  </a:lnTo>
                  <a:lnTo>
                    <a:pt x="265" y="232"/>
                  </a:lnTo>
                  <a:lnTo>
                    <a:pt x="265" y="232"/>
                  </a:lnTo>
                  <a:lnTo>
                    <a:pt x="267" y="229"/>
                  </a:lnTo>
                  <a:lnTo>
                    <a:pt x="270" y="227"/>
                  </a:lnTo>
                  <a:lnTo>
                    <a:pt x="270" y="227"/>
                  </a:lnTo>
                  <a:lnTo>
                    <a:pt x="270" y="227"/>
                  </a:lnTo>
                  <a:lnTo>
                    <a:pt x="270" y="224"/>
                  </a:lnTo>
                  <a:lnTo>
                    <a:pt x="270" y="224"/>
                  </a:lnTo>
                  <a:lnTo>
                    <a:pt x="270" y="222"/>
                  </a:lnTo>
                  <a:lnTo>
                    <a:pt x="277" y="210"/>
                  </a:lnTo>
                  <a:lnTo>
                    <a:pt x="281" y="203"/>
                  </a:lnTo>
                  <a:lnTo>
                    <a:pt x="288" y="196"/>
                  </a:lnTo>
                  <a:lnTo>
                    <a:pt x="291" y="194"/>
                  </a:lnTo>
                  <a:lnTo>
                    <a:pt x="291" y="194"/>
                  </a:lnTo>
                  <a:lnTo>
                    <a:pt x="291" y="189"/>
                  </a:lnTo>
                  <a:lnTo>
                    <a:pt x="293" y="187"/>
                  </a:lnTo>
                  <a:lnTo>
                    <a:pt x="293" y="184"/>
                  </a:lnTo>
                  <a:lnTo>
                    <a:pt x="293" y="184"/>
                  </a:lnTo>
                  <a:lnTo>
                    <a:pt x="298" y="182"/>
                  </a:lnTo>
                  <a:lnTo>
                    <a:pt x="298" y="182"/>
                  </a:lnTo>
                  <a:lnTo>
                    <a:pt x="300" y="182"/>
                  </a:lnTo>
                  <a:lnTo>
                    <a:pt x="300" y="182"/>
                  </a:lnTo>
                  <a:lnTo>
                    <a:pt x="300" y="184"/>
                  </a:lnTo>
                  <a:lnTo>
                    <a:pt x="300" y="182"/>
                  </a:lnTo>
                  <a:lnTo>
                    <a:pt x="303" y="182"/>
                  </a:lnTo>
                  <a:lnTo>
                    <a:pt x="300" y="177"/>
                  </a:lnTo>
                  <a:lnTo>
                    <a:pt x="303" y="175"/>
                  </a:lnTo>
                  <a:lnTo>
                    <a:pt x="303" y="175"/>
                  </a:lnTo>
                  <a:lnTo>
                    <a:pt x="300" y="172"/>
                  </a:lnTo>
                  <a:lnTo>
                    <a:pt x="300" y="172"/>
                  </a:lnTo>
                  <a:lnTo>
                    <a:pt x="303" y="170"/>
                  </a:lnTo>
                  <a:lnTo>
                    <a:pt x="303" y="170"/>
                  </a:lnTo>
                  <a:lnTo>
                    <a:pt x="305" y="170"/>
                  </a:lnTo>
                  <a:lnTo>
                    <a:pt x="303" y="170"/>
                  </a:lnTo>
                  <a:lnTo>
                    <a:pt x="303" y="170"/>
                  </a:lnTo>
                  <a:lnTo>
                    <a:pt x="300" y="168"/>
                  </a:lnTo>
                  <a:lnTo>
                    <a:pt x="303" y="165"/>
                  </a:lnTo>
                  <a:lnTo>
                    <a:pt x="303" y="163"/>
                  </a:lnTo>
                  <a:lnTo>
                    <a:pt x="303" y="161"/>
                  </a:lnTo>
                  <a:lnTo>
                    <a:pt x="303" y="156"/>
                  </a:lnTo>
                  <a:lnTo>
                    <a:pt x="303" y="156"/>
                  </a:lnTo>
                  <a:lnTo>
                    <a:pt x="300" y="156"/>
                  </a:lnTo>
                  <a:lnTo>
                    <a:pt x="298" y="153"/>
                  </a:lnTo>
                  <a:lnTo>
                    <a:pt x="298" y="153"/>
                  </a:lnTo>
                  <a:lnTo>
                    <a:pt x="296" y="151"/>
                  </a:lnTo>
                  <a:lnTo>
                    <a:pt x="296" y="151"/>
                  </a:lnTo>
                  <a:lnTo>
                    <a:pt x="293" y="151"/>
                  </a:lnTo>
                  <a:lnTo>
                    <a:pt x="293" y="151"/>
                  </a:lnTo>
                  <a:lnTo>
                    <a:pt x="293" y="151"/>
                  </a:lnTo>
                  <a:lnTo>
                    <a:pt x="291" y="149"/>
                  </a:lnTo>
                  <a:lnTo>
                    <a:pt x="291" y="149"/>
                  </a:lnTo>
                  <a:lnTo>
                    <a:pt x="288" y="149"/>
                  </a:lnTo>
                  <a:lnTo>
                    <a:pt x="288" y="146"/>
                  </a:lnTo>
                  <a:lnTo>
                    <a:pt x="288" y="146"/>
                  </a:lnTo>
                  <a:lnTo>
                    <a:pt x="288" y="144"/>
                  </a:lnTo>
                  <a:lnTo>
                    <a:pt x="284" y="144"/>
                  </a:lnTo>
                  <a:lnTo>
                    <a:pt x="284" y="142"/>
                  </a:lnTo>
                  <a:lnTo>
                    <a:pt x="286" y="142"/>
                  </a:lnTo>
                  <a:lnTo>
                    <a:pt x="288" y="144"/>
                  </a:lnTo>
                  <a:lnTo>
                    <a:pt x="288" y="144"/>
                  </a:lnTo>
                  <a:lnTo>
                    <a:pt x="288" y="146"/>
                  </a:lnTo>
                  <a:lnTo>
                    <a:pt x="291" y="146"/>
                  </a:lnTo>
                  <a:lnTo>
                    <a:pt x="291" y="149"/>
                  </a:lnTo>
                  <a:lnTo>
                    <a:pt x="291" y="149"/>
                  </a:lnTo>
                  <a:lnTo>
                    <a:pt x="293" y="149"/>
                  </a:lnTo>
                  <a:lnTo>
                    <a:pt x="293" y="149"/>
                  </a:lnTo>
                  <a:lnTo>
                    <a:pt x="296" y="151"/>
                  </a:lnTo>
                  <a:lnTo>
                    <a:pt x="303" y="156"/>
                  </a:lnTo>
                  <a:lnTo>
                    <a:pt x="303" y="156"/>
                  </a:lnTo>
                  <a:lnTo>
                    <a:pt x="303" y="153"/>
                  </a:lnTo>
                  <a:lnTo>
                    <a:pt x="303" y="151"/>
                  </a:lnTo>
                  <a:lnTo>
                    <a:pt x="305" y="156"/>
                  </a:lnTo>
                  <a:lnTo>
                    <a:pt x="305" y="156"/>
                  </a:lnTo>
                  <a:lnTo>
                    <a:pt x="305" y="156"/>
                  </a:lnTo>
                  <a:lnTo>
                    <a:pt x="305" y="158"/>
                  </a:lnTo>
                  <a:lnTo>
                    <a:pt x="307" y="158"/>
                  </a:lnTo>
                  <a:lnTo>
                    <a:pt x="310" y="158"/>
                  </a:lnTo>
                  <a:lnTo>
                    <a:pt x="310" y="161"/>
                  </a:lnTo>
                  <a:lnTo>
                    <a:pt x="310" y="163"/>
                  </a:lnTo>
                  <a:lnTo>
                    <a:pt x="310" y="165"/>
                  </a:lnTo>
                  <a:lnTo>
                    <a:pt x="310" y="168"/>
                  </a:lnTo>
                  <a:lnTo>
                    <a:pt x="310" y="168"/>
                  </a:lnTo>
                  <a:lnTo>
                    <a:pt x="312" y="168"/>
                  </a:lnTo>
                  <a:lnTo>
                    <a:pt x="312" y="165"/>
                  </a:lnTo>
                  <a:lnTo>
                    <a:pt x="312" y="165"/>
                  </a:lnTo>
                  <a:lnTo>
                    <a:pt x="312" y="165"/>
                  </a:lnTo>
                  <a:lnTo>
                    <a:pt x="312" y="163"/>
                  </a:lnTo>
                  <a:lnTo>
                    <a:pt x="312" y="161"/>
                  </a:lnTo>
                  <a:lnTo>
                    <a:pt x="312" y="161"/>
                  </a:lnTo>
                  <a:lnTo>
                    <a:pt x="314" y="158"/>
                  </a:lnTo>
                  <a:lnTo>
                    <a:pt x="314" y="153"/>
                  </a:lnTo>
                  <a:lnTo>
                    <a:pt x="314" y="151"/>
                  </a:lnTo>
                  <a:lnTo>
                    <a:pt x="314" y="149"/>
                  </a:lnTo>
                  <a:lnTo>
                    <a:pt x="314" y="151"/>
                  </a:lnTo>
                  <a:lnTo>
                    <a:pt x="314" y="151"/>
                  </a:lnTo>
                  <a:lnTo>
                    <a:pt x="312" y="149"/>
                  </a:lnTo>
                  <a:lnTo>
                    <a:pt x="314" y="149"/>
                  </a:lnTo>
                  <a:lnTo>
                    <a:pt x="314" y="149"/>
                  </a:lnTo>
                  <a:lnTo>
                    <a:pt x="317" y="149"/>
                  </a:lnTo>
                  <a:lnTo>
                    <a:pt x="319" y="151"/>
                  </a:lnTo>
                  <a:lnTo>
                    <a:pt x="319" y="151"/>
                  </a:lnTo>
                  <a:lnTo>
                    <a:pt x="319" y="151"/>
                  </a:lnTo>
                  <a:lnTo>
                    <a:pt x="319" y="149"/>
                  </a:lnTo>
                  <a:lnTo>
                    <a:pt x="319" y="149"/>
                  </a:lnTo>
                  <a:lnTo>
                    <a:pt x="319" y="146"/>
                  </a:lnTo>
                  <a:lnTo>
                    <a:pt x="319" y="146"/>
                  </a:lnTo>
                  <a:lnTo>
                    <a:pt x="319" y="144"/>
                  </a:lnTo>
                  <a:lnTo>
                    <a:pt x="322" y="144"/>
                  </a:lnTo>
                  <a:lnTo>
                    <a:pt x="322" y="142"/>
                  </a:lnTo>
                  <a:lnTo>
                    <a:pt x="322" y="139"/>
                  </a:lnTo>
                  <a:lnTo>
                    <a:pt x="322" y="139"/>
                  </a:lnTo>
                  <a:lnTo>
                    <a:pt x="322" y="137"/>
                  </a:lnTo>
                  <a:lnTo>
                    <a:pt x="322" y="135"/>
                  </a:lnTo>
                  <a:lnTo>
                    <a:pt x="324" y="135"/>
                  </a:lnTo>
                  <a:lnTo>
                    <a:pt x="324" y="135"/>
                  </a:lnTo>
                  <a:lnTo>
                    <a:pt x="326" y="135"/>
                  </a:lnTo>
                  <a:lnTo>
                    <a:pt x="326" y="132"/>
                  </a:lnTo>
                  <a:lnTo>
                    <a:pt x="326" y="132"/>
                  </a:lnTo>
                  <a:lnTo>
                    <a:pt x="326" y="132"/>
                  </a:lnTo>
                  <a:lnTo>
                    <a:pt x="326" y="130"/>
                  </a:lnTo>
                  <a:lnTo>
                    <a:pt x="324" y="130"/>
                  </a:lnTo>
                  <a:lnTo>
                    <a:pt x="322" y="130"/>
                  </a:lnTo>
                  <a:lnTo>
                    <a:pt x="324" y="130"/>
                  </a:lnTo>
                  <a:lnTo>
                    <a:pt x="322" y="127"/>
                  </a:lnTo>
                  <a:lnTo>
                    <a:pt x="322" y="127"/>
                  </a:lnTo>
                  <a:lnTo>
                    <a:pt x="322" y="127"/>
                  </a:lnTo>
                  <a:lnTo>
                    <a:pt x="322" y="125"/>
                  </a:lnTo>
                  <a:lnTo>
                    <a:pt x="331" y="123"/>
                  </a:lnTo>
                  <a:lnTo>
                    <a:pt x="331" y="123"/>
                  </a:lnTo>
                  <a:lnTo>
                    <a:pt x="333" y="120"/>
                  </a:lnTo>
                  <a:lnTo>
                    <a:pt x="333" y="118"/>
                  </a:lnTo>
                  <a:lnTo>
                    <a:pt x="333" y="118"/>
                  </a:lnTo>
                  <a:lnTo>
                    <a:pt x="336" y="116"/>
                  </a:lnTo>
                  <a:lnTo>
                    <a:pt x="336" y="116"/>
                  </a:lnTo>
                  <a:lnTo>
                    <a:pt x="336" y="113"/>
                  </a:lnTo>
                  <a:lnTo>
                    <a:pt x="336" y="113"/>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0" name="Freeform 82"/>
            <p:cNvSpPr>
              <a:spLocks/>
            </p:cNvSpPr>
            <p:nvPr/>
          </p:nvSpPr>
          <p:spPr bwMode="auto">
            <a:xfrm>
              <a:off x="4525" y="2141"/>
              <a:ext cx="650" cy="999"/>
            </a:xfrm>
            <a:custGeom>
              <a:avLst/>
              <a:gdLst>
                <a:gd name="T0" fmla="*/ 546 w 650"/>
                <a:gd name="T1" fmla="*/ 403 h 999"/>
                <a:gd name="T2" fmla="*/ 456 w 650"/>
                <a:gd name="T3" fmla="*/ 540 h 999"/>
                <a:gd name="T4" fmla="*/ 388 w 650"/>
                <a:gd name="T5" fmla="*/ 623 h 999"/>
                <a:gd name="T6" fmla="*/ 371 w 650"/>
                <a:gd name="T7" fmla="*/ 685 h 999"/>
                <a:gd name="T8" fmla="*/ 385 w 650"/>
                <a:gd name="T9" fmla="*/ 921 h 999"/>
                <a:gd name="T10" fmla="*/ 390 w 650"/>
                <a:gd name="T11" fmla="*/ 988 h 999"/>
                <a:gd name="T12" fmla="*/ 310 w 650"/>
                <a:gd name="T13" fmla="*/ 995 h 999"/>
                <a:gd name="T14" fmla="*/ 206 w 650"/>
                <a:gd name="T15" fmla="*/ 997 h 999"/>
                <a:gd name="T16" fmla="*/ 90 w 650"/>
                <a:gd name="T17" fmla="*/ 999 h 999"/>
                <a:gd name="T18" fmla="*/ 19 w 650"/>
                <a:gd name="T19" fmla="*/ 943 h 999"/>
                <a:gd name="T20" fmla="*/ 12 w 650"/>
                <a:gd name="T21" fmla="*/ 770 h 999"/>
                <a:gd name="T22" fmla="*/ 7 w 650"/>
                <a:gd name="T23" fmla="*/ 595 h 999"/>
                <a:gd name="T24" fmla="*/ 2 w 650"/>
                <a:gd name="T25" fmla="*/ 422 h 999"/>
                <a:gd name="T26" fmla="*/ 9 w 650"/>
                <a:gd name="T27" fmla="*/ 98 h 999"/>
                <a:gd name="T28" fmla="*/ 94 w 650"/>
                <a:gd name="T29" fmla="*/ 8 h 999"/>
                <a:gd name="T30" fmla="*/ 279 w 650"/>
                <a:gd name="T31" fmla="*/ 3 h 999"/>
                <a:gd name="T32" fmla="*/ 340 w 650"/>
                <a:gd name="T33" fmla="*/ 5 h 999"/>
                <a:gd name="T34" fmla="*/ 343 w 650"/>
                <a:gd name="T35" fmla="*/ 17 h 999"/>
                <a:gd name="T36" fmla="*/ 340 w 650"/>
                <a:gd name="T37" fmla="*/ 31 h 999"/>
                <a:gd name="T38" fmla="*/ 343 w 650"/>
                <a:gd name="T39" fmla="*/ 36 h 999"/>
                <a:gd name="T40" fmla="*/ 345 w 650"/>
                <a:gd name="T41" fmla="*/ 43 h 999"/>
                <a:gd name="T42" fmla="*/ 345 w 650"/>
                <a:gd name="T43" fmla="*/ 48 h 999"/>
                <a:gd name="T44" fmla="*/ 348 w 650"/>
                <a:gd name="T45" fmla="*/ 53 h 999"/>
                <a:gd name="T46" fmla="*/ 350 w 650"/>
                <a:gd name="T47" fmla="*/ 57 h 999"/>
                <a:gd name="T48" fmla="*/ 348 w 650"/>
                <a:gd name="T49" fmla="*/ 60 h 999"/>
                <a:gd name="T50" fmla="*/ 345 w 650"/>
                <a:gd name="T51" fmla="*/ 67 h 999"/>
                <a:gd name="T52" fmla="*/ 345 w 650"/>
                <a:gd name="T53" fmla="*/ 71 h 999"/>
                <a:gd name="T54" fmla="*/ 340 w 650"/>
                <a:gd name="T55" fmla="*/ 81 h 999"/>
                <a:gd name="T56" fmla="*/ 345 w 650"/>
                <a:gd name="T57" fmla="*/ 86 h 999"/>
                <a:gd name="T58" fmla="*/ 352 w 650"/>
                <a:gd name="T59" fmla="*/ 95 h 999"/>
                <a:gd name="T60" fmla="*/ 352 w 650"/>
                <a:gd name="T61" fmla="*/ 100 h 999"/>
                <a:gd name="T62" fmla="*/ 366 w 650"/>
                <a:gd name="T63" fmla="*/ 114 h 999"/>
                <a:gd name="T64" fmla="*/ 374 w 650"/>
                <a:gd name="T65" fmla="*/ 105 h 999"/>
                <a:gd name="T66" fmla="*/ 376 w 650"/>
                <a:gd name="T67" fmla="*/ 109 h 999"/>
                <a:gd name="T68" fmla="*/ 374 w 650"/>
                <a:gd name="T69" fmla="*/ 119 h 999"/>
                <a:gd name="T70" fmla="*/ 374 w 650"/>
                <a:gd name="T71" fmla="*/ 140 h 999"/>
                <a:gd name="T72" fmla="*/ 371 w 650"/>
                <a:gd name="T73" fmla="*/ 157 h 999"/>
                <a:gd name="T74" fmla="*/ 376 w 650"/>
                <a:gd name="T75" fmla="*/ 145 h 999"/>
                <a:gd name="T76" fmla="*/ 376 w 650"/>
                <a:gd name="T77" fmla="*/ 128 h 999"/>
                <a:gd name="T78" fmla="*/ 378 w 650"/>
                <a:gd name="T79" fmla="*/ 114 h 999"/>
                <a:gd name="T80" fmla="*/ 378 w 650"/>
                <a:gd name="T81" fmla="*/ 107 h 999"/>
                <a:gd name="T82" fmla="*/ 395 w 650"/>
                <a:gd name="T83" fmla="*/ 105 h 999"/>
                <a:gd name="T84" fmla="*/ 409 w 650"/>
                <a:gd name="T85" fmla="*/ 105 h 999"/>
                <a:gd name="T86" fmla="*/ 416 w 650"/>
                <a:gd name="T87" fmla="*/ 109 h 999"/>
                <a:gd name="T88" fmla="*/ 426 w 650"/>
                <a:gd name="T89" fmla="*/ 107 h 999"/>
                <a:gd name="T90" fmla="*/ 428 w 650"/>
                <a:gd name="T91" fmla="*/ 124 h 999"/>
                <a:gd name="T92" fmla="*/ 437 w 650"/>
                <a:gd name="T93" fmla="*/ 145 h 999"/>
                <a:gd name="T94" fmla="*/ 445 w 650"/>
                <a:gd name="T95" fmla="*/ 157 h 999"/>
                <a:gd name="T96" fmla="*/ 449 w 650"/>
                <a:gd name="T97" fmla="*/ 164 h 999"/>
                <a:gd name="T98" fmla="*/ 454 w 650"/>
                <a:gd name="T99" fmla="*/ 187 h 999"/>
                <a:gd name="T100" fmla="*/ 466 w 650"/>
                <a:gd name="T101" fmla="*/ 206 h 999"/>
                <a:gd name="T102" fmla="*/ 468 w 650"/>
                <a:gd name="T103" fmla="*/ 216 h 999"/>
                <a:gd name="T104" fmla="*/ 473 w 650"/>
                <a:gd name="T105" fmla="*/ 235 h 999"/>
                <a:gd name="T106" fmla="*/ 456 w 650"/>
                <a:gd name="T107" fmla="*/ 268 h 999"/>
                <a:gd name="T108" fmla="*/ 485 w 650"/>
                <a:gd name="T109" fmla="*/ 251 h 999"/>
                <a:gd name="T110" fmla="*/ 478 w 650"/>
                <a:gd name="T111" fmla="*/ 261 h 999"/>
                <a:gd name="T112" fmla="*/ 492 w 650"/>
                <a:gd name="T113" fmla="*/ 254 h 999"/>
                <a:gd name="T114" fmla="*/ 565 w 650"/>
                <a:gd name="T115" fmla="*/ 228 h 999"/>
                <a:gd name="T116" fmla="*/ 587 w 650"/>
                <a:gd name="T117" fmla="*/ 237 h 999"/>
                <a:gd name="T118" fmla="*/ 617 w 650"/>
                <a:gd name="T119" fmla="*/ 247 h 999"/>
                <a:gd name="T120" fmla="*/ 643 w 650"/>
                <a:gd name="T121" fmla="*/ 251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0" h="999">
                  <a:moveTo>
                    <a:pt x="650" y="251"/>
                  </a:moveTo>
                  <a:lnTo>
                    <a:pt x="639" y="268"/>
                  </a:lnTo>
                  <a:lnTo>
                    <a:pt x="627" y="285"/>
                  </a:lnTo>
                  <a:lnTo>
                    <a:pt x="617" y="299"/>
                  </a:lnTo>
                  <a:lnTo>
                    <a:pt x="608" y="315"/>
                  </a:lnTo>
                  <a:lnTo>
                    <a:pt x="591" y="337"/>
                  </a:lnTo>
                  <a:lnTo>
                    <a:pt x="577" y="360"/>
                  </a:lnTo>
                  <a:lnTo>
                    <a:pt x="563" y="382"/>
                  </a:lnTo>
                  <a:lnTo>
                    <a:pt x="546" y="403"/>
                  </a:lnTo>
                  <a:lnTo>
                    <a:pt x="534" y="424"/>
                  </a:lnTo>
                  <a:lnTo>
                    <a:pt x="520" y="443"/>
                  </a:lnTo>
                  <a:lnTo>
                    <a:pt x="506" y="464"/>
                  </a:lnTo>
                  <a:lnTo>
                    <a:pt x="492" y="486"/>
                  </a:lnTo>
                  <a:lnTo>
                    <a:pt x="485" y="498"/>
                  </a:lnTo>
                  <a:lnTo>
                    <a:pt x="475" y="509"/>
                  </a:lnTo>
                  <a:lnTo>
                    <a:pt x="468" y="519"/>
                  </a:lnTo>
                  <a:lnTo>
                    <a:pt x="461" y="531"/>
                  </a:lnTo>
                  <a:lnTo>
                    <a:pt x="456" y="540"/>
                  </a:lnTo>
                  <a:lnTo>
                    <a:pt x="449" y="547"/>
                  </a:lnTo>
                  <a:lnTo>
                    <a:pt x="445" y="557"/>
                  </a:lnTo>
                  <a:lnTo>
                    <a:pt x="437" y="564"/>
                  </a:lnTo>
                  <a:lnTo>
                    <a:pt x="428" y="578"/>
                  </a:lnTo>
                  <a:lnTo>
                    <a:pt x="416" y="590"/>
                  </a:lnTo>
                  <a:lnTo>
                    <a:pt x="404" y="604"/>
                  </a:lnTo>
                  <a:lnTo>
                    <a:pt x="393" y="618"/>
                  </a:lnTo>
                  <a:lnTo>
                    <a:pt x="390" y="621"/>
                  </a:lnTo>
                  <a:lnTo>
                    <a:pt x="388" y="623"/>
                  </a:lnTo>
                  <a:lnTo>
                    <a:pt x="383" y="625"/>
                  </a:lnTo>
                  <a:lnTo>
                    <a:pt x="381" y="630"/>
                  </a:lnTo>
                  <a:lnTo>
                    <a:pt x="378" y="632"/>
                  </a:lnTo>
                  <a:lnTo>
                    <a:pt x="376" y="637"/>
                  </a:lnTo>
                  <a:lnTo>
                    <a:pt x="374" y="640"/>
                  </a:lnTo>
                  <a:lnTo>
                    <a:pt x="369" y="642"/>
                  </a:lnTo>
                  <a:lnTo>
                    <a:pt x="369" y="644"/>
                  </a:lnTo>
                  <a:lnTo>
                    <a:pt x="369" y="649"/>
                  </a:lnTo>
                  <a:lnTo>
                    <a:pt x="371" y="685"/>
                  </a:lnTo>
                  <a:lnTo>
                    <a:pt x="374" y="720"/>
                  </a:lnTo>
                  <a:lnTo>
                    <a:pt x="376" y="756"/>
                  </a:lnTo>
                  <a:lnTo>
                    <a:pt x="378" y="791"/>
                  </a:lnTo>
                  <a:lnTo>
                    <a:pt x="378" y="819"/>
                  </a:lnTo>
                  <a:lnTo>
                    <a:pt x="381" y="846"/>
                  </a:lnTo>
                  <a:lnTo>
                    <a:pt x="383" y="874"/>
                  </a:lnTo>
                  <a:lnTo>
                    <a:pt x="385" y="900"/>
                  </a:lnTo>
                  <a:lnTo>
                    <a:pt x="385" y="909"/>
                  </a:lnTo>
                  <a:lnTo>
                    <a:pt x="385" y="921"/>
                  </a:lnTo>
                  <a:lnTo>
                    <a:pt x="385" y="926"/>
                  </a:lnTo>
                  <a:lnTo>
                    <a:pt x="385" y="933"/>
                  </a:lnTo>
                  <a:lnTo>
                    <a:pt x="388" y="943"/>
                  </a:lnTo>
                  <a:lnTo>
                    <a:pt x="388" y="952"/>
                  </a:lnTo>
                  <a:lnTo>
                    <a:pt x="388" y="957"/>
                  </a:lnTo>
                  <a:lnTo>
                    <a:pt x="388" y="962"/>
                  </a:lnTo>
                  <a:lnTo>
                    <a:pt x="388" y="969"/>
                  </a:lnTo>
                  <a:lnTo>
                    <a:pt x="390" y="980"/>
                  </a:lnTo>
                  <a:lnTo>
                    <a:pt x="390" y="988"/>
                  </a:lnTo>
                  <a:lnTo>
                    <a:pt x="390" y="990"/>
                  </a:lnTo>
                  <a:lnTo>
                    <a:pt x="390" y="990"/>
                  </a:lnTo>
                  <a:lnTo>
                    <a:pt x="388" y="990"/>
                  </a:lnTo>
                  <a:lnTo>
                    <a:pt x="376" y="992"/>
                  </a:lnTo>
                  <a:lnTo>
                    <a:pt x="362" y="992"/>
                  </a:lnTo>
                  <a:lnTo>
                    <a:pt x="350" y="992"/>
                  </a:lnTo>
                  <a:lnTo>
                    <a:pt x="336" y="992"/>
                  </a:lnTo>
                  <a:lnTo>
                    <a:pt x="324" y="995"/>
                  </a:lnTo>
                  <a:lnTo>
                    <a:pt x="310" y="995"/>
                  </a:lnTo>
                  <a:lnTo>
                    <a:pt x="298" y="995"/>
                  </a:lnTo>
                  <a:lnTo>
                    <a:pt x="284" y="995"/>
                  </a:lnTo>
                  <a:lnTo>
                    <a:pt x="272" y="997"/>
                  </a:lnTo>
                  <a:lnTo>
                    <a:pt x="267" y="997"/>
                  </a:lnTo>
                  <a:lnTo>
                    <a:pt x="258" y="997"/>
                  </a:lnTo>
                  <a:lnTo>
                    <a:pt x="246" y="997"/>
                  </a:lnTo>
                  <a:lnTo>
                    <a:pt x="232" y="997"/>
                  </a:lnTo>
                  <a:lnTo>
                    <a:pt x="220" y="997"/>
                  </a:lnTo>
                  <a:lnTo>
                    <a:pt x="206" y="997"/>
                  </a:lnTo>
                  <a:lnTo>
                    <a:pt x="194" y="997"/>
                  </a:lnTo>
                  <a:lnTo>
                    <a:pt x="180" y="999"/>
                  </a:lnTo>
                  <a:lnTo>
                    <a:pt x="168" y="999"/>
                  </a:lnTo>
                  <a:lnTo>
                    <a:pt x="154" y="999"/>
                  </a:lnTo>
                  <a:lnTo>
                    <a:pt x="142" y="999"/>
                  </a:lnTo>
                  <a:lnTo>
                    <a:pt x="128" y="999"/>
                  </a:lnTo>
                  <a:lnTo>
                    <a:pt x="116" y="999"/>
                  </a:lnTo>
                  <a:lnTo>
                    <a:pt x="102" y="999"/>
                  </a:lnTo>
                  <a:lnTo>
                    <a:pt x="90" y="999"/>
                  </a:lnTo>
                  <a:lnTo>
                    <a:pt x="75" y="999"/>
                  </a:lnTo>
                  <a:lnTo>
                    <a:pt x="64" y="999"/>
                  </a:lnTo>
                  <a:lnTo>
                    <a:pt x="49" y="999"/>
                  </a:lnTo>
                  <a:lnTo>
                    <a:pt x="38" y="999"/>
                  </a:lnTo>
                  <a:lnTo>
                    <a:pt x="23" y="999"/>
                  </a:lnTo>
                  <a:lnTo>
                    <a:pt x="21" y="999"/>
                  </a:lnTo>
                  <a:lnTo>
                    <a:pt x="21" y="983"/>
                  </a:lnTo>
                  <a:lnTo>
                    <a:pt x="21" y="962"/>
                  </a:lnTo>
                  <a:lnTo>
                    <a:pt x="19" y="943"/>
                  </a:lnTo>
                  <a:lnTo>
                    <a:pt x="19" y="924"/>
                  </a:lnTo>
                  <a:lnTo>
                    <a:pt x="19" y="905"/>
                  </a:lnTo>
                  <a:lnTo>
                    <a:pt x="16" y="886"/>
                  </a:lnTo>
                  <a:lnTo>
                    <a:pt x="16" y="867"/>
                  </a:lnTo>
                  <a:lnTo>
                    <a:pt x="16" y="846"/>
                  </a:lnTo>
                  <a:lnTo>
                    <a:pt x="14" y="827"/>
                  </a:lnTo>
                  <a:lnTo>
                    <a:pt x="14" y="808"/>
                  </a:lnTo>
                  <a:lnTo>
                    <a:pt x="14" y="789"/>
                  </a:lnTo>
                  <a:lnTo>
                    <a:pt x="12" y="770"/>
                  </a:lnTo>
                  <a:lnTo>
                    <a:pt x="12" y="748"/>
                  </a:lnTo>
                  <a:lnTo>
                    <a:pt x="12" y="730"/>
                  </a:lnTo>
                  <a:lnTo>
                    <a:pt x="12" y="711"/>
                  </a:lnTo>
                  <a:lnTo>
                    <a:pt x="9" y="692"/>
                  </a:lnTo>
                  <a:lnTo>
                    <a:pt x="9" y="673"/>
                  </a:lnTo>
                  <a:lnTo>
                    <a:pt x="9" y="654"/>
                  </a:lnTo>
                  <a:lnTo>
                    <a:pt x="9" y="632"/>
                  </a:lnTo>
                  <a:lnTo>
                    <a:pt x="7" y="614"/>
                  </a:lnTo>
                  <a:lnTo>
                    <a:pt x="7" y="595"/>
                  </a:lnTo>
                  <a:lnTo>
                    <a:pt x="7" y="576"/>
                  </a:lnTo>
                  <a:lnTo>
                    <a:pt x="5" y="557"/>
                  </a:lnTo>
                  <a:lnTo>
                    <a:pt x="5" y="538"/>
                  </a:lnTo>
                  <a:lnTo>
                    <a:pt x="5" y="516"/>
                  </a:lnTo>
                  <a:lnTo>
                    <a:pt x="5" y="498"/>
                  </a:lnTo>
                  <a:lnTo>
                    <a:pt x="5" y="479"/>
                  </a:lnTo>
                  <a:lnTo>
                    <a:pt x="2" y="460"/>
                  </a:lnTo>
                  <a:lnTo>
                    <a:pt x="2" y="441"/>
                  </a:lnTo>
                  <a:lnTo>
                    <a:pt x="2" y="422"/>
                  </a:lnTo>
                  <a:lnTo>
                    <a:pt x="2" y="400"/>
                  </a:lnTo>
                  <a:lnTo>
                    <a:pt x="0" y="382"/>
                  </a:lnTo>
                  <a:lnTo>
                    <a:pt x="2" y="348"/>
                  </a:lnTo>
                  <a:lnTo>
                    <a:pt x="2" y="318"/>
                  </a:lnTo>
                  <a:lnTo>
                    <a:pt x="5" y="285"/>
                  </a:lnTo>
                  <a:lnTo>
                    <a:pt x="5" y="251"/>
                  </a:lnTo>
                  <a:lnTo>
                    <a:pt x="7" y="199"/>
                  </a:lnTo>
                  <a:lnTo>
                    <a:pt x="7" y="150"/>
                  </a:lnTo>
                  <a:lnTo>
                    <a:pt x="9" y="98"/>
                  </a:lnTo>
                  <a:lnTo>
                    <a:pt x="12" y="48"/>
                  </a:lnTo>
                  <a:lnTo>
                    <a:pt x="12" y="36"/>
                  </a:lnTo>
                  <a:lnTo>
                    <a:pt x="12" y="26"/>
                  </a:lnTo>
                  <a:lnTo>
                    <a:pt x="12" y="17"/>
                  </a:lnTo>
                  <a:lnTo>
                    <a:pt x="12" y="5"/>
                  </a:lnTo>
                  <a:lnTo>
                    <a:pt x="33" y="8"/>
                  </a:lnTo>
                  <a:lnTo>
                    <a:pt x="52" y="8"/>
                  </a:lnTo>
                  <a:lnTo>
                    <a:pt x="73" y="8"/>
                  </a:lnTo>
                  <a:lnTo>
                    <a:pt x="94" y="8"/>
                  </a:lnTo>
                  <a:lnTo>
                    <a:pt x="113" y="8"/>
                  </a:lnTo>
                  <a:lnTo>
                    <a:pt x="135" y="8"/>
                  </a:lnTo>
                  <a:lnTo>
                    <a:pt x="156" y="8"/>
                  </a:lnTo>
                  <a:lnTo>
                    <a:pt x="175" y="8"/>
                  </a:lnTo>
                  <a:lnTo>
                    <a:pt x="196" y="5"/>
                  </a:lnTo>
                  <a:lnTo>
                    <a:pt x="217" y="5"/>
                  </a:lnTo>
                  <a:lnTo>
                    <a:pt x="236" y="5"/>
                  </a:lnTo>
                  <a:lnTo>
                    <a:pt x="258" y="5"/>
                  </a:lnTo>
                  <a:lnTo>
                    <a:pt x="279" y="3"/>
                  </a:lnTo>
                  <a:lnTo>
                    <a:pt x="298" y="3"/>
                  </a:lnTo>
                  <a:lnTo>
                    <a:pt x="319" y="0"/>
                  </a:lnTo>
                  <a:lnTo>
                    <a:pt x="340" y="0"/>
                  </a:lnTo>
                  <a:lnTo>
                    <a:pt x="340" y="0"/>
                  </a:lnTo>
                  <a:lnTo>
                    <a:pt x="340" y="0"/>
                  </a:lnTo>
                  <a:lnTo>
                    <a:pt x="338" y="3"/>
                  </a:lnTo>
                  <a:lnTo>
                    <a:pt x="338" y="5"/>
                  </a:lnTo>
                  <a:lnTo>
                    <a:pt x="340" y="5"/>
                  </a:lnTo>
                  <a:lnTo>
                    <a:pt x="340" y="5"/>
                  </a:lnTo>
                  <a:lnTo>
                    <a:pt x="340" y="5"/>
                  </a:lnTo>
                  <a:lnTo>
                    <a:pt x="340" y="8"/>
                  </a:lnTo>
                  <a:lnTo>
                    <a:pt x="340" y="8"/>
                  </a:lnTo>
                  <a:lnTo>
                    <a:pt x="340" y="8"/>
                  </a:lnTo>
                  <a:lnTo>
                    <a:pt x="340" y="10"/>
                  </a:lnTo>
                  <a:lnTo>
                    <a:pt x="343" y="15"/>
                  </a:lnTo>
                  <a:lnTo>
                    <a:pt x="340" y="15"/>
                  </a:lnTo>
                  <a:lnTo>
                    <a:pt x="343" y="17"/>
                  </a:lnTo>
                  <a:lnTo>
                    <a:pt x="343" y="17"/>
                  </a:lnTo>
                  <a:lnTo>
                    <a:pt x="343" y="19"/>
                  </a:lnTo>
                  <a:lnTo>
                    <a:pt x="343" y="22"/>
                  </a:lnTo>
                  <a:lnTo>
                    <a:pt x="343" y="22"/>
                  </a:lnTo>
                  <a:lnTo>
                    <a:pt x="343" y="22"/>
                  </a:lnTo>
                  <a:lnTo>
                    <a:pt x="340" y="24"/>
                  </a:lnTo>
                  <a:lnTo>
                    <a:pt x="340" y="24"/>
                  </a:lnTo>
                  <a:lnTo>
                    <a:pt x="343" y="29"/>
                  </a:lnTo>
                  <a:lnTo>
                    <a:pt x="343" y="29"/>
                  </a:lnTo>
                  <a:lnTo>
                    <a:pt x="340" y="31"/>
                  </a:lnTo>
                  <a:lnTo>
                    <a:pt x="340" y="31"/>
                  </a:lnTo>
                  <a:lnTo>
                    <a:pt x="340" y="31"/>
                  </a:lnTo>
                  <a:lnTo>
                    <a:pt x="343" y="34"/>
                  </a:lnTo>
                  <a:lnTo>
                    <a:pt x="343" y="34"/>
                  </a:lnTo>
                  <a:lnTo>
                    <a:pt x="343" y="36"/>
                  </a:lnTo>
                  <a:lnTo>
                    <a:pt x="343" y="36"/>
                  </a:lnTo>
                  <a:lnTo>
                    <a:pt x="343" y="36"/>
                  </a:lnTo>
                  <a:lnTo>
                    <a:pt x="343" y="36"/>
                  </a:lnTo>
                  <a:lnTo>
                    <a:pt x="343" y="36"/>
                  </a:lnTo>
                  <a:lnTo>
                    <a:pt x="345" y="38"/>
                  </a:lnTo>
                  <a:lnTo>
                    <a:pt x="345" y="38"/>
                  </a:lnTo>
                  <a:lnTo>
                    <a:pt x="343" y="38"/>
                  </a:lnTo>
                  <a:lnTo>
                    <a:pt x="343" y="41"/>
                  </a:lnTo>
                  <a:lnTo>
                    <a:pt x="343" y="41"/>
                  </a:lnTo>
                  <a:lnTo>
                    <a:pt x="343" y="41"/>
                  </a:lnTo>
                  <a:lnTo>
                    <a:pt x="343" y="43"/>
                  </a:lnTo>
                  <a:lnTo>
                    <a:pt x="343" y="43"/>
                  </a:lnTo>
                  <a:lnTo>
                    <a:pt x="345" y="43"/>
                  </a:lnTo>
                  <a:lnTo>
                    <a:pt x="345" y="43"/>
                  </a:lnTo>
                  <a:lnTo>
                    <a:pt x="345" y="43"/>
                  </a:lnTo>
                  <a:lnTo>
                    <a:pt x="345" y="45"/>
                  </a:lnTo>
                  <a:lnTo>
                    <a:pt x="345" y="45"/>
                  </a:lnTo>
                  <a:lnTo>
                    <a:pt x="345" y="45"/>
                  </a:lnTo>
                  <a:lnTo>
                    <a:pt x="345" y="45"/>
                  </a:lnTo>
                  <a:lnTo>
                    <a:pt x="345" y="45"/>
                  </a:lnTo>
                  <a:lnTo>
                    <a:pt x="345" y="48"/>
                  </a:lnTo>
                  <a:lnTo>
                    <a:pt x="345" y="48"/>
                  </a:lnTo>
                  <a:lnTo>
                    <a:pt x="345" y="48"/>
                  </a:lnTo>
                  <a:lnTo>
                    <a:pt x="348" y="48"/>
                  </a:lnTo>
                  <a:lnTo>
                    <a:pt x="348" y="48"/>
                  </a:lnTo>
                  <a:lnTo>
                    <a:pt x="348" y="50"/>
                  </a:lnTo>
                  <a:lnTo>
                    <a:pt x="348" y="50"/>
                  </a:lnTo>
                  <a:lnTo>
                    <a:pt x="348" y="50"/>
                  </a:lnTo>
                  <a:lnTo>
                    <a:pt x="348" y="53"/>
                  </a:lnTo>
                  <a:lnTo>
                    <a:pt x="348" y="53"/>
                  </a:lnTo>
                  <a:lnTo>
                    <a:pt x="348" y="53"/>
                  </a:lnTo>
                  <a:lnTo>
                    <a:pt x="348" y="55"/>
                  </a:lnTo>
                  <a:lnTo>
                    <a:pt x="348" y="55"/>
                  </a:lnTo>
                  <a:lnTo>
                    <a:pt x="348" y="55"/>
                  </a:lnTo>
                  <a:lnTo>
                    <a:pt x="348" y="57"/>
                  </a:lnTo>
                  <a:lnTo>
                    <a:pt x="348" y="57"/>
                  </a:lnTo>
                  <a:lnTo>
                    <a:pt x="348" y="57"/>
                  </a:lnTo>
                  <a:lnTo>
                    <a:pt x="348" y="57"/>
                  </a:lnTo>
                  <a:lnTo>
                    <a:pt x="350" y="57"/>
                  </a:lnTo>
                  <a:lnTo>
                    <a:pt x="350" y="57"/>
                  </a:lnTo>
                  <a:lnTo>
                    <a:pt x="350" y="57"/>
                  </a:lnTo>
                  <a:lnTo>
                    <a:pt x="350" y="57"/>
                  </a:lnTo>
                  <a:lnTo>
                    <a:pt x="350" y="57"/>
                  </a:lnTo>
                  <a:lnTo>
                    <a:pt x="350" y="57"/>
                  </a:lnTo>
                  <a:lnTo>
                    <a:pt x="348" y="60"/>
                  </a:lnTo>
                  <a:lnTo>
                    <a:pt x="348" y="60"/>
                  </a:lnTo>
                  <a:lnTo>
                    <a:pt x="348" y="60"/>
                  </a:lnTo>
                  <a:lnTo>
                    <a:pt x="348" y="60"/>
                  </a:lnTo>
                  <a:lnTo>
                    <a:pt x="348" y="60"/>
                  </a:lnTo>
                  <a:lnTo>
                    <a:pt x="345" y="62"/>
                  </a:lnTo>
                  <a:lnTo>
                    <a:pt x="345" y="62"/>
                  </a:lnTo>
                  <a:lnTo>
                    <a:pt x="345" y="64"/>
                  </a:lnTo>
                  <a:lnTo>
                    <a:pt x="345" y="64"/>
                  </a:lnTo>
                  <a:lnTo>
                    <a:pt x="345" y="64"/>
                  </a:lnTo>
                  <a:lnTo>
                    <a:pt x="345" y="64"/>
                  </a:lnTo>
                  <a:lnTo>
                    <a:pt x="345" y="67"/>
                  </a:lnTo>
                  <a:lnTo>
                    <a:pt x="345" y="67"/>
                  </a:lnTo>
                  <a:lnTo>
                    <a:pt x="345" y="67"/>
                  </a:lnTo>
                  <a:lnTo>
                    <a:pt x="345" y="67"/>
                  </a:lnTo>
                  <a:lnTo>
                    <a:pt x="345" y="69"/>
                  </a:lnTo>
                  <a:lnTo>
                    <a:pt x="345" y="69"/>
                  </a:lnTo>
                  <a:lnTo>
                    <a:pt x="345" y="71"/>
                  </a:lnTo>
                  <a:lnTo>
                    <a:pt x="345" y="71"/>
                  </a:lnTo>
                  <a:lnTo>
                    <a:pt x="345" y="71"/>
                  </a:lnTo>
                  <a:lnTo>
                    <a:pt x="345" y="71"/>
                  </a:lnTo>
                  <a:lnTo>
                    <a:pt x="345" y="71"/>
                  </a:lnTo>
                  <a:lnTo>
                    <a:pt x="345" y="71"/>
                  </a:lnTo>
                  <a:lnTo>
                    <a:pt x="348" y="74"/>
                  </a:lnTo>
                  <a:lnTo>
                    <a:pt x="348" y="74"/>
                  </a:lnTo>
                  <a:lnTo>
                    <a:pt x="348" y="74"/>
                  </a:lnTo>
                  <a:lnTo>
                    <a:pt x="345" y="76"/>
                  </a:lnTo>
                  <a:lnTo>
                    <a:pt x="345" y="76"/>
                  </a:lnTo>
                  <a:lnTo>
                    <a:pt x="345" y="81"/>
                  </a:lnTo>
                  <a:lnTo>
                    <a:pt x="345" y="81"/>
                  </a:lnTo>
                  <a:lnTo>
                    <a:pt x="343" y="81"/>
                  </a:lnTo>
                  <a:lnTo>
                    <a:pt x="340" y="81"/>
                  </a:lnTo>
                  <a:lnTo>
                    <a:pt x="338" y="81"/>
                  </a:lnTo>
                  <a:lnTo>
                    <a:pt x="336" y="86"/>
                  </a:lnTo>
                  <a:lnTo>
                    <a:pt x="338" y="83"/>
                  </a:lnTo>
                  <a:lnTo>
                    <a:pt x="345" y="83"/>
                  </a:lnTo>
                  <a:lnTo>
                    <a:pt x="345" y="83"/>
                  </a:lnTo>
                  <a:lnTo>
                    <a:pt x="345" y="83"/>
                  </a:lnTo>
                  <a:lnTo>
                    <a:pt x="345" y="86"/>
                  </a:lnTo>
                  <a:lnTo>
                    <a:pt x="345" y="86"/>
                  </a:lnTo>
                  <a:lnTo>
                    <a:pt x="345" y="86"/>
                  </a:lnTo>
                  <a:lnTo>
                    <a:pt x="345" y="86"/>
                  </a:lnTo>
                  <a:lnTo>
                    <a:pt x="345" y="86"/>
                  </a:lnTo>
                  <a:lnTo>
                    <a:pt x="345" y="88"/>
                  </a:lnTo>
                  <a:lnTo>
                    <a:pt x="348" y="88"/>
                  </a:lnTo>
                  <a:lnTo>
                    <a:pt x="350" y="88"/>
                  </a:lnTo>
                  <a:lnTo>
                    <a:pt x="352" y="90"/>
                  </a:lnTo>
                  <a:lnTo>
                    <a:pt x="352" y="93"/>
                  </a:lnTo>
                  <a:lnTo>
                    <a:pt x="352" y="95"/>
                  </a:lnTo>
                  <a:lnTo>
                    <a:pt x="352" y="95"/>
                  </a:lnTo>
                  <a:lnTo>
                    <a:pt x="352" y="98"/>
                  </a:lnTo>
                  <a:lnTo>
                    <a:pt x="350" y="100"/>
                  </a:lnTo>
                  <a:lnTo>
                    <a:pt x="350" y="100"/>
                  </a:lnTo>
                  <a:lnTo>
                    <a:pt x="350" y="100"/>
                  </a:lnTo>
                  <a:lnTo>
                    <a:pt x="350" y="100"/>
                  </a:lnTo>
                  <a:lnTo>
                    <a:pt x="350" y="102"/>
                  </a:lnTo>
                  <a:lnTo>
                    <a:pt x="350" y="102"/>
                  </a:lnTo>
                  <a:lnTo>
                    <a:pt x="350" y="105"/>
                  </a:lnTo>
                  <a:lnTo>
                    <a:pt x="352" y="100"/>
                  </a:lnTo>
                  <a:lnTo>
                    <a:pt x="355" y="100"/>
                  </a:lnTo>
                  <a:lnTo>
                    <a:pt x="357" y="100"/>
                  </a:lnTo>
                  <a:lnTo>
                    <a:pt x="359" y="100"/>
                  </a:lnTo>
                  <a:lnTo>
                    <a:pt x="362" y="102"/>
                  </a:lnTo>
                  <a:lnTo>
                    <a:pt x="362" y="105"/>
                  </a:lnTo>
                  <a:lnTo>
                    <a:pt x="364" y="107"/>
                  </a:lnTo>
                  <a:lnTo>
                    <a:pt x="364" y="112"/>
                  </a:lnTo>
                  <a:lnTo>
                    <a:pt x="366" y="112"/>
                  </a:lnTo>
                  <a:lnTo>
                    <a:pt x="366" y="114"/>
                  </a:lnTo>
                  <a:lnTo>
                    <a:pt x="369" y="112"/>
                  </a:lnTo>
                  <a:lnTo>
                    <a:pt x="371" y="109"/>
                  </a:lnTo>
                  <a:lnTo>
                    <a:pt x="371" y="109"/>
                  </a:lnTo>
                  <a:lnTo>
                    <a:pt x="371" y="109"/>
                  </a:lnTo>
                  <a:lnTo>
                    <a:pt x="371" y="109"/>
                  </a:lnTo>
                  <a:lnTo>
                    <a:pt x="371" y="109"/>
                  </a:lnTo>
                  <a:lnTo>
                    <a:pt x="374" y="107"/>
                  </a:lnTo>
                  <a:lnTo>
                    <a:pt x="374" y="105"/>
                  </a:lnTo>
                  <a:lnTo>
                    <a:pt x="374" y="105"/>
                  </a:lnTo>
                  <a:lnTo>
                    <a:pt x="376" y="105"/>
                  </a:lnTo>
                  <a:lnTo>
                    <a:pt x="376" y="105"/>
                  </a:lnTo>
                  <a:lnTo>
                    <a:pt x="376" y="105"/>
                  </a:lnTo>
                  <a:lnTo>
                    <a:pt x="376" y="105"/>
                  </a:lnTo>
                  <a:lnTo>
                    <a:pt x="376" y="107"/>
                  </a:lnTo>
                  <a:lnTo>
                    <a:pt x="374" y="107"/>
                  </a:lnTo>
                  <a:lnTo>
                    <a:pt x="376" y="107"/>
                  </a:lnTo>
                  <a:lnTo>
                    <a:pt x="376" y="107"/>
                  </a:lnTo>
                  <a:lnTo>
                    <a:pt x="376" y="109"/>
                  </a:lnTo>
                  <a:lnTo>
                    <a:pt x="376" y="112"/>
                  </a:lnTo>
                  <a:lnTo>
                    <a:pt x="376" y="112"/>
                  </a:lnTo>
                  <a:lnTo>
                    <a:pt x="376" y="112"/>
                  </a:lnTo>
                  <a:lnTo>
                    <a:pt x="376" y="114"/>
                  </a:lnTo>
                  <a:lnTo>
                    <a:pt x="376" y="114"/>
                  </a:lnTo>
                  <a:lnTo>
                    <a:pt x="376" y="116"/>
                  </a:lnTo>
                  <a:lnTo>
                    <a:pt x="376" y="116"/>
                  </a:lnTo>
                  <a:lnTo>
                    <a:pt x="376" y="116"/>
                  </a:lnTo>
                  <a:lnTo>
                    <a:pt x="374" y="119"/>
                  </a:lnTo>
                  <a:lnTo>
                    <a:pt x="374" y="119"/>
                  </a:lnTo>
                  <a:lnTo>
                    <a:pt x="374" y="124"/>
                  </a:lnTo>
                  <a:lnTo>
                    <a:pt x="374" y="126"/>
                  </a:lnTo>
                  <a:lnTo>
                    <a:pt x="374" y="131"/>
                  </a:lnTo>
                  <a:lnTo>
                    <a:pt x="374" y="133"/>
                  </a:lnTo>
                  <a:lnTo>
                    <a:pt x="374" y="135"/>
                  </a:lnTo>
                  <a:lnTo>
                    <a:pt x="374" y="138"/>
                  </a:lnTo>
                  <a:lnTo>
                    <a:pt x="374" y="140"/>
                  </a:lnTo>
                  <a:lnTo>
                    <a:pt x="374" y="140"/>
                  </a:lnTo>
                  <a:lnTo>
                    <a:pt x="374" y="142"/>
                  </a:lnTo>
                  <a:lnTo>
                    <a:pt x="374" y="142"/>
                  </a:lnTo>
                  <a:lnTo>
                    <a:pt x="374" y="145"/>
                  </a:lnTo>
                  <a:lnTo>
                    <a:pt x="374" y="145"/>
                  </a:lnTo>
                  <a:lnTo>
                    <a:pt x="374" y="147"/>
                  </a:lnTo>
                  <a:lnTo>
                    <a:pt x="374" y="150"/>
                  </a:lnTo>
                  <a:lnTo>
                    <a:pt x="374" y="152"/>
                  </a:lnTo>
                  <a:lnTo>
                    <a:pt x="374" y="154"/>
                  </a:lnTo>
                  <a:lnTo>
                    <a:pt x="371" y="157"/>
                  </a:lnTo>
                  <a:lnTo>
                    <a:pt x="374" y="157"/>
                  </a:lnTo>
                  <a:lnTo>
                    <a:pt x="374" y="154"/>
                  </a:lnTo>
                  <a:lnTo>
                    <a:pt x="374" y="152"/>
                  </a:lnTo>
                  <a:lnTo>
                    <a:pt x="376" y="150"/>
                  </a:lnTo>
                  <a:lnTo>
                    <a:pt x="376" y="150"/>
                  </a:lnTo>
                  <a:lnTo>
                    <a:pt x="376" y="147"/>
                  </a:lnTo>
                  <a:lnTo>
                    <a:pt x="376" y="145"/>
                  </a:lnTo>
                  <a:lnTo>
                    <a:pt x="376" y="145"/>
                  </a:lnTo>
                  <a:lnTo>
                    <a:pt x="376" y="145"/>
                  </a:lnTo>
                  <a:lnTo>
                    <a:pt x="376" y="145"/>
                  </a:lnTo>
                  <a:lnTo>
                    <a:pt x="378" y="142"/>
                  </a:lnTo>
                  <a:lnTo>
                    <a:pt x="378" y="140"/>
                  </a:lnTo>
                  <a:lnTo>
                    <a:pt x="378" y="140"/>
                  </a:lnTo>
                  <a:lnTo>
                    <a:pt x="378" y="138"/>
                  </a:lnTo>
                  <a:lnTo>
                    <a:pt x="376" y="138"/>
                  </a:lnTo>
                  <a:lnTo>
                    <a:pt x="376" y="135"/>
                  </a:lnTo>
                  <a:lnTo>
                    <a:pt x="376" y="131"/>
                  </a:lnTo>
                  <a:lnTo>
                    <a:pt x="376" y="128"/>
                  </a:lnTo>
                  <a:lnTo>
                    <a:pt x="376" y="128"/>
                  </a:lnTo>
                  <a:lnTo>
                    <a:pt x="376" y="126"/>
                  </a:lnTo>
                  <a:lnTo>
                    <a:pt x="376" y="126"/>
                  </a:lnTo>
                  <a:lnTo>
                    <a:pt x="376" y="126"/>
                  </a:lnTo>
                  <a:lnTo>
                    <a:pt x="376" y="124"/>
                  </a:lnTo>
                  <a:lnTo>
                    <a:pt x="376" y="124"/>
                  </a:lnTo>
                  <a:lnTo>
                    <a:pt x="376" y="121"/>
                  </a:lnTo>
                  <a:lnTo>
                    <a:pt x="378" y="116"/>
                  </a:lnTo>
                  <a:lnTo>
                    <a:pt x="378" y="114"/>
                  </a:lnTo>
                  <a:lnTo>
                    <a:pt x="378" y="114"/>
                  </a:lnTo>
                  <a:lnTo>
                    <a:pt x="378" y="112"/>
                  </a:lnTo>
                  <a:lnTo>
                    <a:pt x="378" y="112"/>
                  </a:lnTo>
                  <a:lnTo>
                    <a:pt x="378" y="112"/>
                  </a:lnTo>
                  <a:lnTo>
                    <a:pt x="378" y="109"/>
                  </a:lnTo>
                  <a:lnTo>
                    <a:pt x="378" y="109"/>
                  </a:lnTo>
                  <a:lnTo>
                    <a:pt x="378" y="107"/>
                  </a:lnTo>
                  <a:lnTo>
                    <a:pt x="378" y="107"/>
                  </a:lnTo>
                  <a:lnTo>
                    <a:pt x="378" y="107"/>
                  </a:lnTo>
                  <a:lnTo>
                    <a:pt x="381" y="107"/>
                  </a:lnTo>
                  <a:lnTo>
                    <a:pt x="383" y="107"/>
                  </a:lnTo>
                  <a:lnTo>
                    <a:pt x="393" y="107"/>
                  </a:lnTo>
                  <a:lnTo>
                    <a:pt x="393" y="107"/>
                  </a:lnTo>
                  <a:lnTo>
                    <a:pt x="393" y="107"/>
                  </a:lnTo>
                  <a:lnTo>
                    <a:pt x="393" y="105"/>
                  </a:lnTo>
                  <a:lnTo>
                    <a:pt x="395" y="105"/>
                  </a:lnTo>
                  <a:lnTo>
                    <a:pt x="395" y="105"/>
                  </a:lnTo>
                  <a:lnTo>
                    <a:pt x="395" y="105"/>
                  </a:lnTo>
                  <a:lnTo>
                    <a:pt x="397" y="107"/>
                  </a:lnTo>
                  <a:lnTo>
                    <a:pt x="397" y="105"/>
                  </a:lnTo>
                  <a:lnTo>
                    <a:pt x="397" y="105"/>
                  </a:lnTo>
                  <a:lnTo>
                    <a:pt x="400" y="105"/>
                  </a:lnTo>
                  <a:lnTo>
                    <a:pt x="400" y="105"/>
                  </a:lnTo>
                  <a:lnTo>
                    <a:pt x="407" y="105"/>
                  </a:lnTo>
                  <a:lnTo>
                    <a:pt x="407" y="105"/>
                  </a:lnTo>
                  <a:lnTo>
                    <a:pt x="407" y="105"/>
                  </a:lnTo>
                  <a:lnTo>
                    <a:pt x="409" y="105"/>
                  </a:lnTo>
                  <a:lnTo>
                    <a:pt x="409" y="105"/>
                  </a:lnTo>
                  <a:lnTo>
                    <a:pt x="411" y="107"/>
                  </a:lnTo>
                  <a:lnTo>
                    <a:pt x="411" y="107"/>
                  </a:lnTo>
                  <a:lnTo>
                    <a:pt x="411" y="109"/>
                  </a:lnTo>
                  <a:lnTo>
                    <a:pt x="414" y="109"/>
                  </a:lnTo>
                  <a:lnTo>
                    <a:pt x="414" y="109"/>
                  </a:lnTo>
                  <a:lnTo>
                    <a:pt x="414" y="109"/>
                  </a:lnTo>
                  <a:lnTo>
                    <a:pt x="414" y="109"/>
                  </a:lnTo>
                  <a:lnTo>
                    <a:pt x="416" y="109"/>
                  </a:lnTo>
                  <a:lnTo>
                    <a:pt x="416" y="107"/>
                  </a:lnTo>
                  <a:lnTo>
                    <a:pt x="416" y="107"/>
                  </a:lnTo>
                  <a:lnTo>
                    <a:pt x="419" y="105"/>
                  </a:lnTo>
                  <a:lnTo>
                    <a:pt x="421" y="105"/>
                  </a:lnTo>
                  <a:lnTo>
                    <a:pt x="423" y="105"/>
                  </a:lnTo>
                  <a:lnTo>
                    <a:pt x="423" y="105"/>
                  </a:lnTo>
                  <a:lnTo>
                    <a:pt x="426" y="107"/>
                  </a:lnTo>
                  <a:lnTo>
                    <a:pt x="426" y="105"/>
                  </a:lnTo>
                  <a:lnTo>
                    <a:pt x="426" y="107"/>
                  </a:lnTo>
                  <a:lnTo>
                    <a:pt x="428" y="112"/>
                  </a:lnTo>
                  <a:lnTo>
                    <a:pt x="428" y="112"/>
                  </a:lnTo>
                  <a:lnTo>
                    <a:pt x="428" y="114"/>
                  </a:lnTo>
                  <a:lnTo>
                    <a:pt x="428" y="114"/>
                  </a:lnTo>
                  <a:lnTo>
                    <a:pt x="428" y="119"/>
                  </a:lnTo>
                  <a:lnTo>
                    <a:pt x="428" y="119"/>
                  </a:lnTo>
                  <a:lnTo>
                    <a:pt x="428" y="121"/>
                  </a:lnTo>
                  <a:lnTo>
                    <a:pt x="428" y="121"/>
                  </a:lnTo>
                  <a:lnTo>
                    <a:pt x="428" y="124"/>
                  </a:lnTo>
                  <a:lnTo>
                    <a:pt x="428" y="126"/>
                  </a:lnTo>
                  <a:lnTo>
                    <a:pt x="430" y="126"/>
                  </a:lnTo>
                  <a:lnTo>
                    <a:pt x="430" y="128"/>
                  </a:lnTo>
                  <a:lnTo>
                    <a:pt x="433" y="133"/>
                  </a:lnTo>
                  <a:lnTo>
                    <a:pt x="435" y="138"/>
                  </a:lnTo>
                  <a:lnTo>
                    <a:pt x="435" y="140"/>
                  </a:lnTo>
                  <a:lnTo>
                    <a:pt x="435" y="140"/>
                  </a:lnTo>
                  <a:lnTo>
                    <a:pt x="437" y="142"/>
                  </a:lnTo>
                  <a:lnTo>
                    <a:pt x="437" y="145"/>
                  </a:lnTo>
                  <a:lnTo>
                    <a:pt x="437" y="147"/>
                  </a:lnTo>
                  <a:lnTo>
                    <a:pt x="440" y="147"/>
                  </a:lnTo>
                  <a:lnTo>
                    <a:pt x="440" y="150"/>
                  </a:lnTo>
                  <a:lnTo>
                    <a:pt x="440" y="152"/>
                  </a:lnTo>
                  <a:lnTo>
                    <a:pt x="442" y="152"/>
                  </a:lnTo>
                  <a:lnTo>
                    <a:pt x="442" y="154"/>
                  </a:lnTo>
                  <a:lnTo>
                    <a:pt x="442" y="154"/>
                  </a:lnTo>
                  <a:lnTo>
                    <a:pt x="445" y="154"/>
                  </a:lnTo>
                  <a:lnTo>
                    <a:pt x="445" y="157"/>
                  </a:lnTo>
                  <a:lnTo>
                    <a:pt x="445" y="157"/>
                  </a:lnTo>
                  <a:lnTo>
                    <a:pt x="445" y="157"/>
                  </a:lnTo>
                  <a:lnTo>
                    <a:pt x="445" y="159"/>
                  </a:lnTo>
                  <a:lnTo>
                    <a:pt x="445" y="159"/>
                  </a:lnTo>
                  <a:lnTo>
                    <a:pt x="447" y="159"/>
                  </a:lnTo>
                  <a:lnTo>
                    <a:pt x="447" y="161"/>
                  </a:lnTo>
                  <a:lnTo>
                    <a:pt x="447" y="164"/>
                  </a:lnTo>
                  <a:lnTo>
                    <a:pt x="447" y="164"/>
                  </a:lnTo>
                  <a:lnTo>
                    <a:pt x="449" y="164"/>
                  </a:lnTo>
                  <a:lnTo>
                    <a:pt x="449" y="166"/>
                  </a:lnTo>
                  <a:lnTo>
                    <a:pt x="449" y="171"/>
                  </a:lnTo>
                  <a:lnTo>
                    <a:pt x="452" y="178"/>
                  </a:lnTo>
                  <a:lnTo>
                    <a:pt x="452" y="183"/>
                  </a:lnTo>
                  <a:lnTo>
                    <a:pt x="452" y="185"/>
                  </a:lnTo>
                  <a:lnTo>
                    <a:pt x="452" y="185"/>
                  </a:lnTo>
                  <a:lnTo>
                    <a:pt x="454" y="185"/>
                  </a:lnTo>
                  <a:lnTo>
                    <a:pt x="454" y="185"/>
                  </a:lnTo>
                  <a:lnTo>
                    <a:pt x="454" y="187"/>
                  </a:lnTo>
                  <a:lnTo>
                    <a:pt x="456" y="190"/>
                  </a:lnTo>
                  <a:lnTo>
                    <a:pt x="456" y="192"/>
                  </a:lnTo>
                  <a:lnTo>
                    <a:pt x="459" y="195"/>
                  </a:lnTo>
                  <a:lnTo>
                    <a:pt x="459" y="197"/>
                  </a:lnTo>
                  <a:lnTo>
                    <a:pt x="461" y="199"/>
                  </a:lnTo>
                  <a:lnTo>
                    <a:pt x="461" y="199"/>
                  </a:lnTo>
                  <a:lnTo>
                    <a:pt x="461" y="202"/>
                  </a:lnTo>
                  <a:lnTo>
                    <a:pt x="466" y="206"/>
                  </a:lnTo>
                  <a:lnTo>
                    <a:pt x="466" y="206"/>
                  </a:lnTo>
                  <a:lnTo>
                    <a:pt x="466" y="209"/>
                  </a:lnTo>
                  <a:lnTo>
                    <a:pt x="466" y="211"/>
                  </a:lnTo>
                  <a:lnTo>
                    <a:pt x="466" y="211"/>
                  </a:lnTo>
                  <a:lnTo>
                    <a:pt x="468" y="211"/>
                  </a:lnTo>
                  <a:lnTo>
                    <a:pt x="468" y="211"/>
                  </a:lnTo>
                  <a:lnTo>
                    <a:pt x="468" y="213"/>
                  </a:lnTo>
                  <a:lnTo>
                    <a:pt x="468" y="213"/>
                  </a:lnTo>
                  <a:lnTo>
                    <a:pt x="468" y="213"/>
                  </a:lnTo>
                  <a:lnTo>
                    <a:pt x="468" y="216"/>
                  </a:lnTo>
                  <a:lnTo>
                    <a:pt x="471" y="216"/>
                  </a:lnTo>
                  <a:lnTo>
                    <a:pt x="471" y="218"/>
                  </a:lnTo>
                  <a:lnTo>
                    <a:pt x="471" y="218"/>
                  </a:lnTo>
                  <a:lnTo>
                    <a:pt x="471" y="221"/>
                  </a:lnTo>
                  <a:lnTo>
                    <a:pt x="473" y="223"/>
                  </a:lnTo>
                  <a:lnTo>
                    <a:pt x="473" y="228"/>
                  </a:lnTo>
                  <a:lnTo>
                    <a:pt x="473" y="228"/>
                  </a:lnTo>
                  <a:lnTo>
                    <a:pt x="473" y="232"/>
                  </a:lnTo>
                  <a:lnTo>
                    <a:pt x="473" y="235"/>
                  </a:lnTo>
                  <a:lnTo>
                    <a:pt x="473" y="240"/>
                  </a:lnTo>
                  <a:lnTo>
                    <a:pt x="471" y="249"/>
                  </a:lnTo>
                  <a:lnTo>
                    <a:pt x="468" y="256"/>
                  </a:lnTo>
                  <a:lnTo>
                    <a:pt x="466" y="258"/>
                  </a:lnTo>
                  <a:lnTo>
                    <a:pt x="463" y="263"/>
                  </a:lnTo>
                  <a:lnTo>
                    <a:pt x="463" y="263"/>
                  </a:lnTo>
                  <a:lnTo>
                    <a:pt x="463" y="266"/>
                  </a:lnTo>
                  <a:lnTo>
                    <a:pt x="461" y="266"/>
                  </a:lnTo>
                  <a:lnTo>
                    <a:pt x="456" y="268"/>
                  </a:lnTo>
                  <a:lnTo>
                    <a:pt x="456" y="268"/>
                  </a:lnTo>
                  <a:lnTo>
                    <a:pt x="456" y="268"/>
                  </a:lnTo>
                  <a:lnTo>
                    <a:pt x="463" y="266"/>
                  </a:lnTo>
                  <a:lnTo>
                    <a:pt x="466" y="266"/>
                  </a:lnTo>
                  <a:lnTo>
                    <a:pt x="471" y="258"/>
                  </a:lnTo>
                  <a:lnTo>
                    <a:pt x="473" y="256"/>
                  </a:lnTo>
                  <a:lnTo>
                    <a:pt x="482" y="251"/>
                  </a:lnTo>
                  <a:lnTo>
                    <a:pt x="485" y="251"/>
                  </a:lnTo>
                  <a:lnTo>
                    <a:pt x="485" y="251"/>
                  </a:lnTo>
                  <a:lnTo>
                    <a:pt x="487" y="251"/>
                  </a:lnTo>
                  <a:lnTo>
                    <a:pt x="487" y="254"/>
                  </a:lnTo>
                  <a:lnTo>
                    <a:pt x="485" y="254"/>
                  </a:lnTo>
                  <a:lnTo>
                    <a:pt x="485" y="254"/>
                  </a:lnTo>
                  <a:lnTo>
                    <a:pt x="485" y="254"/>
                  </a:lnTo>
                  <a:lnTo>
                    <a:pt x="482" y="258"/>
                  </a:lnTo>
                  <a:lnTo>
                    <a:pt x="480" y="261"/>
                  </a:lnTo>
                  <a:lnTo>
                    <a:pt x="480" y="261"/>
                  </a:lnTo>
                  <a:lnTo>
                    <a:pt x="478" y="261"/>
                  </a:lnTo>
                  <a:lnTo>
                    <a:pt x="478" y="261"/>
                  </a:lnTo>
                  <a:lnTo>
                    <a:pt x="475" y="263"/>
                  </a:lnTo>
                  <a:lnTo>
                    <a:pt x="475" y="263"/>
                  </a:lnTo>
                  <a:lnTo>
                    <a:pt x="475" y="266"/>
                  </a:lnTo>
                  <a:lnTo>
                    <a:pt x="478" y="263"/>
                  </a:lnTo>
                  <a:lnTo>
                    <a:pt x="482" y="261"/>
                  </a:lnTo>
                  <a:lnTo>
                    <a:pt x="482" y="261"/>
                  </a:lnTo>
                  <a:lnTo>
                    <a:pt x="487" y="256"/>
                  </a:lnTo>
                  <a:lnTo>
                    <a:pt x="492" y="254"/>
                  </a:lnTo>
                  <a:lnTo>
                    <a:pt x="499" y="251"/>
                  </a:lnTo>
                  <a:lnTo>
                    <a:pt x="508" y="244"/>
                  </a:lnTo>
                  <a:lnTo>
                    <a:pt x="520" y="240"/>
                  </a:lnTo>
                  <a:lnTo>
                    <a:pt x="534" y="232"/>
                  </a:lnTo>
                  <a:lnTo>
                    <a:pt x="542" y="228"/>
                  </a:lnTo>
                  <a:lnTo>
                    <a:pt x="551" y="228"/>
                  </a:lnTo>
                  <a:lnTo>
                    <a:pt x="560" y="228"/>
                  </a:lnTo>
                  <a:lnTo>
                    <a:pt x="563" y="228"/>
                  </a:lnTo>
                  <a:lnTo>
                    <a:pt x="565" y="228"/>
                  </a:lnTo>
                  <a:lnTo>
                    <a:pt x="568" y="230"/>
                  </a:lnTo>
                  <a:lnTo>
                    <a:pt x="570" y="230"/>
                  </a:lnTo>
                  <a:lnTo>
                    <a:pt x="572" y="230"/>
                  </a:lnTo>
                  <a:lnTo>
                    <a:pt x="575" y="230"/>
                  </a:lnTo>
                  <a:lnTo>
                    <a:pt x="575" y="232"/>
                  </a:lnTo>
                  <a:lnTo>
                    <a:pt x="575" y="232"/>
                  </a:lnTo>
                  <a:lnTo>
                    <a:pt x="579" y="235"/>
                  </a:lnTo>
                  <a:lnTo>
                    <a:pt x="582" y="237"/>
                  </a:lnTo>
                  <a:lnTo>
                    <a:pt x="587" y="237"/>
                  </a:lnTo>
                  <a:lnTo>
                    <a:pt x="587" y="240"/>
                  </a:lnTo>
                  <a:lnTo>
                    <a:pt x="587" y="240"/>
                  </a:lnTo>
                  <a:lnTo>
                    <a:pt x="591" y="240"/>
                  </a:lnTo>
                  <a:lnTo>
                    <a:pt x="594" y="240"/>
                  </a:lnTo>
                  <a:lnTo>
                    <a:pt x="596" y="244"/>
                  </a:lnTo>
                  <a:lnTo>
                    <a:pt x="598" y="244"/>
                  </a:lnTo>
                  <a:lnTo>
                    <a:pt x="603" y="244"/>
                  </a:lnTo>
                  <a:lnTo>
                    <a:pt x="605" y="247"/>
                  </a:lnTo>
                  <a:lnTo>
                    <a:pt x="617" y="247"/>
                  </a:lnTo>
                  <a:lnTo>
                    <a:pt x="622" y="249"/>
                  </a:lnTo>
                  <a:lnTo>
                    <a:pt x="622" y="249"/>
                  </a:lnTo>
                  <a:lnTo>
                    <a:pt x="627" y="247"/>
                  </a:lnTo>
                  <a:lnTo>
                    <a:pt x="629" y="247"/>
                  </a:lnTo>
                  <a:lnTo>
                    <a:pt x="631" y="249"/>
                  </a:lnTo>
                  <a:lnTo>
                    <a:pt x="634" y="249"/>
                  </a:lnTo>
                  <a:lnTo>
                    <a:pt x="639" y="251"/>
                  </a:lnTo>
                  <a:lnTo>
                    <a:pt x="641" y="251"/>
                  </a:lnTo>
                  <a:lnTo>
                    <a:pt x="643" y="251"/>
                  </a:lnTo>
                  <a:lnTo>
                    <a:pt x="643" y="251"/>
                  </a:lnTo>
                  <a:lnTo>
                    <a:pt x="643" y="251"/>
                  </a:lnTo>
                  <a:lnTo>
                    <a:pt x="646" y="251"/>
                  </a:lnTo>
                  <a:lnTo>
                    <a:pt x="646" y="251"/>
                  </a:lnTo>
                  <a:lnTo>
                    <a:pt x="646" y="251"/>
                  </a:lnTo>
                  <a:lnTo>
                    <a:pt x="650" y="251"/>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1" name="Freeform 83"/>
            <p:cNvSpPr>
              <a:spLocks/>
            </p:cNvSpPr>
            <p:nvPr/>
          </p:nvSpPr>
          <p:spPr bwMode="auto">
            <a:xfrm>
              <a:off x="6744" y="2816"/>
              <a:ext cx="142" cy="66"/>
            </a:xfrm>
            <a:custGeom>
              <a:avLst/>
              <a:gdLst>
                <a:gd name="T0" fmla="*/ 109 w 142"/>
                <a:gd name="T1" fmla="*/ 14 h 66"/>
                <a:gd name="T2" fmla="*/ 109 w 142"/>
                <a:gd name="T3" fmla="*/ 19 h 66"/>
                <a:gd name="T4" fmla="*/ 90 w 142"/>
                <a:gd name="T5" fmla="*/ 31 h 66"/>
                <a:gd name="T6" fmla="*/ 76 w 142"/>
                <a:gd name="T7" fmla="*/ 38 h 66"/>
                <a:gd name="T8" fmla="*/ 69 w 142"/>
                <a:gd name="T9" fmla="*/ 38 h 66"/>
                <a:gd name="T10" fmla="*/ 59 w 142"/>
                <a:gd name="T11" fmla="*/ 38 h 66"/>
                <a:gd name="T12" fmla="*/ 57 w 142"/>
                <a:gd name="T13" fmla="*/ 38 h 66"/>
                <a:gd name="T14" fmla="*/ 54 w 142"/>
                <a:gd name="T15" fmla="*/ 36 h 66"/>
                <a:gd name="T16" fmla="*/ 43 w 142"/>
                <a:gd name="T17" fmla="*/ 43 h 66"/>
                <a:gd name="T18" fmla="*/ 47 w 142"/>
                <a:gd name="T19" fmla="*/ 50 h 66"/>
                <a:gd name="T20" fmla="*/ 40 w 142"/>
                <a:gd name="T21" fmla="*/ 47 h 66"/>
                <a:gd name="T22" fmla="*/ 33 w 142"/>
                <a:gd name="T23" fmla="*/ 52 h 66"/>
                <a:gd name="T24" fmla="*/ 35 w 142"/>
                <a:gd name="T25" fmla="*/ 40 h 66"/>
                <a:gd name="T26" fmla="*/ 33 w 142"/>
                <a:gd name="T27" fmla="*/ 38 h 66"/>
                <a:gd name="T28" fmla="*/ 31 w 142"/>
                <a:gd name="T29" fmla="*/ 40 h 66"/>
                <a:gd name="T30" fmla="*/ 31 w 142"/>
                <a:gd name="T31" fmla="*/ 38 h 66"/>
                <a:gd name="T32" fmla="*/ 21 w 142"/>
                <a:gd name="T33" fmla="*/ 33 h 66"/>
                <a:gd name="T34" fmla="*/ 14 w 142"/>
                <a:gd name="T35" fmla="*/ 33 h 66"/>
                <a:gd name="T36" fmla="*/ 14 w 142"/>
                <a:gd name="T37" fmla="*/ 28 h 66"/>
                <a:gd name="T38" fmla="*/ 14 w 142"/>
                <a:gd name="T39" fmla="*/ 19 h 66"/>
                <a:gd name="T40" fmla="*/ 5 w 142"/>
                <a:gd name="T41" fmla="*/ 12 h 66"/>
                <a:gd name="T42" fmla="*/ 0 w 142"/>
                <a:gd name="T43" fmla="*/ 38 h 66"/>
                <a:gd name="T44" fmla="*/ 12 w 142"/>
                <a:gd name="T45" fmla="*/ 47 h 66"/>
                <a:gd name="T46" fmla="*/ 19 w 142"/>
                <a:gd name="T47" fmla="*/ 47 h 66"/>
                <a:gd name="T48" fmla="*/ 24 w 142"/>
                <a:gd name="T49" fmla="*/ 50 h 66"/>
                <a:gd name="T50" fmla="*/ 24 w 142"/>
                <a:gd name="T51" fmla="*/ 62 h 66"/>
                <a:gd name="T52" fmla="*/ 35 w 142"/>
                <a:gd name="T53" fmla="*/ 57 h 66"/>
                <a:gd name="T54" fmla="*/ 40 w 142"/>
                <a:gd name="T55" fmla="*/ 57 h 66"/>
                <a:gd name="T56" fmla="*/ 52 w 142"/>
                <a:gd name="T57" fmla="*/ 57 h 66"/>
                <a:gd name="T58" fmla="*/ 52 w 142"/>
                <a:gd name="T59" fmla="*/ 62 h 66"/>
                <a:gd name="T60" fmla="*/ 64 w 142"/>
                <a:gd name="T61" fmla="*/ 64 h 66"/>
                <a:gd name="T62" fmla="*/ 69 w 142"/>
                <a:gd name="T63" fmla="*/ 62 h 66"/>
                <a:gd name="T64" fmla="*/ 76 w 142"/>
                <a:gd name="T65" fmla="*/ 62 h 66"/>
                <a:gd name="T66" fmla="*/ 90 w 142"/>
                <a:gd name="T67" fmla="*/ 55 h 66"/>
                <a:gd name="T68" fmla="*/ 83 w 142"/>
                <a:gd name="T69" fmla="*/ 57 h 66"/>
                <a:gd name="T70" fmla="*/ 88 w 142"/>
                <a:gd name="T71" fmla="*/ 50 h 66"/>
                <a:gd name="T72" fmla="*/ 92 w 142"/>
                <a:gd name="T73" fmla="*/ 40 h 66"/>
                <a:gd name="T74" fmla="*/ 90 w 142"/>
                <a:gd name="T75" fmla="*/ 45 h 66"/>
                <a:gd name="T76" fmla="*/ 90 w 142"/>
                <a:gd name="T77" fmla="*/ 50 h 66"/>
                <a:gd name="T78" fmla="*/ 97 w 142"/>
                <a:gd name="T79" fmla="*/ 50 h 66"/>
                <a:gd name="T80" fmla="*/ 102 w 142"/>
                <a:gd name="T81" fmla="*/ 50 h 66"/>
                <a:gd name="T82" fmla="*/ 106 w 142"/>
                <a:gd name="T83" fmla="*/ 52 h 66"/>
                <a:gd name="T84" fmla="*/ 102 w 142"/>
                <a:gd name="T85" fmla="*/ 62 h 66"/>
                <a:gd name="T86" fmla="*/ 109 w 142"/>
                <a:gd name="T87" fmla="*/ 62 h 66"/>
                <a:gd name="T88" fmla="*/ 118 w 142"/>
                <a:gd name="T89" fmla="*/ 64 h 66"/>
                <a:gd name="T90" fmla="*/ 130 w 142"/>
                <a:gd name="T91" fmla="*/ 57 h 66"/>
                <a:gd name="T92" fmla="*/ 125 w 142"/>
                <a:gd name="T93" fmla="*/ 52 h 66"/>
                <a:gd name="T94" fmla="*/ 130 w 142"/>
                <a:gd name="T95" fmla="*/ 45 h 66"/>
                <a:gd name="T96" fmla="*/ 128 w 142"/>
                <a:gd name="T97" fmla="*/ 43 h 66"/>
                <a:gd name="T98" fmla="*/ 118 w 142"/>
                <a:gd name="T99" fmla="*/ 40 h 66"/>
                <a:gd name="T100" fmla="*/ 118 w 142"/>
                <a:gd name="T101" fmla="*/ 38 h 66"/>
                <a:gd name="T102" fmla="*/ 118 w 142"/>
                <a:gd name="T103" fmla="*/ 36 h 66"/>
                <a:gd name="T104" fmla="*/ 121 w 142"/>
                <a:gd name="T105" fmla="*/ 28 h 66"/>
                <a:gd name="T106" fmla="*/ 125 w 142"/>
                <a:gd name="T107" fmla="*/ 21 h 66"/>
                <a:gd name="T108" fmla="*/ 130 w 142"/>
                <a:gd name="T109" fmla="*/ 17 h 66"/>
                <a:gd name="T110" fmla="*/ 140 w 142"/>
                <a:gd name="T111"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2" h="66">
                  <a:moveTo>
                    <a:pt x="140" y="0"/>
                  </a:moveTo>
                  <a:lnTo>
                    <a:pt x="140" y="0"/>
                  </a:lnTo>
                  <a:lnTo>
                    <a:pt x="132" y="0"/>
                  </a:lnTo>
                  <a:lnTo>
                    <a:pt x="128" y="2"/>
                  </a:lnTo>
                  <a:lnTo>
                    <a:pt x="125" y="7"/>
                  </a:lnTo>
                  <a:lnTo>
                    <a:pt x="118" y="10"/>
                  </a:lnTo>
                  <a:lnTo>
                    <a:pt x="111" y="14"/>
                  </a:lnTo>
                  <a:lnTo>
                    <a:pt x="109" y="14"/>
                  </a:lnTo>
                  <a:lnTo>
                    <a:pt x="109" y="14"/>
                  </a:lnTo>
                  <a:lnTo>
                    <a:pt x="106" y="14"/>
                  </a:lnTo>
                  <a:lnTo>
                    <a:pt x="106" y="17"/>
                  </a:lnTo>
                  <a:lnTo>
                    <a:pt x="102" y="19"/>
                  </a:lnTo>
                  <a:lnTo>
                    <a:pt x="102" y="21"/>
                  </a:lnTo>
                  <a:lnTo>
                    <a:pt x="104" y="21"/>
                  </a:lnTo>
                  <a:lnTo>
                    <a:pt x="109" y="19"/>
                  </a:lnTo>
                  <a:lnTo>
                    <a:pt x="109" y="19"/>
                  </a:lnTo>
                  <a:lnTo>
                    <a:pt x="99" y="24"/>
                  </a:lnTo>
                  <a:lnTo>
                    <a:pt x="97" y="26"/>
                  </a:lnTo>
                  <a:lnTo>
                    <a:pt x="97" y="26"/>
                  </a:lnTo>
                  <a:lnTo>
                    <a:pt x="97" y="26"/>
                  </a:lnTo>
                  <a:lnTo>
                    <a:pt x="97" y="26"/>
                  </a:lnTo>
                  <a:lnTo>
                    <a:pt x="95" y="26"/>
                  </a:lnTo>
                  <a:lnTo>
                    <a:pt x="95" y="26"/>
                  </a:lnTo>
                  <a:lnTo>
                    <a:pt x="90" y="31"/>
                  </a:lnTo>
                  <a:lnTo>
                    <a:pt x="83" y="33"/>
                  </a:lnTo>
                  <a:lnTo>
                    <a:pt x="76" y="36"/>
                  </a:lnTo>
                  <a:lnTo>
                    <a:pt x="76" y="36"/>
                  </a:lnTo>
                  <a:lnTo>
                    <a:pt x="76" y="38"/>
                  </a:lnTo>
                  <a:lnTo>
                    <a:pt x="76" y="38"/>
                  </a:lnTo>
                  <a:lnTo>
                    <a:pt x="76" y="38"/>
                  </a:lnTo>
                  <a:lnTo>
                    <a:pt x="76" y="38"/>
                  </a:lnTo>
                  <a:lnTo>
                    <a:pt x="76" y="38"/>
                  </a:lnTo>
                  <a:lnTo>
                    <a:pt x="76" y="40"/>
                  </a:lnTo>
                  <a:lnTo>
                    <a:pt x="73" y="40"/>
                  </a:lnTo>
                  <a:lnTo>
                    <a:pt x="73" y="38"/>
                  </a:lnTo>
                  <a:lnTo>
                    <a:pt x="73" y="38"/>
                  </a:lnTo>
                  <a:lnTo>
                    <a:pt x="73" y="38"/>
                  </a:lnTo>
                  <a:lnTo>
                    <a:pt x="71" y="38"/>
                  </a:lnTo>
                  <a:lnTo>
                    <a:pt x="69" y="38"/>
                  </a:lnTo>
                  <a:lnTo>
                    <a:pt x="69" y="38"/>
                  </a:lnTo>
                  <a:lnTo>
                    <a:pt x="69" y="36"/>
                  </a:lnTo>
                  <a:lnTo>
                    <a:pt x="69" y="36"/>
                  </a:lnTo>
                  <a:lnTo>
                    <a:pt x="66" y="36"/>
                  </a:lnTo>
                  <a:lnTo>
                    <a:pt x="66" y="36"/>
                  </a:lnTo>
                  <a:lnTo>
                    <a:pt x="64" y="36"/>
                  </a:lnTo>
                  <a:lnTo>
                    <a:pt x="61" y="36"/>
                  </a:lnTo>
                  <a:lnTo>
                    <a:pt x="59" y="36"/>
                  </a:lnTo>
                  <a:lnTo>
                    <a:pt x="59" y="38"/>
                  </a:lnTo>
                  <a:lnTo>
                    <a:pt x="59" y="38"/>
                  </a:lnTo>
                  <a:lnTo>
                    <a:pt x="61" y="38"/>
                  </a:lnTo>
                  <a:lnTo>
                    <a:pt x="61" y="38"/>
                  </a:lnTo>
                  <a:lnTo>
                    <a:pt x="61" y="40"/>
                  </a:lnTo>
                  <a:lnTo>
                    <a:pt x="61" y="40"/>
                  </a:lnTo>
                  <a:lnTo>
                    <a:pt x="59" y="40"/>
                  </a:lnTo>
                  <a:lnTo>
                    <a:pt x="57" y="40"/>
                  </a:lnTo>
                  <a:lnTo>
                    <a:pt x="57" y="38"/>
                  </a:lnTo>
                  <a:lnTo>
                    <a:pt x="57" y="38"/>
                  </a:lnTo>
                  <a:lnTo>
                    <a:pt x="57" y="38"/>
                  </a:lnTo>
                  <a:lnTo>
                    <a:pt x="57" y="38"/>
                  </a:lnTo>
                  <a:lnTo>
                    <a:pt x="57" y="38"/>
                  </a:lnTo>
                  <a:lnTo>
                    <a:pt x="57" y="36"/>
                  </a:lnTo>
                  <a:lnTo>
                    <a:pt x="57" y="36"/>
                  </a:lnTo>
                  <a:lnTo>
                    <a:pt x="54" y="36"/>
                  </a:lnTo>
                  <a:lnTo>
                    <a:pt x="54" y="36"/>
                  </a:lnTo>
                  <a:lnTo>
                    <a:pt x="54" y="38"/>
                  </a:lnTo>
                  <a:lnTo>
                    <a:pt x="54" y="36"/>
                  </a:lnTo>
                  <a:lnTo>
                    <a:pt x="52" y="36"/>
                  </a:lnTo>
                  <a:lnTo>
                    <a:pt x="47" y="38"/>
                  </a:lnTo>
                  <a:lnTo>
                    <a:pt x="45" y="38"/>
                  </a:lnTo>
                  <a:lnTo>
                    <a:pt x="43" y="40"/>
                  </a:lnTo>
                  <a:lnTo>
                    <a:pt x="43" y="43"/>
                  </a:lnTo>
                  <a:lnTo>
                    <a:pt x="43" y="43"/>
                  </a:lnTo>
                  <a:lnTo>
                    <a:pt x="45" y="43"/>
                  </a:lnTo>
                  <a:lnTo>
                    <a:pt x="45" y="43"/>
                  </a:lnTo>
                  <a:lnTo>
                    <a:pt x="43" y="45"/>
                  </a:lnTo>
                  <a:lnTo>
                    <a:pt x="45" y="45"/>
                  </a:lnTo>
                  <a:lnTo>
                    <a:pt x="45" y="47"/>
                  </a:lnTo>
                  <a:lnTo>
                    <a:pt x="47" y="47"/>
                  </a:lnTo>
                  <a:lnTo>
                    <a:pt x="47" y="50"/>
                  </a:lnTo>
                  <a:lnTo>
                    <a:pt x="47" y="50"/>
                  </a:lnTo>
                  <a:lnTo>
                    <a:pt x="43" y="52"/>
                  </a:lnTo>
                  <a:lnTo>
                    <a:pt x="40" y="52"/>
                  </a:lnTo>
                  <a:lnTo>
                    <a:pt x="40" y="50"/>
                  </a:lnTo>
                  <a:lnTo>
                    <a:pt x="40" y="50"/>
                  </a:lnTo>
                  <a:lnTo>
                    <a:pt x="40" y="50"/>
                  </a:lnTo>
                  <a:lnTo>
                    <a:pt x="40" y="50"/>
                  </a:lnTo>
                  <a:lnTo>
                    <a:pt x="40" y="47"/>
                  </a:lnTo>
                  <a:lnTo>
                    <a:pt x="40" y="47"/>
                  </a:lnTo>
                  <a:lnTo>
                    <a:pt x="38" y="47"/>
                  </a:lnTo>
                  <a:lnTo>
                    <a:pt x="38" y="47"/>
                  </a:lnTo>
                  <a:lnTo>
                    <a:pt x="38" y="47"/>
                  </a:lnTo>
                  <a:lnTo>
                    <a:pt x="38" y="47"/>
                  </a:lnTo>
                  <a:lnTo>
                    <a:pt x="38" y="47"/>
                  </a:lnTo>
                  <a:lnTo>
                    <a:pt x="35" y="50"/>
                  </a:lnTo>
                  <a:lnTo>
                    <a:pt x="33" y="52"/>
                  </a:lnTo>
                  <a:lnTo>
                    <a:pt x="33" y="52"/>
                  </a:lnTo>
                  <a:lnTo>
                    <a:pt x="33" y="52"/>
                  </a:lnTo>
                  <a:lnTo>
                    <a:pt x="33" y="50"/>
                  </a:lnTo>
                  <a:lnTo>
                    <a:pt x="35" y="47"/>
                  </a:lnTo>
                  <a:lnTo>
                    <a:pt x="35" y="47"/>
                  </a:lnTo>
                  <a:lnTo>
                    <a:pt x="35" y="43"/>
                  </a:lnTo>
                  <a:lnTo>
                    <a:pt x="35" y="43"/>
                  </a:lnTo>
                  <a:lnTo>
                    <a:pt x="35" y="43"/>
                  </a:lnTo>
                  <a:lnTo>
                    <a:pt x="35" y="40"/>
                  </a:lnTo>
                  <a:lnTo>
                    <a:pt x="35" y="40"/>
                  </a:lnTo>
                  <a:lnTo>
                    <a:pt x="35" y="40"/>
                  </a:lnTo>
                  <a:lnTo>
                    <a:pt x="33" y="40"/>
                  </a:lnTo>
                  <a:lnTo>
                    <a:pt x="33" y="40"/>
                  </a:lnTo>
                  <a:lnTo>
                    <a:pt x="33" y="40"/>
                  </a:lnTo>
                  <a:lnTo>
                    <a:pt x="33" y="38"/>
                  </a:lnTo>
                  <a:lnTo>
                    <a:pt x="33" y="38"/>
                  </a:lnTo>
                  <a:lnTo>
                    <a:pt x="33" y="38"/>
                  </a:lnTo>
                  <a:lnTo>
                    <a:pt x="33" y="38"/>
                  </a:lnTo>
                  <a:lnTo>
                    <a:pt x="31" y="38"/>
                  </a:lnTo>
                  <a:lnTo>
                    <a:pt x="33" y="38"/>
                  </a:lnTo>
                  <a:lnTo>
                    <a:pt x="33" y="38"/>
                  </a:lnTo>
                  <a:lnTo>
                    <a:pt x="33" y="40"/>
                  </a:lnTo>
                  <a:lnTo>
                    <a:pt x="33" y="40"/>
                  </a:lnTo>
                  <a:lnTo>
                    <a:pt x="33" y="40"/>
                  </a:lnTo>
                  <a:lnTo>
                    <a:pt x="31" y="40"/>
                  </a:lnTo>
                  <a:lnTo>
                    <a:pt x="31" y="40"/>
                  </a:lnTo>
                  <a:lnTo>
                    <a:pt x="31" y="40"/>
                  </a:lnTo>
                  <a:lnTo>
                    <a:pt x="31" y="40"/>
                  </a:lnTo>
                  <a:lnTo>
                    <a:pt x="28" y="40"/>
                  </a:lnTo>
                  <a:lnTo>
                    <a:pt x="31" y="40"/>
                  </a:lnTo>
                  <a:lnTo>
                    <a:pt x="31" y="40"/>
                  </a:lnTo>
                  <a:lnTo>
                    <a:pt x="31" y="40"/>
                  </a:lnTo>
                  <a:lnTo>
                    <a:pt x="31" y="38"/>
                  </a:lnTo>
                  <a:lnTo>
                    <a:pt x="31" y="38"/>
                  </a:lnTo>
                  <a:lnTo>
                    <a:pt x="31" y="38"/>
                  </a:lnTo>
                  <a:lnTo>
                    <a:pt x="28" y="36"/>
                  </a:lnTo>
                  <a:lnTo>
                    <a:pt x="26" y="36"/>
                  </a:lnTo>
                  <a:lnTo>
                    <a:pt x="26" y="36"/>
                  </a:lnTo>
                  <a:lnTo>
                    <a:pt x="24" y="36"/>
                  </a:lnTo>
                  <a:lnTo>
                    <a:pt x="21" y="33"/>
                  </a:lnTo>
                  <a:lnTo>
                    <a:pt x="21" y="33"/>
                  </a:lnTo>
                  <a:lnTo>
                    <a:pt x="21" y="31"/>
                  </a:lnTo>
                  <a:lnTo>
                    <a:pt x="21" y="31"/>
                  </a:lnTo>
                  <a:lnTo>
                    <a:pt x="19" y="31"/>
                  </a:lnTo>
                  <a:lnTo>
                    <a:pt x="19" y="33"/>
                  </a:lnTo>
                  <a:lnTo>
                    <a:pt x="19" y="33"/>
                  </a:lnTo>
                  <a:lnTo>
                    <a:pt x="17" y="33"/>
                  </a:lnTo>
                  <a:lnTo>
                    <a:pt x="14" y="33"/>
                  </a:lnTo>
                  <a:lnTo>
                    <a:pt x="14" y="33"/>
                  </a:lnTo>
                  <a:lnTo>
                    <a:pt x="14" y="31"/>
                  </a:lnTo>
                  <a:lnTo>
                    <a:pt x="14" y="31"/>
                  </a:lnTo>
                  <a:lnTo>
                    <a:pt x="14" y="31"/>
                  </a:lnTo>
                  <a:lnTo>
                    <a:pt x="12" y="28"/>
                  </a:lnTo>
                  <a:lnTo>
                    <a:pt x="12" y="28"/>
                  </a:lnTo>
                  <a:lnTo>
                    <a:pt x="14" y="28"/>
                  </a:lnTo>
                  <a:lnTo>
                    <a:pt x="14" y="28"/>
                  </a:lnTo>
                  <a:lnTo>
                    <a:pt x="14" y="28"/>
                  </a:lnTo>
                  <a:lnTo>
                    <a:pt x="14" y="28"/>
                  </a:lnTo>
                  <a:lnTo>
                    <a:pt x="14" y="26"/>
                  </a:lnTo>
                  <a:lnTo>
                    <a:pt x="14" y="26"/>
                  </a:lnTo>
                  <a:lnTo>
                    <a:pt x="14" y="26"/>
                  </a:lnTo>
                  <a:lnTo>
                    <a:pt x="14" y="26"/>
                  </a:lnTo>
                  <a:lnTo>
                    <a:pt x="14" y="24"/>
                  </a:lnTo>
                  <a:lnTo>
                    <a:pt x="14" y="19"/>
                  </a:lnTo>
                  <a:lnTo>
                    <a:pt x="14" y="19"/>
                  </a:lnTo>
                  <a:lnTo>
                    <a:pt x="12" y="17"/>
                  </a:lnTo>
                  <a:lnTo>
                    <a:pt x="12" y="14"/>
                  </a:lnTo>
                  <a:lnTo>
                    <a:pt x="9" y="10"/>
                  </a:lnTo>
                  <a:lnTo>
                    <a:pt x="9" y="7"/>
                  </a:lnTo>
                  <a:lnTo>
                    <a:pt x="9" y="7"/>
                  </a:lnTo>
                  <a:lnTo>
                    <a:pt x="7" y="7"/>
                  </a:lnTo>
                  <a:lnTo>
                    <a:pt x="7" y="5"/>
                  </a:lnTo>
                  <a:lnTo>
                    <a:pt x="5" y="12"/>
                  </a:lnTo>
                  <a:lnTo>
                    <a:pt x="2" y="19"/>
                  </a:lnTo>
                  <a:lnTo>
                    <a:pt x="0" y="26"/>
                  </a:lnTo>
                  <a:lnTo>
                    <a:pt x="0" y="28"/>
                  </a:lnTo>
                  <a:lnTo>
                    <a:pt x="0" y="28"/>
                  </a:lnTo>
                  <a:lnTo>
                    <a:pt x="2" y="31"/>
                  </a:lnTo>
                  <a:lnTo>
                    <a:pt x="2" y="33"/>
                  </a:lnTo>
                  <a:lnTo>
                    <a:pt x="2" y="36"/>
                  </a:lnTo>
                  <a:lnTo>
                    <a:pt x="0" y="38"/>
                  </a:lnTo>
                  <a:lnTo>
                    <a:pt x="0" y="40"/>
                  </a:lnTo>
                  <a:lnTo>
                    <a:pt x="0" y="45"/>
                  </a:lnTo>
                  <a:lnTo>
                    <a:pt x="0" y="50"/>
                  </a:lnTo>
                  <a:lnTo>
                    <a:pt x="2" y="52"/>
                  </a:lnTo>
                  <a:lnTo>
                    <a:pt x="5" y="52"/>
                  </a:lnTo>
                  <a:lnTo>
                    <a:pt x="5" y="52"/>
                  </a:lnTo>
                  <a:lnTo>
                    <a:pt x="7" y="50"/>
                  </a:lnTo>
                  <a:lnTo>
                    <a:pt x="12" y="47"/>
                  </a:lnTo>
                  <a:lnTo>
                    <a:pt x="12" y="47"/>
                  </a:lnTo>
                  <a:lnTo>
                    <a:pt x="14" y="47"/>
                  </a:lnTo>
                  <a:lnTo>
                    <a:pt x="14" y="47"/>
                  </a:lnTo>
                  <a:lnTo>
                    <a:pt x="14" y="47"/>
                  </a:lnTo>
                  <a:lnTo>
                    <a:pt x="17" y="47"/>
                  </a:lnTo>
                  <a:lnTo>
                    <a:pt x="17" y="47"/>
                  </a:lnTo>
                  <a:lnTo>
                    <a:pt x="19" y="50"/>
                  </a:lnTo>
                  <a:lnTo>
                    <a:pt x="19" y="47"/>
                  </a:lnTo>
                  <a:lnTo>
                    <a:pt x="19" y="43"/>
                  </a:lnTo>
                  <a:lnTo>
                    <a:pt x="21" y="45"/>
                  </a:lnTo>
                  <a:lnTo>
                    <a:pt x="21" y="45"/>
                  </a:lnTo>
                  <a:lnTo>
                    <a:pt x="21" y="47"/>
                  </a:lnTo>
                  <a:lnTo>
                    <a:pt x="21" y="47"/>
                  </a:lnTo>
                  <a:lnTo>
                    <a:pt x="24" y="47"/>
                  </a:lnTo>
                  <a:lnTo>
                    <a:pt x="24" y="50"/>
                  </a:lnTo>
                  <a:lnTo>
                    <a:pt x="24" y="50"/>
                  </a:lnTo>
                  <a:lnTo>
                    <a:pt x="24" y="50"/>
                  </a:lnTo>
                  <a:lnTo>
                    <a:pt x="24" y="50"/>
                  </a:lnTo>
                  <a:lnTo>
                    <a:pt x="21" y="52"/>
                  </a:lnTo>
                  <a:lnTo>
                    <a:pt x="24" y="55"/>
                  </a:lnTo>
                  <a:lnTo>
                    <a:pt x="24" y="57"/>
                  </a:lnTo>
                  <a:lnTo>
                    <a:pt x="26" y="62"/>
                  </a:lnTo>
                  <a:lnTo>
                    <a:pt x="24" y="59"/>
                  </a:lnTo>
                  <a:lnTo>
                    <a:pt x="24" y="62"/>
                  </a:lnTo>
                  <a:lnTo>
                    <a:pt x="26" y="62"/>
                  </a:lnTo>
                  <a:lnTo>
                    <a:pt x="26" y="64"/>
                  </a:lnTo>
                  <a:lnTo>
                    <a:pt x="26" y="64"/>
                  </a:lnTo>
                  <a:lnTo>
                    <a:pt x="28" y="64"/>
                  </a:lnTo>
                  <a:lnTo>
                    <a:pt x="28" y="62"/>
                  </a:lnTo>
                  <a:lnTo>
                    <a:pt x="35" y="62"/>
                  </a:lnTo>
                  <a:lnTo>
                    <a:pt x="35" y="59"/>
                  </a:lnTo>
                  <a:lnTo>
                    <a:pt x="35" y="57"/>
                  </a:lnTo>
                  <a:lnTo>
                    <a:pt x="38" y="57"/>
                  </a:lnTo>
                  <a:lnTo>
                    <a:pt x="38" y="57"/>
                  </a:lnTo>
                  <a:lnTo>
                    <a:pt x="38" y="57"/>
                  </a:lnTo>
                  <a:lnTo>
                    <a:pt x="40" y="57"/>
                  </a:lnTo>
                  <a:lnTo>
                    <a:pt x="40" y="57"/>
                  </a:lnTo>
                  <a:lnTo>
                    <a:pt x="40" y="57"/>
                  </a:lnTo>
                  <a:lnTo>
                    <a:pt x="40" y="57"/>
                  </a:lnTo>
                  <a:lnTo>
                    <a:pt x="40" y="57"/>
                  </a:lnTo>
                  <a:lnTo>
                    <a:pt x="43" y="57"/>
                  </a:lnTo>
                  <a:lnTo>
                    <a:pt x="47" y="55"/>
                  </a:lnTo>
                  <a:lnTo>
                    <a:pt x="47" y="55"/>
                  </a:lnTo>
                  <a:lnTo>
                    <a:pt x="47" y="55"/>
                  </a:lnTo>
                  <a:lnTo>
                    <a:pt x="47" y="55"/>
                  </a:lnTo>
                  <a:lnTo>
                    <a:pt x="47" y="55"/>
                  </a:lnTo>
                  <a:lnTo>
                    <a:pt x="47" y="57"/>
                  </a:lnTo>
                  <a:lnTo>
                    <a:pt x="52" y="57"/>
                  </a:lnTo>
                  <a:lnTo>
                    <a:pt x="50" y="57"/>
                  </a:lnTo>
                  <a:lnTo>
                    <a:pt x="45" y="57"/>
                  </a:lnTo>
                  <a:lnTo>
                    <a:pt x="47" y="59"/>
                  </a:lnTo>
                  <a:lnTo>
                    <a:pt x="47" y="59"/>
                  </a:lnTo>
                  <a:lnTo>
                    <a:pt x="47" y="62"/>
                  </a:lnTo>
                  <a:lnTo>
                    <a:pt x="47" y="62"/>
                  </a:lnTo>
                  <a:lnTo>
                    <a:pt x="50" y="62"/>
                  </a:lnTo>
                  <a:lnTo>
                    <a:pt x="52" y="62"/>
                  </a:lnTo>
                  <a:lnTo>
                    <a:pt x="54" y="62"/>
                  </a:lnTo>
                  <a:lnTo>
                    <a:pt x="54" y="64"/>
                  </a:lnTo>
                  <a:lnTo>
                    <a:pt x="57" y="64"/>
                  </a:lnTo>
                  <a:lnTo>
                    <a:pt x="57" y="66"/>
                  </a:lnTo>
                  <a:lnTo>
                    <a:pt x="61" y="66"/>
                  </a:lnTo>
                  <a:lnTo>
                    <a:pt x="61" y="66"/>
                  </a:lnTo>
                  <a:lnTo>
                    <a:pt x="64" y="64"/>
                  </a:lnTo>
                  <a:lnTo>
                    <a:pt x="64" y="64"/>
                  </a:lnTo>
                  <a:lnTo>
                    <a:pt x="64" y="64"/>
                  </a:lnTo>
                  <a:lnTo>
                    <a:pt x="64" y="64"/>
                  </a:lnTo>
                  <a:lnTo>
                    <a:pt x="66" y="64"/>
                  </a:lnTo>
                  <a:lnTo>
                    <a:pt x="66" y="64"/>
                  </a:lnTo>
                  <a:lnTo>
                    <a:pt x="66" y="64"/>
                  </a:lnTo>
                  <a:lnTo>
                    <a:pt x="69" y="62"/>
                  </a:lnTo>
                  <a:lnTo>
                    <a:pt x="69" y="62"/>
                  </a:lnTo>
                  <a:lnTo>
                    <a:pt x="69" y="62"/>
                  </a:lnTo>
                  <a:lnTo>
                    <a:pt x="71" y="62"/>
                  </a:lnTo>
                  <a:lnTo>
                    <a:pt x="71" y="64"/>
                  </a:lnTo>
                  <a:lnTo>
                    <a:pt x="71" y="64"/>
                  </a:lnTo>
                  <a:lnTo>
                    <a:pt x="73" y="62"/>
                  </a:lnTo>
                  <a:lnTo>
                    <a:pt x="73" y="62"/>
                  </a:lnTo>
                  <a:lnTo>
                    <a:pt x="73" y="64"/>
                  </a:lnTo>
                  <a:lnTo>
                    <a:pt x="73" y="64"/>
                  </a:lnTo>
                  <a:lnTo>
                    <a:pt x="76" y="62"/>
                  </a:lnTo>
                  <a:lnTo>
                    <a:pt x="78" y="64"/>
                  </a:lnTo>
                  <a:lnTo>
                    <a:pt x="78" y="62"/>
                  </a:lnTo>
                  <a:lnTo>
                    <a:pt x="83" y="62"/>
                  </a:lnTo>
                  <a:lnTo>
                    <a:pt x="85" y="62"/>
                  </a:lnTo>
                  <a:lnTo>
                    <a:pt x="85" y="62"/>
                  </a:lnTo>
                  <a:lnTo>
                    <a:pt x="85" y="59"/>
                  </a:lnTo>
                  <a:lnTo>
                    <a:pt x="88" y="57"/>
                  </a:lnTo>
                  <a:lnTo>
                    <a:pt x="90" y="55"/>
                  </a:lnTo>
                  <a:lnTo>
                    <a:pt x="88" y="55"/>
                  </a:lnTo>
                  <a:lnTo>
                    <a:pt x="88" y="55"/>
                  </a:lnTo>
                  <a:lnTo>
                    <a:pt x="85" y="55"/>
                  </a:lnTo>
                  <a:lnTo>
                    <a:pt x="85" y="57"/>
                  </a:lnTo>
                  <a:lnTo>
                    <a:pt x="85" y="57"/>
                  </a:lnTo>
                  <a:lnTo>
                    <a:pt x="80" y="57"/>
                  </a:lnTo>
                  <a:lnTo>
                    <a:pt x="80" y="57"/>
                  </a:lnTo>
                  <a:lnTo>
                    <a:pt x="83" y="57"/>
                  </a:lnTo>
                  <a:lnTo>
                    <a:pt x="83" y="55"/>
                  </a:lnTo>
                  <a:lnTo>
                    <a:pt x="83" y="55"/>
                  </a:lnTo>
                  <a:lnTo>
                    <a:pt x="85" y="55"/>
                  </a:lnTo>
                  <a:lnTo>
                    <a:pt x="85" y="52"/>
                  </a:lnTo>
                  <a:lnTo>
                    <a:pt x="85" y="52"/>
                  </a:lnTo>
                  <a:lnTo>
                    <a:pt x="83" y="50"/>
                  </a:lnTo>
                  <a:lnTo>
                    <a:pt x="85" y="50"/>
                  </a:lnTo>
                  <a:lnTo>
                    <a:pt x="88" y="50"/>
                  </a:lnTo>
                  <a:lnTo>
                    <a:pt x="88" y="50"/>
                  </a:lnTo>
                  <a:lnTo>
                    <a:pt x="88" y="50"/>
                  </a:lnTo>
                  <a:lnTo>
                    <a:pt x="88" y="47"/>
                  </a:lnTo>
                  <a:lnTo>
                    <a:pt x="88" y="45"/>
                  </a:lnTo>
                  <a:lnTo>
                    <a:pt x="90" y="45"/>
                  </a:lnTo>
                  <a:lnTo>
                    <a:pt x="90" y="43"/>
                  </a:lnTo>
                  <a:lnTo>
                    <a:pt x="90" y="40"/>
                  </a:lnTo>
                  <a:lnTo>
                    <a:pt x="92" y="40"/>
                  </a:lnTo>
                  <a:lnTo>
                    <a:pt x="92" y="38"/>
                  </a:lnTo>
                  <a:lnTo>
                    <a:pt x="92" y="40"/>
                  </a:lnTo>
                  <a:lnTo>
                    <a:pt x="90" y="45"/>
                  </a:lnTo>
                  <a:lnTo>
                    <a:pt x="90" y="45"/>
                  </a:lnTo>
                  <a:lnTo>
                    <a:pt x="90" y="45"/>
                  </a:lnTo>
                  <a:lnTo>
                    <a:pt x="90" y="45"/>
                  </a:lnTo>
                  <a:lnTo>
                    <a:pt x="90" y="45"/>
                  </a:lnTo>
                  <a:lnTo>
                    <a:pt x="90" y="45"/>
                  </a:lnTo>
                  <a:lnTo>
                    <a:pt x="90" y="45"/>
                  </a:lnTo>
                  <a:lnTo>
                    <a:pt x="90" y="47"/>
                  </a:lnTo>
                  <a:lnTo>
                    <a:pt x="90" y="47"/>
                  </a:lnTo>
                  <a:lnTo>
                    <a:pt x="90" y="47"/>
                  </a:lnTo>
                  <a:lnTo>
                    <a:pt x="90" y="47"/>
                  </a:lnTo>
                  <a:lnTo>
                    <a:pt x="90" y="47"/>
                  </a:lnTo>
                  <a:lnTo>
                    <a:pt x="90" y="50"/>
                  </a:lnTo>
                  <a:lnTo>
                    <a:pt x="90" y="50"/>
                  </a:lnTo>
                  <a:lnTo>
                    <a:pt x="90" y="50"/>
                  </a:lnTo>
                  <a:lnTo>
                    <a:pt x="90" y="52"/>
                  </a:lnTo>
                  <a:lnTo>
                    <a:pt x="90" y="52"/>
                  </a:lnTo>
                  <a:lnTo>
                    <a:pt x="90" y="52"/>
                  </a:lnTo>
                  <a:lnTo>
                    <a:pt x="92" y="52"/>
                  </a:lnTo>
                  <a:lnTo>
                    <a:pt x="95" y="52"/>
                  </a:lnTo>
                  <a:lnTo>
                    <a:pt x="97" y="52"/>
                  </a:lnTo>
                  <a:lnTo>
                    <a:pt x="97" y="50"/>
                  </a:lnTo>
                  <a:lnTo>
                    <a:pt x="97" y="50"/>
                  </a:lnTo>
                  <a:lnTo>
                    <a:pt x="97" y="50"/>
                  </a:lnTo>
                  <a:lnTo>
                    <a:pt x="97" y="50"/>
                  </a:lnTo>
                  <a:lnTo>
                    <a:pt x="97" y="50"/>
                  </a:lnTo>
                  <a:lnTo>
                    <a:pt x="97" y="50"/>
                  </a:lnTo>
                  <a:lnTo>
                    <a:pt x="99" y="50"/>
                  </a:lnTo>
                  <a:lnTo>
                    <a:pt x="99" y="50"/>
                  </a:lnTo>
                  <a:lnTo>
                    <a:pt x="102" y="50"/>
                  </a:lnTo>
                  <a:lnTo>
                    <a:pt x="99" y="52"/>
                  </a:lnTo>
                  <a:lnTo>
                    <a:pt x="102" y="55"/>
                  </a:lnTo>
                  <a:lnTo>
                    <a:pt x="102" y="55"/>
                  </a:lnTo>
                  <a:lnTo>
                    <a:pt x="102" y="55"/>
                  </a:lnTo>
                  <a:lnTo>
                    <a:pt x="102" y="52"/>
                  </a:lnTo>
                  <a:lnTo>
                    <a:pt x="104" y="50"/>
                  </a:lnTo>
                  <a:lnTo>
                    <a:pt x="104" y="50"/>
                  </a:lnTo>
                  <a:lnTo>
                    <a:pt x="106" y="52"/>
                  </a:lnTo>
                  <a:lnTo>
                    <a:pt x="104" y="52"/>
                  </a:lnTo>
                  <a:lnTo>
                    <a:pt x="104" y="57"/>
                  </a:lnTo>
                  <a:lnTo>
                    <a:pt x="104" y="57"/>
                  </a:lnTo>
                  <a:lnTo>
                    <a:pt x="102" y="59"/>
                  </a:lnTo>
                  <a:lnTo>
                    <a:pt x="102" y="59"/>
                  </a:lnTo>
                  <a:lnTo>
                    <a:pt x="102" y="62"/>
                  </a:lnTo>
                  <a:lnTo>
                    <a:pt x="99" y="62"/>
                  </a:lnTo>
                  <a:lnTo>
                    <a:pt x="102" y="62"/>
                  </a:lnTo>
                  <a:lnTo>
                    <a:pt x="106" y="59"/>
                  </a:lnTo>
                  <a:lnTo>
                    <a:pt x="109" y="59"/>
                  </a:lnTo>
                  <a:lnTo>
                    <a:pt x="106" y="59"/>
                  </a:lnTo>
                  <a:lnTo>
                    <a:pt x="106" y="59"/>
                  </a:lnTo>
                  <a:lnTo>
                    <a:pt x="106" y="62"/>
                  </a:lnTo>
                  <a:lnTo>
                    <a:pt x="106" y="62"/>
                  </a:lnTo>
                  <a:lnTo>
                    <a:pt x="109" y="62"/>
                  </a:lnTo>
                  <a:lnTo>
                    <a:pt x="109" y="62"/>
                  </a:lnTo>
                  <a:lnTo>
                    <a:pt x="111" y="62"/>
                  </a:lnTo>
                  <a:lnTo>
                    <a:pt x="111" y="62"/>
                  </a:lnTo>
                  <a:lnTo>
                    <a:pt x="111" y="62"/>
                  </a:lnTo>
                  <a:lnTo>
                    <a:pt x="109" y="64"/>
                  </a:lnTo>
                  <a:lnTo>
                    <a:pt x="114" y="64"/>
                  </a:lnTo>
                  <a:lnTo>
                    <a:pt x="114" y="64"/>
                  </a:lnTo>
                  <a:lnTo>
                    <a:pt x="118" y="64"/>
                  </a:lnTo>
                  <a:lnTo>
                    <a:pt x="118" y="64"/>
                  </a:lnTo>
                  <a:lnTo>
                    <a:pt x="118" y="64"/>
                  </a:lnTo>
                  <a:lnTo>
                    <a:pt x="121" y="64"/>
                  </a:lnTo>
                  <a:lnTo>
                    <a:pt x="121" y="64"/>
                  </a:lnTo>
                  <a:lnTo>
                    <a:pt x="121" y="62"/>
                  </a:lnTo>
                  <a:lnTo>
                    <a:pt x="121" y="62"/>
                  </a:lnTo>
                  <a:lnTo>
                    <a:pt x="121" y="62"/>
                  </a:lnTo>
                  <a:lnTo>
                    <a:pt x="123" y="62"/>
                  </a:lnTo>
                  <a:lnTo>
                    <a:pt x="130" y="57"/>
                  </a:lnTo>
                  <a:lnTo>
                    <a:pt x="132" y="52"/>
                  </a:lnTo>
                  <a:lnTo>
                    <a:pt x="132" y="50"/>
                  </a:lnTo>
                  <a:lnTo>
                    <a:pt x="132" y="50"/>
                  </a:lnTo>
                  <a:lnTo>
                    <a:pt x="130" y="50"/>
                  </a:lnTo>
                  <a:lnTo>
                    <a:pt x="130" y="52"/>
                  </a:lnTo>
                  <a:lnTo>
                    <a:pt x="128" y="52"/>
                  </a:lnTo>
                  <a:lnTo>
                    <a:pt x="125" y="52"/>
                  </a:lnTo>
                  <a:lnTo>
                    <a:pt x="125" y="52"/>
                  </a:lnTo>
                  <a:lnTo>
                    <a:pt x="128" y="50"/>
                  </a:lnTo>
                  <a:lnTo>
                    <a:pt x="128" y="47"/>
                  </a:lnTo>
                  <a:lnTo>
                    <a:pt x="128" y="47"/>
                  </a:lnTo>
                  <a:lnTo>
                    <a:pt x="130" y="47"/>
                  </a:lnTo>
                  <a:lnTo>
                    <a:pt x="130" y="47"/>
                  </a:lnTo>
                  <a:lnTo>
                    <a:pt x="130" y="47"/>
                  </a:lnTo>
                  <a:lnTo>
                    <a:pt x="130" y="45"/>
                  </a:lnTo>
                  <a:lnTo>
                    <a:pt x="130" y="45"/>
                  </a:lnTo>
                  <a:lnTo>
                    <a:pt x="130" y="43"/>
                  </a:lnTo>
                  <a:lnTo>
                    <a:pt x="128" y="40"/>
                  </a:lnTo>
                  <a:lnTo>
                    <a:pt x="125" y="40"/>
                  </a:lnTo>
                  <a:lnTo>
                    <a:pt x="125" y="40"/>
                  </a:lnTo>
                  <a:lnTo>
                    <a:pt x="125" y="40"/>
                  </a:lnTo>
                  <a:lnTo>
                    <a:pt x="128" y="40"/>
                  </a:lnTo>
                  <a:lnTo>
                    <a:pt x="128" y="43"/>
                  </a:lnTo>
                  <a:lnTo>
                    <a:pt x="128" y="43"/>
                  </a:lnTo>
                  <a:lnTo>
                    <a:pt x="123" y="43"/>
                  </a:lnTo>
                  <a:lnTo>
                    <a:pt x="123" y="43"/>
                  </a:lnTo>
                  <a:lnTo>
                    <a:pt x="123" y="43"/>
                  </a:lnTo>
                  <a:lnTo>
                    <a:pt x="123" y="40"/>
                  </a:lnTo>
                  <a:lnTo>
                    <a:pt x="123" y="40"/>
                  </a:lnTo>
                  <a:lnTo>
                    <a:pt x="121" y="40"/>
                  </a:lnTo>
                  <a:lnTo>
                    <a:pt x="118" y="40"/>
                  </a:lnTo>
                  <a:lnTo>
                    <a:pt x="118" y="40"/>
                  </a:lnTo>
                  <a:lnTo>
                    <a:pt x="118" y="40"/>
                  </a:lnTo>
                  <a:lnTo>
                    <a:pt x="118" y="38"/>
                  </a:lnTo>
                  <a:lnTo>
                    <a:pt x="121" y="38"/>
                  </a:lnTo>
                  <a:lnTo>
                    <a:pt x="118" y="38"/>
                  </a:lnTo>
                  <a:lnTo>
                    <a:pt x="118" y="38"/>
                  </a:lnTo>
                  <a:lnTo>
                    <a:pt x="118" y="38"/>
                  </a:lnTo>
                  <a:lnTo>
                    <a:pt x="118" y="38"/>
                  </a:lnTo>
                  <a:lnTo>
                    <a:pt x="118" y="38"/>
                  </a:lnTo>
                  <a:lnTo>
                    <a:pt x="118" y="38"/>
                  </a:lnTo>
                  <a:lnTo>
                    <a:pt x="123" y="38"/>
                  </a:lnTo>
                  <a:lnTo>
                    <a:pt x="123" y="38"/>
                  </a:lnTo>
                  <a:lnTo>
                    <a:pt x="123" y="36"/>
                  </a:lnTo>
                  <a:lnTo>
                    <a:pt x="121" y="36"/>
                  </a:lnTo>
                  <a:lnTo>
                    <a:pt x="118" y="36"/>
                  </a:lnTo>
                  <a:lnTo>
                    <a:pt x="118" y="36"/>
                  </a:lnTo>
                  <a:lnTo>
                    <a:pt x="118" y="36"/>
                  </a:lnTo>
                  <a:lnTo>
                    <a:pt x="121" y="36"/>
                  </a:lnTo>
                  <a:lnTo>
                    <a:pt x="125" y="33"/>
                  </a:lnTo>
                  <a:lnTo>
                    <a:pt x="125" y="33"/>
                  </a:lnTo>
                  <a:lnTo>
                    <a:pt x="125" y="31"/>
                  </a:lnTo>
                  <a:lnTo>
                    <a:pt x="125" y="31"/>
                  </a:lnTo>
                  <a:lnTo>
                    <a:pt x="123" y="28"/>
                  </a:lnTo>
                  <a:lnTo>
                    <a:pt x="121" y="31"/>
                  </a:lnTo>
                  <a:lnTo>
                    <a:pt x="121" y="28"/>
                  </a:lnTo>
                  <a:lnTo>
                    <a:pt x="125" y="26"/>
                  </a:lnTo>
                  <a:lnTo>
                    <a:pt x="128" y="26"/>
                  </a:lnTo>
                  <a:lnTo>
                    <a:pt x="128" y="26"/>
                  </a:lnTo>
                  <a:lnTo>
                    <a:pt x="123" y="24"/>
                  </a:lnTo>
                  <a:lnTo>
                    <a:pt x="125" y="24"/>
                  </a:lnTo>
                  <a:lnTo>
                    <a:pt x="125" y="24"/>
                  </a:lnTo>
                  <a:lnTo>
                    <a:pt x="128" y="21"/>
                  </a:lnTo>
                  <a:lnTo>
                    <a:pt x="125" y="21"/>
                  </a:lnTo>
                  <a:lnTo>
                    <a:pt x="125" y="19"/>
                  </a:lnTo>
                  <a:lnTo>
                    <a:pt x="125" y="19"/>
                  </a:lnTo>
                  <a:lnTo>
                    <a:pt x="123" y="19"/>
                  </a:lnTo>
                  <a:lnTo>
                    <a:pt x="125" y="19"/>
                  </a:lnTo>
                  <a:lnTo>
                    <a:pt x="128" y="19"/>
                  </a:lnTo>
                  <a:lnTo>
                    <a:pt x="128" y="19"/>
                  </a:lnTo>
                  <a:lnTo>
                    <a:pt x="130" y="17"/>
                  </a:lnTo>
                  <a:lnTo>
                    <a:pt x="130" y="17"/>
                  </a:lnTo>
                  <a:lnTo>
                    <a:pt x="128" y="14"/>
                  </a:lnTo>
                  <a:lnTo>
                    <a:pt x="130" y="17"/>
                  </a:lnTo>
                  <a:lnTo>
                    <a:pt x="130" y="17"/>
                  </a:lnTo>
                  <a:lnTo>
                    <a:pt x="132" y="17"/>
                  </a:lnTo>
                  <a:lnTo>
                    <a:pt x="132" y="14"/>
                  </a:lnTo>
                  <a:lnTo>
                    <a:pt x="135" y="14"/>
                  </a:lnTo>
                  <a:lnTo>
                    <a:pt x="140" y="5"/>
                  </a:lnTo>
                  <a:lnTo>
                    <a:pt x="140" y="2"/>
                  </a:lnTo>
                  <a:lnTo>
                    <a:pt x="142" y="0"/>
                  </a:lnTo>
                  <a:lnTo>
                    <a:pt x="140" y="0"/>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2" name="Freeform 84"/>
            <p:cNvSpPr>
              <a:spLocks noEditPoints="1"/>
            </p:cNvSpPr>
            <p:nvPr/>
          </p:nvSpPr>
          <p:spPr bwMode="auto">
            <a:xfrm>
              <a:off x="2918" y="1699"/>
              <a:ext cx="883" cy="1368"/>
            </a:xfrm>
            <a:custGeom>
              <a:avLst/>
              <a:gdLst>
                <a:gd name="T0" fmla="*/ 159 w 883"/>
                <a:gd name="T1" fmla="*/ 786 h 1368"/>
                <a:gd name="T2" fmla="*/ 173 w 883"/>
                <a:gd name="T3" fmla="*/ 899 h 1368"/>
                <a:gd name="T4" fmla="*/ 173 w 883"/>
                <a:gd name="T5" fmla="*/ 833 h 1368"/>
                <a:gd name="T6" fmla="*/ 332 w 883"/>
                <a:gd name="T7" fmla="*/ 1247 h 1368"/>
                <a:gd name="T8" fmla="*/ 220 w 883"/>
                <a:gd name="T9" fmla="*/ 1053 h 1368"/>
                <a:gd name="T10" fmla="*/ 133 w 883"/>
                <a:gd name="T11" fmla="*/ 1020 h 1368"/>
                <a:gd name="T12" fmla="*/ 159 w 883"/>
                <a:gd name="T13" fmla="*/ 1063 h 1368"/>
                <a:gd name="T14" fmla="*/ 190 w 883"/>
                <a:gd name="T15" fmla="*/ 1129 h 1368"/>
                <a:gd name="T16" fmla="*/ 225 w 883"/>
                <a:gd name="T17" fmla="*/ 1181 h 1368"/>
                <a:gd name="T18" fmla="*/ 263 w 883"/>
                <a:gd name="T19" fmla="*/ 1252 h 1368"/>
                <a:gd name="T20" fmla="*/ 223 w 883"/>
                <a:gd name="T21" fmla="*/ 885 h 1368"/>
                <a:gd name="T22" fmla="*/ 135 w 883"/>
                <a:gd name="T23" fmla="*/ 712 h 1368"/>
                <a:gd name="T24" fmla="*/ 133 w 883"/>
                <a:gd name="T25" fmla="*/ 625 h 1368"/>
                <a:gd name="T26" fmla="*/ 29 w 883"/>
                <a:gd name="T27" fmla="*/ 743 h 1368"/>
                <a:gd name="T28" fmla="*/ 45 w 883"/>
                <a:gd name="T29" fmla="*/ 824 h 1368"/>
                <a:gd name="T30" fmla="*/ 19 w 883"/>
                <a:gd name="T31" fmla="*/ 748 h 1368"/>
                <a:gd name="T32" fmla="*/ 33 w 883"/>
                <a:gd name="T33" fmla="*/ 793 h 1368"/>
                <a:gd name="T34" fmla="*/ 43 w 883"/>
                <a:gd name="T35" fmla="*/ 738 h 1368"/>
                <a:gd name="T36" fmla="*/ 123 w 883"/>
                <a:gd name="T37" fmla="*/ 729 h 1368"/>
                <a:gd name="T38" fmla="*/ 171 w 883"/>
                <a:gd name="T39" fmla="*/ 821 h 1368"/>
                <a:gd name="T40" fmla="*/ 201 w 883"/>
                <a:gd name="T41" fmla="*/ 743 h 1368"/>
                <a:gd name="T42" fmla="*/ 152 w 883"/>
                <a:gd name="T43" fmla="*/ 712 h 1368"/>
                <a:gd name="T44" fmla="*/ 133 w 883"/>
                <a:gd name="T45" fmla="*/ 658 h 1368"/>
                <a:gd name="T46" fmla="*/ 272 w 883"/>
                <a:gd name="T47" fmla="*/ 1074 h 1368"/>
                <a:gd name="T48" fmla="*/ 303 w 883"/>
                <a:gd name="T49" fmla="*/ 1108 h 1368"/>
                <a:gd name="T50" fmla="*/ 289 w 883"/>
                <a:gd name="T51" fmla="*/ 1103 h 1368"/>
                <a:gd name="T52" fmla="*/ 334 w 883"/>
                <a:gd name="T53" fmla="*/ 1221 h 1368"/>
                <a:gd name="T54" fmla="*/ 348 w 883"/>
                <a:gd name="T55" fmla="*/ 1247 h 1368"/>
                <a:gd name="T56" fmla="*/ 873 w 883"/>
                <a:gd name="T57" fmla="*/ 1349 h 1368"/>
                <a:gd name="T58" fmla="*/ 864 w 883"/>
                <a:gd name="T59" fmla="*/ 1266 h 1368"/>
                <a:gd name="T60" fmla="*/ 824 w 883"/>
                <a:gd name="T61" fmla="*/ 1172 h 1368"/>
                <a:gd name="T62" fmla="*/ 767 w 883"/>
                <a:gd name="T63" fmla="*/ 1072 h 1368"/>
                <a:gd name="T64" fmla="*/ 717 w 883"/>
                <a:gd name="T65" fmla="*/ 992 h 1368"/>
                <a:gd name="T66" fmla="*/ 663 w 883"/>
                <a:gd name="T67" fmla="*/ 914 h 1368"/>
                <a:gd name="T68" fmla="*/ 216 w 883"/>
                <a:gd name="T69" fmla="*/ 102 h 1368"/>
                <a:gd name="T70" fmla="*/ 220 w 883"/>
                <a:gd name="T71" fmla="*/ 532 h 1368"/>
                <a:gd name="T72" fmla="*/ 225 w 883"/>
                <a:gd name="T73" fmla="*/ 575 h 1368"/>
                <a:gd name="T74" fmla="*/ 173 w 883"/>
                <a:gd name="T75" fmla="*/ 644 h 1368"/>
                <a:gd name="T76" fmla="*/ 180 w 883"/>
                <a:gd name="T77" fmla="*/ 670 h 1368"/>
                <a:gd name="T78" fmla="*/ 199 w 883"/>
                <a:gd name="T79" fmla="*/ 719 h 1368"/>
                <a:gd name="T80" fmla="*/ 237 w 883"/>
                <a:gd name="T81" fmla="*/ 774 h 1368"/>
                <a:gd name="T82" fmla="*/ 201 w 883"/>
                <a:gd name="T83" fmla="*/ 786 h 1368"/>
                <a:gd name="T84" fmla="*/ 211 w 883"/>
                <a:gd name="T85" fmla="*/ 852 h 1368"/>
                <a:gd name="T86" fmla="*/ 265 w 883"/>
                <a:gd name="T87" fmla="*/ 857 h 1368"/>
                <a:gd name="T88" fmla="*/ 192 w 883"/>
                <a:gd name="T89" fmla="*/ 906 h 1368"/>
                <a:gd name="T90" fmla="*/ 253 w 883"/>
                <a:gd name="T91" fmla="*/ 947 h 1368"/>
                <a:gd name="T92" fmla="*/ 209 w 883"/>
                <a:gd name="T93" fmla="*/ 1008 h 1368"/>
                <a:gd name="T94" fmla="*/ 275 w 883"/>
                <a:gd name="T95" fmla="*/ 1037 h 1368"/>
                <a:gd name="T96" fmla="*/ 275 w 883"/>
                <a:gd name="T97" fmla="*/ 1060 h 1368"/>
                <a:gd name="T98" fmla="*/ 298 w 883"/>
                <a:gd name="T99" fmla="*/ 1079 h 1368"/>
                <a:gd name="T100" fmla="*/ 332 w 883"/>
                <a:gd name="T101" fmla="*/ 1155 h 1368"/>
                <a:gd name="T102" fmla="*/ 332 w 883"/>
                <a:gd name="T103" fmla="*/ 1164 h 1368"/>
                <a:gd name="T104" fmla="*/ 362 w 883"/>
                <a:gd name="T105" fmla="*/ 1231 h 1368"/>
                <a:gd name="T106" fmla="*/ 173 w 883"/>
                <a:gd name="T107" fmla="*/ 615 h 1368"/>
                <a:gd name="T108" fmla="*/ 355 w 883"/>
                <a:gd name="T109" fmla="*/ 1205 h 1368"/>
                <a:gd name="T110" fmla="*/ 355 w 883"/>
                <a:gd name="T111" fmla="*/ 1200 h 1368"/>
                <a:gd name="T112" fmla="*/ 341 w 883"/>
                <a:gd name="T113" fmla="*/ 1261 h 1368"/>
                <a:gd name="T114" fmla="*/ 31 w 883"/>
                <a:gd name="T115" fmla="*/ 750 h 1368"/>
                <a:gd name="T116" fmla="*/ 334 w 883"/>
                <a:gd name="T117" fmla="*/ 1235 h 1368"/>
                <a:gd name="T118" fmla="*/ 48 w 883"/>
                <a:gd name="T119" fmla="*/ 658 h 1368"/>
                <a:gd name="T120" fmla="*/ 31 w 883"/>
                <a:gd name="T121" fmla="*/ 632 h 1368"/>
                <a:gd name="T122" fmla="*/ 3 w 883"/>
                <a:gd name="T123" fmla="*/ 655 h 1368"/>
                <a:gd name="T124" fmla="*/ 12 w 883"/>
                <a:gd name="T125" fmla="*/ 700 h 1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1368">
                  <a:moveTo>
                    <a:pt x="164" y="826"/>
                  </a:moveTo>
                  <a:lnTo>
                    <a:pt x="164" y="824"/>
                  </a:lnTo>
                  <a:lnTo>
                    <a:pt x="166" y="824"/>
                  </a:lnTo>
                  <a:lnTo>
                    <a:pt x="164" y="821"/>
                  </a:lnTo>
                  <a:lnTo>
                    <a:pt x="161" y="812"/>
                  </a:lnTo>
                  <a:lnTo>
                    <a:pt x="161" y="809"/>
                  </a:lnTo>
                  <a:lnTo>
                    <a:pt x="161" y="807"/>
                  </a:lnTo>
                  <a:lnTo>
                    <a:pt x="159" y="807"/>
                  </a:lnTo>
                  <a:lnTo>
                    <a:pt x="159" y="805"/>
                  </a:lnTo>
                  <a:lnTo>
                    <a:pt x="159" y="802"/>
                  </a:lnTo>
                  <a:lnTo>
                    <a:pt x="156" y="798"/>
                  </a:lnTo>
                  <a:lnTo>
                    <a:pt x="154" y="798"/>
                  </a:lnTo>
                  <a:lnTo>
                    <a:pt x="154" y="800"/>
                  </a:lnTo>
                  <a:lnTo>
                    <a:pt x="154" y="800"/>
                  </a:lnTo>
                  <a:lnTo>
                    <a:pt x="152" y="802"/>
                  </a:lnTo>
                  <a:lnTo>
                    <a:pt x="152" y="802"/>
                  </a:lnTo>
                  <a:lnTo>
                    <a:pt x="152" y="805"/>
                  </a:lnTo>
                  <a:lnTo>
                    <a:pt x="152" y="805"/>
                  </a:lnTo>
                  <a:lnTo>
                    <a:pt x="152" y="807"/>
                  </a:lnTo>
                  <a:lnTo>
                    <a:pt x="152" y="807"/>
                  </a:lnTo>
                  <a:lnTo>
                    <a:pt x="154" y="809"/>
                  </a:lnTo>
                  <a:lnTo>
                    <a:pt x="154" y="812"/>
                  </a:lnTo>
                  <a:lnTo>
                    <a:pt x="154" y="812"/>
                  </a:lnTo>
                  <a:lnTo>
                    <a:pt x="154" y="812"/>
                  </a:lnTo>
                  <a:lnTo>
                    <a:pt x="152" y="812"/>
                  </a:lnTo>
                  <a:lnTo>
                    <a:pt x="152" y="812"/>
                  </a:lnTo>
                  <a:lnTo>
                    <a:pt x="152" y="816"/>
                  </a:lnTo>
                  <a:lnTo>
                    <a:pt x="154" y="819"/>
                  </a:lnTo>
                  <a:lnTo>
                    <a:pt x="154" y="819"/>
                  </a:lnTo>
                  <a:lnTo>
                    <a:pt x="154" y="821"/>
                  </a:lnTo>
                  <a:lnTo>
                    <a:pt x="154" y="824"/>
                  </a:lnTo>
                  <a:lnTo>
                    <a:pt x="154" y="824"/>
                  </a:lnTo>
                  <a:lnTo>
                    <a:pt x="156" y="824"/>
                  </a:lnTo>
                  <a:lnTo>
                    <a:pt x="154" y="826"/>
                  </a:lnTo>
                  <a:lnTo>
                    <a:pt x="154" y="828"/>
                  </a:lnTo>
                  <a:lnTo>
                    <a:pt x="156" y="828"/>
                  </a:lnTo>
                  <a:lnTo>
                    <a:pt x="156" y="828"/>
                  </a:lnTo>
                  <a:lnTo>
                    <a:pt x="156" y="828"/>
                  </a:lnTo>
                  <a:lnTo>
                    <a:pt x="159" y="828"/>
                  </a:lnTo>
                  <a:lnTo>
                    <a:pt x="156" y="831"/>
                  </a:lnTo>
                  <a:lnTo>
                    <a:pt x="156" y="831"/>
                  </a:lnTo>
                  <a:lnTo>
                    <a:pt x="156" y="833"/>
                  </a:lnTo>
                  <a:lnTo>
                    <a:pt x="156" y="833"/>
                  </a:lnTo>
                  <a:lnTo>
                    <a:pt x="156" y="833"/>
                  </a:lnTo>
                  <a:lnTo>
                    <a:pt x="156" y="835"/>
                  </a:lnTo>
                  <a:lnTo>
                    <a:pt x="159" y="833"/>
                  </a:lnTo>
                  <a:lnTo>
                    <a:pt x="161" y="833"/>
                  </a:lnTo>
                  <a:lnTo>
                    <a:pt x="161" y="831"/>
                  </a:lnTo>
                  <a:lnTo>
                    <a:pt x="164" y="826"/>
                  </a:lnTo>
                  <a:lnTo>
                    <a:pt x="164" y="826"/>
                  </a:lnTo>
                  <a:close/>
                  <a:moveTo>
                    <a:pt x="194" y="809"/>
                  </a:moveTo>
                  <a:lnTo>
                    <a:pt x="194" y="809"/>
                  </a:lnTo>
                  <a:lnTo>
                    <a:pt x="192" y="814"/>
                  </a:lnTo>
                  <a:lnTo>
                    <a:pt x="190" y="816"/>
                  </a:lnTo>
                  <a:lnTo>
                    <a:pt x="190" y="816"/>
                  </a:lnTo>
                  <a:lnTo>
                    <a:pt x="190" y="821"/>
                  </a:lnTo>
                  <a:lnTo>
                    <a:pt x="190" y="821"/>
                  </a:lnTo>
                  <a:lnTo>
                    <a:pt x="187" y="821"/>
                  </a:lnTo>
                  <a:lnTo>
                    <a:pt x="187" y="821"/>
                  </a:lnTo>
                  <a:lnTo>
                    <a:pt x="187" y="824"/>
                  </a:lnTo>
                  <a:lnTo>
                    <a:pt x="187" y="824"/>
                  </a:lnTo>
                  <a:lnTo>
                    <a:pt x="187" y="826"/>
                  </a:lnTo>
                  <a:lnTo>
                    <a:pt x="187" y="828"/>
                  </a:lnTo>
                  <a:lnTo>
                    <a:pt x="187" y="828"/>
                  </a:lnTo>
                  <a:lnTo>
                    <a:pt x="187" y="826"/>
                  </a:lnTo>
                  <a:lnTo>
                    <a:pt x="190" y="826"/>
                  </a:lnTo>
                  <a:lnTo>
                    <a:pt x="190" y="824"/>
                  </a:lnTo>
                  <a:lnTo>
                    <a:pt x="194" y="816"/>
                  </a:lnTo>
                  <a:lnTo>
                    <a:pt x="194" y="819"/>
                  </a:lnTo>
                  <a:lnTo>
                    <a:pt x="194" y="816"/>
                  </a:lnTo>
                  <a:lnTo>
                    <a:pt x="194" y="816"/>
                  </a:lnTo>
                  <a:lnTo>
                    <a:pt x="197" y="812"/>
                  </a:lnTo>
                  <a:lnTo>
                    <a:pt x="197" y="812"/>
                  </a:lnTo>
                  <a:lnTo>
                    <a:pt x="197" y="809"/>
                  </a:lnTo>
                  <a:lnTo>
                    <a:pt x="194" y="809"/>
                  </a:lnTo>
                  <a:close/>
                  <a:moveTo>
                    <a:pt x="185" y="869"/>
                  </a:moveTo>
                  <a:lnTo>
                    <a:pt x="183" y="866"/>
                  </a:lnTo>
                  <a:lnTo>
                    <a:pt x="180" y="866"/>
                  </a:lnTo>
                  <a:lnTo>
                    <a:pt x="180" y="866"/>
                  </a:lnTo>
                  <a:lnTo>
                    <a:pt x="178" y="869"/>
                  </a:lnTo>
                  <a:lnTo>
                    <a:pt x="178" y="871"/>
                  </a:lnTo>
                  <a:lnTo>
                    <a:pt x="178" y="871"/>
                  </a:lnTo>
                  <a:lnTo>
                    <a:pt x="178" y="871"/>
                  </a:lnTo>
                  <a:lnTo>
                    <a:pt x="178" y="871"/>
                  </a:lnTo>
                  <a:lnTo>
                    <a:pt x="178" y="871"/>
                  </a:lnTo>
                  <a:lnTo>
                    <a:pt x="178" y="871"/>
                  </a:lnTo>
                  <a:lnTo>
                    <a:pt x="178" y="871"/>
                  </a:lnTo>
                  <a:lnTo>
                    <a:pt x="178" y="871"/>
                  </a:lnTo>
                  <a:lnTo>
                    <a:pt x="178" y="871"/>
                  </a:lnTo>
                  <a:lnTo>
                    <a:pt x="178" y="873"/>
                  </a:lnTo>
                  <a:lnTo>
                    <a:pt x="178" y="873"/>
                  </a:lnTo>
                  <a:lnTo>
                    <a:pt x="180" y="873"/>
                  </a:lnTo>
                  <a:lnTo>
                    <a:pt x="180" y="876"/>
                  </a:lnTo>
                  <a:lnTo>
                    <a:pt x="180" y="876"/>
                  </a:lnTo>
                  <a:lnTo>
                    <a:pt x="183" y="873"/>
                  </a:lnTo>
                  <a:lnTo>
                    <a:pt x="183" y="873"/>
                  </a:lnTo>
                  <a:lnTo>
                    <a:pt x="183" y="871"/>
                  </a:lnTo>
                  <a:lnTo>
                    <a:pt x="185" y="871"/>
                  </a:lnTo>
                  <a:lnTo>
                    <a:pt x="185" y="871"/>
                  </a:lnTo>
                  <a:lnTo>
                    <a:pt x="187" y="871"/>
                  </a:lnTo>
                  <a:lnTo>
                    <a:pt x="187" y="869"/>
                  </a:lnTo>
                  <a:lnTo>
                    <a:pt x="185" y="869"/>
                  </a:lnTo>
                  <a:close/>
                  <a:moveTo>
                    <a:pt x="156" y="762"/>
                  </a:moveTo>
                  <a:lnTo>
                    <a:pt x="156" y="762"/>
                  </a:lnTo>
                  <a:lnTo>
                    <a:pt x="154" y="762"/>
                  </a:lnTo>
                  <a:lnTo>
                    <a:pt x="154" y="764"/>
                  </a:lnTo>
                  <a:lnTo>
                    <a:pt x="152" y="764"/>
                  </a:lnTo>
                  <a:lnTo>
                    <a:pt x="154" y="767"/>
                  </a:lnTo>
                  <a:lnTo>
                    <a:pt x="154" y="767"/>
                  </a:lnTo>
                  <a:lnTo>
                    <a:pt x="154" y="769"/>
                  </a:lnTo>
                  <a:lnTo>
                    <a:pt x="154" y="769"/>
                  </a:lnTo>
                  <a:lnTo>
                    <a:pt x="154" y="769"/>
                  </a:lnTo>
                  <a:lnTo>
                    <a:pt x="152" y="769"/>
                  </a:lnTo>
                  <a:lnTo>
                    <a:pt x="154" y="769"/>
                  </a:lnTo>
                  <a:lnTo>
                    <a:pt x="154" y="769"/>
                  </a:lnTo>
                  <a:lnTo>
                    <a:pt x="154" y="769"/>
                  </a:lnTo>
                  <a:lnTo>
                    <a:pt x="154" y="771"/>
                  </a:lnTo>
                  <a:lnTo>
                    <a:pt x="154" y="771"/>
                  </a:lnTo>
                  <a:lnTo>
                    <a:pt x="154" y="774"/>
                  </a:lnTo>
                  <a:lnTo>
                    <a:pt x="154" y="774"/>
                  </a:lnTo>
                  <a:lnTo>
                    <a:pt x="154" y="776"/>
                  </a:lnTo>
                  <a:lnTo>
                    <a:pt x="154" y="779"/>
                  </a:lnTo>
                  <a:lnTo>
                    <a:pt x="154" y="781"/>
                  </a:lnTo>
                  <a:lnTo>
                    <a:pt x="156" y="781"/>
                  </a:lnTo>
                  <a:lnTo>
                    <a:pt x="156" y="781"/>
                  </a:lnTo>
                  <a:lnTo>
                    <a:pt x="156" y="783"/>
                  </a:lnTo>
                  <a:lnTo>
                    <a:pt x="159" y="783"/>
                  </a:lnTo>
                  <a:lnTo>
                    <a:pt x="159" y="786"/>
                  </a:lnTo>
                  <a:lnTo>
                    <a:pt x="159" y="783"/>
                  </a:lnTo>
                  <a:lnTo>
                    <a:pt x="161" y="783"/>
                  </a:lnTo>
                  <a:lnTo>
                    <a:pt x="161" y="779"/>
                  </a:lnTo>
                  <a:lnTo>
                    <a:pt x="161" y="779"/>
                  </a:lnTo>
                  <a:lnTo>
                    <a:pt x="161" y="776"/>
                  </a:lnTo>
                  <a:lnTo>
                    <a:pt x="159" y="776"/>
                  </a:lnTo>
                  <a:lnTo>
                    <a:pt x="159" y="774"/>
                  </a:lnTo>
                  <a:lnTo>
                    <a:pt x="159" y="769"/>
                  </a:lnTo>
                  <a:lnTo>
                    <a:pt x="159" y="767"/>
                  </a:lnTo>
                  <a:lnTo>
                    <a:pt x="159" y="764"/>
                  </a:lnTo>
                  <a:lnTo>
                    <a:pt x="159" y="764"/>
                  </a:lnTo>
                  <a:lnTo>
                    <a:pt x="156" y="762"/>
                  </a:lnTo>
                  <a:close/>
                  <a:moveTo>
                    <a:pt x="159" y="985"/>
                  </a:moveTo>
                  <a:lnTo>
                    <a:pt x="159" y="987"/>
                  </a:lnTo>
                  <a:lnTo>
                    <a:pt x="159" y="987"/>
                  </a:lnTo>
                  <a:lnTo>
                    <a:pt x="156" y="987"/>
                  </a:lnTo>
                  <a:lnTo>
                    <a:pt x="156" y="987"/>
                  </a:lnTo>
                  <a:lnTo>
                    <a:pt x="156" y="987"/>
                  </a:lnTo>
                  <a:lnTo>
                    <a:pt x="159" y="989"/>
                  </a:lnTo>
                  <a:lnTo>
                    <a:pt x="159" y="989"/>
                  </a:lnTo>
                  <a:lnTo>
                    <a:pt x="159" y="989"/>
                  </a:lnTo>
                  <a:lnTo>
                    <a:pt x="161" y="989"/>
                  </a:lnTo>
                  <a:lnTo>
                    <a:pt x="161" y="992"/>
                  </a:lnTo>
                  <a:lnTo>
                    <a:pt x="161" y="992"/>
                  </a:lnTo>
                  <a:lnTo>
                    <a:pt x="161" y="992"/>
                  </a:lnTo>
                  <a:lnTo>
                    <a:pt x="164" y="989"/>
                  </a:lnTo>
                  <a:lnTo>
                    <a:pt x="164" y="989"/>
                  </a:lnTo>
                  <a:lnTo>
                    <a:pt x="164" y="989"/>
                  </a:lnTo>
                  <a:lnTo>
                    <a:pt x="164" y="989"/>
                  </a:lnTo>
                  <a:lnTo>
                    <a:pt x="164" y="987"/>
                  </a:lnTo>
                  <a:lnTo>
                    <a:pt x="164" y="987"/>
                  </a:lnTo>
                  <a:lnTo>
                    <a:pt x="161" y="985"/>
                  </a:lnTo>
                  <a:lnTo>
                    <a:pt x="159" y="985"/>
                  </a:lnTo>
                  <a:close/>
                  <a:moveTo>
                    <a:pt x="183" y="930"/>
                  </a:moveTo>
                  <a:lnTo>
                    <a:pt x="180" y="925"/>
                  </a:lnTo>
                  <a:lnTo>
                    <a:pt x="180" y="923"/>
                  </a:lnTo>
                  <a:lnTo>
                    <a:pt x="180" y="923"/>
                  </a:lnTo>
                  <a:lnTo>
                    <a:pt x="183" y="921"/>
                  </a:lnTo>
                  <a:lnTo>
                    <a:pt x="183" y="918"/>
                  </a:lnTo>
                  <a:lnTo>
                    <a:pt x="180" y="916"/>
                  </a:lnTo>
                  <a:lnTo>
                    <a:pt x="180" y="916"/>
                  </a:lnTo>
                  <a:lnTo>
                    <a:pt x="175" y="918"/>
                  </a:lnTo>
                  <a:lnTo>
                    <a:pt x="173" y="921"/>
                  </a:lnTo>
                  <a:lnTo>
                    <a:pt x="171" y="923"/>
                  </a:lnTo>
                  <a:lnTo>
                    <a:pt x="171" y="925"/>
                  </a:lnTo>
                  <a:lnTo>
                    <a:pt x="171" y="930"/>
                  </a:lnTo>
                  <a:lnTo>
                    <a:pt x="171" y="930"/>
                  </a:lnTo>
                  <a:lnTo>
                    <a:pt x="168" y="932"/>
                  </a:lnTo>
                  <a:lnTo>
                    <a:pt x="168" y="935"/>
                  </a:lnTo>
                  <a:lnTo>
                    <a:pt x="171" y="937"/>
                  </a:lnTo>
                  <a:lnTo>
                    <a:pt x="171" y="937"/>
                  </a:lnTo>
                  <a:lnTo>
                    <a:pt x="171" y="940"/>
                  </a:lnTo>
                  <a:lnTo>
                    <a:pt x="173" y="940"/>
                  </a:lnTo>
                  <a:lnTo>
                    <a:pt x="173" y="940"/>
                  </a:lnTo>
                  <a:lnTo>
                    <a:pt x="173" y="940"/>
                  </a:lnTo>
                  <a:lnTo>
                    <a:pt x="175" y="942"/>
                  </a:lnTo>
                  <a:lnTo>
                    <a:pt x="175" y="942"/>
                  </a:lnTo>
                  <a:lnTo>
                    <a:pt x="175" y="944"/>
                  </a:lnTo>
                  <a:lnTo>
                    <a:pt x="175" y="944"/>
                  </a:lnTo>
                  <a:lnTo>
                    <a:pt x="175" y="944"/>
                  </a:lnTo>
                  <a:lnTo>
                    <a:pt x="175" y="944"/>
                  </a:lnTo>
                  <a:lnTo>
                    <a:pt x="178" y="944"/>
                  </a:lnTo>
                  <a:lnTo>
                    <a:pt x="178" y="944"/>
                  </a:lnTo>
                  <a:lnTo>
                    <a:pt x="180" y="942"/>
                  </a:lnTo>
                  <a:lnTo>
                    <a:pt x="180" y="940"/>
                  </a:lnTo>
                  <a:lnTo>
                    <a:pt x="180" y="940"/>
                  </a:lnTo>
                  <a:lnTo>
                    <a:pt x="180" y="937"/>
                  </a:lnTo>
                  <a:lnTo>
                    <a:pt x="180" y="935"/>
                  </a:lnTo>
                  <a:lnTo>
                    <a:pt x="180" y="932"/>
                  </a:lnTo>
                  <a:lnTo>
                    <a:pt x="183" y="930"/>
                  </a:lnTo>
                  <a:close/>
                  <a:moveTo>
                    <a:pt x="190" y="873"/>
                  </a:moveTo>
                  <a:lnTo>
                    <a:pt x="187" y="873"/>
                  </a:lnTo>
                  <a:lnTo>
                    <a:pt x="187" y="873"/>
                  </a:lnTo>
                  <a:lnTo>
                    <a:pt x="185" y="873"/>
                  </a:lnTo>
                  <a:lnTo>
                    <a:pt x="185" y="873"/>
                  </a:lnTo>
                  <a:lnTo>
                    <a:pt x="185" y="873"/>
                  </a:lnTo>
                  <a:lnTo>
                    <a:pt x="185" y="873"/>
                  </a:lnTo>
                  <a:lnTo>
                    <a:pt x="183" y="876"/>
                  </a:lnTo>
                  <a:lnTo>
                    <a:pt x="183" y="876"/>
                  </a:lnTo>
                  <a:lnTo>
                    <a:pt x="183" y="876"/>
                  </a:lnTo>
                  <a:lnTo>
                    <a:pt x="180" y="878"/>
                  </a:lnTo>
                  <a:lnTo>
                    <a:pt x="180" y="878"/>
                  </a:lnTo>
                  <a:lnTo>
                    <a:pt x="180" y="880"/>
                  </a:lnTo>
                  <a:lnTo>
                    <a:pt x="180" y="885"/>
                  </a:lnTo>
                  <a:lnTo>
                    <a:pt x="180" y="885"/>
                  </a:lnTo>
                  <a:lnTo>
                    <a:pt x="180" y="885"/>
                  </a:lnTo>
                  <a:lnTo>
                    <a:pt x="180" y="885"/>
                  </a:lnTo>
                  <a:lnTo>
                    <a:pt x="180" y="887"/>
                  </a:lnTo>
                  <a:lnTo>
                    <a:pt x="180" y="887"/>
                  </a:lnTo>
                  <a:lnTo>
                    <a:pt x="180" y="887"/>
                  </a:lnTo>
                  <a:lnTo>
                    <a:pt x="180" y="887"/>
                  </a:lnTo>
                  <a:lnTo>
                    <a:pt x="180" y="887"/>
                  </a:lnTo>
                  <a:lnTo>
                    <a:pt x="183" y="887"/>
                  </a:lnTo>
                  <a:lnTo>
                    <a:pt x="183" y="885"/>
                  </a:lnTo>
                  <a:lnTo>
                    <a:pt x="183" y="885"/>
                  </a:lnTo>
                  <a:lnTo>
                    <a:pt x="183" y="885"/>
                  </a:lnTo>
                  <a:lnTo>
                    <a:pt x="185" y="885"/>
                  </a:lnTo>
                  <a:lnTo>
                    <a:pt x="185" y="883"/>
                  </a:lnTo>
                  <a:lnTo>
                    <a:pt x="187" y="883"/>
                  </a:lnTo>
                  <a:lnTo>
                    <a:pt x="190" y="873"/>
                  </a:lnTo>
                  <a:lnTo>
                    <a:pt x="190" y="873"/>
                  </a:lnTo>
                  <a:lnTo>
                    <a:pt x="190" y="873"/>
                  </a:lnTo>
                  <a:lnTo>
                    <a:pt x="190" y="873"/>
                  </a:lnTo>
                  <a:close/>
                  <a:moveTo>
                    <a:pt x="190" y="899"/>
                  </a:moveTo>
                  <a:lnTo>
                    <a:pt x="192" y="897"/>
                  </a:lnTo>
                  <a:lnTo>
                    <a:pt x="192" y="895"/>
                  </a:lnTo>
                  <a:lnTo>
                    <a:pt x="192" y="895"/>
                  </a:lnTo>
                  <a:lnTo>
                    <a:pt x="194" y="892"/>
                  </a:lnTo>
                  <a:lnTo>
                    <a:pt x="194" y="890"/>
                  </a:lnTo>
                  <a:lnTo>
                    <a:pt x="194" y="887"/>
                  </a:lnTo>
                  <a:lnTo>
                    <a:pt x="194" y="887"/>
                  </a:lnTo>
                  <a:lnTo>
                    <a:pt x="190" y="887"/>
                  </a:lnTo>
                  <a:lnTo>
                    <a:pt x="187" y="887"/>
                  </a:lnTo>
                  <a:lnTo>
                    <a:pt x="187" y="887"/>
                  </a:lnTo>
                  <a:lnTo>
                    <a:pt x="185" y="887"/>
                  </a:lnTo>
                  <a:lnTo>
                    <a:pt x="185" y="887"/>
                  </a:lnTo>
                  <a:lnTo>
                    <a:pt x="185" y="887"/>
                  </a:lnTo>
                  <a:lnTo>
                    <a:pt x="183" y="887"/>
                  </a:lnTo>
                  <a:lnTo>
                    <a:pt x="180" y="892"/>
                  </a:lnTo>
                  <a:lnTo>
                    <a:pt x="178" y="892"/>
                  </a:lnTo>
                  <a:lnTo>
                    <a:pt x="178" y="892"/>
                  </a:lnTo>
                  <a:lnTo>
                    <a:pt x="178" y="895"/>
                  </a:lnTo>
                  <a:lnTo>
                    <a:pt x="178" y="895"/>
                  </a:lnTo>
                  <a:lnTo>
                    <a:pt x="178" y="897"/>
                  </a:lnTo>
                  <a:lnTo>
                    <a:pt x="175" y="897"/>
                  </a:lnTo>
                  <a:lnTo>
                    <a:pt x="175" y="897"/>
                  </a:lnTo>
                  <a:lnTo>
                    <a:pt x="173" y="899"/>
                  </a:lnTo>
                  <a:lnTo>
                    <a:pt x="173" y="899"/>
                  </a:lnTo>
                  <a:lnTo>
                    <a:pt x="175" y="902"/>
                  </a:lnTo>
                  <a:lnTo>
                    <a:pt x="175" y="902"/>
                  </a:lnTo>
                  <a:lnTo>
                    <a:pt x="178" y="902"/>
                  </a:lnTo>
                  <a:lnTo>
                    <a:pt x="178" y="902"/>
                  </a:lnTo>
                  <a:lnTo>
                    <a:pt x="180" y="902"/>
                  </a:lnTo>
                  <a:lnTo>
                    <a:pt x="180" y="902"/>
                  </a:lnTo>
                  <a:lnTo>
                    <a:pt x="180" y="902"/>
                  </a:lnTo>
                  <a:lnTo>
                    <a:pt x="180" y="904"/>
                  </a:lnTo>
                  <a:lnTo>
                    <a:pt x="178" y="904"/>
                  </a:lnTo>
                  <a:lnTo>
                    <a:pt x="178" y="904"/>
                  </a:lnTo>
                  <a:lnTo>
                    <a:pt x="178" y="906"/>
                  </a:lnTo>
                  <a:lnTo>
                    <a:pt x="178" y="906"/>
                  </a:lnTo>
                  <a:lnTo>
                    <a:pt x="178" y="909"/>
                  </a:lnTo>
                  <a:lnTo>
                    <a:pt x="178" y="909"/>
                  </a:lnTo>
                  <a:lnTo>
                    <a:pt x="178" y="909"/>
                  </a:lnTo>
                  <a:lnTo>
                    <a:pt x="178" y="909"/>
                  </a:lnTo>
                  <a:lnTo>
                    <a:pt x="175" y="909"/>
                  </a:lnTo>
                  <a:lnTo>
                    <a:pt x="175" y="911"/>
                  </a:lnTo>
                  <a:lnTo>
                    <a:pt x="175" y="911"/>
                  </a:lnTo>
                  <a:lnTo>
                    <a:pt x="175" y="911"/>
                  </a:lnTo>
                  <a:lnTo>
                    <a:pt x="178" y="911"/>
                  </a:lnTo>
                  <a:lnTo>
                    <a:pt x="178" y="911"/>
                  </a:lnTo>
                  <a:lnTo>
                    <a:pt x="180" y="911"/>
                  </a:lnTo>
                  <a:lnTo>
                    <a:pt x="180" y="914"/>
                  </a:lnTo>
                  <a:lnTo>
                    <a:pt x="183" y="914"/>
                  </a:lnTo>
                  <a:lnTo>
                    <a:pt x="183" y="914"/>
                  </a:lnTo>
                  <a:lnTo>
                    <a:pt x="183" y="911"/>
                  </a:lnTo>
                  <a:lnTo>
                    <a:pt x="183" y="911"/>
                  </a:lnTo>
                  <a:lnTo>
                    <a:pt x="183" y="909"/>
                  </a:lnTo>
                  <a:lnTo>
                    <a:pt x="183" y="909"/>
                  </a:lnTo>
                  <a:lnTo>
                    <a:pt x="183" y="906"/>
                  </a:lnTo>
                  <a:lnTo>
                    <a:pt x="185" y="906"/>
                  </a:lnTo>
                  <a:lnTo>
                    <a:pt x="185" y="906"/>
                  </a:lnTo>
                  <a:lnTo>
                    <a:pt x="190" y="902"/>
                  </a:lnTo>
                  <a:lnTo>
                    <a:pt x="190" y="899"/>
                  </a:lnTo>
                  <a:close/>
                  <a:moveTo>
                    <a:pt x="168" y="857"/>
                  </a:moveTo>
                  <a:lnTo>
                    <a:pt x="171" y="852"/>
                  </a:lnTo>
                  <a:lnTo>
                    <a:pt x="173" y="850"/>
                  </a:lnTo>
                  <a:lnTo>
                    <a:pt x="173" y="845"/>
                  </a:lnTo>
                  <a:lnTo>
                    <a:pt x="173" y="845"/>
                  </a:lnTo>
                  <a:lnTo>
                    <a:pt x="175" y="845"/>
                  </a:lnTo>
                  <a:lnTo>
                    <a:pt x="175" y="842"/>
                  </a:lnTo>
                  <a:lnTo>
                    <a:pt x="175" y="842"/>
                  </a:lnTo>
                  <a:lnTo>
                    <a:pt x="175" y="840"/>
                  </a:lnTo>
                  <a:lnTo>
                    <a:pt x="173" y="840"/>
                  </a:lnTo>
                  <a:lnTo>
                    <a:pt x="173" y="840"/>
                  </a:lnTo>
                  <a:lnTo>
                    <a:pt x="173" y="840"/>
                  </a:lnTo>
                  <a:lnTo>
                    <a:pt x="173" y="840"/>
                  </a:lnTo>
                  <a:lnTo>
                    <a:pt x="173" y="840"/>
                  </a:lnTo>
                  <a:lnTo>
                    <a:pt x="173" y="840"/>
                  </a:lnTo>
                  <a:lnTo>
                    <a:pt x="173" y="840"/>
                  </a:lnTo>
                  <a:lnTo>
                    <a:pt x="173" y="838"/>
                  </a:lnTo>
                  <a:lnTo>
                    <a:pt x="171" y="838"/>
                  </a:lnTo>
                  <a:lnTo>
                    <a:pt x="168" y="838"/>
                  </a:lnTo>
                  <a:lnTo>
                    <a:pt x="168" y="838"/>
                  </a:lnTo>
                  <a:lnTo>
                    <a:pt x="168" y="840"/>
                  </a:lnTo>
                  <a:lnTo>
                    <a:pt x="166" y="842"/>
                  </a:lnTo>
                  <a:lnTo>
                    <a:pt x="166" y="842"/>
                  </a:lnTo>
                  <a:lnTo>
                    <a:pt x="166" y="845"/>
                  </a:lnTo>
                  <a:lnTo>
                    <a:pt x="166" y="845"/>
                  </a:lnTo>
                  <a:lnTo>
                    <a:pt x="166" y="847"/>
                  </a:lnTo>
                  <a:lnTo>
                    <a:pt x="166" y="847"/>
                  </a:lnTo>
                  <a:lnTo>
                    <a:pt x="166" y="847"/>
                  </a:lnTo>
                  <a:lnTo>
                    <a:pt x="166" y="850"/>
                  </a:lnTo>
                  <a:lnTo>
                    <a:pt x="166" y="850"/>
                  </a:lnTo>
                  <a:lnTo>
                    <a:pt x="166" y="852"/>
                  </a:lnTo>
                  <a:lnTo>
                    <a:pt x="166" y="852"/>
                  </a:lnTo>
                  <a:lnTo>
                    <a:pt x="166" y="854"/>
                  </a:lnTo>
                  <a:lnTo>
                    <a:pt x="166" y="857"/>
                  </a:lnTo>
                  <a:lnTo>
                    <a:pt x="168" y="857"/>
                  </a:lnTo>
                  <a:close/>
                  <a:moveTo>
                    <a:pt x="173" y="833"/>
                  </a:moveTo>
                  <a:lnTo>
                    <a:pt x="173" y="835"/>
                  </a:lnTo>
                  <a:lnTo>
                    <a:pt x="171" y="835"/>
                  </a:lnTo>
                  <a:lnTo>
                    <a:pt x="171" y="835"/>
                  </a:lnTo>
                  <a:lnTo>
                    <a:pt x="171" y="835"/>
                  </a:lnTo>
                  <a:lnTo>
                    <a:pt x="171" y="833"/>
                  </a:lnTo>
                  <a:lnTo>
                    <a:pt x="171" y="833"/>
                  </a:lnTo>
                  <a:lnTo>
                    <a:pt x="171" y="833"/>
                  </a:lnTo>
                  <a:lnTo>
                    <a:pt x="171" y="831"/>
                  </a:lnTo>
                  <a:lnTo>
                    <a:pt x="168" y="831"/>
                  </a:lnTo>
                  <a:lnTo>
                    <a:pt x="168" y="831"/>
                  </a:lnTo>
                  <a:lnTo>
                    <a:pt x="168" y="833"/>
                  </a:lnTo>
                  <a:lnTo>
                    <a:pt x="168" y="833"/>
                  </a:lnTo>
                  <a:lnTo>
                    <a:pt x="168" y="835"/>
                  </a:lnTo>
                  <a:lnTo>
                    <a:pt x="168" y="835"/>
                  </a:lnTo>
                  <a:lnTo>
                    <a:pt x="171" y="838"/>
                  </a:lnTo>
                  <a:lnTo>
                    <a:pt x="171" y="838"/>
                  </a:lnTo>
                  <a:lnTo>
                    <a:pt x="171" y="838"/>
                  </a:lnTo>
                  <a:lnTo>
                    <a:pt x="173" y="838"/>
                  </a:lnTo>
                  <a:lnTo>
                    <a:pt x="173" y="835"/>
                  </a:lnTo>
                  <a:lnTo>
                    <a:pt x="173" y="835"/>
                  </a:lnTo>
                  <a:lnTo>
                    <a:pt x="173" y="835"/>
                  </a:lnTo>
                  <a:lnTo>
                    <a:pt x="173" y="838"/>
                  </a:lnTo>
                  <a:lnTo>
                    <a:pt x="173" y="838"/>
                  </a:lnTo>
                  <a:lnTo>
                    <a:pt x="175" y="838"/>
                  </a:lnTo>
                  <a:lnTo>
                    <a:pt x="175" y="840"/>
                  </a:lnTo>
                  <a:lnTo>
                    <a:pt x="175" y="842"/>
                  </a:lnTo>
                  <a:lnTo>
                    <a:pt x="178" y="842"/>
                  </a:lnTo>
                  <a:lnTo>
                    <a:pt x="178" y="845"/>
                  </a:lnTo>
                  <a:lnTo>
                    <a:pt x="178" y="845"/>
                  </a:lnTo>
                  <a:lnTo>
                    <a:pt x="180" y="847"/>
                  </a:lnTo>
                  <a:lnTo>
                    <a:pt x="180" y="847"/>
                  </a:lnTo>
                  <a:lnTo>
                    <a:pt x="183" y="845"/>
                  </a:lnTo>
                  <a:lnTo>
                    <a:pt x="183" y="842"/>
                  </a:lnTo>
                  <a:lnTo>
                    <a:pt x="185" y="833"/>
                  </a:lnTo>
                  <a:lnTo>
                    <a:pt x="185" y="828"/>
                  </a:lnTo>
                  <a:lnTo>
                    <a:pt x="185" y="826"/>
                  </a:lnTo>
                  <a:lnTo>
                    <a:pt x="185" y="826"/>
                  </a:lnTo>
                  <a:lnTo>
                    <a:pt x="183" y="828"/>
                  </a:lnTo>
                  <a:lnTo>
                    <a:pt x="183" y="831"/>
                  </a:lnTo>
                  <a:lnTo>
                    <a:pt x="183" y="831"/>
                  </a:lnTo>
                  <a:lnTo>
                    <a:pt x="175" y="828"/>
                  </a:lnTo>
                  <a:lnTo>
                    <a:pt x="173" y="828"/>
                  </a:lnTo>
                  <a:lnTo>
                    <a:pt x="173" y="828"/>
                  </a:lnTo>
                  <a:lnTo>
                    <a:pt x="173" y="828"/>
                  </a:lnTo>
                  <a:lnTo>
                    <a:pt x="173" y="828"/>
                  </a:lnTo>
                  <a:lnTo>
                    <a:pt x="173" y="828"/>
                  </a:lnTo>
                  <a:lnTo>
                    <a:pt x="173" y="831"/>
                  </a:lnTo>
                  <a:lnTo>
                    <a:pt x="173" y="831"/>
                  </a:lnTo>
                  <a:lnTo>
                    <a:pt x="173" y="831"/>
                  </a:lnTo>
                  <a:lnTo>
                    <a:pt x="173" y="833"/>
                  </a:lnTo>
                  <a:lnTo>
                    <a:pt x="173" y="833"/>
                  </a:lnTo>
                  <a:lnTo>
                    <a:pt x="173" y="833"/>
                  </a:lnTo>
                  <a:lnTo>
                    <a:pt x="173" y="833"/>
                  </a:lnTo>
                  <a:lnTo>
                    <a:pt x="173" y="833"/>
                  </a:lnTo>
                  <a:lnTo>
                    <a:pt x="173" y="835"/>
                  </a:lnTo>
                  <a:lnTo>
                    <a:pt x="173" y="835"/>
                  </a:lnTo>
                  <a:lnTo>
                    <a:pt x="173" y="833"/>
                  </a:lnTo>
                  <a:close/>
                  <a:moveTo>
                    <a:pt x="147" y="776"/>
                  </a:moveTo>
                  <a:lnTo>
                    <a:pt x="149" y="776"/>
                  </a:lnTo>
                  <a:lnTo>
                    <a:pt x="149" y="776"/>
                  </a:lnTo>
                  <a:lnTo>
                    <a:pt x="149" y="776"/>
                  </a:lnTo>
                  <a:lnTo>
                    <a:pt x="149" y="776"/>
                  </a:lnTo>
                  <a:lnTo>
                    <a:pt x="149" y="774"/>
                  </a:lnTo>
                  <a:lnTo>
                    <a:pt x="149" y="774"/>
                  </a:lnTo>
                  <a:lnTo>
                    <a:pt x="149" y="771"/>
                  </a:lnTo>
                  <a:lnTo>
                    <a:pt x="149" y="771"/>
                  </a:lnTo>
                  <a:lnTo>
                    <a:pt x="147" y="771"/>
                  </a:lnTo>
                  <a:lnTo>
                    <a:pt x="145" y="769"/>
                  </a:lnTo>
                  <a:lnTo>
                    <a:pt x="142" y="769"/>
                  </a:lnTo>
                  <a:lnTo>
                    <a:pt x="142" y="769"/>
                  </a:lnTo>
                  <a:lnTo>
                    <a:pt x="145" y="771"/>
                  </a:lnTo>
                  <a:lnTo>
                    <a:pt x="145" y="771"/>
                  </a:lnTo>
                  <a:lnTo>
                    <a:pt x="145" y="771"/>
                  </a:lnTo>
                  <a:lnTo>
                    <a:pt x="145" y="774"/>
                  </a:lnTo>
                  <a:lnTo>
                    <a:pt x="147" y="774"/>
                  </a:lnTo>
                  <a:lnTo>
                    <a:pt x="147" y="774"/>
                  </a:lnTo>
                  <a:lnTo>
                    <a:pt x="147" y="774"/>
                  </a:lnTo>
                  <a:lnTo>
                    <a:pt x="147" y="774"/>
                  </a:lnTo>
                  <a:lnTo>
                    <a:pt x="147" y="774"/>
                  </a:lnTo>
                  <a:lnTo>
                    <a:pt x="147" y="774"/>
                  </a:lnTo>
                  <a:lnTo>
                    <a:pt x="147" y="776"/>
                  </a:lnTo>
                  <a:lnTo>
                    <a:pt x="147" y="776"/>
                  </a:lnTo>
                  <a:lnTo>
                    <a:pt x="147" y="776"/>
                  </a:lnTo>
                  <a:close/>
                  <a:moveTo>
                    <a:pt x="140" y="1025"/>
                  </a:moveTo>
                  <a:lnTo>
                    <a:pt x="140" y="1025"/>
                  </a:lnTo>
                  <a:lnTo>
                    <a:pt x="140" y="1025"/>
                  </a:lnTo>
                  <a:lnTo>
                    <a:pt x="140" y="1025"/>
                  </a:lnTo>
                  <a:close/>
                  <a:moveTo>
                    <a:pt x="211" y="1174"/>
                  </a:moveTo>
                  <a:lnTo>
                    <a:pt x="211" y="1174"/>
                  </a:lnTo>
                  <a:lnTo>
                    <a:pt x="209" y="1172"/>
                  </a:lnTo>
                  <a:lnTo>
                    <a:pt x="209" y="1172"/>
                  </a:lnTo>
                  <a:lnTo>
                    <a:pt x="206" y="1172"/>
                  </a:lnTo>
                  <a:lnTo>
                    <a:pt x="206" y="1172"/>
                  </a:lnTo>
                  <a:lnTo>
                    <a:pt x="206" y="1174"/>
                  </a:lnTo>
                  <a:lnTo>
                    <a:pt x="206" y="1174"/>
                  </a:lnTo>
                  <a:lnTo>
                    <a:pt x="206" y="1174"/>
                  </a:lnTo>
                  <a:lnTo>
                    <a:pt x="206" y="1176"/>
                  </a:lnTo>
                  <a:lnTo>
                    <a:pt x="209" y="1176"/>
                  </a:lnTo>
                  <a:lnTo>
                    <a:pt x="209" y="1179"/>
                  </a:lnTo>
                  <a:lnTo>
                    <a:pt x="209" y="1176"/>
                  </a:lnTo>
                  <a:lnTo>
                    <a:pt x="209" y="1176"/>
                  </a:lnTo>
                  <a:lnTo>
                    <a:pt x="211" y="1174"/>
                  </a:lnTo>
                  <a:lnTo>
                    <a:pt x="211" y="1174"/>
                  </a:lnTo>
                  <a:lnTo>
                    <a:pt x="211" y="1174"/>
                  </a:lnTo>
                  <a:lnTo>
                    <a:pt x="211" y="1174"/>
                  </a:lnTo>
                  <a:lnTo>
                    <a:pt x="211" y="1174"/>
                  </a:lnTo>
                  <a:lnTo>
                    <a:pt x="211" y="1174"/>
                  </a:lnTo>
                  <a:close/>
                  <a:moveTo>
                    <a:pt x="183" y="982"/>
                  </a:moveTo>
                  <a:lnTo>
                    <a:pt x="183" y="982"/>
                  </a:lnTo>
                  <a:lnTo>
                    <a:pt x="183" y="982"/>
                  </a:lnTo>
                  <a:lnTo>
                    <a:pt x="183" y="982"/>
                  </a:lnTo>
                  <a:lnTo>
                    <a:pt x="185" y="982"/>
                  </a:lnTo>
                  <a:lnTo>
                    <a:pt x="185" y="980"/>
                  </a:lnTo>
                  <a:lnTo>
                    <a:pt x="185" y="980"/>
                  </a:lnTo>
                  <a:lnTo>
                    <a:pt x="185" y="980"/>
                  </a:lnTo>
                  <a:lnTo>
                    <a:pt x="180" y="980"/>
                  </a:lnTo>
                  <a:lnTo>
                    <a:pt x="180" y="980"/>
                  </a:lnTo>
                  <a:lnTo>
                    <a:pt x="180" y="980"/>
                  </a:lnTo>
                  <a:lnTo>
                    <a:pt x="180" y="982"/>
                  </a:lnTo>
                  <a:lnTo>
                    <a:pt x="180" y="982"/>
                  </a:lnTo>
                  <a:lnTo>
                    <a:pt x="183" y="982"/>
                  </a:lnTo>
                  <a:close/>
                  <a:moveTo>
                    <a:pt x="339" y="1283"/>
                  </a:moveTo>
                  <a:lnTo>
                    <a:pt x="336" y="1280"/>
                  </a:lnTo>
                  <a:lnTo>
                    <a:pt x="336" y="1280"/>
                  </a:lnTo>
                  <a:lnTo>
                    <a:pt x="339" y="1276"/>
                  </a:lnTo>
                  <a:lnTo>
                    <a:pt x="336" y="1271"/>
                  </a:lnTo>
                  <a:lnTo>
                    <a:pt x="336" y="1269"/>
                  </a:lnTo>
                  <a:lnTo>
                    <a:pt x="339" y="1269"/>
                  </a:lnTo>
                  <a:lnTo>
                    <a:pt x="339" y="1269"/>
                  </a:lnTo>
                  <a:lnTo>
                    <a:pt x="339" y="1266"/>
                  </a:lnTo>
                  <a:lnTo>
                    <a:pt x="339" y="1266"/>
                  </a:lnTo>
                  <a:lnTo>
                    <a:pt x="339" y="1266"/>
                  </a:lnTo>
                  <a:lnTo>
                    <a:pt x="339" y="1264"/>
                  </a:lnTo>
                  <a:lnTo>
                    <a:pt x="339" y="1264"/>
                  </a:lnTo>
                  <a:lnTo>
                    <a:pt x="339" y="1264"/>
                  </a:lnTo>
                  <a:lnTo>
                    <a:pt x="336" y="1264"/>
                  </a:lnTo>
                  <a:lnTo>
                    <a:pt x="336" y="1264"/>
                  </a:lnTo>
                  <a:lnTo>
                    <a:pt x="334" y="1264"/>
                  </a:lnTo>
                  <a:lnTo>
                    <a:pt x="334" y="1264"/>
                  </a:lnTo>
                  <a:lnTo>
                    <a:pt x="334" y="1264"/>
                  </a:lnTo>
                  <a:lnTo>
                    <a:pt x="334" y="1266"/>
                  </a:lnTo>
                  <a:lnTo>
                    <a:pt x="336" y="1266"/>
                  </a:lnTo>
                  <a:lnTo>
                    <a:pt x="332" y="1269"/>
                  </a:lnTo>
                  <a:lnTo>
                    <a:pt x="332" y="1269"/>
                  </a:lnTo>
                  <a:lnTo>
                    <a:pt x="332" y="1271"/>
                  </a:lnTo>
                  <a:lnTo>
                    <a:pt x="332" y="1273"/>
                  </a:lnTo>
                  <a:lnTo>
                    <a:pt x="329" y="1276"/>
                  </a:lnTo>
                  <a:lnTo>
                    <a:pt x="327" y="1276"/>
                  </a:lnTo>
                  <a:lnTo>
                    <a:pt x="327" y="1273"/>
                  </a:lnTo>
                  <a:lnTo>
                    <a:pt x="327" y="1273"/>
                  </a:lnTo>
                  <a:lnTo>
                    <a:pt x="329" y="1273"/>
                  </a:lnTo>
                  <a:lnTo>
                    <a:pt x="329" y="1271"/>
                  </a:lnTo>
                  <a:lnTo>
                    <a:pt x="329" y="1271"/>
                  </a:lnTo>
                  <a:lnTo>
                    <a:pt x="329" y="1269"/>
                  </a:lnTo>
                  <a:lnTo>
                    <a:pt x="329" y="1269"/>
                  </a:lnTo>
                  <a:lnTo>
                    <a:pt x="329" y="1266"/>
                  </a:lnTo>
                  <a:lnTo>
                    <a:pt x="329" y="1266"/>
                  </a:lnTo>
                  <a:lnTo>
                    <a:pt x="329" y="1266"/>
                  </a:lnTo>
                  <a:lnTo>
                    <a:pt x="329" y="1264"/>
                  </a:lnTo>
                  <a:lnTo>
                    <a:pt x="332" y="1264"/>
                  </a:lnTo>
                  <a:lnTo>
                    <a:pt x="332" y="1264"/>
                  </a:lnTo>
                  <a:lnTo>
                    <a:pt x="332" y="1261"/>
                  </a:lnTo>
                  <a:lnTo>
                    <a:pt x="329" y="1259"/>
                  </a:lnTo>
                  <a:lnTo>
                    <a:pt x="329" y="1259"/>
                  </a:lnTo>
                  <a:lnTo>
                    <a:pt x="327" y="1257"/>
                  </a:lnTo>
                  <a:lnTo>
                    <a:pt x="327" y="1254"/>
                  </a:lnTo>
                  <a:lnTo>
                    <a:pt x="327" y="1254"/>
                  </a:lnTo>
                  <a:lnTo>
                    <a:pt x="327" y="1254"/>
                  </a:lnTo>
                  <a:lnTo>
                    <a:pt x="329" y="1254"/>
                  </a:lnTo>
                  <a:lnTo>
                    <a:pt x="329" y="1254"/>
                  </a:lnTo>
                  <a:lnTo>
                    <a:pt x="329" y="1257"/>
                  </a:lnTo>
                  <a:lnTo>
                    <a:pt x="329" y="1257"/>
                  </a:lnTo>
                  <a:lnTo>
                    <a:pt x="332" y="1254"/>
                  </a:lnTo>
                  <a:lnTo>
                    <a:pt x="332" y="1254"/>
                  </a:lnTo>
                  <a:lnTo>
                    <a:pt x="332" y="1252"/>
                  </a:lnTo>
                  <a:lnTo>
                    <a:pt x="332" y="1252"/>
                  </a:lnTo>
                  <a:lnTo>
                    <a:pt x="332" y="1252"/>
                  </a:lnTo>
                  <a:lnTo>
                    <a:pt x="332" y="1252"/>
                  </a:lnTo>
                  <a:lnTo>
                    <a:pt x="329" y="1252"/>
                  </a:lnTo>
                  <a:lnTo>
                    <a:pt x="329" y="1252"/>
                  </a:lnTo>
                  <a:lnTo>
                    <a:pt x="329" y="1250"/>
                  </a:lnTo>
                  <a:lnTo>
                    <a:pt x="332" y="1250"/>
                  </a:lnTo>
                  <a:lnTo>
                    <a:pt x="332" y="1250"/>
                  </a:lnTo>
                  <a:lnTo>
                    <a:pt x="332" y="1250"/>
                  </a:lnTo>
                  <a:lnTo>
                    <a:pt x="332" y="1247"/>
                  </a:lnTo>
                  <a:lnTo>
                    <a:pt x="327" y="1238"/>
                  </a:lnTo>
                  <a:lnTo>
                    <a:pt x="327" y="1238"/>
                  </a:lnTo>
                  <a:lnTo>
                    <a:pt x="327" y="1235"/>
                  </a:lnTo>
                  <a:lnTo>
                    <a:pt x="324" y="1233"/>
                  </a:lnTo>
                  <a:lnTo>
                    <a:pt x="322" y="1231"/>
                  </a:lnTo>
                  <a:lnTo>
                    <a:pt x="322" y="1228"/>
                  </a:lnTo>
                  <a:lnTo>
                    <a:pt x="324" y="1228"/>
                  </a:lnTo>
                  <a:lnTo>
                    <a:pt x="324" y="1231"/>
                  </a:lnTo>
                  <a:lnTo>
                    <a:pt x="324" y="1231"/>
                  </a:lnTo>
                  <a:lnTo>
                    <a:pt x="324" y="1231"/>
                  </a:lnTo>
                  <a:lnTo>
                    <a:pt x="327" y="1233"/>
                  </a:lnTo>
                  <a:lnTo>
                    <a:pt x="327" y="1231"/>
                  </a:lnTo>
                  <a:lnTo>
                    <a:pt x="327" y="1231"/>
                  </a:lnTo>
                  <a:lnTo>
                    <a:pt x="327" y="1228"/>
                  </a:lnTo>
                  <a:lnTo>
                    <a:pt x="327" y="1228"/>
                  </a:lnTo>
                  <a:lnTo>
                    <a:pt x="329" y="1228"/>
                  </a:lnTo>
                  <a:lnTo>
                    <a:pt x="327" y="1224"/>
                  </a:lnTo>
                  <a:lnTo>
                    <a:pt x="327" y="1224"/>
                  </a:lnTo>
                  <a:lnTo>
                    <a:pt x="327" y="1221"/>
                  </a:lnTo>
                  <a:lnTo>
                    <a:pt x="327" y="1219"/>
                  </a:lnTo>
                  <a:lnTo>
                    <a:pt x="327" y="1219"/>
                  </a:lnTo>
                  <a:lnTo>
                    <a:pt x="327" y="1219"/>
                  </a:lnTo>
                  <a:lnTo>
                    <a:pt x="324" y="1217"/>
                  </a:lnTo>
                  <a:lnTo>
                    <a:pt x="322" y="1217"/>
                  </a:lnTo>
                  <a:lnTo>
                    <a:pt x="322" y="1217"/>
                  </a:lnTo>
                  <a:lnTo>
                    <a:pt x="322" y="1217"/>
                  </a:lnTo>
                  <a:lnTo>
                    <a:pt x="322" y="1212"/>
                  </a:lnTo>
                  <a:lnTo>
                    <a:pt x="322" y="1209"/>
                  </a:lnTo>
                  <a:lnTo>
                    <a:pt x="322" y="1209"/>
                  </a:lnTo>
                  <a:lnTo>
                    <a:pt x="322" y="1209"/>
                  </a:lnTo>
                  <a:lnTo>
                    <a:pt x="322" y="1209"/>
                  </a:lnTo>
                  <a:lnTo>
                    <a:pt x="322" y="1207"/>
                  </a:lnTo>
                  <a:lnTo>
                    <a:pt x="322" y="1207"/>
                  </a:lnTo>
                  <a:lnTo>
                    <a:pt x="322" y="1207"/>
                  </a:lnTo>
                  <a:lnTo>
                    <a:pt x="320" y="1205"/>
                  </a:lnTo>
                  <a:lnTo>
                    <a:pt x="317" y="1205"/>
                  </a:lnTo>
                  <a:lnTo>
                    <a:pt x="315" y="1205"/>
                  </a:lnTo>
                  <a:lnTo>
                    <a:pt x="315" y="1202"/>
                  </a:lnTo>
                  <a:lnTo>
                    <a:pt x="313" y="1202"/>
                  </a:lnTo>
                  <a:lnTo>
                    <a:pt x="313" y="1202"/>
                  </a:lnTo>
                  <a:lnTo>
                    <a:pt x="310" y="1202"/>
                  </a:lnTo>
                  <a:lnTo>
                    <a:pt x="310" y="1200"/>
                  </a:lnTo>
                  <a:lnTo>
                    <a:pt x="313" y="1200"/>
                  </a:lnTo>
                  <a:lnTo>
                    <a:pt x="315" y="1200"/>
                  </a:lnTo>
                  <a:lnTo>
                    <a:pt x="315" y="1200"/>
                  </a:lnTo>
                  <a:lnTo>
                    <a:pt x="313" y="1198"/>
                  </a:lnTo>
                  <a:lnTo>
                    <a:pt x="313" y="1195"/>
                  </a:lnTo>
                  <a:lnTo>
                    <a:pt x="313" y="1195"/>
                  </a:lnTo>
                  <a:lnTo>
                    <a:pt x="310" y="1195"/>
                  </a:lnTo>
                  <a:lnTo>
                    <a:pt x="310" y="1195"/>
                  </a:lnTo>
                  <a:lnTo>
                    <a:pt x="306" y="1193"/>
                  </a:lnTo>
                  <a:lnTo>
                    <a:pt x="306" y="1190"/>
                  </a:lnTo>
                  <a:lnTo>
                    <a:pt x="303" y="1190"/>
                  </a:lnTo>
                  <a:lnTo>
                    <a:pt x="303" y="1188"/>
                  </a:lnTo>
                  <a:lnTo>
                    <a:pt x="301" y="1188"/>
                  </a:lnTo>
                  <a:lnTo>
                    <a:pt x="298" y="1188"/>
                  </a:lnTo>
                  <a:lnTo>
                    <a:pt x="294" y="1183"/>
                  </a:lnTo>
                  <a:lnTo>
                    <a:pt x="291" y="1181"/>
                  </a:lnTo>
                  <a:lnTo>
                    <a:pt x="289" y="1179"/>
                  </a:lnTo>
                  <a:lnTo>
                    <a:pt x="289" y="1179"/>
                  </a:lnTo>
                  <a:lnTo>
                    <a:pt x="289" y="1176"/>
                  </a:lnTo>
                  <a:lnTo>
                    <a:pt x="289" y="1176"/>
                  </a:lnTo>
                  <a:lnTo>
                    <a:pt x="287" y="1176"/>
                  </a:lnTo>
                  <a:lnTo>
                    <a:pt x="287" y="1174"/>
                  </a:lnTo>
                  <a:lnTo>
                    <a:pt x="287" y="1174"/>
                  </a:lnTo>
                  <a:lnTo>
                    <a:pt x="284" y="1172"/>
                  </a:lnTo>
                  <a:lnTo>
                    <a:pt x="282" y="1172"/>
                  </a:lnTo>
                  <a:lnTo>
                    <a:pt x="282" y="1172"/>
                  </a:lnTo>
                  <a:lnTo>
                    <a:pt x="282" y="1169"/>
                  </a:lnTo>
                  <a:lnTo>
                    <a:pt x="282" y="1169"/>
                  </a:lnTo>
                  <a:lnTo>
                    <a:pt x="282" y="1167"/>
                  </a:lnTo>
                  <a:lnTo>
                    <a:pt x="282" y="1167"/>
                  </a:lnTo>
                  <a:lnTo>
                    <a:pt x="280" y="1157"/>
                  </a:lnTo>
                  <a:lnTo>
                    <a:pt x="280" y="1155"/>
                  </a:lnTo>
                  <a:lnTo>
                    <a:pt x="280" y="1153"/>
                  </a:lnTo>
                  <a:lnTo>
                    <a:pt x="280" y="1153"/>
                  </a:lnTo>
                  <a:lnTo>
                    <a:pt x="280" y="1153"/>
                  </a:lnTo>
                  <a:lnTo>
                    <a:pt x="280" y="1153"/>
                  </a:lnTo>
                  <a:lnTo>
                    <a:pt x="277" y="1150"/>
                  </a:lnTo>
                  <a:lnTo>
                    <a:pt x="280" y="1150"/>
                  </a:lnTo>
                  <a:lnTo>
                    <a:pt x="280" y="1150"/>
                  </a:lnTo>
                  <a:lnTo>
                    <a:pt x="284" y="1153"/>
                  </a:lnTo>
                  <a:lnTo>
                    <a:pt x="284" y="1153"/>
                  </a:lnTo>
                  <a:lnTo>
                    <a:pt x="284" y="1150"/>
                  </a:lnTo>
                  <a:lnTo>
                    <a:pt x="284" y="1150"/>
                  </a:lnTo>
                  <a:lnTo>
                    <a:pt x="284" y="1148"/>
                  </a:lnTo>
                  <a:lnTo>
                    <a:pt x="275" y="1124"/>
                  </a:lnTo>
                  <a:lnTo>
                    <a:pt x="275" y="1124"/>
                  </a:lnTo>
                  <a:lnTo>
                    <a:pt x="275" y="1122"/>
                  </a:lnTo>
                  <a:lnTo>
                    <a:pt x="275" y="1119"/>
                  </a:lnTo>
                  <a:lnTo>
                    <a:pt x="275" y="1119"/>
                  </a:lnTo>
                  <a:lnTo>
                    <a:pt x="275" y="1117"/>
                  </a:lnTo>
                  <a:lnTo>
                    <a:pt x="275" y="1117"/>
                  </a:lnTo>
                  <a:lnTo>
                    <a:pt x="275" y="1112"/>
                  </a:lnTo>
                  <a:lnTo>
                    <a:pt x="275" y="1112"/>
                  </a:lnTo>
                  <a:lnTo>
                    <a:pt x="272" y="1108"/>
                  </a:lnTo>
                  <a:lnTo>
                    <a:pt x="272" y="1108"/>
                  </a:lnTo>
                  <a:lnTo>
                    <a:pt x="272" y="1108"/>
                  </a:lnTo>
                  <a:lnTo>
                    <a:pt x="272" y="1105"/>
                  </a:lnTo>
                  <a:lnTo>
                    <a:pt x="270" y="1103"/>
                  </a:lnTo>
                  <a:lnTo>
                    <a:pt x="272" y="1103"/>
                  </a:lnTo>
                  <a:lnTo>
                    <a:pt x="272" y="1098"/>
                  </a:lnTo>
                  <a:lnTo>
                    <a:pt x="272" y="1091"/>
                  </a:lnTo>
                  <a:lnTo>
                    <a:pt x="272" y="1091"/>
                  </a:lnTo>
                  <a:lnTo>
                    <a:pt x="272" y="1089"/>
                  </a:lnTo>
                  <a:lnTo>
                    <a:pt x="272" y="1089"/>
                  </a:lnTo>
                  <a:lnTo>
                    <a:pt x="272" y="1086"/>
                  </a:lnTo>
                  <a:lnTo>
                    <a:pt x="272" y="1086"/>
                  </a:lnTo>
                  <a:lnTo>
                    <a:pt x="270" y="1084"/>
                  </a:lnTo>
                  <a:lnTo>
                    <a:pt x="268" y="1082"/>
                  </a:lnTo>
                  <a:lnTo>
                    <a:pt x="268" y="1079"/>
                  </a:lnTo>
                  <a:lnTo>
                    <a:pt x="265" y="1079"/>
                  </a:lnTo>
                  <a:lnTo>
                    <a:pt x="258" y="1077"/>
                  </a:lnTo>
                  <a:lnTo>
                    <a:pt x="256" y="1077"/>
                  </a:lnTo>
                  <a:lnTo>
                    <a:pt x="256" y="1074"/>
                  </a:lnTo>
                  <a:lnTo>
                    <a:pt x="253" y="1072"/>
                  </a:lnTo>
                  <a:lnTo>
                    <a:pt x="249" y="1070"/>
                  </a:lnTo>
                  <a:lnTo>
                    <a:pt x="246" y="1070"/>
                  </a:lnTo>
                  <a:lnTo>
                    <a:pt x="244" y="1067"/>
                  </a:lnTo>
                  <a:lnTo>
                    <a:pt x="239" y="1063"/>
                  </a:lnTo>
                  <a:lnTo>
                    <a:pt x="237" y="1060"/>
                  </a:lnTo>
                  <a:lnTo>
                    <a:pt x="232" y="1058"/>
                  </a:lnTo>
                  <a:lnTo>
                    <a:pt x="230" y="1058"/>
                  </a:lnTo>
                  <a:lnTo>
                    <a:pt x="230" y="1056"/>
                  </a:lnTo>
                  <a:lnTo>
                    <a:pt x="227" y="1056"/>
                  </a:lnTo>
                  <a:lnTo>
                    <a:pt x="223" y="1053"/>
                  </a:lnTo>
                  <a:lnTo>
                    <a:pt x="220" y="1053"/>
                  </a:lnTo>
                  <a:lnTo>
                    <a:pt x="220" y="1053"/>
                  </a:lnTo>
                  <a:lnTo>
                    <a:pt x="220" y="1051"/>
                  </a:lnTo>
                  <a:lnTo>
                    <a:pt x="218" y="1051"/>
                  </a:lnTo>
                  <a:lnTo>
                    <a:pt x="218" y="1051"/>
                  </a:lnTo>
                  <a:lnTo>
                    <a:pt x="218" y="1051"/>
                  </a:lnTo>
                  <a:lnTo>
                    <a:pt x="218" y="1051"/>
                  </a:lnTo>
                  <a:lnTo>
                    <a:pt x="218" y="1051"/>
                  </a:lnTo>
                  <a:lnTo>
                    <a:pt x="218" y="1051"/>
                  </a:lnTo>
                  <a:lnTo>
                    <a:pt x="216" y="1051"/>
                  </a:lnTo>
                  <a:lnTo>
                    <a:pt x="216" y="1051"/>
                  </a:lnTo>
                  <a:lnTo>
                    <a:pt x="213" y="1048"/>
                  </a:lnTo>
                  <a:lnTo>
                    <a:pt x="213" y="1046"/>
                  </a:lnTo>
                  <a:lnTo>
                    <a:pt x="211" y="1046"/>
                  </a:lnTo>
                  <a:lnTo>
                    <a:pt x="209" y="1041"/>
                  </a:lnTo>
                  <a:lnTo>
                    <a:pt x="206" y="1041"/>
                  </a:lnTo>
                  <a:lnTo>
                    <a:pt x="206" y="1041"/>
                  </a:lnTo>
                  <a:lnTo>
                    <a:pt x="204" y="1041"/>
                  </a:lnTo>
                  <a:lnTo>
                    <a:pt x="204" y="1041"/>
                  </a:lnTo>
                  <a:lnTo>
                    <a:pt x="204" y="1041"/>
                  </a:lnTo>
                  <a:lnTo>
                    <a:pt x="204" y="1041"/>
                  </a:lnTo>
                  <a:lnTo>
                    <a:pt x="201" y="1041"/>
                  </a:lnTo>
                  <a:lnTo>
                    <a:pt x="204" y="1041"/>
                  </a:lnTo>
                  <a:lnTo>
                    <a:pt x="204" y="1041"/>
                  </a:lnTo>
                  <a:lnTo>
                    <a:pt x="204" y="1039"/>
                  </a:lnTo>
                  <a:lnTo>
                    <a:pt x="204" y="1039"/>
                  </a:lnTo>
                  <a:lnTo>
                    <a:pt x="204" y="1039"/>
                  </a:lnTo>
                  <a:lnTo>
                    <a:pt x="197" y="1037"/>
                  </a:lnTo>
                  <a:lnTo>
                    <a:pt x="197" y="1034"/>
                  </a:lnTo>
                  <a:lnTo>
                    <a:pt x="197" y="1034"/>
                  </a:lnTo>
                  <a:lnTo>
                    <a:pt x="199" y="1034"/>
                  </a:lnTo>
                  <a:lnTo>
                    <a:pt x="199" y="1034"/>
                  </a:lnTo>
                  <a:lnTo>
                    <a:pt x="199" y="1034"/>
                  </a:lnTo>
                  <a:lnTo>
                    <a:pt x="197" y="1034"/>
                  </a:lnTo>
                  <a:lnTo>
                    <a:pt x="197" y="1034"/>
                  </a:lnTo>
                  <a:lnTo>
                    <a:pt x="197" y="1034"/>
                  </a:lnTo>
                  <a:lnTo>
                    <a:pt x="197" y="1034"/>
                  </a:lnTo>
                  <a:lnTo>
                    <a:pt x="197" y="1034"/>
                  </a:lnTo>
                  <a:lnTo>
                    <a:pt x="197" y="1034"/>
                  </a:lnTo>
                  <a:lnTo>
                    <a:pt x="194" y="1032"/>
                  </a:lnTo>
                  <a:lnTo>
                    <a:pt x="194" y="1032"/>
                  </a:lnTo>
                  <a:lnTo>
                    <a:pt x="192" y="1032"/>
                  </a:lnTo>
                  <a:lnTo>
                    <a:pt x="192" y="1032"/>
                  </a:lnTo>
                  <a:lnTo>
                    <a:pt x="192" y="1032"/>
                  </a:lnTo>
                  <a:lnTo>
                    <a:pt x="192" y="1032"/>
                  </a:lnTo>
                  <a:lnTo>
                    <a:pt x="192" y="1030"/>
                  </a:lnTo>
                  <a:lnTo>
                    <a:pt x="192" y="1030"/>
                  </a:lnTo>
                  <a:lnTo>
                    <a:pt x="192" y="1030"/>
                  </a:lnTo>
                  <a:lnTo>
                    <a:pt x="192" y="1030"/>
                  </a:lnTo>
                  <a:lnTo>
                    <a:pt x="190" y="1027"/>
                  </a:lnTo>
                  <a:lnTo>
                    <a:pt x="187" y="1027"/>
                  </a:lnTo>
                  <a:lnTo>
                    <a:pt x="187" y="1027"/>
                  </a:lnTo>
                  <a:lnTo>
                    <a:pt x="187" y="1025"/>
                  </a:lnTo>
                  <a:lnTo>
                    <a:pt x="187" y="1025"/>
                  </a:lnTo>
                  <a:lnTo>
                    <a:pt x="185" y="1022"/>
                  </a:lnTo>
                  <a:lnTo>
                    <a:pt x="183" y="1020"/>
                  </a:lnTo>
                  <a:lnTo>
                    <a:pt x="180" y="1018"/>
                  </a:lnTo>
                  <a:lnTo>
                    <a:pt x="180" y="1015"/>
                  </a:lnTo>
                  <a:lnTo>
                    <a:pt x="180" y="1013"/>
                  </a:lnTo>
                  <a:lnTo>
                    <a:pt x="180" y="1013"/>
                  </a:lnTo>
                  <a:lnTo>
                    <a:pt x="180" y="1011"/>
                  </a:lnTo>
                  <a:lnTo>
                    <a:pt x="178" y="1013"/>
                  </a:lnTo>
                  <a:lnTo>
                    <a:pt x="178" y="1013"/>
                  </a:lnTo>
                  <a:lnTo>
                    <a:pt x="175" y="1015"/>
                  </a:lnTo>
                  <a:lnTo>
                    <a:pt x="175" y="1013"/>
                  </a:lnTo>
                  <a:lnTo>
                    <a:pt x="175" y="1013"/>
                  </a:lnTo>
                  <a:lnTo>
                    <a:pt x="175" y="1013"/>
                  </a:lnTo>
                  <a:lnTo>
                    <a:pt x="175" y="1011"/>
                  </a:lnTo>
                  <a:lnTo>
                    <a:pt x="175" y="1011"/>
                  </a:lnTo>
                  <a:lnTo>
                    <a:pt x="175" y="1011"/>
                  </a:lnTo>
                  <a:lnTo>
                    <a:pt x="175" y="1011"/>
                  </a:lnTo>
                  <a:lnTo>
                    <a:pt x="175" y="1008"/>
                  </a:lnTo>
                  <a:lnTo>
                    <a:pt x="175" y="1008"/>
                  </a:lnTo>
                  <a:lnTo>
                    <a:pt x="175" y="1008"/>
                  </a:lnTo>
                  <a:lnTo>
                    <a:pt x="175" y="1006"/>
                  </a:lnTo>
                  <a:lnTo>
                    <a:pt x="175" y="1006"/>
                  </a:lnTo>
                  <a:lnTo>
                    <a:pt x="173" y="1006"/>
                  </a:lnTo>
                  <a:lnTo>
                    <a:pt x="159" y="992"/>
                  </a:lnTo>
                  <a:lnTo>
                    <a:pt x="156" y="992"/>
                  </a:lnTo>
                  <a:lnTo>
                    <a:pt x="152" y="989"/>
                  </a:lnTo>
                  <a:lnTo>
                    <a:pt x="149" y="989"/>
                  </a:lnTo>
                  <a:lnTo>
                    <a:pt x="149" y="989"/>
                  </a:lnTo>
                  <a:lnTo>
                    <a:pt x="147" y="989"/>
                  </a:lnTo>
                  <a:lnTo>
                    <a:pt x="145" y="989"/>
                  </a:lnTo>
                  <a:lnTo>
                    <a:pt x="142" y="989"/>
                  </a:lnTo>
                  <a:lnTo>
                    <a:pt x="140" y="989"/>
                  </a:lnTo>
                  <a:lnTo>
                    <a:pt x="138" y="989"/>
                  </a:lnTo>
                  <a:lnTo>
                    <a:pt x="135" y="989"/>
                  </a:lnTo>
                  <a:lnTo>
                    <a:pt x="133" y="989"/>
                  </a:lnTo>
                  <a:lnTo>
                    <a:pt x="133" y="989"/>
                  </a:lnTo>
                  <a:lnTo>
                    <a:pt x="130" y="989"/>
                  </a:lnTo>
                  <a:lnTo>
                    <a:pt x="130" y="989"/>
                  </a:lnTo>
                  <a:lnTo>
                    <a:pt x="130" y="989"/>
                  </a:lnTo>
                  <a:lnTo>
                    <a:pt x="128" y="989"/>
                  </a:lnTo>
                  <a:lnTo>
                    <a:pt x="128" y="989"/>
                  </a:lnTo>
                  <a:lnTo>
                    <a:pt x="128" y="992"/>
                  </a:lnTo>
                  <a:lnTo>
                    <a:pt x="128" y="992"/>
                  </a:lnTo>
                  <a:lnTo>
                    <a:pt x="128" y="996"/>
                  </a:lnTo>
                  <a:lnTo>
                    <a:pt x="128" y="999"/>
                  </a:lnTo>
                  <a:lnTo>
                    <a:pt x="128" y="999"/>
                  </a:lnTo>
                  <a:lnTo>
                    <a:pt x="128" y="999"/>
                  </a:lnTo>
                  <a:lnTo>
                    <a:pt x="128" y="1001"/>
                  </a:lnTo>
                  <a:lnTo>
                    <a:pt x="128" y="1001"/>
                  </a:lnTo>
                  <a:lnTo>
                    <a:pt x="128" y="1001"/>
                  </a:lnTo>
                  <a:lnTo>
                    <a:pt x="130" y="1001"/>
                  </a:lnTo>
                  <a:lnTo>
                    <a:pt x="130" y="1001"/>
                  </a:lnTo>
                  <a:lnTo>
                    <a:pt x="133" y="1001"/>
                  </a:lnTo>
                  <a:lnTo>
                    <a:pt x="130" y="1001"/>
                  </a:lnTo>
                  <a:lnTo>
                    <a:pt x="130" y="1001"/>
                  </a:lnTo>
                  <a:lnTo>
                    <a:pt x="128" y="1001"/>
                  </a:lnTo>
                  <a:lnTo>
                    <a:pt x="128" y="1001"/>
                  </a:lnTo>
                  <a:lnTo>
                    <a:pt x="128" y="1003"/>
                  </a:lnTo>
                  <a:lnTo>
                    <a:pt x="128" y="1003"/>
                  </a:lnTo>
                  <a:lnTo>
                    <a:pt x="128" y="1006"/>
                  </a:lnTo>
                  <a:lnTo>
                    <a:pt x="128" y="1006"/>
                  </a:lnTo>
                  <a:lnTo>
                    <a:pt x="130" y="1006"/>
                  </a:lnTo>
                  <a:lnTo>
                    <a:pt x="130" y="1008"/>
                  </a:lnTo>
                  <a:lnTo>
                    <a:pt x="130" y="1008"/>
                  </a:lnTo>
                  <a:lnTo>
                    <a:pt x="130" y="1011"/>
                  </a:lnTo>
                  <a:lnTo>
                    <a:pt x="130" y="1013"/>
                  </a:lnTo>
                  <a:lnTo>
                    <a:pt x="130" y="1013"/>
                  </a:lnTo>
                  <a:lnTo>
                    <a:pt x="130" y="1015"/>
                  </a:lnTo>
                  <a:lnTo>
                    <a:pt x="130" y="1015"/>
                  </a:lnTo>
                  <a:lnTo>
                    <a:pt x="130" y="1015"/>
                  </a:lnTo>
                  <a:lnTo>
                    <a:pt x="133" y="1015"/>
                  </a:lnTo>
                  <a:lnTo>
                    <a:pt x="133" y="1018"/>
                  </a:lnTo>
                  <a:lnTo>
                    <a:pt x="133" y="1018"/>
                  </a:lnTo>
                  <a:lnTo>
                    <a:pt x="133" y="1020"/>
                  </a:lnTo>
                  <a:lnTo>
                    <a:pt x="133" y="1020"/>
                  </a:lnTo>
                  <a:lnTo>
                    <a:pt x="133" y="1020"/>
                  </a:lnTo>
                  <a:lnTo>
                    <a:pt x="135" y="1022"/>
                  </a:lnTo>
                  <a:lnTo>
                    <a:pt x="135" y="1022"/>
                  </a:lnTo>
                  <a:lnTo>
                    <a:pt x="135" y="1022"/>
                  </a:lnTo>
                  <a:lnTo>
                    <a:pt x="135" y="1025"/>
                  </a:lnTo>
                  <a:lnTo>
                    <a:pt x="135" y="1025"/>
                  </a:lnTo>
                  <a:lnTo>
                    <a:pt x="138" y="1025"/>
                  </a:lnTo>
                  <a:lnTo>
                    <a:pt x="138" y="1025"/>
                  </a:lnTo>
                  <a:lnTo>
                    <a:pt x="138" y="1022"/>
                  </a:lnTo>
                  <a:lnTo>
                    <a:pt x="138" y="1022"/>
                  </a:lnTo>
                  <a:lnTo>
                    <a:pt x="138" y="1022"/>
                  </a:lnTo>
                  <a:lnTo>
                    <a:pt x="138" y="1022"/>
                  </a:lnTo>
                  <a:lnTo>
                    <a:pt x="138" y="1020"/>
                  </a:lnTo>
                  <a:lnTo>
                    <a:pt x="140" y="1022"/>
                  </a:lnTo>
                  <a:lnTo>
                    <a:pt x="140" y="1022"/>
                  </a:lnTo>
                  <a:lnTo>
                    <a:pt x="140" y="1025"/>
                  </a:lnTo>
                  <a:lnTo>
                    <a:pt x="142" y="1025"/>
                  </a:lnTo>
                  <a:lnTo>
                    <a:pt x="145" y="1025"/>
                  </a:lnTo>
                  <a:lnTo>
                    <a:pt x="149" y="1025"/>
                  </a:lnTo>
                  <a:lnTo>
                    <a:pt x="149" y="1025"/>
                  </a:lnTo>
                  <a:lnTo>
                    <a:pt x="149" y="1025"/>
                  </a:lnTo>
                  <a:lnTo>
                    <a:pt x="161" y="1025"/>
                  </a:lnTo>
                  <a:lnTo>
                    <a:pt x="164" y="1027"/>
                  </a:lnTo>
                  <a:lnTo>
                    <a:pt x="164" y="1025"/>
                  </a:lnTo>
                  <a:lnTo>
                    <a:pt x="164" y="1025"/>
                  </a:lnTo>
                  <a:lnTo>
                    <a:pt x="164" y="1022"/>
                  </a:lnTo>
                  <a:lnTo>
                    <a:pt x="164" y="1022"/>
                  </a:lnTo>
                  <a:lnTo>
                    <a:pt x="161" y="1020"/>
                  </a:lnTo>
                  <a:lnTo>
                    <a:pt x="154" y="1018"/>
                  </a:lnTo>
                  <a:lnTo>
                    <a:pt x="154" y="1018"/>
                  </a:lnTo>
                  <a:lnTo>
                    <a:pt x="152" y="1015"/>
                  </a:lnTo>
                  <a:lnTo>
                    <a:pt x="152" y="1013"/>
                  </a:lnTo>
                  <a:lnTo>
                    <a:pt x="152" y="1013"/>
                  </a:lnTo>
                  <a:lnTo>
                    <a:pt x="154" y="1015"/>
                  </a:lnTo>
                  <a:lnTo>
                    <a:pt x="166" y="1020"/>
                  </a:lnTo>
                  <a:lnTo>
                    <a:pt x="166" y="1020"/>
                  </a:lnTo>
                  <a:lnTo>
                    <a:pt x="166" y="1022"/>
                  </a:lnTo>
                  <a:lnTo>
                    <a:pt x="166" y="1022"/>
                  </a:lnTo>
                  <a:lnTo>
                    <a:pt x="166" y="1022"/>
                  </a:lnTo>
                  <a:lnTo>
                    <a:pt x="166" y="1025"/>
                  </a:lnTo>
                  <a:lnTo>
                    <a:pt x="168" y="1025"/>
                  </a:lnTo>
                  <a:lnTo>
                    <a:pt x="168" y="1025"/>
                  </a:lnTo>
                  <a:lnTo>
                    <a:pt x="171" y="1022"/>
                  </a:lnTo>
                  <a:lnTo>
                    <a:pt x="175" y="1025"/>
                  </a:lnTo>
                  <a:lnTo>
                    <a:pt x="175" y="1027"/>
                  </a:lnTo>
                  <a:lnTo>
                    <a:pt x="171" y="1025"/>
                  </a:lnTo>
                  <a:lnTo>
                    <a:pt x="168" y="1027"/>
                  </a:lnTo>
                  <a:lnTo>
                    <a:pt x="166" y="1027"/>
                  </a:lnTo>
                  <a:lnTo>
                    <a:pt x="166" y="1030"/>
                  </a:lnTo>
                  <a:lnTo>
                    <a:pt x="164" y="1032"/>
                  </a:lnTo>
                  <a:lnTo>
                    <a:pt x="166" y="1034"/>
                  </a:lnTo>
                  <a:lnTo>
                    <a:pt x="166" y="1037"/>
                  </a:lnTo>
                  <a:lnTo>
                    <a:pt x="166" y="1044"/>
                  </a:lnTo>
                  <a:lnTo>
                    <a:pt x="166" y="1041"/>
                  </a:lnTo>
                  <a:lnTo>
                    <a:pt x="164" y="1039"/>
                  </a:lnTo>
                  <a:lnTo>
                    <a:pt x="164" y="1034"/>
                  </a:lnTo>
                  <a:lnTo>
                    <a:pt x="164" y="1032"/>
                  </a:lnTo>
                  <a:lnTo>
                    <a:pt x="161" y="1032"/>
                  </a:lnTo>
                  <a:lnTo>
                    <a:pt x="154" y="1027"/>
                  </a:lnTo>
                  <a:lnTo>
                    <a:pt x="152" y="1027"/>
                  </a:lnTo>
                  <a:lnTo>
                    <a:pt x="152" y="1027"/>
                  </a:lnTo>
                  <a:lnTo>
                    <a:pt x="149" y="1027"/>
                  </a:lnTo>
                  <a:lnTo>
                    <a:pt x="147" y="1027"/>
                  </a:lnTo>
                  <a:lnTo>
                    <a:pt x="147" y="1027"/>
                  </a:lnTo>
                  <a:lnTo>
                    <a:pt x="147" y="1027"/>
                  </a:lnTo>
                  <a:lnTo>
                    <a:pt x="145" y="1027"/>
                  </a:lnTo>
                  <a:lnTo>
                    <a:pt x="145" y="1027"/>
                  </a:lnTo>
                  <a:lnTo>
                    <a:pt x="142" y="1027"/>
                  </a:lnTo>
                  <a:lnTo>
                    <a:pt x="142" y="1027"/>
                  </a:lnTo>
                  <a:lnTo>
                    <a:pt x="142" y="1030"/>
                  </a:lnTo>
                  <a:lnTo>
                    <a:pt x="142" y="1030"/>
                  </a:lnTo>
                  <a:lnTo>
                    <a:pt x="142" y="1030"/>
                  </a:lnTo>
                  <a:lnTo>
                    <a:pt x="140" y="1032"/>
                  </a:lnTo>
                  <a:lnTo>
                    <a:pt x="138" y="1034"/>
                  </a:lnTo>
                  <a:lnTo>
                    <a:pt x="138" y="1034"/>
                  </a:lnTo>
                  <a:lnTo>
                    <a:pt x="138" y="1037"/>
                  </a:lnTo>
                  <a:lnTo>
                    <a:pt x="138" y="1037"/>
                  </a:lnTo>
                  <a:lnTo>
                    <a:pt x="140" y="1039"/>
                  </a:lnTo>
                  <a:lnTo>
                    <a:pt x="140" y="1039"/>
                  </a:lnTo>
                  <a:lnTo>
                    <a:pt x="142" y="1037"/>
                  </a:lnTo>
                  <a:lnTo>
                    <a:pt x="142" y="1037"/>
                  </a:lnTo>
                  <a:lnTo>
                    <a:pt x="142" y="1039"/>
                  </a:lnTo>
                  <a:lnTo>
                    <a:pt x="145" y="1039"/>
                  </a:lnTo>
                  <a:lnTo>
                    <a:pt x="145" y="1041"/>
                  </a:lnTo>
                  <a:lnTo>
                    <a:pt x="145" y="1039"/>
                  </a:lnTo>
                  <a:lnTo>
                    <a:pt x="145" y="1041"/>
                  </a:lnTo>
                  <a:lnTo>
                    <a:pt x="145" y="1041"/>
                  </a:lnTo>
                  <a:lnTo>
                    <a:pt x="145" y="1041"/>
                  </a:lnTo>
                  <a:lnTo>
                    <a:pt x="145" y="1044"/>
                  </a:lnTo>
                  <a:lnTo>
                    <a:pt x="142" y="1041"/>
                  </a:lnTo>
                  <a:lnTo>
                    <a:pt x="142" y="1044"/>
                  </a:lnTo>
                  <a:lnTo>
                    <a:pt x="142" y="1044"/>
                  </a:lnTo>
                  <a:lnTo>
                    <a:pt x="142" y="1044"/>
                  </a:lnTo>
                  <a:lnTo>
                    <a:pt x="142" y="1046"/>
                  </a:lnTo>
                  <a:lnTo>
                    <a:pt x="142" y="1046"/>
                  </a:lnTo>
                  <a:lnTo>
                    <a:pt x="145" y="1046"/>
                  </a:lnTo>
                  <a:lnTo>
                    <a:pt x="145" y="1046"/>
                  </a:lnTo>
                  <a:lnTo>
                    <a:pt x="147" y="1046"/>
                  </a:lnTo>
                  <a:lnTo>
                    <a:pt x="147" y="1048"/>
                  </a:lnTo>
                  <a:lnTo>
                    <a:pt x="147" y="1048"/>
                  </a:lnTo>
                  <a:lnTo>
                    <a:pt x="145" y="1048"/>
                  </a:lnTo>
                  <a:lnTo>
                    <a:pt x="145" y="1048"/>
                  </a:lnTo>
                  <a:lnTo>
                    <a:pt x="140" y="1053"/>
                  </a:lnTo>
                  <a:lnTo>
                    <a:pt x="135" y="1053"/>
                  </a:lnTo>
                  <a:lnTo>
                    <a:pt x="133" y="1056"/>
                  </a:lnTo>
                  <a:lnTo>
                    <a:pt x="133" y="1056"/>
                  </a:lnTo>
                  <a:lnTo>
                    <a:pt x="135" y="1058"/>
                  </a:lnTo>
                  <a:lnTo>
                    <a:pt x="138" y="1058"/>
                  </a:lnTo>
                  <a:lnTo>
                    <a:pt x="138" y="1060"/>
                  </a:lnTo>
                  <a:lnTo>
                    <a:pt x="138" y="1060"/>
                  </a:lnTo>
                  <a:lnTo>
                    <a:pt x="138" y="1060"/>
                  </a:lnTo>
                  <a:lnTo>
                    <a:pt x="140" y="1060"/>
                  </a:lnTo>
                  <a:lnTo>
                    <a:pt x="140" y="1060"/>
                  </a:lnTo>
                  <a:lnTo>
                    <a:pt x="145" y="1058"/>
                  </a:lnTo>
                  <a:lnTo>
                    <a:pt x="147" y="1058"/>
                  </a:lnTo>
                  <a:lnTo>
                    <a:pt x="149" y="1056"/>
                  </a:lnTo>
                  <a:lnTo>
                    <a:pt x="152" y="1056"/>
                  </a:lnTo>
                  <a:lnTo>
                    <a:pt x="152" y="1058"/>
                  </a:lnTo>
                  <a:lnTo>
                    <a:pt x="149" y="1058"/>
                  </a:lnTo>
                  <a:lnTo>
                    <a:pt x="149" y="1060"/>
                  </a:lnTo>
                  <a:lnTo>
                    <a:pt x="149" y="1060"/>
                  </a:lnTo>
                  <a:lnTo>
                    <a:pt x="149" y="1063"/>
                  </a:lnTo>
                  <a:lnTo>
                    <a:pt x="149" y="1063"/>
                  </a:lnTo>
                  <a:lnTo>
                    <a:pt x="152" y="1063"/>
                  </a:lnTo>
                  <a:lnTo>
                    <a:pt x="154" y="1063"/>
                  </a:lnTo>
                  <a:lnTo>
                    <a:pt x="156" y="1060"/>
                  </a:lnTo>
                  <a:lnTo>
                    <a:pt x="159" y="1058"/>
                  </a:lnTo>
                  <a:lnTo>
                    <a:pt x="161" y="1060"/>
                  </a:lnTo>
                  <a:lnTo>
                    <a:pt x="159" y="1063"/>
                  </a:lnTo>
                  <a:lnTo>
                    <a:pt x="156" y="1063"/>
                  </a:lnTo>
                  <a:lnTo>
                    <a:pt x="156" y="1063"/>
                  </a:lnTo>
                  <a:lnTo>
                    <a:pt x="159" y="1065"/>
                  </a:lnTo>
                  <a:lnTo>
                    <a:pt x="156" y="1065"/>
                  </a:lnTo>
                  <a:lnTo>
                    <a:pt x="156" y="1065"/>
                  </a:lnTo>
                  <a:lnTo>
                    <a:pt x="156" y="1067"/>
                  </a:lnTo>
                  <a:lnTo>
                    <a:pt x="156" y="1070"/>
                  </a:lnTo>
                  <a:lnTo>
                    <a:pt x="156" y="1070"/>
                  </a:lnTo>
                  <a:lnTo>
                    <a:pt x="159" y="1072"/>
                  </a:lnTo>
                  <a:lnTo>
                    <a:pt x="159" y="1074"/>
                  </a:lnTo>
                  <a:lnTo>
                    <a:pt x="159" y="1074"/>
                  </a:lnTo>
                  <a:lnTo>
                    <a:pt x="161" y="1074"/>
                  </a:lnTo>
                  <a:lnTo>
                    <a:pt x="164" y="1074"/>
                  </a:lnTo>
                  <a:lnTo>
                    <a:pt x="164" y="1074"/>
                  </a:lnTo>
                  <a:lnTo>
                    <a:pt x="166" y="1072"/>
                  </a:lnTo>
                  <a:lnTo>
                    <a:pt x="166" y="1072"/>
                  </a:lnTo>
                  <a:lnTo>
                    <a:pt x="166" y="1070"/>
                  </a:lnTo>
                  <a:lnTo>
                    <a:pt x="166" y="1070"/>
                  </a:lnTo>
                  <a:lnTo>
                    <a:pt x="166" y="1067"/>
                  </a:lnTo>
                  <a:lnTo>
                    <a:pt x="168" y="1065"/>
                  </a:lnTo>
                  <a:lnTo>
                    <a:pt x="168" y="1065"/>
                  </a:lnTo>
                  <a:lnTo>
                    <a:pt x="168" y="1067"/>
                  </a:lnTo>
                  <a:lnTo>
                    <a:pt x="168" y="1067"/>
                  </a:lnTo>
                  <a:lnTo>
                    <a:pt x="168" y="1070"/>
                  </a:lnTo>
                  <a:lnTo>
                    <a:pt x="171" y="1070"/>
                  </a:lnTo>
                  <a:lnTo>
                    <a:pt x="171" y="1072"/>
                  </a:lnTo>
                  <a:lnTo>
                    <a:pt x="171" y="1072"/>
                  </a:lnTo>
                  <a:lnTo>
                    <a:pt x="173" y="1072"/>
                  </a:lnTo>
                  <a:lnTo>
                    <a:pt x="173" y="1072"/>
                  </a:lnTo>
                  <a:lnTo>
                    <a:pt x="175" y="1072"/>
                  </a:lnTo>
                  <a:lnTo>
                    <a:pt x="175" y="1072"/>
                  </a:lnTo>
                  <a:lnTo>
                    <a:pt x="175" y="1072"/>
                  </a:lnTo>
                  <a:lnTo>
                    <a:pt x="178" y="1070"/>
                  </a:lnTo>
                  <a:lnTo>
                    <a:pt x="178" y="1070"/>
                  </a:lnTo>
                  <a:lnTo>
                    <a:pt x="178" y="1070"/>
                  </a:lnTo>
                  <a:lnTo>
                    <a:pt x="178" y="1072"/>
                  </a:lnTo>
                  <a:lnTo>
                    <a:pt x="178" y="1072"/>
                  </a:lnTo>
                  <a:lnTo>
                    <a:pt x="175" y="1074"/>
                  </a:lnTo>
                  <a:lnTo>
                    <a:pt x="173" y="1074"/>
                  </a:lnTo>
                  <a:lnTo>
                    <a:pt x="171" y="1074"/>
                  </a:lnTo>
                  <a:lnTo>
                    <a:pt x="171" y="1077"/>
                  </a:lnTo>
                  <a:lnTo>
                    <a:pt x="168" y="1077"/>
                  </a:lnTo>
                  <a:lnTo>
                    <a:pt x="168" y="1077"/>
                  </a:lnTo>
                  <a:lnTo>
                    <a:pt x="171" y="1079"/>
                  </a:lnTo>
                  <a:lnTo>
                    <a:pt x="168" y="1079"/>
                  </a:lnTo>
                  <a:lnTo>
                    <a:pt x="168" y="1079"/>
                  </a:lnTo>
                  <a:lnTo>
                    <a:pt x="168" y="1079"/>
                  </a:lnTo>
                  <a:lnTo>
                    <a:pt x="168" y="1079"/>
                  </a:lnTo>
                  <a:lnTo>
                    <a:pt x="168" y="1079"/>
                  </a:lnTo>
                  <a:lnTo>
                    <a:pt x="166" y="1082"/>
                  </a:lnTo>
                  <a:lnTo>
                    <a:pt x="164" y="1084"/>
                  </a:lnTo>
                  <a:lnTo>
                    <a:pt x="164" y="1084"/>
                  </a:lnTo>
                  <a:lnTo>
                    <a:pt x="166" y="1093"/>
                  </a:lnTo>
                  <a:lnTo>
                    <a:pt x="168" y="1093"/>
                  </a:lnTo>
                  <a:lnTo>
                    <a:pt x="168" y="1093"/>
                  </a:lnTo>
                  <a:lnTo>
                    <a:pt x="171" y="1093"/>
                  </a:lnTo>
                  <a:lnTo>
                    <a:pt x="178" y="1098"/>
                  </a:lnTo>
                  <a:lnTo>
                    <a:pt x="178" y="1096"/>
                  </a:lnTo>
                  <a:lnTo>
                    <a:pt x="178" y="1096"/>
                  </a:lnTo>
                  <a:lnTo>
                    <a:pt x="180" y="1091"/>
                  </a:lnTo>
                  <a:lnTo>
                    <a:pt x="180" y="1089"/>
                  </a:lnTo>
                  <a:lnTo>
                    <a:pt x="180" y="1089"/>
                  </a:lnTo>
                  <a:lnTo>
                    <a:pt x="183" y="1089"/>
                  </a:lnTo>
                  <a:lnTo>
                    <a:pt x="183" y="1089"/>
                  </a:lnTo>
                  <a:lnTo>
                    <a:pt x="183" y="1089"/>
                  </a:lnTo>
                  <a:lnTo>
                    <a:pt x="180" y="1096"/>
                  </a:lnTo>
                  <a:lnTo>
                    <a:pt x="180" y="1096"/>
                  </a:lnTo>
                  <a:lnTo>
                    <a:pt x="183" y="1096"/>
                  </a:lnTo>
                  <a:lnTo>
                    <a:pt x="183" y="1098"/>
                  </a:lnTo>
                  <a:lnTo>
                    <a:pt x="183" y="1096"/>
                  </a:lnTo>
                  <a:lnTo>
                    <a:pt x="185" y="1096"/>
                  </a:lnTo>
                  <a:lnTo>
                    <a:pt x="185" y="1096"/>
                  </a:lnTo>
                  <a:lnTo>
                    <a:pt x="187" y="1093"/>
                  </a:lnTo>
                  <a:lnTo>
                    <a:pt x="187" y="1093"/>
                  </a:lnTo>
                  <a:lnTo>
                    <a:pt x="185" y="1091"/>
                  </a:lnTo>
                  <a:lnTo>
                    <a:pt x="185" y="1089"/>
                  </a:lnTo>
                  <a:lnTo>
                    <a:pt x="187" y="1091"/>
                  </a:lnTo>
                  <a:lnTo>
                    <a:pt x="187" y="1093"/>
                  </a:lnTo>
                  <a:lnTo>
                    <a:pt x="187" y="1096"/>
                  </a:lnTo>
                  <a:lnTo>
                    <a:pt x="190" y="1098"/>
                  </a:lnTo>
                  <a:lnTo>
                    <a:pt x="190" y="1101"/>
                  </a:lnTo>
                  <a:lnTo>
                    <a:pt x="190" y="1101"/>
                  </a:lnTo>
                  <a:lnTo>
                    <a:pt x="192" y="1101"/>
                  </a:lnTo>
                  <a:lnTo>
                    <a:pt x="194" y="1101"/>
                  </a:lnTo>
                  <a:lnTo>
                    <a:pt x="194" y="1101"/>
                  </a:lnTo>
                  <a:lnTo>
                    <a:pt x="194" y="1103"/>
                  </a:lnTo>
                  <a:lnTo>
                    <a:pt x="192" y="1105"/>
                  </a:lnTo>
                  <a:lnTo>
                    <a:pt x="192" y="1108"/>
                  </a:lnTo>
                  <a:lnTo>
                    <a:pt x="192" y="1115"/>
                  </a:lnTo>
                  <a:lnTo>
                    <a:pt x="192" y="1117"/>
                  </a:lnTo>
                  <a:lnTo>
                    <a:pt x="192" y="1117"/>
                  </a:lnTo>
                  <a:lnTo>
                    <a:pt x="194" y="1119"/>
                  </a:lnTo>
                  <a:lnTo>
                    <a:pt x="194" y="1119"/>
                  </a:lnTo>
                  <a:lnTo>
                    <a:pt x="197" y="1117"/>
                  </a:lnTo>
                  <a:lnTo>
                    <a:pt x="199" y="1117"/>
                  </a:lnTo>
                  <a:lnTo>
                    <a:pt x="199" y="1117"/>
                  </a:lnTo>
                  <a:lnTo>
                    <a:pt x="199" y="1112"/>
                  </a:lnTo>
                  <a:lnTo>
                    <a:pt x="201" y="1112"/>
                  </a:lnTo>
                  <a:lnTo>
                    <a:pt x="201" y="1112"/>
                  </a:lnTo>
                  <a:lnTo>
                    <a:pt x="201" y="1115"/>
                  </a:lnTo>
                  <a:lnTo>
                    <a:pt x="204" y="1115"/>
                  </a:lnTo>
                  <a:lnTo>
                    <a:pt x="204" y="1115"/>
                  </a:lnTo>
                  <a:lnTo>
                    <a:pt x="197" y="1119"/>
                  </a:lnTo>
                  <a:lnTo>
                    <a:pt x="197" y="1119"/>
                  </a:lnTo>
                  <a:lnTo>
                    <a:pt x="197" y="1122"/>
                  </a:lnTo>
                  <a:lnTo>
                    <a:pt x="197" y="1122"/>
                  </a:lnTo>
                  <a:lnTo>
                    <a:pt x="204" y="1127"/>
                  </a:lnTo>
                  <a:lnTo>
                    <a:pt x="204" y="1127"/>
                  </a:lnTo>
                  <a:lnTo>
                    <a:pt x="206" y="1127"/>
                  </a:lnTo>
                  <a:lnTo>
                    <a:pt x="211" y="1127"/>
                  </a:lnTo>
                  <a:lnTo>
                    <a:pt x="216" y="1129"/>
                  </a:lnTo>
                  <a:lnTo>
                    <a:pt x="218" y="1129"/>
                  </a:lnTo>
                  <a:lnTo>
                    <a:pt x="218" y="1129"/>
                  </a:lnTo>
                  <a:lnTo>
                    <a:pt x="218" y="1131"/>
                  </a:lnTo>
                  <a:lnTo>
                    <a:pt x="218" y="1131"/>
                  </a:lnTo>
                  <a:lnTo>
                    <a:pt x="213" y="1131"/>
                  </a:lnTo>
                  <a:lnTo>
                    <a:pt x="213" y="1131"/>
                  </a:lnTo>
                  <a:lnTo>
                    <a:pt x="213" y="1129"/>
                  </a:lnTo>
                  <a:lnTo>
                    <a:pt x="211" y="1129"/>
                  </a:lnTo>
                  <a:lnTo>
                    <a:pt x="211" y="1129"/>
                  </a:lnTo>
                  <a:lnTo>
                    <a:pt x="209" y="1129"/>
                  </a:lnTo>
                  <a:lnTo>
                    <a:pt x="204" y="1129"/>
                  </a:lnTo>
                  <a:lnTo>
                    <a:pt x="199" y="1127"/>
                  </a:lnTo>
                  <a:lnTo>
                    <a:pt x="197" y="1127"/>
                  </a:lnTo>
                  <a:lnTo>
                    <a:pt x="194" y="1127"/>
                  </a:lnTo>
                  <a:lnTo>
                    <a:pt x="192" y="1127"/>
                  </a:lnTo>
                  <a:lnTo>
                    <a:pt x="190" y="1127"/>
                  </a:lnTo>
                  <a:lnTo>
                    <a:pt x="190" y="1129"/>
                  </a:lnTo>
                  <a:lnTo>
                    <a:pt x="190" y="1129"/>
                  </a:lnTo>
                  <a:lnTo>
                    <a:pt x="187" y="1129"/>
                  </a:lnTo>
                  <a:lnTo>
                    <a:pt x="187" y="1129"/>
                  </a:lnTo>
                  <a:lnTo>
                    <a:pt x="187" y="1131"/>
                  </a:lnTo>
                  <a:lnTo>
                    <a:pt x="187" y="1131"/>
                  </a:lnTo>
                  <a:lnTo>
                    <a:pt x="187" y="1131"/>
                  </a:lnTo>
                  <a:lnTo>
                    <a:pt x="187" y="1134"/>
                  </a:lnTo>
                  <a:lnTo>
                    <a:pt x="187" y="1134"/>
                  </a:lnTo>
                  <a:lnTo>
                    <a:pt x="187" y="1134"/>
                  </a:lnTo>
                  <a:lnTo>
                    <a:pt x="187" y="1134"/>
                  </a:lnTo>
                  <a:lnTo>
                    <a:pt x="187" y="1134"/>
                  </a:lnTo>
                  <a:lnTo>
                    <a:pt x="187" y="1136"/>
                  </a:lnTo>
                  <a:lnTo>
                    <a:pt x="187" y="1136"/>
                  </a:lnTo>
                  <a:lnTo>
                    <a:pt x="187" y="1136"/>
                  </a:lnTo>
                  <a:lnTo>
                    <a:pt x="185" y="1136"/>
                  </a:lnTo>
                  <a:lnTo>
                    <a:pt x="185" y="1138"/>
                  </a:lnTo>
                  <a:lnTo>
                    <a:pt x="185" y="1138"/>
                  </a:lnTo>
                  <a:lnTo>
                    <a:pt x="185" y="1141"/>
                  </a:lnTo>
                  <a:lnTo>
                    <a:pt x="183" y="1141"/>
                  </a:lnTo>
                  <a:lnTo>
                    <a:pt x="183" y="1143"/>
                  </a:lnTo>
                  <a:lnTo>
                    <a:pt x="183" y="1145"/>
                  </a:lnTo>
                  <a:lnTo>
                    <a:pt x="185" y="1145"/>
                  </a:lnTo>
                  <a:lnTo>
                    <a:pt x="185" y="1148"/>
                  </a:lnTo>
                  <a:lnTo>
                    <a:pt x="185" y="1148"/>
                  </a:lnTo>
                  <a:lnTo>
                    <a:pt x="187" y="1148"/>
                  </a:lnTo>
                  <a:lnTo>
                    <a:pt x="190" y="1145"/>
                  </a:lnTo>
                  <a:lnTo>
                    <a:pt x="190" y="1145"/>
                  </a:lnTo>
                  <a:lnTo>
                    <a:pt x="190" y="1145"/>
                  </a:lnTo>
                  <a:lnTo>
                    <a:pt x="190" y="1143"/>
                  </a:lnTo>
                  <a:lnTo>
                    <a:pt x="190" y="1141"/>
                  </a:lnTo>
                  <a:lnTo>
                    <a:pt x="190" y="1141"/>
                  </a:lnTo>
                  <a:lnTo>
                    <a:pt x="192" y="1141"/>
                  </a:lnTo>
                  <a:lnTo>
                    <a:pt x="192" y="1141"/>
                  </a:lnTo>
                  <a:lnTo>
                    <a:pt x="192" y="1141"/>
                  </a:lnTo>
                  <a:lnTo>
                    <a:pt x="194" y="1143"/>
                  </a:lnTo>
                  <a:lnTo>
                    <a:pt x="194" y="1145"/>
                  </a:lnTo>
                  <a:lnTo>
                    <a:pt x="192" y="1145"/>
                  </a:lnTo>
                  <a:lnTo>
                    <a:pt x="192" y="1145"/>
                  </a:lnTo>
                  <a:lnTo>
                    <a:pt x="194" y="1148"/>
                  </a:lnTo>
                  <a:lnTo>
                    <a:pt x="194" y="1148"/>
                  </a:lnTo>
                  <a:lnTo>
                    <a:pt x="194" y="1150"/>
                  </a:lnTo>
                  <a:lnTo>
                    <a:pt x="194" y="1150"/>
                  </a:lnTo>
                  <a:lnTo>
                    <a:pt x="197" y="1150"/>
                  </a:lnTo>
                  <a:lnTo>
                    <a:pt x="197" y="1153"/>
                  </a:lnTo>
                  <a:lnTo>
                    <a:pt x="197" y="1153"/>
                  </a:lnTo>
                  <a:lnTo>
                    <a:pt x="197" y="1153"/>
                  </a:lnTo>
                  <a:lnTo>
                    <a:pt x="197" y="1153"/>
                  </a:lnTo>
                  <a:lnTo>
                    <a:pt x="197" y="1153"/>
                  </a:lnTo>
                  <a:lnTo>
                    <a:pt x="199" y="1153"/>
                  </a:lnTo>
                  <a:lnTo>
                    <a:pt x="199" y="1150"/>
                  </a:lnTo>
                  <a:lnTo>
                    <a:pt x="201" y="1148"/>
                  </a:lnTo>
                  <a:lnTo>
                    <a:pt x="201" y="1148"/>
                  </a:lnTo>
                  <a:lnTo>
                    <a:pt x="201" y="1145"/>
                  </a:lnTo>
                  <a:lnTo>
                    <a:pt x="201" y="1145"/>
                  </a:lnTo>
                  <a:lnTo>
                    <a:pt x="201" y="1145"/>
                  </a:lnTo>
                  <a:lnTo>
                    <a:pt x="201" y="1148"/>
                  </a:lnTo>
                  <a:lnTo>
                    <a:pt x="201" y="1148"/>
                  </a:lnTo>
                  <a:lnTo>
                    <a:pt x="201" y="1150"/>
                  </a:lnTo>
                  <a:lnTo>
                    <a:pt x="204" y="1150"/>
                  </a:lnTo>
                  <a:lnTo>
                    <a:pt x="204" y="1150"/>
                  </a:lnTo>
                  <a:lnTo>
                    <a:pt x="204" y="1150"/>
                  </a:lnTo>
                  <a:lnTo>
                    <a:pt x="204" y="1150"/>
                  </a:lnTo>
                  <a:lnTo>
                    <a:pt x="204" y="1150"/>
                  </a:lnTo>
                  <a:lnTo>
                    <a:pt x="206" y="1150"/>
                  </a:lnTo>
                  <a:lnTo>
                    <a:pt x="206" y="1150"/>
                  </a:lnTo>
                  <a:lnTo>
                    <a:pt x="206" y="1150"/>
                  </a:lnTo>
                  <a:lnTo>
                    <a:pt x="209" y="1150"/>
                  </a:lnTo>
                  <a:lnTo>
                    <a:pt x="211" y="1150"/>
                  </a:lnTo>
                  <a:lnTo>
                    <a:pt x="213" y="1150"/>
                  </a:lnTo>
                  <a:lnTo>
                    <a:pt x="213" y="1150"/>
                  </a:lnTo>
                  <a:lnTo>
                    <a:pt x="211" y="1153"/>
                  </a:lnTo>
                  <a:lnTo>
                    <a:pt x="211" y="1153"/>
                  </a:lnTo>
                  <a:lnTo>
                    <a:pt x="211" y="1155"/>
                  </a:lnTo>
                  <a:lnTo>
                    <a:pt x="209" y="1155"/>
                  </a:lnTo>
                  <a:lnTo>
                    <a:pt x="209" y="1160"/>
                  </a:lnTo>
                  <a:lnTo>
                    <a:pt x="209" y="1160"/>
                  </a:lnTo>
                  <a:lnTo>
                    <a:pt x="211" y="1162"/>
                  </a:lnTo>
                  <a:lnTo>
                    <a:pt x="211" y="1162"/>
                  </a:lnTo>
                  <a:lnTo>
                    <a:pt x="213" y="1162"/>
                  </a:lnTo>
                  <a:lnTo>
                    <a:pt x="213" y="1160"/>
                  </a:lnTo>
                  <a:lnTo>
                    <a:pt x="216" y="1160"/>
                  </a:lnTo>
                  <a:lnTo>
                    <a:pt x="216" y="1157"/>
                  </a:lnTo>
                  <a:lnTo>
                    <a:pt x="216" y="1157"/>
                  </a:lnTo>
                  <a:lnTo>
                    <a:pt x="218" y="1155"/>
                  </a:lnTo>
                  <a:lnTo>
                    <a:pt x="220" y="1153"/>
                  </a:lnTo>
                  <a:lnTo>
                    <a:pt x="220" y="1155"/>
                  </a:lnTo>
                  <a:lnTo>
                    <a:pt x="218" y="1157"/>
                  </a:lnTo>
                  <a:lnTo>
                    <a:pt x="218" y="1160"/>
                  </a:lnTo>
                  <a:lnTo>
                    <a:pt x="213" y="1162"/>
                  </a:lnTo>
                  <a:lnTo>
                    <a:pt x="213" y="1164"/>
                  </a:lnTo>
                  <a:lnTo>
                    <a:pt x="211" y="1164"/>
                  </a:lnTo>
                  <a:lnTo>
                    <a:pt x="209" y="1164"/>
                  </a:lnTo>
                  <a:lnTo>
                    <a:pt x="209" y="1167"/>
                  </a:lnTo>
                  <a:lnTo>
                    <a:pt x="209" y="1169"/>
                  </a:lnTo>
                  <a:lnTo>
                    <a:pt x="211" y="1169"/>
                  </a:lnTo>
                  <a:lnTo>
                    <a:pt x="211" y="1172"/>
                  </a:lnTo>
                  <a:lnTo>
                    <a:pt x="213" y="1169"/>
                  </a:lnTo>
                  <a:lnTo>
                    <a:pt x="216" y="1167"/>
                  </a:lnTo>
                  <a:lnTo>
                    <a:pt x="218" y="1167"/>
                  </a:lnTo>
                  <a:lnTo>
                    <a:pt x="218" y="1169"/>
                  </a:lnTo>
                  <a:lnTo>
                    <a:pt x="218" y="1169"/>
                  </a:lnTo>
                  <a:lnTo>
                    <a:pt x="218" y="1169"/>
                  </a:lnTo>
                  <a:lnTo>
                    <a:pt x="220" y="1169"/>
                  </a:lnTo>
                  <a:lnTo>
                    <a:pt x="220" y="1169"/>
                  </a:lnTo>
                  <a:lnTo>
                    <a:pt x="220" y="1167"/>
                  </a:lnTo>
                  <a:lnTo>
                    <a:pt x="223" y="1164"/>
                  </a:lnTo>
                  <a:lnTo>
                    <a:pt x="223" y="1164"/>
                  </a:lnTo>
                  <a:lnTo>
                    <a:pt x="225" y="1162"/>
                  </a:lnTo>
                  <a:lnTo>
                    <a:pt x="225" y="1162"/>
                  </a:lnTo>
                  <a:lnTo>
                    <a:pt x="225" y="1162"/>
                  </a:lnTo>
                  <a:lnTo>
                    <a:pt x="225" y="1164"/>
                  </a:lnTo>
                  <a:lnTo>
                    <a:pt x="225" y="1164"/>
                  </a:lnTo>
                  <a:lnTo>
                    <a:pt x="223" y="1167"/>
                  </a:lnTo>
                  <a:lnTo>
                    <a:pt x="223" y="1167"/>
                  </a:lnTo>
                  <a:lnTo>
                    <a:pt x="223" y="1167"/>
                  </a:lnTo>
                  <a:lnTo>
                    <a:pt x="220" y="1172"/>
                  </a:lnTo>
                  <a:lnTo>
                    <a:pt x="220" y="1172"/>
                  </a:lnTo>
                  <a:lnTo>
                    <a:pt x="220" y="1172"/>
                  </a:lnTo>
                  <a:lnTo>
                    <a:pt x="223" y="1172"/>
                  </a:lnTo>
                  <a:lnTo>
                    <a:pt x="223" y="1172"/>
                  </a:lnTo>
                  <a:lnTo>
                    <a:pt x="223" y="1172"/>
                  </a:lnTo>
                  <a:lnTo>
                    <a:pt x="225" y="1172"/>
                  </a:lnTo>
                  <a:lnTo>
                    <a:pt x="223" y="1174"/>
                  </a:lnTo>
                  <a:lnTo>
                    <a:pt x="223" y="1176"/>
                  </a:lnTo>
                  <a:lnTo>
                    <a:pt x="220" y="1181"/>
                  </a:lnTo>
                  <a:lnTo>
                    <a:pt x="220" y="1181"/>
                  </a:lnTo>
                  <a:lnTo>
                    <a:pt x="223" y="1181"/>
                  </a:lnTo>
                  <a:lnTo>
                    <a:pt x="225" y="1181"/>
                  </a:lnTo>
                  <a:lnTo>
                    <a:pt x="230" y="1179"/>
                  </a:lnTo>
                  <a:lnTo>
                    <a:pt x="230" y="1179"/>
                  </a:lnTo>
                  <a:lnTo>
                    <a:pt x="230" y="1181"/>
                  </a:lnTo>
                  <a:lnTo>
                    <a:pt x="227" y="1181"/>
                  </a:lnTo>
                  <a:lnTo>
                    <a:pt x="227" y="1181"/>
                  </a:lnTo>
                  <a:lnTo>
                    <a:pt x="227" y="1183"/>
                  </a:lnTo>
                  <a:lnTo>
                    <a:pt x="225" y="1183"/>
                  </a:lnTo>
                  <a:lnTo>
                    <a:pt x="223" y="1183"/>
                  </a:lnTo>
                  <a:lnTo>
                    <a:pt x="223" y="1183"/>
                  </a:lnTo>
                  <a:lnTo>
                    <a:pt x="220" y="1186"/>
                  </a:lnTo>
                  <a:lnTo>
                    <a:pt x="220" y="1186"/>
                  </a:lnTo>
                  <a:lnTo>
                    <a:pt x="218" y="1186"/>
                  </a:lnTo>
                  <a:lnTo>
                    <a:pt x="218" y="1186"/>
                  </a:lnTo>
                  <a:lnTo>
                    <a:pt x="216" y="1183"/>
                  </a:lnTo>
                  <a:lnTo>
                    <a:pt x="216" y="1183"/>
                  </a:lnTo>
                  <a:lnTo>
                    <a:pt x="216" y="1183"/>
                  </a:lnTo>
                  <a:lnTo>
                    <a:pt x="213" y="1183"/>
                  </a:lnTo>
                  <a:lnTo>
                    <a:pt x="213" y="1183"/>
                  </a:lnTo>
                  <a:lnTo>
                    <a:pt x="211" y="1183"/>
                  </a:lnTo>
                  <a:lnTo>
                    <a:pt x="211" y="1186"/>
                  </a:lnTo>
                  <a:lnTo>
                    <a:pt x="213" y="1186"/>
                  </a:lnTo>
                  <a:lnTo>
                    <a:pt x="213" y="1186"/>
                  </a:lnTo>
                  <a:lnTo>
                    <a:pt x="218" y="1190"/>
                  </a:lnTo>
                  <a:lnTo>
                    <a:pt x="220" y="1193"/>
                  </a:lnTo>
                  <a:lnTo>
                    <a:pt x="220" y="1193"/>
                  </a:lnTo>
                  <a:lnTo>
                    <a:pt x="220" y="1195"/>
                  </a:lnTo>
                  <a:lnTo>
                    <a:pt x="223" y="1198"/>
                  </a:lnTo>
                  <a:lnTo>
                    <a:pt x="223" y="1198"/>
                  </a:lnTo>
                  <a:lnTo>
                    <a:pt x="223" y="1200"/>
                  </a:lnTo>
                  <a:lnTo>
                    <a:pt x="223" y="1200"/>
                  </a:lnTo>
                  <a:lnTo>
                    <a:pt x="223" y="1200"/>
                  </a:lnTo>
                  <a:lnTo>
                    <a:pt x="225" y="1202"/>
                  </a:lnTo>
                  <a:lnTo>
                    <a:pt x="225" y="1202"/>
                  </a:lnTo>
                  <a:lnTo>
                    <a:pt x="225" y="1205"/>
                  </a:lnTo>
                  <a:lnTo>
                    <a:pt x="225" y="1205"/>
                  </a:lnTo>
                  <a:lnTo>
                    <a:pt x="227" y="1205"/>
                  </a:lnTo>
                  <a:lnTo>
                    <a:pt x="227" y="1205"/>
                  </a:lnTo>
                  <a:lnTo>
                    <a:pt x="227" y="1207"/>
                  </a:lnTo>
                  <a:lnTo>
                    <a:pt x="227" y="1207"/>
                  </a:lnTo>
                  <a:lnTo>
                    <a:pt x="230" y="1207"/>
                  </a:lnTo>
                  <a:lnTo>
                    <a:pt x="230" y="1207"/>
                  </a:lnTo>
                  <a:lnTo>
                    <a:pt x="230" y="1207"/>
                  </a:lnTo>
                  <a:lnTo>
                    <a:pt x="230" y="1205"/>
                  </a:lnTo>
                  <a:lnTo>
                    <a:pt x="230" y="1205"/>
                  </a:lnTo>
                  <a:lnTo>
                    <a:pt x="232" y="1205"/>
                  </a:lnTo>
                  <a:lnTo>
                    <a:pt x="235" y="1205"/>
                  </a:lnTo>
                  <a:lnTo>
                    <a:pt x="237" y="1202"/>
                  </a:lnTo>
                  <a:lnTo>
                    <a:pt x="237" y="1202"/>
                  </a:lnTo>
                  <a:lnTo>
                    <a:pt x="239" y="1200"/>
                  </a:lnTo>
                  <a:lnTo>
                    <a:pt x="239" y="1198"/>
                  </a:lnTo>
                  <a:lnTo>
                    <a:pt x="239" y="1198"/>
                  </a:lnTo>
                  <a:lnTo>
                    <a:pt x="242" y="1200"/>
                  </a:lnTo>
                  <a:lnTo>
                    <a:pt x="242" y="1200"/>
                  </a:lnTo>
                  <a:lnTo>
                    <a:pt x="242" y="1200"/>
                  </a:lnTo>
                  <a:lnTo>
                    <a:pt x="242" y="1200"/>
                  </a:lnTo>
                  <a:lnTo>
                    <a:pt x="244" y="1202"/>
                  </a:lnTo>
                  <a:lnTo>
                    <a:pt x="244" y="1202"/>
                  </a:lnTo>
                  <a:lnTo>
                    <a:pt x="242" y="1202"/>
                  </a:lnTo>
                  <a:lnTo>
                    <a:pt x="242" y="1202"/>
                  </a:lnTo>
                  <a:lnTo>
                    <a:pt x="237" y="1205"/>
                  </a:lnTo>
                  <a:lnTo>
                    <a:pt x="239" y="1205"/>
                  </a:lnTo>
                  <a:lnTo>
                    <a:pt x="242" y="1207"/>
                  </a:lnTo>
                  <a:lnTo>
                    <a:pt x="244" y="1207"/>
                  </a:lnTo>
                  <a:lnTo>
                    <a:pt x="244" y="1209"/>
                  </a:lnTo>
                  <a:lnTo>
                    <a:pt x="246" y="1207"/>
                  </a:lnTo>
                  <a:lnTo>
                    <a:pt x="249" y="1207"/>
                  </a:lnTo>
                  <a:lnTo>
                    <a:pt x="249" y="1207"/>
                  </a:lnTo>
                  <a:lnTo>
                    <a:pt x="251" y="1207"/>
                  </a:lnTo>
                  <a:lnTo>
                    <a:pt x="251" y="1207"/>
                  </a:lnTo>
                  <a:lnTo>
                    <a:pt x="251" y="1209"/>
                  </a:lnTo>
                  <a:lnTo>
                    <a:pt x="253" y="1209"/>
                  </a:lnTo>
                  <a:lnTo>
                    <a:pt x="253" y="1209"/>
                  </a:lnTo>
                  <a:lnTo>
                    <a:pt x="256" y="1209"/>
                  </a:lnTo>
                  <a:lnTo>
                    <a:pt x="258" y="1209"/>
                  </a:lnTo>
                  <a:lnTo>
                    <a:pt x="258" y="1209"/>
                  </a:lnTo>
                  <a:lnTo>
                    <a:pt x="263" y="1209"/>
                  </a:lnTo>
                  <a:lnTo>
                    <a:pt x="263" y="1209"/>
                  </a:lnTo>
                  <a:lnTo>
                    <a:pt x="265" y="1209"/>
                  </a:lnTo>
                  <a:lnTo>
                    <a:pt x="265" y="1207"/>
                  </a:lnTo>
                  <a:lnTo>
                    <a:pt x="268" y="1205"/>
                  </a:lnTo>
                  <a:lnTo>
                    <a:pt x="268" y="1202"/>
                  </a:lnTo>
                  <a:lnTo>
                    <a:pt x="270" y="1202"/>
                  </a:lnTo>
                  <a:lnTo>
                    <a:pt x="270" y="1202"/>
                  </a:lnTo>
                  <a:lnTo>
                    <a:pt x="272" y="1200"/>
                  </a:lnTo>
                  <a:lnTo>
                    <a:pt x="272" y="1195"/>
                  </a:lnTo>
                  <a:lnTo>
                    <a:pt x="272" y="1193"/>
                  </a:lnTo>
                  <a:lnTo>
                    <a:pt x="272" y="1193"/>
                  </a:lnTo>
                  <a:lnTo>
                    <a:pt x="275" y="1190"/>
                  </a:lnTo>
                  <a:lnTo>
                    <a:pt x="275" y="1190"/>
                  </a:lnTo>
                  <a:lnTo>
                    <a:pt x="275" y="1190"/>
                  </a:lnTo>
                  <a:lnTo>
                    <a:pt x="275" y="1190"/>
                  </a:lnTo>
                  <a:lnTo>
                    <a:pt x="275" y="1195"/>
                  </a:lnTo>
                  <a:lnTo>
                    <a:pt x="275" y="1200"/>
                  </a:lnTo>
                  <a:lnTo>
                    <a:pt x="272" y="1200"/>
                  </a:lnTo>
                  <a:lnTo>
                    <a:pt x="272" y="1202"/>
                  </a:lnTo>
                  <a:lnTo>
                    <a:pt x="270" y="1205"/>
                  </a:lnTo>
                  <a:lnTo>
                    <a:pt x="270" y="1207"/>
                  </a:lnTo>
                  <a:lnTo>
                    <a:pt x="268" y="1209"/>
                  </a:lnTo>
                  <a:lnTo>
                    <a:pt x="263" y="1212"/>
                  </a:lnTo>
                  <a:lnTo>
                    <a:pt x="261" y="1212"/>
                  </a:lnTo>
                  <a:lnTo>
                    <a:pt x="258" y="1212"/>
                  </a:lnTo>
                  <a:lnTo>
                    <a:pt x="258" y="1212"/>
                  </a:lnTo>
                  <a:lnTo>
                    <a:pt x="256" y="1214"/>
                  </a:lnTo>
                  <a:lnTo>
                    <a:pt x="256" y="1214"/>
                  </a:lnTo>
                  <a:lnTo>
                    <a:pt x="253" y="1214"/>
                  </a:lnTo>
                  <a:lnTo>
                    <a:pt x="253" y="1217"/>
                  </a:lnTo>
                  <a:lnTo>
                    <a:pt x="253" y="1217"/>
                  </a:lnTo>
                  <a:lnTo>
                    <a:pt x="253" y="1219"/>
                  </a:lnTo>
                  <a:lnTo>
                    <a:pt x="253" y="1219"/>
                  </a:lnTo>
                  <a:lnTo>
                    <a:pt x="251" y="1219"/>
                  </a:lnTo>
                  <a:lnTo>
                    <a:pt x="251" y="1219"/>
                  </a:lnTo>
                  <a:lnTo>
                    <a:pt x="251" y="1217"/>
                  </a:lnTo>
                  <a:lnTo>
                    <a:pt x="249" y="1219"/>
                  </a:lnTo>
                  <a:lnTo>
                    <a:pt x="249" y="1219"/>
                  </a:lnTo>
                  <a:lnTo>
                    <a:pt x="249" y="1219"/>
                  </a:lnTo>
                  <a:lnTo>
                    <a:pt x="246" y="1219"/>
                  </a:lnTo>
                  <a:lnTo>
                    <a:pt x="246" y="1221"/>
                  </a:lnTo>
                  <a:lnTo>
                    <a:pt x="242" y="1221"/>
                  </a:lnTo>
                  <a:lnTo>
                    <a:pt x="242" y="1221"/>
                  </a:lnTo>
                  <a:lnTo>
                    <a:pt x="242" y="1224"/>
                  </a:lnTo>
                  <a:lnTo>
                    <a:pt x="244" y="1226"/>
                  </a:lnTo>
                  <a:lnTo>
                    <a:pt x="244" y="1228"/>
                  </a:lnTo>
                  <a:lnTo>
                    <a:pt x="244" y="1231"/>
                  </a:lnTo>
                  <a:lnTo>
                    <a:pt x="258" y="1243"/>
                  </a:lnTo>
                  <a:lnTo>
                    <a:pt x="258" y="1243"/>
                  </a:lnTo>
                  <a:lnTo>
                    <a:pt x="258" y="1247"/>
                  </a:lnTo>
                  <a:lnTo>
                    <a:pt x="261" y="1250"/>
                  </a:lnTo>
                  <a:lnTo>
                    <a:pt x="263" y="1252"/>
                  </a:lnTo>
                  <a:lnTo>
                    <a:pt x="272" y="1257"/>
                  </a:lnTo>
                  <a:lnTo>
                    <a:pt x="272" y="1257"/>
                  </a:lnTo>
                  <a:lnTo>
                    <a:pt x="272" y="1257"/>
                  </a:lnTo>
                  <a:lnTo>
                    <a:pt x="275" y="1257"/>
                  </a:lnTo>
                  <a:lnTo>
                    <a:pt x="275" y="1257"/>
                  </a:lnTo>
                  <a:lnTo>
                    <a:pt x="277" y="1257"/>
                  </a:lnTo>
                  <a:lnTo>
                    <a:pt x="277" y="1257"/>
                  </a:lnTo>
                  <a:lnTo>
                    <a:pt x="280" y="1257"/>
                  </a:lnTo>
                  <a:lnTo>
                    <a:pt x="280" y="1257"/>
                  </a:lnTo>
                  <a:lnTo>
                    <a:pt x="277" y="1259"/>
                  </a:lnTo>
                  <a:lnTo>
                    <a:pt x="277" y="1259"/>
                  </a:lnTo>
                  <a:lnTo>
                    <a:pt x="275" y="1259"/>
                  </a:lnTo>
                  <a:lnTo>
                    <a:pt x="277" y="1261"/>
                  </a:lnTo>
                  <a:lnTo>
                    <a:pt x="277" y="1261"/>
                  </a:lnTo>
                  <a:lnTo>
                    <a:pt x="289" y="1273"/>
                  </a:lnTo>
                  <a:lnTo>
                    <a:pt x="301" y="1283"/>
                  </a:lnTo>
                  <a:lnTo>
                    <a:pt x="306" y="1285"/>
                  </a:lnTo>
                  <a:lnTo>
                    <a:pt x="308" y="1285"/>
                  </a:lnTo>
                  <a:lnTo>
                    <a:pt x="310" y="1288"/>
                  </a:lnTo>
                  <a:lnTo>
                    <a:pt x="313" y="1290"/>
                  </a:lnTo>
                  <a:lnTo>
                    <a:pt x="313" y="1290"/>
                  </a:lnTo>
                  <a:lnTo>
                    <a:pt x="313" y="1292"/>
                  </a:lnTo>
                  <a:lnTo>
                    <a:pt x="315" y="1292"/>
                  </a:lnTo>
                  <a:lnTo>
                    <a:pt x="315" y="1292"/>
                  </a:lnTo>
                  <a:lnTo>
                    <a:pt x="317" y="1292"/>
                  </a:lnTo>
                  <a:lnTo>
                    <a:pt x="317" y="1292"/>
                  </a:lnTo>
                  <a:lnTo>
                    <a:pt x="317" y="1295"/>
                  </a:lnTo>
                  <a:lnTo>
                    <a:pt x="317" y="1295"/>
                  </a:lnTo>
                  <a:lnTo>
                    <a:pt x="320" y="1295"/>
                  </a:lnTo>
                  <a:lnTo>
                    <a:pt x="320" y="1292"/>
                  </a:lnTo>
                  <a:lnTo>
                    <a:pt x="320" y="1292"/>
                  </a:lnTo>
                  <a:lnTo>
                    <a:pt x="322" y="1292"/>
                  </a:lnTo>
                  <a:lnTo>
                    <a:pt x="322" y="1292"/>
                  </a:lnTo>
                  <a:lnTo>
                    <a:pt x="322" y="1290"/>
                  </a:lnTo>
                  <a:lnTo>
                    <a:pt x="324" y="1290"/>
                  </a:lnTo>
                  <a:lnTo>
                    <a:pt x="324" y="1290"/>
                  </a:lnTo>
                  <a:lnTo>
                    <a:pt x="324" y="1290"/>
                  </a:lnTo>
                  <a:lnTo>
                    <a:pt x="327" y="1290"/>
                  </a:lnTo>
                  <a:lnTo>
                    <a:pt x="329" y="1285"/>
                  </a:lnTo>
                  <a:lnTo>
                    <a:pt x="329" y="1285"/>
                  </a:lnTo>
                  <a:lnTo>
                    <a:pt x="334" y="1290"/>
                  </a:lnTo>
                  <a:lnTo>
                    <a:pt x="334" y="1290"/>
                  </a:lnTo>
                  <a:lnTo>
                    <a:pt x="336" y="1290"/>
                  </a:lnTo>
                  <a:lnTo>
                    <a:pt x="339" y="1290"/>
                  </a:lnTo>
                  <a:lnTo>
                    <a:pt x="339" y="1288"/>
                  </a:lnTo>
                  <a:lnTo>
                    <a:pt x="339" y="1285"/>
                  </a:lnTo>
                  <a:lnTo>
                    <a:pt x="339" y="1283"/>
                  </a:lnTo>
                  <a:lnTo>
                    <a:pt x="339" y="1283"/>
                  </a:lnTo>
                  <a:close/>
                  <a:moveTo>
                    <a:pt x="194" y="1030"/>
                  </a:moveTo>
                  <a:lnTo>
                    <a:pt x="197" y="1030"/>
                  </a:lnTo>
                  <a:lnTo>
                    <a:pt x="199" y="1030"/>
                  </a:lnTo>
                  <a:lnTo>
                    <a:pt x="204" y="1032"/>
                  </a:lnTo>
                  <a:lnTo>
                    <a:pt x="206" y="1032"/>
                  </a:lnTo>
                  <a:lnTo>
                    <a:pt x="206" y="1032"/>
                  </a:lnTo>
                  <a:lnTo>
                    <a:pt x="206" y="1032"/>
                  </a:lnTo>
                  <a:lnTo>
                    <a:pt x="206" y="1034"/>
                  </a:lnTo>
                  <a:lnTo>
                    <a:pt x="206" y="1034"/>
                  </a:lnTo>
                  <a:lnTo>
                    <a:pt x="206" y="1034"/>
                  </a:lnTo>
                  <a:lnTo>
                    <a:pt x="206" y="1032"/>
                  </a:lnTo>
                  <a:lnTo>
                    <a:pt x="206" y="1032"/>
                  </a:lnTo>
                  <a:lnTo>
                    <a:pt x="206" y="1030"/>
                  </a:lnTo>
                  <a:lnTo>
                    <a:pt x="206" y="1030"/>
                  </a:lnTo>
                  <a:lnTo>
                    <a:pt x="204" y="1030"/>
                  </a:lnTo>
                  <a:lnTo>
                    <a:pt x="197" y="1027"/>
                  </a:lnTo>
                  <a:lnTo>
                    <a:pt x="197" y="1025"/>
                  </a:lnTo>
                  <a:lnTo>
                    <a:pt x="194" y="1025"/>
                  </a:lnTo>
                  <a:lnTo>
                    <a:pt x="192" y="1025"/>
                  </a:lnTo>
                  <a:lnTo>
                    <a:pt x="192" y="1025"/>
                  </a:lnTo>
                  <a:lnTo>
                    <a:pt x="190" y="1027"/>
                  </a:lnTo>
                  <a:lnTo>
                    <a:pt x="192" y="1027"/>
                  </a:lnTo>
                  <a:lnTo>
                    <a:pt x="194" y="1030"/>
                  </a:lnTo>
                  <a:close/>
                  <a:moveTo>
                    <a:pt x="244" y="873"/>
                  </a:moveTo>
                  <a:lnTo>
                    <a:pt x="244" y="871"/>
                  </a:lnTo>
                  <a:lnTo>
                    <a:pt x="244" y="871"/>
                  </a:lnTo>
                  <a:lnTo>
                    <a:pt x="242" y="871"/>
                  </a:lnTo>
                  <a:lnTo>
                    <a:pt x="242" y="871"/>
                  </a:lnTo>
                  <a:lnTo>
                    <a:pt x="239" y="871"/>
                  </a:lnTo>
                  <a:lnTo>
                    <a:pt x="235" y="871"/>
                  </a:lnTo>
                  <a:lnTo>
                    <a:pt x="232" y="871"/>
                  </a:lnTo>
                  <a:lnTo>
                    <a:pt x="232" y="871"/>
                  </a:lnTo>
                  <a:lnTo>
                    <a:pt x="232" y="873"/>
                  </a:lnTo>
                  <a:lnTo>
                    <a:pt x="230" y="873"/>
                  </a:lnTo>
                  <a:lnTo>
                    <a:pt x="230" y="876"/>
                  </a:lnTo>
                  <a:lnTo>
                    <a:pt x="227" y="876"/>
                  </a:lnTo>
                  <a:lnTo>
                    <a:pt x="227" y="876"/>
                  </a:lnTo>
                  <a:lnTo>
                    <a:pt x="225" y="876"/>
                  </a:lnTo>
                  <a:lnTo>
                    <a:pt x="225" y="876"/>
                  </a:lnTo>
                  <a:lnTo>
                    <a:pt x="225" y="876"/>
                  </a:lnTo>
                  <a:lnTo>
                    <a:pt x="223" y="876"/>
                  </a:lnTo>
                  <a:lnTo>
                    <a:pt x="220" y="876"/>
                  </a:lnTo>
                  <a:lnTo>
                    <a:pt x="216" y="878"/>
                  </a:lnTo>
                  <a:lnTo>
                    <a:pt x="213" y="878"/>
                  </a:lnTo>
                  <a:lnTo>
                    <a:pt x="213" y="876"/>
                  </a:lnTo>
                  <a:lnTo>
                    <a:pt x="211" y="878"/>
                  </a:lnTo>
                  <a:lnTo>
                    <a:pt x="209" y="878"/>
                  </a:lnTo>
                  <a:lnTo>
                    <a:pt x="206" y="880"/>
                  </a:lnTo>
                  <a:lnTo>
                    <a:pt x="204" y="883"/>
                  </a:lnTo>
                  <a:lnTo>
                    <a:pt x="204" y="883"/>
                  </a:lnTo>
                  <a:lnTo>
                    <a:pt x="204" y="885"/>
                  </a:lnTo>
                  <a:lnTo>
                    <a:pt x="204" y="885"/>
                  </a:lnTo>
                  <a:lnTo>
                    <a:pt x="201" y="887"/>
                  </a:lnTo>
                  <a:lnTo>
                    <a:pt x="201" y="887"/>
                  </a:lnTo>
                  <a:lnTo>
                    <a:pt x="201" y="887"/>
                  </a:lnTo>
                  <a:lnTo>
                    <a:pt x="201" y="887"/>
                  </a:lnTo>
                  <a:lnTo>
                    <a:pt x="201" y="887"/>
                  </a:lnTo>
                  <a:lnTo>
                    <a:pt x="199" y="887"/>
                  </a:lnTo>
                  <a:lnTo>
                    <a:pt x="197" y="895"/>
                  </a:lnTo>
                  <a:lnTo>
                    <a:pt x="194" y="897"/>
                  </a:lnTo>
                  <a:lnTo>
                    <a:pt x="194" y="899"/>
                  </a:lnTo>
                  <a:lnTo>
                    <a:pt x="197" y="899"/>
                  </a:lnTo>
                  <a:lnTo>
                    <a:pt x="199" y="899"/>
                  </a:lnTo>
                  <a:lnTo>
                    <a:pt x="199" y="899"/>
                  </a:lnTo>
                  <a:lnTo>
                    <a:pt x="201" y="899"/>
                  </a:lnTo>
                  <a:lnTo>
                    <a:pt x="204" y="899"/>
                  </a:lnTo>
                  <a:lnTo>
                    <a:pt x="206" y="899"/>
                  </a:lnTo>
                  <a:lnTo>
                    <a:pt x="206" y="899"/>
                  </a:lnTo>
                  <a:lnTo>
                    <a:pt x="206" y="897"/>
                  </a:lnTo>
                  <a:lnTo>
                    <a:pt x="209" y="895"/>
                  </a:lnTo>
                  <a:lnTo>
                    <a:pt x="209" y="895"/>
                  </a:lnTo>
                  <a:lnTo>
                    <a:pt x="213" y="887"/>
                  </a:lnTo>
                  <a:lnTo>
                    <a:pt x="216" y="887"/>
                  </a:lnTo>
                  <a:lnTo>
                    <a:pt x="216" y="887"/>
                  </a:lnTo>
                  <a:lnTo>
                    <a:pt x="218" y="887"/>
                  </a:lnTo>
                  <a:lnTo>
                    <a:pt x="218" y="885"/>
                  </a:lnTo>
                  <a:lnTo>
                    <a:pt x="218" y="885"/>
                  </a:lnTo>
                  <a:lnTo>
                    <a:pt x="220" y="885"/>
                  </a:lnTo>
                  <a:lnTo>
                    <a:pt x="220" y="885"/>
                  </a:lnTo>
                  <a:lnTo>
                    <a:pt x="223" y="885"/>
                  </a:lnTo>
                  <a:lnTo>
                    <a:pt x="225" y="885"/>
                  </a:lnTo>
                  <a:lnTo>
                    <a:pt x="225" y="885"/>
                  </a:lnTo>
                  <a:lnTo>
                    <a:pt x="227" y="883"/>
                  </a:lnTo>
                  <a:lnTo>
                    <a:pt x="230" y="883"/>
                  </a:lnTo>
                  <a:lnTo>
                    <a:pt x="230" y="883"/>
                  </a:lnTo>
                  <a:lnTo>
                    <a:pt x="230" y="883"/>
                  </a:lnTo>
                  <a:lnTo>
                    <a:pt x="232" y="885"/>
                  </a:lnTo>
                  <a:lnTo>
                    <a:pt x="232" y="885"/>
                  </a:lnTo>
                  <a:lnTo>
                    <a:pt x="232" y="883"/>
                  </a:lnTo>
                  <a:lnTo>
                    <a:pt x="232" y="883"/>
                  </a:lnTo>
                  <a:lnTo>
                    <a:pt x="237" y="883"/>
                  </a:lnTo>
                  <a:lnTo>
                    <a:pt x="239" y="880"/>
                  </a:lnTo>
                  <a:lnTo>
                    <a:pt x="244" y="878"/>
                  </a:lnTo>
                  <a:lnTo>
                    <a:pt x="242" y="876"/>
                  </a:lnTo>
                  <a:lnTo>
                    <a:pt x="242" y="876"/>
                  </a:lnTo>
                  <a:lnTo>
                    <a:pt x="244" y="873"/>
                  </a:lnTo>
                  <a:close/>
                  <a:moveTo>
                    <a:pt x="142" y="779"/>
                  </a:moveTo>
                  <a:lnTo>
                    <a:pt x="145" y="779"/>
                  </a:lnTo>
                  <a:lnTo>
                    <a:pt x="145" y="779"/>
                  </a:lnTo>
                  <a:lnTo>
                    <a:pt x="145" y="781"/>
                  </a:lnTo>
                  <a:lnTo>
                    <a:pt x="147" y="781"/>
                  </a:lnTo>
                  <a:lnTo>
                    <a:pt x="147" y="781"/>
                  </a:lnTo>
                  <a:lnTo>
                    <a:pt x="147" y="779"/>
                  </a:lnTo>
                  <a:lnTo>
                    <a:pt x="147" y="779"/>
                  </a:lnTo>
                  <a:lnTo>
                    <a:pt x="147" y="776"/>
                  </a:lnTo>
                  <a:lnTo>
                    <a:pt x="147" y="776"/>
                  </a:lnTo>
                  <a:lnTo>
                    <a:pt x="147" y="774"/>
                  </a:lnTo>
                  <a:lnTo>
                    <a:pt x="142" y="774"/>
                  </a:lnTo>
                  <a:lnTo>
                    <a:pt x="142" y="774"/>
                  </a:lnTo>
                  <a:lnTo>
                    <a:pt x="142" y="776"/>
                  </a:lnTo>
                  <a:lnTo>
                    <a:pt x="142" y="779"/>
                  </a:lnTo>
                  <a:lnTo>
                    <a:pt x="142" y="779"/>
                  </a:lnTo>
                  <a:close/>
                  <a:moveTo>
                    <a:pt x="187" y="1124"/>
                  </a:moveTo>
                  <a:lnTo>
                    <a:pt x="187" y="1122"/>
                  </a:lnTo>
                  <a:lnTo>
                    <a:pt x="190" y="1117"/>
                  </a:lnTo>
                  <a:lnTo>
                    <a:pt x="190" y="1112"/>
                  </a:lnTo>
                  <a:lnTo>
                    <a:pt x="190" y="1112"/>
                  </a:lnTo>
                  <a:lnTo>
                    <a:pt x="190" y="1110"/>
                  </a:lnTo>
                  <a:lnTo>
                    <a:pt x="190" y="1110"/>
                  </a:lnTo>
                  <a:lnTo>
                    <a:pt x="190" y="1105"/>
                  </a:lnTo>
                  <a:lnTo>
                    <a:pt x="190" y="1103"/>
                  </a:lnTo>
                  <a:lnTo>
                    <a:pt x="190" y="1103"/>
                  </a:lnTo>
                  <a:lnTo>
                    <a:pt x="190" y="1103"/>
                  </a:lnTo>
                  <a:lnTo>
                    <a:pt x="187" y="1101"/>
                  </a:lnTo>
                  <a:lnTo>
                    <a:pt x="187" y="1101"/>
                  </a:lnTo>
                  <a:lnTo>
                    <a:pt x="187" y="1098"/>
                  </a:lnTo>
                  <a:lnTo>
                    <a:pt x="185" y="1098"/>
                  </a:lnTo>
                  <a:lnTo>
                    <a:pt x="180" y="1098"/>
                  </a:lnTo>
                  <a:lnTo>
                    <a:pt x="175" y="1098"/>
                  </a:lnTo>
                  <a:lnTo>
                    <a:pt x="175" y="1098"/>
                  </a:lnTo>
                  <a:lnTo>
                    <a:pt x="173" y="1101"/>
                  </a:lnTo>
                  <a:lnTo>
                    <a:pt x="173" y="1101"/>
                  </a:lnTo>
                  <a:lnTo>
                    <a:pt x="175" y="1101"/>
                  </a:lnTo>
                  <a:lnTo>
                    <a:pt x="175" y="1101"/>
                  </a:lnTo>
                  <a:lnTo>
                    <a:pt x="175" y="1103"/>
                  </a:lnTo>
                  <a:lnTo>
                    <a:pt x="175" y="1103"/>
                  </a:lnTo>
                  <a:lnTo>
                    <a:pt x="175" y="1103"/>
                  </a:lnTo>
                  <a:lnTo>
                    <a:pt x="175" y="1103"/>
                  </a:lnTo>
                  <a:lnTo>
                    <a:pt x="178" y="1105"/>
                  </a:lnTo>
                  <a:lnTo>
                    <a:pt x="178" y="1105"/>
                  </a:lnTo>
                  <a:lnTo>
                    <a:pt x="178" y="1105"/>
                  </a:lnTo>
                  <a:lnTo>
                    <a:pt x="178" y="1105"/>
                  </a:lnTo>
                  <a:lnTo>
                    <a:pt x="178" y="1105"/>
                  </a:lnTo>
                  <a:lnTo>
                    <a:pt x="180" y="1105"/>
                  </a:lnTo>
                  <a:lnTo>
                    <a:pt x="180" y="1105"/>
                  </a:lnTo>
                  <a:lnTo>
                    <a:pt x="178" y="1105"/>
                  </a:lnTo>
                  <a:lnTo>
                    <a:pt x="178" y="1105"/>
                  </a:lnTo>
                  <a:lnTo>
                    <a:pt x="175" y="1105"/>
                  </a:lnTo>
                  <a:lnTo>
                    <a:pt x="175" y="1108"/>
                  </a:lnTo>
                  <a:lnTo>
                    <a:pt x="175" y="1108"/>
                  </a:lnTo>
                  <a:lnTo>
                    <a:pt x="173" y="1108"/>
                  </a:lnTo>
                  <a:lnTo>
                    <a:pt x="173" y="1108"/>
                  </a:lnTo>
                  <a:lnTo>
                    <a:pt x="173" y="1105"/>
                  </a:lnTo>
                  <a:lnTo>
                    <a:pt x="173" y="1105"/>
                  </a:lnTo>
                  <a:lnTo>
                    <a:pt x="171" y="1108"/>
                  </a:lnTo>
                  <a:lnTo>
                    <a:pt x="173" y="1112"/>
                  </a:lnTo>
                  <a:lnTo>
                    <a:pt x="175" y="1115"/>
                  </a:lnTo>
                  <a:lnTo>
                    <a:pt x="175" y="1117"/>
                  </a:lnTo>
                  <a:lnTo>
                    <a:pt x="175" y="1119"/>
                  </a:lnTo>
                  <a:lnTo>
                    <a:pt x="178" y="1119"/>
                  </a:lnTo>
                  <a:lnTo>
                    <a:pt x="183" y="1127"/>
                  </a:lnTo>
                  <a:lnTo>
                    <a:pt x="185" y="1127"/>
                  </a:lnTo>
                  <a:lnTo>
                    <a:pt x="187" y="1124"/>
                  </a:lnTo>
                  <a:close/>
                  <a:moveTo>
                    <a:pt x="145" y="769"/>
                  </a:moveTo>
                  <a:lnTo>
                    <a:pt x="147" y="771"/>
                  </a:lnTo>
                  <a:lnTo>
                    <a:pt x="147" y="771"/>
                  </a:lnTo>
                  <a:lnTo>
                    <a:pt x="149" y="769"/>
                  </a:lnTo>
                  <a:lnTo>
                    <a:pt x="147" y="767"/>
                  </a:lnTo>
                  <a:lnTo>
                    <a:pt x="147" y="764"/>
                  </a:lnTo>
                  <a:lnTo>
                    <a:pt x="147" y="764"/>
                  </a:lnTo>
                  <a:lnTo>
                    <a:pt x="145" y="762"/>
                  </a:lnTo>
                  <a:lnTo>
                    <a:pt x="145" y="762"/>
                  </a:lnTo>
                  <a:lnTo>
                    <a:pt x="142" y="762"/>
                  </a:lnTo>
                  <a:lnTo>
                    <a:pt x="142" y="764"/>
                  </a:lnTo>
                  <a:lnTo>
                    <a:pt x="142" y="767"/>
                  </a:lnTo>
                  <a:lnTo>
                    <a:pt x="145" y="769"/>
                  </a:lnTo>
                  <a:close/>
                  <a:moveTo>
                    <a:pt x="142" y="710"/>
                  </a:moveTo>
                  <a:lnTo>
                    <a:pt x="142" y="710"/>
                  </a:lnTo>
                  <a:lnTo>
                    <a:pt x="145" y="710"/>
                  </a:lnTo>
                  <a:lnTo>
                    <a:pt x="145" y="708"/>
                  </a:lnTo>
                  <a:lnTo>
                    <a:pt x="145" y="708"/>
                  </a:lnTo>
                  <a:lnTo>
                    <a:pt x="145" y="705"/>
                  </a:lnTo>
                  <a:lnTo>
                    <a:pt x="142" y="705"/>
                  </a:lnTo>
                  <a:lnTo>
                    <a:pt x="142" y="703"/>
                  </a:lnTo>
                  <a:lnTo>
                    <a:pt x="140" y="703"/>
                  </a:lnTo>
                  <a:lnTo>
                    <a:pt x="140" y="703"/>
                  </a:lnTo>
                  <a:lnTo>
                    <a:pt x="140" y="700"/>
                  </a:lnTo>
                  <a:lnTo>
                    <a:pt x="142" y="700"/>
                  </a:lnTo>
                  <a:lnTo>
                    <a:pt x="142" y="698"/>
                  </a:lnTo>
                  <a:lnTo>
                    <a:pt x="142" y="698"/>
                  </a:lnTo>
                  <a:lnTo>
                    <a:pt x="142" y="698"/>
                  </a:lnTo>
                  <a:lnTo>
                    <a:pt x="142" y="696"/>
                  </a:lnTo>
                  <a:lnTo>
                    <a:pt x="140" y="696"/>
                  </a:lnTo>
                  <a:lnTo>
                    <a:pt x="140" y="696"/>
                  </a:lnTo>
                  <a:lnTo>
                    <a:pt x="140" y="696"/>
                  </a:lnTo>
                  <a:lnTo>
                    <a:pt x="140" y="698"/>
                  </a:lnTo>
                  <a:lnTo>
                    <a:pt x="138" y="698"/>
                  </a:lnTo>
                  <a:lnTo>
                    <a:pt x="138" y="698"/>
                  </a:lnTo>
                  <a:lnTo>
                    <a:pt x="133" y="700"/>
                  </a:lnTo>
                  <a:lnTo>
                    <a:pt x="130" y="703"/>
                  </a:lnTo>
                  <a:lnTo>
                    <a:pt x="130" y="703"/>
                  </a:lnTo>
                  <a:lnTo>
                    <a:pt x="130" y="703"/>
                  </a:lnTo>
                  <a:lnTo>
                    <a:pt x="130" y="705"/>
                  </a:lnTo>
                  <a:lnTo>
                    <a:pt x="130" y="705"/>
                  </a:lnTo>
                  <a:lnTo>
                    <a:pt x="130" y="708"/>
                  </a:lnTo>
                  <a:lnTo>
                    <a:pt x="133" y="710"/>
                  </a:lnTo>
                  <a:lnTo>
                    <a:pt x="133" y="710"/>
                  </a:lnTo>
                  <a:lnTo>
                    <a:pt x="135" y="712"/>
                  </a:lnTo>
                  <a:lnTo>
                    <a:pt x="138" y="715"/>
                  </a:lnTo>
                  <a:lnTo>
                    <a:pt x="140" y="717"/>
                  </a:lnTo>
                  <a:lnTo>
                    <a:pt x="142" y="717"/>
                  </a:lnTo>
                  <a:lnTo>
                    <a:pt x="142" y="715"/>
                  </a:lnTo>
                  <a:lnTo>
                    <a:pt x="142" y="715"/>
                  </a:lnTo>
                  <a:lnTo>
                    <a:pt x="142" y="712"/>
                  </a:lnTo>
                  <a:lnTo>
                    <a:pt x="142" y="712"/>
                  </a:lnTo>
                  <a:lnTo>
                    <a:pt x="142" y="710"/>
                  </a:lnTo>
                  <a:close/>
                  <a:moveTo>
                    <a:pt x="166" y="1079"/>
                  </a:moveTo>
                  <a:lnTo>
                    <a:pt x="166" y="1079"/>
                  </a:lnTo>
                  <a:lnTo>
                    <a:pt x="166" y="1079"/>
                  </a:lnTo>
                  <a:lnTo>
                    <a:pt x="166" y="1079"/>
                  </a:lnTo>
                  <a:lnTo>
                    <a:pt x="166" y="1077"/>
                  </a:lnTo>
                  <a:lnTo>
                    <a:pt x="166" y="1077"/>
                  </a:lnTo>
                  <a:lnTo>
                    <a:pt x="164" y="1074"/>
                  </a:lnTo>
                  <a:lnTo>
                    <a:pt x="164" y="1074"/>
                  </a:lnTo>
                  <a:lnTo>
                    <a:pt x="164" y="1077"/>
                  </a:lnTo>
                  <a:lnTo>
                    <a:pt x="161" y="1077"/>
                  </a:lnTo>
                  <a:lnTo>
                    <a:pt x="161" y="1077"/>
                  </a:lnTo>
                  <a:lnTo>
                    <a:pt x="161" y="1077"/>
                  </a:lnTo>
                  <a:lnTo>
                    <a:pt x="161" y="1077"/>
                  </a:lnTo>
                  <a:lnTo>
                    <a:pt x="161" y="1079"/>
                  </a:lnTo>
                  <a:lnTo>
                    <a:pt x="161" y="1079"/>
                  </a:lnTo>
                  <a:lnTo>
                    <a:pt x="161" y="1082"/>
                  </a:lnTo>
                  <a:lnTo>
                    <a:pt x="164" y="1082"/>
                  </a:lnTo>
                  <a:lnTo>
                    <a:pt x="166" y="1079"/>
                  </a:lnTo>
                  <a:lnTo>
                    <a:pt x="166" y="1079"/>
                  </a:lnTo>
                  <a:close/>
                  <a:moveTo>
                    <a:pt x="206" y="1164"/>
                  </a:moveTo>
                  <a:lnTo>
                    <a:pt x="206" y="1164"/>
                  </a:lnTo>
                  <a:lnTo>
                    <a:pt x="206" y="1162"/>
                  </a:lnTo>
                  <a:lnTo>
                    <a:pt x="206" y="1162"/>
                  </a:lnTo>
                  <a:lnTo>
                    <a:pt x="209" y="1160"/>
                  </a:lnTo>
                  <a:lnTo>
                    <a:pt x="209" y="1157"/>
                  </a:lnTo>
                  <a:lnTo>
                    <a:pt x="209" y="1155"/>
                  </a:lnTo>
                  <a:lnTo>
                    <a:pt x="206" y="1153"/>
                  </a:lnTo>
                  <a:lnTo>
                    <a:pt x="206" y="1153"/>
                  </a:lnTo>
                  <a:lnTo>
                    <a:pt x="201" y="1153"/>
                  </a:lnTo>
                  <a:lnTo>
                    <a:pt x="201" y="1153"/>
                  </a:lnTo>
                  <a:lnTo>
                    <a:pt x="201" y="1153"/>
                  </a:lnTo>
                  <a:lnTo>
                    <a:pt x="201" y="1153"/>
                  </a:lnTo>
                  <a:lnTo>
                    <a:pt x="199" y="1155"/>
                  </a:lnTo>
                  <a:lnTo>
                    <a:pt x="199" y="1155"/>
                  </a:lnTo>
                  <a:lnTo>
                    <a:pt x="199" y="1157"/>
                  </a:lnTo>
                  <a:lnTo>
                    <a:pt x="199" y="1157"/>
                  </a:lnTo>
                  <a:lnTo>
                    <a:pt x="199" y="1160"/>
                  </a:lnTo>
                  <a:lnTo>
                    <a:pt x="199" y="1160"/>
                  </a:lnTo>
                  <a:lnTo>
                    <a:pt x="199" y="1162"/>
                  </a:lnTo>
                  <a:lnTo>
                    <a:pt x="199" y="1162"/>
                  </a:lnTo>
                  <a:lnTo>
                    <a:pt x="201" y="1162"/>
                  </a:lnTo>
                  <a:lnTo>
                    <a:pt x="201" y="1164"/>
                  </a:lnTo>
                  <a:lnTo>
                    <a:pt x="204" y="1167"/>
                  </a:lnTo>
                  <a:lnTo>
                    <a:pt x="206" y="1167"/>
                  </a:lnTo>
                  <a:lnTo>
                    <a:pt x="209" y="1167"/>
                  </a:lnTo>
                  <a:lnTo>
                    <a:pt x="206" y="1164"/>
                  </a:lnTo>
                  <a:close/>
                  <a:moveTo>
                    <a:pt x="12" y="722"/>
                  </a:moveTo>
                  <a:lnTo>
                    <a:pt x="15" y="724"/>
                  </a:lnTo>
                  <a:lnTo>
                    <a:pt x="17" y="722"/>
                  </a:lnTo>
                  <a:lnTo>
                    <a:pt x="17" y="722"/>
                  </a:lnTo>
                  <a:lnTo>
                    <a:pt x="15" y="722"/>
                  </a:lnTo>
                  <a:lnTo>
                    <a:pt x="10" y="717"/>
                  </a:lnTo>
                  <a:lnTo>
                    <a:pt x="10" y="717"/>
                  </a:lnTo>
                  <a:lnTo>
                    <a:pt x="7" y="717"/>
                  </a:lnTo>
                  <a:lnTo>
                    <a:pt x="10" y="722"/>
                  </a:lnTo>
                  <a:lnTo>
                    <a:pt x="12" y="722"/>
                  </a:lnTo>
                  <a:close/>
                  <a:moveTo>
                    <a:pt x="142" y="634"/>
                  </a:moveTo>
                  <a:lnTo>
                    <a:pt x="142" y="634"/>
                  </a:lnTo>
                  <a:lnTo>
                    <a:pt x="142" y="634"/>
                  </a:lnTo>
                  <a:lnTo>
                    <a:pt x="142" y="634"/>
                  </a:lnTo>
                  <a:lnTo>
                    <a:pt x="142" y="634"/>
                  </a:lnTo>
                  <a:lnTo>
                    <a:pt x="140" y="637"/>
                  </a:lnTo>
                  <a:lnTo>
                    <a:pt x="140" y="637"/>
                  </a:lnTo>
                  <a:lnTo>
                    <a:pt x="138" y="639"/>
                  </a:lnTo>
                  <a:lnTo>
                    <a:pt x="140" y="639"/>
                  </a:lnTo>
                  <a:lnTo>
                    <a:pt x="140" y="639"/>
                  </a:lnTo>
                  <a:lnTo>
                    <a:pt x="142" y="639"/>
                  </a:lnTo>
                  <a:lnTo>
                    <a:pt x="142" y="637"/>
                  </a:lnTo>
                  <a:lnTo>
                    <a:pt x="142" y="637"/>
                  </a:lnTo>
                  <a:lnTo>
                    <a:pt x="145" y="637"/>
                  </a:lnTo>
                  <a:lnTo>
                    <a:pt x="142" y="637"/>
                  </a:lnTo>
                  <a:lnTo>
                    <a:pt x="142" y="637"/>
                  </a:lnTo>
                  <a:lnTo>
                    <a:pt x="142" y="634"/>
                  </a:lnTo>
                  <a:close/>
                  <a:moveTo>
                    <a:pt x="190" y="878"/>
                  </a:moveTo>
                  <a:lnTo>
                    <a:pt x="190" y="878"/>
                  </a:lnTo>
                  <a:lnTo>
                    <a:pt x="190" y="880"/>
                  </a:lnTo>
                  <a:lnTo>
                    <a:pt x="190" y="883"/>
                  </a:lnTo>
                  <a:lnTo>
                    <a:pt x="190" y="883"/>
                  </a:lnTo>
                  <a:lnTo>
                    <a:pt x="190" y="885"/>
                  </a:lnTo>
                  <a:lnTo>
                    <a:pt x="190" y="885"/>
                  </a:lnTo>
                  <a:lnTo>
                    <a:pt x="192" y="885"/>
                  </a:lnTo>
                  <a:lnTo>
                    <a:pt x="192" y="885"/>
                  </a:lnTo>
                  <a:lnTo>
                    <a:pt x="194" y="885"/>
                  </a:lnTo>
                  <a:lnTo>
                    <a:pt x="197" y="887"/>
                  </a:lnTo>
                  <a:lnTo>
                    <a:pt x="197" y="887"/>
                  </a:lnTo>
                  <a:lnTo>
                    <a:pt x="197" y="885"/>
                  </a:lnTo>
                  <a:lnTo>
                    <a:pt x="199" y="885"/>
                  </a:lnTo>
                  <a:lnTo>
                    <a:pt x="199" y="885"/>
                  </a:lnTo>
                  <a:lnTo>
                    <a:pt x="201" y="883"/>
                  </a:lnTo>
                  <a:lnTo>
                    <a:pt x="201" y="883"/>
                  </a:lnTo>
                  <a:lnTo>
                    <a:pt x="204" y="880"/>
                  </a:lnTo>
                  <a:lnTo>
                    <a:pt x="201" y="880"/>
                  </a:lnTo>
                  <a:lnTo>
                    <a:pt x="201" y="880"/>
                  </a:lnTo>
                  <a:lnTo>
                    <a:pt x="201" y="880"/>
                  </a:lnTo>
                  <a:lnTo>
                    <a:pt x="201" y="880"/>
                  </a:lnTo>
                  <a:lnTo>
                    <a:pt x="201" y="880"/>
                  </a:lnTo>
                  <a:lnTo>
                    <a:pt x="199" y="880"/>
                  </a:lnTo>
                  <a:lnTo>
                    <a:pt x="199" y="880"/>
                  </a:lnTo>
                  <a:lnTo>
                    <a:pt x="194" y="878"/>
                  </a:lnTo>
                  <a:lnTo>
                    <a:pt x="194" y="878"/>
                  </a:lnTo>
                  <a:lnTo>
                    <a:pt x="192" y="880"/>
                  </a:lnTo>
                  <a:lnTo>
                    <a:pt x="192" y="880"/>
                  </a:lnTo>
                  <a:lnTo>
                    <a:pt x="190" y="878"/>
                  </a:lnTo>
                  <a:lnTo>
                    <a:pt x="190" y="878"/>
                  </a:lnTo>
                  <a:close/>
                  <a:moveTo>
                    <a:pt x="142" y="613"/>
                  </a:moveTo>
                  <a:lnTo>
                    <a:pt x="142" y="613"/>
                  </a:lnTo>
                  <a:lnTo>
                    <a:pt x="140" y="613"/>
                  </a:lnTo>
                  <a:lnTo>
                    <a:pt x="140" y="613"/>
                  </a:lnTo>
                  <a:lnTo>
                    <a:pt x="140" y="615"/>
                  </a:lnTo>
                  <a:lnTo>
                    <a:pt x="140" y="615"/>
                  </a:lnTo>
                  <a:lnTo>
                    <a:pt x="140" y="615"/>
                  </a:lnTo>
                  <a:lnTo>
                    <a:pt x="140" y="615"/>
                  </a:lnTo>
                  <a:lnTo>
                    <a:pt x="138" y="618"/>
                  </a:lnTo>
                  <a:lnTo>
                    <a:pt x="138" y="618"/>
                  </a:lnTo>
                  <a:lnTo>
                    <a:pt x="135" y="618"/>
                  </a:lnTo>
                  <a:lnTo>
                    <a:pt x="135" y="620"/>
                  </a:lnTo>
                  <a:lnTo>
                    <a:pt x="133" y="625"/>
                  </a:lnTo>
                  <a:lnTo>
                    <a:pt x="133" y="625"/>
                  </a:lnTo>
                  <a:lnTo>
                    <a:pt x="133" y="625"/>
                  </a:lnTo>
                  <a:lnTo>
                    <a:pt x="133" y="625"/>
                  </a:lnTo>
                  <a:lnTo>
                    <a:pt x="133" y="627"/>
                  </a:lnTo>
                  <a:lnTo>
                    <a:pt x="140" y="625"/>
                  </a:lnTo>
                  <a:lnTo>
                    <a:pt x="142" y="622"/>
                  </a:lnTo>
                  <a:lnTo>
                    <a:pt x="145" y="622"/>
                  </a:lnTo>
                  <a:lnTo>
                    <a:pt x="147" y="620"/>
                  </a:lnTo>
                  <a:lnTo>
                    <a:pt x="147" y="620"/>
                  </a:lnTo>
                  <a:lnTo>
                    <a:pt x="149" y="618"/>
                  </a:lnTo>
                  <a:lnTo>
                    <a:pt x="149" y="618"/>
                  </a:lnTo>
                  <a:lnTo>
                    <a:pt x="149" y="618"/>
                  </a:lnTo>
                  <a:lnTo>
                    <a:pt x="149" y="618"/>
                  </a:lnTo>
                  <a:lnTo>
                    <a:pt x="149" y="615"/>
                  </a:lnTo>
                  <a:lnTo>
                    <a:pt x="147" y="615"/>
                  </a:lnTo>
                  <a:lnTo>
                    <a:pt x="147" y="615"/>
                  </a:lnTo>
                  <a:lnTo>
                    <a:pt x="145" y="615"/>
                  </a:lnTo>
                  <a:lnTo>
                    <a:pt x="145" y="615"/>
                  </a:lnTo>
                  <a:lnTo>
                    <a:pt x="145" y="615"/>
                  </a:lnTo>
                  <a:lnTo>
                    <a:pt x="145" y="613"/>
                  </a:lnTo>
                  <a:lnTo>
                    <a:pt x="142" y="615"/>
                  </a:lnTo>
                  <a:lnTo>
                    <a:pt x="142" y="613"/>
                  </a:lnTo>
                  <a:lnTo>
                    <a:pt x="142" y="613"/>
                  </a:lnTo>
                  <a:close/>
                  <a:moveTo>
                    <a:pt x="123" y="679"/>
                  </a:moveTo>
                  <a:lnTo>
                    <a:pt x="121" y="682"/>
                  </a:lnTo>
                  <a:lnTo>
                    <a:pt x="121" y="682"/>
                  </a:lnTo>
                  <a:lnTo>
                    <a:pt x="123" y="682"/>
                  </a:lnTo>
                  <a:lnTo>
                    <a:pt x="123" y="682"/>
                  </a:lnTo>
                  <a:lnTo>
                    <a:pt x="123" y="684"/>
                  </a:lnTo>
                  <a:lnTo>
                    <a:pt x="123" y="684"/>
                  </a:lnTo>
                  <a:lnTo>
                    <a:pt x="126" y="684"/>
                  </a:lnTo>
                  <a:lnTo>
                    <a:pt x="126" y="684"/>
                  </a:lnTo>
                  <a:lnTo>
                    <a:pt x="126" y="682"/>
                  </a:lnTo>
                  <a:lnTo>
                    <a:pt x="126" y="682"/>
                  </a:lnTo>
                  <a:lnTo>
                    <a:pt x="126" y="679"/>
                  </a:lnTo>
                  <a:lnTo>
                    <a:pt x="126" y="679"/>
                  </a:lnTo>
                  <a:lnTo>
                    <a:pt x="126" y="677"/>
                  </a:lnTo>
                  <a:lnTo>
                    <a:pt x="126" y="677"/>
                  </a:lnTo>
                  <a:lnTo>
                    <a:pt x="126" y="674"/>
                  </a:lnTo>
                  <a:lnTo>
                    <a:pt x="126" y="674"/>
                  </a:lnTo>
                  <a:lnTo>
                    <a:pt x="128" y="674"/>
                  </a:lnTo>
                  <a:lnTo>
                    <a:pt x="128" y="672"/>
                  </a:lnTo>
                  <a:lnTo>
                    <a:pt x="128" y="674"/>
                  </a:lnTo>
                  <a:lnTo>
                    <a:pt x="128" y="674"/>
                  </a:lnTo>
                  <a:lnTo>
                    <a:pt x="128" y="674"/>
                  </a:lnTo>
                  <a:lnTo>
                    <a:pt x="130" y="674"/>
                  </a:lnTo>
                  <a:lnTo>
                    <a:pt x="130" y="674"/>
                  </a:lnTo>
                  <a:lnTo>
                    <a:pt x="130" y="674"/>
                  </a:lnTo>
                  <a:lnTo>
                    <a:pt x="130" y="677"/>
                  </a:lnTo>
                  <a:lnTo>
                    <a:pt x="133" y="679"/>
                  </a:lnTo>
                  <a:lnTo>
                    <a:pt x="133" y="682"/>
                  </a:lnTo>
                  <a:lnTo>
                    <a:pt x="135" y="682"/>
                  </a:lnTo>
                  <a:lnTo>
                    <a:pt x="135" y="682"/>
                  </a:lnTo>
                  <a:lnTo>
                    <a:pt x="138" y="679"/>
                  </a:lnTo>
                  <a:lnTo>
                    <a:pt x="138" y="677"/>
                  </a:lnTo>
                  <a:lnTo>
                    <a:pt x="140" y="677"/>
                  </a:lnTo>
                  <a:lnTo>
                    <a:pt x="140" y="677"/>
                  </a:lnTo>
                  <a:lnTo>
                    <a:pt x="142" y="677"/>
                  </a:lnTo>
                  <a:lnTo>
                    <a:pt x="145" y="677"/>
                  </a:lnTo>
                  <a:lnTo>
                    <a:pt x="145" y="677"/>
                  </a:lnTo>
                  <a:lnTo>
                    <a:pt x="145" y="677"/>
                  </a:lnTo>
                  <a:lnTo>
                    <a:pt x="145" y="677"/>
                  </a:lnTo>
                  <a:lnTo>
                    <a:pt x="145" y="679"/>
                  </a:lnTo>
                  <a:lnTo>
                    <a:pt x="145" y="679"/>
                  </a:lnTo>
                  <a:lnTo>
                    <a:pt x="145" y="679"/>
                  </a:lnTo>
                  <a:lnTo>
                    <a:pt x="145" y="679"/>
                  </a:lnTo>
                  <a:lnTo>
                    <a:pt x="142" y="679"/>
                  </a:lnTo>
                  <a:lnTo>
                    <a:pt x="142" y="679"/>
                  </a:lnTo>
                  <a:lnTo>
                    <a:pt x="140" y="679"/>
                  </a:lnTo>
                  <a:lnTo>
                    <a:pt x="135" y="684"/>
                  </a:lnTo>
                  <a:lnTo>
                    <a:pt x="135" y="684"/>
                  </a:lnTo>
                  <a:lnTo>
                    <a:pt x="135" y="684"/>
                  </a:lnTo>
                  <a:lnTo>
                    <a:pt x="133" y="684"/>
                  </a:lnTo>
                  <a:lnTo>
                    <a:pt x="133" y="684"/>
                  </a:lnTo>
                  <a:lnTo>
                    <a:pt x="133" y="684"/>
                  </a:lnTo>
                  <a:lnTo>
                    <a:pt x="133" y="686"/>
                  </a:lnTo>
                  <a:lnTo>
                    <a:pt x="133" y="686"/>
                  </a:lnTo>
                  <a:lnTo>
                    <a:pt x="133" y="686"/>
                  </a:lnTo>
                  <a:lnTo>
                    <a:pt x="135" y="686"/>
                  </a:lnTo>
                  <a:lnTo>
                    <a:pt x="138" y="686"/>
                  </a:lnTo>
                  <a:lnTo>
                    <a:pt x="135" y="686"/>
                  </a:lnTo>
                  <a:lnTo>
                    <a:pt x="135" y="689"/>
                  </a:lnTo>
                  <a:lnTo>
                    <a:pt x="135" y="689"/>
                  </a:lnTo>
                  <a:lnTo>
                    <a:pt x="138" y="689"/>
                  </a:lnTo>
                  <a:lnTo>
                    <a:pt x="138" y="691"/>
                  </a:lnTo>
                  <a:lnTo>
                    <a:pt x="138" y="691"/>
                  </a:lnTo>
                  <a:lnTo>
                    <a:pt x="140" y="691"/>
                  </a:lnTo>
                  <a:lnTo>
                    <a:pt x="140" y="689"/>
                  </a:lnTo>
                  <a:lnTo>
                    <a:pt x="140" y="689"/>
                  </a:lnTo>
                  <a:lnTo>
                    <a:pt x="142" y="689"/>
                  </a:lnTo>
                  <a:lnTo>
                    <a:pt x="145" y="686"/>
                  </a:lnTo>
                  <a:lnTo>
                    <a:pt x="145" y="686"/>
                  </a:lnTo>
                  <a:lnTo>
                    <a:pt x="147" y="684"/>
                  </a:lnTo>
                  <a:lnTo>
                    <a:pt x="149" y="684"/>
                  </a:lnTo>
                  <a:lnTo>
                    <a:pt x="149" y="682"/>
                  </a:lnTo>
                  <a:lnTo>
                    <a:pt x="149" y="679"/>
                  </a:lnTo>
                  <a:lnTo>
                    <a:pt x="149" y="677"/>
                  </a:lnTo>
                  <a:lnTo>
                    <a:pt x="149" y="677"/>
                  </a:lnTo>
                  <a:lnTo>
                    <a:pt x="149" y="674"/>
                  </a:lnTo>
                  <a:lnTo>
                    <a:pt x="147" y="672"/>
                  </a:lnTo>
                  <a:lnTo>
                    <a:pt x="147" y="667"/>
                  </a:lnTo>
                  <a:lnTo>
                    <a:pt x="145" y="667"/>
                  </a:lnTo>
                  <a:lnTo>
                    <a:pt x="145" y="667"/>
                  </a:lnTo>
                  <a:lnTo>
                    <a:pt x="142" y="667"/>
                  </a:lnTo>
                  <a:lnTo>
                    <a:pt x="140" y="667"/>
                  </a:lnTo>
                  <a:lnTo>
                    <a:pt x="140" y="670"/>
                  </a:lnTo>
                  <a:lnTo>
                    <a:pt x="135" y="670"/>
                  </a:lnTo>
                  <a:lnTo>
                    <a:pt x="135" y="670"/>
                  </a:lnTo>
                  <a:lnTo>
                    <a:pt x="133" y="670"/>
                  </a:lnTo>
                  <a:lnTo>
                    <a:pt x="133" y="670"/>
                  </a:lnTo>
                  <a:lnTo>
                    <a:pt x="130" y="672"/>
                  </a:lnTo>
                  <a:lnTo>
                    <a:pt x="130" y="672"/>
                  </a:lnTo>
                  <a:lnTo>
                    <a:pt x="130" y="672"/>
                  </a:lnTo>
                  <a:lnTo>
                    <a:pt x="130" y="672"/>
                  </a:lnTo>
                  <a:lnTo>
                    <a:pt x="128" y="672"/>
                  </a:lnTo>
                  <a:lnTo>
                    <a:pt x="128" y="672"/>
                  </a:lnTo>
                  <a:lnTo>
                    <a:pt x="128" y="672"/>
                  </a:lnTo>
                  <a:lnTo>
                    <a:pt x="128" y="672"/>
                  </a:lnTo>
                  <a:lnTo>
                    <a:pt x="128" y="672"/>
                  </a:lnTo>
                  <a:lnTo>
                    <a:pt x="126" y="674"/>
                  </a:lnTo>
                  <a:lnTo>
                    <a:pt x="126" y="674"/>
                  </a:lnTo>
                  <a:lnTo>
                    <a:pt x="123" y="677"/>
                  </a:lnTo>
                  <a:lnTo>
                    <a:pt x="123" y="677"/>
                  </a:lnTo>
                  <a:lnTo>
                    <a:pt x="123" y="677"/>
                  </a:lnTo>
                  <a:lnTo>
                    <a:pt x="123" y="679"/>
                  </a:lnTo>
                  <a:lnTo>
                    <a:pt x="123" y="679"/>
                  </a:lnTo>
                  <a:close/>
                  <a:moveTo>
                    <a:pt x="33" y="743"/>
                  </a:moveTo>
                  <a:lnTo>
                    <a:pt x="33" y="743"/>
                  </a:lnTo>
                  <a:lnTo>
                    <a:pt x="31" y="743"/>
                  </a:lnTo>
                  <a:lnTo>
                    <a:pt x="29" y="743"/>
                  </a:lnTo>
                  <a:lnTo>
                    <a:pt x="29" y="743"/>
                  </a:lnTo>
                  <a:lnTo>
                    <a:pt x="29" y="745"/>
                  </a:lnTo>
                  <a:lnTo>
                    <a:pt x="31" y="745"/>
                  </a:lnTo>
                  <a:lnTo>
                    <a:pt x="33" y="748"/>
                  </a:lnTo>
                  <a:lnTo>
                    <a:pt x="36" y="748"/>
                  </a:lnTo>
                  <a:lnTo>
                    <a:pt x="36" y="748"/>
                  </a:lnTo>
                  <a:lnTo>
                    <a:pt x="36" y="748"/>
                  </a:lnTo>
                  <a:lnTo>
                    <a:pt x="38" y="748"/>
                  </a:lnTo>
                  <a:lnTo>
                    <a:pt x="38" y="748"/>
                  </a:lnTo>
                  <a:lnTo>
                    <a:pt x="38" y="745"/>
                  </a:lnTo>
                  <a:lnTo>
                    <a:pt x="36" y="745"/>
                  </a:lnTo>
                  <a:lnTo>
                    <a:pt x="33" y="745"/>
                  </a:lnTo>
                  <a:lnTo>
                    <a:pt x="33" y="745"/>
                  </a:lnTo>
                  <a:lnTo>
                    <a:pt x="33" y="745"/>
                  </a:lnTo>
                  <a:lnTo>
                    <a:pt x="33" y="745"/>
                  </a:lnTo>
                  <a:lnTo>
                    <a:pt x="33" y="743"/>
                  </a:lnTo>
                  <a:close/>
                  <a:moveTo>
                    <a:pt x="24" y="601"/>
                  </a:moveTo>
                  <a:lnTo>
                    <a:pt x="26" y="601"/>
                  </a:lnTo>
                  <a:lnTo>
                    <a:pt x="26" y="601"/>
                  </a:lnTo>
                  <a:lnTo>
                    <a:pt x="26" y="603"/>
                  </a:lnTo>
                  <a:lnTo>
                    <a:pt x="26" y="603"/>
                  </a:lnTo>
                  <a:lnTo>
                    <a:pt x="26" y="606"/>
                  </a:lnTo>
                  <a:lnTo>
                    <a:pt x="26" y="606"/>
                  </a:lnTo>
                  <a:lnTo>
                    <a:pt x="26" y="606"/>
                  </a:lnTo>
                  <a:lnTo>
                    <a:pt x="29" y="603"/>
                  </a:lnTo>
                  <a:lnTo>
                    <a:pt x="29" y="603"/>
                  </a:lnTo>
                  <a:lnTo>
                    <a:pt x="29" y="601"/>
                  </a:lnTo>
                  <a:lnTo>
                    <a:pt x="29" y="601"/>
                  </a:lnTo>
                  <a:lnTo>
                    <a:pt x="29" y="601"/>
                  </a:lnTo>
                  <a:lnTo>
                    <a:pt x="29" y="599"/>
                  </a:lnTo>
                  <a:lnTo>
                    <a:pt x="29" y="599"/>
                  </a:lnTo>
                  <a:lnTo>
                    <a:pt x="26" y="599"/>
                  </a:lnTo>
                  <a:lnTo>
                    <a:pt x="26" y="599"/>
                  </a:lnTo>
                  <a:lnTo>
                    <a:pt x="24" y="599"/>
                  </a:lnTo>
                  <a:lnTo>
                    <a:pt x="24" y="599"/>
                  </a:lnTo>
                  <a:lnTo>
                    <a:pt x="24" y="601"/>
                  </a:lnTo>
                  <a:lnTo>
                    <a:pt x="24" y="601"/>
                  </a:lnTo>
                  <a:lnTo>
                    <a:pt x="24" y="601"/>
                  </a:lnTo>
                  <a:close/>
                  <a:moveTo>
                    <a:pt x="43" y="762"/>
                  </a:moveTo>
                  <a:lnTo>
                    <a:pt x="43" y="760"/>
                  </a:lnTo>
                  <a:lnTo>
                    <a:pt x="43" y="760"/>
                  </a:lnTo>
                  <a:lnTo>
                    <a:pt x="41" y="760"/>
                  </a:lnTo>
                  <a:lnTo>
                    <a:pt x="38" y="760"/>
                  </a:lnTo>
                  <a:lnTo>
                    <a:pt x="38" y="760"/>
                  </a:lnTo>
                  <a:lnTo>
                    <a:pt x="38" y="760"/>
                  </a:lnTo>
                  <a:lnTo>
                    <a:pt x="36" y="760"/>
                  </a:lnTo>
                  <a:lnTo>
                    <a:pt x="33" y="760"/>
                  </a:lnTo>
                  <a:lnTo>
                    <a:pt x="33" y="757"/>
                  </a:lnTo>
                  <a:lnTo>
                    <a:pt x="33" y="757"/>
                  </a:lnTo>
                  <a:lnTo>
                    <a:pt x="33" y="757"/>
                  </a:lnTo>
                  <a:lnTo>
                    <a:pt x="31" y="757"/>
                  </a:lnTo>
                  <a:lnTo>
                    <a:pt x="33" y="757"/>
                  </a:lnTo>
                  <a:lnTo>
                    <a:pt x="36" y="757"/>
                  </a:lnTo>
                  <a:lnTo>
                    <a:pt x="38" y="757"/>
                  </a:lnTo>
                  <a:lnTo>
                    <a:pt x="36" y="755"/>
                  </a:lnTo>
                  <a:lnTo>
                    <a:pt x="33" y="755"/>
                  </a:lnTo>
                  <a:lnTo>
                    <a:pt x="31" y="755"/>
                  </a:lnTo>
                  <a:lnTo>
                    <a:pt x="31" y="757"/>
                  </a:lnTo>
                  <a:lnTo>
                    <a:pt x="31" y="762"/>
                  </a:lnTo>
                  <a:lnTo>
                    <a:pt x="31" y="762"/>
                  </a:lnTo>
                  <a:lnTo>
                    <a:pt x="31" y="767"/>
                  </a:lnTo>
                  <a:lnTo>
                    <a:pt x="31" y="769"/>
                  </a:lnTo>
                  <a:lnTo>
                    <a:pt x="33" y="769"/>
                  </a:lnTo>
                  <a:lnTo>
                    <a:pt x="33" y="767"/>
                  </a:lnTo>
                  <a:lnTo>
                    <a:pt x="33" y="764"/>
                  </a:lnTo>
                  <a:lnTo>
                    <a:pt x="33" y="764"/>
                  </a:lnTo>
                  <a:lnTo>
                    <a:pt x="33" y="762"/>
                  </a:lnTo>
                  <a:lnTo>
                    <a:pt x="33" y="762"/>
                  </a:lnTo>
                  <a:lnTo>
                    <a:pt x="33" y="762"/>
                  </a:lnTo>
                  <a:lnTo>
                    <a:pt x="33" y="762"/>
                  </a:lnTo>
                  <a:lnTo>
                    <a:pt x="36" y="764"/>
                  </a:lnTo>
                  <a:lnTo>
                    <a:pt x="36" y="767"/>
                  </a:lnTo>
                  <a:lnTo>
                    <a:pt x="36" y="767"/>
                  </a:lnTo>
                  <a:lnTo>
                    <a:pt x="38" y="767"/>
                  </a:lnTo>
                  <a:lnTo>
                    <a:pt x="38" y="767"/>
                  </a:lnTo>
                  <a:lnTo>
                    <a:pt x="41" y="767"/>
                  </a:lnTo>
                  <a:lnTo>
                    <a:pt x="41" y="767"/>
                  </a:lnTo>
                  <a:lnTo>
                    <a:pt x="43" y="764"/>
                  </a:lnTo>
                  <a:lnTo>
                    <a:pt x="43" y="762"/>
                  </a:lnTo>
                  <a:lnTo>
                    <a:pt x="43" y="762"/>
                  </a:lnTo>
                  <a:close/>
                  <a:moveTo>
                    <a:pt x="43" y="821"/>
                  </a:moveTo>
                  <a:lnTo>
                    <a:pt x="43" y="821"/>
                  </a:lnTo>
                  <a:lnTo>
                    <a:pt x="43" y="821"/>
                  </a:lnTo>
                  <a:lnTo>
                    <a:pt x="43" y="821"/>
                  </a:lnTo>
                  <a:lnTo>
                    <a:pt x="43" y="821"/>
                  </a:lnTo>
                  <a:lnTo>
                    <a:pt x="41" y="821"/>
                  </a:lnTo>
                  <a:lnTo>
                    <a:pt x="41" y="821"/>
                  </a:lnTo>
                  <a:lnTo>
                    <a:pt x="41" y="819"/>
                  </a:lnTo>
                  <a:lnTo>
                    <a:pt x="41" y="819"/>
                  </a:lnTo>
                  <a:lnTo>
                    <a:pt x="41" y="819"/>
                  </a:lnTo>
                  <a:lnTo>
                    <a:pt x="41" y="816"/>
                  </a:lnTo>
                  <a:lnTo>
                    <a:pt x="41" y="816"/>
                  </a:lnTo>
                  <a:lnTo>
                    <a:pt x="41" y="816"/>
                  </a:lnTo>
                  <a:lnTo>
                    <a:pt x="38" y="816"/>
                  </a:lnTo>
                  <a:lnTo>
                    <a:pt x="38" y="816"/>
                  </a:lnTo>
                  <a:lnTo>
                    <a:pt x="36" y="819"/>
                  </a:lnTo>
                  <a:lnTo>
                    <a:pt x="36" y="821"/>
                  </a:lnTo>
                  <a:lnTo>
                    <a:pt x="36" y="824"/>
                  </a:lnTo>
                  <a:lnTo>
                    <a:pt x="36" y="824"/>
                  </a:lnTo>
                  <a:lnTo>
                    <a:pt x="33" y="826"/>
                  </a:lnTo>
                  <a:lnTo>
                    <a:pt x="36" y="826"/>
                  </a:lnTo>
                  <a:lnTo>
                    <a:pt x="36" y="826"/>
                  </a:lnTo>
                  <a:lnTo>
                    <a:pt x="36" y="828"/>
                  </a:lnTo>
                  <a:lnTo>
                    <a:pt x="33" y="828"/>
                  </a:lnTo>
                  <a:lnTo>
                    <a:pt x="33" y="828"/>
                  </a:lnTo>
                  <a:lnTo>
                    <a:pt x="33" y="833"/>
                  </a:lnTo>
                  <a:lnTo>
                    <a:pt x="33" y="835"/>
                  </a:lnTo>
                  <a:lnTo>
                    <a:pt x="36" y="835"/>
                  </a:lnTo>
                  <a:lnTo>
                    <a:pt x="36" y="833"/>
                  </a:lnTo>
                  <a:lnTo>
                    <a:pt x="36" y="833"/>
                  </a:lnTo>
                  <a:lnTo>
                    <a:pt x="36" y="833"/>
                  </a:lnTo>
                  <a:lnTo>
                    <a:pt x="38" y="833"/>
                  </a:lnTo>
                  <a:lnTo>
                    <a:pt x="38" y="831"/>
                  </a:lnTo>
                  <a:lnTo>
                    <a:pt x="38" y="828"/>
                  </a:lnTo>
                  <a:lnTo>
                    <a:pt x="38" y="828"/>
                  </a:lnTo>
                  <a:lnTo>
                    <a:pt x="38" y="828"/>
                  </a:lnTo>
                  <a:lnTo>
                    <a:pt x="38" y="831"/>
                  </a:lnTo>
                  <a:lnTo>
                    <a:pt x="41" y="831"/>
                  </a:lnTo>
                  <a:lnTo>
                    <a:pt x="38" y="828"/>
                  </a:lnTo>
                  <a:lnTo>
                    <a:pt x="38" y="826"/>
                  </a:lnTo>
                  <a:lnTo>
                    <a:pt x="38" y="826"/>
                  </a:lnTo>
                  <a:lnTo>
                    <a:pt x="38" y="824"/>
                  </a:lnTo>
                  <a:lnTo>
                    <a:pt x="38" y="826"/>
                  </a:lnTo>
                  <a:lnTo>
                    <a:pt x="38" y="826"/>
                  </a:lnTo>
                  <a:lnTo>
                    <a:pt x="41" y="826"/>
                  </a:lnTo>
                  <a:lnTo>
                    <a:pt x="43" y="826"/>
                  </a:lnTo>
                  <a:lnTo>
                    <a:pt x="43" y="826"/>
                  </a:lnTo>
                  <a:lnTo>
                    <a:pt x="43" y="826"/>
                  </a:lnTo>
                  <a:lnTo>
                    <a:pt x="45" y="824"/>
                  </a:lnTo>
                  <a:lnTo>
                    <a:pt x="45" y="824"/>
                  </a:lnTo>
                  <a:lnTo>
                    <a:pt x="43" y="821"/>
                  </a:lnTo>
                  <a:close/>
                  <a:moveTo>
                    <a:pt x="48" y="724"/>
                  </a:moveTo>
                  <a:lnTo>
                    <a:pt x="48" y="722"/>
                  </a:lnTo>
                  <a:lnTo>
                    <a:pt x="48" y="722"/>
                  </a:lnTo>
                  <a:lnTo>
                    <a:pt x="48" y="719"/>
                  </a:lnTo>
                  <a:lnTo>
                    <a:pt x="48" y="719"/>
                  </a:lnTo>
                  <a:lnTo>
                    <a:pt x="48" y="719"/>
                  </a:lnTo>
                  <a:lnTo>
                    <a:pt x="43" y="717"/>
                  </a:lnTo>
                  <a:lnTo>
                    <a:pt x="45" y="717"/>
                  </a:lnTo>
                  <a:lnTo>
                    <a:pt x="45" y="715"/>
                  </a:lnTo>
                  <a:lnTo>
                    <a:pt x="45" y="715"/>
                  </a:lnTo>
                  <a:lnTo>
                    <a:pt x="48" y="710"/>
                  </a:lnTo>
                  <a:lnTo>
                    <a:pt x="48" y="710"/>
                  </a:lnTo>
                  <a:lnTo>
                    <a:pt x="45" y="708"/>
                  </a:lnTo>
                  <a:lnTo>
                    <a:pt x="45" y="708"/>
                  </a:lnTo>
                  <a:lnTo>
                    <a:pt x="45" y="710"/>
                  </a:lnTo>
                  <a:lnTo>
                    <a:pt x="45" y="710"/>
                  </a:lnTo>
                  <a:lnTo>
                    <a:pt x="41" y="708"/>
                  </a:lnTo>
                  <a:lnTo>
                    <a:pt x="38" y="708"/>
                  </a:lnTo>
                  <a:lnTo>
                    <a:pt x="38" y="708"/>
                  </a:lnTo>
                  <a:lnTo>
                    <a:pt x="38" y="710"/>
                  </a:lnTo>
                  <a:lnTo>
                    <a:pt x="38" y="708"/>
                  </a:lnTo>
                  <a:lnTo>
                    <a:pt x="36" y="708"/>
                  </a:lnTo>
                  <a:lnTo>
                    <a:pt x="36" y="708"/>
                  </a:lnTo>
                  <a:lnTo>
                    <a:pt x="31" y="710"/>
                  </a:lnTo>
                  <a:lnTo>
                    <a:pt x="31" y="710"/>
                  </a:lnTo>
                  <a:lnTo>
                    <a:pt x="31" y="710"/>
                  </a:lnTo>
                  <a:lnTo>
                    <a:pt x="22" y="708"/>
                  </a:lnTo>
                  <a:lnTo>
                    <a:pt x="19" y="705"/>
                  </a:lnTo>
                  <a:lnTo>
                    <a:pt x="17" y="705"/>
                  </a:lnTo>
                  <a:lnTo>
                    <a:pt x="17" y="705"/>
                  </a:lnTo>
                  <a:lnTo>
                    <a:pt x="17" y="708"/>
                  </a:lnTo>
                  <a:lnTo>
                    <a:pt x="15" y="708"/>
                  </a:lnTo>
                  <a:lnTo>
                    <a:pt x="15" y="708"/>
                  </a:lnTo>
                  <a:lnTo>
                    <a:pt x="10" y="705"/>
                  </a:lnTo>
                  <a:lnTo>
                    <a:pt x="10" y="703"/>
                  </a:lnTo>
                  <a:lnTo>
                    <a:pt x="7" y="703"/>
                  </a:lnTo>
                  <a:lnTo>
                    <a:pt x="7" y="700"/>
                  </a:lnTo>
                  <a:lnTo>
                    <a:pt x="5" y="700"/>
                  </a:lnTo>
                  <a:lnTo>
                    <a:pt x="5" y="703"/>
                  </a:lnTo>
                  <a:lnTo>
                    <a:pt x="5" y="705"/>
                  </a:lnTo>
                  <a:lnTo>
                    <a:pt x="5" y="705"/>
                  </a:lnTo>
                  <a:lnTo>
                    <a:pt x="5" y="705"/>
                  </a:lnTo>
                  <a:lnTo>
                    <a:pt x="5" y="708"/>
                  </a:lnTo>
                  <a:lnTo>
                    <a:pt x="5" y="708"/>
                  </a:lnTo>
                  <a:lnTo>
                    <a:pt x="5" y="710"/>
                  </a:lnTo>
                  <a:lnTo>
                    <a:pt x="5" y="710"/>
                  </a:lnTo>
                  <a:lnTo>
                    <a:pt x="5" y="712"/>
                  </a:lnTo>
                  <a:lnTo>
                    <a:pt x="5" y="712"/>
                  </a:lnTo>
                  <a:lnTo>
                    <a:pt x="5" y="712"/>
                  </a:lnTo>
                  <a:lnTo>
                    <a:pt x="7" y="712"/>
                  </a:lnTo>
                  <a:lnTo>
                    <a:pt x="7" y="712"/>
                  </a:lnTo>
                  <a:lnTo>
                    <a:pt x="7" y="712"/>
                  </a:lnTo>
                  <a:lnTo>
                    <a:pt x="7" y="715"/>
                  </a:lnTo>
                  <a:lnTo>
                    <a:pt x="10" y="715"/>
                  </a:lnTo>
                  <a:lnTo>
                    <a:pt x="12" y="715"/>
                  </a:lnTo>
                  <a:lnTo>
                    <a:pt x="12" y="715"/>
                  </a:lnTo>
                  <a:lnTo>
                    <a:pt x="12" y="715"/>
                  </a:lnTo>
                  <a:lnTo>
                    <a:pt x="12" y="715"/>
                  </a:lnTo>
                  <a:lnTo>
                    <a:pt x="15" y="717"/>
                  </a:lnTo>
                  <a:lnTo>
                    <a:pt x="17" y="719"/>
                  </a:lnTo>
                  <a:lnTo>
                    <a:pt x="17" y="722"/>
                  </a:lnTo>
                  <a:lnTo>
                    <a:pt x="19" y="722"/>
                  </a:lnTo>
                  <a:lnTo>
                    <a:pt x="22" y="722"/>
                  </a:lnTo>
                  <a:lnTo>
                    <a:pt x="22" y="724"/>
                  </a:lnTo>
                  <a:lnTo>
                    <a:pt x="22" y="724"/>
                  </a:lnTo>
                  <a:lnTo>
                    <a:pt x="19" y="724"/>
                  </a:lnTo>
                  <a:lnTo>
                    <a:pt x="19" y="724"/>
                  </a:lnTo>
                  <a:lnTo>
                    <a:pt x="17" y="724"/>
                  </a:lnTo>
                  <a:lnTo>
                    <a:pt x="17" y="727"/>
                  </a:lnTo>
                  <a:lnTo>
                    <a:pt x="17" y="727"/>
                  </a:lnTo>
                  <a:lnTo>
                    <a:pt x="17" y="727"/>
                  </a:lnTo>
                  <a:lnTo>
                    <a:pt x="17" y="727"/>
                  </a:lnTo>
                  <a:lnTo>
                    <a:pt x="17" y="729"/>
                  </a:lnTo>
                  <a:lnTo>
                    <a:pt x="17" y="724"/>
                  </a:lnTo>
                  <a:lnTo>
                    <a:pt x="17" y="724"/>
                  </a:lnTo>
                  <a:lnTo>
                    <a:pt x="17" y="727"/>
                  </a:lnTo>
                  <a:lnTo>
                    <a:pt x="17" y="727"/>
                  </a:lnTo>
                  <a:lnTo>
                    <a:pt x="17" y="727"/>
                  </a:lnTo>
                  <a:lnTo>
                    <a:pt x="15" y="729"/>
                  </a:lnTo>
                  <a:lnTo>
                    <a:pt x="15" y="727"/>
                  </a:lnTo>
                  <a:lnTo>
                    <a:pt x="15" y="724"/>
                  </a:lnTo>
                  <a:lnTo>
                    <a:pt x="12" y="724"/>
                  </a:lnTo>
                  <a:lnTo>
                    <a:pt x="12" y="724"/>
                  </a:lnTo>
                  <a:lnTo>
                    <a:pt x="12" y="724"/>
                  </a:lnTo>
                  <a:lnTo>
                    <a:pt x="12" y="724"/>
                  </a:lnTo>
                  <a:lnTo>
                    <a:pt x="12" y="724"/>
                  </a:lnTo>
                  <a:lnTo>
                    <a:pt x="10" y="722"/>
                  </a:lnTo>
                  <a:lnTo>
                    <a:pt x="10" y="722"/>
                  </a:lnTo>
                  <a:lnTo>
                    <a:pt x="7" y="724"/>
                  </a:lnTo>
                  <a:lnTo>
                    <a:pt x="7" y="724"/>
                  </a:lnTo>
                  <a:lnTo>
                    <a:pt x="7" y="724"/>
                  </a:lnTo>
                  <a:lnTo>
                    <a:pt x="7" y="727"/>
                  </a:lnTo>
                  <a:lnTo>
                    <a:pt x="7" y="727"/>
                  </a:lnTo>
                  <a:lnTo>
                    <a:pt x="7" y="729"/>
                  </a:lnTo>
                  <a:lnTo>
                    <a:pt x="10" y="731"/>
                  </a:lnTo>
                  <a:lnTo>
                    <a:pt x="10" y="734"/>
                  </a:lnTo>
                  <a:lnTo>
                    <a:pt x="10" y="734"/>
                  </a:lnTo>
                  <a:lnTo>
                    <a:pt x="10" y="736"/>
                  </a:lnTo>
                  <a:lnTo>
                    <a:pt x="10" y="738"/>
                  </a:lnTo>
                  <a:lnTo>
                    <a:pt x="10" y="738"/>
                  </a:lnTo>
                  <a:lnTo>
                    <a:pt x="10" y="738"/>
                  </a:lnTo>
                  <a:lnTo>
                    <a:pt x="10" y="738"/>
                  </a:lnTo>
                  <a:lnTo>
                    <a:pt x="10" y="738"/>
                  </a:lnTo>
                  <a:lnTo>
                    <a:pt x="10" y="741"/>
                  </a:lnTo>
                  <a:lnTo>
                    <a:pt x="10" y="741"/>
                  </a:lnTo>
                  <a:lnTo>
                    <a:pt x="10" y="743"/>
                  </a:lnTo>
                  <a:lnTo>
                    <a:pt x="12" y="743"/>
                  </a:lnTo>
                  <a:lnTo>
                    <a:pt x="12" y="743"/>
                  </a:lnTo>
                  <a:lnTo>
                    <a:pt x="15" y="741"/>
                  </a:lnTo>
                  <a:lnTo>
                    <a:pt x="17" y="741"/>
                  </a:lnTo>
                  <a:lnTo>
                    <a:pt x="17" y="741"/>
                  </a:lnTo>
                  <a:lnTo>
                    <a:pt x="17" y="738"/>
                  </a:lnTo>
                  <a:lnTo>
                    <a:pt x="17" y="736"/>
                  </a:lnTo>
                  <a:lnTo>
                    <a:pt x="17" y="736"/>
                  </a:lnTo>
                  <a:lnTo>
                    <a:pt x="19" y="741"/>
                  </a:lnTo>
                  <a:lnTo>
                    <a:pt x="19" y="741"/>
                  </a:lnTo>
                  <a:lnTo>
                    <a:pt x="22" y="745"/>
                  </a:lnTo>
                  <a:lnTo>
                    <a:pt x="22" y="745"/>
                  </a:lnTo>
                  <a:lnTo>
                    <a:pt x="22" y="748"/>
                  </a:lnTo>
                  <a:lnTo>
                    <a:pt x="19" y="748"/>
                  </a:lnTo>
                  <a:lnTo>
                    <a:pt x="19" y="748"/>
                  </a:lnTo>
                  <a:lnTo>
                    <a:pt x="22" y="748"/>
                  </a:lnTo>
                  <a:lnTo>
                    <a:pt x="22" y="750"/>
                  </a:lnTo>
                  <a:lnTo>
                    <a:pt x="19" y="750"/>
                  </a:lnTo>
                  <a:lnTo>
                    <a:pt x="19" y="750"/>
                  </a:lnTo>
                  <a:lnTo>
                    <a:pt x="19" y="748"/>
                  </a:lnTo>
                  <a:lnTo>
                    <a:pt x="19" y="748"/>
                  </a:lnTo>
                  <a:lnTo>
                    <a:pt x="19" y="743"/>
                  </a:lnTo>
                  <a:lnTo>
                    <a:pt x="17" y="743"/>
                  </a:lnTo>
                  <a:lnTo>
                    <a:pt x="17" y="745"/>
                  </a:lnTo>
                  <a:lnTo>
                    <a:pt x="19" y="748"/>
                  </a:lnTo>
                  <a:lnTo>
                    <a:pt x="17" y="750"/>
                  </a:lnTo>
                  <a:lnTo>
                    <a:pt x="17" y="745"/>
                  </a:lnTo>
                  <a:lnTo>
                    <a:pt x="17" y="745"/>
                  </a:lnTo>
                  <a:lnTo>
                    <a:pt x="17" y="745"/>
                  </a:lnTo>
                  <a:lnTo>
                    <a:pt x="15" y="745"/>
                  </a:lnTo>
                  <a:lnTo>
                    <a:pt x="12" y="745"/>
                  </a:lnTo>
                  <a:lnTo>
                    <a:pt x="15" y="753"/>
                  </a:lnTo>
                  <a:lnTo>
                    <a:pt x="17" y="757"/>
                  </a:lnTo>
                  <a:lnTo>
                    <a:pt x="17" y="757"/>
                  </a:lnTo>
                  <a:lnTo>
                    <a:pt x="17" y="757"/>
                  </a:lnTo>
                  <a:lnTo>
                    <a:pt x="17" y="760"/>
                  </a:lnTo>
                  <a:lnTo>
                    <a:pt x="17" y="760"/>
                  </a:lnTo>
                  <a:lnTo>
                    <a:pt x="17" y="760"/>
                  </a:lnTo>
                  <a:lnTo>
                    <a:pt x="17" y="760"/>
                  </a:lnTo>
                  <a:lnTo>
                    <a:pt x="17" y="762"/>
                  </a:lnTo>
                  <a:lnTo>
                    <a:pt x="17" y="762"/>
                  </a:lnTo>
                  <a:lnTo>
                    <a:pt x="17" y="764"/>
                  </a:lnTo>
                  <a:lnTo>
                    <a:pt x="19" y="771"/>
                  </a:lnTo>
                  <a:lnTo>
                    <a:pt x="22" y="774"/>
                  </a:lnTo>
                  <a:lnTo>
                    <a:pt x="24" y="776"/>
                  </a:lnTo>
                  <a:lnTo>
                    <a:pt x="24" y="776"/>
                  </a:lnTo>
                  <a:lnTo>
                    <a:pt x="24" y="779"/>
                  </a:lnTo>
                  <a:lnTo>
                    <a:pt x="24" y="779"/>
                  </a:lnTo>
                  <a:lnTo>
                    <a:pt x="24" y="781"/>
                  </a:lnTo>
                  <a:lnTo>
                    <a:pt x="24" y="783"/>
                  </a:lnTo>
                  <a:lnTo>
                    <a:pt x="24" y="783"/>
                  </a:lnTo>
                  <a:lnTo>
                    <a:pt x="26" y="783"/>
                  </a:lnTo>
                  <a:lnTo>
                    <a:pt x="26" y="783"/>
                  </a:lnTo>
                  <a:lnTo>
                    <a:pt x="26" y="783"/>
                  </a:lnTo>
                  <a:lnTo>
                    <a:pt x="29" y="786"/>
                  </a:lnTo>
                  <a:lnTo>
                    <a:pt x="29" y="786"/>
                  </a:lnTo>
                  <a:lnTo>
                    <a:pt x="29" y="788"/>
                  </a:lnTo>
                  <a:lnTo>
                    <a:pt x="29" y="786"/>
                  </a:lnTo>
                  <a:lnTo>
                    <a:pt x="26" y="786"/>
                  </a:lnTo>
                  <a:lnTo>
                    <a:pt x="24" y="786"/>
                  </a:lnTo>
                  <a:lnTo>
                    <a:pt x="24" y="786"/>
                  </a:lnTo>
                  <a:lnTo>
                    <a:pt x="24" y="786"/>
                  </a:lnTo>
                  <a:lnTo>
                    <a:pt x="24" y="788"/>
                  </a:lnTo>
                  <a:lnTo>
                    <a:pt x="24" y="788"/>
                  </a:lnTo>
                  <a:lnTo>
                    <a:pt x="24" y="790"/>
                  </a:lnTo>
                  <a:lnTo>
                    <a:pt x="24" y="790"/>
                  </a:lnTo>
                  <a:lnTo>
                    <a:pt x="26" y="790"/>
                  </a:lnTo>
                  <a:lnTo>
                    <a:pt x="24" y="790"/>
                  </a:lnTo>
                  <a:lnTo>
                    <a:pt x="24" y="790"/>
                  </a:lnTo>
                  <a:lnTo>
                    <a:pt x="24" y="793"/>
                  </a:lnTo>
                  <a:lnTo>
                    <a:pt x="24" y="793"/>
                  </a:lnTo>
                  <a:lnTo>
                    <a:pt x="24" y="793"/>
                  </a:lnTo>
                  <a:lnTo>
                    <a:pt x="26" y="793"/>
                  </a:lnTo>
                  <a:lnTo>
                    <a:pt x="26" y="793"/>
                  </a:lnTo>
                  <a:lnTo>
                    <a:pt x="26" y="795"/>
                  </a:lnTo>
                  <a:lnTo>
                    <a:pt x="26" y="795"/>
                  </a:lnTo>
                  <a:lnTo>
                    <a:pt x="26" y="798"/>
                  </a:lnTo>
                  <a:lnTo>
                    <a:pt x="26" y="800"/>
                  </a:lnTo>
                  <a:lnTo>
                    <a:pt x="26" y="800"/>
                  </a:lnTo>
                  <a:lnTo>
                    <a:pt x="26" y="802"/>
                  </a:lnTo>
                  <a:lnTo>
                    <a:pt x="26" y="805"/>
                  </a:lnTo>
                  <a:lnTo>
                    <a:pt x="26" y="807"/>
                  </a:lnTo>
                  <a:lnTo>
                    <a:pt x="29" y="807"/>
                  </a:lnTo>
                  <a:lnTo>
                    <a:pt x="29" y="805"/>
                  </a:lnTo>
                  <a:lnTo>
                    <a:pt x="31" y="805"/>
                  </a:lnTo>
                  <a:lnTo>
                    <a:pt x="29" y="807"/>
                  </a:lnTo>
                  <a:lnTo>
                    <a:pt x="31" y="809"/>
                  </a:lnTo>
                  <a:lnTo>
                    <a:pt x="31" y="809"/>
                  </a:lnTo>
                  <a:lnTo>
                    <a:pt x="29" y="812"/>
                  </a:lnTo>
                  <a:lnTo>
                    <a:pt x="29" y="812"/>
                  </a:lnTo>
                  <a:lnTo>
                    <a:pt x="29" y="814"/>
                  </a:lnTo>
                  <a:lnTo>
                    <a:pt x="31" y="814"/>
                  </a:lnTo>
                  <a:lnTo>
                    <a:pt x="31" y="814"/>
                  </a:lnTo>
                  <a:lnTo>
                    <a:pt x="33" y="812"/>
                  </a:lnTo>
                  <a:lnTo>
                    <a:pt x="33" y="805"/>
                  </a:lnTo>
                  <a:lnTo>
                    <a:pt x="36" y="807"/>
                  </a:lnTo>
                  <a:lnTo>
                    <a:pt x="36" y="809"/>
                  </a:lnTo>
                  <a:lnTo>
                    <a:pt x="36" y="809"/>
                  </a:lnTo>
                  <a:lnTo>
                    <a:pt x="36" y="812"/>
                  </a:lnTo>
                  <a:lnTo>
                    <a:pt x="33" y="814"/>
                  </a:lnTo>
                  <a:lnTo>
                    <a:pt x="33" y="816"/>
                  </a:lnTo>
                  <a:lnTo>
                    <a:pt x="33" y="816"/>
                  </a:lnTo>
                  <a:lnTo>
                    <a:pt x="36" y="816"/>
                  </a:lnTo>
                  <a:lnTo>
                    <a:pt x="38" y="814"/>
                  </a:lnTo>
                  <a:lnTo>
                    <a:pt x="38" y="809"/>
                  </a:lnTo>
                  <a:lnTo>
                    <a:pt x="41" y="812"/>
                  </a:lnTo>
                  <a:lnTo>
                    <a:pt x="41" y="812"/>
                  </a:lnTo>
                  <a:lnTo>
                    <a:pt x="41" y="814"/>
                  </a:lnTo>
                  <a:lnTo>
                    <a:pt x="41" y="814"/>
                  </a:lnTo>
                  <a:lnTo>
                    <a:pt x="41" y="814"/>
                  </a:lnTo>
                  <a:lnTo>
                    <a:pt x="43" y="816"/>
                  </a:lnTo>
                  <a:lnTo>
                    <a:pt x="43" y="816"/>
                  </a:lnTo>
                  <a:lnTo>
                    <a:pt x="43" y="816"/>
                  </a:lnTo>
                  <a:lnTo>
                    <a:pt x="45" y="814"/>
                  </a:lnTo>
                  <a:lnTo>
                    <a:pt x="45" y="814"/>
                  </a:lnTo>
                  <a:lnTo>
                    <a:pt x="48" y="812"/>
                  </a:lnTo>
                  <a:lnTo>
                    <a:pt x="45" y="812"/>
                  </a:lnTo>
                  <a:lnTo>
                    <a:pt x="45" y="812"/>
                  </a:lnTo>
                  <a:lnTo>
                    <a:pt x="43" y="812"/>
                  </a:lnTo>
                  <a:lnTo>
                    <a:pt x="43" y="809"/>
                  </a:lnTo>
                  <a:lnTo>
                    <a:pt x="41" y="809"/>
                  </a:lnTo>
                  <a:lnTo>
                    <a:pt x="38" y="807"/>
                  </a:lnTo>
                  <a:lnTo>
                    <a:pt x="38" y="807"/>
                  </a:lnTo>
                  <a:lnTo>
                    <a:pt x="41" y="807"/>
                  </a:lnTo>
                  <a:lnTo>
                    <a:pt x="43" y="807"/>
                  </a:lnTo>
                  <a:lnTo>
                    <a:pt x="43" y="807"/>
                  </a:lnTo>
                  <a:lnTo>
                    <a:pt x="45" y="807"/>
                  </a:lnTo>
                  <a:lnTo>
                    <a:pt x="45" y="805"/>
                  </a:lnTo>
                  <a:lnTo>
                    <a:pt x="43" y="805"/>
                  </a:lnTo>
                  <a:lnTo>
                    <a:pt x="43" y="802"/>
                  </a:lnTo>
                  <a:lnTo>
                    <a:pt x="43" y="802"/>
                  </a:lnTo>
                  <a:lnTo>
                    <a:pt x="43" y="800"/>
                  </a:lnTo>
                  <a:lnTo>
                    <a:pt x="41" y="800"/>
                  </a:lnTo>
                  <a:lnTo>
                    <a:pt x="41" y="800"/>
                  </a:lnTo>
                  <a:lnTo>
                    <a:pt x="38" y="802"/>
                  </a:lnTo>
                  <a:lnTo>
                    <a:pt x="38" y="800"/>
                  </a:lnTo>
                  <a:lnTo>
                    <a:pt x="38" y="800"/>
                  </a:lnTo>
                  <a:lnTo>
                    <a:pt x="38" y="800"/>
                  </a:lnTo>
                  <a:lnTo>
                    <a:pt x="36" y="802"/>
                  </a:lnTo>
                  <a:lnTo>
                    <a:pt x="36" y="802"/>
                  </a:lnTo>
                  <a:lnTo>
                    <a:pt x="38" y="805"/>
                  </a:lnTo>
                  <a:lnTo>
                    <a:pt x="36" y="805"/>
                  </a:lnTo>
                  <a:lnTo>
                    <a:pt x="33" y="800"/>
                  </a:lnTo>
                  <a:lnTo>
                    <a:pt x="33" y="800"/>
                  </a:lnTo>
                  <a:lnTo>
                    <a:pt x="33" y="800"/>
                  </a:lnTo>
                  <a:lnTo>
                    <a:pt x="33" y="795"/>
                  </a:lnTo>
                  <a:lnTo>
                    <a:pt x="33" y="795"/>
                  </a:lnTo>
                  <a:lnTo>
                    <a:pt x="33" y="793"/>
                  </a:lnTo>
                  <a:lnTo>
                    <a:pt x="36" y="795"/>
                  </a:lnTo>
                  <a:lnTo>
                    <a:pt x="36" y="795"/>
                  </a:lnTo>
                  <a:lnTo>
                    <a:pt x="36" y="798"/>
                  </a:lnTo>
                  <a:lnTo>
                    <a:pt x="36" y="795"/>
                  </a:lnTo>
                  <a:lnTo>
                    <a:pt x="36" y="795"/>
                  </a:lnTo>
                  <a:lnTo>
                    <a:pt x="38" y="795"/>
                  </a:lnTo>
                  <a:lnTo>
                    <a:pt x="38" y="795"/>
                  </a:lnTo>
                  <a:lnTo>
                    <a:pt x="38" y="795"/>
                  </a:lnTo>
                  <a:lnTo>
                    <a:pt x="38" y="795"/>
                  </a:lnTo>
                  <a:lnTo>
                    <a:pt x="41" y="795"/>
                  </a:lnTo>
                  <a:lnTo>
                    <a:pt x="38" y="795"/>
                  </a:lnTo>
                  <a:lnTo>
                    <a:pt x="38" y="795"/>
                  </a:lnTo>
                  <a:lnTo>
                    <a:pt x="36" y="795"/>
                  </a:lnTo>
                  <a:lnTo>
                    <a:pt x="38" y="793"/>
                  </a:lnTo>
                  <a:lnTo>
                    <a:pt x="38" y="793"/>
                  </a:lnTo>
                  <a:lnTo>
                    <a:pt x="41" y="790"/>
                  </a:lnTo>
                  <a:lnTo>
                    <a:pt x="43" y="790"/>
                  </a:lnTo>
                  <a:lnTo>
                    <a:pt x="43" y="790"/>
                  </a:lnTo>
                  <a:lnTo>
                    <a:pt x="43" y="788"/>
                  </a:lnTo>
                  <a:lnTo>
                    <a:pt x="41" y="788"/>
                  </a:lnTo>
                  <a:lnTo>
                    <a:pt x="38" y="788"/>
                  </a:lnTo>
                  <a:lnTo>
                    <a:pt x="38" y="788"/>
                  </a:lnTo>
                  <a:lnTo>
                    <a:pt x="36" y="788"/>
                  </a:lnTo>
                  <a:lnTo>
                    <a:pt x="36" y="790"/>
                  </a:lnTo>
                  <a:lnTo>
                    <a:pt x="36" y="790"/>
                  </a:lnTo>
                  <a:lnTo>
                    <a:pt x="36" y="793"/>
                  </a:lnTo>
                  <a:lnTo>
                    <a:pt x="33" y="793"/>
                  </a:lnTo>
                  <a:lnTo>
                    <a:pt x="33" y="793"/>
                  </a:lnTo>
                  <a:lnTo>
                    <a:pt x="33" y="793"/>
                  </a:lnTo>
                  <a:lnTo>
                    <a:pt x="31" y="793"/>
                  </a:lnTo>
                  <a:lnTo>
                    <a:pt x="33" y="790"/>
                  </a:lnTo>
                  <a:lnTo>
                    <a:pt x="33" y="790"/>
                  </a:lnTo>
                  <a:lnTo>
                    <a:pt x="33" y="788"/>
                  </a:lnTo>
                  <a:lnTo>
                    <a:pt x="31" y="788"/>
                  </a:lnTo>
                  <a:lnTo>
                    <a:pt x="31" y="788"/>
                  </a:lnTo>
                  <a:lnTo>
                    <a:pt x="36" y="783"/>
                  </a:lnTo>
                  <a:lnTo>
                    <a:pt x="33" y="783"/>
                  </a:lnTo>
                  <a:lnTo>
                    <a:pt x="33" y="781"/>
                  </a:lnTo>
                  <a:lnTo>
                    <a:pt x="33" y="781"/>
                  </a:lnTo>
                  <a:lnTo>
                    <a:pt x="33" y="779"/>
                  </a:lnTo>
                  <a:lnTo>
                    <a:pt x="31" y="779"/>
                  </a:lnTo>
                  <a:lnTo>
                    <a:pt x="31" y="776"/>
                  </a:lnTo>
                  <a:lnTo>
                    <a:pt x="31" y="776"/>
                  </a:lnTo>
                  <a:lnTo>
                    <a:pt x="31" y="774"/>
                  </a:lnTo>
                  <a:lnTo>
                    <a:pt x="31" y="774"/>
                  </a:lnTo>
                  <a:lnTo>
                    <a:pt x="29" y="776"/>
                  </a:lnTo>
                  <a:lnTo>
                    <a:pt x="29" y="776"/>
                  </a:lnTo>
                  <a:lnTo>
                    <a:pt x="29" y="774"/>
                  </a:lnTo>
                  <a:lnTo>
                    <a:pt x="29" y="774"/>
                  </a:lnTo>
                  <a:lnTo>
                    <a:pt x="29" y="774"/>
                  </a:lnTo>
                  <a:lnTo>
                    <a:pt x="29" y="774"/>
                  </a:lnTo>
                  <a:lnTo>
                    <a:pt x="26" y="771"/>
                  </a:lnTo>
                  <a:lnTo>
                    <a:pt x="26" y="771"/>
                  </a:lnTo>
                  <a:lnTo>
                    <a:pt x="26" y="771"/>
                  </a:lnTo>
                  <a:lnTo>
                    <a:pt x="26" y="771"/>
                  </a:lnTo>
                  <a:lnTo>
                    <a:pt x="26" y="771"/>
                  </a:lnTo>
                  <a:lnTo>
                    <a:pt x="29" y="771"/>
                  </a:lnTo>
                  <a:lnTo>
                    <a:pt x="29" y="769"/>
                  </a:lnTo>
                  <a:lnTo>
                    <a:pt x="29" y="769"/>
                  </a:lnTo>
                  <a:lnTo>
                    <a:pt x="29" y="769"/>
                  </a:lnTo>
                  <a:lnTo>
                    <a:pt x="26" y="764"/>
                  </a:lnTo>
                  <a:lnTo>
                    <a:pt x="26" y="764"/>
                  </a:lnTo>
                  <a:lnTo>
                    <a:pt x="29" y="764"/>
                  </a:lnTo>
                  <a:lnTo>
                    <a:pt x="29" y="762"/>
                  </a:lnTo>
                  <a:lnTo>
                    <a:pt x="29" y="760"/>
                  </a:lnTo>
                  <a:lnTo>
                    <a:pt x="29" y="757"/>
                  </a:lnTo>
                  <a:lnTo>
                    <a:pt x="29" y="755"/>
                  </a:lnTo>
                  <a:lnTo>
                    <a:pt x="26" y="755"/>
                  </a:lnTo>
                  <a:lnTo>
                    <a:pt x="24" y="753"/>
                  </a:lnTo>
                  <a:lnTo>
                    <a:pt x="24" y="753"/>
                  </a:lnTo>
                  <a:lnTo>
                    <a:pt x="26" y="750"/>
                  </a:lnTo>
                  <a:lnTo>
                    <a:pt x="26" y="750"/>
                  </a:lnTo>
                  <a:lnTo>
                    <a:pt x="26" y="748"/>
                  </a:lnTo>
                  <a:lnTo>
                    <a:pt x="26" y="748"/>
                  </a:lnTo>
                  <a:lnTo>
                    <a:pt x="26" y="748"/>
                  </a:lnTo>
                  <a:lnTo>
                    <a:pt x="26" y="748"/>
                  </a:lnTo>
                  <a:lnTo>
                    <a:pt x="26" y="750"/>
                  </a:lnTo>
                  <a:lnTo>
                    <a:pt x="29" y="750"/>
                  </a:lnTo>
                  <a:lnTo>
                    <a:pt x="31" y="748"/>
                  </a:lnTo>
                  <a:lnTo>
                    <a:pt x="31" y="750"/>
                  </a:lnTo>
                  <a:lnTo>
                    <a:pt x="33" y="750"/>
                  </a:lnTo>
                  <a:lnTo>
                    <a:pt x="36" y="750"/>
                  </a:lnTo>
                  <a:lnTo>
                    <a:pt x="36" y="750"/>
                  </a:lnTo>
                  <a:lnTo>
                    <a:pt x="36" y="750"/>
                  </a:lnTo>
                  <a:lnTo>
                    <a:pt x="33" y="748"/>
                  </a:lnTo>
                  <a:lnTo>
                    <a:pt x="29" y="745"/>
                  </a:lnTo>
                  <a:lnTo>
                    <a:pt x="29" y="745"/>
                  </a:lnTo>
                  <a:lnTo>
                    <a:pt x="29" y="743"/>
                  </a:lnTo>
                  <a:lnTo>
                    <a:pt x="26" y="743"/>
                  </a:lnTo>
                  <a:lnTo>
                    <a:pt x="26" y="743"/>
                  </a:lnTo>
                  <a:lnTo>
                    <a:pt x="26" y="743"/>
                  </a:lnTo>
                  <a:lnTo>
                    <a:pt x="26" y="741"/>
                  </a:lnTo>
                  <a:lnTo>
                    <a:pt x="26" y="741"/>
                  </a:lnTo>
                  <a:lnTo>
                    <a:pt x="26" y="741"/>
                  </a:lnTo>
                  <a:lnTo>
                    <a:pt x="29" y="741"/>
                  </a:lnTo>
                  <a:lnTo>
                    <a:pt x="29" y="741"/>
                  </a:lnTo>
                  <a:lnTo>
                    <a:pt x="29" y="741"/>
                  </a:lnTo>
                  <a:lnTo>
                    <a:pt x="29" y="741"/>
                  </a:lnTo>
                  <a:lnTo>
                    <a:pt x="29" y="738"/>
                  </a:lnTo>
                  <a:lnTo>
                    <a:pt x="29" y="738"/>
                  </a:lnTo>
                  <a:lnTo>
                    <a:pt x="29" y="738"/>
                  </a:lnTo>
                  <a:lnTo>
                    <a:pt x="29" y="736"/>
                  </a:lnTo>
                  <a:lnTo>
                    <a:pt x="26" y="736"/>
                  </a:lnTo>
                  <a:lnTo>
                    <a:pt x="24" y="736"/>
                  </a:lnTo>
                  <a:lnTo>
                    <a:pt x="24" y="736"/>
                  </a:lnTo>
                  <a:lnTo>
                    <a:pt x="24" y="736"/>
                  </a:lnTo>
                  <a:lnTo>
                    <a:pt x="29" y="736"/>
                  </a:lnTo>
                  <a:lnTo>
                    <a:pt x="29" y="736"/>
                  </a:lnTo>
                  <a:lnTo>
                    <a:pt x="29" y="734"/>
                  </a:lnTo>
                  <a:lnTo>
                    <a:pt x="29" y="734"/>
                  </a:lnTo>
                  <a:lnTo>
                    <a:pt x="26" y="734"/>
                  </a:lnTo>
                  <a:lnTo>
                    <a:pt x="26" y="734"/>
                  </a:lnTo>
                  <a:lnTo>
                    <a:pt x="26" y="731"/>
                  </a:lnTo>
                  <a:lnTo>
                    <a:pt x="29" y="731"/>
                  </a:lnTo>
                  <a:lnTo>
                    <a:pt x="29" y="734"/>
                  </a:lnTo>
                  <a:lnTo>
                    <a:pt x="29" y="734"/>
                  </a:lnTo>
                  <a:lnTo>
                    <a:pt x="31" y="734"/>
                  </a:lnTo>
                  <a:lnTo>
                    <a:pt x="31" y="736"/>
                  </a:lnTo>
                  <a:lnTo>
                    <a:pt x="31" y="738"/>
                  </a:lnTo>
                  <a:lnTo>
                    <a:pt x="31" y="741"/>
                  </a:lnTo>
                  <a:lnTo>
                    <a:pt x="31" y="741"/>
                  </a:lnTo>
                  <a:lnTo>
                    <a:pt x="38" y="743"/>
                  </a:lnTo>
                  <a:lnTo>
                    <a:pt x="38" y="743"/>
                  </a:lnTo>
                  <a:lnTo>
                    <a:pt x="41" y="741"/>
                  </a:lnTo>
                  <a:lnTo>
                    <a:pt x="43" y="741"/>
                  </a:lnTo>
                  <a:lnTo>
                    <a:pt x="43" y="741"/>
                  </a:lnTo>
                  <a:lnTo>
                    <a:pt x="43" y="741"/>
                  </a:lnTo>
                  <a:lnTo>
                    <a:pt x="43" y="738"/>
                  </a:lnTo>
                  <a:lnTo>
                    <a:pt x="43" y="738"/>
                  </a:lnTo>
                  <a:lnTo>
                    <a:pt x="43" y="738"/>
                  </a:lnTo>
                  <a:lnTo>
                    <a:pt x="43" y="738"/>
                  </a:lnTo>
                  <a:lnTo>
                    <a:pt x="45" y="738"/>
                  </a:lnTo>
                  <a:lnTo>
                    <a:pt x="45" y="738"/>
                  </a:lnTo>
                  <a:lnTo>
                    <a:pt x="45" y="736"/>
                  </a:lnTo>
                  <a:lnTo>
                    <a:pt x="45" y="736"/>
                  </a:lnTo>
                  <a:lnTo>
                    <a:pt x="45" y="736"/>
                  </a:lnTo>
                  <a:lnTo>
                    <a:pt x="45" y="734"/>
                  </a:lnTo>
                  <a:lnTo>
                    <a:pt x="45" y="734"/>
                  </a:lnTo>
                  <a:lnTo>
                    <a:pt x="45" y="734"/>
                  </a:lnTo>
                  <a:lnTo>
                    <a:pt x="43" y="731"/>
                  </a:lnTo>
                  <a:lnTo>
                    <a:pt x="41" y="729"/>
                  </a:lnTo>
                  <a:lnTo>
                    <a:pt x="36" y="724"/>
                  </a:lnTo>
                  <a:lnTo>
                    <a:pt x="36" y="724"/>
                  </a:lnTo>
                  <a:lnTo>
                    <a:pt x="36" y="727"/>
                  </a:lnTo>
                  <a:lnTo>
                    <a:pt x="33" y="727"/>
                  </a:lnTo>
                  <a:lnTo>
                    <a:pt x="33" y="727"/>
                  </a:lnTo>
                  <a:lnTo>
                    <a:pt x="31" y="727"/>
                  </a:lnTo>
                  <a:lnTo>
                    <a:pt x="31" y="729"/>
                  </a:lnTo>
                  <a:lnTo>
                    <a:pt x="31" y="727"/>
                  </a:lnTo>
                  <a:lnTo>
                    <a:pt x="31" y="727"/>
                  </a:lnTo>
                  <a:lnTo>
                    <a:pt x="31" y="724"/>
                  </a:lnTo>
                  <a:lnTo>
                    <a:pt x="31" y="724"/>
                  </a:lnTo>
                  <a:lnTo>
                    <a:pt x="31" y="724"/>
                  </a:lnTo>
                  <a:lnTo>
                    <a:pt x="29" y="722"/>
                  </a:lnTo>
                  <a:lnTo>
                    <a:pt x="29" y="719"/>
                  </a:lnTo>
                  <a:lnTo>
                    <a:pt x="33" y="722"/>
                  </a:lnTo>
                  <a:lnTo>
                    <a:pt x="36" y="722"/>
                  </a:lnTo>
                  <a:lnTo>
                    <a:pt x="38" y="722"/>
                  </a:lnTo>
                  <a:lnTo>
                    <a:pt x="38" y="724"/>
                  </a:lnTo>
                  <a:lnTo>
                    <a:pt x="41" y="724"/>
                  </a:lnTo>
                  <a:lnTo>
                    <a:pt x="41" y="724"/>
                  </a:lnTo>
                  <a:lnTo>
                    <a:pt x="43" y="727"/>
                  </a:lnTo>
                  <a:lnTo>
                    <a:pt x="43" y="727"/>
                  </a:lnTo>
                  <a:lnTo>
                    <a:pt x="45" y="729"/>
                  </a:lnTo>
                  <a:lnTo>
                    <a:pt x="45" y="729"/>
                  </a:lnTo>
                  <a:lnTo>
                    <a:pt x="45" y="731"/>
                  </a:lnTo>
                  <a:lnTo>
                    <a:pt x="45" y="731"/>
                  </a:lnTo>
                  <a:lnTo>
                    <a:pt x="48" y="731"/>
                  </a:lnTo>
                  <a:lnTo>
                    <a:pt x="48" y="731"/>
                  </a:lnTo>
                  <a:lnTo>
                    <a:pt x="48" y="731"/>
                  </a:lnTo>
                  <a:lnTo>
                    <a:pt x="48" y="731"/>
                  </a:lnTo>
                  <a:lnTo>
                    <a:pt x="48" y="731"/>
                  </a:lnTo>
                  <a:lnTo>
                    <a:pt x="48" y="729"/>
                  </a:lnTo>
                  <a:lnTo>
                    <a:pt x="48" y="724"/>
                  </a:lnTo>
                  <a:lnTo>
                    <a:pt x="48" y="724"/>
                  </a:lnTo>
                  <a:lnTo>
                    <a:pt x="48" y="724"/>
                  </a:lnTo>
                  <a:lnTo>
                    <a:pt x="48" y="724"/>
                  </a:lnTo>
                  <a:close/>
                  <a:moveTo>
                    <a:pt x="128" y="731"/>
                  </a:moveTo>
                  <a:lnTo>
                    <a:pt x="128" y="734"/>
                  </a:lnTo>
                  <a:lnTo>
                    <a:pt x="128" y="734"/>
                  </a:lnTo>
                  <a:lnTo>
                    <a:pt x="128" y="734"/>
                  </a:lnTo>
                  <a:lnTo>
                    <a:pt x="130" y="734"/>
                  </a:lnTo>
                  <a:lnTo>
                    <a:pt x="130" y="734"/>
                  </a:lnTo>
                  <a:lnTo>
                    <a:pt x="130" y="736"/>
                  </a:lnTo>
                  <a:lnTo>
                    <a:pt x="130" y="736"/>
                  </a:lnTo>
                  <a:lnTo>
                    <a:pt x="130" y="738"/>
                  </a:lnTo>
                  <a:lnTo>
                    <a:pt x="133" y="738"/>
                  </a:lnTo>
                  <a:lnTo>
                    <a:pt x="133" y="738"/>
                  </a:lnTo>
                  <a:lnTo>
                    <a:pt x="133" y="741"/>
                  </a:lnTo>
                  <a:lnTo>
                    <a:pt x="133" y="741"/>
                  </a:lnTo>
                  <a:lnTo>
                    <a:pt x="130" y="743"/>
                  </a:lnTo>
                  <a:lnTo>
                    <a:pt x="130" y="743"/>
                  </a:lnTo>
                  <a:lnTo>
                    <a:pt x="133" y="745"/>
                  </a:lnTo>
                  <a:lnTo>
                    <a:pt x="133" y="748"/>
                  </a:lnTo>
                  <a:lnTo>
                    <a:pt x="133" y="748"/>
                  </a:lnTo>
                  <a:lnTo>
                    <a:pt x="133" y="750"/>
                  </a:lnTo>
                  <a:lnTo>
                    <a:pt x="135" y="755"/>
                  </a:lnTo>
                  <a:lnTo>
                    <a:pt x="135" y="755"/>
                  </a:lnTo>
                  <a:lnTo>
                    <a:pt x="135" y="757"/>
                  </a:lnTo>
                  <a:lnTo>
                    <a:pt x="138" y="757"/>
                  </a:lnTo>
                  <a:lnTo>
                    <a:pt x="138" y="757"/>
                  </a:lnTo>
                  <a:lnTo>
                    <a:pt x="138" y="757"/>
                  </a:lnTo>
                  <a:lnTo>
                    <a:pt x="140" y="757"/>
                  </a:lnTo>
                  <a:lnTo>
                    <a:pt x="140" y="757"/>
                  </a:lnTo>
                  <a:lnTo>
                    <a:pt x="140" y="757"/>
                  </a:lnTo>
                  <a:lnTo>
                    <a:pt x="142" y="757"/>
                  </a:lnTo>
                  <a:lnTo>
                    <a:pt x="142" y="757"/>
                  </a:lnTo>
                  <a:lnTo>
                    <a:pt x="142" y="760"/>
                  </a:lnTo>
                  <a:lnTo>
                    <a:pt x="142" y="760"/>
                  </a:lnTo>
                  <a:lnTo>
                    <a:pt x="145" y="760"/>
                  </a:lnTo>
                  <a:lnTo>
                    <a:pt x="145" y="757"/>
                  </a:lnTo>
                  <a:lnTo>
                    <a:pt x="147" y="755"/>
                  </a:lnTo>
                  <a:lnTo>
                    <a:pt x="147" y="753"/>
                  </a:lnTo>
                  <a:lnTo>
                    <a:pt x="147" y="750"/>
                  </a:lnTo>
                  <a:lnTo>
                    <a:pt x="145" y="741"/>
                  </a:lnTo>
                  <a:lnTo>
                    <a:pt x="145" y="738"/>
                  </a:lnTo>
                  <a:lnTo>
                    <a:pt x="145" y="736"/>
                  </a:lnTo>
                  <a:lnTo>
                    <a:pt x="145" y="736"/>
                  </a:lnTo>
                  <a:lnTo>
                    <a:pt x="145" y="736"/>
                  </a:lnTo>
                  <a:lnTo>
                    <a:pt x="145" y="734"/>
                  </a:lnTo>
                  <a:lnTo>
                    <a:pt x="142" y="731"/>
                  </a:lnTo>
                  <a:lnTo>
                    <a:pt x="140" y="724"/>
                  </a:lnTo>
                  <a:lnTo>
                    <a:pt x="138" y="722"/>
                  </a:lnTo>
                  <a:lnTo>
                    <a:pt x="135" y="719"/>
                  </a:lnTo>
                  <a:lnTo>
                    <a:pt x="135" y="715"/>
                  </a:lnTo>
                  <a:lnTo>
                    <a:pt x="133" y="715"/>
                  </a:lnTo>
                  <a:lnTo>
                    <a:pt x="130" y="712"/>
                  </a:lnTo>
                  <a:lnTo>
                    <a:pt x="130" y="710"/>
                  </a:lnTo>
                  <a:lnTo>
                    <a:pt x="128" y="708"/>
                  </a:lnTo>
                  <a:lnTo>
                    <a:pt x="128" y="708"/>
                  </a:lnTo>
                  <a:lnTo>
                    <a:pt x="126" y="705"/>
                  </a:lnTo>
                  <a:lnTo>
                    <a:pt x="123" y="705"/>
                  </a:lnTo>
                  <a:lnTo>
                    <a:pt x="123" y="705"/>
                  </a:lnTo>
                  <a:lnTo>
                    <a:pt x="121" y="705"/>
                  </a:lnTo>
                  <a:lnTo>
                    <a:pt x="121" y="708"/>
                  </a:lnTo>
                  <a:lnTo>
                    <a:pt x="119" y="710"/>
                  </a:lnTo>
                  <a:lnTo>
                    <a:pt x="119" y="710"/>
                  </a:lnTo>
                  <a:lnTo>
                    <a:pt x="121" y="710"/>
                  </a:lnTo>
                  <a:lnTo>
                    <a:pt x="121" y="712"/>
                  </a:lnTo>
                  <a:lnTo>
                    <a:pt x="121" y="712"/>
                  </a:lnTo>
                  <a:lnTo>
                    <a:pt x="121" y="715"/>
                  </a:lnTo>
                  <a:lnTo>
                    <a:pt x="121" y="715"/>
                  </a:lnTo>
                  <a:lnTo>
                    <a:pt x="121" y="715"/>
                  </a:lnTo>
                  <a:lnTo>
                    <a:pt x="123" y="715"/>
                  </a:lnTo>
                  <a:lnTo>
                    <a:pt x="123" y="717"/>
                  </a:lnTo>
                  <a:lnTo>
                    <a:pt x="126" y="717"/>
                  </a:lnTo>
                  <a:lnTo>
                    <a:pt x="126" y="717"/>
                  </a:lnTo>
                  <a:lnTo>
                    <a:pt x="128" y="717"/>
                  </a:lnTo>
                  <a:lnTo>
                    <a:pt x="126" y="717"/>
                  </a:lnTo>
                  <a:lnTo>
                    <a:pt x="123" y="717"/>
                  </a:lnTo>
                  <a:lnTo>
                    <a:pt x="123" y="717"/>
                  </a:lnTo>
                  <a:lnTo>
                    <a:pt x="123" y="719"/>
                  </a:lnTo>
                  <a:lnTo>
                    <a:pt x="123" y="719"/>
                  </a:lnTo>
                  <a:lnTo>
                    <a:pt x="123" y="724"/>
                  </a:lnTo>
                  <a:lnTo>
                    <a:pt x="123" y="729"/>
                  </a:lnTo>
                  <a:lnTo>
                    <a:pt x="123" y="729"/>
                  </a:lnTo>
                  <a:lnTo>
                    <a:pt x="128" y="731"/>
                  </a:lnTo>
                  <a:lnTo>
                    <a:pt x="128" y="731"/>
                  </a:lnTo>
                  <a:close/>
                  <a:moveTo>
                    <a:pt x="197" y="835"/>
                  </a:moveTo>
                  <a:lnTo>
                    <a:pt x="197" y="835"/>
                  </a:lnTo>
                  <a:lnTo>
                    <a:pt x="197" y="835"/>
                  </a:lnTo>
                  <a:lnTo>
                    <a:pt x="199" y="835"/>
                  </a:lnTo>
                  <a:lnTo>
                    <a:pt x="199" y="835"/>
                  </a:lnTo>
                  <a:lnTo>
                    <a:pt x="201" y="833"/>
                  </a:lnTo>
                  <a:lnTo>
                    <a:pt x="201" y="831"/>
                  </a:lnTo>
                  <a:lnTo>
                    <a:pt x="201" y="831"/>
                  </a:lnTo>
                  <a:lnTo>
                    <a:pt x="204" y="831"/>
                  </a:lnTo>
                  <a:lnTo>
                    <a:pt x="204" y="828"/>
                  </a:lnTo>
                  <a:lnTo>
                    <a:pt x="204" y="828"/>
                  </a:lnTo>
                  <a:lnTo>
                    <a:pt x="206" y="828"/>
                  </a:lnTo>
                  <a:lnTo>
                    <a:pt x="206" y="826"/>
                  </a:lnTo>
                  <a:lnTo>
                    <a:pt x="206" y="824"/>
                  </a:lnTo>
                  <a:lnTo>
                    <a:pt x="209" y="824"/>
                  </a:lnTo>
                  <a:lnTo>
                    <a:pt x="209" y="824"/>
                  </a:lnTo>
                  <a:lnTo>
                    <a:pt x="209" y="821"/>
                  </a:lnTo>
                  <a:lnTo>
                    <a:pt x="209" y="821"/>
                  </a:lnTo>
                  <a:lnTo>
                    <a:pt x="211" y="819"/>
                  </a:lnTo>
                  <a:lnTo>
                    <a:pt x="209" y="819"/>
                  </a:lnTo>
                  <a:lnTo>
                    <a:pt x="209" y="819"/>
                  </a:lnTo>
                  <a:lnTo>
                    <a:pt x="209" y="821"/>
                  </a:lnTo>
                  <a:lnTo>
                    <a:pt x="206" y="821"/>
                  </a:lnTo>
                  <a:lnTo>
                    <a:pt x="206" y="821"/>
                  </a:lnTo>
                  <a:lnTo>
                    <a:pt x="204" y="821"/>
                  </a:lnTo>
                  <a:lnTo>
                    <a:pt x="201" y="821"/>
                  </a:lnTo>
                  <a:lnTo>
                    <a:pt x="201" y="821"/>
                  </a:lnTo>
                  <a:lnTo>
                    <a:pt x="201" y="821"/>
                  </a:lnTo>
                  <a:lnTo>
                    <a:pt x="199" y="824"/>
                  </a:lnTo>
                  <a:lnTo>
                    <a:pt x="199" y="824"/>
                  </a:lnTo>
                  <a:lnTo>
                    <a:pt x="199" y="826"/>
                  </a:lnTo>
                  <a:lnTo>
                    <a:pt x="199" y="828"/>
                  </a:lnTo>
                  <a:lnTo>
                    <a:pt x="199" y="828"/>
                  </a:lnTo>
                  <a:lnTo>
                    <a:pt x="199" y="831"/>
                  </a:lnTo>
                  <a:lnTo>
                    <a:pt x="199" y="833"/>
                  </a:lnTo>
                  <a:lnTo>
                    <a:pt x="199" y="833"/>
                  </a:lnTo>
                  <a:lnTo>
                    <a:pt x="199" y="833"/>
                  </a:lnTo>
                  <a:lnTo>
                    <a:pt x="197" y="835"/>
                  </a:lnTo>
                  <a:close/>
                  <a:moveTo>
                    <a:pt x="180" y="769"/>
                  </a:moveTo>
                  <a:lnTo>
                    <a:pt x="178" y="769"/>
                  </a:lnTo>
                  <a:lnTo>
                    <a:pt x="178" y="771"/>
                  </a:lnTo>
                  <a:lnTo>
                    <a:pt x="178" y="774"/>
                  </a:lnTo>
                  <a:lnTo>
                    <a:pt x="175" y="776"/>
                  </a:lnTo>
                  <a:lnTo>
                    <a:pt x="175" y="779"/>
                  </a:lnTo>
                  <a:lnTo>
                    <a:pt x="173" y="779"/>
                  </a:lnTo>
                  <a:lnTo>
                    <a:pt x="171" y="781"/>
                  </a:lnTo>
                  <a:lnTo>
                    <a:pt x="171" y="779"/>
                  </a:lnTo>
                  <a:lnTo>
                    <a:pt x="171" y="779"/>
                  </a:lnTo>
                  <a:lnTo>
                    <a:pt x="171" y="779"/>
                  </a:lnTo>
                  <a:lnTo>
                    <a:pt x="168" y="781"/>
                  </a:lnTo>
                  <a:lnTo>
                    <a:pt x="168" y="781"/>
                  </a:lnTo>
                  <a:lnTo>
                    <a:pt x="166" y="783"/>
                  </a:lnTo>
                  <a:lnTo>
                    <a:pt x="166" y="783"/>
                  </a:lnTo>
                  <a:lnTo>
                    <a:pt x="164" y="788"/>
                  </a:lnTo>
                  <a:lnTo>
                    <a:pt x="164" y="788"/>
                  </a:lnTo>
                  <a:lnTo>
                    <a:pt x="164" y="790"/>
                  </a:lnTo>
                  <a:lnTo>
                    <a:pt x="164" y="790"/>
                  </a:lnTo>
                  <a:lnTo>
                    <a:pt x="166" y="793"/>
                  </a:lnTo>
                  <a:lnTo>
                    <a:pt x="166" y="793"/>
                  </a:lnTo>
                  <a:lnTo>
                    <a:pt x="166" y="795"/>
                  </a:lnTo>
                  <a:lnTo>
                    <a:pt x="168" y="795"/>
                  </a:lnTo>
                  <a:lnTo>
                    <a:pt x="173" y="793"/>
                  </a:lnTo>
                  <a:lnTo>
                    <a:pt x="175" y="790"/>
                  </a:lnTo>
                  <a:lnTo>
                    <a:pt x="175" y="790"/>
                  </a:lnTo>
                  <a:lnTo>
                    <a:pt x="175" y="790"/>
                  </a:lnTo>
                  <a:lnTo>
                    <a:pt x="175" y="790"/>
                  </a:lnTo>
                  <a:lnTo>
                    <a:pt x="178" y="788"/>
                  </a:lnTo>
                  <a:lnTo>
                    <a:pt x="178" y="788"/>
                  </a:lnTo>
                  <a:lnTo>
                    <a:pt x="178" y="788"/>
                  </a:lnTo>
                  <a:lnTo>
                    <a:pt x="180" y="788"/>
                  </a:lnTo>
                  <a:lnTo>
                    <a:pt x="180" y="788"/>
                  </a:lnTo>
                  <a:lnTo>
                    <a:pt x="183" y="788"/>
                  </a:lnTo>
                  <a:lnTo>
                    <a:pt x="183" y="788"/>
                  </a:lnTo>
                  <a:lnTo>
                    <a:pt x="183" y="786"/>
                  </a:lnTo>
                  <a:lnTo>
                    <a:pt x="183" y="786"/>
                  </a:lnTo>
                  <a:lnTo>
                    <a:pt x="183" y="783"/>
                  </a:lnTo>
                  <a:lnTo>
                    <a:pt x="183" y="783"/>
                  </a:lnTo>
                  <a:lnTo>
                    <a:pt x="180" y="781"/>
                  </a:lnTo>
                  <a:lnTo>
                    <a:pt x="180" y="781"/>
                  </a:lnTo>
                  <a:lnTo>
                    <a:pt x="180" y="781"/>
                  </a:lnTo>
                  <a:lnTo>
                    <a:pt x="180" y="781"/>
                  </a:lnTo>
                  <a:lnTo>
                    <a:pt x="180" y="781"/>
                  </a:lnTo>
                  <a:lnTo>
                    <a:pt x="178" y="781"/>
                  </a:lnTo>
                  <a:lnTo>
                    <a:pt x="178" y="781"/>
                  </a:lnTo>
                  <a:lnTo>
                    <a:pt x="178" y="779"/>
                  </a:lnTo>
                  <a:lnTo>
                    <a:pt x="178" y="779"/>
                  </a:lnTo>
                  <a:lnTo>
                    <a:pt x="178" y="779"/>
                  </a:lnTo>
                  <a:lnTo>
                    <a:pt x="178" y="779"/>
                  </a:lnTo>
                  <a:lnTo>
                    <a:pt x="178" y="776"/>
                  </a:lnTo>
                  <a:lnTo>
                    <a:pt x="180" y="776"/>
                  </a:lnTo>
                  <a:lnTo>
                    <a:pt x="180" y="779"/>
                  </a:lnTo>
                  <a:lnTo>
                    <a:pt x="183" y="781"/>
                  </a:lnTo>
                  <a:lnTo>
                    <a:pt x="183" y="783"/>
                  </a:lnTo>
                  <a:lnTo>
                    <a:pt x="183" y="786"/>
                  </a:lnTo>
                  <a:lnTo>
                    <a:pt x="185" y="788"/>
                  </a:lnTo>
                  <a:lnTo>
                    <a:pt x="185" y="788"/>
                  </a:lnTo>
                  <a:lnTo>
                    <a:pt x="180" y="788"/>
                  </a:lnTo>
                  <a:lnTo>
                    <a:pt x="178" y="790"/>
                  </a:lnTo>
                  <a:lnTo>
                    <a:pt x="175" y="793"/>
                  </a:lnTo>
                  <a:lnTo>
                    <a:pt x="175" y="793"/>
                  </a:lnTo>
                  <a:lnTo>
                    <a:pt x="173" y="795"/>
                  </a:lnTo>
                  <a:lnTo>
                    <a:pt x="173" y="795"/>
                  </a:lnTo>
                  <a:lnTo>
                    <a:pt x="171" y="795"/>
                  </a:lnTo>
                  <a:lnTo>
                    <a:pt x="168" y="795"/>
                  </a:lnTo>
                  <a:lnTo>
                    <a:pt x="168" y="800"/>
                  </a:lnTo>
                  <a:lnTo>
                    <a:pt x="168" y="800"/>
                  </a:lnTo>
                  <a:lnTo>
                    <a:pt x="168" y="800"/>
                  </a:lnTo>
                  <a:lnTo>
                    <a:pt x="166" y="798"/>
                  </a:lnTo>
                  <a:lnTo>
                    <a:pt x="166" y="798"/>
                  </a:lnTo>
                  <a:lnTo>
                    <a:pt x="164" y="798"/>
                  </a:lnTo>
                  <a:lnTo>
                    <a:pt x="164" y="800"/>
                  </a:lnTo>
                  <a:lnTo>
                    <a:pt x="164" y="802"/>
                  </a:lnTo>
                  <a:lnTo>
                    <a:pt x="164" y="802"/>
                  </a:lnTo>
                  <a:lnTo>
                    <a:pt x="164" y="805"/>
                  </a:lnTo>
                  <a:lnTo>
                    <a:pt x="164" y="807"/>
                  </a:lnTo>
                  <a:lnTo>
                    <a:pt x="164" y="807"/>
                  </a:lnTo>
                  <a:lnTo>
                    <a:pt x="164" y="809"/>
                  </a:lnTo>
                  <a:lnTo>
                    <a:pt x="164" y="809"/>
                  </a:lnTo>
                  <a:lnTo>
                    <a:pt x="164" y="809"/>
                  </a:lnTo>
                  <a:lnTo>
                    <a:pt x="164" y="809"/>
                  </a:lnTo>
                  <a:lnTo>
                    <a:pt x="164" y="809"/>
                  </a:lnTo>
                  <a:lnTo>
                    <a:pt x="164" y="809"/>
                  </a:lnTo>
                  <a:lnTo>
                    <a:pt x="164" y="812"/>
                  </a:lnTo>
                  <a:lnTo>
                    <a:pt x="166" y="819"/>
                  </a:lnTo>
                  <a:lnTo>
                    <a:pt x="168" y="819"/>
                  </a:lnTo>
                  <a:lnTo>
                    <a:pt x="171" y="821"/>
                  </a:lnTo>
                  <a:lnTo>
                    <a:pt x="173" y="819"/>
                  </a:lnTo>
                  <a:lnTo>
                    <a:pt x="173" y="819"/>
                  </a:lnTo>
                  <a:lnTo>
                    <a:pt x="173" y="819"/>
                  </a:lnTo>
                  <a:lnTo>
                    <a:pt x="173" y="819"/>
                  </a:lnTo>
                  <a:lnTo>
                    <a:pt x="173" y="821"/>
                  </a:lnTo>
                  <a:lnTo>
                    <a:pt x="175" y="821"/>
                  </a:lnTo>
                  <a:lnTo>
                    <a:pt x="175" y="821"/>
                  </a:lnTo>
                  <a:lnTo>
                    <a:pt x="175" y="821"/>
                  </a:lnTo>
                  <a:lnTo>
                    <a:pt x="175" y="819"/>
                  </a:lnTo>
                  <a:lnTo>
                    <a:pt x="175" y="816"/>
                  </a:lnTo>
                  <a:lnTo>
                    <a:pt x="175" y="816"/>
                  </a:lnTo>
                  <a:lnTo>
                    <a:pt x="178" y="812"/>
                  </a:lnTo>
                  <a:lnTo>
                    <a:pt x="180" y="809"/>
                  </a:lnTo>
                  <a:lnTo>
                    <a:pt x="180" y="807"/>
                  </a:lnTo>
                  <a:lnTo>
                    <a:pt x="183" y="807"/>
                  </a:lnTo>
                  <a:lnTo>
                    <a:pt x="183" y="807"/>
                  </a:lnTo>
                  <a:lnTo>
                    <a:pt x="185" y="805"/>
                  </a:lnTo>
                  <a:lnTo>
                    <a:pt x="185" y="802"/>
                  </a:lnTo>
                  <a:lnTo>
                    <a:pt x="185" y="800"/>
                  </a:lnTo>
                  <a:lnTo>
                    <a:pt x="185" y="800"/>
                  </a:lnTo>
                  <a:lnTo>
                    <a:pt x="185" y="802"/>
                  </a:lnTo>
                  <a:lnTo>
                    <a:pt x="187" y="802"/>
                  </a:lnTo>
                  <a:lnTo>
                    <a:pt x="187" y="802"/>
                  </a:lnTo>
                  <a:lnTo>
                    <a:pt x="187" y="802"/>
                  </a:lnTo>
                  <a:lnTo>
                    <a:pt x="190" y="802"/>
                  </a:lnTo>
                  <a:lnTo>
                    <a:pt x="190" y="798"/>
                  </a:lnTo>
                  <a:lnTo>
                    <a:pt x="190" y="798"/>
                  </a:lnTo>
                  <a:lnTo>
                    <a:pt x="190" y="798"/>
                  </a:lnTo>
                  <a:lnTo>
                    <a:pt x="192" y="798"/>
                  </a:lnTo>
                  <a:lnTo>
                    <a:pt x="192" y="800"/>
                  </a:lnTo>
                  <a:lnTo>
                    <a:pt x="192" y="800"/>
                  </a:lnTo>
                  <a:lnTo>
                    <a:pt x="190" y="802"/>
                  </a:lnTo>
                  <a:lnTo>
                    <a:pt x="190" y="802"/>
                  </a:lnTo>
                  <a:lnTo>
                    <a:pt x="190" y="802"/>
                  </a:lnTo>
                  <a:lnTo>
                    <a:pt x="187" y="807"/>
                  </a:lnTo>
                  <a:lnTo>
                    <a:pt x="185" y="807"/>
                  </a:lnTo>
                  <a:lnTo>
                    <a:pt x="185" y="807"/>
                  </a:lnTo>
                  <a:lnTo>
                    <a:pt x="183" y="807"/>
                  </a:lnTo>
                  <a:lnTo>
                    <a:pt x="183" y="809"/>
                  </a:lnTo>
                  <a:lnTo>
                    <a:pt x="183" y="812"/>
                  </a:lnTo>
                  <a:lnTo>
                    <a:pt x="180" y="814"/>
                  </a:lnTo>
                  <a:lnTo>
                    <a:pt x="178" y="814"/>
                  </a:lnTo>
                  <a:lnTo>
                    <a:pt x="178" y="816"/>
                  </a:lnTo>
                  <a:lnTo>
                    <a:pt x="178" y="819"/>
                  </a:lnTo>
                  <a:lnTo>
                    <a:pt x="178" y="821"/>
                  </a:lnTo>
                  <a:lnTo>
                    <a:pt x="175" y="824"/>
                  </a:lnTo>
                  <a:lnTo>
                    <a:pt x="175" y="824"/>
                  </a:lnTo>
                  <a:lnTo>
                    <a:pt x="175" y="826"/>
                  </a:lnTo>
                  <a:lnTo>
                    <a:pt x="173" y="826"/>
                  </a:lnTo>
                  <a:lnTo>
                    <a:pt x="173" y="828"/>
                  </a:lnTo>
                  <a:lnTo>
                    <a:pt x="175" y="828"/>
                  </a:lnTo>
                  <a:lnTo>
                    <a:pt x="175" y="828"/>
                  </a:lnTo>
                  <a:lnTo>
                    <a:pt x="180" y="828"/>
                  </a:lnTo>
                  <a:lnTo>
                    <a:pt x="183" y="828"/>
                  </a:lnTo>
                  <a:lnTo>
                    <a:pt x="183" y="828"/>
                  </a:lnTo>
                  <a:lnTo>
                    <a:pt x="183" y="826"/>
                  </a:lnTo>
                  <a:lnTo>
                    <a:pt x="185" y="826"/>
                  </a:lnTo>
                  <a:lnTo>
                    <a:pt x="185" y="826"/>
                  </a:lnTo>
                  <a:lnTo>
                    <a:pt x="183" y="826"/>
                  </a:lnTo>
                  <a:lnTo>
                    <a:pt x="183" y="824"/>
                  </a:lnTo>
                  <a:lnTo>
                    <a:pt x="183" y="824"/>
                  </a:lnTo>
                  <a:lnTo>
                    <a:pt x="185" y="824"/>
                  </a:lnTo>
                  <a:lnTo>
                    <a:pt x="185" y="821"/>
                  </a:lnTo>
                  <a:lnTo>
                    <a:pt x="187" y="819"/>
                  </a:lnTo>
                  <a:lnTo>
                    <a:pt x="187" y="819"/>
                  </a:lnTo>
                  <a:lnTo>
                    <a:pt x="187" y="819"/>
                  </a:lnTo>
                  <a:lnTo>
                    <a:pt x="192" y="812"/>
                  </a:lnTo>
                  <a:lnTo>
                    <a:pt x="194" y="807"/>
                  </a:lnTo>
                  <a:lnTo>
                    <a:pt x="197" y="805"/>
                  </a:lnTo>
                  <a:lnTo>
                    <a:pt x="197" y="800"/>
                  </a:lnTo>
                  <a:lnTo>
                    <a:pt x="199" y="795"/>
                  </a:lnTo>
                  <a:lnTo>
                    <a:pt x="199" y="788"/>
                  </a:lnTo>
                  <a:lnTo>
                    <a:pt x="199" y="788"/>
                  </a:lnTo>
                  <a:lnTo>
                    <a:pt x="199" y="788"/>
                  </a:lnTo>
                  <a:lnTo>
                    <a:pt x="199" y="783"/>
                  </a:lnTo>
                  <a:lnTo>
                    <a:pt x="199" y="781"/>
                  </a:lnTo>
                  <a:lnTo>
                    <a:pt x="197" y="781"/>
                  </a:lnTo>
                  <a:lnTo>
                    <a:pt x="197" y="779"/>
                  </a:lnTo>
                  <a:lnTo>
                    <a:pt x="192" y="774"/>
                  </a:lnTo>
                  <a:lnTo>
                    <a:pt x="192" y="769"/>
                  </a:lnTo>
                  <a:lnTo>
                    <a:pt x="190" y="764"/>
                  </a:lnTo>
                  <a:lnTo>
                    <a:pt x="187" y="764"/>
                  </a:lnTo>
                  <a:lnTo>
                    <a:pt x="185" y="762"/>
                  </a:lnTo>
                  <a:lnTo>
                    <a:pt x="183" y="762"/>
                  </a:lnTo>
                  <a:lnTo>
                    <a:pt x="183" y="762"/>
                  </a:lnTo>
                  <a:lnTo>
                    <a:pt x="183" y="762"/>
                  </a:lnTo>
                  <a:lnTo>
                    <a:pt x="180" y="762"/>
                  </a:lnTo>
                  <a:lnTo>
                    <a:pt x="180" y="762"/>
                  </a:lnTo>
                  <a:lnTo>
                    <a:pt x="180" y="764"/>
                  </a:lnTo>
                  <a:lnTo>
                    <a:pt x="180" y="764"/>
                  </a:lnTo>
                  <a:lnTo>
                    <a:pt x="180" y="767"/>
                  </a:lnTo>
                  <a:lnTo>
                    <a:pt x="180" y="767"/>
                  </a:lnTo>
                  <a:lnTo>
                    <a:pt x="180" y="769"/>
                  </a:lnTo>
                  <a:close/>
                  <a:moveTo>
                    <a:pt x="204" y="873"/>
                  </a:moveTo>
                  <a:lnTo>
                    <a:pt x="204" y="869"/>
                  </a:lnTo>
                  <a:lnTo>
                    <a:pt x="201" y="869"/>
                  </a:lnTo>
                  <a:lnTo>
                    <a:pt x="199" y="866"/>
                  </a:lnTo>
                  <a:lnTo>
                    <a:pt x="199" y="866"/>
                  </a:lnTo>
                  <a:lnTo>
                    <a:pt x="197" y="866"/>
                  </a:lnTo>
                  <a:lnTo>
                    <a:pt x="194" y="869"/>
                  </a:lnTo>
                  <a:lnTo>
                    <a:pt x="190" y="869"/>
                  </a:lnTo>
                  <a:lnTo>
                    <a:pt x="192" y="869"/>
                  </a:lnTo>
                  <a:lnTo>
                    <a:pt x="192" y="871"/>
                  </a:lnTo>
                  <a:lnTo>
                    <a:pt x="192" y="871"/>
                  </a:lnTo>
                  <a:lnTo>
                    <a:pt x="194" y="871"/>
                  </a:lnTo>
                  <a:lnTo>
                    <a:pt x="194" y="871"/>
                  </a:lnTo>
                  <a:lnTo>
                    <a:pt x="197" y="871"/>
                  </a:lnTo>
                  <a:lnTo>
                    <a:pt x="197" y="871"/>
                  </a:lnTo>
                  <a:lnTo>
                    <a:pt x="199" y="871"/>
                  </a:lnTo>
                  <a:lnTo>
                    <a:pt x="199" y="873"/>
                  </a:lnTo>
                  <a:lnTo>
                    <a:pt x="197" y="873"/>
                  </a:lnTo>
                  <a:lnTo>
                    <a:pt x="194" y="873"/>
                  </a:lnTo>
                  <a:lnTo>
                    <a:pt x="194" y="873"/>
                  </a:lnTo>
                  <a:lnTo>
                    <a:pt x="192" y="873"/>
                  </a:lnTo>
                  <a:lnTo>
                    <a:pt x="192" y="876"/>
                  </a:lnTo>
                  <a:lnTo>
                    <a:pt x="194" y="876"/>
                  </a:lnTo>
                  <a:lnTo>
                    <a:pt x="194" y="878"/>
                  </a:lnTo>
                  <a:lnTo>
                    <a:pt x="197" y="878"/>
                  </a:lnTo>
                  <a:lnTo>
                    <a:pt x="199" y="878"/>
                  </a:lnTo>
                  <a:lnTo>
                    <a:pt x="201" y="880"/>
                  </a:lnTo>
                  <a:lnTo>
                    <a:pt x="201" y="880"/>
                  </a:lnTo>
                  <a:lnTo>
                    <a:pt x="201" y="878"/>
                  </a:lnTo>
                  <a:lnTo>
                    <a:pt x="201" y="876"/>
                  </a:lnTo>
                  <a:lnTo>
                    <a:pt x="201" y="876"/>
                  </a:lnTo>
                  <a:lnTo>
                    <a:pt x="201" y="873"/>
                  </a:lnTo>
                  <a:lnTo>
                    <a:pt x="204" y="873"/>
                  </a:lnTo>
                  <a:close/>
                  <a:moveTo>
                    <a:pt x="199" y="738"/>
                  </a:moveTo>
                  <a:lnTo>
                    <a:pt x="201" y="743"/>
                  </a:lnTo>
                  <a:lnTo>
                    <a:pt x="201" y="741"/>
                  </a:lnTo>
                  <a:lnTo>
                    <a:pt x="201" y="738"/>
                  </a:lnTo>
                  <a:lnTo>
                    <a:pt x="204" y="736"/>
                  </a:lnTo>
                  <a:lnTo>
                    <a:pt x="204" y="734"/>
                  </a:lnTo>
                  <a:lnTo>
                    <a:pt x="206" y="734"/>
                  </a:lnTo>
                  <a:lnTo>
                    <a:pt x="209" y="731"/>
                  </a:lnTo>
                  <a:lnTo>
                    <a:pt x="209" y="731"/>
                  </a:lnTo>
                  <a:lnTo>
                    <a:pt x="206" y="731"/>
                  </a:lnTo>
                  <a:lnTo>
                    <a:pt x="206" y="731"/>
                  </a:lnTo>
                  <a:lnTo>
                    <a:pt x="204" y="731"/>
                  </a:lnTo>
                  <a:lnTo>
                    <a:pt x="199" y="729"/>
                  </a:lnTo>
                  <a:lnTo>
                    <a:pt x="197" y="729"/>
                  </a:lnTo>
                  <a:lnTo>
                    <a:pt x="197" y="729"/>
                  </a:lnTo>
                  <a:lnTo>
                    <a:pt x="194" y="729"/>
                  </a:lnTo>
                  <a:lnTo>
                    <a:pt x="194" y="731"/>
                  </a:lnTo>
                  <a:lnTo>
                    <a:pt x="192" y="731"/>
                  </a:lnTo>
                  <a:lnTo>
                    <a:pt x="192" y="731"/>
                  </a:lnTo>
                  <a:lnTo>
                    <a:pt x="190" y="731"/>
                  </a:lnTo>
                  <a:lnTo>
                    <a:pt x="187" y="734"/>
                  </a:lnTo>
                  <a:lnTo>
                    <a:pt x="187" y="736"/>
                  </a:lnTo>
                  <a:lnTo>
                    <a:pt x="185" y="741"/>
                  </a:lnTo>
                  <a:lnTo>
                    <a:pt x="185" y="743"/>
                  </a:lnTo>
                  <a:lnTo>
                    <a:pt x="183" y="748"/>
                  </a:lnTo>
                  <a:lnTo>
                    <a:pt x="180" y="750"/>
                  </a:lnTo>
                  <a:lnTo>
                    <a:pt x="180" y="753"/>
                  </a:lnTo>
                  <a:lnTo>
                    <a:pt x="183" y="750"/>
                  </a:lnTo>
                  <a:lnTo>
                    <a:pt x="183" y="750"/>
                  </a:lnTo>
                  <a:lnTo>
                    <a:pt x="185" y="748"/>
                  </a:lnTo>
                  <a:lnTo>
                    <a:pt x="185" y="748"/>
                  </a:lnTo>
                  <a:lnTo>
                    <a:pt x="187" y="748"/>
                  </a:lnTo>
                  <a:lnTo>
                    <a:pt x="187" y="748"/>
                  </a:lnTo>
                  <a:lnTo>
                    <a:pt x="187" y="745"/>
                  </a:lnTo>
                  <a:lnTo>
                    <a:pt x="187" y="743"/>
                  </a:lnTo>
                  <a:lnTo>
                    <a:pt x="190" y="743"/>
                  </a:lnTo>
                  <a:lnTo>
                    <a:pt x="190" y="743"/>
                  </a:lnTo>
                  <a:lnTo>
                    <a:pt x="197" y="738"/>
                  </a:lnTo>
                  <a:lnTo>
                    <a:pt x="199" y="738"/>
                  </a:lnTo>
                  <a:close/>
                  <a:moveTo>
                    <a:pt x="197" y="819"/>
                  </a:moveTo>
                  <a:lnTo>
                    <a:pt x="194" y="819"/>
                  </a:lnTo>
                  <a:lnTo>
                    <a:pt x="194" y="821"/>
                  </a:lnTo>
                  <a:lnTo>
                    <a:pt x="194" y="824"/>
                  </a:lnTo>
                  <a:lnTo>
                    <a:pt x="194" y="824"/>
                  </a:lnTo>
                  <a:lnTo>
                    <a:pt x="192" y="826"/>
                  </a:lnTo>
                  <a:lnTo>
                    <a:pt x="192" y="826"/>
                  </a:lnTo>
                  <a:lnTo>
                    <a:pt x="192" y="828"/>
                  </a:lnTo>
                  <a:lnTo>
                    <a:pt x="192" y="828"/>
                  </a:lnTo>
                  <a:lnTo>
                    <a:pt x="190" y="831"/>
                  </a:lnTo>
                  <a:lnTo>
                    <a:pt x="190" y="831"/>
                  </a:lnTo>
                  <a:lnTo>
                    <a:pt x="190" y="831"/>
                  </a:lnTo>
                  <a:lnTo>
                    <a:pt x="190" y="833"/>
                  </a:lnTo>
                  <a:lnTo>
                    <a:pt x="190" y="833"/>
                  </a:lnTo>
                  <a:lnTo>
                    <a:pt x="187" y="840"/>
                  </a:lnTo>
                  <a:lnTo>
                    <a:pt x="185" y="842"/>
                  </a:lnTo>
                  <a:lnTo>
                    <a:pt x="187" y="845"/>
                  </a:lnTo>
                  <a:lnTo>
                    <a:pt x="185" y="845"/>
                  </a:lnTo>
                  <a:lnTo>
                    <a:pt x="185" y="847"/>
                  </a:lnTo>
                  <a:lnTo>
                    <a:pt x="183" y="850"/>
                  </a:lnTo>
                  <a:lnTo>
                    <a:pt x="183" y="850"/>
                  </a:lnTo>
                  <a:lnTo>
                    <a:pt x="180" y="850"/>
                  </a:lnTo>
                  <a:lnTo>
                    <a:pt x="180" y="852"/>
                  </a:lnTo>
                  <a:lnTo>
                    <a:pt x="180" y="852"/>
                  </a:lnTo>
                  <a:lnTo>
                    <a:pt x="183" y="854"/>
                  </a:lnTo>
                  <a:lnTo>
                    <a:pt x="185" y="854"/>
                  </a:lnTo>
                  <a:lnTo>
                    <a:pt x="190" y="850"/>
                  </a:lnTo>
                  <a:lnTo>
                    <a:pt x="190" y="850"/>
                  </a:lnTo>
                  <a:lnTo>
                    <a:pt x="192" y="847"/>
                  </a:lnTo>
                  <a:lnTo>
                    <a:pt x="192" y="847"/>
                  </a:lnTo>
                  <a:lnTo>
                    <a:pt x="192" y="847"/>
                  </a:lnTo>
                  <a:lnTo>
                    <a:pt x="194" y="845"/>
                  </a:lnTo>
                  <a:lnTo>
                    <a:pt x="194" y="845"/>
                  </a:lnTo>
                  <a:lnTo>
                    <a:pt x="194" y="842"/>
                  </a:lnTo>
                  <a:lnTo>
                    <a:pt x="194" y="842"/>
                  </a:lnTo>
                  <a:lnTo>
                    <a:pt x="194" y="840"/>
                  </a:lnTo>
                  <a:lnTo>
                    <a:pt x="194" y="840"/>
                  </a:lnTo>
                  <a:lnTo>
                    <a:pt x="194" y="838"/>
                  </a:lnTo>
                  <a:lnTo>
                    <a:pt x="194" y="838"/>
                  </a:lnTo>
                  <a:lnTo>
                    <a:pt x="194" y="838"/>
                  </a:lnTo>
                  <a:lnTo>
                    <a:pt x="197" y="831"/>
                  </a:lnTo>
                  <a:lnTo>
                    <a:pt x="197" y="831"/>
                  </a:lnTo>
                  <a:lnTo>
                    <a:pt x="197" y="831"/>
                  </a:lnTo>
                  <a:lnTo>
                    <a:pt x="199" y="828"/>
                  </a:lnTo>
                  <a:lnTo>
                    <a:pt x="197" y="828"/>
                  </a:lnTo>
                  <a:lnTo>
                    <a:pt x="197" y="826"/>
                  </a:lnTo>
                  <a:lnTo>
                    <a:pt x="199" y="821"/>
                  </a:lnTo>
                  <a:lnTo>
                    <a:pt x="199" y="819"/>
                  </a:lnTo>
                  <a:lnTo>
                    <a:pt x="199" y="819"/>
                  </a:lnTo>
                  <a:lnTo>
                    <a:pt x="197" y="819"/>
                  </a:lnTo>
                  <a:close/>
                  <a:moveTo>
                    <a:pt x="159" y="663"/>
                  </a:moveTo>
                  <a:lnTo>
                    <a:pt x="156" y="663"/>
                  </a:lnTo>
                  <a:lnTo>
                    <a:pt x="156" y="663"/>
                  </a:lnTo>
                  <a:lnTo>
                    <a:pt x="156" y="663"/>
                  </a:lnTo>
                  <a:lnTo>
                    <a:pt x="154" y="665"/>
                  </a:lnTo>
                  <a:lnTo>
                    <a:pt x="154" y="667"/>
                  </a:lnTo>
                  <a:lnTo>
                    <a:pt x="154" y="667"/>
                  </a:lnTo>
                  <a:lnTo>
                    <a:pt x="154" y="670"/>
                  </a:lnTo>
                  <a:lnTo>
                    <a:pt x="154" y="670"/>
                  </a:lnTo>
                  <a:lnTo>
                    <a:pt x="156" y="670"/>
                  </a:lnTo>
                  <a:lnTo>
                    <a:pt x="159" y="670"/>
                  </a:lnTo>
                  <a:lnTo>
                    <a:pt x="159" y="667"/>
                  </a:lnTo>
                  <a:lnTo>
                    <a:pt x="159" y="665"/>
                  </a:lnTo>
                  <a:lnTo>
                    <a:pt x="159" y="665"/>
                  </a:lnTo>
                  <a:lnTo>
                    <a:pt x="159" y="663"/>
                  </a:lnTo>
                  <a:lnTo>
                    <a:pt x="159" y="663"/>
                  </a:lnTo>
                  <a:close/>
                  <a:moveTo>
                    <a:pt x="149" y="689"/>
                  </a:moveTo>
                  <a:lnTo>
                    <a:pt x="149" y="686"/>
                  </a:lnTo>
                  <a:lnTo>
                    <a:pt x="147" y="689"/>
                  </a:lnTo>
                  <a:lnTo>
                    <a:pt x="145" y="689"/>
                  </a:lnTo>
                  <a:lnTo>
                    <a:pt x="145" y="689"/>
                  </a:lnTo>
                  <a:lnTo>
                    <a:pt x="145" y="689"/>
                  </a:lnTo>
                  <a:lnTo>
                    <a:pt x="142" y="691"/>
                  </a:lnTo>
                  <a:lnTo>
                    <a:pt x="145" y="693"/>
                  </a:lnTo>
                  <a:lnTo>
                    <a:pt x="145" y="696"/>
                  </a:lnTo>
                  <a:lnTo>
                    <a:pt x="145" y="696"/>
                  </a:lnTo>
                  <a:lnTo>
                    <a:pt x="145" y="698"/>
                  </a:lnTo>
                  <a:lnTo>
                    <a:pt x="142" y="698"/>
                  </a:lnTo>
                  <a:lnTo>
                    <a:pt x="142" y="700"/>
                  </a:lnTo>
                  <a:lnTo>
                    <a:pt x="142" y="703"/>
                  </a:lnTo>
                  <a:lnTo>
                    <a:pt x="142" y="703"/>
                  </a:lnTo>
                  <a:lnTo>
                    <a:pt x="145" y="703"/>
                  </a:lnTo>
                  <a:lnTo>
                    <a:pt x="147" y="708"/>
                  </a:lnTo>
                  <a:lnTo>
                    <a:pt x="147" y="708"/>
                  </a:lnTo>
                  <a:lnTo>
                    <a:pt x="145" y="710"/>
                  </a:lnTo>
                  <a:lnTo>
                    <a:pt x="145" y="712"/>
                  </a:lnTo>
                  <a:lnTo>
                    <a:pt x="145" y="712"/>
                  </a:lnTo>
                  <a:lnTo>
                    <a:pt x="145" y="712"/>
                  </a:lnTo>
                  <a:lnTo>
                    <a:pt x="147" y="712"/>
                  </a:lnTo>
                  <a:lnTo>
                    <a:pt x="149" y="712"/>
                  </a:lnTo>
                  <a:lnTo>
                    <a:pt x="152" y="712"/>
                  </a:lnTo>
                  <a:lnTo>
                    <a:pt x="154" y="715"/>
                  </a:lnTo>
                  <a:lnTo>
                    <a:pt x="154" y="717"/>
                  </a:lnTo>
                  <a:lnTo>
                    <a:pt x="154" y="717"/>
                  </a:lnTo>
                  <a:lnTo>
                    <a:pt x="152" y="715"/>
                  </a:lnTo>
                  <a:lnTo>
                    <a:pt x="149" y="715"/>
                  </a:lnTo>
                  <a:lnTo>
                    <a:pt x="147" y="715"/>
                  </a:lnTo>
                  <a:lnTo>
                    <a:pt x="145" y="715"/>
                  </a:lnTo>
                  <a:lnTo>
                    <a:pt x="145" y="717"/>
                  </a:lnTo>
                  <a:lnTo>
                    <a:pt x="145" y="719"/>
                  </a:lnTo>
                  <a:lnTo>
                    <a:pt x="147" y="719"/>
                  </a:lnTo>
                  <a:lnTo>
                    <a:pt x="149" y="719"/>
                  </a:lnTo>
                  <a:lnTo>
                    <a:pt x="149" y="717"/>
                  </a:lnTo>
                  <a:lnTo>
                    <a:pt x="152" y="717"/>
                  </a:lnTo>
                  <a:lnTo>
                    <a:pt x="152" y="719"/>
                  </a:lnTo>
                  <a:lnTo>
                    <a:pt x="149" y="719"/>
                  </a:lnTo>
                  <a:lnTo>
                    <a:pt x="149" y="719"/>
                  </a:lnTo>
                  <a:lnTo>
                    <a:pt x="149" y="719"/>
                  </a:lnTo>
                  <a:lnTo>
                    <a:pt x="149" y="719"/>
                  </a:lnTo>
                  <a:lnTo>
                    <a:pt x="152" y="719"/>
                  </a:lnTo>
                  <a:lnTo>
                    <a:pt x="152" y="722"/>
                  </a:lnTo>
                  <a:lnTo>
                    <a:pt x="152" y="722"/>
                  </a:lnTo>
                  <a:lnTo>
                    <a:pt x="149" y="722"/>
                  </a:lnTo>
                  <a:lnTo>
                    <a:pt x="149" y="722"/>
                  </a:lnTo>
                  <a:lnTo>
                    <a:pt x="149" y="722"/>
                  </a:lnTo>
                  <a:lnTo>
                    <a:pt x="152" y="724"/>
                  </a:lnTo>
                  <a:lnTo>
                    <a:pt x="152" y="724"/>
                  </a:lnTo>
                  <a:lnTo>
                    <a:pt x="152" y="727"/>
                  </a:lnTo>
                  <a:lnTo>
                    <a:pt x="149" y="727"/>
                  </a:lnTo>
                  <a:lnTo>
                    <a:pt x="147" y="729"/>
                  </a:lnTo>
                  <a:lnTo>
                    <a:pt x="147" y="729"/>
                  </a:lnTo>
                  <a:lnTo>
                    <a:pt x="149" y="731"/>
                  </a:lnTo>
                  <a:lnTo>
                    <a:pt x="149" y="731"/>
                  </a:lnTo>
                  <a:lnTo>
                    <a:pt x="149" y="731"/>
                  </a:lnTo>
                  <a:lnTo>
                    <a:pt x="152" y="731"/>
                  </a:lnTo>
                  <a:lnTo>
                    <a:pt x="152" y="734"/>
                  </a:lnTo>
                  <a:lnTo>
                    <a:pt x="149" y="734"/>
                  </a:lnTo>
                  <a:lnTo>
                    <a:pt x="149" y="736"/>
                  </a:lnTo>
                  <a:lnTo>
                    <a:pt x="149" y="738"/>
                  </a:lnTo>
                  <a:lnTo>
                    <a:pt x="149" y="741"/>
                  </a:lnTo>
                  <a:lnTo>
                    <a:pt x="149" y="741"/>
                  </a:lnTo>
                  <a:lnTo>
                    <a:pt x="152" y="741"/>
                  </a:lnTo>
                  <a:lnTo>
                    <a:pt x="152" y="741"/>
                  </a:lnTo>
                  <a:lnTo>
                    <a:pt x="149" y="741"/>
                  </a:lnTo>
                  <a:lnTo>
                    <a:pt x="149" y="741"/>
                  </a:lnTo>
                  <a:lnTo>
                    <a:pt x="149" y="743"/>
                  </a:lnTo>
                  <a:lnTo>
                    <a:pt x="152" y="745"/>
                  </a:lnTo>
                  <a:lnTo>
                    <a:pt x="152" y="745"/>
                  </a:lnTo>
                  <a:lnTo>
                    <a:pt x="152" y="745"/>
                  </a:lnTo>
                  <a:lnTo>
                    <a:pt x="154" y="745"/>
                  </a:lnTo>
                  <a:lnTo>
                    <a:pt x="154" y="745"/>
                  </a:lnTo>
                  <a:lnTo>
                    <a:pt x="154" y="745"/>
                  </a:lnTo>
                  <a:lnTo>
                    <a:pt x="154" y="745"/>
                  </a:lnTo>
                  <a:lnTo>
                    <a:pt x="154" y="748"/>
                  </a:lnTo>
                  <a:lnTo>
                    <a:pt x="154" y="748"/>
                  </a:lnTo>
                  <a:lnTo>
                    <a:pt x="154" y="748"/>
                  </a:lnTo>
                  <a:lnTo>
                    <a:pt x="154" y="750"/>
                  </a:lnTo>
                  <a:lnTo>
                    <a:pt x="154" y="750"/>
                  </a:lnTo>
                  <a:lnTo>
                    <a:pt x="154" y="750"/>
                  </a:lnTo>
                  <a:lnTo>
                    <a:pt x="154" y="755"/>
                  </a:lnTo>
                  <a:lnTo>
                    <a:pt x="154" y="755"/>
                  </a:lnTo>
                  <a:lnTo>
                    <a:pt x="154" y="757"/>
                  </a:lnTo>
                  <a:lnTo>
                    <a:pt x="154" y="760"/>
                  </a:lnTo>
                  <a:lnTo>
                    <a:pt x="156" y="760"/>
                  </a:lnTo>
                  <a:lnTo>
                    <a:pt x="156" y="760"/>
                  </a:lnTo>
                  <a:lnTo>
                    <a:pt x="159" y="760"/>
                  </a:lnTo>
                  <a:lnTo>
                    <a:pt x="159" y="760"/>
                  </a:lnTo>
                  <a:lnTo>
                    <a:pt x="159" y="757"/>
                  </a:lnTo>
                  <a:lnTo>
                    <a:pt x="159" y="755"/>
                  </a:lnTo>
                  <a:lnTo>
                    <a:pt x="159" y="755"/>
                  </a:lnTo>
                  <a:lnTo>
                    <a:pt x="161" y="753"/>
                  </a:lnTo>
                  <a:lnTo>
                    <a:pt x="161" y="753"/>
                  </a:lnTo>
                  <a:lnTo>
                    <a:pt x="161" y="753"/>
                  </a:lnTo>
                  <a:lnTo>
                    <a:pt x="161" y="755"/>
                  </a:lnTo>
                  <a:lnTo>
                    <a:pt x="164" y="755"/>
                  </a:lnTo>
                  <a:lnTo>
                    <a:pt x="164" y="753"/>
                  </a:lnTo>
                  <a:lnTo>
                    <a:pt x="164" y="753"/>
                  </a:lnTo>
                  <a:lnTo>
                    <a:pt x="164" y="750"/>
                  </a:lnTo>
                  <a:lnTo>
                    <a:pt x="166" y="748"/>
                  </a:lnTo>
                  <a:lnTo>
                    <a:pt x="166" y="748"/>
                  </a:lnTo>
                  <a:lnTo>
                    <a:pt x="166" y="745"/>
                  </a:lnTo>
                  <a:lnTo>
                    <a:pt x="168" y="745"/>
                  </a:lnTo>
                  <a:lnTo>
                    <a:pt x="168" y="745"/>
                  </a:lnTo>
                  <a:lnTo>
                    <a:pt x="168" y="745"/>
                  </a:lnTo>
                  <a:lnTo>
                    <a:pt x="168" y="743"/>
                  </a:lnTo>
                  <a:lnTo>
                    <a:pt x="168" y="741"/>
                  </a:lnTo>
                  <a:lnTo>
                    <a:pt x="168" y="738"/>
                  </a:lnTo>
                  <a:lnTo>
                    <a:pt x="166" y="738"/>
                  </a:lnTo>
                  <a:lnTo>
                    <a:pt x="164" y="738"/>
                  </a:lnTo>
                  <a:lnTo>
                    <a:pt x="164" y="736"/>
                  </a:lnTo>
                  <a:lnTo>
                    <a:pt x="161" y="736"/>
                  </a:lnTo>
                  <a:lnTo>
                    <a:pt x="161" y="736"/>
                  </a:lnTo>
                  <a:lnTo>
                    <a:pt x="161" y="736"/>
                  </a:lnTo>
                  <a:lnTo>
                    <a:pt x="161" y="734"/>
                  </a:lnTo>
                  <a:lnTo>
                    <a:pt x="161" y="734"/>
                  </a:lnTo>
                  <a:lnTo>
                    <a:pt x="164" y="736"/>
                  </a:lnTo>
                  <a:lnTo>
                    <a:pt x="164" y="736"/>
                  </a:lnTo>
                  <a:lnTo>
                    <a:pt x="166" y="736"/>
                  </a:lnTo>
                  <a:lnTo>
                    <a:pt x="166" y="736"/>
                  </a:lnTo>
                  <a:lnTo>
                    <a:pt x="166" y="736"/>
                  </a:lnTo>
                  <a:lnTo>
                    <a:pt x="166" y="734"/>
                  </a:lnTo>
                  <a:lnTo>
                    <a:pt x="164" y="724"/>
                  </a:lnTo>
                  <a:lnTo>
                    <a:pt x="161" y="717"/>
                  </a:lnTo>
                  <a:lnTo>
                    <a:pt x="161" y="715"/>
                  </a:lnTo>
                  <a:lnTo>
                    <a:pt x="161" y="715"/>
                  </a:lnTo>
                  <a:lnTo>
                    <a:pt x="161" y="710"/>
                  </a:lnTo>
                  <a:lnTo>
                    <a:pt x="159" y="710"/>
                  </a:lnTo>
                  <a:lnTo>
                    <a:pt x="159" y="708"/>
                  </a:lnTo>
                  <a:lnTo>
                    <a:pt x="159" y="708"/>
                  </a:lnTo>
                  <a:lnTo>
                    <a:pt x="159" y="705"/>
                  </a:lnTo>
                  <a:lnTo>
                    <a:pt x="159" y="705"/>
                  </a:lnTo>
                  <a:lnTo>
                    <a:pt x="156" y="703"/>
                  </a:lnTo>
                  <a:lnTo>
                    <a:pt x="156" y="698"/>
                  </a:lnTo>
                  <a:lnTo>
                    <a:pt x="154" y="698"/>
                  </a:lnTo>
                  <a:lnTo>
                    <a:pt x="154" y="698"/>
                  </a:lnTo>
                  <a:lnTo>
                    <a:pt x="154" y="696"/>
                  </a:lnTo>
                  <a:lnTo>
                    <a:pt x="154" y="696"/>
                  </a:lnTo>
                  <a:lnTo>
                    <a:pt x="154" y="696"/>
                  </a:lnTo>
                  <a:lnTo>
                    <a:pt x="152" y="693"/>
                  </a:lnTo>
                  <a:lnTo>
                    <a:pt x="152" y="691"/>
                  </a:lnTo>
                  <a:lnTo>
                    <a:pt x="149" y="689"/>
                  </a:lnTo>
                  <a:lnTo>
                    <a:pt x="149" y="689"/>
                  </a:lnTo>
                  <a:close/>
                  <a:moveTo>
                    <a:pt x="130" y="651"/>
                  </a:moveTo>
                  <a:lnTo>
                    <a:pt x="130" y="653"/>
                  </a:lnTo>
                  <a:lnTo>
                    <a:pt x="130" y="653"/>
                  </a:lnTo>
                  <a:lnTo>
                    <a:pt x="130" y="653"/>
                  </a:lnTo>
                  <a:lnTo>
                    <a:pt x="130" y="658"/>
                  </a:lnTo>
                  <a:lnTo>
                    <a:pt x="133" y="658"/>
                  </a:lnTo>
                  <a:lnTo>
                    <a:pt x="133" y="658"/>
                  </a:lnTo>
                  <a:lnTo>
                    <a:pt x="133" y="660"/>
                  </a:lnTo>
                  <a:lnTo>
                    <a:pt x="133" y="660"/>
                  </a:lnTo>
                  <a:lnTo>
                    <a:pt x="135" y="660"/>
                  </a:lnTo>
                  <a:lnTo>
                    <a:pt x="135" y="658"/>
                  </a:lnTo>
                  <a:lnTo>
                    <a:pt x="135" y="655"/>
                  </a:lnTo>
                  <a:lnTo>
                    <a:pt x="133" y="651"/>
                  </a:lnTo>
                  <a:lnTo>
                    <a:pt x="133" y="651"/>
                  </a:lnTo>
                  <a:lnTo>
                    <a:pt x="130" y="651"/>
                  </a:lnTo>
                  <a:close/>
                  <a:moveTo>
                    <a:pt x="173" y="760"/>
                  </a:moveTo>
                  <a:lnTo>
                    <a:pt x="171" y="760"/>
                  </a:lnTo>
                  <a:lnTo>
                    <a:pt x="166" y="764"/>
                  </a:lnTo>
                  <a:lnTo>
                    <a:pt x="166" y="764"/>
                  </a:lnTo>
                  <a:lnTo>
                    <a:pt x="164" y="767"/>
                  </a:lnTo>
                  <a:lnTo>
                    <a:pt x="164" y="769"/>
                  </a:lnTo>
                  <a:lnTo>
                    <a:pt x="164" y="771"/>
                  </a:lnTo>
                  <a:lnTo>
                    <a:pt x="164" y="771"/>
                  </a:lnTo>
                  <a:lnTo>
                    <a:pt x="164" y="774"/>
                  </a:lnTo>
                  <a:lnTo>
                    <a:pt x="164" y="774"/>
                  </a:lnTo>
                  <a:lnTo>
                    <a:pt x="164" y="774"/>
                  </a:lnTo>
                  <a:lnTo>
                    <a:pt x="164" y="776"/>
                  </a:lnTo>
                  <a:lnTo>
                    <a:pt x="164" y="776"/>
                  </a:lnTo>
                  <a:lnTo>
                    <a:pt x="166" y="774"/>
                  </a:lnTo>
                  <a:lnTo>
                    <a:pt x="166" y="776"/>
                  </a:lnTo>
                  <a:lnTo>
                    <a:pt x="171" y="776"/>
                  </a:lnTo>
                  <a:lnTo>
                    <a:pt x="171" y="776"/>
                  </a:lnTo>
                  <a:lnTo>
                    <a:pt x="173" y="776"/>
                  </a:lnTo>
                  <a:lnTo>
                    <a:pt x="173" y="771"/>
                  </a:lnTo>
                  <a:lnTo>
                    <a:pt x="173" y="769"/>
                  </a:lnTo>
                  <a:lnTo>
                    <a:pt x="173" y="769"/>
                  </a:lnTo>
                  <a:lnTo>
                    <a:pt x="175" y="767"/>
                  </a:lnTo>
                  <a:lnTo>
                    <a:pt x="175" y="767"/>
                  </a:lnTo>
                  <a:lnTo>
                    <a:pt x="175" y="764"/>
                  </a:lnTo>
                  <a:lnTo>
                    <a:pt x="175" y="764"/>
                  </a:lnTo>
                  <a:lnTo>
                    <a:pt x="175" y="762"/>
                  </a:lnTo>
                  <a:lnTo>
                    <a:pt x="175" y="762"/>
                  </a:lnTo>
                  <a:lnTo>
                    <a:pt x="178" y="760"/>
                  </a:lnTo>
                  <a:lnTo>
                    <a:pt x="178" y="760"/>
                  </a:lnTo>
                  <a:lnTo>
                    <a:pt x="178" y="757"/>
                  </a:lnTo>
                  <a:lnTo>
                    <a:pt x="175" y="757"/>
                  </a:lnTo>
                  <a:lnTo>
                    <a:pt x="175" y="757"/>
                  </a:lnTo>
                  <a:lnTo>
                    <a:pt x="175" y="755"/>
                  </a:lnTo>
                  <a:lnTo>
                    <a:pt x="173" y="755"/>
                  </a:lnTo>
                  <a:lnTo>
                    <a:pt x="173" y="755"/>
                  </a:lnTo>
                  <a:lnTo>
                    <a:pt x="173" y="755"/>
                  </a:lnTo>
                  <a:lnTo>
                    <a:pt x="173" y="757"/>
                  </a:lnTo>
                  <a:lnTo>
                    <a:pt x="173" y="760"/>
                  </a:lnTo>
                  <a:lnTo>
                    <a:pt x="173" y="760"/>
                  </a:lnTo>
                  <a:close/>
                  <a:moveTo>
                    <a:pt x="194" y="743"/>
                  </a:moveTo>
                  <a:lnTo>
                    <a:pt x="194" y="743"/>
                  </a:lnTo>
                  <a:lnTo>
                    <a:pt x="192" y="743"/>
                  </a:lnTo>
                  <a:lnTo>
                    <a:pt x="190" y="745"/>
                  </a:lnTo>
                  <a:lnTo>
                    <a:pt x="190" y="745"/>
                  </a:lnTo>
                  <a:lnTo>
                    <a:pt x="187" y="748"/>
                  </a:lnTo>
                  <a:lnTo>
                    <a:pt x="183" y="753"/>
                  </a:lnTo>
                  <a:lnTo>
                    <a:pt x="180" y="755"/>
                  </a:lnTo>
                  <a:lnTo>
                    <a:pt x="180" y="760"/>
                  </a:lnTo>
                  <a:lnTo>
                    <a:pt x="180" y="760"/>
                  </a:lnTo>
                  <a:lnTo>
                    <a:pt x="183" y="760"/>
                  </a:lnTo>
                  <a:lnTo>
                    <a:pt x="183" y="760"/>
                  </a:lnTo>
                  <a:lnTo>
                    <a:pt x="187" y="760"/>
                  </a:lnTo>
                  <a:lnTo>
                    <a:pt x="187" y="760"/>
                  </a:lnTo>
                  <a:lnTo>
                    <a:pt x="187" y="762"/>
                  </a:lnTo>
                  <a:lnTo>
                    <a:pt x="190" y="762"/>
                  </a:lnTo>
                  <a:lnTo>
                    <a:pt x="190" y="762"/>
                  </a:lnTo>
                  <a:lnTo>
                    <a:pt x="190" y="762"/>
                  </a:lnTo>
                  <a:lnTo>
                    <a:pt x="192" y="760"/>
                  </a:lnTo>
                  <a:lnTo>
                    <a:pt x="192" y="760"/>
                  </a:lnTo>
                  <a:lnTo>
                    <a:pt x="192" y="760"/>
                  </a:lnTo>
                  <a:lnTo>
                    <a:pt x="192" y="757"/>
                  </a:lnTo>
                  <a:lnTo>
                    <a:pt x="192" y="757"/>
                  </a:lnTo>
                  <a:lnTo>
                    <a:pt x="194" y="755"/>
                  </a:lnTo>
                  <a:lnTo>
                    <a:pt x="192" y="748"/>
                  </a:lnTo>
                  <a:lnTo>
                    <a:pt x="192" y="745"/>
                  </a:lnTo>
                  <a:lnTo>
                    <a:pt x="194" y="743"/>
                  </a:lnTo>
                  <a:close/>
                  <a:moveTo>
                    <a:pt x="154" y="651"/>
                  </a:moveTo>
                  <a:lnTo>
                    <a:pt x="154" y="648"/>
                  </a:lnTo>
                  <a:lnTo>
                    <a:pt x="154" y="646"/>
                  </a:lnTo>
                  <a:lnTo>
                    <a:pt x="152" y="648"/>
                  </a:lnTo>
                  <a:lnTo>
                    <a:pt x="152" y="648"/>
                  </a:lnTo>
                  <a:lnTo>
                    <a:pt x="149" y="648"/>
                  </a:lnTo>
                  <a:lnTo>
                    <a:pt x="152" y="651"/>
                  </a:lnTo>
                  <a:lnTo>
                    <a:pt x="152" y="655"/>
                  </a:lnTo>
                  <a:lnTo>
                    <a:pt x="154" y="655"/>
                  </a:lnTo>
                  <a:lnTo>
                    <a:pt x="154" y="655"/>
                  </a:lnTo>
                  <a:lnTo>
                    <a:pt x="154" y="655"/>
                  </a:lnTo>
                  <a:lnTo>
                    <a:pt x="154" y="655"/>
                  </a:lnTo>
                  <a:lnTo>
                    <a:pt x="154" y="655"/>
                  </a:lnTo>
                  <a:lnTo>
                    <a:pt x="154" y="655"/>
                  </a:lnTo>
                  <a:lnTo>
                    <a:pt x="154" y="653"/>
                  </a:lnTo>
                  <a:lnTo>
                    <a:pt x="154" y="655"/>
                  </a:lnTo>
                  <a:lnTo>
                    <a:pt x="154" y="655"/>
                  </a:lnTo>
                  <a:lnTo>
                    <a:pt x="154" y="655"/>
                  </a:lnTo>
                  <a:lnTo>
                    <a:pt x="156" y="655"/>
                  </a:lnTo>
                  <a:lnTo>
                    <a:pt x="159" y="655"/>
                  </a:lnTo>
                  <a:lnTo>
                    <a:pt x="161" y="653"/>
                  </a:lnTo>
                  <a:lnTo>
                    <a:pt x="161" y="651"/>
                  </a:lnTo>
                  <a:lnTo>
                    <a:pt x="159" y="651"/>
                  </a:lnTo>
                  <a:lnTo>
                    <a:pt x="156" y="651"/>
                  </a:lnTo>
                  <a:lnTo>
                    <a:pt x="156" y="651"/>
                  </a:lnTo>
                  <a:lnTo>
                    <a:pt x="154" y="653"/>
                  </a:lnTo>
                  <a:lnTo>
                    <a:pt x="154" y="653"/>
                  </a:lnTo>
                  <a:lnTo>
                    <a:pt x="154" y="651"/>
                  </a:lnTo>
                  <a:lnTo>
                    <a:pt x="154" y="651"/>
                  </a:lnTo>
                  <a:close/>
                  <a:moveTo>
                    <a:pt x="270" y="1074"/>
                  </a:moveTo>
                  <a:lnTo>
                    <a:pt x="268" y="1072"/>
                  </a:lnTo>
                  <a:lnTo>
                    <a:pt x="268" y="1072"/>
                  </a:lnTo>
                  <a:lnTo>
                    <a:pt x="265" y="1074"/>
                  </a:lnTo>
                  <a:lnTo>
                    <a:pt x="265" y="1074"/>
                  </a:lnTo>
                  <a:lnTo>
                    <a:pt x="263" y="1074"/>
                  </a:lnTo>
                  <a:lnTo>
                    <a:pt x="261" y="1074"/>
                  </a:lnTo>
                  <a:lnTo>
                    <a:pt x="258" y="1072"/>
                  </a:lnTo>
                  <a:lnTo>
                    <a:pt x="256" y="1072"/>
                  </a:lnTo>
                  <a:lnTo>
                    <a:pt x="256" y="1072"/>
                  </a:lnTo>
                  <a:lnTo>
                    <a:pt x="256" y="1072"/>
                  </a:lnTo>
                  <a:lnTo>
                    <a:pt x="256" y="1074"/>
                  </a:lnTo>
                  <a:lnTo>
                    <a:pt x="256" y="1074"/>
                  </a:lnTo>
                  <a:lnTo>
                    <a:pt x="256" y="1074"/>
                  </a:lnTo>
                  <a:lnTo>
                    <a:pt x="256" y="1074"/>
                  </a:lnTo>
                  <a:lnTo>
                    <a:pt x="256" y="1074"/>
                  </a:lnTo>
                  <a:lnTo>
                    <a:pt x="258" y="1074"/>
                  </a:lnTo>
                  <a:lnTo>
                    <a:pt x="263" y="1077"/>
                  </a:lnTo>
                  <a:lnTo>
                    <a:pt x="265" y="1077"/>
                  </a:lnTo>
                  <a:lnTo>
                    <a:pt x="265" y="1077"/>
                  </a:lnTo>
                  <a:lnTo>
                    <a:pt x="265" y="1077"/>
                  </a:lnTo>
                  <a:lnTo>
                    <a:pt x="272" y="1077"/>
                  </a:lnTo>
                  <a:lnTo>
                    <a:pt x="272" y="1077"/>
                  </a:lnTo>
                  <a:lnTo>
                    <a:pt x="272" y="1074"/>
                  </a:lnTo>
                  <a:lnTo>
                    <a:pt x="272" y="1074"/>
                  </a:lnTo>
                  <a:lnTo>
                    <a:pt x="270" y="1074"/>
                  </a:lnTo>
                  <a:close/>
                  <a:moveTo>
                    <a:pt x="280" y="1074"/>
                  </a:moveTo>
                  <a:lnTo>
                    <a:pt x="280" y="1074"/>
                  </a:lnTo>
                  <a:lnTo>
                    <a:pt x="280" y="1074"/>
                  </a:lnTo>
                  <a:lnTo>
                    <a:pt x="277" y="1077"/>
                  </a:lnTo>
                  <a:lnTo>
                    <a:pt x="275" y="1077"/>
                  </a:lnTo>
                  <a:lnTo>
                    <a:pt x="272" y="1077"/>
                  </a:lnTo>
                  <a:lnTo>
                    <a:pt x="272" y="1077"/>
                  </a:lnTo>
                  <a:lnTo>
                    <a:pt x="272" y="1079"/>
                  </a:lnTo>
                  <a:lnTo>
                    <a:pt x="270" y="1079"/>
                  </a:lnTo>
                  <a:lnTo>
                    <a:pt x="270" y="1079"/>
                  </a:lnTo>
                  <a:lnTo>
                    <a:pt x="268" y="1079"/>
                  </a:lnTo>
                  <a:lnTo>
                    <a:pt x="270" y="1079"/>
                  </a:lnTo>
                  <a:lnTo>
                    <a:pt x="270" y="1082"/>
                  </a:lnTo>
                  <a:lnTo>
                    <a:pt x="270" y="1082"/>
                  </a:lnTo>
                  <a:lnTo>
                    <a:pt x="272" y="1084"/>
                  </a:lnTo>
                  <a:lnTo>
                    <a:pt x="275" y="1084"/>
                  </a:lnTo>
                  <a:lnTo>
                    <a:pt x="277" y="1084"/>
                  </a:lnTo>
                  <a:lnTo>
                    <a:pt x="277" y="1082"/>
                  </a:lnTo>
                  <a:lnTo>
                    <a:pt x="277" y="1082"/>
                  </a:lnTo>
                  <a:lnTo>
                    <a:pt x="277" y="1082"/>
                  </a:lnTo>
                  <a:lnTo>
                    <a:pt x="277" y="1082"/>
                  </a:lnTo>
                  <a:lnTo>
                    <a:pt x="280" y="1082"/>
                  </a:lnTo>
                  <a:lnTo>
                    <a:pt x="280" y="1082"/>
                  </a:lnTo>
                  <a:lnTo>
                    <a:pt x="280" y="1079"/>
                  </a:lnTo>
                  <a:lnTo>
                    <a:pt x="282" y="1079"/>
                  </a:lnTo>
                  <a:lnTo>
                    <a:pt x="282" y="1077"/>
                  </a:lnTo>
                  <a:lnTo>
                    <a:pt x="280" y="1074"/>
                  </a:lnTo>
                  <a:close/>
                  <a:moveTo>
                    <a:pt x="329" y="1162"/>
                  </a:moveTo>
                  <a:lnTo>
                    <a:pt x="329" y="1162"/>
                  </a:lnTo>
                  <a:lnTo>
                    <a:pt x="334" y="1160"/>
                  </a:lnTo>
                  <a:lnTo>
                    <a:pt x="334" y="1160"/>
                  </a:lnTo>
                  <a:lnTo>
                    <a:pt x="334" y="1160"/>
                  </a:lnTo>
                  <a:lnTo>
                    <a:pt x="334" y="1160"/>
                  </a:lnTo>
                  <a:lnTo>
                    <a:pt x="334" y="1157"/>
                  </a:lnTo>
                  <a:lnTo>
                    <a:pt x="332" y="1157"/>
                  </a:lnTo>
                  <a:lnTo>
                    <a:pt x="329" y="1157"/>
                  </a:lnTo>
                  <a:lnTo>
                    <a:pt x="329" y="1157"/>
                  </a:lnTo>
                  <a:lnTo>
                    <a:pt x="329" y="1160"/>
                  </a:lnTo>
                  <a:lnTo>
                    <a:pt x="329" y="1160"/>
                  </a:lnTo>
                  <a:lnTo>
                    <a:pt x="327" y="1160"/>
                  </a:lnTo>
                  <a:lnTo>
                    <a:pt x="327" y="1160"/>
                  </a:lnTo>
                  <a:lnTo>
                    <a:pt x="327" y="1160"/>
                  </a:lnTo>
                  <a:lnTo>
                    <a:pt x="322" y="1162"/>
                  </a:lnTo>
                  <a:lnTo>
                    <a:pt x="322" y="1164"/>
                  </a:lnTo>
                  <a:lnTo>
                    <a:pt x="322" y="1167"/>
                  </a:lnTo>
                  <a:lnTo>
                    <a:pt x="324" y="1167"/>
                  </a:lnTo>
                  <a:lnTo>
                    <a:pt x="327" y="1167"/>
                  </a:lnTo>
                  <a:lnTo>
                    <a:pt x="329" y="1162"/>
                  </a:lnTo>
                  <a:lnTo>
                    <a:pt x="329" y="1162"/>
                  </a:lnTo>
                  <a:close/>
                  <a:moveTo>
                    <a:pt x="280" y="1105"/>
                  </a:moveTo>
                  <a:lnTo>
                    <a:pt x="282" y="1105"/>
                  </a:lnTo>
                  <a:lnTo>
                    <a:pt x="282" y="1105"/>
                  </a:lnTo>
                  <a:lnTo>
                    <a:pt x="282" y="1103"/>
                  </a:lnTo>
                  <a:lnTo>
                    <a:pt x="282" y="1103"/>
                  </a:lnTo>
                  <a:lnTo>
                    <a:pt x="284" y="1103"/>
                  </a:lnTo>
                  <a:lnTo>
                    <a:pt x="284" y="1101"/>
                  </a:lnTo>
                  <a:lnTo>
                    <a:pt x="284" y="1101"/>
                  </a:lnTo>
                  <a:lnTo>
                    <a:pt x="284" y="1098"/>
                  </a:lnTo>
                  <a:lnTo>
                    <a:pt x="282" y="1098"/>
                  </a:lnTo>
                  <a:lnTo>
                    <a:pt x="282" y="1096"/>
                  </a:lnTo>
                  <a:lnTo>
                    <a:pt x="282" y="1096"/>
                  </a:lnTo>
                  <a:lnTo>
                    <a:pt x="282" y="1096"/>
                  </a:lnTo>
                  <a:lnTo>
                    <a:pt x="282" y="1093"/>
                  </a:lnTo>
                  <a:lnTo>
                    <a:pt x="282" y="1091"/>
                  </a:lnTo>
                  <a:lnTo>
                    <a:pt x="280" y="1091"/>
                  </a:lnTo>
                  <a:lnTo>
                    <a:pt x="277" y="1091"/>
                  </a:lnTo>
                  <a:lnTo>
                    <a:pt x="277" y="1091"/>
                  </a:lnTo>
                  <a:lnTo>
                    <a:pt x="275" y="1093"/>
                  </a:lnTo>
                  <a:lnTo>
                    <a:pt x="275" y="1096"/>
                  </a:lnTo>
                  <a:lnTo>
                    <a:pt x="275" y="1096"/>
                  </a:lnTo>
                  <a:lnTo>
                    <a:pt x="275" y="1098"/>
                  </a:lnTo>
                  <a:lnTo>
                    <a:pt x="275" y="1101"/>
                  </a:lnTo>
                  <a:lnTo>
                    <a:pt x="272" y="1103"/>
                  </a:lnTo>
                  <a:lnTo>
                    <a:pt x="272" y="1103"/>
                  </a:lnTo>
                  <a:lnTo>
                    <a:pt x="275" y="1105"/>
                  </a:lnTo>
                  <a:lnTo>
                    <a:pt x="275" y="1105"/>
                  </a:lnTo>
                  <a:lnTo>
                    <a:pt x="275" y="1105"/>
                  </a:lnTo>
                  <a:lnTo>
                    <a:pt x="275" y="1108"/>
                  </a:lnTo>
                  <a:lnTo>
                    <a:pt x="277" y="1110"/>
                  </a:lnTo>
                  <a:lnTo>
                    <a:pt x="277" y="1112"/>
                  </a:lnTo>
                  <a:lnTo>
                    <a:pt x="277" y="1112"/>
                  </a:lnTo>
                  <a:lnTo>
                    <a:pt x="277" y="1112"/>
                  </a:lnTo>
                  <a:lnTo>
                    <a:pt x="277" y="1112"/>
                  </a:lnTo>
                  <a:lnTo>
                    <a:pt x="277" y="1115"/>
                  </a:lnTo>
                  <a:lnTo>
                    <a:pt x="277" y="1115"/>
                  </a:lnTo>
                  <a:lnTo>
                    <a:pt x="277" y="1117"/>
                  </a:lnTo>
                  <a:lnTo>
                    <a:pt x="277" y="1119"/>
                  </a:lnTo>
                  <a:lnTo>
                    <a:pt x="277" y="1119"/>
                  </a:lnTo>
                  <a:lnTo>
                    <a:pt x="277" y="1119"/>
                  </a:lnTo>
                  <a:lnTo>
                    <a:pt x="280" y="1115"/>
                  </a:lnTo>
                  <a:lnTo>
                    <a:pt x="280" y="1112"/>
                  </a:lnTo>
                  <a:lnTo>
                    <a:pt x="280" y="1112"/>
                  </a:lnTo>
                  <a:lnTo>
                    <a:pt x="280" y="1110"/>
                  </a:lnTo>
                  <a:lnTo>
                    <a:pt x="280" y="1110"/>
                  </a:lnTo>
                  <a:lnTo>
                    <a:pt x="280" y="1110"/>
                  </a:lnTo>
                  <a:lnTo>
                    <a:pt x="277" y="1110"/>
                  </a:lnTo>
                  <a:lnTo>
                    <a:pt x="277" y="1108"/>
                  </a:lnTo>
                  <a:lnTo>
                    <a:pt x="280" y="1105"/>
                  </a:lnTo>
                  <a:lnTo>
                    <a:pt x="280" y="1105"/>
                  </a:lnTo>
                  <a:close/>
                  <a:moveTo>
                    <a:pt x="303" y="1101"/>
                  </a:moveTo>
                  <a:lnTo>
                    <a:pt x="301" y="1098"/>
                  </a:lnTo>
                  <a:lnTo>
                    <a:pt x="301" y="1098"/>
                  </a:lnTo>
                  <a:lnTo>
                    <a:pt x="298" y="1098"/>
                  </a:lnTo>
                  <a:lnTo>
                    <a:pt x="298" y="1098"/>
                  </a:lnTo>
                  <a:lnTo>
                    <a:pt x="298" y="1101"/>
                  </a:lnTo>
                  <a:lnTo>
                    <a:pt x="296" y="1101"/>
                  </a:lnTo>
                  <a:lnTo>
                    <a:pt x="296" y="1101"/>
                  </a:lnTo>
                  <a:lnTo>
                    <a:pt x="296" y="1103"/>
                  </a:lnTo>
                  <a:lnTo>
                    <a:pt x="296" y="1105"/>
                  </a:lnTo>
                  <a:lnTo>
                    <a:pt x="296" y="1108"/>
                  </a:lnTo>
                  <a:lnTo>
                    <a:pt x="298" y="1108"/>
                  </a:lnTo>
                  <a:lnTo>
                    <a:pt x="301" y="1108"/>
                  </a:lnTo>
                  <a:lnTo>
                    <a:pt x="301" y="1108"/>
                  </a:lnTo>
                  <a:lnTo>
                    <a:pt x="301" y="1110"/>
                  </a:lnTo>
                  <a:lnTo>
                    <a:pt x="301" y="1110"/>
                  </a:lnTo>
                  <a:lnTo>
                    <a:pt x="298" y="1110"/>
                  </a:lnTo>
                  <a:lnTo>
                    <a:pt x="298" y="1110"/>
                  </a:lnTo>
                  <a:lnTo>
                    <a:pt x="298" y="1110"/>
                  </a:lnTo>
                  <a:lnTo>
                    <a:pt x="298" y="1112"/>
                  </a:lnTo>
                  <a:lnTo>
                    <a:pt x="298" y="1115"/>
                  </a:lnTo>
                  <a:lnTo>
                    <a:pt x="298" y="1115"/>
                  </a:lnTo>
                  <a:lnTo>
                    <a:pt x="301" y="1115"/>
                  </a:lnTo>
                  <a:lnTo>
                    <a:pt x="303" y="1115"/>
                  </a:lnTo>
                  <a:lnTo>
                    <a:pt x="303" y="1112"/>
                  </a:lnTo>
                  <a:lnTo>
                    <a:pt x="306" y="1112"/>
                  </a:lnTo>
                  <a:lnTo>
                    <a:pt x="306" y="1110"/>
                  </a:lnTo>
                  <a:lnTo>
                    <a:pt x="303" y="1108"/>
                  </a:lnTo>
                  <a:lnTo>
                    <a:pt x="303" y="1108"/>
                  </a:lnTo>
                  <a:lnTo>
                    <a:pt x="303" y="1103"/>
                  </a:lnTo>
                  <a:lnTo>
                    <a:pt x="306" y="1103"/>
                  </a:lnTo>
                  <a:lnTo>
                    <a:pt x="306" y="1103"/>
                  </a:lnTo>
                  <a:lnTo>
                    <a:pt x="306" y="1101"/>
                  </a:lnTo>
                  <a:lnTo>
                    <a:pt x="303" y="1101"/>
                  </a:lnTo>
                  <a:close/>
                  <a:moveTo>
                    <a:pt x="294" y="1108"/>
                  </a:moveTo>
                  <a:lnTo>
                    <a:pt x="289" y="1110"/>
                  </a:lnTo>
                  <a:lnTo>
                    <a:pt x="287" y="1110"/>
                  </a:lnTo>
                  <a:lnTo>
                    <a:pt x="287" y="1110"/>
                  </a:lnTo>
                  <a:lnTo>
                    <a:pt x="287" y="1112"/>
                  </a:lnTo>
                  <a:lnTo>
                    <a:pt x="289" y="1115"/>
                  </a:lnTo>
                  <a:lnTo>
                    <a:pt x="289" y="1115"/>
                  </a:lnTo>
                  <a:lnTo>
                    <a:pt x="289" y="1117"/>
                  </a:lnTo>
                  <a:lnTo>
                    <a:pt x="289" y="1117"/>
                  </a:lnTo>
                  <a:lnTo>
                    <a:pt x="287" y="1117"/>
                  </a:lnTo>
                  <a:lnTo>
                    <a:pt x="287" y="1119"/>
                  </a:lnTo>
                  <a:lnTo>
                    <a:pt x="287" y="1119"/>
                  </a:lnTo>
                  <a:lnTo>
                    <a:pt x="289" y="1122"/>
                  </a:lnTo>
                  <a:lnTo>
                    <a:pt x="289" y="1119"/>
                  </a:lnTo>
                  <a:lnTo>
                    <a:pt x="291" y="1119"/>
                  </a:lnTo>
                  <a:lnTo>
                    <a:pt x="291" y="1117"/>
                  </a:lnTo>
                  <a:lnTo>
                    <a:pt x="294" y="1117"/>
                  </a:lnTo>
                  <a:lnTo>
                    <a:pt x="294" y="1117"/>
                  </a:lnTo>
                  <a:lnTo>
                    <a:pt x="294" y="1117"/>
                  </a:lnTo>
                  <a:lnTo>
                    <a:pt x="294" y="1117"/>
                  </a:lnTo>
                  <a:lnTo>
                    <a:pt x="294" y="1115"/>
                  </a:lnTo>
                  <a:lnTo>
                    <a:pt x="296" y="1115"/>
                  </a:lnTo>
                  <a:lnTo>
                    <a:pt x="294" y="1112"/>
                  </a:lnTo>
                  <a:lnTo>
                    <a:pt x="294" y="1112"/>
                  </a:lnTo>
                  <a:lnTo>
                    <a:pt x="294" y="1112"/>
                  </a:lnTo>
                  <a:lnTo>
                    <a:pt x="294" y="1112"/>
                  </a:lnTo>
                  <a:lnTo>
                    <a:pt x="296" y="1112"/>
                  </a:lnTo>
                  <a:lnTo>
                    <a:pt x="296" y="1112"/>
                  </a:lnTo>
                  <a:lnTo>
                    <a:pt x="296" y="1110"/>
                  </a:lnTo>
                  <a:lnTo>
                    <a:pt x="296" y="1110"/>
                  </a:lnTo>
                  <a:lnTo>
                    <a:pt x="296" y="1108"/>
                  </a:lnTo>
                  <a:lnTo>
                    <a:pt x="294" y="1103"/>
                  </a:lnTo>
                  <a:lnTo>
                    <a:pt x="294" y="1103"/>
                  </a:lnTo>
                  <a:lnTo>
                    <a:pt x="294" y="1101"/>
                  </a:lnTo>
                  <a:lnTo>
                    <a:pt x="294" y="1101"/>
                  </a:lnTo>
                  <a:lnTo>
                    <a:pt x="294" y="1103"/>
                  </a:lnTo>
                  <a:lnTo>
                    <a:pt x="294" y="1105"/>
                  </a:lnTo>
                  <a:lnTo>
                    <a:pt x="294" y="1105"/>
                  </a:lnTo>
                  <a:lnTo>
                    <a:pt x="294" y="1108"/>
                  </a:lnTo>
                  <a:close/>
                  <a:moveTo>
                    <a:pt x="287" y="1162"/>
                  </a:moveTo>
                  <a:lnTo>
                    <a:pt x="284" y="1162"/>
                  </a:lnTo>
                  <a:lnTo>
                    <a:pt x="284" y="1160"/>
                  </a:lnTo>
                  <a:lnTo>
                    <a:pt x="284" y="1160"/>
                  </a:lnTo>
                  <a:lnTo>
                    <a:pt x="284" y="1162"/>
                  </a:lnTo>
                  <a:lnTo>
                    <a:pt x="282" y="1164"/>
                  </a:lnTo>
                  <a:lnTo>
                    <a:pt x="282" y="1164"/>
                  </a:lnTo>
                  <a:lnTo>
                    <a:pt x="287" y="1172"/>
                  </a:lnTo>
                  <a:lnTo>
                    <a:pt x="287" y="1172"/>
                  </a:lnTo>
                  <a:lnTo>
                    <a:pt x="287" y="1172"/>
                  </a:lnTo>
                  <a:lnTo>
                    <a:pt x="289" y="1172"/>
                  </a:lnTo>
                  <a:lnTo>
                    <a:pt x="289" y="1172"/>
                  </a:lnTo>
                  <a:lnTo>
                    <a:pt x="289" y="1172"/>
                  </a:lnTo>
                  <a:lnTo>
                    <a:pt x="289" y="1172"/>
                  </a:lnTo>
                  <a:lnTo>
                    <a:pt x="287" y="1172"/>
                  </a:lnTo>
                  <a:lnTo>
                    <a:pt x="287" y="1162"/>
                  </a:lnTo>
                  <a:close/>
                  <a:moveTo>
                    <a:pt x="289" y="1169"/>
                  </a:moveTo>
                  <a:lnTo>
                    <a:pt x="289" y="1172"/>
                  </a:lnTo>
                  <a:lnTo>
                    <a:pt x="291" y="1172"/>
                  </a:lnTo>
                  <a:lnTo>
                    <a:pt x="291" y="1172"/>
                  </a:lnTo>
                  <a:lnTo>
                    <a:pt x="291" y="1172"/>
                  </a:lnTo>
                  <a:lnTo>
                    <a:pt x="294" y="1169"/>
                  </a:lnTo>
                  <a:lnTo>
                    <a:pt x="294" y="1169"/>
                  </a:lnTo>
                  <a:lnTo>
                    <a:pt x="294" y="1172"/>
                  </a:lnTo>
                  <a:lnTo>
                    <a:pt x="296" y="1172"/>
                  </a:lnTo>
                  <a:lnTo>
                    <a:pt x="296" y="1169"/>
                  </a:lnTo>
                  <a:lnTo>
                    <a:pt x="294" y="1169"/>
                  </a:lnTo>
                  <a:lnTo>
                    <a:pt x="291" y="1167"/>
                  </a:lnTo>
                  <a:lnTo>
                    <a:pt x="291" y="1167"/>
                  </a:lnTo>
                  <a:lnTo>
                    <a:pt x="289" y="1167"/>
                  </a:lnTo>
                  <a:lnTo>
                    <a:pt x="289" y="1169"/>
                  </a:lnTo>
                  <a:lnTo>
                    <a:pt x="289" y="1169"/>
                  </a:lnTo>
                  <a:close/>
                  <a:moveTo>
                    <a:pt x="289" y="1089"/>
                  </a:moveTo>
                  <a:lnTo>
                    <a:pt x="289" y="1086"/>
                  </a:lnTo>
                  <a:lnTo>
                    <a:pt x="289" y="1084"/>
                  </a:lnTo>
                  <a:lnTo>
                    <a:pt x="289" y="1084"/>
                  </a:lnTo>
                  <a:lnTo>
                    <a:pt x="289" y="1084"/>
                  </a:lnTo>
                  <a:lnTo>
                    <a:pt x="287" y="1084"/>
                  </a:lnTo>
                  <a:lnTo>
                    <a:pt x="287" y="1084"/>
                  </a:lnTo>
                  <a:lnTo>
                    <a:pt x="287" y="1082"/>
                  </a:lnTo>
                  <a:lnTo>
                    <a:pt x="287" y="1082"/>
                  </a:lnTo>
                  <a:lnTo>
                    <a:pt x="287" y="1082"/>
                  </a:lnTo>
                  <a:lnTo>
                    <a:pt x="284" y="1079"/>
                  </a:lnTo>
                  <a:lnTo>
                    <a:pt x="284" y="1079"/>
                  </a:lnTo>
                  <a:lnTo>
                    <a:pt x="282" y="1082"/>
                  </a:lnTo>
                  <a:lnTo>
                    <a:pt x="282" y="1082"/>
                  </a:lnTo>
                  <a:lnTo>
                    <a:pt x="282" y="1084"/>
                  </a:lnTo>
                  <a:lnTo>
                    <a:pt x="280" y="1084"/>
                  </a:lnTo>
                  <a:lnTo>
                    <a:pt x="280" y="1086"/>
                  </a:lnTo>
                  <a:lnTo>
                    <a:pt x="280" y="1086"/>
                  </a:lnTo>
                  <a:lnTo>
                    <a:pt x="277" y="1084"/>
                  </a:lnTo>
                  <a:lnTo>
                    <a:pt x="275" y="1084"/>
                  </a:lnTo>
                  <a:lnTo>
                    <a:pt x="275" y="1086"/>
                  </a:lnTo>
                  <a:lnTo>
                    <a:pt x="275" y="1089"/>
                  </a:lnTo>
                  <a:lnTo>
                    <a:pt x="275" y="1089"/>
                  </a:lnTo>
                  <a:lnTo>
                    <a:pt x="275" y="1089"/>
                  </a:lnTo>
                  <a:lnTo>
                    <a:pt x="277" y="1089"/>
                  </a:lnTo>
                  <a:lnTo>
                    <a:pt x="277" y="1089"/>
                  </a:lnTo>
                  <a:lnTo>
                    <a:pt x="280" y="1089"/>
                  </a:lnTo>
                  <a:lnTo>
                    <a:pt x="280" y="1089"/>
                  </a:lnTo>
                  <a:lnTo>
                    <a:pt x="282" y="1089"/>
                  </a:lnTo>
                  <a:lnTo>
                    <a:pt x="282" y="1089"/>
                  </a:lnTo>
                  <a:lnTo>
                    <a:pt x="282" y="1089"/>
                  </a:lnTo>
                  <a:lnTo>
                    <a:pt x="282" y="1089"/>
                  </a:lnTo>
                  <a:lnTo>
                    <a:pt x="282" y="1091"/>
                  </a:lnTo>
                  <a:lnTo>
                    <a:pt x="284" y="1091"/>
                  </a:lnTo>
                  <a:lnTo>
                    <a:pt x="284" y="1091"/>
                  </a:lnTo>
                  <a:lnTo>
                    <a:pt x="284" y="1091"/>
                  </a:lnTo>
                  <a:lnTo>
                    <a:pt x="284" y="1091"/>
                  </a:lnTo>
                  <a:lnTo>
                    <a:pt x="284" y="1096"/>
                  </a:lnTo>
                  <a:lnTo>
                    <a:pt x="284" y="1098"/>
                  </a:lnTo>
                  <a:lnTo>
                    <a:pt x="287" y="1098"/>
                  </a:lnTo>
                  <a:lnTo>
                    <a:pt x="287" y="1101"/>
                  </a:lnTo>
                  <a:lnTo>
                    <a:pt x="284" y="1103"/>
                  </a:lnTo>
                  <a:lnTo>
                    <a:pt x="284" y="1105"/>
                  </a:lnTo>
                  <a:lnTo>
                    <a:pt x="282" y="1108"/>
                  </a:lnTo>
                  <a:lnTo>
                    <a:pt x="282" y="1108"/>
                  </a:lnTo>
                  <a:lnTo>
                    <a:pt x="282" y="1108"/>
                  </a:lnTo>
                  <a:lnTo>
                    <a:pt x="284" y="1108"/>
                  </a:lnTo>
                  <a:lnTo>
                    <a:pt x="284" y="1108"/>
                  </a:lnTo>
                  <a:lnTo>
                    <a:pt x="284" y="1108"/>
                  </a:lnTo>
                  <a:lnTo>
                    <a:pt x="287" y="1105"/>
                  </a:lnTo>
                  <a:lnTo>
                    <a:pt x="289" y="1103"/>
                  </a:lnTo>
                  <a:lnTo>
                    <a:pt x="289" y="1103"/>
                  </a:lnTo>
                  <a:lnTo>
                    <a:pt x="289" y="1103"/>
                  </a:lnTo>
                  <a:lnTo>
                    <a:pt x="289" y="1105"/>
                  </a:lnTo>
                  <a:lnTo>
                    <a:pt x="291" y="1103"/>
                  </a:lnTo>
                  <a:lnTo>
                    <a:pt x="291" y="1103"/>
                  </a:lnTo>
                  <a:lnTo>
                    <a:pt x="291" y="1101"/>
                  </a:lnTo>
                  <a:lnTo>
                    <a:pt x="291" y="1101"/>
                  </a:lnTo>
                  <a:lnTo>
                    <a:pt x="291" y="1098"/>
                  </a:lnTo>
                  <a:lnTo>
                    <a:pt x="291" y="1098"/>
                  </a:lnTo>
                  <a:lnTo>
                    <a:pt x="289" y="1093"/>
                  </a:lnTo>
                  <a:lnTo>
                    <a:pt x="289" y="1091"/>
                  </a:lnTo>
                  <a:lnTo>
                    <a:pt x="289" y="1089"/>
                  </a:lnTo>
                  <a:lnTo>
                    <a:pt x="289" y="1089"/>
                  </a:lnTo>
                  <a:lnTo>
                    <a:pt x="289" y="1089"/>
                  </a:lnTo>
                  <a:close/>
                  <a:moveTo>
                    <a:pt x="343" y="1273"/>
                  </a:moveTo>
                  <a:lnTo>
                    <a:pt x="341" y="1271"/>
                  </a:lnTo>
                  <a:lnTo>
                    <a:pt x="341" y="1271"/>
                  </a:lnTo>
                  <a:lnTo>
                    <a:pt x="341" y="1271"/>
                  </a:lnTo>
                  <a:lnTo>
                    <a:pt x="341" y="1269"/>
                  </a:lnTo>
                  <a:lnTo>
                    <a:pt x="341" y="1269"/>
                  </a:lnTo>
                  <a:lnTo>
                    <a:pt x="341" y="1271"/>
                  </a:lnTo>
                  <a:lnTo>
                    <a:pt x="341" y="1271"/>
                  </a:lnTo>
                  <a:lnTo>
                    <a:pt x="341" y="1271"/>
                  </a:lnTo>
                  <a:lnTo>
                    <a:pt x="341" y="1271"/>
                  </a:lnTo>
                  <a:lnTo>
                    <a:pt x="341" y="1271"/>
                  </a:lnTo>
                  <a:lnTo>
                    <a:pt x="341" y="1273"/>
                  </a:lnTo>
                  <a:lnTo>
                    <a:pt x="341" y="1273"/>
                  </a:lnTo>
                  <a:lnTo>
                    <a:pt x="341" y="1276"/>
                  </a:lnTo>
                  <a:lnTo>
                    <a:pt x="343" y="1273"/>
                  </a:lnTo>
                  <a:lnTo>
                    <a:pt x="343" y="1273"/>
                  </a:lnTo>
                  <a:lnTo>
                    <a:pt x="343" y="1273"/>
                  </a:lnTo>
                  <a:lnTo>
                    <a:pt x="343" y="1273"/>
                  </a:lnTo>
                  <a:close/>
                  <a:moveTo>
                    <a:pt x="298" y="1150"/>
                  </a:moveTo>
                  <a:lnTo>
                    <a:pt x="298" y="1150"/>
                  </a:lnTo>
                  <a:lnTo>
                    <a:pt x="298" y="1153"/>
                  </a:lnTo>
                  <a:lnTo>
                    <a:pt x="298" y="1153"/>
                  </a:lnTo>
                  <a:lnTo>
                    <a:pt x="301" y="1155"/>
                  </a:lnTo>
                  <a:lnTo>
                    <a:pt x="303" y="1157"/>
                  </a:lnTo>
                  <a:lnTo>
                    <a:pt x="303" y="1157"/>
                  </a:lnTo>
                  <a:lnTo>
                    <a:pt x="303" y="1157"/>
                  </a:lnTo>
                  <a:lnTo>
                    <a:pt x="306" y="1160"/>
                  </a:lnTo>
                  <a:lnTo>
                    <a:pt x="306" y="1160"/>
                  </a:lnTo>
                  <a:lnTo>
                    <a:pt x="306" y="1160"/>
                  </a:lnTo>
                  <a:lnTo>
                    <a:pt x="306" y="1160"/>
                  </a:lnTo>
                  <a:lnTo>
                    <a:pt x="306" y="1160"/>
                  </a:lnTo>
                  <a:lnTo>
                    <a:pt x="306" y="1162"/>
                  </a:lnTo>
                  <a:lnTo>
                    <a:pt x="308" y="1164"/>
                  </a:lnTo>
                  <a:lnTo>
                    <a:pt x="306" y="1164"/>
                  </a:lnTo>
                  <a:lnTo>
                    <a:pt x="306" y="1164"/>
                  </a:lnTo>
                  <a:lnTo>
                    <a:pt x="306" y="1167"/>
                  </a:lnTo>
                  <a:lnTo>
                    <a:pt x="310" y="1167"/>
                  </a:lnTo>
                  <a:lnTo>
                    <a:pt x="317" y="1179"/>
                  </a:lnTo>
                  <a:lnTo>
                    <a:pt x="317" y="1181"/>
                  </a:lnTo>
                  <a:lnTo>
                    <a:pt x="320" y="1181"/>
                  </a:lnTo>
                  <a:lnTo>
                    <a:pt x="320" y="1181"/>
                  </a:lnTo>
                  <a:lnTo>
                    <a:pt x="320" y="1179"/>
                  </a:lnTo>
                  <a:lnTo>
                    <a:pt x="320" y="1176"/>
                  </a:lnTo>
                  <a:lnTo>
                    <a:pt x="315" y="1169"/>
                  </a:lnTo>
                  <a:lnTo>
                    <a:pt x="315" y="1167"/>
                  </a:lnTo>
                  <a:lnTo>
                    <a:pt x="315" y="1167"/>
                  </a:lnTo>
                  <a:lnTo>
                    <a:pt x="315" y="1164"/>
                  </a:lnTo>
                  <a:lnTo>
                    <a:pt x="315" y="1162"/>
                  </a:lnTo>
                  <a:lnTo>
                    <a:pt x="315" y="1162"/>
                  </a:lnTo>
                  <a:lnTo>
                    <a:pt x="315" y="1160"/>
                  </a:lnTo>
                  <a:lnTo>
                    <a:pt x="313" y="1157"/>
                  </a:lnTo>
                  <a:lnTo>
                    <a:pt x="308" y="1155"/>
                  </a:lnTo>
                  <a:lnTo>
                    <a:pt x="306" y="1153"/>
                  </a:lnTo>
                  <a:lnTo>
                    <a:pt x="303" y="1150"/>
                  </a:lnTo>
                  <a:lnTo>
                    <a:pt x="303" y="1150"/>
                  </a:lnTo>
                  <a:lnTo>
                    <a:pt x="303" y="1148"/>
                  </a:lnTo>
                  <a:lnTo>
                    <a:pt x="303" y="1148"/>
                  </a:lnTo>
                  <a:lnTo>
                    <a:pt x="301" y="1145"/>
                  </a:lnTo>
                  <a:lnTo>
                    <a:pt x="301" y="1145"/>
                  </a:lnTo>
                  <a:lnTo>
                    <a:pt x="301" y="1145"/>
                  </a:lnTo>
                  <a:lnTo>
                    <a:pt x="301" y="1145"/>
                  </a:lnTo>
                  <a:lnTo>
                    <a:pt x="298" y="1145"/>
                  </a:lnTo>
                  <a:lnTo>
                    <a:pt x="298" y="1145"/>
                  </a:lnTo>
                  <a:lnTo>
                    <a:pt x="298" y="1148"/>
                  </a:lnTo>
                  <a:lnTo>
                    <a:pt x="298" y="1148"/>
                  </a:lnTo>
                  <a:lnTo>
                    <a:pt x="298" y="1148"/>
                  </a:lnTo>
                  <a:lnTo>
                    <a:pt x="298" y="1148"/>
                  </a:lnTo>
                  <a:lnTo>
                    <a:pt x="298" y="1150"/>
                  </a:lnTo>
                  <a:close/>
                  <a:moveTo>
                    <a:pt x="350" y="1261"/>
                  </a:moveTo>
                  <a:lnTo>
                    <a:pt x="350" y="1261"/>
                  </a:lnTo>
                  <a:lnTo>
                    <a:pt x="348" y="1259"/>
                  </a:lnTo>
                  <a:lnTo>
                    <a:pt x="350" y="1259"/>
                  </a:lnTo>
                  <a:lnTo>
                    <a:pt x="350" y="1259"/>
                  </a:lnTo>
                  <a:lnTo>
                    <a:pt x="348" y="1257"/>
                  </a:lnTo>
                  <a:lnTo>
                    <a:pt x="348" y="1254"/>
                  </a:lnTo>
                  <a:lnTo>
                    <a:pt x="348" y="1254"/>
                  </a:lnTo>
                  <a:lnTo>
                    <a:pt x="346" y="1254"/>
                  </a:lnTo>
                  <a:lnTo>
                    <a:pt x="346" y="1254"/>
                  </a:lnTo>
                  <a:lnTo>
                    <a:pt x="346" y="1254"/>
                  </a:lnTo>
                  <a:lnTo>
                    <a:pt x="346" y="1257"/>
                  </a:lnTo>
                  <a:lnTo>
                    <a:pt x="346" y="1257"/>
                  </a:lnTo>
                  <a:lnTo>
                    <a:pt x="346" y="1259"/>
                  </a:lnTo>
                  <a:lnTo>
                    <a:pt x="346" y="1259"/>
                  </a:lnTo>
                  <a:lnTo>
                    <a:pt x="346" y="1261"/>
                  </a:lnTo>
                  <a:lnTo>
                    <a:pt x="346" y="1261"/>
                  </a:lnTo>
                  <a:lnTo>
                    <a:pt x="348" y="1261"/>
                  </a:lnTo>
                  <a:lnTo>
                    <a:pt x="348" y="1264"/>
                  </a:lnTo>
                  <a:lnTo>
                    <a:pt x="350" y="1264"/>
                  </a:lnTo>
                  <a:lnTo>
                    <a:pt x="350" y="1264"/>
                  </a:lnTo>
                  <a:lnTo>
                    <a:pt x="353" y="1264"/>
                  </a:lnTo>
                  <a:lnTo>
                    <a:pt x="353" y="1264"/>
                  </a:lnTo>
                  <a:lnTo>
                    <a:pt x="353" y="1261"/>
                  </a:lnTo>
                  <a:lnTo>
                    <a:pt x="350" y="1261"/>
                  </a:lnTo>
                  <a:lnTo>
                    <a:pt x="350" y="1261"/>
                  </a:lnTo>
                  <a:close/>
                  <a:moveTo>
                    <a:pt x="334" y="1217"/>
                  </a:moveTo>
                  <a:lnTo>
                    <a:pt x="332" y="1217"/>
                  </a:lnTo>
                  <a:lnTo>
                    <a:pt x="329" y="1214"/>
                  </a:lnTo>
                  <a:lnTo>
                    <a:pt x="329" y="1214"/>
                  </a:lnTo>
                  <a:lnTo>
                    <a:pt x="329" y="1212"/>
                  </a:lnTo>
                  <a:lnTo>
                    <a:pt x="329" y="1212"/>
                  </a:lnTo>
                  <a:lnTo>
                    <a:pt x="327" y="1212"/>
                  </a:lnTo>
                  <a:lnTo>
                    <a:pt x="327" y="1212"/>
                  </a:lnTo>
                  <a:lnTo>
                    <a:pt x="327" y="1212"/>
                  </a:lnTo>
                  <a:lnTo>
                    <a:pt x="327" y="1214"/>
                  </a:lnTo>
                  <a:lnTo>
                    <a:pt x="327" y="1214"/>
                  </a:lnTo>
                  <a:lnTo>
                    <a:pt x="324" y="1214"/>
                  </a:lnTo>
                  <a:lnTo>
                    <a:pt x="324" y="1214"/>
                  </a:lnTo>
                  <a:lnTo>
                    <a:pt x="327" y="1217"/>
                  </a:lnTo>
                  <a:lnTo>
                    <a:pt x="329" y="1219"/>
                  </a:lnTo>
                  <a:lnTo>
                    <a:pt x="332" y="1219"/>
                  </a:lnTo>
                  <a:lnTo>
                    <a:pt x="332" y="1219"/>
                  </a:lnTo>
                  <a:lnTo>
                    <a:pt x="334" y="1219"/>
                  </a:lnTo>
                  <a:lnTo>
                    <a:pt x="334" y="1221"/>
                  </a:lnTo>
                  <a:lnTo>
                    <a:pt x="334" y="1221"/>
                  </a:lnTo>
                  <a:lnTo>
                    <a:pt x="334" y="1221"/>
                  </a:lnTo>
                  <a:lnTo>
                    <a:pt x="334" y="1219"/>
                  </a:lnTo>
                  <a:lnTo>
                    <a:pt x="334" y="1219"/>
                  </a:lnTo>
                  <a:lnTo>
                    <a:pt x="334" y="1217"/>
                  </a:lnTo>
                  <a:close/>
                  <a:moveTo>
                    <a:pt x="343" y="1257"/>
                  </a:moveTo>
                  <a:lnTo>
                    <a:pt x="339" y="1252"/>
                  </a:lnTo>
                  <a:lnTo>
                    <a:pt x="336" y="1250"/>
                  </a:lnTo>
                  <a:lnTo>
                    <a:pt x="336" y="1250"/>
                  </a:lnTo>
                  <a:lnTo>
                    <a:pt x="336" y="1247"/>
                  </a:lnTo>
                  <a:lnTo>
                    <a:pt x="339" y="1247"/>
                  </a:lnTo>
                  <a:lnTo>
                    <a:pt x="339" y="1247"/>
                  </a:lnTo>
                  <a:lnTo>
                    <a:pt x="339" y="1247"/>
                  </a:lnTo>
                  <a:lnTo>
                    <a:pt x="339" y="1250"/>
                  </a:lnTo>
                  <a:lnTo>
                    <a:pt x="339" y="1250"/>
                  </a:lnTo>
                  <a:lnTo>
                    <a:pt x="341" y="1250"/>
                  </a:lnTo>
                  <a:lnTo>
                    <a:pt x="341" y="1250"/>
                  </a:lnTo>
                  <a:lnTo>
                    <a:pt x="339" y="1245"/>
                  </a:lnTo>
                  <a:lnTo>
                    <a:pt x="334" y="1240"/>
                  </a:lnTo>
                  <a:lnTo>
                    <a:pt x="334" y="1238"/>
                  </a:lnTo>
                  <a:lnTo>
                    <a:pt x="334" y="1238"/>
                  </a:lnTo>
                  <a:lnTo>
                    <a:pt x="334" y="1238"/>
                  </a:lnTo>
                  <a:lnTo>
                    <a:pt x="334" y="1240"/>
                  </a:lnTo>
                  <a:lnTo>
                    <a:pt x="334" y="1243"/>
                  </a:lnTo>
                  <a:lnTo>
                    <a:pt x="334" y="1245"/>
                  </a:lnTo>
                  <a:lnTo>
                    <a:pt x="334" y="1247"/>
                  </a:lnTo>
                  <a:lnTo>
                    <a:pt x="334" y="1247"/>
                  </a:lnTo>
                  <a:lnTo>
                    <a:pt x="334" y="1250"/>
                  </a:lnTo>
                  <a:lnTo>
                    <a:pt x="334" y="1250"/>
                  </a:lnTo>
                  <a:lnTo>
                    <a:pt x="334" y="1252"/>
                  </a:lnTo>
                  <a:lnTo>
                    <a:pt x="334" y="1252"/>
                  </a:lnTo>
                  <a:lnTo>
                    <a:pt x="334" y="1254"/>
                  </a:lnTo>
                  <a:lnTo>
                    <a:pt x="332" y="1254"/>
                  </a:lnTo>
                  <a:lnTo>
                    <a:pt x="332" y="1257"/>
                  </a:lnTo>
                  <a:lnTo>
                    <a:pt x="332" y="1257"/>
                  </a:lnTo>
                  <a:lnTo>
                    <a:pt x="332" y="1259"/>
                  </a:lnTo>
                  <a:lnTo>
                    <a:pt x="334" y="1259"/>
                  </a:lnTo>
                  <a:lnTo>
                    <a:pt x="334" y="1259"/>
                  </a:lnTo>
                  <a:lnTo>
                    <a:pt x="334" y="1259"/>
                  </a:lnTo>
                  <a:lnTo>
                    <a:pt x="334" y="1261"/>
                  </a:lnTo>
                  <a:lnTo>
                    <a:pt x="336" y="1261"/>
                  </a:lnTo>
                  <a:lnTo>
                    <a:pt x="336" y="1261"/>
                  </a:lnTo>
                  <a:lnTo>
                    <a:pt x="339" y="1259"/>
                  </a:lnTo>
                  <a:lnTo>
                    <a:pt x="339" y="1259"/>
                  </a:lnTo>
                  <a:lnTo>
                    <a:pt x="339" y="1257"/>
                  </a:lnTo>
                  <a:lnTo>
                    <a:pt x="336" y="1257"/>
                  </a:lnTo>
                  <a:lnTo>
                    <a:pt x="339" y="1259"/>
                  </a:lnTo>
                  <a:lnTo>
                    <a:pt x="341" y="1259"/>
                  </a:lnTo>
                  <a:lnTo>
                    <a:pt x="343" y="1257"/>
                  </a:lnTo>
                  <a:close/>
                  <a:moveTo>
                    <a:pt x="308" y="1179"/>
                  </a:moveTo>
                  <a:lnTo>
                    <a:pt x="308" y="1179"/>
                  </a:lnTo>
                  <a:lnTo>
                    <a:pt x="308" y="1181"/>
                  </a:lnTo>
                  <a:lnTo>
                    <a:pt x="310" y="1181"/>
                  </a:lnTo>
                  <a:lnTo>
                    <a:pt x="310" y="1183"/>
                  </a:lnTo>
                  <a:lnTo>
                    <a:pt x="313" y="1183"/>
                  </a:lnTo>
                  <a:lnTo>
                    <a:pt x="313" y="1183"/>
                  </a:lnTo>
                  <a:lnTo>
                    <a:pt x="313" y="1183"/>
                  </a:lnTo>
                  <a:lnTo>
                    <a:pt x="315" y="1183"/>
                  </a:lnTo>
                  <a:lnTo>
                    <a:pt x="317" y="1183"/>
                  </a:lnTo>
                  <a:lnTo>
                    <a:pt x="317" y="1183"/>
                  </a:lnTo>
                  <a:lnTo>
                    <a:pt x="315" y="1179"/>
                  </a:lnTo>
                  <a:lnTo>
                    <a:pt x="313" y="1179"/>
                  </a:lnTo>
                  <a:lnTo>
                    <a:pt x="313" y="1179"/>
                  </a:lnTo>
                  <a:lnTo>
                    <a:pt x="313" y="1176"/>
                  </a:lnTo>
                  <a:lnTo>
                    <a:pt x="310" y="1176"/>
                  </a:lnTo>
                  <a:lnTo>
                    <a:pt x="310" y="1176"/>
                  </a:lnTo>
                  <a:lnTo>
                    <a:pt x="310" y="1176"/>
                  </a:lnTo>
                  <a:lnTo>
                    <a:pt x="308" y="1174"/>
                  </a:lnTo>
                  <a:lnTo>
                    <a:pt x="308" y="1174"/>
                  </a:lnTo>
                  <a:lnTo>
                    <a:pt x="308" y="1176"/>
                  </a:lnTo>
                  <a:lnTo>
                    <a:pt x="306" y="1176"/>
                  </a:lnTo>
                  <a:lnTo>
                    <a:pt x="306" y="1176"/>
                  </a:lnTo>
                  <a:lnTo>
                    <a:pt x="308" y="1176"/>
                  </a:lnTo>
                  <a:lnTo>
                    <a:pt x="308" y="1179"/>
                  </a:lnTo>
                  <a:lnTo>
                    <a:pt x="308" y="1179"/>
                  </a:lnTo>
                  <a:lnTo>
                    <a:pt x="308" y="1179"/>
                  </a:lnTo>
                  <a:close/>
                  <a:moveTo>
                    <a:pt x="358" y="1198"/>
                  </a:moveTo>
                  <a:lnTo>
                    <a:pt x="358" y="1198"/>
                  </a:lnTo>
                  <a:lnTo>
                    <a:pt x="358" y="1198"/>
                  </a:lnTo>
                  <a:lnTo>
                    <a:pt x="360" y="1198"/>
                  </a:lnTo>
                  <a:lnTo>
                    <a:pt x="360" y="1198"/>
                  </a:lnTo>
                  <a:lnTo>
                    <a:pt x="360" y="1198"/>
                  </a:lnTo>
                  <a:lnTo>
                    <a:pt x="360" y="1198"/>
                  </a:lnTo>
                  <a:lnTo>
                    <a:pt x="360" y="1200"/>
                  </a:lnTo>
                  <a:lnTo>
                    <a:pt x="362" y="1200"/>
                  </a:lnTo>
                  <a:lnTo>
                    <a:pt x="365" y="1198"/>
                  </a:lnTo>
                  <a:lnTo>
                    <a:pt x="365" y="1195"/>
                  </a:lnTo>
                  <a:lnTo>
                    <a:pt x="365" y="1193"/>
                  </a:lnTo>
                  <a:lnTo>
                    <a:pt x="365" y="1190"/>
                  </a:lnTo>
                  <a:lnTo>
                    <a:pt x="365" y="1190"/>
                  </a:lnTo>
                  <a:lnTo>
                    <a:pt x="362" y="1190"/>
                  </a:lnTo>
                  <a:lnTo>
                    <a:pt x="362" y="1190"/>
                  </a:lnTo>
                  <a:lnTo>
                    <a:pt x="362" y="1190"/>
                  </a:lnTo>
                  <a:lnTo>
                    <a:pt x="360" y="1190"/>
                  </a:lnTo>
                  <a:lnTo>
                    <a:pt x="360" y="1190"/>
                  </a:lnTo>
                  <a:lnTo>
                    <a:pt x="358" y="1193"/>
                  </a:lnTo>
                  <a:lnTo>
                    <a:pt x="358" y="1193"/>
                  </a:lnTo>
                  <a:lnTo>
                    <a:pt x="358" y="1195"/>
                  </a:lnTo>
                  <a:lnTo>
                    <a:pt x="358" y="1195"/>
                  </a:lnTo>
                  <a:lnTo>
                    <a:pt x="358" y="1195"/>
                  </a:lnTo>
                  <a:lnTo>
                    <a:pt x="358" y="1195"/>
                  </a:lnTo>
                  <a:lnTo>
                    <a:pt x="355" y="1198"/>
                  </a:lnTo>
                  <a:lnTo>
                    <a:pt x="358" y="1198"/>
                  </a:lnTo>
                  <a:close/>
                  <a:moveTo>
                    <a:pt x="348" y="1247"/>
                  </a:moveTo>
                  <a:lnTo>
                    <a:pt x="346" y="1245"/>
                  </a:lnTo>
                  <a:lnTo>
                    <a:pt x="346" y="1245"/>
                  </a:lnTo>
                  <a:lnTo>
                    <a:pt x="343" y="1243"/>
                  </a:lnTo>
                  <a:lnTo>
                    <a:pt x="341" y="1243"/>
                  </a:lnTo>
                  <a:lnTo>
                    <a:pt x="341" y="1240"/>
                  </a:lnTo>
                  <a:lnTo>
                    <a:pt x="339" y="1238"/>
                  </a:lnTo>
                  <a:lnTo>
                    <a:pt x="336" y="1235"/>
                  </a:lnTo>
                  <a:lnTo>
                    <a:pt x="334" y="1226"/>
                  </a:lnTo>
                  <a:lnTo>
                    <a:pt x="334" y="1224"/>
                  </a:lnTo>
                  <a:lnTo>
                    <a:pt x="334" y="1224"/>
                  </a:lnTo>
                  <a:lnTo>
                    <a:pt x="332" y="1224"/>
                  </a:lnTo>
                  <a:lnTo>
                    <a:pt x="332" y="1226"/>
                  </a:lnTo>
                  <a:lnTo>
                    <a:pt x="334" y="1228"/>
                  </a:lnTo>
                  <a:lnTo>
                    <a:pt x="334" y="1231"/>
                  </a:lnTo>
                  <a:lnTo>
                    <a:pt x="334" y="1231"/>
                  </a:lnTo>
                  <a:lnTo>
                    <a:pt x="339" y="1240"/>
                  </a:lnTo>
                  <a:lnTo>
                    <a:pt x="343" y="1245"/>
                  </a:lnTo>
                  <a:lnTo>
                    <a:pt x="343" y="1247"/>
                  </a:lnTo>
                  <a:lnTo>
                    <a:pt x="346" y="1250"/>
                  </a:lnTo>
                  <a:lnTo>
                    <a:pt x="346" y="1250"/>
                  </a:lnTo>
                  <a:lnTo>
                    <a:pt x="348" y="1250"/>
                  </a:lnTo>
                  <a:lnTo>
                    <a:pt x="348" y="1250"/>
                  </a:lnTo>
                  <a:lnTo>
                    <a:pt x="348" y="1250"/>
                  </a:lnTo>
                  <a:lnTo>
                    <a:pt x="348" y="1247"/>
                  </a:lnTo>
                  <a:lnTo>
                    <a:pt x="348" y="1247"/>
                  </a:lnTo>
                  <a:close/>
                  <a:moveTo>
                    <a:pt x="308" y="1105"/>
                  </a:moveTo>
                  <a:lnTo>
                    <a:pt x="308" y="1108"/>
                  </a:lnTo>
                  <a:lnTo>
                    <a:pt x="306" y="1110"/>
                  </a:lnTo>
                  <a:lnTo>
                    <a:pt x="306" y="1110"/>
                  </a:lnTo>
                  <a:lnTo>
                    <a:pt x="306" y="1112"/>
                  </a:lnTo>
                  <a:lnTo>
                    <a:pt x="306" y="1112"/>
                  </a:lnTo>
                  <a:lnTo>
                    <a:pt x="306" y="1112"/>
                  </a:lnTo>
                  <a:lnTo>
                    <a:pt x="308" y="1112"/>
                  </a:lnTo>
                  <a:lnTo>
                    <a:pt x="308" y="1112"/>
                  </a:lnTo>
                  <a:lnTo>
                    <a:pt x="310" y="1112"/>
                  </a:lnTo>
                  <a:lnTo>
                    <a:pt x="313" y="1108"/>
                  </a:lnTo>
                  <a:lnTo>
                    <a:pt x="313" y="1105"/>
                  </a:lnTo>
                  <a:lnTo>
                    <a:pt x="313" y="1103"/>
                  </a:lnTo>
                  <a:lnTo>
                    <a:pt x="310" y="1101"/>
                  </a:lnTo>
                  <a:lnTo>
                    <a:pt x="310" y="1101"/>
                  </a:lnTo>
                  <a:lnTo>
                    <a:pt x="308" y="1101"/>
                  </a:lnTo>
                  <a:lnTo>
                    <a:pt x="308" y="1101"/>
                  </a:lnTo>
                  <a:lnTo>
                    <a:pt x="306" y="1103"/>
                  </a:lnTo>
                  <a:lnTo>
                    <a:pt x="306" y="1103"/>
                  </a:lnTo>
                  <a:lnTo>
                    <a:pt x="303" y="1105"/>
                  </a:lnTo>
                  <a:lnTo>
                    <a:pt x="303" y="1105"/>
                  </a:lnTo>
                  <a:lnTo>
                    <a:pt x="303" y="1105"/>
                  </a:lnTo>
                  <a:lnTo>
                    <a:pt x="306" y="1108"/>
                  </a:lnTo>
                  <a:lnTo>
                    <a:pt x="306" y="1108"/>
                  </a:lnTo>
                  <a:lnTo>
                    <a:pt x="306" y="1108"/>
                  </a:lnTo>
                  <a:lnTo>
                    <a:pt x="308" y="1105"/>
                  </a:lnTo>
                  <a:lnTo>
                    <a:pt x="310" y="1103"/>
                  </a:lnTo>
                  <a:lnTo>
                    <a:pt x="310" y="1103"/>
                  </a:lnTo>
                  <a:lnTo>
                    <a:pt x="310" y="1103"/>
                  </a:lnTo>
                  <a:lnTo>
                    <a:pt x="310" y="1101"/>
                  </a:lnTo>
                  <a:lnTo>
                    <a:pt x="310" y="1101"/>
                  </a:lnTo>
                  <a:lnTo>
                    <a:pt x="310" y="1103"/>
                  </a:lnTo>
                  <a:lnTo>
                    <a:pt x="310" y="1103"/>
                  </a:lnTo>
                  <a:lnTo>
                    <a:pt x="310" y="1105"/>
                  </a:lnTo>
                  <a:lnTo>
                    <a:pt x="308" y="1105"/>
                  </a:lnTo>
                  <a:close/>
                  <a:moveTo>
                    <a:pt x="216" y="1041"/>
                  </a:moveTo>
                  <a:lnTo>
                    <a:pt x="216" y="1044"/>
                  </a:lnTo>
                  <a:lnTo>
                    <a:pt x="216" y="1044"/>
                  </a:lnTo>
                  <a:lnTo>
                    <a:pt x="218" y="1044"/>
                  </a:lnTo>
                  <a:lnTo>
                    <a:pt x="220" y="1046"/>
                  </a:lnTo>
                  <a:lnTo>
                    <a:pt x="220" y="1046"/>
                  </a:lnTo>
                  <a:lnTo>
                    <a:pt x="223" y="1044"/>
                  </a:lnTo>
                  <a:lnTo>
                    <a:pt x="223" y="1044"/>
                  </a:lnTo>
                  <a:lnTo>
                    <a:pt x="223" y="1044"/>
                  </a:lnTo>
                  <a:lnTo>
                    <a:pt x="220" y="1044"/>
                  </a:lnTo>
                  <a:lnTo>
                    <a:pt x="220" y="1041"/>
                  </a:lnTo>
                  <a:lnTo>
                    <a:pt x="220" y="1041"/>
                  </a:lnTo>
                  <a:lnTo>
                    <a:pt x="220" y="1041"/>
                  </a:lnTo>
                  <a:lnTo>
                    <a:pt x="218" y="1041"/>
                  </a:lnTo>
                  <a:lnTo>
                    <a:pt x="218" y="1041"/>
                  </a:lnTo>
                  <a:lnTo>
                    <a:pt x="218" y="1041"/>
                  </a:lnTo>
                  <a:lnTo>
                    <a:pt x="216" y="1039"/>
                  </a:lnTo>
                  <a:lnTo>
                    <a:pt x="216" y="1039"/>
                  </a:lnTo>
                  <a:lnTo>
                    <a:pt x="216" y="1041"/>
                  </a:lnTo>
                  <a:lnTo>
                    <a:pt x="216" y="1041"/>
                  </a:lnTo>
                  <a:lnTo>
                    <a:pt x="216" y="1041"/>
                  </a:lnTo>
                  <a:lnTo>
                    <a:pt x="216" y="1041"/>
                  </a:lnTo>
                  <a:close/>
                  <a:moveTo>
                    <a:pt x="171" y="611"/>
                  </a:moveTo>
                  <a:lnTo>
                    <a:pt x="173" y="611"/>
                  </a:lnTo>
                  <a:lnTo>
                    <a:pt x="175" y="608"/>
                  </a:lnTo>
                  <a:lnTo>
                    <a:pt x="178" y="608"/>
                  </a:lnTo>
                  <a:lnTo>
                    <a:pt x="180" y="608"/>
                  </a:lnTo>
                  <a:lnTo>
                    <a:pt x="180" y="608"/>
                  </a:lnTo>
                  <a:lnTo>
                    <a:pt x="185" y="603"/>
                  </a:lnTo>
                  <a:lnTo>
                    <a:pt x="185" y="603"/>
                  </a:lnTo>
                  <a:lnTo>
                    <a:pt x="187" y="603"/>
                  </a:lnTo>
                  <a:lnTo>
                    <a:pt x="187" y="603"/>
                  </a:lnTo>
                  <a:lnTo>
                    <a:pt x="190" y="601"/>
                  </a:lnTo>
                  <a:lnTo>
                    <a:pt x="190" y="599"/>
                  </a:lnTo>
                  <a:lnTo>
                    <a:pt x="192" y="596"/>
                  </a:lnTo>
                  <a:lnTo>
                    <a:pt x="192" y="594"/>
                  </a:lnTo>
                  <a:lnTo>
                    <a:pt x="192" y="594"/>
                  </a:lnTo>
                  <a:lnTo>
                    <a:pt x="190" y="594"/>
                  </a:lnTo>
                  <a:lnTo>
                    <a:pt x="185" y="596"/>
                  </a:lnTo>
                  <a:lnTo>
                    <a:pt x="173" y="603"/>
                  </a:lnTo>
                  <a:lnTo>
                    <a:pt x="171" y="606"/>
                  </a:lnTo>
                  <a:lnTo>
                    <a:pt x="171" y="606"/>
                  </a:lnTo>
                  <a:lnTo>
                    <a:pt x="171" y="608"/>
                  </a:lnTo>
                  <a:lnTo>
                    <a:pt x="171" y="608"/>
                  </a:lnTo>
                  <a:lnTo>
                    <a:pt x="171" y="608"/>
                  </a:lnTo>
                  <a:lnTo>
                    <a:pt x="171" y="611"/>
                  </a:lnTo>
                  <a:lnTo>
                    <a:pt x="171" y="611"/>
                  </a:lnTo>
                  <a:lnTo>
                    <a:pt x="171" y="611"/>
                  </a:lnTo>
                  <a:close/>
                  <a:moveTo>
                    <a:pt x="360" y="1259"/>
                  </a:moveTo>
                  <a:lnTo>
                    <a:pt x="355" y="1259"/>
                  </a:lnTo>
                  <a:lnTo>
                    <a:pt x="355" y="1257"/>
                  </a:lnTo>
                  <a:lnTo>
                    <a:pt x="353" y="1254"/>
                  </a:lnTo>
                  <a:lnTo>
                    <a:pt x="353" y="1254"/>
                  </a:lnTo>
                  <a:lnTo>
                    <a:pt x="353" y="1257"/>
                  </a:lnTo>
                  <a:lnTo>
                    <a:pt x="353" y="1257"/>
                  </a:lnTo>
                  <a:lnTo>
                    <a:pt x="353" y="1257"/>
                  </a:lnTo>
                  <a:lnTo>
                    <a:pt x="353" y="1257"/>
                  </a:lnTo>
                  <a:lnTo>
                    <a:pt x="353" y="1257"/>
                  </a:lnTo>
                  <a:lnTo>
                    <a:pt x="353" y="1259"/>
                  </a:lnTo>
                  <a:lnTo>
                    <a:pt x="353" y="1259"/>
                  </a:lnTo>
                  <a:lnTo>
                    <a:pt x="353" y="1261"/>
                  </a:lnTo>
                  <a:lnTo>
                    <a:pt x="353" y="1261"/>
                  </a:lnTo>
                  <a:lnTo>
                    <a:pt x="355" y="1261"/>
                  </a:lnTo>
                  <a:lnTo>
                    <a:pt x="355" y="1261"/>
                  </a:lnTo>
                  <a:lnTo>
                    <a:pt x="355" y="1261"/>
                  </a:lnTo>
                  <a:lnTo>
                    <a:pt x="358" y="1264"/>
                  </a:lnTo>
                  <a:lnTo>
                    <a:pt x="358" y="1264"/>
                  </a:lnTo>
                  <a:lnTo>
                    <a:pt x="360" y="1261"/>
                  </a:lnTo>
                  <a:lnTo>
                    <a:pt x="360" y="1261"/>
                  </a:lnTo>
                  <a:lnTo>
                    <a:pt x="360" y="1261"/>
                  </a:lnTo>
                  <a:lnTo>
                    <a:pt x="362" y="1261"/>
                  </a:lnTo>
                  <a:lnTo>
                    <a:pt x="362" y="1261"/>
                  </a:lnTo>
                  <a:lnTo>
                    <a:pt x="360" y="1261"/>
                  </a:lnTo>
                  <a:lnTo>
                    <a:pt x="360" y="1259"/>
                  </a:lnTo>
                  <a:close/>
                  <a:moveTo>
                    <a:pt x="883" y="1363"/>
                  </a:moveTo>
                  <a:lnTo>
                    <a:pt x="883" y="1361"/>
                  </a:lnTo>
                  <a:lnTo>
                    <a:pt x="880" y="1361"/>
                  </a:lnTo>
                  <a:lnTo>
                    <a:pt x="880" y="1361"/>
                  </a:lnTo>
                  <a:lnTo>
                    <a:pt x="878" y="1361"/>
                  </a:lnTo>
                  <a:lnTo>
                    <a:pt x="878" y="1359"/>
                  </a:lnTo>
                  <a:lnTo>
                    <a:pt x="878" y="1359"/>
                  </a:lnTo>
                  <a:lnTo>
                    <a:pt x="878" y="1356"/>
                  </a:lnTo>
                  <a:lnTo>
                    <a:pt x="878" y="1356"/>
                  </a:lnTo>
                  <a:lnTo>
                    <a:pt x="878" y="1354"/>
                  </a:lnTo>
                  <a:lnTo>
                    <a:pt x="878" y="1354"/>
                  </a:lnTo>
                  <a:lnTo>
                    <a:pt x="878" y="1354"/>
                  </a:lnTo>
                  <a:lnTo>
                    <a:pt x="878" y="1351"/>
                  </a:lnTo>
                  <a:lnTo>
                    <a:pt x="878" y="1351"/>
                  </a:lnTo>
                  <a:lnTo>
                    <a:pt x="876" y="1349"/>
                  </a:lnTo>
                  <a:lnTo>
                    <a:pt x="876" y="1349"/>
                  </a:lnTo>
                  <a:lnTo>
                    <a:pt x="876" y="1349"/>
                  </a:lnTo>
                  <a:lnTo>
                    <a:pt x="873" y="1349"/>
                  </a:lnTo>
                  <a:lnTo>
                    <a:pt x="873" y="1349"/>
                  </a:lnTo>
                  <a:lnTo>
                    <a:pt x="871" y="1347"/>
                  </a:lnTo>
                  <a:lnTo>
                    <a:pt x="871" y="1347"/>
                  </a:lnTo>
                  <a:lnTo>
                    <a:pt x="871" y="1347"/>
                  </a:lnTo>
                  <a:lnTo>
                    <a:pt x="871" y="1347"/>
                  </a:lnTo>
                  <a:lnTo>
                    <a:pt x="869" y="1347"/>
                  </a:lnTo>
                  <a:lnTo>
                    <a:pt x="869" y="1347"/>
                  </a:lnTo>
                  <a:lnTo>
                    <a:pt x="866" y="1347"/>
                  </a:lnTo>
                  <a:lnTo>
                    <a:pt x="866" y="1344"/>
                  </a:lnTo>
                  <a:lnTo>
                    <a:pt x="866" y="1344"/>
                  </a:lnTo>
                  <a:lnTo>
                    <a:pt x="866" y="1342"/>
                  </a:lnTo>
                  <a:lnTo>
                    <a:pt x="866" y="1342"/>
                  </a:lnTo>
                  <a:lnTo>
                    <a:pt x="866" y="1342"/>
                  </a:lnTo>
                  <a:lnTo>
                    <a:pt x="866" y="1342"/>
                  </a:lnTo>
                  <a:lnTo>
                    <a:pt x="866" y="1340"/>
                  </a:lnTo>
                  <a:lnTo>
                    <a:pt x="866" y="1340"/>
                  </a:lnTo>
                  <a:lnTo>
                    <a:pt x="866" y="1340"/>
                  </a:lnTo>
                  <a:lnTo>
                    <a:pt x="864" y="1340"/>
                  </a:lnTo>
                  <a:lnTo>
                    <a:pt x="864" y="1340"/>
                  </a:lnTo>
                  <a:lnTo>
                    <a:pt x="864" y="1337"/>
                  </a:lnTo>
                  <a:lnTo>
                    <a:pt x="864" y="1337"/>
                  </a:lnTo>
                  <a:lnTo>
                    <a:pt x="864" y="1337"/>
                  </a:lnTo>
                  <a:lnTo>
                    <a:pt x="864" y="1337"/>
                  </a:lnTo>
                  <a:lnTo>
                    <a:pt x="864" y="1335"/>
                  </a:lnTo>
                  <a:lnTo>
                    <a:pt x="864" y="1335"/>
                  </a:lnTo>
                  <a:lnTo>
                    <a:pt x="864" y="1335"/>
                  </a:lnTo>
                  <a:lnTo>
                    <a:pt x="864" y="1335"/>
                  </a:lnTo>
                  <a:lnTo>
                    <a:pt x="864" y="1332"/>
                  </a:lnTo>
                  <a:lnTo>
                    <a:pt x="864" y="1332"/>
                  </a:lnTo>
                  <a:lnTo>
                    <a:pt x="862" y="1332"/>
                  </a:lnTo>
                  <a:lnTo>
                    <a:pt x="862" y="1332"/>
                  </a:lnTo>
                  <a:lnTo>
                    <a:pt x="862" y="1330"/>
                  </a:lnTo>
                  <a:lnTo>
                    <a:pt x="862" y="1330"/>
                  </a:lnTo>
                  <a:lnTo>
                    <a:pt x="862" y="1330"/>
                  </a:lnTo>
                  <a:lnTo>
                    <a:pt x="859" y="1330"/>
                  </a:lnTo>
                  <a:lnTo>
                    <a:pt x="859" y="1330"/>
                  </a:lnTo>
                  <a:lnTo>
                    <a:pt x="859" y="1330"/>
                  </a:lnTo>
                  <a:lnTo>
                    <a:pt x="859" y="1328"/>
                  </a:lnTo>
                  <a:lnTo>
                    <a:pt x="859" y="1328"/>
                  </a:lnTo>
                  <a:lnTo>
                    <a:pt x="859" y="1328"/>
                  </a:lnTo>
                  <a:lnTo>
                    <a:pt x="859" y="1328"/>
                  </a:lnTo>
                  <a:lnTo>
                    <a:pt x="857" y="1325"/>
                  </a:lnTo>
                  <a:lnTo>
                    <a:pt x="857" y="1323"/>
                  </a:lnTo>
                  <a:lnTo>
                    <a:pt x="857" y="1321"/>
                  </a:lnTo>
                  <a:lnTo>
                    <a:pt x="859" y="1318"/>
                  </a:lnTo>
                  <a:lnTo>
                    <a:pt x="859" y="1318"/>
                  </a:lnTo>
                  <a:lnTo>
                    <a:pt x="862" y="1316"/>
                  </a:lnTo>
                  <a:lnTo>
                    <a:pt x="862" y="1314"/>
                  </a:lnTo>
                  <a:lnTo>
                    <a:pt x="862" y="1311"/>
                  </a:lnTo>
                  <a:lnTo>
                    <a:pt x="859" y="1311"/>
                  </a:lnTo>
                  <a:lnTo>
                    <a:pt x="859" y="1311"/>
                  </a:lnTo>
                  <a:lnTo>
                    <a:pt x="859" y="1311"/>
                  </a:lnTo>
                  <a:lnTo>
                    <a:pt x="857" y="1314"/>
                  </a:lnTo>
                  <a:lnTo>
                    <a:pt x="857" y="1311"/>
                  </a:lnTo>
                  <a:lnTo>
                    <a:pt x="857" y="1311"/>
                  </a:lnTo>
                  <a:lnTo>
                    <a:pt x="857" y="1311"/>
                  </a:lnTo>
                  <a:lnTo>
                    <a:pt x="857" y="1311"/>
                  </a:lnTo>
                  <a:lnTo>
                    <a:pt x="854" y="1311"/>
                  </a:lnTo>
                  <a:lnTo>
                    <a:pt x="854" y="1311"/>
                  </a:lnTo>
                  <a:lnTo>
                    <a:pt x="854" y="1311"/>
                  </a:lnTo>
                  <a:lnTo>
                    <a:pt x="854" y="1311"/>
                  </a:lnTo>
                  <a:lnTo>
                    <a:pt x="854" y="1311"/>
                  </a:lnTo>
                  <a:lnTo>
                    <a:pt x="854" y="1311"/>
                  </a:lnTo>
                  <a:lnTo>
                    <a:pt x="854" y="1309"/>
                  </a:lnTo>
                  <a:lnTo>
                    <a:pt x="854" y="1309"/>
                  </a:lnTo>
                  <a:lnTo>
                    <a:pt x="854" y="1309"/>
                  </a:lnTo>
                  <a:lnTo>
                    <a:pt x="852" y="1309"/>
                  </a:lnTo>
                  <a:lnTo>
                    <a:pt x="852" y="1309"/>
                  </a:lnTo>
                  <a:lnTo>
                    <a:pt x="852" y="1309"/>
                  </a:lnTo>
                  <a:lnTo>
                    <a:pt x="852" y="1309"/>
                  </a:lnTo>
                  <a:lnTo>
                    <a:pt x="852" y="1306"/>
                  </a:lnTo>
                  <a:lnTo>
                    <a:pt x="852" y="1306"/>
                  </a:lnTo>
                  <a:lnTo>
                    <a:pt x="852" y="1306"/>
                  </a:lnTo>
                  <a:lnTo>
                    <a:pt x="852" y="1304"/>
                  </a:lnTo>
                  <a:lnTo>
                    <a:pt x="854" y="1304"/>
                  </a:lnTo>
                  <a:lnTo>
                    <a:pt x="854" y="1304"/>
                  </a:lnTo>
                  <a:lnTo>
                    <a:pt x="854" y="1304"/>
                  </a:lnTo>
                  <a:lnTo>
                    <a:pt x="857" y="1304"/>
                  </a:lnTo>
                  <a:lnTo>
                    <a:pt x="857" y="1304"/>
                  </a:lnTo>
                  <a:lnTo>
                    <a:pt x="857" y="1304"/>
                  </a:lnTo>
                  <a:lnTo>
                    <a:pt x="857" y="1302"/>
                  </a:lnTo>
                  <a:lnTo>
                    <a:pt x="857" y="1302"/>
                  </a:lnTo>
                  <a:lnTo>
                    <a:pt x="857" y="1302"/>
                  </a:lnTo>
                  <a:lnTo>
                    <a:pt x="857" y="1299"/>
                  </a:lnTo>
                  <a:lnTo>
                    <a:pt x="859" y="1299"/>
                  </a:lnTo>
                  <a:lnTo>
                    <a:pt x="859" y="1299"/>
                  </a:lnTo>
                  <a:lnTo>
                    <a:pt x="859" y="1299"/>
                  </a:lnTo>
                  <a:lnTo>
                    <a:pt x="859" y="1299"/>
                  </a:lnTo>
                  <a:lnTo>
                    <a:pt x="859" y="1297"/>
                  </a:lnTo>
                  <a:lnTo>
                    <a:pt x="859" y="1297"/>
                  </a:lnTo>
                  <a:lnTo>
                    <a:pt x="859" y="1297"/>
                  </a:lnTo>
                  <a:lnTo>
                    <a:pt x="859" y="1297"/>
                  </a:lnTo>
                  <a:lnTo>
                    <a:pt x="859" y="1297"/>
                  </a:lnTo>
                  <a:lnTo>
                    <a:pt x="859" y="1295"/>
                  </a:lnTo>
                  <a:lnTo>
                    <a:pt x="859" y="1295"/>
                  </a:lnTo>
                  <a:lnTo>
                    <a:pt x="859" y="1295"/>
                  </a:lnTo>
                  <a:lnTo>
                    <a:pt x="859" y="1292"/>
                  </a:lnTo>
                  <a:lnTo>
                    <a:pt x="859" y="1292"/>
                  </a:lnTo>
                  <a:lnTo>
                    <a:pt x="859" y="1292"/>
                  </a:lnTo>
                  <a:lnTo>
                    <a:pt x="862" y="1292"/>
                  </a:lnTo>
                  <a:lnTo>
                    <a:pt x="862" y="1292"/>
                  </a:lnTo>
                  <a:lnTo>
                    <a:pt x="862" y="1292"/>
                  </a:lnTo>
                  <a:lnTo>
                    <a:pt x="862" y="1292"/>
                  </a:lnTo>
                  <a:lnTo>
                    <a:pt x="862" y="1290"/>
                  </a:lnTo>
                  <a:lnTo>
                    <a:pt x="862" y="1290"/>
                  </a:lnTo>
                  <a:lnTo>
                    <a:pt x="862" y="1288"/>
                  </a:lnTo>
                  <a:lnTo>
                    <a:pt x="862" y="1285"/>
                  </a:lnTo>
                  <a:lnTo>
                    <a:pt x="862" y="1283"/>
                  </a:lnTo>
                  <a:lnTo>
                    <a:pt x="862" y="1280"/>
                  </a:lnTo>
                  <a:lnTo>
                    <a:pt x="862" y="1280"/>
                  </a:lnTo>
                  <a:lnTo>
                    <a:pt x="862" y="1278"/>
                  </a:lnTo>
                  <a:lnTo>
                    <a:pt x="862" y="1276"/>
                  </a:lnTo>
                  <a:lnTo>
                    <a:pt x="862" y="1276"/>
                  </a:lnTo>
                  <a:lnTo>
                    <a:pt x="862" y="1273"/>
                  </a:lnTo>
                  <a:lnTo>
                    <a:pt x="864" y="1276"/>
                  </a:lnTo>
                  <a:lnTo>
                    <a:pt x="864" y="1276"/>
                  </a:lnTo>
                  <a:lnTo>
                    <a:pt x="864" y="1273"/>
                  </a:lnTo>
                  <a:lnTo>
                    <a:pt x="864" y="1273"/>
                  </a:lnTo>
                  <a:lnTo>
                    <a:pt x="864" y="1271"/>
                  </a:lnTo>
                  <a:lnTo>
                    <a:pt x="864" y="1271"/>
                  </a:lnTo>
                  <a:lnTo>
                    <a:pt x="864" y="1271"/>
                  </a:lnTo>
                  <a:lnTo>
                    <a:pt x="864" y="1269"/>
                  </a:lnTo>
                  <a:lnTo>
                    <a:pt x="864" y="1269"/>
                  </a:lnTo>
                  <a:lnTo>
                    <a:pt x="864" y="1269"/>
                  </a:lnTo>
                  <a:lnTo>
                    <a:pt x="864" y="1266"/>
                  </a:lnTo>
                  <a:lnTo>
                    <a:pt x="864" y="1266"/>
                  </a:lnTo>
                  <a:lnTo>
                    <a:pt x="864" y="1266"/>
                  </a:lnTo>
                  <a:lnTo>
                    <a:pt x="864" y="1266"/>
                  </a:lnTo>
                  <a:lnTo>
                    <a:pt x="864" y="1266"/>
                  </a:lnTo>
                  <a:lnTo>
                    <a:pt x="864" y="1264"/>
                  </a:lnTo>
                  <a:lnTo>
                    <a:pt x="864" y="1264"/>
                  </a:lnTo>
                  <a:lnTo>
                    <a:pt x="864" y="1264"/>
                  </a:lnTo>
                  <a:lnTo>
                    <a:pt x="864" y="1264"/>
                  </a:lnTo>
                  <a:lnTo>
                    <a:pt x="864" y="1264"/>
                  </a:lnTo>
                  <a:lnTo>
                    <a:pt x="864" y="1264"/>
                  </a:lnTo>
                  <a:lnTo>
                    <a:pt x="864" y="1261"/>
                  </a:lnTo>
                  <a:lnTo>
                    <a:pt x="864" y="1261"/>
                  </a:lnTo>
                  <a:lnTo>
                    <a:pt x="864" y="1261"/>
                  </a:lnTo>
                  <a:lnTo>
                    <a:pt x="862" y="1261"/>
                  </a:lnTo>
                  <a:lnTo>
                    <a:pt x="862" y="1261"/>
                  </a:lnTo>
                  <a:lnTo>
                    <a:pt x="862" y="1261"/>
                  </a:lnTo>
                  <a:lnTo>
                    <a:pt x="862" y="1259"/>
                  </a:lnTo>
                  <a:lnTo>
                    <a:pt x="862" y="1259"/>
                  </a:lnTo>
                  <a:lnTo>
                    <a:pt x="862" y="1257"/>
                  </a:lnTo>
                  <a:lnTo>
                    <a:pt x="862" y="1257"/>
                  </a:lnTo>
                  <a:lnTo>
                    <a:pt x="862" y="1254"/>
                  </a:lnTo>
                  <a:lnTo>
                    <a:pt x="864" y="1254"/>
                  </a:lnTo>
                  <a:lnTo>
                    <a:pt x="864" y="1252"/>
                  </a:lnTo>
                  <a:lnTo>
                    <a:pt x="864" y="1252"/>
                  </a:lnTo>
                  <a:lnTo>
                    <a:pt x="862" y="1250"/>
                  </a:lnTo>
                  <a:lnTo>
                    <a:pt x="862" y="1250"/>
                  </a:lnTo>
                  <a:lnTo>
                    <a:pt x="862" y="1247"/>
                  </a:lnTo>
                  <a:lnTo>
                    <a:pt x="864" y="1247"/>
                  </a:lnTo>
                  <a:lnTo>
                    <a:pt x="864" y="1245"/>
                  </a:lnTo>
                  <a:lnTo>
                    <a:pt x="864" y="1245"/>
                  </a:lnTo>
                  <a:lnTo>
                    <a:pt x="864" y="1245"/>
                  </a:lnTo>
                  <a:lnTo>
                    <a:pt x="862" y="1243"/>
                  </a:lnTo>
                  <a:lnTo>
                    <a:pt x="862" y="1243"/>
                  </a:lnTo>
                  <a:lnTo>
                    <a:pt x="862" y="1240"/>
                  </a:lnTo>
                  <a:lnTo>
                    <a:pt x="862" y="1240"/>
                  </a:lnTo>
                  <a:lnTo>
                    <a:pt x="864" y="1240"/>
                  </a:lnTo>
                  <a:lnTo>
                    <a:pt x="864" y="1238"/>
                  </a:lnTo>
                  <a:lnTo>
                    <a:pt x="862" y="1238"/>
                  </a:lnTo>
                  <a:lnTo>
                    <a:pt x="862" y="1235"/>
                  </a:lnTo>
                  <a:lnTo>
                    <a:pt x="862" y="1235"/>
                  </a:lnTo>
                  <a:lnTo>
                    <a:pt x="862" y="1233"/>
                  </a:lnTo>
                  <a:lnTo>
                    <a:pt x="859" y="1233"/>
                  </a:lnTo>
                  <a:lnTo>
                    <a:pt x="859" y="1233"/>
                  </a:lnTo>
                  <a:lnTo>
                    <a:pt x="859" y="1233"/>
                  </a:lnTo>
                  <a:lnTo>
                    <a:pt x="859" y="1231"/>
                  </a:lnTo>
                  <a:lnTo>
                    <a:pt x="859" y="1231"/>
                  </a:lnTo>
                  <a:lnTo>
                    <a:pt x="859" y="1231"/>
                  </a:lnTo>
                  <a:lnTo>
                    <a:pt x="859" y="1228"/>
                  </a:lnTo>
                  <a:lnTo>
                    <a:pt x="857" y="1226"/>
                  </a:lnTo>
                  <a:lnTo>
                    <a:pt x="857" y="1226"/>
                  </a:lnTo>
                  <a:lnTo>
                    <a:pt x="857" y="1224"/>
                  </a:lnTo>
                  <a:lnTo>
                    <a:pt x="854" y="1221"/>
                  </a:lnTo>
                  <a:lnTo>
                    <a:pt x="854" y="1219"/>
                  </a:lnTo>
                  <a:lnTo>
                    <a:pt x="854" y="1219"/>
                  </a:lnTo>
                  <a:lnTo>
                    <a:pt x="854" y="1217"/>
                  </a:lnTo>
                  <a:lnTo>
                    <a:pt x="854" y="1217"/>
                  </a:lnTo>
                  <a:lnTo>
                    <a:pt x="852" y="1217"/>
                  </a:lnTo>
                  <a:lnTo>
                    <a:pt x="852" y="1217"/>
                  </a:lnTo>
                  <a:lnTo>
                    <a:pt x="852" y="1214"/>
                  </a:lnTo>
                  <a:lnTo>
                    <a:pt x="850" y="1214"/>
                  </a:lnTo>
                  <a:lnTo>
                    <a:pt x="850" y="1214"/>
                  </a:lnTo>
                  <a:lnTo>
                    <a:pt x="847" y="1214"/>
                  </a:lnTo>
                  <a:lnTo>
                    <a:pt x="845" y="1214"/>
                  </a:lnTo>
                  <a:lnTo>
                    <a:pt x="845" y="1217"/>
                  </a:lnTo>
                  <a:lnTo>
                    <a:pt x="845" y="1217"/>
                  </a:lnTo>
                  <a:lnTo>
                    <a:pt x="843" y="1217"/>
                  </a:lnTo>
                  <a:lnTo>
                    <a:pt x="843" y="1217"/>
                  </a:lnTo>
                  <a:lnTo>
                    <a:pt x="843" y="1217"/>
                  </a:lnTo>
                  <a:lnTo>
                    <a:pt x="843" y="1217"/>
                  </a:lnTo>
                  <a:lnTo>
                    <a:pt x="843" y="1217"/>
                  </a:lnTo>
                  <a:lnTo>
                    <a:pt x="843" y="1214"/>
                  </a:lnTo>
                  <a:lnTo>
                    <a:pt x="840" y="1214"/>
                  </a:lnTo>
                  <a:lnTo>
                    <a:pt x="840" y="1212"/>
                  </a:lnTo>
                  <a:lnTo>
                    <a:pt x="840" y="1209"/>
                  </a:lnTo>
                  <a:lnTo>
                    <a:pt x="838" y="1207"/>
                  </a:lnTo>
                  <a:lnTo>
                    <a:pt x="838" y="1207"/>
                  </a:lnTo>
                  <a:lnTo>
                    <a:pt x="838" y="1207"/>
                  </a:lnTo>
                  <a:lnTo>
                    <a:pt x="840" y="1207"/>
                  </a:lnTo>
                  <a:lnTo>
                    <a:pt x="840" y="1207"/>
                  </a:lnTo>
                  <a:lnTo>
                    <a:pt x="840" y="1205"/>
                  </a:lnTo>
                  <a:lnTo>
                    <a:pt x="840" y="1205"/>
                  </a:lnTo>
                  <a:lnTo>
                    <a:pt x="840" y="1202"/>
                  </a:lnTo>
                  <a:lnTo>
                    <a:pt x="840" y="1202"/>
                  </a:lnTo>
                  <a:lnTo>
                    <a:pt x="840" y="1202"/>
                  </a:lnTo>
                  <a:lnTo>
                    <a:pt x="840" y="1200"/>
                  </a:lnTo>
                  <a:lnTo>
                    <a:pt x="838" y="1200"/>
                  </a:lnTo>
                  <a:lnTo>
                    <a:pt x="838" y="1200"/>
                  </a:lnTo>
                  <a:lnTo>
                    <a:pt x="838" y="1200"/>
                  </a:lnTo>
                  <a:lnTo>
                    <a:pt x="838" y="1198"/>
                  </a:lnTo>
                  <a:lnTo>
                    <a:pt x="836" y="1200"/>
                  </a:lnTo>
                  <a:lnTo>
                    <a:pt x="836" y="1200"/>
                  </a:lnTo>
                  <a:lnTo>
                    <a:pt x="836" y="1200"/>
                  </a:lnTo>
                  <a:lnTo>
                    <a:pt x="836" y="1200"/>
                  </a:lnTo>
                  <a:lnTo>
                    <a:pt x="836" y="1198"/>
                  </a:lnTo>
                  <a:lnTo>
                    <a:pt x="836" y="1198"/>
                  </a:lnTo>
                  <a:lnTo>
                    <a:pt x="836" y="1195"/>
                  </a:lnTo>
                  <a:lnTo>
                    <a:pt x="833" y="1195"/>
                  </a:lnTo>
                  <a:lnTo>
                    <a:pt x="833" y="1195"/>
                  </a:lnTo>
                  <a:lnTo>
                    <a:pt x="831" y="1195"/>
                  </a:lnTo>
                  <a:lnTo>
                    <a:pt x="831" y="1193"/>
                  </a:lnTo>
                  <a:lnTo>
                    <a:pt x="831" y="1193"/>
                  </a:lnTo>
                  <a:lnTo>
                    <a:pt x="831" y="1193"/>
                  </a:lnTo>
                  <a:lnTo>
                    <a:pt x="831" y="1193"/>
                  </a:lnTo>
                  <a:lnTo>
                    <a:pt x="828" y="1190"/>
                  </a:lnTo>
                  <a:lnTo>
                    <a:pt x="828" y="1190"/>
                  </a:lnTo>
                  <a:lnTo>
                    <a:pt x="828" y="1190"/>
                  </a:lnTo>
                  <a:lnTo>
                    <a:pt x="828" y="1188"/>
                  </a:lnTo>
                  <a:lnTo>
                    <a:pt x="828" y="1188"/>
                  </a:lnTo>
                  <a:lnTo>
                    <a:pt x="826" y="1186"/>
                  </a:lnTo>
                  <a:lnTo>
                    <a:pt x="824" y="1186"/>
                  </a:lnTo>
                  <a:lnTo>
                    <a:pt x="824" y="1186"/>
                  </a:lnTo>
                  <a:lnTo>
                    <a:pt x="824" y="1183"/>
                  </a:lnTo>
                  <a:lnTo>
                    <a:pt x="824" y="1181"/>
                  </a:lnTo>
                  <a:lnTo>
                    <a:pt x="826" y="1181"/>
                  </a:lnTo>
                  <a:lnTo>
                    <a:pt x="826" y="1181"/>
                  </a:lnTo>
                  <a:lnTo>
                    <a:pt x="828" y="1181"/>
                  </a:lnTo>
                  <a:lnTo>
                    <a:pt x="828" y="1181"/>
                  </a:lnTo>
                  <a:lnTo>
                    <a:pt x="828" y="1181"/>
                  </a:lnTo>
                  <a:lnTo>
                    <a:pt x="828" y="1179"/>
                  </a:lnTo>
                  <a:lnTo>
                    <a:pt x="828" y="1179"/>
                  </a:lnTo>
                  <a:lnTo>
                    <a:pt x="828" y="1179"/>
                  </a:lnTo>
                  <a:lnTo>
                    <a:pt x="828" y="1179"/>
                  </a:lnTo>
                  <a:lnTo>
                    <a:pt x="826" y="1176"/>
                  </a:lnTo>
                  <a:lnTo>
                    <a:pt x="828" y="1176"/>
                  </a:lnTo>
                  <a:lnTo>
                    <a:pt x="826" y="1174"/>
                  </a:lnTo>
                  <a:lnTo>
                    <a:pt x="826" y="1174"/>
                  </a:lnTo>
                  <a:lnTo>
                    <a:pt x="826" y="1174"/>
                  </a:lnTo>
                  <a:lnTo>
                    <a:pt x="826" y="1174"/>
                  </a:lnTo>
                  <a:lnTo>
                    <a:pt x="826" y="1172"/>
                  </a:lnTo>
                  <a:lnTo>
                    <a:pt x="824" y="1172"/>
                  </a:lnTo>
                  <a:lnTo>
                    <a:pt x="824" y="1172"/>
                  </a:lnTo>
                  <a:lnTo>
                    <a:pt x="824" y="1172"/>
                  </a:lnTo>
                  <a:lnTo>
                    <a:pt x="824" y="1169"/>
                  </a:lnTo>
                  <a:lnTo>
                    <a:pt x="824" y="1169"/>
                  </a:lnTo>
                  <a:lnTo>
                    <a:pt x="821" y="1169"/>
                  </a:lnTo>
                  <a:lnTo>
                    <a:pt x="821" y="1167"/>
                  </a:lnTo>
                  <a:lnTo>
                    <a:pt x="821" y="1167"/>
                  </a:lnTo>
                  <a:lnTo>
                    <a:pt x="821" y="1167"/>
                  </a:lnTo>
                  <a:lnTo>
                    <a:pt x="821" y="1164"/>
                  </a:lnTo>
                  <a:lnTo>
                    <a:pt x="821" y="1164"/>
                  </a:lnTo>
                  <a:lnTo>
                    <a:pt x="821" y="1164"/>
                  </a:lnTo>
                  <a:lnTo>
                    <a:pt x="819" y="1162"/>
                  </a:lnTo>
                  <a:lnTo>
                    <a:pt x="819" y="1162"/>
                  </a:lnTo>
                  <a:lnTo>
                    <a:pt x="819" y="1162"/>
                  </a:lnTo>
                  <a:lnTo>
                    <a:pt x="817" y="1162"/>
                  </a:lnTo>
                  <a:lnTo>
                    <a:pt x="814" y="1162"/>
                  </a:lnTo>
                  <a:lnTo>
                    <a:pt x="814" y="1162"/>
                  </a:lnTo>
                  <a:lnTo>
                    <a:pt x="812" y="1160"/>
                  </a:lnTo>
                  <a:lnTo>
                    <a:pt x="812" y="1160"/>
                  </a:lnTo>
                  <a:lnTo>
                    <a:pt x="809" y="1157"/>
                  </a:lnTo>
                  <a:lnTo>
                    <a:pt x="809" y="1155"/>
                  </a:lnTo>
                  <a:lnTo>
                    <a:pt x="809" y="1155"/>
                  </a:lnTo>
                  <a:lnTo>
                    <a:pt x="809" y="1153"/>
                  </a:lnTo>
                  <a:lnTo>
                    <a:pt x="809" y="1150"/>
                  </a:lnTo>
                  <a:lnTo>
                    <a:pt x="809" y="1150"/>
                  </a:lnTo>
                  <a:lnTo>
                    <a:pt x="809" y="1148"/>
                  </a:lnTo>
                  <a:lnTo>
                    <a:pt x="809" y="1145"/>
                  </a:lnTo>
                  <a:lnTo>
                    <a:pt x="807" y="1145"/>
                  </a:lnTo>
                  <a:lnTo>
                    <a:pt x="805" y="1143"/>
                  </a:lnTo>
                  <a:lnTo>
                    <a:pt x="805" y="1143"/>
                  </a:lnTo>
                  <a:lnTo>
                    <a:pt x="802" y="1141"/>
                  </a:lnTo>
                  <a:lnTo>
                    <a:pt x="802" y="1141"/>
                  </a:lnTo>
                  <a:lnTo>
                    <a:pt x="802" y="1141"/>
                  </a:lnTo>
                  <a:lnTo>
                    <a:pt x="802" y="1138"/>
                  </a:lnTo>
                  <a:lnTo>
                    <a:pt x="802" y="1138"/>
                  </a:lnTo>
                  <a:lnTo>
                    <a:pt x="802" y="1138"/>
                  </a:lnTo>
                  <a:lnTo>
                    <a:pt x="800" y="1138"/>
                  </a:lnTo>
                  <a:lnTo>
                    <a:pt x="800" y="1138"/>
                  </a:lnTo>
                  <a:lnTo>
                    <a:pt x="800" y="1138"/>
                  </a:lnTo>
                  <a:lnTo>
                    <a:pt x="798" y="1136"/>
                  </a:lnTo>
                  <a:lnTo>
                    <a:pt x="798" y="1136"/>
                  </a:lnTo>
                  <a:lnTo>
                    <a:pt x="798" y="1134"/>
                  </a:lnTo>
                  <a:lnTo>
                    <a:pt x="798" y="1134"/>
                  </a:lnTo>
                  <a:lnTo>
                    <a:pt x="798" y="1134"/>
                  </a:lnTo>
                  <a:lnTo>
                    <a:pt x="798" y="1134"/>
                  </a:lnTo>
                  <a:lnTo>
                    <a:pt x="798" y="1131"/>
                  </a:lnTo>
                  <a:lnTo>
                    <a:pt x="798" y="1131"/>
                  </a:lnTo>
                  <a:lnTo>
                    <a:pt x="798" y="1131"/>
                  </a:lnTo>
                  <a:lnTo>
                    <a:pt x="798" y="1131"/>
                  </a:lnTo>
                  <a:lnTo>
                    <a:pt x="798" y="1131"/>
                  </a:lnTo>
                  <a:lnTo>
                    <a:pt x="798" y="1129"/>
                  </a:lnTo>
                  <a:lnTo>
                    <a:pt x="798" y="1127"/>
                  </a:lnTo>
                  <a:lnTo>
                    <a:pt x="800" y="1124"/>
                  </a:lnTo>
                  <a:lnTo>
                    <a:pt x="798" y="1122"/>
                  </a:lnTo>
                  <a:lnTo>
                    <a:pt x="798" y="1122"/>
                  </a:lnTo>
                  <a:lnTo>
                    <a:pt x="795" y="1119"/>
                  </a:lnTo>
                  <a:lnTo>
                    <a:pt x="795" y="1119"/>
                  </a:lnTo>
                  <a:lnTo>
                    <a:pt x="795" y="1117"/>
                  </a:lnTo>
                  <a:lnTo>
                    <a:pt x="795" y="1115"/>
                  </a:lnTo>
                  <a:lnTo>
                    <a:pt x="795" y="1115"/>
                  </a:lnTo>
                  <a:lnTo>
                    <a:pt x="795" y="1115"/>
                  </a:lnTo>
                  <a:lnTo>
                    <a:pt x="795" y="1115"/>
                  </a:lnTo>
                  <a:lnTo>
                    <a:pt x="793" y="1112"/>
                  </a:lnTo>
                  <a:lnTo>
                    <a:pt x="793" y="1112"/>
                  </a:lnTo>
                  <a:lnTo>
                    <a:pt x="793" y="1112"/>
                  </a:lnTo>
                  <a:lnTo>
                    <a:pt x="793" y="1110"/>
                  </a:lnTo>
                  <a:lnTo>
                    <a:pt x="793" y="1110"/>
                  </a:lnTo>
                  <a:lnTo>
                    <a:pt x="793" y="1110"/>
                  </a:lnTo>
                  <a:lnTo>
                    <a:pt x="793" y="1108"/>
                  </a:lnTo>
                  <a:lnTo>
                    <a:pt x="791" y="1108"/>
                  </a:lnTo>
                  <a:lnTo>
                    <a:pt x="791" y="1105"/>
                  </a:lnTo>
                  <a:lnTo>
                    <a:pt x="791" y="1105"/>
                  </a:lnTo>
                  <a:lnTo>
                    <a:pt x="788" y="1105"/>
                  </a:lnTo>
                  <a:lnTo>
                    <a:pt x="788" y="1103"/>
                  </a:lnTo>
                  <a:lnTo>
                    <a:pt x="786" y="1101"/>
                  </a:lnTo>
                  <a:lnTo>
                    <a:pt x="788" y="1101"/>
                  </a:lnTo>
                  <a:lnTo>
                    <a:pt x="788" y="1098"/>
                  </a:lnTo>
                  <a:lnTo>
                    <a:pt x="788" y="1096"/>
                  </a:lnTo>
                  <a:lnTo>
                    <a:pt x="788" y="1096"/>
                  </a:lnTo>
                  <a:lnTo>
                    <a:pt x="786" y="1096"/>
                  </a:lnTo>
                  <a:lnTo>
                    <a:pt x="786" y="1093"/>
                  </a:lnTo>
                  <a:lnTo>
                    <a:pt x="786" y="1093"/>
                  </a:lnTo>
                  <a:lnTo>
                    <a:pt x="786" y="1093"/>
                  </a:lnTo>
                  <a:lnTo>
                    <a:pt x="786" y="1091"/>
                  </a:lnTo>
                  <a:lnTo>
                    <a:pt x="786" y="1091"/>
                  </a:lnTo>
                  <a:lnTo>
                    <a:pt x="786" y="1091"/>
                  </a:lnTo>
                  <a:lnTo>
                    <a:pt x="786" y="1089"/>
                  </a:lnTo>
                  <a:lnTo>
                    <a:pt x="786" y="1089"/>
                  </a:lnTo>
                  <a:lnTo>
                    <a:pt x="786" y="1089"/>
                  </a:lnTo>
                  <a:lnTo>
                    <a:pt x="783" y="1089"/>
                  </a:lnTo>
                  <a:lnTo>
                    <a:pt x="783" y="1089"/>
                  </a:lnTo>
                  <a:lnTo>
                    <a:pt x="783" y="1089"/>
                  </a:lnTo>
                  <a:lnTo>
                    <a:pt x="781" y="1089"/>
                  </a:lnTo>
                  <a:lnTo>
                    <a:pt x="781" y="1089"/>
                  </a:lnTo>
                  <a:lnTo>
                    <a:pt x="781" y="1089"/>
                  </a:lnTo>
                  <a:lnTo>
                    <a:pt x="779" y="1089"/>
                  </a:lnTo>
                  <a:lnTo>
                    <a:pt x="779" y="1091"/>
                  </a:lnTo>
                  <a:lnTo>
                    <a:pt x="779" y="1091"/>
                  </a:lnTo>
                  <a:lnTo>
                    <a:pt x="776" y="1091"/>
                  </a:lnTo>
                  <a:lnTo>
                    <a:pt x="776" y="1091"/>
                  </a:lnTo>
                  <a:lnTo>
                    <a:pt x="776" y="1091"/>
                  </a:lnTo>
                  <a:lnTo>
                    <a:pt x="776" y="1093"/>
                  </a:lnTo>
                  <a:lnTo>
                    <a:pt x="776" y="1093"/>
                  </a:lnTo>
                  <a:lnTo>
                    <a:pt x="776" y="1093"/>
                  </a:lnTo>
                  <a:lnTo>
                    <a:pt x="776" y="1093"/>
                  </a:lnTo>
                  <a:lnTo>
                    <a:pt x="776" y="1096"/>
                  </a:lnTo>
                  <a:lnTo>
                    <a:pt x="774" y="1096"/>
                  </a:lnTo>
                  <a:lnTo>
                    <a:pt x="772" y="1093"/>
                  </a:lnTo>
                  <a:lnTo>
                    <a:pt x="769" y="1093"/>
                  </a:lnTo>
                  <a:lnTo>
                    <a:pt x="769" y="1093"/>
                  </a:lnTo>
                  <a:lnTo>
                    <a:pt x="769" y="1091"/>
                  </a:lnTo>
                  <a:lnTo>
                    <a:pt x="769" y="1089"/>
                  </a:lnTo>
                  <a:lnTo>
                    <a:pt x="769" y="1086"/>
                  </a:lnTo>
                  <a:lnTo>
                    <a:pt x="769" y="1086"/>
                  </a:lnTo>
                  <a:lnTo>
                    <a:pt x="769" y="1084"/>
                  </a:lnTo>
                  <a:lnTo>
                    <a:pt x="769" y="1084"/>
                  </a:lnTo>
                  <a:lnTo>
                    <a:pt x="769" y="1082"/>
                  </a:lnTo>
                  <a:lnTo>
                    <a:pt x="769" y="1082"/>
                  </a:lnTo>
                  <a:lnTo>
                    <a:pt x="769" y="1082"/>
                  </a:lnTo>
                  <a:lnTo>
                    <a:pt x="767" y="1082"/>
                  </a:lnTo>
                  <a:lnTo>
                    <a:pt x="767" y="1079"/>
                  </a:lnTo>
                  <a:lnTo>
                    <a:pt x="767" y="1079"/>
                  </a:lnTo>
                  <a:lnTo>
                    <a:pt x="767" y="1079"/>
                  </a:lnTo>
                  <a:lnTo>
                    <a:pt x="767" y="1077"/>
                  </a:lnTo>
                  <a:lnTo>
                    <a:pt x="767" y="1077"/>
                  </a:lnTo>
                  <a:lnTo>
                    <a:pt x="767" y="1074"/>
                  </a:lnTo>
                  <a:lnTo>
                    <a:pt x="767" y="1074"/>
                  </a:lnTo>
                  <a:lnTo>
                    <a:pt x="767" y="1072"/>
                  </a:lnTo>
                  <a:lnTo>
                    <a:pt x="767" y="1072"/>
                  </a:lnTo>
                  <a:lnTo>
                    <a:pt x="767" y="1072"/>
                  </a:lnTo>
                  <a:lnTo>
                    <a:pt x="765" y="1070"/>
                  </a:lnTo>
                  <a:lnTo>
                    <a:pt x="765" y="1070"/>
                  </a:lnTo>
                  <a:lnTo>
                    <a:pt x="765" y="1067"/>
                  </a:lnTo>
                  <a:lnTo>
                    <a:pt x="762" y="1067"/>
                  </a:lnTo>
                  <a:lnTo>
                    <a:pt x="762" y="1067"/>
                  </a:lnTo>
                  <a:lnTo>
                    <a:pt x="762" y="1065"/>
                  </a:lnTo>
                  <a:lnTo>
                    <a:pt x="760" y="1065"/>
                  </a:lnTo>
                  <a:lnTo>
                    <a:pt x="760" y="1065"/>
                  </a:lnTo>
                  <a:lnTo>
                    <a:pt x="760" y="1063"/>
                  </a:lnTo>
                  <a:lnTo>
                    <a:pt x="760" y="1063"/>
                  </a:lnTo>
                  <a:lnTo>
                    <a:pt x="760" y="1063"/>
                  </a:lnTo>
                  <a:lnTo>
                    <a:pt x="760" y="1060"/>
                  </a:lnTo>
                  <a:lnTo>
                    <a:pt x="760" y="1060"/>
                  </a:lnTo>
                  <a:lnTo>
                    <a:pt x="760" y="1060"/>
                  </a:lnTo>
                  <a:lnTo>
                    <a:pt x="760" y="1060"/>
                  </a:lnTo>
                  <a:lnTo>
                    <a:pt x="757" y="1060"/>
                  </a:lnTo>
                  <a:lnTo>
                    <a:pt x="757" y="1060"/>
                  </a:lnTo>
                  <a:lnTo>
                    <a:pt x="757" y="1060"/>
                  </a:lnTo>
                  <a:lnTo>
                    <a:pt x="757" y="1060"/>
                  </a:lnTo>
                  <a:lnTo>
                    <a:pt x="757" y="1060"/>
                  </a:lnTo>
                  <a:lnTo>
                    <a:pt x="757" y="1058"/>
                  </a:lnTo>
                  <a:lnTo>
                    <a:pt x="757" y="1058"/>
                  </a:lnTo>
                  <a:lnTo>
                    <a:pt x="757" y="1058"/>
                  </a:lnTo>
                  <a:lnTo>
                    <a:pt x="757" y="1056"/>
                  </a:lnTo>
                  <a:lnTo>
                    <a:pt x="757" y="1056"/>
                  </a:lnTo>
                  <a:lnTo>
                    <a:pt x="757" y="1053"/>
                  </a:lnTo>
                  <a:lnTo>
                    <a:pt x="757" y="1053"/>
                  </a:lnTo>
                  <a:lnTo>
                    <a:pt x="757" y="1053"/>
                  </a:lnTo>
                  <a:lnTo>
                    <a:pt x="757" y="1051"/>
                  </a:lnTo>
                  <a:lnTo>
                    <a:pt x="757" y="1051"/>
                  </a:lnTo>
                  <a:lnTo>
                    <a:pt x="760" y="1051"/>
                  </a:lnTo>
                  <a:lnTo>
                    <a:pt x="757" y="1048"/>
                  </a:lnTo>
                  <a:lnTo>
                    <a:pt x="757" y="1048"/>
                  </a:lnTo>
                  <a:lnTo>
                    <a:pt x="757" y="1048"/>
                  </a:lnTo>
                  <a:lnTo>
                    <a:pt x="757" y="1046"/>
                  </a:lnTo>
                  <a:lnTo>
                    <a:pt x="757" y="1048"/>
                  </a:lnTo>
                  <a:lnTo>
                    <a:pt x="757" y="1048"/>
                  </a:lnTo>
                  <a:lnTo>
                    <a:pt x="755" y="1051"/>
                  </a:lnTo>
                  <a:lnTo>
                    <a:pt x="755" y="1051"/>
                  </a:lnTo>
                  <a:lnTo>
                    <a:pt x="753" y="1051"/>
                  </a:lnTo>
                  <a:lnTo>
                    <a:pt x="750" y="1048"/>
                  </a:lnTo>
                  <a:lnTo>
                    <a:pt x="748" y="1048"/>
                  </a:lnTo>
                  <a:lnTo>
                    <a:pt x="746" y="1048"/>
                  </a:lnTo>
                  <a:lnTo>
                    <a:pt x="743" y="1048"/>
                  </a:lnTo>
                  <a:lnTo>
                    <a:pt x="743" y="1048"/>
                  </a:lnTo>
                  <a:lnTo>
                    <a:pt x="741" y="1048"/>
                  </a:lnTo>
                  <a:lnTo>
                    <a:pt x="741" y="1044"/>
                  </a:lnTo>
                  <a:lnTo>
                    <a:pt x="739" y="1044"/>
                  </a:lnTo>
                  <a:lnTo>
                    <a:pt x="739" y="1041"/>
                  </a:lnTo>
                  <a:lnTo>
                    <a:pt x="736" y="1041"/>
                  </a:lnTo>
                  <a:lnTo>
                    <a:pt x="736" y="1041"/>
                  </a:lnTo>
                  <a:lnTo>
                    <a:pt x="734" y="1039"/>
                  </a:lnTo>
                  <a:lnTo>
                    <a:pt x="734" y="1037"/>
                  </a:lnTo>
                  <a:lnTo>
                    <a:pt x="734" y="1034"/>
                  </a:lnTo>
                  <a:lnTo>
                    <a:pt x="734" y="1032"/>
                  </a:lnTo>
                  <a:lnTo>
                    <a:pt x="736" y="1032"/>
                  </a:lnTo>
                  <a:lnTo>
                    <a:pt x="736" y="1030"/>
                  </a:lnTo>
                  <a:lnTo>
                    <a:pt x="739" y="1030"/>
                  </a:lnTo>
                  <a:lnTo>
                    <a:pt x="741" y="1027"/>
                  </a:lnTo>
                  <a:lnTo>
                    <a:pt x="741" y="1025"/>
                  </a:lnTo>
                  <a:lnTo>
                    <a:pt x="741" y="1025"/>
                  </a:lnTo>
                  <a:lnTo>
                    <a:pt x="739" y="1022"/>
                  </a:lnTo>
                  <a:lnTo>
                    <a:pt x="736" y="1020"/>
                  </a:lnTo>
                  <a:lnTo>
                    <a:pt x="736" y="1020"/>
                  </a:lnTo>
                  <a:lnTo>
                    <a:pt x="734" y="1018"/>
                  </a:lnTo>
                  <a:lnTo>
                    <a:pt x="731" y="1018"/>
                  </a:lnTo>
                  <a:lnTo>
                    <a:pt x="729" y="1015"/>
                  </a:lnTo>
                  <a:lnTo>
                    <a:pt x="729" y="1013"/>
                  </a:lnTo>
                  <a:lnTo>
                    <a:pt x="729" y="1013"/>
                  </a:lnTo>
                  <a:lnTo>
                    <a:pt x="727" y="1013"/>
                  </a:lnTo>
                  <a:lnTo>
                    <a:pt x="727" y="1013"/>
                  </a:lnTo>
                  <a:lnTo>
                    <a:pt x="727" y="1013"/>
                  </a:lnTo>
                  <a:lnTo>
                    <a:pt x="727" y="1013"/>
                  </a:lnTo>
                  <a:lnTo>
                    <a:pt x="727" y="1015"/>
                  </a:lnTo>
                  <a:lnTo>
                    <a:pt x="727" y="1015"/>
                  </a:lnTo>
                  <a:lnTo>
                    <a:pt x="724" y="1015"/>
                  </a:lnTo>
                  <a:lnTo>
                    <a:pt x="724" y="1015"/>
                  </a:lnTo>
                  <a:lnTo>
                    <a:pt x="724" y="1015"/>
                  </a:lnTo>
                  <a:lnTo>
                    <a:pt x="724" y="1015"/>
                  </a:lnTo>
                  <a:lnTo>
                    <a:pt x="724" y="1018"/>
                  </a:lnTo>
                  <a:lnTo>
                    <a:pt x="724" y="1018"/>
                  </a:lnTo>
                  <a:lnTo>
                    <a:pt x="724" y="1018"/>
                  </a:lnTo>
                  <a:lnTo>
                    <a:pt x="722" y="1020"/>
                  </a:lnTo>
                  <a:lnTo>
                    <a:pt x="722" y="1018"/>
                  </a:lnTo>
                  <a:lnTo>
                    <a:pt x="720" y="1018"/>
                  </a:lnTo>
                  <a:lnTo>
                    <a:pt x="717" y="1018"/>
                  </a:lnTo>
                  <a:lnTo>
                    <a:pt x="717" y="1018"/>
                  </a:lnTo>
                  <a:lnTo>
                    <a:pt x="715" y="1020"/>
                  </a:lnTo>
                  <a:lnTo>
                    <a:pt x="715" y="1020"/>
                  </a:lnTo>
                  <a:lnTo>
                    <a:pt x="715" y="1020"/>
                  </a:lnTo>
                  <a:lnTo>
                    <a:pt x="712" y="1018"/>
                  </a:lnTo>
                  <a:lnTo>
                    <a:pt x="715" y="1018"/>
                  </a:lnTo>
                  <a:lnTo>
                    <a:pt x="715" y="1018"/>
                  </a:lnTo>
                  <a:lnTo>
                    <a:pt x="715" y="1018"/>
                  </a:lnTo>
                  <a:lnTo>
                    <a:pt x="715" y="1015"/>
                  </a:lnTo>
                  <a:lnTo>
                    <a:pt x="712" y="1015"/>
                  </a:lnTo>
                  <a:lnTo>
                    <a:pt x="712" y="1013"/>
                  </a:lnTo>
                  <a:lnTo>
                    <a:pt x="712" y="1013"/>
                  </a:lnTo>
                  <a:lnTo>
                    <a:pt x="715" y="1011"/>
                  </a:lnTo>
                  <a:lnTo>
                    <a:pt x="715" y="1011"/>
                  </a:lnTo>
                  <a:lnTo>
                    <a:pt x="717" y="1011"/>
                  </a:lnTo>
                  <a:lnTo>
                    <a:pt x="717" y="1011"/>
                  </a:lnTo>
                  <a:lnTo>
                    <a:pt x="717" y="1011"/>
                  </a:lnTo>
                  <a:lnTo>
                    <a:pt x="717" y="1008"/>
                  </a:lnTo>
                  <a:lnTo>
                    <a:pt x="715" y="1008"/>
                  </a:lnTo>
                  <a:lnTo>
                    <a:pt x="715" y="1008"/>
                  </a:lnTo>
                  <a:lnTo>
                    <a:pt x="715" y="1008"/>
                  </a:lnTo>
                  <a:lnTo>
                    <a:pt x="715" y="1006"/>
                  </a:lnTo>
                  <a:lnTo>
                    <a:pt x="715" y="1006"/>
                  </a:lnTo>
                  <a:lnTo>
                    <a:pt x="715" y="1006"/>
                  </a:lnTo>
                  <a:lnTo>
                    <a:pt x="715" y="1003"/>
                  </a:lnTo>
                  <a:lnTo>
                    <a:pt x="715" y="1003"/>
                  </a:lnTo>
                  <a:lnTo>
                    <a:pt x="715" y="1003"/>
                  </a:lnTo>
                  <a:lnTo>
                    <a:pt x="715" y="1001"/>
                  </a:lnTo>
                  <a:lnTo>
                    <a:pt x="715" y="1001"/>
                  </a:lnTo>
                  <a:lnTo>
                    <a:pt x="715" y="1001"/>
                  </a:lnTo>
                  <a:lnTo>
                    <a:pt x="712" y="999"/>
                  </a:lnTo>
                  <a:lnTo>
                    <a:pt x="712" y="999"/>
                  </a:lnTo>
                  <a:lnTo>
                    <a:pt x="712" y="999"/>
                  </a:lnTo>
                  <a:lnTo>
                    <a:pt x="712" y="996"/>
                  </a:lnTo>
                  <a:lnTo>
                    <a:pt x="712" y="996"/>
                  </a:lnTo>
                  <a:lnTo>
                    <a:pt x="712" y="996"/>
                  </a:lnTo>
                  <a:lnTo>
                    <a:pt x="712" y="994"/>
                  </a:lnTo>
                  <a:lnTo>
                    <a:pt x="712" y="994"/>
                  </a:lnTo>
                  <a:lnTo>
                    <a:pt x="715" y="994"/>
                  </a:lnTo>
                  <a:lnTo>
                    <a:pt x="715" y="994"/>
                  </a:lnTo>
                  <a:lnTo>
                    <a:pt x="717" y="992"/>
                  </a:lnTo>
                  <a:lnTo>
                    <a:pt x="717" y="992"/>
                  </a:lnTo>
                  <a:lnTo>
                    <a:pt x="715" y="989"/>
                  </a:lnTo>
                  <a:lnTo>
                    <a:pt x="715" y="989"/>
                  </a:lnTo>
                  <a:lnTo>
                    <a:pt x="715" y="987"/>
                  </a:lnTo>
                  <a:lnTo>
                    <a:pt x="715" y="987"/>
                  </a:lnTo>
                  <a:lnTo>
                    <a:pt x="715" y="985"/>
                  </a:lnTo>
                  <a:lnTo>
                    <a:pt x="715" y="982"/>
                  </a:lnTo>
                  <a:lnTo>
                    <a:pt x="715" y="982"/>
                  </a:lnTo>
                  <a:lnTo>
                    <a:pt x="712" y="982"/>
                  </a:lnTo>
                  <a:lnTo>
                    <a:pt x="712" y="980"/>
                  </a:lnTo>
                  <a:lnTo>
                    <a:pt x="712" y="980"/>
                  </a:lnTo>
                  <a:lnTo>
                    <a:pt x="712" y="980"/>
                  </a:lnTo>
                  <a:lnTo>
                    <a:pt x="712" y="977"/>
                  </a:lnTo>
                  <a:lnTo>
                    <a:pt x="712" y="977"/>
                  </a:lnTo>
                  <a:lnTo>
                    <a:pt x="715" y="977"/>
                  </a:lnTo>
                  <a:lnTo>
                    <a:pt x="715" y="975"/>
                  </a:lnTo>
                  <a:lnTo>
                    <a:pt x="712" y="975"/>
                  </a:lnTo>
                  <a:lnTo>
                    <a:pt x="712" y="975"/>
                  </a:lnTo>
                  <a:lnTo>
                    <a:pt x="712" y="973"/>
                  </a:lnTo>
                  <a:lnTo>
                    <a:pt x="712" y="973"/>
                  </a:lnTo>
                  <a:lnTo>
                    <a:pt x="712" y="973"/>
                  </a:lnTo>
                  <a:lnTo>
                    <a:pt x="712" y="970"/>
                  </a:lnTo>
                  <a:lnTo>
                    <a:pt x="712" y="970"/>
                  </a:lnTo>
                  <a:lnTo>
                    <a:pt x="710" y="970"/>
                  </a:lnTo>
                  <a:lnTo>
                    <a:pt x="710" y="968"/>
                  </a:lnTo>
                  <a:lnTo>
                    <a:pt x="710" y="968"/>
                  </a:lnTo>
                  <a:lnTo>
                    <a:pt x="708" y="968"/>
                  </a:lnTo>
                  <a:lnTo>
                    <a:pt x="708" y="970"/>
                  </a:lnTo>
                  <a:lnTo>
                    <a:pt x="705" y="970"/>
                  </a:lnTo>
                  <a:lnTo>
                    <a:pt x="705" y="970"/>
                  </a:lnTo>
                  <a:lnTo>
                    <a:pt x="705" y="970"/>
                  </a:lnTo>
                  <a:lnTo>
                    <a:pt x="703" y="968"/>
                  </a:lnTo>
                  <a:lnTo>
                    <a:pt x="705" y="968"/>
                  </a:lnTo>
                  <a:lnTo>
                    <a:pt x="705" y="966"/>
                  </a:lnTo>
                  <a:lnTo>
                    <a:pt x="703" y="963"/>
                  </a:lnTo>
                  <a:lnTo>
                    <a:pt x="703" y="961"/>
                  </a:lnTo>
                  <a:lnTo>
                    <a:pt x="703" y="961"/>
                  </a:lnTo>
                  <a:lnTo>
                    <a:pt x="705" y="958"/>
                  </a:lnTo>
                  <a:lnTo>
                    <a:pt x="705" y="956"/>
                  </a:lnTo>
                  <a:lnTo>
                    <a:pt x="705" y="956"/>
                  </a:lnTo>
                  <a:lnTo>
                    <a:pt x="705" y="954"/>
                  </a:lnTo>
                  <a:lnTo>
                    <a:pt x="703" y="954"/>
                  </a:lnTo>
                  <a:lnTo>
                    <a:pt x="703" y="954"/>
                  </a:lnTo>
                  <a:lnTo>
                    <a:pt x="703" y="954"/>
                  </a:lnTo>
                  <a:lnTo>
                    <a:pt x="703" y="954"/>
                  </a:lnTo>
                  <a:lnTo>
                    <a:pt x="703" y="951"/>
                  </a:lnTo>
                  <a:lnTo>
                    <a:pt x="703" y="951"/>
                  </a:lnTo>
                  <a:lnTo>
                    <a:pt x="701" y="951"/>
                  </a:lnTo>
                  <a:lnTo>
                    <a:pt x="701" y="951"/>
                  </a:lnTo>
                  <a:lnTo>
                    <a:pt x="701" y="951"/>
                  </a:lnTo>
                  <a:lnTo>
                    <a:pt x="701" y="951"/>
                  </a:lnTo>
                  <a:lnTo>
                    <a:pt x="701" y="949"/>
                  </a:lnTo>
                  <a:lnTo>
                    <a:pt x="701" y="949"/>
                  </a:lnTo>
                  <a:lnTo>
                    <a:pt x="703" y="949"/>
                  </a:lnTo>
                  <a:lnTo>
                    <a:pt x="703" y="949"/>
                  </a:lnTo>
                  <a:lnTo>
                    <a:pt x="703" y="947"/>
                  </a:lnTo>
                  <a:lnTo>
                    <a:pt x="703" y="947"/>
                  </a:lnTo>
                  <a:lnTo>
                    <a:pt x="703" y="947"/>
                  </a:lnTo>
                  <a:lnTo>
                    <a:pt x="701" y="944"/>
                  </a:lnTo>
                  <a:lnTo>
                    <a:pt x="701" y="944"/>
                  </a:lnTo>
                  <a:lnTo>
                    <a:pt x="701" y="942"/>
                  </a:lnTo>
                  <a:lnTo>
                    <a:pt x="698" y="940"/>
                  </a:lnTo>
                  <a:lnTo>
                    <a:pt x="698" y="937"/>
                  </a:lnTo>
                  <a:lnTo>
                    <a:pt x="698" y="937"/>
                  </a:lnTo>
                  <a:lnTo>
                    <a:pt x="696" y="937"/>
                  </a:lnTo>
                  <a:lnTo>
                    <a:pt x="696" y="937"/>
                  </a:lnTo>
                  <a:lnTo>
                    <a:pt x="696" y="935"/>
                  </a:lnTo>
                  <a:lnTo>
                    <a:pt x="696" y="935"/>
                  </a:lnTo>
                  <a:lnTo>
                    <a:pt x="694" y="935"/>
                  </a:lnTo>
                  <a:lnTo>
                    <a:pt x="694" y="932"/>
                  </a:lnTo>
                  <a:lnTo>
                    <a:pt x="694" y="932"/>
                  </a:lnTo>
                  <a:lnTo>
                    <a:pt x="691" y="932"/>
                  </a:lnTo>
                  <a:lnTo>
                    <a:pt x="691" y="935"/>
                  </a:lnTo>
                  <a:lnTo>
                    <a:pt x="691" y="935"/>
                  </a:lnTo>
                  <a:lnTo>
                    <a:pt x="691" y="935"/>
                  </a:lnTo>
                  <a:lnTo>
                    <a:pt x="691" y="937"/>
                  </a:lnTo>
                  <a:lnTo>
                    <a:pt x="691" y="937"/>
                  </a:lnTo>
                  <a:lnTo>
                    <a:pt x="691" y="937"/>
                  </a:lnTo>
                  <a:lnTo>
                    <a:pt x="689" y="937"/>
                  </a:lnTo>
                  <a:lnTo>
                    <a:pt x="689" y="940"/>
                  </a:lnTo>
                  <a:lnTo>
                    <a:pt x="689" y="940"/>
                  </a:lnTo>
                  <a:lnTo>
                    <a:pt x="689" y="940"/>
                  </a:lnTo>
                  <a:lnTo>
                    <a:pt x="689" y="942"/>
                  </a:lnTo>
                  <a:lnTo>
                    <a:pt x="689" y="942"/>
                  </a:lnTo>
                  <a:lnTo>
                    <a:pt x="689" y="942"/>
                  </a:lnTo>
                  <a:lnTo>
                    <a:pt x="686" y="940"/>
                  </a:lnTo>
                  <a:lnTo>
                    <a:pt x="686" y="940"/>
                  </a:lnTo>
                  <a:lnTo>
                    <a:pt x="686" y="940"/>
                  </a:lnTo>
                  <a:lnTo>
                    <a:pt x="686" y="940"/>
                  </a:lnTo>
                  <a:lnTo>
                    <a:pt x="684" y="937"/>
                  </a:lnTo>
                  <a:lnTo>
                    <a:pt x="684" y="937"/>
                  </a:lnTo>
                  <a:lnTo>
                    <a:pt x="684" y="937"/>
                  </a:lnTo>
                  <a:lnTo>
                    <a:pt x="684" y="937"/>
                  </a:lnTo>
                  <a:lnTo>
                    <a:pt x="684" y="935"/>
                  </a:lnTo>
                  <a:lnTo>
                    <a:pt x="682" y="935"/>
                  </a:lnTo>
                  <a:lnTo>
                    <a:pt x="682" y="935"/>
                  </a:lnTo>
                  <a:lnTo>
                    <a:pt x="682" y="935"/>
                  </a:lnTo>
                  <a:lnTo>
                    <a:pt x="679" y="935"/>
                  </a:lnTo>
                  <a:lnTo>
                    <a:pt x="679" y="935"/>
                  </a:lnTo>
                  <a:lnTo>
                    <a:pt x="679" y="932"/>
                  </a:lnTo>
                  <a:lnTo>
                    <a:pt x="679" y="932"/>
                  </a:lnTo>
                  <a:lnTo>
                    <a:pt x="677" y="932"/>
                  </a:lnTo>
                  <a:lnTo>
                    <a:pt x="677" y="932"/>
                  </a:lnTo>
                  <a:lnTo>
                    <a:pt x="677" y="930"/>
                  </a:lnTo>
                  <a:lnTo>
                    <a:pt x="677" y="928"/>
                  </a:lnTo>
                  <a:lnTo>
                    <a:pt x="675" y="925"/>
                  </a:lnTo>
                  <a:lnTo>
                    <a:pt x="675" y="925"/>
                  </a:lnTo>
                  <a:lnTo>
                    <a:pt x="675" y="923"/>
                  </a:lnTo>
                  <a:lnTo>
                    <a:pt x="675" y="923"/>
                  </a:lnTo>
                  <a:lnTo>
                    <a:pt x="675" y="921"/>
                  </a:lnTo>
                  <a:lnTo>
                    <a:pt x="675" y="921"/>
                  </a:lnTo>
                  <a:lnTo>
                    <a:pt x="675" y="918"/>
                  </a:lnTo>
                  <a:lnTo>
                    <a:pt x="675" y="918"/>
                  </a:lnTo>
                  <a:lnTo>
                    <a:pt x="675" y="918"/>
                  </a:lnTo>
                  <a:lnTo>
                    <a:pt x="675" y="916"/>
                  </a:lnTo>
                  <a:lnTo>
                    <a:pt x="675" y="916"/>
                  </a:lnTo>
                  <a:lnTo>
                    <a:pt x="672" y="916"/>
                  </a:lnTo>
                  <a:lnTo>
                    <a:pt x="672" y="916"/>
                  </a:lnTo>
                  <a:lnTo>
                    <a:pt x="672" y="916"/>
                  </a:lnTo>
                  <a:lnTo>
                    <a:pt x="670" y="916"/>
                  </a:lnTo>
                  <a:lnTo>
                    <a:pt x="670" y="916"/>
                  </a:lnTo>
                  <a:lnTo>
                    <a:pt x="668" y="916"/>
                  </a:lnTo>
                  <a:lnTo>
                    <a:pt x="668" y="914"/>
                  </a:lnTo>
                  <a:lnTo>
                    <a:pt x="668" y="914"/>
                  </a:lnTo>
                  <a:lnTo>
                    <a:pt x="665" y="914"/>
                  </a:lnTo>
                  <a:lnTo>
                    <a:pt x="665" y="914"/>
                  </a:lnTo>
                  <a:lnTo>
                    <a:pt x="665" y="914"/>
                  </a:lnTo>
                  <a:lnTo>
                    <a:pt x="663" y="914"/>
                  </a:lnTo>
                  <a:lnTo>
                    <a:pt x="663" y="914"/>
                  </a:lnTo>
                  <a:lnTo>
                    <a:pt x="663" y="914"/>
                  </a:lnTo>
                  <a:lnTo>
                    <a:pt x="663" y="914"/>
                  </a:lnTo>
                  <a:lnTo>
                    <a:pt x="660" y="914"/>
                  </a:lnTo>
                  <a:lnTo>
                    <a:pt x="660" y="911"/>
                  </a:lnTo>
                  <a:lnTo>
                    <a:pt x="658" y="911"/>
                  </a:lnTo>
                  <a:lnTo>
                    <a:pt x="658" y="909"/>
                  </a:lnTo>
                  <a:lnTo>
                    <a:pt x="658" y="906"/>
                  </a:lnTo>
                  <a:lnTo>
                    <a:pt x="658" y="906"/>
                  </a:lnTo>
                  <a:lnTo>
                    <a:pt x="658" y="904"/>
                  </a:lnTo>
                  <a:lnTo>
                    <a:pt x="658" y="902"/>
                  </a:lnTo>
                  <a:lnTo>
                    <a:pt x="656" y="899"/>
                  </a:lnTo>
                  <a:lnTo>
                    <a:pt x="656" y="899"/>
                  </a:lnTo>
                  <a:lnTo>
                    <a:pt x="656" y="897"/>
                  </a:lnTo>
                  <a:lnTo>
                    <a:pt x="653" y="897"/>
                  </a:lnTo>
                  <a:lnTo>
                    <a:pt x="653" y="897"/>
                  </a:lnTo>
                  <a:lnTo>
                    <a:pt x="653" y="897"/>
                  </a:lnTo>
                  <a:lnTo>
                    <a:pt x="653" y="897"/>
                  </a:lnTo>
                  <a:lnTo>
                    <a:pt x="653" y="895"/>
                  </a:lnTo>
                  <a:lnTo>
                    <a:pt x="653" y="895"/>
                  </a:lnTo>
                  <a:lnTo>
                    <a:pt x="653" y="895"/>
                  </a:lnTo>
                  <a:lnTo>
                    <a:pt x="653" y="892"/>
                  </a:lnTo>
                  <a:lnTo>
                    <a:pt x="653" y="892"/>
                  </a:lnTo>
                  <a:lnTo>
                    <a:pt x="653" y="892"/>
                  </a:lnTo>
                  <a:lnTo>
                    <a:pt x="653" y="890"/>
                  </a:lnTo>
                  <a:lnTo>
                    <a:pt x="653" y="890"/>
                  </a:lnTo>
                  <a:lnTo>
                    <a:pt x="653" y="887"/>
                  </a:lnTo>
                  <a:lnTo>
                    <a:pt x="653" y="887"/>
                  </a:lnTo>
                  <a:lnTo>
                    <a:pt x="656" y="887"/>
                  </a:lnTo>
                  <a:lnTo>
                    <a:pt x="656" y="887"/>
                  </a:lnTo>
                  <a:lnTo>
                    <a:pt x="656" y="887"/>
                  </a:lnTo>
                  <a:lnTo>
                    <a:pt x="658" y="890"/>
                  </a:lnTo>
                  <a:lnTo>
                    <a:pt x="660" y="890"/>
                  </a:lnTo>
                  <a:lnTo>
                    <a:pt x="663" y="890"/>
                  </a:lnTo>
                  <a:lnTo>
                    <a:pt x="663" y="890"/>
                  </a:lnTo>
                  <a:lnTo>
                    <a:pt x="663" y="887"/>
                  </a:lnTo>
                  <a:lnTo>
                    <a:pt x="663" y="885"/>
                  </a:lnTo>
                  <a:lnTo>
                    <a:pt x="663" y="885"/>
                  </a:lnTo>
                  <a:lnTo>
                    <a:pt x="663" y="883"/>
                  </a:lnTo>
                  <a:lnTo>
                    <a:pt x="663" y="883"/>
                  </a:lnTo>
                  <a:lnTo>
                    <a:pt x="663" y="883"/>
                  </a:lnTo>
                  <a:lnTo>
                    <a:pt x="663" y="880"/>
                  </a:lnTo>
                  <a:lnTo>
                    <a:pt x="660" y="880"/>
                  </a:lnTo>
                  <a:lnTo>
                    <a:pt x="660" y="880"/>
                  </a:lnTo>
                  <a:lnTo>
                    <a:pt x="660" y="880"/>
                  </a:lnTo>
                  <a:lnTo>
                    <a:pt x="658" y="880"/>
                  </a:lnTo>
                  <a:lnTo>
                    <a:pt x="658" y="880"/>
                  </a:lnTo>
                  <a:lnTo>
                    <a:pt x="658" y="880"/>
                  </a:lnTo>
                  <a:lnTo>
                    <a:pt x="658" y="880"/>
                  </a:lnTo>
                  <a:lnTo>
                    <a:pt x="658" y="880"/>
                  </a:lnTo>
                  <a:lnTo>
                    <a:pt x="656" y="878"/>
                  </a:lnTo>
                  <a:lnTo>
                    <a:pt x="656" y="878"/>
                  </a:lnTo>
                  <a:lnTo>
                    <a:pt x="656" y="878"/>
                  </a:lnTo>
                  <a:lnTo>
                    <a:pt x="656" y="878"/>
                  </a:lnTo>
                  <a:lnTo>
                    <a:pt x="658" y="876"/>
                  </a:lnTo>
                  <a:lnTo>
                    <a:pt x="658" y="876"/>
                  </a:lnTo>
                  <a:lnTo>
                    <a:pt x="658" y="876"/>
                  </a:lnTo>
                  <a:lnTo>
                    <a:pt x="658" y="873"/>
                  </a:lnTo>
                  <a:lnTo>
                    <a:pt x="658" y="873"/>
                  </a:lnTo>
                  <a:lnTo>
                    <a:pt x="658" y="873"/>
                  </a:lnTo>
                  <a:lnTo>
                    <a:pt x="658" y="873"/>
                  </a:lnTo>
                  <a:lnTo>
                    <a:pt x="656" y="871"/>
                  </a:lnTo>
                  <a:lnTo>
                    <a:pt x="656" y="871"/>
                  </a:lnTo>
                  <a:lnTo>
                    <a:pt x="656" y="871"/>
                  </a:lnTo>
                  <a:lnTo>
                    <a:pt x="656" y="869"/>
                  </a:lnTo>
                  <a:lnTo>
                    <a:pt x="656" y="866"/>
                  </a:lnTo>
                  <a:lnTo>
                    <a:pt x="656" y="864"/>
                  </a:lnTo>
                  <a:lnTo>
                    <a:pt x="658" y="859"/>
                  </a:lnTo>
                  <a:lnTo>
                    <a:pt x="658" y="857"/>
                  </a:lnTo>
                  <a:lnTo>
                    <a:pt x="660" y="852"/>
                  </a:lnTo>
                  <a:lnTo>
                    <a:pt x="660" y="847"/>
                  </a:lnTo>
                  <a:lnTo>
                    <a:pt x="665" y="831"/>
                  </a:lnTo>
                  <a:lnTo>
                    <a:pt x="670" y="812"/>
                  </a:lnTo>
                  <a:lnTo>
                    <a:pt x="675" y="795"/>
                  </a:lnTo>
                  <a:lnTo>
                    <a:pt x="679" y="779"/>
                  </a:lnTo>
                  <a:lnTo>
                    <a:pt x="684" y="769"/>
                  </a:lnTo>
                  <a:lnTo>
                    <a:pt x="689" y="748"/>
                  </a:lnTo>
                  <a:lnTo>
                    <a:pt x="694" y="729"/>
                  </a:lnTo>
                  <a:lnTo>
                    <a:pt x="701" y="703"/>
                  </a:lnTo>
                  <a:lnTo>
                    <a:pt x="710" y="677"/>
                  </a:lnTo>
                  <a:lnTo>
                    <a:pt x="717" y="653"/>
                  </a:lnTo>
                  <a:lnTo>
                    <a:pt x="724" y="627"/>
                  </a:lnTo>
                  <a:lnTo>
                    <a:pt x="731" y="601"/>
                  </a:lnTo>
                  <a:lnTo>
                    <a:pt x="739" y="577"/>
                  </a:lnTo>
                  <a:lnTo>
                    <a:pt x="746" y="554"/>
                  </a:lnTo>
                  <a:lnTo>
                    <a:pt x="753" y="530"/>
                  </a:lnTo>
                  <a:lnTo>
                    <a:pt x="760" y="506"/>
                  </a:lnTo>
                  <a:lnTo>
                    <a:pt x="774" y="459"/>
                  </a:lnTo>
                  <a:lnTo>
                    <a:pt x="781" y="435"/>
                  </a:lnTo>
                  <a:lnTo>
                    <a:pt x="788" y="412"/>
                  </a:lnTo>
                  <a:lnTo>
                    <a:pt x="795" y="388"/>
                  </a:lnTo>
                  <a:lnTo>
                    <a:pt x="798" y="381"/>
                  </a:lnTo>
                  <a:lnTo>
                    <a:pt x="800" y="374"/>
                  </a:lnTo>
                  <a:lnTo>
                    <a:pt x="800" y="367"/>
                  </a:lnTo>
                  <a:lnTo>
                    <a:pt x="802" y="360"/>
                  </a:lnTo>
                  <a:lnTo>
                    <a:pt x="805" y="353"/>
                  </a:lnTo>
                  <a:lnTo>
                    <a:pt x="807" y="345"/>
                  </a:lnTo>
                  <a:lnTo>
                    <a:pt x="809" y="338"/>
                  </a:lnTo>
                  <a:lnTo>
                    <a:pt x="812" y="331"/>
                  </a:lnTo>
                  <a:lnTo>
                    <a:pt x="791" y="324"/>
                  </a:lnTo>
                  <a:lnTo>
                    <a:pt x="772" y="319"/>
                  </a:lnTo>
                  <a:lnTo>
                    <a:pt x="750" y="312"/>
                  </a:lnTo>
                  <a:lnTo>
                    <a:pt x="729" y="308"/>
                  </a:lnTo>
                  <a:lnTo>
                    <a:pt x="708" y="300"/>
                  </a:lnTo>
                  <a:lnTo>
                    <a:pt x="689" y="293"/>
                  </a:lnTo>
                  <a:lnTo>
                    <a:pt x="668" y="286"/>
                  </a:lnTo>
                  <a:lnTo>
                    <a:pt x="646" y="281"/>
                  </a:lnTo>
                  <a:lnTo>
                    <a:pt x="627" y="274"/>
                  </a:lnTo>
                  <a:lnTo>
                    <a:pt x="606" y="267"/>
                  </a:lnTo>
                  <a:lnTo>
                    <a:pt x="587" y="260"/>
                  </a:lnTo>
                  <a:lnTo>
                    <a:pt x="566" y="253"/>
                  </a:lnTo>
                  <a:lnTo>
                    <a:pt x="547" y="246"/>
                  </a:lnTo>
                  <a:lnTo>
                    <a:pt x="526" y="239"/>
                  </a:lnTo>
                  <a:lnTo>
                    <a:pt x="507" y="229"/>
                  </a:lnTo>
                  <a:lnTo>
                    <a:pt x="485" y="222"/>
                  </a:lnTo>
                  <a:lnTo>
                    <a:pt x="466" y="215"/>
                  </a:lnTo>
                  <a:lnTo>
                    <a:pt x="448" y="206"/>
                  </a:lnTo>
                  <a:lnTo>
                    <a:pt x="426" y="199"/>
                  </a:lnTo>
                  <a:lnTo>
                    <a:pt x="407" y="192"/>
                  </a:lnTo>
                  <a:lnTo>
                    <a:pt x="388" y="182"/>
                  </a:lnTo>
                  <a:lnTo>
                    <a:pt x="369" y="175"/>
                  </a:lnTo>
                  <a:lnTo>
                    <a:pt x="348" y="165"/>
                  </a:lnTo>
                  <a:lnTo>
                    <a:pt x="329" y="156"/>
                  </a:lnTo>
                  <a:lnTo>
                    <a:pt x="310" y="147"/>
                  </a:lnTo>
                  <a:lnTo>
                    <a:pt x="291" y="139"/>
                  </a:lnTo>
                  <a:lnTo>
                    <a:pt x="272" y="130"/>
                  </a:lnTo>
                  <a:lnTo>
                    <a:pt x="253" y="121"/>
                  </a:lnTo>
                  <a:lnTo>
                    <a:pt x="235" y="111"/>
                  </a:lnTo>
                  <a:lnTo>
                    <a:pt x="216" y="102"/>
                  </a:lnTo>
                  <a:lnTo>
                    <a:pt x="197" y="92"/>
                  </a:lnTo>
                  <a:lnTo>
                    <a:pt x="178" y="83"/>
                  </a:lnTo>
                  <a:lnTo>
                    <a:pt x="159" y="73"/>
                  </a:lnTo>
                  <a:lnTo>
                    <a:pt x="140" y="64"/>
                  </a:lnTo>
                  <a:lnTo>
                    <a:pt x="121" y="52"/>
                  </a:lnTo>
                  <a:lnTo>
                    <a:pt x="104" y="42"/>
                  </a:lnTo>
                  <a:lnTo>
                    <a:pt x="86" y="33"/>
                  </a:lnTo>
                  <a:lnTo>
                    <a:pt x="67" y="21"/>
                  </a:lnTo>
                  <a:lnTo>
                    <a:pt x="48" y="12"/>
                  </a:lnTo>
                  <a:lnTo>
                    <a:pt x="31" y="0"/>
                  </a:lnTo>
                  <a:lnTo>
                    <a:pt x="31" y="2"/>
                  </a:lnTo>
                  <a:lnTo>
                    <a:pt x="41" y="16"/>
                  </a:lnTo>
                  <a:lnTo>
                    <a:pt x="36" y="23"/>
                  </a:lnTo>
                  <a:lnTo>
                    <a:pt x="36" y="28"/>
                  </a:lnTo>
                  <a:lnTo>
                    <a:pt x="43" y="64"/>
                  </a:lnTo>
                  <a:lnTo>
                    <a:pt x="50" y="92"/>
                  </a:lnTo>
                  <a:lnTo>
                    <a:pt x="43" y="116"/>
                  </a:lnTo>
                  <a:lnTo>
                    <a:pt x="36" y="121"/>
                  </a:lnTo>
                  <a:lnTo>
                    <a:pt x="41" y="123"/>
                  </a:lnTo>
                  <a:lnTo>
                    <a:pt x="50" y="118"/>
                  </a:lnTo>
                  <a:lnTo>
                    <a:pt x="76" y="116"/>
                  </a:lnTo>
                  <a:lnTo>
                    <a:pt x="86" y="121"/>
                  </a:lnTo>
                  <a:lnTo>
                    <a:pt x="97" y="113"/>
                  </a:lnTo>
                  <a:lnTo>
                    <a:pt x="104" y="99"/>
                  </a:lnTo>
                  <a:lnTo>
                    <a:pt x="107" y="102"/>
                  </a:lnTo>
                  <a:lnTo>
                    <a:pt x="112" y="104"/>
                  </a:lnTo>
                  <a:lnTo>
                    <a:pt x="119" y="99"/>
                  </a:lnTo>
                  <a:lnTo>
                    <a:pt x="119" y="97"/>
                  </a:lnTo>
                  <a:lnTo>
                    <a:pt x="116" y="92"/>
                  </a:lnTo>
                  <a:lnTo>
                    <a:pt x="119" y="90"/>
                  </a:lnTo>
                  <a:lnTo>
                    <a:pt x="123" y="92"/>
                  </a:lnTo>
                  <a:lnTo>
                    <a:pt x="135" y="94"/>
                  </a:lnTo>
                  <a:lnTo>
                    <a:pt x="159" y="92"/>
                  </a:lnTo>
                  <a:lnTo>
                    <a:pt x="161" y="102"/>
                  </a:lnTo>
                  <a:lnTo>
                    <a:pt x="164" y="106"/>
                  </a:lnTo>
                  <a:lnTo>
                    <a:pt x="164" y="111"/>
                  </a:lnTo>
                  <a:lnTo>
                    <a:pt x="164" y="113"/>
                  </a:lnTo>
                  <a:lnTo>
                    <a:pt x="166" y="113"/>
                  </a:lnTo>
                  <a:lnTo>
                    <a:pt x="166" y="121"/>
                  </a:lnTo>
                  <a:lnTo>
                    <a:pt x="161" y="130"/>
                  </a:lnTo>
                  <a:lnTo>
                    <a:pt x="159" y="130"/>
                  </a:lnTo>
                  <a:lnTo>
                    <a:pt x="156" y="132"/>
                  </a:lnTo>
                  <a:lnTo>
                    <a:pt x="159" y="137"/>
                  </a:lnTo>
                  <a:lnTo>
                    <a:pt x="156" y="139"/>
                  </a:lnTo>
                  <a:lnTo>
                    <a:pt x="156" y="147"/>
                  </a:lnTo>
                  <a:lnTo>
                    <a:pt x="166" y="154"/>
                  </a:lnTo>
                  <a:lnTo>
                    <a:pt x="164" y="158"/>
                  </a:lnTo>
                  <a:lnTo>
                    <a:pt x="166" y="165"/>
                  </a:lnTo>
                  <a:lnTo>
                    <a:pt x="168" y="168"/>
                  </a:lnTo>
                  <a:lnTo>
                    <a:pt x="168" y="177"/>
                  </a:lnTo>
                  <a:lnTo>
                    <a:pt x="166" y="182"/>
                  </a:lnTo>
                  <a:lnTo>
                    <a:pt x="168" y="184"/>
                  </a:lnTo>
                  <a:lnTo>
                    <a:pt x="166" y="189"/>
                  </a:lnTo>
                  <a:lnTo>
                    <a:pt x="166" y="196"/>
                  </a:lnTo>
                  <a:lnTo>
                    <a:pt x="178" y="213"/>
                  </a:lnTo>
                  <a:lnTo>
                    <a:pt x="178" y="227"/>
                  </a:lnTo>
                  <a:lnTo>
                    <a:pt x="185" y="248"/>
                  </a:lnTo>
                  <a:lnTo>
                    <a:pt x="180" y="251"/>
                  </a:lnTo>
                  <a:lnTo>
                    <a:pt x="178" y="258"/>
                  </a:lnTo>
                  <a:lnTo>
                    <a:pt x="180" y="274"/>
                  </a:lnTo>
                  <a:lnTo>
                    <a:pt x="180" y="289"/>
                  </a:lnTo>
                  <a:lnTo>
                    <a:pt x="180" y="303"/>
                  </a:lnTo>
                  <a:lnTo>
                    <a:pt x="180" y="310"/>
                  </a:lnTo>
                  <a:lnTo>
                    <a:pt x="180" y="324"/>
                  </a:lnTo>
                  <a:lnTo>
                    <a:pt x="180" y="341"/>
                  </a:lnTo>
                  <a:lnTo>
                    <a:pt x="183" y="350"/>
                  </a:lnTo>
                  <a:lnTo>
                    <a:pt x="183" y="357"/>
                  </a:lnTo>
                  <a:lnTo>
                    <a:pt x="183" y="364"/>
                  </a:lnTo>
                  <a:lnTo>
                    <a:pt x="183" y="371"/>
                  </a:lnTo>
                  <a:lnTo>
                    <a:pt x="178" y="376"/>
                  </a:lnTo>
                  <a:lnTo>
                    <a:pt x="173" y="379"/>
                  </a:lnTo>
                  <a:lnTo>
                    <a:pt x="180" y="386"/>
                  </a:lnTo>
                  <a:lnTo>
                    <a:pt x="185" y="390"/>
                  </a:lnTo>
                  <a:lnTo>
                    <a:pt x="173" y="402"/>
                  </a:lnTo>
                  <a:lnTo>
                    <a:pt x="183" y="412"/>
                  </a:lnTo>
                  <a:lnTo>
                    <a:pt x="183" y="414"/>
                  </a:lnTo>
                  <a:lnTo>
                    <a:pt x="180" y="414"/>
                  </a:lnTo>
                  <a:lnTo>
                    <a:pt x="180" y="416"/>
                  </a:lnTo>
                  <a:lnTo>
                    <a:pt x="180" y="416"/>
                  </a:lnTo>
                  <a:lnTo>
                    <a:pt x="180" y="416"/>
                  </a:lnTo>
                  <a:lnTo>
                    <a:pt x="178" y="419"/>
                  </a:lnTo>
                  <a:lnTo>
                    <a:pt x="180" y="419"/>
                  </a:lnTo>
                  <a:lnTo>
                    <a:pt x="178" y="424"/>
                  </a:lnTo>
                  <a:lnTo>
                    <a:pt x="178" y="424"/>
                  </a:lnTo>
                  <a:lnTo>
                    <a:pt x="178" y="426"/>
                  </a:lnTo>
                  <a:lnTo>
                    <a:pt x="175" y="428"/>
                  </a:lnTo>
                  <a:lnTo>
                    <a:pt x="175" y="431"/>
                  </a:lnTo>
                  <a:lnTo>
                    <a:pt x="178" y="431"/>
                  </a:lnTo>
                  <a:lnTo>
                    <a:pt x="183" y="433"/>
                  </a:lnTo>
                  <a:lnTo>
                    <a:pt x="187" y="435"/>
                  </a:lnTo>
                  <a:lnTo>
                    <a:pt x="187" y="435"/>
                  </a:lnTo>
                  <a:lnTo>
                    <a:pt x="190" y="438"/>
                  </a:lnTo>
                  <a:lnTo>
                    <a:pt x="190" y="440"/>
                  </a:lnTo>
                  <a:lnTo>
                    <a:pt x="194" y="447"/>
                  </a:lnTo>
                  <a:lnTo>
                    <a:pt x="197" y="454"/>
                  </a:lnTo>
                  <a:lnTo>
                    <a:pt x="201" y="459"/>
                  </a:lnTo>
                  <a:lnTo>
                    <a:pt x="204" y="464"/>
                  </a:lnTo>
                  <a:lnTo>
                    <a:pt x="211" y="468"/>
                  </a:lnTo>
                  <a:lnTo>
                    <a:pt x="213" y="473"/>
                  </a:lnTo>
                  <a:lnTo>
                    <a:pt x="216" y="480"/>
                  </a:lnTo>
                  <a:lnTo>
                    <a:pt x="218" y="483"/>
                  </a:lnTo>
                  <a:lnTo>
                    <a:pt x="223" y="487"/>
                  </a:lnTo>
                  <a:lnTo>
                    <a:pt x="223" y="487"/>
                  </a:lnTo>
                  <a:lnTo>
                    <a:pt x="223" y="490"/>
                  </a:lnTo>
                  <a:lnTo>
                    <a:pt x="220" y="495"/>
                  </a:lnTo>
                  <a:lnTo>
                    <a:pt x="220" y="497"/>
                  </a:lnTo>
                  <a:lnTo>
                    <a:pt x="223" y="497"/>
                  </a:lnTo>
                  <a:lnTo>
                    <a:pt x="225" y="502"/>
                  </a:lnTo>
                  <a:lnTo>
                    <a:pt x="227" y="504"/>
                  </a:lnTo>
                  <a:lnTo>
                    <a:pt x="230" y="504"/>
                  </a:lnTo>
                  <a:lnTo>
                    <a:pt x="235" y="504"/>
                  </a:lnTo>
                  <a:lnTo>
                    <a:pt x="235" y="506"/>
                  </a:lnTo>
                  <a:lnTo>
                    <a:pt x="235" y="506"/>
                  </a:lnTo>
                  <a:lnTo>
                    <a:pt x="235" y="511"/>
                  </a:lnTo>
                  <a:lnTo>
                    <a:pt x="235" y="513"/>
                  </a:lnTo>
                  <a:lnTo>
                    <a:pt x="235" y="516"/>
                  </a:lnTo>
                  <a:lnTo>
                    <a:pt x="235" y="518"/>
                  </a:lnTo>
                  <a:lnTo>
                    <a:pt x="232" y="523"/>
                  </a:lnTo>
                  <a:lnTo>
                    <a:pt x="232" y="523"/>
                  </a:lnTo>
                  <a:lnTo>
                    <a:pt x="232" y="521"/>
                  </a:lnTo>
                  <a:lnTo>
                    <a:pt x="235" y="521"/>
                  </a:lnTo>
                  <a:lnTo>
                    <a:pt x="235" y="521"/>
                  </a:lnTo>
                  <a:lnTo>
                    <a:pt x="235" y="523"/>
                  </a:lnTo>
                  <a:lnTo>
                    <a:pt x="235" y="523"/>
                  </a:lnTo>
                  <a:lnTo>
                    <a:pt x="232" y="523"/>
                  </a:lnTo>
                  <a:lnTo>
                    <a:pt x="227" y="528"/>
                  </a:lnTo>
                  <a:lnTo>
                    <a:pt x="223" y="532"/>
                  </a:lnTo>
                  <a:lnTo>
                    <a:pt x="220" y="532"/>
                  </a:lnTo>
                  <a:lnTo>
                    <a:pt x="220" y="535"/>
                  </a:lnTo>
                  <a:lnTo>
                    <a:pt x="220" y="537"/>
                  </a:lnTo>
                  <a:lnTo>
                    <a:pt x="220" y="540"/>
                  </a:lnTo>
                  <a:lnTo>
                    <a:pt x="220" y="540"/>
                  </a:lnTo>
                  <a:lnTo>
                    <a:pt x="220" y="540"/>
                  </a:lnTo>
                  <a:lnTo>
                    <a:pt x="220" y="542"/>
                  </a:lnTo>
                  <a:lnTo>
                    <a:pt x="220" y="542"/>
                  </a:lnTo>
                  <a:lnTo>
                    <a:pt x="220" y="542"/>
                  </a:lnTo>
                  <a:lnTo>
                    <a:pt x="218" y="544"/>
                  </a:lnTo>
                  <a:lnTo>
                    <a:pt x="216" y="549"/>
                  </a:lnTo>
                  <a:lnTo>
                    <a:pt x="216" y="551"/>
                  </a:lnTo>
                  <a:lnTo>
                    <a:pt x="213" y="554"/>
                  </a:lnTo>
                  <a:lnTo>
                    <a:pt x="213" y="558"/>
                  </a:lnTo>
                  <a:lnTo>
                    <a:pt x="213" y="558"/>
                  </a:lnTo>
                  <a:lnTo>
                    <a:pt x="216" y="558"/>
                  </a:lnTo>
                  <a:lnTo>
                    <a:pt x="216" y="561"/>
                  </a:lnTo>
                  <a:lnTo>
                    <a:pt x="213" y="563"/>
                  </a:lnTo>
                  <a:lnTo>
                    <a:pt x="213" y="566"/>
                  </a:lnTo>
                  <a:lnTo>
                    <a:pt x="213" y="566"/>
                  </a:lnTo>
                  <a:lnTo>
                    <a:pt x="213" y="566"/>
                  </a:lnTo>
                  <a:lnTo>
                    <a:pt x="211" y="570"/>
                  </a:lnTo>
                  <a:lnTo>
                    <a:pt x="211" y="570"/>
                  </a:lnTo>
                  <a:lnTo>
                    <a:pt x="211" y="575"/>
                  </a:lnTo>
                  <a:lnTo>
                    <a:pt x="211" y="575"/>
                  </a:lnTo>
                  <a:lnTo>
                    <a:pt x="211" y="577"/>
                  </a:lnTo>
                  <a:lnTo>
                    <a:pt x="206" y="580"/>
                  </a:lnTo>
                  <a:lnTo>
                    <a:pt x="201" y="582"/>
                  </a:lnTo>
                  <a:lnTo>
                    <a:pt x="201" y="582"/>
                  </a:lnTo>
                  <a:lnTo>
                    <a:pt x="201" y="582"/>
                  </a:lnTo>
                  <a:lnTo>
                    <a:pt x="199" y="584"/>
                  </a:lnTo>
                  <a:lnTo>
                    <a:pt x="199" y="584"/>
                  </a:lnTo>
                  <a:lnTo>
                    <a:pt x="199" y="584"/>
                  </a:lnTo>
                  <a:lnTo>
                    <a:pt x="197" y="587"/>
                  </a:lnTo>
                  <a:lnTo>
                    <a:pt x="194" y="589"/>
                  </a:lnTo>
                  <a:lnTo>
                    <a:pt x="194" y="594"/>
                  </a:lnTo>
                  <a:lnTo>
                    <a:pt x="192" y="596"/>
                  </a:lnTo>
                  <a:lnTo>
                    <a:pt x="192" y="596"/>
                  </a:lnTo>
                  <a:lnTo>
                    <a:pt x="194" y="599"/>
                  </a:lnTo>
                  <a:lnTo>
                    <a:pt x="194" y="599"/>
                  </a:lnTo>
                  <a:lnTo>
                    <a:pt x="197" y="599"/>
                  </a:lnTo>
                  <a:lnTo>
                    <a:pt x="197" y="599"/>
                  </a:lnTo>
                  <a:lnTo>
                    <a:pt x="199" y="596"/>
                  </a:lnTo>
                  <a:lnTo>
                    <a:pt x="199" y="594"/>
                  </a:lnTo>
                  <a:lnTo>
                    <a:pt x="201" y="592"/>
                  </a:lnTo>
                  <a:lnTo>
                    <a:pt x="209" y="587"/>
                  </a:lnTo>
                  <a:lnTo>
                    <a:pt x="211" y="587"/>
                  </a:lnTo>
                  <a:lnTo>
                    <a:pt x="213" y="582"/>
                  </a:lnTo>
                  <a:lnTo>
                    <a:pt x="213" y="582"/>
                  </a:lnTo>
                  <a:lnTo>
                    <a:pt x="213" y="582"/>
                  </a:lnTo>
                  <a:lnTo>
                    <a:pt x="218" y="580"/>
                  </a:lnTo>
                  <a:lnTo>
                    <a:pt x="218" y="580"/>
                  </a:lnTo>
                  <a:lnTo>
                    <a:pt x="218" y="577"/>
                  </a:lnTo>
                  <a:lnTo>
                    <a:pt x="218" y="577"/>
                  </a:lnTo>
                  <a:lnTo>
                    <a:pt x="218" y="575"/>
                  </a:lnTo>
                  <a:lnTo>
                    <a:pt x="220" y="575"/>
                  </a:lnTo>
                  <a:lnTo>
                    <a:pt x="220" y="575"/>
                  </a:lnTo>
                  <a:lnTo>
                    <a:pt x="220" y="575"/>
                  </a:lnTo>
                  <a:lnTo>
                    <a:pt x="223" y="575"/>
                  </a:lnTo>
                  <a:lnTo>
                    <a:pt x="223" y="573"/>
                  </a:lnTo>
                  <a:lnTo>
                    <a:pt x="223" y="573"/>
                  </a:lnTo>
                  <a:lnTo>
                    <a:pt x="220" y="573"/>
                  </a:lnTo>
                  <a:lnTo>
                    <a:pt x="220" y="573"/>
                  </a:lnTo>
                  <a:lnTo>
                    <a:pt x="220" y="573"/>
                  </a:lnTo>
                  <a:lnTo>
                    <a:pt x="223" y="570"/>
                  </a:lnTo>
                  <a:lnTo>
                    <a:pt x="223" y="570"/>
                  </a:lnTo>
                  <a:lnTo>
                    <a:pt x="223" y="570"/>
                  </a:lnTo>
                  <a:lnTo>
                    <a:pt x="223" y="570"/>
                  </a:lnTo>
                  <a:lnTo>
                    <a:pt x="223" y="570"/>
                  </a:lnTo>
                  <a:lnTo>
                    <a:pt x="223" y="570"/>
                  </a:lnTo>
                  <a:lnTo>
                    <a:pt x="220" y="570"/>
                  </a:lnTo>
                  <a:lnTo>
                    <a:pt x="220" y="573"/>
                  </a:lnTo>
                  <a:lnTo>
                    <a:pt x="220" y="573"/>
                  </a:lnTo>
                  <a:lnTo>
                    <a:pt x="220" y="573"/>
                  </a:lnTo>
                  <a:lnTo>
                    <a:pt x="220" y="573"/>
                  </a:lnTo>
                  <a:lnTo>
                    <a:pt x="220" y="570"/>
                  </a:lnTo>
                  <a:lnTo>
                    <a:pt x="220" y="570"/>
                  </a:lnTo>
                  <a:lnTo>
                    <a:pt x="220" y="570"/>
                  </a:lnTo>
                  <a:lnTo>
                    <a:pt x="223" y="568"/>
                  </a:lnTo>
                  <a:lnTo>
                    <a:pt x="223" y="568"/>
                  </a:lnTo>
                  <a:lnTo>
                    <a:pt x="223" y="568"/>
                  </a:lnTo>
                  <a:lnTo>
                    <a:pt x="225" y="568"/>
                  </a:lnTo>
                  <a:lnTo>
                    <a:pt x="225" y="568"/>
                  </a:lnTo>
                  <a:lnTo>
                    <a:pt x="225" y="566"/>
                  </a:lnTo>
                  <a:lnTo>
                    <a:pt x="225" y="566"/>
                  </a:lnTo>
                  <a:lnTo>
                    <a:pt x="225" y="566"/>
                  </a:lnTo>
                  <a:lnTo>
                    <a:pt x="227" y="563"/>
                  </a:lnTo>
                  <a:lnTo>
                    <a:pt x="227" y="561"/>
                  </a:lnTo>
                  <a:lnTo>
                    <a:pt x="227" y="558"/>
                  </a:lnTo>
                  <a:lnTo>
                    <a:pt x="230" y="554"/>
                  </a:lnTo>
                  <a:lnTo>
                    <a:pt x="230" y="554"/>
                  </a:lnTo>
                  <a:lnTo>
                    <a:pt x="230" y="551"/>
                  </a:lnTo>
                  <a:lnTo>
                    <a:pt x="230" y="551"/>
                  </a:lnTo>
                  <a:lnTo>
                    <a:pt x="230" y="554"/>
                  </a:lnTo>
                  <a:lnTo>
                    <a:pt x="227" y="563"/>
                  </a:lnTo>
                  <a:lnTo>
                    <a:pt x="227" y="563"/>
                  </a:lnTo>
                  <a:lnTo>
                    <a:pt x="230" y="566"/>
                  </a:lnTo>
                  <a:lnTo>
                    <a:pt x="227" y="570"/>
                  </a:lnTo>
                  <a:lnTo>
                    <a:pt x="227" y="570"/>
                  </a:lnTo>
                  <a:lnTo>
                    <a:pt x="230" y="570"/>
                  </a:lnTo>
                  <a:lnTo>
                    <a:pt x="232" y="568"/>
                  </a:lnTo>
                  <a:lnTo>
                    <a:pt x="232" y="568"/>
                  </a:lnTo>
                  <a:lnTo>
                    <a:pt x="232" y="568"/>
                  </a:lnTo>
                  <a:lnTo>
                    <a:pt x="235" y="568"/>
                  </a:lnTo>
                  <a:lnTo>
                    <a:pt x="237" y="570"/>
                  </a:lnTo>
                  <a:lnTo>
                    <a:pt x="237" y="570"/>
                  </a:lnTo>
                  <a:lnTo>
                    <a:pt x="237" y="570"/>
                  </a:lnTo>
                  <a:lnTo>
                    <a:pt x="239" y="570"/>
                  </a:lnTo>
                  <a:lnTo>
                    <a:pt x="239" y="570"/>
                  </a:lnTo>
                  <a:lnTo>
                    <a:pt x="239" y="570"/>
                  </a:lnTo>
                  <a:lnTo>
                    <a:pt x="242" y="570"/>
                  </a:lnTo>
                  <a:lnTo>
                    <a:pt x="242" y="570"/>
                  </a:lnTo>
                  <a:lnTo>
                    <a:pt x="239" y="570"/>
                  </a:lnTo>
                  <a:lnTo>
                    <a:pt x="239" y="570"/>
                  </a:lnTo>
                  <a:lnTo>
                    <a:pt x="239" y="570"/>
                  </a:lnTo>
                  <a:lnTo>
                    <a:pt x="239" y="570"/>
                  </a:lnTo>
                  <a:lnTo>
                    <a:pt x="237" y="573"/>
                  </a:lnTo>
                  <a:lnTo>
                    <a:pt x="237" y="573"/>
                  </a:lnTo>
                  <a:lnTo>
                    <a:pt x="232" y="570"/>
                  </a:lnTo>
                  <a:lnTo>
                    <a:pt x="232" y="570"/>
                  </a:lnTo>
                  <a:lnTo>
                    <a:pt x="230" y="570"/>
                  </a:lnTo>
                  <a:lnTo>
                    <a:pt x="230" y="573"/>
                  </a:lnTo>
                  <a:lnTo>
                    <a:pt x="230" y="573"/>
                  </a:lnTo>
                  <a:lnTo>
                    <a:pt x="227" y="573"/>
                  </a:lnTo>
                  <a:lnTo>
                    <a:pt x="227" y="573"/>
                  </a:lnTo>
                  <a:lnTo>
                    <a:pt x="227" y="575"/>
                  </a:lnTo>
                  <a:lnTo>
                    <a:pt x="227" y="575"/>
                  </a:lnTo>
                  <a:lnTo>
                    <a:pt x="225" y="575"/>
                  </a:lnTo>
                  <a:lnTo>
                    <a:pt x="225" y="575"/>
                  </a:lnTo>
                  <a:lnTo>
                    <a:pt x="223" y="577"/>
                  </a:lnTo>
                  <a:lnTo>
                    <a:pt x="220" y="580"/>
                  </a:lnTo>
                  <a:lnTo>
                    <a:pt x="220" y="580"/>
                  </a:lnTo>
                  <a:lnTo>
                    <a:pt x="220" y="580"/>
                  </a:lnTo>
                  <a:lnTo>
                    <a:pt x="220" y="580"/>
                  </a:lnTo>
                  <a:lnTo>
                    <a:pt x="220" y="580"/>
                  </a:lnTo>
                  <a:lnTo>
                    <a:pt x="220" y="580"/>
                  </a:lnTo>
                  <a:lnTo>
                    <a:pt x="218" y="582"/>
                  </a:lnTo>
                  <a:lnTo>
                    <a:pt x="218" y="582"/>
                  </a:lnTo>
                  <a:lnTo>
                    <a:pt x="216" y="582"/>
                  </a:lnTo>
                  <a:lnTo>
                    <a:pt x="216" y="582"/>
                  </a:lnTo>
                  <a:lnTo>
                    <a:pt x="216" y="582"/>
                  </a:lnTo>
                  <a:lnTo>
                    <a:pt x="213" y="584"/>
                  </a:lnTo>
                  <a:lnTo>
                    <a:pt x="213" y="584"/>
                  </a:lnTo>
                  <a:lnTo>
                    <a:pt x="213" y="584"/>
                  </a:lnTo>
                  <a:lnTo>
                    <a:pt x="213" y="584"/>
                  </a:lnTo>
                  <a:lnTo>
                    <a:pt x="213" y="587"/>
                  </a:lnTo>
                  <a:lnTo>
                    <a:pt x="213" y="587"/>
                  </a:lnTo>
                  <a:lnTo>
                    <a:pt x="211" y="587"/>
                  </a:lnTo>
                  <a:lnTo>
                    <a:pt x="211" y="589"/>
                  </a:lnTo>
                  <a:lnTo>
                    <a:pt x="211" y="589"/>
                  </a:lnTo>
                  <a:lnTo>
                    <a:pt x="209" y="589"/>
                  </a:lnTo>
                  <a:lnTo>
                    <a:pt x="206" y="592"/>
                  </a:lnTo>
                  <a:lnTo>
                    <a:pt x="206" y="592"/>
                  </a:lnTo>
                  <a:lnTo>
                    <a:pt x="204" y="592"/>
                  </a:lnTo>
                  <a:lnTo>
                    <a:pt x="201" y="596"/>
                  </a:lnTo>
                  <a:lnTo>
                    <a:pt x="199" y="596"/>
                  </a:lnTo>
                  <a:lnTo>
                    <a:pt x="199" y="599"/>
                  </a:lnTo>
                  <a:lnTo>
                    <a:pt x="199" y="599"/>
                  </a:lnTo>
                  <a:lnTo>
                    <a:pt x="199" y="599"/>
                  </a:lnTo>
                  <a:lnTo>
                    <a:pt x="199" y="599"/>
                  </a:lnTo>
                  <a:lnTo>
                    <a:pt x="201" y="599"/>
                  </a:lnTo>
                  <a:lnTo>
                    <a:pt x="213" y="606"/>
                  </a:lnTo>
                  <a:lnTo>
                    <a:pt x="216" y="606"/>
                  </a:lnTo>
                  <a:lnTo>
                    <a:pt x="216" y="608"/>
                  </a:lnTo>
                  <a:lnTo>
                    <a:pt x="213" y="608"/>
                  </a:lnTo>
                  <a:lnTo>
                    <a:pt x="211" y="606"/>
                  </a:lnTo>
                  <a:lnTo>
                    <a:pt x="211" y="606"/>
                  </a:lnTo>
                  <a:lnTo>
                    <a:pt x="209" y="606"/>
                  </a:lnTo>
                  <a:lnTo>
                    <a:pt x="209" y="606"/>
                  </a:lnTo>
                  <a:lnTo>
                    <a:pt x="209" y="606"/>
                  </a:lnTo>
                  <a:lnTo>
                    <a:pt x="206" y="603"/>
                  </a:lnTo>
                  <a:lnTo>
                    <a:pt x="206" y="603"/>
                  </a:lnTo>
                  <a:lnTo>
                    <a:pt x="206" y="603"/>
                  </a:lnTo>
                  <a:lnTo>
                    <a:pt x="201" y="606"/>
                  </a:lnTo>
                  <a:lnTo>
                    <a:pt x="201" y="606"/>
                  </a:lnTo>
                  <a:lnTo>
                    <a:pt x="199" y="606"/>
                  </a:lnTo>
                  <a:lnTo>
                    <a:pt x="199" y="606"/>
                  </a:lnTo>
                  <a:lnTo>
                    <a:pt x="199" y="606"/>
                  </a:lnTo>
                  <a:lnTo>
                    <a:pt x="199" y="606"/>
                  </a:lnTo>
                  <a:lnTo>
                    <a:pt x="199" y="606"/>
                  </a:lnTo>
                  <a:lnTo>
                    <a:pt x="197" y="606"/>
                  </a:lnTo>
                  <a:lnTo>
                    <a:pt x="197" y="606"/>
                  </a:lnTo>
                  <a:lnTo>
                    <a:pt x="197" y="606"/>
                  </a:lnTo>
                  <a:lnTo>
                    <a:pt x="197" y="606"/>
                  </a:lnTo>
                  <a:lnTo>
                    <a:pt x="199" y="606"/>
                  </a:lnTo>
                  <a:lnTo>
                    <a:pt x="199" y="603"/>
                  </a:lnTo>
                  <a:lnTo>
                    <a:pt x="199" y="603"/>
                  </a:lnTo>
                  <a:lnTo>
                    <a:pt x="197" y="601"/>
                  </a:lnTo>
                  <a:lnTo>
                    <a:pt x="197" y="601"/>
                  </a:lnTo>
                  <a:lnTo>
                    <a:pt x="194" y="601"/>
                  </a:lnTo>
                  <a:lnTo>
                    <a:pt x="194" y="603"/>
                  </a:lnTo>
                  <a:lnTo>
                    <a:pt x="190" y="606"/>
                  </a:lnTo>
                  <a:lnTo>
                    <a:pt x="187" y="606"/>
                  </a:lnTo>
                  <a:lnTo>
                    <a:pt x="187" y="608"/>
                  </a:lnTo>
                  <a:lnTo>
                    <a:pt x="185" y="608"/>
                  </a:lnTo>
                  <a:lnTo>
                    <a:pt x="185" y="611"/>
                  </a:lnTo>
                  <a:lnTo>
                    <a:pt x="185" y="608"/>
                  </a:lnTo>
                  <a:lnTo>
                    <a:pt x="187" y="608"/>
                  </a:lnTo>
                  <a:lnTo>
                    <a:pt x="190" y="608"/>
                  </a:lnTo>
                  <a:lnTo>
                    <a:pt x="190" y="608"/>
                  </a:lnTo>
                  <a:lnTo>
                    <a:pt x="192" y="608"/>
                  </a:lnTo>
                  <a:lnTo>
                    <a:pt x="192" y="608"/>
                  </a:lnTo>
                  <a:lnTo>
                    <a:pt x="192" y="608"/>
                  </a:lnTo>
                  <a:lnTo>
                    <a:pt x="190" y="611"/>
                  </a:lnTo>
                  <a:lnTo>
                    <a:pt x="190" y="611"/>
                  </a:lnTo>
                  <a:lnTo>
                    <a:pt x="187" y="611"/>
                  </a:lnTo>
                  <a:lnTo>
                    <a:pt x="187" y="611"/>
                  </a:lnTo>
                  <a:lnTo>
                    <a:pt x="185" y="611"/>
                  </a:lnTo>
                  <a:lnTo>
                    <a:pt x="185" y="611"/>
                  </a:lnTo>
                  <a:lnTo>
                    <a:pt x="185" y="611"/>
                  </a:lnTo>
                  <a:lnTo>
                    <a:pt x="185" y="613"/>
                  </a:lnTo>
                  <a:lnTo>
                    <a:pt x="185" y="613"/>
                  </a:lnTo>
                  <a:lnTo>
                    <a:pt x="183" y="613"/>
                  </a:lnTo>
                  <a:lnTo>
                    <a:pt x="183" y="615"/>
                  </a:lnTo>
                  <a:lnTo>
                    <a:pt x="183" y="615"/>
                  </a:lnTo>
                  <a:lnTo>
                    <a:pt x="180" y="615"/>
                  </a:lnTo>
                  <a:lnTo>
                    <a:pt x="180" y="615"/>
                  </a:lnTo>
                  <a:lnTo>
                    <a:pt x="178" y="618"/>
                  </a:lnTo>
                  <a:lnTo>
                    <a:pt x="180" y="620"/>
                  </a:lnTo>
                  <a:lnTo>
                    <a:pt x="180" y="620"/>
                  </a:lnTo>
                  <a:lnTo>
                    <a:pt x="183" y="620"/>
                  </a:lnTo>
                  <a:lnTo>
                    <a:pt x="183" y="622"/>
                  </a:lnTo>
                  <a:lnTo>
                    <a:pt x="183" y="622"/>
                  </a:lnTo>
                  <a:lnTo>
                    <a:pt x="183" y="622"/>
                  </a:lnTo>
                  <a:lnTo>
                    <a:pt x="183" y="625"/>
                  </a:lnTo>
                  <a:lnTo>
                    <a:pt x="185" y="627"/>
                  </a:lnTo>
                  <a:lnTo>
                    <a:pt x="185" y="629"/>
                  </a:lnTo>
                  <a:lnTo>
                    <a:pt x="185" y="632"/>
                  </a:lnTo>
                  <a:lnTo>
                    <a:pt x="187" y="632"/>
                  </a:lnTo>
                  <a:lnTo>
                    <a:pt x="190" y="634"/>
                  </a:lnTo>
                  <a:lnTo>
                    <a:pt x="190" y="634"/>
                  </a:lnTo>
                  <a:lnTo>
                    <a:pt x="190" y="634"/>
                  </a:lnTo>
                  <a:lnTo>
                    <a:pt x="190" y="634"/>
                  </a:lnTo>
                  <a:lnTo>
                    <a:pt x="190" y="634"/>
                  </a:lnTo>
                  <a:lnTo>
                    <a:pt x="187" y="634"/>
                  </a:lnTo>
                  <a:lnTo>
                    <a:pt x="185" y="632"/>
                  </a:lnTo>
                  <a:lnTo>
                    <a:pt x="183" y="629"/>
                  </a:lnTo>
                  <a:lnTo>
                    <a:pt x="183" y="629"/>
                  </a:lnTo>
                  <a:lnTo>
                    <a:pt x="183" y="627"/>
                  </a:lnTo>
                  <a:lnTo>
                    <a:pt x="183" y="625"/>
                  </a:lnTo>
                  <a:lnTo>
                    <a:pt x="183" y="625"/>
                  </a:lnTo>
                  <a:lnTo>
                    <a:pt x="180" y="625"/>
                  </a:lnTo>
                  <a:lnTo>
                    <a:pt x="178" y="620"/>
                  </a:lnTo>
                  <a:lnTo>
                    <a:pt x="178" y="620"/>
                  </a:lnTo>
                  <a:lnTo>
                    <a:pt x="173" y="618"/>
                  </a:lnTo>
                  <a:lnTo>
                    <a:pt x="171" y="618"/>
                  </a:lnTo>
                  <a:lnTo>
                    <a:pt x="168" y="620"/>
                  </a:lnTo>
                  <a:lnTo>
                    <a:pt x="168" y="622"/>
                  </a:lnTo>
                  <a:lnTo>
                    <a:pt x="168" y="627"/>
                  </a:lnTo>
                  <a:lnTo>
                    <a:pt x="171" y="629"/>
                  </a:lnTo>
                  <a:lnTo>
                    <a:pt x="168" y="629"/>
                  </a:lnTo>
                  <a:lnTo>
                    <a:pt x="168" y="629"/>
                  </a:lnTo>
                  <a:lnTo>
                    <a:pt x="171" y="639"/>
                  </a:lnTo>
                  <a:lnTo>
                    <a:pt x="171" y="639"/>
                  </a:lnTo>
                  <a:lnTo>
                    <a:pt x="171" y="644"/>
                  </a:lnTo>
                  <a:lnTo>
                    <a:pt x="173" y="646"/>
                  </a:lnTo>
                  <a:lnTo>
                    <a:pt x="173" y="644"/>
                  </a:lnTo>
                  <a:lnTo>
                    <a:pt x="175" y="644"/>
                  </a:lnTo>
                  <a:lnTo>
                    <a:pt x="175" y="641"/>
                  </a:lnTo>
                  <a:lnTo>
                    <a:pt x="175" y="641"/>
                  </a:lnTo>
                  <a:lnTo>
                    <a:pt x="178" y="641"/>
                  </a:lnTo>
                  <a:lnTo>
                    <a:pt x="180" y="639"/>
                  </a:lnTo>
                  <a:lnTo>
                    <a:pt x="180" y="639"/>
                  </a:lnTo>
                  <a:lnTo>
                    <a:pt x="183" y="641"/>
                  </a:lnTo>
                  <a:lnTo>
                    <a:pt x="180" y="641"/>
                  </a:lnTo>
                  <a:lnTo>
                    <a:pt x="180" y="641"/>
                  </a:lnTo>
                  <a:lnTo>
                    <a:pt x="178" y="644"/>
                  </a:lnTo>
                  <a:lnTo>
                    <a:pt x="178" y="641"/>
                  </a:lnTo>
                  <a:lnTo>
                    <a:pt x="175" y="641"/>
                  </a:lnTo>
                  <a:lnTo>
                    <a:pt x="175" y="644"/>
                  </a:lnTo>
                  <a:lnTo>
                    <a:pt x="175" y="646"/>
                  </a:lnTo>
                  <a:lnTo>
                    <a:pt x="173" y="648"/>
                  </a:lnTo>
                  <a:lnTo>
                    <a:pt x="173" y="648"/>
                  </a:lnTo>
                  <a:lnTo>
                    <a:pt x="173" y="651"/>
                  </a:lnTo>
                  <a:lnTo>
                    <a:pt x="173" y="655"/>
                  </a:lnTo>
                  <a:lnTo>
                    <a:pt x="173" y="655"/>
                  </a:lnTo>
                  <a:lnTo>
                    <a:pt x="173" y="655"/>
                  </a:lnTo>
                  <a:lnTo>
                    <a:pt x="175" y="655"/>
                  </a:lnTo>
                  <a:lnTo>
                    <a:pt x="175" y="655"/>
                  </a:lnTo>
                  <a:lnTo>
                    <a:pt x="175" y="658"/>
                  </a:lnTo>
                  <a:lnTo>
                    <a:pt x="175" y="658"/>
                  </a:lnTo>
                  <a:lnTo>
                    <a:pt x="175" y="658"/>
                  </a:lnTo>
                  <a:lnTo>
                    <a:pt x="175" y="658"/>
                  </a:lnTo>
                  <a:lnTo>
                    <a:pt x="173" y="658"/>
                  </a:lnTo>
                  <a:lnTo>
                    <a:pt x="173" y="655"/>
                  </a:lnTo>
                  <a:lnTo>
                    <a:pt x="171" y="655"/>
                  </a:lnTo>
                  <a:lnTo>
                    <a:pt x="168" y="634"/>
                  </a:lnTo>
                  <a:lnTo>
                    <a:pt x="168" y="634"/>
                  </a:lnTo>
                  <a:lnTo>
                    <a:pt x="168" y="632"/>
                  </a:lnTo>
                  <a:lnTo>
                    <a:pt x="168" y="629"/>
                  </a:lnTo>
                  <a:lnTo>
                    <a:pt x="168" y="627"/>
                  </a:lnTo>
                  <a:lnTo>
                    <a:pt x="166" y="625"/>
                  </a:lnTo>
                  <a:lnTo>
                    <a:pt x="166" y="625"/>
                  </a:lnTo>
                  <a:lnTo>
                    <a:pt x="166" y="622"/>
                  </a:lnTo>
                  <a:lnTo>
                    <a:pt x="164" y="622"/>
                  </a:lnTo>
                  <a:lnTo>
                    <a:pt x="164" y="622"/>
                  </a:lnTo>
                  <a:lnTo>
                    <a:pt x="164" y="625"/>
                  </a:lnTo>
                  <a:lnTo>
                    <a:pt x="164" y="627"/>
                  </a:lnTo>
                  <a:lnTo>
                    <a:pt x="166" y="627"/>
                  </a:lnTo>
                  <a:lnTo>
                    <a:pt x="164" y="629"/>
                  </a:lnTo>
                  <a:lnTo>
                    <a:pt x="164" y="627"/>
                  </a:lnTo>
                  <a:lnTo>
                    <a:pt x="164" y="627"/>
                  </a:lnTo>
                  <a:lnTo>
                    <a:pt x="161" y="627"/>
                  </a:lnTo>
                  <a:lnTo>
                    <a:pt x="161" y="627"/>
                  </a:lnTo>
                  <a:lnTo>
                    <a:pt x="161" y="629"/>
                  </a:lnTo>
                  <a:lnTo>
                    <a:pt x="159" y="632"/>
                  </a:lnTo>
                  <a:lnTo>
                    <a:pt x="159" y="632"/>
                  </a:lnTo>
                  <a:lnTo>
                    <a:pt x="159" y="634"/>
                  </a:lnTo>
                  <a:lnTo>
                    <a:pt x="161" y="637"/>
                  </a:lnTo>
                  <a:lnTo>
                    <a:pt x="159" y="637"/>
                  </a:lnTo>
                  <a:lnTo>
                    <a:pt x="156" y="637"/>
                  </a:lnTo>
                  <a:lnTo>
                    <a:pt x="156" y="637"/>
                  </a:lnTo>
                  <a:lnTo>
                    <a:pt x="154" y="639"/>
                  </a:lnTo>
                  <a:lnTo>
                    <a:pt x="154" y="639"/>
                  </a:lnTo>
                  <a:lnTo>
                    <a:pt x="154" y="641"/>
                  </a:lnTo>
                  <a:lnTo>
                    <a:pt x="154" y="641"/>
                  </a:lnTo>
                  <a:lnTo>
                    <a:pt x="152" y="644"/>
                  </a:lnTo>
                  <a:lnTo>
                    <a:pt x="152" y="644"/>
                  </a:lnTo>
                  <a:lnTo>
                    <a:pt x="152" y="646"/>
                  </a:lnTo>
                  <a:lnTo>
                    <a:pt x="154" y="646"/>
                  </a:lnTo>
                  <a:lnTo>
                    <a:pt x="154" y="646"/>
                  </a:lnTo>
                  <a:lnTo>
                    <a:pt x="156" y="648"/>
                  </a:lnTo>
                  <a:lnTo>
                    <a:pt x="156" y="648"/>
                  </a:lnTo>
                  <a:lnTo>
                    <a:pt x="159" y="648"/>
                  </a:lnTo>
                  <a:lnTo>
                    <a:pt x="161" y="648"/>
                  </a:lnTo>
                  <a:lnTo>
                    <a:pt x="161" y="648"/>
                  </a:lnTo>
                  <a:lnTo>
                    <a:pt x="164" y="646"/>
                  </a:lnTo>
                  <a:lnTo>
                    <a:pt x="164" y="646"/>
                  </a:lnTo>
                  <a:lnTo>
                    <a:pt x="164" y="644"/>
                  </a:lnTo>
                  <a:lnTo>
                    <a:pt x="164" y="646"/>
                  </a:lnTo>
                  <a:lnTo>
                    <a:pt x="161" y="651"/>
                  </a:lnTo>
                  <a:lnTo>
                    <a:pt x="161" y="651"/>
                  </a:lnTo>
                  <a:lnTo>
                    <a:pt x="161" y="651"/>
                  </a:lnTo>
                  <a:lnTo>
                    <a:pt x="161" y="653"/>
                  </a:lnTo>
                  <a:lnTo>
                    <a:pt x="161" y="653"/>
                  </a:lnTo>
                  <a:lnTo>
                    <a:pt x="161" y="655"/>
                  </a:lnTo>
                  <a:lnTo>
                    <a:pt x="161" y="655"/>
                  </a:lnTo>
                  <a:lnTo>
                    <a:pt x="161" y="658"/>
                  </a:lnTo>
                  <a:lnTo>
                    <a:pt x="161" y="658"/>
                  </a:lnTo>
                  <a:lnTo>
                    <a:pt x="161" y="658"/>
                  </a:lnTo>
                  <a:lnTo>
                    <a:pt x="156" y="658"/>
                  </a:lnTo>
                  <a:lnTo>
                    <a:pt x="156" y="658"/>
                  </a:lnTo>
                  <a:lnTo>
                    <a:pt x="156" y="658"/>
                  </a:lnTo>
                  <a:lnTo>
                    <a:pt x="156" y="658"/>
                  </a:lnTo>
                  <a:lnTo>
                    <a:pt x="156" y="660"/>
                  </a:lnTo>
                  <a:lnTo>
                    <a:pt x="156" y="660"/>
                  </a:lnTo>
                  <a:lnTo>
                    <a:pt x="161" y="665"/>
                  </a:lnTo>
                  <a:lnTo>
                    <a:pt x="161" y="665"/>
                  </a:lnTo>
                  <a:lnTo>
                    <a:pt x="161" y="667"/>
                  </a:lnTo>
                  <a:lnTo>
                    <a:pt x="161" y="667"/>
                  </a:lnTo>
                  <a:lnTo>
                    <a:pt x="161" y="667"/>
                  </a:lnTo>
                  <a:lnTo>
                    <a:pt x="161" y="667"/>
                  </a:lnTo>
                  <a:lnTo>
                    <a:pt x="164" y="667"/>
                  </a:lnTo>
                  <a:lnTo>
                    <a:pt x="164" y="667"/>
                  </a:lnTo>
                  <a:lnTo>
                    <a:pt x="164" y="667"/>
                  </a:lnTo>
                  <a:lnTo>
                    <a:pt x="166" y="667"/>
                  </a:lnTo>
                  <a:lnTo>
                    <a:pt x="168" y="667"/>
                  </a:lnTo>
                  <a:lnTo>
                    <a:pt x="168" y="667"/>
                  </a:lnTo>
                  <a:lnTo>
                    <a:pt x="171" y="667"/>
                  </a:lnTo>
                  <a:lnTo>
                    <a:pt x="171" y="667"/>
                  </a:lnTo>
                  <a:lnTo>
                    <a:pt x="171" y="667"/>
                  </a:lnTo>
                  <a:lnTo>
                    <a:pt x="175" y="667"/>
                  </a:lnTo>
                  <a:lnTo>
                    <a:pt x="178" y="667"/>
                  </a:lnTo>
                  <a:lnTo>
                    <a:pt x="183" y="670"/>
                  </a:lnTo>
                  <a:lnTo>
                    <a:pt x="187" y="674"/>
                  </a:lnTo>
                  <a:lnTo>
                    <a:pt x="190" y="674"/>
                  </a:lnTo>
                  <a:lnTo>
                    <a:pt x="190" y="674"/>
                  </a:lnTo>
                  <a:lnTo>
                    <a:pt x="190" y="674"/>
                  </a:lnTo>
                  <a:lnTo>
                    <a:pt x="192" y="674"/>
                  </a:lnTo>
                  <a:lnTo>
                    <a:pt x="194" y="672"/>
                  </a:lnTo>
                  <a:lnTo>
                    <a:pt x="194" y="672"/>
                  </a:lnTo>
                  <a:lnTo>
                    <a:pt x="194" y="674"/>
                  </a:lnTo>
                  <a:lnTo>
                    <a:pt x="194" y="674"/>
                  </a:lnTo>
                  <a:lnTo>
                    <a:pt x="194" y="674"/>
                  </a:lnTo>
                  <a:lnTo>
                    <a:pt x="192" y="674"/>
                  </a:lnTo>
                  <a:lnTo>
                    <a:pt x="192" y="674"/>
                  </a:lnTo>
                  <a:lnTo>
                    <a:pt x="190" y="674"/>
                  </a:lnTo>
                  <a:lnTo>
                    <a:pt x="190" y="677"/>
                  </a:lnTo>
                  <a:lnTo>
                    <a:pt x="187" y="677"/>
                  </a:lnTo>
                  <a:lnTo>
                    <a:pt x="185" y="677"/>
                  </a:lnTo>
                  <a:lnTo>
                    <a:pt x="183" y="672"/>
                  </a:lnTo>
                  <a:lnTo>
                    <a:pt x="180" y="672"/>
                  </a:lnTo>
                  <a:lnTo>
                    <a:pt x="180" y="672"/>
                  </a:lnTo>
                  <a:lnTo>
                    <a:pt x="180" y="670"/>
                  </a:lnTo>
                  <a:lnTo>
                    <a:pt x="180" y="670"/>
                  </a:lnTo>
                  <a:lnTo>
                    <a:pt x="178" y="667"/>
                  </a:lnTo>
                  <a:lnTo>
                    <a:pt x="175" y="667"/>
                  </a:lnTo>
                  <a:lnTo>
                    <a:pt x="175" y="667"/>
                  </a:lnTo>
                  <a:lnTo>
                    <a:pt x="173" y="670"/>
                  </a:lnTo>
                  <a:lnTo>
                    <a:pt x="173" y="670"/>
                  </a:lnTo>
                  <a:lnTo>
                    <a:pt x="171" y="672"/>
                  </a:lnTo>
                  <a:lnTo>
                    <a:pt x="171" y="672"/>
                  </a:lnTo>
                  <a:lnTo>
                    <a:pt x="171" y="674"/>
                  </a:lnTo>
                  <a:lnTo>
                    <a:pt x="171" y="674"/>
                  </a:lnTo>
                  <a:lnTo>
                    <a:pt x="171" y="674"/>
                  </a:lnTo>
                  <a:lnTo>
                    <a:pt x="173" y="677"/>
                  </a:lnTo>
                  <a:lnTo>
                    <a:pt x="173" y="679"/>
                  </a:lnTo>
                  <a:lnTo>
                    <a:pt x="171" y="682"/>
                  </a:lnTo>
                  <a:lnTo>
                    <a:pt x="171" y="682"/>
                  </a:lnTo>
                  <a:lnTo>
                    <a:pt x="173" y="684"/>
                  </a:lnTo>
                  <a:lnTo>
                    <a:pt x="173" y="686"/>
                  </a:lnTo>
                  <a:lnTo>
                    <a:pt x="175" y="689"/>
                  </a:lnTo>
                  <a:lnTo>
                    <a:pt x="173" y="691"/>
                  </a:lnTo>
                  <a:lnTo>
                    <a:pt x="173" y="691"/>
                  </a:lnTo>
                  <a:lnTo>
                    <a:pt x="173" y="693"/>
                  </a:lnTo>
                  <a:lnTo>
                    <a:pt x="173" y="693"/>
                  </a:lnTo>
                  <a:lnTo>
                    <a:pt x="173" y="693"/>
                  </a:lnTo>
                  <a:lnTo>
                    <a:pt x="173" y="691"/>
                  </a:lnTo>
                  <a:lnTo>
                    <a:pt x="173" y="691"/>
                  </a:lnTo>
                  <a:lnTo>
                    <a:pt x="173" y="689"/>
                  </a:lnTo>
                  <a:lnTo>
                    <a:pt x="173" y="689"/>
                  </a:lnTo>
                  <a:lnTo>
                    <a:pt x="173" y="689"/>
                  </a:lnTo>
                  <a:lnTo>
                    <a:pt x="173" y="689"/>
                  </a:lnTo>
                  <a:lnTo>
                    <a:pt x="173" y="689"/>
                  </a:lnTo>
                  <a:lnTo>
                    <a:pt x="173" y="689"/>
                  </a:lnTo>
                  <a:lnTo>
                    <a:pt x="173" y="686"/>
                  </a:lnTo>
                  <a:lnTo>
                    <a:pt x="173" y="686"/>
                  </a:lnTo>
                  <a:lnTo>
                    <a:pt x="171" y="686"/>
                  </a:lnTo>
                  <a:lnTo>
                    <a:pt x="171" y="686"/>
                  </a:lnTo>
                  <a:lnTo>
                    <a:pt x="171" y="686"/>
                  </a:lnTo>
                  <a:lnTo>
                    <a:pt x="171" y="684"/>
                  </a:lnTo>
                  <a:lnTo>
                    <a:pt x="171" y="684"/>
                  </a:lnTo>
                  <a:lnTo>
                    <a:pt x="171" y="684"/>
                  </a:lnTo>
                  <a:lnTo>
                    <a:pt x="171" y="684"/>
                  </a:lnTo>
                  <a:lnTo>
                    <a:pt x="171" y="682"/>
                  </a:lnTo>
                  <a:lnTo>
                    <a:pt x="171" y="679"/>
                  </a:lnTo>
                  <a:lnTo>
                    <a:pt x="171" y="677"/>
                  </a:lnTo>
                  <a:lnTo>
                    <a:pt x="171" y="677"/>
                  </a:lnTo>
                  <a:lnTo>
                    <a:pt x="171" y="674"/>
                  </a:lnTo>
                  <a:lnTo>
                    <a:pt x="168" y="674"/>
                  </a:lnTo>
                  <a:lnTo>
                    <a:pt x="168" y="672"/>
                  </a:lnTo>
                  <a:lnTo>
                    <a:pt x="171" y="672"/>
                  </a:lnTo>
                  <a:lnTo>
                    <a:pt x="171" y="672"/>
                  </a:lnTo>
                  <a:lnTo>
                    <a:pt x="171" y="670"/>
                  </a:lnTo>
                  <a:lnTo>
                    <a:pt x="168" y="670"/>
                  </a:lnTo>
                  <a:lnTo>
                    <a:pt x="166" y="670"/>
                  </a:lnTo>
                  <a:lnTo>
                    <a:pt x="166" y="670"/>
                  </a:lnTo>
                  <a:lnTo>
                    <a:pt x="164" y="672"/>
                  </a:lnTo>
                  <a:lnTo>
                    <a:pt x="161" y="674"/>
                  </a:lnTo>
                  <a:lnTo>
                    <a:pt x="161" y="674"/>
                  </a:lnTo>
                  <a:lnTo>
                    <a:pt x="159" y="682"/>
                  </a:lnTo>
                  <a:lnTo>
                    <a:pt x="156" y="684"/>
                  </a:lnTo>
                  <a:lnTo>
                    <a:pt x="154" y="686"/>
                  </a:lnTo>
                  <a:lnTo>
                    <a:pt x="154" y="686"/>
                  </a:lnTo>
                  <a:lnTo>
                    <a:pt x="154" y="691"/>
                  </a:lnTo>
                  <a:lnTo>
                    <a:pt x="156" y="691"/>
                  </a:lnTo>
                  <a:lnTo>
                    <a:pt x="156" y="693"/>
                  </a:lnTo>
                  <a:lnTo>
                    <a:pt x="156" y="693"/>
                  </a:lnTo>
                  <a:lnTo>
                    <a:pt x="156" y="693"/>
                  </a:lnTo>
                  <a:lnTo>
                    <a:pt x="159" y="693"/>
                  </a:lnTo>
                  <a:lnTo>
                    <a:pt x="159" y="693"/>
                  </a:lnTo>
                  <a:lnTo>
                    <a:pt x="159" y="696"/>
                  </a:lnTo>
                  <a:lnTo>
                    <a:pt x="159" y="696"/>
                  </a:lnTo>
                  <a:lnTo>
                    <a:pt x="156" y="696"/>
                  </a:lnTo>
                  <a:lnTo>
                    <a:pt x="159" y="698"/>
                  </a:lnTo>
                  <a:lnTo>
                    <a:pt x="159" y="698"/>
                  </a:lnTo>
                  <a:lnTo>
                    <a:pt x="159" y="700"/>
                  </a:lnTo>
                  <a:lnTo>
                    <a:pt x="159" y="700"/>
                  </a:lnTo>
                  <a:lnTo>
                    <a:pt x="159" y="703"/>
                  </a:lnTo>
                  <a:lnTo>
                    <a:pt x="159" y="703"/>
                  </a:lnTo>
                  <a:lnTo>
                    <a:pt x="159" y="705"/>
                  </a:lnTo>
                  <a:lnTo>
                    <a:pt x="161" y="708"/>
                  </a:lnTo>
                  <a:lnTo>
                    <a:pt x="161" y="708"/>
                  </a:lnTo>
                  <a:lnTo>
                    <a:pt x="161" y="708"/>
                  </a:lnTo>
                  <a:lnTo>
                    <a:pt x="161" y="708"/>
                  </a:lnTo>
                  <a:lnTo>
                    <a:pt x="161" y="708"/>
                  </a:lnTo>
                  <a:lnTo>
                    <a:pt x="161" y="710"/>
                  </a:lnTo>
                  <a:lnTo>
                    <a:pt x="161" y="712"/>
                  </a:lnTo>
                  <a:lnTo>
                    <a:pt x="164" y="712"/>
                  </a:lnTo>
                  <a:lnTo>
                    <a:pt x="164" y="715"/>
                  </a:lnTo>
                  <a:lnTo>
                    <a:pt x="164" y="715"/>
                  </a:lnTo>
                  <a:lnTo>
                    <a:pt x="164" y="717"/>
                  </a:lnTo>
                  <a:lnTo>
                    <a:pt x="164" y="717"/>
                  </a:lnTo>
                  <a:lnTo>
                    <a:pt x="164" y="715"/>
                  </a:lnTo>
                  <a:lnTo>
                    <a:pt x="164" y="715"/>
                  </a:lnTo>
                  <a:lnTo>
                    <a:pt x="164" y="717"/>
                  </a:lnTo>
                  <a:lnTo>
                    <a:pt x="164" y="717"/>
                  </a:lnTo>
                  <a:lnTo>
                    <a:pt x="164" y="719"/>
                  </a:lnTo>
                  <a:lnTo>
                    <a:pt x="164" y="722"/>
                  </a:lnTo>
                  <a:lnTo>
                    <a:pt x="164" y="722"/>
                  </a:lnTo>
                  <a:lnTo>
                    <a:pt x="166" y="727"/>
                  </a:lnTo>
                  <a:lnTo>
                    <a:pt x="166" y="729"/>
                  </a:lnTo>
                  <a:lnTo>
                    <a:pt x="173" y="748"/>
                  </a:lnTo>
                  <a:lnTo>
                    <a:pt x="173" y="750"/>
                  </a:lnTo>
                  <a:lnTo>
                    <a:pt x="175" y="750"/>
                  </a:lnTo>
                  <a:lnTo>
                    <a:pt x="175" y="748"/>
                  </a:lnTo>
                  <a:lnTo>
                    <a:pt x="178" y="748"/>
                  </a:lnTo>
                  <a:lnTo>
                    <a:pt x="178" y="745"/>
                  </a:lnTo>
                  <a:lnTo>
                    <a:pt x="180" y="743"/>
                  </a:lnTo>
                  <a:lnTo>
                    <a:pt x="180" y="743"/>
                  </a:lnTo>
                  <a:lnTo>
                    <a:pt x="180" y="741"/>
                  </a:lnTo>
                  <a:lnTo>
                    <a:pt x="180" y="738"/>
                  </a:lnTo>
                  <a:lnTo>
                    <a:pt x="180" y="738"/>
                  </a:lnTo>
                  <a:lnTo>
                    <a:pt x="183" y="738"/>
                  </a:lnTo>
                  <a:lnTo>
                    <a:pt x="183" y="736"/>
                  </a:lnTo>
                  <a:lnTo>
                    <a:pt x="185" y="734"/>
                  </a:lnTo>
                  <a:lnTo>
                    <a:pt x="185" y="731"/>
                  </a:lnTo>
                  <a:lnTo>
                    <a:pt x="185" y="731"/>
                  </a:lnTo>
                  <a:lnTo>
                    <a:pt x="190" y="729"/>
                  </a:lnTo>
                  <a:lnTo>
                    <a:pt x="190" y="729"/>
                  </a:lnTo>
                  <a:lnTo>
                    <a:pt x="190" y="729"/>
                  </a:lnTo>
                  <a:lnTo>
                    <a:pt x="192" y="729"/>
                  </a:lnTo>
                  <a:lnTo>
                    <a:pt x="192" y="729"/>
                  </a:lnTo>
                  <a:lnTo>
                    <a:pt x="192" y="727"/>
                  </a:lnTo>
                  <a:lnTo>
                    <a:pt x="192" y="727"/>
                  </a:lnTo>
                  <a:lnTo>
                    <a:pt x="194" y="727"/>
                  </a:lnTo>
                  <a:lnTo>
                    <a:pt x="194" y="724"/>
                  </a:lnTo>
                  <a:lnTo>
                    <a:pt x="197" y="724"/>
                  </a:lnTo>
                  <a:lnTo>
                    <a:pt x="197" y="724"/>
                  </a:lnTo>
                  <a:lnTo>
                    <a:pt x="199" y="724"/>
                  </a:lnTo>
                  <a:lnTo>
                    <a:pt x="199" y="724"/>
                  </a:lnTo>
                  <a:lnTo>
                    <a:pt x="199" y="719"/>
                  </a:lnTo>
                  <a:lnTo>
                    <a:pt x="199" y="719"/>
                  </a:lnTo>
                  <a:lnTo>
                    <a:pt x="201" y="719"/>
                  </a:lnTo>
                  <a:lnTo>
                    <a:pt x="201" y="722"/>
                  </a:lnTo>
                  <a:lnTo>
                    <a:pt x="201" y="724"/>
                  </a:lnTo>
                  <a:lnTo>
                    <a:pt x="204" y="724"/>
                  </a:lnTo>
                  <a:lnTo>
                    <a:pt x="206" y="719"/>
                  </a:lnTo>
                  <a:lnTo>
                    <a:pt x="206" y="715"/>
                  </a:lnTo>
                  <a:lnTo>
                    <a:pt x="206" y="712"/>
                  </a:lnTo>
                  <a:lnTo>
                    <a:pt x="206" y="712"/>
                  </a:lnTo>
                  <a:lnTo>
                    <a:pt x="206" y="712"/>
                  </a:lnTo>
                  <a:lnTo>
                    <a:pt x="209" y="715"/>
                  </a:lnTo>
                  <a:lnTo>
                    <a:pt x="209" y="717"/>
                  </a:lnTo>
                  <a:lnTo>
                    <a:pt x="209" y="717"/>
                  </a:lnTo>
                  <a:lnTo>
                    <a:pt x="206" y="719"/>
                  </a:lnTo>
                  <a:lnTo>
                    <a:pt x="206" y="722"/>
                  </a:lnTo>
                  <a:lnTo>
                    <a:pt x="209" y="717"/>
                  </a:lnTo>
                  <a:lnTo>
                    <a:pt x="209" y="717"/>
                  </a:lnTo>
                  <a:lnTo>
                    <a:pt x="209" y="719"/>
                  </a:lnTo>
                  <a:lnTo>
                    <a:pt x="209" y="719"/>
                  </a:lnTo>
                  <a:lnTo>
                    <a:pt x="206" y="722"/>
                  </a:lnTo>
                  <a:lnTo>
                    <a:pt x="206" y="724"/>
                  </a:lnTo>
                  <a:lnTo>
                    <a:pt x="211" y="722"/>
                  </a:lnTo>
                  <a:lnTo>
                    <a:pt x="213" y="719"/>
                  </a:lnTo>
                  <a:lnTo>
                    <a:pt x="216" y="717"/>
                  </a:lnTo>
                  <a:lnTo>
                    <a:pt x="216" y="717"/>
                  </a:lnTo>
                  <a:lnTo>
                    <a:pt x="218" y="715"/>
                  </a:lnTo>
                  <a:lnTo>
                    <a:pt x="218" y="715"/>
                  </a:lnTo>
                  <a:lnTo>
                    <a:pt x="218" y="715"/>
                  </a:lnTo>
                  <a:lnTo>
                    <a:pt x="220" y="715"/>
                  </a:lnTo>
                  <a:lnTo>
                    <a:pt x="220" y="715"/>
                  </a:lnTo>
                  <a:lnTo>
                    <a:pt x="220" y="715"/>
                  </a:lnTo>
                  <a:lnTo>
                    <a:pt x="220" y="715"/>
                  </a:lnTo>
                  <a:lnTo>
                    <a:pt x="223" y="712"/>
                  </a:lnTo>
                  <a:lnTo>
                    <a:pt x="225" y="710"/>
                  </a:lnTo>
                  <a:lnTo>
                    <a:pt x="225" y="710"/>
                  </a:lnTo>
                  <a:lnTo>
                    <a:pt x="227" y="710"/>
                  </a:lnTo>
                  <a:lnTo>
                    <a:pt x="230" y="708"/>
                  </a:lnTo>
                  <a:lnTo>
                    <a:pt x="230" y="710"/>
                  </a:lnTo>
                  <a:lnTo>
                    <a:pt x="230" y="710"/>
                  </a:lnTo>
                  <a:lnTo>
                    <a:pt x="227" y="710"/>
                  </a:lnTo>
                  <a:lnTo>
                    <a:pt x="227" y="710"/>
                  </a:lnTo>
                  <a:lnTo>
                    <a:pt x="227" y="712"/>
                  </a:lnTo>
                  <a:lnTo>
                    <a:pt x="227" y="712"/>
                  </a:lnTo>
                  <a:lnTo>
                    <a:pt x="227" y="712"/>
                  </a:lnTo>
                  <a:lnTo>
                    <a:pt x="223" y="717"/>
                  </a:lnTo>
                  <a:lnTo>
                    <a:pt x="223" y="717"/>
                  </a:lnTo>
                  <a:lnTo>
                    <a:pt x="223" y="717"/>
                  </a:lnTo>
                  <a:lnTo>
                    <a:pt x="223" y="717"/>
                  </a:lnTo>
                  <a:lnTo>
                    <a:pt x="223" y="717"/>
                  </a:lnTo>
                  <a:lnTo>
                    <a:pt x="220" y="717"/>
                  </a:lnTo>
                  <a:lnTo>
                    <a:pt x="220" y="719"/>
                  </a:lnTo>
                  <a:lnTo>
                    <a:pt x="223" y="719"/>
                  </a:lnTo>
                  <a:lnTo>
                    <a:pt x="223" y="719"/>
                  </a:lnTo>
                  <a:lnTo>
                    <a:pt x="223" y="719"/>
                  </a:lnTo>
                  <a:lnTo>
                    <a:pt x="223" y="719"/>
                  </a:lnTo>
                  <a:lnTo>
                    <a:pt x="223" y="722"/>
                  </a:lnTo>
                  <a:lnTo>
                    <a:pt x="225" y="722"/>
                  </a:lnTo>
                  <a:lnTo>
                    <a:pt x="225" y="724"/>
                  </a:lnTo>
                  <a:lnTo>
                    <a:pt x="227" y="724"/>
                  </a:lnTo>
                  <a:lnTo>
                    <a:pt x="230" y="724"/>
                  </a:lnTo>
                  <a:lnTo>
                    <a:pt x="230" y="724"/>
                  </a:lnTo>
                  <a:lnTo>
                    <a:pt x="230" y="727"/>
                  </a:lnTo>
                  <a:lnTo>
                    <a:pt x="230" y="727"/>
                  </a:lnTo>
                  <a:lnTo>
                    <a:pt x="230" y="727"/>
                  </a:lnTo>
                  <a:lnTo>
                    <a:pt x="225" y="727"/>
                  </a:lnTo>
                  <a:lnTo>
                    <a:pt x="223" y="722"/>
                  </a:lnTo>
                  <a:lnTo>
                    <a:pt x="220" y="722"/>
                  </a:lnTo>
                  <a:lnTo>
                    <a:pt x="220" y="724"/>
                  </a:lnTo>
                  <a:lnTo>
                    <a:pt x="218" y="724"/>
                  </a:lnTo>
                  <a:lnTo>
                    <a:pt x="218" y="724"/>
                  </a:lnTo>
                  <a:lnTo>
                    <a:pt x="216" y="724"/>
                  </a:lnTo>
                  <a:lnTo>
                    <a:pt x="216" y="724"/>
                  </a:lnTo>
                  <a:lnTo>
                    <a:pt x="213" y="724"/>
                  </a:lnTo>
                  <a:lnTo>
                    <a:pt x="213" y="727"/>
                  </a:lnTo>
                  <a:lnTo>
                    <a:pt x="211" y="729"/>
                  </a:lnTo>
                  <a:lnTo>
                    <a:pt x="211" y="731"/>
                  </a:lnTo>
                  <a:lnTo>
                    <a:pt x="211" y="734"/>
                  </a:lnTo>
                  <a:lnTo>
                    <a:pt x="209" y="736"/>
                  </a:lnTo>
                  <a:lnTo>
                    <a:pt x="206" y="736"/>
                  </a:lnTo>
                  <a:lnTo>
                    <a:pt x="206" y="736"/>
                  </a:lnTo>
                  <a:lnTo>
                    <a:pt x="206" y="738"/>
                  </a:lnTo>
                  <a:lnTo>
                    <a:pt x="206" y="738"/>
                  </a:lnTo>
                  <a:lnTo>
                    <a:pt x="206" y="741"/>
                  </a:lnTo>
                  <a:lnTo>
                    <a:pt x="206" y="741"/>
                  </a:lnTo>
                  <a:lnTo>
                    <a:pt x="206" y="741"/>
                  </a:lnTo>
                  <a:lnTo>
                    <a:pt x="206" y="743"/>
                  </a:lnTo>
                  <a:lnTo>
                    <a:pt x="206" y="745"/>
                  </a:lnTo>
                  <a:lnTo>
                    <a:pt x="206" y="745"/>
                  </a:lnTo>
                  <a:lnTo>
                    <a:pt x="209" y="745"/>
                  </a:lnTo>
                  <a:lnTo>
                    <a:pt x="209" y="748"/>
                  </a:lnTo>
                  <a:lnTo>
                    <a:pt x="209" y="750"/>
                  </a:lnTo>
                  <a:lnTo>
                    <a:pt x="209" y="750"/>
                  </a:lnTo>
                  <a:lnTo>
                    <a:pt x="209" y="750"/>
                  </a:lnTo>
                  <a:lnTo>
                    <a:pt x="211" y="753"/>
                  </a:lnTo>
                  <a:lnTo>
                    <a:pt x="211" y="753"/>
                  </a:lnTo>
                  <a:lnTo>
                    <a:pt x="211" y="755"/>
                  </a:lnTo>
                  <a:lnTo>
                    <a:pt x="211" y="757"/>
                  </a:lnTo>
                  <a:lnTo>
                    <a:pt x="211" y="757"/>
                  </a:lnTo>
                  <a:lnTo>
                    <a:pt x="213" y="757"/>
                  </a:lnTo>
                  <a:lnTo>
                    <a:pt x="213" y="757"/>
                  </a:lnTo>
                  <a:lnTo>
                    <a:pt x="213" y="757"/>
                  </a:lnTo>
                  <a:lnTo>
                    <a:pt x="213" y="760"/>
                  </a:lnTo>
                  <a:lnTo>
                    <a:pt x="213" y="762"/>
                  </a:lnTo>
                  <a:lnTo>
                    <a:pt x="213" y="762"/>
                  </a:lnTo>
                  <a:lnTo>
                    <a:pt x="216" y="762"/>
                  </a:lnTo>
                  <a:lnTo>
                    <a:pt x="216" y="760"/>
                  </a:lnTo>
                  <a:lnTo>
                    <a:pt x="216" y="760"/>
                  </a:lnTo>
                  <a:lnTo>
                    <a:pt x="218" y="762"/>
                  </a:lnTo>
                  <a:lnTo>
                    <a:pt x="218" y="762"/>
                  </a:lnTo>
                  <a:lnTo>
                    <a:pt x="220" y="762"/>
                  </a:lnTo>
                  <a:lnTo>
                    <a:pt x="220" y="762"/>
                  </a:lnTo>
                  <a:lnTo>
                    <a:pt x="223" y="760"/>
                  </a:lnTo>
                  <a:lnTo>
                    <a:pt x="223" y="760"/>
                  </a:lnTo>
                  <a:lnTo>
                    <a:pt x="223" y="757"/>
                  </a:lnTo>
                  <a:lnTo>
                    <a:pt x="225" y="760"/>
                  </a:lnTo>
                  <a:lnTo>
                    <a:pt x="225" y="762"/>
                  </a:lnTo>
                  <a:lnTo>
                    <a:pt x="232" y="762"/>
                  </a:lnTo>
                  <a:lnTo>
                    <a:pt x="235" y="764"/>
                  </a:lnTo>
                  <a:lnTo>
                    <a:pt x="237" y="764"/>
                  </a:lnTo>
                  <a:lnTo>
                    <a:pt x="235" y="764"/>
                  </a:lnTo>
                  <a:lnTo>
                    <a:pt x="235" y="767"/>
                  </a:lnTo>
                  <a:lnTo>
                    <a:pt x="235" y="767"/>
                  </a:lnTo>
                  <a:lnTo>
                    <a:pt x="235" y="767"/>
                  </a:lnTo>
                  <a:lnTo>
                    <a:pt x="237" y="769"/>
                  </a:lnTo>
                  <a:lnTo>
                    <a:pt x="237" y="771"/>
                  </a:lnTo>
                  <a:lnTo>
                    <a:pt x="237" y="771"/>
                  </a:lnTo>
                  <a:lnTo>
                    <a:pt x="237" y="774"/>
                  </a:lnTo>
                  <a:lnTo>
                    <a:pt x="237" y="774"/>
                  </a:lnTo>
                  <a:lnTo>
                    <a:pt x="237" y="774"/>
                  </a:lnTo>
                  <a:lnTo>
                    <a:pt x="237" y="776"/>
                  </a:lnTo>
                  <a:lnTo>
                    <a:pt x="237" y="779"/>
                  </a:lnTo>
                  <a:lnTo>
                    <a:pt x="237" y="779"/>
                  </a:lnTo>
                  <a:lnTo>
                    <a:pt x="239" y="781"/>
                  </a:lnTo>
                  <a:lnTo>
                    <a:pt x="239" y="781"/>
                  </a:lnTo>
                  <a:lnTo>
                    <a:pt x="239" y="781"/>
                  </a:lnTo>
                  <a:lnTo>
                    <a:pt x="239" y="783"/>
                  </a:lnTo>
                  <a:lnTo>
                    <a:pt x="237" y="786"/>
                  </a:lnTo>
                  <a:lnTo>
                    <a:pt x="237" y="786"/>
                  </a:lnTo>
                  <a:lnTo>
                    <a:pt x="239" y="788"/>
                  </a:lnTo>
                  <a:lnTo>
                    <a:pt x="239" y="788"/>
                  </a:lnTo>
                  <a:lnTo>
                    <a:pt x="239" y="790"/>
                  </a:lnTo>
                  <a:lnTo>
                    <a:pt x="237" y="788"/>
                  </a:lnTo>
                  <a:lnTo>
                    <a:pt x="237" y="786"/>
                  </a:lnTo>
                  <a:lnTo>
                    <a:pt x="237" y="781"/>
                  </a:lnTo>
                  <a:lnTo>
                    <a:pt x="237" y="781"/>
                  </a:lnTo>
                  <a:lnTo>
                    <a:pt x="237" y="779"/>
                  </a:lnTo>
                  <a:lnTo>
                    <a:pt x="237" y="776"/>
                  </a:lnTo>
                  <a:lnTo>
                    <a:pt x="235" y="776"/>
                  </a:lnTo>
                  <a:lnTo>
                    <a:pt x="235" y="776"/>
                  </a:lnTo>
                  <a:lnTo>
                    <a:pt x="235" y="776"/>
                  </a:lnTo>
                  <a:lnTo>
                    <a:pt x="230" y="776"/>
                  </a:lnTo>
                  <a:lnTo>
                    <a:pt x="232" y="774"/>
                  </a:lnTo>
                  <a:lnTo>
                    <a:pt x="235" y="774"/>
                  </a:lnTo>
                  <a:lnTo>
                    <a:pt x="235" y="774"/>
                  </a:lnTo>
                  <a:lnTo>
                    <a:pt x="235" y="774"/>
                  </a:lnTo>
                  <a:lnTo>
                    <a:pt x="235" y="774"/>
                  </a:lnTo>
                  <a:lnTo>
                    <a:pt x="235" y="771"/>
                  </a:lnTo>
                  <a:lnTo>
                    <a:pt x="235" y="771"/>
                  </a:lnTo>
                  <a:lnTo>
                    <a:pt x="235" y="769"/>
                  </a:lnTo>
                  <a:lnTo>
                    <a:pt x="235" y="769"/>
                  </a:lnTo>
                  <a:lnTo>
                    <a:pt x="235" y="767"/>
                  </a:lnTo>
                  <a:lnTo>
                    <a:pt x="232" y="767"/>
                  </a:lnTo>
                  <a:lnTo>
                    <a:pt x="227" y="764"/>
                  </a:lnTo>
                  <a:lnTo>
                    <a:pt x="225" y="762"/>
                  </a:lnTo>
                  <a:lnTo>
                    <a:pt x="223" y="760"/>
                  </a:lnTo>
                  <a:lnTo>
                    <a:pt x="223" y="762"/>
                  </a:lnTo>
                  <a:lnTo>
                    <a:pt x="220" y="762"/>
                  </a:lnTo>
                  <a:lnTo>
                    <a:pt x="216" y="762"/>
                  </a:lnTo>
                  <a:lnTo>
                    <a:pt x="216" y="762"/>
                  </a:lnTo>
                  <a:lnTo>
                    <a:pt x="213" y="762"/>
                  </a:lnTo>
                  <a:lnTo>
                    <a:pt x="213" y="762"/>
                  </a:lnTo>
                  <a:lnTo>
                    <a:pt x="213" y="764"/>
                  </a:lnTo>
                  <a:lnTo>
                    <a:pt x="213" y="764"/>
                  </a:lnTo>
                  <a:lnTo>
                    <a:pt x="213" y="764"/>
                  </a:lnTo>
                  <a:lnTo>
                    <a:pt x="213" y="767"/>
                  </a:lnTo>
                  <a:lnTo>
                    <a:pt x="213" y="769"/>
                  </a:lnTo>
                  <a:lnTo>
                    <a:pt x="213" y="769"/>
                  </a:lnTo>
                  <a:lnTo>
                    <a:pt x="211" y="769"/>
                  </a:lnTo>
                  <a:lnTo>
                    <a:pt x="211" y="767"/>
                  </a:lnTo>
                  <a:lnTo>
                    <a:pt x="213" y="767"/>
                  </a:lnTo>
                  <a:lnTo>
                    <a:pt x="213" y="767"/>
                  </a:lnTo>
                  <a:lnTo>
                    <a:pt x="213" y="767"/>
                  </a:lnTo>
                  <a:lnTo>
                    <a:pt x="213" y="767"/>
                  </a:lnTo>
                  <a:lnTo>
                    <a:pt x="213" y="767"/>
                  </a:lnTo>
                  <a:lnTo>
                    <a:pt x="213" y="764"/>
                  </a:lnTo>
                  <a:lnTo>
                    <a:pt x="213" y="764"/>
                  </a:lnTo>
                  <a:lnTo>
                    <a:pt x="213" y="764"/>
                  </a:lnTo>
                  <a:lnTo>
                    <a:pt x="213" y="764"/>
                  </a:lnTo>
                  <a:lnTo>
                    <a:pt x="211" y="762"/>
                  </a:lnTo>
                  <a:lnTo>
                    <a:pt x="209" y="755"/>
                  </a:lnTo>
                  <a:lnTo>
                    <a:pt x="209" y="753"/>
                  </a:lnTo>
                  <a:lnTo>
                    <a:pt x="209" y="753"/>
                  </a:lnTo>
                  <a:lnTo>
                    <a:pt x="206" y="753"/>
                  </a:lnTo>
                  <a:lnTo>
                    <a:pt x="206" y="753"/>
                  </a:lnTo>
                  <a:lnTo>
                    <a:pt x="206" y="755"/>
                  </a:lnTo>
                  <a:lnTo>
                    <a:pt x="209" y="755"/>
                  </a:lnTo>
                  <a:lnTo>
                    <a:pt x="206" y="757"/>
                  </a:lnTo>
                  <a:lnTo>
                    <a:pt x="206" y="755"/>
                  </a:lnTo>
                  <a:lnTo>
                    <a:pt x="206" y="753"/>
                  </a:lnTo>
                  <a:lnTo>
                    <a:pt x="204" y="753"/>
                  </a:lnTo>
                  <a:lnTo>
                    <a:pt x="204" y="753"/>
                  </a:lnTo>
                  <a:lnTo>
                    <a:pt x="204" y="750"/>
                  </a:lnTo>
                  <a:lnTo>
                    <a:pt x="206" y="745"/>
                  </a:lnTo>
                  <a:lnTo>
                    <a:pt x="206" y="743"/>
                  </a:lnTo>
                  <a:lnTo>
                    <a:pt x="204" y="743"/>
                  </a:lnTo>
                  <a:lnTo>
                    <a:pt x="204" y="743"/>
                  </a:lnTo>
                  <a:lnTo>
                    <a:pt x="201" y="745"/>
                  </a:lnTo>
                  <a:lnTo>
                    <a:pt x="201" y="745"/>
                  </a:lnTo>
                  <a:lnTo>
                    <a:pt x="199" y="745"/>
                  </a:lnTo>
                  <a:lnTo>
                    <a:pt x="197" y="743"/>
                  </a:lnTo>
                  <a:lnTo>
                    <a:pt x="197" y="741"/>
                  </a:lnTo>
                  <a:lnTo>
                    <a:pt x="194" y="743"/>
                  </a:lnTo>
                  <a:lnTo>
                    <a:pt x="194" y="748"/>
                  </a:lnTo>
                  <a:lnTo>
                    <a:pt x="194" y="750"/>
                  </a:lnTo>
                  <a:lnTo>
                    <a:pt x="194" y="750"/>
                  </a:lnTo>
                  <a:lnTo>
                    <a:pt x="194" y="753"/>
                  </a:lnTo>
                  <a:lnTo>
                    <a:pt x="197" y="750"/>
                  </a:lnTo>
                  <a:lnTo>
                    <a:pt x="197" y="750"/>
                  </a:lnTo>
                  <a:lnTo>
                    <a:pt x="199" y="750"/>
                  </a:lnTo>
                  <a:lnTo>
                    <a:pt x="199" y="750"/>
                  </a:lnTo>
                  <a:lnTo>
                    <a:pt x="201" y="750"/>
                  </a:lnTo>
                  <a:lnTo>
                    <a:pt x="199" y="753"/>
                  </a:lnTo>
                  <a:lnTo>
                    <a:pt x="197" y="753"/>
                  </a:lnTo>
                  <a:lnTo>
                    <a:pt x="194" y="755"/>
                  </a:lnTo>
                  <a:lnTo>
                    <a:pt x="194" y="755"/>
                  </a:lnTo>
                  <a:lnTo>
                    <a:pt x="194" y="757"/>
                  </a:lnTo>
                  <a:lnTo>
                    <a:pt x="194" y="757"/>
                  </a:lnTo>
                  <a:lnTo>
                    <a:pt x="194" y="757"/>
                  </a:lnTo>
                  <a:lnTo>
                    <a:pt x="194" y="760"/>
                  </a:lnTo>
                  <a:lnTo>
                    <a:pt x="194" y="760"/>
                  </a:lnTo>
                  <a:lnTo>
                    <a:pt x="197" y="760"/>
                  </a:lnTo>
                  <a:lnTo>
                    <a:pt x="194" y="760"/>
                  </a:lnTo>
                  <a:lnTo>
                    <a:pt x="192" y="762"/>
                  </a:lnTo>
                  <a:lnTo>
                    <a:pt x="192" y="762"/>
                  </a:lnTo>
                  <a:lnTo>
                    <a:pt x="192" y="764"/>
                  </a:lnTo>
                  <a:lnTo>
                    <a:pt x="192" y="767"/>
                  </a:lnTo>
                  <a:lnTo>
                    <a:pt x="192" y="769"/>
                  </a:lnTo>
                  <a:lnTo>
                    <a:pt x="194" y="769"/>
                  </a:lnTo>
                  <a:lnTo>
                    <a:pt x="194" y="771"/>
                  </a:lnTo>
                  <a:lnTo>
                    <a:pt x="197" y="779"/>
                  </a:lnTo>
                  <a:lnTo>
                    <a:pt x="197" y="779"/>
                  </a:lnTo>
                  <a:lnTo>
                    <a:pt x="199" y="779"/>
                  </a:lnTo>
                  <a:lnTo>
                    <a:pt x="199" y="776"/>
                  </a:lnTo>
                  <a:lnTo>
                    <a:pt x="199" y="776"/>
                  </a:lnTo>
                  <a:lnTo>
                    <a:pt x="199" y="774"/>
                  </a:lnTo>
                  <a:lnTo>
                    <a:pt x="199" y="774"/>
                  </a:lnTo>
                  <a:lnTo>
                    <a:pt x="199" y="774"/>
                  </a:lnTo>
                  <a:lnTo>
                    <a:pt x="201" y="774"/>
                  </a:lnTo>
                  <a:lnTo>
                    <a:pt x="199" y="776"/>
                  </a:lnTo>
                  <a:lnTo>
                    <a:pt x="199" y="776"/>
                  </a:lnTo>
                  <a:lnTo>
                    <a:pt x="201" y="783"/>
                  </a:lnTo>
                  <a:lnTo>
                    <a:pt x="201" y="783"/>
                  </a:lnTo>
                  <a:lnTo>
                    <a:pt x="201" y="786"/>
                  </a:lnTo>
                  <a:lnTo>
                    <a:pt x="206" y="786"/>
                  </a:lnTo>
                  <a:lnTo>
                    <a:pt x="206" y="786"/>
                  </a:lnTo>
                  <a:lnTo>
                    <a:pt x="204" y="786"/>
                  </a:lnTo>
                  <a:lnTo>
                    <a:pt x="201" y="786"/>
                  </a:lnTo>
                  <a:lnTo>
                    <a:pt x="201" y="786"/>
                  </a:lnTo>
                  <a:lnTo>
                    <a:pt x="201" y="788"/>
                  </a:lnTo>
                  <a:lnTo>
                    <a:pt x="201" y="788"/>
                  </a:lnTo>
                  <a:lnTo>
                    <a:pt x="204" y="788"/>
                  </a:lnTo>
                  <a:lnTo>
                    <a:pt x="204" y="790"/>
                  </a:lnTo>
                  <a:lnTo>
                    <a:pt x="201" y="790"/>
                  </a:lnTo>
                  <a:lnTo>
                    <a:pt x="201" y="790"/>
                  </a:lnTo>
                  <a:lnTo>
                    <a:pt x="201" y="790"/>
                  </a:lnTo>
                  <a:lnTo>
                    <a:pt x="201" y="790"/>
                  </a:lnTo>
                  <a:lnTo>
                    <a:pt x="201" y="793"/>
                  </a:lnTo>
                  <a:lnTo>
                    <a:pt x="201" y="793"/>
                  </a:lnTo>
                  <a:lnTo>
                    <a:pt x="199" y="793"/>
                  </a:lnTo>
                  <a:lnTo>
                    <a:pt x="199" y="795"/>
                  </a:lnTo>
                  <a:lnTo>
                    <a:pt x="199" y="800"/>
                  </a:lnTo>
                  <a:lnTo>
                    <a:pt x="199" y="802"/>
                  </a:lnTo>
                  <a:lnTo>
                    <a:pt x="197" y="805"/>
                  </a:lnTo>
                  <a:lnTo>
                    <a:pt x="197" y="807"/>
                  </a:lnTo>
                  <a:lnTo>
                    <a:pt x="197" y="807"/>
                  </a:lnTo>
                  <a:lnTo>
                    <a:pt x="197" y="807"/>
                  </a:lnTo>
                  <a:lnTo>
                    <a:pt x="197" y="809"/>
                  </a:lnTo>
                  <a:lnTo>
                    <a:pt x="197" y="812"/>
                  </a:lnTo>
                  <a:lnTo>
                    <a:pt x="197" y="812"/>
                  </a:lnTo>
                  <a:lnTo>
                    <a:pt x="197" y="812"/>
                  </a:lnTo>
                  <a:lnTo>
                    <a:pt x="197" y="814"/>
                  </a:lnTo>
                  <a:lnTo>
                    <a:pt x="197" y="814"/>
                  </a:lnTo>
                  <a:lnTo>
                    <a:pt x="199" y="816"/>
                  </a:lnTo>
                  <a:lnTo>
                    <a:pt x="204" y="819"/>
                  </a:lnTo>
                  <a:lnTo>
                    <a:pt x="204" y="819"/>
                  </a:lnTo>
                  <a:lnTo>
                    <a:pt x="206" y="819"/>
                  </a:lnTo>
                  <a:lnTo>
                    <a:pt x="206" y="819"/>
                  </a:lnTo>
                  <a:lnTo>
                    <a:pt x="206" y="819"/>
                  </a:lnTo>
                  <a:lnTo>
                    <a:pt x="209" y="819"/>
                  </a:lnTo>
                  <a:lnTo>
                    <a:pt x="209" y="819"/>
                  </a:lnTo>
                  <a:lnTo>
                    <a:pt x="211" y="816"/>
                  </a:lnTo>
                  <a:lnTo>
                    <a:pt x="211" y="816"/>
                  </a:lnTo>
                  <a:lnTo>
                    <a:pt x="213" y="814"/>
                  </a:lnTo>
                  <a:lnTo>
                    <a:pt x="216" y="814"/>
                  </a:lnTo>
                  <a:lnTo>
                    <a:pt x="216" y="812"/>
                  </a:lnTo>
                  <a:lnTo>
                    <a:pt x="216" y="812"/>
                  </a:lnTo>
                  <a:lnTo>
                    <a:pt x="216" y="814"/>
                  </a:lnTo>
                  <a:lnTo>
                    <a:pt x="216" y="814"/>
                  </a:lnTo>
                  <a:lnTo>
                    <a:pt x="220" y="814"/>
                  </a:lnTo>
                  <a:lnTo>
                    <a:pt x="220" y="814"/>
                  </a:lnTo>
                  <a:lnTo>
                    <a:pt x="220" y="814"/>
                  </a:lnTo>
                  <a:lnTo>
                    <a:pt x="220" y="814"/>
                  </a:lnTo>
                  <a:lnTo>
                    <a:pt x="220" y="814"/>
                  </a:lnTo>
                  <a:lnTo>
                    <a:pt x="218" y="814"/>
                  </a:lnTo>
                  <a:lnTo>
                    <a:pt x="216" y="814"/>
                  </a:lnTo>
                  <a:lnTo>
                    <a:pt x="213" y="816"/>
                  </a:lnTo>
                  <a:lnTo>
                    <a:pt x="213" y="819"/>
                  </a:lnTo>
                  <a:lnTo>
                    <a:pt x="211" y="821"/>
                  </a:lnTo>
                  <a:lnTo>
                    <a:pt x="211" y="824"/>
                  </a:lnTo>
                  <a:lnTo>
                    <a:pt x="211" y="826"/>
                  </a:lnTo>
                  <a:lnTo>
                    <a:pt x="211" y="826"/>
                  </a:lnTo>
                  <a:lnTo>
                    <a:pt x="209" y="826"/>
                  </a:lnTo>
                  <a:lnTo>
                    <a:pt x="209" y="828"/>
                  </a:lnTo>
                  <a:lnTo>
                    <a:pt x="209" y="828"/>
                  </a:lnTo>
                  <a:lnTo>
                    <a:pt x="209" y="828"/>
                  </a:lnTo>
                  <a:lnTo>
                    <a:pt x="209" y="828"/>
                  </a:lnTo>
                  <a:lnTo>
                    <a:pt x="206" y="831"/>
                  </a:lnTo>
                  <a:lnTo>
                    <a:pt x="206" y="831"/>
                  </a:lnTo>
                  <a:lnTo>
                    <a:pt x="204" y="833"/>
                  </a:lnTo>
                  <a:lnTo>
                    <a:pt x="204" y="833"/>
                  </a:lnTo>
                  <a:lnTo>
                    <a:pt x="204" y="833"/>
                  </a:lnTo>
                  <a:lnTo>
                    <a:pt x="204" y="835"/>
                  </a:lnTo>
                  <a:lnTo>
                    <a:pt x="204" y="835"/>
                  </a:lnTo>
                  <a:lnTo>
                    <a:pt x="199" y="838"/>
                  </a:lnTo>
                  <a:lnTo>
                    <a:pt x="199" y="840"/>
                  </a:lnTo>
                  <a:lnTo>
                    <a:pt x="197" y="840"/>
                  </a:lnTo>
                  <a:lnTo>
                    <a:pt x="197" y="842"/>
                  </a:lnTo>
                  <a:lnTo>
                    <a:pt x="197" y="845"/>
                  </a:lnTo>
                  <a:lnTo>
                    <a:pt x="197" y="845"/>
                  </a:lnTo>
                  <a:lnTo>
                    <a:pt x="197" y="847"/>
                  </a:lnTo>
                  <a:lnTo>
                    <a:pt x="194" y="850"/>
                  </a:lnTo>
                  <a:lnTo>
                    <a:pt x="194" y="852"/>
                  </a:lnTo>
                  <a:lnTo>
                    <a:pt x="192" y="852"/>
                  </a:lnTo>
                  <a:lnTo>
                    <a:pt x="192" y="852"/>
                  </a:lnTo>
                  <a:lnTo>
                    <a:pt x="192" y="854"/>
                  </a:lnTo>
                  <a:lnTo>
                    <a:pt x="192" y="854"/>
                  </a:lnTo>
                  <a:lnTo>
                    <a:pt x="190" y="854"/>
                  </a:lnTo>
                  <a:lnTo>
                    <a:pt x="190" y="854"/>
                  </a:lnTo>
                  <a:lnTo>
                    <a:pt x="190" y="854"/>
                  </a:lnTo>
                  <a:lnTo>
                    <a:pt x="190" y="852"/>
                  </a:lnTo>
                  <a:lnTo>
                    <a:pt x="190" y="852"/>
                  </a:lnTo>
                  <a:lnTo>
                    <a:pt x="187" y="854"/>
                  </a:lnTo>
                  <a:lnTo>
                    <a:pt x="187" y="854"/>
                  </a:lnTo>
                  <a:lnTo>
                    <a:pt x="185" y="857"/>
                  </a:lnTo>
                  <a:lnTo>
                    <a:pt x="185" y="859"/>
                  </a:lnTo>
                  <a:lnTo>
                    <a:pt x="183" y="859"/>
                  </a:lnTo>
                  <a:lnTo>
                    <a:pt x="183" y="859"/>
                  </a:lnTo>
                  <a:lnTo>
                    <a:pt x="180" y="861"/>
                  </a:lnTo>
                  <a:lnTo>
                    <a:pt x="183" y="861"/>
                  </a:lnTo>
                  <a:lnTo>
                    <a:pt x="183" y="861"/>
                  </a:lnTo>
                  <a:lnTo>
                    <a:pt x="183" y="861"/>
                  </a:lnTo>
                  <a:lnTo>
                    <a:pt x="185" y="861"/>
                  </a:lnTo>
                  <a:lnTo>
                    <a:pt x="185" y="864"/>
                  </a:lnTo>
                  <a:lnTo>
                    <a:pt x="185" y="864"/>
                  </a:lnTo>
                  <a:lnTo>
                    <a:pt x="185" y="864"/>
                  </a:lnTo>
                  <a:lnTo>
                    <a:pt x="187" y="864"/>
                  </a:lnTo>
                  <a:lnTo>
                    <a:pt x="190" y="861"/>
                  </a:lnTo>
                  <a:lnTo>
                    <a:pt x="194" y="857"/>
                  </a:lnTo>
                  <a:lnTo>
                    <a:pt x="194" y="857"/>
                  </a:lnTo>
                  <a:lnTo>
                    <a:pt x="197" y="857"/>
                  </a:lnTo>
                  <a:lnTo>
                    <a:pt x="197" y="854"/>
                  </a:lnTo>
                  <a:lnTo>
                    <a:pt x="197" y="854"/>
                  </a:lnTo>
                  <a:lnTo>
                    <a:pt x="197" y="854"/>
                  </a:lnTo>
                  <a:lnTo>
                    <a:pt x="197" y="854"/>
                  </a:lnTo>
                  <a:lnTo>
                    <a:pt x="201" y="850"/>
                  </a:lnTo>
                  <a:lnTo>
                    <a:pt x="204" y="850"/>
                  </a:lnTo>
                  <a:lnTo>
                    <a:pt x="204" y="847"/>
                  </a:lnTo>
                  <a:lnTo>
                    <a:pt x="204" y="847"/>
                  </a:lnTo>
                  <a:lnTo>
                    <a:pt x="204" y="847"/>
                  </a:lnTo>
                  <a:lnTo>
                    <a:pt x="204" y="847"/>
                  </a:lnTo>
                  <a:lnTo>
                    <a:pt x="206" y="847"/>
                  </a:lnTo>
                  <a:lnTo>
                    <a:pt x="206" y="847"/>
                  </a:lnTo>
                  <a:lnTo>
                    <a:pt x="209" y="845"/>
                  </a:lnTo>
                  <a:lnTo>
                    <a:pt x="213" y="847"/>
                  </a:lnTo>
                  <a:lnTo>
                    <a:pt x="216" y="845"/>
                  </a:lnTo>
                  <a:lnTo>
                    <a:pt x="218" y="845"/>
                  </a:lnTo>
                  <a:lnTo>
                    <a:pt x="216" y="847"/>
                  </a:lnTo>
                  <a:lnTo>
                    <a:pt x="216" y="847"/>
                  </a:lnTo>
                  <a:lnTo>
                    <a:pt x="213" y="850"/>
                  </a:lnTo>
                  <a:lnTo>
                    <a:pt x="213" y="850"/>
                  </a:lnTo>
                  <a:lnTo>
                    <a:pt x="213" y="850"/>
                  </a:lnTo>
                  <a:lnTo>
                    <a:pt x="211" y="850"/>
                  </a:lnTo>
                  <a:lnTo>
                    <a:pt x="211" y="850"/>
                  </a:lnTo>
                  <a:lnTo>
                    <a:pt x="211" y="850"/>
                  </a:lnTo>
                  <a:lnTo>
                    <a:pt x="211" y="852"/>
                  </a:lnTo>
                  <a:lnTo>
                    <a:pt x="211" y="852"/>
                  </a:lnTo>
                  <a:lnTo>
                    <a:pt x="211" y="852"/>
                  </a:lnTo>
                  <a:lnTo>
                    <a:pt x="211" y="850"/>
                  </a:lnTo>
                  <a:lnTo>
                    <a:pt x="211" y="850"/>
                  </a:lnTo>
                  <a:lnTo>
                    <a:pt x="209" y="850"/>
                  </a:lnTo>
                  <a:lnTo>
                    <a:pt x="206" y="850"/>
                  </a:lnTo>
                  <a:lnTo>
                    <a:pt x="204" y="852"/>
                  </a:lnTo>
                  <a:lnTo>
                    <a:pt x="204" y="854"/>
                  </a:lnTo>
                  <a:lnTo>
                    <a:pt x="201" y="857"/>
                  </a:lnTo>
                  <a:lnTo>
                    <a:pt x="201" y="857"/>
                  </a:lnTo>
                  <a:lnTo>
                    <a:pt x="201" y="859"/>
                  </a:lnTo>
                  <a:lnTo>
                    <a:pt x="201" y="859"/>
                  </a:lnTo>
                  <a:lnTo>
                    <a:pt x="201" y="861"/>
                  </a:lnTo>
                  <a:lnTo>
                    <a:pt x="201" y="864"/>
                  </a:lnTo>
                  <a:lnTo>
                    <a:pt x="201" y="864"/>
                  </a:lnTo>
                  <a:lnTo>
                    <a:pt x="204" y="866"/>
                  </a:lnTo>
                  <a:lnTo>
                    <a:pt x="206" y="864"/>
                  </a:lnTo>
                  <a:lnTo>
                    <a:pt x="209" y="861"/>
                  </a:lnTo>
                  <a:lnTo>
                    <a:pt x="211" y="861"/>
                  </a:lnTo>
                  <a:lnTo>
                    <a:pt x="211" y="859"/>
                  </a:lnTo>
                  <a:lnTo>
                    <a:pt x="209" y="859"/>
                  </a:lnTo>
                  <a:lnTo>
                    <a:pt x="209" y="857"/>
                  </a:lnTo>
                  <a:lnTo>
                    <a:pt x="211" y="857"/>
                  </a:lnTo>
                  <a:lnTo>
                    <a:pt x="211" y="854"/>
                  </a:lnTo>
                  <a:lnTo>
                    <a:pt x="211" y="854"/>
                  </a:lnTo>
                  <a:lnTo>
                    <a:pt x="211" y="854"/>
                  </a:lnTo>
                  <a:lnTo>
                    <a:pt x="211" y="854"/>
                  </a:lnTo>
                  <a:lnTo>
                    <a:pt x="213" y="852"/>
                  </a:lnTo>
                  <a:lnTo>
                    <a:pt x="213" y="852"/>
                  </a:lnTo>
                  <a:lnTo>
                    <a:pt x="213" y="852"/>
                  </a:lnTo>
                  <a:lnTo>
                    <a:pt x="216" y="852"/>
                  </a:lnTo>
                  <a:lnTo>
                    <a:pt x="213" y="852"/>
                  </a:lnTo>
                  <a:lnTo>
                    <a:pt x="213" y="854"/>
                  </a:lnTo>
                  <a:lnTo>
                    <a:pt x="213" y="854"/>
                  </a:lnTo>
                  <a:lnTo>
                    <a:pt x="213" y="854"/>
                  </a:lnTo>
                  <a:lnTo>
                    <a:pt x="211" y="854"/>
                  </a:lnTo>
                  <a:lnTo>
                    <a:pt x="211" y="854"/>
                  </a:lnTo>
                  <a:lnTo>
                    <a:pt x="211" y="857"/>
                  </a:lnTo>
                  <a:lnTo>
                    <a:pt x="211" y="857"/>
                  </a:lnTo>
                  <a:lnTo>
                    <a:pt x="211" y="859"/>
                  </a:lnTo>
                  <a:lnTo>
                    <a:pt x="211" y="864"/>
                  </a:lnTo>
                  <a:lnTo>
                    <a:pt x="211" y="864"/>
                  </a:lnTo>
                  <a:lnTo>
                    <a:pt x="211" y="866"/>
                  </a:lnTo>
                  <a:lnTo>
                    <a:pt x="209" y="866"/>
                  </a:lnTo>
                  <a:lnTo>
                    <a:pt x="209" y="866"/>
                  </a:lnTo>
                  <a:lnTo>
                    <a:pt x="206" y="866"/>
                  </a:lnTo>
                  <a:lnTo>
                    <a:pt x="206" y="866"/>
                  </a:lnTo>
                  <a:lnTo>
                    <a:pt x="206" y="866"/>
                  </a:lnTo>
                  <a:lnTo>
                    <a:pt x="206" y="866"/>
                  </a:lnTo>
                  <a:lnTo>
                    <a:pt x="206" y="869"/>
                  </a:lnTo>
                  <a:lnTo>
                    <a:pt x="204" y="869"/>
                  </a:lnTo>
                  <a:lnTo>
                    <a:pt x="204" y="869"/>
                  </a:lnTo>
                  <a:lnTo>
                    <a:pt x="204" y="871"/>
                  </a:lnTo>
                  <a:lnTo>
                    <a:pt x="206" y="871"/>
                  </a:lnTo>
                  <a:lnTo>
                    <a:pt x="206" y="873"/>
                  </a:lnTo>
                  <a:lnTo>
                    <a:pt x="206" y="873"/>
                  </a:lnTo>
                  <a:lnTo>
                    <a:pt x="204" y="876"/>
                  </a:lnTo>
                  <a:lnTo>
                    <a:pt x="204" y="878"/>
                  </a:lnTo>
                  <a:lnTo>
                    <a:pt x="206" y="878"/>
                  </a:lnTo>
                  <a:lnTo>
                    <a:pt x="206" y="878"/>
                  </a:lnTo>
                  <a:lnTo>
                    <a:pt x="209" y="876"/>
                  </a:lnTo>
                  <a:lnTo>
                    <a:pt x="209" y="876"/>
                  </a:lnTo>
                  <a:lnTo>
                    <a:pt x="209" y="876"/>
                  </a:lnTo>
                  <a:lnTo>
                    <a:pt x="211" y="876"/>
                  </a:lnTo>
                  <a:lnTo>
                    <a:pt x="211" y="876"/>
                  </a:lnTo>
                  <a:lnTo>
                    <a:pt x="211" y="873"/>
                  </a:lnTo>
                  <a:lnTo>
                    <a:pt x="211" y="873"/>
                  </a:lnTo>
                  <a:lnTo>
                    <a:pt x="213" y="871"/>
                  </a:lnTo>
                  <a:lnTo>
                    <a:pt x="216" y="869"/>
                  </a:lnTo>
                  <a:lnTo>
                    <a:pt x="216" y="869"/>
                  </a:lnTo>
                  <a:lnTo>
                    <a:pt x="218" y="869"/>
                  </a:lnTo>
                  <a:lnTo>
                    <a:pt x="216" y="871"/>
                  </a:lnTo>
                  <a:lnTo>
                    <a:pt x="216" y="871"/>
                  </a:lnTo>
                  <a:lnTo>
                    <a:pt x="213" y="871"/>
                  </a:lnTo>
                  <a:lnTo>
                    <a:pt x="213" y="873"/>
                  </a:lnTo>
                  <a:lnTo>
                    <a:pt x="213" y="873"/>
                  </a:lnTo>
                  <a:lnTo>
                    <a:pt x="213" y="876"/>
                  </a:lnTo>
                  <a:lnTo>
                    <a:pt x="216" y="876"/>
                  </a:lnTo>
                  <a:lnTo>
                    <a:pt x="216" y="873"/>
                  </a:lnTo>
                  <a:lnTo>
                    <a:pt x="218" y="873"/>
                  </a:lnTo>
                  <a:lnTo>
                    <a:pt x="218" y="873"/>
                  </a:lnTo>
                  <a:lnTo>
                    <a:pt x="220" y="876"/>
                  </a:lnTo>
                  <a:lnTo>
                    <a:pt x="220" y="876"/>
                  </a:lnTo>
                  <a:lnTo>
                    <a:pt x="223" y="873"/>
                  </a:lnTo>
                  <a:lnTo>
                    <a:pt x="223" y="873"/>
                  </a:lnTo>
                  <a:lnTo>
                    <a:pt x="225" y="873"/>
                  </a:lnTo>
                  <a:lnTo>
                    <a:pt x="230" y="873"/>
                  </a:lnTo>
                  <a:lnTo>
                    <a:pt x="230" y="871"/>
                  </a:lnTo>
                  <a:lnTo>
                    <a:pt x="232" y="869"/>
                  </a:lnTo>
                  <a:lnTo>
                    <a:pt x="242" y="869"/>
                  </a:lnTo>
                  <a:lnTo>
                    <a:pt x="244" y="866"/>
                  </a:lnTo>
                  <a:lnTo>
                    <a:pt x="244" y="866"/>
                  </a:lnTo>
                  <a:lnTo>
                    <a:pt x="244" y="866"/>
                  </a:lnTo>
                  <a:lnTo>
                    <a:pt x="244" y="864"/>
                  </a:lnTo>
                  <a:lnTo>
                    <a:pt x="244" y="864"/>
                  </a:lnTo>
                  <a:lnTo>
                    <a:pt x="244" y="864"/>
                  </a:lnTo>
                  <a:lnTo>
                    <a:pt x="246" y="861"/>
                  </a:lnTo>
                  <a:lnTo>
                    <a:pt x="246" y="861"/>
                  </a:lnTo>
                  <a:lnTo>
                    <a:pt x="246" y="861"/>
                  </a:lnTo>
                  <a:lnTo>
                    <a:pt x="246" y="861"/>
                  </a:lnTo>
                  <a:lnTo>
                    <a:pt x="249" y="859"/>
                  </a:lnTo>
                  <a:lnTo>
                    <a:pt x="249" y="859"/>
                  </a:lnTo>
                  <a:lnTo>
                    <a:pt x="251" y="859"/>
                  </a:lnTo>
                  <a:lnTo>
                    <a:pt x="253" y="857"/>
                  </a:lnTo>
                  <a:lnTo>
                    <a:pt x="261" y="857"/>
                  </a:lnTo>
                  <a:lnTo>
                    <a:pt x="265" y="852"/>
                  </a:lnTo>
                  <a:lnTo>
                    <a:pt x="268" y="852"/>
                  </a:lnTo>
                  <a:lnTo>
                    <a:pt x="268" y="850"/>
                  </a:lnTo>
                  <a:lnTo>
                    <a:pt x="268" y="850"/>
                  </a:lnTo>
                  <a:lnTo>
                    <a:pt x="268" y="847"/>
                  </a:lnTo>
                  <a:lnTo>
                    <a:pt x="268" y="847"/>
                  </a:lnTo>
                  <a:lnTo>
                    <a:pt x="268" y="845"/>
                  </a:lnTo>
                  <a:lnTo>
                    <a:pt x="268" y="842"/>
                  </a:lnTo>
                  <a:lnTo>
                    <a:pt x="268" y="838"/>
                  </a:lnTo>
                  <a:lnTo>
                    <a:pt x="268" y="835"/>
                  </a:lnTo>
                  <a:lnTo>
                    <a:pt x="268" y="835"/>
                  </a:lnTo>
                  <a:lnTo>
                    <a:pt x="268" y="835"/>
                  </a:lnTo>
                  <a:lnTo>
                    <a:pt x="268" y="838"/>
                  </a:lnTo>
                  <a:lnTo>
                    <a:pt x="268" y="838"/>
                  </a:lnTo>
                  <a:lnTo>
                    <a:pt x="270" y="840"/>
                  </a:lnTo>
                  <a:lnTo>
                    <a:pt x="270" y="842"/>
                  </a:lnTo>
                  <a:lnTo>
                    <a:pt x="270" y="845"/>
                  </a:lnTo>
                  <a:lnTo>
                    <a:pt x="270" y="850"/>
                  </a:lnTo>
                  <a:lnTo>
                    <a:pt x="270" y="852"/>
                  </a:lnTo>
                  <a:lnTo>
                    <a:pt x="270" y="852"/>
                  </a:lnTo>
                  <a:lnTo>
                    <a:pt x="265" y="854"/>
                  </a:lnTo>
                  <a:lnTo>
                    <a:pt x="265" y="857"/>
                  </a:lnTo>
                  <a:lnTo>
                    <a:pt x="265" y="857"/>
                  </a:lnTo>
                  <a:lnTo>
                    <a:pt x="263" y="859"/>
                  </a:lnTo>
                  <a:lnTo>
                    <a:pt x="261" y="859"/>
                  </a:lnTo>
                  <a:lnTo>
                    <a:pt x="258" y="859"/>
                  </a:lnTo>
                  <a:lnTo>
                    <a:pt x="256" y="859"/>
                  </a:lnTo>
                  <a:lnTo>
                    <a:pt x="253" y="859"/>
                  </a:lnTo>
                  <a:lnTo>
                    <a:pt x="251" y="861"/>
                  </a:lnTo>
                  <a:lnTo>
                    <a:pt x="251" y="861"/>
                  </a:lnTo>
                  <a:lnTo>
                    <a:pt x="249" y="864"/>
                  </a:lnTo>
                  <a:lnTo>
                    <a:pt x="246" y="864"/>
                  </a:lnTo>
                  <a:lnTo>
                    <a:pt x="246" y="869"/>
                  </a:lnTo>
                  <a:lnTo>
                    <a:pt x="246" y="871"/>
                  </a:lnTo>
                  <a:lnTo>
                    <a:pt x="246" y="871"/>
                  </a:lnTo>
                  <a:lnTo>
                    <a:pt x="246" y="871"/>
                  </a:lnTo>
                  <a:lnTo>
                    <a:pt x="246" y="873"/>
                  </a:lnTo>
                  <a:lnTo>
                    <a:pt x="246" y="876"/>
                  </a:lnTo>
                  <a:lnTo>
                    <a:pt x="246" y="876"/>
                  </a:lnTo>
                  <a:lnTo>
                    <a:pt x="246" y="878"/>
                  </a:lnTo>
                  <a:lnTo>
                    <a:pt x="246" y="878"/>
                  </a:lnTo>
                  <a:lnTo>
                    <a:pt x="246" y="878"/>
                  </a:lnTo>
                  <a:lnTo>
                    <a:pt x="246" y="878"/>
                  </a:lnTo>
                  <a:lnTo>
                    <a:pt x="246" y="880"/>
                  </a:lnTo>
                  <a:lnTo>
                    <a:pt x="246" y="880"/>
                  </a:lnTo>
                  <a:lnTo>
                    <a:pt x="246" y="880"/>
                  </a:lnTo>
                  <a:lnTo>
                    <a:pt x="249" y="880"/>
                  </a:lnTo>
                  <a:lnTo>
                    <a:pt x="251" y="883"/>
                  </a:lnTo>
                  <a:lnTo>
                    <a:pt x="253" y="883"/>
                  </a:lnTo>
                  <a:lnTo>
                    <a:pt x="256" y="883"/>
                  </a:lnTo>
                  <a:lnTo>
                    <a:pt x="258" y="883"/>
                  </a:lnTo>
                  <a:lnTo>
                    <a:pt x="258" y="883"/>
                  </a:lnTo>
                  <a:lnTo>
                    <a:pt x="265" y="883"/>
                  </a:lnTo>
                  <a:lnTo>
                    <a:pt x="268" y="883"/>
                  </a:lnTo>
                  <a:lnTo>
                    <a:pt x="268" y="885"/>
                  </a:lnTo>
                  <a:lnTo>
                    <a:pt x="265" y="885"/>
                  </a:lnTo>
                  <a:lnTo>
                    <a:pt x="263" y="885"/>
                  </a:lnTo>
                  <a:lnTo>
                    <a:pt x="261" y="885"/>
                  </a:lnTo>
                  <a:lnTo>
                    <a:pt x="261" y="885"/>
                  </a:lnTo>
                  <a:lnTo>
                    <a:pt x="261" y="885"/>
                  </a:lnTo>
                  <a:lnTo>
                    <a:pt x="261" y="885"/>
                  </a:lnTo>
                  <a:lnTo>
                    <a:pt x="261" y="885"/>
                  </a:lnTo>
                  <a:lnTo>
                    <a:pt x="258" y="885"/>
                  </a:lnTo>
                  <a:lnTo>
                    <a:pt x="258" y="885"/>
                  </a:lnTo>
                  <a:lnTo>
                    <a:pt x="256" y="885"/>
                  </a:lnTo>
                  <a:lnTo>
                    <a:pt x="256" y="887"/>
                  </a:lnTo>
                  <a:lnTo>
                    <a:pt x="256" y="890"/>
                  </a:lnTo>
                  <a:lnTo>
                    <a:pt x="256" y="892"/>
                  </a:lnTo>
                  <a:lnTo>
                    <a:pt x="256" y="892"/>
                  </a:lnTo>
                  <a:lnTo>
                    <a:pt x="256" y="892"/>
                  </a:lnTo>
                  <a:lnTo>
                    <a:pt x="253" y="895"/>
                  </a:lnTo>
                  <a:lnTo>
                    <a:pt x="253" y="897"/>
                  </a:lnTo>
                  <a:lnTo>
                    <a:pt x="258" y="904"/>
                  </a:lnTo>
                  <a:lnTo>
                    <a:pt x="258" y="906"/>
                  </a:lnTo>
                  <a:lnTo>
                    <a:pt x="261" y="906"/>
                  </a:lnTo>
                  <a:lnTo>
                    <a:pt x="261" y="909"/>
                  </a:lnTo>
                  <a:lnTo>
                    <a:pt x="261" y="911"/>
                  </a:lnTo>
                  <a:lnTo>
                    <a:pt x="261" y="911"/>
                  </a:lnTo>
                  <a:lnTo>
                    <a:pt x="261" y="914"/>
                  </a:lnTo>
                  <a:lnTo>
                    <a:pt x="261" y="914"/>
                  </a:lnTo>
                  <a:lnTo>
                    <a:pt x="261" y="914"/>
                  </a:lnTo>
                  <a:lnTo>
                    <a:pt x="261" y="916"/>
                  </a:lnTo>
                  <a:lnTo>
                    <a:pt x="261" y="918"/>
                  </a:lnTo>
                  <a:lnTo>
                    <a:pt x="258" y="921"/>
                  </a:lnTo>
                  <a:lnTo>
                    <a:pt x="258" y="918"/>
                  </a:lnTo>
                  <a:lnTo>
                    <a:pt x="258" y="916"/>
                  </a:lnTo>
                  <a:lnTo>
                    <a:pt x="258" y="914"/>
                  </a:lnTo>
                  <a:lnTo>
                    <a:pt x="258" y="911"/>
                  </a:lnTo>
                  <a:lnTo>
                    <a:pt x="258" y="911"/>
                  </a:lnTo>
                  <a:lnTo>
                    <a:pt x="256" y="909"/>
                  </a:lnTo>
                  <a:lnTo>
                    <a:pt x="253" y="899"/>
                  </a:lnTo>
                  <a:lnTo>
                    <a:pt x="251" y="895"/>
                  </a:lnTo>
                  <a:lnTo>
                    <a:pt x="253" y="895"/>
                  </a:lnTo>
                  <a:lnTo>
                    <a:pt x="253" y="892"/>
                  </a:lnTo>
                  <a:lnTo>
                    <a:pt x="253" y="890"/>
                  </a:lnTo>
                  <a:lnTo>
                    <a:pt x="251" y="887"/>
                  </a:lnTo>
                  <a:lnTo>
                    <a:pt x="251" y="885"/>
                  </a:lnTo>
                  <a:lnTo>
                    <a:pt x="251" y="885"/>
                  </a:lnTo>
                  <a:lnTo>
                    <a:pt x="249" y="885"/>
                  </a:lnTo>
                  <a:lnTo>
                    <a:pt x="244" y="883"/>
                  </a:lnTo>
                  <a:lnTo>
                    <a:pt x="244" y="883"/>
                  </a:lnTo>
                  <a:lnTo>
                    <a:pt x="244" y="883"/>
                  </a:lnTo>
                  <a:lnTo>
                    <a:pt x="239" y="885"/>
                  </a:lnTo>
                  <a:lnTo>
                    <a:pt x="237" y="887"/>
                  </a:lnTo>
                  <a:lnTo>
                    <a:pt x="235" y="887"/>
                  </a:lnTo>
                  <a:lnTo>
                    <a:pt x="232" y="885"/>
                  </a:lnTo>
                  <a:lnTo>
                    <a:pt x="230" y="887"/>
                  </a:lnTo>
                  <a:lnTo>
                    <a:pt x="230" y="887"/>
                  </a:lnTo>
                  <a:lnTo>
                    <a:pt x="227" y="887"/>
                  </a:lnTo>
                  <a:lnTo>
                    <a:pt x="227" y="887"/>
                  </a:lnTo>
                  <a:lnTo>
                    <a:pt x="225" y="887"/>
                  </a:lnTo>
                  <a:lnTo>
                    <a:pt x="225" y="887"/>
                  </a:lnTo>
                  <a:lnTo>
                    <a:pt x="225" y="890"/>
                  </a:lnTo>
                  <a:lnTo>
                    <a:pt x="225" y="890"/>
                  </a:lnTo>
                  <a:lnTo>
                    <a:pt x="225" y="890"/>
                  </a:lnTo>
                  <a:lnTo>
                    <a:pt x="225" y="892"/>
                  </a:lnTo>
                  <a:lnTo>
                    <a:pt x="225" y="897"/>
                  </a:lnTo>
                  <a:lnTo>
                    <a:pt x="223" y="897"/>
                  </a:lnTo>
                  <a:lnTo>
                    <a:pt x="220" y="897"/>
                  </a:lnTo>
                  <a:lnTo>
                    <a:pt x="218" y="895"/>
                  </a:lnTo>
                  <a:lnTo>
                    <a:pt x="216" y="895"/>
                  </a:lnTo>
                  <a:lnTo>
                    <a:pt x="213" y="897"/>
                  </a:lnTo>
                  <a:lnTo>
                    <a:pt x="211" y="899"/>
                  </a:lnTo>
                  <a:lnTo>
                    <a:pt x="216" y="895"/>
                  </a:lnTo>
                  <a:lnTo>
                    <a:pt x="216" y="892"/>
                  </a:lnTo>
                  <a:lnTo>
                    <a:pt x="220" y="895"/>
                  </a:lnTo>
                  <a:lnTo>
                    <a:pt x="220" y="895"/>
                  </a:lnTo>
                  <a:lnTo>
                    <a:pt x="220" y="895"/>
                  </a:lnTo>
                  <a:lnTo>
                    <a:pt x="223" y="892"/>
                  </a:lnTo>
                  <a:lnTo>
                    <a:pt x="223" y="892"/>
                  </a:lnTo>
                  <a:lnTo>
                    <a:pt x="223" y="890"/>
                  </a:lnTo>
                  <a:lnTo>
                    <a:pt x="223" y="890"/>
                  </a:lnTo>
                  <a:lnTo>
                    <a:pt x="220" y="890"/>
                  </a:lnTo>
                  <a:lnTo>
                    <a:pt x="218" y="890"/>
                  </a:lnTo>
                  <a:lnTo>
                    <a:pt x="216" y="890"/>
                  </a:lnTo>
                  <a:lnTo>
                    <a:pt x="213" y="892"/>
                  </a:lnTo>
                  <a:lnTo>
                    <a:pt x="213" y="892"/>
                  </a:lnTo>
                  <a:lnTo>
                    <a:pt x="211" y="895"/>
                  </a:lnTo>
                  <a:lnTo>
                    <a:pt x="209" y="902"/>
                  </a:lnTo>
                  <a:lnTo>
                    <a:pt x="206" y="902"/>
                  </a:lnTo>
                  <a:lnTo>
                    <a:pt x="206" y="904"/>
                  </a:lnTo>
                  <a:lnTo>
                    <a:pt x="206" y="904"/>
                  </a:lnTo>
                  <a:lnTo>
                    <a:pt x="204" y="904"/>
                  </a:lnTo>
                  <a:lnTo>
                    <a:pt x="201" y="902"/>
                  </a:lnTo>
                  <a:lnTo>
                    <a:pt x="201" y="902"/>
                  </a:lnTo>
                  <a:lnTo>
                    <a:pt x="199" y="902"/>
                  </a:lnTo>
                  <a:lnTo>
                    <a:pt x="197" y="904"/>
                  </a:lnTo>
                  <a:lnTo>
                    <a:pt x="194" y="904"/>
                  </a:lnTo>
                  <a:lnTo>
                    <a:pt x="194" y="906"/>
                  </a:lnTo>
                  <a:lnTo>
                    <a:pt x="194" y="906"/>
                  </a:lnTo>
                  <a:lnTo>
                    <a:pt x="192" y="906"/>
                  </a:lnTo>
                  <a:lnTo>
                    <a:pt x="192" y="906"/>
                  </a:lnTo>
                  <a:lnTo>
                    <a:pt x="192" y="906"/>
                  </a:lnTo>
                  <a:lnTo>
                    <a:pt x="192" y="909"/>
                  </a:lnTo>
                  <a:lnTo>
                    <a:pt x="192" y="909"/>
                  </a:lnTo>
                  <a:lnTo>
                    <a:pt x="192" y="909"/>
                  </a:lnTo>
                  <a:lnTo>
                    <a:pt x="190" y="911"/>
                  </a:lnTo>
                  <a:lnTo>
                    <a:pt x="190" y="911"/>
                  </a:lnTo>
                  <a:lnTo>
                    <a:pt x="190" y="911"/>
                  </a:lnTo>
                  <a:lnTo>
                    <a:pt x="190" y="914"/>
                  </a:lnTo>
                  <a:lnTo>
                    <a:pt x="190" y="914"/>
                  </a:lnTo>
                  <a:lnTo>
                    <a:pt x="190" y="916"/>
                  </a:lnTo>
                  <a:lnTo>
                    <a:pt x="190" y="916"/>
                  </a:lnTo>
                  <a:lnTo>
                    <a:pt x="190" y="918"/>
                  </a:lnTo>
                  <a:lnTo>
                    <a:pt x="190" y="918"/>
                  </a:lnTo>
                  <a:lnTo>
                    <a:pt x="190" y="918"/>
                  </a:lnTo>
                  <a:lnTo>
                    <a:pt x="187" y="918"/>
                  </a:lnTo>
                  <a:lnTo>
                    <a:pt x="187" y="921"/>
                  </a:lnTo>
                  <a:lnTo>
                    <a:pt x="187" y="921"/>
                  </a:lnTo>
                  <a:lnTo>
                    <a:pt x="187" y="923"/>
                  </a:lnTo>
                  <a:lnTo>
                    <a:pt x="187" y="925"/>
                  </a:lnTo>
                  <a:lnTo>
                    <a:pt x="187" y="925"/>
                  </a:lnTo>
                  <a:lnTo>
                    <a:pt x="187" y="928"/>
                  </a:lnTo>
                  <a:lnTo>
                    <a:pt x="187" y="928"/>
                  </a:lnTo>
                  <a:lnTo>
                    <a:pt x="187" y="930"/>
                  </a:lnTo>
                  <a:lnTo>
                    <a:pt x="187" y="930"/>
                  </a:lnTo>
                  <a:lnTo>
                    <a:pt x="187" y="930"/>
                  </a:lnTo>
                  <a:lnTo>
                    <a:pt x="187" y="932"/>
                  </a:lnTo>
                  <a:lnTo>
                    <a:pt x="187" y="932"/>
                  </a:lnTo>
                  <a:lnTo>
                    <a:pt x="187" y="935"/>
                  </a:lnTo>
                  <a:lnTo>
                    <a:pt x="187" y="935"/>
                  </a:lnTo>
                  <a:lnTo>
                    <a:pt x="187" y="935"/>
                  </a:lnTo>
                  <a:lnTo>
                    <a:pt x="187" y="937"/>
                  </a:lnTo>
                  <a:lnTo>
                    <a:pt x="185" y="937"/>
                  </a:lnTo>
                  <a:lnTo>
                    <a:pt x="185" y="937"/>
                  </a:lnTo>
                  <a:lnTo>
                    <a:pt x="185" y="937"/>
                  </a:lnTo>
                  <a:lnTo>
                    <a:pt x="190" y="940"/>
                  </a:lnTo>
                  <a:lnTo>
                    <a:pt x="192" y="940"/>
                  </a:lnTo>
                  <a:lnTo>
                    <a:pt x="192" y="940"/>
                  </a:lnTo>
                  <a:lnTo>
                    <a:pt x="192" y="942"/>
                  </a:lnTo>
                  <a:lnTo>
                    <a:pt x="192" y="942"/>
                  </a:lnTo>
                  <a:lnTo>
                    <a:pt x="192" y="942"/>
                  </a:lnTo>
                  <a:lnTo>
                    <a:pt x="192" y="942"/>
                  </a:lnTo>
                  <a:lnTo>
                    <a:pt x="187" y="940"/>
                  </a:lnTo>
                  <a:lnTo>
                    <a:pt x="187" y="942"/>
                  </a:lnTo>
                  <a:lnTo>
                    <a:pt x="187" y="942"/>
                  </a:lnTo>
                  <a:lnTo>
                    <a:pt x="187" y="944"/>
                  </a:lnTo>
                  <a:lnTo>
                    <a:pt x="187" y="944"/>
                  </a:lnTo>
                  <a:lnTo>
                    <a:pt x="190" y="947"/>
                  </a:lnTo>
                  <a:lnTo>
                    <a:pt x="192" y="947"/>
                  </a:lnTo>
                  <a:lnTo>
                    <a:pt x="192" y="944"/>
                  </a:lnTo>
                  <a:lnTo>
                    <a:pt x="197" y="942"/>
                  </a:lnTo>
                  <a:lnTo>
                    <a:pt x="199" y="940"/>
                  </a:lnTo>
                  <a:lnTo>
                    <a:pt x="199" y="940"/>
                  </a:lnTo>
                  <a:lnTo>
                    <a:pt x="197" y="937"/>
                  </a:lnTo>
                  <a:lnTo>
                    <a:pt x="199" y="937"/>
                  </a:lnTo>
                  <a:lnTo>
                    <a:pt x="199" y="937"/>
                  </a:lnTo>
                  <a:lnTo>
                    <a:pt x="201" y="935"/>
                  </a:lnTo>
                  <a:lnTo>
                    <a:pt x="201" y="932"/>
                  </a:lnTo>
                  <a:lnTo>
                    <a:pt x="206" y="932"/>
                  </a:lnTo>
                  <a:lnTo>
                    <a:pt x="206" y="932"/>
                  </a:lnTo>
                  <a:lnTo>
                    <a:pt x="206" y="930"/>
                  </a:lnTo>
                  <a:lnTo>
                    <a:pt x="206" y="930"/>
                  </a:lnTo>
                  <a:lnTo>
                    <a:pt x="204" y="930"/>
                  </a:lnTo>
                  <a:lnTo>
                    <a:pt x="201" y="930"/>
                  </a:lnTo>
                  <a:lnTo>
                    <a:pt x="199" y="928"/>
                  </a:lnTo>
                  <a:lnTo>
                    <a:pt x="199" y="925"/>
                  </a:lnTo>
                  <a:lnTo>
                    <a:pt x="199" y="925"/>
                  </a:lnTo>
                  <a:lnTo>
                    <a:pt x="201" y="925"/>
                  </a:lnTo>
                  <a:lnTo>
                    <a:pt x="204" y="925"/>
                  </a:lnTo>
                  <a:lnTo>
                    <a:pt x="204" y="928"/>
                  </a:lnTo>
                  <a:lnTo>
                    <a:pt x="206" y="928"/>
                  </a:lnTo>
                  <a:lnTo>
                    <a:pt x="206" y="928"/>
                  </a:lnTo>
                  <a:lnTo>
                    <a:pt x="209" y="928"/>
                  </a:lnTo>
                  <a:lnTo>
                    <a:pt x="211" y="923"/>
                  </a:lnTo>
                  <a:lnTo>
                    <a:pt x="211" y="923"/>
                  </a:lnTo>
                  <a:lnTo>
                    <a:pt x="211" y="923"/>
                  </a:lnTo>
                  <a:lnTo>
                    <a:pt x="213" y="923"/>
                  </a:lnTo>
                  <a:lnTo>
                    <a:pt x="216" y="923"/>
                  </a:lnTo>
                  <a:lnTo>
                    <a:pt x="216" y="923"/>
                  </a:lnTo>
                  <a:lnTo>
                    <a:pt x="216" y="923"/>
                  </a:lnTo>
                  <a:lnTo>
                    <a:pt x="216" y="921"/>
                  </a:lnTo>
                  <a:lnTo>
                    <a:pt x="218" y="918"/>
                  </a:lnTo>
                  <a:lnTo>
                    <a:pt x="218" y="918"/>
                  </a:lnTo>
                  <a:lnTo>
                    <a:pt x="220" y="916"/>
                  </a:lnTo>
                  <a:lnTo>
                    <a:pt x="220" y="918"/>
                  </a:lnTo>
                  <a:lnTo>
                    <a:pt x="216" y="925"/>
                  </a:lnTo>
                  <a:lnTo>
                    <a:pt x="216" y="925"/>
                  </a:lnTo>
                  <a:lnTo>
                    <a:pt x="216" y="925"/>
                  </a:lnTo>
                  <a:lnTo>
                    <a:pt x="213" y="925"/>
                  </a:lnTo>
                  <a:lnTo>
                    <a:pt x="211" y="925"/>
                  </a:lnTo>
                  <a:lnTo>
                    <a:pt x="211" y="925"/>
                  </a:lnTo>
                  <a:lnTo>
                    <a:pt x="211" y="930"/>
                  </a:lnTo>
                  <a:lnTo>
                    <a:pt x="211" y="930"/>
                  </a:lnTo>
                  <a:lnTo>
                    <a:pt x="211" y="930"/>
                  </a:lnTo>
                  <a:lnTo>
                    <a:pt x="211" y="930"/>
                  </a:lnTo>
                  <a:lnTo>
                    <a:pt x="209" y="930"/>
                  </a:lnTo>
                  <a:lnTo>
                    <a:pt x="211" y="930"/>
                  </a:lnTo>
                  <a:lnTo>
                    <a:pt x="211" y="930"/>
                  </a:lnTo>
                  <a:lnTo>
                    <a:pt x="209" y="930"/>
                  </a:lnTo>
                  <a:lnTo>
                    <a:pt x="209" y="930"/>
                  </a:lnTo>
                  <a:lnTo>
                    <a:pt x="211" y="932"/>
                  </a:lnTo>
                  <a:lnTo>
                    <a:pt x="211" y="932"/>
                  </a:lnTo>
                  <a:lnTo>
                    <a:pt x="213" y="932"/>
                  </a:lnTo>
                  <a:lnTo>
                    <a:pt x="216" y="930"/>
                  </a:lnTo>
                  <a:lnTo>
                    <a:pt x="216" y="930"/>
                  </a:lnTo>
                  <a:lnTo>
                    <a:pt x="218" y="932"/>
                  </a:lnTo>
                  <a:lnTo>
                    <a:pt x="218" y="935"/>
                  </a:lnTo>
                  <a:lnTo>
                    <a:pt x="227" y="937"/>
                  </a:lnTo>
                  <a:lnTo>
                    <a:pt x="246" y="947"/>
                  </a:lnTo>
                  <a:lnTo>
                    <a:pt x="249" y="944"/>
                  </a:lnTo>
                  <a:lnTo>
                    <a:pt x="251" y="944"/>
                  </a:lnTo>
                  <a:lnTo>
                    <a:pt x="251" y="944"/>
                  </a:lnTo>
                  <a:lnTo>
                    <a:pt x="251" y="944"/>
                  </a:lnTo>
                  <a:lnTo>
                    <a:pt x="251" y="944"/>
                  </a:lnTo>
                  <a:lnTo>
                    <a:pt x="251" y="942"/>
                  </a:lnTo>
                  <a:lnTo>
                    <a:pt x="251" y="940"/>
                  </a:lnTo>
                  <a:lnTo>
                    <a:pt x="251" y="940"/>
                  </a:lnTo>
                  <a:lnTo>
                    <a:pt x="253" y="937"/>
                  </a:lnTo>
                  <a:lnTo>
                    <a:pt x="253" y="937"/>
                  </a:lnTo>
                  <a:lnTo>
                    <a:pt x="253" y="937"/>
                  </a:lnTo>
                  <a:lnTo>
                    <a:pt x="253" y="935"/>
                  </a:lnTo>
                  <a:lnTo>
                    <a:pt x="253" y="937"/>
                  </a:lnTo>
                  <a:lnTo>
                    <a:pt x="253" y="937"/>
                  </a:lnTo>
                  <a:lnTo>
                    <a:pt x="253" y="940"/>
                  </a:lnTo>
                  <a:lnTo>
                    <a:pt x="253" y="940"/>
                  </a:lnTo>
                  <a:lnTo>
                    <a:pt x="253" y="944"/>
                  </a:lnTo>
                  <a:lnTo>
                    <a:pt x="253" y="944"/>
                  </a:lnTo>
                  <a:lnTo>
                    <a:pt x="253" y="947"/>
                  </a:lnTo>
                  <a:lnTo>
                    <a:pt x="251" y="947"/>
                  </a:lnTo>
                  <a:lnTo>
                    <a:pt x="251" y="947"/>
                  </a:lnTo>
                  <a:lnTo>
                    <a:pt x="251" y="947"/>
                  </a:lnTo>
                  <a:lnTo>
                    <a:pt x="251" y="947"/>
                  </a:lnTo>
                  <a:lnTo>
                    <a:pt x="251" y="947"/>
                  </a:lnTo>
                  <a:lnTo>
                    <a:pt x="249" y="947"/>
                  </a:lnTo>
                  <a:lnTo>
                    <a:pt x="249" y="949"/>
                  </a:lnTo>
                  <a:lnTo>
                    <a:pt x="249" y="949"/>
                  </a:lnTo>
                  <a:lnTo>
                    <a:pt x="249" y="949"/>
                  </a:lnTo>
                  <a:lnTo>
                    <a:pt x="246" y="949"/>
                  </a:lnTo>
                  <a:lnTo>
                    <a:pt x="230" y="940"/>
                  </a:lnTo>
                  <a:lnTo>
                    <a:pt x="216" y="935"/>
                  </a:lnTo>
                  <a:lnTo>
                    <a:pt x="206" y="935"/>
                  </a:lnTo>
                  <a:lnTo>
                    <a:pt x="204" y="935"/>
                  </a:lnTo>
                  <a:lnTo>
                    <a:pt x="204" y="937"/>
                  </a:lnTo>
                  <a:lnTo>
                    <a:pt x="201" y="937"/>
                  </a:lnTo>
                  <a:lnTo>
                    <a:pt x="201" y="940"/>
                  </a:lnTo>
                  <a:lnTo>
                    <a:pt x="201" y="942"/>
                  </a:lnTo>
                  <a:lnTo>
                    <a:pt x="201" y="942"/>
                  </a:lnTo>
                  <a:lnTo>
                    <a:pt x="199" y="944"/>
                  </a:lnTo>
                  <a:lnTo>
                    <a:pt x="199" y="944"/>
                  </a:lnTo>
                  <a:lnTo>
                    <a:pt x="199" y="944"/>
                  </a:lnTo>
                  <a:lnTo>
                    <a:pt x="197" y="944"/>
                  </a:lnTo>
                  <a:lnTo>
                    <a:pt x="197" y="947"/>
                  </a:lnTo>
                  <a:lnTo>
                    <a:pt x="197" y="947"/>
                  </a:lnTo>
                  <a:lnTo>
                    <a:pt x="197" y="947"/>
                  </a:lnTo>
                  <a:lnTo>
                    <a:pt x="197" y="947"/>
                  </a:lnTo>
                  <a:lnTo>
                    <a:pt x="194" y="947"/>
                  </a:lnTo>
                  <a:lnTo>
                    <a:pt x="194" y="947"/>
                  </a:lnTo>
                  <a:lnTo>
                    <a:pt x="192" y="949"/>
                  </a:lnTo>
                  <a:lnTo>
                    <a:pt x="187" y="951"/>
                  </a:lnTo>
                  <a:lnTo>
                    <a:pt x="187" y="951"/>
                  </a:lnTo>
                  <a:lnTo>
                    <a:pt x="185" y="951"/>
                  </a:lnTo>
                  <a:lnTo>
                    <a:pt x="185" y="951"/>
                  </a:lnTo>
                  <a:lnTo>
                    <a:pt x="183" y="951"/>
                  </a:lnTo>
                  <a:lnTo>
                    <a:pt x="180" y="951"/>
                  </a:lnTo>
                  <a:lnTo>
                    <a:pt x="180" y="954"/>
                  </a:lnTo>
                  <a:lnTo>
                    <a:pt x="180" y="954"/>
                  </a:lnTo>
                  <a:lnTo>
                    <a:pt x="180" y="956"/>
                  </a:lnTo>
                  <a:lnTo>
                    <a:pt x="183" y="956"/>
                  </a:lnTo>
                  <a:lnTo>
                    <a:pt x="185" y="956"/>
                  </a:lnTo>
                  <a:lnTo>
                    <a:pt x="185" y="956"/>
                  </a:lnTo>
                  <a:lnTo>
                    <a:pt x="187" y="956"/>
                  </a:lnTo>
                  <a:lnTo>
                    <a:pt x="190" y="958"/>
                  </a:lnTo>
                  <a:lnTo>
                    <a:pt x="192" y="958"/>
                  </a:lnTo>
                  <a:lnTo>
                    <a:pt x="194" y="958"/>
                  </a:lnTo>
                  <a:lnTo>
                    <a:pt x="197" y="958"/>
                  </a:lnTo>
                  <a:lnTo>
                    <a:pt x="197" y="958"/>
                  </a:lnTo>
                  <a:lnTo>
                    <a:pt x="197" y="961"/>
                  </a:lnTo>
                  <a:lnTo>
                    <a:pt x="194" y="961"/>
                  </a:lnTo>
                  <a:lnTo>
                    <a:pt x="194" y="961"/>
                  </a:lnTo>
                  <a:lnTo>
                    <a:pt x="194" y="961"/>
                  </a:lnTo>
                  <a:lnTo>
                    <a:pt x="206" y="968"/>
                  </a:lnTo>
                  <a:lnTo>
                    <a:pt x="206" y="968"/>
                  </a:lnTo>
                  <a:lnTo>
                    <a:pt x="211" y="966"/>
                  </a:lnTo>
                  <a:lnTo>
                    <a:pt x="211" y="966"/>
                  </a:lnTo>
                  <a:lnTo>
                    <a:pt x="213" y="966"/>
                  </a:lnTo>
                  <a:lnTo>
                    <a:pt x="216" y="963"/>
                  </a:lnTo>
                  <a:lnTo>
                    <a:pt x="218" y="961"/>
                  </a:lnTo>
                  <a:lnTo>
                    <a:pt x="216" y="963"/>
                  </a:lnTo>
                  <a:lnTo>
                    <a:pt x="216" y="966"/>
                  </a:lnTo>
                  <a:lnTo>
                    <a:pt x="216" y="966"/>
                  </a:lnTo>
                  <a:lnTo>
                    <a:pt x="213" y="968"/>
                  </a:lnTo>
                  <a:lnTo>
                    <a:pt x="213" y="968"/>
                  </a:lnTo>
                  <a:lnTo>
                    <a:pt x="211" y="968"/>
                  </a:lnTo>
                  <a:lnTo>
                    <a:pt x="209" y="970"/>
                  </a:lnTo>
                  <a:lnTo>
                    <a:pt x="199" y="968"/>
                  </a:lnTo>
                  <a:lnTo>
                    <a:pt x="199" y="968"/>
                  </a:lnTo>
                  <a:lnTo>
                    <a:pt x="199" y="966"/>
                  </a:lnTo>
                  <a:lnTo>
                    <a:pt x="197" y="966"/>
                  </a:lnTo>
                  <a:lnTo>
                    <a:pt x="190" y="961"/>
                  </a:lnTo>
                  <a:lnTo>
                    <a:pt x="187" y="961"/>
                  </a:lnTo>
                  <a:lnTo>
                    <a:pt x="187" y="963"/>
                  </a:lnTo>
                  <a:lnTo>
                    <a:pt x="180" y="961"/>
                  </a:lnTo>
                  <a:lnTo>
                    <a:pt x="178" y="963"/>
                  </a:lnTo>
                  <a:lnTo>
                    <a:pt x="178" y="963"/>
                  </a:lnTo>
                  <a:lnTo>
                    <a:pt x="175" y="963"/>
                  </a:lnTo>
                  <a:lnTo>
                    <a:pt x="175" y="963"/>
                  </a:lnTo>
                  <a:lnTo>
                    <a:pt x="175" y="966"/>
                  </a:lnTo>
                  <a:lnTo>
                    <a:pt x="175" y="966"/>
                  </a:lnTo>
                  <a:lnTo>
                    <a:pt x="175" y="968"/>
                  </a:lnTo>
                  <a:lnTo>
                    <a:pt x="175" y="968"/>
                  </a:lnTo>
                  <a:lnTo>
                    <a:pt x="178" y="973"/>
                  </a:lnTo>
                  <a:lnTo>
                    <a:pt x="178" y="975"/>
                  </a:lnTo>
                  <a:lnTo>
                    <a:pt x="178" y="977"/>
                  </a:lnTo>
                  <a:lnTo>
                    <a:pt x="180" y="977"/>
                  </a:lnTo>
                  <a:lnTo>
                    <a:pt x="185" y="977"/>
                  </a:lnTo>
                  <a:lnTo>
                    <a:pt x="187" y="977"/>
                  </a:lnTo>
                  <a:lnTo>
                    <a:pt x="187" y="977"/>
                  </a:lnTo>
                  <a:lnTo>
                    <a:pt x="190" y="980"/>
                  </a:lnTo>
                  <a:lnTo>
                    <a:pt x="187" y="980"/>
                  </a:lnTo>
                  <a:lnTo>
                    <a:pt x="187" y="980"/>
                  </a:lnTo>
                  <a:lnTo>
                    <a:pt x="185" y="982"/>
                  </a:lnTo>
                  <a:lnTo>
                    <a:pt x="185" y="985"/>
                  </a:lnTo>
                  <a:lnTo>
                    <a:pt x="183" y="987"/>
                  </a:lnTo>
                  <a:lnTo>
                    <a:pt x="183" y="987"/>
                  </a:lnTo>
                  <a:lnTo>
                    <a:pt x="183" y="989"/>
                  </a:lnTo>
                  <a:lnTo>
                    <a:pt x="185" y="992"/>
                  </a:lnTo>
                  <a:lnTo>
                    <a:pt x="187" y="992"/>
                  </a:lnTo>
                  <a:lnTo>
                    <a:pt x="185" y="992"/>
                  </a:lnTo>
                  <a:lnTo>
                    <a:pt x="187" y="992"/>
                  </a:lnTo>
                  <a:lnTo>
                    <a:pt x="187" y="992"/>
                  </a:lnTo>
                  <a:lnTo>
                    <a:pt x="187" y="992"/>
                  </a:lnTo>
                  <a:lnTo>
                    <a:pt x="187" y="992"/>
                  </a:lnTo>
                  <a:lnTo>
                    <a:pt x="187" y="992"/>
                  </a:lnTo>
                  <a:lnTo>
                    <a:pt x="187" y="994"/>
                  </a:lnTo>
                  <a:lnTo>
                    <a:pt x="185" y="994"/>
                  </a:lnTo>
                  <a:lnTo>
                    <a:pt x="185" y="994"/>
                  </a:lnTo>
                  <a:lnTo>
                    <a:pt x="190" y="999"/>
                  </a:lnTo>
                  <a:lnTo>
                    <a:pt x="192" y="999"/>
                  </a:lnTo>
                  <a:lnTo>
                    <a:pt x="192" y="1001"/>
                  </a:lnTo>
                  <a:lnTo>
                    <a:pt x="192" y="1001"/>
                  </a:lnTo>
                  <a:lnTo>
                    <a:pt x="194" y="1001"/>
                  </a:lnTo>
                  <a:lnTo>
                    <a:pt x="194" y="1001"/>
                  </a:lnTo>
                  <a:lnTo>
                    <a:pt x="194" y="1001"/>
                  </a:lnTo>
                  <a:lnTo>
                    <a:pt x="194" y="1003"/>
                  </a:lnTo>
                  <a:lnTo>
                    <a:pt x="194" y="1006"/>
                  </a:lnTo>
                  <a:lnTo>
                    <a:pt x="199" y="1008"/>
                  </a:lnTo>
                  <a:lnTo>
                    <a:pt x="201" y="1011"/>
                  </a:lnTo>
                  <a:lnTo>
                    <a:pt x="201" y="1013"/>
                  </a:lnTo>
                  <a:lnTo>
                    <a:pt x="204" y="1013"/>
                  </a:lnTo>
                  <a:lnTo>
                    <a:pt x="204" y="1013"/>
                  </a:lnTo>
                  <a:lnTo>
                    <a:pt x="209" y="1011"/>
                  </a:lnTo>
                  <a:lnTo>
                    <a:pt x="209" y="1011"/>
                  </a:lnTo>
                  <a:lnTo>
                    <a:pt x="211" y="1011"/>
                  </a:lnTo>
                  <a:lnTo>
                    <a:pt x="211" y="1011"/>
                  </a:lnTo>
                  <a:lnTo>
                    <a:pt x="209" y="1011"/>
                  </a:lnTo>
                  <a:lnTo>
                    <a:pt x="209" y="1008"/>
                  </a:lnTo>
                  <a:lnTo>
                    <a:pt x="206" y="1008"/>
                  </a:lnTo>
                  <a:lnTo>
                    <a:pt x="204" y="1008"/>
                  </a:lnTo>
                  <a:lnTo>
                    <a:pt x="201" y="1006"/>
                  </a:lnTo>
                  <a:lnTo>
                    <a:pt x="201" y="1003"/>
                  </a:lnTo>
                  <a:lnTo>
                    <a:pt x="199" y="1003"/>
                  </a:lnTo>
                  <a:lnTo>
                    <a:pt x="199" y="1001"/>
                  </a:lnTo>
                  <a:lnTo>
                    <a:pt x="199" y="1001"/>
                  </a:lnTo>
                  <a:lnTo>
                    <a:pt x="199" y="1001"/>
                  </a:lnTo>
                  <a:lnTo>
                    <a:pt x="201" y="1001"/>
                  </a:lnTo>
                  <a:lnTo>
                    <a:pt x="201" y="1001"/>
                  </a:lnTo>
                  <a:lnTo>
                    <a:pt x="204" y="1003"/>
                  </a:lnTo>
                  <a:lnTo>
                    <a:pt x="204" y="1003"/>
                  </a:lnTo>
                  <a:lnTo>
                    <a:pt x="204" y="1003"/>
                  </a:lnTo>
                  <a:lnTo>
                    <a:pt x="206" y="1006"/>
                  </a:lnTo>
                  <a:lnTo>
                    <a:pt x="213" y="1008"/>
                  </a:lnTo>
                  <a:lnTo>
                    <a:pt x="213" y="1008"/>
                  </a:lnTo>
                  <a:lnTo>
                    <a:pt x="213" y="1008"/>
                  </a:lnTo>
                  <a:lnTo>
                    <a:pt x="216" y="1006"/>
                  </a:lnTo>
                  <a:lnTo>
                    <a:pt x="216" y="1006"/>
                  </a:lnTo>
                  <a:lnTo>
                    <a:pt x="216" y="1006"/>
                  </a:lnTo>
                  <a:lnTo>
                    <a:pt x="216" y="1006"/>
                  </a:lnTo>
                  <a:lnTo>
                    <a:pt x="218" y="1008"/>
                  </a:lnTo>
                  <a:lnTo>
                    <a:pt x="218" y="1008"/>
                  </a:lnTo>
                  <a:lnTo>
                    <a:pt x="218" y="1011"/>
                  </a:lnTo>
                  <a:lnTo>
                    <a:pt x="220" y="1011"/>
                  </a:lnTo>
                  <a:lnTo>
                    <a:pt x="220" y="1011"/>
                  </a:lnTo>
                  <a:lnTo>
                    <a:pt x="220" y="1013"/>
                  </a:lnTo>
                  <a:lnTo>
                    <a:pt x="220" y="1013"/>
                  </a:lnTo>
                  <a:lnTo>
                    <a:pt x="220" y="1013"/>
                  </a:lnTo>
                  <a:lnTo>
                    <a:pt x="223" y="1015"/>
                  </a:lnTo>
                  <a:lnTo>
                    <a:pt x="223" y="1015"/>
                  </a:lnTo>
                  <a:lnTo>
                    <a:pt x="230" y="1015"/>
                  </a:lnTo>
                  <a:lnTo>
                    <a:pt x="230" y="1013"/>
                  </a:lnTo>
                  <a:lnTo>
                    <a:pt x="232" y="1013"/>
                  </a:lnTo>
                  <a:lnTo>
                    <a:pt x="232" y="1013"/>
                  </a:lnTo>
                  <a:lnTo>
                    <a:pt x="235" y="1011"/>
                  </a:lnTo>
                  <a:lnTo>
                    <a:pt x="235" y="1008"/>
                  </a:lnTo>
                  <a:lnTo>
                    <a:pt x="235" y="1006"/>
                  </a:lnTo>
                  <a:lnTo>
                    <a:pt x="235" y="1003"/>
                  </a:lnTo>
                  <a:lnTo>
                    <a:pt x="237" y="1001"/>
                  </a:lnTo>
                  <a:lnTo>
                    <a:pt x="239" y="1001"/>
                  </a:lnTo>
                  <a:lnTo>
                    <a:pt x="237" y="1001"/>
                  </a:lnTo>
                  <a:lnTo>
                    <a:pt x="237" y="1006"/>
                  </a:lnTo>
                  <a:lnTo>
                    <a:pt x="237" y="1011"/>
                  </a:lnTo>
                  <a:lnTo>
                    <a:pt x="237" y="1013"/>
                  </a:lnTo>
                  <a:lnTo>
                    <a:pt x="239" y="1015"/>
                  </a:lnTo>
                  <a:lnTo>
                    <a:pt x="249" y="1018"/>
                  </a:lnTo>
                  <a:lnTo>
                    <a:pt x="249" y="1018"/>
                  </a:lnTo>
                  <a:lnTo>
                    <a:pt x="251" y="1018"/>
                  </a:lnTo>
                  <a:lnTo>
                    <a:pt x="251" y="1018"/>
                  </a:lnTo>
                  <a:lnTo>
                    <a:pt x="251" y="1020"/>
                  </a:lnTo>
                  <a:lnTo>
                    <a:pt x="251" y="1020"/>
                  </a:lnTo>
                  <a:lnTo>
                    <a:pt x="249" y="1020"/>
                  </a:lnTo>
                  <a:lnTo>
                    <a:pt x="249" y="1020"/>
                  </a:lnTo>
                  <a:lnTo>
                    <a:pt x="244" y="1018"/>
                  </a:lnTo>
                  <a:lnTo>
                    <a:pt x="242" y="1018"/>
                  </a:lnTo>
                  <a:lnTo>
                    <a:pt x="235" y="1015"/>
                  </a:lnTo>
                  <a:lnTo>
                    <a:pt x="235" y="1015"/>
                  </a:lnTo>
                  <a:lnTo>
                    <a:pt x="235" y="1015"/>
                  </a:lnTo>
                  <a:lnTo>
                    <a:pt x="235" y="1015"/>
                  </a:lnTo>
                  <a:lnTo>
                    <a:pt x="230" y="1015"/>
                  </a:lnTo>
                  <a:lnTo>
                    <a:pt x="230" y="1018"/>
                  </a:lnTo>
                  <a:lnTo>
                    <a:pt x="230" y="1018"/>
                  </a:lnTo>
                  <a:lnTo>
                    <a:pt x="230" y="1020"/>
                  </a:lnTo>
                  <a:lnTo>
                    <a:pt x="230" y="1020"/>
                  </a:lnTo>
                  <a:lnTo>
                    <a:pt x="230" y="1020"/>
                  </a:lnTo>
                  <a:lnTo>
                    <a:pt x="230" y="1022"/>
                  </a:lnTo>
                  <a:lnTo>
                    <a:pt x="230" y="1022"/>
                  </a:lnTo>
                  <a:lnTo>
                    <a:pt x="232" y="1025"/>
                  </a:lnTo>
                  <a:lnTo>
                    <a:pt x="232" y="1025"/>
                  </a:lnTo>
                  <a:lnTo>
                    <a:pt x="237" y="1022"/>
                  </a:lnTo>
                  <a:lnTo>
                    <a:pt x="239" y="1022"/>
                  </a:lnTo>
                  <a:lnTo>
                    <a:pt x="242" y="1025"/>
                  </a:lnTo>
                  <a:lnTo>
                    <a:pt x="244" y="1025"/>
                  </a:lnTo>
                  <a:lnTo>
                    <a:pt x="246" y="1025"/>
                  </a:lnTo>
                  <a:lnTo>
                    <a:pt x="246" y="1025"/>
                  </a:lnTo>
                  <a:lnTo>
                    <a:pt x="246" y="1025"/>
                  </a:lnTo>
                  <a:lnTo>
                    <a:pt x="246" y="1025"/>
                  </a:lnTo>
                  <a:lnTo>
                    <a:pt x="246" y="1025"/>
                  </a:lnTo>
                  <a:lnTo>
                    <a:pt x="246" y="1025"/>
                  </a:lnTo>
                  <a:lnTo>
                    <a:pt x="246" y="1027"/>
                  </a:lnTo>
                  <a:lnTo>
                    <a:pt x="246" y="1027"/>
                  </a:lnTo>
                  <a:lnTo>
                    <a:pt x="249" y="1025"/>
                  </a:lnTo>
                  <a:lnTo>
                    <a:pt x="249" y="1025"/>
                  </a:lnTo>
                  <a:lnTo>
                    <a:pt x="249" y="1027"/>
                  </a:lnTo>
                  <a:lnTo>
                    <a:pt x="249" y="1027"/>
                  </a:lnTo>
                  <a:lnTo>
                    <a:pt x="246" y="1030"/>
                  </a:lnTo>
                  <a:lnTo>
                    <a:pt x="246" y="1032"/>
                  </a:lnTo>
                  <a:lnTo>
                    <a:pt x="246" y="1032"/>
                  </a:lnTo>
                  <a:lnTo>
                    <a:pt x="249" y="1034"/>
                  </a:lnTo>
                  <a:lnTo>
                    <a:pt x="249" y="1034"/>
                  </a:lnTo>
                  <a:lnTo>
                    <a:pt x="251" y="1034"/>
                  </a:lnTo>
                  <a:lnTo>
                    <a:pt x="253" y="1034"/>
                  </a:lnTo>
                  <a:lnTo>
                    <a:pt x="256" y="1034"/>
                  </a:lnTo>
                  <a:lnTo>
                    <a:pt x="256" y="1034"/>
                  </a:lnTo>
                  <a:lnTo>
                    <a:pt x="253" y="1037"/>
                  </a:lnTo>
                  <a:lnTo>
                    <a:pt x="249" y="1037"/>
                  </a:lnTo>
                  <a:lnTo>
                    <a:pt x="246" y="1037"/>
                  </a:lnTo>
                  <a:lnTo>
                    <a:pt x="246" y="1039"/>
                  </a:lnTo>
                  <a:lnTo>
                    <a:pt x="244" y="1039"/>
                  </a:lnTo>
                  <a:lnTo>
                    <a:pt x="242" y="1039"/>
                  </a:lnTo>
                  <a:lnTo>
                    <a:pt x="242" y="1041"/>
                  </a:lnTo>
                  <a:lnTo>
                    <a:pt x="244" y="1041"/>
                  </a:lnTo>
                  <a:lnTo>
                    <a:pt x="251" y="1044"/>
                  </a:lnTo>
                  <a:lnTo>
                    <a:pt x="251" y="1044"/>
                  </a:lnTo>
                  <a:lnTo>
                    <a:pt x="253" y="1041"/>
                  </a:lnTo>
                  <a:lnTo>
                    <a:pt x="253" y="1041"/>
                  </a:lnTo>
                  <a:lnTo>
                    <a:pt x="256" y="1041"/>
                  </a:lnTo>
                  <a:lnTo>
                    <a:pt x="256" y="1044"/>
                  </a:lnTo>
                  <a:lnTo>
                    <a:pt x="256" y="1044"/>
                  </a:lnTo>
                  <a:lnTo>
                    <a:pt x="256" y="1046"/>
                  </a:lnTo>
                  <a:lnTo>
                    <a:pt x="256" y="1046"/>
                  </a:lnTo>
                  <a:lnTo>
                    <a:pt x="258" y="1046"/>
                  </a:lnTo>
                  <a:lnTo>
                    <a:pt x="258" y="1046"/>
                  </a:lnTo>
                  <a:lnTo>
                    <a:pt x="258" y="1046"/>
                  </a:lnTo>
                  <a:lnTo>
                    <a:pt x="261" y="1044"/>
                  </a:lnTo>
                  <a:lnTo>
                    <a:pt x="268" y="1046"/>
                  </a:lnTo>
                  <a:lnTo>
                    <a:pt x="265" y="1046"/>
                  </a:lnTo>
                  <a:lnTo>
                    <a:pt x="268" y="1046"/>
                  </a:lnTo>
                  <a:lnTo>
                    <a:pt x="270" y="1044"/>
                  </a:lnTo>
                  <a:lnTo>
                    <a:pt x="272" y="1041"/>
                  </a:lnTo>
                  <a:lnTo>
                    <a:pt x="275" y="1041"/>
                  </a:lnTo>
                  <a:lnTo>
                    <a:pt x="275" y="1044"/>
                  </a:lnTo>
                  <a:lnTo>
                    <a:pt x="275" y="1041"/>
                  </a:lnTo>
                  <a:lnTo>
                    <a:pt x="275" y="1041"/>
                  </a:lnTo>
                  <a:lnTo>
                    <a:pt x="275" y="1041"/>
                  </a:lnTo>
                  <a:lnTo>
                    <a:pt x="275" y="1039"/>
                  </a:lnTo>
                  <a:lnTo>
                    <a:pt x="275" y="1037"/>
                  </a:lnTo>
                  <a:lnTo>
                    <a:pt x="275" y="1037"/>
                  </a:lnTo>
                  <a:lnTo>
                    <a:pt x="275" y="1034"/>
                  </a:lnTo>
                  <a:lnTo>
                    <a:pt x="277" y="1034"/>
                  </a:lnTo>
                  <a:lnTo>
                    <a:pt x="277" y="1034"/>
                  </a:lnTo>
                  <a:lnTo>
                    <a:pt x="277" y="1034"/>
                  </a:lnTo>
                  <a:lnTo>
                    <a:pt x="280" y="1032"/>
                  </a:lnTo>
                  <a:lnTo>
                    <a:pt x="280" y="1032"/>
                  </a:lnTo>
                  <a:lnTo>
                    <a:pt x="282" y="1034"/>
                  </a:lnTo>
                  <a:lnTo>
                    <a:pt x="282" y="1032"/>
                  </a:lnTo>
                  <a:lnTo>
                    <a:pt x="284" y="1032"/>
                  </a:lnTo>
                  <a:lnTo>
                    <a:pt x="287" y="1032"/>
                  </a:lnTo>
                  <a:lnTo>
                    <a:pt x="284" y="1030"/>
                  </a:lnTo>
                  <a:lnTo>
                    <a:pt x="284" y="1030"/>
                  </a:lnTo>
                  <a:lnTo>
                    <a:pt x="284" y="1027"/>
                  </a:lnTo>
                  <a:lnTo>
                    <a:pt x="284" y="1022"/>
                  </a:lnTo>
                  <a:lnTo>
                    <a:pt x="284" y="1018"/>
                  </a:lnTo>
                  <a:lnTo>
                    <a:pt x="284" y="1018"/>
                  </a:lnTo>
                  <a:lnTo>
                    <a:pt x="287" y="1015"/>
                  </a:lnTo>
                  <a:lnTo>
                    <a:pt x="287" y="1018"/>
                  </a:lnTo>
                  <a:lnTo>
                    <a:pt x="289" y="1020"/>
                  </a:lnTo>
                  <a:lnTo>
                    <a:pt x="287" y="1027"/>
                  </a:lnTo>
                  <a:lnTo>
                    <a:pt x="287" y="1027"/>
                  </a:lnTo>
                  <a:lnTo>
                    <a:pt x="287" y="1030"/>
                  </a:lnTo>
                  <a:lnTo>
                    <a:pt x="289" y="1030"/>
                  </a:lnTo>
                  <a:lnTo>
                    <a:pt x="287" y="1030"/>
                  </a:lnTo>
                  <a:lnTo>
                    <a:pt x="287" y="1032"/>
                  </a:lnTo>
                  <a:lnTo>
                    <a:pt x="287" y="1032"/>
                  </a:lnTo>
                  <a:lnTo>
                    <a:pt x="287" y="1032"/>
                  </a:lnTo>
                  <a:lnTo>
                    <a:pt x="287" y="1032"/>
                  </a:lnTo>
                  <a:lnTo>
                    <a:pt x="284" y="1034"/>
                  </a:lnTo>
                  <a:lnTo>
                    <a:pt x="284" y="1034"/>
                  </a:lnTo>
                  <a:lnTo>
                    <a:pt x="284" y="1037"/>
                  </a:lnTo>
                  <a:lnTo>
                    <a:pt x="282" y="1037"/>
                  </a:lnTo>
                  <a:lnTo>
                    <a:pt x="280" y="1037"/>
                  </a:lnTo>
                  <a:lnTo>
                    <a:pt x="277" y="1037"/>
                  </a:lnTo>
                  <a:lnTo>
                    <a:pt x="277" y="1037"/>
                  </a:lnTo>
                  <a:lnTo>
                    <a:pt x="277" y="1039"/>
                  </a:lnTo>
                  <a:lnTo>
                    <a:pt x="277" y="1041"/>
                  </a:lnTo>
                  <a:lnTo>
                    <a:pt x="277" y="1044"/>
                  </a:lnTo>
                  <a:lnTo>
                    <a:pt x="275" y="1046"/>
                  </a:lnTo>
                  <a:lnTo>
                    <a:pt x="275" y="1046"/>
                  </a:lnTo>
                  <a:lnTo>
                    <a:pt x="272" y="1046"/>
                  </a:lnTo>
                  <a:lnTo>
                    <a:pt x="272" y="1046"/>
                  </a:lnTo>
                  <a:lnTo>
                    <a:pt x="272" y="1046"/>
                  </a:lnTo>
                  <a:lnTo>
                    <a:pt x="272" y="1046"/>
                  </a:lnTo>
                  <a:lnTo>
                    <a:pt x="270" y="1048"/>
                  </a:lnTo>
                  <a:lnTo>
                    <a:pt x="270" y="1051"/>
                  </a:lnTo>
                  <a:lnTo>
                    <a:pt x="268" y="1051"/>
                  </a:lnTo>
                  <a:lnTo>
                    <a:pt x="268" y="1051"/>
                  </a:lnTo>
                  <a:lnTo>
                    <a:pt x="268" y="1048"/>
                  </a:lnTo>
                  <a:lnTo>
                    <a:pt x="268" y="1048"/>
                  </a:lnTo>
                  <a:lnTo>
                    <a:pt x="263" y="1048"/>
                  </a:lnTo>
                  <a:lnTo>
                    <a:pt x="256" y="1048"/>
                  </a:lnTo>
                  <a:lnTo>
                    <a:pt x="256" y="1048"/>
                  </a:lnTo>
                  <a:lnTo>
                    <a:pt x="251" y="1046"/>
                  </a:lnTo>
                  <a:lnTo>
                    <a:pt x="251" y="1046"/>
                  </a:lnTo>
                  <a:lnTo>
                    <a:pt x="246" y="1046"/>
                  </a:lnTo>
                  <a:lnTo>
                    <a:pt x="239" y="1044"/>
                  </a:lnTo>
                  <a:lnTo>
                    <a:pt x="239" y="1044"/>
                  </a:lnTo>
                  <a:lnTo>
                    <a:pt x="237" y="1044"/>
                  </a:lnTo>
                  <a:lnTo>
                    <a:pt x="237" y="1044"/>
                  </a:lnTo>
                  <a:lnTo>
                    <a:pt x="237" y="1044"/>
                  </a:lnTo>
                  <a:lnTo>
                    <a:pt x="237" y="1046"/>
                  </a:lnTo>
                  <a:lnTo>
                    <a:pt x="237" y="1046"/>
                  </a:lnTo>
                  <a:lnTo>
                    <a:pt x="237" y="1048"/>
                  </a:lnTo>
                  <a:lnTo>
                    <a:pt x="242" y="1048"/>
                  </a:lnTo>
                  <a:lnTo>
                    <a:pt x="244" y="1048"/>
                  </a:lnTo>
                  <a:lnTo>
                    <a:pt x="249" y="1048"/>
                  </a:lnTo>
                  <a:lnTo>
                    <a:pt x="249" y="1048"/>
                  </a:lnTo>
                  <a:lnTo>
                    <a:pt x="253" y="1048"/>
                  </a:lnTo>
                  <a:lnTo>
                    <a:pt x="253" y="1048"/>
                  </a:lnTo>
                  <a:lnTo>
                    <a:pt x="256" y="1051"/>
                  </a:lnTo>
                  <a:lnTo>
                    <a:pt x="253" y="1051"/>
                  </a:lnTo>
                  <a:lnTo>
                    <a:pt x="253" y="1051"/>
                  </a:lnTo>
                  <a:lnTo>
                    <a:pt x="246" y="1051"/>
                  </a:lnTo>
                  <a:lnTo>
                    <a:pt x="246" y="1051"/>
                  </a:lnTo>
                  <a:lnTo>
                    <a:pt x="246" y="1051"/>
                  </a:lnTo>
                  <a:lnTo>
                    <a:pt x="246" y="1051"/>
                  </a:lnTo>
                  <a:lnTo>
                    <a:pt x="244" y="1051"/>
                  </a:lnTo>
                  <a:lnTo>
                    <a:pt x="244" y="1051"/>
                  </a:lnTo>
                  <a:lnTo>
                    <a:pt x="244" y="1051"/>
                  </a:lnTo>
                  <a:lnTo>
                    <a:pt x="242" y="1051"/>
                  </a:lnTo>
                  <a:lnTo>
                    <a:pt x="239" y="1051"/>
                  </a:lnTo>
                  <a:lnTo>
                    <a:pt x="239" y="1051"/>
                  </a:lnTo>
                  <a:lnTo>
                    <a:pt x="239" y="1053"/>
                  </a:lnTo>
                  <a:lnTo>
                    <a:pt x="239" y="1056"/>
                  </a:lnTo>
                  <a:lnTo>
                    <a:pt x="237" y="1053"/>
                  </a:lnTo>
                  <a:lnTo>
                    <a:pt x="237" y="1053"/>
                  </a:lnTo>
                  <a:lnTo>
                    <a:pt x="237" y="1053"/>
                  </a:lnTo>
                  <a:lnTo>
                    <a:pt x="235" y="1053"/>
                  </a:lnTo>
                  <a:lnTo>
                    <a:pt x="235" y="1053"/>
                  </a:lnTo>
                  <a:lnTo>
                    <a:pt x="232" y="1053"/>
                  </a:lnTo>
                  <a:lnTo>
                    <a:pt x="235" y="1056"/>
                  </a:lnTo>
                  <a:lnTo>
                    <a:pt x="235" y="1056"/>
                  </a:lnTo>
                  <a:lnTo>
                    <a:pt x="239" y="1058"/>
                  </a:lnTo>
                  <a:lnTo>
                    <a:pt x="242" y="1058"/>
                  </a:lnTo>
                  <a:lnTo>
                    <a:pt x="244" y="1058"/>
                  </a:lnTo>
                  <a:lnTo>
                    <a:pt x="244" y="1060"/>
                  </a:lnTo>
                  <a:lnTo>
                    <a:pt x="246" y="1063"/>
                  </a:lnTo>
                  <a:lnTo>
                    <a:pt x="249" y="1063"/>
                  </a:lnTo>
                  <a:lnTo>
                    <a:pt x="256" y="1063"/>
                  </a:lnTo>
                  <a:lnTo>
                    <a:pt x="256" y="1063"/>
                  </a:lnTo>
                  <a:lnTo>
                    <a:pt x="256" y="1060"/>
                  </a:lnTo>
                  <a:lnTo>
                    <a:pt x="258" y="1060"/>
                  </a:lnTo>
                  <a:lnTo>
                    <a:pt x="258" y="1060"/>
                  </a:lnTo>
                  <a:lnTo>
                    <a:pt x="261" y="1063"/>
                  </a:lnTo>
                  <a:lnTo>
                    <a:pt x="263" y="1063"/>
                  </a:lnTo>
                  <a:lnTo>
                    <a:pt x="261" y="1065"/>
                  </a:lnTo>
                  <a:lnTo>
                    <a:pt x="258" y="1063"/>
                  </a:lnTo>
                  <a:lnTo>
                    <a:pt x="258" y="1065"/>
                  </a:lnTo>
                  <a:lnTo>
                    <a:pt x="261" y="1065"/>
                  </a:lnTo>
                  <a:lnTo>
                    <a:pt x="261" y="1070"/>
                  </a:lnTo>
                  <a:lnTo>
                    <a:pt x="261" y="1070"/>
                  </a:lnTo>
                  <a:lnTo>
                    <a:pt x="261" y="1072"/>
                  </a:lnTo>
                  <a:lnTo>
                    <a:pt x="263" y="1072"/>
                  </a:lnTo>
                  <a:lnTo>
                    <a:pt x="265" y="1072"/>
                  </a:lnTo>
                  <a:lnTo>
                    <a:pt x="265" y="1072"/>
                  </a:lnTo>
                  <a:lnTo>
                    <a:pt x="265" y="1070"/>
                  </a:lnTo>
                  <a:lnTo>
                    <a:pt x="268" y="1070"/>
                  </a:lnTo>
                  <a:lnTo>
                    <a:pt x="268" y="1070"/>
                  </a:lnTo>
                  <a:lnTo>
                    <a:pt x="268" y="1067"/>
                  </a:lnTo>
                  <a:lnTo>
                    <a:pt x="268" y="1067"/>
                  </a:lnTo>
                  <a:lnTo>
                    <a:pt x="268" y="1067"/>
                  </a:lnTo>
                  <a:lnTo>
                    <a:pt x="268" y="1065"/>
                  </a:lnTo>
                  <a:lnTo>
                    <a:pt x="270" y="1065"/>
                  </a:lnTo>
                  <a:lnTo>
                    <a:pt x="272" y="1063"/>
                  </a:lnTo>
                  <a:lnTo>
                    <a:pt x="272" y="1063"/>
                  </a:lnTo>
                  <a:lnTo>
                    <a:pt x="275" y="1060"/>
                  </a:lnTo>
                  <a:lnTo>
                    <a:pt x="275" y="1058"/>
                  </a:lnTo>
                  <a:lnTo>
                    <a:pt x="275" y="1056"/>
                  </a:lnTo>
                  <a:lnTo>
                    <a:pt x="277" y="1053"/>
                  </a:lnTo>
                  <a:lnTo>
                    <a:pt x="277" y="1053"/>
                  </a:lnTo>
                  <a:lnTo>
                    <a:pt x="280" y="1053"/>
                  </a:lnTo>
                  <a:lnTo>
                    <a:pt x="282" y="1053"/>
                  </a:lnTo>
                  <a:lnTo>
                    <a:pt x="284" y="1051"/>
                  </a:lnTo>
                  <a:lnTo>
                    <a:pt x="284" y="1053"/>
                  </a:lnTo>
                  <a:lnTo>
                    <a:pt x="284" y="1053"/>
                  </a:lnTo>
                  <a:lnTo>
                    <a:pt x="284" y="1053"/>
                  </a:lnTo>
                  <a:lnTo>
                    <a:pt x="282" y="1056"/>
                  </a:lnTo>
                  <a:lnTo>
                    <a:pt x="282" y="1056"/>
                  </a:lnTo>
                  <a:lnTo>
                    <a:pt x="280" y="1056"/>
                  </a:lnTo>
                  <a:lnTo>
                    <a:pt x="280" y="1056"/>
                  </a:lnTo>
                  <a:lnTo>
                    <a:pt x="277" y="1056"/>
                  </a:lnTo>
                  <a:lnTo>
                    <a:pt x="277" y="1058"/>
                  </a:lnTo>
                  <a:lnTo>
                    <a:pt x="277" y="1058"/>
                  </a:lnTo>
                  <a:lnTo>
                    <a:pt x="275" y="1060"/>
                  </a:lnTo>
                  <a:lnTo>
                    <a:pt x="275" y="1063"/>
                  </a:lnTo>
                  <a:lnTo>
                    <a:pt x="275" y="1063"/>
                  </a:lnTo>
                  <a:lnTo>
                    <a:pt x="275" y="1065"/>
                  </a:lnTo>
                  <a:lnTo>
                    <a:pt x="275" y="1065"/>
                  </a:lnTo>
                  <a:lnTo>
                    <a:pt x="272" y="1067"/>
                  </a:lnTo>
                  <a:lnTo>
                    <a:pt x="272" y="1070"/>
                  </a:lnTo>
                  <a:lnTo>
                    <a:pt x="270" y="1070"/>
                  </a:lnTo>
                  <a:lnTo>
                    <a:pt x="270" y="1070"/>
                  </a:lnTo>
                  <a:lnTo>
                    <a:pt x="270" y="1070"/>
                  </a:lnTo>
                  <a:lnTo>
                    <a:pt x="270" y="1072"/>
                  </a:lnTo>
                  <a:lnTo>
                    <a:pt x="270" y="1072"/>
                  </a:lnTo>
                  <a:lnTo>
                    <a:pt x="272" y="1072"/>
                  </a:lnTo>
                  <a:lnTo>
                    <a:pt x="277" y="1074"/>
                  </a:lnTo>
                  <a:lnTo>
                    <a:pt x="280" y="1074"/>
                  </a:lnTo>
                  <a:lnTo>
                    <a:pt x="280" y="1072"/>
                  </a:lnTo>
                  <a:lnTo>
                    <a:pt x="280" y="1072"/>
                  </a:lnTo>
                  <a:lnTo>
                    <a:pt x="282" y="1070"/>
                  </a:lnTo>
                  <a:lnTo>
                    <a:pt x="282" y="1070"/>
                  </a:lnTo>
                  <a:lnTo>
                    <a:pt x="282" y="1070"/>
                  </a:lnTo>
                  <a:lnTo>
                    <a:pt x="284" y="1067"/>
                  </a:lnTo>
                  <a:lnTo>
                    <a:pt x="284" y="1070"/>
                  </a:lnTo>
                  <a:lnTo>
                    <a:pt x="282" y="1074"/>
                  </a:lnTo>
                  <a:lnTo>
                    <a:pt x="284" y="1074"/>
                  </a:lnTo>
                  <a:lnTo>
                    <a:pt x="284" y="1074"/>
                  </a:lnTo>
                  <a:lnTo>
                    <a:pt x="284" y="1077"/>
                  </a:lnTo>
                  <a:lnTo>
                    <a:pt x="284" y="1077"/>
                  </a:lnTo>
                  <a:lnTo>
                    <a:pt x="284" y="1074"/>
                  </a:lnTo>
                  <a:lnTo>
                    <a:pt x="287" y="1074"/>
                  </a:lnTo>
                  <a:lnTo>
                    <a:pt x="289" y="1074"/>
                  </a:lnTo>
                  <a:lnTo>
                    <a:pt x="289" y="1074"/>
                  </a:lnTo>
                  <a:lnTo>
                    <a:pt x="289" y="1074"/>
                  </a:lnTo>
                  <a:lnTo>
                    <a:pt x="289" y="1074"/>
                  </a:lnTo>
                  <a:lnTo>
                    <a:pt x="287" y="1077"/>
                  </a:lnTo>
                  <a:lnTo>
                    <a:pt x="287" y="1077"/>
                  </a:lnTo>
                  <a:lnTo>
                    <a:pt x="287" y="1077"/>
                  </a:lnTo>
                  <a:lnTo>
                    <a:pt x="289" y="1079"/>
                  </a:lnTo>
                  <a:lnTo>
                    <a:pt x="289" y="1082"/>
                  </a:lnTo>
                  <a:lnTo>
                    <a:pt x="289" y="1082"/>
                  </a:lnTo>
                  <a:lnTo>
                    <a:pt x="289" y="1082"/>
                  </a:lnTo>
                  <a:lnTo>
                    <a:pt x="291" y="1082"/>
                  </a:lnTo>
                  <a:lnTo>
                    <a:pt x="294" y="1082"/>
                  </a:lnTo>
                  <a:lnTo>
                    <a:pt x="294" y="1082"/>
                  </a:lnTo>
                  <a:lnTo>
                    <a:pt x="294" y="1079"/>
                  </a:lnTo>
                  <a:lnTo>
                    <a:pt x="296" y="1077"/>
                  </a:lnTo>
                  <a:lnTo>
                    <a:pt x="301" y="1074"/>
                  </a:lnTo>
                  <a:lnTo>
                    <a:pt x="301" y="1072"/>
                  </a:lnTo>
                  <a:lnTo>
                    <a:pt x="306" y="1072"/>
                  </a:lnTo>
                  <a:lnTo>
                    <a:pt x="306" y="1070"/>
                  </a:lnTo>
                  <a:lnTo>
                    <a:pt x="306" y="1070"/>
                  </a:lnTo>
                  <a:lnTo>
                    <a:pt x="308" y="1070"/>
                  </a:lnTo>
                  <a:lnTo>
                    <a:pt x="308" y="1070"/>
                  </a:lnTo>
                  <a:lnTo>
                    <a:pt x="308" y="1072"/>
                  </a:lnTo>
                  <a:lnTo>
                    <a:pt x="308" y="1072"/>
                  </a:lnTo>
                  <a:lnTo>
                    <a:pt x="308" y="1072"/>
                  </a:lnTo>
                  <a:lnTo>
                    <a:pt x="308" y="1072"/>
                  </a:lnTo>
                  <a:lnTo>
                    <a:pt x="310" y="1070"/>
                  </a:lnTo>
                  <a:lnTo>
                    <a:pt x="310" y="1067"/>
                  </a:lnTo>
                  <a:lnTo>
                    <a:pt x="310" y="1067"/>
                  </a:lnTo>
                  <a:lnTo>
                    <a:pt x="310" y="1067"/>
                  </a:lnTo>
                  <a:lnTo>
                    <a:pt x="310" y="1065"/>
                  </a:lnTo>
                  <a:lnTo>
                    <a:pt x="313" y="1063"/>
                  </a:lnTo>
                  <a:lnTo>
                    <a:pt x="313" y="1060"/>
                  </a:lnTo>
                  <a:lnTo>
                    <a:pt x="313" y="1058"/>
                  </a:lnTo>
                  <a:lnTo>
                    <a:pt x="313" y="1058"/>
                  </a:lnTo>
                  <a:lnTo>
                    <a:pt x="313" y="1058"/>
                  </a:lnTo>
                  <a:lnTo>
                    <a:pt x="313" y="1056"/>
                  </a:lnTo>
                  <a:lnTo>
                    <a:pt x="313" y="1053"/>
                  </a:lnTo>
                  <a:lnTo>
                    <a:pt x="313" y="1053"/>
                  </a:lnTo>
                  <a:lnTo>
                    <a:pt x="313" y="1053"/>
                  </a:lnTo>
                  <a:lnTo>
                    <a:pt x="310" y="1053"/>
                  </a:lnTo>
                  <a:lnTo>
                    <a:pt x="313" y="1051"/>
                  </a:lnTo>
                  <a:lnTo>
                    <a:pt x="315" y="1051"/>
                  </a:lnTo>
                  <a:lnTo>
                    <a:pt x="315" y="1051"/>
                  </a:lnTo>
                  <a:lnTo>
                    <a:pt x="320" y="1048"/>
                  </a:lnTo>
                  <a:lnTo>
                    <a:pt x="320" y="1046"/>
                  </a:lnTo>
                  <a:lnTo>
                    <a:pt x="320" y="1046"/>
                  </a:lnTo>
                  <a:lnTo>
                    <a:pt x="322" y="1044"/>
                  </a:lnTo>
                  <a:lnTo>
                    <a:pt x="322" y="1044"/>
                  </a:lnTo>
                  <a:lnTo>
                    <a:pt x="322" y="1044"/>
                  </a:lnTo>
                  <a:lnTo>
                    <a:pt x="324" y="1046"/>
                  </a:lnTo>
                  <a:lnTo>
                    <a:pt x="324" y="1046"/>
                  </a:lnTo>
                  <a:lnTo>
                    <a:pt x="324" y="1048"/>
                  </a:lnTo>
                  <a:lnTo>
                    <a:pt x="322" y="1048"/>
                  </a:lnTo>
                  <a:lnTo>
                    <a:pt x="322" y="1051"/>
                  </a:lnTo>
                  <a:lnTo>
                    <a:pt x="320" y="1051"/>
                  </a:lnTo>
                  <a:lnTo>
                    <a:pt x="320" y="1053"/>
                  </a:lnTo>
                  <a:lnTo>
                    <a:pt x="317" y="1053"/>
                  </a:lnTo>
                  <a:lnTo>
                    <a:pt x="315" y="1056"/>
                  </a:lnTo>
                  <a:lnTo>
                    <a:pt x="315" y="1056"/>
                  </a:lnTo>
                  <a:lnTo>
                    <a:pt x="315" y="1056"/>
                  </a:lnTo>
                  <a:lnTo>
                    <a:pt x="315" y="1056"/>
                  </a:lnTo>
                  <a:lnTo>
                    <a:pt x="315" y="1058"/>
                  </a:lnTo>
                  <a:lnTo>
                    <a:pt x="317" y="1060"/>
                  </a:lnTo>
                  <a:lnTo>
                    <a:pt x="317" y="1063"/>
                  </a:lnTo>
                  <a:lnTo>
                    <a:pt x="317" y="1063"/>
                  </a:lnTo>
                  <a:lnTo>
                    <a:pt x="315" y="1065"/>
                  </a:lnTo>
                  <a:lnTo>
                    <a:pt x="315" y="1067"/>
                  </a:lnTo>
                  <a:lnTo>
                    <a:pt x="313" y="1070"/>
                  </a:lnTo>
                  <a:lnTo>
                    <a:pt x="313" y="1072"/>
                  </a:lnTo>
                  <a:lnTo>
                    <a:pt x="310" y="1072"/>
                  </a:lnTo>
                  <a:lnTo>
                    <a:pt x="310" y="1072"/>
                  </a:lnTo>
                  <a:lnTo>
                    <a:pt x="310" y="1074"/>
                  </a:lnTo>
                  <a:lnTo>
                    <a:pt x="310" y="1074"/>
                  </a:lnTo>
                  <a:lnTo>
                    <a:pt x="310" y="1074"/>
                  </a:lnTo>
                  <a:lnTo>
                    <a:pt x="308" y="1077"/>
                  </a:lnTo>
                  <a:lnTo>
                    <a:pt x="306" y="1077"/>
                  </a:lnTo>
                  <a:lnTo>
                    <a:pt x="306" y="1077"/>
                  </a:lnTo>
                  <a:lnTo>
                    <a:pt x="303" y="1079"/>
                  </a:lnTo>
                  <a:lnTo>
                    <a:pt x="303" y="1079"/>
                  </a:lnTo>
                  <a:lnTo>
                    <a:pt x="298" y="1079"/>
                  </a:lnTo>
                  <a:lnTo>
                    <a:pt x="298" y="1079"/>
                  </a:lnTo>
                  <a:lnTo>
                    <a:pt x="298" y="1079"/>
                  </a:lnTo>
                  <a:lnTo>
                    <a:pt x="298" y="1079"/>
                  </a:lnTo>
                  <a:lnTo>
                    <a:pt x="296" y="1082"/>
                  </a:lnTo>
                  <a:lnTo>
                    <a:pt x="296" y="1084"/>
                  </a:lnTo>
                  <a:lnTo>
                    <a:pt x="296" y="1084"/>
                  </a:lnTo>
                  <a:lnTo>
                    <a:pt x="296" y="1084"/>
                  </a:lnTo>
                  <a:lnTo>
                    <a:pt x="296" y="1086"/>
                  </a:lnTo>
                  <a:lnTo>
                    <a:pt x="294" y="1089"/>
                  </a:lnTo>
                  <a:lnTo>
                    <a:pt x="294" y="1089"/>
                  </a:lnTo>
                  <a:lnTo>
                    <a:pt x="294" y="1089"/>
                  </a:lnTo>
                  <a:lnTo>
                    <a:pt x="294" y="1089"/>
                  </a:lnTo>
                  <a:lnTo>
                    <a:pt x="291" y="1091"/>
                  </a:lnTo>
                  <a:lnTo>
                    <a:pt x="291" y="1093"/>
                  </a:lnTo>
                  <a:lnTo>
                    <a:pt x="294" y="1093"/>
                  </a:lnTo>
                  <a:lnTo>
                    <a:pt x="294" y="1091"/>
                  </a:lnTo>
                  <a:lnTo>
                    <a:pt x="298" y="1091"/>
                  </a:lnTo>
                  <a:lnTo>
                    <a:pt x="298" y="1089"/>
                  </a:lnTo>
                  <a:lnTo>
                    <a:pt x="298" y="1086"/>
                  </a:lnTo>
                  <a:lnTo>
                    <a:pt x="298" y="1084"/>
                  </a:lnTo>
                  <a:lnTo>
                    <a:pt x="301" y="1086"/>
                  </a:lnTo>
                  <a:lnTo>
                    <a:pt x="301" y="1086"/>
                  </a:lnTo>
                  <a:lnTo>
                    <a:pt x="301" y="1089"/>
                  </a:lnTo>
                  <a:lnTo>
                    <a:pt x="301" y="1091"/>
                  </a:lnTo>
                  <a:lnTo>
                    <a:pt x="301" y="1091"/>
                  </a:lnTo>
                  <a:lnTo>
                    <a:pt x="298" y="1093"/>
                  </a:lnTo>
                  <a:lnTo>
                    <a:pt x="298" y="1093"/>
                  </a:lnTo>
                  <a:lnTo>
                    <a:pt x="298" y="1093"/>
                  </a:lnTo>
                  <a:lnTo>
                    <a:pt x="298" y="1096"/>
                  </a:lnTo>
                  <a:lnTo>
                    <a:pt x="301" y="1096"/>
                  </a:lnTo>
                  <a:lnTo>
                    <a:pt x="303" y="1096"/>
                  </a:lnTo>
                  <a:lnTo>
                    <a:pt x="303" y="1096"/>
                  </a:lnTo>
                  <a:lnTo>
                    <a:pt x="306" y="1098"/>
                  </a:lnTo>
                  <a:lnTo>
                    <a:pt x="306" y="1098"/>
                  </a:lnTo>
                  <a:lnTo>
                    <a:pt x="310" y="1096"/>
                  </a:lnTo>
                  <a:lnTo>
                    <a:pt x="310" y="1096"/>
                  </a:lnTo>
                  <a:lnTo>
                    <a:pt x="313" y="1096"/>
                  </a:lnTo>
                  <a:lnTo>
                    <a:pt x="315" y="1093"/>
                  </a:lnTo>
                  <a:lnTo>
                    <a:pt x="317" y="1091"/>
                  </a:lnTo>
                  <a:lnTo>
                    <a:pt x="317" y="1091"/>
                  </a:lnTo>
                  <a:lnTo>
                    <a:pt x="322" y="1093"/>
                  </a:lnTo>
                  <a:lnTo>
                    <a:pt x="327" y="1093"/>
                  </a:lnTo>
                  <a:lnTo>
                    <a:pt x="332" y="1091"/>
                  </a:lnTo>
                  <a:lnTo>
                    <a:pt x="334" y="1089"/>
                  </a:lnTo>
                  <a:lnTo>
                    <a:pt x="336" y="1089"/>
                  </a:lnTo>
                  <a:lnTo>
                    <a:pt x="336" y="1091"/>
                  </a:lnTo>
                  <a:lnTo>
                    <a:pt x="336" y="1091"/>
                  </a:lnTo>
                  <a:lnTo>
                    <a:pt x="332" y="1093"/>
                  </a:lnTo>
                  <a:lnTo>
                    <a:pt x="332" y="1093"/>
                  </a:lnTo>
                  <a:lnTo>
                    <a:pt x="327" y="1096"/>
                  </a:lnTo>
                  <a:lnTo>
                    <a:pt x="327" y="1096"/>
                  </a:lnTo>
                  <a:lnTo>
                    <a:pt x="327" y="1096"/>
                  </a:lnTo>
                  <a:lnTo>
                    <a:pt x="324" y="1096"/>
                  </a:lnTo>
                  <a:lnTo>
                    <a:pt x="324" y="1096"/>
                  </a:lnTo>
                  <a:lnTo>
                    <a:pt x="322" y="1096"/>
                  </a:lnTo>
                  <a:lnTo>
                    <a:pt x="322" y="1093"/>
                  </a:lnTo>
                  <a:lnTo>
                    <a:pt x="320" y="1093"/>
                  </a:lnTo>
                  <a:lnTo>
                    <a:pt x="317" y="1093"/>
                  </a:lnTo>
                  <a:lnTo>
                    <a:pt x="317" y="1093"/>
                  </a:lnTo>
                  <a:lnTo>
                    <a:pt x="315" y="1096"/>
                  </a:lnTo>
                  <a:lnTo>
                    <a:pt x="315" y="1096"/>
                  </a:lnTo>
                  <a:lnTo>
                    <a:pt x="315" y="1098"/>
                  </a:lnTo>
                  <a:lnTo>
                    <a:pt x="313" y="1098"/>
                  </a:lnTo>
                  <a:lnTo>
                    <a:pt x="313" y="1098"/>
                  </a:lnTo>
                  <a:lnTo>
                    <a:pt x="313" y="1098"/>
                  </a:lnTo>
                  <a:lnTo>
                    <a:pt x="313" y="1098"/>
                  </a:lnTo>
                  <a:lnTo>
                    <a:pt x="313" y="1101"/>
                  </a:lnTo>
                  <a:lnTo>
                    <a:pt x="315" y="1101"/>
                  </a:lnTo>
                  <a:lnTo>
                    <a:pt x="315" y="1103"/>
                  </a:lnTo>
                  <a:lnTo>
                    <a:pt x="315" y="1105"/>
                  </a:lnTo>
                  <a:lnTo>
                    <a:pt x="315" y="1105"/>
                  </a:lnTo>
                  <a:lnTo>
                    <a:pt x="315" y="1108"/>
                  </a:lnTo>
                  <a:lnTo>
                    <a:pt x="315" y="1108"/>
                  </a:lnTo>
                  <a:lnTo>
                    <a:pt x="315" y="1110"/>
                  </a:lnTo>
                  <a:lnTo>
                    <a:pt x="313" y="1110"/>
                  </a:lnTo>
                  <a:lnTo>
                    <a:pt x="313" y="1112"/>
                  </a:lnTo>
                  <a:lnTo>
                    <a:pt x="313" y="1115"/>
                  </a:lnTo>
                  <a:lnTo>
                    <a:pt x="310" y="1115"/>
                  </a:lnTo>
                  <a:lnTo>
                    <a:pt x="308" y="1115"/>
                  </a:lnTo>
                  <a:lnTo>
                    <a:pt x="308" y="1117"/>
                  </a:lnTo>
                  <a:lnTo>
                    <a:pt x="308" y="1117"/>
                  </a:lnTo>
                  <a:lnTo>
                    <a:pt x="308" y="1117"/>
                  </a:lnTo>
                  <a:lnTo>
                    <a:pt x="306" y="1119"/>
                  </a:lnTo>
                  <a:lnTo>
                    <a:pt x="308" y="1119"/>
                  </a:lnTo>
                  <a:lnTo>
                    <a:pt x="308" y="1122"/>
                  </a:lnTo>
                  <a:lnTo>
                    <a:pt x="306" y="1122"/>
                  </a:lnTo>
                  <a:lnTo>
                    <a:pt x="306" y="1122"/>
                  </a:lnTo>
                  <a:lnTo>
                    <a:pt x="306" y="1124"/>
                  </a:lnTo>
                  <a:lnTo>
                    <a:pt x="306" y="1124"/>
                  </a:lnTo>
                  <a:lnTo>
                    <a:pt x="303" y="1124"/>
                  </a:lnTo>
                  <a:lnTo>
                    <a:pt x="303" y="1124"/>
                  </a:lnTo>
                  <a:lnTo>
                    <a:pt x="303" y="1129"/>
                  </a:lnTo>
                  <a:lnTo>
                    <a:pt x="303" y="1127"/>
                  </a:lnTo>
                  <a:lnTo>
                    <a:pt x="301" y="1124"/>
                  </a:lnTo>
                  <a:lnTo>
                    <a:pt x="301" y="1124"/>
                  </a:lnTo>
                  <a:lnTo>
                    <a:pt x="301" y="1122"/>
                  </a:lnTo>
                  <a:lnTo>
                    <a:pt x="298" y="1119"/>
                  </a:lnTo>
                  <a:lnTo>
                    <a:pt x="298" y="1119"/>
                  </a:lnTo>
                  <a:lnTo>
                    <a:pt x="298" y="1119"/>
                  </a:lnTo>
                  <a:lnTo>
                    <a:pt x="298" y="1122"/>
                  </a:lnTo>
                  <a:lnTo>
                    <a:pt x="298" y="1129"/>
                  </a:lnTo>
                  <a:lnTo>
                    <a:pt x="301" y="1131"/>
                  </a:lnTo>
                  <a:lnTo>
                    <a:pt x="303" y="1134"/>
                  </a:lnTo>
                  <a:lnTo>
                    <a:pt x="303" y="1134"/>
                  </a:lnTo>
                  <a:lnTo>
                    <a:pt x="303" y="1136"/>
                  </a:lnTo>
                  <a:lnTo>
                    <a:pt x="303" y="1136"/>
                  </a:lnTo>
                  <a:lnTo>
                    <a:pt x="303" y="1138"/>
                  </a:lnTo>
                  <a:lnTo>
                    <a:pt x="306" y="1138"/>
                  </a:lnTo>
                  <a:lnTo>
                    <a:pt x="306" y="1141"/>
                  </a:lnTo>
                  <a:lnTo>
                    <a:pt x="308" y="1143"/>
                  </a:lnTo>
                  <a:lnTo>
                    <a:pt x="308" y="1145"/>
                  </a:lnTo>
                  <a:lnTo>
                    <a:pt x="308" y="1145"/>
                  </a:lnTo>
                  <a:lnTo>
                    <a:pt x="308" y="1148"/>
                  </a:lnTo>
                  <a:lnTo>
                    <a:pt x="308" y="1148"/>
                  </a:lnTo>
                  <a:lnTo>
                    <a:pt x="310" y="1150"/>
                  </a:lnTo>
                  <a:lnTo>
                    <a:pt x="310" y="1153"/>
                  </a:lnTo>
                  <a:lnTo>
                    <a:pt x="313" y="1153"/>
                  </a:lnTo>
                  <a:lnTo>
                    <a:pt x="315" y="1153"/>
                  </a:lnTo>
                  <a:lnTo>
                    <a:pt x="317" y="1153"/>
                  </a:lnTo>
                  <a:lnTo>
                    <a:pt x="317" y="1155"/>
                  </a:lnTo>
                  <a:lnTo>
                    <a:pt x="320" y="1157"/>
                  </a:lnTo>
                  <a:lnTo>
                    <a:pt x="320" y="1157"/>
                  </a:lnTo>
                  <a:lnTo>
                    <a:pt x="320" y="1155"/>
                  </a:lnTo>
                  <a:lnTo>
                    <a:pt x="322" y="1155"/>
                  </a:lnTo>
                  <a:lnTo>
                    <a:pt x="327" y="1155"/>
                  </a:lnTo>
                  <a:lnTo>
                    <a:pt x="327" y="1155"/>
                  </a:lnTo>
                  <a:lnTo>
                    <a:pt x="329" y="1155"/>
                  </a:lnTo>
                  <a:lnTo>
                    <a:pt x="332" y="1155"/>
                  </a:lnTo>
                  <a:lnTo>
                    <a:pt x="332" y="1153"/>
                  </a:lnTo>
                  <a:lnTo>
                    <a:pt x="332" y="1153"/>
                  </a:lnTo>
                  <a:lnTo>
                    <a:pt x="332" y="1153"/>
                  </a:lnTo>
                  <a:lnTo>
                    <a:pt x="334" y="1153"/>
                  </a:lnTo>
                  <a:lnTo>
                    <a:pt x="334" y="1153"/>
                  </a:lnTo>
                  <a:lnTo>
                    <a:pt x="334" y="1153"/>
                  </a:lnTo>
                  <a:lnTo>
                    <a:pt x="334" y="1150"/>
                  </a:lnTo>
                  <a:lnTo>
                    <a:pt x="334" y="1150"/>
                  </a:lnTo>
                  <a:lnTo>
                    <a:pt x="336" y="1145"/>
                  </a:lnTo>
                  <a:lnTo>
                    <a:pt x="336" y="1145"/>
                  </a:lnTo>
                  <a:lnTo>
                    <a:pt x="339" y="1145"/>
                  </a:lnTo>
                  <a:lnTo>
                    <a:pt x="339" y="1148"/>
                  </a:lnTo>
                  <a:lnTo>
                    <a:pt x="336" y="1148"/>
                  </a:lnTo>
                  <a:lnTo>
                    <a:pt x="336" y="1150"/>
                  </a:lnTo>
                  <a:lnTo>
                    <a:pt x="336" y="1150"/>
                  </a:lnTo>
                  <a:lnTo>
                    <a:pt x="336" y="1150"/>
                  </a:lnTo>
                  <a:lnTo>
                    <a:pt x="336" y="1150"/>
                  </a:lnTo>
                  <a:lnTo>
                    <a:pt x="336" y="1153"/>
                  </a:lnTo>
                  <a:lnTo>
                    <a:pt x="336" y="1153"/>
                  </a:lnTo>
                  <a:lnTo>
                    <a:pt x="336" y="1153"/>
                  </a:lnTo>
                  <a:lnTo>
                    <a:pt x="336" y="1153"/>
                  </a:lnTo>
                  <a:lnTo>
                    <a:pt x="336" y="1155"/>
                  </a:lnTo>
                  <a:lnTo>
                    <a:pt x="336" y="1155"/>
                  </a:lnTo>
                  <a:lnTo>
                    <a:pt x="336" y="1157"/>
                  </a:lnTo>
                  <a:lnTo>
                    <a:pt x="336" y="1157"/>
                  </a:lnTo>
                  <a:lnTo>
                    <a:pt x="336" y="1157"/>
                  </a:lnTo>
                  <a:lnTo>
                    <a:pt x="339" y="1157"/>
                  </a:lnTo>
                  <a:lnTo>
                    <a:pt x="339" y="1157"/>
                  </a:lnTo>
                  <a:lnTo>
                    <a:pt x="339" y="1157"/>
                  </a:lnTo>
                  <a:lnTo>
                    <a:pt x="341" y="1155"/>
                  </a:lnTo>
                  <a:lnTo>
                    <a:pt x="341" y="1155"/>
                  </a:lnTo>
                  <a:lnTo>
                    <a:pt x="341" y="1153"/>
                  </a:lnTo>
                  <a:lnTo>
                    <a:pt x="343" y="1153"/>
                  </a:lnTo>
                  <a:lnTo>
                    <a:pt x="343" y="1150"/>
                  </a:lnTo>
                  <a:lnTo>
                    <a:pt x="341" y="1148"/>
                  </a:lnTo>
                  <a:lnTo>
                    <a:pt x="341" y="1148"/>
                  </a:lnTo>
                  <a:lnTo>
                    <a:pt x="341" y="1145"/>
                  </a:lnTo>
                  <a:lnTo>
                    <a:pt x="341" y="1143"/>
                  </a:lnTo>
                  <a:lnTo>
                    <a:pt x="341" y="1143"/>
                  </a:lnTo>
                  <a:lnTo>
                    <a:pt x="341" y="1141"/>
                  </a:lnTo>
                  <a:lnTo>
                    <a:pt x="341" y="1138"/>
                  </a:lnTo>
                  <a:lnTo>
                    <a:pt x="343" y="1138"/>
                  </a:lnTo>
                  <a:lnTo>
                    <a:pt x="350" y="1138"/>
                  </a:lnTo>
                  <a:lnTo>
                    <a:pt x="353" y="1136"/>
                  </a:lnTo>
                  <a:lnTo>
                    <a:pt x="355" y="1136"/>
                  </a:lnTo>
                  <a:lnTo>
                    <a:pt x="355" y="1134"/>
                  </a:lnTo>
                  <a:lnTo>
                    <a:pt x="355" y="1134"/>
                  </a:lnTo>
                  <a:lnTo>
                    <a:pt x="353" y="1131"/>
                  </a:lnTo>
                  <a:lnTo>
                    <a:pt x="353" y="1131"/>
                  </a:lnTo>
                  <a:lnTo>
                    <a:pt x="353" y="1131"/>
                  </a:lnTo>
                  <a:lnTo>
                    <a:pt x="353" y="1129"/>
                  </a:lnTo>
                  <a:lnTo>
                    <a:pt x="353" y="1129"/>
                  </a:lnTo>
                  <a:lnTo>
                    <a:pt x="353" y="1129"/>
                  </a:lnTo>
                  <a:lnTo>
                    <a:pt x="350" y="1127"/>
                  </a:lnTo>
                  <a:lnTo>
                    <a:pt x="348" y="1127"/>
                  </a:lnTo>
                  <a:lnTo>
                    <a:pt x="348" y="1124"/>
                  </a:lnTo>
                  <a:lnTo>
                    <a:pt x="348" y="1124"/>
                  </a:lnTo>
                  <a:lnTo>
                    <a:pt x="348" y="1122"/>
                  </a:lnTo>
                  <a:lnTo>
                    <a:pt x="348" y="1122"/>
                  </a:lnTo>
                  <a:lnTo>
                    <a:pt x="348" y="1122"/>
                  </a:lnTo>
                  <a:lnTo>
                    <a:pt x="350" y="1124"/>
                  </a:lnTo>
                  <a:lnTo>
                    <a:pt x="353" y="1127"/>
                  </a:lnTo>
                  <a:lnTo>
                    <a:pt x="355" y="1129"/>
                  </a:lnTo>
                  <a:lnTo>
                    <a:pt x="355" y="1129"/>
                  </a:lnTo>
                  <a:lnTo>
                    <a:pt x="358" y="1134"/>
                  </a:lnTo>
                  <a:lnTo>
                    <a:pt x="358" y="1136"/>
                  </a:lnTo>
                  <a:lnTo>
                    <a:pt x="358" y="1136"/>
                  </a:lnTo>
                  <a:lnTo>
                    <a:pt x="355" y="1138"/>
                  </a:lnTo>
                  <a:lnTo>
                    <a:pt x="353" y="1138"/>
                  </a:lnTo>
                  <a:lnTo>
                    <a:pt x="353" y="1138"/>
                  </a:lnTo>
                  <a:lnTo>
                    <a:pt x="350" y="1138"/>
                  </a:lnTo>
                  <a:lnTo>
                    <a:pt x="348" y="1138"/>
                  </a:lnTo>
                  <a:lnTo>
                    <a:pt x="348" y="1141"/>
                  </a:lnTo>
                  <a:lnTo>
                    <a:pt x="346" y="1141"/>
                  </a:lnTo>
                  <a:lnTo>
                    <a:pt x="343" y="1141"/>
                  </a:lnTo>
                  <a:lnTo>
                    <a:pt x="343" y="1143"/>
                  </a:lnTo>
                  <a:lnTo>
                    <a:pt x="343" y="1145"/>
                  </a:lnTo>
                  <a:lnTo>
                    <a:pt x="343" y="1145"/>
                  </a:lnTo>
                  <a:lnTo>
                    <a:pt x="343" y="1148"/>
                  </a:lnTo>
                  <a:lnTo>
                    <a:pt x="346" y="1148"/>
                  </a:lnTo>
                  <a:lnTo>
                    <a:pt x="346" y="1150"/>
                  </a:lnTo>
                  <a:lnTo>
                    <a:pt x="343" y="1153"/>
                  </a:lnTo>
                  <a:lnTo>
                    <a:pt x="343" y="1155"/>
                  </a:lnTo>
                  <a:lnTo>
                    <a:pt x="343" y="1157"/>
                  </a:lnTo>
                  <a:lnTo>
                    <a:pt x="341" y="1157"/>
                  </a:lnTo>
                  <a:lnTo>
                    <a:pt x="339" y="1160"/>
                  </a:lnTo>
                  <a:lnTo>
                    <a:pt x="339" y="1162"/>
                  </a:lnTo>
                  <a:lnTo>
                    <a:pt x="339" y="1162"/>
                  </a:lnTo>
                  <a:lnTo>
                    <a:pt x="341" y="1164"/>
                  </a:lnTo>
                  <a:lnTo>
                    <a:pt x="341" y="1169"/>
                  </a:lnTo>
                  <a:lnTo>
                    <a:pt x="343" y="1172"/>
                  </a:lnTo>
                  <a:lnTo>
                    <a:pt x="341" y="1174"/>
                  </a:lnTo>
                  <a:lnTo>
                    <a:pt x="343" y="1174"/>
                  </a:lnTo>
                  <a:lnTo>
                    <a:pt x="350" y="1176"/>
                  </a:lnTo>
                  <a:lnTo>
                    <a:pt x="360" y="1174"/>
                  </a:lnTo>
                  <a:lnTo>
                    <a:pt x="358" y="1176"/>
                  </a:lnTo>
                  <a:lnTo>
                    <a:pt x="355" y="1176"/>
                  </a:lnTo>
                  <a:lnTo>
                    <a:pt x="350" y="1176"/>
                  </a:lnTo>
                  <a:lnTo>
                    <a:pt x="348" y="1176"/>
                  </a:lnTo>
                  <a:lnTo>
                    <a:pt x="348" y="1176"/>
                  </a:lnTo>
                  <a:lnTo>
                    <a:pt x="346" y="1179"/>
                  </a:lnTo>
                  <a:lnTo>
                    <a:pt x="346" y="1179"/>
                  </a:lnTo>
                  <a:lnTo>
                    <a:pt x="343" y="1179"/>
                  </a:lnTo>
                  <a:lnTo>
                    <a:pt x="343" y="1179"/>
                  </a:lnTo>
                  <a:lnTo>
                    <a:pt x="343" y="1179"/>
                  </a:lnTo>
                  <a:lnTo>
                    <a:pt x="341" y="1181"/>
                  </a:lnTo>
                  <a:lnTo>
                    <a:pt x="341" y="1183"/>
                  </a:lnTo>
                  <a:lnTo>
                    <a:pt x="341" y="1183"/>
                  </a:lnTo>
                  <a:lnTo>
                    <a:pt x="341" y="1186"/>
                  </a:lnTo>
                  <a:lnTo>
                    <a:pt x="341" y="1186"/>
                  </a:lnTo>
                  <a:lnTo>
                    <a:pt x="339" y="1186"/>
                  </a:lnTo>
                  <a:lnTo>
                    <a:pt x="339" y="1186"/>
                  </a:lnTo>
                  <a:lnTo>
                    <a:pt x="339" y="1183"/>
                  </a:lnTo>
                  <a:lnTo>
                    <a:pt x="339" y="1181"/>
                  </a:lnTo>
                  <a:lnTo>
                    <a:pt x="339" y="1179"/>
                  </a:lnTo>
                  <a:lnTo>
                    <a:pt x="339" y="1179"/>
                  </a:lnTo>
                  <a:lnTo>
                    <a:pt x="341" y="1174"/>
                  </a:lnTo>
                  <a:lnTo>
                    <a:pt x="341" y="1174"/>
                  </a:lnTo>
                  <a:lnTo>
                    <a:pt x="339" y="1172"/>
                  </a:lnTo>
                  <a:lnTo>
                    <a:pt x="339" y="1167"/>
                  </a:lnTo>
                  <a:lnTo>
                    <a:pt x="339" y="1164"/>
                  </a:lnTo>
                  <a:lnTo>
                    <a:pt x="339" y="1164"/>
                  </a:lnTo>
                  <a:lnTo>
                    <a:pt x="339" y="1162"/>
                  </a:lnTo>
                  <a:lnTo>
                    <a:pt x="336" y="1162"/>
                  </a:lnTo>
                  <a:lnTo>
                    <a:pt x="334" y="1162"/>
                  </a:lnTo>
                  <a:lnTo>
                    <a:pt x="334" y="1162"/>
                  </a:lnTo>
                  <a:lnTo>
                    <a:pt x="332" y="1162"/>
                  </a:lnTo>
                  <a:lnTo>
                    <a:pt x="332" y="1164"/>
                  </a:lnTo>
                  <a:lnTo>
                    <a:pt x="329" y="1167"/>
                  </a:lnTo>
                  <a:lnTo>
                    <a:pt x="329" y="1167"/>
                  </a:lnTo>
                  <a:lnTo>
                    <a:pt x="329" y="1167"/>
                  </a:lnTo>
                  <a:lnTo>
                    <a:pt x="329" y="1167"/>
                  </a:lnTo>
                  <a:lnTo>
                    <a:pt x="327" y="1169"/>
                  </a:lnTo>
                  <a:lnTo>
                    <a:pt x="327" y="1172"/>
                  </a:lnTo>
                  <a:lnTo>
                    <a:pt x="327" y="1172"/>
                  </a:lnTo>
                  <a:lnTo>
                    <a:pt x="329" y="1174"/>
                  </a:lnTo>
                  <a:lnTo>
                    <a:pt x="329" y="1174"/>
                  </a:lnTo>
                  <a:lnTo>
                    <a:pt x="329" y="1179"/>
                  </a:lnTo>
                  <a:lnTo>
                    <a:pt x="329" y="1181"/>
                  </a:lnTo>
                  <a:lnTo>
                    <a:pt x="329" y="1181"/>
                  </a:lnTo>
                  <a:lnTo>
                    <a:pt x="329" y="1183"/>
                  </a:lnTo>
                  <a:lnTo>
                    <a:pt x="332" y="1183"/>
                  </a:lnTo>
                  <a:lnTo>
                    <a:pt x="332" y="1183"/>
                  </a:lnTo>
                  <a:lnTo>
                    <a:pt x="332" y="1183"/>
                  </a:lnTo>
                  <a:lnTo>
                    <a:pt x="332" y="1186"/>
                  </a:lnTo>
                  <a:lnTo>
                    <a:pt x="332" y="1186"/>
                  </a:lnTo>
                  <a:lnTo>
                    <a:pt x="332" y="1186"/>
                  </a:lnTo>
                  <a:lnTo>
                    <a:pt x="334" y="1188"/>
                  </a:lnTo>
                  <a:lnTo>
                    <a:pt x="334" y="1188"/>
                  </a:lnTo>
                  <a:lnTo>
                    <a:pt x="336" y="1188"/>
                  </a:lnTo>
                  <a:lnTo>
                    <a:pt x="339" y="1190"/>
                  </a:lnTo>
                  <a:lnTo>
                    <a:pt x="348" y="1200"/>
                  </a:lnTo>
                  <a:lnTo>
                    <a:pt x="350" y="1200"/>
                  </a:lnTo>
                  <a:lnTo>
                    <a:pt x="350" y="1200"/>
                  </a:lnTo>
                  <a:lnTo>
                    <a:pt x="353" y="1200"/>
                  </a:lnTo>
                  <a:lnTo>
                    <a:pt x="353" y="1200"/>
                  </a:lnTo>
                  <a:lnTo>
                    <a:pt x="355" y="1198"/>
                  </a:lnTo>
                  <a:lnTo>
                    <a:pt x="355" y="1195"/>
                  </a:lnTo>
                  <a:lnTo>
                    <a:pt x="355" y="1193"/>
                  </a:lnTo>
                  <a:lnTo>
                    <a:pt x="355" y="1190"/>
                  </a:lnTo>
                  <a:lnTo>
                    <a:pt x="355" y="1190"/>
                  </a:lnTo>
                  <a:lnTo>
                    <a:pt x="358" y="1190"/>
                  </a:lnTo>
                  <a:lnTo>
                    <a:pt x="360" y="1190"/>
                  </a:lnTo>
                  <a:lnTo>
                    <a:pt x="362" y="1188"/>
                  </a:lnTo>
                  <a:lnTo>
                    <a:pt x="362" y="1188"/>
                  </a:lnTo>
                  <a:lnTo>
                    <a:pt x="362" y="1188"/>
                  </a:lnTo>
                  <a:lnTo>
                    <a:pt x="362" y="1188"/>
                  </a:lnTo>
                  <a:lnTo>
                    <a:pt x="365" y="1190"/>
                  </a:lnTo>
                  <a:lnTo>
                    <a:pt x="365" y="1188"/>
                  </a:lnTo>
                  <a:lnTo>
                    <a:pt x="367" y="1188"/>
                  </a:lnTo>
                  <a:lnTo>
                    <a:pt x="367" y="1188"/>
                  </a:lnTo>
                  <a:lnTo>
                    <a:pt x="367" y="1188"/>
                  </a:lnTo>
                  <a:lnTo>
                    <a:pt x="369" y="1188"/>
                  </a:lnTo>
                  <a:lnTo>
                    <a:pt x="369" y="1188"/>
                  </a:lnTo>
                  <a:lnTo>
                    <a:pt x="372" y="1188"/>
                  </a:lnTo>
                  <a:lnTo>
                    <a:pt x="372" y="1188"/>
                  </a:lnTo>
                  <a:lnTo>
                    <a:pt x="372" y="1186"/>
                  </a:lnTo>
                  <a:lnTo>
                    <a:pt x="372" y="1186"/>
                  </a:lnTo>
                  <a:lnTo>
                    <a:pt x="372" y="1183"/>
                  </a:lnTo>
                  <a:lnTo>
                    <a:pt x="374" y="1183"/>
                  </a:lnTo>
                  <a:lnTo>
                    <a:pt x="374" y="1181"/>
                  </a:lnTo>
                  <a:lnTo>
                    <a:pt x="374" y="1181"/>
                  </a:lnTo>
                  <a:lnTo>
                    <a:pt x="377" y="1181"/>
                  </a:lnTo>
                  <a:lnTo>
                    <a:pt x="377" y="1181"/>
                  </a:lnTo>
                  <a:lnTo>
                    <a:pt x="377" y="1181"/>
                  </a:lnTo>
                  <a:lnTo>
                    <a:pt x="379" y="1179"/>
                  </a:lnTo>
                  <a:lnTo>
                    <a:pt x="379" y="1181"/>
                  </a:lnTo>
                  <a:lnTo>
                    <a:pt x="379" y="1183"/>
                  </a:lnTo>
                  <a:lnTo>
                    <a:pt x="374" y="1183"/>
                  </a:lnTo>
                  <a:lnTo>
                    <a:pt x="374" y="1186"/>
                  </a:lnTo>
                  <a:lnTo>
                    <a:pt x="374" y="1186"/>
                  </a:lnTo>
                  <a:lnTo>
                    <a:pt x="374" y="1188"/>
                  </a:lnTo>
                  <a:lnTo>
                    <a:pt x="374" y="1188"/>
                  </a:lnTo>
                  <a:lnTo>
                    <a:pt x="372" y="1188"/>
                  </a:lnTo>
                  <a:lnTo>
                    <a:pt x="372" y="1188"/>
                  </a:lnTo>
                  <a:lnTo>
                    <a:pt x="374" y="1188"/>
                  </a:lnTo>
                  <a:lnTo>
                    <a:pt x="374" y="1188"/>
                  </a:lnTo>
                  <a:lnTo>
                    <a:pt x="372" y="1188"/>
                  </a:lnTo>
                  <a:lnTo>
                    <a:pt x="372" y="1190"/>
                  </a:lnTo>
                  <a:lnTo>
                    <a:pt x="369" y="1195"/>
                  </a:lnTo>
                  <a:lnTo>
                    <a:pt x="369" y="1195"/>
                  </a:lnTo>
                  <a:lnTo>
                    <a:pt x="367" y="1202"/>
                  </a:lnTo>
                  <a:lnTo>
                    <a:pt x="367" y="1202"/>
                  </a:lnTo>
                  <a:lnTo>
                    <a:pt x="367" y="1205"/>
                  </a:lnTo>
                  <a:lnTo>
                    <a:pt x="365" y="1205"/>
                  </a:lnTo>
                  <a:lnTo>
                    <a:pt x="365" y="1205"/>
                  </a:lnTo>
                  <a:lnTo>
                    <a:pt x="362" y="1207"/>
                  </a:lnTo>
                  <a:lnTo>
                    <a:pt x="362" y="1207"/>
                  </a:lnTo>
                  <a:lnTo>
                    <a:pt x="362" y="1209"/>
                  </a:lnTo>
                  <a:lnTo>
                    <a:pt x="362" y="1209"/>
                  </a:lnTo>
                  <a:lnTo>
                    <a:pt x="365" y="1209"/>
                  </a:lnTo>
                  <a:lnTo>
                    <a:pt x="367" y="1209"/>
                  </a:lnTo>
                  <a:lnTo>
                    <a:pt x="377" y="1217"/>
                  </a:lnTo>
                  <a:lnTo>
                    <a:pt x="381" y="1217"/>
                  </a:lnTo>
                  <a:lnTo>
                    <a:pt x="386" y="1212"/>
                  </a:lnTo>
                  <a:lnTo>
                    <a:pt x="388" y="1209"/>
                  </a:lnTo>
                  <a:lnTo>
                    <a:pt x="388" y="1207"/>
                  </a:lnTo>
                  <a:lnTo>
                    <a:pt x="388" y="1207"/>
                  </a:lnTo>
                  <a:lnTo>
                    <a:pt x="388" y="1207"/>
                  </a:lnTo>
                  <a:lnTo>
                    <a:pt x="388" y="1207"/>
                  </a:lnTo>
                  <a:lnTo>
                    <a:pt x="388" y="1207"/>
                  </a:lnTo>
                  <a:lnTo>
                    <a:pt x="388" y="1209"/>
                  </a:lnTo>
                  <a:lnTo>
                    <a:pt x="388" y="1212"/>
                  </a:lnTo>
                  <a:lnTo>
                    <a:pt x="384" y="1217"/>
                  </a:lnTo>
                  <a:lnTo>
                    <a:pt x="381" y="1219"/>
                  </a:lnTo>
                  <a:lnTo>
                    <a:pt x="379" y="1221"/>
                  </a:lnTo>
                  <a:lnTo>
                    <a:pt x="377" y="1219"/>
                  </a:lnTo>
                  <a:lnTo>
                    <a:pt x="377" y="1219"/>
                  </a:lnTo>
                  <a:lnTo>
                    <a:pt x="374" y="1217"/>
                  </a:lnTo>
                  <a:lnTo>
                    <a:pt x="374" y="1217"/>
                  </a:lnTo>
                  <a:lnTo>
                    <a:pt x="374" y="1219"/>
                  </a:lnTo>
                  <a:lnTo>
                    <a:pt x="374" y="1217"/>
                  </a:lnTo>
                  <a:lnTo>
                    <a:pt x="372" y="1217"/>
                  </a:lnTo>
                  <a:lnTo>
                    <a:pt x="372" y="1217"/>
                  </a:lnTo>
                  <a:lnTo>
                    <a:pt x="369" y="1217"/>
                  </a:lnTo>
                  <a:lnTo>
                    <a:pt x="369" y="1214"/>
                  </a:lnTo>
                  <a:lnTo>
                    <a:pt x="369" y="1214"/>
                  </a:lnTo>
                  <a:lnTo>
                    <a:pt x="369" y="1214"/>
                  </a:lnTo>
                  <a:lnTo>
                    <a:pt x="369" y="1214"/>
                  </a:lnTo>
                  <a:lnTo>
                    <a:pt x="369" y="1217"/>
                  </a:lnTo>
                  <a:lnTo>
                    <a:pt x="367" y="1217"/>
                  </a:lnTo>
                  <a:lnTo>
                    <a:pt x="365" y="1217"/>
                  </a:lnTo>
                  <a:lnTo>
                    <a:pt x="362" y="1217"/>
                  </a:lnTo>
                  <a:lnTo>
                    <a:pt x="362" y="1219"/>
                  </a:lnTo>
                  <a:lnTo>
                    <a:pt x="365" y="1219"/>
                  </a:lnTo>
                  <a:lnTo>
                    <a:pt x="365" y="1221"/>
                  </a:lnTo>
                  <a:lnTo>
                    <a:pt x="367" y="1224"/>
                  </a:lnTo>
                  <a:lnTo>
                    <a:pt x="367" y="1224"/>
                  </a:lnTo>
                  <a:lnTo>
                    <a:pt x="367" y="1224"/>
                  </a:lnTo>
                  <a:lnTo>
                    <a:pt x="365" y="1224"/>
                  </a:lnTo>
                  <a:lnTo>
                    <a:pt x="365" y="1224"/>
                  </a:lnTo>
                  <a:lnTo>
                    <a:pt x="362" y="1224"/>
                  </a:lnTo>
                  <a:lnTo>
                    <a:pt x="362" y="1228"/>
                  </a:lnTo>
                  <a:lnTo>
                    <a:pt x="362" y="1228"/>
                  </a:lnTo>
                  <a:lnTo>
                    <a:pt x="360" y="1228"/>
                  </a:lnTo>
                  <a:lnTo>
                    <a:pt x="362" y="1231"/>
                  </a:lnTo>
                  <a:lnTo>
                    <a:pt x="365" y="1231"/>
                  </a:lnTo>
                  <a:lnTo>
                    <a:pt x="369" y="1231"/>
                  </a:lnTo>
                  <a:lnTo>
                    <a:pt x="372" y="1231"/>
                  </a:lnTo>
                  <a:lnTo>
                    <a:pt x="369" y="1233"/>
                  </a:lnTo>
                  <a:lnTo>
                    <a:pt x="367" y="1233"/>
                  </a:lnTo>
                  <a:lnTo>
                    <a:pt x="365" y="1235"/>
                  </a:lnTo>
                  <a:lnTo>
                    <a:pt x="362" y="1235"/>
                  </a:lnTo>
                  <a:lnTo>
                    <a:pt x="362" y="1238"/>
                  </a:lnTo>
                  <a:lnTo>
                    <a:pt x="365" y="1238"/>
                  </a:lnTo>
                  <a:lnTo>
                    <a:pt x="365" y="1240"/>
                  </a:lnTo>
                  <a:lnTo>
                    <a:pt x="365" y="1240"/>
                  </a:lnTo>
                  <a:lnTo>
                    <a:pt x="365" y="1243"/>
                  </a:lnTo>
                  <a:lnTo>
                    <a:pt x="365" y="1243"/>
                  </a:lnTo>
                  <a:lnTo>
                    <a:pt x="367" y="1245"/>
                  </a:lnTo>
                  <a:lnTo>
                    <a:pt x="367" y="1245"/>
                  </a:lnTo>
                  <a:lnTo>
                    <a:pt x="367" y="1243"/>
                  </a:lnTo>
                  <a:lnTo>
                    <a:pt x="367" y="1240"/>
                  </a:lnTo>
                  <a:lnTo>
                    <a:pt x="369" y="1240"/>
                  </a:lnTo>
                  <a:lnTo>
                    <a:pt x="374" y="1238"/>
                  </a:lnTo>
                  <a:lnTo>
                    <a:pt x="377" y="1238"/>
                  </a:lnTo>
                  <a:lnTo>
                    <a:pt x="377" y="1238"/>
                  </a:lnTo>
                  <a:lnTo>
                    <a:pt x="379" y="1238"/>
                  </a:lnTo>
                  <a:lnTo>
                    <a:pt x="379" y="1240"/>
                  </a:lnTo>
                  <a:lnTo>
                    <a:pt x="379" y="1240"/>
                  </a:lnTo>
                  <a:lnTo>
                    <a:pt x="379" y="1240"/>
                  </a:lnTo>
                  <a:lnTo>
                    <a:pt x="377" y="1243"/>
                  </a:lnTo>
                  <a:lnTo>
                    <a:pt x="379" y="1245"/>
                  </a:lnTo>
                  <a:lnTo>
                    <a:pt x="379" y="1247"/>
                  </a:lnTo>
                  <a:lnTo>
                    <a:pt x="381" y="1247"/>
                  </a:lnTo>
                  <a:lnTo>
                    <a:pt x="381" y="1247"/>
                  </a:lnTo>
                  <a:lnTo>
                    <a:pt x="384" y="1247"/>
                  </a:lnTo>
                  <a:lnTo>
                    <a:pt x="384" y="1250"/>
                  </a:lnTo>
                  <a:lnTo>
                    <a:pt x="388" y="1250"/>
                  </a:lnTo>
                  <a:lnTo>
                    <a:pt x="400" y="1254"/>
                  </a:lnTo>
                  <a:lnTo>
                    <a:pt x="414" y="1257"/>
                  </a:lnTo>
                  <a:lnTo>
                    <a:pt x="426" y="1261"/>
                  </a:lnTo>
                  <a:lnTo>
                    <a:pt x="438" y="1264"/>
                  </a:lnTo>
                  <a:lnTo>
                    <a:pt x="450" y="1269"/>
                  </a:lnTo>
                  <a:lnTo>
                    <a:pt x="464" y="1271"/>
                  </a:lnTo>
                  <a:lnTo>
                    <a:pt x="476" y="1276"/>
                  </a:lnTo>
                  <a:lnTo>
                    <a:pt x="488" y="1278"/>
                  </a:lnTo>
                  <a:lnTo>
                    <a:pt x="500" y="1283"/>
                  </a:lnTo>
                  <a:lnTo>
                    <a:pt x="514" y="1285"/>
                  </a:lnTo>
                  <a:lnTo>
                    <a:pt x="526" y="1290"/>
                  </a:lnTo>
                  <a:lnTo>
                    <a:pt x="537" y="1292"/>
                  </a:lnTo>
                  <a:lnTo>
                    <a:pt x="552" y="1295"/>
                  </a:lnTo>
                  <a:lnTo>
                    <a:pt x="563" y="1299"/>
                  </a:lnTo>
                  <a:lnTo>
                    <a:pt x="575" y="1302"/>
                  </a:lnTo>
                  <a:lnTo>
                    <a:pt x="587" y="1304"/>
                  </a:lnTo>
                  <a:lnTo>
                    <a:pt x="601" y="1309"/>
                  </a:lnTo>
                  <a:lnTo>
                    <a:pt x="613" y="1311"/>
                  </a:lnTo>
                  <a:lnTo>
                    <a:pt x="625" y="1314"/>
                  </a:lnTo>
                  <a:lnTo>
                    <a:pt x="639" y="1316"/>
                  </a:lnTo>
                  <a:lnTo>
                    <a:pt x="651" y="1321"/>
                  </a:lnTo>
                  <a:lnTo>
                    <a:pt x="663" y="1323"/>
                  </a:lnTo>
                  <a:lnTo>
                    <a:pt x="677" y="1325"/>
                  </a:lnTo>
                  <a:lnTo>
                    <a:pt x="689" y="1328"/>
                  </a:lnTo>
                  <a:lnTo>
                    <a:pt x="701" y="1332"/>
                  </a:lnTo>
                  <a:lnTo>
                    <a:pt x="708" y="1332"/>
                  </a:lnTo>
                  <a:lnTo>
                    <a:pt x="715" y="1335"/>
                  </a:lnTo>
                  <a:lnTo>
                    <a:pt x="727" y="1337"/>
                  </a:lnTo>
                  <a:lnTo>
                    <a:pt x="741" y="1340"/>
                  </a:lnTo>
                  <a:lnTo>
                    <a:pt x="753" y="1342"/>
                  </a:lnTo>
                  <a:lnTo>
                    <a:pt x="765" y="1344"/>
                  </a:lnTo>
                  <a:lnTo>
                    <a:pt x="767" y="1344"/>
                  </a:lnTo>
                  <a:lnTo>
                    <a:pt x="779" y="1347"/>
                  </a:lnTo>
                  <a:lnTo>
                    <a:pt x="791" y="1349"/>
                  </a:lnTo>
                  <a:lnTo>
                    <a:pt x="802" y="1354"/>
                  </a:lnTo>
                  <a:lnTo>
                    <a:pt x="817" y="1356"/>
                  </a:lnTo>
                  <a:lnTo>
                    <a:pt x="828" y="1359"/>
                  </a:lnTo>
                  <a:lnTo>
                    <a:pt x="843" y="1361"/>
                  </a:lnTo>
                  <a:lnTo>
                    <a:pt x="854" y="1363"/>
                  </a:lnTo>
                  <a:lnTo>
                    <a:pt x="866" y="1366"/>
                  </a:lnTo>
                  <a:lnTo>
                    <a:pt x="880" y="1368"/>
                  </a:lnTo>
                  <a:lnTo>
                    <a:pt x="880" y="1368"/>
                  </a:lnTo>
                  <a:lnTo>
                    <a:pt x="880" y="1366"/>
                  </a:lnTo>
                  <a:lnTo>
                    <a:pt x="883" y="1366"/>
                  </a:lnTo>
                  <a:lnTo>
                    <a:pt x="883" y="1366"/>
                  </a:lnTo>
                  <a:lnTo>
                    <a:pt x="883" y="1366"/>
                  </a:lnTo>
                  <a:lnTo>
                    <a:pt x="883" y="1363"/>
                  </a:lnTo>
                  <a:lnTo>
                    <a:pt x="883" y="1363"/>
                  </a:lnTo>
                  <a:close/>
                  <a:moveTo>
                    <a:pt x="168" y="606"/>
                  </a:moveTo>
                  <a:lnTo>
                    <a:pt x="168" y="606"/>
                  </a:lnTo>
                  <a:lnTo>
                    <a:pt x="164" y="608"/>
                  </a:lnTo>
                  <a:lnTo>
                    <a:pt x="161" y="608"/>
                  </a:lnTo>
                  <a:lnTo>
                    <a:pt x="161" y="608"/>
                  </a:lnTo>
                  <a:lnTo>
                    <a:pt x="161" y="608"/>
                  </a:lnTo>
                  <a:lnTo>
                    <a:pt x="161" y="608"/>
                  </a:lnTo>
                  <a:lnTo>
                    <a:pt x="161" y="608"/>
                  </a:lnTo>
                  <a:lnTo>
                    <a:pt x="161" y="611"/>
                  </a:lnTo>
                  <a:lnTo>
                    <a:pt x="161" y="611"/>
                  </a:lnTo>
                  <a:lnTo>
                    <a:pt x="161" y="613"/>
                  </a:lnTo>
                  <a:lnTo>
                    <a:pt x="161" y="613"/>
                  </a:lnTo>
                  <a:lnTo>
                    <a:pt x="161" y="613"/>
                  </a:lnTo>
                  <a:lnTo>
                    <a:pt x="164" y="613"/>
                  </a:lnTo>
                  <a:lnTo>
                    <a:pt x="164" y="613"/>
                  </a:lnTo>
                  <a:lnTo>
                    <a:pt x="164" y="613"/>
                  </a:lnTo>
                  <a:lnTo>
                    <a:pt x="166" y="615"/>
                  </a:lnTo>
                  <a:lnTo>
                    <a:pt x="166" y="615"/>
                  </a:lnTo>
                  <a:lnTo>
                    <a:pt x="166" y="613"/>
                  </a:lnTo>
                  <a:lnTo>
                    <a:pt x="168" y="613"/>
                  </a:lnTo>
                  <a:lnTo>
                    <a:pt x="168" y="611"/>
                  </a:lnTo>
                  <a:lnTo>
                    <a:pt x="168" y="611"/>
                  </a:lnTo>
                  <a:lnTo>
                    <a:pt x="168" y="608"/>
                  </a:lnTo>
                  <a:lnTo>
                    <a:pt x="168" y="608"/>
                  </a:lnTo>
                  <a:lnTo>
                    <a:pt x="168" y="606"/>
                  </a:lnTo>
                  <a:close/>
                  <a:moveTo>
                    <a:pt x="168" y="618"/>
                  </a:moveTo>
                  <a:lnTo>
                    <a:pt x="171" y="618"/>
                  </a:lnTo>
                  <a:lnTo>
                    <a:pt x="171" y="618"/>
                  </a:lnTo>
                  <a:lnTo>
                    <a:pt x="173" y="618"/>
                  </a:lnTo>
                  <a:lnTo>
                    <a:pt x="173" y="618"/>
                  </a:lnTo>
                  <a:lnTo>
                    <a:pt x="175" y="618"/>
                  </a:lnTo>
                  <a:lnTo>
                    <a:pt x="178" y="618"/>
                  </a:lnTo>
                  <a:lnTo>
                    <a:pt x="178" y="618"/>
                  </a:lnTo>
                  <a:lnTo>
                    <a:pt x="180" y="615"/>
                  </a:lnTo>
                  <a:lnTo>
                    <a:pt x="180" y="615"/>
                  </a:lnTo>
                  <a:lnTo>
                    <a:pt x="180" y="613"/>
                  </a:lnTo>
                  <a:lnTo>
                    <a:pt x="180" y="613"/>
                  </a:lnTo>
                  <a:lnTo>
                    <a:pt x="180" y="613"/>
                  </a:lnTo>
                  <a:lnTo>
                    <a:pt x="180" y="613"/>
                  </a:lnTo>
                  <a:lnTo>
                    <a:pt x="180" y="613"/>
                  </a:lnTo>
                  <a:lnTo>
                    <a:pt x="180" y="613"/>
                  </a:lnTo>
                  <a:lnTo>
                    <a:pt x="180" y="613"/>
                  </a:lnTo>
                  <a:lnTo>
                    <a:pt x="183" y="611"/>
                  </a:lnTo>
                  <a:lnTo>
                    <a:pt x="180" y="611"/>
                  </a:lnTo>
                  <a:lnTo>
                    <a:pt x="178" y="613"/>
                  </a:lnTo>
                  <a:lnTo>
                    <a:pt x="173" y="615"/>
                  </a:lnTo>
                  <a:lnTo>
                    <a:pt x="173" y="615"/>
                  </a:lnTo>
                  <a:lnTo>
                    <a:pt x="171" y="618"/>
                  </a:lnTo>
                  <a:lnTo>
                    <a:pt x="168" y="618"/>
                  </a:lnTo>
                  <a:close/>
                  <a:moveTo>
                    <a:pt x="244" y="1030"/>
                  </a:moveTo>
                  <a:lnTo>
                    <a:pt x="244" y="1030"/>
                  </a:lnTo>
                  <a:lnTo>
                    <a:pt x="244" y="1030"/>
                  </a:lnTo>
                  <a:lnTo>
                    <a:pt x="244" y="1027"/>
                  </a:lnTo>
                  <a:lnTo>
                    <a:pt x="242" y="1027"/>
                  </a:lnTo>
                  <a:lnTo>
                    <a:pt x="239" y="1027"/>
                  </a:lnTo>
                  <a:lnTo>
                    <a:pt x="239" y="1027"/>
                  </a:lnTo>
                  <a:lnTo>
                    <a:pt x="237" y="1027"/>
                  </a:lnTo>
                  <a:lnTo>
                    <a:pt x="237" y="1027"/>
                  </a:lnTo>
                  <a:lnTo>
                    <a:pt x="235" y="1027"/>
                  </a:lnTo>
                  <a:lnTo>
                    <a:pt x="230" y="1030"/>
                  </a:lnTo>
                  <a:lnTo>
                    <a:pt x="227" y="1030"/>
                  </a:lnTo>
                  <a:lnTo>
                    <a:pt x="227" y="1030"/>
                  </a:lnTo>
                  <a:lnTo>
                    <a:pt x="225" y="1030"/>
                  </a:lnTo>
                  <a:lnTo>
                    <a:pt x="223" y="1032"/>
                  </a:lnTo>
                  <a:lnTo>
                    <a:pt x="223" y="1032"/>
                  </a:lnTo>
                  <a:lnTo>
                    <a:pt x="223" y="1034"/>
                  </a:lnTo>
                  <a:lnTo>
                    <a:pt x="220" y="1034"/>
                  </a:lnTo>
                  <a:lnTo>
                    <a:pt x="220" y="1034"/>
                  </a:lnTo>
                  <a:lnTo>
                    <a:pt x="220" y="1037"/>
                  </a:lnTo>
                  <a:lnTo>
                    <a:pt x="223" y="1037"/>
                  </a:lnTo>
                  <a:lnTo>
                    <a:pt x="225" y="1037"/>
                  </a:lnTo>
                  <a:lnTo>
                    <a:pt x="225" y="1037"/>
                  </a:lnTo>
                  <a:lnTo>
                    <a:pt x="227" y="1039"/>
                  </a:lnTo>
                  <a:lnTo>
                    <a:pt x="227" y="1039"/>
                  </a:lnTo>
                  <a:lnTo>
                    <a:pt x="227" y="1039"/>
                  </a:lnTo>
                  <a:lnTo>
                    <a:pt x="227" y="1039"/>
                  </a:lnTo>
                  <a:lnTo>
                    <a:pt x="227" y="1039"/>
                  </a:lnTo>
                  <a:lnTo>
                    <a:pt x="227" y="1037"/>
                  </a:lnTo>
                  <a:lnTo>
                    <a:pt x="230" y="1037"/>
                  </a:lnTo>
                  <a:lnTo>
                    <a:pt x="235" y="1041"/>
                  </a:lnTo>
                  <a:lnTo>
                    <a:pt x="237" y="1041"/>
                  </a:lnTo>
                  <a:lnTo>
                    <a:pt x="239" y="1041"/>
                  </a:lnTo>
                  <a:lnTo>
                    <a:pt x="239" y="1039"/>
                  </a:lnTo>
                  <a:lnTo>
                    <a:pt x="242" y="1037"/>
                  </a:lnTo>
                  <a:lnTo>
                    <a:pt x="242" y="1037"/>
                  </a:lnTo>
                  <a:lnTo>
                    <a:pt x="246" y="1037"/>
                  </a:lnTo>
                  <a:lnTo>
                    <a:pt x="246" y="1034"/>
                  </a:lnTo>
                  <a:lnTo>
                    <a:pt x="246" y="1034"/>
                  </a:lnTo>
                  <a:lnTo>
                    <a:pt x="244" y="1032"/>
                  </a:lnTo>
                  <a:lnTo>
                    <a:pt x="244" y="1032"/>
                  </a:lnTo>
                  <a:lnTo>
                    <a:pt x="244" y="1030"/>
                  </a:lnTo>
                  <a:close/>
                  <a:moveTo>
                    <a:pt x="223" y="1044"/>
                  </a:moveTo>
                  <a:lnTo>
                    <a:pt x="223" y="1044"/>
                  </a:lnTo>
                  <a:lnTo>
                    <a:pt x="225" y="1044"/>
                  </a:lnTo>
                  <a:lnTo>
                    <a:pt x="225" y="1044"/>
                  </a:lnTo>
                  <a:lnTo>
                    <a:pt x="227" y="1044"/>
                  </a:lnTo>
                  <a:lnTo>
                    <a:pt x="227" y="1044"/>
                  </a:lnTo>
                  <a:lnTo>
                    <a:pt x="230" y="1044"/>
                  </a:lnTo>
                  <a:lnTo>
                    <a:pt x="232" y="1044"/>
                  </a:lnTo>
                  <a:lnTo>
                    <a:pt x="232" y="1041"/>
                  </a:lnTo>
                  <a:lnTo>
                    <a:pt x="230" y="1041"/>
                  </a:lnTo>
                  <a:lnTo>
                    <a:pt x="227" y="1041"/>
                  </a:lnTo>
                  <a:lnTo>
                    <a:pt x="223" y="1039"/>
                  </a:lnTo>
                  <a:lnTo>
                    <a:pt x="220" y="1041"/>
                  </a:lnTo>
                  <a:lnTo>
                    <a:pt x="223" y="1041"/>
                  </a:lnTo>
                  <a:lnTo>
                    <a:pt x="223" y="1041"/>
                  </a:lnTo>
                  <a:lnTo>
                    <a:pt x="223" y="1041"/>
                  </a:lnTo>
                  <a:lnTo>
                    <a:pt x="223" y="1041"/>
                  </a:lnTo>
                  <a:lnTo>
                    <a:pt x="223" y="1044"/>
                  </a:lnTo>
                  <a:lnTo>
                    <a:pt x="223" y="1044"/>
                  </a:lnTo>
                  <a:lnTo>
                    <a:pt x="223" y="1044"/>
                  </a:lnTo>
                  <a:lnTo>
                    <a:pt x="223" y="1044"/>
                  </a:lnTo>
                  <a:close/>
                  <a:moveTo>
                    <a:pt x="227" y="1022"/>
                  </a:moveTo>
                  <a:lnTo>
                    <a:pt x="225" y="1020"/>
                  </a:lnTo>
                  <a:lnTo>
                    <a:pt x="225" y="1020"/>
                  </a:lnTo>
                  <a:lnTo>
                    <a:pt x="225" y="1018"/>
                  </a:lnTo>
                  <a:lnTo>
                    <a:pt x="225" y="1018"/>
                  </a:lnTo>
                  <a:lnTo>
                    <a:pt x="225" y="1018"/>
                  </a:lnTo>
                  <a:lnTo>
                    <a:pt x="223" y="1018"/>
                  </a:lnTo>
                  <a:lnTo>
                    <a:pt x="223" y="1018"/>
                  </a:lnTo>
                  <a:lnTo>
                    <a:pt x="223" y="1018"/>
                  </a:lnTo>
                  <a:lnTo>
                    <a:pt x="223" y="1018"/>
                  </a:lnTo>
                  <a:lnTo>
                    <a:pt x="218" y="1018"/>
                  </a:lnTo>
                  <a:lnTo>
                    <a:pt x="216" y="1018"/>
                  </a:lnTo>
                  <a:lnTo>
                    <a:pt x="216" y="1018"/>
                  </a:lnTo>
                  <a:lnTo>
                    <a:pt x="216" y="1018"/>
                  </a:lnTo>
                  <a:lnTo>
                    <a:pt x="216" y="1018"/>
                  </a:lnTo>
                  <a:lnTo>
                    <a:pt x="216" y="1018"/>
                  </a:lnTo>
                  <a:lnTo>
                    <a:pt x="213" y="1015"/>
                  </a:lnTo>
                  <a:lnTo>
                    <a:pt x="213" y="1015"/>
                  </a:lnTo>
                  <a:lnTo>
                    <a:pt x="211" y="1015"/>
                  </a:lnTo>
                  <a:lnTo>
                    <a:pt x="211" y="1015"/>
                  </a:lnTo>
                  <a:lnTo>
                    <a:pt x="211" y="1015"/>
                  </a:lnTo>
                  <a:lnTo>
                    <a:pt x="209" y="1015"/>
                  </a:lnTo>
                  <a:lnTo>
                    <a:pt x="211" y="1018"/>
                  </a:lnTo>
                  <a:lnTo>
                    <a:pt x="211" y="1020"/>
                  </a:lnTo>
                  <a:lnTo>
                    <a:pt x="213" y="1022"/>
                  </a:lnTo>
                  <a:lnTo>
                    <a:pt x="216" y="1022"/>
                  </a:lnTo>
                  <a:lnTo>
                    <a:pt x="216" y="1022"/>
                  </a:lnTo>
                  <a:lnTo>
                    <a:pt x="216" y="1022"/>
                  </a:lnTo>
                  <a:lnTo>
                    <a:pt x="216" y="1020"/>
                  </a:lnTo>
                  <a:lnTo>
                    <a:pt x="216" y="1020"/>
                  </a:lnTo>
                  <a:lnTo>
                    <a:pt x="216" y="1022"/>
                  </a:lnTo>
                  <a:lnTo>
                    <a:pt x="216" y="1022"/>
                  </a:lnTo>
                  <a:lnTo>
                    <a:pt x="216" y="1022"/>
                  </a:lnTo>
                  <a:lnTo>
                    <a:pt x="220" y="1022"/>
                  </a:lnTo>
                  <a:lnTo>
                    <a:pt x="223" y="1022"/>
                  </a:lnTo>
                  <a:lnTo>
                    <a:pt x="225" y="1022"/>
                  </a:lnTo>
                  <a:lnTo>
                    <a:pt x="225" y="1022"/>
                  </a:lnTo>
                  <a:lnTo>
                    <a:pt x="225" y="1022"/>
                  </a:lnTo>
                  <a:lnTo>
                    <a:pt x="227" y="1022"/>
                  </a:lnTo>
                  <a:lnTo>
                    <a:pt x="227" y="1025"/>
                  </a:lnTo>
                  <a:lnTo>
                    <a:pt x="227" y="1022"/>
                  </a:lnTo>
                  <a:lnTo>
                    <a:pt x="227" y="1022"/>
                  </a:lnTo>
                  <a:close/>
                  <a:moveTo>
                    <a:pt x="355" y="1205"/>
                  </a:moveTo>
                  <a:lnTo>
                    <a:pt x="355" y="1207"/>
                  </a:lnTo>
                  <a:lnTo>
                    <a:pt x="355" y="1207"/>
                  </a:lnTo>
                  <a:lnTo>
                    <a:pt x="355" y="1207"/>
                  </a:lnTo>
                  <a:lnTo>
                    <a:pt x="358" y="1207"/>
                  </a:lnTo>
                  <a:lnTo>
                    <a:pt x="358" y="1207"/>
                  </a:lnTo>
                  <a:lnTo>
                    <a:pt x="358" y="1207"/>
                  </a:lnTo>
                  <a:lnTo>
                    <a:pt x="360" y="1207"/>
                  </a:lnTo>
                  <a:lnTo>
                    <a:pt x="360" y="1207"/>
                  </a:lnTo>
                  <a:lnTo>
                    <a:pt x="360" y="1207"/>
                  </a:lnTo>
                  <a:lnTo>
                    <a:pt x="362" y="1205"/>
                  </a:lnTo>
                  <a:lnTo>
                    <a:pt x="362" y="1205"/>
                  </a:lnTo>
                  <a:lnTo>
                    <a:pt x="362" y="1205"/>
                  </a:lnTo>
                  <a:lnTo>
                    <a:pt x="362" y="1205"/>
                  </a:lnTo>
                  <a:lnTo>
                    <a:pt x="362" y="1205"/>
                  </a:lnTo>
                  <a:lnTo>
                    <a:pt x="362" y="1202"/>
                  </a:lnTo>
                  <a:lnTo>
                    <a:pt x="362" y="1202"/>
                  </a:lnTo>
                  <a:lnTo>
                    <a:pt x="360" y="1202"/>
                  </a:lnTo>
                  <a:lnTo>
                    <a:pt x="360" y="1202"/>
                  </a:lnTo>
                  <a:lnTo>
                    <a:pt x="360" y="1202"/>
                  </a:lnTo>
                  <a:lnTo>
                    <a:pt x="355" y="1205"/>
                  </a:lnTo>
                  <a:lnTo>
                    <a:pt x="355" y="1205"/>
                  </a:lnTo>
                  <a:lnTo>
                    <a:pt x="355" y="1205"/>
                  </a:lnTo>
                  <a:close/>
                  <a:moveTo>
                    <a:pt x="225" y="1051"/>
                  </a:moveTo>
                  <a:lnTo>
                    <a:pt x="227" y="1051"/>
                  </a:lnTo>
                  <a:lnTo>
                    <a:pt x="232" y="1051"/>
                  </a:lnTo>
                  <a:lnTo>
                    <a:pt x="232" y="1051"/>
                  </a:lnTo>
                  <a:lnTo>
                    <a:pt x="235" y="1051"/>
                  </a:lnTo>
                  <a:lnTo>
                    <a:pt x="235" y="1051"/>
                  </a:lnTo>
                  <a:lnTo>
                    <a:pt x="235" y="1051"/>
                  </a:lnTo>
                  <a:lnTo>
                    <a:pt x="237" y="1051"/>
                  </a:lnTo>
                  <a:lnTo>
                    <a:pt x="237" y="1051"/>
                  </a:lnTo>
                  <a:lnTo>
                    <a:pt x="237" y="1051"/>
                  </a:lnTo>
                  <a:lnTo>
                    <a:pt x="237" y="1048"/>
                  </a:lnTo>
                  <a:lnTo>
                    <a:pt x="237" y="1048"/>
                  </a:lnTo>
                  <a:lnTo>
                    <a:pt x="235" y="1046"/>
                  </a:lnTo>
                  <a:lnTo>
                    <a:pt x="235" y="1046"/>
                  </a:lnTo>
                  <a:lnTo>
                    <a:pt x="232" y="1046"/>
                  </a:lnTo>
                  <a:lnTo>
                    <a:pt x="232" y="1046"/>
                  </a:lnTo>
                  <a:lnTo>
                    <a:pt x="230" y="1046"/>
                  </a:lnTo>
                  <a:lnTo>
                    <a:pt x="230" y="1046"/>
                  </a:lnTo>
                  <a:lnTo>
                    <a:pt x="218" y="1046"/>
                  </a:lnTo>
                  <a:lnTo>
                    <a:pt x="216" y="1046"/>
                  </a:lnTo>
                  <a:lnTo>
                    <a:pt x="225" y="1051"/>
                  </a:lnTo>
                  <a:lnTo>
                    <a:pt x="225" y="1051"/>
                  </a:lnTo>
                  <a:close/>
                  <a:moveTo>
                    <a:pt x="258" y="1067"/>
                  </a:moveTo>
                  <a:lnTo>
                    <a:pt x="258" y="1067"/>
                  </a:lnTo>
                  <a:lnTo>
                    <a:pt x="258" y="1065"/>
                  </a:lnTo>
                  <a:lnTo>
                    <a:pt x="256" y="1065"/>
                  </a:lnTo>
                  <a:lnTo>
                    <a:pt x="253" y="1065"/>
                  </a:lnTo>
                  <a:lnTo>
                    <a:pt x="249" y="1067"/>
                  </a:lnTo>
                  <a:lnTo>
                    <a:pt x="249" y="1065"/>
                  </a:lnTo>
                  <a:lnTo>
                    <a:pt x="249" y="1067"/>
                  </a:lnTo>
                  <a:lnTo>
                    <a:pt x="249" y="1067"/>
                  </a:lnTo>
                  <a:lnTo>
                    <a:pt x="251" y="1070"/>
                  </a:lnTo>
                  <a:lnTo>
                    <a:pt x="251" y="1070"/>
                  </a:lnTo>
                  <a:lnTo>
                    <a:pt x="253" y="1072"/>
                  </a:lnTo>
                  <a:lnTo>
                    <a:pt x="256" y="1072"/>
                  </a:lnTo>
                  <a:lnTo>
                    <a:pt x="256" y="1072"/>
                  </a:lnTo>
                  <a:lnTo>
                    <a:pt x="258" y="1072"/>
                  </a:lnTo>
                  <a:lnTo>
                    <a:pt x="258" y="1072"/>
                  </a:lnTo>
                  <a:lnTo>
                    <a:pt x="261" y="1072"/>
                  </a:lnTo>
                  <a:lnTo>
                    <a:pt x="261" y="1070"/>
                  </a:lnTo>
                  <a:lnTo>
                    <a:pt x="258" y="1070"/>
                  </a:lnTo>
                  <a:lnTo>
                    <a:pt x="258" y="1070"/>
                  </a:lnTo>
                  <a:lnTo>
                    <a:pt x="258" y="1070"/>
                  </a:lnTo>
                  <a:lnTo>
                    <a:pt x="258" y="1067"/>
                  </a:lnTo>
                  <a:close/>
                  <a:moveTo>
                    <a:pt x="171" y="1001"/>
                  </a:moveTo>
                  <a:lnTo>
                    <a:pt x="173" y="1001"/>
                  </a:lnTo>
                  <a:lnTo>
                    <a:pt x="173" y="1001"/>
                  </a:lnTo>
                  <a:lnTo>
                    <a:pt x="173" y="999"/>
                  </a:lnTo>
                  <a:lnTo>
                    <a:pt x="173" y="999"/>
                  </a:lnTo>
                  <a:lnTo>
                    <a:pt x="173" y="999"/>
                  </a:lnTo>
                  <a:lnTo>
                    <a:pt x="173" y="999"/>
                  </a:lnTo>
                  <a:lnTo>
                    <a:pt x="173" y="999"/>
                  </a:lnTo>
                  <a:lnTo>
                    <a:pt x="173" y="999"/>
                  </a:lnTo>
                  <a:lnTo>
                    <a:pt x="173" y="999"/>
                  </a:lnTo>
                  <a:lnTo>
                    <a:pt x="173" y="999"/>
                  </a:lnTo>
                  <a:lnTo>
                    <a:pt x="173" y="996"/>
                  </a:lnTo>
                  <a:lnTo>
                    <a:pt x="173" y="996"/>
                  </a:lnTo>
                  <a:lnTo>
                    <a:pt x="171" y="996"/>
                  </a:lnTo>
                  <a:lnTo>
                    <a:pt x="171" y="999"/>
                  </a:lnTo>
                  <a:lnTo>
                    <a:pt x="171" y="999"/>
                  </a:lnTo>
                  <a:lnTo>
                    <a:pt x="171" y="1001"/>
                  </a:lnTo>
                  <a:lnTo>
                    <a:pt x="171" y="1001"/>
                  </a:lnTo>
                  <a:close/>
                  <a:moveTo>
                    <a:pt x="289" y="1124"/>
                  </a:moveTo>
                  <a:lnTo>
                    <a:pt x="289" y="1124"/>
                  </a:lnTo>
                  <a:lnTo>
                    <a:pt x="289" y="1127"/>
                  </a:lnTo>
                  <a:lnTo>
                    <a:pt x="289" y="1127"/>
                  </a:lnTo>
                  <a:lnTo>
                    <a:pt x="291" y="1127"/>
                  </a:lnTo>
                  <a:lnTo>
                    <a:pt x="291" y="1127"/>
                  </a:lnTo>
                  <a:lnTo>
                    <a:pt x="291" y="1127"/>
                  </a:lnTo>
                  <a:lnTo>
                    <a:pt x="294" y="1124"/>
                  </a:lnTo>
                  <a:lnTo>
                    <a:pt x="291" y="1124"/>
                  </a:lnTo>
                  <a:lnTo>
                    <a:pt x="291" y="1124"/>
                  </a:lnTo>
                  <a:lnTo>
                    <a:pt x="291" y="1124"/>
                  </a:lnTo>
                  <a:lnTo>
                    <a:pt x="291" y="1124"/>
                  </a:lnTo>
                  <a:lnTo>
                    <a:pt x="289" y="1122"/>
                  </a:lnTo>
                  <a:lnTo>
                    <a:pt x="289" y="1122"/>
                  </a:lnTo>
                  <a:lnTo>
                    <a:pt x="289" y="1122"/>
                  </a:lnTo>
                  <a:lnTo>
                    <a:pt x="289" y="1122"/>
                  </a:lnTo>
                  <a:lnTo>
                    <a:pt x="289" y="1122"/>
                  </a:lnTo>
                  <a:lnTo>
                    <a:pt x="289" y="1124"/>
                  </a:lnTo>
                  <a:lnTo>
                    <a:pt x="289" y="1124"/>
                  </a:lnTo>
                  <a:close/>
                  <a:moveTo>
                    <a:pt x="301" y="1141"/>
                  </a:moveTo>
                  <a:lnTo>
                    <a:pt x="303" y="1141"/>
                  </a:lnTo>
                  <a:lnTo>
                    <a:pt x="303" y="1141"/>
                  </a:lnTo>
                  <a:lnTo>
                    <a:pt x="303" y="1138"/>
                  </a:lnTo>
                  <a:lnTo>
                    <a:pt x="303" y="1138"/>
                  </a:lnTo>
                  <a:lnTo>
                    <a:pt x="303" y="1138"/>
                  </a:lnTo>
                  <a:lnTo>
                    <a:pt x="301" y="1138"/>
                  </a:lnTo>
                  <a:lnTo>
                    <a:pt x="301" y="1141"/>
                  </a:lnTo>
                  <a:lnTo>
                    <a:pt x="301" y="1141"/>
                  </a:lnTo>
                  <a:lnTo>
                    <a:pt x="301" y="1141"/>
                  </a:lnTo>
                  <a:lnTo>
                    <a:pt x="301" y="1141"/>
                  </a:lnTo>
                  <a:close/>
                  <a:moveTo>
                    <a:pt x="329" y="1183"/>
                  </a:moveTo>
                  <a:lnTo>
                    <a:pt x="329" y="1183"/>
                  </a:lnTo>
                  <a:lnTo>
                    <a:pt x="327" y="1183"/>
                  </a:lnTo>
                  <a:lnTo>
                    <a:pt x="327" y="1186"/>
                  </a:lnTo>
                  <a:lnTo>
                    <a:pt x="327" y="1186"/>
                  </a:lnTo>
                  <a:lnTo>
                    <a:pt x="327" y="1186"/>
                  </a:lnTo>
                  <a:lnTo>
                    <a:pt x="327" y="1186"/>
                  </a:lnTo>
                  <a:lnTo>
                    <a:pt x="329" y="1188"/>
                  </a:lnTo>
                  <a:lnTo>
                    <a:pt x="329" y="1188"/>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3"/>
                  </a:lnTo>
                  <a:lnTo>
                    <a:pt x="329" y="1183"/>
                  </a:lnTo>
                  <a:lnTo>
                    <a:pt x="329" y="1183"/>
                  </a:lnTo>
                  <a:lnTo>
                    <a:pt x="329" y="1183"/>
                  </a:lnTo>
                  <a:lnTo>
                    <a:pt x="329" y="1183"/>
                  </a:lnTo>
                  <a:lnTo>
                    <a:pt x="329" y="1183"/>
                  </a:lnTo>
                  <a:lnTo>
                    <a:pt x="329" y="1183"/>
                  </a:lnTo>
                  <a:lnTo>
                    <a:pt x="329" y="1183"/>
                  </a:lnTo>
                  <a:lnTo>
                    <a:pt x="329" y="1183"/>
                  </a:lnTo>
                  <a:lnTo>
                    <a:pt x="329" y="1183"/>
                  </a:lnTo>
                  <a:close/>
                  <a:moveTo>
                    <a:pt x="355" y="1200"/>
                  </a:moveTo>
                  <a:lnTo>
                    <a:pt x="355" y="1200"/>
                  </a:lnTo>
                  <a:lnTo>
                    <a:pt x="353" y="1200"/>
                  </a:lnTo>
                  <a:lnTo>
                    <a:pt x="353" y="1202"/>
                  </a:lnTo>
                  <a:lnTo>
                    <a:pt x="353" y="1202"/>
                  </a:lnTo>
                  <a:lnTo>
                    <a:pt x="353" y="1202"/>
                  </a:lnTo>
                  <a:lnTo>
                    <a:pt x="353" y="1202"/>
                  </a:lnTo>
                  <a:lnTo>
                    <a:pt x="353" y="1202"/>
                  </a:lnTo>
                  <a:lnTo>
                    <a:pt x="353" y="1202"/>
                  </a:lnTo>
                  <a:lnTo>
                    <a:pt x="355" y="1202"/>
                  </a:lnTo>
                  <a:lnTo>
                    <a:pt x="355" y="1202"/>
                  </a:lnTo>
                  <a:lnTo>
                    <a:pt x="355" y="1202"/>
                  </a:lnTo>
                  <a:lnTo>
                    <a:pt x="355" y="1202"/>
                  </a:lnTo>
                  <a:lnTo>
                    <a:pt x="355" y="1202"/>
                  </a:lnTo>
                  <a:lnTo>
                    <a:pt x="355" y="1200"/>
                  </a:lnTo>
                  <a:lnTo>
                    <a:pt x="355" y="1200"/>
                  </a:lnTo>
                  <a:close/>
                  <a:moveTo>
                    <a:pt x="242" y="1212"/>
                  </a:moveTo>
                  <a:lnTo>
                    <a:pt x="242" y="1212"/>
                  </a:lnTo>
                  <a:lnTo>
                    <a:pt x="242" y="1209"/>
                  </a:lnTo>
                  <a:lnTo>
                    <a:pt x="242" y="1212"/>
                  </a:lnTo>
                  <a:lnTo>
                    <a:pt x="242" y="1212"/>
                  </a:lnTo>
                  <a:lnTo>
                    <a:pt x="242" y="1212"/>
                  </a:lnTo>
                  <a:lnTo>
                    <a:pt x="242" y="1212"/>
                  </a:lnTo>
                  <a:lnTo>
                    <a:pt x="242" y="1209"/>
                  </a:lnTo>
                  <a:lnTo>
                    <a:pt x="242" y="1209"/>
                  </a:lnTo>
                  <a:lnTo>
                    <a:pt x="242" y="1209"/>
                  </a:lnTo>
                  <a:lnTo>
                    <a:pt x="242" y="1209"/>
                  </a:lnTo>
                  <a:lnTo>
                    <a:pt x="242" y="1209"/>
                  </a:lnTo>
                  <a:lnTo>
                    <a:pt x="242" y="1209"/>
                  </a:lnTo>
                  <a:lnTo>
                    <a:pt x="242" y="1209"/>
                  </a:lnTo>
                  <a:lnTo>
                    <a:pt x="239" y="1209"/>
                  </a:lnTo>
                  <a:lnTo>
                    <a:pt x="239" y="1209"/>
                  </a:lnTo>
                  <a:lnTo>
                    <a:pt x="239" y="1209"/>
                  </a:lnTo>
                  <a:lnTo>
                    <a:pt x="239" y="1209"/>
                  </a:lnTo>
                  <a:lnTo>
                    <a:pt x="239" y="1209"/>
                  </a:lnTo>
                  <a:lnTo>
                    <a:pt x="242" y="1209"/>
                  </a:lnTo>
                  <a:lnTo>
                    <a:pt x="242" y="1209"/>
                  </a:lnTo>
                  <a:lnTo>
                    <a:pt x="242" y="1209"/>
                  </a:lnTo>
                  <a:lnTo>
                    <a:pt x="242" y="1209"/>
                  </a:lnTo>
                  <a:lnTo>
                    <a:pt x="242" y="1209"/>
                  </a:lnTo>
                  <a:lnTo>
                    <a:pt x="242" y="1209"/>
                  </a:lnTo>
                  <a:lnTo>
                    <a:pt x="242" y="1209"/>
                  </a:lnTo>
                  <a:lnTo>
                    <a:pt x="242" y="1209"/>
                  </a:lnTo>
                  <a:lnTo>
                    <a:pt x="242" y="1212"/>
                  </a:lnTo>
                  <a:lnTo>
                    <a:pt x="242" y="1212"/>
                  </a:lnTo>
                  <a:lnTo>
                    <a:pt x="242" y="1212"/>
                  </a:lnTo>
                  <a:close/>
                  <a:moveTo>
                    <a:pt x="239" y="1209"/>
                  </a:moveTo>
                  <a:lnTo>
                    <a:pt x="239" y="1209"/>
                  </a:lnTo>
                  <a:lnTo>
                    <a:pt x="239" y="1209"/>
                  </a:lnTo>
                  <a:lnTo>
                    <a:pt x="239" y="1209"/>
                  </a:lnTo>
                  <a:lnTo>
                    <a:pt x="239" y="1209"/>
                  </a:lnTo>
                  <a:lnTo>
                    <a:pt x="239" y="1209"/>
                  </a:lnTo>
                  <a:lnTo>
                    <a:pt x="239" y="1209"/>
                  </a:lnTo>
                  <a:lnTo>
                    <a:pt x="239" y="1209"/>
                  </a:lnTo>
                  <a:lnTo>
                    <a:pt x="239" y="1209"/>
                  </a:lnTo>
                  <a:lnTo>
                    <a:pt x="239" y="1212"/>
                  </a:lnTo>
                  <a:lnTo>
                    <a:pt x="239" y="1212"/>
                  </a:lnTo>
                  <a:lnTo>
                    <a:pt x="239" y="1212"/>
                  </a:lnTo>
                  <a:lnTo>
                    <a:pt x="239" y="1212"/>
                  </a:lnTo>
                  <a:lnTo>
                    <a:pt x="239" y="1209"/>
                  </a:lnTo>
                  <a:lnTo>
                    <a:pt x="239" y="1209"/>
                  </a:lnTo>
                  <a:lnTo>
                    <a:pt x="239" y="1209"/>
                  </a:lnTo>
                  <a:close/>
                  <a:moveTo>
                    <a:pt x="235" y="1209"/>
                  </a:moveTo>
                  <a:lnTo>
                    <a:pt x="235" y="1212"/>
                  </a:lnTo>
                  <a:lnTo>
                    <a:pt x="235" y="1212"/>
                  </a:lnTo>
                  <a:lnTo>
                    <a:pt x="235" y="1212"/>
                  </a:lnTo>
                  <a:lnTo>
                    <a:pt x="235" y="1212"/>
                  </a:lnTo>
                  <a:lnTo>
                    <a:pt x="235" y="1212"/>
                  </a:lnTo>
                  <a:lnTo>
                    <a:pt x="235" y="1212"/>
                  </a:lnTo>
                  <a:lnTo>
                    <a:pt x="237" y="1212"/>
                  </a:lnTo>
                  <a:lnTo>
                    <a:pt x="237" y="1212"/>
                  </a:lnTo>
                  <a:lnTo>
                    <a:pt x="237" y="1209"/>
                  </a:lnTo>
                  <a:lnTo>
                    <a:pt x="235" y="1209"/>
                  </a:lnTo>
                  <a:close/>
                  <a:moveTo>
                    <a:pt x="237" y="1214"/>
                  </a:moveTo>
                  <a:lnTo>
                    <a:pt x="237" y="1214"/>
                  </a:lnTo>
                  <a:lnTo>
                    <a:pt x="237" y="1214"/>
                  </a:lnTo>
                  <a:lnTo>
                    <a:pt x="237" y="1214"/>
                  </a:lnTo>
                  <a:lnTo>
                    <a:pt x="237" y="1214"/>
                  </a:lnTo>
                  <a:lnTo>
                    <a:pt x="237" y="1214"/>
                  </a:lnTo>
                  <a:lnTo>
                    <a:pt x="237" y="1214"/>
                  </a:lnTo>
                  <a:lnTo>
                    <a:pt x="237" y="1214"/>
                  </a:lnTo>
                  <a:lnTo>
                    <a:pt x="237" y="1214"/>
                  </a:lnTo>
                  <a:lnTo>
                    <a:pt x="237" y="1214"/>
                  </a:lnTo>
                  <a:close/>
                  <a:moveTo>
                    <a:pt x="242" y="1219"/>
                  </a:moveTo>
                  <a:lnTo>
                    <a:pt x="242" y="1219"/>
                  </a:lnTo>
                  <a:lnTo>
                    <a:pt x="242" y="1219"/>
                  </a:lnTo>
                  <a:lnTo>
                    <a:pt x="242" y="1219"/>
                  </a:lnTo>
                  <a:lnTo>
                    <a:pt x="242" y="1219"/>
                  </a:lnTo>
                  <a:lnTo>
                    <a:pt x="242" y="1219"/>
                  </a:lnTo>
                  <a:lnTo>
                    <a:pt x="242" y="1219"/>
                  </a:lnTo>
                  <a:lnTo>
                    <a:pt x="242" y="1219"/>
                  </a:lnTo>
                  <a:lnTo>
                    <a:pt x="242" y="1219"/>
                  </a:lnTo>
                  <a:lnTo>
                    <a:pt x="242" y="1219"/>
                  </a:lnTo>
                  <a:lnTo>
                    <a:pt x="242" y="1219"/>
                  </a:lnTo>
                  <a:close/>
                  <a:moveTo>
                    <a:pt x="343" y="1254"/>
                  </a:moveTo>
                  <a:lnTo>
                    <a:pt x="343" y="1254"/>
                  </a:lnTo>
                  <a:lnTo>
                    <a:pt x="343" y="1254"/>
                  </a:lnTo>
                  <a:lnTo>
                    <a:pt x="346" y="1254"/>
                  </a:lnTo>
                  <a:lnTo>
                    <a:pt x="346" y="1252"/>
                  </a:lnTo>
                  <a:lnTo>
                    <a:pt x="343" y="1252"/>
                  </a:lnTo>
                  <a:lnTo>
                    <a:pt x="343" y="1252"/>
                  </a:lnTo>
                  <a:lnTo>
                    <a:pt x="343" y="1252"/>
                  </a:lnTo>
                  <a:lnTo>
                    <a:pt x="343" y="1252"/>
                  </a:lnTo>
                  <a:lnTo>
                    <a:pt x="343" y="1252"/>
                  </a:lnTo>
                  <a:lnTo>
                    <a:pt x="343" y="1252"/>
                  </a:lnTo>
                  <a:lnTo>
                    <a:pt x="343" y="1252"/>
                  </a:lnTo>
                  <a:lnTo>
                    <a:pt x="343" y="1252"/>
                  </a:lnTo>
                  <a:lnTo>
                    <a:pt x="341" y="1252"/>
                  </a:lnTo>
                  <a:lnTo>
                    <a:pt x="343" y="1252"/>
                  </a:lnTo>
                  <a:lnTo>
                    <a:pt x="343" y="1252"/>
                  </a:lnTo>
                  <a:lnTo>
                    <a:pt x="343" y="1254"/>
                  </a:lnTo>
                  <a:lnTo>
                    <a:pt x="343" y="1254"/>
                  </a:lnTo>
                  <a:lnTo>
                    <a:pt x="343" y="1254"/>
                  </a:lnTo>
                  <a:lnTo>
                    <a:pt x="343" y="1254"/>
                  </a:lnTo>
                  <a:lnTo>
                    <a:pt x="343" y="1254"/>
                  </a:lnTo>
                  <a:lnTo>
                    <a:pt x="343" y="1254"/>
                  </a:lnTo>
                  <a:lnTo>
                    <a:pt x="343" y="1254"/>
                  </a:lnTo>
                  <a:lnTo>
                    <a:pt x="343" y="1254"/>
                  </a:lnTo>
                  <a:close/>
                  <a:moveTo>
                    <a:pt x="341" y="1261"/>
                  </a:move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close/>
                  <a:moveTo>
                    <a:pt x="346" y="1261"/>
                  </a:moveTo>
                  <a:lnTo>
                    <a:pt x="343" y="1261"/>
                  </a:lnTo>
                  <a:lnTo>
                    <a:pt x="343" y="1261"/>
                  </a:lnTo>
                  <a:lnTo>
                    <a:pt x="343" y="1261"/>
                  </a:lnTo>
                  <a:lnTo>
                    <a:pt x="343" y="1261"/>
                  </a:lnTo>
                  <a:lnTo>
                    <a:pt x="343" y="1264"/>
                  </a:lnTo>
                  <a:lnTo>
                    <a:pt x="343" y="1264"/>
                  </a:lnTo>
                  <a:lnTo>
                    <a:pt x="343" y="1264"/>
                  </a:lnTo>
                  <a:lnTo>
                    <a:pt x="343" y="1264"/>
                  </a:lnTo>
                  <a:lnTo>
                    <a:pt x="343" y="1266"/>
                  </a:lnTo>
                  <a:lnTo>
                    <a:pt x="343" y="1266"/>
                  </a:lnTo>
                  <a:lnTo>
                    <a:pt x="343" y="1264"/>
                  </a:lnTo>
                  <a:lnTo>
                    <a:pt x="346" y="1264"/>
                  </a:lnTo>
                  <a:lnTo>
                    <a:pt x="346" y="1264"/>
                  </a:lnTo>
                  <a:lnTo>
                    <a:pt x="346" y="1264"/>
                  </a:lnTo>
                  <a:lnTo>
                    <a:pt x="346" y="1261"/>
                  </a:lnTo>
                  <a:close/>
                  <a:moveTo>
                    <a:pt x="339" y="1271"/>
                  </a:moveTo>
                  <a:lnTo>
                    <a:pt x="339" y="1271"/>
                  </a:lnTo>
                  <a:lnTo>
                    <a:pt x="339" y="1271"/>
                  </a:lnTo>
                  <a:lnTo>
                    <a:pt x="339" y="1271"/>
                  </a:lnTo>
                  <a:lnTo>
                    <a:pt x="339" y="1271"/>
                  </a:lnTo>
                  <a:lnTo>
                    <a:pt x="339" y="1271"/>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1"/>
                  </a:lnTo>
                  <a:close/>
                  <a:moveTo>
                    <a:pt x="7" y="625"/>
                  </a:moveTo>
                  <a:lnTo>
                    <a:pt x="7" y="622"/>
                  </a:lnTo>
                  <a:lnTo>
                    <a:pt x="7" y="622"/>
                  </a:lnTo>
                  <a:lnTo>
                    <a:pt x="7" y="622"/>
                  </a:lnTo>
                  <a:lnTo>
                    <a:pt x="7" y="622"/>
                  </a:lnTo>
                  <a:lnTo>
                    <a:pt x="7" y="622"/>
                  </a:lnTo>
                  <a:lnTo>
                    <a:pt x="7" y="622"/>
                  </a:lnTo>
                  <a:lnTo>
                    <a:pt x="7" y="622"/>
                  </a:lnTo>
                  <a:lnTo>
                    <a:pt x="7" y="622"/>
                  </a:lnTo>
                  <a:lnTo>
                    <a:pt x="7" y="622"/>
                  </a:lnTo>
                  <a:lnTo>
                    <a:pt x="7" y="622"/>
                  </a:lnTo>
                  <a:lnTo>
                    <a:pt x="7" y="620"/>
                  </a:lnTo>
                  <a:lnTo>
                    <a:pt x="7" y="620"/>
                  </a:lnTo>
                  <a:lnTo>
                    <a:pt x="5" y="622"/>
                  </a:lnTo>
                  <a:lnTo>
                    <a:pt x="5" y="622"/>
                  </a:lnTo>
                  <a:lnTo>
                    <a:pt x="5" y="622"/>
                  </a:lnTo>
                  <a:lnTo>
                    <a:pt x="5" y="622"/>
                  </a:lnTo>
                  <a:lnTo>
                    <a:pt x="5" y="622"/>
                  </a:lnTo>
                  <a:lnTo>
                    <a:pt x="5" y="622"/>
                  </a:lnTo>
                  <a:lnTo>
                    <a:pt x="7" y="622"/>
                  </a:lnTo>
                  <a:lnTo>
                    <a:pt x="7" y="625"/>
                  </a:lnTo>
                  <a:close/>
                  <a:moveTo>
                    <a:pt x="0" y="658"/>
                  </a:move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60"/>
                  </a:lnTo>
                  <a:lnTo>
                    <a:pt x="0" y="660"/>
                  </a:lnTo>
                  <a:lnTo>
                    <a:pt x="0" y="660"/>
                  </a:lnTo>
                  <a:lnTo>
                    <a:pt x="0" y="660"/>
                  </a:lnTo>
                  <a:lnTo>
                    <a:pt x="0" y="660"/>
                  </a:lnTo>
                  <a:lnTo>
                    <a:pt x="3" y="660"/>
                  </a:lnTo>
                  <a:lnTo>
                    <a:pt x="0" y="660"/>
                  </a:lnTo>
                  <a:lnTo>
                    <a:pt x="0" y="658"/>
                  </a:lnTo>
                  <a:close/>
                  <a:moveTo>
                    <a:pt x="45" y="748"/>
                  </a:moveTo>
                  <a:lnTo>
                    <a:pt x="45" y="745"/>
                  </a:lnTo>
                  <a:lnTo>
                    <a:pt x="45" y="745"/>
                  </a:lnTo>
                  <a:lnTo>
                    <a:pt x="45" y="748"/>
                  </a:lnTo>
                  <a:lnTo>
                    <a:pt x="45" y="745"/>
                  </a:lnTo>
                  <a:lnTo>
                    <a:pt x="45" y="748"/>
                  </a:lnTo>
                  <a:lnTo>
                    <a:pt x="45" y="748"/>
                  </a:lnTo>
                  <a:lnTo>
                    <a:pt x="45" y="748"/>
                  </a:lnTo>
                  <a:lnTo>
                    <a:pt x="45" y="748"/>
                  </a:lnTo>
                  <a:lnTo>
                    <a:pt x="45" y="748"/>
                  </a:lnTo>
                  <a:lnTo>
                    <a:pt x="48" y="748"/>
                  </a:lnTo>
                  <a:lnTo>
                    <a:pt x="48" y="748"/>
                  </a:lnTo>
                  <a:lnTo>
                    <a:pt x="48" y="748"/>
                  </a:lnTo>
                  <a:lnTo>
                    <a:pt x="45" y="748"/>
                  </a:lnTo>
                  <a:close/>
                  <a:moveTo>
                    <a:pt x="43" y="774"/>
                  </a:moveTo>
                  <a:lnTo>
                    <a:pt x="43" y="774"/>
                  </a:lnTo>
                  <a:lnTo>
                    <a:pt x="41" y="774"/>
                  </a:lnTo>
                  <a:lnTo>
                    <a:pt x="41" y="774"/>
                  </a:lnTo>
                  <a:lnTo>
                    <a:pt x="41" y="774"/>
                  </a:lnTo>
                  <a:lnTo>
                    <a:pt x="41" y="774"/>
                  </a:lnTo>
                  <a:lnTo>
                    <a:pt x="41" y="774"/>
                  </a:lnTo>
                  <a:lnTo>
                    <a:pt x="41" y="776"/>
                  </a:lnTo>
                  <a:lnTo>
                    <a:pt x="38" y="774"/>
                  </a:lnTo>
                  <a:lnTo>
                    <a:pt x="38" y="774"/>
                  </a:lnTo>
                  <a:lnTo>
                    <a:pt x="38" y="774"/>
                  </a:lnTo>
                  <a:lnTo>
                    <a:pt x="38" y="774"/>
                  </a:lnTo>
                  <a:lnTo>
                    <a:pt x="38" y="774"/>
                  </a:lnTo>
                  <a:lnTo>
                    <a:pt x="38" y="774"/>
                  </a:lnTo>
                  <a:lnTo>
                    <a:pt x="38" y="776"/>
                  </a:lnTo>
                  <a:lnTo>
                    <a:pt x="38" y="776"/>
                  </a:lnTo>
                  <a:lnTo>
                    <a:pt x="38" y="776"/>
                  </a:lnTo>
                  <a:lnTo>
                    <a:pt x="38" y="776"/>
                  </a:lnTo>
                  <a:lnTo>
                    <a:pt x="38" y="776"/>
                  </a:lnTo>
                  <a:lnTo>
                    <a:pt x="38" y="779"/>
                  </a:lnTo>
                  <a:lnTo>
                    <a:pt x="41" y="779"/>
                  </a:lnTo>
                  <a:lnTo>
                    <a:pt x="43" y="779"/>
                  </a:lnTo>
                  <a:lnTo>
                    <a:pt x="43" y="776"/>
                  </a:lnTo>
                  <a:lnTo>
                    <a:pt x="43" y="776"/>
                  </a:lnTo>
                  <a:lnTo>
                    <a:pt x="43" y="776"/>
                  </a:lnTo>
                  <a:lnTo>
                    <a:pt x="43" y="774"/>
                  </a:lnTo>
                  <a:close/>
                  <a:moveTo>
                    <a:pt x="31" y="750"/>
                  </a:moveTo>
                  <a:lnTo>
                    <a:pt x="31" y="750"/>
                  </a:lnTo>
                  <a:lnTo>
                    <a:pt x="31" y="753"/>
                  </a:lnTo>
                  <a:lnTo>
                    <a:pt x="36" y="755"/>
                  </a:lnTo>
                  <a:lnTo>
                    <a:pt x="36" y="755"/>
                  </a:lnTo>
                  <a:lnTo>
                    <a:pt x="36" y="755"/>
                  </a:lnTo>
                  <a:lnTo>
                    <a:pt x="36" y="753"/>
                  </a:lnTo>
                  <a:lnTo>
                    <a:pt x="31" y="750"/>
                  </a:lnTo>
                  <a:lnTo>
                    <a:pt x="31" y="750"/>
                  </a:lnTo>
                  <a:close/>
                  <a:moveTo>
                    <a:pt x="209" y="1013"/>
                  </a:moveTo>
                  <a:lnTo>
                    <a:pt x="209" y="1013"/>
                  </a:lnTo>
                  <a:lnTo>
                    <a:pt x="211" y="1013"/>
                  </a:lnTo>
                  <a:lnTo>
                    <a:pt x="213" y="1015"/>
                  </a:lnTo>
                  <a:lnTo>
                    <a:pt x="213" y="1015"/>
                  </a:lnTo>
                  <a:lnTo>
                    <a:pt x="216" y="1015"/>
                  </a:lnTo>
                  <a:lnTo>
                    <a:pt x="216" y="1015"/>
                  </a:lnTo>
                  <a:lnTo>
                    <a:pt x="218" y="1015"/>
                  </a:lnTo>
                  <a:lnTo>
                    <a:pt x="220" y="1015"/>
                  </a:lnTo>
                  <a:lnTo>
                    <a:pt x="220" y="1015"/>
                  </a:lnTo>
                  <a:lnTo>
                    <a:pt x="220" y="1013"/>
                  </a:lnTo>
                  <a:lnTo>
                    <a:pt x="218" y="1013"/>
                  </a:lnTo>
                  <a:lnTo>
                    <a:pt x="216" y="1011"/>
                  </a:lnTo>
                  <a:lnTo>
                    <a:pt x="216" y="1011"/>
                  </a:lnTo>
                  <a:lnTo>
                    <a:pt x="216" y="1011"/>
                  </a:lnTo>
                  <a:lnTo>
                    <a:pt x="213" y="1011"/>
                  </a:lnTo>
                  <a:lnTo>
                    <a:pt x="213" y="1011"/>
                  </a:lnTo>
                  <a:lnTo>
                    <a:pt x="211" y="1013"/>
                  </a:lnTo>
                  <a:lnTo>
                    <a:pt x="211" y="1013"/>
                  </a:lnTo>
                  <a:lnTo>
                    <a:pt x="211" y="1013"/>
                  </a:lnTo>
                  <a:lnTo>
                    <a:pt x="211" y="1013"/>
                  </a:lnTo>
                  <a:lnTo>
                    <a:pt x="213" y="1013"/>
                  </a:lnTo>
                  <a:lnTo>
                    <a:pt x="213" y="1013"/>
                  </a:lnTo>
                  <a:lnTo>
                    <a:pt x="211" y="1013"/>
                  </a:lnTo>
                  <a:lnTo>
                    <a:pt x="209" y="1013"/>
                  </a:lnTo>
                  <a:close/>
                  <a:moveTo>
                    <a:pt x="220" y="1025"/>
                  </a:moveTo>
                  <a:lnTo>
                    <a:pt x="220" y="1025"/>
                  </a:lnTo>
                  <a:lnTo>
                    <a:pt x="218" y="1025"/>
                  </a:lnTo>
                  <a:lnTo>
                    <a:pt x="218" y="1025"/>
                  </a:lnTo>
                  <a:lnTo>
                    <a:pt x="218" y="1025"/>
                  </a:lnTo>
                  <a:lnTo>
                    <a:pt x="218" y="1025"/>
                  </a:lnTo>
                  <a:lnTo>
                    <a:pt x="218" y="1025"/>
                  </a:lnTo>
                  <a:lnTo>
                    <a:pt x="218" y="1025"/>
                  </a:lnTo>
                  <a:lnTo>
                    <a:pt x="218" y="1027"/>
                  </a:lnTo>
                  <a:lnTo>
                    <a:pt x="220" y="1027"/>
                  </a:lnTo>
                  <a:lnTo>
                    <a:pt x="220" y="1027"/>
                  </a:lnTo>
                  <a:lnTo>
                    <a:pt x="220" y="1027"/>
                  </a:lnTo>
                  <a:lnTo>
                    <a:pt x="220" y="1027"/>
                  </a:lnTo>
                  <a:lnTo>
                    <a:pt x="220" y="1027"/>
                  </a:lnTo>
                  <a:lnTo>
                    <a:pt x="220" y="1027"/>
                  </a:lnTo>
                  <a:lnTo>
                    <a:pt x="220" y="1027"/>
                  </a:lnTo>
                  <a:lnTo>
                    <a:pt x="223" y="1027"/>
                  </a:lnTo>
                  <a:lnTo>
                    <a:pt x="220" y="1025"/>
                  </a:lnTo>
                  <a:lnTo>
                    <a:pt x="220" y="1025"/>
                  </a:lnTo>
                  <a:lnTo>
                    <a:pt x="220" y="1025"/>
                  </a:lnTo>
                  <a:lnTo>
                    <a:pt x="220" y="1025"/>
                  </a:lnTo>
                  <a:close/>
                  <a:moveTo>
                    <a:pt x="209" y="1039"/>
                  </a:moveTo>
                  <a:lnTo>
                    <a:pt x="209" y="1039"/>
                  </a:lnTo>
                  <a:lnTo>
                    <a:pt x="209" y="1039"/>
                  </a:lnTo>
                  <a:lnTo>
                    <a:pt x="209" y="1039"/>
                  </a:lnTo>
                  <a:lnTo>
                    <a:pt x="209" y="1041"/>
                  </a:lnTo>
                  <a:lnTo>
                    <a:pt x="211" y="1041"/>
                  </a:lnTo>
                  <a:lnTo>
                    <a:pt x="213" y="1041"/>
                  </a:lnTo>
                  <a:lnTo>
                    <a:pt x="213" y="1041"/>
                  </a:lnTo>
                  <a:lnTo>
                    <a:pt x="213" y="1041"/>
                  </a:lnTo>
                  <a:lnTo>
                    <a:pt x="213" y="1041"/>
                  </a:lnTo>
                  <a:lnTo>
                    <a:pt x="213" y="1041"/>
                  </a:lnTo>
                  <a:lnTo>
                    <a:pt x="213" y="1041"/>
                  </a:lnTo>
                  <a:lnTo>
                    <a:pt x="211" y="1039"/>
                  </a:lnTo>
                  <a:lnTo>
                    <a:pt x="211" y="1039"/>
                  </a:lnTo>
                  <a:lnTo>
                    <a:pt x="211" y="1039"/>
                  </a:lnTo>
                  <a:lnTo>
                    <a:pt x="211" y="1039"/>
                  </a:lnTo>
                  <a:lnTo>
                    <a:pt x="211" y="1039"/>
                  </a:lnTo>
                  <a:lnTo>
                    <a:pt x="211" y="1039"/>
                  </a:lnTo>
                  <a:lnTo>
                    <a:pt x="211" y="1039"/>
                  </a:lnTo>
                  <a:lnTo>
                    <a:pt x="209" y="1039"/>
                  </a:lnTo>
                  <a:lnTo>
                    <a:pt x="209" y="1039"/>
                  </a:lnTo>
                  <a:lnTo>
                    <a:pt x="209" y="1039"/>
                  </a:lnTo>
                  <a:lnTo>
                    <a:pt x="209" y="1039"/>
                  </a:lnTo>
                  <a:lnTo>
                    <a:pt x="209" y="1039"/>
                  </a:lnTo>
                  <a:lnTo>
                    <a:pt x="209" y="1039"/>
                  </a:lnTo>
                  <a:close/>
                  <a:moveTo>
                    <a:pt x="192" y="1127"/>
                  </a:moveTo>
                  <a:lnTo>
                    <a:pt x="192" y="1127"/>
                  </a:lnTo>
                  <a:lnTo>
                    <a:pt x="192" y="1127"/>
                  </a:lnTo>
                  <a:lnTo>
                    <a:pt x="194" y="1124"/>
                  </a:lnTo>
                  <a:lnTo>
                    <a:pt x="194" y="1124"/>
                  </a:lnTo>
                  <a:lnTo>
                    <a:pt x="194" y="1124"/>
                  </a:lnTo>
                  <a:lnTo>
                    <a:pt x="194" y="1124"/>
                  </a:lnTo>
                  <a:lnTo>
                    <a:pt x="194" y="1124"/>
                  </a:lnTo>
                  <a:lnTo>
                    <a:pt x="194" y="1124"/>
                  </a:lnTo>
                  <a:lnTo>
                    <a:pt x="197" y="1124"/>
                  </a:lnTo>
                  <a:lnTo>
                    <a:pt x="197" y="1122"/>
                  </a:lnTo>
                  <a:lnTo>
                    <a:pt x="194" y="1122"/>
                  </a:lnTo>
                  <a:lnTo>
                    <a:pt x="194" y="1122"/>
                  </a:lnTo>
                  <a:lnTo>
                    <a:pt x="194" y="1122"/>
                  </a:lnTo>
                  <a:lnTo>
                    <a:pt x="194" y="1122"/>
                  </a:lnTo>
                  <a:lnTo>
                    <a:pt x="192" y="1122"/>
                  </a:lnTo>
                  <a:lnTo>
                    <a:pt x="192" y="1122"/>
                  </a:lnTo>
                  <a:lnTo>
                    <a:pt x="192" y="1122"/>
                  </a:lnTo>
                  <a:lnTo>
                    <a:pt x="192" y="1122"/>
                  </a:lnTo>
                  <a:lnTo>
                    <a:pt x="192" y="1122"/>
                  </a:lnTo>
                  <a:lnTo>
                    <a:pt x="192" y="1124"/>
                  </a:lnTo>
                  <a:lnTo>
                    <a:pt x="192" y="1124"/>
                  </a:lnTo>
                  <a:lnTo>
                    <a:pt x="190" y="1124"/>
                  </a:lnTo>
                  <a:lnTo>
                    <a:pt x="190" y="1124"/>
                  </a:lnTo>
                  <a:lnTo>
                    <a:pt x="192" y="1124"/>
                  </a:lnTo>
                  <a:lnTo>
                    <a:pt x="192" y="1124"/>
                  </a:lnTo>
                  <a:lnTo>
                    <a:pt x="192" y="1124"/>
                  </a:lnTo>
                  <a:lnTo>
                    <a:pt x="192" y="1124"/>
                  </a:lnTo>
                  <a:lnTo>
                    <a:pt x="194" y="1124"/>
                  </a:lnTo>
                  <a:lnTo>
                    <a:pt x="192" y="1124"/>
                  </a:lnTo>
                  <a:lnTo>
                    <a:pt x="192" y="1127"/>
                  </a:lnTo>
                  <a:close/>
                  <a:moveTo>
                    <a:pt x="332" y="1233"/>
                  </a:moveTo>
                  <a:lnTo>
                    <a:pt x="332" y="1233"/>
                  </a:lnTo>
                  <a:lnTo>
                    <a:pt x="332" y="1233"/>
                  </a:lnTo>
                  <a:lnTo>
                    <a:pt x="332" y="1231"/>
                  </a:lnTo>
                  <a:lnTo>
                    <a:pt x="332" y="1231"/>
                  </a:lnTo>
                  <a:lnTo>
                    <a:pt x="332" y="1231"/>
                  </a:lnTo>
                  <a:lnTo>
                    <a:pt x="332" y="1231"/>
                  </a:lnTo>
                  <a:lnTo>
                    <a:pt x="332" y="1231"/>
                  </a:lnTo>
                  <a:lnTo>
                    <a:pt x="329" y="1231"/>
                  </a:lnTo>
                  <a:lnTo>
                    <a:pt x="329" y="1231"/>
                  </a:lnTo>
                  <a:lnTo>
                    <a:pt x="329" y="1233"/>
                  </a:lnTo>
                  <a:lnTo>
                    <a:pt x="329" y="1233"/>
                  </a:lnTo>
                  <a:lnTo>
                    <a:pt x="329" y="1233"/>
                  </a:lnTo>
                  <a:lnTo>
                    <a:pt x="332" y="1233"/>
                  </a:lnTo>
                  <a:lnTo>
                    <a:pt x="332" y="1235"/>
                  </a:lnTo>
                  <a:lnTo>
                    <a:pt x="332" y="1235"/>
                  </a:lnTo>
                  <a:lnTo>
                    <a:pt x="332" y="1235"/>
                  </a:lnTo>
                  <a:lnTo>
                    <a:pt x="332" y="1235"/>
                  </a:lnTo>
                  <a:lnTo>
                    <a:pt x="332" y="1235"/>
                  </a:lnTo>
                  <a:lnTo>
                    <a:pt x="332" y="1233"/>
                  </a:lnTo>
                  <a:lnTo>
                    <a:pt x="332" y="1233"/>
                  </a:lnTo>
                  <a:lnTo>
                    <a:pt x="332" y="1233"/>
                  </a:lnTo>
                  <a:close/>
                  <a:moveTo>
                    <a:pt x="332" y="1238"/>
                  </a:moveTo>
                  <a:lnTo>
                    <a:pt x="332" y="1238"/>
                  </a:lnTo>
                  <a:lnTo>
                    <a:pt x="332" y="1238"/>
                  </a:lnTo>
                  <a:lnTo>
                    <a:pt x="334" y="1235"/>
                  </a:lnTo>
                  <a:lnTo>
                    <a:pt x="334" y="1235"/>
                  </a:lnTo>
                  <a:lnTo>
                    <a:pt x="332" y="1235"/>
                  </a:lnTo>
                  <a:lnTo>
                    <a:pt x="332" y="1235"/>
                  </a:lnTo>
                  <a:lnTo>
                    <a:pt x="332" y="1233"/>
                  </a:lnTo>
                  <a:lnTo>
                    <a:pt x="332" y="1233"/>
                  </a:lnTo>
                  <a:lnTo>
                    <a:pt x="332" y="1235"/>
                  </a:lnTo>
                  <a:lnTo>
                    <a:pt x="332" y="1235"/>
                  </a:lnTo>
                  <a:lnTo>
                    <a:pt x="332" y="1235"/>
                  </a:lnTo>
                  <a:lnTo>
                    <a:pt x="332" y="1235"/>
                  </a:lnTo>
                  <a:lnTo>
                    <a:pt x="332" y="1235"/>
                  </a:lnTo>
                  <a:lnTo>
                    <a:pt x="332" y="1235"/>
                  </a:lnTo>
                  <a:lnTo>
                    <a:pt x="332" y="1238"/>
                  </a:lnTo>
                  <a:lnTo>
                    <a:pt x="332" y="1238"/>
                  </a:lnTo>
                  <a:lnTo>
                    <a:pt x="332" y="1238"/>
                  </a:lnTo>
                  <a:close/>
                  <a:moveTo>
                    <a:pt x="249" y="1217"/>
                  </a:moveTo>
                  <a:lnTo>
                    <a:pt x="249" y="1217"/>
                  </a:lnTo>
                  <a:lnTo>
                    <a:pt x="249" y="1217"/>
                  </a:lnTo>
                  <a:lnTo>
                    <a:pt x="251" y="1217"/>
                  </a:lnTo>
                  <a:lnTo>
                    <a:pt x="251" y="1214"/>
                  </a:lnTo>
                  <a:lnTo>
                    <a:pt x="251" y="1214"/>
                  </a:lnTo>
                  <a:lnTo>
                    <a:pt x="251" y="1214"/>
                  </a:lnTo>
                  <a:lnTo>
                    <a:pt x="251" y="1214"/>
                  </a:lnTo>
                  <a:lnTo>
                    <a:pt x="251" y="1214"/>
                  </a:lnTo>
                  <a:lnTo>
                    <a:pt x="251" y="1214"/>
                  </a:lnTo>
                  <a:lnTo>
                    <a:pt x="251" y="1214"/>
                  </a:lnTo>
                  <a:lnTo>
                    <a:pt x="253" y="1212"/>
                  </a:lnTo>
                  <a:lnTo>
                    <a:pt x="253" y="1212"/>
                  </a:lnTo>
                  <a:lnTo>
                    <a:pt x="253" y="1212"/>
                  </a:lnTo>
                  <a:lnTo>
                    <a:pt x="253" y="1212"/>
                  </a:lnTo>
                  <a:lnTo>
                    <a:pt x="251" y="1212"/>
                  </a:lnTo>
                  <a:lnTo>
                    <a:pt x="251" y="1212"/>
                  </a:lnTo>
                  <a:lnTo>
                    <a:pt x="251" y="1212"/>
                  </a:lnTo>
                  <a:lnTo>
                    <a:pt x="251" y="1212"/>
                  </a:lnTo>
                  <a:lnTo>
                    <a:pt x="251" y="1212"/>
                  </a:lnTo>
                  <a:lnTo>
                    <a:pt x="251" y="1212"/>
                  </a:lnTo>
                  <a:lnTo>
                    <a:pt x="249" y="1212"/>
                  </a:lnTo>
                  <a:lnTo>
                    <a:pt x="249" y="1214"/>
                  </a:lnTo>
                  <a:lnTo>
                    <a:pt x="249" y="1214"/>
                  </a:lnTo>
                  <a:lnTo>
                    <a:pt x="249" y="1214"/>
                  </a:lnTo>
                  <a:lnTo>
                    <a:pt x="249" y="1214"/>
                  </a:lnTo>
                  <a:lnTo>
                    <a:pt x="249" y="1214"/>
                  </a:lnTo>
                  <a:lnTo>
                    <a:pt x="249" y="1214"/>
                  </a:lnTo>
                  <a:lnTo>
                    <a:pt x="249" y="1214"/>
                  </a:lnTo>
                  <a:lnTo>
                    <a:pt x="249" y="1214"/>
                  </a:lnTo>
                  <a:lnTo>
                    <a:pt x="249" y="1217"/>
                  </a:lnTo>
                  <a:lnTo>
                    <a:pt x="249" y="1217"/>
                  </a:lnTo>
                  <a:close/>
                  <a:moveTo>
                    <a:pt x="246" y="1217"/>
                  </a:moveTo>
                  <a:lnTo>
                    <a:pt x="246" y="1217"/>
                  </a:lnTo>
                  <a:lnTo>
                    <a:pt x="246" y="1217"/>
                  </a:lnTo>
                  <a:lnTo>
                    <a:pt x="249" y="1217"/>
                  </a:lnTo>
                  <a:lnTo>
                    <a:pt x="246" y="1214"/>
                  </a:lnTo>
                  <a:lnTo>
                    <a:pt x="246" y="1214"/>
                  </a:lnTo>
                  <a:lnTo>
                    <a:pt x="246" y="1217"/>
                  </a:lnTo>
                  <a:lnTo>
                    <a:pt x="246" y="1217"/>
                  </a:lnTo>
                  <a:lnTo>
                    <a:pt x="244" y="1217"/>
                  </a:lnTo>
                  <a:lnTo>
                    <a:pt x="244" y="1217"/>
                  </a:lnTo>
                  <a:lnTo>
                    <a:pt x="244" y="1217"/>
                  </a:lnTo>
                  <a:lnTo>
                    <a:pt x="244" y="1217"/>
                  </a:lnTo>
                  <a:lnTo>
                    <a:pt x="246" y="1217"/>
                  </a:lnTo>
                  <a:close/>
                  <a:moveTo>
                    <a:pt x="350" y="1252"/>
                  </a:moveTo>
                  <a:lnTo>
                    <a:pt x="350" y="1250"/>
                  </a:lnTo>
                  <a:lnTo>
                    <a:pt x="348" y="1250"/>
                  </a:lnTo>
                  <a:lnTo>
                    <a:pt x="348" y="1250"/>
                  </a:lnTo>
                  <a:lnTo>
                    <a:pt x="348" y="1250"/>
                  </a:lnTo>
                  <a:lnTo>
                    <a:pt x="348" y="1252"/>
                  </a:lnTo>
                  <a:lnTo>
                    <a:pt x="348" y="1252"/>
                  </a:lnTo>
                  <a:lnTo>
                    <a:pt x="348" y="1252"/>
                  </a:lnTo>
                  <a:lnTo>
                    <a:pt x="348" y="1252"/>
                  </a:lnTo>
                  <a:lnTo>
                    <a:pt x="346" y="1252"/>
                  </a:lnTo>
                  <a:lnTo>
                    <a:pt x="346" y="1252"/>
                  </a:lnTo>
                  <a:lnTo>
                    <a:pt x="346" y="1252"/>
                  </a:lnTo>
                  <a:lnTo>
                    <a:pt x="346" y="1252"/>
                  </a:lnTo>
                  <a:lnTo>
                    <a:pt x="346" y="1252"/>
                  </a:lnTo>
                  <a:lnTo>
                    <a:pt x="346" y="1252"/>
                  </a:lnTo>
                  <a:lnTo>
                    <a:pt x="346" y="1254"/>
                  </a:lnTo>
                  <a:lnTo>
                    <a:pt x="350" y="1257"/>
                  </a:lnTo>
                  <a:lnTo>
                    <a:pt x="350" y="1257"/>
                  </a:lnTo>
                  <a:lnTo>
                    <a:pt x="350" y="1257"/>
                  </a:lnTo>
                  <a:lnTo>
                    <a:pt x="350" y="1257"/>
                  </a:lnTo>
                  <a:lnTo>
                    <a:pt x="350" y="1257"/>
                  </a:lnTo>
                  <a:lnTo>
                    <a:pt x="350" y="1254"/>
                  </a:lnTo>
                  <a:lnTo>
                    <a:pt x="350" y="1254"/>
                  </a:lnTo>
                  <a:lnTo>
                    <a:pt x="350" y="1254"/>
                  </a:lnTo>
                  <a:lnTo>
                    <a:pt x="350" y="1254"/>
                  </a:lnTo>
                  <a:lnTo>
                    <a:pt x="350" y="1254"/>
                  </a:lnTo>
                  <a:lnTo>
                    <a:pt x="350" y="1252"/>
                  </a:lnTo>
                  <a:lnTo>
                    <a:pt x="350" y="1252"/>
                  </a:lnTo>
                  <a:lnTo>
                    <a:pt x="350" y="1252"/>
                  </a:lnTo>
                  <a:lnTo>
                    <a:pt x="350" y="1252"/>
                  </a:lnTo>
                  <a:close/>
                  <a:moveTo>
                    <a:pt x="88" y="637"/>
                  </a:moveTo>
                  <a:lnTo>
                    <a:pt x="86" y="637"/>
                  </a:lnTo>
                  <a:lnTo>
                    <a:pt x="86" y="639"/>
                  </a:lnTo>
                  <a:lnTo>
                    <a:pt x="83" y="639"/>
                  </a:lnTo>
                  <a:lnTo>
                    <a:pt x="83" y="639"/>
                  </a:lnTo>
                  <a:lnTo>
                    <a:pt x="81" y="639"/>
                  </a:lnTo>
                  <a:lnTo>
                    <a:pt x="78" y="639"/>
                  </a:lnTo>
                  <a:lnTo>
                    <a:pt x="76" y="639"/>
                  </a:lnTo>
                  <a:lnTo>
                    <a:pt x="71" y="641"/>
                  </a:lnTo>
                  <a:lnTo>
                    <a:pt x="67" y="641"/>
                  </a:lnTo>
                  <a:lnTo>
                    <a:pt x="64" y="639"/>
                  </a:lnTo>
                  <a:lnTo>
                    <a:pt x="62" y="637"/>
                  </a:lnTo>
                  <a:lnTo>
                    <a:pt x="59" y="634"/>
                  </a:lnTo>
                  <a:lnTo>
                    <a:pt x="59" y="634"/>
                  </a:lnTo>
                  <a:lnTo>
                    <a:pt x="59" y="634"/>
                  </a:lnTo>
                  <a:lnTo>
                    <a:pt x="59" y="634"/>
                  </a:lnTo>
                  <a:lnTo>
                    <a:pt x="59" y="637"/>
                  </a:lnTo>
                  <a:lnTo>
                    <a:pt x="59" y="637"/>
                  </a:lnTo>
                  <a:lnTo>
                    <a:pt x="59" y="639"/>
                  </a:lnTo>
                  <a:lnTo>
                    <a:pt x="59" y="639"/>
                  </a:lnTo>
                  <a:lnTo>
                    <a:pt x="59" y="639"/>
                  </a:lnTo>
                  <a:lnTo>
                    <a:pt x="59" y="641"/>
                  </a:lnTo>
                  <a:lnTo>
                    <a:pt x="57" y="644"/>
                  </a:lnTo>
                  <a:lnTo>
                    <a:pt x="57" y="646"/>
                  </a:lnTo>
                  <a:lnTo>
                    <a:pt x="57" y="646"/>
                  </a:lnTo>
                  <a:lnTo>
                    <a:pt x="57" y="648"/>
                  </a:lnTo>
                  <a:lnTo>
                    <a:pt x="57" y="648"/>
                  </a:lnTo>
                  <a:lnTo>
                    <a:pt x="57" y="651"/>
                  </a:lnTo>
                  <a:lnTo>
                    <a:pt x="57" y="651"/>
                  </a:lnTo>
                  <a:lnTo>
                    <a:pt x="55" y="653"/>
                  </a:lnTo>
                  <a:lnTo>
                    <a:pt x="50" y="655"/>
                  </a:lnTo>
                  <a:lnTo>
                    <a:pt x="50" y="655"/>
                  </a:lnTo>
                  <a:lnTo>
                    <a:pt x="50" y="655"/>
                  </a:lnTo>
                  <a:lnTo>
                    <a:pt x="50" y="655"/>
                  </a:lnTo>
                  <a:lnTo>
                    <a:pt x="50" y="655"/>
                  </a:lnTo>
                  <a:lnTo>
                    <a:pt x="48" y="655"/>
                  </a:lnTo>
                  <a:lnTo>
                    <a:pt x="48" y="655"/>
                  </a:lnTo>
                  <a:lnTo>
                    <a:pt x="48" y="658"/>
                  </a:lnTo>
                  <a:lnTo>
                    <a:pt x="48" y="658"/>
                  </a:lnTo>
                  <a:lnTo>
                    <a:pt x="48" y="658"/>
                  </a:lnTo>
                  <a:lnTo>
                    <a:pt x="48" y="658"/>
                  </a:lnTo>
                  <a:lnTo>
                    <a:pt x="48" y="658"/>
                  </a:lnTo>
                  <a:lnTo>
                    <a:pt x="48" y="658"/>
                  </a:lnTo>
                  <a:lnTo>
                    <a:pt x="48" y="660"/>
                  </a:lnTo>
                  <a:lnTo>
                    <a:pt x="48" y="663"/>
                  </a:lnTo>
                  <a:lnTo>
                    <a:pt x="48" y="663"/>
                  </a:lnTo>
                  <a:lnTo>
                    <a:pt x="48" y="663"/>
                  </a:lnTo>
                  <a:lnTo>
                    <a:pt x="48" y="663"/>
                  </a:lnTo>
                  <a:lnTo>
                    <a:pt x="48" y="665"/>
                  </a:lnTo>
                  <a:lnTo>
                    <a:pt x="45" y="665"/>
                  </a:lnTo>
                  <a:lnTo>
                    <a:pt x="45" y="665"/>
                  </a:lnTo>
                  <a:lnTo>
                    <a:pt x="43" y="665"/>
                  </a:lnTo>
                  <a:lnTo>
                    <a:pt x="43" y="665"/>
                  </a:lnTo>
                  <a:lnTo>
                    <a:pt x="43" y="665"/>
                  </a:lnTo>
                  <a:lnTo>
                    <a:pt x="43" y="667"/>
                  </a:lnTo>
                  <a:lnTo>
                    <a:pt x="43" y="667"/>
                  </a:lnTo>
                  <a:lnTo>
                    <a:pt x="41" y="665"/>
                  </a:lnTo>
                  <a:lnTo>
                    <a:pt x="38" y="663"/>
                  </a:lnTo>
                  <a:lnTo>
                    <a:pt x="38" y="663"/>
                  </a:lnTo>
                  <a:lnTo>
                    <a:pt x="36" y="663"/>
                  </a:lnTo>
                  <a:lnTo>
                    <a:pt x="36" y="663"/>
                  </a:lnTo>
                  <a:lnTo>
                    <a:pt x="36" y="663"/>
                  </a:lnTo>
                  <a:lnTo>
                    <a:pt x="36" y="665"/>
                  </a:lnTo>
                  <a:lnTo>
                    <a:pt x="36" y="665"/>
                  </a:lnTo>
                  <a:lnTo>
                    <a:pt x="38" y="667"/>
                  </a:lnTo>
                  <a:lnTo>
                    <a:pt x="38" y="667"/>
                  </a:lnTo>
                  <a:lnTo>
                    <a:pt x="38" y="667"/>
                  </a:lnTo>
                  <a:lnTo>
                    <a:pt x="36" y="667"/>
                  </a:lnTo>
                  <a:lnTo>
                    <a:pt x="33" y="665"/>
                  </a:lnTo>
                  <a:lnTo>
                    <a:pt x="31" y="665"/>
                  </a:lnTo>
                  <a:lnTo>
                    <a:pt x="29" y="665"/>
                  </a:lnTo>
                  <a:lnTo>
                    <a:pt x="29" y="667"/>
                  </a:lnTo>
                  <a:lnTo>
                    <a:pt x="29" y="667"/>
                  </a:lnTo>
                  <a:lnTo>
                    <a:pt x="26" y="667"/>
                  </a:lnTo>
                  <a:lnTo>
                    <a:pt x="26" y="667"/>
                  </a:lnTo>
                  <a:lnTo>
                    <a:pt x="29" y="665"/>
                  </a:lnTo>
                  <a:lnTo>
                    <a:pt x="31" y="663"/>
                  </a:lnTo>
                  <a:lnTo>
                    <a:pt x="33" y="663"/>
                  </a:lnTo>
                  <a:lnTo>
                    <a:pt x="36" y="663"/>
                  </a:lnTo>
                  <a:lnTo>
                    <a:pt x="36" y="663"/>
                  </a:lnTo>
                  <a:lnTo>
                    <a:pt x="36" y="663"/>
                  </a:lnTo>
                  <a:lnTo>
                    <a:pt x="33" y="660"/>
                  </a:lnTo>
                  <a:lnTo>
                    <a:pt x="31" y="660"/>
                  </a:lnTo>
                  <a:lnTo>
                    <a:pt x="29" y="660"/>
                  </a:lnTo>
                  <a:lnTo>
                    <a:pt x="29" y="660"/>
                  </a:lnTo>
                  <a:lnTo>
                    <a:pt x="26" y="658"/>
                  </a:lnTo>
                  <a:lnTo>
                    <a:pt x="26" y="658"/>
                  </a:lnTo>
                  <a:lnTo>
                    <a:pt x="26" y="658"/>
                  </a:lnTo>
                  <a:lnTo>
                    <a:pt x="24" y="660"/>
                  </a:lnTo>
                  <a:lnTo>
                    <a:pt x="22" y="660"/>
                  </a:lnTo>
                  <a:lnTo>
                    <a:pt x="24" y="658"/>
                  </a:lnTo>
                  <a:lnTo>
                    <a:pt x="24" y="658"/>
                  </a:lnTo>
                  <a:lnTo>
                    <a:pt x="24" y="658"/>
                  </a:lnTo>
                  <a:lnTo>
                    <a:pt x="24" y="655"/>
                  </a:lnTo>
                  <a:lnTo>
                    <a:pt x="24" y="655"/>
                  </a:lnTo>
                  <a:lnTo>
                    <a:pt x="24" y="655"/>
                  </a:lnTo>
                  <a:lnTo>
                    <a:pt x="24" y="655"/>
                  </a:lnTo>
                  <a:lnTo>
                    <a:pt x="22" y="655"/>
                  </a:lnTo>
                  <a:lnTo>
                    <a:pt x="22" y="655"/>
                  </a:lnTo>
                  <a:lnTo>
                    <a:pt x="22" y="653"/>
                  </a:lnTo>
                  <a:lnTo>
                    <a:pt x="22" y="653"/>
                  </a:lnTo>
                  <a:lnTo>
                    <a:pt x="24" y="653"/>
                  </a:lnTo>
                  <a:lnTo>
                    <a:pt x="26" y="653"/>
                  </a:lnTo>
                  <a:lnTo>
                    <a:pt x="29" y="655"/>
                  </a:lnTo>
                  <a:lnTo>
                    <a:pt x="29" y="655"/>
                  </a:lnTo>
                  <a:lnTo>
                    <a:pt x="31" y="655"/>
                  </a:lnTo>
                  <a:lnTo>
                    <a:pt x="33" y="655"/>
                  </a:lnTo>
                  <a:lnTo>
                    <a:pt x="33" y="655"/>
                  </a:lnTo>
                  <a:lnTo>
                    <a:pt x="38" y="653"/>
                  </a:lnTo>
                  <a:lnTo>
                    <a:pt x="38" y="653"/>
                  </a:lnTo>
                  <a:lnTo>
                    <a:pt x="43" y="655"/>
                  </a:lnTo>
                  <a:lnTo>
                    <a:pt x="45" y="655"/>
                  </a:lnTo>
                  <a:lnTo>
                    <a:pt x="45" y="655"/>
                  </a:lnTo>
                  <a:lnTo>
                    <a:pt x="45" y="655"/>
                  </a:lnTo>
                  <a:lnTo>
                    <a:pt x="48" y="655"/>
                  </a:lnTo>
                  <a:lnTo>
                    <a:pt x="48" y="655"/>
                  </a:lnTo>
                  <a:lnTo>
                    <a:pt x="48" y="653"/>
                  </a:lnTo>
                  <a:lnTo>
                    <a:pt x="50" y="653"/>
                  </a:lnTo>
                  <a:lnTo>
                    <a:pt x="50" y="653"/>
                  </a:lnTo>
                  <a:lnTo>
                    <a:pt x="52" y="653"/>
                  </a:lnTo>
                  <a:lnTo>
                    <a:pt x="52" y="653"/>
                  </a:lnTo>
                  <a:lnTo>
                    <a:pt x="55" y="651"/>
                  </a:lnTo>
                  <a:lnTo>
                    <a:pt x="55" y="651"/>
                  </a:lnTo>
                  <a:lnTo>
                    <a:pt x="55" y="651"/>
                  </a:lnTo>
                  <a:lnTo>
                    <a:pt x="57" y="648"/>
                  </a:lnTo>
                  <a:lnTo>
                    <a:pt x="57" y="646"/>
                  </a:lnTo>
                  <a:lnTo>
                    <a:pt x="55" y="644"/>
                  </a:lnTo>
                  <a:lnTo>
                    <a:pt x="57" y="644"/>
                  </a:lnTo>
                  <a:lnTo>
                    <a:pt x="57" y="644"/>
                  </a:lnTo>
                  <a:lnTo>
                    <a:pt x="57" y="641"/>
                  </a:lnTo>
                  <a:lnTo>
                    <a:pt x="57" y="641"/>
                  </a:lnTo>
                  <a:lnTo>
                    <a:pt x="59" y="639"/>
                  </a:lnTo>
                  <a:lnTo>
                    <a:pt x="59" y="639"/>
                  </a:lnTo>
                  <a:lnTo>
                    <a:pt x="57" y="637"/>
                  </a:lnTo>
                  <a:lnTo>
                    <a:pt x="57" y="637"/>
                  </a:lnTo>
                  <a:lnTo>
                    <a:pt x="57" y="637"/>
                  </a:lnTo>
                  <a:lnTo>
                    <a:pt x="57" y="634"/>
                  </a:lnTo>
                  <a:lnTo>
                    <a:pt x="57" y="634"/>
                  </a:lnTo>
                  <a:lnTo>
                    <a:pt x="57" y="634"/>
                  </a:lnTo>
                  <a:lnTo>
                    <a:pt x="57" y="634"/>
                  </a:lnTo>
                  <a:lnTo>
                    <a:pt x="57" y="634"/>
                  </a:lnTo>
                  <a:lnTo>
                    <a:pt x="57" y="632"/>
                  </a:lnTo>
                  <a:lnTo>
                    <a:pt x="57" y="632"/>
                  </a:lnTo>
                  <a:lnTo>
                    <a:pt x="57" y="632"/>
                  </a:lnTo>
                  <a:lnTo>
                    <a:pt x="57" y="629"/>
                  </a:lnTo>
                  <a:lnTo>
                    <a:pt x="57" y="627"/>
                  </a:lnTo>
                  <a:lnTo>
                    <a:pt x="57" y="627"/>
                  </a:lnTo>
                  <a:lnTo>
                    <a:pt x="50" y="625"/>
                  </a:lnTo>
                  <a:lnTo>
                    <a:pt x="50" y="625"/>
                  </a:lnTo>
                  <a:lnTo>
                    <a:pt x="48" y="627"/>
                  </a:lnTo>
                  <a:lnTo>
                    <a:pt x="48" y="627"/>
                  </a:lnTo>
                  <a:lnTo>
                    <a:pt x="43" y="627"/>
                  </a:lnTo>
                  <a:lnTo>
                    <a:pt x="41" y="627"/>
                  </a:lnTo>
                  <a:lnTo>
                    <a:pt x="41" y="627"/>
                  </a:lnTo>
                  <a:lnTo>
                    <a:pt x="41" y="627"/>
                  </a:lnTo>
                  <a:lnTo>
                    <a:pt x="41" y="629"/>
                  </a:lnTo>
                  <a:lnTo>
                    <a:pt x="41" y="629"/>
                  </a:lnTo>
                  <a:lnTo>
                    <a:pt x="41" y="629"/>
                  </a:lnTo>
                  <a:lnTo>
                    <a:pt x="38" y="632"/>
                  </a:lnTo>
                  <a:lnTo>
                    <a:pt x="38" y="632"/>
                  </a:lnTo>
                  <a:lnTo>
                    <a:pt x="36" y="632"/>
                  </a:lnTo>
                  <a:lnTo>
                    <a:pt x="36" y="632"/>
                  </a:lnTo>
                  <a:lnTo>
                    <a:pt x="36" y="632"/>
                  </a:lnTo>
                  <a:lnTo>
                    <a:pt x="33" y="632"/>
                  </a:lnTo>
                  <a:lnTo>
                    <a:pt x="33" y="632"/>
                  </a:lnTo>
                  <a:lnTo>
                    <a:pt x="31" y="632"/>
                  </a:lnTo>
                  <a:lnTo>
                    <a:pt x="31" y="632"/>
                  </a:lnTo>
                  <a:lnTo>
                    <a:pt x="31" y="632"/>
                  </a:lnTo>
                  <a:lnTo>
                    <a:pt x="33" y="629"/>
                  </a:lnTo>
                  <a:lnTo>
                    <a:pt x="36" y="629"/>
                  </a:lnTo>
                  <a:lnTo>
                    <a:pt x="36" y="629"/>
                  </a:lnTo>
                  <a:lnTo>
                    <a:pt x="36" y="627"/>
                  </a:lnTo>
                  <a:lnTo>
                    <a:pt x="38" y="627"/>
                  </a:lnTo>
                  <a:lnTo>
                    <a:pt x="38" y="627"/>
                  </a:lnTo>
                  <a:lnTo>
                    <a:pt x="38" y="627"/>
                  </a:lnTo>
                  <a:lnTo>
                    <a:pt x="38" y="627"/>
                  </a:lnTo>
                  <a:lnTo>
                    <a:pt x="41" y="627"/>
                  </a:lnTo>
                  <a:lnTo>
                    <a:pt x="41" y="625"/>
                  </a:lnTo>
                  <a:lnTo>
                    <a:pt x="41" y="625"/>
                  </a:lnTo>
                  <a:lnTo>
                    <a:pt x="43" y="622"/>
                  </a:lnTo>
                  <a:lnTo>
                    <a:pt x="43" y="620"/>
                  </a:lnTo>
                  <a:lnTo>
                    <a:pt x="43" y="620"/>
                  </a:lnTo>
                  <a:lnTo>
                    <a:pt x="43" y="620"/>
                  </a:lnTo>
                  <a:lnTo>
                    <a:pt x="43" y="620"/>
                  </a:lnTo>
                  <a:lnTo>
                    <a:pt x="43" y="620"/>
                  </a:lnTo>
                  <a:lnTo>
                    <a:pt x="41" y="618"/>
                  </a:lnTo>
                  <a:lnTo>
                    <a:pt x="41" y="615"/>
                  </a:lnTo>
                  <a:lnTo>
                    <a:pt x="38" y="615"/>
                  </a:lnTo>
                  <a:lnTo>
                    <a:pt x="36" y="615"/>
                  </a:lnTo>
                  <a:lnTo>
                    <a:pt x="33" y="615"/>
                  </a:lnTo>
                  <a:lnTo>
                    <a:pt x="31" y="613"/>
                  </a:lnTo>
                  <a:lnTo>
                    <a:pt x="29" y="611"/>
                  </a:lnTo>
                  <a:lnTo>
                    <a:pt x="29" y="611"/>
                  </a:lnTo>
                  <a:lnTo>
                    <a:pt x="29" y="608"/>
                  </a:lnTo>
                  <a:lnTo>
                    <a:pt x="29" y="608"/>
                  </a:lnTo>
                  <a:lnTo>
                    <a:pt x="26" y="608"/>
                  </a:lnTo>
                  <a:lnTo>
                    <a:pt x="26" y="608"/>
                  </a:lnTo>
                  <a:lnTo>
                    <a:pt x="26" y="608"/>
                  </a:lnTo>
                  <a:lnTo>
                    <a:pt x="24" y="608"/>
                  </a:lnTo>
                  <a:lnTo>
                    <a:pt x="24" y="606"/>
                  </a:lnTo>
                  <a:lnTo>
                    <a:pt x="24" y="603"/>
                  </a:lnTo>
                  <a:lnTo>
                    <a:pt x="22" y="606"/>
                  </a:lnTo>
                  <a:lnTo>
                    <a:pt x="22" y="606"/>
                  </a:lnTo>
                  <a:lnTo>
                    <a:pt x="22" y="606"/>
                  </a:lnTo>
                  <a:lnTo>
                    <a:pt x="24" y="606"/>
                  </a:lnTo>
                  <a:lnTo>
                    <a:pt x="22" y="608"/>
                  </a:lnTo>
                  <a:lnTo>
                    <a:pt x="22" y="608"/>
                  </a:lnTo>
                  <a:lnTo>
                    <a:pt x="19" y="611"/>
                  </a:lnTo>
                  <a:lnTo>
                    <a:pt x="19" y="611"/>
                  </a:lnTo>
                  <a:lnTo>
                    <a:pt x="19" y="611"/>
                  </a:lnTo>
                  <a:lnTo>
                    <a:pt x="19" y="611"/>
                  </a:lnTo>
                  <a:lnTo>
                    <a:pt x="19" y="611"/>
                  </a:lnTo>
                  <a:lnTo>
                    <a:pt x="19" y="613"/>
                  </a:lnTo>
                  <a:lnTo>
                    <a:pt x="19" y="615"/>
                  </a:lnTo>
                  <a:lnTo>
                    <a:pt x="19" y="615"/>
                  </a:lnTo>
                  <a:lnTo>
                    <a:pt x="19" y="615"/>
                  </a:lnTo>
                  <a:lnTo>
                    <a:pt x="19" y="615"/>
                  </a:lnTo>
                  <a:lnTo>
                    <a:pt x="19" y="615"/>
                  </a:lnTo>
                  <a:lnTo>
                    <a:pt x="19" y="615"/>
                  </a:lnTo>
                  <a:lnTo>
                    <a:pt x="17" y="618"/>
                  </a:lnTo>
                  <a:lnTo>
                    <a:pt x="17" y="618"/>
                  </a:lnTo>
                  <a:lnTo>
                    <a:pt x="17" y="618"/>
                  </a:lnTo>
                  <a:lnTo>
                    <a:pt x="17" y="618"/>
                  </a:lnTo>
                  <a:lnTo>
                    <a:pt x="17" y="618"/>
                  </a:lnTo>
                  <a:lnTo>
                    <a:pt x="15" y="618"/>
                  </a:lnTo>
                  <a:lnTo>
                    <a:pt x="15" y="618"/>
                  </a:lnTo>
                  <a:lnTo>
                    <a:pt x="15" y="618"/>
                  </a:lnTo>
                  <a:lnTo>
                    <a:pt x="15" y="618"/>
                  </a:lnTo>
                  <a:lnTo>
                    <a:pt x="15" y="618"/>
                  </a:lnTo>
                  <a:lnTo>
                    <a:pt x="15" y="618"/>
                  </a:lnTo>
                  <a:lnTo>
                    <a:pt x="15" y="618"/>
                  </a:lnTo>
                  <a:lnTo>
                    <a:pt x="12" y="620"/>
                  </a:lnTo>
                  <a:lnTo>
                    <a:pt x="12" y="620"/>
                  </a:lnTo>
                  <a:lnTo>
                    <a:pt x="12" y="620"/>
                  </a:lnTo>
                  <a:lnTo>
                    <a:pt x="12" y="622"/>
                  </a:lnTo>
                  <a:lnTo>
                    <a:pt x="10" y="622"/>
                  </a:lnTo>
                  <a:lnTo>
                    <a:pt x="10" y="622"/>
                  </a:lnTo>
                  <a:lnTo>
                    <a:pt x="10" y="622"/>
                  </a:lnTo>
                  <a:lnTo>
                    <a:pt x="10" y="625"/>
                  </a:lnTo>
                  <a:lnTo>
                    <a:pt x="7" y="625"/>
                  </a:lnTo>
                  <a:lnTo>
                    <a:pt x="7" y="625"/>
                  </a:lnTo>
                  <a:lnTo>
                    <a:pt x="7" y="625"/>
                  </a:lnTo>
                  <a:lnTo>
                    <a:pt x="7" y="625"/>
                  </a:lnTo>
                  <a:lnTo>
                    <a:pt x="7" y="625"/>
                  </a:lnTo>
                  <a:lnTo>
                    <a:pt x="7" y="627"/>
                  </a:lnTo>
                  <a:lnTo>
                    <a:pt x="7" y="629"/>
                  </a:lnTo>
                  <a:lnTo>
                    <a:pt x="7" y="632"/>
                  </a:lnTo>
                  <a:lnTo>
                    <a:pt x="7" y="634"/>
                  </a:lnTo>
                  <a:lnTo>
                    <a:pt x="5" y="634"/>
                  </a:lnTo>
                  <a:lnTo>
                    <a:pt x="5" y="634"/>
                  </a:lnTo>
                  <a:lnTo>
                    <a:pt x="5" y="634"/>
                  </a:lnTo>
                  <a:lnTo>
                    <a:pt x="5" y="634"/>
                  </a:lnTo>
                  <a:lnTo>
                    <a:pt x="5" y="637"/>
                  </a:lnTo>
                  <a:lnTo>
                    <a:pt x="5" y="637"/>
                  </a:lnTo>
                  <a:lnTo>
                    <a:pt x="5" y="637"/>
                  </a:lnTo>
                  <a:lnTo>
                    <a:pt x="5" y="637"/>
                  </a:lnTo>
                  <a:lnTo>
                    <a:pt x="5" y="639"/>
                  </a:lnTo>
                  <a:lnTo>
                    <a:pt x="7" y="639"/>
                  </a:lnTo>
                  <a:lnTo>
                    <a:pt x="7" y="641"/>
                  </a:lnTo>
                  <a:lnTo>
                    <a:pt x="7" y="641"/>
                  </a:lnTo>
                  <a:lnTo>
                    <a:pt x="7" y="641"/>
                  </a:lnTo>
                  <a:lnTo>
                    <a:pt x="10" y="639"/>
                  </a:lnTo>
                  <a:lnTo>
                    <a:pt x="10" y="639"/>
                  </a:lnTo>
                  <a:lnTo>
                    <a:pt x="10" y="639"/>
                  </a:lnTo>
                  <a:lnTo>
                    <a:pt x="10" y="641"/>
                  </a:lnTo>
                  <a:lnTo>
                    <a:pt x="10" y="641"/>
                  </a:lnTo>
                  <a:lnTo>
                    <a:pt x="10" y="641"/>
                  </a:lnTo>
                  <a:lnTo>
                    <a:pt x="10" y="641"/>
                  </a:lnTo>
                  <a:lnTo>
                    <a:pt x="10" y="644"/>
                  </a:lnTo>
                  <a:lnTo>
                    <a:pt x="10" y="644"/>
                  </a:lnTo>
                  <a:lnTo>
                    <a:pt x="7" y="644"/>
                  </a:lnTo>
                  <a:lnTo>
                    <a:pt x="7" y="644"/>
                  </a:lnTo>
                  <a:lnTo>
                    <a:pt x="7" y="644"/>
                  </a:lnTo>
                  <a:lnTo>
                    <a:pt x="7" y="646"/>
                  </a:lnTo>
                  <a:lnTo>
                    <a:pt x="10" y="646"/>
                  </a:lnTo>
                  <a:lnTo>
                    <a:pt x="10" y="646"/>
                  </a:lnTo>
                  <a:lnTo>
                    <a:pt x="10" y="648"/>
                  </a:lnTo>
                  <a:lnTo>
                    <a:pt x="10" y="648"/>
                  </a:lnTo>
                  <a:lnTo>
                    <a:pt x="7" y="648"/>
                  </a:lnTo>
                  <a:lnTo>
                    <a:pt x="7" y="646"/>
                  </a:lnTo>
                  <a:lnTo>
                    <a:pt x="7" y="646"/>
                  </a:lnTo>
                  <a:lnTo>
                    <a:pt x="5" y="648"/>
                  </a:lnTo>
                  <a:lnTo>
                    <a:pt x="5" y="646"/>
                  </a:lnTo>
                  <a:lnTo>
                    <a:pt x="5" y="646"/>
                  </a:lnTo>
                  <a:lnTo>
                    <a:pt x="5" y="646"/>
                  </a:lnTo>
                  <a:lnTo>
                    <a:pt x="5" y="646"/>
                  </a:lnTo>
                  <a:lnTo>
                    <a:pt x="5" y="648"/>
                  </a:lnTo>
                  <a:lnTo>
                    <a:pt x="7" y="655"/>
                  </a:lnTo>
                  <a:lnTo>
                    <a:pt x="7" y="655"/>
                  </a:lnTo>
                  <a:lnTo>
                    <a:pt x="7" y="658"/>
                  </a:lnTo>
                  <a:lnTo>
                    <a:pt x="7" y="658"/>
                  </a:lnTo>
                  <a:lnTo>
                    <a:pt x="5" y="655"/>
                  </a:lnTo>
                  <a:lnTo>
                    <a:pt x="3" y="655"/>
                  </a:lnTo>
                  <a:lnTo>
                    <a:pt x="3" y="655"/>
                  </a:lnTo>
                  <a:lnTo>
                    <a:pt x="3" y="655"/>
                  </a:lnTo>
                  <a:lnTo>
                    <a:pt x="3" y="655"/>
                  </a:lnTo>
                  <a:lnTo>
                    <a:pt x="3" y="655"/>
                  </a:lnTo>
                  <a:lnTo>
                    <a:pt x="3" y="658"/>
                  </a:lnTo>
                  <a:lnTo>
                    <a:pt x="3" y="658"/>
                  </a:lnTo>
                  <a:lnTo>
                    <a:pt x="5" y="658"/>
                  </a:lnTo>
                  <a:lnTo>
                    <a:pt x="5" y="658"/>
                  </a:lnTo>
                  <a:lnTo>
                    <a:pt x="5" y="660"/>
                  </a:lnTo>
                  <a:lnTo>
                    <a:pt x="5" y="660"/>
                  </a:lnTo>
                  <a:lnTo>
                    <a:pt x="3" y="660"/>
                  </a:lnTo>
                  <a:lnTo>
                    <a:pt x="3" y="663"/>
                  </a:lnTo>
                  <a:lnTo>
                    <a:pt x="3" y="663"/>
                  </a:lnTo>
                  <a:lnTo>
                    <a:pt x="3" y="663"/>
                  </a:lnTo>
                  <a:lnTo>
                    <a:pt x="7" y="665"/>
                  </a:lnTo>
                  <a:lnTo>
                    <a:pt x="7" y="665"/>
                  </a:lnTo>
                  <a:lnTo>
                    <a:pt x="7" y="665"/>
                  </a:lnTo>
                  <a:lnTo>
                    <a:pt x="5" y="665"/>
                  </a:lnTo>
                  <a:lnTo>
                    <a:pt x="5" y="665"/>
                  </a:lnTo>
                  <a:lnTo>
                    <a:pt x="5" y="665"/>
                  </a:lnTo>
                  <a:lnTo>
                    <a:pt x="3" y="667"/>
                  </a:lnTo>
                  <a:lnTo>
                    <a:pt x="3" y="667"/>
                  </a:lnTo>
                  <a:lnTo>
                    <a:pt x="3" y="667"/>
                  </a:lnTo>
                  <a:lnTo>
                    <a:pt x="3" y="667"/>
                  </a:lnTo>
                  <a:lnTo>
                    <a:pt x="3" y="667"/>
                  </a:lnTo>
                  <a:lnTo>
                    <a:pt x="5" y="667"/>
                  </a:lnTo>
                  <a:lnTo>
                    <a:pt x="10" y="667"/>
                  </a:lnTo>
                  <a:lnTo>
                    <a:pt x="10" y="667"/>
                  </a:lnTo>
                  <a:lnTo>
                    <a:pt x="10" y="667"/>
                  </a:lnTo>
                  <a:lnTo>
                    <a:pt x="10" y="667"/>
                  </a:lnTo>
                  <a:lnTo>
                    <a:pt x="12" y="667"/>
                  </a:lnTo>
                  <a:lnTo>
                    <a:pt x="12" y="667"/>
                  </a:lnTo>
                  <a:lnTo>
                    <a:pt x="12" y="667"/>
                  </a:lnTo>
                  <a:lnTo>
                    <a:pt x="12" y="670"/>
                  </a:lnTo>
                  <a:lnTo>
                    <a:pt x="10" y="670"/>
                  </a:lnTo>
                  <a:lnTo>
                    <a:pt x="10" y="670"/>
                  </a:lnTo>
                  <a:lnTo>
                    <a:pt x="10" y="670"/>
                  </a:lnTo>
                  <a:lnTo>
                    <a:pt x="10" y="670"/>
                  </a:lnTo>
                  <a:lnTo>
                    <a:pt x="7" y="670"/>
                  </a:lnTo>
                  <a:lnTo>
                    <a:pt x="7" y="670"/>
                  </a:lnTo>
                  <a:lnTo>
                    <a:pt x="7" y="670"/>
                  </a:lnTo>
                  <a:lnTo>
                    <a:pt x="7" y="670"/>
                  </a:lnTo>
                  <a:lnTo>
                    <a:pt x="10" y="672"/>
                  </a:lnTo>
                  <a:lnTo>
                    <a:pt x="10" y="672"/>
                  </a:lnTo>
                  <a:lnTo>
                    <a:pt x="12" y="672"/>
                  </a:lnTo>
                  <a:lnTo>
                    <a:pt x="12" y="672"/>
                  </a:lnTo>
                  <a:lnTo>
                    <a:pt x="12" y="672"/>
                  </a:lnTo>
                  <a:lnTo>
                    <a:pt x="12" y="670"/>
                  </a:lnTo>
                  <a:lnTo>
                    <a:pt x="15" y="670"/>
                  </a:lnTo>
                  <a:lnTo>
                    <a:pt x="15" y="672"/>
                  </a:lnTo>
                  <a:lnTo>
                    <a:pt x="15" y="672"/>
                  </a:lnTo>
                  <a:lnTo>
                    <a:pt x="12" y="674"/>
                  </a:lnTo>
                  <a:lnTo>
                    <a:pt x="12" y="674"/>
                  </a:lnTo>
                  <a:lnTo>
                    <a:pt x="12" y="674"/>
                  </a:lnTo>
                  <a:lnTo>
                    <a:pt x="12" y="674"/>
                  </a:lnTo>
                  <a:lnTo>
                    <a:pt x="12" y="677"/>
                  </a:lnTo>
                  <a:lnTo>
                    <a:pt x="17" y="679"/>
                  </a:lnTo>
                  <a:lnTo>
                    <a:pt x="17" y="679"/>
                  </a:lnTo>
                  <a:lnTo>
                    <a:pt x="17" y="679"/>
                  </a:lnTo>
                  <a:lnTo>
                    <a:pt x="17" y="682"/>
                  </a:lnTo>
                  <a:lnTo>
                    <a:pt x="17" y="682"/>
                  </a:lnTo>
                  <a:lnTo>
                    <a:pt x="17" y="682"/>
                  </a:lnTo>
                  <a:lnTo>
                    <a:pt x="17" y="684"/>
                  </a:lnTo>
                  <a:lnTo>
                    <a:pt x="19" y="686"/>
                  </a:lnTo>
                  <a:lnTo>
                    <a:pt x="22" y="689"/>
                  </a:lnTo>
                  <a:lnTo>
                    <a:pt x="19" y="691"/>
                  </a:lnTo>
                  <a:lnTo>
                    <a:pt x="19" y="691"/>
                  </a:lnTo>
                  <a:lnTo>
                    <a:pt x="19" y="691"/>
                  </a:lnTo>
                  <a:lnTo>
                    <a:pt x="19" y="691"/>
                  </a:lnTo>
                  <a:lnTo>
                    <a:pt x="19" y="689"/>
                  </a:lnTo>
                  <a:lnTo>
                    <a:pt x="17" y="689"/>
                  </a:lnTo>
                  <a:lnTo>
                    <a:pt x="17" y="686"/>
                  </a:lnTo>
                  <a:lnTo>
                    <a:pt x="17" y="686"/>
                  </a:lnTo>
                  <a:lnTo>
                    <a:pt x="17" y="684"/>
                  </a:lnTo>
                  <a:lnTo>
                    <a:pt x="15" y="684"/>
                  </a:lnTo>
                  <a:lnTo>
                    <a:pt x="10" y="682"/>
                  </a:lnTo>
                  <a:lnTo>
                    <a:pt x="10" y="682"/>
                  </a:lnTo>
                  <a:lnTo>
                    <a:pt x="7" y="679"/>
                  </a:lnTo>
                  <a:lnTo>
                    <a:pt x="7" y="679"/>
                  </a:lnTo>
                  <a:lnTo>
                    <a:pt x="7" y="679"/>
                  </a:lnTo>
                  <a:lnTo>
                    <a:pt x="3" y="682"/>
                  </a:lnTo>
                  <a:lnTo>
                    <a:pt x="3" y="682"/>
                  </a:lnTo>
                  <a:lnTo>
                    <a:pt x="12" y="686"/>
                  </a:lnTo>
                  <a:lnTo>
                    <a:pt x="15" y="686"/>
                  </a:lnTo>
                  <a:lnTo>
                    <a:pt x="12" y="686"/>
                  </a:lnTo>
                  <a:lnTo>
                    <a:pt x="12" y="689"/>
                  </a:lnTo>
                  <a:lnTo>
                    <a:pt x="12" y="689"/>
                  </a:lnTo>
                  <a:lnTo>
                    <a:pt x="12" y="686"/>
                  </a:lnTo>
                  <a:lnTo>
                    <a:pt x="12" y="686"/>
                  </a:lnTo>
                  <a:lnTo>
                    <a:pt x="10" y="686"/>
                  </a:lnTo>
                  <a:lnTo>
                    <a:pt x="10" y="686"/>
                  </a:lnTo>
                  <a:lnTo>
                    <a:pt x="10" y="686"/>
                  </a:lnTo>
                  <a:lnTo>
                    <a:pt x="10" y="686"/>
                  </a:lnTo>
                  <a:lnTo>
                    <a:pt x="10" y="686"/>
                  </a:lnTo>
                  <a:lnTo>
                    <a:pt x="10" y="686"/>
                  </a:lnTo>
                  <a:lnTo>
                    <a:pt x="5" y="686"/>
                  </a:lnTo>
                  <a:lnTo>
                    <a:pt x="5" y="686"/>
                  </a:lnTo>
                  <a:lnTo>
                    <a:pt x="5" y="686"/>
                  </a:lnTo>
                  <a:lnTo>
                    <a:pt x="5" y="686"/>
                  </a:lnTo>
                  <a:lnTo>
                    <a:pt x="3" y="689"/>
                  </a:lnTo>
                  <a:lnTo>
                    <a:pt x="3" y="689"/>
                  </a:lnTo>
                  <a:lnTo>
                    <a:pt x="3" y="689"/>
                  </a:lnTo>
                  <a:lnTo>
                    <a:pt x="3" y="689"/>
                  </a:lnTo>
                  <a:lnTo>
                    <a:pt x="5" y="689"/>
                  </a:lnTo>
                  <a:lnTo>
                    <a:pt x="7" y="691"/>
                  </a:lnTo>
                  <a:lnTo>
                    <a:pt x="7" y="693"/>
                  </a:lnTo>
                  <a:lnTo>
                    <a:pt x="10" y="693"/>
                  </a:lnTo>
                  <a:lnTo>
                    <a:pt x="10" y="693"/>
                  </a:lnTo>
                  <a:lnTo>
                    <a:pt x="10" y="696"/>
                  </a:lnTo>
                  <a:lnTo>
                    <a:pt x="10" y="696"/>
                  </a:lnTo>
                  <a:lnTo>
                    <a:pt x="7" y="696"/>
                  </a:lnTo>
                  <a:lnTo>
                    <a:pt x="7" y="696"/>
                  </a:lnTo>
                  <a:lnTo>
                    <a:pt x="7" y="696"/>
                  </a:lnTo>
                  <a:lnTo>
                    <a:pt x="7" y="696"/>
                  </a:lnTo>
                  <a:lnTo>
                    <a:pt x="7" y="696"/>
                  </a:lnTo>
                  <a:lnTo>
                    <a:pt x="10" y="698"/>
                  </a:lnTo>
                  <a:lnTo>
                    <a:pt x="10" y="698"/>
                  </a:lnTo>
                  <a:lnTo>
                    <a:pt x="7" y="698"/>
                  </a:lnTo>
                  <a:lnTo>
                    <a:pt x="7" y="698"/>
                  </a:lnTo>
                  <a:lnTo>
                    <a:pt x="7" y="698"/>
                  </a:lnTo>
                  <a:lnTo>
                    <a:pt x="10" y="700"/>
                  </a:lnTo>
                  <a:lnTo>
                    <a:pt x="10" y="700"/>
                  </a:lnTo>
                  <a:lnTo>
                    <a:pt x="12" y="700"/>
                  </a:lnTo>
                  <a:lnTo>
                    <a:pt x="12" y="700"/>
                  </a:lnTo>
                  <a:lnTo>
                    <a:pt x="12" y="700"/>
                  </a:lnTo>
                  <a:lnTo>
                    <a:pt x="12" y="700"/>
                  </a:lnTo>
                  <a:lnTo>
                    <a:pt x="12" y="700"/>
                  </a:lnTo>
                  <a:lnTo>
                    <a:pt x="12" y="700"/>
                  </a:lnTo>
                  <a:lnTo>
                    <a:pt x="12" y="700"/>
                  </a:lnTo>
                  <a:lnTo>
                    <a:pt x="12" y="700"/>
                  </a:lnTo>
                  <a:lnTo>
                    <a:pt x="12" y="703"/>
                  </a:lnTo>
                  <a:lnTo>
                    <a:pt x="10" y="703"/>
                  </a:lnTo>
                  <a:lnTo>
                    <a:pt x="10" y="703"/>
                  </a:lnTo>
                  <a:lnTo>
                    <a:pt x="10" y="703"/>
                  </a:lnTo>
                  <a:lnTo>
                    <a:pt x="12" y="703"/>
                  </a:lnTo>
                  <a:lnTo>
                    <a:pt x="12" y="705"/>
                  </a:lnTo>
                  <a:lnTo>
                    <a:pt x="12" y="705"/>
                  </a:lnTo>
                  <a:lnTo>
                    <a:pt x="15" y="705"/>
                  </a:lnTo>
                  <a:lnTo>
                    <a:pt x="17" y="705"/>
                  </a:lnTo>
                  <a:lnTo>
                    <a:pt x="17" y="705"/>
                  </a:lnTo>
                  <a:lnTo>
                    <a:pt x="19" y="705"/>
                  </a:lnTo>
                  <a:lnTo>
                    <a:pt x="19" y="705"/>
                  </a:lnTo>
                  <a:lnTo>
                    <a:pt x="19" y="705"/>
                  </a:lnTo>
                  <a:lnTo>
                    <a:pt x="19" y="703"/>
                  </a:lnTo>
                  <a:lnTo>
                    <a:pt x="19" y="703"/>
                  </a:lnTo>
                  <a:lnTo>
                    <a:pt x="19" y="703"/>
                  </a:lnTo>
                  <a:lnTo>
                    <a:pt x="19" y="703"/>
                  </a:lnTo>
                  <a:lnTo>
                    <a:pt x="19" y="703"/>
                  </a:lnTo>
                  <a:lnTo>
                    <a:pt x="19" y="705"/>
                  </a:lnTo>
                  <a:lnTo>
                    <a:pt x="22" y="708"/>
                  </a:lnTo>
                  <a:lnTo>
                    <a:pt x="22" y="708"/>
                  </a:lnTo>
                  <a:lnTo>
                    <a:pt x="24" y="708"/>
                  </a:lnTo>
                  <a:lnTo>
                    <a:pt x="24" y="708"/>
                  </a:lnTo>
                  <a:lnTo>
                    <a:pt x="26" y="708"/>
                  </a:lnTo>
                  <a:lnTo>
                    <a:pt x="29" y="708"/>
                  </a:lnTo>
                  <a:lnTo>
                    <a:pt x="29" y="708"/>
                  </a:lnTo>
                  <a:lnTo>
                    <a:pt x="29" y="708"/>
                  </a:lnTo>
                  <a:lnTo>
                    <a:pt x="29" y="708"/>
                  </a:lnTo>
                  <a:lnTo>
                    <a:pt x="29" y="708"/>
                  </a:lnTo>
                  <a:lnTo>
                    <a:pt x="29" y="708"/>
                  </a:lnTo>
                  <a:lnTo>
                    <a:pt x="31" y="708"/>
                  </a:lnTo>
                  <a:lnTo>
                    <a:pt x="33" y="708"/>
                  </a:lnTo>
                  <a:lnTo>
                    <a:pt x="33" y="708"/>
                  </a:lnTo>
                  <a:lnTo>
                    <a:pt x="33" y="708"/>
                  </a:lnTo>
                  <a:lnTo>
                    <a:pt x="33" y="705"/>
                  </a:lnTo>
                  <a:lnTo>
                    <a:pt x="33" y="705"/>
                  </a:lnTo>
                  <a:lnTo>
                    <a:pt x="29" y="705"/>
                  </a:lnTo>
                  <a:lnTo>
                    <a:pt x="29" y="705"/>
                  </a:lnTo>
                  <a:lnTo>
                    <a:pt x="24" y="705"/>
                  </a:lnTo>
                  <a:lnTo>
                    <a:pt x="22" y="703"/>
                  </a:lnTo>
                  <a:lnTo>
                    <a:pt x="22" y="703"/>
                  </a:lnTo>
                  <a:lnTo>
                    <a:pt x="22" y="703"/>
                  </a:lnTo>
                  <a:lnTo>
                    <a:pt x="24" y="703"/>
                  </a:lnTo>
                  <a:lnTo>
                    <a:pt x="24" y="703"/>
                  </a:lnTo>
                  <a:lnTo>
                    <a:pt x="24" y="703"/>
                  </a:lnTo>
                  <a:lnTo>
                    <a:pt x="24" y="703"/>
                  </a:lnTo>
                  <a:lnTo>
                    <a:pt x="24" y="703"/>
                  </a:lnTo>
                  <a:lnTo>
                    <a:pt x="24" y="703"/>
                  </a:lnTo>
                  <a:lnTo>
                    <a:pt x="24" y="700"/>
                  </a:lnTo>
                  <a:lnTo>
                    <a:pt x="26" y="700"/>
                  </a:lnTo>
                  <a:lnTo>
                    <a:pt x="26" y="703"/>
                  </a:lnTo>
                  <a:lnTo>
                    <a:pt x="29" y="700"/>
                  </a:lnTo>
                  <a:lnTo>
                    <a:pt x="31" y="703"/>
                  </a:lnTo>
                  <a:lnTo>
                    <a:pt x="36" y="705"/>
                  </a:lnTo>
                  <a:lnTo>
                    <a:pt x="38" y="705"/>
                  </a:lnTo>
                  <a:lnTo>
                    <a:pt x="41" y="703"/>
                  </a:lnTo>
                  <a:lnTo>
                    <a:pt x="43" y="698"/>
                  </a:lnTo>
                  <a:lnTo>
                    <a:pt x="45" y="698"/>
                  </a:lnTo>
                  <a:lnTo>
                    <a:pt x="45" y="698"/>
                  </a:lnTo>
                  <a:lnTo>
                    <a:pt x="45" y="698"/>
                  </a:lnTo>
                  <a:lnTo>
                    <a:pt x="45" y="696"/>
                  </a:lnTo>
                  <a:lnTo>
                    <a:pt x="45" y="696"/>
                  </a:lnTo>
                  <a:lnTo>
                    <a:pt x="45" y="696"/>
                  </a:lnTo>
                  <a:lnTo>
                    <a:pt x="48" y="691"/>
                  </a:lnTo>
                  <a:lnTo>
                    <a:pt x="48" y="689"/>
                  </a:lnTo>
                  <a:lnTo>
                    <a:pt x="50" y="686"/>
                  </a:lnTo>
                  <a:lnTo>
                    <a:pt x="50" y="684"/>
                  </a:lnTo>
                  <a:lnTo>
                    <a:pt x="50" y="684"/>
                  </a:lnTo>
                  <a:lnTo>
                    <a:pt x="50" y="684"/>
                  </a:lnTo>
                  <a:lnTo>
                    <a:pt x="50" y="684"/>
                  </a:lnTo>
                  <a:lnTo>
                    <a:pt x="50" y="684"/>
                  </a:lnTo>
                  <a:lnTo>
                    <a:pt x="50" y="682"/>
                  </a:lnTo>
                  <a:lnTo>
                    <a:pt x="52" y="682"/>
                  </a:lnTo>
                  <a:lnTo>
                    <a:pt x="52" y="682"/>
                  </a:lnTo>
                  <a:lnTo>
                    <a:pt x="52" y="682"/>
                  </a:lnTo>
                  <a:lnTo>
                    <a:pt x="52" y="679"/>
                  </a:lnTo>
                  <a:lnTo>
                    <a:pt x="52" y="679"/>
                  </a:lnTo>
                  <a:lnTo>
                    <a:pt x="52" y="677"/>
                  </a:lnTo>
                  <a:lnTo>
                    <a:pt x="55" y="674"/>
                  </a:lnTo>
                  <a:lnTo>
                    <a:pt x="55" y="674"/>
                  </a:lnTo>
                  <a:lnTo>
                    <a:pt x="59" y="672"/>
                  </a:lnTo>
                  <a:lnTo>
                    <a:pt x="59" y="670"/>
                  </a:lnTo>
                  <a:lnTo>
                    <a:pt x="62" y="667"/>
                  </a:lnTo>
                  <a:lnTo>
                    <a:pt x="62" y="667"/>
                  </a:lnTo>
                  <a:lnTo>
                    <a:pt x="62" y="667"/>
                  </a:lnTo>
                  <a:lnTo>
                    <a:pt x="62" y="665"/>
                  </a:lnTo>
                  <a:lnTo>
                    <a:pt x="64" y="663"/>
                  </a:lnTo>
                  <a:lnTo>
                    <a:pt x="64" y="663"/>
                  </a:lnTo>
                  <a:lnTo>
                    <a:pt x="64" y="660"/>
                  </a:lnTo>
                  <a:lnTo>
                    <a:pt x="67" y="660"/>
                  </a:lnTo>
                  <a:lnTo>
                    <a:pt x="69" y="658"/>
                  </a:lnTo>
                  <a:lnTo>
                    <a:pt x="74" y="655"/>
                  </a:lnTo>
                  <a:lnTo>
                    <a:pt x="78" y="653"/>
                  </a:lnTo>
                  <a:lnTo>
                    <a:pt x="78" y="651"/>
                  </a:lnTo>
                  <a:lnTo>
                    <a:pt x="81" y="648"/>
                  </a:lnTo>
                  <a:lnTo>
                    <a:pt x="83" y="646"/>
                  </a:lnTo>
                  <a:lnTo>
                    <a:pt x="86" y="644"/>
                  </a:lnTo>
                  <a:lnTo>
                    <a:pt x="86" y="641"/>
                  </a:lnTo>
                  <a:lnTo>
                    <a:pt x="86" y="639"/>
                  </a:lnTo>
                  <a:lnTo>
                    <a:pt x="88" y="639"/>
                  </a:lnTo>
                  <a:lnTo>
                    <a:pt x="88" y="639"/>
                  </a:lnTo>
                  <a:lnTo>
                    <a:pt x="88" y="639"/>
                  </a:lnTo>
                  <a:lnTo>
                    <a:pt x="88" y="637"/>
                  </a:lnTo>
                  <a:lnTo>
                    <a:pt x="88" y="637"/>
                  </a:lnTo>
                  <a:lnTo>
                    <a:pt x="88" y="637"/>
                  </a:lnTo>
                  <a:lnTo>
                    <a:pt x="88" y="637"/>
                  </a:lnTo>
                  <a:lnTo>
                    <a:pt x="88" y="637"/>
                  </a:lnTo>
                  <a:lnTo>
                    <a:pt x="88" y="637"/>
                  </a:lnTo>
                  <a:lnTo>
                    <a:pt x="88" y="637"/>
                  </a:lnTo>
                  <a:lnTo>
                    <a:pt x="88" y="637"/>
                  </a:lnTo>
                  <a:lnTo>
                    <a:pt x="88" y="637"/>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3" name="Freeform 85"/>
            <p:cNvSpPr>
              <a:spLocks/>
            </p:cNvSpPr>
            <p:nvPr/>
          </p:nvSpPr>
          <p:spPr bwMode="auto">
            <a:xfrm>
              <a:off x="3571" y="2030"/>
              <a:ext cx="604" cy="1073"/>
            </a:xfrm>
            <a:custGeom>
              <a:avLst/>
              <a:gdLst>
                <a:gd name="T0" fmla="*/ 303 w 604"/>
                <a:gd name="T1" fmla="*/ 1049 h 1073"/>
                <a:gd name="T2" fmla="*/ 227 w 604"/>
                <a:gd name="T3" fmla="*/ 1030 h 1073"/>
                <a:gd name="T4" fmla="*/ 223 w 604"/>
                <a:gd name="T5" fmla="*/ 1018 h 1073"/>
                <a:gd name="T6" fmla="*/ 213 w 604"/>
                <a:gd name="T7" fmla="*/ 1011 h 1073"/>
                <a:gd name="T8" fmla="*/ 211 w 604"/>
                <a:gd name="T9" fmla="*/ 1004 h 1073"/>
                <a:gd name="T10" fmla="*/ 206 w 604"/>
                <a:gd name="T11" fmla="*/ 997 h 1073"/>
                <a:gd name="T12" fmla="*/ 204 w 604"/>
                <a:gd name="T13" fmla="*/ 980 h 1073"/>
                <a:gd name="T14" fmla="*/ 199 w 604"/>
                <a:gd name="T15" fmla="*/ 978 h 1073"/>
                <a:gd name="T16" fmla="*/ 204 w 604"/>
                <a:gd name="T17" fmla="*/ 971 h 1073"/>
                <a:gd name="T18" fmla="*/ 206 w 604"/>
                <a:gd name="T19" fmla="*/ 964 h 1073"/>
                <a:gd name="T20" fmla="*/ 209 w 604"/>
                <a:gd name="T21" fmla="*/ 949 h 1073"/>
                <a:gd name="T22" fmla="*/ 211 w 604"/>
                <a:gd name="T23" fmla="*/ 938 h 1073"/>
                <a:gd name="T24" fmla="*/ 211 w 604"/>
                <a:gd name="T25" fmla="*/ 930 h 1073"/>
                <a:gd name="T26" fmla="*/ 209 w 604"/>
                <a:gd name="T27" fmla="*/ 916 h 1073"/>
                <a:gd name="T28" fmla="*/ 209 w 604"/>
                <a:gd name="T29" fmla="*/ 902 h 1073"/>
                <a:gd name="T30" fmla="*/ 201 w 604"/>
                <a:gd name="T31" fmla="*/ 886 h 1073"/>
                <a:gd name="T32" fmla="*/ 190 w 604"/>
                <a:gd name="T33" fmla="*/ 886 h 1073"/>
                <a:gd name="T34" fmla="*/ 187 w 604"/>
                <a:gd name="T35" fmla="*/ 871 h 1073"/>
                <a:gd name="T36" fmla="*/ 180 w 604"/>
                <a:gd name="T37" fmla="*/ 864 h 1073"/>
                <a:gd name="T38" fmla="*/ 171 w 604"/>
                <a:gd name="T39" fmla="*/ 855 h 1073"/>
                <a:gd name="T40" fmla="*/ 173 w 604"/>
                <a:gd name="T41" fmla="*/ 843 h 1073"/>
                <a:gd name="T42" fmla="*/ 168 w 604"/>
                <a:gd name="T43" fmla="*/ 833 h 1073"/>
                <a:gd name="T44" fmla="*/ 156 w 604"/>
                <a:gd name="T45" fmla="*/ 822 h 1073"/>
                <a:gd name="T46" fmla="*/ 147 w 604"/>
                <a:gd name="T47" fmla="*/ 807 h 1073"/>
                <a:gd name="T48" fmla="*/ 145 w 604"/>
                <a:gd name="T49" fmla="*/ 798 h 1073"/>
                <a:gd name="T50" fmla="*/ 140 w 604"/>
                <a:gd name="T51" fmla="*/ 781 h 1073"/>
                <a:gd name="T52" fmla="*/ 135 w 604"/>
                <a:gd name="T53" fmla="*/ 765 h 1073"/>
                <a:gd name="T54" fmla="*/ 128 w 604"/>
                <a:gd name="T55" fmla="*/ 758 h 1073"/>
                <a:gd name="T56" fmla="*/ 123 w 604"/>
                <a:gd name="T57" fmla="*/ 765 h 1073"/>
                <a:gd name="T58" fmla="*/ 114 w 604"/>
                <a:gd name="T59" fmla="*/ 751 h 1073"/>
                <a:gd name="T60" fmla="*/ 112 w 604"/>
                <a:gd name="T61" fmla="*/ 736 h 1073"/>
                <a:gd name="T62" fmla="*/ 104 w 604"/>
                <a:gd name="T63" fmla="*/ 729 h 1073"/>
                <a:gd name="T64" fmla="*/ 107 w 604"/>
                <a:gd name="T65" fmla="*/ 720 h 1073"/>
                <a:gd name="T66" fmla="*/ 90 w 604"/>
                <a:gd name="T67" fmla="*/ 717 h 1073"/>
                <a:gd name="T68" fmla="*/ 88 w 604"/>
                <a:gd name="T69" fmla="*/ 696 h 1073"/>
                <a:gd name="T70" fmla="*/ 74 w 604"/>
                <a:gd name="T71" fmla="*/ 682 h 1073"/>
                <a:gd name="T72" fmla="*/ 64 w 604"/>
                <a:gd name="T73" fmla="*/ 687 h 1073"/>
                <a:gd name="T74" fmla="*/ 64 w 604"/>
                <a:gd name="T75" fmla="*/ 680 h 1073"/>
                <a:gd name="T76" fmla="*/ 62 w 604"/>
                <a:gd name="T77" fmla="*/ 670 h 1073"/>
                <a:gd name="T78" fmla="*/ 62 w 604"/>
                <a:gd name="T79" fmla="*/ 658 h 1073"/>
                <a:gd name="T80" fmla="*/ 62 w 604"/>
                <a:gd name="T81" fmla="*/ 644 h 1073"/>
                <a:gd name="T82" fmla="*/ 52 w 604"/>
                <a:gd name="T83" fmla="*/ 639 h 1073"/>
                <a:gd name="T84" fmla="*/ 50 w 604"/>
                <a:gd name="T85" fmla="*/ 623 h 1073"/>
                <a:gd name="T86" fmla="*/ 50 w 604"/>
                <a:gd name="T87" fmla="*/ 616 h 1073"/>
                <a:gd name="T88" fmla="*/ 38 w 604"/>
                <a:gd name="T89" fmla="*/ 601 h 1073"/>
                <a:gd name="T90" fmla="*/ 33 w 604"/>
                <a:gd name="T91" fmla="*/ 609 h 1073"/>
                <a:gd name="T92" fmla="*/ 26 w 604"/>
                <a:gd name="T93" fmla="*/ 601 h 1073"/>
                <a:gd name="T94" fmla="*/ 22 w 604"/>
                <a:gd name="T95" fmla="*/ 587 h 1073"/>
                <a:gd name="T96" fmla="*/ 10 w 604"/>
                <a:gd name="T97" fmla="*/ 583 h 1073"/>
                <a:gd name="T98" fmla="*/ 3 w 604"/>
                <a:gd name="T99" fmla="*/ 566 h 1073"/>
                <a:gd name="T100" fmla="*/ 0 w 604"/>
                <a:gd name="T101" fmla="*/ 556 h 1073"/>
                <a:gd name="T102" fmla="*/ 10 w 604"/>
                <a:gd name="T103" fmla="*/ 549 h 1073"/>
                <a:gd name="T104" fmla="*/ 5 w 604"/>
                <a:gd name="T105" fmla="*/ 545 h 1073"/>
                <a:gd name="T106" fmla="*/ 7 w 604"/>
                <a:gd name="T107" fmla="*/ 521 h 1073"/>
                <a:gd name="T108" fmla="*/ 86 w 604"/>
                <a:gd name="T109" fmla="*/ 246 h 1073"/>
                <a:gd name="T110" fmla="*/ 154 w 604"/>
                <a:gd name="T111" fmla="*/ 14 h 1073"/>
                <a:gd name="T112" fmla="*/ 490 w 604"/>
                <a:gd name="T113" fmla="*/ 71 h 1073"/>
                <a:gd name="T114" fmla="*/ 559 w 604"/>
                <a:gd name="T115" fmla="*/ 396 h 1073"/>
                <a:gd name="T116" fmla="*/ 500 w 604"/>
                <a:gd name="T117" fmla="*/ 826 h 1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4" h="1073">
                  <a:moveTo>
                    <a:pt x="466" y="1073"/>
                  </a:moveTo>
                  <a:lnTo>
                    <a:pt x="459" y="1073"/>
                  </a:lnTo>
                  <a:lnTo>
                    <a:pt x="445" y="1070"/>
                  </a:lnTo>
                  <a:lnTo>
                    <a:pt x="433" y="1068"/>
                  </a:lnTo>
                  <a:lnTo>
                    <a:pt x="419" y="1068"/>
                  </a:lnTo>
                  <a:lnTo>
                    <a:pt x="407" y="1065"/>
                  </a:lnTo>
                  <a:lnTo>
                    <a:pt x="393" y="1063"/>
                  </a:lnTo>
                  <a:lnTo>
                    <a:pt x="381" y="1061"/>
                  </a:lnTo>
                  <a:lnTo>
                    <a:pt x="367" y="1058"/>
                  </a:lnTo>
                  <a:lnTo>
                    <a:pt x="355" y="1058"/>
                  </a:lnTo>
                  <a:lnTo>
                    <a:pt x="343" y="1056"/>
                  </a:lnTo>
                  <a:lnTo>
                    <a:pt x="329" y="1054"/>
                  </a:lnTo>
                  <a:lnTo>
                    <a:pt x="317" y="1051"/>
                  </a:lnTo>
                  <a:lnTo>
                    <a:pt x="303" y="1049"/>
                  </a:lnTo>
                  <a:lnTo>
                    <a:pt x="291" y="1046"/>
                  </a:lnTo>
                  <a:lnTo>
                    <a:pt x="277" y="1044"/>
                  </a:lnTo>
                  <a:lnTo>
                    <a:pt x="265" y="1044"/>
                  </a:lnTo>
                  <a:lnTo>
                    <a:pt x="253" y="1042"/>
                  </a:lnTo>
                  <a:lnTo>
                    <a:pt x="239" y="1039"/>
                  </a:lnTo>
                  <a:lnTo>
                    <a:pt x="227" y="1037"/>
                  </a:lnTo>
                  <a:lnTo>
                    <a:pt x="227" y="1035"/>
                  </a:lnTo>
                  <a:lnTo>
                    <a:pt x="230" y="1035"/>
                  </a:lnTo>
                  <a:lnTo>
                    <a:pt x="230" y="1035"/>
                  </a:lnTo>
                  <a:lnTo>
                    <a:pt x="230" y="1035"/>
                  </a:lnTo>
                  <a:lnTo>
                    <a:pt x="230" y="1032"/>
                  </a:lnTo>
                  <a:lnTo>
                    <a:pt x="230" y="1032"/>
                  </a:lnTo>
                  <a:lnTo>
                    <a:pt x="230" y="1030"/>
                  </a:lnTo>
                  <a:lnTo>
                    <a:pt x="227" y="1030"/>
                  </a:lnTo>
                  <a:lnTo>
                    <a:pt x="227" y="1030"/>
                  </a:lnTo>
                  <a:lnTo>
                    <a:pt x="225" y="1030"/>
                  </a:lnTo>
                  <a:lnTo>
                    <a:pt x="225" y="1028"/>
                  </a:lnTo>
                  <a:lnTo>
                    <a:pt x="225" y="1028"/>
                  </a:lnTo>
                  <a:lnTo>
                    <a:pt x="225" y="1025"/>
                  </a:lnTo>
                  <a:lnTo>
                    <a:pt x="225" y="1025"/>
                  </a:lnTo>
                  <a:lnTo>
                    <a:pt x="225" y="1023"/>
                  </a:lnTo>
                  <a:lnTo>
                    <a:pt x="225" y="1023"/>
                  </a:lnTo>
                  <a:lnTo>
                    <a:pt x="225" y="1023"/>
                  </a:lnTo>
                  <a:lnTo>
                    <a:pt x="225" y="1020"/>
                  </a:lnTo>
                  <a:lnTo>
                    <a:pt x="225" y="1020"/>
                  </a:lnTo>
                  <a:lnTo>
                    <a:pt x="223" y="1018"/>
                  </a:lnTo>
                  <a:lnTo>
                    <a:pt x="223" y="1018"/>
                  </a:lnTo>
                  <a:lnTo>
                    <a:pt x="223" y="1018"/>
                  </a:lnTo>
                  <a:lnTo>
                    <a:pt x="220" y="1018"/>
                  </a:lnTo>
                  <a:lnTo>
                    <a:pt x="220" y="1018"/>
                  </a:lnTo>
                  <a:lnTo>
                    <a:pt x="218" y="1016"/>
                  </a:lnTo>
                  <a:lnTo>
                    <a:pt x="218" y="1016"/>
                  </a:lnTo>
                  <a:lnTo>
                    <a:pt x="218" y="1016"/>
                  </a:lnTo>
                  <a:lnTo>
                    <a:pt x="218" y="1016"/>
                  </a:lnTo>
                  <a:lnTo>
                    <a:pt x="216" y="1016"/>
                  </a:lnTo>
                  <a:lnTo>
                    <a:pt x="216" y="1016"/>
                  </a:lnTo>
                  <a:lnTo>
                    <a:pt x="213" y="1016"/>
                  </a:lnTo>
                  <a:lnTo>
                    <a:pt x="213" y="1013"/>
                  </a:lnTo>
                  <a:lnTo>
                    <a:pt x="213" y="1013"/>
                  </a:lnTo>
                  <a:lnTo>
                    <a:pt x="213" y="1011"/>
                  </a:lnTo>
                  <a:lnTo>
                    <a:pt x="213" y="1011"/>
                  </a:lnTo>
                  <a:lnTo>
                    <a:pt x="213" y="1011"/>
                  </a:lnTo>
                  <a:lnTo>
                    <a:pt x="213" y="1011"/>
                  </a:lnTo>
                  <a:lnTo>
                    <a:pt x="213" y="1009"/>
                  </a:lnTo>
                  <a:lnTo>
                    <a:pt x="213" y="1009"/>
                  </a:lnTo>
                  <a:lnTo>
                    <a:pt x="213" y="1009"/>
                  </a:lnTo>
                  <a:lnTo>
                    <a:pt x="211" y="1009"/>
                  </a:lnTo>
                  <a:lnTo>
                    <a:pt x="211" y="1009"/>
                  </a:lnTo>
                  <a:lnTo>
                    <a:pt x="211" y="1006"/>
                  </a:lnTo>
                  <a:lnTo>
                    <a:pt x="211" y="1006"/>
                  </a:lnTo>
                  <a:lnTo>
                    <a:pt x="211" y="1006"/>
                  </a:lnTo>
                  <a:lnTo>
                    <a:pt x="211" y="1006"/>
                  </a:lnTo>
                  <a:lnTo>
                    <a:pt x="211" y="1004"/>
                  </a:lnTo>
                  <a:lnTo>
                    <a:pt x="211" y="1004"/>
                  </a:lnTo>
                  <a:lnTo>
                    <a:pt x="211" y="1004"/>
                  </a:lnTo>
                  <a:lnTo>
                    <a:pt x="211" y="1004"/>
                  </a:lnTo>
                  <a:lnTo>
                    <a:pt x="211" y="1004"/>
                  </a:lnTo>
                  <a:lnTo>
                    <a:pt x="211" y="1001"/>
                  </a:lnTo>
                  <a:lnTo>
                    <a:pt x="211" y="1001"/>
                  </a:lnTo>
                  <a:lnTo>
                    <a:pt x="209" y="1001"/>
                  </a:lnTo>
                  <a:lnTo>
                    <a:pt x="209" y="1001"/>
                  </a:lnTo>
                  <a:lnTo>
                    <a:pt x="209" y="999"/>
                  </a:lnTo>
                  <a:lnTo>
                    <a:pt x="209" y="999"/>
                  </a:lnTo>
                  <a:lnTo>
                    <a:pt x="209" y="999"/>
                  </a:lnTo>
                  <a:lnTo>
                    <a:pt x="206" y="999"/>
                  </a:lnTo>
                  <a:lnTo>
                    <a:pt x="206" y="999"/>
                  </a:lnTo>
                  <a:lnTo>
                    <a:pt x="206" y="999"/>
                  </a:lnTo>
                  <a:lnTo>
                    <a:pt x="206" y="997"/>
                  </a:lnTo>
                  <a:lnTo>
                    <a:pt x="206" y="997"/>
                  </a:lnTo>
                  <a:lnTo>
                    <a:pt x="206" y="997"/>
                  </a:lnTo>
                  <a:lnTo>
                    <a:pt x="206" y="997"/>
                  </a:lnTo>
                  <a:lnTo>
                    <a:pt x="204" y="994"/>
                  </a:lnTo>
                  <a:lnTo>
                    <a:pt x="204" y="992"/>
                  </a:lnTo>
                  <a:lnTo>
                    <a:pt x="204" y="990"/>
                  </a:lnTo>
                  <a:lnTo>
                    <a:pt x="206" y="987"/>
                  </a:lnTo>
                  <a:lnTo>
                    <a:pt x="206" y="987"/>
                  </a:lnTo>
                  <a:lnTo>
                    <a:pt x="209" y="985"/>
                  </a:lnTo>
                  <a:lnTo>
                    <a:pt x="209" y="983"/>
                  </a:lnTo>
                  <a:lnTo>
                    <a:pt x="209" y="980"/>
                  </a:lnTo>
                  <a:lnTo>
                    <a:pt x="206" y="980"/>
                  </a:lnTo>
                  <a:lnTo>
                    <a:pt x="206" y="980"/>
                  </a:lnTo>
                  <a:lnTo>
                    <a:pt x="206" y="980"/>
                  </a:lnTo>
                  <a:lnTo>
                    <a:pt x="204" y="983"/>
                  </a:lnTo>
                  <a:lnTo>
                    <a:pt x="204" y="980"/>
                  </a:lnTo>
                  <a:lnTo>
                    <a:pt x="204" y="980"/>
                  </a:lnTo>
                  <a:lnTo>
                    <a:pt x="204" y="980"/>
                  </a:lnTo>
                  <a:lnTo>
                    <a:pt x="204" y="980"/>
                  </a:lnTo>
                  <a:lnTo>
                    <a:pt x="201" y="980"/>
                  </a:lnTo>
                  <a:lnTo>
                    <a:pt x="201" y="980"/>
                  </a:lnTo>
                  <a:lnTo>
                    <a:pt x="201" y="980"/>
                  </a:lnTo>
                  <a:lnTo>
                    <a:pt x="201" y="980"/>
                  </a:lnTo>
                  <a:lnTo>
                    <a:pt x="201" y="980"/>
                  </a:lnTo>
                  <a:lnTo>
                    <a:pt x="201" y="980"/>
                  </a:lnTo>
                  <a:lnTo>
                    <a:pt x="201" y="978"/>
                  </a:lnTo>
                  <a:lnTo>
                    <a:pt x="201" y="978"/>
                  </a:lnTo>
                  <a:lnTo>
                    <a:pt x="201" y="978"/>
                  </a:lnTo>
                  <a:lnTo>
                    <a:pt x="199" y="978"/>
                  </a:lnTo>
                  <a:lnTo>
                    <a:pt x="199" y="978"/>
                  </a:lnTo>
                  <a:lnTo>
                    <a:pt x="199" y="978"/>
                  </a:lnTo>
                  <a:lnTo>
                    <a:pt x="199" y="978"/>
                  </a:lnTo>
                  <a:lnTo>
                    <a:pt x="199" y="975"/>
                  </a:lnTo>
                  <a:lnTo>
                    <a:pt x="199" y="975"/>
                  </a:lnTo>
                  <a:lnTo>
                    <a:pt x="199" y="975"/>
                  </a:lnTo>
                  <a:lnTo>
                    <a:pt x="199" y="973"/>
                  </a:lnTo>
                  <a:lnTo>
                    <a:pt x="201" y="973"/>
                  </a:lnTo>
                  <a:lnTo>
                    <a:pt x="201" y="973"/>
                  </a:lnTo>
                  <a:lnTo>
                    <a:pt x="201" y="973"/>
                  </a:lnTo>
                  <a:lnTo>
                    <a:pt x="204" y="973"/>
                  </a:lnTo>
                  <a:lnTo>
                    <a:pt x="204" y="973"/>
                  </a:lnTo>
                  <a:lnTo>
                    <a:pt x="204" y="973"/>
                  </a:lnTo>
                  <a:lnTo>
                    <a:pt x="204" y="971"/>
                  </a:lnTo>
                  <a:lnTo>
                    <a:pt x="204" y="971"/>
                  </a:lnTo>
                  <a:lnTo>
                    <a:pt x="204" y="971"/>
                  </a:lnTo>
                  <a:lnTo>
                    <a:pt x="204" y="968"/>
                  </a:lnTo>
                  <a:lnTo>
                    <a:pt x="206" y="968"/>
                  </a:lnTo>
                  <a:lnTo>
                    <a:pt x="206" y="968"/>
                  </a:lnTo>
                  <a:lnTo>
                    <a:pt x="206" y="968"/>
                  </a:lnTo>
                  <a:lnTo>
                    <a:pt x="206" y="968"/>
                  </a:lnTo>
                  <a:lnTo>
                    <a:pt x="206" y="966"/>
                  </a:lnTo>
                  <a:lnTo>
                    <a:pt x="206" y="966"/>
                  </a:lnTo>
                  <a:lnTo>
                    <a:pt x="206" y="966"/>
                  </a:lnTo>
                  <a:lnTo>
                    <a:pt x="206" y="966"/>
                  </a:lnTo>
                  <a:lnTo>
                    <a:pt x="206" y="966"/>
                  </a:lnTo>
                  <a:lnTo>
                    <a:pt x="206" y="964"/>
                  </a:lnTo>
                  <a:lnTo>
                    <a:pt x="206" y="964"/>
                  </a:lnTo>
                  <a:lnTo>
                    <a:pt x="206" y="964"/>
                  </a:lnTo>
                  <a:lnTo>
                    <a:pt x="206" y="961"/>
                  </a:lnTo>
                  <a:lnTo>
                    <a:pt x="206" y="961"/>
                  </a:lnTo>
                  <a:lnTo>
                    <a:pt x="206" y="961"/>
                  </a:lnTo>
                  <a:lnTo>
                    <a:pt x="209" y="961"/>
                  </a:lnTo>
                  <a:lnTo>
                    <a:pt x="209" y="961"/>
                  </a:lnTo>
                  <a:lnTo>
                    <a:pt x="209" y="961"/>
                  </a:lnTo>
                  <a:lnTo>
                    <a:pt x="209" y="961"/>
                  </a:lnTo>
                  <a:lnTo>
                    <a:pt x="209" y="959"/>
                  </a:lnTo>
                  <a:lnTo>
                    <a:pt x="209" y="959"/>
                  </a:lnTo>
                  <a:lnTo>
                    <a:pt x="209" y="957"/>
                  </a:lnTo>
                  <a:lnTo>
                    <a:pt x="209" y="954"/>
                  </a:lnTo>
                  <a:lnTo>
                    <a:pt x="209" y="952"/>
                  </a:lnTo>
                  <a:lnTo>
                    <a:pt x="209" y="949"/>
                  </a:lnTo>
                  <a:lnTo>
                    <a:pt x="209" y="949"/>
                  </a:lnTo>
                  <a:lnTo>
                    <a:pt x="209" y="947"/>
                  </a:lnTo>
                  <a:lnTo>
                    <a:pt x="209" y="945"/>
                  </a:lnTo>
                  <a:lnTo>
                    <a:pt x="209" y="945"/>
                  </a:lnTo>
                  <a:lnTo>
                    <a:pt x="209" y="942"/>
                  </a:lnTo>
                  <a:lnTo>
                    <a:pt x="211" y="945"/>
                  </a:lnTo>
                  <a:lnTo>
                    <a:pt x="211" y="945"/>
                  </a:lnTo>
                  <a:lnTo>
                    <a:pt x="211" y="942"/>
                  </a:lnTo>
                  <a:lnTo>
                    <a:pt x="211" y="942"/>
                  </a:lnTo>
                  <a:lnTo>
                    <a:pt x="211" y="940"/>
                  </a:lnTo>
                  <a:lnTo>
                    <a:pt x="211" y="940"/>
                  </a:lnTo>
                  <a:lnTo>
                    <a:pt x="211" y="940"/>
                  </a:lnTo>
                  <a:lnTo>
                    <a:pt x="211" y="938"/>
                  </a:lnTo>
                  <a:lnTo>
                    <a:pt x="211" y="938"/>
                  </a:lnTo>
                  <a:lnTo>
                    <a:pt x="211" y="938"/>
                  </a:lnTo>
                  <a:lnTo>
                    <a:pt x="211" y="935"/>
                  </a:lnTo>
                  <a:lnTo>
                    <a:pt x="211" y="935"/>
                  </a:lnTo>
                  <a:lnTo>
                    <a:pt x="211" y="935"/>
                  </a:lnTo>
                  <a:lnTo>
                    <a:pt x="211" y="935"/>
                  </a:lnTo>
                  <a:lnTo>
                    <a:pt x="211" y="935"/>
                  </a:lnTo>
                  <a:lnTo>
                    <a:pt x="211" y="933"/>
                  </a:lnTo>
                  <a:lnTo>
                    <a:pt x="211" y="933"/>
                  </a:lnTo>
                  <a:lnTo>
                    <a:pt x="211" y="933"/>
                  </a:lnTo>
                  <a:lnTo>
                    <a:pt x="211" y="933"/>
                  </a:lnTo>
                  <a:lnTo>
                    <a:pt x="211" y="933"/>
                  </a:lnTo>
                  <a:lnTo>
                    <a:pt x="211" y="933"/>
                  </a:lnTo>
                  <a:lnTo>
                    <a:pt x="211" y="930"/>
                  </a:lnTo>
                  <a:lnTo>
                    <a:pt x="211" y="930"/>
                  </a:lnTo>
                  <a:lnTo>
                    <a:pt x="211" y="930"/>
                  </a:lnTo>
                  <a:lnTo>
                    <a:pt x="209" y="930"/>
                  </a:lnTo>
                  <a:lnTo>
                    <a:pt x="209" y="930"/>
                  </a:lnTo>
                  <a:lnTo>
                    <a:pt x="209" y="930"/>
                  </a:lnTo>
                  <a:lnTo>
                    <a:pt x="209" y="928"/>
                  </a:lnTo>
                  <a:lnTo>
                    <a:pt x="209" y="928"/>
                  </a:lnTo>
                  <a:lnTo>
                    <a:pt x="209" y="926"/>
                  </a:lnTo>
                  <a:lnTo>
                    <a:pt x="209" y="926"/>
                  </a:lnTo>
                  <a:lnTo>
                    <a:pt x="209" y="923"/>
                  </a:lnTo>
                  <a:lnTo>
                    <a:pt x="211" y="923"/>
                  </a:lnTo>
                  <a:lnTo>
                    <a:pt x="211" y="921"/>
                  </a:lnTo>
                  <a:lnTo>
                    <a:pt x="211" y="921"/>
                  </a:lnTo>
                  <a:lnTo>
                    <a:pt x="209" y="919"/>
                  </a:lnTo>
                  <a:lnTo>
                    <a:pt x="209" y="919"/>
                  </a:lnTo>
                  <a:lnTo>
                    <a:pt x="209" y="916"/>
                  </a:lnTo>
                  <a:lnTo>
                    <a:pt x="211" y="916"/>
                  </a:lnTo>
                  <a:lnTo>
                    <a:pt x="211" y="914"/>
                  </a:lnTo>
                  <a:lnTo>
                    <a:pt x="211" y="914"/>
                  </a:lnTo>
                  <a:lnTo>
                    <a:pt x="211" y="914"/>
                  </a:lnTo>
                  <a:lnTo>
                    <a:pt x="209" y="912"/>
                  </a:lnTo>
                  <a:lnTo>
                    <a:pt x="209" y="912"/>
                  </a:lnTo>
                  <a:lnTo>
                    <a:pt x="209" y="909"/>
                  </a:lnTo>
                  <a:lnTo>
                    <a:pt x="209" y="909"/>
                  </a:lnTo>
                  <a:lnTo>
                    <a:pt x="211" y="909"/>
                  </a:lnTo>
                  <a:lnTo>
                    <a:pt x="211" y="907"/>
                  </a:lnTo>
                  <a:lnTo>
                    <a:pt x="209" y="907"/>
                  </a:lnTo>
                  <a:lnTo>
                    <a:pt x="209" y="904"/>
                  </a:lnTo>
                  <a:lnTo>
                    <a:pt x="209" y="904"/>
                  </a:lnTo>
                  <a:lnTo>
                    <a:pt x="209" y="902"/>
                  </a:lnTo>
                  <a:lnTo>
                    <a:pt x="206" y="902"/>
                  </a:lnTo>
                  <a:lnTo>
                    <a:pt x="206" y="902"/>
                  </a:lnTo>
                  <a:lnTo>
                    <a:pt x="206" y="902"/>
                  </a:lnTo>
                  <a:lnTo>
                    <a:pt x="206" y="900"/>
                  </a:lnTo>
                  <a:lnTo>
                    <a:pt x="206" y="900"/>
                  </a:lnTo>
                  <a:lnTo>
                    <a:pt x="206" y="900"/>
                  </a:lnTo>
                  <a:lnTo>
                    <a:pt x="206" y="897"/>
                  </a:lnTo>
                  <a:lnTo>
                    <a:pt x="204" y="895"/>
                  </a:lnTo>
                  <a:lnTo>
                    <a:pt x="204" y="895"/>
                  </a:lnTo>
                  <a:lnTo>
                    <a:pt x="204" y="893"/>
                  </a:lnTo>
                  <a:lnTo>
                    <a:pt x="201" y="890"/>
                  </a:lnTo>
                  <a:lnTo>
                    <a:pt x="201" y="888"/>
                  </a:lnTo>
                  <a:lnTo>
                    <a:pt x="201" y="888"/>
                  </a:lnTo>
                  <a:lnTo>
                    <a:pt x="201" y="886"/>
                  </a:lnTo>
                  <a:lnTo>
                    <a:pt x="201" y="886"/>
                  </a:lnTo>
                  <a:lnTo>
                    <a:pt x="199" y="886"/>
                  </a:lnTo>
                  <a:lnTo>
                    <a:pt x="199" y="886"/>
                  </a:lnTo>
                  <a:lnTo>
                    <a:pt x="199" y="883"/>
                  </a:lnTo>
                  <a:lnTo>
                    <a:pt x="197" y="883"/>
                  </a:lnTo>
                  <a:lnTo>
                    <a:pt x="197" y="883"/>
                  </a:lnTo>
                  <a:lnTo>
                    <a:pt x="194" y="883"/>
                  </a:lnTo>
                  <a:lnTo>
                    <a:pt x="192" y="883"/>
                  </a:lnTo>
                  <a:lnTo>
                    <a:pt x="192" y="886"/>
                  </a:lnTo>
                  <a:lnTo>
                    <a:pt x="192" y="886"/>
                  </a:lnTo>
                  <a:lnTo>
                    <a:pt x="190" y="886"/>
                  </a:lnTo>
                  <a:lnTo>
                    <a:pt x="190" y="886"/>
                  </a:lnTo>
                  <a:lnTo>
                    <a:pt x="190" y="886"/>
                  </a:lnTo>
                  <a:lnTo>
                    <a:pt x="190" y="886"/>
                  </a:lnTo>
                  <a:lnTo>
                    <a:pt x="190" y="886"/>
                  </a:lnTo>
                  <a:lnTo>
                    <a:pt x="190" y="883"/>
                  </a:lnTo>
                  <a:lnTo>
                    <a:pt x="187" y="883"/>
                  </a:lnTo>
                  <a:lnTo>
                    <a:pt x="187" y="881"/>
                  </a:lnTo>
                  <a:lnTo>
                    <a:pt x="187" y="878"/>
                  </a:lnTo>
                  <a:lnTo>
                    <a:pt x="185" y="876"/>
                  </a:lnTo>
                  <a:lnTo>
                    <a:pt x="185" y="876"/>
                  </a:lnTo>
                  <a:lnTo>
                    <a:pt x="185" y="876"/>
                  </a:lnTo>
                  <a:lnTo>
                    <a:pt x="187" y="876"/>
                  </a:lnTo>
                  <a:lnTo>
                    <a:pt x="187" y="876"/>
                  </a:lnTo>
                  <a:lnTo>
                    <a:pt x="187" y="874"/>
                  </a:lnTo>
                  <a:lnTo>
                    <a:pt x="187" y="874"/>
                  </a:lnTo>
                  <a:lnTo>
                    <a:pt x="187" y="871"/>
                  </a:lnTo>
                  <a:lnTo>
                    <a:pt x="187" y="871"/>
                  </a:lnTo>
                  <a:lnTo>
                    <a:pt x="187" y="871"/>
                  </a:lnTo>
                  <a:lnTo>
                    <a:pt x="187" y="869"/>
                  </a:lnTo>
                  <a:lnTo>
                    <a:pt x="185" y="869"/>
                  </a:lnTo>
                  <a:lnTo>
                    <a:pt x="185" y="869"/>
                  </a:lnTo>
                  <a:lnTo>
                    <a:pt x="185" y="869"/>
                  </a:lnTo>
                  <a:lnTo>
                    <a:pt x="185" y="867"/>
                  </a:lnTo>
                  <a:lnTo>
                    <a:pt x="183" y="869"/>
                  </a:lnTo>
                  <a:lnTo>
                    <a:pt x="183" y="869"/>
                  </a:lnTo>
                  <a:lnTo>
                    <a:pt x="183" y="869"/>
                  </a:lnTo>
                  <a:lnTo>
                    <a:pt x="183" y="869"/>
                  </a:lnTo>
                  <a:lnTo>
                    <a:pt x="183" y="867"/>
                  </a:lnTo>
                  <a:lnTo>
                    <a:pt x="183" y="867"/>
                  </a:lnTo>
                  <a:lnTo>
                    <a:pt x="183" y="864"/>
                  </a:lnTo>
                  <a:lnTo>
                    <a:pt x="180" y="864"/>
                  </a:lnTo>
                  <a:lnTo>
                    <a:pt x="180" y="864"/>
                  </a:lnTo>
                  <a:lnTo>
                    <a:pt x="178" y="864"/>
                  </a:lnTo>
                  <a:lnTo>
                    <a:pt x="178" y="862"/>
                  </a:lnTo>
                  <a:lnTo>
                    <a:pt x="178" y="862"/>
                  </a:lnTo>
                  <a:lnTo>
                    <a:pt x="178" y="862"/>
                  </a:lnTo>
                  <a:lnTo>
                    <a:pt x="178" y="862"/>
                  </a:lnTo>
                  <a:lnTo>
                    <a:pt x="175" y="859"/>
                  </a:lnTo>
                  <a:lnTo>
                    <a:pt x="175" y="859"/>
                  </a:lnTo>
                  <a:lnTo>
                    <a:pt x="175" y="859"/>
                  </a:lnTo>
                  <a:lnTo>
                    <a:pt x="175" y="857"/>
                  </a:lnTo>
                  <a:lnTo>
                    <a:pt x="175" y="857"/>
                  </a:lnTo>
                  <a:lnTo>
                    <a:pt x="173" y="855"/>
                  </a:lnTo>
                  <a:lnTo>
                    <a:pt x="171" y="855"/>
                  </a:lnTo>
                  <a:lnTo>
                    <a:pt x="171" y="855"/>
                  </a:lnTo>
                  <a:lnTo>
                    <a:pt x="171" y="852"/>
                  </a:lnTo>
                  <a:lnTo>
                    <a:pt x="171" y="850"/>
                  </a:lnTo>
                  <a:lnTo>
                    <a:pt x="173" y="850"/>
                  </a:lnTo>
                  <a:lnTo>
                    <a:pt x="173" y="850"/>
                  </a:lnTo>
                  <a:lnTo>
                    <a:pt x="175" y="850"/>
                  </a:lnTo>
                  <a:lnTo>
                    <a:pt x="175" y="850"/>
                  </a:lnTo>
                  <a:lnTo>
                    <a:pt x="175" y="850"/>
                  </a:lnTo>
                  <a:lnTo>
                    <a:pt x="175" y="848"/>
                  </a:lnTo>
                  <a:lnTo>
                    <a:pt x="175" y="848"/>
                  </a:lnTo>
                  <a:lnTo>
                    <a:pt x="175" y="848"/>
                  </a:lnTo>
                  <a:lnTo>
                    <a:pt x="175" y="848"/>
                  </a:lnTo>
                  <a:lnTo>
                    <a:pt x="173" y="845"/>
                  </a:lnTo>
                  <a:lnTo>
                    <a:pt x="175" y="845"/>
                  </a:lnTo>
                  <a:lnTo>
                    <a:pt x="173" y="843"/>
                  </a:lnTo>
                  <a:lnTo>
                    <a:pt x="173" y="843"/>
                  </a:lnTo>
                  <a:lnTo>
                    <a:pt x="173" y="843"/>
                  </a:lnTo>
                  <a:lnTo>
                    <a:pt x="173" y="843"/>
                  </a:lnTo>
                  <a:lnTo>
                    <a:pt x="173" y="841"/>
                  </a:lnTo>
                  <a:lnTo>
                    <a:pt x="171" y="841"/>
                  </a:lnTo>
                  <a:lnTo>
                    <a:pt x="171" y="841"/>
                  </a:lnTo>
                  <a:lnTo>
                    <a:pt x="171" y="841"/>
                  </a:lnTo>
                  <a:lnTo>
                    <a:pt x="171" y="838"/>
                  </a:lnTo>
                  <a:lnTo>
                    <a:pt x="171" y="838"/>
                  </a:lnTo>
                  <a:lnTo>
                    <a:pt x="168" y="838"/>
                  </a:lnTo>
                  <a:lnTo>
                    <a:pt x="168" y="836"/>
                  </a:lnTo>
                  <a:lnTo>
                    <a:pt x="168" y="836"/>
                  </a:lnTo>
                  <a:lnTo>
                    <a:pt x="168" y="836"/>
                  </a:lnTo>
                  <a:lnTo>
                    <a:pt x="168" y="833"/>
                  </a:lnTo>
                  <a:lnTo>
                    <a:pt x="168" y="833"/>
                  </a:lnTo>
                  <a:lnTo>
                    <a:pt x="168" y="833"/>
                  </a:lnTo>
                  <a:lnTo>
                    <a:pt x="166" y="831"/>
                  </a:lnTo>
                  <a:lnTo>
                    <a:pt x="166" y="831"/>
                  </a:lnTo>
                  <a:lnTo>
                    <a:pt x="166" y="831"/>
                  </a:lnTo>
                  <a:lnTo>
                    <a:pt x="164" y="831"/>
                  </a:lnTo>
                  <a:lnTo>
                    <a:pt x="161" y="831"/>
                  </a:lnTo>
                  <a:lnTo>
                    <a:pt x="161" y="831"/>
                  </a:lnTo>
                  <a:lnTo>
                    <a:pt x="159" y="829"/>
                  </a:lnTo>
                  <a:lnTo>
                    <a:pt x="159" y="829"/>
                  </a:lnTo>
                  <a:lnTo>
                    <a:pt x="156" y="826"/>
                  </a:lnTo>
                  <a:lnTo>
                    <a:pt x="156" y="824"/>
                  </a:lnTo>
                  <a:lnTo>
                    <a:pt x="156" y="824"/>
                  </a:lnTo>
                  <a:lnTo>
                    <a:pt x="156" y="822"/>
                  </a:lnTo>
                  <a:lnTo>
                    <a:pt x="156" y="819"/>
                  </a:lnTo>
                  <a:lnTo>
                    <a:pt x="156" y="819"/>
                  </a:lnTo>
                  <a:lnTo>
                    <a:pt x="156" y="817"/>
                  </a:lnTo>
                  <a:lnTo>
                    <a:pt x="156" y="814"/>
                  </a:lnTo>
                  <a:lnTo>
                    <a:pt x="154" y="814"/>
                  </a:lnTo>
                  <a:lnTo>
                    <a:pt x="152" y="812"/>
                  </a:lnTo>
                  <a:lnTo>
                    <a:pt x="152" y="812"/>
                  </a:lnTo>
                  <a:lnTo>
                    <a:pt x="149" y="810"/>
                  </a:lnTo>
                  <a:lnTo>
                    <a:pt x="149" y="810"/>
                  </a:lnTo>
                  <a:lnTo>
                    <a:pt x="149" y="810"/>
                  </a:lnTo>
                  <a:lnTo>
                    <a:pt x="149" y="807"/>
                  </a:lnTo>
                  <a:lnTo>
                    <a:pt x="149" y="807"/>
                  </a:lnTo>
                  <a:lnTo>
                    <a:pt x="149" y="807"/>
                  </a:lnTo>
                  <a:lnTo>
                    <a:pt x="147" y="807"/>
                  </a:lnTo>
                  <a:lnTo>
                    <a:pt x="147" y="807"/>
                  </a:lnTo>
                  <a:lnTo>
                    <a:pt x="147" y="807"/>
                  </a:lnTo>
                  <a:lnTo>
                    <a:pt x="145" y="805"/>
                  </a:lnTo>
                  <a:lnTo>
                    <a:pt x="145" y="805"/>
                  </a:lnTo>
                  <a:lnTo>
                    <a:pt x="145" y="803"/>
                  </a:lnTo>
                  <a:lnTo>
                    <a:pt x="145" y="803"/>
                  </a:lnTo>
                  <a:lnTo>
                    <a:pt x="145" y="803"/>
                  </a:lnTo>
                  <a:lnTo>
                    <a:pt x="145" y="803"/>
                  </a:lnTo>
                  <a:lnTo>
                    <a:pt x="145" y="800"/>
                  </a:lnTo>
                  <a:lnTo>
                    <a:pt x="145" y="800"/>
                  </a:lnTo>
                  <a:lnTo>
                    <a:pt x="145" y="800"/>
                  </a:lnTo>
                  <a:lnTo>
                    <a:pt x="145" y="800"/>
                  </a:lnTo>
                  <a:lnTo>
                    <a:pt x="145" y="800"/>
                  </a:lnTo>
                  <a:lnTo>
                    <a:pt x="145" y="798"/>
                  </a:lnTo>
                  <a:lnTo>
                    <a:pt x="145" y="796"/>
                  </a:lnTo>
                  <a:lnTo>
                    <a:pt x="147" y="793"/>
                  </a:lnTo>
                  <a:lnTo>
                    <a:pt x="145" y="791"/>
                  </a:lnTo>
                  <a:lnTo>
                    <a:pt x="145" y="791"/>
                  </a:lnTo>
                  <a:lnTo>
                    <a:pt x="142" y="788"/>
                  </a:lnTo>
                  <a:lnTo>
                    <a:pt x="142" y="788"/>
                  </a:lnTo>
                  <a:lnTo>
                    <a:pt x="142" y="786"/>
                  </a:lnTo>
                  <a:lnTo>
                    <a:pt x="142" y="784"/>
                  </a:lnTo>
                  <a:lnTo>
                    <a:pt x="142" y="784"/>
                  </a:lnTo>
                  <a:lnTo>
                    <a:pt x="142" y="784"/>
                  </a:lnTo>
                  <a:lnTo>
                    <a:pt x="142" y="784"/>
                  </a:lnTo>
                  <a:lnTo>
                    <a:pt x="140" y="781"/>
                  </a:lnTo>
                  <a:lnTo>
                    <a:pt x="140" y="781"/>
                  </a:lnTo>
                  <a:lnTo>
                    <a:pt x="140" y="781"/>
                  </a:lnTo>
                  <a:lnTo>
                    <a:pt x="140" y="779"/>
                  </a:lnTo>
                  <a:lnTo>
                    <a:pt x="140" y="779"/>
                  </a:lnTo>
                  <a:lnTo>
                    <a:pt x="140" y="779"/>
                  </a:lnTo>
                  <a:lnTo>
                    <a:pt x="140" y="777"/>
                  </a:lnTo>
                  <a:lnTo>
                    <a:pt x="138" y="777"/>
                  </a:lnTo>
                  <a:lnTo>
                    <a:pt x="138" y="774"/>
                  </a:lnTo>
                  <a:lnTo>
                    <a:pt x="138" y="774"/>
                  </a:lnTo>
                  <a:lnTo>
                    <a:pt x="135" y="774"/>
                  </a:lnTo>
                  <a:lnTo>
                    <a:pt x="135" y="772"/>
                  </a:lnTo>
                  <a:lnTo>
                    <a:pt x="133" y="770"/>
                  </a:lnTo>
                  <a:lnTo>
                    <a:pt x="135" y="770"/>
                  </a:lnTo>
                  <a:lnTo>
                    <a:pt x="135" y="767"/>
                  </a:lnTo>
                  <a:lnTo>
                    <a:pt x="135" y="765"/>
                  </a:lnTo>
                  <a:lnTo>
                    <a:pt x="135" y="765"/>
                  </a:lnTo>
                  <a:lnTo>
                    <a:pt x="133" y="765"/>
                  </a:lnTo>
                  <a:lnTo>
                    <a:pt x="133" y="762"/>
                  </a:lnTo>
                  <a:lnTo>
                    <a:pt x="133" y="762"/>
                  </a:lnTo>
                  <a:lnTo>
                    <a:pt x="133" y="762"/>
                  </a:lnTo>
                  <a:lnTo>
                    <a:pt x="133" y="760"/>
                  </a:lnTo>
                  <a:lnTo>
                    <a:pt x="133" y="760"/>
                  </a:lnTo>
                  <a:lnTo>
                    <a:pt x="133" y="760"/>
                  </a:lnTo>
                  <a:lnTo>
                    <a:pt x="133" y="758"/>
                  </a:lnTo>
                  <a:lnTo>
                    <a:pt x="133" y="758"/>
                  </a:lnTo>
                  <a:lnTo>
                    <a:pt x="133" y="758"/>
                  </a:lnTo>
                  <a:lnTo>
                    <a:pt x="130" y="758"/>
                  </a:lnTo>
                  <a:lnTo>
                    <a:pt x="130" y="758"/>
                  </a:lnTo>
                  <a:lnTo>
                    <a:pt x="130" y="758"/>
                  </a:lnTo>
                  <a:lnTo>
                    <a:pt x="128" y="758"/>
                  </a:lnTo>
                  <a:lnTo>
                    <a:pt x="128" y="758"/>
                  </a:lnTo>
                  <a:lnTo>
                    <a:pt x="128" y="758"/>
                  </a:lnTo>
                  <a:lnTo>
                    <a:pt x="126" y="758"/>
                  </a:lnTo>
                  <a:lnTo>
                    <a:pt x="126" y="760"/>
                  </a:lnTo>
                  <a:lnTo>
                    <a:pt x="126" y="760"/>
                  </a:lnTo>
                  <a:lnTo>
                    <a:pt x="123" y="760"/>
                  </a:lnTo>
                  <a:lnTo>
                    <a:pt x="123" y="760"/>
                  </a:lnTo>
                  <a:lnTo>
                    <a:pt x="123" y="760"/>
                  </a:lnTo>
                  <a:lnTo>
                    <a:pt x="123" y="760"/>
                  </a:lnTo>
                  <a:lnTo>
                    <a:pt x="123" y="762"/>
                  </a:lnTo>
                  <a:lnTo>
                    <a:pt x="123" y="762"/>
                  </a:lnTo>
                  <a:lnTo>
                    <a:pt x="123" y="762"/>
                  </a:lnTo>
                  <a:lnTo>
                    <a:pt x="123" y="762"/>
                  </a:lnTo>
                  <a:lnTo>
                    <a:pt x="123" y="765"/>
                  </a:lnTo>
                  <a:lnTo>
                    <a:pt x="121" y="765"/>
                  </a:lnTo>
                  <a:lnTo>
                    <a:pt x="119" y="762"/>
                  </a:lnTo>
                  <a:lnTo>
                    <a:pt x="116" y="762"/>
                  </a:lnTo>
                  <a:lnTo>
                    <a:pt x="116" y="762"/>
                  </a:lnTo>
                  <a:lnTo>
                    <a:pt x="116" y="760"/>
                  </a:lnTo>
                  <a:lnTo>
                    <a:pt x="116" y="758"/>
                  </a:lnTo>
                  <a:lnTo>
                    <a:pt x="116" y="755"/>
                  </a:lnTo>
                  <a:lnTo>
                    <a:pt x="116" y="755"/>
                  </a:lnTo>
                  <a:lnTo>
                    <a:pt x="116" y="753"/>
                  </a:lnTo>
                  <a:lnTo>
                    <a:pt x="116" y="753"/>
                  </a:lnTo>
                  <a:lnTo>
                    <a:pt x="116" y="751"/>
                  </a:lnTo>
                  <a:lnTo>
                    <a:pt x="116" y="751"/>
                  </a:lnTo>
                  <a:lnTo>
                    <a:pt x="116" y="751"/>
                  </a:lnTo>
                  <a:lnTo>
                    <a:pt x="114" y="751"/>
                  </a:lnTo>
                  <a:lnTo>
                    <a:pt x="114" y="748"/>
                  </a:lnTo>
                  <a:lnTo>
                    <a:pt x="114" y="748"/>
                  </a:lnTo>
                  <a:lnTo>
                    <a:pt x="114" y="748"/>
                  </a:lnTo>
                  <a:lnTo>
                    <a:pt x="114" y="746"/>
                  </a:lnTo>
                  <a:lnTo>
                    <a:pt x="114" y="746"/>
                  </a:lnTo>
                  <a:lnTo>
                    <a:pt x="114" y="743"/>
                  </a:lnTo>
                  <a:lnTo>
                    <a:pt x="114" y="743"/>
                  </a:lnTo>
                  <a:lnTo>
                    <a:pt x="114" y="741"/>
                  </a:lnTo>
                  <a:lnTo>
                    <a:pt x="114" y="741"/>
                  </a:lnTo>
                  <a:lnTo>
                    <a:pt x="114" y="741"/>
                  </a:lnTo>
                  <a:lnTo>
                    <a:pt x="112" y="739"/>
                  </a:lnTo>
                  <a:lnTo>
                    <a:pt x="112" y="739"/>
                  </a:lnTo>
                  <a:lnTo>
                    <a:pt x="112" y="739"/>
                  </a:lnTo>
                  <a:lnTo>
                    <a:pt x="112" y="736"/>
                  </a:lnTo>
                  <a:lnTo>
                    <a:pt x="109" y="736"/>
                  </a:lnTo>
                  <a:lnTo>
                    <a:pt x="109" y="736"/>
                  </a:lnTo>
                  <a:lnTo>
                    <a:pt x="109" y="734"/>
                  </a:lnTo>
                  <a:lnTo>
                    <a:pt x="107" y="734"/>
                  </a:lnTo>
                  <a:lnTo>
                    <a:pt x="107" y="734"/>
                  </a:lnTo>
                  <a:lnTo>
                    <a:pt x="107" y="732"/>
                  </a:lnTo>
                  <a:lnTo>
                    <a:pt x="107" y="732"/>
                  </a:lnTo>
                  <a:lnTo>
                    <a:pt x="107" y="732"/>
                  </a:lnTo>
                  <a:lnTo>
                    <a:pt x="107" y="729"/>
                  </a:lnTo>
                  <a:lnTo>
                    <a:pt x="107" y="729"/>
                  </a:lnTo>
                  <a:lnTo>
                    <a:pt x="107" y="729"/>
                  </a:lnTo>
                  <a:lnTo>
                    <a:pt x="107" y="729"/>
                  </a:lnTo>
                  <a:lnTo>
                    <a:pt x="104" y="729"/>
                  </a:lnTo>
                  <a:lnTo>
                    <a:pt x="104" y="729"/>
                  </a:lnTo>
                  <a:lnTo>
                    <a:pt x="104" y="729"/>
                  </a:lnTo>
                  <a:lnTo>
                    <a:pt x="104" y="729"/>
                  </a:lnTo>
                  <a:lnTo>
                    <a:pt x="104" y="729"/>
                  </a:lnTo>
                  <a:lnTo>
                    <a:pt x="104" y="727"/>
                  </a:lnTo>
                  <a:lnTo>
                    <a:pt x="104" y="727"/>
                  </a:lnTo>
                  <a:lnTo>
                    <a:pt x="104" y="727"/>
                  </a:lnTo>
                  <a:lnTo>
                    <a:pt x="104" y="725"/>
                  </a:lnTo>
                  <a:lnTo>
                    <a:pt x="104" y="725"/>
                  </a:lnTo>
                  <a:lnTo>
                    <a:pt x="104" y="722"/>
                  </a:lnTo>
                  <a:lnTo>
                    <a:pt x="104" y="722"/>
                  </a:lnTo>
                  <a:lnTo>
                    <a:pt x="104" y="722"/>
                  </a:lnTo>
                  <a:lnTo>
                    <a:pt x="104" y="720"/>
                  </a:lnTo>
                  <a:lnTo>
                    <a:pt x="104" y="720"/>
                  </a:lnTo>
                  <a:lnTo>
                    <a:pt x="107" y="720"/>
                  </a:lnTo>
                  <a:lnTo>
                    <a:pt x="104" y="717"/>
                  </a:lnTo>
                  <a:lnTo>
                    <a:pt x="104" y="717"/>
                  </a:lnTo>
                  <a:lnTo>
                    <a:pt x="104" y="717"/>
                  </a:lnTo>
                  <a:lnTo>
                    <a:pt x="104" y="715"/>
                  </a:lnTo>
                  <a:lnTo>
                    <a:pt x="104" y="717"/>
                  </a:lnTo>
                  <a:lnTo>
                    <a:pt x="104" y="717"/>
                  </a:lnTo>
                  <a:lnTo>
                    <a:pt x="102" y="720"/>
                  </a:lnTo>
                  <a:lnTo>
                    <a:pt x="102" y="720"/>
                  </a:lnTo>
                  <a:lnTo>
                    <a:pt x="100" y="720"/>
                  </a:lnTo>
                  <a:lnTo>
                    <a:pt x="97" y="717"/>
                  </a:lnTo>
                  <a:lnTo>
                    <a:pt x="95" y="717"/>
                  </a:lnTo>
                  <a:lnTo>
                    <a:pt x="93" y="717"/>
                  </a:lnTo>
                  <a:lnTo>
                    <a:pt x="90" y="717"/>
                  </a:lnTo>
                  <a:lnTo>
                    <a:pt x="90" y="717"/>
                  </a:lnTo>
                  <a:lnTo>
                    <a:pt x="88" y="717"/>
                  </a:lnTo>
                  <a:lnTo>
                    <a:pt x="88" y="713"/>
                  </a:lnTo>
                  <a:lnTo>
                    <a:pt x="86" y="713"/>
                  </a:lnTo>
                  <a:lnTo>
                    <a:pt x="86" y="710"/>
                  </a:lnTo>
                  <a:lnTo>
                    <a:pt x="83" y="710"/>
                  </a:lnTo>
                  <a:lnTo>
                    <a:pt x="83" y="710"/>
                  </a:lnTo>
                  <a:lnTo>
                    <a:pt x="81" y="708"/>
                  </a:lnTo>
                  <a:lnTo>
                    <a:pt x="81" y="706"/>
                  </a:lnTo>
                  <a:lnTo>
                    <a:pt x="81" y="703"/>
                  </a:lnTo>
                  <a:lnTo>
                    <a:pt x="81" y="701"/>
                  </a:lnTo>
                  <a:lnTo>
                    <a:pt x="83" y="701"/>
                  </a:lnTo>
                  <a:lnTo>
                    <a:pt x="83" y="699"/>
                  </a:lnTo>
                  <a:lnTo>
                    <a:pt x="86" y="699"/>
                  </a:lnTo>
                  <a:lnTo>
                    <a:pt x="88" y="696"/>
                  </a:lnTo>
                  <a:lnTo>
                    <a:pt x="88" y="694"/>
                  </a:lnTo>
                  <a:lnTo>
                    <a:pt x="88" y="694"/>
                  </a:lnTo>
                  <a:lnTo>
                    <a:pt x="86" y="691"/>
                  </a:lnTo>
                  <a:lnTo>
                    <a:pt x="83" y="689"/>
                  </a:lnTo>
                  <a:lnTo>
                    <a:pt x="83" y="689"/>
                  </a:lnTo>
                  <a:lnTo>
                    <a:pt x="81" y="687"/>
                  </a:lnTo>
                  <a:lnTo>
                    <a:pt x="78" y="687"/>
                  </a:lnTo>
                  <a:lnTo>
                    <a:pt x="76" y="684"/>
                  </a:lnTo>
                  <a:lnTo>
                    <a:pt x="76" y="682"/>
                  </a:lnTo>
                  <a:lnTo>
                    <a:pt x="76" y="682"/>
                  </a:lnTo>
                  <a:lnTo>
                    <a:pt x="74" y="682"/>
                  </a:lnTo>
                  <a:lnTo>
                    <a:pt x="74" y="682"/>
                  </a:lnTo>
                  <a:lnTo>
                    <a:pt x="74" y="682"/>
                  </a:lnTo>
                  <a:lnTo>
                    <a:pt x="74" y="682"/>
                  </a:lnTo>
                  <a:lnTo>
                    <a:pt x="74" y="684"/>
                  </a:lnTo>
                  <a:lnTo>
                    <a:pt x="74" y="684"/>
                  </a:lnTo>
                  <a:lnTo>
                    <a:pt x="71" y="684"/>
                  </a:lnTo>
                  <a:lnTo>
                    <a:pt x="71" y="684"/>
                  </a:lnTo>
                  <a:lnTo>
                    <a:pt x="71" y="684"/>
                  </a:lnTo>
                  <a:lnTo>
                    <a:pt x="71" y="684"/>
                  </a:lnTo>
                  <a:lnTo>
                    <a:pt x="71" y="687"/>
                  </a:lnTo>
                  <a:lnTo>
                    <a:pt x="71" y="687"/>
                  </a:lnTo>
                  <a:lnTo>
                    <a:pt x="71" y="687"/>
                  </a:lnTo>
                  <a:lnTo>
                    <a:pt x="69" y="689"/>
                  </a:lnTo>
                  <a:lnTo>
                    <a:pt x="69" y="687"/>
                  </a:lnTo>
                  <a:lnTo>
                    <a:pt x="67" y="687"/>
                  </a:lnTo>
                  <a:lnTo>
                    <a:pt x="64" y="687"/>
                  </a:lnTo>
                  <a:lnTo>
                    <a:pt x="64" y="687"/>
                  </a:lnTo>
                  <a:lnTo>
                    <a:pt x="62" y="689"/>
                  </a:lnTo>
                  <a:lnTo>
                    <a:pt x="62" y="689"/>
                  </a:lnTo>
                  <a:lnTo>
                    <a:pt x="62" y="689"/>
                  </a:lnTo>
                  <a:lnTo>
                    <a:pt x="59" y="687"/>
                  </a:lnTo>
                  <a:lnTo>
                    <a:pt x="62" y="687"/>
                  </a:lnTo>
                  <a:lnTo>
                    <a:pt x="62" y="687"/>
                  </a:lnTo>
                  <a:lnTo>
                    <a:pt x="62" y="687"/>
                  </a:lnTo>
                  <a:lnTo>
                    <a:pt x="62" y="684"/>
                  </a:lnTo>
                  <a:lnTo>
                    <a:pt x="59" y="684"/>
                  </a:lnTo>
                  <a:lnTo>
                    <a:pt x="59" y="682"/>
                  </a:lnTo>
                  <a:lnTo>
                    <a:pt x="59" y="682"/>
                  </a:lnTo>
                  <a:lnTo>
                    <a:pt x="62" y="680"/>
                  </a:lnTo>
                  <a:lnTo>
                    <a:pt x="62" y="680"/>
                  </a:lnTo>
                  <a:lnTo>
                    <a:pt x="64" y="680"/>
                  </a:lnTo>
                  <a:lnTo>
                    <a:pt x="64" y="680"/>
                  </a:lnTo>
                  <a:lnTo>
                    <a:pt x="64" y="680"/>
                  </a:lnTo>
                  <a:lnTo>
                    <a:pt x="64" y="677"/>
                  </a:lnTo>
                  <a:lnTo>
                    <a:pt x="62" y="677"/>
                  </a:lnTo>
                  <a:lnTo>
                    <a:pt x="62" y="677"/>
                  </a:lnTo>
                  <a:lnTo>
                    <a:pt x="62" y="677"/>
                  </a:lnTo>
                  <a:lnTo>
                    <a:pt x="62" y="675"/>
                  </a:lnTo>
                  <a:lnTo>
                    <a:pt x="62" y="675"/>
                  </a:lnTo>
                  <a:lnTo>
                    <a:pt x="62" y="675"/>
                  </a:lnTo>
                  <a:lnTo>
                    <a:pt x="62" y="672"/>
                  </a:lnTo>
                  <a:lnTo>
                    <a:pt x="62" y="672"/>
                  </a:lnTo>
                  <a:lnTo>
                    <a:pt x="62" y="672"/>
                  </a:lnTo>
                  <a:lnTo>
                    <a:pt x="62" y="670"/>
                  </a:lnTo>
                  <a:lnTo>
                    <a:pt x="62" y="670"/>
                  </a:lnTo>
                  <a:lnTo>
                    <a:pt x="62" y="670"/>
                  </a:lnTo>
                  <a:lnTo>
                    <a:pt x="59" y="668"/>
                  </a:lnTo>
                  <a:lnTo>
                    <a:pt x="59" y="668"/>
                  </a:lnTo>
                  <a:lnTo>
                    <a:pt x="59" y="668"/>
                  </a:lnTo>
                  <a:lnTo>
                    <a:pt x="59" y="665"/>
                  </a:lnTo>
                  <a:lnTo>
                    <a:pt x="59" y="665"/>
                  </a:lnTo>
                  <a:lnTo>
                    <a:pt x="59" y="665"/>
                  </a:lnTo>
                  <a:lnTo>
                    <a:pt x="59" y="663"/>
                  </a:lnTo>
                  <a:lnTo>
                    <a:pt x="59" y="663"/>
                  </a:lnTo>
                  <a:lnTo>
                    <a:pt x="62" y="663"/>
                  </a:lnTo>
                  <a:lnTo>
                    <a:pt x="62" y="663"/>
                  </a:lnTo>
                  <a:lnTo>
                    <a:pt x="64" y="661"/>
                  </a:lnTo>
                  <a:lnTo>
                    <a:pt x="64" y="661"/>
                  </a:lnTo>
                  <a:lnTo>
                    <a:pt x="62" y="658"/>
                  </a:lnTo>
                  <a:lnTo>
                    <a:pt x="62" y="658"/>
                  </a:lnTo>
                  <a:lnTo>
                    <a:pt x="62" y="656"/>
                  </a:lnTo>
                  <a:lnTo>
                    <a:pt x="62" y="656"/>
                  </a:lnTo>
                  <a:lnTo>
                    <a:pt x="62" y="654"/>
                  </a:lnTo>
                  <a:lnTo>
                    <a:pt x="62" y="651"/>
                  </a:lnTo>
                  <a:lnTo>
                    <a:pt x="62" y="651"/>
                  </a:lnTo>
                  <a:lnTo>
                    <a:pt x="59" y="651"/>
                  </a:lnTo>
                  <a:lnTo>
                    <a:pt x="59" y="649"/>
                  </a:lnTo>
                  <a:lnTo>
                    <a:pt x="59" y="649"/>
                  </a:lnTo>
                  <a:lnTo>
                    <a:pt x="59" y="649"/>
                  </a:lnTo>
                  <a:lnTo>
                    <a:pt x="59" y="646"/>
                  </a:lnTo>
                  <a:lnTo>
                    <a:pt x="59" y="646"/>
                  </a:lnTo>
                  <a:lnTo>
                    <a:pt x="62" y="646"/>
                  </a:lnTo>
                  <a:lnTo>
                    <a:pt x="62" y="644"/>
                  </a:lnTo>
                  <a:lnTo>
                    <a:pt x="59" y="644"/>
                  </a:lnTo>
                  <a:lnTo>
                    <a:pt x="59" y="644"/>
                  </a:lnTo>
                  <a:lnTo>
                    <a:pt x="59" y="642"/>
                  </a:lnTo>
                  <a:lnTo>
                    <a:pt x="59" y="642"/>
                  </a:lnTo>
                  <a:lnTo>
                    <a:pt x="59" y="642"/>
                  </a:lnTo>
                  <a:lnTo>
                    <a:pt x="59" y="639"/>
                  </a:lnTo>
                  <a:lnTo>
                    <a:pt x="59" y="639"/>
                  </a:lnTo>
                  <a:lnTo>
                    <a:pt x="57" y="639"/>
                  </a:lnTo>
                  <a:lnTo>
                    <a:pt x="57" y="637"/>
                  </a:lnTo>
                  <a:lnTo>
                    <a:pt x="57" y="637"/>
                  </a:lnTo>
                  <a:lnTo>
                    <a:pt x="55" y="637"/>
                  </a:lnTo>
                  <a:lnTo>
                    <a:pt x="55" y="639"/>
                  </a:lnTo>
                  <a:lnTo>
                    <a:pt x="52" y="639"/>
                  </a:lnTo>
                  <a:lnTo>
                    <a:pt x="52" y="639"/>
                  </a:lnTo>
                  <a:lnTo>
                    <a:pt x="52" y="639"/>
                  </a:lnTo>
                  <a:lnTo>
                    <a:pt x="50" y="637"/>
                  </a:lnTo>
                  <a:lnTo>
                    <a:pt x="52" y="637"/>
                  </a:lnTo>
                  <a:lnTo>
                    <a:pt x="52" y="635"/>
                  </a:lnTo>
                  <a:lnTo>
                    <a:pt x="50" y="632"/>
                  </a:lnTo>
                  <a:lnTo>
                    <a:pt x="50" y="630"/>
                  </a:lnTo>
                  <a:lnTo>
                    <a:pt x="50" y="630"/>
                  </a:lnTo>
                  <a:lnTo>
                    <a:pt x="52" y="627"/>
                  </a:lnTo>
                  <a:lnTo>
                    <a:pt x="52" y="625"/>
                  </a:lnTo>
                  <a:lnTo>
                    <a:pt x="52" y="625"/>
                  </a:lnTo>
                  <a:lnTo>
                    <a:pt x="52" y="623"/>
                  </a:lnTo>
                  <a:lnTo>
                    <a:pt x="50" y="623"/>
                  </a:lnTo>
                  <a:lnTo>
                    <a:pt x="50" y="623"/>
                  </a:lnTo>
                  <a:lnTo>
                    <a:pt x="50" y="623"/>
                  </a:lnTo>
                  <a:lnTo>
                    <a:pt x="50" y="623"/>
                  </a:lnTo>
                  <a:lnTo>
                    <a:pt x="50" y="620"/>
                  </a:lnTo>
                  <a:lnTo>
                    <a:pt x="50" y="620"/>
                  </a:lnTo>
                  <a:lnTo>
                    <a:pt x="48" y="620"/>
                  </a:lnTo>
                  <a:lnTo>
                    <a:pt x="48" y="620"/>
                  </a:lnTo>
                  <a:lnTo>
                    <a:pt x="48" y="620"/>
                  </a:lnTo>
                  <a:lnTo>
                    <a:pt x="48" y="620"/>
                  </a:lnTo>
                  <a:lnTo>
                    <a:pt x="48" y="618"/>
                  </a:lnTo>
                  <a:lnTo>
                    <a:pt x="48" y="618"/>
                  </a:lnTo>
                  <a:lnTo>
                    <a:pt x="50" y="618"/>
                  </a:lnTo>
                  <a:lnTo>
                    <a:pt x="50" y="618"/>
                  </a:lnTo>
                  <a:lnTo>
                    <a:pt x="50" y="616"/>
                  </a:lnTo>
                  <a:lnTo>
                    <a:pt x="50" y="616"/>
                  </a:lnTo>
                  <a:lnTo>
                    <a:pt x="50" y="616"/>
                  </a:lnTo>
                  <a:lnTo>
                    <a:pt x="48" y="613"/>
                  </a:lnTo>
                  <a:lnTo>
                    <a:pt x="48" y="613"/>
                  </a:lnTo>
                  <a:lnTo>
                    <a:pt x="48" y="611"/>
                  </a:lnTo>
                  <a:lnTo>
                    <a:pt x="45" y="609"/>
                  </a:lnTo>
                  <a:lnTo>
                    <a:pt x="45" y="606"/>
                  </a:lnTo>
                  <a:lnTo>
                    <a:pt x="45" y="606"/>
                  </a:lnTo>
                  <a:lnTo>
                    <a:pt x="43" y="606"/>
                  </a:lnTo>
                  <a:lnTo>
                    <a:pt x="43" y="606"/>
                  </a:lnTo>
                  <a:lnTo>
                    <a:pt x="43" y="604"/>
                  </a:lnTo>
                  <a:lnTo>
                    <a:pt x="43" y="604"/>
                  </a:lnTo>
                  <a:lnTo>
                    <a:pt x="41" y="604"/>
                  </a:lnTo>
                  <a:lnTo>
                    <a:pt x="41" y="601"/>
                  </a:lnTo>
                  <a:lnTo>
                    <a:pt x="41" y="601"/>
                  </a:lnTo>
                  <a:lnTo>
                    <a:pt x="38" y="601"/>
                  </a:lnTo>
                  <a:lnTo>
                    <a:pt x="38" y="604"/>
                  </a:lnTo>
                  <a:lnTo>
                    <a:pt x="38" y="604"/>
                  </a:lnTo>
                  <a:lnTo>
                    <a:pt x="38" y="604"/>
                  </a:lnTo>
                  <a:lnTo>
                    <a:pt x="38" y="606"/>
                  </a:lnTo>
                  <a:lnTo>
                    <a:pt x="38" y="606"/>
                  </a:lnTo>
                  <a:lnTo>
                    <a:pt x="38" y="606"/>
                  </a:lnTo>
                  <a:lnTo>
                    <a:pt x="36" y="606"/>
                  </a:lnTo>
                  <a:lnTo>
                    <a:pt x="36" y="609"/>
                  </a:lnTo>
                  <a:lnTo>
                    <a:pt x="36" y="609"/>
                  </a:lnTo>
                  <a:lnTo>
                    <a:pt x="36" y="609"/>
                  </a:lnTo>
                  <a:lnTo>
                    <a:pt x="36" y="611"/>
                  </a:lnTo>
                  <a:lnTo>
                    <a:pt x="36" y="611"/>
                  </a:lnTo>
                  <a:lnTo>
                    <a:pt x="36" y="611"/>
                  </a:lnTo>
                  <a:lnTo>
                    <a:pt x="33" y="609"/>
                  </a:lnTo>
                  <a:lnTo>
                    <a:pt x="33" y="609"/>
                  </a:lnTo>
                  <a:lnTo>
                    <a:pt x="33" y="609"/>
                  </a:lnTo>
                  <a:lnTo>
                    <a:pt x="33" y="609"/>
                  </a:lnTo>
                  <a:lnTo>
                    <a:pt x="31" y="606"/>
                  </a:lnTo>
                  <a:lnTo>
                    <a:pt x="31" y="606"/>
                  </a:lnTo>
                  <a:lnTo>
                    <a:pt x="31" y="606"/>
                  </a:lnTo>
                  <a:lnTo>
                    <a:pt x="31" y="606"/>
                  </a:lnTo>
                  <a:lnTo>
                    <a:pt x="31" y="604"/>
                  </a:lnTo>
                  <a:lnTo>
                    <a:pt x="29" y="604"/>
                  </a:lnTo>
                  <a:lnTo>
                    <a:pt x="29" y="604"/>
                  </a:lnTo>
                  <a:lnTo>
                    <a:pt x="29" y="604"/>
                  </a:lnTo>
                  <a:lnTo>
                    <a:pt x="26" y="604"/>
                  </a:lnTo>
                  <a:lnTo>
                    <a:pt x="26" y="604"/>
                  </a:lnTo>
                  <a:lnTo>
                    <a:pt x="26" y="601"/>
                  </a:lnTo>
                  <a:lnTo>
                    <a:pt x="26" y="601"/>
                  </a:lnTo>
                  <a:lnTo>
                    <a:pt x="24" y="601"/>
                  </a:lnTo>
                  <a:lnTo>
                    <a:pt x="24" y="601"/>
                  </a:lnTo>
                  <a:lnTo>
                    <a:pt x="24" y="599"/>
                  </a:lnTo>
                  <a:lnTo>
                    <a:pt x="24" y="597"/>
                  </a:lnTo>
                  <a:lnTo>
                    <a:pt x="22" y="594"/>
                  </a:lnTo>
                  <a:lnTo>
                    <a:pt x="22" y="594"/>
                  </a:lnTo>
                  <a:lnTo>
                    <a:pt x="22" y="592"/>
                  </a:lnTo>
                  <a:lnTo>
                    <a:pt x="22" y="592"/>
                  </a:lnTo>
                  <a:lnTo>
                    <a:pt x="22" y="590"/>
                  </a:lnTo>
                  <a:lnTo>
                    <a:pt x="22" y="590"/>
                  </a:lnTo>
                  <a:lnTo>
                    <a:pt x="22" y="587"/>
                  </a:lnTo>
                  <a:lnTo>
                    <a:pt x="22" y="587"/>
                  </a:lnTo>
                  <a:lnTo>
                    <a:pt x="22" y="587"/>
                  </a:lnTo>
                  <a:lnTo>
                    <a:pt x="22" y="585"/>
                  </a:lnTo>
                  <a:lnTo>
                    <a:pt x="22" y="585"/>
                  </a:lnTo>
                  <a:lnTo>
                    <a:pt x="19" y="585"/>
                  </a:lnTo>
                  <a:lnTo>
                    <a:pt x="19" y="585"/>
                  </a:lnTo>
                  <a:lnTo>
                    <a:pt x="19" y="585"/>
                  </a:lnTo>
                  <a:lnTo>
                    <a:pt x="17" y="585"/>
                  </a:lnTo>
                  <a:lnTo>
                    <a:pt x="17" y="585"/>
                  </a:lnTo>
                  <a:lnTo>
                    <a:pt x="15" y="585"/>
                  </a:lnTo>
                  <a:lnTo>
                    <a:pt x="15" y="583"/>
                  </a:lnTo>
                  <a:lnTo>
                    <a:pt x="15" y="583"/>
                  </a:lnTo>
                  <a:lnTo>
                    <a:pt x="12" y="583"/>
                  </a:lnTo>
                  <a:lnTo>
                    <a:pt x="12" y="583"/>
                  </a:lnTo>
                  <a:lnTo>
                    <a:pt x="12" y="583"/>
                  </a:lnTo>
                  <a:lnTo>
                    <a:pt x="10" y="583"/>
                  </a:lnTo>
                  <a:lnTo>
                    <a:pt x="10" y="583"/>
                  </a:lnTo>
                  <a:lnTo>
                    <a:pt x="10" y="583"/>
                  </a:lnTo>
                  <a:lnTo>
                    <a:pt x="10" y="583"/>
                  </a:lnTo>
                  <a:lnTo>
                    <a:pt x="7" y="583"/>
                  </a:lnTo>
                  <a:lnTo>
                    <a:pt x="7" y="580"/>
                  </a:lnTo>
                  <a:lnTo>
                    <a:pt x="5" y="580"/>
                  </a:lnTo>
                  <a:lnTo>
                    <a:pt x="5" y="578"/>
                  </a:lnTo>
                  <a:lnTo>
                    <a:pt x="5" y="575"/>
                  </a:lnTo>
                  <a:lnTo>
                    <a:pt x="5" y="575"/>
                  </a:lnTo>
                  <a:lnTo>
                    <a:pt x="5" y="573"/>
                  </a:lnTo>
                  <a:lnTo>
                    <a:pt x="5" y="571"/>
                  </a:lnTo>
                  <a:lnTo>
                    <a:pt x="3" y="568"/>
                  </a:lnTo>
                  <a:lnTo>
                    <a:pt x="3" y="568"/>
                  </a:lnTo>
                  <a:lnTo>
                    <a:pt x="3" y="566"/>
                  </a:lnTo>
                  <a:lnTo>
                    <a:pt x="0" y="566"/>
                  </a:lnTo>
                  <a:lnTo>
                    <a:pt x="0" y="566"/>
                  </a:lnTo>
                  <a:lnTo>
                    <a:pt x="0" y="566"/>
                  </a:lnTo>
                  <a:lnTo>
                    <a:pt x="0" y="566"/>
                  </a:lnTo>
                  <a:lnTo>
                    <a:pt x="0" y="564"/>
                  </a:lnTo>
                  <a:lnTo>
                    <a:pt x="0" y="564"/>
                  </a:lnTo>
                  <a:lnTo>
                    <a:pt x="0" y="564"/>
                  </a:lnTo>
                  <a:lnTo>
                    <a:pt x="0" y="561"/>
                  </a:lnTo>
                  <a:lnTo>
                    <a:pt x="0" y="561"/>
                  </a:lnTo>
                  <a:lnTo>
                    <a:pt x="0" y="561"/>
                  </a:lnTo>
                  <a:lnTo>
                    <a:pt x="0" y="559"/>
                  </a:lnTo>
                  <a:lnTo>
                    <a:pt x="0" y="559"/>
                  </a:lnTo>
                  <a:lnTo>
                    <a:pt x="0" y="556"/>
                  </a:lnTo>
                  <a:lnTo>
                    <a:pt x="0" y="556"/>
                  </a:lnTo>
                  <a:lnTo>
                    <a:pt x="3" y="556"/>
                  </a:lnTo>
                  <a:lnTo>
                    <a:pt x="3" y="556"/>
                  </a:lnTo>
                  <a:lnTo>
                    <a:pt x="3" y="556"/>
                  </a:lnTo>
                  <a:lnTo>
                    <a:pt x="5" y="559"/>
                  </a:lnTo>
                  <a:lnTo>
                    <a:pt x="7" y="559"/>
                  </a:lnTo>
                  <a:lnTo>
                    <a:pt x="10" y="559"/>
                  </a:lnTo>
                  <a:lnTo>
                    <a:pt x="10" y="559"/>
                  </a:lnTo>
                  <a:lnTo>
                    <a:pt x="10" y="556"/>
                  </a:lnTo>
                  <a:lnTo>
                    <a:pt x="10" y="554"/>
                  </a:lnTo>
                  <a:lnTo>
                    <a:pt x="10" y="554"/>
                  </a:lnTo>
                  <a:lnTo>
                    <a:pt x="10" y="552"/>
                  </a:lnTo>
                  <a:lnTo>
                    <a:pt x="10" y="552"/>
                  </a:lnTo>
                  <a:lnTo>
                    <a:pt x="10" y="552"/>
                  </a:lnTo>
                  <a:lnTo>
                    <a:pt x="10" y="549"/>
                  </a:lnTo>
                  <a:lnTo>
                    <a:pt x="7" y="549"/>
                  </a:lnTo>
                  <a:lnTo>
                    <a:pt x="7" y="549"/>
                  </a:lnTo>
                  <a:lnTo>
                    <a:pt x="7" y="549"/>
                  </a:lnTo>
                  <a:lnTo>
                    <a:pt x="5" y="549"/>
                  </a:lnTo>
                  <a:lnTo>
                    <a:pt x="5" y="549"/>
                  </a:lnTo>
                  <a:lnTo>
                    <a:pt x="5" y="549"/>
                  </a:lnTo>
                  <a:lnTo>
                    <a:pt x="5" y="549"/>
                  </a:lnTo>
                  <a:lnTo>
                    <a:pt x="5" y="549"/>
                  </a:lnTo>
                  <a:lnTo>
                    <a:pt x="3" y="547"/>
                  </a:lnTo>
                  <a:lnTo>
                    <a:pt x="3" y="547"/>
                  </a:lnTo>
                  <a:lnTo>
                    <a:pt x="3" y="547"/>
                  </a:lnTo>
                  <a:lnTo>
                    <a:pt x="3" y="547"/>
                  </a:lnTo>
                  <a:lnTo>
                    <a:pt x="5" y="545"/>
                  </a:lnTo>
                  <a:lnTo>
                    <a:pt x="5" y="545"/>
                  </a:lnTo>
                  <a:lnTo>
                    <a:pt x="5" y="545"/>
                  </a:lnTo>
                  <a:lnTo>
                    <a:pt x="5" y="542"/>
                  </a:lnTo>
                  <a:lnTo>
                    <a:pt x="5" y="542"/>
                  </a:lnTo>
                  <a:lnTo>
                    <a:pt x="5" y="542"/>
                  </a:lnTo>
                  <a:lnTo>
                    <a:pt x="5" y="542"/>
                  </a:lnTo>
                  <a:lnTo>
                    <a:pt x="3" y="540"/>
                  </a:lnTo>
                  <a:lnTo>
                    <a:pt x="3" y="540"/>
                  </a:lnTo>
                  <a:lnTo>
                    <a:pt x="3" y="540"/>
                  </a:lnTo>
                  <a:lnTo>
                    <a:pt x="3" y="538"/>
                  </a:lnTo>
                  <a:lnTo>
                    <a:pt x="3" y="535"/>
                  </a:lnTo>
                  <a:lnTo>
                    <a:pt x="3" y="533"/>
                  </a:lnTo>
                  <a:lnTo>
                    <a:pt x="5" y="528"/>
                  </a:lnTo>
                  <a:lnTo>
                    <a:pt x="5" y="526"/>
                  </a:lnTo>
                  <a:lnTo>
                    <a:pt x="7" y="521"/>
                  </a:lnTo>
                  <a:lnTo>
                    <a:pt x="7" y="516"/>
                  </a:lnTo>
                  <a:lnTo>
                    <a:pt x="12" y="500"/>
                  </a:lnTo>
                  <a:lnTo>
                    <a:pt x="17" y="481"/>
                  </a:lnTo>
                  <a:lnTo>
                    <a:pt x="22" y="464"/>
                  </a:lnTo>
                  <a:lnTo>
                    <a:pt x="26" y="448"/>
                  </a:lnTo>
                  <a:lnTo>
                    <a:pt x="31" y="438"/>
                  </a:lnTo>
                  <a:lnTo>
                    <a:pt x="36" y="417"/>
                  </a:lnTo>
                  <a:lnTo>
                    <a:pt x="41" y="398"/>
                  </a:lnTo>
                  <a:lnTo>
                    <a:pt x="48" y="372"/>
                  </a:lnTo>
                  <a:lnTo>
                    <a:pt x="57" y="346"/>
                  </a:lnTo>
                  <a:lnTo>
                    <a:pt x="64" y="322"/>
                  </a:lnTo>
                  <a:lnTo>
                    <a:pt x="71" y="296"/>
                  </a:lnTo>
                  <a:lnTo>
                    <a:pt x="78" y="270"/>
                  </a:lnTo>
                  <a:lnTo>
                    <a:pt x="86" y="246"/>
                  </a:lnTo>
                  <a:lnTo>
                    <a:pt x="93" y="223"/>
                  </a:lnTo>
                  <a:lnTo>
                    <a:pt x="100" y="199"/>
                  </a:lnTo>
                  <a:lnTo>
                    <a:pt x="107" y="175"/>
                  </a:lnTo>
                  <a:lnTo>
                    <a:pt x="114" y="152"/>
                  </a:lnTo>
                  <a:lnTo>
                    <a:pt x="121" y="128"/>
                  </a:lnTo>
                  <a:lnTo>
                    <a:pt x="128" y="104"/>
                  </a:lnTo>
                  <a:lnTo>
                    <a:pt x="135" y="81"/>
                  </a:lnTo>
                  <a:lnTo>
                    <a:pt x="142" y="57"/>
                  </a:lnTo>
                  <a:lnTo>
                    <a:pt x="145" y="50"/>
                  </a:lnTo>
                  <a:lnTo>
                    <a:pt x="147" y="43"/>
                  </a:lnTo>
                  <a:lnTo>
                    <a:pt x="147" y="36"/>
                  </a:lnTo>
                  <a:lnTo>
                    <a:pt x="149" y="29"/>
                  </a:lnTo>
                  <a:lnTo>
                    <a:pt x="152" y="22"/>
                  </a:lnTo>
                  <a:lnTo>
                    <a:pt x="154" y="14"/>
                  </a:lnTo>
                  <a:lnTo>
                    <a:pt x="156" y="7"/>
                  </a:lnTo>
                  <a:lnTo>
                    <a:pt x="159" y="0"/>
                  </a:lnTo>
                  <a:lnTo>
                    <a:pt x="187" y="7"/>
                  </a:lnTo>
                  <a:lnTo>
                    <a:pt x="213" y="14"/>
                  </a:lnTo>
                  <a:lnTo>
                    <a:pt x="242" y="22"/>
                  </a:lnTo>
                  <a:lnTo>
                    <a:pt x="268" y="26"/>
                  </a:lnTo>
                  <a:lnTo>
                    <a:pt x="296" y="33"/>
                  </a:lnTo>
                  <a:lnTo>
                    <a:pt x="324" y="40"/>
                  </a:lnTo>
                  <a:lnTo>
                    <a:pt x="350" y="45"/>
                  </a:lnTo>
                  <a:lnTo>
                    <a:pt x="379" y="52"/>
                  </a:lnTo>
                  <a:lnTo>
                    <a:pt x="407" y="57"/>
                  </a:lnTo>
                  <a:lnTo>
                    <a:pt x="436" y="62"/>
                  </a:lnTo>
                  <a:lnTo>
                    <a:pt x="462" y="66"/>
                  </a:lnTo>
                  <a:lnTo>
                    <a:pt x="490" y="71"/>
                  </a:lnTo>
                  <a:lnTo>
                    <a:pt x="518" y="76"/>
                  </a:lnTo>
                  <a:lnTo>
                    <a:pt x="547" y="81"/>
                  </a:lnTo>
                  <a:lnTo>
                    <a:pt x="575" y="85"/>
                  </a:lnTo>
                  <a:lnTo>
                    <a:pt x="604" y="88"/>
                  </a:lnTo>
                  <a:lnTo>
                    <a:pt x="599" y="119"/>
                  </a:lnTo>
                  <a:lnTo>
                    <a:pt x="594" y="149"/>
                  </a:lnTo>
                  <a:lnTo>
                    <a:pt x="589" y="180"/>
                  </a:lnTo>
                  <a:lnTo>
                    <a:pt x="585" y="211"/>
                  </a:lnTo>
                  <a:lnTo>
                    <a:pt x="580" y="242"/>
                  </a:lnTo>
                  <a:lnTo>
                    <a:pt x="575" y="272"/>
                  </a:lnTo>
                  <a:lnTo>
                    <a:pt x="571" y="303"/>
                  </a:lnTo>
                  <a:lnTo>
                    <a:pt x="568" y="334"/>
                  </a:lnTo>
                  <a:lnTo>
                    <a:pt x="563" y="365"/>
                  </a:lnTo>
                  <a:lnTo>
                    <a:pt x="559" y="396"/>
                  </a:lnTo>
                  <a:lnTo>
                    <a:pt x="554" y="426"/>
                  </a:lnTo>
                  <a:lnTo>
                    <a:pt x="549" y="457"/>
                  </a:lnTo>
                  <a:lnTo>
                    <a:pt x="544" y="488"/>
                  </a:lnTo>
                  <a:lnTo>
                    <a:pt x="540" y="519"/>
                  </a:lnTo>
                  <a:lnTo>
                    <a:pt x="537" y="549"/>
                  </a:lnTo>
                  <a:lnTo>
                    <a:pt x="533" y="580"/>
                  </a:lnTo>
                  <a:lnTo>
                    <a:pt x="528" y="611"/>
                  </a:lnTo>
                  <a:lnTo>
                    <a:pt x="523" y="642"/>
                  </a:lnTo>
                  <a:lnTo>
                    <a:pt x="518" y="672"/>
                  </a:lnTo>
                  <a:lnTo>
                    <a:pt x="516" y="703"/>
                  </a:lnTo>
                  <a:lnTo>
                    <a:pt x="511" y="734"/>
                  </a:lnTo>
                  <a:lnTo>
                    <a:pt x="507" y="765"/>
                  </a:lnTo>
                  <a:lnTo>
                    <a:pt x="502" y="796"/>
                  </a:lnTo>
                  <a:lnTo>
                    <a:pt x="500" y="826"/>
                  </a:lnTo>
                  <a:lnTo>
                    <a:pt x="495" y="857"/>
                  </a:lnTo>
                  <a:lnTo>
                    <a:pt x="490" y="888"/>
                  </a:lnTo>
                  <a:lnTo>
                    <a:pt x="485" y="919"/>
                  </a:lnTo>
                  <a:lnTo>
                    <a:pt x="483" y="949"/>
                  </a:lnTo>
                  <a:lnTo>
                    <a:pt x="478" y="980"/>
                  </a:lnTo>
                  <a:lnTo>
                    <a:pt x="474" y="1011"/>
                  </a:lnTo>
                  <a:lnTo>
                    <a:pt x="469" y="1042"/>
                  </a:lnTo>
                  <a:lnTo>
                    <a:pt x="466" y="1073"/>
                  </a:lnTo>
                  <a:lnTo>
                    <a:pt x="466" y="1073"/>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84"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59181" y="6438630"/>
            <a:ext cx="6677043"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85" name="TextBox 84"/>
          <p:cNvSpPr txBox="1"/>
          <p:nvPr/>
        </p:nvSpPr>
        <p:spPr>
          <a:xfrm>
            <a:off x="1759183" y="2426443"/>
            <a:ext cx="4220068"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a:solidFill>
                  <a:schemeClr val="tx1">
                    <a:lumMod val="85000"/>
                    <a:lumOff val="15000"/>
                  </a:schemeClr>
                </a:solidFill>
                <a:latin typeface="+mj-lt"/>
                <a:ea typeface="Roboto" panose="02000000000000000000" pitchFamily="2" charset="0"/>
                <a:cs typeface="Lato" panose="020F0502020204030203" pitchFamily="34" charset="0"/>
              </a:rPr>
              <a:t>Canada</a:t>
            </a: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 Map</a:t>
            </a:r>
          </a:p>
        </p:txBody>
      </p:sp>
    </p:spTree>
    <p:extLst>
      <p:ext uri="{BB962C8B-B14F-4D97-AF65-F5344CB8AC3E}">
        <p14:creationId xmlns:p14="http://schemas.microsoft.com/office/powerpoint/2010/main" val="39955427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14:presetBounceEnd="59000">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59000">
                                          <p:cBhvr additive="base">
                                            <p:cTn id="7" dur="1250" fill="hold"/>
                                            <p:tgtEl>
                                              <p:spTgt spid="2"/>
                                            </p:tgtEl>
                                            <p:attrNameLst>
                                              <p:attrName>ppt_x</p:attrName>
                                            </p:attrNameLst>
                                          </p:cBhvr>
                                          <p:tavLst>
                                            <p:tav tm="0">
                                              <p:val>
                                                <p:strVal val="#ppt_x"/>
                                              </p:val>
                                            </p:tav>
                                            <p:tav tm="100000">
                                              <p:val>
                                                <p:strVal val="#ppt_x"/>
                                              </p:val>
                                            </p:tav>
                                          </p:tavLst>
                                        </p:anim>
                                        <p:anim calcmode="lin" valueType="num" p14:bounceEnd="59000">
                                          <p:cBhvr additive="base">
                                            <p:cTn id="8" dur="1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25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85"/>
                                            </p:tgtEl>
                                            <p:attrNameLst>
                                              <p:attrName>style.visibility</p:attrName>
                                            </p:attrNameLst>
                                          </p:cBhvr>
                                          <p:to>
                                            <p:strVal val="visible"/>
                                          </p:to>
                                        </p:set>
                                        <p:anim to="" calcmode="lin" valueType="num">
                                          <p:cBhvr>
                                            <p:cTn id="12" dur="700" fill="hold">
                                              <p:stCondLst>
                                                <p:cond delay="0"/>
                                              </p:stCondLst>
                                            </p:cTn>
                                            <p:tgtEl>
                                              <p:spTgt spid="85"/>
                                            </p:tgtEl>
                                            <p:attrNameLst>
                                              <p:attrName>ppt_x</p:attrName>
                                            </p:attrNameLst>
                                          </p:cBhvr>
                                          <p:tavLst>
                                            <p:tav tm="0" fmla="#ppt_x-#ppt_w*1.2*((1.5-1.5*$)^3-(1.5-1.5*$)^2)">
                                              <p:val>
                                                <p:strVal val="0"/>
                                              </p:val>
                                            </p:tav>
                                            <p:tav tm="100000">
                                              <p:val>
                                                <p:strVal val="1"/>
                                              </p:val>
                                            </p:tav>
                                          </p:tavLst>
                                        </p:anim>
                                        <p:anim to="" calcmode="lin" valueType="num">
                                          <p:cBhvr>
                                            <p:cTn id="13" dur="700" fill="hold">
                                              <p:stCondLst>
                                                <p:cond delay="0"/>
                                              </p:stCondLst>
                                            </p:cTn>
                                            <p:tgtEl>
                                              <p:spTgt spid="85"/>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4" dur="700" fill="hold">
                                              <p:stCondLst>
                                                <p:cond delay="0"/>
                                              </p:stCondLst>
                                            </p:cTn>
                                            <p:tgtEl>
                                              <p:spTgt spid="85"/>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5" fill="hold">
                                <p:stCondLst>
                                  <p:cond delay="2475"/>
                                </p:stCondLst>
                                <p:childTnLst>
                                  <p:par>
                                    <p:cTn id="16" presetID="10" presetClass="entr" presetSubtype="0" fill="hold" grpId="0" nodeType="afterEffect">
                                      <p:stCondLst>
                                        <p:cond delay="0"/>
                                      </p:stCondLst>
                                      <p:childTnLst>
                                        <p:set>
                                          <p:cBhvr>
                                            <p:cTn id="17" dur="1" fill="hold">
                                              <p:stCondLst>
                                                <p:cond delay="0"/>
                                              </p:stCondLst>
                                            </p:cTn>
                                            <p:tgtEl>
                                              <p:spTgt spid="84"/>
                                            </p:tgtEl>
                                            <p:attrNameLst>
                                              <p:attrName>style.visibility</p:attrName>
                                            </p:attrNameLst>
                                          </p:cBhvr>
                                          <p:to>
                                            <p:strVal val="visible"/>
                                          </p:to>
                                        </p:set>
                                        <p:animEffect transition="in" filter="fade">
                                          <p:cBhvr>
                                            <p:cTn id="18"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p:bldP spid="85"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250" fill="hold"/>
                                            <p:tgtEl>
                                              <p:spTgt spid="2"/>
                                            </p:tgtEl>
                                            <p:attrNameLst>
                                              <p:attrName>ppt_x</p:attrName>
                                            </p:attrNameLst>
                                          </p:cBhvr>
                                          <p:tavLst>
                                            <p:tav tm="0">
                                              <p:val>
                                                <p:strVal val="#ppt_x"/>
                                              </p:val>
                                            </p:tav>
                                            <p:tav tm="100000">
                                              <p:val>
                                                <p:strVal val="#ppt_x"/>
                                              </p:val>
                                            </p:tav>
                                          </p:tavLst>
                                        </p:anim>
                                        <p:anim calcmode="lin" valueType="num">
                                          <p:cBhvr additive="base">
                                            <p:cTn id="8" dur="1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25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85"/>
                                            </p:tgtEl>
                                            <p:attrNameLst>
                                              <p:attrName>style.visibility</p:attrName>
                                            </p:attrNameLst>
                                          </p:cBhvr>
                                          <p:to>
                                            <p:strVal val="visible"/>
                                          </p:to>
                                        </p:set>
                                        <p:anim to="" calcmode="lin" valueType="num">
                                          <p:cBhvr>
                                            <p:cTn id="12" dur="700" fill="hold">
                                              <p:stCondLst>
                                                <p:cond delay="0"/>
                                              </p:stCondLst>
                                            </p:cTn>
                                            <p:tgtEl>
                                              <p:spTgt spid="85"/>
                                            </p:tgtEl>
                                            <p:attrNameLst>
                                              <p:attrName>ppt_x</p:attrName>
                                            </p:attrNameLst>
                                          </p:cBhvr>
                                          <p:tavLst>
                                            <p:tav tm="0" fmla="#ppt_x-#ppt_w*1.2*((1.5-1.5*$)^3-(1.5-1.5*$)^2)">
                                              <p:val>
                                                <p:strVal val="0"/>
                                              </p:val>
                                            </p:tav>
                                            <p:tav tm="100000">
                                              <p:val>
                                                <p:strVal val="1"/>
                                              </p:val>
                                            </p:tav>
                                          </p:tavLst>
                                        </p:anim>
                                        <p:anim to="" calcmode="lin" valueType="num">
                                          <p:cBhvr>
                                            <p:cTn id="13" dur="700" fill="hold">
                                              <p:stCondLst>
                                                <p:cond delay="0"/>
                                              </p:stCondLst>
                                            </p:cTn>
                                            <p:tgtEl>
                                              <p:spTgt spid="85"/>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4" dur="700" fill="hold">
                                              <p:stCondLst>
                                                <p:cond delay="0"/>
                                              </p:stCondLst>
                                            </p:cTn>
                                            <p:tgtEl>
                                              <p:spTgt spid="85"/>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5" fill="hold">
                                <p:stCondLst>
                                  <p:cond delay="2475"/>
                                </p:stCondLst>
                                <p:childTnLst>
                                  <p:par>
                                    <p:cTn id="16" presetID="10" presetClass="entr" presetSubtype="0" fill="hold" grpId="0" nodeType="afterEffect">
                                      <p:stCondLst>
                                        <p:cond delay="0"/>
                                      </p:stCondLst>
                                      <p:childTnLst>
                                        <p:set>
                                          <p:cBhvr>
                                            <p:cTn id="17" dur="1" fill="hold">
                                              <p:stCondLst>
                                                <p:cond delay="0"/>
                                              </p:stCondLst>
                                            </p:cTn>
                                            <p:tgtEl>
                                              <p:spTgt spid="84"/>
                                            </p:tgtEl>
                                            <p:attrNameLst>
                                              <p:attrName>style.visibility</p:attrName>
                                            </p:attrNameLst>
                                          </p:cBhvr>
                                          <p:to>
                                            <p:strVal val="visible"/>
                                          </p:to>
                                        </p:set>
                                        <p:animEffect transition="in" filter="fade">
                                          <p:cBhvr>
                                            <p:cTn id="18"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p:bldP spid="85" grpId="0"/>
        </p:bldLst>
      </p:timing>
    </mc:Fallback>
  </mc:AlternateContent>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9043587" y="1533832"/>
            <a:ext cx="8545116" cy="7219336"/>
            <a:chOff x="9257887" y="2933700"/>
            <a:chExt cx="7582726" cy="6406262"/>
          </a:xfrm>
          <a:solidFill>
            <a:schemeClr val="bg1">
              <a:lumMod val="85000"/>
            </a:schemeClr>
          </a:solidFill>
        </p:grpSpPr>
        <p:sp>
          <p:nvSpPr>
            <p:cNvPr id="3" name="Freeform 5"/>
            <p:cNvSpPr>
              <a:spLocks/>
            </p:cNvSpPr>
            <p:nvPr/>
          </p:nvSpPr>
          <p:spPr bwMode="auto">
            <a:xfrm>
              <a:off x="14414665" y="6494218"/>
              <a:ext cx="2363660" cy="1720200"/>
            </a:xfrm>
            <a:custGeom>
              <a:avLst/>
              <a:gdLst>
                <a:gd name="T0" fmla="*/ 494 w 500"/>
                <a:gd name="T1" fmla="*/ 17 h 402"/>
                <a:gd name="T2" fmla="*/ 474 w 500"/>
                <a:gd name="T3" fmla="*/ 24 h 402"/>
                <a:gd name="T4" fmla="*/ 463 w 500"/>
                <a:gd name="T5" fmla="*/ 22 h 402"/>
                <a:gd name="T6" fmla="*/ 452 w 500"/>
                <a:gd name="T7" fmla="*/ 20 h 402"/>
                <a:gd name="T8" fmla="*/ 434 w 500"/>
                <a:gd name="T9" fmla="*/ 25 h 402"/>
                <a:gd name="T10" fmla="*/ 433 w 500"/>
                <a:gd name="T11" fmla="*/ 37 h 402"/>
                <a:gd name="T12" fmla="*/ 423 w 500"/>
                <a:gd name="T13" fmla="*/ 43 h 402"/>
                <a:gd name="T14" fmla="*/ 420 w 500"/>
                <a:gd name="T15" fmla="*/ 43 h 402"/>
                <a:gd name="T16" fmla="*/ 412 w 500"/>
                <a:gd name="T17" fmla="*/ 47 h 402"/>
                <a:gd name="T18" fmla="*/ 405 w 500"/>
                <a:gd name="T19" fmla="*/ 51 h 402"/>
                <a:gd name="T20" fmla="*/ 402 w 500"/>
                <a:gd name="T21" fmla="*/ 44 h 402"/>
                <a:gd name="T22" fmla="*/ 393 w 500"/>
                <a:gd name="T23" fmla="*/ 30 h 402"/>
                <a:gd name="T24" fmla="*/ 367 w 500"/>
                <a:gd name="T25" fmla="*/ 21 h 402"/>
                <a:gd name="T26" fmla="*/ 341 w 500"/>
                <a:gd name="T27" fmla="*/ 17 h 402"/>
                <a:gd name="T28" fmla="*/ 308 w 500"/>
                <a:gd name="T29" fmla="*/ 29 h 402"/>
                <a:gd name="T30" fmla="*/ 282 w 500"/>
                <a:gd name="T31" fmla="*/ 26 h 402"/>
                <a:gd name="T32" fmla="*/ 188 w 500"/>
                <a:gd name="T33" fmla="*/ 17 h 402"/>
                <a:gd name="T34" fmla="*/ 113 w 500"/>
                <a:gd name="T35" fmla="*/ 10 h 402"/>
                <a:gd name="T36" fmla="*/ 18 w 500"/>
                <a:gd name="T37" fmla="*/ 0 h 402"/>
                <a:gd name="T38" fmla="*/ 0 w 500"/>
                <a:gd name="T39" fmla="*/ 222 h 402"/>
                <a:gd name="T40" fmla="*/ 18 w 500"/>
                <a:gd name="T41" fmla="*/ 228 h 402"/>
                <a:gd name="T42" fmla="*/ 31 w 500"/>
                <a:gd name="T43" fmla="*/ 229 h 402"/>
                <a:gd name="T44" fmla="*/ 37 w 500"/>
                <a:gd name="T45" fmla="*/ 228 h 402"/>
                <a:gd name="T46" fmla="*/ 49 w 500"/>
                <a:gd name="T47" fmla="*/ 243 h 402"/>
                <a:gd name="T48" fmla="*/ 57 w 500"/>
                <a:gd name="T49" fmla="*/ 259 h 402"/>
                <a:gd name="T50" fmla="*/ 66 w 500"/>
                <a:gd name="T51" fmla="*/ 253 h 402"/>
                <a:gd name="T52" fmla="*/ 78 w 500"/>
                <a:gd name="T53" fmla="*/ 260 h 402"/>
                <a:gd name="T54" fmla="*/ 84 w 500"/>
                <a:gd name="T55" fmla="*/ 283 h 402"/>
                <a:gd name="T56" fmla="*/ 103 w 500"/>
                <a:gd name="T57" fmla="*/ 296 h 402"/>
                <a:gd name="T58" fmla="*/ 130 w 500"/>
                <a:gd name="T59" fmla="*/ 325 h 402"/>
                <a:gd name="T60" fmla="*/ 136 w 500"/>
                <a:gd name="T61" fmla="*/ 320 h 402"/>
                <a:gd name="T62" fmla="*/ 147 w 500"/>
                <a:gd name="T63" fmla="*/ 314 h 402"/>
                <a:gd name="T64" fmla="*/ 172 w 500"/>
                <a:gd name="T65" fmla="*/ 321 h 402"/>
                <a:gd name="T66" fmla="*/ 218 w 500"/>
                <a:gd name="T67" fmla="*/ 332 h 402"/>
                <a:gd name="T68" fmla="*/ 234 w 500"/>
                <a:gd name="T69" fmla="*/ 328 h 402"/>
                <a:gd name="T70" fmla="*/ 245 w 500"/>
                <a:gd name="T71" fmla="*/ 347 h 402"/>
                <a:gd name="T72" fmla="*/ 281 w 500"/>
                <a:gd name="T73" fmla="*/ 385 h 402"/>
                <a:gd name="T74" fmla="*/ 297 w 500"/>
                <a:gd name="T75" fmla="*/ 395 h 402"/>
                <a:gd name="T76" fmla="*/ 309 w 500"/>
                <a:gd name="T77" fmla="*/ 402 h 402"/>
                <a:gd name="T78" fmla="*/ 310 w 500"/>
                <a:gd name="T79" fmla="*/ 393 h 402"/>
                <a:gd name="T80" fmla="*/ 316 w 500"/>
                <a:gd name="T81" fmla="*/ 363 h 402"/>
                <a:gd name="T82" fmla="*/ 318 w 500"/>
                <a:gd name="T83" fmla="*/ 352 h 402"/>
                <a:gd name="T84" fmla="*/ 323 w 500"/>
                <a:gd name="T85" fmla="*/ 342 h 402"/>
                <a:gd name="T86" fmla="*/ 330 w 500"/>
                <a:gd name="T87" fmla="*/ 327 h 402"/>
                <a:gd name="T88" fmla="*/ 340 w 500"/>
                <a:gd name="T89" fmla="*/ 316 h 402"/>
                <a:gd name="T90" fmla="*/ 353 w 500"/>
                <a:gd name="T91" fmla="*/ 288 h 402"/>
                <a:gd name="T92" fmla="*/ 365 w 500"/>
                <a:gd name="T93" fmla="*/ 268 h 402"/>
                <a:gd name="T94" fmla="*/ 373 w 500"/>
                <a:gd name="T95" fmla="*/ 257 h 402"/>
                <a:gd name="T96" fmla="*/ 373 w 500"/>
                <a:gd name="T97" fmla="*/ 247 h 402"/>
                <a:gd name="T98" fmla="*/ 385 w 500"/>
                <a:gd name="T99" fmla="*/ 227 h 402"/>
                <a:gd name="T100" fmla="*/ 396 w 500"/>
                <a:gd name="T101" fmla="*/ 219 h 402"/>
                <a:gd name="T102" fmla="*/ 411 w 500"/>
                <a:gd name="T103" fmla="*/ 215 h 402"/>
                <a:gd name="T104" fmla="*/ 429 w 500"/>
                <a:gd name="T105" fmla="*/ 192 h 402"/>
                <a:gd name="T106" fmla="*/ 448 w 500"/>
                <a:gd name="T107" fmla="*/ 168 h 402"/>
                <a:gd name="T108" fmla="*/ 470 w 500"/>
                <a:gd name="T109" fmla="*/ 102 h 402"/>
                <a:gd name="T110" fmla="*/ 482 w 500"/>
                <a:gd name="T111" fmla="*/ 73 h 402"/>
                <a:gd name="T112" fmla="*/ 495 w 500"/>
                <a:gd name="T113" fmla="*/ 21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0" h="402">
                  <a:moveTo>
                    <a:pt x="495" y="21"/>
                  </a:moveTo>
                  <a:cubicBezTo>
                    <a:pt x="494" y="17"/>
                    <a:pt x="494" y="17"/>
                    <a:pt x="494" y="17"/>
                  </a:cubicBezTo>
                  <a:cubicBezTo>
                    <a:pt x="491" y="19"/>
                    <a:pt x="491" y="19"/>
                    <a:pt x="491" y="19"/>
                  </a:cubicBezTo>
                  <a:cubicBezTo>
                    <a:pt x="485" y="23"/>
                    <a:pt x="480" y="24"/>
                    <a:pt x="474" y="24"/>
                  </a:cubicBezTo>
                  <a:cubicBezTo>
                    <a:pt x="473" y="24"/>
                    <a:pt x="471" y="24"/>
                    <a:pt x="469" y="24"/>
                  </a:cubicBezTo>
                  <a:cubicBezTo>
                    <a:pt x="467" y="23"/>
                    <a:pt x="465" y="22"/>
                    <a:pt x="463" y="22"/>
                  </a:cubicBezTo>
                  <a:cubicBezTo>
                    <a:pt x="460" y="20"/>
                    <a:pt x="458" y="19"/>
                    <a:pt x="455" y="19"/>
                  </a:cubicBezTo>
                  <a:cubicBezTo>
                    <a:pt x="454" y="19"/>
                    <a:pt x="453" y="19"/>
                    <a:pt x="452" y="20"/>
                  </a:cubicBezTo>
                  <a:cubicBezTo>
                    <a:pt x="446" y="21"/>
                    <a:pt x="439" y="23"/>
                    <a:pt x="436" y="24"/>
                  </a:cubicBezTo>
                  <a:cubicBezTo>
                    <a:pt x="434" y="25"/>
                    <a:pt x="434" y="25"/>
                    <a:pt x="434" y="25"/>
                  </a:cubicBezTo>
                  <a:cubicBezTo>
                    <a:pt x="434" y="27"/>
                    <a:pt x="434" y="27"/>
                    <a:pt x="434" y="27"/>
                  </a:cubicBezTo>
                  <a:cubicBezTo>
                    <a:pt x="435" y="30"/>
                    <a:pt x="434" y="34"/>
                    <a:pt x="433" y="37"/>
                  </a:cubicBezTo>
                  <a:cubicBezTo>
                    <a:pt x="431" y="40"/>
                    <a:pt x="429" y="42"/>
                    <a:pt x="426" y="42"/>
                  </a:cubicBezTo>
                  <a:cubicBezTo>
                    <a:pt x="425" y="43"/>
                    <a:pt x="424" y="43"/>
                    <a:pt x="423" y="43"/>
                  </a:cubicBezTo>
                  <a:cubicBezTo>
                    <a:pt x="423" y="43"/>
                    <a:pt x="422" y="43"/>
                    <a:pt x="422" y="43"/>
                  </a:cubicBezTo>
                  <a:cubicBezTo>
                    <a:pt x="421" y="43"/>
                    <a:pt x="421" y="43"/>
                    <a:pt x="420" y="43"/>
                  </a:cubicBezTo>
                  <a:cubicBezTo>
                    <a:pt x="419" y="43"/>
                    <a:pt x="417" y="43"/>
                    <a:pt x="415" y="44"/>
                  </a:cubicBezTo>
                  <a:cubicBezTo>
                    <a:pt x="414" y="45"/>
                    <a:pt x="413" y="46"/>
                    <a:pt x="412" y="47"/>
                  </a:cubicBezTo>
                  <a:cubicBezTo>
                    <a:pt x="410" y="48"/>
                    <a:pt x="408" y="51"/>
                    <a:pt x="405" y="51"/>
                  </a:cubicBezTo>
                  <a:cubicBezTo>
                    <a:pt x="405" y="51"/>
                    <a:pt x="405" y="51"/>
                    <a:pt x="405" y="51"/>
                  </a:cubicBezTo>
                  <a:cubicBezTo>
                    <a:pt x="404" y="51"/>
                    <a:pt x="403" y="50"/>
                    <a:pt x="403" y="49"/>
                  </a:cubicBezTo>
                  <a:cubicBezTo>
                    <a:pt x="402" y="48"/>
                    <a:pt x="402" y="46"/>
                    <a:pt x="402" y="44"/>
                  </a:cubicBezTo>
                  <a:cubicBezTo>
                    <a:pt x="403" y="42"/>
                    <a:pt x="403" y="41"/>
                    <a:pt x="402" y="40"/>
                  </a:cubicBezTo>
                  <a:cubicBezTo>
                    <a:pt x="401" y="36"/>
                    <a:pt x="398" y="33"/>
                    <a:pt x="393" y="30"/>
                  </a:cubicBezTo>
                  <a:cubicBezTo>
                    <a:pt x="386" y="26"/>
                    <a:pt x="378" y="24"/>
                    <a:pt x="370" y="22"/>
                  </a:cubicBezTo>
                  <a:cubicBezTo>
                    <a:pt x="367" y="21"/>
                    <a:pt x="367" y="21"/>
                    <a:pt x="367" y="21"/>
                  </a:cubicBezTo>
                  <a:cubicBezTo>
                    <a:pt x="360" y="19"/>
                    <a:pt x="353" y="17"/>
                    <a:pt x="345" y="17"/>
                  </a:cubicBezTo>
                  <a:cubicBezTo>
                    <a:pt x="344" y="17"/>
                    <a:pt x="342" y="17"/>
                    <a:pt x="341" y="17"/>
                  </a:cubicBezTo>
                  <a:cubicBezTo>
                    <a:pt x="335" y="18"/>
                    <a:pt x="330" y="21"/>
                    <a:pt x="325" y="23"/>
                  </a:cubicBezTo>
                  <a:cubicBezTo>
                    <a:pt x="320" y="26"/>
                    <a:pt x="314" y="29"/>
                    <a:pt x="308" y="29"/>
                  </a:cubicBezTo>
                  <a:cubicBezTo>
                    <a:pt x="306" y="29"/>
                    <a:pt x="305" y="29"/>
                    <a:pt x="303" y="29"/>
                  </a:cubicBezTo>
                  <a:cubicBezTo>
                    <a:pt x="296" y="27"/>
                    <a:pt x="289" y="27"/>
                    <a:pt x="282" y="26"/>
                  </a:cubicBezTo>
                  <a:cubicBezTo>
                    <a:pt x="279" y="26"/>
                    <a:pt x="277" y="26"/>
                    <a:pt x="274" y="26"/>
                  </a:cubicBezTo>
                  <a:cubicBezTo>
                    <a:pt x="245" y="24"/>
                    <a:pt x="216" y="20"/>
                    <a:pt x="188" y="17"/>
                  </a:cubicBezTo>
                  <a:cubicBezTo>
                    <a:pt x="187" y="17"/>
                    <a:pt x="187" y="17"/>
                    <a:pt x="187" y="17"/>
                  </a:cubicBezTo>
                  <a:cubicBezTo>
                    <a:pt x="163" y="14"/>
                    <a:pt x="138" y="12"/>
                    <a:pt x="113" y="10"/>
                  </a:cubicBezTo>
                  <a:cubicBezTo>
                    <a:pt x="105" y="9"/>
                    <a:pt x="97" y="8"/>
                    <a:pt x="89" y="8"/>
                  </a:cubicBezTo>
                  <a:cubicBezTo>
                    <a:pt x="67" y="6"/>
                    <a:pt x="42" y="4"/>
                    <a:pt x="18" y="0"/>
                  </a:cubicBezTo>
                  <a:cubicBezTo>
                    <a:pt x="15" y="0"/>
                    <a:pt x="15" y="0"/>
                    <a:pt x="15" y="0"/>
                  </a:cubicBezTo>
                  <a:cubicBezTo>
                    <a:pt x="0" y="222"/>
                    <a:pt x="0" y="222"/>
                    <a:pt x="0" y="222"/>
                  </a:cubicBezTo>
                  <a:cubicBezTo>
                    <a:pt x="2" y="223"/>
                    <a:pt x="2" y="223"/>
                    <a:pt x="2" y="223"/>
                  </a:cubicBezTo>
                  <a:cubicBezTo>
                    <a:pt x="7" y="224"/>
                    <a:pt x="12" y="226"/>
                    <a:pt x="18" y="228"/>
                  </a:cubicBezTo>
                  <a:cubicBezTo>
                    <a:pt x="21" y="230"/>
                    <a:pt x="23" y="230"/>
                    <a:pt x="25" y="230"/>
                  </a:cubicBezTo>
                  <a:cubicBezTo>
                    <a:pt x="27" y="230"/>
                    <a:pt x="29" y="230"/>
                    <a:pt x="31" y="229"/>
                  </a:cubicBezTo>
                  <a:cubicBezTo>
                    <a:pt x="32" y="229"/>
                    <a:pt x="33" y="229"/>
                    <a:pt x="35" y="229"/>
                  </a:cubicBezTo>
                  <a:cubicBezTo>
                    <a:pt x="36" y="228"/>
                    <a:pt x="37" y="228"/>
                    <a:pt x="37" y="228"/>
                  </a:cubicBezTo>
                  <a:cubicBezTo>
                    <a:pt x="44" y="228"/>
                    <a:pt x="47" y="235"/>
                    <a:pt x="48" y="241"/>
                  </a:cubicBezTo>
                  <a:cubicBezTo>
                    <a:pt x="48" y="242"/>
                    <a:pt x="49" y="243"/>
                    <a:pt x="49" y="243"/>
                  </a:cubicBezTo>
                  <a:cubicBezTo>
                    <a:pt x="51" y="254"/>
                    <a:pt x="53" y="258"/>
                    <a:pt x="57" y="259"/>
                  </a:cubicBezTo>
                  <a:cubicBezTo>
                    <a:pt x="57" y="259"/>
                    <a:pt x="57" y="259"/>
                    <a:pt x="57" y="259"/>
                  </a:cubicBezTo>
                  <a:cubicBezTo>
                    <a:pt x="59" y="259"/>
                    <a:pt x="60" y="257"/>
                    <a:pt x="62" y="256"/>
                  </a:cubicBezTo>
                  <a:cubicBezTo>
                    <a:pt x="63" y="255"/>
                    <a:pt x="64" y="254"/>
                    <a:pt x="66" y="253"/>
                  </a:cubicBezTo>
                  <a:cubicBezTo>
                    <a:pt x="66" y="253"/>
                    <a:pt x="66" y="253"/>
                    <a:pt x="66" y="253"/>
                  </a:cubicBezTo>
                  <a:cubicBezTo>
                    <a:pt x="71" y="253"/>
                    <a:pt x="77" y="257"/>
                    <a:pt x="78" y="260"/>
                  </a:cubicBezTo>
                  <a:cubicBezTo>
                    <a:pt x="81" y="263"/>
                    <a:pt x="81" y="268"/>
                    <a:pt x="81" y="272"/>
                  </a:cubicBezTo>
                  <a:cubicBezTo>
                    <a:pt x="82" y="276"/>
                    <a:pt x="82" y="280"/>
                    <a:pt x="84" y="283"/>
                  </a:cubicBezTo>
                  <a:cubicBezTo>
                    <a:pt x="86" y="287"/>
                    <a:pt x="91" y="289"/>
                    <a:pt x="95" y="292"/>
                  </a:cubicBezTo>
                  <a:cubicBezTo>
                    <a:pt x="98" y="293"/>
                    <a:pt x="101" y="294"/>
                    <a:pt x="103" y="296"/>
                  </a:cubicBezTo>
                  <a:cubicBezTo>
                    <a:pt x="110" y="301"/>
                    <a:pt x="116" y="308"/>
                    <a:pt x="120" y="315"/>
                  </a:cubicBezTo>
                  <a:cubicBezTo>
                    <a:pt x="122" y="318"/>
                    <a:pt x="126" y="325"/>
                    <a:pt x="130" y="325"/>
                  </a:cubicBezTo>
                  <a:cubicBezTo>
                    <a:pt x="131" y="325"/>
                    <a:pt x="131" y="325"/>
                    <a:pt x="131" y="325"/>
                  </a:cubicBezTo>
                  <a:cubicBezTo>
                    <a:pt x="134" y="325"/>
                    <a:pt x="135" y="323"/>
                    <a:pt x="136" y="320"/>
                  </a:cubicBezTo>
                  <a:cubicBezTo>
                    <a:pt x="137" y="319"/>
                    <a:pt x="137" y="318"/>
                    <a:pt x="138" y="317"/>
                  </a:cubicBezTo>
                  <a:cubicBezTo>
                    <a:pt x="141" y="314"/>
                    <a:pt x="144" y="314"/>
                    <a:pt x="147" y="314"/>
                  </a:cubicBezTo>
                  <a:cubicBezTo>
                    <a:pt x="148" y="314"/>
                    <a:pt x="148" y="314"/>
                    <a:pt x="148" y="314"/>
                  </a:cubicBezTo>
                  <a:cubicBezTo>
                    <a:pt x="156" y="314"/>
                    <a:pt x="164" y="318"/>
                    <a:pt x="172" y="321"/>
                  </a:cubicBezTo>
                  <a:cubicBezTo>
                    <a:pt x="173" y="321"/>
                    <a:pt x="174" y="322"/>
                    <a:pt x="176" y="322"/>
                  </a:cubicBezTo>
                  <a:cubicBezTo>
                    <a:pt x="191" y="329"/>
                    <a:pt x="203" y="331"/>
                    <a:pt x="218" y="332"/>
                  </a:cubicBezTo>
                  <a:cubicBezTo>
                    <a:pt x="220" y="332"/>
                    <a:pt x="223" y="331"/>
                    <a:pt x="226" y="330"/>
                  </a:cubicBezTo>
                  <a:cubicBezTo>
                    <a:pt x="228" y="329"/>
                    <a:pt x="231" y="328"/>
                    <a:pt x="234" y="328"/>
                  </a:cubicBezTo>
                  <a:cubicBezTo>
                    <a:pt x="235" y="328"/>
                    <a:pt x="237" y="329"/>
                    <a:pt x="238" y="329"/>
                  </a:cubicBezTo>
                  <a:cubicBezTo>
                    <a:pt x="243" y="332"/>
                    <a:pt x="244" y="341"/>
                    <a:pt x="245" y="347"/>
                  </a:cubicBezTo>
                  <a:cubicBezTo>
                    <a:pt x="245" y="348"/>
                    <a:pt x="245" y="350"/>
                    <a:pt x="246" y="351"/>
                  </a:cubicBezTo>
                  <a:cubicBezTo>
                    <a:pt x="248" y="367"/>
                    <a:pt x="266" y="376"/>
                    <a:pt x="281" y="385"/>
                  </a:cubicBezTo>
                  <a:cubicBezTo>
                    <a:pt x="285" y="387"/>
                    <a:pt x="288" y="389"/>
                    <a:pt x="292" y="390"/>
                  </a:cubicBezTo>
                  <a:cubicBezTo>
                    <a:pt x="293" y="392"/>
                    <a:pt x="295" y="393"/>
                    <a:pt x="297" y="395"/>
                  </a:cubicBezTo>
                  <a:cubicBezTo>
                    <a:pt x="300" y="397"/>
                    <a:pt x="303" y="400"/>
                    <a:pt x="306" y="401"/>
                  </a:cubicBezTo>
                  <a:cubicBezTo>
                    <a:pt x="309" y="402"/>
                    <a:pt x="309" y="402"/>
                    <a:pt x="309" y="402"/>
                  </a:cubicBezTo>
                  <a:cubicBezTo>
                    <a:pt x="310" y="399"/>
                    <a:pt x="310" y="399"/>
                    <a:pt x="310" y="399"/>
                  </a:cubicBezTo>
                  <a:cubicBezTo>
                    <a:pt x="310" y="396"/>
                    <a:pt x="311" y="394"/>
                    <a:pt x="310" y="393"/>
                  </a:cubicBezTo>
                  <a:cubicBezTo>
                    <a:pt x="309" y="386"/>
                    <a:pt x="311" y="380"/>
                    <a:pt x="313" y="373"/>
                  </a:cubicBezTo>
                  <a:cubicBezTo>
                    <a:pt x="314" y="370"/>
                    <a:pt x="315" y="367"/>
                    <a:pt x="316" y="363"/>
                  </a:cubicBezTo>
                  <a:cubicBezTo>
                    <a:pt x="316" y="362"/>
                    <a:pt x="316" y="360"/>
                    <a:pt x="317" y="359"/>
                  </a:cubicBezTo>
                  <a:cubicBezTo>
                    <a:pt x="317" y="356"/>
                    <a:pt x="317" y="354"/>
                    <a:pt x="318" y="352"/>
                  </a:cubicBezTo>
                  <a:cubicBezTo>
                    <a:pt x="318" y="350"/>
                    <a:pt x="319" y="349"/>
                    <a:pt x="320" y="348"/>
                  </a:cubicBezTo>
                  <a:cubicBezTo>
                    <a:pt x="321" y="346"/>
                    <a:pt x="323" y="344"/>
                    <a:pt x="323" y="342"/>
                  </a:cubicBezTo>
                  <a:cubicBezTo>
                    <a:pt x="324" y="341"/>
                    <a:pt x="324" y="340"/>
                    <a:pt x="325" y="338"/>
                  </a:cubicBezTo>
                  <a:cubicBezTo>
                    <a:pt x="326" y="334"/>
                    <a:pt x="327" y="330"/>
                    <a:pt x="330" y="327"/>
                  </a:cubicBezTo>
                  <a:cubicBezTo>
                    <a:pt x="331" y="326"/>
                    <a:pt x="332" y="325"/>
                    <a:pt x="334" y="324"/>
                  </a:cubicBezTo>
                  <a:cubicBezTo>
                    <a:pt x="336" y="322"/>
                    <a:pt x="339" y="320"/>
                    <a:pt x="340" y="316"/>
                  </a:cubicBezTo>
                  <a:cubicBezTo>
                    <a:pt x="343" y="310"/>
                    <a:pt x="346" y="304"/>
                    <a:pt x="349" y="297"/>
                  </a:cubicBezTo>
                  <a:cubicBezTo>
                    <a:pt x="350" y="294"/>
                    <a:pt x="352" y="291"/>
                    <a:pt x="353" y="288"/>
                  </a:cubicBezTo>
                  <a:cubicBezTo>
                    <a:pt x="354" y="287"/>
                    <a:pt x="354" y="285"/>
                    <a:pt x="355" y="284"/>
                  </a:cubicBezTo>
                  <a:cubicBezTo>
                    <a:pt x="358" y="278"/>
                    <a:pt x="360" y="272"/>
                    <a:pt x="365" y="268"/>
                  </a:cubicBezTo>
                  <a:cubicBezTo>
                    <a:pt x="365" y="267"/>
                    <a:pt x="366" y="267"/>
                    <a:pt x="367" y="266"/>
                  </a:cubicBezTo>
                  <a:cubicBezTo>
                    <a:pt x="369" y="264"/>
                    <a:pt x="373" y="261"/>
                    <a:pt x="373" y="257"/>
                  </a:cubicBezTo>
                  <a:cubicBezTo>
                    <a:pt x="373" y="254"/>
                    <a:pt x="373" y="253"/>
                    <a:pt x="373" y="251"/>
                  </a:cubicBezTo>
                  <a:cubicBezTo>
                    <a:pt x="372" y="249"/>
                    <a:pt x="372" y="249"/>
                    <a:pt x="373" y="247"/>
                  </a:cubicBezTo>
                  <a:cubicBezTo>
                    <a:pt x="373" y="246"/>
                    <a:pt x="373" y="246"/>
                    <a:pt x="373" y="246"/>
                  </a:cubicBezTo>
                  <a:cubicBezTo>
                    <a:pt x="377" y="240"/>
                    <a:pt x="381" y="232"/>
                    <a:pt x="385" y="227"/>
                  </a:cubicBezTo>
                  <a:cubicBezTo>
                    <a:pt x="387" y="226"/>
                    <a:pt x="389" y="224"/>
                    <a:pt x="391" y="223"/>
                  </a:cubicBezTo>
                  <a:cubicBezTo>
                    <a:pt x="393" y="222"/>
                    <a:pt x="394" y="221"/>
                    <a:pt x="396" y="219"/>
                  </a:cubicBezTo>
                  <a:cubicBezTo>
                    <a:pt x="399" y="217"/>
                    <a:pt x="402" y="216"/>
                    <a:pt x="406" y="216"/>
                  </a:cubicBezTo>
                  <a:cubicBezTo>
                    <a:pt x="407" y="215"/>
                    <a:pt x="409" y="215"/>
                    <a:pt x="411" y="215"/>
                  </a:cubicBezTo>
                  <a:cubicBezTo>
                    <a:pt x="421" y="212"/>
                    <a:pt x="424" y="204"/>
                    <a:pt x="427" y="197"/>
                  </a:cubicBezTo>
                  <a:cubicBezTo>
                    <a:pt x="428" y="195"/>
                    <a:pt x="428" y="194"/>
                    <a:pt x="429" y="192"/>
                  </a:cubicBezTo>
                  <a:cubicBezTo>
                    <a:pt x="431" y="188"/>
                    <a:pt x="434" y="184"/>
                    <a:pt x="438" y="180"/>
                  </a:cubicBezTo>
                  <a:cubicBezTo>
                    <a:pt x="442" y="176"/>
                    <a:pt x="445" y="173"/>
                    <a:pt x="448" y="168"/>
                  </a:cubicBezTo>
                  <a:cubicBezTo>
                    <a:pt x="453" y="158"/>
                    <a:pt x="454" y="147"/>
                    <a:pt x="456" y="137"/>
                  </a:cubicBezTo>
                  <a:cubicBezTo>
                    <a:pt x="458" y="124"/>
                    <a:pt x="464" y="114"/>
                    <a:pt x="470" y="102"/>
                  </a:cubicBezTo>
                  <a:cubicBezTo>
                    <a:pt x="471" y="101"/>
                    <a:pt x="472" y="99"/>
                    <a:pt x="473" y="97"/>
                  </a:cubicBezTo>
                  <a:cubicBezTo>
                    <a:pt x="477" y="89"/>
                    <a:pt x="480" y="82"/>
                    <a:pt x="482" y="73"/>
                  </a:cubicBezTo>
                  <a:cubicBezTo>
                    <a:pt x="483" y="65"/>
                    <a:pt x="484" y="62"/>
                    <a:pt x="490" y="57"/>
                  </a:cubicBezTo>
                  <a:cubicBezTo>
                    <a:pt x="500" y="46"/>
                    <a:pt x="497" y="31"/>
                    <a:pt x="495" y="21"/>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 name="Freeform 6"/>
            <p:cNvSpPr>
              <a:spLocks/>
            </p:cNvSpPr>
            <p:nvPr/>
          </p:nvSpPr>
          <p:spPr bwMode="auto">
            <a:xfrm>
              <a:off x="12195251" y="3092373"/>
              <a:ext cx="1845688" cy="2820536"/>
            </a:xfrm>
            <a:custGeom>
              <a:avLst/>
              <a:gdLst>
                <a:gd name="T0" fmla="*/ 380 w 390"/>
                <a:gd name="T1" fmla="*/ 233 h 659"/>
                <a:gd name="T2" fmla="*/ 360 w 390"/>
                <a:gd name="T3" fmla="*/ 220 h 659"/>
                <a:gd name="T4" fmla="*/ 342 w 390"/>
                <a:gd name="T5" fmla="*/ 214 h 659"/>
                <a:gd name="T6" fmla="*/ 334 w 390"/>
                <a:gd name="T7" fmla="*/ 213 h 659"/>
                <a:gd name="T8" fmla="*/ 323 w 390"/>
                <a:gd name="T9" fmla="*/ 202 h 659"/>
                <a:gd name="T10" fmla="*/ 304 w 390"/>
                <a:gd name="T11" fmla="*/ 183 h 659"/>
                <a:gd name="T12" fmla="*/ 292 w 390"/>
                <a:gd name="T13" fmla="*/ 175 h 659"/>
                <a:gd name="T14" fmla="*/ 288 w 390"/>
                <a:gd name="T15" fmla="*/ 155 h 659"/>
                <a:gd name="T16" fmla="*/ 306 w 390"/>
                <a:gd name="T17" fmla="*/ 117 h 659"/>
                <a:gd name="T18" fmla="*/ 304 w 390"/>
                <a:gd name="T19" fmla="*/ 100 h 659"/>
                <a:gd name="T20" fmla="*/ 318 w 390"/>
                <a:gd name="T21" fmla="*/ 99 h 659"/>
                <a:gd name="T22" fmla="*/ 331 w 390"/>
                <a:gd name="T23" fmla="*/ 86 h 659"/>
                <a:gd name="T24" fmla="*/ 338 w 390"/>
                <a:gd name="T25" fmla="*/ 71 h 659"/>
                <a:gd name="T26" fmla="*/ 343 w 390"/>
                <a:gd name="T27" fmla="*/ 48 h 659"/>
                <a:gd name="T28" fmla="*/ 335 w 390"/>
                <a:gd name="T29" fmla="*/ 51 h 659"/>
                <a:gd name="T30" fmla="*/ 333 w 390"/>
                <a:gd name="T31" fmla="*/ 40 h 659"/>
                <a:gd name="T32" fmla="*/ 318 w 390"/>
                <a:gd name="T33" fmla="*/ 49 h 659"/>
                <a:gd name="T34" fmla="*/ 312 w 390"/>
                <a:gd name="T35" fmla="*/ 58 h 659"/>
                <a:gd name="T36" fmla="*/ 299 w 390"/>
                <a:gd name="T37" fmla="*/ 48 h 659"/>
                <a:gd name="T38" fmla="*/ 286 w 390"/>
                <a:gd name="T39" fmla="*/ 42 h 659"/>
                <a:gd name="T40" fmla="*/ 272 w 390"/>
                <a:gd name="T41" fmla="*/ 46 h 659"/>
                <a:gd name="T42" fmla="*/ 264 w 390"/>
                <a:gd name="T43" fmla="*/ 45 h 659"/>
                <a:gd name="T44" fmla="*/ 239 w 390"/>
                <a:gd name="T45" fmla="*/ 41 h 659"/>
                <a:gd name="T46" fmla="*/ 228 w 390"/>
                <a:gd name="T47" fmla="*/ 37 h 659"/>
                <a:gd name="T48" fmla="*/ 219 w 390"/>
                <a:gd name="T49" fmla="*/ 32 h 659"/>
                <a:gd name="T50" fmla="*/ 206 w 390"/>
                <a:gd name="T51" fmla="*/ 26 h 659"/>
                <a:gd name="T52" fmla="*/ 200 w 390"/>
                <a:gd name="T53" fmla="*/ 28 h 659"/>
                <a:gd name="T54" fmla="*/ 189 w 390"/>
                <a:gd name="T55" fmla="*/ 25 h 659"/>
                <a:gd name="T56" fmla="*/ 172 w 390"/>
                <a:gd name="T57" fmla="*/ 8 h 659"/>
                <a:gd name="T58" fmla="*/ 161 w 390"/>
                <a:gd name="T59" fmla="*/ 15 h 659"/>
                <a:gd name="T60" fmla="*/ 146 w 390"/>
                <a:gd name="T61" fmla="*/ 0 h 659"/>
                <a:gd name="T62" fmla="*/ 129 w 390"/>
                <a:gd name="T63" fmla="*/ 13 h 659"/>
                <a:gd name="T64" fmla="*/ 147 w 390"/>
                <a:gd name="T65" fmla="*/ 18 h 659"/>
                <a:gd name="T66" fmla="*/ 115 w 390"/>
                <a:gd name="T67" fmla="*/ 50 h 659"/>
                <a:gd name="T68" fmla="*/ 96 w 390"/>
                <a:gd name="T69" fmla="*/ 47 h 659"/>
                <a:gd name="T70" fmla="*/ 77 w 390"/>
                <a:gd name="T71" fmla="*/ 50 h 659"/>
                <a:gd name="T72" fmla="*/ 65 w 390"/>
                <a:gd name="T73" fmla="*/ 58 h 659"/>
                <a:gd name="T74" fmla="*/ 56 w 390"/>
                <a:gd name="T75" fmla="*/ 69 h 659"/>
                <a:gd name="T76" fmla="*/ 51 w 390"/>
                <a:gd name="T77" fmla="*/ 79 h 659"/>
                <a:gd name="T78" fmla="*/ 48 w 390"/>
                <a:gd name="T79" fmla="*/ 102 h 659"/>
                <a:gd name="T80" fmla="*/ 31 w 390"/>
                <a:gd name="T81" fmla="*/ 118 h 659"/>
                <a:gd name="T82" fmla="*/ 13 w 390"/>
                <a:gd name="T83" fmla="*/ 150 h 659"/>
                <a:gd name="T84" fmla="*/ 25 w 390"/>
                <a:gd name="T85" fmla="*/ 162 h 659"/>
                <a:gd name="T86" fmla="*/ 24 w 390"/>
                <a:gd name="T87" fmla="*/ 163 h 659"/>
                <a:gd name="T88" fmla="*/ 13 w 390"/>
                <a:gd name="T89" fmla="*/ 166 h 659"/>
                <a:gd name="T90" fmla="*/ 5 w 390"/>
                <a:gd name="T91" fmla="*/ 169 h 659"/>
                <a:gd name="T92" fmla="*/ 20 w 390"/>
                <a:gd name="T93" fmla="*/ 659 h 659"/>
                <a:gd name="T94" fmla="*/ 374 w 390"/>
                <a:gd name="T95" fmla="*/ 659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0" h="659">
                  <a:moveTo>
                    <a:pt x="390" y="246"/>
                  </a:moveTo>
                  <a:cubicBezTo>
                    <a:pt x="389" y="245"/>
                    <a:pt x="388" y="243"/>
                    <a:pt x="387" y="242"/>
                  </a:cubicBezTo>
                  <a:cubicBezTo>
                    <a:pt x="385" y="239"/>
                    <a:pt x="383" y="236"/>
                    <a:pt x="380" y="233"/>
                  </a:cubicBezTo>
                  <a:cubicBezTo>
                    <a:pt x="377" y="231"/>
                    <a:pt x="374" y="229"/>
                    <a:pt x="371" y="228"/>
                  </a:cubicBezTo>
                  <a:cubicBezTo>
                    <a:pt x="367" y="227"/>
                    <a:pt x="365" y="225"/>
                    <a:pt x="362" y="223"/>
                  </a:cubicBezTo>
                  <a:cubicBezTo>
                    <a:pt x="361" y="222"/>
                    <a:pt x="360" y="221"/>
                    <a:pt x="360" y="220"/>
                  </a:cubicBezTo>
                  <a:cubicBezTo>
                    <a:pt x="358" y="216"/>
                    <a:pt x="355" y="213"/>
                    <a:pt x="350" y="212"/>
                  </a:cubicBezTo>
                  <a:cubicBezTo>
                    <a:pt x="350" y="212"/>
                    <a:pt x="349" y="212"/>
                    <a:pt x="349" y="212"/>
                  </a:cubicBezTo>
                  <a:cubicBezTo>
                    <a:pt x="347" y="212"/>
                    <a:pt x="344" y="213"/>
                    <a:pt x="342" y="214"/>
                  </a:cubicBezTo>
                  <a:cubicBezTo>
                    <a:pt x="339" y="214"/>
                    <a:pt x="337" y="215"/>
                    <a:pt x="335" y="215"/>
                  </a:cubicBezTo>
                  <a:cubicBezTo>
                    <a:pt x="334" y="215"/>
                    <a:pt x="334" y="215"/>
                    <a:pt x="334" y="215"/>
                  </a:cubicBezTo>
                  <a:cubicBezTo>
                    <a:pt x="334" y="215"/>
                    <a:pt x="334" y="214"/>
                    <a:pt x="334" y="213"/>
                  </a:cubicBezTo>
                  <a:cubicBezTo>
                    <a:pt x="334" y="211"/>
                    <a:pt x="334" y="208"/>
                    <a:pt x="332" y="206"/>
                  </a:cubicBezTo>
                  <a:cubicBezTo>
                    <a:pt x="330" y="205"/>
                    <a:pt x="328" y="204"/>
                    <a:pt x="326" y="203"/>
                  </a:cubicBezTo>
                  <a:cubicBezTo>
                    <a:pt x="325" y="203"/>
                    <a:pt x="324" y="202"/>
                    <a:pt x="323" y="202"/>
                  </a:cubicBezTo>
                  <a:cubicBezTo>
                    <a:pt x="321" y="200"/>
                    <a:pt x="320" y="199"/>
                    <a:pt x="319" y="196"/>
                  </a:cubicBezTo>
                  <a:cubicBezTo>
                    <a:pt x="318" y="194"/>
                    <a:pt x="317" y="192"/>
                    <a:pt x="314" y="189"/>
                  </a:cubicBezTo>
                  <a:cubicBezTo>
                    <a:pt x="311" y="186"/>
                    <a:pt x="308" y="184"/>
                    <a:pt x="304" y="183"/>
                  </a:cubicBezTo>
                  <a:cubicBezTo>
                    <a:pt x="301" y="181"/>
                    <a:pt x="298" y="179"/>
                    <a:pt x="296" y="178"/>
                  </a:cubicBezTo>
                  <a:cubicBezTo>
                    <a:pt x="293" y="176"/>
                    <a:pt x="293" y="176"/>
                    <a:pt x="293" y="176"/>
                  </a:cubicBezTo>
                  <a:cubicBezTo>
                    <a:pt x="292" y="175"/>
                    <a:pt x="292" y="175"/>
                    <a:pt x="292" y="175"/>
                  </a:cubicBezTo>
                  <a:cubicBezTo>
                    <a:pt x="287" y="173"/>
                    <a:pt x="280" y="168"/>
                    <a:pt x="280" y="164"/>
                  </a:cubicBezTo>
                  <a:cubicBezTo>
                    <a:pt x="280" y="163"/>
                    <a:pt x="283" y="160"/>
                    <a:pt x="285" y="158"/>
                  </a:cubicBezTo>
                  <a:cubicBezTo>
                    <a:pt x="286" y="157"/>
                    <a:pt x="287" y="156"/>
                    <a:pt x="288" y="155"/>
                  </a:cubicBezTo>
                  <a:cubicBezTo>
                    <a:pt x="292" y="150"/>
                    <a:pt x="296" y="143"/>
                    <a:pt x="299" y="137"/>
                  </a:cubicBezTo>
                  <a:cubicBezTo>
                    <a:pt x="300" y="136"/>
                    <a:pt x="301" y="135"/>
                    <a:pt x="302" y="133"/>
                  </a:cubicBezTo>
                  <a:cubicBezTo>
                    <a:pt x="305" y="129"/>
                    <a:pt x="309" y="123"/>
                    <a:pt x="306" y="117"/>
                  </a:cubicBezTo>
                  <a:cubicBezTo>
                    <a:pt x="305" y="115"/>
                    <a:pt x="304" y="114"/>
                    <a:pt x="302" y="113"/>
                  </a:cubicBezTo>
                  <a:cubicBezTo>
                    <a:pt x="301" y="112"/>
                    <a:pt x="300" y="112"/>
                    <a:pt x="300" y="111"/>
                  </a:cubicBezTo>
                  <a:cubicBezTo>
                    <a:pt x="298" y="106"/>
                    <a:pt x="302" y="101"/>
                    <a:pt x="304" y="100"/>
                  </a:cubicBezTo>
                  <a:cubicBezTo>
                    <a:pt x="307" y="97"/>
                    <a:pt x="309" y="96"/>
                    <a:pt x="312" y="95"/>
                  </a:cubicBezTo>
                  <a:cubicBezTo>
                    <a:pt x="312" y="95"/>
                    <a:pt x="315" y="94"/>
                    <a:pt x="317" y="94"/>
                  </a:cubicBezTo>
                  <a:cubicBezTo>
                    <a:pt x="317" y="96"/>
                    <a:pt x="317" y="98"/>
                    <a:pt x="318" y="99"/>
                  </a:cubicBezTo>
                  <a:cubicBezTo>
                    <a:pt x="319" y="101"/>
                    <a:pt x="321" y="102"/>
                    <a:pt x="322" y="102"/>
                  </a:cubicBezTo>
                  <a:cubicBezTo>
                    <a:pt x="324" y="102"/>
                    <a:pt x="325" y="101"/>
                    <a:pt x="326" y="101"/>
                  </a:cubicBezTo>
                  <a:cubicBezTo>
                    <a:pt x="332" y="98"/>
                    <a:pt x="331" y="90"/>
                    <a:pt x="331" y="86"/>
                  </a:cubicBezTo>
                  <a:cubicBezTo>
                    <a:pt x="330" y="85"/>
                    <a:pt x="330" y="84"/>
                    <a:pt x="330" y="83"/>
                  </a:cubicBezTo>
                  <a:cubicBezTo>
                    <a:pt x="329" y="80"/>
                    <a:pt x="329" y="78"/>
                    <a:pt x="330" y="77"/>
                  </a:cubicBezTo>
                  <a:cubicBezTo>
                    <a:pt x="332" y="74"/>
                    <a:pt x="335" y="73"/>
                    <a:pt x="338" y="71"/>
                  </a:cubicBezTo>
                  <a:cubicBezTo>
                    <a:pt x="343" y="68"/>
                    <a:pt x="349" y="65"/>
                    <a:pt x="351" y="59"/>
                  </a:cubicBezTo>
                  <a:cubicBezTo>
                    <a:pt x="352" y="55"/>
                    <a:pt x="351" y="53"/>
                    <a:pt x="350" y="51"/>
                  </a:cubicBezTo>
                  <a:cubicBezTo>
                    <a:pt x="348" y="49"/>
                    <a:pt x="346" y="48"/>
                    <a:pt x="343" y="48"/>
                  </a:cubicBezTo>
                  <a:cubicBezTo>
                    <a:pt x="343" y="48"/>
                    <a:pt x="342" y="48"/>
                    <a:pt x="342" y="48"/>
                  </a:cubicBezTo>
                  <a:cubicBezTo>
                    <a:pt x="340" y="49"/>
                    <a:pt x="339" y="49"/>
                    <a:pt x="337" y="50"/>
                  </a:cubicBezTo>
                  <a:cubicBezTo>
                    <a:pt x="337" y="50"/>
                    <a:pt x="336" y="51"/>
                    <a:pt x="335" y="51"/>
                  </a:cubicBezTo>
                  <a:cubicBezTo>
                    <a:pt x="335" y="51"/>
                    <a:pt x="335" y="51"/>
                    <a:pt x="335" y="50"/>
                  </a:cubicBezTo>
                  <a:cubicBezTo>
                    <a:pt x="335" y="50"/>
                    <a:pt x="335" y="49"/>
                    <a:pt x="335" y="48"/>
                  </a:cubicBezTo>
                  <a:cubicBezTo>
                    <a:pt x="335" y="46"/>
                    <a:pt x="335" y="43"/>
                    <a:pt x="333" y="40"/>
                  </a:cubicBezTo>
                  <a:cubicBezTo>
                    <a:pt x="332" y="39"/>
                    <a:pt x="329" y="38"/>
                    <a:pt x="326" y="38"/>
                  </a:cubicBezTo>
                  <a:cubicBezTo>
                    <a:pt x="324" y="38"/>
                    <a:pt x="321" y="39"/>
                    <a:pt x="320" y="41"/>
                  </a:cubicBezTo>
                  <a:cubicBezTo>
                    <a:pt x="316" y="44"/>
                    <a:pt x="318" y="47"/>
                    <a:pt x="318" y="49"/>
                  </a:cubicBezTo>
                  <a:cubicBezTo>
                    <a:pt x="319" y="50"/>
                    <a:pt x="319" y="50"/>
                    <a:pt x="319" y="51"/>
                  </a:cubicBezTo>
                  <a:cubicBezTo>
                    <a:pt x="319" y="52"/>
                    <a:pt x="318" y="54"/>
                    <a:pt x="317" y="56"/>
                  </a:cubicBezTo>
                  <a:cubicBezTo>
                    <a:pt x="316" y="57"/>
                    <a:pt x="314" y="58"/>
                    <a:pt x="312" y="58"/>
                  </a:cubicBezTo>
                  <a:cubicBezTo>
                    <a:pt x="311" y="58"/>
                    <a:pt x="310" y="58"/>
                    <a:pt x="309" y="57"/>
                  </a:cubicBezTo>
                  <a:cubicBezTo>
                    <a:pt x="308" y="57"/>
                    <a:pt x="307" y="55"/>
                    <a:pt x="306" y="53"/>
                  </a:cubicBezTo>
                  <a:cubicBezTo>
                    <a:pt x="305" y="51"/>
                    <a:pt x="303" y="48"/>
                    <a:pt x="299" y="48"/>
                  </a:cubicBezTo>
                  <a:cubicBezTo>
                    <a:pt x="298" y="48"/>
                    <a:pt x="297" y="48"/>
                    <a:pt x="297" y="48"/>
                  </a:cubicBezTo>
                  <a:cubicBezTo>
                    <a:pt x="296" y="47"/>
                    <a:pt x="296" y="47"/>
                    <a:pt x="295" y="46"/>
                  </a:cubicBezTo>
                  <a:cubicBezTo>
                    <a:pt x="293" y="43"/>
                    <a:pt x="290" y="42"/>
                    <a:pt x="286" y="42"/>
                  </a:cubicBezTo>
                  <a:cubicBezTo>
                    <a:pt x="286" y="42"/>
                    <a:pt x="286" y="42"/>
                    <a:pt x="285" y="42"/>
                  </a:cubicBezTo>
                  <a:cubicBezTo>
                    <a:pt x="281" y="42"/>
                    <a:pt x="277" y="44"/>
                    <a:pt x="274" y="45"/>
                  </a:cubicBezTo>
                  <a:cubicBezTo>
                    <a:pt x="273" y="46"/>
                    <a:pt x="272" y="46"/>
                    <a:pt x="272" y="46"/>
                  </a:cubicBezTo>
                  <a:cubicBezTo>
                    <a:pt x="271" y="47"/>
                    <a:pt x="268" y="48"/>
                    <a:pt x="268" y="48"/>
                  </a:cubicBezTo>
                  <a:cubicBezTo>
                    <a:pt x="267" y="48"/>
                    <a:pt x="266" y="47"/>
                    <a:pt x="265" y="46"/>
                  </a:cubicBezTo>
                  <a:cubicBezTo>
                    <a:pt x="264" y="45"/>
                    <a:pt x="264" y="45"/>
                    <a:pt x="264" y="45"/>
                  </a:cubicBezTo>
                  <a:cubicBezTo>
                    <a:pt x="262" y="42"/>
                    <a:pt x="258" y="38"/>
                    <a:pt x="252" y="38"/>
                  </a:cubicBezTo>
                  <a:cubicBezTo>
                    <a:pt x="249" y="38"/>
                    <a:pt x="247" y="39"/>
                    <a:pt x="245" y="40"/>
                  </a:cubicBezTo>
                  <a:cubicBezTo>
                    <a:pt x="243" y="40"/>
                    <a:pt x="241" y="41"/>
                    <a:pt x="239" y="41"/>
                  </a:cubicBezTo>
                  <a:cubicBezTo>
                    <a:pt x="239" y="41"/>
                    <a:pt x="239" y="41"/>
                    <a:pt x="239" y="41"/>
                  </a:cubicBezTo>
                  <a:cubicBezTo>
                    <a:pt x="237" y="41"/>
                    <a:pt x="231" y="39"/>
                    <a:pt x="229" y="38"/>
                  </a:cubicBezTo>
                  <a:cubicBezTo>
                    <a:pt x="228" y="38"/>
                    <a:pt x="228" y="37"/>
                    <a:pt x="228" y="37"/>
                  </a:cubicBezTo>
                  <a:cubicBezTo>
                    <a:pt x="227" y="36"/>
                    <a:pt x="227" y="35"/>
                    <a:pt x="225" y="34"/>
                  </a:cubicBezTo>
                  <a:cubicBezTo>
                    <a:pt x="224" y="32"/>
                    <a:pt x="222" y="32"/>
                    <a:pt x="220" y="32"/>
                  </a:cubicBezTo>
                  <a:cubicBezTo>
                    <a:pt x="220" y="32"/>
                    <a:pt x="219" y="32"/>
                    <a:pt x="219" y="32"/>
                  </a:cubicBezTo>
                  <a:cubicBezTo>
                    <a:pt x="218" y="31"/>
                    <a:pt x="217" y="30"/>
                    <a:pt x="217" y="29"/>
                  </a:cubicBezTo>
                  <a:cubicBezTo>
                    <a:pt x="216" y="28"/>
                    <a:pt x="214" y="25"/>
                    <a:pt x="210" y="25"/>
                  </a:cubicBezTo>
                  <a:cubicBezTo>
                    <a:pt x="209" y="25"/>
                    <a:pt x="208" y="25"/>
                    <a:pt x="206" y="26"/>
                  </a:cubicBezTo>
                  <a:cubicBezTo>
                    <a:pt x="205" y="26"/>
                    <a:pt x="204" y="27"/>
                    <a:pt x="203" y="27"/>
                  </a:cubicBezTo>
                  <a:cubicBezTo>
                    <a:pt x="202" y="28"/>
                    <a:pt x="201" y="28"/>
                    <a:pt x="200" y="28"/>
                  </a:cubicBezTo>
                  <a:cubicBezTo>
                    <a:pt x="200" y="28"/>
                    <a:pt x="200" y="28"/>
                    <a:pt x="200" y="28"/>
                  </a:cubicBezTo>
                  <a:cubicBezTo>
                    <a:pt x="200" y="28"/>
                    <a:pt x="199" y="28"/>
                    <a:pt x="199" y="27"/>
                  </a:cubicBezTo>
                  <a:cubicBezTo>
                    <a:pt x="198" y="27"/>
                    <a:pt x="197" y="26"/>
                    <a:pt x="195" y="26"/>
                  </a:cubicBezTo>
                  <a:cubicBezTo>
                    <a:pt x="193" y="25"/>
                    <a:pt x="191" y="25"/>
                    <a:pt x="189" y="25"/>
                  </a:cubicBezTo>
                  <a:cubicBezTo>
                    <a:pt x="184" y="25"/>
                    <a:pt x="182" y="25"/>
                    <a:pt x="181" y="23"/>
                  </a:cubicBezTo>
                  <a:cubicBezTo>
                    <a:pt x="180" y="22"/>
                    <a:pt x="179" y="20"/>
                    <a:pt x="179" y="18"/>
                  </a:cubicBezTo>
                  <a:cubicBezTo>
                    <a:pt x="178" y="14"/>
                    <a:pt x="176" y="10"/>
                    <a:pt x="172" y="8"/>
                  </a:cubicBezTo>
                  <a:cubicBezTo>
                    <a:pt x="171" y="8"/>
                    <a:pt x="170" y="8"/>
                    <a:pt x="169" y="8"/>
                  </a:cubicBezTo>
                  <a:cubicBezTo>
                    <a:pt x="165" y="8"/>
                    <a:pt x="163" y="11"/>
                    <a:pt x="162" y="14"/>
                  </a:cubicBezTo>
                  <a:cubicBezTo>
                    <a:pt x="162" y="14"/>
                    <a:pt x="161" y="15"/>
                    <a:pt x="161" y="15"/>
                  </a:cubicBezTo>
                  <a:cubicBezTo>
                    <a:pt x="161" y="15"/>
                    <a:pt x="161" y="15"/>
                    <a:pt x="160" y="15"/>
                  </a:cubicBezTo>
                  <a:cubicBezTo>
                    <a:pt x="159" y="13"/>
                    <a:pt x="158" y="12"/>
                    <a:pt x="157" y="10"/>
                  </a:cubicBezTo>
                  <a:cubicBezTo>
                    <a:pt x="155" y="6"/>
                    <a:pt x="153" y="2"/>
                    <a:pt x="146" y="0"/>
                  </a:cubicBezTo>
                  <a:cubicBezTo>
                    <a:pt x="146" y="0"/>
                    <a:pt x="145" y="0"/>
                    <a:pt x="145" y="0"/>
                  </a:cubicBezTo>
                  <a:cubicBezTo>
                    <a:pt x="139" y="0"/>
                    <a:pt x="130" y="5"/>
                    <a:pt x="129" y="12"/>
                  </a:cubicBezTo>
                  <a:cubicBezTo>
                    <a:pt x="129" y="13"/>
                    <a:pt x="129" y="13"/>
                    <a:pt x="129" y="13"/>
                  </a:cubicBezTo>
                  <a:cubicBezTo>
                    <a:pt x="131" y="14"/>
                    <a:pt x="131" y="14"/>
                    <a:pt x="131" y="14"/>
                  </a:cubicBezTo>
                  <a:cubicBezTo>
                    <a:pt x="134" y="16"/>
                    <a:pt x="138" y="17"/>
                    <a:pt x="141" y="17"/>
                  </a:cubicBezTo>
                  <a:cubicBezTo>
                    <a:pt x="143" y="17"/>
                    <a:pt x="145" y="17"/>
                    <a:pt x="147" y="18"/>
                  </a:cubicBezTo>
                  <a:cubicBezTo>
                    <a:pt x="152" y="20"/>
                    <a:pt x="154" y="28"/>
                    <a:pt x="155" y="31"/>
                  </a:cubicBezTo>
                  <a:cubicBezTo>
                    <a:pt x="156" y="34"/>
                    <a:pt x="155" y="37"/>
                    <a:pt x="153" y="40"/>
                  </a:cubicBezTo>
                  <a:cubicBezTo>
                    <a:pt x="147" y="47"/>
                    <a:pt x="129" y="50"/>
                    <a:pt x="115" y="50"/>
                  </a:cubicBezTo>
                  <a:cubicBezTo>
                    <a:pt x="112" y="50"/>
                    <a:pt x="112" y="50"/>
                    <a:pt x="112" y="50"/>
                  </a:cubicBezTo>
                  <a:cubicBezTo>
                    <a:pt x="108" y="50"/>
                    <a:pt x="104" y="50"/>
                    <a:pt x="101" y="49"/>
                  </a:cubicBezTo>
                  <a:cubicBezTo>
                    <a:pt x="99" y="48"/>
                    <a:pt x="98" y="48"/>
                    <a:pt x="96" y="47"/>
                  </a:cubicBezTo>
                  <a:cubicBezTo>
                    <a:pt x="94" y="45"/>
                    <a:pt x="91" y="44"/>
                    <a:pt x="88" y="44"/>
                  </a:cubicBezTo>
                  <a:cubicBezTo>
                    <a:pt x="86" y="44"/>
                    <a:pt x="85" y="44"/>
                    <a:pt x="83" y="45"/>
                  </a:cubicBezTo>
                  <a:cubicBezTo>
                    <a:pt x="80" y="46"/>
                    <a:pt x="79" y="48"/>
                    <a:pt x="77" y="50"/>
                  </a:cubicBezTo>
                  <a:cubicBezTo>
                    <a:pt x="76" y="51"/>
                    <a:pt x="76" y="52"/>
                    <a:pt x="75" y="52"/>
                  </a:cubicBezTo>
                  <a:cubicBezTo>
                    <a:pt x="74" y="53"/>
                    <a:pt x="73" y="53"/>
                    <a:pt x="72" y="53"/>
                  </a:cubicBezTo>
                  <a:cubicBezTo>
                    <a:pt x="70" y="54"/>
                    <a:pt x="67" y="55"/>
                    <a:pt x="65" y="58"/>
                  </a:cubicBezTo>
                  <a:cubicBezTo>
                    <a:pt x="64" y="61"/>
                    <a:pt x="64" y="63"/>
                    <a:pt x="64" y="66"/>
                  </a:cubicBezTo>
                  <a:cubicBezTo>
                    <a:pt x="64" y="66"/>
                    <a:pt x="63" y="66"/>
                    <a:pt x="63" y="66"/>
                  </a:cubicBezTo>
                  <a:cubicBezTo>
                    <a:pt x="60" y="66"/>
                    <a:pt x="57" y="67"/>
                    <a:pt x="56" y="69"/>
                  </a:cubicBezTo>
                  <a:cubicBezTo>
                    <a:pt x="53" y="71"/>
                    <a:pt x="53" y="74"/>
                    <a:pt x="53" y="76"/>
                  </a:cubicBezTo>
                  <a:cubicBezTo>
                    <a:pt x="53" y="77"/>
                    <a:pt x="54" y="78"/>
                    <a:pt x="53" y="79"/>
                  </a:cubicBezTo>
                  <a:cubicBezTo>
                    <a:pt x="53" y="79"/>
                    <a:pt x="52" y="79"/>
                    <a:pt x="51" y="79"/>
                  </a:cubicBezTo>
                  <a:cubicBezTo>
                    <a:pt x="49" y="79"/>
                    <a:pt x="47" y="79"/>
                    <a:pt x="45" y="81"/>
                  </a:cubicBezTo>
                  <a:cubicBezTo>
                    <a:pt x="42" y="85"/>
                    <a:pt x="42" y="90"/>
                    <a:pt x="45" y="94"/>
                  </a:cubicBezTo>
                  <a:cubicBezTo>
                    <a:pt x="47" y="97"/>
                    <a:pt x="49" y="100"/>
                    <a:pt x="48" y="102"/>
                  </a:cubicBezTo>
                  <a:cubicBezTo>
                    <a:pt x="48" y="103"/>
                    <a:pt x="47" y="104"/>
                    <a:pt x="45" y="105"/>
                  </a:cubicBezTo>
                  <a:cubicBezTo>
                    <a:pt x="43" y="106"/>
                    <a:pt x="42" y="107"/>
                    <a:pt x="41" y="107"/>
                  </a:cubicBezTo>
                  <a:cubicBezTo>
                    <a:pt x="37" y="109"/>
                    <a:pt x="33" y="111"/>
                    <a:pt x="31" y="118"/>
                  </a:cubicBezTo>
                  <a:cubicBezTo>
                    <a:pt x="31" y="119"/>
                    <a:pt x="31" y="120"/>
                    <a:pt x="30" y="121"/>
                  </a:cubicBezTo>
                  <a:cubicBezTo>
                    <a:pt x="29" y="126"/>
                    <a:pt x="29" y="127"/>
                    <a:pt x="24" y="130"/>
                  </a:cubicBezTo>
                  <a:cubicBezTo>
                    <a:pt x="16" y="134"/>
                    <a:pt x="12" y="142"/>
                    <a:pt x="13" y="150"/>
                  </a:cubicBezTo>
                  <a:cubicBezTo>
                    <a:pt x="14" y="158"/>
                    <a:pt x="21" y="159"/>
                    <a:pt x="25" y="160"/>
                  </a:cubicBezTo>
                  <a:cubicBezTo>
                    <a:pt x="25" y="160"/>
                    <a:pt x="26" y="160"/>
                    <a:pt x="26" y="160"/>
                  </a:cubicBezTo>
                  <a:cubicBezTo>
                    <a:pt x="26" y="160"/>
                    <a:pt x="25" y="161"/>
                    <a:pt x="25" y="162"/>
                  </a:cubicBezTo>
                  <a:cubicBezTo>
                    <a:pt x="25" y="162"/>
                    <a:pt x="25" y="162"/>
                    <a:pt x="25" y="162"/>
                  </a:cubicBezTo>
                  <a:cubicBezTo>
                    <a:pt x="25" y="163"/>
                    <a:pt x="25" y="163"/>
                    <a:pt x="25" y="164"/>
                  </a:cubicBezTo>
                  <a:cubicBezTo>
                    <a:pt x="24" y="163"/>
                    <a:pt x="24" y="163"/>
                    <a:pt x="24" y="163"/>
                  </a:cubicBezTo>
                  <a:cubicBezTo>
                    <a:pt x="22" y="165"/>
                    <a:pt x="22" y="165"/>
                    <a:pt x="22" y="165"/>
                  </a:cubicBezTo>
                  <a:cubicBezTo>
                    <a:pt x="21" y="166"/>
                    <a:pt x="21" y="168"/>
                    <a:pt x="20" y="170"/>
                  </a:cubicBezTo>
                  <a:cubicBezTo>
                    <a:pt x="19" y="168"/>
                    <a:pt x="16" y="166"/>
                    <a:pt x="13" y="166"/>
                  </a:cubicBezTo>
                  <a:cubicBezTo>
                    <a:pt x="12" y="166"/>
                    <a:pt x="11" y="167"/>
                    <a:pt x="10" y="167"/>
                  </a:cubicBezTo>
                  <a:cubicBezTo>
                    <a:pt x="9" y="168"/>
                    <a:pt x="9" y="169"/>
                    <a:pt x="8" y="171"/>
                  </a:cubicBezTo>
                  <a:cubicBezTo>
                    <a:pt x="7" y="170"/>
                    <a:pt x="6" y="170"/>
                    <a:pt x="5" y="169"/>
                  </a:cubicBezTo>
                  <a:cubicBezTo>
                    <a:pt x="0" y="166"/>
                    <a:pt x="0" y="166"/>
                    <a:pt x="0" y="166"/>
                  </a:cubicBezTo>
                  <a:cubicBezTo>
                    <a:pt x="17" y="659"/>
                    <a:pt x="17" y="659"/>
                    <a:pt x="17" y="659"/>
                  </a:cubicBezTo>
                  <a:cubicBezTo>
                    <a:pt x="20" y="659"/>
                    <a:pt x="20" y="659"/>
                    <a:pt x="20" y="659"/>
                  </a:cubicBezTo>
                  <a:cubicBezTo>
                    <a:pt x="36" y="659"/>
                    <a:pt x="117" y="658"/>
                    <a:pt x="208" y="658"/>
                  </a:cubicBezTo>
                  <a:cubicBezTo>
                    <a:pt x="272" y="658"/>
                    <a:pt x="327" y="658"/>
                    <a:pt x="371" y="659"/>
                  </a:cubicBezTo>
                  <a:cubicBezTo>
                    <a:pt x="374" y="659"/>
                    <a:pt x="374" y="659"/>
                    <a:pt x="374" y="659"/>
                  </a:cubicBezTo>
                  <a:cubicBezTo>
                    <a:pt x="390" y="247"/>
                    <a:pt x="390" y="247"/>
                    <a:pt x="390" y="247"/>
                  </a:cubicBezTo>
                  <a:lnTo>
                    <a:pt x="390" y="246"/>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 name="Freeform 7"/>
            <p:cNvSpPr>
              <a:spLocks/>
            </p:cNvSpPr>
            <p:nvPr/>
          </p:nvSpPr>
          <p:spPr bwMode="auto">
            <a:xfrm>
              <a:off x="12355888" y="3092373"/>
              <a:ext cx="365531" cy="174986"/>
            </a:xfrm>
            <a:custGeom>
              <a:avLst/>
              <a:gdLst>
                <a:gd name="T0" fmla="*/ 10 w 77"/>
                <a:gd name="T1" fmla="*/ 39 h 41"/>
                <a:gd name="T2" fmla="*/ 18 w 77"/>
                <a:gd name="T3" fmla="*/ 36 h 41"/>
                <a:gd name="T4" fmla="*/ 22 w 77"/>
                <a:gd name="T5" fmla="*/ 35 h 41"/>
                <a:gd name="T6" fmla="*/ 27 w 77"/>
                <a:gd name="T7" fmla="*/ 36 h 41"/>
                <a:gd name="T8" fmla="*/ 33 w 77"/>
                <a:gd name="T9" fmla="*/ 37 h 41"/>
                <a:gd name="T10" fmla="*/ 38 w 77"/>
                <a:gd name="T11" fmla="*/ 35 h 41"/>
                <a:gd name="T12" fmla="*/ 49 w 77"/>
                <a:gd name="T13" fmla="*/ 41 h 41"/>
                <a:gd name="T14" fmla="*/ 63 w 77"/>
                <a:gd name="T15" fmla="*/ 34 h 41"/>
                <a:gd name="T16" fmla="*/ 67 w 77"/>
                <a:gd name="T17" fmla="*/ 30 h 41"/>
                <a:gd name="T18" fmla="*/ 76 w 77"/>
                <a:gd name="T19" fmla="*/ 14 h 41"/>
                <a:gd name="T20" fmla="*/ 67 w 77"/>
                <a:gd name="T21" fmla="*/ 0 h 41"/>
                <a:gd name="T22" fmla="*/ 64 w 77"/>
                <a:gd name="T23" fmla="*/ 0 h 41"/>
                <a:gd name="T24" fmla="*/ 57 w 77"/>
                <a:gd name="T25" fmla="*/ 3 h 41"/>
                <a:gd name="T26" fmla="*/ 55 w 77"/>
                <a:gd name="T27" fmla="*/ 5 h 41"/>
                <a:gd name="T28" fmla="*/ 39 w 77"/>
                <a:gd name="T29" fmla="*/ 10 h 41"/>
                <a:gd name="T30" fmla="*/ 38 w 77"/>
                <a:gd name="T31" fmla="*/ 10 h 41"/>
                <a:gd name="T32" fmla="*/ 33 w 77"/>
                <a:gd name="T33" fmla="*/ 8 h 41"/>
                <a:gd name="T34" fmla="*/ 32 w 77"/>
                <a:gd name="T35" fmla="*/ 7 h 41"/>
                <a:gd name="T36" fmla="*/ 24 w 77"/>
                <a:gd name="T37" fmla="*/ 4 h 41"/>
                <a:gd name="T38" fmla="*/ 24 w 77"/>
                <a:gd name="T39" fmla="*/ 4 h 41"/>
                <a:gd name="T40" fmla="*/ 19 w 77"/>
                <a:gd name="T41" fmla="*/ 8 h 41"/>
                <a:gd name="T42" fmla="*/ 19 w 77"/>
                <a:gd name="T43" fmla="*/ 9 h 41"/>
                <a:gd name="T44" fmla="*/ 17 w 77"/>
                <a:gd name="T45" fmla="*/ 9 h 41"/>
                <a:gd name="T46" fmla="*/ 11 w 77"/>
                <a:gd name="T47" fmla="*/ 11 h 41"/>
                <a:gd name="T48" fmla="*/ 8 w 77"/>
                <a:gd name="T49" fmla="*/ 19 h 41"/>
                <a:gd name="T50" fmla="*/ 8 w 77"/>
                <a:gd name="T51" fmla="*/ 21 h 41"/>
                <a:gd name="T52" fmla="*/ 8 w 77"/>
                <a:gd name="T53" fmla="*/ 23 h 41"/>
                <a:gd name="T54" fmla="*/ 6 w 77"/>
                <a:gd name="T55" fmla="*/ 25 h 41"/>
                <a:gd name="T56" fmla="*/ 5 w 77"/>
                <a:gd name="T57" fmla="*/ 26 h 41"/>
                <a:gd name="T58" fmla="*/ 3 w 77"/>
                <a:gd name="T59" fmla="*/ 35 h 41"/>
                <a:gd name="T60" fmla="*/ 10 w 77"/>
                <a:gd name="T61"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41">
                  <a:moveTo>
                    <a:pt x="10" y="39"/>
                  </a:moveTo>
                  <a:cubicBezTo>
                    <a:pt x="13" y="39"/>
                    <a:pt x="15" y="38"/>
                    <a:pt x="18" y="36"/>
                  </a:cubicBezTo>
                  <a:cubicBezTo>
                    <a:pt x="19" y="36"/>
                    <a:pt x="21" y="35"/>
                    <a:pt x="22" y="35"/>
                  </a:cubicBezTo>
                  <a:cubicBezTo>
                    <a:pt x="24" y="35"/>
                    <a:pt x="26" y="35"/>
                    <a:pt x="27" y="36"/>
                  </a:cubicBezTo>
                  <a:cubicBezTo>
                    <a:pt x="29" y="36"/>
                    <a:pt x="31" y="37"/>
                    <a:pt x="33" y="37"/>
                  </a:cubicBezTo>
                  <a:cubicBezTo>
                    <a:pt x="35" y="37"/>
                    <a:pt x="37" y="36"/>
                    <a:pt x="38" y="35"/>
                  </a:cubicBezTo>
                  <a:cubicBezTo>
                    <a:pt x="42" y="39"/>
                    <a:pt x="45" y="41"/>
                    <a:pt x="49" y="41"/>
                  </a:cubicBezTo>
                  <a:cubicBezTo>
                    <a:pt x="54" y="41"/>
                    <a:pt x="58" y="38"/>
                    <a:pt x="63" y="34"/>
                  </a:cubicBezTo>
                  <a:cubicBezTo>
                    <a:pt x="64" y="32"/>
                    <a:pt x="65" y="31"/>
                    <a:pt x="67" y="30"/>
                  </a:cubicBezTo>
                  <a:cubicBezTo>
                    <a:pt x="71" y="26"/>
                    <a:pt x="77" y="21"/>
                    <a:pt x="76" y="14"/>
                  </a:cubicBezTo>
                  <a:cubicBezTo>
                    <a:pt x="76" y="9"/>
                    <a:pt x="73" y="2"/>
                    <a:pt x="67" y="0"/>
                  </a:cubicBezTo>
                  <a:cubicBezTo>
                    <a:pt x="66" y="0"/>
                    <a:pt x="65" y="0"/>
                    <a:pt x="64" y="0"/>
                  </a:cubicBezTo>
                  <a:cubicBezTo>
                    <a:pt x="61" y="0"/>
                    <a:pt x="59" y="2"/>
                    <a:pt x="57" y="3"/>
                  </a:cubicBezTo>
                  <a:cubicBezTo>
                    <a:pt x="57" y="4"/>
                    <a:pt x="56" y="4"/>
                    <a:pt x="55" y="5"/>
                  </a:cubicBezTo>
                  <a:cubicBezTo>
                    <a:pt x="51" y="7"/>
                    <a:pt x="44" y="10"/>
                    <a:pt x="39" y="10"/>
                  </a:cubicBezTo>
                  <a:cubicBezTo>
                    <a:pt x="38" y="10"/>
                    <a:pt x="38" y="10"/>
                    <a:pt x="38" y="10"/>
                  </a:cubicBezTo>
                  <a:cubicBezTo>
                    <a:pt x="36" y="10"/>
                    <a:pt x="35" y="9"/>
                    <a:pt x="33" y="8"/>
                  </a:cubicBezTo>
                  <a:cubicBezTo>
                    <a:pt x="33" y="8"/>
                    <a:pt x="32" y="7"/>
                    <a:pt x="32" y="7"/>
                  </a:cubicBezTo>
                  <a:cubicBezTo>
                    <a:pt x="30" y="6"/>
                    <a:pt x="27" y="4"/>
                    <a:pt x="24" y="4"/>
                  </a:cubicBezTo>
                  <a:cubicBezTo>
                    <a:pt x="24" y="4"/>
                    <a:pt x="24" y="4"/>
                    <a:pt x="24" y="4"/>
                  </a:cubicBezTo>
                  <a:cubicBezTo>
                    <a:pt x="20" y="4"/>
                    <a:pt x="19" y="7"/>
                    <a:pt x="19" y="8"/>
                  </a:cubicBezTo>
                  <a:cubicBezTo>
                    <a:pt x="19" y="8"/>
                    <a:pt x="19" y="9"/>
                    <a:pt x="19" y="9"/>
                  </a:cubicBezTo>
                  <a:cubicBezTo>
                    <a:pt x="18" y="9"/>
                    <a:pt x="17" y="9"/>
                    <a:pt x="17" y="9"/>
                  </a:cubicBezTo>
                  <a:cubicBezTo>
                    <a:pt x="14" y="9"/>
                    <a:pt x="12" y="9"/>
                    <a:pt x="11" y="11"/>
                  </a:cubicBezTo>
                  <a:cubicBezTo>
                    <a:pt x="7" y="14"/>
                    <a:pt x="8" y="17"/>
                    <a:pt x="8" y="19"/>
                  </a:cubicBezTo>
                  <a:cubicBezTo>
                    <a:pt x="8" y="20"/>
                    <a:pt x="8" y="21"/>
                    <a:pt x="8" y="21"/>
                  </a:cubicBezTo>
                  <a:cubicBezTo>
                    <a:pt x="8" y="21"/>
                    <a:pt x="8" y="23"/>
                    <a:pt x="8" y="23"/>
                  </a:cubicBezTo>
                  <a:cubicBezTo>
                    <a:pt x="8" y="24"/>
                    <a:pt x="7" y="24"/>
                    <a:pt x="6" y="25"/>
                  </a:cubicBezTo>
                  <a:cubicBezTo>
                    <a:pt x="6" y="25"/>
                    <a:pt x="5" y="26"/>
                    <a:pt x="5" y="26"/>
                  </a:cubicBezTo>
                  <a:cubicBezTo>
                    <a:pt x="3" y="27"/>
                    <a:pt x="0" y="30"/>
                    <a:pt x="3" y="35"/>
                  </a:cubicBezTo>
                  <a:cubicBezTo>
                    <a:pt x="5" y="38"/>
                    <a:pt x="8" y="39"/>
                    <a:pt x="10" y="39"/>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 name="Freeform 8"/>
            <p:cNvSpPr>
              <a:spLocks/>
            </p:cNvSpPr>
            <p:nvPr/>
          </p:nvSpPr>
          <p:spPr bwMode="auto">
            <a:xfrm>
              <a:off x="13695077" y="3584707"/>
              <a:ext cx="155720" cy="140878"/>
            </a:xfrm>
            <a:custGeom>
              <a:avLst/>
              <a:gdLst>
                <a:gd name="T0" fmla="*/ 24 w 33"/>
                <a:gd name="T1" fmla="*/ 17 h 33"/>
                <a:gd name="T2" fmla="*/ 32 w 33"/>
                <a:gd name="T3" fmla="*/ 6 h 33"/>
                <a:gd name="T4" fmla="*/ 28 w 33"/>
                <a:gd name="T5" fmla="*/ 1 h 33"/>
                <a:gd name="T6" fmla="*/ 22 w 33"/>
                <a:gd name="T7" fmla="*/ 4 h 33"/>
                <a:gd name="T8" fmla="*/ 21 w 33"/>
                <a:gd name="T9" fmla="*/ 5 h 33"/>
                <a:gd name="T10" fmla="*/ 20 w 33"/>
                <a:gd name="T11" fmla="*/ 6 h 33"/>
                <a:gd name="T12" fmla="*/ 19 w 33"/>
                <a:gd name="T13" fmla="*/ 5 h 33"/>
                <a:gd name="T14" fmla="*/ 16 w 33"/>
                <a:gd name="T15" fmla="*/ 2 h 33"/>
                <a:gd name="T16" fmla="*/ 10 w 33"/>
                <a:gd name="T17" fmla="*/ 0 h 33"/>
                <a:gd name="T18" fmla="*/ 1 w 33"/>
                <a:gd name="T19" fmla="*/ 15 h 33"/>
                <a:gd name="T20" fmla="*/ 1 w 33"/>
                <a:gd name="T21" fmla="*/ 16 h 33"/>
                <a:gd name="T22" fmla="*/ 13 w 33"/>
                <a:gd name="T23" fmla="*/ 31 h 33"/>
                <a:gd name="T24" fmla="*/ 15 w 33"/>
                <a:gd name="T25" fmla="*/ 31 h 33"/>
                <a:gd name="T26" fmla="*/ 23 w 33"/>
                <a:gd name="T27" fmla="*/ 33 h 33"/>
                <a:gd name="T28" fmla="*/ 23 w 33"/>
                <a:gd name="T29" fmla="*/ 33 h 33"/>
                <a:gd name="T30" fmla="*/ 29 w 33"/>
                <a:gd name="T31" fmla="*/ 30 h 33"/>
                <a:gd name="T32" fmla="*/ 30 w 33"/>
                <a:gd name="T33" fmla="*/ 25 h 33"/>
                <a:gd name="T34" fmla="*/ 22 w 33"/>
                <a:gd name="T35" fmla="*/ 20 h 33"/>
                <a:gd name="T36" fmla="*/ 20 w 33"/>
                <a:gd name="T37" fmla="*/ 20 h 33"/>
                <a:gd name="T38" fmla="*/ 24 w 33"/>
                <a:gd name="T3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17"/>
                  </a:moveTo>
                  <a:cubicBezTo>
                    <a:pt x="28" y="15"/>
                    <a:pt x="33" y="12"/>
                    <a:pt x="32" y="6"/>
                  </a:cubicBezTo>
                  <a:cubicBezTo>
                    <a:pt x="32" y="1"/>
                    <a:pt x="29" y="1"/>
                    <a:pt x="28" y="1"/>
                  </a:cubicBezTo>
                  <a:cubicBezTo>
                    <a:pt x="25" y="1"/>
                    <a:pt x="23" y="3"/>
                    <a:pt x="22" y="4"/>
                  </a:cubicBezTo>
                  <a:cubicBezTo>
                    <a:pt x="21" y="5"/>
                    <a:pt x="21" y="5"/>
                    <a:pt x="21" y="5"/>
                  </a:cubicBezTo>
                  <a:cubicBezTo>
                    <a:pt x="20" y="5"/>
                    <a:pt x="20" y="6"/>
                    <a:pt x="20" y="6"/>
                  </a:cubicBezTo>
                  <a:cubicBezTo>
                    <a:pt x="20" y="6"/>
                    <a:pt x="19" y="6"/>
                    <a:pt x="19" y="5"/>
                  </a:cubicBezTo>
                  <a:cubicBezTo>
                    <a:pt x="19" y="5"/>
                    <a:pt x="18" y="3"/>
                    <a:pt x="16" y="2"/>
                  </a:cubicBezTo>
                  <a:cubicBezTo>
                    <a:pt x="14" y="1"/>
                    <a:pt x="12" y="0"/>
                    <a:pt x="10" y="0"/>
                  </a:cubicBezTo>
                  <a:cubicBezTo>
                    <a:pt x="3" y="0"/>
                    <a:pt x="2" y="10"/>
                    <a:pt x="1" y="15"/>
                  </a:cubicBezTo>
                  <a:cubicBezTo>
                    <a:pt x="1" y="16"/>
                    <a:pt x="1" y="16"/>
                    <a:pt x="1" y="16"/>
                  </a:cubicBezTo>
                  <a:cubicBezTo>
                    <a:pt x="0" y="27"/>
                    <a:pt x="1" y="29"/>
                    <a:pt x="13" y="31"/>
                  </a:cubicBezTo>
                  <a:cubicBezTo>
                    <a:pt x="13" y="31"/>
                    <a:pt x="14" y="31"/>
                    <a:pt x="15" y="31"/>
                  </a:cubicBezTo>
                  <a:cubicBezTo>
                    <a:pt x="17" y="32"/>
                    <a:pt x="20" y="33"/>
                    <a:pt x="23" y="33"/>
                  </a:cubicBezTo>
                  <a:cubicBezTo>
                    <a:pt x="23" y="33"/>
                    <a:pt x="23" y="33"/>
                    <a:pt x="23" y="33"/>
                  </a:cubicBezTo>
                  <a:cubicBezTo>
                    <a:pt x="25" y="33"/>
                    <a:pt x="27" y="32"/>
                    <a:pt x="29" y="30"/>
                  </a:cubicBezTo>
                  <a:cubicBezTo>
                    <a:pt x="30" y="29"/>
                    <a:pt x="30" y="27"/>
                    <a:pt x="30" y="25"/>
                  </a:cubicBezTo>
                  <a:cubicBezTo>
                    <a:pt x="29" y="20"/>
                    <a:pt x="25" y="20"/>
                    <a:pt x="22" y="20"/>
                  </a:cubicBezTo>
                  <a:cubicBezTo>
                    <a:pt x="21" y="20"/>
                    <a:pt x="20" y="20"/>
                    <a:pt x="20" y="20"/>
                  </a:cubicBezTo>
                  <a:cubicBezTo>
                    <a:pt x="20" y="19"/>
                    <a:pt x="22" y="18"/>
                    <a:pt x="24" y="17"/>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 name="Freeform 9"/>
            <p:cNvSpPr>
              <a:spLocks/>
            </p:cNvSpPr>
            <p:nvPr/>
          </p:nvSpPr>
          <p:spPr bwMode="auto">
            <a:xfrm>
              <a:off x="14357295" y="7444776"/>
              <a:ext cx="1517856" cy="987632"/>
            </a:xfrm>
            <a:custGeom>
              <a:avLst/>
              <a:gdLst>
                <a:gd name="T0" fmla="*/ 309 w 321"/>
                <a:gd name="T1" fmla="*/ 173 h 231"/>
                <a:gd name="T2" fmla="*/ 293 w 321"/>
                <a:gd name="T3" fmla="*/ 162 h 231"/>
                <a:gd name="T4" fmla="*/ 257 w 321"/>
                <a:gd name="T5" fmla="*/ 125 h 231"/>
                <a:gd name="T6" fmla="*/ 246 w 321"/>
                <a:gd name="T7" fmla="*/ 106 h 231"/>
                <a:gd name="T8" fmla="*/ 230 w 321"/>
                <a:gd name="T9" fmla="*/ 110 h 231"/>
                <a:gd name="T10" fmla="*/ 188 w 321"/>
                <a:gd name="T11" fmla="*/ 100 h 231"/>
                <a:gd name="T12" fmla="*/ 160 w 321"/>
                <a:gd name="T13" fmla="*/ 92 h 231"/>
                <a:gd name="T14" fmla="*/ 150 w 321"/>
                <a:gd name="T15" fmla="*/ 95 h 231"/>
                <a:gd name="T16" fmla="*/ 143 w 321"/>
                <a:gd name="T17" fmla="*/ 103 h 231"/>
                <a:gd name="T18" fmla="*/ 132 w 321"/>
                <a:gd name="T19" fmla="*/ 93 h 231"/>
                <a:gd name="T20" fmla="*/ 107 w 321"/>
                <a:gd name="T21" fmla="*/ 69 h 231"/>
                <a:gd name="T22" fmla="*/ 94 w 321"/>
                <a:gd name="T23" fmla="*/ 50 h 231"/>
                <a:gd name="T24" fmla="*/ 79 w 321"/>
                <a:gd name="T25" fmla="*/ 31 h 231"/>
                <a:gd name="T26" fmla="*/ 74 w 321"/>
                <a:gd name="T27" fmla="*/ 34 h 231"/>
                <a:gd name="T28" fmla="*/ 69 w 321"/>
                <a:gd name="T29" fmla="*/ 36 h 231"/>
                <a:gd name="T30" fmla="*/ 61 w 321"/>
                <a:gd name="T31" fmla="*/ 19 h 231"/>
                <a:gd name="T32" fmla="*/ 47 w 321"/>
                <a:gd name="T33" fmla="*/ 6 h 231"/>
                <a:gd name="T34" fmla="*/ 37 w 321"/>
                <a:gd name="T35" fmla="*/ 8 h 231"/>
                <a:gd name="T36" fmla="*/ 16 w 321"/>
                <a:gd name="T37" fmla="*/ 1 h 231"/>
                <a:gd name="T38" fmla="*/ 0 w 321"/>
                <a:gd name="T39" fmla="*/ 178 h 231"/>
                <a:gd name="T40" fmla="*/ 9 w 321"/>
                <a:gd name="T41" fmla="*/ 181 h 231"/>
                <a:gd name="T42" fmla="*/ 12 w 321"/>
                <a:gd name="T43" fmla="*/ 194 h 231"/>
                <a:gd name="T44" fmla="*/ 26 w 321"/>
                <a:gd name="T45" fmla="*/ 189 h 231"/>
                <a:gd name="T46" fmla="*/ 28 w 321"/>
                <a:gd name="T47" fmla="*/ 186 h 231"/>
                <a:gd name="T48" fmla="*/ 34 w 321"/>
                <a:gd name="T49" fmla="*/ 189 h 231"/>
                <a:gd name="T50" fmla="*/ 47 w 321"/>
                <a:gd name="T51" fmla="*/ 195 h 231"/>
                <a:gd name="T52" fmla="*/ 57 w 321"/>
                <a:gd name="T53" fmla="*/ 201 h 231"/>
                <a:gd name="T54" fmla="*/ 71 w 321"/>
                <a:gd name="T55" fmla="*/ 211 h 231"/>
                <a:gd name="T56" fmla="*/ 95 w 321"/>
                <a:gd name="T57" fmla="*/ 212 h 231"/>
                <a:gd name="T58" fmla="*/ 113 w 321"/>
                <a:gd name="T59" fmla="*/ 202 h 231"/>
                <a:gd name="T60" fmla="*/ 132 w 321"/>
                <a:gd name="T61" fmla="*/ 196 h 231"/>
                <a:gd name="T62" fmla="*/ 130 w 321"/>
                <a:gd name="T63" fmla="*/ 186 h 231"/>
                <a:gd name="T64" fmla="*/ 126 w 321"/>
                <a:gd name="T65" fmla="*/ 187 h 231"/>
                <a:gd name="T66" fmla="*/ 126 w 321"/>
                <a:gd name="T67" fmla="*/ 181 h 231"/>
                <a:gd name="T68" fmla="*/ 141 w 321"/>
                <a:gd name="T69" fmla="*/ 178 h 231"/>
                <a:gd name="T70" fmla="*/ 138 w 321"/>
                <a:gd name="T71" fmla="*/ 194 h 231"/>
                <a:gd name="T72" fmla="*/ 131 w 321"/>
                <a:gd name="T73" fmla="*/ 207 h 231"/>
                <a:gd name="T74" fmla="*/ 146 w 321"/>
                <a:gd name="T75" fmla="*/ 206 h 231"/>
                <a:gd name="T76" fmla="*/ 155 w 321"/>
                <a:gd name="T77" fmla="*/ 198 h 231"/>
                <a:gd name="T78" fmla="*/ 154 w 321"/>
                <a:gd name="T79" fmla="*/ 207 h 231"/>
                <a:gd name="T80" fmla="*/ 161 w 321"/>
                <a:gd name="T81" fmla="*/ 217 h 231"/>
                <a:gd name="T82" fmla="*/ 170 w 321"/>
                <a:gd name="T83" fmla="*/ 231 h 231"/>
                <a:gd name="T84" fmla="*/ 179 w 321"/>
                <a:gd name="T85" fmla="*/ 225 h 231"/>
                <a:gd name="T86" fmla="*/ 182 w 321"/>
                <a:gd name="T87" fmla="*/ 223 h 231"/>
                <a:gd name="T88" fmla="*/ 192 w 321"/>
                <a:gd name="T89" fmla="*/ 225 h 231"/>
                <a:gd name="T90" fmla="*/ 206 w 321"/>
                <a:gd name="T91" fmla="*/ 219 h 231"/>
                <a:gd name="T92" fmla="*/ 236 w 321"/>
                <a:gd name="T93" fmla="*/ 198 h 231"/>
                <a:gd name="T94" fmla="*/ 267 w 321"/>
                <a:gd name="T95" fmla="*/ 189 h 231"/>
                <a:gd name="T96" fmla="*/ 287 w 321"/>
                <a:gd name="T97" fmla="*/ 194 h 231"/>
                <a:gd name="T98" fmla="*/ 295 w 321"/>
                <a:gd name="T99" fmla="*/ 192 h 231"/>
                <a:gd name="T100" fmla="*/ 300 w 321"/>
                <a:gd name="T101" fmla="*/ 191 h 231"/>
                <a:gd name="T102" fmla="*/ 307 w 321"/>
                <a:gd name="T103" fmla="*/ 192 h 231"/>
                <a:gd name="T104" fmla="*/ 320 w 321"/>
                <a:gd name="T105" fmla="*/ 183 h 231"/>
                <a:gd name="T106" fmla="*/ 318 w 321"/>
                <a:gd name="T107" fmla="*/ 179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1" h="231">
                  <a:moveTo>
                    <a:pt x="318" y="179"/>
                  </a:moveTo>
                  <a:cubicBezTo>
                    <a:pt x="315" y="177"/>
                    <a:pt x="312" y="175"/>
                    <a:pt x="309" y="173"/>
                  </a:cubicBezTo>
                  <a:cubicBezTo>
                    <a:pt x="307" y="171"/>
                    <a:pt x="305" y="169"/>
                    <a:pt x="304" y="168"/>
                  </a:cubicBezTo>
                  <a:cubicBezTo>
                    <a:pt x="301" y="166"/>
                    <a:pt x="297" y="164"/>
                    <a:pt x="293" y="162"/>
                  </a:cubicBezTo>
                  <a:cubicBezTo>
                    <a:pt x="279" y="154"/>
                    <a:pt x="261" y="144"/>
                    <a:pt x="258" y="129"/>
                  </a:cubicBezTo>
                  <a:cubicBezTo>
                    <a:pt x="258" y="127"/>
                    <a:pt x="258" y="126"/>
                    <a:pt x="257" y="125"/>
                  </a:cubicBezTo>
                  <a:cubicBezTo>
                    <a:pt x="257" y="119"/>
                    <a:pt x="255" y="110"/>
                    <a:pt x="250" y="107"/>
                  </a:cubicBezTo>
                  <a:cubicBezTo>
                    <a:pt x="249" y="107"/>
                    <a:pt x="247" y="106"/>
                    <a:pt x="246" y="106"/>
                  </a:cubicBezTo>
                  <a:cubicBezTo>
                    <a:pt x="243" y="106"/>
                    <a:pt x="240" y="107"/>
                    <a:pt x="237" y="108"/>
                  </a:cubicBezTo>
                  <a:cubicBezTo>
                    <a:pt x="235" y="109"/>
                    <a:pt x="232" y="110"/>
                    <a:pt x="230" y="110"/>
                  </a:cubicBezTo>
                  <a:cubicBezTo>
                    <a:pt x="229" y="110"/>
                    <a:pt x="229" y="110"/>
                    <a:pt x="229" y="110"/>
                  </a:cubicBezTo>
                  <a:cubicBezTo>
                    <a:pt x="215" y="109"/>
                    <a:pt x="203" y="107"/>
                    <a:pt x="188" y="100"/>
                  </a:cubicBezTo>
                  <a:cubicBezTo>
                    <a:pt x="186" y="100"/>
                    <a:pt x="185" y="99"/>
                    <a:pt x="184" y="99"/>
                  </a:cubicBezTo>
                  <a:cubicBezTo>
                    <a:pt x="176" y="95"/>
                    <a:pt x="169" y="92"/>
                    <a:pt x="160" y="92"/>
                  </a:cubicBezTo>
                  <a:cubicBezTo>
                    <a:pt x="159" y="92"/>
                    <a:pt x="159" y="92"/>
                    <a:pt x="159" y="92"/>
                  </a:cubicBezTo>
                  <a:cubicBezTo>
                    <a:pt x="156" y="92"/>
                    <a:pt x="153" y="92"/>
                    <a:pt x="150" y="95"/>
                  </a:cubicBezTo>
                  <a:cubicBezTo>
                    <a:pt x="149" y="95"/>
                    <a:pt x="149" y="97"/>
                    <a:pt x="148" y="98"/>
                  </a:cubicBezTo>
                  <a:cubicBezTo>
                    <a:pt x="146" y="101"/>
                    <a:pt x="145" y="103"/>
                    <a:pt x="143" y="103"/>
                  </a:cubicBezTo>
                  <a:cubicBezTo>
                    <a:pt x="142" y="103"/>
                    <a:pt x="142" y="103"/>
                    <a:pt x="142" y="103"/>
                  </a:cubicBezTo>
                  <a:cubicBezTo>
                    <a:pt x="139" y="103"/>
                    <a:pt x="136" y="99"/>
                    <a:pt x="132" y="93"/>
                  </a:cubicBezTo>
                  <a:cubicBezTo>
                    <a:pt x="128" y="86"/>
                    <a:pt x="122" y="79"/>
                    <a:pt x="115" y="74"/>
                  </a:cubicBezTo>
                  <a:cubicBezTo>
                    <a:pt x="113" y="72"/>
                    <a:pt x="110" y="71"/>
                    <a:pt x="107" y="69"/>
                  </a:cubicBezTo>
                  <a:cubicBezTo>
                    <a:pt x="103" y="67"/>
                    <a:pt x="98" y="65"/>
                    <a:pt x="96" y="61"/>
                  </a:cubicBezTo>
                  <a:cubicBezTo>
                    <a:pt x="94" y="58"/>
                    <a:pt x="94" y="54"/>
                    <a:pt x="94" y="50"/>
                  </a:cubicBezTo>
                  <a:cubicBezTo>
                    <a:pt x="93" y="46"/>
                    <a:pt x="93" y="41"/>
                    <a:pt x="91" y="38"/>
                  </a:cubicBezTo>
                  <a:cubicBezTo>
                    <a:pt x="88" y="35"/>
                    <a:pt x="82" y="31"/>
                    <a:pt x="79" y="31"/>
                  </a:cubicBezTo>
                  <a:cubicBezTo>
                    <a:pt x="78" y="31"/>
                    <a:pt x="78" y="31"/>
                    <a:pt x="78" y="31"/>
                  </a:cubicBezTo>
                  <a:cubicBezTo>
                    <a:pt x="76" y="31"/>
                    <a:pt x="75" y="33"/>
                    <a:pt x="74" y="34"/>
                  </a:cubicBezTo>
                  <a:cubicBezTo>
                    <a:pt x="72" y="35"/>
                    <a:pt x="71" y="37"/>
                    <a:pt x="69" y="37"/>
                  </a:cubicBezTo>
                  <a:cubicBezTo>
                    <a:pt x="69" y="37"/>
                    <a:pt x="69" y="37"/>
                    <a:pt x="69" y="36"/>
                  </a:cubicBezTo>
                  <a:cubicBezTo>
                    <a:pt x="64" y="36"/>
                    <a:pt x="62" y="26"/>
                    <a:pt x="61" y="21"/>
                  </a:cubicBezTo>
                  <a:cubicBezTo>
                    <a:pt x="61" y="21"/>
                    <a:pt x="61" y="20"/>
                    <a:pt x="61" y="19"/>
                  </a:cubicBezTo>
                  <a:cubicBezTo>
                    <a:pt x="59" y="13"/>
                    <a:pt x="57" y="6"/>
                    <a:pt x="49" y="6"/>
                  </a:cubicBezTo>
                  <a:cubicBezTo>
                    <a:pt x="49" y="6"/>
                    <a:pt x="48" y="6"/>
                    <a:pt x="47" y="6"/>
                  </a:cubicBezTo>
                  <a:cubicBezTo>
                    <a:pt x="45" y="7"/>
                    <a:pt x="44" y="7"/>
                    <a:pt x="43" y="7"/>
                  </a:cubicBezTo>
                  <a:cubicBezTo>
                    <a:pt x="41" y="8"/>
                    <a:pt x="39" y="8"/>
                    <a:pt x="37" y="8"/>
                  </a:cubicBezTo>
                  <a:cubicBezTo>
                    <a:pt x="35" y="8"/>
                    <a:pt x="33" y="7"/>
                    <a:pt x="30" y="6"/>
                  </a:cubicBezTo>
                  <a:cubicBezTo>
                    <a:pt x="24" y="4"/>
                    <a:pt x="20" y="2"/>
                    <a:pt x="16" y="1"/>
                  </a:cubicBezTo>
                  <a:cubicBezTo>
                    <a:pt x="12" y="0"/>
                    <a:pt x="12" y="0"/>
                    <a:pt x="12" y="0"/>
                  </a:cubicBezTo>
                  <a:cubicBezTo>
                    <a:pt x="0" y="178"/>
                    <a:pt x="0" y="178"/>
                    <a:pt x="0" y="178"/>
                  </a:cubicBezTo>
                  <a:cubicBezTo>
                    <a:pt x="3" y="179"/>
                    <a:pt x="3" y="179"/>
                    <a:pt x="3" y="179"/>
                  </a:cubicBezTo>
                  <a:cubicBezTo>
                    <a:pt x="6" y="179"/>
                    <a:pt x="7" y="180"/>
                    <a:pt x="9" y="181"/>
                  </a:cubicBezTo>
                  <a:cubicBezTo>
                    <a:pt x="10" y="182"/>
                    <a:pt x="10" y="184"/>
                    <a:pt x="10" y="186"/>
                  </a:cubicBezTo>
                  <a:cubicBezTo>
                    <a:pt x="10" y="189"/>
                    <a:pt x="10" y="192"/>
                    <a:pt x="12" y="194"/>
                  </a:cubicBezTo>
                  <a:cubicBezTo>
                    <a:pt x="14" y="197"/>
                    <a:pt x="16" y="197"/>
                    <a:pt x="17" y="197"/>
                  </a:cubicBezTo>
                  <a:cubicBezTo>
                    <a:pt x="23" y="197"/>
                    <a:pt x="26" y="190"/>
                    <a:pt x="26" y="189"/>
                  </a:cubicBezTo>
                  <a:cubicBezTo>
                    <a:pt x="26" y="188"/>
                    <a:pt x="26" y="188"/>
                    <a:pt x="26" y="188"/>
                  </a:cubicBezTo>
                  <a:cubicBezTo>
                    <a:pt x="27" y="187"/>
                    <a:pt x="27" y="186"/>
                    <a:pt x="28" y="186"/>
                  </a:cubicBezTo>
                  <a:cubicBezTo>
                    <a:pt x="28" y="186"/>
                    <a:pt x="29" y="186"/>
                    <a:pt x="30" y="187"/>
                  </a:cubicBezTo>
                  <a:cubicBezTo>
                    <a:pt x="31" y="187"/>
                    <a:pt x="33" y="188"/>
                    <a:pt x="34" y="189"/>
                  </a:cubicBezTo>
                  <a:cubicBezTo>
                    <a:pt x="36" y="191"/>
                    <a:pt x="38" y="193"/>
                    <a:pt x="41" y="194"/>
                  </a:cubicBezTo>
                  <a:cubicBezTo>
                    <a:pt x="43" y="194"/>
                    <a:pt x="45" y="195"/>
                    <a:pt x="47" y="195"/>
                  </a:cubicBezTo>
                  <a:cubicBezTo>
                    <a:pt x="49" y="195"/>
                    <a:pt x="51" y="195"/>
                    <a:pt x="53" y="197"/>
                  </a:cubicBezTo>
                  <a:cubicBezTo>
                    <a:pt x="55" y="198"/>
                    <a:pt x="56" y="199"/>
                    <a:pt x="57" y="201"/>
                  </a:cubicBezTo>
                  <a:cubicBezTo>
                    <a:pt x="58" y="202"/>
                    <a:pt x="59" y="203"/>
                    <a:pt x="60" y="204"/>
                  </a:cubicBezTo>
                  <a:cubicBezTo>
                    <a:pt x="63" y="208"/>
                    <a:pt x="67" y="210"/>
                    <a:pt x="71" y="211"/>
                  </a:cubicBezTo>
                  <a:cubicBezTo>
                    <a:pt x="77" y="213"/>
                    <a:pt x="81" y="214"/>
                    <a:pt x="86" y="214"/>
                  </a:cubicBezTo>
                  <a:cubicBezTo>
                    <a:pt x="89" y="214"/>
                    <a:pt x="92" y="214"/>
                    <a:pt x="95" y="212"/>
                  </a:cubicBezTo>
                  <a:cubicBezTo>
                    <a:pt x="98" y="211"/>
                    <a:pt x="100" y="209"/>
                    <a:pt x="103" y="208"/>
                  </a:cubicBezTo>
                  <a:cubicBezTo>
                    <a:pt x="106" y="205"/>
                    <a:pt x="110" y="203"/>
                    <a:pt x="113" y="202"/>
                  </a:cubicBezTo>
                  <a:cubicBezTo>
                    <a:pt x="114" y="202"/>
                    <a:pt x="115" y="202"/>
                    <a:pt x="116" y="202"/>
                  </a:cubicBezTo>
                  <a:cubicBezTo>
                    <a:pt x="122" y="201"/>
                    <a:pt x="130" y="201"/>
                    <a:pt x="132" y="196"/>
                  </a:cubicBezTo>
                  <a:cubicBezTo>
                    <a:pt x="133" y="194"/>
                    <a:pt x="133" y="191"/>
                    <a:pt x="131" y="188"/>
                  </a:cubicBezTo>
                  <a:cubicBezTo>
                    <a:pt x="130" y="186"/>
                    <a:pt x="130" y="186"/>
                    <a:pt x="130" y="186"/>
                  </a:cubicBezTo>
                  <a:cubicBezTo>
                    <a:pt x="128" y="187"/>
                    <a:pt x="128" y="187"/>
                    <a:pt x="128" y="187"/>
                  </a:cubicBezTo>
                  <a:cubicBezTo>
                    <a:pt x="128" y="187"/>
                    <a:pt x="127" y="187"/>
                    <a:pt x="126" y="187"/>
                  </a:cubicBezTo>
                  <a:cubicBezTo>
                    <a:pt x="126" y="187"/>
                    <a:pt x="125" y="187"/>
                    <a:pt x="125" y="186"/>
                  </a:cubicBezTo>
                  <a:cubicBezTo>
                    <a:pt x="124" y="185"/>
                    <a:pt x="124" y="183"/>
                    <a:pt x="126" y="181"/>
                  </a:cubicBezTo>
                  <a:cubicBezTo>
                    <a:pt x="128" y="178"/>
                    <a:pt x="131" y="176"/>
                    <a:pt x="135" y="176"/>
                  </a:cubicBezTo>
                  <a:cubicBezTo>
                    <a:pt x="137" y="176"/>
                    <a:pt x="139" y="176"/>
                    <a:pt x="141" y="178"/>
                  </a:cubicBezTo>
                  <a:cubicBezTo>
                    <a:pt x="144" y="180"/>
                    <a:pt x="144" y="186"/>
                    <a:pt x="143" y="189"/>
                  </a:cubicBezTo>
                  <a:cubicBezTo>
                    <a:pt x="142" y="191"/>
                    <a:pt x="140" y="192"/>
                    <a:pt x="138" y="194"/>
                  </a:cubicBezTo>
                  <a:cubicBezTo>
                    <a:pt x="136" y="196"/>
                    <a:pt x="133" y="197"/>
                    <a:pt x="131" y="201"/>
                  </a:cubicBezTo>
                  <a:cubicBezTo>
                    <a:pt x="131" y="202"/>
                    <a:pt x="130" y="205"/>
                    <a:pt x="131" y="207"/>
                  </a:cubicBezTo>
                  <a:cubicBezTo>
                    <a:pt x="132" y="208"/>
                    <a:pt x="133" y="209"/>
                    <a:pt x="136" y="209"/>
                  </a:cubicBezTo>
                  <a:cubicBezTo>
                    <a:pt x="140" y="209"/>
                    <a:pt x="146" y="207"/>
                    <a:pt x="146" y="206"/>
                  </a:cubicBezTo>
                  <a:cubicBezTo>
                    <a:pt x="148" y="205"/>
                    <a:pt x="150" y="203"/>
                    <a:pt x="152" y="202"/>
                  </a:cubicBezTo>
                  <a:cubicBezTo>
                    <a:pt x="152" y="200"/>
                    <a:pt x="154" y="198"/>
                    <a:pt x="155" y="198"/>
                  </a:cubicBezTo>
                  <a:cubicBezTo>
                    <a:pt x="155" y="198"/>
                    <a:pt x="155" y="199"/>
                    <a:pt x="154" y="202"/>
                  </a:cubicBezTo>
                  <a:cubicBezTo>
                    <a:pt x="154" y="203"/>
                    <a:pt x="154" y="205"/>
                    <a:pt x="154" y="207"/>
                  </a:cubicBezTo>
                  <a:cubicBezTo>
                    <a:pt x="154" y="211"/>
                    <a:pt x="156" y="213"/>
                    <a:pt x="158" y="215"/>
                  </a:cubicBezTo>
                  <a:cubicBezTo>
                    <a:pt x="159" y="215"/>
                    <a:pt x="160" y="216"/>
                    <a:pt x="161" y="217"/>
                  </a:cubicBezTo>
                  <a:cubicBezTo>
                    <a:pt x="161" y="218"/>
                    <a:pt x="162" y="220"/>
                    <a:pt x="162" y="221"/>
                  </a:cubicBezTo>
                  <a:cubicBezTo>
                    <a:pt x="163" y="225"/>
                    <a:pt x="164" y="231"/>
                    <a:pt x="170" y="231"/>
                  </a:cubicBezTo>
                  <a:cubicBezTo>
                    <a:pt x="171" y="231"/>
                    <a:pt x="172" y="230"/>
                    <a:pt x="173" y="230"/>
                  </a:cubicBezTo>
                  <a:cubicBezTo>
                    <a:pt x="176" y="229"/>
                    <a:pt x="177" y="227"/>
                    <a:pt x="179" y="225"/>
                  </a:cubicBezTo>
                  <a:cubicBezTo>
                    <a:pt x="180" y="224"/>
                    <a:pt x="181" y="223"/>
                    <a:pt x="181" y="223"/>
                  </a:cubicBezTo>
                  <a:cubicBezTo>
                    <a:pt x="181" y="223"/>
                    <a:pt x="182" y="223"/>
                    <a:pt x="182" y="223"/>
                  </a:cubicBezTo>
                  <a:cubicBezTo>
                    <a:pt x="183" y="223"/>
                    <a:pt x="184" y="223"/>
                    <a:pt x="186" y="224"/>
                  </a:cubicBezTo>
                  <a:cubicBezTo>
                    <a:pt x="188" y="224"/>
                    <a:pt x="190" y="225"/>
                    <a:pt x="192" y="225"/>
                  </a:cubicBezTo>
                  <a:cubicBezTo>
                    <a:pt x="192" y="225"/>
                    <a:pt x="193" y="225"/>
                    <a:pt x="193" y="225"/>
                  </a:cubicBezTo>
                  <a:cubicBezTo>
                    <a:pt x="199" y="225"/>
                    <a:pt x="204" y="220"/>
                    <a:pt x="206" y="219"/>
                  </a:cubicBezTo>
                  <a:cubicBezTo>
                    <a:pt x="212" y="213"/>
                    <a:pt x="217" y="209"/>
                    <a:pt x="223" y="206"/>
                  </a:cubicBezTo>
                  <a:cubicBezTo>
                    <a:pt x="228" y="204"/>
                    <a:pt x="232" y="201"/>
                    <a:pt x="236" y="198"/>
                  </a:cubicBezTo>
                  <a:cubicBezTo>
                    <a:pt x="244" y="193"/>
                    <a:pt x="251" y="188"/>
                    <a:pt x="261" y="188"/>
                  </a:cubicBezTo>
                  <a:cubicBezTo>
                    <a:pt x="263" y="188"/>
                    <a:pt x="265" y="189"/>
                    <a:pt x="267" y="189"/>
                  </a:cubicBezTo>
                  <a:cubicBezTo>
                    <a:pt x="270" y="190"/>
                    <a:pt x="271" y="190"/>
                    <a:pt x="273" y="191"/>
                  </a:cubicBezTo>
                  <a:cubicBezTo>
                    <a:pt x="277" y="192"/>
                    <a:pt x="282" y="194"/>
                    <a:pt x="287" y="194"/>
                  </a:cubicBezTo>
                  <a:cubicBezTo>
                    <a:pt x="287" y="194"/>
                    <a:pt x="288" y="194"/>
                    <a:pt x="288" y="194"/>
                  </a:cubicBezTo>
                  <a:cubicBezTo>
                    <a:pt x="291" y="194"/>
                    <a:pt x="293" y="193"/>
                    <a:pt x="295" y="192"/>
                  </a:cubicBezTo>
                  <a:cubicBezTo>
                    <a:pt x="296" y="192"/>
                    <a:pt x="298" y="192"/>
                    <a:pt x="299" y="191"/>
                  </a:cubicBezTo>
                  <a:cubicBezTo>
                    <a:pt x="300" y="191"/>
                    <a:pt x="300" y="191"/>
                    <a:pt x="300" y="191"/>
                  </a:cubicBezTo>
                  <a:cubicBezTo>
                    <a:pt x="301" y="191"/>
                    <a:pt x="302" y="191"/>
                    <a:pt x="303" y="192"/>
                  </a:cubicBezTo>
                  <a:cubicBezTo>
                    <a:pt x="304" y="192"/>
                    <a:pt x="306" y="192"/>
                    <a:pt x="307" y="192"/>
                  </a:cubicBezTo>
                  <a:cubicBezTo>
                    <a:pt x="308" y="192"/>
                    <a:pt x="309" y="192"/>
                    <a:pt x="310" y="192"/>
                  </a:cubicBezTo>
                  <a:cubicBezTo>
                    <a:pt x="314" y="191"/>
                    <a:pt x="317" y="188"/>
                    <a:pt x="320" y="183"/>
                  </a:cubicBezTo>
                  <a:cubicBezTo>
                    <a:pt x="321" y="180"/>
                    <a:pt x="321" y="180"/>
                    <a:pt x="321" y="180"/>
                  </a:cubicBezTo>
                  <a:lnTo>
                    <a:pt x="318" y="179"/>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8" name="Freeform 7"/>
            <p:cNvSpPr>
              <a:spLocks/>
            </p:cNvSpPr>
            <p:nvPr/>
          </p:nvSpPr>
          <p:spPr bwMode="auto">
            <a:xfrm>
              <a:off x="14768722" y="8509521"/>
              <a:ext cx="99989" cy="124567"/>
            </a:xfrm>
            <a:custGeom>
              <a:avLst/>
              <a:gdLst>
                <a:gd name="T0" fmla="*/ 12 w 21"/>
                <a:gd name="T1" fmla="*/ 0 h 29"/>
                <a:gd name="T2" fmla="*/ 11 w 21"/>
                <a:gd name="T3" fmla="*/ 0 h 29"/>
                <a:gd name="T4" fmla="*/ 4 w 21"/>
                <a:gd name="T5" fmla="*/ 3 h 29"/>
                <a:gd name="T6" fmla="*/ 2 w 21"/>
                <a:gd name="T7" fmla="*/ 20 h 29"/>
                <a:gd name="T8" fmla="*/ 5 w 21"/>
                <a:gd name="T9" fmla="*/ 27 h 29"/>
                <a:gd name="T10" fmla="*/ 9 w 21"/>
                <a:gd name="T11" fmla="*/ 29 h 29"/>
                <a:gd name="T12" fmla="*/ 20 w 21"/>
                <a:gd name="T13" fmla="*/ 18 h 29"/>
                <a:gd name="T14" fmla="*/ 17 w 21"/>
                <a:gd name="T15" fmla="*/ 3 h 29"/>
                <a:gd name="T16" fmla="*/ 12 w 21"/>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9">
                  <a:moveTo>
                    <a:pt x="12" y="0"/>
                  </a:moveTo>
                  <a:cubicBezTo>
                    <a:pt x="12" y="0"/>
                    <a:pt x="11" y="0"/>
                    <a:pt x="11" y="0"/>
                  </a:cubicBezTo>
                  <a:cubicBezTo>
                    <a:pt x="8" y="0"/>
                    <a:pt x="6" y="1"/>
                    <a:pt x="4" y="3"/>
                  </a:cubicBezTo>
                  <a:cubicBezTo>
                    <a:pt x="0" y="8"/>
                    <a:pt x="2" y="16"/>
                    <a:pt x="2" y="20"/>
                  </a:cubicBezTo>
                  <a:cubicBezTo>
                    <a:pt x="3" y="22"/>
                    <a:pt x="4" y="25"/>
                    <a:pt x="5" y="27"/>
                  </a:cubicBezTo>
                  <a:cubicBezTo>
                    <a:pt x="6" y="28"/>
                    <a:pt x="7" y="29"/>
                    <a:pt x="9" y="29"/>
                  </a:cubicBezTo>
                  <a:cubicBezTo>
                    <a:pt x="14" y="29"/>
                    <a:pt x="20" y="21"/>
                    <a:pt x="20" y="18"/>
                  </a:cubicBezTo>
                  <a:cubicBezTo>
                    <a:pt x="21" y="15"/>
                    <a:pt x="20" y="7"/>
                    <a:pt x="17" y="3"/>
                  </a:cubicBezTo>
                  <a:cubicBezTo>
                    <a:pt x="16" y="1"/>
                    <a:pt x="14" y="0"/>
                    <a:pt x="12" y="0"/>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9" name="Freeform 11"/>
            <p:cNvSpPr>
              <a:spLocks/>
            </p:cNvSpPr>
            <p:nvPr/>
          </p:nvSpPr>
          <p:spPr bwMode="auto">
            <a:xfrm>
              <a:off x="15412910" y="8591082"/>
              <a:ext cx="131133" cy="133465"/>
            </a:xfrm>
            <a:custGeom>
              <a:avLst/>
              <a:gdLst>
                <a:gd name="T0" fmla="*/ 21 w 28"/>
                <a:gd name="T1" fmla="*/ 9 h 31"/>
                <a:gd name="T2" fmla="*/ 20 w 28"/>
                <a:gd name="T3" fmla="*/ 9 h 31"/>
                <a:gd name="T4" fmla="*/ 18 w 28"/>
                <a:gd name="T5" fmla="*/ 6 h 31"/>
                <a:gd name="T6" fmla="*/ 9 w 28"/>
                <a:gd name="T7" fmla="*/ 0 h 31"/>
                <a:gd name="T8" fmla="*/ 3 w 28"/>
                <a:gd name="T9" fmla="*/ 4 h 31"/>
                <a:gd name="T10" fmla="*/ 3 w 28"/>
                <a:gd name="T11" fmla="*/ 17 h 31"/>
                <a:gd name="T12" fmla="*/ 14 w 28"/>
                <a:gd name="T13" fmla="*/ 31 h 31"/>
                <a:gd name="T14" fmla="*/ 14 w 28"/>
                <a:gd name="T15" fmla="*/ 31 h 31"/>
                <a:gd name="T16" fmla="*/ 25 w 28"/>
                <a:gd name="T17" fmla="*/ 22 h 31"/>
                <a:gd name="T18" fmla="*/ 21 w 28"/>
                <a:gd name="T1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31">
                  <a:moveTo>
                    <a:pt x="21" y="9"/>
                  </a:moveTo>
                  <a:cubicBezTo>
                    <a:pt x="20" y="9"/>
                    <a:pt x="20" y="9"/>
                    <a:pt x="20" y="9"/>
                  </a:cubicBezTo>
                  <a:cubicBezTo>
                    <a:pt x="19" y="8"/>
                    <a:pt x="19" y="7"/>
                    <a:pt x="18" y="6"/>
                  </a:cubicBezTo>
                  <a:cubicBezTo>
                    <a:pt x="16" y="4"/>
                    <a:pt x="13" y="0"/>
                    <a:pt x="9" y="0"/>
                  </a:cubicBezTo>
                  <a:cubicBezTo>
                    <a:pt x="6" y="0"/>
                    <a:pt x="4" y="1"/>
                    <a:pt x="3" y="4"/>
                  </a:cubicBezTo>
                  <a:cubicBezTo>
                    <a:pt x="0" y="8"/>
                    <a:pt x="2" y="14"/>
                    <a:pt x="3" y="17"/>
                  </a:cubicBezTo>
                  <a:cubicBezTo>
                    <a:pt x="5" y="21"/>
                    <a:pt x="11" y="31"/>
                    <a:pt x="14" y="31"/>
                  </a:cubicBezTo>
                  <a:cubicBezTo>
                    <a:pt x="14" y="31"/>
                    <a:pt x="14" y="31"/>
                    <a:pt x="14" y="31"/>
                  </a:cubicBezTo>
                  <a:cubicBezTo>
                    <a:pt x="19" y="31"/>
                    <a:pt x="24" y="26"/>
                    <a:pt x="25" y="22"/>
                  </a:cubicBezTo>
                  <a:cubicBezTo>
                    <a:pt x="28" y="15"/>
                    <a:pt x="24" y="12"/>
                    <a:pt x="21" y="9"/>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0" name="Freeform 12"/>
            <p:cNvSpPr>
              <a:spLocks/>
            </p:cNvSpPr>
            <p:nvPr/>
          </p:nvSpPr>
          <p:spPr bwMode="auto">
            <a:xfrm>
              <a:off x="14896577" y="8720097"/>
              <a:ext cx="619601" cy="619865"/>
            </a:xfrm>
            <a:custGeom>
              <a:avLst/>
              <a:gdLst>
                <a:gd name="T0" fmla="*/ 56 w 131"/>
                <a:gd name="T1" fmla="*/ 142 h 145"/>
                <a:gd name="T2" fmla="*/ 52 w 131"/>
                <a:gd name="T3" fmla="*/ 138 h 145"/>
                <a:gd name="T4" fmla="*/ 48 w 131"/>
                <a:gd name="T5" fmla="*/ 139 h 145"/>
                <a:gd name="T6" fmla="*/ 39 w 131"/>
                <a:gd name="T7" fmla="*/ 141 h 145"/>
                <a:gd name="T8" fmla="*/ 34 w 131"/>
                <a:gd name="T9" fmla="*/ 129 h 145"/>
                <a:gd name="T10" fmla="*/ 40 w 131"/>
                <a:gd name="T11" fmla="*/ 127 h 145"/>
                <a:gd name="T12" fmla="*/ 31 w 131"/>
                <a:gd name="T13" fmla="*/ 124 h 145"/>
                <a:gd name="T14" fmla="*/ 15 w 131"/>
                <a:gd name="T15" fmla="*/ 93 h 145"/>
                <a:gd name="T16" fmla="*/ 14 w 131"/>
                <a:gd name="T17" fmla="*/ 86 h 145"/>
                <a:gd name="T18" fmla="*/ 18 w 131"/>
                <a:gd name="T19" fmla="*/ 73 h 145"/>
                <a:gd name="T20" fmla="*/ 12 w 131"/>
                <a:gd name="T21" fmla="*/ 59 h 145"/>
                <a:gd name="T22" fmla="*/ 0 w 131"/>
                <a:gd name="T23" fmla="*/ 18 h 145"/>
                <a:gd name="T24" fmla="*/ 10 w 131"/>
                <a:gd name="T25" fmla="*/ 0 h 145"/>
                <a:gd name="T26" fmla="*/ 22 w 131"/>
                <a:gd name="T27" fmla="*/ 8 h 145"/>
                <a:gd name="T28" fmla="*/ 36 w 131"/>
                <a:gd name="T29" fmla="*/ 19 h 145"/>
                <a:gd name="T30" fmla="*/ 55 w 131"/>
                <a:gd name="T31" fmla="*/ 27 h 145"/>
                <a:gd name="T32" fmla="*/ 60 w 131"/>
                <a:gd name="T33" fmla="*/ 29 h 145"/>
                <a:gd name="T34" fmla="*/ 68 w 131"/>
                <a:gd name="T35" fmla="*/ 27 h 145"/>
                <a:gd name="T36" fmla="*/ 75 w 131"/>
                <a:gd name="T37" fmla="*/ 26 h 145"/>
                <a:gd name="T38" fmla="*/ 85 w 131"/>
                <a:gd name="T39" fmla="*/ 23 h 145"/>
                <a:gd name="T40" fmla="*/ 91 w 131"/>
                <a:gd name="T41" fmla="*/ 23 h 145"/>
                <a:gd name="T42" fmla="*/ 99 w 131"/>
                <a:gd name="T43" fmla="*/ 22 h 145"/>
                <a:gd name="T44" fmla="*/ 108 w 131"/>
                <a:gd name="T45" fmla="*/ 20 h 145"/>
                <a:gd name="T46" fmla="*/ 112 w 131"/>
                <a:gd name="T47" fmla="*/ 18 h 145"/>
                <a:gd name="T48" fmla="*/ 116 w 131"/>
                <a:gd name="T49" fmla="*/ 17 h 145"/>
                <a:gd name="T50" fmla="*/ 128 w 131"/>
                <a:gd name="T51" fmla="*/ 40 h 145"/>
                <a:gd name="T52" fmla="*/ 126 w 131"/>
                <a:gd name="T53" fmla="*/ 52 h 145"/>
                <a:gd name="T54" fmla="*/ 126 w 131"/>
                <a:gd name="T55" fmla="*/ 69 h 145"/>
                <a:gd name="T56" fmla="*/ 119 w 131"/>
                <a:gd name="T57" fmla="*/ 86 h 145"/>
                <a:gd name="T58" fmla="*/ 115 w 131"/>
                <a:gd name="T59" fmla="*/ 82 h 145"/>
                <a:gd name="T60" fmla="*/ 108 w 131"/>
                <a:gd name="T61" fmla="*/ 110 h 145"/>
                <a:gd name="T62" fmla="*/ 106 w 131"/>
                <a:gd name="T63" fmla="*/ 115 h 145"/>
                <a:gd name="T64" fmla="*/ 104 w 131"/>
                <a:gd name="T65" fmla="*/ 132 h 145"/>
                <a:gd name="T66" fmla="*/ 98 w 131"/>
                <a:gd name="T67" fmla="*/ 134 h 145"/>
                <a:gd name="T68" fmla="*/ 87 w 131"/>
                <a:gd name="T69" fmla="*/ 110 h 145"/>
                <a:gd name="T70" fmla="*/ 86 w 131"/>
                <a:gd name="T71" fmla="*/ 117 h 145"/>
                <a:gd name="T72" fmla="*/ 78 w 131"/>
                <a:gd name="T73" fmla="*/ 132 h 145"/>
                <a:gd name="T74" fmla="*/ 74 w 131"/>
                <a:gd name="T75" fmla="*/ 131 h 145"/>
                <a:gd name="T76" fmla="*/ 64 w 131"/>
                <a:gd name="T77"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1" h="145">
                  <a:moveTo>
                    <a:pt x="64" y="145"/>
                  </a:moveTo>
                  <a:cubicBezTo>
                    <a:pt x="61" y="145"/>
                    <a:pt x="59" y="144"/>
                    <a:pt x="56" y="142"/>
                  </a:cubicBezTo>
                  <a:cubicBezTo>
                    <a:pt x="55" y="142"/>
                    <a:pt x="55" y="141"/>
                    <a:pt x="54" y="140"/>
                  </a:cubicBezTo>
                  <a:cubicBezTo>
                    <a:pt x="53" y="139"/>
                    <a:pt x="53" y="138"/>
                    <a:pt x="52" y="138"/>
                  </a:cubicBezTo>
                  <a:cubicBezTo>
                    <a:pt x="52" y="138"/>
                    <a:pt x="52" y="138"/>
                    <a:pt x="51" y="138"/>
                  </a:cubicBezTo>
                  <a:cubicBezTo>
                    <a:pt x="50" y="138"/>
                    <a:pt x="49" y="139"/>
                    <a:pt x="48" y="139"/>
                  </a:cubicBezTo>
                  <a:cubicBezTo>
                    <a:pt x="46" y="140"/>
                    <a:pt x="44" y="141"/>
                    <a:pt x="42" y="141"/>
                  </a:cubicBezTo>
                  <a:cubicBezTo>
                    <a:pt x="41" y="141"/>
                    <a:pt x="40" y="141"/>
                    <a:pt x="39" y="141"/>
                  </a:cubicBezTo>
                  <a:cubicBezTo>
                    <a:pt x="36" y="140"/>
                    <a:pt x="33" y="138"/>
                    <a:pt x="33" y="135"/>
                  </a:cubicBezTo>
                  <a:cubicBezTo>
                    <a:pt x="32" y="134"/>
                    <a:pt x="32" y="131"/>
                    <a:pt x="34" y="129"/>
                  </a:cubicBezTo>
                  <a:cubicBezTo>
                    <a:pt x="35" y="127"/>
                    <a:pt x="37" y="127"/>
                    <a:pt x="39" y="127"/>
                  </a:cubicBezTo>
                  <a:cubicBezTo>
                    <a:pt x="40" y="127"/>
                    <a:pt x="40" y="127"/>
                    <a:pt x="40" y="127"/>
                  </a:cubicBezTo>
                  <a:cubicBezTo>
                    <a:pt x="39" y="126"/>
                    <a:pt x="38" y="126"/>
                    <a:pt x="36" y="125"/>
                  </a:cubicBezTo>
                  <a:cubicBezTo>
                    <a:pt x="35" y="125"/>
                    <a:pt x="33" y="124"/>
                    <a:pt x="31" y="124"/>
                  </a:cubicBezTo>
                  <a:cubicBezTo>
                    <a:pt x="26" y="121"/>
                    <a:pt x="21" y="114"/>
                    <a:pt x="17" y="105"/>
                  </a:cubicBezTo>
                  <a:cubicBezTo>
                    <a:pt x="16" y="101"/>
                    <a:pt x="15" y="97"/>
                    <a:pt x="15" y="93"/>
                  </a:cubicBezTo>
                  <a:cubicBezTo>
                    <a:pt x="15" y="91"/>
                    <a:pt x="15" y="89"/>
                    <a:pt x="14" y="87"/>
                  </a:cubicBezTo>
                  <a:cubicBezTo>
                    <a:pt x="14" y="86"/>
                    <a:pt x="14" y="86"/>
                    <a:pt x="14" y="86"/>
                  </a:cubicBezTo>
                  <a:cubicBezTo>
                    <a:pt x="13" y="81"/>
                    <a:pt x="12" y="77"/>
                    <a:pt x="14" y="74"/>
                  </a:cubicBezTo>
                  <a:cubicBezTo>
                    <a:pt x="15" y="73"/>
                    <a:pt x="16" y="73"/>
                    <a:pt x="18" y="73"/>
                  </a:cubicBezTo>
                  <a:cubicBezTo>
                    <a:pt x="18" y="73"/>
                    <a:pt x="18" y="73"/>
                    <a:pt x="18" y="73"/>
                  </a:cubicBezTo>
                  <a:cubicBezTo>
                    <a:pt x="17" y="68"/>
                    <a:pt x="14" y="63"/>
                    <a:pt x="12" y="59"/>
                  </a:cubicBezTo>
                  <a:cubicBezTo>
                    <a:pt x="10" y="55"/>
                    <a:pt x="8" y="52"/>
                    <a:pt x="6" y="48"/>
                  </a:cubicBezTo>
                  <a:cubicBezTo>
                    <a:pt x="2" y="38"/>
                    <a:pt x="1" y="27"/>
                    <a:pt x="0" y="18"/>
                  </a:cubicBezTo>
                  <a:cubicBezTo>
                    <a:pt x="0" y="14"/>
                    <a:pt x="1" y="6"/>
                    <a:pt x="5" y="3"/>
                  </a:cubicBezTo>
                  <a:cubicBezTo>
                    <a:pt x="6" y="1"/>
                    <a:pt x="8" y="0"/>
                    <a:pt x="10" y="0"/>
                  </a:cubicBezTo>
                  <a:cubicBezTo>
                    <a:pt x="12" y="0"/>
                    <a:pt x="13" y="0"/>
                    <a:pt x="14" y="1"/>
                  </a:cubicBezTo>
                  <a:cubicBezTo>
                    <a:pt x="17" y="3"/>
                    <a:pt x="20" y="6"/>
                    <a:pt x="22" y="8"/>
                  </a:cubicBezTo>
                  <a:cubicBezTo>
                    <a:pt x="23" y="10"/>
                    <a:pt x="24" y="11"/>
                    <a:pt x="25" y="12"/>
                  </a:cubicBezTo>
                  <a:cubicBezTo>
                    <a:pt x="28" y="14"/>
                    <a:pt x="32" y="17"/>
                    <a:pt x="36" y="19"/>
                  </a:cubicBezTo>
                  <a:cubicBezTo>
                    <a:pt x="38" y="21"/>
                    <a:pt x="41" y="22"/>
                    <a:pt x="44" y="22"/>
                  </a:cubicBezTo>
                  <a:cubicBezTo>
                    <a:pt x="47" y="24"/>
                    <a:pt x="51" y="25"/>
                    <a:pt x="55" y="27"/>
                  </a:cubicBezTo>
                  <a:cubicBezTo>
                    <a:pt x="57" y="28"/>
                    <a:pt x="58" y="29"/>
                    <a:pt x="60" y="29"/>
                  </a:cubicBezTo>
                  <a:cubicBezTo>
                    <a:pt x="60" y="29"/>
                    <a:pt x="60" y="29"/>
                    <a:pt x="60" y="29"/>
                  </a:cubicBezTo>
                  <a:cubicBezTo>
                    <a:pt x="61" y="29"/>
                    <a:pt x="63" y="28"/>
                    <a:pt x="64" y="28"/>
                  </a:cubicBezTo>
                  <a:cubicBezTo>
                    <a:pt x="65" y="28"/>
                    <a:pt x="66" y="28"/>
                    <a:pt x="68" y="27"/>
                  </a:cubicBezTo>
                  <a:cubicBezTo>
                    <a:pt x="69" y="27"/>
                    <a:pt x="70" y="27"/>
                    <a:pt x="70" y="27"/>
                  </a:cubicBezTo>
                  <a:cubicBezTo>
                    <a:pt x="72" y="27"/>
                    <a:pt x="73" y="27"/>
                    <a:pt x="75" y="26"/>
                  </a:cubicBezTo>
                  <a:cubicBezTo>
                    <a:pt x="76" y="26"/>
                    <a:pt x="77" y="25"/>
                    <a:pt x="77" y="25"/>
                  </a:cubicBezTo>
                  <a:cubicBezTo>
                    <a:pt x="80" y="24"/>
                    <a:pt x="82" y="23"/>
                    <a:pt x="85" y="23"/>
                  </a:cubicBezTo>
                  <a:cubicBezTo>
                    <a:pt x="86" y="23"/>
                    <a:pt x="86" y="23"/>
                    <a:pt x="87" y="23"/>
                  </a:cubicBezTo>
                  <a:cubicBezTo>
                    <a:pt x="89" y="23"/>
                    <a:pt x="90" y="23"/>
                    <a:pt x="91" y="23"/>
                  </a:cubicBezTo>
                  <a:cubicBezTo>
                    <a:pt x="92" y="23"/>
                    <a:pt x="93" y="23"/>
                    <a:pt x="94" y="23"/>
                  </a:cubicBezTo>
                  <a:cubicBezTo>
                    <a:pt x="96" y="23"/>
                    <a:pt x="97" y="23"/>
                    <a:pt x="99" y="22"/>
                  </a:cubicBezTo>
                  <a:cubicBezTo>
                    <a:pt x="101" y="20"/>
                    <a:pt x="104" y="20"/>
                    <a:pt x="106" y="20"/>
                  </a:cubicBezTo>
                  <a:cubicBezTo>
                    <a:pt x="108" y="20"/>
                    <a:pt x="108" y="20"/>
                    <a:pt x="108" y="20"/>
                  </a:cubicBezTo>
                  <a:cubicBezTo>
                    <a:pt x="110" y="20"/>
                    <a:pt x="111" y="20"/>
                    <a:pt x="111" y="19"/>
                  </a:cubicBezTo>
                  <a:cubicBezTo>
                    <a:pt x="112" y="18"/>
                    <a:pt x="112" y="18"/>
                    <a:pt x="112" y="18"/>
                  </a:cubicBezTo>
                  <a:cubicBezTo>
                    <a:pt x="113" y="18"/>
                    <a:pt x="113" y="18"/>
                    <a:pt x="113" y="18"/>
                  </a:cubicBezTo>
                  <a:cubicBezTo>
                    <a:pt x="114" y="17"/>
                    <a:pt x="115" y="17"/>
                    <a:pt x="116" y="17"/>
                  </a:cubicBezTo>
                  <a:cubicBezTo>
                    <a:pt x="122" y="17"/>
                    <a:pt x="127" y="21"/>
                    <a:pt x="128" y="25"/>
                  </a:cubicBezTo>
                  <a:cubicBezTo>
                    <a:pt x="131" y="31"/>
                    <a:pt x="129" y="36"/>
                    <a:pt x="128" y="40"/>
                  </a:cubicBezTo>
                  <a:cubicBezTo>
                    <a:pt x="127" y="42"/>
                    <a:pt x="126" y="44"/>
                    <a:pt x="126" y="45"/>
                  </a:cubicBezTo>
                  <a:cubicBezTo>
                    <a:pt x="126" y="48"/>
                    <a:pt x="126" y="50"/>
                    <a:pt x="126" y="52"/>
                  </a:cubicBezTo>
                  <a:cubicBezTo>
                    <a:pt x="126" y="55"/>
                    <a:pt x="127" y="57"/>
                    <a:pt x="126" y="60"/>
                  </a:cubicBezTo>
                  <a:cubicBezTo>
                    <a:pt x="126" y="63"/>
                    <a:pt x="126" y="66"/>
                    <a:pt x="126" y="69"/>
                  </a:cubicBezTo>
                  <a:cubicBezTo>
                    <a:pt x="126" y="71"/>
                    <a:pt x="126" y="73"/>
                    <a:pt x="126" y="75"/>
                  </a:cubicBezTo>
                  <a:cubicBezTo>
                    <a:pt x="126" y="77"/>
                    <a:pt x="125" y="86"/>
                    <a:pt x="119" y="86"/>
                  </a:cubicBezTo>
                  <a:cubicBezTo>
                    <a:pt x="119" y="86"/>
                    <a:pt x="118" y="86"/>
                    <a:pt x="118" y="86"/>
                  </a:cubicBezTo>
                  <a:cubicBezTo>
                    <a:pt x="116" y="85"/>
                    <a:pt x="115" y="84"/>
                    <a:pt x="115" y="82"/>
                  </a:cubicBezTo>
                  <a:cubicBezTo>
                    <a:pt x="110" y="88"/>
                    <a:pt x="109" y="94"/>
                    <a:pt x="111" y="100"/>
                  </a:cubicBezTo>
                  <a:cubicBezTo>
                    <a:pt x="112" y="105"/>
                    <a:pt x="111" y="108"/>
                    <a:pt x="108" y="110"/>
                  </a:cubicBezTo>
                  <a:cubicBezTo>
                    <a:pt x="106" y="111"/>
                    <a:pt x="106" y="111"/>
                    <a:pt x="105" y="113"/>
                  </a:cubicBezTo>
                  <a:cubicBezTo>
                    <a:pt x="105" y="113"/>
                    <a:pt x="105" y="114"/>
                    <a:pt x="106" y="115"/>
                  </a:cubicBezTo>
                  <a:cubicBezTo>
                    <a:pt x="106" y="116"/>
                    <a:pt x="107" y="117"/>
                    <a:pt x="107" y="118"/>
                  </a:cubicBezTo>
                  <a:cubicBezTo>
                    <a:pt x="107" y="120"/>
                    <a:pt x="108" y="128"/>
                    <a:pt x="104" y="132"/>
                  </a:cubicBezTo>
                  <a:cubicBezTo>
                    <a:pt x="103" y="133"/>
                    <a:pt x="102" y="134"/>
                    <a:pt x="100" y="134"/>
                  </a:cubicBezTo>
                  <a:cubicBezTo>
                    <a:pt x="99" y="134"/>
                    <a:pt x="98" y="134"/>
                    <a:pt x="98" y="134"/>
                  </a:cubicBezTo>
                  <a:cubicBezTo>
                    <a:pt x="92" y="132"/>
                    <a:pt x="92" y="121"/>
                    <a:pt x="92" y="119"/>
                  </a:cubicBezTo>
                  <a:cubicBezTo>
                    <a:pt x="92" y="117"/>
                    <a:pt x="89" y="111"/>
                    <a:pt x="87" y="110"/>
                  </a:cubicBezTo>
                  <a:cubicBezTo>
                    <a:pt x="87" y="111"/>
                    <a:pt x="87" y="111"/>
                    <a:pt x="86" y="112"/>
                  </a:cubicBezTo>
                  <a:cubicBezTo>
                    <a:pt x="86" y="113"/>
                    <a:pt x="86" y="115"/>
                    <a:pt x="86" y="117"/>
                  </a:cubicBezTo>
                  <a:cubicBezTo>
                    <a:pt x="86" y="121"/>
                    <a:pt x="87" y="127"/>
                    <a:pt x="83" y="130"/>
                  </a:cubicBezTo>
                  <a:cubicBezTo>
                    <a:pt x="82" y="132"/>
                    <a:pt x="80" y="132"/>
                    <a:pt x="78" y="132"/>
                  </a:cubicBezTo>
                  <a:cubicBezTo>
                    <a:pt x="76" y="132"/>
                    <a:pt x="75" y="132"/>
                    <a:pt x="74" y="131"/>
                  </a:cubicBezTo>
                  <a:cubicBezTo>
                    <a:pt x="74" y="131"/>
                    <a:pt x="74" y="131"/>
                    <a:pt x="74" y="131"/>
                  </a:cubicBezTo>
                  <a:cubicBezTo>
                    <a:pt x="74" y="136"/>
                    <a:pt x="73" y="140"/>
                    <a:pt x="71" y="143"/>
                  </a:cubicBezTo>
                  <a:cubicBezTo>
                    <a:pt x="69" y="144"/>
                    <a:pt x="66" y="145"/>
                    <a:pt x="64" y="145"/>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1" name="Freeform 10"/>
            <p:cNvSpPr>
              <a:spLocks noEditPoints="1"/>
            </p:cNvSpPr>
            <p:nvPr/>
          </p:nvSpPr>
          <p:spPr bwMode="auto">
            <a:xfrm>
              <a:off x="12275569" y="5904011"/>
              <a:ext cx="2247279" cy="2302992"/>
            </a:xfrm>
            <a:custGeom>
              <a:avLst/>
              <a:gdLst>
                <a:gd name="T0" fmla="*/ 9 w 475"/>
                <a:gd name="T1" fmla="*/ 253 h 538"/>
                <a:gd name="T2" fmla="*/ 54 w 475"/>
                <a:gd name="T3" fmla="*/ 251 h 538"/>
                <a:gd name="T4" fmla="*/ 93 w 475"/>
                <a:gd name="T5" fmla="*/ 241 h 538"/>
                <a:gd name="T6" fmla="*/ 141 w 475"/>
                <a:gd name="T7" fmla="*/ 263 h 538"/>
                <a:gd name="T8" fmla="*/ 168 w 475"/>
                <a:gd name="T9" fmla="*/ 272 h 538"/>
                <a:gd name="T10" fmla="*/ 191 w 475"/>
                <a:gd name="T11" fmla="*/ 279 h 538"/>
                <a:gd name="T12" fmla="*/ 203 w 475"/>
                <a:gd name="T13" fmla="*/ 287 h 538"/>
                <a:gd name="T14" fmla="*/ 206 w 475"/>
                <a:gd name="T15" fmla="*/ 314 h 538"/>
                <a:gd name="T16" fmla="*/ 223 w 475"/>
                <a:gd name="T17" fmla="*/ 321 h 538"/>
                <a:gd name="T18" fmla="*/ 243 w 475"/>
                <a:gd name="T19" fmla="*/ 368 h 538"/>
                <a:gd name="T20" fmla="*/ 284 w 475"/>
                <a:gd name="T21" fmla="*/ 360 h 538"/>
                <a:gd name="T22" fmla="*/ 329 w 475"/>
                <a:gd name="T23" fmla="*/ 314 h 538"/>
                <a:gd name="T24" fmla="*/ 334 w 475"/>
                <a:gd name="T25" fmla="*/ 316 h 538"/>
                <a:gd name="T26" fmla="*/ 321 w 475"/>
                <a:gd name="T27" fmla="*/ 372 h 538"/>
                <a:gd name="T28" fmla="*/ 311 w 475"/>
                <a:gd name="T29" fmla="*/ 387 h 538"/>
                <a:gd name="T30" fmla="*/ 321 w 475"/>
                <a:gd name="T31" fmla="*/ 406 h 538"/>
                <a:gd name="T32" fmla="*/ 349 w 475"/>
                <a:gd name="T33" fmla="*/ 361 h 538"/>
                <a:gd name="T34" fmla="*/ 355 w 475"/>
                <a:gd name="T35" fmla="*/ 394 h 538"/>
                <a:gd name="T36" fmla="*/ 340 w 475"/>
                <a:gd name="T37" fmla="*/ 418 h 538"/>
                <a:gd name="T38" fmla="*/ 326 w 475"/>
                <a:gd name="T39" fmla="*/ 422 h 538"/>
                <a:gd name="T40" fmla="*/ 286 w 475"/>
                <a:gd name="T41" fmla="*/ 430 h 538"/>
                <a:gd name="T42" fmla="*/ 310 w 475"/>
                <a:gd name="T43" fmla="*/ 441 h 538"/>
                <a:gd name="T44" fmla="*/ 332 w 475"/>
                <a:gd name="T45" fmla="*/ 436 h 538"/>
                <a:gd name="T46" fmla="*/ 346 w 475"/>
                <a:gd name="T47" fmla="*/ 436 h 538"/>
                <a:gd name="T48" fmla="*/ 370 w 475"/>
                <a:gd name="T49" fmla="*/ 421 h 538"/>
                <a:gd name="T50" fmla="*/ 385 w 475"/>
                <a:gd name="T51" fmla="*/ 427 h 538"/>
                <a:gd name="T52" fmla="*/ 397 w 475"/>
                <a:gd name="T53" fmla="*/ 491 h 538"/>
                <a:gd name="T54" fmla="*/ 415 w 475"/>
                <a:gd name="T55" fmla="*/ 526 h 538"/>
                <a:gd name="T56" fmla="*/ 431 w 475"/>
                <a:gd name="T57" fmla="*/ 537 h 538"/>
                <a:gd name="T58" fmla="*/ 441 w 475"/>
                <a:gd name="T59" fmla="*/ 538 h 538"/>
                <a:gd name="T60" fmla="*/ 406 w 475"/>
                <a:gd name="T61" fmla="*/ 218 h 538"/>
                <a:gd name="T62" fmla="*/ 420 w 475"/>
                <a:gd name="T63" fmla="*/ 211 h 538"/>
                <a:gd name="T64" fmla="*/ 340 w 475"/>
                <a:gd name="T65" fmla="*/ 246 h 538"/>
                <a:gd name="T66" fmla="*/ 332 w 475"/>
                <a:gd name="T67" fmla="*/ 225 h 538"/>
                <a:gd name="T68" fmla="*/ 326 w 475"/>
                <a:gd name="T69" fmla="*/ 197 h 538"/>
                <a:gd name="T70" fmla="*/ 339 w 475"/>
                <a:gd name="T71" fmla="*/ 201 h 538"/>
                <a:gd name="T72" fmla="*/ 349 w 475"/>
                <a:gd name="T73" fmla="*/ 226 h 538"/>
                <a:gd name="T74" fmla="*/ 312 w 475"/>
                <a:gd name="T75" fmla="*/ 108 h 538"/>
                <a:gd name="T76" fmla="*/ 322 w 475"/>
                <a:gd name="T77" fmla="*/ 88 h 538"/>
                <a:gd name="T78" fmla="*/ 338 w 475"/>
                <a:gd name="T79" fmla="*/ 123 h 538"/>
                <a:gd name="T80" fmla="*/ 319 w 475"/>
                <a:gd name="T81" fmla="*/ 125 h 538"/>
                <a:gd name="T82" fmla="*/ 310 w 475"/>
                <a:gd name="T83" fmla="*/ 113 h 538"/>
                <a:gd name="T84" fmla="*/ 336 w 475"/>
                <a:gd name="T85" fmla="*/ 148 h 538"/>
                <a:gd name="T86" fmla="*/ 328 w 475"/>
                <a:gd name="T87" fmla="*/ 150 h 538"/>
                <a:gd name="T88" fmla="*/ 320 w 475"/>
                <a:gd name="T89" fmla="*/ 146 h 538"/>
                <a:gd name="T90" fmla="*/ 272 w 475"/>
                <a:gd name="T91" fmla="*/ 262 h 538"/>
                <a:gd name="T92" fmla="*/ 260 w 475"/>
                <a:gd name="T93" fmla="*/ 237 h 538"/>
                <a:gd name="T94" fmla="*/ 270 w 475"/>
                <a:gd name="T95" fmla="*/ 230 h 538"/>
                <a:gd name="T96" fmla="*/ 280 w 475"/>
                <a:gd name="T97" fmla="*/ 257 h 538"/>
                <a:gd name="T98" fmla="*/ 233 w 475"/>
                <a:gd name="T99" fmla="*/ 243 h 538"/>
                <a:gd name="T100" fmla="*/ 245 w 475"/>
                <a:gd name="T101" fmla="*/ 223 h 538"/>
                <a:gd name="T102" fmla="*/ 252 w 475"/>
                <a:gd name="T103" fmla="*/ 22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75" h="538">
                  <a:moveTo>
                    <a:pt x="472" y="9"/>
                  </a:moveTo>
                  <a:cubicBezTo>
                    <a:pt x="427" y="2"/>
                    <a:pt x="295" y="0"/>
                    <a:pt x="192" y="0"/>
                  </a:cubicBezTo>
                  <a:cubicBezTo>
                    <a:pt x="97" y="0"/>
                    <a:pt x="13" y="2"/>
                    <a:pt x="3" y="2"/>
                  </a:cubicBezTo>
                  <a:cubicBezTo>
                    <a:pt x="0" y="2"/>
                    <a:pt x="0" y="2"/>
                    <a:pt x="0" y="2"/>
                  </a:cubicBezTo>
                  <a:cubicBezTo>
                    <a:pt x="9" y="253"/>
                    <a:pt x="9" y="253"/>
                    <a:pt x="9" y="253"/>
                  </a:cubicBezTo>
                  <a:cubicBezTo>
                    <a:pt x="13" y="252"/>
                    <a:pt x="13" y="252"/>
                    <a:pt x="13" y="252"/>
                  </a:cubicBezTo>
                  <a:cubicBezTo>
                    <a:pt x="17" y="250"/>
                    <a:pt x="21" y="249"/>
                    <a:pt x="24" y="249"/>
                  </a:cubicBezTo>
                  <a:cubicBezTo>
                    <a:pt x="26" y="249"/>
                    <a:pt x="27" y="249"/>
                    <a:pt x="29" y="249"/>
                  </a:cubicBezTo>
                  <a:cubicBezTo>
                    <a:pt x="33" y="249"/>
                    <a:pt x="37" y="249"/>
                    <a:pt x="42" y="250"/>
                  </a:cubicBezTo>
                  <a:cubicBezTo>
                    <a:pt x="46" y="250"/>
                    <a:pt x="50" y="251"/>
                    <a:pt x="54" y="251"/>
                  </a:cubicBezTo>
                  <a:cubicBezTo>
                    <a:pt x="55" y="251"/>
                    <a:pt x="55" y="251"/>
                    <a:pt x="55" y="251"/>
                  </a:cubicBezTo>
                  <a:cubicBezTo>
                    <a:pt x="65" y="251"/>
                    <a:pt x="76" y="248"/>
                    <a:pt x="84" y="245"/>
                  </a:cubicBezTo>
                  <a:cubicBezTo>
                    <a:pt x="85" y="244"/>
                    <a:pt x="87" y="243"/>
                    <a:pt x="88" y="243"/>
                  </a:cubicBezTo>
                  <a:cubicBezTo>
                    <a:pt x="89" y="241"/>
                    <a:pt x="91" y="241"/>
                    <a:pt x="93" y="241"/>
                  </a:cubicBezTo>
                  <a:cubicBezTo>
                    <a:pt x="93" y="241"/>
                    <a:pt x="93" y="241"/>
                    <a:pt x="93" y="241"/>
                  </a:cubicBezTo>
                  <a:cubicBezTo>
                    <a:pt x="96" y="241"/>
                    <a:pt x="99" y="242"/>
                    <a:pt x="103" y="245"/>
                  </a:cubicBezTo>
                  <a:cubicBezTo>
                    <a:pt x="108" y="248"/>
                    <a:pt x="112" y="251"/>
                    <a:pt x="116" y="255"/>
                  </a:cubicBezTo>
                  <a:cubicBezTo>
                    <a:pt x="119" y="257"/>
                    <a:pt x="122" y="260"/>
                    <a:pt x="125" y="262"/>
                  </a:cubicBezTo>
                  <a:cubicBezTo>
                    <a:pt x="128" y="264"/>
                    <a:pt x="130" y="265"/>
                    <a:pt x="133" y="265"/>
                  </a:cubicBezTo>
                  <a:cubicBezTo>
                    <a:pt x="135" y="265"/>
                    <a:pt x="138" y="264"/>
                    <a:pt x="141" y="263"/>
                  </a:cubicBezTo>
                  <a:cubicBezTo>
                    <a:pt x="143" y="262"/>
                    <a:pt x="145" y="261"/>
                    <a:pt x="148" y="261"/>
                  </a:cubicBezTo>
                  <a:cubicBezTo>
                    <a:pt x="148" y="261"/>
                    <a:pt x="149" y="261"/>
                    <a:pt x="149" y="261"/>
                  </a:cubicBezTo>
                  <a:cubicBezTo>
                    <a:pt x="152" y="262"/>
                    <a:pt x="154" y="264"/>
                    <a:pt x="156" y="266"/>
                  </a:cubicBezTo>
                  <a:cubicBezTo>
                    <a:pt x="159" y="268"/>
                    <a:pt x="163" y="271"/>
                    <a:pt x="168" y="272"/>
                  </a:cubicBezTo>
                  <a:cubicBezTo>
                    <a:pt x="168" y="272"/>
                    <a:pt x="168" y="272"/>
                    <a:pt x="168" y="272"/>
                  </a:cubicBezTo>
                  <a:cubicBezTo>
                    <a:pt x="171" y="272"/>
                    <a:pt x="173" y="271"/>
                    <a:pt x="176" y="270"/>
                  </a:cubicBezTo>
                  <a:cubicBezTo>
                    <a:pt x="177" y="270"/>
                    <a:pt x="179" y="269"/>
                    <a:pt x="181" y="269"/>
                  </a:cubicBezTo>
                  <a:cubicBezTo>
                    <a:pt x="183" y="269"/>
                    <a:pt x="184" y="270"/>
                    <a:pt x="185" y="271"/>
                  </a:cubicBezTo>
                  <a:cubicBezTo>
                    <a:pt x="186" y="271"/>
                    <a:pt x="186" y="272"/>
                    <a:pt x="187" y="274"/>
                  </a:cubicBezTo>
                  <a:cubicBezTo>
                    <a:pt x="187" y="275"/>
                    <a:pt x="188" y="278"/>
                    <a:pt x="191" y="279"/>
                  </a:cubicBezTo>
                  <a:cubicBezTo>
                    <a:pt x="192" y="280"/>
                    <a:pt x="194" y="280"/>
                    <a:pt x="195" y="280"/>
                  </a:cubicBezTo>
                  <a:cubicBezTo>
                    <a:pt x="196" y="280"/>
                    <a:pt x="197" y="280"/>
                    <a:pt x="198" y="280"/>
                  </a:cubicBezTo>
                  <a:cubicBezTo>
                    <a:pt x="199" y="280"/>
                    <a:pt x="200" y="279"/>
                    <a:pt x="200" y="279"/>
                  </a:cubicBezTo>
                  <a:cubicBezTo>
                    <a:pt x="201" y="279"/>
                    <a:pt x="202" y="280"/>
                    <a:pt x="203" y="280"/>
                  </a:cubicBezTo>
                  <a:cubicBezTo>
                    <a:pt x="204" y="282"/>
                    <a:pt x="204" y="283"/>
                    <a:pt x="203" y="287"/>
                  </a:cubicBezTo>
                  <a:cubicBezTo>
                    <a:pt x="203" y="288"/>
                    <a:pt x="203" y="289"/>
                    <a:pt x="203" y="289"/>
                  </a:cubicBezTo>
                  <a:cubicBezTo>
                    <a:pt x="203" y="290"/>
                    <a:pt x="203" y="290"/>
                    <a:pt x="203" y="290"/>
                  </a:cubicBezTo>
                  <a:cubicBezTo>
                    <a:pt x="199" y="289"/>
                    <a:pt x="199" y="289"/>
                    <a:pt x="199" y="289"/>
                  </a:cubicBezTo>
                  <a:cubicBezTo>
                    <a:pt x="199" y="293"/>
                    <a:pt x="199" y="293"/>
                    <a:pt x="199" y="293"/>
                  </a:cubicBezTo>
                  <a:cubicBezTo>
                    <a:pt x="199" y="300"/>
                    <a:pt x="198" y="310"/>
                    <a:pt x="206" y="314"/>
                  </a:cubicBezTo>
                  <a:cubicBezTo>
                    <a:pt x="207" y="315"/>
                    <a:pt x="208" y="315"/>
                    <a:pt x="210" y="315"/>
                  </a:cubicBezTo>
                  <a:cubicBezTo>
                    <a:pt x="211" y="315"/>
                    <a:pt x="212" y="315"/>
                    <a:pt x="213" y="315"/>
                  </a:cubicBezTo>
                  <a:cubicBezTo>
                    <a:pt x="213" y="315"/>
                    <a:pt x="214" y="315"/>
                    <a:pt x="214" y="315"/>
                  </a:cubicBezTo>
                  <a:cubicBezTo>
                    <a:pt x="215" y="315"/>
                    <a:pt x="216" y="315"/>
                    <a:pt x="216" y="315"/>
                  </a:cubicBezTo>
                  <a:cubicBezTo>
                    <a:pt x="219" y="316"/>
                    <a:pt x="221" y="319"/>
                    <a:pt x="223" y="321"/>
                  </a:cubicBezTo>
                  <a:cubicBezTo>
                    <a:pt x="227" y="326"/>
                    <a:pt x="230" y="333"/>
                    <a:pt x="232" y="339"/>
                  </a:cubicBezTo>
                  <a:cubicBezTo>
                    <a:pt x="233" y="342"/>
                    <a:pt x="233" y="342"/>
                    <a:pt x="233" y="342"/>
                  </a:cubicBezTo>
                  <a:cubicBezTo>
                    <a:pt x="235" y="345"/>
                    <a:pt x="236" y="347"/>
                    <a:pt x="238" y="350"/>
                  </a:cubicBezTo>
                  <a:cubicBezTo>
                    <a:pt x="240" y="353"/>
                    <a:pt x="242" y="357"/>
                    <a:pt x="243" y="360"/>
                  </a:cubicBezTo>
                  <a:cubicBezTo>
                    <a:pt x="243" y="362"/>
                    <a:pt x="243" y="364"/>
                    <a:pt x="243" y="368"/>
                  </a:cubicBezTo>
                  <a:cubicBezTo>
                    <a:pt x="244" y="376"/>
                    <a:pt x="244" y="388"/>
                    <a:pt x="255" y="389"/>
                  </a:cubicBezTo>
                  <a:cubicBezTo>
                    <a:pt x="256" y="389"/>
                    <a:pt x="256" y="390"/>
                    <a:pt x="256" y="390"/>
                  </a:cubicBezTo>
                  <a:cubicBezTo>
                    <a:pt x="263" y="390"/>
                    <a:pt x="267" y="382"/>
                    <a:pt x="270" y="376"/>
                  </a:cubicBezTo>
                  <a:cubicBezTo>
                    <a:pt x="272" y="373"/>
                    <a:pt x="274" y="370"/>
                    <a:pt x="275" y="368"/>
                  </a:cubicBezTo>
                  <a:cubicBezTo>
                    <a:pt x="278" y="365"/>
                    <a:pt x="281" y="362"/>
                    <a:pt x="284" y="360"/>
                  </a:cubicBezTo>
                  <a:cubicBezTo>
                    <a:pt x="290" y="353"/>
                    <a:pt x="296" y="347"/>
                    <a:pt x="304" y="343"/>
                  </a:cubicBezTo>
                  <a:cubicBezTo>
                    <a:pt x="309" y="341"/>
                    <a:pt x="314" y="339"/>
                    <a:pt x="318" y="332"/>
                  </a:cubicBezTo>
                  <a:cubicBezTo>
                    <a:pt x="319" y="331"/>
                    <a:pt x="319" y="329"/>
                    <a:pt x="320" y="327"/>
                  </a:cubicBezTo>
                  <a:cubicBezTo>
                    <a:pt x="321" y="324"/>
                    <a:pt x="323" y="321"/>
                    <a:pt x="325" y="318"/>
                  </a:cubicBezTo>
                  <a:cubicBezTo>
                    <a:pt x="326" y="317"/>
                    <a:pt x="328" y="316"/>
                    <a:pt x="329" y="314"/>
                  </a:cubicBezTo>
                  <a:cubicBezTo>
                    <a:pt x="332" y="312"/>
                    <a:pt x="335" y="309"/>
                    <a:pt x="337" y="306"/>
                  </a:cubicBezTo>
                  <a:cubicBezTo>
                    <a:pt x="339" y="302"/>
                    <a:pt x="339" y="298"/>
                    <a:pt x="340" y="293"/>
                  </a:cubicBezTo>
                  <a:cubicBezTo>
                    <a:pt x="342" y="297"/>
                    <a:pt x="344" y="303"/>
                    <a:pt x="343" y="307"/>
                  </a:cubicBezTo>
                  <a:cubicBezTo>
                    <a:pt x="343" y="309"/>
                    <a:pt x="341" y="310"/>
                    <a:pt x="339" y="311"/>
                  </a:cubicBezTo>
                  <a:cubicBezTo>
                    <a:pt x="337" y="312"/>
                    <a:pt x="335" y="313"/>
                    <a:pt x="334" y="316"/>
                  </a:cubicBezTo>
                  <a:cubicBezTo>
                    <a:pt x="331" y="320"/>
                    <a:pt x="333" y="324"/>
                    <a:pt x="335" y="327"/>
                  </a:cubicBezTo>
                  <a:cubicBezTo>
                    <a:pt x="335" y="328"/>
                    <a:pt x="336" y="330"/>
                    <a:pt x="336" y="331"/>
                  </a:cubicBezTo>
                  <a:cubicBezTo>
                    <a:pt x="337" y="333"/>
                    <a:pt x="336" y="334"/>
                    <a:pt x="333" y="337"/>
                  </a:cubicBezTo>
                  <a:cubicBezTo>
                    <a:pt x="332" y="338"/>
                    <a:pt x="330" y="339"/>
                    <a:pt x="329" y="340"/>
                  </a:cubicBezTo>
                  <a:cubicBezTo>
                    <a:pt x="320" y="350"/>
                    <a:pt x="321" y="361"/>
                    <a:pt x="321" y="372"/>
                  </a:cubicBezTo>
                  <a:cubicBezTo>
                    <a:pt x="321" y="372"/>
                    <a:pt x="322" y="377"/>
                    <a:pt x="322" y="378"/>
                  </a:cubicBezTo>
                  <a:cubicBezTo>
                    <a:pt x="322" y="383"/>
                    <a:pt x="322" y="386"/>
                    <a:pt x="319" y="387"/>
                  </a:cubicBezTo>
                  <a:cubicBezTo>
                    <a:pt x="319" y="388"/>
                    <a:pt x="318" y="388"/>
                    <a:pt x="316" y="388"/>
                  </a:cubicBezTo>
                  <a:cubicBezTo>
                    <a:pt x="315" y="388"/>
                    <a:pt x="315" y="388"/>
                    <a:pt x="314" y="388"/>
                  </a:cubicBezTo>
                  <a:cubicBezTo>
                    <a:pt x="313" y="388"/>
                    <a:pt x="312" y="387"/>
                    <a:pt x="311" y="387"/>
                  </a:cubicBezTo>
                  <a:cubicBezTo>
                    <a:pt x="309" y="387"/>
                    <a:pt x="305" y="388"/>
                    <a:pt x="303" y="390"/>
                  </a:cubicBezTo>
                  <a:cubicBezTo>
                    <a:pt x="300" y="393"/>
                    <a:pt x="299" y="396"/>
                    <a:pt x="300" y="399"/>
                  </a:cubicBezTo>
                  <a:cubicBezTo>
                    <a:pt x="300" y="403"/>
                    <a:pt x="303" y="406"/>
                    <a:pt x="306" y="407"/>
                  </a:cubicBezTo>
                  <a:cubicBezTo>
                    <a:pt x="308" y="408"/>
                    <a:pt x="310" y="408"/>
                    <a:pt x="312" y="408"/>
                  </a:cubicBezTo>
                  <a:cubicBezTo>
                    <a:pt x="315" y="408"/>
                    <a:pt x="318" y="407"/>
                    <a:pt x="321" y="406"/>
                  </a:cubicBezTo>
                  <a:cubicBezTo>
                    <a:pt x="323" y="406"/>
                    <a:pt x="323" y="406"/>
                    <a:pt x="323" y="406"/>
                  </a:cubicBezTo>
                  <a:cubicBezTo>
                    <a:pt x="336" y="402"/>
                    <a:pt x="337" y="393"/>
                    <a:pt x="338" y="384"/>
                  </a:cubicBezTo>
                  <a:cubicBezTo>
                    <a:pt x="339" y="381"/>
                    <a:pt x="339" y="381"/>
                    <a:pt x="339" y="381"/>
                  </a:cubicBezTo>
                  <a:cubicBezTo>
                    <a:pt x="340" y="376"/>
                    <a:pt x="341" y="369"/>
                    <a:pt x="343" y="365"/>
                  </a:cubicBezTo>
                  <a:cubicBezTo>
                    <a:pt x="345" y="363"/>
                    <a:pt x="347" y="361"/>
                    <a:pt x="349" y="361"/>
                  </a:cubicBezTo>
                  <a:cubicBezTo>
                    <a:pt x="350" y="361"/>
                    <a:pt x="350" y="362"/>
                    <a:pt x="351" y="363"/>
                  </a:cubicBezTo>
                  <a:cubicBezTo>
                    <a:pt x="351" y="363"/>
                    <a:pt x="351" y="365"/>
                    <a:pt x="352" y="367"/>
                  </a:cubicBezTo>
                  <a:cubicBezTo>
                    <a:pt x="352" y="368"/>
                    <a:pt x="352" y="370"/>
                    <a:pt x="352" y="372"/>
                  </a:cubicBezTo>
                  <a:cubicBezTo>
                    <a:pt x="353" y="374"/>
                    <a:pt x="354" y="376"/>
                    <a:pt x="355" y="378"/>
                  </a:cubicBezTo>
                  <a:cubicBezTo>
                    <a:pt x="358" y="384"/>
                    <a:pt x="359" y="386"/>
                    <a:pt x="355" y="394"/>
                  </a:cubicBezTo>
                  <a:cubicBezTo>
                    <a:pt x="354" y="397"/>
                    <a:pt x="354" y="401"/>
                    <a:pt x="354" y="404"/>
                  </a:cubicBezTo>
                  <a:cubicBezTo>
                    <a:pt x="354" y="410"/>
                    <a:pt x="354" y="413"/>
                    <a:pt x="351" y="415"/>
                  </a:cubicBezTo>
                  <a:cubicBezTo>
                    <a:pt x="351" y="415"/>
                    <a:pt x="351" y="415"/>
                    <a:pt x="349" y="415"/>
                  </a:cubicBezTo>
                  <a:cubicBezTo>
                    <a:pt x="347" y="415"/>
                    <a:pt x="347" y="415"/>
                    <a:pt x="347" y="415"/>
                  </a:cubicBezTo>
                  <a:cubicBezTo>
                    <a:pt x="345" y="415"/>
                    <a:pt x="342" y="415"/>
                    <a:pt x="340" y="418"/>
                  </a:cubicBezTo>
                  <a:cubicBezTo>
                    <a:pt x="338" y="421"/>
                    <a:pt x="339" y="423"/>
                    <a:pt x="339" y="425"/>
                  </a:cubicBezTo>
                  <a:cubicBezTo>
                    <a:pt x="340" y="425"/>
                    <a:pt x="340" y="426"/>
                    <a:pt x="340" y="426"/>
                  </a:cubicBezTo>
                  <a:cubicBezTo>
                    <a:pt x="339" y="426"/>
                    <a:pt x="338" y="426"/>
                    <a:pt x="337" y="425"/>
                  </a:cubicBezTo>
                  <a:cubicBezTo>
                    <a:pt x="336" y="425"/>
                    <a:pt x="336" y="425"/>
                    <a:pt x="336" y="425"/>
                  </a:cubicBezTo>
                  <a:cubicBezTo>
                    <a:pt x="331" y="425"/>
                    <a:pt x="329" y="425"/>
                    <a:pt x="326" y="422"/>
                  </a:cubicBezTo>
                  <a:cubicBezTo>
                    <a:pt x="324" y="419"/>
                    <a:pt x="321" y="418"/>
                    <a:pt x="317" y="418"/>
                  </a:cubicBezTo>
                  <a:cubicBezTo>
                    <a:pt x="314" y="418"/>
                    <a:pt x="311" y="419"/>
                    <a:pt x="307" y="420"/>
                  </a:cubicBezTo>
                  <a:cubicBezTo>
                    <a:pt x="305" y="421"/>
                    <a:pt x="302" y="422"/>
                    <a:pt x="299" y="422"/>
                  </a:cubicBezTo>
                  <a:cubicBezTo>
                    <a:pt x="298" y="422"/>
                    <a:pt x="298" y="422"/>
                    <a:pt x="298" y="422"/>
                  </a:cubicBezTo>
                  <a:cubicBezTo>
                    <a:pt x="294" y="423"/>
                    <a:pt x="287" y="423"/>
                    <a:pt x="286" y="430"/>
                  </a:cubicBezTo>
                  <a:cubicBezTo>
                    <a:pt x="285" y="435"/>
                    <a:pt x="290" y="445"/>
                    <a:pt x="296" y="446"/>
                  </a:cubicBezTo>
                  <a:cubicBezTo>
                    <a:pt x="296" y="446"/>
                    <a:pt x="297" y="446"/>
                    <a:pt x="297" y="446"/>
                  </a:cubicBezTo>
                  <a:cubicBezTo>
                    <a:pt x="300" y="446"/>
                    <a:pt x="303" y="444"/>
                    <a:pt x="305" y="443"/>
                  </a:cubicBezTo>
                  <a:cubicBezTo>
                    <a:pt x="306" y="442"/>
                    <a:pt x="308" y="441"/>
                    <a:pt x="310" y="441"/>
                  </a:cubicBezTo>
                  <a:cubicBezTo>
                    <a:pt x="310" y="441"/>
                    <a:pt x="310" y="441"/>
                    <a:pt x="310" y="441"/>
                  </a:cubicBezTo>
                  <a:cubicBezTo>
                    <a:pt x="311" y="441"/>
                    <a:pt x="313" y="442"/>
                    <a:pt x="314" y="443"/>
                  </a:cubicBezTo>
                  <a:cubicBezTo>
                    <a:pt x="317" y="444"/>
                    <a:pt x="319" y="446"/>
                    <a:pt x="322" y="446"/>
                  </a:cubicBezTo>
                  <a:cubicBezTo>
                    <a:pt x="322" y="446"/>
                    <a:pt x="323" y="446"/>
                    <a:pt x="323" y="446"/>
                  </a:cubicBezTo>
                  <a:cubicBezTo>
                    <a:pt x="327" y="445"/>
                    <a:pt x="329" y="441"/>
                    <a:pt x="330" y="439"/>
                  </a:cubicBezTo>
                  <a:cubicBezTo>
                    <a:pt x="330" y="437"/>
                    <a:pt x="331" y="436"/>
                    <a:pt x="332" y="436"/>
                  </a:cubicBezTo>
                  <a:cubicBezTo>
                    <a:pt x="332" y="435"/>
                    <a:pt x="332" y="435"/>
                    <a:pt x="332" y="435"/>
                  </a:cubicBezTo>
                  <a:cubicBezTo>
                    <a:pt x="333" y="435"/>
                    <a:pt x="335" y="436"/>
                    <a:pt x="336" y="437"/>
                  </a:cubicBezTo>
                  <a:cubicBezTo>
                    <a:pt x="338" y="438"/>
                    <a:pt x="339" y="439"/>
                    <a:pt x="341" y="439"/>
                  </a:cubicBezTo>
                  <a:cubicBezTo>
                    <a:pt x="341" y="439"/>
                    <a:pt x="341" y="439"/>
                    <a:pt x="341" y="439"/>
                  </a:cubicBezTo>
                  <a:cubicBezTo>
                    <a:pt x="342" y="439"/>
                    <a:pt x="344" y="439"/>
                    <a:pt x="346" y="436"/>
                  </a:cubicBezTo>
                  <a:cubicBezTo>
                    <a:pt x="347" y="433"/>
                    <a:pt x="346" y="430"/>
                    <a:pt x="345" y="429"/>
                  </a:cubicBezTo>
                  <a:cubicBezTo>
                    <a:pt x="345" y="429"/>
                    <a:pt x="345" y="429"/>
                    <a:pt x="345" y="428"/>
                  </a:cubicBezTo>
                  <a:cubicBezTo>
                    <a:pt x="348" y="429"/>
                    <a:pt x="351" y="429"/>
                    <a:pt x="353" y="429"/>
                  </a:cubicBezTo>
                  <a:cubicBezTo>
                    <a:pt x="354" y="429"/>
                    <a:pt x="354" y="429"/>
                    <a:pt x="355" y="429"/>
                  </a:cubicBezTo>
                  <a:cubicBezTo>
                    <a:pt x="361" y="429"/>
                    <a:pt x="366" y="425"/>
                    <a:pt x="370" y="421"/>
                  </a:cubicBezTo>
                  <a:cubicBezTo>
                    <a:pt x="373" y="418"/>
                    <a:pt x="376" y="416"/>
                    <a:pt x="379" y="415"/>
                  </a:cubicBezTo>
                  <a:cubicBezTo>
                    <a:pt x="380" y="414"/>
                    <a:pt x="381" y="414"/>
                    <a:pt x="382" y="414"/>
                  </a:cubicBezTo>
                  <a:cubicBezTo>
                    <a:pt x="383" y="414"/>
                    <a:pt x="387" y="415"/>
                    <a:pt x="387" y="419"/>
                  </a:cubicBezTo>
                  <a:cubicBezTo>
                    <a:pt x="387" y="420"/>
                    <a:pt x="387" y="421"/>
                    <a:pt x="386" y="423"/>
                  </a:cubicBezTo>
                  <a:cubicBezTo>
                    <a:pt x="386" y="424"/>
                    <a:pt x="385" y="426"/>
                    <a:pt x="385" y="427"/>
                  </a:cubicBezTo>
                  <a:cubicBezTo>
                    <a:pt x="384" y="432"/>
                    <a:pt x="386" y="436"/>
                    <a:pt x="388" y="441"/>
                  </a:cubicBezTo>
                  <a:cubicBezTo>
                    <a:pt x="389" y="443"/>
                    <a:pt x="391" y="445"/>
                    <a:pt x="392" y="448"/>
                  </a:cubicBezTo>
                  <a:cubicBezTo>
                    <a:pt x="397" y="457"/>
                    <a:pt x="403" y="466"/>
                    <a:pt x="399" y="476"/>
                  </a:cubicBezTo>
                  <a:cubicBezTo>
                    <a:pt x="399" y="477"/>
                    <a:pt x="398" y="477"/>
                    <a:pt x="398" y="478"/>
                  </a:cubicBezTo>
                  <a:cubicBezTo>
                    <a:pt x="396" y="482"/>
                    <a:pt x="395" y="486"/>
                    <a:pt x="397" y="491"/>
                  </a:cubicBezTo>
                  <a:cubicBezTo>
                    <a:pt x="398" y="494"/>
                    <a:pt x="400" y="496"/>
                    <a:pt x="402" y="498"/>
                  </a:cubicBezTo>
                  <a:cubicBezTo>
                    <a:pt x="403" y="500"/>
                    <a:pt x="404" y="502"/>
                    <a:pt x="405" y="504"/>
                  </a:cubicBezTo>
                  <a:cubicBezTo>
                    <a:pt x="407" y="507"/>
                    <a:pt x="408" y="510"/>
                    <a:pt x="409" y="513"/>
                  </a:cubicBezTo>
                  <a:cubicBezTo>
                    <a:pt x="410" y="516"/>
                    <a:pt x="412" y="519"/>
                    <a:pt x="413" y="521"/>
                  </a:cubicBezTo>
                  <a:cubicBezTo>
                    <a:pt x="413" y="523"/>
                    <a:pt x="414" y="524"/>
                    <a:pt x="415" y="526"/>
                  </a:cubicBezTo>
                  <a:cubicBezTo>
                    <a:pt x="417" y="529"/>
                    <a:pt x="418" y="531"/>
                    <a:pt x="418" y="534"/>
                  </a:cubicBezTo>
                  <a:cubicBezTo>
                    <a:pt x="419" y="538"/>
                    <a:pt x="419" y="538"/>
                    <a:pt x="419" y="538"/>
                  </a:cubicBezTo>
                  <a:cubicBezTo>
                    <a:pt x="422" y="537"/>
                    <a:pt x="422" y="537"/>
                    <a:pt x="422" y="537"/>
                  </a:cubicBezTo>
                  <a:cubicBezTo>
                    <a:pt x="423" y="537"/>
                    <a:pt x="425" y="536"/>
                    <a:pt x="426" y="536"/>
                  </a:cubicBezTo>
                  <a:cubicBezTo>
                    <a:pt x="428" y="536"/>
                    <a:pt x="429" y="537"/>
                    <a:pt x="431" y="537"/>
                  </a:cubicBezTo>
                  <a:cubicBezTo>
                    <a:pt x="433" y="538"/>
                    <a:pt x="434" y="538"/>
                    <a:pt x="436" y="538"/>
                  </a:cubicBezTo>
                  <a:cubicBezTo>
                    <a:pt x="436" y="538"/>
                    <a:pt x="437" y="538"/>
                    <a:pt x="437" y="538"/>
                  </a:cubicBezTo>
                  <a:cubicBezTo>
                    <a:pt x="438" y="535"/>
                    <a:pt x="438" y="535"/>
                    <a:pt x="438" y="535"/>
                  </a:cubicBezTo>
                  <a:cubicBezTo>
                    <a:pt x="438" y="538"/>
                    <a:pt x="438" y="538"/>
                    <a:pt x="438" y="538"/>
                  </a:cubicBezTo>
                  <a:cubicBezTo>
                    <a:pt x="441" y="538"/>
                    <a:pt x="441" y="538"/>
                    <a:pt x="441" y="538"/>
                  </a:cubicBezTo>
                  <a:cubicBezTo>
                    <a:pt x="475" y="10"/>
                    <a:pt x="475" y="10"/>
                    <a:pt x="475" y="10"/>
                  </a:cubicBezTo>
                  <a:lnTo>
                    <a:pt x="472" y="9"/>
                  </a:lnTo>
                  <a:close/>
                  <a:moveTo>
                    <a:pt x="413" y="222"/>
                  </a:moveTo>
                  <a:cubicBezTo>
                    <a:pt x="411" y="220"/>
                    <a:pt x="409" y="219"/>
                    <a:pt x="408" y="219"/>
                  </a:cubicBezTo>
                  <a:cubicBezTo>
                    <a:pt x="407" y="219"/>
                    <a:pt x="406" y="218"/>
                    <a:pt x="406" y="218"/>
                  </a:cubicBezTo>
                  <a:cubicBezTo>
                    <a:pt x="406" y="218"/>
                    <a:pt x="405" y="216"/>
                    <a:pt x="411" y="209"/>
                  </a:cubicBezTo>
                  <a:cubicBezTo>
                    <a:pt x="413" y="207"/>
                    <a:pt x="415" y="206"/>
                    <a:pt x="416" y="204"/>
                  </a:cubicBezTo>
                  <a:cubicBezTo>
                    <a:pt x="418" y="202"/>
                    <a:pt x="421" y="200"/>
                    <a:pt x="423" y="197"/>
                  </a:cubicBezTo>
                  <a:cubicBezTo>
                    <a:pt x="424" y="199"/>
                    <a:pt x="423" y="201"/>
                    <a:pt x="422" y="203"/>
                  </a:cubicBezTo>
                  <a:cubicBezTo>
                    <a:pt x="421" y="206"/>
                    <a:pt x="421" y="209"/>
                    <a:pt x="420" y="211"/>
                  </a:cubicBezTo>
                  <a:cubicBezTo>
                    <a:pt x="419" y="216"/>
                    <a:pt x="418" y="220"/>
                    <a:pt x="415" y="224"/>
                  </a:cubicBezTo>
                  <a:cubicBezTo>
                    <a:pt x="415" y="224"/>
                    <a:pt x="415" y="224"/>
                    <a:pt x="415" y="224"/>
                  </a:cubicBezTo>
                  <a:cubicBezTo>
                    <a:pt x="415" y="224"/>
                    <a:pt x="415" y="224"/>
                    <a:pt x="414" y="223"/>
                  </a:cubicBezTo>
                  <a:cubicBezTo>
                    <a:pt x="414" y="223"/>
                    <a:pt x="413" y="222"/>
                    <a:pt x="413" y="222"/>
                  </a:cubicBezTo>
                  <a:close/>
                  <a:moveTo>
                    <a:pt x="340" y="246"/>
                  </a:moveTo>
                  <a:cubicBezTo>
                    <a:pt x="339" y="247"/>
                    <a:pt x="339" y="248"/>
                    <a:pt x="338" y="248"/>
                  </a:cubicBezTo>
                  <a:cubicBezTo>
                    <a:pt x="339" y="247"/>
                    <a:pt x="339" y="246"/>
                    <a:pt x="339" y="244"/>
                  </a:cubicBezTo>
                  <a:cubicBezTo>
                    <a:pt x="339" y="239"/>
                    <a:pt x="339" y="235"/>
                    <a:pt x="336" y="230"/>
                  </a:cubicBezTo>
                  <a:cubicBezTo>
                    <a:pt x="336" y="230"/>
                    <a:pt x="335" y="229"/>
                    <a:pt x="334" y="228"/>
                  </a:cubicBezTo>
                  <a:cubicBezTo>
                    <a:pt x="334" y="228"/>
                    <a:pt x="332" y="226"/>
                    <a:pt x="332" y="225"/>
                  </a:cubicBezTo>
                  <a:cubicBezTo>
                    <a:pt x="333" y="225"/>
                    <a:pt x="333" y="224"/>
                    <a:pt x="334" y="224"/>
                  </a:cubicBezTo>
                  <a:cubicBezTo>
                    <a:pt x="336" y="223"/>
                    <a:pt x="338" y="221"/>
                    <a:pt x="338" y="218"/>
                  </a:cubicBezTo>
                  <a:cubicBezTo>
                    <a:pt x="338" y="215"/>
                    <a:pt x="336" y="212"/>
                    <a:pt x="334" y="208"/>
                  </a:cubicBezTo>
                  <a:cubicBezTo>
                    <a:pt x="333" y="207"/>
                    <a:pt x="333" y="206"/>
                    <a:pt x="333" y="206"/>
                  </a:cubicBezTo>
                  <a:cubicBezTo>
                    <a:pt x="331" y="203"/>
                    <a:pt x="329" y="200"/>
                    <a:pt x="326" y="197"/>
                  </a:cubicBezTo>
                  <a:cubicBezTo>
                    <a:pt x="324" y="194"/>
                    <a:pt x="322" y="190"/>
                    <a:pt x="323" y="188"/>
                  </a:cubicBezTo>
                  <a:cubicBezTo>
                    <a:pt x="324" y="189"/>
                    <a:pt x="327" y="193"/>
                    <a:pt x="329" y="194"/>
                  </a:cubicBezTo>
                  <a:cubicBezTo>
                    <a:pt x="330" y="195"/>
                    <a:pt x="331" y="196"/>
                    <a:pt x="331" y="197"/>
                  </a:cubicBezTo>
                  <a:cubicBezTo>
                    <a:pt x="333" y="198"/>
                    <a:pt x="334" y="199"/>
                    <a:pt x="336" y="200"/>
                  </a:cubicBezTo>
                  <a:cubicBezTo>
                    <a:pt x="337" y="201"/>
                    <a:pt x="338" y="201"/>
                    <a:pt x="339" y="201"/>
                  </a:cubicBezTo>
                  <a:cubicBezTo>
                    <a:pt x="339" y="201"/>
                    <a:pt x="340" y="202"/>
                    <a:pt x="341" y="202"/>
                  </a:cubicBezTo>
                  <a:cubicBezTo>
                    <a:pt x="341" y="202"/>
                    <a:pt x="342" y="205"/>
                    <a:pt x="342" y="206"/>
                  </a:cubicBezTo>
                  <a:cubicBezTo>
                    <a:pt x="343" y="207"/>
                    <a:pt x="343" y="208"/>
                    <a:pt x="343" y="208"/>
                  </a:cubicBezTo>
                  <a:cubicBezTo>
                    <a:pt x="344" y="210"/>
                    <a:pt x="344" y="212"/>
                    <a:pt x="345" y="214"/>
                  </a:cubicBezTo>
                  <a:cubicBezTo>
                    <a:pt x="347" y="218"/>
                    <a:pt x="348" y="222"/>
                    <a:pt x="349" y="226"/>
                  </a:cubicBezTo>
                  <a:cubicBezTo>
                    <a:pt x="350" y="234"/>
                    <a:pt x="348" y="239"/>
                    <a:pt x="340" y="246"/>
                  </a:cubicBezTo>
                  <a:close/>
                  <a:moveTo>
                    <a:pt x="310" y="113"/>
                  </a:moveTo>
                  <a:cubicBezTo>
                    <a:pt x="309" y="111"/>
                    <a:pt x="309" y="110"/>
                    <a:pt x="309" y="110"/>
                  </a:cubicBezTo>
                  <a:cubicBezTo>
                    <a:pt x="309" y="110"/>
                    <a:pt x="309" y="109"/>
                    <a:pt x="311" y="108"/>
                  </a:cubicBezTo>
                  <a:cubicBezTo>
                    <a:pt x="312" y="108"/>
                    <a:pt x="312" y="108"/>
                    <a:pt x="312" y="108"/>
                  </a:cubicBezTo>
                  <a:cubicBezTo>
                    <a:pt x="316" y="106"/>
                    <a:pt x="318" y="104"/>
                    <a:pt x="317" y="98"/>
                  </a:cubicBezTo>
                  <a:cubicBezTo>
                    <a:pt x="316" y="95"/>
                    <a:pt x="315" y="94"/>
                    <a:pt x="313" y="92"/>
                  </a:cubicBezTo>
                  <a:cubicBezTo>
                    <a:pt x="312" y="90"/>
                    <a:pt x="311" y="89"/>
                    <a:pt x="311" y="88"/>
                  </a:cubicBezTo>
                  <a:cubicBezTo>
                    <a:pt x="311" y="88"/>
                    <a:pt x="312" y="86"/>
                    <a:pt x="315" y="86"/>
                  </a:cubicBezTo>
                  <a:cubicBezTo>
                    <a:pt x="318" y="86"/>
                    <a:pt x="321" y="87"/>
                    <a:pt x="322" y="88"/>
                  </a:cubicBezTo>
                  <a:cubicBezTo>
                    <a:pt x="326" y="91"/>
                    <a:pt x="329" y="94"/>
                    <a:pt x="332" y="98"/>
                  </a:cubicBezTo>
                  <a:cubicBezTo>
                    <a:pt x="333" y="99"/>
                    <a:pt x="334" y="100"/>
                    <a:pt x="335" y="102"/>
                  </a:cubicBezTo>
                  <a:cubicBezTo>
                    <a:pt x="338" y="104"/>
                    <a:pt x="338" y="106"/>
                    <a:pt x="337" y="110"/>
                  </a:cubicBezTo>
                  <a:cubicBezTo>
                    <a:pt x="337" y="112"/>
                    <a:pt x="336" y="115"/>
                    <a:pt x="337" y="118"/>
                  </a:cubicBezTo>
                  <a:cubicBezTo>
                    <a:pt x="337" y="119"/>
                    <a:pt x="338" y="121"/>
                    <a:pt x="338" y="123"/>
                  </a:cubicBezTo>
                  <a:cubicBezTo>
                    <a:pt x="339" y="125"/>
                    <a:pt x="340" y="128"/>
                    <a:pt x="339" y="129"/>
                  </a:cubicBezTo>
                  <a:cubicBezTo>
                    <a:pt x="339" y="130"/>
                    <a:pt x="338" y="130"/>
                    <a:pt x="337" y="131"/>
                  </a:cubicBezTo>
                  <a:cubicBezTo>
                    <a:pt x="336" y="131"/>
                    <a:pt x="335" y="131"/>
                    <a:pt x="334" y="131"/>
                  </a:cubicBezTo>
                  <a:cubicBezTo>
                    <a:pt x="330" y="131"/>
                    <a:pt x="326" y="129"/>
                    <a:pt x="322" y="126"/>
                  </a:cubicBezTo>
                  <a:cubicBezTo>
                    <a:pt x="319" y="125"/>
                    <a:pt x="319" y="125"/>
                    <a:pt x="319" y="125"/>
                  </a:cubicBezTo>
                  <a:cubicBezTo>
                    <a:pt x="318" y="127"/>
                    <a:pt x="318" y="127"/>
                    <a:pt x="318" y="127"/>
                  </a:cubicBezTo>
                  <a:cubicBezTo>
                    <a:pt x="316" y="130"/>
                    <a:pt x="314" y="131"/>
                    <a:pt x="314" y="131"/>
                  </a:cubicBezTo>
                  <a:cubicBezTo>
                    <a:pt x="313" y="131"/>
                    <a:pt x="312" y="130"/>
                    <a:pt x="312" y="128"/>
                  </a:cubicBezTo>
                  <a:cubicBezTo>
                    <a:pt x="312" y="127"/>
                    <a:pt x="312" y="125"/>
                    <a:pt x="312" y="123"/>
                  </a:cubicBezTo>
                  <a:cubicBezTo>
                    <a:pt x="313" y="120"/>
                    <a:pt x="313" y="116"/>
                    <a:pt x="310" y="113"/>
                  </a:cubicBezTo>
                  <a:close/>
                  <a:moveTo>
                    <a:pt x="332" y="146"/>
                  </a:moveTo>
                  <a:cubicBezTo>
                    <a:pt x="333" y="146"/>
                    <a:pt x="333" y="146"/>
                    <a:pt x="333" y="146"/>
                  </a:cubicBezTo>
                  <a:cubicBezTo>
                    <a:pt x="334" y="145"/>
                    <a:pt x="335" y="145"/>
                    <a:pt x="336" y="144"/>
                  </a:cubicBezTo>
                  <a:cubicBezTo>
                    <a:pt x="336" y="144"/>
                    <a:pt x="336" y="144"/>
                    <a:pt x="336" y="144"/>
                  </a:cubicBezTo>
                  <a:cubicBezTo>
                    <a:pt x="336" y="146"/>
                    <a:pt x="336" y="147"/>
                    <a:pt x="336" y="148"/>
                  </a:cubicBezTo>
                  <a:cubicBezTo>
                    <a:pt x="336" y="148"/>
                    <a:pt x="336" y="148"/>
                    <a:pt x="336" y="148"/>
                  </a:cubicBezTo>
                  <a:cubicBezTo>
                    <a:pt x="335" y="147"/>
                    <a:pt x="334" y="146"/>
                    <a:pt x="332" y="146"/>
                  </a:cubicBezTo>
                  <a:close/>
                  <a:moveTo>
                    <a:pt x="329" y="146"/>
                  </a:moveTo>
                  <a:cubicBezTo>
                    <a:pt x="330" y="146"/>
                    <a:pt x="330" y="146"/>
                    <a:pt x="331" y="146"/>
                  </a:cubicBezTo>
                  <a:cubicBezTo>
                    <a:pt x="329" y="147"/>
                    <a:pt x="328" y="149"/>
                    <a:pt x="328" y="150"/>
                  </a:cubicBezTo>
                  <a:cubicBezTo>
                    <a:pt x="327" y="150"/>
                    <a:pt x="327" y="151"/>
                    <a:pt x="327" y="151"/>
                  </a:cubicBezTo>
                  <a:cubicBezTo>
                    <a:pt x="326" y="152"/>
                    <a:pt x="325" y="152"/>
                    <a:pt x="324" y="152"/>
                  </a:cubicBezTo>
                  <a:cubicBezTo>
                    <a:pt x="322" y="152"/>
                    <a:pt x="320" y="151"/>
                    <a:pt x="319" y="151"/>
                  </a:cubicBezTo>
                  <a:cubicBezTo>
                    <a:pt x="319" y="150"/>
                    <a:pt x="318" y="150"/>
                    <a:pt x="318" y="149"/>
                  </a:cubicBezTo>
                  <a:cubicBezTo>
                    <a:pt x="318" y="148"/>
                    <a:pt x="319" y="147"/>
                    <a:pt x="320" y="146"/>
                  </a:cubicBezTo>
                  <a:cubicBezTo>
                    <a:pt x="321" y="146"/>
                    <a:pt x="321" y="146"/>
                    <a:pt x="323" y="146"/>
                  </a:cubicBezTo>
                  <a:cubicBezTo>
                    <a:pt x="324" y="146"/>
                    <a:pt x="325" y="146"/>
                    <a:pt x="326" y="146"/>
                  </a:cubicBezTo>
                  <a:cubicBezTo>
                    <a:pt x="327" y="146"/>
                    <a:pt x="328" y="146"/>
                    <a:pt x="329" y="146"/>
                  </a:cubicBezTo>
                  <a:close/>
                  <a:moveTo>
                    <a:pt x="272" y="268"/>
                  </a:moveTo>
                  <a:cubicBezTo>
                    <a:pt x="271" y="267"/>
                    <a:pt x="272" y="263"/>
                    <a:pt x="272" y="262"/>
                  </a:cubicBezTo>
                  <a:cubicBezTo>
                    <a:pt x="272" y="261"/>
                    <a:pt x="272" y="261"/>
                    <a:pt x="272" y="261"/>
                  </a:cubicBezTo>
                  <a:cubicBezTo>
                    <a:pt x="274" y="255"/>
                    <a:pt x="272" y="250"/>
                    <a:pt x="267" y="246"/>
                  </a:cubicBezTo>
                  <a:cubicBezTo>
                    <a:pt x="267" y="245"/>
                    <a:pt x="266" y="245"/>
                    <a:pt x="265" y="244"/>
                  </a:cubicBezTo>
                  <a:cubicBezTo>
                    <a:pt x="263" y="243"/>
                    <a:pt x="262" y="242"/>
                    <a:pt x="261" y="241"/>
                  </a:cubicBezTo>
                  <a:cubicBezTo>
                    <a:pt x="261" y="240"/>
                    <a:pt x="261" y="239"/>
                    <a:pt x="260" y="237"/>
                  </a:cubicBezTo>
                  <a:cubicBezTo>
                    <a:pt x="260" y="235"/>
                    <a:pt x="259" y="233"/>
                    <a:pt x="258" y="231"/>
                  </a:cubicBezTo>
                  <a:cubicBezTo>
                    <a:pt x="258" y="231"/>
                    <a:pt x="258" y="231"/>
                    <a:pt x="258" y="231"/>
                  </a:cubicBezTo>
                  <a:cubicBezTo>
                    <a:pt x="259" y="231"/>
                    <a:pt x="260" y="232"/>
                    <a:pt x="262" y="232"/>
                  </a:cubicBezTo>
                  <a:cubicBezTo>
                    <a:pt x="264" y="232"/>
                    <a:pt x="266" y="231"/>
                    <a:pt x="267" y="231"/>
                  </a:cubicBezTo>
                  <a:cubicBezTo>
                    <a:pt x="268" y="230"/>
                    <a:pt x="270" y="230"/>
                    <a:pt x="270" y="230"/>
                  </a:cubicBezTo>
                  <a:cubicBezTo>
                    <a:pt x="271" y="230"/>
                    <a:pt x="271" y="230"/>
                    <a:pt x="272" y="231"/>
                  </a:cubicBezTo>
                  <a:cubicBezTo>
                    <a:pt x="273" y="233"/>
                    <a:pt x="273" y="235"/>
                    <a:pt x="273" y="238"/>
                  </a:cubicBezTo>
                  <a:cubicBezTo>
                    <a:pt x="274" y="240"/>
                    <a:pt x="274" y="242"/>
                    <a:pt x="275" y="245"/>
                  </a:cubicBezTo>
                  <a:cubicBezTo>
                    <a:pt x="275" y="246"/>
                    <a:pt x="276" y="247"/>
                    <a:pt x="277" y="249"/>
                  </a:cubicBezTo>
                  <a:cubicBezTo>
                    <a:pt x="278" y="252"/>
                    <a:pt x="279" y="254"/>
                    <a:pt x="280" y="257"/>
                  </a:cubicBezTo>
                  <a:cubicBezTo>
                    <a:pt x="281" y="264"/>
                    <a:pt x="279" y="266"/>
                    <a:pt x="274" y="267"/>
                  </a:cubicBezTo>
                  <a:cubicBezTo>
                    <a:pt x="273" y="268"/>
                    <a:pt x="273" y="268"/>
                    <a:pt x="272" y="268"/>
                  </a:cubicBezTo>
                  <a:cubicBezTo>
                    <a:pt x="272" y="268"/>
                    <a:pt x="272" y="268"/>
                    <a:pt x="272" y="268"/>
                  </a:cubicBezTo>
                  <a:cubicBezTo>
                    <a:pt x="272" y="268"/>
                    <a:pt x="272" y="268"/>
                    <a:pt x="272" y="268"/>
                  </a:cubicBezTo>
                  <a:close/>
                  <a:moveTo>
                    <a:pt x="233" y="243"/>
                  </a:moveTo>
                  <a:cubicBezTo>
                    <a:pt x="233" y="242"/>
                    <a:pt x="234" y="241"/>
                    <a:pt x="234" y="240"/>
                  </a:cubicBezTo>
                  <a:cubicBezTo>
                    <a:pt x="235" y="238"/>
                    <a:pt x="236" y="236"/>
                    <a:pt x="237" y="235"/>
                  </a:cubicBezTo>
                  <a:cubicBezTo>
                    <a:pt x="237" y="236"/>
                    <a:pt x="238" y="237"/>
                    <a:pt x="239" y="238"/>
                  </a:cubicBezTo>
                  <a:cubicBezTo>
                    <a:pt x="236" y="238"/>
                    <a:pt x="234" y="241"/>
                    <a:pt x="233" y="243"/>
                  </a:cubicBezTo>
                  <a:close/>
                  <a:moveTo>
                    <a:pt x="245" y="223"/>
                  </a:moveTo>
                  <a:cubicBezTo>
                    <a:pt x="244" y="223"/>
                    <a:pt x="243" y="223"/>
                    <a:pt x="241" y="224"/>
                  </a:cubicBezTo>
                  <a:cubicBezTo>
                    <a:pt x="243" y="220"/>
                    <a:pt x="244" y="220"/>
                    <a:pt x="245" y="220"/>
                  </a:cubicBezTo>
                  <a:cubicBezTo>
                    <a:pt x="246" y="220"/>
                    <a:pt x="246" y="220"/>
                    <a:pt x="246" y="220"/>
                  </a:cubicBezTo>
                  <a:cubicBezTo>
                    <a:pt x="248" y="220"/>
                    <a:pt x="250" y="222"/>
                    <a:pt x="252" y="225"/>
                  </a:cubicBezTo>
                  <a:cubicBezTo>
                    <a:pt x="252" y="225"/>
                    <a:pt x="252" y="225"/>
                    <a:pt x="252" y="225"/>
                  </a:cubicBezTo>
                  <a:cubicBezTo>
                    <a:pt x="250" y="224"/>
                    <a:pt x="248" y="223"/>
                    <a:pt x="245" y="223"/>
                  </a:cubicBezTo>
                  <a:close/>
                </a:path>
              </a:pathLst>
            </a:custGeom>
            <a:solidFill>
              <a:schemeClr val="accent1"/>
            </a:solid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2" name="Freeform 11"/>
            <p:cNvSpPr>
              <a:spLocks/>
            </p:cNvSpPr>
            <p:nvPr/>
          </p:nvSpPr>
          <p:spPr bwMode="auto">
            <a:xfrm>
              <a:off x="9561130" y="5129921"/>
              <a:ext cx="65566" cy="68214"/>
            </a:xfrm>
            <a:custGeom>
              <a:avLst/>
              <a:gdLst>
                <a:gd name="T0" fmla="*/ 3 w 14"/>
                <a:gd name="T1" fmla="*/ 15 h 16"/>
                <a:gd name="T2" fmla="*/ 7 w 14"/>
                <a:gd name="T3" fmla="*/ 16 h 16"/>
                <a:gd name="T4" fmla="*/ 11 w 14"/>
                <a:gd name="T5" fmla="*/ 15 h 16"/>
                <a:gd name="T6" fmla="*/ 14 w 14"/>
                <a:gd name="T7" fmla="*/ 5 h 16"/>
                <a:gd name="T8" fmla="*/ 10 w 14"/>
                <a:gd name="T9" fmla="*/ 0 h 16"/>
                <a:gd name="T10" fmla="*/ 9 w 14"/>
                <a:gd name="T11" fmla="*/ 0 h 16"/>
                <a:gd name="T12" fmla="*/ 4 w 14"/>
                <a:gd name="T13" fmla="*/ 4 h 16"/>
                <a:gd name="T14" fmla="*/ 2 w 14"/>
                <a:gd name="T15" fmla="*/ 7 h 16"/>
                <a:gd name="T16" fmla="*/ 1 w 14"/>
                <a:gd name="T17" fmla="*/ 13 h 16"/>
                <a:gd name="T18" fmla="*/ 3 w 14"/>
                <a:gd name="T1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6">
                  <a:moveTo>
                    <a:pt x="3" y="15"/>
                  </a:moveTo>
                  <a:cubicBezTo>
                    <a:pt x="4" y="16"/>
                    <a:pt x="5" y="16"/>
                    <a:pt x="7" y="16"/>
                  </a:cubicBezTo>
                  <a:cubicBezTo>
                    <a:pt x="8" y="16"/>
                    <a:pt x="10" y="16"/>
                    <a:pt x="11" y="15"/>
                  </a:cubicBezTo>
                  <a:cubicBezTo>
                    <a:pt x="13" y="12"/>
                    <a:pt x="14" y="8"/>
                    <a:pt x="14" y="5"/>
                  </a:cubicBezTo>
                  <a:cubicBezTo>
                    <a:pt x="13" y="1"/>
                    <a:pt x="12" y="0"/>
                    <a:pt x="10" y="0"/>
                  </a:cubicBezTo>
                  <a:cubicBezTo>
                    <a:pt x="9" y="0"/>
                    <a:pt x="9" y="0"/>
                    <a:pt x="9" y="0"/>
                  </a:cubicBezTo>
                  <a:cubicBezTo>
                    <a:pt x="7" y="0"/>
                    <a:pt x="5" y="2"/>
                    <a:pt x="4" y="4"/>
                  </a:cubicBezTo>
                  <a:cubicBezTo>
                    <a:pt x="3" y="5"/>
                    <a:pt x="3" y="6"/>
                    <a:pt x="2" y="7"/>
                  </a:cubicBezTo>
                  <a:cubicBezTo>
                    <a:pt x="1" y="8"/>
                    <a:pt x="0" y="10"/>
                    <a:pt x="1" y="13"/>
                  </a:cubicBezTo>
                  <a:cubicBezTo>
                    <a:pt x="1" y="14"/>
                    <a:pt x="2" y="15"/>
                    <a:pt x="3" y="15"/>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3" name="Freeform 12"/>
            <p:cNvSpPr>
              <a:spLocks/>
            </p:cNvSpPr>
            <p:nvPr/>
          </p:nvSpPr>
          <p:spPr bwMode="auto">
            <a:xfrm>
              <a:off x="10970802" y="3974717"/>
              <a:ext cx="95071" cy="72664"/>
            </a:xfrm>
            <a:custGeom>
              <a:avLst/>
              <a:gdLst>
                <a:gd name="T0" fmla="*/ 4 w 20"/>
                <a:gd name="T1" fmla="*/ 14 h 17"/>
                <a:gd name="T2" fmla="*/ 6 w 20"/>
                <a:gd name="T3" fmla="*/ 16 h 17"/>
                <a:gd name="T4" fmla="*/ 6 w 20"/>
                <a:gd name="T5" fmla="*/ 14 h 17"/>
                <a:gd name="T6" fmla="*/ 9 w 20"/>
                <a:gd name="T7" fmla="*/ 15 h 17"/>
                <a:gd name="T8" fmla="*/ 11 w 20"/>
                <a:gd name="T9" fmla="*/ 17 h 17"/>
                <a:gd name="T10" fmla="*/ 20 w 20"/>
                <a:gd name="T11" fmla="*/ 7 h 17"/>
                <a:gd name="T12" fmla="*/ 18 w 20"/>
                <a:gd name="T13" fmla="*/ 2 h 17"/>
                <a:gd name="T14" fmla="*/ 12 w 20"/>
                <a:gd name="T15" fmla="*/ 0 h 17"/>
                <a:gd name="T16" fmla="*/ 2 w 20"/>
                <a:gd name="T17" fmla="*/ 4 h 17"/>
                <a:gd name="T18" fmla="*/ 0 w 20"/>
                <a:gd name="T19" fmla="*/ 8 h 17"/>
                <a:gd name="T20" fmla="*/ 4 w 20"/>
                <a:gd name="T21"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7">
                  <a:moveTo>
                    <a:pt x="4" y="14"/>
                  </a:moveTo>
                  <a:cubicBezTo>
                    <a:pt x="5" y="14"/>
                    <a:pt x="6" y="15"/>
                    <a:pt x="6" y="16"/>
                  </a:cubicBezTo>
                  <a:cubicBezTo>
                    <a:pt x="6" y="16"/>
                    <a:pt x="6" y="15"/>
                    <a:pt x="6" y="14"/>
                  </a:cubicBezTo>
                  <a:cubicBezTo>
                    <a:pt x="9" y="15"/>
                    <a:pt x="9" y="15"/>
                    <a:pt x="9" y="15"/>
                  </a:cubicBezTo>
                  <a:cubicBezTo>
                    <a:pt x="11" y="17"/>
                    <a:pt x="11" y="17"/>
                    <a:pt x="11" y="17"/>
                  </a:cubicBezTo>
                  <a:cubicBezTo>
                    <a:pt x="17" y="14"/>
                    <a:pt x="20" y="10"/>
                    <a:pt x="20" y="7"/>
                  </a:cubicBezTo>
                  <a:cubicBezTo>
                    <a:pt x="20" y="5"/>
                    <a:pt x="20" y="3"/>
                    <a:pt x="18" y="2"/>
                  </a:cubicBezTo>
                  <a:cubicBezTo>
                    <a:pt x="16" y="0"/>
                    <a:pt x="14" y="0"/>
                    <a:pt x="12" y="0"/>
                  </a:cubicBezTo>
                  <a:cubicBezTo>
                    <a:pt x="9" y="0"/>
                    <a:pt x="4" y="1"/>
                    <a:pt x="2" y="4"/>
                  </a:cubicBezTo>
                  <a:cubicBezTo>
                    <a:pt x="0" y="5"/>
                    <a:pt x="0" y="6"/>
                    <a:pt x="0" y="8"/>
                  </a:cubicBezTo>
                  <a:cubicBezTo>
                    <a:pt x="0" y="10"/>
                    <a:pt x="1" y="11"/>
                    <a:pt x="4" y="14"/>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4" name="Freeform 13"/>
            <p:cNvSpPr>
              <a:spLocks/>
            </p:cNvSpPr>
            <p:nvPr/>
          </p:nvSpPr>
          <p:spPr bwMode="auto">
            <a:xfrm>
              <a:off x="9282474" y="3614365"/>
              <a:ext cx="3040631" cy="4155174"/>
            </a:xfrm>
            <a:custGeom>
              <a:avLst/>
              <a:gdLst>
                <a:gd name="T0" fmla="*/ 605 w 643"/>
                <a:gd name="T1" fmla="*/ 44 h 971"/>
                <a:gd name="T2" fmla="*/ 587 w 643"/>
                <a:gd name="T3" fmla="*/ 47 h 971"/>
                <a:gd name="T4" fmla="*/ 579 w 643"/>
                <a:gd name="T5" fmla="*/ 54 h 971"/>
                <a:gd name="T6" fmla="*/ 551 w 643"/>
                <a:gd name="T7" fmla="*/ 11 h 971"/>
                <a:gd name="T8" fmla="*/ 526 w 643"/>
                <a:gd name="T9" fmla="*/ 1 h 971"/>
                <a:gd name="T10" fmla="*/ 508 w 643"/>
                <a:gd name="T11" fmla="*/ 20 h 971"/>
                <a:gd name="T12" fmla="*/ 492 w 643"/>
                <a:gd name="T13" fmla="*/ 23 h 971"/>
                <a:gd name="T14" fmla="*/ 480 w 643"/>
                <a:gd name="T15" fmla="*/ 38 h 971"/>
                <a:gd name="T16" fmla="*/ 458 w 643"/>
                <a:gd name="T17" fmla="*/ 40 h 971"/>
                <a:gd name="T18" fmla="*/ 457 w 643"/>
                <a:gd name="T19" fmla="*/ 66 h 971"/>
                <a:gd name="T20" fmla="*/ 442 w 643"/>
                <a:gd name="T21" fmla="*/ 66 h 971"/>
                <a:gd name="T22" fmla="*/ 446 w 643"/>
                <a:gd name="T23" fmla="*/ 78 h 971"/>
                <a:gd name="T24" fmla="*/ 425 w 643"/>
                <a:gd name="T25" fmla="*/ 84 h 971"/>
                <a:gd name="T26" fmla="*/ 423 w 643"/>
                <a:gd name="T27" fmla="*/ 113 h 971"/>
                <a:gd name="T28" fmla="*/ 401 w 643"/>
                <a:gd name="T29" fmla="*/ 123 h 971"/>
                <a:gd name="T30" fmla="*/ 387 w 643"/>
                <a:gd name="T31" fmla="*/ 131 h 971"/>
                <a:gd name="T32" fmla="*/ 397 w 643"/>
                <a:gd name="T33" fmla="*/ 152 h 971"/>
                <a:gd name="T34" fmla="*/ 397 w 643"/>
                <a:gd name="T35" fmla="*/ 156 h 971"/>
                <a:gd name="T36" fmla="*/ 388 w 643"/>
                <a:gd name="T37" fmla="*/ 176 h 971"/>
                <a:gd name="T38" fmla="*/ 357 w 643"/>
                <a:gd name="T39" fmla="*/ 137 h 971"/>
                <a:gd name="T40" fmla="*/ 345 w 643"/>
                <a:gd name="T41" fmla="*/ 149 h 971"/>
                <a:gd name="T42" fmla="*/ 330 w 643"/>
                <a:gd name="T43" fmla="*/ 168 h 971"/>
                <a:gd name="T44" fmla="*/ 326 w 643"/>
                <a:gd name="T45" fmla="*/ 221 h 971"/>
                <a:gd name="T46" fmla="*/ 310 w 643"/>
                <a:gd name="T47" fmla="*/ 255 h 971"/>
                <a:gd name="T48" fmla="*/ 232 w 643"/>
                <a:gd name="T49" fmla="*/ 302 h 971"/>
                <a:gd name="T50" fmla="*/ 194 w 643"/>
                <a:gd name="T51" fmla="*/ 320 h 971"/>
                <a:gd name="T52" fmla="*/ 153 w 643"/>
                <a:gd name="T53" fmla="*/ 343 h 971"/>
                <a:gd name="T54" fmla="*/ 131 w 643"/>
                <a:gd name="T55" fmla="*/ 344 h 971"/>
                <a:gd name="T56" fmla="*/ 115 w 643"/>
                <a:gd name="T57" fmla="*/ 350 h 971"/>
                <a:gd name="T58" fmla="*/ 87 w 643"/>
                <a:gd name="T59" fmla="*/ 371 h 971"/>
                <a:gd name="T60" fmla="*/ 52 w 643"/>
                <a:gd name="T61" fmla="*/ 401 h 971"/>
                <a:gd name="T62" fmla="*/ 30 w 643"/>
                <a:gd name="T63" fmla="*/ 440 h 971"/>
                <a:gd name="T64" fmla="*/ 21 w 643"/>
                <a:gd name="T65" fmla="*/ 409 h 971"/>
                <a:gd name="T66" fmla="*/ 7 w 643"/>
                <a:gd name="T67" fmla="*/ 455 h 971"/>
                <a:gd name="T68" fmla="*/ 16 w 643"/>
                <a:gd name="T69" fmla="*/ 490 h 971"/>
                <a:gd name="T70" fmla="*/ 28 w 643"/>
                <a:gd name="T71" fmla="*/ 561 h 971"/>
                <a:gd name="T72" fmla="*/ 53 w 643"/>
                <a:gd name="T73" fmla="*/ 601 h 971"/>
                <a:gd name="T74" fmla="*/ 43 w 643"/>
                <a:gd name="T75" fmla="*/ 598 h 971"/>
                <a:gd name="T76" fmla="*/ 27 w 643"/>
                <a:gd name="T77" fmla="*/ 577 h 971"/>
                <a:gd name="T78" fmla="*/ 34 w 643"/>
                <a:gd name="T79" fmla="*/ 602 h 971"/>
                <a:gd name="T80" fmla="*/ 40 w 643"/>
                <a:gd name="T81" fmla="*/ 613 h 971"/>
                <a:gd name="T82" fmla="*/ 29 w 643"/>
                <a:gd name="T83" fmla="*/ 604 h 971"/>
                <a:gd name="T84" fmla="*/ 29 w 643"/>
                <a:gd name="T85" fmla="*/ 627 h 971"/>
                <a:gd name="T86" fmla="*/ 59 w 643"/>
                <a:gd name="T87" fmla="*/ 667 h 971"/>
                <a:gd name="T88" fmla="*/ 103 w 643"/>
                <a:gd name="T89" fmla="*/ 729 h 971"/>
                <a:gd name="T90" fmla="*/ 128 w 643"/>
                <a:gd name="T91" fmla="*/ 809 h 971"/>
                <a:gd name="T92" fmla="*/ 149 w 643"/>
                <a:gd name="T93" fmla="*/ 866 h 971"/>
                <a:gd name="T94" fmla="*/ 141 w 643"/>
                <a:gd name="T95" fmla="*/ 913 h 971"/>
                <a:gd name="T96" fmla="*/ 133 w 643"/>
                <a:gd name="T97" fmla="*/ 931 h 971"/>
                <a:gd name="T98" fmla="*/ 156 w 643"/>
                <a:gd name="T99" fmla="*/ 950 h 971"/>
                <a:gd name="T100" fmla="*/ 208 w 643"/>
                <a:gd name="T101" fmla="*/ 971 h 971"/>
                <a:gd name="T102" fmla="*/ 284 w 643"/>
                <a:gd name="T103" fmla="*/ 937 h 971"/>
                <a:gd name="T104" fmla="*/ 306 w 643"/>
                <a:gd name="T105" fmla="*/ 926 h 971"/>
                <a:gd name="T106" fmla="*/ 336 w 643"/>
                <a:gd name="T107" fmla="*/ 912 h 971"/>
                <a:gd name="T108" fmla="*/ 385 w 643"/>
                <a:gd name="T109" fmla="*/ 902 h 971"/>
                <a:gd name="T110" fmla="*/ 426 w 643"/>
                <a:gd name="T111" fmla="*/ 897 h 971"/>
                <a:gd name="T112" fmla="*/ 448 w 643"/>
                <a:gd name="T113" fmla="*/ 896 h 971"/>
                <a:gd name="T114" fmla="*/ 477 w 643"/>
                <a:gd name="T115" fmla="*/ 853 h 971"/>
                <a:gd name="T116" fmla="*/ 507 w 643"/>
                <a:gd name="T117" fmla="*/ 837 h 971"/>
                <a:gd name="T118" fmla="*/ 570 w 643"/>
                <a:gd name="T119" fmla="*/ 819 h 971"/>
                <a:gd name="T120" fmla="*/ 624 w 643"/>
                <a:gd name="T121" fmla="*/ 797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3" h="971">
                  <a:moveTo>
                    <a:pt x="616" y="45"/>
                  </a:moveTo>
                  <a:cubicBezTo>
                    <a:pt x="614" y="44"/>
                    <a:pt x="614" y="44"/>
                    <a:pt x="614" y="44"/>
                  </a:cubicBezTo>
                  <a:cubicBezTo>
                    <a:pt x="613" y="44"/>
                    <a:pt x="612" y="44"/>
                    <a:pt x="611" y="44"/>
                  </a:cubicBezTo>
                  <a:cubicBezTo>
                    <a:pt x="610" y="44"/>
                    <a:pt x="609" y="44"/>
                    <a:pt x="608" y="44"/>
                  </a:cubicBezTo>
                  <a:cubicBezTo>
                    <a:pt x="608" y="44"/>
                    <a:pt x="605" y="44"/>
                    <a:pt x="605" y="44"/>
                  </a:cubicBezTo>
                  <a:cubicBezTo>
                    <a:pt x="604" y="44"/>
                    <a:pt x="603" y="44"/>
                    <a:pt x="602" y="44"/>
                  </a:cubicBezTo>
                  <a:cubicBezTo>
                    <a:pt x="602" y="44"/>
                    <a:pt x="601" y="43"/>
                    <a:pt x="600" y="43"/>
                  </a:cubicBezTo>
                  <a:cubicBezTo>
                    <a:pt x="599" y="42"/>
                    <a:pt x="597" y="41"/>
                    <a:pt x="595" y="41"/>
                  </a:cubicBezTo>
                  <a:cubicBezTo>
                    <a:pt x="594" y="41"/>
                    <a:pt x="593" y="42"/>
                    <a:pt x="593" y="42"/>
                  </a:cubicBezTo>
                  <a:cubicBezTo>
                    <a:pt x="590" y="43"/>
                    <a:pt x="589" y="45"/>
                    <a:pt x="587" y="47"/>
                  </a:cubicBezTo>
                  <a:cubicBezTo>
                    <a:pt x="587" y="48"/>
                    <a:pt x="586" y="49"/>
                    <a:pt x="586" y="49"/>
                  </a:cubicBezTo>
                  <a:cubicBezTo>
                    <a:pt x="585" y="50"/>
                    <a:pt x="585" y="50"/>
                    <a:pt x="584" y="50"/>
                  </a:cubicBezTo>
                  <a:cubicBezTo>
                    <a:pt x="583" y="52"/>
                    <a:pt x="581" y="53"/>
                    <a:pt x="580" y="56"/>
                  </a:cubicBezTo>
                  <a:cubicBezTo>
                    <a:pt x="580" y="57"/>
                    <a:pt x="580" y="58"/>
                    <a:pt x="580" y="59"/>
                  </a:cubicBezTo>
                  <a:cubicBezTo>
                    <a:pt x="579" y="57"/>
                    <a:pt x="579" y="55"/>
                    <a:pt x="579" y="54"/>
                  </a:cubicBezTo>
                  <a:cubicBezTo>
                    <a:pt x="580" y="53"/>
                    <a:pt x="581" y="51"/>
                    <a:pt x="581" y="50"/>
                  </a:cubicBezTo>
                  <a:cubicBezTo>
                    <a:pt x="583" y="48"/>
                    <a:pt x="584" y="46"/>
                    <a:pt x="583" y="43"/>
                  </a:cubicBezTo>
                  <a:cubicBezTo>
                    <a:pt x="583" y="40"/>
                    <a:pt x="580" y="39"/>
                    <a:pt x="577" y="38"/>
                  </a:cubicBezTo>
                  <a:cubicBezTo>
                    <a:pt x="571" y="36"/>
                    <a:pt x="567" y="30"/>
                    <a:pt x="563" y="24"/>
                  </a:cubicBezTo>
                  <a:cubicBezTo>
                    <a:pt x="560" y="20"/>
                    <a:pt x="556" y="15"/>
                    <a:pt x="551" y="11"/>
                  </a:cubicBezTo>
                  <a:cubicBezTo>
                    <a:pt x="547" y="9"/>
                    <a:pt x="543" y="8"/>
                    <a:pt x="540" y="7"/>
                  </a:cubicBezTo>
                  <a:cubicBezTo>
                    <a:pt x="539" y="7"/>
                    <a:pt x="538" y="7"/>
                    <a:pt x="537" y="7"/>
                  </a:cubicBezTo>
                  <a:cubicBezTo>
                    <a:pt x="535" y="7"/>
                    <a:pt x="534" y="7"/>
                    <a:pt x="533" y="6"/>
                  </a:cubicBezTo>
                  <a:cubicBezTo>
                    <a:pt x="533" y="6"/>
                    <a:pt x="532" y="5"/>
                    <a:pt x="532" y="5"/>
                  </a:cubicBezTo>
                  <a:cubicBezTo>
                    <a:pt x="531" y="3"/>
                    <a:pt x="529" y="1"/>
                    <a:pt x="526" y="1"/>
                  </a:cubicBezTo>
                  <a:cubicBezTo>
                    <a:pt x="526" y="1"/>
                    <a:pt x="525" y="0"/>
                    <a:pt x="524" y="0"/>
                  </a:cubicBezTo>
                  <a:cubicBezTo>
                    <a:pt x="517" y="0"/>
                    <a:pt x="517" y="8"/>
                    <a:pt x="517" y="11"/>
                  </a:cubicBezTo>
                  <a:cubicBezTo>
                    <a:pt x="517" y="12"/>
                    <a:pt x="517" y="13"/>
                    <a:pt x="517" y="14"/>
                  </a:cubicBezTo>
                  <a:cubicBezTo>
                    <a:pt x="516" y="16"/>
                    <a:pt x="513" y="21"/>
                    <a:pt x="511" y="22"/>
                  </a:cubicBezTo>
                  <a:cubicBezTo>
                    <a:pt x="510" y="21"/>
                    <a:pt x="509" y="20"/>
                    <a:pt x="508" y="20"/>
                  </a:cubicBezTo>
                  <a:cubicBezTo>
                    <a:pt x="504" y="16"/>
                    <a:pt x="502" y="15"/>
                    <a:pt x="500" y="15"/>
                  </a:cubicBezTo>
                  <a:cubicBezTo>
                    <a:pt x="499" y="15"/>
                    <a:pt x="498" y="16"/>
                    <a:pt x="497" y="17"/>
                  </a:cubicBezTo>
                  <a:cubicBezTo>
                    <a:pt x="497" y="18"/>
                    <a:pt x="497" y="19"/>
                    <a:pt x="496" y="20"/>
                  </a:cubicBezTo>
                  <a:cubicBezTo>
                    <a:pt x="496" y="22"/>
                    <a:pt x="496" y="22"/>
                    <a:pt x="495" y="23"/>
                  </a:cubicBezTo>
                  <a:cubicBezTo>
                    <a:pt x="494" y="23"/>
                    <a:pt x="493" y="23"/>
                    <a:pt x="492" y="23"/>
                  </a:cubicBezTo>
                  <a:cubicBezTo>
                    <a:pt x="490" y="24"/>
                    <a:pt x="487" y="24"/>
                    <a:pt x="485" y="29"/>
                  </a:cubicBezTo>
                  <a:cubicBezTo>
                    <a:pt x="485" y="31"/>
                    <a:pt x="485" y="33"/>
                    <a:pt x="485" y="35"/>
                  </a:cubicBezTo>
                  <a:cubicBezTo>
                    <a:pt x="485" y="36"/>
                    <a:pt x="484" y="40"/>
                    <a:pt x="484" y="41"/>
                  </a:cubicBezTo>
                  <a:cubicBezTo>
                    <a:pt x="484" y="41"/>
                    <a:pt x="483" y="41"/>
                    <a:pt x="483" y="40"/>
                  </a:cubicBezTo>
                  <a:cubicBezTo>
                    <a:pt x="482" y="40"/>
                    <a:pt x="481" y="39"/>
                    <a:pt x="480" y="38"/>
                  </a:cubicBezTo>
                  <a:cubicBezTo>
                    <a:pt x="478" y="36"/>
                    <a:pt x="474" y="33"/>
                    <a:pt x="470" y="33"/>
                  </a:cubicBezTo>
                  <a:cubicBezTo>
                    <a:pt x="469" y="33"/>
                    <a:pt x="468" y="34"/>
                    <a:pt x="466" y="34"/>
                  </a:cubicBezTo>
                  <a:cubicBezTo>
                    <a:pt x="465" y="35"/>
                    <a:pt x="464" y="36"/>
                    <a:pt x="463" y="37"/>
                  </a:cubicBezTo>
                  <a:cubicBezTo>
                    <a:pt x="462" y="38"/>
                    <a:pt x="462" y="39"/>
                    <a:pt x="461" y="39"/>
                  </a:cubicBezTo>
                  <a:cubicBezTo>
                    <a:pt x="460" y="39"/>
                    <a:pt x="459" y="40"/>
                    <a:pt x="458" y="40"/>
                  </a:cubicBezTo>
                  <a:cubicBezTo>
                    <a:pt x="457" y="40"/>
                    <a:pt x="454" y="41"/>
                    <a:pt x="452" y="42"/>
                  </a:cubicBezTo>
                  <a:cubicBezTo>
                    <a:pt x="444" y="49"/>
                    <a:pt x="448" y="55"/>
                    <a:pt x="451" y="60"/>
                  </a:cubicBezTo>
                  <a:cubicBezTo>
                    <a:pt x="452" y="61"/>
                    <a:pt x="452" y="61"/>
                    <a:pt x="452" y="61"/>
                  </a:cubicBezTo>
                  <a:cubicBezTo>
                    <a:pt x="452" y="61"/>
                    <a:pt x="453" y="62"/>
                    <a:pt x="454" y="63"/>
                  </a:cubicBezTo>
                  <a:cubicBezTo>
                    <a:pt x="455" y="64"/>
                    <a:pt x="456" y="66"/>
                    <a:pt x="457" y="66"/>
                  </a:cubicBezTo>
                  <a:cubicBezTo>
                    <a:pt x="456" y="66"/>
                    <a:pt x="456" y="66"/>
                    <a:pt x="456" y="66"/>
                  </a:cubicBezTo>
                  <a:cubicBezTo>
                    <a:pt x="455" y="66"/>
                    <a:pt x="455" y="65"/>
                    <a:pt x="454" y="65"/>
                  </a:cubicBezTo>
                  <a:cubicBezTo>
                    <a:pt x="453" y="64"/>
                    <a:pt x="451" y="62"/>
                    <a:pt x="448" y="62"/>
                  </a:cubicBezTo>
                  <a:cubicBezTo>
                    <a:pt x="448" y="62"/>
                    <a:pt x="447" y="62"/>
                    <a:pt x="447" y="62"/>
                  </a:cubicBezTo>
                  <a:cubicBezTo>
                    <a:pt x="444" y="63"/>
                    <a:pt x="442" y="64"/>
                    <a:pt x="442" y="66"/>
                  </a:cubicBezTo>
                  <a:cubicBezTo>
                    <a:pt x="441" y="68"/>
                    <a:pt x="442" y="71"/>
                    <a:pt x="444" y="74"/>
                  </a:cubicBezTo>
                  <a:cubicBezTo>
                    <a:pt x="444" y="75"/>
                    <a:pt x="445" y="76"/>
                    <a:pt x="446" y="76"/>
                  </a:cubicBezTo>
                  <a:cubicBezTo>
                    <a:pt x="447" y="77"/>
                    <a:pt x="448" y="78"/>
                    <a:pt x="448" y="80"/>
                  </a:cubicBezTo>
                  <a:cubicBezTo>
                    <a:pt x="449" y="80"/>
                    <a:pt x="448" y="82"/>
                    <a:pt x="448" y="82"/>
                  </a:cubicBezTo>
                  <a:cubicBezTo>
                    <a:pt x="447" y="82"/>
                    <a:pt x="446" y="80"/>
                    <a:pt x="446" y="78"/>
                  </a:cubicBezTo>
                  <a:cubicBezTo>
                    <a:pt x="444" y="75"/>
                    <a:pt x="442" y="71"/>
                    <a:pt x="437" y="71"/>
                  </a:cubicBezTo>
                  <a:cubicBezTo>
                    <a:pt x="436" y="71"/>
                    <a:pt x="436" y="71"/>
                    <a:pt x="435" y="71"/>
                  </a:cubicBezTo>
                  <a:cubicBezTo>
                    <a:pt x="430" y="72"/>
                    <a:pt x="429" y="76"/>
                    <a:pt x="428" y="79"/>
                  </a:cubicBezTo>
                  <a:cubicBezTo>
                    <a:pt x="428" y="81"/>
                    <a:pt x="428" y="82"/>
                    <a:pt x="427" y="83"/>
                  </a:cubicBezTo>
                  <a:cubicBezTo>
                    <a:pt x="426" y="83"/>
                    <a:pt x="426" y="84"/>
                    <a:pt x="425" y="84"/>
                  </a:cubicBezTo>
                  <a:cubicBezTo>
                    <a:pt x="423" y="84"/>
                    <a:pt x="422" y="85"/>
                    <a:pt x="420" y="87"/>
                  </a:cubicBezTo>
                  <a:cubicBezTo>
                    <a:pt x="418" y="90"/>
                    <a:pt x="416" y="97"/>
                    <a:pt x="417" y="101"/>
                  </a:cubicBezTo>
                  <a:cubicBezTo>
                    <a:pt x="418" y="104"/>
                    <a:pt x="420" y="106"/>
                    <a:pt x="422" y="107"/>
                  </a:cubicBezTo>
                  <a:cubicBezTo>
                    <a:pt x="424" y="108"/>
                    <a:pt x="424" y="109"/>
                    <a:pt x="425" y="110"/>
                  </a:cubicBezTo>
                  <a:cubicBezTo>
                    <a:pt x="425" y="112"/>
                    <a:pt x="425" y="112"/>
                    <a:pt x="423" y="113"/>
                  </a:cubicBezTo>
                  <a:cubicBezTo>
                    <a:pt x="422" y="114"/>
                    <a:pt x="419" y="115"/>
                    <a:pt x="418" y="118"/>
                  </a:cubicBezTo>
                  <a:cubicBezTo>
                    <a:pt x="417" y="119"/>
                    <a:pt x="417" y="121"/>
                    <a:pt x="417" y="122"/>
                  </a:cubicBezTo>
                  <a:cubicBezTo>
                    <a:pt x="416" y="121"/>
                    <a:pt x="413" y="119"/>
                    <a:pt x="410" y="119"/>
                  </a:cubicBezTo>
                  <a:cubicBezTo>
                    <a:pt x="409" y="119"/>
                    <a:pt x="408" y="119"/>
                    <a:pt x="408" y="120"/>
                  </a:cubicBezTo>
                  <a:cubicBezTo>
                    <a:pt x="405" y="120"/>
                    <a:pt x="403" y="122"/>
                    <a:pt x="401" y="123"/>
                  </a:cubicBezTo>
                  <a:cubicBezTo>
                    <a:pt x="401" y="124"/>
                    <a:pt x="400" y="124"/>
                    <a:pt x="400" y="124"/>
                  </a:cubicBezTo>
                  <a:cubicBezTo>
                    <a:pt x="398" y="120"/>
                    <a:pt x="394" y="115"/>
                    <a:pt x="390" y="115"/>
                  </a:cubicBezTo>
                  <a:cubicBezTo>
                    <a:pt x="388" y="115"/>
                    <a:pt x="386" y="116"/>
                    <a:pt x="384" y="118"/>
                  </a:cubicBezTo>
                  <a:cubicBezTo>
                    <a:pt x="379" y="124"/>
                    <a:pt x="384" y="129"/>
                    <a:pt x="387" y="131"/>
                  </a:cubicBezTo>
                  <a:cubicBezTo>
                    <a:pt x="387" y="131"/>
                    <a:pt x="387" y="131"/>
                    <a:pt x="387" y="131"/>
                  </a:cubicBezTo>
                  <a:cubicBezTo>
                    <a:pt x="385" y="133"/>
                    <a:pt x="383" y="136"/>
                    <a:pt x="384" y="139"/>
                  </a:cubicBezTo>
                  <a:cubicBezTo>
                    <a:pt x="385" y="141"/>
                    <a:pt x="387" y="142"/>
                    <a:pt x="389" y="143"/>
                  </a:cubicBezTo>
                  <a:cubicBezTo>
                    <a:pt x="389" y="144"/>
                    <a:pt x="391" y="144"/>
                    <a:pt x="391" y="145"/>
                  </a:cubicBezTo>
                  <a:cubicBezTo>
                    <a:pt x="391" y="145"/>
                    <a:pt x="391" y="145"/>
                    <a:pt x="391" y="145"/>
                  </a:cubicBezTo>
                  <a:cubicBezTo>
                    <a:pt x="393" y="148"/>
                    <a:pt x="395" y="150"/>
                    <a:pt x="397" y="152"/>
                  </a:cubicBezTo>
                  <a:cubicBezTo>
                    <a:pt x="398" y="152"/>
                    <a:pt x="398" y="152"/>
                    <a:pt x="398" y="152"/>
                  </a:cubicBezTo>
                  <a:cubicBezTo>
                    <a:pt x="399" y="153"/>
                    <a:pt x="399" y="153"/>
                    <a:pt x="399" y="155"/>
                  </a:cubicBezTo>
                  <a:cubicBezTo>
                    <a:pt x="399" y="157"/>
                    <a:pt x="399" y="158"/>
                    <a:pt x="399" y="159"/>
                  </a:cubicBezTo>
                  <a:cubicBezTo>
                    <a:pt x="399" y="159"/>
                    <a:pt x="399" y="159"/>
                    <a:pt x="399" y="158"/>
                  </a:cubicBezTo>
                  <a:cubicBezTo>
                    <a:pt x="398" y="158"/>
                    <a:pt x="398" y="157"/>
                    <a:pt x="397" y="156"/>
                  </a:cubicBezTo>
                  <a:cubicBezTo>
                    <a:pt x="395" y="153"/>
                    <a:pt x="394" y="152"/>
                    <a:pt x="392" y="152"/>
                  </a:cubicBezTo>
                  <a:cubicBezTo>
                    <a:pt x="390" y="152"/>
                    <a:pt x="389" y="153"/>
                    <a:pt x="388" y="154"/>
                  </a:cubicBezTo>
                  <a:cubicBezTo>
                    <a:pt x="386" y="156"/>
                    <a:pt x="386" y="159"/>
                    <a:pt x="386" y="162"/>
                  </a:cubicBezTo>
                  <a:cubicBezTo>
                    <a:pt x="386" y="163"/>
                    <a:pt x="387" y="164"/>
                    <a:pt x="387" y="165"/>
                  </a:cubicBezTo>
                  <a:cubicBezTo>
                    <a:pt x="387" y="167"/>
                    <a:pt x="389" y="174"/>
                    <a:pt x="388" y="176"/>
                  </a:cubicBezTo>
                  <a:cubicBezTo>
                    <a:pt x="388" y="175"/>
                    <a:pt x="386" y="174"/>
                    <a:pt x="383" y="169"/>
                  </a:cubicBezTo>
                  <a:cubicBezTo>
                    <a:pt x="383" y="169"/>
                    <a:pt x="382" y="168"/>
                    <a:pt x="382" y="168"/>
                  </a:cubicBezTo>
                  <a:cubicBezTo>
                    <a:pt x="380" y="165"/>
                    <a:pt x="379" y="162"/>
                    <a:pt x="377" y="158"/>
                  </a:cubicBezTo>
                  <a:cubicBezTo>
                    <a:pt x="374" y="151"/>
                    <a:pt x="371" y="144"/>
                    <a:pt x="366" y="140"/>
                  </a:cubicBezTo>
                  <a:cubicBezTo>
                    <a:pt x="365" y="139"/>
                    <a:pt x="361" y="137"/>
                    <a:pt x="357" y="137"/>
                  </a:cubicBezTo>
                  <a:cubicBezTo>
                    <a:pt x="356" y="137"/>
                    <a:pt x="355" y="137"/>
                    <a:pt x="354" y="137"/>
                  </a:cubicBezTo>
                  <a:cubicBezTo>
                    <a:pt x="352" y="139"/>
                    <a:pt x="351" y="141"/>
                    <a:pt x="351" y="143"/>
                  </a:cubicBezTo>
                  <a:cubicBezTo>
                    <a:pt x="350" y="143"/>
                    <a:pt x="350" y="144"/>
                    <a:pt x="350" y="145"/>
                  </a:cubicBezTo>
                  <a:cubicBezTo>
                    <a:pt x="349" y="145"/>
                    <a:pt x="349" y="145"/>
                    <a:pt x="348" y="146"/>
                  </a:cubicBezTo>
                  <a:cubicBezTo>
                    <a:pt x="347" y="147"/>
                    <a:pt x="346" y="147"/>
                    <a:pt x="345" y="149"/>
                  </a:cubicBezTo>
                  <a:cubicBezTo>
                    <a:pt x="344" y="150"/>
                    <a:pt x="344" y="152"/>
                    <a:pt x="344" y="154"/>
                  </a:cubicBezTo>
                  <a:cubicBezTo>
                    <a:pt x="343" y="155"/>
                    <a:pt x="343" y="155"/>
                    <a:pt x="343" y="156"/>
                  </a:cubicBezTo>
                  <a:cubicBezTo>
                    <a:pt x="343" y="156"/>
                    <a:pt x="342" y="157"/>
                    <a:pt x="341" y="157"/>
                  </a:cubicBezTo>
                  <a:cubicBezTo>
                    <a:pt x="340" y="157"/>
                    <a:pt x="338" y="158"/>
                    <a:pt x="337" y="159"/>
                  </a:cubicBezTo>
                  <a:cubicBezTo>
                    <a:pt x="334" y="161"/>
                    <a:pt x="332" y="164"/>
                    <a:pt x="330" y="168"/>
                  </a:cubicBezTo>
                  <a:cubicBezTo>
                    <a:pt x="329" y="174"/>
                    <a:pt x="330" y="180"/>
                    <a:pt x="331" y="185"/>
                  </a:cubicBezTo>
                  <a:cubicBezTo>
                    <a:pt x="331" y="187"/>
                    <a:pt x="331" y="188"/>
                    <a:pt x="331" y="189"/>
                  </a:cubicBezTo>
                  <a:cubicBezTo>
                    <a:pt x="332" y="193"/>
                    <a:pt x="334" y="197"/>
                    <a:pt x="336" y="200"/>
                  </a:cubicBezTo>
                  <a:cubicBezTo>
                    <a:pt x="337" y="201"/>
                    <a:pt x="338" y="203"/>
                    <a:pt x="338" y="205"/>
                  </a:cubicBezTo>
                  <a:cubicBezTo>
                    <a:pt x="341" y="210"/>
                    <a:pt x="332" y="218"/>
                    <a:pt x="326" y="221"/>
                  </a:cubicBezTo>
                  <a:cubicBezTo>
                    <a:pt x="320" y="225"/>
                    <a:pt x="319" y="226"/>
                    <a:pt x="317" y="232"/>
                  </a:cubicBezTo>
                  <a:cubicBezTo>
                    <a:pt x="317" y="233"/>
                    <a:pt x="317" y="233"/>
                    <a:pt x="317" y="233"/>
                  </a:cubicBezTo>
                  <a:cubicBezTo>
                    <a:pt x="317" y="234"/>
                    <a:pt x="316" y="235"/>
                    <a:pt x="315" y="237"/>
                  </a:cubicBezTo>
                  <a:cubicBezTo>
                    <a:pt x="314" y="239"/>
                    <a:pt x="312" y="241"/>
                    <a:pt x="312" y="245"/>
                  </a:cubicBezTo>
                  <a:cubicBezTo>
                    <a:pt x="312" y="249"/>
                    <a:pt x="311" y="251"/>
                    <a:pt x="310" y="255"/>
                  </a:cubicBezTo>
                  <a:cubicBezTo>
                    <a:pt x="307" y="263"/>
                    <a:pt x="302" y="269"/>
                    <a:pt x="294" y="275"/>
                  </a:cubicBezTo>
                  <a:cubicBezTo>
                    <a:pt x="283" y="284"/>
                    <a:pt x="269" y="290"/>
                    <a:pt x="256" y="297"/>
                  </a:cubicBezTo>
                  <a:cubicBezTo>
                    <a:pt x="252" y="298"/>
                    <a:pt x="248" y="300"/>
                    <a:pt x="244" y="302"/>
                  </a:cubicBezTo>
                  <a:cubicBezTo>
                    <a:pt x="242" y="303"/>
                    <a:pt x="241" y="303"/>
                    <a:pt x="239" y="303"/>
                  </a:cubicBezTo>
                  <a:cubicBezTo>
                    <a:pt x="237" y="303"/>
                    <a:pt x="235" y="303"/>
                    <a:pt x="232" y="302"/>
                  </a:cubicBezTo>
                  <a:cubicBezTo>
                    <a:pt x="230" y="302"/>
                    <a:pt x="227" y="301"/>
                    <a:pt x="224" y="301"/>
                  </a:cubicBezTo>
                  <a:cubicBezTo>
                    <a:pt x="222" y="301"/>
                    <a:pt x="220" y="301"/>
                    <a:pt x="218" y="302"/>
                  </a:cubicBezTo>
                  <a:cubicBezTo>
                    <a:pt x="213" y="304"/>
                    <a:pt x="210" y="308"/>
                    <a:pt x="207" y="312"/>
                  </a:cubicBezTo>
                  <a:cubicBezTo>
                    <a:pt x="204" y="314"/>
                    <a:pt x="202" y="317"/>
                    <a:pt x="199" y="319"/>
                  </a:cubicBezTo>
                  <a:cubicBezTo>
                    <a:pt x="198" y="319"/>
                    <a:pt x="196" y="320"/>
                    <a:pt x="194" y="320"/>
                  </a:cubicBezTo>
                  <a:cubicBezTo>
                    <a:pt x="192" y="320"/>
                    <a:pt x="190" y="320"/>
                    <a:pt x="187" y="321"/>
                  </a:cubicBezTo>
                  <a:cubicBezTo>
                    <a:pt x="182" y="323"/>
                    <a:pt x="177" y="326"/>
                    <a:pt x="173" y="330"/>
                  </a:cubicBezTo>
                  <a:cubicBezTo>
                    <a:pt x="172" y="331"/>
                    <a:pt x="171" y="332"/>
                    <a:pt x="170" y="333"/>
                  </a:cubicBezTo>
                  <a:cubicBezTo>
                    <a:pt x="166" y="337"/>
                    <a:pt x="162" y="340"/>
                    <a:pt x="157" y="342"/>
                  </a:cubicBezTo>
                  <a:cubicBezTo>
                    <a:pt x="156" y="343"/>
                    <a:pt x="154" y="343"/>
                    <a:pt x="153" y="343"/>
                  </a:cubicBezTo>
                  <a:cubicBezTo>
                    <a:pt x="151" y="343"/>
                    <a:pt x="149" y="343"/>
                    <a:pt x="147" y="342"/>
                  </a:cubicBezTo>
                  <a:cubicBezTo>
                    <a:pt x="145" y="342"/>
                    <a:pt x="143" y="341"/>
                    <a:pt x="140" y="341"/>
                  </a:cubicBezTo>
                  <a:cubicBezTo>
                    <a:pt x="140" y="341"/>
                    <a:pt x="140" y="341"/>
                    <a:pt x="139" y="341"/>
                  </a:cubicBezTo>
                  <a:cubicBezTo>
                    <a:pt x="137" y="341"/>
                    <a:pt x="135" y="342"/>
                    <a:pt x="133" y="343"/>
                  </a:cubicBezTo>
                  <a:cubicBezTo>
                    <a:pt x="132" y="343"/>
                    <a:pt x="132" y="344"/>
                    <a:pt x="131" y="344"/>
                  </a:cubicBezTo>
                  <a:cubicBezTo>
                    <a:pt x="130" y="344"/>
                    <a:pt x="129" y="345"/>
                    <a:pt x="128" y="345"/>
                  </a:cubicBezTo>
                  <a:cubicBezTo>
                    <a:pt x="125" y="345"/>
                    <a:pt x="122" y="346"/>
                    <a:pt x="120" y="348"/>
                  </a:cubicBezTo>
                  <a:cubicBezTo>
                    <a:pt x="119" y="348"/>
                    <a:pt x="118" y="349"/>
                    <a:pt x="118" y="349"/>
                  </a:cubicBezTo>
                  <a:cubicBezTo>
                    <a:pt x="117" y="350"/>
                    <a:pt x="117" y="350"/>
                    <a:pt x="116" y="350"/>
                  </a:cubicBezTo>
                  <a:cubicBezTo>
                    <a:pt x="116" y="350"/>
                    <a:pt x="116" y="350"/>
                    <a:pt x="115" y="350"/>
                  </a:cubicBezTo>
                  <a:cubicBezTo>
                    <a:pt x="114" y="350"/>
                    <a:pt x="114" y="350"/>
                    <a:pt x="114" y="350"/>
                  </a:cubicBezTo>
                  <a:cubicBezTo>
                    <a:pt x="113" y="350"/>
                    <a:pt x="112" y="350"/>
                    <a:pt x="112" y="351"/>
                  </a:cubicBezTo>
                  <a:cubicBezTo>
                    <a:pt x="108" y="352"/>
                    <a:pt x="104" y="354"/>
                    <a:pt x="101" y="357"/>
                  </a:cubicBezTo>
                  <a:cubicBezTo>
                    <a:pt x="100" y="358"/>
                    <a:pt x="99" y="358"/>
                    <a:pt x="99" y="359"/>
                  </a:cubicBezTo>
                  <a:cubicBezTo>
                    <a:pt x="94" y="362"/>
                    <a:pt x="91" y="366"/>
                    <a:pt x="87" y="371"/>
                  </a:cubicBezTo>
                  <a:cubicBezTo>
                    <a:pt x="85" y="374"/>
                    <a:pt x="83" y="377"/>
                    <a:pt x="80" y="380"/>
                  </a:cubicBezTo>
                  <a:cubicBezTo>
                    <a:pt x="78" y="382"/>
                    <a:pt x="76" y="384"/>
                    <a:pt x="74" y="387"/>
                  </a:cubicBezTo>
                  <a:cubicBezTo>
                    <a:pt x="70" y="392"/>
                    <a:pt x="66" y="396"/>
                    <a:pt x="61" y="399"/>
                  </a:cubicBezTo>
                  <a:cubicBezTo>
                    <a:pt x="60" y="399"/>
                    <a:pt x="58" y="399"/>
                    <a:pt x="57" y="400"/>
                  </a:cubicBezTo>
                  <a:cubicBezTo>
                    <a:pt x="55" y="400"/>
                    <a:pt x="54" y="400"/>
                    <a:pt x="52" y="401"/>
                  </a:cubicBezTo>
                  <a:cubicBezTo>
                    <a:pt x="47" y="403"/>
                    <a:pt x="44" y="407"/>
                    <a:pt x="42" y="411"/>
                  </a:cubicBezTo>
                  <a:cubicBezTo>
                    <a:pt x="40" y="414"/>
                    <a:pt x="39" y="417"/>
                    <a:pt x="39" y="420"/>
                  </a:cubicBezTo>
                  <a:cubicBezTo>
                    <a:pt x="39" y="421"/>
                    <a:pt x="39" y="423"/>
                    <a:pt x="39" y="424"/>
                  </a:cubicBezTo>
                  <a:cubicBezTo>
                    <a:pt x="38" y="428"/>
                    <a:pt x="36" y="436"/>
                    <a:pt x="32" y="439"/>
                  </a:cubicBezTo>
                  <a:cubicBezTo>
                    <a:pt x="31" y="440"/>
                    <a:pt x="30" y="440"/>
                    <a:pt x="30" y="440"/>
                  </a:cubicBezTo>
                  <a:cubicBezTo>
                    <a:pt x="30" y="440"/>
                    <a:pt x="29" y="440"/>
                    <a:pt x="29" y="438"/>
                  </a:cubicBezTo>
                  <a:cubicBezTo>
                    <a:pt x="27" y="433"/>
                    <a:pt x="26" y="427"/>
                    <a:pt x="27" y="422"/>
                  </a:cubicBezTo>
                  <a:cubicBezTo>
                    <a:pt x="27" y="422"/>
                    <a:pt x="27" y="421"/>
                    <a:pt x="27" y="420"/>
                  </a:cubicBezTo>
                  <a:cubicBezTo>
                    <a:pt x="28" y="417"/>
                    <a:pt x="29" y="412"/>
                    <a:pt x="23" y="410"/>
                  </a:cubicBezTo>
                  <a:cubicBezTo>
                    <a:pt x="23" y="409"/>
                    <a:pt x="22" y="409"/>
                    <a:pt x="21" y="409"/>
                  </a:cubicBezTo>
                  <a:cubicBezTo>
                    <a:pt x="15" y="409"/>
                    <a:pt x="12" y="418"/>
                    <a:pt x="12" y="423"/>
                  </a:cubicBezTo>
                  <a:cubicBezTo>
                    <a:pt x="12" y="424"/>
                    <a:pt x="12" y="426"/>
                    <a:pt x="12" y="427"/>
                  </a:cubicBezTo>
                  <a:cubicBezTo>
                    <a:pt x="12" y="431"/>
                    <a:pt x="12" y="435"/>
                    <a:pt x="10" y="438"/>
                  </a:cubicBezTo>
                  <a:cubicBezTo>
                    <a:pt x="10" y="439"/>
                    <a:pt x="10" y="440"/>
                    <a:pt x="9" y="441"/>
                  </a:cubicBezTo>
                  <a:cubicBezTo>
                    <a:pt x="7" y="445"/>
                    <a:pt x="4" y="451"/>
                    <a:pt x="7" y="455"/>
                  </a:cubicBezTo>
                  <a:cubicBezTo>
                    <a:pt x="8" y="457"/>
                    <a:pt x="9" y="459"/>
                    <a:pt x="11" y="460"/>
                  </a:cubicBezTo>
                  <a:cubicBezTo>
                    <a:pt x="13" y="462"/>
                    <a:pt x="14" y="462"/>
                    <a:pt x="14" y="464"/>
                  </a:cubicBezTo>
                  <a:cubicBezTo>
                    <a:pt x="15" y="466"/>
                    <a:pt x="15" y="469"/>
                    <a:pt x="15" y="471"/>
                  </a:cubicBezTo>
                  <a:cubicBezTo>
                    <a:pt x="16" y="474"/>
                    <a:pt x="16" y="476"/>
                    <a:pt x="16" y="478"/>
                  </a:cubicBezTo>
                  <a:cubicBezTo>
                    <a:pt x="17" y="483"/>
                    <a:pt x="18" y="487"/>
                    <a:pt x="16" y="490"/>
                  </a:cubicBezTo>
                  <a:cubicBezTo>
                    <a:pt x="12" y="499"/>
                    <a:pt x="0" y="523"/>
                    <a:pt x="11" y="534"/>
                  </a:cubicBezTo>
                  <a:cubicBezTo>
                    <a:pt x="13" y="535"/>
                    <a:pt x="14" y="536"/>
                    <a:pt x="16" y="537"/>
                  </a:cubicBezTo>
                  <a:cubicBezTo>
                    <a:pt x="18" y="539"/>
                    <a:pt x="19" y="540"/>
                    <a:pt x="20" y="542"/>
                  </a:cubicBezTo>
                  <a:cubicBezTo>
                    <a:pt x="22" y="544"/>
                    <a:pt x="23" y="547"/>
                    <a:pt x="23" y="550"/>
                  </a:cubicBezTo>
                  <a:cubicBezTo>
                    <a:pt x="24" y="553"/>
                    <a:pt x="25" y="557"/>
                    <a:pt x="28" y="561"/>
                  </a:cubicBezTo>
                  <a:cubicBezTo>
                    <a:pt x="30" y="563"/>
                    <a:pt x="32" y="566"/>
                    <a:pt x="34" y="568"/>
                  </a:cubicBezTo>
                  <a:cubicBezTo>
                    <a:pt x="37" y="571"/>
                    <a:pt x="39" y="573"/>
                    <a:pt x="41" y="576"/>
                  </a:cubicBezTo>
                  <a:cubicBezTo>
                    <a:pt x="42" y="578"/>
                    <a:pt x="44" y="580"/>
                    <a:pt x="46" y="582"/>
                  </a:cubicBezTo>
                  <a:cubicBezTo>
                    <a:pt x="48" y="583"/>
                    <a:pt x="50" y="585"/>
                    <a:pt x="51" y="588"/>
                  </a:cubicBezTo>
                  <a:cubicBezTo>
                    <a:pt x="53" y="591"/>
                    <a:pt x="53" y="597"/>
                    <a:pt x="53" y="601"/>
                  </a:cubicBezTo>
                  <a:cubicBezTo>
                    <a:pt x="53" y="603"/>
                    <a:pt x="53" y="603"/>
                    <a:pt x="53" y="603"/>
                  </a:cubicBezTo>
                  <a:cubicBezTo>
                    <a:pt x="53" y="606"/>
                    <a:pt x="52" y="607"/>
                    <a:pt x="52" y="607"/>
                  </a:cubicBezTo>
                  <a:cubicBezTo>
                    <a:pt x="52" y="607"/>
                    <a:pt x="52" y="607"/>
                    <a:pt x="50" y="605"/>
                  </a:cubicBezTo>
                  <a:cubicBezTo>
                    <a:pt x="50" y="605"/>
                    <a:pt x="49" y="604"/>
                    <a:pt x="49" y="604"/>
                  </a:cubicBezTo>
                  <a:cubicBezTo>
                    <a:pt x="48" y="602"/>
                    <a:pt x="46" y="599"/>
                    <a:pt x="43" y="598"/>
                  </a:cubicBezTo>
                  <a:cubicBezTo>
                    <a:pt x="43" y="598"/>
                    <a:pt x="42" y="598"/>
                    <a:pt x="41" y="598"/>
                  </a:cubicBezTo>
                  <a:cubicBezTo>
                    <a:pt x="40" y="598"/>
                    <a:pt x="38" y="598"/>
                    <a:pt x="37" y="599"/>
                  </a:cubicBezTo>
                  <a:cubicBezTo>
                    <a:pt x="37" y="599"/>
                    <a:pt x="37" y="598"/>
                    <a:pt x="37" y="598"/>
                  </a:cubicBezTo>
                  <a:cubicBezTo>
                    <a:pt x="37" y="595"/>
                    <a:pt x="37" y="590"/>
                    <a:pt x="36" y="586"/>
                  </a:cubicBezTo>
                  <a:cubicBezTo>
                    <a:pt x="34" y="579"/>
                    <a:pt x="30" y="577"/>
                    <a:pt x="27" y="577"/>
                  </a:cubicBezTo>
                  <a:cubicBezTo>
                    <a:pt x="27" y="580"/>
                    <a:pt x="27" y="580"/>
                    <a:pt x="27" y="580"/>
                  </a:cubicBezTo>
                  <a:cubicBezTo>
                    <a:pt x="26" y="580"/>
                    <a:pt x="26" y="580"/>
                    <a:pt x="25" y="580"/>
                  </a:cubicBezTo>
                  <a:cubicBezTo>
                    <a:pt x="18" y="583"/>
                    <a:pt x="25" y="597"/>
                    <a:pt x="31" y="601"/>
                  </a:cubicBezTo>
                  <a:cubicBezTo>
                    <a:pt x="31" y="602"/>
                    <a:pt x="31" y="602"/>
                    <a:pt x="31" y="602"/>
                  </a:cubicBezTo>
                  <a:cubicBezTo>
                    <a:pt x="34" y="602"/>
                    <a:pt x="34" y="602"/>
                    <a:pt x="34" y="602"/>
                  </a:cubicBezTo>
                  <a:cubicBezTo>
                    <a:pt x="34" y="605"/>
                    <a:pt x="34" y="605"/>
                    <a:pt x="34" y="605"/>
                  </a:cubicBezTo>
                  <a:cubicBezTo>
                    <a:pt x="35" y="605"/>
                    <a:pt x="35" y="605"/>
                    <a:pt x="35" y="605"/>
                  </a:cubicBezTo>
                  <a:cubicBezTo>
                    <a:pt x="35" y="605"/>
                    <a:pt x="35" y="606"/>
                    <a:pt x="36" y="606"/>
                  </a:cubicBezTo>
                  <a:cubicBezTo>
                    <a:pt x="36" y="608"/>
                    <a:pt x="37" y="609"/>
                    <a:pt x="38" y="610"/>
                  </a:cubicBezTo>
                  <a:cubicBezTo>
                    <a:pt x="39" y="611"/>
                    <a:pt x="40" y="612"/>
                    <a:pt x="40" y="613"/>
                  </a:cubicBezTo>
                  <a:cubicBezTo>
                    <a:pt x="40" y="616"/>
                    <a:pt x="40" y="618"/>
                    <a:pt x="39" y="619"/>
                  </a:cubicBezTo>
                  <a:cubicBezTo>
                    <a:pt x="39" y="619"/>
                    <a:pt x="38" y="619"/>
                    <a:pt x="38" y="619"/>
                  </a:cubicBezTo>
                  <a:cubicBezTo>
                    <a:pt x="36" y="618"/>
                    <a:pt x="33" y="612"/>
                    <a:pt x="32" y="610"/>
                  </a:cubicBezTo>
                  <a:cubicBezTo>
                    <a:pt x="31" y="608"/>
                    <a:pt x="30" y="607"/>
                    <a:pt x="29" y="606"/>
                  </a:cubicBezTo>
                  <a:cubicBezTo>
                    <a:pt x="29" y="605"/>
                    <a:pt x="29" y="605"/>
                    <a:pt x="29" y="604"/>
                  </a:cubicBezTo>
                  <a:cubicBezTo>
                    <a:pt x="27" y="601"/>
                    <a:pt x="25" y="597"/>
                    <a:pt x="22" y="597"/>
                  </a:cubicBezTo>
                  <a:cubicBezTo>
                    <a:pt x="21" y="597"/>
                    <a:pt x="21" y="597"/>
                    <a:pt x="21" y="597"/>
                  </a:cubicBezTo>
                  <a:cubicBezTo>
                    <a:pt x="20" y="597"/>
                    <a:pt x="18" y="598"/>
                    <a:pt x="17" y="599"/>
                  </a:cubicBezTo>
                  <a:cubicBezTo>
                    <a:pt x="15" y="601"/>
                    <a:pt x="14" y="605"/>
                    <a:pt x="14" y="607"/>
                  </a:cubicBezTo>
                  <a:cubicBezTo>
                    <a:pt x="15" y="616"/>
                    <a:pt x="23" y="622"/>
                    <a:pt x="29" y="627"/>
                  </a:cubicBezTo>
                  <a:cubicBezTo>
                    <a:pt x="29" y="627"/>
                    <a:pt x="32" y="629"/>
                    <a:pt x="33" y="630"/>
                  </a:cubicBezTo>
                  <a:cubicBezTo>
                    <a:pt x="38" y="633"/>
                    <a:pt x="41" y="636"/>
                    <a:pt x="45" y="640"/>
                  </a:cubicBezTo>
                  <a:cubicBezTo>
                    <a:pt x="46" y="642"/>
                    <a:pt x="48" y="644"/>
                    <a:pt x="49" y="645"/>
                  </a:cubicBezTo>
                  <a:cubicBezTo>
                    <a:pt x="53" y="650"/>
                    <a:pt x="57" y="654"/>
                    <a:pt x="58" y="659"/>
                  </a:cubicBezTo>
                  <a:cubicBezTo>
                    <a:pt x="58" y="662"/>
                    <a:pt x="58" y="664"/>
                    <a:pt x="59" y="667"/>
                  </a:cubicBezTo>
                  <a:cubicBezTo>
                    <a:pt x="59" y="675"/>
                    <a:pt x="60" y="682"/>
                    <a:pt x="70" y="690"/>
                  </a:cubicBezTo>
                  <a:cubicBezTo>
                    <a:pt x="74" y="693"/>
                    <a:pt x="77" y="697"/>
                    <a:pt x="80" y="702"/>
                  </a:cubicBezTo>
                  <a:cubicBezTo>
                    <a:pt x="81" y="703"/>
                    <a:pt x="81" y="704"/>
                    <a:pt x="82" y="706"/>
                  </a:cubicBezTo>
                  <a:cubicBezTo>
                    <a:pt x="87" y="712"/>
                    <a:pt x="93" y="715"/>
                    <a:pt x="99" y="718"/>
                  </a:cubicBezTo>
                  <a:cubicBezTo>
                    <a:pt x="102" y="720"/>
                    <a:pt x="103" y="723"/>
                    <a:pt x="103" y="729"/>
                  </a:cubicBezTo>
                  <a:cubicBezTo>
                    <a:pt x="102" y="735"/>
                    <a:pt x="103" y="740"/>
                    <a:pt x="104" y="744"/>
                  </a:cubicBezTo>
                  <a:cubicBezTo>
                    <a:pt x="105" y="747"/>
                    <a:pt x="106" y="749"/>
                    <a:pt x="106" y="752"/>
                  </a:cubicBezTo>
                  <a:cubicBezTo>
                    <a:pt x="106" y="755"/>
                    <a:pt x="106" y="755"/>
                    <a:pt x="106" y="755"/>
                  </a:cubicBezTo>
                  <a:cubicBezTo>
                    <a:pt x="109" y="771"/>
                    <a:pt x="111" y="790"/>
                    <a:pt x="123" y="802"/>
                  </a:cubicBezTo>
                  <a:cubicBezTo>
                    <a:pt x="126" y="804"/>
                    <a:pt x="127" y="806"/>
                    <a:pt x="128" y="809"/>
                  </a:cubicBezTo>
                  <a:cubicBezTo>
                    <a:pt x="130" y="811"/>
                    <a:pt x="131" y="813"/>
                    <a:pt x="132" y="815"/>
                  </a:cubicBezTo>
                  <a:cubicBezTo>
                    <a:pt x="134" y="817"/>
                    <a:pt x="135" y="819"/>
                    <a:pt x="137" y="821"/>
                  </a:cubicBezTo>
                  <a:cubicBezTo>
                    <a:pt x="139" y="824"/>
                    <a:pt x="142" y="827"/>
                    <a:pt x="143" y="830"/>
                  </a:cubicBezTo>
                  <a:cubicBezTo>
                    <a:pt x="148" y="838"/>
                    <a:pt x="150" y="848"/>
                    <a:pt x="150" y="859"/>
                  </a:cubicBezTo>
                  <a:cubicBezTo>
                    <a:pt x="150" y="861"/>
                    <a:pt x="149" y="863"/>
                    <a:pt x="149" y="866"/>
                  </a:cubicBezTo>
                  <a:cubicBezTo>
                    <a:pt x="148" y="873"/>
                    <a:pt x="148" y="879"/>
                    <a:pt x="151" y="887"/>
                  </a:cubicBezTo>
                  <a:cubicBezTo>
                    <a:pt x="155" y="894"/>
                    <a:pt x="156" y="905"/>
                    <a:pt x="151" y="911"/>
                  </a:cubicBezTo>
                  <a:cubicBezTo>
                    <a:pt x="148" y="913"/>
                    <a:pt x="146" y="915"/>
                    <a:pt x="144" y="915"/>
                  </a:cubicBezTo>
                  <a:cubicBezTo>
                    <a:pt x="144" y="915"/>
                    <a:pt x="143" y="915"/>
                    <a:pt x="143" y="915"/>
                  </a:cubicBezTo>
                  <a:cubicBezTo>
                    <a:pt x="142" y="915"/>
                    <a:pt x="141" y="913"/>
                    <a:pt x="141" y="913"/>
                  </a:cubicBezTo>
                  <a:cubicBezTo>
                    <a:pt x="139" y="911"/>
                    <a:pt x="137" y="909"/>
                    <a:pt x="134" y="909"/>
                  </a:cubicBezTo>
                  <a:cubicBezTo>
                    <a:pt x="134" y="909"/>
                    <a:pt x="133" y="910"/>
                    <a:pt x="132" y="910"/>
                  </a:cubicBezTo>
                  <a:cubicBezTo>
                    <a:pt x="128" y="912"/>
                    <a:pt x="130" y="918"/>
                    <a:pt x="131" y="921"/>
                  </a:cubicBezTo>
                  <a:cubicBezTo>
                    <a:pt x="131" y="922"/>
                    <a:pt x="131" y="922"/>
                    <a:pt x="131" y="922"/>
                  </a:cubicBezTo>
                  <a:cubicBezTo>
                    <a:pt x="132" y="925"/>
                    <a:pt x="133" y="928"/>
                    <a:pt x="133" y="931"/>
                  </a:cubicBezTo>
                  <a:cubicBezTo>
                    <a:pt x="134" y="934"/>
                    <a:pt x="135" y="938"/>
                    <a:pt x="136" y="941"/>
                  </a:cubicBezTo>
                  <a:cubicBezTo>
                    <a:pt x="138" y="949"/>
                    <a:pt x="144" y="950"/>
                    <a:pt x="148" y="950"/>
                  </a:cubicBezTo>
                  <a:cubicBezTo>
                    <a:pt x="149" y="950"/>
                    <a:pt x="150" y="950"/>
                    <a:pt x="151" y="950"/>
                  </a:cubicBezTo>
                  <a:cubicBezTo>
                    <a:pt x="151" y="949"/>
                    <a:pt x="152" y="949"/>
                    <a:pt x="153" y="949"/>
                  </a:cubicBezTo>
                  <a:cubicBezTo>
                    <a:pt x="154" y="949"/>
                    <a:pt x="155" y="949"/>
                    <a:pt x="156" y="950"/>
                  </a:cubicBezTo>
                  <a:cubicBezTo>
                    <a:pt x="161" y="950"/>
                    <a:pt x="164" y="954"/>
                    <a:pt x="167" y="958"/>
                  </a:cubicBezTo>
                  <a:cubicBezTo>
                    <a:pt x="169" y="960"/>
                    <a:pt x="171" y="963"/>
                    <a:pt x="174" y="965"/>
                  </a:cubicBezTo>
                  <a:cubicBezTo>
                    <a:pt x="179" y="969"/>
                    <a:pt x="188" y="970"/>
                    <a:pt x="195" y="970"/>
                  </a:cubicBezTo>
                  <a:cubicBezTo>
                    <a:pt x="196" y="970"/>
                    <a:pt x="198" y="971"/>
                    <a:pt x="199" y="971"/>
                  </a:cubicBezTo>
                  <a:cubicBezTo>
                    <a:pt x="202" y="971"/>
                    <a:pt x="205" y="971"/>
                    <a:pt x="208" y="971"/>
                  </a:cubicBezTo>
                  <a:cubicBezTo>
                    <a:pt x="215" y="971"/>
                    <a:pt x="222" y="970"/>
                    <a:pt x="229" y="969"/>
                  </a:cubicBezTo>
                  <a:cubicBezTo>
                    <a:pt x="232" y="969"/>
                    <a:pt x="235" y="969"/>
                    <a:pt x="238" y="969"/>
                  </a:cubicBezTo>
                  <a:cubicBezTo>
                    <a:pt x="245" y="969"/>
                    <a:pt x="253" y="968"/>
                    <a:pt x="260" y="965"/>
                  </a:cubicBezTo>
                  <a:cubicBezTo>
                    <a:pt x="265" y="962"/>
                    <a:pt x="269" y="956"/>
                    <a:pt x="272" y="950"/>
                  </a:cubicBezTo>
                  <a:cubicBezTo>
                    <a:pt x="275" y="945"/>
                    <a:pt x="278" y="939"/>
                    <a:pt x="284" y="937"/>
                  </a:cubicBezTo>
                  <a:cubicBezTo>
                    <a:pt x="284" y="937"/>
                    <a:pt x="285" y="937"/>
                    <a:pt x="285" y="937"/>
                  </a:cubicBezTo>
                  <a:cubicBezTo>
                    <a:pt x="287" y="937"/>
                    <a:pt x="288" y="938"/>
                    <a:pt x="290" y="938"/>
                  </a:cubicBezTo>
                  <a:cubicBezTo>
                    <a:pt x="292" y="939"/>
                    <a:pt x="294" y="940"/>
                    <a:pt x="296" y="940"/>
                  </a:cubicBezTo>
                  <a:cubicBezTo>
                    <a:pt x="299" y="940"/>
                    <a:pt x="301" y="939"/>
                    <a:pt x="303" y="936"/>
                  </a:cubicBezTo>
                  <a:cubicBezTo>
                    <a:pt x="305" y="934"/>
                    <a:pt x="306" y="930"/>
                    <a:pt x="306" y="926"/>
                  </a:cubicBezTo>
                  <a:cubicBezTo>
                    <a:pt x="306" y="924"/>
                    <a:pt x="307" y="922"/>
                    <a:pt x="307" y="921"/>
                  </a:cubicBezTo>
                  <a:cubicBezTo>
                    <a:pt x="309" y="918"/>
                    <a:pt x="313" y="910"/>
                    <a:pt x="319" y="910"/>
                  </a:cubicBezTo>
                  <a:cubicBezTo>
                    <a:pt x="319" y="910"/>
                    <a:pt x="320" y="910"/>
                    <a:pt x="320" y="910"/>
                  </a:cubicBezTo>
                  <a:cubicBezTo>
                    <a:pt x="322" y="910"/>
                    <a:pt x="324" y="911"/>
                    <a:pt x="325" y="911"/>
                  </a:cubicBezTo>
                  <a:cubicBezTo>
                    <a:pt x="329" y="912"/>
                    <a:pt x="332" y="912"/>
                    <a:pt x="336" y="912"/>
                  </a:cubicBezTo>
                  <a:cubicBezTo>
                    <a:pt x="337" y="912"/>
                    <a:pt x="337" y="912"/>
                    <a:pt x="337" y="912"/>
                  </a:cubicBezTo>
                  <a:cubicBezTo>
                    <a:pt x="342" y="912"/>
                    <a:pt x="345" y="910"/>
                    <a:pt x="348" y="908"/>
                  </a:cubicBezTo>
                  <a:cubicBezTo>
                    <a:pt x="349" y="907"/>
                    <a:pt x="350" y="907"/>
                    <a:pt x="351" y="906"/>
                  </a:cubicBezTo>
                  <a:cubicBezTo>
                    <a:pt x="356" y="903"/>
                    <a:pt x="363" y="901"/>
                    <a:pt x="371" y="901"/>
                  </a:cubicBezTo>
                  <a:cubicBezTo>
                    <a:pt x="375" y="901"/>
                    <a:pt x="380" y="901"/>
                    <a:pt x="385" y="902"/>
                  </a:cubicBezTo>
                  <a:cubicBezTo>
                    <a:pt x="387" y="903"/>
                    <a:pt x="389" y="903"/>
                    <a:pt x="390" y="903"/>
                  </a:cubicBezTo>
                  <a:cubicBezTo>
                    <a:pt x="394" y="904"/>
                    <a:pt x="397" y="905"/>
                    <a:pt x="400" y="905"/>
                  </a:cubicBezTo>
                  <a:cubicBezTo>
                    <a:pt x="403" y="905"/>
                    <a:pt x="406" y="904"/>
                    <a:pt x="409" y="903"/>
                  </a:cubicBezTo>
                  <a:cubicBezTo>
                    <a:pt x="414" y="902"/>
                    <a:pt x="418" y="900"/>
                    <a:pt x="423" y="898"/>
                  </a:cubicBezTo>
                  <a:cubicBezTo>
                    <a:pt x="424" y="897"/>
                    <a:pt x="425" y="897"/>
                    <a:pt x="426" y="897"/>
                  </a:cubicBezTo>
                  <a:cubicBezTo>
                    <a:pt x="430" y="900"/>
                    <a:pt x="434" y="903"/>
                    <a:pt x="438" y="903"/>
                  </a:cubicBezTo>
                  <a:cubicBezTo>
                    <a:pt x="438" y="903"/>
                    <a:pt x="439" y="903"/>
                    <a:pt x="439" y="903"/>
                  </a:cubicBezTo>
                  <a:cubicBezTo>
                    <a:pt x="442" y="902"/>
                    <a:pt x="443" y="900"/>
                    <a:pt x="444" y="898"/>
                  </a:cubicBezTo>
                  <a:cubicBezTo>
                    <a:pt x="444" y="898"/>
                    <a:pt x="444" y="898"/>
                    <a:pt x="445" y="897"/>
                  </a:cubicBezTo>
                  <a:cubicBezTo>
                    <a:pt x="445" y="897"/>
                    <a:pt x="447" y="896"/>
                    <a:pt x="448" y="896"/>
                  </a:cubicBezTo>
                  <a:cubicBezTo>
                    <a:pt x="450" y="895"/>
                    <a:pt x="452" y="895"/>
                    <a:pt x="454" y="893"/>
                  </a:cubicBezTo>
                  <a:cubicBezTo>
                    <a:pt x="460" y="887"/>
                    <a:pt x="467" y="877"/>
                    <a:pt x="468" y="867"/>
                  </a:cubicBezTo>
                  <a:cubicBezTo>
                    <a:pt x="468" y="866"/>
                    <a:pt x="468" y="864"/>
                    <a:pt x="468" y="863"/>
                  </a:cubicBezTo>
                  <a:cubicBezTo>
                    <a:pt x="468" y="860"/>
                    <a:pt x="468" y="858"/>
                    <a:pt x="470" y="855"/>
                  </a:cubicBezTo>
                  <a:cubicBezTo>
                    <a:pt x="472" y="853"/>
                    <a:pt x="474" y="853"/>
                    <a:pt x="477" y="853"/>
                  </a:cubicBezTo>
                  <a:cubicBezTo>
                    <a:pt x="480" y="853"/>
                    <a:pt x="480" y="853"/>
                    <a:pt x="480" y="853"/>
                  </a:cubicBezTo>
                  <a:cubicBezTo>
                    <a:pt x="481" y="853"/>
                    <a:pt x="482" y="853"/>
                    <a:pt x="483" y="853"/>
                  </a:cubicBezTo>
                  <a:cubicBezTo>
                    <a:pt x="485" y="853"/>
                    <a:pt x="485" y="853"/>
                    <a:pt x="485" y="853"/>
                  </a:cubicBezTo>
                  <a:cubicBezTo>
                    <a:pt x="489" y="853"/>
                    <a:pt x="494" y="852"/>
                    <a:pt x="498" y="846"/>
                  </a:cubicBezTo>
                  <a:cubicBezTo>
                    <a:pt x="501" y="840"/>
                    <a:pt x="501" y="840"/>
                    <a:pt x="507" y="837"/>
                  </a:cubicBezTo>
                  <a:cubicBezTo>
                    <a:pt x="512" y="835"/>
                    <a:pt x="516" y="831"/>
                    <a:pt x="520" y="828"/>
                  </a:cubicBezTo>
                  <a:cubicBezTo>
                    <a:pt x="527" y="823"/>
                    <a:pt x="533" y="818"/>
                    <a:pt x="540" y="817"/>
                  </a:cubicBezTo>
                  <a:cubicBezTo>
                    <a:pt x="542" y="817"/>
                    <a:pt x="543" y="817"/>
                    <a:pt x="545" y="817"/>
                  </a:cubicBezTo>
                  <a:cubicBezTo>
                    <a:pt x="549" y="817"/>
                    <a:pt x="553" y="818"/>
                    <a:pt x="557" y="818"/>
                  </a:cubicBezTo>
                  <a:cubicBezTo>
                    <a:pt x="561" y="818"/>
                    <a:pt x="566" y="819"/>
                    <a:pt x="570" y="819"/>
                  </a:cubicBezTo>
                  <a:cubicBezTo>
                    <a:pt x="570" y="819"/>
                    <a:pt x="570" y="819"/>
                    <a:pt x="570" y="819"/>
                  </a:cubicBezTo>
                  <a:cubicBezTo>
                    <a:pt x="575" y="819"/>
                    <a:pt x="579" y="818"/>
                    <a:pt x="583" y="817"/>
                  </a:cubicBezTo>
                  <a:cubicBezTo>
                    <a:pt x="588" y="815"/>
                    <a:pt x="591" y="813"/>
                    <a:pt x="595" y="811"/>
                  </a:cubicBezTo>
                  <a:cubicBezTo>
                    <a:pt x="599" y="808"/>
                    <a:pt x="602" y="806"/>
                    <a:pt x="606" y="805"/>
                  </a:cubicBezTo>
                  <a:cubicBezTo>
                    <a:pt x="613" y="803"/>
                    <a:pt x="619" y="800"/>
                    <a:pt x="624" y="797"/>
                  </a:cubicBezTo>
                  <a:cubicBezTo>
                    <a:pt x="626" y="796"/>
                    <a:pt x="627" y="795"/>
                    <a:pt x="629" y="794"/>
                  </a:cubicBezTo>
                  <a:cubicBezTo>
                    <a:pt x="633" y="793"/>
                    <a:pt x="637" y="791"/>
                    <a:pt x="641" y="789"/>
                  </a:cubicBezTo>
                  <a:cubicBezTo>
                    <a:pt x="643" y="788"/>
                    <a:pt x="643" y="788"/>
                    <a:pt x="643" y="788"/>
                  </a:cubicBezTo>
                  <a:lnTo>
                    <a:pt x="616" y="45"/>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5" name="Freeform 14"/>
            <p:cNvSpPr>
              <a:spLocks/>
            </p:cNvSpPr>
            <p:nvPr/>
          </p:nvSpPr>
          <p:spPr bwMode="auto">
            <a:xfrm>
              <a:off x="9257887" y="6083445"/>
              <a:ext cx="99989" cy="102322"/>
            </a:xfrm>
            <a:custGeom>
              <a:avLst/>
              <a:gdLst>
                <a:gd name="T0" fmla="*/ 20 w 21"/>
                <a:gd name="T1" fmla="*/ 16 h 24"/>
                <a:gd name="T2" fmla="*/ 8 w 21"/>
                <a:gd name="T3" fmla="*/ 0 h 24"/>
                <a:gd name="T4" fmla="*/ 4 w 21"/>
                <a:gd name="T5" fmla="*/ 2 h 24"/>
                <a:gd name="T6" fmla="*/ 8 w 21"/>
                <a:gd name="T7" fmla="*/ 19 h 24"/>
                <a:gd name="T8" fmla="*/ 15 w 21"/>
                <a:gd name="T9" fmla="*/ 24 h 24"/>
                <a:gd name="T10" fmla="*/ 19 w 21"/>
                <a:gd name="T11" fmla="*/ 22 h 24"/>
                <a:gd name="T12" fmla="*/ 20 w 21"/>
                <a:gd name="T13" fmla="*/ 16 h 24"/>
              </a:gdLst>
              <a:ahLst/>
              <a:cxnLst>
                <a:cxn ang="0">
                  <a:pos x="T0" y="T1"/>
                </a:cxn>
                <a:cxn ang="0">
                  <a:pos x="T2" y="T3"/>
                </a:cxn>
                <a:cxn ang="0">
                  <a:pos x="T4" y="T5"/>
                </a:cxn>
                <a:cxn ang="0">
                  <a:pos x="T6" y="T7"/>
                </a:cxn>
                <a:cxn ang="0">
                  <a:pos x="T8" y="T9"/>
                </a:cxn>
                <a:cxn ang="0">
                  <a:pos x="T10" y="T11"/>
                </a:cxn>
                <a:cxn ang="0">
                  <a:pos x="T12" y="T13"/>
                </a:cxn>
              </a:cxnLst>
              <a:rect l="0" t="0" r="r" b="b"/>
              <a:pathLst>
                <a:path w="21" h="24">
                  <a:moveTo>
                    <a:pt x="20" y="16"/>
                  </a:moveTo>
                  <a:cubicBezTo>
                    <a:pt x="20" y="15"/>
                    <a:pt x="15" y="0"/>
                    <a:pt x="8" y="0"/>
                  </a:cubicBezTo>
                  <a:cubicBezTo>
                    <a:pt x="7" y="0"/>
                    <a:pt x="5" y="1"/>
                    <a:pt x="4" y="2"/>
                  </a:cubicBezTo>
                  <a:cubicBezTo>
                    <a:pt x="0" y="7"/>
                    <a:pt x="4" y="15"/>
                    <a:pt x="8" y="19"/>
                  </a:cubicBezTo>
                  <a:cubicBezTo>
                    <a:pt x="9" y="21"/>
                    <a:pt x="12" y="24"/>
                    <a:pt x="15" y="24"/>
                  </a:cubicBezTo>
                  <a:cubicBezTo>
                    <a:pt x="17" y="24"/>
                    <a:pt x="18" y="23"/>
                    <a:pt x="19" y="22"/>
                  </a:cubicBezTo>
                  <a:cubicBezTo>
                    <a:pt x="20" y="21"/>
                    <a:pt x="21" y="18"/>
                    <a:pt x="20" y="16"/>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6" name="Freeform 15"/>
            <p:cNvSpPr>
              <a:spLocks/>
            </p:cNvSpPr>
            <p:nvPr/>
          </p:nvSpPr>
          <p:spPr bwMode="auto">
            <a:xfrm>
              <a:off x="9523430" y="6643993"/>
              <a:ext cx="103266" cy="103805"/>
            </a:xfrm>
            <a:custGeom>
              <a:avLst/>
              <a:gdLst>
                <a:gd name="T0" fmla="*/ 17 w 22"/>
                <a:gd name="T1" fmla="*/ 11 h 24"/>
                <a:gd name="T2" fmla="*/ 14 w 22"/>
                <a:gd name="T3" fmla="*/ 10 h 24"/>
                <a:gd name="T4" fmla="*/ 12 w 22"/>
                <a:gd name="T5" fmla="*/ 11 h 24"/>
                <a:gd name="T6" fmla="*/ 13 w 22"/>
                <a:gd name="T7" fmla="*/ 5 h 24"/>
                <a:gd name="T8" fmla="*/ 8 w 22"/>
                <a:gd name="T9" fmla="*/ 0 h 24"/>
                <a:gd name="T10" fmla="*/ 4 w 22"/>
                <a:gd name="T11" fmla="*/ 1 h 24"/>
                <a:gd name="T12" fmla="*/ 1 w 22"/>
                <a:gd name="T13" fmla="*/ 13 h 24"/>
                <a:gd name="T14" fmla="*/ 5 w 22"/>
                <a:gd name="T15" fmla="*/ 17 h 24"/>
                <a:gd name="T16" fmla="*/ 7 w 22"/>
                <a:gd name="T17" fmla="*/ 16 h 24"/>
                <a:gd name="T18" fmla="*/ 9 w 22"/>
                <a:gd name="T19" fmla="*/ 15 h 24"/>
                <a:gd name="T20" fmla="*/ 9 w 22"/>
                <a:gd name="T21" fmla="*/ 16 h 24"/>
                <a:gd name="T22" fmla="*/ 10 w 22"/>
                <a:gd name="T23" fmla="*/ 18 h 24"/>
                <a:gd name="T24" fmla="*/ 13 w 22"/>
                <a:gd name="T25" fmla="*/ 23 h 24"/>
                <a:gd name="T26" fmla="*/ 18 w 22"/>
                <a:gd name="T27" fmla="*/ 24 h 24"/>
                <a:gd name="T28" fmla="*/ 19 w 22"/>
                <a:gd name="T29" fmla="*/ 24 h 24"/>
                <a:gd name="T30" fmla="*/ 21 w 22"/>
                <a:gd name="T31" fmla="*/ 23 h 24"/>
                <a:gd name="T32" fmla="*/ 22 w 22"/>
                <a:gd name="T33" fmla="*/ 22 h 24"/>
                <a:gd name="T34" fmla="*/ 22 w 22"/>
                <a:gd name="T35" fmla="*/ 17 h 24"/>
                <a:gd name="T36" fmla="*/ 17 w 22"/>
                <a:gd name="T37"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24">
                  <a:moveTo>
                    <a:pt x="17" y="11"/>
                  </a:moveTo>
                  <a:cubicBezTo>
                    <a:pt x="16" y="11"/>
                    <a:pt x="15" y="10"/>
                    <a:pt x="14" y="10"/>
                  </a:cubicBezTo>
                  <a:cubicBezTo>
                    <a:pt x="13" y="10"/>
                    <a:pt x="13" y="11"/>
                    <a:pt x="12" y="11"/>
                  </a:cubicBezTo>
                  <a:cubicBezTo>
                    <a:pt x="13" y="9"/>
                    <a:pt x="13" y="7"/>
                    <a:pt x="13" y="5"/>
                  </a:cubicBezTo>
                  <a:cubicBezTo>
                    <a:pt x="13" y="2"/>
                    <a:pt x="11" y="0"/>
                    <a:pt x="8" y="0"/>
                  </a:cubicBezTo>
                  <a:cubicBezTo>
                    <a:pt x="7" y="0"/>
                    <a:pt x="5" y="0"/>
                    <a:pt x="4" y="1"/>
                  </a:cubicBezTo>
                  <a:cubicBezTo>
                    <a:pt x="1" y="3"/>
                    <a:pt x="0" y="9"/>
                    <a:pt x="1" y="13"/>
                  </a:cubicBezTo>
                  <a:cubicBezTo>
                    <a:pt x="1" y="15"/>
                    <a:pt x="3" y="17"/>
                    <a:pt x="5" y="17"/>
                  </a:cubicBezTo>
                  <a:cubicBezTo>
                    <a:pt x="6" y="17"/>
                    <a:pt x="6" y="17"/>
                    <a:pt x="7" y="16"/>
                  </a:cubicBezTo>
                  <a:cubicBezTo>
                    <a:pt x="8" y="16"/>
                    <a:pt x="9" y="16"/>
                    <a:pt x="9" y="15"/>
                  </a:cubicBezTo>
                  <a:cubicBezTo>
                    <a:pt x="9" y="15"/>
                    <a:pt x="9" y="16"/>
                    <a:pt x="9" y="16"/>
                  </a:cubicBezTo>
                  <a:cubicBezTo>
                    <a:pt x="9" y="17"/>
                    <a:pt x="10" y="17"/>
                    <a:pt x="10" y="18"/>
                  </a:cubicBezTo>
                  <a:cubicBezTo>
                    <a:pt x="10" y="19"/>
                    <a:pt x="11" y="22"/>
                    <a:pt x="13" y="23"/>
                  </a:cubicBezTo>
                  <a:cubicBezTo>
                    <a:pt x="15" y="23"/>
                    <a:pt x="16" y="24"/>
                    <a:pt x="18" y="24"/>
                  </a:cubicBezTo>
                  <a:cubicBezTo>
                    <a:pt x="18" y="24"/>
                    <a:pt x="19" y="24"/>
                    <a:pt x="19" y="24"/>
                  </a:cubicBezTo>
                  <a:cubicBezTo>
                    <a:pt x="21" y="23"/>
                    <a:pt x="21" y="23"/>
                    <a:pt x="21" y="23"/>
                  </a:cubicBezTo>
                  <a:cubicBezTo>
                    <a:pt x="22" y="22"/>
                    <a:pt x="22" y="22"/>
                    <a:pt x="22" y="22"/>
                  </a:cubicBezTo>
                  <a:cubicBezTo>
                    <a:pt x="22" y="20"/>
                    <a:pt x="22" y="19"/>
                    <a:pt x="22" y="17"/>
                  </a:cubicBezTo>
                  <a:cubicBezTo>
                    <a:pt x="21" y="15"/>
                    <a:pt x="19" y="12"/>
                    <a:pt x="17" y="11"/>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7" name="Freeform 16"/>
            <p:cNvSpPr>
              <a:spLocks/>
            </p:cNvSpPr>
            <p:nvPr/>
          </p:nvSpPr>
          <p:spPr bwMode="auto">
            <a:xfrm>
              <a:off x="14911329" y="2933700"/>
              <a:ext cx="93432" cy="163123"/>
            </a:xfrm>
            <a:custGeom>
              <a:avLst/>
              <a:gdLst>
                <a:gd name="T0" fmla="*/ 4 w 20"/>
                <a:gd name="T1" fmla="*/ 27 h 38"/>
                <a:gd name="T2" fmla="*/ 1 w 20"/>
                <a:gd name="T3" fmla="*/ 33 h 38"/>
                <a:gd name="T4" fmla="*/ 7 w 20"/>
                <a:gd name="T5" fmla="*/ 38 h 38"/>
                <a:gd name="T6" fmla="*/ 15 w 20"/>
                <a:gd name="T7" fmla="*/ 34 h 38"/>
                <a:gd name="T8" fmla="*/ 18 w 20"/>
                <a:gd name="T9" fmla="*/ 24 h 38"/>
                <a:gd name="T10" fmla="*/ 15 w 20"/>
                <a:gd name="T11" fmla="*/ 21 h 38"/>
                <a:gd name="T12" fmla="*/ 15 w 20"/>
                <a:gd name="T13" fmla="*/ 13 h 38"/>
                <a:gd name="T14" fmla="*/ 15 w 20"/>
                <a:gd name="T15" fmla="*/ 3 h 38"/>
                <a:gd name="T16" fmla="*/ 15 w 20"/>
                <a:gd name="T17" fmla="*/ 1 h 38"/>
                <a:gd name="T18" fmla="*/ 13 w 20"/>
                <a:gd name="T19" fmla="*/ 0 h 38"/>
                <a:gd name="T20" fmla="*/ 10 w 20"/>
                <a:gd name="T21" fmla="*/ 0 h 38"/>
                <a:gd name="T22" fmla="*/ 7 w 20"/>
                <a:gd name="T23" fmla="*/ 0 h 38"/>
                <a:gd name="T24" fmla="*/ 5 w 20"/>
                <a:gd name="T25" fmla="*/ 1 h 38"/>
                <a:gd name="T26" fmla="*/ 4 w 20"/>
                <a:gd name="T27" fmla="*/ 3 h 38"/>
                <a:gd name="T28" fmla="*/ 5 w 20"/>
                <a:gd name="T29" fmla="*/ 9 h 38"/>
                <a:gd name="T30" fmla="*/ 5 w 20"/>
                <a:gd name="T31" fmla="*/ 17 h 38"/>
                <a:gd name="T32" fmla="*/ 4 w 20"/>
                <a:gd name="T33" fmla="*/ 17 h 38"/>
                <a:gd name="T34" fmla="*/ 1 w 20"/>
                <a:gd name="T35" fmla="*/ 24 h 38"/>
                <a:gd name="T36" fmla="*/ 4 w 20"/>
                <a:gd name="T37"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38">
                  <a:moveTo>
                    <a:pt x="4" y="27"/>
                  </a:moveTo>
                  <a:cubicBezTo>
                    <a:pt x="2" y="28"/>
                    <a:pt x="1" y="30"/>
                    <a:pt x="1" y="33"/>
                  </a:cubicBezTo>
                  <a:cubicBezTo>
                    <a:pt x="1" y="36"/>
                    <a:pt x="4" y="38"/>
                    <a:pt x="7" y="38"/>
                  </a:cubicBezTo>
                  <a:cubicBezTo>
                    <a:pt x="10" y="38"/>
                    <a:pt x="14" y="36"/>
                    <a:pt x="15" y="34"/>
                  </a:cubicBezTo>
                  <a:cubicBezTo>
                    <a:pt x="16" y="34"/>
                    <a:pt x="20" y="28"/>
                    <a:pt x="18" y="24"/>
                  </a:cubicBezTo>
                  <a:cubicBezTo>
                    <a:pt x="18" y="23"/>
                    <a:pt x="17" y="22"/>
                    <a:pt x="15" y="21"/>
                  </a:cubicBezTo>
                  <a:cubicBezTo>
                    <a:pt x="15" y="18"/>
                    <a:pt x="15" y="16"/>
                    <a:pt x="15" y="13"/>
                  </a:cubicBezTo>
                  <a:cubicBezTo>
                    <a:pt x="15" y="10"/>
                    <a:pt x="16" y="7"/>
                    <a:pt x="15" y="3"/>
                  </a:cubicBezTo>
                  <a:cubicBezTo>
                    <a:pt x="15" y="1"/>
                    <a:pt x="15" y="1"/>
                    <a:pt x="15" y="1"/>
                  </a:cubicBezTo>
                  <a:cubicBezTo>
                    <a:pt x="13" y="0"/>
                    <a:pt x="13" y="0"/>
                    <a:pt x="13" y="0"/>
                  </a:cubicBezTo>
                  <a:cubicBezTo>
                    <a:pt x="12" y="0"/>
                    <a:pt x="11" y="0"/>
                    <a:pt x="10" y="0"/>
                  </a:cubicBezTo>
                  <a:cubicBezTo>
                    <a:pt x="9" y="0"/>
                    <a:pt x="8" y="0"/>
                    <a:pt x="7" y="0"/>
                  </a:cubicBezTo>
                  <a:cubicBezTo>
                    <a:pt x="5" y="1"/>
                    <a:pt x="5" y="1"/>
                    <a:pt x="5" y="1"/>
                  </a:cubicBezTo>
                  <a:cubicBezTo>
                    <a:pt x="4" y="3"/>
                    <a:pt x="4" y="3"/>
                    <a:pt x="4" y="3"/>
                  </a:cubicBezTo>
                  <a:cubicBezTo>
                    <a:pt x="4" y="5"/>
                    <a:pt x="5" y="7"/>
                    <a:pt x="5" y="9"/>
                  </a:cubicBezTo>
                  <a:cubicBezTo>
                    <a:pt x="5" y="12"/>
                    <a:pt x="5" y="15"/>
                    <a:pt x="5" y="17"/>
                  </a:cubicBezTo>
                  <a:cubicBezTo>
                    <a:pt x="4" y="17"/>
                    <a:pt x="4" y="17"/>
                    <a:pt x="4" y="17"/>
                  </a:cubicBezTo>
                  <a:cubicBezTo>
                    <a:pt x="3" y="18"/>
                    <a:pt x="0" y="20"/>
                    <a:pt x="1" y="24"/>
                  </a:cubicBezTo>
                  <a:cubicBezTo>
                    <a:pt x="2" y="25"/>
                    <a:pt x="2" y="26"/>
                    <a:pt x="4" y="27"/>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8" name="Freeform 17"/>
            <p:cNvSpPr>
              <a:spLocks/>
            </p:cNvSpPr>
            <p:nvPr/>
          </p:nvSpPr>
          <p:spPr bwMode="auto">
            <a:xfrm>
              <a:off x="13965537" y="3053817"/>
              <a:ext cx="2875076" cy="3658392"/>
            </a:xfrm>
            <a:custGeom>
              <a:avLst/>
              <a:gdLst>
                <a:gd name="T0" fmla="*/ 599 w 608"/>
                <a:gd name="T1" fmla="*/ 670 h 855"/>
                <a:gd name="T2" fmla="*/ 590 w 608"/>
                <a:gd name="T3" fmla="*/ 689 h 855"/>
                <a:gd name="T4" fmla="*/ 577 w 608"/>
                <a:gd name="T5" fmla="*/ 684 h 855"/>
                <a:gd name="T6" fmla="*/ 559 w 608"/>
                <a:gd name="T7" fmla="*/ 650 h 855"/>
                <a:gd name="T8" fmla="*/ 535 w 608"/>
                <a:gd name="T9" fmla="*/ 618 h 855"/>
                <a:gd name="T10" fmla="*/ 520 w 608"/>
                <a:gd name="T11" fmla="*/ 606 h 855"/>
                <a:gd name="T12" fmla="*/ 515 w 608"/>
                <a:gd name="T13" fmla="*/ 603 h 855"/>
                <a:gd name="T14" fmla="*/ 521 w 608"/>
                <a:gd name="T15" fmla="*/ 562 h 855"/>
                <a:gd name="T16" fmla="*/ 506 w 608"/>
                <a:gd name="T17" fmla="*/ 561 h 855"/>
                <a:gd name="T18" fmla="*/ 500 w 608"/>
                <a:gd name="T19" fmla="*/ 549 h 855"/>
                <a:gd name="T20" fmla="*/ 484 w 608"/>
                <a:gd name="T21" fmla="*/ 550 h 855"/>
                <a:gd name="T22" fmla="*/ 476 w 608"/>
                <a:gd name="T23" fmla="*/ 549 h 855"/>
                <a:gd name="T24" fmla="*/ 467 w 608"/>
                <a:gd name="T25" fmla="*/ 495 h 855"/>
                <a:gd name="T26" fmla="*/ 454 w 608"/>
                <a:gd name="T27" fmla="*/ 467 h 855"/>
                <a:gd name="T28" fmla="*/ 447 w 608"/>
                <a:gd name="T29" fmla="*/ 448 h 855"/>
                <a:gd name="T30" fmla="*/ 418 w 608"/>
                <a:gd name="T31" fmla="*/ 430 h 855"/>
                <a:gd name="T32" fmla="*/ 399 w 608"/>
                <a:gd name="T33" fmla="*/ 409 h 855"/>
                <a:gd name="T34" fmla="*/ 383 w 608"/>
                <a:gd name="T35" fmla="*/ 401 h 855"/>
                <a:gd name="T36" fmla="*/ 358 w 608"/>
                <a:gd name="T37" fmla="*/ 384 h 855"/>
                <a:gd name="T38" fmla="*/ 350 w 608"/>
                <a:gd name="T39" fmla="*/ 351 h 855"/>
                <a:gd name="T40" fmla="*/ 352 w 608"/>
                <a:gd name="T41" fmla="*/ 312 h 855"/>
                <a:gd name="T42" fmla="*/ 334 w 608"/>
                <a:gd name="T43" fmla="*/ 270 h 855"/>
                <a:gd name="T44" fmla="*/ 330 w 608"/>
                <a:gd name="T45" fmla="*/ 231 h 855"/>
                <a:gd name="T46" fmla="*/ 317 w 608"/>
                <a:gd name="T47" fmla="*/ 188 h 855"/>
                <a:gd name="T48" fmla="*/ 297 w 608"/>
                <a:gd name="T49" fmla="*/ 166 h 855"/>
                <a:gd name="T50" fmla="*/ 262 w 608"/>
                <a:gd name="T51" fmla="*/ 127 h 855"/>
                <a:gd name="T52" fmla="*/ 251 w 608"/>
                <a:gd name="T53" fmla="*/ 74 h 855"/>
                <a:gd name="T54" fmla="*/ 238 w 608"/>
                <a:gd name="T55" fmla="*/ 30 h 855"/>
                <a:gd name="T56" fmla="*/ 226 w 608"/>
                <a:gd name="T57" fmla="*/ 0 h 855"/>
                <a:gd name="T58" fmla="*/ 211 w 608"/>
                <a:gd name="T59" fmla="*/ 13 h 855"/>
                <a:gd name="T60" fmla="*/ 182 w 608"/>
                <a:gd name="T61" fmla="*/ 65 h 855"/>
                <a:gd name="T62" fmla="*/ 178 w 608"/>
                <a:gd name="T63" fmla="*/ 99 h 855"/>
                <a:gd name="T64" fmla="*/ 174 w 608"/>
                <a:gd name="T65" fmla="*/ 119 h 855"/>
                <a:gd name="T66" fmla="*/ 164 w 608"/>
                <a:gd name="T67" fmla="*/ 172 h 855"/>
                <a:gd name="T68" fmla="*/ 165 w 608"/>
                <a:gd name="T69" fmla="*/ 207 h 855"/>
                <a:gd name="T70" fmla="*/ 132 w 608"/>
                <a:gd name="T71" fmla="*/ 296 h 855"/>
                <a:gd name="T72" fmla="*/ 114 w 608"/>
                <a:gd name="T73" fmla="*/ 307 h 855"/>
                <a:gd name="T74" fmla="*/ 68 w 608"/>
                <a:gd name="T75" fmla="*/ 287 h 855"/>
                <a:gd name="T76" fmla="*/ 36 w 608"/>
                <a:gd name="T77" fmla="*/ 264 h 855"/>
                <a:gd name="T78" fmla="*/ 3 w 608"/>
                <a:gd name="T79" fmla="*/ 668 h 855"/>
                <a:gd name="T80" fmla="*/ 184 w 608"/>
                <a:gd name="T81" fmla="*/ 812 h 855"/>
                <a:gd name="T82" fmla="*/ 369 w 608"/>
                <a:gd name="T83" fmla="*/ 830 h 855"/>
                <a:gd name="T84" fmla="*/ 403 w 608"/>
                <a:gd name="T85" fmla="*/ 833 h 855"/>
                <a:gd name="T86" fmla="*/ 462 w 608"/>
                <a:gd name="T87" fmla="*/ 825 h 855"/>
                <a:gd name="T88" fmla="*/ 497 w 608"/>
                <a:gd name="T89" fmla="*/ 848 h 855"/>
                <a:gd name="T90" fmla="*/ 500 w 608"/>
                <a:gd name="T91" fmla="*/ 855 h 855"/>
                <a:gd name="T92" fmla="*/ 515 w 608"/>
                <a:gd name="T93" fmla="*/ 847 h 855"/>
                <a:gd name="T94" fmla="*/ 528 w 608"/>
                <a:gd name="T95" fmla="*/ 841 h 855"/>
                <a:gd name="T96" fmla="*/ 558 w 608"/>
                <a:gd name="T97" fmla="*/ 826 h 855"/>
                <a:gd name="T98" fmla="*/ 589 w 608"/>
                <a:gd name="T99" fmla="*/ 821 h 855"/>
                <a:gd name="T100" fmla="*/ 580 w 608"/>
                <a:gd name="T101" fmla="*/ 784 h 855"/>
                <a:gd name="T102" fmla="*/ 587 w 608"/>
                <a:gd name="T103" fmla="*/ 754 h 855"/>
                <a:gd name="T104" fmla="*/ 593 w 608"/>
                <a:gd name="T105" fmla="*/ 727 h 855"/>
                <a:gd name="T106" fmla="*/ 605 w 608"/>
                <a:gd name="T107" fmla="*/ 695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8" h="855">
                  <a:moveTo>
                    <a:pt x="606" y="684"/>
                  </a:moveTo>
                  <a:cubicBezTo>
                    <a:pt x="606" y="683"/>
                    <a:pt x="606" y="683"/>
                    <a:pt x="606" y="682"/>
                  </a:cubicBezTo>
                  <a:cubicBezTo>
                    <a:pt x="605" y="681"/>
                    <a:pt x="605" y="680"/>
                    <a:pt x="605" y="680"/>
                  </a:cubicBezTo>
                  <a:cubicBezTo>
                    <a:pt x="605" y="677"/>
                    <a:pt x="605" y="670"/>
                    <a:pt x="599" y="670"/>
                  </a:cubicBezTo>
                  <a:cubicBezTo>
                    <a:pt x="599" y="670"/>
                    <a:pt x="596" y="670"/>
                    <a:pt x="596" y="670"/>
                  </a:cubicBezTo>
                  <a:cubicBezTo>
                    <a:pt x="596" y="674"/>
                    <a:pt x="596" y="674"/>
                    <a:pt x="596" y="674"/>
                  </a:cubicBezTo>
                  <a:cubicBezTo>
                    <a:pt x="595" y="684"/>
                    <a:pt x="594" y="689"/>
                    <a:pt x="591" y="689"/>
                  </a:cubicBezTo>
                  <a:cubicBezTo>
                    <a:pt x="590" y="689"/>
                    <a:pt x="590" y="689"/>
                    <a:pt x="590" y="689"/>
                  </a:cubicBezTo>
                  <a:cubicBezTo>
                    <a:pt x="587" y="689"/>
                    <a:pt x="586" y="694"/>
                    <a:pt x="585" y="698"/>
                  </a:cubicBezTo>
                  <a:cubicBezTo>
                    <a:pt x="584" y="696"/>
                    <a:pt x="582" y="695"/>
                    <a:pt x="581" y="693"/>
                  </a:cubicBezTo>
                  <a:cubicBezTo>
                    <a:pt x="580" y="693"/>
                    <a:pt x="580" y="692"/>
                    <a:pt x="579" y="691"/>
                  </a:cubicBezTo>
                  <a:cubicBezTo>
                    <a:pt x="577" y="689"/>
                    <a:pt x="577" y="687"/>
                    <a:pt x="577" y="684"/>
                  </a:cubicBezTo>
                  <a:cubicBezTo>
                    <a:pt x="577" y="682"/>
                    <a:pt x="576" y="680"/>
                    <a:pt x="576" y="678"/>
                  </a:cubicBezTo>
                  <a:cubicBezTo>
                    <a:pt x="574" y="673"/>
                    <a:pt x="571" y="670"/>
                    <a:pt x="567" y="667"/>
                  </a:cubicBezTo>
                  <a:cubicBezTo>
                    <a:pt x="565" y="665"/>
                    <a:pt x="563" y="664"/>
                    <a:pt x="561" y="661"/>
                  </a:cubicBezTo>
                  <a:cubicBezTo>
                    <a:pt x="559" y="658"/>
                    <a:pt x="559" y="654"/>
                    <a:pt x="559" y="650"/>
                  </a:cubicBezTo>
                  <a:cubicBezTo>
                    <a:pt x="558" y="647"/>
                    <a:pt x="558" y="643"/>
                    <a:pt x="556" y="639"/>
                  </a:cubicBezTo>
                  <a:cubicBezTo>
                    <a:pt x="554" y="634"/>
                    <a:pt x="550" y="632"/>
                    <a:pt x="547" y="631"/>
                  </a:cubicBezTo>
                  <a:cubicBezTo>
                    <a:pt x="545" y="631"/>
                    <a:pt x="543" y="630"/>
                    <a:pt x="542" y="629"/>
                  </a:cubicBezTo>
                  <a:cubicBezTo>
                    <a:pt x="538" y="625"/>
                    <a:pt x="535" y="622"/>
                    <a:pt x="535" y="618"/>
                  </a:cubicBezTo>
                  <a:cubicBezTo>
                    <a:pt x="535" y="616"/>
                    <a:pt x="535" y="616"/>
                    <a:pt x="535" y="616"/>
                  </a:cubicBezTo>
                  <a:cubicBezTo>
                    <a:pt x="534" y="612"/>
                    <a:pt x="534" y="603"/>
                    <a:pt x="526" y="603"/>
                  </a:cubicBezTo>
                  <a:cubicBezTo>
                    <a:pt x="525" y="603"/>
                    <a:pt x="525" y="604"/>
                    <a:pt x="524" y="604"/>
                  </a:cubicBezTo>
                  <a:cubicBezTo>
                    <a:pt x="522" y="604"/>
                    <a:pt x="521" y="605"/>
                    <a:pt x="520" y="606"/>
                  </a:cubicBezTo>
                  <a:cubicBezTo>
                    <a:pt x="519" y="606"/>
                    <a:pt x="519" y="606"/>
                    <a:pt x="519" y="606"/>
                  </a:cubicBezTo>
                  <a:cubicBezTo>
                    <a:pt x="519" y="606"/>
                    <a:pt x="519" y="606"/>
                    <a:pt x="519" y="606"/>
                  </a:cubicBezTo>
                  <a:cubicBezTo>
                    <a:pt x="518" y="606"/>
                    <a:pt x="516" y="604"/>
                    <a:pt x="516" y="604"/>
                  </a:cubicBezTo>
                  <a:cubicBezTo>
                    <a:pt x="515" y="603"/>
                    <a:pt x="515" y="603"/>
                    <a:pt x="515" y="603"/>
                  </a:cubicBezTo>
                  <a:cubicBezTo>
                    <a:pt x="510" y="598"/>
                    <a:pt x="511" y="595"/>
                    <a:pt x="512" y="592"/>
                  </a:cubicBezTo>
                  <a:cubicBezTo>
                    <a:pt x="513" y="590"/>
                    <a:pt x="515" y="589"/>
                    <a:pt x="516" y="588"/>
                  </a:cubicBezTo>
                  <a:cubicBezTo>
                    <a:pt x="519" y="587"/>
                    <a:pt x="522" y="585"/>
                    <a:pt x="523" y="580"/>
                  </a:cubicBezTo>
                  <a:cubicBezTo>
                    <a:pt x="525" y="575"/>
                    <a:pt x="524" y="567"/>
                    <a:pt x="521" y="562"/>
                  </a:cubicBezTo>
                  <a:cubicBezTo>
                    <a:pt x="521" y="562"/>
                    <a:pt x="516" y="554"/>
                    <a:pt x="511" y="554"/>
                  </a:cubicBezTo>
                  <a:cubicBezTo>
                    <a:pt x="511" y="554"/>
                    <a:pt x="511" y="554"/>
                    <a:pt x="511" y="554"/>
                  </a:cubicBezTo>
                  <a:cubicBezTo>
                    <a:pt x="510" y="555"/>
                    <a:pt x="510" y="555"/>
                    <a:pt x="510" y="555"/>
                  </a:cubicBezTo>
                  <a:cubicBezTo>
                    <a:pt x="507" y="555"/>
                    <a:pt x="506" y="557"/>
                    <a:pt x="506" y="561"/>
                  </a:cubicBezTo>
                  <a:cubicBezTo>
                    <a:pt x="506" y="561"/>
                    <a:pt x="506" y="561"/>
                    <a:pt x="506" y="561"/>
                  </a:cubicBezTo>
                  <a:cubicBezTo>
                    <a:pt x="506" y="561"/>
                    <a:pt x="506" y="561"/>
                    <a:pt x="506" y="561"/>
                  </a:cubicBezTo>
                  <a:cubicBezTo>
                    <a:pt x="504" y="561"/>
                    <a:pt x="501" y="555"/>
                    <a:pt x="500" y="551"/>
                  </a:cubicBezTo>
                  <a:cubicBezTo>
                    <a:pt x="500" y="550"/>
                    <a:pt x="500" y="550"/>
                    <a:pt x="500" y="549"/>
                  </a:cubicBezTo>
                  <a:cubicBezTo>
                    <a:pt x="499" y="547"/>
                    <a:pt x="499" y="543"/>
                    <a:pt x="494" y="542"/>
                  </a:cubicBezTo>
                  <a:cubicBezTo>
                    <a:pt x="493" y="541"/>
                    <a:pt x="492" y="541"/>
                    <a:pt x="491" y="541"/>
                  </a:cubicBezTo>
                  <a:cubicBezTo>
                    <a:pt x="487" y="541"/>
                    <a:pt x="485" y="543"/>
                    <a:pt x="484" y="547"/>
                  </a:cubicBezTo>
                  <a:cubicBezTo>
                    <a:pt x="484" y="548"/>
                    <a:pt x="484" y="549"/>
                    <a:pt x="484" y="550"/>
                  </a:cubicBezTo>
                  <a:cubicBezTo>
                    <a:pt x="483" y="549"/>
                    <a:pt x="481" y="548"/>
                    <a:pt x="479" y="548"/>
                  </a:cubicBezTo>
                  <a:cubicBezTo>
                    <a:pt x="479" y="548"/>
                    <a:pt x="479" y="548"/>
                    <a:pt x="478" y="548"/>
                  </a:cubicBezTo>
                  <a:cubicBezTo>
                    <a:pt x="477" y="548"/>
                    <a:pt x="477" y="548"/>
                    <a:pt x="477" y="548"/>
                  </a:cubicBezTo>
                  <a:cubicBezTo>
                    <a:pt x="476" y="549"/>
                    <a:pt x="476" y="549"/>
                    <a:pt x="476" y="549"/>
                  </a:cubicBezTo>
                  <a:cubicBezTo>
                    <a:pt x="476" y="545"/>
                    <a:pt x="476" y="540"/>
                    <a:pt x="474" y="535"/>
                  </a:cubicBezTo>
                  <a:cubicBezTo>
                    <a:pt x="472" y="528"/>
                    <a:pt x="472" y="521"/>
                    <a:pt x="472" y="516"/>
                  </a:cubicBezTo>
                  <a:cubicBezTo>
                    <a:pt x="472" y="510"/>
                    <a:pt x="470" y="506"/>
                    <a:pt x="469" y="501"/>
                  </a:cubicBezTo>
                  <a:cubicBezTo>
                    <a:pt x="468" y="499"/>
                    <a:pt x="467" y="497"/>
                    <a:pt x="467" y="495"/>
                  </a:cubicBezTo>
                  <a:cubicBezTo>
                    <a:pt x="465" y="490"/>
                    <a:pt x="461" y="485"/>
                    <a:pt x="457" y="481"/>
                  </a:cubicBezTo>
                  <a:cubicBezTo>
                    <a:pt x="453" y="477"/>
                    <a:pt x="449" y="473"/>
                    <a:pt x="449" y="469"/>
                  </a:cubicBezTo>
                  <a:cubicBezTo>
                    <a:pt x="449" y="468"/>
                    <a:pt x="449" y="468"/>
                    <a:pt x="449" y="468"/>
                  </a:cubicBezTo>
                  <a:cubicBezTo>
                    <a:pt x="451" y="468"/>
                    <a:pt x="452" y="467"/>
                    <a:pt x="454" y="467"/>
                  </a:cubicBezTo>
                  <a:cubicBezTo>
                    <a:pt x="457" y="467"/>
                    <a:pt x="457" y="467"/>
                    <a:pt x="457" y="467"/>
                  </a:cubicBezTo>
                  <a:cubicBezTo>
                    <a:pt x="456" y="464"/>
                    <a:pt x="456" y="464"/>
                    <a:pt x="456" y="464"/>
                  </a:cubicBezTo>
                  <a:cubicBezTo>
                    <a:pt x="455" y="457"/>
                    <a:pt x="452" y="454"/>
                    <a:pt x="449" y="450"/>
                  </a:cubicBezTo>
                  <a:cubicBezTo>
                    <a:pt x="448" y="450"/>
                    <a:pt x="447" y="449"/>
                    <a:pt x="447" y="448"/>
                  </a:cubicBezTo>
                  <a:cubicBezTo>
                    <a:pt x="445" y="445"/>
                    <a:pt x="442" y="442"/>
                    <a:pt x="438" y="441"/>
                  </a:cubicBezTo>
                  <a:cubicBezTo>
                    <a:pt x="436" y="441"/>
                    <a:pt x="436" y="441"/>
                    <a:pt x="436" y="441"/>
                  </a:cubicBezTo>
                  <a:cubicBezTo>
                    <a:pt x="432" y="438"/>
                    <a:pt x="428" y="435"/>
                    <a:pt x="423" y="432"/>
                  </a:cubicBezTo>
                  <a:cubicBezTo>
                    <a:pt x="421" y="431"/>
                    <a:pt x="420" y="431"/>
                    <a:pt x="418" y="430"/>
                  </a:cubicBezTo>
                  <a:cubicBezTo>
                    <a:pt x="414" y="428"/>
                    <a:pt x="411" y="427"/>
                    <a:pt x="409" y="423"/>
                  </a:cubicBezTo>
                  <a:cubicBezTo>
                    <a:pt x="409" y="422"/>
                    <a:pt x="409" y="420"/>
                    <a:pt x="408" y="419"/>
                  </a:cubicBezTo>
                  <a:cubicBezTo>
                    <a:pt x="408" y="418"/>
                    <a:pt x="408" y="416"/>
                    <a:pt x="407" y="415"/>
                  </a:cubicBezTo>
                  <a:cubicBezTo>
                    <a:pt x="405" y="411"/>
                    <a:pt x="403" y="409"/>
                    <a:pt x="399" y="409"/>
                  </a:cubicBezTo>
                  <a:cubicBezTo>
                    <a:pt x="398" y="409"/>
                    <a:pt x="396" y="409"/>
                    <a:pt x="395" y="410"/>
                  </a:cubicBezTo>
                  <a:cubicBezTo>
                    <a:pt x="394" y="410"/>
                    <a:pt x="393" y="410"/>
                    <a:pt x="392" y="410"/>
                  </a:cubicBezTo>
                  <a:cubicBezTo>
                    <a:pt x="391" y="408"/>
                    <a:pt x="389" y="406"/>
                    <a:pt x="387" y="405"/>
                  </a:cubicBezTo>
                  <a:cubicBezTo>
                    <a:pt x="385" y="404"/>
                    <a:pt x="383" y="403"/>
                    <a:pt x="383" y="401"/>
                  </a:cubicBezTo>
                  <a:cubicBezTo>
                    <a:pt x="379" y="397"/>
                    <a:pt x="376" y="396"/>
                    <a:pt x="373" y="395"/>
                  </a:cubicBezTo>
                  <a:cubicBezTo>
                    <a:pt x="372" y="394"/>
                    <a:pt x="370" y="394"/>
                    <a:pt x="369" y="393"/>
                  </a:cubicBezTo>
                  <a:cubicBezTo>
                    <a:pt x="365" y="391"/>
                    <a:pt x="363" y="389"/>
                    <a:pt x="360" y="386"/>
                  </a:cubicBezTo>
                  <a:cubicBezTo>
                    <a:pt x="358" y="384"/>
                    <a:pt x="358" y="384"/>
                    <a:pt x="358" y="384"/>
                  </a:cubicBezTo>
                  <a:cubicBezTo>
                    <a:pt x="356" y="381"/>
                    <a:pt x="356" y="378"/>
                    <a:pt x="356" y="375"/>
                  </a:cubicBezTo>
                  <a:cubicBezTo>
                    <a:pt x="356" y="373"/>
                    <a:pt x="356" y="372"/>
                    <a:pt x="356" y="370"/>
                  </a:cubicBezTo>
                  <a:cubicBezTo>
                    <a:pt x="356" y="364"/>
                    <a:pt x="353" y="358"/>
                    <a:pt x="350" y="353"/>
                  </a:cubicBezTo>
                  <a:cubicBezTo>
                    <a:pt x="350" y="351"/>
                    <a:pt x="350" y="351"/>
                    <a:pt x="350" y="351"/>
                  </a:cubicBezTo>
                  <a:cubicBezTo>
                    <a:pt x="348" y="348"/>
                    <a:pt x="350" y="344"/>
                    <a:pt x="352" y="340"/>
                  </a:cubicBezTo>
                  <a:cubicBezTo>
                    <a:pt x="352" y="338"/>
                    <a:pt x="353" y="336"/>
                    <a:pt x="354" y="334"/>
                  </a:cubicBezTo>
                  <a:cubicBezTo>
                    <a:pt x="355" y="329"/>
                    <a:pt x="354" y="325"/>
                    <a:pt x="353" y="321"/>
                  </a:cubicBezTo>
                  <a:cubicBezTo>
                    <a:pt x="352" y="318"/>
                    <a:pt x="352" y="315"/>
                    <a:pt x="352" y="312"/>
                  </a:cubicBezTo>
                  <a:cubicBezTo>
                    <a:pt x="352" y="301"/>
                    <a:pt x="351" y="298"/>
                    <a:pt x="345" y="290"/>
                  </a:cubicBezTo>
                  <a:cubicBezTo>
                    <a:pt x="343" y="287"/>
                    <a:pt x="343" y="287"/>
                    <a:pt x="343" y="287"/>
                  </a:cubicBezTo>
                  <a:cubicBezTo>
                    <a:pt x="340" y="284"/>
                    <a:pt x="337" y="280"/>
                    <a:pt x="335" y="277"/>
                  </a:cubicBezTo>
                  <a:cubicBezTo>
                    <a:pt x="334" y="274"/>
                    <a:pt x="334" y="273"/>
                    <a:pt x="334" y="270"/>
                  </a:cubicBezTo>
                  <a:cubicBezTo>
                    <a:pt x="334" y="269"/>
                    <a:pt x="334" y="267"/>
                    <a:pt x="334" y="266"/>
                  </a:cubicBezTo>
                  <a:cubicBezTo>
                    <a:pt x="334" y="261"/>
                    <a:pt x="333" y="255"/>
                    <a:pt x="332" y="250"/>
                  </a:cubicBezTo>
                  <a:cubicBezTo>
                    <a:pt x="331" y="245"/>
                    <a:pt x="331" y="241"/>
                    <a:pt x="330" y="236"/>
                  </a:cubicBezTo>
                  <a:cubicBezTo>
                    <a:pt x="330" y="234"/>
                    <a:pt x="330" y="233"/>
                    <a:pt x="330" y="231"/>
                  </a:cubicBezTo>
                  <a:cubicBezTo>
                    <a:pt x="330" y="227"/>
                    <a:pt x="330" y="223"/>
                    <a:pt x="331" y="219"/>
                  </a:cubicBezTo>
                  <a:cubicBezTo>
                    <a:pt x="331" y="218"/>
                    <a:pt x="331" y="217"/>
                    <a:pt x="331" y="216"/>
                  </a:cubicBezTo>
                  <a:cubicBezTo>
                    <a:pt x="332" y="212"/>
                    <a:pt x="333" y="207"/>
                    <a:pt x="330" y="202"/>
                  </a:cubicBezTo>
                  <a:cubicBezTo>
                    <a:pt x="327" y="197"/>
                    <a:pt x="321" y="192"/>
                    <a:pt x="317" y="188"/>
                  </a:cubicBezTo>
                  <a:cubicBezTo>
                    <a:pt x="315" y="187"/>
                    <a:pt x="313" y="186"/>
                    <a:pt x="312" y="186"/>
                  </a:cubicBezTo>
                  <a:cubicBezTo>
                    <a:pt x="308" y="184"/>
                    <a:pt x="307" y="183"/>
                    <a:pt x="306" y="181"/>
                  </a:cubicBezTo>
                  <a:cubicBezTo>
                    <a:pt x="306" y="179"/>
                    <a:pt x="306" y="178"/>
                    <a:pt x="306" y="176"/>
                  </a:cubicBezTo>
                  <a:cubicBezTo>
                    <a:pt x="306" y="173"/>
                    <a:pt x="306" y="167"/>
                    <a:pt x="297" y="166"/>
                  </a:cubicBezTo>
                  <a:cubicBezTo>
                    <a:pt x="292" y="166"/>
                    <a:pt x="286" y="169"/>
                    <a:pt x="281" y="173"/>
                  </a:cubicBezTo>
                  <a:cubicBezTo>
                    <a:pt x="279" y="174"/>
                    <a:pt x="277" y="175"/>
                    <a:pt x="275" y="175"/>
                  </a:cubicBezTo>
                  <a:cubicBezTo>
                    <a:pt x="272" y="175"/>
                    <a:pt x="269" y="172"/>
                    <a:pt x="266" y="163"/>
                  </a:cubicBezTo>
                  <a:cubicBezTo>
                    <a:pt x="263" y="152"/>
                    <a:pt x="261" y="140"/>
                    <a:pt x="262" y="127"/>
                  </a:cubicBezTo>
                  <a:cubicBezTo>
                    <a:pt x="262" y="118"/>
                    <a:pt x="262" y="110"/>
                    <a:pt x="259" y="103"/>
                  </a:cubicBezTo>
                  <a:cubicBezTo>
                    <a:pt x="259" y="102"/>
                    <a:pt x="258" y="100"/>
                    <a:pt x="258" y="98"/>
                  </a:cubicBezTo>
                  <a:cubicBezTo>
                    <a:pt x="257" y="94"/>
                    <a:pt x="255" y="89"/>
                    <a:pt x="252" y="86"/>
                  </a:cubicBezTo>
                  <a:cubicBezTo>
                    <a:pt x="248" y="81"/>
                    <a:pt x="248" y="81"/>
                    <a:pt x="251" y="74"/>
                  </a:cubicBezTo>
                  <a:cubicBezTo>
                    <a:pt x="253" y="66"/>
                    <a:pt x="251" y="64"/>
                    <a:pt x="246" y="60"/>
                  </a:cubicBezTo>
                  <a:cubicBezTo>
                    <a:pt x="245" y="60"/>
                    <a:pt x="244" y="59"/>
                    <a:pt x="243" y="58"/>
                  </a:cubicBezTo>
                  <a:cubicBezTo>
                    <a:pt x="238" y="54"/>
                    <a:pt x="238" y="44"/>
                    <a:pt x="238" y="36"/>
                  </a:cubicBezTo>
                  <a:cubicBezTo>
                    <a:pt x="238" y="34"/>
                    <a:pt x="238" y="32"/>
                    <a:pt x="238" y="30"/>
                  </a:cubicBezTo>
                  <a:cubicBezTo>
                    <a:pt x="238" y="25"/>
                    <a:pt x="235" y="22"/>
                    <a:pt x="233" y="18"/>
                  </a:cubicBezTo>
                  <a:cubicBezTo>
                    <a:pt x="233" y="17"/>
                    <a:pt x="233" y="17"/>
                    <a:pt x="233" y="17"/>
                  </a:cubicBezTo>
                  <a:cubicBezTo>
                    <a:pt x="232" y="16"/>
                    <a:pt x="232" y="14"/>
                    <a:pt x="232" y="12"/>
                  </a:cubicBezTo>
                  <a:cubicBezTo>
                    <a:pt x="232" y="8"/>
                    <a:pt x="232" y="1"/>
                    <a:pt x="226" y="0"/>
                  </a:cubicBezTo>
                  <a:cubicBezTo>
                    <a:pt x="225" y="0"/>
                    <a:pt x="225" y="0"/>
                    <a:pt x="225" y="0"/>
                  </a:cubicBezTo>
                  <a:cubicBezTo>
                    <a:pt x="220" y="0"/>
                    <a:pt x="217" y="4"/>
                    <a:pt x="216" y="7"/>
                  </a:cubicBezTo>
                  <a:cubicBezTo>
                    <a:pt x="215" y="9"/>
                    <a:pt x="214" y="11"/>
                    <a:pt x="213" y="12"/>
                  </a:cubicBezTo>
                  <a:cubicBezTo>
                    <a:pt x="212" y="12"/>
                    <a:pt x="211" y="12"/>
                    <a:pt x="211" y="13"/>
                  </a:cubicBezTo>
                  <a:cubicBezTo>
                    <a:pt x="208" y="14"/>
                    <a:pt x="204" y="15"/>
                    <a:pt x="202" y="19"/>
                  </a:cubicBezTo>
                  <a:cubicBezTo>
                    <a:pt x="201" y="22"/>
                    <a:pt x="201" y="24"/>
                    <a:pt x="202" y="27"/>
                  </a:cubicBezTo>
                  <a:cubicBezTo>
                    <a:pt x="202" y="29"/>
                    <a:pt x="202" y="31"/>
                    <a:pt x="202" y="32"/>
                  </a:cubicBezTo>
                  <a:cubicBezTo>
                    <a:pt x="199" y="44"/>
                    <a:pt x="192" y="55"/>
                    <a:pt x="182" y="65"/>
                  </a:cubicBezTo>
                  <a:cubicBezTo>
                    <a:pt x="176" y="70"/>
                    <a:pt x="178" y="75"/>
                    <a:pt x="181" y="80"/>
                  </a:cubicBezTo>
                  <a:cubicBezTo>
                    <a:pt x="184" y="87"/>
                    <a:pt x="184" y="88"/>
                    <a:pt x="181" y="94"/>
                  </a:cubicBezTo>
                  <a:cubicBezTo>
                    <a:pt x="180" y="95"/>
                    <a:pt x="180" y="95"/>
                    <a:pt x="180" y="95"/>
                  </a:cubicBezTo>
                  <a:cubicBezTo>
                    <a:pt x="180" y="97"/>
                    <a:pt x="179" y="98"/>
                    <a:pt x="178" y="99"/>
                  </a:cubicBezTo>
                  <a:cubicBezTo>
                    <a:pt x="178" y="99"/>
                    <a:pt x="177" y="100"/>
                    <a:pt x="177" y="100"/>
                  </a:cubicBezTo>
                  <a:cubicBezTo>
                    <a:pt x="175" y="101"/>
                    <a:pt x="173" y="102"/>
                    <a:pt x="173" y="106"/>
                  </a:cubicBezTo>
                  <a:cubicBezTo>
                    <a:pt x="173" y="108"/>
                    <a:pt x="173" y="111"/>
                    <a:pt x="174" y="113"/>
                  </a:cubicBezTo>
                  <a:cubicBezTo>
                    <a:pt x="174" y="115"/>
                    <a:pt x="175" y="117"/>
                    <a:pt x="174" y="119"/>
                  </a:cubicBezTo>
                  <a:cubicBezTo>
                    <a:pt x="174" y="121"/>
                    <a:pt x="172" y="125"/>
                    <a:pt x="170" y="130"/>
                  </a:cubicBezTo>
                  <a:cubicBezTo>
                    <a:pt x="166" y="137"/>
                    <a:pt x="161" y="145"/>
                    <a:pt x="168" y="154"/>
                  </a:cubicBezTo>
                  <a:cubicBezTo>
                    <a:pt x="170" y="157"/>
                    <a:pt x="170" y="158"/>
                    <a:pt x="167" y="162"/>
                  </a:cubicBezTo>
                  <a:cubicBezTo>
                    <a:pt x="166" y="165"/>
                    <a:pt x="164" y="168"/>
                    <a:pt x="164" y="172"/>
                  </a:cubicBezTo>
                  <a:cubicBezTo>
                    <a:pt x="163" y="177"/>
                    <a:pt x="164" y="182"/>
                    <a:pt x="165" y="185"/>
                  </a:cubicBezTo>
                  <a:cubicBezTo>
                    <a:pt x="166" y="187"/>
                    <a:pt x="167" y="188"/>
                    <a:pt x="168" y="189"/>
                  </a:cubicBezTo>
                  <a:cubicBezTo>
                    <a:pt x="169" y="191"/>
                    <a:pt x="170" y="193"/>
                    <a:pt x="170" y="194"/>
                  </a:cubicBezTo>
                  <a:cubicBezTo>
                    <a:pt x="170" y="199"/>
                    <a:pt x="167" y="203"/>
                    <a:pt x="165" y="207"/>
                  </a:cubicBezTo>
                  <a:cubicBezTo>
                    <a:pt x="163" y="212"/>
                    <a:pt x="160" y="217"/>
                    <a:pt x="160" y="223"/>
                  </a:cubicBezTo>
                  <a:cubicBezTo>
                    <a:pt x="158" y="240"/>
                    <a:pt x="151" y="259"/>
                    <a:pt x="139" y="274"/>
                  </a:cubicBezTo>
                  <a:cubicBezTo>
                    <a:pt x="136" y="278"/>
                    <a:pt x="136" y="282"/>
                    <a:pt x="135" y="286"/>
                  </a:cubicBezTo>
                  <a:cubicBezTo>
                    <a:pt x="135" y="290"/>
                    <a:pt x="134" y="294"/>
                    <a:pt x="132" y="296"/>
                  </a:cubicBezTo>
                  <a:cubicBezTo>
                    <a:pt x="131" y="296"/>
                    <a:pt x="130" y="297"/>
                    <a:pt x="129" y="297"/>
                  </a:cubicBezTo>
                  <a:cubicBezTo>
                    <a:pt x="128" y="298"/>
                    <a:pt x="126" y="298"/>
                    <a:pt x="125" y="299"/>
                  </a:cubicBezTo>
                  <a:cubicBezTo>
                    <a:pt x="124" y="300"/>
                    <a:pt x="123" y="301"/>
                    <a:pt x="122" y="302"/>
                  </a:cubicBezTo>
                  <a:cubicBezTo>
                    <a:pt x="119" y="304"/>
                    <a:pt x="117" y="306"/>
                    <a:pt x="114" y="307"/>
                  </a:cubicBezTo>
                  <a:cubicBezTo>
                    <a:pt x="112" y="307"/>
                    <a:pt x="110" y="308"/>
                    <a:pt x="108" y="308"/>
                  </a:cubicBezTo>
                  <a:cubicBezTo>
                    <a:pt x="97" y="308"/>
                    <a:pt x="88" y="301"/>
                    <a:pt x="79" y="294"/>
                  </a:cubicBezTo>
                  <a:cubicBezTo>
                    <a:pt x="76" y="292"/>
                    <a:pt x="74" y="290"/>
                    <a:pt x="72" y="289"/>
                  </a:cubicBezTo>
                  <a:cubicBezTo>
                    <a:pt x="70" y="288"/>
                    <a:pt x="69" y="287"/>
                    <a:pt x="68" y="287"/>
                  </a:cubicBezTo>
                  <a:cubicBezTo>
                    <a:pt x="66" y="285"/>
                    <a:pt x="64" y="285"/>
                    <a:pt x="63" y="282"/>
                  </a:cubicBezTo>
                  <a:cubicBezTo>
                    <a:pt x="62" y="281"/>
                    <a:pt x="62" y="280"/>
                    <a:pt x="62" y="279"/>
                  </a:cubicBezTo>
                  <a:cubicBezTo>
                    <a:pt x="60" y="274"/>
                    <a:pt x="58" y="271"/>
                    <a:pt x="52" y="267"/>
                  </a:cubicBezTo>
                  <a:cubicBezTo>
                    <a:pt x="47" y="265"/>
                    <a:pt x="41" y="264"/>
                    <a:pt x="36" y="264"/>
                  </a:cubicBezTo>
                  <a:cubicBezTo>
                    <a:pt x="30" y="263"/>
                    <a:pt x="25" y="263"/>
                    <a:pt x="20" y="260"/>
                  </a:cubicBezTo>
                  <a:cubicBezTo>
                    <a:pt x="16" y="257"/>
                    <a:pt x="16" y="257"/>
                    <a:pt x="16" y="257"/>
                  </a:cubicBezTo>
                  <a:cubicBezTo>
                    <a:pt x="0" y="668"/>
                    <a:pt x="0" y="668"/>
                    <a:pt x="0" y="668"/>
                  </a:cubicBezTo>
                  <a:cubicBezTo>
                    <a:pt x="3" y="668"/>
                    <a:pt x="3" y="668"/>
                    <a:pt x="3" y="668"/>
                  </a:cubicBezTo>
                  <a:cubicBezTo>
                    <a:pt x="60" y="670"/>
                    <a:pt x="99" y="672"/>
                    <a:pt x="118" y="676"/>
                  </a:cubicBezTo>
                  <a:cubicBezTo>
                    <a:pt x="110" y="804"/>
                    <a:pt x="110" y="804"/>
                    <a:pt x="110" y="804"/>
                  </a:cubicBezTo>
                  <a:cubicBezTo>
                    <a:pt x="112" y="805"/>
                    <a:pt x="112" y="805"/>
                    <a:pt x="112" y="805"/>
                  </a:cubicBezTo>
                  <a:cubicBezTo>
                    <a:pt x="137" y="808"/>
                    <a:pt x="162" y="810"/>
                    <a:pt x="184" y="812"/>
                  </a:cubicBezTo>
                  <a:cubicBezTo>
                    <a:pt x="185" y="812"/>
                    <a:pt x="185" y="812"/>
                    <a:pt x="185" y="812"/>
                  </a:cubicBezTo>
                  <a:cubicBezTo>
                    <a:pt x="193" y="812"/>
                    <a:pt x="200" y="813"/>
                    <a:pt x="208" y="814"/>
                  </a:cubicBezTo>
                  <a:cubicBezTo>
                    <a:pt x="233" y="816"/>
                    <a:pt x="258" y="819"/>
                    <a:pt x="282" y="821"/>
                  </a:cubicBezTo>
                  <a:cubicBezTo>
                    <a:pt x="311" y="825"/>
                    <a:pt x="340" y="828"/>
                    <a:pt x="369" y="830"/>
                  </a:cubicBezTo>
                  <a:cubicBezTo>
                    <a:pt x="371" y="830"/>
                    <a:pt x="373" y="830"/>
                    <a:pt x="376" y="830"/>
                  </a:cubicBezTo>
                  <a:cubicBezTo>
                    <a:pt x="377" y="831"/>
                    <a:pt x="377" y="831"/>
                    <a:pt x="377" y="831"/>
                  </a:cubicBezTo>
                  <a:cubicBezTo>
                    <a:pt x="384" y="831"/>
                    <a:pt x="391" y="831"/>
                    <a:pt x="398" y="833"/>
                  </a:cubicBezTo>
                  <a:cubicBezTo>
                    <a:pt x="400" y="833"/>
                    <a:pt x="401" y="833"/>
                    <a:pt x="403" y="833"/>
                  </a:cubicBezTo>
                  <a:cubicBezTo>
                    <a:pt x="409" y="833"/>
                    <a:pt x="415" y="830"/>
                    <a:pt x="420" y="827"/>
                  </a:cubicBezTo>
                  <a:cubicBezTo>
                    <a:pt x="425" y="825"/>
                    <a:pt x="430" y="822"/>
                    <a:pt x="436" y="821"/>
                  </a:cubicBezTo>
                  <a:cubicBezTo>
                    <a:pt x="437" y="821"/>
                    <a:pt x="439" y="821"/>
                    <a:pt x="440" y="821"/>
                  </a:cubicBezTo>
                  <a:cubicBezTo>
                    <a:pt x="448" y="821"/>
                    <a:pt x="455" y="823"/>
                    <a:pt x="462" y="825"/>
                  </a:cubicBezTo>
                  <a:cubicBezTo>
                    <a:pt x="465" y="826"/>
                    <a:pt x="465" y="826"/>
                    <a:pt x="465" y="826"/>
                  </a:cubicBezTo>
                  <a:cubicBezTo>
                    <a:pt x="473" y="828"/>
                    <a:pt x="481" y="830"/>
                    <a:pt x="488" y="835"/>
                  </a:cubicBezTo>
                  <a:cubicBezTo>
                    <a:pt x="490" y="836"/>
                    <a:pt x="496" y="839"/>
                    <a:pt x="497" y="844"/>
                  </a:cubicBezTo>
                  <a:cubicBezTo>
                    <a:pt x="498" y="845"/>
                    <a:pt x="497" y="846"/>
                    <a:pt x="497" y="848"/>
                  </a:cubicBezTo>
                  <a:cubicBezTo>
                    <a:pt x="497" y="850"/>
                    <a:pt x="497" y="851"/>
                    <a:pt x="497" y="852"/>
                  </a:cubicBezTo>
                  <a:cubicBezTo>
                    <a:pt x="497" y="853"/>
                    <a:pt x="497" y="853"/>
                    <a:pt x="497" y="853"/>
                  </a:cubicBezTo>
                  <a:cubicBezTo>
                    <a:pt x="498" y="854"/>
                    <a:pt x="498" y="854"/>
                    <a:pt x="498" y="854"/>
                  </a:cubicBezTo>
                  <a:cubicBezTo>
                    <a:pt x="498" y="854"/>
                    <a:pt x="499" y="855"/>
                    <a:pt x="500" y="855"/>
                  </a:cubicBezTo>
                  <a:cubicBezTo>
                    <a:pt x="501" y="855"/>
                    <a:pt x="501" y="855"/>
                    <a:pt x="501" y="855"/>
                  </a:cubicBezTo>
                  <a:cubicBezTo>
                    <a:pt x="502" y="855"/>
                    <a:pt x="504" y="854"/>
                    <a:pt x="507" y="851"/>
                  </a:cubicBezTo>
                  <a:cubicBezTo>
                    <a:pt x="508" y="850"/>
                    <a:pt x="509" y="849"/>
                    <a:pt x="510" y="849"/>
                  </a:cubicBezTo>
                  <a:cubicBezTo>
                    <a:pt x="512" y="847"/>
                    <a:pt x="514" y="847"/>
                    <a:pt x="515" y="847"/>
                  </a:cubicBezTo>
                  <a:cubicBezTo>
                    <a:pt x="516" y="847"/>
                    <a:pt x="516" y="847"/>
                    <a:pt x="517" y="847"/>
                  </a:cubicBezTo>
                  <a:cubicBezTo>
                    <a:pt x="517" y="847"/>
                    <a:pt x="518" y="847"/>
                    <a:pt x="518" y="847"/>
                  </a:cubicBezTo>
                  <a:cubicBezTo>
                    <a:pt x="519" y="847"/>
                    <a:pt x="520" y="847"/>
                    <a:pt x="521" y="847"/>
                  </a:cubicBezTo>
                  <a:cubicBezTo>
                    <a:pt x="524" y="846"/>
                    <a:pt x="526" y="844"/>
                    <a:pt x="528" y="841"/>
                  </a:cubicBezTo>
                  <a:cubicBezTo>
                    <a:pt x="530" y="837"/>
                    <a:pt x="530" y="833"/>
                    <a:pt x="529" y="829"/>
                  </a:cubicBezTo>
                  <a:cubicBezTo>
                    <a:pt x="534" y="827"/>
                    <a:pt x="541" y="825"/>
                    <a:pt x="547" y="824"/>
                  </a:cubicBezTo>
                  <a:cubicBezTo>
                    <a:pt x="548" y="824"/>
                    <a:pt x="549" y="824"/>
                    <a:pt x="550" y="824"/>
                  </a:cubicBezTo>
                  <a:cubicBezTo>
                    <a:pt x="553" y="824"/>
                    <a:pt x="556" y="825"/>
                    <a:pt x="558" y="826"/>
                  </a:cubicBezTo>
                  <a:cubicBezTo>
                    <a:pt x="560" y="827"/>
                    <a:pt x="562" y="827"/>
                    <a:pt x="564" y="828"/>
                  </a:cubicBezTo>
                  <a:cubicBezTo>
                    <a:pt x="566" y="828"/>
                    <a:pt x="568" y="828"/>
                    <a:pt x="569" y="828"/>
                  </a:cubicBezTo>
                  <a:cubicBezTo>
                    <a:pt x="577" y="828"/>
                    <a:pt x="583" y="825"/>
                    <a:pt x="588" y="823"/>
                  </a:cubicBezTo>
                  <a:cubicBezTo>
                    <a:pt x="589" y="821"/>
                    <a:pt x="589" y="821"/>
                    <a:pt x="589" y="821"/>
                  </a:cubicBezTo>
                  <a:cubicBezTo>
                    <a:pt x="589" y="819"/>
                    <a:pt x="589" y="819"/>
                    <a:pt x="589" y="819"/>
                  </a:cubicBezTo>
                  <a:cubicBezTo>
                    <a:pt x="589" y="818"/>
                    <a:pt x="588" y="816"/>
                    <a:pt x="588" y="814"/>
                  </a:cubicBezTo>
                  <a:cubicBezTo>
                    <a:pt x="587" y="810"/>
                    <a:pt x="586" y="805"/>
                    <a:pt x="584" y="801"/>
                  </a:cubicBezTo>
                  <a:cubicBezTo>
                    <a:pt x="582" y="795"/>
                    <a:pt x="580" y="790"/>
                    <a:pt x="580" y="784"/>
                  </a:cubicBezTo>
                  <a:cubicBezTo>
                    <a:pt x="580" y="782"/>
                    <a:pt x="582" y="780"/>
                    <a:pt x="583" y="777"/>
                  </a:cubicBezTo>
                  <a:cubicBezTo>
                    <a:pt x="584" y="776"/>
                    <a:pt x="585" y="774"/>
                    <a:pt x="586" y="772"/>
                  </a:cubicBezTo>
                  <a:cubicBezTo>
                    <a:pt x="587" y="767"/>
                    <a:pt x="587" y="763"/>
                    <a:pt x="587" y="758"/>
                  </a:cubicBezTo>
                  <a:cubicBezTo>
                    <a:pt x="587" y="757"/>
                    <a:pt x="587" y="755"/>
                    <a:pt x="587" y="754"/>
                  </a:cubicBezTo>
                  <a:cubicBezTo>
                    <a:pt x="587" y="753"/>
                    <a:pt x="587" y="752"/>
                    <a:pt x="587" y="751"/>
                  </a:cubicBezTo>
                  <a:cubicBezTo>
                    <a:pt x="587" y="748"/>
                    <a:pt x="587" y="744"/>
                    <a:pt x="588" y="742"/>
                  </a:cubicBezTo>
                  <a:cubicBezTo>
                    <a:pt x="588" y="740"/>
                    <a:pt x="589" y="739"/>
                    <a:pt x="590" y="738"/>
                  </a:cubicBezTo>
                  <a:cubicBezTo>
                    <a:pt x="592" y="735"/>
                    <a:pt x="594" y="732"/>
                    <a:pt x="593" y="727"/>
                  </a:cubicBezTo>
                  <a:cubicBezTo>
                    <a:pt x="593" y="723"/>
                    <a:pt x="591" y="719"/>
                    <a:pt x="590" y="715"/>
                  </a:cubicBezTo>
                  <a:cubicBezTo>
                    <a:pt x="592" y="714"/>
                    <a:pt x="594" y="711"/>
                    <a:pt x="598" y="703"/>
                  </a:cubicBezTo>
                  <a:cubicBezTo>
                    <a:pt x="599" y="701"/>
                    <a:pt x="600" y="700"/>
                    <a:pt x="601" y="698"/>
                  </a:cubicBezTo>
                  <a:cubicBezTo>
                    <a:pt x="602" y="697"/>
                    <a:pt x="603" y="696"/>
                    <a:pt x="605" y="695"/>
                  </a:cubicBezTo>
                  <a:cubicBezTo>
                    <a:pt x="608" y="691"/>
                    <a:pt x="607" y="687"/>
                    <a:pt x="606" y="684"/>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9" name="Freeform 18"/>
            <p:cNvSpPr>
              <a:spLocks/>
            </p:cNvSpPr>
            <p:nvPr/>
          </p:nvSpPr>
          <p:spPr bwMode="auto">
            <a:xfrm>
              <a:off x="14244193" y="4106699"/>
              <a:ext cx="155720" cy="102322"/>
            </a:xfrm>
            <a:custGeom>
              <a:avLst/>
              <a:gdLst>
                <a:gd name="T0" fmla="*/ 5 w 33"/>
                <a:gd name="T1" fmla="*/ 24 h 24"/>
                <a:gd name="T2" fmla="*/ 16 w 33"/>
                <a:gd name="T3" fmla="*/ 18 h 24"/>
                <a:gd name="T4" fmla="*/ 19 w 33"/>
                <a:gd name="T5" fmla="*/ 15 h 24"/>
                <a:gd name="T6" fmla="*/ 22 w 33"/>
                <a:gd name="T7" fmla="*/ 14 h 24"/>
                <a:gd name="T8" fmla="*/ 32 w 33"/>
                <a:gd name="T9" fmla="*/ 10 h 24"/>
                <a:gd name="T10" fmla="*/ 30 w 33"/>
                <a:gd name="T11" fmla="*/ 3 h 24"/>
                <a:gd name="T12" fmla="*/ 23 w 33"/>
                <a:gd name="T13" fmla="*/ 0 h 24"/>
                <a:gd name="T14" fmla="*/ 9 w 33"/>
                <a:gd name="T15" fmla="*/ 5 h 24"/>
                <a:gd name="T16" fmla="*/ 0 w 33"/>
                <a:gd name="T17" fmla="*/ 18 h 24"/>
                <a:gd name="T18" fmla="*/ 1 w 33"/>
                <a:gd name="T19" fmla="*/ 23 h 24"/>
                <a:gd name="T20" fmla="*/ 5 w 33"/>
                <a:gd name="T2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4">
                  <a:moveTo>
                    <a:pt x="5" y="24"/>
                  </a:moveTo>
                  <a:cubicBezTo>
                    <a:pt x="9" y="24"/>
                    <a:pt x="13" y="21"/>
                    <a:pt x="16" y="18"/>
                  </a:cubicBezTo>
                  <a:cubicBezTo>
                    <a:pt x="17" y="17"/>
                    <a:pt x="18" y="15"/>
                    <a:pt x="19" y="15"/>
                  </a:cubicBezTo>
                  <a:cubicBezTo>
                    <a:pt x="19" y="15"/>
                    <a:pt x="21" y="15"/>
                    <a:pt x="22" y="14"/>
                  </a:cubicBezTo>
                  <a:cubicBezTo>
                    <a:pt x="26" y="14"/>
                    <a:pt x="31" y="13"/>
                    <a:pt x="32" y="10"/>
                  </a:cubicBezTo>
                  <a:cubicBezTo>
                    <a:pt x="33" y="8"/>
                    <a:pt x="32" y="5"/>
                    <a:pt x="30" y="3"/>
                  </a:cubicBezTo>
                  <a:cubicBezTo>
                    <a:pt x="29" y="1"/>
                    <a:pt x="27" y="0"/>
                    <a:pt x="23" y="0"/>
                  </a:cubicBezTo>
                  <a:cubicBezTo>
                    <a:pt x="17" y="0"/>
                    <a:pt x="10" y="4"/>
                    <a:pt x="9" y="5"/>
                  </a:cubicBezTo>
                  <a:cubicBezTo>
                    <a:pt x="7" y="6"/>
                    <a:pt x="0" y="13"/>
                    <a:pt x="0" y="18"/>
                  </a:cubicBezTo>
                  <a:cubicBezTo>
                    <a:pt x="0" y="20"/>
                    <a:pt x="0" y="22"/>
                    <a:pt x="1" y="23"/>
                  </a:cubicBezTo>
                  <a:cubicBezTo>
                    <a:pt x="2" y="24"/>
                    <a:pt x="4" y="24"/>
                    <a:pt x="5" y="24"/>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0" name="Freeform 19"/>
            <p:cNvSpPr>
              <a:spLocks/>
            </p:cNvSpPr>
            <p:nvPr/>
          </p:nvSpPr>
          <p:spPr bwMode="auto">
            <a:xfrm>
              <a:off x="16727511" y="6396344"/>
              <a:ext cx="75401" cy="97874"/>
            </a:xfrm>
            <a:custGeom>
              <a:avLst/>
              <a:gdLst>
                <a:gd name="T0" fmla="*/ 13 w 16"/>
                <a:gd name="T1" fmla="*/ 11 h 23"/>
                <a:gd name="T2" fmla="*/ 13 w 16"/>
                <a:gd name="T3" fmla="*/ 9 h 23"/>
                <a:gd name="T4" fmla="*/ 11 w 16"/>
                <a:gd name="T5" fmla="*/ 2 h 23"/>
                <a:gd name="T6" fmla="*/ 8 w 16"/>
                <a:gd name="T7" fmla="*/ 0 h 23"/>
                <a:gd name="T8" fmla="*/ 2 w 16"/>
                <a:gd name="T9" fmla="*/ 9 h 23"/>
                <a:gd name="T10" fmla="*/ 3 w 16"/>
                <a:gd name="T11" fmla="*/ 21 h 23"/>
                <a:gd name="T12" fmla="*/ 7 w 16"/>
                <a:gd name="T13" fmla="*/ 23 h 23"/>
                <a:gd name="T14" fmla="*/ 9 w 16"/>
                <a:gd name="T15" fmla="*/ 22 h 23"/>
                <a:gd name="T16" fmla="*/ 13 w 16"/>
                <a:gd name="T17" fmla="*/ 12 h 23"/>
                <a:gd name="T18" fmla="*/ 13 w 16"/>
                <a:gd name="T19"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3">
                  <a:moveTo>
                    <a:pt x="13" y="11"/>
                  </a:moveTo>
                  <a:cubicBezTo>
                    <a:pt x="13" y="10"/>
                    <a:pt x="13" y="10"/>
                    <a:pt x="13" y="9"/>
                  </a:cubicBezTo>
                  <a:cubicBezTo>
                    <a:pt x="13" y="7"/>
                    <a:pt x="13" y="4"/>
                    <a:pt x="11" y="2"/>
                  </a:cubicBezTo>
                  <a:cubicBezTo>
                    <a:pt x="10" y="1"/>
                    <a:pt x="9" y="0"/>
                    <a:pt x="8" y="0"/>
                  </a:cubicBezTo>
                  <a:cubicBezTo>
                    <a:pt x="3" y="0"/>
                    <a:pt x="2" y="6"/>
                    <a:pt x="2" y="9"/>
                  </a:cubicBezTo>
                  <a:cubicBezTo>
                    <a:pt x="2" y="9"/>
                    <a:pt x="0" y="17"/>
                    <a:pt x="3" y="21"/>
                  </a:cubicBezTo>
                  <a:cubicBezTo>
                    <a:pt x="4" y="22"/>
                    <a:pt x="5" y="23"/>
                    <a:pt x="7" y="23"/>
                  </a:cubicBezTo>
                  <a:cubicBezTo>
                    <a:pt x="8" y="23"/>
                    <a:pt x="9" y="23"/>
                    <a:pt x="9" y="22"/>
                  </a:cubicBezTo>
                  <a:cubicBezTo>
                    <a:pt x="16" y="20"/>
                    <a:pt x="14" y="15"/>
                    <a:pt x="13" y="12"/>
                  </a:cubicBezTo>
                  <a:cubicBezTo>
                    <a:pt x="13" y="12"/>
                    <a:pt x="13" y="11"/>
                    <a:pt x="13" y="11"/>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grpSp>
      <p:sp>
        <p:nvSpPr>
          <p:cNvPr id="21"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59181" y="6438630"/>
            <a:ext cx="6677043"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22" name="TextBox 21"/>
          <p:cNvSpPr txBox="1"/>
          <p:nvPr/>
        </p:nvSpPr>
        <p:spPr>
          <a:xfrm>
            <a:off x="1759183" y="2426443"/>
            <a:ext cx="4220068"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a:solidFill>
                  <a:schemeClr val="tx1">
                    <a:lumMod val="85000"/>
                    <a:lumOff val="15000"/>
                  </a:schemeClr>
                </a:solidFill>
                <a:latin typeface="+mj-lt"/>
                <a:ea typeface="Roboto" panose="02000000000000000000" pitchFamily="2" charset="0"/>
                <a:cs typeface="Lato" panose="020F0502020204030203" pitchFamily="34" charset="0"/>
              </a:rPr>
              <a:t>Australia</a:t>
            </a: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 Map</a:t>
            </a:r>
          </a:p>
        </p:txBody>
      </p:sp>
    </p:spTree>
    <p:extLst>
      <p:ext uri="{BB962C8B-B14F-4D97-AF65-F5344CB8AC3E}">
        <p14:creationId xmlns:p14="http://schemas.microsoft.com/office/powerpoint/2010/main" val="8918263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14:presetBounceEnd="59000">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59000">
                                          <p:cBhvr additive="base">
                                            <p:cTn id="7" dur="1250" fill="hold"/>
                                            <p:tgtEl>
                                              <p:spTgt spid="2"/>
                                            </p:tgtEl>
                                            <p:attrNameLst>
                                              <p:attrName>ppt_x</p:attrName>
                                            </p:attrNameLst>
                                          </p:cBhvr>
                                          <p:tavLst>
                                            <p:tav tm="0">
                                              <p:val>
                                                <p:strVal val="#ppt_x"/>
                                              </p:val>
                                            </p:tav>
                                            <p:tav tm="100000">
                                              <p:val>
                                                <p:strVal val="#ppt_x"/>
                                              </p:val>
                                            </p:tav>
                                          </p:tavLst>
                                        </p:anim>
                                        <p:anim calcmode="lin" valueType="num" p14:bounceEnd="59000">
                                          <p:cBhvr additive="base">
                                            <p:cTn id="8" dur="1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25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22"/>
                                            </p:tgtEl>
                                            <p:attrNameLst>
                                              <p:attrName>style.visibility</p:attrName>
                                            </p:attrNameLst>
                                          </p:cBhvr>
                                          <p:to>
                                            <p:strVal val="visible"/>
                                          </p:to>
                                        </p:set>
                                        <p:anim to="" calcmode="lin" valueType="num">
                                          <p:cBhvr>
                                            <p:cTn id="12" dur="700" fill="hold">
                                              <p:stCondLst>
                                                <p:cond delay="0"/>
                                              </p:stCondLst>
                                            </p:cTn>
                                            <p:tgtEl>
                                              <p:spTgt spid="22"/>
                                            </p:tgtEl>
                                            <p:attrNameLst>
                                              <p:attrName>ppt_x</p:attrName>
                                            </p:attrNameLst>
                                          </p:cBhvr>
                                          <p:tavLst>
                                            <p:tav tm="0" fmla="#ppt_x-#ppt_w*1.2*((1.5-1.5*$)^3-(1.5-1.5*$)^2)">
                                              <p:val>
                                                <p:strVal val="0"/>
                                              </p:val>
                                            </p:tav>
                                            <p:tav tm="100000">
                                              <p:val>
                                                <p:strVal val="1"/>
                                              </p:val>
                                            </p:tav>
                                          </p:tavLst>
                                        </p:anim>
                                        <p:anim to="" calcmode="lin" valueType="num">
                                          <p:cBhvr>
                                            <p:cTn id="13" dur="700" fill="hold">
                                              <p:stCondLst>
                                                <p:cond delay="0"/>
                                              </p:stCondLst>
                                            </p:cTn>
                                            <p:tgtEl>
                                              <p:spTgt spid="22"/>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4" dur="700" fill="hold">
                                              <p:stCondLst>
                                                <p:cond delay="0"/>
                                              </p:stCondLst>
                                            </p:cTn>
                                            <p:tgtEl>
                                              <p:spTgt spid="22"/>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5" fill="hold">
                                <p:stCondLst>
                                  <p:cond delay="2580"/>
                                </p:stCondLst>
                                <p:childTnLst>
                                  <p:par>
                                    <p:cTn id="16" presetID="10" presetClass="entr" presetSubtype="0" fill="hold" grpId="0" nodeType="after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fade">
                                          <p:cBhvr>
                                            <p:cTn id="18"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250" fill="hold"/>
                                            <p:tgtEl>
                                              <p:spTgt spid="2"/>
                                            </p:tgtEl>
                                            <p:attrNameLst>
                                              <p:attrName>ppt_x</p:attrName>
                                            </p:attrNameLst>
                                          </p:cBhvr>
                                          <p:tavLst>
                                            <p:tav tm="0">
                                              <p:val>
                                                <p:strVal val="#ppt_x"/>
                                              </p:val>
                                            </p:tav>
                                            <p:tav tm="100000">
                                              <p:val>
                                                <p:strVal val="#ppt_x"/>
                                              </p:val>
                                            </p:tav>
                                          </p:tavLst>
                                        </p:anim>
                                        <p:anim calcmode="lin" valueType="num">
                                          <p:cBhvr additive="base">
                                            <p:cTn id="8" dur="1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25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22"/>
                                            </p:tgtEl>
                                            <p:attrNameLst>
                                              <p:attrName>style.visibility</p:attrName>
                                            </p:attrNameLst>
                                          </p:cBhvr>
                                          <p:to>
                                            <p:strVal val="visible"/>
                                          </p:to>
                                        </p:set>
                                        <p:anim to="" calcmode="lin" valueType="num">
                                          <p:cBhvr>
                                            <p:cTn id="12" dur="700" fill="hold">
                                              <p:stCondLst>
                                                <p:cond delay="0"/>
                                              </p:stCondLst>
                                            </p:cTn>
                                            <p:tgtEl>
                                              <p:spTgt spid="22"/>
                                            </p:tgtEl>
                                            <p:attrNameLst>
                                              <p:attrName>ppt_x</p:attrName>
                                            </p:attrNameLst>
                                          </p:cBhvr>
                                          <p:tavLst>
                                            <p:tav tm="0" fmla="#ppt_x-#ppt_w*1.2*((1.5-1.5*$)^3-(1.5-1.5*$)^2)">
                                              <p:val>
                                                <p:strVal val="0"/>
                                              </p:val>
                                            </p:tav>
                                            <p:tav tm="100000">
                                              <p:val>
                                                <p:strVal val="1"/>
                                              </p:val>
                                            </p:tav>
                                          </p:tavLst>
                                        </p:anim>
                                        <p:anim to="" calcmode="lin" valueType="num">
                                          <p:cBhvr>
                                            <p:cTn id="13" dur="700" fill="hold">
                                              <p:stCondLst>
                                                <p:cond delay="0"/>
                                              </p:stCondLst>
                                            </p:cTn>
                                            <p:tgtEl>
                                              <p:spTgt spid="22"/>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4" dur="700" fill="hold">
                                              <p:stCondLst>
                                                <p:cond delay="0"/>
                                              </p:stCondLst>
                                            </p:cTn>
                                            <p:tgtEl>
                                              <p:spTgt spid="22"/>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5" fill="hold">
                                <p:stCondLst>
                                  <p:cond delay="2580"/>
                                </p:stCondLst>
                                <p:childTnLst>
                                  <p:par>
                                    <p:cTn id="16" presetID="10" presetClass="entr" presetSubtype="0" fill="hold" grpId="0" nodeType="after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fade">
                                          <p:cBhvr>
                                            <p:cTn id="18"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p:bldLst>
      </p:timing>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7944654" y="-52251"/>
            <a:ext cx="12279169" cy="8978618"/>
            <a:chOff x="2979926" y="-33603"/>
            <a:chExt cx="6221676" cy="4549336"/>
          </a:xfrm>
          <a:solidFill>
            <a:schemeClr val="bg1">
              <a:lumMod val="85000"/>
            </a:schemeClr>
          </a:solidFill>
        </p:grpSpPr>
        <p:sp>
          <p:nvSpPr>
            <p:cNvPr id="3" name="Freeform 100"/>
            <p:cNvSpPr>
              <a:spLocks noEditPoints="1"/>
            </p:cNvSpPr>
            <p:nvPr/>
          </p:nvSpPr>
          <p:spPr bwMode="auto">
            <a:xfrm>
              <a:off x="5709811" y="2172878"/>
              <a:ext cx="237477" cy="119327"/>
            </a:xfrm>
            <a:custGeom>
              <a:avLst/>
              <a:gdLst>
                <a:gd name="T0" fmla="*/ 44 w 104"/>
                <a:gd name="T1" fmla="*/ 1 h 54"/>
                <a:gd name="T2" fmla="*/ 48 w 104"/>
                <a:gd name="T3" fmla="*/ 4 h 54"/>
                <a:gd name="T4" fmla="*/ 51 w 104"/>
                <a:gd name="T5" fmla="*/ 5 h 54"/>
                <a:gd name="T6" fmla="*/ 57 w 104"/>
                <a:gd name="T7" fmla="*/ 8 h 54"/>
                <a:gd name="T8" fmla="*/ 69 w 104"/>
                <a:gd name="T9" fmla="*/ 9 h 54"/>
                <a:gd name="T10" fmla="*/ 71 w 104"/>
                <a:gd name="T11" fmla="*/ 7 h 54"/>
                <a:gd name="T12" fmla="*/ 75 w 104"/>
                <a:gd name="T13" fmla="*/ 6 h 54"/>
                <a:gd name="T14" fmla="*/ 82 w 104"/>
                <a:gd name="T15" fmla="*/ 4 h 54"/>
                <a:gd name="T16" fmla="*/ 85 w 104"/>
                <a:gd name="T17" fmla="*/ 8 h 54"/>
                <a:gd name="T18" fmla="*/ 87 w 104"/>
                <a:gd name="T19" fmla="*/ 8 h 54"/>
                <a:gd name="T20" fmla="*/ 91 w 104"/>
                <a:gd name="T21" fmla="*/ 12 h 54"/>
                <a:gd name="T22" fmla="*/ 94 w 104"/>
                <a:gd name="T23" fmla="*/ 15 h 54"/>
                <a:gd name="T24" fmla="*/ 92 w 104"/>
                <a:gd name="T25" fmla="*/ 22 h 54"/>
                <a:gd name="T26" fmla="*/ 92 w 104"/>
                <a:gd name="T27" fmla="*/ 25 h 54"/>
                <a:gd name="T28" fmla="*/ 92 w 104"/>
                <a:gd name="T29" fmla="*/ 35 h 54"/>
                <a:gd name="T30" fmla="*/ 95 w 104"/>
                <a:gd name="T31" fmla="*/ 39 h 54"/>
                <a:gd name="T32" fmla="*/ 95 w 104"/>
                <a:gd name="T33" fmla="*/ 40 h 54"/>
                <a:gd name="T34" fmla="*/ 99 w 104"/>
                <a:gd name="T35" fmla="*/ 39 h 54"/>
                <a:gd name="T36" fmla="*/ 100 w 104"/>
                <a:gd name="T37" fmla="*/ 38 h 54"/>
                <a:gd name="T38" fmla="*/ 99 w 104"/>
                <a:gd name="T39" fmla="*/ 39 h 54"/>
                <a:gd name="T40" fmla="*/ 90 w 104"/>
                <a:gd name="T41" fmla="*/ 41 h 54"/>
                <a:gd name="T42" fmla="*/ 82 w 104"/>
                <a:gd name="T43" fmla="*/ 46 h 54"/>
                <a:gd name="T44" fmla="*/ 61 w 104"/>
                <a:gd name="T45" fmla="*/ 48 h 54"/>
                <a:gd name="T46" fmla="*/ 46 w 104"/>
                <a:gd name="T47" fmla="*/ 49 h 54"/>
                <a:gd name="T48" fmla="*/ 37 w 104"/>
                <a:gd name="T49" fmla="*/ 51 h 54"/>
                <a:gd name="T50" fmla="*/ 24 w 104"/>
                <a:gd name="T51" fmla="*/ 52 h 54"/>
                <a:gd name="T52" fmla="*/ 17 w 104"/>
                <a:gd name="T53" fmla="*/ 52 h 54"/>
                <a:gd name="T54" fmla="*/ 4 w 104"/>
                <a:gd name="T55" fmla="*/ 53 h 54"/>
                <a:gd name="T56" fmla="*/ 5 w 104"/>
                <a:gd name="T57" fmla="*/ 49 h 54"/>
                <a:gd name="T58" fmla="*/ 13 w 104"/>
                <a:gd name="T59" fmla="*/ 40 h 54"/>
                <a:gd name="T60" fmla="*/ 8 w 104"/>
                <a:gd name="T61" fmla="*/ 38 h 54"/>
                <a:gd name="T62" fmla="*/ 4 w 104"/>
                <a:gd name="T63" fmla="*/ 35 h 54"/>
                <a:gd name="T64" fmla="*/ 9 w 104"/>
                <a:gd name="T65" fmla="*/ 22 h 54"/>
                <a:gd name="T66" fmla="*/ 25 w 104"/>
                <a:gd name="T67" fmla="*/ 25 h 54"/>
                <a:gd name="T68" fmla="*/ 38 w 104"/>
                <a:gd name="T69" fmla="*/ 8 h 54"/>
                <a:gd name="T70" fmla="*/ 40 w 104"/>
                <a:gd name="T71" fmla="*/ 1 h 54"/>
                <a:gd name="T72" fmla="*/ 44 w 104"/>
                <a:gd name="T73" fmla="*/ 1 h 54"/>
                <a:gd name="T74" fmla="*/ 102 w 104"/>
                <a:gd name="T75" fmla="*/ 37 h 54"/>
                <a:gd name="T76" fmla="*/ 102 w 104"/>
                <a:gd name="T77" fmla="*/ 37 h 54"/>
                <a:gd name="T78" fmla="*/ 102 w 104"/>
                <a:gd name="T79" fmla="*/ 37 h 54"/>
                <a:gd name="T80" fmla="*/ 102 w 104"/>
                <a:gd name="T81" fmla="*/ 38 h 54"/>
                <a:gd name="T82" fmla="*/ 102 w 104"/>
                <a:gd name="T83" fmla="*/ 37 h 54"/>
                <a:gd name="T84" fmla="*/ 102 w 104"/>
                <a:gd name="T85" fmla="*/ 37 h 54"/>
                <a:gd name="T86" fmla="*/ 102 w 104"/>
                <a:gd name="T87" fmla="*/ 38 h 54"/>
                <a:gd name="T88" fmla="*/ 102 w 104"/>
                <a:gd name="T89" fmla="*/ 38 h 54"/>
                <a:gd name="T90" fmla="*/ 104 w 104"/>
                <a:gd name="T91" fmla="*/ 42 h 54"/>
                <a:gd name="T92" fmla="*/ 104 w 104"/>
                <a:gd name="T93" fmla="*/ 42 h 54"/>
                <a:gd name="T94" fmla="*/ 102 w 104"/>
                <a:gd name="T95"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4" h="54">
                  <a:moveTo>
                    <a:pt x="44" y="1"/>
                  </a:moveTo>
                  <a:cubicBezTo>
                    <a:pt x="48" y="4"/>
                    <a:pt x="48" y="4"/>
                    <a:pt x="48" y="4"/>
                  </a:cubicBezTo>
                  <a:cubicBezTo>
                    <a:pt x="51" y="5"/>
                    <a:pt x="51" y="5"/>
                    <a:pt x="51" y="5"/>
                  </a:cubicBezTo>
                  <a:cubicBezTo>
                    <a:pt x="57" y="8"/>
                    <a:pt x="57" y="8"/>
                    <a:pt x="57" y="8"/>
                  </a:cubicBezTo>
                  <a:cubicBezTo>
                    <a:pt x="69" y="9"/>
                    <a:pt x="69" y="9"/>
                    <a:pt x="69" y="9"/>
                  </a:cubicBezTo>
                  <a:cubicBezTo>
                    <a:pt x="71" y="7"/>
                    <a:pt x="71" y="7"/>
                    <a:pt x="71" y="7"/>
                  </a:cubicBezTo>
                  <a:cubicBezTo>
                    <a:pt x="75" y="6"/>
                    <a:pt x="75" y="6"/>
                    <a:pt x="75" y="6"/>
                  </a:cubicBezTo>
                  <a:cubicBezTo>
                    <a:pt x="82" y="4"/>
                    <a:pt x="82" y="4"/>
                    <a:pt x="82" y="4"/>
                  </a:cubicBezTo>
                  <a:cubicBezTo>
                    <a:pt x="85" y="8"/>
                    <a:pt x="85" y="8"/>
                    <a:pt x="85" y="8"/>
                  </a:cubicBezTo>
                  <a:cubicBezTo>
                    <a:pt x="87" y="8"/>
                    <a:pt x="87" y="8"/>
                    <a:pt x="87" y="8"/>
                  </a:cubicBezTo>
                  <a:cubicBezTo>
                    <a:pt x="87" y="8"/>
                    <a:pt x="89" y="10"/>
                    <a:pt x="91" y="12"/>
                  </a:cubicBezTo>
                  <a:cubicBezTo>
                    <a:pt x="92" y="14"/>
                    <a:pt x="94" y="15"/>
                    <a:pt x="94" y="15"/>
                  </a:cubicBezTo>
                  <a:cubicBezTo>
                    <a:pt x="92" y="22"/>
                    <a:pt x="92" y="22"/>
                    <a:pt x="92" y="22"/>
                  </a:cubicBezTo>
                  <a:cubicBezTo>
                    <a:pt x="92" y="25"/>
                    <a:pt x="92" y="25"/>
                    <a:pt x="92" y="25"/>
                  </a:cubicBezTo>
                  <a:cubicBezTo>
                    <a:pt x="92" y="35"/>
                    <a:pt x="92" y="35"/>
                    <a:pt x="92" y="35"/>
                  </a:cubicBezTo>
                  <a:cubicBezTo>
                    <a:pt x="95" y="39"/>
                    <a:pt x="95" y="39"/>
                    <a:pt x="95" y="39"/>
                  </a:cubicBezTo>
                  <a:cubicBezTo>
                    <a:pt x="95" y="40"/>
                    <a:pt x="95" y="40"/>
                    <a:pt x="95" y="40"/>
                  </a:cubicBezTo>
                  <a:cubicBezTo>
                    <a:pt x="99" y="39"/>
                    <a:pt x="99" y="39"/>
                    <a:pt x="99" y="39"/>
                  </a:cubicBezTo>
                  <a:cubicBezTo>
                    <a:pt x="99" y="39"/>
                    <a:pt x="100" y="39"/>
                    <a:pt x="100" y="38"/>
                  </a:cubicBezTo>
                  <a:cubicBezTo>
                    <a:pt x="100" y="39"/>
                    <a:pt x="99" y="39"/>
                    <a:pt x="99" y="39"/>
                  </a:cubicBezTo>
                  <a:cubicBezTo>
                    <a:pt x="90" y="41"/>
                    <a:pt x="90" y="41"/>
                    <a:pt x="90" y="41"/>
                  </a:cubicBezTo>
                  <a:cubicBezTo>
                    <a:pt x="82" y="46"/>
                    <a:pt x="82" y="46"/>
                    <a:pt x="82" y="46"/>
                  </a:cubicBezTo>
                  <a:cubicBezTo>
                    <a:pt x="82" y="46"/>
                    <a:pt x="63" y="48"/>
                    <a:pt x="61" y="48"/>
                  </a:cubicBezTo>
                  <a:cubicBezTo>
                    <a:pt x="60" y="48"/>
                    <a:pt x="48" y="49"/>
                    <a:pt x="46" y="49"/>
                  </a:cubicBezTo>
                  <a:cubicBezTo>
                    <a:pt x="45" y="50"/>
                    <a:pt x="39" y="51"/>
                    <a:pt x="37" y="51"/>
                  </a:cubicBezTo>
                  <a:cubicBezTo>
                    <a:pt x="35" y="51"/>
                    <a:pt x="26" y="52"/>
                    <a:pt x="24" y="52"/>
                  </a:cubicBezTo>
                  <a:cubicBezTo>
                    <a:pt x="22" y="52"/>
                    <a:pt x="17" y="52"/>
                    <a:pt x="17" y="52"/>
                  </a:cubicBezTo>
                  <a:cubicBezTo>
                    <a:pt x="17" y="52"/>
                    <a:pt x="7" y="53"/>
                    <a:pt x="4" y="53"/>
                  </a:cubicBezTo>
                  <a:cubicBezTo>
                    <a:pt x="1" y="54"/>
                    <a:pt x="5" y="49"/>
                    <a:pt x="5" y="49"/>
                  </a:cubicBezTo>
                  <a:cubicBezTo>
                    <a:pt x="5" y="49"/>
                    <a:pt x="17" y="39"/>
                    <a:pt x="13" y="40"/>
                  </a:cubicBezTo>
                  <a:cubicBezTo>
                    <a:pt x="8" y="38"/>
                    <a:pt x="8" y="38"/>
                    <a:pt x="8" y="38"/>
                  </a:cubicBezTo>
                  <a:cubicBezTo>
                    <a:pt x="4" y="35"/>
                    <a:pt x="4" y="35"/>
                    <a:pt x="4" y="35"/>
                  </a:cubicBezTo>
                  <a:cubicBezTo>
                    <a:pt x="0" y="26"/>
                    <a:pt x="5" y="22"/>
                    <a:pt x="9" y="22"/>
                  </a:cubicBezTo>
                  <a:cubicBezTo>
                    <a:pt x="12" y="22"/>
                    <a:pt x="20" y="25"/>
                    <a:pt x="25" y="25"/>
                  </a:cubicBezTo>
                  <a:cubicBezTo>
                    <a:pt x="43" y="25"/>
                    <a:pt x="39" y="19"/>
                    <a:pt x="38" y="8"/>
                  </a:cubicBezTo>
                  <a:cubicBezTo>
                    <a:pt x="38" y="5"/>
                    <a:pt x="39" y="2"/>
                    <a:pt x="40" y="1"/>
                  </a:cubicBezTo>
                  <a:cubicBezTo>
                    <a:pt x="41" y="0"/>
                    <a:pt x="43" y="2"/>
                    <a:pt x="44" y="1"/>
                  </a:cubicBezTo>
                  <a:close/>
                  <a:moveTo>
                    <a:pt x="102" y="37"/>
                  </a:moveTo>
                  <a:cubicBezTo>
                    <a:pt x="102" y="37"/>
                    <a:pt x="102" y="37"/>
                    <a:pt x="102" y="37"/>
                  </a:cubicBezTo>
                  <a:cubicBezTo>
                    <a:pt x="102" y="37"/>
                    <a:pt x="102" y="37"/>
                    <a:pt x="102" y="37"/>
                  </a:cubicBezTo>
                  <a:cubicBezTo>
                    <a:pt x="102" y="38"/>
                    <a:pt x="102" y="38"/>
                    <a:pt x="102" y="38"/>
                  </a:cubicBezTo>
                  <a:cubicBezTo>
                    <a:pt x="102" y="37"/>
                    <a:pt x="102" y="37"/>
                    <a:pt x="102" y="37"/>
                  </a:cubicBezTo>
                  <a:cubicBezTo>
                    <a:pt x="102" y="37"/>
                    <a:pt x="102" y="37"/>
                    <a:pt x="102" y="37"/>
                  </a:cubicBezTo>
                  <a:close/>
                  <a:moveTo>
                    <a:pt x="102" y="38"/>
                  </a:moveTo>
                  <a:cubicBezTo>
                    <a:pt x="102" y="38"/>
                    <a:pt x="102" y="38"/>
                    <a:pt x="102" y="38"/>
                  </a:cubicBezTo>
                  <a:cubicBezTo>
                    <a:pt x="103" y="39"/>
                    <a:pt x="104" y="41"/>
                    <a:pt x="104" y="42"/>
                  </a:cubicBezTo>
                  <a:cubicBezTo>
                    <a:pt x="104" y="42"/>
                    <a:pt x="104" y="42"/>
                    <a:pt x="104" y="42"/>
                  </a:cubicBezTo>
                  <a:cubicBezTo>
                    <a:pt x="104" y="41"/>
                    <a:pt x="103" y="39"/>
                    <a:pt x="102" y="38"/>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 name="Freeform 23"/>
            <p:cNvSpPr>
              <a:spLocks/>
            </p:cNvSpPr>
            <p:nvPr/>
          </p:nvSpPr>
          <p:spPr bwMode="auto">
            <a:xfrm>
              <a:off x="5951686" y="3592015"/>
              <a:ext cx="171511" cy="172598"/>
            </a:xfrm>
            <a:custGeom>
              <a:avLst/>
              <a:gdLst>
                <a:gd name="T0" fmla="*/ 70 w 75"/>
                <a:gd name="T1" fmla="*/ 49 h 78"/>
                <a:gd name="T2" fmla="*/ 52 w 75"/>
                <a:gd name="T3" fmla="*/ 56 h 78"/>
                <a:gd name="T4" fmla="*/ 40 w 75"/>
                <a:gd name="T5" fmla="*/ 65 h 78"/>
                <a:gd name="T6" fmla="*/ 38 w 75"/>
                <a:gd name="T7" fmla="*/ 77 h 78"/>
                <a:gd name="T8" fmla="*/ 32 w 75"/>
                <a:gd name="T9" fmla="*/ 76 h 78"/>
                <a:gd name="T10" fmla="*/ 31 w 75"/>
                <a:gd name="T11" fmla="*/ 70 h 78"/>
                <a:gd name="T12" fmla="*/ 30 w 75"/>
                <a:gd name="T13" fmla="*/ 66 h 78"/>
                <a:gd name="T14" fmla="*/ 26 w 75"/>
                <a:gd name="T15" fmla="*/ 60 h 78"/>
                <a:gd name="T16" fmla="*/ 21 w 75"/>
                <a:gd name="T17" fmla="*/ 57 h 78"/>
                <a:gd name="T18" fmla="*/ 19 w 75"/>
                <a:gd name="T19" fmla="*/ 57 h 78"/>
                <a:gd name="T20" fmla="*/ 15 w 75"/>
                <a:gd name="T21" fmla="*/ 55 h 78"/>
                <a:gd name="T22" fmla="*/ 13 w 75"/>
                <a:gd name="T23" fmla="*/ 49 h 78"/>
                <a:gd name="T24" fmla="*/ 9 w 75"/>
                <a:gd name="T25" fmla="*/ 46 h 78"/>
                <a:gd name="T26" fmla="*/ 6 w 75"/>
                <a:gd name="T27" fmla="*/ 44 h 78"/>
                <a:gd name="T28" fmla="*/ 1 w 75"/>
                <a:gd name="T29" fmla="*/ 34 h 78"/>
                <a:gd name="T30" fmla="*/ 10 w 75"/>
                <a:gd name="T31" fmla="*/ 29 h 78"/>
                <a:gd name="T32" fmla="*/ 16 w 75"/>
                <a:gd name="T33" fmla="*/ 27 h 78"/>
                <a:gd name="T34" fmla="*/ 20 w 75"/>
                <a:gd name="T35" fmla="*/ 24 h 78"/>
                <a:gd name="T36" fmla="*/ 25 w 75"/>
                <a:gd name="T37" fmla="*/ 15 h 78"/>
                <a:gd name="T38" fmla="*/ 24 w 75"/>
                <a:gd name="T39" fmla="*/ 8 h 78"/>
                <a:gd name="T40" fmla="*/ 25 w 75"/>
                <a:gd name="T41" fmla="*/ 4 h 78"/>
                <a:gd name="T42" fmla="*/ 32 w 75"/>
                <a:gd name="T43" fmla="*/ 2 h 78"/>
                <a:gd name="T44" fmla="*/ 39 w 75"/>
                <a:gd name="T45" fmla="*/ 7 h 78"/>
                <a:gd name="T46" fmla="*/ 47 w 75"/>
                <a:gd name="T47" fmla="*/ 11 h 78"/>
                <a:gd name="T48" fmla="*/ 50 w 75"/>
                <a:gd name="T49" fmla="*/ 17 h 78"/>
                <a:gd name="T50" fmla="*/ 59 w 75"/>
                <a:gd name="T51" fmla="*/ 23 h 78"/>
                <a:gd name="T52" fmla="*/ 67 w 75"/>
                <a:gd name="T53" fmla="*/ 26 h 78"/>
                <a:gd name="T54" fmla="*/ 75 w 75"/>
                <a:gd name="T55" fmla="*/ 26 h 78"/>
                <a:gd name="T56" fmla="*/ 73 w 75"/>
                <a:gd name="T57" fmla="*/ 31 h 78"/>
                <a:gd name="T58" fmla="*/ 70 w 75"/>
                <a:gd name="T59" fmla="*/ 37 h 78"/>
                <a:gd name="T60" fmla="*/ 70 w 75"/>
                <a:gd name="T61" fmla="*/ 43 h 78"/>
                <a:gd name="T62" fmla="*/ 70 w 75"/>
                <a:gd name="T63" fmla="*/ 4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5" h="78">
                  <a:moveTo>
                    <a:pt x="71" y="48"/>
                  </a:moveTo>
                  <a:cubicBezTo>
                    <a:pt x="70" y="49"/>
                    <a:pt x="70" y="49"/>
                    <a:pt x="70" y="49"/>
                  </a:cubicBezTo>
                  <a:cubicBezTo>
                    <a:pt x="66" y="51"/>
                    <a:pt x="61" y="49"/>
                    <a:pt x="60" y="56"/>
                  </a:cubicBezTo>
                  <a:cubicBezTo>
                    <a:pt x="60" y="68"/>
                    <a:pt x="56" y="56"/>
                    <a:pt x="52" y="56"/>
                  </a:cubicBezTo>
                  <a:cubicBezTo>
                    <a:pt x="49" y="56"/>
                    <a:pt x="49" y="58"/>
                    <a:pt x="47" y="60"/>
                  </a:cubicBezTo>
                  <a:cubicBezTo>
                    <a:pt x="44" y="62"/>
                    <a:pt x="41" y="63"/>
                    <a:pt x="40" y="65"/>
                  </a:cubicBezTo>
                  <a:cubicBezTo>
                    <a:pt x="40" y="67"/>
                    <a:pt x="39" y="69"/>
                    <a:pt x="39" y="71"/>
                  </a:cubicBezTo>
                  <a:cubicBezTo>
                    <a:pt x="40" y="74"/>
                    <a:pt x="40" y="77"/>
                    <a:pt x="38" y="77"/>
                  </a:cubicBezTo>
                  <a:cubicBezTo>
                    <a:pt x="37" y="77"/>
                    <a:pt x="34" y="78"/>
                    <a:pt x="32" y="77"/>
                  </a:cubicBezTo>
                  <a:cubicBezTo>
                    <a:pt x="32" y="76"/>
                    <a:pt x="32" y="76"/>
                    <a:pt x="32" y="76"/>
                  </a:cubicBezTo>
                  <a:cubicBezTo>
                    <a:pt x="33" y="73"/>
                    <a:pt x="33" y="73"/>
                    <a:pt x="33" y="73"/>
                  </a:cubicBezTo>
                  <a:cubicBezTo>
                    <a:pt x="31" y="70"/>
                    <a:pt x="31" y="70"/>
                    <a:pt x="31" y="70"/>
                  </a:cubicBezTo>
                  <a:cubicBezTo>
                    <a:pt x="31" y="70"/>
                    <a:pt x="31" y="70"/>
                    <a:pt x="31" y="69"/>
                  </a:cubicBezTo>
                  <a:cubicBezTo>
                    <a:pt x="30" y="68"/>
                    <a:pt x="30" y="66"/>
                    <a:pt x="30" y="66"/>
                  </a:cubicBezTo>
                  <a:cubicBezTo>
                    <a:pt x="29" y="63"/>
                    <a:pt x="29" y="63"/>
                    <a:pt x="29" y="63"/>
                  </a:cubicBezTo>
                  <a:cubicBezTo>
                    <a:pt x="29" y="63"/>
                    <a:pt x="27" y="61"/>
                    <a:pt x="26" y="60"/>
                  </a:cubicBezTo>
                  <a:cubicBezTo>
                    <a:pt x="26" y="60"/>
                    <a:pt x="26" y="59"/>
                    <a:pt x="24" y="58"/>
                  </a:cubicBezTo>
                  <a:cubicBezTo>
                    <a:pt x="23" y="58"/>
                    <a:pt x="21" y="57"/>
                    <a:pt x="21" y="57"/>
                  </a:cubicBezTo>
                  <a:cubicBezTo>
                    <a:pt x="20" y="57"/>
                    <a:pt x="20" y="57"/>
                    <a:pt x="20" y="57"/>
                  </a:cubicBezTo>
                  <a:cubicBezTo>
                    <a:pt x="20" y="57"/>
                    <a:pt x="19" y="57"/>
                    <a:pt x="19" y="57"/>
                  </a:cubicBezTo>
                  <a:cubicBezTo>
                    <a:pt x="17" y="55"/>
                    <a:pt x="17" y="55"/>
                    <a:pt x="17" y="55"/>
                  </a:cubicBezTo>
                  <a:cubicBezTo>
                    <a:pt x="15" y="55"/>
                    <a:pt x="15" y="55"/>
                    <a:pt x="15" y="55"/>
                  </a:cubicBezTo>
                  <a:cubicBezTo>
                    <a:pt x="14" y="52"/>
                    <a:pt x="14" y="52"/>
                    <a:pt x="14" y="52"/>
                  </a:cubicBezTo>
                  <a:cubicBezTo>
                    <a:pt x="13" y="49"/>
                    <a:pt x="13" y="49"/>
                    <a:pt x="13" y="49"/>
                  </a:cubicBezTo>
                  <a:cubicBezTo>
                    <a:pt x="11" y="47"/>
                    <a:pt x="11" y="47"/>
                    <a:pt x="11" y="47"/>
                  </a:cubicBezTo>
                  <a:cubicBezTo>
                    <a:pt x="9" y="46"/>
                    <a:pt x="9" y="46"/>
                    <a:pt x="9" y="46"/>
                  </a:cubicBezTo>
                  <a:cubicBezTo>
                    <a:pt x="8" y="45"/>
                    <a:pt x="8" y="45"/>
                    <a:pt x="8" y="45"/>
                  </a:cubicBezTo>
                  <a:cubicBezTo>
                    <a:pt x="6" y="44"/>
                    <a:pt x="6" y="44"/>
                    <a:pt x="6" y="44"/>
                  </a:cubicBezTo>
                  <a:cubicBezTo>
                    <a:pt x="5" y="42"/>
                    <a:pt x="7" y="40"/>
                    <a:pt x="6" y="38"/>
                  </a:cubicBezTo>
                  <a:cubicBezTo>
                    <a:pt x="4" y="36"/>
                    <a:pt x="0" y="34"/>
                    <a:pt x="1" y="34"/>
                  </a:cubicBezTo>
                  <a:cubicBezTo>
                    <a:pt x="2" y="32"/>
                    <a:pt x="6" y="33"/>
                    <a:pt x="8" y="32"/>
                  </a:cubicBezTo>
                  <a:cubicBezTo>
                    <a:pt x="9" y="32"/>
                    <a:pt x="9" y="30"/>
                    <a:pt x="10" y="29"/>
                  </a:cubicBezTo>
                  <a:cubicBezTo>
                    <a:pt x="11" y="29"/>
                    <a:pt x="13" y="30"/>
                    <a:pt x="13" y="28"/>
                  </a:cubicBezTo>
                  <a:cubicBezTo>
                    <a:pt x="13" y="26"/>
                    <a:pt x="15" y="26"/>
                    <a:pt x="16" y="27"/>
                  </a:cubicBezTo>
                  <a:cubicBezTo>
                    <a:pt x="16" y="27"/>
                    <a:pt x="17" y="27"/>
                    <a:pt x="19" y="25"/>
                  </a:cubicBezTo>
                  <a:cubicBezTo>
                    <a:pt x="22" y="24"/>
                    <a:pt x="20" y="24"/>
                    <a:pt x="20" y="24"/>
                  </a:cubicBezTo>
                  <a:cubicBezTo>
                    <a:pt x="19" y="21"/>
                    <a:pt x="19" y="21"/>
                    <a:pt x="19" y="21"/>
                  </a:cubicBezTo>
                  <a:cubicBezTo>
                    <a:pt x="25" y="15"/>
                    <a:pt x="25" y="15"/>
                    <a:pt x="25" y="15"/>
                  </a:cubicBezTo>
                  <a:cubicBezTo>
                    <a:pt x="26" y="10"/>
                    <a:pt x="26" y="10"/>
                    <a:pt x="26" y="10"/>
                  </a:cubicBezTo>
                  <a:cubicBezTo>
                    <a:pt x="26" y="10"/>
                    <a:pt x="25" y="9"/>
                    <a:pt x="24" y="8"/>
                  </a:cubicBezTo>
                  <a:cubicBezTo>
                    <a:pt x="22" y="6"/>
                    <a:pt x="23" y="6"/>
                    <a:pt x="23" y="5"/>
                  </a:cubicBezTo>
                  <a:cubicBezTo>
                    <a:pt x="24" y="4"/>
                    <a:pt x="25" y="4"/>
                    <a:pt x="25" y="4"/>
                  </a:cubicBezTo>
                  <a:cubicBezTo>
                    <a:pt x="26" y="3"/>
                    <a:pt x="28" y="3"/>
                    <a:pt x="30" y="1"/>
                  </a:cubicBezTo>
                  <a:cubicBezTo>
                    <a:pt x="32" y="0"/>
                    <a:pt x="32" y="2"/>
                    <a:pt x="32" y="2"/>
                  </a:cubicBezTo>
                  <a:cubicBezTo>
                    <a:pt x="32" y="2"/>
                    <a:pt x="33" y="5"/>
                    <a:pt x="36" y="6"/>
                  </a:cubicBezTo>
                  <a:cubicBezTo>
                    <a:pt x="38" y="7"/>
                    <a:pt x="39" y="7"/>
                    <a:pt x="39" y="7"/>
                  </a:cubicBezTo>
                  <a:cubicBezTo>
                    <a:pt x="42" y="7"/>
                    <a:pt x="42" y="7"/>
                    <a:pt x="42" y="7"/>
                  </a:cubicBezTo>
                  <a:cubicBezTo>
                    <a:pt x="47" y="11"/>
                    <a:pt x="47" y="11"/>
                    <a:pt x="47" y="11"/>
                  </a:cubicBezTo>
                  <a:cubicBezTo>
                    <a:pt x="47" y="11"/>
                    <a:pt x="47" y="11"/>
                    <a:pt x="48" y="12"/>
                  </a:cubicBezTo>
                  <a:cubicBezTo>
                    <a:pt x="49" y="13"/>
                    <a:pt x="50" y="17"/>
                    <a:pt x="50" y="17"/>
                  </a:cubicBezTo>
                  <a:cubicBezTo>
                    <a:pt x="58" y="19"/>
                    <a:pt x="58" y="19"/>
                    <a:pt x="58" y="19"/>
                  </a:cubicBezTo>
                  <a:cubicBezTo>
                    <a:pt x="59" y="23"/>
                    <a:pt x="59" y="23"/>
                    <a:pt x="59" y="23"/>
                  </a:cubicBezTo>
                  <a:cubicBezTo>
                    <a:pt x="59" y="23"/>
                    <a:pt x="63" y="23"/>
                    <a:pt x="65" y="24"/>
                  </a:cubicBezTo>
                  <a:cubicBezTo>
                    <a:pt x="67" y="24"/>
                    <a:pt x="67" y="26"/>
                    <a:pt x="67" y="26"/>
                  </a:cubicBezTo>
                  <a:cubicBezTo>
                    <a:pt x="70" y="25"/>
                    <a:pt x="70" y="25"/>
                    <a:pt x="70" y="25"/>
                  </a:cubicBezTo>
                  <a:cubicBezTo>
                    <a:pt x="75" y="26"/>
                    <a:pt x="75" y="26"/>
                    <a:pt x="75" y="26"/>
                  </a:cubicBezTo>
                  <a:cubicBezTo>
                    <a:pt x="75" y="26"/>
                    <a:pt x="75" y="27"/>
                    <a:pt x="74" y="28"/>
                  </a:cubicBezTo>
                  <a:cubicBezTo>
                    <a:pt x="73" y="28"/>
                    <a:pt x="73" y="30"/>
                    <a:pt x="73" y="31"/>
                  </a:cubicBezTo>
                  <a:cubicBezTo>
                    <a:pt x="73" y="33"/>
                    <a:pt x="73" y="34"/>
                    <a:pt x="73" y="35"/>
                  </a:cubicBezTo>
                  <a:cubicBezTo>
                    <a:pt x="72" y="37"/>
                    <a:pt x="71" y="36"/>
                    <a:pt x="70" y="37"/>
                  </a:cubicBezTo>
                  <a:cubicBezTo>
                    <a:pt x="69" y="37"/>
                    <a:pt x="70" y="39"/>
                    <a:pt x="71" y="41"/>
                  </a:cubicBezTo>
                  <a:cubicBezTo>
                    <a:pt x="71" y="42"/>
                    <a:pt x="71" y="42"/>
                    <a:pt x="70" y="43"/>
                  </a:cubicBezTo>
                  <a:cubicBezTo>
                    <a:pt x="68" y="45"/>
                    <a:pt x="67" y="45"/>
                    <a:pt x="67" y="45"/>
                  </a:cubicBezTo>
                  <a:cubicBezTo>
                    <a:pt x="70" y="48"/>
                    <a:pt x="70" y="48"/>
                    <a:pt x="70" y="48"/>
                  </a:cubicBezTo>
                  <a:cubicBezTo>
                    <a:pt x="70" y="48"/>
                    <a:pt x="70" y="48"/>
                    <a:pt x="71" y="48"/>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 name="Freeform 4"/>
            <p:cNvSpPr>
              <a:spLocks/>
            </p:cNvSpPr>
            <p:nvPr/>
          </p:nvSpPr>
          <p:spPr bwMode="auto">
            <a:xfrm>
              <a:off x="5900013" y="3680445"/>
              <a:ext cx="193500" cy="353719"/>
            </a:xfrm>
            <a:custGeom>
              <a:avLst/>
              <a:gdLst>
                <a:gd name="T0" fmla="*/ 57 w 85"/>
                <a:gd name="T1" fmla="*/ 158 h 160"/>
                <a:gd name="T2" fmla="*/ 58 w 85"/>
                <a:gd name="T3" fmla="*/ 151 h 160"/>
                <a:gd name="T4" fmla="*/ 63 w 85"/>
                <a:gd name="T5" fmla="*/ 149 h 160"/>
                <a:gd name="T6" fmla="*/ 58 w 85"/>
                <a:gd name="T7" fmla="*/ 142 h 160"/>
                <a:gd name="T8" fmla="*/ 61 w 85"/>
                <a:gd name="T9" fmla="*/ 137 h 160"/>
                <a:gd name="T10" fmla="*/ 75 w 85"/>
                <a:gd name="T11" fmla="*/ 124 h 160"/>
                <a:gd name="T12" fmla="*/ 84 w 85"/>
                <a:gd name="T13" fmla="*/ 96 h 160"/>
                <a:gd name="T14" fmla="*/ 79 w 85"/>
                <a:gd name="T15" fmla="*/ 91 h 160"/>
                <a:gd name="T16" fmla="*/ 73 w 85"/>
                <a:gd name="T17" fmla="*/ 88 h 160"/>
                <a:gd name="T18" fmla="*/ 68 w 85"/>
                <a:gd name="T19" fmla="*/ 90 h 160"/>
                <a:gd name="T20" fmla="*/ 68 w 85"/>
                <a:gd name="T21" fmla="*/ 90 h 160"/>
                <a:gd name="T22" fmla="*/ 68 w 85"/>
                <a:gd name="T23" fmla="*/ 90 h 160"/>
                <a:gd name="T24" fmla="*/ 65 w 85"/>
                <a:gd name="T25" fmla="*/ 81 h 160"/>
                <a:gd name="T26" fmla="*/ 59 w 85"/>
                <a:gd name="T27" fmla="*/ 76 h 160"/>
                <a:gd name="T28" fmla="*/ 55 w 85"/>
                <a:gd name="T29" fmla="*/ 68 h 160"/>
                <a:gd name="T30" fmla="*/ 52 w 85"/>
                <a:gd name="T31" fmla="*/ 59 h 160"/>
                <a:gd name="T32" fmla="*/ 56 w 85"/>
                <a:gd name="T33" fmla="*/ 53 h 160"/>
                <a:gd name="T34" fmla="*/ 54 w 85"/>
                <a:gd name="T35" fmla="*/ 43 h 160"/>
                <a:gd name="T36" fmla="*/ 55 w 85"/>
                <a:gd name="T37" fmla="*/ 36 h 160"/>
                <a:gd name="T38" fmla="*/ 53 w 85"/>
                <a:gd name="T39" fmla="*/ 26 h 160"/>
                <a:gd name="T40" fmla="*/ 44 w 85"/>
                <a:gd name="T41" fmla="*/ 17 h 160"/>
                <a:gd name="T42" fmla="*/ 37 w 85"/>
                <a:gd name="T43" fmla="*/ 12 h 160"/>
                <a:gd name="T44" fmla="*/ 31 w 85"/>
                <a:gd name="T45" fmla="*/ 5 h 160"/>
                <a:gd name="T46" fmla="*/ 24 w 85"/>
                <a:gd name="T47" fmla="*/ 7 h 160"/>
                <a:gd name="T48" fmla="*/ 19 w 85"/>
                <a:gd name="T49" fmla="*/ 9 h 160"/>
                <a:gd name="T50" fmla="*/ 17 w 85"/>
                <a:gd name="T51" fmla="*/ 3 h 160"/>
                <a:gd name="T52" fmla="*/ 14 w 85"/>
                <a:gd name="T53" fmla="*/ 0 h 160"/>
                <a:gd name="T54" fmla="*/ 9 w 85"/>
                <a:gd name="T55" fmla="*/ 9 h 160"/>
                <a:gd name="T56" fmla="*/ 5 w 85"/>
                <a:gd name="T57" fmla="*/ 15 h 160"/>
                <a:gd name="T58" fmla="*/ 3 w 85"/>
                <a:gd name="T59" fmla="*/ 21 h 160"/>
                <a:gd name="T60" fmla="*/ 1 w 85"/>
                <a:gd name="T61" fmla="*/ 28 h 160"/>
                <a:gd name="T62" fmla="*/ 5 w 85"/>
                <a:gd name="T63" fmla="*/ 33 h 160"/>
                <a:gd name="T64" fmla="*/ 5 w 85"/>
                <a:gd name="T65" fmla="*/ 39 h 160"/>
                <a:gd name="T66" fmla="*/ 6 w 85"/>
                <a:gd name="T67" fmla="*/ 45 h 160"/>
                <a:gd name="T68" fmla="*/ 14 w 85"/>
                <a:gd name="T69" fmla="*/ 45 h 160"/>
                <a:gd name="T70" fmla="*/ 14 w 85"/>
                <a:gd name="T71" fmla="*/ 54 h 160"/>
                <a:gd name="T72" fmla="*/ 13 w 85"/>
                <a:gd name="T73" fmla="*/ 59 h 160"/>
                <a:gd name="T74" fmla="*/ 14 w 85"/>
                <a:gd name="T75" fmla="*/ 61 h 160"/>
                <a:gd name="T76" fmla="*/ 11 w 85"/>
                <a:gd name="T77" fmla="*/ 67 h 160"/>
                <a:gd name="T78" fmla="*/ 11 w 85"/>
                <a:gd name="T79" fmla="*/ 71 h 160"/>
                <a:gd name="T80" fmla="*/ 14 w 85"/>
                <a:gd name="T81" fmla="*/ 77 h 160"/>
                <a:gd name="T82" fmla="*/ 14 w 85"/>
                <a:gd name="T83" fmla="*/ 87 h 160"/>
                <a:gd name="T84" fmla="*/ 14 w 85"/>
                <a:gd name="T85" fmla="*/ 93 h 160"/>
                <a:gd name="T86" fmla="*/ 13 w 85"/>
                <a:gd name="T87" fmla="*/ 97 h 160"/>
                <a:gd name="T88" fmla="*/ 11 w 85"/>
                <a:gd name="T89" fmla="*/ 101 h 160"/>
                <a:gd name="T90" fmla="*/ 12 w 85"/>
                <a:gd name="T91" fmla="*/ 111 h 160"/>
                <a:gd name="T92" fmla="*/ 19 w 85"/>
                <a:gd name="T93" fmla="*/ 119 h 160"/>
                <a:gd name="T94" fmla="*/ 18 w 85"/>
                <a:gd name="T95" fmla="*/ 126 h 160"/>
                <a:gd name="T96" fmla="*/ 13 w 85"/>
                <a:gd name="T97" fmla="*/ 120 h 160"/>
                <a:gd name="T98" fmla="*/ 14 w 85"/>
                <a:gd name="T99" fmla="*/ 124 h 160"/>
                <a:gd name="T100" fmla="*/ 19 w 85"/>
                <a:gd name="T101" fmla="*/ 131 h 160"/>
                <a:gd name="T102" fmla="*/ 32 w 85"/>
                <a:gd name="T103" fmla="*/ 138 h 160"/>
                <a:gd name="T104" fmla="*/ 38 w 85"/>
                <a:gd name="T105" fmla="*/ 139 h 160"/>
                <a:gd name="T106" fmla="*/ 44 w 85"/>
                <a:gd name="T107" fmla="*/ 151 h 160"/>
                <a:gd name="T108" fmla="*/ 46 w 85"/>
                <a:gd name="T109"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 h="160">
                  <a:moveTo>
                    <a:pt x="49" y="158"/>
                  </a:moveTo>
                  <a:cubicBezTo>
                    <a:pt x="52" y="160"/>
                    <a:pt x="52" y="160"/>
                    <a:pt x="52" y="160"/>
                  </a:cubicBezTo>
                  <a:cubicBezTo>
                    <a:pt x="55" y="159"/>
                    <a:pt x="55" y="159"/>
                    <a:pt x="55" y="159"/>
                  </a:cubicBezTo>
                  <a:cubicBezTo>
                    <a:pt x="57" y="158"/>
                    <a:pt x="57" y="158"/>
                    <a:pt x="57" y="158"/>
                  </a:cubicBezTo>
                  <a:cubicBezTo>
                    <a:pt x="57" y="158"/>
                    <a:pt x="59" y="156"/>
                    <a:pt x="59" y="156"/>
                  </a:cubicBezTo>
                  <a:cubicBezTo>
                    <a:pt x="59" y="156"/>
                    <a:pt x="59" y="154"/>
                    <a:pt x="59" y="154"/>
                  </a:cubicBezTo>
                  <a:cubicBezTo>
                    <a:pt x="58" y="153"/>
                    <a:pt x="58" y="153"/>
                    <a:pt x="58" y="153"/>
                  </a:cubicBezTo>
                  <a:cubicBezTo>
                    <a:pt x="58" y="153"/>
                    <a:pt x="57" y="151"/>
                    <a:pt x="58" y="151"/>
                  </a:cubicBezTo>
                  <a:cubicBezTo>
                    <a:pt x="59" y="151"/>
                    <a:pt x="60" y="150"/>
                    <a:pt x="60" y="151"/>
                  </a:cubicBezTo>
                  <a:cubicBezTo>
                    <a:pt x="61" y="151"/>
                    <a:pt x="60" y="151"/>
                    <a:pt x="61" y="151"/>
                  </a:cubicBezTo>
                  <a:cubicBezTo>
                    <a:pt x="62" y="151"/>
                    <a:pt x="63" y="150"/>
                    <a:pt x="63" y="150"/>
                  </a:cubicBezTo>
                  <a:cubicBezTo>
                    <a:pt x="63" y="149"/>
                    <a:pt x="63" y="149"/>
                    <a:pt x="63" y="149"/>
                  </a:cubicBezTo>
                  <a:cubicBezTo>
                    <a:pt x="63" y="149"/>
                    <a:pt x="63" y="149"/>
                    <a:pt x="63" y="149"/>
                  </a:cubicBezTo>
                  <a:cubicBezTo>
                    <a:pt x="62" y="148"/>
                    <a:pt x="59" y="146"/>
                    <a:pt x="58" y="146"/>
                  </a:cubicBezTo>
                  <a:cubicBezTo>
                    <a:pt x="58" y="145"/>
                    <a:pt x="57" y="144"/>
                    <a:pt x="57" y="144"/>
                  </a:cubicBezTo>
                  <a:cubicBezTo>
                    <a:pt x="57" y="143"/>
                    <a:pt x="58" y="142"/>
                    <a:pt x="58" y="142"/>
                  </a:cubicBezTo>
                  <a:cubicBezTo>
                    <a:pt x="57" y="141"/>
                    <a:pt x="57" y="141"/>
                    <a:pt x="57" y="141"/>
                  </a:cubicBezTo>
                  <a:cubicBezTo>
                    <a:pt x="57" y="141"/>
                    <a:pt x="58" y="140"/>
                    <a:pt x="59" y="140"/>
                  </a:cubicBezTo>
                  <a:cubicBezTo>
                    <a:pt x="59" y="140"/>
                    <a:pt x="60" y="140"/>
                    <a:pt x="60" y="140"/>
                  </a:cubicBezTo>
                  <a:cubicBezTo>
                    <a:pt x="61" y="137"/>
                    <a:pt x="61" y="137"/>
                    <a:pt x="61" y="137"/>
                  </a:cubicBezTo>
                  <a:cubicBezTo>
                    <a:pt x="61" y="137"/>
                    <a:pt x="61" y="136"/>
                    <a:pt x="62" y="136"/>
                  </a:cubicBezTo>
                  <a:cubicBezTo>
                    <a:pt x="62" y="136"/>
                    <a:pt x="63" y="136"/>
                    <a:pt x="63" y="136"/>
                  </a:cubicBezTo>
                  <a:cubicBezTo>
                    <a:pt x="70" y="132"/>
                    <a:pt x="70" y="132"/>
                    <a:pt x="70" y="132"/>
                  </a:cubicBezTo>
                  <a:cubicBezTo>
                    <a:pt x="75" y="124"/>
                    <a:pt x="75" y="124"/>
                    <a:pt x="75" y="124"/>
                  </a:cubicBezTo>
                  <a:cubicBezTo>
                    <a:pt x="77" y="115"/>
                    <a:pt x="77" y="115"/>
                    <a:pt x="77" y="115"/>
                  </a:cubicBezTo>
                  <a:cubicBezTo>
                    <a:pt x="80" y="107"/>
                    <a:pt x="80" y="107"/>
                    <a:pt x="80" y="107"/>
                  </a:cubicBezTo>
                  <a:cubicBezTo>
                    <a:pt x="80" y="107"/>
                    <a:pt x="84" y="103"/>
                    <a:pt x="84" y="104"/>
                  </a:cubicBezTo>
                  <a:cubicBezTo>
                    <a:pt x="85" y="105"/>
                    <a:pt x="84" y="96"/>
                    <a:pt x="84" y="96"/>
                  </a:cubicBezTo>
                  <a:cubicBezTo>
                    <a:pt x="81" y="93"/>
                    <a:pt x="81" y="93"/>
                    <a:pt x="81" y="93"/>
                  </a:cubicBezTo>
                  <a:cubicBezTo>
                    <a:pt x="81" y="91"/>
                    <a:pt x="81" y="91"/>
                    <a:pt x="81" y="91"/>
                  </a:cubicBezTo>
                  <a:cubicBezTo>
                    <a:pt x="81" y="91"/>
                    <a:pt x="80" y="91"/>
                    <a:pt x="80" y="91"/>
                  </a:cubicBezTo>
                  <a:cubicBezTo>
                    <a:pt x="80" y="91"/>
                    <a:pt x="80" y="91"/>
                    <a:pt x="79" y="91"/>
                  </a:cubicBezTo>
                  <a:cubicBezTo>
                    <a:pt x="79" y="90"/>
                    <a:pt x="79" y="90"/>
                    <a:pt x="79" y="90"/>
                  </a:cubicBezTo>
                  <a:cubicBezTo>
                    <a:pt x="77" y="88"/>
                    <a:pt x="77" y="88"/>
                    <a:pt x="77" y="88"/>
                  </a:cubicBezTo>
                  <a:cubicBezTo>
                    <a:pt x="77" y="88"/>
                    <a:pt x="76" y="89"/>
                    <a:pt x="75" y="89"/>
                  </a:cubicBezTo>
                  <a:cubicBezTo>
                    <a:pt x="74" y="89"/>
                    <a:pt x="74" y="88"/>
                    <a:pt x="73" y="88"/>
                  </a:cubicBezTo>
                  <a:cubicBezTo>
                    <a:pt x="73" y="88"/>
                    <a:pt x="73" y="88"/>
                    <a:pt x="73" y="88"/>
                  </a:cubicBezTo>
                  <a:cubicBezTo>
                    <a:pt x="73" y="88"/>
                    <a:pt x="72" y="88"/>
                    <a:pt x="71" y="88"/>
                  </a:cubicBezTo>
                  <a:cubicBezTo>
                    <a:pt x="70" y="88"/>
                    <a:pt x="69"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89"/>
                    <a:pt x="68" y="89"/>
                    <a:pt x="68" y="89"/>
                  </a:cubicBezTo>
                  <a:cubicBezTo>
                    <a:pt x="68" y="88"/>
                    <a:pt x="68" y="88"/>
                    <a:pt x="67" y="87"/>
                  </a:cubicBezTo>
                  <a:cubicBezTo>
                    <a:pt x="67" y="86"/>
                    <a:pt x="67" y="84"/>
                    <a:pt x="66" y="83"/>
                  </a:cubicBezTo>
                  <a:cubicBezTo>
                    <a:pt x="65" y="82"/>
                    <a:pt x="65" y="81"/>
                    <a:pt x="65" y="81"/>
                  </a:cubicBezTo>
                  <a:cubicBezTo>
                    <a:pt x="65" y="81"/>
                    <a:pt x="63" y="81"/>
                    <a:pt x="62" y="81"/>
                  </a:cubicBezTo>
                  <a:cubicBezTo>
                    <a:pt x="62" y="81"/>
                    <a:pt x="61" y="81"/>
                    <a:pt x="61" y="81"/>
                  </a:cubicBezTo>
                  <a:cubicBezTo>
                    <a:pt x="61" y="81"/>
                    <a:pt x="60" y="79"/>
                    <a:pt x="61" y="79"/>
                  </a:cubicBezTo>
                  <a:cubicBezTo>
                    <a:pt x="61" y="78"/>
                    <a:pt x="60" y="77"/>
                    <a:pt x="59" y="76"/>
                  </a:cubicBezTo>
                  <a:cubicBezTo>
                    <a:pt x="59" y="76"/>
                    <a:pt x="57" y="73"/>
                    <a:pt x="57" y="73"/>
                  </a:cubicBezTo>
                  <a:cubicBezTo>
                    <a:pt x="57" y="73"/>
                    <a:pt x="56" y="73"/>
                    <a:pt x="56" y="72"/>
                  </a:cubicBezTo>
                  <a:cubicBezTo>
                    <a:pt x="56" y="71"/>
                    <a:pt x="56" y="70"/>
                    <a:pt x="56" y="70"/>
                  </a:cubicBezTo>
                  <a:cubicBezTo>
                    <a:pt x="55" y="68"/>
                    <a:pt x="55" y="68"/>
                    <a:pt x="55" y="68"/>
                  </a:cubicBezTo>
                  <a:cubicBezTo>
                    <a:pt x="55" y="68"/>
                    <a:pt x="57" y="67"/>
                    <a:pt x="57" y="66"/>
                  </a:cubicBezTo>
                  <a:cubicBezTo>
                    <a:pt x="57" y="66"/>
                    <a:pt x="58" y="65"/>
                    <a:pt x="57" y="64"/>
                  </a:cubicBezTo>
                  <a:cubicBezTo>
                    <a:pt x="57" y="63"/>
                    <a:pt x="55" y="62"/>
                    <a:pt x="55" y="62"/>
                  </a:cubicBezTo>
                  <a:cubicBezTo>
                    <a:pt x="54" y="61"/>
                    <a:pt x="53" y="60"/>
                    <a:pt x="52" y="59"/>
                  </a:cubicBezTo>
                  <a:cubicBezTo>
                    <a:pt x="52" y="58"/>
                    <a:pt x="52" y="57"/>
                    <a:pt x="52" y="57"/>
                  </a:cubicBezTo>
                  <a:cubicBezTo>
                    <a:pt x="52" y="57"/>
                    <a:pt x="52" y="56"/>
                    <a:pt x="53" y="56"/>
                  </a:cubicBezTo>
                  <a:cubicBezTo>
                    <a:pt x="54" y="55"/>
                    <a:pt x="55" y="55"/>
                    <a:pt x="55" y="54"/>
                  </a:cubicBezTo>
                  <a:cubicBezTo>
                    <a:pt x="55" y="54"/>
                    <a:pt x="56" y="54"/>
                    <a:pt x="56" y="53"/>
                  </a:cubicBezTo>
                  <a:cubicBezTo>
                    <a:pt x="55" y="52"/>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2"/>
                    <a:pt x="55" y="40"/>
                    <a:pt x="55" y="40"/>
                  </a:cubicBezTo>
                  <a:cubicBezTo>
                    <a:pt x="55" y="39"/>
                    <a:pt x="55" y="37"/>
                    <a:pt x="55" y="37"/>
                  </a:cubicBezTo>
                  <a:cubicBezTo>
                    <a:pt x="55" y="36"/>
                    <a:pt x="55" y="36"/>
                    <a:pt x="55" y="36"/>
                  </a:cubicBezTo>
                  <a:cubicBezTo>
                    <a:pt x="56" y="33"/>
                    <a:pt x="56" y="33"/>
                    <a:pt x="56" y="33"/>
                  </a:cubicBezTo>
                  <a:cubicBezTo>
                    <a:pt x="54" y="30"/>
                    <a:pt x="54" y="30"/>
                    <a:pt x="54" y="30"/>
                  </a:cubicBezTo>
                  <a:cubicBezTo>
                    <a:pt x="54" y="30"/>
                    <a:pt x="54" y="30"/>
                    <a:pt x="54" y="29"/>
                  </a:cubicBezTo>
                  <a:cubicBezTo>
                    <a:pt x="53" y="28"/>
                    <a:pt x="53" y="26"/>
                    <a:pt x="53" y="26"/>
                  </a:cubicBezTo>
                  <a:cubicBezTo>
                    <a:pt x="52" y="23"/>
                    <a:pt x="52" y="23"/>
                    <a:pt x="52" y="23"/>
                  </a:cubicBezTo>
                  <a:cubicBezTo>
                    <a:pt x="52" y="23"/>
                    <a:pt x="50" y="21"/>
                    <a:pt x="49" y="20"/>
                  </a:cubicBezTo>
                  <a:cubicBezTo>
                    <a:pt x="49" y="20"/>
                    <a:pt x="49" y="19"/>
                    <a:pt x="47" y="18"/>
                  </a:cubicBezTo>
                  <a:cubicBezTo>
                    <a:pt x="46" y="18"/>
                    <a:pt x="44" y="17"/>
                    <a:pt x="44" y="17"/>
                  </a:cubicBezTo>
                  <a:cubicBezTo>
                    <a:pt x="42" y="17"/>
                    <a:pt x="42" y="17"/>
                    <a:pt x="42" y="17"/>
                  </a:cubicBezTo>
                  <a:cubicBezTo>
                    <a:pt x="40" y="15"/>
                    <a:pt x="40" y="15"/>
                    <a:pt x="40" y="15"/>
                  </a:cubicBezTo>
                  <a:cubicBezTo>
                    <a:pt x="38" y="15"/>
                    <a:pt x="38" y="15"/>
                    <a:pt x="38" y="15"/>
                  </a:cubicBezTo>
                  <a:cubicBezTo>
                    <a:pt x="37" y="12"/>
                    <a:pt x="37" y="12"/>
                    <a:pt x="37" y="12"/>
                  </a:cubicBezTo>
                  <a:cubicBezTo>
                    <a:pt x="36" y="9"/>
                    <a:pt x="36" y="9"/>
                    <a:pt x="36" y="9"/>
                  </a:cubicBezTo>
                  <a:cubicBezTo>
                    <a:pt x="34" y="7"/>
                    <a:pt x="34" y="7"/>
                    <a:pt x="34" y="7"/>
                  </a:cubicBezTo>
                  <a:cubicBezTo>
                    <a:pt x="32" y="6"/>
                    <a:pt x="32" y="6"/>
                    <a:pt x="32" y="6"/>
                  </a:cubicBezTo>
                  <a:cubicBezTo>
                    <a:pt x="31" y="5"/>
                    <a:pt x="31" y="5"/>
                    <a:pt x="31" y="5"/>
                  </a:cubicBezTo>
                  <a:cubicBezTo>
                    <a:pt x="29" y="4"/>
                    <a:pt x="29" y="4"/>
                    <a:pt x="29" y="4"/>
                  </a:cubicBezTo>
                  <a:cubicBezTo>
                    <a:pt x="28" y="4"/>
                    <a:pt x="28" y="4"/>
                    <a:pt x="28" y="4"/>
                  </a:cubicBezTo>
                  <a:cubicBezTo>
                    <a:pt x="28" y="4"/>
                    <a:pt x="27" y="6"/>
                    <a:pt x="27" y="6"/>
                  </a:cubicBezTo>
                  <a:cubicBezTo>
                    <a:pt x="27" y="6"/>
                    <a:pt x="24" y="7"/>
                    <a:pt x="24" y="7"/>
                  </a:cubicBezTo>
                  <a:cubicBezTo>
                    <a:pt x="22" y="9"/>
                    <a:pt x="22" y="9"/>
                    <a:pt x="22" y="9"/>
                  </a:cubicBezTo>
                  <a:cubicBezTo>
                    <a:pt x="20" y="10"/>
                    <a:pt x="20" y="10"/>
                    <a:pt x="20" y="10"/>
                  </a:cubicBezTo>
                  <a:cubicBezTo>
                    <a:pt x="20" y="10"/>
                    <a:pt x="20" y="10"/>
                    <a:pt x="20" y="9"/>
                  </a:cubicBezTo>
                  <a:cubicBezTo>
                    <a:pt x="19" y="9"/>
                    <a:pt x="19" y="9"/>
                    <a:pt x="19" y="9"/>
                  </a:cubicBezTo>
                  <a:cubicBezTo>
                    <a:pt x="19" y="9"/>
                    <a:pt x="18" y="8"/>
                    <a:pt x="18" y="7"/>
                  </a:cubicBezTo>
                  <a:cubicBezTo>
                    <a:pt x="18" y="7"/>
                    <a:pt x="17" y="6"/>
                    <a:pt x="17" y="6"/>
                  </a:cubicBezTo>
                  <a:cubicBezTo>
                    <a:pt x="17" y="6"/>
                    <a:pt x="17" y="5"/>
                    <a:pt x="17" y="5"/>
                  </a:cubicBezTo>
                  <a:cubicBezTo>
                    <a:pt x="17" y="4"/>
                    <a:pt x="17" y="3"/>
                    <a:pt x="17" y="3"/>
                  </a:cubicBezTo>
                  <a:cubicBezTo>
                    <a:pt x="17" y="2"/>
                    <a:pt x="17" y="2"/>
                    <a:pt x="17" y="2"/>
                  </a:cubicBezTo>
                  <a:cubicBezTo>
                    <a:pt x="16" y="1"/>
                    <a:pt x="16" y="1"/>
                    <a:pt x="16" y="1"/>
                  </a:cubicBezTo>
                  <a:cubicBezTo>
                    <a:pt x="16" y="0"/>
                    <a:pt x="16" y="0"/>
                    <a:pt x="16" y="0"/>
                  </a:cubicBezTo>
                  <a:cubicBezTo>
                    <a:pt x="16" y="0"/>
                    <a:pt x="14" y="0"/>
                    <a:pt x="14" y="0"/>
                  </a:cubicBezTo>
                  <a:cubicBezTo>
                    <a:pt x="14" y="0"/>
                    <a:pt x="10" y="4"/>
                    <a:pt x="10" y="4"/>
                  </a:cubicBezTo>
                  <a:cubicBezTo>
                    <a:pt x="11" y="5"/>
                    <a:pt x="11" y="5"/>
                    <a:pt x="11" y="5"/>
                  </a:cubicBezTo>
                  <a:cubicBezTo>
                    <a:pt x="10" y="7"/>
                    <a:pt x="10" y="7"/>
                    <a:pt x="10" y="7"/>
                  </a:cubicBezTo>
                  <a:cubicBezTo>
                    <a:pt x="9" y="9"/>
                    <a:pt x="9" y="9"/>
                    <a:pt x="9" y="9"/>
                  </a:cubicBezTo>
                  <a:cubicBezTo>
                    <a:pt x="8" y="11"/>
                    <a:pt x="8" y="11"/>
                    <a:pt x="8" y="11"/>
                  </a:cubicBezTo>
                  <a:cubicBezTo>
                    <a:pt x="8" y="11"/>
                    <a:pt x="7" y="12"/>
                    <a:pt x="7" y="13"/>
                  </a:cubicBezTo>
                  <a:cubicBezTo>
                    <a:pt x="7" y="13"/>
                    <a:pt x="6" y="14"/>
                    <a:pt x="6" y="14"/>
                  </a:cubicBezTo>
                  <a:cubicBezTo>
                    <a:pt x="5" y="15"/>
                    <a:pt x="5" y="15"/>
                    <a:pt x="5" y="15"/>
                  </a:cubicBezTo>
                  <a:cubicBezTo>
                    <a:pt x="4" y="16"/>
                    <a:pt x="4" y="16"/>
                    <a:pt x="4" y="16"/>
                  </a:cubicBezTo>
                  <a:cubicBezTo>
                    <a:pt x="4" y="18"/>
                    <a:pt x="4" y="18"/>
                    <a:pt x="4" y="18"/>
                  </a:cubicBezTo>
                  <a:cubicBezTo>
                    <a:pt x="4" y="18"/>
                    <a:pt x="4" y="19"/>
                    <a:pt x="4" y="20"/>
                  </a:cubicBezTo>
                  <a:cubicBezTo>
                    <a:pt x="4" y="20"/>
                    <a:pt x="3" y="21"/>
                    <a:pt x="3" y="21"/>
                  </a:cubicBezTo>
                  <a:cubicBezTo>
                    <a:pt x="2" y="23"/>
                    <a:pt x="2" y="23"/>
                    <a:pt x="2" y="23"/>
                  </a:cubicBezTo>
                  <a:cubicBezTo>
                    <a:pt x="0" y="25"/>
                    <a:pt x="0" y="25"/>
                    <a:pt x="0" y="25"/>
                  </a:cubicBezTo>
                  <a:cubicBezTo>
                    <a:pt x="0" y="27"/>
                    <a:pt x="0" y="27"/>
                    <a:pt x="0" y="27"/>
                  </a:cubicBezTo>
                  <a:cubicBezTo>
                    <a:pt x="1" y="28"/>
                    <a:pt x="1" y="28"/>
                    <a:pt x="1" y="28"/>
                  </a:cubicBezTo>
                  <a:cubicBezTo>
                    <a:pt x="3" y="29"/>
                    <a:pt x="3" y="29"/>
                    <a:pt x="3" y="29"/>
                  </a:cubicBezTo>
                  <a:cubicBezTo>
                    <a:pt x="5" y="30"/>
                    <a:pt x="5" y="30"/>
                    <a:pt x="5" y="30"/>
                  </a:cubicBezTo>
                  <a:cubicBezTo>
                    <a:pt x="5" y="30"/>
                    <a:pt x="5" y="31"/>
                    <a:pt x="5" y="32"/>
                  </a:cubicBezTo>
                  <a:cubicBezTo>
                    <a:pt x="5" y="32"/>
                    <a:pt x="5" y="33"/>
                    <a:pt x="5" y="33"/>
                  </a:cubicBezTo>
                  <a:cubicBezTo>
                    <a:pt x="4" y="35"/>
                    <a:pt x="4" y="35"/>
                    <a:pt x="4" y="35"/>
                  </a:cubicBezTo>
                  <a:cubicBezTo>
                    <a:pt x="4" y="35"/>
                    <a:pt x="5" y="36"/>
                    <a:pt x="5" y="36"/>
                  </a:cubicBezTo>
                  <a:cubicBezTo>
                    <a:pt x="5" y="36"/>
                    <a:pt x="5" y="37"/>
                    <a:pt x="5" y="37"/>
                  </a:cubicBezTo>
                  <a:cubicBezTo>
                    <a:pt x="5" y="37"/>
                    <a:pt x="5" y="39"/>
                    <a:pt x="5" y="39"/>
                  </a:cubicBezTo>
                  <a:cubicBezTo>
                    <a:pt x="4" y="40"/>
                    <a:pt x="4" y="40"/>
                    <a:pt x="4" y="40"/>
                  </a:cubicBezTo>
                  <a:cubicBezTo>
                    <a:pt x="4" y="40"/>
                    <a:pt x="5" y="41"/>
                    <a:pt x="5" y="42"/>
                  </a:cubicBezTo>
                  <a:cubicBezTo>
                    <a:pt x="5" y="42"/>
                    <a:pt x="5" y="43"/>
                    <a:pt x="5" y="43"/>
                  </a:cubicBezTo>
                  <a:cubicBezTo>
                    <a:pt x="4" y="43"/>
                    <a:pt x="6" y="45"/>
                    <a:pt x="6" y="45"/>
                  </a:cubicBezTo>
                  <a:cubicBezTo>
                    <a:pt x="6" y="45"/>
                    <a:pt x="7" y="44"/>
                    <a:pt x="8" y="44"/>
                  </a:cubicBezTo>
                  <a:cubicBezTo>
                    <a:pt x="8" y="44"/>
                    <a:pt x="10" y="44"/>
                    <a:pt x="10" y="44"/>
                  </a:cubicBezTo>
                  <a:cubicBezTo>
                    <a:pt x="12" y="45"/>
                    <a:pt x="12" y="45"/>
                    <a:pt x="12" y="45"/>
                  </a:cubicBezTo>
                  <a:cubicBezTo>
                    <a:pt x="14" y="45"/>
                    <a:pt x="14" y="45"/>
                    <a:pt x="14" y="45"/>
                  </a:cubicBezTo>
                  <a:cubicBezTo>
                    <a:pt x="15" y="47"/>
                    <a:pt x="15" y="47"/>
                    <a:pt x="15" y="47"/>
                  </a:cubicBezTo>
                  <a:cubicBezTo>
                    <a:pt x="15" y="49"/>
                    <a:pt x="15" y="49"/>
                    <a:pt x="15" y="49"/>
                  </a:cubicBezTo>
                  <a:cubicBezTo>
                    <a:pt x="15" y="52"/>
                    <a:pt x="15" y="52"/>
                    <a:pt x="15" y="52"/>
                  </a:cubicBezTo>
                  <a:cubicBezTo>
                    <a:pt x="14" y="54"/>
                    <a:pt x="14" y="54"/>
                    <a:pt x="14" y="54"/>
                  </a:cubicBezTo>
                  <a:cubicBezTo>
                    <a:pt x="16" y="55"/>
                    <a:pt x="16" y="55"/>
                    <a:pt x="16" y="55"/>
                  </a:cubicBezTo>
                  <a:cubicBezTo>
                    <a:pt x="16" y="55"/>
                    <a:pt x="16" y="55"/>
                    <a:pt x="16" y="55"/>
                  </a:cubicBezTo>
                  <a:cubicBezTo>
                    <a:pt x="16" y="55"/>
                    <a:pt x="16" y="57"/>
                    <a:pt x="16" y="58"/>
                  </a:cubicBezTo>
                  <a:cubicBezTo>
                    <a:pt x="15" y="58"/>
                    <a:pt x="14" y="58"/>
                    <a:pt x="13" y="59"/>
                  </a:cubicBezTo>
                  <a:cubicBezTo>
                    <a:pt x="12" y="59"/>
                    <a:pt x="11" y="59"/>
                    <a:pt x="11" y="59"/>
                  </a:cubicBezTo>
                  <a:cubicBezTo>
                    <a:pt x="11" y="60"/>
                    <a:pt x="11" y="60"/>
                    <a:pt x="11" y="60"/>
                  </a:cubicBezTo>
                  <a:cubicBezTo>
                    <a:pt x="13" y="61"/>
                    <a:pt x="13" y="61"/>
                    <a:pt x="13" y="61"/>
                  </a:cubicBezTo>
                  <a:cubicBezTo>
                    <a:pt x="13" y="61"/>
                    <a:pt x="14" y="61"/>
                    <a:pt x="14" y="61"/>
                  </a:cubicBezTo>
                  <a:cubicBezTo>
                    <a:pt x="14" y="62"/>
                    <a:pt x="14" y="64"/>
                    <a:pt x="14" y="64"/>
                  </a:cubicBezTo>
                  <a:cubicBezTo>
                    <a:pt x="14" y="64"/>
                    <a:pt x="14" y="65"/>
                    <a:pt x="13" y="65"/>
                  </a:cubicBezTo>
                  <a:cubicBezTo>
                    <a:pt x="13" y="65"/>
                    <a:pt x="12" y="66"/>
                    <a:pt x="12" y="66"/>
                  </a:cubicBezTo>
                  <a:cubicBezTo>
                    <a:pt x="11" y="67"/>
                    <a:pt x="11" y="67"/>
                    <a:pt x="11" y="67"/>
                  </a:cubicBezTo>
                  <a:cubicBezTo>
                    <a:pt x="10" y="68"/>
                    <a:pt x="10" y="68"/>
                    <a:pt x="10" y="68"/>
                  </a:cubicBezTo>
                  <a:cubicBezTo>
                    <a:pt x="8" y="69"/>
                    <a:pt x="8" y="69"/>
                    <a:pt x="8" y="69"/>
                  </a:cubicBezTo>
                  <a:cubicBezTo>
                    <a:pt x="10" y="71"/>
                    <a:pt x="10" y="71"/>
                    <a:pt x="10" y="71"/>
                  </a:cubicBezTo>
                  <a:cubicBezTo>
                    <a:pt x="11" y="71"/>
                    <a:pt x="11" y="71"/>
                    <a:pt x="11" y="71"/>
                  </a:cubicBezTo>
                  <a:cubicBezTo>
                    <a:pt x="11" y="71"/>
                    <a:pt x="12" y="72"/>
                    <a:pt x="12" y="72"/>
                  </a:cubicBezTo>
                  <a:cubicBezTo>
                    <a:pt x="12" y="72"/>
                    <a:pt x="15" y="74"/>
                    <a:pt x="15" y="74"/>
                  </a:cubicBezTo>
                  <a:cubicBezTo>
                    <a:pt x="14" y="75"/>
                    <a:pt x="14" y="75"/>
                    <a:pt x="14" y="75"/>
                  </a:cubicBezTo>
                  <a:cubicBezTo>
                    <a:pt x="14" y="75"/>
                    <a:pt x="14" y="76"/>
                    <a:pt x="14" y="77"/>
                  </a:cubicBezTo>
                  <a:cubicBezTo>
                    <a:pt x="14" y="78"/>
                    <a:pt x="14" y="81"/>
                    <a:pt x="14" y="81"/>
                  </a:cubicBezTo>
                  <a:cubicBezTo>
                    <a:pt x="13" y="82"/>
                    <a:pt x="13" y="82"/>
                    <a:pt x="13" y="82"/>
                  </a:cubicBezTo>
                  <a:cubicBezTo>
                    <a:pt x="13" y="83"/>
                    <a:pt x="14" y="86"/>
                    <a:pt x="14" y="86"/>
                  </a:cubicBezTo>
                  <a:cubicBezTo>
                    <a:pt x="14" y="87"/>
                    <a:pt x="14" y="87"/>
                    <a:pt x="14" y="87"/>
                  </a:cubicBezTo>
                  <a:cubicBezTo>
                    <a:pt x="13" y="88"/>
                    <a:pt x="13" y="88"/>
                    <a:pt x="13" y="88"/>
                  </a:cubicBezTo>
                  <a:cubicBezTo>
                    <a:pt x="17" y="90"/>
                    <a:pt x="17" y="90"/>
                    <a:pt x="17" y="90"/>
                  </a:cubicBezTo>
                  <a:cubicBezTo>
                    <a:pt x="16" y="92"/>
                    <a:pt x="16" y="92"/>
                    <a:pt x="16" y="92"/>
                  </a:cubicBezTo>
                  <a:cubicBezTo>
                    <a:pt x="14" y="93"/>
                    <a:pt x="14" y="93"/>
                    <a:pt x="14" y="93"/>
                  </a:cubicBezTo>
                  <a:cubicBezTo>
                    <a:pt x="14" y="93"/>
                    <a:pt x="13" y="93"/>
                    <a:pt x="13" y="93"/>
                  </a:cubicBezTo>
                  <a:cubicBezTo>
                    <a:pt x="13" y="94"/>
                    <a:pt x="13" y="95"/>
                    <a:pt x="13" y="95"/>
                  </a:cubicBezTo>
                  <a:cubicBezTo>
                    <a:pt x="14" y="96"/>
                    <a:pt x="14" y="96"/>
                    <a:pt x="14" y="96"/>
                  </a:cubicBezTo>
                  <a:cubicBezTo>
                    <a:pt x="13" y="97"/>
                    <a:pt x="13" y="97"/>
                    <a:pt x="13" y="97"/>
                  </a:cubicBezTo>
                  <a:cubicBezTo>
                    <a:pt x="13" y="97"/>
                    <a:pt x="13" y="97"/>
                    <a:pt x="13" y="97"/>
                  </a:cubicBezTo>
                  <a:cubicBezTo>
                    <a:pt x="13" y="97"/>
                    <a:pt x="13" y="99"/>
                    <a:pt x="13" y="99"/>
                  </a:cubicBezTo>
                  <a:cubicBezTo>
                    <a:pt x="13" y="99"/>
                    <a:pt x="13" y="100"/>
                    <a:pt x="12" y="100"/>
                  </a:cubicBezTo>
                  <a:cubicBezTo>
                    <a:pt x="12" y="100"/>
                    <a:pt x="11" y="101"/>
                    <a:pt x="11" y="101"/>
                  </a:cubicBezTo>
                  <a:cubicBezTo>
                    <a:pt x="12" y="103"/>
                    <a:pt x="12" y="103"/>
                    <a:pt x="12" y="103"/>
                  </a:cubicBezTo>
                  <a:cubicBezTo>
                    <a:pt x="11" y="107"/>
                    <a:pt x="11" y="107"/>
                    <a:pt x="11" y="107"/>
                  </a:cubicBezTo>
                  <a:cubicBezTo>
                    <a:pt x="11" y="108"/>
                    <a:pt x="11" y="108"/>
                    <a:pt x="11" y="108"/>
                  </a:cubicBezTo>
                  <a:cubicBezTo>
                    <a:pt x="12" y="111"/>
                    <a:pt x="12" y="111"/>
                    <a:pt x="12" y="111"/>
                  </a:cubicBezTo>
                  <a:cubicBezTo>
                    <a:pt x="14" y="114"/>
                    <a:pt x="14" y="114"/>
                    <a:pt x="14" y="114"/>
                  </a:cubicBezTo>
                  <a:cubicBezTo>
                    <a:pt x="16" y="116"/>
                    <a:pt x="16" y="116"/>
                    <a:pt x="16" y="116"/>
                  </a:cubicBezTo>
                  <a:cubicBezTo>
                    <a:pt x="17" y="118"/>
                    <a:pt x="17" y="118"/>
                    <a:pt x="17" y="118"/>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5"/>
                    <a:pt x="18" y="126"/>
                  </a:cubicBezTo>
                  <a:cubicBezTo>
                    <a:pt x="18" y="126"/>
                    <a:pt x="18" y="126"/>
                    <a:pt x="17" y="125"/>
                  </a:cubicBezTo>
                  <a:cubicBezTo>
                    <a:pt x="16" y="125"/>
                    <a:pt x="15" y="123"/>
                    <a:pt x="15" y="123"/>
                  </a:cubicBezTo>
                  <a:cubicBezTo>
                    <a:pt x="15" y="123"/>
                    <a:pt x="14" y="121"/>
                    <a:pt x="14" y="121"/>
                  </a:cubicBezTo>
                  <a:cubicBezTo>
                    <a:pt x="14" y="121"/>
                    <a:pt x="13" y="120"/>
                    <a:pt x="13" y="120"/>
                  </a:cubicBezTo>
                  <a:cubicBezTo>
                    <a:pt x="11" y="120"/>
                    <a:pt x="11" y="120"/>
                    <a:pt x="11" y="120"/>
                  </a:cubicBezTo>
                  <a:cubicBezTo>
                    <a:pt x="11" y="120"/>
                    <a:pt x="11" y="121"/>
                    <a:pt x="11" y="121"/>
                  </a:cubicBezTo>
                  <a:cubicBezTo>
                    <a:pt x="11" y="122"/>
                    <a:pt x="11" y="122"/>
                    <a:pt x="12" y="123"/>
                  </a:cubicBezTo>
                  <a:cubicBezTo>
                    <a:pt x="13" y="124"/>
                    <a:pt x="13" y="124"/>
                    <a:pt x="14" y="124"/>
                  </a:cubicBezTo>
                  <a:cubicBezTo>
                    <a:pt x="14" y="124"/>
                    <a:pt x="14" y="125"/>
                    <a:pt x="15" y="125"/>
                  </a:cubicBezTo>
                  <a:cubicBezTo>
                    <a:pt x="15" y="126"/>
                    <a:pt x="15" y="128"/>
                    <a:pt x="15" y="128"/>
                  </a:cubicBezTo>
                  <a:cubicBezTo>
                    <a:pt x="17" y="130"/>
                    <a:pt x="17" y="130"/>
                    <a:pt x="17" y="130"/>
                  </a:cubicBezTo>
                  <a:cubicBezTo>
                    <a:pt x="19" y="131"/>
                    <a:pt x="19" y="131"/>
                    <a:pt x="19" y="131"/>
                  </a:cubicBezTo>
                  <a:cubicBezTo>
                    <a:pt x="27" y="135"/>
                    <a:pt x="27" y="135"/>
                    <a:pt x="27" y="135"/>
                  </a:cubicBezTo>
                  <a:cubicBezTo>
                    <a:pt x="30" y="136"/>
                    <a:pt x="30" y="136"/>
                    <a:pt x="30" y="136"/>
                  </a:cubicBezTo>
                  <a:cubicBezTo>
                    <a:pt x="31" y="136"/>
                    <a:pt x="31" y="136"/>
                    <a:pt x="31" y="136"/>
                  </a:cubicBezTo>
                  <a:cubicBezTo>
                    <a:pt x="32" y="138"/>
                    <a:pt x="32" y="138"/>
                    <a:pt x="32" y="138"/>
                  </a:cubicBezTo>
                  <a:cubicBezTo>
                    <a:pt x="33" y="139"/>
                    <a:pt x="33" y="139"/>
                    <a:pt x="33" y="139"/>
                  </a:cubicBezTo>
                  <a:cubicBezTo>
                    <a:pt x="33" y="139"/>
                    <a:pt x="34" y="139"/>
                    <a:pt x="35" y="139"/>
                  </a:cubicBezTo>
                  <a:cubicBezTo>
                    <a:pt x="35" y="139"/>
                    <a:pt x="37" y="139"/>
                    <a:pt x="37" y="139"/>
                  </a:cubicBezTo>
                  <a:cubicBezTo>
                    <a:pt x="37" y="139"/>
                    <a:pt x="38" y="138"/>
                    <a:pt x="38" y="139"/>
                  </a:cubicBezTo>
                  <a:cubicBezTo>
                    <a:pt x="38" y="140"/>
                    <a:pt x="41" y="145"/>
                    <a:pt x="41" y="145"/>
                  </a:cubicBezTo>
                  <a:cubicBezTo>
                    <a:pt x="41" y="145"/>
                    <a:pt x="41" y="146"/>
                    <a:pt x="42" y="147"/>
                  </a:cubicBezTo>
                  <a:cubicBezTo>
                    <a:pt x="43" y="148"/>
                    <a:pt x="45" y="149"/>
                    <a:pt x="45" y="149"/>
                  </a:cubicBezTo>
                  <a:cubicBezTo>
                    <a:pt x="45" y="149"/>
                    <a:pt x="44" y="150"/>
                    <a:pt x="44" y="151"/>
                  </a:cubicBezTo>
                  <a:cubicBezTo>
                    <a:pt x="45" y="152"/>
                    <a:pt x="44" y="152"/>
                    <a:pt x="45" y="152"/>
                  </a:cubicBezTo>
                  <a:cubicBezTo>
                    <a:pt x="45" y="153"/>
                    <a:pt x="45" y="153"/>
                    <a:pt x="45" y="153"/>
                  </a:cubicBezTo>
                  <a:cubicBezTo>
                    <a:pt x="45" y="153"/>
                    <a:pt x="45" y="153"/>
                    <a:pt x="45" y="154"/>
                  </a:cubicBezTo>
                  <a:cubicBezTo>
                    <a:pt x="46" y="154"/>
                    <a:pt x="46" y="155"/>
                    <a:pt x="46" y="155"/>
                  </a:cubicBezTo>
                  <a:cubicBezTo>
                    <a:pt x="46" y="158"/>
                    <a:pt x="46" y="158"/>
                    <a:pt x="46" y="158"/>
                  </a:cubicBezTo>
                  <a:cubicBezTo>
                    <a:pt x="48" y="158"/>
                    <a:pt x="48" y="158"/>
                    <a:pt x="48" y="158"/>
                  </a:cubicBezTo>
                  <a:lnTo>
                    <a:pt x="49" y="158"/>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 name="Freeform 5"/>
            <p:cNvSpPr>
              <a:spLocks noEditPoints="1"/>
            </p:cNvSpPr>
            <p:nvPr/>
          </p:nvSpPr>
          <p:spPr bwMode="auto">
            <a:xfrm>
              <a:off x="5900013" y="3680445"/>
              <a:ext cx="193500" cy="353719"/>
            </a:xfrm>
            <a:custGeom>
              <a:avLst/>
              <a:gdLst>
                <a:gd name="T0" fmla="*/ 45 w 85"/>
                <a:gd name="T1" fmla="*/ 154 h 160"/>
                <a:gd name="T2" fmla="*/ 41 w 85"/>
                <a:gd name="T3" fmla="*/ 145 h 160"/>
                <a:gd name="T4" fmla="*/ 15 w 85"/>
                <a:gd name="T5" fmla="*/ 128 h 160"/>
                <a:gd name="T6" fmla="*/ 14 w 85"/>
                <a:gd name="T7" fmla="*/ 121 h 160"/>
                <a:gd name="T8" fmla="*/ 18 w 85"/>
                <a:gd name="T9" fmla="*/ 119 h 160"/>
                <a:gd name="T10" fmla="*/ 12 w 85"/>
                <a:gd name="T11" fmla="*/ 100 h 160"/>
                <a:gd name="T12" fmla="*/ 14 w 85"/>
                <a:gd name="T13" fmla="*/ 93 h 160"/>
                <a:gd name="T14" fmla="*/ 14 w 85"/>
                <a:gd name="T15" fmla="*/ 77 h 160"/>
                <a:gd name="T16" fmla="*/ 11 w 85"/>
                <a:gd name="T17" fmla="*/ 67 h 160"/>
                <a:gd name="T18" fmla="*/ 13 w 85"/>
                <a:gd name="T19" fmla="*/ 58 h 160"/>
                <a:gd name="T20" fmla="*/ 14 w 85"/>
                <a:gd name="T21" fmla="*/ 46 h 160"/>
                <a:gd name="T22" fmla="*/ 4 w 85"/>
                <a:gd name="T23" fmla="*/ 39 h 160"/>
                <a:gd name="T24" fmla="*/ 0 w 85"/>
                <a:gd name="T25" fmla="*/ 27 h 160"/>
                <a:gd name="T26" fmla="*/ 4 w 85"/>
                <a:gd name="T27" fmla="*/ 15 h 160"/>
                <a:gd name="T28" fmla="*/ 16 w 85"/>
                <a:gd name="T29" fmla="*/ 0 h 160"/>
                <a:gd name="T30" fmla="*/ 19 w 85"/>
                <a:gd name="T31" fmla="*/ 8 h 160"/>
                <a:gd name="T32" fmla="*/ 31 w 85"/>
                <a:gd name="T33" fmla="*/ 4 h 160"/>
                <a:gd name="T34" fmla="*/ 42 w 85"/>
                <a:gd name="T35" fmla="*/ 16 h 160"/>
                <a:gd name="T36" fmla="*/ 54 w 85"/>
                <a:gd name="T37" fmla="*/ 30 h 160"/>
                <a:gd name="T38" fmla="*/ 55 w 85"/>
                <a:gd name="T39" fmla="*/ 48 h 160"/>
                <a:gd name="T40" fmla="*/ 52 w 85"/>
                <a:gd name="T41" fmla="*/ 59 h 160"/>
                <a:gd name="T42" fmla="*/ 57 w 85"/>
                <a:gd name="T43" fmla="*/ 73 h 160"/>
                <a:gd name="T44" fmla="*/ 68 w 85"/>
                <a:gd name="T45" fmla="*/ 87 h 160"/>
                <a:gd name="T46" fmla="*/ 77 w 85"/>
                <a:gd name="T47" fmla="*/ 88 h 160"/>
                <a:gd name="T48" fmla="*/ 80 w 85"/>
                <a:gd name="T49" fmla="*/ 107 h 160"/>
                <a:gd name="T50" fmla="*/ 60 w 85"/>
                <a:gd name="T51" fmla="*/ 140 h 160"/>
                <a:gd name="T52" fmla="*/ 61 w 85"/>
                <a:gd name="T53" fmla="*/ 147 h 160"/>
                <a:gd name="T54" fmla="*/ 59 w 85"/>
                <a:gd name="T55" fmla="*/ 154 h 160"/>
                <a:gd name="T56" fmla="*/ 49 w 85"/>
                <a:gd name="T57" fmla="*/ 158 h 160"/>
                <a:gd name="T58" fmla="*/ 57 w 85"/>
                <a:gd name="T59" fmla="*/ 151 h 160"/>
                <a:gd name="T60" fmla="*/ 63 w 85"/>
                <a:gd name="T61" fmla="*/ 149 h 160"/>
                <a:gd name="T62" fmla="*/ 59 w 85"/>
                <a:gd name="T63" fmla="*/ 140 h 160"/>
                <a:gd name="T64" fmla="*/ 75 w 85"/>
                <a:gd name="T65" fmla="*/ 124 h 160"/>
                <a:gd name="T66" fmla="*/ 80 w 85"/>
                <a:gd name="T67" fmla="*/ 91 h 160"/>
                <a:gd name="T68" fmla="*/ 69 w 85"/>
                <a:gd name="T69" fmla="*/ 90 h 160"/>
                <a:gd name="T70" fmla="*/ 65 w 85"/>
                <a:gd name="T71" fmla="*/ 81 h 160"/>
                <a:gd name="T72" fmla="*/ 55 w 85"/>
                <a:gd name="T73" fmla="*/ 68 h 160"/>
                <a:gd name="T74" fmla="*/ 54 w 85"/>
                <a:gd name="T75" fmla="*/ 55 h 160"/>
                <a:gd name="T76" fmla="*/ 54 w 85"/>
                <a:gd name="T77" fmla="*/ 42 h 160"/>
                <a:gd name="T78" fmla="*/ 52 w 85"/>
                <a:gd name="T79" fmla="*/ 26 h 160"/>
                <a:gd name="T80" fmla="*/ 40 w 85"/>
                <a:gd name="T81" fmla="*/ 15 h 160"/>
                <a:gd name="T82" fmla="*/ 24 w 85"/>
                <a:gd name="T83" fmla="*/ 7 h 160"/>
                <a:gd name="T84" fmla="*/ 17 w 85"/>
                <a:gd name="T85" fmla="*/ 5 h 160"/>
                <a:gd name="T86" fmla="*/ 9 w 85"/>
                <a:gd name="T87" fmla="*/ 9 h 160"/>
                <a:gd name="T88" fmla="*/ 4 w 85"/>
                <a:gd name="T89" fmla="*/ 20 h 160"/>
                <a:gd name="T90" fmla="*/ 6 w 85"/>
                <a:gd name="T91" fmla="*/ 32 h 160"/>
                <a:gd name="T92" fmla="*/ 5 w 85"/>
                <a:gd name="T93" fmla="*/ 41 h 160"/>
                <a:gd name="T94" fmla="*/ 15 w 85"/>
                <a:gd name="T95" fmla="*/ 46 h 160"/>
                <a:gd name="T96" fmla="*/ 13 w 85"/>
                <a:gd name="T97" fmla="*/ 59 h 160"/>
                <a:gd name="T98" fmla="*/ 12 w 85"/>
                <a:gd name="T99" fmla="*/ 66 h 160"/>
                <a:gd name="T100" fmla="*/ 15 w 85"/>
                <a:gd name="T101" fmla="*/ 75 h 160"/>
                <a:gd name="T102" fmla="*/ 17 w 85"/>
                <a:gd name="T103" fmla="*/ 92 h 160"/>
                <a:gd name="T104" fmla="*/ 13 w 85"/>
                <a:gd name="T105" fmla="*/ 101 h 160"/>
                <a:gd name="T106" fmla="*/ 18 w 85"/>
                <a:gd name="T107" fmla="*/ 122 h 160"/>
                <a:gd name="T108" fmla="*/ 13 w 85"/>
                <a:gd name="T109" fmla="*/ 120 h 160"/>
                <a:gd name="T110" fmla="*/ 27 w 85"/>
                <a:gd name="T111" fmla="*/ 135 h 160"/>
                <a:gd name="T112" fmla="*/ 38 w 85"/>
                <a:gd name="T113" fmla="*/ 139 h 160"/>
                <a:gd name="T114" fmla="*/ 47 w 85"/>
                <a:gd name="T115"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60">
                  <a:moveTo>
                    <a:pt x="52" y="160"/>
                  </a:moveTo>
                  <a:cubicBezTo>
                    <a:pt x="52" y="160"/>
                    <a:pt x="52" y="160"/>
                    <a:pt x="52" y="160"/>
                  </a:cubicBezTo>
                  <a:cubicBezTo>
                    <a:pt x="49" y="158"/>
                    <a:pt x="49" y="158"/>
                    <a:pt x="49" y="158"/>
                  </a:cubicBezTo>
                  <a:cubicBezTo>
                    <a:pt x="48" y="159"/>
                    <a:pt x="48" y="159"/>
                    <a:pt x="48" y="159"/>
                  </a:cubicBezTo>
                  <a:cubicBezTo>
                    <a:pt x="46" y="158"/>
                    <a:pt x="46" y="158"/>
                    <a:pt x="46" y="158"/>
                  </a:cubicBezTo>
                  <a:cubicBezTo>
                    <a:pt x="46" y="155"/>
                    <a:pt x="46" y="155"/>
                    <a:pt x="46" y="155"/>
                  </a:cubicBezTo>
                  <a:cubicBezTo>
                    <a:pt x="46" y="155"/>
                    <a:pt x="45" y="155"/>
                    <a:pt x="45" y="154"/>
                  </a:cubicBezTo>
                  <a:cubicBezTo>
                    <a:pt x="45" y="152"/>
                    <a:pt x="45" y="152"/>
                    <a:pt x="45" y="152"/>
                  </a:cubicBezTo>
                  <a:cubicBezTo>
                    <a:pt x="44" y="153"/>
                    <a:pt x="44" y="153"/>
                    <a:pt x="44" y="153"/>
                  </a:cubicBezTo>
                  <a:cubicBezTo>
                    <a:pt x="44" y="152"/>
                    <a:pt x="44" y="152"/>
                    <a:pt x="44" y="152"/>
                  </a:cubicBezTo>
                  <a:cubicBezTo>
                    <a:pt x="44" y="151"/>
                    <a:pt x="44" y="151"/>
                    <a:pt x="44" y="151"/>
                  </a:cubicBezTo>
                  <a:cubicBezTo>
                    <a:pt x="44" y="150"/>
                    <a:pt x="44" y="149"/>
                    <a:pt x="45" y="149"/>
                  </a:cubicBezTo>
                  <a:cubicBezTo>
                    <a:pt x="44" y="149"/>
                    <a:pt x="42" y="148"/>
                    <a:pt x="42" y="147"/>
                  </a:cubicBezTo>
                  <a:cubicBezTo>
                    <a:pt x="41" y="147"/>
                    <a:pt x="41" y="145"/>
                    <a:pt x="41" y="145"/>
                  </a:cubicBezTo>
                  <a:cubicBezTo>
                    <a:pt x="40" y="145"/>
                    <a:pt x="38" y="141"/>
                    <a:pt x="38" y="139"/>
                  </a:cubicBezTo>
                  <a:cubicBezTo>
                    <a:pt x="36" y="139"/>
                    <a:pt x="35" y="139"/>
                    <a:pt x="35" y="139"/>
                  </a:cubicBezTo>
                  <a:cubicBezTo>
                    <a:pt x="34" y="139"/>
                    <a:pt x="33" y="139"/>
                    <a:pt x="33" y="139"/>
                  </a:cubicBezTo>
                  <a:cubicBezTo>
                    <a:pt x="32" y="138"/>
                    <a:pt x="32" y="138"/>
                    <a:pt x="32" y="138"/>
                  </a:cubicBezTo>
                  <a:cubicBezTo>
                    <a:pt x="31" y="137"/>
                    <a:pt x="31" y="137"/>
                    <a:pt x="31" y="137"/>
                  </a:cubicBezTo>
                  <a:cubicBezTo>
                    <a:pt x="27" y="135"/>
                    <a:pt x="27" y="135"/>
                    <a:pt x="27" y="135"/>
                  </a:cubicBezTo>
                  <a:cubicBezTo>
                    <a:pt x="15" y="128"/>
                    <a:pt x="15" y="128"/>
                    <a:pt x="15" y="128"/>
                  </a:cubicBezTo>
                  <a:cubicBezTo>
                    <a:pt x="15" y="128"/>
                    <a:pt x="14" y="126"/>
                    <a:pt x="14" y="125"/>
                  </a:cubicBezTo>
                  <a:cubicBezTo>
                    <a:pt x="14" y="125"/>
                    <a:pt x="14" y="125"/>
                    <a:pt x="14" y="124"/>
                  </a:cubicBezTo>
                  <a:cubicBezTo>
                    <a:pt x="13" y="124"/>
                    <a:pt x="12" y="124"/>
                    <a:pt x="12" y="123"/>
                  </a:cubicBezTo>
                  <a:cubicBezTo>
                    <a:pt x="11" y="123"/>
                    <a:pt x="11" y="122"/>
                    <a:pt x="10" y="121"/>
                  </a:cubicBezTo>
                  <a:cubicBezTo>
                    <a:pt x="10" y="121"/>
                    <a:pt x="10" y="120"/>
                    <a:pt x="10" y="120"/>
                  </a:cubicBezTo>
                  <a:cubicBezTo>
                    <a:pt x="13" y="120"/>
                    <a:pt x="13" y="120"/>
                    <a:pt x="13" y="120"/>
                  </a:cubicBezTo>
                  <a:cubicBezTo>
                    <a:pt x="13" y="120"/>
                    <a:pt x="14" y="121"/>
                    <a:pt x="14" y="121"/>
                  </a:cubicBezTo>
                  <a:cubicBezTo>
                    <a:pt x="15" y="121"/>
                    <a:pt x="15" y="123"/>
                    <a:pt x="15" y="123"/>
                  </a:cubicBezTo>
                  <a:cubicBezTo>
                    <a:pt x="15" y="123"/>
                    <a:pt x="16" y="125"/>
                    <a:pt x="17" y="125"/>
                  </a:cubicBezTo>
                  <a:cubicBezTo>
                    <a:pt x="17" y="125"/>
                    <a:pt x="18" y="125"/>
                    <a:pt x="18" y="125"/>
                  </a:cubicBezTo>
                  <a:cubicBezTo>
                    <a:pt x="18" y="125"/>
                    <a:pt x="18" y="125"/>
                    <a:pt x="18" y="125"/>
                  </a:cubicBezTo>
                  <a:cubicBezTo>
                    <a:pt x="19" y="123"/>
                    <a:pt x="19" y="123"/>
                    <a:pt x="19" y="123"/>
                  </a:cubicBezTo>
                  <a:cubicBezTo>
                    <a:pt x="18" y="122"/>
                    <a:pt x="18" y="122"/>
                    <a:pt x="18" y="122"/>
                  </a:cubicBezTo>
                  <a:cubicBezTo>
                    <a:pt x="18" y="119"/>
                    <a:pt x="18" y="119"/>
                    <a:pt x="18" y="119"/>
                  </a:cubicBezTo>
                  <a:cubicBezTo>
                    <a:pt x="17" y="118"/>
                    <a:pt x="17" y="118"/>
                    <a:pt x="17" y="118"/>
                  </a:cubicBezTo>
                  <a:cubicBezTo>
                    <a:pt x="16" y="116"/>
                    <a:pt x="16" y="116"/>
                    <a:pt x="16" y="116"/>
                  </a:cubicBezTo>
                  <a:cubicBezTo>
                    <a:pt x="12" y="111"/>
                    <a:pt x="12" y="111"/>
                    <a:pt x="12" y="111"/>
                  </a:cubicBezTo>
                  <a:cubicBezTo>
                    <a:pt x="10" y="108"/>
                    <a:pt x="10" y="108"/>
                    <a:pt x="10" y="108"/>
                  </a:cubicBezTo>
                  <a:cubicBezTo>
                    <a:pt x="12" y="103"/>
                    <a:pt x="12" y="103"/>
                    <a:pt x="12" y="103"/>
                  </a:cubicBezTo>
                  <a:cubicBezTo>
                    <a:pt x="11" y="101"/>
                    <a:pt x="11" y="101"/>
                    <a:pt x="11" y="101"/>
                  </a:cubicBezTo>
                  <a:cubicBezTo>
                    <a:pt x="11" y="101"/>
                    <a:pt x="12" y="100"/>
                    <a:pt x="12" y="100"/>
                  </a:cubicBezTo>
                  <a:cubicBezTo>
                    <a:pt x="12" y="100"/>
                    <a:pt x="13" y="99"/>
                    <a:pt x="13" y="99"/>
                  </a:cubicBezTo>
                  <a:cubicBezTo>
                    <a:pt x="13" y="99"/>
                    <a:pt x="13" y="98"/>
                    <a:pt x="13" y="98"/>
                  </a:cubicBezTo>
                  <a:cubicBezTo>
                    <a:pt x="13" y="97"/>
                    <a:pt x="13" y="97"/>
                    <a:pt x="13" y="97"/>
                  </a:cubicBezTo>
                  <a:cubicBezTo>
                    <a:pt x="14" y="95"/>
                    <a:pt x="14" y="95"/>
                    <a:pt x="14" y="95"/>
                  </a:cubicBezTo>
                  <a:cubicBezTo>
                    <a:pt x="12" y="95"/>
                    <a:pt x="12" y="95"/>
                    <a:pt x="12" y="95"/>
                  </a:cubicBezTo>
                  <a:cubicBezTo>
                    <a:pt x="12" y="94"/>
                    <a:pt x="13" y="93"/>
                    <a:pt x="13" y="93"/>
                  </a:cubicBezTo>
                  <a:cubicBezTo>
                    <a:pt x="13" y="93"/>
                    <a:pt x="13" y="93"/>
                    <a:pt x="14" y="93"/>
                  </a:cubicBezTo>
                  <a:cubicBezTo>
                    <a:pt x="16" y="91"/>
                    <a:pt x="16" y="91"/>
                    <a:pt x="16" y="91"/>
                  </a:cubicBezTo>
                  <a:cubicBezTo>
                    <a:pt x="16" y="90"/>
                    <a:pt x="16" y="90"/>
                    <a:pt x="16" y="90"/>
                  </a:cubicBezTo>
                  <a:cubicBezTo>
                    <a:pt x="13" y="89"/>
                    <a:pt x="13" y="89"/>
                    <a:pt x="13" y="89"/>
                  </a:cubicBezTo>
                  <a:cubicBezTo>
                    <a:pt x="14" y="86"/>
                    <a:pt x="14" y="86"/>
                    <a:pt x="14" y="86"/>
                  </a:cubicBezTo>
                  <a:cubicBezTo>
                    <a:pt x="13" y="85"/>
                    <a:pt x="12" y="83"/>
                    <a:pt x="12" y="83"/>
                  </a:cubicBezTo>
                  <a:cubicBezTo>
                    <a:pt x="13" y="81"/>
                    <a:pt x="13" y="81"/>
                    <a:pt x="13" y="81"/>
                  </a:cubicBezTo>
                  <a:cubicBezTo>
                    <a:pt x="13" y="81"/>
                    <a:pt x="14" y="78"/>
                    <a:pt x="14" y="77"/>
                  </a:cubicBezTo>
                  <a:cubicBezTo>
                    <a:pt x="14" y="76"/>
                    <a:pt x="14" y="75"/>
                    <a:pt x="14" y="75"/>
                  </a:cubicBezTo>
                  <a:cubicBezTo>
                    <a:pt x="14" y="74"/>
                    <a:pt x="14" y="74"/>
                    <a:pt x="14" y="74"/>
                  </a:cubicBezTo>
                  <a:cubicBezTo>
                    <a:pt x="13" y="73"/>
                    <a:pt x="12" y="72"/>
                    <a:pt x="12" y="72"/>
                  </a:cubicBezTo>
                  <a:cubicBezTo>
                    <a:pt x="12" y="72"/>
                    <a:pt x="11" y="72"/>
                    <a:pt x="11" y="71"/>
                  </a:cubicBezTo>
                  <a:cubicBezTo>
                    <a:pt x="10" y="71"/>
                    <a:pt x="10" y="71"/>
                    <a:pt x="10" y="71"/>
                  </a:cubicBezTo>
                  <a:cubicBezTo>
                    <a:pt x="8" y="69"/>
                    <a:pt x="8" y="69"/>
                    <a:pt x="8" y="69"/>
                  </a:cubicBezTo>
                  <a:cubicBezTo>
                    <a:pt x="11" y="67"/>
                    <a:pt x="11" y="67"/>
                    <a:pt x="11" y="67"/>
                  </a:cubicBezTo>
                  <a:cubicBezTo>
                    <a:pt x="11" y="66"/>
                    <a:pt x="11" y="66"/>
                    <a:pt x="11" y="66"/>
                  </a:cubicBezTo>
                  <a:cubicBezTo>
                    <a:pt x="12" y="65"/>
                    <a:pt x="13" y="65"/>
                    <a:pt x="13" y="65"/>
                  </a:cubicBezTo>
                  <a:cubicBezTo>
                    <a:pt x="13" y="65"/>
                    <a:pt x="14" y="64"/>
                    <a:pt x="14" y="64"/>
                  </a:cubicBezTo>
                  <a:cubicBezTo>
                    <a:pt x="14" y="63"/>
                    <a:pt x="14" y="62"/>
                    <a:pt x="14" y="61"/>
                  </a:cubicBezTo>
                  <a:cubicBezTo>
                    <a:pt x="11" y="60"/>
                    <a:pt x="11" y="60"/>
                    <a:pt x="11" y="60"/>
                  </a:cubicBezTo>
                  <a:cubicBezTo>
                    <a:pt x="11" y="59"/>
                    <a:pt x="11" y="59"/>
                    <a:pt x="11" y="59"/>
                  </a:cubicBezTo>
                  <a:cubicBezTo>
                    <a:pt x="11" y="59"/>
                    <a:pt x="12" y="59"/>
                    <a:pt x="13" y="58"/>
                  </a:cubicBezTo>
                  <a:cubicBezTo>
                    <a:pt x="14" y="58"/>
                    <a:pt x="15" y="57"/>
                    <a:pt x="15" y="57"/>
                  </a:cubicBezTo>
                  <a:cubicBezTo>
                    <a:pt x="16" y="57"/>
                    <a:pt x="16" y="56"/>
                    <a:pt x="16" y="55"/>
                  </a:cubicBezTo>
                  <a:cubicBezTo>
                    <a:pt x="14" y="54"/>
                    <a:pt x="14" y="54"/>
                    <a:pt x="14" y="54"/>
                  </a:cubicBezTo>
                  <a:cubicBezTo>
                    <a:pt x="15" y="52"/>
                    <a:pt x="15" y="52"/>
                    <a:pt x="15" y="52"/>
                  </a:cubicBezTo>
                  <a:cubicBezTo>
                    <a:pt x="14" y="49"/>
                    <a:pt x="14" y="49"/>
                    <a:pt x="14" y="49"/>
                  </a:cubicBezTo>
                  <a:cubicBezTo>
                    <a:pt x="15" y="47"/>
                    <a:pt x="15" y="47"/>
                    <a:pt x="15" y="47"/>
                  </a:cubicBezTo>
                  <a:cubicBezTo>
                    <a:pt x="14" y="46"/>
                    <a:pt x="14" y="46"/>
                    <a:pt x="14" y="46"/>
                  </a:cubicBezTo>
                  <a:cubicBezTo>
                    <a:pt x="10" y="44"/>
                    <a:pt x="10" y="44"/>
                    <a:pt x="10" y="44"/>
                  </a:cubicBezTo>
                  <a:cubicBezTo>
                    <a:pt x="9" y="44"/>
                    <a:pt x="9" y="44"/>
                    <a:pt x="9" y="44"/>
                  </a:cubicBezTo>
                  <a:cubicBezTo>
                    <a:pt x="8" y="44"/>
                    <a:pt x="7" y="45"/>
                    <a:pt x="7" y="45"/>
                  </a:cubicBezTo>
                  <a:cubicBezTo>
                    <a:pt x="4" y="44"/>
                    <a:pt x="4" y="43"/>
                    <a:pt x="4" y="43"/>
                  </a:cubicBezTo>
                  <a:cubicBezTo>
                    <a:pt x="5" y="43"/>
                    <a:pt x="5" y="42"/>
                    <a:pt x="5" y="42"/>
                  </a:cubicBezTo>
                  <a:cubicBezTo>
                    <a:pt x="4" y="41"/>
                    <a:pt x="4" y="41"/>
                    <a:pt x="4" y="41"/>
                  </a:cubicBezTo>
                  <a:cubicBezTo>
                    <a:pt x="4" y="39"/>
                    <a:pt x="4" y="39"/>
                    <a:pt x="4" y="39"/>
                  </a:cubicBezTo>
                  <a:cubicBezTo>
                    <a:pt x="4" y="39"/>
                    <a:pt x="5" y="37"/>
                    <a:pt x="5" y="37"/>
                  </a:cubicBezTo>
                  <a:cubicBezTo>
                    <a:pt x="4" y="36"/>
                    <a:pt x="4" y="35"/>
                    <a:pt x="4" y="35"/>
                  </a:cubicBezTo>
                  <a:cubicBezTo>
                    <a:pt x="5" y="33"/>
                    <a:pt x="5" y="33"/>
                    <a:pt x="5" y="33"/>
                  </a:cubicBezTo>
                  <a:cubicBezTo>
                    <a:pt x="5" y="32"/>
                    <a:pt x="5" y="32"/>
                    <a:pt x="5" y="32"/>
                  </a:cubicBezTo>
                  <a:cubicBezTo>
                    <a:pt x="5" y="31"/>
                    <a:pt x="5" y="30"/>
                    <a:pt x="5" y="30"/>
                  </a:cubicBezTo>
                  <a:cubicBezTo>
                    <a:pt x="1" y="28"/>
                    <a:pt x="1" y="28"/>
                    <a:pt x="1" y="28"/>
                  </a:cubicBezTo>
                  <a:cubicBezTo>
                    <a:pt x="0" y="27"/>
                    <a:pt x="0" y="27"/>
                    <a:pt x="0" y="27"/>
                  </a:cubicBezTo>
                  <a:cubicBezTo>
                    <a:pt x="0" y="25"/>
                    <a:pt x="0" y="25"/>
                    <a:pt x="0" y="25"/>
                  </a:cubicBezTo>
                  <a:cubicBezTo>
                    <a:pt x="2" y="23"/>
                    <a:pt x="2" y="23"/>
                    <a:pt x="2" y="23"/>
                  </a:cubicBezTo>
                  <a:cubicBezTo>
                    <a:pt x="3" y="21"/>
                    <a:pt x="3" y="21"/>
                    <a:pt x="3" y="21"/>
                  </a:cubicBezTo>
                  <a:cubicBezTo>
                    <a:pt x="3" y="20"/>
                    <a:pt x="3" y="20"/>
                    <a:pt x="3" y="19"/>
                  </a:cubicBezTo>
                  <a:cubicBezTo>
                    <a:pt x="3" y="19"/>
                    <a:pt x="4" y="18"/>
                    <a:pt x="4" y="18"/>
                  </a:cubicBezTo>
                  <a:cubicBezTo>
                    <a:pt x="4" y="16"/>
                    <a:pt x="4" y="16"/>
                    <a:pt x="4" y="16"/>
                  </a:cubicBezTo>
                  <a:cubicBezTo>
                    <a:pt x="4" y="15"/>
                    <a:pt x="4" y="15"/>
                    <a:pt x="4" y="15"/>
                  </a:cubicBezTo>
                  <a:cubicBezTo>
                    <a:pt x="5" y="14"/>
                    <a:pt x="5" y="14"/>
                    <a:pt x="5" y="14"/>
                  </a:cubicBezTo>
                  <a:cubicBezTo>
                    <a:pt x="5" y="14"/>
                    <a:pt x="6" y="13"/>
                    <a:pt x="7" y="13"/>
                  </a:cubicBezTo>
                  <a:cubicBezTo>
                    <a:pt x="7" y="12"/>
                    <a:pt x="7" y="11"/>
                    <a:pt x="7" y="11"/>
                  </a:cubicBezTo>
                  <a:cubicBezTo>
                    <a:pt x="11" y="5"/>
                    <a:pt x="11" y="5"/>
                    <a:pt x="11" y="5"/>
                  </a:cubicBezTo>
                  <a:cubicBezTo>
                    <a:pt x="10" y="4"/>
                    <a:pt x="10" y="4"/>
                    <a:pt x="10" y="4"/>
                  </a:cubicBezTo>
                  <a:cubicBezTo>
                    <a:pt x="13" y="0"/>
                    <a:pt x="14" y="0"/>
                    <a:pt x="14" y="0"/>
                  </a:cubicBezTo>
                  <a:cubicBezTo>
                    <a:pt x="15" y="0"/>
                    <a:pt x="16" y="0"/>
                    <a:pt x="16" y="0"/>
                  </a:cubicBezTo>
                  <a:cubicBezTo>
                    <a:pt x="17" y="1"/>
                    <a:pt x="17" y="1"/>
                    <a:pt x="17" y="1"/>
                  </a:cubicBezTo>
                  <a:cubicBezTo>
                    <a:pt x="18" y="2"/>
                    <a:pt x="18" y="2"/>
                    <a:pt x="18" y="2"/>
                  </a:cubicBezTo>
                  <a:cubicBezTo>
                    <a:pt x="18" y="3"/>
                    <a:pt x="18" y="3"/>
                    <a:pt x="18" y="3"/>
                  </a:cubicBezTo>
                  <a:cubicBezTo>
                    <a:pt x="18" y="4"/>
                    <a:pt x="17" y="4"/>
                    <a:pt x="17" y="5"/>
                  </a:cubicBezTo>
                  <a:cubicBezTo>
                    <a:pt x="18" y="5"/>
                    <a:pt x="17" y="6"/>
                    <a:pt x="17" y="6"/>
                  </a:cubicBezTo>
                  <a:cubicBezTo>
                    <a:pt x="18" y="6"/>
                    <a:pt x="18" y="7"/>
                    <a:pt x="18" y="7"/>
                  </a:cubicBezTo>
                  <a:cubicBezTo>
                    <a:pt x="19" y="8"/>
                    <a:pt x="19" y="8"/>
                    <a:pt x="19" y="8"/>
                  </a:cubicBezTo>
                  <a:cubicBezTo>
                    <a:pt x="19" y="9"/>
                    <a:pt x="20" y="9"/>
                    <a:pt x="20" y="9"/>
                  </a:cubicBezTo>
                  <a:cubicBezTo>
                    <a:pt x="22" y="8"/>
                    <a:pt x="22" y="8"/>
                    <a:pt x="22" y="8"/>
                  </a:cubicBezTo>
                  <a:cubicBezTo>
                    <a:pt x="24" y="7"/>
                    <a:pt x="24" y="7"/>
                    <a:pt x="24" y="7"/>
                  </a:cubicBezTo>
                  <a:cubicBezTo>
                    <a:pt x="24" y="7"/>
                    <a:pt x="26" y="6"/>
                    <a:pt x="27" y="6"/>
                  </a:cubicBezTo>
                  <a:cubicBezTo>
                    <a:pt x="27" y="6"/>
                    <a:pt x="27" y="5"/>
                    <a:pt x="28" y="4"/>
                  </a:cubicBezTo>
                  <a:cubicBezTo>
                    <a:pt x="29" y="4"/>
                    <a:pt x="29" y="4"/>
                    <a:pt x="29" y="4"/>
                  </a:cubicBezTo>
                  <a:cubicBezTo>
                    <a:pt x="31" y="4"/>
                    <a:pt x="31" y="4"/>
                    <a:pt x="31" y="4"/>
                  </a:cubicBezTo>
                  <a:cubicBezTo>
                    <a:pt x="32" y="6"/>
                    <a:pt x="32" y="6"/>
                    <a:pt x="32" y="6"/>
                  </a:cubicBezTo>
                  <a:cubicBezTo>
                    <a:pt x="34" y="7"/>
                    <a:pt x="34" y="7"/>
                    <a:pt x="34" y="7"/>
                  </a:cubicBezTo>
                  <a:cubicBezTo>
                    <a:pt x="36" y="9"/>
                    <a:pt x="36" y="9"/>
                    <a:pt x="36" y="9"/>
                  </a:cubicBezTo>
                  <a:cubicBezTo>
                    <a:pt x="37" y="12"/>
                    <a:pt x="37" y="12"/>
                    <a:pt x="37" y="12"/>
                  </a:cubicBezTo>
                  <a:cubicBezTo>
                    <a:pt x="39" y="15"/>
                    <a:pt x="39" y="15"/>
                    <a:pt x="39" y="15"/>
                  </a:cubicBezTo>
                  <a:cubicBezTo>
                    <a:pt x="40" y="14"/>
                    <a:pt x="40" y="14"/>
                    <a:pt x="40" y="14"/>
                  </a:cubicBezTo>
                  <a:cubicBezTo>
                    <a:pt x="42" y="16"/>
                    <a:pt x="42" y="16"/>
                    <a:pt x="42" y="16"/>
                  </a:cubicBezTo>
                  <a:cubicBezTo>
                    <a:pt x="44" y="17"/>
                    <a:pt x="44" y="17"/>
                    <a:pt x="44" y="17"/>
                  </a:cubicBezTo>
                  <a:cubicBezTo>
                    <a:pt x="44" y="17"/>
                    <a:pt x="46" y="17"/>
                    <a:pt x="48" y="18"/>
                  </a:cubicBezTo>
                  <a:cubicBezTo>
                    <a:pt x="49" y="18"/>
                    <a:pt x="49" y="19"/>
                    <a:pt x="49" y="19"/>
                  </a:cubicBezTo>
                  <a:cubicBezTo>
                    <a:pt x="50" y="21"/>
                    <a:pt x="52" y="23"/>
                    <a:pt x="52" y="23"/>
                  </a:cubicBezTo>
                  <a:cubicBezTo>
                    <a:pt x="53" y="26"/>
                    <a:pt x="53" y="26"/>
                    <a:pt x="53" y="26"/>
                  </a:cubicBezTo>
                  <a:cubicBezTo>
                    <a:pt x="53" y="26"/>
                    <a:pt x="54" y="28"/>
                    <a:pt x="54" y="29"/>
                  </a:cubicBezTo>
                  <a:cubicBezTo>
                    <a:pt x="54" y="29"/>
                    <a:pt x="54" y="30"/>
                    <a:pt x="54" y="30"/>
                  </a:cubicBezTo>
                  <a:cubicBezTo>
                    <a:pt x="57" y="33"/>
                    <a:pt x="57" y="33"/>
                    <a:pt x="57" y="33"/>
                  </a:cubicBezTo>
                  <a:cubicBezTo>
                    <a:pt x="56" y="36"/>
                    <a:pt x="56" y="36"/>
                    <a:pt x="56" y="36"/>
                  </a:cubicBezTo>
                  <a:cubicBezTo>
                    <a:pt x="55" y="38"/>
                    <a:pt x="55" y="38"/>
                    <a:pt x="55" y="38"/>
                  </a:cubicBezTo>
                  <a:cubicBezTo>
                    <a:pt x="55" y="38"/>
                    <a:pt x="55" y="40"/>
                    <a:pt x="55" y="40"/>
                  </a:cubicBezTo>
                  <a:cubicBezTo>
                    <a:pt x="55" y="40"/>
                    <a:pt x="55" y="42"/>
                    <a:pt x="55" y="42"/>
                  </a:cubicBezTo>
                  <a:cubicBezTo>
                    <a:pt x="54" y="43"/>
                    <a:pt x="54" y="43"/>
                    <a:pt x="54" y="43"/>
                  </a:cubicBezTo>
                  <a:cubicBezTo>
                    <a:pt x="55" y="48"/>
                    <a:pt x="55" y="48"/>
                    <a:pt x="55" y="48"/>
                  </a:cubicBezTo>
                  <a:cubicBezTo>
                    <a:pt x="54" y="51"/>
                    <a:pt x="54" y="51"/>
                    <a:pt x="54" y="51"/>
                  </a:cubicBezTo>
                  <a:cubicBezTo>
                    <a:pt x="55" y="51"/>
                    <a:pt x="56" y="52"/>
                    <a:pt x="56" y="53"/>
                  </a:cubicBezTo>
                  <a:cubicBezTo>
                    <a:pt x="57" y="53"/>
                    <a:pt x="56" y="54"/>
                    <a:pt x="56" y="54"/>
                  </a:cubicBezTo>
                  <a:cubicBezTo>
                    <a:pt x="55" y="55"/>
                    <a:pt x="55" y="55"/>
                    <a:pt x="54" y="56"/>
                  </a:cubicBezTo>
                  <a:cubicBezTo>
                    <a:pt x="53" y="56"/>
                    <a:pt x="53" y="56"/>
                    <a:pt x="53" y="56"/>
                  </a:cubicBezTo>
                  <a:cubicBezTo>
                    <a:pt x="53" y="57"/>
                    <a:pt x="52" y="57"/>
                    <a:pt x="52" y="57"/>
                  </a:cubicBezTo>
                  <a:cubicBezTo>
                    <a:pt x="52" y="57"/>
                    <a:pt x="52" y="58"/>
                    <a:pt x="52" y="59"/>
                  </a:cubicBezTo>
                  <a:cubicBezTo>
                    <a:pt x="53" y="60"/>
                    <a:pt x="55" y="61"/>
                    <a:pt x="55" y="61"/>
                  </a:cubicBezTo>
                  <a:cubicBezTo>
                    <a:pt x="55" y="61"/>
                    <a:pt x="57" y="63"/>
                    <a:pt x="57" y="64"/>
                  </a:cubicBezTo>
                  <a:cubicBezTo>
                    <a:pt x="58" y="64"/>
                    <a:pt x="57" y="65"/>
                    <a:pt x="57" y="66"/>
                  </a:cubicBezTo>
                  <a:cubicBezTo>
                    <a:pt x="57" y="66"/>
                    <a:pt x="57" y="67"/>
                    <a:pt x="55" y="68"/>
                  </a:cubicBezTo>
                  <a:cubicBezTo>
                    <a:pt x="56" y="69"/>
                    <a:pt x="56" y="69"/>
                    <a:pt x="56" y="69"/>
                  </a:cubicBezTo>
                  <a:cubicBezTo>
                    <a:pt x="57" y="72"/>
                    <a:pt x="57" y="72"/>
                    <a:pt x="57" y="72"/>
                  </a:cubicBezTo>
                  <a:cubicBezTo>
                    <a:pt x="57" y="72"/>
                    <a:pt x="57" y="73"/>
                    <a:pt x="57" y="73"/>
                  </a:cubicBezTo>
                  <a:cubicBezTo>
                    <a:pt x="58" y="74"/>
                    <a:pt x="59" y="76"/>
                    <a:pt x="60" y="76"/>
                  </a:cubicBezTo>
                  <a:cubicBezTo>
                    <a:pt x="60" y="76"/>
                    <a:pt x="61" y="78"/>
                    <a:pt x="61" y="79"/>
                  </a:cubicBezTo>
                  <a:cubicBezTo>
                    <a:pt x="61" y="79"/>
                    <a:pt x="61" y="80"/>
                    <a:pt x="61" y="80"/>
                  </a:cubicBezTo>
                  <a:cubicBezTo>
                    <a:pt x="61" y="80"/>
                    <a:pt x="62" y="80"/>
                    <a:pt x="62" y="80"/>
                  </a:cubicBezTo>
                  <a:cubicBezTo>
                    <a:pt x="63" y="81"/>
                    <a:pt x="65" y="81"/>
                    <a:pt x="65" y="81"/>
                  </a:cubicBezTo>
                  <a:cubicBezTo>
                    <a:pt x="65" y="81"/>
                    <a:pt x="66" y="82"/>
                    <a:pt x="66" y="83"/>
                  </a:cubicBezTo>
                  <a:cubicBezTo>
                    <a:pt x="67" y="84"/>
                    <a:pt x="68" y="86"/>
                    <a:pt x="68" y="87"/>
                  </a:cubicBezTo>
                  <a:cubicBezTo>
                    <a:pt x="68" y="87"/>
                    <a:pt x="68" y="88"/>
                    <a:pt x="68" y="88"/>
                  </a:cubicBezTo>
                  <a:cubicBezTo>
                    <a:pt x="68" y="89"/>
                    <a:pt x="68" y="89"/>
                    <a:pt x="68" y="89"/>
                  </a:cubicBezTo>
                  <a:cubicBezTo>
                    <a:pt x="68" y="90"/>
                    <a:pt x="69" y="89"/>
                    <a:pt x="69" y="89"/>
                  </a:cubicBezTo>
                  <a:cubicBezTo>
                    <a:pt x="69" y="89"/>
                    <a:pt x="70" y="88"/>
                    <a:pt x="70" y="88"/>
                  </a:cubicBezTo>
                  <a:cubicBezTo>
                    <a:pt x="71" y="88"/>
                    <a:pt x="72" y="88"/>
                    <a:pt x="73" y="88"/>
                  </a:cubicBezTo>
                  <a:cubicBezTo>
                    <a:pt x="74" y="88"/>
                    <a:pt x="74" y="88"/>
                    <a:pt x="74" y="88"/>
                  </a:cubicBezTo>
                  <a:cubicBezTo>
                    <a:pt x="76" y="88"/>
                    <a:pt x="76" y="88"/>
                    <a:pt x="77" y="88"/>
                  </a:cubicBezTo>
                  <a:cubicBezTo>
                    <a:pt x="79" y="89"/>
                    <a:pt x="79" y="89"/>
                    <a:pt x="79" y="89"/>
                  </a:cubicBezTo>
                  <a:cubicBezTo>
                    <a:pt x="80" y="91"/>
                    <a:pt x="80" y="91"/>
                    <a:pt x="80" y="91"/>
                  </a:cubicBezTo>
                  <a:cubicBezTo>
                    <a:pt x="80" y="91"/>
                    <a:pt x="81" y="91"/>
                    <a:pt x="81" y="91"/>
                  </a:cubicBezTo>
                  <a:cubicBezTo>
                    <a:pt x="82" y="93"/>
                    <a:pt x="82" y="93"/>
                    <a:pt x="82" y="93"/>
                  </a:cubicBezTo>
                  <a:cubicBezTo>
                    <a:pt x="84" y="96"/>
                    <a:pt x="84" y="96"/>
                    <a:pt x="84" y="96"/>
                  </a:cubicBezTo>
                  <a:cubicBezTo>
                    <a:pt x="85" y="104"/>
                    <a:pt x="85" y="104"/>
                    <a:pt x="85" y="104"/>
                  </a:cubicBezTo>
                  <a:cubicBezTo>
                    <a:pt x="83" y="104"/>
                    <a:pt x="81" y="106"/>
                    <a:pt x="80" y="107"/>
                  </a:cubicBezTo>
                  <a:cubicBezTo>
                    <a:pt x="77" y="115"/>
                    <a:pt x="77" y="115"/>
                    <a:pt x="77" y="115"/>
                  </a:cubicBezTo>
                  <a:cubicBezTo>
                    <a:pt x="75" y="124"/>
                    <a:pt x="75" y="124"/>
                    <a:pt x="75" y="124"/>
                  </a:cubicBezTo>
                  <a:cubicBezTo>
                    <a:pt x="70" y="132"/>
                    <a:pt x="70" y="132"/>
                    <a:pt x="70" y="132"/>
                  </a:cubicBezTo>
                  <a:cubicBezTo>
                    <a:pt x="63" y="136"/>
                    <a:pt x="63" y="136"/>
                    <a:pt x="63" y="136"/>
                  </a:cubicBezTo>
                  <a:cubicBezTo>
                    <a:pt x="62" y="136"/>
                    <a:pt x="62" y="136"/>
                    <a:pt x="62" y="136"/>
                  </a:cubicBezTo>
                  <a:cubicBezTo>
                    <a:pt x="62" y="136"/>
                    <a:pt x="61" y="137"/>
                    <a:pt x="61" y="137"/>
                  </a:cubicBezTo>
                  <a:cubicBezTo>
                    <a:pt x="60" y="140"/>
                    <a:pt x="60" y="140"/>
                    <a:pt x="60" y="140"/>
                  </a:cubicBezTo>
                  <a:cubicBezTo>
                    <a:pt x="59" y="141"/>
                    <a:pt x="59" y="141"/>
                    <a:pt x="59" y="141"/>
                  </a:cubicBezTo>
                  <a:cubicBezTo>
                    <a:pt x="58" y="141"/>
                    <a:pt x="58" y="141"/>
                    <a:pt x="58" y="141"/>
                  </a:cubicBezTo>
                  <a:cubicBezTo>
                    <a:pt x="58" y="142"/>
                    <a:pt x="58" y="142"/>
                    <a:pt x="58" y="142"/>
                  </a:cubicBezTo>
                  <a:cubicBezTo>
                    <a:pt x="58" y="143"/>
                    <a:pt x="58" y="143"/>
                    <a:pt x="58" y="144"/>
                  </a:cubicBezTo>
                  <a:cubicBezTo>
                    <a:pt x="58" y="144"/>
                    <a:pt x="58" y="144"/>
                    <a:pt x="58" y="145"/>
                  </a:cubicBezTo>
                  <a:cubicBezTo>
                    <a:pt x="58" y="145"/>
                    <a:pt x="59" y="145"/>
                    <a:pt x="59" y="146"/>
                  </a:cubicBezTo>
                  <a:cubicBezTo>
                    <a:pt x="59" y="146"/>
                    <a:pt x="60" y="147"/>
                    <a:pt x="61" y="147"/>
                  </a:cubicBezTo>
                  <a:cubicBezTo>
                    <a:pt x="62" y="148"/>
                    <a:pt x="63" y="148"/>
                    <a:pt x="63" y="148"/>
                  </a:cubicBezTo>
                  <a:cubicBezTo>
                    <a:pt x="64" y="150"/>
                    <a:pt x="64" y="150"/>
                    <a:pt x="64" y="150"/>
                  </a:cubicBezTo>
                  <a:cubicBezTo>
                    <a:pt x="63" y="151"/>
                    <a:pt x="62" y="151"/>
                    <a:pt x="61" y="151"/>
                  </a:cubicBezTo>
                  <a:cubicBezTo>
                    <a:pt x="61" y="151"/>
                    <a:pt x="60" y="151"/>
                    <a:pt x="60" y="151"/>
                  </a:cubicBezTo>
                  <a:cubicBezTo>
                    <a:pt x="59" y="151"/>
                    <a:pt x="59" y="151"/>
                    <a:pt x="58" y="151"/>
                  </a:cubicBezTo>
                  <a:cubicBezTo>
                    <a:pt x="58" y="151"/>
                    <a:pt x="58" y="152"/>
                    <a:pt x="58" y="153"/>
                  </a:cubicBezTo>
                  <a:cubicBezTo>
                    <a:pt x="59" y="154"/>
                    <a:pt x="59" y="154"/>
                    <a:pt x="59" y="154"/>
                  </a:cubicBezTo>
                  <a:cubicBezTo>
                    <a:pt x="59" y="154"/>
                    <a:pt x="59" y="156"/>
                    <a:pt x="59" y="156"/>
                  </a:cubicBezTo>
                  <a:cubicBezTo>
                    <a:pt x="59" y="156"/>
                    <a:pt x="59" y="157"/>
                    <a:pt x="57" y="158"/>
                  </a:cubicBezTo>
                  <a:cubicBezTo>
                    <a:pt x="56" y="160"/>
                    <a:pt x="56" y="160"/>
                    <a:pt x="56" y="160"/>
                  </a:cubicBezTo>
                  <a:cubicBezTo>
                    <a:pt x="52" y="160"/>
                    <a:pt x="52" y="160"/>
                    <a:pt x="52" y="160"/>
                  </a:cubicBezTo>
                  <a:cubicBezTo>
                    <a:pt x="52" y="160"/>
                    <a:pt x="52" y="160"/>
                    <a:pt x="52" y="160"/>
                  </a:cubicBezTo>
                  <a:close/>
                  <a:moveTo>
                    <a:pt x="49" y="158"/>
                  </a:moveTo>
                  <a:cubicBezTo>
                    <a:pt x="49" y="158"/>
                    <a:pt x="49" y="158"/>
                    <a:pt x="49" y="158"/>
                  </a:cubicBezTo>
                  <a:cubicBezTo>
                    <a:pt x="52" y="159"/>
                    <a:pt x="52" y="159"/>
                    <a:pt x="52" y="159"/>
                  </a:cubicBezTo>
                  <a:cubicBezTo>
                    <a:pt x="55" y="159"/>
                    <a:pt x="55" y="159"/>
                    <a:pt x="55" y="159"/>
                  </a:cubicBezTo>
                  <a:cubicBezTo>
                    <a:pt x="57" y="158"/>
                    <a:pt x="57" y="158"/>
                    <a:pt x="57" y="158"/>
                  </a:cubicBezTo>
                  <a:cubicBezTo>
                    <a:pt x="58" y="157"/>
                    <a:pt x="59" y="156"/>
                    <a:pt x="59" y="156"/>
                  </a:cubicBezTo>
                  <a:cubicBezTo>
                    <a:pt x="59" y="156"/>
                    <a:pt x="58" y="154"/>
                    <a:pt x="58" y="154"/>
                  </a:cubicBezTo>
                  <a:cubicBezTo>
                    <a:pt x="58" y="153"/>
                    <a:pt x="58" y="153"/>
                    <a:pt x="58" y="153"/>
                  </a:cubicBezTo>
                  <a:cubicBezTo>
                    <a:pt x="58" y="153"/>
                    <a:pt x="57" y="152"/>
                    <a:pt x="57" y="151"/>
                  </a:cubicBezTo>
                  <a:cubicBezTo>
                    <a:pt x="57" y="151"/>
                    <a:pt x="58" y="150"/>
                    <a:pt x="58" y="150"/>
                  </a:cubicBezTo>
                  <a:cubicBezTo>
                    <a:pt x="59" y="150"/>
                    <a:pt x="59" y="150"/>
                    <a:pt x="59" y="150"/>
                  </a:cubicBezTo>
                  <a:cubicBezTo>
                    <a:pt x="59" y="150"/>
                    <a:pt x="60" y="150"/>
                    <a:pt x="60" y="150"/>
                  </a:cubicBezTo>
                  <a:cubicBezTo>
                    <a:pt x="61" y="151"/>
                    <a:pt x="61" y="151"/>
                    <a:pt x="61" y="151"/>
                  </a:cubicBezTo>
                  <a:cubicBezTo>
                    <a:pt x="61" y="151"/>
                    <a:pt x="61" y="151"/>
                    <a:pt x="61" y="151"/>
                  </a:cubicBezTo>
                  <a:cubicBezTo>
                    <a:pt x="62" y="151"/>
                    <a:pt x="63" y="150"/>
                    <a:pt x="63" y="149"/>
                  </a:cubicBezTo>
                  <a:cubicBezTo>
                    <a:pt x="63" y="149"/>
                    <a:pt x="63" y="149"/>
                    <a:pt x="63" y="149"/>
                  </a:cubicBezTo>
                  <a:cubicBezTo>
                    <a:pt x="62" y="149"/>
                    <a:pt x="62" y="148"/>
                    <a:pt x="61" y="148"/>
                  </a:cubicBezTo>
                  <a:cubicBezTo>
                    <a:pt x="59" y="147"/>
                    <a:pt x="58" y="146"/>
                    <a:pt x="58" y="146"/>
                  </a:cubicBezTo>
                  <a:cubicBezTo>
                    <a:pt x="58" y="146"/>
                    <a:pt x="58" y="145"/>
                    <a:pt x="58" y="145"/>
                  </a:cubicBezTo>
                  <a:cubicBezTo>
                    <a:pt x="57" y="145"/>
                    <a:pt x="57" y="144"/>
                    <a:pt x="57" y="144"/>
                  </a:cubicBezTo>
                  <a:cubicBezTo>
                    <a:pt x="57" y="143"/>
                    <a:pt x="57" y="142"/>
                    <a:pt x="57" y="142"/>
                  </a:cubicBezTo>
                  <a:cubicBezTo>
                    <a:pt x="57" y="141"/>
                    <a:pt x="57" y="141"/>
                    <a:pt x="57" y="141"/>
                  </a:cubicBezTo>
                  <a:cubicBezTo>
                    <a:pt x="57" y="141"/>
                    <a:pt x="58" y="140"/>
                    <a:pt x="59" y="140"/>
                  </a:cubicBezTo>
                  <a:cubicBezTo>
                    <a:pt x="60" y="140"/>
                    <a:pt x="60" y="140"/>
                    <a:pt x="60" y="140"/>
                  </a:cubicBezTo>
                  <a:cubicBezTo>
                    <a:pt x="61" y="137"/>
                    <a:pt x="61" y="137"/>
                    <a:pt x="61" y="137"/>
                  </a:cubicBezTo>
                  <a:cubicBezTo>
                    <a:pt x="61" y="137"/>
                    <a:pt x="61" y="136"/>
                    <a:pt x="62" y="136"/>
                  </a:cubicBezTo>
                  <a:cubicBezTo>
                    <a:pt x="63" y="136"/>
                    <a:pt x="63" y="136"/>
                    <a:pt x="63" y="136"/>
                  </a:cubicBezTo>
                  <a:cubicBezTo>
                    <a:pt x="63" y="136"/>
                    <a:pt x="63" y="136"/>
                    <a:pt x="63" y="136"/>
                  </a:cubicBezTo>
                  <a:cubicBezTo>
                    <a:pt x="70" y="132"/>
                    <a:pt x="70" y="132"/>
                    <a:pt x="70" y="132"/>
                  </a:cubicBezTo>
                  <a:cubicBezTo>
                    <a:pt x="75" y="124"/>
                    <a:pt x="75" y="124"/>
                    <a:pt x="75" y="124"/>
                  </a:cubicBezTo>
                  <a:cubicBezTo>
                    <a:pt x="76" y="115"/>
                    <a:pt x="76" y="115"/>
                    <a:pt x="76" y="115"/>
                  </a:cubicBezTo>
                  <a:cubicBezTo>
                    <a:pt x="79" y="107"/>
                    <a:pt x="79" y="107"/>
                    <a:pt x="79" y="107"/>
                  </a:cubicBezTo>
                  <a:cubicBezTo>
                    <a:pt x="80" y="106"/>
                    <a:pt x="83" y="104"/>
                    <a:pt x="84" y="104"/>
                  </a:cubicBezTo>
                  <a:cubicBezTo>
                    <a:pt x="84" y="103"/>
                    <a:pt x="84" y="100"/>
                    <a:pt x="83" y="96"/>
                  </a:cubicBezTo>
                  <a:cubicBezTo>
                    <a:pt x="81" y="93"/>
                    <a:pt x="81" y="93"/>
                    <a:pt x="81" y="93"/>
                  </a:cubicBezTo>
                  <a:cubicBezTo>
                    <a:pt x="81" y="91"/>
                    <a:pt x="81" y="91"/>
                    <a:pt x="81" y="91"/>
                  </a:cubicBezTo>
                  <a:cubicBezTo>
                    <a:pt x="81" y="92"/>
                    <a:pt x="80" y="92"/>
                    <a:pt x="80" y="91"/>
                  </a:cubicBezTo>
                  <a:cubicBezTo>
                    <a:pt x="80" y="91"/>
                    <a:pt x="79" y="91"/>
                    <a:pt x="79" y="91"/>
                  </a:cubicBezTo>
                  <a:cubicBezTo>
                    <a:pt x="79" y="90"/>
                    <a:pt x="79" y="90"/>
                    <a:pt x="79" y="90"/>
                  </a:cubicBezTo>
                  <a:cubicBezTo>
                    <a:pt x="76" y="89"/>
                    <a:pt x="76" y="89"/>
                    <a:pt x="76" y="89"/>
                  </a:cubicBezTo>
                  <a:cubicBezTo>
                    <a:pt x="76" y="89"/>
                    <a:pt x="76" y="89"/>
                    <a:pt x="75" y="89"/>
                  </a:cubicBezTo>
                  <a:cubicBezTo>
                    <a:pt x="75" y="89"/>
                    <a:pt x="74" y="89"/>
                    <a:pt x="74" y="89"/>
                  </a:cubicBezTo>
                  <a:cubicBezTo>
                    <a:pt x="72" y="88"/>
                    <a:pt x="71" y="88"/>
                    <a:pt x="71" y="89"/>
                  </a:cubicBezTo>
                  <a:cubicBezTo>
                    <a:pt x="70" y="89"/>
                    <a:pt x="70" y="89"/>
                    <a:pt x="69" y="90"/>
                  </a:cubicBezTo>
                  <a:cubicBezTo>
                    <a:pt x="69" y="90"/>
                    <a:pt x="69" y="90"/>
                    <a:pt x="69" y="90"/>
                  </a:cubicBezTo>
                  <a:cubicBezTo>
                    <a:pt x="68" y="91"/>
                    <a:pt x="68" y="90"/>
                    <a:pt x="68" y="90"/>
                  </a:cubicBezTo>
                  <a:cubicBezTo>
                    <a:pt x="68" y="90"/>
                    <a:pt x="68" y="90"/>
                    <a:pt x="67" y="90"/>
                  </a:cubicBezTo>
                  <a:cubicBezTo>
                    <a:pt x="67" y="88"/>
                    <a:pt x="67" y="88"/>
                    <a:pt x="67" y="88"/>
                  </a:cubicBezTo>
                  <a:cubicBezTo>
                    <a:pt x="67" y="88"/>
                    <a:pt x="67" y="87"/>
                    <a:pt x="67" y="87"/>
                  </a:cubicBezTo>
                  <a:cubicBezTo>
                    <a:pt x="67" y="86"/>
                    <a:pt x="66" y="84"/>
                    <a:pt x="66" y="83"/>
                  </a:cubicBezTo>
                  <a:cubicBezTo>
                    <a:pt x="65" y="82"/>
                    <a:pt x="65" y="82"/>
                    <a:pt x="65" y="81"/>
                  </a:cubicBezTo>
                  <a:cubicBezTo>
                    <a:pt x="65" y="81"/>
                    <a:pt x="63" y="81"/>
                    <a:pt x="63" y="81"/>
                  </a:cubicBezTo>
                  <a:cubicBezTo>
                    <a:pt x="62" y="81"/>
                    <a:pt x="61" y="81"/>
                    <a:pt x="61" y="81"/>
                  </a:cubicBezTo>
                  <a:cubicBezTo>
                    <a:pt x="60" y="80"/>
                    <a:pt x="60" y="79"/>
                    <a:pt x="61" y="78"/>
                  </a:cubicBezTo>
                  <a:cubicBezTo>
                    <a:pt x="61" y="78"/>
                    <a:pt x="60" y="77"/>
                    <a:pt x="59" y="76"/>
                  </a:cubicBezTo>
                  <a:cubicBezTo>
                    <a:pt x="59" y="76"/>
                    <a:pt x="57" y="73"/>
                    <a:pt x="57" y="73"/>
                  </a:cubicBezTo>
                  <a:cubicBezTo>
                    <a:pt x="57" y="73"/>
                    <a:pt x="56" y="73"/>
                    <a:pt x="56" y="72"/>
                  </a:cubicBezTo>
                  <a:cubicBezTo>
                    <a:pt x="55" y="68"/>
                    <a:pt x="55" y="68"/>
                    <a:pt x="55" y="68"/>
                  </a:cubicBezTo>
                  <a:cubicBezTo>
                    <a:pt x="56" y="67"/>
                    <a:pt x="56" y="66"/>
                    <a:pt x="56" y="66"/>
                  </a:cubicBezTo>
                  <a:cubicBezTo>
                    <a:pt x="57" y="65"/>
                    <a:pt x="57" y="64"/>
                    <a:pt x="57" y="64"/>
                  </a:cubicBezTo>
                  <a:cubicBezTo>
                    <a:pt x="57" y="64"/>
                    <a:pt x="55" y="62"/>
                    <a:pt x="54" y="62"/>
                  </a:cubicBezTo>
                  <a:cubicBezTo>
                    <a:pt x="54" y="62"/>
                    <a:pt x="52" y="60"/>
                    <a:pt x="52" y="59"/>
                  </a:cubicBezTo>
                  <a:cubicBezTo>
                    <a:pt x="51" y="58"/>
                    <a:pt x="51" y="57"/>
                    <a:pt x="51" y="57"/>
                  </a:cubicBezTo>
                  <a:cubicBezTo>
                    <a:pt x="52" y="56"/>
                    <a:pt x="52" y="56"/>
                    <a:pt x="53" y="56"/>
                  </a:cubicBezTo>
                  <a:cubicBezTo>
                    <a:pt x="54" y="55"/>
                    <a:pt x="54" y="55"/>
                    <a:pt x="54" y="55"/>
                  </a:cubicBezTo>
                  <a:cubicBezTo>
                    <a:pt x="54" y="55"/>
                    <a:pt x="55" y="54"/>
                    <a:pt x="55" y="54"/>
                  </a:cubicBezTo>
                  <a:cubicBezTo>
                    <a:pt x="55" y="53"/>
                    <a:pt x="55" y="53"/>
                    <a:pt x="55" y="53"/>
                  </a:cubicBezTo>
                  <a:cubicBezTo>
                    <a:pt x="55" y="53"/>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1"/>
                    <a:pt x="54" y="40"/>
                    <a:pt x="54" y="40"/>
                  </a:cubicBezTo>
                  <a:cubicBezTo>
                    <a:pt x="54" y="39"/>
                    <a:pt x="55" y="38"/>
                    <a:pt x="55" y="37"/>
                  </a:cubicBezTo>
                  <a:cubicBezTo>
                    <a:pt x="55" y="35"/>
                    <a:pt x="55" y="35"/>
                    <a:pt x="55" y="35"/>
                  </a:cubicBezTo>
                  <a:cubicBezTo>
                    <a:pt x="56" y="33"/>
                    <a:pt x="56" y="33"/>
                    <a:pt x="56" y="33"/>
                  </a:cubicBezTo>
                  <a:cubicBezTo>
                    <a:pt x="54" y="30"/>
                    <a:pt x="54" y="30"/>
                    <a:pt x="54" y="30"/>
                  </a:cubicBezTo>
                  <a:cubicBezTo>
                    <a:pt x="54" y="30"/>
                    <a:pt x="54" y="30"/>
                    <a:pt x="53" y="29"/>
                  </a:cubicBezTo>
                  <a:cubicBezTo>
                    <a:pt x="53" y="28"/>
                    <a:pt x="52" y="26"/>
                    <a:pt x="52" y="26"/>
                  </a:cubicBezTo>
                  <a:cubicBezTo>
                    <a:pt x="51" y="24"/>
                    <a:pt x="51" y="24"/>
                    <a:pt x="51" y="24"/>
                  </a:cubicBezTo>
                  <a:cubicBezTo>
                    <a:pt x="51" y="23"/>
                    <a:pt x="49" y="21"/>
                    <a:pt x="49" y="21"/>
                  </a:cubicBezTo>
                  <a:cubicBezTo>
                    <a:pt x="49" y="20"/>
                    <a:pt x="48" y="20"/>
                    <a:pt x="48" y="20"/>
                  </a:cubicBezTo>
                  <a:cubicBezTo>
                    <a:pt x="48" y="19"/>
                    <a:pt x="48" y="19"/>
                    <a:pt x="47" y="19"/>
                  </a:cubicBezTo>
                  <a:cubicBezTo>
                    <a:pt x="46" y="18"/>
                    <a:pt x="44" y="17"/>
                    <a:pt x="44" y="17"/>
                  </a:cubicBezTo>
                  <a:cubicBezTo>
                    <a:pt x="42" y="17"/>
                    <a:pt x="42" y="17"/>
                    <a:pt x="42" y="17"/>
                  </a:cubicBezTo>
                  <a:cubicBezTo>
                    <a:pt x="40" y="15"/>
                    <a:pt x="40" y="15"/>
                    <a:pt x="40" y="15"/>
                  </a:cubicBezTo>
                  <a:cubicBezTo>
                    <a:pt x="39" y="16"/>
                    <a:pt x="39" y="16"/>
                    <a:pt x="39" y="16"/>
                  </a:cubicBezTo>
                  <a:cubicBezTo>
                    <a:pt x="36" y="12"/>
                    <a:pt x="36" y="12"/>
                    <a:pt x="36" y="12"/>
                  </a:cubicBezTo>
                  <a:cubicBezTo>
                    <a:pt x="36" y="9"/>
                    <a:pt x="36" y="9"/>
                    <a:pt x="36" y="9"/>
                  </a:cubicBezTo>
                  <a:cubicBezTo>
                    <a:pt x="29" y="4"/>
                    <a:pt x="29" y="4"/>
                    <a:pt x="29" y="4"/>
                  </a:cubicBezTo>
                  <a:cubicBezTo>
                    <a:pt x="28" y="5"/>
                    <a:pt x="28" y="5"/>
                    <a:pt x="28" y="5"/>
                  </a:cubicBezTo>
                  <a:cubicBezTo>
                    <a:pt x="28" y="5"/>
                    <a:pt x="27" y="6"/>
                    <a:pt x="27" y="6"/>
                  </a:cubicBezTo>
                  <a:cubicBezTo>
                    <a:pt x="27" y="7"/>
                    <a:pt x="24" y="7"/>
                    <a:pt x="24" y="7"/>
                  </a:cubicBezTo>
                  <a:cubicBezTo>
                    <a:pt x="23" y="9"/>
                    <a:pt x="23" y="9"/>
                    <a:pt x="23" y="9"/>
                  </a:cubicBezTo>
                  <a:cubicBezTo>
                    <a:pt x="20" y="10"/>
                    <a:pt x="20" y="10"/>
                    <a:pt x="20" y="10"/>
                  </a:cubicBezTo>
                  <a:cubicBezTo>
                    <a:pt x="20" y="10"/>
                    <a:pt x="19" y="10"/>
                    <a:pt x="19" y="10"/>
                  </a:cubicBezTo>
                  <a:cubicBezTo>
                    <a:pt x="19" y="9"/>
                    <a:pt x="18" y="9"/>
                    <a:pt x="18" y="9"/>
                  </a:cubicBezTo>
                  <a:cubicBezTo>
                    <a:pt x="18" y="8"/>
                    <a:pt x="18" y="8"/>
                    <a:pt x="18" y="8"/>
                  </a:cubicBezTo>
                  <a:cubicBezTo>
                    <a:pt x="17" y="7"/>
                    <a:pt x="17" y="6"/>
                    <a:pt x="17" y="6"/>
                  </a:cubicBezTo>
                  <a:cubicBezTo>
                    <a:pt x="17" y="5"/>
                    <a:pt x="17" y="5"/>
                    <a:pt x="17" y="5"/>
                  </a:cubicBezTo>
                  <a:cubicBezTo>
                    <a:pt x="17" y="4"/>
                    <a:pt x="17" y="4"/>
                    <a:pt x="17" y="3"/>
                  </a:cubicBezTo>
                  <a:cubicBezTo>
                    <a:pt x="17" y="2"/>
                    <a:pt x="17" y="2"/>
                    <a:pt x="17" y="2"/>
                  </a:cubicBezTo>
                  <a:cubicBezTo>
                    <a:pt x="15" y="1"/>
                    <a:pt x="15" y="1"/>
                    <a:pt x="15" y="1"/>
                  </a:cubicBezTo>
                  <a:cubicBezTo>
                    <a:pt x="15" y="1"/>
                    <a:pt x="14" y="0"/>
                    <a:pt x="14" y="0"/>
                  </a:cubicBezTo>
                  <a:cubicBezTo>
                    <a:pt x="14" y="1"/>
                    <a:pt x="12" y="2"/>
                    <a:pt x="11" y="4"/>
                  </a:cubicBezTo>
                  <a:cubicBezTo>
                    <a:pt x="11" y="5"/>
                    <a:pt x="11" y="5"/>
                    <a:pt x="11" y="5"/>
                  </a:cubicBezTo>
                  <a:cubicBezTo>
                    <a:pt x="9" y="9"/>
                    <a:pt x="9" y="9"/>
                    <a:pt x="9" y="9"/>
                  </a:cubicBezTo>
                  <a:cubicBezTo>
                    <a:pt x="8" y="12"/>
                    <a:pt x="8" y="12"/>
                    <a:pt x="8" y="12"/>
                  </a:cubicBezTo>
                  <a:cubicBezTo>
                    <a:pt x="8" y="12"/>
                    <a:pt x="8" y="13"/>
                    <a:pt x="7" y="13"/>
                  </a:cubicBezTo>
                  <a:cubicBezTo>
                    <a:pt x="7" y="14"/>
                    <a:pt x="6" y="15"/>
                    <a:pt x="6" y="15"/>
                  </a:cubicBezTo>
                  <a:cubicBezTo>
                    <a:pt x="5" y="15"/>
                    <a:pt x="5" y="15"/>
                    <a:pt x="5" y="15"/>
                  </a:cubicBezTo>
                  <a:cubicBezTo>
                    <a:pt x="4" y="16"/>
                    <a:pt x="4" y="16"/>
                    <a:pt x="4" y="16"/>
                  </a:cubicBezTo>
                  <a:cubicBezTo>
                    <a:pt x="5" y="18"/>
                    <a:pt x="5" y="18"/>
                    <a:pt x="5" y="18"/>
                  </a:cubicBezTo>
                  <a:cubicBezTo>
                    <a:pt x="4" y="18"/>
                    <a:pt x="4" y="19"/>
                    <a:pt x="4" y="20"/>
                  </a:cubicBezTo>
                  <a:cubicBezTo>
                    <a:pt x="4" y="20"/>
                    <a:pt x="4" y="20"/>
                    <a:pt x="3" y="21"/>
                  </a:cubicBezTo>
                  <a:cubicBezTo>
                    <a:pt x="3" y="23"/>
                    <a:pt x="3" y="23"/>
                    <a:pt x="3" y="23"/>
                  </a:cubicBezTo>
                  <a:cubicBezTo>
                    <a:pt x="0" y="26"/>
                    <a:pt x="0" y="26"/>
                    <a:pt x="0" y="26"/>
                  </a:cubicBezTo>
                  <a:cubicBezTo>
                    <a:pt x="0" y="27"/>
                    <a:pt x="0" y="27"/>
                    <a:pt x="0" y="27"/>
                  </a:cubicBezTo>
                  <a:cubicBezTo>
                    <a:pt x="1" y="28"/>
                    <a:pt x="1" y="28"/>
                    <a:pt x="1" y="28"/>
                  </a:cubicBezTo>
                  <a:cubicBezTo>
                    <a:pt x="5" y="30"/>
                    <a:pt x="5" y="30"/>
                    <a:pt x="5" y="30"/>
                  </a:cubicBezTo>
                  <a:cubicBezTo>
                    <a:pt x="6" y="30"/>
                    <a:pt x="6" y="31"/>
                    <a:pt x="6" y="32"/>
                  </a:cubicBezTo>
                  <a:cubicBezTo>
                    <a:pt x="6" y="32"/>
                    <a:pt x="5" y="33"/>
                    <a:pt x="5" y="33"/>
                  </a:cubicBezTo>
                  <a:cubicBezTo>
                    <a:pt x="5" y="35"/>
                    <a:pt x="5" y="35"/>
                    <a:pt x="5" y="35"/>
                  </a:cubicBezTo>
                  <a:cubicBezTo>
                    <a:pt x="5" y="35"/>
                    <a:pt x="5" y="36"/>
                    <a:pt x="5" y="36"/>
                  </a:cubicBezTo>
                  <a:cubicBezTo>
                    <a:pt x="5" y="36"/>
                    <a:pt x="6" y="37"/>
                    <a:pt x="6" y="37"/>
                  </a:cubicBezTo>
                  <a:cubicBezTo>
                    <a:pt x="6" y="38"/>
                    <a:pt x="5" y="39"/>
                    <a:pt x="5" y="39"/>
                  </a:cubicBezTo>
                  <a:cubicBezTo>
                    <a:pt x="4" y="40"/>
                    <a:pt x="4" y="40"/>
                    <a:pt x="4" y="40"/>
                  </a:cubicBezTo>
                  <a:cubicBezTo>
                    <a:pt x="5" y="41"/>
                    <a:pt x="5" y="41"/>
                    <a:pt x="5" y="41"/>
                  </a:cubicBezTo>
                  <a:cubicBezTo>
                    <a:pt x="5" y="41"/>
                    <a:pt x="5" y="43"/>
                    <a:pt x="5" y="43"/>
                  </a:cubicBezTo>
                  <a:cubicBezTo>
                    <a:pt x="5" y="43"/>
                    <a:pt x="6" y="44"/>
                    <a:pt x="7" y="44"/>
                  </a:cubicBezTo>
                  <a:cubicBezTo>
                    <a:pt x="7" y="44"/>
                    <a:pt x="7" y="44"/>
                    <a:pt x="8" y="44"/>
                  </a:cubicBezTo>
                  <a:cubicBezTo>
                    <a:pt x="9" y="44"/>
                    <a:pt x="9" y="44"/>
                    <a:pt x="9" y="44"/>
                  </a:cubicBezTo>
                  <a:cubicBezTo>
                    <a:pt x="10" y="44"/>
                    <a:pt x="10" y="44"/>
                    <a:pt x="10" y="44"/>
                  </a:cubicBezTo>
                  <a:cubicBezTo>
                    <a:pt x="14" y="45"/>
                    <a:pt x="14" y="45"/>
                    <a:pt x="14" y="45"/>
                  </a:cubicBezTo>
                  <a:cubicBezTo>
                    <a:pt x="15" y="46"/>
                    <a:pt x="15" y="46"/>
                    <a:pt x="15" y="46"/>
                  </a:cubicBezTo>
                  <a:cubicBezTo>
                    <a:pt x="15" y="49"/>
                    <a:pt x="15" y="49"/>
                    <a:pt x="15" y="49"/>
                  </a:cubicBezTo>
                  <a:cubicBezTo>
                    <a:pt x="16" y="52"/>
                    <a:pt x="16" y="52"/>
                    <a:pt x="16" y="52"/>
                  </a:cubicBezTo>
                  <a:cubicBezTo>
                    <a:pt x="15" y="54"/>
                    <a:pt x="15" y="54"/>
                    <a:pt x="15" y="54"/>
                  </a:cubicBezTo>
                  <a:cubicBezTo>
                    <a:pt x="16" y="54"/>
                    <a:pt x="16" y="54"/>
                    <a:pt x="16" y="54"/>
                  </a:cubicBezTo>
                  <a:cubicBezTo>
                    <a:pt x="16" y="54"/>
                    <a:pt x="16" y="55"/>
                    <a:pt x="16" y="55"/>
                  </a:cubicBezTo>
                  <a:cubicBezTo>
                    <a:pt x="16" y="56"/>
                    <a:pt x="16" y="58"/>
                    <a:pt x="16" y="58"/>
                  </a:cubicBezTo>
                  <a:cubicBezTo>
                    <a:pt x="15" y="58"/>
                    <a:pt x="14" y="59"/>
                    <a:pt x="13" y="59"/>
                  </a:cubicBezTo>
                  <a:cubicBezTo>
                    <a:pt x="12" y="59"/>
                    <a:pt x="11" y="59"/>
                    <a:pt x="11" y="59"/>
                  </a:cubicBezTo>
                  <a:cubicBezTo>
                    <a:pt x="11" y="60"/>
                    <a:pt x="11" y="60"/>
                    <a:pt x="11" y="60"/>
                  </a:cubicBezTo>
                  <a:cubicBezTo>
                    <a:pt x="13" y="61"/>
                    <a:pt x="13" y="61"/>
                    <a:pt x="13" y="61"/>
                  </a:cubicBezTo>
                  <a:cubicBezTo>
                    <a:pt x="14" y="61"/>
                    <a:pt x="14" y="61"/>
                    <a:pt x="14" y="61"/>
                  </a:cubicBezTo>
                  <a:cubicBezTo>
                    <a:pt x="15" y="62"/>
                    <a:pt x="15" y="64"/>
                    <a:pt x="15" y="64"/>
                  </a:cubicBezTo>
                  <a:cubicBezTo>
                    <a:pt x="14" y="64"/>
                    <a:pt x="14" y="65"/>
                    <a:pt x="14" y="65"/>
                  </a:cubicBezTo>
                  <a:cubicBezTo>
                    <a:pt x="13" y="65"/>
                    <a:pt x="12" y="66"/>
                    <a:pt x="12" y="66"/>
                  </a:cubicBezTo>
                  <a:cubicBezTo>
                    <a:pt x="10" y="68"/>
                    <a:pt x="10" y="68"/>
                    <a:pt x="10" y="68"/>
                  </a:cubicBezTo>
                  <a:cubicBezTo>
                    <a:pt x="9" y="69"/>
                    <a:pt x="9" y="69"/>
                    <a:pt x="9" y="69"/>
                  </a:cubicBezTo>
                  <a:cubicBezTo>
                    <a:pt x="10" y="71"/>
                    <a:pt x="10" y="71"/>
                    <a:pt x="10" y="71"/>
                  </a:cubicBezTo>
                  <a:cubicBezTo>
                    <a:pt x="11" y="71"/>
                    <a:pt x="11" y="71"/>
                    <a:pt x="11" y="71"/>
                  </a:cubicBezTo>
                  <a:cubicBezTo>
                    <a:pt x="12" y="71"/>
                    <a:pt x="12" y="71"/>
                    <a:pt x="12" y="72"/>
                  </a:cubicBezTo>
                  <a:cubicBezTo>
                    <a:pt x="12" y="72"/>
                    <a:pt x="12" y="72"/>
                    <a:pt x="15" y="73"/>
                  </a:cubicBezTo>
                  <a:cubicBezTo>
                    <a:pt x="15" y="75"/>
                    <a:pt x="15" y="75"/>
                    <a:pt x="15" y="75"/>
                  </a:cubicBezTo>
                  <a:cubicBezTo>
                    <a:pt x="15" y="75"/>
                    <a:pt x="15" y="76"/>
                    <a:pt x="15" y="77"/>
                  </a:cubicBezTo>
                  <a:cubicBezTo>
                    <a:pt x="15" y="78"/>
                    <a:pt x="14" y="81"/>
                    <a:pt x="14" y="81"/>
                  </a:cubicBezTo>
                  <a:cubicBezTo>
                    <a:pt x="13" y="83"/>
                    <a:pt x="13" y="83"/>
                    <a:pt x="13" y="83"/>
                  </a:cubicBezTo>
                  <a:cubicBezTo>
                    <a:pt x="13" y="83"/>
                    <a:pt x="14" y="84"/>
                    <a:pt x="14" y="86"/>
                  </a:cubicBezTo>
                  <a:cubicBezTo>
                    <a:pt x="13" y="89"/>
                    <a:pt x="13" y="89"/>
                    <a:pt x="13" y="89"/>
                  </a:cubicBezTo>
                  <a:cubicBezTo>
                    <a:pt x="17" y="90"/>
                    <a:pt x="17" y="90"/>
                    <a:pt x="17" y="90"/>
                  </a:cubicBezTo>
                  <a:cubicBezTo>
                    <a:pt x="17" y="92"/>
                    <a:pt x="17" y="92"/>
                    <a:pt x="17" y="92"/>
                  </a:cubicBezTo>
                  <a:cubicBezTo>
                    <a:pt x="14" y="93"/>
                    <a:pt x="14" y="93"/>
                    <a:pt x="14" y="93"/>
                  </a:cubicBezTo>
                  <a:cubicBezTo>
                    <a:pt x="14" y="93"/>
                    <a:pt x="13" y="93"/>
                    <a:pt x="13" y="94"/>
                  </a:cubicBezTo>
                  <a:cubicBezTo>
                    <a:pt x="13" y="94"/>
                    <a:pt x="13" y="95"/>
                    <a:pt x="13" y="95"/>
                  </a:cubicBezTo>
                  <a:cubicBezTo>
                    <a:pt x="15" y="95"/>
                    <a:pt x="15" y="95"/>
                    <a:pt x="15" y="95"/>
                  </a:cubicBezTo>
                  <a:cubicBezTo>
                    <a:pt x="13" y="97"/>
                    <a:pt x="13" y="97"/>
                    <a:pt x="13" y="97"/>
                  </a:cubicBezTo>
                  <a:cubicBezTo>
                    <a:pt x="13" y="97"/>
                    <a:pt x="13" y="99"/>
                    <a:pt x="13" y="99"/>
                  </a:cubicBezTo>
                  <a:cubicBezTo>
                    <a:pt x="13" y="99"/>
                    <a:pt x="13" y="100"/>
                    <a:pt x="13" y="101"/>
                  </a:cubicBezTo>
                  <a:cubicBezTo>
                    <a:pt x="12" y="101"/>
                    <a:pt x="12" y="101"/>
                    <a:pt x="12" y="101"/>
                  </a:cubicBezTo>
                  <a:cubicBezTo>
                    <a:pt x="12" y="103"/>
                    <a:pt x="12" y="103"/>
                    <a:pt x="12" y="103"/>
                  </a:cubicBezTo>
                  <a:cubicBezTo>
                    <a:pt x="11" y="108"/>
                    <a:pt x="11" y="108"/>
                    <a:pt x="11" y="108"/>
                  </a:cubicBezTo>
                  <a:cubicBezTo>
                    <a:pt x="14" y="114"/>
                    <a:pt x="14" y="114"/>
                    <a:pt x="14" y="114"/>
                  </a:cubicBezTo>
                  <a:cubicBezTo>
                    <a:pt x="17" y="117"/>
                    <a:pt x="17" y="117"/>
                    <a:pt x="17" y="117"/>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6"/>
                    <a:pt x="18" y="126"/>
                  </a:cubicBezTo>
                  <a:cubicBezTo>
                    <a:pt x="18" y="126"/>
                    <a:pt x="17" y="126"/>
                    <a:pt x="17" y="126"/>
                  </a:cubicBezTo>
                  <a:cubicBezTo>
                    <a:pt x="16" y="125"/>
                    <a:pt x="15" y="123"/>
                    <a:pt x="15" y="123"/>
                  </a:cubicBezTo>
                  <a:cubicBezTo>
                    <a:pt x="15" y="123"/>
                    <a:pt x="14" y="122"/>
                    <a:pt x="14" y="121"/>
                  </a:cubicBezTo>
                  <a:cubicBezTo>
                    <a:pt x="14" y="121"/>
                    <a:pt x="13" y="120"/>
                    <a:pt x="13" y="120"/>
                  </a:cubicBezTo>
                  <a:cubicBezTo>
                    <a:pt x="11" y="120"/>
                    <a:pt x="11" y="120"/>
                    <a:pt x="11" y="120"/>
                  </a:cubicBezTo>
                  <a:cubicBezTo>
                    <a:pt x="11" y="121"/>
                    <a:pt x="11" y="121"/>
                    <a:pt x="11" y="121"/>
                  </a:cubicBezTo>
                  <a:cubicBezTo>
                    <a:pt x="11" y="121"/>
                    <a:pt x="12" y="122"/>
                    <a:pt x="12" y="123"/>
                  </a:cubicBezTo>
                  <a:cubicBezTo>
                    <a:pt x="13" y="123"/>
                    <a:pt x="14" y="124"/>
                    <a:pt x="14" y="124"/>
                  </a:cubicBezTo>
                  <a:cubicBezTo>
                    <a:pt x="14" y="124"/>
                    <a:pt x="15" y="125"/>
                    <a:pt x="15" y="125"/>
                  </a:cubicBezTo>
                  <a:cubicBezTo>
                    <a:pt x="15" y="125"/>
                    <a:pt x="16" y="128"/>
                    <a:pt x="16" y="128"/>
                  </a:cubicBezTo>
                  <a:cubicBezTo>
                    <a:pt x="27" y="135"/>
                    <a:pt x="27" y="135"/>
                    <a:pt x="27" y="135"/>
                  </a:cubicBezTo>
                  <a:cubicBezTo>
                    <a:pt x="31" y="136"/>
                    <a:pt x="31" y="136"/>
                    <a:pt x="31" y="136"/>
                  </a:cubicBezTo>
                  <a:cubicBezTo>
                    <a:pt x="32" y="138"/>
                    <a:pt x="32" y="138"/>
                    <a:pt x="32" y="138"/>
                  </a:cubicBezTo>
                  <a:cubicBezTo>
                    <a:pt x="33" y="138"/>
                    <a:pt x="33" y="138"/>
                    <a:pt x="33" y="138"/>
                  </a:cubicBezTo>
                  <a:cubicBezTo>
                    <a:pt x="33" y="138"/>
                    <a:pt x="34" y="138"/>
                    <a:pt x="35" y="138"/>
                  </a:cubicBezTo>
                  <a:cubicBezTo>
                    <a:pt x="35" y="138"/>
                    <a:pt x="35" y="138"/>
                    <a:pt x="35" y="138"/>
                  </a:cubicBezTo>
                  <a:cubicBezTo>
                    <a:pt x="35" y="138"/>
                    <a:pt x="37" y="139"/>
                    <a:pt x="37" y="139"/>
                  </a:cubicBezTo>
                  <a:cubicBezTo>
                    <a:pt x="37" y="139"/>
                    <a:pt x="38" y="139"/>
                    <a:pt x="38" y="139"/>
                  </a:cubicBezTo>
                  <a:cubicBezTo>
                    <a:pt x="38" y="140"/>
                    <a:pt x="40" y="143"/>
                    <a:pt x="41" y="145"/>
                  </a:cubicBezTo>
                  <a:cubicBezTo>
                    <a:pt x="41" y="145"/>
                    <a:pt x="42" y="146"/>
                    <a:pt x="42" y="147"/>
                  </a:cubicBezTo>
                  <a:cubicBezTo>
                    <a:pt x="43" y="147"/>
                    <a:pt x="45" y="148"/>
                    <a:pt x="45" y="148"/>
                  </a:cubicBezTo>
                  <a:cubicBezTo>
                    <a:pt x="45" y="149"/>
                    <a:pt x="45" y="150"/>
                    <a:pt x="45" y="151"/>
                  </a:cubicBezTo>
                  <a:cubicBezTo>
                    <a:pt x="45" y="151"/>
                    <a:pt x="45" y="151"/>
                    <a:pt x="45" y="152"/>
                  </a:cubicBezTo>
                  <a:cubicBezTo>
                    <a:pt x="45" y="153"/>
                    <a:pt x="46" y="153"/>
                    <a:pt x="46" y="153"/>
                  </a:cubicBezTo>
                  <a:cubicBezTo>
                    <a:pt x="46" y="154"/>
                    <a:pt x="47" y="155"/>
                    <a:pt x="47" y="155"/>
                  </a:cubicBezTo>
                  <a:cubicBezTo>
                    <a:pt x="47" y="158"/>
                    <a:pt x="47" y="158"/>
                    <a:pt x="47" y="158"/>
                  </a:cubicBezTo>
                  <a:cubicBezTo>
                    <a:pt x="48" y="158"/>
                    <a:pt x="48" y="158"/>
                    <a:pt x="48" y="158"/>
                  </a:cubicBezTo>
                  <a:lnTo>
                    <a:pt x="49" y="158"/>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 name="Freeform 84"/>
            <p:cNvSpPr>
              <a:spLocks/>
            </p:cNvSpPr>
            <p:nvPr/>
          </p:nvSpPr>
          <p:spPr bwMode="auto">
            <a:xfrm>
              <a:off x="5810959" y="3583492"/>
              <a:ext cx="177008" cy="196037"/>
            </a:xfrm>
            <a:custGeom>
              <a:avLst/>
              <a:gdLst>
                <a:gd name="T0" fmla="*/ 46 w 78"/>
                <a:gd name="T1" fmla="*/ 88 h 89"/>
                <a:gd name="T2" fmla="*/ 44 w 78"/>
                <a:gd name="T3" fmla="*/ 86 h 89"/>
                <a:gd name="T4" fmla="*/ 44 w 78"/>
                <a:gd name="T5" fmla="*/ 81 h 89"/>
                <a:gd name="T6" fmla="*/ 44 w 78"/>
                <a:gd name="T7" fmla="*/ 77 h 89"/>
                <a:gd name="T8" fmla="*/ 42 w 78"/>
                <a:gd name="T9" fmla="*/ 73 h 89"/>
                <a:gd name="T10" fmla="*/ 39 w 78"/>
                <a:gd name="T11" fmla="*/ 69 h 89"/>
                <a:gd name="T12" fmla="*/ 43 w 78"/>
                <a:gd name="T13" fmla="*/ 64 h 89"/>
                <a:gd name="T14" fmla="*/ 44 w 78"/>
                <a:gd name="T15" fmla="*/ 59 h 89"/>
                <a:gd name="T16" fmla="*/ 47 w 78"/>
                <a:gd name="T17" fmla="*/ 55 h 89"/>
                <a:gd name="T18" fmla="*/ 50 w 78"/>
                <a:gd name="T19" fmla="*/ 49 h 89"/>
                <a:gd name="T20" fmla="*/ 55 w 78"/>
                <a:gd name="T21" fmla="*/ 44 h 89"/>
                <a:gd name="T22" fmla="*/ 56 w 78"/>
                <a:gd name="T23" fmla="*/ 47 h 89"/>
                <a:gd name="T24" fmla="*/ 57 w 78"/>
                <a:gd name="T25" fmla="*/ 51 h 89"/>
                <a:gd name="T26" fmla="*/ 59 w 78"/>
                <a:gd name="T27" fmla="*/ 54 h 89"/>
                <a:gd name="T28" fmla="*/ 66 w 78"/>
                <a:gd name="T29" fmla="*/ 50 h 89"/>
                <a:gd name="T30" fmla="*/ 68 w 78"/>
                <a:gd name="T31" fmla="*/ 48 h 89"/>
                <a:gd name="T32" fmla="*/ 67 w 78"/>
                <a:gd name="T33" fmla="*/ 41 h 89"/>
                <a:gd name="T34" fmla="*/ 70 w 78"/>
                <a:gd name="T35" fmla="*/ 36 h 89"/>
                <a:gd name="T36" fmla="*/ 78 w 78"/>
                <a:gd name="T37" fmla="*/ 31 h 89"/>
                <a:gd name="T38" fmla="*/ 71 w 78"/>
                <a:gd name="T39" fmla="*/ 25 h 89"/>
                <a:gd name="T40" fmla="*/ 62 w 78"/>
                <a:gd name="T41" fmla="*/ 20 h 89"/>
                <a:gd name="T42" fmla="*/ 57 w 78"/>
                <a:gd name="T43" fmla="*/ 17 h 89"/>
                <a:gd name="T44" fmla="*/ 50 w 78"/>
                <a:gd name="T45" fmla="*/ 19 h 89"/>
                <a:gd name="T46" fmla="*/ 46 w 78"/>
                <a:gd name="T47" fmla="*/ 17 h 89"/>
                <a:gd name="T48" fmla="*/ 40 w 78"/>
                <a:gd name="T49" fmla="*/ 14 h 89"/>
                <a:gd name="T50" fmla="*/ 38 w 78"/>
                <a:gd name="T51" fmla="*/ 10 h 89"/>
                <a:gd name="T52" fmla="*/ 33 w 78"/>
                <a:gd name="T53" fmla="*/ 7 h 89"/>
                <a:gd name="T54" fmla="*/ 26 w 78"/>
                <a:gd name="T55" fmla="*/ 5 h 89"/>
                <a:gd name="T56" fmla="*/ 25 w 78"/>
                <a:gd name="T57" fmla="*/ 0 h 89"/>
                <a:gd name="T58" fmla="*/ 20 w 78"/>
                <a:gd name="T59" fmla="*/ 2 h 89"/>
                <a:gd name="T60" fmla="*/ 17 w 78"/>
                <a:gd name="T61" fmla="*/ 0 h 89"/>
                <a:gd name="T62" fmla="*/ 14 w 78"/>
                <a:gd name="T63" fmla="*/ 4 h 89"/>
                <a:gd name="T64" fmla="*/ 17 w 78"/>
                <a:gd name="T65" fmla="*/ 6 h 89"/>
                <a:gd name="T66" fmla="*/ 19 w 78"/>
                <a:gd name="T67" fmla="*/ 10 h 89"/>
                <a:gd name="T68" fmla="*/ 20 w 78"/>
                <a:gd name="T69" fmla="*/ 14 h 89"/>
                <a:gd name="T70" fmla="*/ 17 w 78"/>
                <a:gd name="T71" fmla="*/ 14 h 89"/>
                <a:gd name="T72" fmla="*/ 12 w 78"/>
                <a:gd name="T73" fmla="*/ 12 h 89"/>
                <a:gd name="T74" fmla="*/ 8 w 78"/>
                <a:gd name="T75" fmla="*/ 20 h 89"/>
                <a:gd name="T76" fmla="*/ 7 w 78"/>
                <a:gd name="T77" fmla="*/ 28 h 89"/>
                <a:gd name="T78" fmla="*/ 0 w 78"/>
                <a:gd name="T79" fmla="*/ 32 h 89"/>
                <a:gd name="T80" fmla="*/ 3 w 78"/>
                <a:gd name="T81" fmla="*/ 40 h 89"/>
                <a:gd name="T82" fmla="*/ 4 w 78"/>
                <a:gd name="T83" fmla="*/ 46 h 89"/>
                <a:gd name="T84" fmla="*/ 7 w 78"/>
                <a:gd name="T85" fmla="*/ 49 h 89"/>
                <a:gd name="T86" fmla="*/ 5 w 78"/>
                <a:gd name="T87" fmla="*/ 54 h 89"/>
                <a:gd name="T88" fmla="*/ 3 w 78"/>
                <a:gd name="T89" fmla="*/ 57 h 89"/>
                <a:gd name="T90" fmla="*/ 5 w 78"/>
                <a:gd name="T91" fmla="*/ 61 h 89"/>
                <a:gd name="T92" fmla="*/ 12 w 78"/>
                <a:gd name="T93" fmla="*/ 60 h 89"/>
                <a:gd name="T94" fmla="*/ 13 w 78"/>
                <a:gd name="T95" fmla="*/ 57 h 89"/>
                <a:gd name="T96" fmla="*/ 16 w 78"/>
                <a:gd name="T97" fmla="*/ 60 h 89"/>
                <a:gd name="T98" fmla="*/ 14 w 78"/>
                <a:gd name="T99" fmla="*/ 61 h 89"/>
                <a:gd name="T100" fmla="*/ 12 w 78"/>
                <a:gd name="T101" fmla="*/ 63 h 89"/>
                <a:gd name="T102" fmla="*/ 8 w 78"/>
                <a:gd name="T103" fmla="*/ 65 h 89"/>
                <a:gd name="T104" fmla="*/ 13 w 78"/>
                <a:gd name="T105" fmla="*/ 65 h 89"/>
                <a:gd name="T106" fmla="*/ 17 w 78"/>
                <a:gd name="T107" fmla="*/ 69 h 89"/>
                <a:gd name="T108" fmla="*/ 25 w 78"/>
                <a:gd name="T109" fmla="*/ 71 h 89"/>
                <a:gd name="T110" fmla="*/ 30 w 78"/>
                <a:gd name="T111" fmla="*/ 75 h 89"/>
                <a:gd name="T112" fmla="*/ 31 w 78"/>
                <a:gd name="T113" fmla="*/ 77 h 89"/>
                <a:gd name="T114" fmla="*/ 34 w 78"/>
                <a:gd name="T115" fmla="*/ 80 h 89"/>
                <a:gd name="T116" fmla="*/ 36 w 78"/>
                <a:gd name="T117" fmla="*/ 84 h 89"/>
                <a:gd name="T118" fmla="*/ 40 w 78"/>
                <a:gd name="T119" fmla="*/ 8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89">
                  <a:moveTo>
                    <a:pt x="42" y="87"/>
                  </a:moveTo>
                  <a:cubicBezTo>
                    <a:pt x="42" y="87"/>
                    <a:pt x="47" y="89"/>
                    <a:pt x="46" y="89"/>
                  </a:cubicBezTo>
                  <a:cubicBezTo>
                    <a:pt x="46" y="89"/>
                    <a:pt x="46" y="89"/>
                    <a:pt x="46" y="88"/>
                  </a:cubicBezTo>
                  <a:cubicBezTo>
                    <a:pt x="46" y="88"/>
                    <a:pt x="45" y="89"/>
                    <a:pt x="45" y="89"/>
                  </a:cubicBezTo>
                  <a:cubicBezTo>
                    <a:pt x="45" y="89"/>
                    <a:pt x="43" y="87"/>
                    <a:pt x="44" y="87"/>
                  </a:cubicBezTo>
                  <a:cubicBezTo>
                    <a:pt x="44" y="87"/>
                    <a:pt x="44" y="86"/>
                    <a:pt x="44" y="86"/>
                  </a:cubicBezTo>
                  <a:cubicBezTo>
                    <a:pt x="44" y="85"/>
                    <a:pt x="43" y="84"/>
                    <a:pt x="43" y="84"/>
                  </a:cubicBezTo>
                  <a:cubicBezTo>
                    <a:pt x="44" y="83"/>
                    <a:pt x="44" y="83"/>
                    <a:pt x="44" y="83"/>
                  </a:cubicBezTo>
                  <a:cubicBezTo>
                    <a:pt x="44" y="83"/>
                    <a:pt x="44" y="81"/>
                    <a:pt x="44" y="81"/>
                  </a:cubicBezTo>
                  <a:cubicBezTo>
                    <a:pt x="44" y="81"/>
                    <a:pt x="44" y="80"/>
                    <a:pt x="44" y="80"/>
                  </a:cubicBezTo>
                  <a:cubicBezTo>
                    <a:pt x="44" y="80"/>
                    <a:pt x="43" y="79"/>
                    <a:pt x="43" y="79"/>
                  </a:cubicBezTo>
                  <a:cubicBezTo>
                    <a:pt x="44" y="77"/>
                    <a:pt x="44" y="77"/>
                    <a:pt x="44" y="77"/>
                  </a:cubicBezTo>
                  <a:cubicBezTo>
                    <a:pt x="44" y="77"/>
                    <a:pt x="44" y="76"/>
                    <a:pt x="44" y="76"/>
                  </a:cubicBezTo>
                  <a:cubicBezTo>
                    <a:pt x="44" y="75"/>
                    <a:pt x="44" y="74"/>
                    <a:pt x="44" y="74"/>
                  </a:cubicBezTo>
                  <a:cubicBezTo>
                    <a:pt x="42" y="73"/>
                    <a:pt x="42" y="73"/>
                    <a:pt x="42" y="73"/>
                  </a:cubicBezTo>
                  <a:cubicBezTo>
                    <a:pt x="40" y="72"/>
                    <a:pt x="40" y="72"/>
                    <a:pt x="40" y="72"/>
                  </a:cubicBezTo>
                  <a:cubicBezTo>
                    <a:pt x="39" y="71"/>
                    <a:pt x="39" y="71"/>
                    <a:pt x="39" y="71"/>
                  </a:cubicBezTo>
                  <a:cubicBezTo>
                    <a:pt x="39" y="69"/>
                    <a:pt x="39" y="69"/>
                    <a:pt x="39" y="69"/>
                  </a:cubicBezTo>
                  <a:cubicBezTo>
                    <a:pt x="41" y="67"/>
                    <a:pt x="41" y="67"/>
                    <a:pt x="41" y="67"/>
                  </a:cubicBezTo>
                  <a:cubicBezTo>
                    <a:pt x="42" y="65"/>
                    <a:pt x="42" y="65"/>
                    <a:pt x="42" y="65"/>
                  </a:cubicBezTo>
                  <a:cubicBezTo>
                    <a:pt x="42" y="65"/>
                    <a:pt x="43" y="64"/>
                    <a:pt x="43" y="64"/>
                  </a:cubicBezTo>
                  <a:cubicBezTo>
                    <a:pt x="43" y="63"/>
                    <a:pt x="43" y="62"/>
                    <a:pt x="43" y="62"/>
                  </a:cubicBezTo>
                  <a:cubicBezTo>
                    <a:pt x="43" y="60"/>
                    <a:pt x="43" y="60"/>
                    <a:pt x="43" y="60"/>
                  </a:cubicBezTo>
                  <a:cubicBezTo>
                    <a:pt x="44" y="59"/>
                    <a:pt x="44" y="59"/>
                    <a:pt x="44" y="59"/>
                  </a:cubicBezTo>
                  <a:cubicBezTo>
                    <a:pt x="45" y="58"/>
                    <a:pt x="45" y="58"/>
                    <a:pt x="45" y="58"/>
                  </a:cubicBezTo>
                  <a:cubicBezTo>
                    <a:pt x="45" y="58"/>
                    <a:pt x="46" y="57"/>
                    <a:pt x="46" y="57"/>
                  </a:cubicBezTo>
                  <a:cubicBezTo>
                    <a:pt x="46" y="56"/>
                    <a:pt x="47" y="55"/>
                    <a:pt x="47" y="55"/>
                  </a:cubicBezTo>
                  <a:cubicBezTo>
                    <a:pt x="48" y="53"/>
                    <a:pt x="48" y="53"/>
                    <a:pt x="48" y="53"/>
                  </a:cubicBezTo>
                  <a:cubicBezTo>
                    <a:pt x="49" y="51"/>
                    <a:pt x="49" y="51"/>
                    <a:pt x="49" y="51"/>
                  </a:cubicBezTo>
                  <a:cubicBezTo>
                    <a:pt x="50" y="49"/>
                    <a:pt x="50" y="49"/>
                    <a:pt x="50" y="49"/>
                  </a:cubicBezTo>
                  <a:cubicBezTo>
                    <a:pt x="49" y="48"/>
                    <a:pt x="49" y="48"/>
                    <a:pt x="49" y="48"/>
                  </a:cubicBezTo>
                  <a:cubicBezTo>
                    <a:pt x="49" y="48"/>
                    <a:pt x="53" y="44"/>
                    <a:pt x="53" y="44"/>
                  </a:cubicBezTo>
                  <a:cubicBezTo>
                    <a:pt x="53" y="44"/>
                    <a:pt x="55" y="44"/>
                    <a:pt x="55" y="44"/>
                  </a:cubicBezTo>
                  <a:cubicBezTo>
                    <a:pt x="55" y="45"/>
                    <a:pt x="55" y="45"/>
                    <a:pt x="55" y="45"/>
                  </a:cubicBezTo>
                  <a:cubicBezTo>
                    <a:pt x="56" y="46"/>
                    <a:pt x="56" y="46"/>
                    <a:pt x="56" y="46"/>
                  </a:cubicBezTo>
                  <a:cubicBezTo>
                    <a:pt x="56" y="47"/>
                    <a:pt x="56" y="47"/>
                    <a:pt x="56" y="47"/>
                  </a:cubicBezTo>
                  <a:cubicBezTo>
                    <a:pt x="56" y="47"/>
                    <a:pt x="56" y="48"/>
                    <a:pt x="56" y="49"/>
                  </a:cubicBezTo>
                  <a:cubicBezTo>
                    <a:pt x="56" y="49"/>
                    <a:pt x="56" y="50"/>
                    <a:pt x="56" y="50"/>
                  </a:cubicBezTo>
                  <a:cubicBezTo>
                    <a:pt x="56" y="50"/>
                    <a:pt x="57" y="51"/>
                    <a:pt x="57" y="51"/>
                  </a:cubicBezTo>
                  <a:cubicBezTo>
                    <a:pt x="57" y="52"/>
                    <a:pt x="58" y="53"/>
                    <a:pt x="58" y="53"/>
                  </a:cubicBezTo>
                  <a:cubicBezTo>
                    <a:pt x="58" y="53"/>
                    <a:pt x="58" y="53"/>
                    <a:pt x="59" y="53"/>
                  </a:cubicBezTo>
                  <a:cubicBezTo>
                    <a:pt x="59" y="54"/>
                    <a:pt x="59" y="54"/>
                    <a:pt x="59" y="54"/>
                  </a:cubicBezTo>
                  <a:cubicBezTo>
                    <a:pt x="61" y="53"/>
                    <a:pt x="61" y="53"/>
                    <a:pt x="61" y="53"/>
                  </a:cubicBezTo>
                  <a:cubicBezTo>
                    <a:pt x="63" y="51"/>
                    <a:pt x="63" y="51"/>
                    <a:pt x="63" y="51"/>
                  </a:cubicBezTo>
                  <a:cubicBezTo>
                    <a:pt x="63" y="51"/>
                    <a:pt x="66" y="50"/>
                    <a:pt x="66" y="50"/>
                  </a:cubicBezTo>
                  <a:cubicBezTo>
                    <a:pt x="66" y="50"/>
                    <a:pt x="67" y="48"/>
                    <a:pt x="67" y="48"/>
                  </a:cubicBezTo>
                  <a:cubicBezTo>
                    <a:pt x="68" y="48"/>
                    <a:pt x="68" y="48"/>
                    <a:pt x="68" y="48"/>
                  </a:cubicBezTo>
                  <a:cubicBezTo>
                    <a:pt x="68" y="48"/>
                    <a:pt x="68" y="48"/>
                    <a:pt x="68" y="48"/>
                  </a:cubicBezTo>
                  <a:cubicBezTo>
                    <a:pt x="67" y="46"/>
                    <a:pt x="69" y="44"/>
                    <a:pt x="68" y="42"/>
                  </a:cubicBezTo>
                  <a:cubicBezTo>
                    <a:pt x="68" y="42"/>
                    <a:pt x="67" y="41"/>
                    <a:pt x="67" y="41"/>
                  </a:cubicBezTo>
                  <a:cubicBezTo>
                    <a:pt x="67" y="41"/>
                    <a:pt x="67" y="41"/>
                    <a:pt x="67" y="41"/>
                  </a:cubicBezTo>
                  <a:cubicBezTo>
                    <a:pt x="67" y="41"/>
                    <a:pt x="67" y="41"/>
                    <a:pt x="67" y="41"/>
                  </a:cubicBezTo>
                  <a:cubicBezTo>
                    <a:pt x="65" y="39"/>
                    <a:pt x="62" y="38"/>
                    <a:pt x="63" y="38"/>
                  </a:cubicBezTo>
                  <a:cubicBezTo>
                    <a:pt x="64" y="36"/>
                    <a:pt x="68" y="37"/>
                    <a:pt x="70" y="36"/>
                  </a:cubicBezTo>
                  <a:cubicBezTo>
                    <a:pt x="71" y="36"/>
                    <a:pt x="71" y="34"/>
                    <a:pt x="72" y="33"/>
                  </a:cubicBezTo>
                  <a:cubicBezTo>
                    <a:pt x="73" y="33"/>
                    <a:pt x="75" y="34"/>
                    <a:pt x="75" y="32"/>
                  </a:cubicBezTo>
                  <a:cubicBezTo>
                    <a:pt x="75" y="30"/>
                    <a:pt x="77" y="30"/>
                    <a:pt x="78" y="31"/>
                  </a:cubicBezTo>
                  <a:cubicBezTo>
                    <a:pt x="78" y="31"/>
                    <a:pt x="78" y="31"/>
                    <a:pt x="78" y="31"/>
                  </a:cubicBezTo>
                  <a:cubicBezTo>
                    <a:pt x="77" y="29"/>
                    <a:pt x="74" y="27"/>
                    <a:pt x="73" y="26"/>
                  </a:cubicBezTo>
                  <a:cubicBezTo>
                    <a:pt x="73" y="26"/>
                    <a:pt x="73" y="25"/>
                    <a:pt x="71" y="25"/>
                  </a:cubicBezTo>
                  <a:cubicBezTo>
                    <a:pt x="70" y="25"/>
                    <a:pt x="68" y="23"/>
                    <a:pt x="68" y="23"/>
                  </a:cubicBezTo>
                  <a:cubicBezTo>
                    <a:pt x="65" y="23"/>
                    <a:pt x="65" y="23"/>
                    <a:pt x="65" y="23"/>
                  </a:cubicBezTo>
                  <a:cubicBezTo>
                    <a:pt x="65" y="23"/>
                    <a:pt x="62" y="20"/>
                    <a:pt x="62" y="20"/>
                  </a:cubicBezTo>
                  <a:cubicBezTo>
                    <a:pt x="61" y="20"/>
                    <a:pt x="58" y="19"/>
                    <a:pt x="58" y="19"/>
                  </a:cubicBezTo>
                  <a:cubicBezTo>
                    <a:pt x="58" y="17"/>
                    <a:pt x="58" y="17"/>
                    <a:pt x="58" y="17"/>
                  </a:cubicBezTo>
                  <a:cubicBezTo>
                    <a:pt x="58" y="17"/>
                    <a:pt x="57" y="17"/>
                    <a:pt x="57" y="17"/>
                  </a:cubicBezTo>
                  <a:cubicBezTo>
                    <a:pt x="56" y="17"/>
                    <a:pt x="55" y="18"/>
                    <a:pt x="55" y="18"/>
                  </a:cubicBezTo>
                  <a:cubicBezTo>
                    <a:pt x="52" y="19"/>
                    <a:pt x="52" y="19"/>
                    <a:pt x="52" y="19"/>
                  </a:cubicBezTo>
                  <a:cubicBezTo>
                    <a:pt x="52" y="19"/>
                    <a:pt x="50" y="19"/>
                    <a:pt x="50" y="19"/>
                  </a:cubicBezTo>
                  <a:cubicBezTo>
                    <a:pt x="49" y="18"/>
                    <a:pt x="48" y="16"/>
                    <a:pt x="48" y="16"/>
                  </a:cubicBezTo>
                  <a:cubicBezTo>
                    <a:pt x="48" y="16"/>
                    <a:pt x="48" y="16"/>
                    <a:pt x="47" y="16"/>
                  </a:cubicBezTo>
                  <a:cubicBezTo>
                    <a:pt x="46" y="17"/>
                    <a:pt x="48" y="18"/>
                    <a:pt x="46" y="17"/>
                  </a:cubicBezTo>
                  <a:cubicBezTo>
                    <a:pt x="43" y="16"/>
                    <a:pt x="43" y="16"/>
                    <a:pt x="43" y="16"/>
                  </a:cubicBezTo>
                  <a:cubicBezTo>
                    <a:pt x="41" y="14"/>
                    <a:pt x="41" y="14"/>
                    <a:pt x="41" y="14"/>
                  </a:cubicBezTo>
                  <a:cubicBezTo>
                    <a:pt x="40" y="14"/>
                    <a:pt x="40" y="14"/>
                    <a:pt x="40" y="14"/>
                  </a:cubicBezTo>
                  <a:cubicBezTo>
                    <a:pt x="39" y="14"/>
                    <a:pt x="39" y="14"/>
                    <a:pt x="39" y="14"/>
                  </a:cubicBezTo>
                  <a:cubicBezTo>
                    <a:pt x="39" y="14"/>
                    <a:pt x="38" y="12"/>
                    <a:pt x="38" y="12"/>
                  </a:cubicBezTo>
                  <a:cubicBezTo>
                    <a:pt x="38" y="12"/>
                    <a:pt x="38" y="10"/>
                    <a:pt x="38" y="10"/>
                  </a:cubicBezTo>
                  <a:cubicBezTo>
                    <a:pt x="37" y="10"/>
                    <a:pt x="34" y="9"/>
                    <a:pt x="34" y="9"/>
                  </a:cubicBezTo>
                  <a:cubicBezTo>
                    <a:pt x="33" y="7"/>
                    <a:pt x="33" y="7"/>
                    <a:pt x="33" y="7"/>
                  </a:cubicBezTo>
                  <a:cubicBezTo>
                    <a:pt x="33" y="7"/>
                    <a:pt x="33" y="7"/>
                    <a:pt x="33" y="7"/>
                  </a:cubicBezTo>
                  <a:cubicBezTo>
                    <a:pt x="32" y="7"/>
                    <a:pt x="30" y="6"/>
                    <a:pt x="30" y="6"/>
                  </a:cubicBezTo>
                  <a:cubicBezTo>
                    <a:pt x="29" y="5"/>
                    <a:pt x="29" y="5"/>
                    <a:pt x="29" y="5"/>
                  </a:cubicBezTo>
                  <a:cubicBezTo>
                    <a:pt x="26" y="5"/>
                    <a:pt x="26" y="5"/>
                    <a:pt x="26" y="5"/>
                  </a:cubicBezTo>
                  <a:cubicBezTo>
                    <a:pt x="25" y="3"/>
                    <a:pt x="25" y="3"/>
                    <a:pt x="25" y="3"/>
                  </a:cubicBezTo>
                  <a:cubicBezTo>
                    <a:pt x="25" y="3"/>
                    <a:pt x="24" y="2"/>
                    <a:pt x="24" y="2"/>
                  </a:cubicBezTo>
                  <a:cubicBezTo>
                    <a:pt x="25" y="2"/>
                    <a:pt x="25" y="0"/>
                    <a:pt x="25" y="0"/>
                  </a:cubicBezTo>
                  <a:cubicBezTo>
                    <a:pt x="23" y="0"/>
                    <a:pt x="23" y="0"/>
                    <a:pt x="23" y="0"/>
                  </a:cubicBezTo>
                  <a:cubicBezTo>
                    <a:pt x="23" y="0"/>
                    <a:pt x="21" y="1"/>
                    <a:pt x="21" y="1"/>
                  </a:cubicBezTo>
                  <a:cubicBezTo>
                    <a:pt x="21" y="1"/>
                    <a:pt x="20" y="2"/>
                    <a:pt x="20" y="2"/>
                  </a:cubicBezTo>
                  <a:cubicBezTo>
                    <a:pt x="19" y="2"/>
                    <a:pt x="19" y="2"/>
                    <a:pt x="19" y="2"/>
                  </a:cubicBezTo>
                  <a:cubicBezTo>
                    <a:pt x="18" y="1"/>
                    <a:pt x="18" y="1"/>
                    <a:pt x="18" y="1"/>
                  </a:cubicBezTo>
                  <a:cubicBezTo>
                    <a:pt x="17" y="0"/>
                    <a:pt x="17" y="0"/>
                    <a:pt x="17" y="0"/>
                  </a:cubicBezTo>
                  <a:cubicBezTo>
                    <a:pt x="15" y="2"/>
                    <a:pt x="15" y="2"/>
                    <a:pt x="15" y="2"/>
                  </a:cubicBezTo>
                  <a:cubicBezTo>
                    <a:pt x="14" y="3"/>
                    <a:pt x="14" y="3"/>
                    <a:pt x="14" y="3"/>
                  </a:cubicBezTo>
                  <a:cubicBezTo>
                    <a:pt x="14" y="3"/>
                    <a:pt x="14" y="4"/>
                    <a:pt x="14" y="4"/>
                  </a:cubicBezTo>
                  <a:cubicBezTo>
                    <a:pt x="14" y="4"/>
                    <a:pt x="16" y="4"/>
                    <a:pt x="16" y="4"/>
                  </a:cubicBezTo>
                  <a:cubicBezTo>
                    <a:pt x="16" y="6"/>
                    <a:pt x="16" y="6"/>
                    <a:pt x="16" y="6"/>
                  </a:cubicBezTo>
                  <a:cubicBezTo>
                    <a:pt x="16" y="6"/>
                    <a:pt x="16" y="6"/>
                    <a:pt x="17" y="6"/>
                  </a:cubicBezTo>
                  <a:cubicBezTo>
                    <a:pt x="17" y="6"/>
                    <a:pt x="18" y="7"/>
                    <a:pt x="18" y="7"/>
                  </a:cubicBezTo>
                  <a:cubicBezTo>
                    <a:pt x="19" y="8"/>
                    <a:pt x="19" y="8"/>
                    <a:pt x="19" y="8"/>
                  </a:cubicBezTo>
                  <a:cubicBezTo>
                    <a:pt x="19" y="10"/>
                    <a:pt x="19" y="10"/>
                    <a:pt x="19" y="10"/>
                  </a:cubicBezTo>
                  <a:cubicBezTo>
                    <a:pt x="21" y="11"/>
                    <a:pt x="21" y="11"/>
                    <a:pt x="21" y="11"/>
                  </a:cubicBezTo>
                  <a:cubicBezTo>
                    <a:pt x="21" y="13"/>
                    <a:pt x="21" y="13"/>
                    <a:pt x="21" y="13"/>
                  </a:cubicBezTo>
                  <a:cubicBezTo>
                    <a:pt x="20" y="14"/>
                    <a:pt x="20" y="14"/>
                    <a:pt x="20" y="14"/>
                  </a:cubicBezTo>
                  <a:cubicBezTo>
                    <a:pt x="19" y="15"/>
                    <a:pt x="19" y="15"/>
                    <a:pt x="19" y="15"/>
                  </a:cubicBezTo>
                  <a:cubicBezTo>
                    <a:pt x="17" y="15"/>
                    <a:pt x="17" y="15"/>
                    <a:pt x="17" y="15"/>
                  </a:cubicBezTo>
                  <a:cubicBezTo>
                    <a:pt x="17" y="14"/>
                    <a:pt x="17" y="14"/>
                    <a:pt x="17" y="14"/>
                  </a:cubicBezTo>
                  <a:cubicBezTo>
                    <a:pt x="16" y="12"/>
                    <a:pt x="16" y="12"/>
                    <a:pt x="16" y="12"/>
                  </a:cubicBezTo>
                  <a:cubicBezTo>
                    <a:pt x="15" y="11"/>
                    <a:pt x="15" y="11"/>
                    <a:pt x="15" y="11"/>
                  </a:cubicBezTo>
                  <a:cubicBezTo>
                    <a:pt x="12" y="12"/>
                    <a:pt x="12" y="12"/>
                    <a:pt x="12" y="12"/>
                  </a:cubicBezTo>
                  <a:cubicBezTo>
                    <a:pt x="12" y="14"/>
                    <a:pt x="12" y="14"/>
                    <a:pt x="12" y="14"/>
                  </a:cubicBezTo>
                  <a:cubicBezTo>
                    <a:pt x="7" y="18"/>
                    <a:pt x="7" y="18"/>
                    <a:pt x="7" y="18"/>
                  </a:cubicBezTo>
                  <a:cubicBezTo>
                    <a:pt x="8" y="20"/>
                    <a:pt x="8" y="20"/>
                    <a:pt x="8" y="20"/>
                  </a:cubicBezTo>
                  <a:cubicBezTo>
                    <a:pt x="6" y="22"/>
                    <a:pt x="6" y="22"/>
                    <a:pt x="6" y="22"/>
                  </a:cubicBezTo>
                  <a:cubicBezTo>
                    <a:pt x="6" y="25"/>
                    <a:pt x="6" y="25"/>
                    <a:pt x="6" y="25"/>
                  </a:cubicBezTo>
                  <a:cubicBezTo>
                    <a:pt x="7" y="28"/>
                    <a:pt x="7" y="28"/>
                    <a:pt x="7" y="28"/>
                  </a:cubicBezTo>
                  <a:cubicBezTo>
                    <a:pt x="7" y="30"/>
                    <a:pt x="7" y="30"/>
                    <a:pt x="7" y="30"/>
                  </a:cubicBezTo>
                  <a:cubicBezTo>
                    <a:pt x="3" y="31"/>
                    <a:pt x="3" y="31"/>
                    <a:pt x="3" y="31"/>
                  </a:cubicBezTo>
                  <a:cubicBezTo>
                    <a:pt x="0" y="32"/>
                    <a:pt x="0" y="32"/>
                    <a:pt x="0" y="32"/>
                  </a:cubicBezTo>
                  <a:cubicBezTo>
                    <a:pt x="0" y="35"/>
                    <a:pt x="0" y="35"/>
                    <a:pt x="0" y="35"/>
                  </a:cubicBezTo>
                  <a:cubicBezTo>
                    <a:pt x="0" y="36"/>
                    <a:pt x="0" y="36"/>
                    <a:pt x="0" y="36"/>
                  </a:cubicBezTo>
                  <a:cubicBezTo>
                    <a:pt x="3" y="40"/>
                    <a:pt x="3" y="40"/>
                    <a:pt x="3" y="40"/>
                  </a:cubicBezTo>
                  <a:cubicBezTo>
                    <a:pt x="2" y="41"/>
                    <a:pt x="2" y="41"/>
                    <a:pt x="2" y="41"/>
                  </a:cubicBezTo>
                  <a:cubicBezTo>
                    <a:pt x="1" y="42"/>
                    <a:pt x="1" y="42"/>
                    <a:pt x="1" y="42"/>
                  </a:cubicBezTo>
                  <a:cubicBezTo>
                    <a:pt x="4" y="46"/>
                    <a:pt x="4" y="46"/>
                    <a:pt x="4" y="46"/>
                  </a:cubicBezTo>
                  <a:cubicBezTo>
                    <a:pt x="5" y="47"/>
                    <a:pt x="5" y="47"/>
                    <a:pt x="5" y="47"/>
                  </a:cubicBezTo>
                  <a:cubicBezTo>
                    <a:pt x="7" y="47"/>
                    <a:pt x="7" y="47"/>
                    <a:pt x="7" y="47"/>
                  </a:cubicBezTo>
                  <a:cubicBezTo>
                    <a:pt x="7" y="49"/>
                    <a:pt x="7" y="49"/>
                    <a:pt x="7" y="49"/>
                  </a:cubicBezTo>
                  <a:cubicBezTo>
                    <a:pt x="7" y="50"/>
                    <a:pt x="7" y="50"/>
                    <a:pt x="7" y="50"/>
                  </a:cubicBezTo>
                  <a:cubicBezTo>
                    <a:pt x="7" y="52"/>
                    <a:pt x="7" y="52"/>
                    <a:pt x="7" y="52"/>
                  </a:cubicBezTo>
                  <a:cubicBezTo>
                    <a:pt x="5" y="54"/>
                    <a:pt x="5" y="54"/>
                    <a:pt x="5" y="54"/>
                  </a:cubicBezTo>
                  <a:cubicBezTo>
                    <a:pt x="6" y="56"/>
                    <a:pt x="6" y="56"/>
                    <a:pt x="6" y="56"/>
                  </a:cubicBezTo>
                  <a:cubicBezTo>
                    <a:pt x="4" y="55"/>
                    <a:pt x="4" y="55"/>
                    <a:pt x="4" y="55"/>
                  </a:cubicBezTo>
                  <a:cubicBezTo>
                    <a:pt x="3" y="57"/>
                    <a:pt x="3" y="57"/>
                    <a:pt x="3" y="57"/>
                  </a:cubicBezTo>
                  <a:cubicBezTo>
                    <a:pt x="4" y="58"/>
                    <a:pt x="4" y="58"/>
                    <a:pt x="4" y="58"/>
                  </a:cubicBezTo>
                  <a:cubicBezTo>
                    <a:pt x="3" y="59"/>
                    <a:pt x="3" y="59"/>
                    <a:pt x="3" y="59"/>
                  </a:cubicBezTo>
                  <a:cubicBezTo>
                    <a:pt x="5" y="61"/>
                    <a:pt x="5" y="61"/>
                    <a:pt x="5" y="61"/>
                  </a:cubicBezTo>
                  <a:cubicBezTo>
                    <a:pt x="9" y="62"/>
                    <a:pt x="9" y="62"/>
                    <a:pt x="9" y="62"/>
                  </a:cubicBezTo>
                  <a:cubicBezTo>
                    <a:pt x="11" y="61"/>
                    <a:pt x="11" y="61"/>
                    <a:pt x="11" y="61"/>
                  </a:cubicBezTo>
                  <a:cubicBezTo>
                    <a:pt x="12" y="60"/>
                    <a:pt x="12" y="60"/>
                    <a:pt x="12" y="60"/>
                  </a:cubicBezTo>
                  <a:cubicBezTo>
                    <a:pt x="11" y="59"/>
                    <a:pt x="11" y="59"/>
                    <a:pt x="11" y="59"/>
                  </a:cubicBezTo>
                  <a:cubicBezTo>
                    <a:pt x="11" y="59"/>
                    <a:pt x="11" y="58"/>
                    <a:pt x="12" y="58"/>
                  </a:cubicBezTo>
                  <a:cubicBezTo>
                    <a:pt x="12" y="57"/>
                    <a:pt x="13" y="57"/>
                    <a:pt x="13" y="57"/>
                  </a:cubicBezTo>
                  <a:cubicBezTo>
                    <a:pt x="13" y="58"/>
                    <a:pt x="13" y="58"/>
                    <a:pt x="13" y="58"/>
                  </a:cubicBezTo>
                  <a:cubicBezTo>
                    <a:pt x="16" y="58"/>
                    <a:pt x="16" y="58"/>
                    <a:pt x="16" y="58"/>
                  </a:cubicBezTo>
                  <a:cubicBezTo>
                    <a:pt x="16" y="60"/>
                    <a:pt x="16" y="60"/>
                    <a:pt x="16" y="60"/>
                  </a:cubicBezTo>
                  <a:cubicBezTo>
                    <a:pt x="15" y="61"/>
                    <a:pt x="15" y="61"/>
                    <a:pt x="15" y="61"/>
                  </a:cubicBezTo>
                  <a:cubicBezTo>
                    <a:pt x="14" y="60"/>
                    <a:pt x="14" y="60"/>
                    <a:pt x="14" y="60"/>
                  </a:cubicBezTo>
                  <a:cubicBezTo>
                    <a:pt x="14" y="60"/>
                    <a:pt x="14" y="61"/>
                    <a:pt x="14" y="61"/>
                  </a:cubicBezTo>
                  <a:cubicBezTo>
                    <a:pt x="14" y="61"/>
                    <a:pt x="14" y="64"/>
                    <a:pt x="14" y="64"/>
                  </a:cubicBezTo>
                  <a:cubicBezTo>
                    <a:pt x="14" y="64"/>
                    <a:pt x="14" y="65"/>
                    <a:pt x="13" y="64"/>
                  </a:cubicBezTo>
                  <a:cubicBezTo>
                    <a:pt x="13" y="64"/>
                    <a:pt x="12" y="63"/>
                    <a:pt x="12" y="63"/>
                  </a:cubicBezTo>
                  <a:cubicBezTo>
                    <a:pt x="9" y="62"/>
                    <a:pt x="9" y="62"/>
                    <a:pt x="9" y="62"/>
                  </a:cubicBezTo>
                  <a:cubicBezTo>
                    <a:pt x="8" y="63"/>
                    <a:pt x="8" y="63"/>
                    <a:pt x="8" y="63"/>
                  </a:cubicBezTo>
                  <a:cubicBezTo>
                    <a:pt x="8" y="63"/>
                    <a:pt x="8" y="64"/>
                    <a:pt x="8" y="65"/>
                  </a:cubicBezTo>
                  <a:cubicBezTo>
                    <a:pt x="9" y="65"/>
                    <a:pt x="10" y="65"/>
                    <a:pt x="10" y="65"/>
                  </a:cubicBezTo>
                  <a:cubicBezTo>
                    <a:pt x="10" y="65"/>
                    <a:pt x="12" y="65"/>
                    <a:pt x="12" y="65"/>
                  </a:cubicBezTo>
                  <a:cubicBezTo>
                    <a:pt x="12" y="65"/>
                    <a:pt x="12" y="65"/>
                    <a:pt x="13" y="65"/>
                  </a:cubicBezTo>
                  <a:cubicBezTo>
                    <a:pt x="13" y="65"/>
                    <a:pt x="15" y="65"/>
                    <a:pt x="15" y="65"/>
                  </a:cubicBezTo>
                  <a:cubicBezTo>
                    <a:pt x="15" y="67"/>
                    <a:pt x="15" y="67"/>
                    <a:pt x="15" y="67"/>
                  </a:cubicBezTo>
                  <a:cubicBezTo>
                    <a:pt x="17" y="69"/>
                    <a:pt x="17" y="69"/>
                    <a:pt x="17" y="69"/>
                  </a:cubicBezTo>
                  <a:cubicBezTo>
                    <a:pt x="21" y="69"/>
                    <a:pt x="21" y="69"/>
                    <a:pt x="21" y="69"/>
                  </a:cubicBezTo>
                  <a:cubicBezTo>
                    <a:pt x="22" y="69"/>
                    <a:pt x="22" y="69"/>
                    <a:pt x="22" y="69"/>
                  </a:cubicBezTo>
                  <a:cubicBezTo>
                    <a:pt x="25" y="71"/>
                    <a:pt x="25" y="71"/>
                    <a:pt x="25" y="71"/>
                  </a:cubicBezTo>
                  <a:cubicBezTo>
                    <a:pt x="25" y="71"/>
                    <a:pt x="26" y="73"/>
                    <a:pt x="27" y="73"/>
                  </a:cubicBezTo>
                  <a:cubicBezTo>
                    <a:pt x="27" y="73"/>
                    <a:pt x="28" y="75"/>
                    <a:pt x="28" y="75"/>
                  </a:cubicBezTo>
                  <a:cubicBezTo>
                    <a:pt x="30" y="75"/>
                    <a:pt x="30" y="75"/>
                    <a:pt x="30" y="75"/>
                  </a:cubicBezTo>
                  <a:cubicBezTo>
                    <a:pt x="31" y="75"/>
                    <a:pt x="31" y="75"/>
                    <a:pt x="31" y="75"/>
                  </a:cubicBezTo>
                  <a:cubicBezTo>
                    <a:pt x="31" y="75"/>
                    <a:pt x="32" y="76"/>
                    <a:pt x="32" y="76"/>
                  </a:cubicBezTo>
                  <a:cubicBezTo>
                    <a:pt x="31" y="77"/>
                    <a:pt x="31" y="77"/>
                    <a:pt x="31" y="77"/>
                  </a:cubicBezTo>
                  <a:cubicBezTo>
                    <a:pt x="32" y="79"/>
                    <a:pt x="32" y="79"/>
                    <a:pt x="32" y="79"/>
                  </a:cubicBezTo>
                  <a:cubicBezTo>
                    <a:pt x="34" y="79"/>
                    <a:pt x="34" y="79"/>
                    <a:pt x="34" y="79"/>
                  </a:cubicBezTo>
                  <a:cubicBezTo>
                    <a:pt x="34" y="79"/>
                    <a:pt x="34" y="79"/>
                    <a:pt x="34" y="80"/>
                  </a:cubicBezTo>
                  <a:cubicBezTo>
                    <a:pt x="34" y="80"/>
                    <a:pt x="35" y="82"/>
                    <a:pt x="35" y="82"/>
                  </a:cubicBezTo>
                  <a:cubicBezTo>
                    <a:pt x="35" y="83"/>
                    <a:pt x="35" y="83"/>
                    <a:pt x="35" y="83"/>
                  </a:cubicBezTo>
                  <a:cubicBezTo>
                    <a:pt x="35" y="83"/>
                    <a:pt x="36" y="83"/>
                    <a:pt x="36" y="84"/>
                  </a:cubicBezTo>
                  <a:cubicBezTo>
                    <a:pt x="36" y="84"/>
                    <a:pt x="36" y="84"/>
                    <a:pt x="36" y="85"/>
                  </a:cubicBezTo>
                  <a:cubicBezTo>
                    <a:pt x="37" y="85"/>
                    <a:pt x="39" y="85"/>
                    <a:pt x="39" y="85"/>
                  </a:cubicBezTo>
                  <a:cubicBezTo>
                    <a:pt x="40" y="86"/>
                    <a:pt x="40" y="86"/>
                    <a:pt x="40" y="86"/>
                  </a:cubicBezTo>
                  <a:cubicBezTo>
                    <a:pt x="41" y="87"/>
                    <a:pt x="41" y="87"/>
                    <a:pt x="41" y="87"/>
                  </a:cubicBezTo>
                  <a:lnTo>
                    <a:pt x="42" y="87"/>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8" name="Freeform 193"/>
            <p:cNvSpPr>
              <a:spLocks/>
            </p:cNvSpPr>
            <p:nvPr/>
          </p:nvSpPr>
          <p:spPr bwMode="auto">
            <a:xfrm>
              <a:off x="6017652" y="3676183"/>
              <a:ext cx="241875" cy="205626"/>
            </a:xfrm>
            <a:custGeom>
              <a:avLst/>
              <a:gdLst>
                <a:gd name="T0" fmla="*/ 19 w 106"/>
                <a:gd name="T1" fmla="*/ 90 h 93"/>
                <a:gd name="T2" fmla="*/ 16 w 106"/>
                <a:gd name="T3" fmla="*/ 91 h 93"/>
                <a:gd name="T4" fmla="*/ 14 w 106"/>
                <a:gd name="T5" fmla="*/ 85 h 93"/>
                <a:gd name="T6" fmla="*/ 10 w 106"/>
                <a:gd name="T7" fmla="*/ 83 h 93"/>
                <a:gd name="T8" fmla="*/ 9 w 106"/>
                <a:gd name="T9" fmla="*/ 81 h 93"/>
                <a:gd name="T10" fmla="*/ 5 w 106"/>
                <a:gd name="T11" fmla="*/ 75 h 93"/>
                <a:gd name="T12" fmla="*/ 4 w 106"/>
                <a:gd name="T13" fmla="*/ 72 h 93"/>
                <a:gd name="T14" fmla="*/ 5 w 106"/>
                <a:gd name="T15" fmla="*/ 68 h 93"/>
                <a:gd name="T16" fmla="*/ 3 w 106"/>
                <a:gd name="T17" fmla="*/ 64 h 93"/>
                <a:gd name="T18" fmla="*/ 0 w 106"/>
                <a:gd name="T19" fmla="*/ 59 h 93"/>
                <a:gd name="T20" fmla="*/ 3 w 106"/>
                <a:gd name="T21" fmla="*/ 56 h 93"/>
                <a:gd name="T22" fmla="*/ 2 w 106"/>
                <a:gd name="T23" fmla="*/ 53 h 93"/>
                <a:gd name="T24" fmla="*/ 2 w 106"/>
                <a:gd name="T25" fmla="*/ 49 h 93"/>
                <a:gd name="T26" fmla="*/ 2 w 106"/>
                <a:gd name="T27" fmla="*/ 44 h 93"/>
                <a:gd name="T28" fmla="*/ 3 w 106"/>
                <a:gd name="T29" fmla="*/ 39 h 93"/>
                <a:gd name="T30" fmla="*/ 9 w 106"/>
                <a:gd name="T31" fmla="*/ 39 h 93"/>
                <a:gd name="T32" fmla="*/ 11 w 106"/>
                <a:gd name="T33" fmla="*/ 27 h 93"/>
                <a:gd name="T34" fmla="*/ 23 w 106"/>
                <a:gd name="T35" fmla="*/ 18 h 93"/>
                <a:gd name="T36" fmla="*/ 26 w 106"/>
                <a:gd name="T37" fmla="*/ 21 h 93"/>
                <a:gd name="T38" fmla="*/ 31 w 106"/>
                <a:gd name="T39" fmla="*/ 18 h 93"/>
                <a:gd name="T40" fmla="*/ 42 w 106"/>
                <a:gd name="T41" fmla="*/ 10 h 93"/>
                <a:gd name="T42" fmla="*/ 46 w 106"/>
                <a:gd name="T43" fmla="*/ 11 h 93"/>
                <a:gd name="T44" fmla="*/ 52 w 106"/>
                <a:gd name="T45" fmla="*/ 6 h 93"/>
                <a:gd name="T46" fmla="*/ 57 w 106"/>
                <a:gd name="T47" fmla="*/ 4 h 93"/>
                <a:gd name="T48" fmla="*/ 62 w 106"/>
                <a:gd name="T49" fmla="*/ 3 h 93"/>
                <a:gd name="T50" fmla="*/ 68 w 106"/>
                <a:gd name="T51" fmla="*/ 1 h 93"/>
                <a:gd name="T52" fmla="*/ 73 w 106"/>
                <a:gd name="T53" fmla="*/ 0 h 93"/>
                <a:gd name="T54" fmla="*/ 94 w 106"/>
                <a:gd name="T55" fmla="*/ 15 h 93"/>
                <a:gd name="T56" fmla="*/ 105 w 106"/>
                <a:gd name="T57" fmla="*/ 30 h 93"/>
                <a:gd name="T58" fmla="*/ 106 w 106"/>
                <a:gd name="T59" fmla="*/ 48 h 93"/>
                <a:gd name="T60" fmla="*/ 97 w 106"/>
                <a:gd name="T61" fmla="*/ 51 h 93"/>
                <a:gd name="T62" fmla="*/ 93 w 106"/>
                <a:gd name="T63" fmla="*/ 64 h 93"/>
                <a:gd name="T64" fmla="*/ 72 w 106"/>
                <a:gd name="T65" fmla="*/ 68 h 93"/>
                <a:gd name="T66" fmla="*/ 63 w 106"/>
                <a:gd name="T67" fmla="*/ 76 h 93"/>
                <a:gd name="T68" fmla="*/ 53 w 106"/>
                <a:gd name="T69" fmla="*/ 85 h 93"/>
                <a:gd name="T70" fmla="*/ 41 w 106"/>
                <a:gd name="T71" fmla="*/ 87 h 93"/>
                <a:gd name="T72" fmla="*/ 29 w 106"/>
                <a:gd name="T73" fmla="*/ 90 h 93"/>
                <a:gd name="T74" fmla="*/ 28 w 106"/>
                <a:gd name="T75" fmla="*/ 93 h 93"/>
                <a:gd name="T76" fmla="*/ 27 w 106"/>
                <a:gd name="T77" fmla="*/ 92 h 93"/>
                <a:gd name="T78" fmla="*/ 23 w 106"/>
                <a:gd name="T79"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93">
                  <a:moveTo>
                    <a:pt x="21" y="90"/>
                  </a:moveTo>
                  <a:cubicBezTo>
                    <a:pt x="21" y="90"/>
                    <a:pt x="20" y="90"/>
                    <a:pt x="19" y="90"/>
                  </a:cubicBezTo>
                  <a:cubicBezTo>
                    <a:pt x="18" y="90"/>
                    <a:pt x="17" y="92"/>
                    <a:pt x="16" y="92"/>
                  </a:cubicBezTo>
                  <a:cubicBezTo>
                    <a:pt x="16" y="92"/>
                    <a:pt x="16" y="92"/>
                    <a:pt x="16" y="91"/>
                  </a:cubicBezTo>
                  <a:cubicBezTo>
                    <a:pt x="16" y="90"/>
                    <a:pt x="16" y="90"/>
                    <a:pt x="15" y="89"/>
                  </a:cubicBezTo>
                  <a:cubicBezTo>
                    <a:pt x="15" y="88"/>
                    <a:pt x="15" y="86"/>
                    <a:pt x="14" y="85"/>
                  </a:cubicBezTo>
                  <a:cubicBezTo>
                    <a:pt x="13" y="84"/>
                    <a:pt x="13" y="83"/>
                    <a:pt x="13" y="83"/>
                  </a:cubicBezTo>
                  <a:cubicBezTo>
                    <a:pt x="13" y="83"/>
                    <a:pt x="11" y="83"/>
                    <a:pt x="10" y="83"/>
                  </a:cubicBezTo>
                  <a:cubicBezTo>
                    <a:pt x="10" y="83"/>
                    <a:pt x="9" y="83"/>
                    <a:pt x="9" y="83"/>
                  </a:cubicBezTo>
                  <a:cubicBezTo>
                    <a:pt x="9" y="83"/>
                    <a:pt x="8" y="81"/>
                    <a:pt x="9" y="81"/>
                  </a:cubicBezTo>
                  <a:cubicBezTo>
                    <a:pt x="9" y="80"/>
                    <a:pt x="8" y="79"/>
                    <a:pt x="7" y="78"/>
                  </a:cubicBezTo>
                  <a:cubicBezTo>
                    <a:pt x="7" y="78"/>
                    <a:pt x="5" y="75"/>
                    <a:pt x="5" y="75"/>
                  </a:cubicBezTo>
                  <a:cubicBezTo>
                    <a:pt x="5" y="75"/>
                    <a:pt x="4" y="75"/>
                    <a:pt x="4" y="74"/>
                  </a:cubicBezTo>
                  <a:cubicBezTo>
                    <a:pt x="4" y="73"/>
                    <a:pt x="4" y="72"/>
                    <a:pt x="4" y="72"/>
                  </a:cubicBezTo>
                  <a:cubicBezTo>
                    <a:pt x="3" y="70"/>
                    <a:pt x="3" y="70"/>
                    <a:pt x="3" y="70"/>
                  </a:cubicBezTo>
                  <a:cubicBezTo>
                    <a:pt x="3" y="70"/>
                    <a:pt x="5" y="69"/>
                    <a:pt x="5" y="68"/>
                  </a:cubicBezTo>
                  <a:cubicBezTo>
                    <a:pt x="5" y="68"/>
                    <a:pt x="6" y="67"/>
                    <a:pt x="5" y="66"/>
                  </a:cubicBezTo>
                  <a:cubicBezTo>
                    <a:pt x="5" y="65"/>
                    <a:pt x="3" y="64"/>
                    <a:pt x="3" y="64"/>
                  </a:cubicBezTo>
                  <a:cubicBezTo>
                    <a:pt x="2" y="63"/>
                    <a:pt x="1" y="62"/>
                    <a:pt x="0" y="61"/>
                  </a:cubicBezTo>
                  <a:cubicBezTo>
                    <a:pt x="0" y="60"/>
                    <a:pt x="0" y="59"/>
                    <a:pt x="0" y="59"/>
                  </a:cubicBezTo>
                  <a:cubicBezTo>
                    <a:pt x="0" y="59"/>
                    <a:pt x="0" y="58"/>
                    <a:pt x="1" y="58"/>
                  </a:cubicBezTo>
                  <a:cubicBezTo>
                    <a:pt x="2" y="57"/>
                    <a:pt x="3" y="57"/>
                    <a:pt x="3" y="56"/>
                  </a:cubicBezTo>
                  <a:cubicBezTo>
                    <a:pt x="3" y="56"/>
                    <a:pt x="4" y="56"/>
                    <a:pt x="4" y="55"/>
                  </a:cubicBezTo>
                  <a:cubicBezTo>
                    <a:pt x="3" y="54"/>
                    <a:pt x="2" y="53"/>
                    <a:pt x="2" y="53"/>
                  </a:cubicBezTo>
                  <a:cubicBezTo>
                    <a:pt x="3" y="50"/>
                    <a:pt x="3" y="50"/>
                    <a:pt x="3" y="50"/>
                  </a:cubicBezTo>
                  <a:cubicBezTo>
                    <a:pt x="2" y="49"/>
                    <a:pt x="2" y="49"/>
                    <a:pt x="2" y="49"/>
                  </a:cubicBezTo>
                  <a:cubicBezTo>
                    <a:pt x="2" y="45"/>
                    <a:pt x="2" y="45"/>
                    <a:pt x="2" y="45"/>
                  </a:cubicBezTo>
                  <a:cubicBezTo>
                    <a:pt x="2" y="44"/>
                    <a:pt x="2" y="44"/>
                    <a:pt x="2" y="44"/>
                  </a:cubicBezTo>
                  <a:cubicBezTo>
                    <a:pt x="2" y="44"/>
                    <a:pt x="3" y="42"/>
                    <a:pt x="3" y="42"/>
                  </a:cubicBezTo>
                  <a:cubicBezTo>
                    <a:pt x="3" y="41"/>
                    <a:pt x="3" y="39"/>
                    <a:pt x="3" y="39"/>
                  </a:cubicBezTo>
                  <a:cubicBezTo>
                    <a:pt x="3" y="39"/>
                    <a:pt x="3" y="39"/>
                    <a:pt x="3" y="39"/>
                  </a:cubicBezTo>
                  <a:cubicBezTo>
                    <a:pt x="5" y="40"/>
                    <a:pt x="8" y="39"/>
                    <a:pt x="9" y="39"/>
                  </a:cubicBezTo>
                  <a:cubicBezTo>
                    <a:pt x="11" y="39"/>
                    <a:pt x="11" y="36"/>
                    <a:pt x="10" y="33"/>
                  </a:cubicBezTo>
                  <a:cubicBezTo>
                    <a:pt x="10" y="31"/>
                    <a:pt x="11" y="29"/>
                    <a:pt x="11" y="27"/>
                  </a:cubicBezTo>
                  <a:cubicBezTo>
                    <a:pt x="12" y="25"/>
                    <a:pt x="15" y="24"/>
                    <a:pt x="18" y="22"/>
                  </a:cubicBezTo>
                  <a:cubicBezTo>
                    <a:pt x="20" y="20"/>
                    <a:pt x="20" y="18"/>
                    <a:pt x="23" y="18"/>
                  </a:cubicBezTo>
                  <a:cubicBezTo>
                    <a:pt x="23" y="18"/>
                    <a:pt x="24" y="18"/>
                    <a:pt x="25" y="19"/>
                  </a:cubicBezTo>
                  <a:cubicBezTo>
                    <a:pt x="25" y="19"/>
                    <a:pt x="25" y="20"/>
                    <a:pt x="26" y="21"/>
                  </a:cubicBezTo>
                  <a:cubicBezTo>
                    <a:pt x="26" y="21"/>
                    <a:pt x="26" y="21"/>
                    <a:pt x="27" y="21"/>
                  </a:cubicBezTo>
                  <a:cubicBezTo>
                    <a:pt x="29" y="24"/>
                    <a:pt x="31" y="26"/>
                    <a:pt x="31" y="18"/>
                  </a:cubicBezTo>
                  <a:cubicBezTo>
                    <a:pt x="32" y="11"/>
                    <a:pt x="37" y="13"/>
                    <a:pt x="41" y="11"/>
                  </a:cubicBezTo>
                  <a:cubicBezTo>
                    <a:pt x="41" y="11"/>
                    <a:pt x="41" y="11"/>
                    <a:pt x="42" y="10"/>
                  </a:cubicBezTo>
                  <a:cubicBezTo>
                    <a:pt x="43" y="11"/>
                    <a:pt x="44" y="11"/>
                    <a:pt x="45" y="11"/>
                  </a:cubicBezTo>
                  <a:cubicBezTo>
                    <a:pt x="46" y="11"/>
                    <a:pt x="46" y="11"/>
                    <a:pt x="46" y="11"/>
                  </a:cubicBezTo>
                  <a:cubicBezTo>
                    <a:pt x="46" y="11"/>
                    <a:pt x="49" y="7"/>
                    <a:pt x="49" y="7"/>
                  </a:cubicBezTo>
                  <a:cubicBezTo>
                    <a:pt x="50" y="7"/>
                    <a:pt x="52" y="6"/>
                    <a:pt x="52" y="6"/>
                  </a:cubicBezTo>
                  <a:cubicBezTo>
                    <a:pt x="54" y="3"/>
                    <a:pt x="54" y="3"/>
                    <a:pt x="54" y="3"/>
                  </a:cubicBezTo>
                  <a:cubicBezTo>
                    <a:pt x="54" y="3"/>
                    <a:pt x="56" y="4"/>
                    <a:pt x="57" y="4"/>
                  </a:cubicBezTo>
                  <a:cubicBezTo>
                    <a:pt x="58" y="4"/>
                    <a:pt x="59" y="4"/>
                    <a:pt x="61" y="4"/>
                  </a:cubicBezTo>
                  <a:cubicBezTo>
                    <a:pt x="62" y="3"/>
                    <a:pt x="62" y="3"/>
                    <a:pt x="62" y="3"/>
                  </a:cubicBezTo>
                  <a:cubicBezTo>
                    <a:pt x="62" y="3"/>
                    <a:pt x="64" y="1"/>
                    <a:pt x="66" y="1"/>
                  </a:cubicBezTo>
                  <a:cubicBezTo>
                    <a:pt x="68" y="0"/>
                    <a:pt x="68" y="1"/>
                    <a:pt x="68" y="1"/>
                  </a:cubicBezTo>
                  <a:cubicBezTo>
                    <a:pt x="68" y="1"/>
                    <a:pt x="71" y="1"/>
                    <a:pt x="73" y="1"/>
                  </a:cubicBezTo>
                  <a:cubicBezTo>
                    <a:pt x="73" y="1"/>
                    <a:pt x="73" y="0"/>
                    <a:pt x="73" y="0"/>
                  </a:cubicBezTo>
                  <a:cubicBezTo>
                    <a:pt x="76" y="2"/>
                    <a:pt x="76" y="5"/>
                    <a:pt x="79" y="8"/>
                  </a:cubicBezTo>
                  <a:cubicBezTo>
                    <a:pt x="83" y="12"/>
                    <a:pt x="87" y="11"/>
                    <a:pt x="94" y="15"/>
                  </a:cubicBezTo>
                  <a:cubicBezTo>
                    <a:pt x="94" y="16"/>
                    <a:pt x="98" y="19"/>
                    <a:pt x="99" y="22"/>
                  </a:cubicBezTo>
                  <a:cubicBezTo>
                    <a:pt x="100" y="26"/>
                    <a:pt x="104" y="26"/>
                    <a:pt x="105" y="30"/>
                  </a:cubicBezTo>
                  <a:cubicBezTo>
                    <a:pt x="105" y="33"/>
                    <a:pt x="103" y="34"/>
                    <a:pt x="103" y="37"/>
                  </a:cubicBezTo>
                  <a:cubicBezTo>
                    <a:pt x="103" y="40"/>
                    <a:pt x="105" y="47"/>
                    <a:pt x="106" y="48"/>
                  </a:cubicBezTo>
                  <a:cubicBezTo>
                    <a:pt x="106" y="48"/>
                    <a:pt x="106" y="49"/>
                    <a:pt x="106" y="49"/>
                  </a:cubicBezTo>
                  <a:cubicBezTo>
                    <a:pt x="97" y="51"/>
                    <a:pt x="97" y="51"/>
                    <a:pt x="97" y="51"/>
                  </a:cubicBezTo>
                  <a:cubicBezTo>
                    <a:pt x="98" y="60"/>
                    <a:pt x="98" y="60"/>
                    <a:pt x="98" y="60"/>
                  </a:cubicBezTo>
                  <a:cubicBezTo>
                    <a:pt x="93" y="64"/>
                    <a:pt x="93" y="64"/>
                    <a:pt x="93" y="64"/>
                  </a:cubicBezTo>
                  <a:cubicBezTo>
                    <a:pt x="93" y="64"/>
                    <a:pt x="81" y="66"/>
                    <a:pt x="80" y="66"/>
                  </a:cubicBezTo>
                  <a:cubicBezTo>
                    <a:pt x="79" y="66"/>
                    <a:pt x="74" y="67"/>
                    <a:pt x="72" y="68"/>
                  </a:cubicBezTo>
                  <a:cubicBezTo>
                    <a:pt x="70" y="68"/>
                    <a:pt x="67" y="70"/>
                    <a:pt x="66" y="70"/>
                  </a:cubicBezTo>
                  <a:cubicBezTo>
                    <a:pt x="64" y="71"/>
                    <a:pt x="63" y="76"/>
                    <a:pt x="63" y="76"/>
                  </a:cubicBezTo>
                  <a:cubicBezTo>
                    <a:pt x="63" y="76"/>
                    <a:pt x="60" y="80"/>
                    <a:pt x="59" y="81"/>
                  </a:cubicBezTo>
                  <a:cubicBezTo>
                    <a:pt x="58" y="82"/>
                    <a:pt x="53" y="85"/>
                    <a:pt x="53" y="85"/>
                  </a:cubicBezTo>
                  <a:cubicBezTo>
                    <a:pt x="53" y="85"/>
                    <a:pt x="48" y="85"/>
                    <a:pt x="47" y="85"/>
                  </a:cubicBezTo>
                  <a:cubicBezTo>
                    <a:pt x="45" y="85"/>
                    <a:pt x="43" y="87"/>
                    <a:pt x="41" y="87"/>
                  </a:cubicBezTo>
                  <a:cubicBezTo>
                    <a:pt x="38" y="88"/>
                    <a:pt x="36" y="89"/>
                    <a:pt x="35" y="89"/>
                  </a:cubicBezTo>
                  <a:cubicBezTo>
                    <a:pt x="34" y="89"/>
                    <a:pt x="29" y="90"/>
                    <a:pt x="29" y="90"/>
                  </a:cubicBezTo>
                  <a:cubicBezTo>
                    <a:pt x="29" y="93"/>
                    <a:pt x="29" y="93"/>
                    <a:pt x="29" y="93"/>
                  </a:cubicBezTo>
                  <a:cubicBezTo>
                    <a:pt x="29" y="93"/>
                    <a:pt x="28" y="93"/>
                    <a:pt x="28" y="93"/>
                  </a:cubicBezTo>
                  <a:cubicBezTo>
                    <a:pt x="28" y="93"/>
                    <a:pt x="28" y="93"/>
                    <a:pt x="27" y="93"/>
                  </a:cubicBezTo>
                  <a:cubicBezTo>
                    <a:pt x="27" y="92"/>
                    <a:pt x="27" y="92"/>
                    <a:pt x="27" y="92"/>
                  </a:cubicBezTo>
                  <a:cubicBezTo>
                    <a:pt x="25" y="90"/>
                    <a:pt x="25" y="90"/>
                    <a:pt x="25" y="90"/>
                  </a:cubicBezTo>
                  <a:cubicBezTo>
                    <a:pt x="25" y="90"/>
                    <a:pt x="24" y="91"/>
                    <a:pt x="23" y="91"/>
                  </a:cubicBezTo>
                  <a:cubicBezTo>
                    <a:pt x="22" y="91"/>
                    <a:pt x="22" y="90"/>
                    <a:pt x="21" y="90"/>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9" name="Freeform 47"/>
            <p:cNvSpPr>
              <a:spLocks/>
            </p:cNvSpPr>
            <p:nvPr/>
          </p:nvSpPr>
          <p:spPr bwMode="auto">
            <a:xfrm>
              <a:off x="5588874" y="2851550"/>
              <a:ext cx="445269" cy="240785"/>
            </a:xfrm>
            <a:custGeom>
              <a:avLst/>
              <a:gdLst>
                <a:gd name="T0" fmla="*/ 32 w 195"/>
                <a:gd name="T1" fmla="*/ 49 h 109"/>
                <a:gd name="T2" fmla="*/ 40 w 195"/>
                <a:gd name="T3" fmla="*/ 37 h 109"/>
                <a:gd name="T4" fmla="*/ 47 w 195"/>
                <a:gd name="T5" fmla="*/ 25 h 109"/>
                <a:gd name="T6" fmla="*/ 53 w 195"/>
                <a:gd name="T7" fmla="*/ 15 h 109"/>
                <a:gd name="T8" fmla="*/ 64 w 195"/>
                <a:gd name="T9" fmla="*/ 13 h 109"/>
                <a:gd name="T10" fmla="*/ 71 w 195"/>
                <a:gd name="T11" fmla="*/ 17 h 109"/>
                <a:gd name="T12" fmla="*/ 78 w 195"/>
                <a:gd name="T13" fmla="*/ 8 h 109"/>
                <a:gd name="T14" fmla="*/ 87 w 195"/>
                <a:gd name="T15" fmla="*/ 10 h 109"/>
                <a:gd name="T16" fmla="*/ 96 w 195"/>
                <a:gd name="T17" fmla="*/ 14 h 109"/>
                <a:gd name="T18" fmla="*/ 97 w 195"/>
                <a:gd name="T19" fmla="*/ 22 h 109"/>
                <a:gd name="T20" fmla="*/ 102 w 195"/>
                <a:gd name="T21" fmla="*/ 23 h 109"/>
                <a:gd name="T22" fmla="*/ 106 w 195"/>
                <a:gd name="T23" fmla="*/ 23 h 109"/>
                <a:gd name="T24" fmla="*/ 108 w 195"/>
                <a:gd name="T25" fmla="*/ 20 h 109"/>
                <a:gd name="T26" fmla="*/ 111 w 195"/>
                <a:gd name="T27" fmla="*/ 15 h 109"/>
                <a:gd name="T28" fmla="*/ 114 w 195"/>
                <a:gd name="T29" fmla="*/ 12 h 109"/>
                <a:gd name="T30" fmla="*/ 118 w 195"/>
                <a:gd name="T31" fmla="*/ 9 h 109"/>
                <a:gd name="T32" fmla="*/ 123 w 195"/>
                <a:gd name="T33" fmla="*/ 9 h 109"/>
                <a:gd name="T34" fmla="*/ 126 w 195"/>
                <a:gd name="T35" fmla="*/ 8 h 109"/>
                <a:gd name="T36" fmla="*/ 131 w 195"/>
                <a:gd name="T37" fmla="*/ 9 h 109"/>
                <a:gd name="T38" fmla="*/ 135 w 195"/>
                <a:gd name="T39" fmla="*/ 11 h 109"/>
                <a:gd name="T40" fmla="*/ 142 w 195"/>
                <a:gd name="T41" fmla="*/ 7 h 109"/>
                <a:gd name="T42" fmla="*/ 145 w 195"/>
                <a:gd name="T43" fmla="*/ 4 h 109"/>
                <a:gd name="T44" fmla="*/ 148 w 195"/>
                <a:gd name="T45" fmla="*/ 1 h 109"/>
                <a:gd name="T46" fmla="*/ 154 w 195"/>
                <a:gd name="T47" fmla="*/ 2 h 109"/>
                <a:gd name="T48" fmla="*/ 162 w 195"/>
                <a:gd name="T49" fmla="*/ 1 h 109"/>
                <a:gd name="T50" fmla="*/ 168 w 195"/>
                <a:gd name="T51" fmla="*/ 1 h 109"/>
                <a:gd name="T52" fmla="*/ 173 w 195"/>
                <a:gd name="T53" fmla="*/ 4 h 109"/>
                <a:gd name="T54" fmla="*/ 175 w 195"/>
                <a:gd name="T55" fmla="*/ 9 h 109"/>
                <a:gd name="T56" fmla="*/ 183 w 195"/>
                <a:gd name="T57" fmla="*/ 10 h 109"/>
                <a:gd name="T58" fmla="*/ 187 w 195"/>
                <a:gd name="T59" fmla="*/ 11 h 109"/>
                <a:gd name="T60" fmla="*/ 195 w 195"/>
                <a:gd name="T61" fmla="*/ 12 h 109"/>
                <a:gd name="T62" fmla="*/ 193 w 195"/>
                <a:gd name="T63" fmla="*/ 20 h 109"/>
                <a:gd name="T64" fmla="*/ 192 w 195"/>
                <a:gd name="T65" fmla="*/ 27 h 109"/>
                <a:gd name="T66" fmla="*/ 191 w 195"/>
                <a:gd name="T67" fmla="*/ 33 h 109"/>
                <a:gd name="T68" fmla="*/ 188 w 195"/>
                <a:gd name="T69" fmla="*/ 39 h 109"/>
                <a:gd name="T70" fmla="*/ 188 w 195"/>
                <a:gd name="T71" fmla="*/ 47 h 109"/>
                <a:gd name="T72" fmla="*/ 186 w 195"/>
                <a:gd name="T73" fmla="*/ 52 h 109"/>
                <a:gd name="T74" fmla="*/ 169 w 195"/>
                <a:gd name="T75" fmla="*/ 49 h 109"/>
                <a:gd name="T76" fmla="*/ 146 w 195"/>
                <a:gd name="T77" fmla="*/ 50 h 109"/>
                <a:gd name="T78" fmla="*/ 126 w 195"/>
                <a:gd name="T79" fmla="*/ 70 h 109"/>
                <a:gd name="T80" fmla="*/ 110 w 195"/>
                <a:gd name="T81" fmla="*/ 78 h 109"/>
                <a:gd name="T82" fmla="*/ 94 w 195"/>
                <a:gd name="T83" fmla="*/ 85 h 109"/>
                <a:gd name="T84" fmla="*/ 73 w 195"/>
                <a:gd name="T85" fmla="*/ 96 h 109"/>
                <a:gd name="T86" fmla="*/ 47 w 195"/>
                <a:gd name="T87" fmla="*/ 107 h 109"/>
                <a:gd name="T88" fmla="*/ 22 w 195"/>
                <a:gd name="T89" fmla="*/ 98 h 109"/>
                <a:gd name="T90" fmla="*/ 14 w 195"/>
                <a:gd name="T91" fmla="*/ 102 h 109"/>
                <a:gd name="T92" fmla="*/ 4 w 195"/>
                <a:gd name="T93" fmla="*/ 88 h 109"/>
                <a:gd name="T94" fmla="*/ 0 w 195"/>
                <a:gd name="T95" fmla="*/ 84 h 109"/>
                <a:gd name="T96" fmla="*/ 2 w 195"/>
                <a:gd name="T97" fmla="*/ 75 h 109"/>
                <a:gd name="T98" fmla="*/ 3 w 195"/>
                <a:gd name="T99" fmla="*/ 68 h 109"/>
                <a:gd name="T100" fmla="*/ 5 w 195"/>
                <a:gd name="T101" fmla="*/ 60 h 109"/>
                <a:gd name="T102" fmla="*/ 9 w 195"/>
                <a:gd name="T103" fmla="*/ 55 h 109"/>
                <a:gd name="T104" fmla="*/ 16 w 195"/>
                <a:gd name="T105" fmla="*/ 57 h 109"/>
                <a:gd name="T106" fmla="*/ 22 w 195"/>
                <a:gd name="T107" fmla="*/ 5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5" h="109">
                  <a:moveTo>
                    <a:pt x="26" y="54"/>
                  </a:moveTo>
                  <a:cubicBezTo>
                    <a:pt x="29" y="52"/>
                    <a:pt x="29" y="52"/>
                    <a:pt x="29" y="52"/>
                  </a:cubicBezTo>
                  <a:cubicBezTo>
                    <a:pt x="29" y="52"/>
                    <a:pt x="29" y="49"/>
                    <a:pt x="30" y="50"/>
                  </a:cubicBezTo>
                  <a:cubicBezTo>
                    <a:pt x="30" y="50"/>
                    <a:pt x="32" y="49"/>
                    <a:pt x="32" y="49"/>
                  </a:cubicBezTo>
                  <a:cubicBezTo>
                    <a:pt x="33" y="47"/>
                    <a:pt x="33" y="47"/>
                    <a:pt x="33" y="47"/>
                  </a:cubicBezTo>
                  <a:cubicBezTo>
                    <a:pt x="34" y="44"/>
                    <a:pt x="34" y="44"/>
                    <a:pt x="34" y="44"/>
                  </a:cubicBezTo>
                  <a:cubicBezTo>
                    <a:pt x="39" y="42"/>
                    <a:pt x="39" y="42"/>
                    <a:pt x="39" y="42"/>
                  </a:cubicBezTo>
                  <a:cubicBezTo>
                    <a:pt x="40" y="37"/>
                    <a:pt x="40" y="37"/>
                    <a:pt x="40" y="37"/>
                  </a:cubicBezTo>
                  <a:cubicBezTo>
                    <a:pt x="39" y="34"/>
                    <a:pt x="39" y="34"/>
                    <a:pt x="39" y="34"/>
                  </a:cubicBezTo>
                  <a:cubicBezTo>
                    <a:pt x="39" y="34"/>
                    <a:pt x="39" y="30"/>
                    <a:pt x="40" y="30"/>
                  </a:cubicBezTo>
                  <a:cubicBezTo>
                    <a:pt x="41" y="30"/>
                    <a:pt x="44" y="28"/>
                    <a:pt x="44" y="28"/>
                  </a:cubicBezTo>
                  <a:cubicBezTo>
                    <a:pt x="47" y="25"/>
                    <a:pt x="47" y="25"/>
                    <a:pt x="47" y="25"/>
                  </a:cubicBezTo>
                  <a:cubicBezTo>
                    <a:pt x="47" y="23"/>
                    <a:pt x="47" y="23"/>
                    <a:pt x="47" y="23"/>
                  </a:cubicBezTo>
                  <a:cubicBezTo>
                    <a:pt x="49" y="19"/>
                    <a:pt x="49" y="19"/>
                    <a:pt x="49" y="19"/>
                  </a:cubicBezTo>
                  <a:cubicBezTo>
                    <a:pt x="51" y="17"/>
                    <a:pt x="51" y="17"/>
                    <a:pt x="51" y="17"/>
                  </a:cubicBezTo>
                  <a:cubicBezTo>
                    <a:pt x="53" y="15"/>
                    <a:pt x="53" y="15"/>
                    <a:pt x="53" y="15"/>
                  </a:cubicBezTo>
                  <a:cubicBezTo>
                    <a:pt x="56" y="14"/>
                    <a:pt x="56" y="14"/>
                    <a:pt x="56" y="14"/>
                  </a:cubicBezTo>
                  <a:cubicBezTo>
                    <a:pt x="56" y="14"/>
                    <a:pt x="57" y="14"/>
                    <a:pt x="58" y="14"/>
                  </a:cubicBezTo>
                  <a:cubicBezTo>
                    <a:pt x="59" y="14"/>
                    <a:pt x="60" y="13"/>
                    <a:pt x="60" y="13"/>
                  </a:cubicBezTo>
                  <a:cubicBezTo>
                    <a:pt x="61" y="13"/>
                    <a:pt x="64" y="13"/>
                    <a:pt x="64" y="13"/>
                  </a:cubicBezTo>
                  <a:cubicBezTo>
                    <a:pt x="64" y="13"/>
                    <a:pt x="66" y="11"/>
                    <a:pt x="66" y="12"/>
                  </a:cubicBezTo>
                  <a:cubicBezTo>
                    <a:pt x="66" y="14"/>
                    <a:pt x="66" y="15"/>
                    <a:pt x="66" y="15"/>
                  </a:cubicBezTo>
                  <a:cubicBezTo>
                    <a:pt x="67" y="16"/>
                    <a:pt x="68" y="18"/>
                    <a:pt x="68" y="18"/>
                  </a:cubicBezTo>
                  <a:cubicBezTo>
                    <a:pt x="68" y="18"/>
                    <a:pt x="70" y="18"/>
                    <a:pt x="71" y="17"/>
                  </a:cubicBezTo>
                  <a:cubicBezTo>
                    <a:pt x="72" y="16"/>
                    <a:pt x="74" y="15"/>
                    <a:pt x="74" y="15"/>
                  </a:cubicBezTo>
                  <a:cubicBezTo>
                    <a:pt x="74" y="15"/>
                    <a:pt x="76" y="17"/>
                    <a:pt x="76" y="16"/>
                  </a:cubicBezTo>
                  <a:cubicBezTo>
                    <a:pt x="76" y="15"/>
                    <a:pt x="76" y="11"/>
                    <a:pt x="76" y="11"/>
                  </a:cubicBezTo>
                  <a:cubicBezTo>
                    <a:pt x="78" y="8"/>
                    <a:pt x="78" y="8"/>
                    <a:pt x="78" y="8"/>
                  </a:cubicBezTo>
                  <a:cubicBezTo>
                    <a:pt x="78" y="8"/>
                    <a:pt x="80" y="8"/>
                    <a:pt x="80" y="7"/>
                  </a:cubicBezTo>
                  <a:cubicBezTo>
                    <a:pt x="80" y="6"/>
                    <a:pt x="82" y="4"/>
                    <a:pt x="82" y="4"/>
                  </a:cubicBezTo>
                  <a:cubicBezTo>
                    <a:pt x="85" y="4"/>
                    <a:pt x="85" y="4"/>
                    <a:pt x="85" y="4"/>
                  </a:cubicBezTo>
                  <a:cubicBezTo>
                    <a:pt x="87" y="10"/>
                    <a:pt x="87" y="10"/>
                    <a:pt x="87" y="10"/>
                  </a:cubicBezTo>
                  <a:cubicBezTo>
                    <a:pt x="90" y="12"/>
                    <a:pt x="90" y="12"/>
                    <a:pt x="90" y="12"/>
                  </a:cubicBezTo>
                  <a:cubicBezTo>
                    <a:pt x="91" y="13"/>
                    <a:pt x="91" y="13"/>
                    <a:pt x="91" y="13"/>
                  </a:cubicBezTo>
                  <a:cubicBezTo>
                    <a:pt x="93" y="14"/>
                    <a:pt x="93" y="14"/>
                    <a:pt x="93" y="14"/>
                  </a:cubicBezTo>
                  <a:cubicBezTo>
                    <a:pt x="96" y="14"/>
                    <a:pt x="96" y="14"/>
                    <a:pt x="96" y="14"/>
                  </a:cubicBezTo>
                  <a:cubicBezTo>
                    <a:pt x="96" y="15"/>
                    <a:pt x="96" y="15"/>
                    <a:pt x="96" y="15"/>
                  </a:cubicBezTo>
                  <a:cubicBezTo>
                    <a:pt x="98" y="17"/>
                    <a:pt x="98" y="17"/>
                    <a:pt x="98" y="17"/>
                  </a:cubicBezTo>
                  <a:cubicBezTo>
                    <a:pt x="99" y="20"/>
                    <a:pt x="99" y="20"/>
                    <a:pt x="99" y="20"/>
                  </a:cubicBezTo>
                  <a:cubicBezTo>
                    <a:pt x="97" y="22"/>
                    <a:pt x="97" y="22"/>
                    <a:pt x="97" y="22"/>
                  </a:cubicBezTo>
                  <a:cubicBezTo>
                    <a:pt x="97" y="23"/>
                    <a:pt x="97" y="23"/>
                    <a:pt x="97" y="23"/>
                  </a:cubicBezTo>
                  <a:cubicBezTo>
                    <a:pt x="98" y="24"/>
                    <a:pt x="98" y="24"/>
                    <a:pt x="98" y="24"/>
                  </a:cubicBezTo>
                  <a:cubicBezTo>
                    <a:pt x="98" y="24"/>
                    <a:pt x="99" y="24"/>
                    <a:pt x="99" y="24"/>
                  </a:cubicBezTo>
                  <a:cubicBezTo>
                    <a:pt x="99" y="24"/>
                    <a:pt x="101" y="23"/>
                    <a:pt x="102" y="23"/>
                  </a:cubicBezTo>
                  <a:cubicBezTo>
                    <a:pt x="102" y="23"/>
                    <a:pt x="102" y="22"/>
                    <a:pt x="102" y="22"/>
                  </a:cubicBezTo>
                  <a:cubicBezTo>
                    <a:pt x="102" y="22"/>
                    <a:pt x="104" y="21"/>
                    <a:pt x="104" y="21"/>
                  </a:cubicBezTo>
                  <a:cubicBezTo>
                    <a:pt x="104" y="21"/>
                    <a:pt x="105" y="21"/>
                    <a:pt x="105" y="21"/>
                  </a:cubicBezTo>
                  <a:cubicBezTo>
                    <a:pt x="105" y="22"/>
                    <a:pt x="106" y="23"/>
                    <a:pt x="106" y="23"/>
                  </a:cubicBezTo>
                  <a:cubicBezTo>
                    <a:pt x="106" y="23"/>
                    <a:pt x="107" y="22"/>
                    <a:pt x="107" y="23"/>
                  </a:cubicBezTo>
                  <a:cubicBezTo>
                    <a:pt x="107" y="23"/>
                    <a:pt x="108" y="23"/>
                    <a:pt x="108" y="23"/>
                  </a:cubicBezTo>
                  <a:cubicBezTo>
                    <a:pt x="108" y="23"/>
                    <a:pt x="108" y="23"/>
                    <a:pt x="108" y="22"/>
                  </a:cubicBezTo>
                  <a:cubicBezTo>
                    <a:pt x="108" y="20"/>
                    <a:pt x="108" y="20"/>
                    <a:pt x="108" y="20"/>
                  </a:cubicBezTo>
                  <a:cubicBezTo>
                    <a:pt x="108" y="19"/>
                    <a:pt x="108" y="18"/>
                    <a:pt x="108" y="18"/>
                  </a:cubicBezTo>
                  <a:cubicBezTo>
                    <a:pt x="109" y="17"/>
                    <a:pt x="109" y="17"/>
                    <a:pt x="109" y="16"/>
                  </a:cubicBezTo>
                  <a:cubicBezTo>
                    <a:pt x="109" y="16"/>
                    <a:pt x="108" y="15"/>
                    <a:pt x="109" y="15"/>
                  </a:cubicBezTo>
                  <a:cubicBezTo>
                    <a:pt x="110" y="15"/>
                    <a:pt x="111" y="15"/>
                    <a:pt x="111" y="15"/>
                  </a:cubicBezTo>
                  <a:cubicBezTo>
                    <a:pt x="111" y="15"/>
                    <a:pt x="111" y="14"/>
                    <a:pt x="111" y="14"/>
                  </a:cubicBezTo>
                  <a:cubicBezTo>
                    <a:pt x="111" y="14"/>
                    <a:pt x="112" y="13"/>
                    <a:pt x="113" y="13"/>
                  </a:cubicBezTo>
                  <a:cubicBezTo>
                    <a:pt x="113" y="13"/>
                    <a:pt x="113" y="14"/>
                    <a:pt x="114" y="13"/>
                  </a:cubicBezTo>
                  <a:cubicBezTo>
                    <a:pt x="115" y="12"/>
                    <a:pt x="114" y="12"/>
                    <a:pt x="114" y="12"/>
                  </a:cubicBezTo>
                  <a:cubicBezTo>
                    <a:pt x="114" y="11"/>
                    <a:pt x="114" y="11"/>
                    <a:pt x="114" y="11"/>
                  </a:cubicBezTo>
                  <a:cubicBezTo>
                    <a:pt x="115" y="10"/>
                    <a:pt x="114" y="11"/>
                    <a:pt x="116" y="11"/>
                  </a:cubicBezTo>
                  <a:cubicBezTo>
                    <a:pt x="117" y="10"/>
                    <a:pt x="118" y="10"/>
                    <a:pt x="118" y="10"/>
                  </a:cubicBezTo>
                  <a:cubicBezTo>
                    <a:pt x="118" y="10"/>
                    <a:pt x="118" y="9"/>
                    <a:pt x="118" y="9"/>
                  </a:cubicBezTo>
                  <a:cubicBezTo>
                    <a:pt x="120" y="8"/>
                    <a:pt x="120" y="8"/>
                    <a:pt x="120" y="8"/>
                  </a:cubicBezTo>
                  <a:cubicBezTo>
                    <a:pt x="120" y="8"/>
                    <a:pt x="120" y="9"/>
                    <a:pt x="120" y="9"/>
                  </a:cubicBezTo>
                  <a:cubicBezTo>
                    <a:pt x="120" y="9"/>
                    <a:pt x="121" y="9"/>
                    <a:pt x="122" y="9"/>
                  </a:cubicBezTo>
                  <a:cubicBezTo>
                    <a:pt x="122" y="9"/>
                    <a:pt x="123" y="10"/>
                    <a:pt x="123" y="9"/>
                  </a:cubicBezTo>
                  <a:cubicBezTo>
                    <a:pt x="123" y="9"/>
                    <a:pt x="124" y="9"/>
                    <a:pt x="124" y="8"/>
                  </a:cubicBezTo>
                  <a:cubicBezTo>
                    <a:pt x="124" y="8"/>
                    <a:pt x="124" y="8"/>
                    <a:pt x="124" y="8"/>
                  </a:cubicBezTo>
                  <a:cubicBezTo>
                    <a:pt x="124" y="8"/>
                    <a:pt x="124" y="7"/>
                    <a:pt x="125" y="7"/>
                  </a:cubicBezTo>
                  <a:cubicBezTo>
                    <a:pt x="126" y="8"/>
                    <a:pt x="125" y="8"/>
                    <a:pt x="126" y="8"/>
                  </a:cubicBezTo>
                  <a:cubicBezTo>
                    <a:pt x="126" y="7"/>
                    <a:pt x="128" y="6"/>
                    <a:pt x="128" y="6"/>
                  </a:cubicBezTo>
                  <a:cubicBezTo>
                    <a:pt x="128" y="6"/>
                    <a:pt x="128" y="6"/>
                    <a:pt x="129" y="8"/>
                  </a:cubicBezTo>
                  <a:cubicBezTo>
                    <a:pt x="129" y="9"/>
                    <a:pt x="130" y="9"/>
                    <a:pt x="131" y="9"/>
                  </a:cubicBezTo>
                  <a:cubicBezTo>
                    <a:pt x="131" y="9"/>
                    <a:pt x="131" y="9"/>
                    <a:pt x="131" y="9"/>
                  </a:cubicBezTo>
                  <a:cubicBezTo>
                    <a:pt x="131" y="10"/>
                    <a:pt x="132" y="11"/>
                    <a:pt x="132" y="11"/>
                  </a:cubicBezTo>
                  <a:cubicBezTo>
                    <a:pt x="133" y="11"/>
                    <a:pt x="133" y="11"/>
                    <a:pt x="133" y="11"/>
                  </a:cubicBezTo>
                  <a:cubicBezTo>
                    <a:pt x="134" y="10"/>
                    <a:pt x="134" y="10"/>
                    <a:pt x="134" y="10"/>
                  </a:cubicBezTo>
                  <a:cubicBezTo>
                    <a:pt x="134" y="10"/>
                    <a:pt x="134" y="11"/>
                    <a:pt x="135" y="11"/>
                  </a:cubicBezTo>
                  <a:cubicBezTo>
                    <a:pt x="136" y="11"/>
                    <a:pt x="137" y="12"/>
                    <a:pt x="137" y="12"/>
                  </a:cubicBezTo>
                  <a:cubicBezTo>
                    <a:pt x="137" y="11"/>
                    <a:pt x="138" y="10"/>
                    <a:pt x="138" y="10"/>
                  </a:cubicBezTo>
                  <a:cubicBezTo>
                    <a:pt x="138" y="9"/>
                    <a:pt x="138" y="9"/>
                    <a:pt x="139" y="8"/>
                  </a:cubicBezTo>
                  <a:cubicBezTo>
                    <a:pt x="139" y="8"/>
                    <a:pt x="142" y="7"/>
                    <a:pt x="142" y="7"/>
                  </a:cubicBezTo>
                  <a:cubicBezTo>
                    <a:pt x="142" y="7"/>
                    <a:pt x="141" y="5"/>
                    <a:pt x="140" y="5"/>
                  </a:cubicBezTo>
                  <a:cubicBezTo>
                    <a:pt x="140" y="5"/>
                    <a:pt x="139" y="4"/>
                    <a:pt x="141" y="3"/>
                  </a:cubicBezTo>
                  <a:cubicBezTo>
                    <a:pt x="142" y="3"/>
                    <a:pt x="143" y="3"/>
                    <a:pt x="143" y="3"/>
                  </a:cubicBezTo>
                  <a:cubicBezTo>
                    <a:pt x="145" y="4"/>
                    <a:pt x="145" y="4"/>
                    <a:pt x="145" y="4"/>
                  </a:cubicBezTo>
                  <a:cubicBezTo>
                    <a:pt x="145" y="3"/>
                    <a:pt x="145" y="3"/>
                    <a:pt x="145" y="3"/>
                  </a:cubicBezTo>
                  <a:cubicBezTo>
                    <a:pt x="146" y="2"/>
                    <a:pt x="146" y="2"/>
                    <a:pt x="146" y="2"/>
                  </a:cubicBezTo>
                  <a:cubicBezTo>
                    <a:pt x="146" y="2"/>
                    <a:pt x="147" y="1"/>
                    <a:pt x="147" y="1"/>
                  </a:cubicBezTo>
                  <a:cubicBezTo>
                    <a:pt x="147" y="1"/>
                    <a:pt x="148" y="1"/>
                    <a:pt x="148" y="1"/>
                  </a:cubicBezTo>
                  <a:cubicBezTo>
                    <a:pt x="149" y="1"/>
                    <a:pt x="150" y="1"/>
                    <a:pt x="150" y="1"/>
                  </a:cubicBezTo>
                  <a:cubicBezTo>
                    <a:pt x="150" y="1"/>
                    <a:pt x="151" y="2"/>
                    <a:pt x="151" y="2"/>
                  </a:cubicBezTo>
                  <a:cubicBezTo>
                    <a:pt x="152" y="2"/>
                    <a:pt x="153" y="2"/>
                    <a:pt x="153" y="2"/>
                  </a:cubicBezTo>
                  <a:cubicBezTo>
                    <a:pt x="153" y="2"/>
                    <a:pt x="154" y="3"/>
                    <a:pt x="154" y="2"/>
                  </a:cubicBezTo>
                  <a:cubicBezTo>
                    <a:pt x="155" y="2"/>
                    <a:pt x="155" y="1"/>
                    <a:pt x="155" y="1"/>
                  </a:cubicBezTo>
                  <a:cubicBezTo>
                    <a:pt x="155" y="1"/>
                    <a:pt x="159" y="0"/>
                    <a:pt x="159" y="0"/>
                  </a:cubicBezTo>
                  <a:cubicBezTo>
                    <a:pt x="159" y="0"/>
                    <a:pt x="160" y="0"/>
                    <a:pt x="160" y="0"/>
                  </a:cubicBezTo>
                  <a:cubicBezTo>
                    <a:pt x="161" y="1"/>
                    <a:pt x="162" y="1"/>
                    <a:pt x="162" y="1"/>
                  </a:cubicBezTo>
                  <a:cubicBezTo>
                    <a:pt x="163" y="1"/>
                    <a:pt x="164" y="2"/>
                    <a:pt x="164" y="2"/>
                  </a:cubicBezTo>
                  <a:cubicBezTo>
                    <a:pt x="165" y="3"/>
                    <a:pt x="166" y="3"/>
                    <a:pt x="166" y="3"/>
                  </a:cubicBezTo>
                  <a:cubicBezTo>
                    <a:pt x="166" y="3"/>
                    <a:pt x="166" y="1"/>
                    <a:pt x="166" y="1"/>
                  </a:cubicBezTo>
                  <a:cubicBezTo>
                    <a:pt x="167" y="1"/>
                    <a:pt x="168" y="1"/>
                    <a:pt x="168" y="1"/>
                  </a:cubicBezTo>
                  <a:cubicBezTo>
                    <a:pt x="169" y="2"/>
                    <a:pt x="169" y="2"/>
                    <a:pt x="169" y="2"/>
                  </a:cubicBezTo>
                  <a:cubicBezTo>
                    <a:pt x="169" y="2"/>
                    <a:pt x="170" y="3"/>
                    <a:pt x="171" y="3"/>
                  </a:cubicBezTo>
                  <a:cubicBezTo>
                    <a:pt x="171" y="3"/>
                    <a:pt x="172" y="2"/>
                    <a:pt x="172" y="2"/>
                  </a:cubicBezTo>
                  <a:cubicBezTo>
                    <a:pt x="172" y="3"/>
                    <a:pt x="173" y="3"/>
                    <a:pt x="173" y="4"/>
                  </a:cubicBezTo>
                  <a:cubicBezTo>
                    <a:pt x="173" y="4"/>
                    <a:pt x="174" y="5"/>
                    <a:pt x="174" y="5"/>
                  </a:cubicBezTo>
                  <a:cubicBezTo>
                    <a:pt x="174" y="6"/>
                    <a:pt x="175" y="6"/>
                    <a:pt x="175" y="6"/>
                  </a:cubicBezTo>
                  <a:cubicBezTo>
                    <a:pt x="175" y="7"/>
                    <a:pt x="175" y="8"/>
                    <a:pt x="175" y="8"/>
                  </a:cubicBezTo>
                  <a:cubicBezTo>
                    <a:pt x="175" y="8"/>
                    <a:pt x="175" y="8"/>
                    <a:pt x="175" y="9"/>
                  </a:cubicBezTo>
                  <a:cubicBezTo>
                    <a:pt x="176" y="9"/>
                    <a:pt x="179" y="9"/>
                    <a:pt x="179" y="9"/>
                  </a:cubicBezTo>
                  <a:cubicBezTo>
                    <a:pt x="179" y="9"/>
                    <a:pt x="180" y="9"/>
                    <a:pt x="180" y="10"/>
                  </a:cubicBezTo>
                  <a:cubicBezTo>
                    <a:pt x="180" y="10"/>
                    <a:pt x="182" y="10"/>
                    <a:pt x="182" y="10"/>
                  </a:cubicBezTo>
                  <a:cubicBezTo>
                    <a:pt x="182" y="10"/>
                    <a:pt x="183" y="9"/>
                    <a:pt x="183" y="10"/>
                  </a:cubicBezTo>
                  <a:cubicBezTo>
                    <a:pt x="183" y="10"/>
                    <a:pt x="183" y="11"/>
                    <a:pt x="183" y="11"/>
                  </a:cubicBezTo>
                  <a:cubicBezTo>
                    <a:pt x="185" y="11"/>
                    <a:pt x="185" y="11"/>
                    <a:pt x="185" y="11"/>
                  </a:cubicBezTo>
                  <a:cubicBezTo>
                    <a:pt x="186" y="11"/>
                    <a:pt x="186" y="11"/>
                    <a:pt x="186" y="11"/>
                  </a:cubicBezTo>
                  <a:cubicBezTo>
                    <a:pt x="186" y="11"/>
                    <a:pt x="187" y="10"/>
                    <a:pt x="187" y="11"/>
                  </a:cubicBezTo>
                  <a:cubicBezTo>
                    <a:pt x="187" y="11"/>
                    <a:pt x="188" y="11"/>
                    <a:pt x="188" y="11"/>
                  </a:cubicBezTo>
                  <a:cubicBezTo>
                    <a:pt x="188" y="11"/>
                    <a:pt x="190" y="12"/>
                    <a:pt x="190" y="12"/>
                  </a:cubicBezTo>
                  <a:cubicBezTo>
                    <a:pt x="190" y="12"/>
                    <a:pt x="191" y="12"/>
                    <a:pt x="192" y="12"/>
                  </a:cubicBezTo>
                  <a:cubicBezTo>
                    <a:pt x="192" y="12"/>
                    <a:pt x="195" y="12"/>
                    <a:pt x="195" y="12"/>
                  </a:cubicBezTo>
                  <a:cubicBezTo>
                    <a:pt x="195" y="12"/>
                    <a:pt x="195" y="13"/>
                    <a:pt x="195" y="14"/>
                  </a:cubicBezTo>
                  <a:cubicBezTo>
                    <a:pt x="195" y="14"/>
                    <a:pt x="195" y="16"/>
                    <a:pt x="195" y="16"/>
                  </a:cubicBezTo>
                  <a:cubicBezTo>
                    <a:pt x="195" y="16"/>
                    <a:pt x="194" y="17"/>
                    <a:pt x="194" y="18"/>
                  </a:cubicBezTo>
                  <a:cubicBezTo>
                    <a:pt x="193" y="18"/>
                    <a:pt x="193" y="20"/>
                    <a:pt x="193" y="20"/>
                  </a:cubicBezTo>
                  <a:cubicBezTo>
                    <a:pt x="193" y="20"/>
                    <a:pt x="193" y="21"/>
                    <a:pt x="193" y="21"/>
                  </a:cubicBezTo>
                  <a:cubicBezTo>
                    <a:pt x="193" y="21"/>
                    <a:pt x="193" y="23"/>
                    <a:pt x="193" y="23"/>
                  </a:cubicBezTo>
                  <a:cubicBezTo>
                    <a:pt x="192" y="25"/>
                    <a:pt x="192" y="25"/>
                    <a:pt x="192" y="25"/>
                  </a:cubicBezTo>
                  <a:cubicBezTo>
                    <a:pt x="192" y="25"/>
                    <a:pt x="191" y="26"/>
                    <a:pt x="192" y="27"/>
                  </a:cubicBezTo>
                  <a:cubicBezTo>
                    <a:pt x="192" y="27"/>
                    <a:pt x="192" y="28"/>
                    <a:pt x="192" y="28"/>
                  </a:cubicBezTo>
                  <a:cubicBezTo>
                    <a:pt x="193" y="29"/>
                    <a:pt x="193" y="29"/>
                    <a:pt x="193" y="29"/>
                  </a:cubicBezTo>
                  <a:cubicBezTo>
                    <a:pt x="191" y="31"/>
                    <a:pt x="191" y="31"/>
                    <a:pt x="191" y="31"/>
                  </a:cubicBezTo>
                  <a:cubicBezTo>
                    <a:pt x="191" y="33"/>
                    <a:pt x="191" y="33"/>
                    <a:pt x="191" y="33"/>
                  </a:cubicBezTo>
                  <a:cubicBezTo>
                    <a:pt x="191" y="33"/>
                    <a:pt x="192" y="34"/>
                    <a:pt x="191" y="35"/>
                  </a:cubicBezTo>
                  <a:cubicBezTo>
                    <a:pt x="191" y="35"/>
                    <a:pt x="190" y="36"/>
                    <a:pt x="190" y="36"/>
                  </a:cubicBezTo>
                  <a:cubicBezTo>
                    <a:pt x="190" y="36"/>
                    <a:pt x="188" y="38"/>
                    <a:pt x="188" y="38"/>
                  </a:cubicBezTo>
                  <a:cubicBezTo>
                    <a:pt x="188" y="38"/>
                    <a:pt x="188" y="39"/>
                    <a:pt x="188" y="39"/>
                  </a:cubicBezTo>
                  <a:cubicBezTo>
                    <a:pt x="188" y="39"/>
                    <a:pt x="187" y="41"/>
                    <a:pt x="187" y="41"/>
                  </a:cubicBezTo>
                  <a:cubicBezTo>
                    <a:pt x="187" y="41"/>
                    <a:pt x="187" y="44"/>
                    <a:pt x="187" y="44"/>
                  </a:cubicBezTo>
                  <a:cubicBezTo>
                    <a:pt x="187" y="44"/>
                    <a:pt x="188" y="45"/>
                    <a:pt x="188" y="45"/>
                  </a:cubicBezTo>
                  <a:cubicBezTo>
                    <a:pt x="188" y="45"/>
                    <a:pt x="188" y="46"/>
                    <a:pt x="188" y="47"/>
                  </a:cubicBezTo>
                  <a:cubicBezTo>
                    <a:pt x="187" y="47"/>
                    <a:pt x="188" y="48"/>
                    <a:pt x="188" y="49"/>
                  </a:cubicBezTo>
                  <a:cubicBezTo>
                    <a:pt x="188" y="49"/>
                    <a:pt x="188" y="50"/>
                    <a:pt x="188" y="50"/>
                  </a:cubicBezTo>
                  <a:cubicBezTo>
                    <a:pt x="187" y="52"/>
                    <a:pt x="187" y="52"/>
                    <a:pt x="187" y="52"/>
                  </a:cubicBezTo>
                  <a:cubicBezTo>
                    <a:pt x="186" y="52"/>
                    <a:pt x="186" y="52"/>
                    <a:pt x="186" y="52"/>
                  </a:cubicBezTo>
                  <a:cubicBezTo>
                    <a:pt x="187" y="55"/>
                    <a:pt x="187" y="55"/>
                    <a:pt x="187" y="55"/>
                  </a:cubicBezTo>
                  <a:cubicBezTo>
                    <a:pt x="185" y="57"/>
                    <a:pt x="185" y="57"/>
                    <a:pt x="185" y="57"/>
                  </a:cubicBezTo>
                  <a:cubicBezTo>
                    <a:pt x="177" y="57"/>
                    <a:pt x="177" y="57"/>
                    <a:pt x="177" y="57"/>
                  </a:cubicBezTo>
                  <a:cubicBezTo>
                    <a:pt x="169" y="49"/>
                    <a:pt x="169" y="49"/>
                    <a:pt x="169" y="49"/>
                  </a:cubicBezTo>
                  <a:cubicBezTo>
                    <a:pt x="163" y="48"/>
                    <a:pt x="163" y="48"/>
                    <a:pt x="163" y="48"/>
                  </a:cubicBezTo>
                  <a:cubicBezTo>
                    <a:pt x="158" y="52"/>
                    <a:pt x="158" y="52"/>
                    <a:pt x="158" y="52"/>
                  </a:cubicBezTo>
                  <a:cubicBezTo>
                    <a:pt x="151" y="53"/>
                    <a:pt x="151" y="53"/>
                    <a:pt x="151" y="53"/>
                  </a:cubicBezTo>
                  <a:cubicBezTo>
                    <a:pt x="146" y="50"/>
                    <a:pt x="146" y="50"/>
                    <a:pt x="146" y="50"/>
                  </a:cubicBezTo>
                  <a:cubicBezTo>
                    <a:pt x="132" y="54"/>
                    <a:pt x="132" y="54"/>
                    <a:pt x="132" y="54"/>
                  </a:cubicBezTo>
                  <a:cubicBezTo>
                    <a:pt x="131" y="57"/>
                    <a:pt x="131" y="57"/>
                    <a:pt x="131" y="57"/>
                  </a:cubicBezTo>
                  <a:cubicBezTo>
                    <a:pt x="129" y="64"/>
                    <a:pt x="129" y="64"/>
                    <a:pt x="129" y="64"/>
                  </a:cubicBezTo>
                  <a:cubicBezTo>
                    <a:pt x="126" y="70"/>
                    <a:pt x="126" y="70"/>
                    <a:pt x="126" y="70"/>
                  </a:cubicBezTo>
                  <a:cubicBezTo>
                    <a:pt x="122" y="72"/>
                    <a:pt x="122" y="72"/>
                    <a:pt x="122" y="72"/>
                  </a:cubicBezTo>
                  <a:cubicBezTo>
                    <a:pt x="119" y="74"/>
                    <a:pt x="119" y="74"/>
                    <a:pt x="119" y="74"/>
                  </a:cubicBezTo>
                  <a:cubicBezTo>
                    <a:pt x="116" y="78"/>
                    <a:pt x="116" y="78"/>
                    <a:pt x="116" y="78"/>
                  </a:cubicBezTo>
                  <a:cubicBezTo>
                    <a:pt x="110" y="78"/>
                    <a:pt x="110" y="78"/>
                    <a:pt x="110" y="78"/>
                  </a:cubicBezTo>
                  <a:cubicBezTo>
                    <a:pt x="106" y="77"/>
                    <a:pt x="106" y="77"/>
                    <a:pt x="106" y="77"/>
                  </a:cubicBezTo>
                  <a:cubicBezTo>
                    <a:pt x="100" y="78"/>
                    <a:pt x="100" y="78"/>
                    <a:pt x="100" y="78"/>
                  </a:cubicBezTo>
                  <a:cubicBezTo>
                    <a:pt x="98" y="84"/>
                    <a:pt x="98" y="84"/>
                    <a:pt x="98" y="84"/>
                  </a:cubicBezTo>
                  <a:cubicBezTo>
                    <a:pt x="94" y="85"/>
                    <a:pt x="94" y="85"/>
                    <a:pt x="94" y="85"/>
                  </a:cubicBezTo>
                  <a:cubicBezTo>
                    <a:pt x="87" y="86"/>
                    <a:pt x="87" y="86"/>
                    <a:pt x="87" y="86"/>
                  </a:cubicBezTo>
                  <a:cubicBezTo>
                    <a:pt x="78" y="89"/>
                    <a:pt x="78" y="89"/>
                    <a:pt x="78" y="89"/>
                  </a:cubicBezTo>
                  <a:cubicBezTo>
                    <a:pt x="73" y="94"/>
                    <a:pt x="73" y="94"/>
                    <a:pt x="73" y="94"/>
                  </a:cubicBezTo>
                  <a:cubicBezTo>
                    <a:pt x="73" y="96"/>
                    <a:pt x="73" y="96"/>
                    <a:pt x="73" y="96"/>
                  </a:cubicBezTo>
                  <a:cubicBezTo>
                    <a:pt x="73" y="96"/>
                    <a:pt x="77" y="99"/>
                    <a:pt x="79" y="100"/>
                  </a:cubicBezTo>
                  <a:cubicBezTo>
                    <a:pt x="81" y="102"/>
                    <a:pt x="75" y="103"/>
                    <a:pt x="74" y="104"/>
                  </a:cubicBezTo>
                  <a:cubicBezTo>
                    <a:pt x="73" y="105"/>
                    <a:pt x="64" y="106"/>
                    <a:pt x="64" y="106"/>
                  </a:cubicBezTo>
                  <a:cubicBezTo>
                    <a:pt x="47" y="107"/>
                    <a:pt x="47" y="107"/>
                    <a:pt x="47" y="107"/>
                  </a:cubicBezTo>
                  <a:cubicBezTo>
                    <a:pt x="38" y="109"/>
                    <a:pt x="38" y="109"/>
                    <a:pt x="38" y="109"/>
                  </a:cubicBezTo>
                  <a:cubicBezTo>
                    <a:pt x="34" y="107"/>
                    <a:pt x="34" y="107"/>
                    <a:pt x="34" y="107"/>
                  </a:cubicBezTo>
                  <a:cubicBezTo>
                    <a:pt x="27" y="103"/>
                    <a:pt x="27" y="103"/>
                    <a:pt x="27" y="103"/>
                  </a:cubicBezTo>
                  <a:cubicBezTo>
                    <a:pt x="22" y="98"/>
                    <a:pt x="22" y="98"/>
                    <a:pt x="22" y="98"/>
                  </a:cubicBezTo>
                  <a:cubicBezTo>
                    <a:pt x="22" y="98"/>
                    <a:pt x="22" y="98"/>
                    <a:pt x="22" y="98"/>
                  </a:cubicBezTo>
                  <a:cubicBezTo>
                    <a:pt x="14" y="97"/>
                    <a:pt x="14" y="97"/>
                    <a:pt x="14" y="97"/>
                  </a:cubicBezTo>
                  <a:cubicBezTo>
                    <a:pt x="14" y="98"/>
                    <a:pt x="14" y="98"/>
                    <a:pt x="14" y="98"/>
                  </a:cubicBezTo>
                  <a:cubicBezTo>
                    <a:pt x="14" y="102"/>
                    <a:pt x="14" y="102"/>
                    <a:pt x="14" y="102"/>
                  </a:cubicBezTo>
                  <a:cubicBezTo>
                    <a:pt x="11" y="106"/>
                    <a:pt x="11" y="106"/>
                    <a:pt x="11" y="106"/>
                  </a:cubicBezTo>
                  <a:cubicBezTo>
                    <a:pt x="9" y="103"/>
                    <a:pt x="8" y="98"/>
                    <a:pt x="6" y="93"/>
                  </a:cubicBezTo>
                  <a:cubicBezTo>
                    <a:pt x="6" y="93"/>
                    <a:pt x="6" y="92"/>
                    <a:pt x="5" y="91"/>
                  </a:cubicBezTo>
                  <a:cubicBezTo>
                    <a:pt x="5" y="90"/>
                    <a:pt x="4" y="88"/>
                    <a:pt x="4" y="88"/>
                  </a:cubicBezTo>
                  <a:cubicBezTo>
                    <a:pt x="4" y="88"/>
                    <a:pt x="4" y="88"/>
                    <a:pt x="4" y="88"/>
                  </a:cubicBezTo>
                  <a:cubicBezTo>
                    <a:pt x="3" y="87"/>
                    <a:pt x="2" y="86"/>
                    <a:pt x="2" y="86"/>
                  </a:cubicBezTo>
                  <a:cubicBezTo>
                    <a:pt x="2" y="86"/>
                    <a:pt x="2" y="85"/>
                    <a:pt x="2" y="85"/>
                  </a:cubicBezTo>
                  <a:cubicBezTo>
                    <a:pt x="1" y="85"/>
                    <a:pt x="0" y="84"/>
                    <a:pt x="0" y="84"/>
                  </a:cubicBezTo>
                  <a:cubicBezTo>
                    <a:pt x="0" y="84"/>
                    <a:pt x="0" y="81"/>
                    <a:pt x="0" y="81"/>
                  </a:cubicBezTo>
                  <a:cubicBezTo>
                    <a:pt x="0" y="79"/>
                    <a:pt x="0" y="79"/>
                    <a:pt x="0" y="79"/>
                  </a:cubicBezTo>
                  <a:cubicBezTo>
                    <a:pt x="2" y="77"/>
                    <a:pt x="2" y="77"/>
                    <a:pt x="2" y="77"/>
                  </a:cubicBezTo>
                  <a:cubicBezTo>
                    <a:pt x="2" y="77"/>
                    <a:pt x="2" y="75"/>
                    <a:pt x="2" y="75"/>
                  </a:cubicBezTo>
                  <a:cubicBezTo>
                    <a:pt x="2" y="75"/>
                    <a:pt x="3" y="73"/>
                    <a:pt x="3" y="73"/>
                  </a:cubicBezTo>
                  <a:cubicBezTo>
                    <a:pt x="2" y="72"/>
                    <a:pt x="2" y="72"/>
                    <a:pt x="2" y="72"/>
                  </a:cubicBezTo>
                  <a:cubicBezTo>
                    <a:pt x="2" y="69"/>
                    <a:pt x="2" y="69"/>
                    <a:pt x="2" y="69"/>
                  </a:cubicBezTo>
                  <a:cubicBezTo>
                    <a:pt x="3" y="68"/>
                    <a:pt x="3" y="68"/>
                    <a:pt x="3" y="68"/>
                  </a:cubicBezTo>
                  <a:cubicBezTo>
                    <a:pt x="3" y="66"/>
                    <a:pt x="3" y="66"/>
                    <a:pt x="3" y="66"/>
                  </a:cubicBezTo>
                  <a:cubicBezTo>
                    <a:pt x="3" y="66"/>
                    <a:pt x="3" y="65"/>
                    <a:pt x="3" y="65"/>
                  </a:cubicBezTo>
                  <a:cubicBezTo>
                    <a:pt x="4" y="65"/>
                    <a:pt x="4" y="62"/>
                    <a:pt x="4" y="62"/>
                  </a:cubicBezTo>
                  <a:cubicBezTo>
                    <a:pt x="4" y="62"/>
                    <a:pt x="5" y="60"/>
                    <a:pt x="5" y="60"/>
                  </a:cubicBezTo>
                  <a:cubicBezTo>
                    <a:pt x="6" y="60"/>
                    <a:pt x="6" y="59"/>
                    <a:pt x="6" y="59"/>
                  </a:cubicBezTo>
                  <a:cubicBezTo>
                    <a:pt x="6" y="58"/>
                    <a:pt x="6" y="57"/>
                    <a:pt x="6" y="57"/>
                  </a:cubicBezTo>
                  <a:cubicBezTo>
                    <a:pt x="8" y="56"/>
                    <a:pt x="8" y="56"/>
                    <a:pt x="8" y="56"/>
                  </a:cubicBezTo>
                  <a:cubicBezTo>
                    <a:pt x="8" y="56"/>
                    <a:pt x="9" y="55"/>
                    <a:pt x="9" y="55"/>
                  </a:cubicBezTo>
                  <a:cubicBezTo>
                    <a:pt x="9" y="55"/>
                    <a:pt x="10" y="55"/>
                    <a:pt x="11" y="55"/>
                  </a:cubicBezTo>
                  <a:cubicBezTo>
                    <a:pt x="11" y="55"/>
                    <a:pt x="12" y="55"/>
                    <a:pt x="13" y="55"/>
                  </a:cubicBezTo>
                  <a:cubicBezTo>
                    <a:pt x="13" y="55"/>
                    <a:pt x="13" y="56"/>
                    <a:pt x="14" y="56"/>
                  </a:cubicBezTo>
                  <a:cubicBezTo>
                    <a:pt x="15" y="56"/>
                    <a:pt x="16" y="57"/>
                    <a:pt x="16" y="57"/>
                  </a:cubicBezTo>
                  <a:cubicBezTo>
                    <a:pt x="17" y="56"/>
                    <a:pt x="17" y="56"/>
                    <a:pt x="17" y="56"/>
                  </a:cubicBezTo>
                  <a:cubicBezTo>
                    <a:pt x="18" y="56"/>
                    <a:pt x="18" y="55"/>
                    <a:pt x="18" y="55"/>
                  </a:cubicBezTo>
                  <a:cubicBezTo>
                    <a:pt x="19" y="55"/>
                    <a:pt x="21" y="56"/>
                    <a:pt x="21" y="56"/>
                  </a:cubicBezTo>
                  <a:cubicBezTo>
                    <a:pt x="21" y="56"/>
                    <a:pt x="22" y="57"/>
                    <a:pt x="22" y="56"/>
                  </a:cubicBezTo>
                  <a:cubicBezTo>
                    <a:pt x="23" y="56"/>
                    <a:pt x="24" y="55"/>
                    <a:pt x="24" y="55"/>
                  </a:cubicBezTo>
                  <a:cubicBezTo>
                    <a:pt x="26" y="54"/>
                    <a:pt x="26" y="54"/>
                    <a:pt x="26" y="54"/>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0" name="Freeform 88"/>
            <p:cNvSpPr>
              <a:spLocks/>
            </p:cNvSpPr>
            <p:nvPr/>
          </p:nvSpPr>
          <p:spPr bwMode="auto">
            <a:xfrm>
              <a:off x="5320613" y="3211661"/>
              <a:ext cx="266062" cy="194972"/>
            </a:xfrm>
            <a:custGeom>
              <a:avLst/>
              <a:gdLst>
                <a:gd name="T0" fmla="*/ 5 w 117"/>
                <a:gd name="T1" fmla="*/ 46 h 88"/>
                <a:gd name="T2" fmla="*/ 1 w 117"/>
                <a:gd name="T3" fmla="*/ 42 h 88"/>
                <a:gd name="T4" fmla="*/ 6 w 117"/>
                <a:gd name="T5" fmla="*/ 36 h 88"/>
                <a:gd name="T6" fmla="*/ 10 w 117"/>
                <a:gd name="T7" fmla="*/ 33 h 88"/>
                <a:gd name="T8" fmla="*/ 13 w 117"/>
                <a:gd name="T9" fmla="*/ 27 h 88"/>
                <a:gd name="T10" fmla="*/ 41 w 117"/>
                <a:gd name="T11" fmla="*/ 31 h 88"/>
                <a:gd name="T12" fmla="*/ 48 w 117"/>
                <a:gd name="T13" fmla="*/ 26 h 88"/>
                <a:gd name="T14" fmla="*/ 55 w 117"/>
                <a:gd name="T15" fmla="*/ 19 h 88"/>
                <a:gd name="T16" fmla="*/ 71 w 117"/>
                <a:gd name="T17" fmla="*/ 15 h 88"/>
                <a:gd name="T18" fmla="*/ 85 w 117"/>
                <a:gd name="T19" fmla="*/ 12 h 88"/>
                <a:gd name="T20" fmla="*/ 95 w 117"/>
                <a:gd name="T21" fmla="*/ 8 h 88"/>
                <a:gd name="T22" fmla="*/ 101 w 117"/>
                <a:gd name="T23" fmla="*/ 2 h 88"/>
                <a:gd name="T24" fmla="*/ 107 w 117"/>
                <a:gd name="T25" fmla="*/ 2 h 88"/>
                <a:gd name="T26" fmla="*/ 108 w 117"/>
                <a:gd name="T27" fmla="*/ 5 h 88"/>
                <a:gd name="T28" fmla="*/ 109 w 117"/>
                <a:gd name="T29" fmla="*/ 7 h 88"/>
                <a:gd name="T30" fmla="*/ 111 w 117"/>
                <a:gd name="T31" fmla="*/ 10 h 88"/>
                <a:gd name="T32" fmla="*/ 115 w 117"/>
                <a:gd name="T33" fmla="*/ 19 h 88"/>
                <a:gd name="T34" fmla="*/ 109 w 117"/>
                <a:gd name="T35" fmla="*/ 22 h 88"/>
                <a:gd name="T36" fmla="*/ 107 w 117"/>
                <a:gd name="T37" fmla="*/ 27 h 88"/>
                <a:gd name="T38" fmla="*/ 102 w 117"/>
                <a:gd name="T39" fmla="*/ 28 h 88"/>
                <a:gd name="T40" fmla="*/ 101 w 117"/>
                <a:gd name="T41" fmla="*/ 32 h 88"/>
                <a:gd name="T42" fmla="*/ 96 w 117"/>
                <a:gd name="T43" fmla="*/ 35 h 88"/>
                <a:gd name="T44" fmla="*/ 91 w 117"/>
                <a:gd name="T45" fmla="*/ 38 h 88"/>
                <a:gd name="T46" fmla="*/ 86 w 117"/>
                <a:gd name="T47" fmla="*/ 41 h 88"/>
                <a:gd name="T48" fmla="*/ 87 w 117"/>
                <a:gd name="T49" fmla="*/ 46 h 88"/>
                <a:gd name="T50" fmla="*/ 90 w 117"/>
                <a:gd name="T51" fmla="*/ 49 h 88"/>
                <a:gd name="T52" fmla="*/ 89 w 117"/>
                <a:gd name="T53" fmla="*/ 56 h 88"/>
                <a:gd name="T54" fmla="*/ 88 w 117"/>
                <a:gd name="T55" fmla="*/ 60 h 88"/>
                <a:gd name="T56" fmla="*/ 83 w 117"/>
                <a:gd name="T57" fmla="*/ 62 h 88"/>
                <a:gd name="T58" fmla="*/ 78 w 117"/>
                <a:gd name="T59" fmla="*/ 64 h 88"/>
                <a:gd name="T60" fmla="*/ 76 w 117"/>
                <a:gd name="T61" fmla="*/ 68 h 88"/>
                <a:gd name="T62" fmla="*/ 79 w 117"/>
                <a:gd name="T63" fmla="*/ 69 h 88"/>
                <a:gd name="T64" fmla="*/ 77 w 117"/>
                <a:gd name="T65" fmla="*/ 72 h 88"/>
                <a:gd name="T66" fmla="*/ 76 w 117"/>
                <a:gd name="T67" fmla="*/ 76 h 88"/>
                <a:gd name="T68" fmla="*/ 79 w 117"/>
                <a:gd name="T69" fmla="*/ 80 h 88"/>
                <a:gd name="T70" fmla="*/ 74 w 117"/>
                <a:gd name="T71" fmla="*/ 83 h 88"/>
                <a:gd name="T72" fmla="*/ 69 w 117"/>
                <a:gd name="T73" fmla="*/ 81 h 88"/>
                <a:gd name="T74" fmla="*/ 64 w 117"/>
                <a:gd name="T75" fmla="*/ 80 h 88"/>
                <a:gd name="T76" fmla="*/ 61 w 117"/>
                <a:gd name="T77" fmla="*/ 82 h 88"/>
                <a:gd name="T78" fmla="*/ 55 w 117"/>
                <a:gd name="T79" fmla="*/ 80 h 88"/>
                <a:gd name="T80" fmla="*/ 53 w 117"/>
                <a:gd name="T81" fmla="*/ 77 h 88"/>
                <a:gd name="T82" fmla="*/ 49 w 117"/>
                <a:gd name="T83" fmla="*/ 72 h 88"/>
                <a:gd name="T84" fmla="*/ 46 w 117"/>
                <a:gd name="T85" fmla="*/ 76 h 88"/>
                <a:gd name="T86" fmla="*/ 45 w 117"/>
                <a:gd name="T87" fmla="*/ 80 h 88"/>
                <a:gd name="T88" fmla="*/ 39 w 117"/>
                <a:gd name="T89" fmla="*/ 83 h 88"/>
                <a:gd name="T90" fmla="*/ 33 w 117"/>
                <a:gd name="T91" fmla="*/ 84 h 88"/>
                <a:gd name="T92" fmla="*/ 28 w 117"/>
                <a:gd name="T93" fmla="*/ 83 h 88"/>
                <a:gd name="T94" fmla="*/ 27 w 117"/>
                <a:gd name="T95" fmla="*/ 84 h 88"/>
                <a:gd name="T96" fmla="*/ 24 w 117"/>
                <a:gd name="T97" fmla="*/ 87 h 88"/>
                <a:gd name="T98" fmla="*/ 21 w 117"/>
                <a:gd name="T99" fmla="*/ 88 h 88"/>
                <a:gd name="T100" fmla="*/ 15 w 117"/>
                <a:gd name="T101" fmla="*/ 87 h 88"/>
                <a:gd name="T102" fmla="*/ 11 w 117"/>
                <a:gd name="T103" fmla="*/ 84 h 88"/>
                <a:gd name="T104" fmla="*/ 15 w 117"/>
                <a:gd name="T105" fmla="*/ 82 h 88"/>
                <a:gd name="T106" fmla="*/ 17 w 117"/>
                <a:gd name="T107" fmla="*/ 81 h 88"/>
                <a:gd name="T108" fmla="*/ 19 w 117"/>
                <a:gd name="T109" fmla="*/ 79 h 88"/>
                <a:gd name="T110" fmla="*/ 17 w 117"/>
                <a:gd name="T111" fmla="*/ 77 h 88"/>
                <a:gd name="T112" fmla="*/ 9 w 117"/>
                <a:gd name="T113" fmla="*/ 67 h 88"/>
                <a:gd name="T114" fmla="*/ 11 w 117"/>
                <a:gd name="T115" fmla="*/ 61 h 88"/>
                <a:gd name="T116" fmla="*/ 9 w 117"/>
                <a:gd name="T117" fmla="*/ 58 h 88"/>
                <a:gd name="T118" fmla="*/ 6 w 117"/>
                <a:gd name="T119" fmla="*/ 58 h 88"/>
                <a:gd name="T120" fmla="*/ 5 w 117"/>
                <a:gd name="T121" fmla="*/ 55 h 88"/>
                <a:gd name="T122" fmla="*/ 11 w 117"/>
                <a:gd name="T123" fmla="*/ 4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7" h="88">
                  <a:moveTo>
                    <a:pt x="9" y="48"/>
                  </a:moveTo>
                  <a:cubicBezTo>
                    <a:pt x="7" y="47"/>
                    <a:pt x="7" y="47"/>
                    <a:pt x="7" y="47"/>
                  </a:cubicBezTo>
                  <a:cubicBezTo>
                    <a:pt x="5" y="46"/>
                    <a:pt x="5" y="46"/>
                    <a:pt x="5" y="46"/>
                  </a:cubicBezTo>
                  <a:cubicBezTo>
                    <a:pt x="2" y="46"/>
                    <a:pt x="2" y="46"/>
                    <a:pt x="2" y="46"/>
                  </a:cubicBezTo>
                  <a:cubicBezTo>
                    <a:pt x="0" y="44"/>
                    <a:pt x="0" y="44"/>
                    <a:pt x="0" y="44"/>
                  </a:cubicBezTo>
                  <a:cubicBezTo>
                    <a:pt x="1" y="42"/>
                    <a:pt x="1" y="42"/>
                    <a:pt x="1" y="42"/>
                  </a:cubicBezTo>
                  <a:cubicBezTo>
                    <a:pt x="1" y="40"/>
                    <a:pt x="1" y="40"/>
                    <a:pt x="1" y="40"/>
                  </a:cubicBezTo>
                  <a:cubicBezTo>
                    <a:pt x="1" y="40"/>
                    <a:pt x="3" y="38"/>
                    <a:pt x="3" y="38"/>
                  </a:cubicBezTo>
                  <a:cubicBezTo>
                    <a:pt x="4" y="37"/>
                    <a:pt x="6" y="36"/>
                    <a:pt x="6" y="36"/>
                  </a:cubicBezTo>
                  <a:cubicBezTo>
                    <a:pt x="7" y="34"/>
                    <a:pt x="7" y="34"/>
                    <a:pt x="7" y="34"/>
                  </a:cubicBezTo>
                  <a:cubicBezTo>
                    <a:pt x="7" y="34"/>
                    <a:pt x="8" y="33"/>
                    <a:pt x="9" y="33"/>
                  </a:cubicBezTo>
                  <a:cubicBezTo>
                    <a:pt x="10" y="33"/>
                    <a:pt x="10" y="34"/>
                    <a:pt x="10" y="33"/>
                  </a:cubicBezTo>
                  <a:cubicBezTo>
                    <a:pt x="11" y="33"/>
                    <a:pt x="11" y="29"/>
                    <a:pt x="11" y="29"/>
                  </a:cubicBezTo>
                  <a:cubicBezTo>
                    <a:pt x="11" y="27"/>
                    <a:pt x="11" y="27"/>
                    <a:pt x="11" y="27"/>
                  </a:cubicBezTo>
                  <a:cubicBezTo>
                    <a:pt x="13" y="27"/>
                    <a:pt x="13" y="27"/>
                    <a:pt x="13" y="27"/>
                  </a:cubicBezTo>
                  <a:cubicBezTo>
                    <a:pt x="22" y="30"/>
                    <a:pt x="22" y="30"/>
                    <a:pt x="22" y="30"/>
                  </a:cubicBezTo>
                  <a:cubicBezTo>
                    <a:pt x="32" y="31"/>
                    <a:pt x="32" y="31"/>
                    <a:pt x="32" y="31"/>
                  </a:cubicBezTo>
                  <a:cubicBezTo>
                    <a:pt x="41" y="31"/>
                    <a:pt x="41" y="31"/>
                    <a:pt x="41" y="31"/>
                  </a:cubicBezTo>
                  <a:cubicBezTo>
                    <a:pt x="43" y="31"/>
                    <a:pt x="43" y="31"/>
                    <a:pt x="43" y="31"/>
                  </a:cubicBezTo>
                  <a:cubicBezTo>
                    <a:pt x="46" y="29"/>
                    <a:pt x="46" y="29"/>
                    <a:pt x="46" y="29"/>
                  </a:cubicBezTo>
                  <a:cubicBezTo>
                    <a:pt x="48" y="26"/>
                    <a:pt x="48" y="26"/>
                    <a:pt x="48" y="26"/>
                  </a:cubicBezTo>
                  <a:cubicBezTo>
                    <a:pt x="52" y="25"/>
                    <a:pt x="52" y="25"/>
                    <a:pt x="52" y="25"/>
                  </a:cubicBezTo>
                  <a:cubicBezTo>
                    <a:pt x="53" y="23"/>
                    <a:pt x="53" y="23"/>
                    <a:pt x="53" y="23"/>
                  </a:cubicBezTo>
                  <a:cubicBezTo>
                    <a:pt x="55" y="19"/>
                    <a:pt x="55" y="19"/>
                    <a:pt x="55" y="19"/>
                  </a:cubicBezTo>
                  <a:cubicBezTo>
                    <a:pt x="58" y="17"/>
                    <a:pt x="58" y="17"/>
                    <a:pt x="58" y="17"/>
                  </a:cubicBezTo>
                  <a:cubicBezTo>
                    <a:pt x="64" y="17"/>
                    <a:pt x="64" y="17"/>
                    <a:pt x="64" y="17"/>
                  </a:cubicBezTo>
                  <a:cubicBezTo>
                    <a:pt x="71" y="15"/>
                    <a:pt x="71" y="15"/>
                    <a:pt x="71" y="15"/>
                  </a:cubicBezTo>
                  <a:cubicBezTo>
                    <a:pt x="76" y="17"/>
                    <a:pt x="76" y="17"/>
                    <a:pt x="76" y="17"/>
                  </a:cubicBezTo>
                  <a:cubicBezTo>
                    <a:pt x="82" y="13"/>
                    <a:pt x="82" y="13"/>
                    <a:pt x="82" y="13"/>
                  </a:cubicBezTo>
                  <a:cubicBezTo>
                    <a:pt x="85" y="12"/>
                    <a:pt x="85" y="12"/>
                    <a:pt x="85" y="12"/>
                  </a:cubicBezTo>
                  <a:cubicBezTo>
                    <a:pt x="90" y="10"/>
                    <a:pt x="90" y="10"/>
                    <a:pt x="90" y="10"/>
                  </a:cubicBezTo>
                  <a:cubicBezTo>
                    <a:pt x="96" y="14"/>
                    <a:pt x="96" y="14"/>
                    <a:pt x="96" y="14"/>
                  </a:cubicBezTo>
                  <a:cubicBezTo>
                    <a:pt x="95" y="8"/>
                    <a:pt x="95" y="8"/>
                    <a:pt x="95" y="8"/>
                  </a:cubicBezTo>
                  <a:cubicBezTo>
                    <a:pt x="96" y="4"/>
                    <a:pt x="96" y="4"/>
                    <a:pt x="96" y="4"/>
                  </a:cubicBezTo>
                  <a:cubicBezTo>
                    <a:pt x="100" y="2"/>
                    <a:pt x="100" y="2"/>
                    <a:pt x="100" y="2"/>
                  </a:cubicBezTo>
                  <a:cubicBezTo>
                    <a:pt x="101" y="2"/>
                    <a:pt x="101" y="2"/>
                    <a:pt x="101" y="2"/>
                  </a:cubicBezTo>
                  <a:cubicBezTo>
                    <a:pt x="101" y="2"/>
                    <a:pt x="101" y="2"/>
                    <a:pt x="101" y="2"/>
                  </a:cubicBezTo>
                  <a:cubicBezTo>
                    <a:pt x="105" y="0"/>
                    <a:pt x="105" y="0"/>
                    <a:pt x="105" y="0"/>
                  </a:cubicBezTo>
                  <a:cubicBezTo>
                    <a:pt x="107" y="2"/>
                    <a:pt x="107" y="2"/>
                    <a:pt x="107" y="2"/>
                  </a:cubicBezTo>
                  <a:cubicBezTo>
                    <a:pt x="108" y="4"/>
                    <a:pt x="108" y="4"/>
                    <a:pt x="108" y="4"/>
                  </a:cubicBezTo>
                  <a:cubicBezTo>
                    <a:pt x="108" y="4"/>
                    <a:pt x="108" y="4"/>
                    <a:pt x="108" y="4"/>
                  </a:cubicBezTo>
                  <a:cubicBezTo>
                    <a:pt x="108" y="4"/>
                    <a:pt x="108" y="4"/>
                    <a:pt x="108" y="5"/>
                  </a:cubicBezTo>
                  <a:cubicBezTo>
                    <a:pt x="108" y="5"/>
                    <a:pt x="108" y="5"/>
                    <a:pt x="108" y="5"/>
                  </a:cubicBezTo>
                  <a:cubicBezTo>
                    <a:pt x="108" y="6"/>
                    <a:pt x="108" y="6"/>
                    <a:pt x="108" y="6"/>
                  </a:cubicBezTo>
                  <a:cubicBezTo>
                    <a:pt x="109" y="7"/>
                    <a:pt x="109" y="7"/>
                    <a:pt x="109" y="7"/>
                  </a:cubicBezTo>
                  <a:cubicBezTo>
                    <a:pt x="110" y="8"/>
                    <a:pt x="110" y="8"/>
                    <a:pt x="110" y="8"/>
                  </a:cubicBezTo>
                  <a:cubicBezTo>
                    <a:pt x="110" y="8"/>
                    <a:pt x="110" y="8"/>
                    <a:pt x="110" y="8"/>
                  </a:cubicBezTo>
                  <a:cubicBezTo>
                    <a:pt x="111" y="10"/>
                    <a:pt x="111" y="10"/>
                    <a:pt x="111" y="10"/>
                  </a:cubicBezTo>
                  <a:cubicBezTo>
                    <a:pt x="111" y="12"/>
                    <a:pt x="111" y="12"/>
                    <a:pt x="111" y="12"/>
                  </a:cubicBezTo>
                  <a:cubicBezTo>
                    <a:pt x="117" y="19"/>
                    <a:pt x="117" y="19"/>
                    <a:pt x="117" y="19"/>
                  </a:cubicBezTo>
                  <a:cubicBezTo>
                    <a:pt x="117" y="19"/>
                    <a:pt x="115" y="19"/>
                    <a:pt x="115" y="19"/>
                  </a:cubicBezTo>
                  <a:cubicBezTo>
                    <a:pt x="114" y="19"/>
                    <a:pt x="112" y="19"/>
                    <a:pt x="112" y="19"/>
                  </a:cubicBezTo>
                  <a:cubicBezTo>
                    <a:pt x="112" y="19"/>
                    <a:pt x="111" y="20"/>
                    <a:pt x="110" y="20"/>
                  </a:cubicBezTo>
                  <a:cubicBezTo>
                    <a:pt x="110" y="20"/>
                    <a:pt x="109" y="22"/>
                    <a:pt x="109" y="22"/>
                  </a:cubicBezTo>
                  <a:cubicBezTo>
                    <a:pt x="108" y="23"/>
                    <a:pt x="108" y="23"/>
                    <a:pt x="108" y="23"/>
                  </a:cubicBezTo>
                  <a:cubicBezTo>
                    <a:pt x="109" y="24"/>
                    <a:pt x="109" y="24"/>
                    <a:pt x="109" y="24"/>
                  </a:cubicBezTo>
                  <a:cubicBezTo>
                    <a:pt x="111" y="28"/>
                    <a:pt x="112" y="28"/>
                    <a:pt x="107" y="27"/>
                  </a:cubicBezTo>
                  <a:cubicBezTo>
                    <a:pt x="105" y="26"/>
                    <a:pt x="105" y="26"/>
                    <a:pt x="105" y="26"/>
                  </a:cubicBezTo>
                  <a:cubicBezTo>
                    <a:pt x="104" y="27"/>
                    <a:pt x="104" y="27"/>
                    <a:pt x="104" y="27"/>
                  </a:cubicBezTo>
                  <a:cubicBezTo>
                    <a:pt x="102" y="28"/>
                    <a:pt x="102" y="28"/>
                    <a:pt x="102" y="28"/>
                  </a:cubicBezTo>
                  <a:cubicBezTo>
                    <a:pt x="102" y="28"/>
                    <a:pt x="102" y="28"/>
                    <a:pt x="102" y="28"/>
                  </a:cubicBezTo>
                  <a:cubicBezTo>
                    <a:pt x="102" y="28"/>
                    <a:pt x="102" y="30"/>
                    <a:pt x="102" y="30"/>
                  </a:cubicBezTo>
                  <a:cubicBezTo>
                    <a:pt x="101" y="32"/>
                    <a:pt x="101" y="32"/>
                    <a:pt x="101" y="32"/>
                  </a:cubicBezTo>
                  <a:cubicBezTo>
                    <a:pt x="99" y="33"/>
                    <a:pt x="99" y="33"/>
                    <a:pt x="99" y="33"/>
                  </a:cubicBezTo>
                  <a:cubicBezTo>
                    <a:pt x="97" y="34"/>
                    <a:pt x="97" y="34"/>
                    <a:pt x="97" y="34"/>
                  </a:cubicBezTo>
                  <a:cubicBezTo>
                    <a:pt x="96" y="35"/>
                    <a:pt x="96" y="35"/>
                    <a:pt x="96" y="35"/>
                  </a:cubicBezTo>
                  <a:cubicBezTo>
                    <a:pt x="94" y="35"/>
                    <a:pt x="94" y="35"/>
                    <a:pt x="94" y="35"/>
                  </a:cubicBezTo>
                  <a:cubicBezTo>
                    <a:pt x="92" y="36"/>
                    <a:pt x="92" y="36"/>
                    <a:pt x="92" y="36"/>
                  </a:cubicBezTo>
                  <a:cubicBezTo>
                    <a:pt x="91" y="38"/>
                    <a:pt x="91" y="38"/>
                    <a:pt x="91" y="38"/>
                  </a:cubicBezTo>
                  <a:cubicBezTo>
                    <a:pt x="91" y="38"/>
                    <a:pt x="89" y="38"/>
                    <a:pt x="89" y="38"/>
                  </a:cubicBezTo>
                  <a:cubicBezTo>
                    <a:pt x="89" y="38"/>
                    <a:pt x="86" y="39"/>
                    <a:pt x="86" y="39"/>
                  </a:cubicBezTo>
                  <a:cubicBezTo>
                    <a:pt x="86" y="41"/>
                    <a:pt x="86" y="41"/>
                    <a:pt x="86" y="41"/>
                  </a:cubicBezTo>
                  <a:cubicBezTo>
                    <a:pt x="86" y="41"/>
                    <a:pt x="85" y="42"/>
                    <a:pt x="85" y="42"/>
                  </a:cubicBezTo>
                  <a:cubicBezTo>
                    <a:pt x="85" y="42"/>
                    <a:pt x="85" y="45"/>
                    <a:pt x="85" y="45"/>
                  </a:cubicBezTo>
                  <a:cubicBezTo>
                    <a:pt x="85" y="45"/>
                    <a:pt x="87" y="46"/>
                    <a:pt x="87" y="46"/>
                  </a:cubicBezTo>
                  <a:cubicBezTo>
                    <a:pt x="88" y="47"/>
                    <a:pt x="88" y="47"/>
                    <a:pt x="88" y="47"/>
                  </a:cubicBezTo>
                  <a:cubicBezTo>
                    <a:pt x="89" y="48"/>
                    <a:pt x="89" y="48"/>
                    <a:pt x="89" y="48"/>
                  </a:cubicBezTo>
                  <a:cubicBezTo>
                    <a:pt x="89" y="48"/>
                    <a:pt x="90" y="49"/>
                    <a:pt x="90" y="49"/>
                  </a:cubicBezTo>
                  <a:cubicBezTo>
                    <a:pt x="89" y="49"/>
                    <a:pt x="89" y="52"/>
                    <a:pt x="89" y="52"/>
                  </a:cubicBezTo>
                  <a:cubicBezTo>
                    <a:pt x="90" y="55"/>
                    <a:pt x="90" y="55"/>
                    <a:pt x="90" y="55"/>
                  </a:cubicBezTo>
                  <a:cubicBezTo>
                    <a:pt x="89" y="56"/>
                    <a:pt x="89" y="56"/>
                    <a:pt x="89" y="56"/>
                  </a:cubicBezTo>
                  <a:cubicBezTo>
                    <a:pt x="90" y="58"/>
                    <a:pt x="90" y="58"/>
                    <a:pt x="90" y="58"/>
                  </a:cubicBezTo>
                  <a:cubicBezTo>
                    <a:pt x="90" y="58"/>
                    <a:pt x="91" y="58"/>
                    <a:pt x="90" y="59"/>
                  </a:cubicBezTo>
                  <a:cubicBezTo>
                    <a:pt x="89" y="59"/>
                    <a:pt x="88" y="60"/>
                    <a:pt x="88" y="60"/>
                  </a:cubicBezTo>
                  <a:cubicBezTo>
                    <a:pt x="88" y="60"/>
                    <a:pt x="86" y="60"/>
                    <a:pt x="86" y="60"/>
                  </a:cubicBezTo>
                  <a:cubicBezTo>
                    <a:pt x="86" y="60"/>
                    <a:pt x="84" y="60"/>
                    <a:pt x="84" y="60"/>
                  </a:cubicBezTo>
                  <a:cubicBezTo>
                    <a:pt x="83" y="62"/>
                    <a:pt x="83" y="62"/>
                    <a:pt x="83" y="62"/>
                  </a:cubicBezTo>
                  <a:cubicBezTo>
                    <a:pt x="81" y="61"/>
                    <a:pt x="81" y="61"/>
                    <a:pt x="81" y="61"/>
                  </a:cubicBezTo>
                  <a:cubicBezTo>
                    <a:pt x="81" y="63"/>
                    <a:pt x="81" y="63"/>
                    <a:pt x="81" y="63"/>
                  </a:cubicBezTo>
                  <a:cubicBezTo>
                    <a:pt x="78" y="64"/>
                    <a:pt x="78" y="64"/>
                    <a:pt x="78" y="64"/>
                  </a:cubicBezTo>
                  <a:cubicBezTo>
                    <a:pt x="76" y="65"/>
                    <a:pt x="76" y="65"/>
                    <a:pt x="76" y="65"/>
                  </a:cubicBezTo>
                  <a:cubicBezTo>
                    <a:pt x="75" y="67"/>
                    <a:pt x="75" y="67"/>
                    <a:pt x="75" y="67"/>
                  </a:cubicBezTo>
                  <a:cubicBezTo>
                    <a:pt x="76" y="68"/>
                    <a:pt x="76" y="68"/>
                    <a:pt x="76" y="68"/>
                  </a:cubicBezTo>
                  <a:cubicBezTo>
                    <a:pt x="76" y="68"/>
                    <a:pt x="77" y="69"/>
                    <a:pt x="77" y="68"/>
                  </a:cubicBezTo>
                  <a:cubicBezTo>
                    <a:pt x="77" y="68"/>
                    <a:pt x="77" y="67"/>
                    <a:pt x="77" y="67"/>
                  </a:cubicBezTo>
                  <a:cubicBezTo>
                    <a:pt x="78" y="68"/>
                    <a:pt x="79" y="69"/>
                    <a:pt x="79" y="69"/>
                  </a:cubicBezTo>
                  <a:cubicBezTo>
                    <a:pt x="80" y="71"/>
                    <a:pt x="80" y="71"/>
                    <a:pt x="80" y="71"/>
                  </a:cubicBezTo>
                  <a:cubicBezTo>
                    <a:pt x="80" y="71"/>
                    <a:pt x="78" y="71"/>
                    <a:pt x="78" y="71"/>
                  </a:cubicBezTo>
                  <a:cubicBezTo>
                    <a:pt x="78" y="71"/>
                    <a:pt x="77" y="72"/>
                    <a:pt x="77" y="72"/>
                  </a:cubicBezTo>
                  <a:cubicBezTo>
                    <a:pt x="76" y="73"/>
                    <a:pt x="76" y="73"/>
                    <a:pt x="76" y="73"/>
                  </a:cubicBezTo>
                  <a:cubicBezTo>
                    <a:pt x="76" y="74"/>
                    <a:pt x="76" y="74"/>
                    <a:pt x="76" y="75"/>
                  </a:cubicBezTo>
                  <a:cubicBezTo>
                    <a:pt x="76" y="75"/>
                    <a:pt x="76" y="76"/>
                    <a:pt x="76" y="76"/>
                  </a:cubicBezTo>
                  <a:cubicBezTo>
                    <a:pt x="77" y="76"/>
                    <a:pt x="78" y="78"/>
                    <a:pt x="78" y="78"/>
                  </a:cubicBezTo>
                  <a:cubicBezTo>
                    <a:pt x="78" y="78"/>
                    <a:pt x="79" y="79"/>
                    <a:pt x="79" y="79"/>
                  </a:cubicBezTo>
                  <a:cubicBezTo>
                    <a:pt x="79" y="79"/>
                    <a:pt x="79" y="80"/>
                    <a:pt x="79" y="80"/>
                  </a:cubicBezTo>
                  <a:cubicBezTo>
                    <a:pt x="79" y="80"/>
                    <a:pt x="78" y="81"/>
                    <a:pt x="77" y="81"/>
                  </a:cubicBezTo>
                  <a:cubicBezTo>
                    <a:pt x="77" y="81"/>
                    <a:pt x="75" y="81"/>
                    <a:pt x="75" y="81"/>
                  </a:cubicBezTo>
                  <a:cubicBezTo>
                    <a:pt x="75" y="81"/>
                    <a:pt x="74" y="83"/>
                    <a:pt x="74" y="83"/>
                  </a:cubicBezTo>
                  <a:cubicBezTo>
                    <a:pt x="74" y="83"/>
                    <a:pt x="73" y="83"/>
                    <a:pt x="72" y="83"/>
                  </a:cubicBezTo>
                  <a:cubicBezTo>
                    <a:pt x="72" y="83"/>
                    <a:pt x="74" y="84"/>
                    <a:pt x="72" y="83"/>
                  </a:cubicBezTo>
                  <a:cubicBezTo>
                    <a:pt x="69" y="82"/>
                    <a:pt x="69" y="81"/>
                    <a:pt x="69" y="81"/>
                  </a:cubicBezTo>
                  <a:cubicBezTo>
                    <a:pt x="69" y="81"/>
                    <a:pt x="68" y="80"/>
                    <a:pt x="68" y="80"/>
                  </a:cubicBezTo>
                  <a:cubicBezTo>
                    <a:pt x="67" y="80"/>
                    <a:pt x="66" y="80"/>
                    <a:pt x="66" y="80"/>
                  </a:cubicBezTo>
                  <a:cubicBezTo>
                    <a:pt x="64" y="80"/>
                    <a:pt x="64" y="80"/>
                    <a:pt x="64" y="80"/>
                  </a:cubicBezTo>
                  <a:cubicBezTo>
                    <a:pt x="63" y="79"/>
                    <a:pt x="63" y="79"/>
                    <a:pt x="63" y="79"/>
                  </a:cubicBezTo>
                  <a:cubicBezTo>
                    <a:pt x="62" y="81"/>
                    <a:pt x="62" y="81"/>
                    <a:pt x="62" y="81"/>
                  </a:cubicBezTo>
                  <a:cubicBezTo>
                    <a:pt x="62" y="81"/>
                    <a:pt x="62" y="82"/>
                    <a:pt x="61" y="82"/>
                  </a:cubicBezTo>
                  <a:cubicBezTo>
                    <a:pt x="60" y="83"/>
                    <a:pt x="61" y="83"/>
                    <a:pt x="60" y="83"/>
                  </a:cubicBezTo>
                  <a:cubicBezTo>
                    <a:pt x="58" y="83"/>
                    <a:pt x="57" y="81"/>
                    <a:pt x="57" y="81"/>
                  </a:cubicBezTo>
                  <a:cubicBezTo>
                    <a:pt x="57" y="81"/>
                    <a:pt x="55" y="80"/>
                    <a:pt x="55" y="80"/>
                  </a:cubicBezTo>
                  <a:cubicBezTo>
                    <a:pt x="54" y="79"/>
                    <a:pt x="54" y="79"/>
                    <a:pt x="54" y="79"/>
                  </a:cubicBezTo>
                  <a:cubicBezTo>
                    <a:pt x="53" y="79"/>
                    <a:pt x="53" y="80"/>
                    <a:pt x="53" y="78"/>
                  </a:cubicBezTo>
                  <a:cubicBezTo>
                    <a:pt x="53" y="77"/>
                    <a:pt x="53" y="77"/>
                    <a:pt x="53" y="77"/>
                  </a:cubicBezTo>
                  <a:cubicBezTo>
                    <a:pt x="52" y="76"/>
                    <a:pt x="52" y="77"/>
                    <a:pt x="51" y="76"/>
                  </a:cubicBezTo>
                  <a:cubicBezTo>
                    <a:pt x="51" y="75"/>
                    <a:pt x="50" y="74"/>
                    <a:pt x="50" y="74"/>
                  </a:cubicBezTo>
                  <a:cubicBezTo>
                    <a:pt x="49" y="72"/>
                    <a:pt x="49" y="72"/>
                    <a:pt x="49" y="72"/>
                  </a:cubicBezTo>
                  <a:cubicBezTo>
                    <a:pt x="49" y="72"/>
                    <a:pt x="49" y="72"/>
                    <a:pt x="49" y="73"/>
                  </a:cubicBezTo>
                  <a:cubicBezTo>
                    <a:pt x="48" y="74"/>
                    <a:pt x="47" y="74"/>
                    <a:pt x="47" y="74"/>
                  </a:cubicBezTo>
                  <a:cubicBezTo>
                    <a:pt x="47" y="75"/>
                    <a:pt x="46" y="76"/>
                    <a:pt x="46" y="76"/>
                  </a:cubicBezTo>
                  <a:cubicBezTo>
                    <a:pt x="46" y="76"/>
                    <a:pt x="45" y="77"/>
                    <a:pt x="45" y="78"/>
                  </a:cubicBezTo>
                  <a:cubicBezTo>
                    <a:pt x="46" y="78"/>
                    <a:pt x="46" y="78"/>
                    <a:pt x="46" y="79"/>
                  </a:cubicBezTo>
                  <a:cubicBezTo>
                    <a:pt x="46" y="79"/>
                    <a:pt x="45" y="80"/>
                    <a:pt x="45" y="80"/>
                  </a:cubicBezTo>
                  <a:cubicBezTo>
                    <a:pt x="44" y="81"/>
                    <a:pt x="44" y="81"/>
                    <a:pt x="43" y="81"/>
                  </a:cubicBezTo>
                  <a:cubicBezTo>
                    <a:pt x="43" y="82"/>
                    <a:pt x="41" y="83"/>
                    <a:pt x="41" y="83"/>
                  </a:cubicBezTo>
                  <a:cubicBezTo>
                    <a:pt x="39" y="83"/>
                    <a:pt x="39" y="83"/>
                    <a:pt x="39" y="83"/>
                  </a:cubicBezTo>
                  <a:cubicBezTo>
                    <a:pt x="36" y="82"/>
                    <a:pt x="36" y="82"/>
                    <a:pt x="36" y="82"/>
                  </a:cubicBezTo>
                  <a:cubicBezTo>
                    <a:pt x="34" y="84"/>
                    <a:pt x="34" y="84"/>
                    <a:pt x="34" y="84"/>
                  </a:cubicBezTo>
                  <a:cubicBezTo>
                    <a:pt x="34" y="84"/>
                    <a:pt x="33" y="84"/>
                    <a:pt x="33" y="84"/>
                  </a:cubicBezTo>
                  <a:cubicBezTo>
                    <a:pt x="32" y="84"/>
                    <a:pt x="31" y="84"/>
                    <a:pt x="31" y="84"/>
                  </a:cubicBezTo>
                  <a:cubicBezTo>
                    <a:pt x="31" y="84"/>
                    <a:pt x="30" y="83"/>
                    <a:pt x="29" y="83"/>
                  </a:cubicBezTo>
                  <a:cubicBezTo>
                    <a:pt x="29" y="83"/>
                    <a:pt x="28" y="83"/>
                    <a:pt x="28" y="83"/>
                  </a:cubicBezTo>
                  <a:cubicBezTo>
                    <a:pt x="27" y="83"/>
                    <a:pt x="26" y="83"/>
                    <a:pt x="26" y="83"/>
                  </a:cubicBezTo>
                  <a:cubicBezTo>
                    <a:pt x="26" y="84"/>
                    <a:pt x="26" y="84"/>
                    <a:pt x="26" y="84"/>
                  </a:cubicBezTo>
                  <a:cubicBezTo>
                    <a:pt x="26" y="84"/>
                    <a:pt x="27" y="84"/>
                    <a:pt x="27" y="84"/>
                  </a:cubicBezTo>
                  <a:cubicBezTo>
                    <a:pt x="27" y="85"/>
                    <a:pt x="27" y="86"/>
                    <a:pt x="27" y="86"/>
                  </a:cubicBezTo>
                  <a:cubicBezTo>
                    <a:pt x="27" y="86"/>
                    <a:pt x="26" y="86"/>
                    <a:pt x="26" y="86"/>
                  </a:cubicBezTo>
                  <a:cubicBezTo>
                    <a:pt x="26" y="87"/>
                    <a:pt x="24" y="87"/>
                    <a:pt x="24" y="87"/>
                  </a:cubicBezTo>
                  <a:cubicBezTo>
                    <a:pt x="24" y="87"/>
                    <a:pt x="24" y="88"/>
                    <a:pt x="24" y="88"/>
                  </a:cubicBezTo>
                  <a:cubicBezTo>
                    <a:pt x="24" y="88"/>
                    <a:pt x="24" y="88"/>
                    <a:pt x="23" y="88"/>
                  </a:cubicBezTo>
                  <a:cubicBezTo>
                    <a:pt x="22" y="88"/>
                    <a:pt x="22" y="88"/>
                    <a:pt x="21" y="88"/>
                  </a:cubicBezTo>
                  <a:cubicBezTo>
                    <a:pt x="21" y="87"/>
                    <a:pt x="20" y="87"/>
                    <a:pt x="19" y="87"/>
                  </a:cubicBezTo>
                  <a:cubicBezTo>
                    <a:pt x="19" y="87"/>
                    <a:pt x="16" y="86"/>
                    <a:pt x="16" y="86"/>
                  </a:cubicBezTo>
                  <a:cubicBezTo>
                    <a:pt x="16" y="86"/>
                    <a:pt x="15" y="87"/>
                    <a:pt x="15" y="87"/>
                  </a:cubicBezTo>
                  <a:cubicBezTo>
                    <a:pt x="14" y="87"/>
                    <a:pt x="13" y="87"/>
                    <a:pt x="12" y="86"/>
                  </a:cubicBezTo>
                  <a:cubicBezTo>
                    <a:pt x="12" y="86"/>
                    <a:pt x="11" y="86"/>
                    <a:pt x="11" y="86"/>
                  </a:cubicBezTo>
                  <a:cubicBezTo>
                    <a:pt x="11" y="85"/>
                    <a:pt x="11" y="84"/>
                    <a:pt x="11" y="84"/>
                  </a:cubicBezTo>
                  <a:cubicBezTo>
                    <a:pt x="11" y="84"/>
                    <a:pt x="10" y="83"/>
                    <a:pt x="11" y="83"/>
                  </a:cubicBezTo>
                  <a:cubicBezTo>
                    <a:pt x="11" y="83"/>
                    <a:pt x="12" y="83"/>
                    <a:pt x="13" y="83"/>
                  </a:cubicBezTo>
                  <a:cubicBezTo>
                    <a:pt x="14" y="83"/>
                    <a:pt x="15" y="83"/>
                    <a:pt x="15" y="82"/>
                  </a:cubicBezTo>
                  <a:cubicBezTo>
                    <a:pt x="15" y="82"/>
                    <a:pt x="15" y="82"/>
                    <a:pt x="16" y="82"/>
                  </a:cubicBezTo>
                  <a:cubicBezTo>
                    <a:pt x="16" y="82"/>
                    <a:pt x="17" y="83"/>
                    <a:pt x="17" y="82"/>
                  </a:cubicBezTo>
                  <a:cubicBezTo>
                    <a:pt x="17" y="81"/>
                    <a:pt x="17" y="81"/>
                    <a:pt x="17" y="81"/>
                  </a:cubicBezTo>
                  <a:cubicBezTo>
                    <a:pt x="16" y="80"/>
                    <a:pt x="16" y="80"/>
                    <a:pt x="16" y="80"/>
                  </a:cubicBezTo>
                  <a:cubicBezTo>
                    <a:pt x="16" y="80"/>
                    <a:pt x="17" y="79"/>
                    <a:pt x="17" y="79"/>
                  </a:cubicBezTo>
                  <a:cubicBezTo>
                    <a:pt x="18" y="79"/>
                    <a:pt x="19" y="79"/>
                    <a:pt x="19" y="79"/>
                  </a:cubicBezTo>
                  <a:cubicBezTo>
                    <a:pt x="20" y="79"/>
                    <a:pt x="21" y="79"/>
                    <a:pt x="21" y="79"/>
                  </a:cubicBezTo>
                  <a:cubicBezTo>
                    <a:pt x="21" y="79"/>
                    <a:pt x="21" y="79"/>
                    <a:pt x="22" y="78"/>
                  </a:cubicBezTo>
                  <a:cubicBezTo>
                    <a:pt x="22" y="78"/>
                    <a:pt x="18" y="78"/>
                    <a:pt x="17" y="77"/>
                  </a:cubicBezTo>
                  <a:cubicBezTo>
                    <a:pt x="15" y="75"/>
                    <a:pt x="13" y="74"/>
                    <a:pt x="13" y="70"/>
                  </a:cubicBezTo>
                  <a:cubicBezTo>
                    <a:pt x="12" y="70"/>
                    <a:pt x="12" y="68"/>
                    <a:pt x="11" y="68"/>
                  </a:cubicBezTo>
                  <a:cubicBezTo>
                    <a:pt x="11" y="68"/>
                    <a:pt x="9" y="67"/>
                    <a:pt x="9" y="67"/>
                  </a:cubicBezTo>
                  <a:cubicBezTo>
                    <a:pt x="9" y="66"/>
                    <a:pt x="9" y="66"/>
                    <a:pt x="10" y="65"/>
                  </a:cubicBezTo>
                  <a:cubicBezTo>
                    <a:pt x="10" y="64"/>
                    <a:pt x="10" y="64"/>
                    <a:pt x="11" y="63"/>
                  </a:cubicBezTo>
                  <a:cubicBezTo>
                    <a:pt x="11" y="63"/>
                    <a:pt x="11" y="61"/>
                    <a:pt x="11" y="61"/>
                  </a:cubicBezTo>
                  <a:cubicBezTo>
                    <a:pt x="11" y="61"/>
                    <a:pt x="12" y="60"/>
                    <a:pt x="11" y="60"/>
                  </a:cubicBezTo>
                  <a:cubicBezTo>
                    <a:pt x="11" y="59"/>
                    <a:pt x="10" y="58"/>
                    <a:pt x="10" y="58"/>
                  </a:cubicBezTo>
                  <a:cubicBezTo>
                    <a:pt x="10" y="58"/>
                    <a:pt x="10" y="58"/>
                    <a:pt x="9" y="58"/>
                  </a:cubicBezTo>
                  <a:cubicBezTo>
                    <a:pt x="9" y="59"/>
                    <a:pt x="9" y="59"/>
                    <a:pt x="9" y="59"/>
                  </a:cubicBezTo>
                  <a:cubicBezTo>
                    <a:pt x="7" y="60"/>
                    <a:pt x="7" y="60"/>
                    <a:pt x="7" y="60"/>
                  </a:cubicBezTo>
                  <a:cubicBezTo>
                    <a:pt x="7" y="60"/>
                    <a:pt x="6" y="58"/>
                    <a:pt x="6" y="58"/>
                  </a:cubicBezTo>
                  <a:cubicBezTo>
                    <a:pt x="5" y="58"/>
                    <a:pt x="5" y="58"/>
                    <a:pt x="5" y="57"/>
                  </a:cubicBezTo>
                  <a:cubicBezTo>
                    <a:pt x="5" y="57"/>
                    <a:pt x="6" y="56"/>
                    <a:pt x="6" y="56"/>
                  </a:cubicBezTo>
                  <a:cubicBezTo>
                    <a:pt x="6" y="56"/>
                    <a:pt x="5" y="55"/>
                    <a:pt x="5" y="55"/>
                  </a:cubicBezTo>
                  <a:cubicBezTo>
                    <a:pt x="5" y="55"/>
                    <a:pt x="6" y="53"/>
                    <a:pt x="7" y="53"/>
                  </a:cubicBezTo>
                  <a:cubicBezTo>
                    <a:pt x="8" y="52"/>
                    <a:pt x="10" y="50"/>
                    <a:pt x="10" y="50"/>
                  </a:cubicBezTo>
                  <a:cubicBezTo>
                    <a:pt x="11" y="48"/>
                    <a:pt x="11" y="48"/>
                    <a:pt x="11" y="48"/>
                  </a:cubicBezTo>
                  <a:cubicBezTo>
                    <a:pt x="10" y="47"/>
                    <a:pt x="10" y="47"/>
                    <a:pt x="10" y="47"/>
                  </a:cubicBezTo>
                  <a:cubicBezTo>
                    <a:pt x="10" y="47"/>
                    <a:pt x="9" y="48"/>
                    <a:pt x="9" y="48"/>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1" name="Freeform 197"/>
            <p:cNvSpPr>
              <a:spLocks noEditPoints="1"/>
            </p:cNvSpPr>
            <p:nvPr/>
          </p:nvSpPr>
          <p:spPr bwMode="auto">
            <a:xfrm>
              <a:off x="5338204" y="3253212"/>
              <a:ext cx="517832" cy="466653"/>
            </a:xfrm>
            <a:custGeom>
              <a:avLst/>
              <a:gdLst>
                <a:gd name="T0" fmla="*/ 216 w 227"/>
                <a:gd name="T1" fmla="*/ 62 h 211"/>
                <a:gd name="T2" fmla="*/ 209 w 227"/>
                <a:gd name="T3" fmla="*/ 47 h 211"/>
                <a:gd name="T4" fmla="*/ 183 w 227"/>
                <a:gd name="T5" fmla="*/ 33 h 211"/>
                <a:gd name="T6" fmla="*/ 141 w 227"/>
                <a:gd name="T7" fmla="*/ 25 h 211"/>
                <a:gd name="T8" fmla="*/ 102 w 227"/>
                <a:gd name="T9" fmla="*/ 1 h 211"/>
                <a:gd name="T10" fmla="*/ 84 w 227"/>
                <a:gd name="T11" fmla="*/ 17 h 211"/>
                <a:gd name="T12" fmla="*/ 82 w 227"/>
                <a:gd name="T13" fmla="*/ 40 h 211"/>
                <a:gd name="T14" fmla="*/ 70 w 227"/>
                <a:gd name="T15" fmla="*/ 52 h 211"/>
                <a:gd name="T16" fmla="*/ 58 w 227"/>
                <a:gd name="T17" fmla="*/ 61 h 211"/>
                <a:gd name="T18" fmla="*/ 39 w 227"/>
                <a:gd name="T19" fmla="*/ 55 h 211"/>
                <a:gd name="T20" fmla="*/ 18 w 227"/>
                <a:gd name="T21" fmla="*/ 65 h 211"/>
                <a:gd name="T22" fmla="*/ 3 w 227"/>
                <a:gd name="T23" fmla="*/ 67 h 211"/>
                <a:gd name="T24" fmla="*/ 3 w 227"/>
                <a:gd name="T25" fmla="*/ 66 h 211"/>
                <a:gd name="T26" fmla="*/ 3 w 227"/>
                <a:gd name="T27" fmla="*/ 66 h 211"/>
                <a:gd name="T28" fmla="*/ 4 w 227"/>
                <a:gd name="T29" fmla="*/ 77 h 211"/>
                <a:gd name="T30" fmla="*/ 17 w 227"/>
                <a:gd name="T31" fmla="*/ 102 h 211"/>
                <a:gd name="T32" fmla="*/ 30 w 227"/>
                <a:gd name="T33" fmla="*/ 77 h 211"/>
                <a:gd name="T34" fmla="*/ 51 w 227"/>
                <a:gd name="T35" fmla="*/ 92 h 211"/>
                <a:gd name="T36" fmla="*/ 64 w 227"/>
                <a:gd name="T37" fmla="*/ 115 h 211"/>
                <a:gd name="T38" fmla="*/ 53 w 227"/>
                <a:gd name="T39" fmla="*/ 108 h 211"/>
                <a:gd name="T40" fmla="*/ 65 w 227"/>
                <a:gd name="T41" fmla="*/ 124 h 211"/>
                <a:gd name="T42" fmla="*/ 73 w 227"/>
                <a:gd name="T43" fmla="*/ 138 h 211"/>
                <a:gd name="T44" fmla="*/ 72 w 227"/>
                <a:gd name="T45" fmla="*/ 145 h 211"/>
                <a:gd name="T46" fmla="*/ 58 w 227"/>
                <a:gd name="T47" fmla="*/ 130 h 211"/>
                <a:gd name="T48" fmla="*/ 61 w 227"/>
                <a:gd name="T49" fmla="*/ 136 h 211"/>
                <a:gd name="T50" fmla="*/ 76 w 227"/>
                <a:gd name="T51" fmla="*/ 153 h 211"/>
                <a:gd name="T52" fmla="*/ 74 w 227"/>
                <a:gd name="T53" fmla="*/ 146 h 211"/>
                <a:gd name="T54" fmla="*/ 89 w 227"/>
                <a:gd name="T55" fmla="*/ 156 h 211"/>
                <a:gd name="T56" fmla="*/ 99 w 227"/>
                <a:gd name="T57" fmla="*/ 157 h 211"/>
                <a:gd name="T58" fmla="*/ 126 w 227"/>
                <a:gd name="T59" fmla="*/ 164 h 211"/>
                <a:gd name="T60" fmla="*/ 160 w 227"/>
                <a:gd name="T61" fmla="*/ 187 h 211"/>
                <a:gd name="T62" fmla="*/ 140 w 227"/>
                <a:gd name="T63" fmla="*/ 190 h 211"/>
                <a:gd name="T64" fmla="*/ 184 w 227"/>
                <a:gd name="T65" fmla="*/ 200 h 211"/>
                <a:gd name="T66" fmla="*/ 171 w 227"/>
                <a:gd name="T67" fmla="*/ 185 h 211"/>
                <a:gd name="T68" fmla="*/ 153 w 227"/>
                <a:gd name="T69" fmla="*/ 162 h 211"/>
                <a:gd name="T70" fmla="*/ 118 w 227"/>
                <a:gd name="T71" fmla="*/ 135 h 211"/>
                <a:gd name="T72" fmla="*/ 100 w 227"/>
                <a:gd name="T73" fmla="*/ 105 h 211"/>
                <a:gd name="T74" fmla="*/ 88 w 227"/>
                <a:gd name="T75" fmla="*/ 76 h 211"/>
                <a:gd name="T76" fmla="*/ 121 w 227"/>
                <a:gd name="T77" fmla="*/ 70 h 211"/>
                <a:gd name="T78" fmla="*/ 160 w 227"/>
                <a:gd name="T79" fmla="*/ 71 h 211"/>
                <a:gd name="T80" fmla="*/ 189 w 227"/>
                <a:gd name="T81" fmla="*/ 70 h 211"/>
                <a:gd name="T82" fmla="*/ 179 w 227"/>
                <a:gd name="T83" fmla="*/ 190 h 211"/>
                <a:gd name="T84" fmla="*/ 192 w 227"/>
                <a:gd name="T85" fmla="*/ 201 h 211"/>
                <a:gd name="T86" fmla="*/ 159 w 227"/>
                <a:gd name="T87" fmla="*/ 195 h 211"/>
                <a:gd name="T88" fmla="*/ 144 w 227"/>
                <a:gd name="T89" fmla="*/ 199 h 211"/>
                <a:gd name="T90" fmla="*/ 115 w 227"/>
                <a:gd name="T91" fmla="*/ 191 h 211"/>
                <a:gd name="T92" fmla="*/ 136 w 227"/>
                <a:gd name="T93" fmla="*/ 178 h 211"/>
                <a:gd name="T94" fmla="*/ 144 w 227"/>
                <a:gd name="T95" fmla="*/ 180 h 211"/>
                <a:gd name="T96" fmla="*/ 123 w 227"/>
                <a:gd name="T97" fmla="*/ 178 h 211"/>
                <a:gd name="T98" fmla="*/ 129 w 227"/>
                <a:gd name="T99" fmla="*/ 168 h 211"/>
                <a:gd name="T100" fmla="*/ 51 w 227"/>
                <a:gd name="T101" fmla="*/ 93 h 211"/>
                <a:gd name="T102" fmla="*/ 50 w 227"/>
                <a:gd name="T103" fmla="*/ 97 h 211"/>
                <a:gd name="T104" fmla="*/ 60 w 227"/>
                <a:gd name="T105" fmla="*/ 119 h 211"/>
                <a:gd name="T106" fmla="*/ 53 w 227"/>
                <a:gd name="T107" fmla="*/ 121 h 211"/>
                <a:gd name="T108" fmla="*/ 35 w 227"/>
                <a:gd name="T109" fmla="*/ 119 h 211"/>
                <a:gd name="T110" fmla="*/ 36 w 227"/>
                <a:gd name="T111" fmla="*/ 91 h 211"/>
                <a:gd name="T112" fmla="*/ 40 w 227"/>
                <a:gd name="T113" fmla="*/ 103 h 211"/>
                <a:gd name="T114" fmla="*/ 45 w 227"/>
                <a:gd name="T115" fmla="*/ 120 h 211"/>
                <a:gd name="T116" fmla="*/ 37 w 227"/>
                <a:gd name="T117" fmla="*/ 107 h 211"/>
                <a:gd name="T118" fmla="*/ 34 w 227"/>
                <a:gd name="T119" fmla="*/ 9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 h="211">
                  <a:moveTo>
                    <a:pt x="215" y="82"/>
                  </a:moveTo>
                  <a:cubicBezTo>
                    <a:pt x="215" y="80"/>
                    <a:pt x="214" y="79"/>
                    <a:pt x="216" y="78"/>
                  </a:cubicBezTo>
                  <a:cubicBezTo>
                    <a:pt x="217" y="78"/>
                    <a:pt x="218" y="80"/>
                    <a:pt x="218" y="78"/>
                  </a:cubicBezTo>
                  <a:cubicBezTo>
                    <a:pt x="218" y="76"/>
                    <a:pt x="219" y="77"/>
                    <a:pt x="218" y="75"/>
                  </a:cubicBezTo>
                  <a:cubicBezTo>
                    <a:pt x="218" y="75"/>
                    <a:pt x="218" y="75"/>
                    <a:pt x="218" y="75"/>
                  </a:cubicBezTo>
                  <a:cubicBezTo>
                    <a:pt x="218" y="75"/>
                    <a:pt x="218" y="75"/>
                    <a:pt x="218" y="75"/>
                  </a:cubicBezTo>
                  <a:cubicBezTo>
                    <a:pt x="218" y="75"/>
                    <a:pt x="218" y="77"/>
                    <a:pt x="217" y="77"/>
                  </a:cubicBezTo>
                  <a:cubicBezTo>
                    <a:pt x="217" y="77"/>
                    <a:pt x="216" y="78"/>
                    <a:pt x="215" y="78"/>
                  </a:cubicBezTo>
                  <a:cubicBezTo>
                    <a:pt x="214" y="77"/>
                    <a:pt x="214" y="77"/>
                    <a:pt x="214" y="77"/>
                  </a:cubicBezTo>
                  <a:cubicBezTo>
                    <a:pt x="216" y="75"/>
                    <a:pt x="216" y="75"/>
                    <a:pt x="216" y="75"/>
                  </a:cubicBezTo>
                  <a:cubicBezTo>
                    <a:pt x="216" y="71"/>
                    <a:pt x="216" y="71"/>
                    <a:pt x="216" y="71"/>
                  </a:cubicBezTo>
                  <a:cubicBezTo>
                    <a:pt x="216" y="71"/>
                    <a:pt x="215" y="69"/>
                    <a:pt x="214" y="67"/>
                  </a:cubicBezTo>
                  <a:cubicBezTo>
                    <a:pt x="213" y="66"/>
                    <a:pt x="212" y="65"/>
                    <a:pt x="212" y="65"/>
                  </a:cubicBezTo>
                  <a:cubicBezTo>
                    <a:pt x="215" y="63"/>
                    <a:pt x="215" y="63"/>
                    <a:pt x="215" y="63"/>
                  </a:cubicBezTo>
                  <a:cubicBezTo>
                    <a:pt x="216" y="62"/>
                    <a:pt x="216" y="62"/>
                    <a:pt x="216" y="62"/>
                  </a:cubicBezTo>
                  <a:cubicBezTo>
                    <a:pt x="216" y="61"/>
                    <a:pt x="216" y="61"/>
                    <a:pt x="216" y="61"/>
                  </a:cubicBezTo>
                  <a:cubicBezTo>
                    <a:pt x="216" y="61"/>
                    <a:pt x="218" y="63"/>
                    <a:pt x="220" y="63"/>
                  </a:cubicBezTo>
                  <a:cubicBezTo>
                    <a:pt x="221" y="63"/>
                    <a:pt x="220" y="63"/>
                    <a:pt x="222" y="62"/>
                  </a:cubicBezTo>
                  <a:cubicBezTo>
                    <a:pt x="224" y="62"/>
                    <a:pt x="227" y="59"/>
                    <a:pt x="227" y="59"/>
                  </a:cubicBezTo>
                  <a:cubicBezTo>
                    <a:pt x="227" y="59"/>
                    <a:pt x="225" y="57"/>
                    <a:pt x="224" y="57"/>
                  </a:cubicBezTo>
                  <a:cubicBezTo>
                    <a:pt x="223" y="58"/>
                    <a:pt x="224" y="58"/>
                    <a:pt x="221" y="58"/>
                  </a:cubicBezTo>
                  <a:cubicBezTo>
                    <a:pt x="218" y="57"/>
                    <a:pt x="217" y="56"/>
                    <a:pt x="217" y="56"/>
                  </a:cubicBezTo>
                  <a:cubicBezTo>
                    <a:pt x="217" y="56"/>
                    <a:pt x="216" y="56"/>
                    <a:pt x="215" y="56"/>
                  </a:cubicBezTo>
                  <a:cubicBezTo>
                    <a:pt x="214" y="56"/>
                    <a:pt x="214" y="56"/>
                    <a:pt x="213" y="55"/>
                  </a:cubicBezTo>
                  <a:cubicBezTo>
                    <a:pt x="211" y="53"/>
                    <a:pt x="209" y="51"/>
                    <a:pt x="209" y="51"/>
                  </a:cubicBezTo>
                  <a:cubicBezTo>
                    <a:pt x="209" y="51"/>
                    <a:pt x="207" y="52"/>
                    <a:pt x="207" y="51"/>
                  </a:cubicBezTo>
                  <a:cubicBezTo>
                    <a:pt x="207" y="51"/>
                    <a:pt x="208" y="49"/>
                    <a:pt x="208" y="49"/>
                  </a:cubicBezTo>
                  <a:cubicBezTo>
                    <a:pt x="208" y="48"/>
                    <a:pt x="208" y="48"/>
                    <a:pt x="208" y="48"/>
                  </a:cubicBezTo>
                  <a:cubicBezTo>
                    <a:pt x="207" y="47"/>
                    <a:pt x="207" y="47"/>
                    <a:pt x="207" y="47"/>
                  </a:cubicBezTo>
                  <a:cubicBezTo>
                    <a:pt x="207" y="47"/>
                    <a:pt x="209" y="47"/>
                    <a:pt x="209" y="47"/>
                  </a:cubicBezTo>
                  <a:cubicBezTo>
                    <a:pt x="210" y="46"/>
                    <a:pt x="210" y="46"/>
                    <a:pt x="210" y="46"/>
                  </a:cubicBezTo>
                  <a:cubicBezTo>
                    <a:pt x="212" y="44"/>
                    <a:pt x="210" y="42"/>
                    <a:pt x="207" y="43"/>
                  </a:cubicBezTo>
                  <a:cubicBezTo>
                    <a:pt x="206" y="43"/>
                    <a:pt x="205" y="44"/>
                    <a:pt x="205" y="44"/>
                  </a:cubicBezTo>
                  <a:cubicBezTo>
                    <a:pt x="204" y="44"/>
                    <a:pt x="202" y="43"/>
                    <a:pt x="202" y="42"/>
                  </a:cubicBezTo>
                  <a:cubicBezTo>
                    <a:pt x="202" y="41"/>
                    <a:pt x="201" y="41"/>
                    <a:pt x="203" y="40"/>
                  </a:cubicBezTo>
                  <a:cubicBezTo>
                    <a:pt x="204" y="40"/>
                    <a:pt x="205" y="38"/>
                    <a:pt x="205" y="38"/>
                  </a:cubicBezTo>
                  <a:cubicBezTo>
                    <a:pt x="203" y="35"/>
                    <a:pt x="203" y="35"/>
                    <a:pt x="203" y="35"/>
                  </a:cubicBezTo>
                  <a:cubicBezTo>
                    <a:pt x="204" y="29"/>
                    <a:pt x="204" y="29"/>
                    <a:pt x="204" y="29"/>
                  </a:cubicBezTo>
                  <a:cubicBezTo>
                    <a:pt x="200" y="28"/>
                    <a:pt x="200" y="28"/>
                    <a:pt x="200" y="28"/>
                  </a:cubicBezTo>
                  <a:cubicBezTo>
                    <a:pt x="200" y="26"/>
                    <a:pt x="200" y="26"/>
                    <a:pt x="200" y="26"/>
                  </a:cubicBezTo>
                  <a:cubicBezTo>
                    <a:pt x="198" y="25"/>
                    <a:pt x="198" y="25"/>
                    <a:pt x="198" y="25"/>
                  </a:cubicBezTo>
                  <a:cubicBezTo>
                    <a:pt x="196" y="30"/>
                    <a:pt x="196" y="30"/>
                    <a:pt x="196" y="30"/>
                  </a:cubicBezTo>
                  <a:cubicBezTo>
                    <a:pt x="196" y="30"/>
                    <a:pt x="193" y="31"/>
                    <a:pt x="193" y="32"/>
                  </a:cubicBezTo>
                  <a:cubicBezTo>
                    <a:pt x="192" y="33"/>
                    <a:pt x="187" y="33"/>
                    <a:pt x="187" y="33"/>
                  </a:cubicBezTo>
                  <a:cubicBezTo>
                    <a:pt x="183" y="33"/>
                    <a:pt x="183" y="33"/>
                    <a:pt x="183" y="33"/>
                  </a:cubicBezTo>
                  <a:cubicBezTo>
                    <a:pt x="176" y="35"/>
                    <a:pt x="176" y="35"/>
                    <a:pt x="176" y="35"/>
                  </a:cubicBezTo>
                  <a:cubicBezTo>
                    <a:pt x="176" y="35"/>
                    <a:pt x="174" y="36"/>
                    <a:pt x="173" y="36"/>
                  </a:cubicBezTo>
                  <a:cubicBezTo>
                    <a:pt x="172" y="36"/>
                    <a:pt x="167" y="35"/>
                    <a:pt x="167" y="35"/>
                  </a:cubicBezTo>
                  <a:cubicBezTo>
                    <a:pt x="164" y="36"/>
                    <a:pt x="164" y="36"/>
                    <a:pt x="164" y="36"/>
                  </a:cubicBezTo>
                  <a:cubicBezTo>
                    <a:pt x="157" y="34"/>
                    <a:pt x="157" y="34"/>
                    <a:pt x="157" y="34"/>
                  </a:cubicBezTo>
                  <a:cubicBezTo>
                    <a:pt x="155" y="32"/>
                    <a:pt x="155" y="32"/>
                    <a:pt x="155" y="32"/>
                  </a:cubicBezTo>
                  <a:cubicBezTo>
                    <a:pt x="154" y="31"/>
                    <a:pt x="154" y="31"/>
                    <a:pt x="154" y="31"/>
                  </a:cubicBezTo>
                  <a:cubicBezTo>
                    <a:pt x="149" y="30"/>
                    <a:pt x="149" y="30"/>
                    <a:pt x="149" y="30"/>
                  </a:cubicBezTo>
                  <a:cubicBezTo>
                    <a:pt x="148" y="28"/>
                    <a:pt x="148" y="28"/>
                    <a:pt x="148" y="28"/>
                  </a:cubicBezTo>
                  <a:cubicBezTo>
                    <a:pt x="144" y="28"/>
                    <a:pt x="144" y="28"/>
                    <a:pt x="144" y="28"/>
                  </a:cubicBezTo>
                  <a:cubicBezTo>
                    <a:pt x="144" y="28"/>
                    <a:pt x="144" y="28"/>
                    <a:pt x="144" y="28"/>
                  </a:cubicBezTo>
                  <a:cubicBezTo>
                    <a:pt x="144" y="28"/>
                    <a:pt x="144" y="28"/>
                    <a:pt x="144" y="28"/>
                  </a:cubicBezTo>
                  <a:cubicBezTo>
                    <a:pt x="142" y="27"/>
                    <a:pt x="142" y="27"/>
                    <a:pt x="142" y="27"/>
                  </a:cubicBezTo>
                  <a:cubicBezTo>
                    <a:pt x="142" y="26"/>
                    <a:pt x="142" y="26"/>
                    <a:pt x="142" y="26"/>
                  </a:cubicBezTo>
                  <a:cubicBezTo>
                    <a:pt x="141" y="26"/>
                    <a:pt x="141" y="26"/>
                    <a:pt x="141" y="25"/>
                  </a:cubicBezTo>
                  <a:cubicBezTo>
                    <a:pt x="140" y="24"/>
                    <a:pt x="140" y="24"/>
                    <a:pt x="140" y="24"/>
                  </a:cubicBezTo>
                  <a:cubicBezTo>
                    <a:pt x="135" y="18"/>
                    <a:pt x="135" y="18"/>
                    <a:pt x="135" y="18"/>
                  </a:cubicBezTo>
                  <a:cubicBezTo>
                    <a:pt x="134" y="18"/>
                    <a:pt x="134" y="18"/>
                    <a:pt x="134" y="18"/>
                  </a:cubicBezTo>
                  <a:cubicBezTo>
                    <a:pt x="134" y="18"/>
                    <a:pt x="134" y="18"/>
                    <a:pt x="134" y="18"/>
                  </a:cubicBezTo>
                  <a:cubicBezTo>
                    <a:pt x="125" y="15"/>
                    <a:pt x="125" y="15"/>
                    <a:pt x="125" y="15"/>
                  </a:cubicBezTo>
                  <a:cubicBezTo>
                    <a:pt x="122" y="11"/>
                    <a:pt x="122" y="11"/>
                    <a:pt x="122" y="11"/>
                  </a:cubicBezTo>
                  <a:cubicBezTo>
                    <a:pt x="119" y="9"/>
                    <a:pt x="119" y="9"/>
                    <a:pt x="119" y="9"/>
                  </a:cubicBezTo>
                  <a:cubicBezTo>
                    <a:pt x="115" y="6"/>
                    <a:pt x="115" y="6"/>
                    <a:pt x="115" y="6"/>
                  </a:cubicBezTo>
                  <a:cubicBezTo>
                    <a:pt x="111" y="3"/>
                    <a:pt x="111" y="3"/>
                    <a:pt x="111" y="3"/>
                  </a:cubicBezTo>
                  <a:cubicBezTo>
                    <a:pt x="109" y="1"/>
                    <a:pt x="109" y="1"/>
                    <a:pt x="109" y="1"/>
                  </a:cubicBezTo>
                  <a:cubicBezTo>
                    <a:pt x="109" y="1"/>
                    <a:pt x="109" y="1"/>
                    <a:pt x="109" y="1"/>
                  </a:cubicBezTo>
                  <a:cubicBezTo>
                    <a:pt x="109" y="1"/>
                    <a:pt x="108" y="0"/>
                    <a:pt x="108" y="0"/>
                  </a:cubicBezTo>
                  <a:cubicBezTo>
                    <a:pt x="108" y="0"/>
                    <a:pt x="107" y="0"/>
                    <a:pt x="107" y="0"/>
                  </a:cubicBezTo>
                  <a:cubicBezTo>
                    <a:pt x="106" y="0"/>
                    <a:pt x="104" y="0"/>
                    <a:pt x="104" y="0"/>
                  </a:cubicBezTo>
                  <a:cubicBezTo>
                    <a:pt x="104" y="0"/>
                    <a:pt x="103" y="1"/>
                    <a:pt x="102" y="1"/>
                  </a:cubicBezTo>
                  <a:cubicBezTo>
                    <a:pt x="102" y="1"/>
                    <a:pt x="101" y="3"/>
                    <a:pt x="101" y="3"/>
                  </a:cubicBezTo>
                  <a:cubicBezTo>
                    <a:pt x="100" y="4"/>
                    <a:pt x="100" y="4"/>
                    <a:pt x="100" y="4"/>
                  </a:cubicBezTo>
                  <a:cubicBezTo>
                    <a:pt x="101" y="5"/>
                    <a:pt x="101" y="5"/>
                    <a:pt x="101" y="5"/>
                  </a:cubicBezTo>
                  <a:cubicBezTo>
                    <a:pt x="103" y="9"/>
                    <a:pt x="104" y="9"/>
                    <a:pt x="99" y="8"/>
                  </a:cubicBezTo>
                  <a:cubicBezTo>
                    <a:pt x="97" y="7"/>
                    <a:pt x="97" y="7"/>
                    <a:pt x="97" y="7"/>
                  </a:cubicBezTo>
                  <a:cubicBezTo>
                    <a:pt x="96" y="8"/>
                    <a:pt x="96" y="8"/>
                    <a:pt x="96" y="8"/>
                  </a:cubicBezTo>
                  <a:cubicBezTo>
                    <a:pt x="94" y="9"/>
                    <a:pt x="94" y="9"/>
                    <a:pt x="94" y="9"/>
                  </a:cubicBezTo>
                  <a:cubicBezTo>
                    <a:pt x="94" y="9"/>
                    <a:pt x="94" y="9"/>
                    <a:pt x="94" y="9"/>
                  </a:cubicBezTo>
                  <a:cubicBezTo>
                    <a:pt x="94" y="9"/>
                    <a:pt x="94" y="11"/>
                    <a:pt x="94" y="11"/>
                  </a:cubicBezTo>
                  <a:cubicBezTo>
                    <a:pt x="93" y="13"/>
                    <a:pt x="93" y="13"/>
                    <a:pt x="93" y="13"/>
                  </a:cubicBezTo>
                  <a:cubicBezTo>
                    <a:pt x="91" y="14"/>
                    <a:pt x="91" y="14"/>
                    <a:pt x="91" y="14"/>
                  </a:cubicBezTo>
                  <a:cubicBezTo>
                    <a:pt x="89" y="15"/>
                    <a:pt x="89" y="15"/>
                    <a:pt x="89" y="15"/>
                  </a:cubicBezTo>
                  <a:cubicBezTo>
                    <a:pt x="88" y="16"/>
                    <a:pt x="88" y="16"/>
                    <a:pt x="88" y="16"/>
                  </a:cubicBezTo>
                  <a:cubicBezTo>
                    <a:pt x="86" y="16"/>
                    <a:pt x="86" y="16"/>
                    <a:pt x="86" y="16"/>
                  </a:cubicBezTo>
                  <a:cubicBezTo>
                    <a:pt x="84" y="17"/>
                    <a:pt x="84" y="17"/>
                    <a:pt x="84" y="17"/>
                  </a:cubicBezTo>
                  <a:cubicBezTo>
                    <a:pt x="83" y="19"/>
                    <a:pt x="83" y="19"/>
                    <a:pt x="83" y="19"/>
                  </a:cubicBezTo>
                  <a:cubicBezTo>
                    <a:pt x="83" y="19"/>
                    <a:pt x="81" y="19"/>
                    <a:pt x="81" y="19"/>
                  </a:cubicBezTo>
                  <a:cubicBezTo>
                    <a:pt x="81" y="19"/>
                    <a:pt x="78" y="20"/>
                    <a:pt x="78" y="20"/>
                  </a:cubicBezTo>
                  <a:cubicBezTo>
                    <a:pt x="78" y="22"/>
                    <a:pt x="78" y="22"/>
                    <a:pt x="78" y="22"/>
                  </a:cubicBezTo>
                  <a:cubicBezTo>
                    <a:pt x="78" y="22"/>
                    <a:pt x="77" y="23"/>
                    <a:pt x="77" y="23"/>
                  </a:cubicBezTo>
                  <a:cubicBezTo>
                    <a:pt x="77" y="23"/>
                    <a:pt x="77" y="26"/>
                    <a:pt x="77" y="26"/>
                  </a:cubicBezTo>
                  <a:cubicBezTo>
                    <a:pt x="77" y="26"/>
                    <a:pt x="79" y="27"/>
                    <a:pt x="79" y="27"/>
                  </a:cubicBezTo>
                  <a:cubicBezTo>
                    <a:pt x="80" y="28"/>
                    <a:pt x="80" y="28"/>
                    <a:pt x="80" y="28"/>
                  </a:cubicBezTo>
                  <a:cubicBezTo>
                    <a:pt x="81" y="29"/>
                    <a:pt x="81" y="29"/>
                    <a:pt x="81" y="29"/>
                  </a:cubicBezTo>
                  <a:cubicBezTo>
                    <a:pt x="81" y="29"/>
                    <a:pt x="82" y="30"/>
                    <a:pt x="82" y="30"/>
                  </a:cubicBezTo>
                  <a:cubicBezTo>
                    <a:pt x="81" y="30"/>
                    <a:pt x="81" y="33"/>
                    <a:pt x="81" y="33"/>
                  </a:cubicBezTo>
                  <a:cubicBezTo>
                    <a:pt x="82" y="36"/>
                    <a:pt x="82" y="36"/>
                    <a:pt x="82" y="36"/>
                  </a:cubicBezTo>
                  <a:cubicBezTo>
                    <a:pt x="81" y="37"/>
                    <a:pt x="81" y="37"/>
                    <a:pt x="81" y="37"/>
                  </a:cubicBezTo>
                  <a:cubicBezTo>
                    <a:pt x="82" y="39"/>
                    <a:pt x="82" y="39"/>
                    <a:pt x="82" y="39"/>
                  </a:cubicBezTo>
                  <a:cubicBezTo>
                    <a:pt x="82" y="39"/>
                    <a:pt x="83" y="39"/>
                    <a:pt x="82" y="40"/>
                  </a:cubicBezTo>
                  <a:cubicBezTo>
                    <a:pt x="81" y="40"/>
                    <a:pt x="80" y="41"/>
                    <a:pt x="80" y="41"/>
                  </a:cubicBezTo>
                  <a:cubicBezTo>
                    <a:pt x="80" y="41"/>
                    <a:pt x="78" y="41"/>
                    <a:pt x="78" y="41"/>
                  </a:cubicBezTo>
                  <a:cubicBezTo>
                    <a:pt x="78" y="41"/>
                    <a:pt x="76" y="41"/>
                    <a:pt x="76" y="41"/>
                  </a:cubicBezTo>
                  <a:cubicBezTo>
                    <a:pt x="75" y="43"/>
                    <a:pt x="75" y="43"/>
                    <a:pt x="75" y="43"/>
                  </a:cubicBezTo>
                  <a:cubicBezTo>
                    <a:pt x="73" y="42"/>
                    <a:pt x="73" y="42"/>
                    <a:pt x="73" y="42"/>
                  </a:cubicBezTo>
                  <a:cubicBezTo>
                    <a:pt x="73" y="44"/>
                    <a:pt x="73" y="44"/>
                    <a:pt x="73" y="44"/>
                  </a:cubicBezTo>
                  <a:cubicBezTo>
                    <a:pt x="70" y="45"/>
                    <a:pt x="70" y="45"/>
                    <a:pt x="70" y="45"/>
                  </a:cubicBezTo>
                  <a:cubicBezTo>
                    <a:pt x="68" y="46"/>
                    <a:pt x="68" y="46"/>
                    <a:pt x="68" y="46"/>
                  </a:cubicBezTo>
                  <a:cubicBezTo>
                    <a:pt x="67" y="48"/>
                    <a:pt x="67" y="48"/>
                    <a:pt x="67" y="48"/>
                  </a:cubicBezTo>
                  <a:cubicBezTo>
                    <a:pt x="68" y="49"/>
                    <a:pt x="68" y="49"/>
                    <a:pt x="68" y="49"/>
                  </a:cubicBezTo>
                  <a:cubicBezTo>
                    <a:pt x="68" y="49"/>
                    <a:pt x="69" y="50"/>
                    <a:pt x="69" y="49"/>
                  </a:cubicBezTo>
                  <a:cubicBezTo>
                    <a:pt x="69" y="49"/>
                    <a:pt x="69" y="48"/>
                    <a:pt x="69" y="48"/>
                  </a:cubicBezTo>
                  <a:cubicBezTo>
                    <a:pt x="70" y="49"/>
                    <a:pt x="71" y="50"/>
                    <a:pt x="71" y="50"/>
                  </a:cubicBezTo>
                  <a:cubicBezTo>
                    <a:pt x="72" y="52"/>
                    <a:pt x="72" y="52"/>
                    <a:pt x="72" y="52"/>
                  </a:cubicBezTo>
                  <a:cubicBezTo>
                    <a:pt x="72" y="52"/>
                    <a:pt x="70" y="52"/>
                    <a:pt x="70" y="52"/>
                  </a:cubicBezTo>
                  <a:cubicBezTo>
                    <a:pt x="70" y="52"/>
                    <a:pt x="69" y="53"/>
                    <a:pt x="69" y="53"/>
                  </a:cubicBezTo>
                  <a:cubicBezTo>
                    <a:pt x="68" y="54"/>
                    <a:pt x="68" y="54"/>
                    <a:pt x="68" y="54"/>
                  </a:cubicBezTo>
                  <a:cubicBezTo>
                    <a:pt x="68" y="55"/>
                    <a:pt x="68" y="55"/>
                    <a:pt x="68" y="56"/>
                  </a:cubicBezTo>
                  <a:cubicBezTo>
                    <a:pt x="68" y="56"/>
                    <a:pt x="68" y="57"/>
                    <a:pt x="68" y="57"/>
                  </a:cubicBezTo>
                  <a:cubicBezTo>
                    <a:pt x="69" y="57"/>
                    <a:pt x="70" y="59"/>
                    <a:pt x="70" y="59"/>
                  </a:cubicBezTo>
                  <a:cubicBezTo>
                    <a:pt x="70" y="59"/>
                    <a:pt x="71" y="60"/>
                    <a:pt x="71" y="60"/>
                  </a:cubicBezTo>
                  <a:cubicBezTo>
                    <a:pt x="71" y="60"/>
                    <a:pt x="71" y="61"/>
                    <a:pt x="71" y="61"/>
                  </a:cubicBezTo>
                  <a:cubicBezTo>
                    <a:pt x="71" y="61"/>
                    <a:pt x="70" y="62"/>
                    <a:pt x="69" y="62"/>
                  </a:cubicBezTo>
                  <a:cubicBezTo>
                    <a:pt x="69" y="62"/>
                    <a:pt x="67" y="62"/>
                    <a:pt x="67" y="62"/>
                  </a:cubicBezTo>
                  <a:cubicBezTo>
                    <a:pt x="67" y="62"/>
                    <a:pt x="66" y="64"/>
                    <a:pt x="66" y="64"/>
                  </a:cubicBezTo>
                  <a:cubicBezTo>
                    <a:pt x="66" y="64"/>
                    <a:pt x="65" y="64"/>
                    <a:pt x="64" y="64"/>
                  </a:cubicBezTo>
                  <a:cubicBezTo>
                    <a:pt x="64" y="64"/>
                    <a:pt x="66" y="65"/>
                    <a:pt x="64" y="64"/>
                  </a:cubicBezTo>
                  <a:cubicBezTo>
                    <a:pt x="61" y="63"/>
                    <a:pt x="61" y="62"/>
                    <a:pt x="61" y="62"/>
                  </a:cubicBezTo>
                  <a:cubicBezTo>
                    <a:pt x="61" y="62"/>
                    <a:pt x="60" y="61"/>
                    <a:pt x="60" y="61"/>
                  </a:cubicBezTo>
                  <a:cubicBezTo>
                    <a:pt x="59" y="61"/>
                    <a:pt x="58" y="61"/>
                    <a:pt x="58" y="61"/>
                  </a:cubicBezTo>
                  <a:cubicBezTo>
                    <a:pt x="56" y="61"/>
                    <a:pt x="56" y="61"/>
                    <a:pt x="56" y="61"/>
                  </a:cubicBezTo>
                  <a:cubicBezTo>
                    <a:pt x="55" y="60"/>
                    <a:pt x="55" y="60"/>
                    <a:pt x="55" y="60"/>
                  </a:cubicBezTo>
                  <a:cubicBezTo>
                    <a:pt x="54" y="62"/>
                    <a:pt x="54" y="62"/>
                    <a:pt x="54" y="62"/>
                  </a:cubicBezTo>
                  <a:cubicBezTo>
                    <a:pt x="54" y="62"/>
                    <a:pt x="54" y="63"/>
                    <a:pt x="53" y="63"/>
                  </a:cubicBezTo>
                  <a:cubicBezTo>
                    <a:pt x="52" y="64"/>
                    <a:pt x="53" y="64"/>
                    <a:pt x="52" y="64"/>
                  </a:cubicBezTo>
                  <a:cubicBezTo>
                    <a:pt x="50" y="64"/>
                    <a:pt x="49" y="62"/>
                    <a:pt x="49" y="62"/>
                  </a:cubicBezTo>
                  <a:cubicBezTo>
                    <a:pt x="49" y="62"/>
                    <a:pt x="47" y="61"/>
                    <a:pt x="47" y="61"/>
                  </a:cubicBezTo>
                  <a:cubicBezTo>
                    <a:pt x="46" y="60"/>
                    <a:pt x="46" y="60"/>
                    <a:pt x="46" y="60"/>
                  </a:cubicBezTo>
                  <a:cubicBezTo>
                    <a:pt x="45" y="60"/>
                    <a:pt x="45" y="61"/>
                    <a:pt x="45" y="59"/>
                  </a:cubicBezTo>
                  <a:cubicBezTo>
                    <a:pt x="45" y="58"/>
                    <a:pt x="45" y="58"/>
                    <a:pt x="45" y="58"/>
                  </a:cubicBezTo>
                  <a:cubicBezTo>
                    <a:pt x="44" y="57"/>
                    <a:pt x="44" y="58"/>
                    <a:pt x="43" y="57"/>
                  </a:cubicBezTo>
                  <a:cubicBezTo>
                    <a:pt x="43" y="56"/>
                    <a:pt x="42" y="55"/>
                    <a:pt x="42" y="55"/>
                  </a:cubicBezTo>
                  <a:cubicBezTo>
                    <a:pt x="41" y="53"/>
                    <a:pt x="41" y="53"/>
                    <a:pt x="41" y="53"/>
                  </a:cubicBezTo>
                  <a:cubicBezTo>
                    <a:pt x="41" y="53"/>
                    <a:pt x="41" y="53"/>
                    <a:pt x="41" y="54"/>
                  </a:cubicBezTo>
                  <a:cubicBezTo>
                    <a:pt x="40" y="55"/>
                    <a:pt x="39" y="55"/>
                    <a:pt x="39" y="55"/>
                  </a:cubicBezTo>
                  <a:cubicBezTo>
                    <a:pt x="39" y="56"/>
                    <a:pt x="38" y="57"/>
                    <a:pt x="38" y="57"/>
                  </a:cubicBezTo>
                  <a:cubicBezTo>
                    <a:pt x="38" y="57"/>
                    <a:pt x="37" y="58"/>
                    <a:pt x="37" y="59"/>
                  </a:cubicBezTo>
                  <a:cubicBezTo>
                    <a:pt x="38" y="59"/>
                    <a:pt x="38" y="59"/>
                    <a:pt x="38" y="60"/>
                  </a:cubicBezTo>
                  <a:cubicBezTo>
                    <a:pt x="38" y="60"/>
                    <a:pt x="37" y="61"/>
                    <a:pt x="37" y="61"/>
                  </a:cubicBezTo>
                  <a:cubicBezTo>
                    <a:pt x="36" y="62"/>
                    <a:pt x="36" y="62"/>
                    <a:pt x="35" y="62"/>
                  </a:cubicBezTo>
                  <a:cubicBezTo>
                    <a:pt x="35" y="63"/>
                    <a:pt x="33" y="64"/>
                    <a:pt x="33" y="64"/>
                  </a:cubicBezTo>
                  <a:cubicBezTo>
                    <a:pt x="31" y="64"/>
                    <a:pt x="31" y="64"/>
                    <a:pt x="31" y="64"/>
                  </a:cubicBezTo>
                  <a:cubicBezTo>
                    <a:pt x="28" y="63"/>
                    <a:pt x="28" y="63"/>
                    <a:pt x="28" y="63"/>
                  </a:cubicBezTo>
                  <a:cubicBezTo>
                    <a:pt x="26" y="65"/>
                    <a:pt x="26" y="65"/>
                    <a:pt x="26" y="65"/>
                  </a:cubicBezTo>
                  <a:cubicBezTo>
                    <a:pt x="26" y="65"/>
                    <a:pt x="25" y="65"/>
                    <a:pt x="25" y="65"/>
                  </a:cubicBezTo>
                  <a:cubicBezTo>
                    <a:pt x="24" y="65"/>
                    <a:pt x="23" y="65"/>
                    <a:pt x="23" y="65"/>
                  </a:cubicBezTo>
                  <a:cubicBezTo>
                    <a:pt x="23" y="65"/>
                    <a:pt x="22" y="64"/>
                    <a:pt x="21" y="64"/>
                  </a:cubicBezTo>
                  <a:cubicBezTo>
                    <a:pt x="21" y="64"/>
                    <a:pt x="20" y="64"/>
                    <a:pt x="20" y="64"/>
                  </a:cubicBezTo>
                  <a:cubicBezTo>
                    <a:pt x="19" y="64"/>
                    <a:pt x="18" y="64"/>
                    <a:pt x="18" y="64"/>
                  </a:cubicBezTo>
                  <a:cubicBezTo>
                    <a:pt x="18" y="65"/>
                    <a:pt x="18" y="65"/>
                    <a:pt x="18" y="65"/>
                  </a:cubicBezTo>
                  <a:cubicBezTo>
                    <a:pt x="18" y="65"/>
                    <a:pt x="19" y="65"/>
                    <a:pt x="19" y="65"/>
                  </a:cubicBezTo>
                  <a:cubicBezTo>
                    <a:pt x="19" y="66"/>
                    <a:pt x="19" y="67"/>
                    <a:pt x="19" y="67"/>
                  </a:cubicBezTo>
                  <a:cubicBezTo>
                    <a:pt x="19" y="67"/>
                    <a:pt x="18" y="67"/>
                    <a:pt x="18" y="67"/>
                  </a:cubicBezTo>
                  <a:cubicBezTo>
                    <a:pt x="18" y="68"/>
                    <a:pt x="16" y="68"/>
                    <a:pt x="16" y="68"/>
                  </a:cubicBezTo>
                  <a:cubicBezTo>
                    <a:pt x="16" y="68"/>
                    <a:pt x="16" y="69"/>
                    <a:pt x="16" y="69"/>
                  </a:cubicBezTo>
                  <a:cubicBezTo>
                    <a:pt x="16" y="69"/>
                    <a:pt x="16" y="69"/>
                    <a:pt x="15" y="69"/>
                  </a:cubicBezTo>
                  <a:cubicBezTo>
                    <a:pt x="14" y="69"/>
                    <a:pt x="14" y="69"/>
                    <a:pt x="13" y="69"/>
                  </a:cubicBezTo>
                  <a:cubicBezTo>
                    <a:pt x="13" y="68"/>
                    <a:pt x="12" y="68"/>
                    <a:pt x="11" y="68"/>
                  </a:cubicBezTo>
                  <a:cubicBezTo>
                    <a:pt x="11" y="68"/>
                    <a:pt x="8" y="67"/>
                    <a:pt x="8" y="67"/>
                  </a:cubicBezTo>
                  <a:cubicBezTo>
                    <a:pt x="8" y="67"/>
                    <a:pt x="7" y="68"/>
                    <a:pt x="7" y="68"/>
                  </a:cubicBezTo>
                  <a:cubicBezTo>
                    <a:pt x="6" y="68"/>
                    <a:pt x="5" y="68"/>
                    <a:pt x="4" y="67"/>
                  </a:cubicBezTo>
                  <a:cubicBezTo>
                    <a:pt x="4"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5"/>
                    <a:pt x="3" y="65"/>
                    <a:pt x="3" y="65"/>
                  </a:cubicBezTo>
                  <a:cubicBezTo>
                    <a:pt x="0" y="67"/>
                    <a:pt x="0" y="67"/>
                    <a:pt x="0" y="67"/>
                  </a:cubicBezTo>
                  <a:cubicBezTo>
                    <a:pt x="2" y="71"/>
                    <a:pt x="2" y="71"/>
                    <a:pt x="2" y="71"/>
                  </a:cubicBezTo>
                  <a:cubicBezTo>
                    <a:pt x="1" y="72"/>
                    <a:pt x="1" y="72"/>
                    <a:pt x="1" y="72"/>
                  </a:cubicBezTo>
                  <a:cubicBezTo>
                    <a:pt x="1" y="72"/>
                    <a:pt x="2" y="73"/>
                    <a:pt x="2" y="73"/>
                  </a:cubicBezTo>
                  <a:cubicBezTo>
                    <a:pt x="2" y="74"/>
                    <a:pt x="3" y="74"/>
                    <a:pt x="3" y="75"/>
                  </a:cubicBezTo>
                  <a:cubicBezTo>
                    <a:pt x="3" y="76"/>
                    <a:pt x="3" y="77"/>
                    <a:pt x="3" y="77"/>
                  </a:cubicBezTo>
                  <a:cubicBezTo>
                    <a:pt x="4" y="77"/>
                    <a:pt x="4" y="77"/>
                    <a:pt x="4" y="77"/>
                  </a:cubicBezTo>
                  <a:cubicBezTo>
                    <a:pt x="5" y="79"/>
                    <a:pt x="5" y="79"/>
                    <a:pt x="5" y="79"/>
                  </a:cubicBezTo>
                  <a:cubicBezTo>
                    <a:pt x="5" y="80"/>
                    <a:pt x="5" y="80"/>
                    <a:pt x="5" y="80"/>
                  </a:cubicBezTo>
                  <a:cubicBezTo>
                    <a:pt x="5" y="82"/>
                    <a:pt x="5" y="82"/>
                    <a:pt x="5" y="82"/>
                  </a:cubicBezTo>
                  <a:cubicBezTo>
                    <a:pt x="5" y="82"/>
                    <a:pt x="6" y="83"/>
                    <a:pt x="6" y="84"/>
                  </a:cubicBezTo>
                  <a:cubicBezTo>
                    <a:pt x="6" y="84"/>
                    <a:pt x="6" y="85"/>
                    <a:pt x="6" y="86"/>
                  </a:cubicBezTo>
                  <a:cubicBezTo>
                    <a:pt x="6" y="86"/>
                    <a:pt x="8" y="88"/>
                    <a:pt x="8" y="88"/>
                  </a:cubicBezTo>
                  <a:cubicBezTo>
                    <a:pt x="8" y="90"/>
                    <a:pt x="8" y="90"/>
                    <a:pt x="8" y="90"/>
                  </a:cubicBezTo>
                  <a:cubicBezTo>
                    <a:pt x="8" y="90"/>
                    <a:pt x="9" y="91"/>
                    <a:pt x="10" y="92"/>
                  </a:cubicBezTo>
                  <a:cubicBezTo>
                    <a:pt x="10" y="92"/>
                    <a:pt x="11" y="93"/>
                    <a:pt x="11" y="93"/>
                  </a:cubicBezTo>
                  <a:cubicBezTo>
                    <a:pt x="12" y="95"/>
                    <a:pt x="12" y="95"/>
                    <a:pt x="12" y="95"/>
                  </a:cubicBezTo>
                  <a:cubicBezTo>
                    <a:pt x="13" y="97"/>
                    <a:pt x="13" y="97"/>
                    <a:pt x="13" y="97"/>
                  </a:cubicBezTo>
                  <a:cubicBezTo>
                    <a:pt x="14" y="98"/>
                    <a:pt x="14" y="98"/>
                    <a:pt x="14" y="98"/>
                  </a:cubicBezTo>
                  <a:cubicBezTo>
                    <a:pt x="15" y="100"/>
                    <a:pt x="15" y="100"/>
                    <a:pt x="15" y="100"/>
                  </a:cubicBezTo>
                  <a:cubicBezTo>
                    <a:pt x="16" y="101"/>
                    <a:pt x="16" y="101"/>
                    <a:pt x="16" y="101"/>
                  </a:cubicBezTo>
                  <a:cubicBezTo>
                    <a:pt x="17" y="102"/>
                    <a:pt x="17" y="102"/>
                    <a:pt x="17" y="102"/>
                  </a:cubicBezTo>
                  <a:cubicBezTo>
                    <a:pt x="17" y="102"/>
                    <a:pt x="17" y="103"/>
                    <a:pt x="18" y="103"/>
                  </a:cubicBezTo>
                  <a:cubicBezTo>
                    <a:pt x="19" y="103"/>
                    <a:pt x="20" y="103"/>
                    <a:pt x="20" y="103"/>
                  </a:cubicBezTo>
                  <a:cubicBezTo>
                    <a:pt x="21" y="103"/>
                    <a:pt x="21" y="104"/>
                    <a:pt x="22" y="101"/>
                  </a:cubicBezTo>
                  <a:cubicBezTo>
                    <a:pt x="22" y="99"/>
                    <a:pt x="22" y="98"/>
                    <a:pt x="22" y="98"/>
                  </a:cubicBezTo>
                  <a:cubicBezTo>
                    <a:pt x="22" y="98"/>
                    <a:pt x="23" y="98"/>
                    <a:pt x="23" y="97"/>
                  </a:cubicBezTo>
                  <a:cubicBezTo>
                    <a:pt x="24" y="97"/>
                    <a:pt x="25" y="97"/>
                    <a:pt x="25" y="96"/>
                  </a:cubicBezTo>
                  <a:cubicBezTo>
                    <a:pt x="25" y="94"/>
                    <a:pt x="23" y="93"/>
                    <a:pt x="23" y="93"/>
                  </a:cubicBezTo>
                  <a:cubicBezTo>
                    <a:pt x="23" y="93"/>
                    <a:pt x="25" y="92"/>
                    <a:pt x="26" y="93"/>
                  </a:cubicBezTo>
                  <a:cubicBezTo>
                    <a:pt x="26" y="94"/>
                    <a:pt x="26" y="95"/>
                    <a:pt x="27" y="94"/>
                  </a:cubicBezTo>
                  <a:cubicBezTo>
                    <a:pt x="28" y="92"/>
                    <a:pt x="28" y="92"/>
                    <a:pt x="28" y="92"/>
                  </a:cubicBezTo>
                  <a:cubicBezTo>
                    <a:pt x="27" y="91"/>
                    <a:pt x="27" y="90"/>
                    <a:pt x="27" y="89"/>
                  </a:cubicBezTo>
                  <a:cubicBezTo>
                    <a:pt x="27" y="89"/>
                    <a:pt x="28" y="88"/>
                    <a:pt x="28" y="87"/>
                  </a:cubicBezTo>
                  <a:cubicBezTo>
                    <a:pt x="29" y="86"/>
                    <a:pt x="29" y="85"/>
                    <a:pt x="29" y="84"/>
                  </a:cubicBezTo>
                  <a:cubicBezTo>
                    <a:pt x="29" y="82"/>
                    <a:pt x="29" y="83"/>
                    <a:pt x="30" y="81"/>
                  </a:cubicBezTo>
                  <a:cubicBezTo>
                    <a:pt x="30" y="80"/>
                    <a:pt x="30" y="81"/>
                    <a:pt x="30" y="77"/>
                  </a:cubicBezTo>
                  <a:cubicBezTo>
                    <a:pt x="31" y="74"/>
                    <a:pt x="31" y="73"/>
                    <a:pt x="32" y="73"/>
                  </a:cubicBezTo>
                  <a:cubicBezTo>
                    <a:pt x="32" y="73"/>
                    <a:pt x="40" y="76"/>
                    <a:pt x="40" y="76"/>
                  </a:cubicBezTo>
                  <a:cubicBezTo>
                    <a:pt x="40" y="76"/>
                    <a:pt x="41" y="78"/>
                    <a:pt x="41" y="78"/>
                  </a:cubicBezTo>
                  <a:cubicBezTo>
                    <a:pt x="41" y="79"/>
                    <a:pt x="41" y="80"/>
                    <a:pt x="41" y="80"/>
                  </a:cubicBezTo>
                  <a:cubicBezTo>
                    <a:pt x="41" y="81"/>
                    <a:pt x="40" y="83"/>
                    <a:pt x="40" y="83"/>
                  </a:cubicBezTo>
                  <a:cubicBezTo>
                    <a:pt x="40" y="84"/>
                    <a:pt x="40" y="84"/>
                    <a:pt x="40" y="84"/>
                  </a:cubicBezTo>
                  <a:cubicBezTo>
                    <a:pt x="40" y="84"/>
                    <a:pt x="38" y="84"/>
                    <a:pt x="38" y="86"/>
                  </a:cubicBezTo>
                  <a:cubicBezTo>
                    <a:pt x="37" y="87"/>
                    <a:pt x="37" y="87"/>
                    <a:pt x="38" y="88"/>
                  </a:cubicBezTo>
                  <a:cubicBezTo>
                    <a:pt x="39" y="89"/>
                    <a:pt x="40" y="90"/>
                    <a:pt x="40" y="90"/>
                  </a:cubicBezTo>
                  <a:cubicBezTo>
                    <a:pt x="41" y="90"/>
                    <a:pt x="42" y="89"/>
                    <a:pt x="43" y="89"/>
                  </a:cubicBezTo>
                  <a:cubicBezTo>
                    <a:pt x="43" y="89"/>
                    <a:pt x="44" y="89"/>
                    <a:pt x="44" y="89"/>
                  </a:cubicBezTo>
                  <a:cubicBezTo>
                    <a:pt x="44" y="90"/>
                    <a:pt x="44" y="91"/>
                    <a:pt x="45" y="92"/>
                  </a:cubicBezTo>
                  <a:cubicBezTo>
                    <a:pt x="46" y="92"/>
                    <a:pt x="47" y="93"/>
                    <a:pt x="47" y="93"/>
                  </a:cubicBezTo>
                  <a:cubicBezTo>
                    <a:pt x="48" y="93"/>
                    <a:pt x="49" y="93"/>
                    <a:pt x="49" y="93"/>
                  </a:cubicBezTo>
                  <a:cubicBezTo>
                    <a:pt x="49" y="93"/>
                    <a:pt x="50" y="92"/>
                    <a:pt x="51" y="92"/>
                  </a:cubicBezTo>
                  <a:cubicBezTo>
                    <a:pt x="51" y="92"/>
                    <a:pt x="54" y="95"/>
                    <a:pt x="52" y="91"/>
                  </a:cubicBezTo>
                  <a:cubicBezTo>
                    <a:pt x="49" y="88"/>
                    <a:pt x="49" y="88"/>
                    <a:pt x="49" y="87"/>
                  </a:cubicBezTo>
                  <a:cubicBezTo>
                    <a:pt x="48" y="87"/>
                    <a:pt x="47" y="86"/>
                    <a:pt x="47" y="86"/>
                  </a:cubicBezTo>
                  <a:cubicBezTo>
                    <a:pt x="46" y="86"/>
                    <a:pt x="46" y="86"/>
                    <a:pt x="46" y="86"/>
                  </a:cubicBezTo>
                  <a:cubicBezTo>
                    <a:pt x="46" y="86"/>
                    <a:pt x="46" y="85"/>
                    <a:pt x="46" y="84"/>
                  </a:cubicBezTo>
                  <a:cubicBezTo>
                    <a:pt x="47" y="83"/>
                    <a:pt x="47" y="83"/>
                    <a:pt x="48" y="83"/>
                  </a:cubicBezTo>
                  <a:cubicBezTo>
                    <a:pt x="49" y="83"/>
                    <a:pt x="49" y="82"/>
                    <a:pt x="51" y="84"/>
                  </a:cubicBezTo>
                  <a:cubicBezTo>
                    <a:pt x="52" y="85"/>
                    <a:pt x="52" y="85"/>
                    <a:pt x="52" y="86"/>
                  </a:cubicBezTo>
                  <a:cubicBezTo>
                    <a:pt x="53" y="88"/>
                    <a:pt x="54" y="89"/>
                    <a:pt x="55" y="90"/>
                  </a:cubicBezTo>
                  <a:cubicBezTo>
                    <a:pt x="55" y="90"/>
                    <a:pt x="56" y="90"/>
                    <a:pt x="56" y="92"/>
                  </a:cubicBezTo>
                  <a:cubicBezTo>
                    <a:pt x="56" y="94"/>
                    <a:pt x="56" y="96"/>
                    <a:pt x="56" y="97"/>
                  </a:cubicBezTo>
                  <a:cubicBezTo>
                    <a:pt x="56" y="97"/>
                    <a:pt x="56" y="101"/>
                    <a:pt x="56" y="101"/>
                  </a:cubicBezTo>
                  <a:cubicBezTo>
                    <a:pt x="56" y="101"/>
                    <a:pt x="56" y="103"/>
                    <a:pt x="56" y="104"/>
                  </a:cubicBezTo>
                  <a:cubicBezTo>
                    <a:pt x="56" y="105"/>
                    <a:pt x="61" y="112"/>
                    <a:pt x="61" y="112"/>
                  </a:cubicBezTo>
                  <a:cubicBezTo>
                    <a:pt x="61" y="112"/>
                    <a:pt x="63" y="115"/>
                    <a:pt x="64" y="115"/>
                  </a:cubicBezTo>
                  <a:cubicBezTo>
                    <a:pt x="64" y="115"/>
                    <a:pt x="65" y="118"/>
                    <a:pt x="66" y="119"/>
                  </a:cubicBezTo>
                  <a:cubicBezTo>
                    <a:pt x="68" y="119"/>
                    <a:pt x="72" y="121"/>
                    <a:pt x="72" y="121"/>
                  </a:cubicBezTo>
                  <a:cubicBezTo>
                    <a:pt x="79" y="125"/>
                    <a:pt x="79" y="125"/>
                    <a:pt x="79" y="125"/>
                  </a:cubicBezTo>
                  <a:cubicBezTo>
                    <a:pt x="79" y="125"/>
                    <a:pt x="81" y="128"/>
                    <a:pt x="82" y="128"/>
                  </a:cubicBezTo>
                  <a:cubicBezTo>
                    <a:pt x="82" y="128"/>
                    <a:pt x="87" y="128"/>
                    <a:pt x="83" y="128"/>
                  </a:cubicBezTo>
                  <a:cubicBezTo>
                    <a:pt x="80" y="128"/>
                    <a:pt x="76" y="126"/>
                    <a:pt x="76" y="126"/>
                  </a:cubicBezTo>
                  <a:cubicBezTo>
                    <a:pt x="76" y="126"/>
                    <a:pt x="75" y="124"/>
                    <a:pt x="75" y="124"/>
                  </a:cubicBezTo>
                  <a:cubicBezTo>
                    <a:pt x="74" y="124"/>
                    <a:pt x="70" y="123"/>
                    <a:pt x="69" y="122"/>
                  </a:cubicBezTo>
                  <a:cubicBezTo>
                    <a:pt x="69" y="122"/>
                    <a:pt x="68" y="121"/>
                    <a:pt x="67" y="120"/>
                  </a:cubicBezTo>
                  <a:cubicBezTo>
                    <a:pt x="66" y="118"/>
                    <a:pt x="64" y="117"/>
                    <a:pt x="64" y="117"/>
                  </a:cubicBezTo>
                  <a:cubicBezTo>
                    <a:pt x="64" y="117"/>
                    <a:pt x="63" y="116"/>
                    <a:pt x="62" y="114"/>
                  </a:cubicBezTo>
                  <a:cubicBezTo>
                    <a:pt x="61" y="113"/>
                    <a:pt x="61" y="113"/>
                    <a:pt x="61" y="112"/>
                  </a:cubicBezTo>
                  <a:cubicBezTo>
                    <a:pt x="60" y="112"/>
                    <a:pt x="61" y="112"/>
                    <a:pt x="59" y="111"/>
                  </a:cubicBezTo>
                  <a:cubicBezTo>
                    <a:pt x="57" y="110"/>
                    <a:pt x="56" y="109"/>
                    <a:pt x="56" y="109"/>
                  </a:cubicBezTo>
                  <a:cubicBezTo>
                    <a:pt x="55" y="109"/>
                    <a:pt x="53" y="108"/>
                    <a:pt x="53" y="108"/>
                  </a:cubicBezTo>
                  <a:cubicBezTo>
                    <a:pt x="53" y="108"/>
                    <a:pt x="51" y="106"/>
                    <a:pt x="51" y="106"/>
                  </a:cubicBezTo>
                  <a:cubicBezTo>
                    <a:pt x="51" y="106"/>
                    <a:pt x="50" y="108"/>
                    <a:pt x="52" y="109"/>
                  </a:cubicBezTo>
                  <a:cubicBezTo>
                    <a:pt x="53" y="109"/>
                    <a:pt x="55" y="111"/>
                    <a:pt x="55" y="111"/>
                  </a:cubicBezTo>
                  <a:cubicBezTo>
                    <a:pt x="55" y="111"/>
                    <a:pt x="57" y="112"/>
                    <a:pt x="57" y="112"/>
                  </a:cubicBezTo>
                  <a:cubicBezTo>
                    <a:pt x="57" y="112"/>
                    <a:pt x="57" y="114"/>
                    <a:pt x="57" y="114"/>
                  </a:cubicBezTo>
                  <a:cubicBezTo>
                    <a:pt x="57" y="114"/>
                    <a:pt x="54" y="113"/>
                    <a:pt x="57" y="114"/>
                  </a:cubicBezTo>
                  <a:cubicBezTo>
                    <a:pt x="59" y="115"/>
                    <a:pt x="61" y="115"/>
                    <a:pt x="61" y="115"/>
                  </a:cubicBezTo>
                  <a:cubicBezTo>
                    <a:pt x="61" y="115"/>
                    <a:pt x="59" y="116"/>
                    <a:pt x="58" y="116"/>
                  </a:cubicBezTo>
                  <a:cubicBezTo>
                    <a:pt x="58" y="117"/>
                    <a:pt x="60" y="120"/>
                    <a:pt x="60" y="119"/>
                  </a:cubicBezTo>
                  <a:cubicBezTo>
                    <a:pt x="61" y="119"/>
                    <a:pt x="62" y="120"/>
                    <a:pt x="63" y="120"/>
                  </a:cubicBezTo>
                  <a:cubicBezTo>
                    <a:pt x="63" y="120"/>
                    <a:pt x="65" y="120"/>
                    <a:pt x="65" y="121"/>
                  </a:cubicBezTo>
                  <a:cubicBezTo>
                    <a:pt x="66" y="121"/>
                    <a:pt x="66" y="121"/>
                    <a:pt x="66" y="122"/>
                  </a:cubicBezTo>
                  <a:cubicBezTo>
                    <a:pt x="65" y="122"/>
                    <a:pt x="66" y="124"/>
                    <a:pt x="66" y="124"/>
                  </a:cubicBezTo>
                  <a:cubicBezTo>
                    <a:pt x="68" y="125"/>
                    <a:pt x="68" y="125"/>
                    <a:pt x="68" y="125"/>
                  </a:cubicBezTo>
                  <a:cubicBezTo>
                    <a:pt x="68" y="125"/>
                    <a:pt x="65" y="125"/>
                    <a:pt x="65" y="124"/>
                  </a:cubicBezTo>
                  <a:cubicBezTo>
                    <a:pt x="64" y="124"/>
                    <a:pt x="64" y="123"/>
                    <a:pt x="63" y="124"/>
                  </a:cubicBezTo>
                  <a:cubicBezTo>
                    <a:pt x="62" y="125"/>
                    <a:pt x="62" y="125"/>
                    <a:pt x="62" y="126"/>
                  </a:cubicBezTo>
                  <a:cubicBezTo>
                    <a:pt x="63" y="127"/>
                    <a:pt x="64" y="128"/>
                    <a:pt x="65" y="127"/>
                  </a:cubicBezTo>
                  <a:cubicBezTo>
                    <a:pt x="65" y="127"/>
                    <a:pt x="65" y="127"/>
                    <a:pt x="66" y="126"/>
                  </a:cubicBezTo>
                  <a:cubicBezTo>
                    <a:pt x="66" y="126"/>
                    <a:pt x="66" y="126"/>
                    <a:pt x="67" y="126"/>
                  </a:cubicBezTo>
                  <a:cubicBezTo>
                    <a:pt x="67" y="126"/>
                    <a:pt x="68" y="126"/>
                    <a:pt x="68" y="126"/>
                  </a:cubicBezTo>
                  <a:cubicBezTo>
                    <a:pt x="69" y="125"/>
                    <a:pt x="69" y="125"/>
                    <a:pt x="69" y="125"/>
                  </a:cubicBezTo>
                  <a:cubicBezTo>
                    <a:pt x="69" y="125"/>
                    <a:pt x="69" y="125"/>
                    <a:pt x="69" y="126"/>
                  </a:cubicBezTo>
                  <a:cubicBezTo>
                    <a:pt x="69" y="126"/>
                    <a:pt x="70" y="126"/>
                    <a:pt x="69" y="127"/>
                  </a:cubicBezTo>
                  <a:cubicBezTo>
                    <a:pt x="69" y="128"/>
                    <a:pt x="68" y="128"/>
                    <a:pt x="68" y="128"/>
                  </a:cubicBezTo>
                  <a:cubicBezTo>
                    <a:pt x="68" y="129"/>
                    <a:pt x="67" y="128"/>
                    <a:pt x="68" y="130"/>
                  </a:cubicBezTo>
                  <a:cubicBezTo>
                    <a:pt x="68" y="131"/>
                    <a:pt x="68" y="132"/>
                    <a:pt x="68" y="132"/>
                  </a:cubicBezTo>
                  <a:cubicBezTo>
                    <a:pt x="68" y="132"/>
                    <a:pt x="69" y="132"/>
                    <a:pt x="69" y="132"/>
                  </a:cubicBezTo>
                  <a:cubicBezTo>
                    <a:pt x="70" y="133"/>
                    <a:pt x="70" y="134"/>
                    <a:pt x="70" y="135"/>
                  </a:cubicBezTo>
                  <a:cubicBezTo>
                    <a:pt x="71" y="135"/>
                    <a:pt x="73" y="138"/>
                    <a:pt x="73" y="138"/>
                  </a:cubicBezTo>
                  <a:cubicBezTo>
                    <a:pt x="73" y="138"/>
                    <a:pt x="76" y="140"/>
                    <a:pt x="76" y="140"/>
                  </a:cubicBezTo>
                  <a:cubicBezTo>
                    <a:pt x="76" y="140"/>
                    <a:pt x="77" y="141"/>
                    <a:pt x="77" y="141"/>
                  </a:cubicBezTo>
                  <a:cubicBezTo>
                    <a:pt x="77" y="141"/>
                    <a:pt x="77" y="142"/>
                    <a:pt x="76" y="141"/>
                  </a:cubicBezTo>
                  <a:cubicBezTo>
                    <a:pt x="75" y="140"/>
                    <a:pt x="73" y="139"/>
                    <a:pt x="73" y="139"/>
                  </a:cubicBezTo>
                  <a:cubicBezTo>
                    <a:pt x="73" y="141"/>
                    <a:pt x="73" y="141"/>
                    <a:pt x="73" y="141"/>
                  </a:cubicBezTo>
                  <a:cubicBezTo>
                    <a:pt x="73" y="141"/>
                    <a:pt x="74" y="142"/>
                    <a:pt x="75" y="142"/>
                  </a:cubicBezTo>
                  <a:cubicBezTo>
                    <a:pt x="75" y="143"/>
                    <a:pt x="75" y="143"/>
                    <a:pt x="76" y="144"/>
                  </a:cubicBezTo>
                  <a:cubicBezTo>
                    <a:pt x="77" y="144"/>
                    <a:pt x="78" y="144"/>
                    <a:pt x="79" y="144"/>
                  </a:cubicBezTo>
                  <a:cubicBezTo>
                    <a:pt x="79" y="145"/>
                    <a:pt x="79" y="143"/>
                    <a:pt x="79" y="143"/>
                  </a:cubicBezTo>
                  <a:cubicBezTo>
                    <a:pt x="79" y="143"/>
                    <a:pt x="80" y="143"/>
                    <a:pt x="80" y="143"/>
                  </a:cubicBezTo>
                  <a:cubicBezTo>
                    <a:pt x="80" y="144"/>
                    <a:pt x="81" y="145"/>
                    <a:pt x="80" y="146"/>
                  </a:cubicBezTo>
                  <a:cubicBezTo>
                    <a:pt x="80" y="146"/>
                    <a:pt x="80" y="147"/>
                    <a:pt x="79" y="146"/>
                  </a:cubicBezTo>
                  <a:cubicBezTo>
                    <a:pt x="78" y="146"/>
                    <a:pt x="77" y="145"/>
                    <a:pt x="76" y="145"/>
                  </a:cubicBezTo>
                  <a:cubicBezTo>
                    <a:pt x="76" y="145"/>
                    <a:pt x="75" y="144"/>
                    <a:pt x="74" y="145"/>
                  </a:cubicBezTo>
                  <a:cubicBezTo>
                    <a:pt x="74" y="145"/>
                    <a:pt x="72" y="144"/>
                    <a:pt x="72" y="145"/>
                  </a:cubicBezTo>
                  <a:cubicBezTo>
                    <a:pt x="72" y="146"/>
                    <a:pt x="72" y="147"/>
                    <a:pt x="72" y="147"/>
                  </a:cubicBezTo>
                  <a:cubicBezTo>
                    <a:pt x="72" y="147"/>
                    <a:pt x="71" y="143"/>
                    <a:pt x="70" y="143"/>
                  </a:cubicBezTo>
                  <a:cubicBezTo>
                    <a:pt x="69" y="143"/>
                    <a:pt x="67" y="142"/>
                    <a:pt x="67" y="142"/>
                  </a:cubicBezTo>
                  <a:cubicBezTo>
                    <a:pt x="66" y="140"/>
                    <a:pt x="66" y="140"/>
                    <a:pt x="66" y="140"/>
                  </a:cubicBezTo>
                  <a:cubicBezTo>
                    <a:pt x="66" y="140"/>
                    <a:pt x="67" y="140"/>
                    <a:pt x="67" y="140"/>
                  </a:cubicBezTo>
                  <a:cubicBezTo>
                    <a:pt x="68" y="141"/>
                    <a:pt x="67" y="141"/>
                    <a:pt x="68" y="141"/>
                  </a:cubicBezTo>
                  <a:cubicBezTo>
                    <a:pt x="69" y="141"/>
                    <a:pt x="67" y="139"/>
                    <a:pt x="69" y="139"/>
                  </a:cubicBezTo>
                  <a:cubicBezTo>
                    <a:pt x="71" y="139"/>
                    <a:pt x="71" y="139"/>
                    <a:pt x="71" y="139"/>
                  </a:cubicBezTo>
                  <a:cubicBezTo>
                    <a:pt x="71" y="138"/>
                    <a:pt x="73" y="138"/>
                    <a:pt x="71" y="137"/>
                  </a:cubicBezTo>
                  <a:cubicBezTo>
                    <a:pt x="69" y="136"/>
                    <a:pt x="69" y="136"/>
                    <a:pt x="69" y="136"/>
                  </a:cubicBezTo>
                  <a:cubicBezTo>
                    <a:pt x="68" y="136"/>
                    <a:pt x="68" y="136"/>
                    <a:pt x="68" y="135"/>
                  </a:cubicBezTo>
                  <a:cubicBezTo>
                    <a:pt x="67" y="134"/>
                    <a:pt x="67" y="133"/>
                    <a:pt x="66" y="133"/>
                  </a:cubicBezTo>
                  <a:cubicBezTo>
                    <a:pt x="66" y="133"/>
                    <a:pt x="63" y="133"/>
                    <a:pt x="63" y="133"/>
                  </a:cubicBezTo>
                  <a:cubicBezTo>
                    <a:pt x="63" y="133"/>
                    <a:pt x="62" y="132"/>
                    <a:pt x="61" y="132"/>
                  </a:cubicBezTo>
                  <a:cubicBezTo>
                    <a:pt x="60" y="132"/>
                    <a:pt x="58" y="130"/>
                    <a:pt x="58" y="130"/>
                  </a:cubicBezTo>
                  <a:cubicBezTo>
                    <a:pt x="57" y="129"/>
                    <a:pt x="54" y="128"/>
                    <a:pt x="54" y="128"/>
                  </a:cubicBezTo>
                  <a:cubicBezTo>
                    <a:pt x="54" y="128"/>
                    <a:pt x="53" y="127"/>
                    <a:pt x="52" y="127"/>
                  </a:cubicBezTo>
                  <a:cubicBezTo>
                    <a:pt x="51" y="127"/>
                    <a:pt x="51" y="127"/>
                    <a:pt x="50" y="127"/>
                  </a:cubicBezTo>
                  <a:cubicBezTo>
                    <a:pt x="49" y="126"/>
                    <a:pt x="48" y="125"/>
                    <a:pt x="48" y="125"/>
                  </a:cubicBezTo>
                  <a:cubicBezTo>
                    <a:pt x="47" y="124"/>
                    <a:pt x="46" y="124"/>
                    <a:pt x="46" y="124"/>
                  </a:cubicBezTo>
                  <a:cubicBezTo>
                    <a:pt x="47" y="125"/>
                    <a:pt x="46" y="125"/>
                    <a:pt x="48" y="126"/>
                  </a:cubicBezTo>
                  <a:cubicBezTo>
                    <a:pt x="49" y="127"/>
                    <a:pt x="50" y="127"/>
                    <a:pt x="50" y="127"/>
                  </a:cubicBezTo>
                  <a:cubicBezTo>
                    <a:pt x="50" y="127"/>
                    <a:pt x="51" y="128"/>
                    <a:pt x="51" y="128"/>
                  </a:cubicBezTo>
                  <a:cubicBezTo>
                    <a:pt x="51" y="129"/>
                    <a:pt x="52" y="128"/>
                    <a:pt x="53" y="128"/>
                  </a:cubicBezTo>
                  <a:cubicBezTo>
                    <a:pt x="53" y="129"/>
                    <a:pt x="54" y="129"/>
                    <a:pt x="54" y="130"/>
                  </a:cubicBezTo>
                  <a:cubicBezTo>
                    <a:pt x="54" y="130"/>
                    <a:pt x="57" y="130"/>
                    <a:pt x="57" y="131"/>
                  </a:cubicBezTo>
                  <a:cubicBezTo>
                    <a:pt x="57" y="132"/>
                    <a:pt x="58" y="133"/>
                    <a:pt x="57" y="133"/>
                  </a:cubicBezTo>
                  <a:cubicBezTo>
                    <a:pt x="57" y="133"/>
                    <a:pt x="56" y="134"/>
                    <a:pt x="56" y="134"/>
                  </a:cubicBezTo>
                  <a:cubicBezTo>
                    <a:pt x="57" y="134"/>
                    <a:pt x="58" y="135"/>
                    <a:pt x="59" y="135"/>
                  </a:cubicBezTo>
                  <a:cubicBezTo>
                    <a:pt x="60" y="135"/>
                    <a:pt x="59" y="135"/>
                    <a:pt x="61" y="136"/>
                  </a:cubicBezTo>
                  <a:cubicBezTo>
                    <a:pt x="63" y="136"/>
                    <a:pt x="63" y="138"/>
                    <a:pt x="63" y="138"/>
                  </a:cubicBezTo>
                  <a:cubicBezTo>
                    <a:pt x="63" y="139"/>
                    <a:pt x="65" y="140"/>
                    <a:pt x="65" y="140"/>
                  </a:cubicBezTo>
                  <a:cubicBezTo>
                    <a:pt x="65" y="140"/>
                    <a:pt x="64" y="140"/>
                    <a:pt x="65" y="141"/>
                  </a:cubicBezTo>
                  <a:cubicBezTo>
                    <a:pt x="65" y="141"/>
                    <a:pt x="64" y="141"/>
                    <a:pt x="65" y="142"/>
                  </a:cubicBezTo>
                  <a:cubicBezTo>
                    <a:pt x="66" y="142"/>
                    <a:pt x="67" y="142"/>
                    <a:pt x="67" y="142"/>
                  </a:cubicBezTo>
                  <a:cubicBezTo>
                    <a:pt x="67" y="143"/>
                    <a:pt x="67" y="143"/>
                    <a:pt x="67" y="144"/>
                  </a:cubicBezTo>
                  <a:cubicBezTo>
                    <a:pt x="67" y="144"/>
                    <a:pt x="65" y="146"/>
                    <a:pt x="68" y="146"/>
                  </a:cubicBezTo>
                  <a:cubicBezTo>
                    <a:pt x="70" y="146"/>
                    <a:pt x="70" y="146"/>
                    <a:pt x="70" y="146"/>
                  </a:cubicBezTo>
                  <a:cubicBezTo>
                    <a:pt x="71" y="147"/>
                    <a:pt x="71" y="147"/>
                    <a:pt x="71" y="147"/>
                  </a:cubicBezTo>
                  <a:cubicBezTo>
                    <a:pt x="71" y="147"/>
                    <a:pt x="70" y="148"/>
                    <a:pt x="71" y="149"/>
                  </a:cubicBezTo>
                  <a:cubicBezTo>
                    <a:pt x="71" y="150"/>
                    <a:pt x="75" y="150"/>
                    <a:pt x="75" y="150"/>
                  </a:cubicBezTo>
                  <a:cubicBezTo>
                    <a:pt x="75" y="149"/>
                    <a:pt x="75" y="149"/>
                    <a:pt x="75" y="149"/>
                  </a:cubicBezTo>
                  <a:cubicBezTo>
                    <a:pt x="75" y="149"/>
                    <a:pt x="77" y="150"/>
                    <a:pt x="76" y="150"/>
                  </a:cubicBezTo>
                  <a:cubicBezTo>
                    <a:pt x="76" y="151"/>
                    <a:pt x="75" y="151"/>
                    <a:pt x="75" y="151"/>
                  </a:cubicBezTo>
                  <a:cubicBezTo>
                    <a:pt x="75" y="151"/>
                    <a:pt x="75" y="153"/>
                    <a:pt x="76" y="153"/>
                  </a:cubicBezTo>
                  <a:cubicBezTo>
                    <a:pt x="77" y="153"/>
                    <a:pt x="78" y="154"/>
                    <a:pt x="78" y="154"/>
                  </a:cubicBezTo>
                  <a:cubicBezTo>
                    <a:pt x="78" y="154"/>
                    <a:pt x="79" y="154"/>
                    <a:pt x="79" y="155"/>
                  </a:cubicBezTo>
                  <a:cubicBezTo>
                    <a:pt x="80" y="155"/>
                    <a:pt x="80" y="156"/>
                    <a:pt x="80" y="156"/>
                  </a:cubicBezTo>
                  <a:cubicBezTo>
                    <a:pt x="81" y="156"/>
                    <a:pt x="82" y="156"/>
                    <a:pt x="82" y="157"/>
                  </a:cubicBezTo>
                  <a:cubicBezTo>
                    <a:pt x="83" y="157"/>
                    <a:pt x="84" y="158"/>
                    <a:pt x="84" y="157"/>
                  </a:cubicBezTo>
                  <a:cubicBezTo>
                    <a:pt x="84" y="156"/>
                    <a:pt x="85" y="156"/>
                    <a:pt x="84" y="155"/>
                  </a:cubicBezTo>
                  <a:cubicBezTo>
                    <a:pt x="83" y="154"/>
                    <a:pt x="82" y="154"/>
                    <a:pt x="81" y="154"/>
                  </a:cubicBezTo>
                  <a:cubicBezTo>
                    <a:pt x="81" y="154"/>
                    <a:pt x="80" y="154"/>
                    <a:pt x="80" y="153"/>
                  </a:cubicBezTo>
                  <a:cubicBezTo>
                    <a:pt x="79" y="153"/>
                    <a:pt x="79" y="153"/>
                    <a:pt x="79" y="152"/>
                  </a:cubicBezTo>
                  <a:cubicBezTo>
                    <a:pt x="79" y="151"/>
                    <a:pt x="78" y="150"/>
                    <a:pt x="78" y="150"/>
                  </a:cubicBezTo>
                  <a:cubicBezTo>
                    <a:pt x="78" y="150"/>
                    <a:pt x="78" y="148"/>
                    <a:pt x="78" y="148"/>
                  </a:cubicBezTo>
                  <a:cubicBezTo>
                    <a:pt x="77" y="148"/>
                    <a:pt x="77" y="148"/>
                    <a:pt x="76" y="148"/>
                  </a:cubicBezTo>
                  <a:cubicBezTo>
                    <a:pt x="76" y="148"/>
                    <a:pt x="75" y="147"/>
                    <a:pt x="75" y="147"/>
                  </a:cubicBezTo>
                  <a:cubicBezTo>
                    <a:pt x="74" y="147"/>
                    <a:pt x="73" y="147"/>
                    <a:pt x="73" y="147"/>
                  </a:cubicBezTo>
                  <a:cubicBezTo>
                    <a:pt x="73" y="146"/>
                    <a:pt x="74" y="146"/>
                    <a:pt x="74" y="146"/>
                  </a:cubicBezTo>
                  <a:cubicBezTo>
                    <a:pt x="74" y="146"/>
                    <a:pt x="75" y="146"/>
                    <a:pt x="76" y="146"/>
                  </a:cubicBezTo>
                  <a:cubicBezTo>
                    <a:pt x="77" y="147"/>
                    <a:pt x="77" y="146"/>
                    <a:pt x="78" y="147"/>
                  </a:cubicBezTo>
                  <a:cubicBezTo>
                    <a:pt x="79" y="147"/>
                    <a:pt x="78" y="148"/>
                    <a:pt x="79" y="148"/>
                  </a:cubicBezTo>
                  <a:cubicBezTo>
                    <a:pt x="81" y="148"/>
                    <a:pt x="81" y="147"/>
                    <a:pt x="81" y="147"/>
                  </a:cubicBezTo>
                  <a:cubicBezTo>
                    <a:pt x="83" y="146"/>
                    <a:pt x="83" y="146"/>
                    <a:pt x="83" y="146"/>
                  </a:cubicBezTo>
                  <a:cubicBezTo>
                    <a:pt x="83" y="146"/>
                    <a:pt x="83" y="146"/>
                    <a:pt x="84" y="147"/>
                  </a:cubicBezTo>
                  <a:cubicBezTo>
                    <a:pt x="85" y="147"/>
                    <a:pt x="83" y="148"/>
                    <a:pt x="85" y="148"/>
                  </a:cubicBezTo>
                  <a:cubicBezTo>
                    <a:pt x="87" y="148"/>
                    <a:pt x="88" y="148"/>
                    <a:pt x="88" y="148"/>
                  </a:cubicBezTo>
                  <a:cubicBezTo>
                    <a:pt x="88" y="149"/>
                    <a:pt x="88" y="150"/>
                    <a:pt x="88" y="150"/>
                  </a:cubicBezTo>
                  <a:cubicBezTo>
                    <a:pt x="88" y="150"/>
                    <a:pt x="88" y="151"/>
                    <a:pt x="88" y="151"/>
                  </a:cubicBezTo>
                  <a:cubicBezTo>
                    <a:pt x="89" y="151"/>
                    <a:pt x="91" y="151"/>
                    <a:pt x="91" y="151"/>
                  </a:cubicBezTo>
                  <a:cubicBezTo>
                    <a:pt x="91" y="151"/>
                    <a:pt x="92" y="151"/>
                    <a:pt x="92" y="152"/>
                  </a:cubicBezTo>
                  <a:cubicBezTo>
                    <a:pt x="93" y="153"/>
                    <a:pt x="90" y="154"/>
                    <a:pt x="90" y="154"/>
                  </a:cubicBezTo>
                  <a:cubicBezTo>
                    <a:pt x="90" y="154"/>
                    <a:pt x="89" y="153"/>
                    <a:pt x="89" y="154"/>
                  </a:cubicBezTo>
                  <a:cubicBezTo>
                    <a:pt x="89" y="155"/>
                    <a:pt x="88" y="155"/>
                    <a:pt x="89" y="156"/>
                  </a:cubicBezTo>
                  <a:cubicBezTo>
                    <a:pt x="90" y="156"/>
                    <a:pt x="89" y="156"/>
                    <a:pt x="89" y="156"/>
                  </a:cubicBezTo>
                  <a:cubicBezTo>
                    <a:pt x="88" y="156"/>
                    <a:pt x="87" y="155"/>
                    <a:pt x="88" y="157"/>
                  </a:cubicBezTo>
                  <a:cubicBezTo>
                    <a:pt x="88" y="158"/>
                    <a:pt x="89" y="159"/>
                    <a:pt x="89" y="159"/>
                  </a:cubicBezTo>
                  <a:cubicBezTo>
                    <a:pt x="90" y="159"/>
                    <a:pt x="92" y="159"/>
                    <a:pt x="92" y="159"/>
                  </a:cubicBezTo>
                  <a:cubicBezTo>
                    <a:pt x="93" y="159"/>
                    <a:pt x="94" y="159"/>
                    <a:pt x="93" y="159"/>
                  </a:cubicBezTo>
                  <a:cubicBezTo>
                    <a:pt x="92" y="158"/>
                    <a:pt x="91" y="158"/>
                    <a:pt x="91" y="158"/>
                  </a:cubicBezTo>
                  <a:cubicBezTo>
                    <a:pt x="91" y="158"/>
                    <a:pt x="91" y="158"/>
                    <a:pt x="91" y="157"/>
                  </a:cubicBezTo>
                  <a:cubicBezTo>
                    <a:pt x="91" y="157"/>
                    <a:pt x="92" y="157"/>
                    <a:pt x="92" y="157"/>
                  </a:cubicBezTo>
                  <a:cubicBezTo>
                    <a:pt x="92" y="156"/>
                    <a:pt x="93" y="155"/>
                    <a:pt x="93" y="155"/>
                  </a:cubicBezTo>
                  <a:cubicBezTo>
                    <a:pt x="93" y="155"/>
                    <a:pt x="94" y="153"/>
                    <a:pt x="95" y="154"/>
                  </a:cubicBezTo>
                  <a:cubicBezTo>
                    <a:pt x="95" y="155"/>
                    <a:pt x="95" y="155"/>
                    <a:pt x="96" y="155"/>
                  </a:cubicBezTo>
                  <a:cubicBezTo>
                    <a:pt x="96" y="155"/>
                    <a:pt x="99" y="152"/>
                    <a:pt x="99" y="152"/>
                  </a:cubicBezTo>
                  <a:cubicBezTo>
                    <a:pt x="99" y="152"/>
                    <a:pt x="100" y="152"/>
                    <a:pt x="99" y="153"/>
                  </a:cubicBezTo>
                  <a:cubicBezTo>
                    <a:pt x="99" y="154"/>
                    <a:pt x="98" y="155"/>
                    <a:pt x="99" y="156"/>
                  </a:cubicBezTo>
                  <a:cubicBezTo>
                    <a:pt x="99" y="157"/>
                    <a:pt x="99" y="157"/>
                    <a:pt x="99" y="157"/>
                  </a:cubicBezTo>
                  <a:cubicBezTo>
                    <a:pt x="100" y="158"/>
                    <a:pt x="99" y="158"/>
                    <a:pt x="100" y="159"/>
                  </a:cubicBezTo>
                  <a:cubicBezTo>
                    <a:pt x="100" y="160"/>
                    <a:pt x="100" y="159"/>
                    <a:pt x="100" y="160"/>
                  </a:cubicBezTo>
                  <a:cubicBezTo>
                    <a:pt x="101" y="161"/>
                    <a:pt x="102" y="163"/>
                    <a:pt x="102" y="163"/>
                  </a:cubicBezTo>
                  <a:cubicBezTo>
                    <a:pt x="102" y="163"/>
                    <a:pt x="101" y="164"/>
                    <a:pt x="102" y="164"/>
                  </a:cubicBezTo>
                  <a:cubicBezTo>
                    <a:pt x="103" y="165"/>
                    <a:pt x="105" y="165"/>
                    <a:pt x="105" y="165"/>
                  </a:cubicBezTo>
                  <a:cubicBezTo>
                    <a:pt x="105" y="165"/>
                    <a:pt x="105" y="165"/>
                    <a:pt x="105" y="165"/>
                  </a:cubicBezTo>
                  <a:cubicBezTo>
                    <a:pt x="105" y="165"/>
                    <a:pt x="106" y="166"/>
                    <a:pt x="107" y="165"/>
                  </a:cubicBezTo>
                  <a:cubicBezTo>
                    <a:pt x="107" y="164"/>
                    <a:pt x="108" y="164"/>
                    <a:pt x="108" y="164"/>
                  </a:cubicBezTo>
                  <a:cubicBezTo>
                    <a:pt x="109" y="164"/>
                    <a:pt x="108" y="164"/>
                    <a:pt x="110" y="164"/>
                  </a:cubicBezTo>
                  <a:cubicBezTo>
                    <a:pt x="112" y="164"/>
                    <a:pt x="112" y="165"/>
                    <a:pt x="113" y="164"/>
                  </a:cubicBezTo>
                  <a:cubicBezTo>
                    <a:pt x="114" y="163"/>
                    <a:pt x="113" y="163"/>
                    <a:pt x="115" y="163"/>
                  </a:cubicBezTo>
                  <a:cubicBezTo>
                    <a:pt x="117" y="163"/>
                    <a:pt x="119" y="162"/>
                    <a:pt x="119" y="162"/>
                  </a:cubicBezTo>
                  <a:cubicBezTo>
                    <a:pt x="119" y="162"/>
                    <a:pt x="122" y="162"/>
                    <a:pt x="122" y="162"/>
                  </a:cubicBezTo>
                  <a:cubicBezTo>
                    <a:pt x="124" y="163"/>
                    <a:pt x="124" y="163"/>
                    <a:pt x="124" y="163"/>
                  </a:cubicBezTo>
                  <a:cubicBezTo>
                    <a:pt x="124" y="163"/>
                    <a:pt x="125" y="164"/>
                    <a:pt x="126" y="164"/>
                  </a:cubicBezTo>
                  <a:cubicBezTo>
                    <a:pt x="126" y="164"/>
                    <a:pt x="127" y="164"/>
                    <a:pt x="128" y="164"/>
                  </a:cubicBezTo>
                  <a:cubicBezTo>
                    <a:pt x="128" y="164"/>
                    <a:pt x="132" y="165"/>
                    <a:pt x="132" y="165"/>
                  </a:cubicBezTo>
                  <a:cubicBezTo>
                    <a:pt x="136" y="166"/>
                    <a:pt x="136" y="166"/>
                    <a:pt x="136" y="166"/>
                  </a:cubicBezTo>
                  <a:cubicBezTo>
                    <a:pt x="138" y="167"/>
                    <a:pt x="138" y="167"/>
                    <a:pt x="138" y="167"/>
                  </a:cubicBezTo>
                  <a:cubicBezTo>
                    <a:pt x="142" y="170"/>
                    <a:pt x="142" y="170"/>
                    <a:pt x="142" y="170"/>
                  </a:cubicBezTo>
                  <a:cubicBezTo>
                    <a:pt x="146" y="174"/>
                    <a:pt x="146" y="174"/>
                    <a:pt x="146" y="174"/>
                  </a:cubicBezTo>
                  <a:cubicBezTo>
                    <a:pt x="151" y="176"/>
                    <a:pt x="151" y="176"/>
                    <a:pt x="151" y="176"/>
                  </a:cubicBezTo>
                  <a:cubicBezTo>
                    <a:pt x="154" y="178"/>
                    <a:pt x="154" y="178"/>
                    <a:pt x="154" y="178"/>
                  </a:cubicBezTo>
                  <a:cubicBezTo>
                    <a:pt x="156" y="180"/>
                    <a:pt x="156" y="180"/>
                    <a:pt x="156" y="180"/>
                  </a:cubicBezTo>
                  <a:cubicBezTo>
                    <a:pt x="156" y="180"/>
                    <a:pt x="159" y="182"/>
                    <a:pt x="159" y="182"/>
                  </a:cubicBezTo>
                  <a:cubicBezTo>
                    <a:pt x="160" y="182"/>
                    <a:pt x="163" y="184"/>
                    <a:pt x="163" y="184"/>
                  </a:cubicBezTo>
                  <a:cubicBezTo>
                    <a:pt x="166" y="186"/>
                    <a:pt x="166" y="186"/>
                    <a:pt x="166" y="186"/>
                  </a:cubicBezTo>
                  <a:cubicBezTo>
                    <a:pt x="166" y="186"/>
                    <a:pt x="167" y="188"/>
                    <a:pt x="167" y="188"/>
                  </a:cubicBezTo>
                  <a:cubicBezTo>
                    <a:pt x="167" y="189"/>
                    <a:pt x="166" y="188"/>
                    <a:pt x="165" y="188"/>
                  </a:cubicBezTo>
                  <a:cubicBezTo>
                    <a:pt x="164" y="189"/>
                    <a:pt x="160" y="187"/>
                    <a:pt x="160" y="187"/>
                  </a:cubicBezTo>
                  <a:cubicBezTo>
                    <a:pt x="158" y="185"/>
                    <a:pt x="158" y="185"/>
                    <a:pt x="158" y="185"/>
                  </a:cubicBezTo>
                  <a:cubicBezTo>
                    <a:pt x="155" y="185"/>
                    <a:pt x="155" y="185"/>
                    <a:pt x="155" y="185"/>
                  </a:cubicBezTo>
                  <a:cubicBezTo>
                    <a:pt x="153" y="184"/>
                    <a:pt x="153" y="184"/>
                    <a:pt x="153" y="184"/>
                  </a:cubicBezTo>
                  <a:cubicBezTo>
                    <a:pt x="149" y="185"/>
                    <a:pt x="149" y="185"/>
                    <a:pt x="149" y="185"/>
                  </a:cubicBezTo>
                  <a:cubicBezTo>
                    <a:pt x="146" y="184"/>
                    <a:pt x="146" y="184"/>
                    <a:pt x="146" y="184"/>
                  </a:cubicBezTo>
                  <a:cubicBezTo>
                    <a:pt x="146" y="184"/>
                    <a:pt x="145" y="184"/>
                    <a:pt x="146" y="185"/>
                  </a:cubicBezTo>
                  <a:cubicBezTo>
                    <a:pt x="146" y="185"/>
                    <a:pt x="146" y="186"/>
                    <a:pt x="146" y="186"/>
                  </a:cubicBezTo>
                  <a:cubicBezTo>
                    <a:pt x="143" y="188"/>
                    <a:pt x="143" y="188"/>
                    <a:pt x="143" y="188"/>
                  </a:cubicBezTo>
                  <a:cubicBezTo>
                    <a:pt x="139" y="189"/>
                    <a:pt x="139" y="189"/>
                    <a:pt x="139" y="189"/>
                  </a:cubicBezTo>
                  <a:cubicBezTo>
                    <a:pt x="135" y="189"/>
                    <a:pt x="135" y="189"/>
                    <a:pt x="135" y="189"/>
                  </a:cubicBezTo>
                  <a:cubicBezTo>
                    <a:pt x="132" y="189"/>
                    <a:pt x="132" y="189"/>
                    <a:pt x="132" y="189"/>
                  </a:cubicBezTo>
                  <a:cubicBezTo>
                    <a:pt x="132" y="191"/>
                    <a:pt x="132" y="191"/>
                    <a:pt x="132" y="191"/>
                  </a:cubicBezTo>
                  <a:cubicBezTo>
                    <a:pt x="132" y="191"/>
                    <a:pt x="128" y="191"/>
                    <a:pt x="132" y="192"/>
                  </a:cubicBezTo>
                  <a:cubicBezTo>
                    <a:pt x="136" y="192"/>
                    <a:pt x="138" y="192"/>
                    <a:pt x="138" y="191"/>
                  </a:cubicBezTo>
                  <a:cubicBezTo>
                    <a:pt x="139" y="191"/>
                    <a:pt x="139" y="190"/>
                    <a:pt x="140" y="190"/>
                  </a:cubicBezTo>
                  <a:cubicBezTo>
                    <a:pt x="141" y="190"/>
                    <a:pt x="143" y="190"/>
                    <a:pt x="144" y="190"/>
                  </a:cubicBezTo>
                  <a:cubicBezTo>
                    <a:pt x="144" y="190"/>
                    <a:pt x="145" y="190"/>
                    <a:pt x="147" y="189"/>
                  </a:cubicBezTo>
                  <a:cubicBezTo>
                    <a:pt x="148" y="189"/>
                    <a:pt x="148" y="188"/>
                    <a:pt x="150" y="189"/>
                  </a:cubicBezTo>
                  <a:cubicBezTo>
                    <a:pt x="152" y="190"/>
                    <a:pt x="151" y="187"/>
                    <a:pt x="151" y="187"/>
                  </a:cubicBezTo>
                  <a:cubicBezTo>
                    <a:pt x="151" y="187"/>
                    <a:pt x="151" y="186"/>
                    <a:pt x="152" y="186"/>
                  </a:cubicBezTo>
                  <a:cubicBezTo>
                    <a:pt x="154" y="187"/>
                    <a:pt x="154" y="187"/>
                    <a:pt x="154" y="187"/>
                  </a:cubicBezTo>
                  <a:cubicBezTo>
                    <a:pt x="155" y="187"/>
                    <a:pt x="157" y="188"/>
                    <a:pt x="157" y="188"/>
                  </a:cubicBezTo>
                  <a:cubicBezTo>
                    <a:pt x="158" y="188"/>
                    <a:pt x="162" y="189"/>
                    <a:pt x="162" y="189"/>
                  </a:cubicBezTo>
                  <a:cubicBezTo>
                    <a:pt x="162" y="189"/>
                    <a:pt x="163" y="192"/>
                    <a:pt x="163" y="192"/>
                  </a:cubicBezTo>
                  <a:cubicBezTo>
                    <a:pt x="164" y="192"/>
                    <a:pt x="167" y="192"/>
                    <a:pt x="168" y="192"/>
                  </a:cubicBezTo>
                  <a:cubicBezTo>
                    <a:pt x="169" y="192"/>
                    <a:pt x="171" y="192"/>
                    <a:pt x="172" y="193"/>
                  </a:cubicBezTo>
                  <a:cubicBezTo>
                    <a:pt x="173" y="194"/>
                    <a:pt x="174" y="194"/>
                    <a:pt x="174" y="194"/>
                  </a:cubicBezTo>
                  <a:cubicBezTo>
                    <a:pt x="174" y="194"/>
                    <a:pt x="175" y="195"/>
                    <a:pt x="176" y="196"/>
                  </a:cubicBezTo>
                  <a:cubicBezTo>
                    <a:pt x="176" y="196"/>
                    <a:pt x="179" y="198"/>
                    <a:pt x="179" y="198"/>
                  </a:cubicBezTo>
                  <a:cubicBezTo>
                    <a:pt x="179" y="198"/>
                    <a:pt x="184" y="200"/>
                    <a:pt x="184" y="200"/>
                  </a:cubicBezTo>
                  <a:cubicBezTo>
                    <a:pt x="185" y="199"/>
                    <a:pt x="185" y="199"/>
                    <a:pt x="185" y="199"/>
                  </a:cubicBezTo>
                  <a:cubicBezTo>
                    <a:pt x="185" y="198"/>
                    <a:pt x="185" y="197"/>
                    <a:pt x="185" y="197"/>
                  </a:cubicBezTo>
                  <a:cubicBezTo>
                    <a:pt x="184" y="196"/>
                    <a:pt x="180" y="195"/>
                    <a:pt x="180" y="195"/>
                  </a:cubicBezTo>
                  <a:cubicBezTo>
                    <a:pt x="180" y="195"/>
                    <a:pt x="178" y="194"/>
                    <a:pt x="178" y="194"/>
                  </a:cubicBezTo>
                  <a:cubicBezTo>
                    <a:pt x="177" y="189"/>
                    <a:pt x="178" y="193"/>
                    <a:pt x="175" y="192"/>
                  </a:cubicBezTo>
                  <a:cubicBezTo>
                    <a:pt x="175" y="192"/>
                    <a:pt x="175" y="192"/>
                    <a:pt x="175" y="192"/>
                  </a:cubicBezTo>
                  <a:cubicBezTo>
                    <a:pt x="175" y="192"/>
                    <a:pt x="175" y="192"/>
                    <a:pt x="175" y="192"/>
                  </a:cubicBezTo>
                  <a:cubicBezTo>
                    <a:pt x="173" y="193"/>
                    <a:pt x="173" y="192"/>
                    <a:pt x="173" y="192"/>
                  </a:cubicBezTo>
                  <a:cubicBezTo>
                    <a:pt x="173" y="191"/>
                    <a:pt x="173" y="191"/>
                    <a:pt x="173" y="191"/>
                  </a:cubicBezTo>
                  <a:cubicBezTo>
                    <a:pt x="172" y="190"/>
                    <a:pt x="172" y="190"/>
                    <a:pt x="172" y="190"/>
                  </a:cubicBezTo>
                  <a:cubicBezTo>
                    <a:pt x="172" y="190"/>
                    <a:pt x="171" y="188"/>
                    <a:pt x="172" y="187"/>
                  </a:cubicBezTo>
                  <a:cubicBezTo>
                    <a:pt x="173" y="187"/>
                    <a:pt x="171" y="192"/>
                    <a:pt x="175" y="186"/>
                  </a:cubicBezTo>
                  <a:cubicBezTo>
                    <a:pt x="175" y="186"/>
                    <a:pt x="175" y="185"/>
                    <a:pt x="175" y="185"/>
                  </a:cubicBezTo>
                  <a:cubicBezTo>
                    <a:pt x="174" y="185"/>
                    <a:pt x="174" y="185"/>
                    <a:pt x="174" y="185"/>
                  </a:cubicBezTo>
                  <a:cubicBezTo>
                    <a:pt x="171" y="185"/>
                    <a:pt x="171" y="185"/>
                    <a:pt x="171" y="185"/>
                  </a:cubicBezTo>
                  <a:cubicBezTo>
                    <a:pt x="171" y="185"/>
                    <a:pt x="171" y="186"/>
                    <a:pt x="170" y="187"/>
                  </a:cubicBezTo>
                  <a:cubicBezTo>
                    <a:pt x="169" y="188"/>
                    <a:pt x="169" y="187"/>
                    <a:pt x="169" y="187"/>
                  </a:cubicBezTo>
                  <a:cubicBezTo>
                    <a:pt x="169" y="186"/>
                    <a:pt x="169" y="186"/>
                    <a:pt x="169" y="186"/>
                  </a:cubicBezTo>
                  <a:cubicBezTo>
                    <a:pt x="170" y="185"/>
                    <a:pt x="170" y="185"/>
                    <a:pt x="170" y="185"/>
                  </a:cubicBezTo>
                  <a:cubicBezTo>
                    <a:pt x="170" y="185"/>
                    <a:pt x="170" y="182"/>
                    <a:pt x="170" y="181"/>
                  </a:cubicBezTo>
                  <a:cubicBezTo>
                    <a:pt x="170" y="181"/>
                    <a:pt x="170" y="181"/>
                    <a:pt x="170" y="181"/>
                  </a:cubicBezTo>
                  <a:cubicBezTo>
                    <a:pt x="167" y="179"/>
                    <a:pt x="167" y="179"/>
                    <a:pt x="167" y="179"/>
                  </a:cubicBezTo>
                  <a:cubicBezTo>
                    <a:pt x="165" y="177"/>
                    <a:pt x="165" y="177"/>
                    <a:pt x="165" y="177"/>
                  </a:cubicBezTo>
                  <a:cubicBezTo>
                    <a:pt x="162" y="175"/>
                    <a:pt x="162" y="175"/>
                    <a:pt x="162" y="175"/>
                  </a:cubicBezTo>
                  <a:cubicBezTo>
                    <a:pt x="158" y="171"/>
                    <a:pt x="158" y="171"/>
                    <a:pt x="158" y="171"/>
                  </a:cubicBezTo>
                  <a:cubicBezTo>
                    <a:pt x="156" y="170"/>
                    <a:pt x="156" y="170"/>
                    <a:pt x="156" y="170"/>
                  </a:cubicBezTo>
                  <a:cubicBezTo>
                    <a:pt x="154" y="168"/>
                    <a:pt x="154" y="168"/>
                    <a:pt x="154" y="168"/>
                  </a:cubicBezTo>
                  <a:cubicBezTo>
                    <a:pt x="154" y="166"/>
                    <a:pt x="154" y="166"/>
                    <a:pt x="154" y="166"/>
                  </a:cubicBezTo>
                  <a:cubicBezTo>
                    <a:pt x="153" y="162"/>
                    <a:pt x="153" y="162"/>
                    <a:pt x="153" y="162"/>
                  </a:cubicBezTo>
                  <a:cubicBezTo>
                    <a:pt x="153" y="162"/>
                    <a:pt x="153" y="162"/>
                    <a:pt x="153" y="162"/>
                  </a:cubicBezTo>
                  <a:cubicBezTo>
                    <a:pt x="153" y="162"/>
                    <a:pt x="149" y="161"/>
                    <a:pt x="147" y="160"/>
                  </a:cubicBezTo>
                  <a:cubicBezTo>
                    <a:pt x="145" y="159"/>
                    <a:pt x="145" y="159"/>
                    <a:pt x="145" y="159"/>
                  </a:cubicBezTo>
                  <a:cubicBezTo>
                    <a:pt x="143" y="156"/>
                    <a:pt x="143" y="156"/>
                    <a:pt x="143" y="156"/>
                  </a:cubicBezTo>
                  <a:cubicBezTo>
                    <a:pt x="142" y="155"/>
                    <a:pt x="142" y="155"/>
                    <a:pt x="142" y="155"/>
                  </a:cubicBezTo>
                  <a:cubicBezTo>
                    <a:pt x="139" y="152"/>
                    <a:pt x="139" y="152"/>
                    <a:pt x="139" y="152"/>
                  </a:cubicBezTo>
                  <a:cubicBezTo>
                    <a:pt x="138" y="152"/>
                    <a:pt x="138" y="152"/>
                    <a:pt x="138" y="152"/>
                  </a:cubicBezTo>
                  <a:cubicBezTo>
                    <a:pt x="133" y="150"/>
                    <a:pt x="133" y="150"/>
                    <a:pt x="133" y="150"/>
                  </a:cubicBezTo>
                  <a:cubicBezTo>
                    <a:pt x="132" y="148"/>
                    <a:pt x="132" y="148"/>
                    <a:pt x="132" y="148"/>
                  </a:cubicBezTo>
                  <a:cubicBezTo>
                    <a:pt x="130" y="147"/>
                    <a:pt x="130" y="147"/>
                    <a:pt x="130" y="147"/>
                  </a:cubicBezTo>
                  <a:cubicBezTo>
                    <a:pt x="129" y="145"/>
                    <a:pt x="129" y="145"/>
                    <a:pt x="129" y="145"/>
                  </a:cubicBezTo>
                  <a:cubicBezTo>
                    <a:pt x="126" y="144"/>
                    <a:pt x="126" y="144"/>
                    <a:pt x="126" y="144"/>
                  </a:cubicBezTo>
                  <a:cubicBezTo>
                    <a:pt x="125" y="142"/>
                    <a:pt x="125" y="142"/>
                    <a:pt x="125" y="142"/>
                  </a:cubicBezTo>
                  <a:cubicBezTo>
                    <a:pt x="124" y="141"/>
                    <a:pt x="124" y="141"/>
                    <a:pt x="124" y="141"/>
                  </a:cubicBezTo>
                  <a:cubicBezTo>
                    <a:pt x="121" y="137"/>
                    <a:pt x="121" y="137"/>
                    <a:pt x="121" y="137"/>
                  </a:cubicBezTo>
                  <a:cubicBezTo>
                    <a:pt x="118" y="135"/>
                    <a:pt x="118" y="135"/>
                    <a:pt x="118" y="135"/>
                  </a:cubicBezTo>
                  <a:cubicBezTo>
                    <a:pt x="117" y="134"/>
                    <a:pt x="117" y="134"/>
                    <a:pt x="117" y="134"/>
                  </a:cubicBezTo>
                  <a:cubicBezTo>
                    <a:pt x="116" y="133"/>
                    <a:pt x="116" y="133"/>
                    <a:pt x="116" y="133"/>
                  </a:cubicBezTo>
                  <a:cubicBezTo>
                    <a:pt x="114" y="130"/>
                    <a:pt x="114" y="130"/>
                    <a:pt x="114" y="130"/>
                  </a:cubicBezTo>
                  <a:cubicBezTo>
                    <a:pt x="111" y="127"/>
                    <a:pt x="111" y="127"/>
                    <a:pt x="111" y="127"/>
                  </a:cubicBezTo>
                  <a:cubicBezTo>
                    <a:pt x="109" y="125"/>
                    <a:pt x="109" y="125"/>
                    <a:pt x="109" y="125"/>
                  </a:cubicBezTo>
                  <a:cubicBezTo>
                    <a:pt x="107" y="122"/>
                    <a:pt x="107" y="122"/>
                    <a:pt x="107" y="122"/>
                  </a:cubicBezTo>
                  <a:cubicBezTo>
                    <a:pt x="109" y="120"/>
                    <a:pt x="109" y="120"/>
                    <a:pt x="109" y="120"/>
                  </a:cubicBezTo>
                  <a:cubicBezTo>
                    <a:pt x="108" y="119"/>
                    <a:pt x="107" y="119"/>
                    <a:pt x="107" y="118"/>
                  </a:cubicBezTo>
                  <a:cubicBezTo>
                    <a:pt x="106" y="118"/>
                    <a:pt x="104" y="117"/>
                    <a:pt x="105" y="116"/>
                  </a:cubicBezTo>
                  <a:cubicBezTo>
                    <a:pt x="105" y="115"/>
                    <a:pt x="104" y="114"/>
                    <a:pt x="104" y="112"/>
                  </a:cubicBezTo>
                  <a:cubicBezTo>
                    <a:pt x="104" y="111"/>
                    <a:pt x="104" y="110"/>
                    <a:pt x="103" y="110"/>
                  </a:cubicBezTo>
                  <a:cubicBezTo>
                    <a:pt x="102" y="109"/>
                    <a:pt x="102" y="109"/>
                    <a:pt x="102" y="109"/>
                  </a:cubicBezTo>
                  <a:cubicBezTo>
                    <a:pt x="101" y="109"/>
                    <a:pt x="100" y="109"/>
                    <a:pt x="100" y="109"/>
                  </a:cubicBezTo>
                  <a:cubicBezTo>
                    <a:pt x="99" y="109"/>
                    <a:pt x="99" y="109"/>
                    <a:pt x="99" y="109"/>
                  </a:cubicBezTo>
                  <a:cubicBezTo>
                    <a:pt x="99" y="109"/>
                    <a:pt x="100" y="107"/>
                    <a:pt x="100" y="105"/>
                  </a:cubicBezTo>
                  <a:cubicBezTo>
                    <a:pt x="96" y="104"/>
                    <a:pt x="96" y="104"/>
                    <a:pt x="96" y="104"/>
                  </a:cubicBezTo>
                  <a:cubicBezTo>
                    <a:pt x="96" y="104"/>
                    <a:pt x="96" y="101"/>
                    <a:pt x="94" y="100"/>
                  </a:cubicBezTo>
                  <a:cubicBezTo>
                    <a:pt x="92" y="100"/>
                    <a:pt x="92" y="100"/>
                    <a:pt x="92" y="100"/>
                  </a:cubicBezTo>
                  <a:cubicBezTo>
                    <a:pt x="91" y="101"/>
                    <a:pt x="91" y="102"/>
                    <a:pt x="91" y="102"/>
                  </a:cubicBezTo>
                  <a:cubicBezTo>
                    <a:pt x="87" y="98"/>
                    <a:pt x="87" y="98"/>
                    <a:pt x="87" y="98"/>
                  </a:cubicBezTo>
                  <a:cubicBezTo>
                    <a:pt x="87" y="98"/>
                    <a:pt x="87" y="97"/>
                    <a:pt x="88" y="95"/>
                  </a:cubicBezTo>
                  <a:cubicBezTo>
                    <a:pt x="90" y="93"/>
                    <a:pt x="88" y="92"/>
                    <a:pt x="88" y="92"/>
                  </a:cubicBezTo>
                  <a:cubicBezTo>
                    <a:pt x="87" y="89"/>
                    <a:pt x="87" y="89"/>
                    <a:pt x="87" y="89"/>
                  </a:cubicBezTo>
                  <a:cubicBezTo>
                    <a:pt x="88" y="87"/>
                    <a:pt x="88" y="87"/>
                    <a:pt x="88" y="87"/>
                  </a:cubicBezTo>
                  <a:cubicBezTo>
                    <a:pt x="87" y="86"/>
                    <a:pt x="87" y="86"/>
                    <a:pt x="87" y="86"/>
                  </a:cubicBezTo>
                  <a:cubicBezTo>
                    <a:pt x="86" y="85"/>
                    <a:pt x="86" y="85"/>
                    <a:pt x="86" y="85"/>
                  </a:cubicBezTo>
                  <a:cubicBezTo>
                    <a:pt x="86" y="85"/>
                    <a:pt x="86" y="85"/>
                    <a:pt x="86" y="85"/>
                  </a:cubicBezTo>
                  <a:cubicBezTo>
                    <a:pt x="86" y="85"/>
                    <a:pt x="86" y="85"/>
                    <a:pt x="86" y="85"/>
                  </a:cubicBezTo>
                  <a:cubicBezTo>
                    <a:pt x="88" y="81"/>
                    <a:pt x="88" y="81"/>
                    <a:pt x="88" y="81"/>
                  </a:cubicBezTo>
                  <a:cubicBezTo>
                    <a:pt x="88" y="81"/>
                    <a:pt x="87" y="77"/>
                    <a:pt x="88" y="76"/>
                  </a:cubicBezTo>
                  <a:cubicBezTo>
                    <a:pt x="88" y="76"/>
                    <a:pt x="88" y="76"/>
                    <a:pt x="88" y="76"/>
                  </a:cubicBezTo>
                  <a:cubicBezTo>
                    <a:pt x="88" y="75"/>
                    <a:pt x="88" y="75"/>
                    <a:pt x="89" y="75"/>
                  </a:cubicBezTo>
                  <a:cubicBezTo>
                    <a:pt x="89" y="74"/>
                    <a:pt x="94" y="73"/>
                    <a:pt x="94" y="73"/>
                  </a:cubicBezTo>
                  <a:cubicBezTo>
                    <a:pt x="96" y="72"/>
                    <a:pt x="96" y="72"/>
                    <a:pt x="96" y="72"/>
                  </a:cubicBezTo>
                  <a:cubicBezTo>
                    <a:pt x="100" y="77"/>
                    <a:pt x="100" y="77"/>
                    <a:pt x="100" y="77"/>
                  </a:cubicBezTo>
                  <a:cubicBezTo>
                    <a:pt x="104" y="81"/>
                    <a:pt x="104" y="81"/>
                    <a:pt x="104" y="81"/>
                  </a:cubicBezTo>
                  <a:cubicBezTo>
                    <a:pt x="107" y="83"/>
                    <a:pt x="107" y="83"/>
                    <a:pt x="107" y="83"/>
                  </a:cubicBezTo>
                  <a:cubicBezTo>
                    <a:pt x="107" y="83"/>
                    <a:pt x="108" y="82"/>
                    <a:pt x="109" y="82"/>
                  </a:cubicBezTo>
                  <a:cubicBezTo>
                    <a:pt x="109" y="81"/>
                    <a:pt x="109" y="79"/>
                    <a:pt x="109" y="79"/>
                  </a:cubicBezTo>
                  <a:cubicBezTo>
                    <a:pt x="111" y="77"/>
                    <a:pt x="111" y="77"/>
                    <a:pt x="111" y="77"/>
                  </a:cubicBezTo>
                  <a:cubicBezTo>
                    <a:pt x="112" y="75"/>
                    <a:pt x="112" y="75"/>
                    <a:pt x="112" y="75"/>
                  </a:cubicBezTo>
                  <a:cubicBezTo>
                    <a:pt x="112" y="73"/>
                    <a:pt x="112" y="73"/>
                    <a:pt x="112" y="73"/>
                  </a:cubicBezTo>
                  <a:cubicBezTo>
                    <a:pt x="114" y="72"/>
                    <a:pt x="114" y="72"/>
                    <a:pt x="114" y="72"/>
                  </a:cubicBezTo>
                  <a:cubicBezTo>
                    <a:pt x="117" y="71"/>
                    <a:pt x="117" y="71"/>
                    <a:pt x="117" y="71"/>
                  </a:cubicBezTo>
                  <a:cubicBezTo>
                    <a:pt x="121" y="70"/>
                    <a:pt x="121" y="70"/>
                    <a:pt x="121" y="70"/>
                  </a:cubicBezTo>
                  <a:cubicBezTo>
                    <a:pt x="121" y="70"/>
                    <a:pt x="124" y="71"/>
                    <a:pt x="125" y="71"/>
                  </a:cubicBezTo>
                  <a:cubicBezTo>
                    <a:pt x="125" y="71"/>
                    <a:pt x="126" y="71"/>
                    <a:pt x="126" y="71"/>
                  </a:cubicBezTo>
                  <a:cubicBezTo>
                    <a:pt x="128" y="68"/>
                    <a:pt x="128" y="68"/>
                    <a:pt x="128" y="68"/>
                  </a:cubicBezTo>
                  <a:cubicBezTo>
                    <a:pt x="128" y="68"/>
                    <a:pt x="128" y="68"/>
                    <a:pt x="128" y="68"/>
                  </a:cubicBezTo>
                  <a:cubicBezTo>
                    <a:pt x="129" y="66"/>
                    <a:pt x="129" y="66"/>
                    <a:pt x="129" y="66"/>
                  </a:cubicBezTo>
                  <a:cubicBezTo>
                    <a:pt x="134" y="68"/>
                    <a:pt x="134" y="68"/>
                    <a:pt x="134" y="68"/>
                  </a:cubicBezTo>
                  <a:cubicBezTo>
                    <a:pt x="136" y="70"/>
                    <a:pt x="136" y="70"/>
                    <a:pt x="136" y="70"/>
                  </a:cubicBezTo>
                  <a:cubicBezTo>
                    <a:pt x="141" y="71"/>
                    <a:pt x="141" y="71"/>
                    <a:pt x="141" y="71"/>
                  </a:cubicBezTo>
                  <a:cubicBezTo>
                    <a:pt x="141" y="71"/>
                    <a:pt x="141" y="71"/>
                    <a:pt x="141" y="71"/>
                  </a:cubicBezTo>
                  <a:cubicBezTo>
                    <a:pt x="143" y="71"/>
                    <a:pt x="143" y="71"/>
                    <a:pt x="143" y="71"/>
                  </a:cubicBezTo>
                  <a:cubicBezTo>
                    <a:pt x="143" y="70"/>
                    <a:pt x="143" y="70"/>
                    <a:pt x="143" y="70"/>
                  </a:cubicBezTo>
                  <a:cubicBezTo>
                    <a:pt x="147" y="70"/>
                    <a:pt x="147" y="70"/>
                    <a:pt x="147" y="70"/>
                  </a:cubicBezTo>
                  <a:cubicBezTo>
                    <a:pt x="152" y="71"/>
                    <a:pt x="152" y="71"/>
                    <a:pt x="152" y="71"/>
                  </a:cubicBezTo>
                  <a:cubicBezTo>
                    <a:pt x="155" y="71"/>
                    <a:pt x="155" y="71"/>
                    <a:pt x="155" y="71"/>
                  </a:cubicBezTo>
                  <a:cubicBezTo>
                    <a:pt x="160" y="71"/>
                    <a:pt x="160" y="71"/>
                    <a:pt x="160" y="71"/>
                  </a:cubicBezTo>
                  <a:cubicBezTo>
                    <a:pt x="163" y="72"/>
                    <a:pt x="163" y="72"/>
                    <a:pt x="163" y="72"/>
                  </a:cubicBezTo>
                  <a:cubicBezTo>
                    <a:pt x="165" y="73"/>
                    <a:pt x="165" y="73"/>
                    <a:pt x="165" y="73"/>
                  </a:cubicBezTo>
                  <a:cubicBezTo>
                    <a:pt x="165" y="73"/>
                    <a:pt x="165" y="73"/>
                    <a:pt x="166" y="72"/>
                  </a:cubicBezTo>
                  <a:cubicBezTo>
                    <a:pt x="166" y="72"/>
                    <a:pt x="169" y="72"/>
                    <a:pt x="169" y="72"/>
                  </a:cubicBezTo>
                  <a:cubicBezTo>
                    <a:pt x="170" y="69"/>
                    <a:pt x="170" y="69"/>
                    <a:pt x="170" y="69"/>
                  </a:cubicBezTo>
                  <a:cubicBezTo>
                    <a:pt x="171" y="71"/>
                    <a:pt x="171" y="71"/>
                    <a:pt x="171" y="71"/>
                  </a:cubicBezTo>
                  <a:cubicBezTo>
                    <a:pt x="172" y="71"/>
                    <a:pt x="174" y="71"/>
                    <a:pt x="174" y="71"/>
                  </a:cubicBezTo>
                  <a:cubicBezTo>
                    <a:pt x="175" y="68"/>
                    <a:pt x="175" y="68"/>
                    <a:pt x="175" y="68"/>
                  </a:cubicBezTo>
                  <a:cubicBezTo>
                    <a:pt x="176" y="69"/>
                    <a:pt x="176" y="69"/>
                    <a:pt x="176" y="69"/>
                  </a:cubicBezTo>
                  <a:cubicBezTo>
                    <a:pt x="177" y="69"/>
                    <a:pt x="177" y="69"/>
                    <a:pt x="178" y="69"/>
                  </a:cubicBezTo>
                  <a:cubicBezTo>
                    <a:pt x="179" y="69"/>
                    <a:pt x="180" y="68"/>
                    <a:pt x="180" y="68"/>
                  </a:cubicBezTo>
                  <a:cubicBezTo>
                    <a:pt x="180" y="68"/>
                    <a:pt x="181" y="69"/>
                    <a:pt x="181" y="69"/>
                  </a:cubicBezTo>
                  <a:cubicBezTo>
                    <a:pt x="181" y="69"/>
                    <a:pt x="182" y="68"/>
                    <a:pt x="183" y="68"/>
                  </a:cubicBezTo>
                  <a:cubicBezTo>
                    <a:pt x="185" y="68"/>
                    <a:pt x="186" y="67"/>
                    <a:pt x="186" y="67"/>
                  </a:cubicBezTo>
                  <a:cubicBezTo>
                    <a:pt x="186" y="67"/>
                    <a:pt x="187" y="69"/>
                    <a:pt x="189" y="70"/>
                  </a:cubicBezTo>
                  <a:cubicBezTo>
                    <a:pt x="189" y="70"/>
                    <a:pt x="189" y="70"/>
                    <a:pt x="189" y="70"/>
                  </a:cubicBezTo>
                  <a:cubicBezTo>
                    <a:pt x="191" y="70"/>
                    <a:pt x="191" y="70"/>
                    <a:pt x="191" y="70"/>
                  </a:cubicBezTo>
                  <a:cubicBezTo>
                    <a:pt x="191" y="70"/>
                    <a:pt x="191" y="70"/>
                    <a:pt x="191" y="70"/>
                  </a:cubicBezTo>
                  <a:cubicBezTo>
                    <a:pt x="191" y="70"/>
                    <a:pt x="192" y="69"/>
                    <a:pt x="193" y="69"/>
                  </a:cubicBezTo>
                  <a:cubicBezTo>
                    <a:pt x="195" y="69"/>
                    <a:pt x="196" y="69"/>
                    <a:pt x="197" y="69"/>
                  </a:cubicBezTo>
                  <a:cubicBezTo>
                    <a:pt x="199" y="69"/>
                    <a:pt x="200" y="71"/>
                    <a:pt x="200" y="71"/>
                  </a:cubicBezTo>
                  <a:cubicBezTo>
                    <a:pt x="203" y="74"/>
                    <a:pt x="203" y="74"/>
                    <a:pt x="203" y="74"/>
                  </a:cubicBezTo>
                  <a:cubicBezTo>
                    <a:pt x="203" y="74"/>
                    <a:pt x="204" y="76"/>
                    <a:pt x="204" y="77"/>
                  </a:cubicBezTo>
                  <a:cubicBezTo>
                    <a:pt x="205" y="78"/>
                    <a:pt x="205" y="79"/>
                    <a:pt x="205" y="79"/>
                  </a:cubicBezTo>
                  <a:cubicBezTo>
                    <a:pt x="205" y="79"/>
                    <a:pt x="213" y="82"/>
                    <a:pt x="214" y="82"/>
                  </a:cubicBezTo>
                  <a:cubicBezTo>
                    <a:pt x="214" y="82"/>
                    <a:pt x="215" y="82"/>
                    <a:pt x="215" y="82"/>
                  </a:cubicBezTo>
                  <a:close/>
                  <a:moveTo>
                    <a:pt x="175" y="191"/>
                  </a:moveTo>
                  <a:cubicBezTo>
                    <a:pt x="175" y="191"/>
                    <a:pt x="175" y="191"/>
                    <a:pt x="175" y="191"/>
                  </a:cubicBezTo>
                  <a:cubicBezTo>
                    <a:pt x="176" y="191"/>
                    <a:pt x="176" y="190"/>
                    <a:pt x="176" y="190"/>
                  </a:cubicBezTo>
                  <a:cubicBezTo>
                    <a:pt x="179" y="190"/>
                    <a:pt x="179" y="190"/>
                    <a:pt x="179" y="190"/>
                  </a:cubicBezTo>
                  <a:cubicBezTo>
                    <a:pt x="179" y="190"/>
                    <a:pt x="179" y="190"/>
                    <a:pt x="179" y="190"/>
                  </a:cubicBezTo>
                  <a:cubicBezTo>
                    <a:pt x="182" y="191"/>
                    <a:pt x="182" y="191"/>
                    <a:pt x="182" y="191"/>
                  </a:cubicBezTo>
                  <a:cubicBezTo>
                    <a:pt x="184" y="193"/>
                    <a:pt x="184" y="193"/>
                    <a:pt x="184" y="193"/>
                  </a:cubicBezTo>
                  <a:cubicBezTo>
                    <a:pt x="185" y="195"/>
                    <a:pt x="185" y="195"/>
                    <a:pt x="185" y="195"/>
                  </a:cubicBezTo>
                  <a:cubicBezTo>
                    <a:pt x="187" y="197"/>
                    <a:pt x="187" y="197"/>
                    <a:pt x="187" y="197"/>
                  </a:cubicBezTo>
                  <a:cubicBezTo>
                    <a:pt x="192" y="200"/>
                    <a:pt x="192" y="200"/>
                    <a:pt x="192" y="200"/>
                  </a:cubicBezTo>
                  <a:cubicBezTo>
                    <a:pt x="198" y="203"/>
                    <a:pt x="198" y="203"/>
                    <a:pt x="198" y="203"/>
                  </a:cubicBezTo>
                  <a:cubicBezTo>
                    <a:pt x="198" y="203"/>
                    <a:pt x="202" y="205"/>
                    <a:pt x="203" y="205"/>
                  </a:cubicBezTo>
                  <a:cubicBezTo>
                    <a:pt x="203" y="205"/>
                    <a:pt x="203" y="206"/>
                    <a:pt x="204" y="206"/>
                  </a:cubicBezTo>
                  <a:cubicBezTo>
                    <a:pt x="204" y="207"/>
                    <a:pt x="206" y="210"/>
                    <a:pt x="206" y="210"/>
                  </a:cubicBezTo>
                  <a:cubicBezTo>
                    <a:pt x="207" y="211"/>
                    <a:pt x="204" y="209"/>
                    <a:pt x="204" y="209"/>
                  </a:cubicBezTo>
                  <a:cubicBezTo>
                    <a:pt x="204" y="209"/>
                    <a:pt x="203" y="207"/>
                    <a:pt x="202" y="206"/>
                  </a:cubicBezTo>
                  <a:cubicBezTo>
                    <a:pt x="200" y="206"/>
                    <a:pt x="198" y="206"/>
                    <a:pt x="197" y="205"/>
                  </a:cubicBezTo>
                  <a:cubicBezTo>
                    <a:pt x="196" y="204"/>
                    <a:pt x="196" y="203"/>
                    <a:pt x="196" y="203"/>
                  </a:cubicBezTo>
                  <a:cubicBezTo>
                    <a:pt x="195" y="203"/>
                    <a:pt x="195" y="201"/>
                    <a:pt x="192" y="201"/>
                  </a:cubicBezTo>
                  <a:cubicBezTo>
                    <a:pt x="189" y="200"/>
                    <a:pt x="189" y="201"/>
                    <a:pt x="188" y="199"/>
                  </a:cubicBezTo>
                  <a:cubicBezTo>
                    <a:pt x="187" y="196"/>
                    <a:pt x="187" y="198"/>
                    <a:pt x="186" y="196"/>
                  </a:cubicBezTo>
                  <a:cubicBezTo>
                    <a:pt x="184" y="195"/>
                    <a:pt x="185" y="196"/>
                    <a:pt x="181" y="195"/>
                  </a:cubicBezTo>
                  <a:cubicBezTo>
                    <a:pt x="178" y="193"/>
                    <a:pt x="180" y="194"/>
                    <a:pt x="180" y="193"/>
                  </a:cubicBezTo>
                  <a:cubicBezTo>
                    <a:pt x="179" y="191"/>
                    <a:pt x="180" y="192"/>
                    <a:pt x="178" y="192"/>
                  </a:cubicBezTo>
                  <a:cubicBezTo>
                    <a:pt x="177" y="191"/>
                    <a:pt x="178" y="191"/>
                    <a:pt x="177" y="191"/>
                  </a:cubicBezTo>
                  <a:cubicBezTo>
                    <a:pt x="177" y="191"/>
                    <a:pt x="176" y="192"/>
                    <a:pt x="175" y="192"/>
                  </a:cubicBezTo>
                  <a:cubicBezTo>
                    <a:pt x="175" y="191"/>
                    <a:pt x="175" y="191"/>
                    <a:pt x="175" y="191"/>
                  </a:cubicBezTo>
                  <a:close/>
                  <a:moveTo>
                    <a:pt x="169" y="198"/>
                  </a:moveTo>
                  <a:cubicBezTo>
                    <a:pt x="169" y="198"/>
                    <a:pt x="169" y="198"/>
                    <a:pt x="169" y="198"/>
                  </a:cubicBezTo>
                  <a:cubicBezTo>
                    <a:pt x="169" y="198"/>
                    <a:pt x="167" y="198"/>
                    <a:pt x="166" y="198"/>
                  </a:cubicBezTo>
                  <a:cubicBezTo>
                    <a:pt x="166" y="198"/>
                    <a:pt x="165" y="197"/>
                    <a:pt x="164" y="197"/>
                  </a:cubicBezTo>
                  <a:cubicBezTo>
                    <a:pt x="163" y="197"/>
                    <a:pt x="161" y="197"/>
                    <a:pt x="161" y="197"/>
                  </a:cubicBezTo>
                  <a:cubicBezTo>
                    <a:pt x="160" y="197"/>
                    <a:pt x="159" y="196"/>
                    <a:pt x="159" y="196"/>
                  </a:cubicBezTo>
                  <a:cubicBezTo>
                    <a:pt x="159" y="196"/>
                    <a:pt x="159" y="195"/>
                    <a:pt x="159" y="195"/>
                  </a:cubicBezTo>
                  <a:cubicBezTo>
                    <a:pt x="159" y="195"/>
                    <a:pt x="161" y="194"/>
                    <a:pt x="161" y="194"/>
                  </a:cubicBezTo>
                  <a:cubicBezTo>
                    <a:pt x="161" y="195"/>
                    <a:pt x="167" y="196"/>
                    <a:pt x="167" y="196"/>
                  </a:cubicBezTo>
                  <a:cubicBezTo>
                    <a:pt x="171" y="196"/>
                    <a:pt x="171" y="196"/>
                    <a:pt x="171" y="196"/>
                  </a:cubicBezTo>
                  <a:cubicBezTo>
                    <a:pt x="171" y="196"/>
                    <a:pt x="172" y="196"/>
                    <a:pt x="172" y="196"/>
                  </a:cubicBezTo>
                  <a:cubicBezTo>
                    <a:pt x="172" y="196"/>
                    <a:pt x="173" y="196"/>
                    <a:pt x="174" y="197"/>
                  </a:cubicBezTo>
                  <a:cubicBezTo>
                    <a:pt x="175" y="197"/>
                    <a:pt x="175" y="197"/>
                    <a:pt x="175" y="198"/>
                  </a:cubicBezTo>
                  <a:cubicBezTo>
                    <a:pt x="175" y="198"/>
                    <a:pt x="176" y="199"/>
                    <a:pt x="175" y="199"/>
                  </a:cubicBezTo>
                  <a:cubicBezTo>
                    <a:pt x="175" y="199"/>
                    <a:pt x="174" y="199"/>
                    <a:pt x="174" y="199"/>
                  </a:cubicBezTo>
                  <a:cubicBezTo>
                    <a:pt x="174" y="199"/>
                    <a:pt x="172" y="198"/>
                    <a:pt x="172" y="198"/>
                  </a:cubicBezTo>
                  <a:cubicBezTo>
                    <a:pt x="170" y="198"/>
                    <a:pt x="170" y="198"/>
                    <a:pt x="170" y="198"/>
                  </a:cubicBezTo>
                  <a:cubicBezTo>
                    <a:pt x="169" y="198"/>
                    <a:pt x="169" y="198"/>
                    <a:pt x="169" y="198"/>
                  </a:cubicBezTo>
                  <a:close/>
                  <a:moveTo>
                    <a:pt x="138" y="199"/>
                  </a:moveTo>
                  <a:cubicBezTo>
                    <a:pt x="138" y="199"/>
                    <a:pt x="138" y="199"/>
                    <a:pt x="138" y="199"/>
                  </a:cubicBezTo>
                  <a:cubicBezTo>
                    <a:pt x="138" y="199"/>
                    <a:pt x="142" y="198"/>
                    <a:pt x="142" y="198"/>
                  </a:cubicBezTo>
                  <a:cubicBezTo>
                    <a:pt x="144" y="199"/>
                    <a:pt x="144" y="199"/>
                    <a:pt x="144" y="199"/>
                  </a:cubicBezTo>
                  <a:cubicBezTo>
                    <a:pt x="144" y="199"/>
                    <a:pt x="144" y="200"/>
                    <a:pt x="143" y="200"/>
                  </a:cubicBezTo>
                  <a:cubicBezTo>
                    <a:pt x="143" y="200"/>
                    <a:pt x="141" y="202"/>
                    <a:pt x="141" y="202"/>
                  </a:cubicBezTo>
                  <a:cubicBezTo>
                    <a:pt x="138" y="200"/>
                    <a:pt x="138" y="200"/>
                    <a:pt x="138" y="200"/>
                  </a:cubicBezTo>
                  <a:cubicBezTo>
                    <a:pt x="138" y="199"/>
                    <a:pt x="138" y="199"/>
                    <a:pt x="138" y="199"/>
                  </a:cubicBezTo>
                  <a:close/>
                  <a:moveTo>
                    <a:pt x="107" y="194"/>
                  </a:moveTo>
                  <a:cubicBezTo>
                    <a:pt x="107" y="194"/>
                    <a:pt x="107" y="194"/>
                    <a:pt x="107" y="194"/>
                  </a:cubicBezTo>
                  <a:cubicBezTo>
                    <a:pt x="108" y="194"/>
                    <a:pt x="109" y="193"/>
                    <a:pt x="109" y="194"/>
                  </a:cubicBezTo>
                  <a:cubicBezTo>
                    <a:pt x="109" y="195"/>
                    <a:pt x="108" y="196"/>
                    <a:pt x="108" y="196"/>
                  </a:cubicBezTo>
                  <a:cubicBezTo>
                    <a:pt x="108" y="196"/>
                    <a:pt x="107" y="196"/>
                    <a:pt x="107" y="196"/>
                  </a:cubicBezTo>
                  <a:cubicBezTo>
                    <a:pt x="107" y="195"/>
                    <a:pt x="107" y="194"/>
                    <a:pt x="107" y="194"/>
                  </a:cubicBezTo>
                  <a:close/>
                  <a:moveTo>
                    <a:pt x="113" y="189"/>
                  </a:moveTo>
                  <a:cubicBezTo>
                    <a:pt x="113" y="189"/>
                    <a:pt x="113" y="189"/>
                    <a:pt x="113" y="189"/>
                  </a:cubicBezTo>
                  <a:cubicBezTo>
                    <a:pt x="113" y="189"/>
                    <a:pt x="115" y="188"/>
                    <a:pt x="115" y="188"/>
                  </a:cubicBezTo>
                  <a:cubicBezTo>
                    <a:pt x="116" y="189"/>
                    <a:pt x="117" y="189"/>
                    <a:pt x="116" y="190"/>
                  </a:cubicBezTo>
                  <a:cubicBezTo>
                    <a:pt x="116" y="190"/>
                    <a:pt x="116" y="190"/>
                    <a:pt x="115" y="191"/>
                  </a:cubicBezTo>
                  <a:cubicBezTo>
                    <a:pt x="114" y="192"/>
                    <a:pt x="112" y="193"/>
                    <a:pt x="112" y="193"/>
                  </a:cubicBezTo>
                  <a:cubicBezTo>
                    <a:pt x="112" y="193"/>
                    <a:pt x="112" y="193"/>
                    <a:pt x="111" y="193"/>
                  </a:cubicBezTo>
                  <a:cubicBezTo>
                    <a:pt x="109" y="192"/>
                    <a:pt x="108" y="191"/>
                    <a:pt x="108" y="191"/>
                  </a:cubicBezTo>
                  <a:cubicBezTo>
                    <a:pt x="108" y="191"/>
                    <a:pt x="107" y="190"/>
                    <a:pt x="109" y="190"/>
                  </a:cubicBezTo>
                  <a:cubicBezTo>
                    <a:pt x="110" y="189"/>
                    <a:pt x="111" y="189"/>
                    <a:pt x="111" y="189"/>
                  </a:cubicBezTo>
                  <a:cubicBezTo>
                    <a:pt x="112" y="189"/>
                    <a:pt x="113" y="189"/>
                    <a:pt x="113" y="189"/>
                  </a:cubicBezTo>
                  <a:close/>
                  <a:moveTo>
                    <a:pt x="124" y="178"/>
                  </a:moveTo>
                  <a:cubicBezTo>
                    <a:pt x="124" y="178"/>
                    <a:pt x="124" y="178"/>
                    <a:pt x="124" y="178"/>
                  </a:cubicBezTo>
                  <a:cubicBezTo>
                    <a:pt x="124" y="178"/>
                    <a:pt x="126" y="177"/>
                    <a:pt x="126" y="177"/>
                  </a:cubicBezTo>
                  <a:cubicBezTo>
                    <a:pt x="126" y="177"/>
                    <a:pt x="126" y="177"/>
                    <a:pt x="127" y="177"/>
                  </a:cubicBezTo>
                  <a:cubicBezTo>
                    <a:pt x="127" y="177"/>
                    <a:pt x="127" y="177"/>
                    <a:pt x="128" y="177"/>
                  </a:cubicBezTo>
                  <a:cubicBezTo>
                    <a:pt x="128" y="177"/>
                    <a:pt x="129" y="176"/>
                    <a:pt x="130" y="177"/>
                  </a:cubicBezTo>
                  <a:cubicBezTo>
                    <a:pt x="131" y="177"/>
                    <a:pt x="131" y="178"/>
                    <a:pt x="132" y="178"/>
                  </a:cubicBezTo>
                  <a:cubicBezTo>
                    <a:pt x="132" y="178"/>
                    <a:pt x="133" y="178"/>
                    <a:pt x="133" y="178"/>
                  </a:cubicBezTo>
                  <a:cubicBezTo>
                    <a:pt x="134" y="178"/>
                    <a:pt x="134" y="178"/>
                    <a:pt x="136" y="178"/>
                  </a:cubicBezTo>
                  <a:cubicBezTo>
                    <a:pt x="138" y="178"/>
                    <a:pt x="141" y="178"/>
                    <a:pt x="141" y="178"/>
                  </a:cubicBezTo>
                  <a:cubicBezTo>
                    <a:pt x="141" y="179"/>
                    <a:pt x="142" y="178"/>
                    <a:pt x="143" y="178"/>
                  </a:cubicBezTo>
                  <a:cubicBezTo>
                    <a:pt x="145" y="179"/>
                    <a:pt x="145" y="179"/>
                    <a:pt x="145" y="179"/>
                  </a:cubicBezTo>
                  <a:cubicBezTo>
                    <a:pt x="146" y="179"/>
                    <a:pt x="145" y="180"/>
                    <a:pt x="147" y="179"/>
                  </a:cubicBezTo>
                  <a:cubicBezTo>
                    <a:pt x="148" y="179"/>
                    <a:pt x="148" y="179"/>
                    <a:pt x="148" y="179"/>
                  </a:cubicBezTo>
                  <a:cubicBezTo>
                    <a:pt x="148" y="179"/>
                    <a:pt x="148" y="179"/>
                    <a:pt x="149" y="178"/>
                  </a:cubicBezTo>
                  <a:cubicBezTo>
                    <a:pt x="150" y="178"/>
                    <a:pt x="151" y="177"/>
                    <a:pt x="151" y="177"/>
                  </a:cubicBezTo>
                  <a:cubicBezTo>
                    <a:pt x="152" y="177"/>
                    <a:pt x="152" y="177"/>
                    <a:pt x="152" y="177"/>
                  </a:cubicBezTo>
                  <a:cubicBezTo>
                    <a:pt x="152" y="180"/>
                    <a:pt x="152" y="180"/>
                    <a:pt x="152" y="180"/>
                  </a:cubicBezTo>
                  <a:cubicBezTo>
                    <a:pt x="152" y="180"/>
                    <a:pt x="152" y="180"/>
                    <a:pt x="152" y="181"/>
                  </a:cubicBezTo>
                  <a:cubicBezTo>
                    <a:pt x="152" y="181"/>
                    <a:pt x="151" y="182"/>
                    <a:pt x="150" y="182"/>
                  </a:cubicBezTo>
                  <a:cubicBezTo>
                    <a:pt x="150" y="182"/>
                    <a:pt x="149" y="181"/>
                    <a:pt x="149" y="181"/>
                  </a:cubicBezTo>
                  <a:cubicBezTo>
                    <a:pt x="149" y="180"/>
                    <a:pt x="148" y="180"/>
                    <a:pt x="148" y="180"/>
                  </a:cubicBezTo>
                  <a:cubicBezTo>
                    <a:pt x="147" y="180"/>
                    <a:pt x="146" y="181"/>
                    <a:pt x="145" y="181"/>
                  </a:cubicBezTo>
                  <a:cubicBezTo>
                    <a:pt x="145" y="181"/>
                    <a:pt x="144" y="180"/>
                    <a:pt x="144" y="180"/>
                  </a:cubicBezTo>
                  <a:cubicBezTo>
                    <a:pt x="144" y="180"/>
                    <a:pt x="142" y="180"/>
                    <a:pt x="141" y="180"/>
                  </a:cubicBezTo>
                  <a:cubicBezTo>
                    <a:pt x="141" y="180"/>
                    <a:pt x="140" y="180"/>
                    <a:pt x="139" y="180"/>
                  </a:cubicBezTo>
                  <a:cubicBezTo>
                    <a:pt x="138" y="180"/>
                    <a:pt x="137" y="180"/>
                    <a:pt x="136" y="180"/>
                  </a:cubicBezTo>
                  <a:cubicBezTo>
                    <a:pt x="135" y="181"/>
                    <a:pt x="133" y="180"/>
                    <a:pt x="133" y="181"/>
                  </a:cubicBezTo>
                  <a:cubicBezTo>
                    <a:pt x="133" y="181"/>
                    <a:pt x="133" y="182"/>
                    <a:pt x="133" y="182"/>
                  </a:cubicBezTo>
                  <a:cubicBezTo>
                    <a:pt x="133" y="182"/>
                    <a:pt x="134" y="183"/>
                    <a:pt x="133" y="183"/>
                  </a:cubicBezTo>
                  <a:cubicBezTo>
                    <a:pt x="131" y="183"/>
                    <a:pt x="131" y="183"/>
                    <a:pt x="131" y="182"/>
                  </a:cubicBezTo>
                  <a:cubicBezTo>
                    <a:pt x="130" y="181"/>
                    <a:pt x="132" y="180"/>
                    <a:pt x="129" y="181"/>
                  </a:cubicBezTo>
                  <a:cubicBezTo>
                    <a:pt x="127" y="181"/>
                    <a:pt x="127" y="180"/>
                    <a:pt x="126" y="180"/>
                  </a:cubicBezTo>
                  <a:cubicBezTo>
                    <a:pt x="126" y="181"/>
                    <a:pt x="124" y="179"/>
                    <a:pt x="123" y="180"/>
                  </a:cubicBezTo>
                  <a:cubicBezTo>
                    <a:pt x="123" y="180"/>
                    <a:pt x="122" y="181"/>
                    <a:pt x="122" y="181"/>
                  </a:cubicBezTo>
                  <a:cubicBezTo>
                    <a:pt x="122" y="181"/>
                    <a:pt x="119" y="181"/>
                    <a:pt x="119" y="181"/>
                  </a:cubicBezTo>
                  <a:cubicBezTo>
                    <a:pt x="119" y="181"/>
                    <a:pt x="120" y="178"/>
                    <a:pt x="120" y="178"/>
                  </a:cubicBezTo>
                  <a:cubicBezTo>
                    <a:pt x="120" y="178"/>
                    <a:pt x="120" y="178"/>
                    <a:pt x="121" y="178"/>
                  </a:cubicBezTo>
                  <a:cubicBezTo>
                    <a:pt x="122" y="178"/>
                    <a:pt x="123" y="178"/>
                    <a:pt x="123" y="178"/>
                  </a:cubicBezTo>
                  <a:cubicBezTo>
                    <a:pt x="124" y="178"/>
                    <a:pt x="124" y="178"/>
                    <a:pt x="124" y="178"/>
                  </a:cubicBezTo>
                  <a:close/>
                  <a:moveTo>
                    <a:pt x="120" y="172"/>
                  </a:moveTo>
                  <a:cubicBezTo>
                    <a:pt x="120" y="172"/>
                    <a:pt x="120" y="172"/>
                    <a:pt x="120" y="172"/>
                  </a:cubicBezTo>
                  <a:cubicBezTo>
                    <a:pt x="120" y="172"/>
                    <a:pt x="116" y="170"/>
                    <a:pt x="116" y="170"/>
                  </a:cubicBezTo>
                  <a:cubicBezTo>
                    <a:pt x="115" y="170"/>
                    <a:pt x="114" y="170"/>
                    <a:pt x="113" y="170"/>
                  </a:cubicBezTo>
                  <a:cubicBezTo>
                    <a:pt x="113" y="170"/>
                    <a:pt x="111" y="169"/>
                    <a:pt x="112" y="168"/>
                  </a:cubicBezTo>
                  <a:cubicBezTo>
                    <a:pt x="112" y="168"/>
                    <a:pt x="113" y="167"/>
                    <a:pt x="114" y="168"/>
                  </a:cubicBezTo>
                  <a:cubicBezTo>
                    <a:pt x="115" y="169"/>
                    <a:pt x="116" y="169"/>
                    <a:pt x="116" y="170"/>
                  </a:cubicBezTo>
                  <a:cubicBezTo>
                    <a:pt x="117" y="170"/>
                    <a:pt x="119" y="171"/>
                    <a:pt x="119" y="171"/>
                  </a:cubicBezTo>
                  <a:cubicBezTo>
                    <a:pt x="120" y="171"/>
                    <a:pt x="120" y="172"/>
                    <a:pt x="120" y="171"/>
                  </a:cubicBezTo>
                  <a:cubicBezTo>
                    <a:pt x="121" y="171"/>
                    <a:pt x="121" y="169"/>
                    <a:pt x="121" y="169"/>
                  </a:cubicBezTo>
                  <a:cubicBezTo>
                    <a:pt x="121" y="168"/>
                    <a:pt x="120" y="168"/>
                    <a:pt x="120" y="168"/>
                  </a:cubicBezTo>
                  <a:cubicBezTo>
                    <a:pt x="121" y="168"/>
                    <a:pt x="123" y="167"/>
                    <a:pt x="123" y="167"/>
                  </a:cubicBezTo>
                  <a:cubicBezTo>
                    <a:pt x="124" y="168"/>
                    <a:pt x="125" y="168"/>
                    <a:pt x="126" y="168"/>
                  </a:cubicBezTo>
                  <a:cubicBezTo>
                    <a:pt x="126" y="168"/>
                    <a:pt x="125" y="168"/>
                    <a:pt x="129" y="168"/>
                  </a:cubicBezTo>
                  <a:cubicBezTo>
                    <a:pt x="132" y="168"/>
                    <a:pt x="131" y="168"/>
                    <a:pt x="133" y="168"/>
                  </a:cubicBezTo>
                  <a:cubicBezTo>
                    <a:pt x="134" y="168"/>
                    <a:pt x="136" y="168"/>
                    <a:pt x="136" y="168"/>
                  </a:cubicBezTo>
                  <a:cubicBezTo>
                    <a:pt x="136" y="169"/>
                    <a:pt x="138" y="170"/>
                    <a:pt x="138" y="170"/>
                  </a:cubicBezTo>
                  <a:cubicBezTo>
                    <a:pt x="138" y="171"/>
                    <a:pt x="139" y="171"/>
                    <a:pt x="138" y="172"/>
                  </a:cubicBezTo>
                  <a:cubicBezTo>
                    <a:pt x="136" y="173"/>
                    <a:pt x="136" y="173"/>
                    <a:pt x="134" y="173"/>
                  </a:cubicBezTo>
                  <a:cubicBezTo>
                    <a:pt x="133" y="173"/>
                    <a:pt x="134" y="173"/>
                    <a:pt x="132" y="174"/>
                  </a:cubicBezTo>
                  <a:cubicBezTo>
                    <a:pt x="129" y="174"/>
                    <a:pt x="127" y="174"/>
                    <a:pt x="127" y="174"/>
                  </a:cubicBezTo>
                  <a:cubicBezTo>
                    <a:pt x="127" y="174"/>
                    <a:pt x="128" y="174"/>
                    <a:pt x="125" y="174"/>
                  </a:cubicBezTo>
                  <a:cubicBezTo>
                    <a:pt x="123" y="173"/>
                    <a:pt x="122" y="174"/>
                    <a:pt x="121" y="173"/>
                  </a:cubicBezTo>
                  <a:cubicBezTo>
                    <a:pt x="121" y="173"/>
                    <a:pt x="120" y="172"/>
                    <a:pt x="120" y="172"/>
                  </a:cubicBezTo>
                  <a:close/>
                  <a:moveTo>
                    <a:pt x="50" y="94"/>
                  </a:moveTo>
                  <a:cubicBezTo>
                    <a:pt x="50" y="94"/>
                    <a:pt x="50" y="94"/>
                    <a:pt x="50" y="94"/>
                  </a:cubicBezTo>
                  <a:cubicBezTo>
                    <a:pt x="50" y="94"/>
                    <a:pt x="50" y="93"/>
                    <a:pt x="50" y="93"/>
                  </a:cubicBezTo>
                  <a:cubicBezTo>
                    <a:pt x="50" y="93"/>
                    <a:pt x="50" y="93"/>
                    <a:pt x="50" y="93"/>
                  </a:cubicBezTo>
                  <a:cubicBezTo>
                    <a:pt x="50" y="93"/>
                    <a:pt x="51" y="93"/>
                    <a:pt x="51" y="93"/>
                  </a:cubicBezTo>
                  <a:cubicBezTo>
                    <a:pt x="51" y="94"/>
                    <a:pt x="51" y="94"/>
                    <a:pt x="52" y="94"/>
                  </a:cubicBezTo>
                  <a:cubicBezTo>
                    <a:pt x="52" y="94"/>
                    <a:pt x="52" y="94"/>
                    <a:pt x="53" y="94"/>
                  </a:cubicBezTo>
                  <a:cubicBezTo>
                    <a:pt x="53" y="95"/>
                    <a:pt x="53" y="95"/>
                    <a:pt x="53" y="95"/>
                  </a:cubicBezTo>
                  <a:cubicBezTo>
                    <a:pt x="53" y="95"/>
                    <a:pt x="53" y="97"/>
                    <a:pt x="52" y="96"/>
                  </a:cubicBezTo>
                  <a:cubicBezTo>
                    <a:pt x="51" y="96"/>
                    <a:pt x="50" y="96"/>
                    <a:pt x="50" y="95"/>
                  </a:cubicBezTo>
                  <a:cubicBezTo>
                    <a:pt x="50" y="95"/>
                    <a:pt x="50" y="94"/>
                    <a:pt x="50" y="94"/>
                  </a:cubicBezTo>
                  <a:close/>
                  <a:moveTo>
                    <a:pt x="51" y="103"/>
                  </a:moveTo>
                  <a:cubicBezTo>
                    <a:pt x="51" y="103"/>
                    <a:pt x="51" y="103"/>
                    <a:pt x="51" y="103"/>
                  </a:cubicBezTo>
                  <a:cubicBezTo>
                    <a:pt x="51" y="103"/>
                    <a:pt x="50" y="103"/>
                    <a:pt x="50" y="103"/>
                  </a:cubicBezTo>
                  <a:cubicBezTo>
                    <a:pt x="50" y="103"/>
                    <a:pt x="48" y="102"/>
                    <a:pt x="47" y="102"/>
                  </a:cubicBezTo>
                  <a:cubicBezTo>
                    <a:pt x="47" y="101"/>
                    <a:pt x="47" y="101"/>
                    <a:pt x="48" y="101"/>
                  </a:cubicBezTo>
                  <a:cubicBezTo>
                    <a:pt x="48" y="100"/>
                    <a:pt x="48" y="99"/>
                    <a:pt x="48" y="99"/>
                  </a:cubicBezTo>
                  <a:cubicBezTo>
                    <a:pt x="48" y="99"/>
                    <a:pt x="49" y="98"/>
                    <a:pt x="49" y="98"/>
                  </a:cubicBezTo>
                  <a:cubicBezTo>
                    <a:pt x="50" y="98"/>
                    <a:pt x="50" y="98"/>
                    <a:pt x="50" y="98"/>
                  </a:cubicBezTo>
                  <a:cubicBezTo>
                    <a:pt x="50" y="98"/>
                    <a:pt x="50" y="97"/>
                    <a:pt x="50" y="97"/>
                  </a:cubicBezTo>
                  <a:cubicBezTo>
                    <a:pt x="50" y="96"/>
                    <a:pt x="51" y="96"/>
                    <a:pt x="51" y="96"/>
                  </a:cubicBezTo>
                  <a:cubicBezTo>
                    <a:pt x="51" y="96"/>
                    <a:pt x="53" y="98"/>
                    <a:pt x="53" y="99"/>
                  </a:cubicBezTo>
                  <a:cubicBezTo>
                    <a:pt x="53" y="99"/>
                    <a:pt x="50" y="99"/>
                    <a:pt x="50" y="99"/>
                  </a:cubicBezTo>
                  <a:cubicBezTo>
                    <a:pt x="50" y="99"/>
                    <a:pt x="50" y="99"/>
                    <a:pt x="51" y="101"/>
                  </a:cubicBezTo>
                  <a:cubicBezTo>
                    <a:pt x="52" y="102"/>
                    <a:pt x="52" y="101"/>
                    <a:pt x="52" y="101"/>
                  </a:cubicBezTo>
                  <a:cubicBezTo>
                    <a:pt x="52" y="102"/>
                    <a:pt x="52" y="102"/>
                    <a:pt x="54" y="102"/>
                  </a:cubicBezTo>
                  <a:cubicBezTo>
                    <a:pt x="55" y="103"/>
                    <a:pt x="54" y="103"/>
                    <a:pt x="55" y="104"/>
                  </a:cubicBezTo>
                  <a:cubicBezTo>
                    <a:pt x="55" y="104"/>
                    <a:pt x="54" y="105"/>
                    <a:pt x="54" y="105"/>
                  </a:cubicBezTo>
                  <a:cubicBezTo>
                    <a:pt x="53" y="106"/>
                    <a:pt x="53" y="105"/>
                    <a:pt x="53" y="105"/>
                  </a:cubicBezTo>
                  <a:cubicBezTo>
                    <a:pt x="53" y="105"/>
                    <a:pt x="52" y="103"/>
                    <a:pt x="51" y="103"/>
                  </a:cubicBezTo>
                  <a:close/>
                  <a:moveTo>
                    <a:pt x="55" y="117"/>
                  </a:moveTo>
                  <a:cubicBezTo>
                    <a:pt x="55" y="117"/>
                    <a:pt x="55" y="117"/>
                    <a:pt x="55" y="117"/>
                  </a:cubicBezTo>
                  <a:cubicBezTo>
                    <a:pt x="55" y="117"/>
                    <a:pt x="56" y="116"/>
                    <a:pt x="56" y="117"/>
                  </a:cubicBezTo>
                  <a:cubicBezTo>
                    <a:pt x="57" y="117"/>
                    <a:pt x="57" y="118"/>
                    <a:pt x="57" y="118"/>
                  </a:cubicBezTo>
                  <a:cubicBezTo>
                    <a:pt x="58" y="119"/>
                    <a:pt x="59" y="119"/>
                    <a:pt x="60" y="119"/>
                  </a:cubicBezTo>
                  <a:cubicBezTo>
                    <a:pt x="60" y="120"/>
                    <a:pt x="60" y="121"/>
                    <a:pt x="60" y="121"/>
                  </a:cubicBezTo>
                  <a:cubicBezTo>
                    <a:pt x="60" y="121"/>
                    <a:pt x="59" y="122"/>
                    <a:pt x="59" y="121"/>
                  </a:cubicBezTo>
                  <a:cubicBezTo>
                    <a:pt x="58" y="120"/>
                    <a:pt x="58" y="120"/>
                    <a:pt x="58" y="120"/>
                  </a:cubicBezTo>
                  <a:cubicBezTo>
                    <a:pt x="58" y="120"/>
                    <a:pt x="57" y="119"/>
                    <a:pt x="57" y="119"/>
                  </a:cubicBezTo>
                  <a:cubicBezTo>
                    <a:pt x="57" y="119"/>
                    <a:pt x="55" y="117"/>
                    <a:pt x="55" y="117"/>
                  </a:cubicBezTo>
                  <a:close/>
                  <a:moveTo>
                    <a:pt x="53" y="121"/>
                  </a:moveTo>
                  <a:cubicBezTo>
                    <a:pt x="53" y="121"/>
                    <a:pt x="53" y="121"/>
                    <a:pt x="53" y="121"/>
                  </a:cubicBezTo>
                  <a:cubicBezTo>
                    <a:pt x="53" y="121"/>
                    <a:pt x="53" y="120"/>
                    <a:pt x="53" y="120"/>
                  </a:cubicBezTo>
                  <a:cubicBezTo>
                    <a:pt x="53" y="120"/>
                    <a:pt x="54" y="120"/>
                    <a:pt x="54" y="121"/>
                  </a:cubicBezTo>
                  <a:cubicBezTo>
                    <a:pt x="54" y="121"/>
                    <a:pt x="55" y="122"/>
                    <a:pt x="55" y="122"/>
                  </a:cubicBezTo>
                  <a:cubicBezTo>
                    <a:pt x="55" y="123"/>
                    <a:pt x="54" y="123"/>
                    <a:pt x="54" y="123"/>
                  </a:cubicBezTo>
                  <a:cubicBezTo>
                    <a:pt x="54" y="124"/>
                    <a:pt x="55" y="124"/>
                    <a:pt x="54" y="124"/>
                  </a:cubicBezTo>
                  <a:cubicBezTo>
                    <a:pt x="53" y="124"/>
                    <a:pt x="53" y="124"/>
                    <a:pt x="53" y="124"/>
                  </a:cubicBezTo>
                  <a:cubicBezTo>
                    <a:pt x="53" y="124"/>
                    <a:pt x="53" y="123"/>
                    <a:pt x="53" y="123"/>
                  </a:cubicBezTo>
                  <a:cubicBezTo>
                    <a:pt x="53" y="122"/>
                    <a:pt x="53" y="121"/>
                    <a:pt x="53" y="121"/>
                  </a:cubicBezTo>
                  <a:close/>
                  <a:moveTo>
                    <a:pt x="49" y="121"/>
                  </a:moveTo>
                  <a:cubicBezTo>
                    <a:pt x="49" y="121"/>
                    <a:pt x="49" y="121"/>
                    <a:pt x="49" y="121"/>
                  </a:cubicBezTo>
                  <a:cubicBezTo>
                    <a:pt x="49" y="121"/>
                    <a:pt x="50" y="121"/>
                    <a:pt x="50" y="122"/>
                  </a:cubicBezTo>
                  <a:cubicBezTo>
                    <a:pt x="50" y="122"/>
                    <a:pt x="51" y="122"/>
                    <a:pt x="51" y="123"/>
                  </a:cubicBezTo>
                  <a:cubicBezTo>
                    <a:pt x="51" y="123"/>
                    <a:pt x="51" y="123"/>
                    <a:pt x="51" y="124"/>
                  </a:cubicBezTo>
                  <a:cubicBezTo>
                    <a:pt x="51" y="125"/>
                    <a:pt x="52" y="125"/>
                    <a:pt x="51" y="125"/>
                  </a:cubicBezTo>
                  <a:cubicBezTo>
                    <a:pt x="50" y="124"/>
                    <a:pt x="50" y="124"/>
                    <a:pt x="50" y="124"/>
                  </a:cubicBezTo>
                  <a:cubicBezTo>
                    <a:pt x="49" y="123"/>
                    <a:pt x="49" y="123"/>
                    <a:pt x="49" y="123"/>
                  </a:cubicBezTo>
                  <a:cubicBezTo>
                    <a:pt x="49" y="122"/>
                    <a:pt x="49" y="122"/>
                    <a:pt x="49" y="122"/>
                  </a:cubicBezTo>
                  <a:cubicBezTo>
                    <a:pt x="49" y="121"/>
                    <a:pt x="49" y="121"/>
                    <a:pt x="49" y="121"/>
                  </a:cubicBezTo>
                  <a:close/>
                  <a:moveTo>
                    <a:pt x="34" y="116"/>
                  </a:moveTo>
                  <a:cubicBezTo>
                    <a:pt x="34" y="116"/>
                    <a:pt x="34" y="116"/>
                    <a:pt x="34" y="116"/>
                  </a:cubicBezTo>
                  <a:cubicBezTo>
                    <a:pt x="34" y="116"/>
                    <a:pt x="35" y="116"/>
                    <a:pt x="35" y="116"/>
                  </a:cubicBezTo>
                  <a:cubicBezTo>
                    <a:pt x="36" y="117"/>
                    <a:pt x="35" y="117"/>
                    <a:pt x="36" y="118"/>
                  </a:cubicBezTo>
                  <a:cubicBezTo>
                    <a:pt x="36" y="118"/>
                    <a:pt x="35" y="119"/>
                    <a:pt x="35" y="119"/>
                  </a:cubicBezTo>
                  <a:cubicBezTo>
                    <a:pt x="34" y="118"/>
                    <a:pt x="34" y="118"/>
                    <a:pt x="34" y="118"/>
                  </a:cubicBezTo>
                  <a:cubicBezTo>
                    <a:pt x="34" y="116"/>
                    <a:pt x="34" y="116"/>
                    <a:pt x="34" y="116"/>
                  </a:cubicBezTo>
                  <a:close/>
                  <a:moveTo>
                    <a:pt x="34" y="112"/>
                  </a:moveTo>
                  <a:cubicBezTo>
                    <a:pt x="34" y="112"/>
                    <a:pt x="34" y="112"/>
                    <a:pt x="34" y="112"/>
                  </a:cubicBezTo>
                  <a:cubicBezTo>
                    <a:pt x="34" y="112"/>
                    <a:pt x="32" y="112"/>
                    <a:pt x="32" y="112"/>
                  </a:cubicBezTo>
                  <a:cubicBezTo>
                    <a:pt x="32" y="112"/>
                    <a:pt x="31" y="112"/>
                    <a:pt x="31" y="111"/>
                  </a:cubicBezTo>
                  <a:cubicBezTo>
                    <a:pt x="31" y="111"/>
                    <a:pt x="31" y="110"/>
                    <a:pt x="32" y="110"/>
                  </a:cubicBezTo>
                  <a:cubicBezTo>
                    <a:pt x="32" y="110"/>
                    <a:pt x="32" y="109"/>
                    <a:pt x="32" y="108"/>
                  </a:cubicBezTo>
                  <a:cubicBezTo>
                    <a:pt x="32" y="108"/>
                    <a:pt x="33" y="108"/>
                    <a:pt x="33" y="108"/>
                  </a:cubicBezTo>
                  <a:cubicBezTo>
                    <a:pt x="33" y="108"/>
                    <a:pt x="34" y="109"/>
                    <a:pt x="34" y="109"/>
                  </a:cubicBezTo>
                  <a:cubicBezTo>
                    <a:pt x="34" y="109"/>
                    <a:pt x="34" y="111"/>
                    <a:pt x="34" y="112"/>
                  </a:cubicBezTo>
                  <a:close/>
                  <a:moveTo>
                    <a:pt x="34" y="89"/>
                  </a:moveTo>
                  <a:cubicBezTo>
                    <a:pt x="34" y="89"/>
                    <a:pt x="34" y="89"/>
                    <a:pt x="34" y="89"/>
                  </a:cubicBezTo>
                  <a:cubicBezTo>
                    <a:pt x="34" y="89"/>
                    <a:pt x="36" y="89"/>
                    <a:pt x="36" y="89"/>
                  </a:cubicBezTo>
                  <a:cubicBezTo>
                    <a:pt x="36" y="89"/>
                    <a:pt x="36" y="90"/>
                    <a:pt x="36" y="91"/>
                  </a:cubicBezTo>
                  <a:cubicBezTo>
                    <a:pt x="37" y="91"/>
                    <a:pt x="37" y="92"/>
                    <a:pt x="37" y="92"/>
                  </a:cubicBezTo>
                  <a:cubicBezTo>
                    <a:pt x="38" y="92"/>
                    <a:pt x="38" y="92"/>
                    <a:pt x="38" y="92"/>
                  </a:cubicBezTo>
                  <a:cubicBezTo>
                    <a:pt x="38" y="92"/>
                    <a:pt x="39" y="91"/>
                    <a:pt x="39" y="92"/>
                  </a:cubicBezTo>
                  <a:cubicBezTo>
                    <a:pt x="40" y="92"/>
                    <a:pt x="41" y="91"/>
                    <a:pt x="41" y="91"/>
                  </a:cubicBezTo>
                  <a:cubicBezTo>
                    <a:pt x="41" y="91"/>
                    <a:pt x="42" y="92"/>
                    <a:pt x="42" y="92"/>
                  </a:cubicBezTo>
                  <a:cubicBezTo>
                    <a:pt x="42" y="93"/>
                    <a:pt x="41" y="94"/>
                    <a:pt x="41" y="94"/>
                  </a:cubicBezTo>
                  <a:cubicBezTo>
                    <a:pt x="40" y="94"/>
                    <a:pt x="39" y="93"/>
                    <a:pt x="39" y="93"/>
                  </a:cubicBezTo>
                  <a:cubicBezTo>
                    <a:pt x="39" y="93"/>
                    <a:pt x="38" y="92"/>
                    <a:pt x="38" y="93"/>
                  </a:cubicBezTo>
                  <a:cubicBezTo>
                    <a:pt x="38" y="93"/>
                    <a:pt x="38" y="94"/>
                    <a:pt x="38" y="95"/>
                  </a:cubicBezTo>
                  <a:cubicBezTo>
                    <a:pt x="39" y="95"/>
                    <a:pt x="39" y="95"/>
                    <a:pt x="39" y="96"/>
                  </a:cubicBezTo>
                  <a:cubicBezTo>
                    <a:pt x="38" y="96"/>
                    <a:pt x="38" y="97"/>
                    <a:pt x="38" y="97"/>
                  </a:cubicBezTo>
                  <a:cubicBezTo>
                    <a:pt x="38" y="98"/>
                    <a:pt x="39" y="99"/>
                    <a:pt x="39" y="99"/>
                  </a:cubicBezTo>
                  <a:cubicBezTo>
                    <a:pt x="39" y="99"/>
                    <a:pt x="39" y="99"/>
                    <a:pt x="39" y="100"/>
                  </a:cubicBezTo>
                  <a:cubicBezTo>
                    <a:pt x="39" y="100"/>
                    <a:pt x="40" y="101"/>
                    <a:pt x="40" y="101"/>
                  </a:cubicBezTo>
                  <a:cubicBezTo>
                    <a:pt x="40" y="102"/>
                    <a:pt x="40" y="103"/>
                    <a:pt x="40" y="103"/>
                  </a:cubicBezTo>
                  <a:cubicBezTo>
                    <a:pt x="41" y="104"/>
                    <a:pt x="41" y="104"/>
                    <a:pt x="41" y="104"/>
                  </a:cubicBezTo>
                  <a:cubicBezTo>
                    <a:pt x="40" y="106"/>
                    <a:pt x="40" y="106"/>
                    <a:pt x="40" y="106"/>
                  </a:cubicBezTo>
                  <a:cubicBezTo>
                    <a:pt x="40" y="106"/>
                    <a:pt x="41" y="107"/>
                    <a:pt x="41" y="107"/>
                  </a:cubicBezTo>
                  <a:cubicBezTo>
                    <a:pt x="41" y="108"/>
                    <a:pt x="43" y="109"/>
                    <a:pt x="43" y="110"/>
                  </a:cubicBezTo>
                  <a:cubicBezTo>
                    <a:pt x="43" y="110"/>
                    <a:pt x="43" y="112"/>
                    <a:pt x="42" y="112"/>
                  </a:cubicBezTo>
                  <a:cubicBezTo>
                    <a:pt x="42" y="112"/>
                    <a:pt x="41" y="113"/>
                    <a:pt x="41" y="112"/>
                  </a:cubicBezTo>
                  <a:cubicBezTo>
                    <a:pt x="40" y="111"/>
                    <a:pt x="39" y="109"/>
                    <a:pt x="39" y="109"/>
                  </a:cubicBezTo>
                  <a:cubicBezTo>
                    <a:pt x="39" y="109"/>
                    <a:pt x="39" y="109"/>
                    <a:pt x="39" y="109"/>
                  </a:cubicBezTo>
                  <a:cubicBezTo>
                    <a:pt x="39" y="110"/>
                    <a:pt x="38" y="111"/>
                    <a:pt x="38" y="111"/>
                  </a:cubicBezTo>
                  <a:cubicBezTo>
                    <a:pt x="38" y="112"/>
                    <a:pt x="40" y="113"/>
                    <a:pt x="40" y="113"/>
                  </a:cubicBezTo>
                  <a:cubicBezTo>
                    <a:pt x="40" y="113"/>
                    <a:pt x="39" y="111"/>
                    <a:pt x="40" y="113"/>
                  </a:cubicBezTo>
                  <a:cubicBezTo>
                    <a:pt x="41" y="115"/>
                    <a:pt x="42" y="116"/>
                    <a:pt x="42" y="116"/>
                  </a:cubicBezTo>
                  <a:cubicBezTo>
                    <a:pt x="42" y="116"/>
                    <a:pt x="43" y="117"/>
                    <a:pt x="44" y="117"/>
                  </a:cubicBezTo>
                  <a:cubicBezTo>
                    <a:pt x="44" y="118"/>
                    <a:pt x="44" y="118"/>
                    <a:pt x="45" y="119"/>
                  </a:cubicBezTo>
                  <a:cubicBezTo>
                    <a:pt x="45" y="119"/>
                    <a:pt x="46" y="120"/>
                    <a:pt x="45" y="120"/>
                  </a:cubicBezTo>
                  <a:cubicBezTo>
                    <a:pt x="44" y="121"/>
                    <a:pt x="45" y="121"/>
                    <a:pt x="44" y="121"/>
                  </a:cubicBezTo>
                  <a:cubicBezTo>
                    <a:pt x="44" y="120"/>
                    <a:pt x="43" y="120"/>
                    <a:pt x="43" y="119"/>
                  </a:cubicBezTo>
                  <a:cubicBezTo>
                    <a:pt x="43" y="118"/>
                    <a:pt x="42" y="117"/>
                    <a:pt x="42" y="116"/>
                  </a:cubicBezTo>
                  <a:cubicBezTo>
                    <a:pt x="41" y="116"/>
                    <a:pt x="40" y="115"/>
                    <a:pt x="40" y="115"/>
                  </a:cubicBezTo>
                  <a:cubicBezTo>
                    <a:pt x="39" y="115"/>
                    <a:pt x="39" y="114"/>
                    <a:pt x="39" y="114"/>
                  </a:cubicBezTo>
                  <a:cubicBezTo>
                    <a:pt x="39" y="114"/>
                    <a:pt x="38" y="114"/>
                    <a:pt x="38" y="114"/>
                  </a:cubicBezTo>
                  <a:cubicBezTo>
                    <a:pt x="38" y="114"/>
                    <a:pt x="36" y="114"/>
                    <a:pt x="36" y="114"/>
                  </a:cubicBezTo>
                  <a:cubicBezTo>
                    <a:pt x="36" y="113"/>
                    <a:pt x="36" y="113"/>
                    <a:pt x="37" y="112"/>
                  </a:cubicBezTo>
                  <a:cubicBezTo>
                    <a:pt x="37" y="112"/>
                    <a:pt x="38" y="112"/>
                    <a:pt x="38" y="112"/>
                  </a:cubicBezTo>
                  <a:cubicBezTo>
                    <a:pt x="38" y="112"/>
                    <a:pt x="37" y="111"/>
                    <a:pt x="37" y="111"/>
                  </a:cubicBezTo>
                  <a:cubicBezTo>
                    <a:pt x="37" y="111"/>
                    <a:pt x="37" y="110"/>
                    <a:pt x="37" y="110"/>
                  </a:cubicBezTo>
                  <a:cubicBezTo>
                    <a:pt x="36" y="110"/>
                    <a:pt x="36" y="111"/>
                    <a:pt x="36" y="110"/>
                  </a:cubicBezTo>
                  <a:cubicBezTo>
                    <a:pt x="36" y="109"/>
                    <a:pt x="36" y="109"/>
                    <a:pt x="36" y="108"/>
                  </a:cubicBezTo>
                  <a:cubicBezTo>
                    <a:pt x="36" y="108"/>
                    <a:pt x="36" y="106"/>
                    <a:pt x="36" y="106"/>
                  </a:cubicBezTo>
                  <a:cubicBezTo>
                    <a:pt x="37" y="107"/>
                    <a:pt x="37" y="107"/>
                    <a:pt x="37" y="107"/>
                  </a:cubicBezTo>
                  <a:cubicBezTo>
                    <a:pt x="38" y="105"/>
                    <a:pt x="38" y="105"/>
                    <a:pt x="38" y="105"/>
                  </a:cubicBezTo>
                  <a:cubicBezTo>
                    <a:pt x="38" y="105"/>
                    <a:pt x="38" y="105"/>
                    <a:pt x="37" y="105"/>
                  </a:cubicBezTo>
                  <a:cubicBezTo>
                    <a:pt x="36" y="105"/>
                    <a:pt x="36" y="103"/>
                    <a:pt x="36" y="103"/>
                  </a:cubicBezTo>
                  <a:cubicBezTo>
                    <a:pt x="36" y="103"/>
                    <a:pt x="36" y="102"/>
                    <a:pt x="36" y="102"/>
                  </a:cubicBezTo>
                  <a:cubicBezTo>
                    <a:pt x="36" y="102"/>
                    <a:pt x="35" y="102"/>
                    <a:pt x="35" y="101"/>
                  </a:cubicBezTo>
                  <a:cubicBezTo>
                    <a:pt x="34" y="100"/>
                    <a:pt x="34" y="99"/>
                    <a:pt x="34" y="99"/>
                  </a:cubicBezTo>
                  <a:cubicBezTo>
                    <a:pt x="34" y="99"/>
                    <a:pt x="35" y="99"/>
                    <a:pt x="34" y="98"/>
                  </a:cubicBezTo>
                  <a:cubicBezTo>
                    <a:pt x="34" y="97"/>
                    <a:pt x="34" y="97"/>
                    <a:pt x="33" y="97"/>
                  </a:cubicBezTo>
                  <a:cubicBezTo>
                    <a:pt x="33" y="96"/>
                    <a:pt x="33" y="95"/>
                    <a:pt x="34" y="95"/>
                  </a:cubicBezTo>
                  <a:cubicBezTo>
                    <a:pt x="34" y="95"/>
                    <a:pt x="34" y="95"/>
                    <a:pt x="35" y="95"/>
                  </a:cubicBezTo>
                  <a:cubicBezTo>
                    <a:pt x="35" y="96"/>
                    <a:pt x="36" y="96"/>
                    <a:pt x="36" y="96"/>
                  </a:cubicBezTo>
                  <a:cubicBezTo>
                    <a:pt x="36" y="95"/>
                    <a:pt x="37" y="94"/>
                    <a:pt x="36" y="94"/>
                  </a:cubicBezTo>
                  <a:cubicBezTo>
                    <a:pt x="36" y="93"/>
                    <a:pt x="35" y="92"/>
                    <a:pt x="35" y="92"/>
                  </a:cubicBezTo>
                  <a:cubicBezTo>
                    <a:pt x="34" y="91"/>
                    <a:pt x="34" y="91"/>
                    <a:pt x="34" y="91"/>
                  </a:cubicBezTo>
                  <a:cubicBezTo>
                    <a:pt x="34" y="91"/>
                    <a:pt x="34" y="91"/>
                    <a:pt x="34" y="90"/>
                  </a:cubicBezTo>
                  <a:cubicBezTo>
                    <a:pt x="34" y="90"/>
                    <a:pt x="34" y="89"/>
                    <a:pt x="34" y="89"/>
                  </a:cubicBezTo>
                  <a:close/>
                  <a:moveTo>
                    <a:pt x="33" y="89"/>
                  </a:moveTo>
                  <a:cubicBezTo>
                    <a:pt x="33" y="89"/>
                    <a:pt x="33" y="89"/>
                    <a:pt x="33" y="89"/>
                  </a:cubicBezTo>
                  <a:cubicBezTo>
                    <a:pt x="33" y="89"/>
                    <a:pt x="32" y="88"/>
                    <a:pt x="32" y="87"/>
                  </a:cubicBezTo>
                  <a:cubicBezTo>
                    <a:pt x="32" y="87"/>
                    <a:pt x="32" y="87"/>
                    <a:pt x="32" y="86"/>
                  </a:cubicBezTo>
                  <a:cubicBezTo>
                    <a:pt x="32" y="85"/>
                    <a:pt x="31" y="85"/>
                    <a:pt x="31" y="84"/>
                  </a:cubicBezTo>
                  <a:cubicBezTo>
                    <a:pt x="32" y="84"/>
                    <a:pt x="32" y="83"/>
                    <a:pt x="32" y="83"/>
                  </a:cubicBezTo>
                  <a:cubicBezTo>
                    <a:pt x="33" y="82"/>
                    <a:pt x="34" y="82"/>
                    <a:pt x="34" y="83"/>
                  </a:cubicBezTo>
                  <a:cubicBezTo>
                    <a:pt x="34" y="83"/>
                    <a:pt x="34" y="84"/>
                    <a:pt x="34" y="85"/>
                  </a:cubicBezTo>
                  <a:cubicBezTo>
                    <a:pt x="34" y="85"/>
                    <a:pt x="34" y="86"/>
                    <a:pt x="34" y="86"/>
                  </a:cubicBezTo>
                  <a:cubicBezTo>
                    <a:pt x="34" y="87"/>
                    <a:pt x="35" y="87"/>
                    <a:pt x="35" y="87"/>
                  </a:cubicBezTo>
                  <a:cubicBezTo>
                    <a:pt x="35" y="88"/>
                    <a:pt x="35" y="89"/>
                    <a:pt x="35" y="89"/>
                  </a:cubicBezTo>
                  <a:lnTo>
                    <a:pt x="33" y="89"/>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2" name="Freeform 9"/>
            <p:cNvSpPr>
              <a:spLocks/>
            </p:cNvSpPr>
            <p:nvPr/>
          </p:nvSpPr>
          <p:spPr bwMode="auto">
            <a:xfrm>
              <a:off x="7316079" y="4213154"/>
              <a:ext cx="216588" cy="121458"/>
            </a:xfrm>
            <a:custGeom>
              <a:avLst/>
              <a:gdLst>
                <a:gd name="T0" fmla="*/ 2 w 95"/>
                <a:gd name="T1" fmla="*/ 39 h 55"/>
                <a:gd name="T2" fmla="*/ 2 w 95"/>
                <a:gd name="T3" fmla="*/ 36 h 55"/>
                <a:gd name="T4" fmla="*/ 0 w 95"/>
                <a:gd name="T5" fmla="*/ 31 h 55"/>
                <a:gd name="T6" fmla="*/ 2 w 95"/>
                <a:gd name="T7" fmla="*/ 31 h 55"/>
                <a:gd name="T8" fmla="*/ 7 w 95"/>
                <a:gd name="T9" fmla="*/ 32 h 55"/>
                <a:gd name="T10" fmla="*/ 9 w 95"/>
                <a:gd name="T11" fmla="*/ 31 h 55"/>
                <a:gd name="T12" fmla="*/ 12 w 95"/>
                <a:gd name="T13" fmla="*/ 27 h 55"/>
                <a:gd name="T14" fmla="*/ 15 w 95"/>
                <a:gd name="T15" fmla="*/ 27 h 55"/>
                <a:gd name="T16" fmla="*/ 16 w 95"/>
                <a:gd name="T17" fmla="*/ 26 h 55"/>
                <a:gd name="T18" fmla="*/ 18 w 95"/>
                <a:gd name="T19" fmla="*/ 27 h 55"/>
                <a:gd name="T20" fmla="*/ 20 w 95"/>
                <a:gd name="T21" fmla="*/ 27 h 55"/>
                <a:gd name="T22" fmla="*/ 23 w 95"/>
                <a:gd name="T23" fmla="*/ 28 h 55"/>
                <a:gd name="T24" fmla="*/ 26 w 95"/>
                <a:gd name="T25" fmla="*/ 26 h 55"/>
                <a:gd name="T26" fmla="*/ 28 w 95"/>
                <a:gd name="T27" fmla="*/ 20 h 55"/>
                <a:gd name="T28" fmla="*/ 28 w 95"/>
                <a:gd name="T29" fmla="*/ 16 h 55"/>
                <a:gd name="T30" fmla="*/ 33 w 95"/>
                <a:gd name="T31" fmla="*/ 18 h 55"/>
                <a:gd name="T32" fmla="*/ 36 w 95"/>
                <a:gd name="T33" fmla="*/ 18 h 55"/>
                <a:gd name="T34" fmla="*/ 44 w 95"/>
                <a:gd name="T35" fmla="*/ 19 h 55"/>
                <a:gd name="T36" fmla="*/ 58 w 95"/>
                <a:gd name="T37" fmla="*/ 18 h 55"/>
                <a:gd name="T38" fmla="*/ 61 w 95"/>
                <a:gd name="T39" fmla="*/ 16 h 55"/>
                <a:gd name="T40" fmla="*/ 66 w 95"/>
                <a:gd name="T41" fmla="*/ 15 h 55"/>
                <a:gd name="T42" fmla="*/ 70 w 95"/>
                <a:gd name="T43" fmla="*/ 13 h 55"/>
                <a:gd name="T44" fmla="*/ 76 w 95"/>
                <a:gd name="T45" fmla="*/ 10 h 55"/>
                <a:gd name="T46" fmla="*/ 78 w 95"/>
                <a:gd name="T47" fmla="*/ 8 h 55"/>
                <a:gd name="T48" fmla="*/ 80 w 95"/>
                <a:gd name="T49" fmla="*/ 8 h 55"/>
                <a:gd name="T50" fmla="*/ 83 w 95"/>
                <a:gd name="T51" fmla="*/ 7 h 55"/>
                <a:gd name="T52" fmla="*/ 89 w 95"/>
                <a:gd name="T53" fmla="*/ 3 h 55"/>
                <a:gd name="T54" fmla="*/ 94 w 95"/>
                <a:gd name="T55" fmla="*/ 2 h 55"/>
                <a:gd name="T56" fmla="*/ 89 w 95"/>
                <a:gd name="T57" fmla="*/ 6 h 55"/>
                <a:gd name="T58" fmla="*/ 83 w 95"/>
                <a:gd name="T59" fmla="*/ 11 h 55"/>
                <a:gd name="T60" fmla="*/ 76 w 95"/>
                <a:gd name="T61" fmla="*/ 15 h 55"/>
                <a:gd name="T62" fmla="*/ 73 w 95"/>
                <a:gd name="T63" fmla="*/ 19 h 55"/>
                <a:gd name="T64" fmla="*/ 68 w 95"/>
                <a:gd name="T65" fmla="*/ 20 h 55"/>
                <a:gd name="T66" fmla="*/ 67 w 95"/>
                <a:gd name="T67" fmla="*/ 27 h 55"/>
                <a:gd name="T68" fmla="*/ 73 w 95"/>
                <a:gd name="T69" fmla="*/ 34 h 55"/>
                <a:gd name="T70" fmla="*/ 74 w 95"/>
                <a:gd name="T71" fmla="*/ 38 h 55"/>
                <a:gd name="T72" fmla="*/ 70 w 95"/>
                <a:gd name="T73" fmla="*/ 36 h 55"/>
                <a:gd name="T74" fmla="*/ 63 w 95"/>
                <a:gd name="T75" fmla="*/ 37 h 55"/>
                <a:gd name="T76" fmla="*/ 59 w 95"/>
                <a:gd name="T77" fmla="*/ 36 h 55"/>
                <a:gd name="T78" fmla="*/ 55 w 95"/>
                <a:gd name="T79" fmla="*/ 43 h 55"/>
                <a:gd name="T80" fmla="*/ 52 w 95"/>
                <a:gd name="T81" fmla="*/ 46 h 55"/>
                <a:gd name="T82" fmla="*/ 47 w 95"/>
                <a:gd name="T83" fmla="*/ 47 h 55"/>
                <a:gd name="T84" fmla="*/ 43 w 95"/>
                <a:gd name="T85" fmla="*/ 49 h 55"/>
                <a:gd name="T86" fmla="*/ 36 w 95"/>
                <a:gd name="T87" fmla="*/ 50 h 55"/>
                <a:gd name="T88" fmla="*/ 29 w 95"/>
                <a:gd name="T89" fmla="*/ 53 h 55"/>
                <a:gd name="T90" fmla="*/ 24 w 95"/>
                <a:gd name="T91" fmla="*/ 50 h 55"/>
                <a:gd name="T92" fmla="*/ 19 w 95"/>
                <a:gd name="T93" fmla="*/ 53 h 55"/>
                <a:gd name="T94" fmla="*/ 12 w 95"/>
                <a:gd name="T95" fmla="*/ 50 h 55"/>
                <a:gd name="T96" fmla="*/ 8 w 95"/>
                <a:gd name="T97" fmla="*/ 50 h 55"/>
                <a:gd name="T98" fmla="*/ 5 w 95"/>
                <a:gd name="T99" fmla="*/ 45 h 55"/>
                <a:gd name="T100" fmla="*/ 2 w 95"/>
                <a:gd name="T101" fmla="*/ 3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55">
                  <a:moveTo>
                    <a:pt x="2" y="39"/>
                  </a:moveTo>
                  <a:cubicBezTo>
                    <a:pt x="2" y="39"/>
                    <a:pt x="2" y="38"/>
                    <a:pt x="2" y="36"/>
                  </a:cubicBezTo>
                  <a:cubicBezTo>
                    <a:pt x="1" y="34"/>
                    <a:pt x="0" y="31"/>
                    <a:pt x="0" y="31"/>
                  </a:cubicBezTo>
                  <a:cubicBezTo>
                    <a:pt x="0" y="31"/>
                    <a:pt x="1" y="30"/>
                    <a:pt x="2" y="31"/>
                  </a:cubicBezTo>
                  <a:cubicBezTo>
                    <a:pt x="3" y="32"/>
                    <a:pt x="4" y="34"/>
                    <a:pt x="7" y="32"/>
                  </a:cubicBezTo>
                  <a:cubicBezTo>
                    <a:pt x="8" y="32"/>
                    <a:pt x="9" y="32"/>
                    <a:pt x="9" y="31"/>
                  </a:cubicBezTo>
                  <a:cubicBezTo>
                    <a:pt x="11" y="29"/>
                    <a:pt x="11" y="27"/>
                    <a:pt x="12" y="27"/>
                  </a:cubicBezTo>
                  <a:cubicBezTo>
                    <a:pt x="13" y="26"/>
                    <a:pt x="13" y="27"/>
                    <a:pt x="15" y="27"/>
                  </a:cubicBezTo>
                  <a:cubicBezTo>
                    <a:pt x="15" y="27"/>
                    <a:pt x="16" y="26"/>
                    <a:pt x="16" y="26"/>
                  </a:cubicBezTo>
                  <a:cubicBezTo>
                    <a:pt x="17" y="26"/>
                    <a:pt x="17" y="27"/>
                    <a:pt x="18" y="27"/>
                  </a:cubicBezTo>
                  <a:cubicBezTo>
                    <a:pt x="19" y="27"/>
                    <a:pt x="19" y="26"/>
                    <a:pt x="20" y="27"/>
                  </a:cubicBezTo>
                  <a:cubicBezTo>
                    <a:pt x="21" y="27"/>
                    <a:pt x="22" y="28"/>
                    <a:pt x="23" y="28"/>
                  </a:cubicBezTo>
                  <a:cubicBezTo>
                    <a:pt x="24" y="28"/>
                    <a:pt x="26" y="28"/>
                    <a:pt x="26" y="26"/>
                  </a:cubicBezTo>
                  <a:cubicBezTo>
                    <a:pt x="27" y="25"/>
                    <a:pt x="28" y="23"/>
                    <a:pt x="28" y="20"/>
                  </a:cubicBezTo>
                  <a:cubicBezTo>
                    <a:pt x="28" y="17"/>
                    <a:pt x="27" y="15"/>
                    <a:pt x="28" y="16"/>
                  </a:cubicBezTo>
                  <a:cubicBezTo>
                    <a:pt x="28" y="16"/>
                    <a:pt x="31" y="17"/>
                    <a:pt x="33" y="18"/>
                  </a:cubicBezTo>
                  <a:cubicBezTo>
                    <a:pt x="35" y="18"/>
                    <a:pt x="34" y="17"/>
                    <a:pt x="36" y="18"/>
                  </a:cubicBezTo>
                  <a:cubicBezTo>
                    <a:pt x="38" y="18"/>
                    <a:pt x="42" y="19"/>
                    <a:pt x="44" y="19"/>
                  </a:cubicBezTo>
                  <a:cubicBezTo>
                    <a:pt x="48" y="19"/>
                    <a:pt x="53" y="19"/>
                    <a:pt x="58" y="18"/>
                  </a:cubicBezTo>
                  <a:cubicBezTo>
                    <a:pt x="58" y="17"/>
                    <a:pt x="60" y="16"/>
                    <a:pt x="61" y="16"/>
                  </a:cubicBezTo>
                  <a:cubicBezTo>
                    <a:pt x="62" y="15"/>
                    <a:pt x="64" y="16"/>
                    <a:pt x="66" y="15"/>
                  </a:cubicBezTo>
                  <a:cubicBezTo>
                    <a:pt x="67" y="15"/>
                    <a:pt x="69" y="14"/>
                    <a:pt x="70" y="13"/>
                  </a:cubicBezTo>
                  <a:cubicBezTo>
                    <a:pt x="72" y="12"/>
                    <a:pt x="74" y="11"/>
                    <a:pt x="76" y="10"/>
                  </a:cubicBezTo>
                  <a:cubicBezTo>
                    <a:pt x="77" y="10"/>
                    <a:pt x="77" y="9"/>
                    <a:pt x="78" y="8"/>
                  </a:cubicBezTo>
                  <a:cubicBezTo>
                    <a:pt x="79" y="8"/>
                    <a:pt x="79" y="8"/>
                    <a:pt x="80" y="8"/>
                  </a:cubicBezTo>
                  <a:cubicBezTo>
                    <a:pt x="81" y="8"/>
                    <a:pt x="82" y="7"/>
                    <a:pt x="83" y="7"/>
                  </a:cubicBezTo>
                  <a:cubicBezTo>
                    <a:pt x="85" y="6"/>
                    <a:pt x="86" y="5"/>
                    <a:pt x="89" y="3"/>
                  </a:cubicBezTo>
                  <a:cubicBezTo>
                    <a:pt x="92" y="0"/>
                    <a:pt x="95" y="0"/>
                    <a:pt x="94" y="2"/>
                  </a:cubicBezTo>
                  <a:cubicBezTo>
                    <a:pt x="94" y="3"/>
                    <a:pt x="90" y="5"/>
                    <a:pt x="89" y="6"/>
                  </a:cubicBezTo>
                  <a:cubicBezTo>
                    <a:pt x="87" y="8"/>
                    <a:pt x="85" y="10"/>
                    <a:pt x="83" y="11"/>
                  </a:cubicBezTo>
                  <a:cubicBezTo>
                    <a:pt x="81" y="11"/>
                    <a:pt x="78" y="13"/>
                    <a:pt x="76" y="15"/>
                  </a:cubicBezTo>
                  <a:cubicBezTo>
                    <a:pt x="74" y="16"/>
                    <a:pt x="74" y="18"/>
                    <a:pt x="73" y="19"/>
                  </a:cubicBezTo>
                  <a:cubicBezTo>
                    <a:pt x="70" y="21"/>
                    <a:pt x="69" y="19"/>
                    <a:pt x="68" y="20"/>
                  </a:cubicBezTo>
                  <a:cubicBezTo>
                    <a:pt x="68" y="22"/>
                    <a:pt x="67" y="25"/>
                    <a:pt x="67" y="27"/>
                  </a:cubicBezTo>
                  <a:cubicBezTo>
                    <a:pt x="68" y="30"/>
                    <a:pt x="71" y="32"/>
                    <a:pt x="73" y="34"/>
                  </a:cubicBezTo>
                  <a:cubicBezTo>
                    <a:pt x="73" y="34"/>
                    <a:pt x="76" y="37"/>
                    <a:pt x="74" y="38"/>
                  </a:cubicBezTo>
                  <a:cubicBezTo>
                    <a:pt x="73" y="38"/>
                    <a:pt x="72" y="36"/>
                    <a:pt x="70" y="36"/>
                  </a:cubicBezTo>
                  <a:cubicBezTo>
                    <a:pt x="68" y="36"/>
                    <a:pt x="65" y="36"/>
                    <a:pt x="63" y="37"/>
                  </a:cubicBezTo>
                  <a:cubicBezTo>
                    <a:pt x="62" y="37"/>
                    <a:pt x="61" y="36"/>
                    <a:pt x="59" y="36"/>
                  </a:cubicBezTo>
                  <a:cubicBezTo>
                    <a:pt x="57" y="37"/>
                    <a:pt x="55" y="41"/>
                    <a:pt x="55" y="43"/>
                  </a:cubicBezTo>
                  <a:cubicBezTo>
                    <a:pt x="55" y="44"/>
                    <a:pt x="53" y="44"/>
                    <a:pt x="52" y="46"/>
                  </a:cubicBezTo>
                  <a:cubicBezTo>
                    <a:pt x="50" y="47"/>
                    <a:pt x="49" y="46"/>
                    <a:pt x="47" y="47"/>
                  </a:cubicBezTo>
                  <a:cubicBezTo>
                    <a:pt x="45" y="48"/>
                    <a:pt x="45" y="49"/>
                    <a:pt x="43" y="49"/>
                  </a:cubicBezTo>
                  <a:cubicBezTo>
                    <a:pt x="40" y="49"/>
                    <a:pt x="37" y="50"/>
                    <a:pt x="36" y="50"/>
                  </a:cubicBezTo>
                  <a:cubicBezTo>
                    <a:pt x="30" y="50"/>
                    <a:pt x="33" y="55"/>
                    <a:pt x="29" y="53"/>
                  </a:cubicBezTo>
                  <a:cubicBezTo>
                    <a:pt x="27" y="53"/>
                    <a:pt x="26" y="51"/>
                    <a:pt x="24" y="50"/>
                  </a:cubicBezTo>
                  <a:cubicBezTo>
                    <a:pt x="23" y="50"/>
                    <a:pt x="21" y="52"/>
                    <a:pt x="19" y="53"/>
                  </a:cubicBezTo>
                  <a:cubicBezTo>
                    <a:pt x="17" y="54"/>
                    <a:pt x="14" y="51"/>
                    <a:pt x="12" y="50"/>
                  </a:cubicBezTo>
                  <a:cubicBezTo>
                    <a:pt x="10" y="49"/>
                    <a:pt x="9" y="51"/>
                    <a:pt x="8" y="50"/>
                  </a:cubicBezTo>
                  <a:cubicBezTo>
                    <a:pt x="6" y="48"/>
                    <a:pt x="7" y="46"/>
                    <a:pt x="5" y="45"/>
                  </a:cubicBezTo>
                  <a:cubicBezTo>
                    <a:pt x="4" y="43"/>
                    <a:pt x="2" y="41"/>
                    <a:pt x="2" y="39"/>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3" name="Freeform 21"/>
            <p:cNvSpPr>
              <a:spLocks/>
            </p:cNvSpPr>
            <p:nvPr/>
          </p:nvSpPr>
          <p:spPr bwMode="auto">
            <a:xfrm>
              <a:off x="5794468" y="3262801"/>
              <a:ext cx="424380" cy="437887"/>
            </a:xfrm>
            <a:custGeom>
              <a:avLst/>
              <a:gdLst>
                <a:gd name="T0" fmla="*/ 13 w 186"/>
                <a:gd name="T1" fmla="*/ 14 h 198"/>
                <a:gd name="T2" fmla="*/ 23 w 186"/>
                <a:gd name="T3" fmla="*/ 6 h 198"/>
                <a:gd name="T4" fmla="*/ 32 w 186"/>
                <a:gd name="T5" fmla="*/ 3 h 198"/>
                <a:gd name="T6" fmla="*/ 48 w 186"/>
                <a:gd name="T7" fmla="*/ 1 h 198"/>
                <a:gd name="T8" fmla="*/ 62 w 186"/>
                <a:gd name="T9" fmla="*/ 9 h 198"/>
                <a:gd name="T10" fmla="*/ 74 w 186"/>
                <a:gd name="T11" fmla="*/ 20 h 198"/>
                <a:gd name="T12" fmla="*/ 77 w 186"/>
                <a:gd name="T13" fmla="*/ 32 h 198"/>
                <a:gd name="T14" fmla="*/ 94 w 186"/>
                <a:gd name="T15" fmla="*/ 40 h 198"/>
                <a:gd name="T16" fmla="*/ 105 w 186"/>
                <a:gd name="T17" fmla="*/ 44 h 198"/>
                <a:gd name="T18" fmla="*/ 109 w 186"/>
                <a:gd name="T19" fmla="*/ 54 h 198"/>
                <a:gd name="T20" fmla="*/ 106 w 186"/>
                <a:gd name="T21" fmla="*/ 63 h 198"/>
                <a:gd name="T22" fmla="*/ 117 w 186"/>
                <a:gd name="T23" fmla="*/ 69 h 198"/>
                <a:gd name="T24" fmla="*/ 131 w 186"/>
                <a:gd name="T25" fmla="*/ 70 h 198"/>
                <a:gd name="T26" fmla="*/ 140 w 186"/>
                <a:gd name="T27" fmla="*/ 68 h 198"/>
                <a:gd name="T28" fmla="*/ 153 w 186"/>
                <a:gd name="T29" fmla="*/ 65 h 198"/>
                <a:gd name="T30" fmla="*/ 154 w 186"/>
                <a:gd name="T31" fmla="*/ 67 h 198"/>
                <a:gd name="T32" fmla="*/ 155 w 186"/>
                <a:gd name="T33" fmla="*/ 77 h 198"/>
                <a:gd name="T34" fmla="*/ 160 w 186"/>
                <a:gd name="T35" fmla="*/ 84 h 198"/>
                <a:gd name="T36" fmla="*/ 156 w 186"/>
                <a:gd name="T37" fmla="*/ 96 h 198"/>
                <a:gd name="T38" fmla="*/ 155 w 186"/>
                <a:gd name="T39" fmla="*/ 112 h 198"/>
                <a:gd name="T40" fmla="*/ 168 w 186"/>
                <a:gd name="T41" fmla="*/ 126 h 198"/>
                <a:gd name="T42" fmla="*/ 182 w 186"/>
                <a:gd name="T43" fmla="*/ 136 h 198"/>
                <a:gd name="T44" fmla="*/ 178 w 186"/>
                <a:gd name="T45" fmla="*/ 151 h 198"/>
                <a:gd name="T46" fmla="*/ 170 w 186"/>
                <a:gd name="T47" fmla="*/ 159 h 198"/>
                <a:gd name="T48" fmla="*/ 170 w 186"/>
                <a:gd name="T49" fmla="*/ 175 h 198"/>
                <a:gd name="T50" fmla="*/ 173 w 186"/>
                <a:gd name="T51" fmla="*/ 185 h 198"/>
                <a:gd name="T52" fmla="*/ 160 w 186"/>
                <a:gd name="T53" fmla="*/ 190 h 198"/>
                <a:gd name="T54" fmla="*/ 150 w 186"/>
                <a:gd name="T55" fmla="*/ 193 h 198"/>
                <a:gd name="T56" fmla="*/ 139 w 186"/>
                <a:gd name="T57" fmla="*/ 197 h 198"/>
                <a:gd name="T58" fmla="*/ 139 w 186"/>
                <a:gd name="T59" fmla="*/ 186 h 198"/>
                <a:gd name="T60" fmla="*/ 144 w 186"/>
                <a:gd name="T61" fmla="*/ 175 h 198"/>
                <a:gd name="T62" fmla="*/ 128 w 186"/>
                <a:gd name="T63" fmla="*/ 172 h 198"/>
                <a:gd name="T64" fmla="*/ 116 w 186"/>
                <a:gd name="T65" fmla="*/ 160 h 198"/>
                <a:gd name="T66" fmla="*/ 101 w 186"/>
                <a:gd name="T67" fmla="*/ 151 h 198"/>
                <a:gd name="T68" fmla="*/ 93 w 186"/>
                <a:gd name="T69" fmla="*/ 157 h 198"/>
                <a:gd name="T70" fmla="*/ 89 w 186"/>
                <a:gd name="T71" fmla="*/ 173 h 198"/>
                <a:gd name="T72" fmla="*/ 81 w 186"/>
                <a:gd name="T73" fmla="*/ 172 h 198"/>
                <a:gd name="T74" fmla="*/ 75 w 186"/>
                <a:gd name="T75" fmla="*/ 168 h 198"/>
                <a:gd name="T76" fmla="*/ 65 w 186"/>
                <a:gd name="T77" fmla="*/ 162 h 198"/>
                <a:gd name="T78" fmla="*/ 57 w 186"/>
                <a:gd name="T79" fmla="*/ 164 h 198"/>
                <a:gd name="T80" fmla="*/ 50 w 186"/>
                <a:gd name="T81" fmla="*/ 161 h 198"/>
                <a:gd name="T82" fmla="*/ 45 w 186"/>
                <a:gd name="T83" fmla="*/ 157 h 198"/>
                <a:gd name="T84" fmla="*/ 40 w 186"/>
                <a:gd name="T85" fmla="*/ 152 h 198"/>
                <a:gd name="T86" fmla="*/ 32 w 186"/>
                <a:gd name="T87" fmla="*/ 148 h 198"/>
                <a:gd name="T88" fmla="*/ 34 w 186"/>
                <a:gd name="T89" fmla="*/ 144 h 198"/>
                <a:gd name="T90" fmla="*/ 43 w 186"/>
                <a:gd name="T91" fmla="*/ 140 h 198"/>
                <a:gd name="T92" fmla="*/ 35 w 186"/>
                <a:gd name="T93" fmla="*/ 127 h 198"/>
                <a:gd name="T94" fmla="*/ 32 w 186"/>
                <a:gd name="T95" fmla="*/ 120 h 198"/>
                <a:gd name="T96" fmla="*/ 43 w 186"/>
                <a:gd name="T97" fmla="*/ 118 h 198"/>
                <a:gd name="T98" fmla="*/ 37 w 186"/>
                <a:gd name="T99" fmla="*/ 111 h 198"/>
                <a:gd name="T100" fmla="*/ 28 w 186"/>
                <a:gd name="T101" fmla="*/ 106 h 198"/>
                <a:gd name="T102" fmla="*/ 22 w 186"/>
                <a:gd name="T103" fmla="*/ 98 h 198"/>
                <a:gd name="T104" fmla="*/ 24 w 186"/>
                <a:gd name="T105" fmla="*/ 87 h 198"/>
                <a:gd name="T106" fmla="*/ 27 w 186"/>
                <a:gd name="T107" fmla="*/ 73 h 198"/>
                <a:gd name="T108" fmla="*/ 15 w 186"/>
                <a:gd name="T109" fmla="*/ 74 h 198"/>
                <a:gd name="T110" fmla="*/ 14 w 186"/>
                <a:gd name="T111" fmla="*/ 63 h 198"/>
                <a:gd name="T112" fmla="*/ 16 w 186"/>
                <a:gd name="T113" fmla="*/ 57 h 198"/>
                <a:gd name="T114" fmla="*/ 24 w 186"/>
                <a:gd name="T115" fmla="*/ 53 h 198"/>
                <a:gd name="T116" fmla="*/ 13 w 186"/>
                <a:gd name="T117" fmla="*/ 51 h 198"/>
                <a:gd name="T118" fmla="*/ 7 w 186"/>
                <a:gd name="T119" fmla="*/ 43 h 198"/>
                <a:gd name="T120" fmla="*/ 5 w 186"/>
                <a:gd name="T121" fmla="*/ 40 h 198"/>
                <a:gd name="T122" fmla="*/ 3 w 186"/>
                <a:gd name="T123" fmla="*/ 31 h 198"/>
                <a:gd name="T124" fmla="*/ 4 w 186"/>
                <a:gd name="T125" fmla="*/ 2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6" h="198">
                  <a:moveTo>
                    <a:pt x="11" y="14"/>
                  </a:moveTo>
                  <a:cubicBezTo>
                    <a:pt x="11" y="14"/>
                    <a:pt x="11" y="14"/>
                    <a:pt x="11" y="14"/>
                  </a:cubicBezTo>
                  <a:cubicBezTo>
                    <a:pt x="11" y="14"/>
                    <a:pt x="11" y="14"/>
                    <a:pt x="11" y="14"/>
                  </a:cubicBezTo>
                  <a:cubicBezTo>
                    <a:pt x="12" y="14"/>
                    <a:pt x="12" y="14"/>
                    <a:pt x="13" y="14"/>
                  </a:cubicBezTo>
                  <a:cubicBezTo>
                    <a:pt x="15" y="14"/>
                    <a:pt x="16" y="14"/>
                    <a:pt x="16" y="14"/>
                  </a:cubicBezTo>
                  <a:cubicBezTo>
                    <a:pt x="17" y="11"/>
                    <a:pt x="17" y="11"/>
                    <a:pt x="17" y="11"/>
                  </a:cubicBezTo>
                  <a:cubicBezTo>
                    <a:pt x="19" y="10"/>
                    <a:pt x="19" y="10"/>
                    <a:pt x="19" y="10"/>
                  </a:cubicBezTo>
                  <a:cubicBezTo>
                    <a:pt x="19" y="10"/>
                    <a:pt x="22" y="6"/>
                    <a:pt x="23" y="6"/>
                  </a:cubicBezTo>
                  <a:cubicBezTo>
                    <a:pt x="25" y="6"/>
                    <a:pt x="23" y="4"/>
                    <a:pt x="23" y="4"/>
                  </a:cubicBezTo>
                  <a:cubicBezTo>
                    <a:pt x="23" y="4"/>
                    <a:pt x="28" y="2"/>
                    <a:pt x="30" y="2"/>
                  </a:cubicBezTo>
                  <a:cubicBezTo>
                    <a:pt x="30" y="2"/>
                    <a:pt x="30" y="2"/>
                    <a:pt x="31" y="2"/>
                  </a:cubicBezTo>
                  <a:cubicBezTo>
                    <a:pt x="32" y="2"/>
                    <a:pt x="32" y="3"/>
                    <a:pt x="32" y="3"/>
                  </a:cubicBezTo>
                  <a:cubicBezTo>
                    <a:pt x="36" y="1"/>
                    <a:pt x="36" y="1"/>
                    <a:pt x="36" y="1"/>
                  </a:cubicBezTo>
                  <a:cubicBezTo>
                    <a:pt x="36" y="1"/>
                    <a:pt x="42" y="0"/>
                    <a:pt x="43" y="0"/>
                  </a:cubicBezTo>
                  <a:cubicBezTo>
                    <a:pt x="44" y="0"/>
                    <a:pt x="46" y="1"/>
                    <a:pt x="46" y="1"/>
                  </a:cubicBezTo>
                  <a:cubicBezTo>
                    <a:pt x="48" y="1"/>
                    <a:pt x="48" y="1"/>
                    <a:pt x="48" y="1"/>
                  </a:cubicBezTo>
                  <a:cubicBezTo>
                    <a:pt x="48" y="1"/>
                    <a:pt x="49" y="2"/>
                    <a:pt x="50" y="2"/>
                  </a:cubicBezTo>
                  <a:cubicBezTo>
                    <a:pt x="52" y="3"/>
                    <a:pt x="53" y="6"/>
                    <a:pt x="54" y="6"/>
                  </a:cubicBezTo>
                  <a:cubicBezTo>
                    <a:pt x="56" y="7"/>
                    <a:pt x="58" y="7"/>
                    <a:pt x="59" y="7"/>
                  </a:cubicBezTo>
                  <a:cubicBezTo>
                    <a:pt x="60" y="8"/>
                    <a:pt x="62" y="9"/>
                    <a:pt x="62" y="9"/>
                  </a:cubicBezTo>
                  <a:cubicBezTo>
                    <a:pt x="62" y="9"/>
                    <a:pt x="67" y="14"/>
                    <a:pt x="68" y="14"/>
                  </a:cubicBezTo>
                  <a:cubicBezTo>
                    <a:pt x="69" y="14"/>
                    <a:pt x="69" y="14"/>
                    <a:pt x="70" y="16"/>
                  </a:cubicBezTo>
                  <a:cubicBezTo>
                    <a:pt x="71" y="17"/>
                    <a:pt x="74" y="16"/>
                    <a:pt x="74" y="16"/>
                  </a:cubicBezTo>
                  <a:cubicBezTo>
                    <a:pt x="74" y="16"/>
                    <a:pt x="75" y="19"/>
                    <a:pt x="74" y="20"/>
                  </a:cubicBezTo>
                  <a:cubicBezTo>
                    <a:pt x="74" y="21"/>
                    <a:pt x="74" y="24"/>
                    <a:pt x="74" y="24"/>
                  </a:cubicBezTo>
                  <a:cubicBezTo>
                    <a:pt x="74" y="24"/>
                    <a:pt x="74" y="25"/>
                    <a:pt x="74" y="26"/>
                  </a:cubicBezTo>
                  <a:cubicBezTo>
                    <a:pt x="75" y="28"/>
                    <a:pt x="76" y="28"/>
                    <a:pt x="76" y="30"/>
                  </a:cubicBezTo>
                  <a:cubicBezTo>
                    <a:pt x="77" y="31"/>
                    <a:pt x="76" y="31"/>
                    <a:pt x="77" y="32"/>
                  </a:cubicBezTo>
                  <a:cubicBezTo>
                    <a:pt x="78" y="33"/>
                    <a:pt x="79" y="35"/>
                    <a:pt x="80" y="35"/>
                  </a:cubicBezTo>
                  <a:cubicBezTo>
                    <a:pt x="81" y="35"/>
                    <a:pt x="82" y="35"/>
                    <a:pt x="85" y="36"/>
                  </a:cubicBezTo>
                  <a:cubicBezTo>
                    <a:pt x="88" y="38"/>
                    <a:pt x="89" y="38"/>
                    <a:pt x="90" y="39"/>
                  </a:cubicBezTo>
                  <a:cubicBezTo>
                    <a:pt x="92" y="40"/>
                    <a:pt x="91" y="39"/>
                    <a:pt x="94" y="40"/>
                  </a:cubicBezTo>
                  <a:cubicBezTo>
                    <a:pt x="98" y="41"/>
                    <a:pt x="97" y="40"/>
                    <a:pt x="98" y="41"/>
                  </a:cubicBezTo>
                  <a:cubicBezTo>
                    <a:pt x="99" y="41"/>
                    <a:pt x="98" y="40"/>
                    <a:pt x="100" y="41"/>
                  </a:cubicBezTo>
                  <a:cubicBezTo>
                    <a:pt x="103" y="41"/>
                    <a:pt x="105" y="42"/>
                    <a:pt x="105" y="42"/>
                  </a:cubicBezTo>
                  <a:cubicBezTo>
                    <a:pt x="105" y="44"/>
                    <a:pt x="105" y="44"/>
                    <a:pt x="105" y="44"/>
                  </a:cubicBezTo>
                  <a:cubicBezTo>
                    <a:pt x="103" y="48"/>
                    <a:pt x="103" y="48"/>
                    <a:pt x="103" y="48"/>
                  </a:cubicBezTo>
                  <a:cubicBezTo>
                    <a:pt x="103" y="51"/>
                    <a:pt x="103" y="51"/>
                    <a:pt x="103" y="51"/>
                  </a:cubicBezTo>
                  <a:cubicBezTo>
                    <a:pt x="103" y="51"/>
                    <a:pt x="101" y="51"/>
                    <a:pt x="103" y="52"/>
                  </a:cubicBezTo>
                  <a:cubicBezTo>
                    <a:pt x="105" y="53"/>
                    <a:pt x="109" y="54"/>
                    <a:pt x="109" y="54"/>
                  </a:cubicBezTo>
                  <a:cubicBezTo>
                    <a:pt x="112" y="56"/>
                    <a:pt x="112" y="56"/>
                    <a:pt x="112" y="56"/>
                  </a:cubicBezTo>
                  <a:cubicBezTo>
                    <a:pt x="112" y="56"/>
                    <a:pt x="110" y="59"/>
                    <a:pt x="109" y="60"/>
                  </a:cubicBezTo>
                  <a:cubicBezTo>
                    <a:pt x="108" y="60"/>
                    <a:pt x="105" y="60"/>
                    <a:pt x="105" y="60"/>
                  </a:cubicBezTo>
                  <a:cubicBezTo>
                    <a:pt x="105" y="60"/>
                    <a:pt x="104" y="63"/>
                    <a:pt x="106" y="63"/>
                  </a:cubicBezTo>
                  <a:cubicBezTo>
                    <a:pt x="107" y="64"/>
                    <a:pt x="109" y="64"/>
                    <a:pt x="110" y="64"/>
                  </a:cubicBezTo>
                  <a:cubicBezTo>
                    <a:pt x="111" y="64"/>
                    <a:pt x="113" y="65"/>
                    <a:pt x="113" y="65"/>
                  </a:cubicBezTo>
                  <a:cubicBezTo>
                    <a:pt x="113" y="65"/>
                    <a:pt x="114" y="65"/>
                    <a:pt x="115" y="66"/>
                  </a:cubicBezTo>
                  <a:cubicBezTo>
                    <a:pt x="115" y="68"/>
                    <a:pt x="116" y="69"/>
                    <a:pt x="117" y="69"/>
                  </a:cubicBezTo>
                  <a:cubicBezTo>
                    <a:pt x="118" y="69"/>
                    <a:pt x="120" y="69"/>
                    <a:pt x="121" y="69"/>
                  </a:cubicBezTo>
                  <a:cubicBezTo>
                    <a:pt x="122" y="69"/>
                    <a:pt x="122" y="68"/>
                    <a:pt x="123" y="68"/>
                  </a:cubicBezTo>
                  <a:cubicBezTo>
                    <a:pt x="124" y="69"/>
                    <a:pt x="130" y="68"/>
                    <a:pt x="130" y="68"/>
                  </a:cubicBezTo>
                  <a:cubicBezTo>
                    <a:pt x="130" y="68"/>
                    <a:pt x="130" y="68"/>
                    <a:pt x="131" y="70"/>
                  </a:cubicBezTo>
                  <a:cubicBezTo>
                    <a:pt x="133" y="73"/>
                    <a:pt x="136" y="74"/>
                    <a:pt x="136" y="74"/>
                  </a:cubicBezTo>
                  <a:cubicBezTo>
                    <a:pt x="136" y="74"/>
                    <a:pt x="137" y="75"/>
                    <a:pt x="137" y="74"/>
                  </a:cubicBezTo>
                  <a:cubicBezTo>
                    <a:pt x="137" y="73"/>
                    <a:pt x="138" y="72"/>
                    <a:pt x="138" y="72"/>
                  </a:cubicBezTo>
                  <a:cubicBezTo>
                    <a:pt x="138" y="72"/>
                    <a:pt x="140" y="69"/>
                    <a:pt x="140" y="68"/>
                  </a:cubicBezTo>
                  <a:cubicBezTo>
                    <a:pt x="141" y="67"/>
                    <a:pt x="142" y="64"/>
                    <a:pt x="143" y="64"/>
                  </a:cubicBezTo>
                  <a:cubicBezTo>
                    <a:pt x="144" y="63"/>
                    <a:pt x="147" y="61"/>
                    <a:pt x="147" y="61"/>
                  </a:cubicBezTo>
                  <a:cubicBezTo>
                    <a:pt x="147" y="61"/>
                    <a:pt x="147" y="60"/>
                    <a:pt x="149" y="61"/>
                  </a:cubicBezTo>
                  <a:cubicBezTo>
                    <a:pt x="150" y="63"/>
                    <a:pt x="153" y="65"/>
                    <a:pt x="153" y="65"/>
                  </a:cubicBezTo>
                  <a:cubicBezTo>
                    <a:pt x="158" y="65"/>
                    <a:pt x="158" y="65"/>
                    <a:pt x="158" y="65"/>
                  </a:cubicBezTo>
                  <a:cubicBezTo>
                    <a:pt x="158" y="65"/>
                    <a:pt x="161" y="66"/>
                    <a:pt x="161" y="67"/>
                  </a:cubicBezTo>
                  <a:cubicBezTo>
                    <a:pt x="161" y="68"/>
                    <a:pt x="160" y="68"/>
                    <a:pt x="158" y="69"/>
                  </a:cubicBezTo>
                  <a:cubicBezTo>
                    <a:pt x="157" y="69"/>
                    <a:pt x="154" y="66"/>
                    <a:pt x="154" y="67"/>
                  </a:cubicBezTo>
                  <a:cubicBezTo>
                    <a:pt x="153" y="68"/>
                    <a:pt x="153" y="70"/>
                    <a:pt x="153" y="70"/>
                  </a:cubicBezTo>
                  <a:cubicBezTo>
                    <a:pt x="149" y="72"/>
                    <a:pt x="149" y="72"/>
                    <a:pt x="149" y="72"/>
                  </a:cubicBezTo>
                  <a:cubicBezTo>
                    <a:pt x="150" y="74"/>
                    <a:pt x="150" y="74"/>
                    <a:pt x="150" y="74"/>
                  </a:cubicBezTo>
                  <a:cubicBezTo>
                    <a:pt x="150" y="74"/>
                    <a:pt x="155" y="76"/>
                    <a:pt x="155" y="77"/>
                  </a:cubicBezTo>
                  <a:cubicBezTo>
                    <a:pt x="155" y="78"/>
                    <a:pt x="155" y="80"/>
                    <a:pt x="155" y="80"/>
                  </a:cubicBezTo>
                  <a:cubicBezTo>
                    <a:pt x="158" y="81"/>
                    <a:pt x="158" y="81"/>
                    <a:pt x="158" y="81"/>
                  </a:cubicBezTo>
                  <a:cubicBezTo>
                    <a:pt x="160" y="80"/>
                    <a:pt x="160" y="80"/>
                    <a:pt x="160" y="80"/>
                  </a:cubicBezTo>
                  <a:cubicBezTo>
                    <a:pt x="160" y="84"/>
                    <a:pt x="160" y="84"/>
                    <a:pt x="160" y="84"/>
                  </a:cubicBezTo>
                  <a:cubicBezTo>
                    <a:pt x="160" y="88"/>
                    <a:pt x="160" y="88"/>
                    <a:pt x="160" y="88"/>
                  </a:cubicBezTo>
                  <a:cubicBezTo>
                    <a:pt x="160" y="91"/>
                    <a:pt x="160" y="91"/>
                    <a:pt x="160" y="91"/>
                  </a:cubicBezTo>
                  <a:cubicBezTo>
                    <a:pt x="160" y="91"/>
                    <a:pt x="161" y="94"/>
                    <a:pt x="160" y="94"/>
                  </a:cubicBezTo>
                  <a:cubicBezTo>
                    <a:pt x="159" y="94"/>
                    <a:pt x="156" y="96"/>
                    <a:pt x="156" y="96"/>
                  </a:cubicBezTo>
                  <a:cubicBezTo>
                    <a:pt x="154" y="99"/>
                    <a:pt x="154" y="99"/>
                    <a:pt x="154" y="99"/>
                  </a:cubicBezTo>
                  <a:cubicBezTo>
                    <a:pt x="154" y="99"/>
                    <a:pt x="154" y="103"/>
                    <a:pt x="154" y="104"/>
                  </a:cubicBezTo>
                  <a:cubicBezTo>
                    <a:pt x="155" y="106"/>
                    <a:pt x="154" y="109"/>
                    <a:pt x="154" y="109"/>
                  </a:cubicBezTo>
                  <a:cubicBezTo>
                    <a:pt x="154" y="109"/>
                    <a:pt x="154" y="111"/>
                    <a:pt x="155" y="112"/>
                  </a:cubicBezTo>
                  <a:cubicBezTo>
                    <a:pt x="156" y="113"/>
                    <a:pt x="157" y="115"/>
                    <a:pt x="157" y="115"/>
                  </a:cubicBezTo>
                  <a:cubicBezTo>
                    <a:pt x="157" y="115"/>
                    <a:pt x="158" y="116"/>
                    <a:pt x="159" y="118"/>
                  </a:cubicBezTo>
                  <a:cubicBezTo>
                    <a:pt x="160" y="120"/>
                    <a:pt x="164" y="125"/>
                    <a:pt x="164" y="125"/>
                  </a:cubicBezTo>
                  <a:cubicBezTo>
                    <a:pt x="164" y="125"/>
                    <a:pt x="167" y="126"/>
                    <a:pt x="168" y="126"/>
                  </a:cubicBezTo>
                  <a:cubicBezTo>
                    <a:pt x="168" y="126"/>
                    <a:pt x="172" y="128"/>
                    <a:pt x="172" y="128"/>
                  </a:cubicBezTo>
                  <a:cubicBezTo>
                    <a:pt x="172" y="128"/>
                    <a:pt x="174" y="128"/>
                    <a:pt x="174" y="129"/>
                  </a:cubicBezTo>
                  <a:cubicBezTo>
                    <a:pt x="174" y="129"/>
                    <a:pt x="178" y="135"/>
                    <a:pt x="178" y="135"/>
                  </a:cubicBezTo>
                  <a:cubicBezTo>
                    <a:pt x="182" y="136"/>
                    <a:pt x="182" y="136"/>
                    <a:pt x="182" y="136"/>
                  </a:cubicBezTo>
                  <a:cubicBezTo>
                    <a:pt x="186" y="136"/>
                    <a:pt x="186" y="136"/>
                    <a:pt x="186" y="136"/>
                  </a:cubicBezTo>
                  <a:cubicBezTo>
                    <a:pt x="186" y="136"/>
                    <a:pt x="185" y="141"/>
                    <a:pt x="184" y="142"/>
                  </a:cubicBezTo>
                  <a:cubicBezTo>
                    <a:pt x="183" y="143"/>
                    <a:pt x="180" y="147"/>
                    <a:pt x="180" y="147"/>
                  </a:cubicBezTo>
                  <a:cubicBezTo>
                    <a:pt x="180" y="147"/>
                    <a:pt x="178" y="149"/>
                    <a:pt x="178" y="151"/>
                  </a:cubicBezTo>
                  <a:cubicBezTo>
                    <a:pt x="179" y="152"/>
                    <a:pt x="179" y="155"/>
                    <a:pt x="179" y="155"/>
                  </a:cubicBezTo>
                  <a:cubicBezTo>
                    <a:pt x="179" y="155"/>
                    <a:pt x="177" y="157"/>
                    <a:pt x="176" y="157"/>
                  </a:cubicBezTo>
                  <a:cubicBezTo>
                    <a:pt x="175" y="157"/>
                    <a:pt x="173" y="157"/>
                    <a:pt x="172" y="158"/>
                  </a:cubicBezTo>
                  <a:cubicBezTo>
                    <a:pt x="171" y="158"/>
                    <a:pt x="170" y="159"/>
                    <a:pt x="170" y="159"/>
                  </a:cubicBezTo>
                  <a:cubicBezTo>
                    <a:pt x="169" y="160"/>
                    <a:pt x="167" y="162"/>
                    <a:pt x="167" y="162"/>
                  </a:cubicBezTo>
                  <a:cubicBezTo>
                    <a:pt x="169" y="165"/>
                    <a:pt x="169" y="165"/>
                    <a:pt x="169" y="165"/>
                  </a:cubicBezTo>
                  <a:cubicBezTo>
                    <a:pt x="170" y="170"/>
                    <a:pt x="170" y="170"/>
                    <a:pt x="170" y="170"/>
                  </a:cubicBezTo>
                  <a:cubicBezTo>
                    <a:pt x="170" y="175"/>
                    <a:pt x="170" y="175"/>
                    <a:pt x="170" y="175"/>
                  </a:cubicBezTo>
                  <a:cubicBezTo>
                    <a:pt x="170" y="175"/>
                    <a:pt x="173" y="176"/>
                    <a:pt x="173" y="177"/>
                  </a:cubicBezTo>
                  <a:cubicBezTo>
                    <a:pt x="174" y="177"/>
                    <a:pt x="175" y="180"/>
                    <a:pt x="175" y="180"/>
                  </a:cubicBezTo>
                  <a:cubicBezTo>
                    <a:pt x="174" y="182"/>
                    <a:pt x="174" y="182"/>
                    <a:pt x="174" y="182"/>
                  </a:cubicBezTo>
                  <a:cubicBezTo>
                    <a:pt x="173" y="185"/>
                    <a:pt x="173" y="185"/>
                    <a:pt x="173" y="185"/>
                  </a:cubicBezTo>
                  <a:cubicBezTo>
                    <a:pt x="173" y="185"/>
                    <a:pt x="172" y="187"/>
                    <a:pt x="171" y="188"/>
                  </a:cubicBezTo>
                  <a:cubicBezTo>
                    <a:pt x="169" y="188"/>
                    <a:pt x="166" y="188"/>
                    <a:pt x="166" y="188"/>
                  </a:cubicBezTo>
                  <a:cubicBezTo>
                    <a:pt x="166" y="188"/>
                    <a:pt x="166" y="187"/>
                    <a:pt x="164" y="188"/>
                  </a:cubicBezTo>
                  <a:cubicBezTo>
                    <a:pt x="162" y="188"/>
                    <a:pt x="160" y="190"/>
                    <a:pt x="160" y="190"/>
                  </a:cubicBezTo>
                  <a:cubicBezTo>
                    <a:pt x="160" y="190"/>
                    <a:pt x="160" y="190"/>
                    <a:pt x="159" y="191"/>
                  </a:cubicBezTo>
                  <a:cubicBezTo>
                    <a:pt x="157" y="191"/>
                    <a:pt x="156" y="191"/>
                    <a:pt x="155" y="191"/>
                  </a:cubicBezTo>
                  <a:cubicBezTo>
                    <a:pt x="154" y="191"/>
                    <a:pt x="152" y="190"/>
                    <a:pt x="152" y="190"/>
                  </a:cubicBezTo>
                  <a:cubicBezTo>
                    <a:pt x="150" y="193"/>
                    <a:pt x="150" y="193"/>
                    <a:pt x="150" y="193"/>
                  </a:cubicBezTo>
                  <a:cubicBezTo>
                    <a:pt x="150" y="193"/>
                    <a:pt x="148" y="194"/>
                    <a:pt x="147" y="194"/>
                  </a:cubicBezTo>
                  <a:cubicBezTo>
                    <a:pt x="147" y="194"/>
                    <a:pt x="144" y="198"/>
                    <a:pt x="144" y="198"/>
                  </a:cubicBezTo>
                  <a:cubicBezTo>
                    <a:pt x="144" y="198"/>
                    <a:pt x="144" y="198"/>
                    <a:pt x="143" y="198"/>
                  </a:cubicBezTo>
                  <a:cubicBezTo>
                    <a:pt x="141" y="198"/>
                    <a:pt x="139" y="197"/>
                    <a:pt x="139" y="197"/>
                  </a:cubicBezTo>
                  <a:cubicBezTo>
                    <a:pt x="136" y="194"/>
                    <a:pt x="136" y="194"/>
                    <a:pt x="136" y="194"/>
                  </a:cubicBezTo>
                  <a:cubicBezTo>
                    <a:pt x="136" y="194"/>
                    <a:pt x="137" y="194"/>
                    <a:pt x="139" y="192"/>
                  </a:cubicBezTo>
                  <a:cubicBezTo>
                    <a:pt x="140" y="191"/>
                    <a:pt x="140" y="191"/>
                    <a:pt x="140" y="190"/>
                  </a:cubicBezTo>
                  <a:cubicBezTo>
                    <a:pt x="139" y="188"/>
                    <a:pt x="138" y="186"/>
                    <a:pt x="139" y="186"/>
                  </a:cubicBezTo>
                  <a:cubicBezTo>
                    <a:pt x="140" y="185"/>
                    <a:pt x="141" y="186"/>
                    <a:pt x="142" y="184"/>
                  </a:cubicBezTo>
                  <a:cubicBezTo>
                    <a:pt x="142" y="183"/>
                    <a:pt x="142" y="182"/>
                    <a:pt x="142" y="180"/>
                  </a:cubicBezTo>
                  <a:cubicBezTo>
                    <a:pt x="142" y="179"/>
                    <a:pt x="142" y="177"/>
                    <a:pt x="143" y="177"/>
                  </a:cubicBezTo>
                  <a:cubicBezTo>
                    <a:pt x="144" y="176"/>
                    <a:pt x="144" y="175"/>
                    <a:pt x="144" y="175"/>
                  </a:cubicBezTo>
                  <a:cubicBezTo>
                    <a:pt x="139" y="174"/>
                    <a:pt x="139" y="174"/>
                    <a:pt x="139" y="174"/>
                  </a:cubicBezTo>
                  <a:cubicBezTo>
                    <a:pt x="136" y="175"/>
                    <a:pt x="136" y="175"/>
                    <a:pt x="136" y="175"/>
                  </a:cubicBezTo>
                  <a:cubicBezTo>
                    <a:pt x="136" y="175"/>
                    <a:pt x="136" y="173"/>
                    <a:pt x="134" y="173"/>
                  </a:cubicBezTo>
                  <a:cubicBezTo>
                    <a:pt x="132" y="172"/>
                    <a:pt x="128" y="172"/>
                    <a:pt x="128" y="172"/>
                  </a:cubicBezTo>
                  <a:cubicBezTo>
                    <a:pt x="127" y="168"/>
                    <a:pt x="127" y="168"/>
                    <a:pt x="127" y="168"/>
                  </a:cubicBezTo>
                  <a:cubicBezTo>
                    <a:pt x="119" y="166"/>
                    <a:pt x="119" y="166"/>
                    <a:pt x="119" y="166"/>
                  </a:cubicBezTo>
                  <a:cubicBezTo>
                    <a:pt x="119" y="166"/>
                    <a:pt x="118" y="162"/>
                    <a:pt x="117" y="161"/>
                  </a:cubicBezTo>
                  <a:cubicBezTo>
                    <a:pt x="116" y="160"/>
                    <a:pt x="116" y="160"/>
                    <a:pt x="116" y="160"/>
                  </a:cubicBezTo>
                  <a:cubicBezTo>
                    <a:pt x="111" y="156"/>
                    <a:pt x="111" y="156"/>
                    <a:pt x="111" y="156"/>
                  </a:cubicBezTo>
                  <a:cubicBezTo>
                    <a:pt x="108" y="156"/>
                    <a:pt x="108" y="156"/>
                    <a:pt x="108" y="156"/>
                  </a:cubicBezTo>
                  <a:cubicBezTo>
                    <a:pt x="108" y="156"/>
                    <a:pt x="107" y="156"/>
                    <a:pt x="105" y="155"/>
                  </a:cubicBezTo>
                  <a:cubicBezTo>
                    <a:pt x="102" y="154"/>
                    <a:pt x="101" y="151"/>
                    <a:pt x="101" y="151"/>
                  </a:cubicBezTo>
                  <a:cubicBezTo>
                    <a:pt x="101" y="151"/>
                    <a:pt x="101" y="149"/>
                    <a:pt x="99" y="150"/>
                  </a:cubicBezTo>
                  <a:cubicBezTo>
                    <a:pt x="97" y="152"/>
                    <a:pt x="95" y="152"/>
                    <a:pt x="94" y="153"/>
                  </a:cubicBezTo>
                  <a:cubicBezTo>
                    <a:pt x="94" y="153"/>
                    <a:pt x="93" y="153"/>
                    <a:pt x="92" y="154"/>
                  </a:cubicBezTo>
                  <a:cubicBezTo>
                    <a:pt x="92" y="155"/>
                    <a:pt x="91" y="155"/>
                    <a:pt x="93" y="157"/>
                  </a:cubicBezTo>
                  <a:cubicBezTo>
                    <a:pt x="94" y="158"/>
                    <a:pt x="95" y="159"/>
                    <a:pt x="95" y="159"/>
                  </a:cubicBezTo>
                  <a:cubicBezTo>
                    <a:pt x="94" y="164"/>
                    <a:pt x="94" y="164"/>
                    <a:pt x="94" y="164"/>
                  </a:cubicBezTo>
                  <a:cubicBezTo>
                    <a:pt x="88" y="170"/>
                    <a:pt x="88" y="170"/>
                    <a:pt x="88" y="170"/>
                  </a:cubicBezTo>
                  <a:cubicBezTo>
                    <a:pt x="89" y="173"/>
                    <a:pt x="89" y="173"/>
                    <a:pt x="89" y="173"/>
                  </a:cubicBezTo>
                  <a:cubicBezTo>
                    <a:pt x="89" y="173"/>
                    <a:pt x="91" y="173"/>
                    <a:pt x="88" y="174"/>
                  </a:cubicBezTo>
                  <a:cubicBezTo>
                    <a:pt x="86" y="175"/>
                    <a:pt x="86" y="176"/>
                    <a:pt x="85" y="176"/>
                  </a:cubicBezTo>
                  <a:cubicBezTo>
                    <a:pt x="85" y="175"/>
                    <a:pt x="84" y="174"/>
                    <a:pt x="82" y="173"/>
                  </a:cubicBezTo>
                  <a:cubicBezTo>
                    <a:pt x="81" y="172"/>
                    <a:pt x="81" y="172"/>
                    <a:pt x="81" y="172"/>
                  </a:cubicBezTo>
                  <a:cubicBezTo>
                    <a:pt x="81" y="172"/>
                    <a:pt x="81" y="172"/>
                    <a:pt x="80" y="171"/>
                  </a:cubicBezTo>
                  <a:cubicBezTo>
                    <a:pt x="80" y="171"/>
                    <a:pt x="80" y="171"/>
                    <a:pt x="80" y="171"/>
                  </a:cubicBezTo>
                  <a:cubicBezTo>
                    <a:pt x="80" y="171"/>
                    <a:pt x="80" y="170"/>
                    <a:pt x="78" y="170"/>
                  </a:cubicBezTo>
                  <a:cubicBezTo>
                    <a:pt x="77" y="170"/>
                    <a:pt x="75" y="168"/>
                    <a:pt x="75" y="168"/>
                  </a:cubicBezTo>
                  <a:cubicBezTo>
                    <a:pt x="72" y="168"/>
                    <a:pt x="72" y="168"/>
                    <a:pt x="72" y="168"/>
                  </a:cubicBezTo>
                  <a:cubicBezTo>
                    <a:pt x="72" y="168"/>
                    <a:pt x="69" y="165"/>
                    <a:pt x="69" y="165"/>
                  </a:cubicBezTo>
                  <a:cubicBezTo>
                    <a:pt x="68" y="165"/>
                    <a:pt x="65" y="164"/>
                    <a:pt x="65" y="164"/>
                  </a:cubicBezTo>
                  <a:cubicBezTo>
                    <a:pt x="65" y="162"/>
                    <a:pt x="65" y="162"/>
                    <a:pt x="65" y="162"/>
                  </a:cubicBezTo>
                  <a:cubicBezTo>
                    <a:pt x="65" y="162"/>
                    <a:pt x="64" y="162"/>
                    <a:pt x="64" y="162"/>
                  </a:cubicBezTo>
                  <a:cubicBezTo>
                    <a:pt x="63" y="162"/>
                    <a:pt x="62" y="163"/>
                    <a:pt x="62" y="163"/>
                  </a:cubicBezTo>
                  <a:cubicBezTo>
                    <a:pt x="59" y="164"/>
                    <a:pt x="59" y="164"/>
                    <a:pt x="59" y="164"/>
                  </a:cubicBezTo>
                  <a:cubicBezTo>
                    <a:pt x="59" y="164"/>
                    <a:pt x="57" y="164"/>
                    <a:pt x="57" y="164"/>
                  </a:cubicBezTo>
                  <a:cubicBezTo>
                    <a:pt x="56" y="163"/>
                    <a:pt x="55" y="161"/>
                    <a:pt x="55" y="161"/>
                  </a:cubicBezTo>
                  <a:cubicBezTo>
                    <a:pt x="55" y="161"/>
                    <a:pt x="55" y="161"/>
                    <a:pt x="54" y="161"/>
                  </a:cubicBezTo>
                  <a:cubicBezTo>
                    <a:pt x="53" y="162"/>
                    <a:pt x="55" y="163"/>
                    <a:pt x="53" y="162"/>
                  </a:cubicBezTo>
                  <a:cubicBezTo>
                    <a:pt x="50" y="161"/>
                    <a:pt x="50" y="161"/>
                    <a:pt x="50" y="161"/>
                  </a:cubicBezTo>
                  <a:cubicBezTo>
                    <a:pt x="48" y="159"/>
                    <a:pt x="48" y="159"/>
                    <a:pt x="48" y="159"/>
                  </a:cubicBezTo>
                  <a:cubicBezTo>
                    <a:pt x="47" y="159"/>
                    <a:pt x="47" y="159"/>
                    <a:pt x="47" y="159"/>
                  </a:cubicBezTo>
                  <a:cubicBezTo>
                    <a:pt x="46" y="159"/>
                    <a:pt x="46" y="159"/>
                    <a:pt x="46" y="159"/>
                  </a:cubicBezTo>
                  <a:cubicBezTo>
                    <a:pt x="46" y="159"/>
                    <a:pt x="45" y="157"/>
                    <a:pt x="45" y="157"/>
                  </a:cubicBezTo>
                  <a:cubicBezTo>
                    <a:pt x="45" y="157"/>
                    <a:pt x="45" y="155"/>
                    <a:pt x="45" y="155"/>
                  </a:cubicBezTo>
                  <a:cubicBezTo>
                    <a:pt x="44" y="155"/>
                    <a:pt x="41" y="154"/>
                    <a:pt x="41" y="154"/>
                  </a:cubicBezTo>
                  <a:cubicBezTo>
                    <a:pt x="40" y="152"/>
                    <a:pt x="40" y="152"/>
                    <a:pt x="40" y="152"/>
                  </a:cubicBezTo>
                  <a:cubicBezTo>
                    <a:pt x="40" y="152"/>
                    <a:pt x="40" y="152"/>
                    <a:pt x="40" y="152"/>
                  </a:cubicBezTo>
                  <a:cubicBezTo>
                    <a:pt x="39" y="152"/>
                    <a:pt x="37" y="151"/>
                    <a:pt x="37" y="151"/>
                  </a:cubicBezTo>
                  <a:cubicBezTo>
                    <a:pt x="36" y="150"/>
                    <a:pt x="36" y="150"/>
                    <a:pt x="36" y="150"/>
                  </a:cubicBezTo>
                  <a:cubicBezTo>
                    <a:pt x="33" y="150"/>
                    <a:pt x="33" y="150"/>
                    <a:pt x="33" y="150"/>
                  </a:cubicBezTo>
                  <a:cubicBezTo>
                    <a:pt x="32" y="148"/>
                    <a:pt x="32" y="148"/>
                    <a:pt x="32" y="148"/>
                  </a:cubicBezTo>
                  <a:cubicBezTo>
                    <a:pt x="32" y="148"/>
                    <a:pt x="31" y="147"/>
                    <a:pt x="31" y="147"/>
                  </a:cubicBezTo>
                  <a:cubicBezTo>
                    <a:pt x="32" y="147"/>
                    <a:pt x="32" y="145"/>
                    <a:pt x="32" y="145"/>
                  </a:cubicBezTo>
                  <a:cubicBezTo>
                    <a:pt x="31" y="145"/>
                    <a:pt x="31" y="145"/>
                    <a:pt x="31" y="145"/>
                  </a:cubicBezTo>
                  <a:cubicBezTo>
                    <a:pt x="32" y="144"/>
                    <a:pt x="34" y="144"/>
                    <a:pt x="34" y="144"/>
                  </a:cubicBezTo>
                  <a:cubicBezTo>
                    <a:pt x="36" y="141"/>
                    <a:pt x="36" y="141"/>
                    <a:pt x="36" y="141"/>
                  </a:cubicBezTo>
                  <a:cubicBezTo>
                    <a:pt x="36" y="141"/>
                    <a:pt x="36" y="141"/>
                    <a:pt x="37" y="141"/>
                  </a:cubicBezTo>
                  <a:cubicBezTo>
                    <a:pt x="39" y="142"/>
                    <a:pt x="40" y="142"/>
                    <a:pt x="41" y="142"/>
                  </a:cubicBezTo>
                  <a:cubicBezTo>
                    <a:pt x="42" y="142"/>
                    <a:pt x="43" y="144"/>
                    <a:pt x="43" y="140"/>
                  </a:cubicBezTo>
                  <a:cubicBezTo>
                    <a:pt x="43" y="137"/>
                    <a:pt x="43" y="136"/>
                    <a:pt x="43" y="136"/>
                  </a:cubicBezTo>
                  <a:cubicBezTo>
                    <a:pt x="38" y="132"/>
                    <a:pt x="38" y="132"/>
                    <a:pt x="38" y="132"/>
                  </a:cubicBezTo>
                  <a:cubicBezTo>
                    <a:pt x="38" y="132"/>
                    <a:pt x="38" y="131"/>
                    <a:pt x="37" y="129"/>
                  </a:cubicBezTo>
                  <a:cubicBezTo>
                    <a:pt x="36" y="128"/>
                    <a:pt x="35" y="127"/>
                    <a:pt x="35" y="127"/>
                  </a:cubicBezTo>
                  <a:cubicBezTo>
                    <a:pt x="34" y="127"/>
                    <a:pt x="32" y="125"/>
                    <a:pt x="32" y="125"/>
                  </a:cubicBezTo>
                  <a:cubicBezTo>
                    <a:pt x="31" y="124"/>
                    <a:pt x="30" y="123"/>
                    <a:pt x="30" y="123"/>
                  </a:cubicBezTo>
                  <a:cubicBezTo>
                    <a:pt x="30" y="123"/>
                    <a:pt x="30" y="121"/>
                    <a:pt x="30" y="120"/>
                  </a:cubicBezTo>
                  <a:cubicBezTo>
                    <a:pt x="31" y="120"/>
                    <a:pt x="31" y="120"/>
                    <a:pt x="32" y="120"/>
                  </a:cubicBezTo>
                  <a:cubicBezTo>
                    <a:pt x="33" y="121"/>
                    <a:pt x="34" y="121"/>
                    <a:pt x="35" y="121"/>
                  </a:cubicBezTo>
                  <a:cubicBezTo>
                    <a:pt x="36" y="121"/>
                    <a:pt x="37" y="121"/>
                    <a:pt x="38" y="121"/>
                  </a:cubicBezTo>
                  <a:cubicBezTo>
                    <a:pt x="38" y="121"/>
                    <a:pt x="41" y="120"/>
                    <a:pt x="41" y="120"/>
                  </a:cubicBezTo>
                  <a:cubicBezTo>
                    <a:pt x="42" y="120"/>
                    <a:pt x="42" y="118"/>
                    <a:pt x="43" y="118"/>
                  </a:cubicBezTo>
                  <a:cubicBezTo>
                    <a:pt x="43" y="118"/>
                    <a:pt x="44" y="117"/>
                    <a:pt x="43" y="116"/>
                  </a:cubicBezTo>
                  <a:cubicBezTo>
                    <a:pt x="43" y="116"/>
                    <a:pt x="41" y="115"/>
                    <a:pt x="41" y="115"/>
                  </a:cubicBezTo>
                  <a:cubicBezTo>
                    <a:pt x="40" y="115"/>
                    <a:pt x="39" y="114"/>
                    <a:pt x="39" y="113"/>
                  </a:cubicBezTo>
                  <a:cubicBezTo>
                    <a:pt x="38" y="113"/>
                    <a:pt x="37" y="112"/>
                    <a:pt x="37" y="111"/>
                  </a:cubicBezTo>
                  <a:cubicBezTo>
                    <a:pt x="36" y="111"/>
                    <a:pt x="36" y="112"/>
                    <a:pt x="35" y="112"/>
                  </a:cubicBezTo>
                  <a:cubicBezTo>
                    <a:pt x="34" y="111"/>
                    <a:pt x="33" y="110"/>
                    <a:pt x="32" y="109"/>
                  </a:cubicBezTo>
                  <a:cubicBezTo>
                    <a:pt x="32" y="108"/>
                    <a:pt x="32" y="108"/>
                    <a:pt x="31" y="107"/>
                  </a:cubicBezTo>
                  <a:cubicBezTo>
                    <a:pt x="30" y="107"/>
                    <a:pt x="29" y="106"/>
                    <a:pt x="28" y="106"/>
                  </a:cubicBezTo>
                  <a:cubicBezTo>
                    <a:pt x="27" y="106"/>
                    <a:pt x="27" y="107"/>
                    <a:pt x="25" y="106"/>
                  </a:cubicBezTo>
                  <a:cubicBezTo>
                    <a:pt x="23" y="106"/>
                    <a:pt x="21" y="105"/>
                    <a:pt x="21" y="104"/>
                  </a:cubicBezTo>
                  <a:cubicBezTo>
                    <a:pt x="22" y="103"/>
                    <a:pt x="21" y="103"/>
                    <a:pt x="22" y="102"/>
                  </a:cubicBezTo>
                  <a:cubicBezTo>
                    <a:pt x="22" y="101"/>
                    <a:pt x="22" y="99"/>
                    <a:pt x="22" y="98"/>
                  </a:cubicBezTo>
                  <a:cubicBezTo>
                    <a:pt x="22" y="97"/>
                    <a:pt x="21" y="98"/>
                    <a:pt x="21" y="95"/>
                  </a:cubicBezTo>
                  <a:cubicBezTo>
                    <a:pt x="20" y="92"/>
                    <a:pt x="22" y="93"/>
                    <a:pt x="22" y="93"/>
                  </a:cubicBezTo>
                  <a:cubicBezTo>
                    <a:pt x="22" y="93"/>
                    <a:pt x="23" y="91"/>
                    <a:pt x="23" y="90"/>
                  </a:cubicBezTo>
                  <a:cubicBezTo>
                    <a:pt x="23" y="90"/>
                    <a:pt x="24" y="87"/>
                    <a:pt x="24" y="87"/>
                  </a:cubicBezTo>
                  <a:cubicBezTo>
                    <a:pt x="27" y="83"/>
                    <a:pt x="27" y="83"/>
                    <a:pt x="27" y="83"/>
                  </a:cubicBezTo>
                  <a:cubicBezTo>
                    <a:pt x="27" y="80"/>
                    <a:pt x="27" y="80"/>
                    <a:pt x="27" y="80"/>
                  </a:cubicBezTo>
                  <a:cubicBezTo>
                    <a:pt x="27" y="76"/>
                    <a:pt x="27" y="76"/>
                    <a:pt x="27" y="76"/>
                  </a:cubicBezTo>
                  <a:cubicBezTo>
                    <a:pt x="27" y="73"/>
                    <a:pt x="27" y="73"/>
                    <a:pt x="27" y="73"/>
                  </a:cubicBezTo>
                  <a:cubicBezTo>
                    <a:pt x="24" y="72"/>
                    <a:pt x="24" y="72"/>
                    <a:pt x="24" y="72"/>
                  </a:cubicBezTo>
                  <a:cubicBezTo>
                    <a:pt x="18" y="71"/>
                    <a:pt x="18" y="71"/>
                    <a:pt x="18" y="71"/>
                  </a:cubicBezTo>
                  <a:cubicBezTo>
                    <a:pt x="18" y="71"/>
                    <a:pt x="18" y="73"/>
                    <a:pt x="17" y="73"/>
                  </a:cubicBezTo>
                  <a:cubicBezTo>
                    <a:pt x="17" y="73"/>
                    <a:pt x="16" y="74"/>
                    <a:pt x="15" y="74"/>
                  </a:cubicBezTo>
                  <a:cubicBezTo>
                    <a:pt x="14" y="73"/>
                    <a:pt x="14" y="73"/>
                    <a:pt x="14" y="73"/>
                  </a:cubicBezTo>
                  <a:cubicBezTo>
                    <a:pt x="16" y="71"/>
                    <a:pt x="16" y="71"/>
                    <a:pt x="16" y="71"/>
                  </a:cubicBezTo>
                  <a:cubicBezTo>
                    <a:pt x="16" y="67"/>
                    <a:pt x="16" y="67"/>
                    <a:pt x="16" y="67"/>
                  </a:cubicBezTo>
                  <a:cubicBezTo>
                    <a:pt x="16" y="67"/>
                    <a:pt x="15" y="65"/>
                    <a:pt x="14" y="63"/>
                  </a:cubicBezTo>
                  <a:cubicBezTo>
                    <a:pt x="13" y="62"/>
                    <a:pt x="12" y="61"/>
                    <a:pt x="12" y="61"/>
                  </a:cubicBezTo>
                  <a:cubicBezTo>
                    <a:pt x="15" y="59"/>
                    <a:pt x="15" y="59"/>
                    <a:pt x="15" y="59"/>
                  </a:cubicBezTo>
                  <a:cubicBezTo>
                    <a:pt x="16" y="58"/>
                    <a:pt x="16" y="58"/>
                    <a:pt x="16" y="58"/>
                  </a:cubicBezTo>
                  <a:cubicBezTo>
                    <a:pt x="16" y="57"/>
                    <a:pt x="16" y="57"/>
                    <a:pt x="16" y="57"/>
                  </a:cubicBezTo>
                  <a:cubicBezTo>
                    <a:pt x="16" y="57"/>
                    <a:pt x="18" y="59"/>
                    <a:pt x="20" y="59"/>
                  </a:cubicBezTo>
                  <a:cubicBezTo>
                    <a:pt x="21" y="59"/>
                    <a:pt x="20" y="59"/>
                    <a:pt x="22" y="58"/>
                  </a:cubicBezTo>
                  <a:cubicBezTo>
                    <a:pt x="24" y="58"/>
                    <a:pt x="27" y="55"/>
                    <a:pt x="27" y="55"/>
                  </a:cubicBezTo>
                  <a:cubicBezTo>
                    <a:pt x="27" y="55"/>
                    <a:pt x="25" y="53"/>
                    <a:pt x="24" y="53"/>
                  </a:cubicBezTo>
                  <a:cubicBezTo>
                    <a:pt x="23" y="54"/>
                    <a:pt x="24" y="54"/>
                    <a:pt x="21" y="54"/>
                  </a:cubicBezTo>
                  <a:cubicBezTo>
                    <a:pt x="18" y="53"/>
                    <a:pt x="17" y="52"/>
                    <a:pt x="17" y="52"/>
                  </a:cubicBezTo>
                  <a:cubicBezTo>
                    <a:pt x="17" y="52"/>
                    <a:pt x="16" y="52"/>
                    <a:pt x="15" y="52"/>
                  </a:cubicBezTo>
                  <a:cubicBezTo>
                    <a:pt x="14" y="52"/>
                    <a:pt x="14" y="52"/>
                    <a:pt x="13" y="51"/>
                  </a:cubicBezTo>
                  <a:cubicBezTo>
                    <a:pt x="11" y="49"/>
                    <a:pt x="9" y="47"/>
                    <a:pt x="9" y="47"/>
                  </a:cubicBezTo>
                  <a:cubicBezTo>
                    <a:pt x="9" y="47"/>
                    <a:pt x="7" y="48"/>
                    <a:pt x="7" y="47"/>
                  </a:cubicBezTo>
                  <a:cubicBezTo>
                    <a:pt x="7" y="46"/>
                    <a:pt x="8" y="45"/>
                    <a:pt x="8" y="45"/>
                  </a:cubicBezTo>
                  <a:cubicBezTo>
                    <a:pt x="7" y="43"/>
                    <a:pt x="7" y="43"/>
                    <a:pt x="7" y="43"/>
                  </a:cubicBezTo>
                  <a:cubicBezTo>
                    <a:pt x="7" y="43"/>
                    <a:pt x="9" y="43"/>
                    <a:pt x="10" y="42"/>
                  </a:cubicBezTo>
                  <a:cubicBezTo>
                    <a:pt x="11" y="42"/>
                    <a:pt x="11" y="39"/>
                    <a:pt x="10" y="39"/>
                  </a:cubicBezTo>
                  <a:cubicBezTo>
                    <a:pt x="9" y="39"/>
                    <a:pt x="8" y="38"/>
                    <a:pt x="7" y="39"/>
                  </a:cubicBezTo>
                  <a:cubicBezTo>
                    <a:pt x="6" y="39"/>
                    <a:pt x="5" y="40"/>
                    <a:pt x="5" y="40"/>
                  </a:cubicBezTo>
                  <a:cubicBezTo>
                    <a:pt x="4" y="40"/>
                    <a:pt x="2" y="39"/>
                    <a:pt x="2" y="38"/>
                  </a:cubicBezTo>
                  <a:cubicBezTo>
                    <a:pt x="2" y="37"/>
                    <a:pt x="1" y="37"/>
                    <a:pt x="3" y="36"/>
                  </a:cubicBezTo>
                  <a:cubicBezTo>
                    <a:pt x="4" y="36"/>
                    <a:pt x="5" y="34"/>
                    <a:pt x="5" y="34"/>
                  </a:cubicBezTo>
                  <a:cubicBezTo>
                    <a:pt x="3" y="31"/>
                    <a:pt x="3" y="31"/>
                    <a:pt x="3" y="31"/>
                  </a:cubicBezTo>
                  <a:cubicBezTo>
                    <a:pt x="4" y="25"/>
                    <a:pt x="4" y="25"/>
                    <a:pt x="4" y="25"/>
                  </a:cubicBezTo>
                  <a:cubicBezTo>
                    <a:pt x="0" y="24"/>
                    <a:pt x="0" y="24"/>
                    <a:pt x="0" y="24"/>
                  </a:cubicBezTo>
                  <a:cubicBezTo>
                    <a:pt x="0" y="22"/>
                    <a:pt x="0" y="22"/>
                    <a:pt x="0" y="22"/>
                  </a:cubicBezTo>
                  <a:cubicBezTo>
                    <a:pt x="4" y="20"/>
                    <a:pt x="4" y="20"/>
                    <a:pt x="4" y="20"/>
                  </a:cubicBezTo>
                  <a:cubicBezTo>
                    <a:pt x="8" y="14"/>
                    <a:pt x="8" y="14"/>
                    <a:pt x="8" y="14"/>
                  </a:cubicBezTo>
                  <a:cubicBezTo>
                    <a:pt x="9" y="15"/>
                    <a:pt x="9" y="15"/>
                    <a:pt x="9" y="15"/>
                  </a:cubicBezTo>
                  <a:cubicBezTo>
                    <a:pt x="9" y="15"/>
                    <a:pt x="10" y="15"/>
                    <a:pt x="11" y="14"/>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4" name="Freeform 25"/>
            <p:cNvSpPr>
              <a:spLocks/>
            </p:cNvSpPr>
            <p:nvPr/>
          </p:nvSpPr>
          <p:spPr bwMode="auto">
            <a:xfrm>
              <a:off x="4681844" y="3129624"/>
              <a:ext cx="394695" cy="240785"/>
            </a:xfrm>
            <a:custGeom>
              <a:avLst/>
              <a:gdLst>
                <a:gd name="T0" fmla="*/ 33 w 173"/>
                <a:gd name="T1" fmla="*/ 82 h 109"/>
                <a:gd name="T2" fmla="*/ 34 w 173"/>
                <a:gd name="T3" fmla="*/ 96 h 109"/>
                <a:gd name="T4" fmla="*/ 43 w 173"/>
                <a:gd name="T5" fmla="*/ 106 h 109"/>
                <a:gd name="T6" fmla="*/ 57 w 173"/>
                <a:gd name="T7" fmla="*/ 101 h 109"/>
                <a:gd name="T8" fmla="*/ 68 w 173"/>
                <a:gd name="T9" fmla="*/ 103 h 109"/>
                <a:gd name="T10" fmla="*/ 78 w 173"/>
                <a:gd name="T11" fmla="*/ 97 h 109"/>
                <a:gd name="T12" fmla="*/ 81 w 173"/>
                <a:gd name="T13" fmla="*/ 85 h 109"/>
                <a:gd name="T14" fmla="*/ 88 w 173"/>
                <a:gd name="T15" fmla="*/ 77 h 109"/>
                <a:gd name="T16" fmla="*/ 94 w 173"/>
                <a:gd name="T17" fmla="*/ 85 h 109"/>
                <a:gd name="T18" fmla="*/ 103 w 173"/>
                <a:gd name="T19" fmla="*/ 92 h 109"/>
                <a:gd name="T20" fmla="*/ 110 w 173"/>
                <a:gd name="T21" fmla="*/ 96 h 109"/>
                <a:gd name="T22" fmla="*/ 113 w 173"/>
                <a:gd name="T23" fmla="*/ 108 h 109"/>
                <a:gd name="T24" fmla="*/ 117 w 173"/>
                <a:gd name="T25" fmla="*/ 101 h 109"/>
                <a:gd name="T26" fmla="*/ 121 w 173"/>
                <a:gd name="T27" fmla="*/ 89 h 109"/>
                <a:gd name="T28" fmla="*/ 126 w 173"/>
                <a:gd name="T29" fmla="*/ 80 h 109"/>
                <a:gd name="T30" fmla="*/ 130 w 173"/>
                <a:gd name="T31" fmla="*/ 72 h 109"/>
                <a:gd name="T32" fmla="*/ 136 w 173"/>
                <a:gd name="T33" fmla="*/ 81 h 109"/>
                <a:gd name="T34" fmla="*/ 147 w 173"/>
                <a:gd name="T35" fmla="*/ 78 h 109"/>
                <a:gd name="T36" fmla="*/ 156 w 173"/>
                <a:gd name="T37" fmla="*/ 84 h 109"/>
                <a:gd name="T38" fmla="*/ 158 w 173"/>
                <a:gd name="T39" fmla="*/ 79 h 109"/>
                <a:gd name="T40" fmla="*/ 156 w 173"/>
                <a:gd name="T41" fmla="*/ 71 h 109"/>
                <a:gd name="T42" fmla="*/ 161 w 173"/>
                <a:gd name="T43" fmla="*/ 64 h 109"/>
                <a:gd name="T44" fmla="*/ 170 w 173"/>
                <a:gd name="T45" fmla="*/ 67 h 109"/>
                <a:gd name="T46" fmla="*/ 170 w 173"/>
                <a:gd name="T47" fmla="*/ 58 h 109"/>
                <a:gd name="T48" fmla="*/ 170 w 173"/>
                <a:gd name="T49" fmla="*/ 45 h 109"/>
                <a:gd name="T50" fmla="*/ 163 w 173"/>
                <a:gd name="T51" fmla="*/ 46 h 109"/>
                <a:gd name="T52" fmla="*/ 152 w 173"/>
                <a:gd name="T53" fmla="*/ 48 h 109"/>
                <a:gd name="T54" fmla="*/ 138 w 173"/>
                <a:gd name="T55" fmla="*/ 40 h 109"/>
                <a:gd name="T56" fmla="*/ 133 w 173"/>
                <a:gd name="T57" fmla="*/ 40 h 109"/>
                <a:gd name="T58" fmla="*/ 133 w 173"/>
                <a:gd name="T59" fmla="*/ 35 h 109"/>
                <a:gd name="T60" fmla="*/ 137 w 173"/>
                <a:gd name="T61" fmla="*/ 24 h 109"/>
                <a:gd name="T62" fmla="*/ 136 w 173"/>
                <a:gd name="T63" fmla="*/ 15 h 109"/>
                <a:gd name="T64" fmla="*/ 125 w 173"/>
                <a:gd name="T65" fmla="*/ 8 h 109"/>
                <a:gd name="T66" fmla="*/ 110 w 173"/>
                <a:gd name="T67" fmla="*/ 7 h 109"/>
                <a:gd name="T68" fmla="*/ 102 w 173"/>
                <a:gd name="T69" fmla="*/ 6 h 109"/>
                <a:gd name="T70" fmla="*/ 103 w 173"/>
                <a:gd name="T71" fmla="*/ 1 h 109"/>
                <a:gd name="T72" fmla="*/ 95 w 173"/>
                <a:gd name="T73" fmla="*/ 2 h 109"/>
                <a:gd name="T74" fmla="*/ 100 w 173"/>
                <a:gd name="T75" fmla="*/ 8 h 109"/>
                <a:gd name="T76" fmla="*/ 92 w 173"/>
                <a:gd name="T77" fmla="*/ 12 h 109"/>
                <a:gd name="T78" fmla="*/ 76 w 173"/>
                <a:gd name="T79" fmla="*/ 13 h 109"/>
                <a:gd name="T80" fmla="*/ 65 w 173"/>
                <a:gd name="T81" fmla="*/ 13 h 109"/>
                <a:gd name="T82" fmla="*/ 59 w 173"/>
                <a:gd name="T83" fmla="*/ 14 h 109"/>
                <a:gd name="T84" fmla="*/ 56 w 173"/>
                <a:gd name="T85" fmla="*/ 20 h 109"/>
                <a:gd name="T86" fmla="*/ 46 w 173"/>
                <a:gd name="T87" fmla="*/ 16 h 109"/>
                <a:gd name="T88" fmla="*/ 39 w 173"/>
                <a:gd name="T89" fmla="*/ 20 h 109"/>
                <a:gd name="T90" fmla="*/ 42 w 173"/>
                <a:gd name="T91" fmla="*/ 23 h 109"/>
                <a:gd name="T92" fmla="*/ 37 w 173"/>
                <a:gd name="T93" fmla="*/ 33 h 109"/>
                <a:gd name="T94" fmla="*/ 29 w 173"/>
                <a:gd name="T95" fmla="*/ 41 h 109"/>
                <a:gd name="T96" fmla="*/ 19 w 173"/>
                <a:gd name="T97" fmla="*/ 47 h 109"/>
                <a:gd name="T98" fmla="*/ 19 w 173"/>
                <a:gd name="T99" fmla="*/ 56 h 109"/>
                <a:gd name="T100" fmla="*/ 7 w 173"/>
                <a:gd name="T101" fmla="*/ 67 h 109"/>
                <a:gd name="T102" fmla="*/ 7 w 173"/>
                <a:gd name="T103" fmla="*/ 77 h 109"/>
                <a:gd name="T104" fmla="*/ 0 w 173"/>
                <a:gd name="T105" fmla="*/ 87 h 109"/>
                <a:gd name="T106" fmla="*/ 10 w 173"/>
                <a:gd name="T107" fmla="*/ 87 h 109"/>
                <a:gd name="T108" fmla="*/ 12 w 173"/>
                <a:gd name="T109" fmla="*/ 77 h 109"/>
                <a:gd name="T110" fmla="*/ 31 w 173"/>
                <a:gd name="T111" fmla="*/ 7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3" h="109">
                  <a:moveTo>
                    <a:pt x="31" y="75"/>
                  </a:moveTo>
                  <a:cubicBezTo>
                    <a:pt x="33" y="76"/>
                    <a:pt x="33" y="76"/>
                    <a:pt x="33" y="76"/>
                  </a:cubicBezTo>
                  <a:cubicBezTo>
                    <a:pt x="33" y="78"/>
                    <a:pt x="33" y="78"/>
                    <a:pt x="33" y="78"/>
                  </a:cubicBezTo>
                  <a:cubicBezTo>
                    <a:pt x="33" y="78"/>
                    <a:pt x="33" y="77"/>
                    <a:pt x="32" y="79"/>
                  </a:cubicBezTo>
                  <a:cubicBezTo>
                    <a:pt x="31" y="80"/>
                    <a:pt x="31" y="80"/>
                    <a:pt x="31" y="80"/>
                  </a:cubicBezTo>
                  <a:cubicBezTo>
                    <a:pt x="32" y="80"/>
                    <a:pt x="33" y="81"/>
                    <a:pt x="33" y="81"/>
                  </a:cubicBezTo>
                  <a:cubicBezTo>
                    <a:pt x="33" y="81"/>
                    <a:pt x="34" y="81"/>
                    <a:pt x="33" y="82"/>
                  </a:cubicBezTo>
                  <a:cubicBezTo>
                    <a:pt x="33" y="84"/>
                    <a:pt x="33" y="85"/>
                    <a:pt x="33" y="85"/>
                  </a:cubicBezTo>
                  <a:cubicBezTo>
                    <a:pt x="33" y="85"/>
                    <a:pt x="33" y="86"/>
                    <a:pt x="33" y="87"/>
                  </a:cubicBezTo>
                  <a:cubicBezTo>
                    <a:pt x="32" y="87"/>
                    <a:pt x="31" y="90"/>
                    <a:pt x="31" y="90"/>
                  </a:cubicBezTo>
                  <a:cubicBezTo>
                    <a:pt x="31" y="90"/>
                    <a:pt x="31" y="90"/>
                    <a:pt x="31" y="91"/>
                  </a:cubicBezTo>
                  <a:cubicBezTo>
                    <a:pt x="32" y="91"/>
                    <a:pt x="35" y="91"/>
                    <a:pt x="35" y="91"/>
                  </a:cubicBezTo>
                  <a:cubicBezTo>
                    <a:pt x="35" y="91"/>
                    <a:pt x="35" y="93"/>
                    <a:pt x="35" y="94"/>
                  </a:cubicBezTo>
                  <a:cubicBezTo>
                    <a:pt x="34" y="94"/>
                    <a:pt x="33" y="96"/>
                    <a:pt x="34" y="96"/>
                  </a:cubicBezTo>
                  <a:cubicBezTo>
                    <a:pt x="35" y="96"/>
                    <a:pt x="36" y="97"/>
                    <a:pt x="36" y="97"/>
                  </a:cubicBezTo>
                  <a:cubicBezTo>
                    <a:pt x="36" y="97"/>
                    <a:pt x="37" y="98"/>
                    <a:pt x="37" y="98"/>
                  </a:cubicBezTo>
                  <a:cubicBezTo>
                    <a:pt x="38" y="98"/>
                    <a:pt x="39" y="99"/>
                    <a:pt x="39" y="99"/>
                  </a:cubicBezTo>
                  <a:cubicBezTo>
                    <a:pt x="39" y="99"/>
                    <a:pt x="41" y="101"/>
                    <a:pt x="41" y="101"/>
                  </a:cubicBezTo>
                  <a:cubicBezTo>
                    <a:pt x="41" y="102"/>
                    <a:pt x="40" y="103"/>
                    <a:pt x="40" y="103"/>
                  </a:cubicBezTo>
                  <a:cubicBezTo>
                    <a:pt x="40" y="103"/>
                    <a:pt x="42" y="105"/>
                    <a:pt x="42" y="105"/>
                  </a:cubicBezTo>
                  <a:cubicBezTo>
                    <a:pt x="42" y="105"/>
                    <a:pt x="42" y="106"/>
                    <a:pt x="43" y="106"/>
                  </a:cubicBezTo>
                  <a:cubicBezTo>
                    <a:pt x="44" y="106"/>
                    <a:pt x="45" y="105"/>
                    <a:pt x="45" y="105"/>
                  </a:cubicBezTo>
                  <a:cubicBezTo>
                    <a:pt x="45" y="105"/>
                    <a:pt x="47" y="104"/>
                    <a:pt x="47" y="104"/>
                  </a:cubicBezTo>
                  <a:cubicBezTo>
                    <a:pt x="47" y="104"/>
                    <a:pt x="48" y="103"/>
                    <a:pt x="49" y="103"/>
                  </a:cubicBezTo>
                  <a:cubicBezTo>
                    <a:pt x="50" y="103"/>
                    <a:pt x="51" y="104"/>
                    <a:pt x="52" y="104"/>
                  </a:cubicBezTo>
                  <a:cubicBezTo>
                    <a:pt x="53" y="104"/>
                    <a:pt x="56" y="104"/>
                    <a:pt x="56" y="104"/>
                  </a:cubicBezTo>
                  <a:cubicBezTo>
                    <a:pt x="56" y="102"/>
                    <a:pt x="56" y="102"/>
                    <a:pt x="56" y="102"/>
                  </a:cubicBezTo>
                  <a:cubicBezTo>
                    <a:pt x="56" y="102"/>
                    <a:pt x="56" y="101"/>
                    <a:pt x="57" y="101"/>
                  </a:cubicBezTo>
                  <a:cubicBezTo>
                    <a:pt x="58" y="101"/>
                    <a:pt x="59" y="101"/>
                    <a:pt x="59" y="101"/>
                  </a:cubicBezTo>
                  <a:cubicBezTo>
                    <a:pt x="59" y="101"/>
                    <a:pt x="58" y="100"/>
                    <a:pt x="59" y="100"/>
                  </a:cubicBezTo>
                  <a:cubicBezTo>
                    <a:pt x="59" y="100"/>
                    <a:pt x="61" y="100"/>
                    <a:pt x="62" y="101"/>
                  </a:cubicBezTo>
                  <a:cubicBezTo>
                    <a:pt x="62" y="101"/>
                    <a:pt x="64" y="100"/>
                    <a:pt x="64" y="101"/>
                  </a:cubicBezTo>
                  <a:cubicBezTo>
                    <a:pt x="64" y="101"/>
                    <a:pt x="65" y="102"/>
                    <a:pt x="65" y="102"/>
                  </a:cubicBezTo>
                  <a:cubicBezTo>
                    <a:pt x="65" y="102"/>
                    <a:pt x="66" y="104"/>
                    <a:pt x="66" y="103"/>
                  </a:cubicBezTo>
                  <a:cubicBezTo>
                    <a:pt x="67" y="103"/>
                    <a:pt x="67" y="103"/>
                    <a:pt x="68" y="103"/>
                  </a:cubicBezTo>
                  <a:cubicBezTo>
                    <a:pt x="68" y="104"/>
                    <a:pt x="70" y="104"/>
                    <a:pt x="71" y="104"/>
                  </a:cubicBezTo>
                  <a:cubicBezTo>
                    <a:pt x="71" y="103"/>
                    <a:pt x="71" y="103"/>
                    <a:pt x="71" y="103"/>
                  </a:cubicBezTo>
                  <a:cubicBezTo>
                    <a:pt x="71" y="102"/>
                    <a:pt x="70" y="101"/>
                    <a:pt x="72" y="101"/>
                  </a:cubicBezTo>
                  <a:cubicBezTo>
                    <a:pt x="73" y="101"/>
                    <a:pt x="73" y="100"/>
                    <a:pt x="74" y="100"/>
                  </a:cubicBezTo>
                  <a:cubicBezTo>
                    <a:pt x="75" y="100"/>
                    <a:pt x="76" y="100"/>
                    <a:pt x="76" y="100"/>
                  </a:cubicBezTo>
                  <a:cubicBezTo>
                    <a:pt x="76" y="100"/>
                    <a:pt x="76" y="100"/>
                    <a:pt x="77" y="99"/>
                  </a:cubicBezTo>
                  <a:cubicBezTo>
                    <a:pt x="78" y="98"/>
                    <a:pt x="78" y="97"/>
                    <a:pt x="78" y="97"/>
                  </a:cubicBezTo>
                  <a:cubicBezTo>
                    <a:pt x="78" y="96"/>
                    <a:pt x="78" y="95"/>
                    <a:pt x="78" y="95"/>
                  </a:cubicBezTo>
                  <a:cubicBezTo>
                    <a:pt x="79" y="94"/>
                    <a:pt x="79" y="94"/>
                    <a:pt x="79" y="94"/>
                  </a:cubicBezTo>
                  <a:cubicBezTo>
                    <a:pt x="80" y="93"/>
                    <a:pt x="80" y="93"/>
                    <a:pt x="80" y="93"/>
                  </a:cubicBezTo>
                  <a:cubicBezTo>
                    <a:pt x="80" y="93"/>
                    <a:pt x="80" y="93"/>
                    <a:pt x="81" y="91"/>
                  </a:cubicBezTo>
                  <a:cubicBezTo>
                    <a:pt x="81" y="90"/>
                    <a:pt x="81" y="90"/>
                    <a:pt x="81" y="90"/>
                  </a:cubicBezTo>
                  <a:cubicBezTo>
                    <a:pt x="82" y="88"/>
                    <a:pt x="82" y="88"/>
                    <a:pt x="82" y="88"/>
                  </a:cubicBezTo>
                  <a:cubicBezTo>
                    <a:pt x="81" y="85"/>
                    <a:pt x="81" y="85"/>
                    <a:pt x="81" y="85"/>
                  </a:cubicBezTo>
                  <a:cubicBezTo>
                    <a:pt x="80" y="84"/>
                    <a:pt x="80" y="84"/>
                    <a:pt x="80" y="84"/>
                  </a:cubicBezTo>
                  <a:cubicBezTo>
                    <a:pt x="81" y="83"/>
                    <a:pt x="81" y="83"/>
                    <a:pt x="81" y="83"/>
                  </a:cubicBezTo>
                  <a:cubicBezTo>
                    <a:pt x="81" y="83"/>
                    <a:pt x="82" y="82"/>
                    <a:pt x="83" y="82"/>
                  </a:cubicBezTo>
                  <a:cubicBezTo>
                    <a:pt x="84" y="82"/>
                    <a:pt x="84" y="82"/>
                    <a:pt x="84" y="81"/>
                  </a:cubicBezTo>
                  <a:cubicBezTo>
                    <a:pt x="85" y="81"/>
                    <a:pt x="87" y="79"/>
                    <a:pt x="87" y="79"/>
                  </a:cubicBezTo>
                  <a:cubicBezTo>
                    <a:pt x="87" y="79"/>
                    <a:pt x="87" y="79"/>
                    <a:pt x="88" y="79"/>
                  </a:cubicBezTo>
                  <a:cubicBezTo>
                    <a:pt x="88" y="78"/>
                    <a:pt x="88" y="77"/>
                    <a:pt x="88" y="77"/>
                  </a:cubicBezTo>
                  <a:cubicBezTo>
                    <a:pt x="88" y="77"/>
                    <a:pt x="88" y="76"/>
                    <a:pt x="89" y="76"/>
                  </a:cubicBezTo>
                  <a:cubicBezTo>
                    <a:pt x="90" y="75"/>
                    <a:pt x="94" y="74"/>
                    <a:pt x="94" y="74"/>
                  </a:cubicBezTo>
                  <a:cubicBezTo>
                    <a:pt x="94" y="74"/>
                    <a:pt x="93" y="76"/>
                    <a:pt x="93" y="77"/>
                  </a:cubicBezTo>
                  <a:cubicBezTo>
                    <a:pt x="93" y="78"/>
                    <a:pt x="94" y="80"/>
                    <a:pt x="94" y="80"/>
                  </a:cubicBezTo>
                  <a:cubicBezTo>
                    <a:pt x="94" y="80"/>
                    <a:pt x="93" y="82"/>
                    <a:pt x="93" y="82"/>
                  </a:cubicBezTo>
                  <a:cubicBezTo>
                    <a:pt x="93" y="83"/>
                    <a:pt x="93" y="84"/>
                    <a:pt x="93" y="84"/>
                  </a:cubicBezTo>
                  <a:cubicBezTo>
                    <a:pt x="94" y="85"/>
                    <a:pt x="94" y="85"/>
                    <a:pt x="94" y="85"/>
                  </a:cubicBezTo>
                  <a:cubicBezTo>
                    <a:pt x="94" y="85"/>
                    <a:pt x="94" y="86"/>
                    <a:pt x="94" y="86"/>
                  </a:cubicBezTo>
                  <a:cubicBezTo>
                    <a:pt x="95" y="86"/>
                    <a:pt x="96" y="88"/>
                    <a:pt x="96" y="88"/>
                  </a:cubicBezTo>
                  <a:cubicBezTo>
                    <a:pt x="97" y="88"/>
                    <a:pt x="97" y="88"/>
                    <a:pt x="97" y="88"/>
                  </a:cubicBezTo>
                  <a:cubicBezTo>
                    <a:pt x="97" y="88"/>
                    <a:pt x="98" y="89"/>
                    <a:pt x="98" y="90"/>
                  </a:cubicBezTo>
                  <a:cubicBezTo>
                    <a:pt x="98" y="90"/>
                    <a:pt x="99" y="91"/>
                    <a:pt x="100" y="92"/>
                  </a:cubicBezTo>
                  <a:cubicBezTo>
                    <a:pt x="100" y="92"/>
                    <a:pt x="101" y="92"/>
                    <a:pt x="101" y="92"/>
                  </a:cubicBezTo>
                  <a:cubicBezTo>
                    <a:pt x="102" y="92"/>
                    <a:pt x="103" y="92"/>
                    <a:pt x="103" y="92"/>
                  </a:cubicBezTo>
                  <a:cubicBezTo>
                    <a:pt x="103" y="93"/>
                    <a:pt x="105" y="93"/>
                    <a:pt x="106" y="93"/>
                  </a:cubicBezTo>
                  <a:cubicBezTo>
                    <a:pt x="106" y="94"/>
                    <a:pt x="108" y="93"/>
                    <a:pt x="108" y="93"/>
                  </a:cubicBezTo>
                  <a:cubicBezTo>
                    <a:pt x="109" y="94"/>
                    <a:pt x="109" y="94"/>
                    <a:pt x="109" y="94"/>
                  </a:cubicBezTo>
                  <a:cubicBezTo>
                    <a:pt x="110" y="94"/>
                    <a:pt x="110" y="94"/>
                    <a:pt x="110" y="94"/>
                  </a:cubicBezTo>
                  <a:cubicBezTo>
                    <a:pt x="110" y="94"/>
                    <a:pt x="111" y="94"/>
                    <a:pt x="111" y="95"/>
                  </a:cubicBezTo>
                  <a:cubicBezTo>
                    <a:pt x="110" y="96"/>
                    <a:pt x="110" y="96"/>
                    <a:pt x="110" y="96"/>
                  </a:cubicBezTo>
                  <a:cubicBezTo>
                    <a:pt x="110" y="96"/>
                    <a:pt x="110" y="96"/>
                    <a:pt x="110" y="96"/>
                  </a:cubicBezTo>
                  <a:cubicBezTo>
                    <a:pt x="109" y="97"/>
                    <a:pt x="108" y="99"/>
                    <a:pt x="108" y="99"/>
                  </a:cubicBezTo>
                  <a:cubicBezTo>
                    <a:pt x="111" y="101"/>
                    <a:pt x="111" y="101"/>
                    <a:pt x="111" y="101"/>
                  </a:cubicBezTo>
                  <a:cubicBezTo>
                    <a:pt x="111" y="101"/>
                    <a:pt x="112" y="101"/>
                    <a:pt x="112" y="102"/>
                  </a:cubicBezTo>
                  <a:cubicBezTo>
                    <a:pt x="113" y="103"/>
                    <a:pt x="113" y="104"/>
                    <a:pt x="113" y="104"/>
                  </a:cubicBezTo>
                  <a:cubicBezTo>
                    <a:pt x="113" y="104"/>
                    <a:pt x="113" y="104"/>
                    <a:pt x="113" y="104"/>
                  </a:cubicBezTo>
                  <a:cubicBezTo>
                    <a:pt x="113" y="105"/>
                    <a:pt x="113" y="107"/>
                    <a:pt x="113" y="107"/>
                  </a:cubicBezTo>
                  <a:cubicBezTo>
                    <a:pt x="113" y="107"/>
                    <a:pt x="111" y="108"/>
                    <a:pt x="113" y="108"/>
                  </a:cubicBezTo>
                  <a:cubicBezTo>
                    <a:pt x="115" y="108"/>
                    <a:pt x="115" y="108"/>
                    <a:pt x="115" y="108"/>
                  </a:cubicBezTo>
                  <a:cubicBezTo>
                    <a:pt x="116" y="108"/>
                    <a:pt x="117" y="109"/>
                    <a:pt x="117" y="109"/>
                  </a:cubicBezTo>
                  <a:cubicBezTo>
                    <a:pt x="118" y="108"/>
                    <a:pt x="118" y="108"/>
                    <a:pt x="118" y="108"/>
                  </a:cubicBezTo>
                  <a:cubicBezTo>
                    <a:pt x="118" y="108"/>
                    <a:pt x="117" y="106"/>
                    <a:pt x="119" y="105"/>
                  </a:cubicBezTo>
                  <a:cubicBezTo>
                    <a:pt x="120" y="104"/>
                    <a:pt x="120" y="104"/>
                    <a:pt x="120" y="104"/>
                  </a:cubicBezTo>
                  <a:cubicBezTo>
                    <a:pt x="120" y="104"/>
                    <a:pt x="117" y="103"/>
                    <a:pt x="117" y="102"/>
                  </a:cubicBezTo>
                  <a:cubicBezTo>
                    <a:pt x="117" y="102"/>
                    <a:pt x="116" y="102"/>
                    <a:pt x="117" y="101"/>
                  </a:cubicBezTo>
                  <a:cubicBezTo>
                    <a:pt x="117" y="100"/>
                    <a:pt x="116" y="100"/>
                    <a:pt x="117" y="99"/>
                  </a:cubicBezTo>
                  <a:cubicBezTo>
                    <a:pt x="117" y="99"/>
                    <a:pt x="118" y="99"/>
                    <a:pt x="118" y="98"/>
                  </a:cubicBezTo>
                  <a:cubicBezTo>
                    <a:pt x="118" y="98"/>
                    <a:pt x="117" y="96"/>
                    <a:pt x="117" y="96"/>
                  </a:cubicBezTo>
                  <a:cubicBezTo>
                    <a:pt x="119" y="95"/>
                    <a:pt x="119" y="95"/>
                    <a:pt x="119" y="95"/>
                  </a:cubicBezTo>
                  <a:cubicBezTo>
                    <a:pt x="119" y="95"/>
                    <a:pt x="119" y="94"/>
                    <a:pt x="119" y="94"/>
                  </a:cubicBezTo>
                  <a:cubicBezTo>
                    <a:pt x="119" y="93"/>
                    <a:pt x="119" y="91"/>
                    <a:pt x="119" y="91"/>
                  </a:cubicBezTo>
                  <a:cubicBezTo>
                    <a:pt x="120" y="91"/>
                    <a:pt x="121" y="89"/>
                    <a:pt x="121" y="89"/>
                  </a:cubicBezTo>
                  <a:cubicBezTo>
                    <a:pt x="121" y="89"/>
                    <a:pt x="123" y="89"/>
                    <a:pt x="123" y="89"/>
                  </a:cubicBezTo>
                  <a:cubicBezTo>
                    <a:pt x="123" y="88"/>
                    <a:pt x="124" y="87"/>
                    <a:pt x="124" y="87"/>
                  </a:cubicBezTo>
                  <a:cubicBezTo>
                    <a:pt x="124" y="87"/>
                    <a:pt x="124" y="87"/>
                    <a:pt x="125" y="86"/>
                  </a:cubicBezTo>
                  <a:cubicBezTo>
                    <a:pt x="125" y="85"/>
                    <a:pt x="125" y="84"/>
                    <a:pt x="125" y="84"/>
                  </a:cubicBezTo>
                  <a:cubicBezTo>
                    <a:pt x="125" y="83"/>
                    <a:pt x="126" y="82"/>
                    <a:pt x="126" y="82"/>
                  </a:cubicBezTo>
                  <a:cubicBezTo>
                    <a:pt x="126" y="81"/>
                    <a:pt x="126" y="81"/>
                    <a:pt x="126" y="81"/>
                  </a:cubicBezTo>
                  <a:cubicBezTo>
                    <a:pt x="126" y="81"/>
                    <a:pt x="126" y="80"/>
                    <a:pt x="126" y="80"/>
                  </a:cubicBezTo>
                  <a:cubicBezTo>
                    <a:pt x="126" y="79"/>
                    <a:pt x="126" y="78"/>
                    <a:pt x="126" y="78"/>
                  </a:cubicBezTo>
                  <a:cubicBezTo>
                    <a:pt x="126" y="76"/>
                    <a:pt x="126" y="76"/>
                    <a:pt x="126" y="76"/>
                  </a:cubicBezTo>
                  <a:cubicBezTo>
                    <a:pt x="125" y="74"/>
                    <a:pt x="125" y="74"/>
                    <a:pt x="125" y="74"/>
                  </a:cubicBezTo>
                  <a:cubicBezTo>
                    <a:pt x="125" y="73"/>
                    <a:pt x="125" y="73"/>
                    <a:pt x="125" y="73"/>
                  </a:cubicBezTo>
                  <a:cubicBezTo>
                    <a:pt x="127" y="71"/>
                    <a:pt x="127" y="71"/>
                    <a:pt x="127" y="71"/>
                  </a:cubicBezTo>
                  <a:cubicBezTo>
                    <a:pt x="127" y="71"/>
                    <a:pt x="128" y="70"/>
                    <a:pt x="128" y="71"/>
                  </a:cubicBezTo>
                  <a:cubicBezTo>
                    <a:pt x="129" y="71"/>
                    <a:pt x="130" y="72"/>
                    <a:pt x="130" y="72"/>
                  </a:cubicBezTo>
                  <a:cubicBezTo>
                    <a:pt x="131" y="72"/>
                    <a:pt x="131" y="72"/>
                    <a:pt x="131" y="72"/>
                  </a:cubicBezTo>
                  <a:cubicBezTo>
                    <a:pt x="133" y="71"/>
                    <a:pt x="133" y="71"/>
                    <a:pt x="133" y="71"/>
                  </a:cubicBezTo>
                  <a:cubicBezTo>
                    <a:pt x="133" y="71"/>
                    <a:pt x="134" y="71"/>
                    <a:pt x="134" y="72"/>
                  </a:cubicBezTo>
                  <a:cubicBezTo>
                    <a:pt x="133" y="72"/>
                    <a:pt x="132" y="73"/>
                    <a:pt x="133" y="74"/>
                  </a:cubicBezTo>
                  <a:cubicBezTo>
                    <a:pt x="133" y="74"/>
                    <a:pt x="134" y="75"/>
                    <a:pt x="134" y="76"/>
                  </a:cubicBezTo>
                  <a:cubicBezTo>
                    <a:pt x="134" y="77"/>
                    <a:pt x="134" y="77"/>
                    <a:pt x="134" y="79"/>
                  </a:cubicBezTo>
                  <a:cubicBezTo>
                    <a:pt x="134" y="80"/>
                    <a:pt x="136" y="80"/>
                    <a:pt x="136" y="81"/>
                  </a:cubicBezTo>
                  <a:cubicBezTo>
                    <a:pt x="137" y="81"/>
                    <a:pt x="135" y="82"/>
                    <a:pt x="138" y="82"/>
                  </a:cubicBezTo>
                  <a:cubicBezTo>
                    <a:pt x="140" y="82"/>
                    <a:pt x="142" y="83"/>
                    <a:pt x="142" y="82"/>
                  </a:cubicBezTo>
                  <a:cubicBezTo>
                    <a:pt x="143" y="82"/>
                    <a:pt x="143" y="82"/>
                    <a:pt x="143" y="81"/>
                  </a:cubicBezTo>
                  <a:cubicBezTo>
                    <a:pt x="142" y="80"/>
                    <a:pt x="143" y="79"/>
                    <a:pt x="143" y="79"/>
                  </a:cubicBezTo>
                  <a:cubicBezTo>
                    <a:pt x="143" y="79"/>
                    <a:pt x="144" y="79"/>
                    <a:pt x="144" y="79"/>
                  </a:cubicBezTo>
                  <a:cubicBezTo>
                    <a:pt x="145" y="79"/>
                    <a:pt x="145" y="80"/>
                    <a:pt x="146" y="79"/>
                  </a:cubicBezTo>
                  <a:cubicBezTo>
                    <a:pt x="146" y="79"/>
                    <a:pt x="147" y="78"/>
                    <a:pt x="147" y="78"/>
                  </a:cubicBezTo>
                  <a:cubicBezTo>
                    <a:pt x="149" y="78"/>
                    <a:pt x="149" y="78"/>
                    <a:pt x="149" y="78"/>
                  </a:cubicBezTo>
                  <a:cubicBezTo>
                    <a:pt x="149" y="78"/>
                    <a:pt x="148" y="77"/>
                    <a:pt x="150" y="77"/>
                  </a:cubicBezTo>
                  <a:cubicBezTo>
                    <a:pt x="151" y="77"/>
                    <a:pt x="153" y="77"/>
                    <a:pt x="153" y="77"/>
                  </a:cubicBezTo>
                  <a:cubicBezTo>
                    <a:pt x="153" y="77"/>
                    <a:pt x="153" y="78"/>
                    <a:pt x="153" y="79"/>
                  </a:cubicBezTo>
                  <a:cubicBezTo>
                    <a:pt x="154" y="80"/>
                    <a:pt x="154" y="80"/>
                    <a:pt x="154" y="80"/>
                  </a:cubicBezTo>
                  <a:cubicBezTo>
                    <a:pt x="154" y="80"/>
                    <a:pt x="153" y="80"/>
                    <a:pt x="154" y="82"/>
                  </a:cubicBezTo>
                  <a:cubicBezTo>
                    <a:pt x="155" y="83"/>
                    <a:pt x="156" y="83"/>
                    <a:pt x="156" y="84"/>
                  </a:cubicBezTo>
                  <a:cubicBezTo>
                    <a:pt x="157" y="84"/>
                    <a:pt x="156" y="86"/>
                    <a:pt x="156" y="86"/>
                  </a:cubicBezTo>
                  <a:cubicBezTo>
                    <a:pt x="156" y="86"/>
                    <a:pt x="158" y="86"/>
                    <a:pt x="158" y="86"/>
                  </a:cubicBezTo>
                  <a:cubicBezTo>
                    <a:pt x="158" y="85"/>
                    <a:pt x="158" y="85"/>
                    <a:pt x="159" y="85"/>
                  </a:cubicBezTo>
                  <a:cubicBezTo>
                    <a:pt x="159" y="85"/>
                    <a:pt x="159" y="85"/>
                    <a:pt x="159" y="85"/>
                  </a:cubicBezTo>
                  <a:cubicBezTo>
                    <a:pt x="159" y="85"/>
                    <a:pt x="160" y="84"/>
                    <a:pt x="160" y="83"/>
                  </a:cubicBezTo>
                  <a:cubicBezTo>
                    <a:pt x="160" y="83"/>
                    <a:pt x="160" y="80"/>
                    <a:pt x="159" y="80"/>
                  </a:cubicBezTo>
                  <a:cubicBezTo>
                    <a:pt x="159" y="80"/>
                    <a:pt x="158" y="80"/>
                    <a:pt x="158" y="79"/>
                  </a:cubicBezTo>
                  <a:cubicBezTo>
                    <a:pt x="157" y="78"/>
                    <a:pt x="157" y="78"/>
                    <a:pt x="158" y="78"/>
                  </a:cubicBezTo>
                  <a:cubicBezTo>
                    <a:pt x="158" y="78"/>
                    <a:pt x="159" y="77"/>
                    <a:pt x="159" y="77"/>
                  </a:cubicBezTo>
                  <a:cubicBezTo>
                    <a:pt x="159" y="77"/>
                    <a:pt x="160" y="76"/>
                    <a:pt x="159" y="76"/>
                  </a:cubicBezTo>
                  <a:cubicBezTo>
                    <a:pt x="159" y="75"/>
                    <a:pt x="158" y="74"/>
                    <a:pt x="158" y="74"/>
                  </a:cubicBezTo>
                  <a:cubicBezTo>
                    <a:pt x="158" y="74"/>
                    <a:pt x="157" y="75"/>
                    <a:pt x="156" y="74"/>
                  </a:cubicBezTo>
                  <a:cubicBezTo>
                    <a:pt x="156" y="74"/>
                    <a:pt x="156" y="74"/>
                    <a:pt x="156" y="73"/>
                  </a:cubicBezTo>
                  <a:cubicBezTo>
                    <a:pt x="156" y="73"/>
                    <a:pt x="156" y="71"/>
                    <a:pt x="156" y="71"/>
                  </a:cubicBezTo>
                  <a:cubicBezTo>
                    <a:pt x="155" y="71"/>
                    <a:pt x="155" y="71"/>
                    <a:pt x="155" y="71"/>
                  </a:cubicBezTo>
                  <a:cubicBezTo>
                    <a:pt x="156" y="69"/>
                    <a:pt x="156" y="69"/>
                    <a:pt x="156" y="69"/>
                  </a:cubicBezTo>
                  <a:cubicBezTo>
                    <a:pt x="156" y="68"/>
                    <a:pt x="156" y="68"/>
                    <a:pt x="156" y="68"/>
                  </a:cubicBezTo>
                  <a:cubicBezTo>
                    <a:pt x="156" y="68"/>
                    <a:pt x="156" y="67"/>
                    <a:pt x="157" y="67"/>
                  </a:cubicBezTo>
                  <a:cubicBezTo>
                    <a:pt x="157" y="66"/>
                    <a:pt x="157" y="66"/>
                    <a:pt x="157" y="65"/>
                  </a:cubicBezTo>
                  <a:cubicBezTo>
                    <a:pt x="158" y="65"/>
                    <a:pt x="158" y="64"/>
                    <a:pt x="158" y="64"/>
                  </a:cubicBezTo>
                  <a:cubicBezTo>
                    <a:pt x="159" y="64"/>
                    <a:pt x="160" y="64"/>
                    <a:pt x="161" y="64"/>
                  </a:cubicBezTo>
                  <a:cubicBezTo>
                    <a:pt x="161" y="64"/>
                    <a:pt x="161" y="63"/>
                    <a:pt x="162" y="63"/>
                  </a:cubicBezTo>
                  <a:cubicBezTo>
                    <a:pt x="162" y="63"/>
                    <a:pt x="163" y="64"/>
                    <a:pt x="163" y="64"/>
                  </a:cubicBezTo>
                  <a:cubicBezTo>
                    <a:pt x="163" y="64"/>
                    <a:pt x="163" y="64"/>
                    <a:pt x="163" y="65"/>
                  </a:cubicBezTo>
                  <a:cubicBezTo>
                    <a:pt x="163" y="65"/>
                    <a:pt x="166" y="67"/>
                    <a:pt x="166" y="67"/>
                  </a:cubicBezTo>
                  <a:cubicBezTo>
                    <a:pt x="166" y="67"/>
                    <a:pt x="166" y="67"/>
                    <a:pt x="167" y="67"/>
                  </a:cubicBezTo>
                  <a:cubicBezTo>
                    <a:pt x="167" y="67"/>
                    <a:pt x="166" y="67"/>
                    <a:pt x="167" y="67"/>
                  </a:cubicBezTo>
                  <a:cubicBezTo>
                    <a:pt x="167" y="68"/>
                    <a:pt x="170" y="67"/>
                    <a:pt x="170" y="67"/>
                  </a:cubicBezTo>
                  <a:cubicBezTo>
                    <a:pt x="171" y="67"/>
                    <a:pt x="171" y="67"/>
                    <a:pt x="171" y="67"/>
                  </a:cubicBezTo>
                  <a:cubicBezTo>
                    <a:pt x="171" y="67"/>
                    <a:pt x="171" y="67"/>
                    <a:pt x="171" y="66"/>
                  </a:cubicBezTo>
                  <a:cubicBezTo>
                    <a:pt x="172" y="66"/>
                    <a:pt x="172" y="65"/>
                    <a:pt x="172" y="64"/>
                  </a:cubicBezTo>
                  <a:cubicBezTo>
                    <a:pt x="172" y="64"/>
                    <a:pt x="173" y="64"/>
                    <a:pt x="172" y="63"/>
                  </a:cubicBezTo>
                  <a:cubicBezTo>
                    <a:pt x="170" y="62"/>
                    <a:pt x="169" y="62"/>
                    <a:pt x="169" y="62"/>
                  </a:cubicBezTo>
                  <a:cubicBezTo>
                    <a:pt x="169" y="62"/>
                    <a:pt x="167" y="60"/>
                    <a:pt x="168" y="60"/>
                  </a:cubicBezTo>
                  <a:cubicBezTo>
                    <a:pt x="169" y="59"/>
                    <a:pt x="170" y="58"/>
                    <a:pt x="170" y="58"/>
                  </a:cubicBezTo>
                  <a:cubicBezTo>
                    <a:pt x="169" y="56"/>
                    <a:pt x="169" y="56"/>
                    <a:pt x="169" y="56"/>
                  </a:cubicBezTo>
                  <a:cubicBezTo>
                    <a:pt x="170" y="55"/>
                    <a:pt x="170" y="55"/>
                    <a:pt x="170" y="55"/>
                  </a:cubicBezTo>
                  <a:cubicBezTo>
                    <a:pt x="169" y="53"/>
                    <a:pt x="169" y="53"/>
                    <a:pt x="169" y="53"/>
                  </a:cubicBezTo>
                  <a:cubicBezTo>
                    <a:pt x="169" y="53"/>
                    <a:pt x="170" y="52"/>
                    <a:pt x="170" y="52"/>
                  </a:cubicBezTo>
                  <a:cubicBezTo>
                    <a:pt x="170" y="51"/>
                    <a:pt x="171" y="48"/>
                    <a:pt x="171" y="48"/>
                  </a:cubicBezTo>
                  <a:cubicBezTo>
                    <a:pt x="171" y="48"/>
                    <a:pt x="171" y="47"/>
                    <a:pt x="171" y="46"/>
                  </a:cubicBezTo>
                  <a:cubicBezTo>
                    <a:pt x="171" y="46"/>
                    <a:pt x="170" y="45"/>
                    <a:pt x="170" y="45"/>
                  </a:cubicBezTo>
                  <a:cubicBezTo>
                    <a:pt x="169" y="44"/>
                    <a:pt x="169" y="44"/>
                    <a:pt x="169" y="44"/>
                  </a:cubicBezTo>
                  <a:cubicBezTo>
                    <a:pt x="169" y="44"/>
                    <a:pt x="168" y="42"/>
                    <a:pt x="168" y="42"/>
                  </a:cubicBezTo>
                  <a:cubicBezTo>
                    <a:pt x="167" y="43"/>
                    <a:pt x="166" y="43"/>
                    <a:pt x="166" y="43"/>
                  </a:cubicBezTo>
                  <a:cubicBezTo>
                    <a:pt x="166" y="43"/>
                    <a:pt x="166" y="45"/>
                    <a:pt x="166" y="45"/>
                  </a:cubicBezTo>
                  <a:cubicBezTo>
                    <a:pt x="165" y="46"/>
                    <a:pt x="164" y="46"/>
                    <a:pt x="164" y="46"/>
                  </a:cubicBezTo>
                  <a:cubicBezTo>
                    <a:pt x="164" y="46"/>
                    <a:pt x="164" y="46"/>
                    <a:pt x="164" y="46"/>
                  </a:cubicBezTo>
                  <a:cubicBezTo>
                    <a:pt x="163" y="46"/>
                    <a:pt x="163" y="46"/>
                    <a:pt x="163" y="46"/>
                  </a:cubicBezTo>
                  <a:cubicBezTo>
                    <a:pt x="162" y="48"/>
                    <a:pt x="162" y="48"/>
                    <a:pt x="162" y="48"/>
                  </a:cubicBezTo>
                  <a:cubicBezTo>
                    <a:pt x="161" y="49"/>
                    <a:pt x="161" y="49"/>
                    <a:pt x="161" y="49"/>
                  </a:cubicBezTo>
                  <a:cubicBezTo>
                    <a:pt x="161" y="49"/>
                    <a:pt x="159" y="50"/>
                    <a:pt x="158" y="50"/>
                  </a:cubicBezTo>
                  <a:cubicBezTo>
                    <a:pt x="158" y="50"/>
                    <a:pt x="156" y="50"/>
                    <a:pt x="156" y="50"/>
                  </a:cubicBezTo>
                  <a:cubicBezTo>
                    <a:pt x="155" y="49"/>
                    <a:pt x="155" y="49"/>
                    <a:pt x="155" y="49"/>
                  </a:cubicBezTo>
                  <a:cubicBezTo>
                    <a:pt x="152" y="48"/>
                    <a:pt x="152" y="48"/>
                    <a:pt x="152" y="48"/>
                  </a:cubicBezTo>
                  <a:cubicBezTo>
                    <a:pt x="152" y="48"/>
                    <a:pt x="152" y="48"/>
                    <a:pt x="152" y="48"/>
                  </a:cubicBezTo>
                  <a:cubicBezTo>
                    <a:pt x="150" y="47"/>
                    <a:pt x="150" y="47"/>
                    <a:pt x="150" y="47"/>
                  </a:cubicBezTo>
                  <a:cubicBezTo>
                    <a:pt x="149" y="46"/>
                    <a:pt x="149" y="46"/>
                    <a:pt x="149" y="46"/>
                  </a:cubicBezTo>
                  <a:cubicBezTo>
                    <a:pt x="149" y="44"/>
                    <a:pt x="149" y="44"/>
                    <a:pt x="149" y="44"/>
                  </a:cubicBezTo>
                  <a:cubicBezTo>
                    <a:pt x="147" y="42"/>
                    <a:pt x="147" y="42"/>
                    <a:pt x="147" y="42"/>
                  </a:cubicBezTo>
                  <a:cubicBezTo>
                    <a:pt x="143" y="41"/>
                    <a:pt x="143" y="41"/>
                    <a:pt x="143" y="41"/>
                  </a:cubicBezTo>
                  <a:cubicBezTo>
                    <a:pt x="140" y="40"/>
                    <a:pt x="140" y="40"/>
                    <a:pt x="140" y="40"/>
                  </a:cubicBezTo>
                  <a:cubicBezTo>
                    <a:pt x="138" y="40"/>
                    <a:pt x="138" y="40"/>
                    <a:pt x="138" y="40"/>
                  </a:cubicBezTo>
                  <a:cubicBezTo>
                    <a:pt x="138" y="40"/>
                    <a:pt x="134" y="40"/>
                    <a:pt x="134" y="40"/>
                  </a:cubicBezTo>
                  <a:cubicBezTo>
                    <a:pt x="134"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2" y="40"/>
                    <a:pt x="132" y="40"/>
                    <a:pt x="132" y="40"/>
                  </a:cubicBezTo>
                  <a:cubicBezTo>
                    <a:pt x="133" y="38"/>
                    <a:pt x="133" y="38"/>
                    <a:pt x="133" y="38"/>
                  </a:cubicBezTo>
                  <a:cubicBezTo>
                    <a:pt x="134" y="38"/>
                    <a:pt x="134" y="38"/>
                    <a:pt x="134" y="38"/>
                  </a:cubicBezTo>
                  <a:cubicBezTo>
                    <a:pt x="134" y="37"/>
                    <a:pt x="134" y="37"/>
                    <a:pt x="134" y="37"/>
                  </a:cubicBezTo>
                  <a:cubicBezTo>
                    <a:pt x="134" y="37"/>
                    <a:pt x="133" y="36"/>
                    <a:pt x="133" y="36"/>
                  </a:cubicBezTo>
                  <a:cubicBezTo>
                    <a:pt x="133" y="36"/>
                    <a:pt x="133" y="35"/>
                    <a:pt x="133" y="35"/>
                  </a:cubicBezTo>
                  <a:cubicBezTo>
                    <a:pt x="133" y="35"/>
                    <a:pt x="133" y="35"/>
                    <a:pt x="133" y="35"/>
                  </a:cubicBezTo>
                  <a:cubicBezTo>
                    <a:pt x="133" y="35"/>
                    <a:pt x="133" y="34"/>
                    <a:pt x="133" y="34"/>
                  </a:cubicBezTo>
                  <a:cubicBezTo>
                    <a:pt x="133" y="34"/>
                    <a:pt x="133" y="34"/>
                    <a:pt x="133" y="34"/>
                  </a:cubicBezTo>
                  <a:cubicBezTo>
                    <a:pt x="133" y="33"/>
                    <a:pt x="133" y="33"/>
                    <a:pt x="133" y="33"/>
                  </a:cubicBezTo>
                  <a:cubicBezTo>
                    <a:pt x="134" y="30"/>
                    <a:pt x="134" y="30"/>
                    <a:pt x="134" y="30"/>
                  </a:cubicBezTo>
                  <a:cubicBezTo>
                    <a:pt x="136" y="28"/>
                    <a:pt x="136" y="28"/>
                    <a:pt x="136" y="28"/>
                  </a:cubicBezTo>
                  <a:cubicBezTo>
                    <a:pt x="136" y="28"/>
                    <a:pt x="136" y="26"/>
                    <a:pt x="137" y="26"/>
                  </a:cubicBezTo>
                  <a:cubicBezTo>
                    <a:pt x="137" y="25"/>
                    <a:pt x="137" y="24"/>
                    <a:pt x="137" y="24"/>
                  </a:cubicBezTo>
                  <a:cubicBezTo>
                    <a:pt x="139" y="23"/>
                    <a:pt x="139" y="23"/>
                    <a:pt x="139" y="23"/>
                  </a:cubicBezTo>
                  <a:cubicBezTo>
                    <a:pt x="139" y="23"/>
                    <a:pt x="140" y="22"/>
                    <a:pt x="140" y="22"/>
                  </a:cubicBezTo>
                  <a:cubicBezTo>
                    <a:pt x="140" y="21"/>
                    <a:pt x="139" y="20"/>
                    <a:pt x="139" y="20"/>
                  </a:cubicBezTo>
                  <a:cubicBezTo>
                    <a:pt x="139" y="19"/>
                    <a:pt x="140" y="18"/>
                    <a:pt x="140" y="18"/>
                  </a:cubicBezTo>
                  <a:cubicBezTo>
                    <a:pt x="139" y="18"/>
                    <a:pt x="139" y="17"/>
                    <a:pt x="138" y="17"/>
                  </a:cubicBezTo>
                  <a:cubicBezTo>
                    <a:pt x="138" y="17"/>
                    <a:pt x="137" y="17"/>
                    <a:pt x="137" y="16"/>
                  </a:cubicBezTo>
                  <a:cubicBezTo>
                    <a:pt x="137" y="16"/>
                    <a:pt x="136" y="15"/>
                    <a:pt x="136" y="15"/>
                  </a:cubicBezTo>
                  <a:cubicBezTo>
                    <a:pt x="136" y="15"/>
                    <a:pt x="136" y="13"/>
                    <a:pt x="135" y="13"/>
                  </a:cubicBezTo>
                  <a:cubicBezTo>
                    <a:pt x="135" y="13"/>
                    <a:pt x="134" y="13"/>
                    <a:pt x="133" y="12"/>
                  </a:cubicBezTo>
                  <a:cubicBezTo>
                    <a:pt x="132" y="12"/>
                    <a:pt x="131" y="11"/>
                    <a:pt x="131" y="11"/>
                  </a:cubicBezTo>
                  <a:cubicBezTo>
                    <a:pt x="130" y="11"/>
                    <a:pt x="128" y="9"/>
                    <a:pt x="128" y="9"/>
                  </a:cubicBezTo>
                  <a:cubicBezTo>
                    <a:pt x="128" y="9"/>
                    <a:pt x="128" y="9"/>
                    <a:pt x="127" y="9"/>
                  </a:cubicBezTo>
                  <a:cubicBezTo>
                    <a:pt x="127" y="9"/>
                    <a:pt x="126" y="8"/>
                    <a:pt x="126" y="8"/>
                  </a:cubicBezTo>
                  <a:cubicBezTo>
                    <a:pt x="125" y="8"/>
                    <a:pt x="125" y="8"/>
                    <a:pt x="125" y="8"/>
                  </a:cubicBezTo>
                  <a:cubicBezTo>
                    <a:pt x="125" y="8"/>
                    <a:pt x="125" y="8"/>
                    <a:pt x="125" y="8"/>
                  </a:cubicBezTo>
                  <a:cubicBezTo>
                    <a:pt x="124" y="8"/>
                    <a:pt x="124" y="8"/>
                    <a:pt x="123" y="7"/>
                  </a:cubicBezTo>
                  <a:cubicBezTo>
                    <a:pt x="121" y="7"/>
                    <a:pt x="122" y="7"/>
                    <a:pt x="120" y="7"/>
                  </a:cubicBezTo>
                  <a:cubicBezTo>
                    <a:pt x="119" y="7"/>
                    <a:pt x="118" y="7"/>
                    <a:pt x="118" y="7"/>
                  </a:cubicBezTo>
                  <a:cubicBezTo>
                    <a:pt x="118" y="7"/>
                    <a:pt x="117" y="6"/>
                    <a:pt x="115" y="6"/>
                  </a:cubicBezTo>
                  <a:cubicBezTo>
                    <a:pt x="114" y="7"/>
                    <a:pt x="112" y="8"/>
                    <a:pt x="111" y="8"/>
                  </a:cubicBezTo>
                  <a:cubicBezTo>
                    <a:pt x="111" y="8"/>
                    <a:pt x="110" y="7"/>
                    <a:pt x="110" y="7"/>
                  </a:cubicBezTo>
                  <a:cubicBezTo>
                    <a:pt x="110" y="7"/>
                    <a:pt x="110" y="6"/>
                    <a:pt x="110" y="6"/>
                  </a:cubicBezTo>
                  <a:cubicBezTo>
                    <a:pt x="110" y="6"/>
                    <a:pt x="109" y="5"/>
                    <a:pt x="108" y="4"/>
                  </a:cubicBezTo>
                  <a:cubicBezTo>
                    <a:pt x="108" y="4"/>
                    <a:pt x="107" y="4"/>
                    <a:pt x="107" y="4"/>
                  </a:cubicBezTo>
                  <a:cubicBezTo>
                    <a:pt x="107" y="4"/>
                    <a:pt x="107" y="4"/>
                    <a:pt x="107" y="5"/>
                  </a:cubicBezTo>
                  <a:cubicBezTo>
                    <a:pt x="107" y="6"/>
                    <a:pt x="109" y="6"/>
                    <a:pt x="107" y="6"/>
                  </a:cubicBezTo>
                  <a:cubicBezTo>
                    <a:pt x="106" y="5"/>
                    <a:pt x="105" y="5"/>
                    <a:pt x="105" y="5"/>
                  </a:cubicBezTo>
                  <a:cubicBezTo>
                    <a:pt x="102" y="6"/>
                    <a:pt x="102" y="6"/>
                    <a:pt x="102" y="6"/>
                  </a:cubicBezTo>
                  <a:cubicBezTo>
                    <a:pt x="103" y="5"/>
                    <a:pt x="103" y="5"/>
                    <a:pt x="103" y="5"/>
                  </a:cubicBezTo>
                  <a:cubicBezTo>
                    <a:pt x="103" y="5"/>
                    <a:pt x="104" y="5"/>
                    <a:pt x="104" y="5"/>
                  </a:cubicBezTo>
                  <a:cubicBezTo>
                    <a:pt x="104" y="4"/>
                    <a:pt x="104" y="4"/>
                    <a:pt x="104" y="4"/>
                  </a:cubicBezTo>
                  <a:cubicBezTo>
                    <a:pt x="104" y="4"/>
                    <a:pt x="104" y="3"/>
                    <a:pt x="104" y="3"/>
                  </a:cubicBezTo>
                  <a:cubicBezTo>
                    <a:pt x="105" y="3"/>
                    <a:pt x="106" y="2"/>
                    <a:pt x="105" y="2"/>
                  </a:cubicBezTo>
                  <a:cubicBezTo>
                    <a:pt x="104" y="2"/>
                    <a:pt x="103" y="2"/>
                    <a:pt x="103" y="2"/>
                  </a:cubicBezTo>
                  <a:cubicBezTo>
                    <a:pt x="103" y="1"/>
                    <a:pt x="103" y="1"/>
                    <a:pt x="103" y="1"/>
                  </a:cubicBezTo>
                  <a:cubicBezTo>
                    <a:pt x="103" y="1"/>
                    <a:pt x="102" y="0"/>
                    <a:pt x="102" y="0"/>
                  </a:cubicBezTo>
                  <a:cubicBezTo>
                    <a:pt x="102" y="1"/>
                    <a:pt x="102" y="2"/>
                    <a:pt x="102" y="2"/>
                  </a:cubicBezTo>
                  <a:cubicBezTo>
                    <a:pt x="101" y="2"/>
                    <a:pt x="101" y="2"/>
                    <a:pt x="101" y="1"/>
                  </a:cubicBezTo>
                  <a:cubicBezTo>
                    <a:pt x="101" y="0"/>
                    <a:pt x="101" y="0"/>
                    <a:pt x="101" y="0"/>
                  </a:cubicBezTo>
                  <a:cubicBezTo>
                    <a:pt x="100" y="0"/>
                    <a:pt x="99" y="0"/>
                    <a:pt x="99" y="0"/>
                  </a:cubicBezTo>
                  <a:cubicBezTo>
                    <a:pt x="99" y="0"/>
                    <a:pt x="100" y="1"/>
                    <a:pt x="98" y="1"/>
                  </a:cubicBezTo>
                  <a:cubicBezTo>
                    <a:pt x="97" y="1"/>
                    <a:pt x="96" y="2"/>
                    <a:pt x="95" y="2"/>
                  </a:cubicBezTo>
                  <a:cubicBezTo>
                    <a:pt x="94" y="3"/>
                    <a:pt x="94" y="4"/>
                    <a:pt x="94" y="4"/>
                  </a:cubicBezTo>
                  <a:cubicBezTo>
                    <a:pt x="94" y="5"/>
                    <a:pt x="92" y="5"/>
                    <a:pt x="92" y="6"/>
                  </a:cubicBezTo>
                  <a:cubicBezTo>
                    <a:pt x="93" y="6"/>
                    <a:pt x="92" y="6"/>
                    <a:pt x="94" y="7"/>
                  </a:cubicBezTo>
                  <a:cubicBezTo>
                    <a:pt x="95" y="7"/>
                    <a:pt x="95" y="7"/>
                    <a:pt x="96" y="7"/>
                  </a:cubicBezTo>
                  <a:cubicBezTo>
                    <a:pt x="97" y="8"/>
                    <a:pt x="98" y="7"/>
                    <a:pt x="98" y="7"/>
                  </a:cubicBezTo>
                  <a:cubicBezTo>
                    <a:pt x="98" y="7"/>
                    <a:pt x="98" y="7"/>
                    <a:pt x="99" y="8"/>
                  </a:cubicBezTo>
                  <a:cubicBezTo>
                    <a:pt x="99" y="8"/>
                    <a:pt x="100" y="7"/>
                    <a:pt x="100" y="8"/>
                  </a:cubicBezTo>
                  <a:cubicBezTo>
                    <a:pt x="100" y="9"/>
                    <a:pt x="101" y="10"/>
                    <a:pt x="100" y="10"/>
                  </a:cubicBezTo>
                  <a:cubicBezTo>
                    <a:pt x="99" y="10"/>
                    <a:pt x="98" y="11"/>
                    <a:pt x="98" y="10"/>
                  </a:cubicBezTo>
                  <a:cubicBezTo>
                    <a:pt x="98" y="10"/>
                    <a:pt x="98" y="9"/>
                    <a:pt x="97" y="9"/>
                  </a:cubicBezTo>
                  <a:cubicBezTo>
                    <a:pt x="97" y="9"/>
                    <a:pt x="96" y="9"/>
                    <a:pt x="96" y="9"/>
                  </a:cubicBezTo>
                  <a:cubicBezTo>
                    <a:pt x="95" y="11"/>
                    <a:pt x="95" y="11"/>
                    <a:pt x="95" y="11"/>
                  </a:cubicBezTo>
                  <a:cubicBezTo>
                    <a:pt x="95" y="11"/>
                    <a:pt x="95" y="12"/>
                    <a:pt x="94" y="12"/>
                  </a:cubicBezTo>
                  <a:cubicBezTo>
                    <a:pt x="93" y="12"/>
                    <a:pt x="94" y="12"/>
                    <a:pt x="92" y="12"/>
                  </a:cubicBezTo>
                  <a:cubicBezTo>
                    <a:pt x="90" y="12"/>
                    <a:pt x="90" y="11"/>
                    <a:pt x="89" y="11"/>
                  </a:cubicBezTo>
                  <a:cubicBezTo>
                    <a:pt x="89" y="11"/>
                    <a:pt x="89" y="11"/>
                    <a:pt x="88" y="11"/>
                  </a:cubicBezTo>
                  <a:cubicBezTo>
                    <a:pt x="88" y="11"/>
                    <a:pt x="86" y="9"/>
                    <a:pt x="85" y="11"/>
                  </a:cubicBezTo>
                  <a:cubicBezTo>
                    <a:pt x="84" y="12"/>
                    <a:pt x="83" y="13"/>
                    <a:pt x="83" y="13"/>
                  </a:cubicBezTo>
                  <a:cubicBezTo>
                    <a:pt x="80" y="13"/>
                    <a:pt x="80" y="13"/>
                    <a:pt x="80" y="13"/>
                  </a:cubicBezTo>
                  <a:cubicBezTo>
                    <a:pt x="80" y="13"/>
                    <a:pt x="79" y="13"/>
                    <a:pt x="78" y="13"/>
                  </a:cubicBezTo>
                  <a:cubicBezTo>
                    <a:pt x="77" y="13"/>
                    <a:pt x="76" y="13"/>
                    <a:pt x="76" y="13"/>
                  </a:cubicBezTo>
                  <a:cubicBezTo>
                    <a:pt x="75" y="14"/>
                    <a:pt x="74" y="11"/>
                    <a:pt x="74" y="11"/>
                  </a:cubicBezTo>
                  <a:cubicBezTo>
                    <a:pt x="74" y="11"/>
                    <a:pt x="75" y="9"/>
                    <a:pt x="72" y="11"/>
                  </a:cubicBezTo>
                  <a:cubicBezTo>
                    <a:pt x="69" y="13"/>
                    <a:pt x="68" y="13"/>
                    <a:pt x="68" y="13"/>
                  </a:cubicBezTo>
                  <a:cubicBezTo>
                    <a:pt x="67" y="13"/>
                    <a:pt x="66" y="14"/>
                    <a:pt x="66" y="14"/>
                  </a:cubicBezTo>
                  <a:cubicBezTo>
                    <a:pt x="65" y="13"/>
                    <a:pt x="65" y="13"/>
                    <a:pt x="65" y="13"/>
                  </a:cubicBezTo>
                  <a:cubicBezTo>
                    <a:pt x="65" y="13"/>
                    <a:pt x="65" y="13"/>
                    <a:pt x="65" y="13"/>
                  </a:cubicBezTo>
                  <a:cubicBezTo>
                    <a:pt x="65" y="13"/>
                    <a:pt x="65" y="13"/>
                    <a:pt x="65" y="13"/>
                  </a:cubicBezTo>
                  <a:cubicBezTo>
                    <a:pt x="66" y="13"/>
                    <a:pt x="66" y="12"/>
                    <a:pt x="66" y="12"/>
                  </a:cubicBezTo>
                  <a:cubicBezTo>
                    <a:pt x="65" y="11"/>
                    <a:pt x="65" y="11"/>
                    <a:pt x="65" y="11"/>
                  </a:cubicBezTo>
                  <a:cubicBezTo>
                    <a:pt x="62" y="12"/>
                    <a:pt x="62" y="12"/>
                    <a:pt x="62" y="12"/>
                  </a:cubicBezTo>
                  <a:cubicBezTo>
                    <a:pt x="62" y="12"/>
                    <a:pt x="63" y="12"/>
                    <a:pt x="62" y="12"/>
                  </a:cubicBezTo>
                  <a:cubicBezTo>
                    <a:pt x="62" y="12"/>
                    <a:pt x="60" y="12"/>
                    <a:pt x="60" y="12"/>
                  </a:cubicBezTo>
                  <a:cubicBezTo>
                    <a:pt x="60" y="14"/>
                    <a:pt x="60" y="14"/>
                    <a:pt x="60" y="14"/>
                  </a:cubicBezTo>
                  <a:cubicBezTo>
                    <a:pt x="60" y="14"/>
                    <a:pt x="59" y="14"/>
                    <a:pt x="59" y="14"/>
                  </a:cubicBezTo>
                  <a:cubicBezTo>
                    <a:pt x="59" y="14"/>
                    <a:pt x="59" y="15"/>
                    <a:pt x="59" y="15"/>
                  </a:cubicBezTo>
                  <a:cubicBezTo>
                    <a:pt x="59" y="15"/>
                    <a:pt x="59" y="16"/>
                    <a:pt x="59" y="16"/>
                  </a:cubicBezTo>
                  <a:cubicBezTo>
                    <a:pt x="59" y="16"/>
                    <a:pt x="58" y="16"/>
                    <a:pt x="58" y="16"/>
                  </a:cubicBezTo>
                  <a:cubicBezTo>
                    <a:pt x="58" y="16"/>
                    <a:pt x="57" y="16"/>
                    <a:pt x="57" y="16"/>
                  </a:cubicBezTo>
                  <a:cubicBezTo>
                    <a:pt x="57" y="16"/>
                    <a:pt x="56" y="18"/>
                    <a:pt x="56" y="18"/>
                  </a:cubicBezTo>
                  <a:cubicBezTo>
                    <a:pt x="56" y="18"/>
                    <a:pt x="56" y="19"/>
                    <a:pt x="56" y="19"/>
                  </a:cubicBezTo>
                  <a:cubicBezTo>
                    <a:pt x="56" y="19"/>
                    <a:pt x="56" y="19"/>
                    <a:pt x="56" y="20"/>
                  </a:cubicBezTo>
                  <a:cubicBezTo>
                    <a:pt x="55" y="20"/>
                    <a:pt x="54" y="20"/>
                    <a:pt x="54" y="20"/>
                  </a:cubicBezTo>
                  <a:cubicBezTo>
                    <a:pt x="54" y="20"/>
                    <a:pt x="53" y="20"/>
                    <a:pt x="52" y="20"/>
                  </a:cubicBezTo>
                  <a:cubicBezTo>
                    <a:pt x="52" y="20"/>
                    <a:pt x="51" y="20"/>
                    <a:pt x="51" y="20"/>
                  </a:cubicBezTo>
                  <a:cubicBezTo>
                    <a:pt x="50" y="20"/>
                    <a:pt x="50" y="21"/>
                    <a:pt x="50" y="21"/>
                  </a:cubicBezTo>
                  <a:cubicBezTo>
                    <a:pt x="50" y="21"/>
                    <a:pt x="48" y="20"/>
                    <a:pt x="48" y="20"/>
                  </a:cubicBezTo>
                  <a:cubicBezTo>
                    <a:pt x="47" y="20"/>
                    <a:pt x="47" y="19"/>
                    <a:pt x="47" y="18"/>
                  </a:cubicBezTo>
                  <a:cubicBezTo>
                    <a:pt x="47" y="18"/>
                    <a:pt x="46" y="16"/>
                    <a:pt x="46" y="16"/>
                  </a:cubicBezTo>
                  <a:cubicBezTo>
                    <a:pt x="45" y="17"/>
                    <a:pt x="45" y="17"/>
                    <a:pt x="45" y="17"/>
                  </a:cubicBezTo>
                  <a:cubicBezTo>
                    <a:pt x="42" y="17"/>
                    <a:pt x="42" y="17"/>
                    <a:pt x="42" y="17"/>
                  </a:cubicBezTo>
                  <a:cubicBezTo>
                    <a:pt x="40" y="16"/>
                    <a:pt x="40" y="16"/>
                    <a:pt x="40" y="16"/>
                  </a:cubicBezTo>
                  <a:cubicBezTo>
                    <a:pt x="40" y="18"/>
                    <a:pt x="40" y="18"/>
                    <a:pt x="40" y="18"/>
                  </a:cubicBezTo>
                  <a:cubicBezTo>
                    <a:pt x="40" y="18"/>
                    <a:pt x="41" y="19"/>
                    <a:pt x="41" y="19"/>
                  </a:cubicBezTo>
                  <a:cubicBezTo>
                    <a:pt x="41" y="19"/>
                    <a:pt x="40" y="19"/>
                    <a:pt x="40" y="19"/>
                  </a:cubicBezTo>
                  <a:cubicBezTo>
                    <a:pt x="39" y="20"/>
                    <a:pt x="39" y="20"/>
                    <a:pt x="39" y="20"/>
                  </a:cubicBezTo>
                  <a:cubicBezTo>
                    <a:pt x="38" y="20"/>
                    <a:pt x="38" y="20"/>
                    <a:pt x="38" y="20"/>
                  </a:cubicBezTo>
                  <a:cubicBezTo>
                    <a:pt x="38" y="20"/>
                    <a:pt x="37" y="22"/>
                    <a:pt x="37" y="22"/>
                  </a:cubicBezTo>
                  <a:cubicBezTo>
                    <a:pt x="37" y="23"/>
                    <a:pt x="36" y="23"/>
                    <a:pt x="36" y="23"/>
                  </a:cubicBezTo>
                  <a:cubicBezTo>
                    <a:pt x="36" y="23"/>
                    <a:pt x="35" y="23"/>
                    <a:pt x="36" y="24"/>
                  </a:cubicBezTo>
                  <a:cubicBezTo>
                    <a:pt x="37" y="24"/>
                    <a:pt x="38" y="24"/>
                    <a:pt x="38" y="24"/>
                  </a:cubicBezTo>
                  <a:cubicBezTo>
                    <a:pt x="39" y="24"/>
                    <a:pt x="40" y="24"/>
                    <a:pt x="40" y="24"/>
                  </a:cubicBezTo>
                  <a:cubicBezTo>
                    <a:pt x="40" y="24"/>
                    <a:pt x="42" y="23"/>
                    <a:pt x="42" y="23"/>
                  </a:cubicBezTo>
                  <a:cubicBezTo>
                    <a:pt x="42" y="24"/>
                    <a:pt x="42" y="24"/>
                    <a:pt x="42" y="24"/>
                  </a:cubicBezTo>
                  <a:cubicBezTo>
                    <a:pt x="42" y="26"/>
                    <a:pt x="42" y="26"/>
                    <a:pt x="42" y="26"/>
                  </a:cubicBezTo>
                  <a:cubicBezTo>
                    <a:pt x="41" y="26"/>
                    <a:pt x="41" y="26"/>
                    <a:pt x="41" y="26"/>
                  </a:cubicBezTo>
                  <a:cubicBezTo>
                    <a:pt x="41" y="26"/>
                    <a:pt x="41" y="27"/>
                    <a:pt x="41" y="27"/>
                  </a:cubicBezTo>
                  <a:cubicBezTo>
                    <a:pt x="40" y="28"/>
                    <a:pt x="39" y="28"/>
                    <a:pt x="39" y="28"/>
                  </a:cubicBezTo>
                  <a:cubicBezTo>
                    <a:pt x="38" y="29"/>
                    <a:pt x="38" y="29"/>
                    <a:pt x="38" y="30"/>
                  </a:cubicBezTo>
                  <a:cubicBezTo>
                    <a:pt x="38" y="31"/>
                    <a:pt x="37" y="33"/>
                    <a:pt x="37" y="33"/>
                  </a:cubicBezTo>
                  <a:cubicBezTo>
                    <a:pt x="35" y="34"/>
                    <a:pt x="35" y="34"/>
                    <a:pt x="35" y="34"/>
                  </a:cubicBezTo>
                  <a:cubicBezTo>
                    <a:pt x="33" y="36"/>
                    <a:pt x="33" y="36"/>
                    <a:pt x="33" y="36"/>
                  </a:cubicBezTo>
                  <a:cubicBezTo>
                    <a:pt x="32" y="36"/>
                    <a:pt x="32" y="36"/>
                    <a:pt x="32" y="36"/>
                  </a:cubicBezTo>
                  <a:cubicBezTo>
                    <a:pt x="31" y="37"/>
                    <a:pt x="31" y="37"/>
                    <a:pt x="31" y="37"/>
                  </a:cubicBezTo>
                  <a:cubicBezTo>
                    <a:pt x="31" y="38"/>
                    <a:pt x="31" y="38"/>
                    <a:pt x="31" y="38"/>
                  </a:cubicBezTo>
                  <a:cubicBezTo>
                    <a:pt x="29" y="39"/>
                    <a:pt x="29" y="39"/>
                    <a:pt x="29" y="39"/>
                  </a:cubicBezTo>
                  <a:cubicBezTo>
                    <a:pt x="29" y="41"/>
                    <a:pt x="29" y="41"/>
                    <a:pt x="29" y="41"/>
                  </a:cubicBezTo>
                  <a:cubicBezTo>
                    <a:pt x="28" y="42"/>
                    <a:pt x="28" y="42"/>
                    <a:pt x="28" y="42"/>
                  </a:cubicBezTo>
                  <a:cubicBezTo>
                    <a:pt x="27" y="42"/>
                    <a:pt x="27" y="42"/>
                    <a:pt x="27" y="42"/>
                  </a:cubicBezTo>
                  <a:cubicBezTo>
                    <a:pt x="26" y="44"/>
                    <a:pt x="26" y="44"/>
                    <a:pt x="26" y="44"/>
                  </a:cubicBezTo>
                  <a:cubicBezTo>
                    <a:pt x="26" y="44"/>
                    <a:pt x="25" y="45"/>
                    <a:pt x="25" y="45"/>
                  </a:cubicBezTo>
                  <a:cubicBezTo>
                    <a:pt x="24" y="45"/>
                    <a:pt x="23" y="46"/>
                    <a:pt x="23" y="46"/>
                  </a:cubicBezTo>
                  <a:cubicBezTo>
                    <a:pt x="21" y="46"/>
                    <a:pt x="21" y="46"/>
                    <a:pt x="21" y="46"/>
                  </a:cubicBezTo>
                  <a:cubicBezTo>
                    <a:pt x="21" y="46"/>
                    <a:pt x="20" y="46"/>
                    <a:pt x="19" y="47"/>
                  </a:cubicBezTo>
                  <a:cubicBezTo>
                    <a:pt x="19" y="48"/>
                    <a:pt x="19" y="48"/>
                    <a:pt x="19" y="48"/>
                  </a:cubicBezTo>
                  <a:cubicBezTo>
                    <a:pt x="19" y="49"/>
                    <a:pt x="20" y="50"/>
                    <a:pt x="20" y="50"/>
                  </a:cubicBezTo>
                  <a:cubicBezTo>
                    <a:pt x="20" y="52"/>
                    <a:pt x="20" y="52"/>
                    <a:pt x="20" y="52"/>
                  </a:cubicBezTo>
                  <a:cubicBezTo>
                    <a:pt x="20" y="52"/>
                    <a:pt x="19" y="52"/>
                    <a:pt x="19" y="53"/>
                  </a:cubicBezTo>
                  <a:cubicBezTo>
                    <a:pt x="19" y="53"/>
                    <a:pt x="19" y="54"/>
                    <a:pt x="19" y="54"/>
                  </a:cubicBezTo>
                  <a:cubicBezTo>
                    <a:pt x="19" y="54"/>
                    <a:pt x="19" y="55"/>
                    <a:pt x="19" y="55"/>
                  </a:cubicBezTo>
                  <a:cubicBezTo>
                    <a:pt x="19" y="55"/>
                    <a:pt x="19" y="56"/>
                    <a:pt x="19" y="56"/>
                  </a:cubicBezTo>
                  <a:cubicBezTo>
                    <a:pt x="19" y="56"/>
                    <a:pt x="19" y="57"/>
                    <a:pt x="18" y="58"/>
                  </a:cubicBezTo>
                  <a:cubicBezTo>
                    <a:pt x="18" y="58"/>
                    <a:pt x="17" y="59"/>
                    <a:pt x="17" y="59"/>
                  </a:cubicBezTo>
                  <a:cubicBezTo>
                    <a:pt x="17" y="59"/>
                    <a:pt x="15" y="59"/>
                    <a:pt x="15" y="59"/>
                  </a:cubicBezTo>
                  <a:cubicBezTo>
                    <a:pt x="15" y="60"/>
                    <a:pt x="13" y="60"/>
                    <a:pt x="13" y="60"/>
                  </a:cubicBezTo>
                  <a:cubicBezTo>
                    <a:pt x="11" y="62"/>
                    <a:pt x="11" y="62"/>
                    <a:pt x="11" y="62"/>
                  </a:cubicBezTo>
                  <a:cubicBezTo>
                    <a:pt x="7" y="66"/>
                    <a:pt x="7" y="66"/>
                    <a:pt x="7" y="66"/>
                  </a:cubicBezTo>
                  <a:cubicBezTo>
                    <a:pt x="7" y="66"/>
                    <a:pt x="7" y="67"/>
                    <a:pt x="7" y="67"/>
                  </a:cubicBezTo>
                  <a:cubicBezTo>
                    <a:pt x="7" y="67"/>
                    <a:pt x="7" y="69"/>
                    <a:pt x="7" y="69"/>
                  </a:cubicBezTo>
                  <a:cubicBezTo>
                    <a:pt x="7" y="70"/>
                    <a:pt x="6" y="71"/>
                    <a:pt x="6" y="71"/>
                  </a:cubicBezTo>
                  <a:cubicBezTo>
                    <a:pt x="5" y="72"/>
                    <a:pt x="5" y="72"/>
                    <a:pt x="5" y="72"/>
                  </a:cubicBezTo>
                  <a:cubicBezTo>
                    <a:pt x="5" y="74"/>
                    <a:pt x="5" y="74"/>
                    <a:pt x="5" y="74"/>
                  </a:cubicBezTo>
                  <a:cubicBezTo>
                    <a:pt x="5" y="75"/>
                    <a:pt x="5" y="75"/>
                    <a:pt x="5" y="75"/>
                  </a:cubicBezTo>
                  <a:cubicBezTo>
                    <a:pt x="6" y="76"/>
                    <a:pt x="6" y="76"/>
                    <a:pt x="6" y="76"/>
                  </a:cubicBezTo>
                  <a:cubicBezTo>
                    <a:pt x="7" y="77"/>
                    <a:pt x="7" y="77"/>
                    <a:pt x="7" y="77"/>
                  </a:cubicBezTo>
                  <a:cubicBezTo>
                    <a:pt x="7" y="80"/>
                    <a:pt x="7" y="80"/>
                    <a:pt x="7" y="80"/>
                  </a:cubicBezTo>
                  <a:cubicBezTo>
                    <a:pt x="6" y="82"/>
                    <a:pt x="6" y="82"/>
                    <a:pt x="6" y="82"/>
                  </a:cubicBezTo>
                  <a:cubicBezTo>
                    <a:pt x="6" y="84"/>
                    <a:pt x="6" y="84"/>
                    <a:pt x="6" y="84"/>
                  </a:cubicBezTo>
                  <a:cubicBezTo>
                    <a:pt x="4" y="84"/>
                    <a:pt x="4" y="84"/>
                    <a:pt x="4" y="84"/>
                  </a:cubicBezTo>
                  <a:cubicBezTo>
                    <a:pt x="4" y="84"/>
                    <a:pt x="3" y="85"/>
                    <a:pt x="2" y="85"/>
                  </a:cubicBezTo>
                  <a:cubicBezTo>
                    <a:pt x="2" y="85"/>
                    <a:pt x="1" y="86"/>
                    <a:pt x="1" y="86"/>
                  </a:cubicBezTo>
                  <a:cubicBezTo>
                    <a:pt x="0" y="87"/>
                    <a:pt x="0" y="87"/>
                    <a:pt x="0" y="87"/>
                  </a:cubicBezTo>
                  <a:cubicBezTo>
                    <a:pt x="1" y="88"/>
                    <a:pt x="1" y="88"/>
                    <a:pt x="1" y="88"/>
                  </a:cubicBezTo>
                  <a:cubicBezTo>
                    <a:pt x="1" y="90"/>
                    <a:pt x="1" y="90"/>
                    <a:pt x="1" y="90"/>
                  </a:cubicBezTo>
                  <a:cubicBezTo>
                    <a:pt x="2" y="90"/>
                    <a:pt x="2" y="90"/>
                    <a:pt x="2" y="90"/>
                  </a:cubicBezTo>
                  <a:cubicBezTo>
                    <a:pt x="4" y="89"/>
                    <a:pt x="4" y="89"/>
                    <a:pt x="4" y="89"/>
                  </a:cubicBezTo>
                  <a:cubicBezTo>
                    <a:pt x="6" y="90"/>
                    <a:pt x="6" y="90"/>
                    <a:pt x="6" y="90"/>
                  </a:cubicBezTo>
                  <a:cubicBezTo>
                    <a:pt x="9" y="89"/>
                    <a:pt x="9" y="89"/>
                    <a:pt x="9" y="89"/>
                  </a:cubicBezTo>
                  <a:cubicBezTo>
                    <a:pt x="9" y="89"/>
                    <a:pt x="9" y="88"/>
                    <a:pt x="10" y="87"/>
                  </a:cubicBezTo>
                  <a:cubicBezTo>
                    <a:pt x="11" y="86"/>
                    <a:pt x="12" y="86"/>
                    <a:pt x="12" y="86"/>
                  </a:cubicBezTo>
                  <a:cubicBezTo>
                    <a:pt x="13" y="84"/>
                    <a:pt x="13" y="84"/>
                    <a:pt x="13" y="84"/>
                  </a:cubicBezTo>
                  <a:cubicBezTo>
                    <a:pt x="12" y="84"/>
                    <a:pt x="12" y="84"/>
                    <a:pt x="12" y="84"/>
                  </a:cubicBezTo>
                  <a:cubicBezTo>
                    <a:pt x="12" y="82"/>
                    <a:pt x="12" y="82"/>
                    <a:pt x="12" y="82"/>
                  </a:cubicBezTo>
                  <a:cubicBezTo>
                    <a:pt x="10" y="81"/>
                    <a:pt x="10" y="81"/>
                    <a:pt x="10" y="81"/>
                  </a:cubicBezTo>
                  <a:cubicBezTo>
                    <a:pt x="10" y="81"/>
                    <a:pt x="10" y="80"/>
                    <a:pt x="10" y="80"/>
                  </a:cubicBezTo>
                  <a:cubicBezTo>
                    <a:pt x="11" y="79"/>
                    <a:pt x="12" y="77"/>
                    <a:pt x="12" y="77"/>
                  </a:cubicBezTo>
                  <a:cubicBezTo>
                    <a:pt x="15" y="76"/>
                    <a:pt x="15" y="76"/>
                    <a:pt x="15" y="76"/>
                  </a:cubicBezTo>
                  <a:cubicBezTo>
                    <a:pt x="18" y="75"/>
                    <a:pt x="18" y="75"/>
                    <a:pt x="18" y="75"/>
                  </a:cubicBezTo>
                  <a:cubicBezTo>
                    <a:pt x="19" y="74"/>
                    <a:pt x="19" y="74"/>
                    <a:pt x="19" y="74"/>
                  </a:cubicBezTo>
                  <a:cubicBezTo>
                    <a:pt x="21" y="73"/>
                    <a:pt x="21" y="73"/>
                    <a:pt x="21" y="73"/>
                  </a:cubicBezTo>
                  <a:cubicBezTo>
                    <a:pt x="21" y="73"/>
                    <a:pt x="24" y="73"/>
                    <a:pt x="24" y="73"/>
                  </a:cubicBezTo>
                  <a:cubicBezTo>
                    <a:pt x="24" y="73"/>
                    <a:pt x="28" y="73"/>
                    <a:pt x="28" y="73"/>
                  </a:cubicBezTo>
                  <a:lnTo>
                    <a:pt x="31" y="75"/>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5" name="Freeform 51"/>
            <p:cNvSpPr>
              <a:spLocks/>
            </p:cNvSpPr>
            <p:nvPr/>
          </p:nvSpPr>
          <p:spPr bwMode="auto">
            <a:xfrm>
              <a:off x="5753789" y="1798916"/>
              <a:ext cx="494744" cy="296186"/>
            </a:xfrm>
            <a:custGeom>
              <a:avLst/>
              <a:gdLst>
                <a:gd name="T0" fmla="*/ 31 w 217"/>
                <a:gd name="T1" fmla="*/ 35 h 134"/>
                <a:gd name="T2" fmla="*/ 42 w 217"/>
                <a:gd name="T3" fmla="*/ 43 h 134"/>
                <a:gd name="T4" fmla="*/ 55 w 217"/>
                <a:gd name="T5" fmla="*/ 53 h 134"/>
                <a:gd name="T6" fmla="*/ 66 w 217"/>
                <a:gd name="T7" fmla="*/ 68 h 134"/>
                <a:gd name="T8" fmla="*/ 83 w 217"/>
                <a:gd name="T9" fmla="*/ 64 h 134"/>
                <a:gd name="T10" fmla="*/ 87 w 217"/>
                <a:gd name="T11" fmla="*/ 37 h 134"/>
                <a:gd name="T12" fmla="*/ 83 w 217"/>
                <a:gd name="T13" fmla="*/ 16 h 134"/>
                <a:gd name="T14" fmla="*/ 99 w 217"/>
                <a:gd name="T15" fmla="*/ 3 h 134"/>
                <a:gd name="T16" fmla="*/ 112 w 217"/>
                <a:gd name="T17" fmla="*/ 2 h 134"/>
                <a:gd name="T18" fmla="*/ 125 w 217"/>
                <a:gd name="T19" fmla="*/ 5 h 134"/>
                <a:gd name="T20" fmla="*/ 142 w 217"/>
                <a:gd name="T21" fmla="*/ 17 h 134"/>
                <a:gd name="T22" fmla="*/ 152 w 217"/>
                <a:gd name="T23" fmla="*/ 17 h 134"/>
                <a:gd name="T24" fmla="*/ 159 w 217"/>
                <a:gd name="T25" fmla="*/ 11 h 134"/>
                <a:gd name="T26" fmla="*/ 177 w 217"/>
                <a:gd name="T27" fmla="*/ 11 h 134"/>
                <a:gd name="T28" fmla="*/ 184 w 217"/>
                <a:gd name="T29" fmla="*/ 18 h 134"/>
                <a:gd name="T30" fmla="*/ 192 w 217"/>
                <a:gd name="T31" fmla="*/ 31 h 134"/>
                <a:gd name="T32" fmla="*/ 192 w 217"/>
                <a:gd name="T33" fmla="*/ 46 h 134"/>
                <a:gd name="T34" fmla="*/ 198 w 217"/>
                <a:gd name="T35" fmla="*/ 49 h 134"/>
                <a:gd name="T36" fmla="*/ 206 w 217"/>
                <a:gd name="T37" fmla="*/ 58 h 134"/>
                <a:gd name="T38" fmla="*/ 212 w 217"/>
                <a:gd name="T39" fmla="*/ 66 h 134"/>
                <a:gd name="T40" fmla="*/ 216 w 217"/>
                <a:gd name="T41" fmla="*/ 78 h 134"/>
                <a:gd name="T42" fmla="*/ 211 w 217"/>
                <a:gd name="T43" fmla="*/ 83 h 134"/>
                <a:gd name="T44" fmla="*/ 207 w 217"/>
                <a:gd name="T45" fmla="*/ 100 h 134"/>
                <a:gd name="T46" fmla="*/ 192 w 217"/>
                <a:gd name="T47" fmla="*/ 103 h 134"/>
                <a:gd name="T48" fmla="*/ 185 w 217"/>
                <a:gd name="T49" fmla="*/ 112 h 134"/>
                <a:gd name="T50" fmla="*/ 177 w 217"/>
                <a:gd name="T51" fmla="*/ 115 h 134"/>
                <a:gd name="T52" fmla="*/ 165 w 217"/>
                <a:gd name="T53" fmla="*/ 114 h 134"/>
                <a:gd name="T54" fmla="*/ 157 w 217"/>
                <a:gd name="T55" fmla="*/ 105 h 134"/>
                <a:gd name="T56" fmla="*/ 146 w 217"/>
                <a:gd name="T57" fmla="*/ 101 h 134"/>
                <a:gd name="T58" fmla="*/ 139 w 217"/>
                <a:gd name="T59" fmla="*/ 97 h 134"/>
                <a:gd name="T60" fmla="*/ 124 w 217"/>
                <a:gd name="T61" fmla="*/ 97 h 134"/>
                <a:gd name="T62" fmla="*/ 117 w 217"/>
                <a:gd name="T63" fmla="*/ 87 h 134"/>
                <a:gd name="T64" fmla="*/ 108 w 217"/>
                <a:gd name="T65" fmla="*/ 99 h 134"/>
                <a:gd name="T66" fmla="*/ 94 w 217"/>
                <a:gd name="T67" fmla="*/ 100 h 134"/>
                <a:gd name="T68" fmla="*/ 80 w 217"/>
                <a:gd name="T69" fmla="*/ 100 h 134"/>
                <a:gd name="T70" fmla="*/ 67 w 217"/>
                <a:gd name="T71" fmla="*/ 107 h 134"/>
                <a:gd name="T72" fmla="*/ 55 w 217"/>
                <a:gd name="T73" fmla="*/ 104 h 134"/>
                <a:gd name="T74" fmla="*/ 34 w 217"/>
                <a:gd name="T75" fmla="*/ 106 h 134"/>
                <a:gd name="T76" fmla="*/ 21 w 217"/>
                <a:gd name="T77" fmla="*/ 113 h 134"/>
                <a:gd name="T78" fmla="*/ 14 w 217"/>
                <a:gd name="T79" fmla="*/ 122 h 134"/>
                <a:gd name="T80" fmla="*/ 9 w 217"/>
                <a:gd name="T81" fmla="*/ 131 h 134"/>
                <a:gd name="T82" fmla="*/ 5 w 217"/>
                <a:gd name="T83" fmla="*/ 128 h 134"/>
                <a:gd name="T84" fmla="*/ 3 w 217"/>
                <a:gd name="T85" fmla="*/ 108 h 134"/>
                <a:gd name="T86" fmla="*/ 7 w 217"/>
                <a:gd name="T87" fmla="*/ 83 h 134"/>
                <a:gd name="T88" fmla="*/ 8 w 217"/>
                <a:gd name="T89" fmla="*/ 60 h 134"/>
                <a:gd name="T90" fmla="*/ 19 w 217"/>
                <a:gd name="T91" fmla="*/ 4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34">
                  <a:moveTo>
                    <a:pt x="19" y="45"/>
                  </a:moveTo>
                  <a:cubicBezTo>
                    <a:pt x="24" y="40"/>
                    <a:pt x="24" y="40"/>
                    <a:pt x="24" y="40"/>
                  </a:cubicBezTo>
                  <a:cubicBezTo>
                    <a:pt x="24" y="40"/>
                    <a:pt x="30" y="35"/>
                    <a:pt x="31" y="35"/>
                  </a:cubicBezTo>
                  <a:cubicBezTo>
                    <a:pt x="33" y="34"/>
                    <a:pt x="36" y="32"/>
                    <a:pt x="36" y="33"/>
                  </a:cubicBezTo>
                  <a:cubicBezTo>
                    <a:pt x="36" y="34"/>
                    <a:pt x="37" y="41"/>
                    <a:pt x="37" y="41"/>
                  </a:cubicBezTo>
                  <a:cubicBezTo>
                    <a:pt x="42" y="43"/>
                    <a:pt x="42" y="43"/>
                    <a:pt x="42" y="43"/>
                  </a:cubicBezTo>
                  <a:cubicBezTo>
                    <a:pt x="46" y="46"/>
                    <a:pt x="46" y="46"/>
                    <a:pt x="46" y="46"/>
                  </a:cubicBezTo>
                  <a:cubicBezTo>
                    <a:pt x="54" y="50"/>
                    <a:pt x="54" y="50"/>
                    <a:pt x="54" y="50"/>
                  </a:cubicBezTo>
                  <a:cubicBezTo>
                    <a:pt x="55" y="53"/>
                    <a:pt x="55" y="53"/>
                    <a:pt x="55" y="53"/>
                  </a:cubicBezTo>
                  <a:cubicBezTo>
                    <a:pt x="55" y="53"/>
                    <a:pt x="54" y="55"/>
                    <a:pt x="56" y="58"/>
                  </a:cubicBezTo>
                  <a:cubicBezTo>
                    <a:pt x="59" y="61"/>
                    <a:pt x="60" y="61"/>
                    <a:pt x="61" y="64"/>
                  </a:cubicBezTo>
                  <a:cubicBezTo>
                    <a:pt x="62" y="66"/>
                    <a:pt x="66" y="68"/>
                    <a:pt x="66" y="68"/>
                  </a:cubicBezTo>
                  <a:cubicBezTo>
                    <a:pt x="71" y="69"/>
                    <a:pt x="71" y="69"/>
                    <a:pt x="71" y="69"/>
                  </a:cubicBezTo>
                  <a:cubicBezTo>
                    <a:pt x="71" y="69"/>
                    <a:pt x="76" y="71"/>
                    <a:pt x="77" y="70"/>
                  </a:cubicBezTo>
                  <a:cubicBezTo>
                    <a:pt x="78" y="69"/>
                    <a:pt x="83" y="65"/>
                    <a:pt x="83" y="64"/>
                  </a:cubicBezTo>
                  <a:cubicBezTo>
                    <a:pt x="84" y="63"/>
                    <a:pt x="87" y="59"/>
                    <a:pt x="88" y="58"/>
                  </a:cubicBezTo>
                  <a:cubicBezTo>
                    <a:pt x="89" y="57"/>
                    <a:pt x="92" y="50"/>
                    <a:pt x="92" y="49"/>
                  </a:cubicBezTo>
                  <a:cubicBezTo>
                    <a:pt x="92" y="47"/>
                    <a:pt x="88" y="39"/>
                    <a:pt x="87" y="37"/>
                  </a:cubicBezTo>
                  <a:cubicBezTo>
                    <a:pt x="87" y="35"/>
                    <a:pt x="86" y="29"/>
                    <a:pt x="86" y="29"/>
                  </a:cubicBezTo>
                  <a:cubicBezTo>
                    <a:pt x="82" y="21"/>
                    <a:pt x="82" y="21"/>
                    <a:pt x="82" y="21"/>
                  </a:cubicBezTo>
                  <a:cubicBezTo>
                    <a:pt x="82" y="21"/>
                    <a:pt x="82" y="16"/>
                    <a:pt x="83" y="16"/>
                  </a:cubicBezTo>
                  <a:cubicBezTo>
                    <a:pt x="84" y="15"/>
                    <a:pt x="89" y="11"/>
                    <a:pt x="89" y="11"/>
                  </a:cubicBezTo>
                  <a:cubicBezTo>
                    <a:pt x="94" y="6"/>
                    <a:pt x="94" y="6"/>
                    <a:pt x="94" y="6"/>
                  </a:cubicBezTo>
                  <a:cubicBezTo>
                    <a:pt x="99" y="3"/>
                    <a:pt x="99" y="3"/>
                    <a:pt x="99" y="3"/>
                  </a:cubicBezTo>
                  <a:cubicBezTo>
                    <a:pt x="103" y="0"/>
                    <a:pt x="103" y="0"/>
                    <a:pt x="103" y="0"/>
                  </a:cubicBezTo>
                  <a:cubicBezTo>
                    <a:pt x="108" y="2"/>
                    <a:pt x="108" y="2"/>
                    <a:pt x="108" y="2"/>
                  </a:cubicBezTo>
                  <a:cubicBezTo>
                    <a:pt x="112" y="2"/>
                    <a:pt x="112" y="2"/>
                    <a:pt x="112" y="2"/>
                  </a:cubicBezTo>
                  <a:cubicBezTo>
                    <a:pt x="116" y="4"/>
                    <a:pt x="116" y="4"/>
                    <a:pt x="116" y="4"/>
                  </a:cubicBezTo>
                  <a:cubicBezTo>
                    <a:pt x="121" y="4"/>
                    <a:pt x="121" y="4"/>
                    <a:pt x="121" y="4"/>
                  </a:cubicBezTo>
                  <a:cubicBezTo>
                    <a:pt x="125" y="5"/>
                    <a:pt x="125" y="5"/>
                    <a:pt x="125" y="5"/>
                  </a:cubicBezTo>
                  <a:cubicBezTo>
                    <a:pt x="130" y="7"/>
                    <a:pt x="130" y="7"/>
                    <a:pt x="130" y="7"/>
                  </a:cubicBezTo>
                  <a:cubicBezTo>
                    <a:pt x="139" y="13"/>
                    <a:pt x="139" y="13"/>
                    <a:pt x="139" y="13"/>
                  </a:cubicBezTo>
                  <a:cubicBezTo>
                    <a:pt x="142" y="17"/>
                    <a:pt x="142" y="17"/>
                    <a:pt x="142" y="17"/>
                  </a:cubicBezTo>
                  <a:cubicBezTo>
                    <a:pt x="145" y="18"/>
                    <a:pt x="145" y="18"/>
                    <a:pt x="145" y="18"/>
                  </a:cubicBezTo>
                  <a:cubicBezTo>
                    <a:pt x="145" y="18"/>
                    <a:pt x="147" y="20"/>
                    <a:pt x="149" y="19"/>
                  </a:cubicBezTo>
                  <a:cubicBezTo>
                    <a:pt x="150" y="19"/>
                    <a:pt x="151" y="18"/>
                    <a:pt x="152" y="17"/>
                  </a:cubicBezTo>
                  <a:cubicBezTo>
                    <a:pt x="154" y="16"/>
                    <a:pt x="155" y="14"/>
                    <a:pt x="155" y="14"/>
                  </a:cubicBezTo>
                  <a:cubicBezTo>
                    <a:pt x="157" y="14"/>
                    <a:pt x="157" y="14"/>
                    <a:pt x="157" y="14"/>
                  </a:cubicBezTo>
                  <a:cubicBezTo>
                    <a:pt x="159" y="11"/>
                    <a:pt x="159" y="11"/>
                    <a:pt x="159" y="11"/>
                  </a:cubicBezTo>
                  <a:cubicBezTo>
                    <a:pt x="167" y="13"/>
                    <a:pt x="167" y="13"/>
                    <a:pt x="167" y="13"/>
                  </a:cubicBezTo>
                  <a:cubicBezTo>
                    <a:pt x="171" y="13"/>
                    <a:pt x="171" y="13"/>
                    <a:pt x="171" y="13"/>
                  </a:cubicBezTo>
                  <a:cubicBezTo>
                    <a:pt x="177" y="11"/>
                    <a:pt x="177" y="11"/>
                    <a:pt x="177" y="11"/>
                  </a:cubicBezTo>
                  <a:cubicBezTo>
                    <a:pt x="180" y="14"/>
                    <a:pt x="180" y="14"/>
                    <a:pt x="180" y="14"/>
                  </a:cubicBezTo>
                  <a:cubicBezTo>
                    <a:pt x="180" y="17"/>
                    <a:pt x="180" y="17"/>
                    <a:pt x="180" y="17"/>
                  </a:cubicBezTo>
                  <a:cubicBezTo>
                    <a:pt x="184" y="18"/>
                    <a:pt x="184" y="18"/>
                    <a:pt x="184" y="18"/>
                  </a:cubicBezTo>
                  <a:cubicBezTo>
                    <a:pt x="184" y="18"/>
                    <a:pt x="187" y="20"/>
                    <a:pt x="188" y="20"/>
                  </a:cubicBezTo>
                  <a:cubicBezTo>
                    <a:pt x="189" y="20"/>
                    <a:pt x="191" y="21"/>
                    <a:pt x="191" y="21"/>
                  </a:cubicBezTo>
                  <a:cubicBezTo>
                    <a:pt x="192" y="31"/>
                    <a:pt x="192" y="31"/>
                    <a:pt x="192" y="31"/>
                  </a:cubicBezTo>
                  <a:cubicBezTo>
                    <a:pt x="190" y="34"/>
                    <a:pt x="190" y="34"/>
                    <a:pt x="190" y="34"/>
                  </a:cubicBezTo>
                  <a:cubicBezTo>
                    <a:pt x="192" y="42"/>
                    <a:pt x="192" y="42"/>
                    <a:pt x="192" y="42"/>
                  </a:cubicBezTo>
                  <a:cubicBezTo>
                    <a:pt x="192" y="46"/>
                    <a:pt x="192" y="46"/>
                    <a:pt x="192" y="46"/>
                  </a:cubicBezTo>
                  <a:cubicBezTo>
                    <a:pt x="196" y="43"/>
                    <a:pt x="196" y="43"/>
                    <a:pt x="196" y="43"/>
                  </a:cubicBezTo>
                  <a:cubicBezTo>
                    <a:pt x="200" y="46"/>
                    <a:pt x="200" y="46"/>
                    <a:pt x="200" y="46"/>
                  </a:cubicBezTo>
                  <a:cubicBezTo>
                    <a:pt x="198" y="49"/>
                    <a:pt x="198" y="49"/>
                    <a:pt x="198" y="49"/>
                  </a:cubicBezTo>
                  <a:cubicBezTo>
                    <a:pt x="203" y="53"/>
                    <a:pt x="203" y="53"/>
                    <a:pt x="203" y="53"/>
                  </a:cubicBezTo>
                  <a:cubicBezTo>
                    <a:pt x="207" y="55"/>
                    <a:pt x="207" y="55"/>
                    <a:pt x="207" y="55"/>
                  </a:cubicBezTo>
                  <a:cubicBezTo>
                    <a:pt x="206" y="58"/>
                    <a:pt x="206" y="58"/>
                    <a:pt x="206" y="58"/>
                  </a:cubicBezTo>
                  <a:cubicBezTo>
                    <a:pt x="206" y="58"/>
                    <a:pt x="207" y="59"/>
                    <a:pt x="208" y="59"/>
                  </a:cubicBezTo>
                  <a:cubicBezTo>
                    <a:pt x="209" y="60"/>
                    <a:pt x="211" y="61"/>
                    <a:pt x="211" y="61"/>
                  </a:cubicBezTo>
                  <a:cubicBezTo>
                    <a:pt x="211" y="61"/>
                    <a:pt x="212" y="64"/>
                    <a:pt x="212" y="66"/>
                  </a:cubicBezTo>
                  <a:cubicBezTo>
                    <a:pt x="213" y="67"/>
                    <a:pt x="217" y="70"/>
                    <a:pt x="217" y="70"/>
                  </a:cubicBezTo>
                  <a:cubicBezTo>
                    <a:pt x="216" y="75"/>
                    <a:pt x="216" y="75"/>
                    <a:pt x="216" y="75"/>
                  </a:cubicBezTo>
                  <a:cubicBezTo>
                    <a:pt x="216" y="75"/>
                    <a:pt x="216" y="77"/>
                    <a:pt x="216" y="78"/>
                  </a:cubicBezTo>
                  <a:cubicBezTo>
                    <a:pt x="216" y="79"/>
                    <a:pt x="216" y="80"/>
                    <a:pt x="216" y="81"/>
                  </a:cubicBezTo>
                  <a:cubicBezTo>
                    <a:pt x="216" y="80"/>
                    <a:pt x="216" y="80"/>
                    <a:pt x="216" y="80"/>
                  </a:cubicBezTo>
                  <a:cubicBezTo>
                    <a:pt x="211" y="83"/>
                    <a:pt x="211" y="83"/>
                    <a:pt x="211" y="83"/>
                  </a:cubicBezTo>
                  <a:cubicBezTo>
                    <a:pt x="210" y="90"/>
                    <a:pt x="210" y="90"/>
                    <a:pt x="210" y="90"/>
                  </a:cubicBezTo>
                  <a:cubicBezTo>
                    <a:pt x="205" y="95"/>
                    <a:pt x="205" y="95"/>
                    <a:pt x="205" y="95"/>
                  </a:cubicBezTo>
                  <a:cubicBezTo>
                    <a:pt x="207" y="100"/>
                    <a:pt x="207" y="100"/>
                    <a:pt x="207" y="100"/>
                  </a:cubicBezTo>
                  <a:cubicBezTo>
                    <a:pt x="205" y="103"/>
                    <a:pt x="205" y="103"/>
                    <a:pt x="205" y="103"/>
                  </a:cubicBezTo>
                  <a:cubicBezTo>
                    <a:pt x="197" y="103"/>
                    <a:pt x="197" y="103"/>
                    <a:pt x="197" y="103"/>
                  </a:cubicBezTo>
                  <a:cubicBezTo>
                    <a:pt x="197" y="103"/>
                    <a:pt x="196" y="103"/>
                    <a:pt x="192" y="103"/>
                  </a:cubicBezTo>
                  <a:cubicBezTo>
                    <a:pt x="188" y="103"/>
                    <a:pt x="189" y="103"/>
                    <a:pt x="189" y="103"/>
                  </a:cubicBezTo>
                  <a:cubicBezTo>
                    <a:pt x="186" y="106"/>
                    <a:pt x="186" y="106"/>
                    <a:pt x="186" y="106"/>
                  </a:cubicBezTo>
                  <a:cubicBezTo>
                    <a:pt x="185" y="112"/>
                    <a:pt x="185" y="112"/>
                    <a:pt x="185" y="112"/>
                  </a:cubicBezTo>
                  <a:cubicBezTo>
                    <a:pt x="185" y="112"/>
                    <a:pt x="183" y="112"/>
                    <a:pt x="179" y="113"/>
                  </a:cubicBezTo>
                  <a:cubicBezTo>
                    <a:pt x="177" y="114"/>
                    <a:pt x="177" y="115"/>
                    <a:pt x="177" y="115"/>
                  </a:cubicBezTo>
                  <a:cubicBezTo>
                    <a:pt x="177" y="115"/>
                    <a:pt x="177" y="115"/>
                    <a:pt x="177" y="115"/>
                  </a:cubicBezTo>
                  <a:cubicBezTo>
                    <a:pt x="174" y="115"/>
                    <a:pt x="174" y="115"/>
                    <a:pt x="174" y="115"/>
                  </a:cubicBezTo>
                  <a:cubicBezTo>
                    <a:pt x="169" y="114"/>
                    <a:pt x="169" y="114"/>
                    <a:pt x="169" y="114"/>
                  </a:cubicBezTo>
                  <a:cubicBezTo>
                    <a:pt x="165" y="114"/>
                    <a:pt x="165" y="114"/>
                    <a:pt x="165" y="114"/>
                  </a:cubicBezTo>
                  <a:cubicBezTo>
                    <a:pt x="163" y="110"/>
                    <a:pt x="163" y="110"/>
                    <a:pt x="163" y="110"/>
                  </a:cubicBezTo>
                  <a:cubicBezTo>
                    <a:pt x="160" y="109"/>
                    <a:pt x="160" y="109"/>
                    <a:pt x="160" y="109"/>
                  </a:cubicBezTo>
                  <a:cubicBezTo>
                    <a:pt x="157" y="105"/>
                    <a:pt x="157" y="105"/>
                    <a:pt x="157" y="105"/>
                  </a:cubicBezTo>
                  <a:cubicBezTo>
                    <a:pt x="153" y="104"/>
                    <a:pt x="153" y="104"/>
                    <a:pt x="153" y="104"/>
                  </a:cubicBezTo>
                  <a:cubicBezTo>
                    <a:pt x="151" y="101"/>
                    <a:pt x="151" y="101"/>
                    <a:pt x="151" y="101"/>
                  </a:cubicBezTo>
                  <a:cubicBezTo>
                    <a:pt x="146" y="101"/>
                    <a:pt x="146" y="101"/>
                    <a:pt x="146" y="101"/>
                  </a:cubicBezTo>
                  <a:cubicBezTo>
                    <a:pt x="143" y="99"/>
                    <a:pt x="143" y="99"/>
                    <a:pt x="143" y="99"/>
                  </a:cubicBezTo>
                  <a:cubicBezTo>
                    <a:pt x="142" y="97"/>
                    <a:pt x="142" y="97"/>
                    <a:pt x="142" y="97"/>
                  </a:cubicBezTo>
                  <a:cubicBezTo>
                    <a:pt x="139" y="97"/>
                    <a:pt x="139" y="97"/>
                    <a:pt x="139" y="97"/>
                  </a:cubicBezTo>
                  <a:cubicBezTo>
                    <a:pt x="135" y="98"/>
                    <a:pt x="135" y="98"/>
                    <a:pt x="135" y="98"/>
                  </a:cubicBezTo>
                  <a:cubicBezTo>
                    <a:pt x="128" y="100"/>
                    <a:pt x="128" y="100"/>
                    <a:pt x="128" y="100"/>
                  </a:cubicBezTo>
                  <a:cubicBezTo>
                    <a:pt x="124" y="97"/>
                    <a:pt x="124" y="97"/>
                    <a:pt x="124" y="97"/>
                  </a:cubicBezTo>
                  <a:cubicBezTo>
                    <a:pt x="123" y="96"/>
                    <a:pt x="123" y="96"/>
                    <a:pt x="123" y="96"/>
                  </a:cubicBezTo>
                  <a:cubicBezTo>
                    <a:pt x="119" y="93"/>
                    <a:pt x="119" y="93"/>
                    <a:pt x="119" y="93"/>
                  </a:cubicBezTo>
                  <a:cubicBezTo>
                    <a:pt x="117" y="87"/>
                    <a:pt x="117" y="87"/>
                    <a:pt x="117" y="87"/>
                  </a:cubicBezTo>
                  <a:cubicBezTo>
                    <a:pt x="117" y="87"/>
                    <a:pt x="113" y="90"/>
                    <a:pt x="112" y="90"/>
                  </a:cubicBezTo>
                  <a:cubicBezTo>
                    <a:pt x="112" y="90"/>
                    <a:pt x="109" y="95"/>
                    <a:pt x="109" y="95"/>
                  </a:cubicBezTo>
                  <a:cubicBezTo>
                    <a:pt x="108" y="99"/>
                    <a:pt x="108" y="99"/>
                    <a:pt x="108" y="99"/>
                  </a:cubicBezTo>
                  <a:cubicBezTo>
                    <a:pt x="102" y="97"/>
                    <a:pt x="102" y="97"/>
                    <a:pt x="102" y="97"/>
                  </a:cubicBezTo>
                  <a:cubicBezTo>
                    <a:pt x="102" y="97"/>
                    <a:pt x="99" y="101"/>
                    <a:pt x="99" y="102"/>
                  </a:cubicBezTo>
                  <a:cubicBezTo>
                    <a:pt x="98" y="102"/>
                    <a:pt x="94" y="100"/>
                    <a:pt x="94" y="100"/>
                  </a:cubicBezTo>
                  <a:cubicBezTo>
                    <a:pt x="88" y="100"/>
                    <a:pt x="88" y="100"/>
                    <a:pt x="88" y="100"/>
                  </a:cubicBezTo>
                  <a:cubicBezTo>
                    <a:pt x="88" y="100"/>
                    <a:pt x="82" y="100"/>
                    <a:pt x="81" y="99"/>
                  </a:cubicBezTo>
                  <a:cubicBezTo>
                    <a:pt x="80" y="99"/>
                    <a:pt x="80" y="100"/>
                    <a:pt x="80" y="100"/>
                  </a:cubicBezTo>
                  <a:cubicBezTo>
                    <a:pt x="75" y="101"/>
                    <a:pt x="75" y="101"/>
                    <a:pt x="75" y="101"/>
                  </a:cubicBezTo>
                  <a:cubicBezTo>
                    <a:pt x="69" y="102"/>
                    <a:pt x="69" y="102"/>
                    <a:pt x="69" y="102"/>
                  </a:cubicBezTo>
                  <a:cubicBezTo>
                    <a:pt x="69" y="102"/>
                    <a:pt x="68" y="106"/>
                    <a:pt x="67" y="107"/>
                  </a:cubicBezTo>
                  <a:cubicBezTo>
                    <a:pt x="66" y="107"/>
                    <a:pt x="63" y="104"/>
                    <a:pt x="62" y="103"/>
                  </a:cubicBezTo>
                  <a:cubicBezTo>
                    <a:pt x="62" y="102"/>
                    <a:pt x="59" y="101"/>
                    <a:pt x="59" y="101"/>
                  </a:cubicBezTo>
                  <a:cubicBezTo>
                    <a:pt x="55" y="104"/>
                    <a:pt x="55" y="104"/>
                    <a:pt x="55" y="104"/>
                  </a:cubicBezTo>
                  <a:cubicBezTo>
                    <a:pt x="55" y="104"/>
                    <a:pt x="48" y="105"/>
                    <a:pt x="47" y="105"/>
                  </a:cubicBezTo>
                  <a:cubicBezTo>
                    <a:pt x="46" y="105"/>
                    <a:pt x="41" y="107"/>
                    <a:pt x="41" y="107"/>
                  </a:cubicBezTo>
                  <a:cubicBezTo>
                    <a:pt x="34" y="106"/>
                    <a:pt x="34" y="106"/>
                    <a:pt x="34" y="106"/>
                  </a:cubicBezTo>
                  <a:cubicBezTo>
                    <a:pt x="31" y="109"/>
                    <a:pt x="31" y="109"/>
                    <a:pt x="31" y="109"/>
                  </a:cubicBezTo>
                  <a:cubicBezTo>
                    <a:pt x="25" y="113"/>
                    <a:pt x="25" y="113"/>
                    <a:pt x="25" y="113"/>
                  </a:cubicBezTo>
                  <a:cubicBezTo>
                    <a:pt x="21" y="113"/>
                    <a:pt x="21" y="113"/>
                    <a:pt x="21" y="113"/>
                  </a:cubicBezTo>
                  <a:cubicBezTo>
                    <a:pt x="19" y="118"/>
                    <a:pt x="19" y="118"/>
                    <a:pt x="19" y="118"/>
                  </a:cubicBezTo>
                  <a:cubicBezTo>
                    <a:pt x="15" y="120"/>
                    <a:pt x="15" y="120"/>
                    <a:pt x="15" y="120"/>
                  </a:cubicBezTo>
                  <a:cubicBezTo>
                    <a:pt x="14" y="122"/>
                    <a:pt x="14" y="122"/>
                    <a:pt x="14" y="122"/>
                  </a:cubicBezTo>
                  <a:cubicBezTo>
                    <a:pt x="13" y="128"/>
                    <a:pt x="13" y="128"/>
                    <a:pt x="13" y="128"/>
                  </a:cubicBezTo>
                  <a:cubicBezTo>
                    <a:pt x="13" y="128"/>
                    <a:pt x="10" y="129"/>
                    <a:pt x="8" y="129"/>
                  </a:cubicBezTo>
                  <a:cubicBezTo>
                    <a:pt x="7" y="130"/>
                    <a:pt x="9" y="131"/>
                    <a:pt x="9" y="131"/>
                  </a:cubicBezTo>
                  <a:cubicBezTo>
                    <a:pt x="8" y="134"/>
                    <a:pt x="8" y="134"/>
                    <a:pt x="8" y="134"/>
                  </a:cubicBezTo>
                  <a:cubicBezTo>
                    <a:pt x="8" y="134"/>
                    <a:pt x="7" y="133"/>
                    <a:pt x="7" y="133"/>
                  </a:cubicBezTo>
                  <a:cubicBezTo>
                    <a:pt x="7" y="133"/>
                    <a:pt x="6" y="130"/>
                    <a:pt x="5" y="128"/>
                  </a:cubicBezTo>
                  <a:cubicBezTo>
                    <a:pt x="3" y="126"/>
                    <a:pt x="1" y="117"/>
                    <a:pt x="1" y="117"/>
                  </a:cubicBezTo>
                  <a:cubicBezTo>
                    <a:pt x="3" y="113"/>
                    <a:pt x="3" y="113"/>
                    <a:pt x="3" y="113"/>
                  </a:cubicBezTo>
                  <a:cubicBezTo>
                    <a:pt x="3" y="113"/>
                    <a:pt x="3" y="109"/>
                    <a:pt x="3" y="108"/>
                  </a:cubicBezTo>
                  <a:cubicBezTo>
                    <a:pt x="2" y="106"/>
                    <a:pt x="1" y="97"/>
                    <a:pt x="1" y="97"/>
                  </a:cubicBezTo>
                  <a:cubicBezTo>
                    <a:pt x="1" y="97"/>
                    <a:pt x="0" y="93"/>
                    <a:pt x="0" y="92"/>
                  </a:cubicBezTo>
                  <a:cubicBezTo>
                    <a:pt x="0" y="91"/>
                    <a:pt x="7" y="83"/>
                    <a:pt x="7" y="83"/>
                  </a:cubicBezTo>
                  <a:cubicBezTo>
                    <a:pt x="7" y="82"/>
                    <a:pt x="8" y="74"/>
                    <a:pt x="8" y="74"/>
                  </a:cubicBezTo>
                  <a:cubicBezTo>
                    <a:pt x="6" y="68"/>
                    <a:pt x="6" y="68"/>
                    <a:pt x="6" y="68"/>
                  </a:cubicBezTo>
                  <a:cubicBezTo>
                    <a:pt x="8" y="60"/>
                    <a:pt x="8" y="60"/>
                    <a:pt x="8" y="60"/>
                  </a:cubicBezTo>
                  <a:cubicBezTo>
                    <a:pt x="10" y="51"/>
                    <a:pt x="10" y="51"/>
                    <a:pt x="10" y="51"/>
                  </a:cubicBezTo>
                  <a:cubicBezTo>
                    <a:pt x="10" y="51"/>
                    <a:pt x="11" y="47"/>
                    <a:pt x="12" y="47"/>
                  </a:cubicBezTo>
                  <a:cubicBezTo>
                    <a:pt x="13" y="46"/>
                    <a:pt x="19" y="45"/>
                    <a:pt x="19" y="45"/>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6" name="Freeform 61"/>
            <p:cNvSpPr>
              <a:spLocks noEditPoints="1"/>
            </p:cNvSpPr>
            <p:nvPr/>
          </p:nvSpPr>
          <p:spPr bwMode="auto">
            <a:xfrm>
              <a:off x="5535002" y="3399175"/>
              <a:ext cx="359514" cy="307906"/>
            </a:xfrm>
            <a:custGeom>
              <a:avLst/>
              <a:gdLst>
                <a:gd name="T0" fmla="*/ 132 w 158"/>
                <a:gd name="T1" fmla="*/ 9 h 139"/>
                <a:gd name="T2" fmla="*/ 138 w 158"/>
                <a:gd name="T3" fmla="*/ 25 h 139"/>
                <a:gd name="T4" fmla="*/ 135 w 158"/>
                <a:gd name="T5" fmla="*/ 42 h 139"/>
                <a:gd name="T6" fmla="*/ 151 w 158"/>
                <a:gd name="T7" fmla="*/ 49 h 139"/>
                <a:gd name="T8" fmla="*/ 152 w 158"/>
                <a:gd name="T9" fmla="*/ 59 h 139"/>
                <a:gd name="T10" fmla="*/ 149 w 158"/>
                <a:gd name="T11" fmla="*/ 65 h 139"/>
                <a:gd name="T12" fmla="*/ 151 w 158"/>
                <a:gd name="T13" fmla="*/ 79 h 139"/>
                <a:gd name="T14" fmla="*/ 141 w 158"/>
                <a:gd name="T15" fmla="*/ 85 h 139"/>
                <a:gd name="T16" fmla="*/ 135 w 158"/>
                <a:gd name="T17" fmla="*/ 87 h 139"/>
                <a:gd name="T18" fmla="*/ 140 w 158"/>
                <a:gd name="T19" fmla="*/ 93 h 139"/>
                <a:gd name="T20" fmla="*/ 138 w 158"/>
                <a:gd name="T21" fmla="*/ 97 h 139"/>
                <a:gd name="T22" fmla="*/ 129 w 158"/>
                <a:gd name="T23" fmla="*/ 103 h 139"/>
                <a:gd name="T24" fmla="*/ 121 w 158"/>
                <a:gd name="T25" fmla="*/ 115 h 139"/>
                <a:gd name="T26" fmla="*/ 125 w 158"/>
                <a:gd name="T27" fmla="*/ 129 h 139"/>
                <a:gd name="T28" fmla="*/ 126 w 158"/>
                <a:gd name="T29" fmla="*/ 137 h 139"/>
                <a:gd name="T30" fmla="*/ 118 w 158"/>
                <a:gd name="T31" fmla="*/ 139 h 139"/>
                <a:gd name="T32" fmla="*/ 114 w 158"/>
                <a:gd name="T33" fmla="*/ 138 h 139"/>
                <a:gd name="T34" fmla="*/ 113 w 158"/>
                <a:gd name="T35" fmla="*/ 137 h 139"/>
                <a:gd name="T36" fmla="*/ 113 w 158"/>
                <a:gd name="T37" fmla="*/ 137 h 139"/>
                <a:gd name="T38" fmla="*/ 113 w 158"/>
                <a:gd name="T39" fmla="*/ 137 h 139"/>
                <a:gd name="T40" fmla="*/ 112 w 158"/>
                <a:gd name="T41" fmla="*/ 137 h 139"/>
                <a:gd name="T42" fmla="*/ 99 w 158"/>
                <a:gd name="T43" fmla="*/ 129 h 139"/>
                <a:gd name="T44" fmla="*/ 87 w 158"/>
                <a:gd name="T45" fmla="*/ 116 h 139"/>
                <a:gd name="T46" fmla="*/ 68 w 158"/>
                <a:gd name="T47" fmla="*/ 100 h 139"/>
                <a:gd name="T48" fmla="*/ 56 w 158"/>
                <a:gd name="T49" fmla="*/ 89 h 139"/>
                <a:gd name="T50" fmla="*/ 43 w 158"/>
                <a:gd name="T51" fmla="*/ 79 h 139"/>
                <a:gd name="T52" fmla="*/ 31 w 158"/>
                <a:gd name="T53" fmla="*/ 68 h 139"/>
                <a:gd name="T54" fmla="*/ 23 w 158"/>
                <a:gd name="T55" fmla="*/ 54 h 139"/>
                <a:gd name="T56" fmla="*/ 14 w 158"/>
                <a:gd name="T57" fmla="*/ 43 h 139"/>
                <a:gd name="T58" fmla="*/ 5 w 158"/>
                <a:gd name="T59" fmla="*/ 36 h 139"/>
                <a:gd name="T60" fmla="*/ 1 w 158"/>
                <a:gd name="T61" fmla="*/ 20 h 139"/>
                <a:gd name="T62" fmla="*/ 2 w 158"/>
                <a:gd name="T63" fmla="*/ 10 h 139"/>
                <a:gd name="T64" fmla="*/ 8 w 158"/>
                <a:gd name="T65" fmla="*/ 7 h 139"/>
                <a:gd name="T66" fmla="*/ 23 w 158"/>
                <a:gd name="T67" fmla="*/ 13 h 139"/>
                <a:gd name="T68" fmla="*/ 35 w 158"/>
                <a:gd name="T69" fmla="*/ 4 h 139"/>
                <a:gd name="T70" fmla="*/ 48 w 158"/>
                <a:gd name="T71" fmla="*/ 2 h 139"/>
                <a:gd name="T72" fmla="*/ 61 w 158"/>
                <a:gd name="T73" fmla="*/ 4 h 139"/>
                <a:gd name="T74" fmla="*/ 80 w 158"/>
                <a:gd name="T75" fmla="*/ 6 h 139"/>
                <a:gd name="T76" fmla="*/ 90 w 158"/>
                <a:gd name="T77" fmla="*/ 3 h 139"/>
                <a:gd name="T78" fmla="*/ 97 w 158"/>
                <a:gd name="T79" fmla="*/ 2 h 139"/>
                <a:gd name="T80" fmla="*/ 98 w 158"/>
                <a:gd name="T81" fmla="*/ 2 h 139"/>
                <a:gd name="T82" fmla="*/ 98 w 158"/>
                <a:gd name="T83" fmla="*/ 2 h 139"/>
                <a:gd name="T84" fmla="*/ 99 w 158"/>
                <a:gd name="T85" fmla="*/ 2 h 139"/>
                <a:gd name="T86" fmla="*/ 99 w 158"/>
                <a:gd name="T87" fmla="*/ 2 h 139"/>
                <a:gd name="T88" fmla="*/ 99 w 158"/>
                <a:gd name="T89" fmla="*/ 2 h 139"/>
                <a:gd name="T90" fmla="*/ 100 w 158"/>
                <a:gd name="T91" fmla="*/ 1 h 139"/>
                <a:gd name="T92" fmla="*/ 100 w 158"/>
                <a:gd name="T93" fmla="*/ 1 h 139"/>
                <a:gd name="T94" fmla="*/ 100 w 158"/>
                <a:gd name="T95" fmla="*/ 1 h 139"/>
                <a:gd name="T96" fmla="*/ 100 w 158"/>
                <a:gd name="T97" fmla="*/ 1 h 139"/>
                <a:gd name="T98" fmla="*/ 100 w 158"/>
                <a:gd name="T99" fmla="*/ 1 h 139"/>
                <a:gd name="T100" fmla="*/ 103 w 158"/>
                <a:gd name="T101" fmla="*/ 4 h 139"/>
                <a:gd name="T102" fmla="*/ 117 w 158"/>
                <a:gd name="T103" fmla="*/ 8 h 139"/>
                <a:gd name="T104" fmla="*/ 130 w 158"/>
                <a:gd name="T10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8" h="139">
                  <a:moveTo>
                    <a:pt x="145" y="83"/>
                  </a:moveTo>
                  <a:cubicBezTo>
                    <a:pt x="146" y="83"/>
                    <a:pt x="146" y="83"/>
                    <a:pt x="146" y="83"/>
                  </a:cubicBezTo>
                  <a:cubicBezTo>
                    <a:pt x="146" y="83"/>
                    <a:pt x="146" y="83"/>
                    <a:pt x="146" y="83"/>
                  </a:cubicBezTo>
                  <a:cubicBezTo>
                    <a:pt x="145" y="83"/>
                    <a:pt x="145" y="83"/>
                    <a:pt x="145" y="83"/>
                  </a:cubicBezTo>
                  <a:close/>
                  <a:moveTo>
                    <a:pt x="132" y="9"/>
                  </a:moveTo>
                  <a:cubicBezTo>
                    <a:pt x="132" y="9"/>
                    <a:pt x="132" y="9"/>
                    <a:pt x="132" y="9"/>
                  </a:cubicBezTo>
                  <a:cubicBezTo>
                    <a:pt x="138" y="10"/>
                    <a:pt x="138" y="10"/>
                    <a:pt x="138" y="10"/>
                  </a:cubicBezTo>
                  <a:cubicBezTo>
                    <a:pt x="141" y="11"/>
                    <a:pt x="141" y="11"/>
                    <a:pt x="141" y="11"/>
                  </a:cubicBezTo>
                  <a:cubicBezTo>
                    <a:pt x="141" y="14"/>
                    <a:pt x="141" y="14"/>
                    <a:pt x="141" y="14"/>
                  </a:cubicBezTo>
                  <a:cubicBezTo>
                    <a:pt x="141" y="18"/>
                    <a:pt x="141" y="18"/>
                    <a:pt x="141" y="18"/>
                  </a:cubicBezTo>
                  <a:cubicBezTo>
                    <a:pt x="141" y="21"/>
                    <a:pt x="141" y="21"/>
                    <a:pt x="141" y="21"/>
                  </a:cubicBezTo>
                  <a:cubicBezTo>
                    <a:pt x="138" y="25"/>
                    <a:pt x="138" y="25"/>
                    <a:pt x="138" y="25"/>
                  </a:cubicBezTo>
                  <a:cubicBezTo>
                    <a:pt x="138" y="25"/>
                    <a:pt x="137" y="28"/>
                    <a:pt x="137" y="28"/>
                  </a:cubicBezTo>
                  <a:cubicBezTo>
                    <a:pt x="137" y="29"/>
                    <a:pt x="136" y="31"/>
                    <a:pt x="136" y="31"/>
                  </a:cubicBezTo>
                  <a:cubicBezTo>
                    <a:pt x="136" y="31"/>
                    <a:pt x="134" y="30"/>
                    <a:pt x="135" y="33"/>
                  </a:cubicBezTo>
                  <a:cubicBezTo>
                    <a:pt x="135" y="36"/>
                    <a:pt x="136" y="35"/>
                    <a:pt x="136" y="36"/>
                  </a:cubicBezTo>
                  <a:cubicBezTo>
                    <a:pt x="136" y="37"/>
                    <a:pt x="136" y="39"/>
                    <a:pt x="136" y="40"/>
                  </a:cubicBezTo>
                  <a:cubicBezTo>
                    <a:pt x="135" y="41"/>
                    <a:pt x="136" y="41"/>
                    <a:pt x="135" y="42"/>
                  </a:cubicBezTo>
                  <a:cubicBezTo>
                    <a:pt x="135" y="43"/>
                    <a:pt x="137" y="44"/>
                    <a:pt x="139" y="44"/>
                  </a:cubicBezTo>
                  <a:cubicBezTo>
                    <a:pt x="141" y="45"/>
                    <a:pt x="141" y="44"/>
                    <a:pt x="142" y="44"/>
                  </a:cubicBezTo>
                  <a:cubicBezTo>
                    <a:pt x="143" y="44"/>
                    <a:pt x="144" y="45"/>
                    <a:pt x="145" y="45"/>
                  </a:cubicBezTo>
                  <a:cubicBezTo>
                    <a:pt x="146" y="46"/>
                    <a:pt x="146" y="46"/>
                    <a:pt x="146" y="47"/>
                  </a:cubicBezTo>
                  <a:cubicBezTo>
                    <a:pt x="147" y="48"/>
                    <a:pt x="148" y="49"/>
                    <a:pt x="149" y="50"/>
                  </a:cubicBezTo>
                  <a:cubicBezTo>
                    <a:pt x="150" y="50"/>
                    <a:pt x="150" y="49"/>
                    <a:pt x="151" y="49"/>
                  </a:cubicBezTo>
                  <a:cubicBezTo>
                    <a:pt x="151" y="50"/>
                    <a:pt x="152" y="51"/>
                    <a:pt x="153" y="51"/>
                  </a:cubicBezTo>
                  <a:cubicBezTo>
                    <a:pt x="153" y="52"/>
                    <a:pt x="154" y="53"/>
                    <a:pt x="155" y="53"/>
                  </a:cubicBezTo>
                  <a:cubicBezTo>
                    <a:pt x="155" y="53"/>
                    <a:pt x="157" y="54"/>
                    <a:pt x="157" y="54"/>
                  </a:cubicBezTo>
                  <a:cubicBezTo>
                    <a:pt x="158" y="55"/>
                    <a:pt x="157" y="56"/>
                    <a:pt x="157" y="56"/>
                  </a:cubicBezTo>
                  <a:cubicBezTo>
                    <a:pt x="156" y="56"/>
                    <a:pt x="156" y="58"/>
                    <a:pt x="155" y="58"/>
                  </a:cubicBezTo>
                  <a:cubicBezTo>
                    <a:pt x="155" y="58"/>
                    <a:pt x="152" y="59"/>
                    <a:pt x="152" y="59"/>
                  </a:cubicBezTo>
                  <a:cubicBezTo>
                    <a:pt x="151" y="59"/>
                    <a:pt x="150" y="59"/>
                    <a:pt x="149" y="59"/>
                  </a:cubicBezTo>
                  <a:cubicBezTo>
                    <a:pt x="148" y="59"/>
                    <a:pt x="147" y="59"/>
                    <a:pt x="146" y="58"/>
                  </a:cubicBezTo>
                  <a:cubicBezTo>
                    <a:pt x="145" y="58"/>
                    <a:pt x="145" y="58"/>
                    <a:pt x="144" y="58"/>
                  </a:cubicBezTo>
                  <a:cubicBezTo>
                    <a:pt x="144" y="59"/>
                    <a:pt x="144" y="61"/>
                    <a:pt x="144" y="61"/>
                  </a:cubicBezTo>
                  <a:cubicBezTo>
                    <a:pt x="144" y="61"/>
                    <a:pt x="145" y="62"/>
                    <a:pt x="146" y="63"/>
                  </a:cubicBezTo>
                  <a:cubicBezTo>
                    <a:pt x="146" y="63"/>
                    <a:pt x="148" y="65"/>
                    <a:pt x="149" y="65"/>
                  </a:cubicBezTo>
                  <a:cubicBezTo>
                    <a:pt x="149" y="65"/>
                    <a:pt x="150" y="66"/>
                    <a:pt x="151" y="67"/>
                  </a:cubicBezTo>
                  <a:cubicBezTo>
                    <a:pt x="152" y="69"/>
                    <a:pt x="152" y="70"/>
                    <a:pt x="152" y="70"/>
                  </a:cubicBezTo>
                  <a:cubicBezTo>
                    <a:pt x="157" y="74"/>
                    <a:pt x="157" y="74"/>
                    <a:pt x="157" y="74"/>
                  </a:cubicBezTo>
                  <a:cubicBezTo>
                    <a:pt x="157" y="74"/>
                    <a:pt x="157" y="75"/>
                    <a:pt x="157" y="78"/>
                  </a:cubicBezTo>
                  <a:cubicBezTo>
                    <a:pt x="157" y="82"/>
                    <a:pt x="156" y="80"/>
                    <a:pt x="155" y="80"/>
                  </a:cubicBezTo>
                  <a:cubicBezTo>
                    <a:pt x="154" y="80"/>
                    <a:pt x="153" y="80"/>
                    <a:pt x="151" y="79"/>
                  </a:cubicBezTo>
                  <a:cubicBezTo>
                    <a:pt x="150" y="79"/>
                    <a:pt x="150" y="79"/>
                    <a:pt x="150" y="79"/>
                  </a:cubicBezTo>
                  <a:cubicBezTo>
                    <a:pt x="148" y="82"/>
                    <a:pt x="148" y="82"/>
                    <a:pt x="148" y="82"/>
                  </a:cubicBezTo>
                  <a:cubicBezTo>
                    <a:pt x="148" y="82"/>
                    <a:pt x="146" y="82"/>
                    <a:pt x="145" y="83"/>
                  </a:cubicBezTo>
                  <a:cubicBezTo>
                    <a:pt x="144" y="83"/>
                    <a:pt x="144" y="83"/>
                    <a:pt x="144" y="83"/>
                  </a:cubicBezTo>
                  <a:cubicBezTo>
                    <a:pt x="144" y="83"/>
                    <a:pt x="142" y="84"/>
                    <a:pt x="142" y="84"/>
                  </a:cubicBezTo>
                  <a:cubicBezTo>
                    <a:pt x="142" y="84"/>
                    <a:pt x="141" y="85"/>
                    <a:pt x="141" y="85"/>
                  </a:cubicBezTo>
                  <a:cubicBezTo>
                    <a:pt x="140" y="85"/>
                    <a:pt x="140" y="85"/>
                    <a:pt x="140" y="85"/>
                  </a:cubicBezTo>
                  <a:cubicBezTo>
                    <a:pt x="139" y="84"/>
                    <a:pt x="139" y="84"/>
                    <a:pt x="139" y="84"/>
                  </a:cubicBezTo>
                  <a:cubicBezTo>
                    <a:pt x="138" y="83"/>
                    <a:pt x="138" y="83"/>
                    <a:pt x="138" y="83"/>
                  </a:cubicBezTo>
                  <a:cubicBezTo>
                    <a:pt x="136" y="85"/>
                    <a:pt x="136" y="85"/>
                    <a:pt x="136" y="85"/>
                  </a:cubicBezTo>
                  <a:cubicBezTo>
                    <a:pt x="135" y="86"/>
                    <a:pt x="135" y="86"/>
                    <a:pt x="135" y="86"/>
                  </a:cubicBezTo>
                  <a:cubicBezTo>
                    <a:pt x="135" y="86"/>
                    <a:pt x="135" y="87"/>
                    <a:pt x="135" y="87"/>
                  </a:cubicBezTo>
                  <a:cubicBezTo>
                    <a:pt x="135" y="87"/>
                    <a:pt x="137" y="87"/>
                    <a:pt x="137" y="87"/>
                  </a:cubicBezTo>
                  <a:cubicBezTo>
                    <a:pt x="137" y="89"/>
                    <a:pt x="137" y="89"/>
                    <a:pt x="137" y="89"/>
                  </a:cubicBezTo>
                  <a:cubicBezTo>
                    <a:pt x="137" y="89"/>
                    <a:pt x="137" y="89"/>
                    <a:pt x="138" y="89"/>
                  </a:cubicBezTo>
                  <a:cubicBezTo>
                    <a:pt x="138" y="89"/>
                    <a:pt x="139" y="90"/>
                    <a:pt x="139" y="90"/>
                  </a:cubicBezTo>
                  <a:cubicBezTo>
                    <a:pt x="140" y="91"/>
                    <a:pt x="140" y="91"/>
                    <a:pt x="140" y="91"/>
                  </a:cubicBezTo>
                  <a:cubicBezTo>
                    <a:pt x="140" y="93"/>
                    <a:pt x="140" y="93"/>
                    <a:pt x="140" y="93"/>
                  </a:cubicBezTo>
                  <a:cubicBezTo>
                    <a:pt x="142" y="94"/>
                    <a:pt x="142" y="94"/>
                    <a:pt x="142" y="94"/>
                  </a:cubicBezTo>
                  <a:cubicBezTo>
                    <a:pt x="142" y="96"/>
                    <a:pt x="142" y="96"/>
                    <a:pt x="142" y="96"/>
                  </a:cubicBezTo>
                  <a:cubicBezTo>
                    <a:pt x="141" y="97"/>
                    <a:pt x="141" y="97"/>
                    <a:pt x="141" y="97"/>
                  </a:cubicBezTo>
                  <a:cubicBezTo>
                    <a:pt x="140" y="98"/>
                    <a:pt x="140" y="98"/>
                    <a:pt x="140" y="98"/>
                  </a:cubicBezTo>
                  <a:cubicBezTo>
                    <a:pt x="138" y="98"/>
                    <a:pt x="138" y="98"/>
                    <a:pt x="138" y="98"/>
                  </a:cubicBezTo>
                  <a:cubicBezTo>
                    <a:pt x="138" y="97"/>
                    <a:pt x="138" y="97"/>
                    <a:pt x="138" y="97"/>
                  </a:cubicBezTo>
                  <a:cubicBezTo>
                    <a:pt x="137" y="95"/>
                    <a:pt x="137" y="95"/>
                    <a:pt x="137" y="95"/>
                  </a:cubicBezTo>
                  <a:cubicBezTo>
                    <a:pt x="136" y="94"/>
                    <a:pt x="136" y="94"/>
                    <a:pt x="136" y="94"/>
                  </a:cubicBezTo>
                  <a:cubicBezTo>
                    <a:pt x="133" y="95"/>
                    <a:pt x="133" y="95"/>
                    <a:pt x="133" y="95"/>
                  </a:cubicBezTo>
                  <a:cubicBezTo>
                    <a:pt x="133" y="97"/>
                    <a:pt x="133" y="97"/>
                    <a:pt x="133" y="97"/>
                  </a:cubicBezTo>
                  <a:cubicBezTo>
                    <a:pt x="128" y="101"/>
                    <a:pt x="128" y="101"/>
                    <a:pt x="128" y="101"/>
                  </a:cubicBezTo>
                  <a:cubicBezTo>
                    <a:pt x="129" y="103"/>
                    <a:pt x="129" y="103"/>
                    <a:pt x="129" y="103"/>
                  </a:cubicBezTo>
                  <a:cubicBezTo>
                    <a:pt x="127" y="105"/>
                    <a:pt x="127" y="105"/>
                    <a:pt x="127" y="105"/>
                  </a:cubicBezTo>
                  <a:cubicBezTo>
                    <a:pt x="127" y="108"/>
                    <a:pt x="127" y="108"/>
                    <a:pt x="127" y="108"/>
                  </a:cubicBezTo>
                  <a:cubicBezTo>
                    <a:pt x="128" y="111"/>
                    <a:pt x="128" y="111"/>
                    <a:pt x="128" y="111"/>
                  </a:cubicBezTo>
                  <a:cubicBezTo>
                    <a:pt x="128" y="113"/>
                    <a:pt x="128" y="113"/>
                    <a:pt x="128" y="113"/>
                  </a:cubicBezTo>
                  <a:cubicBezTo>
                    <a:pt x="124" y="114"/>
                    <a:pt x="124" y="114"/>
                    <a:pt x="124" y="114"/>
                  </a:cubicBezTo>
                  <a:cubicBezTo>
                    <a:pt x="121" y="115"/>
                    <a:pt x="121" y="115"/>
                    <a:pt x="121" y="115"/>
                  </a:cubicBezTo>
                  <a:cubicBezTo>
                    <a:pt x="121" y="118"/>
                    <a:pt x="121" y="118"/>
                    <a:pt x="121" y="118"/>
                  </a:cubicBezTo>
                  <a:cubicBezTo>
                    <a:pt x="121" y="119"/>
                    <a:pt x="121" y="119"/>
                    <a:pt x="121" y="119"/>
                  </a:cubicBezTo>
                  <a:cubicBezTo>
                    <a:pt x="124" y="123"/>
                    <a:pt x="124" y="123"/>
                    <a:pt x="124" y="123"/>
                  </a:cubicBezTo>
                  <a:cubicBezTo>
                    <a:pt x="123" y="124"/>
                    <a:pt x="123" y="124"/>
                    <a:pt x="123" y="124"/>
                  </a:cubicBezTo>
                  <a:cubicBezTo>
                    <a:pt x="122" y="125"/>
                    <a:pt x="122" y="125"/>
                    <a:pt x="122" y="125"/>
                  </a:cubicBezTo>
                  <a:cubicBezTo>
                    <a:pt x="125" y="129"/>
                    <a:pt x="125" y="129"/>
                    <a:pt x="125" y="129"/>
                  </a:cubicBezTo>
                  <a:cubicBezTo>
                    <a:pt x="126" y="130"/>
                    <a:pt x="126" y="130"/>
                    <a:pt x="126" y="130"/>
                  </a:cubicBezTo>
                  <a:cubicBezTo>
                    <a:pt x="128" y="130"/>
                    <a:pt x="128" y="130"/>
                    <a:pt x="128" y="130"/>
                  </a:cubicBezTo>
                  <a:cubicBezTo>
                    <a:pt x="128" y="132"/>
                    <a:pt x="128" y="132"/>
                    <a:pt x="128" y="132"/>
                  </a:cubicBezTo>
                  <a:cubicBezTo>
                    <a:pt x="128" y="133"/>
                    <a:pt x="128" y="133"/>
                    <a:pt x="128" y="133"/>
                  </a:cubicBezTo>
                  <a:cubicBezTo>
                    <a:pt x="128" y="135"/>
                    <a:pt x="128" y="135"/>
                    <a:pt x="128" y="135"/>
                  </a:cubicBezTo>
                  <a:cubicBezTo>
                    <a:pt x="126" y="137"/>
                    <a:pt x="126" y="137"/>
                    <a:pt x="126" y="137"/>
                  </a:cubicBezTo>
                  <a:cubicBezTo>
                    <a:pt x="127" y="139"/>
                    <a:pt x="127" y="139"/>
                    <a:pt x="127" y="139"/>
                  </a:cubicBezTo>
                  <a:cubicBezTo>
                    <a:pt x="125" y="138"/>
                    <a:pt x="125" y="138"/>
                    <a:pt x="125" y="138"/>
                  </a:cubicBezTo>
                  <a:cubicBezTo>
                    <a:pt x="124" y="139"/>
                    <a:pt x="124" y="139"/>
                    <a:pt x="124" y="139"/>
                  </a:cubicBezTo>
                  <a:cubicBezTo>
                    <a:pt x="124" y="139"/>
                    <a:pt x="124" y="139"/>
                    <a:pt x="124" y="139"/>
                  </a:cubicBezTo>
                  <a:cubicBezTo>
                    <a:pt x="121" y="138"/>
                    <a:pt x="121" y="138"/>
                    <a:pt x="121" y="138"/>
                  </a:cubicBezTo>
                  <a:cubicBezTo>
                    <a:pt x="121" y="138"/>
                    <a:pt x="119" y="139"/>
                    <a:pt x="118" y="139"/>
                  </a:cubicBezTo>
                  <a:cubicBezTo>
                    <a:pt x="118" y="139"/>
                    <a:pt x="117" y="139"/>
                    <a:pt x="117" y="139"/>
                  </a:cubicBezTo>
                  <a:cubicBezTo>
                    <a:pt x="117" y="139"/>
                    <a:pt x="115"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7"/>
                    <a:pt x="114" y="137"/>
                    <a:pt x="114" y="137"/>
                  </a:cubicBezTo>
                  <a:cubicBezTo>
                    <a:pt x="114" y="137"/>
                    <a:pt x="114" y="137"/>
                    <a:pt x="114" y="137"/>
                  </a:cubicBezTo>
                  <a:cubicBezTo>
                    <a:pt x="114" y="137"/>
                    <a:pt x="114" y="137"/>
                    <a:pt x="114" y="137"/>
                  </a:cubicBezTo>
                  <a:cubicBezTo>
                    <a:pt x="114" y="137"/>
                    <a:pt x="114" y="137"/>
                    <a:pt x="114"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06" y="134"/>
                    <a:pt x="106" y="134"/>
                    <a:pt x="106" y="134"/>
                  </a:cubicBezTo>
                  <a:cubicBezTo>
                    <a:pt x="101" y="131"/>
                    <a:pt x="101" y="131"/>
                    <a:pt x="101" y="131"/>
                  </a:cubicBezTo>
                  <a:cubicBezTo>
                    <a:pt x="99" y="129"/>
                    <a:pt x="99" y="129"/>
                    <a:pt x="99" y="129"/>
                  </a:cubicBezTo>
                  <a:cubicBezTo>
                    <a:pt x="98" y="125"/>
                    <a:pt x="98" y="125"/>
                    <a:pt x="98" y="125"/>
                  </a:cubicBezTo>
                  <a:cubicBezTo>
                    <a:pt x="93" y="124"/>
                    <a:pt x="93" y="124"/>
                    <a:pt x="93" y="124"/>
                  </a:cubicBezTo>
                  <a:cubicBezTo>
                    <a:pt x="93" y="121"/>
                    <a:pt x="87" y="126"/>
                    <a:pt x="89" y="120"/>
                  </a:cubicBezTo>
                  <a:cubicBezTo>
                    <a:pt x="89" y="120"/>
                    <a:pt x="89" y="119"/>
                    <a:pt x="89" y="119"/>
                  </a:cubicBezTo>
                  <a:cubicBezTo>
                    <a:pt x="89" y="119"/>
                    <a:pt x="89" y="119"/>
                    <a:pt x="89" y="119"/>
                  </a:cubicBezTo>
                  <a:cubicBezTo>
                    <a:pt x="89" y="118"/>
                    <a:pt x="87" y="116"/>
                    <a:pt x="87" y="116"/>
                  </a:cubicBezTo>
                  <a:cubicBezTo>
                    <a:pt x="81" y="113"/>
                    <a:pt x="80" y="110"/>
                    <a:pt x="77" y="109"/>
                  </a:cubicBezTo>
                  <a:cubicBezTo>
                    <a:pt x="76" y="109"/>
                    <a:pt x="76" y="109"/>
                    <a:pt x="76" y="109"/>
                  </a:cubicBezTo>
                  <a:cubicBezTo>
                    <a:pt x="72" y="105"/>
                    <a:pt x="72" y="105"/>
                    <a:pt x="72" y="105"/>
                  </a:cubicBezTo>
                  <a:cubicBezTo>
                    <a:pt x="70" y="104"/>
                    <a:pt x="70" y="104"/>
                    <a:pt x="70" y="104"/>
                  </a:cubicBezTo>
                  <a:cubicBezTo>
                    <a:pt x="68" y="102"/>
                    <a:pt x="68" y="102"/>
                    <a:pt x="68" y="102"/>
                  </a:cubicBezTo>
                  <a:cubicBezTo>
                    <a:pt x="68" y="100"/>
                    <a:pt x="68" y="100"/>
                    <a:pt x="68" y="100"/>
                  </a:cubicBezTo>
                  <a:cubicBezTo>
                    <a:pt x="67" y="96"/>
                    <a:pt x="67" y="96"/>
                    <a:pt x="67" y="96"/>
                  </a:cubicBezTo>
                  <a:cubicBezTo>
                    <a:pt x="67" y="96"/>
                    <a:pt x="67" y="96"/>
                    <a:pt x="67" y="96"/>
                  </a:cubicBezTo>
                  <a:cubicBezTo>
                    <a:pt x="67" y="96"/>
                    <a:pt x="63" y="95"/>
                    <a:pt x="61" y="94"/>
                  </a:cubicBezTo>
                  <a:cubicBezTo>
                    <a:pt x="59" y="93"/>
                    <a:pt x="59" y="93"/>
                    <a:pt x="59" y="93"/>
                  </a:cubicBezTo>
                  <a:cubicBezTo>
                    <a:pt x="57" y="90"/>
                    <a:pt x="57" y="90"/>
                    <a:pt x="57" y="90"/>
                  </a:cubicBezTo>
                  <a:cubicBezTo>
                    <a:pt x="56" y="89"/>
                    <a:pt x="56" y="89"/>
                    <a:pt x="56" y="89"/>
                  </a:cubicBezTo>
                  <a:cubicBezTo>
                    <a:pt x="53" y="86"/>
                    <a:pt x="53" y="86"/>
                    <a:pt x="53" y="86"/>
                  </a:cubicBezTo>
                  <a:cubicBezTo>
                    <a:pt x="52" y="86"/>
                    <a:pt x="52" y="86"/>
                    <a:pt x="52" y="86"/>
                  </a:cubicBezTo>
                  <a:cubicBezTo>
                    <a:pt x="47" y="84"/>
                    <a:pt x="47" y="84"/>
                    <a:pt x="47" y="84"/>
                  </a:cubicBezTo>
                  <a:cubicBezTo>
                    <a:pt x="46" y="82"/>
                    <a:pt x="46" y="82"/>
                    <a:pt x="46" y="82"/>
                  </a:cubicBezTo>
                  <a:cubicBezTo>
                    <a:pt x="44" y="81"/>
                    <a:pt x="44" y="81"/>
                    <a:pt x="44" y="81"/>
                  </a:cubicBezTo>
                  <a:cubicBezTo>
                    <a:pt x="43" y="79"/>
                    <a:pt x="43" y="79"/>
                    <a:pt x="43" y="79"/>
                  </a:cubicBezTo>
                  <a:cubicBezTo>
                    <a:pt x="40" y="78"/>
                    <a:pt x="40" y="78"/>
                    <a:pt x="40" y="78"/>
                  </a:cubicBezTo>
                  <a:cubicBezTo>
                    <a:pt x="39" y="76"/>
                    <a:pt x="39" y="76"/>
                    <a:pt x="39" y="76"/>
                  </a:cubicBezTo>
                  <a:cubicBezTo>
                    <a:pt x="38" y="75"/>
                    <a:pt x="38" y="75"/>
                    <a:pt x="38" y="75"/>
                  </a:cubicBezTo>
                  <a:cubicBezTo>
                    <a:pt x="35" y="71"/>
                    <a:pt x="35" y="71"/>
                    <a:pt x="35" y="71"/>
                  </a:cubicBezTo>
                  <a:cubicBezTo>
                    <a:pt x="32" y="69"/>
                    <a:pt x="32" y="69"/>
                    <a:pt x="32" y="69"/>
                  </a:cubicBezTo>
                  <a:cubicBezTo>
                    <a:pt x="31" y="68"/>
                    <a:pt x="31" y="68"/>
                    <a:pt x="31" y="68"/>
                  </a:cubicBezTo>
                  <a:cubicBezTo>
                    <a:pt x="30" y="67"/>
                    <a:pt x="30" y="67"/>
                    <a:pt x="30" y="67"/>
                  </a:cubicBezTo>
                  <a:cubicBezTo>
                    <a:pt x="28" y="64"/>
                    <a:pt x="28" y="64"/>
                    <a:pt x="28" y="64"/>
                  </a:cubicBezTo>
                  <a:cubicBezTo>
                    <a:pt x="25" y="61"/>
                    <a:pt x="25" y="61"/>
                    <a:pt x="25" y="61"/>
                  </a:cubicBezTo>
                  <a:cubicBezTo>
                    <a:pt x="23" y="59"/>
                    <a:pt x="23" y="59"/>
                    <a:pt x="23" y="59"/>
                  </a:cubicBezTo>
                  <a:cubicBezTo>
                    <a:pt x="21" y="56"/>
                    <a:pt x="21" y="56"/>
                    <a:pt x="21" y="56"/>
                  </a:cubicBezTo>
                  <a:cubicBezTo>
                    <a:pt x="23" y="54"/>
                    <a:pt x="23" y="54"/>
                    <a:pt x="23" y="54"/>
                  </a:cubicBezTo>
                  <a:cubicBezTo>
                    <a:pt x="22" y="53"/>
                    <a:pt x="21" y="53"/>
                    <a:pt x="21" y="52"/>
                  </a:cubicBezTo>
                  <a:cubicBezTo>
                    <a:pt x="20" y="52"/>
                    <a:pt x="18" y="51"/>
                    <a:pt x="19" y="50"/>
                  </a:cubicBezTo>
                  <a:cubicBezTo>
                    <a:pt x="19" y="49"/>
                    <a:pt x="18" y="48"/>
                    <a:pt x="18" y="46"/>
                  </a:cubicBezTo>
                  <a:cubicBezTo>
                    <a:pt x="18" y="45"/>
                    <a:pt x="18" y="44"/>
                    <a:pt x="17" y="44"/>
                  </a:cubicBezTo>
                  <a:cubicBezTo>
                    <a:pt x="16" y="43"/>
                    <a:pt x="16" y="43"/>
                    <a:pt x="16" y="43"/>
                  </a:cubicBezTo>
                  <a:cubicBezTo>
                    <a:pt x="15" y="43"/>
                    <a:pt x="14" y="43"/>
                    <a:pt x="14" y="43"/>
                  </a:cubicBezTo>
                  <a:cubicBezTo>
                    <a:pt x="13" y="43"/>
                    <a:pt x="13" y="43"/>
                    <a:pt x="13" y="43"/>
                  </a:cubicBezTo>
                  <a:cubicBezTo>
                    <a:pt x="13" y="43"/>
                    <a:pt x="14" y="41"/>
                    <a:pt x="14" y="39"/>
                  </a:cubicBezTo>
                  <a:cubicBezTo>
                    <a:pt x="10" y="38"/>
                    <a:pt x="10" y="38"/>
                    <a:pt x="10" y="38"/>
                  </a:cubicBezTo>
                  <a:cubicBezTo>
                    <a:pt x="10" y="38"/>
                    <a:pt x="10" y="35"/>
                    <a:pt x="8" y="34"/>
                  </a:cubicBezTo>
                  <a:cubicBezTo>
                    <a:pt x="6" y="34"/>
                    <a:pt x="6" y="34"/>
                    <a:pt x="6" y="34"/>
                  </a:cubicBezTo>
                  <a:cubicBezTo>
                    <a:pt x="5" y="35"/>
                    <a:pt x="5" y="36"/>
                    <a:pt x="5" y="36"/>
                  </a:cubicBezTo>
                  <a:cubicBezTo>
                    <a:pt x="1" y="32"/>
                    <a:pt x="1" y="32"/>
                    <a:pt x="1" y="32"/>
                  </a:cubicBezTo>
                  <a:cubicBezTo>
                    <a:pt x="1" y="32"/>
                    <a:pt x="1" y="31"/>
                    <a:pt x="2" y="29"/>
                  </a:cubicBezTo>
                  <a:cubicBezTo>
                    <a:pt x="4" y="27"/>
                    <a:pt x="2" y="26"/>
                    <a:pt x="2" y="26"/>
                  </a:cubicBezTo>
                  <a:cubicBezTo>
                    <a:pt x="1" y="23"/>
                    <a:pt x="1" y="23"/>
                    <a:pt x="1" y="23"/>
                  </a:cubicBezTo>
                  <a:cubicBezTo>
                    <a:pt x="2" y="21"/>
                    <a:pt x="2" y="21"/>
                    <a:pt x="2" y="21"/>
                  </a:cubicBezTo>
                  <a:cubicBezTo>
                    <a:pt x="1" y="20"/>
                    <a:pt x="1" y="20"/>
                    <a:pt x="1" y="20"/>
                  </a:cubicBezTo>
                  <a:cubicBezTo>
                    <a:pt x="0" y="19"/>
                    <a:pt x="0" y="19"/>
                    <a:pt x="0" y="19"/>
                  </a:cubicBezTo>
                  <a:cubicBezTo>
                    <a:pt x="0" y="19"/>
                    <a:pt x="0" y="19"/>
                    <a:pt x="0" y="19"/>
                  </a:cubicBezTo>
                  <a:cubicBezTo>
                    <a:pt x="0" y="19"/>
                    <a:pt x="0" y="19"/>
                    <a:pt x="0" y="19"/>
                  </a:cubicBezTo>
                  <a:cubicBezTo>
                    <a:pt x="2" y="15"/>
                    <a:pt x="2" y="15"/>
                    <a:pt x="2" y="15"/>
                  </a:cubicBezTo>
                  <a:cubicBezTo>
                    <a:pt x="2" y="15"/>
                    <a:pt x="1" y="13"/>
                    <a:pt x="1" y="11"/>
                  </a:cubicBezTo>
                  <a:cubicBezTo>
                    <a:pt x="1" y="11"/>
                    <a:pt x="2" y="10"/>
                    <a:pt x="2" y="10"/>
                  </a:cubicBezTo>
                  <a:cubicBezTo>
                    <a:pt x="2" y="10"/>
                    <a:pt x="2" y="10"/>
                    <a:pt x="2" y="10"/>
                  </a:cubicBezTo>
                  <a:cubicBezTo>
                    <a:pt x="2" y="9"/>
                    <a:pt x="2" y="9"/>
                    <a:pt x="2" y="9"/>
                  </a:cubicBezTo>
                  <a:cubicBezTo>
                    <a:pt x="2" y="9"/>
                    <a:pt x="2" y="9"/>
                    <a:pt x="2" y="9"/>
                  </a:cubicBezTo>
                  <a:cubicBezTo>
                    <a:pt x="3" y="9"/>
                    <a:pt x="3" y="9"/>
                    <a:pt x="3" y="9"/>
                  </a:cubicBezTo>
                  <a:cubicBezTo>
                    <a:pt x="3" y="9"/>
                    <a:pt x="3" y="9"/>
                    <a:pt x="3" y="9"/>
                  </a:cubicBezTo>
                  <a:cubicBezTo>
                    <a:pt x="3" y="8"/>
                    <a:pt x="8" y="7"/>
                    <a:pt x="8" y="7"/>
                  </a:cubicBezTo>
                  <a:cubicBezTo>
                    <a:pt x="10" y="6"/>
                    <a:pt x="10" y="6"/>
                    <a:pt x="10" y="6"/>
                  </a:cubicBezTo>
                  <a:cubicBezTo>
                    <a:pt x="14" y="11"/>
                    <a:pt x="14" y="11"/>
                    <a:pt x="14" y="11"/>
                  </a:cubicBezTo>
                  <a:cubicBezTo>
                    <a:pt x="18" y="15"/>
                    <a:pt x="18" y="15"/>
                    <a:pt x="18" y="15"/>
                  </a:cubicBezTo>
                  <a:cubicBezTo>
                    <a:pt x="21" y="17"/>
                    <a:pt x="21" y="17"/>
                    <a:pt x="21" y="17"/>
                  </a:cubicBezTo>
                  <a:cubicBezTo>
                    <a:pt x="21" y="17"/>
                    <a:pt x="22" y="16"/>
                    <a:pt x="23" y="16"/>
                  </a:cubicBezTo>
                  <a:cubicBezTo>
                    <a:pt x="23" y="15"/>
                    <a:pt x="23" y="13"/>
                    <a:pt x="23" y="13"/>
                  </a:cubicBezTo>
                  <a:cubicBezTo>
                    <a:pt x="25" y="11"/>
                    <a:pt x="25" y="11"/>
                    <a:pt x="25" y="11"/>
                  </a:cubicBezTo>
                  <a:cubicBezTo>
                    <a:pt x="26" y="9"/>
                    <a:pt x="26" y="9"/>
                    <a:pt x="26" y="9"/>
                  </a:cubicBezTo>
                  <a:cubicBezTo>
                    <a:pt x="26" y="7"/>
                    <a:pt x="26" y="7"/>
                    <a:pt x="26" y="7"/>
                  </a:cubicBezTo>
                  <a:cubicBezTo>
                    <a:pt x="28" y="6"/>
                    <a:pt x="28" y="6"/>
                    <a:pt x="28" y="6"/>
                  </a:cubicBezTo>
                  <a:cubicBezTo>
                    <a:pt x="31" y="5"/>
                    <a:pt x="31" y="5"/>
                    <a:pt x="31" y="5"/>
                  </a:cubicBezTo>
                  <a:cubicBezTo>
                    <a:pt x="35" y="4"/>
                    <a:pt x="35" y="4"/>
                    <a:pt x="35" y="4"/>
                  </a:cubicBezTo>
                  <a:cubicBezTo>
                    <a:pt x="35" y="4"/>
                    <a:pt x="38" y="5"/>
                    <a:pt x="39" y="5"/>
                  </a:cubicBezTo>
                  <a:cubicBezTo>
                    <a:pt x="39" y="5"/>
                    <a:pt x="40" y="5"/>
                    <a:pt x="40" y="5"/>
                  </a:cubicBezTo>
                  <a:cubicBezTo>
                    <a:pt x="42" y="2"/>
                    <a:pt x="42" y="2"/>
                    <a:pt x="42" y="2"/>
                  </a:cubicBezTo>
                  <a:cubicBezTo>
                    <a:pt x="42" y="2"/>
                    <a:pt x="42" y="2"/>
                    <a:pt x="42" y="2"/>
                  </a:cubicBezTo>
                  <a:cubicBezTo>
                    <a:pt x="43" y="0"/>
                    <a:pt x="43" y="0"/>
                    <a:pt x="43" y="0"/>
                  </a:cubicBezTo>
                  <a:cubicBezTo>
                    <a:pt x="48" y="2"/>
                    <a:pt x="48" y="2"/>
                    <a:pt x="48" y="2"/>
                  </a:cubicBezTo>
                  <a:cubicBezTo>
                    <a:pt x="50" y="4"/>
                    <a:pt x="50" y="4"/>
                    <a:pt x="50" y="4"/>
                  </a:cubicBezTo>
                  <a:cubicBezTo>
                    <a:pt x="55" y="5"/>
                    <a:pt x="55" y="5"/>
                    <a:pt x="55" y="5"/>
                  </a:cubicBezTo>
                  <a:cubicBezTo>
                    <a:pt x="55" y="5"/>
                    <a:pt x="55" y="5"/>
                    <a:pt x="55" y="5"/>
                  </a:cubicBezTo>
                  <a:cubicBezTo>
                    <a:pt x="57" y="5"/>
                    <a:pt x="57" y="5"/>
                    <a:pt x="57" y="5"/>
                  </a:cubicBezTo>
                  <a:cubicBezTo>
                    <a:pt x="57" y="4"/>
                    <a:pt x="57" y="4"/>
                    <a:pt x="57" y="4"/>
                  </a:cubicBezTo>
                  <a:cubicBezTo>
                    <a:pt x="61" y="4"/>
                    <a:pt x="61" y="4"/>
                    <a:pt x="61" y="4"/>
                  </a:cubicBezTo>
                  <a:cubicBezTo>
                    <a:pt x="66" y="5"/>
                    <a:pt x="66" y="5"/>
                    <a:pt x="66" y="5"/>
                  </a:cubicBezTo>
                  <a:cubicBezTo>
                    <a:pt x="69" y="5"/>
                    <a:pt x="69" y="5"/>
                    <a:pt x="69" y="5"/>
                  </a:cubicBezTo>
                  <a:cubicBezTo>
                    <a:pt x="74" y="5"/>
                    <a:pt x="74" y="5"/>
                    <a:pt x="74" y="5"/>
                  </a:cubicBezTo>
                  <a:cubicBezTo>
                    <a:pt x="77" y="6"/>
                    <a:pt x="77" y="6"/>
                    <a:pt x="77" y="6"/>
                  </a:cubicBezTo>
                  <a:cubicBezTo>
                    <a:pt x="79" y="7"/>
                    <a:pt x="79" y="7"/>
                    <a:pt x="79" y="7"/>
                  </a:cubicBezTo>
                  <a:cubicBezTo>
                    <a:pt x="79" y="7"/>
                    <a:pt x="79" y="7"/>
                    <a:pt x="80" y="6"/>
                  </a:cubicBezTo>
                  <a:cubicBezTo>
                    <a:pt x="80" y="6"/>
                    <a:pt x="83" y="6"/>
                    <a:pt x="83" y="6"/>
                  </a:cubicBezTo>
                  <a:cubicBezTo>
                    <a:pt x="84" y="3"/>
                    <a:pt x="84" y="3"/>
                    <a:pt x="84" y="3"/>
                  </a:cubicBezTo>
                  <a:cubicBezTo>
                    <a:pt x="85" y="5"/>
                    <a:pt x="85" y="5"/>
                    <a:pt x="85" y="5"/>
                  </a:cubicBezTo>
                  <a:cubicBezTo>
                    <a:pt x="86" y="5"/>
                    <a:pt x="88" y="5"/>
                    <a:pt x="88" y="5"/>
                  </a:cubicBezTo>
                  <a:cubicBezTo>
                    <a:pt x="89" y="2"/>
                    <a:pt x="89" y="2"/>
                    <a:pt x="89" y="2"/>
                  </a:cubicBezTo>
                  <a:cubicBezTo>
                    <a:pt x="90" y="3"/>
                    <a:pt x="90" y="3"/>
                    <a:pt x="90" y="3"/>
                  </a:cubicBezTo>
                  <a:cubicBezTo>
                    <a:pt x="91" y="3"/>
                    <a:pt x="91" y="3"/>
                    <a:pt x="92" y="3"/>
                  </a:cubicBezTo>
                  <a:cubicBezTo>
                    <a:pt x="93" y="3"/>
                    <a:pt x="94" y="2"/>
                    <a:pt x="94" y="2"/>
                  </a:cubicBezTo>
                  <a:cubicBezTo>
                    <a:pt x="94" y="2"/>
                    <a:pt x="95" y="3"/>
                    <a:pt x="95" y="3"/>
                  </a:cubicBezTo>
                  <a:cubicBezTo>
                    <a:pt x="95" y="3"/>
                    <a:pt x="96" y="2"/>
                    <a:pt x="97" y="2"/>
                  </a:cubicBezTo>
                  <a:cubicBezTo>
                    <a:pt x="97" y="2"/>
                    <a:pt x="97" y="2"/>
                    <a:pt x="97" y="2"/>
                  </a:cubicBezTo>
                  <a:cubicBezTo>
                    <a:pt x="97" y="2"/>
                    <a:pt x="97" y="2"/>
                    <a:pt x="97"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1"/>
                    <a:pt x="99" y="1"/>
                    <a:pt x="99" y="1"/>
                  </a:cubicBezTo>
                  <a:cubicBezTo>
                    <a:pt x="99" y="1"/>
                    <a:pt x="99" y="1"/>
                    <a:pt x="99" y="1"/>
                  </a:cubicBezTo>
                  <a:cubicBezTo>
                    <a:pt x="99" y="1"/>
                    <a:pt x="99" y="1"/>
                    <a:pt x="99" y="1"/>
                  </a:cubicBezTo>
                  <a:cubicBezTo>
                    <a:pt x="99" y="1"/>
                    <a:pt x="99" y="1"/>
                    <a:pt x="99" y="1"/>
                  </a:cubicBezTo>
                  <a:cubicBezTo>
                    <a:pt x="99" y="1"/>
                    <a:pt x="99" y="1"/>
                    <a:pt x="99"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1" y="3"/>
                    <a:pt x="103" y="4"/>
                  </a:cubicBezTo>
                  <a:cubicBezTo>
                    <a:pt x="103" y="4"/>
                    <a:pt x="103" y="4"/>
                    <a:pt x="103" y="4"/>
                  </a:cubicBezTo>
                  <a:cubicBezTo>
                    <a:pt x="105" y="4"/>
                    <a:pt x="105" y="4"/>
                    <a:pt x="105" y="4"/>
                  </a:cubicBezTo>
                  <a:cubicBezTo>
                    <a:pt x="105" y="4"/>
                    <a:pt x="105" y="4"/>
                    <a:pt x="105" y="4"/>
                  </a:cubicBezTo>
                  <a:cubicBezTo>
                    <a:pt x="105" y="4"/>
                    <a:pt x="106" y="3"/>
                    <a:pt x="107" y="3"/>
                  </a:cubicBezTo>
                  <a:cubicBezTo>
                    <a:pt x="109" y="3"/>
                    <a:pt x="110" y="3"/>
                    <a:pt x="111" y="3"/>
                  </a:cubicBezTo>
                  <a:cubicBezTo>
                    <a:pt x="113" y="3"/>
                    <a:pt x="114" y="5"/>
                    <a:pt x="114" y="5"/>
                  </a:cubicBezTo>
                  <a:cubicBezTo>
                    <a:pt x="117" y="8"/>
                    <a:pt x="117" y="8"/>
                    <a:pt x="117" y="8"/>
                  </a:cubicBezTo>
                  <a:cubicBezTo>
                    <a:pt x="117" y="8"/>
                    <a:pt x="118" y="10"/>
                    <a:pt x="118" y="11"/>
                  </a:cubicBezTo>
                  <a:cubicBezTo>
                    <a:pt x="119" y="12"/>
                    <a:pt x="119" y="13"/>
                    <a:pt x="119" y="13"/>
                  </a:cubicBezTo>
                  <a:cubicBezTo>
                    <a:pt x="119" y="13"/>
                    <a:pt x="119" y="13"/>
                    <a:pt x="119" y="13"/>
                  </a:cubicBezTo>
                  <a:cubicBezTo>
                    <a:pt x="120" y="13"/>
                    <a:pt x="127" y="16"/>
                    <a:pt x="128" y="16"/>
                  </a:cubicBezTo>
                  <a:cubicBezTo>
                    <a:pt x="128" y="16"/>
                    <a:pt x="129" y="16"/>
                    <a:pt x="129" y="16"/>
                  </a:cubicBezTo>
                  <a:cubicBezTo>
                    <a:pt x="129" y="14"/>
                    <a:pt x="128" y="13"/>
                    <a:pt x="130" y="12"/>
                  </a:cubicBezTo>
                  <a:cubicBezTo>
                    <a:pt x="131" y="12"/>
                    <a:pt x="132" y="14"/>
                    <a:pt x="132" y="12"/>
                  </a:cubicBezTo>
                  <a:cubicBezTo>
                    <a:pt x="132" y="10"/>
                    <a:pt x="133" y="11"/>
                    <a:pt x="132" y="9"/>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7" name="Freeform 63"/>
            <p:cNvSpPr>
              <a:spLocks noEditPoints="1"/>
            </p:cNvSpPr>
            <p:nvPr/>
          </p:nvSpPr>
          <p:spPr bwMode="auto">
            <a:xfrm>
              <a:off x="4877543" y="1947010"/>
              <a:ext cx="322133" cy="369700"/>
            </a:xfrm>
            <a:custGeom>
              <a:avLst/>
              <a:gdLst>
                <a:gd name="T0" fmla="*/ 71 w 141"/>
                <a:gd name="T1" fmla="*/ 5 h 167"/>
                <a:gd name="T2" fmla="*/ 67 w 141"/>
                <a:gd name="T3" fmla="*/ 47 h 167"/>
                <a:gd name="T4" fmla="*/ 87 w 141"/>
                <a:gd name="T5" fmla="*/ 73 h 167"/>
                <a:gd name="T6" fmla="*/ 76 w 141"/>
                <a:gd name="T7" fmla="*/ 89 h 167"/>
                <a:gd name="T8" fmla="*/ 66 w 141"/>
                <a:gd name="T9" fmla="*/ 95 h 167"/>
                <a:gd name="T10" fmla="*/ 60 w 141"/>
                <a:gd name="T11" fmla="*/ 106 h 167"/>
                <a:gd name="T12" fmla="*/ 51 w 141"/>
                <a:gd name="T13" fmla="*/ 115 h 167"/>
                <a:gd name="T14" fmla="*/ 47 w 141"/>
                <a:gd name="T15" fmla="*/ 129 h 167"/>
                <a:gd name="T16" fmla="*/ 44 w 141"/>
                <a:gd name="T17" fmla="*/ 146 h 167"/>
                <a:gd name="T18" fmla="*/ 36 w 141"/>
                <a:gd name="T19" fmla="*/ 157 h 167"/>
                <a:gd name="T20" fmla="*/ 17 w 141"/>
                <a:gd name="T21" fmla="*/ 140 h 167"/>
                <a:gd name="T22" fmla="*/ 4 w 141"/>
                <a:gd name="T23" fmla="*/ 120 h 167"/>
                <a:gd name="T24" fmla="*/ 8 w 141"/>
                <a:gd name="T25" fmla="*/ 95 h 167"/>
                <a:gd name="T26" fmla="*/ 6 w 141"/>
                <a:gd name="T27" fmla="*/ 60 h 167"/>
                <a:gd name="T28" fmla="*/ 18 w 141"/>
                <a:gd name="T29" fmla="*/ 62 h 167"/>
                <a:gd name="T30" fmla="*/ 24 w 141"/>
                <a:gd name="T31" fmla="*/ 44 h 167"/>
                <a:gd name="T32" fmla="*/ 25 w 141"/>
                <a:gd name="T33" fmla="*/ 54 h 167"/>
                <a:gd name="T34" fmla="*/ 33 w 141"/>
                <a:gd name="T35" fmla="*/ 60 h 167"/>
                <a:gd name="T36" fmla="*/ 36 w 141"/>
                <a:gd name="T37" fmla="*/ 56 h 167"/>
                <a:gd name="T38" fmla="*/ 47 w 141"/>
                <a:gd name="T39" fmla="*/ 40 h 167"/>
                <a:gd name="T40" fmla="*/ 34 w 141"/>
                <a:gd name="T41" fmla="*/ 40 h 167"/>
                <a:gd name="T42" fmla="*/ 18 w 141"/>
                <a:gd name="T43" fmla="*/ 46 h 167"/>
                <a:gd name="T44" fmla="*/ 17 w 141"/>
                <a:gd name="T45" fmla="*/ 59 h 167"/>
                <a:gd name="T46" fmla="*/ 5 w 141"/>
                <a:gd name="T47" fmla="*/ 51 h 167"/>
                <a:gd name="T48" fmla="*/ 24 w 141"/>
                <a:gd name="T49" fmla="*/ 33 h 167"/>
                <a:gd name="T50" fmla="*/ 11 w 141"/>
                <a:gd name="T51" fmla="*/ 144 h 167"/>
                <a:gd name="T52" fmla="*/ 68 w 141"/>
                <a:gd name="T53" fmla="*/ 112 h 167"/>
                <a:gd name="T54" fmla="*/ 68 w 141"/>
                <a:gd name="T55" fmla="*/ 112 h 167"/>
                <a:gd name="T56" fmla="*/ 107 w 141"/>
                <a:gd name="T57" fmla="*/ 153 h 167"/>
                <a:gd name="T58" fmla="*/ 105 w 141"/>
                <a:gd name="T59" fmla="*/ 151 h 167"/>
                <a:gd name="T60" fmla="*/ 128 w 141"/>
                <a:gd name="T61" fmla="*/ 143 h 167"/>
                <a:gd name="T62" fmla="*/ 124 w 141"/>
                <a:gd name="T63" fmla="*/ 138 h 167"/>
                <a:gd name="T64" fmla="*/ 132 w 141"/>
                <a:gd name="T65" fmla="*/ 124 h 167"/>
                <a:gd name="T66" fmla="*/ 139 w 141"/>
                <a:gd name="T67" fmla="*/ 110 h 167"/>
                <a:gd name="T68" fmla="*/ 133 w 141"/>
                <a:gd name="T69" fmla="*/ 87 h 167"/>
                <a:gd name="T70" fmla="*/ 119 w 141"/>
                <a:gd name="T71" fmla="*/ 97 h 167"/>
                <a:gd name="T72" fmla="*/ 111 w 141"/>
                <a:gd name="T73" fmla="*/ 108 h 167"/>
                <a:gd name="T74" fmla="*/ 113 w 141"/>
                <a:gd name="T75" fmla="*/ 95 h 167"/>
                <a:gd name="T76" fmla="*/ 105 w 141"/>
                <a:gd name="T77" fmla="*/ 99 h 167"/>
                <a:gd name="T78" fmla="*/ 88 w 141"/>
                <a:gd name="T79" fmla="*/ 108 h 167"/>
                <a:gd name="T80" fmla="*/ 96 w 141"/>
                <a:gd name="T81" fmla="*/ 127 h 167"/>
                <a:gd name="T82" fmla="*/ 112 w 141"/>
                <a:gd name="T83" fmla="*/ 136 h 167"/>
                <a:gd name="T84" fmla="*/ 125 w 141"/>
                <a:gd name="T85" fmla="*/ 147 h 167"/>
                <a:gd name="T86" fmla="*/ 132 w 141"/>
                <a:gd name="T87" fmla="*/ 149 h 167"/>
                <a:gd name="T88" fmla="*/ 128 w 141"/>
                <a:gd name="T89" fmla="*/ 147 h 167"/>
                <a:gd name="T90" fmla="*/ 111 w 141"/>
                <a:gd name="T91" fmla="*/ 154 h 167"/>
                <a:gd name="T92" fmla="*/ 93 w 141"/>
                <a:gd name="T93" fmla="*/ 154 h 167"/>
                <a:gd name="T94" fmla="*/ 106 w 141"/>
                <a:gd name="T95" fmla="*/ 167 h 167"/>
                <a:gd name="T96" fmla="*/ 77 w 141"/>
                <a:gd name="T97" fmla="*/ 121 h 167"/>
                <a:gd name="T98" fmla="*/ 52 w 141"/>
                <a:gd name="T99" fmla="*/ 119 h 167"/>
                <a:gd name="T100" fmla="*/ 61 w 141"/>
                <a:gd name="T101" fmla="*/ 139 h 167"/>
                <a:gd name="T102" fmla="*/ 83 w 141"/>
                <a:gd name="T103" fmla="*/ 143 h 167"/>
                <a:gd name="T104" fmla="*/ 84 w 141"/>
                <a:gd name="T105" fmla="*/ 120 h 167"/>
                <a:gd name="T106" fmla="*/ 74 w 141"/>
                <a:gd name="T107" fmla="*/ 115 h 167"/>
                <a:gd name="T108" fmla="*/ 78 w 141"/>
                <a:gd name="T109" fmla="*/ 99 h 167"/>
                <a:gd name="T110" fmla="*/ 75 w 141"/>
                <a:gd name="T111" fmla="*/ 107 h 167"/>
                <a:gd name="T112" fmla="*/ 89 w 141"/>
                <a:gd name="T113" fmla="*/ 142 h 167"/>
                <a:gd name="T114" fmla="*/ 80 w 141"/>
                <a:gd name="T115" fmla="*/ 157 h 167"/>
                <a:gd name="T116" fmla="*/ 66 w 141"/>
                <a:gd name="T117" fmla="*/ 150 h 167"/>
                <a:gd name="T118" fmla="*/ 67 w 141"/>
                <a:gd name="T119" fmla="*/ 150 h 167"/>
                <a:gd name="T120" fmla="*/ 61 w 141"/>
                <a:gd name="T121" fmla="*/ 155 h 167"/>
                <a:gd name="T122" fmla="*/ 83 w 141"/>
                <a:gd name="T123" fmla="*/ 25 h 167"/>
                <a:gd name="T124" fmla="*/ 85 w 141"/>
                <a:gd name="T125" fmla="*/ 2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67">
                  <a:moveTo>
                    <a:pt x="38" y="33"/>
                  </a:moveTo>
                  <a:cubicBezTo>
                    <a:pt x="44" y="30"/>
                    <a:pt x="44" y="30"/>
                    <a:pt x="44" y="30"/>
                  </a:cubicBezTo>
                  <a:cubicBezTo>
                    <a:pt x="47" y="24"/>
                    <a:pt x="47" y="24"/>
                    <a:pt x="47" y="24"/>
                  </a:cubicBezTo>
                  <a:cubicBezTo>
                    <a:pt x="51" y="17"/>
                    <a:pt x="51" y="17"/>
                    <a:pt x="51" y="17"/>
                  </a:cubicBezTo>
                  <a:cubicBezTo>
                    <a:pt x="53" y="14"/>
                    <a:pt x="53" y="14"/>
                    <a:pt x="53" y="14"/>
                  </a:cubicBezTo>
                  <a:cubicBezTo>
                    <a:pt x="55" y="9"/>
                    <a:pt x="55" y="9"/>
                    <a:pt x="55" y="9"/>
                  </a:cubicBezTo>
                  <a:cubicBezTo>
                    <a:pt x="61" y="7"/>
                    <a:pt x="61" y="7"/>
                    <a:pt x="61" y="7"/>
                  </a:cubicBezTo>
                  <a:cubicBezTo>
                    <a:pt x="61" y="7"/>
                    <a:pt x="65" y="6"/>
                    <a:pt x="66" y="6"/>
                  </a:cubicBezTo>
                  <a:cubicBezTo>
                    <a:pt x="67" y="5"/>
                    <a:pt x="73" y="0"/>
                    <a:pt x="73" y="0"/>
                  </a:cubicBezTo>
                  <a:cubicBezTo>
                    <a:pt x="74" y="0"/>
                    <a:pt x="74" y="0"/>
                    <a:pt x="74" y="0"/>
                  </a:cubicBezTo>
                  <a:cubicBezTo>
                    <a:pt x="71" y="5"/>
                    <a:pt x="71" y="5"/>
                    <a:pt x="71" y="5"/>
                  </a:cubicBezTo>
                  <a:cubicBezTo>
                    <a:pt x="71" y="8"/>
                    <a:pt x="71" y="8"/>
                    <a:pt x="71" y="8"/>
                  </a:cubicBezTo>
                  <a:cubicBezTo>
                    <a:pt x="71" y="10"/>
                    <a:pt x="71" y="10"/>
                    <a:pt x="71" y="10"/>
                  </a:cubicBezTo>
                  <a:cubicBezTo>
                    <a:pt x="72" y="14"/>
                    <a:pt x="72" y="14"/>
                    <a:pt x="72" y="14"/>
                  </a:cubicBezTo>
                  <a:cubicBezTo>
                    <a:pt x="73" y="15"/>
                    <a:pt x="73" y="15"/>
                    <a:pt x="73" y="15"/>
                  </a:cubicBezTo>
                  <a:cubicBezTo>
                    <a:pt x="73" y="19"/>
                    <a:pt x="73" y="19"/>
                    <a:pt x="73" y="19"/>
                  </a:cubicBezTo>
                  <a:cubicBezTo>
                    <a:pt x="73" y="23"/>
                    <a:pt x="73" y="23"/>
                    <a:pt x="73" y="23"/>
                  </a:cubicBezTo>
                  <a:cubicBezTo>
                    <a:pt x="73" y="23"/>
                    <a:pt x="76" y="25"/>
                    <a:pt x="75" y="26"/>
                  </a:cubicBezTo>
                  <a:cubicBezTo>
                    <a:pt x="73" y="27"/>
                    <a:pt x="71" y="30"/>
                    <a:pt x="71" y="30"/>
                  </a:cubicBezTo>
                  <a:cubicBezTo>
                    <a:pt x="70" y="36"/>
                    <a:pt x="70" y="36"/>
                    <a:pt x="70" y="36"/>
                  </a:cubicBezTo>
                  <a:cubicBezTo>
                    <a:pt x="66" y="41"/>
                    <a:pt x="66" y="41"/>
                    <a:pt x="66" y="41"/>
                  </a:cubicBezTo>
                  <a:cubicBezTo>
                    <a:pt x="67" y="47"/>
                    <a:pt x="67" y="47"/>
                    <a:pt x="67" y="47"/>
                  </a:cubicBezTo>
                  <a:cubicBezTo>
                    <a:pt x="68" y="52"/>
                    <a:pt x="68" y="52"/>
                    <a:pt x="68" y="52"/>
                  </a:cubicBezTo>
                  <a:cubicBezTo>
                    <a:pt x="67" y="56"/>
                    <a:pt x="67" y="56"/>
                    <a:pt x="67" y="56"/>
                  </a:cubicBezTo>
                  <a:cubicBezTo>
                    <a:pt x="70" y="59"/>
                    <a:pt x="70" y="59"/>
                    <a:pt x="70" y="59"/>
                  </a:cubicBezTo>
                  <a:cubicBezTo>
                    <a:pt x="69" y="61"/>
                    <a:pt x="69" y="61"/>
                    <a:pt x="69" y="61"/>
                  </a:cubicBezTo>
                  <a:cubicBezTo>
                    <a:pt x="70" y="64"/>
                    <a:pt x="70" y="64"/>
                    <a:pt x="70" y="64"/>
                  </a:cubicBezTo>
                  <a:cubicBezTo>
                    <a:pt x="73" y="66"/>
                    <a:pt x="73" y="66"/>
                    <a:pt x="73" y="66"/>
                  </a:cubicBezTo>
                  <a:cubicBezTo>
                    <a:pt x="73" y="66"/>
                    <a:pt x="75" y="66"/>
                    <a:pt x="76" y="66"/>
                  </a:cubicBezTo>
                  <a:cubicBezTo>
                    <a:pt x="77" y="66"/>
                    <a:pt x="80" y="65"/>
                    <a:pt x="81" y="65"/>
                  </a:cubicBezTo>
                  <a:cubicBezTo>
                    <a:pt x="82" y="65"/>
                    <a:pt x="84" y="66"/>
                    <a:pt x="84" y="66"/>
                  </a:cubicBezTo>
                  <a:cubicBezTo>
                    <a:pt x="87" y="70"/>
                    <a:pt x="87" y="70"/>
                    <a:pt x="87" y="70"/>
                  </a:cubicBezTo>
                  <a:cubicBezTo>
                    <a:pt x="87" y="73"/>
                    <a:pt x="87" y="73"/>
                    <a:pt x="87" y="73"/>
                  </a:cubicBezTo>
                  <a:cubicBezTo>
                    <a:pt x="87" y="73"/>
                    <a:pt x="86" y="75"/>
                    <a:pt x="86" y="76"/>
                  </a:cubicBezTo>
                  <a:cubicBezTo>
                    <a:pt x="85" y="77"/>
                    <a:pt x="84" y="79"/>
                    <a:pt x="84" y="79"/>
                  </a:cubicBezTo>
                  <a:cubicBezTo>
                    <a:pt x="82" y="81"/>
                    <a:pt x="82" y="81"/>
                    <a:pt x="82" y="81"/>
                  </a:cubicBezTo>
                  <a:cubicBezTo>
                    <a:pt x="81" y="84"/>
                    <a:pt x="81" y="84"/>
                    <a:pt x="81" y="84"/>
                  </a:cubicBezTo>
                  <a:cubicBezTo>
                    <a:pt x="80" y="86"/>
                    <a:pt x="80" y="86"/>
                    <a:pt x="80" y="86"/>
                  </a:cubicBezTo>
                  <a:cubicBezTo>
                    <a:pt x="80" y="86"/>
                    <a:pt x="80" y="86"/>
                    <a:pt x="80" y="86"/>
                  </a:cubicBezTo>
                  <a:cubicBezTo>
                    <a:pt x="78" y="84"/>
                    <a:pt x="78" y="84"/>
                    <a:pt x="78" y="84"/>
                  </a:cubicBezTo>
                  <a:cubicBezTo>
                    <a:pt x="78" y="84"/>
                    <a:pt x="78" y="81"/>
                    <a:pt x="77" y="82"/>
                  </a:cubicBezTo>
                  <a:cubicBezTo>
                    <a:pt x="76" y="82"/>
                    <a:pt x="75" y="84"/>
                    <a:pt x="75" y="84"/>
                  </a:cubicBezTo>
                  <a:cubicBezTo>
                    <a:pt x="76" y="86"/>
                    <a:pt x="76" y="86"/>
                    <a:pt x="76" y="86"/>
                  </a:cubicBezTo>
                  <a:cubicBezTo>
                    <a:pt x="76" y="86"/>
                    <a:pt x="77" y="89"/>
                    <a:pt x="76" y="89"/>
                  </a:cubicBezTo>
                  <a:cubicBezTo>
                    <a:pt x="75" y="89"/>
                    <a:pt x="74" y="89"/>
                    <a:pt x="74" y="89"/>
                  </a:cubicBezTo>
                  <a:cubicBezTo>
                    <a:pt x="73" y="85"/>
                    <a:pt x="73" y="85"/>
                    <a:pt x="73" y="85"/>
                  </a:cubicBezTo>
                  <a:cubicBezTo>
                    <a:pt x="70" y="84"/>
                    <a:pt x="70" y="84"/>
                    <a:pt x="70" y="84"/>
                  </a:cubicBezTo>
                  <a:cubicBezTo>
                    <a:pt x="72" y="80"/>
                    <a:pt x="72" y="80"/>
                    <a:pt x="72" y="80"/>
                  </a:cubicBezTo>
                  <a:cubicBezTo>
                    <a:pt x="70" y="79"/>
                    <a:pt x="70" y="79"/>
                    <a:pt x="70" y="79"/>
                  </a:cubicBezTo>
                  <a:cubicBezTo>
                    <a:pt x="70" y="79"/>
                    <a:pt x="69" y="79"/>
                    <a:pt x="68" y="80"/>
                  </a:cubicBezTo>
                  <a:cubicBezTo>
                    <a:pt x="68" y="81"/>
                    <a:pt x="67" y="85"/>
                    <a:pt x="67" y="85"/>
                  </a:cubicBezTo>
                  <a:cubicBezTo>
                    <a:pt x="66" y="89"/>
                    <a:pt x="66" y="89"/>
                    <a:pt x="66" y="89"/>
                  </a:cubicBezTo>
                  <a:cubicBezTo>
                    <a:pt x="66" y="89"/>
                    <a:pt x="67" y="90"/>
                    <a:pt x="67" y="91"/>
                  </a:cubicBezTo>
                  <a:cubicBezTo>
                    <a:pt x="67" y="92"/>
                    <a:pt x="66" y="93"/>
                    <a:pt x="66" y="93"/>
                  </a:cubicBezTo>
                  <a:cubicBezTo>
                    <a:pt x="66" y="93"/>
                    <a:pt x="66" y="94"/>
                    <a:pt x="66" y="95"/>
                  </a:cubicBezTo>
                  <a:cubicBezTo>
                    <a:pt x="66" y="95"/>
                    <a:pt x="67" y="97"/>
                    <a:pt x="67" y="98"/>
                  </a:cubicBezTo>
                  <a:cubicBezTo>
                    <a:pt x="67" y="98"/>
                    <a:pt x="67" y="99"/>
                    <a:pt x="66" y="99"/>
                  </a:cubicBezTo>
                  <a:cubicBezTo>
                    <a:pt x="66" y="100"/>
                    <a:pt x="66" y="100"/>
                    <a:pt x="66" y="101"/>
                  </a:cubicBezTo>
                  <a:cubicBezTo>
                    <a:pt x="65" y="101"/>
                    <a:pt x="64" y="102"/>
                    <a:pt x="64" y="102"/>
                  </a:cubicBezTo>
                  <a:cubicBezTo>
                    <a:pt x="64" y="102"/>
                    <a:pt x="62" y="103"/>
                    <a:pt x="62" y="103"/>
                  </a:cubicBezTo>
                  <a:cubicBezTo>
                    <a:pt x="62" y="103"/>
                    <a:pt x="61" y="102"/>
                    <a:pt x="60" y="102"/>
                  </a:cubicBezTo>
                  <a:cubicBezTo>
                    <a:pt x="59" y="102"/>
                    <a:pt x="59" y="101"/>
                    <a:pt x="58" y="102"/>
                  </a:cubicBezTo>
                  <a:cubicBezTo>
                    <a:pt x="57" y="103"/>
                    <a:pt x="57" y="103"/>
                    <a:pt x="57" y="103"/>
                  </a:cubicBezTo>
                  <a:cubicBezTo>
                    <a:pt x="58" y="104"/>
                    <a:pt x="58" y="104"/>
                    <a:pt x="58" y="104"/>
                  </a:cubicBezTo>
                  <a:cubicBezTo>
                    <a:pt x="60" y="104"/>
                    <a:pt x="60" y="104"/>
                    <a:pt x="60" y="104"/>
                  </a:cubicBezTo>
                  <a:cubicBezTo>
                    <a:pt x="60" y="106"/>
                    <a:pt x="60" y="106"/>
                    <a:pt x="60" y="106"/>
                  </a:cubicBezTo>
                  <a:cubicBezTo>
                    <a:pt x="60" y="106"/>
                    <a:pt x="61" y="106"/>
                    <a:pt x="61" y="107"/>
                  </a:cubicBezTo>
                  <a:cubicBezTo>
                    <a:pt x="60" y="108"/>
                    <a:pt x="59" y="109"/>
                    <a:pt x="59" y="109"/>
                  </a:cubicBezTo>
                  <a:cubicBezTo>
                    <a:pt x="57" y="111"/>
                    <a:pt x="57" y="111"/>
                    <a:pt x="57" y="111"/>
                  </a:cubicBezTo>
                  <a:cubicBezTo>
                    <a:pt x="55" y="112"/>
                    <a:pt x="55" y="112"/>
                    <a:pt x="55" y="112"/>
                  </a:cubicBezTo>
                  <a:cubicBezTo>
                    <a:pt x="55" y="112"/>
                    <a:pt x="53" y="111"/>
                    <a:pt x="53" y="112"/>
                  </a:cubicBezTo>
                  <a:cubicBezTo>
                    <a:pt x="52" y="112"/>
                    <a:pt x="51" y="112"/>
                    <a:pt x="51" y="112"/>
                  </a:cubicBezTo>
                  <a:cubicBezTo>
                    <a:pt x="51" y="113"/>
                    <a:pt x="53" y="115"/>
                    <a:pt x="53" y="115"/>
                  </a:cubicBezTo>
                  <a:cubicBezTo>
                    <a:pt x="49" y="111"/>
                    <a:pt x="49" y="111"/>
                    <a:pt x="49" y="111"/>
                  </a:cubicBezTo>
                  <a:cubicBezTo>
                    <a:pt x="47" y="111"/>
                    <a:pt x="47" y="111"/>
                    <a:pt x="47" y="111"/>
                  </a:cubicBezTo>
                  <a:cubicBezTo>
                    <a:pt x="50" y="113"/>
                    <a:pt x="50" y="113"/>
                    <a:pt x="50" y="113"/>
                  </a:cubicBezTo>
                  <a:cubicBezTo>
                    <a:pt x="51" y="115"/>
                    <a:pt x="51" y="115"/>
                    <a:pt x="51" y="115"/>
                  </a:cubicBezTo>
                  <a:cubicBezTo>
                    <a:pt x="53" y="116"/>
                    <a:pt x="53" y="116"/>
                    <a:pt x="53" y="116"/>
                  </a:cubicBezTo>
                  <a:cubicBezTo>
                    <a:pt x="52" y="117"/>
                    <a:pt x="52" y="117"/>
                    <a:pt x="52" y="117"/>
                  </a:cubicBezTo>
                  <a:cubicBezTo>
                    <a:pt x="51" y="118"/>
                    <a:pt x="51" y="118"/>
                    <a:pt x="51" y="118"/>
                  </a:cubicBezTo>
                  <a:cubicBezTo>
                    <a:pt x="49" y="120"/>
                    <a:pt x="49" y="120"/>
                    <a:pt x="49" y="120"/>
                  </a:cubicBezTo>
                  <a:cubicBezTo>
                    <a:pt x="49" y="120"/>
                    <a:pt x="48" y="121"/>
                    <a:pt x="47" y="121"/>
                  </a:cubicBezTo>
                  <a:cubicBezTo>
                    <a:pt x="47" y="121"/>
                    <a:pt x="44" y="121"/>
                    <a:pt x="44" y="121"/>
                  </a:cubicBezTo>
                  <a:cubicBezTo>
                    <a:pt x="45" y="122"/>
                    <a:pt x="45" y="122"/>
                    <a:pt x="45" y="122"/>
                  </a:cubicBezTo>
                  <a:cubicBezTo>
                    <a:pt x="47" y="123"/>
                    <a:pt x="47" y="123"/>
                    <a:pt x="47" y="123"/>
                  </a:cubicBezTo>
                  <a:cubicBezTo>
                    <a:pt x="47" y="123"/>
                    <a:pt x="48" y="122"/>
                    <a:pt x="48" y="123"/>
                  </a:cubicBezTo>
                  <a:cubicBezTo>
                    <a:pt x="47" y="123"/>
                    <a:pt x="47" y="123"/>
                    <a:pt x="47" y="124"/>
                  </a:cubicBezTo>
                  <a:cubicBezTo>
                    <a:pt x="47" y="126"/>
                    <a:pt x="47" y="129"/>
                    <a:pt x="47" y="129"/>
                  </a:cubicBezTo>
                  <a:cubicBezTo>
                    <a:pt x="49" y="132"/>
                    <a:pt x="49" y="132"/>
                    <a:pt x="49" y="132"/>
                  </a:cubicBezTo>
                  <a:cubicBezTo>
                    <a:pt x="50" y="133"/>
                    <a:pt x="50" y="133"/>
                    <a:pt x="50" y="133"/>
                  </a:cubicBezTo>
                  <a:cubicBezTo>
                    <a:pt x="50" y="133"/>
                    <a:pt x="50" y="133"/>
                    <a:pt x="50" y="134"/>
                  </a:cubicBezTo>
                  <a:cubicBezTo>
                    <a:pt x="50" y="134"/>
                    <a:pt x="50" y="135"/>
                    <a:pt x="50" y="135"/>
                  </a:cubicBezTo>
                  <a:cubicBezTo>
                    <a:pt x="50" y="137"/>
                    <a:pt x="50" y="137"/>
                    <a:pt x="50" y="137"/>
                  </a:cubicBezTo>
                  <a:cubicBezTo>
                    <a:pt x="50" y="137"/>
                    <a:pt x="49" y="138"/>
                    <a:pt x="48" y="138"/>
                  </a:cubicBezTo>
                  <a:cubicBezTo>
                    <a:pt x="48" y="138"/>
                    <a:pt x="44" y="139"/>
                    <a:pt x="44" y="139"/>
                  </a:cubicBezTo>
                  <a:cubicBezTo>
                    <a:pt x="43" y="141"/>
                    <a:pt x="43" y="141"/>
                    <a:pt x="43" y="141"/>
                  </a:cubicBezTo>
                  <a:cubicBezTo>
                    <a:pt x="45" y="142"/>
                    <a:pt x="45" y="142"/>
                    <a:pt x="45" y="142"/>
                  </a:cubicBezTo>
                  <a:cubicBezTo>
                    <a:pt x="45" y="142"/>
                    <a:pt x="45" y="144"/>
                    <a:pt x="45" y="144"/>
                  </a:cubicBezTo>
                  <a:cubicBezTo>
                    <a:pt x="45" y="145"/>
                    <a:pt x="44" y="146"/>
                    <a:pt x="44" y="146"/>
                  </a:cubicBezTo>
                  <a:cubicBezTo>
                    <a:pt x="46" y="146"/>
                    <a:pt x="46" y="146"/>
                    <a:pt x="46" y="146"/>
                  </a:cubicBezTo>
                  <a:cubicBezTo>
                    <a:pt x="49" y="147"/>
                    <a:pt x="49" y="147"/>
                    <a:pt x="49" y="147"/>
                  </a:cubicBezTo>
                  <a:cubicBezTo>
                    <a:pt x="53" y="152"/>
                    <a:pt x="53" y="152"/>
                    <a:pt x="53" y="152"/>
                  </a:cubicBezTo>
                  <a:cubicBezTo>
                    <a:pt x="52" y="156"/>
                    <a:pt x="52" y="156"/>
                    <a:pt x="52" y="156"/>
                  </a:cubicBezTo>
                  <a:cubicBezTo>
                    <a:pt x="50" y="158"/>
                    <a:pt x="50" y="158"/>
                    <a:pt x="50" y="158"/>
                  </a:cubicBezTo>
                  <a:cubicBezTo>
                    <a:pt x="48" y="154"/>
                    <a:pt x="48" y="154"/>
                    <a:pt x="48" y="154"/>
                  </a:cubicBezTo>
                  <a:cubicBezTo>
                    <a:pt x="48" y="154"/>
                    <a:pt x="47" y="154"/>
                    <a:pt x="47" y="155"/>
                  </a:cubicBezTo>
                  <a:cubicBezTo>
                    <a:pt x="46" y="155"/>
                    <a:pt x="43" y="157"/>
                    <a:pt x="43" y="157"/>
                  </a:cubicBezTo>
                  <a:cubicBezTo>
                    <a:pt x="43" y="157"/>
                    <a:pt x="41" y="158"/>
                    <a:pt x="40" y="158"/>
                  </a:cubicBezTo>
                  <a:cubicBezTo>
                    <a:pt x="40" y="158"/>
                    <a:pt x="39" y="158"/>
                    <a:pt x="39" y="158"/>
                  </a:cubicBezTo>
                  <a:cubicBezTo>
                    <a:pt x="36" y="157"/>
                    <a:pt x="36" y="157"/>
                    <a:pt x="36" y="157"/>
                  </a:cubicBezTo>
                  <a:cubicBezTo>
                    <a:pt x="32" y="155"/>
                    <a:pt x="32" y="155"/>
                    <a:pt x="32" y="155"/>
                  </a:cubicBezTo>
                  <a:cubicBezTo>
                    <a:pt x="32" y="155"/>
                    <a:pt x="30" y="154"/>
                    <a:pt x="29" y="154"/>
                  </a:cubicBezTo>
                  <a:cubicBezTo>
                    <a:pt x="28" y="154"/>
                    <a:pt x="23" y="152"/>
                    <a:pt x="23" y="152"/>
                  </a:cubicBezTo>
                  <a:cubicBezTo>
                    <a:pt x="21" y="153"/>
                    <a:pt x="21" y="153"/>
                    <a:pt x="21" y="153"/>
                  </a:cubicBezTo>
                  <a:cubicBezTo>
                    <a:pt x="18" y="153"/>
                    <a:pt x="18" y="153"/>
                    <a:pt x="18" y="153"/>
                  </a:cubicBezTo>
                  <a:cubicBezTo>
                    <a:pt x="16" y="152"/>
                    <a:pt x="16" y="152"/>
                    <a:pt x="16" y="152"/>
                  </a:cubicBezTo>
                  <a:cubicBezTo>
                    <a:pt x="14" y="149"/>
                    <a:pt x="14" y="149"/>
                    <a:pt x="14" y="149"/>
                  </a:cubicBezTo>
                  <a:cubicBezTo>
                    <a:pt x="14" y="149"/>
                    <a:pt x="13" y="147"/>
                    <a:pt x="13" y="147"/>
                  </a:cubicBezTo>
                  <a:cubicBezTo>
                    <a:pt x="13" y="147"/>
                    <a:pt x="16" y="145"/>
                    <a:pt x="16" y="145"/>
                  </a:cubicBezTo>
                  <a:cubicBezTo>
                    <a:pt x="17" y="145"/>
                    <a:pt x="17" y="144"/>
                    <a:pt x="17" y="144"/>
                  </a:cubicBezTo>
                  <a:cubicBezTo>
                    <a:pt x="17" y="140"/>
                    <a:pt x="17" y="140"/>
                    <a:pt x="17" y="140"/>
                  </a:cubicBezTo>
                  <a:cubicBezTo>
                    <a:pt x="17" y="140"/>
                    <a:pt x="17" y="138"/>
                    <a:pt x="17" y="138"/>
                  </a:cubicBezTo>
                  <a:cubicBezTo>
                    <a:pt x="17" y="137"/>
                    <a:pt x="18" y="136"/>
                    <a:pt x="18" y="136"/>
                  </a:cubicBezTo>
                  <a:cubicBezTo>
                    <a:pt x="18" y="136"/>
                    <a:pt x="18" y="133"/>
                    <a:pt x="17" y="132"/>
                  </a:cubicBezTo>
                  <a:cubicBezTo>
                    <a:pt x="17" y="130"/>
                    <a:pt x="17" y="128"/>
                    <a:pt x="17" y="128"/>
                  </a:cubicBezTo>
                  <a:cubicBezTo>
                    <a:pt x="15" y="125"/>
                    <a:pt x="15" y="125"/>
                    <a:pt x="15" y="125"/>
                  </a:cubicBezTo>
                  <a:cubicBezTo>
                    <a:pt x="15" y="125"/>
                    <a:pt x="14" y="125"/>
                    <a:pt x="12" y="124"/>
                  </a:cubicBezTo>
                  <a:cubicBezTo>
                    <a:pt x="10" y="123"/>
                    <a:pt x="7" y="122"/>
                    <a:pt x="7" y="122"/>
                  </a:cubicBezTo>
                  <a:cubicBezTo>
                    <a:pt x="7" y="119"/>
                    <a:pt x="7" y="119"/>
                    <a:pt x="7" y="119"/>
                  </a:cubicBezTo>
                  <a:cubicBezTo>
                    <a:pt x="6" y="118"/>
                    <a:pt x="6" y="118"/>
                    <a:pt x="6" y="118"/>
                  </a:cubicBezTo>
                  <a:cubicBezTo>
                    <a:pt x="6" y="118"/>
                    <a:pt x="4" y="118"/>
                    <a:pt x="4" y="119"/>
                  </a:cubicBezTo>
                  <a:cubicBezTo>
                    <a:pt x="4" y="119"/>
                    <a:pt x="4" y="120"/>
                    <a:pt x="4" y="120"/>
                  </a:cubicBezTo>
                  <a:cubicBezTo>
                    <a:pt x="2" y="119"/>
                    <a:pt x="2" y="119"/>
                    <a:pt x="2" y="119"/>
                  </a:cubicBezTo>
                  <a:cubicBezTo>
                    <a:pt x="2" y="119"/>
                    <a:pt x="0" y="116"/>
                    <a:pt x="0" y="115"/>
                  </a:cubicBezTo>
                  <a:cubicBezTo>
                    <a:pt x="1" y="115"/>
                    <a:pt x="2" y="114"/>
                    <a:pt x="2" y="113"/>
                  </a:cubicBezTo>
                  <a:cubicBezTo>
                    <a:pt x="3" y="112"/>
                    <a:pt x="4" y="110"/>
                    <a:pt x="4" y="109"/>
                  </a:cubicBezTo>
                  <a:cubicBezTo>
                    <a:pt x="4" y="109"/>
                    <a:pt x="4" y="105"/>
                    <a:pt x="4" y="105"/>
                  </a:cubicBezTo>
                  <a:cubicBezTo>
                    <a:pt x="4" y="105"/>
                    <a:pt x="3" y="104"/>
                    <a:pt x="4" y="104"/>
                  </a:cubicBezTo>
                  <a:cubicBezTo>
                    <a:pt x="5" y="104"/>
                    <a:pt x="4" y="104"/>
                    <a:pt x="5" y="104"/>
                  </a:cubicBezTo>
                  <a:cubicBezTo>
                    <a:pt x="6" y="103"/>
                    <a:pt x="9" y="101"/>
                    <a:pt x="9" y="101"/>
                  </a:cubicBezTo>
                  <a:cubicBezTo>
                    <a:pt x="9" y="99"/>
                    <a:pt x="9" y="99"/>
                    <a:pt x="9" y="99"/>
                  </a:cubicBezTo>
                  <a:cubicBezTo>
                    <a:pt x="9" y="99"/>
                    <a:pt x="8" y="97"/>
                    <a:pt x="8" y="96"/>
                  </a:cubicBezTo>
                  <a:cubicBezTo>
                    <a:pt x="8" y="96"/>
                    <a:pt x="8" y="96"/>
                    <a:pt x="8" y="95"/>
                  </a:cubicBezTo>
                  <a:cubicBezTo>
                    <a:pt x="8" y="93"/>
                    <a:pt x="4" y="89"/>
                    <a:pt x="4" y="89"/>
                  </a:cubicBezTo>
                  <a:cubicBezTo>
                    <a:pt x="2" y="89"/>
                    <a:pt x="2" y="89"/>
                    <a:pt x="2" y="89"/>
                  </a:cubicBezTo>
                  <a:cubicBezTo>
                    <a:pt x="2" y="89"/>
                    <a:pt x="2" y="88"/>
                    <a:pt x="2" y="87"/>
                  </a:cubicBezTo>
                  <a:cubicBezTo>
                    <a:pt x="2" y="87"/>
                    <a:pt x="2" y="84"/>
                    <a:pt x="2" y="84"/>
                  </a:cubicBezTo>
                  <a:cubicBezTo>
                    <a:pt x="3" y="80"/>
                    <a:pt x="3" y="80"/>
                    <a:pt x="3" y="80"/>
                  </a:cubicBezTo>
                  <a:cubicBezTo>
                    <a:pt x="2" y="73"/>
                    <a:pt x="2" y="73"/>
                    <a:pt x="2" y="73"/>
                  </a:cubicBezTo>
                  <a:cubicBezTo>
                    <a:pt x="2" y="68"/>
                    <a:pt x="2" y="68"/>
                    <a:pt x="2" y="68"/>
                  </a:cubicBezTo>
                  <a:cubicBezTo>
                    <a:pt x="2" y="68"/>
                    <a:pt x="2" y="64"/>
                    <a:pt x="2" y="63"/>
                  </a:cubicBezTo>
                  <a:cubicBezTo>
                    <a:pt x="2" y="63"/>
                    <a:pt x="4" y="59"/>
                    <a:pt x="4" y="59"/>
                  </a:cubicBezTo>
                  <a:cubicBezTo>
                    <a:pt x="5" y="57"/>
                    <a:pt x="5" y="57"/>
                    <a:pt x="5" y="57"/>
                  </a:cubicBezTo>
                  <a:cubicBezTo>
                    <a:pt x="6" y="60"/>
                    <a:pt x="6" y="60"/>
                    <a:pt x="6" y="60"/>
                  </a:cubicBezTo>
                  <a:cubicBezTo>
                    <a:pt x="6" y="60"/>
                    <a:pt x="5" y="61"/>
                    <a:pt x="6" y="62"/>
                  </a:cubicBezTo>
                  <a:cubicBezTo>
                    <a:pt x="7" y="62"/>
                    <a:pt x="8" y="62"/>
                    <a:pt x="9" y="62"/>
                  </a:cubicBezTo>
                  <a:cubicBezTo>
                    <a:pt x="9" y="62"/>
                    <a:pt x="10" y="63"/>
                    <a:pt x="10" y="63"/>
                  </a:cubicBezTo>
                  <a:cubicBezTo>
                    <a:pt x="13" y="65"/>
                    <a:pt x="13" y="65"/>
                    <a:pt x="13" y="65"/>
                  </a:cubicBezTo>
                  <a:cubicBezTo>
                    <a:pt x="15" y="67"/>
                    <a:pt x="15" y="67"/>
                    <a:pt x="15" y="67"/>
                  </a:cubicBezTo>
                  <a:cubicBezTo>
                    <a:pt x="17" y="68"/>
                    <a:pt x="17" y="68"/>
                    <a:pt x="17" y="68"/>
                  </a:cubicBezTo>
                  <a:cubicBezTo>
                    <a:pt x="19" y="68"/>
                    <a:pt x="19" y="68"/>
                    <a:pt x="19" y="68"/>
                  </a:cubicBezTo>
                  <a:cubicBezTo>
                    <a:pt x="20" y="67"/>
                    <a:pt x="20" y="67"/>
                    <a:pt x="20" y="67"/>
                  </a:cubicBezTo>
                  <a:cubicBezTo>
                    <a:pt x="20" y="67"/>
                    <a:pt x="20" y="66"/>
                    <a:pt x="20" y="66"/>
                  </a:cubicBezTo>
                  <a:cubicBezTo>
                    <a:pt x="20" y="66"/>
                    <a:pt x="19" y="64"/>
                    <a:pt x="19" y="64"/>
                  </a:cubicBezTo>
                  <a:cubicBezTo>
                    <a:pt x="19" y="63"/>
                    <a:pt x="18" y="62"/>
                    <a:pt x="18" y="62"/>
                  </a:cubicBezTo>
                  <a:cubicBezTo>
                    <a:pt x="21" y="60"/>
                    <a:pt x="21" y="60"/>
                    <a:pt x="21" y="60"/>
                  </a:cubicBezTo>
                  <a:cubicBezTo>
                    <a:pt x="22" y="58"/>
                    <a:pt x="22" y="58"/>
                    <a:pt x="22" y="58"/>
                  </a:cubicBezTo>
                  <a:cubicBezTo>
                    <a:pt x="22" y="58"/>
                    <a:pt x="22" y="57"/>
                    <a:pt x="21" y="57"/>
                  </a:cubicBezTo>
                  <a:cubicBezTo>
                    <a:pt x="20" y="57"/>
                    <a:pt x="18" y="57"/>
                    <a:pt x="18" y="57"/>
                  </a:cubicBezTo>
                  <a:cubicBezTo>
                    <a:pt x="18" y="57"/>
                    <a:pt x="17" y="56"/>
                    <a:pt x="17" y="56"/>
                  </a:cubicBezTo>
                  <a:cubicBezTo>
                    <a:pt x="17" y="56"/>
                    <a:pt x="16" y="54"/>
                    <a:pt x="16" y="54"/>
                  </a:cubicBezTo>
                  <a:cubicBezTo>
                    <a:pt x="16" y="54"/>
                    <a:pt x="16" y="52"/>
                    <a:pt x="17" y="52"/>
                  </a:cubicBezTo>
                  <a:cubicBezTo>
                    <a:pt x="17" y="51"/>
                    <a:pt x="18" y="48"/>
                    <a:pt x="18" y="48"/>
                  </a:cubicBezTo>
                  <a:cubicBezTo>
                    <a:pt x="18" y="48"/>
                    <a:pt x="17" y="46"/>
                    <a:pt x="19" y="46"/>
                  </a:cubicBezTo>
                  <a:cubicBezTo>
                    <a:pt x="21" y="46"/>
                    <a:pt x="22" y="46"/>
                    <a:pt x="22" y="46"/>
                  </a:cubicBezTo>
                  <a:cubicBezTo>
                    <a:pt x="22" y="46"/>
                    <a:pt x="23" y="44"/>
                    <a:pt x="24" y="44"/>
                  </a:cubicBezTo>
                  <a:cubicBezTo>
                    <a:pt x="24" y="44"/>
                    <a:pt x="25" y="43"/>
                    <a:pt x="25" y="44"/>
                  </a:cubicBezTo>
                  <a:cubicBezTo>
                    <a:pt x="26" y="44"/>
                    <a:pt x="25" y="47"/>
                    <a:pt x="25" y="47"/>
                  </a:cubicBezTo>
                  <a:cubicBezTo>
                    <a:pt x="23" y="49"/>
                    <a:pt x="23" y="49"/>
                    <a:pt x="23" y="49"/>
                  </a:cubicBezTo>
                  <a:cubicBezTo>
                    <a:pt x="23" y="49"/>
                    <a:pt x="24" y="50"/>
                    <a:pt x="24" y="51"/>
                  </a:cubicBezTo>
                  <a:cubicBezTo>
                    <a:pt x="24" y="52"/>
                    <a:pt x="24" y="53"/>
                    <a:pt x="24" y="53"/>
                  </a:cubicBezTo>
                  <a:cubicBezTo>
                    <a:pt x="22" y="56"/>
                    <a:pt x="22" y="56"/>
                    <a:pt x="22" y="56"/>
                  </a:cubicBezTo>
                  <a:cubicBezTo>
                    <a:pt x="22" y="56"/>
                    <a:pt x="23" y="56"/>
                    <a:pt x="23" y="56"/>
                  </a:cubicBezTo>
                  <a:cubicBezTo>
                    <a:pt x="23" y="57"/>
                    <a:pt x="23" y="58"/>
                    <a:pt x="23" y="58"/>
                  </a:cubicBezTo>
                  <a:cubicBezTo>
                    <a:pt x="26" y="57"/>
                    <a:pt x="26" y="57"/>
                    <a:pt x="26" y="57"/>
                  </a:cubicBezTo>
                  <a:cubicBezTo>
                    <a:pt x="26" y="57"/>
                    <a:pt x="25" y="56"/>
                    <a:pt x="25" y="56"/>
                  </a:cubicBezTo>
                  <a:cubicBezTo>
                    <a:pt x="25" y="56"/>
                    <a:pt x="24" y="55"/>
                    <a:pt x="25" y="54"/>
                  </a:cubicBezTo>
                  <a:cubicBezTo>
                    <a:pt x="26" y="53"/>
                    <a:pt x="26" y="52"/>
                    <a:pt x="27" y="52"/>
                  </a:cubicBezTo>
                  <a:cubicBezTo>
                    <a:pt x="27" y="51"/>
                    <a:pt x="27" y="51"/>
                    <a:pt x="29" y="51"/>
                  </a:cubicBezTo>
                  <a:cubicBezTo>
                    <a:pt x="30" y="51"/>
                    <a:pt x="32" y="53"/>
                    <a:pt x="32" y="53"/>
                  </a:cubicBezTo>
                  <a:cubicBezTo>
                    <a:pt x="32" y="53"/>
                    <a:pt x="33" y="54"/>
                    <a:pt x="32" y="54"/>
                  </a:cubicBezTo>
                  <a:cubicBezTo>
                    <a:pt x="32" y="55"/>
                    <a:pt x="31" y="56"/>
                    <a:pt x="31" y="56"/>
                  </a:cubicBezTo>
                  <a:cubicBezTo>
                    <a:pt x="33" y="59"/>
                    <a:pt x="33" y="59"/>
                    <a:pt x="33" y="59"/>
                  </a:cubicBezTo>
                  <a:cubicBezTo>
                    <a:pt x="33" y="59"/>
                    <a:pt x="32" y="59"/>
                    <a:pt x="31" y="60"/>
                  </a:cubicBezTo>
                  <a:cubicBezTo>
                    <a:pt x="31" y="60"/>
                    <a:pt x="31" y="61"/>
                    <a:pt x="31" y="61"/>
                  </a:cubicBezTo>
                  <a:cubicBezTo>
                    <a:pt x="31" y="62"/>
                    <a:pt x="28" y="63"/>
                    <a:pt x="31" y="63"/>
                  </a:cubicBezTo>
                  <a:cubicBezTo>
                    <a:pt x="33" y="63"/>
                    <a:pt x="33" y="63"/>
                    <a:pt x="33" y="62"/>
                  </a:cubicBezTo>
                  <a:cubicBezTo>
                    <a:pt x="33" y="62"/>
                    <a:pt x="33" y="60"/>
                    <a:pt x="33" y="60"/>
                  </a:cubicBezTo>
                  <a:cubicBezTo>
                    <a:pt x="33" y="60"/>
                    <a:pt x="34" y="60"/>
                    <a:pt x="34" y="60"/>
                  </a:cubicBezTo>
                  <a:cubicBezTo>
                    <a:pt x="35" y="60"/>
                    <a:pt x="36" y="60"/>
                    <a:pt x="36" y="60"/>
                  </a:cubicBezTo>
                  <a:cubicBezTo>
                    <a:pt x="37" y="61"/>
                    <a:pt x="37" y="61"/>
                    <a:pt x="37" y="61"/>
                  </a:cubicBezTo>
                  <a:cubicBezTo>
                    <a:pt x="37" y="61"/>
                    <a:pt x="37" y="62"/>
                    <a:pt x="37" y="63"/>
                  </a:cubicBezTo>
                  <a:cubicBezTo>
                    <a:pt x="37" y="63"/>
                    <a:pt x="37" y="64"/>
                    <a:pt x="37" y="64"/>
                  </a:cubicBezTo>
                  <a:cubicBezTo>
                    <a:pt x="37" y="64"/>
                    <a:pt x="39" y="66"/>
                    <a:pt x="39" y="65"/>
                  </a:cubicBezTo>
                  <a:cubicBezTo>
                    <a:pt x="39" y="64"/>
                    <a:pt x="40" y="65"/>
                    <a:pt x="39" y="63"/>
                  </a:cubicBezTo>
                  <a:cubicBezTo>
                    <a:pt x="38" y="62"/>
                    <a:pt x="38" y="60"/>
                    <a:pt x="38" y="60"/>
                  </a:cubicBezTo>
                  <a:cubicBezTo>
                    <a:pt x="38" y="60"/>
                    <a:pt x="38" y="60"/>
                    <a:pt x="38" y="59"/>
                  </a:cubicBezTo>
                  <a:cubicBezTo>
                    <a:pt x="38" y="59"/>
                    <a:pt x="38" y="58"/>
                    <a:pt x="38" y="58"/>
                  </a:cubicBezTo>
                  <a:cubicBezTo>
                    <a:pt x="37" y="57"/>
                    <a:pt x="36" y="57"/>
                    <a:pt x="36" y="56"/>
                  </a:cubicBezTo>
                  <a:cubicBezTo>
                    <a:pt x="36" y="56"/>
                    <a:pt x="33" y="53"/>
                    <a:pt x="33" y="53"/>
                  </a:cubicBezTo>
                  <a:cubicBezTo>
                    <a:pt x="33" y="53"/>
                    <a:pt x="33" y="52"/>
                    <a:pt x="33" y="51"/>
                  </a:cubicBezTo>
                  <a:cubicBezTo>
                    <a:pt x="33" y="49"/>
                    <a:pt x="33" y="48"/>
                    <a:pt x="33" y="47"/>
                  </a:cubicBezTo>
                  <a:cubicBezTo>
                    <a:pt x="33" y="47"/>
                    <a:pt x="34" y="45"/>
                    <a:pt x="34" y="45"/>
                  </a:cubicBezTo>
                  <a:cubicBezTo>
                    <a:pt x="34" y="45"/>
                    <a:pt x="34" y="43"/>
                    <a:pt x="35" y="42"/>
                  </a:cubicBezTo>
                  <a:cubicBezTo>
                    <a:pt x="36" y="42"/>
                    <a:pt x="35" y="41"/>
                    <a:pt x="36" y="41"/>
                  </a:cubicBezTo>
                  <a:cubicBezTo>
                    <a:pt x="38" y="40"/>
                    <a:pt x="37" y="40"/>
                    <a:pt x="39" y="40"/>
                  </a:cubicBezTo>
                  <a:cubicBezTo>
                    <a:pt x="40" y="40"/>
                    <a:pt x="42" y="41"/>
                    <a:pt x="43" y="41"/>
                  </a:cubicBezTo>
                  <a:cubicBezTo>
                    <a:pt x="43" y="41"/>
                    <a:pt x="46" y="42"/>
                    <a:pt x="46" y="42"/>
                  </a:cubicBezTo>
                  <a:cubicBezTo>
                    <a:pt x="46" y="42"/>
                    <a:pt x="46" y="41"/>
                    <a:pt x="46" y="41"/>
                  </a:cubicBezTo>
                  <a:cubicBezTo>
                    <a:pt x="47" y="41"/>
                    <a:pt x="47" y="39"/>
                    <a:pt x="47" y="40"/>
                  </a:cubicBezTo>
                  <a:cubicBezTo>
                    <a:pt x="48" y="40"/>
                    <a:pt x="48" y="41"/>
                    <a:pt x="49" y="40"/>
                  </a:cubicBezTo>
                  <a:cubicBezTo>
                    <a:pt x="50" y="39"/>
                    <a:pt x="50" y="38"/>
                    <a:pt x="50" y="38"/>
                  </a:cubicBezTo>
                  <a:cubicBezTo>
                    <a:pt x="50" y="38"/>
                    <a:pt x="51" y="38"/>
                    <a:pt x="52" y="37"/>
                  </a:cubicBezTo>
                  <a:cubicBezTo>
                    <a:pt x="52" y="37"/>
                    <a:pt x="51" y="36"/>
                    <a:pt x="50" y="36"/>
                  </a:cubicBezTo>
                  <a:cubicBezTo>
                    <a:pt x="50" y="36"/>
                    <a:pt x="48" y="36"/>
                    <a:pt x="47" y="37"/>
                  </a:cubicBezTo>
                  <a:cubicBezTo>
                    <a:pt x="46" y="37"/>
                    <a:pt x="47" y="37"/>
                    <a:pt x="45" y="37"/>
                  </a:cubicBezTo>
                  <a:cubicBezTo>
                    <a:pt x="44" y="38"/>
                    <a:pt x="44" y="38"/>
                    <a:pt x="42" y="38"/>
                  </a:cubicBezTo>
                  <a:cubicBezTo>
                    <a:pt x="40" y="38"/>
                    <a:pt x="40" y="38"/>
                    <a:pt x="39" y="39"/>
                  </a:cubicBezTo>
                  <a:cubicBezTo>
                    <a:pt x="38" y="40"/>
                    <a:pt x="37" y="40"/>
                    <a:pt x="37" y="40"/>
                  </a:cubicBezTo>
                  <a:cubicBezTo>
                    <a:pt x="36" y="40"/>
                    <a:pt x="36" y="40"/>
                    <a:pt x="36" y="40"/>
                  </a:cubicBezTo>
                  <a:cubicBezTo>
                    <a:pt x="36" y="40"/>
                    <a:pt x="35" y="40"/>
                    <a:pt x="34" y="40"/>
                  </a:cubicBezTo>
                  <a:cubicBezTo>
                    <a:pt x="34" y="40"/>
                    <a:pt x="33" y="39"/>
                    <a:pt x="33" y="39"/>
                  </a:cubicBezTo>
                  <a:cubicBezTo>
                    <a:pt x="33" y="39"/>
                    <a:pt x="33" y="39"/>
                    <a:pt x="32" y="39"/>
                  </a:cubicBezTo>
                  <a:cubicBezTo>
                    <a:pt x="31" y="39"/>
                    <a:pt x="30" y="40"/>
                    <a:pt x="30" y="40"/>
                  </a:cubicBezTo>
                  <a:cubicBezTo>
                    <a:pt x="28" y="40"/>
                    <a:pt x="28" y="40"/>
                    <a:pt x="28" y="40"/>
                  </a:cubicBezTo>
                  <a:cubicBezTo>
                    <a:pt x="28" y="40"/>
                    <a:pt x="27" y="40"/>
                    <a:pt x="26" y="40"/>
                  </a:cubicBezTo>
                  <a:cubicBezTo>
                    <a:pt x="26" y="41"/>
                    <a:pt x="24" y="41"/>
                    <a:pt x="24" y="41"/>
                  </a:cubicBezTo>
                  <a:cubicBezTo>
                    <a:pt x="24" y="41"/>
                    <a:pt x="24" y="41"/>
                    <a:pt x="23" y="41"/>
                  </a:cubicBezTo>
                  <a:cubicBezTo>
                    <a:pt x="23" y="42"/>
                    <a:pt x="24" y="42"/>
                    <a:pt x="23" y="43"/>
                  </a:cubicBezTo>
                  <a:cubicBezTo>
                    <a:pt x="22" y="43"/>
                    <a:pt x="20" y="43"/>
                    <a:pt x="20" y="43"/>
                  </a:cubicBezTo>
                  <a:cubicBezTo>
                    <a:pt x="19" y="44"/>
                    <a:pt x="19" y="44"/>
                    <a:pt x="19" y="44"/>
                  </a:cubicBezTo>
                  <a:cubicBezTo>
                    <a:pt x="18" y="46"/>
                    <a:pt x="18" y="46"/>
                    <a:pt x="18" y="46"/>
                  </a:cubicBezTo>
                  <a:cubicBezTo>
                    <a:pt x="17" y="46"/>
                    <a:pt x="17" y="46"/>
                    <a:pt x="17" y="46"/>
                  </a:cubicBezTo>
                  <a:cubicBezTo>
                    <a:pt x="16" y="49"/>
                    <a:pt x="16" y="49"/>
                    <a:pt x="16" y="49"/>
                  </a:cubicBezTo>
                  <a:cubicBezTo>
                    <a:pt x="16" y="50"/>
                    <a:pt x="16" y="50"/>
                    <a:pt x="16" y="50"/>
                  </a:cubicBezTo>
                  <a:cubicBezTo>
                    <a:pt x="14" y="52"/>
                    <a:pt x="14" y="52"/>
                    <a:pt x="14" y="52"/>
                  </a:cubicBezTo>
                  <a:cubicBezTo>
                    <a:pt x="13" y="53"/>
                    <a:pt x="13" y="53"/>
                    <a:pt x="13" y="53"/>
                  </a:cubicBezTo>
                  <a:cubicBezTo>
                    <a:pt x="13" y="53"/>
                    <a:pt x="13" y="53"/>
                    <a:pt x="14" y="54"/>
                  </a:cubicBezTo>
                  <a:cubicBezTo>
                    <a:pt x="14" y="54"/>
                    <a:pt x="14" y="55"/>
                    <a:pt x="14" y="55"/>
                  </a:cubicBezTo>
                  <a:cubicBezTo>
                    <a:pt x="13" y="56"/>
                    <a:pt x="13" y="56"/>
                    <a:pt x="13" y="56"/>
                  </a:cubicBezTo>
                  <a:cubicBezTo>
                    <a:pt x="14" y="58"/>
                    <a:pt x="14" y="58"/>
                    <a:pt x="14" y="58"/>
                  </a:cubicBezTo>
                  <a:cubicBezTo>
                    <a:pt x="16" y="57"/>
                    <a:pt x="16" y="57"/>
                    <a:pt x="16" y="57"/>
                  </a:cubicBezTo>
                  <a:cubicBezTo>
                    <a:pt x="17" y="59"/>
                    <a:pt x="17" y="59"/>
                    <a:pt x="17" y="59"/>
                  </a:cubicBezTo>
                  <a:cubicBezTo>
                    <a:pt x="16" y="61"/>
                    <a:pt x="16" y="61"/>
                    <a:pt x="16" y="61"/>
                  </a:cubicBezTo>
                  <a:cubicBezTo>
                    <a:pt x="16" y="61"/>
                    <a:pt x="15" y="62"/>
                    <a:pt x="14" y="62"/>
                  </a:cubicBezTo>
                  <a:cubicBezTo>
                    <a:pt x="14" y="62"/>
                    <a:pt x="13" y="61"/>
                    <a:pt x="13" y="61"/>
                  </a:cubicBezTo>
                  <a:cubicBezTo>
                    <a:pt x="12" y="59"/>
                    <a:pt x="12" y="59"/>
                    <a:pt x="12" y="59"/>
                  </a:cubicBezTo>
                  <a:cubicBezTo>
                    <a:pt x="12" y="58"/>
                    <a:pt x="12" y="58"/>
                    <a:pt x="12" y="58"/>
                  </a:cubicBezTo>
                  <a:cubicBezTo>
                    <a:pt x="12" y="57"/>
                    <a:pt x="12" y="57"/>
                    <a:pt x="12" y="57"/>
                  </a:cubicBezTo>
                  <a:cubicBezTo>
                    <a:pt x="9" y="58"/>
                    <a:pt x="9" y="58"/>
                    <a:pt x="9" y="58"/>
                  </a:cubicBezTo>
                  <a:cubicBezTo>
                    <a:pt x="9" y="57"/>
                    <a:pt x="9" y="57"/>
                    <a:pt x="9" y="57"/>
                  </a:cubicBezTo>
                  <a:cubicBezTo>
                    <a:pt x="9" y="57"/>
                    <a:pt x="8" y="56"/>
                    <a:pt x="8" y="56"/>
                  </a:cubicBezTo>
                  <a:cubicBezTo>
                    <a:pt x="8" y="55"/>
                    <a:pt x="7" y="54"/>
                    <a:pt x="7" y="54"/>
                  </a:cubicBezTo>
                  <a:cubicBezTo>
                    <a:pt x="5" y="51"/>
                    <a:pt x="5" y="51"/>
                    <a:pt x="5" y="51"/>
                  </a:cubicBezTo>
                  <a:cubicBezTo>
                    <a:pt x="5" y="51"/>
                    <a:pt x="5" y="51"/>
                    <a:pt x="6" y="51"/>
                  </a:cubicBezTo>
                  <a:cubicBezTo>
                    <a:pt x="6" y="50"/>
                    <a:pt x="6" y="50"/>
                    <a:pt x="7" y="49"/>
                  </a:cubicBezTo>
                  <a:cubicBezTo>
                    <a:pt x="7" y="48"/>
                    <a:pt x="9" y="46"/>
                    <a:pt x="9" y="46"/>
                  </a:cubicBezTo>
                  <a:cubicBezTo>
                    <a:pt x="10" y="43"/>
                    <a:pt x="10" y="43"/>
                    <a:pt x="10" y="43"/>
                  </a:cubicBezTo>
                  <a:cubicBezTo>
                    <a:pt x="12" y="41"/>
                    <a:pt x="12" y="41"/>
                    <a:pt x="12" y="41"/>
                  </a:cubicBezTo>
                  <a:cubicBezTo>
                    <a:pt x="13" y="39"/>
                    <a:pt x="13" y="39"/>
                    <a:pt x="13" y="39"/>
                  </a:cubicBezTo>
                  <a:cubicBezTo>
                    <a:pt x="15" y="36"/>
                    <a:pt x="15" y="36"/>
                    <a:pt x="15" y="36"/>
                  </a:cubicBezTo>
                  <a:cubicBezTo>
                    <a:pt x="17" y="34"/>
                    <a:pt x="17" y="34"/>
                    <a:pt x="17" y="34"/>
                  </a:cubicBezTo>
                  <a:cubicBezTo>
                    <a:pt x="20" y="34"/>
                    <a:pt x="20" y="34"/>
                    <a:pt x="20" y="34"/>
                  </a:cubicBezTo>
                  <a:cubicBezTo>
                    <a:pt x="20" y="34"/>
                    <a:pt x="22" y="35"/>
                    <a:pt x="22" y="35"/>
                  </a:cubicBezTo>
                  <a:cubicBezTo>
                    <a:pt x="23" y="34"/>
                    <a:pt x="24" y="33"/>
                    <a:pt x="24" y="33"/>
                  </a:cubicBezTo>
                  <a:cubicBezTo>
                    <a:pt x="28" y="32"/>
                    <a:pt x="28" y="32"/>
                    <a:pt x="28" y="32"/>
                  </a:cubicBezTo>
                  <a:cubicBezTo>
                    <a:pt x="29" y="32"/>
                    <a:pt x="29" y="32"/>
                    <a:pt x="29" y="32"/>
                  </a:cubicBezTo>
                  <a:cubicBezTo>
                    <a:pt x="32" y="33"/>
                    <a:pt x="32" y="33"/>
                    <a:pt x="32" y="33"/>
                  </a:cubicBezTo>
                  <a:cubicBezTo>
                    <a:pt x="34" y="33"/>
                    <a:pt x="34" y="33"/>
                    <a:pt x="34" y="33"/>
                  </a:cubicBezTo>
                  <a:cubicBezTo>
                    <a:pt x="38" y="33"/>
                    <a:pt x="38" y="33"/>
                    <a:pt x="38" y="33"/>
                  </a:cubicBezTo>
                  <a:close/>
                  <a:moveTo>
                    <a:pt x="16" y="139"/>
                  </a:moveTo>
                  <a:cubicBezTo>
                    <a:pt x="16" y="139"/>
                    <a:pt x="16" y="139"/>
                    <a:pt x="16" y="139"/>
                  </a:cubicBezTo>
                  <a:cubicBezTo>
                    <a:pt x="16" y="139"/>
                    <a:pt x="14" y="138"/>
                    <a:pt x="14" y="138"/>
                  </a:cubicBezTo>
                  <a:cubicBezTo>
                    <a:pt x="14" y="139"/>
                    <a:pt x="13" y="140"/>
                    <a:pt x="13" y="140"/>
                  </a:cubicBezTo>
                  <a:cubicBezTo>
                    <a:pt x="12" y="143"/>
                    <a:pt x="12" y="143"/>
                    <a:pt x="12" y="143"/>
                  </a:cubicBezTo>
                  <a:cubicBezTo>
                    <a:pt x="11" y="144"/>
                    <a:pt x="11" y="144"/>
                    <a:pt x="11" y="144"/>
                  </a:cubicBezTo>
                  <a:cubicBezTo>
                    <a:pt x="11" y="146"/>
                    <a:pt x="11" y="146"/>
                    <a:pt x="11" y="146"/>
                  </a:cubicBezTo>
                  <a:cubicBezTo>
                    <a:pt x="8" y="147"/>
                    <a:pt x="8" y="147"/>
                    <a:pt x="8" y="147"/>
                  </a:cubicBezTo>
                  <a:cubicBezTo>
                    <a:pt x="8" y="147"/>
                    <a:pt x="8" y="148"/>
                    <a:pt x="9" y="148"/>
                  </a:cubicBezTo>
                  <a:cubicBezTo>
                    <a:pt x="10" y="148"/>
                    <a:pt x="11" y="148"/>
                    <a:pt x="11" y="148"/>
                  </a:cubicBezTo>
                  <a:cubicBezTo>
                    <a:pt x="11" y="147"/>
                    <a:pt x="12" y="146"/>
                    <a:pt x="12" y="146"/>
                  </a:cubicBezTo>
                  <a:cubicBezTo>
                    <a:pt x="12" y="146"/>
                    <a:pt x="13" y="145"/>
                    <a:pt x="13" y="145"/>
                  </a:cubicBezTo>
                  <a:cubicBezTo>
                    <a:pt x="14" y="145"/>
                    <a:pt x="16" y="145"/>
                    <a:pt x="16" y="144"/>
                  </a:cubicBezTo>
                  <a:cubicBezTo>
                    <a:pt x="16" y="143"/>
                    <a:pt x="16" y="142"/>
                    <a:pt x="16" y="142"/>
                  </a:cubicBezTo>
                  <a:cubicBezTo>
                    <a:pt x="16" y="141"/>
                    <a:pt x="16" y="141"/>
                    <a:pt x="16" y="141"/>
                  </a:cubicBezTo>
                  <a:cubicBezTo>
                    <a:pt x="16" y="139"/>
                    <a:pt x="16" y="139"/>
                    <a:pt x="16" y="139"/>
                  </a:cubicBezTo>
                  <a:close/>
                  <a:moveTo>
                    <a:pt x="68" y="112"/>
                  </a:moveTo>
                  <a:cubicBezTo>
                    <a:pt x="68" y="112"/>
                    <a:pt x="68" y="112"/>
                    <a:pt x="68" y="112"/>
                  </a:cubicBezTo>
                  <a:cubicBezTo>
                    <a:pt x="68" y="112"/>
                    <a:pt x="68" y="112"/>
                    <a:pt x="68" y="112"/>
                  </a:cubicBezTo>
                  <a:cubicBezTo>
                    <a:pt x="68" y="112"/>
                    <a:pt x="69" y="111"/>
                    <a:pt x="69" y="111"/>
                  </a:cubicBezTo>
                  <a:cubicBezTo>
                    <a:pt x="69" y="110"/>
                    <a:pt x="68" y="109"/>
                    <a:pt x="68" y="109"/>
                  </a:cubicBezTo>
                  <a:cubicBezTo>
                    <a:pt x="68" y="108"/>
                    <a:pt x="69" y="108"/>
                    <a:pt x="69" y="108"/>
                  </a:cubicBezTo>
                  <a:cubicBezTo>
                    <a:pt x="69" y="108"/>
                    <a:pt x="69" y="107"/>
                    <a:pt x="69" y="107"/>
                  </a:cubicBezTo>
                  <a:cubicBezTo>
                    <a:pt x="69" y="107"/>
                    <a:pt x="68" y="107"/>
                    <a:pt x="68" y="107"/>
                  </a:cubicBezTo>
                  <a:cubicBezTo>
                    <a:pt x="67" y="107"/>
                    <a:pt x="67" y="108"/>
                    <a:pt x="67" y="108"/>
                  </a:cubicBezTo>
                  <a:cubicBezTo>
                    <a:pt x="67" y="108"/>
                    <a:pt x="67" y="109"/>
                    <a:pt x="67" y="109"/>
                  </a:cubicBezTo>
                  <a:cubicBezTo>
                    <a:pt x="67" y="109"/>
                    <a:pt x="67" y="110"/>
                    <a:pt x="67" y="110"/>
                  </a:cubicBezTo>
                  <a:cubicBezTo>
                    <a:pt x="67" y="110"/>
                    <a:pt x="68" y="112"/>
                    <a:pt x="68" y="112"/>
                  </a:cubicBezTo>
                  <a:close/>
                  <a:moveTo>
                    <a:pt x="95" y="139"/>
                  </a:moveTo>
                  <a:cubicBezTo>
                    <a:pt x="95" y="139"/>
                    <a:pt x="95" y="139"/>
                    <a:pt x="95" y="139"/>
                  </a:cubicBezTo>
                  <a:cubicBezTo>
                    <a:pt x="96" y="138"/>
                    <a:pt x="96" y="138"/>
                    <a:pt x="96" y="138"/>
                  </a:cubicBezTo>
                  <a:cubicBezTo>
                    <a:pt x="97" y="139"/>
                    <a:pt x="97" y="139"/>
                    <a:pt x="97" y="139"/>
                  </a:cubicBezTo>
                  <a:cubicBezTo>
                    <a:pt x="97" y="139"/>
                    <a:pt x="96" y="140"/>
                    <a:pt x="96" y="140"/>
                  </a:cubicBezTo>
                  <a:cubicBezTo>
                    <a:pt x="96" y="140"/>
                    <a:pt x="95" y="139"/>
                    <a:pt x="95" y="139"/>
                  </a:cubicBezTo>
                  <a:cubicBezTo>
                    <a:pt x="95" y="139"/>
                    <a:pt x="95" y="139"/>
                    <a:pt x="95" y="139"/>
                  </a:cubicBezTo>
                  <a:close/>
                  <a:moveTo>
                    <a:pt x="106" y="152"/>
                  </a:moveTo>
                  <a:cubicBezTo>
                    <a:pt x="106" y="152"/>
                    <a:pt x="106" y="152"/>
                    <a:pt x="106" y="152"/>
                  </a:cubicBezTo>
                  <a:cubicBezTo>
                    <a:pt x="107" y="152"/>
                    <a:pt x="107" y="152"/>
                    <a:pt x="107" y="152"/>
                  </a:cubicBezTo>
                  <a:cubicBezTo>
                    <a:pt x="107" y="153"/>
                    <a:pt x="107" y="153"/>
                    <a:pt x="107" y="153"/>
                  </a:cubicBezTo>
                  <a:cubicBezTo>
                    <a:pt x="106" y="154"/>
                    <a:pt x="106" y="154"/>
                    <a:pt x="106" y="154"/>
                  </a:cubicBezTo>
                  <a:cubicBezTo>
                    <a:pt x="106" y="153"/>
                    <a:pt x="106" y="153"/>
                    <a:pt x="106" y="153"/>
                  </a:cubicBezTo>
                  <a:cubicBezTo>
                    <a:pt x="106" y="152"/>
                    <a:pt x="106" y="152"/>
                    <a:pt x="106" y="152"/>
                  </a:cubicBezTo>
                  <a:close/>
                  <a:moveTo>
                    <a:pt x="103" y="150"/>
                  </a:moveTo>
                  <a:cubicBezTo>
                    <a:pt x="103" y="150"/>
                    <a:pt x="103" y="150"/>
                    <a:pt x="103" y="150"/>
                  </a:cubicBezTo>
                  <a:cubicBezTo>
                    <a:pt x="102" y="149"/>
                    <a:pt x="102" y="149"/>
                    <a:pt x="102" y="149"/>
                  </a:cubicBezTo>
                  <a:cubicBezTo>
                    <a:pt x="104" y="149"/>
                    <a:pt x="104" y="149"/>
                    <a:pt x="104" y="149"/>
                  </a:cubicBezTo>
                  <a:cubicBezTo>
                    <a:pt x="104" y="149"/>
                    <a:pt x="104" y="149"/>
                    <a:pt x="105" y="149"/>
                  </a:cubicBezTo>
                  <a:cubicBezTo>
                    <a:pt x="105" y="149"/>
                    <a:pt x="106" y="150"/>
                    <a:pt x="106" y="150"/>
                  </a:cubicBezTo>
                  <a:cubicBezTo>
                    <a:pt x="106" y="150"/>
                    <a:pt x="106" y="150"/>
                    <a:pt x="106" y="150"/>
                  </a:cubicBezTo>
                  <a:cubicBezTo>
                    <a:pt x="105" y="150"/>
                    <a:pt x="105" y="151"/>
                    <a:pt x="105" y="151"/>
                  </a:cubicBezTo>
                  <a:cubicBezTo>
                    <a:pt x="104" y="151"/>
                    <a:pt x="103" y="150"/>
                    <a:pt x="103" y="150"/>
                  </a:cubicBezTo>
                  <a:close/>
                  <a:moveTo>
                    <a:pt x="108" y="150"/>
                  </a:moveTo>
                  <a:cubicBezTo>
                    <a:pt x="108" y="150"/>
                    <a:pt x="108" y="150"/>
                    <a:pt x="108" y="150"/>
                  </a:cubicBezTo>
                  <a:cubicBezTo>
                    <a:pt x="107" y="148"/>
                    <a:pt x="107" y="148"/>
                    <a:pt x="107" y="148"/>
                  </a:cubicBezTo>
                  <a:cubicBezTo>
                    <a:pt x="108" y="147"/>
                    <a:pt x="108" y="147"/>
                    <a:pt x="108" y="147"/>
                  </a:cubicBezTo>
                  <a:cubicBezTo>
                    <a:pt x="108" y="147"/>
                    <a:pt x="109" y="148"/>
                    <a:pt x="109" y="148"/>
                  </a:cubicBezTo>
                  <a:cubicBezTo>
                    <a:pt x="109" y="148"/>
                    <a:pt x="108" y="149"/>
                    <a:pt x="108" y="149"/>
                  </a:cubicBezTo>
                  <a:cubicBezTo>
                    <a:pt x="108" y="150"/>
                    <a:pt x="108" y="150"/>
                    <a:pt x="108" y="150"/>
                  </a:cubicBezTo>
                  <a:close/>
                  <a:moveTo>
                    <a:pt x="129" y="144"/>
                  </a:moveTo>
                  <a:cubicBezTo>
                    <a:pt x="129" y="144"/>
                    <a:pt x="129" y="144"/>
                    <a:pt x="129" y="144"/>
                  </a:cubicBezTo>
                  <a:cubicBezTo>
                    <a:pt x="128" y="143"/>
                    <a:pt x="128" y="143"/>
                    <a:pt x="128" y="143"/>
                  </a:cubicBezTo>
                  <a:cubicBezTo>
                    <a:pt x="128" y="143"/>
                    <a:pt x="129" y="142"/>
                    <a:pt x="129" y="142"/>
                  </a:cubicBezTo>
                  <a:cubicBezTo>
                    <a:pt x="130" y="142"/>
                    <a:pt x="131" y="142"/>
                    <a:pt x="131" y="142"/>
                  </a:cubicBezTo>
                  <a:cubicBezTo>
                    <a:pt x="129" y="144"/>
                    <a:pt x="129" y="144"/>
                    <a:pt x="129" y="144"/>
                  </a:cubicBezTo>
                  <a:close/>
                  <a:moveTo>
                    <a:pt x="127" y="145"/>
                  </a:moveTo>
                  <a:cubicBezTo>
                    <a:pt x="127" y="145"/>
                    <a:pt x="127" y="145"/>
                    <a:pt x="127" y="145"/>
                  </a:cubicBezTo>
                  <a:cubicBezTo>
                    <a:pt x="127" y="142"/>
                    <a:pt x="127" y="142"/>
                    <a:pt x="127" y="142"/>
                  </a:cubicBezTo>
                  <a:cubicBezTo>
                    <a:pt x="128" y="141"/>
                    <a:pt x="128" y="141"/>
                    <a:pt x="128" y="141"/>
                  </a:cubicBezTo>
                  <a:cubicBezTo>
                    <a:pt x="127" y="140"/>
                    <a:pt x="127" y="140"/>
                    <a:pt x="127" y="140"/>
                  </a:cubicBezTo>
                  <a:cubicBezTo>
                    <a:pt x="126" y="140"/>
                    <a:pt x="126" y="140"/>
                    <a:pt x="126" y="140"/>
                  </a:cubicBezTo>
                  <a:cubicBezTo>
                    <a:pt x="126" y="140"/>
                    <a:pt x="125" y="138"/>
                    <a:pt x="125" y="138"/>
                  </a:cubicBezTo>
                  <a:cubicBezTo>
                    <a:pt x="125" y="138"/>
                    <a:pt x="124" y="138"/>
                    <a:pt x="124" y="138"/>
                  </a:cubicBezTo>
                  <a:cubicBezTo>
                    <a:pt x="124" y="138"/>
                    <a:pt x="123" y="138"/>
                    <a:pt x="123" y="138"/>
                  </a:cubicBezTo>
                  <a:cubicBezTo>
                    <a:pt x="123" y="138"/>
                    <a:pt x="124" y="137"/>
                    <a:pt x="124" y="137"/>
                  </a:cubicBezTo>
                  <a:cubicBezTo>
                    <a:pt x="124" y="137"/>
                    <a:pt x="124" y="137"/>
                    <a:pt x="125" y="137"/>
                  </a:cubicBezTo>
                  <a:cubicBezTo>
                    <a:pt x="126" y="136"/>
                    <a:pt x="126" y="136"/>
                    <a:pt x="126" y="136"/>
                  </a:cubicBezTo>
                  <a:cubicBezTo>
                    <a:pt x="126" y="136"/>
                    <a:pt x="128" y="133"/>
                    <a:pt x="130" y="133"/>
                  </a:cubicBezTo>
                  <a:cubicBezTo>
                    <a:pt x="131" y="133"/>
                    <a:pt x="133" y="133"/>
                    <a:pt x="133" y="133"/>
                  </a:cubicBezTo>
                  <a:cubicBezTo>
                    <a:pt x="135" y="131"/>
                    <a:pt x="135" y="131"/>
                    <a:pt x="135" y="131"/>
                  </a:cubicBezTo>
                  <a:cubicBezTo>
                    <a:pt x="135" y="131"/>
                    <a:pt x="135" y="130"/>
                    <a:pt x="135" y="130"/>
                  </a:cubicBezTo>
                  <a:cubicBezTo>
                    <a:pt x="136" y="130"/>
                    <a:pt x="135" y="128"/>
                    <a:pt x="135" y="128"/>
                  </a:cubicBezTo>
                  <a:cubicBezTo>
                    <a:pt x="135" y="126"/>
                    <a:pt x="135" y="126"/>
                    <a:pt x="135" y="126"/>
                  </a:cubicBezTo>
                  <a:cubicBezTo>
                    <a:pt x="135" y="126"/>
                    <a:pt x="132" y="124"/>
                    <a:pt x="132" y="124"/>
                  </a:cubicBezTo>
                  <a:cubicBezTo>
                    <a:pt x="132" y="124"/>
                    <a:pt x="128" y="122"/>
                    <a:pt x="128" y="122"/>
                  </a:cubicBezTo>
                  <a:cubicBezTo>
                    <a:pt x="128" y="122"/>
                    <a:pt x="128" y="120"/>
                    <a:pt x="127" y="120"/>
                  </a:cubicBezTo>
                  <a:cubicBezTo>
                    <a:pt x="127" y="120"/>
                    <a:pt x="128" y="118"/>
                    <a:pt x="128" y="118"/>
                  </a:cubicBezTo>
                  <a:cubicBezTo>
                    <a:pt x="128" y="118"/>
                    <a:pt x="130" y="115"/>
                    <a:pt x="132" y="114"/>
                  </a:cubicBezTo>
                  <a:cubicBezTo>
                    <a:pt x="133" y="113"/>
                    <a:pt x="134" y="113"/>
                    <a:pt x="134" y="113"/>
                  </a:cubicBezTo>
                  <a:cubicBezTo>
                    <a:pt x="135" y="113"/>
                    <a:pt x="136" y="114"/>
                    <a:pt x="137" y="115"/>
                  </a:cubicBezTo>
                  <a:cubicBezTo>
                    <a:pt x="137" y="115"/>
                    <a:pt x="138" y="115"/>
                    <a:pt x="139" y="115"/>
                  </a:cubicBezTo>
                  <a:cubicBezTo>
                    <a:pt x="140" y="115"/>
                    <a:pt x="141" y="115"/>
                    <a:pt x="141" y="115"/>
                  </a:cubicBezTo>
                  <a:cubicBezTo>
                    <a:pt x="141" y="115"/>
                    <a:pt x="141" y="113"/>
                    <a:pt x="141" y="112"/>
                  </a:cubicBezTo>
                  <a:cubicBezTo>
                    <a:pt x="141" y="111"/>
                    <a:pt x="141" y="112"/>
                    <a:pt x="140" y="111"/>
                  </a:cubicBezTo>
                  <a:cubicBezTo>
                    <a:pt x="140" y="111"/>
                    <a:pt x="139" y="110"/>
                    <a:pt x="139" y="110"/>
                  </a:cubicBezTo>
                  <a:cubicBezTo>
                    <a:pt x="139" y="110"/>
                    <a:pt x="139" y="109"/>
                    <a:pt x="139" y="109"/>
                  </a:cubicBezTo>
                  <a:cubicBezTo>
                    <a:pt x="139" y="109"/>
                    <a:pt x="139" y="108"/>
                    <a:pt x="139" y="107"/>
                  </a:cubicBezTo>
                  <a:cubicBezTo>
                    <a:pt x="139" y="107"/>
                    <a:pt x="139" y="104"/>
                    <a:pt x="139" y="104"/>
                  </a:cubicBezTo>
                  <a:cubicBezTo>
                    <a:pt x="139" y="103"/>
                    <a:pt x="138" y="101"/>
                    <a:pt x="138" y="101"/>
                  </a:cubicBezTo>
                  <a:cubicBezTo>
                    <a:pt x="138" y="100"/>
                    <a:pt x="137" y="99"/>
                    <a:pt x="137" y="99"/>
                  </a:cubicBezTo>
                  <a:cubicBezTo>
                    <a:pt x="136" y="97"/>
                    <a:pt x="136" y="97"/>
                    <a:pt x="136" y="97"/>
                  </a:cubicBezTo>
                  <a:cubicBezTo>
                    <a:pt x="136" y="97"/>
                    <a:pt x="136" y="97"/>
                    <a:pt x="136" y="96"/>
                  </a:cubicBezTo>
                  <a:cubicBezTo>
                    <a:pt x="136" y="94"/>
                    <a:pt x="137" y="92"/>
                    <a:pt x="137" y="92"/>
                  </a:cubicBezTo>
                  <a:cubicBezTo>
                    <a:pt x="138" y="91"/>
                    <a:pt x="138" y="89"/>
                    <a:pt x="138" y="89"/>
                  </a:cubicBezTo>
                  <a:cubicBezTo>
                    <a:pt x="137" y="88"/>
                    <a:pt x="137" y="88"/>
                    <a:pt x="137" y="88"/>
                  </a:cubicBezTo>
                  <a:cubicBezTo>
                    <a:pt x="137" y="88"/>
                    <a:pt x="133" y="87"/>
                    <a:pt x="133" y="87"/>
                  </a:cubicBezTo>
                  <a:cubicBezTo>
                    <a:pt x="133" y="87"/>
                    <a:pt x="132" y="86"/>
                    <a:pt x="132" y="86"/>
                  </a:cubicBezTo>
                  <a:cubicBezTo>
                    <a:pt x="132" y="85"/>
                    <a:pt x="131" y="85"/>
                    <a:pt x="131" y="85"/>
                  </a:cubicBezTo>
                  <a:cubicBezTo>
                    <a:pt x="131" y="85"/>
                    <a:pt x="127" y="86"/>
                    <a:pt x="127" y="86"/>
                  </a:cubicBezTo>
                  <a:cubicBezTo>
                    <a:pt x="127" y="86"/>
                    <a:pt x="125" y="87"/>
                    <a:pt x="124" y="88"/>
                  </a:cubicBezTo>
                  <a:cubicBezTo>
                    <a:pt x="122" y="88"/>
                    <a:pt x="122" y="88"/>
                    <a:pt x="121" y="89"/>
                  </a:cubicBezTo>
                  <a:cubicBezTo>
                    <a:pt x="119" y="90"/>
                    <a:pt x="119" y="91"/>
                    <a:pt x="118" y="92"/>
                  </a:cubicBezTo>
                  <a:cubicBezTo>
                    <a:pt x="117" y="92"/>
                    <a:pt x="116" y="94"/>
                    <a:pt x="116" y="94"/>
                  </a:cubicBezTo>
                  <a:cubicBezTo>
                    <a:pt x="115" y="95"/>
                    <a:pt x="115" y="95"/>
                    <a:pt x="116" y="96"/>
                  </a:cubicBezTo>
                  <a:cubicBezTo>
                    <a:pt x="116" y="97"/>
                    <a:pt x="117" y="96"/>
                    <a:pt x="117" y="96"/>
                  </a:cubicBezTo>
                  <a:cubicBezTo>
                    <a:pt x="117" y="96"/>
                    <a:pt x="118" y="96"/>
                    <a:pt x="119" y="96"/>
                  </a:cubicBezTo>
                  <a:cubicBezTo>
                    <a:pt x="120" y="96"/>
                    <a:pt x="120" y="97"/>
                    <a:pt x="119" y="97"/>
                  </a:cubicBezTo>
                  <a:cubicBezTo>
                    <a:pt x="119" y="97"/>
                    <a:pt x="119" y="98"/>
                    <a:pt x="119" y="98"/>
                  </a:cubicBezTo>
                  <a:cubicBezTo>
                    <a:pt x="119" y="98"/>
                    <a:pt x="119" y="98"/>
                    <a:pt x="118" y="99"/>
                  </a:cubicBezTo>
                  <a:cubicBezTo>
                    <a:pt x="118" y="99"/>
                    <a:pt x="118" y="100"/>
                    <a:pt x="118" y="101"/>
                  </a:cubicBezTo>
                  <a:cubicBezTo>
                    <a:pt x="118" y="102"/>
                    <a:pt x="117" y="102"/>
                    <a:pt x="117" y="102"/>
                  </a:cubicBezTo>
                  <a:cubicBezTo>
                    <a:pt x="116" y="103"/>
                    <a:pt x="116" y="103"/>
                    <a:pt x="115" y="104"/>
                  </a:cubicBezTo>
                  <a:cubicBezTo>
                    <a:pt x="114" y="104"/>
                    <a:pt x="114" y="105"/>
                    <a:pt x="114" y="105"/>
                  </a:cubicBezTo>
                  <a:cubicBezTo>
                    <a:pt x="114" y="106"/>
                    <a:pt x="114" y="106"/>
                    <a:pt x="115" y="107"/>
                  </a:cubicBezTo>
                  <a:cubicBezTo>
                    <a:pt x="115" y="108"/>
                    <a:pt x="115" y="108"/>
                    <a:pt x="115" y="108"/>
                  </a:cubicBezTo>
                  <a:cubicBezTo>
                    <a:pt x="115" y="109"/>
                    <a:pt x="114" y="110"/>
                    <a:pt x="114" y="109"/>
                  </a:cubicBezTo>
                  <a:cubicBezTo>
                    <a:pt x="114" y="109"/>
                    <a:pt x="114" y="108"/>
                    <a:pt x="114" y="108"/>
                  </a:cubicBezTo>
                  <a:cubicBezTo>
                    <a:pt x="111" y="108"/>
                    <a:pt x="111" y="108"/>
                    <a:pt x="111" y="108"/>
                  </a:cubicBezTo>
                  <a:cubicBezTo>
                    <a:pt x="111" y="108"/>
                    <a:pt x="111" y="108"/>
                    <a:pt x="110" y="108"/>
                  </a:cubicBezTo>
                  <a:cubicBezTo>
                    <a:pt x="110" y="108"/>
                    <a:pt x="112" y="106"/>
                    <a:pt x="112" y="106"/>
                  </a:cubicBezTo>
                  <a:cubicBezTo>
                    <a:pt x="113" y="105"/>
                    <a:pt x="113" y="105"/>
                    <a:pt x="113" y="105"/>
                  </a:cubicBezTo>
                  <a:cubicBezTo>
                    <a:pt x="113" y="104"/>
                    <a:pt x="113" y="104"/>
                    <a:pt x="113" y="104"/>
                  </a:cubicBezTo>
                  <a:cubicBezTo>
                    <a:pt x="110" y="104"/>
                    <a:pt x="110" y="104"/>
                    <a:pt x="110" y="104"/>
                  </a:cubicBezTo>
                  <a:cubicBezTo>
                    <a:pt x="109" y="104"/>
                    <a:pt x="109" y="104"/>
                    <a:pt x="109" y="104"/>
                  </a:cubicBezTo>
                  <a:cubicBezTo>
                    <a:pt x="110" y="103"/>
                    <a:pt x="110" y="103"/>
                    <a:pt x="110" y="103"/>
                  </a:cubicBezTo>
                  <a:cubicBezTo>
                    <a:pt x="110" y="101"/>
                    <a:pt x="110" y="101"/>
                    <a:pt x="110" y="101"/>
                  </a:cubicBezTo>
                  <a:cubicBezTo>
                    <a:pt x="111" y="99"/>
                    <a:pt x="111" y="99"/>
                    <a:pt x="111" y="99"/>
                  </a:cubicBezTo>
                  <a:cubicBezTo>
                    <a:pt x="111" y="99"/>
                    <a:pt x="111" y="97"/>
                    <a:pt x="112" y="97"/>
                  </a:cubicBezTo>
                  <a:cubicBezTo>
                    <a:pt x="112" y="97"/>
                    <a:pt x="113" y="96"/>
                    <a:pt x="113" y="95"/>
                  </a:cubicBezTo>
                  <a:cubicBezTo>
                    <a:pt x="114" y="95"/>
                    <a:pt x="113" y="94"/>
                    <a:pt x="113" y="94"/>
                  </a:cubicBezTo>
                  <a:cubicBezTo>
                    <a:pt x="111" y="94"/>
                    <a:pt x="111" y="94"/>
                    <a:pt x="111" y="94"/>
                  </a:cubicBezTo>
                  <a:cubicBezTo>
                    <a:pt x="109" y="95"/>
                    <a:pt x="109" y="95"/>
                    <a:pt x="109" y="95"/>
                  </a:cubicBezTo>
                  <a:cubicBezTo>
                    <a:pt x="109" y="95"/>
                    <a:pt x="106" y="96"/>
                    <a:pt x="105" y="96"/>
                  </a:cubicBezTo>
                  <a:cubicBezTo>
                    <a:pt x="104" y="96"/>
                    <a:pt x="105" y="96"/>
                    <a:pt x="104" y="96"/>
                  </a:cubicBezTo>
                  <a:cubicBezTo>
                    <a:pt x="104" y="95"/>
                    <a:pt x="103" y="95"/>
                    <a:pt x="103" y="95"/>
                  </a:cubicBezTo>
                  <a:cubicBezTo>
                    <a:pt x="103" y="95"/>
                    <a:pt x="101" y="95"/>
                    <a:pt x="101" y="95"/>
                  </a:cubicBezTo>
                  <a:cubicBezTo>
                    <a:pt x="100" y="95"/>
                    <a:pt x="100" y="96"/>
                    <a:pt x="100" y="96"/>
                  </a:cubicBezTo>
                  <a:cubicBezTo>
                    <a:pt x="100" y="96"/>
                    <a:pt x="103" y="97"/>
                    <a:pt x="104" y="98"/>
                  </a:cubicBezTo>
                  <a:cubicBezTo>
                    <a:pt x="104" y="98"/>
                    <a:pt x="105" y="98"/>
                    <a:pt x="105" y="98"/>
                  </a:cubicBezTo>
                  <a:cubicBezTo>
                    <a:pt x="105" y="99"/>
                    <a:pt x="105" y="99"/>
                    <a:pt x="105" y="99"/>
                  </a:cubicBezTo>
                  <a:cubicBezTo>
                    <a:pt x="105" y="99"/>
                    <a:pt x="104" y="101"/>
                    <a:pt x="103" y="101"/>
                  </a:cubicBezTo>
                  <a:cubicBezTo>
                    <a:pt x="103" y="102"/>
                    <a:pt x="102" y="102"/>
                    <a:pt x="102" y="102"/>
                  </a:cubicBezTo>
                  <a:cubicBezTo>
                    <a:pt x="100" y="103"/>
                    <a:pt x="100" y="103"/>
                    <a:pt x="100" y="103"/>
                  </a:cubicBezTo>
                  <a:cubicBezTo>
                    <a:pt x="100" y="103"/>
                    <a:pt x="101" y="105"/>
                    <a:pt x="101" y="105"/>
                  </a:cubicBezTo>
                  <a:cubicBezTo>
                    <a:pt x="101" y="105"/>
                    <a:pt x="101" y="107"/>
                    <a:pt x="101" y="107"/>
                  </a:cubicBezTo>
                  <a:cubicBezTo>
                    <a:pt x="99" y="106"/>
                    <a:pt x="99" y="106"/>
                    <a:pt x="99" y="106"/>
                  </a:cubicBezTo>
                  <a:cubicBezTo>
                    <a:pt x="96" y="108"/>
                    <a:pt x="96" y="108"/>
                    <a:pt x="96" y="108"/>
                  </a:cubicBezTo>
                  <a:cubicBezTo>
                    <a:pt x="96" y="108"/>
                    <a:pt x="95" y="108"/>
                    <a:pt x="95" y="108"/>
                  </a:cubicBezTo>
                  <a:cubicBezTo>
                    <a:pt x="94" y="108"/>
                    <a:pt x="94" y="107"/>
                    <a:pt x="94" y="107"/>
                  </a:cubicBezTo>
                  <a:cubicBezTo>
                    <a:pt x="93" y="109"/>
                    <a:pt x="93" y="109"/>
                    <a:pt x="93" y="109"/>
                  </a:cubicBezTo>
                  <a:cubicBezTo>
                    <a:pt x="93" y="109"/>
                    <a:pt x="89" y="108"/>
                    <a:pt x="88" y="108"/>
                  </a:cubicBezTo>
                  <a:cubicBezTo>
                    <a:pt x="88" y="108"/>
                    <a:pt x="88" y="110"/>
                    <a:pt x="88" y="110"/>
                  </a:cubicBezTo>
                  <a:cubicBezTo>
                    <a:pt x="90" y="111"/>
                    <a:pt x="90" y="111"/>
                    <a:pt x="90" y="111"/>
                  </a:cubicBezTo>
                  <a:cubicBezTo>
                    <a:pt x="88" y="112"/>
                    <a:pt x="88" y="112"/>
                    <a:pt x="88" y="112"/>
                  </a:cubicBezTo>
                  <a:cubicBezTo>
                    <a:pt x="92" y="114"/>
                    <a:pt x="92" y="114"/>
                    <a:pt x="92" y="114"/>
                  </a:cubicBezTo>
                  <a:cubicBezTo>
                    <a:pt x="93" y="115"/>
                    <a:pt x="93" y="115"/>
                    <a:pt x="93" y="115"/>
                  </a:cubicBezTo>
                  <a:cubicBezTo>
                    <a:pt x="94" y="118"/>
                    <a:pt x="94" y="118"/>
                    <a:pt x="94" y="118"/>
                  </a:cubicBezTo>
                  <a:cubicBezTo>
                    <a:pt x="93" y="119"/>
                    <a:pt x="93" y="119"/>
                    <a:pt x="93" y="119"/>
                  </a:cubicBezTo>
                  <a:cubicBezTo>
                    <a:pt x="95" y="121"/>
                    <a:pt x="95" y="121"/>
                    <a:pt x="95" y="121"/>
                  </a:cubicBezTo>
                  <a:cubicBezTo>
                    <a:pt x="95" y="121"/>
                    <a:pt x="95" y="122"/>
                    <a:pt x="96" y="123"/>
                  </a:cubicBezTo>
                  <a:cubicBezTo>
                    <a:pt x="96" y="123"/>
                    <a:pt x="96" y="125"/>
                    <a:pt x="96" y="125"/>
                  </a:cubicBezTo>
                  <a:cubicBezTo>
                    <a:pt x="96" y="127"/>
                    <a:pt x="96" y="127"/>
                    <a:pt x="96" y="127"/>
                  </a:cubicBezTo>
                  <a:cubicBezTo>
                    <a:pt x="96" y="128"/>
                    <a:pt x="96" y="128"/>
                    <a:pt x="96" y="128"/>
                  </a:cubicBezTo>
                  <a:cubicBezTo>
                    <a:pt x="96" y="128"/>
                    <a:pt x="94" y="129"/>
                    <a:pt x="94" y="130"/>
                  </a:cubicBezTo>
                  <a:cubicBezTo>
                    <a:pt x="94" y="130"/>
                    <a:pt x="95" y="130"/>
                    <a:pt x="95" y="130"/>
                  </a:cubicBezTo>
                  <a:cubicBezTo>
                    <a:pt x="97" y="132"/>
                    <a:pt x="97" y="132"/>
                    <a:pt x="97" y="132"/>
                  </a:cubicBezTo>
                  <a:cubicBezTo>
                    <a:pt x="98" y="134"/>
                    <a:pt x="98" y="134"/>
                    <a:pt x="98" y="134"/>
                  </a:cubicBezTo>
                  <a:cubicBezTo>
                    <a:pt x="98" y="134"/>
                    <a:pt x="97" y="135"/>
                    <a:pt x="97" y="136"/>
                  </a:cubicBezTo>
                  <a:cubicBezTo>
                    <a:pt x="97" y="136"/>
                    <a:pt x="99" y="137"/>
                    <a:pt x="99" y="137"/>
                  </a:cubicBezTo>
                  <a:cubicBezTo>
                    <a:pt x="103" y="137"/>
                    <a:pt x="103" y="137"/>
                    <a:pt x="103" y="137"/>
                  </a:cubicBezTo>
                  <a:cubicBezTo>
                    <a:pt x="105" y="137"/>
                    <a:pt x="105" y="137"/>
                    <a:pt x="105" y="137"/>
                  </a:cubicBezTo>
                  <a:cubicBezTo>
                    <a:pt x="105" y="137"/>
                    <a:pt x="108" y="137"/>
                    <a:pt x="109" y="137"/>
                  </a:cubicBezTo>
                  <a:cubicBezTo>
                    <a:pt x="109" y="137"/>
                    <a:pt x="112" y="136"/>
                    <a:pt x="112" y="136"/>
                  </a:cubicBezTo>
                  <a:cubicBezTo>
                    <a:pt x="112" y="136"/>
                    <a:pt x="114" y="138"/>
                    <a:pt x="115" y="138"/>
                  </a:cubicBezTo>
                  <a:cubicBezTo>
                    <a:pt x="116" y="139"/>
                    <a:pt x="115" y="140"/>
                    <a:pt x="115" y="140"/>
                  </a:cubicBezTo>
                  <a:cubicBezTo>
                    <a:pt x="115" y="141"/>
                    <a:pt x="114" y="141"/>
                    <a:pt x="114" y="141"/>
                  </a:cubicBezTo>
                  <a:cubicBezTo>
                    <a:pt x="114" y="141"/>
                    <a:pt x="115" y="144"/>
                    <a:pt x="115" y="144"/>
                  </a:cubicBezTo>
                  <a:cubicBezTo>
                    <a:pt x="116" y="145"/>
                    <a:pt x="116" y="144"/>
                    <a:pt x="116" y="144"/>
                  </a:cubicBezTo>
                  <a:cubicBezTo>
                    <a:pt x="116" y="144"/>
                    <a:pt x="117" y="145"/>
                    <a:pt x="118" y="146"/>
                  </a:cubicBezTo>
                  <a:cubicBezTo>
                    <a:pt x="118" y="147"/>
                    <a:pt x="119" y="147"/>
                    <a:pt x="119" y="147"/>
                  </a:cubicBezTo>
                  <a:cubicBezTo>
                    <a:pt x="120" y="147"/>
                    <a:pt x="120" y="147"/>
                    <a:pt x="120" y="147"/>
                  </a:cubicBezTo>
                  <a:cubicBezTo>
                    <a:pt x="120" y="147"/>
                    <a:pt x="121" y="147"/>
                    <a:pt x="121" y="148"/>
                  </a:cubicBezTo>
                  <a:cubicBezTo>
                    <a:pt x="122" y="148"/>
                    <a:pt x="123" y="148"/>
                    <a:pt x="124" y="148"/>
                  </a:cubicBezTo>
                  <a:cubicBezTo>
                    <a:pt x="124" y="148"/>
                    <a:pt x="125" y="148"/>
                    <a:pt x="125" y="147"/>
                  </a:cubicBezTo>
                  <a:cubicBezTo>
                    <a:pt x="125" y="147"/>
                    <a:pt x="126" y="147"/>
                    <a:pt x="127" y="147"/>
                  </a:cubicBezTo>
                  <a:cubicBezTo>
                    <a:pt x="127" y="146"/>
                    <a:pt x="127" y="145"/>
                    <a:pt x="127" y="145"/>
                  </a:cubicBezTo>
                  <a:cubicBezTo>
                    <a:pt x="127" y="145"/>
                    <a:pt x="127" y="145"/>
                    <a:pt x="127" y="145"/>
                  </a:cubicBezTo>
                  <a:close/>
                  <a:moveTo>
                    <a:pt x="127" y="150"/>
                  </a:moveTo>
                  <a:cubicBezTo>
                    <a:pt x="127" y="150"/>
                    <a:pt x="127" y="150"/>
                    <a:pt x="127" y="150"/>
                  </a:cubicBezTo>
                  <a:cubicBezTo>
                    <a:pt x="126" y="151"/>
                    <a:pt x="126" y="151"/>
                    <a:pt x="126" y="151"/>
                  </a:cubicBezTo>
                  <a:cubicBezTo>
                    <a:pt x="127" y="151"/>
                    <a:pt x="127" y="151"/>
                    <a:pt x="127" y="151"/>
                  </a:cubicBezTo>
                  <a:cubicBezTo>
                    <a:pt x="127" y="151"/>
                    <a:pt x="129" y="152"/>
                    <a:pt x="129" y="152"/>
                  </a:cubicBezTo>
                  <a:cubicBezTo>
                    <a:pt x="130" y="152"/>
                    <a:pt x="130" y="152"/>
                    <a:pt x="130" y="152"/>
                  </a:cubicBezTo>
                  <a:cubicBezTo>
                    <a:pt x="131" y="151"/>
                    <a:pt x="131" y="151"/>
                    <a:pt x="131" y="151"/>
                  </a:cubicBezTo>
                  <a:cubicBezTo>
                    <a:pt x="132" y="149"/>
                    <a:pt x="132" y="149"/>
                    <a:pt x="132" y="149"/>
                  </a:cubicBezTo>
                  <a:cubicBezTo>
                    <a:pt x="135" y="148"/>
                    <a:pt x="135" y="148"/>
                    <a:pt x="135" y="148"/>
                  </a:cubicBezTo>
                  <a:cubicBezTo>
                    <a:pt x="135" y="148"/>
                    <a:pt x="138" y="148"/>
                    <a:pt x="138" y="148"/>
                  </a:cubicBezTo>
                  <a:cubicBezTo>
                    <a:pt x="138" y="148"/>
                    <a:pt x="139" y="147"/>
                    <a:pt x="139" y="147"/>
                  </a:cubicBezTo>
                  <a:cubicBezTo>
                    <a:pt x="139" y="146"/>
                    <a:pt x="139" y="146"/>
                    <a:pt x="139" y="146"/>
                  </a:cubicBezTo>
                  <a:cubicBezTo>
                    <a:pt x="137" y="144"/>
                    <a:pt x="137" y="144"/>
                    <a:pt x="137" y="144"/>
                  </a:cubicBezTo>
                  <a:cubicBezTo>
                    <a:pt x="135" y="144"/>
                    <a:pt x="135" y="144"/>
                    <a:pt x="135" y="144"/>
                  </a:cubicBezTo>
                  <a:cubicBezTo>
                    <a:pt x="135" y="144"/>
                    <a:pt x="133" y="144"/>
                    <a:pt x="132" y="144"/>
                  </a:cubicBezTo>
                  <a:cubicBezTo>
                    <a:pt x="132" y="144"/>
                    <a:pt x="131" y="144"/>
                    <a:pt x="131" y="144"/>
                  </a:cubicBezTo>
                  <a:cubicBezTo>
                    <a:pt x="131" y="144"/>
                    <a:pt x="131" y="145"/>
                    <a:pt x="131" y="146"/>
                  </a:cubicBezTo>
                  <a:cubicBezTo>
                    <a:pt x="130" y="147"/>
                    <a:pt x="130" y="147"/>
                    <a:pt x="129" y="147"/>
                  </a:cubicBezTo>
                  <a:cubicBezTo>
                    <a:pt x="129" y="147"/>
                    <a:pt x="128" y="147"/>
                    <a:pt x="128" y="147"/>
                  </a:cubicBezTo>
                  <a:cubicBezTo>
                    <a:pt x="127" y="150"/>
                    <a:pt x="127" y="150"/>
                    <a:pt x="127" y="150"/>
                  </a:cubicBezTo>
                  <a:close/>
                  <a:moveTo>
                    <a:pt x="116" y="162"/>
                  </a:moveTo>
                  <a:cubicBezTo>
                    <a:pt x="116" y="162"/>
                    <a:pt x="116" y="162"/>
                    <a:pt x="116" y="162"/>
                  </a:cubicBezTo>
                  <a:cubicBezTo>
                    <a:pt x="117" y="162"/>
                    <a:pt x="117" y="162"/>
                    <a:pt x="117" y="162"/>
                  </a:cubicBezTo>
                  <a:cubicBezTo>
                    <a:pt x="118" y="161"/>
                    <a:pt x="118" y="161"/>
                    <a:pt x="118" y="161"/>
                  </a:cubicBezTo>
                  <a:cubicBezTo>
                    <a:pt x="117" y="159"/>
                    <a:pt x="117" y="159"/>
                    <a:pt x="117" y="159"/>
                  </a:cubicBezTo>
                  <a:cubicBezTo>
                    <a:pt x="116" y="158"/>
                    <a:pt x="116" y="158"/>
                    <a:pt x="116" y="158"/>
                  </a:cubicBezTo>
                  <a:cubicBezTo>
                    <a:pt x="115" y="155"/>
                    <a:pt x="115" y="155"/>
                    <a:pt x="115" y="155"/>
                  </a:cubicBezTo>
                  <a:cubicBezTo>
                    <a:pt x="113" y="153"/>
                    <a:pt x="113" y="153"/>
                    <a:pt x="113" y="153"/>
                  </a:cubicBezTo>
                  <a:cubicBezTo>
                    <a:pt x="112" y="152"/>
                    <a:pt x="112" y="152"/>
                    <a:pt x="112" y="152"/>
                  </a:cubicBezTo>
                  <a:cubicBezTo>
                    <a:pt x="111" y="154"/>
                    <a:pt x="111" y="154"/>
                    <a:pt x="111" y="154"/>
                  </a:cubicBezTo>
                  <a:cubicBezTo>
                    <a:pt x="110" y="155"/>
                    <a:pt x="110" y="155"/>
                    <a:pt x="110" y="155"/>
                  </a:cubicBezTo>
                  <a:cubicBezTo>
                    <a:pt x="109" y="156"/>
                    <a:pt x="109" y="156"/>
                    <a:pt x="109" y="156"/>
                  </a:cubicBezTo>
                  <a:cubicBezTo>
                    <a:pt x="109" y="156"/>
                    <a:pt x="106" y="155"/>
                    <a:pt x="105" y="154"/>
                  </a:cubicBezTo>
                  <a:cubicBezTo>
                    <a:pt x="103" y="153"/>
                    <a:pt x="103" y="153"/>
                    <a:pt x="103" y="153"/>
                  </a:cubicBezTo>
                  <a:cubicBezTo>
                    <a:pt x="103" y="153"/>
                    <a:pt x="102" y="153"/>
                    <a:pt x="101" y="152"/>
                  </a:cubicBezTo>
                  <a:cubicBezTo>
                    <a:pt x="101" y="152"/>
                    <a:pt x="100" y="151"/>
                    <a:pt x="100" y="151"/>
                  </a:cubicBezTo>
                  <a:cubicBezTo>
                    <a:pt x="100" y="151"/>
                    <a:pt x="100" y="150"/>
                    <a:pt x="99" y="150"/>
                  </a:cubicBezTo>
                  <a:cubicBezTo>
                    <a:pt x="99" y="149"/>
                    <a:pt x="98" y="150"/>
                    <a:pt x="97" y="150"/>
                  </a:cubicBezTo>
                  <a:cubicBezTo>
                    <a:pt x="95" y="150"/>
                    <a:pt x="95" y="150"/>
                    <a:pt x="94" y="150"/>
                  </a:cubicBezTo>
                  <a:cubicBezTo>
                    <a:pt x="94" y="151"/>
                    <a:pt x="93" y="151"/>
                    <a:pt x="93" y="151"/>
                  </a:cubicBezTo>
                  <a:cubicBezTo>
                    <a:pt x="92" y="152"/>
                    <a:pt x="93" y="154"/>
                    <a:pt x="93" y="154"/>
                  </a:cubicBezTo>
                  <a:cubicBezTo>
                    <a:pt x="93" y="155"/>
                    <a:pt x="93" y="155"/>
                    <a:pt x="93" y="155"/>
                  </a:cubicBezTo>
                  <a:cubicBezTo>
                    <a:pt x="94" y="157"/>
                    <a:pt x="94" y="157"/>
                    <a:pt x="94" y="157"/>
                  </a:cubicBezTo>
                  <a:cubicBezTo>
                    <a:pt x="92" y="157"/>
                    <a:pt x="92" y="157"/>
                    <a:pt x="92" y="157"/>
                  </a:cubicBezTo>
                  <a:cubicBezTo>
                    <a:pt x="91" y="157"/>
                    <a:pt x="91" y="157"/>
                    <a:pt x="91" y="157"/>
                  </a:cubicBezTo>
                  <a:cubicBezTo>
                    <a:pt x="92" y="159"/>
                    <a:pt x="92" y="159"/>
                    <a:pt x="92" y="159"/>
                  </a:cubicBezTo>
                  <a:cubicBezTo>
                    <a:pt x="92" y="159"/>
                    <a:pt x="92" y="160"/>
                    <a:pt x="93" y="161"/>
                  </a:cubicBezTo>
                  <a:cubicBezTo>
                    <a:pt x="93" y="161"/>
                    <a:pt x="94" y="162"/>
                    <a:pt x="94" y="162"/>
                  </a:cubicBezTo>
                  <a:cubicBezTo>
                    <a:pt x="94" y="162"/>
                    <a:pt x="99" y="163"/>
                    <a:pt x="99" y="163"/>
                  </a:cubicBezTo>
                  <a:cubicBezTo>
                    <a:pt x="100" y="163"/>
                    <a:pt x="100" y="163"/>
                    <a:pt x="100" y="163"/>
                  </a:cubicBezTo>
                  <a:cubicBezTo>
                    <a:pt x="100" y="163"/>
                    <a:pt x="102" y="164"/>
                    <a:pt x="104" y="165"/>
                  </a:cubicBezTo>
                  <a:cubicBezTo>
                    <a:pt x="105" y="166"/>
                    <a:pt x="106" y="167"/>
                    <a:pt x="106" y="167"/>
                  </a:cubicBezTo>
                  <a:cubicBezTo>
                    <a:pt x="106" y="167"/>
                    <a:pt x="108" y="167"/>
                    <a:pt x="108" y="167"/>
                  </a:cubicBezTo>
                  <a:cubicBezTo>
                    <a:pt x="109" y="166"/>
                    <a:pt x="109" y="166"/>
                    <a:pt x="109" y="166"/>
                  </a:cubicBezTo>
                  <a:cubicBezTo>
                    <a:pt x="112" y="165"/>
                    <a:pt x="112" y="165"/>
                    <a:pt x="112" y="165"/>
                  </a:cubicBezTo>
                  <a:cubicBezTo>
                    <a:pt x="114" y="165"/>
                    <a:pt x="114" y="165"/>
                    <a:pt x="114" y="165"/>
                  </a:cubicBezTo>
                  <a:cubicBezTo>
                    <a:pt x="117" y="166"/>
                    <a:pt x="117" y="166"/>
                    <a:pt x="117" y="166"/>
                  </a:cubicBezTo>
                  <a:cubicBezTo>
                    <a:pt x="118" y="166"/>
                    <a:pt x="118" y="166"/>
                    <a:pt x="118" y="166"/>
                  </a:cubicBezTo>
                  <a:cubicBezTo>
                    <a:pt x="118" y="164"/>
                    <a:pt x="118" y="164"/>
                    <a:pt x="118" y="164"/>
                  </a:cubicBezTo>
                  <a:cubicBezTo>
                    <a:pt x="118" y="163"/>
                    <a:pt x="118" y="163"/>
                    <a:pt x="118" y="163"/>
                  </a:cubicBezTo>
                  <a:cubicBezTo>
                    <a:pt x="116" y="162"/>
                    <a:pt x="116" y="162"/>
                    <a:pt x="116" y="162"/>
                  </a:cubicBezTo>
                  <a:close/>
                  <a:moveTo>
                    <a:pt x="77" y="121"/>
                  </a:moveTo>
                  <a:cubicBezTo>
                    <a:pt x="77" y="121"/>
                    <a:pt x="77" y="121"/>
                    <a:pt x="77" y="121"/>
                  </a:cubicBezTo>
                  <a:cubicBezTo>
                    <a:pt x="75" y="120"/>
                    <a:pt x="75" y="120"/>
                    <a:pt x="75" y="120"/>
                  </a:cubicBezTo>
                  <a:cubicBezTo>
                    <a:pt x="73" y="117"/>
                    <a:pt x="73" y="117"/>
                    <a:pt x="73" y="117"/>
                  </a:cubicBezTo>
                  <a:cubicBezTo>
                    <a:pt x="70" y="116"/>
                    <a:pt x="70" y="116"/>
                    <a:pt x="70" y="116"/>
                  </a:cubicBezTo>
                  <a:cubicBezTo>
                    <a:pt x="70" y="116"/>
                    <a:pt x="69" y="113"/>
                    <a:pt x="69" y="113"/>
                  </a:cubicBezTo>
                  <a:cubicBezTo>
                    <a:pt x="68" y="112"/>
                    <a:pt x="68" y="113"/>
                    <a:pt x="68" y="113"/>
                  </a:cubicBezTo>
                  <a:cubicBezTo>
                    <a:pt x="68" y="113"/>
                    <a:pt x="68" y="115"/>
                    <a:pt x="67" y="116"/>
                  </a:cubicBezTo>
                  <a:cubicBezTo>
                    <a:pt x="66" y="116"/>
                    <a:pt x="65" y="116"/>
                    <a:pt x="65" y="116"/>
                  </a:cubicBezTo>
                  <a:cubicBezTo>
                    <a:pt x="63" y="118"/>
                    <a:pt x="63" y="118"/>
                    <a:pt x="63" y="118"/>
                  </a:cubicBezTo>
                  <a:cubicBezTo>
                    <a:pt x="63" y="118"/>
                    <a:pt x="60" y="119"/>
                    <a:pt x="59" y="119"/>
                  </a:cubicBezTo>
                  <a:cubicBezTo>
                    <a:pt x="59" y="119"/>
                    <a:pt x="58" y="120"/>
                    <a:pt x="58" y="120"/>
                  </a:cubicBezTo>
                  <a:cubicBezTo>
                    <a:pt x="52" y="119"/>
                    <a:pt x="52" y="119"/>
                    <a:pt x="52" y="119"/>
                  </a:cubicBezTo>
                  <a:cubicBezTo>
                    <a:pt x="50" y="121"/>
                    <a:pt x="50" y="121"/>
                    <a:pt x="50" y="121"/>
                  </a:cubicBezTo>
                  <a:cubicBezTo>
                    <a:pt x="50" y="122"/>
                    <a:pt x="50" y="122"/>
                    <a:pt x="50" y="122"/>
                  </a:cubicBezTo>
                  <a:cubicBezTo>
                    <a:pt x="51" y="124"/>
                    <a:pt x="51" y="124"/>
                    <a:pt x="51" y="124"/>
                  </a:cubicBezTo>
                  <a:cubicBezTo>
                    <a:pt x="52" y="125"/>
                    <a:pt x="52" y="125"/>
                    <a:pt x="52" y="125"/>
                  </a:cubicBezTo>
                  <a:cubicBezTo>
                    <a:pt x="53" y="125"/>
                    <a:pt x="53" y="125"/>
                    <a:pt x="53" y="125"/>
                  </a:cubicBezTo>
                  <a:cubicBezTo>
                    <a:pt x="53" y="127"/>
                    <a:pt x="53" y="127"/>
                    <a:pt x="53" y="127"/>
                  </a:cubicBezTo>
                  <a:cubicBezTo>
                    <a:pt x="54" y="129"/>
                    <a:pt x="54" y="129"/>
                    <a:pt x="54" y="129"/>
                  </a:cubicBezTo>
                  <a:cubicBezTo>
                    <a:pt x="54" y="129"/>
                    <a:pt x="55" y="130"/>
                    <a:pt x="56" y="132"/>
                  </a:cubicBezTo>
                  <a:cubicBezTo>
                    <a:pt x="57" y="134"/>
                    <a:pt x="56" y="135"/>
                    <a:pt x="56" y="135"/>
                  </a:cubicBezTo>
                  <a:cubicBezTo>
                    <a:pt x="59" y="138"/>
                    <a:pt x="59" y="138"/>
                    <a:pt x="59" y="138"/>
                  </a:cubicBezTo>
                  <a:cubicBezTo>
                    <a:pt x="61" y="139"/>
                    <a:pt x="61" y="139"/>
                    <a:pt x="61" y="139"/>
                  </a:cubicBezTo>
                  <a:cubicBezTo>
                    <a:pt x="61" y="139"/>
                    <a:pt x="62" y="140"/>
                    <a:pt x="63" y="140"/>
                  </a:cubicBezTo>
                  <a:cubicBezTo>
                    <a:pt x="63" y="140"/>
                    <a:pt x="63" y="141"/>
                    <a:pt x="63" y="141"/>
                  </a:cubicBezTo>
                  <a:cubicBezTo>
                    <a:pt x="63" y="143"/>
                    <a:pt x="63" y="143"/>
                    <a:pt x="63" y="143"/>
                  </a:cubicBezTo>
                  <a:cubicBezTo>
                    <a:pt x="64" y="145"/>
                    <a:pt x="64" y="145"/>
                    <a:pt x="64" y="145"/>
                  </a:cubicBezTo>
                  <a:cubicBezTo>
                    <a:pt x="65" y="144"/>
                    <a:pt x="65" y="144"/>
                    <a:pt x="65" y="144"/>
                  </a:cubicBezTo>
                  <a:cubicBezTo>
                    <a:pt x="66" y="143"/>
                    <a:pt x="66" y="143"/>
                    <a:pt x="66" y="143"/>
                  </a:cubicBezTo>
                  <a:cubicBezTo>
                    <a:pt x="71" y="145"/>
                    <a:pt x="71" y="145"/>
                    <a:pt x="71" y="145"/>
                  </a:cubicBezTo>
                  <a:cubicBezTo>
                    <a:pt x="71" y="145"/>
                    <a:pt x="75" y="147"/>
                    <a:pt x="76" y="147"/>
                  </a:cubicBezTo>
                  <a:cubicBezTo>
                    <a:pt x="76" y="147"/>
                    <a:pt x="78" y="145"/>
                    <a:pt x="78" y="145"/>
                  </a:cubicBezTo>
                  <a:cubicBezTo>
                    <a:pt x="79" y="144"/>
                    <a:pt x="82" y="144"/>
                    <a:pt x="82" y="144"/>
                  </a:cubicBezTo>
                  <a:cubicBezTo>
                    <a:pt x="83" y="144"/>
                    <a:pt x="83" y="143"/>
                    <a:pt x="83" y="143"/>
                  </a:cubicBezTo>
                  <a:cubicBezTo>
                    <a:pt x="83" y="142"/>
                    <a:pt x="84" y="141"/>
                    <a:pt x="84" y="140"/>
                  </a:cubicBezTo>
                  <a:cubicBezTo>
                    <a:pt x="84" y="139"/>
                    <a:pt x="85" y="138"/>
                    <a:pt x="85" y="138"/>
                  </a:cubicBezTo>
                  <a:cubicBezTo>
                    <a:pt x="85" y="136"/>
                    <a:pt x="85" y="136"/>
                    <a:pt x="85" y="136"/>
                  </a:cubicBezTo>
                  <a:cubicBezTo>
                    <a:pt x="84" y="133"/>
                    <a:pt x="84" y="133"/>
                    <a:pt x="84" y="133"/>
                  </a:cubicBezTo>
                  <a:cubicBezTo>
                    <a:pt x="85" y="129"/>
                    <a:pt x="85" y="129"/>
                    <a:pt x="85" y="129"/>
                  </a:cubicBezTo>
                  <a:cubicBezTo>
                    <a:pt x="83" y="127"/>
                    <a:pt x="83" y="127"/>
                    <a:pt x="83" y="127"/>
                  </a:cubicBezTo>
                  <a:cubicBezTo>
                    <a:pt x="82" y="126"/>
                    <a:pt x="82" y="126"/>
                    <a:pt x="82" y="126"/>
                  </a:cubicBezTo>
                  <a:cubicBezTo>
                    <a:pt x="82" y="125"/>
                    <a:pt x="82" y="125"/>
                    <a:pt x="82" y="125"/>
                  </a:cubicBezTo>
                  <a:cubicBezTo>
                    <a:pt x="82" y="124"/>
                    <a:pt x="82" y="124"/>
                    <a:pt x="82" y="124"/>
                  </a:cubicBezTo>
                  <a:cubicBezTo>
                    <a:pt x="84" y="123"/>
                    <a:pt x="84" y="123"/>
                    <a:pt x="84" y="123"/>
                  </a:cubicBezTo>
                  <a:cubicBezTo>
                    <a:pt x="84" y="120"/>
                    <a:pt x="84" y="120"/>
                    <a:pt x="84" y="120"/>
                  </a:cubicBezTo>
                  <a:cubicBezTo>
                    <a:pt x="87" y="118"/>
                    <a:pt x="87" y="118"/>
                    <a:pt x="87" y="118"/>
                  </a:cubicBezTo>
                  <a:cubicBezTo>
                    <a:pt x="88" y="115"/>
                    <a:pt x="88" y="115"/>
                    <a:pt x="88" y="115"/>
                  </a:cubicBezTo>
                  <a:cubicBezTo>
                    <a:pt x="88" y="115"/>
                    <a:pt x="84" y="114"/>
                    <a:pt x="83" y="114"/>
                  </a:cubicBezTo>
                  <a:cubicBezTo>
                    <a:pt x="81" y="114"/>
                    <a:pt x="82" y="114"/>
                    <a:pt x="82" y="113"/>
                  </a:cubicBezTo>
                  <a:cubicBezTo>
                    <a:pt x="82" y="113"/>
                    <a:pt x="81" y="112"/>
                    <a:pt x="81" y="112"/>
                  </a:cubicBezTo>
                  <a:cubicBezTo>
                    <a:pt x="81" y="112"/>
                    <a:pt x="79" y="113"/>
                    <a:pt x="79" y="113"/>
                  </a:cubicBezTo>
                  <a:cubicBezTo>
                    <a:pt x="78" y="113"/>
                    <a:pt x="78" y="111"/>
                    <a:pt x="78" y="111"/>
                  </a:cubicBezTo>
                  <a:cubicBezTo>
                    <a:pt x="78" y="111"/>
                    <a:pt x="76" y="112"/>
                    <a:pt x="76" y="112"/>
                  </a:cubicBezTo>
                  <a:cubicBezTo>
                    <a:pt x="75" y="112"/>
                    <a:pt x="73" y="112"/>
                    <a:pt x="73" y="112"/>
                  </a:cubicBezTo>
                  <a:cubicBezTo>
                    <a:pt x="73" y="112"/>
                    <a:pt x="73" y="113"/>
                    <a:pt x="73" y="113"/>
                  </a:cubicBezTo>
                  <a:cubicBezTo>
                    <a:pt x="72" y="114"/>
                    <a:pt x="73" y="115"/>
                    <a:pt x="74" y="115"/>
                  </a:cubicBezTo>
                  <a:cubicBezTo>
                    <a:pt x="74" y="116"/>
                    <a:pt x="75" y="118"/>
                    <a:pt x="75" y="118"/>
                  </a:cubicBezTo>
                  <a:cubicBezTo>
                    <a:pt x="76" y="120"/>
                    <a:pt x="76" y="120"/>
                    <a:pt x="76" y="120"/>
                  </a:cubicBezTo>
                  <a:cubicBezTo>
                    <a:pt x="77" y="121"/>
                    <a:pt x="77" y="121"/>
                    <a:pt x="77" y="121"/>
                  </a:cubicBezTo>
                  <a:close/>
                  <a:moveTo>
                    <a:pt x="75" y="107"/>
                  </a:moveTo>
                  <a:cubicBezTo>
                    <a:pt x="75" y="107"/>
                    <a:pt x="75" y="107"/>
                    <a:pt x="75" y="107"/>
                  </a:cubicBezTo>
                  <a:cubicBezTo>
                    <a:pt x="77" y="107"/>
                    <a:pt x="77" y="107"/>
                    <a:pt x="77" y="107"/>
                  </a:cubicBezTo>
                  <a:cubicBezTo>
                    <a:pt x="78" y="105"/>
                    <a:pt x="78" y="105"/>
                    <a:pt x="78" y="105"/>
                  </a:cubicBezTo>
                  <a:cubicBezTo>
                    <a:pt x="78" y="105"/>
                    <a:pt x="79" y="104"/>
                    <a:pt x="79" y="103"/>
                  </a:cubicBezTo>
                  <a:cubicBezTo>
                    <a:pt x="79" y="103"/>
                    <a:pt x="79" y="102"/>
                    <a:pt x="79" y="102"/>
                  </a:cubicBezTo>
                  <a:cubicBezTo>
                    <a:pt x="79" y="100"/>
                    <a:pt x="79" y="100"/>
                    <a:pt x="79" y="100"/>
                  </a:cubicBezTo>
                  <a:cubicBezTo>
                    <a:pt x="78" y="99"/>
                    <a:pt x="78" y="99"/>
                    <a:pt x="78" y="99"/>
                  </a:cubicBezTo>
                  <a:cubicBezTo>
                    <a:pt x="77" y="97"/>
                    <a:pt x="77" y="97"/>
                    <a:pt x="77" y="97"/>
                  </a:cubicBezTo>
                  <a:cubicBezTo>
                    <a:pt x="76" y="94"/>
                    <a:pt x="76" y="94"/>
                    <a:pt x="76" y="94"/>
                  </a:cubicBezTo>
                  <a:cubicBezTo>
                    <a:pt x="74" y="94"/>
                    <a:pt x="74" y="94"/>
                    <a:pt x="74" y="94"/>
                  </a:cubicBezTo>
                  <a:cubicBezTo>
                    <a:pt x="74" y="94"/>
                    <a:pt x="74" y="96"/>
                    <a:pt x="74" y="96"/>
                  </a:cubicBezTo>
                  <a:cubicBezTo>
                    <a:pt x="74" y="97"/>
                    <a:pt x="75" y="98"/>
                    <a:pt x="75" y="98"/>
                  </a:cubicBezTo>
                  <a:cubicBezTo>
                    <a:pt x="76" y="99"/>
                    <a:pt x="76" y="99"/>
                    <a:pt x="76" y="99"/>
                  </a:cubicBezTo>
                  <a:cubicBezTo>
                    <a:pt x="76" y="100"/>
                    <a:pt x="76" y="100"/>
                    <a:pt x="76" y="100"/>
                  </a:cubicBezTo>
                  <a:cubicBezTo>
                    <a:pt x="75" y="101"/>
                    <a:pt x="75" y="101"/>
                    <a:pt x="75" y="101"/>
                  </a:cubicBezTo>
                  <a:cubicBezTo>
                    <a:pt x="74" y="103"/>
                    <a:pt x="74" y="103"/>
                    <a:pt x="74" y="103"/>
                  </a:cubicBezTo>
                  <a:cubicBezTo>
                    <a:pt x="75" y="105"/>
                    <a:pt x="75" y="105"/>
                    <a:pt x="75" y="105"/>
                  </a:cubicBezTo>
                  <a:cubicBezTo>
                    <a:pt x="75" y="107"/>
                    <a:pt x="75" y="107"/>
                    <a:pt x="75" y="107"/>
                  </a:cubicBezTo>
                  <a:close/>
                  <a:moveTo>
                    <a:pt x="80" y="157"/>
                  </a:moveTo>
                  <a:cubicBezTo>
                    <a:pt x="80" y="157"/>
                    <a:pt x="80" y="157"/>
                    <a:pt x="80" y="157"/>
                  </a:cubicBezTo>
                  <a:cubicBezTo>
                    <a:pt x="81" y="160"/>
                    <a:pt x="81" y="160"/>
                    <a:pt x="81" y="160"/>
                  </a:cubicBezTo>
                  <a:cubicBezTo>
                    <a:pt x="82" y="162"/>
                    <a:pt x="82" y="162"/>
                    <a:pt x="82" y="162"/>
                  </a:cubicBezTo>
                  <a:cubicBezTo>
                    <a:pt x="82" y="162"/>
                    <a:pt x="84" y="163"/>
                    <a:pt x="84" y="162"/>
                  </a:cubicBezTo>
                  <a:cubicBezTo>
                    <a:pt x="84" y="161"/>
                    <a:pt x="83" y="160"/>
                    <a:pt x="84" y="159"/>
                  </a:cubicBezTo>
                  <a:cubicBezTo>
                    <a:pt x="84" y="158"/>
                    <a:pt x="85" y="156"/>
                    <a:pt x="85" y="155"/>
                  </a:cubicBezTo>
                  <a:cubicBezTo>
                    <a:pt x="85" y="154"/>
                    <a:pt x="86" y="153"/>
                    <a:pt x="86" y="152"/>
                  </a:cubicBezTo>
                  <a:cubicBezTo>
                    <a:pt x="87" y="151"/>
                    <a:pt x="88" y="149"/>
                    <a:pt x="88" y="148"/>
                  </a:cubicBezTo>
                  <a:cubicBezTo>
                    <a:pt x="88" y="148"/>
                    <a:pt x="89" y="146"/>
                    <a:pt x="89" y="145"/>
                  </a:cubicBezTo>
                  <a:cubicBezTo>
                    <a:pt x="89" y="145"/>
                    <a:pt x="89" y="142"/>
                    <a:pt x="89" y="142"/>
                  </a:cubicBezTo>
                  <a:cubicBezTo>
                    <a:pt x="89" y="142"/>
                    <a:pt x="88" y="139"/>
                    <a:pt x="88" y="139"/>
                  </a:cubicBezTo>
                  <a:cubicBezTo>
                    <a:pt x="87" y="141"/>
                    <a:pt x="87" y="141"/>
                    <a:pt x="87" y="141"/>
                  </a:cubicBezTo>
                  <a:cubicBezTo>
                    <a:pt x="87" y="143"/>
                    <a:pt x="87" y="143"/>
                    <a:pt x="87" y="143"/>
                  </a:cubicBezTo>
                  <a:cubicBezTo>
                    <a:pt x="85" y="147"/>
                    <a:pt x="85" y="147"/>
                    <a:pt x="85" y="147"/>
                  </a:cubicBezTo>
                  <a:cubicBezTo>
                    <a:pt x="84" y="149"/>
                    <a:pt x="84" y="149"/>
                    <a:pt x="84" y="149"/>
                  </a:cubicBezTo>
                  <a:cubicBezTo>
                    <a:pt x="82" y="151"/>
                    <a:pt x="82" y="151"/>
                    <a:pt x="82" y="151"/>
                  </a:cubicBezTo>
                  <a:cubicBezTo>
                    <a:pt x="82" y="152"/>
                    <a:pt x="82" y="152"/>
                    <a:pt x="82" y="152"/>
                  </a:cubicBezTo>
                  <a:cubicBezTo>
                    <a:pt x="82" y="154"/>
                    <a:pt x="82" y="154"/>
                    <a:pt x="82" y="154"/>
                  </a:cubicBezTo>
                  <a:cubicBezTo>
                    <a:pt x="81" y="155"/>
                    <a:pt x="81" y="155"/>
                    <a:pt x="81" y="155"/>
                  </a:cubicBezTo>
                  <a:cubicBezTo>
                    <a:pt x="81" y="156"/>
                    <a:pt x="81" y="156"/>
                    <a:pt x="81" y="156"/>
                  </a:cubicBezTo>
                  <a:cubicBezTo>
                    <a:pt x="80" y="157"/>
                    <a:pt x="80" y="157"/>
                    <a:pt x="80" y="157"/>
                  </a:cubicBezTo>
                  <a:close/>
                  <a:moveTo>
                    <a:pt x="75" y="148"/>
                  </a:moveTo>
                  <a:cubicBezTo>
                    <a:pt x="75" y="148"/>
                    <a:pt x="75" y="148"/>
                    <a:pt x="75" y="148"/>
                  </a:cubicBezTo>
                  <a:cubicBezTo>
                    <a:pt x="76" y="149"/>
                    <a:pt x="76" y="149"/>
                    <a:pt x="76" y="149"/>
                  </a:cubicBezTo>
                  <a:cubicBezTo>
                    <a:pt x="76" y="149"/>
                    <a:pt x="77" y="152"/>
                    <a:pt x="78" y="152"/>
                  </a:cubicBezTo>
                  <a:cubicBezTo>
                    <a:pt x="78" y="152"/>
                    <a:pt x="81" y="149"/>
                    <a:pt x="81" y="149"/>
                  </a:cubicBezTo>
                  <a:cubicBezTo>
                    <a:pt x="81" y="147"/>
                    <a:pt x="81" y="147"/>
                    <a:pt x="81" y="147"/>
                  </a:cubicBezTo>
                  <a:cubicBezTo>
                    <a:pt x="82" y="145"/>
                    <a:pt x="82" y="145"/>
                    <a:pt x="82" y="145"/>
                  </a:cubicBezTo>
                  <a:cubicBezTo>
                    <a:pt x="79" y="146"/>
                    <a:pt x="79" y="146"/>
                    <a:pt x="79" y="146"/>
                  </a:cubicBezTo>
                  <a:cubicBezTo>
                    <a:pt x="77" y="148"/>
                    <a:pt x="77" y="148"/>
                    <a:pt x="77" y="148"/>
                  </a:cubicBezTo>
                  <a:cubicBezTo>
                    <a:pt x="75" y="148"/>
                    <a:pt x="75" y="148"/>
                    <a:pt x="75" y="148"/>
                  </a:cubicBezTo>
                  <a:close/>
                  <a:moveTo>
                    <a:pt x="66" y="150"/>
                  </a:moveTo>
                  <a:cubicBezTo>
                    <a:pt x="66" y="150"/>
                    <a:pt x="66" y="150"/>
                    <a:pt x="66" y="150"/>
                  </a:cubicBezTo>
                  <a:cubicBezTo>
                    <a:pt x="66" y="150"/>
                    <a:pt x="67" y="153"/>
                    <a:pt x="67" y="153"/>
                  </a:cubicBezTo>
                  <a:cubicBezTo>
                    <a:pt x="68" y="153"/>
                    <a:pt x="69" y="154"/>
                    <a:pt x="69" y="154"/>
                  </a:cubicBezTo>
                  <a:cubicBezTo>
                    <a:pt x="71" y="156"/>
                    <a:pt x="71" y="156"/>
                    <a:pt x="71" y="156"/>
                  </a:cubicBezTo>
                  <a:cubicBezTo>
                    <a:pt x="71" y="156"/>
                    <a:pt x="71" y="157"/>
                    <a:pt x="72" y="157"/>
                  </a:cubicBezTo>
                  <a:cubicBezTo>
                    <a:pt x="72" y="157"/>
                    <a:pt x="74" y="156"/>
                    <a:pt x="74" y="156"/>
                  </a:cubicBezTo>
                  <a:cubicBezTo>
                    <a:pt x="75" y="154"/>
                    <a:pt x="75" y="154"/>
                    <a:pt x="75" y="154"/>
                  </a:cubicBezTo>
                  <a:cubicBezTo>
                    <a:pt x="75" y="154"/>
                    <a:pt x="73" y="154"/>
                    <a:pt x="73" y="154"/>
                  </a:cubicBezTo>
                  <a:cubicBezTo>
                    <a:pt x="72" y="154"/>
                    <a:pt x="71" y="152"/>
                    <a:pt x="71" y="152"/>
                  </a:cubicBezTo>
                  <a:cubicBezTo>
                    <a:pt x="71" y="152"/>
                    <a:pt x="70" y="152"/>
                    <a:pt x="70" y="152"/>
                  </a:cubicBezTo>
                  <a:cubicBezTo>
                    <a:pt x="69" y="152"/>
                    <a:pt x="67" y="150"/>
                    <a:pt x="67" y="150"/>
                  </a:cubicBezTo>
                  <a:cubicBezTo>
                    <a:pt x="66" y="150"/>
                    <a:pt x="66" y="150"/>
                    <a:pt x="66" y="150"/>
                  </a:cubicBezTo>
                  <a:close/>
                  <a:moveTo>
                    <a:pt x="50" y="147"/>
                  </a:moveTo>
                  <a:cubicBezTo>
                    <a:pt x="50" y="147"/>
                    <a:pt x="50" y="147"/>
                    <a:pt x="50" y="147"/>
                  </a:cubicBezTo>
                  <a:cubicBezTo>
                    <a:pt x="52" y="148"/>
                    <a:pt x="52" y="148"/>
                    <a:pt x="52" y="148"/>
                  </a:cubicBezTo>
                  <a:cubicBezTo>
                    <a:pt x="53" y="149"/>
                    <a:pt x="53" y="149"/>
                    <a:pt x="53" y="149"/>
                  </a:cubicBezTo>
                  <a:cubicBezTo>
                    <a:pt x="55" y="150"/>
                    <a:pt x="55" y="150"/>
                    <a:pt x="55" y="150"/>
                  </a:cubicBezTo>
                  <a:cubicBezTo>
                    <a:pt x="53" y="152"/>
                    <a:pt x="53" y="152"/>
                    <a:pt x="53" y="152"/>
                  </a:cubicBezTo>
                  <a:cubicBezTo>
                    <a:pt x="53" y="152"/>
                    <a:pt x="54" y="154"/>
                    <a:pt x="55" y="153"/>
                  </a:cubicBezTo>
                  <a:cubicBezTo>
                    <a:pt x="56" y="153"/>
                    <a:pt x="56" y="153"/>
                    <a:pt x="56" y="153"/>
                  </a:cubicBezTo>
                  <a:cubicBezTo>
                    <a:pt x="56" y="153"/>
                    <a:pt x="58" y="154"/>
                    <a:pt x="58" y="154"/>
                  </a:cubicBezTo>
                  <a:cubicBezTo>
                    <a:pt x="59" y="155"/>
                    <a:pt x="60" y="155"/>
                    <a:pt x="61" y="155"/>
                  </a:cubicBezTo>
                  <a:cubicBezTo>
                    <a:pt x="62" y="155"/>
                    <a:pt x="62" y="154"/>
                    <a:pt x="62" y="154"/>
                  </a:cubicBezTo>
                  <a:cubicBezTo>
                    <a:pt x="62" y="153"/>
                    <a:pt x="62" y="152"/>
                    <a:pt x="62" y="152"/>
                  </a:cubicBezTo>
                  <a:cubicBezTo>
                    <a:pt x="61" y="150"/>
                    <a:pt x="61" y="150"/>
                    <a:pt x="61" y="150"/>
                  </a:cubicBezTo>
                  <a:cubicBezTo>
                    <a:pt x="60" y="148"/>
                    <a:pt x="60" y="148"/>
                    <a:pt x="60" y="148"/>
                  </a:cubicBezTo>
                  <a:cubicBezTo>
                    <a:pt x="56" y="147"/>
                    <a:pt x="56" y="147"/>
                    <a:pt x="56" y="147"/>
                  </a:cubicBezTo>
                  <a:cubicBezTo>
                    <a:pt x="54" y="145"/>
                    <a:pt x="54" y="145"/>
                    <a:pt x="54" y="145"/>
                  </a:cubicBezTo>
                  <a:cubicBezTo>
                    <a:pt x="51" y="144"/>
                    <a:pt x="51" y="144"/>
                    <a:pt x="51" y="144"/>
                  </a:cubicBezTo>
                  <a:cubicBezTo>
                    <a:pt x="50" y="144"/>
                    <a:pt x="50" y="144"/>
                    <a:pt x="50" y="144"/>
                  </a:cubicBezTo>
                  <a:cubicBezTo>
                    <a:pt x="50" y="147"/>
                    <a:pt x="50" y="147"/>
                    <a:pt x="50" y="147"/>
                  </a:cubicBezTo>
                  <a:close/>
                  <a:moveTo>
                    <a:pt x="83" y="25"/>
                  </a:moveTo>
                  <a:cubicBezTo>
                    <a:pt x="83" y="25"/>
                    <a:pt x="83" y="25"/>
                    <a:pt x="83" y="25"/>
                  </a:cubicBezTo>
                  <a:cubicBezTo>
                    <a:pt x="83" y="26"/>
                    <a:pt x="83" y="26"/>
                    <a:pt x="83" y="26"/>
                  </a:cubicBezTo>
                  <a:cubicBezTo>
                    <a:pt x="83" y="26"/>
                    <a:pt x="84" y="26"/>
                    <a:pt x="84" y="26"/>
                  </a:cubicBezTo>
                  <a:cubicBezTo>
                    <a:pt x="84" y="26"/>
                    <a:pt x="85" y="26"/>
                    <a:pt x="85" y="26"/>
                  </a:cubicBezTo>
                  <a:cubicBezTo>
                    <a:pt x="85" y="26"/>
                    <a:pt x="87" y="27"/>
                    <a:pt x="87" y="27"/>
                  </a:cubicBezTo>
                  <a:cubicBezTo>
                    <a:pt x="87" y="28"/>
                    <a:pt x="88" y="27"/>
                    <a:pt x="88" y="27"/>
                  </a:cubicBezTo>
                  <a:cubicBezTo>
                    <a:pt x="89" y="27"/>
                    <a:pt x="89" y="26"/>
                    <a:pt x="89" y="25"/>
                  </a:cubicBezTo>
                  <a:cubicBezTo>
                    <a:pt x="89" y="25"/>
                    <a:pt x="90" y="24"/>
                    <a:pt x="90" y="24"/>
                  </a:cubicBezTo>
                  <a:cubicBezTo>
                    <a:pt x="90" y="24"/>
                    <a:pt x="93" y="22"/>
                    <a:pt x="93" y="22"/>
                  </a:cubicBezTo>
                  <a:cubicBezTo>
                    <a:pt x="93" y="21"/>
                    <a:pt x="91" y="21"/>
                    <a:pt x="91" y="21"/>
                  </a:cubicBezTo>
                  <a:cubicBezTo>
                    <a:pt x="91" y="21"/>
                    <a:pt x="88" y="22"/>
                    <a:pt x="88" y="22"/>
                  </a:cubicBezTo>
                  <a:cubicBezTo>
                    <a:pt x="88" y="22"/>
                    <a:pt x="85" y="23"/>
                    <a:pt x="85" y="23"/>
                  </a:cubicBezTo>
                  <a:lnTo>
                    <a:pt x="83" y="25"/>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8" name="Freeform 144"/>
            <p:cNvSpPr>
              <a:spLocks noEditPoints="1"/>
            </p:cNvSpPr>
            <p:nvPr/>
          </p:nvSpPr>
          <p:spPr bwMode="auto">
            <a:xfrm>
              <a:off x="4518029" y="2422186"/>
              <a:ext cx="310039" cy="351588"/>
            </a:xfrm>
            <a:custGeom>
              <a:avLst/>
              <a:gdLst>
                <a:gd name="T0" fmla="*/ 75 w 136"/>
                <a:gd name="T1" fmla="*/ 25 h 159"/>
                <a:gd name="T2" fmla="*/ 117 w 136"/>
                <a:gd name="T3" fmla="*/ 17 h 159"/>
                <a:gd name="T4" fmla="*/ 125 w 136"/>
                <a:gd name="T5" fmla="*/ 49 h 159"/>
                <a:gd name="T6" fmla="*/ 112 w 136"/>
                <a:gd name="T7" fmla="*/ 67 h 159"/>
                <a:gd name="T8" fmla="*/ 121 w 136"/>
                <a:gd name="T9" fmla="*/ 84 h 159"/>
                <a:gd name="T10" fmla="*/ 114 w 136"/>
                <a:gd name="T11" fmla="*/ 97 h 159"/>
                <a:gd name="T12" fmla="*/ 96 w 136"/>
                <a:gd name="T13" fmla="*/ 100 h 159"/>
                <a:gd name="T14" fmla="*/ 90 w 136"/>
                <a:gd name="T15" fmla="*/ 108 h 159"/>
                <a:gd name="T16" fmla="*/ 92 w 136"/>
                <a:gd name="T17" fmla="*/ 130 h 159"/>
                <a:gd name="T18" fmla="*/ 85 w 136"/>
                <a:gd name="T19" fmla="*/ 141 h 159"/>
                <a:gd name="T20" fmla="*/ 88 w 136"/>
                <a:gd name="T21" fmla="*/ 149 h 159"/>
                <a:gd name="T22" fmla="*/ 85 w 136"/>
                <a:gd name="T23" fmla="*/ 159 h 159"/>
                <a:gd name="T24" fmla="*/ 76 w 136"/>
                <a:gd name="T25" fmla="*/ 148 h 159"/>
                <a:gd name="T26" fmla="*/ 69 w 136"/>
                <a:gd name="T27" fmla="*/ 128 h 159"/>
                <a:gd name="T28" fmla="*/ 56 w 136"/>
                <a:gd name="T29" fmla="*/ 121 h 159"/>
                <a:gd name="T30" fmla="*/ 42 w 136"/>
                <a:gd name="T31" fmla="*/ 119 h 159"/>
                <a:gd name="T32" fmla="*/ 27 w 136"/>
                <a:gd name="T33" fmla="*/ 121 h 159"/>
                <a:gd name="T34" fmla="*/ 13 w 136"/>
                <a:gd name="T35" fmla="*/ 121 h 159"/>
                <a:gd name="T36" fmla="*/ 6 w 136"/>
                <a:gd name="T37" fmla="*/ 112 h 159"/>
                <a:gd name="T38" fmla="*/ 22 w 136"/>
                <a:gd name="T39" fmla="*/ 114 h 159"/>
                <a:gd name="T40" fmla="*/ 27 w 136"/>
                <a:gd name="T41" fmla="*/ 116 h 159"/>
                <a:gd name="T42" fmla="*/ 9 w 136"/>
                <a:gd name="T43" fmla="*/ 111 h 159"/>
                <a:gd name="T44" fmla="*/ 15 w 136"/>
                <a:gd name="T45" fmla="*/ 103 h 159"/>
                <a:gd name="T46" fmla="*/ 25 w 136"/>
                <a:gd name="T47" fmla="*/ 111 h 159"/>
                <a:gd name="T48" fmla="*/ 22 w 136"/>
                <a:gd name="T49" fmla="*/ 105 h 159"/>
                <a:gd name="T50" fmla="*/ 20 w 136"/>
                <a:gd name="T51" fmla="*/ 102 h 159"/>
                <a:gd name="T52" fmla="*/ 20 w 136"/>
                <a:gd name="T53" fmla="*/ 96 h 159"/>
                <a:gd name="T54" fmla="*/ 32 w 136"/>
                <a:gd name="T55" fmla="*/ 104 h 159"/>
                <a:gd name="T56" fmla="*/ 48 w 136"/>
                <a:gd name="T57" fmla="*/ 100 h 159"/>
                <a:gd name="T58" fmla="*/ 30 w 136"/>
                <a:gd name="T59" fmla="*/ 95 h 159"/>
                <a:gd name="T60" fmla="*/ 37 w 136"/>
                <a:gd name="T61" fmla="*/ 73 h 159"/>
                <a:gd name="T62" fmla="*/ 58 w 136"/>
                <a:gd name="T63" fmla="*/ 37 h 159"/>
                <a:gd name="T64" fmla="*/ 67 w 136"/>
                <a:gd name="T65" fmla="*/ 52 h 159"/>
                <a:gd name="T66" fmla="*/ 61 w 136"/>
                <a:gd name="T67" fmla="*/ 64 h 159"/>
                <a:gd name="T68" fmla="*/ 67 w 136"/>
                <a:gd name="T69" fmla="*/ 74 h 159"/>
                <a:gd name="T70" fmla="*/ 66 w 136"/>
                <a:gd name="T71" fmla="*/ 66 h 159"/>
                <a:gd name="T72" fmla="*/ 85 w 136"/>
                <a:gd name="T73" fmla="*/ 65 h 159"/>
                <a:gd name="T74" fmla="*/ 77 w 136"/>
                <a:gd name="T75" fmla="*/ 51 h 159"/>
                <a:gd name="T76" fmla="*/ 71 w 136"/>
                <a:gd name="T77" fmla="*/ 41 h 159"/>
                <a:gd name="T78" fmla="*/ 134 w 136"/>
                <a:gd name="T79" fmla="*/ 0 h 159"/>
                <a:gd name="T80" fmla="*/ 118 w 136"/>
                <a:gd name="T81" fmla="*/ 6 h 159"/>
                <a:gd name="T82" fmla="*/ 111 w 136"/>
                <a:gd name="T83" fmla="*/ 8 h 159"/>
                <a:gd name="T84" fmla="*/ 112 w 136"/>
                <a:gd name="T85" fmla="*/ 9 h 159"/>
                <a:gd name="T86" fmla="*/ 96 w 136"/>
                <a:gd name="T87" fmla="*/ 12 h 159"/>
                <a:gd name="T88" fmla="*/ 98 w 136"/>
                <a:gd name="T89" fmla="*/ 13 h 159"/>
                <a:gd name="T90" fmla="*/ 93 w 136"/>
                <a:gd name="T91" fmla="*/ 13 h 159"/>
                <a:gd name="T92" fmla="*/ 91 w 136"/>
                <a:gd name="T93" fmla="*/ 13 h 159"/>
                <a:gd name="T94" fmla="*/ 81 w 136"/>
                <a:gd name="T95" fmla="*/ 14 h 159"/>
                <a:gd name="T96" fmla="*/ 78 w 136"/>
                <a:gd name="T97" fmla="*/ 14 h 159"/>
                <a:gd name="T98" fmla="*/ 56 w 136"/>
                <a:gd name="T99" fmla="*/ 22 h 159"/>
                <a:gd name="T100" fmla="*/ 60 w 136"/>
                <a:gd name="T101" fmla="*/ 18 h 159"/>
                <a:gd name="T102" fmla="*/ 54 w 136"/>
                <a:gd name="T103" fmla="*/ 25 h 159"/>
                <a:gd name="T104" fmla="*/ 22 w 136"/>
                <a:gd name="T105" fmla="*/ 94 h 159"/>
                <a:gd name="T106" fmla="*/ 29 w 136"/>
                <a:gd name="T107" fmla="*/ 101 h 159"/>
                <a:gd name="T108" fmla="*/ 30 w 136"/>
                <a:gd name="T109" fmla="*/ 97 h 159"/>
                <a:gd name="T110" fmla="*/ 20 w 136"/>
                <a:gd name="T111" fmla="*/ 94 h 159"/>
                <a:gd name="T112" fmla="*/ 76 w 136"/>
                <a:gd name="T113" fmla="*/ 74 h 159"/>
                <a:gd name="T114" fmla="*/ 74 w 136"/>
                <a:gd name="T115" fmla="*/ 7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 h="159">
                  <a:moveTo>
                    <a:pt x="72" y="35"/>
                  </a:moveTo>
                  <a:cubicBezTo>
                    <a:pt x="71" y="33"/>
                    <a:pt x="71" y="33"/>
                    <a:pt x="71" y="33"/>
                  </a:cubicBezTo>
                  <a:cubicBezTo>
                    <a:pt x="69" y="33"/>
                    <a:pt x="69" y="33"/>
                    <a:pt x="69" y="33"/>
                  </a:cubicBezTo>
                  <a:cubicBezTo>
                    <a:pt x="66" y="35"/>
                    <a:pt x="66" y="35"/>
                    <a:pt x="66" y="35"/>
                  </a:cubicBezTo>
                  <a:cubicBezTo>
                    <a:pt x="66" y="33"/>
                    <a:pt x="66" y="33"/>
                    <a:pt x="66" y="33"/>
                  </a:cubicBezTo>
                  <a:cubicBezTo>
                    <a:pt x="70" y="31"/>
                    <a:pt x="70" y="31"/>
                    <a:pt x="70" y="31"/>
                  </a:cubicBezTo>
                  <a:cubicBezTo>
                    <a:pt x="72" y="30"/>
                    <a:pt x="72" y="30"/>
                    <a:pt x="72" y="30"/>
                  </a:cubicBezTo>
                  <a:cubicBezTo>
                    <a:pt x="73" y="28"/>
                    <a:pt x="73" y="28"/>
                    <a:pt x="73" y="28"/>
                  </a:cubicBezTo>
                  <a:cubicBezTo>
                    <a:pt x="75" y="25"/>
                    <a:pt x="75" y="25"/>
                    <a:pt x="75" y="25"/>
                  </a:cubicBezTo>
                  <a:cubicBezTo>
                    <a:pt x="75" y="25"/>
                    <a:pt x="77" y="23"/>
                    <a:pt x="78" y="22"/>
                  </a:cubicBezTo>
                  <a:cubicBezTo>
                    <a:pt x="79" y="22"/>
                    <a:pt x="83" y="20"/>
                    <a:pt x="83" y="20"/>
                  </a:cubicBezTo>
                  <a:cubicBezTo>
                    <a:pt x="83" y="20"/>
                    <a:pt x="87" y="18"/>
                    <a:pt x="88" y="18"/>
                  </a:cubicBezTo>
                  <a:cubicBezTo>
                    <a:pt x="89" y="18"/>
                    <a:pt x="96" y="17"/>
                    <a:pt x="96" y="17"/>
                  </a:cubicBezTo>
                  <a:cubicBezTo>
                    <a:pt x="103" y="19"/>
                    <a:pt x="103" y="19"/>
                    <a:pt x="103" y="19"/>
                  </a:cubicBezTo>
                  <a:cubicBezTo>
                    <a:pt x="103" y="19"/>
                    <a:pt x="105" y="17"/>
                    <a:pt x="107" y="17"/>
                  </a:cubicBezTo>
                  <a:cubicBezTo>
                    <a:pt x="107" y="17"/>
                    <a:pt x="109" y="18"/>
                    <a:pt x="110" y="18"/>
                  </a:cubicBezTo>
                  <a:cubicBezTo>
                    <a:pt x="111" y="18"/>
                    <a:pt x="113" y="17"/>
                    <a:pt x="113" y="17"/>
                  </a:cubicBezTo>
                  <a:cubicBezTo>
                    <a:pt x="117" y="17"/>
                    <a:pt x="117" y="17"/>
                    <a:pt x="117" y="17"/>
                  </a:cubicBezTo>
                  <a:cubicBezTo>
                    <a:pt x="120" y="21"/>
                    <a:pt x="120" y="21"/>
                    <a:pt x="120" y="21"/>
                  </a:cubicBezTo>
                  <a:cubicBezTo>
                    <a:pt x="121" y="25"/>
                    <a:pt x="121" y="25"/>
                    <a:pt x="121" y="25"/>
                  </a:cubicBezTo>
                  <a:cubicBezTo>
                    <a:pt x="126" y="26"/>
                    <a:pt x="126" y="26"/>
                    <a:pt x="126" y="26"/>
                  </a:cubicBezTo>
                  <a:cubicBezTo>
                    <a:pt x="126" y="26"/>
                    <a:pt x="125" y="28"/>
                    <a:pt x="125" y="29"/>
                  </a:cubicBezTo>
                  <a:cubicBezTo>
                    <a:pt x="126" y="29"/>
                    <a:pt x="129" y="30"/>
                    <a:pt x="129" y="30"/>
                  </a:cubicBezTo>
                  <a:cubicBezTo>
                    <a:pt x="129" y="31"/>
                    <a:pt x="129" y="31"/>
                    <a:pt x="129" y="31"/>
                  </a:cubicBezTo>
                  <a:cubicBezTo>
                    <a:pt x="129" y="31"/>
                    <a:pt x="129" y="35"/>
                    <a:pt x="129" y="36"/>
                  </a:cubicBezTo>
                  <a:cubicBezTo>
                    <a:pt x="129" y="37"/>
                    <a:pt x="129" y="43"/>
                    <a:pt x="129" y="43"/>
                  </a:cubicBezTo>
                  <a:cubicBezTo>
                    <a:pt x="129" y="43"/>
                    <a:pt x="126" y="49"/>
                    <a:pt x="125" y="49"/>
                  </a:cubicBezTo>
                  <a:cubicBezTo>
                    <a:pt x="124" y="50"/>
                    <a:pt x="125" y="54"/>
                    <a:pt x="125" y="54"/>
                  </a:cubicBezTo>
                  <a:cubicBezTo>
                    <a:pt x="124" y="59"/>
                    <a:pt x="124" y="59"/>
                    <a:pt x="124" y="59"/>
                  </a:cubicBezTo>
                  <a:cubicBezTo>
                    <a:pt x="124" y="59"/>
                    <a:pt x="124" y="63"/>
                    <a:pt x="123" y="62"/>
                  </a:cubicBezTo>
                  <a:cubicBezTo>
                    <a:pt x="122" y="62"/>
                    <a:pt x="117" y="60"/>
                    <a:pt x="117" y="60"/>
                  </a:cubicBezTo>
                  <a:cubicBezTo>
                    <a:pt x="113" y="61"/>
                    <a:pt x="113" y="61"/>
                    <a:pt x="113" y="61"/>
                  </a:cubicBezTo>
                  <a:cubicBezTo>
                    <a:pt x="113" y="64"/>
                    <a:pt x="113" y="64"/>
                    <a:pt x="113" y="64"/>
                  </a:cubicBezTo>
                  <a:cubicBezTo>
                    <a:pt x="115" y="65"/>
                    <a:pt x="115" y="65"/>
                    <a:pt x="115" y="65"/>
                  </a:cubicBezTo>
                  <a:cubicBezTo>
                    <a:pt x="112" y="65"/>
                    <a:pt x="112" y="65"/>
                    <a:pt x="112" y="65"/>
                  </a:cubicBezTo>
                  <a:cubicBezTo>
                    <a:pt x="112" y="67"/>
                    <a:pt x="112" y="67"/>
                    <a:pt x="112" y="67"/>
                  </a:cubicBezTo>
                  <a:cubicBezTo>
                    <a:pt x="112" y="67"/>
                    <a:pt x="113" y="69"/>
                    <a:pt x="114" y="70"/>
                  </a:cubicBezTo>
                  <a:cubicBezTo>
                    <a:pt x="114" y="71"/>
                    <a:pt x="117" y="71"/>
                    <a:pt x="117" y="71"/>
                  </a:cubicBezTo>
                  <a:cubicBezTo>
                    <a:pt x="119" y="73"/>
                    <a:pt x="119" y="73"/>
                    <a:pt x="119" y="73"/>
                  </a:cubicBezTo>
                  <a:cubicBezTo>
                    <a:pt x="122" y="72"/>
                    <a:pt x="122" y="72"/>
                    <a:pt x="122" y="72"/>
                  </a:cubicBezTo>
                  <a:cubicBezTo>
                    <a:pt x="124" y="76"/>
                    <a:pt x="124" y="76"/>
                    <a:pt x="124" y="76"/>
                  </a:cubicBezTo>
                  <a:cubicBezTo>
                    <a:pt x="123" y="78"/>
                    <a:pt x="123" y="78"/>
                    <a:pt x="123" y="78"/>
                  </a:cubicBezTo>
                  <a:cubicBezTo>
                    <a:pt x="123" y="78"/>
                    <a:pt x="123" y="80"/>
                    <a:pt x="123" y="81"/>
                  </a:cubicBezTo>
                  <a:cubicBezTo>
                    <a:pt x="123" y="82"/>
                    <a:pt x="124" y="83"/>
                    <a:pt x="123" y="83"/>
                  </a:cubicBezTo>
                  <a:cubicBezTo>
                    <a:pt x="123" y="83"/>
                    <a:pt x="121" y="84"/>
                    <a:pt x="121" y="84"/>
                  </a:cubicBezTo>
                  <a:cubicBezTo>
                    <a:pt x="120" y="86"/>
                    <a:pt x="120" y="86"/>
                    <a:pt x="120" y="86"/>
                  </a:cubicBezTo>
                  <a:cubicBezTo>
                    <a:pt x="120" y="86"/>
                    <a:pt x="118" y="87"/>
                    <a:pt x="117" y="87"/>
                  </a:cubicBezTo>
                  <a:cubicBezTo>
                    <a:pt x="116" y="88"/>
                    <a:pt x="116" y="88"/>
                    <a:pt x="116" y="89"/>
                  </a:cubicBezTo>
                  <a:cubicBezTo>
                    <a:pt x="116" y="89"/>
                    <a:pt x="112" y="88"/>
                    <a:pt x="112" y="88"/>
                  </a:cubicBezTo>
                  <a:cubicBezTo>
                    <a:pt x="112" y="91"/>
                    <a:pt x="112" y="91"/>
                    <a:pt x="112" y="91"/>
                  </a:cubicBezTo>
                  <a:cubicBezTo>
                    <a:pt x="110" y="91"/>
                    <a:pt x="110" y="91"/>
                    <a:pt x="110" y="91"/>
                  </a:cubicBezTo>
                  <a:cubicBezTo>
                    <a:pt x="112" y="94"/>
                    <a:pt x="112" y="94"/>
                    <a:pt x="112" y="94"/>
                  </a:cubicBezTo>
                  <a:cubicBezTo>
                    <a:pt x="115" y="96"/>
                    <a:pt x="115" y="96"/>
                    <a:pt x="115" y="96"/>
                  </a:cubicBezTo>
                  <a:cubicBezTo>
                    <a:pt x="114" y="97"/>
                    <a:pt x="114" y="97"/>
                    <a:pt x="114" y="97"/>
                  </a:cubicBezTo>
                  <a:cubicBezTo>
                    <a:pt x="112" y="98"/>
                    <a:pt x="112" y="98"/>
                    <a:pt x="112" y="98"/>
                  </a:cubicBezTo>
                  <a:cubicBezTo>
                    <a:pt x="111" y="100"/>
                    <a:pt x="111" y="100"/>
                    <a:pt x="111" y="100"/>
                  </a:cubicBezTo>
                  <a:cubicBezTo>
                    <a:pt x="108" y="100"/>
                    <a:pt x="108" y="100"/>
                    <a:pt x="108" y="100"/>
                  </a:cubicBezTo>
                  <a:cubicBezTo>
                    <a:pt x="105" y="101"/>
                    <a:pt x="105" y="101"/>
                    <a:pt x="105" y="101"/>
                  </a:cubicBezTo>
                  <a:cubicBezTo>
                    <a:pt x="104" y="101"/>
                    <a:pt x="104" y="101"/>
                    <a:pt x="104" y="101"/>
                  </a:cubicBezTo>
                  <a:cubicBezTo>
                    <a:pt x="101" y="101"/>
                    <a:pt x="101" y="101"/>
                    <a:pt x="101" y="101"/>
                  </a:cubicBezTo>
                  <a:cubicBezTo>
                    <a:pt x="100" y="103"/>
                    <a:pt x="100" y="103"/>
                    <a:pt x="100" y="103"/>
                  </a:cubicBezTo>
                  <a:cubicBezTo>
                    <a:pt x="99" y="101"/>
                    <a:pt x="99" y="101"/>
                    <a:pt x="99" y="101"/>
                  </a:cubicBezTo>
                  <a:cubicBezTo>
                    <a:pt x="96" y="100"/>
                    <a:pt x="96" y="100"/>
                    <a:pt x="96" y="100"/>
                  </a:cubicBezTo>
                  <a:cubicBezTo>
                    <a:pt x="94" y="98"/>
                    <a:pt x="94" y="98"/>
                    <a:pt x="94" y="98"/>
                  </a:cubicBezTo>
                  <a:cubicBezTo>
                    <a:pt x="91" y="99"/>
                    <a:pt x="91" y="99"/>
                    <a:pt x="91" y="99"/>
                  </a:cubicBezTo>
                  <a:cubicBezTo>
                    <a:pt x="94" y="101"/>
                    <a:pt x="94" y="101"/>
                    <a:pt x="94" y="101"/>
                  </a:cubicBezTo>
                  <a:cubicBezTo>
                    <a:pt x="92" y="101"/>
                    <a:pt x="92" y="101"/>
                    <a:pt x="92" y="101"/>
                  </a:cubicBezTo>
                  <a:cubicBezTo>
                    <a:pt x="87" y="100"/>
                    <a:pt x="87" y="100"/>
                    <a:pt x="87" y="100"/>
                  </a:cubicBezTo>
                  <a:cubicBezTo>
                    <a:pt x="87" y="103"/>
                    <a:pt x="87" y="103"/>
                    <a:pt x="87" y="103"/>
                  </a:cubicBezTo>
                  <a:cubicBezTo>
                    <a:pt x="87" y="105"/>
                    <a:pt x="87" y="105"/>
                    <a:pt x="87" y="105"/>
                  </a:cubicBezTo>
                  <a:cubicBezTo>
                    <a:pt x="87" y="105"/>
                    <a:pt x="86" y="106"/>
                    <a:pt x="87" y="106"/>
                  </a:cubicBezTo>
                  <a:cubicBezTo>
                    <a:pt x="88" y="106"/>
                    <a:pt x="90" y="108"/>
                    <a:pt x="90" y="108"/>
                  </a:cubicBezTo>
                  <a:cubicBezTo>
                    <a:pt x="90" y="110"/>
                    <a:pt x="90" y="110"/>
                    <a:pt x="90" y="110"/>
                  </a:cubicBezTo>
                  <a:cubicBezTo>
                    <a:pt x="91" y="112"/>
                    <a:pt x="91" y="112"/>
                    <a:pt x="91" y="112"/>
                  </a:cubicBezTo>
                  <a:cubicBezTo>
                    <a:pt x="91" y="113"/>
                    <a:pt x="91" y="113"/>
                    <a:pt x="91" y="113"/>
                  </a:cubicBezTo>
                  <a:cubicBezTo>
                    <a:pt x="93" y="116"/>
                    <a:pt x="93" y="116"/>
                    <a:pt x="93" y="116"/>
                  </a:cubicBezTo>
                  <a:cubicBezTo>
                    <a:pt x="93" y="119"/>
                    <a:pt x="93" y="119"/>
                    <a:pt x="93" y="119"/>
                  </a:cubicBezTo>
                  <a:cubicBezTo>
                    <a:pt x="95" y="122"/>
                    <a:pt x="95" y="122"/>
                    <a:pt x="95" y="122"/>
                  </a:cubicBezTo>
                  <a:cubicBezTo>
                    <a:pt x="94" y="125"/>
                    <a:pt x="94" y="125"/>
                    <a:pt x="94" y="125"/>
                  </a:cubicBezTo>
                  <a:cubicBezTo>
                    <a:pt x="94" y="125"/>
                    <a:pt x="95" y="127"/>
                    <a:pt x="94" y="128"/>
                  </a:cubicBezTo>
                  <a:cubicBezTo>
                    <a:pt x="94" y="128"/>
                    <a:pt x="92" y="130"/>
                    <a:pt x="92" y="130"/>
                  </a:cubicBezTo>
                  <a:cubicBezTo>
                    <a:pt x="91" y="132"/>
                    <a:pt x="91" y="132"/>
                    <a:pt x="91" y="132"/>
                  </a:cubicBezTo>
                  <a:cubicBezTo>
                    <a:pt x="89" y="133"/>
                    <a:pt x="89" y="133"/>
                    <a:pt x="89" y="133"/>
                  </a:cubicBezTo>
                  <a:cubicBezTo>
                    <a:pt x="89" y="135"/>
                    <a:pt x="89" y="135"/>
                    <a:pt x="89" y="135"/>
                  </a:cubicBezTo>
                  <a:cubicBezTo>
                    <a:pt x="89" y="135"/>
                    <a:pt x="89" y="138"/>
                    <a:pt x="90" y="138"/>
                  </a:cubicBezTo>
                  <a:cubicBezTo>
                    <a:pt x="90" y="138"/>
                    <a:pt x="92" y="136"/>
                    <a:pt x="92" y="136"/>
                  </a:cubicBezTo>
                  <a:cubicBezTo>
                    <a:pt x="92" y="136"/>
                    <a:pt x="94" y="138"/>
                    <a:pt x="93" y="139"/>
                  </a:cubicBezTo>
                  <a:cubicBezTo>
                    <a:pt x="93" y="139"/>
                    <a:pt x="89" y="139"/>
                    <a:pt x="89" y="139"/>
                  </a:cubicBezTo>
                  <a:cubicBezTo>
                    <a:pt x="87" y="139"/>
                    <a:pt x="87" y="139"/>
                    <a:pt x="87" y="139"/>
                  </a:cubicBezTo>
                  <a:cubicBezTo>
                    <a:pt x="87" y="139"/>
                    <a:pt x="86" y="141"/>
                    <a:pt x="85" y="141"/>
                  </a:cubicBezTo>
                  <a:cubicBezTo>
                    <a:pt x="85" y="142"/>
                    <a:pt x="85" y="143"/>
                    <a:pt x="85" y="143"/>
                  </a:cubicBezTo>
                  <a:cubicBezTo>
                    <a:pt x="83" y="141"/>
                    <a:pt x="83" y="141"/>
                    <a:pt x="83" y="141"/>
                  </a:cubicBezTo>
                  <a:cubicBezTo>
                    <a:pt x="82" y="142"/>
                    <a:pt x="82" y="142"/>
                    <a:pt x="82" y="142"/>
                  </a:cubicBezTo>
                  <a:cubicBezTo>
                    <a:pt x="83" y="144"/>
                    <a:pt x="83" y="144"/>
                    <a:pt x="83" y="144"/>
                  </a:cubicBezTo>
                  <a:cubicBezTo>
                    <a:pt x="83" y="146"/>
                    <a:pt x="83" y="146"/>
                    <a:pt x="83" y="146"/>
                  </a:cubicBezTo>
                  <a:cubicBezTo>
                    <a:pt x="83" y="146"/>
                    <a:pt x="85" y="146"/>
                    <a:pt x="85" y="146"/>
                  </a:cubicBezTo>
                  <a:cubicBezTo>
                    <a:pt x="85" y="146"/>
                    <a:pt x="87" y="147"/>
                    <a:pt x="87" y="147"/>
                  </a:cubicBezTo>
                  <a:cubicBezTo>
                    <a:pt x="87" y="147"/>
                    <a:pt x="86" y="148"/>
                    <a:pt x="87" y="148"/>
                  </a:cubicBezTo>
                  <a:cubicBezTo>
                    <a:pt x="87" y="149"/>
                    <a:pt x="87" y="149"/>
                    <a:pt x="88" y="149"/>
                  </a:cubicBezTo>
                  <a:cubicBezTo>
                    <a:pt x="89" y="150"/>
                    <a:pt x="89" y="150"/>
                    <a:pt x="89" y="150"/>
                  </a:cubicBezTo>
                  <a:cubicBezTo>
                    <a:pt x="89" y="150"/>
                    <a:pt x="89" y="152"/>
                    <a:pt x="89" y="153"/>
                  </a:cubicBezTo>
                  <a:cubicBezTo>
                    <a:pt x="88" y="153"/>
                    <a:pt x="88" y="154"/>
                    <a:pt x="88" y="154"/>
                  </a:cubicBezTo>
                  <a:cubicBezTo>
                    <a:pt x="87" y="154"/>
                    <a:pt x="87" y="154"/>
                    <a:pt x="87" y="154"/>
                  </a:cubicBezTo>
                  <a:cubicBezTo>
                    <a:pt x="86" y="155"/>
                    <a:pt x="86" y="156"/>
                    <a:pt x="86" y="156"/>
                  </a:cubicBezTo>
                  <a:cubicBezTo>
                    <a:pt x="86" y="156"/>
                    <a:pt x="85" y="156"/>
                    <a:pt x="85" y="156"/>
                  </a:cubicBezTo>
                  <a:cubicBezTo>
                    <a:pt x="85" y="157"/>
                    <a:pt x="86" y="158"/>
                    <a:pt x="86" y="159"/>
                  </a:cubicBezTo>
                  <a:cubicBezTo>
                    <a:pt x="86" y="159"/>
                    <a:pt x="86" y="159"/>
                    <a:pt x="85" y="159"/>
                  </a:cubicBezTo>
                  <a:cubicBezTo>
                    <a:pt x="85" y="159"/>
                    <a:pt x="85" y="159"/>
                    <a:pt x="85" y="159"/>
                  </a:cubicBezTo>
                  <a:cubicBezTo>
                    <a:pt x="85" y="159"/>
                    <a:pt x="83" y="157"/>
                    <a:pt x="83" y="157"/>
                  </a:cubicBezTo>
                  <a:cubicBezTo>
                    <a:pt x="82" y="157"/>
                    <a:pt x="81" y="158"/>
                    <a:pt x="79" y="158"/>
                  </a:cubicBezTo>
                  <a:cubicBezTo>
                    <a:pt x="78" y="157"/>
                    <a:pt x="78" y="157"/>
                    <a:pt x="78" y="157"/>
                  </a:cubicBezTo>
                  <a:cubicBezTo>
                    <a:pt x="74" y="158"/>
                    <a:pt x="74" y="158"/>
                    <a:pt x="74" y="158"/>
                  </a:cubicBezTo>
                  <a:cubicBezTo>
                    <a:pt x="74" y="156"/>
                    <a:pt x="74" y="156"/>
                    <a:pt x="74" y="156"/>
                  </a:cubicBezTo>
                  <a:cubicBezTo>
                    <a:pt x="73" y="154"/>
                    <a:pt x="73" y="154"/>
                    <a:pt x="73" y="154"/>
                  </a:cubicBezTo>
                  <a:cubicBezTo>
                    <a:pt x="73" y="154"/>
                    <a:pt x="73" y="152"/>
                    <a:pt x="73" y="151"/>
                  </a:cubicBezTo>
                  <a:cubicBezTo>
                    <a:pt x="73" y="151"/>
                    <a:pt x="74" y="150"/>
                    <a:pt x="74" y="150"/>
                  </a:cubicBezTo>
                  <a:cubicBezTo>
                    <a:pt x="75" y="150"/>
                    <a:pt x="76" y="148"/>
                    <a:pt x="76" y="148"/>
                  </a:cubicBezTo>
                  <a:cubicBezTo>
                    <a:pt x="76" y="148"/>
                    <a:pt x="77" y="146"/>
                    <a:pt x="78" y="145"/>
                  </a:cubicBezTo>
                  <a:cubicBezTo>
                    <a:pt x="78" y="145"/>
                    <a:pt x="79" y="142"/>
                    <a:pt x="79" y="142"/>
                  </a:cubicBezTo>
                  <a:cubicBezTo>
                    <a:pt x="79" y="141"/>
                    <a:pt x="80" y="140"/>
                    <a:pt x="80" y="140"/>
                  </a:cubicBezTo>
                  <a:cubicBezTo>
                    <a:pt x="80" y="140"/>
                    <a:pt x="82" y="138"/>
                    <a:pt x="82" y="137"/>
                  </a:cubicBezTo>
                  <a:cubicBezTo>
                    <a:pt x="82" y="136"/>
                    <a:pt x="81" y="136"/>
                    <a:pt x="80" y="136"/>
                  </a:cubicBezTo>
                  <a:cubicBezTo>
                    <a:pt x="80" y="136"/>
                    <a:pt x="77" y="135"/>
                    <a:pt x="76" y="134"/>
                  </a:cubicBezTo>
                  <a:cubicBezTo>
                    <a:pt x="75" y="134"/>
                    <a:pt x="73" y="133"/>
                    <a:pt x="71" y="133"/>
                  </a:cubicBezTo>
                  <a:cubicBezTo>
                    <a:pt x="69" y="132"/>
                    <a:pt x="70" y="132"/>
                    <a:pt x="71" y="130"/>
                  </a:cubicBezTo>
                  <a:cubicBezTo>
                    <a:pt x="71" y="129"/>
                    <a:pt x="69" y="129"/>
                    <a:pt x="69" y="128"/>
                  </a:cubicBezTo>
                  <a:cubicBezTo>
                    <a:pt x="69" y="128"/>
                    <a:pt x="68" y="129"/>
                    <a:pt x="67" y="130"/>
                  </a:cubicBezTo>
                  <a:cubicBezTo>
                    <a:pt x="66" y="130"/>
                    <a:pt x="65" y="129"/>
                    <a:pt x="64" y="129"/>
                  </a:cubicBezTo>
                  <a:cubicBezTo>
                    <a:pt x="64" y="129"/>
                    <a:pt x="61" y="129"/>
                    <a:pt x="61" y="129"/>
                  </a:cubicBezTo>
                  <a:cubicBezTo>
                    <a:pt x="61" y="129"/>
                    <a:pt x="61" y="128"/>
                    <a:pt x="61" y="127"/>
                  </a:cubicBezTo>
                  <a:cubicBezTo>
                    <a:pt x="61" y="126"/>
                    <a:pt x="60" y="126"/>
                    <a:pt x="60" y="126"/>
                  </a:cubicBezTo>
                  <a:cubicBezTo>
                    <a:pt x="60" y="126"/>
                    <a:pt x="58" y="126"/>
                    <a:pt x="58" y="125"/>
                  </a:cubicBezTo>
                  <a:cubicBezTo>
                    <a:pt x="57" y="125"/>
                    <a:pt x="58" y="125"/>
                    <a:pt x="58" y="124"/>
                  </a:cubicBezTo>
                  <a:cubicBezTo>
                    <a:pt x="58" y="123"/>
                    <a:pt x="58" y="124"/>
                    <a:pt x="57" y="124"/>
                  </a:cubicBezTo>
                  <a:cubicBezTo>
                    <a:pt x="56" y="124"/>
                    <a:pt x="56" y="121"/>
                    <a:pt x="56" y="121"/>
                  </a:cubicBezTo>
                  <a:cubicBezTo>
                    <a:pt x="56" y="121"/>
                    <a:pt x="55" y="119"/>
                    <a:pt x="55" y="118"/>
                  </a:cubicBezTo>
                  <a:cubicBezTo>
                    <a:pt x="54" y="116"/>
                    <a:pt x="54" y="118"/>
                    <a:pt x="54" y="118"/>
                  </a:cubicBezTo>
                  <a:cubicBezTo>
                    <a:pt x="52" y="121"/>
                    <a:pt x="52" y="121"/>
                    <a:pt x="52" y="121"/>
                  </a:cubicBezTo>
                  <a:cubicBezTo>
                    <a:pt x="52" y="121"/>
                    <a:pt x="51" y="121"/>
                    <a:pt x="48" y="120"/>
                  </a:cubicBezTo>
                  <a:cubicBezTo>
                    <a:pt x="46" y="119"/>
                    <a:pt x="47" y="119"/>
                    <a:pt x="47" y="119"/>
                  </a:cubicBezTo>
                  <a:cubicBezTo>
                    <a:pt x="49" y="117"/>
                    <a:pt x="49" y="117"/>
                    <a:pt x="49" y="117"/>
                  </a:cubicBezTo>
                  <a:cubicBezTo>
                    <a:pt x="49" y="117"/>
                    <a:pt x="47" y="116"/>
                    <a:pt x="46" y="116"/>
                  </a:cubicBezTo>
                  <a:cubicBezTo>
                    <a:pt x="45" y="115"/>
                    <a:pt x="45" y="115"/>
                    <a:pt x="44" y="117"/>
                  </a:cubicBezTo>
                  <a:cubicBezTo>
                    <a:pt x="43" y="118"/>
                    <a:pt x="43" y="118"/>
                    <a:pt x="42" y="119"/>
                  </a:cubicBezTo>
                  <a:cubicBezTo>
                    <a:pt x="41" y="120"/>
                    <a:pt x="41" y="120"/>
                    <a:pt x="39" y="120"/>
                  </a:cubicBezTo>
                  <a:cubicBezTo>
                    <a:pt x="38" y="120"/>
                    <a:pt x="38" y="119"/>
                    <a:pt x="37" y="119"/>
                  </a:cubicBezTo>
                  <a:cubicBezTo>
                    <a:pt x="37" y="118"/>
                    <a:pt x="37" y="118"/>
                    <a:pt x="36" y="117"/>
                  </a:cubicBezTo>
                  <a:cubicBezTo>
                    <a:pt x="36" y="116"/>
                    <a:pt x="35" y="116"/>
                    <a:pt x="35" y="116"/>
                  </a:cubicBezTo>
                  <a:cubicBezTo>
                    <a:pt x="35" y="116"/>
                    <a:pt x="33" y="117"/>
                    <a:pt x="33" y="118"/>
                  </a:cubicBezTo>
                  <a:cubicBezTo>
                    <a:pt x="32" y="118"/>
                    <a:pt x="33" y="119"/>
                    <a:pt x="33" y="120"/>
                  </a:cubicBezTo>
                  <a:cubicBezTo>
                    <a:pt x="34" y="121"/>
                    <a:pt x="33" y="122"/>
                    <a:pt x="33" y="122"/>
                  </a:cubicBezTo>
                  <a:cubicBezTo>
                    <a:pt x="33" y="122"/>
                    <a:pt x="31" y="122"/>
                    <a:pt x="30" y="122"/>
                  </a:cubicBezTo>
                  <a:cubicBezTo>
                    <a:pt x="29" y="122"/>
                    <a:pt x="28" y="122"/>
                    <a:pt x="27" y="121"/>
                  </a:cubicBezTo>
                  <a:cubicBezTo>
                    <a:pt x="25" y="120"/>
                    <a:pt x="26" y="122"/>
                    <a:pt x="26" y="123"/>
                  </a:cubicBezTo>
                  <a:cubicBezTo>
                    <a:pt x="26" y="123"/>
                    <a:pt x="24" y="125"/>
                    <a:pt x="24" y="125"/>
                  </a:cubicBezTo>
                  <a:cubicBezTo>
                    <a:pt x="24" y="125"/>
                    <a:pt x="24" y="125"/>
                    <a:pt x="24" y="125"/>
                  </a:cubicBezTo>
                  <a:cubicBezTo>
                    <a:pt x="22" y="125"/>
                    <a:pt x="20" y="124"/>
                    <a:pt x="20" y="124"/>
                  </a:cubicBezTo>
                  <a:cubicBezTo>
                    <a:pt x="19" y="125"/>
                    <a:pt x="19" y="125"/>
                    <a:pt x="19" y="125"/>
                  </a:cubicBezTo>
                  <a:cubicBezTo>
                    <a:pt x="16" y="124"/>
                    <a:pt x="16" y="124"/>
                    <a:pt x="16" y="124"/>
                  </a:cubicBezTo>
                  <a:cubicBezTo>
                    <a:pt x="15" y="124"/>
                    <a:pt x="15" y="124"/>
                    <a:pt x="15" y="124"/>
                  </a:cubicBezTo>
                  <a:cubicBezTo>
                    <a:pt x="14" y="121"/>
                    <a:pt x="14" y="121"/>
                    <a:pt x="14" y="121"/>
                  </a:cubicBezTo>
                  <a:cubicBezTo>
                    <a:pt x="13" y="121"/>
                    <a:pt x="13" y="121"/>
                    <a:pt x="13" y="121"/>
                  </a:cubicBezTo>
                  <a:cubicBezTo>
                    <a:pt x="9" y="119"/>
                    <a:pt x="9" y="119"/>
                    <a:pt x="9" y="119"/>
                  </a:cubicBezTo>
                  <a:cubicBezTo>
                    <a:pt x="8" y="118"/>
                    <a:pt x="8" y="118"/>
                    <a:pt x="8" y="118"/>
                  </a:cubicBezTo>
                  <a:cubicBezTo>
                    <a:pt x="6" y="119"/>
                    <a:pt x="6" y="119"/>
                    <a:pt x="6" y="119"/>
                  </a:cubicBezTo>
                  <a:cubicBezTo>
                    <a:pt x="5" y="120"/>
                    <a:pt x="5" y="120"/>
                    <a:pt x="5" y="120"/>
                  </a:cubicBezTo>
                  <a:cubicBezTo>
                    <a:pt x="5" y="120"/>
                    <a:pt x="3" y="121"/>
                    <a:pt x="2" y="121"/>
                  </a:cubicBezTo>
                  <a:cubicBezTo>
                    <a:pt x="2" y="120"/>
                    <a:pt x="0" y="116"/>
                    <a:pt x="0" y="116"/>
                  </a:cubicBezTo>
                  <a:cubicBezTo>
                    <a:pt x="1" y="113"/>
                    <a:pt x="1" y="113"/>
                    <a:pt x="1" y="113"/>
                  </a:cubicBezTo>
                  <a:cubicBezTo>
                    <a:pt x="1" y="113"/>
                    <a:pt x="4" y="112"/>
                    <a:pt x="4" y="112"/>
                  </a:cubicBezTo>
                  <a:cubicBezTo>
                    <a:pt x="4" y="112"/>
                    <a:pt x="6" y="112"/>
                    <a:pt x="6" y="112"/>
                  </a:cubicBezTo>
                  <a:cubicBezTo>
                    <a:pt x="6" y="112"/>
                    <a:pt x="7" y="112"/>
                    <a:pt x="7" y="113"/>
                  </a:cubicBezTo>
                  <a:cubicBezTo>
                    <a:pt x="8" y="113"/>
                    <a:pt x="10" y="115"/>
                    <a:pt x="11" y="115"/>
                  </a:cubicBezTo>
                  <a:cubicBezTo>
                    <a:pt x="11" y="115"/>
                    <a:pt x="13" y="116"/>
                    <a:pt x="13" y="116"/>
                  </a:cubicBezTo>
                  <a:cubicBezTo>
                    <a:pt x="14" y="116"/>
                    <a:pt x="16" y="117"/>
                    <a:pt x="16" y="117"/>
                  </a:cubicBezTo>
                  <a:cubicBezTo>
                    <a:pt x="16" y="117"/>
                    <a:pt x="18" y="117"/>
                    <a:pt x="18" y="117"/>
                  </a:cubicBezTo>
                  <a:cubicBezTo>
                    <a:pt x="18" y="117"/>
                    <a:pt x="20" y="116"/>
                    <a:pt x="20" y="116"/>
                  </a:cubicBezTo>
                  <a:cubicBezTo>
                    <a:pt x="20" y="116"/>
                    <a:pt x="20" y="116"/>
                    <a:pt x="20" y="116"/>
                  </a:cubicBezTo>
                  <a:cubicBezTo>
                    <a:pt x="21" y="115"/>
                    <a:pt x="21" y="114"/>
                    <a:pt x="21" y="114"/>
                  </a:cubicBezTo>
                  <a:cubicBezTo>
                    <a:pt x="21" y="114"/>
                    <a:pt x="22" y="114"/>
                    <a:pt x="22" y="114"/>
                  </a:cubicBezTo>
                  <a:cubicBezTo>
                    <a:pt x="22" y="115"/>
                    <a:pt x="23" y="116"/>
                    <a:pt x="23" y="116"/>
                  </a:cubicBezTo>
                  <a:cubicBezTo>
                    <a:pt x="23" y="116"/>
                    <a:pt x="24" y="117"/>
                    <a:pt x="24" y="117"/>
                  </a:cubicBezTo>
                  <a:cubicBezTo>
                    <a:pt x="25" y="118"/>
                    <a:pt x="26" y="118"/>
                    <a:pt x="26" y="118"/>
                  </a:cubicBezTo>
                  <a:cubicBezTo>
                    <a:pt x="26" y="118"/>
                    <a:pt x="27" y="117"/>
                    <a:pt x="27" y="117"/>
                  </a:cubicBezTo>
                  <a:cubicBezTo>
                    <a:pt x="27" y="117"/>
                    <a:pt x="28" y="118"/>
                    <a:pt x="28" y="117"/>
                  </a:cubicBezTo>
                  <a:cubicBezTo>
                    <a:pt x="28" y="117"/>
                    <a:pt x="29" y="117"/>
                    <a:pt x="29" y="117"/>
                  </a:cubicBezTo>
                  <a:cubicBezTo>
                    <a:pt x="29" y="117"/>
                    <a:pt x="30" y="116"/>
                    <a:pt x="29" y="116"/>
                  </a:cubicBezTo>
                  <a:cubicBezTo>
                    <a:pt x="29" y="116"/>
                    <a:pt x="29" y="115"/>
                    <a:pt x="29" y="116"/>
                  </a:cubicBezTo>
                  <a:cubicBezTo>
                    <a:pt x="28" y="116"/>
                    <a:pt x="28" y="116"/>
                    <a:pt x="27" y="116"/>
                  </a:cubicBezTo>
                  <a:cubicBezTo>
                    <a:pt x="26" y="116"/>
                    <a:pt x="24" y="115"/>
                    <a:pt x="24" y="115"/>
                  </a:cubicBezTo>
                  <a:cubicBezTo>
                    <a:pt x="24" y="114"/>
                    <a:pt x="23" y="114"/>
                    <a:pt x="23" y="113"/>
                  </a:cubicBezTo>
                  <a:cubicBezTo>
                    <a:pt x="22" y="113"/>
                    <a:pt x="22" y="112"/>
                    <a:pt x="21" y="112"/>
                  </a:cubicBezTo>
                  <a:cubicBezTo>
                    <a:pt x="20" y="112"/>
                    <a:pt x="20" y="112"/>
                    <a:pt x="20" y="112"/>
                  </a:cubicBezTo>
                  <a:cubicBezTo>
                    <a:pt x="20" y="112"/>
                    <a:pt x="19" y="113"/>
                    <a:pt x="19" y="114"/>
                  </a:cubicBezTo>
                  <a:cubicBezTo>
                    <a:pt x="19" y="114"/>
                    <a:pt x="20" y="115"/>
                    <a:pt x="18" y="114"/>
                  </a:cubicBezTo>
                  <a:cubicBezTo>
                    <a:pt x="16" y="114"/>
                    <a:pt x="14" y="114"/>
                    <a:pt x="14" y="114"/>
                  </a:cubicBezTo>
                  <a:cubicBezTo>
                    <a:pt x="11" y="111"/>
                    <a:pt x="11" y="111"/>
                    <a:pt x="11" y="111"/>
                  </a:cubicBezTo>
                  <a:cubicBezTo>
                    <a:pt x="11" y="111"/>
                    <a:pt x="10" y="111"/>
                    <a:pt x="9" y="111"/>
                  </a:cubicBezTo>
                  <a:cubicBezTo>
                    <a:pt x="9" y="111"/>
                    <a:pt x="7" y="110"/>
                    <a:pt x="7" y="109"/>
                  </a:cubicBezTo>
                  <a:cubicBezTo>
                    <a:pt x="7" y="109"/>
                    <a:pt x="6" y="108"/>
                    <a:pt x="6" y="107"/>
                  </a:cubicBezTo>
                  <a:cubicBezTo>
                    <a:pt x="6" y="107"/>
                    <a:pt x="5" y="107"/>
                    <a:pt x="5" y="106"/>
                  </a:cubicBezTo>
                  <a:cubicBezTo>
                    <a:pt x="5" y="106"/>
                    <a:pt x="4" y="105"/>
                    <a:pt x="4" y="105"/>
                  </a:cubicBezTo>
                  <a:cubicBezTo>
                    <a:pt x="4" y="105"/>
                    <a:pt x="4" y="104"/>
                    <a:pt x="5" y="103"/>
                  </a:cubicBezTo>
                  <a:cubicBezTo>
                    <a:pt x="7" y="103"/>
                    <a:pt x="7" y="103"/>
                    <a:pt x="8" y="103"/>
                  </a:cubicBezTo>
                  <a:cubicBezTo>
                    <a:pt x="9" y="103"/>
                    <a:pt x="8" y="103"/>
                    <a:pt x="10" y="103"/>
                  </a:cubicBezTo>
                  <a:cubicBezTo>
                    <a:pt x="12" y="103"/>
                    <a:pt x="11" y="103"/>
                    <a:pt x="12" y="103"/>
                  </a:cubicBezTo>
                  <a:cubicBezTo>
                    <a:pt x="13" y="103"/>
                    <a:pt x="15" y="103"/>
                    <a:pt x="15" y="103"/>
                  </a:cubicBezTo>
                  <a:cubicBezTo>
                    <a:pt x="15" y="103"/>
                    <a:pt x="13" y="102"/>
                    <a:pt x="16" y="103"/>
                  </a:cubicBezTo>
                  <a:cubicBezTo>
                    <a:pt x="16" y="103"/>
                    <a:pt x="20" y="104"/>
                    <a:pt x="19" y="106"/>
                  </a:cubicBezTo>
                  <a:cubicBezTo>
                    <a:pt x="19" y="106"/>
                    <a:pt x="18" y="107"/>
                    <a:pt x="18" y="107"/>
                  </a:cubicBezTo>
                  <a:cubicBezTo>
                    <a:pt x="18" y="107"/>
                    <a:pt x="20" y="108"/>
                    <a:pt x="20" y="108"/>
                  </a:cubicBezTo>
                  <a:cubicBezTo>
                    <a:pt x="20" y="108"/>
                    <a:pt x="21" y="107"/>
                    <a:pt x="21" y="107"/>
                  </a:cubicBezTo>
                  <a:cubicBezTo>
                    <a:pt x="22" y="108"/>
                    <a:pt x="22" y="108"/>
                    <a:pt x="22" y="108"/>
                  </a:cubicBezTo>
                  <a:cubicBezTo>
                    <a:pt x="24" y="110"/>
                    <a:pt x="24" y="110"/>
                    <a:pt x="24" y="110"/>
                  </a:cubicBezTo>
                  <a:cubicBezTo>
                    <a:pt x="24" y="110"/>
                    <a:pt x="26" y="110"/>
                    <a:pt x="26" y="110"/>
                  </a:cubicBezTo>
                  <a:cubicBezTo>
                    <a:pt x="25" y="111"/>
                    <a:pt x="24" y="109"/>
                    <a:pt x="25" y="111"/>
                  </a:cubicBezTo>
                  <a:cubicBezTo>
                    <a:pt x="26" y="113"/>
                    <a:pt x="27" y="114"/>
                    <a:pt x="27" y="114"/>
                  </a:cubicBezTo>
                  <a:cubicBezTo>
                    <a:pt x="28" y="114"/>
                    <a:pt x="28" y="114"/>
                    <a:pt x="28" y="114"/>
                  </a:cubicBezTo>
                  <a:cubicBezTo>
                    <a:pt x="28" y="114"/>
                    <a:pt x="28" y="113"/>
                    <a:pt x="29" y="113"/>
                  </a:cubicBezTo>
                  <a:cubicBezTo>
                    <a:pt x="29" y="114"/>
                    <a:pt x="31" y="114"/>
                    <a:pt x="32" y="114"/>
                  </a:cubicBezTo>
                  <a:cubicBezTo>
                    <a:pt x="32" y="114"/>
                    <a:pt x="32" y="113"/>
                    <a:pt x="31" y="111"/>
                  </a:cubicBezTo>
                  <a:cubicBezTo>
                    <a:pt x="30" y="110"/>
                    <a:pt x="29" y="109"/>
                    <a:pt x="29" y="109"/>
                  </a:cubicBezTo>
                  <a:cubicBezTo>
                    <a:pt x="28" y="109"/>
                    <a:pt x="29" y="110"/>
                    <a:pt x="27" y="109"/>
                  </a:cubicBezTo>
                  <a:cubicBezTo>
                    <a:pt x="25" y="108"/>
                    <a:pt x="25" y="109"/>
                    <a:pt x="24" y="108"/>
                  </a:cubicBezTo>
                  <a:cubicBezTo>
                    <a:pt x="23" y="106"/>
                    <a:pt x="22" y="106"/>
                    <a:pt x="22" y="105"/>
                  </a:cubicBezTo>
                  <a:cubicBezTo>
                    <a:pt x="22" y="105"/>
                    <a:pt x="23" y="105"/>
                    <a:pt x="24" y="104"/>
                  </a:cubicBezTo>
                  <a:cubicBezTo>
                    <a:pt x="25" y="104"/>
                    <a:pt x="23" y="103"/>
                    <a:pt x="25" y="104"/>
                  </a:cubicBezTo>
                  <a:cubicBezTo>
                    <a:pt x="28" y="105"/>
                    <a:pt x="28" y="105"/>
                    <a:pt x="29" y="105"/>
                  </a:cubicBezTo>
                  <a:cubicBezTo>
                    <a:pt x="29" y="105"/>
                    <a:pt x="31" y="105"/>
                    <a:pt x="29" y="104"/>
                  </a:cubicBezTo>
                  <a:cubicBezTo>
                    <a:pt x="27" y="104"/>
                    <a:pt x="26" y="103"/>
                    <a:pt x="26" y="103"/>
                  </a:cubicBezTo>
                  <a:cubicBezTo>
                    <a:pt x="24" y="103"/>
                    <a:pt x="24" y="103"/>
                    <a:pt x="24" y="103"/>
                  </a:cubicBezTo>
                  <a:cubicBezTo>
                    <a:pt x="24" y="103"/>
                    <a:pt x="24" y="103"/>
                    <a:pt x="23" y="103"/>
                  </a:cubicBezTo>
                  <a:cubicBezTo>
                    <a:pt x="22" y="103"/>
                    <a:pt x="22" y="104"/>
                    <a:pt x="22" y="103"/>
                  </a:cubicBezTo>
                  <a:cubicBezTo>
                    <a:pt x="21" y="103"/>
                    <a:pt x="20" y="103"/>
                    <a:pt x="20" y="102"/>
                  </a:cubicBezTo>
                  <a:cubicBezTo>
                    <a:pt x="19" y="102"/>
                    <a:pt x="18" y="101"/>
                    <a:pt x="18" y="101"/>
                  </a:cubicBezTo>
                  <a:cubicBezTo>
                    <a:pt x="18" y="100"/>
                    <a:pt x="17" y="99"/>
                    <a:pt x="17" y="99"/>
                  </a:cubicBezTo>
                  <a:cubicBezTo>
                    <a:pt x="17" y="99"/>
                    <a:pt x="17" y="99"/>
                    <a:pt x="17" y="99"/>
                  </a:cubicBezTo>
                  <a:cubicBezTo>
                    <a:pt x="16" y="99"/>
                    <a:pt x="15" y="99"/>
                    <a:pt x="14" y="99"/>
                  </a:cubicBezTo>
                  <a:cubicBezTo>
                    <a:pt x="14" y="99"/>
                    <a:pt x="13" y="99"/>
                    <a:pt x="13" y="99"/>
                  </a:cubicBezTo>
                  <a:cubicBezTo>
                    <a:pt x="13" y="98"/>
                    <a:pt x="13" y="98"/>
                    <a:pt x="13" y="97"/>
                  </a:cubicBezTo>
                  <a:cubicBezTo>
                    <a:pt x="13" y="97"/>
                    <a:pt x="13" y="96"/>
                    <a:pt x="14" y="96"/>
                  </a:cubicBezTo>
                  <a:cubicBezTo>
                    <a:pt x="15" y="96"/>
                    <a:pt x="16" y="96"/>
                    <a:pt x="17" y="96"/>
                  </a:cubicBezTo>
                  <a:cubicBezTo>
                    <a:pt x="18" y="96"/>
                    <a:pt x="19" y="96"/>
                    <a:pt x="20" y="96"/>
                  </a:cubicBezTo>
                  <a:cubicBezTo>
                    <a:pt x="20" y="96"/>
                    <a:pt x="21" y="97"/>
                    <a:pt x="21" y="97"/>
                  </a:cubicBezTo>
                  <a:cubicBezTo>
                    <a:pt x="22" y="98"/>
                    <a:pt x="23" y="98"/>
                    <a:pt x="23" y="98"/>
                  </a:cubicBezTo>
                  <a:cubicBezTo>
                    <a:pt x="23" y="99"/>
                    <a:pt x="23" y="99"/>
                    <a:pt x="24" y="99"/>
                  </a:cubicBezTo>
                  <a:cubicBezTo>
                    <a:pt x="24" y="100"/>
                    <a:pt x="25" y="100"/>
                    <a:pt x="25" y="100"/>
                  </a:cubicBezTo>
                  <a:cubicBezTo>
                    <a:pt x="26" y="102"/>
                    <a:pt x="26" y="102"/>
                    <a:pt x="26" y="102"/>
                  </a:cubicBezTo>
                  <a:cubicBezTo>
                    <a:pt x="26" y="102"/>
                    <a:pt x="26" y="102"/>
                    <a:pt x="26" y="102"/>
                  </a:cubicBezTo>
                  <a:cubicBezTo>
                    <a:pt x="28" y="103"/>
                    <a:pt x="28" y="103"/>
                    <a:pt x="28" y="103"/>
                  </a:cubicBezTo>
                  <a:cubicBezTo>
                    <a:pt x="28" y="103"/>
                    <a:pt x="31" y="104"/>
                    <a:pt x="31" y="104"/>
                  </a:cubicBezTo>
                  <a:cubicBezTo>
                    <a:pt x="31" y="104"/>
                    <a:pt x="31" y="104"/>
                    <a:pt x="32" y="104"/>
                  </a:cubicBezTo>
                  <a:cubicBezTo>
                    <a:pt x="33" y="104"/>
                    <a:pt x="33" y="103"/>
                    <a:pt x="33" y="103"/>
                  </a:cubicBezTo>
                  <a:cubicBezTo>
                    <a:pt x="33" y="103"/>
                    <a:pt x="34" y="103"/>
                    <a:pt x="34" y="103"/>
                  </a:cubicBezTo>
                  <a:cubicBezTo>
                    <a:pt x="34" y="103"/>
                    <a:pt x="37" y="101"/>
                    <a:pt x="37" y="101"/>
                  </a:cubicBezTo>
                  <a:cubicBezTo>
                    <a:pt x="37" y="102"/>
                    <a:pt x="38" y="102"/>
                    <a:pt x="39" y="102"/>
                  </a:cubicBezTo>
                  <a:cubicBezTo>
                    <a:pt x="39" y="102"/>
                    <a:pt x="42" y="104"/>
                    <a:pt x="42" y="104"/>
                  </a:cubicBezTo>
                  <a:cubicBezTo>
                    <a:pt x="42" y="103"/>
                    <a:pt x="42" y="102"/>
                    <a:pt x="42" y="102"/>
                  </a:cubicBezTo>
                  <a:cubicBezTo>
                    <a:pt x="42" y="102"/>
                    <a:pt x="43" y="101"/>
                    <a:pt x="43" y="101"/>
                  </a:cubicBezTo>
                  <a:cubicBezTo>
                    <a:pt x="47" y="101"/>
                    <a:pt x="47" y="101"/>
                    <a:pt x="47" y="101"/>
                  </a:cubicBezTo>
                  <a:cubicBezTo>
                    <a:pt x="47" y="101"/>
                    <a:pt x="48" y="100"/>
                    <a:pt x="48" y="100"/>
                  </a:cubicBezTo>
                  <a:cubicBezTo>
                    <a:pt x="47" y="100"/>
                    <a:pt x="46" y="100"/>
                    <a:pt x="46" y="100"/>
                  </a:cubicBezTo>
                  <a:cubicBezTo>
                    <a:pt x="44" y="101"/>
                    <a:pt x="44" y="101"/>
                    <a:pt x="44" y="101"/>
                  </a:cubicBezTo>
                  <a:cubicBezTo>
                    <a:pt x="42" y="101"/>
                    <a:pt x="42" y="101"/>
                    <a:pt x="42" y="101"/>
                  </a:cubicBezTo>
                  <a:cubicBezTo>
                    <a:pt x="42" y="101"/>
                    <a:pt x="41" y="102"/>
                    <a:pt x="41" y="102"/>
                  </a:cubicBezTo>
                  <a:cubicBezTo>
                    <a:pt x="40" y="102"/>
                    <a:pt x="39" y="101"/>
                    <a:pt x="39" y="101"/>
                  </a:cubicBezTo>
                  <a:cubicBezTo>
                    <a:pt x="38" y="100"/>
                    <a:pt x="36" y="99"/>
                    <a:pt x="36" y="99"/>
                  </a:cubicBezTo>
                  <a:cubicBezTo>
                    <a:pt x="35" y="99"/>
                    <a:pt x="36" y="99"/>
                    <a:pt x="34" y="98"/>
                  </a:cubicBezTo>
                  <a:cubicBezTo>
                    <a:pt x="32" y="97"/>
                    <a:pt x="31" y="96"/>
                    <a:pt x="31" y="96"/>
                  </a:cubicBezTo>
                  <a:cubicBezTo>
                    <a:pt x="30" y="95"/>
                    <a:pt x="30" y="95"/>
                    <a:pt x="30" y="95"/>
                  </a:cubicBezTo>
                  <a:cubicBezTo>
                    <a:pt x="30" y="95"/>
                    <a:pt x="30" y="94"/>
                    <a:pt x="29" y="94"/>
                  </a:cubicBezTo>
                  <a:cubicBezTo>
                    <a:pt x="28" y="93"/>
                    <a:pt x="25" y="92"/>
                    <a:pt x="25" y="92"/>
                  </a:cubicBezTo>
                  <a:cubicBezTo>
                    <a:pt x="25" y="92"/>
                    <a:pt x="25" y="91"/>
                    <a:pt x="25" y="91"/>
                  </a:cubicBezTo>
                  <a:cubicBezTo>
                    <a:pt x="25" y="91"/>
                    <a:pt x="25" y="88"/>
                    <a:pt x="25" y="88"/>
                  </a:cubicBezTo>
                  <a:cubicBezTo>
                    <a:pt x="25" y="87"/>
                    <a:pt x="24" y="85"/>
                    <a:pt x="24" y="85"/>
                  </a:cubicBezTo>
                  <a:cubicBezTo>
                    <a:pt x="24" y="85"/>
                    <a:pt x="26" y="84"/>
                    <a:pt x="26" y="84"/>
                  </a:cubicBezTo>
                  <a:cubicBezTo>
                    <a:pt x="27" y="84"/>
                    <a:pt x="28" y="85"/>
                    <a:pt x="28" y="85"/>
                  </a:cubicBezTo>
                  <a:cubicBezTo>
                    <a:pt x="29" y="84"/>
                    <a:pt x="29" y="84"/>
                    <a:pt x="29" y="84"/>
                  </a:cubicBezTo>
                  <a:cubicBezTo>
                    <a:pt x="37" y="73"/>
                    <a:pt x="37" y="73"/>
                    <a:pt x="37" y="73"/>
                  </a:cubicBezTo>
                  <a:cubicBezTo>
                    <a:pt x="44" y="63"/>
                    <a:pt x="44" y="63"/>
                    <a:pt x="44" y="63"/>
                  </a:cubicBezTo>
                  <a:cubicBezTo>
                    <a:pt x="47" y="48"/>
                    <a:pt x="47" y="48"/>
                    <a:pt x="47" y="48"/>
                  </a:cubicBezTo>
                  <a:cubicBezTo>
                    <a:pt x="49" y="41"/>
                    <a:pt x="49" y="41"/>
                    <a:pt x="49" y="41"/>
                  </a:cubicBezTo>
                  <a:cubicBezTo>
                    <a:pt x="51" y="35"/>
                    <a:pt x="51" y="35"/>
                    <a:pt x="51" y="35"/>
                  </a:cubicBezTo>
                  <a:cubicBezTo>
                    <a:pt x="51" y="35"/>
                    <a:pt x="51" y="34"/>
                    <a:pt x="52" y="35"/>
                  </a:cubicBezTo>
                  <a:cubicBezTo>
                    <a:pt x="52" y="35"/>
                    <a:pt x="53" y="37"/>
                    <a:pt x="53" y="37"/>
                  </a:cubicBezTo>
                  <a:cubicBezTo>
                    <a:pt x="54" y="38"/>
                    <a:pt x="54" y="38"/>
                    <a:pt x="54" y="38"/>
                  </a:cubicBezTo>
                  <a:cubicBezTo>
                    <a:pt x="55" y="38"/>
                    <a:pt x="55" y="38"/>
                    <a:pt x="55" y="38"/>
                  </a:cubicBezTo>
                  <a:cubicBezTo>
                    <a:pt x="55" y="38"/>
                    <a:pt x="57" y="37"/>
                    <a:pt x="58" y="37"/>
                  </a:cubicBezTo>
                  <a:cubicBezTo>
                    <a:pt x="58" y="37"/>
                    <a:pt x="62" y="39"/>
                    <a:pt x="62" y="39"/>
                  </a:cubicBezTo>
                  <a:cubicBezTo>
                    <a:pt x="62" y="39"/>
                    <a:pt x="62" y="41"/>
                    <a:pt x="62" y="42"/>
                  </a:cubicBezTo>
                  <a:cubicBezTo>
                    <a:pt x="62" y="42"/>
                    <a:pt x="64" y="44"/>
                    <a:pt x="63" y="45"/>
                  </a:cubicBezTo>
                  <a:cubicBezTo>
                    <a:pt x="63" y="45"/>
                    <a:pt x="62" y="47"/>
                    <a:pt x="62" y="47"/>
                  </a:cubicBezTo>
                  <a:cubicBezTo>
                    <a:pt x="62" y="47"/>
                    <a:pt x="63" y="48"/>
                    <a:pt x="63" y="48"/>
                  </a:cubicBezTo>
                  <a:cubicBezTo>
                    <a:pt x="64" y="48"/>
                    <a:pt x="64" y="48"/>
                    <a:pt x="65" y="48"/>
                  </a:cubicBezTo>
                  <a:cubicBezTo>
                    <a:pt x="66" y="48"/>
                    <a:pt x="67" y="49"/>
                    <a:pt x="67" y="49"/>
                  </a:cubicBezTo>
                  <a:cubicBezTo>
                    <a:pt x="67" y="49"/>
                    <a:pt x="67" y="50"/>
                    <a:pt x="67" y="50"/>
                  </a:cubicBezTo>
                  <a:cubicBezTo>
                    <a:pt x="67" y="50"/>
                    <a:pt x="67" y="52"/>
                    <a:pt x="67" y="52"/>
                  </a:cubicBezTo>
                  <a:cubicBezTo>
                    <a:pt x="67" y="53"/>
                    <a:pt x="65" y="53"/>
                    <a:pt x="65" y="53"/>
                  </a:cubicBezTo>
                  <a:cubicBezTo>
                    <a:pt x="65" y="53"/>
                    <a:pt x="65" y="54"/>
                    <a:pt x="65" y="54"/>
                  </a:cubicBezTo>
                  <a:cubicBezTo>
                    <a:pt x="64" y="55"/>
                    <a:pt x="63" y="56"/>
                    <a:pt x="62" y="56"/>
                  </a:cubicBezTo>
                  <a:cubicBezTo>
                    <a:pt x="62" y="56"/>
                    <a:pt x="60" y="54"/>
                    <a:pt x="60" y="54"/>
                  </a:cubicBezTo>
                  <a:cubicBezTo>
                    <a:pt x="60" y="54"/>
                    <a:pt x="59" y="55"/>
                    <a:pt x="59" y="55"/>
                  </a:cubicBezTo>
                  <a:cubicBezTo>
                    <a:pt x="60" y="57"/>
                    <a:pt x="60" y="57"/>
                    <a:pt x="60" y="57"/>
                  </a:cubicBezTo>
                  <a:cubicBezTo>
                    <a:pt x="61" y="60"/>
                    <a:pt x="61" y="60"/>
                    <a:pt x="61" y="60"/>
                  </a:cubicBezTo>
                  <a:cubicBezTo>
                    <a:pt x="60" y="61"/>
                    <a:pt x="60" y="61"/>
                    <a:pt x="60" y="61"/>
                  </a:cubicBezTo>
                  <a:cubicBezTo>
                    <a:pt x="61" y="64"/>
                    <a:pt x="61" y="64"/>
                    <a:pt x="61" y="64"/>
                  </a:cubicBezTo>
                  <a:cubicBezTo>
                    <a:pt x="61" y="66"/>
                    <a:pt x="61" y="66"/>
                    <a:pt x="61" y="66"/>
                  </a:cubicBezTo>
                  <a:cubicBezTo>
                    <a:pt x="59" y="67"/>
                    <a:pt x="59" y="67"/>
                    <a:pt x="59" y="67"/>
                  </a:cubicBezTo>
                  <a:cubicBezTo>
                    <a:pt x="59" y="67"/>
                    <a:pt x="58" y="68"/>
                    <a:pt x="57" y="68"/>
                  </a:cubicBezTo>
                  <a:cubicBezTo>
                    <a:pt x="57" y="68"/>
                    <a:pt x="56" y="67"/>
                    <a:pt x="56" y="68"/>
                  </a:cubicBezTo>
                  <a:cubicBezTo>
                    <a:pt x="57" y="69"/>
                    <a:pt x="57" y="70"/>
                    <a:pt x="58" y="70"/>
                  </a:cubicBezTo>
                  <a:cubicBezTo>
                    <a:pt x="59" y="70"/>
                    <a:pt x="61" y="70"/>
                    <a:pt x="61" y="70"/>
                  </a:cubicBezTo>
                  <a:cubicBezTo>
                    <a:pt x="63" y="73"/>
                    <a:pt x="63" y="73"/>
                    <a:pt x="63" y="73"/>
                  </a:cubicBezTo>
                  <a:cubicBezTo>
                    <a:pt x="63" y="73"/>
                    <a:pt x="64" y="73"/>
                    <a:pt x="65" y="73"/>
                  </a:cubicBezTo>
                  <a:cubicBezTo>
                    <a:pt x="65" y="73"/>
                    <a:pt x="67" y="74"/>
                    <a:pt x="67" y="74"/>
                  </a:cubicBezTo>
                  <a:cubicBezTo>
                    <a:pt x="67" y="74"/>
                    <a:pt x="67" y="74"/>
                    <a:pt x="68" y="75"/>
                  </a:cubicBezTo>
                  <a:cubicBezTo>
                    <a:pt x="69" y="75"/>
                    <a:pt x="71" y="76"/>
                    <a:pt x="71" y="76"/>
                  </a:cubicBezTo>
                  <a:cubicBezTo>
                    <a:pt x="71" y="76"/>
                    <a:pt x="71" y="75"/>
                    <a:pt x="70" y="75"/>
                  </a:cubicBezTo>
                  <a:cubicBezTo>
                    <a:pt x="70" y="75"/>
                    <a:pt x="69" y="72"/>
                    <a:pt x="67" y="72"/>
                  </a:cubicBezTo>
                  <a:cubicBezTo>
                    <a:pt x="66" y="71"/>
                    <a:pt x="65" y="71"/>
                    <a:pt x="64" y="71"/>
                  </a:cubicBezTo>
                  <a:cubicBezTo>
                    <a:pt x="63" y="71"/>
                    <a:pt x="61" y="70"/>
                    <a:pt x="61" y="70"/>
                  </a:cubicBezTo>
                  <a:cubicBezTo>
                    <a:pt x="61" y="69"/>
                    <a:pt x="60" y="68"/>
                    <a:pt x="61" y="68"/>
                  </a:cubicBezTo>
                  <a:cubicBezTo>
                    <a:pt x="61" y="67"/>
                    <a:pt x="61" y="66"/>
                    <a:pt x="63" y="66"/>
                  </a:cubicBezTo>
                  <a:cubicBezTo>
                    <a:pt x="64" y="66"/>
                    <a:pt x="65" y="67"/>
                    <a:pt x="66" y="66"/>
                  </a:cubicBezTo>
                  <a:cubicBezTo>
                    <a:pt x="67" y="66"/>
                    <a:pt x="69" y="63"/>
                    <a:pt x="69" y="63"/>
                  </a:cubicBezTo>
                  <a:cubicBezTo>
                    <a:pt x="71" y="61"/>
                    <a:pt x="71" y="61"/>
                    <a:pt x="71" y="61"/>
                  </a:cubicBezTo>
                  <a:cubicBezTo>
                    <a:pt x="74" y="60"/>
                    <a:pt x="74" y="60"/>
                    <a:pt x="74" y="60"/>
                  </a:cubicBezTo>
                  <a:cubicBezTo>
                    <a:pt x="74" y="60"/>
                    <a:pt x="78" y="58"/>
                    <a:pt x="78" y="58"/>
                  </a:cubicBezTo>
                  <a:cubicBezTo>
                    <a:pt x="78" y="58"/>
                    <a:pt x="79" y="58"/>
                    <a:pt x="80" y="59"/>
                  </a:cubicBezTo>
                  <a:cubicBezTo>
                    <a:pt x="81" y="60"/>
                    <a:pt x="81" y="60"/>
                    <a:pt x="81" y="60"/>
                  </a:cubicBezTo>
                  <a:cubicBezTo>
                    <a:pt x="82" y="60"/>
                    <a:pt x="84" y="61"/>
                    <a:pt x="84" y="61"/>
                  </a:cubicBezTo>
                  <a:cubicBezTo>
                    <a:pt x="84" y="61"/>
                    <a:pt x="84" y="61"/>
                    <a:pt x="85" y="62"/>
                  </a:cubicBezTo>
                  <a:cubicBezTo>
                    <a:pt x="85" y="62"/>
                    <a:pt x="86" y="63"/>
                    <a:pt x="85" y="65"/>
                  </a:cubicBezTo>
                  <a:cubicBezTo>
                    <a:pt x="85" y="66"/>
                    <a:pt x="85" y="67"/>
                    <a:pt x="85" y="67"/>
                  </a:cubicBezTo>
                  <a:cubicBezTo>
                    <a:pt x="85" y="67"/>
                    <a:pt x="86" y="66"/>
                    <a:pt x="86" y="65"/>
                  </a:cubicBezTo>
                  <a:cubicBezTo>
                    <a:pt x="86" y="63"/>
                    <a:pt x="86" y="62"/>
                    <a:pt x="86" y="61"/>
                  </a:cubicBezTo>
                  <a:cubicBezTo>
                    <a:pt x="86" y="60"/>
                    <a:pt x="85" y="59"/>
                    <a:pt x="85" y="59"/>
                  </a:cubicBezTo>
                  <a:cubicBezTo>
                    <a:pt x="85" y="59"/>
                    <a:pt x="83" y="60"/>
                    <a:pt x="81" y="59"/>
                  </a:cubicBezTo>
                  <a:cubicBezTo>
                    <a:pt x="80" y="58"/>
                    <a:pt x="80" y="57"/>
                    <a:pt x="79" y="57"/>
                  </a:cubicBezTo>
                  <a:cubicBezTo>
                    <a:pt x="79" y="57"/>
                    <a:pt x="78" y="56"/>
                    <a:pt x="77" y="56"/>
                  </a:cubicBezTo>
                  <a:cubicBezTo>
                    <a:pt x="77" y="56"/>
                    <a:pt x="77" y="55"/>
                    <a:pt x="77" y="54"/>
                  </a:cubicBezTo>
                  <a:cubicBezTo>
                    <a:pt x="77" y="53"/>
                    <a:pt x="77" y="52"/>
                    <a:pt x="77" y="51"/>
                  </a:cubicBezTo>
                  <a:cubicBezTo>
                    <a:pt x="77" y="51"/>
                    <a:pt x="76" y="50"/>
                    <a:pt x="77" y="49"/>
                  </a:cubicBezTo>
                  <a:cubicBezTo>
                    <a:pt x="78" y="48"/>
                    <a:pt x="78" y="48"/>
                    <a:pt x="79" y="48"/>
                  </a:cubicBezTo>
                  <a:cubicBezTo>
                    <a:pt x="79" y="47"/>
                    <a:pt x="81" y="46"/>
                    <a:pt x="80" y="46"/>
                  </a:cubicBezTo>
                  <a:cubicBezTo>
                    <a:pt x="80" y="45"/>
                    <a:pt x="79" y="45"/>
                    <a:pt x="78" y="45"/>
                  </a:cubicBezTo>
                  <a:cubicBezTo>
                    <a:pt x="77" y="45"/>
                    <a:pt x="78" y="46"/>
                    <a:pt x="77" y="46"/>
                  </a:cubicBezTo>
                  <a:cubicBezTo>
                    <a:pt x="75" y="46"/>
                    <a:pt x="75" y="45"/>
                    <a:pt x="74" y="44"/>
                  </a:cubicBezTo>
                  <a:cubicBezTo>
                    <a:pt x="74" y="43"/>
                    <a:pt x="74" y="43"/>
                    <a:pt x="73" y="44"/>
                  </a:cubicBezTo>
                  <a:cubicBezTo>
                    <a:pt x="72" y="44"/>
                    <a:pt x="71" y="43"/>
                    <a:pt x="71" y="43"/>
                  </a:cubicBezTo>
                  <a:cubicBezTo>
                    <a:pt x="71" y="43"/>
                    <a:pt x="70" y="42"/>
                    <a:pt x="71" y="41"/>
                  </a:cubicBezTo>
                  <a:cubicBezTo>
                    <a:pt x="71" y="41"/>
                    <a:pt x="72" y="39"/>
                    <a:pt x="72" y="39"/>
                  </a:cubicBezTo>
                  <a:cubicBezTo>
                    <a:pt x="72" y="39"/>
                    <a:pt x="72" y="36"/>
                    <a:pt x="72" y="36"/>
                  </a:cubicBezTo>
                  <a:cubicBezTo>
                    <a:pt x="72" y="35"/>
                    <a:pt x="72" y="35"/>
                    <a:pt x="72" y="35"/>
                  </a:cubicBezTo>
                  <a:close/>
                  <a:moveTo>
                    <a:pt x="127" y="1"/>
                  </a:moveTo>
                  <a:cubicBezTo>
                    <a:pt x="127" y="1"/>
                    <a:pt x="127" y="1"/>
                    <a:pt x="127" y="1"/>
                  </a:cubicBezTo>
                  <a:cubicBezTo>
                    <a:pt x="127" y="1"/>
                    <a:pt x="127" y="0"/>
                    <a:pt x="128" y="0"/>
                  </a:cubicBezTo>
                  <a:cubicBezTo>
                    <a:pt x="129" y="0"/>
                    <a:pt x="129" y="0"/>
                    <a:pt x="130" y="0"/>
                  </a:cubicBezTo>
                  <a:cubicBezTo>
                    <a:pt x="130" y="0"/>
                    <a:pt x="132" y="0"/>
                    <a:pt x="132" y="0"/>
                  </a:cubicBezTo>
                  <a:cubicBezTo>
                    <a:pt x="132" y="0"/>
                    <a:pt x="133" y="0"/>
                    <a:pt x="134" y="0"/>
                  </a:cubicBezTo>
                  <a:cubicBezTo>
                    <a:pt x="134" y="0"/>
                    <a:pt x="135" y="0"/>
                    <a:pt x="135" y="0"/>
                  </a:cubicBezTo>
                  <a:cubicBezTo>
                    <a:pt x="136" y="0"/>
                    <a:pt x="135" y="1"/>
                    <a:pt x="135" y="1"/>
                  </a:cubicBezTo>
                  <a:cubicBezTo>
                    <a:pt x="133" y="1"/>
                    <a:pt x="133" y="1"/>
                    <a:pt x="133" y="1"/>
                  </a:cubicBezTo>
                  <a:cubicBezTo>
                    <a:pt x="133" y="1"/>
                    <a:pt x="132" y="1"/>
                    <a:pt x="131" y="1"/>
                  </a:cubicBezTo>
                  <a:cubicBezTo>
                    <a:pt x="131" y="2"/>
                    <a:pt x="130" y="2"/>
                    <a:pt x="130" y="2"/>
                  </a:cubicBezTo>
                  <a:cubicBezTo>
                    <a:pt x="130" y="2"/>
                    <a:pt x="129" y="2"/>
                    <a:pt x="129" y="2"/>
                  </a:cubicBezTo>
                  <a:cubicBezTo>
                    <a:pt x="128" y="2"/>
                    <a:pt x="128" y="1"/>
                    <a:pt x="128" y="2"/>
                  </a:cubicBezTo>
                  <a:cubicBezTo>
                    <a:pt x="127" y="2"/>
                    <a:pt x="127" y="1"/>
                    <a:pt x="127" y="1"/>
                  </a:cubicBezTo>
                  <a:close/>
                  <a:moveTo>
                    <a:pt x="118" y="6"/>
                  </a:moveTo>
                  <a:cubicBezTo>
                    <a:pt x="118" y="6"/>
                    <a:pt x="118" y="6"/>
                    <a:pt x="118" y="6"/>
                  </a:cubicBezTo>
                  <a:cubicBezTo>
                    <a:pt x="118" y="6"/>
                    <a:pt x="118" y="5"/>
                    <a:pt x="119" y="5"/>
                  </a:cubicBezTo>
                  <a:cubicBezTo>
                    <a:pt x="119" y="5"/>
                    <a:pt x="119" y="4"/>
                    <a:pt x="120" y="5"/>
                  </a:cubicBezTo>
                  <a:cubicBezTo>
                    <a:pt x="120" y="5"/>
                    <a:pt x="120" y="7"/>
                    <a:pt x="120" y="7"/>
                  </a:cubicBezTo>
                  <a:cubicBezTo>
                    <a:pt x="119" y="7"/>
                    <a:pt x="119" y="7"/>
                    <a:pt x="118" y="7"/>
                  </a:cubicBezTo>
                  <a:cubicBezTo>
                    <a:pt x="118" y="7"/>
                    <a:pt x="118" y="6"/>
                    <a:pt x="118" y="6"/>
                  </a:cubicBezTo>
                  <a:close/>
                  <a:moveTo>
                    <a:pt x="112" y="9"/>
                  </a:moveTo>
                  <a:cubicBezTo>
                    <a:pt x="112" y="9"/>
                    <a:pt x="112" y="9"/>
                    <a:pt x="112" y="9"/>
                  </a:cubicBezTo>
                  <a:cubicBezTo>
                    <a:pt x="112" y="9"/>
                    <a:pt x="111" y="8"/>
                    <a:pt x="111" y="8"/>
                  </a:cubicBezTo>
                  <a:cubicBezTo>
                    <a:pt x="111" y="8"/>
                    <a:pt x="111" y="7"/>
                    <a:pt x="112" y="7"/>
                  </a:cubicBezTo>
                  <a:cubicBezTo>
                    <a:pt x="112" y="7"/>
                    <a:pt x="113" y="7"/>
                    <a:pt x="113" y="7"/>
                  </a:cubicBezTo>
                  <a:cubicBezTo>
                    <a:pt x="114" y="7"/>
                    <a:pt x="114" y="7"/>
                    <a:pt x="114" y="7"/>
                  </a:cubicBezTo>
                  <a:cubicBezTo>
                    <a:pt x="114" y="7"/>
                    <a:pt x="115" y="6"/>
                    <a:pt x="115" y="6"/>
                  </a:cubicBezTo>
                  <a:cubicBezTo>
                    <a:pt x="115" y="6"/>
                    <a:pt x="116" y="8"/>
                    <a:pt x="116" y="8"/>
                  </a:cubicBezTo>
                  <a:cubicBezTo>
                    <a:pt x="116" y="8"/>
                    <a:pt x="116" y="8"/>
                    <a:pt x="115" y="8"/>
                  </a:cubicBezTo>
                  <a:cubicBezTo>
                    <a:pt x="115" y="8"/>
                    <a:pt x="114" y="9"/>
                    <a:pt x="114" y="9"/>
                  </a:cubicBezTo>
                  <a:cubicBezTo>
                    <a:pt x="113" y="10"/>
                    <a:pt x="113" y="10"/>
                    <a:pt x="113" y="10"/>
                  </a:cubicBezTo>
                  <a:cubicBezTo>
                    <a:pt x="112" y="9"/>
                    <a:pt x="112" y="9"/>
                    <a:pt x="112" y="9"/>
                  </a:cubicBezTo>
                  <a:close/>
                  <a:moveTo>
                    <a:pt x="108" y="12"/>
                  </a:moveTo>
                  <a:cubicBezTo>
                    <a:pt x="108" y="12"/>
                    <a:pt x="108" y="12"/>
                    <a:pt x="108" y="12"/>
                  </a:cubicBezTo>
                  <a:cubicBezTo>
                    <a:pt x="108" y="11"/>
                    <a:pt x="107" y="11"/>
                    <a:pt x="107" y="11"/>
                  </a:cubicBezTo>
                  <a:cubicBezTo>
                    <a:pt x="107" y="11"/>
                    <a:pt x="106" y="10"/>
                    <a:pt x="106" y="10"/>
                  </a:cubicBezTo>
                  <a:cubicBezTo>
                    <a:pt x="106" y="10"/>
                    <a:pt x="106" y="9"/>
                    <a:pt x="107" y="9"/>
                  </a:cubicBezTo>
                  <a:cubicBezTo>
                    <a:pt x="107" y="9"/>
                    <a:pt x="107" y="9"/>
                    <a:pt x="107" y="10"/>
                  </a:cubicBezTo>
                  <a:cubicBezTo>
                    <a:pt x="108" y="10"/>
                    <a:pt x="108" y="11"/>
                    <a:pt x="108" y="11"/>
                  </a:cubicBezTo>
                  <a:cubicBezTo>
                    <a:pt x="108" y="12"/>
                    <a:pt x="108" y="12"/>
                    <a:pt x="108" y="12"/>
                  </a:cubicBezTo>
                  <a:close/>
                  <a:moveTo>
                    <a:pt x="96" y="12"/>
                  </a:moveTo>
                  <a:cubicBezTo>
                    <a:pt x="96" y="12"/>
                    <a:pt x="96" y="12"/>
                    <a:pt x="96" y="12"/>
                  </a:cubicBezTo>
                  <a:cubicBezTo>
                    <a:pt x="96" y="12"/>
                    <a:pt x="96" y="12"/>
                    <a:pt x="97" y="12"/>
                  </a:cubicBezTo>
                  <a:cubicBezTo>
                    <a:pt x="98" y="11"/>
                    <a:pt x="98" y="10"/>
                    <a:pt x="99" y="11"/>
                  </a:cubicBezTo>
                  <a:cubicBezTo>
                    <a:pt x="100" y="11"/>
                    <a:pt x="102" y="12"/>
                    <a:pt x="102" y="12"/>
                  </a:cubicBezTo>
                  <a:cubicBezTo>
                    <a:pt x="102" y="12"/>
                    <a:pt x="102" y="11"/>
                    <a:pt x="102" y="11"/>
                  </a:cubicBezTo>
                  <a:cubicBezTo>
                    <a:pt x="103" y="11"/>
                    <a:pt x="103" y="12"/>
                    <a:pt x="103" y="12"/>
                  </a:cubicBezTo>
                  <a:cubicBezTo>
                    <a:pt x="103" y="12"/>
                    <a:pt x="102" y="12"/>
                    <a:pt x="102" y="12"/>
                  </a:cubicBezTo>
                  <a:cubicBezTo>
                    <a:pt x="101" y="13"/>
                    <a:pt x="101" y="13"/>
                    <a:pt x="100" y="13"/>
                  </a:cubicBezTo>
                  <a:cubicBezTo>
                    <a:pt x="99" y="13"/>
                    <a:pt x="99" y="12"/>
                    <a:pt x="98" y="13"/>
                  </a:cubicBezTo>
                  <a:cubicBezTo>
                    <a:pt x="98" y="13"/>
                    <a:pt x="98" y="14"/>
                    <a:pt x="97" y="14"/>
                  </a:cubicBezTo>
                  <a:cubicBezTo>
                    <a:pt x="97" y="14"/>
                    <a:pt x="96" y="14"/>
                    <a:pt x="96" y="14"/>
                  </a:cubicBezTo>
                  <a:cubicBezTo>
                    <a:pt x="96" y="13"/>
                    <a:pt x="96" y="12"/>
                    <a:pt x="96" y="12"/>
                  </a:cubicBezTo>
                  <a:close/>
                  <a:moveTo>
                    <a:pt x="93" y="13"/>
                  </a:moveTo>
                  <a:cubicBezTo>
                    <a:pt x="93" y="13"/>
                    <a:pt x="93" y="13"/>
                    <a:pt x="93" y="13"/>
                  </a:cubicBezTo>
                  <a:cubicBezTo>
                    <a:pt x="93" y="13"/>
                    <a:pt x="93" y="12"/>
                    <a:pt x="94" y="13"/>
                  </a:cubicBezTo>
                  <a:cubicBezTo>
                    <a:pt x="94" y="13"/>
                    <a:pt x="94" y="12"/>
                    <a:pt x="94" y="13"/>
                  </a:cubicBezTo>
                  <a:cubicBezTo>
                    <a:pt x="95" y="14"/>
                    <a:pt x="95" y="15"/>
                    <a:pt x="94" y="15"/>
                  </a:cubicBezTo>
                  <a:cubicBezTo>
                    <a:pt x="93" y="14"/>
                    <a:pt x="93" y="13"/>
                    <a:pt x="93" y="13"/>
                  </a:cubicBezTo>
                  <a:close/>
                  <a:moveTo>
                    <a:pt x="81" y="13"/>
                  </a:moveTo>
                  <a:cubicBezTo>
                    <a:pt x="81" y="13"/>
                    <a:pt x="81" y="13"/>
                    <a:pt x="81" y="13"/>
                  </a:cubicBezTo>
                  <a:cubicBezTo>
                    <a:pt x="81" y="13"/>
                    <a:pt x="81" y="12"/>
                    <a:pt x="82" y="12"/>
                  </a:cubicBezTo>
                  <a:cubicBezTo>
                    <a:pt x="82" y="12"/>
                    <a:pt x="82" y="12"/>
                    <a:pt x="83" y="12"/>
                  </a:cubicBezTo>
                  <a:cubicBezTo>
                    <a:pt x="83" y="13"/>
                    <a:pt x="84" y="13"/>
                    <a:pt x="84" y="13"/>
                  </a:cubicBezTo>
                  <a:cubicBezTo>
                    <a:pt x="85" y="13"/>
                    <a:pt x="85" y="13"/>
                    <a:pt x="85" y="13"/>
                  </a:cubicBezTo>
                  <a:cubicBezTo>
                    <a:pt x="86" y="13"/>
                    <a:pt x="86" y="12"/>
                    <a:pt x="87" y="13"/>
                  </a:cubicBezTo>
                  <a:cubicBezTo>
                    <a:pt x="88" y="13"/>
                    <a:pt x="88" y="13"/>
                    <a:pt x="89" y="13"/>
                  </a:cubicBezTo>
                  <a:cubicBezTo>
                    <a:pt x="89" y="13"/>
                    <a:pt x="91" y="13"/>
                    <a:pt x="91" y="13"/>
                  </a:cubicBezTo>
                  <a:cubicBezTo>
                    <a:pt x="91" y="13"/>
                    <a:pt x="91" y="14"/>
                    <a:pt x="91" y="14"/>
                  </a:cubicBezTo>
                  <a:cubicBezTo>
                    <a:pt x="90" y="14"/>
                    <a:pt x="90" y="14"/>
                    <a:pt x="89" y="14"/>
                  </a:cubicBezTo>
                  <a:cubicBezTo>
                    <a:pt x="89" y="14"/>
                    <a:pt x="90" y="14"/>
                    <a:pt x="88" y="14"/>
                  </a:cubicBezTo>
                  <a:cubicBezTo>
                    <a:pt x="87" y="14"/>
                    <a:pt x="87" y="14"/>
                    <a:pt x="86" y="14"/>
                  </a:cubicBezTo>
                  <a:cubicBezTo>
                    <a:pt x="86" y="14"/>
                    <a:pt x="86" y="14"/>
                    <a:pt x="85" y="14"/>
                  </a:cubicBezTo>
                  <a:cubicBezTo>
                    <a:pt x="85" y="14"/>
                    <a:pt x="85" y="14"/>
                    <a:pt x="85" y="14"/>
                  </a:cubicBezTo>
                  <a:cubicBezTo>
                    <a:pt x="84" y="14"/>
                    <a:pt x="87" y="13"/>
                    <a:pt x="84" y="14"/>
                  </a:cubicBezTo>
                  <a:cubicBezTo>
                    <a:pt x="81" y="15"/>
                    <a:pt x="81" y="15"/>
                    <a:pt x="81" y="15"/>
                  </a:cubicBezTo>
                  <a:cubicBezTo>
                    <a:pt x="81" y="15"/>
                    <a:pt x="81" y="14"/>
                    <a:pt x="81" y="14"/>
                  </a:cubicBezTo>
                  <a:cubicBezTo>
                    <a:pt x="81" y="14"/>
                    <a:pt x="81" y="13"/>
                    <a:pt x="81" y="13"/>
                  </a:cubicBezTo>
                  <a:close/>
                  <a:moveTo>
                    <a:pt x="68" y="16"/>
                  </a:moveTo>
                  <a:cubicBezTo>
                    <a:pt x="68" y="16"/>
                    <a:pt x="68" y="16"/>
                    <a:pt x="68" y="16"/>
                  </a:cubicBezTo>
                  <a:cubicBezTo>
                    <a:pt x="69" y="16"/>
                    <a:pt x="69" y="16"/>
                    <a:pt x="69" y="16"/>
                  </a:cubicBezTo>
                  <a:cubicBezTo>
                    <a:pt x="69" y="16"/>
                    <a:pt x="71" y="16"/>
                    <a:pt x="71" y="15"/>
                  </a:cubicBezTo>
                  <a:cubicBezTo>
                    <a:pt x="72" y="15"/>
                    <a:pt x="72" y="15"/>
                    <a:pt x="72" y="15"/>
                  </a:cubicBezTo>
                  <a:cubicBezTo>
                    <a:pt x="72" y="15"/>
                    <a:pt x="74" y="14"/>
                    <a:pt x="74" y="14"/>
                  </a:cubicBezTo>
                  <a:cubicBezTo>
                    <a:pt x="75" y="14"/>
                    <a:pt x="76" y="13"/>
                    <a:pt x="76" y="13"/>
                  </a:cubicBezTo>
                  <a:cubicBezTo>
                    <a:pt x="76" y="13"/>
                    <a:pt x="78" y="14"/>
                    <a:pt x="78" y="14"/>
                  </a:cubicBezTo>
                  <a:cubicBezTo>
                    <a:pt x="79" y="14"/>
                    <a:pt x="79" y="13"/>
                    <a:pt x="79" y="13"/>
                  </a:cubicBezTo>
                  <a:cubicBezTo>
                    <a:pt x="77" y="12"/>
                    <a:pt x="77" y="12"/>
                    <a:pt x="77" y="12"/>
                  </a:cubicBezTo>
                  <a:cubicBezTo>
                    <a:pt x="73" y="13"/>
                    <a:pt x="73" y="13"/>
                    <a:pt x="73" y="13"/>
                  </a:cubicBezTo>
                  <a:cubicBezTo>
                    <a:pt x="73" y="13"/>
                    <a:pt x="70" y="14"/>
                    <a:pt x="69" y="14"/>
                  </a:cubicBezTo>
                  <a:cubicBezTo>
                    <a:pt x="68" y="13"/>
                    <a:pt x="67" y="14"/>
                    <a:pt x="67" y="14"/>
                  </a:cubicBezTo>
                  <a:cubicBezTo>
                    <a:pt x="66" y="15"/>
                    <a:pt x="66" y="15"/>
                    <a:pt x="66" y="15"/>
                  </a:cubicBezTo>
                  <a:cubicBezTo>
                    <a:pt x="66" y="15"/>
                    <a:pt x="67" y="16"/>
                    <a:pt x="67" y="16"/>
                  </a:cubicBezTo>
                  <a:cubicBezTo>
                    <a:pt x="67" y="17"/>
                    <a:pt x="68" y="16"/>
                    <a:pt x="68" y="16"/>
                  </a:cubicBezTo>
                  <a:close/>
                  <a:moveTo>
                    <a:pt x="56" y="22"/>
                  </a:moveTo>
                  <a:cubicBezTo>
                    <a:pt x="56" y="22"/>
                    <a:pt x="56" y="22"/>
                    <a:pt x="56" y="22"/>
                  </a:cubicBezTo>
                  <a:cubicBezTo>
                    <a:pt x="56" y="22"/>
                    <a:pt x="56" y="22"/>
                    <a:pt x="56" y="22"/>
                  </a:cubicBezTo>
                  <a:cubicBezTo>
                    <a:pt x="57" y="23"/>
                    <a:pt x="57" y="23"/>
                    <a:pt x="57" y="23"/>
                  </a:cubicBezTo>
                  <a:cubicBezTo>
                    <a:pt x="57" y="23"/>
                    <a:pt x="58" y="22"/>
                    <a:pt x="58" y="22"/>
                  </a:cubicBezTo>
                  <a:cubicBezTo>
                    <a:pt x="58" y="21"/>
                    <a:pt x="59" y="21"/>
                    <a:pt x="59" y="21"/>
                  </a:cubicBezTo>
                  <a:cubicBezTo>
                    <a:pt x="59" y="21"/>
                    <a:pt x="60" y="20"/>
                    <a:pt x="61" y="20"/>
                  </a:cubicBezTo>
                  <a:cubicBezTo>
                    <a:pt x="61" y="20"/>
                    <a:pt x="63" y="19"/>
                    <a:pt x="63" y="19"/>
                  </a:cubicBezTo>
                  <a:cubicBezTo>
                    <a:pt x="63" y="18"/>
                    <a:pt x="63" y="18"/>
                    <a:pt x="63" y="18"/>
                  </a:cubicBezTo>
                  <a:cubicBezTo>
                    <a:pt x="63" y="18"/>
                    <a:pt x="60" y="18"/>
                    <a:pt x="60" y="18"/>
                  </a:cubicBezTo>
                  <a:cubicBezTo>
                    <a:pt x="60" y="18"/>
                    <a:pt x="58" y="20"/>
                    <a:pt x="58" y="20"/>
                  </a:cubicBezTo>
                  <a:cubicBezTo>
                    <a:pt x="58" y="20"/>
                    <a:pt x="56" y="22"/>
                    <a:pt x="56" y="22"/>
                  </a:cubicBezTo>
                  <a:close/>
                  <a:moveTo>
                    <a:pt x="55" y="32"/>
                  </a:moveTo>
                  <a:cubicBezTo>
                    <a:pt x="55" y="32"/>
                    <a:pt x="55" y="32"/>
                    <a:pt x="55" y="32"/>
                  </a:cubicBezTo>
                  <a:cubicBezTo>
                    <a:pt x="55" y="32"/>
                    <a:pt x="57" y="30"/>
                    <a:pt x="57" y="29"/>
                  </a:cubicBezTo>
                  <a:cubicBezTo>
                    <a:pt x="57" y="29"/>
                    <a:pt x="57" y="27"/>
                    <a:pt x="57" y="27"/>
                  </a:cubicBezTo>
                  <a:cubicBezTo>
                    <a:pt x="57" y="25"/>
                    <a:pt x="57" y="25"/>
                    <a:pt x="57" y="25"/>
                  </a:cubicBezTo>
                  <a:cubicBezTo>
                    <a:pt x="55" y="23"/>
                    <a:pt x="55" y="23"/>
                    <a:pt x="55" y="23"/>
                  </a:cubicBezTo>
                  <a:cubicBezTo>
                    <a:pt x="55" y="23"/>
                    <a:pt x="54" y="25"/>
                    <a:pt x="54" y="25"/>
                  </a:cubicBezTo>
                  <a:cubicBezTo>
                    <a:pt x="54" y="26"/>
                    <a:pt x="53" y="26"/>
                    <a:pt x="52" y="27"/>
                  </a:cubicBezTo>
                  <a:cubicBezTo>
                    <a:pt x="51" y="28"/>
                    <a:pt x="51" y="29"/>
                    <a:pt x="51" y="30"/>
                  </a:cubicBezTo>
                  <a:cubicBezTo>
                    <a:pt x="51" y="30"/>
                    <a:pt x="50" y="31"/>
                    <a:pt x="50" y="32"/>
                  </a:cubicBezTo>
                  <a:cubicBezTo>
                    <a:pt x="50" y="33"/>
                    <a:pt x="51" y="33"/>
                    <a:pt x="52" y="33"/>
                  </a:cubicBezTo>
                  <a:cubicBezTo>
                    <a:pt x="53" y="33"/>
                    <a:pt x="52" y="33"/>
                    <a:pt x="52" y="33"/>
                  </a:cubicBezTo>
                  <a:cubicBezTo>
                    <a:pt x="55" y="32"/>
                    <a:pt x="55" y="32"/>
                    <a:pt x="55" y="32"/>
                  </a:cubicBezTo>
                  <a:close/>
                  <a:moveTo>
                    <a:pt x="21" y="94"/>
                  </a:moveTo>
                  <a:cubicBezTo>
                    <a:pt x="21" y="94"/>
                    <a:pt x="21" y="94"/>
                    <a:pt x="21" y="94"/>
                  </a:cubicBezTo>
                  <a:cubicBezTo>
                    <a:pt x="21" y="94"/>
                    <a:pt x="21" y="94"/>
                    <a:pt x="22" y="94"/>
                  </a:cubicBezTo>
                  <a:cubicBezTo>
                    <a:pt x="22" y="94"/>
                    <a:pt x="22" y="93"/>
                    <a:pt x="22" y="93"/>
                  </a:cubicBezTo>
                  <a:cubicBezTo>
                    <a:pt x="23" y="93"/>
                    <a:pt x="23" y="94"/>
                    <a:pt x="23" y="94"/>
                  </a:cubicBezTo>
                  <a:cubicBezTo>
                    <a:pt x="24" y="94"/>
                    <a:pt x="24" y="95"/>
                    <a:pt x="24" y="95"/>
                  </a:cubicBezTo>
                  <a:cubicBezTo>
                    <a:pt x="25" y="97"/>
                    <a:pt x="25" y="97"/>
                    <a:pt x="25" y="97"/>
                  </a:cubicBezTo>
                  <a:cubicBezTo>
                    <a:pt x="25" y="97"/>
                    <a:pt x="25" y="98"/>
                    <a:pt x="25" y="98"/>
                  </a:cubicBezTo>
                  <a:cubicBezTo>
                    <a:pt x="25" y="99"/>
                    <a:pt x="25" y="99"/>
                    <a:pt x="25" y="99"/>
                  </a:cubicBezTo>
                  <a:cubicBezTo>
                    <a:pt x="25" y="99"/>
                    <a:pt x="26" y="99"/>
                    <a:pt x="27" y="99"/>
                  </a:cubicBezTo>
                  <a:cubicBezTo>
                    <a:pt x="27" y="99"/>
                    <a:pt x="27" y="100"/>
                    <a:pt x="28" y="100"/>
                  </a:cubicBezTo>
                  <a:cubicBezTo>
                    <a:pt x="29" y="101"/>
                    <a:pt x="29" y="101"/>
                    <a:pt x="29" y="101"/>
                  </a:cubicBezTo>
                  <a:cubicBezTo>
                    <a:pt x="30" y="102"/>
                    <a:pt x="30" y="102"/>
                    <a:pt x="31" y="103"/>
                  </a:cubicBezTo>
                  <a:cubicBezTo>
                    <a:pt x="32" y="103"/>
                    <a:pt x="32" y="103"/>
                    <a:pt x="33" y="103"/>
                  </a:cubicBezTo>
                  <a:cubicBezTo>
                    <a:pt x="33" y="102"/>
                    <a:pt x="33" y="102"/>
                    <a:pt x="34" y="102"/>
                  </a:cubicBezTo>
                  <a:cubicBezTo>
                    <a:pt x="34" y="102"/>
                    <a:pt x="34" y="102"/>
                    <a:pt x="35" y="102"/>
                  </a:cubicBezTo>
                  <a:cubicBezTo>
                    <a:pt x="35" y="101"/>
                    <a:pt x="34" y="101"/>
                    <a:pt x="34" y="101"/>
                  </a:cubicBezTo>
                  <a:cubicBezTo>
                    <a:pt x="34" y="101"/>
                    <a:pt x="33" y="100"/>
                    <a:pt x="32" y="99"/>
                  </a:cubicBezTo>
                  <a:cubicBezTo>
                    <a:pt x="32" y="99"/>
                    <a:pt x="32" y="99"/>
                    <a:pt x="32" y="98"/>
                  </a:cubicBezTo>
                  <a:cubicBezTo>
                    <a:pt x="32" y="98"/>
                    <a:pt x="32" y="98"/>
                    <a:pt x="31" y="97"/>
                  </a:cubicBezTo>
                  <a:cubicBezTo>
                    <a:pt x="30" y="97"/>
                    <a:pt x="30" y="97"/>
                    <a:pt x="30" y="97"/>
                  </a:cubicBezTo>
                  <a:cubicBezTo>
                    <a:pt x="29" y="96"/>
                    <a:pt x="29" y="95"/>
                    <a:pt x="29" y="95"/>
                  </a:cubicBezTo>
                  <a:cubicBezTo>
                    <a:pt x="29" y="95"/>
                    <a:pt x="27" y="95"/>
                    <a:pt x="27" y="94"/>
                  </a:cubicBezTo>
                  <a:cubicBezTo>
                    <a:pt x="27" y="94"/>
                    <a:pt x="26" y="94"/>
                    <a:pt x="26" y="94"/>
                  </a:cubicBezTo>
                  <a:cubicBezTo>
                    <a:pt x="26" y="94"/>
                    <a:pt x="24" y="93"/>
                    <a:pt x="24" y="92"/>
                  </a:cubicBezTo>
                  <a:cubicBezTo>
                    <a:pt x="24" y="92"/>
                    <a:pt x="24" y="91"/>
                    <a:pt x="24" y="91"/>
                  </a:cubicBezTo>
                  <a:cubicBezTo>
                    <a:pt x="24" y="91"/>
                    <a:pt x="23" y="91"/>
                    <a:pt x="22" y="91"/>
                  </a:cubicBezTo>
                  <a:cubicBezTo>
                    <a:pt x="21" y="92"/>
                    <a:pt x="20" y="92"/>
                    <a:pt x="20" y="92"/>
                  </a:cubicBezTo>
                  <a:cubicBezTo>
                    <a:pt x="19" y="92"/>
                    <a:pt x="19" y="93"/>
                    <a:pt x="19" y="93"/>
                  </a:cubicBezTo>
                  <a:cubicBezTo>
                    <a:pt x="19" y="93"/>
                    <a:pt x="19" y="94"/>
                    <a:pt x="20" y="94"/>
                  </a:cubicBezTo>
                  <a:cubicBezTo>
                    <a:pt x="20" y="95"/>
                    <a:pt x="21" y="94"/>
                    <a:pt x="21" y="94"/>
                  </a:cubicBezTo>
                  <a:close/>
                  <a:moveTo>
                    <a:pt x="71" y="75"/>
                  </a:moveTo>
                  <a:cubicBezTo>
                    <a:pt x="71" y="75"/>
                    <a:pt x="71" y="75"/>
                    <a:pt x="71" y="75"/>
                  </a:cubicBezTo>
                  <a:cubicBezTo>
                    <a:pt x="71" y="76"/>
                    <a:pt x="71" y="76"/>
                    <a:pt x="71" y="76"/>
                  </a:cubicBezTo>
                  <a:cubicBezTo>
                    <a:pt x="71" y="76"/>
                    <a:pt x="71" y="76"/>
                    <a:pt x="72" y="76"/>
                  </a:cubicBezTo>
                  <a:cubicBezTo>
                    <a:pt x="72" y="75"/>
                    <a:pt x="72" y="76"/>
                    <a:pt x="73" y="76"/>
                  </a:cubicBezTo>
                  <a:cubicBezTo>
                    <a:pt x="73" y="76"/>
                    <a:pt x="73" y="76"/>
                    <a:pt x="73" y="76"/>
                  </a:cubicBezTo>
                  <a:cubicBezTo>
                    <a:pt x="74" y="76"/>
                    <a:pt x="75" y="74"/>
                    <a:pt x="75" y="74"/>
                  </a:cubicBezTo>
                  <a:cubicBezTo>
                    <a:pt x="75" y="74"/>
                    <a:pt x="75" y="74"/>
                    <a:pt x="76" y="74"/>
                  </a:cubicBezTo>
                  <a:cubicBezTo>
                    <a:pt x="76" y="74"/>
                    <a:pt x="77" y="74"/>
                    <a:pt x="77" y="73"/>
                  </a:cubicBezTo>
                  <a:cubicBezTo>
                    <a:pt x="77" y="73"/>
                    <a:pt x="77" y="73"/>
                    <a:pt x="78" y="73"/>
                  </a:cubicBezTo>
                  <a:cubicBezTo>
                    <a:pt x="78" y="72"/>
                    <a:pt x="78" y="72"/>
                    <a:pt x="78" y="72"/>
                  </a:cubicBezTo>
                  <a:cubicBezTo>
                    <a:pt x="79" y="71"/>
                    <a:pt x="80" y="71"/>
                    <a:pt x="80" y="71"/>
                  </a:cubicBezTo>
                  <a:cubicBezTo>
                    <a:pt x="81" y="70"/>
                    <a:pt x="81" y="70"/>
                    <a:pt x="81" y="69"/>
                  </a:cubicBezTo>
                  <a:cubicBezTo>
                    <a:pt x="81" y="69"/>
                    <a:pt x="80" y="69"/>
                    <a:pt x="80" y="70"/>
                  </a:cubicBezTo>
                  <a:cubicBezTo>
                    <a:pt x="79" y="70"/>
                    <a:pt x="78" y="70"/>
                    <a:pt x="78" y="70"/>
                  </a:cubicBezTo>
                  <a:cubicBezTo>
                    <a:pt x="78" y="71"/>
                    <a:pt x="77" y="71"/>
                    <a:pt x="77" y="71"/>
                  </a:cubicBezTo>
                  <a:cubicBezTo>
                    <a:pt x="76" y="71"/>
                    <a:pt x="75" y="72"/>
                    <a:pt x="74" y="72"/>
                  </a:cubicBezTo>
                  <a:cubicBezTo>
                    <a:pt x="74" y="72"/>
                    <a:pt x="74" y="73"/>
                    <a:pt x="73" y="74"/>
                  </a:cubicBezTo>
                  <a:cubicBezTo>
                    <a:pt x="73" y="74"/>
                    <a:pt x="73" y="74"/>
                    <a:pt x="73" y="75"/>
                  </a:cubicBezTo>
                  <a:cubicBezTo>
                    <a:pt x="72" y="75"/>
                    <a:pt x="71" y="75"/>
                    <a:pt x="71" y="75"/>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9" name="Freeform 217"/>
            <p:cNvSpPr>
              <a:spLocks/>
            </p:cNvSpPr>
            <p:nvPr/>
          </p:nvSpPr>
          <p:spPr bwMode="auto">
            <a:xfrm>
              <a:off x="8054896" y="3267063"/>
              <a:ext cx="384801" cy="263158"/>
            </a:xfrm>
            <a:custGeom>
              <a:avLst/>
              <a:gdLst>
                <a:gd name="T0" fmla="*/ 4 w 169"/>
                <a:gd name="T1" fmla="*/ 28 h 119"/>
                <a:gd name="T2" fmla="*/ 17 w 169"/>
                <a:gd name="T3" fmla="*/ 23 h 119"/>
                <a:gd name="T4" fmla="*/ 24 w 169"/>
                <a:gd name="T5" fmla="*/ 19 h 119"/>
                <a:gd name="T6" fmla="*/ 29 w 169"/>
                <a:gd name="T7" fmla="*/ 16 h 119"/>
                <a:gd name="T8" fmla="*/ 32 w 169"/>
                <a:gd name="T9" fmla="*/ 14 h 119"/>
                <a:gd name="T10" fmla="*/ 38 w 169"/>
                <a:gd name="T11" fmla="*/ 12 h 119"/>
                <a:gd name="T12" fmla="*/ 44 w 169"/>
                <a:gd name="T13" fmla="*/ 11 h 119"/>
                <a:gd name="T14" fmla="*/ 48 w 169"/>
                <a:gd name="T15" fmla="*/ 8 h 119"/>
                <a:gd name="T16" fmla="*/ 56 w 169"/>
                <a:gd name="T17" fmla="*/ 7 h 119"/>
                <a:gd name="T18" fmla="*/ 55 w 169"/>
                <a:gd name="T19" fmla="*/ 2 h 119"/>
                <a:gd name="T20" fmla="*/ 63 w 169"/>
                <a:gd name="T21" fmla="*/ 0 h 119"/>
                <a:gd name="T22" fmla="*/ 69 w 169"/>
                <a:gd name="T23" fmla="*/ 4 h 119"/>
                <a:gd name="T24" fmla="*/ 73 w 169"/>
                <a:gd name="T25" fmla="*/ 8 h 119"/>
                <a:gd name="T26" fmla="*/ 72 w 169"/>
                <a:gd name="T27" fmla="*/ 11 h 119"/>
                <a:gd name="T28" fmla="*/ 78 w 169"/>
                <a:gd name="T29" fmla="*/ 12 h 119"/>
                <a:gd name="T30" fmla="*/ 85 w 169"/>
                <a:gd name="T31" fmla="*/ 10 h 119"/>
                <a:gd name="T32" fmla="*/ 88 w 169"/>
                <a:gd name="T33" fmla="*/ 13 h 119"/>
                <a:gd name="T34" fmla="*/ 95 w 169"/>
                <a:gd name="T35" fmla="*/ 16 h 119"/>
                <a:gd name="T36" fmla="*/ 95 w 169"/>
                <a:gd name="T37" fmla="*/ 21 h 119"/>
                <a:gd name="T38" fmla="*/ 91 w 169"/>
                <a:gd name="T39" fmla="*/ 27 h 119"/>
                <a:gd name="T40" fmla="*/ 95 w 169"/>
                <a:gd name="T41" fmla="*/ 34 h 119"/>
                <a:gd name="T42" fmla="*/ 106 w 169"/>
                <a:gd name="T43" fmla="*/ 41 h 119"/>
                <a:gd name="T44" fmla="*/ 116 w 169"/>
                <a:gd name="T45" fmla="*/ 45 h 119"/>
                <a:gd name="T46" fmla="*/ 123 w 169"/>
                <a:gd name="T47" fmla="*/ 47 h 119"/>
                <a:gd name="T48" fmla="*/ 123 w 169"/>
                <a:gd name="T49" fmla="*/ 53 h 119"/>
                <a:gd name="T50" fmla="*/ 119 w 169"/>
                <a:gd name="T51" fmla="*/ 59 h 119"/>
                <a:gd name="T52" fmla="*/ 110 w 169"/>
                <a:gd name="T53" fmla="*/ 64 h 119"/>
                <a:gd name="T54" fmla="*/ 119 w 169"/>
                <a:gd name="T55" fmla="*/ 66 h 119"/>
                <a:gd name="T56" fmla="*/ 125 w 169"/>
                <a:gd name="T57" fmla="*/ 71 h 119"/>
                <a:gd name="T58" fmla="*/ 140 w 169"/>
                <a:gd name="T59" fmla="*/ 76 h 119"/>
                <a:gd name="T60" fmla="*/ 147 w 169"/>
                <a:gd name="T61" fmla="*/ 76 h 119"/>
                <a:gd name="T62" fmla="*/ 158 w 169"/>
                <a:gd name="T63" fmla="*/ 75 h 119"/>
                <a:gd name="T64" fmla="*/ 155 w 169"/>
                <a:gd name="T65" fmla="*/ 83 h 119"/>
                <a:gd name="T66" fmla="*/ 156 w 169"/>
                <a:gd name="T67" fmla="*/ 87 h 119"/>
                <a:gd name="T68" fmla="*/ 164 w 169"/>
                <a:gd name="T69" fmla="*/ 93 h 119"/>
                <a:gd name="T70" fmla="*/ 158 w 169"/>
                <a:gd name="T71" fmla="*/ 96 h 119"/>
                <a:gd name="T72" fmla="*/ 164 w 169"/>
                <a:gd name="T73" fmla="*/ 101 h 119"/>
                <a:gd name="T74" fmla="*/ 167 w 169"/>
                <a:gd name="T75" fmla="*/ 111 h 119"/>
                <a:gd name="T76" fmla="*/ 162 w 169"/>
                <a:gd name="T77" fmla="*/ 114 h 119"/>
                <a:gd name="T78" fmla="*/ 154 w 169"/>
                <a:gd name="T79" fmla="*/ 119 h 119"/>
                <a:gd name="T80" fmla="*/ 142 w 169"/>
                <a:gd name="T81" fmla="*/ 107 h 119"/>
                <a:gd name="T82" fmla="*/ 138 w 169"/>
                <a:gd name="T83" fmla="*/ 98 h 119"/>
                <a:gd name="T84" fmla="*/ 129 w 169"/>
                <a:gd name="T85" fmla="*/ 97 h 119"/>
                <a:gd name="T86" fmla="*/ 126 w 169"/>
                <a:gd name="T87" fmla="*/ 85 h 119"/>
                <a:gd name="T88" fmla="*/ 114 w 169"/>
                <a:gd name="T89" fmla="*/ 91 h 119"/>
                <a:gd name="T90" fmla="*/ 101 w 169"/>
                <a:gd name="T91" fmla="*/ 90 h 119"/>
                <a:gd name="T92" fmla="*/ 96 w 169"/>
                <a:gd name="T93" fmla="*/ 86 h 119"/>
                <a:gd name="T94" fmla="*/ 88 w 169"/>
                <a:gd name="T95" fmla="*/ 84 h 119"/>
                <a:gd name="T96" fmla="*/ 76 w 169"/>
                <a:gd name="T97" fmla="*/ 88 h 119"/>
                <a:gd name="T98" fmla="*/ 69 w 169"/>
                <a:gd name="T99" fmla="*/ 84 h 119"/>
                <a:gd name="T100" fmla="*/ 56 w 169"/>
                <a:gd name="T101" fmla="*/ 80 h 119"/>
                <a:gd name="T102" fmla="*/ 41 w 169"/>
                <a:gd name="T103" fmla="*/ 83 h 119"/>
                <a:gd name="T104" fmla="*/ 30 w 169"/>
                <a:gd name="T105" fmla="*/ 83 h 119"/>
                <a:gd name="T106" fmla="*/ 26 w 169"/>
                <a:gd name="T107" fmla="*/ 77 h 119"/>
                <a:gd name="T108" fmla="*/ 20 w 169"/>
                <a:gd name="T109" fmla="*/ 71 h 119"/>
                <a:gd name="T110" fmla="*/ 15 w 169"/>
                <a:gd name="T111" fmla="*/ 61 h 119"/>
                <a:gd name="T112" fmla="*/ 18 w 169"/>
                <a:gd name="T113" fmla="*/ 46 h 119"/>
                <a:gd name="T114" fmla="*/ 13 w 169"/>
                <a:gd name="T115" fmla="*/ 37 h 119"/>
                <a:gd name="T116" fmla="*/ 2 w 169"/>
                <a:gd name="T117" fmla="*/ 3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 h="119">
                  <a:moveTo>
                    <a:pt x="2" y="33"/>
                  </a:moveTo>
                  <a:cubicBezTo>
                    <a:pt x="0" y="31"/>
                    <a:pt x="0" y="31"/>
                    <a:pt x="0" y="31"/>
                  </a:cubicBezTo>
                  <a:cubicBezTo>
                    <a:pt x="4" y="28"/>
                    <a:pt x="4" y="28"/>
                    <a:pt x="4" y="28"/>
                  </a:cubicBezTo>
                  <a:cubicBezTo>
                    <a:pt x="4" y="28"/>
                    <a:pt x="6" y="28"/>
                    <a:pt x="7" y="27"/>
                  </a:cubicBezTo>
                  <a:cubicBezTo>
                    <a:pt x="9" y="27"/>
                    <a:pt x="15" y="25"/>
                    <a:pt x="15" y="25"/>
                  </a:cubicBezTo>
                  <a:cubicBezTo>
                    <a:pt x="17" y="23"/>
                    <a:pt x="17" y="23"/>
                    <a:pt x="17" y="23"/>
                  </a:cubicBezTo>
                  <a:cubicBezTo>
                    <a:pt x="17" y="23"/>
                    <a:pt x="19" y="21"/>
                    <a:pt x="19" y="21"/>
                  </a:cubicBezTo>
                  <a:cubicBezTo>
                    <a:pt x="20" y="21"/>
                    <a:pt x="22" y="21"/>
                    <a:pt x="23" y="20"/>
                  </a:cubicBezTo>
                  <a:cubicBezTo>
                    <a:pt x="23" y="20"/>
                    <a:pt x="24" y="19"/>
                    <a:pt x="24" y="19"/>
                  </a:cubicBezTo>
                  <a:cubicBezTo>
                    <a:pt x="24" y="19"/>
                    <a:pt x="24" y="18"/>
                    <a:pt x="25" y="18"/>
                  </a:cubicBezTo>
                  <a:cubicBezTo>
                    <a:pt x="25" y="18"/>
                    <a:pt x="26" y="18"/>
                    <a:pt x="27" y="17"/>
                  </a:cubicBezTo>
                  <a:cubicBezTo>
                    <a:pt x="28" y="17"/>
                    <a:pt x="28" y="17"/>
                    <a:pt x="29" y="16"/>
                  </a:cubicBezTo>
                  <a:cubicBezTo>
                    <a:pt x="29" y="16"/>
                    <a:pt x="30" y="13"/>
                    <a:pt x="30" y="13"/>
                  </a:cubicBezTo>
                  <a:cubicBezTo>
                    <a:pt x="30" y="13"/>
                    <a:pt x="30" y="13"/>
                    <a:pt x="30" y="13"/>
                  </a:cubicBezTo>
                  <a:cubicBezTo>
                    <a:pt x="31" y="13"/>
                    <a:pt x="32" y="14"/>
                    <a:pt x="32" y="14"/>
                  </a:cubicBezTo>
                  <a:cubicBezTo>
                    <a:pt x="32" y="14"/>
                    <a:pt x="34" y="14"/>
                    <a:pt x="35" y="14"/>
                  </a:cubicBezTo>
                  <a:cubicBezTo>
                    <a:pt x="35" y="14"/>
                    <a:pt x="37" y="13"/>
                    <a:pt x="37" y="13"/>
                  </a:cubicBezTo>
                  <a:cubicBezTo>
                    <a:pt x="37" y="13"/>
                    <a:pt x="37" y="12"/>
                    <a:pt x="38" y="12"/>
                  </a:cubicBezTo>
                  <a:cubicBezTo>
                    <a:pt x="39" y="12"/>
                    <a:pt x="40" y="12"/>
                    <a:pt x="41" y="12"/>
                  </a:cubicBezTo>
                  <a:cubicBezTo>
                    <a:pt x="41" y="12"/>
                    <a:pt x="43" y="12"/>
                    <a:pt x="43" y="12"/>
                  </a:cubicBezTo>
                  <a:cubicBezTo>
                    <a:pt x="44" y="11"/>
                    <a:pt x="44" y="11"/>
                    <a:pt x="44" y="11"/>
                  </a:cubicBezTo>
                  <a:cubicBezTo>
                    <a:pt x="45" y="11"/>
                    <a:pt x="44" y="10"/>
                    <a:pt x="45" y="11"/>
                  </a:cubicBezTo>
                  <a:cubicBezTo>
                    <a:pt x="46" y="11"/>
                    <a:pt x="45" y="12"/>
                    <a:pt x="46" y="11"/>
                  </a:cubicBezTo>
                  <a:cubicBezTo>
                    <a:pt x="47" y="10"/>
                    <a:pt x="48" y="8"/>
                    <a:pt x="48" y="8"/>
                  </a:cubicBezTo>
                  <a:cubicBezTo>
                    <a:pt x="48" y="8"/>
                    <a:pt x="47" y="8"/>
                    <a:pt x="49" y="8"/>
                  </a:cubicBezTo>
                  <a:cubicBezTo>
                    <a:pt x="51" y="8"/>
                    <a:pt x="51" y="8"/>
                    <a:pt x="53" y="8"/>
                  </a:cubicBezTo>
                  <a:cubicBezTo>
                    <a:pt x="54" y="8"/>
                    <a:pt x="56" y="7"/>
                    <a:pt x="56" y="7"/>
                  </a:cubicBezTo>
                  <a:cubicBezTo>
                    <a:pt x="57" y="7"/>
                    <a:pt x="58" y="6"/>
                    <a:pt x="58" y="6"/>
                  </a:cubicBezTo>
                  <a:cubicBezTo>
                    <a:pt x="58" y="5"/>
                    <a:pt x="54" y="3"/>
                    <a:pt x="54" y="3"/>
                  </a:cubicBezTo>
                  <a:cubicBezTo>
                    <a:pt x="54" y="3"/>
                    <a:pt x="52" y="2"/>
                    <a:pt x="55" y="2"/>
                  </a:cubicBezTo>
                  <a:cubicBezTo>
                    <a:pt x="58" y="3"/>
                    <a:pt x="59" y="3"/>
                    <a:pt x="59" y="3"/>
                  </a:cubicBezTo>
                  <a:cubicBezTo>
                    <a:pt x="60" y="3"/>
                    <a:pt x="60" y="2"/>
                    <a:pt x="61" y="2"/>
                  </a:cubicBezTo>
                  <a:cubicBezTo>
                    <a:pt x="62" y="1"/>
                    <a:pt x="63" y="0"/>
                    <a:pt x="63" y="0"/>
                  </a:cubicBezTo>
                  <a:cubicBezTo>
                    <a:pt x="64" y="0"/>
                    <a:pt x="66" y="2"/>
                    <a:pt x="66" y="2"/>
                  </a:cubicBezTo>
                  <a:cubicBezTo>
                    <a:pt x="66" y="4"/>
                    <a:pt x="66" y="4"/>
                    <a:pt x="66" y="4"/>
                  </a:cubicBezTo>
                  <a:cubicBezTo>
                    <a:pt x="69" y="4"/>
                    <a:pt x="69" y="4"/>
                    <a:pt x="69" y="4"/>
                  </a:cubicBezTo>
                  <a:cubicBezTo>
                    <a:pt x="69" y="4"/>
                    <a:pt x="70" y="3"/>
                    <a:pt x="71" y="4"/>
                  </a:cubicBezTo>
                  <a:cubicBezTo>
                    <a:pt x="72" y="4"/>
                    <a:pt x="74" y="6"/>
                    <a:pt x="74" y="6"/>
                  </a:cubicBezTo>
                  <a:cubicBezTo>
                    <a:pt x="73" y="8"/>
                    <a:pt x="73" y="8"/>
                    <a:pt x="73" y="8"/>
                  </a:cubicBezTo>
                  <a:cubicBezTo>
                    <a:pt x="69" y="9"/>
                    <a:pt x="69" y="9"/>
                    <a:pt x="69" y="9"/>
                  </a:cubicBezTo>
                  <a:cubicBezTo>
                    <a:pt x="69" y="9"/>
                    <a:pt x="69" y="11"/>
                    <a:pt x="70" y="11"/>
                  </a:cubicBezTo>
                  <a:cubicBezTo>
                    <a:pt x="70" y="11"/>
                    <a:pt x="71" y="12"/>
                    <a:pt x="72" y="11"/>
                  </a:cubicBezTo>
                  <a:cubicBezTo>
                    <a:pt x="73" y="11"/>
                    <a:pt x="73" y="10"/>
                    <a:pt x="73" y="10"/>
                  </a:cubicBezTo>
                  <a:cubicBezTo>
                    <a:pt x="73" y="10"/>
                    <a:pt x="76" y="10"/>
                    <a:pt x="76" y="11"/>
                  </a:cubicBezTo>
                  <a:cubicBezTo>
                    <a:pt x="76" y="11"/>
                    <a:pt x="78" y="12"/>
                    <a:pt x="78" y="12"/>
                  </a:cubicBezTo>
                  <a:cubicBezTo>
                    <a:pt x="79" y="11"/>
                    <a:pt x="80" y="11"/>
                    <a:pt x="81" y="11"/>
                  </a:cubicBezTo>
                  <a:cubicBezTo>
                    <a:pt x="81" y="11"/>
                    <a:pt x="82" y="12"/>
                    <a:pt x="83" y="12"/>
                  </a:cubicBezTo>
                  <a:cubicBezTo>
                    <a:pt x="84" y="12"/>
                    <a:pt x="85" y="10"/>
                    <a:pt x="85" y="10"/>
                  </a:cubicBezTo>
                  <a:cubicBezTo>
                    <a:pt x="85" y="10"/>
                    <a:pt x="86" y="10"/>
                    <a:pt x="86" y="11"/>
                  </a:cubicBezTo>
                  <a:cubicBezTo>
                    <a:pt x="87" y="11"/>
                    <a:pt x="86" y="11"/>
                    <a:pt x="87" y="12"/>
                  </a:cubicBezTo>
                  <a:cubicBezTo>
                    <a:pt x="87" y="13"/>
                    <a:pt x="87" y="13"/>
                    <a:pt x="88" y="13"/>
                  </a:cubicBezTo>
                  <a:cubicBezTo>
                    <a:pt x="89" y="14"/>
                    <a:pt x="91" y="14"/>
                    <a:pt x="91" y="15"/>
                  </a:cubicBezTo>
                  <a:cubicBezTo>
                    <a:pt x="91" y="15"/>
                    <a:pt x="92" y="17"/>
                    <a:pt x="93" y="17"/>
                  </a:cubicBezTo>
                  <a:cubicBezTo>
                    <a:pt x="94" y="16"/>
                    <a:pt x="94" y="16"/>
                    <a:pt x="95" y="16"/>
                  </a:cubicBezTo>
                  <a:cubicBezTo>
                    <a:pt x="96" y="17"/>
                    <a:pt x="98" y="16"/>
                    <a:pt x="98" y="17"/>
                  </a:cubicBezTo>
                  <a:cubicBezTo>
                    <a:pt x="97" y="18"/>
                    <a:pt x="97" y="19"/>
                    <a:pt x="97" y="20"/>
                  </a:cubicBezTo>
                  <a:cubicBezTo>
                    <a:pt x="97" y="20"/>
                    <a:pt x="96" y="21"/>
                    <a:pt x="95" y="21"/>
                  </a:cubicBezTo>
                  <a:cubicBezTo>
                    <a:pt x="94" y="21"/>
                    <a:pt x="93" y="22"/>
                    <a:pt x="93" y="22"/>
                  </a:cubicBezTo>
                  <a:cubicBezTo>
                    <a:pt x="93" y="23"/>
                    <a:pt x="92" y="24"/>
                    <a:pt x="92" y="25"/>
                  </a:cubicBezTo>
                  <a:cubicBezTo>
                    <a:pt x="91" y="26"/>
                    <a:pt x="91" y="27"/>
                    <a:pt x="91" y="27"/>
                  </a:cubicBezTo>
                  <a:cubicBezTo>
                    <a:pt x="90" y="28"/>
                    <a:pt x="90" y="28"/>
                    <a:pt x="90" y="28"/>
                  </a:cubicBezTo>
                  <a:cubicBezTo>
                    <a:pt x="90" y="29"/>
                    <a:pt x="93" y="33"/>
                    <a:pt x="93" y="33"/>
                  </a:cubicBezTo>
                  <a:cubicBezTo>
                    <a:pt x="95" y="34"/>
                    <a:pt x="95" y="34"/>
                    <a:pt x="95" y="34"/>
                  </a:cubicBezTo>
                  <a:cubicBezTo>
                    <a:pt x="96" y="36"/>
                    <a:pt x="96" y="36"/>
                    <a:pt x="96" y="36"/>
                  </a:cubicBezTo>
                  <a:cubicBezTo>
                    <a:pt x="102" y="40"/>
                    <a:pt x="102" y="40"/>
                    <a:pt x="102" y="40"/>
                  </a:cubicBezTo>
                  <a:cubicBezTo>
                    <a:pt x="102" y="40"/>
                    <a:pt x="104" y="41"/>
                    <a:pt x="106" y="41"/>
                  </a:cubicBezTo>
                  <a:cubicBezTo>
                    <a:pt x="108" y="42"/>
                    <a:pt x="110" y="42"/>
                    <a:pt x="110" y="42"/>
                  </a:cubicBezTo>
                  <a:cubicBezTo>
                    <a:pt x="113" y="45"/>
                    <a:pt x="113" y="45"/>
                    <a:pt x="113" y="45"/>
                  </a:cubicBezTo>
                  <a:cubicBezTo>
                    <a:pt x="113" y="45"/>
                    <a:pt x="115" y="45"/>
                    <a:pt x="116" y="45"/>
                  </a:cubicBezTo>
                  <a:cubicBezTo>
                    <a:pt x="116" y="46"/>
                    <a:pt x="119" y="46"/>
                    <a:pt x="119" y="46"/>
                  </a:cubicBezTo>
                  <a:cubicBezTo>
                    <a:pt x="121" y="46"/>
                    <a:pt x="121" y="46"/>
                    <a:pt x="121" y="46"/>
                  </a:cubicBezTo>
                  <a:cubicBezTo>
                    <a:pt x="121" y="46"/>
                    <a:pt x="122" y="45"/>
                    <a:pt x="123" y="47"/>
                  </a:cubicBezTo>
                  <a:cubicBezTo>
                    <a:pt x="123" y="48"/>
                    <a:pt x="124" y="50"/>
                    <a:pt x="124" y="50"/>
                  </a:cubicBezTo>
                  <a:cubicBezTo>
                    <a:pt x="124" y="50"/>
                    <a:pt x="124" y="51"/>
                    <a:pt x="124" y="52"/>
                  </a:cubicBezTo>
                  <a:cubicBezTo>
                    <a:pt x="123" y="52"/>
                    <a:pt x="123" y="52"/>
                    <a:pt x="123" y="53"/>
                  </a:cubicBezTo>
                  <a:cubicBezTo>
                    <a:pt x="123" y="53"/>
                    <a:pt x="123" y="57"/>
                    <a:pt x="123" y="57"/>
                  </a:cubicBezTo>
                  <a:cubicBezTo>
                    <a:pt x="123" y="57"/>
                    <a:pt x="123" y="58"/>
                    <a:pt x="122" y="58"/>
                  </a:cubicBezTo>
                  <a:cubicBezTo>
                    <a:pt x="120" y="59"/>
                    <a:pt x="120" y="59"/>
                    <a:pt x="119" y="59"/>
                  </a:cubicBezTo>
                  <a:cubicBezTo>
                    <a:pt x="117" y="59"/>
                    <a:pt x="114" y="60"/>
                    <a:pt x="113" y="61"/>
                  </a:cubicBezTo>
                  <a:cubicBezTo>
                    <a:pt x="113" y="61"/>
                    <a:pt x="111" y="61"/>
                    <a:pt x="111" y="61"/>
                  </a:cubicBezTo>
                  <a:cubicBezTo>
                    <a:pt x="111" y="62"/>
                    <a:pt x="110" y="64"/>
                    <a:pt x="110" y="64"/>
                  </a:cubicBezTo>
                  <a:cubicBezTo>
                    <a:pt x="110" y="64"/>
                    <a:pt x="110" y="66"/>
                    <a:pt x="112" y="66"/>
                  </a:cubicBezTo>
                  <a:cubicBezTo>
                    <a:pt x="115" y="66"/>
                    <a:pt x="115" y="66"/>
                    <a:pt x="116" y="66"/>
                  </a:cubicBezTo>
                  <a:cubicBezTo>
                    <a:pt x="117" y="66"/>
                    <a:pt x="117" y="65"/>
                    <a:pt x="119" y="66"/>
                  </a:cubicBezTo>
                  <a:cubicBezTo>
                    <a:pt x="120" y="66"/>
                    <a:pt x="121" y="68"/>
                    <a:pt x="121" y="68"/>
                  </a:cubicBezTo>
                  <a:cubicBezTo>
                    <a:pt x="123" y="70"/>
                    <a:pt x="123" y="70"/>
                    <a:pt x="123" y="70"/>
                  </a:cubicBezTo>
                  <a:cubicBezTo>
                    <a:pt x="125" y="71"/>
                    <a:pt x="125" y="71"/>
                    <a:pt x="125" y="71"/>
                  </a:cubicBezTo>
                  <a:cubicBezTo>
                    <a:pt x="131" y="71"/>
                    <a:pt x="131" y="71"/>
                    <a:pt x="131" y="71"/>
                  </a:cubicBezTo>
                  <a:cubicBezTo>
                    <a:pt x="135" y="75"/>
                    <a:pt x="135" y="75"/>
                    <a:pt x="135" y="75"/>
                  </a:cubicBezTo>
                  <a:cubicBezTo>
                    <a:pt x="140" y="76"/>
                    <a:pt x="140" y="76"/>
                    <a:pt x="140" y="76"/>
                  </a:cubicBezTo>
                  <a:cubicBezTo>
                    <a:pt x="140" y="76"/>
                    <a:pt x="140" y="79"/>
                    <a:pt x="141" y="79"/>
                  </a:cubicBezTo>
                  <a:cubicBezTo>
                    <a:pt x="143" y="79"/>
                    <a:pt x="144" y="78"/>
                    <a:pt x="144" y="78"/>
                  </a:cubicBezTo>
                  <a:cubicBezTo>
                    <a:pt x="144" y="78"/>
                    <a:pt x="146" y="76"/>
                    <a:pt x="147" y="76"/>
                  </a:cubicBezTo>
                  <a:cubicBezTo>
                    <a:pt x="149" y="75"/>
                    <a:pt x="148" y="74"/>
                    <a:pt x="150" y="75"/>
                  </a:cubicBezTo>
                  <a:cubicBezTo>
                    <a:pt x="152" y="77"/>
                    <a:pt x="156" y="75"/>
                    <a:pt x="156" y="75"/>
                  </a:cubicBezTo>
                  <a:cubicBezTo>
                    <a:pt x="158" y="75"/>
                    <a:pt x="158" y="75"/>
                    <a:pt x="158" y="75"/>
                  </a:cubicBezTo>
                  <a:cubicBezTo>
                    <a:pt x="158" y="78"/>
                    <a:pt x="158" y="78"/>
                    <a:pt x="158" y="78"/>
                  </a:cubicBezTo>
                  <a:cubicBezTo>
                    <a:pt x="158" y="81"/>
                    <a:pt x="158" y="81"/>
                    <a:pt x="158" y="81"/>
                  </a:cubicBezTo>
                  <a:cubicBezTo>
                    <a:pt x="155" y="83"/>
                    <a:pt x="155" y="83"/>
                    <a:pt x="155" y="83"/>
                  </a:cubicBezTo>
                  <a:cubicBezTo>
                    <a:pt x="154" y="84"/>
                    <a:pt x="154" y="84"/>
                    <a:pt x="154" y="84"/>
                  </a:cubicBezTo>
                  <a:cubicBezTo>
                    <a:pt x="154" y="84"/>
                    <a:pt x="154" y="85"/>
                    <a:pt x="154" y="86"/>
                  </a:cubicBezTo>
                  <a:cubicBezTo>
                    <a:pt x="155" y="86"/>
                    <a:pt x="156" y="87"/>
                    <a:pt x="156" y="87"/>
                  </a:cubicBezTo>
                  <a:cubicBezTo>
                    <a:pt x="160" y="88"/>
                    <a:pt x="160" y="88"/>
                    <a:pt x="160" y="88"/>
                  </a:cubicBezTo>
                  <a:cubicBezTo>
                    <a:pt x="163" y="90"/>
                    <a:pt x="163" y="90"/>
                    <a:pt x="163" y="90"/>
                  </a:cubicBezTo>
                  <a:cubicBezTo>
                    <a:pt x="163" y="90"/>
                    <a:pt x="163" y="93"/>
                    <a:pt x="164" y="93"/>
                  </a:cubicBezTo>
                  <a:cubicBezTo>
                    <a:pt x="165" y="93"/>
                    <a:pt x="167" y="94"/>
                    <a:pt x="167" y="94"/>
                  </a:cubicBezTo>
                  <a:cubicBezTo>
                    <a:pt x="167" y="94"/>
                    <a:pt x="163" y="97"/>
                    <a:pt x="162" y="97"/>
                  </a:cubicBezTo>
                  <a:cubicBezTo>
                    <a:pt x="161" y="97"/>
                    <a:pt x="158" y="96"/>
                    <a:pt x="158" y="96"/>
                  </a:cubicBezTo>
                  <a:cubicBezTo>
                    <a:pt x="159" y="100"/>
                    <a:pt x="159" y="100"/>
                    <a:pt x="159" y="100"/>
                  </a:cubicBezTo>
                  <a:cubicBezTo>
                    <a:pt x="163" y="100"/>
                    <a:pt x="163" y="100"/>
                    <a:pt x="163" y="100"/>
                  </a:cubicBezTo>
                  <a:cubicBezTo>
                    <a:pt x="163" y="100"/>
                    <a:pt x="163" y="100"/>
                    <a:pt x="164" y="101"/>
                  </a:cubicBezTo>
                  <a:cubicBezTo>
                    <a:pt x="164" y="102"/>
                    <a:pt x="165" y="103"/>
                    <a:pt x="165" y="103"/>
                  </a:cubicBezTo>
                  <a:cubicBezTo>
                    <a:pt x="165" y="103"/>
                    <a:pt x="169" y="102"/>
                    <a:pt x="169" y="106"/>
                  </a:cubicBezTo>
                  <a:cubicBezTo>
                    <a:pt x="168" y="107"/>
                    <a:pt x="167" y="110"/>
                    <a:pt x="167" y="111"/>
                  </a:cubicBezTo>
                  <a:cubicBezTo>
                    <a:pt x="168" y="111"/>
                    <a:pt x="168" y="112"/>
                    <a:pt x="168" y="112"/>
                  </a:cubicBezTo>
                  <a:cubicBezTo>
                    <a:pt x="166" y="114"/>
                    <a:pt x="166" y="114"/>
                    <a:pt x="166" y="114"/>
                  </a:cubicBezTo>
                  <a:cubicBezTo>
                    <a:pt x="162" y="114"/>
                    <a:pt x="162" y="114"/>
                    <a:pt x="162" y="114"/>
                  </a:cubicBezTo>
                  <a:cubicBezTo>
                    <a:pt x="158" y="116"/>
                    <a:pt x="158" y="116"/>
                    <a:pt x="158" y="116"/>
                  </a:cubicBezTo>
                  <a:cubicBezTo>
                    <a:pt x="156" y="118"/>
                    <a:pt x="156" y="118"/>
                    <a:pt x="156" y="118"/>
                  </a:cubicBezTo>
                  <a:cubicBezTo>
                    <a:pt x="154" y="119"/>
                    <a:pt x="154" y="119"/>
                    <a:pt x="154" y="119"/>
                  </a:cubicBezTo>
                  <a:cubicBezTo>
                    <a:pt x="151" y="115"/>
                    <a:pt x="151" y="115"/>
                    <a:pt x="151" y="115"/>
                  </a:cubicBezTo>
                  <a:cubicBezTo>
                    <a:pt x="145" y="110"/>
                    <a:pt x="145" y="110"/>
                    <a:pt x="145" y="110"/>
                  </a:cubicBezTo>
                  <a:cubicBezTo>
                    <a:pt x="142" y="107"/>
                    <a:pt x="142" y="107"/>
                    <a:pt x="142" y="107"/>
                  </a:cubicBezTo>
                  <a:cubicBezTo>
                    <a:pt x="140" y="103"/>
                    <a:pt x="140" y="103"/>
                    <a:pt x="140" y="103"/>
                  </a:cubicBezTo>
                  <a:cubicBezTo>
                    <a:pt x="140" y="100"/>
                    <a:pt x="140" y="100"/>
                    <a:pt x="140" y="100"/>
                  </a:cubicBezTo>
                  <a:cubicBezTo>
                    <a:pt x="138" y="98"/>
                    <a:pt x="138" y="98"/>
                    <a:pt x="138" y="98"/>
                  </a:cubicBezTo>
                  <a:cubicBezTo>
                    <a:pt x="138" y="98"/>
                    <a:pt x="137" y="98"/>
                    <a:pt x="135" y="98"/>
                  </a:cubicBezTo>
                  <a:cubicBezTo>
                    <a:pt x="134" y="98"/>
                    <a:pt x="131" y="97"/>
                    <a:pt x="131" y="97"/>
                  </a:cubicBezTo>
                  <a:cubicBezTo>
                    <a:pt x="129" y="97"/>
                    <a:pt x="129" y="97"/>
                    <a:pt x="129" y="97"/>
                  </a:cubicBezTo>
                  <a:cubicBezTo>
                    <a:pt x="129" y="92"/>
                    <a:pt x="129" y="92"/>
                    <a:pt x="129" y="92"/>
                  </a:cubicBezTo>
                  <a:cubicBezTo>
                    <a:pt x="129" y="92"/>
                    <a:pt x="128" y="88"/>
                    <a:pt x="127" y="88"/>
                  </a:cubicBezTo>
                  <a:cubicBezTo>
                    <a:pt x="127" y="87"/>
                    <a:pt x="126" y="85"/>
                    <a:pt x="126" y="85"/>
                  </a:cubicBezTo>
                  <a:cubicBezTo>
                    <a:pt x="126" y="85"/>
                    <a:pt x="123" y="86"/>
                    <a:pt x="121" y="86"/>
                  </a:cubicBezTo>
                  <a:cubicBezTo>
                    <a:pt x="120" y="87"/>
                    <a:pt x="118" y="88"/>
                    <a:pt x="117" y="89"/>
                  </a:cubicBezTo>
                  <a:cubicBezTo>
                    <a:pt x="116" y="90"/>
                    <a:pt x="114" y="91"/>
                    <a:pt x="114" y="91"/>
                  </a:cubicBezTo>
                  <a:cubicBezTo>
                    <a:pt x="109" y="93"/>
                    <a:pt x="109" y="93"/>
                    <a:pt x="109" y="93"/>
                  </a:cubicBezTo>
                  <a:cubicBezTo>
                    <a:pt x="106" y="91"/>
                    <a:pt x="106" y="91"/>
                    <a:pt x="106" y="91"/>
                  </a:cubicBezTo>
                  <a:cubicBezTo>
                    <a:pt x="101" y="90"/>
                    <a:pt x="101" y="90"/>
                    <a:pt x="101" y="90"/>
                  </a:cubicBezTo>
                  <a:cubicBezTo>
                    <a:pt x="99" y="94"/>
                    <a:pt x="99" y="94"/>
                    <a:pt x="99" y="94"/>
                  </a:cubicBezTo>
                  <a:cubicBezTo>
                    <a:pt x="99" y="94"/>
                    <a:pt x="98" y="92"/>
                    <a:pt x="97" y="91"/>
                  </a:cubicBezTo>
                  <a:cubicBezTo>
                    <a:pt x="97" y="89"/>
                    <a:pt x="96" y="86"/>
                    <a:pt x="96" y="86"/>
                  </a:cubicBezTo>
                  <a:cubicBezTo>
                    <a:pt x="96" y="86"/>
                    <a:pt x="95" y="85"/>
                    <a:pt x="94" y="85"/>
                  </a:cubicBezTo>
                  <a:cubicBezTo>
                    <a:pt x="93" y="85"/>
                    <a:pt x="91" y="84"/>
                    <a:pt x="91" y="84"/>
                  </a:cubicBezTo>
                  <a:cubicBezTo>
                    <a:pt x="88" y="84"/>
                    <a:pt x="88" y="84"/>
                    <a:pt x="88" y="84"/>
                  </a:cubicBezTo>
                  <a:cubicBezTo>
                    <a:pt x="85" y="88"/>
                    <a:pt x="85" y="88"/>
                    <a:pt x="85" y="88"/>
                  </a:cubicBezTo>
                  <a:cubicBezTo>
                    <a:pt x="80" y="90"/>
                    <a:pt x="80" y="90"/>
                    <a:pt x="80" y="90"/>
                  </a:cubicBezTo>
                  <a:cubicBezTo>
                    <a:pt x="76" y="88"/>
                    <a:pt x="76" y="88"/>
                    <a:pt x="76" y="88"/>
                  </a:cubicBezTo>
                  <a:cubicBezTo>
                    <a:pt x="76" y="88"/>
                    <a:pt x="75" y="86"/>
                    <a:pt x="74" y="87"/>
                  </a:cubicBezTo>
                  <a:cubicBezTo>
                    <a:pt x="73" y="87"/>
                    <a:pt x="70" y="86"/>
                    <a:pt x="70" y="86"/>
                  </a:cubicBezTo>
                  <a:cubicBezTo>
                    <a:pt x="70" y="86"/>
                    <a:pt x="69" y="85"/>
                    <a:pt x="69" y="84"/>
                  </a:cubicBezTo>
                  <a:cubicBezTo>
                    <a:pt x="69" y="83"/>
                    <a:pt x="66" y="81"/>
                    <a:pt x="66" y="81"/>
                  </a:cubicBezTo>
                  <a:cubicBezTo>
                    <a:pt x="66" y="81"/>
                    <a:pt x="62" y="79"/>
                    <a:pt x="61" y="79"/>
                  </a:cubicBezTo>
                  <a:cubicBezTo>
                    <a:pt x="60" y="80"/>
                    <a:pt x="57" y="80"/>
                    <a:pt x="56" y="80"/>
                  </a:cubicBezTo>
                  <a:cubicBezTo>
                    <a:pt x="54" y="80"/>
                    <a:pt x="49" y="79"/>
                    <a:pt x="49" y="79"/>
                  </a:cubicBezTo>
                  <a:cubicBezTo>
                    <a:pt x="45" y="82"/>
                    <a:pt x="45" y="82"/>
                    <a:pt x="45" y="82"/>
                  </a:cubicBezTo>
                  <a:cubicBezTo>
                    <a:pt x="45" y="82"/>
                    <a:pt x="43" y="82"/>
                    <a:pt x="41" y="83"/>
                  </a:cubicBezTo>
                  <a:cubicBezTo>
                    <a:pt x="40" y="83"/>
                    <a:pt x="38" y="84"/>
                    <a:pt x="38" y="84"/>
                  </a:cubicBezTo>
                  <a:cubicBezTo>
                    <a:pt x="38" y="84"/>
                    <a:pt x="34" y="83"/>
                    <a:pt x="33" y="83"/>
                  </a:cubicBezTo>
                  <a:cubicBezTo>
                    <a:pt x="32" y="83"/>
                    <a:pt x="32" y="83"/>
                    <a:pt x="30" y="83"/>
                  </a:cubicBezTo>
                  <a:cubicBezTo>
                    <a:pt x="28" y="83"/>
                    <a:pt x="23" y="83"/>
                    <a:pt x="23" y="83"/>
                  </a:cubicBezTo>
                  <a:cubicBezTo>
                    <a:pt x="26" y="80"/>
                    <a:pt x="26" y="80"/>
                    <a:pt x="26" y="80"/>
                  </a:cubicBezTo>
                  <a:cubicBezTo>
                    <a:pt x="26" y="80"/>
                    <a:pt x="27" y="78"/>
                    <a:pt x="26" y="77"/>
                  </a:cubicBezTo>
                  <a:cubicBezTo>
                    <a:pt x="25" y="76"/>
                    <a:pt x="25" y="75"/>
                    <a:pt x="24" y="75"/>
                  </a:cubicBezTo>
                  <a:cubicBezTo>
                    <a:pt x="23" y="74"/>
                    <a:pt x="20" y="72"/>
                    <a:pt x="20" y="72"/>
                  </a:cubicBezTo>
                  <a:cubicBezTo>
                    <a:pt x="20" y="72"/>
                    <a:pt x="20" y="72"/>
                    <a:pt x="20" y="71"/>
                  </a:cubicBezTo>
                  <a:cubicBezTo>
                    <a:pt x="19" y="70"/>
                    <a:pt x="18" y="67"/>
                    <a:pt x="18" y="67"/>
                  </a:cubicBezTo>
                  <a:cubicBezTo>
                    <a:pt x="17" y="65"/>
                    <a:pt x="17" y="65"/>
                    <a:pt x="17" y="65"/>
                  </a:cubicBezTo>
                  <a:cubicBezTo>
                    <a:pt x="17" y="65"/>
                    <a:pt x="14" y="63"/>
                    <a:pt x="15" y="61"/>
                  </a:cubicBezTo>
                  <a:cubicBezTo>
                    <a:pt x="16" y="59"/>
                    <a:pt x="18" y="54"/>
                    <a:pt x="18" y="54"/>
                  </a:cubicBezTo>
                  <a:cubicBezTo>
                    <a:pt x="19" y="49"/>
                    <a:pt x="19" y="49"/>
                    <a:pt x="19" y="49"/>
                  </a:cubicBezTo>
                  <a:cubicBezTo>
                    <a:pt x="18" y="46"/>
                    <a:pt x="18" y="46"/>
                    <a:pt x="18" y="46"/>
                  </a:cubicBezTo>
                  <a:cubicBezTo>
                    <a:pt x="16" y="43"/>
                    <a:pt x="16" y="43"/>
                    <a:pt x="16" y="43"/>
                  </a:cubicBezTo>
                  <a:cubicBezTo>
                    <a:pt x="16" y="43"/>
                    <a:pt x="15" y="43"/>
                    <a:pt x="14" y="41"/>
                  </a:cubicBezTo>
                  <a:cubicBezTo>
                    <a:pt x="14" y="38"/>
                    <a:pt x="14" y="38"/>
                    <a:pt x="13" y="37"/>
                  </a:cubicBezTo>
                  <a:cubicBezTo>
                    <a:pt x="12" y="35"/>
                    <a:pt x="8" y="34"/>
                    <a:pt x="8" y="34"/>
                  </a:cubicBezTo>
                  <a:cubicBezTo>
                    <a:pt x="3" y="34"/>
                    <a:pt x="3" y="34"/>
                    <a:pt x="3" y="34"/>
                  </a:cubicBezTo>
                  <a:lnTo>
                    <a:pt x="2" y="33"/>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0" name="Freeform 219"/>
            <p:cNvSpPr>
              <a:spLocks/>
            </p:cNvSpPr>
            <p:nvPr/>
          </p:nvSpPr>
          <p:spPr bwMode="auto">
            <a:xfrm>
              <a:off x="5550394" y="2957026"/>
              <a:ext cx="547516" cy="376093"/>
            </a:xfrm>
            <a:custGeom>
              <a:avLst/>
              <a:gdLst>
                <a:gd name="T0" fmla="*/ 28 w 240"/>
                <a:gd name="T1" fmla="*/ 61 h 170"/>
                <a:gd name="T2" fmla="*/ 31 w 240"/>
                <a:gd name="T3" fmla="*/ 54 h 170"/>
                <a:gd name="T4" fmla="*/ 44 w 240"/>
                <a:gd name="T5" fmla="*/ 55 h 170"/>
                <a:gd name="T6" fmla="*/ 64 w 240"/>
                <a:gd name="T7" fmla="*/ 59 h 170"/>
                <a:gd name="T8" fmla="*/ 96 w 240"/>
                <a:gd name="T9" fmla="*/ 52 h 170"/>
                <a:gd name="T10" fmla="*/ 95 w 240"/>
                <a:gd name="T11" fmla="*/ 41 h 170"/>
                <a:gd name="T12" fmla="*/ 115 w 240"/>
                <a:gd name="T13" fmla="*/ 36 h 170"/>
                <a:gd name="T14" fmla="*/ 127 w 240"/>
                <a:gd name="T15" fmla="*/ 30 h 170"/>
                <a:gd name="T16" fmla="*/ 139 w 240"/>
                <a:gd name="T17" fmla="*/ 24 h 170"/>
                <a:gd name="T18" fmla="*/ 148 w 240"/>
                <a:gd name="T19" fmla="*/ 9 h 170"/>
                <a:gd name="T20" fmla="*/ 168 w 240"/>
                <a:gd name="T21" fmla="*/ 5 h 170"/>
                <a:gd name="T22" fmla="*/ 186 w 240"/>
                <a:gd name="T23" fmla="*/ 1 h 170"/>
                <a:gd name="T24" fmla="*/ 207 w 240"/>
                <a:gd name="T25" fmla="*/ 6 h 170"/>
                <a:gd name="T26" fmla="*/ 218 w 240"/>
                <a:gd name="T27" fmla="*/ 11 h 170"/>
                <a:gd name="T28" fmla="*/ 229 w 240"/>
                <a:gd name="T29" fmla="*/ 17 h 170"/>
                <a:gd name="T30" fmla="*/ 238 w 240"/>
                <a:gd name="T31" fmla="*/ 23 h 170"/>
                <a:gd name="T32" fmla="*/ 234 w 240"/>
                <a:gd name="T33" fmla="*/ 33 h 170"/>
                <a:gd name="T34" fmla="*/ 224 w 240"/>
                <a:gd name="T35" fmla="*/ 39 h 170"/>
                <a:gd name="T36" fmla="*/ 217 w 240"/>
                <a:gd name="T37" fmla="*/ 48 h 170"/>
                <a:gd name="T38" fmla="*/ 213 w 240"/>
                <a:gd name="T39" fmla="*/ 62 h 170"/>
                <a:gd name="T40" fmla="*/ 206 w 240"/>
                <a:gd name="T41" fmla="*/ 75 h 170"/>
                <a:gd name="T42" fmla="*/ 201 w 240"/>
                <a:gd name="T43" fmla="*/ 90 h 170"/>
                <a:gd name="T44" fmla="*/ 199 w 240"/>
                <a:gd name="T45" fmla="*/ 106 h 170"/>
                <a:gd name="T46" fmla="*/ 196 w 240"/>
                <a:gd name="T47" fmla="*/ 117 h 170"/>
                <a:gd name="T48" fmla="*/ 192 w 240"/>
                <a:gd name="T49" fmla="*/ 126 h 170"/>
                <a:gd name="T50" fmla="*/ 177 w 240"/>
                <a:gd name="T51" fmla="*/ 135 h 170"/>
                <a:gd name="T52" fmla="*/ 168 w 240"/>
                <a:gd name="T53" fmla="*/ 139 h 170"/>
                <a:gd name="T54" fmla="*/ 153 w 240"/>
                <a:gd name="T55" fmla="*/ 139 h 170"/>
                <a:gd name="T56" fmla="*/ 139 w 240"/>
                <a:gd name="T57" fmla="*/ 141 h 170"/>
                <a:gd name="T58" fmla="*/ 130 w 240"/>
                <a:gd name="T59" fmla="*/ 144 h 170"/>
                <a:gd name="T60" fmla="*/ 123 w 240"/>
                <a:gd name="T61" fmla="*/ 152 h 170"/>
                <a:gd name="T62" fmla="*/ 115 w 240"/>
                <a:gd name="T63" fmla="*/ 152 h 170"/>
                <a:gd name="T64" fmla="*/ 105 w 240"/>
                <a:gd name="T65" fmla="*/ 159 h 170"/>
                <a:gd name="T66" fmla="*/ 94 w 240"/>
                <a:gd name="T67" fmla="*/ 167 h 170"/>
                <a:gd name="T68" fmla="*/ 80 w 240"/>
                <a:gd name="T69" fmla="*/ 170 h 170"/>
                <a:gd name="T70" fmla="*/ 64 w 240"/>
                <a:gd name="T71" fmla="*/ 168 h 170"/>
                <a:gd name="T72" fmla="*/ 55 w 240"/>
                <a:gd name="T73" fmla="*/ 162 h 170"/>
                <a:gd name="T74" fmla="*/ 42 w 240"/>
                <a:gd name="T75" fmla="*/ 152 h 170"/>
                <a:gd name="T76" fmla="*/ 26 w 240"/>
                <a:gd name="T77" fmla="*/ 143 h 170"/>
                <a:gd name="T78" fmla="*/ 16 w 240"/>
                <a:gd name="T79" fmla="*/ 135 h 170"/>
                <a:gd name="T80" fmla="*/ 7 w 240"/>
                <a:gd name="T81" fmla="*/ 121 h 170"/>
                <a:gd name="T82" fmla="*/ 0 w 240"/>
                <a:gd name="T83" fmla="*/ 117 h 170"/>
                <a:gd name="T84" fmla="*/ 3 w 240"/>
                <a:gd name="T85" fmla="*/ 109 h 170"/>
                <a:gd name="T86" fmla="*/ 8 w 240"/>
                <a:gd name="T87" fmla="*/ 97 h 170"/>
                <a:gd name="T88" fmla="*/ 7 w 240"/>
                <a:gd name="T89" fmla="*/ 88 h 170"/>
                <a:gd name="T90" fmla="*/ 12 w 240"/>
                <a:gd name="T91" fmla="*/ 74 h 170"/>
                <a:gd name="T92" fmla="*/ 8 w 240"/>
                <a:gd name="T93" fmla="*/ 69 h 170"/>
                <a:gd name="T94" fmla="*/ 20 w 240"/>
                <a:gd name="T95" fmla="*/ 70 h 170"/>
                <a:gd name="T96" fmla="*/ 27 w 240"/>
                <a:gd name="T97" fmla="*/ 6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0" h="170">
                  <a:moveTo>
                    <a:pt x="28" y="61"/>
                  </a:moveTo>
                  <a:cubicBezTo>
                    <a:pt x="28" y="61"/>
                    <a:pt x="28" y="61"/>
                    <a:pt x="28" y="61"/>
                  </a:cubicBezTo>
                  <a:cubicBezTo>
                    <a:pt x="28" y="61"/>
                    <a:pt x="28" y="61"/>
                    <a:pt x="28" y="61"/>
                  </a:cubicBezTo>
                  <a:cubicBezTo>
                    <a:pt x="28" y="60"/>
                    <a:pt x="28" y="60"/>
                    <a:pt x="28" y="60"/>
                  </a:cubicBezTo>
                  <a:cubicBezTo>
                    <a:pt x="28" y="58"/>
                    <a:pt x="28" y="58"/>
                    <a:pt x="28" y="58"/>
                  </a:cubicBezTo>
                  <a:cubicBezTo>
                    <a:pt x="31" y="54"/>
                    <a:pt x="31" y="54"/>
                    <a:pt x="31" y="54"/>
                  </a:cubicBezTo>
                  <a:cubicBezTo>
                    <a:pt x="31" y="49"/>
                    <a:pt x="31" y="49"/>
                    <a:pt x="31" y="49"/>
                  </a:cubicBezTo>
                  <a:cubicBezTo>
                    <a:pt x="39" y="50"/>
                    <a:pt x="39" y="50"/>
                    <a:pt x="39" y="50"/>
                  </a:cubicBezTo>
                  <a:cubicBezTo>
                    <a:pt x="44" y="55"/>
                    <a:pt x="44" y="55"/>
                    <a:pt x="44" y="55"/>
                  </a:cubicBezTo>
                  <a:cubicBezTo>
                    <a:pt x="51" y="59"/>
                    <a:pt x="51" y="59"/>
                    <a:pt x="51" y="59"/>
                  </a:cubicBezTo>
                  <a:cubicBezTo>
                    <a:pt x="55" y="61"/>
                    <a:pt x="55" y="61"/>
                    <a:pt x="55" y="61"/>
                  </a:cubicBezTo>
                  <a:cubicBezTo>
                    <a:pt x="64" y="59"/>
                    <a:pt x="64" y="59"/>
                    <a:pt x="64" y="59"/>
                  </a:cubicBezTo>
                  <a:cubicBezTo>
                    <a:pt x="81" y="58"/>
                    <a:pt x="81" y="58"/>
                    <a:pt x="81" y="58"/>
                  </a:cubicBezTo>
                  <a:cubicBezTo>
                    <a:pt x="81" y="58"/>
                    <a:pt x="90" y="57"/>
                    <a:pt x="91" y="56"/>
                  </a:cubicBezTo>
                  <a:cubicBezTo>
                    <a:pt x="92" y="55"/>
                    <a:pt x="98" y="54"/>
                    <a:pt x="96" y="52"/>
                  </a:cubicBezTo>
                  <a:cubicBezTo>
                    <a:pt x="94" y="51"/>
                    <a:pt x="90" y="48"/>
                    <a:pt x="90" y="48"/>
                  </a:cubicBezTo>
                  <a:cubicBezTo>
                    <a:pt x="90" y="46"/>
                    <a:pt x="90" y="46"/>
                    <a:pt x="90" y="46"/>
                  </a:cubicBezTo>
                  <a:cubicBezTo>
                    <a:pt x="95" y="41"/>
                    <a:pt x="95" y="41"/>
                    <a:pt x="95" y="41"/>
                  </a:cubicBezTo>
                  <a:cubicBezTo>
                    <a:pt x="104" y="38"/>
                    <a:pt x="104" y="38"/>
                    <a:pt x="104" y="38"/>
                  </a:cubicBezTo>
                  <a:cubicBezTo>
                    <a:pt x="111" y="37"/>
                    <a:pt x="111" y="37"/>
                    <a:pt x="111" y="37"/>
                  </a:cubicBezTo>
                  <a:cubicBezTo>
                    <a:pt x="115" y="36"/>
                    <a:pt x="115" y="36"/>
                    <a:pt x="115" y="36"/>
                  </a:cubicBezTo>
                  <a:cubicBezTo>
                    <a:pt x="117" y="30"/>
                    <a:pt x="117" y="30"/>
                    <a:pt x="117" y="30"/>
                  </a:cubicBezTo>
                  <a:cubicBezTo>
                    <a:pt x="123" y="29"/>
                    <a:pt x="123" y="29"/>
                    <a:pt x="123" y="29"/>
                  </a:cubicBezTo>
                  <a:cubicBezTo>
                    <a:pt x="127" y="30"/>
                    <a:pt x="127" y="30"/>
                    <a:pt x="127" y="30"/>
                  </a:cubicBezTo>
                  <a:cubicBezTo>
                    <a:pt x="133" y="30"/>
                    <a:pt x="133" y="30"/>
                    <a:pt x="133" y="30"/>
                  </a:cubicBezTo>
                  <a:cubicBezTo>
                    <a:pt x="136" y="26"/>
                    <a:pt x="136" y="26"/>
                    <a:pt x="136" y="26"/>
                  </a:cubicBezTo>
                  <a:cubicBezTo>
                    <a:pt x="139" y="24"/>
                    <a:pt x="139" y="24"/>
                    <a:pt x="139" y="24"/>
                  </a:cubicBezTo>
                  <a:cubicBezTo>
                    <a:pt x="143" y="22"/>
                    <a:pt x="143" y="22"/>
                    <a:pt x="143" y="22"/>
                  </a:cubicBezTo>
                  <a:cubicBezTo>
                    <a:pt x="146" y="16"/>
                    <a:pt x="146" y="16"/>
                    <a:pt x="146" y="16"/>
                  </a:cubicBezTo>
                  <a:cubicBezTo>
                    <a:pt x="148" y="9"/>
                    <a:pt x="148" y="9"/>
                    <a:pt x="148" y="9"/>
                  </a:cubicBezTo>
                  <a:cubicBezTo>
                    <a:pt x="149" y="6"/>
                    <a:pt x="149" y="6"/>
                    <a:pt x="149" y="6"/>
                  </a:cubicBezTo>
                  <a:cubicBezTo>
                    <a:pt x="163" y="2"/>
                    <a:pt x="163" y="2"/>
                    <a:pt x="163" y="2"/>
                  </a:cubicBezTo>
                  <a:cubicBezTo>
                    <a:pt x="168" y="5"/>
                    <a:pt x="168" y="5"/>
                    <a:pt x="168" y="5"/>
                  </a:cubicBezTo>
                  <a:cubicBezTo>
                    <a:pt x="175" y="4"/>
                    <a:pt x="175" y="4"/>
                    <a:pt x="175" y="4"/>
                  </a:cubicBezTo>
                  <a:cubicBezTo>
                    <a:pt x="180" y="0"/>
                    <a:pt x="180" y="0"/>
                    <a:pt x="180" y="0"/>
                  </a:cubicBezTo>
                  <a:cubicBezTo>
                    <a:pt x="186" y="1"/>
                    <a:pt x="186" y="1"/>
                    <a:pt x="186" y="1"/>
                  </a:cubicBezTo>
                  <a:cubicBezTo>
                    <a:pt x="194" y="9"/>
                    <a:pt x="194" y="9"/>
                    <a:pt x="194" y="9"/>
                  </a:cubicBezTo>
                  <a:cubicBezTo>
                    <a:pt x="202" y="9"/>
                    <a:pt x="202" y="9"/>
                    <a:pt x="202" y="9"/>
                  </a:cubicBezTo>
                  <a:cubicBezTo>
                    <a:pt x="207" y="6"/>
                    <a:pt x="207" y="6"/>
                    <a:pt x="207" y="6"/>
                  </a:cubicBezTo>
                  <a:cubicBezTo>
                    <a:pt x="212" y="4"/>
                    <a:pt x="212" y="4"/>
                    <a:pt x="212" y="4"/>
                  </a:cubicBezTo>
                  <a:cubicBezTo>
                    <a:pt x="215" y="7"/>
                    <a:pt x="215" y="7"/>
                    <a:pt x="215" y="7"/>
                  </a:cubicBezTo>
                  <a:cubicBezTo>
                    <a:pt x="218" y="11"/>
                    <a:pt x="218" y="11"/>
                    <a:pt x="218" y="11"/>
                  </a:cubicBezTo>
                  <a:cubicBezTo>
                    <a:pt x="223" y="10"/>
                    <a:pt x="223" y="10"/>
                    <a:pt x="223" y="10"/>
                  </a:cubicBezTo>
                  <a:cubicBezTo>
                    <a:pt x="226" y="14"/>
                    <a:pt x="226" y="14"/>
                    <a:pt x="226" y="14"/>
                  </a:cubicBezTo>
                  <a:cubicBezTo>
                    <a:pt x="229" y="17"/>
                    <a:pt x="229" y="17"/>
                    <a:pt x="229" y="17"/>
                  </a:cubicBezTo>
                  <a:cubicBezTo>
                    <a:pt x="234" y="16"/>
                    <a:pt x="234" y="16"/>
                    <a:pt x="234" y="16"/>
                  </a:cubicBezTo>
                  <a:cubicBezTo>
                    <a:pt x="239" y="19"/>
                    <a:pt x="239" y="19"/>
                    <a:pt x="239" y="19"/>
                  </a:cubicBezTo>
                  <a:cubicBezTo>
                    <a:pt x="238" y="23"/>
                    <a:pt x="238" y="23"/>
                    <a:pt x="238" y="23"/>
                  </a:cubicBezTo>
                  <a:cubicBezTo>
                    <a:pt x="240" y="28"/>
                    <a:pt x="240" y="28"/>
                    <a:pt x="240" y="28"/>
                  </a:cubicBezTo>
                  <a:cubicBezTo>
                    <a:pt x="237" y="31"/>
                    <a:pt x="237" y="31"/>
                    <a:pt x="237" y="31"/>
                  </a:cubicBezTo>
                  <a:cubicBezTo>
                    <a:pt x="237" y="31"/>
                    <a:pt x="236" y="33"/>
                    <a:pt x="234" y="33"/>
                  </a:cubicBezTo>
                  <a:cubicBezTo>
                    <a:pt x="233" y="34"/>
                    <a:pt x="231" y="35"/>
                    <a:pt x="231" y="35"/>
                  </a:cubicBezTo>
                  <a:cubicBezTo>
                    <a:pt x="228" y="38"/>
                    <a:pt x="228" y="38"/>
                    <a:pt x="228" y="38"/>
                  </a:cubicBezTo>
                  <a:cubicBezTo>
                    <a:pt x="224" y="39"/>
                    <a:pt x="224" y="39"/>
                    <a:pt x="224" y="39"/>
                  </a:cubicBezTo>
                  <a:cubicBezTo>
                    <a:pt x="221" y="40"/>
                    <a:pt x="221" y="40"/>
                    <a:pt x="221" y="40"/>
                  </a:cubicBezTo>
                  <a:cubicBezTo>
                    <a:pt x="219" y="42"/>
                    <a:pt x="219" y="42"/>
                    <a:pt x="219" y="42"/>
                  </a:cubicBezTo>
                  <a:cubicBezTo>
                    <a:pt x="217" y="48"/>
                    <a:pt x="217" y="48"/>
                    <a:pt x="217" y="48"/>
                  </a:cubicBezTo>
                  <a:cubicBezTo>
                    <a:pt x="214" y="51"/>
                    <a:pt x="214" y="51"/>
                    <a:pt x="214" y="51"/>
                  </a:cubicBezTo>
                  <a:cubicBezTo>
                    <a:pt x="213" y="56"/>
                    <a:pt x="213" y="56"/>
                    <a:pt x="213" y="56"/>
                  </a:cubicBezTo>
                  <a:cubicBezTo>
                    <a:pt x="213" y="56"/>
                    <a:pt x="215" y="61"/>
                    <a:pt x="213" y="62"/>
                  </a:cubicBezTo>
                  <a:cubicBezTo>
                    <a:pt x="212" y="62"/>
                    <a:pt x="211" y="63"/>
                    <a:pt x="211" y="63"/>
                  </a:cubicBezTo>
                  <a:cubicBezTo>
                    <a:pt x="210" y="71"/>
                    <a:pt x="210" y="71"/>
                    <a:pt x="210" y="71"/>
                  </a:cubicBezTo>
                  <a:cubicBezTo>
                    <a:pt x="206" y="75"/>
                    <a:pt x="206" y="75"/>
                    <a:pt x="206" y="75"/>
                  </a:cubicBezTo>
                  <a:cubicBezTo>
                    <a:pt x="205" y="83"/>
                    <a:pt x="205" y="83"/>
                    <a:pt x="205" y="83"/>
                  </a:cubicBezTo>
                  <a:cubicBezTo>
                    <a:pt x="205" y="83"/>
                    <a:pt x="207" y="87"/>
                    <a:pt x="204" y="87"/>
                  </a:cubicBezTo>
                  <a:cubicBezTo>
                    <a:pt x="202" y="88"/>
                    <a:pt x="201" y="90"/>
                    <a:pt x="201" y="90"/>
                  </a:cubicBezTo>
                  <a:cubicBezTo>
                    <a:pt x="201" y="97"/>
                    <a:pt x="201" y="97"/>
                    <a:pt x="201" y="97"/>
                  </a:cubicBezTo>
                  <a:cubicBezTo>
                    <a:pt x="198" y="102"/>
                    <a:pt x="198" y="102"/>
                    <a:pt x="198" y="102"/>
                  </a:cubicBezTo>
                  <a:cubicBezTo>
                    <a:pt x="199" y="106"/>
                    <a:pt x="199" y="106"/>
                    <a:pt x="199" y="106"/>
                  </a:cubicBezTo>
                  <a:cubicBezTo>
                    <a:pt x="197" y="109"/>
                    <a:pt x="197" y="109"/>
                    <a:pt x="197" y="109"/>
                  </a:cubicBezTo>
                  <a:cubicBezTo>
                    <a:pt x="198" y="114"/>
                    <a:pt x="198" y="114"/>
                    <a:pt x="198" y="114"/>
                  </a:cubicBezTo>
                  <a:cubicBezTo>
                    <a:pt x="196" y="117"/>
                    <a:pt x="196" y="117"/>
                    <a:pt x="196" y="117"/>
                  </a:cubicBezTo>
                  <a:cubicBezTo>
                    <a:pt x="195" y="118"/>
                    <a:pt x="195" y="118"/>
                    <a:pt x="195" y="118"/>
                  </a:cubicBezTo>
                  <a:cubicBezTo>
                    <a:pt x="194" y="121"/>
                    <a:pt x="194" y="121"/>
                    <a:pt x="194" y="121"/>
                  </a:cubicBezTo>
                  <a:cubicBezTo>
                    <a:pt x="192" y="126"/>
                    <a:pt x="192" y="126"/>
                    <a:pt x="192" y="126"/>
                  </a:cubicBezTo>
                  <a:cubicBezTo>
                    <a:pt x="184" y="133"/>
                    <a:pt x="184" y="133"/>
                    <a:pt x="184" y="133"/>
                  </a:cubicBezTo>
                  <a:cubicBezTo>
                    <a:pt x="180" y="132"/>
                    <a:pt x="180" y="132"/>
                    <a:pt x="180" y="132"/>
                  </a:cubicBezTo>
                  <a:cubicBezTo>
                    <a:pt x="177" y="135"/>
                    <a:pt x="177" y="135"/>
                    <a:pt x="177" y="135"/>
                  </a:cubicBezTo>
                  <a:cubicBezTo>
                    <a:pt x="177" y="135"/>
                    <a:pt x="178" y="135"/>
                    <a:pt x="176" y="137"/>
                  </a:cubicBezTo>
                  <a:cubicBezTo>
                    <a:pt x="174" y="138"/>
                    <a:pt x="170" y="139"/>
                    <a:pt x="170" y="139"/>
                  </a:cubicBezTo>
                  <a:cubicBezTo>
                    <a:pt x="168" y="139"/>
                    <a:pt x="168" y="139"/>
                    <a:pt x="168" y="139"/>
                  </a:cubicBezTo>
                  <a:cubicBezTo>
                    <a:pt x="161" y="139"/>
                    <a:pt x="161" y="139"/>
                    <a:pt x="161" y="139"/>
                  </a:cubicBezTo>
                  <a:cubicBezTo>
                    <a:pt x="161" y="139"/>
                    <a:pt x="160" y="138"/>
                    <a:pt x="159" y="139"/>
                  </a:cubicBezTo>
                  <a:cubicBezTo>
                    <a:pt x="158" y="139"/>
                    <a:pt x="153" y="139"/>
                    <a:pt x="153" y="139"/>
                  </a:cubicBezTo>
                  <a:cubicBezTo>
                    <a:pt x="153" y="139"/>
                    <a:pt x="151" y="138"/>
                    <a:pt x="150" y="138"/>
                  </a:cubicBezTo>
                  <a:cubicBezTo>
                    <a:pt x="149" y="138"/>
                    <a:pt x="143" y="139"/>
                    <a:pt x="143" y="139"/>
                  </a:cubicBezTo>
                  <a:cubicBezTo>
                    <a:pt x="139" y="141"/>
                    <a:pt x="139" y="141"/>
                    <a:pt x="139" y="141"/>
                  </a:cubicBezTo>
                  <a:cubicBezTo>
                    <a:pt x="139" y="141"/>
                    <a:pt x="138" y="139"/>
                    <a:pt x="137" y="140"/>
                  </a:cubicBezTo>
                  <a:cubicBezTo>
                    <a:pt x="135" y="140"/>
                    <a:pt x="130" y="142"/>
                    <a:pt x="130" y="142"/>
                  </a:cubicBezTo>
                  <a:cubicBezTo>
                    <a:pt x="130" y="142"/>
                    <a:pt x="132" y="144"/>
                    <a:pt x="130" y="144"/>
                  </a:cubicBezTo>
                  <a:cubicBezTo>
                    <a:pt x="129" y="144"/>
                    <a:pt x="126" y="148"/>
                    <a:pt x="126" y="148"/>
                  </a:cubicBezTo>
                  <a:cubicBezTo>
                    <a:pt x="124" y="149"/>
                    <a:pt x="124" y="149"/>
                    <a:pt x="124" y="149"/>
                  </a:cubicBezTo>
                  <a:cubicBezTo>
                    <a:pt x="123" y="152"/>
                    <a:pt x="123" y="152"/>
                    <a:pt x="123" y="152"/>
                  </a:cubicBezTo>
                  <a:cubicBezTo>
                    <a:pt x="123" y="152"/>
                    <a:pt x="122" y="152"/>
                    <a:pt x="120" y="152"/>
                  </a:cubicBezTo>
                  <a:cubicBezTo>
                    <a:pt x="119" y="152"/>
                    <a:pt x="116" y="153"/>
                    <a:pt x="116" y="153"/>
                  </a:cubicBezTo>
                  <a:cubicBezTo>
                    <a:pt x="115" y="152"/>
                    <a:pt x="115" y="152"/>
                    <a:pt x="115" y="152"/>
                  </a:cubicBezTo>
                  <a:cubicBezTo>
                    <a:pt x="111" y="158"/>
                    <a:pt x="111" y="158"/>
                    <a:pt x="111" y="158"/>
                  </a:cubicBezTo>
                  <a:cubicBezTo>
                    <a:pt x="107" y="160"/>
                    <a:pt x="107" y="160"/>
                    <a:pt x="107" y="160"/>
                  </a:cubicBezTo>
                  <a:cubicBezTo>
                    <a:pt x="105" y="159"/>
                    <a:pt x="105" y="159"/>
                    <a:pt x="105" y="159"/>
                  </a:cubicBezTo>
                  <a:cubicBezTo>
                    <a:pt x="103" y="164"/>
                    <a:pt x="103" y="164"/>
                    <a:pt x="103" y="164"/>
                  </a:cubicBezTo>
                  <a:cubicBezTo>
                    <a:pt x="103" y="164"/>
                    <a:pt x="100" y="165"/>
                    <a:pt x="100" y="166"/>
                  </a:cubicBezTo>
                  <a:cubicBezTo>
                    <a:pt x="99" y="167"/>
                    <a:pt x="94" y="167"/>
                    <a:pt x="94" y="167"/>
                  </a:cubicBezTo>
                  <a:cubicBezTo>
                    <a:pt x="90" y="167"/>
                    <a:pt x="90" y="167"/>
                    <a:pt x="90" y="167"/>
                  </a:cubicBezTo>
                  <a:cubicBezTo>
                    <a:pt x="83" y="169"/>
                    <a:pt x="83" y="169"/>
                    <a:pt x="83" y="169"/>
                  </a:cubicBezTo>
                  <a:cubicBezTo>
                    <a:pt x="83" y="169"/>
                    <a:pt x="81" y="170"/>
                    <a:pt x="80" y="170"/>
                  </a:cubicBezTo>
                  <a:cubicBezTo>
                    <a:pt x="79" y="170"/>
                    <a:pt x="74" y="169"/>
                    <a:pt x="74" y="169"/>
                  </a:cubicBezTo>
                  <a:cubicBezTo>
                    <a:pt x="71" y="170"/>
                    <a:pt x="71" y="170"/>
                    <a:pt x="71" y="170"/>
                  </a:cubicBezTo>
                  <a:cubicBezTo>
                    <a:pt x="64" y="168"/>
                    <a:pt x="64" y="168"/>
                    <a:pt x="64" y="168"/>
                  </a:cubicBezTo>
                  <a:cubicBezTo>
                    <a:pt x="62" y="165"/>
                    <a:pt x="62" y="165"/>
                    <a:pt x="62" y="165"/>
                  </a:cubicBezTo>
                  <a:cubicBezTo>
                    <a:pt x="56" y="164"/>
                    <a:pt x="56" y="164"/>
                    <a:pt x="56" y="164"/>
                  </a:cubicBezTo>
                  <a:cubicBezTo>
                    <a:pt x="55" y="162"/>
                    <a:pt x="55" y="162"/>
                    <a:pt x="55" y="162"/>
                  </a:cubicBezTo>
                  <a:cubicBezTo>
                    <a:pt x="51" y="162"/>
                    <a:pt x="51" y="162"/>
                    <a:pt x="51" y="162"/>
                  </a:cubicBezTo>
                  <a:cubicBezTo>
                    <a:pt x="47" y="158"/>
                    <a:pt x="47" y="158"/>
                    <a:pt x="47" y="158"/>
                  </a:cubicBezTo>
                  <a:cubicBezTo>
                    <a:pt x="42" y="152"/>
                    <a:pt x="42" y="152"/>
                    <a:pt x="42" y="152"/>
                  </a:cubicBezTo>
                  <a:cubicBezTo>
                    <a:pt x="32" y="149"/>
                    <a:pt x="32" y="149"/>
                    <a:pt x="32" y="149"/>
                  </a:cubicBezTo>
                  <a:cubicBezTo>
                    <a:pt x="29" y="145"/>
                    <a:pt x="29" y="145"/>
                    <a:pt x="29" y="145"/>
                  </a:cubicBezTo>
                  <a:cubicBezTo>
                    <a:pt x="26" y="143"/>
                    <a:pt x="26" y="143"/>
                    <a:pt x="26" y="143"/>
                  </a:cubicBezTo>
                  <a:cubicBezTo>
                    <a:pt x="22" y="140"/>
                    <a:pt x="22" y="140"/>
                    <a:pt x="22" y="140"/>
                  </a:cubicBezTo>
                  <a:cubicBezTo>
                    <a:pt x="18" y="137"/>
                    <a:pt x="18" y="137"/>
                    <a:pt x="18" y="137"/>
                  </a:cubicBezTo>
                  <a:cubicBezTo>
                    <a:pt x="16" y="135"/>
                    <a:pt x="16" y="135"/>
                    <a:pt x="16" y="135"/>
                  </a:cubicBezTo>
                  <a:cubicBezTo>
                    <a:pt x="10" y="127"/>
                    <a:pt x="10" y="127"/>
                    <a:pt x="10" y="127"/>
                  </a:cubicBezTo>
                  <a:cubicBezTo>
                    <a:pt x="10" y="125"/>
                    <a:pt x="10" y="125"/>
                    <a:pt x="10" y="125"/>
                  </a:cubicBezTo>
                  <a:cubicBezTo>
                    <a:pt x="7" y="121"/>
                    <a:pt x="7" y="121"/>
                    <a:pt x="7" y="121"/>
                  </a:cubicBezTo>
                  <a:cubicBezTo>
                    <a:pt x="6" y="117"/>
                    <a:pt x="6" y="117"/>
                    <a:pt x="6" y="117"/>
                  </a:cubicBezTo>
                  <a:cubicBezTo>
                    <a:pt x="4" y="115"/>
                    <a:pt x="4" y="115"/>
                    <a:pt x="4" y="115"/>
                  </a:cubicBezTo>
                  <a:cubicBezTo>
                    <a:pt x="0" y="117"/>
                    <a:pt x="0" y="117"/>
                    <a:pt x="0" y="117"/>
                  </a:cubicBezTo>
                  <a:cubicBezTo>
                    <a:pt x="0" y="117"/>
                    <a:pt x="0" y="117"/>
                    <a:pt x="0" y="117"/>
                  </a:cubicBezTo>
                  <a:cubicBezTo>
                    <a:pt x="0" y="116"/>
                    <a:pt x="0" y="116"/>
                    <a:pt x="0" y="116"/>
                  </a:cubicBezTo>
                  <a:cubicBezTo>
                    <a:pt x="3" y="109"/>
                    <a:pt x="3" y="109"/>
                    <a:pt x="3" y="109"/>
                  </a:cubicBezTo>
                  <a:cubicBezTo>
                    <a:pt x="6" y="108"/>
                    <a:pt x="6" y="108"/>
                    <a:pt x="6" y="108"/>
                  </a:cubicBezTo>
                  <a:cubicBezTo>
                    <a:pt x="9" y="103"/>
                    <a:pt x="9" y="103"/>
                    <a:pt x="9" y="103"/>
                  </a:cubicBezTo>
                  <a:cubicBezTo>
                    <a:pt x="8" y="97"/>
                    <a:pt x="8" y="97"/>
                    <a:pt x="8" y="97"/>
                  </a:cubicBezTo>
                  <a:cubicBezTo>
                    <a:pt x="8" y="95"/>
                    <a:pt x="8" y="95"/>
                    <a:pt x="8" y="95"/>
                  </a:cubicBezTo>
                  <a:cubicBezTo>
                    <a:pt x="5" y="89"/>
                    <a:pt x="5" y="89"/>
                    <a:pt x="5" y="89"/>
                  </a:cubicBezTo>
                  <a:cubicBezTo>
                    <a:pt x="5" y="89"/>
                    <a:pt x="6" y="88"/>
                    <a:pt x="7" y="88"/>
                  </a:cubicBezTo>
                  <a:cubicBezTo>
                    <a:pt x="8" y="88"/>
                    <a:pt x="11" y="86"/>
                    <a:pt x="11" y="86"/>
                  </a:cubicBezTo>
                  <a:cubicBezTo>
                    <a:pt x="17" y="82"/>
                    <a:pt x="17" y="82"/>
                    <a:pt x="17" y="82"/>
                  </a:cubicBezTo>
                  <a:cubicBezTo>
                    <a:pt x="12" y="74"/>
                    <a:pt x="12" y="74"/>
                    <a:pt x="12" y="74"/>
                  </a:cubicBezTo>
                  <a:cubicBezTo>
                    <a:pt x="10" y="74"/>
                    <a:pt x="10" y="74"/>
                    <a:pt x="10" y="74"/>
                  </a:cubicBezTo>
                  <a:cubicBezTo>
                    <a:pt x="4" y="72"/>
                    <a:pt x="4" y="72"/>
                    <a:pt x="4" y="72"/>
                  </a:cubicBezTo>
                  <a:cubicBezTo>
                    <a:pt x="8" y="69"/>
                    <a:pt x="8" y="69"/>
                    <a:pt x="8" y="69"/>
                  </a:cubicBezTo>
                  <a:cubicBezTo>
                    <a:pt x="10" y="67"/>
                    <a:pt x="10" y="67"/>
                    <a:pt x="10" y="67"/>
                  </a:cubicBezTo>
                  <a:cubicBezTo>
                    <a:pt x="18" y="70"/>
                    <a:pt x="18" y="70"/>
                    <a:pt x="18" y="70"/>
                  </a:cubicBezTo>
                  <a:cubicBezTo>
                    <a:pt x="18" y="70"/>
                    <a:pt x="21" y="71"/>
                    <a:pt x="20" y="70"/>
                  </a:cubicBezTo>
                  <a:cubicBezTo>
                    <a:pt x="20" y="67"/>
                    <a:pt x="21" y="69"/>
                    <a:pt x="21" y="69"/>
                  </a:cubicBezTo>
                  <a:cubicBezTo>
                    <a:pt x="22" y="71"/>
                    <a:pt x="25" y="69"/>
                    <a:pt x="27" y="69"/>
                  </a:cubicBezTo>
                  <a:cubicBezTo>
                    <a:pt x="30" y="68"/>
                    <a:pt x="28" y="66"/>
                    <a:pt x="27" y="64"/>
                  </a:cubicBezTo>
                  <a:cubicBezTo>
                    <a:pt x="27" y="63"/>
                    <a:pt x="27" y="62"/>
                    <a:pt x="28" y="61"/>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1" name="Freeform 7"/>
            <p:cNvSpPr>
              <a:spLocks/>
            </p:cNvSpPr>
            <p:nvPr/>
          </p:nvSpPr>
          <p:spPr bwMode="auto">
            <a:xfrm>
              <a:off x="5991266" y="1973645"/>
              <a:ext cx="656360" cy="596634"/>
            </a:xfrm>
            <a:custGeom>
              <a:avLst/>
              <a:gdLst>
                <a:gd name="T0" fmla="*/ 83 w 288"/>
                <a:gd name="T1" fmla="*/ 55 h 270"/>
                <a:gd name="T2" fmla="*/ 75 w 288"/>
                <a:gd name="T3" fmla="*/ 45 h 270"/>
                <a:gd name="T4" fmla="*/ 82 w 288"/>
                <a:gd name="T5" fmla="*/ 27 h 270"/>
                <a:gd name="T6" fmla="*/ 101 w 288"/>
                <a:gd name="T7" fmla="*/ 24 h 270"/>
                <a:gd name="T8" fmla="*/ 107 w 288"/>
                <a:gd name="T9" fmla="*/ 4 h 270"/>
                <a:gd name="T10" fmla="*/ 121 w 288"/>
                <a:gd name="T11" fmla="*/ 2 h 270"/>
                <a:gd name="T12" fmla="*/ 136 w 288"/>
                <a:gd name="T13" fmla="*/ 5 h 270"/>
                <a:gd name="T14" fmla="*/ 153 w 288"/>
                <a:gd name="T15" fmla="*/ 7 h 270"/>
                <a:gd name="T16" fmla="*/ 166 w 288"/>
                <a:gd name="T17" fmla="*/ 4 h 270"/>
                <a:gd name="T18" fmla="*/ 189 w 288"/>
                <a:gd name="T19" fmla="*/ 5 h 270"/>
                <a:gd name="T20" fmla="*/ 200 w 288"/>
                <a:gd name="T21" fmla="*/ 6 h 270"/>
                <a:gd name="T22" fmla="*/ 202 w 288"/>
                <a:gd name="T23" fmla="*/ 24 h 270"/>
                <a:gd name="T24" fmla="*/ 210 w 288"/>
                <a:gd name="T25" fmla="*/ 39 h 270"/>
                <a:gd name="T26" fmla="*/ 222 w 288"/>
                <a:gd name="T27" fmla="*/ 53 h 270"/>
                <a:gd name="T28" fmla="*/ 228 w 288"/>
                <a:gd name="T29" fmla="*/ 65 h 270"/>
                <a:gd name="T30" fmla="*/ 251 w 288"/>
                <a:gd name="T31" fmla="*/ 80 h 270"/>
                <a:gd name="T32" fmla="*/ 263 w 288"/>
                <a:gd name="T33" fmla="*/ 85 h 270"/>
                <a:gd name="T34" fmla="*/ 275 w 288"/>
                <a:gd name="T35" fmla="*/ 92 h 270"/>
                <a:gd name="T36" fmla="*/ 288 w 288"/>
                <a:gd name="T37" fmla="*/ 104 h 270"/>
                <a:gd name="T38" fmla="*/ 274 w 288"/>
                <a:gd name="T39" fmla="*/ 121 h 270"/>
                <a:gd name="T40" fmla="*/ 252 w 288"/>
                <a:gd name="T41" fmla="*/ 124 h 270"/>
                <a:gd name="T42" fmla="*/ 259 w 288"/>
                <a:gd name="T43" fmla="*/ 138 h 270"/>
                <a:gd name="T44" fmla="*/ 264 w 288"/>
                <a:gd name="T45" fmla="*/ 151 h 270"/>
                <a:gd name="T46" fmla="*/ 271 w 288"/>
                <a:gd name="T47" fmla="*/ 164 h 270"/>
                <a:gd name="T48" fmla="*/ 276 w 288"/>
                <a:gd name="T49" fmla="*/ 170 h 270"/>
                <a:gd name="T50" fmla="*/ 269 w 288"/>
                <a:gd name="T51" fmla="*/ 182 h 270"/>
                <a:gd name="T52" fmla="*/ 249 w 288"/>
                <a:gd name="T53" fmla="*/ 211 h 270"/>
                <a:gd name="T54" fmla="*/ 260 w 288"/>
                <a:gd name="T55" fmla="*/ 230 h 270"/>
                <a:gd name="T56" fmla="*/ 240 w 288"/>
                <a:gd name="T57" fmla="*/ 225 h 270"/>
                <a:gd name="T58" fmla="*/ 222 w 288"/>
                <a:gd name="T59" fmla="*/ 234 h 270"/>
                <a:gd name="T60" fmla="*/ 207 w 288"/>
                <a:gd name="T61" fmla="*/ 228 h 270"/>
                <a:gd name="T62" fmla="*/ 188 w 288"/>
                <a:gd name="T63" fmla="*/ 235 h 270"/>
                <a:gd name="T64" fmla="*/ 171 w 288"/>
                <a:gd name="T65" fmla="*/ 242 h 270"/>
                <a:gd name="T66" fmla="*/ 154 w 288"/>
                <a:gd name="T67" fmla="*/ 242 h 270"/>
                <a:gd name="T68" fmla="*/ 129 w 288"/>
                <a:gd name="T69" fmla="*/ 240 h 270"/>
                <a:gd name="T70" fmla="*/ 87 w 288"/>
                <a:gd name="T71" fmla="*/ 242 h 270"/>
                <a:gd name="T72" fmla="*/ 56 w 288"/>
                <a:gd name="T73" fmla="*/ 249 h 270"/>
                <a:gd name="T74" fmla="*/ 51 w 288"/>
                <a:gd name="T75" fmla="*/ 253 h 270"/>
                <a:gd name="T76" fmla="*/ 44 w 288"/>
                <a:gd name="T77" fmla="*/ 266 h 270"/>
                <a:gd name="T78" fmla="*/ 27 w 288"/>
                <a:gd name="T79" fmla="*/ 270 h 270"/>
                <a:gd name="T80" fmla="*/ 25 w 288"/>
                <a:gd name="T81" fmla="*/ 249 h 270"/>
                <a:gd name="T82" fmla="*/ 8 w 288"/>
                <a:gd name="T83" fmla="*/ 237 h 270"/>
                <a:gd name="T84" fmla="*/ 21 w 288"/>
                <a:gd name="T85" fmla="*/ 216 h 270"/>
                <a:gd name="T86" fmla="*/ 22 w 288"/>
                <a:gd name="T87" fmla="*/ 194 h 270"/>
                <a:gd name="T88" fmla="*/ 13 w 288"/>
                <a:gd name="T89" fmla="*/ 175 h 270"/>
                <a:gd name="T90" fmla="*/ 9 w 288"/>
                <a:gd name="T91" fmla="*/ 145 h 270"/>
                <a:gd name="T92" fmla="*/ 36 w 288"/>
                <a:gd name="T93" fmla="*/ 136 h 270"/>
                <a:gd name="T94" fmla="*/ 47 w 288"/>
                <a:gd name="T95" fmla="*/ 127 h 270"/>
                <a:gd name="T96" fmla="*/ 59 w 288"/>
                <a:gd name="T97" fmla="*/ 116 h 270"/>
                <a:gd name="T98" fmla="*/ 67 w 288"/>
                <a:gd name="T99" fmla="*/ 115 h 270"/>
                <a:gd name="T100" fmla="*/ 61 w 288"/>
                <a:gd name="T101" fmla="*/ 103 h 270"/>
                <a:gd name="T102" fmla="*/ 60 w 288"/>
                <a:gd name="T103" fmla="*/ 82 h 270"/>
                <a:gd name="T104" fmla="*/ 73 w 288"/>
                <a:gd name="T105" fmla="*/ 6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8" h="270">
                  <a:moveTo>
                    <a:pt x="81" y="66"/>
                  </a:moveTo>
                  <a:cubicBezTo>
                    <a:pt x="80" y="61"/>
                    <a:pt x="80" y="61"/>
                    <a:pt x="80" y="61"/>
                  </a:cubicBezTo>
                  <a:cubicBezTo>
                    <a:pt x="84" y="59"/>
                    <a:pt x="84" y="59"/>
                    <a:pt x="84" y="59"/>
                  </a:cubicBezTo>
                  <a:cubicBezTo>
                    <a:pt x="83" y="55"/>
                    <a:pt x="83" y="55"/>
                    <a:pt x="83" y="55"/>
                  </a:cubicBezTo>
                  <a:cubicBezTo>
                    <a:pt x="76" y="56"/>
                    <a:pt x="76" y="56"/>
                    <a:pt x="76" y="56"/>
                  </a:cubicBezTo>
                  <a:cubicBezTo>
                    <a:pt x="73" y="55"/>
                    <a:pt x="73" y="55"/>
                    <a:pt x="73" y="55"/>
                  </a:cubicBezTo>
                  <a:cubicBezTo>
                    <a:pt x="73" y="50"/>
                    <a:pt x="73" y="50"/>
                    <a:pt x="73" y="50"/>
                  </a:cubicBezTo>
                  <a:cubicBezTo>
                    <a:pt x="75" y="45"/>
                    <a:pt x="75" y="45"/>
                    <a:pt x="75" y="45"/>
                  </a:cubicBezTo>
                  <a:cubicBezTo>
                    <a:pt x="74" y="36"/>
                    <a:pt x="74" y="36"/>
                    <a:pt x="74" y="36"/>
                  </a:cubicBezTo>
                  <a:cubicBezTo>
                    <a:pt x="74" y="36"/>
                    <a:pt x="72" y="36"/>
                    <a:pt x="75" y="34"/>
                  </a:cubicBezTo>
                  <a:cubicBezTo>
                    <a:pt x="79" y="33"/>
                    <a:pt x="81" y="33"/>
                    <a:pt x="81" y="33"/>
                  </a:cubicBezTo>
                  <a:cubicBezTo>
                    <a:pt x="82" y="27"/>
                    <a:pt x="82" y="27"/>
                    <a:pt x="82" y="27"/>
                  </a:cubicBezTo>
                  <a:cubicBezTo>
                    <a:pt x="85" y="24"/>
                    <a:pt x="85" y="24"/>
                    <a:pt x="85" y="24"/>
                  </a:cubicBezTo>
                  <a:cubicBezTo>
                    <a:pt x="85" y="24"/>
                    <a:pt x="84" y="24"/>
                    <a:pt x="88" y="24"/>
                  </a:cubicBezTo>
                  <a:cubicBezTo>
                    <a:pt x="92" y="24"/>
                    <a:pt x="93" y="24"/>
                    <a:pt x="93" y="24"/>
                  </a:cubicBezTo>
                  <a:cubicBezTo>
                    <a:pt x="101" y="24"/>
                    <a:pt x="101" y="24"/>
                    <a:pt x="101" y="24"/>
                  </a:cubicBezTo>
                  <a:cubicBezTo>
                    <a:pt x="103" y="21"/>
                    <a:pt x="103" y="21"/>
                    <a:pt x="103" y="21"/>
                  </a:cubicBezTo>
                  <a:cubicBezTo>
                    <a:pt x="101" y="16"/>
                    <a:pt x="101" y="16"/>
                    <a:pt x="101" y="16"/>
                  </a:cubicBezTo>
                  <a:cubicBezTo>
                    <a:pt x="106" y="11"/>
                    <a:pt x="106" y="11"/>
                    <a:pt x="106" y="11"/>
                  </a:cubicBezTo>
                  <a:cubicBezTo>
                    <a:pt x="107" y="4"/>
                    <a:pt x="107" y="4"/>
                    <a:pt x="107" y="4"/>
                  </a:cubicBezTo>
                  <a:cubicBezTo>
                    <a:pt x="112" y="1"/>
                    <a:pt x="112" y="1"/>
                    <a:pt x="112" y="1"/>
                  </a:cubicBezTo>
                  <a:cubicBezTo>
                    <a:pt x="112" y="1"/>
                    <a:pt x="115" y="4"/>
                    <a:pt x="116" y="4"/>
                  </a:cubicBezTo>
                  <a:cubicBezTo>
                    <a:pt x="117" y="4"/>
                    <a:pt x="118" y="5"/>
                    <a:pt x="119" y="4"/>
                  </a:cubicBezTo>
                  <a:cubicBezTo>
                    <a:pt x="120" y="4"/>
                    <a:pt x="121" y="2"/>
                    <a:pt x="121" y="2"/>
                  </a:cubicBezTo>
                  <a:cubicBezTo>
                    <a:pt x="126" y="0"/>
                    <a:pt x="126" y="0"/>
                    <a:pt x="126" y="0"/>
                  </a:cubicBezTo>
                  <a:cubicBezTo>
                    <a:pt x="129" y="1"/>
                    <a:pt x="129" y="1"/>
                    <a:pt x="129" y="1"/>
                  </a:cubicBezTo>
                  <a:cubicBezTo>
                    <a:pt x="131" y="5"/>
                    <a:pt x="131" y="5"/>
                    <a:pt x="131" y="5"/>
                  </a:cubicBezTo>
                  <a:cubicBezTo>
                    <a:pt x="136" y="5"/>
                    <a:pt x="136" y="5"/>
                    <a:pt x="136" y="5"/>
                  </a:cubicBezTo>
                  <a:cubicBezTo>
                    <a:pt x="137" y="3"/>
                    <a:pt x="137" y="3"/>
                    <a:pt x="137" y="3"/>
                  </a:cubicBezTo>
                  <a:cubicBezTo>
                    <a:pt x="144" y="1"/>
                    <a:pt x="144" y="1"/>
                    <a:pt x="144" y="1"/>
                  </a:cubicBezTo>
                  <a:cubicBezTo>
                    <a:pt x="152" y="1"/>
                    <a:pt x="152" y="1"/>
                    <a:pt x="152" y="1"/>
                  </a:cubicBezTo>
                  <a:cubicBezTo>
                    <a:pt x="153" y="7"/>
                    <a:pt x="153" y="7"/>
                    <a:pt x="153" y="7"/>
                  </a:cubicBezTo>
                  <a:cubicBezTo>
                    <a:pt x="153" y="10"/>
                    <a:pt x="153" y="10"/>
                    <a:pt x="153" y="10"/>
                  </a:cubicBezTo>
                  <a:cubicBezTo>
                    <a:pt x="153" y="10"/>
                    <a:pt x="155" y="13"/>
                    <a:pt x="157" y="12"/>
                  </a:cubicBezTo>
                  <a:cubicBezTo>
                    <a:pt x="158" y="12"/>
                    <a:pt x="162" y="11"/>
                    <a:pt x="163" y="9"/>
                  </a:cubicBezTo>
                  <a:cubicBezTo>
                    <a:pt x="163" y="7"/>
                    <a:pt x="164" y="5"/>
                    <a:pt x="166" y="4"/>
                  </a:cubicBezTo>
                  <a:cubicBezTo>
                    <a:pt x="168" y="4"/>
                    <a:pt x="167" y="3"/>
                    <a:pt x="170" y="2"/>
                  </a:cubicBezTo>
                  <a:cubicBezTo>
                    <a:pt x="174" y="1"/>
                    <a:pt x="177" y="0"/>
                    <a:pt x="177" y="0"/>
                  </a:cubicBezTo>
                  <a:cubicBezTo>
                    <a:pt x="186" y="2"/>
                    <a:pt x="186" y="2"/>
                    <a:pt x="186" y="2"/>
                  </a:cubicBezTo>
                  <a:cubicBezTo>
                    <a:pt x="189" y="5"/>
                    <a:pt x="189" y="5"/>
                    <a:pt x="189" y="5"/>
                  </a:cubicBezTo>
                  <a:cubicBezTo>
                    <a:pt x="192" y="7"/>
                    <a:pt x="192" y="7"/>
                    <a:pt x="192" y="7"/>
                  </a:cubicBezTo>
                  <a:cubicBezTo>
                    <a:pt x="195" y="6"/>
                    <a:pt x="195" y="6"/>
                    <a:pt x="195" y="6"/>
                  </a:cubicBezTo>
                  <a:cubicBezTo>
                    <a:pt x="196" y="8"/>
                    <a:pt x="196" y="8"/>
                    <a:pt x="196" y="8"/>
                  </a:cubicBezTo>
                  <a:cubicBezTo>
                    <a:pt x="200" y="6"/>
                    <a:pt x="200" y="6"/>
                    <a:pt x="200" y="6"/>
                  </a:cubicBezTo>
                  <a:cubicBezTo>
                    <a:pt x="202" y="10"/>
                    <a:pt x="202" y="10"/>
                    <a:pt x="202" y="10"/>
                  </a:cubicBezTo>
                  <a:cubicBezTo>
                    <a:pt x="202" y="18"/>
                    <a:pt x="202" y="18"/>
                    <a:pt x="202" y="18"/>
                  </a:cubicBezTo>
                  <a:cubicBezTo>
                    <a:pt x="202" y="21"/>
                    <a:pt x="202" y="21"/>
                    <a:pt x="202" y="21"/>
                  </a:cubicBezTo>
                  <a:cubicBezTo>
                    <a:pt x="202" y="24"/>
                    <a:pt x="202" y="24"/>
                    <a:pt x="202" y="24"/>
                  </a:cubicBezTo>
                  <a:cubicBezTo>
                    <a:pt x="208" y="28"/>
                    <a:pt x="208" y="28"/>
                    <a:pt x="208" y="28"/>
                  </a:cubicBezTo>
                  <a:cubicBezTo>
                    <a:pt x="211" y="31"/>
                    <a:pt x="211" y="31"/>
                    <a:pt x="211" y="31"/>
                  </a:cubicBezTo>
                  <a:cubicBezTo>
                    <a:pt x="210" y="36"/>
                    <a:pt x="210" y="36"/>
                    <a:pt x="210" y="36"/>
                  </a:cubicBezTo>
                  <a:cubicBezTo>
                    <a:pt x="210" y="39"/>
                    <a:pt x="210" y="39"/>
                    <a:pt x="210" y="39"/>
                  </a:cubicBezTo>
                  <a:cubicBezTo>
                    <a:pt x="207" y="47"/>
                    <a:pt x="207" y="47"/>
                    <a:pt x="207" y="47"/>
                  </a:cubicBezTo>
                  <a:cubicBezTo>
                    <a:pt x="214" y="49"/>
                    <a:pt x="214" y="49"/>
                    <a:pt x="214" y="49"/>
                  </a:cubicBezTo>
                  <a:cubicBezTo>
                    <a:pt x="218" y="53"/>
                    <a:pt x="218" y="53"/>
                    <a:pt x="218" y="53"/>
                  </a:cubicBezTo>
                  <a:cubicBezTo>
                    <a:pt x="222" y="53"/>
                    <a:pt x="222" y="53"/>
                    <a:pt x="222" y="53"/>
                  </a:cubicBezTo>
                  <a:cubicBezTo>
                    <a:pt x="222" y="58"/>
                    <a:pt x="222" y="58"/>
                    <a:pt x="222" y="58"/>
                  </a:cubicBezTo>
                  <a:cubicBezTo>
                    <a:pt x="222" y="58"/>
                    <a:pt x="220" y="61"/>
                    <a:pt x="223" y="61"/>
                  </a:cubicBezTo>
                  <a:cubicBezTo>
                    <a:pt x="226" y="62"/>
                    <a:pt x="227" y="62"/>
                    <a:pt x="227" y="62"/>
                  </a:cubicBezTo>
                  <a:cubicBezTo>
                    <a:pt x="228" y="65"/>
                    <a:pt x="228" y="65"/>
                    <a:pt x="228" y="65"/>
                  </a:cubicBezTo>
                  <a:cubicBezTo>
                    <a:pt x="233" y="72"/>
                    <a:pt x="233" y="72"/>
                    <a:pt x="233" y="72"/>
                  </a:cubicBezTo>
                  <a:cubicBezTo>
                    <a:pt x="244" y="74"/>
                    <a:pt x="244" y="74"/>
                    <a:pt x="244" y="74"/>
                  </a:cubicBezTo>
                  <a:cubicBezTo>
                    <a:pt x="249" y="76"/>
                    <a:pt x="249" y="76"/>
                    <a:pt x="249" y="76"/>
                  </a:cubicBezTo>
                  <a:cubicBezTo>
                    <a:pt x="251" y="80"/>
                    <a:pt x="251" y="80"/>
                    <a:pt x="251" y="80"/>
                  </a:cubicBezTo>
                  <a:cubicBezTo>
                    <a:pt x="252" y="89"/>
                    <a:pt x="252" y="89"/>
                    <a:pt x="252" y="89"/>
                  </a:cubicBezTo>
                  <a:cubicBezTo>
                    <a:pt x="257" y="89"/>
                    <a:pt x="257" y="89"/>
                    <a:pt x="257" y="89"/>
                  </a:cubicBezTo>
                  <a:cubicBezTo>
                    <a:pt x="260" y="86"/>
                    <a:pt x="260" y="86"/>
                    <a:pt x="260" y="86"/>
                  </a:cubicBezTo>
                  <a:cubicBezTo>
                    <a:pt x="263" y="85"/>
                    <a:pt x="263" y="85"/>
                    <a:pt x="263" y="85"/>
                  </a:cubicBezTo>
                  <a:cubicBezTo>
                    <a:pt x="267" y="86"/>
                    <a:pt x="267" y="86"/>
                    <a:pt x="267" y="86"/>
                  </a:cubicBezTo>
                  <a:cubicBezTo>
                    <a:pt x="272" y="87"/>
                    <a:pt x="272" y="87"/>
                    <a:pt x="272" y="87"/>
                  </a:cubicBezTo>
                  <a:cubicBezTo>
                    <a:pt x="277" y="87"/>
                    <a:pt x="277" y="87"/>
                    <a:pt x="277" y="87"/>
                  </a:cubicBezTo>
                  <a:cubicBezTo>
                    <a:pt x="275" y="92"/>
                    <a:pt x="275" y="92"/>
                    <a:pt x="275" y="92"/>
                  </a:cubicBezTo>
                  <a:cubicBezTo>
                    <a:pt x="279" y="95"/>
                    <a:pt x="279" y="95"/>
                    <a:pt x="279" y="95"/>
                  </a:cubicBezTo>
                  <a:cubicBezTo>
                    <a:pt x="283" y="96"/>
                    <a:pt x="283" y="96"/>
                    <a:pt x="283" y="96"/>
                  </a:cubicBezTo>
                  <a:cubicBezTo>
                    <a:pt x="288" y="98"/>
                    <a:pt x="288" y="98"/>
                    <a:pt x="288" y="98"/>
                  </a:cubicBezTo>
                  <a:cubicBezTo>
                    <a:pt x="288" y="104"/>
                    <a:pt x="288" y="104"/>
                    <a:pt x="288" y="104"/>
                  </a:cubicBezTo>
                  <a:cubicBezTo>
                    <a:pt x="286" y="107"/>
                    <a:pt x="286" y="107"/>
                    <a:pt x="286" y="107"/>
                  </a:cubicBezTo>
                  <a:cubicBezTo>
                    <a:pt x="282" y="108"/>
                    <a:pt x="282" y="108"/>
                    <a:pt x="282" y="108"/>
                  </a:cubicBezTo>
                  <a:cubicBezTo>
                    <a:pt x="282" y="108"/>
                    <a:pt x="284" y="113"/>
                    <a:pt x="282" y="114"/>
                  </a:cubicBezTo>
                  <a:cubicBezTo>
                    <a:pt x="281" y="115"/>
                    <a:pt x="274" y="121"/>
                    <a:pt x="274" y="121"/>
                  </a:cubicBezTo>
                  <a:cubicBezTo>
                    <a:pt x="267" y="123"/>
                    <a:pt x="267" y="123"/>
                    <a:pt x="267" y="123"/>
                  </a:cubicBezTo>
                  <a:cubicBezTo>
                    <a:pt x="261" y="121"/>
                    <a:pt x="261" y="121"/>
                    <a:pt x="261" y="121"/>
                  </a:cubicBezTo>
                  <a:cubicBezTo>
                    <a:pt x="261" y="121"/>
                    <a:pt x="260" y="120"/>
                    <a:pt x="256" y="121"/>
                  </a:cubicBezTo>
                  <a:cubicBezTo>
                    <a:pt x="252" y="123"/>
                    <a:pt x="252" y="124"/>
                    <a:pt x="252" y="124"/>
                  </a:cubicBezTo>
                  <a:cubicBezTo>
                    <a:pt x="250" y="131"/>
                    <a:pt x="250" y="131"/>
                    <a:pt x="250" y="131"/>
                  </a:cubicBezTo>
                  <a:cubicBezTo>
                    <a:pt x="250" y="134"/>
                    <a:pt x="250" y="134"/>
                    <a:pt x="250" y="134"/>
                  </a:cubicBezTo>
                  <a:cubicBezTo>
                    <a:pt x="254" y="137"/>
                    <a:pt x="254" y="137"/>
                    <a:pt x="254" y="137"/>
                  </a:cubicBezTo>
                  <a:cubicBezTo>
                    <a:pt x="259" y="138"/>
                    <a:pt x="259" y="138"/>
                    <a:pt x="259" y="138"/>
                  </a:cubicBezTo>
                  <a:cubicBezTo>
                    <a:pt x="262" y="142"/>
                    <a:pt x="262" y="142"/>
                    <a:pt x="262" y="142"/>
                  </a:cubicBezTo>
                  <a:cubicBezTo>
                    <a:pt x="264" y="145"/>
                    <a:pt x="264" y="145"/>
                    <a:pt x="264" y="145"/>
                  </a:cubicBezTo>
                  <a:cubicBezTo>
                    <a:pt x="262" y="149"/>
                    <a:pt x="262" y="149"/>
                    <a:pt x="262" y="149"/>
                  </a:cubicBezTo>
                  <a:cubicBezTo>
                    <a:pt x="264" y="151"/>
                    <a:pt x="264" y="151"/>
                    <a:pt x="264" y="151"/>
                  </a:cubicBezTo>
                  <a:cubicBezTo>
                    <a:pt x="268" y="153"/>
                    <a:pt x="268" y="153"/>
                    <a:pt x="268" y="153"/>
                  </a:cubicBezTo>
                  <a:cubicBezTo>
                    <a:pt x="266" y="155"/>
                    <a:pt x="266" y="155"/>
                    <a:pt x="266" y="155"/>
                  </a:cubicBezTo>
                  <a:cubicBezTo>
                    <a:pt x="269" y="161"/>
                    <a:pt x="269" y="161"/>
                    <a:pt x="269" y="161"/>
                  </a:cubicBezTo>
                  <a:cubicBezTo>
                    <a:pt x="271" y="164"/>
                    <a:pt x="271" y="164"/>
                    <a:pt x="271" y="164"/>
                  </a:cubicBezTo>
                  <a:cubicBezTo>
                    <a:pt x="269" y="166"/>
                    <a:pt x="269" y="166"/>
                    <a:pt x="269" y="166"/>
                  </a:cubicBezTo>
                  <a:cubicBezTo>
                    <a:pt x="272" y="167"/>
                    <a:pt x="272" y="167"/>
                    <a:pt x="272" y="167"/>
                  </a:cubicBezTo>
                  <a:cubicBezTo>
                    <a:pt x="276" y="167"/>
                    <a:pt x="276" y="167"/>
                    <a:pt x="276" y="167"/>
                  </a:cubicBezTo>
                  <a:cubicBezTo>
                    <a:pt x="276" y="170"/>
                    <a:pt x="276" y="170"/>
                    <a:pt x="276" y="170"/>
                  </a:cubicBezTo>
                  <a:cubicBezTo>
                    <a:pt x="283" y="174"/>
                    <a:pt x="283" y="174"/>
                    <a:pt x="283" y="174"/>
                  </a:cubicBezTo>
                  <a:cubicBezTo>
                    <a:pt x="281" y="174"/>
                    <a:pt x="281" y="174"/>
                    <a:pt x="281" y="174"/>
                  </a:cubicBezTo>
                  <a:cubicBezTo>
                    <a:pt x="273" y="176"/>
                    <a:pt x="273" y="176"/>
                    <a:pt x="273" y="176"/>
                  </a:cubicBezTo>
                  <a:cubicBezTo>
                    <a:pt x="269" y="182"/>
                    <a:pt x="269" y="182"/>
                    <a:pt x="269" y="182"/>
                  </a:cubicBezTo>
                  <a:cubicBezTo>
                    <a:pt x="257" y="182"/>
                    <a:pt x="257" y="182"/>
                    <a:pt x="257" y="182"/>
                  </a:cubicBezTo>
                  <a:cubicBezTo>
                    <a:pt x="255" y="194"/>
                    <a:pt x="255" y="194"/>
                    <a:pt x="255" y="194"/>
                  </a:cubicBezTo>
                  <a:cubicBezTo>
                    <a:pt x="252" y="202"/>
                    <a:pt x="252" y="202"/>
                    <a:pt x="252" y="202"/>
                  </a:cubicBezTo>
                  <a:cubicBezTo>
                    <a:pt x="249" y="211"/>
                    <a:pt x="249" y="211"/>
                    <a:pt x="249" y="211"/>
                  </a:cubicBezTo>
                  <a:cubicBezTo>
                    <a:pt x="251" y="216"/>
                    <a:pt x="251" y="216"/>
                    <a:pt x="251" y="216"/>
                  </a:cubicBezTo>
                  <a:cubicBezTo>
                    <a:pt x="254" y="223"/>
                    <a:pt x="254" y="223"/>
                    <a:pt x="254" y="223"/>
                  </a:cubicBezTo>
                  <a:cubicBezTo>
                    <a:pt x="260" y="230"/>
                    <a:pt x="260" y="230"/>
                    <a:pt x="260" y="230"/>
                  </a:cubicBezTo>
                  <a:cubicBezTo>
                    <a:pt x="260" y="230"/>
                    <a:pt x="260" y="230"/>
                    <a:pt x="260" y="230"/>
                  </a:cubicBezTo>
                  <a:cubicBezTo>
                    <a:pt x="254" y="232"/>
                    <a:pt x="254" y="232"/>
                    <a:pt x="254" y="232"/>
                  </a:cubicBezTo>
                  <a:cubicBezTo>
                    <a:pt x="250" y="233"/>
                    <a:pt x="250" y="233"/>
                    <a:pt x="250" y="233"/>
                  </a:cubicBezTo>
                  <a:cubicBezTo>
                    <a:pt x="246" y="227"/>
                    <a:pt x="246" y="227"/>
                    <a:pt x="246" y="227"/>
                  </a:cubicBezTo>
                  <a:cubicBezTo>
                    <a:pt x="240" y="225"/>
                    <a:pt x="240" y="225"/>
                    <a:pt x="240" y="225"/>
                  </a:cubicBezTo>
                  <a:cubicBezTo>
                    <a:pt x="233" y="228"/>
                    <a:pt x="233" y="228"/>
                    <a:pt x="233" y="228"/>
                  </a:cubicBezTo>
                  <a:cubicBezTo>
                    <a:pt x="226" y="230"/>
                    <a:pt x="226" y="230"/>
                    <a:pt x="226" y="230"/>
                  </a:cubicBezTo>
                  <a:cubicBezTo>
                    <a:pt x="224" y="230"/>
                    <a:pt x="224" y="230"/>
                    <a:pt x="224" y="230"/>
                  </a:cubicBezTo>
                  <a:cubicBezTo>
                    <a:pt x="222" y="234"/>
                    <a:pt x="222" y="234"/>
                    <a:pt x="222" y="234"/>
                  </a:cubicBezTo>
                  <a:cubicBezTo>
                    <a:pt x="216" y="237"/>
                    <a:pt x="216" y="237"/>
                    <a:pt x="216" y="237"/>
                  </a:cubicBezTo>
                  <a:cubicBezTo>
                    <a:pt x="216" y="237"/>
                    <a:pt x="214" y="235"/>
                    <a:pt x="213" y="234"/>
                  </a:cubicBezTo>
                  <a:cubicBezTo>
                    <a:pt x="212" y="233"/>
                    <a:pt x="209" y="231"/>
                    <a:pt x="209" y="231"/>
                  </a:cubicBezTo>
                  <a:cubicBezTo>
                    <a:pt x="209" y="231"/>
                    <a:pt x="208" y="229"/>
                    <a:pt x="207" y="228"/>
                  </a:cubicBezTo>
                  <a:cubicBezTo>
                    <a:pt x="206" y="228"/>
                    <a:pt x="200" y="232"/>
                    <a:pt x="200" y="232"/>
                  </a:cubicBezTo>
                  <a:cubicBezTo>
                    <a:pt x="200" y="232"/>
                    <a:pt x="195" y="235"/>
                    <a:pt x="195" y="236"/>
                  </a:cubicBezTo>
                  <a:cubicBezTo>
                    <a:pt x="196" y="236"/>
                    <a:pt x="195" y="241"/>
                    <a:pt x="195" y="241"/>
                  </a:cubicBezTo>
                  <a:cubicBezTo>
                    <a:pt x="188" y="235"/>
                    <a:pt x="188" y="235"/>
                    <a:pt x="188" y="235"/>
                  </a:cubicBezTo>
                  <a:cubicBezTo>
                    <a:pt x="183" y="239"/>
                    <a:pt x="183" y="239"/>
                    <a:pt x="183" y="239"/>
                  </a:cubicBezTo>
                  <a:cubicBezTo>
                    <a:pt x="179" y="236"/>
                    <a:pt x="179" y="236"/>
                    <a:pt x="179" y="236"/>
                  </a:cubicBezTo>
                  <a:cubicBezTo>
                    <a:pt x="177" y="235"/>
                    <a:pt x="177" y="235"/>
                    <a:pt x="177" y="235"/>
                  </a:cubicBezTo>
                  <a:cubicBezTo>
                    <a:pt x="171" y="242"/>
                    <a:pt x="171" y="242"/>
                    <a:pt x="171" y="242"/>
                  </a:cubicBezTo>
                  <a:cubicBezTo>
                    <a:pt x="167" y="240"/>
                    <a:pt x="167" y="240"/>
                    <a:pt x="167" y="240"/>
                  </a:cubicBezTo>
                  <a:cubicBezTo>
                    <a:pt x="165" y="247"/>
                    <a:pt x="165" y="247"/>
                    <a:pt x="165" y="247"/>
                  </a:cubicBezTo>
                  <a:cubicBezTo>
                    <a:pt x="160" y="243"/>
                    <a:pt x="160" y="243"/>
                    <a:pt x="160" y="243"/>
                  </a:cubicBezTo>
                  <a:cubicBezTo>
                    <a:pt x="160" y="243"/>
                    <a:pt x="155" y="242"/>
                    <a:pt x="154" y="242"/>
                  </a:cubicBezTo>
                  <a:cubicBezTo>
                    <a:pt x="153" y="242"/>
                    <a:pt x="150" y="246"/>
                    <a:pt x="150" y="246"/>
                  </a:cubicBezTo>
                  <a:cubicBezTo>
                    <a:pt x="145" y="242"/>
                    <a:pt x="145" y="242"/>
                    <a:pt x="145" y="242"/>
                  </a:cubicBezTo>
                  <a:cubicBezTo>
                    <a:pt x="141" y="239"/>
                    <a:pt x="141" y="239"/>
                    <a:pt x="141" y="239"/>
                  </a:cubicBezTo>
                  <a:cubicBezTo>
                    <a:pt x="141" y="239"/>
                    <a:pt x="130" y="240"/>
                    <a:pt x="129" y="240"/>
                  </a:cubicBezTo>
                  <a:cubicBezTo>
                    <a:pt x="128" y="240"/>
                    <a:pt x="121" y="239"/>
                    <a:pt x="121" y="239"/>
                  </a:cubicBezTo>
                  <a:cubicBezTo>
                    <a:pt x="112" y="241"/>
                    <a:pt x="112" y="241"/>
                    <a:pt x="112" y="241"/>
                  </a:cubicBezTo>
                  <a:cubicBezTo>
                    <a:pt x="99" y="241"/>
                    <a:pt x="99" y="241"/>
                    <a:pt x="99" y="241"/>
                  </a:cubicBezTo>
                  <a:cubicBezTo>
                    <a:pt x="87" y="242"/>
                    <a:pt x="87" y="242"/>
                    <a:pt x="87" y="242"/>
                  </a:cubicBezTo>
                  <a:cubicBezTo>
                    <a:pt x="78" y="242"/>
                    <a:pt x="78" y="242"/>
                    <a:pt x="78" y="242"/>
                  </a:cubicBezTo>
                  <a:cubicBezTo>
                    <a:pt x="71" y="247"/>
                    <a:pt x="71" y="247"/>
                    <a:pt x="71" y="247"/>
                  </a:cubicBezTo>
                  <a:cubicBezTo>
                    <a:pt x="64" y="248"/>
                    <a:pt x="64" y="248"/>
                    <a:pt x="64" y="248"/>
                  </a:cubicBezTo>
                  <a:cubicBezTo>
                    <a:pt x="56" y="249"/>
                    <a:pt x="56" y="249"/>
                    <a:pt x="56" y="249"/>
                  </a:cubicBezTo>
                  <a:cubicBezTo>
                    <a:pt x="55" y="249"/>
                    <a:pt x="55" y="249"/>
                    <a:pt x="55" y="249"/>
                  </a:cubicBezTo>
                  <a:cubicBezTo>
                    <a:pt x="54" y="250"/>
                    <a:pt x="54" y="250"/>
                    <a:pt x="54" y="250"/>
                  </a:cubicBezTo>
                  <a:cubicBezTo>
                    <a:pt x="51" y="252"/>
                    <a:pt x="51" y="252"/>
                    <a:pt x="51" y="252"/>
                  </a:cubicBezTo>
                  <a:cubicBezTo>
                    <a:pt x="51" y="253"/>
                    <a:pt x="51" y="253"/>
                    <a:pt x="51" y="253"/>
                  </a:cubicBezTo>
                  <a:cubicBezTo>
                    <a:pt x="49" y="255"/>
                    <a:pt x="49" y="255"/>
                    <a:pt x="49" y="255"/>
                  </a:cubicBezTo>
                  <a:cubicBezTo>
                    <a:pt x="48" y="260"/>
                    <a:pt x="48" y="260"/>
                    <a:pt x="48" y="260"/>
                  </a:cubicBezTo>
                  <a:cubicBezTo>
                    <a:pt x="47" y="262"/>
                    <a:pt x="45" y="264"/>
                    <a:pt x="44" y="266"/>
                  </a:cubicBezTo>
                  <a:cubicBezTo>
                    <a:pt x="44" y="266"/>
                    <a:pt x="44" y="266"/>
                    <a:pt x="44" y="266"/>
                  </a:cubicBezTo>
                  <a:cubicBezTo>
                    <a:pt x="44" y="266"/>
                    <a:pt x="41" y="265"/>
                    <a:pt x="41" y="267"/>
                  </a:cubicBezTo>
                  <a:cubicBezTo>
                    <a:pt x="41" y="268"/>
                    <a:pt x="41" y="268"/>
                    <a:pt x="41" y="268"/>
                  </a:cubicBezTo>
                  <a:cubicBezTo>
                    <a:pt x="38" y="269"/>
                    <a:pt x="33" y="267"/>
                    <a:pt x="33" y="267"/>
                  </a:cubicBezTo>
                  <a:cubicBezTo>
                    <a:pt x="27" y="270"/>
                    <a:pt x="27" y="270"/>
                    <a:pt x="27" y="270"/>
                  </a:cubicBezTo>
                  <a:cubicBezTo>
                    <a:pt x="27" y="270"/>
                    <a:pt x="27" y="270"/>
                    <a:pt x="27" y="270"/>
                  </a:cubicBezTo>
                  <a:cubicBezTo>
                    <a:pt x="27" y="269"/>
                    <a:pt x="25" y="265"/>
                    <a:pt x="25" y="265"/>
                  </a:cubicBezTo>
                  <a:cubicBezTo>
                    <a:pt x="25" y="265"/>
                    <a:pt x="26" y="258"/>
                    <a:pt x="26" y="258"/>
                  </a:cubicBezTo>
                  <a:cubicBezTo>
                    <a:pt x="26" y="257"/>
                    <a:pt x="25" y="249"/>
                    <a:pt x="25" y="249"/>
                  </a:cubicBezTo>
                  <a:cubicBezTo>
                    <a:pt x="25" y="245"/>
                    <a:pt x="25" y="245"/>
                    <a:pt x="25" y="245"/>
                  </a:cubicBezTo>
                  <a:cubicBezTo>
                    <a:pt x="19" y="241"/>
                    <a:pt x="19" y="241"/>
                    <a:pt x="19" y="241"/>
                  </a:cubicBezTo>
                  <a:cubicBezTo>
                    <a:pt x="19" y="241"/>
                    <a:pt x="12" y="240"/>
                    <a:pt x="10" y="240"/>
                  </a:cubicBezTo>
                  <a:cubicBezTo>
                    <a:pt x="9" y="240"/>
                    <a:pt x="8" y="237"/>
                    <a:pt x="8" y="237"/>
                  </a:cubicBezTo>
                  <a:cubicBezTo>
                    <a:pt x="9" y="234"/>
                    <a:pt x="9" y="234"/>
                    <a:pt x="9" y="234"/>
                  </a:cubicBezTo>
                  <a:cubicBezTo>
                    <a:pt x="12" y="225"/>
                    <a:pt x="12" y="225"/>
                    <a:pt x="12" y="225"/>
                  </a:cubicBezTo>
                  <a:cubicBezTo>
                    <a:pt x="17" y="218"/>
                    <a:pt x="17" y="218"/>
                    <a:pt x="17" y="218"/>
                  </a:cubicBezTo>
                  <a:cubicBezTo>
                    <a:pt x="21" y="216"/>
                    <a:pt x="21" y="216"/>
                    <a:pt x="21" y="216"/>
                  </a:cubicBezTo>
                  <a:cubicBezTo>
                    <a:pt x="21" y="216"/>
                    <a:pt x="25" y="210"/>
                    <a:pt x="26" y="209"/>
                  </a:cubicBezTo>
                  <a:cubicBezTo>
                    <a:pt x="27" y="209"/>
                    <a:pt x="26" y="204"/>
                    <a:pt x="25" y="204"/>
                  </a:cubicBezTo>
                  <a:cubicBezTo>
                    <a:pt x="25" y="203"/>
                    <a:pt x="25" y="200"/>
                    <a:pt x="25" y="199"/>
                  </a:cubicBezTo>
                  <a:cubicBezTo>
                    <a:pt x="25" y="197"/>
                    <a:pt x="22" y="194"/>
                    <a:pt x="22" y="194"/>
                  </a:cubicBezTo>
                  <a:cubicBezTo>
                    <a:pt x="21" y="186"/>
                    <a:pt x="21" y="186"/>
                    <a:pt x="21" y="186"/>
                  </a:cubicBezTo>
                  <a:cubicBezTo>
                    <a:pt x="19" y="184"/>
                    <a:pt x="19" y="184"/>
                    <a:pt x="19" y="184"/>
                  </a:cubicBezTo>
                  <a:cubicBezTo>
                    <a:pt x="19" y="183"/>
                    <a:pt x="19" y="183"/>
                    <a:pt x="19" y="183"/>
                  </a:cubicBezTo>
                  <a:cubicBezTo>
                    <a:pt x="13" y="175"/>
                    <a:pt x="13" y="175"/>
                    <a:pt x="13" y="175"/>
                  </a:cubicBezTo>
                  <a:cubicBezTo>
                    <a:pt x="8" y="164"/>
                    <a:pt x="8" y="164"/>
                    <a:pt x="8" y="164"/>
                  </a:cubicBezTo>
                  <a:cubicBezTo>
                    <a:pt x="8" y="164"/>
                    <a:pt x="2" y="154"/>
                    <a:pt x="1" y="150"/>
                  </a:cubicBezTo>
                  <a:cubicBezTo>
                    <a:pt x="0" y="147"/>
                    <a:pt x="0" y="147"/>
                    <a:pt x="0" y="147"/>
                  </a:cubicBezTo>
                  <a:cubicBezTo>
                    <a:pt x="9" y="145"/>
                    <a:pt x="9" y="145"/>
                    <a:pt x="9" y="145"/>
                  </a:cubicBezTo>
                  <a:cubicBezTo>
                    <a:pt x="19" y="141"/>
                    <a:pt x="19" y="141"/>
                    <a:pt x="19" y="141"/>
                  </a:cubicBezTo>
                  <a:cubicBezTo>
                    <a:pt x="25" y="142"/>
                    <a:pt x="25" y="142"/>
                    <a:pt x="25" y="142"/>
                  </a:cubicBezTo>
                  <a:cubicBezTo>
                    <a:pt x="32" y="141"/>
                    <a:pt x="32" y="141"/>
                    <a:pt x="32" y="141"/>
                  </a:cubicBezTo>
                  <a:cubicBezTo>
                    <a:pt x="36" y="136"/>
                    <a:pt x="36" y="136"/>
                    <a:pt x="36" y="136"/>
                  </a:cubicBezTo>
                  <a:cubicBezTo>
                    <a:pt x="41" y="136"/>
                    <a:pt x="41" y="136"/>
                    <a:pt x="41" y="136"/>
                  </a:cubicBezTo>
                  <a:cubicBezTo>
                    <a:pt x="39" y="129"/>
                    <a:pt x="39" y="129"/>
                    <a:pt x="39" y="129"/>
                  </a:cubicBezTo>
                  <a:cubicBezTo>
                    <a:pt x="39" y="129"/>
                    <a:pt x="40" y="126"/>
                    <a:pt x="41" y="127"/>
                  </a:cubicBezTo>
                  <a:cubicBezTo>
                    <a:pt x="43" y="127"/>
                    <a:pt x="47" y="127"/>
                    <a:pt x="47" y="127"/>
                  </a:cubicBezTo>
                  <a:cubicBezTo>
                    <a:pt x="49" y="123"/>
                    <a:pt x="49" y="123"/>
                    <a:pt x="49" y="123"/>
                  </a:cubicBezTo>
                  <a:cubicBezTo>
                    <a:pt x="49" y="121"/>
                    <a:pt x="49" y="121"/>
                    <a:pt x="49" y="121"/>
                  </a:cubicBezTo>
                  <a:cubicBezTo>
                    <a:pt x="56" y="119"/>
                    <a:pt x="56" y="119"/>
                    <a:pt x="56" y="119"/>
                  </a:cubicBezTo>
                  <a:cubicBezTo>
                    <a:pt x="59" y="116"/>
                    <a:pt x="59" y="116"/>
                    <a:pt x="59" y="116"/>
                  </a:cubicBezTo>
                  <a:cubicBezTo>
                    <a:pt x="61" y="118"/>
                    <a:pt x="61" y="118"/>
                    <a:pt x="61" y="118"/>
                  </a:cubicBezTo>
                  <a:cubicBezTo>
                    <a:pt x="60" y="122"/>
                    <a:pt x="60" y="122"/>
                    <a:pt x="60" y="122"/>
                  </a:cubicBezTo>
                  <a:cubicBezTo>
                    <a:pt x="65" y="121"/>
                    <a:pt x="65" y="121"/>
                    <a:pt x="65" y="121"/>
                  </a:cubicBezTo>
                  <a:cubicBezTo>
                    <a:pt x="67" y="115"/>
                    <a:pt x="67" y="115"/>
                    <a:pt x="67" y="115"/>
                  </a:cubicBezTo>
                  <a:cubicBezTo>
                    <a:pt x="65" y="114"/>
                    <a:pt x="65" y="114"/>
                    <a:pt x="65" y="114"/>
                  </a:cubicBezTo>
                  <a:cubicBezTo>
                    <a:pt x="60" y="112"/>
                    <a:pt x="60" y="112"/>
                    <a:pt x="60" y="112"/>
                  </a:cubicBezTo>
                  <a:cubicBezTo>
                    <a:pt x="60" y="112"/>
                    <a:pt x="58" y="113"/>
                    <a:pt x="58" y="111"/>
                  </a:cubicBezTo>
                  <a:cubicBezTo>
                    <a:pt x="59" y="108"/>
                    <a:pt x="61" y="103"/>
                    <a:pt x="61" y="103"/>
                  </a:cubicBezTo>
                  <a:cubicBezTo>
                    <a:pt x="60" y="97"/>
                    <a:pt x="60" y="97"/>
                    <a:pt x="60" y="97"/>
                  </a:cubicBezTo>
                  <a:cubicBezTo>
                    <a:pt x="59" y="90"/>
                    <a:pt x="59" y="90"/>
                    <a:pt x="59" y="90"/>
                  </a:cubicBezTo>
                  <a:cubicBezTo>
                    <a:pt x="60" y="86"/>
                    <a:pt x="60" y="86"/>
                    <a:pt x="60" y="86"/>
                  </a:cubicBezTo>
                  <a:cubicBezTo>
                    <a:pt x="60" y="82"/>
                    <a:pt x="60" y="82"/>
                    <a:pt x="60" y="82"/>
                  </a:cubicBezTo>
                  <a:cubicBezTo>
                    <a:pt x="62" y="78"/>
                    <a:pt x="62" y="78"/>
                    <a:pt x="62" y="78"/>
                  </a:cubicBezTo>
                  <a:cubicBezTo>
                    <a:pt x="70" y="75"/>
                    <a:pt x="70" y="75"/>
                    <a:pt x="70" y="75"/>
                  </a:cubicBezTo>
                  <a:cubicBezTo>
                    <a:pt x="70" y="68"/>
                    <a:pt x="70" y="68"/>
                    <a:pt x="70" y="68"/>
                  </a:cubicBezTo>
                  <a:cubicBezTo>
                    <a:pt x="73" y="65"/>
                    <a:pt x="73" y="65"/>
                    <a:pt x="73" y="65"/>
                  </a:cubicBezTo>
                  <a:lnTo>
                    <a:pt x="81" y="66"/>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2" name="Freeform 17"/>
            <p:cNvSpPr>
              <a:spLocks/>
            </p:cNvSpPr>
            <p:nvPr/>
          </p:nvSpPr>
          <p:spPr bwMode="auto">
            <a:xfrm>
              <a:off x="6376066" y="2862204"/>
              <a:ext cx="354017" cy="336672"/>
            </a:xfrm>
            <a:custGeom>
              <a:avLst/>
              <a:gdLst>
                <a:gd name="T0" fmla="*/ 110 w 155"/>
                <a:gd name="T1" fmla="*/ 145 h 152"/>
                <a:gd name="T2" fmla="*/ 107 w 155"/>
                <a:gd name="T3" fmla="*/ 137 h 152"/>
                <a:gd name="T4" fmla="*/ 112 w 155"/>
                <a:gd name="T5" fmla="*/ 127 h 152"/>
                <a:gd name="T6" fmla="*/ 117 w 155"/>
                <a:gd name="T7" fmla="*/ 116 h 152"/>
                <a:gd name="T8" fmla="*/ 115 w 155"/>
                <a:gd name="T9" fmla="*/ 104 h 152"/>
                <a:gd name="T10" fmla="*/ 114 w 155"/>
                <a:gd name="T11" fmla="*/ 88 h 152"/>
                <a:gd name="T12" fmla="*/ 123 w 155"/>
                <a:gd name="T13" fmla="*/ 92 h 152"/>
                <a:gd name="T14" fmla="*/ 128 w 155"/>
                <a:gd name="T15" fmla="*/ 90 h 152"/>
                <a:gd name="T16" fmla="*/ 136 w 155"/>
                <a:gd name="T17" fmla="*/ 90 h 152"/>
                <a:gd name="T18" fmla="*/ 143 w 155"/>
                <a:gd name="T19" fmla="*/ 86 h 152"/>
                <a:gd name="T20" fmla="*/ 155 w 155"/>
                <a:gd name="T21" fmla="*/ 83 h 152"/>
                <a:gd name="T22" fmla="*/ 143 w 155"/>
                <a:gd name="T23" fmla="*/ 77 h 152"/>
                <a:gd name="T24" fmla="*/ 141 w 155"/>
                <a:gd name="T25" fmla="*/ 63 h 152"/>
                <a:gd name="T26" fmla="*/ 131 w 155"/>
                <a:gd name="T27" fmla="*/ 62 h 152"/>
                <a:gd name="T28" fmla="*/ 125 w 155"/>
                <a:gd name="T29" fmla="*/ 54 h 152"/>
                <a:gd name="T30" fmla="*/ 122 w 155"/>
                <a:gd name="T31" fmla="*/ 48 h 152"/>
                <a:gd name="T32" fmla="*/ 116 w 155"/>
                <a:gd name="T33" fmla="*/ 44 h 152"/>
                <a:gd name="T34" fmla="*/ 108 w 155"/>
                <a:gd name="T35" fmla="*/ 38 h 152"/>
                <a:gd name="T36" fmla="*/ 103 w 155"/>
                <a:gd name="T37" fmla="*/ 32 h 152"/>
                <a:gd name="T38" fmla="*/ 100 w 155"/>
                <a:gd name="T39" fmla="*/ 21 h 152"/>
                <a:gd name="T40" fmla="*/ 94 w 155"/>
                <a:gd name="T41" fmla="*/ 12 h 152"/>
                <a:gd name="T42" fmla="*/ 83 w 155"/>
                <a:gd name="T43" fmla="*/ 12 h 152"/>
                <a:gd name="T44" fmla="*/ 70 w 155"/>
                <a:gd name="T45" fmla="*/ 11 h 152"/>
                <a:gd name="T46" fmla="*/ 66 w 155"/>
                <a:gd name="T47" fmla="*/ 9 h 152"/>
                <a:gd name="T48" fmla="*/ 65 w 155"/>
                <a:gd name="T49" fmla="*/ 9 h 152"/>
                <a:gd name="T50" fmla="*/ 59 w 155"/>
                <a:gd name="T51" fmla="*/ 10 h 152"/>
                <a:gd name="T52" fmla="*/ 54 w 155"/>
                <a:gd name="T53" fmla="*/ 7 h 152"/>
                <a:gd name="T54" fmla="*/ 44 w 155"/>
                <a:gd name="T55" fmla="*/ 3 h 152"/>
                <a:gd name="T56" fmla="*/ 34 w 155"/>
                <a:gd name="T57" fmla="*/ 2 h 152"/>
                <a:gd name="T58" fmla="*/ 28 w 155"/>
                <a:gd name="T59" fmla="*/ 7 h 152"/>
                <a:gd name="T60" fmla="*/ 24 w 155"/>
                <a:gd name="T61" fmla="*/ 10 h 152"/>
                <a:gd name="T62" fmla="*/ 16 w 155"/>
                <a:gd name="T63" fmla="*/ 12 h 152"/>
                <a:gd name="T64" fmla="*/ 9 w 155"/>
                <a:gd name="T65" fmla="*/ 14 h 152"/>
                <a:gd name="T66" fmla="*/ 8 w 155"/>
                <a:gd name="T67" fmla="*/ 19 h 152"/>
                <a:gd name="T68" fmla="*/ 0 w 155"/>
                <a:gd name="T69" fmla="*/ 22 h 152"/>
                <a:gd name="T70" fmla="*/ 10 w 155"/>
                <a:gd name="T71" fmla="*/ 22 h 152"/>
                <a:gd name="T72" fmla="*/ 16 w 155"/>
                <a:gd name="T73" fmla="*/ 24 h 152"/>
                <a:gd name="T74" fmla="*/ 20 w 155"/>
                <a:gd name="T75" fmla="*/ 27 h 152"/>
                <a:gd name="T76" fmla="*/ 26 w 155"/>
                <a:gd name="T77" fmla="*/ 33 h 152"/>
                <a:gd name="T78" fmla="*/ 29 w 155"/>
                <a:gd name="T79" fmla="*/ 37 h 152"/>
                <a:gd name="T80" fmla="*/ 32 w 155"/>
                <a:gd name="T81" fmla="*/ 42 h 152"/>
                <a:gd name="T82" fmla="*/ 38 w 155"/>
                <a:gd name="T83" fmla="*/ 49 h 152"/>
                <a:gd name="T84" fmla="*/ 44 w 155"/>
                <a:gd name="T85" fmla="*/ 54 h 152"/>
                <a:gd name="T86" fmla="*/ 50 w 155"/>
                <a:gd name="T87" fmla="*/ 61 h 152"/>
                <a:gd name="T88" fmla="*/ 63 w 155"/>
                <a:gd name="T89" fmla="*/ 71 h 152"/>
                <a:gd name="T90" fmla="*/ 76 w 155"/>
                <a:gd name="T91" fmla="*/ 82 h 152"/>
                <a:gd name="T92" fmla="*/ 83 w 155"/>
                <a:gd name="T93" fmla="*/ 94 h 152"/>
                <a:gd name="T94" fmla="*/ 86 w 155"/>
                <a:gd name="T95" fmla="*/ 104 h 152"/>
                <a:gd name="T96" fmla="*/ 85 w 155"/>
                <a:gd name="T97" fmla="*/ 112 h 152"/>
                <a:gd name="T98" fmla="*/ 86 w 155"/>
                <a:gd name="T99" fmla="*/ 122 h 152"/>
                <a:gd name="T100" fmla="*/ 91 w 155"/>
                <a:gd name="T101" fmla="*/ 135 h 152"/>
                <a:gd name="T102" fmla="*/ 94 w 155"/>
                <a:gd name="T103" fmla="*/ 144 h 152"/>
                <a:gd name="T104" fmla="*/ 97 w 155"/>
                <a:gd name="T105"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5" h="152">
                  <a:moveTo>
                    <a:pt x="99" y="152"/>
                  </a:moveTo>
                  <a:cubicBezTo>
                    <a:pt x="100" y="148"/>
                    <a:pt x="100" y="148"/>
                    <a:pt x="100" y="148"/>
                  </a:cubicBezTo>
                  <a:cubicBezTo>
                    <a:pt x="100" y="148"/>
                    <a:pt x="103" y="147"/>
                    <a:pt x="104" y="147"/>
                  </a:cubicBezTo>
                  <a:cubicBezTo>
                    <a:pt x="105" y="146"/>
                    <a:pt x="106" y="147"/>
                    <a:pt x="107" y="146"/>
                  </a:cubicBezTo>
                  <a:cubicBezTo>
                    <a:pt x="108" y="146"/>
                    <a:pt x="110" y="145"/>
                    <a:pt x="110" y="145"/>
                  </a:cubicBezTo>
                  <a:cubicBezTo>
                    <a:pt x="109" y="145"/>
                    <a:pt x="109" y="145"/>
                    <a:pt x="109" y="145"/>
                  </a:cubicBezTo>
                  <a:cubicBezTo>
                    <a:pt x="109" y="143"/>
                    <a:pt x="109" y="143"/>
                    <a:pt x="109" y="143"/>
                  </a:cubicBezTo>
                  <a:cubicBezTo>
                    <a:pt x="110" y="141"/>
                    <a:pt x="110" y="141"/>
                    <a:pt x="110" y="141"/>
                  </a:cubicBezTo>
                  <a:cubicBezTo>
                    <a:pt x="106" y="139"/>
                    <a:pt x="106" y="139"/>
                    <a:pt x="106" y="139"/>
                  </a:cubicBezTo>
                  <a:cubicBezTo>
                    <a:pt x="107" y="137"/>
                    <a:pt x="107" y="137"/>
                    <a:pt x="107" y="137"/>
                  </a:cubicBezTo>
                  <a:cubicBezTo>
                    <a:pt x="107" y="137"/>
                    <a:pt x="106" y="135"/>
                    <a:pt x="107" y="135"/>
                  </a:cubicBezTo>
                  <a:cubicBezTo>
                    <a:pt x="108" y="135"/>
                    <a:pt x="108" y="132"/>
                    <a:pt x="108" y="132"/>
                  </a:cubicBezTo>
                  <a:cubicBezTo>
                    <a:pt x="109" y="130"/>
                    <a:pt x="109" y="130"/>
                    <a:pt x="109" y="130"/>
                  </a:cubicBezTo>
                  <a:cubicBezTo>
                    <a:pt x="111" y="130"/>
                    <a:pt x="111" y="130"/>
                    <a:pt x="111" y="130"/>
                  </a:cubicBezTo>
                  <a:cubicBezTo>
                    <a:pt x="111" y="130"/>
                    <a:pt x="111" y="128"/>
                    <a:pt x="112" y="127"/>
                  </a:cubicBezTo>
                  <a:cubicBezTo>
                    <a:pt x="112" y="127"/>
                    <a:pt x="113" y="126"/>
                    <a:pt x="113" y="126"/>
                  </a:cubicBezTo>
                  <a:cubicBezTo>
                    <a:pt x="112" y="123"/>
                    <a:pt x="112" y="123"/>
                    <a:pt x="112" y="123"/>
                  </a:cubicBezTo>
                  <a:cubicBezTo>
                    <a:pt x="112" y="123"/>
                    <a:pt x="110" y="120"/>
                    <a:pt x="111" y="120"/>
                  </a:cubicBezTo>
                  <a:cubicBezTo>
                    <a:pt x="112" y="120"/>
                    <a:pt x="113" y="119"/>
                    <a:pt x="113" y="119"/>
                  </a:cubicBezTo>
                  <a:cubicBezTo>
                    <a:pt x="113" y="119"/>
                    <a:pt x="116" y="116"/>
                    <a:pt x="117" y="116"/>
                  </a:cubicBezTo>
                  <a:cubicBezTo>
                    <a:pt x="117" y="116"/>
                    <a:pt x="119" y="114"/>
                    <a:pt x="119" y="113"/>
                  </a:cubicBezTo>
                  <a:cubicBezTo>
                    <a:pt x="118" y="112"/>
                    <a:pt x="117" y="111"/>
                    <a:pt x="117" y="111"/>
                  </a:cubicBezTo>
                  <a:cubicBezTo>
                    <a:pt x="118" y="107"/>
                    <a:pt x="118" y="107"/>
                    <a:pt x="118" y="107"/>
                  </a:cubicBezTo>
                  <a:cubicBezTo>
                    <a:pt x="118" y="107"/>
                    <a:pt x="119" y="105"/>
                    <a:pt x="118" y="105"/>
                  </a:cubicBezTo>
                  <a:cubicBezTo>
                    <a:pt x="117" y="104"/>
                    <a:pt x="115" y="104"/>
                    <a:pt x="115" y="104"/>
                  </a:cubicBezTo>
                  <a:cubicBezTo>
                    <a:pt x="113" y="102"/>
                    <a:pt x="113" y="102"/>
                    <a:pt x="113" y="102"/>
                  </a:cubicBezTo>
                  <a:cubicBezTo>
                    <a:pt x="113" y="99"/>
                    <a:pt x="113" y="99"/>
                    <a:pt x="113" y="99"/>
                  </a:cubicBezTo>
                  <a:cubicBezTo>
                    <a:pt x="111" y="96"/>
                    <a:pt x="111" y="96"/>
                    <a:pt x="111" y="96"/>
                  </a:cubicBezTo>
                  <a:cubicBezTo>
                    <a:pt x="111" y="96"/>
                    <a:pt x="111" y="94"/>
                    <a:pt x="111" y="93"/>
                  </a:cubicBezTo>
                  <a:cubicBezTo>
                    <a:pt x="112" y="93"/>
                    <a:pt x="114" y="89"/>
                    <a:pt x="114" y="88"/>
                  </a:cubicBezTo>
                  <a:cubicBezTo>
                    <a:pt x="115" y="88"/>
                    <a:pt x="119" y="84"/>
                    <a:pt x="119" y="84"/>
                  </a:cubicBezTo>
                  <a:cubicBezTo>
                    <a:pt x="121" y="89"/>
                    <a:pt x="121" y="89"/>
                    <a:pt x="121" y="89"/>
                  </a:cubicBezTo>
                  <a:cubicBezTo>
                    <a:pt x="121" y="93"/>
                    <a:pt x="121" y="93"/>
                    <a:pt x="121" y="93"/>
                  </a:cubicBezTo>
                  <a:cubicBezTo>
                    <a:pt x="121" y="93"/>
                    <a:pt x="120" y="95"/>
                    <a:pt x="121" y="95"/>
                  </a:cubicBezTo>
                  <a:cubicBezTo>
                    <a:pt x="123" y="94"/>
                    <a:pt x="123" y="92"/>
                    <a:pt x="123" y="92"/>
                  </a:cubicBezTo>
                  <a:cubicBezTo>
                    <a:pt x="124" y="91"/>
                    <a:pt x="124" y="91"/>
                    <a:pt x="124" y="91"/>
                  </a:cubicBezTo>
                  <a:cubicBezTo>
                    <a:pt x="124" y="91"/>
                    <a:pt x="122" y="88"/>
                    <a:pt x="123" y="88"/>
                  </a:cubicBezTo>
                  <a:cubicBezTo>
                    <a:pt x="124" y="88"/>
                    <a:pt x="124" y="86"/>
                    <a:pt x="124" y="88"/>
                  </a:cubicBezTo>
                  <a:cubicBezTo>
                    <a:pt x="125" y="89"/>
                    <a:pt x="125" y="91"/>
                    <a:pt x="126" y="90"/>
                  </a:cubicBezTo>
                  <a:cubicBezTo>
                    <a:pt x="128" y="90"/>
                    <a:pt x="128" y="91"/>
                    <a:pt x="128" y="90"/>
                  </a:cubicBezTo>
                  <a:cubicBezTo>
                    <a:pt x="129" y="89"/>
                    <a:pt x="129" y="88"/>
                    <a:pt x="129" y="88"/>
                  </a:cubicBezTo>
                  <a:cubicBezTo>
                    <a:pt x="130" y="87"/>
                    <a:pt x="130" y="87"/>
                    <a:pt x="130" y="87"/>
                  </a:cubicBezTo>
                  <a:cubicBezTo>
                    <a:pt x="130" y="87"/>
                    <a:pt x="130" y="89"/>
                    <a:pt x="131" y="89"/>
                  </a:cubicBezTo>
                  <a:cubicBezTo>
                    <a:pt x="132" y="89"/>
                    <a:pt x="134" y="89"/>
                    <a:pt x="134" y="89"/>
                  </a:cubicBezTo>
                  <a:cubicBezTo>
                    <a:pt x="136" y="90"/>
                    <a:pt x="136" y="90"/>
                    <a:pt x="136" y="90"/>
                  </a:cubicBezTo>
                  <a:cubicBezTo>
                    <a:pt x="136" y="90"/>
                    <a:pt x="137" y="90"/>
                    <a:pt x="137" y="89"/>
                  </a:cubicBezTo>
                  <a:cubicBezTo>
                    <a:pt x="137" y="88"/>
                    <a:pt x="137" y="87"/>
                    <a:pt x="137" y="87"/>
                  </a:cubicBezTo>
                  <a:cubicBezTo>
                    <a:pt x="139" y="86"/>
                    <a:pt x="139" y="86"/>
                    <a:pt x="139" y="86"/>
                  </a:cubicBezTo>
                  <a:cubicBezTo>
                    <a:pt x="139" y="83"/>
                    <a:pt x="139" y="83"/>
                    <a:pt x="139" y="83"/>
                  </a:cubicBezTo>
                  <a:cubicBezTo>
                    <a:pt x="143" y="86"/>
                    <a:pt x="143" y="86"/>
                    <a:pt x="143" y="86"/>
                  </a:cubicBezTo>
                  <a:cubicBezTo>
                    <a:pt x="144" y="89"/>
                    <a:pt x="144" y="89"/>
                    <a:pt x="144" y="89"/>
                  </a:cubicBezTo>
                  <a:cubicBezTo>
                    <a:pt x="146" y="88"/>
                    <a:pt x="146" y="88"/>
                    <a:pt x="146" y="88"/>
                  </a:cubicBezTo>
                  <a:cubicBezTo>
                    <a:pt x="147" y="85"/>
                    <a:pt x="147" y="85"/>
                    <a:pt x="147" y="85"/>
                  </a:cubicBezTo>
                  <a:cubicBezTo>
                    <a:pt x="147" y="85"/>
                    <a:pt x="150" y="85"/>
                    <a:pt x="151" y="84"/>
                  </a:cubicBezTo>
                  <a:cubicBezTo>
                    <a:pt x="152" y="84"/>
                    <a:pt x="155" y="83"/>
                    <a:pt x="155" y="83"/>
                  </a:cubicBezTo>
                  <a:cubicBezTo>
                    <a:pt x="155" y="82"/>
                    <a:pt x="153" y="81"/>
                    <a:pt x="152" y="82"/>
                  </a:cubicBezTo>
                  <a:cubicBezTo>
                    <a:pt x="151" y="82"/>
                    <a:pt x="149" y="83"/>
                    <a:pt x="148" y="82"/>
                  </a:cubicBezTo>
                  <a:cubicBezTo>
                    <a:pt x="148" y="81"/>
                    <a:pt x="146" y="79"/>
                    <a:pt x="146" y="79"/>
                  </a:cubicBezTo>
                  <a:cubicBezTo>
                    <a:pt x="144" y="79"/>
                    <a:pt x="144" y="79"/>
                    <a:pt x="144" y="79"/>
                  </a:cubicBezTo>
                  <a:cubicBezTo>
                    <a:pt x="144" y="79"/>
                    <a:pt x="142" y="78"/>
                    <a:pt x="143" y="77"/>
                  </a:cubicBezTo>
                  <a:cubicBezTo>
                    <a:pt x="144" y="76"/>
                    <a:pt x="145" y="76"/>
                    <a:pt x="145" y="76"/>
                  </a:cubicBezTo>
                  <a:cubicBezTo>
                    <a:pt x="145" y="76"/>
                    <a:pt x="144" y="74"/>
                    <a:pt x="144" y="73"/>
                  </a:cubicBezTo>
                  <a:cubicBezTo>
                    <a:pt x="144" y="72"/>
                    <a:pt x="144" y="70"/>
                    <a:pt x="143" y="69"/>
                  </a:cubicBezTo>
                  <a:cubicBezTo>
                    <a:pt x="143" y="69"/>
                    <a:pt x="141" y="65"/>
                    <a:pt x="141" y="65"/>
                  </a:cubicBezTo>
                  <a:cubicBezTo>
                    <a:pt x="141" y="63"/>
                    <a:pt x="141" y="63"/>
                    <a:pt x="141" y="63"/>
                  </a:cubicBezTo>
                  <a:cubicBezTo>
                    <a:pt x="139" y="64"/>
                    <a:pt x="139" y="64"/>
                    <a:pt x="139" y="64"/>
                  </a:cubicBezTo>
                  <a:cubicBezTo>
                    <a:pt x="137" y="62"/>
                    <a:pt x="137" y="62"/>
                    <a:pt x="137" y="62"/>
                  </a:cubicBezTo>
                  <a:cubicBezTo>
                    <a:pt x="137" y="62"/>
                    <a:pt x="135" y="62"/>
                    <a:pt x="135" y="63"/>
                  </a:cubicBezTo>
                  <a:cubicBezTo>
                    <a:pt x="134" y="63"/>
                    <a:pt x="133" y="62"/>
                    <a:pt x="133" y="62"/>
                  </a:cubicBezTo>
                  <a:cubicBezTo>
                    <a:pt x="131" y="62"/>
                    <a:pt x="131" y="62"/>
                    <a:pt x="131" y="62"/>
                  </a:cubicBezTo>
                  <a:cubicBezTo>
                    <a:pt x="131" y="62"/>
                    <a:pt x="131" y="62"/>
                    <a:pt x="129" y="62"/>
                  </a:cubicBezTo>
                  <a:cubicBezTo>
                    <a:pt x="128" y="62"/>
                    <a:pt x="126" y="61"/>
                    <a:pt x="125" y="61"/>
                  </a:cubicBezTo>
                  <a:cubicBezTo>
                    <a:pt x="125" y="60"/>
                    <a:pt x="125" y="59"/>
                    <a:pt x="125" y="59"/>
                  </a:cubicBezTo>
                  <a:cubicBezTo>
                    <a:pt x="126" y="58"/>
                    <a:pt x="126" y="57"/>
                    <a:pt x="126" y="57"/>
                  </a:cubicBezTo>
                  <a:cubicBezTo>
                    <a:pt x="126" y="57"/>
                    <a:pt x="126" y="54"/>
                    <a:pt x="125" y="54"/>
                  </a:cubicBezTo>
                  <a:cubicBezTo>
                    <a:pt x="124" y="54"/>
                    <a:pt x="122" y="54"/>
                    <a:pt x="122" y="54"/>
                  </a:cubicBezTo>
                  <a:cubicBezTo>
                    <a:pt x="120" y="53"/>
                    <a:pt x="120" y="53"/>
                    <a:pt x="120" y="53"/>
                  </a:cubicBezTo>
                  <a:cubicBezTo>
                    <a:pt x="123" y="52"/>
                    <a:pt x="123" y="52"/>
                    <a:pt x="123" y="52"/>
                  </a:cubicBezTo>
                  <a:cubicBezTo>
                    <a:pt x="122" y="50"/>
                    <a:pt x="122" y="50"/>
                    <a:pt x="122" y="50"/>
                  </a:cubicBezTo>
                  <a:cubicBezTo>
                    <a:pt x="122" y="50"/>
                    <a:pt x="122" y="48"/>
                    <a:pt x="122" y="48"/>
                  </a:cubicBezTo>
                  <a:cubicBezTo>
                    <a:pt x="122" y="47"/>
                    <a:pt x="121" y="46"/>
                    <a:pt x="121" y="46"/>
                  </a:cubicBezTo>
                  <a:cubicBezTo>
                    <a:pt x="121" y="42"/>
                    <a:pt x="121" y="42"/>
                    <a:pt x="121" y="42"/>
                  </a:cubicBezTo>
                  <a:cubicBezTo>
                    <a:pt x="119" y="42"/>
                    <a:pt x="119" y="42"/>
                    <a:pt x="119" y="42"/>
                  </a:cubicBezTo>
                  <a:cubicBezTo>
                    <a:pt x="117" y="41"/>
                    <a:pt x="117" y="41"/>
                    <a:pt x="117" y="41"/>
                  </a:cubicBezTo>
                  <a:cubicBezTo>
                    <a:pt x="116" y="44"/>
                    <a:pt x="116" y="44"/>
                    <a:pt x="116" y="44"/>
                  </a:cubicBezTo>
                  <a:cubicBezTo>
                    <a:pt x="114" y="45"/>
                    <a:pt x="114" y="45"/>
                    <a:pt x="114" y="45"/>
                  </a:cubicBezTo>
                  <a:cubicBezTo>
                    <a:pt x="113" y="42"/>
                    <a:pt x="113" y="42"/>
                    <a:pt x="113" y="42"/>
                  </a:cubicBezTo>
                  <a:cubicBezTo>
                    <a:pt x="111" y="41"/>
                    <a:pt x="111" y="41"/>
                    <a:pt x="111" y="41"/>
                  </a:cubicBezTo>
                  <a:cubicBezTo>
                    <a:pt x="110" y="41"/>
                    <a:pt x="110" y="41"/>
                    <a:pt x="110" y="41"/>
                  </a:cubicBezTo>
                  <a:cubicBezTo>
                    <a:pt x="108" y="38"/>
                    <a:pt x="108" y="38"/>
                    <a:pt x="108" y="38"/>
                  </a:cubicBezTo>
                  <a:cubicBezTo>
                    <a:pt x="106" y="38"/>
                    <a:pt x="106" y="38"/>
                    <a:pt x="106" y="38"/>
                  </a:cubicBezTo>
                  <a:cubicBezTo>
                    <a:pt x="106" y="38"/>
                    <a:pt x="105" y="41"/>
                    <a:pt x="104" y="39"/>
                  </a:cubicBezTo>
                  <a:cubicBezTo>
                    <a:pt x="103" y="38"/>
                    <a:pt x="103" y="35"/>
                    <a:pt x="103" y="35"/>
                  </a:cubicBezTo>
                  <a:cubicBezTo>
                    <a:pt x="102" y="34"/>
                    <a:pt x="102" y="34"/>
                    <a:pt x="102" y="34"/>
                  </a:cubicBezTo>
                  <a:cubicBezTo>
                    <a:pt x="103" y="32"/>
                    <a:pt x="103" y="32"/>
                    <a:pt x="103" y="32"/>
                  </a:cubicBezTo>
                  <a:cubicBezTo>
                    <a:pt x="103" y="29"/>
                    <a:pt x="103" y="29"/>
                    <a:pt x="103" y="29"/>
                  </a:cubicBezTo>
                  <a:cubicBezTo>
                    <a:pt x="103" y="29"/>
                    <a:pt x="102" y="27"/>
                    <a:pt x="102" y="27"/>
                  </a:cubicBezTo>
                  <a:cubicBezTo>
                    <a:pt x="102" y="26"/>
                    <a:pt x="101" y="24"/>
                    <a:pt x="101" y="24"/>
                  </a:cubicBezTo>
                  <a:cubicBezTo>
                    <a:pt x="102" y="22"/>
                    <a:pt x="102" y="22"/>
                    <a:pt x="102" y="22"/>
                  </a:cubicBezTo>
                  <a:cubicBezTo>
                    <a:pt x="100" y="21"/>
                    <a:pt x="100" y="21"/>
                    <a:pt x="100" y="21"/>
                  </a:cubicBezTo>
                  <a:cubicBezTo>
                    <a:pt x="100" y="18"/>
                    <a:pt x="100" y="18"/>
                    <a:pt x="100" y="18"/>
                  </a:cubicBezTo>
                  <a:cubicBezTo>
                    <a:pt x="100" y="17"/>
                    <a:pt x="100" y="17"/>
                    <a:pt x="100" y="17"/>
                  </a:cubicBezTo>
                  <a:cubicBezTo>
                    <a:pt x="97" y="16"/>
                    <a:pt x="97" y="16"/>
                    <a:pt x="97" y="16"/>
                  </a:cubicBezTo>
                  <a:cubicBezTo>
                    <a:pt x="97" y="16"/>
                    <a:pt x="97" y="15"/>
                    <a:pt x="96" y="14"/>
                  </a:cubicBezTo>
                  <a:cubicBezTo>
                    <a:pt x="96" y="14"/>
                    <a:pt x="94" y="12"/>
                    <a:pt x="94" y="12"/>
                  </a:cubicBezTo>
                  <a:cubicBezTo>
                    <a:pt x="94" y="12"/>
                    <a:pt x="93" y="12"/>
                    <a:pt x="93" y="13"/>
                  </a:cubicBezTo>
                  <a:cubicBezTo>
                    <a:pt x="92" y="14"/>
                    <a:pt x="92" y="16"/>
                    <a:pt x="91" y="16"/>
                  </a:cubicBezTo>
                  <a:cubicBezTo>
                    <a:pt x="91" y="16"/>
                    <a:pt x="92" y="16"/>
                    <a:pt x="89" y="16"/>
                  </a:cubicBezTo>
                  <a:cubicBezTo>
                    <a:pt x="87" y="15"/>
                    <a:pt x="87" y="15"/>
                    <a:pt x="86" y="14"/>
                  </a:cubicBezTo>
                  <a:cubicBezTo>
                    <a:pt x="85" y="14"/>
                    <a:pt x="83" y="12"/>
                    <a:pt x="83" y="12"/>
                  </a:cubicBezTo>
                  <a:cubicBezTo>
                    <a:pt x="82" y="8"/>
                    <a:pt x="82" y="8"/>
                    <a:pt x="82" y="8"/>
                  </a:cubicBezTo>
                  <a:cubicBezTo>
                    <a:pt x="80" y="8"/>
                    <a:pt x="80" y="8"/>
                    <a:pt x="80" y="8"/>
                  </a:cubicBezTo>
                  <a:cubicBezTo>
                    <a:pt x="80" y="8"/>
                    <a:pt x="83" y="9"/>
                    <a:pt x="79" y="9"/>
                  </a:cubicBezTo>
                  <a:cubicBezTo>
                    <a:pt x="75" y="9"/>
                    <a:pt x="71" y="9"/>
                    <a:pt x="71" y="9"/>
                  </a:cubicBezTo>
                  <a:cubicBezTo>
                    <a:pt x="70" y="11"/>
                    <a:pt x="70" y="11"/>
                    <a:pt x="70" y="11"/>
                  </a:cubicBezTo>
                  <a:cubicBezTo>
                    <a:pt x="70" y="11"/>
                    <a:pt x="69" y="13"/>
                    <a:pt x="69" y="14"/>
                  </a:cubicBezTo>
                  <a:cubicBezTo>
                    <a:pt x="69" y="14"/>
                    <a:pt x="70" y="15"/>
                    <a:pt x="69" y="14"/>
                  </a:cubicBezTo>
                  <a:cubicBezTo>
                    <a:pt x="69" y="13"/>
                    <a:pt x="68" y="13"/>
                    <a:pt x="68" y="12"/>
                  </a:cubicBezTo>
                  <a:cubicBezTo>
                    <a:pt x="68" y="12"/>
                    <a:pt x="68" y="11"/>
                    <a:pt x="68" y="11"/>
                  </a:cubicBezTo>
                  <a:cubicBezTo>
                    <a:pt x="68" y="10"/>
                    <a:pt x="66" y="9"/>
                    <a:pt x="66" y="9"/>
                  </a:cubicBezTo>
                  <a:cubicBezTo>
                    <a:pt x="65" y="11"/>
                    <a:pt x="65" y="11"/>
                    <a:pt x="65" y="11"/>
                  </a:cubicBezTo>
                  <a:cubicBezTo>
                    <a:pt x="65" y="11"/>
                    <a:pt x="66" y="12"/>
                    <a:pt x="64" y="12"/>
                  </a:cubicBezTo>
                  <a:cubicBezTo>
                    <a:pt x="63" y="13"/>
                    <a:pt x="63" y="13"/>
                    <a:pt x="63" y="13"/>
                  </a:cubicBezTo>
                  <a:cubicBezTo>
                    <a:pt x="63" y="12"/>
                    <a:pt x="64" y="11"/>
                    <a:pt x="64" y="11"/>
                  </a:cubicBezTo>
                  <a:cubicBezTo>
                    <a:pt x="64" y="11"/>
                    <a:pt x="65" y="9"/>
                    <a:pt x="65" y="9"/>
                  </a:cubicBezTo>
                  <a:cubicBezTo>
                    <a:pt x="65" y="9"/>
                    <a:pt x="65" y="7"/>
                    <a:pt x="64" y="7"/>
                  </a:cubicBezTo>
                  <a:cubicBezTo>
                    <a:pt x="64" y="7"/>
                    <a:pt x="62" y="7"/>
                    <a:pt x="61" y="7"/>
                  </a:cubicBezTo>
                  <a:cubicBezTo>
                    <a:pt x="61" y="7"/>
                    <a:pt x="60" y="8"/>
                    <a:pt x="60" y="8"/>
                  </a:cubicBezTo>
                  <a:cubicBezTo>
                    <a:pt x="60" y="8"/>
                    <a:pt x="61" y="9"/>
                    <a:pt x="60" y="9"/>
                  </a:cubicBezTo>
                  <a:cubicBezTo>
                    <a:pt x="60" y="9"/>
                    <a:pt x="59" y="9"/>
                    <a:pt x="59" y="10"/>
                  </a:cubicBezTo>
                  <a:cubicBezTo>
                    <a:pt x="58" y="10"/>
                    <a:pt x="58" y="8"/>
                    <a:pt x="58" y="8"/>
                  </a:cubicBezTo>
                  <a:cubicBezTo>
                    <a:pt x="58" y="8"/>
                    <a:pt x="57" y="7"/>
                    <a:pt x="57" y="7"/>
                  </a:cubicBezTo>
                  <a:cubicBezTo>
                    <a:pt x="57" y="8"/>
                    <a:pt x="56" y="10"/>
                    <a:pt x="56" y="10"/>
                  </a:cubicBezTo>
                  <a:cubicBezTo>
                    <a:pt x="55" y="10"/>
                    <a:pt x="55" y="10"/>
                    <a:pt x="55" y="9"/>
                  </a:cubicBezTo>
                  <a:cubicBezTo>
                    <a:pt x="54" y="9"/>
                    <a:pt x="54" y="7"/>
                    <a:pt x="54" y="7"/>
                  </a:cubicBezTo>
                  <a:cubicBezTo>
                    <a:pt x="53" y="6"/>
                    <a:pt x="53" y="6"/>
                    <a:pt x="53" y="6"/>
                  </a:cubicBezTo>
                  <a:cubicBezTo>
                    <a:pt x="53" y="6"/>
                    <a:pt x="50" y="6"/>
                    <a:pt x="49" y="6"/>
                  </a:cubicBezTo>
                  <a:cubicBezTo>
                    <a:pt x="49" y="6"/>
                    <a:pt x="47" y="6"/>
                    <a:pt x="47" y="5"/>
                  </a:cubicBezTo>
                  <a:cubicBezTo>
                    <a:pt x="46" y="4"/>
                    <a:pt x="45" y="4"/>
                    <a:pt x="45" y="4"/>
                  </a:cubicBezTo>
                  <a:cubicBezTo>
                    <a:pt x="45" y="4"/>
                    <a:pt x="45" y="4"/>
                    <a:pt x="44" y="3"/>
                  </a:cubicBezTo>
                  <a:cubicBezTo>
                    <a:pt x="43" y="3"/>
                    <a:pt x="43" y="3"/>
                    <a:pt x="42" y="3"/>
                  </a:cubicBezTo>
                  <a:cubicBezTo>
                    <a:pt x="41" y="2"/>
                    <a:pt x="42" y="2"/>
                    <a:pt x="40" y="2"/>
                  </a:cubicBezTo>
                  <a:cubicBezTo>
                    <a:pt x="38" y="2"/>
                    <a:pt x="38" y="4"/>
                    <a:pt x="37" y="3"/>
                  </a:cubicBezTo>
                  <a:cubicBezTo>
                    <a:pt x="35" y="3"/>
                    <a:pt x="35" y="3"/>
                    <a:pt x="35" y="3"/>
                  </a:cubicBezTo>
                  <a:cubicBezTo>
                    <a:pt x="34" y="2"/>
                    <a:pt x="34" y="2"/>
                    <a:pt x="34" y="2"/>
                  </a:cubicBezTo>
                  <a:cubicBezTo>
                    <a:pt x="34" y="1"/>
                    <a:pt x="33" y="0"/>
                    <a:pt x="33" y="1"/>
                  </a:cubicBezTo>
                  <a:cubicBezTo>
                    <a:pt x="33" y="3"/>
                    <a:pt x="33" y="2"/>
                    <a:pt x="32" y="3"/>
                  </a:cubicBezTo>
                  <a:cubicBezTo>
                    <a:pt x="32" y="4"/>
                    <a:pt x="30" y="5"/>
                    <a:pt x="30" y="5"/>
                  </a:cubicBezTo>
                  <a:cubicBezTo>
                    <a:pt x="30" y="5"/>
                    <a:pt x="29" y="5"/>
                    <a:pt x="29" y="6"/>
                  </a:cubicBezTo>
                  <a:cubicBezTo>
                    <a:pt x="29" y="6"/>
                    <a:pt x="28" y="7"/>
                    <a:pt x="28" y="7"/>
                  </a:cubicBezTo>
                  <a:cubicBezTo>
                    <a:pt x="28" y="7"/>
                    <a:pt x="28" y="6"/>
                    <a:pt x="27" y="6"/>
                  </a:cubicBezTo>
                  <a:cubicBezTo>
                    <a:pt x="27" y="6"/>
                    <a:pt x="27" y="6"/>
                    <a:pt x="27" y="6"/>
                  </a:cubicBezTo>
                  <a:cubicBezTo>
                    <a:pt x="27" y="6"/>
                    <a:pt x="25" y="6"/>
                    <a:pt x="25" y="7"/>
                  </a:cubicBezTo>
                  <a:cubicBezTo>
                    <a:pt x="25" y="7"/>
                    <a:pt x="25" y="8"/>
                    <a:pt x="25" y="9"/>
                  </a:cubicBezTo>
                  <a:cubicBezTo>
                    <a:pt x="25" y="9"/>
                    <a:pt x="24" y="10"/>
                    <a:pt x="24" y="10"/>
                  </a:cubicBezTo>
                  <a:cubicBezTo>
                    <a:pt x="22" y="11"/>
                    <a:pt x="22" y="11"/>
                    <a:pt x="22" y="11"/>
                  </a:cubicBezTo>
                  <a:cubicBezTo>
                    <a:pt x="22" y="11"/>
                    <a:pt x="22" y="11"/>
                    <a:pt x="21" y="11"/>
                  </a:cubicBezTo>
                  <a:cubicBezTo>
                    <a:pt x="20" y="11"/>
                    <a:pt x="18" y="11"/>
                    <a:pt x="18" y="11"/>
                  </a:cubicBezTo>
                  <a:cubicBezTo>
                    <a:pt x="17" y="11"/>
                    <a:pt x="16" y="11"/>
                    <a:pt x="16" y="11"/>
                  </a:cubicBezTo>
                  <a:cubicBezTo>
                    <a:pt x="16" y="12"/>
                    <a:pt x="16" y="12"/>
                    <a:pt x="16" y="12"/>
                  </a:cubicBezTo>
                  <a:cubicBezTo>
                    <a:pt x="15" y="13"/>
                    <a:pt x="15" y="13"/>
                    <a:pt x="15" y="13"/>
                  </a:cubicBezTo>
                  <a:cubicBezTo>
                    <a:pt x="15" y="13"/>
                    <a:pt x="14" y="15"/>
                    <a:pt x="13" y="14"/>
                  </a:cubicBezTo>
                  <a:cubicBezTo>
                    <a:pt x="13" y="14"/>
                    <a:pt x="12" y="14"/>
                    <a:pt x="12" y="14"/>
                  </a:cubicBezTo>
                  <a:cubicBezTo>
                    <a:pt x="10" y="13"/>
                    <a:pt x="10" y="13"/>
                    <a:pt x="10" y="13"/>
                  </a:cubicBezTo>
                  <a:cubicBezTo>
                    <a:pt x="10" y="13"/>
                    <a:pt x="9" y="14"/>
                    <a:pt x="9" y="14"/>
                  </a:cubicBezTo>
                  <a:cubicBezTo>
                    <a:pt x="9" y="14"/>
                    <a:pt x="8" y="14"/>
                    <a:pt x="8" y="14"/>
                  </a:cubicBezTo>
                  <a:cubicBezTo>
                    <a:pt x="8" y="14"/>
                    <a:pt x="8" y="14"/>
                    <a:pt x="8" y="14"/>
                  </a:cubicBezTo>
                  <a:cubicBezTo>
                    <a:pt x="8" y="14"/>
                    <a:pt x="8" y="15"/>
                    <a:pt x="9" y="16"/>
                  </a:cubicBezTo>
                  <a:cubicBezTo>
                    <a:pt x="9" y="16"/>
                    <a:pt x="9" y="17"/>
                    <a:pt x="9" y="18"/>
                  </a:cubicBezTo>
                  <a:cubicBezTo>
                    <a:pt x="9" y="18"/>
                    <a:pt x="8" y="19"/>
                    <a:pt x="8" y="19"/>
                  </a:cubicBezTo>
                  <a:cubicBezTo>
                    <a:pt x="7" y="19"/>
                    <a:pt x="6" y="18"/>
                    <a:pt x="6" y="18"/>
                  </a:cubicBezTo>
                  <a:cubicBezTo>
                    <a:pt x="6" y="18"/>
                    <a:pt x="6" y="17"/>
                    <a:pt x="5" y="17"/>
                  </a:cubicBezTo>
                  <a:cubicBezTo>
                    <a:pt x="5" y="18"/>
                    <a:pt x="2" y="19"/>
                    <a:pt x="2" y="19"/>
                  </a:cubicBezTo>
                  <a:cubicBezTo>
                    <a:pt x="2" y="21"/>
                    <a:pt x="2" y="21"/>
                    <a:pt x="2" y="21"/>
                  </a:cubicBezTo>
                  <a:cubicBezTo>
                    <a:pt x="0" y="22"/>
                    <a:pt x="0" y="22"/>
                    <a:pt x="0" y="22"/>
                  </a:cubicBezTo>
                  <a:cubicBezTo>
                    <a:pt x="5" y="22"/>
                    <a:pt x="5" y="22"/>
                    <a:pt x="5" y="22"/>
                  </a:cubicBezTo>
                  <a:cubicBezTo>
                    <a:pt x="6" y="22"/>
                    <a:pt x="6" y="22"/>
                    <a:pt x="6" y="22"/>
                  </a:cubicBezTo>
                  <a:cubicBezTo>
                    <a:pt x="8" y="22"/>
                    <a:pt x="8" y="22"/>
                    <a:pt x="8" y="22"/>
                  </a:cubicBezTo>
                  <a:cubicBezTo>
                    <a:pt x="9" y="21"/>
                    <a:pt x="9" y="21"/>
                    <a:pt x="9" y="21"/>
                  </a:cubicBezTo>
                  <a:cubicBezTo>
                    <a:pt x="9" y="21"/>
                    <a:pt x="10" y="21"/>
                    <a:pt x="10" y="22"/>
                  </a:cubicBezTo>
                  <a:cubicBezTo>
                    <a:pt x="10" y="22"/>
                    <a:pt x="12" y="23"/>
                    <a:pt x="12" y="23"/>
                  </a:cubicBezTo>
                  <a:cubicBezTo>
                    <a:pt x="12" y="23"/>
                    <a:pt x="12" y="23"/>
                    <a:pt x="12" y="23"/>
                  </a:cubicBezTo>
                  <a:cubicBezTo>
                    <a:pt x="15" y="22"/>
                    <a:pt x="15" y="22"/>
                    <a:pt x="15" y="22"/>
                  </a:cubicBezTo>
                  <a:cubicBezTo>
                    <a:pt x="15" y="23"/>
                    <a:pt x="15" y="23"/>
                    <a:pt x="15" y="23"/>
                  </a:cubicBezTo>
                  <a:cubicBezTo>
                    <a:pt x="15" y="23"/>
                    <a:pt x="15" y="24"/>
                    <a:pt x="16" y="24"/>
                  </a:cubicBezTo>
                  <a:cubicBezTo>
                    <a:pt x="17" y="24"/>
                    <a:pt x="17" y="24"/>
                    <a:pt x="17" y="24"/>
                  </a:cubicBezTo>
                  <a:cubicBezTo>
                    <a:pt x="17" y="26"/>
                    <a:pt x="17" y="26"/>
                    <a:pt x="17" y="26"/>
                  </a:cubicBezTo>
                  <a:cubicBezTo>
                    <a:pt x="19" y="26"/>
                    <a:pt x="19" y="26"/>
                    <a:pt x="19" y="26"/>
                  </a:cubicBezTo>
                  <a:cubicBezTo>
                    <a:pt x="19" y="26"/>
                    <a:pt x="20" y="26"/>
                    <a:pt x="20" y="26"/>
                  </a:cubicBezTo>
                  <a:cubicBezTo>
                    <a:pt x="20" y="26"/>
                    <a:pt x="20" y="27"/>
                    <a:pt x="20" y="27"/>
                  </a:cubicBezTo>
                  <a:cubicBezTo>
                    <a:pt x="20" y="27"/>
                    <a:pt x="21" y="28"/>
                    <a:pt x="22" y="29"/>
                  </a:cubicBezTo>
                  <a:cubicBezTo>
                    <a:pt x="22" y="29"/>
                    <a:pt x="23" y="30"/>
                    <a:pt x="23" y="30"/>
                  </a:cubicBezTo>
                  <a:cubicBezTo>
                    <a:pt x="24" y="31"/>
                    <a:pt x="24" y="31"/>
                    <a:pt x="24" y="31"/>
                  </a:cubicBezTo>
                  <a:cubicBezTo>
                    <a:pt x="25" y="32"/>
                    <a:pt x="25" y="32"/>
                    <a:pt x="25" y="32"/>
                  </a:cubicBezTo>
                  <a:cubicBezTo>
                    <a:pt x="26" y="33"/>
                    <a:pt x="26" y="33"/>
                    <a:pt x="26" y="33"/>
                  </a:cubicBezTo>
                  <a:cubicBezTo>
                    <a:pt x="26" y="33"/>
                    <a:pt x="26" y="33"/>
                    <a:pt x="26" y="33"/>
                  </a:cubicBezTo>
                  <a:cubicBezTo>
                    <a:pt x="26" y="34"/>
                    <a:pt x="26" y="35"/>
                    <a:pt x="27" y="35"/>
                  </a:cubicBezTo>
                  <a:cubicBezTo>
                    <a:pt x="27" y="35"/>
                    <a:pt x="27" y="35"/>
                    <a:pt x="28" y="35"/>
                  </a:cubicBezTo>
                  <a:cubicBezTo>
                    <a:pt x="28" y="35"/>
                    <a:pt x="28" y="35"/>
                    <a:pt x="28" y="36"/>
                  </a:cubicBezTo>
                  <a:cubicBezTo>
                    <a:pt x="28" y="36"/>
                    <a:pt x="28" y="36"/>
                    <a:pt x="29" y="37"/>
                  </a:cubicBezTo>
                  <a:cubicBezTo>
                    <a:pt x="29" y="37"/>
                    <a:pt x="30" y="38"/>
                    <a:pt x="30" y="38"/>
                  </a:cubicBezTo>
                  <a:cubicBezTo>
                    <a:pt x="30" y="38"/>
                    <a:pt x="30" y="38"/>
                    <a:pt x="30" y="39"/>
                  </a:cubicBezTo>
                  <a:cubicBezTo>
                    <a:pt x="30" y="40"/>
                    <a:pt x="31" y="41"/>
                    <a:pt x="31" y="41"/>
                  </a:cubicBezTo>
                  <a:cubicBezTo>
                    <a:pt x="31" y="42"/>
                    <a:pt x="32" y="42"/>
                    <a:pt x="32" y="42"/>
                  </a:cubicBezTo>
                  <a:cubicBezTo>
                    <a:pt x="32" y="42"/>
                    <a:pt x="32" y="42"/>
                    <a:pt x="32" y="42"/>
                  </a:cubicBezTo>
                  <a:cubicBezTo>
                    <a:pt x="32" y="42"/>
                    <a:pt x="33" y="42"/>
                    <a:pt x="33" y="43"/>
                  </a:cubicBezTo>
                  <a:cubicBezTo>
                    <a:pt x="33" y="44"/>
                    <a:pt x="32" y="45"/>
                    <a:pt x="33" y="45"/>
                  </a:cubicBezTo>
                  <a:cubicBezTo>
                    <a:pt x="33" y="45"/>
                    <a:pt x="34" y="47"/>
                    <a:pt x="35" y="47"/>
                  </a:cubicBezTo>
                  <a:cubicBezTo>
                    <a:pt x="36" y="47"/>
                    <a:pt x="36" y="47"/>
                    <a:pt x="36" y="47"/>
                  </a:cubicBezTo>
                  <a:cubicBezTo>
                    <a:pt x="37" y="47"/>
                    <a:pt x="37" y="49"/>
                    <a:pt x="38" y="49"/>
                  </a:cubicBezTo>
                  <a:cubicBezTo>
                    <a:pt x="38" y="50"/>
                    <a:pt x="38" y="50"/>
                    <a:pt x="39" y="50"/>
                  </a:cubicBezTo>
                  <a:cubicBezTo>
                    <a:pt x="40" y="50"/>
                    <a:pt x="40" y="50"/>
                    <a:pt x="40" y="50"/>
                  </a:cubicBezTo>
                  <a:cubicBezTo>
                    <a:pt x="40" y="50"/>
                    <a:pt x="40" y="50"/>
                    <a:pt x="40" y="51"/>
                  </a:cubicBezTo>
                  <a:cubicBezTo>
                    <a:pt x="41" y="51"/>
                    <a:pt x="43" y="53"/>
                    <a:pt x="43" y="53"/>
                  </a:cubicBezTo>
                  <a:cubicBezTo>
                    <a:pt x="43" y="53"/>
                    <a:pt x="44" y="54"/>
                    <a:pt x="44" y="54"/>
                  </a:cubicBezTo>
                  <a:cubicBezTo>
                    <a:pt x="44" y="54"/>
                    <a:pt x="45" y="54"/>
                    <a:pt x="46" y="54"/>
                  </a:cubicBezTo>
                  <a:cubicBezTo>
                    <a:pt x="46" y="54"/>
                    <a:pt x="47" y="54"/>
                    <a:pt x="47" y="55"/>
                  </a:cubicBezTo>
                  <a:cubicBezTo>
                    <a:pt x="47" y="56"/>
                    <a:pt x="48" y="56"/>
                    <a:pt x="48" y="57"/>
                  </a:cubicBezTo>
                  <a:cubicBezTo>
                    <a:pt x="48" y="58"/>
                    <a:pt x="49" y="58"/>
                    <a:pt x="49" y="59"/>
                  </a:cubicBezTo>
                  <a:cubicBezTo>
                    <a:pt x="49" y="59"/>
                    <a:pt x="50" y="61"/>
                    <a:pt x="50" y="61"/>
                  </a:cubicBezTo>
                  <a:cubicBezTo>
                    <a:pt x="56" y="63"/>
                    <a:pt x="56" y="63"/>
                    <a:pt x="56" y="63"/>
                  </a:cubicBezTo>
                  <a:cubicBezTo>
                    <a:pt x="57" y="65"/>
                    <a:pt x="57" y="65"/>
                    <a:pt x="57" y="65"/>
                  </a:cubicBezTo>
                  <a:cubicBezTo>
                    <a:pt x="57" y="65"/>
                    <a:pt x="58" y="67"/>
                    <a:pt x="58" y="67"/>
                  </a:cubicBezTo>
                  <a:cubicBezTo>
                    <a:pt x="59" y="68"/>
                    <a:pt x="60" y="68"/>
                    <a:pt x="60" y="68"/>
                  </a:cubicBezTo>
                  <a:cubicBezTo>
                    <a:pt x="63" y="71"/>
                    <a:pt x="63" y="71"/>
                    <a:pt x="63" y="71"/>
                  </a:cubicBezTo>
                  <a:cubicBezTo>
                    <a:pt x="66" y="72"/>
                    <a:pt x="66" y="72"/>
                    <a:pt x="66" y="72"/>
                  </a:cubicBezTo>
                  <a:cubicBezTo>
                    <a:pt x="66" y="72"/>
                    <a:pt x="68" y="73"/>
                    <a:pt x="69" y="73"/>
                  </a:cubicBezTo>
                  <a:cubicBezTo>
                    <a:pt x="69" y="73"/>
                    <a:pt x="71" y="74"/>
                    <a:pt x="72" y="74"/>
                  </a:cubicBezTo>
                  <a:cubicBezTo>
                    <a:pt x="72" y="75"/>
                    <a:pt x="73" y="78"/>
                    <a:pt x="73" y="78"/>
                  </a:cubicBezTo>
                  <a:cubicBezTo>
                    <a:pt x="74" y="78"/>
                    <a:pt x="76" y="80"/>
                    <a:pt x="76" y="82"/>
                  </a:cubicBezTo>
                  <a:cubicBezTo>
                    <a:pt x="77" y="83"/>
                    <a:pt x="77" y="83"/>
                    <a:pt x="77" y="85"/>
                  </a:cubicBezTo>
                  <a:cubicBezTo>
                    <a:pt x="78" y="86"/>
                    <a:pt x="80" y="88"/>
                    <a:pt x="80" y="88"/>
                  </a:cubicBezTo>
                  <a:cubicBezTo>
                    <a:pt x="80" y="88"/>
                    <a:pt x="80" y="88"/>
                    <a:pt x="81" y="90"/>
                  </a:cubicBezTo>
                  <a:cubicBezTo>
                    <a:pt x="82" y="91"/>
                    <a:pt x="83" y="92"/>
                    <a:pt x="83" y="93"/>
                  </a:cubicBezTo>
                  <a:cubicBezTo>
                    <a:pt x="83" y="93"/>
                    <a:pt x="83" y="93"/>
                    <a:pt x="83" y="94"/>
                  </a:cubicBezTo>
                  <a:cubicBezTo>
                    <a:pt x="83" y="94"/>
                    <a:pt x="83" y="95"/>
                    <a:pt x="83" y="95"/>
                  </a:cubicBezTo>
                  <a:cubicBezTo>
                    <a:pt x="83" y="95"/>
                    <a:pt x="84" y="97"/>
                    <a:pt x="84" y="98"/>
                  </a:cubicBezTo>
                  <a:cubicBezTo>
                    <a:pt x="84" y="98"/>
                    <a:pt x="85" y="100"/>
                    <a:pt x="85" y="100"/>
                  </a:cubicBezTo>
                  <a:cubicBezTo>
                    <a:pt x="85" y="101"/>
                    <a:pt x="85" y="101"/>
                    <a:pt x="85" y="101"/>
                  </a:cubicBezTo>
                  <a:cubicBezTo>
                    <a:pt x="86" y="104"/>
                    <a:pt x="86" y="104"/>
                    <a:pt x="86" y="104"/>
                  </a:cubicBezTo>
                  <a:cubicBezTo>
                    <a:pt x="85" y="106"/>
                    <a:pt x="85" y="106"/>
                    <a:pt x="85" y="106"/>
                  </a:cubicBezTo>
                  <a:cubicBezTo>
                    <a:pt x="85" y="106"/>
                    <a:pt x="84" y="107"/>
                    <a:pt x="85" y="107"/>
                  </a:cubicBezTo>
                  <a:cubicBezTo>
                    <a:pt x="86" y="107"/>
                    <a:pt x="87" y="108"/>
                    <a:pt x="86" y="109"/>
                  </a:cubicBezTo>
                  <a:cubicBezTo>
                    <a:pt x="86" y="109"/>
                    <a:pt x="85" y="111"/>
                    <a:pt x="85" y="111"/>
                  </a:cubicBezTo>
                  <a:cubicBezTo>
                    <a:pt x="85" y="112"/>
                    <a:pt x="85" y="112"/>
                    <a:pt x="85" y="112"/>
                  </a:cubicBezTo>
                  <a:cubicBezTo>
                    <a:pt x="84" y="114"/>
                    <a:pt x="84" y="114"/>
                    <a:pt x="84" y="114"/>
                  </a:cubicBezTo>
                  <a:cubicBezTo>
                    <a:pt x="84" y="114"/>
                    <a:pt x="86" y="115"/>
                    <a:pt x="86" y="115"/>
                  </a:cubicBezTo>
                  <a:cubicBezTo>
                    <a:pt x="86" y="116"/>
                    <a:pt x="87" y="117"/>
                    <a:pt x="86" y="118"/>
                  </a:cubicBezTo>
                  <a:cubicBezTo>
                    <a:pt x="86" y="118"/>
                    <a:pt x="86" y="120"/>
                    <a:pt x="86" y="120"/>
                  </a:cubicBezTo>
                  <a:cubicBezTo>
                    <a:pt x="86" y="120"/>
                    <a:pt x="86" y="122"/>
                    <a:pt x="86" y="122"/>
                  </a:cubicBezTo>
                  <a:cubicBezTo>
                    <a:pt x="86" y="122"/>
                    <a:pt x="88" y="123"/>
                    <a:pt x="87" y="124"/>
                  </a:cubicBezTo>
                  <a:cubicBezTo>
                    <a:pt x="87" y="124"/>
                    <a:pt x="87" y="125"/>
                    <a:pt x="87" y="126"/>
                  </a:cubicBezTo>
                  <a:cubicBezTo>
                    <a:pt x="88" y="128"/>
                    <a:pt x="90" y="131"/>
                    <a:pt x="90" y="131"/>
                  </a:cubicBezTo>
                  <a:cubicBezTo>
                    <a:pt x="90" y="131"/>
                    <a:pt x="91" y="133"/>
                    <a:pt x="91" y="133"/>
                  </a:cubicBezTo>
                  <a:cubicBezTo>
                    <a:pt x="91" y="134"/>
                    <a:pt x="90" y="134"/>
                    <a:pt x="91" y="135"/>
                  </a:cubicBezTo>
                  <a:cubicBezTo>
                    <a:pt x="91" y="135"/>
                    <a:pt x="90" y="136"/>
                    <a:pt x="91" y="136"/>
                  </a:cubicBezTo>
                  <a:cubicBezTo>
                    <a:pt x="92" y="137"/>
                    <a:pt x="93" y="139"/>
                    <a:pt x="93" y="139"/>
                  </a:cubicBezTo>
                  <a:cubicBezTo>
                    <a:pt x="93" y="139"/>
                    <a:pt x="93" y="139"/>
                    <a:pt x="94" y="140"/>
                  </a:cubicBezTo>
                  <a:cubicBezTo>
                    <a:pt x="94" y="141"/>
                    <a:pt x="94" y="143"/>
                    <a:pt x="94" y="143"/>
                  </a:cubicBezTo>
                  <a:cubicBezTo>
                    <a:pt x="94" y="144"/>
                    <a:pt x="95" y="144"/>
                    <a:pt x="94" y="144"/>
                  </a:cubicBezTo>
                  <a:cubicBezTo>
                    <a:pt x="94" y="144"/>
                    <a:pt x="93" y="145"/>
                    <a:pt x="93" y="145"/>
                  </a:cubicBezTo>
                  <a:cubicBezTo>
                    <a:pt x="92" y="147"/>
                    <a:pt x="92" y="147"/>
                    <a:pt x="92" y="147"/>
                  </a:cubicBezTo>
                  <a:cubicBezTo>
                    <a:pt x="92" y="147"/>
                    <a:pt x="93" y="148"/>
                    <a:pt x="94" y="148"/>
                  </a:cubicBezTo>
                  <a:cubicBezTo>
                    <a:pt x="94" y="148"/>
                    <a:pt x="95" y="148"/>
                    <a:pt x="95" y="148"/>
                  </a:cubicBezTo>
                  <a:cubicBezTo>
                    <a:pt x="97" y="150"/>
                    <a:pt x="97" y="150"/>
                    <a:pt x="97" y="150"/>
                  </a:cubicBezTo>
                  <a:cubicBezTo>
                    <a:pt x="97" y="152"/>
                    <a:pt x="97" y="152"/>
                    <a:pt x="97" y="152"/>
                  </a:cubicBezTo>
                  <a:lnTo>
                    <a:pt x="99" y="152"/>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3" name="Freeform 29"/>
            <p:cNvSpPr>
              <a:spLocks/>
            </p:cNvSpPr>
            <p:nvPr/>
          </p:nvSpPr>
          <p:spPr bwMode="auto">
            <a:xfrm>
              <a:off x="4446566" y="2676821"/>
              <a:ext cx="294647" cy="240785"/>
            </a:xfrm>
            <a:custGeom>
              <a:avLst/>
              <a:gdLst>
                <a:gd name="T0" fmla="*/ 27 w 129"/>
                <a:gd name="T1" fmla="*/ 5 h 109"/>
                <a:gd name="T2" fmla="*/ 33 w 129"/>
                <a:gd name="T3" fmla="*/ 7 h 109"/>
                <a:gd name="T4" fmla="*/ 40 w 129"/>
                <a:gd name="T5" fmla="*/ 5 h 109"/>
                <a:gd name="T6" fmla="*/ 57 w 129"/>
                <a:gd name="T7" fmla="*/ 8 h 109"/>
                <a:gd name="T8" fmla="*/ 64 w 129"/>
                <a:gd name="T9" fmla="*/ 7 h 109"/>
                <a:gd name="T10" fmla="*/ 66 w 129"/>
                <a:gd name="T11" fmla="*/ 1 h 109"/>
                <a:gd name="T12" fmla="*/ 70 w 129"/>
                <a:gd name="T13" fmla="*/ 5 h 109"/>
                <a:gd name="T14" fmla="*/ 77 w 129"/>
                <a:gd name="T15" fmla="*/ 1 h 109"/>
                <a:gd name="T16" fmla="*/ 79 w 129"/>
                <a:gd name="T17" fmla="*/ 5 h 109"/>
                <a:gd name="T18" fmla="*/ 86 w 129"/>
                <a:gd name="T19" fmla="*/ 3 h 109"/>
                <a:gd name="T20" fmla="*/ 89 w 129"/>
                <a:gd name="T21" fmla="*/ 9 h 109"/>
                <a:gd name="T22" fmla="*/ 92 w 129"/>
                <a:gd name="T23" fmla="*/ 12 h 109"/>
                <a:gd name="T24" fmla="*/ 98 w 129"/>
                <a:gd name="T25" fmla="*/ 15 h 109"/>
                <a:gd name="T26" fmla="*/ 102 w 129"/>
                <a:gd name="T27" fmla="*/ 18 h 109"/>
                <a:gd name="T28" fmla="*/ 113 w 129"/>
                <a:gd name="T29" fmla="*/ 22 h 109"/>
                <a:gd name="T30" fmla="*/ 109 w 129"/>
                <a:gd name="T31" fmla="*/ 30 h 109"/>
                <a:gd name="T32" fmla="*/ 104 w 129"/>
                <a:gd name="T33" fmla="*/ 36 h 109"/>
                <a:gd name="T34" fmla="*/ 105 w 129"/>
                <a:gd name="T35" fmla="*/ 43 h 109"/>
                <a:gd name="T36" fmla="*/ 114 w 129"/>
                <a:gd name="T37" fmla="*/ 42 h 109"/>
                <a:gd name="T38" fmla="*/ 120 w 129"/>
                <a:gd name="T39" fmla="*/ 46 h 109"/>
                <a:gd name="T40" fmla="*/ 124 w 129"/>
                <a:gd name="T41" fmla="*/ 50 h 109"/>
                <a:gd name="T42" fmla="*/ 124 w 129"/>
                <a:gd name="T43" fmla="*/ 57 h 109"/>
                <a:gd name="T44" fmla="*/ 129 w 129"/>
                <a:gd name="T45" fmla="*/ 61 h 109"/>
                <a:gd name="T46" fmla="*/ 127 w 129"/>
                <a:gd name="T47" fmla="*/ 67 h 109"/>
                <a:gd name="T48" fmla="*/ 123 w 129"/>
                <a:gd name="T49" fmla="*/ 70 h 109"/>
                <a:gd name="T50" fmla="*/ 120 w 129"/>
                <a:gd name="T51" fmla="*/ 74 h 109"/>
                <a:gd name="T52" fmla="*/ 117 w 129"/>
                <a:gd name="T53" fmla="*/ 75 h 109"/>
                <a:gd name="T54" fmla="*/ 112 w 129"/>
                <a:gd name="T55" fmla="*/ 77 h 109"/>
                <a:gd name="T56" fmla="*/ 109 w 129"/>
                <a:gd name="T57" fmla="*/ 82 h 109"/>
                <a:gd name="T58" fmla="*/ 105 w 129"/>
                <a:gd name="T59" fmla="*/ 88 h 109"/>
                <a:gd name="T60" fmla="*/ 106 w 129"/>
                <a:gd name="T61" fmla="*/ 92 h 109"/>
                <a:gd name="T62" fmla="*/ 107 w 129"/>
                <a:gd name="T63" fmla="*/ 96 h 109"/>
                <a:gd name="T64" fmla="*/ 110 w 129"/>
                <a:gd name="T65" fmla="*/ 101 h 109"/>
                <a:gd name="T66" fmla="*/ 107 w 129"/>
                <a:gd name="T67" fmla="*/ 107 h 109"/>
                <a:gd name="T68" fmla="*/ 103 w 129"/>
                <a:gd name="T69" fmla="*/ 108 h 109"/>
                <a:gd name="T70" fmla="*/ 96 w 129"/>
                <a:gd name="T71" fmla="*/ 109 h 109"/>
                <a:gd name="T72" fmla="*/ 93 w 129"/>
                <a:gd name="T73" fmla="*/ 104 h 109"/>
                <a:gd name="T74" fmla="*/ 90 w 129"/>
                <a:gd name="T75" fmla="*/ 101 h 109"/>
                <a:gd name="T76" fmla="*/ 85 w 129"/>
                <a:gd name="T77" fmla="*/ 97 h 109"/>
                <a:gd name="T78" fmla="*/ 79 w 129"/>
                <a:gd name="T79" fmla="*/ 94 h 109"/>
                <a:gd name="T80" fmla="*/ 74 w 129"/>
                <a:gd name="T81" fmla="*/ 89 h 109"/>
                <a:gd name="T82" fmla="*/ 74 w 129"/>
                <a:gd name="T83" fmla="*/ 81 h 109"/>
                <a:gd name="T84" fmla="*/ 74 w 129"/>
                <a:gd name="T85" fmla="*/ 73 h 109"/>
                <a:gd name="T86" fmla="*/ 69 w 129"/>
                <a:gd name="T87" fmla="*/ 78 h 109"/>
                <a:gd name="T88" fmla="*/ 63 w 129"/>
                <a:gd name="T89" fmla="*/ 82 h 109"/>
                <a:gd name="T90" fmla="*/ 55 w 129"/>
                <a:gd name="T91" fmla="*/ 82 h 109"/>
                <a:gd name="T92" fmla="*/ 51 w 129"/>
                <a:gd name="T93" fmla="*/ 77 h 109"/>
                <a:gd name="T94" fmla="*/ 52 w 129"/>
                <a:gd name="T95" fmla="*/ 73 h 109"/>
                <a:gd name="T96" fmla="*/ 53 w 129"/>
                <a:gd name="T97" fmla="*/ 66 h 109"/>
                <a:gd name="T98" fmla="*/ 49 w 129"/>
                <a:gd name="T99" fmla="*/ 62 h 109"/>
                <a:gd name="T100" fmla="*/ 42 w 129"/>
                <a:gd name="T101" fmla="*/ 61 h 109"/>
                <a:gd name="T102" fmla="*/ 35 w 129"/>
                <a:gd name="T103" fmla="*/ 60 h 109"/>
                <a:gd name="T104" fmla="*/ 33 w 129"/>
                <a:gd name="T105" fmla="*/ 52 h 109"/>
                <a:gd name="T106" fmla="*/ 27 w 129"/>
                <a:gd name="T107" fmla="*/ 51 h 109"/>
                <a:gd name="T108" fmla="*/ 23 w 129"/>
                <a:gd name="T109" fmla="*/ 46 h 109"/>
                <a:gd name="T110" fmla="*/ 19 w 129"/>
                <a:gd name="T111" fmla="*/ 37 h 109"/>
                <a:gd name="T112" fmla="*/ 11 w 129"/>
                <a:gd name="T113" fmla="*/ 37 h 109"/>
                <a:gd name="T114" fmla="*/ 6 w 129"/>
                <a:gd name="T115" fmla="*/ 35 h 109"/>
                <a:gd name="T116" fmla="*/ 2 w 129"/>
                <a:gd name="T117" fmla="*/ 29 h 109"/>
                <a:gd name="T118" fmla="*/ 0 w 129"/>
                <a:gd name="T119"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9">
                  <a:moveTo>
                    <a:pt x="1" y="18"/>
                  </a:moveTo>
                  <a:cubicBezTo>
                    <a:pt x="1" y="18"/>
                    <a:pt x="21" y="6"/>
                    <a:pt x="21" y="6"/>
                  </a:cubicBezTo>
                  <a:cubicBezTo>
                    <a:pt x="27" y="5"/>
                    <a:pt x="27" y="5"/>
                    <a:pt x="27" y="5"/>
                  </a:cubicBezTo>
                  <a:cubicBezTo>
                    <a:pt x="30" y="5"/>
                    <a:pt x="30" y="5"/>
                    <a:pt x="30" y="5"/>
                  </a:cubicBezTo>
                  <a:cubicBezTo>
                    <a:pt x="31" y="4"/>
                    <a:pt x="31" y="4"/>
                    <a:pt x="31" y="4"/>
                  </a:cubicBezTo>
                  <a:cubicBezTo>
                    <a:pt x="31" y="4"/>
                    <a:pt x="32" y="7"/>
                    <a:pt x="33" y="7"/>
                  </a:cubicBezTo>
                  <a:cubicBezTo>
                    <a:pt x="33" y="7"/>
                    <a:pt x="35" y="9"/>
                    <a:pt x="35" y="8"/>
                  </a:cubicBezTo>
                  <a:cubicBezTo>
                    <a:pt x="36" y="7"/>
                    <a:pt x="36" y="6"/>
                    <a:pt x="37" y="6"/>
                  </a:cubicBezTo>
                  <a:cubicBezTo>
                    <a:pt x="37" y="5"/>
                    <a:pt x="38" y="4"/>
                    <a:pt x="40" y="5"/>
                  </a:cubicBezTo>
                  <a:cubicBezTo>
                    <a:pt x="41" y="6"/>
                    <a:pt x="41" y="10"/>
                    <a:pt x="41" y="10"/>
                  </a:cubicBezTo>
                  <a:cubicBezTo>
                    <a:pt x="49" y="12"/>
                    <a:pt x="44" y="13"/>
                    <a:pt x="55" y="10"/>
                  </a:cubicBezTo>
                  <a:cubicBezTo>
                    <a:pt x="55" y="10"/>
                    <a:pt x="57" y="8"/>
                    <a:pt x="57" y="8"/>
                  </a:cubicBezTo>
                  <a:cubicBezTo>
                    <a:pt x="57" y="7"/>
                    <a:pt x="56" y="5"/>
                    <a:pt x="58" y="6"/>
                  </a:cubicBezTo>
                  <a:cubicBezTo>
                    <a:pt x="59" y="7"/>
                    <a:pt x="60" y="7"/>
                    <a:pt x="61" y="7"/>
                  </a:cubicBezTo>
                  <a:cubicBezTo>
                    <a:pt x="62" y="7"/>
                    <a:pt x="64" y="7"/>
                    <a:pt x="64" y="7"/>
                  </a:cubicBezTo>
                  <a:cubicBezTo>
                    <a:pt x="64" y="7"/>
                    <a:pt x="65" y="6"/>
                    <a:pt x="64" y="5"/>
                  </a:cubicBezTo>
                  <a:cubicBezTo>
                    <a:pt x="64" y="4"/>
                    <a:pt x="63" y="3"/>
                    <a:pt x="64" y="3"/>
                  </a:cubicBezTo>
                  <a:cubicBezTo>
                    <a:pt x="64" y="2"/>
                    <a:pt x="66" y="1"/>
                    <a:pt x="66" y="1"/>
                  </a:cubicBezTo>
                  <a:cubicBezTo>
                    <a:pt x="66" y="1"/>
                    <a:pt x="67" y="1"/>
                    <a:pt x="67" y="2"/>
                  </a:cubicBezTo>
                  <a:cubicBezTo>
                    <a:pt x="68" y="3"/>
                    <a:pt x="68" y="3"/>
                    <a:pt x="68" y="4"/>
                  </a:cubicBezTo>
                  <a:cubicBezTo>
                    <a:pt x="69" y="4"/>
                    <a:pt x="69" y="5"/>
                    <a:pt x="70" y="5"/>
                  </a:cubicBezTo>
                  <a:cubicBezTo>
                    <a:pt x="72" y="5"/>
                    <a:pt x="72" y="5"/>
                    <a:pt x="73" y="4"/>
                  </a:cubicBezTo>
                  <a:cubicBezTo>
                    <a:pt x="74" y="3"/>
                    <a:pt x="74" y="3"/>
                    <a:pt x="75" y="2"/>
                  </a:cubicBezTo>
                  <a:cubicBezTo>
                    <a:pt x="76" y="0"/>
                    <a:pt x="76" y="0"/>
                    <a:pt x="77" y="1"/>
                  </a:cubicBezTo>
                  <a:cubicBezTo>
                    <a:pt x="78" y="1"/>
                    <a:pt x="80" y="2"/>
                    <a:pt x="80" y="2"/>
                  </a:cubicBezTo>
                  <a:cubicBezTo>
                    <a:pt x="78" y="4"/>
                    <a:pt x="78" y="4"/>
                    <a:pt x="78" y="4"/>
                  </a:cubicBezTo>
                  <a:cubicBezTo>
                    <a:pt x="78" y="4"/>
                    <a:pt x="77" y="4"/>
                    <a:pt x="79" y="5"/>
                  </a:cubicBezTo>
                  <a:cubicBezTo>
                    <a:pt x="82" y="6"/>
                    <a:pt x="83" y="6"/>
                    <a:pt x="83" y="6"/>
                  </a:cubicBezTo>
                  <a:cubicBezTo>
                    <a:pt x="85" y="3"/>
                    <a:pt x="85" y="3"/>
                    <a:pt x="85" y="3"/>
                  </a:cubicBezTo>
                  <a:cubicBezTo>
                    <a:pt x="85" y="3"/>
                    <a:pt x="85" y="1"/>
                    <a:pt x="86" y="3"/>
                  </a:cubicBezTo>
                  <a:cubicBezTo>
                    <a:pt x="86" y="4"/>
                    <a:pt x="87" y="6"/>
                    <a:pt x="87" y="6"/>
                  </a:cubicBezTo>
                  <a:cubicBezTo>
                    <a:pt x="87" y="6"/>
                    <a:pt x="87" y="9"/>
                    <a:pt x="88" y="9"/>
                  </a:cubicBezTo>
                  <a:cubicBezTo>
                    <a:pt x="89" y="9"/>
                    <a:pt x="89" y="8"/>
                    <a:pt x="89" y="9"/>
                  </a:cubicBezTo>
                  <a:cubicBezTo>
                    <a:pt x="89" y="10"/>
                    <a:pt x="88" y="10"/>
                    <a:pt x="89" y="10"/>
                  </a:cubicBezTo>
                  <a:cubicBezTo>
                    <a:pt x="89" y="11"/>
                    <a:pt x="91" y="11"/>
                    <a:pt x="91" y="11"/>
                  </a:cubicBezTo>
                  <a:cubicBezTo>
                    <a:pt x="91" y="11"/>
                    <a:pt x="92" y="11"/>
                    <a:pt x="92" y="12"/>
                  </a:cubicBezTo>
                  <a:cubicBezTo>
                    <a:pt x="92" y="13"/>
                    <a:pt x="92" y="14"/>
                    <a:pt x="92" y="14"/>
                  </a:cubicBezTo>
                  <a:cubicBezTo>
                    <a:pt x="92" y="14"/>
                    <a:pt x="95" y="14"/>
                    <a:pt x="95" y="14"/>
                  </a:cubicBezTo>
                  <a:cubicBezTo>
                    <a:pt x="96" y="14"/>
                    <a:pt x="97" y="15"/>
                    <a:pt x="98" y="15"/>
                  </a:cubicBezTo>
                  <a:cubicBezTo>
                    <a:pt x="99" y="14"/>
                    <a:pt x="100" y="13"/>
                    <a:pt x="100" y="13"/>
                  </a:cubicBezTo>
                  <a:cubicBezTo>
                    <a:pt x="100" y="14"/>
                    <a:pt x="102" y="14"/>
                    <a:pt x="102" y="15"/>
                  </a:cubicBezTo>
                  <a:cubicBezTo>
                    <a:pt x="101" y="17"/>
                    <a:pt x="100" y="17"/>
                    <a:pt x="102" y="18"/>
                  </a:cubicBezTo>
                  <a:cubicBezTo>
                    <a:pt x="104" y="18"/>
                    <a:pt x="106" y="19"/>
                    <a:pt x="107" y="19"/>
                  </a:cubicBezTo>
                  <a:cubicBezTo>
                    <a:pt x="108" y="20"/>
                    <a:pt x="111" y="21"/>
                    <a:pt x="111" y="21"/>
                  </a:cubicBezTo>
                  <a:cubicBezTo>
                    <a:pt x="112" y="21"/>
                    <a:pt x="113" y="21"/>
                    <a:pt x="113" y="22"/>
                  </a:cubicBezTo>
                  <a:cubicBezTo>
                    <a:pt x="113" y="23"/>
                    <a:pt x="111" y="25"/>
                    <a:pt x="111" y="25"/>
                  </a:cubicBezTo>
                  <a:cubicBezTo>
                    <a:pt x="111" y="25"/>
                    <a:pt x="110" y="26"/>
                    <a:pt x="110" y="27"/>
                  </a:cubicBezTo>
                  <a:cubicBezTo>
                    <a:pt x="110" y="27"/>
                    <a:pt x="109" y="30"/>
                    <a:pt x="109" y="30"/>
                  </a:cubicBezTo>
                  <a:cubicBezTo>
                    <a:pt x="108" y="31"/>
                    <a:pt x="107" y="33"/>
                    <a:pt x="107" y="33"/>
                  </a:cubicBezTo>
                  <a:cubicBezTo>
                    <a:pt x="107" y="33"/>
                    <a:pt x="106" y="35"/>
                    <a:pt x="105" y="35"/>
                  </a:cubicBezTo>
                  <a:cubicBezTo>
                    <a:pt x="105" y="35"/>
                    <a:pt x="104" y="36"/>
                    <a:pt x="104" y="36"/>
                  </a:cubicBezTo>
                  <a:cubicBezTo>
                    <a:pt x="104" y="37"/>
                    <a:pt x="104" y="39"/>
                    <a:pt x="104" y="39"/>
                  </a:cubicBezTo>
                  <a:cubicBezTo>
                    <a:pt x="105" y="41"/>
                    <a:pt x="105" y="41"/>
                    <a:pt x="105" y="41"/>
                  </a:cubicBezTo>
                  <a:cubicBezTo>
                    <a:pt x="105" y="43"/>
                    <a:pt x="105" y="43"/>
                    <a:pt x="105" y="43"/>
                  </a:cubicBezTo>
                  <a:cubicBezTo>
                    <a:pt x="109" y="42"/>
                    <a:pt x="109" y="42"/>
                    <a:pt x="109" y="42"/>
                  </a:cubicBezTo>
                  <a:cubicBezTo>
                    <a:pt x="109" y="42"/>
                    <a:pt x="109" y="42"/>
                    <a:pt x="110" y="43"/>
                  </a:cubicBezTo>
                  <a:cubicBezTo>
                    <a:pt x="112" y="43"/>
                    <a:pt x="113" y="42"/>
                    <a:pt x="114" y="42"/>
                  </a:cubicBezTo>
                  <a:cubicBezTo>
                    <a:pt x="114" y="42"/>
                    <a:pt x="116" y="44"/>
                    <a:pt x="116" y="44"/>
                  </a:cubicBezTo>
                  <a:cubicBezTo>
                    <a:pt x="116" y="44"/>
                    <a:pt x="117" y="45"/>
                    <a:pt x="117" y="45"/>
                  </a:cubicBezTo>
                  <a:cubicBezTo>
                    <a:pt x="118" y="45"/>
                    <a:pt x="120" y="46"/>
                    <a:pt x="120" y="46"/>
                  </a:cubicBezTo>
                  <a:cubicBezTo>
                    <a:pt x="120" y="49"/>
                    <a:pt x="120" y="49"/>
                    <a:pt x="120" y="49"/>
                  </a:cubicBezTo>
                  <a:cubicBezTo>
                    <a:pt x="120" y="49"/>
                    <a:pt x="122" y="49"/>
                    <a:pt x="122" y="49"/>
                  </a:cubicBezTo>
                  <a:cubicBezTo>
                    <a:pt x="123" y="49"/>
                    <a:pt x="124" y="50"/>
                    <a:pt x="124" y="50"/>
                  </a:cubicBezTo>
                  <a:cubicBezTo>
                    <a:pt x="124" y="50"/>
                    <a:pt x="124" y="53"/>
                    <a:pt x="123" y="53"/>
                  </a:cubicBezTo>
                  <a:cubicBezTo>
                    <a:pt x="123" y="54"/>
                    <a:pt x="122" y="55"/>
                    <a:pt x="122" y="55"/>
                  </a:cubicBezTo>
                  <a:cubicBezTo>
                    <a:pt x="122" y="55"/>
                    <a:pt x="123" y="57"/>
                    <a:pt x="124" y="57"/>
                  </a:cubicBezTo>
                  <a:cubicBezTo>
                    <a:pt x="124" y="57"/>
                    <a:pt x="126" y="57"/>
                    <a:pt x="126" y="57"/>
                  </a:cubicBezTo>
                  <a:cubicBezTo>
                    <a:pt x="127" y="57"/>
                    <a:pt x="128" y="59"/>
                    <a:pt x="128" y="59"/>
                  </a:cubicBezTo>
                  <a:cubicBezTo>
                    <a:pt x="128" y="59"/>
                    <a:pt x="129" y="60"/>
                    <a:pt x="129" y="61"/>
                  </a:cubicBezTo>
                  <a:cubicBezTo>
                    <a:pt x="129" y="62"/>
                    <a:pt x="128" y="64"/>
                    <a:pt x="128" y="64"/>
                  </a:cubicBezTo>
                  <a:cubicBezTo>
                    <a:pt x="128" y="64"/>
                    <a:pt x="128" y="65"/>
                    <a:pt x="128" y="66"/>
                  </a:cubicBezTo>
                  <a:cubicBezTo>
                    <a:pt x="128" y="66"/>
                    <a:pt x="127" y="67"/>
                    <a:pt x="127" y="67"/>
                  </a:cubicBezTo>
                  <a:cubicBezTo>
                    <a:pt x="125" y="67"/>
                    <a:pt x="125" y="67"/>
                    <a:pt x="125" y="67"/>
                  </a:cubicBezTo>
                  <a:cubicBezTo>
                    <a:pt x="125" y="67"/>
                    <a:pt x="125" y="70"/>
                    <a:pt x="124" y="70"/>
                  </a:cubicBezTo>
                  <a:cubicBezTo>
                    <a:pt x="124" y="70"/>
                    <a:pt x="123" y="70"/>
                    <a:pt x="123" y="70"/>
                  </a:cubicBezTo>
                  <a:cubicBezTo>
                    <a:pt x="122" y="70"/>
                    <a:pt x="121" y="71"/>
                    <a:pt x="121" y="71"/>
                  </a:cubicBezTo>
                  <a:cubicBezTo>
                    <a:pt x="121" y="72"/>
                    <a:pt x="121" y="72"/>
                    <a:pt x="121" y="72"/>
                  </a:cubicBezTo>
                  <a:cubicBezTo>
                    <a:pt x="120" y="74"/>
                    <a:pt x="120" y="74"/>
                    <a:pt x="120" y="74"/>
                  </a:cubicBezTo>
                  <a:cubicBezTo>
                    <a:pt x="120" y="74"/>
                    <a:pt x="120" y="74"/>
                    <a:pt x="119" y="74"/>
                  </a:cubicBezTo>
                  <a:cubicBezTo>
                    <a:pt x="119" y="74"/>
                    <a:pt x="119" y="74"/>
                    <a:pt x="118" y="74"/>
                  </a:cubicBezTo>
                  <a:cubicBezTo>
                    <a:pt x="118" y="75"/>
                    <a:pt x="117" y="75"/>
                    <a:pt x="117" y="75"/>
                  </a:cubicBezTo>
                  <a:cubicBezTo>
                    <a:pt x="117" y="75"/>
                    <a:pt x="116" y="74"/>
                    <a:pt x="115" y="74"/>
                  </a:cubicBezTo>
                  <a:cubicBezTo>
                    <a:pt x="115" y="74"/>
                    <a:pt x="114" y="74"/>
                    <a:pt x="114" y="75"/>
                  </a:cubicBezTo>
                  <a:cubicBezTo>
                    <a:pt x="113" y="76"/>
                    <a:pt x="113" y="77"/>
                    <a:pt x="112" y="77"/>
                  </a:cubicBezTo>
                  <a:cubicBezTo>
                    <a:pt x="112" y="77"/>
                    <a:pt x="111" y="78"/>
                    <a:pt x="111" y="78"/>
                  </a:cubicBezTo>
                  <a:cubicBezTo>
                    <a:pt x="111" y="78"/>
                    <a:pt x="111" y="80"/>
                    <a:pt x="110" y="80"/>
                  </a:cubicBezTo>
                  <a:cubicBezTo>
                    <a:pt x="110" y="81"/>
                    <a:pt x="109" y="82"/>
                    <a:pt x="109" y="82"/>
                  </a:cubicBezTo>
                  <a:cubicBezTo>
                    <a:pt x="109" y="82"/>
                    <a:pt x="109" y="83"/>
                    <a:pt x="109" y="83"/>
                  </a:cubicBezTo>
                  <a:cubicBezTo>
                    <a:pt x="109" y="84"/>
                    <a:pt x="109" y="85"/>
                    <a:pt x="108" y="86"/>
                  </a:cubicBezTo>
                  <a:cubicBezTo>
                    <a:pt x="107" y="86"/>
                    <a:pt x="105" y="88"/>
                    <a:pt x="105" y="88"/>
                  </a:cubicBezTo>
                  <a:cubicBezTo>
                    <a:pt x="105" y="88"/>
                    <a:pt x="105" y="88"/>
                    <a:pt x="105" y="89"/>
                  </a:cubicBezTo>
                  <a:cubicBezTo>
                    <a:pt x="106" y="89"/>
                    <a:pt x="106" y="90"/>
                    <a:pt x="106" y="90"/>
                  </a:cubicBezTo>
                  <a:cubicBezTo>
                    <a:pt x="106" y="92"/>
                    <a:pt x="106" y="92"/>
                    <a:pt x="106" y="92"/>
                  </a:cubicBezTo>
                  <a:cubicBezTo>
                    <a:pt x="106" y="92"/>
                    <a:pt x="105" y="93"/>
                    <a:pt x="105" y="94"/>
                  </a:cubicBezTo>
                  <a:cubicBezTo>
                    <a:pt x="106" y="94"/>
                    <a:pt x="106" y="94"/>
                    <a:pt x="106" y="94"/>
                  </a:cubicBezTo>
                  <a:cubicBezTo>
                    <a:pt x="107" y="96"/>
                    <a:pt x="107" y="96"/>
                    <a:pt x="107" y="96"/>
                  </a:cubicBezTo>
                  <a:cubicBezTo>
                    <a:pt x="108" y="98"/>
                    <a:pt x="108" y="98"/>
                    <a:pt x="108" y="98"/>
                  </a:cubicBezTo>
                  <a:cubicBezTo>
                    <a:pt x="109" y="98"/>
                    <a:pt x="109" y="98"/>
                    <a:pt x="109" y="98"/>
                  </a:cubicBezTo>
                  <a:cubicBezTo>
                    <a:pt x="109" y="98"/>
                    <a:pt x="110" y="100"/>
                    <a:pt x="110" y="101"/>
                  </a:cubicBezTo>
                  <a:cubicBezTo>
                    <a:pt x="110" y="101"/>
                    <a:pt x="110" y="103"/>
                    <a:pt x="110" y="103"/>
                  </a:cubicBezTo>
                  <a:cubicBezTo>
                    <a:pt x="108" y="105"/>
                    <a:pt x="108" y="105"/>
                    <a:pt x="108" y="105"/>
                  </a:cubicBezTo>
                  <a:cubicBezTo>
                    <a:pt x="107" y="107"/>
                    <a:pt x="107" y="107"/>
                    <a:pt x="107" y="107"/>
                  </a:cubicBezTo>
                  <a:cubicBezTo>
                    <a:pt x="107" y="107"/>
                    <a:pt x="106" y="107"/>
                    <a:pt x="106" y="107"/>
                  </a:cubicBezTo>
                  <a:cubicBezTo>
                    <a:pt x="105" y="107"/>
                    <a:pt x="104" y="107"/>
                    <a:pt x="104" y="107"/>
                  </a:cubicBezTo>
                  <a:cubicBezTo>
                    <a:pt x="103" y="108"/>
                    <a:pt x="103" y="108"/>
                    <a:pt x="103" y="108"/>
                  </a:cubicBezTo>
                  <a:cubicBezTo>
                    <a:pt x="101" y="108"/>
                    <a:pt x="101" y="108"/>
                    <a:pt x="101" y="108"/>
                  </a:cubicBezTo>
                  <a:cubicBezTo>
                    <a:pt x="99" y="109"/>
                    <a:pt x="99" y="109"/>
                    <a:pt x="99" y="109"/>
                  </a:cubicBezTo>
                  <a:cubicBezTo>
                    <a:pt x="96" y="109"/>
                    <a:pt x="96" y="109"/>
                    <a:pt x="96" y="109"/>
                  </a:cubicBezTo>
                  <a:cubicBezTo>
                    <a:pt x="95" y="107"/>
                    <a:pt x="95" y="107"/>
                    <a:pt x="95" y="107"/>
                  </a:cubicBezTo>
                  <a:cubicBezTo>
                    <a:pt x="94" y="105"/>
                    <a:pt x="94" y="105"/>
                    <a:pt x="94" y="105"/>
                  </a:cubicBezTo>
                  <a:cubicBezTo>
                    <a:pt x="93" y="104"/>
                    <a:pt x="93" y="104"/>
                    <a:pt x="93" y="104"/>
                  </a:cubicBezTo>
                  <a:cubicBezTo>
                    <a:pt x="92" y="104"/>
                    <a:pt x="92" y="104"/>
                    <a:pt x="92" y="104"/>
                  </a:cubicBezTo>
                  <a:cubicBezTo>
                    <a:pt x="89" y="103"/>
                    <a:pt x="89" y="103"/>
                    <a:pt x="89" y="103"/>
                  </a:cubicBezTo>
                  <a:cubicBezTo>
                    <a:pt x="90" y="101"/>
                    <a:pt x="90" y="101"/>
                    <a:pt x="90" y="101"/>
                  </a:cubicBezTo>
                  <a:cubicBezTo>
                    <a:pt x="90" y="101"/>
                    <a:pt x="89" y="99"/>
                    <a:pt x="89" y="99"/>
                  </a:cubicBezTo>
                  <a:cubicBezTo>
                    <a:pt x="88" y="99"/>
                    <a:pt x="87" y="99"/>
                    <a:pt x="87" y="99"/>
                  </a:cubicBezTo>
                  <a:cubicBezTo>
                    <a:pt x="85" y="97"/>
                    <a:pt x="85" y="97"/>
                    <a:pt x="85" y="97"/>
                  </a:cubicBezTo>
                  <a:cubicBezTo>
                    <a:pt x="85" y="97"/>
                    <a:pt x="85" y="96"/>
                    <a:pt x="84" y="95"/>
                  </a:cubicBezTo>
                  <a:cubicBezTo>
                    <a:pt x="83" y="95"/>
                    <a:pt x="83" y="94"/>
                    <a:pt x="82" y="94"/>
                  </a:cubicBezTo>
                  <a:cubicBezTo>
                    <a:pt x="81" y="94"/>
                    <a:pt x="79" y="94"/>
                    <a:pt x="79" y="94"/>
                  </a:cubicBezTo>
                  <a:cubicBezTo>
                    <a:pt x="79" y="94"/>
                    <a:pt x="78" y="92"/>
                    <a:pt x="77" y="92"/>
                  </a:cubicBezTo>
                  <a:cubicBezTo>
                    <a:pt x="77" y="92"/>
                    <a:pt x="73" y="92"/>
                    <a:pt x="73" y="92"/>
                  </a:cubicBezTo>
                  <a:cubicBezTo>
                    <a:pt x="73" y="92"/>
                    <a:pt x="74" y="89"/>
                    <a:pt x="74" y="89"/>
                  </a:cubicBezTo>
                  <a:cubicBezTo>
                    <a:pt x="74" y="88"/>
                    <a:pt x="74" y="85"/>
                    <a:pt x="74" y="85"/>
                  </a:cubicBezTo>
                  <a:cubicBezTo>
                    <a:pt x="74" y="84"/>
                    <a:pt x="74" y="84"/>
                    <a:pt x="74" y="84"/>
                  </a:cubicBezTo>
                  <a:cubicBezTo>
                    <a:pt x="74" y="84"/>
                    <a:pt x="73" y="83"/>
                    <a:pt x="74" y="81"/>
                  </a:cubicBezTo>
                  <a:cubicBezTo>
                    <a:pt x="75" y="79"/>
                    <a:pt x="74" y="80"/>
                    <a:pt x="75" y="78"/>
                  </a:cubicBezTo>
                  <a:cubicBezTo>
                    <a:pt x="76" y="75"/>
                    <a:pt x="76" y="74"/>
                    <a:pt x="76" y="74"/>
                  </a:cubicBezTo>
                  <a:cubicBezTo>
                    <a:pt x="74" y="73"/>
                    <a:pt x="74" y="73"/>
                    <a:pt x="74" y="73"/>
                  </a:cubicBezTo>
                  <a:cubicBezTo>
                    <a:pt x="74" y="73"/>
                    <a:pt x="73" y="72"/>
                    <a:pt x="72" y="73"/>
                  </a:cubicBezTo>
                  <a:cubicBezTo>
                    <a:pt x="72" y="75"/>
                    <a:pt x="71" y="75"/>
                    <a:pt x="71" y="75"/>
                  </a:cubicBezTo>
                  <a:cubicBezTo>
                    <a:pt x="69" y="78"/>
                    <a:pt x="69" y="78"/>
                    <a:pt x="69" y="78"/>
                  </a:cubicBezTo>
                  <a:cubicBezTo>
                    <a:pt x="69" y="81"/>
                    <a:pt x="69" y="81"/>
                    <a:pt x="69" y="81"/>
                  </a:cubicBezTo>
                  <a:cubicBezTo>
                    <a:pt x="69" y="81"/>
                    <a:pt x="70" y="82"/>
                    <a:pt x="67" y="82"/>
                  </a:cubicBezTo>
                  <a:cubicBezTo>
                    <a:pt x="65" y="82"/>
                    <a:pt x="63" y="82"/>
                    <a:pt x="63" y="82"/>
                  </a:cubicBezTo>
                  <a:cubicBezTo>
                    <a:pt x="63" y="82"/>
                    <a:pt x="65" y="84"/>
                    <a:pt x="63" y="84"/>
                  </a:cubicBezTo>
                  <a:cubicBezTo>
                    <a:pt x="60" y="84"/>
                    <a:pt x="57" y="84"/>
                    <a:pt x="57" y="84"/>
                  </a:cubicBezTo>
                  <a:cubicBezTo>
                    <a:pt x="55" y="82"/>
                    <a:pt x="55" y="82"/>
                    <a:pt x="55" y="82"/>
                  </a:cubicBezTo>
                  <a:cubicBezTo>
                    <a:pt x="51" y="83"/>
                    <a:pt x="51" y="83"/>
                    <a:pt x="51" y="83"/>
                  </a:cubicBezTo>
                  <a:cubicBezTo>
                    <a:pt x="51" y="83"/>
                    <a:pt x="51" y="82"/>
                    <a:pt x="51" y="80"/>
                  </a:cubicBezTo>
                  <a:cubicBezTo>
                    <a:pt x="51" y="79"/>
                    <a:pt x="50" y="77"/>
                    <a:pt x="51" y="77"/>
                  </a:cubicBezTo>
                  <a:cubicBezTo>
                    <a:pt x="52" y="77"/>
                    <a:pt x="53" y="76"/>
                    <a:pt x="53" y="76"/>
                  </a:cubicBezTo>
                  <a:cubicBezTo>
                    <a:pt x="52" y="73"/>
                    <a:pt x="52" y="73"/>
                    <a:pt x="52" y="73"/>
                  </a:cubicBezTo>
                  <a:cubicBezTo>
                    <a:pt x="52" y="73"/>
                    <a:pt x="52" y="73"/>
                    <a:pt x="52" y="73"/>
                  </a:cubicBezTo>
                  <a:cubicBezTo>
                    <a:pt x="52" y="73"/>
                    <a:pt x="51" y="73"/>
                    <a:pt x="51" y="72"/>
                  </a:cubicBezTo>
                  <a:cubicBezTo>
                    <a:pt x="51" y="71"/>
                    <a:pt x="52" y="69"/>
                    <a:pt x="52" y="69"/>
                  </a:cubicBezTo>
                  <a:cubicBezTo>
                    <a:pt x="53" y="68"/>
                    <a:pt x="53" y="66"/>
                    <a:pt x="53" y="66"/>
                  </a:cubicBezTo>
                  <a:cubicBezTo>
                    <a:pt x="52" y="66"/>
                    <a:pt x="52" y="66"/>
                    <a:pt x="52" y="66"/>
                  </a:cubicBezTo>
                  <a:cubicBezTo>
                    <a:pt x="52" y="66"/>
                    <a:pt x="50" y="67"/>
                    <a:pt x="50" y="65"/>
                  </a:cubicBezTo>
                  <a:cubicBezTo>
                    <a:pt x="50" y="64"/>
                    <a:pt x="49" y="62"/>
                    <a:pt x="49" y="62"/>
                  </a:cubicBezTo>
                  <a:cubicBezTo>
                    <a:pt x="49" y="62"/>
                    <a:pt x="47" y="61"/>
                    <a:pt x="47" y="61"/>
                  </a:cubicBezTo>
                  <a:cubicBezTo>
                    <a:pt x="46" y="61"/>
                    <a:pt x="46" y="61"/>
                    <a:pt x="45" y="62"/>
                  </a:cubicBezTo>
                  <a:cubicBezTo>
                    <a:pt x="45" y="62"/>
                    <a:pt x="42" y="61"/>
                    <a:pt x="42" y="61"/>
                  </a:cubicBezTo>
                  <a:cubicBezTo>
                    <a:pt x="42" y="61"/>
                    <a:pt x="39" y="61"/>
                    <a:pt x="39" y="61"/>
                  </a:cubicBezTo>
                  <a:cubicBezTo>
                    <a:pt x="38" y="61"/>
                    <a:pt x="37" y="63"/>
                    <a:pt x="37" y="63"/>
                  </a:cubicBezTo>
                  <a:cubicBezTo>
                    <a:pt x="35" y="60"/>
                    <a:pt x="35" y="60"/>
                    <a:pt x="35" y="60"/>
                  </a:cubicBezTo>
                  <a:cubicBezTo>
                    <a:pt x="36" y="57"/>
                    <a:pt x="36" y="57"/>
                    <a:pt x="36" y="57"/>
                  </a:cubicBezTo>
                  <a:cubicBezTo>
                    <a:pt x="36" y="57"/>
                    <a:pt x="34" y="55"/>
                    <a:pt x="34" y="54"/>
                  </a:cubicBezTo>
                  <a:cubicBezTo>
                    <a:pt x="34" y="54"/>
                    <a:pt x="33" y="52"/>
                    <a:pt x="33" y="52"/>
                  </a:cubicBezTo>
                  <a:cubicBezTo>
                    <a:pt x="31" y="52"/>
                    <a:pt x="31" y="52"/>
                    <a:pt x="31" y="52"/>
                  </a:cubicBezTo>
                  <a:cubicBezTo>
                    <a:pt x="30" y="51"/>
                    <a:pt x="30" y="51"/>
                    <a:pt x="30" y="51"/>
                  </a:cubicBezTo>
                  <a:cubicBezTo>
                    <a:pt x="30" y="51"/>
                    <a:pt x="28" y="51"/>
                    <a:pt x="27" y="51"/>
                  </a:cubicBezTo>
                  <a:cubicBezTo>
                    <a:pt x="26" y="51"/>
                    <a:pt x="26" y="51"/>
                    <a:pt x="25" y="51"/>
                  </a:cubicBezTo>
                  <a:cubicBezTo>
                    <a:pt x="25" y="51"/>
                    <a:pt x="23" y="49"/>
                    <a:pt x="23" y="49"/>
                  </a:cubicBezTo>
                  <a:cubicBezTo>
                    <a:pt x="23" y="48"/>
                    <a:pt x="23" y="47"/>
                    <a:pt x="23" y="46"/>
                  </a:cubicBezTo>
                  <a:cubicBezTo>
                    <a:pt x="22" y="45"/>
                    <a:pt x="21" y="43"/>
                    <a:pt x="21" y="42"/>
                  </a:cubicBezTo>
                  <a:cubicBezTo>
                    <a:pt x="21" y="42"/>
                    <a:pt x="22" y="40"/>
                    <a:pt x="22" y="40"/>
                  </a:cubicBezTo>
                  <a:cubicBezTo>
                    <a:pt x="21" y="39"/>
                    <a:pt x="19" y="37"/>
                    <a:pt x="19" y="37"/>
                  </a:cubicBezTo>
                  <a:cubicBezTo>
                    <a:pt x="18" y="35"/>
                    <a:pt x="18" y="35"/>
                    <a:pt x="18" y="35"/>
                  </a:cubicBezTo>
                  <a:cubicBezTo>
                    <a:pt x="18" y="35"/>
                    <a:pt x="15" y="37"/>
                    <a:pt x="14" y="37"/>
                  </a:cubicBezTo>
                  <a:cubicBezTo>
                    <a:pt x="13" y="37"/>
                    <a:pt x="11" y="36"/>
                    <a:pt x="11" y="37"/>
                  </a:cubicBezTo>
                  <a:cubicBezTo>
                    <a:pt x="11" y="37"/>
                    <a:pt x="12" y="39"/>
                    <a:pt x="11" y="39"/>
                  </a:cubicBezTo>
                  <a:cubicBezTo>
                    <a:pt x="10" y="39"/>
                    <a:pt x="8" y="39"/>
                    <a:pt x="7" y="38"/>
                  </a:cubicBezTo>
                  <a:cubicBezTo>
                    <a:pt x="6" y="37"/>
                    <a:pt x="6" y="36"/>
                    <a:pt x="6" y="35"/>
                  </a:cubicBezTo>
                  <a:cubicBezTo>
                    <a:pt x="5" y="35"/>
                    <a:pt x="5" y="33"/>
                    <a:pt x="4" y="33"/>
                  </a:cubicBezTo>
                  <a:cubicBezTo>
                    <a:pt x="3" y="33"/>
                    <a:pt x="2" y="33"/>
                    <a:pt x="2" y="32"/>
                  </a:cubicBezTo>
                  <a:cubicBezTo>
                    <a:pt x="2" y="32"/>
                    <a:pt x="2" y="29"/>
                    <a:pt x="2" y="29"/>
                  </a:cubicBezTo>
                  <a:cubicBezTo>
                    <a:pt x="2" y="27"/>
                    <a:pt x="2" y="27"/>
                    <a:pt x="2" y="27"/>
                  </a:cubicBezTo>
                  <a:cubicBezTo>
                    <a:pt x="2" y="27"/>
                    <a:pt x="2" y="24"/>
                    <a:pt x="1" y="24"/>
                  </a:cubicBezTo>
                  <a:cubicBezTo>
                    <a:pt x="1" y="23"/>
                    <a:pt x="0" y="22"/>
                    <a:pt x="0" y="22"/>
                  </a:cubicBezTo>
                  <a:cubicBezTo>
                    <a:pt x="0" y="19"/>
                    <a:pt x="0" y="19"/>
                    <a:pt x="0" y="19"/>
                  </a:cubicBezTo>
                  <a:lnTo>
                    <a:pt x="1" y="18"/>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4" name="Freeform 31"/>
            <p:cNvSpPr>
              <a:spLocks/>
            </p:cNvSpPr>
            <p:nvPr/>
          </p:nvSpPr>
          <p:spPr bwMode="auto">
            <a:xfrm>
              <a:off x="5187582" y="2730092"/>
              <a:ext cx="547516" cy="294055"/>
            </a:xfrm>
            <a:custGeom>
              <a:avLst/>
              <a:gdLst>
                <a:gd name="T0" fmla="*/ 56 w 240"/>
                <a:gd name="T1" fmla="*/ 20 h 133"/>
                <a:gd name="T2" fmla="*/ 62 w 240"/>
                <a:gd name="T3" fmla="*/ 12 h 133"/>
                <a:gd name="T4" fmla="*/ 73 w 240"/>
                <a:gd name="T5" fmla="*/ 5 h 133"/>
                <a:gd name="T6" fmla="*/ 85 w 240"/>
                <a:gd name="T7" fmla="*/ 3 h 133"/>
                <a:gd name="T8" fmla="*/ 87 w 240"/>
                <a:gd name="T9" fmla="*/ 11 h 133"/>
                <a:gd name="T10" fmla="*/ 93 w 240"/>
                <a:gd name="T11" fmla="*/ 10 h 133"/>
                <a:gd name="T12" fmla="*/ 99 w 240"/>
                <a:gd name="T13" fmla="*/ 6 h 133"/>
                <a:gd name="T14" fmla="*/ 103 w 240"/>
                <a:gd name="T15" fmla="*/ 3 h 133"/>
                <a:gd name="T16" fmla="*/ 110 w 240"/>
                <a:gd name="T17" fmla="*/ 10 h 133"/>
                <a:gd name="T18" fmla="*/ 118 w 240"/>
                <a:gd name="T19" fmla="*/ 12 h 133"/>
                <a:gd name="T20" fmla="*/ 126 w 240"/>
                <a:gd name="T21" fmla="*/ 15 h 133"/>
                <a:gd name="T22" fmla="*/ 133 w 240"/>
                <a:gd name="T23" fmla="*/ 17 h 133"/>
                <a:gd name="T24" fmla="*/ 142 w 240"/>
                <a:gd name="T25" fmla="*/ 18 h 133"/>
                <a:gd name="T26" fmla="*/ 146 w 240"/>
                <a:gd name="T27" fmla="*/ 25 h 133"/>
                <a:gd name="T28" fmla="*/ 146 w 240"/>
                <a:gd name="T29" fmla="*/ 31 h 133"/>
                <a:gd name="T30" fmla="*/ 154 w 240"/>
                <a:gd name="T31" fmla="*/ 38 h 133"/>
                <a:gd name="T32" fmla="*/ 164 w 240"/>
                <a:gd name="T33" fmla="*/ 44 h 133"/>
                <a:gd name="T34" fmla="*/ 169 w 240"/>
                <a:gd name="T35" fmla="*/ 31 h 133"/>
                <a:gd name="T36" fmla="*/ 176 w 240"/>
                <a:gd name="T37" fmla="*/ 28 h 133"/>
                <a:gd name="T38" fmla="*/ 194 w 240"/>
                <a:gd name="T39" fmla="*/ 29 h 133"/>
                <a:gd name="T40" fmla="*/ 193 w 240"/>
                <a:gd name="T41" fmla="*/ 39 h 133"/>
                <a:gd name="T42" fmla="*/ 203 w 240"/>
                <a:gd name="T43" fmla="*/ 46 h 133"/>
                <a:gd name="T44" fmla="*/ 213 w 240"/>
                <a:gd name="T45" fmla="*/ 45 h 133"/>
                <a:gd name="T46" fmla="*/ 228 w 240"/>
                <a:gd name="T47" fmla="*/ 54 h 133"/>
                <a:gd name="T48" fmla="*/ 237 w 240"/>
                <a:gd name="T49" fmla="*/ 60 h 133"/>
                <a:gd name="T50" fmla="*/ 236 w 240"/>
                <a:gd name="T51" fmla="*/ 68 h 133"/>
                <a:gd name="T52" fmla="*/ 229 w 240"/>
                <a:gd name="T53" fmla="*/ 70 h 133"/>
                <a:gd name="T54" fmla="*/ 223 w 240"/>
                <a:gd name="T55" fmla="*/ 78 h 133"/>
                <a:gd name="T56" fmla="*/ 216 w 240"/>
                <a:gd name="T57" fmla="*/ 85 h 133"/>
                <a:gd name="T58" fmla="*/ 215 w 240"/>
                <a:gd name="T59" fmla="*/ 97 h 133"/>
                <a:gd name="T60" fmla="*/ 208 w 240"/>
                <a:gd name="T61" fmla="*/ 104 h 133"/>
                <a:gd name="T62" fmla="*/ 203 w 240"/>
                <a:gd name="T63" fmla="*/ 109 h 133"/>
                <a:gd name="T64" fmla="*/ 198 w 240"/>
                <a:gd name="T65" fmla="*/ 111 h 133"/>
                <a:gd name="T66" fmla="*/ 193 w 240"/>
                <a:gd name="T67" fmla="*/ 111 h 133"/>
                <a:gd name="T68" fmla="*/ 189 w 240"/>
                <a:gd name="T69" fmla="*/ 110 h 133"/>
                <a:gd name="T70" fmla="*/ 184 w 240"/>
                <a:gd name="T71" fmla="*/ 111 h 133"/>
                <a:gd name="T72" fmla="*/ 181 w 240"/>
                <a:gd name="T73" fmla="*/ 115 h 133"/>
                <a:gd name="T74" fmla="*/ 179 w 240"/>
                <a:gd name="T75" fmla="*/ 121 h 133"/>
                <a:gd name="T76" fmla="*/ 177 w 240"/>
                <a:gd name="T77" fmla="*/ 123 h 133"/>
                <a:gd name="T78" fmla="*/ 163 w 240"/>
                <a:gd name="T79" fmla="*/ 115 h 133"/>
                <a:gd name="T80" fmla="*/ 147 w 240"/>
                <a:gd name="T81" fmla="*/ 118 h 133"/>
                <a:gd name="T82" fmla="*/ 134 w 240"/>
                <a:gd name="T83" fmla="*/ 112 h 133"/>
                <a:gd name="T84" fmla="*/ 119 w 240"/>
                <a:gd name="T85" fmla="*/ 110 h 133"/>
                <a:gd name="T86" fmla="*/ 106 w 240"/>
                <a:gd name="T87" fmla="*/ 108 h 133"/>
                <a:gd name="T88" fmla="*/ 104 w 240"/>
                <a:gd name="T89" fmla="*/ 121 h 133"/>
                <a:gd name="T90" fmla="*/ 97 w 240"/>
                <a:gd name="T91" fmla="*/ 131 h 133"/>
                <a:gd name="T92" fmla="*/ 86 w 240"/>
                <a:gd name="T93" fmla="*/ 131 h 133"/>
                <a:gd name="T94" fmla="*/ 74 w 240"/>
                <a:gd name="T95" fmla="*/ 131 h 133"/>
                <a:gd name="T96" fmla="*/ 63 w 240"/>
                <a:gd name="T97" fmla="*/ 122 h 133"/>
                <a:gd name="T98" fmla="*/ 55 w 240"/>
                <a:gd name="T99" fmla="*/ 114 h 133"/>
                <a:gd name="T100" fmla="*/ 45 w 240"/>
                <a:gd name="T101" fmla="*/ 107 h 133"/>
                <a:gd name="T102" fmla="*/ 39 w 240"/>
                <a:gd name="T103" fmla="*/ 100 h 133"/>
                <a:gd name="T104" fmla="*/ 24 w 240"/>
                <a:gd name="T105" fmla="*/ 93 h 133"/>
                <a:gd name="T106" fmla="*/ 17 w 240"/>
                <a:gd name="T107" fmla="*/ 79 h 133"/>
                <a:gd name="T108" fmla="*/ 16 w 240"/>
                <a:gd name="T109" fmla="*/ 66 h 133"/>
                <a:gd name="T110" fmla="*/ 4 w 240"/>
                <a:gd name="T111" fmla="*/ 55 h 133"/>
                <a:gd name="T112" fmla="*/ 5 w 240"/>
                <a:gd name="T113" fmla="*/ 44 h 133"/>
                <a:gd name="T114" fmla="*/ 10 w 240"/>
                <a:gd name="T115" fmla="*/ 45 h 133"/>
                <a:gd name="T116" fmla="*/ 23 w 240"/>
                <a:gd name="T117" fmla="*/ 38 h 133"/>
                <a:gd name="T118" fmla="*/ 35 w 240"/>
                <a:gd name="T119" fmla="*/ 3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 h="133">
                  <a:moveTo>
                    <a:pt x="43" y="27"/>
                  </a:moveTo>
                  <a:cubicBezTo>
                    <a:pt x="44" y="27"/>
                    <a:pt x="50" y="22"/>
                    <a:pt x="50" y="22"/>
                  </a:cubicBezTo>
                  <a:cubicBezTo>
                    <a:pt x="56" y="20"/>
                    <a:pt x="56" y="20"/>
                    <a:pt x="56" y="20"/>
                  </a:cubicBezTo>
                  <a:cubicBezTo>
                    <a:pt x="58" y="18"/>
                    <a:pt x="58" y="18"/>
                    <a:pt x="58" y="18"/>
                  </a:cubicBezTo>
                  <a:cubicBezTo>
                    <a:pt x="60" y="14"/>
                    <a:pt x="60" y="14"/>
                    <a:pt x="60" y="14"/>
                  </a:cubicBezTo>
                  <a:cubicBezTo>
                    <a:pt x="60" y="14"/>
                    <a:pt x="59" y="12"/>
                    <a:pt x="62" y="12"/>
                  </a:cubicBezTo>
                  <a:cubicBezTo>
                    <a:pt x="65" y="12"/>
                    <a:pt x="74" y="10"/>
                    <a:pt x="74" y="10"/>
                  </a:cubicBezTo>
                  <a:cubicBezTo>
                    <a:pt x="75" y="8"/>
                    <a:pt x="75" y="8"/>
                    <a:pt x="75" y="8"/>
                  </a:cubicBezTo>
                  <a:cubicBezTo>
                    <a:pt x="73" y="5"/>
                    <a:pt x="73" y="5"/>
                    <a:pt x="73" y="5"/>
                  </a:cubicBezTo>
                  <a:cubicBezTo>
                    <a:pt x="73" y="5"/>
                    <a:pt x="73" y="1"/>
                    <a:pt x="73" y="1"/>
                  </a:cubicBezTo>
                  <a:cubicBezTo>
                    <a:pt x="74" y="0"/>
                    <a:pt x="78" y="0"/>
                    <a:pt x="80" y="0"/>
                  </a:cubicBezTo>
                  <a:cubicBezTo>
                    <a:pt x="82" y="1"/>
                    <a:pt x="84" y="2"/>
                    <a:pt x="85" y="3"/>
                  </a:cubicBezTo>
                  <a:cubicBezTo>
                    <a:pt x="85" y="4"/>
                    <a:pt x="85" y="3"/>
                    <a:pt x="85" y="5"/>
                  </a:cubicBezTo>
                  <a:cubicBezTo>
                    <a:pt x="85" y="7"/>
                    <a:pt x="85" y="9"/>
                    <a:pt x="85" y="9"/>
                  </a:cubicBezTo>
                  <a:cubicBezTo>
                    <a:pt x="85" y="9"/>
                    <a:pt x="86" y="10"/>
                    <a:pt x="87" y="11"/>
                  </a:cubicBezTo>
                  <a:cubicBezTo>
                    <a:pt x="89" y="11"/>
                    <a:pt x="91" y="13"/>
                    <a:pt x="91" y="12"/>
                  </a:cubicBezTo>
                  <a:cubicBezTo>
                    <a:pt x="91" y="12"/>
                    <a:pt x="92" y="11"/>
                    <a:pt x="93" y="10"/>
                  </a:cubicBezTo>
                  <a:cubicBezTo>
                    <a:pt x="93" y="10"/>
                    <a:pt x="93" y="10"/>
                    <a:pt x="93" y="10"/>
                  </a:cubicBezTo>
                  <a:cubicBezTo>
                    <a:pt x="93" y="12"/>
                    <a:pt x="94" y="11"/>
                    <a:pt x="95" y="11"/>
                  </a:cubicBezTo>
                  <a:cubicBezTo>
                    <a:pt x="96" y="11"/>
                    <a:pt x="100" y="9"/>
                    <a:pt x="100" y="9"/>
                  </a:cubicBezTo>
                  <a:cubicBezTo>
                    <a:pt x="100" y="9"/>
                    <a:pt x="99" y="6"/>
                    <a:pt x="99" y="6"/>
                  </a:cubicBezTo>
                  <a:cubicBezTo>
                    <a:pt x="99" y="5"/>
                    <a:pt x="99" y="4"/>
                    <a:pt x="99" y="3"/>
                  </a:cubicBezTo>
                  <a:cubicBezTo>
                    <a:pt x="100" y="2"/>
                    <a:pt x="100" y="2"/>
                    <a:pt x="100" y="2"/>
                  </a:cubicBezTo>
                  <a:cubicBezTo>
                    <a:pt x="101" y="2"/>
                    <a:pt x="103" y="3"/>
                    <a:pt x="103" y="3"/>
                  </a:cubicBezTo>
                  <a:cubicBezTo>
                    <a:pt x="103" y="3"/>
                    <a:pt x="105" y="4"/>
                    <a:pt x="106" y="4"/>
                  </a:cubicBezTo>
                  <a:cubicBezTo>
                    <a:pt x="108" y="4"/>
                    <a:pt x="107" y="6"/>
                    <a:pt x="107" y="6"/>
                  </a:cubicBezTo>
                  <a:cubicBezTo>
                    <a:pt x="107" y="6"/>
                    <a:pt x="108" y="9"/>
                    <a:pt x="110" y="10"/>
                  </a:cubicBezTo>
                  <a:cubicBezTo>
                    <a:pt x="112" y="11"/>
                    <a:pt x="112" y="12"/>
                    <a:pt x="112" y="13"/>
                  </a:cubicBezTo>
                  <a:cubicBezTo>
                    <a:pt x="113" y="13"/>
                    <a:pt x="115" y="13"/>
                    <a:pt x="115" y="13"/>
                  </a:cubicBezTo>
                  <a:cubicBezTo>
                    <a:pt x="118" y="12"/>
                    <a:pt x="118" y="12"/>
                    <a:pt x="118" y="12"/>
                  </a:cubicBezTo>
                  <a:cubicBezTo>
                    <a:pt x="118" y="12"/>
                    <a:pt x="120" y="13"/>
                    <a:pt x="121" y="15"/>
                  </a:cubicBezTo>
                  <a:cubicBezTo>
                    <a:pt x="121" y="16"/>
                    <a:pt x="124" y="16"/>
                    <a:pt x="125" y="15"/>
                  </a:cubicBezTo>
                  <a:cubicBezTo>
                    <a:pt x="126" y="15"/>
                    <a:pt x="126" y="15"/>
                    <a:pt x="126" y="15"/>
                  </a:cubicBezTo>
                  <a:cubicBezTo>
                    <a:pt x="127" y="16"/>
                    <a:pt x="127" y="16"/>
                    <a:pt x="127" y="16"/>
                  </a:cubicBezTo>
                  <a:cubicBezTo>
                    <a:pt x="127" y="16"/>
                    <a:pt x="129" y="20"/>
                    <a:pt x="132" y="17"/>
                  </a:cubicBezTo>
                  <a:cubicBezTo>
                    <a:pt x="135" y="14"/>
                    <a:pt x="133" y="17"/>
                    <a:pt x="133" y="17"/>
                  </a:cubicBezTo>
                  <a:cubicBezTo>
                    <a:pt x="133" y="17"/>
                    <a:pt x="135" y="20"/>
                    <a:pt x="136" y="20"/>
                  </a:cubicBezTo>
                  <a:cubicBezTo>
                    <a:pt x="138" y="20"/>
                    <a:pt x="138" y="20"/>
                    <a:pt x="138" y="20"/>
                  </a:cubicBezTo>
                  <a:cubicBezTo>
                    <a:pt x="142" y="18"/>
                    <a:pt x="142" y="18"/>
                    <a:pt x="142" y="18"/>
                  </a:cubicBezTo>
                  <a:cubicBezTo>
                    <a:pt x="145" y="17"/>
                    <a:pt x="145" y="17"/>
                    <a:pt x="145" y="17"/>
                  </a:cubicBezTo>
                  <a:cubicBezTo>
                    <a:pt x="145" y="17"/>
                    <a:pt x="148" y="17"/>
                    <a:pt x="147" y="22"/>
                  </a:cubicBezTo>
                  <a:cubicBezTo>
                    <a:pt x="147" y="26"/>
                    <a:pt x="146" y="25"/>
                    <a:pt x="146" y="25"/>
                  </a:cubicBezTo>
                  <a:cubicBezTo>
                    <a:pt x="144" y="28"/>
                    <a:pt x="144" y="28"/>
                    <a:pt x="144" y="28"/>
                  </a:cubicBezTo>
                  <a:cubicBezTo>
                    <a:pt x="144" y="31"/>
                    <a:pt x="144" y="31"/>
                    <a:pt x="144" y="31"/>
                  </a:cubicBezTo>
                  <a:cubicBezTo>
                    <a:pt x="144" y="31"/>
                    <a:pt x="145" y="31"/>
                    <a:pt x="146" y="31"/>
                  </a:cubicBezTo>
                  <a:cubicBezTo>
                    <a:pt x="147" y="31"/>
                    <a:pt x="148" y="35"/>
                    <a:pt x="148" y="35"/>
                  </a:cubicBezTo>
                  <a:cubicBezTo>
                    <a:pt x="151" y="36"/>
                    <a:pt x="151" y="36"/>
                    <a:pt x="151" y="36"/>
                  </a:cubicBezTo>
                  <a:cubicBezTo>
                    <a:pt x="151" y="36"/>
                    <a:pt x="152" y="37"/>
                    <a:pt x="154" y="38"/>
                  </a:cubicBezTo>
                  <a:cubicBezTo>
                    <a:pt x="155" y="39"/>
                    <a:pt x="156" y="41"/>
                    <a:pt x="156" y="41"/>
                  </a:cubicBezTo>
                  <a:cubicBezTo>
                    <a:pt x="156" y="41"/>
                    <a:pt x="157" y="45"/>
                    <a:pt x="158" y="46"/>
                  </a:cubicBezTo>
                  <a:cubicBezTo>
                    <a:pt x="158" y="48"/>
                    <a:pt x="164" y="44"/>
                    <a:pt x="164" y="44"/>
                  </a:cubicBezTo>
                  <a:cubicBezTo>
                    <a:pt x="165" y="39"/>
                    <a:pt x="165" y="39"/>
                    <a:pt x="165" y="39"/>
                  </a:cubicBezTo>
                  <a:cubicBezTo>
                    <a:pt x="171" y="37"/>
                    <a:pt x="171" y="37"/>
                    <a:pt x="171" y="37"/>
                  </a:cubicBezTo>
                  <a:cubicBezTo>
                    <a:pt x="169" y="31"/>
                    <a:pt x="169" y="31"/>
                    <a:pt x="169" y="31"/>
                  </a:cubicBezTo>
                  <a:cubicBezTo>
                    <a:pt x="167" y="27"/>
                    <a:pt x="167" y="27"/>
                    <a:pt x="167" y="27"/>
                  </a:cubicBezTo>
                  <a:cubicBezTo>
                    <a:pt x="167" y="27"/>
                    <a:pt x="171" y="28"/>
                    <a:pt x="172" y="27"/>
                  </a:cubicBezTo>
                  <a:cubicBezTo>
                    <a:pt x="173" y="27"/>
                    <a:pt x="176" y="28"/>
                    <a:pt x="176" y="28"/>
                  </a:cubicBezTo>
                  <a:cubicBezTo>
                    <a:pt x="187" y="33"/>
                    <a:pt x="187" y="33"/>
                    <a:pt x="187" y="33"/>
                  </a:cubicBezTo>
                  <a:cubicBezTo>
                    <a:pt x="187" y="33"/>
                    <a:pt x="190" y="32"/>
                    <a:pt x="192" y="32"/>
                  </a:cubicBezTo>
                  <a:cubicBezTo>
                    <a:pt x="194" y="31"/>
                    <a:pt x="194" y="29"/>
                    <a:pt x="194" y="29"/>
                  </a:cubicBezTo>
                  <a:cubicBezTo>
                    <a:pt x="194" y="29"/>
                    <a:pt x="195" y="30"/>
                    <a:pt x="197" y="32"/>
                  </a:cubicBezTo>
                  <a:cubicBezTo>
                    <a:pt x="198" y="35"/>
                    <a:pt x="196" y="34"/>
                    <a:pt x="196" y="35"/>
                  </a:cubicBezTo>
                  <a:cubicBezTo>
                    <a:pt x="195" y="36"/>
                    <a:pt x="193" y="39"/>
                    <a:pt x="193" y="39"/>
                  </a:cubicBezTo>
                  <a:cubicBezTo>
                    <a:pt x="193" y="39"/>
                    <a:pt x="194" y="41"/>
                    <a:pt x="196" y="41"/>
                  </a:cubicBezTo>
                  <a:cubicBezTo>
                    <a:pt x="197" y="41"/>
                    <a:pt x="196" y="42"/>
                    <a:pt x="198" y="44"/>
                  </a:cubicBezTo>
                  <a:cubicBezTo>
                    <a:pt x="199" y="45"/>
                    <a:pt x="203" y="46"/>
                    <a:pt x="203" y="46"/>
                  </a:cubicBezTo>
                  <a:cubicBezTo>
                    <a:pt x="206" y="46"/>
                    <a:pt x="206" y="46"/>
                    <a:pt x="206" y="46"/>
                  </a:cubicBezTo>
                  <a:cubicBezTo>
                    <a:pt x="209" y="43"/>
                    <a:pt x="209" y="43"/>
                    <a:pt x="209" y="43"/>
                  </a:cubicBezTo>
                  <a:cubicBezTo>
                    <a:pt x="209" y="43"/>
                    <a:pt x="212" y="44"/>
                    <a:pt x="213" y="45"/>
                  </a:cubicBezTo>
                  <a:cubicBezTo>
                    <a:pt x="214" y="46"/>
                    <a:pt x="219" y="48"/>
                    <a:pt x="219" y="48"/>
                  </a:cubicBezTo>
                  <a:cubicBezTo>
                    <a:pt x="227" y="46"/>
                    <a:pt x="227" y="46"/>
                    <a:pt x="227" y="46"/>
                  </a:cubicBezTo>
                  <a:cubicBezTo>
                    <a:pt x="228" y="54"/>
                    <a:pt x="228" y="54"/>
                    <a:pt x="228" y="54"/>
                  </a:cubicBezTo>
                  <a:cubicBezTo>
                    <a:pt x="228" y="54"/>
                    <a:pt x="230" y="54"/>
                    <a:pt x="232" y="57"/>
                  </a:cubicBezTo>
                  <a:cubicBezTo>
                    <a:pt x="234" y="59"/>
                    <a:pt x="233" y="57"/>
                    <a:pt x="233" y="57"/>
                  </a:cubicBezTo>
                  <a:cubicBezTo>
                    <a:pt x="233" y="57"/>
                    <a:pt x="237" y="59"/>
                    <a:pt x="237" y="60"/>
                  </a:cubicBezTo>
                  <a:cubicBezTo>
                    <a:pt x="237" y="62"/>
                    <a:pt x="238" y="64"/>
                    <a:pt x="238" y="64"/>
                  </a:cubicBezTo>
                  <a:cubicBezTo>
                    <a:pt x="240" y="68"/>
                    <a:pt x="240" y="68"/>
                    <a:pt x="240" y="68"/>
                  </a:cubicBezTo>
                  <a:cubicBezTo>
                    <a:pt x="239" y="68"/>
                    <a:pt x="237" y="68"/>
                    <a:pt x="236" y="68"/>
                  </a:cubicBezTo>
                  <a:cubicBezTo>
                    <a:pt x="236" y="68"/>
                    <a:pt x="235" y="69"/>
                    <a:pt x="234" y="69"/>
                  </a:cubicBezTo>
                  <a:cubicBezTo>
                    <a:pt x="233" y="69"/>
                    <a:pt x="232" y="69"/>
                    <a:pt x="232" y="69"/>
                  </a:cubicBezTo>
                  <a:cubicBezTo>
                    <a:pt x="229" y="70"/>
                    <a:pt x="229" y="70"/>
                    <a:pt x="229" y="70"/>
                  </a:cubicBezTo>
                  <a:cubicBezTo>
                    <a:pt x="227" y="72"/>
                    <a:pt x="227" y="72"/>
                    <a:pt x="227" y="72"/>
                  </a:cubicBezTo>
                  <a:cubicBezTo>
                    <a:pt x="225" y="74"/>
                    <a:pt x="225" y="74"/>
                    <a:pt x="225" y="74"/>
                  </a:cubicBezTo>
                  <a:cubicBezTo>
                    <a:pt x="223" y="78"/>
                    <a:pt x="223" y="78"/>
                    <a:pt x="223" y="78"/>
                  </a:cubicBezTo>
                  <a:cubicBezTo>
                    <a:pt x="223" y="80"/>
                    <a:pt x="223" y="80"/>
                    <a:pt x="223" y="80"/>
                  </a:cubicBezTo>
                  <a:cubicBezTo>
                    <a:pt x="220" y="83"/>
                    <a:pt x="220" y="83"/>
                    <a:pt x="220" y="83"/>
                  </a:cubicBezTo>
                  <a:cubicBezTo>
                    <a:pt x="220" y="83"/>
                    <a:pt x="217" y="85"/>
                    <a:pt x="216" y="85"/>
                  </a:cubicBezTo>
                  <a:cubicBezTo>
                    <a:pt x="215" y="85"/>
                    <a:pt x="215" y="89"/>
                    <a:pt x="215" y="89"/>
                  </a:cubicBezTo>
                  <a:cubicBezTo>
                    <a:pt x="216" y="92"/>
                    <a:pt x="216" y="92"/>
                    <a:pt x="216" y="92"/>
                  </a:cubicBezTo>
                  <a:cubicBezTo>
                    <a:pt x="215" y="97"/>
                    <a:pt x="215" y="97"/>
                    <a:pt x="215" y="97"/>
                  </a:cubicBezTo>
                  <a:cubicBezTo>
                    <a:pt x="210" y="99"/>
                    <a:pt x="210" y="99"/>
                    <a:pt x="210" y="99"/>
                  </a:cubicBezTo>
                  <a:cubicBezTo>
                    <a:pt x="209" y="102"/>
                    <a:pt x="209" y="102"/>
                    <a:pt x="209" y="102"/>
                  </a:cubicBezTo>
                  <a:cubicBezTo>
                    <a:pt x="208" y="104"/>
                    <a:pt x="208" y="104"/>
                    <a:pt x="208" y="104"/>
                  </a:cubicBezTo>
                  <a:cubicBezTo>
                    <a:pt x="208" y="104"/>
                    <a:pt x="206" y="105"/>
                    <a:pt x="206" y="105"/>
                  </a:cubicBezTo>
                  <a:cubicBezTo>
                    <a:pt x="205" y="104"/>
                    <a:pt x="205" y="107"/>
                    <a:pt x="205" y="107"/>
                  </a:cubicBezTo>
                  <a:cubicBezTo>
                    <a:pt x="203" y="109"/>
                    <a:pt x="203" y="109"/>
                    <a:pt x="203" y="109"/>
                  </a:cubicBezTo>
                  <a:cubicBezTo>
                    <a:pt x="202" y="109"/>
                    <a:pt x="202" y="109"/>
                    <a:pt x="202" y="109"/>
                  </a:cubicBezTo>
                  <a:cubicBezTo>
                    <a:pt x="200" y="110"/>
                    <a:pt x="200" y="110"/>
                    <a:pt x="200" y="110"/>
                  </a:cubicBezTo>
                  <a:cubicBezTo>
                    <a:pt x="200" y="110"/>
                    <a:pt x="199" y="111"/>
                    <a:pt x="198" y="111"/>
                  </a:cubicBezTo>
                  <a:cubicBezTo>
                    <a:pt x="198" y="112"/>
                    <a:pt x="197" y="111"/>
                    <a:pt x="197" y="111"/>
                  </a:cubicBezTo>
                  <a:cubicBezTo>
                    <a:pt x="197" y="111"/>
                    <a:pt x="195" y="110"/>
                    <a:pt x="194" y="110"/>
                  </a:cubicBezTo>
                  <a:cubicBezTo>
                    <a:pt x="194" y="110"/>
                    <a:pt x="194" y="111"/>
                    <a:pt x="193" y="111"/>
                  </a:cubicBezTo>
                  <a:cubicBezTo>
                    <a:pt x="193" y="111"/>
                    <a:pt x="193" y="111"/>
                    <a:pt x="192" y="112"/>
                  </a:cubicBezTo>
                  <a:cubicBezTo>
                    <a:pt x="192" y="112"/>
                    <a:pt x="191" y="111"/>
                    <a:pt x="190" y="111"/>
                  </a:cubicBezTo>
                  <a:cubicBezTo>
                    <a:pt x="189" y="111"/>
                    <a:pt x="189" y="110"/>
                    <a:pt x="189" y="110"/>
                  </a:cubicBezTo>
                  <a:cubicBezTo>
                    <a:pt x="188" y="110"/>
                    <a:pt x="187" y="110"/>
                    <a:pt x="187" y="110"/>
                  </a:cubicBezTo>
                  <a:cubicBezTo>
                    <a:pt x="186" y="110"/>
                    <a:pt x="185" y="110"/>
                    <a:pt x="185" y="110"/>
                  </a:cubicBezTo>
                  <a:cubicBezTo>
                    <a:pt x="185" y="110"/>
                    <a:pt x="184" y="111"/>
                    <a:pt x="184" y="111"/>
                  </a:cubicBezTo>
                  <a:cubicBezTo>
                    <a:pt x="182" y="112"/>
                    <a:pt x="182" y="112"/>
                    <a:pt x="182" y="112"/>
                  </a:cubicBezTo>
                  <a:cubicBezTo>
                    <a:pt x="182" y="112"/>
                    <a:pt x="182" y="113"/>
                    <a:pt x="182" y="114"/>
                  </a:cubicBezTo>
                  <a:cubicBezTo>
                    <a:pt x="182" y="114"/>
                    <a:pt x="182" y="115"/>
                    <a:pt x="181" y="115"/>
                  </a:cubicBezTo>
                  <a:cubicBezTo>
                    <a:pt x="181" y="115"/>
                    <a:pt x="180" y="117"/>
                    <a:pt x="180" y="117"/>
                  </a:cubicBezTo>
                  <a:cubicBezTo>
                    <a:pt x="180" y="117"/>
                    <a:pt x="180" y="120"/>
                    <a:pt x="179" y="120"/>
                  </a:cubicBezTo>
                  <a:cubicBezTo>
                    <a:pt x="179" y="120"/>
                    <a:pt x="179" y="121"/>
                    <a:pt x="179" y="121"/>
                  </a:cubicBezTo>
                  <a:cubicBezTo>
                    <a:pt x="179" y="123"/>
                    <a:pt x="179" y="123"/>
                    <a:pt x="179" y="123"/>
                  </a:cubicBezTo>
                  <a:cubicBezTo>
                    <a:pt x="179" y="124"/>
                    <a:pt x="179" y="124"/>
                    <a:pt x="179" y="124"/>
                  </a:cubicBezTo>
                  <a:cubicBezTo>
                    <a:pt x="177" y="123"/>
                    <a:pt x="177" y="123"/>
                    <a:pt x="177" y="123"/>
                  </a:cubicBezTo>
                  <a:cubicBezTo>
                    <a:pt x="175" y="117"/>
                    <a:pt x="175" y="117"/>
                    <a:pt x="175" y="117"/>
                  </a:cubicBezTo>
                  <a:cubicBezTo>
                    <a:pt x="175" y="117"/>
                    <a:pt x="172" y="118"/>
                    <a:pt x="169" y="118"/>
                  </a:cubicBezTo>
                  <a:cubicBezTo>
                    <a:pt x="166" y="117"/>
                    <a:pt x="164" y="115"/>
                    <a:pt x="163" y="115"/>
                  </a:cubicBezTo>
                  <a:cubicBezTo>
                    <a:pt x="163" y="114"/>
                    <a:pt x="159" y="115"/>
                    <a:pt x="159" y="115"/>
                  </a:cubicBezTo>
                  <a:cubicBezTo>
                    <a:pt x="158" y="119"/>
                    <a:pt x="158" y="119"/>
                    <a:pt x="158" y="119"/>
                  </a:cubicBezTo>
                  <a:cubicBezTo>
                    <a:pt x="147" y="118"/>
                    <a:pt x="147" y="118"/>
                    <a:pt x="147" y="118"/>
                  </a:cubicBezTo>
                  <a:cubicBezTo>
                    <a:pt x="143" y="116"/>
                    <a:pt x="143" y="116"/>
                    <a:pt x="143" y="116"/>
                  </a:cubicBezTo>
                  <a:cubicBezTo>
                    <a:pt x="136" y="113"/>
                    <a:pt x="136" y="113"/>
                    <a:pt x="136" y="113"/>
                  </a:cubicBezTo>
                  <a:cubicBezTo>
                    <a:pt x="134" y="112"/>
                    <a:pt x="134" y="112"/>
                    <a:pt x="134" y="112"/>
                  </a:cubicBezTo>
                  <a:cubicBezTo>
                    <a:pt x="134" y="112"/>
                    <a:pt x="130" y="112"/>
                    <a:pt x="129" y="112"/>
                  </a:cubicBezTo>
                  <a:cubicBezTo>
                    <a:pt x="128" y="112"/>
                    <a:pt x="124" y="111"/>
                    <a:pt x="124" y="111"/>
                  </a:cubicBezTo>
                  <a:cubicBezTo>
                    <a:pt x="124" y="111"/>
                    <a:pt x="120" y="110"/>
                    <a:pt x="119" y="110"/>
                  </a:cubicBezTo>
                  <a:cubicBezTo>
                    <a:pt x="118" y="110"/>
                    <a:pt x="116" y="110"/>
                    <a:pt x="116" y="110"/>
                  </a:cubicBezTo>
                  <a:cubicBezTo>
                    <a:pt x="111" y="109"/>
                    <a:pt x="111" y="109"/>
                    <a:pt x="111" y="109"/>
                  </a:cubicBezTo>
                  <a:cubicBezTo>
                    <a:pt x="111" y="109"/>
                    <a:pt x="108" y="107"/>
                    <a:pt x="106" y="108"/>
                  </a:cubicBezTo>
                  <a:cubicBezTo>
                    <a:pt x="105" y="108"/>
                    <a:pt x="106" y="111"/>
                    <a:pt x="106" y="111"/>
                  </a:cubicBezTo>
                  <a:cubicBezTo>
                    <a:pt x="106" y="111"/>
                    <a:pt x="105" y="116"/>
                    <a:pt x="106" y="117"/>
                  </a:cubicBezTo>
                  <a:cubicBezTo>
                    <a:pt x="106" y="119"/>
                    <a:pt x="104" y="121"/>
                    <a:pt x="104" y="121"/>
                  </a:cubicBezTo>
                  <a:cubicBezTo>
                    <a:pt x="101" y="122"/>
                    <a:pt x="101" y="122"/>
                    <a:pt x="101" y="122"/>
                  </a:cubicBezTo>
                  <a:cubicBezTo>
                    <a:pt x="101" y="122"/>
                    <a:pt x="99" y="125"/>
                    <a:pt x="98" y="125"/>
                  </a:cubicBezTo>
                  <a:cubicBezTo>
                    <a:pt x="97" y="125"/>
                    <a:pt x="97" y="131"/>
                    <a:pt x="97" y="131"/>
                  </a:cubicBezTo>
                  <a:cubicBezTo>
                    <a:pt x="93" y="132"/>
                    <a:pt x="93" y="132"/>
                    <a:pt x="93" y="132"/>
                  </a:cubicBezTo>
                  <a:cubicBezTo>
                    <a:pt x="89" y="129"/>
                    <a:pt x="89" y="129"/>
                    <a:pt x="89" y="129"/>
                  </a:cubicBezTo>
                  <a:cubicBezTo>
                    <a:pt x="86" y="131"/>
                    <a:pt x="86" y="131"/>
                    <a:pt x="86" y="131"/>
                  </a:cubicBezTo>
                  <a:cubicBezTo>
                    <a:pt x="85" y="133"/>
                    <a:pt x="85" y="133"/>
                    <a:pt x="85" y="133"/>
                  </a:cubicBezTo>
                  <a:cubicBezTo>
                    <a:pt x="85" y="133"/>
                    <a:pt x="80" y="132"/>
                    <a:pt x="80" y="132"/>
                  </a:cubicBezTo>
                  <a:cubicBezTo>
                    <a:pt x="79" y="132"/>
                    <a:pt x="74" y="131"/>
                    <a:pt x="74" y="131"/>
                  </a:cubicBezTo>
                  <a:cubicBezTo>
                    <a:pt x="74" y="131"/>
                    <a:pt x="71" y="128"/>
                    <a:pt x="70" y="127"/>
                  </a:cubicBezTo>
                  <a:cubicBezTo>
                    <a:pt x="69" y="126"/>
                    <a:pt x="65" y="124"/>
                    <a:pt x="64" y="123"/>
                  </a:cubicBezTo>
                  <a:cubicBezTo>
                    <a:pt x="63" y="123"/>
                    <a:pt x="63" y="122"/>
                    <a:pt x="63" y="122"/>
                  </a:cubicBezTo>
                  <a:cubicBezTo>
                    <a:pt x="61" y="120"/>
                    <a:pt x="62" y="120"/>
                    <a:pt x="60" y="119"/>
                  </a:cubicBezTo>
                  <a:cubicBezTo>
                    <a:pt x="58" y="118"/>
                    <a:pt x="56" y="118"/>
                    <a:pt x="56" y="117"/>
                  </a:cubicBezTo>
                  <a:cubicBezTo>
                    <a:pt x="56" y="116"/>
                    <a:pt x="57" y="114"/>
                    <a:pt x="55" y="114"/>
                  </a:cubicBezTo>
                  <a:cubicBezTo>
                    <a:pt x="52" y="115"/>
                    <a:pt x="51" y="116"/>
                    <a:pt x="50" y="115"/>
                  </a:cubicBezTo>
                  <a:cubicBezTo>
                    <a:pt x="48" y="113"/>
                    <a:pt x="48" y="113"/>
                    <a:pt x="47" y="111"/>
                  </a:cubicBezTo>
                  <a:cubicBezTo>
                    <a:pt x="47" y="109"/>
                    <a:pt x="47" y="107"/>
                    <a:pt x="45" y="107"/>
                  </a:cubicBezTo>
                  <a:cubicBezTo>
                    <a:pt x="43" y="107"/>
                    <a:pt x="42" y="106"/>
                    <a:pt x="42" y="106"/>
                  </a:cubicBezTo>
                  <a:cubicBezTo>
                    <a:pt x="42" y="106"/>
                    <a:pt x="41" y="107"/>
                    <a:pt x="40" y="105"/>
                  </a:cubicBezTo>
                  <a:cubicBezTo>
                    <a:pt x="39" y="102"/>
                    <a:pt x="42" y="104"/>
                    <a:pt x="39" y="100"/>
                  </a:cubicBezTo>
                  <a:cubicBezTo>
                    <a:pt x="35" y="97"/>
                    <a:pt x="36" y="98"/>
                    <a:pt x="34" y="96"/>
                  </a:cubicBezTo>
                  <a:cubicBezTo>
                    <a:pt x="32" y="94"/>
                    <a:pt x="26" y="96"/>
                    <a:pt x="26" y="96"/>
                  </a:cubicBezTo>
                  <a:cubicBezTo>
                    <a:pt x="26" y="96"/>
                    <a:pt x="26" y="95"/>
                    <a:pt x="24" y="93"/>
                  </a:cubicBezTo>
                  <a:cubicBezTo>
                    <a:pt x="22" y="91"/>
                    <a:pt x="23" y="92"/>
                    <a:pt x="21" y="90"/>
                  </a:cubicBezTo>
                  <a:cubicBezTo>
                    <a:pt x="19" y="87"/>
                    <a:pt x="19" y="88"/>
                    <a:pt x="19" y="85"/>
                  </a:cubicBezTo>
                  <a:cubicBezTo>
                    <a:pt x="18" y="82"/>
                    <a:pt x="19" y="81"/>
                    <a:pt x="17" y="79"/>
                  </a:cubicBezTo>
                  <a:cubicBezTo>
                    <a:pt x="15" y="77"/>
                    <a:pt x="14" y="75"/>
                    <a:pt x="14" y="75"/>
                  </a:cubicBezTo>
                  <a:cubicBezTo>
                    <a:pt x="14" y="75"/>
                    <a:pt x="12" y="73"/>
                    <a:pt x="14" y="70"/>
                  </a:cubicBezTo>
                  <a:cubicBezTo>
                    <a:pt x="16" y="68"/>
                    <a:pt x="16" y="68"/>
                    <a:pt x="16" y="66"/>
                  </a:cubicBezTo>
                  <a:cubicBezTo>
                    <a:pt x="16" y="65"/>
                    <a:pt x="17" y="63"/>
                    <a:pt x="14" y="61"/>
                  </a:cubicBezTo>
                  <a:cubicBezTo>
                    <a:pt x="11" y="59"/>
                    <a:pt x="11" y="59"/>
                    <a:pt x="8" y="57"/>
                  </a:cubicBezTo>
                  <a:cubicBezTo>
                    <a:pt x="6" y="56"/>
                    <a:pt x="5" y="56"/>
                    <a:pt x="4" y="55"/>
                  </a:cubicBezTo>
                  <a:cubicBezTo>
                    <a:pt x="3" y="54"/>
                    <a:pt x="1" y="47"/>
                    <a:pt x="1" y="47"/>
                  </a:cubicBezTo>
                  <a:cubicBezTo>
                    <a:pt x="0" y="44"/>
                    <a:pt x="0" y="44"/>
                    <a:pt x="0" y="44"/>
                  </a:cubicBezTo>
                  <a:cubicBezTo>
                    <a:pt x="5" y="44"/>
                    <a:pt x="5" y="44"/>
                    <a:pt x="5" y="44"/>
                  </a:cubicBezTo>
                  <a:cubicBezTo>
                    <a:pt x="6" y="48"/>
                    <a:pt x="6" y="48"/>
                    <a:pt x="6" y="48"/>
                  </a:cubicBezTo>
                  <a:cubicBezTo>
                    <a:pt x="7" y="51"/>
                    <a:pt x="7" y="51"/>
                    <a:pt x="7" y="51"/>
                  </a:cubicBezTo>
                  <a:cubicBezTo>
                    <a:pt x="10" y="45"/>
                    <a:pt x="10" y="45"/>
                    <a:pt x="10" y="45"/>
                  </a:cubicBezTo>
                  <a:cubicBezTo>
                    <a:pt x="14" y="40"/>
                    <a:pt x="14" y="40"/>
                    <a:pt x="14" y="40"/>
                  </a:cubicBezTo>
                  <a:cubicBezTo>
                    <a:pt x="14" y="40"/>
                    <a:pt x="14" y="40"/>
                    <a:pt x="17" y="40"/>
                  </a:cubicBezTo>
                  <a:cubicBezTo>
                    <a:pt x="19" y="40"/>
                    <a:pt x="22" y="38"/>
                    <a:pt x="23" y="38"/>
                  </a:cubicBezTo>
                  <a:cubicBezTo>
                    <a:pt x="25" y="38"/>
                    <a:pt x="28" y="39"/>
                    <a:pt x="29" y="39"/>
                  </a:cubicBezTo>
                  <a:cubicBezTo>
                    <a:pt x="31" y="38"/>
                    <a:pt x="32" y="38"/>
                    <a:pt x="32" y="36"/>
                  </a:cubicBezTo>
                  <a:cubicBezTo>
                    <a:pt x="33" y="35"/>
                    <a:pt x="31" y="33"/>
                    <a:pt x="35" y="32"/>
                  </a:cubicBezTo>
                  <a:cubicBezTo>
                    <a:pt x="38" y="30"/>
                    <a:pt x="39" y="30"/>
                    <a:pt x="39" y="30"/>
                  </a:cubicBezTo>
                  <a:lnTo>
                    <a:pt x="43" y="27"/>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5" name="Freeform 33"/>
            <p:cNvSpPr>
              <a:spLocks noEditPoints="1"/>
            </p:cNvSpPr>
            <p:nvPr/>
          </p:nvSpPr>
          <p:spPr bwMode="auto">
            <a:xfrm>
              <a:off x="7687686" y="3123231"/>
              <a:ext cx="662956" cy="236523"/>
            </a:xfrm>
            <a:custGeom>
              <a:avLst/>
              <a:gdLst>
                <a:gd name="T0" fmla="*/ 233 w 291"/>
                <a:gd name="T1" fmla="*/ 67 h 107"/>
                <a:gd name="T2" fmla="*/ 238 w 291"/>
                <a:gd name="T3" fmla="*/ 67 h 107"/>
                <a:gd name="T4" fmla="*/ 239 w 291"/>
                <a:gd name="T5" fmla="*/ 67 h 107"/>
                <a:gd name="T6" fmla="*/ 240 w 291"/>
                <a:gd name="T7" fmla="*/ 67 h 107"/>
                <a:gd name="T8" fmla="*/ 240 w 291"/>
                <a:gd name="T9" fmla="*/ 68 h 107"/>
                <a:gd name="T10" fmla="*/ 241 w 291"/>
                <a:gd name="T11" fmla="*/ 68 h 107"/>
                <a:gd name="T12" fmla="*/ 242 w 291"/>
                <a:gd name="T13" fmla="*/ 67 h 107"/>
                <a:gd name="T14" fmla="*/ 243 w 291"/>
                <a:gd name="T15" fmla="*/ 67 h 107"/>
                <a:gd name="T16" fmla="*/ 244 w 291"/>
                <a:gd name="T17" fmla="*/ 67 h 107"/>
                <a:gd name="T18" fmla="*/ 245 w 291"/>
                <a:gd name="T19" fmla="*/ 67 h 107"/>
                <a:gd name="T20" fmla="*/ 247 w 291"/>
                <a:gd name="T21" fmla="*/ 67 h 107"/>
                <a:gd name="T22" fmla="*/ 248 w 291"/>
                <a:gd name="T23" fmla="*/ 67 h 107"/>
                <a:gd name="T24" fmla="*/ 249 w 291"/>
                <a:gd name="T25" fmla="*/ 66 h 107"/>
                <a:gd name="T26" fmla="*/ 250 w 291"/>
                <a:gd name="T27" fmla="*/ 66 h 107"/>
                <a:gd name="T28" fmla="*/ 250 w 291"/>
                <a:gd name="T29" fmla="*/ 66 h 107"/>
                <a:gd name="T30" fmla="*/ 267 w 291"/>
                <a:gd name="T31" fmla="*/ 71 h 107"/>
                <a:gd name="T32" fmla="*/ 268 w 291"/>
                <a:gd name="T33" fmla="*/ 71 h 107"/>
                <a:gd name="T34" fmla="*/ 268 w 291"/>
                <a:gd name="T35" fmla="*/ 71 h 107"/>
                <a:gd name="T36" fmla="*/ 268 w 291"/>
                <a:gd name="T37" fmla="*/ 71 h 107"/>
                <a:gd name="T38" fmla="*/ 233 w 291"/>
                <a:gd name="T39" fmla="*/ 67 h 107"/>
                <a:gd name="T40" fmla="*/ 269 w 291"/>
                <a:gd name="T41" fmla="*/ 71 h 107"/>
                <a:gd name="T42" fmla="*/ 269 w 291"/>
                <a:gd name="T43" fmla="*/ 71 h 107"/>
                <a:gd name="T44" fmla="*/ 270 w 291"/>
                <a:gd name="T45" fmla="*/ 71 h 107"/>
                <a:gd name="T46" fmla="*/ 270 w 291"/>
                <a:gd name="T47" fmla="*/ 70 h 107"/>
                <a:gd name="T48" fmla="*/ 271 w 291"/>
                <a:gd name="T49" fmla="*/ 70 h 107"/>
                <a:gd name="T50" fmla="*/ 271 w 291"/>
                <a:gd name="T51" fmla="*/ 70 h 107"/>
                <a:gd name="T52" fmla="*/ 271 w 291"/>
                <a:gd name="T53" fmla="*/ 70 h 107"/>
                <a:gd name="T54" fmla="*/ 272 w 291"/>
                <a:gd name="T55" fmla="*/ 69 h 107"/>
                <a:gd name="T56" fmla="*/ 272 w 291"/>
                <a:gd name="T57" fmla="*/ 69 h 107"/>
                <a:gd name="T58" fmla="*/ 273 w 291"/>
                <a:gd name="T59" fmla="*/ 69 h 107"/>
                <a:gd name="T60" fmla="*/ 273 w 291"/>
                <a:gd name="T61" fmla="*/ 69 h 107"/>
                <a:gd name="T62" fmla="*/ 273 w 291"/>
                <a:gd name="T63" fmla="*/ 69 h 107"/>
                <a:gd name="T64" fmla="*/ 273 w 291"/>
                <a:gd name="T65" fmla="*/ 69 h 107"/>
                <a:gd name="T66" fmla="*/ 274 w 291"/>
                <a:gd name="T67" fmla="*/ 69 h 107"/>
                <a:gd name="T68" fmla="*/ 274 w 291"/>
                <a:gd name="T69" fmla="*/ 69 h 107"/>
                <a:gd name="T70" fmla="*/ 274 w 291"/>
                <a:gd name="T71" fmla="*/ 69 h 107"/>
                <a:gd name="T72" fmla="*/ 275 w 291"/>
                <a:gd name="T73" fmla="*/ 69 h 107"/>
                <a:gd name="T74" fmla="*/ 289 w 291"/>
                <a:gd name="T75" fmla="*/ 72 h 107"/>
                <a:gd name="T76" fmla="*/ 272 w 291"/>
                <a:gd name="T77" fmla="*/ 47 h 107"/>
                <a:gd name="T78" fmla="*/ 266 w 291"/>
                <a:gd name="T79" fmla="*/ 27 h 107"/>
                <a:gd name="T80" fmla="*/ 235 w 291"/>
                <a:gd name="T81" fmla="*/ 11 h 107"/>
                <a:gd name="T82" fmla="*/ 197 w 291"/>
                <a:gd name="T83" fmla="*/ 0 h 107"/>
                <a:gd name="T84" fmla="*/ 173 w 291"/>
                <a:gd name="T85" fmla="*/ 17 h 107"/>
                <a:gd name="T86" fmla="*/ 157 w 291"/>
                <a:gd name="T87" fmla="*/ 16 h 107"/>
                <a:gd name="T88" fmla="*/ 111 w 291"/>
                <a:gd name="T89" fmla="*/ 2 h 107"/>
                <a:gd name="T90" fmla="*/ 68 w 291"/>
                <a:gd name="T91" fmla="*/ 11 h 107"/>
                <a:gd name="T92" fmla="*/ 40 w 291"/>
                <a:gd name="T93" fmla="*/ 10 h 107"/>
                <a:gd name="T94" fmla="*/ 1 w 291"/>
                <a:gd name="T95" fmla="*/ 10 h 107"/>
                <a:gd name="T96" fmla="*/ 18 w 291"/>
                <a:gd name="T97" fmla="*/ 27 h 107"/>
                <a:gd name="T98" fmla="*/ 44 w 291"/>
                <a:gd name="T99" fmla="*/ 31 h 107"/>
                <a:gd name="T100" fmla="*/ 70 w 291"/>
                <a:gd name="T101" fmla="*/ 48 h 107"/>
                <a:gd name="T102" fmla="*/ 83 w 291"/>
                <a:gd name="T103" fmla="*/ 100 h 107"/>
                <a:gd name="T104" fmla="*/ 124 w 291"/>
                <a:gd name="T105" fmla="*/ 91 h 107"/>
                <a:gd name="T106" fmla="*/ 153 w 291"/>
                <a:gd name="T107" fmla="*/ 102 h 107"/>
                <a:gd name="T108" fmla="*/ 163 w 291"/>
                <a:gd name="T109" fmla="*/ 98 h 107"/>
                <a:gd name="T110" fmla="*/ 184 w 291"/>
                <a:gd name="T111" fmla="*/ 85 h 107"/>
                <a:gd name="T112" fmla="*/ 193 w 291"/>
                <a:gd name="T113" fmla="*/ 79 h 107"/>
                <a:gd name="T114" fmla="*/ 206 w 291"/>
                <a:gd name="T115" fmla="*/ 76 h 107"/>
                <a:gd name="T116" fmla="*/ 215 w 291"/>
                <a:gd name="T117" fmla="*/ 68 h 107"/>
                <a:gd name="T118" fmla="*/ 230 w 291"/>
                <a:gd name="T119" fmla="*/ 6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1" h="107">
                  <a:moveTo>
                    <a:pt x="231" y="69"/>
                  </a:moveTo>
                  <a:cubicBezTo>
                    <a:pt x="232" y="69"/>
                    <a:pt x="232" y="69"/>
                    <a:pt x="232" y="69"/>
                  </a:cubicBezTo>
                  <a:cubicBezTo>
                    <a:pt x="231" y="68"/>
                    <a:pt x="231" y="68"/>
                    <a:pt x="231" y="68"/>
                  </a:cubicBezTo>
                  <a:cubicBezTo>
                    <a:pt x="231" y="68"/>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4" y="67"/>
                    <a:pt x="234" y="67"/>
                    <a:pt x="234" y="67"/>
                  </a:cubicBezTo>
                  <a:cubicBezTo>
                    <a:pt x="234" y="67"/>
                    <a:pt x="234" y="67"/>
                    <a:pt x="234" y="67"/>
                  </a:cubicBezTo>
                  <a:cubicBezTo>
                    <a:pt x="235" y="67"/>
                    <a:pt x="237"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9" y="67"/>
                    <a:pt x="249" y="67"/>
                    <a:pt x="249" y="67"/>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2" y="70"/>
                    <a:pt x="252" y="70"/>
                    <a:pt x="252" y="70"/>
                  </a:cubicBezTo>
                  <a:cubicBezTo>
                    <a:pt x="252" y="70"/>
                    <a:pt x="263" y="72"/>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31" y="69"/>
                    <a:pt x="231" y="69"/>
                    <a:pt x="231" y="69"/>
                  </a:cubicBezTo>
                  <a:close/>
                  <a:moveTo>
                    <a:pt x="233" y="67"/>
                  </a:moveTo>
                  <a:cubicBezTo>
                    <a:pt x="233" y="67"/>
                    <a:pt x="233" y="67"/>
                    <a:pt x="233" y="67"/>
                  </a:cubicBezTo>
                  <a:cubicBezTo>
                    <a:pt x="233" y="67"/>
                    <a:pt x="233" y="67"/>
                    <a:pt x="233" y="67"/>
                  </a:cubicBezTo>
                  <a:cubicBezTo>
                    <a:pt x="233" y="67"/>
                    <a:pt x="233" y="67"/>
                    <a:pt x="233" y="67"/>
                  </a:cubicBezTo>
                  <a:close/>
                  <a:moveTo>
                    <a:pt x="269" y="71"/>
                  </a:move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70" y="71"/>
                    <a:pt x="270" y="71"/>
                    <a:pt x="270" y="71"/>
                  </a:cubicBezTo>
                  <a:cubicBezTo>
                    <a:pt x="270" y="71"/>
                    <a:pt x="270" y="71"/>
                    <a:pt x="270" y="71"/>
                  </a:cubicBezTo>
                  <a:cubicBezTo>
                    <a:pt x="270" y="71"/>
                    <a:pt x="270" y="71"/>
                    <a:pt x="270" y="71"/>
                  </a:cubicBezTo>
                  <a:cubicBezTo>
                    <a:pt x="270" y="71"/>
                    <a:pt x="270" y="71"/>
                    <a:pt x="270" y="71"/>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2" y="70"/>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6" y="69"/>
                    <a:pt x="276" y="69"/>
                    <a:pt x="278" y="70"/>
                  </a:cubicBezTo>
                  <a:cubicBezTo>
                    <a:pt x="280" y="71"/>
                    <a:pt x="283" y="72"/>
                    <a:pt x="285" y="72"/>
                  </a:cubicBezTo>
                  <a:cubicBezTo>
                    <a:pt x="289" y="72"/>
                    <a:pt x="289" y="72"/>
                    <a:pt x="289" y="72"/>
                  </a:cubicBezTo>
                  <a:cubicBezTo>
                    <a:pt x="290" y="69"/>
                    <a:pt x="290" y="69"/>
                    <a:pt x="290" y="69"/>
                  </a:cubicBezTo>
                  <a:cubicBezTo>
                    <a:pt x="291" y="71"/>
                    <a:pt x="289" y="61"/>
                    <a:pt x="290" y="58"/>
                  </a:cubicBezTo>
                  <a:cubicBezTo>
                    <a:pt x="289" y="57"/>
                    <a:pt x="288" y="56"/>
                    <a:pt x="288" y="55"/>
                  </a:cubicBezTo>
                  <a:cubicBezTo>
                    <a:pt x="287" y="54"/>
                    <a:pt x="282" y="54"/>
                    <a:pt x="282" y="54"/>
                  </a:cubicBezTo>
                  <a:cubicBezTo>
                    <a:pt x="278" y="53"/>
                    <a:pt x="278" y="53"/>
                    <a:pt x="278" y="53"/>
                  </a:cubicBezTo>
                  <a:cubicBezTo>
                    <a:pt x="275" y="52"/>
                    <a:pt x="275" y="52"/>
                    <a:pt x="275" y="52"/>
                  </a:cubicBezTo>
                  <a:cubicBezTo>
                    <a:pt x="272" y="47"/>
                    <a:pt x="272" y="47"/>
                    <a:pt x="272" y="47"/>
                  </a:cubicBezTo>
                  <a:cubicBezTo>
                    <a:pt x="269" y="45"/>
                    <a:pt x="269" y="45"/>
                    <a:pt x="269" y="45"/>
                  </a:cubicBezTo>
                  <a:cubicBezTo>
                    <a:pt x="266" y="41"/>
                    <a:pt x="266" y="41"/>
                    <a:pt x="266" y="41"/>
                  </a:cubicBezTo>
                  <a:cubicBezTo>
                    <a:pt x="267" y="39"/>
                    <a:pt x="267" y="39"/>
                    <a:pt x="267" y="39"/>
                  </a:cubicBezTo>
                  <a:cubicBezTo>
                    <a:pt x="270" y="35"/>
                    <a:pt x="270" y="35"/>
                    <a:pt x="270" y="35"/>
                  </a:cubicBezTo>
                  <a:cubicBezTo>
                    <a:pt x="270" y="35"/>
                    <a:pt x="271" y="35"/>
                    <a:pt x="272" y="33"/>
                  </a:cubicBezTo>
                  <a:cubicBezTo>
                    <a:pt x="274" y="30"/>
                    <a:pt x="272" y="30"/>
                    <a:pt x="272" y="30"/>
                  </a:cubicBezTo>
                  <a:cubicBezTo>
                    <a:pt x="272" y="30"/>
                    <a:pt x="268" y="28"/>
                    <a:pt x="266" y="27"/>
                  </a:cubicBezTo>
                  <a:cubicBezTo>
                    <a:pt x="264" y="26"/>
                    <a:pt x="261" y="29"/>
                    <a:pt x="261" y="29"/>
                  </a:cubicBezTo>
                  <a:cubicBezTo>
                    <a:pt x="255" y="28"/>
                    <a:pt x="255" y="28"/>
                    <a:pt x="255" y="28"/>
                  </a:cubicBezTo>
                  <a:cubicBezTo>
                    <a:pt x="250" y="28"/>
                    <a:pt x="250" y="28"/>
                    <a:pt x="250" y="28"/>
                  </a:cubicBezTo>
                  <a:cubicBezTo>
                    <a:pt x="246" y="24"/>
                    <a:pt x="246" y="24"/>
                    <a:pt x="246" y="24"/>
                  </a:cubicBezTo>
                  <a:cubicBezTo>
                    <a:pt x="239" y="22"/>
                    <a:pt x="239" y="22"/>
                    <a:pt x="239" y="22"/>
                  </a:cubicBezTo>
                  <a:cubicBezTo>
                    <a:pt x="235" y="20"/>
                    <a:pt x="235" y="20"/>
                    <a:pt x="235" y="20"/>
                  </a:cubicBezTo>
                  <a:cubicBezTo>
                    <a:pt x="235" y="20"/>
                    <a:pt x="235" y="12"/>
                    <a:pt x="235" y="11"/>
                  </a:cubicBezTo>
                  <a:cubicBezTo>
                    <a:pt x="235" y="9"/>
                    <a:pt x="235" y="6"/>
                    <a:pt x="235" y="6"/>
                  </a:cubicBezTo>
                  <a:cubicBezTo>
                    <a:pt x="235" y="6"/>
                    <a:pt x="229" y="5"/>
                    <a:pt x="226" y="6"/>
                  </a:cubicBezTo>
                  <a:cubicBezTo>
                    <a:pt x="224" y="7"/>
                    <a:pt x="221" y="6"/>
                    <a:pt x="221" y="6"/>
                  </a:cubicBezTo>
                  <a:cubicBezTo>
                    <a:pt x="221" y="6"/>
                    <a:pt x="213" y="5"/>
                    <a:pt x="212" y="3"/>
                  </a:cubicBezTo>
                  <a:cubicBezTo>
                    <a:pt x="212" y="1"/>
                    <a:pt x="212" y="2"/>
                    <a:pt x="211" y="2"/>
                  </a:cubicBezTo>
                  <a:cubicBezTo>
                    <a:pt x="209" y="2"/>
                    <a:pt x="203" y="2"/>
                    <a:pt x="203" y="2"/>
                  </a:cubicBezTo>
                  <a:cubicBezTo>
                    <a:pt x="197" y="0"/>
                    <a:pt x="197" y="0"/>
                    <a:pt x="197" y="0"/>
                  </a:cubicBezTo>
                  <a:cubicBezTo>
                    <a:pt x="197" y="9"/>
                    <a:pt x="197" y="9"/>
                    <a:pt x="197" y="9"/>
                  </a:cubicBezTo>
                  <a:cubicBezTo>
                    <a:pt x="196" y="7"/>
                    <a:pt x="196" y="7"/>
                    <a:pt x="196" y="7"/>
                  </a:cubicBezTo>
                  <a:cubicBezTo>
                    <a:pt x="186" y="6"/>
                    <a:pt x="186" y="6"/>
                    <a:pt x="186" y="6"/>
                  </a:cubicBezTo>
                  <a:cubicBezTo>
                    <a:pt x="180" y="9"/>
                    <a:pt x="180" y="9"/>
                    <a:pt x="180" y="9"/>
                  </a:cubicBezTo>
                  <a:cubicBezTo>
                    <a:pt x="175" y="11"/>
                    <a:pt x="175" y="11"/>
                    <a:pt x="175" y="11"/>
                  </a:cubicBezTo>
                  <a:cubicBezTo>
                    <a:pt x="175" y="14"/>
                    <a:pt x="175" y="14"/>
                    <a:pt x="175" y="14"/>
                  </a:cubicBezTo>
                  <a:cubicBezTo>
                    <a:pt x="173" y="17"/>
                    <a:pt x="173" y="17"/>
                    <a:pt x="173" y="17"/>
                  </a:cubicBezTo>
                  <a:cubicBezTo>
                    <a:pt x="173" y="17"/>
                    <a:pt x="170" y="18"/>
                    <a:pt x="168" y="18"/>
                  </a:cubicBezTo>
                  <a:cubicBezTo>
                    <a:pt x="168" y="19"/>
                    <a:pt x="167" y="21"/>
                    <a:pt x="167" y="22"/>
                  </a:cubicBezTo>
                  <a:cubicBezTo>
                    <a:pt x="166" y="23"/>
                    <a:pt x="164" y="23"/>
                    <a:pt x="164" y="23"/>
                  </a:cubicBezTo>
                  <a:cubicBezTo>
                    <a:pt x="160" y="22"/>
                    <a:pt x="160" y="22"/>
                    <a:pt x="160" y="22"/>
                  </a:cubicBezTo>
                  <a:cubicBezTo>
                    <a:pt x="157" y="22"/>
                    <a:pt x="157" y="22"/>
                    <a:pt x="157" y="22"/>
                  </a:cubicBezTo>
                  <a:cubicBezTo>
                    <a:pt x="155" y="20"/>
                    <a:pt x="155" y="20"/>
                    <a:pt x="155" y="20"/>
                  </a:cubicBezTo>
                  <a:cubicBezTo>
                    <a:pt x="157" y="16"/>
                    <a:pt x="157" y="16"/>
                    <a:pt x="157" y="16"/>
                  </a:cubicBezTo>
                  <a:cubicBezTo>
                    <a:pt x="157" y="14"/>
                    <a:pt x="157" y="14"/>
                    <a:pt x="157" y="14"/>
                  </a:cubicBezTo>
                  <a:cubicBezTo>
                    <a:pt x="151" y="14"/>
                    <a:pt x="151" y="14"/>
                    <a:pt x="151" y="14"/>
                  </a:cubicBezTo>
                  <a:cubicBezTo>
                    <a:pt x="145" y="12"/>
                    <a:pt x="145" y="12"/>
                    <a:pt x="145" y="12"/>
                  </a:cubicBezTo>
                  <a:cubicBezTo>
                    <a:pt x="132" y="11"/>
                    <a:pt x="132" y="11"/>
                    <a:pt x="132" y="11"/>
                  </a:cubicBezTo>
                  <a:cubicBezTo>
                    <a:pt x="124" y="9"/>
                    <a:pt x="124" y="9"/>
                    <a:pt x="124" y="9"/>
                  </a:cubicBezTo>
                  <a:cubicBezTo>
                    <a:pt x="119" y="4"/>
                    <a:pt x="119" y="4"/>
                    <a:pt x="119" y="4"/>
                  </a:cubicBezTo>
                  <a:cubicBezTo>
                    <a:pt x="111" y="2"/>
                    <a:pt x="111" y="2"/>
                    <a:pt x="111" y="2"/>
                  </a:cubicBezTo>
                  <a:cubicBezTo>
                    <a:pt x="104" y="7"/>
                    <a:pt x="104" y="7"/>
                    <a:pt x="104" y="7"/>
                  </a:cubicBezTo>
                  <a:cubicBezTo>
                    <a:pt x="104" y="7"/>
                    <a:pt x="97" y="4"/>
                    <a:pt x="94" y="4"/>
                  </a:cubicBezTo>
                  <a:cubicBezTo>
                    <a:pt x="92" y="5"/>
                    <a:pt x="88" y="6"/>
                    <a:pt x="87" y="7"/>
                  </a:cubicBezTo>
                  <a:cubicBezTo>
                    <a:pt x="86" y="7"/>
                    <a:pt x="84" y="10"/>
                    <a:pt x="83" y="10"/>
                  </a:cubicBezTo>
                  <a:cubicBezTo>
                    <a:pt x="81" y="11"/>
                    <a:pt x="79" y="10"/>
                    <a:pt x="77" y="10"/>
                  </a:cubicBezTo>
                  <a:cubicBezTo>
                    <a:pt x="76" y="11"/>
                    <a:pt x="75" y="12"/>
                    <a:pt x="73" y="12"/>
                  </a:cubicBezTo>
                  <a:cubicBezTo>
                    <a:pt x="71" y="12"/>
                    <a:pt x="70" y="11"/>
                    <a:pt x="68" y="11"/>
                  </a:cubicBezTo>
                  <a:cubicBezTo>
                    <a:pt x="67" y="12"/>
                    <a:pt x="66" y="13"/>
                    <a:pt x="64" y="13"/>
                  </a:cubicBezTo>
                  <a:cubicBezTo>
                    <a:pt x="62" y="13"/>
                    <a:pt x="61" y="11"/>
                    <a:pt x="61" y="11"/>
                  </a:cubicBezTo>
                  <a:cubicBezTo>
                    <a:pt x="58" y="11"/>
                    <a:pt x="58" y="11"/>
                    <a:pt x="58" y="11"/>
                  </a:cubicBezTo>
                  <a:cubicBezTo>
                    <a:pt x="55" y="8"/>
                    <a:pt x="55" y="8"/>
                    <a:pt x="55" y="8"/>
                  </a:cubicBezTo>
                  <a:cubicBezTo>
                    <a:pt x="55" y="8"/>
                    <a:pt x="54" y="10"/>
                    <a:pt x="51" y="10"/>
                  </a:cubicBezTo>
                  <a:cubicBezTo>
                    <a:pt x="49" y="9"/>
                    <a:pt x="47" y="8"/>
                    <a:pt x="45" y="9"/>
                  </a:cubicBezTo>
                  <a:cubicBezTo>
                    <a:pt x="43" y="9"/>
                    <a:pt x="40" y="10"/>
                    <a:pt x="40" y="10"/>
                  </a:cubicBezTo>
                  <a:cubicBezTo>
                    <a:pt x="32" y="7"/>
                    <a:pt x="32" y="7"/>
                    <a:pt x="32" y="7"/>
                  </a:cubicBezTo>
                  <a:cubicBezTo>
                    <a:pt x="27" y="6"/>
                    <a:pt x="27" y="6"/>
                    <a:pt x="27" y="6"/>
                  </a:cubicBezTo>
                  <a:cubicBezTo>
                    <a:pt x="23" y="5"/>
                    <a:pt x="23" y="5"/>
                    <a:pt x="23" y="5"/>
                  </a:cubicBezTo>
                  <a:cubicBezTo>
                    <a:pt x="21" y="8"/>
                    <a:pt x="21" y="8"/>
                    <a:pt x="21" y="8"/>
                  </a:cubicBezTo>
                  <a:cubicBezTo>
                    <a:pt x="16" y="8"/>
                    <a:pt x="16" y="8"/>
                    <a:pt x="16" y="8"/>
                  </a:cubicBezTo>
                  <a:cubicBezTo>
                    <a:pt x="16" y="8"/>
                    <a:pt x="10" y="6"/>
                    <a:pt x="6" y="7"/>
                  </a:cubicBezTo>
                  <a:cubicBezTo>
                    <a:pt x="5" y="7"/>
                    <a:pt x="2" y="10"/>
                    <a:pt x="1" y="10"/>
                  </a:cubicBezTo>
                  <a:cubicBezTo>
                    <a:pt x="0" y="11"/>
                    <a:pt x="1" y="11"/>
                    <a:pt x="2" y="14"/>
                  </a:cubicBezTo>
                  <a:cubicBezTo>
                    <a:pt x="2" y="16"/>
                    <a:pt x="1" y="20"/>
                    <a:pt x="1" y="20"/>
                  </a:cubicBezTo>
                  <a:cubicBezTo>
                    <a:pt x="7" y="21"/>
                    <a:pt x="7" y="21"/>
                    <a:pt x="7" y="21"/>
                  </a:cubicBezTo>
                  <a:cubicBezTo>
                    <a:pt x="12" y="23"/>
                    <a:pt x="12" y="23"/>
                    <a:pt x="12" y="23"/>
                  </a:cubicBezTo>
                  <a:cubicBezTo>
                    <a:pt x="13" y="27"/>
                    <a:pt x="13" y="27"/>
                    <a:pt x="13" y="27"/>
                  </a:cubicBezTo>
                  <a:cubicBezTo>
                    <a:pt x="13" y="27"/>
                    <a:pt x="16" y="30"/>
                    <a:pt x="17" y="29"/>
                  </a:cubicBezTo>
                  <a:cubicBezTo>
                    <a:pt x="18" y="29"/>
                    <a:pt x="17" y="28"/>
                    <a:pt x="18" y="27"/>
                  </a:cubicBezTo>
                  <a:cubicBezTo>
                    <a:pt x="18" y="27"/>
                    <a:pt x="19" y="29"/>
                    <a:pt x="21" y="29"/>
                  </a:cubicBezTo>
                  <a:cubicBezTo>
                    <a:pt x="21" y="29"/>
                    <a:pt x="23" y="28"/>
                    <a:pt x="24" y="28"/>
                  </a:cubicBezTo>
                  <a:cubicBezTo>
                    <a:pt x="26" y="29"/>
                    <a:pt x="27" y="30"/>
                    <a:pt x="28" y="30"/>
                  </a:cubicBezTo>
                  <a:cubicBezTo>
                    <a:pt x="29" y="30"/>
                    <a:pt x="31" y="29"/>
                    <a:pt x="31" y="29"/>
                  </a:cubicBezTo>
                  <a:cubicBezTo>
                    <a:pt x="33" y="28"/>
                    <a:pt x="36" y="27"/>
                    <a:pt x="39" y="30"/>
                  </a:cubicBezTo>
                  <a:cubicBezTo>
                    <a:pt x="41" y="32"/>
                    <a:pt x="40" y="33"/>
                    <a:pt x="42" y="33"/>
                  </a:cubicBezTo>
                  <a:cubicBezTo>
                    <a:pt x="43" y="33"/>
                    <a:pt x="43" y="31"/>
                    <a:pt x="44" y="31"/>
                  </a:cubicBezTo>
                  <a:cubicBezTo>
                    <a:pt x="46" y="31"/>
                    <a:pt x="46" y="32"/>
                    <a:pt x="47" y="33"/>
                  </a:cubicBezTo>
                  <a:cubicBezTo>
                    <a:pt x="49" y="35"/>
                    <a:pt x="49" y="37"/>
                    <a:pt x="51" y="38"/>
                  </a:cubicBezTo>
                  <a:cubicBezTo>
                    <a:pt x="51" y="39"/>
                    <a:pt x="52" y="40"/>
                    <a:pt x="54" y="40"/>
                  </a:cubicBezTo>
                  <a:cubicBezTo>
                    <a:pt x="54" y="40"/>
                    <a:pt x="55" y="39"/>
                    <a:pt x="55" y="39"/>
                  </a:cubicBezTo>
                  <a:cubicBezTo>
                    <a:pt x="57" y="39"/>
                    <a:pt x="59" y="39"/>
                    <a:pt x="60" y="40"/>
                  </a:cubicBezTo>
                  <a:cubicBezTo>
                    <a:pt x="64" y="40"/>
                    <a:pt x="65" y="40"/>
                    <a:pt x="66" y="41"/>
                  </a:cubicBezTo>
                  <a:cubicBezTo>
                    <a:pt x="67" y="43"/>
                    <a:pt x="69" y="46"/>
                    <a:pt x="70" y="48"/>
                  </a:cubicBezTo>
                  <a:cubicBezTo>
                    <a:pt x="71" y="50"/>
                    <a:pt x="72" y="54"/>
                    <a:pt x="73" y="55"/>
                  </a:cubicBezTo>
                  <a:cubicBezTo>
                    <a:pt x="74" y="57"/>
                    <a:pt x="77" y="58"/>
                    <a:pt x="78" y="60"/>
                  </a:cubicBezTo>
                  <a:cubicBezTo>
                    <a:pt x="79" y="61"/>
                    <a:pt x="81" y="67"/>
                    <a:pt x="82" y="69"/>
                  </a:cubicBezTo>
                  <a:cubicBezTo>
                    <a:pt x="82" y="71"/>
                    <a:pt x="85" y="74"/>
                    <a:pt x="86" y="78"/>
                  </a:cubicBezTo>
                  <a:cubicBezTo>
                    <a:pt x="88" y="82"/>
                    <a:pt x="88" y="85"/>
                    <a:pt x="88" y="85"/>
                  </a:cubicBezTo>
                  <a:cubicBezTo>
                    <a:pt x="88" y="89"/>
                    <a:pt x="88" y="89"/>
                    <a:pt x="88" y="89"/>
                  </a:cubicBezTo>
                  <a:cubicBezTo>
                    <a:pt x="88" y="89"/>
                    <a:pt x="85" y="98"/>
                    <a:pt x="83" y="100"/>
                  </a:cubicBezTo>
                  <a:cubicBezTo>
                    <a:pt x="81" y="102"/>
                    <a:pt x="84" y="105"/>
                    <a:pt x="87" y="106"/>
                  </a:cubicBezTo>
                  <a:cubicBezTo>
                    <a:pt x="90" y="107"/>
                    <a:pt x="98" y="103"/>
                    <a:pt x="98" y="103"/>
                  </a:cubicBezTo>
                  <a:cubicBezTo>
                    <a:pt x="103" y="101"/>
                    <a:pt x="103" y="101"/>
                    <a:pt x="103" y="101"/>
                  </a:cubicBezTo>
                  <a:cubicBezTo>
                    <a:pt x="108" y="100"/>
                    <a:pt x="108" y="100"/>
                    <a:pt x="108" y="100"/>
                  </a:cubicBezTo>
                  <a:cubicBezTo>
                    <a:pt x="108" y="100"/>
                    <a:pt x="120" y="99"/>
                    <a:pt x="122" y="98"/>
                  </a:cubicBezTo>
                  <a:cubicBezTo>
                    <a:pt x="125" y="96"/>
                    <a:pt x="125" y="94"/>
                    <a:pt x="125" y="94"/>
                  </a:cubicBezTo>
                  <a:cubicBezTo>
                    <a:pt x="124" y="91"/>
                    <a:pt x="124" y="91"/>
                    <a:pt x="124" y="91"/>
                  </a:cubicBezTo>
                  <a:cubicBezTo>
                    <a:pt x="124" y="91"/>
                    <a:pt x="130" y="88"/>
                    <a:pt x="133" y="87"/>
                  </a:cubicBezTo>
                  <a:cubicBezTo>
                    <a:pt x="135" y="86"/>
                    <a:pt x="137" y="88"/>
                    <a:pt x="137" y="88"/>
                  </a:cubicBezTo>
                  <a:cubicBezTo>
                    <a:pt x="140" y="91"/>
                    <a:pt x="140" y="91"/>
                    <a:pt x="140" y="91"/>
                  </a:cubicBezTo>
                  <a:cubicBezTo>
                    <a:pt x="144" y="95"/>
                    <a:pt x="144" y="95"/>
                    <a:pt x="144" y="95"/>
                  </a:cubicBezTo>
                  <a:cubicBezTo>
                    <a:pt x="149" y="96"/>
                    <a:pt x="149" y="96"/>
                    <a:pt x="149" y="96"/>
                  </a:cubicBezTo>
                  <a:cubicBezTo>
                    <a:pt x="149" y="96"/>
                    <a:pt x="152" y="99"/>
                    <a:pt x="153" y="100"/>
                  </a:cubicBezTo>
                  <a:cubicBezTo>
                    <a:pt x="153" y="102"/>
                    <a:pt x="153" y="102"/>
                    <a:pt x="153" y="102"/>
                  </a:cubicBezTo>
                  <a:cubicBezTo>
                    <a:pt x="159" y="102"/>
                    <a:pt x="159" y="102"/>
                    <a:pt x="159" y="102"/>
                  </a:cubicBezTo>
                  <a:cubicBezTo>
                    <a:pt x="164" y="100"/>
                    <a:pt x="164" y="100"/>
                    <a:pt x="164" y="100"/>
                  </a:cubicBezTo>
                  <a:cubicBezTo>
                    <a:pt x="169" y="103"/>
                    <a:pt x="169" y="103"/>
                    <a:pt x="169" y="103"/>
                  </a:cubicBezTo>
                  <a:cubicBezTo>
                    <a:pt x="174" y="101"/>
                    <a:pt x="174" y="101"/>
                    <a:pt x="174" y="101"/>
                  </a:cubicBezTo>
                  <a:cubicBezTo>
                    <a:pt x="173" y="100"/>
                    <a:pt x="169" y="99"/>
                    <a:pt x="169" y="99"/>
                  </a:cubicBezTo>
                  <a:cubicBezTo>
                    <a:pt x="164" y="99"/>
                    <a:pt x="164" y="99"/>
                    <a:pt x="164" y="99"/>
                  </a:cubicBezTo>
                  <a:cubicBezTo>
                    <a:pt x="163" y="98"/>
                    <a:pt x="163" y="98"/>
                    <a:pt x="163" y="98"/>
                  </a:cubicBezTo>
                  <a:cubicBezTo>
                    <a:pt x="161" y="96"/>
                    <a:pt x="161" y="96"/>
                    <a:pt x="161" y="96"/>
                  </a:cubicBezTo>
                  <a:cubicBezTo>
                    <a:pt x="165" y="93"/>
                    <a:pt x="165" y="93"/>
                    <a:pt x="165" y="93"/>
                  </a:cubicBezTo>
                  <a:cubicBezTo>
                    <a:pt x="165" y="93"/>
                    <a:pt x="167" y="93"/>
                    <a:pt x="168" y="92"/>
                  </a:cubicBezTo>
                  <a:cubicBezTo>
                    <a:pt x="170" y="92"/>
                    <a:pt x="176" y="90"/>
                    <a:pt x="176" y="90"/>
                  </a:cubicBezTo>
                  <a:cubicBezTo>
                    <a:pt x="178" y="88"/>
                    <a:pt x="178" y="88"/>
                    <a:pt x="178" y="88"/>
                  </a:cubicBezTo>
                  <a:cubicBezTo>
                    <a:pt x="178" y="88"/>
                    <a:pt x="180" y="86"/>
                    <a:pt x="180" y="86"/>
                  </a:cubicBezTo>
                  <a:cubicBezTo>
                    <a:pt x="181" y="86"/>
                    <a:pt x="183" y="86"/>
                    <a:pt x="184" y="85"/>
                  </a:cubicBezTo>
                  <a:cubicBezTo>
                    <a:pt x="184" y="85"/>
                    <a:pt x="185" y="84"/>
                    <a:pt x="185" y="84"/>
                  </a:cubicBezTo>
                  <a:cubicBezTo>
                    <a:pt x="185" y="84"/>
                    <a:pt x="185" y="83"/>
                    <a:pt x="186" y="83"/>
                  </a:cubicBezTo>
                  <a:cubicBezTo>
                    <a:pt x="186" y="83"/>
                    <a:pt x="187" y="83"/>
                    <a:pt x="188" y="82"/>
                  </a:cubicBezTo>
                  <a:cubicBezTo>
                    <a:pt x="189" y="82"/>
                    <a:pt x="189" y="82"/>
                    <a:pt x="190" y="81"/>
                  </a:cubicBezTo>
                  <a:cubicBezTo>
                    <a:pt x="190" y="81"/>
                    <a:pt x="191" y="78"/>
                    <a:pt x="191" y="78"/>
                  </a:cubicBezTo>
                  <a:cubicBezTo>
                    <a:pt x="191" y="78"/>
                    <a:pt x="191" y="78"/>
                    <a:pt x="191" y="78"/>
                  </a:cubicBezTo>
                  <a:cubicBezTo>
                    <a:pt x="192" y="78"/>
                    <a:pt x="193" y="79"/>
                    <a:pt x="193" y="79"/>
                  </a:cubicBezTo>
                  <a:cubicBezTo>
                    <a:pt x="193" y="79"/>
                    <a:pt x="195" y="79"/>
                    <a:pt x="196" y="79"/>
                  </a:cubicBezTo>
                  <a:cubicBezTo>
                    <a:pt x="196" y="79"/>
                    <a:pt x="198" y="78"/>
                    <a:pt x="198" y="78"/>
                  </a:cubicBezTo>
                  <a:cubicBezTo>
                    <a:pt x="198" y="78"/>
                    <a:pt x="198" y="77"/>
                    <a:pt x="199" y="77"/>
                  </a:cubicBezTo>
                  <a:cubicBezTo>
                    <a:pt x="200" y="77"/>
                    <a:pt x="201" y="77"/>
                    <a:pt x="202" y="77"/>
                  </a:cubicBezTo>
                  <a:cubicBezTo>
                    <a:pt x="202" y="77"/>
                    <a:pt x="204" y="77"/>
                    <a:pt x="204" y="77"/>
                  </a:cubicBezTo>
                  <a:cubicBezTo>
                    <a:pt x="205" y="76"/>
                    <a:pt x="205" y="76"/>
                    <a:pt x="205" y="76"/>
                  </a:cubicBezTo>
                  <a:cubicBezTo>
                    <a:pt x="206" y="76"/>
                    <a:pt x="205" y="75"/>
                    <a:pt x="206" y="76"/>
                  </a:cubicBezTo>
                  <a:cubicBezTo>
                    <a:pt x="207" y="76"/>
                    <a:pt x="206" y="77"/>
                    <a:pt x="207" y="76"/>
                  </a:cubicBezTo>
                  <a:cubicBezTo>
                    <a:pt x="208" y="75"/>
                    <a:pt x="209" y="73"/>
                    <a:pt x="209" y="73"/>
                  </a:cubicBezTo>
                  <a:cubicBezTo>
                    <a:pt x="209" y="73"/>
                    <a:pt x="208" y="73"/>
                    <a:pt x="210" y="73"/>
                  </a:cubicBezTo>
                  <a:cubicBezTo>
                    <a:pt x="212" y="73"/>
                    <a:pt x="212" y="73"/>
                    <a:pt x="214" y="73"/>
                  </a:cubicBezTo>
                  <a:cubicBezTo>
                    <a:pt x="215" y="73"/>
                    <a:pt x="217" y="72"/>
                    <a:pt x="217" y="72"/>
                  </a:cubicBezTo>
                  <a:cubicBezTo>
                    <a:pt x="218" y="72"/>
                    <a:pt x="219" y="71"/>
                    <a:pt x="219" y="71"/>
                  </a:cubicBezTo>
                  <a:cubicBezTo>
                    <a:pt x="219" y="70"/>
                    <a:pt x="215" y="68"/>
                    <a:pt x="215" y="68"/>
                  </a:cubicBezTo>
                  <a:cubicBezTo>
                    <a:pt x="215" y="68"/>
                    <a:pt x="213" y="67"/>
                    <a:pt x="216" y="67"/>
                  </a:cubicBezTo>
                  <a:cubicBezTo>
                    <a:pt x="219" y="68"/>
                    <a:pt x="220" y="68"/>
                    <a:pt x="220" y="68"/>
                  </a:cubicBezTo>
                  <a:cubicBezTo>
                    <a:pt x="221" y="68"/>
                    <a:pt x="221" y="67"/>
                    <a:pt x="222" y="67"/>
                  </a:cubicBezTo>
                  <a:cubicBezTo>
                    <a:pt x="223" y="66"/>
                    <a:pt x="224" y="65"/>
                    <a:pt x="224" y="65"/>
                  </a:cubicBezTo>
                  <a:cubicBezTo>
                    <a:pt x="225" y="65"/>
                    <a:pt x="227" y="67"/>
                    <a:pt x="227" y="67"/>
                  </a:cubicBezTo>
                  <a:cubicBezTo>
                    <a:pt x="227" y="69"/>
                    <a:pt x="227" y="69"/>
                    <a:pt x="227" y="69"/>
                  </a:cubicBezTo>
                  <a:cubicBezTo>
                    <a:pt x="230" y="69"/>
                    <a:pt x="230" y="69"/>
                    <a:pt x="230" y="69"/>
                  </a:cubicBezTo>
                  <a:cubicBezTo>
                    <a:pt x="230" y="69"/>
                    <a:pt x="231" y="69"/>
                    <a:pt x="231" y="69"/>
                  </a:cubicBezTo>
                  <a:cubicBezTo>
                    <a:pt x="269" y="71"/>
                    <a:pt x="269" y="71"/>
                    <a:pt x="269" y="71"/>
                  </a:cubicBezTo>
                  <a:close/>
                  <a:moveTo>
                    <a:pt x="269" y="71"/>
                  </a:moveTo>
                  <a:cubicBezTo>
                    <a:pt x="269" y="71"/>
                    <a:pt x="269" y="71"/>
                    <a:pt x="269" y="71"/>
                  </a:cubicBezTo>
                  <a:cubicBezTo>
                    <a:pt x="269" y="71"/>
                    <a:pt x="269" y="71"/>
                    <a:pt x="269" y="71"/>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6" name="Freeform 41"/>
            <p:cNvSpPr>
              <a:spLocks/>
            </p:cNvSpPr>
            <p:nvPr/>
          </p:nvSpPr>
          <p:spPr bwMode="auto">
            <a:xfrm>
              <a:off x="5769181" y="1991757"/>
              <a:ext cx="413386" cy="308971"/>
            </a:xfrm>
            <a:custGeom>
              <a:avLst/>
              <a:gdLst>
                <a:gd name="T0" fmla="*/ 24 w 181"/>
                <a:gd name="T1" fmla="*/ 22 h 140"/>
                <a:gd name="T2" fmla="*/ 34 w 181"/>
                <a:gd name="T3" fmla="*/ 20 h 140"/>
                <a:gd name="T4" fmla="*/ 48 w 181"/>
                <a:gd name="T5" fmla="*/ 17 h 140"/>
                <a:gd name="T6" fmla="*/ 55 w 181"/>
                <a:gd name="T7" fmla="*/ 16 h 140"/>
                <a:gd name="T8" fmla="*/ 62 w 181"/>
                <a:gd name="T9" fmla="*/ 15 h 140"/>
                <a:gd name="T10" fmla="*/ 73 w 181"/>
                <a:gd name="T11" fmla="*/ 13 h 140"/>
                <a:gd name="T12" fmla="*/ 81 w 181"/>
                <a:gd name="T13" fmla="*/ 13 h 140"/>
                <a:gd name="T14" fmla="*/ 92 w 181"/>
                <a:gd name="T15" fmla="*/ 15 h 140"/>
                <a:gd name="T16" fmla="*/ 101 w 181"/>
                <a:gd name="T17" fmla="*/ 12 h 140"/>
                <a:gd name="T18" fmla="*/ 105 w 181"/>
                <a:gd name="T19" fmla="*/ 3 h 140"/>
                <a:gd name="T20" fmla="*/ 112 w 181"/>
                <a:gd name="T21" fmla="*/ 6 h 140"/>
                <a:gd name="T22" fmla="*/ 117 w 181"/>
                <a:gd name="T23" fmla="*/ 10 h 140"/>
                <a:gd name="T24" fmla="*/ 128 w 181"/>
                <a:gd name="T25" fmla="*/ 11 h 140"/>
                <a:gd name="T26" fmla="*/ 135 w 181"/>
                <a:gd name="T27" fmla="*/ 10 h 140"/>
                <a:gd name="T28" fmla="*/ 139 w 181"/>
                <a:gd name="T29" fmla="*/ 14 h 140"/>
                <a:gd name="T30" fmla="*/ 146 w 181"/>
                <a:gd name="T31" fmla="*/ 17 h 140"/>
                <a:gd name="T32" fmla="*/ 153 w 181"/>
                <a:gd name="T33" fmla="*/ 22 h 140"/>
                <a:gd name="T34" fmla="*/ 158 w 181"/>
                <a:gd name="T35" fmla="*/ 27 h 140"/>
                <a:gd name="T36" fmla="*/ 167 w 181"/>
                <a:gd name="T37" fmla="*/ 28 h 140"/>
                <a:gd name="T38" fmla="*/ 170 w 181"/>
                <a:gd name="T39" fmla="*/ 28 h 140"/>
                <a:gd name="T40" fmla="*/ 172 w 181"/>
                <a:gd name="T41" fmla="*/ 37 h 140"/>
                <a:gd name="T42" fmla="*/ 170 w 181"/>
                <a:gd name="T43" fmla="*/ 47 h 140"/>
                <a:gd name="T44" fmla="*/ 180 w 181"/>
                <a:gd name="T45" fmla="*/ 47 h 140"/>
                <a:gd name="T46" fmla="*/ 177 w 181"/>
                <a:gd name="T47" fmla="*/ 53 h 140"/>
                <a:gd name="T48" fmla="*/ 170 w 181"/>
                <a:gd name="T49" fmla="*/ 57 h 140"/>
                <a:gd name="T50" fmla="*/ 167 w 181"/>
                <a:gd name="T51" fmla="*/ 67 h 140"/>
                <a:gd name="T52" fmla="*/ 157 w 181"/>
                <a:gd name="T53" fmla="*/ 74 h 140"/>
                <a:gd name="T54" fmla="*/ 156 w 181"/>
                <a:gd name="T55" fmla="*/ 82 h 140"/>
                <a:gd name="T56" fmla="*/ 158 w 181"/>
                <a:gd name="T57" fmla="*/ 95 h 140"/>
                <a:gd name="T58" fmla="*/ 157 w 181"/>
                <a:gd name="T59" fmla="*/ 104 h 140"/>
                <a:gd name="T60" fmla="*/ 164 w 181"/>
                <a:gd name="T61" fmla="*/ 107 h 140"/>
                <a:gd name="T62" fmla="*/ 157 w 181"/>
                <a:gd name="T63" fmla="*/ 114 h 140"/>
                <a:gd name="T64" fmla="*/ 156 w 181"/>
                <a:gd name="T65" fmla="*/ 108 h 140"/>
                <a:gd name="T66" fmla="*/ 146 w 181"/>
                <a:gd name="T67" fmla="*/ 113 h 140"/>
                <a:gd name="T68" fmla="*/ 144 w 181"/>
                <a:gd name="T69" fmla="*/ 119 h 140"/>
                <a:gd name="T70" fmla="*/ 136 w 181"/>
                <a:gd name="T71" fmla="*/ 121 h 140"/>
                <a:gd name="T72" fmla="*/ 133 w 181"/>
                <a:gd name="T73" fmla="*/ 128 h 140"/>
                <a:gd name="T74" fmla="*/ 122 w 181"/>
                <a:gd name="T75" fmla="*/ 134 h 140"/>
                <a:gd name="T76" fmla="*/ 106 w 181"/>
                <a:gd name="T77" fmla="*/ 137 h 140"/>
                <a:gd name="T78" fmla="*/ 97 w 181"/>
                <a:gd name="T79" fmla="*/ 140 h 140"/>
                <a:gd name="T80" fmla="*/ 93 w 181"/>
                <a:gd name="T81" fmla="*/ 131 h 140"/>
                <a:gd name="T82" fmla="*/ 79 w 181"/>
                <a:gd name="T83" fmla="*/ 124 h 140"/>
                <a:gd name="T84" fmla="*/ 73 w 181"/>
                <a:gd name="T85" fmla="*/ 121 h 140"/>
                <a:gd name="T86" fmla="*/ 69 w 181"/>
                <a:gd name="T87" fmla="*/ 121 h 140"/>
                <a:gd name="T88" fmla="*/ 66 w 181"/>
                <a:gd name="T89" fmla="*/ 107 h 140"/>
                <a:gd name="T90" fmla="*/ 68 w 181"/>
                <a:gd name="T91" fmla="*/ 97 h 140"/>
                <a:gd name="T92" fmla="*/ 61 w 181"/>
                <a:gd name="T93" fmla="*/ 90 h 140"/>
                <a:gd name="T94" fmla="*/ 56 w 181"/>
                <a:gd name="T95" fmla="*/ 86 h 140"/>
                <a:gd name="T96" fmla="*/ 45 w 181"/>
                <a:gd name="T97" fmla="*/ 89 h 140"/>
                <a:gd name="T98" fmla="*/ 31 w 181"/>
                <a:gd name="T99" fmla="*/ 90 h 140"/>
                <a:gd name="T100" fmla="*/ 22 w 181"/>
                <a:gd name="T101" fmla="*/ 86 h 140"/>
                <a:gd name="T102" fmla="*/ 13 w 181"/>
                <a:gd name="T103" fmla="*/ 79 h 140"/>
                <a:gd name="T104" fmla="*/ 11 w 181"/>
                <a:gd name="T105" fmla="*/ 69 h 140"/>
                <a:gd name="T106" fmla="*/ 4 w 181"/>
                <a:gd name="T107" fmla="*/ 60 h 140"/>
                <a:gd name="T108" fmla="*/ 1 w 181"/>
                <a:gd name="T109" fmla="*/ 49 h 140"/>
                <a:gd name="T110" fmla="*/ 1 w 181"/>
                <a:gd name="T111" fmla="*/ 42 h 140"/>
                <a:gd name="T112" fmla="*/ 7 w 181"/>
                <a:gd name="T113" fmla="*/ 35 h 140"/>
                <a:gd name="T114" fmla="*/ 12 w 181"/>
                <a:gd name="T115" fmla="*/ 31 h 140"/>
                <a:gd name="T116" fmla="*/ 18 w 181"/>
                <a:gd name="T117" fmla="*/ 2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1" h="140">
                  <a:moveTo>
                    <a:pt x="18" y="26"/>
                  </a:moveTo>
                  <a:cubicBezTo>
                    <a:pt x="24" y="22"/>
                    <a:pt x="24" y="22"/>
                    <a:pt x="24" y="22"/>
                  </a:cubicBezTo>
                  <a:cubicBezTo>
                    <a:pt x="27" y="19"/>
                    <a:pt x="27" y="19"/>
                    <a:pt x="27" y="19"/>
                  </a:cubicBezTo>
                  <a:cubicBezTo>
                    <a:pt x="34" y="20"/>
                    <a:pt x="34" y="20"/>
                    <a:pt x="34" y="20"/>
                  </a:cubicBezTo>
                  <a:cubicBezTo>
                    <a:pt x="34" y="20"/>
                    <a:pt x="39" y="18"/>
                    <a:pt x="40" y="18"/>
                  </a:cubicBezTo>
                  <a:cubicBezTo>
                    <a:pt x="41" y="18"/>
                    <a:pt x="48" y="17"/>
                    <a:pt x="48" y="17"/>
                  </a:cubicBezTo>
                  <a:cubicBezTo>
                    <a:pt x="52" y="14"/>
                    <a:pt x="52" y="14"/>
                    <a:pt x="52" y="14"/>
                  </a:cubicBezTo>
                  <a:cubicBezTo>
                    <a:pt x="52" y="14"/>
                    <a:pt x="55" y="15"/>
                    <a:pt x="55" y="16"/>
                  </a:cubicBezTo>
                  <a:cubicBezTo>
                    <a:pt x="56" y="17"/>
                    <a:pt x="59" y="20"/>
                    <a:pt x="60" y="20"/>
                  </a:cubicBezTo>
                  <a:cubicBezTo>
                    <a:pt x="61" y="19"/>
                    <a:pt x="62" y="15"/>
                    <a:pt x="62" y="15"/>
                  </a:cubicBezTo>
                  <a:cubicBezTo>
                    <a:pt x="68" y="14"/>
                    <a:pt x="68" y="14"/>
                    <a:pt x="68" y="14"/>
                  </a:cubicBezTo>
                  <a:cubicBezTo>
                    <a:pt x="73" y="13"/>
                    <a:pt x="73" y="13"/>
                    <a:pt x="73" y="13"/>
                  </a:cubicBezTo>
                  <a:cubicBezTo>
                    <a:pt x="73" y="13"/>
                    <a:pt x="73" y="12"/>
                    <a:pt x="74" y="12"/>
                  </a:cubicBezTo>
                  <a:cubicBezTo>
                    <a:pt x="75" y="13"/>
                    <a:pt x="81" y="13"/>
                    <a:pt x="81" y="13"/>
                  </a:cubicBezTo>
                  <a:cubicBezTo>
                    <a:pt x="87" y="13"/>
                    <a:pt x="87" y="13"/>
                    <a:pt x="87" y="13"/>
                  </a:cubicBezTo>
                  <a:cubicBezTo>
                    <a:pt x="87" y="13"/>
                    <a:pt x="91" y="15"/>
                    <a:pt x="92" y="15"/>
                  </a:cubicBezTo>
                  <a:cubicBezTo>
                    <a:pt x="92" y="14"/>
                    <a:pt x="95" y="10"/>
                    <a:pt x="95" y="10"/>
                  </a:cubicBezTo>
                  <a:cubicBezTo>
                    <a:pt x="101" y="12"/>
                    <a:pt x="101" y="12"/>
                    <a:pt x="101" y="12"/>
                  </a:cubicBezTo>
                  <a:cubicBezTo>
                    <a:pt x="102" y="8"/>
                    <a:pt x="102" y="8"/>
                    <a:pt x="102" y="8"/>
                  </a:cubicBezTo>
                  <a:cubicBezTo>
                    <a:pt x="102" y="8"/>
                    <a:pt x="105" y="3"/>
                    <a:pt x="105" y="3"/>
                  </a:cubicBezTo>
                  <a:cubicBezTo>
                    <a:pt x="106" y="3"/>
                    <a:pt x="110" y="0"/>
                    <a:pt x="110" y="0"/>
                  </a:cubicBezTo>
                  <a:cubicBezTo>
                    <a:pt x="112" y="6"/>
                    <a:pt x="112" y="6"/>
                    <a:pt x="112" y="6"/>
                  </a:cubicBezTo>
                  <a:cubicBezTo>
                    <a:pt x="116" y="9"/>
                    <a:pt x="116" y="9"/>
                    <a:pt x="116" y="9"/>
                  </a:cubicBezTo>
                  <a:cubicBezTo>
                    <a:pt x="117" y="10"/>
                    <a:pt x="117" y="10"/>
                    <a:pt x="117" y="10"/>
                  </a:cubicBezTo>
                  <a:cubicBezTo>
                    <a:pt x="121" y="13"/>
                    <a:pt x="121" y="13"/>
                    <a:pt x="121" y="13"/>
                  </a:cubicBezTo>
                  <a:cubicBezTo>
                    <a:pt x="128" y="11"/>
                    <a:pt x="128" y="11"/>
                    <a:pt x="128" y="11"/>
                  </a:cubicBezTo>
                  <a:cubicBezTo>
                    <a:pt x="132" y="10"/>
                    <a:pt x="132" y="10"/>
                    <a:pt x="132" y="10"/>
                  </a:cubicBezTo>
                  <a:cubicBezTo>
                    <a:pt x="135" y="10"/>
                    <a:pt x="135" y="10"/>
                    <a:pt x="135" y="10"/>
                  </a:cubicBezTo>
                  <a:cubicBezTo>
                    <a:pt x="136" y="12"/>
                    <a:pt x="136" y="12"/>
                    <a:pt x="136" y="12"/>
                  </a:cubicBezTo>
                  <a:cubicBezTo>
                    <a:pt x="139" y="14"/>
                    <a:pt x="139" y="14"/>
                    <a:pt x="139" y="14"/>
                  </a:cubicBezTo>
                  <a:cubicBezTo>
                    <a:pt x="144" y="14"/>
                    <a:pt x="144" y="14"/>
                    <a:pt x="144" y="14"/>
                  </a:cubicBezTo>
                  <a:cubicBezTo>
                    <a:pt x="146" y="17"/>
                    <a:pt x="146" y="17"/>
                    <a:pt x="146" y="17"/>
                  </a:cubicBezTo>
                  <a:cubicBezTo>
                    <a:pt x="150" y="18"/>
                    <a:pt x="150" y="18"/>
                    <a:pt x="150" y="18"/>
                  </a:cubicBezTo>
                  <a:cubicBezTo>
                    <a:pt x="153" y="22"/>
                    <a:pt x="153" y="22"/>
                    <a:pt x="153" y="22"/>
                  </a:cubicBezTo>
                  <a:cubicBezTo>
                    <a:pt x="156" y="23"/>
                    <a:pt x="156" y="23"/>
                    <a:pt x="156" y="23"/>
                  </a:cubicBezTo>
                  <a:cubicBezTo>
                    <a:pt x="158" y="27"/>
                    <a:pt x="158" y="27"/>
                    <a:pt x="158" y="27"/>
                  </a:cubicBezTo>
                  <a:cubicBezTo>
                    <a:pt x="162" y="27"/>
                    <a:pt x="162" y="27"/>
                    <a:pt x="162" y="27"/>
                  </a:cubicBezTo>
                  <a:cubicBezTo>
                    <a:pt x="167" y="28"/>
                    <a:pt x="167" y="28"/>
                    <a:pt x="167" y="28"/>
                  </a:cubicBezTo>
                  <a:cubicBezTo>
                    <a:pt x="170" y="28"/>
                    <a:pt x="170" y="28"/>
                    <a:pt x="170" y="28"/>
                  </a:cubicBezTo>
                  <a:cubicBezTo>
                    <a:pt x="170" y="28"/>
                    <a:pt x="170" y="28"/>
                    <a:pt x="170" y="28"/>
                  </a:cubicBezTo>
                  <a:cubicBezTo>
                    <a:pt x="171" y="28"/>
                    <a:pt x="171" y="28"/>
                    <a:pt x="171" y="28"/>
                  </a:cubicBezTo>
                  <a:cubicBezTo>
                    <a:pt x="172" y="37"/>
                    <a:pt x="172" y="37"/>
                    <a:pt x="172" y="37"/>
                  </a:cubicBezTo>
                  <a:cubicBezTo>
                    <a:pt x="170" y="42"/>
                    <a:pt x="170" y="42"/>
                    <a:pt x="170" y="42"/>
                  </a:cubicBezTo>
                  <a:cubicBezTo>
                    <a:pt x="170" y="47"/>
                    <a:pt x="170" y="47"/>
                    <a:pt x="170" y="47"/>
                  </a:cubicBezTo>
                  <a:cubicBezTo>
                    <a:pt x="173" y="48"/>
                    <a:pt x="173" y="48"/>
                    <a:pt x="173" y="48"/>
                  </a:cubicBezTo>
                  <a:cubicBezTo>
                    <a:pt x="180" y="47"/>
                    <a:pt x="180" y="47"/>
                    <a:pt x="180" y="47"/>
                  </a:cubicBezTo>
                  <a:cubicBezTo>
                    <a:pt x="181" y="51"/>
                    <a:pt x="181" y="51"/>
                    <a:pt x="181" y="51"/>
                  </a:cubicBezTo>
                  <a:cubicBezTo>
                    <a:pt x="177" y="53"/>
                    <a:pt x="177" y="53"/>
                    <a:pt x="177" y="53"/>
                  </a:cubicBezTo>
                  <a:cubicBezTo>
                    <a:pt x="178" y="58"/>
                    <a:pt x="178" y="58"/>
                    <a:pt x="178" y="58"/>
                  </a:cubicBezTo>
                  <a:cubicBezTo>
                    <a:pt x="170" y="57"/>
                    <a:pt x="170" y="57"/>
                    <a:pt x="170" y="57"/>
                  </a:cubicBezTo>
                  <a:cubicBezTo>
                    <a:pt x="167" y="60"/>
                    <a:pt x="167" y="60"/>
                    <a:pt x="167" y="60"/>
                  </a:cubicBezTo>
                  <a:cubicBezTo>
                    <a:pt x="167" y="67"/>
                    <a:pt x="167" y="67"/>
                    <a:pt x="167" y="67"/>
                  </a:cubicBezTo>
                  <a:cubicBezTo>
                    <a:pt x="159" y="70"/>
                    <a:pt x="159" y="70"/>
                    <a:pt x="159" y="70"/>
                  </a:cubicBezTo>
                  <a:cubicBezTo>
                    <a:pt x="157" y="74"/>
                    <a:pt x="157" y="74"/>
                    <a:pt x="157" y="74"/>
                  </a:cubicBezTo>
                  <a:cubicBezTo>
                    <a:pt x="157" y="78"/>
                    <a:pt x="157" y="78"/>
                    <a:pt x="157" y="78"/>
                  </a:cubicBezTo>
                  <a:cubicBezTo>
                    <a:pt x="156" y="82"/>
                    <a:pt x="156" y="82"/>
                    <a:pt x="156" y="82"/>
                  </a:cubicBezTo>
                  <a:cubicBezTo>
                    <a:pt x="157" y="89"/>
                    <a:pt x="157" y="89"/>
                    <a:pt x="157" y="89"/>
                  </a:cubicBezTo>
                  <a:cubicBezTo>
                    <a:pt x="158" y="95"/>
                    <a:pt x="158" y="95"/>
                    <a:pt x="158" y="95"/>
                  </a:cubicBezTo>
                  <a:cubicBezTo>
                    <a:pt x="158" y="95"/>
                    <a:pt x="156" y="100"/>
                    <a:pt x="155" y="103"/>
                  </a:cubicBezTo>
                  <a:cubicBezTo>
                    <a:pt x="155" y="105"/>
                    <a:pt x="157" y="104"/>
                    <a:pt x="157" y="104"/>
                  </a:cubicBezTo>
                  <a:cubicBezTo>
                    <a:pt x="162" y="106"/>
                    <a:pt x="162" y="106"/>
                    <a:pt x="162" y="106"/>
                  </a:cubicBezTo>
                  <a:cubicBezTo>
                    <a:pt x="164" y="107"/>
                    <a:pt x="164" y="107"/>
                    <a:pt x="164" y="107"/>
                  </a:cubicBezTo>
                  <a:cubicBezTo>
                    <a:pt x="162" y="113"/>
                    <a:pt x="162" y="113"/>
                    <a:pt x="162" y="113"/>
                  </a:cubicBezTo>
                  <a:cubicBezTo>
                    <a:pt x="157" y="114"/>
                    <a:pt x="157" y="114"/>
                    <a:pt x="157" y="114"/>
                  </a:cubicBezTo>
                  <a:cubicBezTo>
                    <a:pt x="158" y="110"/>
                    <a:pt x="158" y="110"/>
                    <a:pt x="158" y="110"/>
                  </a:cubicBezTo>
                  <a:cubicBezTo>
                    <a:pt x="156" y="108"/>
                    <a:pt x="156" y="108"/>
                    <a:pt x="156" y="108"/>
                  </a:cubicBezTo>
                  <a:cubicBezTo>
                    <a:pt x="153" y="111"/>
                    <a:pt x="153" y="111"/>
                    <a:pt x="153" y="111"/>
                  </a:cubicBezTo>
                  <a:cubicBezTo>
                    <a:pt x="146" y="113"/>
                    <a:pt x="146" y="113"/>
                    <a:pt x="146" y="113"/>
                  </a:cubicBezTo>
                  <a:cubicBezTo>
                    <a:pt x="146" y="115"/>
                    <a:pt x="146" y="115"/>
                    <a:pt x="146" y="115"/>
                  </a:cubicBezTo>
                  <a:cubicBezTo>
                    <a:pt x="144" y="119"/>
                    <a:pt x="144" y="119"/>
                    <a:pt x="144" y="119"/>
                  </a:cubicBezTo>
                  <a:cubicBezTo>
                    <a:pt x="144" y="119"/>
                    <a:pt x="140" y="119"/>
                    <a:pt x="138" y="119"/>
                  </a:cubicBezTo>
                  <a:cubicBezTo>
                    <a:pt x="137" y="118"/>
                    <a:pt x="136" y="121"/>
                    <a:pt x="136" y="121"/>
                  </a:cubicBezTo>
                  <a:cubicBezTo>
                    <a:pt x="138" y="128"/>
                    <a:pt x="138" y="128"/>
                    <a:pt x="138" y="128"/>
                  </a:cubicBezTo>
                  <a:cubicBezTo>
                    <a:pt x="133" y="128"/>
                    <a:pt x="133" y="128"/>
                    <a:pt x="133" y="128"/>
                  </a:cubicBezTo>
                  <a:cubicBezTo>
                    <a:pt x="129" y="133"/>
                    <a:pt x="129" y="133"/>
                    <a:pt x="129" y="133"/>
                  </a:cubicBezTo>
                  <a:cubicBezTo>
                    <a:pt x="122" y="134"/>
                    <a:pt x="122" y="134"/>
                    <a:pt x="122" y="134"/>
                  </a:cubicBezTo>
                  <a:cubicBezTo>
                    <a:pt x="116" y="133"/>
                    <a:pt x="116" y="133"/>
                    <a:pt x="116" y="133"/>
                  </a:cubicBezTo>
                  <a:cubicBezTo>
                    <a:pt x="106" y="137"/>
                    <a:pt x="106" y="137"/>
                    <a:pt x="106" y="137"/>
                  </a:cubicBezTo>
                  <a:cubicBezTo>
                    <a:pt x="97" y="139"/>
                    <a:pt x="97" y="139"/>
                    <a:pt x="97" y="139"/>
                  </a:cubicBezTo>
                  <a:cubicBezTo>
                    <a:pt x="97" y="140"/>
                    <a:pt x="97" y="140"/>
                    <a:pt x="97" y="140"/>
                  </a:cubicBezTo>
                  <a:cubicBezTo>
                    <a:pt x="96" y="134"/>
                    <a:pt x="96" y="134"/>
                    <a:pt x="96" y="134"/>
                  </a:cubicBezTo>
                  <a:cubicBezTo>
                    <a:pt x="93" y="131"/>
                    <a:pt x="93" y="131"/>
                    <a:pt x="93" y="131"/>
                  </a:cubicBezTo>
                  <a:cubicBezTo>
                    <a:pt x="93" y="131"/>
                    <a:pt x="90" y="125"/>
                    <a:pt x="90" y="124"/>
                  </a:cubicBezTo>
                  <a:cubicBezTo>
                    <a:pt x="90" y="124"/>
                    <a:pt x="79" y="124"/>
                    <a:pt x="79" y="124"/>
                  </a:cubicBezTo>
                  <a:cubicBezTo>
                    <a:pt x="79" y="124"/>
                    <a:pt x="77" y="121"/>
                    <a:pt x="76" y="119"/>
                  </a:cubicBezTo>
                  <a:cubicBezTo>
                    <a:pt x="76" y="118"/>
                    <a:pt x="73" y="121"/>
                    <a:pt x="73" y="121"/>
                  </a:cubicBezTo>
                  <a:cubicBezTo>
                    <a:pt x="69" y="122"/>
                    <a:pt x="69" y="122"/>
                    <a:pt x="69" y="122"/>
                  </a:cubicBezTo>
                  <a:cubicBezTo>
                    <a:pt x="69" y="121"/>
                    <a:pt x="69" y="121"/>
                    <a:pt x="69" y="121"/>
                  </a:cubicBezTo>
                  <a:cubicBezTo>
                    <a:pt x="66" y="117"/>
                    <a:pt x="66" y="117"/>
                    <a:pt x="66" y="117"/>
                  </a:cubicBezTo>
                  <a:cubicBezTo>
                    <a:pt x="66" y="107"/>
                    <a:pt x="66" y="107"/>
                    <a:pt x="66" y="107"/>
                  </a:cubicBezTo>
                  <a:cubicBezTo>
                    <a:pt x="66" y="104"/>
                    <a:pt x="66" y="104"/>
                    <a:pt x="66" y="104"/>
                  </a:cubicBezTo>
                  <a:cubicBezTo>
                    <a:pt x="68" y="97"/>
                    <a:pt x="68" y="97"/>
                    <a:pt x="68" y="97"/>
                  </a:cubicBezTo>
                  <a:cubicBezTo>
                    <a:pt x="68" y="97"/>
                    <a:pt x="66" y="96"/>
                    <a:pt x="65" y="94"/>
                  </a:cubicBezTo>
                  <a:cubicBezTo>
                    <a:pt x="63" y="92"/>
                    <a:pt x="61" y="90"/>
                    <a:pt x="61" y="90"/>
                  </a:cubicBezTo>
                  <a:cubicBezTo>
                    <a:pt x="59" y="90"/>
                    <a:pt x="59" y="90"/>
                    <a:pt x="59" y="90"/>
                  </a:cubicBezTo>
                  <a:cubicBezTo>
                    <a:pt x="56" y="86"/>
                    <a:pt x="56" y="86"/>
                    <a:pt x="56" y="86"/>
                  </a:cubicBezTo>
                  <a:cubicBezTo>
                    <a:pt x="49" y="88"/>
                    <a:pt x="49" y="88"/>
                    <a:pt x="49" y="88"/>
                  </a:cubicBezTo>
                  <a:cubicBezTo>
                    <a:pt x="45" y="89"/>
                    <a:pt x="45" y="89"/>
                    <a:pt x="45" y="89"/>
                  </a:cubicBezTo>
                  <a:cubicBezTo>
                    <a:pt x="43" y="91"/>
                    <a:pt x="43" y="91"/>
                    <a:pt x="43" y="91"/>
                  </a:cubicBezTo>
                  <a:cubicBezTo>
                    <a:pt x="31" y="90"/>
                    <a:pt x="31" y="90"/>
                    <a:pt x="31" y="90"/>
                  </a:cubicBezTo>
                  <a:cubicBezTo>
                    <a:pt x="25" y="87"/>
                    <a:pt x="25" y="87"/>
                    <a:pt x="25" y="87"/>
                  </a:cubicBezTo>
                  <a:cubicBezTo>
                    <a:pt x="22" y="86"/>
                    <a:pt x="22" y="86"/>
                    <a:pt x="22" y="86"/>
                  </a:cubicBezTo>
                  <a:cubicBezTo>
                    <a:pt x="18" y="83"/>
                    <a:pt x="18" y="83"/>
                    <a:pt x="18" y="83"/>
                  </a:cubicBezTo>
                  <a:cubicBezTo>
                    <a:pt x="13" y="79"/>
                    <a:pt x="13" y="79"/>
                    <a:pt x="13" y="79"/>
                  </a:cubicBezTo>
                  <a:cubicBezTo>
                    <a:pt x="12" y="73"/>
                    <a:pt x="12" y="73"/>
                    <a:pt x="12" y="73"/>
                  </a:cubicBezTo>
                  <a:cubicBezTo>
                    <a:pt x="11" y="69"/>
                    <a:pt x="11" y="69"/>
                    <a:pt x="11" y="69"/>
                  </a:cubicBezTo>
                  <a:cubicBezTo>
                    <a:pt x="6" y="64"/>
                    <a:pt x="6" y="64"/>
                    <a:pt x="6" y="64"/>
                  </a:cubicBezTo>
                  <a:cubicBezTo>
                    <a:pt x="4" y="60"/>
                    <a:pt x="4" y="60"/>
                    <a:pt x="4" y="60"/>
                  </a:cubicBezTo>
                  <a:cubicBezTo>
                    <a:pt x="4" y="54"/>
                    <a:pt x="4" y="54"/>
                    <a:pt x="4" y="54"/>
                  </a:cubicBezTo>
                  <a:cubicBezTo>
                    <a:pt x="1" y="49"/>
                    <a:pt x="1" y="49"/>
                    <a:pt x="1" y="49"/>
                  </a:cubicBezTo>
                  <a:cubicBezTo>
                    <a:pt x="2" y="44"/>
                    <a:pt x="2" y="44"/>
                    <a:pt x="2" y="44"/>
                  </a:cubicBezTo>
                  <a:cubicBezTo>
                    <a:pt x="2" y="44"/>
                    <a:pt x="0" y="43"/>
                    <a:pt x="1" y="42"/>
                  </a:cubicBezTo>
                  <a:cubicBezTo>
                    <a:pt x="3" y="42"/>
                    <a:pt x="6" y="41"/>
                    <a:pt x="6" y="41"/>
                  </a:cubicBezTo>
                  <a:cubicBezTo>
                    <a:pt x="7" y="35"/>
                    <a:pt x="7" y="35"/>
                    <a:pt x="7" y="35"/>
                  </a:cubicBezTo>
                  <a:cubicBezTo>
                    <a:pt x="8" y="33"/>
                    <a:pt x="8" y="33"/>
                    <a:pt x="8" y="33"/>
                  </a:cubicBezTo>
                  <a:cubicBezTo>
                    <a:pt x="12" y="31"/>
                    <a:pt x="12" y="31"/>
                    <a:pt x="12" y="31"/>
                  </a:cubicBezTo>
                  <a:cubicBezTo>
                    <a:pt x="14" y="26"/>
                    <a:pt x="14" y="26"/>
                    <a:pt x="14" y="26"/>
                  </a:cubicBezTo>
                  <a:lnTo>
                    <a:pt x="18" y="26"/>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7" name="Freeform 53"/>
            <p:cNvSpPr>
              <a:spLocks noEditPoints="1"/>
            </p:cNvSpPr>
            <p:nvPr/>
          </p:nvSpPr>
          <p:spPr bwMode="auto">
            <a:xfrm>
              <a:off x="5766982" y="1595422"/>
              <a:ext cx="401292" cy="265289"/>
            </a:xfrm>
            <a:custGeom>
              <a:avLst/>
              <a:gdLst>
                <a:gd name="T0" fmla="*/ 39 w 176"/>
                <a:gd name="T1" fmla="*/ 45 h 120"/>
                <a:gd name="T2" fmla="*/ 46 w 176"/>
                <a:gd name="T3" fmla="*/ 36 h 120"/>
                <a:gd name="T4" fmla="*/ 51 w 176"/>
                <a:gd name="T5" fmla="*/ 29 h 120"/>
                <a:gd name="T6" fmla="*/ 59 w 176"/>
                <a:gd name="T7" fmla="*/ 23 h 120"/>
                <a:gd name="T8" fmla="*/ 69 w 176"/>
                <a:gd name="T9" fmla="*/ 17 h 120"/>
                <a:gd name="T10" fmla="*/ 81 w 176"/>
                <a:gd name="T11" fmla="*/ 15 h 120"/>
                <a:gd name="T12" fmla="*/ 89 w 176"/>
                <a:gd name="T13" fmla="*/ 6 h 120"/>
                <a:gd name="T14" fmla="*/ 97 w 176"/>
                <a:gd name="T15" fmla="*/ 7 h 120"/>
                <a:gd name="T16" fmla="*/ 109 w 176"/>
                <a:gd name="T17" fmla="*/ 4 h 120"/>
                <a:gd name="T18" fmla="*/ 128 w 176"/>
                <a:gd name="T19" fmla="*/ 7 h 120"/>
                <a:gd name="T20" fmla="*/ 154 w 176"/>
                <a:gd name="T21" fmla="*/ 3 h 120"/>
                <a:gd name="T22" fmla="*/ 157 w 176"/>
                <a:gd name="T23" fmla="*/ 15 h 120"/>
                <a:gd name="T24" fmla="*/ 162 w 176"/>
                <a:gd name="T25" fmla="*/ 70 h 120"/>
                <a:gd name="T26" fmla="*/ 171 w 176"/>
                <a:gd name="T27" fmla="*/ 80 h 120"/>
                <a:gd name="T28" fmla="*/ 168 w 176"/>
                <a:gd name="T29" fmla="*/ 90 h 120"/>
                <a:gd name="T30" fmla="*/ 165 w 176"/>
                <a:gd name="T31" fmla="*/ 105 h 120"/>
                <a:gd name="T32" fmla="*/ 146 w 176"/>
                <a:gd name="T33" fmla="*/ 109 h 120"/>
                <a:gd name="T34" fmla="*/ 124 w 176"/>
                <a:gd name="T35" fmla="*/ 99 h 120"/>
                <a:gd name="T36" fmla="*/ 102 w 176"/>
                <a:gd name="T37" fmla="*/ 94 h 120"/>
                <a:gd name="T38" fmla="*/ 78 w 176"/>
                <a:gd name="T39" fmla="*/ 107 h 120"/>
                <a:gd name="T40" fmla="*/ 77 w 176"/>
                <a:gd name="T41" fmla="*/ 87 h 120"/>
                <a:gd name="T42" fmla="*/ 71 w 176"/>
                <a:gd name="T43" fmla="*/ 83 h 120"/>
                <a:gd name="T44" fmla="*/ 61 w 176"/>
                <a:gd name="T45" fmla="*/ 86 h 120"/>
                <a:gd name="T46" fmla="*/ 48 w 176"/>
                <a:gd name="T47" fmla="*/ 75 h 120"/>
                <a:gd name="T48" fmla="*/ 48 w 176"/>
                <a:gd name="T49" fmla="*/ 67 h 120"/>
                <a:gd name="T50" fmla="*/ 53 w 176"/>
                <a:gd name="T51" fmla="*/ 62 h 120"/>
                <a:gd name="T52" fmla="*/ 42 w 176"/>
                <a:gd name="T53" fmla="*/ 59 h 120"/>
                <a:gd name="T54" fmla="*/ 45 w 176"/>
                <a:gd name="T55" fmla="*/ 51 h 120"/>
                <a:gd name="T56" fmla="*/ 23 w 176"/>
                <a:gd name="T57" fmla="*/ 103 h 120"/>
                <a:gd name="T58" fmla="*/ 22 w 176"/>
                <a:gd name="T59" fmla="*/ 105 h 120"/>
                <a:gd name="T60" fmla="*/ 64 w 176"/>
                <a:gd name="T61" fmla="*/ 98 h 120"/>
                <a:gd name="T62" fmla="*/ 9 w 176"/>
                <a:gd name="T63" fmla="*/ 91 h 120"/>
                <a:gd name="T64" fmla="*/ 4 w 176"/>
                <a:gd name="T65" fmla="*/ 87 h 120"/>
                <a:gd name="T66" fmla="*/ 3 w 176"/>
                <a:gd name="T67" fmla="*/ 91 h 120"/>
                <a:gd name="T68" fmla="*/ 5 w 176"/>
                <a:gd name="T69" fmla="*/ 98 h 120"/>
                <a:gd name="T70" fmla="*/ 10 w 176"/>
                <a:gd name="T71" fmla="*/ 103 h 120"/>
                <a:gd name="T72" fmla="*/ 14 w 176"/>
                <a:gd name="T73" fmla="*/ 110 h 120"/>
                <a:gd name="T74" fmla="*/ 13 w 176"/>
                <a:gd name="T75" fmla="*/ 119 h 120"/>
                <a:gd name="T76" fmla="*/ 17 w 176"/>
                <a:gd name="T77" fmla="*/ 109 h 120"/>
                <a:gd name="T78" fmla="*/ 23 w 176"/>
                <a:gd name="T79" fmla="*/ 99 h 120"/>
                <a:gd name="T80" fmla="*/ 29 w 176"/>
                <a:gd name="T81" fmla="*/ 97 h 120"/>
                <a:gd name="T82" fmla="*/ 33 w 176"/>
                <a:gd name="T83" fmla="*/ 89 h 120"/>
                <a:gd name="T84" fmla="*/ 37 w 176"/>
                <a:gd name="T85" fmla="*/ 84 h 120"/>
                <a:gd name="T86" fmla="*/ 41 w 176"/>
                <a:gd name="T87" fmla="*/ 81 h 120"/>
                <a:gd name="T88" fmla="*/ 28 w 176"/>
                <a:gd name="T89" fmla="*/ 77 h 120"/>
                <a:gd name="T90" fmla="*/ 19 w 176"/>
                <a:gd name="T91" fmla="*/ 81 h 120"/>
                <a:gd name="T92" fmla="*/ 12 w 176"/>
                <a:gd name="T93" fmla="*/ 86 h 120"/>
                <a:gd name="T94" fmla="*/ 35 w 176"/>
                <a:gd name="T95" fmla="*/ 76 h 120"/>
                <a:gd name="T96" fmla="*/ 43 w 176"/>
                <a:gd name="T97" fmla="*/ 76 h 120"/>
                <a:gd name="T98" fmla="*/ 36 w 176"/>
                <a:gd name="T99" fmla="*/ 75 h 120"/>
                <a:gd name="T100" fmla="*/ 27 w 176"/>
                <a:gd name="T101" fmla="*/ 59 h 120"/>
                <a:gd name="T102" fmla="*/ 27 w 176"/>
                <a:gd name="T103" fmla="*/ 65 h 120"/>
                <a:gd name="T104" fmla="*/ 22 w 176"/>
                <a:gd name="T105" fmla="*/ 70 h 120"/>
                <a:gd name="T106" fmla="*/ 14 w 176"/>
                <a:gd name="T107" fmla="*/ 68 h 120"/>
                <a:gd name="T108" fmla="*/ 3 w 176"/>
                <a:gd name="T109" fmla="*/ 64 h 120"/>
                <a:gd name="T110" fmla="*/ 16 w 176"/>
                <a:gd name="T111" fmla="*/ 54 h 120"/>
                <a:gd name="T112" fmla="*/ 36 w 176"/>
                <a:gd name="T113" fmla="*/ 52 h 120"/>
                <a:gd name="T114" fmla="*/ 33 w 176"/>
                <a:gd name="T115" fmla="*/ 57 h 120"/>
                <a:gd name="T116" fmla="*/ 36 w 176"/>
                <a:gd name="T117" fmla="*/ 5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 h="120">
                  <a:moveTo>
                    <a:pt x="39" y="52"/>
                  </a:moveTo>
                  <a:cubicBezTo>
                    <a:pt x="40" y="50"/>
                    <a:pt x="40" y="50"/>
                    <a:pt x="40" y="50"/>
                  </a:cubicBezTo>
                  <a:cubicBezTo>
                    <a:pt x="41" y="48"/>
                    <a:pt x="41" y="48"/>
                    <a:pt x="41" y="48"/>
                  </a:cubicBezTo>
                  <a:cubicBezTo>
                    <a:pt x="41" y="45"/>
                    <a:pt x="41" y="45"/>
                    <a:pt x="41" y="45"/>
                  </a:cubicBezTo>
                  <a:cubicBezTo>
                    <a:pt x="39" y="45"/>
                    <a:pt x="39" y="45"/>
                    <a:pt x="39" y="45"/>
                  </a:cubicBezTo>
                  <a:cubicBezTo>
                    <a:pt x="38" y="42"/>
                    <a:pt x="38" y="42"/>
                    <a:pt x="38" y="42"/>
                  </a:cubicBezTo>
                  <a:cubicBezTo>
                    <a:pt x="38" y="42"/>
                    <a:pt x="39" y="41"/>
                    <a:pt x="40" y="41"/>
                  </a:cubicBezTo>
                  <a:cubicBezTo>
                    <a:pt x="40" y="40"/>
                    <a:pt x="43" y="40"/>
                    <a:pt x="43" y="40"/>
                  </a:cubicBezTo>
                  <a:cubicBezTo>
                    <a:pt x="45" y="38"/>
                    <a:pt x="45" y="38"/>
                    <a:pt x="45" y="38"/>
                  </a:cubicBezTo>
                  <a:cubicBezTo>
                    <a:pt x="45" y="38"/>
                    <a:pt x="44" y="36"/>
                    <a:pt x="46" y="36"/>
                  </a:cubicBezTo>
                  <a:cubicBezTo>
                    <a:pt x="47" y="36"/>
                    <a:pt x="49" y="36"/>
                    <a:pt x="50" y="36"/>
                  </a:cubicBezTo>
                  <a:cubicBezTo>
                    <a:pt x="51" y="36"/>
                    <a:pt x="52" y="35"/>
                    <a:pt x="52" y="35"/>
                  </a:cubicBezTo>
                  <a:cubicBezTo>
                    <a:pt x="54" y="35"/>
                    <a:pt x="55" y="36"/>
                    <a:pt x="54" y="35"/>
                  </a:cubicBezTo>
                  <a:cubicBezTo>
                    <a:pt x="54" y="35"/>
                    <a:pt x="54" y="34"/>
                    <a:pt x="53" y="33"/>
                  </a:cubicBezTo>
                  <a:cubicBezTo>
                    <a:pt x="52" y="32"/>
                    <a:pt x="49" y="30"/>
                    <a:pt x="51" y="29"/>
                  </a:cubicBezTo>
                  <a:cubicBezTo>
                    <a:pt x="52" y="28"/>
                    <a:pt x="53" y="28"/>
                    <a:pt x="54" y="29"/>
                  </a:cubicBezTo>
                  <a:cubicBezTo>
                    <a:pt x="55" y="29"/>
                    <a:pt x="56" y="31"/>
                    <a:pt x="56" y="31"/>
                  </a:cubicBezTo>
                  <a:cubicBezTo>
                    <a:pt x="56" y="27"/>
                    <a:pt x="56" y="27"/>
                    <a:pt x="56" y="27"/>
                  </a:cubicBezTo>
                  <a:cubicBezTo>
                    <a:pt x="56" y="27"/>
                    <a:pt x="59" y="27"/>
                    <a:pt x="60" y="26"/>
                  </a:cubicBezTo>
                  <a:cubicBezTo>
                    <a:pt x="60" y="25"/>
                    <a:pt x="59" y="23"/>
                    <a:pt x="59" y="23"/>
                  </a:cubicBezTo>
                  <a:cubicBezTo>
                    <a:pt x="59" y="23"/>
                    <a:pt x="59" y="23"/>
                    <a:pt x="62" y="23"/>
                  </a:cubicBezTo>
                  <a:cubicBezTo>
                    <a:pt x="65" y="22"/>
                    <a:pt x="64" y="22"/>
                    <a:pt x="66" y="22"/>
                  </a:cubicBezTo>
                  <a:cubicBezTo>
                    <a:pt x="67" y="22"/>
                    <a:pt x="70" y="22"/>
                    <a:pt x="70" y="22"/>
                  </a:cubicBezTo>
                  <a:cubicBezTo>
                    <a:pt x="70" y="22"/>
                    <a:pt x="72" y="21"/>
                    <a:pt x="71" y="20"/>
                  </a:cubicBezTo>
                  <a:cubicBezTo>
                    <a:pt x="71" y="19"/>
                    <a:pt x="69" y="17"/>
                    <a:pt x="69" y="17"/>
                  </a:cubicBezTo>
                  <a:cubicBezTo>
                    <a:pt x="69" y="17"/>
                    <a:pt x="70" y="14"/>
                    <a:pt x="70" y="15"/>
                  </a:cubicBezTo>
                  <a:cubicBezTo>
                    <a:pt x="70" y="17"/>
                    <a:pt x="73" y="19"/>
                    <a:pt x="73" y="19"/>
                  </a:cubicBezTo>
                  <a:cubicBezTo>
                    <a:pt x="75" y="17"/>
                    <a:pt x="75" y="17"/>
                    <a:pt x="75" y="17"/>
                  </a:cubicBezTo>
                  <a:cubicBezTo>
                    <a:pt x="78" y="16"/>
                    <a:pt x="78" y="16"/>
                    <a:pt x="78" y="16"/>
                  </a:cubicBezTo>
                  <a:cubicBezTo>
                    <a:pt x="81" y="15"/>
                    <a:pt x="81" y="15"/>
                    <a:pt x="81" y="15"/>
                  </a:cubicBezTo>
                  <a:cubicBezTo>
                    <a:pt x="81" y="15"/>
                    <a:pt x="84" y="15"/>
                    <a:pt x="86" y="15"/>
                  </a:cubicBezTo>
                  <a:cubicBezTo>
                    <a:pt x="87" y="15"/>
                    <a:pt x="90" y="14"/>
                    <a:pt x="90" y="14"/>
                  </a:cubicBezTo>
                  <a:cubicBezTo>
                    <a:pt x="91" y="12"/>
                    <a:pt x="91" y="12"/>
                    <a:pt x="91" y="12"/>
                  </a:cubicBezTo>
                  <a:cubicBezTo>
                    <a:pt x="87" y="8"/>
                    <a:pt x="87" y="8"/>
                    <a:pt x="87" y="8"/>
                  </a:cubicBezTo>
                  <a:cubicBezTo>
                    <a:pt x="87" y="8"/>
                    <a:pt x="89" y="5"/>
                    <a:pt x="89" y="6"/>
                  </a:cubicBezTo>
                  <a:cubicBezTo>
                    <a:pt x="90" y="7"/>
                    <a:pt x="90" y="9"/>
                    <a:pt x="91" y="9"/>
                  </a:cubicBezTo>
                  <a:cubicBezTo>
                    <a:pt x="92" y="9"/>
                    <a:pt x="93" y="10"/>
                    <a:pt x="94" y="9"/>
                  </a:cubicBezTo>
                  <a:cubicBezTo>
                    <a:pt x="94" y="8"/>
                    <a:pt x="94" y="5"/>
                    <a:pt x="94" y="5"/>
                  </a:cubicBezTo>
                  <a:cubicBezTo>
                    <a:pt x="94" y="5"/>
                    <a:pt x="93" y="4"/>
                    <a:pt x="94" y="4"/>
                  </a:cubicBezTo>
                  <a:cubicBezTo>
                    <a:pt x="95" y="5"/>
                    <a:pt x="97" y="7"/>
                    <a:pt x="97" y="7"/>
                  </a:cubicBezTo>
                  <a:cubicBezTo>
                    <a:pt x="100" y="7"/>
                    <a:pt x="100" y="7"/>
                    <a:pt x="100" y="7"/>
                  </a:cubicBezTo>
                  <a:cubicBezTo>
                    <a:pt x="103" y="4"/>
                    <a:pt x="103" y="4"/>
                    <a:pt x="103" y="4"/>
                  </a:cubicBezTo>
                  <a:cubicBezTo>
                    <a:pt x="104" y="6"/>
                    <a:pt x="104" y="6"/>
                    <a:pt x="104" y="6"/>
                  </a:cubicBezTo>
                  <a:cubicBezTo>
                    <a:pt x="104" y="6"/>
                    <a:pt x="106" y="5"/>
                    <a:pt x="107" y="5"/>
                  </a:cubicBezTo>
                  <a:cubicBezTo>
                    <a:pt x="108" y="5"/>
                    <a:pt x="108" y="4"/>
                    <a:pt x="109" y="4"/>
                  </a:cubicBezTo>
                  <a:cubicBezTo>
                    <a:pt x="110" y="4"/>
                    <a:pt x="112" y="5"/>
                    <a:pt x="112" y="5"/>
                  </a:cubicBezTo>
                  <a:cubicBezTo>
                    <a:pt x="117" y="6"/>
                    <a:pt x="117" y="6"/>
                    <a:pt x="117" y="6"/>
                  </a:cubicBezTo>
                  <a:cubicBezTo>
                    <a:pt x="119" y="3"/>
                    <a:pt x="119" y="3"/>
                    <a:pt x="119" y="3"/>
                  </a:cubicBezTo>
                  <a:cubicBezTo>
                    <a:pt x="124" y="5"/>
                    <a:pt x="124" y="5"/>
                    <a:pt x="124" y="5"/>
                  </a:cubicBezTo>
                  <a:cubicBezTo>
                    <a:pt x="128" y="7"/>
                    <a:pt x="128" y="7"/>
                    <a:pt x="128" y="7"/>
                  </a:cubicBezTo>
                  <a:cubicBezTo>
                    <a:pt x="133" y="7"/>
                    <a:pt x="133" y="7"/>
                    <a:pt x="133" y="7"/>
                  </a:cubicBezTo>
                  <a:cubicBezTo>
                    <a:pt x="133" y="7"/>
                    <a:pt x="137" y="5"/>
                    <a:pt x="138" y="5"/>
                  </a:cubicBezTo>
                  <a:cubicBezTo>
                    <a:pt x="140" y="4"/>
                    <a:pt x="144" y="4"/>
                    <a:pt x="144" y="4"/>
                  </a:cubicBezTo>
                  <a:cubicBezTo>
                    <a:pt x="144" y="4"/>
                    <a:pt x="145" y="4"/>
                    <a:pt x="147" y="4"/>
                  </a:cubicBezTo>
                  <a:cubicBezTo>
                    <a:pt x="149" y="3"/>
                    <a:pt x="154" y="3"/>
                    <a:pt x="154" y="3"/>
                  </a:cubicBezTo>
                  <a:cubicBezTo>
                    <a:pt x="157" y="0"/>
                    <a:pt x="157" y="0"/>
                    <a:pt x="157" y="0"/>
                  </a:cubicBezTo>
                  <a:cubicBezTo>
                    <a:pt x="162" y="2"/>
                    <a:pt x="162" y="2"/>
                    <a:pt x="162" y="2"/>
                  </a:cubicBezTo>
                  <a:cubicBezTo>
                    <a:pt x="162" y="4"/>
                    <a:pt x="162" y="4"/>
                    <a:pt x="162" y="4"/>
                  </a:cubicBezTo>
                  <a:cubicBezTo>
                    <a:pt x="157" y="8"/>
                    <a:pt x="157" y="8"/>
                    <a:pt x="157" y="8"/>
                  </a:cubicBezTo>
                  <a:cubicBezTo>
                    <a:pt x="157" y="15"/>
                    <a:pt x="157" y="15"/>
                    <a:pt x="157" y="15"/>
                  </a:cubicBezTo>
                  <a:cubicBezTo>
                    <a:pt x="156" y="25"/>
                    <a:pt x="153" y="30"/>
                    <a:pt x="152" y="36"/>
                  </a:cubicBezTo>
                  <a:cubicBezTo>
                    <a:pt x="151" y="39"/>
                    <a:pt x="149" y="40"/>
                    <a:pt x="152" y="45"/>
                  </a:cubicBezTo>
                  <a:cubicBezTo>
                    <a:pt x="154" y="47"/>
                    <a:pt x="154" y="54"/>
                    <a:pt x="158" y="58"/>
                  </a:cubicBezTo>
                  <a:cubicBezTo>
                    <a:pt x="160" y="60"/>
                    <a:pt x="158" y="65"/>
                    <a:pt x="161" y="67"/>
                  </a:cubicBezTo>
                  <a:cubicBezTo>
                    <a:pt x="161" y="67"/>
                    <a:pt x="161" y="68"/>
                    <a:pt x="162" y="70"/>
                  </a:cubicBezTo>
                  <a:cubicBezTo>
                    <a:pt x="164" y="72"/>
                    <a:pt x="164" y="71"/>
                    <a:pt x="165" y="72"/>
                  </a:cubicBezTo>
                  <a:cubicBezTo>
                    <a:pt x="165" y="72"/>
                    <a:pt x="167" y="73"/>
                    <a:pt x="168" y="74"/>
                  </a:cubicBezTo>
                  <a:cubicBezTo>
                    <a:pt x="169" y="75"/>
                    <a:pt x="169" y="77"/>
                    <a:pt x="169" y="78"/>
                  </a:cubicBezTo>
                  <a:cubicBezTo>
                    <a:pt x="169" y="79"/>
                    <a:pt x="170" y="80"/>
                    <a:pt x="170" y="80"/>
                  </a:cubicBezTo>
                  <a:cubicBezTo>
                    <a:pt x="170" y="80"/>
                    <a:pt x="171" y="79"/>
                    <a:pt x="171" y="80"/>
                  </a:cubicBezTo>
                  <a:cubicBezTo>
                    <a:pt x="171" y="81"/>
                    <a:pt x="170" y="79"/>
                    <a:pt x="171" y="81"/>
                  </a:cubicBezTo>
                  <a:cubicBezTo>
                    <a:pt x="173" y="83"/>
                    <a:pt x="176" y="83"/>
                    <a:pt x="176" y="83"/>
                  </a:cubicBezTo>
                  <a:cubicBezTo>
                    <a:pt x="175" y="87"/>
                    <a:pt x="175" y="87"/>
                    <a:pt x="175" y="87"/>
                  </a:cubicBezTo>
                  <a:cubicBezTo>
                    <a:pt x="173" y="88"/>
                    <a:pt x="173" y="88"/>
                    <a:pt x="173" y="88"/>
                  </a:cubicBezTo>
                  <a:cubicBezTo>
                    <a:pt x="173" y="88"/>
                    <a:pt x="168" y="88"/>
                    <a:pt x="168" y="90"/>
                  </a:cubicBezTo>
                  <a:cubicBezTo>
                    <a:pt x="168" y="91"/>
                    <a:pt x="168" y="95"/>
                    <a:pt x="168" y="95"/>
                  </a:cubicBezTo>
                  <a:cubicBezTo>
                    <a:pt x="165" y="98"/>
                    <a:pt x="165" y="98"/>
                    <a:pt x="165" y="98"/>
                  </a:cubicBezTo>
                  <a:cubicBezTo>
                    <a:pt x="165" y="98"/>
                    <a:pt x="167" y="102"/>
                    <a:pt x="167" y="103"/>
                  </a:cubicBezTo>
                  <a:cubicBezTo>
                    <a:pt x="167" y="104"/>
                    <a:pt x="168" y="104"/>
                    <a:pt x="168" y="104"/>
                  </a:cubicBezTo>
                  <a:cubicBezTo>
                    <a:pt x="165" y="105"/>
                    <a:pt x="165" y="105"/>
                    <a:pt x="165" y="105"/>
                  </a:cubicBezTo>
                  <a:cubicBezTo>
                    <a:pt x="161" y="105"/>
                    <a:pt x="161" y="105"/>
                    <a:pt x="161" y="105"/>
                  </a:cubicBezTo>
                  <a:cubicBezTo>
                    <a:pt x="153" y="103"/>
                    <a:pt x="153" y="103"/>
                    <a:pt x="153" y="103"/>
                  </a:cubicBezTo>
                  <a:cubicBezTo>
                    <a:pt x="151" y="106"/>
                    <a:pt x="151" y="106"/>
                    <a:pt x="151" y="106"/>
                  </a:cubicBezTo>
                  <a:cubicBezTo>
                    <a:pt x="149" y="106"/>
                    <a:pt x="149" y="106"/>
                    <a:pt x="149" y="106"/>
                  </a:cubicBezTo>
                  <a:cubicBezTo>
                    <a:pt x="149" y="106"/>
                    <a:pt x="148" y="108"/>
                    <a:pt x="146" y="109"/>
                  </a:cubicBezTo>
                  <a:cubicBezTo>
                    <a:pt x="145" y="110"/>
                    <a:pt x="144" y="111"/>
                    <a:pt x="143" y="111"/>
                  </a:cubicBezTo>
                  <a:cubicBezTo>
                    <a:pt x="141" y="112"/>
                    <a:pt x="139" y="110"/>
                    <a:pt x="139" y="110"/>
                  </a:cubicBezTo>
                  <a:cubicBezTo>
                    <a:pt x="136" y="109"/>
                    <a:pt x="136" y="109"/>
                    <a:pt x="136" y="109"/>
                  </a:cubicBezTo>
                  <a:cubicBezTo>
                    <a:pt x="133" y="105"/>
                    <a:pt x="133" y="105"/>
                    <a:pt x="133" y="105"/>
                  </a:cubicBezTo>
                  <a:cubicBezTo>
                    <a:pt x="124" y="99"/>
                    <a:pt x="124" y="99"/>
                    <a:pt x="124" y="99"/>
                  </a:cubicBezTo>
                  <a:cubicBezTo>
                    <a:pt x="119" y="97"/>
                    <a:pt x="119" y="97"/>
                    <a:pt x="119" y="97"/>
                  </a:cubicBezTo>
                  <a:cubicBezTo>
                    <a:pt x="115" y="96"/>
                    <a:pt x="115" y="96"/>
                    <a:pt x="115" y="96"/>
                  </a:cubicBezTo>
                  <a:cubicBezTo>
                    <a:pt x="110" y="96"/>
                    <a:pt x="110" y="96"/>
                    <a:pt x="110" y="96"/>
                  </a:cubicBezTo>
                  <a:cubicBezTo>
                    <a:pt x="106" y="94"/>
                    <a:pt x="106" y="94"/>
                    <a:pt x="106" y="94"/>
                  </a:cubicBezTo>
                  <a:cubicBezTo>
                    <a:pt x="102" y="94"/>
                    <a:pt x="102" y="94"/>
                    <a:pt x="102" y="94"/>
                  </a:cubicBezTo>
                  <a:cubicBezTo>
                    <a:pt x="97" y="92"/>
                    <a:pt x="97" y="92"/>
                    <a:pt x="97" y="92"/>
                  </a:cubicBezTo>
                  <a:cubicBezTo>
                    <a:pt x="93" y="95"/>
                    <a:pt x="93" y="95"/>
                    <a:pt x="93" y="95"/>
                  </a:cubicBezTo>
                  <a:cubicBezTo>
                    <a:pt x="88" y="98"/>
                    <a:pt x="88" y="98"/>
                    <a:pt x="88" y="98"/>
                  </a:cubicBezTo>
                  <a:cubicBezTo>
                    <a:pt x="83" y="103"/>
                    <a:pt x="83" y="103"/>
                    <a:pt x="83" y="103"/>
                  </a:cubicBezTo>
                  <a:cubicBezTo>
                    <a:pt x="83" y="103"/>
                    <a:pt x="80" y="106"/>
                    <a:pt x="78" y="107"/>
                  </a:cubicBezTo>
                  <a:cubicBezTo>
                    <a:pt x="77" y="106"/>
                    <a:pt x="77" y="106"/>
                    <a:pt x="77" y="106"/>
                  </a:cubicBezTo>
                  <a:cubicBezTo>
                    <a:pt x="77" y="106"/>
                    <a:pt x="77" y="103"/>
                    <a:pt x="78" y="101"/>
                  </a:cubicBezTo>
                  <a:cubicBezTo>
                    <a:pt x="79" y="100"/>
                    <a:pt x="79" y="98"/>
                    <a:pt x="79" y="97"/>
                  </a:cubicBezTo>
                  <a:cubicBezTo>
                    <a:pt x="79" y="96"/>
                    <a:pt x="79" y="94"/>
                    <a:pt x="78" y="92"/>
                  </a:cubicBezTo>
                  <a:cubicBezTo>
                    <a:pt x="78" y="90"/>
                    <a:pt x="77" y="87"/>
                    <a:pt x="77" y="87"/>
                  </a:cubicBezTo>
                  <a:cubicBezTo>
                    <a:pt x="80" y="85"/>
                    <a:pt x="80" y="85"/>
                    <a:pt x="80" y="85"/>
                  </a:cubicBezTo>
                  <a:cubicBezTo>
                    <a:pt x="78" y="80"/>
                    <a:pt x="78" y="80"/>
                    <a:pt x="78" y="80"/>
                  </a:cubicBezTo>
                  <a:cubicBezTo>
                    <a:pt x="76" y="80"/>
                    <a:pt x="76" y="80"/>
                    <a:pt x="76" y="80"/>
                  </a:cubicBezTo>
                  <a:cubicBezTo>
                    <a:pt x="73" y="80"/>
                    <a:pt x="73" y="80"/>
                    <a:pt x="73" y="80"/>
                  </a:cubicBezTo>
                  <a:cubicBezTo>
                    <a:pt x="71" y="83"/>
                    <a:pt x="71" y="83"/>
                    <a:pt x="71" y="83"/>
                  </a:cubicBezTo>
                  <a:cubicBezTo>
                    <a:pt x="71" y="83"/>
                    <a:pt x="72" y="85"/>
                    <a:pt x="72" y="86"/>
                  </a:cubicBezTo>
                  <a:cubicBezTo>
                    <a:pt x="71" y="87"/>
                    <a:pt x="69" y="87"/>
                    <a:pt x="69" y="87"/>
                  </a:cubicBezTo>
                  <a:cubicBezTo>
                    <a:pt x="68" y="88"/>
                    <a:pt x="68" y="91"/>
                    <a:pt x="68" y="91"/>
                  </a:cubicBezTo>
                  <a:cubicBezTo>
                    <a:pt x="64" y="87"/>
                    <a:pt x="64" y="87"/>
                    <a:pt x="64" y="87"/>
                  </a:cubicBezTo>
                  <a:cubicBezTo>
                    <a:pt x="64" y="87"/>
                    <a:pt x="62" y="87"/>
                    <a:pt x="61" y="86"/>
                  </a:cubicBezTo>
                  <a:cubicBezTo>
                    <a:pt x="60" y="86"/>
                    <a:pt x="58" y="86"/>
                    <a:pt x="58" y="86"/>
                  </a:cubicBezTo>
                  <a:cubicBezTo>
                    <a:pt x="58" y="86"/>
                    <a:pt x="58" y="86"/>
                    <a:pt x="57" y="86"/>
                  </a:cubicBezTo>
                  <a:cubicBezTo>
                    <a:pt x="55" y="86"/>
                    <a:pt x="55" y="86"/>
                    <a:pt x="54" y="84"/>
                  </a:cubicBezTo>
                  <a:cubicBezTo>
                    <a:pt x="53" y="82"/>
                    <a:pt x="50" y="77"/>
                    <a:pt x="50" y="77"/>
                  </a:cubicBezTo>
                  <a:cubicBezTo>
                    <a:pt x="50" y="77"/>
                    <a:pt x="49" y="75"/>
                    <a:pt x="48" y="75"/>
                  </a:cubicBezTo>
                  <a:cubicBezTo>
                    <a:pt x="48" y="75"/>
                    <a:pt x="47" y="77"/>
                    <a:pt x="47" y="77"/>
                  </a:cubicBezTo>
                  <a:cubicBezTo>
                    <a:pt x="46" y="77"/>
                    <a:pt x="46" y="75"/>
                    <a:pt x="46" y="74"/>
                  </a:cubicBezTo>
                  <a:cubicBezTo>
                    <a:pt x="46" y="73"/>
                    <a:pt x="46" y="72"/>
                    <a:pt x="46" y="70"/>
                  </a:cubicBezTo>
                  <a:cubicBezTo>
                    <a:pt x="46" y="68"/>
                    <a:pt x="45" y="66"/>
                    <a:pt x="46" y="66"/>
                  </a:cubicBezTo>
                  <a:cubicBezTo>
                    <a:pt x="46" y="66"/>
                    <a:pt x="47" y="67"/>
                    <a:pt x="48" y="67"/>
                  </a:cubicBezTo>
                  <a:cubicBezTo>
                    <a:pt x="49" y="67"/>
                    <a:pt x="49" y="65"/>
                    <a:pt x="49" y="65"/>
                  </a:cubicBezTo>
                  <a:cubicBezTo>
                    <a:pt x="50" y="65"/>
                    <a:pt x="51" y="66"/>
                    <a:pt x="51" y="66"/>
                  </a:cubicBezTo>
                  <a:cubicBezTo>
                    <a:pt x="52" y="66"/>
                    <a:pt x="53" y="66"/>
                    <a:pt x="53" y="66"/>
                  </a:cubicBezTo>
                  <a:cubicBezTo>
                    <a:pt x="54" y="65"/>
                    <a:pt x="54" y="65"/>
                    <a:pt x="54" y="64"/>
                  </a:cubicBezTo>
                  <a:cubicBezTo>
                    <a:pt x="54" y="63"/>
                    <a:pt x="53" y="62"/>
                    <a:pt x="53" y="62"/>
                  </a:cubicBezTo>
                  <a:cubicBezTo>
                    <a:pt x="52" y="62"/>
                    <a:pt x="46" y="65"/>
                    <a:pt x="46" y="65"/>
                  </a:cubicBezTo>
                  <a:cubicBezTo>
                    <a:pt x="42" y="65"/>
                    <a:pt x="42" y="65"/>
                    <a:pt x="42" y="65"/>
                  </a:cubicBezTo>
                  <a:cubicBezTo>
                    <a:pt x="44" y="63"/>
                    <a:pt x="44" y="63"/>
                    <a:pt x="44" y="63"/>
                  </a:cubicBezTo>
                  <a:cubicBezTo>
                    <a:pt x="42" y="61"/>
                    <a:pt x="42" y="61"/>
                    <a:pt x="42" y="61"/>
                  </a:cubicBezTo>
                  <a:cubicBezTo>
                    <a:pt x="42" y="59"/>
                    <a:pt x="42" y="59"/>
                    <a:pt x="42" y="59"/>
                  </a:cubicBezTo>
                  <a:cubicBezTo>
                    <a:pt x="40" y="58"/>
                    <a:pt x="40" y="58"/>
                    <a:pt x="40" y="58"/>
                  </a:cubicBezTo>
                  <a:cubicBezTo>
                    <a:pt x="41" y="56"/>
                    <a:pt x="41" y="56"/>
                    <a:pt x="41" y="56"/>
                  </a:cubicBezTo>
                  <a:cubicBezTo>
                    <a:pt x="43" y="56"/>
                    <a:pt x="43" y="56"/>
                    <a:pt x="43" y="56"/>
                  </a:cubicBezTo>
                  <a:cubicBezTo>
                    <a:pt x="45" y="55"/>
                    <a:pt x="45" y="55"/>
                    <a:pt x="45" y="55"/>
                  </a:cubicBezTo>
                  <a:cubicBezTo>
                    <a:pt x="45" y="51"/>
                    <a:pt x="45" y="51"/>
                    <a:pt x="45" y="51"/>
                  </a:cubicBezTo>
                  <a:cubicBezTo>
                    <a:pt x="43" y="52"/>
                    <a:pt x="43" y="52"/>
                    <a:pt x="43" y="52"/>
                  </a:cubicBezTo>
                  <a:cubicBezTo>
                    <a:pt x="44" y="54"/>
                    <a:pt x="44" y="54"/>
                    <a:pt x="44" y="54"/>
                  </a:cubicBezTo>
                  <a:cubicBezTo>
                    <a:pt x="40" y="54"/>
                    <a:pt x="40" y="54"/>
                    <a:pt x="40" y="54"/>
                  </a:cubicBezTo>
                  <a:cubicBezTo>
                    <a:pt x="39" y="52"/>
                    <a:pt x="39" y="52"/>
                    <a:pt x="39" y="52"/>
                  </a:cubicBezTo>
                  <a:close/>
                  <a:moveTo>
                    <a:pt x="23" y="103"/>
                  </a:moveTo>
                  <a:cubicBezTo>
                    <a:pt x="23" y="103"/>
                    <a:pt x="23" y="103"/>
                    <a:pt x="23" y="103"/>
                  </a:cubicBezTo>
                  <a:cubicBezTo>
                    <a:pt x="23" y="103"/>
                    <a:pt x="25" y="103"/>
                    <a:pt x="25" y="103"/>
                  </a:cubicBezTo>
                  <a:cubicBezTo>
                    <a:pt x="25" y="103"/>
                    <a:pt x="26" y="104"/>
                    <a:pt x="25" y="104"/>
                  </a:cubicBezTo>
                  <a:cubicBezTo>
                    <a:pt x="25" y="105"/>
                    <a:pt x="26" y="105"/>
                    <a:pt x="25" y="105"/>
                  </a:cubicBezTo>
                  <a:cubicBezTo>
                    <a:pt x="24" y="105"/>
                    <a:pt x="22" y="106"/>
                    <a:pt x="22" y="105"/>
                  </a:cubicBezTo>
                  <a:cubicBezTo>
                    <a:pt x="22" y="105"/>
                    <a:pt x="23" y="104"/>
                    <a:pt x="23" y="104"/>
                  </a:cubicBezTo>
                  <a:cubicBezTo>
                    <a:pt x="23" y="103"/>
                    <a:pt x="23" y="103"/>
                    <a:pt x="23" y="103"/>
                  </a:cubicBezTo>
                  <a:close/>
                  <a:moveTo>
                    <a:pt x="64" y="95"/>
                  </a:moveTo>
                  <a:cubicBezTo>
                    <a:pt x="64" y="95"/>
                    <a:pt x="64" y="95"/>
                    <a:pt x="64" y="95"/>
                  </a:cubicBezTo>
                  <a:cubicBezTo>
                    <a:pt x="64" y="95"/>
                    <a:pt x="63" y="98"/>
                    <a:pt x="64" y="98"/>
                  </a:cubicBezTo>
                  <a:cubicBezTo>
                    <a:pt x="64" y="98"/>
                    <a:pt x="65" y="98"/>
                    <a:pt x="66" y="98"/>
                  </a:cubicBezTo>
                  <a:cubicBezTo>
                    <a:pt x="67" y="97"/>
                    <a:pt x="67" y="97"/>
                    <a:pt x="67" y="97"/>
                  </a:cubicBezTo>
                  <a:cubicBezTo>
                    <a:pt x="67" y="96"/>
                    <a:pt x="67" y="95"/>
                    <a:pt x="67" y="95"/>
                  </a:cubicBezTo>
                  <a:cubicBezTo>
                    <a:pt x="64" y="95"/>
                    <a:pt x="64" y="95"/>
                    <a:pt x="64" y="95"/>
                  </a:cubicBezTo>
                  <a:close/>
                  <a:moveTo>
                    <a:pt x="9" y="91"/>
                  </a:moveTo>
                  <a:cubicBezTo>
                    <a:pt x="9" y="91"/>
                    <a:pt x="9" y="91"/>
                    <a:pt x="9" y="91"/>
                  </a:cubicBezTo>
                  <a:cubicBezTo>
                    <a:pt x="8" y="92"/>
                    <a:pt x="8" y="92"/>
                    <a:pt x="8" y="92"/>
                  </a:cubicBezTo>
                  <a:cubicBezTo>
                    <a:pt x="8" y="92"/>
                    <a:pt x="7" y="89"/>
                    <a:pt x="7" y="88"/>
                  </a:cubicBezTo>
                  <a:cubicBezTo>
                    <a:pt x="7" y="88"/>
                    <a:pt x="5" y="87"/>
                    <a:pt x="5" y="87"/>
                  </a:cubicBezTo>
                  <a:cubicBezTo>
                    <a:pt x="5" y="87"/>
                    <a:pt x="4" y="87"/>
                    <a:pt x="4" y="87"/>
                  </a:cubicBezTo>
                  <a:cubicBezTo>
                    <a:pt x="3" y="87"/>
                    <a:pt x="3" y="88"/>
                    <a:pt x="3" y="88"/>
                  </a:cubicBezTo>
                  <a:cubicBezTo>
                    <a:pt x="2" y="88"/>
                    <a:pt x="2" y="88"/>
                    <a:pt x="2" y="88"/>
                  </a:cubicBezTo>
                  <a:cubicBezTo>
                    <a:pt x="2" y="88"/>
                    <a:pt x="1" y="88"/>
                    <a:pt x="1" y="88"/>
                  </a:cubicBezTo>
                  <a:cubicBezTo>
                    <a:pt x="0" y="89"/>
                    <a:pt x="1" y="90"/>
                    <a:pt x="1" y="90"/>
                  </a:cubicBezTo>
                  <a:cubicBezTo>
                    <a:pt x="1" y="90"/>
                    <a:pt x="2" y="90"/>
                    <a:pt x="3" y="91"/>
                  </a:cubicBezTo>
                  <a:cubicBezTo>
                    <a:pt x="4" y="91"/>
                    <a:pt x="4" y="91"/>
                    <a:pt x="4" y="91"/>
                  </a:cubicBezTo>
                  <a:cubicBezTo>
                    <a:pt x="4" y="91"/>
                    <a:pt x="6" y="93"/>
                    <a:pt x="7" y="94"/>
                  </a:cubicBezTo>
                  <a:cubicBezTo>
                    <a:pt x="7" y="94"/>
                    <a:pt x="7" y="95"/>
                    <a:pt x="7" y="95"/>
                  </a:cubicBezTo>
                  <a:cubicBezTo>
                    <a:pt x="4" y="97"/>
                    <a:pt x="4" y="97"/>
                    <a:pt x="4" y="97"/>
                  </a:cubicBezTo>
                  <a:cubicBezTo>
                    <a:pt x="4" y="97"/>
                    <a:pt x="5" y="98"/>
                    <a:pt x="5" y="98"/>
                  </a:cubicBezTo>
                  <a:cubicBezTo>
                    <a:pt x="6" y="98"/>
                    <a:pt x="4" y="99"/>
                    <a:pt x="4" y="99"/>
                  </a:cubicBezTo>
                  <a:cubicBezTo>
                    <a:pt x="4" y="99"/>
                    <a:pt x="4" y="101"/>
                    <a:pt x="4" y="101"/>
                  </a:cubicBezTo>
                  <a:cubicBezTo>
                    <a:pt x="4" y="101"/>
                    <a:pt x="5" y="102"/>
                    <a:pt x="7" y="102"/>
                  </a:cubicBezTo>
                  <a:cubicBezTo>
                    <a:pt x="9" y="103"/>
                    <a:pt x="9" y="102"/>
                    <a:pt x="9" y="102"/>
                  </a:cubicBezTo>
                  <a:cubicBezTo>
                    <a:pt x="10" y="103"/>
                    <a:pt x="10" y="103"/>
                    <a:pt x="10" y="103"/>
                  </a:cubicBezTo>
                  <a:cubicBezTo>
                    <a:pt x="10" y="104"/>
                    <a:pt x="10" y="104"/>
                    <a:pt x="10" y="104"/>
                  </a:cubicBezTo>
                  <a:cubicBezTo>
                    <a:pt x="11" y="105"/>
                    <a:pt x="11" y="105"/>
                    <a:pt x="11" y="105"/>
                  </a:cubicBezTo>
                  <a:cubicBezTo>
                    <a:pt x="14" y="106"/>
                    <a:pt x="14" y="106"/>
                    <a:pt x="14" y="106"/>
                  </a:cubicBezTo>
                  <a:cubicBezTo>
                    <a:pt x="14" y="107"/>
                    <a:pt x="14" y="107"/>
                    <a:pt x="14" y="107"/>
                  </a:cubicBezTo>
                  <a:cubicBezTo>
                    <a:pt x="14" y="110"/>
                    <a:pt x="14" y="110"/>
                    <a:pt x="14" y="110"/>
                  </a:cubicBezTo>
                  <a:cubicBezTo>
                    <a:pt x="14" y="110"/>
                    <a:pt x="13" y="110"/>
                    <a:pt x="12" y="110"/>
                  </a:cubicBezTo>
                  <a:cubicBezTo>
                    <a:pt x="12" y="111"/>
                    <a:pt x="12" y="112"/>
                    <a:pt x="11" y="112"/>
                  </a:cubicBezTo>
                  <a:cubicBezTo>
                    <a:pt x="11" y="112"/>
                    <a:pt x="11" y="114"/>
                    <a:pt x="10" y="115"/>
                  </a:cubicBezTo>
                  <a:cubicBezTo>
                    <a:pt x="10" y="116"/>
                    <a:pt x="11" y="117"/>
                    <a:pt x="11" y="118"/>
                  </a:cubicBezTo>
                  <a:cubicBezTo>
                    <a:pt x="11" y="120"/>
                    <a:pt x="12" y="119"/>
                    <a:pt x="13" y="119"/>
                  </a:cubicBezTo>
                  <a:cubicBezTo>
                    <a:pt x="13" y="119"/>
                    <a:pt x="14" y="118"/>
                    <a:pt x="14" y="118"/>
                  </a:cubicBezTo>
                  <a:cubicBezTo>
                    <a:pt x="15" y="118"/>
                    <a:pt x="16" y="116"/>
                    <a:pt x="17" y="115"/>
                  </a:cubicBezTo>
                  <a:cubicBezTo>
                    <a:pt x="17" y="114"/>
                    <a:pt x="17" y="113"/>
                    <a:pt x="17" y="113"/>
                  </a:cubicBezTo>
                  <a:cubicBezTo>
                    <a:pt x="16" y="112"/>
                    <a:pt x="17" y="110"/>
                    <a:pt x="17" y="110"/>
                  </a:cubicBezTo>
                  <a:cubicBezTo>
                    <a:pt x="17" y="109"/>
                    <a:pt x="17" y="109"/>
                    <a:pt x="17" y="109"/>
                  </a:cubicBezTo>
                  <a:cubicBezTo>
                    <a:pt x="16" y="105"/>
                    <a:pt x="16" y="105"/>
                    <a:pt x="16" y="105"/>
                  </a:cubicBezTo>
                  <a:cubicBezTo>
                    <a:pt x="18" y="101"/>
                    <a:pt x="18" y="101"/>
                    <a:pt x="18" y="101"/>
                  </a:cubicBezTo>
                  <a:cubicBezTo>
                    <a:pt x="20" y="101"/>
                    <a:pt x="20" y="101"/>
                    <a:pt x="20" y="101"/>
                  </a:cubicBezTo>
                  <a:cubicBezTo>
                    <a:pt x="23" y="99"/>
                    <a:pt x="23" y="99"/>
                    <a:pt x="23" y="99"/>
                  </a:cubicBezTo>
                  <a:cubicBezTo>
                    <a:pt x="23" y="99"/>
                    <a:pt x="23" y="99"/>
                    <a:pt x="23" y="99"/>
                  </a:cubicBezTo>
                  <a:cubicBezTo>
                    <a:pt x="23" y="99"/>
                    <a:pt x="24" y="99"/>
                    <a:pt x="25" y="98"/>
                  </a:cubicBezTo>
                  <a:cubicBezTo>
                    <a:pt x="27" y="98"/>
                    <a:pt x="26" y="99"/>
                    <a:pt x="27" y="99"/>
                  </a:cubicBezTo>
                  <a:cubicBezTo>
                    <a:pt x="27" y="100"/>
                    <a:pt x="28" y="100"/>
                    <a:pt x="29" y="100"/>
                  </a:cubicBezTo>
                  <a:cubicBezTo>
                    <a:pt x="29" y="100"/>
                    <a:pt x="30" y="98"/>
                    <a:pt x="30" y="98"/>
                  </a:cubicBezTo>
                  <a:cubicBezTo>
                    <a:pt x="30" y="97"/>
                    <a:pt x="29" y="97"/>
                    <a:pt x="29" y="97"/>
                  </a:cubicBezTo>
                  <a:cubicBezTo>
                    <a:pt x="28" y="95"/>
                    <a:pt x="28" y="95"/>
                    <a:pt x="28" y="95"/>
                  </a:cubicBezTo>
                  <a:cubicBezTo>
                    <a:pt x="31" y="94"/>
                    <a:pt x="31" y="94"/>
                    <a:pt x="31" y="94"/>
                  </a:cubicBezTo>
                  <a:cubicBezTo>
                    <a:pt x="32" y="93"/>
                    <a:pt x="32" y="93"/>
                    <a:pt x="32" y="93"/>
                  </a:cubicBezTo>
                  <a:cubicBezTo>
                    <a:pt x="34" y="91"/>
                    <a:pt x="34" y="91"/>
                    <a:pt x="34" y="91"/>
                  </a:cubicBezTo>
                  <a:cubicBezTo>
                    <a:pt x="33" y="89"/>
                    <a:pt x="33" y="89"/>
                    <a:pt x="33" y="89"/>
                  </a:cubicBezTo>
                  <a:cubicBezTo>
                    <a:pt x="33" y="89"/>
                    <a:pt x="35" y="89"/>
                    <a:pt x="36" y="89"/>
                  </a:cubicBezTo>
                  <a:cubicBezTo>
                    <a:pt x="36" y="89"/>
                    <a:pt x="36" y="88"/>
                    <a:pt x="36" y="88"/>
                  </a:cubicBezTo>
                  <a:cubicBezTo>
                    <a:pt x="35" y="86"/>
                    <a:pt x="35" y="86"/>
                    <a:pt x="35" y="86"/>
                  </a:cubicBezTo>
                  <a:cubicBezTo>
                    <a:pt x="35" y="86"/>
                    <a:pt x="37" y="86"/>
                    <a:pt x="38" y="85"/>
                  </a:cubicBezTo>
                  <a:cubicBezTo>
                    <a:pt x="38" y="85"/>
                    <a:pt x="37" y="84"/>
                    <a:pt x="37" y="84"/>
                  </a:cubicBezTo>
                  <a:cubicBezTo>
                    <a:pt x="37" y="83"/>
                    <a:pt x="38" y="82"/>
                    <a:pt x="38" y="82"/>
                  </a:cubicBezTo>
                  <a:cubicBezTo>
                    <a:pt x="38" y="82"/>
                    <a:pt x="40" y="84"/>
                    <a:pt x="41" y="84"/>
                  </a:cubicBezTo>
                  <a:cubicBezTo>
                    <a:pt x="42" y="85"/>
                    <a:pt x="42" y="84"/>
                    <a:pt x="43" y="84"/>
                  </a:cubicBezTo>
                  <a:cubicBezTo>
                    <a:pt x="43" y="83"/>
                    <a:pt x="42" y="82"/>
                    <a:pt x="42" y="82"/>
                  </a:cubicBezTo>
                  <a:cubicBezTo>
                    <a:pt x="41" y="81"/>
                    <a:pt x="41" y="81"/>
                    <a:pt x="41" y="81"/>
                  </a:cubicBezTo>
                  <a:cubicBezTo>
                    <a:pt x="38" y="80"/>
                    <a:pt x="38" y="80"/>
                    <a:pt x="38" y="80"/>
                  </a:cubicBezTo>
                  <a:cubicBezTo>
                    <a:pt x="34" y="78"/>
                    <a:pt x="34" y="78"/>
                    <a:pt x="34" y="78"/>
                  </a:cubicBezTo>
                  <a:cubicBezTo>
                    <a:pt x="34" y="78"/>
                    <a:pt x="31" y="78"/>
                    <a:pt x="31" y="77"/>
                  </a:cubicBezTo>
                  <a:cubicBezTo>
                    <a:pt x="30" y="77"/>
                    <a:pt x="30" y="77"/>
                    <a:pt x="30" y="77"/>
                  </a:cubicBezTo>
                  <a:cubicBezTo>
                    <a:pt x="30" y="77"/>
                    <a:pt x="28" y="77"/>
                    <a:pt x="28" y="77"/>
                  </a:cubicBezTo>
                  <a:cubicBezTo>
                    <a:pt x="27" y="77"/>
                    <a:pt x="26" y="78"/>
                    <a:pt x="25" y="79"/>
                  </a:cubicBezTo>
                  <a:cubicBezTo>
                    <a:pt x="25" y="79"/>
                    <a:pt x="24" y="80"/>
                    <a:pt x="23" y="80"/>
                  </a:cubicBezTo>
                  <a:cubicBezTo>
                    <a:pt x="23" y="80"/>
                    <a:pt x="22" y="78"/>
                    <a:pt x="22" y="78"/>
                  </a:cubicBezTo>
                  <a:cubicBezTo>
                    <a:pt x="20" y="78"/>
                    <a:pt x="20" y="78"/>
                    <a:pt x="20" y="78"/>
                  </a:cubicBezTo>
                  <a:cubicBezTo>
                    <a:pt x="20" y="78"/>
                    <a:pt x="19" y="80"/>
                    <a:pt x="19" y="81"/>
                  </a:cubicBezTo>
                  <a:cubicBezTo>
                    <a:pt x="19" y="81"/>
                    <a:pt x="17" y="81"/>
                    <a:pt x="16" y="81"/>
                  </a:cubicBezTo>
                  <a:cubicBezTo>
                    <a:pt x="15" y="82"/>
                    <a:pt x="14" y="82"/>
                    <a:pt x="13" y="83"/>
                  </a:cubicBezTo>
                  <a:cubicBezTo>
                    <a:pt x="12" y="83"/>
                    <a:pt x="14" y="84"/>
                    <a:pt x="14" y="84"/>
                  </a:cubicBezTo>
                  <a:cubicBezTo>
                    <a:pt x="14" y="86"/>
                    <a:pt x="14" y="86"/>
                    <a:pt x="14" y="86"/>
                  </a:cubicBezTo>
                  <a:cubicBezTo>
                    <a:pt x="12" y="86"/>
                    <a:pt x="12" y="86"/>
                    <a:pt x="12" y="86"/>
                  </a:cubicBezTo>
                  <a:cubicBezTo>
                    <a:pt x="11" y="85"/>
                    <a:pt x="11" y="85"/>
                    <a:pt x="11" y="85"/>
                  </a:cubicBezTo>
                  <a:cubicBezTo>
                    <a:pt x="9" y="87"/>
                    <a:pt x="9" y="87"/>
                    <a:pt x="9" y="87"/>
                  </a:cubicBezTo>
                  <a:cubicBezTo>
                    <a:pt x="8" y="89"/>
                    <a:pt x="8" y="89"/>
                    <a:pt x="8" y="89"/>
                  </a:cubicBezTo>
                  <a:cubicBezTo>
                    <a:pt x="8" y="89"/>
                    <a:pt x="9" y="91"/>
                    <a:pt x="9" y="91"/>
                  </a:cubicBezTo>
                  <a:close/>
                  <a:moveTo>
                    <a:pt x="35" y="76"/>
                  </a:moveTo>
                  <a:cubicBezTo>
                    <a:pt x="35" y="76"/>
                    <a:pt x="35" y="76"/>
                    <a:pt x="35" y="76"/>
                  </a:cubicBezTo>
                  <a:cubicBezTo>
                    <a:pt x="36" y="77"/>
                    <a:pt x="36" y="77"/>
                    <a:pt x="36" y="77"/>
                  </a:cubicBezTo>
                  <a:cubicBezTo>
                    <a:pt x="36" y="77"/>
                    <a:pt x="37" y="78"/>
                    <a:pt x="39" y="78"/>
                  </a:cubicBezTo>
                  <a:cubicBezTo>
                    <a:pt x="42" y="78"/>
                    <a:pt x="42" y="80"/>
                    <a:pt x="44" y="78"/>
                  </a:cubicBezTo>
                  <a:cubicBezTo>
                    <a:pt x="44" y="77"/>
                    <a:pt x="44" y="77"/>
                    <a:pt x="43" y="76"/>
                  </a:cubicBezTo>
                  <a:cubicBezTo>
                    <a:pt x="43" y="75"/>
                    <a:pt x="42" y="75"/>
                    <a:pt x="42" y="74"/>
                  </a:cubicBezTo>
                  <a:cubicBezTo>
                    <a:pt x="42" y="74"/>
                    <a:pt x="42" y="74"/>
                    <a:pt x="40" y="72"/>
                  </a:cubicBezTo>
                  <a:cubicBezTo>
                    <a:pt x="39" y="71"/>
                    <a:pt x="39" y="72"/>
                    <a:pt x="38" y="72"/>
                  </a:cubicBezTo>
                  <a:cubicBezTo>
                    <a:pt x="37" y="72"/>
                    <a:pt x="36" y="72"/>
                    <a:pt x="35" y="72"/>
                  </a:cubicBezTo>
                  <a:cubicBezTo>
                    <a:pt x="34" y="73"/>
                    <a:pt x="36" y="74"/>
                    <a:pt x="36" y="75"/>
                  </a:cubicBezTo>
                  <a:cubicBezTo>
                    <a:pt x="36" y="75"/>
                    <a:pt x="35" y="76"/>
                    <a:pt x="35" y="76"/>
                  </a:cubicBezTo>
                  <a:close/>
                  <a:moveTo>
                    <a:pt x="22" y="57"/>
                  </a:moveTo>
                  <a:cubicBezTo>
                    <a:pt x="22" y="57"/>
                    <a:pt x="22" y="57"/>
                    <a:pt x="22" y="57"/>
                  </a:cubicBezTo>
                  <a:cubicBezTo>
                    <a:pt x="22" y="56"/>
                    <a:pt x="24" y="56"/>
                    <a:pt x="25" y="57"/>
                  </a:cubicBezTo>
                  <a:cubicBezTo>
                    <a:pt x="25" y="57"/>
                    <a:pt x="27" y="58"/>
                    <a:pt x="27" y="59"/>
                  </a:cubicBezTo>
                  <a:cubicBezTo>
                    <a:pt x="27" y="59"/>
                    <a:pt x="28" y="59"/>
                    <a:pt x="28" y="60"/>
                  </a:cubicBezTo>
                  <a:cubicBezTo>
                    <a:pt x="28" y="60"/>
                    <a:pt x="29" y="61"/>
                    <a:pt x="29" y="62"/>
                  </a:cubicBezTo>
                  <a:cubicBezTo>
                    <a:pt x="30" y="63"/>
                    <a:pt x="31" y="64"/>
                    <a:pt x="31" y="64"/>
                  </a:cubicBezTo>
                  <a:cubicBezTo>
                    <a:pt x="31" y="64"/>
                    <a:pt x="32" y="65"/>
                    <a:pt x="31" y="65"/>
                  </a:cubicBezTo>
                  <a:cubicBezTo>
                    <a:pt x="30" y="65"/>
                    <a:pt x="27" y="65"/>
                    <a:pt x="27" y="65"/>
                  </a:cubicBezTo>
                  <a:cubicBezTo>
                    <a:pt x="27" y="65"/>
                    <a:pt x="26" y="66"/>
                    <a:pt x="26" y="66"/>
                  </a:cubicBezTo>
                  <a:cubicBezTo>
                    <a:pt x="26" y="67"/>
                    <a:pt x="28" y="68"/>
                    <a:pt x="27" y="68"/>
                  </a:cubicBezTo>
                  <a:cubicBezTo>
                    <a:pt x="26" y="69"/>
                    <a:pt x="26" y="69"/>
                    <a:pt x="25" y="69"/>
                  </a:cubicBezTo>
                  <a:cubicBezTo>
                    <a:pt x="24" y="68"/>
                    <a:pt x="23" y="66"/>
                    <a:pt x="23" y="66"/>
                  </a:cubicBezTo>
                  <a:cubicBezTo>
                    <a:pt x="22" y="67"/>
                    <a:pt x="22" y="70"/>
                    <a:pt x="22" y="70"/>
                  </a:cubicBezTo>
                  <a:cubicBezTo>
                    <a:pt x="22" y="71"/>
                    <a:pt x="23" y="72"/>
                    <a:pt x="22" y="73"/>
                  </a:cubicBezTo>
                  <a:cubicBezTo>
                    <a:pt x="22" y="73"/>
                    <a:pt x="19" y="74"/>
                    <a:pt x="19" y="74"/>
                  </a:cubicBezTo>
                  <a:cubicBezTo>
                    <a:pt x="19" y="74"/>
                    <a:pt x="18" y="74"/>
                    <a:pt x="18" y="74"/>
                  </a:cubicBezTo>
                  <a:cubicBezTo>
                    <a:pt x="17" y="74"/>
                    <a:pt x="15" y="72"/>
                    <a:pt x="14" y="71"/>
                  </a:cubicBezTo>
                  <a:cubicBezTo>
                    <a:pt x="14" y="70"/>
                    <a:pt x="14" y="68"/>
                    <a:pt x="14" y="68"/>
                  </a:cubicBezTo>
                  <a:cubicBezTo>
                    <a:pt x="13" y="67"/>
                    <a:pt x="12" y="66"/>
                    <a:pt x="12" y="66"/>
                  </a:cubicBezTo>
                  <a:cubicBezTo>
                    <a:pt x="12" y="66"/>
                    <a:pt x="13" y="65"/>
                    <a:pt x="11" y="66"/>
                  </a:cubicBezTo>
                  <a:cubicBezTo>
                    <a:pt x="8" y="66"/>
                    <a:pt x="9" y="67"/>
                    <a:pt x="8" y="67"/>
                  </a:cubicBezTo>
                  <a:cubicBezTo>
                    <a:pt x="7" y="66"/>
                    <a:pt x="7" y="65"/>
                    <a:pt x="5" y="65"/>
                  </a:cubicBezTo>
                  <a:cubicBezTo>
                    <a:pt x="4" y="65"/>
                    <a:pt x="3" y="64"/>
                    <a:pt x="3" y="64"/>
                  </a:cubicBezTo>
                  <a:cubicBezTo>
                    <a:pt x="3" y="64"/>
                    <a:pt x="6" y="62"/>
                    <a:pt x="7" y="62"/>
                  </a:cubicBezTo>
                  <a:cubicBezTo>
                    <a:pt x="8" y="62"/>
                    <a:pt x="7" y="62"/>
                    <a:pt x="9" y="62"/>
                  </a:cubicBezTo>
                  <a:cubicBezTo>
                    <a:pt x="12" y="61"/>
                    <a:pt x="13" y="63"/>
                    <a:pt x="13" y="61"/>
                  </a:cubicBezTo>
                  <a:cubicBezTo>
                    <a:pt x="14" y="59"/>
                    <a:pt x="14" y="58"/>
                    <a:pt x="15" y="57"/>
                  </a:cubicBezTo>
                  <a:cubicBezTo>
                    <a:pt x="15" y="56"/>
                    <a:pt x="16" y="54"/>
                    <a:pt x="16" y="54"/>
                  </a:cubicBezTo>
                  <a:cubicBezTo>
                    <a:pt x="16" y="53"/>
                    <a:pt x="19" y="53"/>
                    <a:pt x="19" y="53"/>
                  </a:cubicBezTo>
                  <a:cubicBezTo>
                    <a:pt x="20" y="56"/>
                    <a:pt x="20" y="56"/>
                    <a:pt x="20" y="56"/>
                  </a:cubicBezTo>
                  <a:cubicBezTo>
                    <a:pt x="20" y="56"/>
                    <a:pt x="20" y="57"/>
                    <a:pt x="21" y="57"/>
                  </a:cubicBezTo>
                  <a:cubicBezTo>
                    <a:pt x="22" y="57"/>
                    <a:pt x="22" y="57"/>
                    <a:pt x="22" y="57"/>
                  </a:cubicBezTo>
                  <a:close/>
                  <a:moveTo>
                    <a:pt x="36" y="52"/>
                  </a:moveTo>
                  <a:cubicBezTo>
                    <a:pt x="36" y="52"/>
                    <a:pt x="36" y="52"/>
                    <a:pt x="36" y="52"/>
                  </a:cubicBezTo>
                  <a:cubicBezTo>
                    <a:pt x="35" y="53"/>
                    <a:pt x="35" y="53"/>
                    <a:pt x="35" y="53"/>
                  </a:cubicBezTo>
                  <a:cubicBezTo>
                    <a:pt x="31" y="53"/>
                    <a:pt x="31" y="53"/>
                    <a:pt x="31" y="53"/>
                  </a:cubicBezTo>
                  <a:cubicBezTo>
                    <a:pt x="31" y="55"/>
                    <a:pt x="31" y="55"/>
                    <a:pt x="31" y="55"/>
                  </a:cubicBezTo>
                  <a:cubicBezTo>
                    <a:pt x="33" y="57"/>
                    <a:pt x="33" y="57"/>
                    <a:pt x="33" y="57"/>
                  </a:cubicBezTo>
                  <a:cubicBezTo>
                    <a:pt x="33" y="57"/>
                    <a:pt x="34" y="56"/>
                    <a:pt x="35" y="56"/>
                  </a:cubicBezTo>
                  <a:cubicBezTo>
                    <a:pt x="36" y="56"/>
                    <a:pt x="38" y="56"/>
                    <a:pt x="38" y="56"/>
                  </a:cubicBezTo>
                  <a:cubicBezTo>
                    <a:pt x="39" y="55"/>
                    <a:pt x="39" y="55"/>
                    <a:pt x="39" y="55"/>
                  </a:cubicBezTo>
                  <a:cubicBezTo>
                    <a:pt x="38" y="52"/>
                    <a:pt x="38" y="52"/>
                    <a:pt x="38" y="52"/>
                  </a:cubicBezTo>
                  <a:lnTo>
                    <a:pt x="36" y="52"/>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8" name="Freeform 195"/>
            <p:cNvSpPr>
              <a:spLocks/>
            </p:cNvSpPr>
            <p:nvPr/>
          </p:nvSpPr>
          <p:spPr bwMode="auto">
            <a:xfrm>
              <a:off x="6144086" y="3377866"/>
              <a:ext cx="556312" cy="405924"/>
            </a:xfrm>
            <a:custGeom>
              <a:avLst/>
              <a:gdLst>
                <a:gd name="T0" fmla="*/ 7 w 244"/>
                <a:gd name="T1" fmla="*/ 36 h 184"/>
                <a:gd name="T2" fmla="*/ 21 w 244"/>
                <a:gd name="T3" fmla="*/ 52 h 184"/>
                <a:gd name="T4" fmla="*/ 77 w 244"/>
                <a:gd name="T5" fmla="*/ 49 h 184"/>
                <a:gd name="T6" fmla="*/ 144 w 244"/>
                <a:gd name="T7" fmla="*/ 21 h 184"/>
                <a:gd name="T8" fmla="*/ 203 w 244"/>
                <a:gd name="T9" fmla="*/ 3 h 184"/>
                <a:gd name="T10" fmla="*/ 238 w 244"/>
                <a:gd name="T11" fmla="*/ 8 h 184"/>
                <a:gd name="T12" fmla="*/ 241 w 244"/>
                <a:gd name="T13" fmla="*/ 22 h 184"/>
                <a:gd name="T14" fmla="*/ 232 w 244"/>
                <a:gd name="T15" fmla="*/ 27 h 184"/>
                <a:gd name="T16" fmla="*/ 225 w 244"/>
                <a:gd name="T17" fmla="*/ 36 h 184"/>
                <a:gd name="T18" fmla="*/ 225 w 244"/>
                <a:gd name="T19" fmla="*/ 56 h 184"/>
                <a:gd name="T20" fmla="*/ 222 w 244"/>
                <a:gd name="T21" fmla="*/ 69 h 184"/>
                <a:gd name="T22" fmla="*/ 220 w 244"/>
                <a:gd name="T23" fmla="*/ 76 h 184"/>
                <a:gd name="T24" fmla="*/ 216 w 244"/>
                <a:gd name="T25" fmla="*/ 83 h 184"/>
                <a:gd name="T26" fmla="*/ 232 w 244"/>
                <a:gd name="T27" fmla="*/ 92 h 184"/>
                <a:gd name="T28" fmla="*/ 244 w 244"/>
                <a:gd name="T29" fmla="*/ 102 h 184"/>
                <a:gd name="T30" fmla="*/ 231 w 244"/>
                <a:gd name="T31" fmla="*/ 108 h 184"/>
                <a:gd name="T32" fmla="*/ 211 w 244"/>
                <a:gd name="T33" fmla="*/ 106 h 184"/>
                <a:gd name="T34" fmla="*/ 201 w 244"/>
                <a:gd name="T35" fmla="*/ 115 h 184"/>
                <a:gd name="T36" fmla="*/ 188 w 244"/>
                <a:gd name="T37" fmla="*/ 126 h 184"/>
                <a:gd name="T38" fmla="*/ 181 w 244"/>
                <a:gd name="T39" fmla="*/ 135 h 184"/>
                <a:gd name="T40" fmla="*/ 179 w 244"/>
                <a:gd name="T41" fmla="*/ 147 h 184"/>
                <a:gd name="T42" fmla="*/ 174 w 244"/>
                <a:gd name="T43" fmla="*/ 158 h 184"/>
                <a:gd name="T44" fmla="*/ 155 w 244"/>
                <a:gd name="T45" fmla="*/ 165 h 184"/>
                <a:gd name="T46" fmla="*/ 139 w 244"/>
                <a:gd name="T47" fmla="*/ 167 h 184"/>
                <a:gd name="T48" fmla="*/ 116 w 244"/>
                <a:gd name="T49" fmla="*/ 164 h 184"/>
                <a:gd name="T50" fmla="*/ 104 w 244"/>
                <a:gd name="T51" fmla="*/ 163 h 184"/>
                <a:gd name="T52" fmla="*/ 92 w 244"/>
                <a:gd name="T53" fmla="*/ 169 h 184"/>
                <a:gd name="T54" fmla="*/ 70 w 244"/>
                <a:gd name="T55" fmla="*/ 177 h 184"/>
                <a:gd name="T56" fmla="*/ 57 w 244"/>
                <a:gd name="T57" fmla="*/ 184 h 184"/>
                <a:gd name="T58" fmla="*/ 51 w 244"/>
                <a:gd name="T59" fmla="*/ 183 h 184"/>
                <a:gd name="T60" fmla="*/ 48 w 244"/>
                <a:gd name="T61" fmla="*/ 172 h 184"/>
                <a:gd name="T62" fmla="*/ 50 w 244"/>
                <a:gd name="T63" fmla="*/ 165 h 184"/>
                <a:gd name="T64" fmla="*/ 24 w 244"/>
                <a:gd name="T65" fmla="*/ 143 h 184"/>
                <a:gd name="T66" fmla="*/ 21 w 244"/>
                <a:gd name="T67" fmla="*/ 138 h 184"/>
                <a:gd name="T68" fmla="*/ 20 w 244"/>
                <a:gd name="T69" fmla="*/ 133 h 184"/>
                <a:gd name="T70" fmla="*/ 20 w 244"/>
                <a:gd name="T71" fmla="*/ 125 h 184"/>
                <a:gd name="T72" fmla="*/ 16 w 244"/>
                <a:gd name="T73" fmla="*/ 113 h 184"/>
                <a:gd name="T74" fmla="*/ 19 w 244"/>
                <a:gd name="T75" fmla="*/ 106 h 184"/>
                <a:gd name="T76" fmla="*/ 25 w 244"/>
                <a:gd name="T77" fmla="*/ 99 h 184"/>
                <a:gd name="T78" fmla="*/ 33 w 244"/>
                <a:gd name="T79" fmla="*/ 84 h 184"/>
                <a:gd name="T80" fmla="*/ 21 w 244"/>
                <a:gd name="T81" fmla="*/ 77 h 184"/>
                <a:gd name="T82" fmla="*/ 11 w 244"/>
                <a:gd name="T83" fmla="*/ 73 h 184"/>
                <a:gd name="T84" fmla="*/ 2 w 244"/>
                <a:gd name="T85" fmla="*/ 60 h 184"/>
                <a:gd name="T86" fmla="*/ 1 w 244"/>
                <a:gd name="T87" fmla="*/ 47 h 184"/>
                <a:gd name="T88" fmla="*/ 7 w 244"/>
                <a:gd name="T89" fmla="*/ 3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4" h="184">
                  <a:moveTo>
                    <a:pt x="7" y="38"/>
                  </a:moveTo>
                  <a:cubicBezTo>
                    <a:pt x="7" y="36"/>
                    <a:pt x="7" y="36"/>
                    <a:pt x="7" y="36"/>
                  </a:cubicBezTo>
                  <a:cubicBezTo>
                    <a:pt x="7" y="36"/>
                    <a:pt x="7" y="36"/>
                    <a:pt x="7" y="36"/>
                  </a:cubicBezTo>
                  <a:cubicBezTo>
                    <a:pt x="14" y="34"/>
                    <a:pt x="20" y="38"/>
                    <a:pt x="23" y="38"/>
                  </a:cubicBezTo>
                  <a:cubicBezTo>
                    <a:pt x="29" y="39"/>
                    <a:pt x="16" y="46"/>
                    <a:pt x="18" y="46"/>
                  </a:cubicBezTo>
                  <a:cubicBezTo>
                    <a:pt x="20" y="45"/>
                    <a:pt x="18" y="51"/>
                    <a:pt x="21" y="52"/>
                  </a:cubicBezTo>
                  <a:cubicBezTo>
                    <a:pt x="26" y="53"/>
                    <a:pt x="30" y="49"/>
                    <a:pt x="36" y="49"/>
                  </a:cubicBezTo>
                  <a:cubicBezTo>
                    <a:pt x="41" y="48"/>
                    <a:pt x="47" y="51"/>
                    <a:pt x="49" y="49"/>
                  </a:cubicBezTo>
                  <a:cubicBezTo>
                    <a:pt x="53" y="44"/>
                    <a:pt x="69" y="54"/>
                    <a:pt x="77" y="49"/>
                  </a:cubicBezTo>
                  <a:cubicBezTo>
                    <a:pt x="82" y="45"/>
                    <a:pt x="102" y="43"/>
                    <a:pt x="109" y="43"/>
                  </a:cubicBezTo>
                  <a:cubicBezTo>
                    <a:pt x="127" y="42"/>
                    <a:pt x="128" y="42"/>
                    <a:pt x="136" y="37"/>
                  </a:cubicBezTo>
                  <a:cubicBezTo>
                    <a:pt x="136" y="37"/>
                    <a:pt x="141" y="26"/>
                    <a:pt x="144" y="21"/>
                  </a:cubicBezTo>
                  <a:cubicBezTo>
                    <a:pt x="146" y="17"/>
                    <a:pt x="152" y="15"/>
                    <a:pt x="158" y="11"/>
                  </a:cubicBezTo>
                  <a:cubicBezTo>
                    <a:pt x="163" y="7"/>
                    <a:pt x="176" y="3"/>
                    <a:pt x="179" y="2"/>
                  </a:cubicBezTo>
                  <a:cubicBezTo>
                    <a:pt x="182" y="2"/>
                    <a:pt x="203" y="3"/>
                    <a:pt x="203" y="3"/>
                  </a:cubicBezTo>
                  <a:cubicBezTo>
                    <a:pt x="214" y="0"/>
                    <a:pt x="214" y="0"/>
                    <a:pt x="214" y="0"/>
                  </a:cubicBezTo>
                  <a:cubicBezTo>
                    <a:pt x="214" y="0"/>
                    <a:pt x="216" y="8"/>
                    <a:pt x="219" y="9"/>
                  </a:cubicBezTo>
                  <a:cubicBezTo>
                    <a:pt x="228" y="10"/>
                    <a:pt x="235" y="10"/>
                    <a:pt x="238" y="8"/>
                  </a:cubicBezTo>
                  <a:cubicBezTo>
                    <a:pt x="239" y="8"/>
                    <a:pt x="239" y="10"/>
                    <a:pt x="240" y="11"/>
                  </a:cubicBezTo>
                  <a:cubicBezTo>
                    <a:pt x="241" y="13"/>
                    <a:pt x="242" y="17"/>
                    <a:pt x="242" y="17"/>
                  </a:cubicBezTo>
                  <a:cubicBezTo>
                    <a:pt x="241" y="22"/>
                    <a:pt x="241" y="22"/>
                    <a:pt x="241" y="22"/>
                  </a:cubicBezTo>
                  <a:cubicBezTo>
                    <a:pt x="240" y="23"/>
                    <a:pt x="240" y="23"/>
                    <a:pt x="240" y="23"/>
                  </a:cubicBezTo>
                  <a:cubicBezTo>
                    <a:pt x="235" y="26"/>
                    <a:pt x="235" y="26"/>
                    <a:pt x="235" y="26"/>
                  </a:cubicBezTo>
                  <a:cubicBezTo>
                    <a:pt x="235" y="26"/>
                    <a:pt x="233" y="26"/>
                    <a:pt x="232" y="27"/>
                  </a:cubicBezTo>
                  <a:cubicBezTo>
                    <a:pt x="231" y="27"/>
                    <a:pt x="229" y="28"/>
                    <a:pt x="229" y="28"/>
                  </a:cubicBezTo>
                  <a:cubicBezTo>
                    <a:pt x="229" y="28"/>
                    <a:pt x="227" y="30"/>
                    <a:pt x="227" y="31"/>
                  </a:cubicBezTo>
                  <a:cubicBezTo>
                    <a:pt x="226" y="33"/>
                    <a:pt x="225" y="36"/>
                    <a:pt x="225" y="36"/>
                  </a:cubicBezTo>
                  <a:cubicBezTo>
                    <a:pt x="223" y="41"/>
                    <a:pt x="223" y="41"/>
                    <a:pt x="223" y="41"/>
                  </a:cubicBezTo>
                  <a:cubicBezTo>
                    <a:pt x="223" y="48"/>
                    <a:pt x="223" y="48"/>
                    <a:pt x="223" y="48"/>
                  </a:cubicBezTo>
                  <a:cubicBezTo>
                    <a:pt x="225" y="56"/>
                    <a:pt x="225" y="56"/>
                    <a:pt x="225" y="56"/>
                  </a:cubicBezTo>
                  <a:cubicBezTo>
                    <a:pt x="227" y="65"/>
                    <a:pt x="227" y="65"/>
                    <a:pt x="227" y="65"/>
                  </a:cubicBezTo>
                  <a:cubicBezTo>
                    <a:pt x="227" y="65"/>
                    <a:pt x="224" y="68"/>
                    <a:pt x="223" y="68"/>
                  </a:cubicBezTo>
                  <a:cubicBezTo>
                    <a:pt x="223" y="68"/>
                    <a:pt x="222" y="69"/>
                    <a:pt x="222" y="69"/>
                  </a:cubicBezTo>
                  <a:cubicBezTo>
                    <a:pt x="222" y="71"/>
                    <a:pt x="222" y="71"/>
                    <a:pt x="222" y="71"/>
                  </a:cubicBezTo>
                  <a:cubicBezTo>
                    <a:pt x="221" y="74"/>
                    <a:pt x="221" y="74"/>
                    <a:pt x="221" y="74"/>
                  </a:cubicBezTo>
                  <a:cubicBezTo>
                    <a:pt x="220" y="76"/>
                    <a:pt x="220" y="76"/>
                    <a:pt x="220" y="76"/>
                  </a:cubicBezTo>
                  <a:cubicBezTo>
                    <a:pt x="220" y="76"/>
                    <a:pt x="219" y="78"/>
                    <a:pt x="218" y="78"/>
                  </a:cubicBezTo>
                  <a:cubicBezTo>
                    <a:pt x="217" y="79"/>
                    <a:pt x="215" y="81"/>
                    <a:pt x="215" y="81"/>
                  </a:cubicBezTo>
                  <a:cubicBezTo>
                    <a:pt x="216" y="83"/>
                    <a:pt x="216" y="83"/>
                    <a:pt x="216" y="83"/>
                  </a:cubicBezTo>
                  <a:cubicBezTo>
                    <a:pt x="227" y="85"/>
                    <a:pt x="227" y="85"/>
                    <a:pt x="227" y="85"/>
                  </a:cubicBezTo>
                  <a:cubicBezTo>
                    <a:pt x="227" y="87"/>
                    <a:pt x="227" y="87"/>
                    <a:pt x="227" y="87"/>
                  </a:cubicBezTo>
                  <a:cubicBezTo>
                    <a:pt x="232" y="92"/>
                    <a:pt x="232" y="92"/>
                    <a:pt x="232" y="92"/>
                  </a:cubicBezTo>
                  <a:cubicBezTo>
                    <a:pt x="235" y="97"/>
                    <a:pt x="235" y="97"/>
                    <a:pt x="235" y="97"/>
                  </a:cubicBezTo>
                  <a:cubicBezTo>
                    <a:pt x="240" y="99"/>
                    <a:pt x="240" y="99"/>
                    <a:pt x="240" y="99"/>
                  </a:cubicBezTo>
                  <a:cubicBezTo>
                    <a:pt x="240" y="99"/>
                    <a:pt x="244" y="102"/>
                    <a:pt x="244" y="102"/>
                  </a:cubicBezTo>
                  <a:cubicBezTo>
                    <a:pt x="243" y="103"/>
                    <a:pt x="238" y="105"/>
                    <a:pt x="238" y="105"/>
                  </a:cubicBezTo>
                  <a:cubicBezTo>
                    <a:pt x="235" y="107"/>
                    <a:pt x="235" y="107"/>
                    <a:pt x="235" y="107"/>
                  </a:cubicBezTo>
                  <a:cubicBezTo>
                    <a:pt x="235" y="107"/>
                    <a:pt x="233" y="107"/>
                    <a:pt x="231" y="108"/>
                  </a:cubicBezTo>
                  <a:cubicBezTo>
                    <a:pt x="230" y="109"/>
                    <a:pt x="224" y="112"/>
                    <a:pt x="224" y="112"/>
                  </a:cubicBezTo>
                  <a:cubicBezTo>
                    <a:pt x="216" y="107"/>
                    <a:pt x="216" y="107"/>
                    <a:pt x="216" y="107"/>
                  </a:cubicBezTo>
                  <a:cubicBezTo>
                    <a:pt x="211" y="106"/>
                    <a:pt x="211" y="106"/>
                    <a:pt x="211" y="106"/>
                  </a:cubicBezTo>
                  <a:cubicBezTo>
                    <a:pt x="209" y="109"/>
                    <a:pt x="209" y="109"/>
                    <a:pt x="209" y="109"/>
                  </a:cubicBezTo>
                  <a:cubicBezTo>
                    <a:pt x="204" y="110"/>
                    <a:pt x="204" y="110"/>
                    <a:pt x="204" y="110"/>
                  </a:cubicBezTo>
                  <a:cubicBezTo>
                    <a:pt x="201" y="115"/>
                    <a:pt x="201" y="115"/>
                    <a:pt x="201" y="115"/>
                  </a:cubicBezTo>
                  <a:cubicBezTo>
                    <a:pt x="201" y="115"/>
                    <a:pt x="194" y="117"/>
                    <a:pt x="192" y="118"/>
                  </a:cubicBezTo>
                  <a:cubicBezTo>
                    <a:pt x="191" y="119"/>
                    <a:pt x="187" y="122"/>
                    <a:pt x="187" y="122"/>
                  </a:cubicBezTo>
                  <a:cubicBezTo>
                    <a:pt x="188" y="126"/>
                    <a:pt x="188" y="126"/>
                    <a:pt x="188" y="126"/>
                  </a:cubicBezTo>
                  <a:cubicBezTo>
                    <a:pt x="184" y="129"/>
                    <a:pt x="184" y="129"/>
                    <a:pt x="184" y="129"/>
                  </a:cubicBezTo>
                  <a:cubicBezTo>
                    <a:pt x="184" y="129"/>
                    <a:pt x="181" y="130"/>
                    <a:pt x="180" y="132"/>
                  </a:cubicBezTo>
                  <a:cubicBezTo>
                    <a:pt x="180" y="134"/>
                    <a:pt x="181" y="135"/>
                    <a:pt x="181" y="135"/>
                  </a:cubicBezTo>
                  <a:cubicBezTo>
                    <a:pt x="179" y="135"/>
                    <a:pt x="176" y="136"/>
                    <a:pt x="175" y="137"/>
                  </a:cubicBezTo>
                  <a:cubicBezTo>
                    <a:pt x="174" y="137"/>
                    <a:pt x="174" y="139"/>
                    <a:pt x="175" y="141"/>
                  </a:cubicBezTo>
                  <a:cubicBezTo>
                    <a:pt x="175" y="142"/>
                    <a:pt x="177" y="144"/>
                    <a:pt x="179" y="147"/>
                  </a:cubicBezTo>
                  <a:cubicBezTo>
                    <a:pt x="180" y="150"/>
                    <a:pt x="181" y="150"/>
                    <a:pt x="181" y="151"/>
                  </a:cubicBezTo>
                  <a:cubicBezTo>
                    <a:pt x="181" y="152"/>
                    <a:pt x="180" y="155"/>
                    <a:pt x="179" y="156"/>
                  </a:cubicBezTo>
                  <a:cubicBezTo>
                    <a:pt x="177" y="158"/>
                    <a:pt x="175" y="158"/>
                    <a:pt x="174" y="158"/>
                  </a:cubicBezTo>
                  <a:cubicBezTo>
                    <a:pt x="173" y="159"/>
                    <a:pt x="170" y="161"/>
                    <a:pt x="169" y="161"/>
                  </a:cubicBezTo>
                  <a:cubicBezTo>
                    <a:pt x="168" y="162"/>
                    <a:pt x="163" y="163"/>
                    <a:pt x="162" y="163"/>
                  </a:cubicBezTo>
                  <a:cubicBezTo>
                    <a:pt x="161" y="163"/>
                    <a:pt x="155" y="165"/>
                    <a:pt x="155" y="165"/>
                  </a:cubicBezTo>
                  <a:cubicBezTo>
                    <a:pt x="150" y="167"/>
                    <a:pt x="150" y="167"/>
                    <a:pt x="150" y="167"/>
                  </a:cubicBezTo>
                  <a:cubicBezTo>
                    <a:pt x="147" y="169"/>
                    <a:pt x="147" y="169"/>
                    <a:pt x="147" y="169"/>
                  </a:cubicBezTo>
                  <a:cubicBezTo>
                    <a:pt x="139" y="167"/>
                    <a:pt x="139" y="167"/>
                    <a:pt x="139" y="167"/>
                  </a:cubicBezTo>
                  <a:cubicBezTo>
                    <a:pt x="129" y="164"/>
                    <a:pt x="129" y="164"/>
                    <a:pt x="129" y="164"/>
                  </a:cubicBezTo>
                  <a:cubicBezTo>
                    <a:pt x="129" y="164"/>
                    <a:pt x="124" y="168"/>
                    <a:pt x="123" y="168"/>
                  </a:cubicBezTo>
                  <a:cubicBezTo>
                    <a:pt x="122" y="168"/>
                    <a:pt x="116" y="164"/>
                    <a:pt x="116" y="164"/>
                  </a:cubicBezTo>
                  <a:cubicBezTo>
                    <a:pt x="113" y="159"/>
                    <a:pt x="113" y="159"/>
                    <a:pt x="113" y="159"/>
                  </a:cubicBezTo>
                  <a:cubicBezTo>
                    <a:pt x="113" y="159"/>
                    <a:pt x="107" y="160"/>
                    <a:pt x="106" y="160"/>
                  </a:cubicBezTo>
                  <a:cubicBezTo>
                    <a:pt x="105" y="160"/>
                    <a:pt x="104" y="162"/>
                    <a:pt x="104" y="163"/>
                  </a:cubicBezTo>
                  <a:cubicBezTo>
                    <a:pt x="103" y="163"/>
                    <a:pt x="101" y="163"/>
                    <a:pt x="99" y="163"/>
                  </a:cubicBezTo>
                  <a:cubicBezTo>
                    <a:pt x="96" y="163"/>
                    <a:pt x="94" y="165"/>
                    <a:pt x="94" y="165"/>
                  </a:cubicBezTo>
                  <a:cubicBezTo>
                    <a:pt x="92" y="169"/>
                    <a:pt x="92" y="169"/>
                    <a:pt x="92" y="169"/>
                  </a:cubicBezTo>
                  <a:cubicBezTo>
                    <a:pt x="92" y="169"/>
                    <a:pt x="87" y="171"/>
                    <a:pt x="87" y="171"/>
                  </a:cubicBezTo>
                  <a:cubicBezTo>
                    <a:pt x="86" y="172"/>
                    <a:pt x="77" y="175"/>
                    <a:pt x="77" y="175"/>
                  </a:cubicBezTo>
                  <a:cubicBezTo>
                    <a:pt x="70" y="177"/>
                    <a:pt x="70" y="177"/>
                    <a:pt x="70" y="177"/>
                  </a:cubicBezTo>
                  <a:cubicBezTo>
                    <a:pt x="70" y="177"/>
                    <a:pt x="68" y="178"/>
                    <a:pt x="67" y="177"/>
                  </a:cubicBezTo>
                  <a:cubicBezTo>
                    <a:pt x="66" y="177"/>
                    <a:pt x="63" y="180"/>
                    <a:pt x="63" y="180"/>
                  </a:cubicBezTo>
                  <a:cubicBezTo>
                    <a:pt x="57" y="184"/>
                    <a:pt x="57" y="184"/>
                    <a:pt x="57" y="184"/>
                  </a:cubicBezTo>
                  <a:cubicBezTo>
                    <a:pt x="51" y="184"/>
                    <a:pt x="51" y="184"/>
                    <a:pt x="51" y="184"/>
                  </a:cubicBezTo>
                  <a:cubicBezTo>
                    <a:pt x="51" y="184"/>
                    <a:pt x="51" y="183"/>
                    <a:pt x="51" y="183"/>
                  </a:cubicBezTo>
                  <a:cubicBezTo>
                    <a:pt x="51" y="183"/>
                    <a:pt x="51" y="183"/>
                    <a:pt x="51" y="183"/>
                  </a:cubicBezTo>
                  <a:cubicBezTo>
                    <a:pt x="51" y="182"/>
                    <a:pt x="51" y="182"/>
                    <a:pt x="51" y="182"/>
                  </a:cubicBezTo>
                  <a:cubicBezTo>
                    <a:pt x="51" y="181"/>
                    <a:pt x="50" y="180"/>
                    <a:pt x="50" y="178"/>
                  </a:cubicBezTo>
                  <a:cubicBezTo>
                    <a:pt x="49" y="176"/>
                    <a:pt x="48" y="174"/>
                    <a:pt x="48" y="172"/>
                  </a:cubicBezTo>
                  <a:cubicBezTo>
                    <a:pt x="48" y="171"/>
                    <a:pt x="49" y="170"/>
                    <a:pt x="49" y="169"/>
                  </a:cubicBezTo>
                  <a:cubicBezTo>
                    <a:pt x="49" y="169"/>
                    <a:pt x="49" y="169"/>
                    <a:pt x="49" y="169"/>
                  </a:cubicBezTo>
                  <a:cubicBezTo>
                    <a:pt x="50" y="168"/>
                    <a:pt x="50" y="167"/>
                    <a:pt x="50" y="165"/>
                  </a:cubicBezTo>
                  <a:cubicBezTo>
                    <a:pt x="49" y="161"/>
                    <a:pt x="45" y="161"/>
                    <a:pt x="44" y="157"/>
                  </a:cubicBezTo>
                  <a:cubicBezTo>
                    <a:pt x="43" y="154"/>
                    <a:pt x="39" y="151"/>
                    <a:pt x="39" y="150"/>
                  </a:cubicBezTo>
                  <a:cubicBezTo>
                    <a:pt x="32" y="146"/>
                    <a:pt x="28" y="147"/>
                    <a:pt x="24" y="143"/>
                  </a:cubicBezTo>
                  <a:cubicBezTo>
                    <a:pt x="23" y="142"/>
                    <a:pt x="22" y="141"/>
                    <a:pt x="22" y="140"/>
                  </a:cubicBezTo>
                  <a:cubicBezTo>
                    <a:pt x="23" y="139"/>
                    <a:pt x="23" y="139"/>
                    <a:pt x="23" y="139"/>
                  </a:cubicBezTo>
                  <a:cubicBezTo>
                    <a:pt x="23" y="139"/>
                    <a:pt x="22" y="139"/>
                    <a:pt x="21" y="138"/>
                  </a:cubicBezTo>
                  <a:cubicBezTo>
                    <a:pt x="20" y="137"/>
                    <a:pt x="19" y="136"/>
                    <a:pt x="18" y="135"/>
                  </a:cubicBezTo>
                  <a:cubicBezTo>
                    <a:pt x="18" y="135"/>
                    <a:pt x="18" y="135"/>
                    <a:pt x="18" y="135"/>
                  </a:cubicBezTo>
                  <a:cubicBezTo>
                    <a:pt x="19" y="135"/>
                    <a:pt x="20" y="133"/>
                    <a:pt x="20" y="133"/>
                  </a:cubicBezTo>
                  <a:cubicBezTo>
                    <a:pt x="21" y="130"/>
                    <a:pt x="21" y="130"/>
                    <a:pt x="21" y="130"/>
                  </a:cubicBezTo>
                  <a:cubicBezTo>
                    <a:pt x="22" y="128"/>
                    <a:pt x="22" y="128"/>
                    <a:pt x="22" y="128"/>
                  </a:cubicBezTo>
                  <a:cubicBezTo>
                    <a:pt x="22" y="128"/>
                    <a:pt x="21" y="125"/>
                    <a:pt x="20" y="125"/>
                  </a:cubicBezTo>
                  <a:cubicBezTo>
                    <a:pt x="20" y="124"/>
                    <a:pt x="17" y="123"/>
                    <a:pt x="17" y="123"/>
                  </a:cubicBezTo>
                  <a:cubicBezTo>
                    <a:pt x="17" y="118"/>
                    <a:pt x="17" y="118"/>
                    <a:pt x="17" y="118"/>
                  </a:cubicBezTo>
                  <a:cubicBezTo>
                    <a:pt x="16" y="113"/>
                    <a:pt x="16" y="113"/>
                    <a:pt x="16" y="113"/>
                  </a:cubicBezTo>
                  <a:cubicBezTo>
                    <a:pt x="14" y="110"/>
                    <a:pt x="14" y="110"/>
                    <a:pt x="14" y="110"/>
                  </a:cubicBezTo>
                  <a:cubicBezTo>
                    <a:pt x="14" y="110"/>
                    <a:pt x="16" y="108"/>
                    <a:pt x="17" y="107"/>
                  </a:cubicBezTo>
                  <a:cubicBezTo>
                    <a:pt x="17" y="107"/>
                    <a:pt x="18" y="106"/>
                    <a:pt x="19" y="106"/>
                  </a:cubicBezTo>
                  <a:cubicBezTo>
                    <a:pt x="20" y="105"/>
                    <a:pt x="22" y="105"/>
                    <a:pt x="23" y="105"/>
                  </a:cubicBezTo>
                  <a:cubicBezTo>
                    <a:pt x="24" y="105"/>
                    <a:pt x="26" y="103"/>
                    <a:pt x="26" y="103"/>
                  </a:cubicBezTo>
                  <a:cubicBezTo>
                    <a:pt x="26" y="103"/>
                    <a:pt x="26" y="100"/>
                    <a:pt x="25" y="99"/>
                  </a:cubicBezTo>
                  <a:cubicBezTo>
                    <a:pt x="25" y="97"/>
                    <a:pt x="27" y="95"/>
                    <a:pt x="27" y="95"/>
                  </a:cubicBezTo>
                  <a:cubicBezTo>
                    <a:pt x="27" y="95"/>
                    <a:pt x="30" y="91"/>
                    <a:pt x="31" y="90"/>
                  </a:cubicBezTo>
                  <a:cubicBezTo>
                    <a:pt x="32" y="89"/>
                    <a:pt x="33" y="84"/>
                    <a:pt x="33" y="84"/>
                  </a:cubicBezTo>
                  <a:cubicBezTo>
                    <a:pt x="29" y="84"/>
                    <a:pt x="29" y="84"/>
                    <a:pt x="29" y="84"/>
                  </a:cubicBezTo>
                  <a:cubicBezTo>
                    <a:pt x="25" y="83"/>
                    <a:pt x="25" y="83"/>
                    <a:pt x="25" y="83"/>
                  </a:cubicBezTo>
                  <a:cubicBezTo>
                    <a:pt x="25" y="83"/>
                    <a:pt x="21" y="77"/>
                    <a:pt x="21" y="77"/>
                  </a:cubicBezTo>
                  <a:cubicBezTo>
                    <a:pt x="21" y="76"/>
                    <a:pt x="19" y="76"/>
                    <a:pt x="19" y="76"/>
                  </a:cubicBezTo>
                  <a:cubicBezTo>
                    <a:pt x="19" y="76"/>
                    <a:pt x="15" y="74"/>
                    <a:pt x="15" y="74"/>
                  </a:cubicBezTo>
                  <a:cubicBezTo>
                    <a:pt x="14" y="74"/>
                    <a:pt x="11" y="73"/>
                    <a:pt x="11" y="73"/>
                  </a:cubicBezTo>
                  <a:cubicBezTo>
                    <a:pt x="11" y="73"/>
                    <a:pt x="7" y="68"/>
                    <a:pt x="6" y="66"/>
                  </a:cubicBezTo>
                  <a:cubicBezTo>
                    <a:pt x="5" y="64"/>
                    <a:pt x="4" y="63"/>
                    <a:pt x="4" y="63"/>
                  </a:cubicBezTo>
                  <a:cubicBezTo>
                    <a:pt x="4" y="63"/>
                    <a:pt x="3" y="61"/>
                    <a:pt x="2" y="60"/>
                  </a:cubicBezTo>
                  <a:cubicBezTo>
                    <a:pt x="1" y="59"/>
                    <a:pt x="1" y="57"/>
                    <a:pt x="1" y="57"/>
                  </a:cubicBezTo>
                  <a:cubicBezTo>
                    <a:pt x="1" y="57"/>
                    <a:pt x="2" y="54"/>
                    <a:pt x="1" y="52"/>
                  </a:cubicBezTo>
                  <a:cubicBezTo>
                    <a:pt x="1" y="51"/>
                    <a:pt x="0" y="47"/>
                    <a:pt x="1" y="47"/>
                  </a:cubicBezTo>
                  <a:cubicBezTo>
                    <a:pt x="2" y="45"/>
                    <a:pt x="3" y="43"/>
                    <a:pt x="5" y="42"/>
                  </a:cubicBezTo>
                  <a:cubicBezTo>
                    <a:pt x="6" y="42"/>
                    <a:pt x="6" y="42"/>
                    <a:pt x="7" y="42"/>
                  </a:cubicBezTo>
                  <a:cubicBezTo>
                    <a:pt x="8" y="42"/>
                    <a:pt x="7" y="39"/>
                    <a:pt x="7" y="39"/>
                  </a:cubicBezTo>
                  <a:lnTo>
                    <a:pt x="7" y="38"/>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9" name="Freeform 212"/>
            <p:cNvSpPr>
              <a:spLocks noEditPoints="1"/>
            </p:cNvSpPr>
            <p:nvPr/>
          </p:nvSpPr>
          <p:spPr bwMode="auto">
            <a:xfrm>
              <a:off x="8212115" y="3121100"/>
              <a:ext cx="622278" cy="493289"/>
            </a:xfrm>
            <a:custGeom>
              <a:avLst/>
              <a:gdLst>
                <a:gd name="T0" fmla="*/ 3 w 273"/>
                <a:gd name="T1" fmla="*/ 68 h 223"/>
                <a:gd name="T2" fmla="*/ 41 w 273"/>
                <a:gd name="T3" fmla="*/ 71 h 223"/>
                <a:gd name="T4" fmla="*/ 60 w 273"/>
                <a:gd name="T5" fmla="*/ 70 h 223"/>
                <a:gd name="T6" fmla="*/ 73 w 273"/>
                <a:gd name="T7" fmla="*/ 54 h 223"/>
                <a:gd name="T8" fmla="*/ 49 w 273"/>
                <a:gd name="T9" fmla="*/ 36 h 223"/>
                <a:gd name="T10" fmla="*/ 65 w 273"/>
                <a:gd name="T11" fmla="*/ 28 h 223"/>
                <a:gd name="T12" fmla="*/ 87 w 273"/>
                <a:gd name="T13" fmla="*/ 33 h 223"/>
                <a:gd name="T14" fmla="*/ 101 w 273"/>
                <a:gd name="T15" fmla="*/ 44 h 223"/>
                <a:gd name="T16" fmla="*/ 128 w 273"/>
                <a:gd name="T17" fmla="*/ 54 h 223"/>
                <a:gd name="T18" fmla="*/ 145 w 273"/>
                <a:gd name="T19" fmla="*/ 30 h 223"/>
                <a:gd name="T20" fmla="*/ 161 w 273"/>
                <a:gd name="T21" fmla="*/ 0 h 223"/>
                <a:gd name="T22" fmla="*/ 202 w 273"/>
                <a:gd name="T23" fmla="*/ 43 h 223"/>
                <a:gd name="T24" fmla="*/ 227 w 273"/>
                <a:gd name="T25" fmla="*/ 63 h 223"/>
                <a:gd name="T26" fmla="*/ 260 w 273"/>
                <a:gd name="T27" fmla="*/ 65 h 223"/>
                <a:gd name="T28" fmla="*/ 262 w 273"/>
                <a:gd name="T29" fmla="*/ 72 h 223"/>
                <a:gd name="T30" fmla="*/ 240 w 273"/>
                <a:gd name="T31" fmla="*/ 85 h 223"/>
                <a:gd name="T32" fmla="*/ 233 w 273"/>
                <a:gd name="T33" fmla="*/ 106 h 223"/>
                <a:gd name="T34" fmla="*/ 236 w 273"/>
                <a:gd name="T35" fmla="*/ 125 h 223"/>
                <a:gd name="T36" fmla="*/ 243 w 273"/>
                <a:gd name="T37" fmla="*/ 148 h 223"/>
                <a:gd name="T38" fmla="*/ 237 w 273"/>
                <a:gd name="T39" fmla="*/ 172 h 223"/>
                <a:gd name="T40" fmla="*/ 229 w 273"/>
                <a:gd name="T41" fmla="*/ 161 h 223"/>
                <a:gd name="T42" fmla="*/ 223 w 273"/>
                <a:gd name="T43" fmla="*/ 178 h 223"/>
                <a:gd name="T44" fmla="*/ 230 w 273"/>
                <a:gd name="T45" fmla="*/ 201 h 223"/>
                <a:gd name="T46" fmla="*/ 211 w 273"/>
                <a:gd name="T47" fmla="*/ 207 h 223"/>
                <a:gd name="T48" fmla="*/ 195 w 273"/>
                <a:gd name="T49" fmla="*/ 200 h 223"/>
                <a:gd name="T50" fmla="*/ 193 w 273"/>
                <a:gd name="T51" fmla="*/ 177 h 223"/>
                <a:gd name="T52" fmla="*/ 189 w 273"/>
                <a:gd name="T53" fmla="*/ 154 h 223"/>
                <a:gd name="T54" fmla="*/ 152 w 273"/>
                <a:gd name="T55" fmla="*/ 156 h 223"/>
                <a:gd name="T56" fmla="*/ 123 w 273"/>
                <a:gd name="T57" fmla="*/ 193 h 223"/>
                <a:gd name="T58" fmla="*/ 98 w 273"/>
                <a:gd name="T59" fmla="*/ 195 h 223"/>
                <a:gd name="T60" fmla="*/ 96 w 273"/>
                <a:gd name="T61" fmla="*/ 182 h 223"/>
                <a:gd name="T62" fmla="*/ 98 w 273"/>
                <a:gd name="T63" fmla="*/ 169 h 223"/>
                <a:gd name="T64" fmla="*/ 89 w 273"/>
                <a:gd name="T65" fmla="*/ 162 h 223"/>
                <a:gd name="T66" fmla="*/ 91 w 273"/>
                <a:gd name="T67" fmla="*/ 154 h 223"/>
                <a:gd name="T68" fmla="*/ 89 w 273"/>
                <a:gd name="T69" fmla="*/ 147 h 223"/>
                <a:gd name="T70" fmla="*/ 78 w 273"/>
                <a:gd name="T71" fmla="*/ 142 h 223"/>
                <a:gd name="T72" fmla="*/ 62 w 273"/>
                <a:gd name="T73" fmla="*/ 137 h 223"/>
                <a:gd name="T74" fmla="*/ 47 w 273"/>
                <a:gd name="T75" fmla="*/ 132 h 223"/>
                <a:gd name="T76" fmla="*/ 50 w 273"/>
                <a:gd name="T77" fmla="*/ 125 h 223"/>
                <a:gd name="T78" fmla="*/ 55 w 273"/>
                <a:gd name="T79" fmla="*/ 116 h 223"/>
                <a:gd name="T80" fmla="*/ 44 w 273"/>
                <a:gd name="T81" fmla="*/ 111 h 223"/>
                <a:gd name="T82" fmla="*/ 26 w 273"/>
                <a:gd name="T83" fmla="*/ 100 h 223"/>
                <a:gd name="T84" fmla="*/ 24 w 273"/>
                <a:gd name="T85" fmla="*/ 88 h 223"/>
                <a:gd name="T86" fmla="*/ 24 w 273"/>
                <a:gd name="T87" fmla="*/ 83 h 223"/>
                <a:gd name="T88" fmla="*/ 16 w 273"/>
                <a:gd name="T89" fmla="*/ 76 h 223"/>
                <a:gd name="T90" fmla="*/ 4 w 273"/>
                <a:gd name="T91" fmla="*/ 76 h 223"/>
                <a:gd name="T92" fmla="*/ 10 w 273"/>
                <a:gd name="T93" fmla="*/ 182 h 223"/>
                <a:gd name="T94" fmla="*/ 26 w 273"/>
                <a:gd name="T95" fmla="*/ 198 h 223"/>
                <a:gd name="T96" fmla="*/ 44 w 273"/>
                <a:gd name="T97" fmla="*/ 209 h 223"/>
                <a:gd name="T98" fmla="*/ 76 w 273"/>
                <a:gd name="T99" fmla="*/ 223 h 223"/>
                <a:gd name="T100" fmla="*/ 78 w 273"/>
                <a:gd name="T101" fmla="*/ 204 h 223"/>
                <a:gd name="T102" fmla="*/ 69 w 273"/>
                <a:gd name="T103" fmla="*/ 195 h 223"/>
                <a:gd name="T104" fmla="*/ 61 w 273"/>
                <a:gd name="T105" fmla="*/ 180 h 223"/>
                <a:gd name="T106" fmla="*/ 34 w 273"/>
                <a:gd name="T107" fmla="*/ 186 h 223"/>
                <a:gd name="T108" fmla="*/ 18 w 273"/>
                <a:gd name="T109" fmla="*/ 18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 h="223">
                  <a:moveTo>
                    <a:pt x="0" y="75"/>
                  </a:moveTo>
                  <a:cubicBezTo>
                    <a:pt x="1" y="75"/>
                    <a:pt x="3" y="74"/>
                    <a:pt x="4" y="74"/>
                  </a:cubicBezTo>
                  <a:cubicBezTo>
                    <a:pt x="4" y="73"/>
                    <a:pt x="5" y="73"/>
                    <a:pt x="5" y="72"/>
                  </a:cubicBezTo>
                  <a:cubicBezTo>
                    <a:pt x="5" y="72"/>
                    <a:pt x="2" y="71"/>
                    <a:pt x="1" y="69"/>
                  </a:cubicBezTo>
                  <a:cubicBezTo>
                    <a:pt x="1" y="69"/>
                    <a:pt x="3" y="68"/>
                    <a:pt x="3" y="68"/>
                  </a:cubicBezTo>
                  <a:cubicBezTo>
                    <a:pt x="3" y="68"/>
                    <a:pt x="9" y="69"/>
                    <a:pt x="11" y="69"/>
                  </a:cubicBezTo>
                  <a:cubicBezTo>
                    <a:pt x="13" y="69"/>
                    <a:pt x="20" y="67"/>
                    <a:pt x="20" y="67"/>
                  </a:cubicBezTo>
                  <a:cubicBezTo>
                    <a:pt x="22" y="71"/>
                    <a:pt x="22" y="71"/>
                    <a:pt x="22" y="71"/>
                  </a:cubicBezTo>
                  <a:cubicBezTo>
                    <a:pt x="22" y="71"/>
                    <a:pt x="33" y="71"/>
                    <a:pt x="37" y="72"/>
                  </a:cubicBezTo>
                  <a:cubicBezTo>
                    <a:pt x="39" y="73"/>
                    <a:pt x="39" y="72"/>
                    <a:pt x="41" y="71"/>
                  </a:cubicBezTo>
                  <a:cubicBezTo>
                    <a:pt x="42" y="70"/>
                    <a:pt x="44" y="69"/>
                    <a:pt x="45" y="70"/>
                  </a:cubicBezTo>
                  <a:cubicBezTo>
                    <a:pt x="46" y="70"/>
                    <a:pt x="46" y="70"/>
                    <a:pt x="48" y="71"/>
                  </a:cubicBezTo>
                  <a:cubicBezTo>
                    <a:pt x="50" y="72"/>
                    <a:pt x="53" y="73"/>
                    <a:pt x="55" y="73"/>
                  </a:cubicBezTo>
                  <a:cubicBezTo>
                    <a:pt x="59" y="73"/>
                    <a:pt x="59" y="73"/>
                    <a:pt x="59" y="73"/>
                  </a:cubicBezTo>
                  <a:cubicBezTo>
                    <a:pt x="60" y="70"/>
                    <a:pt x="60" y="70"/>
                    <a:pt x="60" y="70"/>
                  </a:cubicBezTo>
                  <a:cubicBezTo>
                    <a:pt x="62" y="72"/>
                    <a:pt x="58" y="59"/>
                    <a:pt x="60" y="59"/>
                  </a:cubicBezTo>
                  <a:cubicBezTo>
                    <a:pt x="63" y="58"/>
                    <a:pt x="64" y="61"/>
                    <a:pt x="68" y="60"/>
                  </a:cubicBezTo>
                  <a:cubicBezTo>
                    <a:pt x="72" y="58"/>
                    <a:pt x="78" y="66"/>
                    <a:pt x="79" y="62"/>
                  </a:cubicBezTo>
                  <a:cubicBezTo>
                    <a:pt x="80" y="59"/>
                    <a:pt x="86" y="63"/>
                    <a:pt x="81" y="59"/>
                  </a:cubicBezTo>
                  <a:cubicBezTo>
                    <a:pt x="75" y="54"/>
                    <a:pt x="77" y="55"/>
                    <a:pt x="73" y="54"/>
                  </a:cubicBezTo>
                  <a:cubicBezTo>
                    <a:pt x="69" y="52"/>
                    <a:pt x="66" y="51"/>
                    <a:pt x="64" y="50"/>
                  </a:cubicBezTo>
                  <a:cubicBezTo>
                    <a:pt x="62" y="50"/>
                    <a:pt x="63" y="50"/>
                    <a:pt x="60" y="48"/>
                  </a:cubicBezTo>
                  <a:cubicBezTo>
                    <a:pt x="57" y="46"/>
                    <a:pt x="54" y="44"/>
                    <a:pt x="54" y="44"/>
                  </a:cubicBezTo>
                  <a:cubicBezTo>
                    <a:pt x="54" y="44"/>
                    <a:pt x="51" y="43"/>
                    <a:pt x="51" y="41"/>
                  </a:cubicBezTo>
                  <a:cubicBezTo>
                    <a:pt x="50" y="39"/>
                    <a:pt x="49" y="36"/>
                    <a:pt x="49" y="36"/>
                  </a:cubicBezTo>
                  <a:cubicBezTo>
                    <a:pt x="54" y="32"/>
                    <a:pt x="54" y="32"/>
                    <a:pt x="54" y="32"/>
                  </a:cubicBezTo>
                  <a:cubicBezTo>
                    <a:pt x="57" y="25"/>
                    <a:pt x="57" y="25"/>
                    <a:pt x="57" y="25"/>
                  </a:cubicBezTo>
                  <a:cubicBezTo>
                    <a:pt x="57" y="25"/>
                    <a:pt x="54" y="23"/>
                    <a:pt x="59" y="23"/>
                  </a:cubicBezTo>
                  <a:cubicBezTo>
                    <a:pt x="63" y="23"/>
                    <a:pt x="63" y="23"/>
                    <a:pt x="63" y="23"/>
                  </a:cubicBezTo>
                  <a:cubicBezTo>
                    <a:pt x="63" y="23"/>
                    <a:pt x="64" y="29"/>
                    <a:pt x="65" y="28"/>
                  </a:cubicBezTo>
                  <a:cubicBezTo>
                    <a:pt x="67" y="28"/>
                    <a:pt x="68" y="26"/>
                    <a:pt x="69" y="25"/>
                  </a:cubicBezTo>
                  <a:cubicBezTo>
                    <a:pt x="70" y="24"/>
                    <a:pt x="73" y="21"/>
                    <a:pt x="74" y="22"/>
                  </a:cubicBezTo>
                  <a:cubicBezTo>
                    <a:pt x="74" y="24"/>
                    <a:pt x="71" y="27"/>
                    <a:pt x="75" y="27"/>
                  </a:cubicBezTo>
                  <a:cubicBezTo>
                    <a:pt x="79" y="27"/>
                    <a:pt x="78" y="29"/>
                    <a:pt x="81" y="30"/>
                  </a:cubicBezTo>
                  <a:cubicBezTo>
                    <a:pt x="84" y="30"/>
                    <a:pt x="87" y="32"/>
                    <a:pt x="87" y="33"/>
                  </a:cubicBezTo>
                  <a:cubicBezTo>
                    <a:pt x="87" y="34"/>
                    <a:pt x="87" y="35"/>
                    <a:pt x="88" y="36"/>
                  </a:cubicBezTo>
                  <a:cubicBezTo>
                    <a:pt x="90" y="37"/>
                    <a:pt x="91" y="36"/>
                    <a:pt x="93" y="36"/>
                  </a:cubicBezTo>
                  <a:cubicBezTo>
                    <a:pt x="95" y="36"/>
                    <a:pt x="95" y="34"/>
                    <a:pt x="96" y="36"/>
                  </a:cubicBezTo>
                  <a:cubicBezTo>
                    <a:pt x="96" y="38"/>
                    <a:pt x="97" y="39"/>
                    <a:pt x="97" y="39"/>
                  </a:cubicBezTo>
                  <a:cubicBezTo>
                    <a:pt x="101" y="44"/>
                    <a:pt x="101" y="44"/>
                    <a:pt x="101" y="44"/>
                  </a:cubicBezTo>
                  <a:cubicBezTo>
                    <a:pt x="105" y="48"/>
                    <a:pt x="105" y="48"/>
                    <a:pt x="105" y="48"/>
                  </a:cubicBezTo>
                  <a:cubicBezTo>
                    <a:pt x="105" y="48"/>
                    <a:pt x="102" y="48"/>
                    <a:pt x="106" y="50"/>
                  </a:cubicBezTo>
                  <a:cubicBezTo>
                    <a:pt x="110" y="51"/>
                    <a:pt x="113" y="51"/>
                    <a:pt x="113" y="51"/>
                  </a:cubicBezTo>
                  <a:cubicBezTo>
                    <a:pt x="113" y="51"/>
                    <a:pt x="113" y="51"/>
                    <a:pt x="117" y="52"/>
                  </a:cubicBezTo>
                  <a:cubicBezTo>
                    <a:pt x="121" y="53"/>
                    <a:pt x="124" y="55"/>
                    <a:pt x="128" y="54"/>
                  </a:cubicBezTo>
                  <a:cubicBezTo>
                    <a:pt x="133" y="54"/>
                    <a:pt x="137" y="49"/>
                    <a:pt x="137" y="49"/>
                  </a:cubicBezTo>
                  <a:cubicBezTo>
                    <a:pt x="137" y="49"/>
                    <a:pt x="139" y="46"/>
                    <a:pt x="138" y="44"/>
                  </a:cubicBezTo>
                  <a:cubicBezTo>
                    <a:pt x="138" y="42"/>
                    <a:pt x="140" y="38"/>
                    <a:pt x="142" y="37"/>
                  </a:cubicBezTo>
                  <a:cubicBezTo>
                    <a:pt x="144" y="36"/>
                    <a:pt x="141" y="35"/>
                    <a:pt x="142" y="33"/>
                  </a:cubicBezTo>
                  <a:cubicBezTo>
                    <a:pt x="143" y="32"/>
                    <a:pt x="144" y="31"/>
                    <a:pt x="145" y="30"/>
                  </a:cubicBezTo>
                  <a:cubicBezTo>
                    <a:pt x="147" y="29"/>
                    <a:pt x="153" y="23"/>
                    <a:pt x="153" y="23"/>
                  </a:cubicBezTo>
                  <a:cubicBezTo>
                    <a:pt x="155" y="18"/>
                    <a:pt x="155" y="18"/>
                    <a:pt x="155" y="18"/>
                  </a:cubicBezTo>
                  <a:cubicBezTo>
                    <a:pt x="155" y="18"/>
                    <a:pt x="155" y="12"/>
                    <a:pt x="156" y="11"/>
                  </a:cubicBezTo>
                  <a:cubicBezTo>
                    <a:pt x="157" y="10"/>
                    <a:pt x="160" y="2"/>
                    <a:pt x="160" y="2"/>
                  </a:cubicBezTo>
                  <a:cubicBezTo>
                    <a:pt x="161" y="0"/>
                    <a:pt x="161" y="0"/>
                    <a:pt x="161" y="0"/>
                  </a:cubicBezTo>
                  <a:cubicBezTo>
                    <a:pt x="161" y="0"/>
                    <a:pt x="181" y="18"/>
                    <a:pt x="182" y="18"/>
                  </a:cubicBezTo>
                  <a:cubicBezTo>
                    <a:pt x="183" y="18"/>
                    <a:pt x="191" y="23"/>
                    <a:pt x="192" y="25"/>
                  </a:cubicBezTo>
                  <a:cubicBezTo>
                    <a:pt x="193" y="26"/>
                    <a:pt x="199" y="34"/>
                    <a:pt x="199" y="34"/>
                  </a:cubicBezTo>
                  <a:cubicBezTo>
                    <a:pt x="200" y="38"/>
                    <a:pt x="200" y="38"/>
                    <a:pt x="200" y="38"/>
                  </a:cubicBezTo>
                  <a:cubicBezTo>
                    <a:pt x="200" y="38"/>
                    <a:pt x="200" y="41"/>
                    <a:pt x="202" y="43"/>
                  </a:cubicBezTo>
                  <a:cubicBezTo>
                    <a:pt x="204" y="44"/>
                    <a:pt x="208" y="48"/>
                    <a:pt x="210" y="49"/>
                  </a:cubicBezTo>
                  <a:cubicBezTo>
                    <a:pt x="212" y="49"/>
                    <a:pt x="220" y="54"/>
                    <a:pt x="220" y="54"/>
                  </a:cubicBezTo>
                  <a:cubicBezTo>
                    <a:pt x="220" y="54"/>
                    <a:pt x="221" y="51"/>
                    <a:pt x="222" y="53"/>
                  </a:cubicBezTo>
                  <a:cubicBezTo>
                    <a:pt x="223" y="55"/>
                    <a:pt x="224" y="58"/>
                    <a:pt x="224" y="59"/>
                  </a:cubicBezTo>
                  <a:cubicBezTo>
                    <a:pt x="224" y="60"/>
                    <a:pt x="225" y="64"/>
                    <a:pt x="227" y="63"/>
                  </a:cubicBezTo>
                  <a:cubicBezTo>
                    <a:pt x="229" y="63"/>
                    <a:pt x="235" y="63"/>
                    <a:pt x="235" y="63"/>
                  </a:cubicBezTo>
                  <a:cubicBezTo>
                    <a:pt x="235" y="63"/>
                    <a:pt x="236" y="65"/>
                    <a:pt x="239" y="65"/>
                  </a:cubicBezTo>
                  <a:cubicBezTo>
                    <a:pt x="242" y="65"/>
                    <a:pt x="243" y="64"/>
                    <a:pt x="245" y="63"/>
                  </a:cubicBezTo>
                  <a:cubicBezTo>
                    <a:pt x="246" y="63"/>
                    <a:pt x="254" y="62"/>
                    <a:pt x="254" y="62"/>
                  </a:cubicBezTo>
                  <a:cubicBezTo>
                    <a:pt x="260" y="65"/>
                    <a:pt x="260" y="65"/>
                    <a:pt x="260" y="65"/>
                  </a:cubicBezTo>
                  <a:cubicBezTo>
                    <a:pt x="266" y="67"/>
                    <a:pt x="266" y="67"/>
                    <a:pt x="266" y="67"/>
                  </a:cubicBezTo>
                  <a:cubicBezTo>
                    <a:pt x="271" y="72"/>
                    <a:pt x="271" y="72"/>
                    <a:pt x="271" y="72"/>
                  </a:cubicBezTo>
                  <a:cubicBezTo>
                    <a:pt x="273" y="76"/>
                    <a:pt x="273" y="76"/>
                    <a:pt x="273" y="76"/>
                  </a:cubicBezTo>
                  <a:cubicBezTo>
                    <a:pt x="273" y="76"/>
                    <a:pt x="267" y="71"/>
                    <a:pt x="266" y="71"/>
                  </a:cubicBezTo>
                  <a:cubicBezTo>
                    <a:pt x="265" y="72"/>
                    <a:pt x="263" y="72"/>
                    <a:pt x="262" y="72"/>
                  </a:cubicBezTo>
                  <a:cubicBezTo>
                    <a:pt x="260" y="73"/>
                    <a:pt x="255" y="74"/>
                    <a:pt x="255" y="74"/>
                  </a:cubicBezTo>
                  <a:cubicBezTo>
                    <a:pt x="252" y="76"/>
                    <a:pt x="252" y="76"/>
                    <a:pt x="252" y="76"/>
                  </a:cubicBezTo>
                  <a:cubicBezTo>
                    <a:pt x="248" y="76"/>
                    <a:pt x="248" y="76"/>
                    <a:pt x="248" y="76"/>
                  </a:cubicBezTo>
                  <a:cubicBezTo>
                    <a:pt x="245" y="81"/>
                    <a:pt x="245" y="81"/>
                    <a:pt x="245" y="81"/>
                  </a:cubicBezTo>
                  <a:cubicBezTo>
                    <a:pt x="240" y="85"/>
                    <a:pt x="240" y="85"/>
                    <a:pt x="240" y="85"/>
                  </a:cubicBezTo>
                  <a:cubicBezTo>
                    <a:pt x="234" y="90"/>
                    <a:pt x="234" y="90"/>
                    <a:pt x="234" y="90"/>
                  </a:cubicBezTo>
                  <a:cubicBezTo>
                    <a:pt x="231" y="97"/>
                    <a:pt x="231" y="97"/>
                    <a:pt x="231" y="97"/>
                  </a:cubicBezTo>
                  <a:cubicBezTo>
                    <a:pt x="231" y="97"/>
                    <a:pt x="235" y="100"/>
                    <a:pt x="234" y="100"/>
                  </a:cubicBezTo>
                  <a:cubicBezTo>
                    <a:pt x="233" y="101"/>
                    <a:pt x="231" y="103"/>
                    <a:pt x="231" y="103"/>
                  </a:cubicBezTo>
                  <a:cubicBezTo>
                    <a:pt x="233" y="106"/>
                    <a:pt x="233" y="106"/>
                    <a:pt x="233" y="106"/>
                  </a:cubicBezTo>
                  <a:cubicBezTo>
                    <a:pt x="232" y="110"/>
                    <a:pt x="232" y="110"/>
                    <a:pt x="232" y="110"/>
                  </a:cubicBezTo>
                  <a:cubicBezTo>
                    <a:pt x="236" y="114"/>
                    <a:pt x="236" y="114"/>
                    <a:pt x="236" y="114"/>
                  </a:cubicBezTo>
                  <a:cubicBezTo>
                    <a:pt x="235" y="117"/>
                    <a:pt x="235" y="117"/>
                    <a:pt x="235" y="117"/>
                  </a:cubicBezTo>
                  <a:cubicBezTo>
                    <a:pt x="236" y="121"/>
                    <a:pt x="236" y="121"/>
                    <a:pt x="236" y="121"/>
                  </a:cubicBezTo>
                  <a:cubicBezTo>
                    <a:pt x="236" y="121"/>
                    <a:pt x="240" y="121"/>
                    <a:pt x="236" y="125"/>
                  </a:cubicBezTo>
                  <a:cubicBezTo>
                    <a:pt x="233" y="128"/>
                    <a:pt x="232" y="129"/>
                    <a:pt x="232" y="130"/>
                  </a:cubicBezTo>
                  <a:cubicBezTo>
                    <a:pt x="233" y="132"/>
                    <a:pt x="234" y="136"/>
                    <a:pt x="234" y="136"/>
                  </a:cubicBezTo>
                  <a:cubicBezTo>
                    <a:pt x="234" y="136"/>
                    <a:pt x="233" y="139"/>
                    <a:pt x="235" y="141"/>
                  </a:cubicBezTo>
                  <a:cubicBezTo>
                    <a:pt x="236" y="142"/>
                    <a:pt x="241" y="144"/>
                    <a:pt x="241" y="144"/>
                  </a:cubicBezTo>
                  <a:cubicBezTo>
                    <a:pt x="241" y="144"/>
                    <a:pt x="243" y="147"/>
                    <a:pt x="243" y="148"/>
                  </a:cubicBezTo>
                  <a:cubicBezTo>
                    <a:pt x="242" y="149"/>
                    <a:pt x="236" y="150"/>
                    <a:pt x="236" y="150"/>
                  </a:cubicBezTo>
                  <a:cubicBezTo>
                    <a:pt x="236" y="150"/>
                    <a:pt x="236" y="153"/>
                    <a:pt x="236" y="154"/>
                  </a:cubicBezTo>
                  <a:cubicBezTo>
                    <a:pt x="236" y="155"/>
                    <a:pt x="237" y="160"/>
                    <a:pt x="237" y="160"/>
                  </a:cubicBezTo>
                  <a:cubicBezTo>
                    <a:pt x="239" y="166"/>
                    <a:pt x="239" y="166"/>
                    <a:pt x="239" y="166"/>
                  </a:cubicBezTo>
                  <a:cubicBezTo>
                    <a:pt x="239" y="166"/>
                    <a:pt x="239" y="170"/>
                    <a:pt x="237" y="172"/>
                  </a:cubicBezTo>
                  <a:cubicBezTo>
                    <a:pt x="234" y="174"/>
                    <a:pt x="233" y="175"/>
                    <a:pt x="231" y="173"/>
                  </a:cubicBezTo>
                  <a:cubicBezTo>
                    <a:pt x="235" y="169"/>
                    <a:pt x="235" y="169"/>
                    <a:pt x="235" y="169"/>
                  </a:cubicBezTo>
                  <a:cubicBezTo>
                    <a:pt x="234" y="165"/>
                    <a:pt x="234" y="165"/>
                    <a:pt x="234" y="165"/>
                  </a:cubicBezTo>
                  <a:cubicBezTo>
                    <a:pt x="231" y="166"/>
                    <a:pt x="231" y="166"/>
                    <a:pt x="231" y="166"/>
                  </a:cubicBezTo>
                  <a:cubicBezTo>
                    <a:pt x="229" y="161"/>
                    <a:pt x="229" y="161"/>
                    <a:pt x="229" y="161"/>
                  </a:cubicBezTo>
                  <a:cubicBezTo>
                    <a:pt x="225" y="162"/>
                    <a:pt x="225" y="162"/>
                    <a:pt x="225" y="162"/>
                  </a:cubicBezTo>
                  <a:cubicBezTo>
                    <a:pt x="223" y="168"/>
                    <a:pt x="223" y="168"/>
                    <a:pt x="223" y="168"/>
                  </a:cubicBezTo>
                  <a:cubicBezTo>
                    <a:pt x="225" y="174"/>
                    <a:pt x="225" y="174"/>
                    <a:pt x="225" y="174"/>
                  </a:cubicBezTo>
                  <a:cubicBezTo>
                    <a:pt x="226" y="177"/>
                    <a:pt x="226" y="177"/>
                    <a:pt x="226" y="177"/>
                  </a:cubicBezTo>
                  <a:cubicBezTo>
                    <a:pt x="226" y="177"/>
                    <a:pt x="224" y="177"/>
                    <a:pt x="223" y="178"/>
                  </a:cubicBezTo>
                  <a:cubicBezTo>
                    <a:pt x="223" y="178"/>
                    <a:pt x="221" y="179"/>
                    <a:pt x="222" y="180"/>
                  </a:cubicBezTo>
                  <a:cubicBezTo>
                    <a:pt x="223" y="181"/>
                    <a:pt x="224" y="183"/>
                    <a:pt x="224" y="183"/>
                  </a:cubicBezTo>
                  <a:cubicBezTo>
                    <a:pt x="224" y="184"/>
                    <a:pt x="225" y="188"/>
                    <a:pt x="225" y="188"/>
                  </a:cubicBezTo>
                  <a:cubicBezTo>
                    <a:pt x="227" y="192"/>
                    <a:pt x="227" y="192"/>
                    <a:pt x="227" y="192"/>
                  </a:cubicBezTo>
                  <a:cubicBezTo>
                    <a:pt x="227" y="192"/>
                    <a:pt x="230" y="200"/>
                    <a:pt x="230" y="201"/>
                  </a:cubicBezTo>
                  <a:cubicBezTo>
                    <a:pt x="230" y="201"/>
                    <a:pt x="232" y="209"/>
                    <a:pt x="232" y="209"/>
                  </a:cubicBezTo>
                  <a:cubicBezTo>
                    <a:pt x="232" y="209"/>
                    <a:pt x="227" y="214"/>
                    <a:pt x="226" y="215"/>
                  </a:cubicBezTo>
                  <a:cubicBezTo>
                    <a:pt x="224" y="216"/>
                    <a:pt x="224" y="218"/>
                    <a:pt x="223" y="217"/>
                  </a:cubicBezTo>
                  <a:cubicBezTo>
                    <a:pt x="222" y="216"/>
                    <a:pt x="220" y="214"/>
                    <a:pt x="218" y="213"/>
                  </a:cubicBezTo>
                  <a:cubicBezTo>
                    <a:pt x="217" y="212"/>
                    <a:pt x="212" y="208"/>
                    <a:pt x="211" y="207"/>
                  </a:cubicBezTo>
                  <a:cubicBezTo>
                    <a:pt x="210" y="206"/>
                    <a:pt x="208" y="205"/>
                    <a:pt x="208" y="205"/>
                  </a:cubicBezTo>
                  <a:cubicBezTo>
                    <a:pt x="208" y="205"/>
                    <a:pt x="207" y="207"/>
                    <a:pt x="206" y="207"/>
                  </a:cubicBezTo>
                  <a:cubicBezTo>
                    <a:pt x="205" y="207"/>
                    <a:pt x="203" y="206"/>
                    <a:pt x="203" y="206"/>
                  </a:cubicBezTo>
                  <a:cubicBezTo>
                    <a:pt x="202" y="206"/>
                    <a:pt x="200" y="205"/>
                    <a:pt x="199" y="204"/>
                  </a:cubicBezTo>
                  <a:cubicBezTo>
                    <a:pt x="197" y="202"/>
                    <a:pt x="196" y="200"/>
                    <a:pt x="195" y="200"/>
                  </a:cubicBezTo>
                  <a:cubicBezTo>
                    <a:pt x="195" y="200"/>
                    <a:pt x="195" y="199"/>
                    <a:pt x="191" y="199"/>
                  </a:cubicBezTo>
                  <a:cubicBezTo>
                    <a:pt x="187" y="200"/>
                    <a:pt x="179" y="200"/>
                    <a:pt x="184" y="194"/>
                  </a:cubicBezTo>
                  <a:cubicBezTo>
                    <a:pt x="185" y="192"/>
                    <a:pt x="183" y="189"/>
                    <a:pt x="189" y="186"/>
                  </a:cubicBezTo>
                  <a:cubicBezTo>
                    <a:pt x="189" y="186"/>
                    <a:pt x="194" y="184"/>
                    <a:pt x="195" y="182"/>
                  </a:cubicBezTo>
                  <a:cubicBezTo>
                    <a:pt x="197" y="180"/>
                    <a:pt x="193" y="177"/>
                    <a:pt x="193" y="177"/>
                  </a:cubicBezTo>
                  <a:cubicBezTo>
                    <a:pt x="192" y="177"/>
                    <a:pt x="191" y="177"/>
                    <a:pt x="189" y="176"/>
                  </a:cubicBezTo>
                  <a:cubicBezTo>
                    <a:pt x="188" y="176"/>
                    <a:pt x="183" y="173"/>
                    <a:pt x="183" y="172"/>
                  </a:cubicBezTo>
                  <a:cubicBezTo>
                    <a:pt x="182" y="170"/>
                    <a:pt x="182" y="169"/>
                    <a:pt x="183" y="165"/>
                  </a:cubicBezTo>
                  <a:cubicBezTo>
                    <a:pt x="184" y="161"/>
                    <a:pt x="185" y="163"/>
                    <a:pt x="187" y="161"/>
                  </a:cubicBezTo>
                  <a:cubicBezTo>
                    <a:pt x="190" y="158"/>
                    <a:pt x="192" y="156"/>
                    <a:pt x="189" y="154"/>
                  </a:cubicBezTo>
                  <a:cubicBezTo>
                    <a:pt x="186" y="153"/>
                    <a:pt x="185" y="154"/>
                    <a:pt x="179" y="150"/>
                  </a:cubicBezTo>
                  <a:cubicBezTo>
                    <a:pt x="173" y="146"/>
                    <a:pt x="171" y="144"/>
                    <a:pt x="170" y="144"/>
                  </a:cubicBezTo>
                  <a:cubicBezTo>
                    <a:pt x="169" y="143"/>
                    <a:pt x="168" y="142"/>
                    <a:pt x="166" y="143"/>
                  </a:cubicBezTo>
                  <a:cubicBezTo>
                    <a:pt x="165" y="144"/>
                    <a:pt x="160" y="149"/>
                    <a:pt x="159" y="150"/>
                  </a:cubicBezTo>
                  <a:cubicBezTo>
                    <a:pt x="158" y="151"/>
                    <a:pt x="152" y="156"/>
                    <a:pt x="152" y="156"/>
                  </a:cubicBezTo>
                  <a:cubicBezTo>
                    <a:pt x="151" y="157"/>
                    <a:pt x="141" y="164"/>
                    <a:pt x="141" y="164"/>
                  </a:cubicBezTo>
                  <a:cubicBezTo>
                    <a:pt x="141" y="164"/>
                    <a:pt x="138" y="172"/>
                    <a:pt x="136" y="175"/>
                  </a:cubicBezTo>
                  <a:cubicBezTo>
                    <a:pt x="135" y="178"/>
                    <a:pt x="129" y="182"/>
                    <a:pt x="129" y="184"/>
                  </a:cubicBezTo>
                  <a:cubicBezTo>
                    <a:pt x="129" y="185"/>
                    <a:pt x="129" y="188"/>
                    <a:pt x="128" y="189"/>
                  </a:cubicBezTo>
                  <a:cubicBezTo>
                    <a:pt x="128" y="189"/>
                    <a:pt x="125" y="193"/>
                    <a:pt x="123" y="193"/>
                  </a:cubicBezTo>
                  <a:cubicBezTo>
                    <a:pt x="122" y="194"/>
                    <a:pt x="116" y="195"/>
                    <a:pt x="116" y="197"/>
                  </a:cubicBezTo>
                  <a:cubicBezTo>
                    <a:pt x="116" y="199"/>
                    <a:pt x="119" y="199"/>
                    <a:pt x="116" y="203"/>
                  </a:cubicBezTo>
                  <a:cubicBezTo>
                    <a:pt x="113" y="206"/>
                    <a:pt x="110" y="220"/>
                    <a:pt x="107" y="208"/>
                  </a:cubicBezTo>
                  <a:cubicBezTo>
                    <a:pt x="105" y="200"/>
                    <a:pt x="105" y="199"/>
                    <a:pt x="103" y="198"/>
                  </a:cubicBezTo>
                  <a:cubicBezTo>
                    <a:pt x="100" y="196"/>
                    <a:pt x="98" y="195"/>
                    <a:pt x="98" y="195"/>
                  </a:cubicBezTo>
                  <a:cubicBezTo>
                    <a:pt x="98" y="195"/>
                    <a:pt x="96" y="192"/>
                    <a:pt x="100" y="191"/>
                  </a:cubicBezTo>
                  <a:cubicBezTo>
                    <a:pt x="104" y="191"/>
                    <a:pt x="105" y="193"/>
                    <a:pt x="107" y="191"/>
                  </a:cubicBezTo>
                  <a:cubicBezTo>
                    <a:pt x="110" y="189"/>
                    <a:pt x="111" y="188"/>
                    <a:pt x="107" y="187"/>
                  </a:cubicBezTo>
                  <a:cubicBezTo>
                    <a:pt x="103" y="186"/>
                    <a:pt x="105" y="188"/>
                    <a:pt x="101" y="186"/>
                  </a:cubicBezTo>
                  <a:cubicBezTo>
                    <a:pt x="98" y="183"/>
                    <a:pt x="97" y="183"/>
                    <a:pt x="96" y="182"/>
                  </a:cubicBezTo>
                  <a:cubicBezTo>
                    <a:pt x="96" y="181"/>
                    <a:pt x="96" y="181"/>
                    <a:pt x="97" y="180"/>
                  </a:cubicBezTo>
                  <a:cubicBezTo>
                    <a:pt x="99" y="177"/>
                    <a:pt x="99" y="177"/>
                    <a:pt x="99" y="177"/>
                  </a:cubicBezTo>
                  <a:cubicBezTo>
                    <a:pt x="99" y="177"/>
                    <a:pt x="99" y="177"/>
                    <a:pt x="98" y="177"/>
                  </a:cubicBezTo>
                  <a:cubicBezTo>
                    <a:pt x="98" y="175"/>
                    <a:pt x="100" y="173"/>
                    <a:pt x="100" y="171"/>
                  </a:cubicBezTo>
                  <a:cubicBezTo>
                    <a:pt x="100" y="170"/>
                    <a:pt x="99" y="169"/>
                    <a:pt x="98" y="169"/>
                  </a:cubicBezTo>
                  <a:cubicBezTo>
                    <a:pt x="97" y="169"/>
                    <a:pt x="98" y="169"/>
                    <a:pt x="96" y="169"/>
                  </a:cubicBezTo>
                  <a:cubicBezTo>
                    <a:pt x="96" y="168"/>
                    <a:pt x="95" y="168"/>
                    <a:pt x="95" y="167"/>
                  </a:cubicBezTo>
                  <a:cubicBezTo>
                    <a:pt x="94" y="166"/>
                    <a:pt x="94" y="166"/>
                    <a:pt x="94" y="166"/>
                  </a:cubicBezTo>
                  <a:cubicBezTo>
                    <a:pt x="90" y="166"/>
                    <a:pt x="90" y="166"/>
                    <a:pt x="90" y="166"/>
                  </a:cubicBezTo>
                  <a:cubicBezTo>
                    <a:pt x="89" y="162"/>
                    <a:pt x="89" y="162"/>
                    <a:pt x="89" y="162"/>
                  </a:cubicBezTo>
                  <a:cubicBezTo>
                    <a:pt x="89" y="162"/>
                    <a:pt x="92" y="163"/>
                    <a:pt x="93" y="163"/>
                  </a:cubicBezTo>
                  <a:cubicBezTo>
                    <a:pt x="94" y="163"/>
                    <a:pt x="98" y="160"/>
                    <a:pt x="98" y="160"/>
                  </a:cubicBezTo>
                  <a:cubicBezTo>
                    <a:pt x="98" y="160"/>
                    <a:pt x="96" y="159"/>
                    <a:pt x="95" y="159"/>
                  </a:cubicBezTo>
                  <a:cubicBezTo>
                    <a:pt x="94" y="159"/>
                    <a:pt x="94" y="156"/>
                    <a:pt x="94" y="156"/>
                  </a:cubicBezTo>
                  <a:cubicBezTo>
                    <a:pt x="91" y="154"/>
                    <a:pt x="91" y="154"/>
                    <a:pt x="91" y="154"/>
                  </a:cubicBezTo>
                  <a:cubicBezTo>
                    <a:pt x="87" y="153"/>
                    <a:pt x="87" y="153"/>
                    <a:pt x="87" y="153"/>
                  </a:cubicBezTo>
                  <a:cubicBezTo>
                    <a:pt x="87" y="153"/>
                    <a:pt x="86" y="152"/>
                    <a:pt x="85" y="152"/>
                  </a:cubicBezTo>
                  <a:cubicBezTo>
                    <a:pt x="85" y="151"/>
                    <a:pt x="85" y="150"/>
                    <a:pt x="85" y="150"/>
                  </a:cubicBezTo>
                  <a:cubicBezTo>
                    <a:pt x="86" y="149"/>
                    <a:pt x="86" y="149"/>
                    <a:pt x="86" y="149"/>
                  </a:cubicBezTo>
                  <a:cubicBezTo>
                    <a:pt x="89" y="147"/>
                    <a:pt x="89" y="147"/>
                    <a:pt x="89" y="147"/>
                  </a:cubicBezTo>
                  <a:cubicBezTo>
                    <a:pt x="89" y="144"/>
                    <a:pt x="89" y="144"/>
                    <a:pt x="89" y="144"/>
                  </a:cubicBezTo>
                  <a:cubicBezTo>
                    <a:pt x="89" y="141"/>
                    <a:pt x="89" y="141"/>
                    <a:pt x="89" y="141"/>
                  </a:cubicBezTo>
                  <a:cubicBezTo>
                    <a:pt x="87" y="141"/>
                    <a:pt x="87" y="141"/>
                    <a:pt x="87" y="141"/>
                  </a:cubicBezTo>
                  <a:cubicBezTo>
                    <a:pt x="87" y="141"/>
                    <a:pt x="83" y="143"/>
                    <a:pt x="81" y="141"/>
                  </a:cubicBezTo>
                  <a:cubicBezTo>
                    <a:pt x="79" y="140"/>
                    <a:pt x="80" y="141"/>
                    <a:pt x="78" y="142"/>
                  </a:cubicBezTo>
                  <a:cubicBezTo>
                    <a:pt x="77" y="142"/>
                    <a:pt x="75" y="144"/>
                    <a:pt x="75" y="144"/>
                  </a:cubicBezTo>
                  <a:cubicBezTo>
                    <a:pt x="75" y="144"/>
                    <a:pt x="74" y="145"/>
                    <a:pt x="72" y="145"/>
                  </a:cubicBezTo>
                  <a:cubicBezTo>
                    <a:pt x="71" y="145"/>
                    <a:pt x="71" y="142"/>
                    <a:pt x="71" y="142"/>
                  </a:cubicBezTo>
                  <a:cubicBezTo>
                    <a:pt x="66" y="141"/>
                    <a:pt x="66" y="141"/>
                    <a:pt x="66" y="141"/>
                  </a:cubicBezTo>
                  <a:cubicBezTo>
                    <a:pt x="62" y="137"/>
                    <a:pt x="62" y="137"/>
                    <a:pt x="62" y="137"/>
                  </a:cubicBezTo>
                  <a:cubicBezTo>
                    <a:pt x="56" y="137"/>
                    <a:pt x="56" y="137"/>
                    <a:pt x="56" y="137"/>
                  </a:cubicBezTo>
                  <a:cubicBezTo>
                    <a:pt x="54" y="136"/>
                    <a:pt x="54" y="136"/>
                    <a:pt x="54" y="136"/>
                  </a:cubicBezTo>
                  <a:cubicBezTo>
                    <a:pt x="52" y="134"/>
                    <a:pt x="52" y="134"/>
                    <a:pt x="52" y="134"/>
                  </a:cubicBezTo>
                  <a:cubicBezTo>
                    <a:pt x="52" y="134"/>
                    <a:pt x="51" y="132"/>
                    <a:pt x="50" y="132"/>
                  </a:cubicBezTo>
                  <a:cubicBezTo>
                    <a:pt x="48" y="131"/>
                    <a:pt x="48" y="132"/>
                    <a:pt x="47" y="132"/>
                  </a:cubicBezTo>
                  <a:cubicBezTo>
                    <a:pt x="46" y="132"/>
                    <a:pt x="46" y="132"/>
                    <a:pt x="43" y="132"/>
                  </a:cubicBezTo>
                  <a:cubicBezTo>
                    <a:pt x="41" y="132"/>
                    <a:pt x="41" y="130"/>
                    <a:pt x="41" y="130"/>
                  </a:cubicBezTo>
                  <a:cubicBezTo>
                    <a:pt x="41" y="130"/>
                    <a:pt x="42" y="128"/>
                    <a:pt x="42" y="127"/>
                  </a:cubicBezTo>
                  <a:cubicBezTo>
                    <a:pt x="42" y="127"/>
                    <a:pt x="44" y="127"/>
                    <a:pt x="44" y="127"/>
                  </a:cubicBezTo>
                  <a:cubicBezTo>
                    <a:pt x="45" y="126"/>
                    <a:pt x="48" y="125"/>
                    <a:pt x="50" y="125"/>
                  </a:cubicBezTo>
                  <a:cubicBezTo>
                    <a:pt x="51" y="125"/>
                    <a:pt x="51" y="125"/>
                    <a:pt x="53" y="124"/>
                  </a:cubicBezTo>
                  <a:cubicBezTo>
                    <a:pt x="54" y="124"/>
                    <a:pt x="54" y="123"/>
                    <a:pt x="54" y="123"/>
                  </a:cubicBezTo>
                  <a:cubicBezTo>
                    <a:pt x="54" y="123"/>
                    <a:pt x="54" y="119"/>
                    <a:pt x="54" y="119"/>
                  </a:cubicBezTo>
                  <a:cubicBezTo>
                    <a:pt x="54" y="118"/>
                    <a:pt x="54" y="118"/>
                    <a:pt x="55" y="118"/>
                  </a:cubicBezTo>
                  <a:cubicBezTo>
                    <a:pt x="55" y="117"/>
                    <a:pt x="55" y="116"/>
                    <a:pt x="55" y="116"/>
                  </a:cubicBezTo>
                  <a:cubicBezTo>
                    <a:pt x="55" y="116"/>
                    <a:pt x="54" y="114"/>
                    <a:pt x="54" y="113"/>
                  </a:cubicBezTo>
                  <a:cubicBezTo>
                    <a:pt x="53" y="111"/>
                    <a:pt x="52" y="112"/>
                    <a:pt x="52" y="112"/>
                  </a:cubicBezTo>
                  <a:cubicBezTo>
                    <a:pt x="50" y="112"/>
                    <a:pt x="50" y="112"/>
                    <a:pt x="50" y="112"/>
                  </a:cubicBezTo>
                  <a:cubicBezTo>
                    <a:pt x="50" y="112"/>
                    <a:pt x="47" y="112"/>
                    <a:pt x="47" y="111"/>
                  </a:cubicBezTo>
                  <a:cubicBezTo>
                    <a:pt x="46" y="111"/>
                    <a:pt x="44" y="111"/>
                    <a:pt x="44" y="111"/>
                  </a:cubicBezTo>
                  <a:cubicBezTo>
                    <a:pt x="41" y="108"/>
                    <a:pt x="41" y="108"/>
                    <a:pt x="41" y="108"/>
                  </a:cubicBezTo>
                  <a:cubicBezTo>
                    <a:pt x="41" y="108"/>
                    <a:pt x="39" y="108"/>
                    <a:pt x="37" y="108"/>
                  </a:cubicBezTo>
                  <a:cubicBezTo>
                    <a:pt x="35" y="107"/>
                    <a:pt x="33" y="106"/>
                    <a:pt x="33" y="106"/>
                  </a:cubicBezTo>
                  <a:cubicBezTo>
                    <a:pt x="27" y="102"/>
                    <a:pt x="27" y="102"/>
                    <a:pt x="27" y="102"/>
                  </a:cubicBezTo>
                  <a:cubicBezTo>
                    <a:pt x="26" y="100"/>
                    <a:pt x="26" y="100"/>
                    <a:pt x="26" y="100"/>
                  </a:cubicBezTo>
                  <a:cubicBezTo>
                    <a:pt x="24" y="99"/>
                    <a:pt x="24" y="99"/>
                    <a:pt x="24" y="99"/>
                  </a:cubicBezTo>
                  <a:cubicBezTo>
                    <a:pt x="24" y="99"/>
                    <a:pt x="21" y="95"/>
                    <a:pt x="21" y="94"/>
                  </a:cubicBezTo>
                  <a:cubicBezTo>
                    <a:pt x="21" y="94"/>
                    <a:pt x="21" y="94"/>
                    <a:pt x="22" y="93"/>
                  </a:cubicBezTo>
                  <a:cubicBezTo>
                    <a:pt x="22" y="93"/>
                    <a:pt x="22" y="92"/>
                    <a:pt x="23" y="91"/>
                  </a:cubicBezTo>
                  <a:cubicBezTo>
                    <a:pt x="23" y="90"/>
                    <a:pt x="24" y="89"/>
                    <a:pt x="24" y="88"/>
                  </a:cubicBezTo>
                  <a:cubicBezTo>
                    <a:pt x="24" y="88"/>
                    <a:pt x="25" y="87"/>
                    <a:pt x="26" y="87"/>
                  </a:cubicBezTo>
                  <a:cubicBezTo>
                    <a:pt x="27" y="87"/>
                    <a:pt x="28" y="86"/>
                    <a:pt x="28" y="86"/>
                  </a:cubicBezTo>
                  <a:cubicBezTo>
                    <a:pt x="28" y="85"/>
                    <a:pt x="28" y="84"/>
                    <a:pt x="29" y="83"/>
                  </a:cubicBezTo>
                  <a:cubicBezTo>
                    <a:pt x="29" y="82"/>
                    <a:pt x="27" y="83"/>
                    <a:pt x="26" y="82"/>
                  </a:cubicBezTo>
                  <a:cubicBezTo>
                    <a:pt x="25" y="82"/>
                    <a:pt x="25" y="82"/>
                    <a:pt x="24" y="83"/>
                  </a:cubicBezTo>
                  <a:cubicBezTo>
                    <a:pt x="23" y="83"/>
                    <a:pt x="22" y="81"/>
                    <a:pt x="22" y="81"/>
                  </a:cubicBezTo>
                  <a:cubicBezTo>
                    <a:pt x="22" y="80"/>
                    <a:pt x="20" y="80"/>
                    <a:pt x="19" y="79"/>
                  </a:cubicBezTo>
                  <a:cubicBezTo>
                    <a:pt x="18" y="79"/>
                    <a:pt x="18" y="79"/>
                    <a:pt x="18" y="78"/>
                  </a:cubicBezTo>
                  <a:cubicBezTo>
                    <a:pt x="17" y="77"/>
                    <a:pt x="18" y="77"/>
                    <a:pt x="17" y="77"/>
                  </a:cubicBezTo>
                  <a:cubicBezTo>
                    <a:pt x="17" y="76"/>
                    <a:pt x="16" y="76"/>
                    <a:pt x="16" y="76"/>
                  </a:cubicBezTo>
                  <a:cubicBezTo>
                    <a:pt x="16" y="76"/>
                    <a:pt x="15" y="78"/>
                    <a:pt x="14" y="78"/>
                  </a:cubicBezTo>
                  <a:cubicBezTo>
                    <a:pt x="13" y="78"/>
                    <a:pt x="12" y="77"/>
                    <a:pt x="12" y="77"/>
                  </a:cubicBezTo>
                  <a:cubicBezTo>
                    <a:pt x="11" y="77"/>
                    <a:pt x="10" y="77"/>
                    <a:pt x="9" y="78"/>
                  </a:cubicBezTo>
                  <a:cubicBezTo>
                    <a:pt x="9" y="78"/>
                    <a:pt x="7" y="77"/>
                    <a:pt x="7" y="77"/>
                  </a:cubicBezTo>
                  <a:cubicBezTo>
                    <a:pt x="7" y="76"/>
                    <a:pt x="4" y="76"/>
                    <a:pt x="4" y="76"/>
                  </a:cubicBezTo>
                  <a:cubicBezTo>
                    <a:pt x="4" y="76"/>
                    <a:pt x="4" y="77"/>
                    <a:pt x="3" y="77"/>
                  </a:cubicBezTo>
                  <a:cubicBezTo>
                    <a:pt x="2" y="78"/>
                    <a:pt x="1" y="77"/>
                    <a:pt x="1" y="77"/>
                  </a:cubicBezTo>
                  <a:cubicBezTo>
                    <a:pt x="0" y="77"/>
                    <a:pt x="0" y="76"/>
                    <a:pt x="0" y="75"/>
                  </a:cubicBezTo>
                  <a:close/>
                  <a:moveTo>
                    <a:pt x="10" y="182"/>
                  </a:moveTo>
                  <a:cubicBezTo>
                    <a:pt x="10" y="182"/>
                    <a:pt x="10" y="182"/>
                    <a:pt x="10" y="182"/>
                  </a:cubicBezTo>
                  <a:cubicBezTo>
                    <a:pt x="10" y="185"/>
                    <a:pt x="10" y="185"/>
                    <a:pt x="10" y="185"/>
                  </a:cubicBezTo>
                  <a:cubicBezTo>
                    <a:pt x="16" y="187"/>
                    <a:pt x="16" y="187"/>
                    <a:pt x="16" y="187"/>
                  </a:cubicBezTo>
                  <a:cubicBezTo>
                    <a:pt x="20" y="190"/>
                    <a:pt x="20" y="190"/>
                    <a:pt x="20" y="190"/>
                  </a:cubicBezTo>
                  <a:cubicBezTo>
                    <a:pt x="20" y="190"/>
                    <a:pt x="22" y="195"/>
                    <a:pt x="22" y="196"/>
                  </a:cubicBezTo>
                  <a:cubicBezTo>
                    <a:pt x="22" y="198"/>
                    <a:pt x="25" y="198"/>
                    <a:pt x="26" y="198"/>
                  </a:cubicBezTo>
                  <a:cubicBezTo>
                    <a:pt x="26" y="198"/>
                    <a:pt x="30" y="199"/>
                    <a:pt x="30" y="199"/>
                  </a:cubicBezTo>
                  <a:cubicBezTo>
                    <a:pt x="30" y="199"/>
                    <a:pt x="32" y="201"/>
                    <a:pt x="33" y="202"/>
                  </a:cubicBezTo>
                  <a:cubicBezTo>
                    <a:pt x="33" y="203"/>
                    <a:pt x="33" y="205"/>
                    <a:pt x="33" y="205"/>
                  </a:cubicBezTo>
                  <a:cubicBezTo>
                    <a:pt x="37" y="209"/>
                    <a:pt x="37" y="209"/>
                    <a:pt x="37" y="209"/>
                  </a:cubicBezTo>
                  <a:cubicBezTo>
                    <a:pt x="44" y="209"/>
                    <a:pt x="44" y="209"/>
                    <a:pt x="44" y="209"/>
                  </a:cubicBezTo>
                  <a:cubicBezTo>
                    <a:pt x="44" y="209"/>
                    <a:pt x="51" y="215"/>
                    <a:pt x="52" y="216"/>
                  </a:cubicBezTo>
                  <a:cubicBezTo>
                    <a:pt x="52" y="217"/>
                    <a:pt x="56" y="221"/>
                    <a:pt x="56" y="221"/>
                  </a:cubicBezTo>
                  <a:cubicBezTo>
                    <a:pt x="56" y="221"/>
                    <a:pt x="63" y="221"/>
                    <a:pt x="64" y="221"/>
                  </a:cubicBezTo>
                  <a:cubicBezTo>
                    <a:pt x="64" y="221"/>
                    <a:pt x="71" y="221"/>
                    <a:pt x="71" y="221"/>
                  </a:cubicBezTo>
                  <a:cubicBezTo>
                    <a:pt x="76" y="223"/>
                    <a:pt x="76" y="223"/>
                    <a:pt x="76" y="223"/>
                  </a:cubicBezTo>
                  <a:cubicBezTo>
                    <a:pt x="81" y="222"/>
                    <a:pt x="81" y="222"/>
                    <a:pt x="81" y="222"/>
                  </a:cubicBezTo>
                  <a:cubicBezTo>
                    <a:pt x="92" y="219"/>
                    <a:pt x="92" y="219"/>
                    <a:pt x="92" y="219"/>
                  </a:cubicBezTo>
                  <a:cubicBezTo>
                    <a:pt x="92" y="219"/>
                    <a:pt x="89" y="217"/>
                    <a:pt x="89" y="217"/>
                  </a:cubicBezTo>
                  <a:cubicBezTo>
                    <a:pt x="89" y="216"/>
                    <a:pt x="85" y="211"/>
                    <a:pt x="85" y="211"/>
                  </a:cubicBezTo>
                  <a:cubicBezTo>
                    <a:pt x="85" y="211"/>
                    <a:pt x="79" y="204"/>
                    <a:pt x="78" y="204"/>
                  </a:cubicBezTo>
                  <a:cubicBezTo>
                    <a:pt x="78" y="203"/>
                    <a:pt x="77" y="202"/>
                    <a:pt x="77" y="201"/>
                  </a:cubicBezTo>
                  <a:cubicBezTo>
                    <a:pt x="77" y="199"/>
                    <a:pt x="78" y="198"/>
                    <a:pt x="78" y="197"/>
                  </a:cubicBezTo>
                  <a:cubicBezTo>
                    <a:pt x="79" y="196"/>
                    <a:pt x="79" y="194"/>
                    <a:pt x="79" y="194"/>
                  </a:cubicBezTo>
                  <a:cubicBezTo>
                    <a:pt x="79" y="194"/>
                    <a:pt x="76" y="194"/>
                    <a:pt x="74" y="194"/>
                  </a:cubicBezTo>
                  <a:cubicBezTo>
                    <a:pt x="73" y="194"/>
                    <a:pt x="71" y="195"/>
                    <a:pt x="69" y="195"/>
                  </a:cubicBezTo>
                  <a:cubicBezTo>
                    <a:pt x="68" y="195"/>
                    <a:pt x="66" y="194"/>
                    <a:pt x="66" y="194"/>
                  </a:cubicBezTo>
                  <a:cubicBezTo>
                    <a:pt x="65" y="194"/>
                    <a:pt x="65" y="191"/>
                    <a:pt x="65" y="191"/>
                  </a:cubicBezTo>
                  <a:cubicBezTo>
                    <a:pt x="67" y="187"/>
                    <a:pt x="67" y="187"/>
                    <a:pt x="67" y="187"/>
                  </a:cubicBezTo>
                  <a:cubicBezTo>
                    <a:pt x="65" y="184"/>
                    <a:pt x="65" y="184"/>
                    <a:pt x="65" y="184"/>
                  </a:cubicBezTo>
                  <a:cubicBezTo>
                    <a:pt x="61" y="180"/>
                    <a:pt x="61" y="180"/>
                    <a:pt x="61" y="180"/>
                  </a:cubicBezTo>
                  <a:cubicBezTo>
                    <a:pt x="61" y="180"/>
                    <a:pt x="54" y="183"/>
                    <a:pt x="53" y="183"/>
                  </a:cubicBezTo>
                  <a:cubicBezTo>
                    <a:pt x="52" y="183"/>
                    <a:pt x="48" y="188"/>
                    <a:pt x="47" y="188"/>
                  </a:cubicBezTo>
                  <a:cubicBezTo>
                    <a:pt x="47" y="188"/>
                    <a:pt x="44" y="185"/>
                    <a:pt x="44" y="185"/>
                  </a:cubicBezTo>
                  <a:cubicBezTo>
                    <a:pt x="36" y="183"/>
                    <a:pt x="36" y="183"/>
                    <a:pt x="36" y="183"/>
                  </a:cubicBezTo>
                  <a:cubicBezTo>
                    <a:pt x="36" y="183"/>
                    <a:pt x="35" y="185"/>
                    <a:pt x="34" y="186"/>
                  </a:cubicBezTo>
                  <a:cubicBezTo>
                    <a:pt x="33" y="187"/>
                    <a:pt x="32" y="186"/>
                    <a:pt x="32" y="185"/>
                  </a:cubicBezTo>
                  <a:cubicBezTo>
                    <a:pt x="31" y="183"/>
                    <a:pt x="33" y="180"/>
                    <a:pt x="33" y="180"/>
                  </a:cubicBezTo>
                  <a:cubicBezTo>
                    <a:pt x="27" y="177"/>
                    <a:pt x="27" y="177"/>
                    <a:pt x="27" y="177"/>
                  </a:cubicBezTo>
                  <a:cubicBezTo>
                    <a:pt x="23" y="175"/>
                    <a:pt x="23" y="175"/>
                    <a:pt x="23" y="175"/>
                  </a:cubicBezTo>
                  <a:cubicBezTo>
                    <a:pt x="18" y="180"/>
                    <a:pt x="18" y="180"/>
                    <a:pt x="18" y="180"/>
                  </a:cubicBezTo>
                  <a:cubicBezTo>
                    <a:pt x="18" y="180"/>
                    <a:pt x="11" y="181"/>
                    <a:pt x="10" y="182"/>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0" name="Freeform 221"/>
            <p:cNvSpPr>
              <a:spLocks noEditPoints="1"/>
            </p:cNvSpPr>
            <p:nvPr/>
          </p:nvSpPr>
          <p:spPr bwMode="auto">
            <a:xfrm>
              <a:off x="4983088" y="2966615"/>
              <a:ext cx="635471" cy="313233"/>
            </a:xfrm>
            <a:custGeom>
              <a:avLst/>
              <a:gdLst>
                <a:gd name="T0" fmla="*/ 196 w 279"/>
                <a:gd name="T1" fmla="*/ 4 h 142"/>
                <a:gd name="T2" fmla="*/ 219 w 279"/>
                <a:gd name="T3" fmla="*/ 5 h 142"/>
                <a:gd name="T4" fmla="*/ 249 w 279"/>
                <a:gd name="T5" fmla="*/ 8 h 142"/>
                <a:gd name="T6" fmla="*/ 268 w 279"/>
                <a:gd name="T7" fmla="*/ 17 h 142"/>
                <a:gd name="T8" fmla="*/ 266 w 279"/>
                <a:gd name="T9" fmla="*/ 29 h 142"/>
                <a:gd name="T10" fmla="*/ 271 w 279"/>
                <a:gd name="T11" fmla="*/ 39 h 142"/>
                <a:gd name="T12" fmla="*/ 277 w 279"/>
                <a:gd name="T13" fmla="*/ 56 h 142"/>
                <a:gd name="T14" fmla="*/ 259 w 279"/>
                <a:gd name="T15" fmla="*/ 63 h 142"/>
                <a:gd name="T16" fmla="*/ 260 w 279"/>
                <a:gd name="T17" fmla="*/ 82 h 142"/>
                <a:gd name="T18" fmla="*/ 255 w 279"/>
                <a:gd name="T19" fmla="*/ 104 h 142"/>
                <a:gd name="T20" fmla="*/ 238 w 279"/>
                <a:gd name="T21" fmla="*/ 121 h 142"/>
                <a:gd name="T22" fmla="*/ 206 w 279"/>
                <a:gd name="T23" fmla="*/ 128 h 142"/>
                <a:gd name="T24" fmla="*/ 191 w 279"/>
                <a:gd name="T25" fmla="*/ 142 h 142"/>
                <a:gd name="T26" fmla="*/ 146 w 279"/>
                <a:gd name="T27" fmla="*/ 138 h 142"/>
                <a:gd name="T28" fmla="*/ 104 w 279"/>
                <a:gd name="T29" fmla="*/ 126 h 142"/>
                <a:gd name="T30" fmla="*/ 94 w 279"/>
                <a:gd name="T31" fmla="*/ 112 h 142"/>
                <a:gd name="T32" fmla="*/ 60 w 279"/>
                <a:gd name="T33" fmla="*/ 121 h 142"/>
                <a:gd name="T34" fmla="*/ 39 w 279"/>
                <a:gd name="T35" fmla="*/ 126 h 142"/>
                <a:gd name="T36" fmla="*/ 37 w 279"/>
                <a:gd name="T37" fmla="*/ 118 h 142"/>
                <a:gd name="T38" fmla="*/ 31 w 279"/>
                <a:gd name="T39" fmla="*/ 120 h 142"/>
                <a:gd name="T40" fmla="*/ 26 w 279"/>
                <a:gd name="T41" fmla="*/ 124 h 142"/>
                <a:gd name="T42" fmla="*/ 17 w 279"/>
                <a:gd name="T43" fmla="*/ 120 h 142"/>
                <a:gd name="T44" fmla="*/ 2 w 279"/>
                <a:gd name="T45" fmla="*/ 114 h 142"/>
                <a:gd name="T46" fmla="*/ 2 w 279"/>
                <a:gd name="T47" fmla="*/ 113 h 142"/>
                <a:gd name="T48" fmla="*/ 4 w 279"/>
                <a:gd name="T49" fmla="*/ 113 h 142"/>
                <a:gd name="T50" fmla="*/ 5 w 279"/>
                <a:gd name="T51" fmla="*/ 112 h 142"/>
                <a:gd name="T52" fmla="*/ 4 w 279"/>
                <a:gd name="T53" fmla="*/ 111 h 142"/>
                <a:gd name="T54" fmla="*/ 4 w 279"/>
                <a:gd name="T55" fmla="*/ 110 h 142"/>
                <a:gd name="T56" fmla="*/ 3 w 279"/>
                <a:gd name="T57" fmla="*/ 109 h 142"/>
                <a:gd name="T58" fmla="*/ 3 w 279"/>
                <a:gd name="T59" fmla="*/ 108 h 142"/>
                <a:gd name="T60" fmla="*/ 2 w 279"/>
                <a:gd name="T61" fmla="*/ 106 h 142"/>
                <a:gd name="T62" fmla="*/ 2 w 279"/>
                <a:gd name="T63" fmla="*/ 104 h 142"/>
                <a:gd name="T64" fmla="*/ 7 w 279"/>
                <a:gd name="T65" fmla="*/ 94 h 142"/>
                <a:gd name="T66" fmla="*/ 6 w 279"/>
                <a:gd name="T67" fmla="*/ 91 h 142"/>
                <a:gd name="T68" fmla="*/ 6 w 279"/>
                <a:gd name="T69" fmla="*/ 91 h 142"/>
                <a:gd name="T70" fmla="*/ 6 w 279"/>
                <a:gd name="T71" fmla="*/ 90 h 142"/>
                <a:gd name="T72" fmla="*/ 6 w 279"/>
                <a:gd name="T73" fmla="*/ 90 h 142"/>
                <a:gd name="T74" fmla="*/ 23 w 279"/>
                <a:gd name="T75" fmla="*/ 94 h 142"/>
                <a:gd name="T76" fmla="*/ 32 w 279"/>
                <a:gd name="T77" fmla="*/ 101 h 142"/>
                <a:gd name="T78" fmla="*/ 38 w 279"/>
                <a:gd name="T79" fmla="*/ 88 h 142"/>
                <a:gd name="T80" fmla="*/ 55 w 279"/>
                <a:gd name="T81" fmla="*/ 95 h 142"/>
                <a:gd name="T82" fmla="*/ 73 w 279"/>
                <a:gd name="T83" fmla="*/ 88 h 142"/>
                <a:gd name="T84" fmla="*/ 95 w 279"/>
                <a:gd name="T85" fmla="*/ 82 h 142"/>
                <a:gd name="T86" fmla="*/ 110 w 279"/>
                <a:gd name="T87" fmla="*/ 80 h 142"/>
                <a:gd name="T88" fmla="*/ 123 w 279"/>
                <a:gd name="T89" fmla="*/ 85 h 142"/>
                <a:gd name="T90" fmla="*/ 130 w 279"/>
                <a:gd name="T91" fmla="*/ 76 h 142"/>
                <a:gd name="T92" fmla="*/ 123 w 279"/>
                <a:gd name="T93" fmla="*/ 62 h 142"/>
                <a:gd name="T94" fmla="*/ 126 w 279"/>
                <a:gd name="T95" fmla="*/ 48 h 142"/>
                <a:gd name="T96" fmla="*/ 141 w 279"/>
                <a:gd name="T97" fmla="*/ 38 h 142"/>
                <a:gd name="T98" fmla="*/ 152 w 279"/>
                <a:gd name="T99" fmla="*/ 29 h 142"/>
                <a:gd name="T100" fmla="*/ 160 w 279"/>
                <a:gd name="T101" fmla="*/ 20 h 142"/>
                <a:gd name="T102" fmla="*/ 183 w 279"/>
                <a:gd name="T103" fmla="*/ 25 h 142"/>
                <a:gd name="T104" fmla="*/ 1 w 279"/>
                <a:gd name="T105" fmla="*/ 114 h 142"/>
                <a:gd name="T106" fmla="*/ 1 w 279"/>
                <a:gd name="T107" fmla="*/ 114 h 142"/>
                <a:gd name="T108" fmla="*/ 2 w 279"/>
                <a:gd name="T109" fmla="*/ 1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142">
                  <a:moveTo>
                    <a:pt x="187" y="24"/>
                  </a:moveTo>
                  <a:cubicBezTo>
                    <a:pt x="187" y="24"/>
                    <a:pt x="187" y="18"/>
                    <a:pt x="188" y="18"/>
                  </a:cubicBezTo>
                  <a:cubicBezTo>
                    <a:pt x="189" y="18"/>
                    <a:pt x="191" y="15"/>
                    <a:pt x="191" y="15"/>
                  </a:cubicBezTo>
                  <a:cubicBezTo>
                    <a:pt x="194" y="14"/>
                    <a:pt x="194" y="14"/>
                    <a:pt x="194" y="14"/>
                  </a:cubicBezTo>
                  <a:cubicBezTo>
                    <a:pt x="194" y="14"/>
                    <a:pt x="196" y="12"/>
                    <a:pt x="196" y="10"/>
                  </a:cubicBezTo>
                  <a:cubicBezTo>
                    <a:pt x="195" y="9"/>
                    <a:pt x="196" y="4"/>
                    <a:pt x="196" y="4"/>
                  </a:cubicBezTo>
                  <a:cubicBezTo>
                    <a:pt x="196" y="4"/>
                    <a:pt x="195" y="1"/>
                    <a:pt x="196" y="1"/>
                  </a:cubicBezTo>
                  <a:cubicBezTo>
                    <a:pt x="198" y="0"/>
                    <a:pt x="201" y="2"/>
                    <a:pt x="201" y="2"/>
                  </a:cubicBezTo>
                  <a:cubicBezTo>
                    <a:pt x="206" y="3"/>
                    <a:pt x="206" y="3"/>
                    <a:pt x="206" y="3"/>
                  </a:cubicBezTo>
                  <a:cubicBezTo>
                    <a:pt x="206" y="3"/>
                    <a:pt x="208" y="3"/>
                    <a:pt x="209" y="3"/>
                  </a:cubicBezTo>
                  <a:cubicBezTo>
                    <a:pt x="210" y="3"/>
                    <a:pt x="214" y="4"/>
                    <a:pt x="214" y="4"/>
                  </a:cubicBezTo>
                  <a:cubicBezTo>
                    <a:pt x="214" y="4"/>
                    <a:pt x="218" y="5"/>
                    <a:pt x="219" y="5"/>
                  </a:cubicBezTo>
                  <a:cubicBezTo>
                    <a:pt x="220" y="5"/>
                    <a:pt x="224" y="5"/>
                    <a:pt x="224" y="5"/>
                  </a:cubicBezTo>
                  <a:cubicBezTo>
                    <a:pt x="226" y="6"/>
                    <a:pt x="226" y="6"/>
                    <a:pt x="226" y="6"/>
                  </a:cubicBezTo>
                  <a:cubicBezTo>
                    <a:pt x="233" y="9"/>
                    <a:pt x="233" y="9"/>
                    <a:pt x="233" y="9"/>
                  </a:cubicBezTo>
                  <a:cubicBezTo>
                    <a:pt x="237" y="11"/>
                    <a:pt x="237" y="11"/>
                    <a:pt x="237" y="11"/>
                  </a:cubicBezTo>
                  <a:cubicBezTo>
                    <a:pt x="248" y="12"/>
                    <a:pt x="248" y="12"/>
                    <a:pt x="248" y="12"/>
                  </a:cubicBezTo>
                  <a:cubicBezTo>
                    <a:pt x="249" y="8"/>
                    <a:pt x="249" y="8"/>
                    <a:pt x="249" y="8"/>
                  </a:cubicBezTo>
                  <a:cubicBezTo>
                    <a:pt x="249" y="8"/>
                    <a:pt x="253" y="7"/>
                    <a:pt x="253" y="8"/>
                  </a:cubicBezTo>
                  <a:cubicBezTo>
                    <a:pt x="254" y="8"/>
                    <a:pt x="256" y="10"/>
                    <a:pt x="259" y="11"/>
                  </a:cubicBezTo>
                  <a:cubicBezTo>
                    <a:pt x="262" y="11"/>
                    <a:pt x="265" y="10"/>
                    <a:pt x="265" y="10"/>
                  </a:cubicBezTo>
                  <a:cubicBezTo>
                    <a:pt x="267" y="16"/>
                    <a:pt x="267" y="16"/>
                    <a:pt x="267" y="16"/>
                  </a:cubicBezTo>
                  <a:cubicBezTo>
                    <a:pt x="269" y="17"/>
                    <a:pt x="269" y="17"/>
                    <a:pt x="269" y="17"/>
                  </a:cubicBezTo>
                  <a:cubicBezTo>
                    <a:pt x="268" y="17"/>
                    <a:pt x="268" y="17"/>
                    <a:pt x="268" y="17"/>
                  </a:cubicBezTo>
                  <a:cubicBezTo>
                    <a:pt x="268" y="20"/>
                    <a:pt x="268" y="20"/>
                    <a:pt x="268" y="20"/>
                  </a:cubicBezTo>
                  <a:cubicBezTo>
                    <a:pt x="269" y="21"/>
                    <a:pt x="269" y="21"/>
                    <a:pt x="269" y="21"/>
                  </a:cubicBezTo>
                  <a:cubicBezTo>
                    <a:pt x="269" y="21"/>
                    <a:pt x="268" y="23"/>
                    <a:pt x="268" y="23"/>
                  </a:cubicBezTo>
                  <a:cubicBezTo>
                    <a:pt x="268" y="23"/>
                    <a:pt x="268" y="25"/>
                    <a:pt x="268" y="25"/>
                  </a:cubicBezTo>
                  <a:cubicBezTo>
                    <a:pt x="266" y="27"/>
                    <a:pt x="266" y="27"/>
                    <a:pt x="266" y="27"/>
                  </a:cubicBezTo>
                  <a:cubicBezTo>
                    <a:pt x="266" y="29"/>
                    <a:pt x="266" y="29"/>
                    <a:pt x="266" y="29"/>
                  </a:cubicBezTo>
                  <a:cubicBezTo>
                    <a:pt x="266" y="29"/>
                    <a:pt x="266" y="32"/>
                    <a:pt x="266" y="32"/>
                  </a:cubicBezTo>
                  <a:cubicBezTo>
                    <a:pt x="266" y="32"/>
                    <a:pt x="267" y="33"/>
                    <a:pt x="268" y="33"/>
                  </a:cubicBezTo>
                  <a:cubicBezTo>
                    <a:pt x="268" y="33"/>
                    <a:pt x="268" y="34"/>
                    <a:pt x="268" y="34"/>
                  </a:cubicBezTo>
                  <a:cubicBezTo>
                    <a:pt x="268" y="34"/>
                    <a:pt x="269" y="35"/>
                    <a:pt x="270" y="36"/>
                  </a:cubicBezTo>
                  <a:cubicBezTo>
                    <a:pt x="270" y="36"/>
                    <a:pt x="270" y="36"/>
                    <a:pt x="270" y="36"/>
                  </a:cubicBezTo>
                  <a:cubicBezTo>
                    <a:pt x="270" y="36"/>
                    <a:pt x="271" y="38"/>
                    <a:pt x="271" y="39"/>
                  </a:cubicBezTo>
                  <a:cubicBezTo>
                    <a:pt x="272" y="40"/>
                    <a:pt x="272" y="41"/>
                    <a:pt x="272" y="41"/>
                  </a:cubicBezTo>
                  <a:cubicBezTo>
                    <a:pt x="272" y="41"/>
                    <a:pt x="273" y="43"/>
                    <a:pt x="274" y="43"/>
                  </a:cubicBezTo>
                  <a:cubicBezTo>
                    <a:pt x="274" y="43"/>
                    <a:pt x="275" y="43"/>
                    <a:pt x="276" y="43"/>
                  </a:cubicBezTo>
                  <a:cubicBezTo>
                    <a:pt x="276" y="43"/>
                    <a:pt x="277" y="43"/>
                    <a:pt x="277" y="43"/>
                  </a:cubicBezTo>
                  <a:cubicBezTo>
                    <a:pt x="277" y="44"/>
                    <a:pt x="276" y="50"/>
                    <a:pt x="276" y="50"/>
                  </a:cubicBezTo>
                  <a:cubicBezTo>
                    <a:pt x="277" y="56"/>
                    <a:pt x="277" y="56"/>
                    <a:pt x="277" y="56"/>
                  </a:cubicBezTo>
                  <a:cubicBezTo>
                    <a:pt x="277" y="56"/>
                    <a:pt x="276" y="59"/>
                    <a:pt x="276" y="60"/>
                  </a:cubicBezTo>
                  <a:cubicBezTo>
                    <a:pt x="277" y="62"/>
                    <a:pt x="279" y="64"/>
                    <a:pt x="276" y="65"/>
                  </a:cubicBezTo>
                  <a:cubicBezTo>
                    <a:pt x="274" y="65"/>
                    <a:pt x="271" y="67"/>
                    <a:pt x="270" y="65"/>
                  </a:cubicBezTo>
                  <a:cubicBezTo>
                    <a:pt x="270" y="65"/>
                    <a:pt x="269" y="63"/>
                    <a:pt x="269" y="66"/>
                  </a:cubicBezTo>
                  <a:cubicBezTo>
                    <a:pt x="270" y="67"/>
                    <a:pt x="267" y="66"/>
                    <a:pt x="267" y="66"/>
                  </a:cubicBezTo>
                  <a:cubicBezTo>
                    <a:pt x="259" y="63"/>
                    <a:pt x="259" y="63"/>
                    <a:pt x="259" y="63"/>
                  </a:cubicBezTo>
                  <a:cubicBezTo>
                    <a:pt x="257" y="65"/>
                    <a:pt x="257" y="65"/>
                    <a:pt x="257" y="65"/>
                  </a:cubicBezTo>
                  <a:cubicBezTo>
                    <a:pt x="253" y="68"/>
                    <a:pt x="253" y="68"/>
                    <a:pt x="253" y="68"/>
                  </a:cubicBezTo>
                  <a:cubicBezTo>
                    <a:pt x="259" y="70"/>
                    <a:pt x="259" y="70"/>
                    <a:pt x="259" y="70"/>
                  </a:cubicBezTo>
                  <a:cubicBezTo>
                    <a:pt x="261" y="70"/>
                    <a:pt x="261" y="70"/>
                    <a:pt x="261" y="70"/>
                  </a:cubicBezTo>
                  <a:cubicBezTo>
                    <a:pt x="266" y="78"/>
                    <a:pt x="266" y="78"/>
                    <a:pt x="266" y="78"/>
                  </a:cubicBezTo>
                  <a:cubicBezTo>
                    <a:pt x="260" y="82"/>
                    <a:pt x="260" y="82"/>
                    <a:pt x="260" y="82"/>
                  </a:cubicBezTo>
                  <a:cubicBezTo>
                    <a:pt x="260" y="82"/>
                    <a:pt x="257" y="84"/>
                    <a:pt x="256" y="84"/>
                  </a:cubicBezTo>
                  <a:cubicBezTo>
                    <a:pt x="255" y="84"/>
                    <a:pt x="254" y="85"/>
                    <a:pt x="254" y="85"/>
                  </a:cubicBezTo>
                  <a:cubicBezTo>
                    <a:pt x="257" y="91"/>
                    <a:pt x="257" y="91"/>
                    <a:pt x="257" y="91"/>
                  </a:cubicBezTo>
                  <a:cubicBezTo>
                    <a:pt x="257" y="93"/>
                    <a:pt x="257" y="93"/>
                    <a:pt x="257" y="93"/>
                  </a:cubicBezTo>
                  <a:cubicBezTo>
                    <a:pt x="258" y="99"/>
                    <a:pt x="258" y="99"/>
                    <a:pt x="258" y="99"/>
                  </a:cubicBezTo>
                  <a:cubicBezTo>
                    <a:pt x="255" y="104"/>
                    <a:pt x="255" y="104"/>
                    <a:pt x="255" y="104"/>
                  </a:cubicBezTo>
                  <a:cubicBezTo>
                    <a:pt x="252" y="105"/>
                    <a:pt x="252" y="105"/>
                    <a:pt x="252" y="105"/>
                  </a:cubicBezTo>
                  <a:cubicBezTo>
                    <a:pt x="249" y="112"/>
                    <a:pt x="249" y="112"/>
                    <a:pt x="249" y="112"/>
                  </a:cubicBezTo>
                  <a:cubicBezTo>
                    <a:pt x="244" y="115"/>
                    <a:pt x="244" y="115"/>
                    <a:pt x="244" y="115"/>
                  </a:cubicBezTo>
                  <a:cubicBezTo>
                    <a:pt x="243" y="119"/>
                    <a:pt x="243" y="119"/>
                    <a:pt x="243" y="119"/>
                  </a:cubicBezTo>
                  <a:cubicBezTo>
                    <a:pt x="244" y="125"/>
                    <a:pt x="244" y="125"/>
                    <a:pt x="244" y="125"/>
                  </a:cubicBezTo>
                  <a:cubicBezTo>
                    <a:pt x="238" y="121"/>
                    <a:pt x="238" y="121"/>
                    <a:pt x="238" y="121"/>
                  </a:cubicBezTo>
                  <a:cubicBezTo>
                    <a:pt x="233" y="123"/>
                    <a:pt x="233" y="123"/>
                    <a:pt x="233" y="123"/>
                  </a:cubicBezTo>
                  <a:cubicBezTo>
                    <a:pt x="230" y="124"/>
                    <a:pt x="230" y="124"/>
                    <a:pt x="230" y="124"/>
                  </a:cubicBezTo>
                  <a:cubicBezTo>
                    <a:pt x="224" y="128"/>
                    <a:pt x="224" y="128"/>
                    <a:pt x="224" y="128"/>
                  </a:cubicBezTo>
                  <a:cubicBezTo>
                    <a:pt x="219" y="126"/>
                    <a:pt x="219" y="126"/>
                    <a:pt x="219" y="126"/>
                  </a:cubicBezTo>
                  <a:cubicBezTo>
                    <a:pt x="212" y="128"/>
                    <a:pt x="212" y="128"/>
                    <a:pt x="212" y="128"/>
                  </a:cubicBezTo>
                  <a:cubicBezTo>
                    <a:pt x="206" y="128"/>
                    <a:pt x="206" y="128"/>
                    <a:pt x="206" y="128"/>
                  </a:cubicBezTo>
                  <a:cubicBezTo>
                    <a:pt x="203" y="130"/>
                    <a:pt x="203" y="130"/>
                    <a:pt x="203" y="130"/>
                  </a:cubicBezTo>
                  <a:cubicBezTo>
                    <a:pt x="201" y="134"/>
                    <a:pt x="201" y="134"/>
                    <a:pt x="201" y="134"/>
                  </a:cubicBezTo>
                  <a:cubicBezTo>
                    <a:pt x="200" y="136"/>
                    <a:pt x="200" y="136"/>
                    <a:pt x="200" y="136"/>
                  </a:cubicBezTo>
                  <a:cubicBezTo>
                    <a:pt x="196" y="137"/>
                    <a:pt x="196" y="137"/>
                    <a:pt x="196" y="137"/>
                  </a:cubicBezTo>
                  <a:cubicBezTo>
                    <a:pt x="194" y="140"/>
                    <a:pt x="194" y="140"/>
                    <a:pt x="194" y="140"/>
                  </a:cubicBezTo>
                  <a:cubicBezTo>
                    <a:pt x="191" y="142"/>
                    <a:pt x="191" y="142"/>
                    <a:pt x="191" y="142"/>
                  </a:cubicBezTo>
                  <a:cubicBezTo>
                    <a:pt x="189" y="142"/>
                    <a:pt x="189" y="142"/>
                    <a:pt x="189" y="142"/>
                  </a:cubicBezTo>
                  <a:cubicBezTo>
                    <a:pt x="180" y="142"/>
                    <a:pt x="180" y="142"/>
                    <a:pt x="180" y="142"/>
                  </a:cubicBezTo>
                  <a:cubicBezTo>
                    <a:pt x="170" y="141"/>
                    <a:pt x="170" y="141"/>
                    <a:pt x="170" y="141"/>
                  </a:cubicBezTo>
                  <a:cubicBezTo>
                    <a:pt x="161" y="138"/>
                    <a:pt x="161" y="138"/>
                    <a:pt x="161" y="138"/>
                  </a:cubicBezTo>
                  <a:cubicBezTo>
                    <a:pt x="154" y="139"/>
                    <a:pt x="154" y="139"/>
                    <a:pt x="154" y="139"/>
                  </a:cubicBezTo>
                  <a:cubicBezTo>
                    <a:pt x="154" y="139"/>
                    <a:pt x="149" y="138"/>
                    <a:pt x="146" y="138"/>
                  </a:cubicBezTo>
                  <a:cubicBezTo>
                    <a:pt x="142" y="138"/>
                    <a:pt x="134" y="136"/>
                    <a:pt x="134" y="136"/>
                  </a:cubicBezTo>
                  <a:cubicBezTo>
                    <a:pt x="124" y="133"/>
                    <a:pt x="124" y="133"/>
                    <a:pt x="124" y="133"/>
                  </a:cubicBezTo>
                  <a:cubicBezTo>
                    <a:pt x="118" y="133"/>
                    <a:pt x="118" y="133"/>
                    <a:pt x="118" y="133"/>
                  </a:cubicBezTo>
                  <a:cubicBezTo>
                    <a:pt x="109" y="132"/>
                    <a:pt x="109" y="132"/>
                    <a:pt x="109" y="132"/>
                  </a:cubicBezTo>
                  <a:cubicBezTo>
                    <a:pt x="109" y="132"/>
                    <a:pt x="108" y="130"/>
                    <a:pt x="107" y="129"/>
                  </a:cubicBezTo>
                  <a:cubicBezTo>
                    <a:pt x="107" y="128"/>
                    <a:pt x="104" y="126"/>
                    <a:pt x="104" y="126"/>
                  </a:cubicBezTo>
                  <a:cubicBezTo>
                    <a:pt x="104" y="124"/>
                    <a:pt x="104" y="124"/>
                    <a:pt x="104" y="124"/>
                  </a:cubicBezTo>
                  <a:cubicBezTo>
                    <a:pt x="102" y="119"/>
                    <a:pt x="102" y="119"/>
                    <a:pt x="102" y="119"/>
                  </a:cubicBezTo>
                  <a:cubicBezTo>
                    <a:pt x="100" y="115"/>
                    <a:pt x="100" y="115"/>
                    <a:pt x="100" y="115"/>
                  </a:cubicBezTo>
                  <a:cubicBezTo>
                    <a:pt x="102" y="112"/>
                    <a:pt x="102" y="112"/>
                    <a:pt x="102" y="112"/>
                  </a:cubicBezTo>
                  <a:cubicBezTo>
                    <a:pt x="100" y="111"/>
                    <a:pt x="100" y="111"/>
                    <a:pt x="100" y="111"/>
                  </a:cubicBezTo>
                  <a:cubicBezTo>
                    <a:pt x="100" y="111"/>
                    <a:pt x="96" y="112"/>
                    <a:pt x="94" y="112"/>
                  </a:cubicBezTo>
                  <a:cubicBezTo>
                    <a:pt x="93" y="113"/>
                    <a:pt x="87" y="114"/>
                    <a:pt x="87" y="114"/>
                  </a:cubicBezTo>
                  <a:cubicBezTo>
                    <a:pt x="85" y="115"/>
                    <a:pt x="85" y="115"/>
                    <a:pt x="85" y="115"/>
                  </a:cubicBezTo>
                  <a:cubicBezTo>
                    <a:pt x="77" y="115"/>
                    <a:pt x="77" y="115"/>
                    <a:pt x="77" y="115"/>
                  </a:cubicBezTo>
                  <a:cubicBezTo>
                    <a:pt x="69" y="116"/>
                    <a:pt x="69" y="116"/>
                    <a:pt x="69" y="116"/>
                  </a:cubicBezTo>
                  <a:cubicBezTo>
                    <a:pt x="66" y="118"/>
                    <a:pt x="66" y="118"/>
                    <a:pt x="66" y="118"/>
                  </a:cubicBezTo>
                  <a:cubicBezTo>
                    <a:pt x="60" y="121"/>
                    <a:pt x="60" y="121"/>
                    <a:pt x="60" y="121"/>
                  </a:cubicBezTo>
                  <a:cubicBezTo>
                    <a:pt x="60" y="125"/>
                    <a:pt x="60" y="125"/>
                    <a:pt x="60" y="125"/>
                  </a:cubicBezTo>
                  <a:cubicBezTo>
                    <a:pt x="57" y="129"/>
                    <a:pt x="57" y="129"/>
                    <a:pt x="57" y="129"/>
                  </a:cubicBezTo>
                  <a:cubicBezTo>
                    <a:pt x="52" y="129"/>
                    <a:pt x="52" y="129"/>
                    <a:pt x="52" y="129"/>
                  </a:cubicBezTo>
                  <a:cubicBezTo>
                    <a:pt x="47" y="125"/>
                    <a:pt x="47" y="125"/>
                    <a:pt x="47" y="125"/>
                  </a:cubicBezTo>
                  <a:cubicBezTo>
                    <a:pt x="45" y="127"/>
                    <a:pt x="45" y="127"/>
                    <a:pt x="45" y="127"/>
                  </a:cubicBezTo>
                  <a:cubicBezTo>
                    <a:pt x="39" y="126"/>
                    <a:pt x="39" y="126"/>
                    <a:pt x="39" y="126"/>
                  </a:cubicBezTo>
                  <a:cubicBezTo>
                    <a:pt x="38" y="127"/>
                    <a:pt x="38" y="127"/>
                    <a:pt x="38" y="127"/>
                  </a:cubicBezTo>
                  <a:cubicBezTo>
                    <a:pt x="38" y="127"/>
                    <a:pt x="38" y="126"/>
                    <a:pt x="38" y="126"/>
                  </a:cubicBezTo>
                  <a:cubicBezTo>
                    <a:pt x="38" y="125"/>
                    <a:pt x="39" y="122"/>
                    <a:pt x="39" y="122"/>
                  </a:cubicBezTo>
                  <a:cubicBezTo>
                    <a:pt x="39" y="122"/>
                    <a:pt x="39" y="121"/>
                    <a:pt x="39" y="120"/>
                  </a:cubicBezTo>
                  <a:cubicBezTo>
                    <a:pt x="39" y="120"/>
                    <a:pt x="38" y="119"/>
                    <a:pt x="38" y="119"/>
                  </a:cubicBezTo>
                  <a:cubicBezTo>
                    <a:pt x="37" y="118"/>
                    <a:pt x="37" y="118"/>
                    <a:pt x="37" y="118"/>
                  </a:cubicBezTo>
                  <a:cubicBezTo>
                    <a:pt x="37" y="118"/>
                    <a:pt x="36" y="116"/>
                    <a:pt x="36" y="116"/>
                  </a:cubicBezTo>
                  <a:cubicBezTo>
                    <a:pt x="35" y="117"/>
                    <a:pt x="34" y="117"/>
                    <a:pt x="34" y="117"/>
                  </a:cubicBezTo>
                  <a:cubicBezTo>
                    <a:pt x="34" y="117"/>
                    <a:pt x="34" y="119"/>
                    <a:pt x="34" y="119"/>
                  </a:cubicBezTo>
                  <a:cubicBezTo>
                    <a:pt x="33" y="120"/>
                    <a:pt x="32" y="120"/>
                    <a:pt x="32" y="120"/>
                  </a:cubicBezTo>
                  <a:cubicBezTo>
                    <a:pt x="32" y="120"/>
                    <a:pt x="32" y="120"/>
                    <a:pt x="32" y="120"/>
                  </a:cubicBezTo>
                  <a:cubicBezTo>
                    <a:pt x="31" y="120"/>
                    <a:pt x="31" y="120"/>
                    <a:pt x="31" y="120"/>
                  </a:cubicBezTo>
                  <a:cubicBezTo>
                    <a:pt x="30" y="122"/>
                    <a:pt x="30" y="122"/>
                    <a:pt x="30" y="122"/>
                  </a:cubicBezTo>
                  <a:cubicBezTo>
                    <a:pt x="29" y="123"/>
                    <a:pt x="29" y="123"/>
                    <a:pt x="29" y="123"/>
                  </a:cubicBezTo>
                  <a:cubicBezTo>
                    <a:pt x="29" y="123"/>
                    <a:pt x="29" y="123"/>
                    <a:pt x="29" y="123"/>
                  </a:cubicBezTo>
                  <a:cubicBezTo>
                    <a:pt x="29" y="123"/>
                    <a:pt x="29" y="123"/>
                    <a:pt x="29" y="123"/>
                  </a:cubicBezTo>
                  <a:cubicBezTo>
                    <a:pt x="29" y="123"/>
                    <a:pt x="28" y="123"/>
                    <a:pt x="28" y="124"/>
                  </a:cubicBezTo>
                  <a:cubicBezTo>
                    <a:pt x="28" y="124"/>
                    <a:pt x="27" y="124"/>
                    <a:pt x="26" y="124"/>
                  </a:cubicBezTo>
                  <a:cubicBezTo>
                    <a:pt x="26" y="124"/>
                    <a:pt x="24" y="124"/>
                    <a:pt x="24" y="124"/>
                  </a:cubicBezTo>
                  <a:cubicBezTo>
                    <a:pt x="23" y="123"/>
                    <a:pt x="23" y="123"/>
                    <a:pt x="23" y="123"/>
                  </a:cubicBezTo>
                  <a:cubicBezTo>
                    <a:pt x="20" y="122"/>
                    <a:pt x="20" y="122"/>
                    <a:pt x="20" y="122"/>
                  </a:cubicBezTo>
                  <a:cubicBezTo>
                    <a:pt x="20" y="122"/>
                    <a:pt x="20" y="122"/>
                    <a:pt x="20" y="122"/>
                  </a:cubicBezTo>
                  <a:cubicBezTo>
                    <a:pt x="18" y="121"/>
                    <a:pt x="18" y="121"/>
                    <a:pt x="18" y="121"/>
                  </a:cubicBezTo>
                  <a:cubicBezTo>
                    <a:pt x="17" y="120"/>
                    <a:pt x="17" y="120"/>
                    <a:pt x="17" y="120"/>
                  </a:cubicBezTo>
                  <a:cubicBezTo>
                    <a:pt x="17" y="118"/>
                    <a:pt x="17" y="118"/>
                    <a:pt x="17" y="118"/>
                  </a:cubicBezTo>
                  <a:cubicBezTo>
                    <a:pt x="15" y="116"/>
                    <a:pt x="15" y="116"/>
                    <a:pt x="15" y="116"/>
                  </a:cubicBezTo>
                  <a:cubicBezTo>
                    <a:pt x="11" y="115"/>
                    <a:pt x="11" y="115"/>
                    <a:pt x="11" y="115"/>
                  </a:cubicBezTo>
                  <a:cubicBezTo>
                    <a:pt x="8" y="114"/>
                    <a:pt x="8" y="114"/>
                    <a:pt x="8" y="114"/>
                  </a:cubicBezTo>
                  <a:cubicBezTo>
                    <a:pt x="6" y="114"/>
                    <a:pt x="6" y="114"/>
                    <a:pt x="6" y="114"/>
                  </a:cubicBezTo>
                  <a:cubicBezTo>
                    <a:pt x="6" y="114"/>
                    <a:pt x="2" y="114"/>
                    <a:pt x="2" y="114"/>
                  </a:cubicBezTo>
                  <a:cubicBezTo>
                    <a:pt x="2" y="114"/>
                    <a:pt x="1" y="114"/>
                    <a:pt x="1" y="114"/>
                  </a:cubicBezTo>
                  <a:cubicBezTo>
                    <a:pt x="1" y="114"/>
                    <a:pt x="1" y="114"/>
                    <a:pt x="1" y="114"/>
                  </a:cubicBezTo>
                  <a:cubicBezTo>
                    <a:pt x="1" y="114"/>
                    <a:pt x="1" y="114"/>
                    <a:pt x="1" y="114"/>
                  </a:cubicBezTo>
                  <a:cubicBezTo>
                    <a:pt x="1" y="114"/>
                    <a:pt x="1" y="114"/>
                    <a:pt x="1" y="114"/>
                  </a:cubicBezTo>
                  <a:cubicBezTo>
                    <a:pt x="2" y="114"/>
                    <a:pt x="2" y="114"/>
                    <a:pt x="2" y="114"/>
                  </a:cubicBezTo>
                  <a:cubicBezTo>
                    <a:pt x="2" y="114"/>
                    <a:pt x="2" y="113"/>
                    <a:pt x="2" y="113"/>
                  </a:cubicBezTo>
                  <a:cubicBezTo>
                    <a:pt x="2" y="113"/>
                    <a:pt x="2" y="113"/>
                    <a:pt x="2" y="113"/>
                  </a:cubicBezTo>
                  <a:cubicBezTo>
                    <a:pt x="2" y="113"/>
                    <a:pt x="3" y="114"/>
                    <a:pt x="3" y="114"/>
                  </a:cubicBezTo>
                  <a:cubicBezTo>
                    <a:pt x="3" y="114"/>
                    <a:pt x="3" y="114"/>
                    <a:pt x="3" y="114"/>
                  </a:cubicBezTo>
                  <a:cubicBezTo>
                    <a:pt x="3" y="114"/>
                    <a:pt x="3" y="114"/>
                    <a:pt x="3" y="114"/>
                  </a:cubicBezTo>
                  <a:cubicBezTo>
                    <a:pt x="3" y="114"/>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5" y="113"/>
                  </a:cubicBezTo>
                  <a:cubicBezTo>
                    <a:pt x="5" y="113"/>
                    <a:pt x="5" y="113"/>
                    <a:pt x="5" y="112"/>
                  </a:cubicBezTo>
                  <a:cubicBezTo>
                    <a:pt x="5" y="112"/>
                    <a:pt x="5" y="112"/>
                    <a:pt x="5" y="112"/>
                  </a:cubicBezTo>
                  <a:cubicBezTo>
                    <a:pt x="5" y="112"/>
                    <a:pt x="5" y="112"/>
                    <a:pt x="4" y="112"/>
                  </a:cubicBezTo>
                  <a:cubicBezTo>
                    <a:pt x="4" y="112"/>
                    <a:pt x="4" y="112"/>
                    <a:pt x="4" y="112"/>
                  </a:cubicBezTo>
                  <a:cubicBezTo>
                    <a:pt x="4" y="112"/>
                    <a:pt x="4" y="112"/>
                    <a:pt x="4" y="111"/>
                  </a:cubicBezTo>
                  <a:cubicBezTo>
                    <a:pt x="4" y="111"/>
                    <a:pt x="5" y="111"/>
                    <a:pt x="5" y="111"/>
                  </a:cubicBezTo>
                  <a:cubicBezTo>
                    <a:pt x="5" y="111"/>
                    <a:pt x="5" y="111"/>
                    <a:pt x="4" y="111"/>
                  </a:cubicBezTo>
                  <a:cubicBezTo>
                    <a:pt x="4" y="111"/>
                    <a:pt x="4" y="111"/>
                    <a:pt x="4" y="111"/>
                  </a:cubicBezTo>
                  <a:cubicBezTo>
                    <a:pt x="4" y="110"/>
                    <a:pt x="4" y="111"/>
                    <a:pt x="4" y="111"/>
                  </a:cubicBezTo>
                  <a:cubicBezTo>
                    <a:pt x="4" y="110"/>
                    <a:pt x="4" y="110"/>
                    <a:pt x="4" y="110"/>
                  </a:cubicBezTo>
                  <a:cubicBezTo>
                    <a:pt x="4" y="110"/>
                    <a:pt x="4" y="110"/>
                    <a:pt x="4" y="110"/>
                  </a:cubicBezTo>
                  <a:cubicBezTo>
                    <a:pt x="4" y="110"/>
                    <a:pt x="4" y="110"/>
                    <a:pt x="4" y="110"/>
                  </a:cubicBezTo>
                  <a:cubicBezTo>
                    <a:pt x="4" y="110"/>
                    <a:pt x="4" y="110"/>
                    <a:pt x="4" y="110"/>
                  </a:cubicBezTo>
                  <a:cubicBezTo>
                    <a:pt x="4" y="110"/>
                    <a:pt x="4" y="110"/>
                    <a:pt x="4" y="110"/>
                  </a:cubicBezTo>
                  <a:cubicBezTo>
                    <a:pt x="3" y="110"/>
                    <a:pt x="3" y="110"/>
                    <a:pt x="3" y="110"/>
                  </a:cubicBezTo>
                  <a:cubicBezTo>
                    <a:pt x="3" y="110"/>
                    <a:pt x="3" y="110"/>
                    <a:pt x="3" y="110"/>
                  </a:cubicBezTo>
                  <a:cubicBezTo>
                    <a:pt x="3" y="109"/>
                    <a:pt x="3" y="109"/>
                    <a:pt x="3" y="109"/>
                  </a:cubicBezTo>
                  <a:cubicBezTo>
                    <a:pt x="3" y="109"/>
                    <a:pt x="3" y="109"/>
                    <a:pt x="3" y="109"/>
                  </a:cubicBezTo>
                  <a:cubicBezTo>
                    <a:pt x="3" y="109"/>
                    <a:pt x="3" y="109"/>
                    <a:pt x="3" y="109"/>
                  </a:cubicBezTo>
                  <a:cubicBezTo>
                    <a:pt x="3" y="109"/>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7"/>
                    <a:pt x="3" y="108"/>
                    <a:pt x="3" y="107"/>
                  </a:cubicBezTo>
                  <a:cubicBezTo>
                    <a:pt x="3" y="107"/>
                    <a:pt x="3" y="107"/>
                    <a:pt x="3" y="107"/>
                  </a:cubicBezTo>
                  <a:cubicBezTo>
                    <a:pt x="3" y="107"/>
                    <a:pt x="3" y="107"/>
                    <a:pt x="3" y="107"/>
                  </a:cubicBezTo>
                  <a:cubicBezTo>
                    <a:pt x="3" y="107"/>
                    <a:pt x="2" y="107"/>
                    <a:pt x="2" y="106"/>
                  </a:cubicBezTo>
                  <a:cubicBezTo>
                    <a:pt x="2" y="106"/>
                    <a:pt x="2" y="106"/>
                    <a:pt x="2" y="106"/>
                  </a:cubicBezTo>
                  <a:cubicBezTo>
                    <a:pt x="2" y="106"/>
                    <a:pt x="2" y="106"/>
                    <a:pt x="2" y="106"/>
                  </a:cubicBezTo>
                  <a:cubicBezTo>
                    <a:pt x="2" y="106"/>
                    <a:pt x="2" y="106"/>
                    <a:pt x="2" y="106"/>
                  </a:cubicBezTo>
                  <a:cubicBezTo>
                    <a:pt x="2" y="107"/>
                    <a:pt x="2" y="107"/>
                    <a:pt x="2" y="107"/>
                  </a:cubicBezTo>
                  <a:cubicBezTo>
                    <a:pt x="2" y="108"/>
                    <a:pt x="2" y="108"/>
                    <a:pt x="2" y="108"/>
                  </a:cubicBezTo>
                  <a:cubicBezTo>
                    <a:pt x="1" y="108"/>
                    <a:pt x="1" y="108"/>
                    <a:pt x="1" y="108"/>
                  </a:cubicBezTo>
                  <a:cubicBezTo>
                    <a:pt x="1" y="107"/>
                    <a:pt x="1" y="107"/>
                    <a:pt x="1" y="107"/>
                  </a:cubicBezTo>
                  <a:cubicBezTo>
                    <a:pt x="2" y="104"/>
                    <a:pt x="2" y="104"/>
                    <a:pt x="2" y="104"/>
                  </a:cubicBezTo>
                  <a:cubicBezTo>
                    <a:pt x="4" y="102"/>
                    <a:pt x="4" y="102"/>
                    <a:pt x="4" y="102"/>
                  </a:cubicBezTo>
                  <a:cubicBezTo>
                    <a:pt x="4" y="102"/>
                    <a:pt x="4" y="100"/>
                    <a:pt x="5" y="100"/>
                  </a:cubicBezTo>
                  <a:cubicBezTo>
                    <a:pt x="5" y="99"/>
                    <a:pt x="5" y="98"/>
                    <a:pt x="5" y="98"/>
                  </a:cubicBezTo>
                  <a:cubicBezTo>
                    <a:pt x="7" y="97"/>
                    <a:pt x="7" y="97"/>
                    <a:pt x="7" y="97"/>
                  </a:cubicBezTo>
                  <a:cubicBezTo>
                    <a:pt x="7" y="97"/>
                    <a:pt x="8" y="96"/>
                    <a:pt x="8" y="96"/>
                  </a:cubicBezTo>
                  <a:cubicBezTo>
                    <a:pt x="8" y="95"/>
                    <a:pt x="7" y="94"/>
                    <a:pt x="7" y="94"/>
                  </a:cubicBezTo>
                  <a:cubicBezTo>
                    <a:pt x="7" y="93"/>
                    <a:pt x="8" y="92"/>
                    <a:pt x="8" y="92"/>
                  </a:cubicBezTo>
                  <a:cubicBezTo>
                    <a:pt x="7" y="92"/>
                    <a:pt x="7"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8" y="88"/>
                    <a:pt x="10" y="86"/>
                    <a:pt x="10" y="86"/>
                  </a:cubicBezTo>
                  <a:cubicBezTo>
                    <a:pt x="10" y="86"/>
                    <a:pt x="12" y="85"/>
                    <a:pt x="14" y="86"/>
                  </a:cubicBezTo>
                  <a:cubicBezTo>
                    <a:pt x="15" y="87"/>
                    <a:pt x="17" y="89"/>
                    <a:pt x="18" y="90"/>
                  </a:cubicBezTo>
                  <a:cubicBezTo>
                    <a:pt x="18" y="90"/>
                    <a:pt x="19" y="91"/>
                    <a:pt x="20" y="91"/>
                  </a:cubicBezTo>
                  <a:cubicBezTo>
                    <a:pt x="21" y="91"/>
                    <a:pt x="22" y="92"/>
                    <a:pt x="22" y="92"/>
                  </a:cubicBezTo>
                  <a:cubicBezTo>
                    <a:pt x="22" y="93"/>
                    <a:pt x="23" y="92"/>
                    <a:pt x="23" y="94"/>
                  </a:cubicBezTo>
                  <a:cubicBezTo>
                    <a:pt x="22" y="96"/>
                    <a:pt x="22" y="98"/>
                    <a:pt x="23" y="98"/>
                  </a:cubicBezTo>
                  <a:cubicBezTo>
                    <a:pt x="25" y="97"/>
                    <a:pt x="26" y="96"/>
                    <a:pt x="26" y="97"/>
                  </a:cubicBezTo>
                  <a:cubicBezTo>
                    <a:pt x="26" y="98"/>
                    <a:pt x="27" y="97"/>
                    <a:pt x="26" y="99"/>
                  </a:cubicBezTo>
                  <a:cubicBezTo>
                    <a:pt x="26" y="101"/>
                    <a:pt x="25" y="102"/>
                    <a:pt x="26" y="102"/>
                  </a:cubicBezTo>
                  <a:cubicBezTo>
                    <a:pt x="28" y="103"/>
                    <a:pt x="30" y="104"/>
                    <a:pt x="31" y="103"/>
                  </a:cubicBezTo>
                  <a:cubicBezTo>
                    <a:pt x="32" y="101"/>
                    <a:pt x="31" y="103"/>
                    <a:pt x="32" y="101"/>
                  </a:cubicBezTo>
                  <a:cubicBezTo>
                    <a:pt x="33" y="98"/>
                    <a:pt x="33" y="99"/>
                    <a:pt x="34" y="98"/>
                  </a:cubicBezTo>
                  <a:cubicBezTo>
                    <a:pt x="34" y="96"/>
                    <a:pt x="34" y="97"/>
                    <a:pt x="35" y="95"/>
                  </a:cubicBezTo>
                  <a:cubicBezTo>
                    <a:pt x="35" y="93"/>
                    <a:pt x="36" y="94"/>
                    <a:pt x="35" y="93"/>
                  </a:cubicBezTo>
                  <a:cubicBezTo>
                    <a:pt x="35" y="93"/>
                    <a:pt x="35" y="92"/>
                    <a:pt x="34" y="91"/>
                  </a:cubicBezTo>
                  <a:cubicBezTo>
                    <a:pt x="34" y="89"/>
                    <a:pt x="32" y="90"/>
                    <a:pt x="35" y="89"/>
                  </a:cubicBezTo>
                  <a:cubicBezTo>
                    <a:pt x="37" y="88"/>
                    <a:pt x="38" y="88"/>
                    <a:pt x="38" y="88"/>
                  </a:cubicBezTo>
                  <a:cubicBezTo>
                    <a:pt x="38" y="87"/>
                    <a:pt x="41" y="87"/>
                    <a:pt x="41" y="87"/>
                  </a:cubicBezTo>
                  <a:cubicBezTo>
                    <a:pt x="41" y="87"/>
                    <a:pt x="44" y="87"/>
                    <a:pt x="44" y="87"/>
                  </a:cubicBezTo>
                  <a:cubicBezTo>
                    <a:pt x="45" y="87"/>
                    <a:pt x="49" y="87"/>
                    <a:pt x="49" y="88"/>
                  </a:cubicBezTo>
                  <a:cubicBezTo>
                    <a:pt x="49" y="89"/>
                    <a:pt x="51" y="89"/>
                    <a:pt x="51" y="89"/>
                  </a:cubicBezTo>
                  <a:cubicBezTo>
                    <a:pt x="51" y="89"/>
                    <a:pt x="53" y="89"/>
                    <a:pt x="54" y="91"/>
                  </a:cubicBezTo>
                  <a:cubicBezTo>
                    <a:pt x="54" y="94"/>
                    <a:pt x="54" y="96"/>
                    <a:pt x="55" y="95"/>
                  </a:cubicBezTo>
                  <a:cubicBezTo>
                    <a:pt x="56" y="95"/>
                    <a:pt x="58" y="97"/>
                    <a:pt x="58" y="96"/>
                  </a:cubicBezTo>
                  <a:cubicBezTo>
                    <a:pt x="59" y="95"/>
                    <a:pt x="60" y="94"/>
                    <a:pt x="61" y="94"/>
                  </a:cubicBezTo>
                  <a:cubicBezTo>
                    <a:pt x="62" y="94"/>
                    <a:pt x="60" y="93"/>
                    <a:pt x="63" y="93"/>
                  </a:cubicBezTo>
                  <a:cubicBezTo>
                    <a:pt x="67" y="94"/>
                    <a:pt x="66" y="95"/>
                    <a:pt x="68" y="93"/>
                  </a:cubicBezTo>
                  <a:cubicBezTo>
                    <a:pt x="69" y="91"/>
                    <a:pt x="69" y="91"/>
                    <a:pt x="71" y="90"/>
                  </a:cubicBezTo>
                  <a:cubicBezTo>
                    <a:pt x="72" y="89"/>
                    <a:pt x="72" y="89"/>
                    <a:pt x="73" y="88"/>
                  </a:cubicBezTo>
                  <a:cubicBezTo>
                    <a:pt x="73" y="88"/>
                    <a:pt x="77" y="88"/>
                    <a:pt x="77" y="88"/>
                  </a:cubicBezTo>
                  <a:cubicBezTo>
                    <a:pt x="78" y="87"/>
                    <a:pt x="79" y="85"/>
                    <a:pt x="80" y="85"/>
                  </a:cubicBezTo>
                  <a:cubicBezTo>
                    <a:pt x="80" y="85"/>
                    <a:pt x="84" y="85"/>
                    <a:pt x="85" y="85"/>
                  </a:cubicBezTo>
                  <a:cubicBezTo>
                    <a:pt x="86" y="85"/>
                    <a:pt x="88" y="85"/>
                    <a:pt x="89" y="84"/>
                  </a:cubicBezTo>
                  <a:cubicBezTo>
                    <a:pt x="89" y="83"/>
                    <a:pt x="89" y="83"/>
                    <a:pt x="90" y="82"/>
                  </a:cubicBezTo>
                  <a:cubicBezTo>
                    <a:pt x="92" y="82"/>
                    <a:pt x="93" y="82"/>
                    <a:pt x="95" y="82"/>
                  </a:cubicBezTo>
                  <a:cubicBezTo>
                    <a:pt x="97" y="82"/>
                    <a:pt x="97" y="82"/>
                    <a:pt x="98" y="82"/>
                  </a:cubicBezTo>
                  <a:cubicBezTo>
                    <a:pt x="99" y="82"/>
                    <a:pt x="100" y="84"/>
                    <a:pt x="100" y="81"/>
                  </a:cubicBezTo>
                  <a:cubicBezTo>
                    <a:pt x="99" y="78"/>
                    <a:pt x="98" y="78"/>
                    <a:pt x="99" y="77"/>
                  </a:cubicBezTo>
                  <a:cubicBezTo>
                    <a:pt x="101" y="77"/>
                    <a:pt x="103" y="77"/>
                    <a:pt x="103" y="77"/>
                  </a:cubicBezTo>
                  <a:cubicBezTo>
                    <a:pt x="104" y="77"/>
                    <a:pt x="108" y="78"/>
                    <a:pt x="109" y="78"/>
                  </a:cubicBezTo>
                  <a:cubicBezTo>
                    <a:pt x="109" y="78"/>
                    <a:pt x="110" y="80"/>
                    <a:pt x="110" y="80"/>
                  </a:cubicBezTo>
                  <a:cubicBezTo>
                    <a:pt x="111" y="80"/>
                    <a:pt x="112" y="81"/>
                    <a:pt x="113" y="80"/>
                  </a:cubicBezTo>
                  <a:cubicBezTo>
                    <a:pt x="113" y="80"/>
                    <a:pt x="114" y="78"/>
                    <a:pt x="115" y="78"/>
                  </a:cubicBezTo>
                  <a:cubicBezTo>
                    <a:pt x="116" y="78"/>
                    <a:pt x="119" y="78"/>
                    <a:pt x="119" y="78"/>
                  </a:cubicBezTo>
                  <a:cubicBezTo>
                    <a:pt x="119" y="78"/>
                    <a:pt x="123" y="79"/>
                    <a:pt x="123" y="79"/>
                  </a:cubicBezTo>
                  <a:cubicBezTo>
                    <a:pt x="123" y="79"/>
                    <a:pt x="122" y="81"/>
                    <a:pt x="122" y="82"/>
                  </a:cubicBezTo>
                  <a:cubicBezTo>
                    <a:pt x="122" y="83"/>
                    <a:pt x="122" y="84"/>
                    <a:pt x="123" y="85"/>
                  </a:cubicBezTo>
                  <a:cubicBezTo>
                    <a:pt x="123" y="85"/>
                    <a:pt x="125" y="87"/>
                    <a:pt x="125" y="87"/>
                  </a:cubicBezTo>
                  <a:cubicBezTo>
                    <a:pt x="125" y="87"/>
                    <a:pt x="130" y="89"/>
                    <a:pt x="130" y="89"/>
                  </a:cubicBezTo>
                  <a:cubicBezTo>
                    <a:pt x="130" y="89"/>
                    <a:pt x="131" y="90"/>
                    <a:pt x="131" y="86"/>
                  </a:cubicBezTo>
                  <a:cubicBezTo>
                    <a:pt x="131" y="82"/>
                    <a:pt x="131" y="81"/>
                    <a:pt x="131" y="81"/>
                  </a:cubicBezTo>
                  <a:cubicBezTo>
                    <a:pt x="131" y="77"/>
                    <a:pt x="131" y="77"/>
                    <a:pt x="131" y="77"/>
                  </a:cubicBezTo>
                  <a:cubicBezTo>
                    <a:pt x="131" y="77"/>
                    <a:pt x="131" y="76"/>
                    <a:pt x="130" y="76"/>
                  </a:cubicBezTo>
                  <a:cubicBezTo>
                    <a:pt x="130" y="76"/>
                    <a:pt x="129" y="76"/>
                    <a:pt x="129" y="76"/>
                  </a:cubicBezTo>
                  <a:cubicBezTo>
                    <a:pt x="129" y="76"/>
                    <a:pt x="125" y="75"/>
                    <a:pt x="124" y="75"/>
                  </a:cubicBezTo>
                  <a:cubicBezTo>
                    <a:pt x="123" y="75"/>
                    <a:pt x="124" y="73"/>
                    <a:pt x="124" y="72"/>
                  </a:cubicBezTo>
                  <a:cubicBezTo>
                    <a:pt x="124" y="72"/>
                    <a:pt x="126" y="70"/>
                    <a:pt x="126" y="70"/>
                  </a:cubicBezTo>
                  <a:cubicBezTo>
                    <a:pt x="126" y="67"/>
                    <a:pt x="126" y="67"/>
                    <a:pt x="126" y="67"/>
                  </a:cubicBezTo>
                  <a:cubicBezTo>
                    <a:pt x="123" y="62"/>
                    <a:pt x="123" y="62"/>
                    <a:pt x="123" y="62"/>
                  </a:cubicBezTo>
                  <a:cubicBezTo>
                    <a:pt x="120" y="59"/>
                    <a:pt x="120" y="59"/>
                    <a:pt x="120" y="59"/>
                  </a:cubicBezTo>
                  <a:cubicBezTo>
                    <a:pt x="118" y="54"/>
                    <a:pt x="118" y="54"/>
                    <a:pt x="118" y="54"/>
                  </a:cubicBezTo>
                  <a:cubicBezTo>
                    <a:pt x="118" y="54"/>
                    <a:pt x="118" y="54"/>
                    <a:pt x="118" y="54"/>
                  </a:cubicBezTo>
                  <a:cubicBezTo>
                    <a:pt x="118" y="54"/>
                    <a:pt x="118" y="54"/>
                    <a:pt x="118" y="54"/>
                  </a:cubicBezTo>
                  <a:cubicBezTo>
                    <a:pt x="121" y="52"/>
                    <a:pt x="121" y="52"/>
                    <a:pt x="121" y="52"/>
                  </a:cubicBezTo>
                  <a:cubicBezTo>
                    <a:pt x="123" y="50"/>
                    <a:pt x="126" y="48"/>
                    <a:pt x="126" y="48"/>
                  </a:cubicBezTo>
                  <a:cubicBezTo>
                    <a:pt x="126" y="48"/>
                    <a:pt x="126" y="48"/>
                    <a:pt x="127" y="48"/>
                  </a:cubicBezTo>
                  <a:cubicBezTo>
                    <a:pt x="129" y="46"/>
                    <a:pt x="129" y="46"/>
                    <a:pt x="129" y="46"/>
                  </a:cubicBezTo>
                  <a:cubicBezTo>
                    <a:pt x="129" y="46"/>
                    <a:pt x="134" y="44"/>
                    <a:pt x="134" y="44"/>
                  </a:cubicBezTo>
                  <a:cubicBezTo>
                    <a:pt x="134" y="44"/>
                    <a:pt x="135" y="43"/>
                    <a:pt x="135" y="43"/>
                  </a:cubicBezTo>
                  <a:cubicBezTo>
                    <a:pt x="136" y="43"/>
                    <a:pt x="136" y="43"/>
                    <a:pt x="136" y="43"/>
                  </a:cubicBezTo>
                  <a:cubicBezTo>
                    <a:pt x="141" y="38"/>
                    <a:pt x="141" y="38"/>
                    <a:pt x="141" y="38"/>
                  </a:cubicBezTo>
                  <a:cubicBezTo>
                    <a:pt x="141" y="33"/>
                    <a:pt x="141" y="33"/>
                    <a:pt x="141" y="33"/>
                  </a:cubicBezTo>
                  <a:cubicBezTo>
                    <a:pt x="142" y="31"/>
                    <a:pt x="142" y="31"/>
                    <a:pt x="142" y="31"/>
                  </a:cubicBezTo>
                  <a:cubicBezTo>
                    <a:pt x="142" y="30"/>
                    <a:pt x="142" y="28"/>
                    <a:pt x="142" y="28"/>
                  </a:cubicBezTo>
                  <a:cubicBezTo>
                    <a:pt x="148" y="28"/>
                    <a:pt x="148" y="28"/>
                    <a:pt x="148" y="28"/>
                  </a:cubicBezTo>
                  <a:cubicBezTo>
                    <a:pt x="148" y="28"/>
                    <a:pt x="149" y="29"/>
                    <a:pt x="150" y="30"/>
                  </a:cubicBezTo>
                  <a:cubicBezTo>
                    <a:pt x="151" y="30"/>
                    <a:pt x="152" y="29"/>
                    <a:pt x="152" y="29"/>
                  </a:cubicBezTo>
                  <a:cubicBezTo>
                    <a:pt x="153" y="29"/>
                    <a:pt x="154" y="27"/>
                    <a:pt x="154" y="27"/>
                  </a:cubicBezTo>
                  <a:cubicBezTo>
                    <a:pt x="154" y="24"/>
                    <a:pt x="154" y="24"/>
                    <a:pt x="154" y="24"/>
                  </a:cubicBezTo>
                  <a:cubicBezTo>
                    <a:pt x="153" y="19"/>
                    <a:pt x="153" y="19"/>
                    <a:pt x="153" y="19"/>
                  </a:cubicBezTo>
                  <a:cubicBezTo>
                    <a:pt x="153" y="16"/>
                    <a:pt x="153" y="16"/>
                    <a:pt x="153" y="16"/>
                  </a:cubicBezTo>
                  <a:cubicBezTo>
                    <a:pt x="153" y="16"/>
                    <a:pt x="153" y="16"/>
                    <a:pt x="153" y="16"/>
                  </a:cubicBezTo>
                  <a:cubicBezTo>
                    <a:pt x="154" y="16"/>
                    <a:pt x="158" y="19"/>
                    <a:pt x="160" y="20"/>
                  </a:cubicBezTo>
                  <a:cubicBezTo>
                    <a:pt x="161" y="21"/>
                    <a:pt x="164" y="24"/>
                    <a:pt x="164" y="24"/>
                  </a:cubicBezTo>
                  <a:cubicBezTo>
                    <a:pt x="164" y="24"/>
                    <a:pt x="169" y="25"/>
                    <a:pt x="170" y="25"/>
                  </a:cubicBezTo>
                  <a:cubicBezTo>
                    <a:pt x="170" y="25"/>
                    <a:pt x="175" y="26"/>
                    <a:pt x="175" y="26"/>
                  </a:cubicBezTo>
                  <a:cubicBezTo>
                    <a:pt x="176" y="24"/>
                    <a:pt x="176" y="24"/>
                    <a:pt x="176" y="24"/>
                  </a:cubicBezTo>
                  <a:cubicBezTo>
                    <a:pt x="179" y="22"/>
                    <a:pt x="179" y="22"/>
                    <a:pt x="179" y="22"/>
                  </a:cubicBezTo>
                  <a:cubicBezTo>
                    <a:pt x="183" y="25"/>
                    <a:pt x="183" y="25"/>
                    <a:pt x="183" y="25"/>
                  </a:cubicBezTo>
                  <a:cubicBezTo>
                    <a:pt x="187" y="24"/>
                    <a:pt x="187" y="24"/>
                    <a:pt x="187" y="24"/>
                  </a:cubicBezTo>
                  <a:close/>
                  <a:moveTo>
                    <a:pt x="5" y="91"/>
                  </a:moveTo>
                  <a:cubicBezTo>
                    <a:pt x="5" y="91"/>
                    <a:pt x="5" y="91"/>
                    <a:pt x="5" y="91"/>
                  </a:cubicBezTo>
                  <a:cubicBezTo>
                    <a:pt x="5" y="91"/>
                    <a:pt x="5" y="91"/>
                    <a:pt x="5" y="91"/>
                  </a:cubicBezTo>
                  <a:cubicBezTo>
                    <a:pt x="5" y="91"/>
                    <a:pt x="5" y="91"/>
                    <a:pt x="5" y="91"/>
                  </a:cubicBezTo>
                  <a:close/>
                  <a:moveTo>
                    <a:pt x="1" y="114"/>
                  </a:moveTo>
                  <a:cubicBezTo>
                    <a:pt x="1" y="114"/>
                    <a:pt x="1" y="114"/>
                    <a:pt x="1" y="114"/>
                  </a:cubicBezTo>
                  <a:cubicBezTo>
                    <a:pt x="1" y="114"/>
                    <a:pt x="1" y="114"/>
                    <a:pt x="1" y="114"/>
                  </a:cubicBezTo>
                  <a:cubicBezTo>
                    <a:pt x="1" y="114"/>
                    <a:pt x="1" y="114"/>
                    <a:pt x="1" y="114"/>
                  </a:cubicBezTo>
                  <a:cubicBezTo>
                    <a:pt x="1" y="114"/>
                    <a:pt x="1" y="114"/>
                    <a:pt x="1" y="114"/>
                  </a:cubicBezTo>
                  <a:close/>
                  <a:moveTo>
                    <a:pt x="1" y="114"/>
                  </a:moveTo>
                  <a:cubicBezTo>
                    <a:pt x="1" y="114"/>
                    <a:pt x="1" y="114"/>
                    <a:pt x="1" y="114"/>
                  </a:cubicBezTo>
                  <a:cubicBezTo>
                    <a:pt x="1" y="114"/>
                    <a:pt x="1" y="113"/>
                    <a:pt x="1" y="113"/>
                  </a:cubicBezTo>
                  <a:cubicBezTo>
                    <a:pt x="1" y="113"/>
                    <a:pt x="1" y="113"/>
                    <a:pt x="1" y="113"/>
                  </a:cubicBezTo>
                  <a:cubicBezTo>
                    <a:pt x="1" y="113"/>
                    <a:pt x="2" y="113"/>
                    <a:pt x="2" y="112"/>
                  </a:cubicBezTo>
                  <a:cubicBezTo>
                    <a:pt x="2" y="112"/>
                    <a:pt x="2" y="112"/>
                    <a:pt x="2" y="112"/>
                  </a:cubicBezTo>
                  <a:cubicBezTo>
                    <a:pt x="2" y="112"/>
                    <a:pt x="2" y="112"/>
                    <a:pt x="2" y="112"/>
                  </a:cubicBezTo>
                  <a:cubicBezTo>
                    <a:pt x="2" y="112"/>
                    <a:pt x="2" y="112"/>
                    <a:pt x="2" y="112"/>
                  </a:cubicBezTo>
                  <a:cubicBezTo>
                    <a:pt x="1" y="112"/>
                    <a:pt x="1" y="112"/>
                    <a:pt x="1" y="112"/>
                  </a:cubicBezTo>
                  <a:cubicBezTo>
                    <a:pt x="0" y="114"/>
                    <a:pt x="0" y="114"/>
                    <a:pt x="0" y="114"/>
                  </a:cubicBezTo>
                  <a:lnTo>
                    <a:pt x="1" y="114"/>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1" name="Freeform 11"/>
            <p:cNvSpPr>
              <a:spLocks noEditPoints="1"/>
            </p:cNvSpPr>
            <p:nvPr/>
          </p:nvSpPr>
          <p:spPr bwMode="auto">
            <a:xfrm>
              <a:off x="3808896" y="2714111"/>
              <a:ext cx="1185186" cy="1190072"/>
            </a:xfrm>
            <a:custGeom>
              <a:avLst/>
              <a:gdLst>
                <a:gd name="T0" fmla="*/ 269 w 520"/>
                <a:gd name="T1" fmla="*/ 424 h 538"/>
                <a:gd name="T2" fmla="*/ 326 w 520"/>
                <a:gd name="T3" fmla="*/ 423 h 538"/>
                <a:gd name="T4" fmla="*/ 401 w 520"/>
                <a:gd name="T5" fmla="*/ 437 h 538"/>
                <a:gd name="T6" fmla="*/ 432 w 520"/>
                <a:gd name="T7" fmla="*/ 408 h 538"/>
                <a:gd name="T8" fmla="*/ 434 w 520"/>
                <a:gd name="T9" fmla="*/ 407 h 538"/>
                <a:gd name="T10" fmla="*/ 435 w 520"/>
                <a:gd name="T11" fmla="*/ 406 h 538"/>
                <a:gd name="T12" fmla="*/ 436 w 520"/>
                <a:gd name="T13" fmla="*/ 406 h 538"/>
                <a:gd name="T14" fmla="*/ 421 w 520"/>
                <a:gd name="T15" fmla="*/ 359 h 538"/>
                <a:gd name="T16" fmla="*/ 425 w 520"/>
                <a:gd name="T17" fmla="*/ 310 h 538"/>
                <a:gd name="T18" fmla="*/ 418 w 520"/>
                <a:gd name="T19" fmla="*/ 279 h 538"/>
                <a:gd name="T20" fmla="*/ 414 w 520"/>
                <a:gd name="T21" fmla="*/ 263 h 538"/>
                <a:gd name="T22" fmla="*/ 395 w 520"/>
                <a:gd name="T23" fmla="*/ 272 h 538"/>
                <a:gd name="T24" fmla="*/ 384 w 520"/>
                <a:gd name="T25" fmla="*/ 274 h 538"/>
                <a:gd name="T26" fmla="*/ 389 w 520"/>
                <a:gd name="T27" fmla="*/ 259 h 538"/>
                <a:gd name="T28" fmla="*/ 402 w 520"/>
                <a:gd name="T29" fmla="*/ 242 h 538"/>
                <a:gd name="T30" fmla="*/ 411 w 520"/>
                <a:gd name="T31" fmla="*/ 230 h 538"/>
                <a:gd name="T32" fmla="*/ 424 w 520"/>
                <a:gd name="T33" fmla="*/ 215 h 538"/>
                <a:gd name="T34" fmla="*/ 422 w 520"/>
                <a:gd name="T35" fmla="*/ 208 h 538"/>
                <a:gd name="T36" fmla="*/ 434 w 520"/>
                <a:gd name="T37" fmla="*/ 208 h 538"/>
                <a:gd name="T38" fmla="*/ 443 w 520"/>
                <a:gd name="T39" fmla="*/ 202 h 538"/>
                <a:gd name="T40" fmla="*/ 451 w 520"/>
                <a:gd name="T41" fmla="*/ 160 h 538"/>
                <a:gd name="T42" fmla="*/ 430 w 520"/>
                <a:gd name="T43" fmla="*/ 116 h 538"/>
                <a:gd name="T44" fmla="*/ 401 w 520"/>
                <a:gd name="T45" fmla="*/ 94 h 538"/>
                <a:gd name="T46" fmla="*/ 391 w 520"/>
                <a:gd name="T47" fmla="*/ 95 h 538"/>
                <a:gd name="T48" fmla="*/ 383 w 520"/>
                <a:gd name="T49" fmla="*/ 91 h 538"/>
                <a:gd name="T50" fmla="*/ 367 w 520"/>
                <a:gd name="T51" fmla="*/ 82 h 538"/>
                <a:gd name="T52" fmla="*/ 355 w 520"/>
                <a:gd name="T53" fmla="*/ 61 h 538"/>
                <a:gd name="T54" fmla="*/ 335 w 520"/>
                <a:gd name="T55" fmla="*/ 65 h 538"/>
                <a:gd name="T56" fmla="*/ 330 w 520"/>
                <a:gd name="T57" fmla="*/ 48 h 538"/>
                <a:gd name="T58" fmla="*/ 311 w 520"/>
                <a:gd name="T59" fmla="*/ 35 h 538"/>
                <a:gd name="T60" fmla="*/ 291 w 520"/>
                <a:gd name="T61" fmla="*/ 20 h 538"/>
                <a:gd name="T62" fmla="*/ 281 w 520"/>
                <a:gd name="T63" fmla="*/ 1 h 538"/>
                <a:gd name="T64" fmla="*/ 229 w 520"/>
                <a:gd name="T65" fmla="*/ 53 h 538"/>
                <a:gd name="T66" fmla="*/ 145 w 520"/>
                <a:gd name="T67" fmla="*/ 76 h 538"/>
                <a:gd name="T68" fmla="*/ 117 w 520"/>
                <a:gd name="T69" fmla="*/ 65 h 538"/>
                <a:gd name="T70" fmla="*/ 107 w 520"/>
                <a:gd name="T71" fmla="*/ 111 h 538"/>
                <a:gd name="T72" fmla="*/ 46 w 520"/>
                <a:gd name="T73" fmla="*/ 99 h 538"/>
                <a:gd name="T74" fmla="*/ 16 w 520"/>
                <a:gd name="T75" fmla="*/ 117 h 538"/>
                <a:gd name="T76" fmla="*/ 19 w 520"/>
                <a:gd name="T77" fmla="*/ 145 h 538"/>
                <a:gd name="T78" fmla="*/ 58 w 520"/>
                <a:gd name="T79" fmla="*/ 167 h 538"/>
                <a:gd name="T80" fmla="*/ 91 w 520"/>
                <a:gd name="T81" fmla="*/ 200 h 538"/>
                <a:gd name="T82" fmla="*/ 95 w 520"/>
                <a:gd name="T83" fmla="*/ 228 h 538"/>
                <a:gd name="T84" fmla="*/ 109 w 520"/>
                <a:gd name="T85" fmla="*/ 250 h 538"/>
                <a:gd name="T86" fmla="*/ 109 w 520"/>
                <a:gd name="T87" fmla="*/ 265 h 538"/>
                <a:gd name="T88" fmla="*/ 114 w 520"/>
                <a:gd name="T89" fmla="*/ 284 h 538"/>
                <a:gd name="T90" fmla="*/ 92 w 520"/>
                <a:gd name="T91" fmla="*/ 371 h 538"/>
                <a:gd name="T92" fmla="*/ 159 w 520"/>
                <a:gd name="T93" fmla="*/ 443 h 538"/>
                <a:gd name="T94" fmla="*/ 193 w 520"/>
                <a:gd name="T95" fmla="*/ 453 h 538"/>
                <a:gd name="T96" fmla="*/ 197 w 520"/>
                <a:gd name="T97" fmla="*/ 450 h 538"/>
                <a:gd name="T98" fmla="*/ 203 w 520"/>
                <a:gd name="T99" fmla="*/ 453 h 538"/>
                <a:gd name="T100" fmla="*/ 208 w 520"/>
                <a:gd name="T101" fmla="*/ 456 h 538"/>
                <a:gd name="T102" fmla="*/ 203 w 520"/>
                <a:gd name="T103" fmla="*/ 460 h 538"/>
                <a:gd name="T104" fmla="*/ 198 w 520"/>
                <a:gd name="T105" fmla="*/ 462 h 538"/>
                <a:gd name="T106" fmla="*/ 243 w 520"/>
                <a:gd name="T107" fmla="*/ 471 h 538"/>
                <a:gd name="T108" fmla="*/ 193 w 520"/>
                <a:gd name="T109" fmla="*/ 458 h 538"/>
                <a:gd name="T110" fmla="*/ 449 w 520"/>
                <a:gd name="T111" fmla="*/ 200 h 538"/>
                <a:gd name="T112" fmla="*/ 511 w 520"/>
                <a:gd name="T113" fmla="*/ 523 h 538"/>
                <a:gd name="T114" fmla="*/ 517 w 520"/>
                <a:gd name="T115" fmla="*/ 468 h 538"/>
                <a:gd name="T116" fmla="*/ 485 w 520"/>
                <a:gd name="T117" fmla="*/ 478 h 538"/>
                <a:gd name="T118" fmla="*/ 493 w 520"/>
                <a:gd name="T119" fmla="*/ 52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0" h="538">
                  <a:moveTo>
                    <a:pt x="259" y="471"/>
                  </a:moveTo>
                  <a:cubicBezTo>
                    <a:pt x="261" y="468"/>
                    <a:pt x="261" y="468"/>
                    <a:pt x="261" y="468"/>
                  </a:cubicBezTo>
                  <a:cubicBezTo>
                    <a:pt x="261" y="468"/>
                    <a:pt x="261" y="462"/>
                    <a:pt x="259" y="461"/>
                  </a:cubicBezTo>
                  <a:cubicBezTo>
                    <a:pt x="258" y="460"/>
                    <a:pt x="257" y="459"/>
                    <a:pt x="257" y="459"/>
                  </a:cubicBezTo>
                  <a:cubicBezTo>
                    <a:pt x="257" y="459"/>
                    <a:pt x="257" y="455"/>
                    <a:pt x="257" y="453"/>
                  </a:cubicBezTo>
                  <a:cubicBezTo>
                    <a:pt x="257" y="452"/>
                    <a:pt x="257" y="448"/>
                    <a:pt x="257" y="447"/>
                  </a:cubicBezTo>
                  <a:cubicBezTo>
                    <a:pt x="257" y="446"/>
                    <a:pt x="258" y="442"/>
                    <a:pt x="258" y="441"/>
                  </a:cubicBezTo>
                  <a:cubicBezTo>
                    <a:pt x="258" y="441"/>
                    <a:pt x="257" y="441"/>
                    <a:pt x="259" y="439"/>
                  </a:cubicBezTo>
                  <a:cubicBezTo>
                    <a:pt x="261" y="436"/>
                    <a:pt x="261" y="434"/>
                    <a:pt x="261" y="434"/>
                  </a:cubicBezTo>
                  <a:cubicBezTo>
                    <a:pt x="265" y="429"/>
                    <a:pt x="265" y="429"/>
                    <a:pt x="265" y="429"/>
                  </a:cubicBezTo>
                  <a:cubicBezTo>
                    <a:pt x="265" y="429"/>
                    <a:pt x="268" y="424"/>
                    <a:pt x="269" y="424"/>
                  </a:cubicBezTo>
                  <a:cubicBezTo>
                    <a:pt x="270" y="425"/>
                    <a:pt x="274" y="424"/>
                    <a:pt x="275" y="424"/>
                  </a:cubicBezTo>
                  <a:cubicBezTo>
                    <a:pt x="276" y="424"/>
                    <a:pt x="280" y="428"/>
                    <a:pt x="282" y="424"/>
                  </a:cubicBezTo>
                  <a:cubicBezTo>
                    <a:pt x="284" y="421"/>
                    <a:pt x="285" y="419"/>
                    <a:pt x="285" y="418"/>
                  </a:cubicBezTo>
                  <a:cubicBezTo>
                    <a:pt x="286" y="417"/>
                    <a:pt x="287" y="414"/>
                    <a:pt x="290" y="414"/>
                  </a:cubicBezTo>
                  <a:cubicBezTo>
                    <a:pt x="293" y="413"/>
                    <a:pt x="300" y="413"/>
                    <a:pt x="300" y="413"/>
                  </a:cubicBezTo>
                  <a:cubicBezTo>
                    <a:pt x="303" y="414"/>
                    <a:pt x="303" y="414"/>
                    <a:pt x="303" y="414"/>
                  </a:cubicBezTo>
                  <a:cubicBezTo>
                    <a:pt x="311" y="417"/>
                    <a:pt x="311" y="417"/>
                    <a:pt x="311" y="417"/>
                  </a:cubicBezTo>
                  <a:cubicBezTo>
                    <a:pt x="311" y="417"/>
                    <a:pt x="314" y="417"/>
                    <a:pt x="316" y="417"/>
                  </a:cubicBezTo>
                  <a:cubicBezTo>
                    <a:pt x="317" y="417"/>
                    <a:pt x="318" y="417"/>
                    <a:pt x="318" y="417"/>
                  </a:cubicBezTo>
                  <a:cubicBezTo>
                    <a:pt x="321" y="421"/>
                    <a:pt x="321" y="421"/>
                    <a:pt x="321" y="421"/>
                  </a:cubicBezTo>
                  <a:cubicBezTo>
                    <a:pt x="321" y="421"/>
                    <a:pt x="325" y="423"/>
                    <a:pt x="326" y="423"/>
                  </a:cubicBezTo>
                  <a:cubicBezTo>
                    <a:pt x="327" y="423"/>
                    <a:pt x="335" y="421"/>
                    <a:pt x="335" y="421"/>
                  </a:cubicBezTo>
                  <a:cubicBezTo>
                    <a:pt x="335" y="421"/>
                    <a:pt x="338" y="420"/>
                    <a:pt x="339" y="421"/>
                  </a:cubicBezTo>
                  <a:cubicBezTo>
                    <a:pt x="340" y="422"/>
                    <a:pt x="343" y="423"/>
                    <a:pt x="344" y="424"/>
                  </a:cubicBezTo>
                  <a:cubicBezTo>
                    <a:pt x="344" y="425"/>
                    <a:pt x="352" y="429"/>
                    <a:pt x="354" y="430"/>
                  </a:cubicBezTo>
                  <a:cubicBezTo>
                    <a:pt x="355" y="431"/>
                    <a:pt x="359" y="430"/>
                    <a:pt x="359" y="430"/>
                  </a:cubicBezTo>
                  <a:cubicBezTo>
                    <a:pt x="361" y="435"/>
                    <a:pt x="361" y="435"/>
                    <a:pt x="361" y="435"/>
                  </a:cubicBezTo>
                  <a:cubicBezTo>
                    <a:pt x="371" y="438"/>
                    <a:pt x="371" y="438"/>
                    <a:pt x="371" y="438"/>
                  </a:cubicBezTo>
                  <a:cubicBezTo>
                    <a:pt x="375" y="438"/>
                    <a:pt x="375" y="438"/>
                    <a:pt x="375" y="438"/>
                  </a:cubicBezTo>
                  <a:cubicBezTo>
                    <a:pt x="389" y="443"/>
                    <a:pt x="389" y="443"/>
                    <a:pt x="389" y="443"/>
                  </a:cubicBezTo>
                  <a:cubicBezTo>
                    <a:pt x="398" y="436"/>
                    <a:pt x="398" y="436"/>
                    <a:pt x="398" y="436"/>
                  </a:cubicBezTo>
                  <a:cubicBezTo>
                    <a:pt x="398" y="436"/>
                    <a:pt x="400" y="437"/>
                    <a:pt x="401" y="437"/>
                  </a:cubicBezTo>
                  <a:cubicBezTo>
                    <a:pt x="402" y="437"/>
                    <a:pt x="404" y="429"/>
                    <a:pt x="404" y="429"/>
                  </a:cubicBezTo>
                  <a:cubicBezTo>
                    <a:pt x="404" y="429"/>
                    <a:pt x="404" y="427"/>
                    <a:pt x="405" y="427"/>
                  </a:cubicBezTo>
                  <a:cubicBezTo>
                    <a:pt x="407" y="427"/>
                    <a:pt x="414" y="424"/>
                    <a:pt x="414" y="424"/>
                  </a:cubicBezTo>
                  <a:cubicBezTo>
                    <a:pt x="414" y="423"/>
                    <a:pt x="413" y="419"/>
                    <a:pt x="416" y="418"/>
                  </a:cubicBezTo>
                  <a:cubicBezTo>
                    <a:pt x="418" y="417"/>
                    <a:pt x="422" y="414"/>
                    <a:pt x="422" y="414"/>
                  </a:cubicBezTo>
                  <a:cubicBezTo>
                    <a:pt x="423" y="413"/>
                    <a:pt x="421" y="411"/>
                    <a:pt x="424" y="410"/>
                  </a:cubicBezTo>
                  <a:cubicBezTo>
                    <a:pt x="426" y="410"/>
                    <a:pt x="429" y="409"/>
                    <a:pt x="431" y="409"/>
                  </a:cubicBezTo>
                  <a:cubicBezTo>
                    <a:pt x="431" y="409"/>
                    <a:pt x="431" y="409"/>
                    <a:pt x="431" y="409"/>
                  </a:cubicBezTo>
                  <a:cubicBezTo>
                    <a:pt x="431" y="408"/>
                    <a:pt x="431" y="408"/>
                    <a:pt x="431" y="408"/>
                  </a:cubicBezTo>
                  <a:cubicBezTo>
                    <a:pt x="431" y="408"/>
                    <a:pt x="431" y="408"/>
                    <a:pt x="431"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3" y="407"/>
                    <a:pt x="433" y="407"/>
                    <a:pt x="433" y="407"/>
                  </a:cubicBezTo>
                  <a:cubicBezTo>
                    <a:pt x="433" y="407"/>
                    <a:pt x="433" y="407"/>
                    <a:pt x="433" y="407"/>
                  </a:cubicBezTo>
                  <a:cubicBezTo>
                    <a:pt x="433" y="407"/>
                    <a:pt x="433" y="407"/>
                    <a:pt x="433"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5" y="407"/>
                    <a:pt x="435" y="407"/>
                    <a:pt x="435" y="407"/>
                  </a:cubicBezTo>
                  <a:cubicBezTo>
                    <a:pt x="435" y="407"/>
                    <a:pt x="435" y="407"/>
                    <a:pt x="435" y="407"/>
                  </a:cubicBezTo>
                  <a:cubicBezTo>
                    <a:pt x="435" y="407"/>
                    <a:pt x="435" y="407"/>
                    <a:pt x="435" y="407"/>
                  </a:cubicBezTo>
                  <a:cubicBezTo>
                    <a:pt x="435" y="407"/>
                    <a:pt x="435" y="407"/>
                    <a:pt x="435" y="407"/>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7" y="405"/>
                    <a:pt x="438" y="405"/>
                    <a:pt x="438" y="405"/>
                  </a:cubicBezTo>
                  <a:cubicBezTo>
                    <a:pt x="444" y="400"/>
                    <a:pt x="444" y="400"/>
                    <a:pt x="444" y="400"/>
                  </a:cubicBezTo>
                  <a:cubicBezTo>
                    <a:pt x="447" y="389"/>
                    <a:pt x="447" y="389"/>
                    <a:pt x="447" y="389"/>
                  </a:cubicBezTo>
                  <a:cubicBezTo>
                    <a:pt x="443" y="386"/>
                    <a:pt x="443" y="386"/>
                    <a:pt x="443" y="386"/>
                  </a:cubicBezTo>
                  <a:cubicBezTo>
                    <a:pt x="434" y="386"/>
                    <a:pt x="434" y="386"/>
                    <a:pt x="434" y="386"/>
                  </a:cubicBezTo>
                  <a:cubicBezTo>
                    <a:pt x="424" y="382"/>
                    <a:pt x="424" y="382"/>
                    <a:pt x="424" y="382"/>
                  </a:cubicBezTo>
                  <a:cubicBezTo>
                    <a:pt x="419" y="374"/>
                    <a:pt x="419" y="374"/>
                    <a:pt x="419" y="374"/>
                  </a:cubicBezTo>
                  <a:cubicBezTo>
                    <a:pt x="416" y="374"/>
                    <a:pt x="416" y="374"/>
                    <a:pt x="416" y="374"/>
                  </a:cubicBezTo>
                  <a:cubicBezTo>
                    <a:pt x="415" y="367"/>
                    <a:pt x="413" y="370"/>
                    <a:pt x="417" y="365"/>
                  </a:cubicBezTo>
                  <a:cubicBezTo>
                    <a:pt x="421" y="359"/>
                    <a:pt x="421" y="359"/>
                    <a:pt x="421" y="359"/>
                  </a:cubicBezTo>
                  <a:cubicBezTo>
                    <a:pt x="420" y="349"/>
                    <a:pt x="420" y="349"/>
                    <a:pt x="420" y="349"/>
                  </a:cubicBezTo>
                  <a:cubicBezTo>
                    <a:pt x="417" y="346"/>
                    <a:pt x="417" y="346"/>
                    <a:pt x="417" y="346"/>
                  </a:cubicBezTo>
                  <a:cubicBezTo>
                    <a:pt x="412" y="343"/>
                    <a:pt x="412" y="343"/>
                    <a:pt x="412" y="343"/>
                  </a:cubicBezTo>
                  <a:cubicBezTo>
                    <a:pt x="412" y="343"/>
                    <a:pt x="409" y="339"/>
                    <a:pt x="408" y="338"/>
                  </a:cubicBezTo>
                  <a:cubicBezTo>
                    <a:pt x="408" y="338"/>
                    <a:pt x="408" y="336"/>
                    <a:pt x="408" y="336"/>
                  </a:cubicBezTo>
                  <a:cubicBezTo>
                    <a:pt x="407" y="335"/>
                    <a:pt x="411" y="335"/>
                    <a:pt x="411" y="335"/>
                  </a:cubicBezTo>
                  <a:cubicBezTo>
                    <a:pt x="412" y="335"/>
                    <a:pt x="415" y="334"/>
                    <a:pt x="416" y="334"/>
                  </a:cubicBezTo>
                  <a:cubicBezTo>
                    <a:pt x="417" y="334"/>
                    <a:pt x="421" y="330"/>
                    <a:pt x="421" y="330"/>
                  </a:cubicBezTo>
                  <a:cubicBezTo>
                    <a:pt x="421" y="330"/>
                    <a:pt x="423" y="326"/>
                    <a:pt x="425" y="325"/>
                  </a:cubicBezTo>
                  <a:cubicBezTo>
                    <a:pt x="426" y="324"/>
                    <a:pt x="428" y="316"/>
                    <a:pt x="428" y="315"/>
                  </a:cubicBezTo>
                  <a:cubicBezTo>
                    <a:pt x="428" y="315"/>
                    <a:pt x="426" y="310"/>
                    <a:pt x="425" y="310"/>
                  </a:cubicBezTo>
                  <a:cubicBezTo>
                    <a:pt x="416" y="306"/>
                    <a:pt x="418" y="304"/>
                    <a:pt x="414" y="302"/>
                  </a:cubicBezTo>
                  <a:cubicBezTo>
                    <a:pt x="414" y="297"/>
                    <a:pt x="414" y="297"/>
                    <a:pt x="414" y="297"/>
                  </a:cubicBezTo>
                  <a:cubicBezTo>
                    <a:pt x="419" y="293"/>
                    <a:pt x="419" y="293"/>
                    <a:pt x="419" y="293"/>
                  </a:cubicBezTo>
                  <a:cubicBezTo>
                    <a:pt x="420" y="292"/>
                    <a:pt x="422" y="291"/>
                    <a:pt x="423" y="291"/>
                  </a:cubicBezTo>
                  <a:cubicBezTo>
                    <a:pt x="424" y="289"/>
                    <a:pt x="424" y="289"/>
                    <a:pt x="424" y="289"/>
                  </a:cubicBezTo>
                  <a:cubicBezTo>
                    <a:pt x="424" y="289"/>
                    <a:pt x="422" y="287"/>
                    <a:pt x="422" y="287"/>
                  </a:cubicBezTo>
                  <a:cubicBezTo>
                    <a:pt x="422" y="287"/>
                    <a:pt x="421" y="286"/>
                    <a:pt x="420" y="286"/>
                  </a:cubicBezTo>
                  <a:cubicBezTo>
                    <a:pt x="420" y="286"/>
                    <a:pt x="419" y="285"/>
                    <a:pt x="419" y="285"/>
                  </a:cubicBezTo>
                  <a:cubicBezTo>
                    <a:pt x="419" y="285"/>
                    <a:pt x="418" y="284"/>
                    <a:pt x="417" y="284"/>
                  </a:cubicBezTo>
                  <a:cubicBezTo>
                    <a:pt x="416" y="284"/>
                    <a:pt x="417" y="282"/>
                    <a:pt x="418" y="282"/>
                  </a:cubicBezTo>
                  <a:cubicBezTo>
                    <a:pt x="418" y="281"/>
                    <a:pt x="418" y="279"/>
                    <a:pt x="418" y="279"/>
                  </a:cubicBezTo>
                  <a:cubicBezTo>
                    <a:pt x="418" y="279"/>
                    <a:pt x="415" y="279"/>
                    <a:pt x="414" y="279"/>
                  </a:cubicBezTo>
                  <a:cubicBezTo>
                    <a:pt x="414" y="278"/>
                    <a:pt x="414" y="278"/>
                    <a:pt x="414" y="278"/>
                  </a:cubicBezTo>
                  <a:cubicBezTo>
                    <a:pt x="414" y="278"/>
                    <a:pt x="415" y="275"/>
                    <a:pt x="416" y="275"/>
                  </a:cubicBezTo>
                  <a:cubicBezTo>
                    <a:pt x="416" y="274"/>
                    <a:pt x="416" y="273"/>
                    <a:pt x="416" y="273"/>
                  </a:cubicBezTo>
                  <a:cubicBezTo>
                    <a:pt x="416" y="273"/>
                    <a:pt x="416" y="272"/>
                    <a:pt x="416" y="270"/>
                  </a:cubicBezTo>
                  <a:cubicBezTo>
                    <a:pt x="417" y="269"/>
                    <a:pt x="416" y="269"/>
                    <a:pt x="416" y="269"/>
                  </a:cubicBezTo>
                  <a:cubicBezTo>
                    <a:pt x="416" y="269"/>
                    <a:pt x="415" y="268"/>
                    <a:pt x="414" y="268"/>
                  </a:cubicBezTo>
                  <a:cubicBezTo>
                    <a:pt x="414" y="268"/>
                    <a:pt x="414" y="268"/>
                    <a:pt x="415" y="267"/>
                  </a:cubicBezTo>
                  <a:cubicBezTo>
                    <a:pt x="416" y="265"/>
                    <a:pt x="416" y="266"/>
                    <a:pt x="416" y="266"/>
                  </a:cubicBezTo>
                  <a:cubicBezTo>
                    <a:pt x="416" y="264"/>
                    <a:pt x="416" y="264"/>
                    <a:pt x="416" y="264"/>
                  </a:cubicBezTo>
                  <a:cubicBezTo>
                    <a:pt x="414" y="263"/>
                    <a:pt x="414" y="263"/>
                    <a:pt x="414" y="263"/>
                  </a:cubicBezTo>
                  <a:cubicBezTo>
                    <a:pt x="411" y="261"/>
                    <a:pt x="411" y="261"/>
                    <a:pt x="411" y="261"/>
                  </a:cubicBezTo>
                  <a:cubicBezTo>
                    <a:pt x="411" y="261"/>
                    <a:pt x="407" y="261"/>
                    <a:pt x="407" y="261"/>
                  </a:cubicBezTo>
                  <a:cubicBezTo>
                    <a:pt x="407" y="261"/>
                    <a:pt x="404" y="261"/>
                    <a:pt x="404" y="261"/>
                  </a:cubicBezTo>
                  <a:cubicBezTo>
                    <a:pt x="402" y="262"/>
                    <a:pt x="402" y="262"/>
                    <a:pt x="402" y="262"/>
                  </a:cubicBezTo>
                  <a:cubicBezTo>
                    <a:pt x="401" y="263"/>
                    <a:pt x="401" y="263"/>
                    <a:pt x="401" y="263"/>
                  </a:cubicBezTo>
                  <a:cubicBezTo>
                    <a:pt x="398" y="264"/>
                    <a:pt x="398" y="264"/>
                    <a:pt x="398" y="264"/>
                  </a:cubicBezTo>
                  <a:cubicBezTo>
                    <a:pt x="395" y="265"/>
                    <a:pt x="395" y="265"/>
                    <a:pt x="395" y="265"/>
                  </a:cubicBezTo>
                  <a:cubicBezTo>
                    <a:pt x="395" y="265"/>
                    <a:pt x="394" y="267"/>
                    <a:pt x="393" y="268"/>
                  </a:cubicBezTo>
                  <a:cubicBezTo>
                    <a:pt x="393" y="268"/>
                    <a:pt x="393" y="269"/>
                    <a:pt x="393" y="269"/>
                  </a:cubicBezTo>
                  <a:cubicBezTo>
                    <a:pt x="395" y="270"/>
                    <a:pt x="395" y="270"/>
                    <a:pt x="395" y="270"/>
                  </a:cubicBezTo>
                  <a:cubicBezTo>
                    <a:pt x="395" y="272"/>
                    <a:pt x="395" y="272"/>
                    <a:pt x="395" y="272"/>
                  </a:cubicBezTo>
                  <a:cubicBezTo>
                    <a:pt x="396" y="272"/>
                    <a:pt x="396" y="272"/>
                    <a:pt x="396" y="272"/>
                  </a:cubicBezTo>
                  <a:cubicBezTo>
                    <a:pt x="395" y="274"/>
                    <a:pt x="395" y="274"/>
                    <a:pt x="395" y="274"/>
                  </a:cubicBezTo>
                  <a:cubicBezTo>
                    <a:pt x="395" y="274"/>
                    <a:pt x="394" y="274"/>
                    <a:pt x="393" y="275"/>
                  </a:cubicBezTo>
                  <a:cubicBezTo>
                    <a:pt x="392" y="276"/>
                    <a:pt x="392" y="277"/>
                    <a:pt x="392" y="277"/>
                  </a:cubicBezTo>
                  <a:cubicBezTo>
                    <a:pt x="389" y="278"/>
                    <a:pt x="389" y="278"/>
                    <a:pt x="389" y="278"/>
                  </a:cubicBezTo>
                  <a:cubicBezTo>
                    <a:pt x="387" y="277"/>
                    <a:pt x="387" y="277"/>
                    <a:pt x="387" y="277"/>
                  </a:cubicBezTo>
                  <a:cubicBezTo>
                    <a:pt x="385" y="278"/>
                    <a:pt x="385" y="278"/>
                    <a:pt x="385" y="278"/>
                  </a:cubicBezTo>
                  <a:cubicBezTo>
                    <a:pt x="384" y="278"/>
                    <a:pt x="384" y="278"/>
                    <a:pt x="384" y="278"/>
                  </a:cubicBezTo>
                  <a:cubicBezTo>
                    <a:pt x="384" y="276"/>
                    <a:pt x="384" y="276"/>
                    <a:pt x="384" y="276"/>
                  </a:cubicBezTo>
                  <a:cubicBezTo>
                    <a:pt x="383" y="275"/>
                    <a:pt x="383" y="275"/>
                    <a:pt x="383" y="275"/>
                  </a:cubicBezTo>
                  <a:cubicBezTo>
                    <a:pt x="384" y="274"/>
                    <a:pt x="384" y="274"/>
                    <a:pt x="384" y="274"/>
                  </a:cubicBezTo>
                  <a:cubicBezTo>
                    <a:pt x="384" y="274"/>
                    <a:pt x="385" y="273"/>
                    <a:pt x="385" y="273"/>
                  </a:cubicBezTo>
                  <a:cubicBezTo>
                    <a:pt x="386" y="273"/>
                    <a:pt x="387" y="272"/>
                    <a:pt x="387" y="272"/>
                  </a:cubicBezTo>
                  <a:cubicBezTo>
                    <a:pt x="389" y="272"/>
                    <a:pt x="389" y="272"/>
                    <a:pt x="389" y="272"/>
                  </a:cubicBezTo>
                  <a:cubicBezTo>
                    <a:pt x="389" y="270"/>
                    <a:pt x="389" y="270"/>
                    <a:pt x="389" y="270"/>
                  </a:cubicBezTo>
                  <a:cubicBezTo>
                    <a:pt x="390" y="268"/>
                    <a:pt x="390" y="268"/>
                    <a:pt x="390" y="268"/>
                  </a:cubicBezTo>
                  <a:cubicBezTo>
                    <a:pt x="390" y="265"/>
                    <a:pt x="390" y="265"/>
                    <a:pt x="390" y="265"/>
                  </a:cubicBezTo>
                  <a:cubicBezTo>
                    <a:pt x="389" y="264"/>
                    <a:pt x="389" y="264"/>
                    <a:pt x="389" y="264"/>
                  </a:cubicBezTo>
                  <a:cubicBezTo>
                    <a:pt x="388" y="263"/>
                    <a:pt x="388" y="263"/>
                    <a:pt x="388" y="263"/>
                  </a:cubicBezTo>
                  <a:cubicBezTo>
                    <a:pt x="388" y="262"/>
                    <a:pt x="388" y="262"/>
                    <a:pt x="388" y="262"/>
                  </a:cubicBezTo>
                  <a:cubicBezTo>
                    <a:pt x="388" y="260"/>
                    <a:pt x="388" y="260"/>
                    <a:pt x="388" y="260"/>
                  </a:cubicBezTo>
                  <a:cubicBezTo>
                    <a:pt x="389" y="259"/>
                    <a:pt x="389" y="259"/>
                    <a:pt x="389" y="259"/>
                  </a:cubicBezTo>
                  <a:cubicBezTo>
                    <a:pt x="389" y="259"/>
                    <a:pt x="390" y="258"/>
                    <a:pt x="390" y="257"/>
                  </a:cubicBezTo>
                  <a:cubicBezTo>
                    <a:pt x="390" y="257"/>
                    <a:pt x="390" y="255"/>
                    <a:pt x="390" y="255"/>
                  </a:cubicBezTo>
                  <a:cubicBezTo>
                    <a:pt x="390" y="255"/>
                    <a:pt x="390" y="254"/>
                    <a:pt x="390" y="254"/>
                  </a:cubicBezTo>
                  <a:cubicBezTo>
                    <a:pt x="394" y="250"/>
                    <a:pt x="394" y="250"/>
                    <a:pt x="394" y="250"/>
                  </a:cubicBezTo>
                  <a:cubicBezTo>
                    <a:pt x="396" y="248"/>
                    <a:pt x="396" y="248"/>
                    <a:pt x="396" y="248"/>
                  </a:cubicBezTo>
                  <a:cubicBezTo>
                    <a:pt x="396" y="248"/>
                    <a:pt x="398" y="248"/>
                    <a:pt x="398" y="247"/>
                  </a:cubicBezTo>
                  <a:cubicBezTo>
                    <a:pt x="398" y="247"/>
                    <a:pt x="400" y="247"/>
                    <a:pt x="400" y="247"/>
                  </a:cubicBezTo>
                  <a:cubicBezTo>
                    <a:pt x="400" y="247"/>
                    <a:pt x="401" y="246"/>
                    <a:pt x="401" y="246"/>
                  </a:cubicBezTo>
                  <a:cubicBezTo>
                    <a:pt x="402" y="245"/>
                    <a:pt x="402" y="244"/>
                    <a:pt x="402" y="244"/>
                  </a:cubicBezTo>
                  <a:cubicBezTo>
                    <a:pt x="402" y="244"/>
                    <a:pt x="402" y="243"/>
                    <a:pt x="402" y="243"/>
                  </a:cubicBezTo>
                  <a:cubicBezTo>
                    <a:pt x="402" y="243"/>
                    <a:pt x="402" y="242"/>
                    <a:pt x="402" y="242"/>
                  </a:cubicBezTo>
                  <a:cubicBezTo>
                    <a:pt x="402" y="242"/>
                    <a:pt x="402" y="241"/>
                    <a:pt x="402" y="241"/>
                  </a:cubicBezTo>
                  <a:cubicBezTo>
                    <a:pt x="402" y="240"/>
                    <a:pt x="403" y="240"/>
                    <a:pt x="403" y="240"/>
                  </a:cubicBezTo>
                  <a:cubicBezTo>
                    <a:pt x="403" y="238"/>
                    <a:pt x="403" y="238"/>
                    <a:pt x="403" y="238"/>
                  </a:cubicBezTo>
                  <a:cubicBezTo>
                    <a:pt x="403" y="238"/>
                    <a:pt x="402" y="237"/>
                    <a:pt x="402" y="236"/>
                  </a:cubicBezTo>
                  <a:cubicBezTo>
                    <a:pt x="402" y="236"/>
                    <a:pt x="402" y="236"/>
                    <a:pt x="402" y="235"/>
                  </a:cubicBezTo>
                  <a:cubicBezTo>
                    <a:pt x="403" y="234"/>
                    <a:pt x="404" y="234"/>
                    <a:pt x="404" y="234"/>
                  </a:cubicBezTo>
                  <a:cubicBezTo>
                    <a:pt x="406" y="234"/>
                    <a:pt x="406" y="234"/>
                    <a:pt x="406" y="234"/>
                  </a:cubicBezTo>
                  <a:cubicBezTo>
                    <a:pt x="406" y="234"/>
                    <a:pt x="407" y="233"/>
                    <a:pt x="408" y="233"/>
                  </a:cubicBezTo>
                  <a:cubicBezTo>
                    <a:pt x="408" y="233"/>
                    <a:pt x="409" y="232"/>
                    <a:pt x="409" y="232"/>
                  </a:cubicBezTo>
                  <a:cubicBezTo>
                    <a:pt x="410" y="230"/>
                    <a:pt x="410" y="230"/>
                    <a:pt x="410" y="230"/>
                  </a:cubicBezTo>
                  <a:cubicBezTo>
                    <a:pt x="411" y="230"/>
                    <a:pt x="411" y="230"/>
                    <a:pt x="411" y="230"/>
                  </a:cubicBezTo>
                  <a:cubicBezTo>
                    <a:pt x="412" y="229"/>
                    <a:pt x="412" y="229"/>
                    <a:pt x="412" y="229"/>
                  </a:cubicBezTo>
                  <a:cubicBezTo>
                    <a:pt x="412" y="227"/>
                    <a:pt x="412" y="227"/>
                    <a:pt x="412" y="227"/>
                  </a:cubicBezTo>
                  <a:cubicBezTo>
                    <a:pt x="414" y="226"/>
                    <a:pt x="414" y="226"/>
                    <a:pt x="414" y="226"/>
                  </a:cubicBezTo>
                  <a:cubicBezTo>
                    <a:pt x="414" y="225"/>
                    <a:pt x="414" y="225"/>
                    <a:pt x="414" y="225"/>
                  </a:cubicBezTo>
                  <a:cubicBezTo>
                    <a:pt x="415" y="224"/>
                    <a:pt x="415" y="224"/>
                    <a:pt x="415" y="224"/>
                  </a:cubicBezTo>
                  <a:cubicBezTo>
                    <a:pt x="416" y="224"/>
                    <a:pt x="416" y="224"/>
                    <a:pt x="416" y="224"/>
                  </a:cubicBezTo>
                  <a:cubicBezTo>
                    <a:pt x="418" y="222"/>
                    <a:pt x="418" y="222"/>
                    <a:pt x="418" y="222"/>
                  </a:cubicBezTo>
                  <a:cubicBezTo>
                    <a:pt x="420" y="221"/>
                    <a:pt x="420" y="221"/>
                    <a:pt x="420" y="221"/>
                  </a:cubicBezTo>
                  <a:cubicBezTo>
                    <a:pt x="420" y="221"/>
                    <a:pt x="421" y="219"/>
                    <a:pt x="421" y="218"/>
                  </a:cubicBezTo>
                  <a:cubicBezTo>
                    <a:pt x="421" y="217"/>
                    <a:pt x="421" y="217"/>
                    <a:pt x="422" y="216"/>
                  </a:cubicBezTo>
                  <a:cubicBezTo>
                    <a:pt x="422" y="216"/>
                    <a:pt x="423" y="216"/>
                    <a:pt x="424" y="215"/>
                  </a:cubicBezTo>
                  <a:cubicBezTo>
                    <a:pt x="424" y="215"/>
                    <a:pt x="424" y="214"/>
                    <a:pt x="424" y="214"/>
                  </a:cubicBezTo>
                  <a:cubicBezTo>
                    <a:pt x="425" y="214"/>
                    <a:pt x="425" y="214"/>
                    <a:pt x="425" y="214"/>
                  </a:cubicBezTo>
                  <a:cubicBezTo>
                    <a:pt x="425" y="212"/>
                    <a:pt x="425" y="212"/>
                    <a:pt x="425" y="212"/>
                  </a:cubicBezTo>
                  <a:cubicBezTo>
                    <a:pt x="425" y="211"/>
                    <a:pt x="425" y="211"/>
                    <a:pt x="425" y="211"/>
                  </a:cubicBezTo>
                  <a:cubicBezTo>
                    <a:pt x="425" y="211"/>
                    <a:pt x="423" y="212"/>
                    <a:pt x="423" y="212"/>
                  </a:cubicBezTo>
                  <a:cubicBezTo>
                    <a:pt x="423" y="212"/>
                    <a:pt x="422" y="212"/>
                    <a:pt x="421" y="212"/>
                  </a:cubicBezTo>
                  <a:cubicBezTo>
                    <a:pt x="421" y="212"/>
                    <a:pt x="420" y="212"/>
                    <a:pt x="419" y="212"/>
                  </a:cubicBezTo>
                  <a:cubicBezTo>
                    <a:pt x="418" y="211"/>
                    <a:pt x="419" y="211"/>
                    <a:pt x="419" y="211"/>
                  </a:cubicBezTo>
                  <a:cubicBezTo>
                    <a:pt x="419" y="211"/>
                    <a:pt x="420" y="211"/>
                    <a:pt x="420" y="210"/>
                  </a:cubicBezTo>
                  <a:cubicBezTo>
                    <a:pt x="420" y="210"/>
                    <a:pt x="421" y="208"/>
                    <a:pt x="421" y="208"/>
                  </a:cubicBezTo>
                  <a:cubicBezTo>
                    <a:pt x="422" y="208"/>
                    <a:pt x="422" y="208"/>
                    <a:pt x="422" y="208"/>
                  </a:cubicBezTo>
                  <a:cubicBezTo>
                    <a:pt x="423" y="207"/>
                    <a:pt x="423" y="207"/>
                    <a:pt x="423" y="207"/>
                  </a:cubicBezTo>
                  <a:cubicBezTo>
                    <a:pt x="423" y="207"/>
                    <a:pt x="424" y="207"/>
                    <a:pt x="424" y="207"/>
                  </a:cubicBezTo>
                  <a:cubicBezTo>
                    <a:pt x="424" y="207"/>
                    <a:pt x="423" y="206"/>
                    <a:pt x="423" y="206"/>
                  </a:cubicBezTo>
                  <a:cubicBezTo>
                    <a:pt x="423" y="204"/>
                    <a:pt x="423" y="204"/>
                    <a:pt x="423" y="204"/>
                  </a:cubicBezTo>
                  <a:cubicBezTo>
                    <a:pt x="425" y="205"/>
                    <a:pt x="425" y="205"/>
                    <a:pt x="425" y="205"/>
                  </a:cubicBezTo>
                  <a:cubicBezTo>
                    <a:pt x="428" y="205"/>
                    <a:pt x="428" y="205"/>
                    <a:pt x="428" y="205"/>
                  </a:cubicBezTo>
                  <a:cubicBezTo>
                    <a:pt x="429" y="204"/>
                    <a:pt x="429" y="204"/>
                    <a:pt x="429" y="204"/>
                  </a:cubicBezTo>
                  <a:cubicBezTo>
                    <a:pt x="429" y="204"/>
                    <a:pt x="430" y="206"/>
                    <a:pt x="430" y="206"/>
                  </a:cubicBezTo>
                  <a:cubicBezTo>
                    <a:pt x="430" y="207"/>
                    <a:pt x="430" y="208"/>
                    <a:pt x="431" y="208"/>
                  </a:cubicBezTo>
                  <a:cubicBezTo>
                    <a:pt x="431" y="208"/>
                    <a:pt x="433" y="209"/>
                    <a:pt x="433" y="209"/>
                  </a:cubicBezTo>
                  <a:cubicBezTo>
                    <a:pt x="433" y="209"/>
                    <a:pt x="433" y="208"/>
                    <a:pt x="434" y="208"/>
                  </a:cubicBezTo>
                  <a:cubicBezTo>
                    <a:pt x="434" y="208"/>
                    <a:pt x="435" y="208"/>
                    <a:pt x="435" y="208"/>
                  </a:cubicBezTo>
                  <a:cubicBezTo>
                    <a:pt x="436" y="208"/>
                    <a:pt x="437" y="208"/>
                    <a:pt x="437" y="208"/>
                  </a:cubicBezTo>
                  <a:cubicBezTo>
                    <a:pt x="437" y="208"/>
                    <a:pt x="438" y="208"/>
                    <a:pt x="439" y="208"/>
                  </a:cubicBezTo>
                  <a:cubicBezTo>
                    <a:pt x="439" y="207"/>
                    <a:pt x="439" y="207"/>
                    <a:pt x="439" y="207"/>
                  </a:cubicBezTo>
                  <a:cubicBezTo>
                    <a:pt x="439" y="207"/>
                    <a:pt x="439" y="206"/>
                    <a:pt x="439" y="206"/>
                  </a:cubicBezTo>
                  <a:cubicBezTo>
                    <a:pt x="439" y="206"/>
                    <a:pt x="440" y="204"/>
                    <a:pt x="440" y="204"/>
                  </a:cubicBezTo>
                  <a:cubicBezTo>
                    <a:pt x="440" y="204"/>
                    <a:pt x="441" y="204"/>
                    <a:pt x="441" y="204"/>
                  </a:cubicBezTo>
                  <a:cubicBezTo>
                    <a:pt x="441" y="204"/>
                    <a:pt x="442" y="204"/>
                    <a:pt x="442" y="204"/>
                  </a:cubicBezTo>
                  <a:cubicBezTo>
                    <a:pt x="442" y="204"/>
                    <a:pt x="442" y="203"/>
                    <a:pt x="442" y="203"/>
                  </a:cubicBezTo>
                  <a:cubicBezTo>
                    <a:pt x="442" y="203"/>
                    <a:pt x="442" y="202"/>
                    <a:pt x="442" y="202"/>
                  </a:cubicBezTo>
                  <a:cubicBezTo>
                    <a:pt x="442" y="202"/>
                    <a:pt x="443" y="202"/>
                    <a:pt x="443" y="202"/>
                  </a:cubicBezTo>
                  <a:cubicBezTo>
                    <a:pt x="443" y="200"/>
                    <a:pt x="443" y="200"/>
                    <a:pt x="443" y="200"/>
                  </a:cubicBezTo>
                  <a:cubicBezTo>
                    <a:pt x="443" y="200"/>
                    <a:pt x="445" y="200"/>
                    <a:pt x="445" y="200"/>
                  </a:cubicBezTo>
                  <a:cubicBezTo>
                    <a:pt x="446" y="200"/>
                    <a:pt x="445" y="200"/>
                    <a:pt x="445" y="200"/>
                  </a:cubicBezTo>
                  <a:cubicBezTo>
                    <a:pt x="448" y="199"/>
                    <a:pt x="448" y="199"/>
                    <a:pt x="448" y="199"/>
                  </a:cubicBezTo>
                  <a:cubicBezTo>
                    <a:pt x="448" y="199"/>
                    <a:pt x="448" y="199"/>
                    <a:pt x="448" y="200"/>
                  </a:cubicBezTo>
                  <a:cubicBezTo>
                    <a:pt x="446" y="197"/>
                    <a:pt x="443" y="193"/>
                    <a:pt x="443" y="193"/>
                  </a:cubicBezTo>
                  <a:cubicBezTo>
                    <a:pt x="445" y="189"/>
                    <a:pt x="445" y="189"/>
                    <a:pt x="445" y="189"/>
                  </a:cubicBezTo>
                  <a:cubicBezTo>
                    <a:pt x="445" y="189"/>
                    <a:pt x="446" y="182"/>
                    <a:pt x="446" y="180"/>
                  </a:cubicBezTo>
                  <a:cubicBezTo>
                    <a:pt x="446" y="179"/>
                    <a:pt x="446" y="173"/>
                    <a:pt x="446" y="173"/>
                  </a:cubicBezTo>
                  <a:cubicBezTo>
                    <a:pt x="446" y="173"/>
                    <a:pt x="442" y="172"/>
                    <a:pt x="445" y="169"/>
                  </a:cubicBezTo>
                  <a:cubicBezTo>
                    <a:pt x="448" y="165"/>
                    <a:pt x="451" y="160"/>
                    <a:pt x="451" y="160"/>
                  </a:cubicBezTo>
                  <a:cubicBezTo>
                    <a:pt x="451" y="150"/>
                    <a:pt x="451" y="150"/>
                    <a:pt x="451" y="150"/>
                  </a:cubicBezTo>
                  <a:cubicBezTo>
                    <a:pt x="451" y="150"/>
                    <a:pt x="448" y="147"/>
                    <a:pt x="452" y="145"/>
                  </a:cubicBezTo>
                  <a:cubicBezTo>
                    <a:pt x="456" y="142"/>
                    <a:pt x="463" y="133"/>
                    <a:pt x="463" y="133"/>
                  </a:cubicBezTo>
                  <a:cubicBezTo>
                    <a:pt x="470" y="125"/>
                    <a:pt x="470" y="125"/>
                    <a:pt x="470" y="125"/>
                  </a:cubicBezTo>
                  <a:cubicBezTo>
                    <a:pt x="458" y="122"/>
                    <a:pt x="458" y="122"/>
                    <a:pt x="458" y="122"/>
                  </a:cubicBezTo>
                  <a:cubicBezTo>
                    <a:pt x="451" y="121"/>
                    <a:pt x="451" y="121"/>
                    <a:pt x="451" y="121"/>
                  </a:cubicBezTo>
                  <a:cubicBezTo>
                    <a:pt x="446" y="118"/>
                    <a:pt x="446" y="118"/>
                    <a:pt x="446" y="118"/>
                  </a:cubicBezTo>
                  <a:cubicBezTo>
                    <a:pt x="443" y="113"/>
                    <a:pt x="443" y="113"/>
                    <a:pt x="443" y="113"/>
                  </a:cubicBezTo>
                  <a:cubicBezTo>
                    <a:pt x="440" y="115"/>
                    <a:pt x="440" y="115"/>
                    <a:pt x="440" y="115"/>
                  </a:cubicBezTo>
                  <a:cubicBezTo>
                    <a:pt x="437" y="117"/>
                    <a:pt x="437" y="117"/>
                    <a:pt x="437" y="117"/>
                  </a:cubicBezTo>
                  <a:cubicBezTo>
                    <a:pt x="430" y="116"/>
                    <a:pt x="430" y="116"/>
                    <a:pt x="430" y="116"/>
                  </a:cubicBezTo>
                  <a:cubicBezTo>
                    <a:pt x="425" y="111"/>
                    <a:pt x="425" y="111"/>
                    <a:pt x="425" y="111"/>
                  </a:cubicBezTo>
                  <a:cubicBezTo>
                    <a:pt x="421" y="114"/>
                    <a:pt x="421" y="114"/>
                    <a:pt x="421" y="114"/>
                  </a:cubicBezTo>
                  <a:cubicBezTo>
                    <a:pt x="417" y="111"/>
                    <a:pt x="417" y="111"/>
                    <a:pt x="417" y="111"/>
                  </a:cubicBezTo>
                  <a:cubicBezTo>
                    <a:pt x="414" y="106"/>
                    <a:pt x="414" y="106"/>
                    <a:pt x="414" y="106"/>
                  </a:cubicBezTo>
                  <a:cubicBezTo>
                    <a:pt x="413" y="102"/>
                    <a:pt x="413" y="102"/>
                    <a:pt x="413" y="102"/>
                  </a:cubicBezTo>
                  <a:cubicBezTo>
                    <a:pt x="408" y="97"/>
                    <a:pt x="408" y="97"/>
                    <a:pt x="408" y="97"/>
                  </a:cubicBezTo>
                  <a:cubicBezTo>
                    <a:pt x="406" y="97"/>
                    <a:pt x="406" y="97"/>
                    <a:pt x="406" y="97"/>
                  </a:cubicBezTo>
                  <a:cubicBezTo>
                    <a:pt x="406" y="98"/>
                    <a:pt x="405" y="98"/>
                    <a:pt x="405" y="98"/>
                  </a:cubicBezTo>
                  <a:cubicBezTo>
                    <a:pt x="405" y="98"/>
                    <a:pt x="402" y="97"/>
                    <a:pt x="402" y="97"/>
                  </a:cubicBezTo>
                  <a:cubicBezTo>
                    <a:pt x="402" y="95"/>
                    <a:pt x="402" y="95"/>
                    <a:pt x="402" y="95"/>
                  </a:cubicBezTo>
                  <a:cubicBezTo>
                    <a:pt x="401" y="94"/>
                    <a:pt x="401" y="94"/>
                    <a:pt x="401" y="94"/>
                  </a:cubicBezTo>
                  <a:cubicBezTo>
                    <a:pt x="399" y="94"/>
                    <a:pt x="399" y="94"/>
                    <a:pt x="399" y="94"/>
                  </a:cubicBezTo>
                  <a:cubicBezTo>
                    <a:pt x="397" y="95"/>
                    <a:pt x="397" y="95"/>
                    <a:pt x="397" y="95"/>
                  </a:cubicBezTo>
                  <a:cubicBezTo>
                    <a:pt x="396" y="96"/>
                    <a:pt x="396" y="96"/>
                    <a:pt x="396" y="96"/>
                  </a:cubicBezTo>
                  <a:cubicBezTo>
                    <a:pt x="396" y="96"/>
                    <a:pt x="396" y="96"/>
                    <a:pt x="396" y="96"/>
                  </a:cubicBezTo>
                  <a:cubicBezTo>
                    <a:pt x="395" y="97"/>
                    <a:pt x="395" y="97"/>
                    <a:pt x="395" y="97"/>
                  </a:cubicBezTo>
                  <a:cubicBezTo>
                    <a:pt x="394" y="97"/>
                    <a:pt x="394" y="97"/>
                    <a:pt x="394" y="97"/>
                  </a:cubicBezTo>
                  <a:cubicBezTo>
                    <a:pt x="394" y="97"/>
                    <a:pt x="394" y="97"/>
                    <a:pt x="394" y="97"/>
                  </a:cubicBezTo>
                  <a:cubicBezTo>
                    <a:pt x="394" y="97"/>
                    <a:pt x="393" y="97"/>
                    <a:pt x="393" y="97"/>
                  </a:cubicBezTo>
                  <a:cubicBezTo>
                    <a:pt x="391" y="97"/>
                    <a:pt x="391" y="97"/>
                    <a:pt x="391" y="97"/>
                  </a:cubicBezTo>
                  <a:cubicBezTo>
                    <a:pt x="391" y="96"/>
                    <a:pt x="391" y="96"/>
                    <a:pt x="391" y="96"/>
                  </a:cubicBezTo>
                  <a:cubicBezTo>
                    <a:pt x="391" y="95"/>
                    <a:pt x="391" y="95"/>
                    <a:pt x="391" y="95"/>
                  </a:cubicBezTo>
                  <a:cubicBezTo>
                    <a:pt x="389" y="94"/>
                    <a:pt x="389" y="94"/>
                    <a:pt x="389" y="94"/>
                  </a:cubicBezTo>
                  <a:cubicBezTo>
                    <a:pt x="388" y="94"/>
                    <a:pt x="388" y="94"/>
                    <a:pt x="388" y="94"/>
                  </a:cubicBezTo>
                  <a:cubicBezTo>
                    <a:pt x="388" y="94"/>
                    <a:pt x="387" y="93"/>
                    <a:pt x="387" y="93"/>
                  </a:cubicBezTo>
                  <a:cubicBezTo>
                    <a:pt x="386" y="93"/>
                    <a:pt x="386" y="92"/>
                    <a:pt x="386" y="92"/>
                  </a:cubicBezTo>
                  <a:cubicBezTo>
                    <a:pt x="385" y="91"/>
                    <a:pt x="385" y="91"/>
                    <a:pt x="385" y="91"/>
                  </a:cubicBezTo>
                  <a:cubicBezTo>
                    <a:pt x="387" y="91"/>
                    <a:pt x="387" y="91"/>
                    <a:pt x="387" y="91"/>
                  </a:cubicBezTo>
                  <a:cubicBezTo>
                    <a:pt x="387" y="91"/>
                    <a:pt x="387" y="90"/>
                    <a:pt x="387" y="90"/>
                  </a:cubicBezTo>
                  <a:cubicBezTo>
                    <a:pt x="387" y="90"/>
                    <a:pt x="387" y="90"/>
                    <a:pt x="387" y="90"/>
                  </a:cubicBezTo>
                  <a:cubicBezTo>
                    <a:pt x="387" y="90"/>
                    <a:pt x="386" y="90"/>
                    <a:pt x="386" y="90"/>
                  </a:cubicBezTo>
                  <a:cubicBezTo>
                    <a:pt x="384" y="90"/>
                    <a:pt x="384" y="90"/>
                    <a:pt x="384" y="90"/>
                  </a:cubicBezTo>
                  <a:cubicBezTo>
                    <a:pt x="383" y="91"/>
                    <a:pt x="383" y="91"/>
                    <a:pt x="383" y="91"/>
                  </a:cubicBezTo>
                  <a:cubicBezTo>
                    <a:pt x="381" y="91"/>
                    <a:pt x="381" y="91"/>
                    <a:pt x="381" y="91"/>
                  </a:cubicBezTo>
                  <a:cubicBezTo>
                    <a:pt x="379" y="92"/>
                    <a:pt x="379" y="92"/>
                    <a:pt x="379" y="92"/>
                  </a:cubicBezTo>
                  <a:cubicBezTo>
                    <a:pt x="376" y="92"/>
                    <a:pt x="376" y="92"/>
                    <a:pt x="376" y="92"/>
                  </a:cubicBezTo>
                  <a:cubicBezTo>
                    <a:pt x="375" y="90"/>
                    <a:pt x="375" y="90"/>
                    <a:pt x="375" y="90"/>
                  </a:cubicBezTo>
                  <a:cubicBezTo>
                    <a:pt x="374" y="88"/>
                    <a:pt x="374" y="88"/>
                    <a:pt x="374" y="88"/>
                  </a:cubicBezTo>
                  <a:cubicBezTo>
                    <a:pt x="373" y="87"/>
                    <a:pt x="373" y="87"/>
                    <a:pt x="373" y="87"/>
                  </a:cubicBezTo>
                  <a:cubicBezTo>
                    <a:pt x="372" y="87"/>
                    <a:pt x="372" y="87"/>
                    <a:pt x="372" y="87"/>
                  </a:cubicBezTo>
                  <a:cubicBezTo>
                    <a:pt x="369" y="86"/>
                    <a:pt x="369" y="86"/>
                    <a:pt x="369" y="86"/>
                  </a:cubicBezTo>
                  <a:cubicBezTo>
                    <a:pt x="370" y="84"/>
                    <a:pt x="370" y="84"/>
                    <a:pt x="370" y="84"/>
                  </a:cubicBezTo>
                  <a:cubicBezTo>
                    <a:pt x="370" y="84"/>
                    <a:pt x="369" y="82"/>
                    <a:pt x="369" y="82"/>
                  </a:cubicBezTo>
                  <a:cubicBezTo>
                    <a:pt x="368" y="82"/>
                    <a:pt x="367" y="82"/>
                    <a:pt x="367" y="82"/>
                  </a:cubicBezTo>
                  <a:cubicBezTo>
                    <a:pt x="365" y="80"/>
                    <a:pt x="365" y="80"/>
                    <a:pt x="365" y="80"/>
                  </a:cubicBezTo>
                  <a:cubicBezTo>
                    <a:pt x="365" y="80"/>
                    <a:pt x="365" y="79"/>
                    <a:pt x="364" y="78"/>
                  </a:cubicBezTo>
                  <a:cubicBezTo>
                    <a:pt x="363" y="78"/>
                    <a:pt x="363" y="77"/>
                    <a:pt x="362" y="77"/>
                  </a:cubicBezTo>
                  <a:cubicBezTo>
                    <a:pt x="361" y="77"/>
                    <a:pt x="359" y="77"/>
                    <a:pt x="359" y="77"/>
                  </a:cubicBezTo>
                  <a:cubicBezTo>
                    <a:pt x="359" y="77"/>
                    <a:pt x="358" y="75"/>
                    <a:pt x="357" y="75"/>
                  </a:cubicBezTo>
                  <a:cubicBezTo>
                    <a:pt x="357" y="75"/>
                    <a:pt x="353" y="75"/>
                    <a:pt x="353" y="75"/>
                  </a:cubicBezTo>
                  <a:cubicBezTo>
                    <a:pt x="353" y="75"/>
                    <a:pt x="354" y="72"/>
                    <a:pt x="354" y="72"/>
                  </a:cubicBezTo>
                  <a:cubicBezTo>
                    <a:pt x="354" y="71"/>
                    <a:pt x="354" y="68"/>
                    <a:pt x="354" y="68"/>
                  </a:cubicBezTo>
                  <a:cubicBezTo>
                    <a:pt x="354" y="67"/>
                    <a:pt x="354" y="67"/>
                    <a:pt x="354" y="67"/>
                  </a:cubicBezTo>
                  <a:cubicBezTo>
                    <a:pt x="354" y="67"/>
                    <a:pt x="353" y="66"/>
                    <a:pt x="354" y="64"/>
                  </a:cubicBezTo>
                  <a:cubicBezTo>
                    <a:pt x="355" y="62"/>
                    <a:pt x="354" y="63"/>
                    <a:pt x="355" y="61"/>
                  </a:cubicBezTo>
                  <a:cubicBezTo>
                    <a:pt x="356" y="58"/>
                    <a:pt x="356" y="57"/>
                    <a:pt x="356" y="57"/>
                  </a:cubicBezTo>
                  <a:cubicBezTo>
                    <a:pt x="354" y="56"/>
                    <a:pt x="354" y="56"/>
                    <a:pt x="354" y="56"/>
                  </a:cubicBezTo>
                  <a:cubicBezTo>
                    <a:pt x="354" y="56"/>
                    <a:pt x="353" y="55"/>
                    <a:pt x="352" y="56"/>
                  </a:cubicBezTo>
                  <a:cubicBezTo>
                    <a:pt x="352" y="58"/>
                    <a:pt x="351" y="58"/>
                    <a:pt x="351" y="58"/>
                  </a:cubicBezTo>
                  <a:cubicBezTo>
                    <a:pt x="349" y="61"/>
                    <a:pt x="349" y="61"/>
                    <a:pt x="349" y="61"/>
                  </a:cubicBezTo>
                  <a:cubicBezTo>
                    <a:pt x="349" y="64"/>
                    <a:pt x="349" y="64"/>
                    <a:pt x="349" y="64"/>
                  </a:cubicBezTo>
                  <a:cubicBezTo>
                    <a:pt x="349" y="64"/>
                    <a:pt x="350" y="65"/>
                    <a:pt x="347" y="65"/>
                  </a:cubicBezTo>
                  <a:cubicBezTo>
                    <a:pt x="345" y="65"/>
                    <a:pt x="343" y="65"/>
                    <a:pt x="343" y="65"/>
                  </a:cubicBezTo>
                  <a:cubicBezTo>
                    <a:pt x="343" y="65"/>
                    <a:pt x="345" y="67"/>
                    <a:pt x="342" y="67"/>
                  </a:cubicBezTo>
                  <a:cubicBezTo>
                    <a:pt x="340" y="67"/>
                    <a:pt x="337" y="67"/>
                    <a:pt x="337" y="67"/>
                  </a:cubicBezTo>
                  <a:cubicBezTo>
                    <a:pt x="335" y="65"/>
                    <a:pt x="335" y="65"/>
                    <a:pt x="335" y="65"/>
                  </a:cubicBezTo>
                  <a:cubicBezTo>
                    <a:pt x="331" y="66"/>
                    <a:pt x="331" y="66"/>
                    <a:pt x="331" y="66"/>
                  </a:cubicBezTo>
                  <a:cubicBezTo>
                    <a:pt x="331" y="66"/>
                    <a:pt x="331" y="65"/>
                    <a:pt x="331" y="63"/>
                  </a:cubicBezTo>
                  <a:cubicBezTo>
                    <a:pt x="331" y="62"/>
                    <a:pt x="330" y="60"/>
                    <a:pt x="331" y="60"/>
                  </a:cubicBezTo>
                  <a:cubicBezTo>
                    <a:pt x="332" y="60"/>
                    <a:pt x="333" y="59"/>
                    <a:pt x="333" y="59"/>
                  </a:cubicBezTo>
                  <a:cubicBezTo>
                    <a:pt x="332" y="56"/>
                    <a:pt x="332" y="56"/>
                    <a:pt x="332" y="56"/>
                  </a:cubicBezTo>
                  <a:cubicBezTo>
                    <a:pt x="332" y="56"/>
                    <a:pt x="332" y="56"/>
                    <a:pt x="332" y="56"/>
                  </a:cubicBezTo>
                  <a:cubicBezTo>
                    <a:pt x="332" y="56"/>
                    <a:pt x="331" y="56"/>
                    <a:pt x="331" y="55"/>
                  </a:cubicBezTo>
                  <a:cubicBezTo>
                    <a:pt x="331" y="54"/>
                    <a:pt x="332" y="52"/>
                    <a:pt x="332" y="52"/>
                  </a:cubicBezTo>
                  <a:cubicBezTo>
                    <a:pt x="333" y="51"/>
                    <a:pt x="333" y="49"/>
                    <a:pt x="333" y="49"/>
                  </a:cubicBezTo>
                  <a:cubicBezTo>
                    <a:pt x="332" y="49"/>
                    <a:pt x="332" y="49"/>
                    <a:pt x="332" y="49"/>
                  </a:cubicBezTo>
                  <a:cubicBezTo>
                    <a:pt x="332" y="49"/>
                    <a:pt x="330" y="50"/>
                    <a:pt x="330" y="48"/>
                  </a:cubicBezTo>
                  <a:cubicBezTo>
                    <a:pt x="330" y="47"/>
                    <a:pt x="329" y="45"/>
                    <a:pt x="329" y="45"/>
                  </a:cubicBezTo>
                  <a:cubicBezTo>
                    <a:pt x="329" y="45"/>
                    <a:pt x="327" y="44"/>
                    <a:pt x="327" y="44"/>
                  </a:cubicBezTo>
                  <a:cubicBezTo>
                    <a:pt x="326" y="44"/>
                    <a:pt x="326" y="44"/>
                    <a:pt x="325" y="45"/>
                  </a:cubicBezTo>
                  <a:cubicBezTo>
                    <a:pt x="325" y="45"/>
                    <a:pt x="322" y="44"/>
                    <a:pt x="322" y="44"/>
                  </a:cubicBezTo>
                  <a:cubicBezTo>
                    <a:pt x="322" y="44"/>
                    <a:pt x="319" y="44"/>
                    <a:pt x="319" y="44"/>
                  </a:cubicBezTo>
                  <a:cubicBezTo>
                    <a:pt x="318" y="44"/>
                    <a:pt x="317" y="46"/>
                    <a:pt x="317" y="46"/>
                  </a:cubicBezTo>
                  <a:cubicBezTo>
                    <a:pt x="315" y="43"/>
                    <a:pt x="315" y="43"/>
                    <a:pt x="315" y="43"/>
                  </a:cubicBezTo>
                  <a:cubicBezTo>
                    <a:pt x="316" y="40"/>
                    <a:pt x="316" y="40"/>
                    <a:pt x="316" y="40"/>
                  </a:cubicBezTo>
                  <a:cubicBezTo>
                    <a:pt x="316" y="40"/>
                    <a:pt x="314" y="38"/>
                    <a:pt x="314" y="37"/>
                  </a:cubicBezTo>
                  <a:cubicBezTo>
                    <a:pt x="314" y="37"/>
                    <a:pt x="313" y="35"/>
                    <a:pt x="313" y="35"/>
                  </a:cubicBezTo>
                  <a:cubicBezTo>
                    <a:pt x="311" y="35"/>
                    <a:pt x="311" y="35"/>
                    <a:pt x="311" y="35"/>
                  </a:cubicBezTo>
                  <a:cubicBezTo>
                    <a:pt x="310" y="34"/>
                    <a:pt x="310" y="34"/>
                    <a:pt x="310" y="34"/>
                  </a:cubicBezTo>
                  <a:cubicBezTo>
                    <a:pt x="310" y="34"/>
                    <a:pt x="308" y="34"/>
                    <a:pt x="307" y="34"/>
                  </a:cubicBezTo>
                  <a:cubicBezTo>
                    <a:pt x="306" y="34"/>
                    <a:pt x="306" y="34"/>
                    <a:pt x="305" y="34"/>
                  </a:cubicBezTo>
                  <a:cubicBezTo>
                    <a:pt x="305" y="34"/>
                    <a:pt x="303" y="32"/>
                    <a:pt x="303" y="32"/>
                  </a:cubicBezTo>
                  <a:cubicBezTo>
                    <a:pt x="303" y="31"/>
                    <a:pt x="303" y="30"/>
                    <a:pt x="303" y="29"/>
                  </a:cubicBezTo>
                  <a:cubicBezTo>
                    <a:pt x="302" y="28"/>
                    <a:pt x="301" y="26"/>
                    <a:pt x="301" y="25"/>
                  </a:cubicBezTo>
                  <a:cubicBezTo>
                    <a:pt x="301" y="25"/>
                    <a:pt x="302" y="23"/>
                    <a:pt x="302" y="23"/>
                  </a:cubicBezTo>
                  <a:cubicBezTo>
                    <a:pt x="301" y="22"/>
                    <a:pt x="299" y="20"/>
                    <a:pt x="299" y="20"/>
                  </a:cubicBezTo>
                  <a:cubicBezTo>
                    <a:pt x="298" y="18"/>
                    <a:pt x="298" y="18"/>
                    <a:pt x="298" y="18"/>
                  </a:cubicBezTo>
                  <a:cubicBezTo>
                    <a:pt x="298" y="18"/>
                    <a:pt x="295" y="20"/>
                    <a:pt x="294" y="20"/>
                  </a:cubicBezTo>
                  <a:cubicBezTo>
                    <a:pt x="293" y="20"/>
                    <a:pt x="291" y="19"/>
                    <a:pt x="291" y="20"/>
                  </a:cubicBezTo>
                  <a:cubicBezTo>
                    <a:pt x="291" y="20"/>
                    <a:pt x="292" y="22"/>
                    <a:pt x="291" y="22"/>
                  </a:cubicBezTo>
                  <a:cubicBezTo>
                    <a:pt x="290" y="22"/>
                    <a:pt x="288" y="22"/>
                    <a:pt x="287" y="21"/>
                  </a:cubicBezTo>
                  <a:cubicBezTo>
                    <a:pt x="286" y="20"/>
                    <a:pt x="286" y="19"/>
                    <a:pt x="286" y="18"/>
                  </a:cubicBezTo>
                  <a:cubicBezTo>
                    <a:pt x="285" y="18"/>
                    <a:pt x="285" y="16"/>
                    <a:pt x="284" y="16"/>
                  </a:cubicBezTo>
                  <a:cubicBezTo>
                    <a:pt x="283" y="16"/>
                    <a:pt x="282" y="16"/>
                    <a:pt x="282" y="15"/>
                  </a:cubicBezTo>
                  <a:cubicBezTo>
                    <a:pt x="282" y="15"/>
                    <a:pt x="282" y="12"/>
                    <a:pt x="282" y="12"/>
                  </a:cubicBezTo>
                  <a:cubicBezTo>
                    <a:pt x="282" y="10"/>
                    <a:pt x="282" y="10"/>
                    <a:pt x="282" y="10"/>
                  </a:cubicBezTo>
                  <a:cubicBezTo>
                    <a:pt x="282" y="10"/>
                    <a:pt x="282" y="7"/>
                    <a:pt x="281" y="7"/>
                  </a:cubicBezTo>
                  <a:cubicBezTo>
                    <a:pt x="281" y="6"/>
                    <a:pt x="280" y="5"/>
                    <a:pt x="280" y="5"/>
                  </a:cubicBezTo>
                  <a:cubicBezTo>
                    <a:pt x="280" y="2"/>
                    <a:pt x="280" y="2"/>
                    <a:pt x="280" y="2"/>
                  </a:cubicBezTo>
                  <a:cubicBezTo>
                    <a:pt x="281" y="1"/>
                    <a:pt x="281" y="1"/>
                    <a:pt x="281" y="1"/>
                  </a:cubicBezTo>
                  <a:cubicBezTo>
                    <a:pt x="281" y="1"/>
                    <a:pt x="281" y="0"/>
                    <a:pt x="282" y="0"/>
                  </a:cubicBezTo>
                  <a:cubicBezTo>
                    <a:pt x="259" y="4"/>
                    <a:pt x="259" y="4"/>
                    <a:pt x="259" y="4"/>
                  </a:cubicBezTo>
                  <a:cubicBezTo>
                    <a:pt x="249" y="5"/>
                    <a:pt x="249" y="5"/>
                    <a:pt x="249" y="5"/>
                  </a:cubicBezTo>
                  <a:cubicBezTo>
                    <a:pt x="245" y="10"/>
                    <a:pt x="245" y="10"/>
                    <a:pt x="245" y="10"/>
                  </a:cubicBezTo>
                  <a:cubicBezTo>
                    <a:pt x="243" y="15"/>
                    <a:pt x="243" y="15"/>
                    <a:pt x="243" y="15"/>
                  </a:cubicBezTo>
                  <a:cubicBezTo>
                    <a:pt x="244" y="23"/>
                    <a:pt x="244" y="23"/>
                    <a:pt x="244" y="23"/>
                  </a:cubicBezTo>
                  <a:cubicBezTo>
                    <a:pt x="241" y="28"/>
                    <a:pt x="241" y="28"/>
                    <a:pt x="241" y="28"/>
                  </a:cubicBezTo>
                  <a:cubicBezTo>
                    <a:pt x="241" y="34"/>
                    <a:pt x="241" y="34"/>
                    <a:pt x="241" y="34"/>
                  </a:cubicBezTo>
                  <a:cubicBezTo>
                    <a:pt x="241" y="43"/>
                    <a:pt x="241" y="43"/>
                    <a:pt x="241" y="43"/>
                  </a:cubicBezTo>
                  <a:cubicBezTo>
                    <a:pt x="236" y="46"/>
                    <a:pt x="236" y="46"/>
                    <a:pt x="236" y="46"/>
                  </a:cubicBezTo>
                  <a:cubicBezTo>
                    <a:pt x="229" y="53"/>
                    <a:pt x="229" y="53"/>
                    <a:pt x="229" y="53"/>
                  </a:cubicBezTo>
                  <a:cubicBezTo>
                    <a:pt x="219" y="57"/>
                    <a:pt x="219" y="57"/>
                    <a:pt x="219" y="57"/>
                  </a:cubicBezTo>
                  <a:cubicBezTo>
                    <a:pt x="206" y="60"/>
                    <a:pt x="206" y="60"/>
                    <a:pt x="206" y="60"/>
                  </a:cubicBezTo>
                  <a:cubicBezTo>
                    <a:pt x="196" y="63"/>
                    <a:pt x="196" y="63"/>
                    <a:pt x="196" y="63"/>
                  </a:cubicBezTo>
                  <a:cubicBezTo>
                    <a:pt x="187" y="68"/>
                    <a:pt x="187" y="68"/>
                    <a:pt x="187" y="68"/>
                  </a:cubicBezTo>
                  <a:cubicBezTo>
                    <a:pt x="185" y="75"/>
                    <a:pt x="185" y="75"/>
                    <a:pt x="185" y="75"/>
                  </a:cubicBezTo>
                  <a:cubicBezTo>
                    <a:pt x="184" y="84"/>
                    <a:pt x="184" y="84"/>
                    <a:pt x="184" y="84"/>
                  </a:cubicBezTo>
                  <a:cubicBezTo>
                    <a:pt x="177" y="87"/>
                    <a:pt x="177" y="87"/>
                    <a:pt x="177" y="87"/>
                  </a:cubicBezTo>
                  <a:cubicBezTo>
                    <a:pt x="177" y="87"/>
                    <a:pt x="174" y="89"/>
                    <a:pt x="172" y="88"/>
                  </a:cubicBezTo>
                  <a:cubicBezTo>
                    <a:pt x="169" y="88"/>
                    <a:pt x="163" y="86"/>
                    <a:pt x="163" y="86"/>
                  </a:cubicBezTo>
                  <a:cubicBezTo>
                    <a:pt x="163" y="86"/>
                    <a:pt x="156" y="82"/>
                    <a:pt x="153" y="82"/>
                  </a:cubicBezTo>
                  <a:cubicBezTo>
                    <a:pt x="150" y="81"/>
                    <a:pt x="145" y="76"/>
                    <a:pt x="145" y="76"/>
                  </a:cubicBezTo>
                  <a:cubicBezTo>
                    <a:pt x="140" y="80"/>
                    <a:pt x="140" y="80"/>
                    <a:pt x="140" y="80"/>
                  </a:cubicBezTo>
                  <a:cubicBezTo>
                    <a:pt x="140" y="80"/>
                    <a:pt x="137" y="77"/>
                    <a:pt x="137" y="75"/>
                  </a:cubicBezTo>
                  <a:cubicBezTo>
                    <a:pt x="137" y="74"/>
                    <a:pt x="137" y="74"/>
                    <a:pt x="137" y="72"/>
                  </a:cubicBezTo>
                  <a:cubicBezTo>
                    <a:pt x="137" y="69"/>
                    <a:pt x="137" y="64"/>
                    <a:pt x="137" y="64"/>
                  </a:cubicBezTo>
                  <a:cubicBezTo>
                    <a:pt x="130" y="61"/>
                    <a:pt x="130" y="61"/>
                    <a:pt x="130" y="61"/>
                  </a:cubicBezTo>
                  <a:cubicBezTo>
                    <a:pt x="123" y="60"/>
                    <a:pt x="123" y="60"/>
                    <a:pt x="123" y="60"/>
                  </a:cubicBezTo>
                  <a:cubicBezTo>
                    <a:pt x="123" y="60"/>
                    <a:pt x="123" y="62"/>
                    <a:pt x="121" y="60"/>
                  </a:cubicBezTo>
                  <a:cubicBezTo>
                    <a:pt x="118" y="58"/>
                    <a:pt x="118" y="54"/>
                    <a:pt x="118" y="54"/>
                  </a:cubicBezTo>
                  <a:cubicBezTo>
                    <a:pt x="112" y="51"/>
                    <a:pt x="112" y="51"/>
                    <a:pt x="112" y="51"/>
                  </a:cubicBezTo>
                  <a:cubicBezTo>
                    <a:pt x="110" y="59"/>
                    <a:pt x="110" y="59"/>
                    <a:pt x="110" y="59"/>
                  </a:cubicBezTo>
                  <a:cubicBezTo>
                    <a:pt x="117" y="65"/>
                    <a:pt x="117" y="65"/>
                    <a:pt x="117" y="65"/>
                  </a:cubicBezTo>
                  <a:cubicBezTo>
                    <a:pt x="119" y="69"/>
                    <a:pt x="119" y="69"/>
                    <a:pt x="119" y="69"/>
                  </a:cubicBezTo>
                  <a:cubicBezTo>
                    <a:pt x="117" y="75"/>
                    <a:pt x="117" y="75"/>
                    <a:pt x="117" y="75"/>
                  </a:cubicBezTo>
                  <a:cubicBezTo>
                    <a:pt x="119" y="80"/>
                    <a:pt x="119" y="80"/>
                    <a:pt x="119" y="80"/>
                  </a:cubicBezTo>
                  <a:cubicBezTo>
                    <a:pt x="120" y="84"/>
                    <a:pt x="120" y="84"/>
                    <a:pt x="120" y="84"/>
                  </a:cubicBezTo>
                  <a:cubicBezTo>
                    <a:pt x="120" y="84"/>
                    <a:pt x="121" y="84"/>
                    <a:pt x="121" y="87"/>
                  </a:cubicBezTo>
                  <a:cubicBezTo>
                    <a:pt x="121" y="89"/>
                    <a:pt x="120" y="99"/>
                    <a:pt x="120" y="99"/>
                  </a:cubicBezTo>
                  <a:cubicBezTo>
                    <a:pt x="120" y="107"/>
                    <a:pt x="120" y="107"/>
                    <a:pt x="120" y="107"/>
                  </a:cubicBezTo>
                  <a:cubicBezTo>
                    <a:pt x="123" y="115"/>
                    <a:pt x="123" y="115"/>
                    <a:pt x="123" y="115"/>
                  </a:cubicBezTo>
                  <a:cubicBezTo>
                    <a:pt x="123" y="115"/>
                    <a:pt x="118" y="118"/>
                    <a:pt x="116" y="118"/>
                  </a:cubicBezTo>
                  <a:cubicBezTo>
                    <a:pt x="114" y="118"/>
                    <a:pt x="109" y="116"/>
                    <a:pt x="109" y="116"/>
                  </a:cubicBezTo>
                  <a:cubicBezTo>
                    <a:pt x="107" y="111"/>
                    <a:pt x="107" y="111"/>
                    <a:pt x="107" y="111"/>
                  </a:cubicBezTo>
                  <a:cubicBezTo>
                    <a:pt x="95" y="112"/>
                    <a:pt x="95" y="112"/>
                    <a:pt x="95" y="112"/>
                  </a:cubicBezTo>
                  <a:cubicBezTo>
                    <a:pt x="88" y="111"/>
                    <a:pt x="88" y="111"/>
                    <a:pt x="88" y="111"/>
                  </a:cubicBezTo>
                  <a:cubicBezTo>
                    <a:pt x="82" y="115"/>
                    <a:pt x="82" y="115"/>
                    <a:pt x="82" y="115"/>
                  </a:cubicBezTo>
                  <a:cubicBezTo>
                    <a:pt x="78" y="114"/>
                    <a:pt x="78" y="114"/>
                    <a:pt x="78" y="114"/>
                  </a:cubicBezTo>
                  <a:cubicBezTo>
                    <a:pt x="74" y="110"/>
                    <a:pt x="74" y="110"/>
                    <a:pt x="74" y="110"/>
                  </a:cubicBezTo>
                  <a:cubicBezTo>
                    <a:pt x="73" y="104"/>
                    <a:pt x="73" y="104"/>
                    <a:pt x="73" y="104"/>
                  </a:cubicBezTo>
                  <a:cubicBezTo>
                    <a:pt x="71" y="99"/>
                    <a:pt x="71" y="99"/>
                    <a:pt x="71" y="99"/>
                  </a:cubicBezTo>
                  <a:cubicBezTo>
                    <a:pt x="67" y="94"/>
                    <a:pt x="67" y="94"/>
                    <a:pt x="67" y="94"/>
                  </a:cubicBezTo>
                  <a:cubicBezTo>
                    <a:pt x="54" y="95"/>
                    <a:pt x="54" y="95"/>
                    <a:pt x="54" y="95"/>
                  </a:cubicBezTo>
                  <a:cubicBezTo>
                    <a:pt x="49" y="96"/>
                    <a:pt x="49" y="96"/>
                    <a:pt x="49" y="96"/>
                  </a:cubicBezTo>
                  <a:cubicBezTo>
                    <a:pt x="46" y="99"/>
                    <a:pt x="46" y="99"/>
                    <a:pt x="46" y="99"/>
                  </a:cubicBezTo>
                  <a:cubicBezTo>
                    <a:pt x="40" y="98"/>
                    <a:pt x="40" y="98"/>
                    <a:pt x="40" y="98"/>
                  </a:cubicBezTo>
                  <a:cubicBezTo>
                    <a:pt x="38" y="101"/>
                    <a:pt x="38" y="101"/>
                    <a:pt x="38" y="101"/>
                  </a:cubicBezTo>
                  <a:cubicBezTo>
                    <a:pt x="31" y="99"/>
                    <a:pt x="31" y="99"/>
                    <a:pt x="31" y="99"/>
                  </a:cubicBezTo>
                  <a:cubicBezTo>
                    <a:pt x="24" y="100"/>
                    <a:pt x="24" y="100"/>
                    <a:pt x="24" y="100"/>
                  </a:cubicBezTo>
                  <a:cubicBezTo>
                    <a:pt x="19" y="99"/>
                    <a:pt x="19" y="99"/>
                    <a:pt x="19" y="99"/>
                  </a:cubicBezTo>
                  <a:cubicBezTo>
                    <a:pt x="10" y="101"/>
                    <a:pt x="10" y="101"/>
                    <a:pt x="10" y="101"/>
                  </a:cubicBezTo>
                  <a:cubicBezTo>
                    <a:pt x="5" y="105"/>
                    <a:pt x="5" y="105"/>
                    <a:pt x="5" y="105"/>
                  </a:cubicBezTo>
                  <a:cubicBezTo>
                    <a:pt x="0" y="113"/>
                    <a:pt x="0" y="113"/>
                    <a:pt x="0" y="113"/>
                  </a:cubicBezTo>
                  <a:cubicBezTo>
                    <a:pt x="0" y="113"/>
                    <a:pt x="2" y="113"/>
                    <a:pt x="4" y="113"/>
                  </a:cubicBezTo>
                  <a:cubicBezTo>
                    <a:pt x="5" y="113"/>
                    <a:pt x="14" y="114"/>
                    <a:pt x="14" y="114"/>
                  </a:cubicBezTo>
                  <a:cubicBezTo>
                    <a:pt x="16" y="117"/>
                    <a:pt x="16" y="117"/>
                    <a:pt x="16" y="117"/>
                  </a:cubicBezTo>
                  <a:cubicBezTo>
                    <a:pt x="10" y="120"/>
                    <a:pt x="10" y="120"/>
                    <a:pt x="10" y="120"/>
                  </a:cubicBezTo>
                  <a:cubicBezTo>
                    <a:pt x="15" y="122"/>
                    <a:pt x="15" y="122"/>
                    <a:pt x="15" y="122"/>
                  </a:cubicBezTo>
                  <a:cubicBezTo>
                    <a:pt x="16" y="124"/>
                    <a:pt x="16" y="124"/>
                    <a:pt x="16" y="124"/>
                  </a:cubicBezTo>
                  <a:cubicBezTo>
                    <a:pt x="16" y="127"/>
                    <a:pt x="16" y="127"/>
                    <a:pt x="16" y="127"/>
                  </a:cubicBezTo>
                  <a:cubicBezTo>
                    <a:pt x="5" y="128"/>
                    <a:pt x="5" y="128"/>
                    <a:pt x="5" y="128"/>
                  </a:cubicBezTo>
                  <a:cubicBezTo>
                    <a:pt x="5" y="128"/>
                    <a:pt x="2" y="127"/>
                    <a:pt x="2" y="129"/>
                  </a:cubicBezTo>
                  <a:cubicBezTo>
                    <a:pt x="1" y="131"/>
                    <a:pt x="5" y="132"/>
                    <a:pt x="5" y="132"/>
                  </a:cubicBezTo>
                  <a:cubicBezTo>
                    <a:pt x="10" y="135"/>
                    <a:pt x="10" y="135"/>
                    <a:pt x="10" y="135"/>
                  </a:cubicBezTo>
                  <a:cubicBezTo>
                    <a:pt x="9" y="145"/>
                    <a:pt x="9" y="145"/>
                    <a:pt x="9" y="145"/>
                  </a:cubicBezTo>
                  <a:cubicBezTo>
                    <a:pt x="13" y="145"/>
                    <a:pt x="13" y="145"/>
                    <a:pt x="13" y="145"/>
                  </a:cubicBezTo>
                  <a:cubicBezTo>
                    <a:pt x="19" y="145"/>
                    <a:pt x="19" y="145"/>
                    <a:pt x="19" y="145"/>
                  </a:cubicBezTo>
                  <a:cubicBezTo>
                    <a:pt x="19" y="145"/>
                    <a:pt x="20" y="143"/>
                    <a:pt x="23" y="142"/>
                  </a:cubicBezTo>
                  <a:cubicBezTo>
                    <a:pt x="25" y="142"/>
                    <a:pt x="28" y="142"/>
                    <a:pt x="28" y="142"/>
                  </a:cubicBezTo>
                  <a:cubicBezTo>
                    <a:pt x="28" y="142"/>
                    <a:pt x="28" y="141"/>
                    <a:pt x="30" y="146"/>
                  </a:cubicBezTo>
                  <a:cubicBezTo>
                    <a:pt x="31" y="150"/>
                    <a:pt x="31" y="150"/>
                    <a:pt x="31" y="150"/>
                  </a:cubicBezTo>
                  <a:cubicBezTo>
                    <a:pt x="35" y="151"/>
                    <a:pt x="35" y="151"/>
                    <a:pt x="35" y="151"/>
                  </a:cubicBezTo>
                  <a:cubicBezTo>
                    <a:pt x="37" y="152"/>
                    <a:pt x="37" y="152"/>
                    <a:pt x="37" y="152"/>
                  </a:cubicBezTo>
                  <a:cubicBezTo>
                    <a:pt x="37" y="152"/>
                    <a:pt x="41" y="154"/>
                    <a:pt x="43" y="155"/>
                  </a:cubicBezTo>
                  <a:cubicBezTo>
                    <a:pt x="45" y="156"/>
                    <a:pt x="49" y="160"/>
                    <a:pt x="49" y="160"/>
                  </a:cubicBezTo>
                  <a:cubicBezTo>
                    <a:pt x="51" y="161"/>
                    <a:pt x="51" y="161"/>
                    <a:pt x="51" y="161"/>
                  </a:cubicBezTo>
                  <a:cubicBezTo>
                    <a:pt x="51" y="166"/>
                    <a:pt x="51" y="166"/>
                    <a:pt x="51" y="166"/>
                  </a:cubicBezTo>
                  <a:cubicBezTo>
                    <a:pt x="51" y="166"/>
                    <a:pt x="55" y="167"/>
                    <a:pt x="58" y="167"/>
                  </a:cubicBezTo>
                  <a:cubicBezTo>
                    <a:pt x="61" y="167"/>
                    <a:pt x="68" y="166"/>
                    <a:pt x="68" y="166"/>
                  </a:cubicBezTo>
                  <a:cubicBezTo>
                    <a:pt x="70" y="170"/>
                    <a:pt x="70" y="170"/>
                    <a:pt x="70" y="170"/>
                  </a:cubicBezTo>
                  <a:cubicBezTo>
                    <a:pt x="72" y="170"/>
                    <a:pt x="81" y="173"/>
                    <a:pt x="81" y="173"/>
                  </a:cubicBezTo>
                  <a:cubicBezTo>
                    <a:pt x="78" y="177"/>
                    <a:pt x="78" y="177"/>
                    <a:pt x="78" y="177"/>
                  </a:cubicBezTo>
                  <a:cubicBezTo>
                    <a:pt x="75" y="180"/>
                    <a:pt x="75" y="180"/>
                    <a:pt x="75" y="180"/>
                  </a:cubicBezTo>
                  <a:cubicBezTo>
                    <a:pt x="74" y="183"/>
                    <a:pt x="74" y="183"/>
                    <a:pt x="74" y="183"/>
                  </a:cubicBezTo>
                  <a:cubicBezTo>
                    <a:pt x="74" y="183"/>
                    <a:pt x="75" y="183"/>
                    <a:pt x="79" y="184"/>
                  </a:cubicBezTo>
                  <a:cubicBezTo>
                    <a:pt x="83" y="185"/>
                    <a:pt x="86" y="187"/>
                    <a:pt x="86" y="187"/>
                  </a:cubicBezTo>
                  <a:cubicBezTo>
                    <a:pt x="84" y="192"/>
                    <a:pt x="84" y="192"/>
                    <a:pt x="84" y="192"/>
                  </a:cubicBezTo>
                  <a:cubicBezTo>
                    <a:pt x="89" y="196"/>
                    <a:pt x="89" y="196"/>
                    <a:pt x="89" y="196"/>
                  </a:cubicBezTo>
                  <a:cubicBezTo>
                    <a:pt x="89" y="196"/>
                    <a:pt x="91" y="199"/>
                    <a:pt x="91" y="200"/>
                  </a:cubicBezTo>
                  <a:cubicBezTo>
                    <a:pt x="90" y="201"/>
                    <a:pt x="90" y="203"/>
                    <a:pt x="90" y="203"/>
                  </a:cubicBezTo>
                  <a:cubicBezTo>
                    <a:pt x="87" y="202"/>
                    <a:pt x="87" y="202"/>
                    <a:pt x="87" y="202"/>
                  </a:cubicBezTo>
                  <a:cubicBezTo>
                    <a:pt x="87" y="202"/>
                    <a:pt x="87" y="204"/>
                    <a:pt x="86" y="202"/>
                  </a:cubicBezTo>
                  <a:cubicBezTo>
                    <a:pt x="84" y="200"/>
                    <a:pt x="83" y="198"/>
                    <a:pt x="83" y="198"/>
                  </a:cubicBezTo>
                  <a:cubicBezTo>
                    <a:pt x="82" y="202"/>
                    <a:pt x="82" y="202"/>
                    <a:pt x="82" y="202"/>
                  </a:cubicBezTo>
                  <a:cubicBezTo>
                    <a:pt x="82" y="202"/>
                    <a:pt x="83" y="206"/>
                    <a:pt x="84" y="207"/>
                  </a:cubicBezTo>
                  <a:cubicBezTo>
                    <a:pt x="86" y="207"/>
                    <a:pt x="86" y="206"/>
                    <a:pt x="86" y="209"/>
                  </a:cubicBezTo>
                  <a:cubicBezTo>
                    <a:pt x="86" y="211"/>
                    <a:pt x="87" y="216"/>
                    <a:pt x="88" y="217"/>
                  </a:cubicBezTo>
                  <a:cubicBezTo>
                    <a:pt x="89" y="219"/>
                    <a:pt x="89" y="224"/>
                    <a:pt x="90" y="225"/>
                  </a:cubicBezTo>
                  <a:cubicBezTo>
                    <a:pt x="92" y="225"/>
                    <a:pt x="93" y="226"/>
                    <a:pt x="93" y="226"/>
                  </a:cubicBezTo>
                  <a:cubicBezTo>
                    <a:pt x="95" y="228"/>
                    <a:pt x="95" y="228"/>
                    <a:pt x="95" y="228"/>
                  </a:cubicBezTo>
                  <a:cubicBezTo>
                    <a:pt x="101" y="233"/>
                    <a:pt x="101" y="233"/>
                    <a:pt x="101" y="233"/>
                  </a:cubicBezTo>
                  <a:cubicBezTo>
                    <a:pt x="101" y="233"/>
                    <a:pt x="105" y="236"/>
                    <a:pt x="107" y="237"/>
                  </a:cubicBezTo>
                  <a:cubicBezTo>
                    <a:pt x="109" y="238"/>
                    <a:pt x="110" y="238"/>
                    <a:pt x="110" y="238"/>
                  </a:cubicBezTo>
                  <a:cubicBezTo>
                    <a:pt x="115" y="243"/>
                    <a:pt x="115" y="243"/>
                    <a:pt x="115" y="243"/>
                  </a:cubicBezTo>
                  <a:cubicBezTo>
                    <a:pt x="115" y="243"/>
                    <a:pt x="118" y="248"/>
                    <a:pt x="117" y="248"/>
                  </a:cubicBezTo>
                  <a:cubicBezTo>
                    <a:pt x="116" y="248"/>
                    <a:pt x="117" y="249"/>
                    <a:pt x="115" y="249"/>
                  </a:cubicBezTo>
                  <a:cubicBezTo>
                    <a:pt x="112" y="249"/>
                    <a:pt x="113" y="251"/>
                    <a:pt x="111" y="249"/>
                  </a:cubicBezTo>
                  <a:cubicBezTo>
                    <a:pt x="108" y="247"/>
                    <a:pt x="106" y="244"/>
                    <a:pt x="103" y="244"/>
                  </a:cubicBezTo>
                  <a:cubicBezTo>
                    <a:pt x="100" y="244"/>
                    <a:pt x="100" y="244"/>
                    <a:pt x="100" y="244"/>
                  </a:cubicBezTo>
                  <a:cubicBezTo>
                    <a:pt x="106" y="249"/>
                    <a:pt x="106" y="249"/>
                    <a:pt x="106" y="249"/>
                  </a:cubicBezTo>
                  <a:cubicBezTo>
                    <a:pt x="109" y="250"/>
                    <a:pt x="109" y="250"/>
                    <a:pt x="109" y="250"/>
                  </a:cubicBezTo>
                  <a:cubicBezTo>
                    <a:pt x="113" y="254"/>
                    <a:pt x="113" y="254"/>
                    <a:pt x="113" y="254"/>
                  </a:cubicBezTo>
                  <a:cubicBezTo>
                    <a:pt x="114" y="254"/>
                    <a:pt x="114" y="254"/>
                    <a:pt x="114" y="254"/>
                  </a:cubicBezTo>
                  <a:cubicBezTo>
                    <a:pt x="114" y="254"/>
                    <a:pt x="115" y="256"/>
                    <a:pt x="115" y="257"/>
                  </a:cubicBezTo>
                  <a:cubicBezTo>
                    <a:pt x="115" y="258"/>
                    <a:pt x="114" y="261"/>
                    <a:pt x="113" y="262"/>
                  </a:cubicBezTo>
                  <a:cubicBezTo>
                    <a:pt x="113" y="264"/>
                    <a:pt x="113" y="266"/>
                    <a:pt x="113" y="266"/>
                  </a:cubicBezTo>
                  <a:cubicBezTo>
                    <a:pt x="110" y="259"/>
                    <a:pt x="110" y="259"/>
                    <a:pt x="110" y="259"/>
                  </a:cubicBezTo>
                  <a:cubicBezTo>
                    <a:pt x="110" y="259"/>
                    <a:pt x="111" y="257"/>
                    <a:pt x="109" y="256"/>
                  </a:cubicBezTo>
                  <a:cubicBezTo>
                    <a:pt x="107" y="256"/>
                    <a:pt x="105" y="257"/>
                    <a:pt x="105" y="257"/>
                  </a:cubicBezTo>
                  <a:cubicBezTo>
                    <a:pt x="105" y="257"/>
                    <a:pt x="104" y="259"/>
                    <a:pt x="105" y="260"/>
                  </a:cubicBezTo>
                  <a:cubicBezTo>
                    <a:pt x="107" y="261"/>
                    <a:pt x="108" y="262"/>
                    <a:pt x="108" y="263"/>
                  </a:cubicBezTo>
                  <a:cubicBezTo>
                    <a:pt x="109" y="264"/>
                    <a:pt x="109" y="265"/>
                    <a:pt x="109" y="265"/>
                  </a:cubicBezTo>
                  <a:cubicBezTo>
                    <a:pt x="109" y="265"/>
                    <a:pt x="111" y="265"/>
                    <a:pt x="111" y="267"/>
                  </a:cubicBezTo>
                  <a:cubicBezTo>
                    <a:pt x="111" y="270"/>
                    <a:pt x="110" y="273"/>
                    <a:pt x="110" y="273"/>
                  </a:cubicBezTo>
                  <a:cubicBezTo>
                    <a:pt x="110" y="273"/>
                    <a:pt x="108" y="273"/>
                    <a:pt x="111" y="275"/>
                  </a:cubicBezTo>
                  <a:cubicBezTo>
                    <a:pt x="114" y="277"/>
                    <a:pt x="115" y="278"/>
                    <a:pt x="116" y="279"/>
                  </a:cubicBezTo>
                  <a:cubicBezTo>
                    <a:pt x="117" y="280"/>
                    <a:pt x="121" y="285"/>
                    <a:pt x="121" y="285"/>
                  </a:cubicBezTo>
                  <a:cubicBezTo>
                    <a:pt x="124" y="289"/>
                    <a:pt x="124" y="289"/>
                    <a:pt x="124" y="289"/>
                  </a:cubicBezTo>
                  <a:cubicBezTo>
                    <a:pt x="124" y="289"/>
                    <a:pt x="124" y="291"/>
                    <a:pt x="124" y="291"/>
                  </a:cubicBezTo>
                  <a:cubicBezTo>
                    <a:pt x="123" y="291"/>
                    <a:pt x="121" y="291"/>
                    <a:pt x="121" y="291"/>
                  </a:cubicBezTo>
                  <a:cubicBezTo>
                    <a:pt x="121" y="291"/>
                    <a:pt x="120" y="291"/>
                    <a:pt x="119" y="290"/>
                  </a:cubicBezTo>
                  <a:cubicBezTo>
                    <a:pt x="118" y="288"/>
                    <a:pt x="116" y="285"/>
                    <a:pt x="116" y="285"/>
                  </a:cubicBezTo>
                  <a:cubicBezTo>
                    <a:pt x="114" y="284"/>
                    <a:pt x="114" y="284"/>
                    <a:pt x="114" y="284"/>
                  </a:cubicBezTo>
                  <a:cubicBezTo>
                    <a:pt x="112" y="285"/>
                    <a:pt x="112" y="285"/>
                    <a:pt x="112" y="285"/>
                  </a:cubicBezTo>
                  <a:cubicBezTo>
                    <a:pt x="112" y="285"/>
                    <a:pt x="110" y="289"/>
                    <a:pt x="110" y="289"/>
                  </a:cubicBezTo>
                  <a:cubicBezTo>
                    <a:pt x="110" y="290"/>
                    <a:pt x="107" y="296"/>
                    <a:pt x="107" y="296"/>
                  </a:cubicBezTo>
                  <a:cubicBezTo>
                    <a:pt x="105" y="308"/>
                    <a:pt x="105" y="308"/>
                    <a:pt x="105" y="308"/>
                  </a:cubicBezTo>
                  <a:cubicBezTo>
                    <a:pt x="105" y="308"/>
                    <a:pt x="105" y="322"/>
                    <a:pt x="104" y="323"/>
                  </a:cubicBezTo>
                  <a:cubicBezTo>
                    <a:pt x="104" y="324"/>
                    <a:pt x="100" y="334"/>
                    <a:pt x="100" y="334"/>
                  </a:cubicBezTo>
                  <a:cubicBezTo>
                    <a:pt x="100" y="334"/>
                    <a:pt x="100" y="335"/>
                    <a:pt x="100" y="338"/>
                  </a:cubicBezTo>
                  <a:cubicBezTo>
                    <a:pt x="99" y="341"/>
                    <a:pt x="98" y="346"/>
                    <a:pt x="98" y="346"/>
                  </a:cubicBezTo>
                  <a:cubicBezTo>
                    <a:pt x="98" y="346"/>
                    <a:pt x="97" y="350"/>
                    <a:pt x="97" y="352"/>
                  </a:cubicBezTo>
                  <a:cubicBezTo>
                    <a:pt x="96" y="354"/>
                    <a:pt x="93" y="362"/>
                    <a:pt x="93" y="362"/>
                  </a:cubicBezTo>
                  <a:cubicBezTo>
                    <a:pt x="92" y="371"/>
                    <a:pt x="92" y="371"/>
                    <a:pt x="92" y="371"/>
                  </a:cubicBezTo>
                  <a:cubicBezTo>
                    <a:pt x="84" y="388"/>
                    <a:pt x="84" y="388"/>
                    <a:pt x="84" y="388"/>
                  </a:cubicBezTo>
                  <a:cubicBezTo>
                    <a:pt x="78" y="393"/>
                    <a:pt x="78" y="393"/>
                    <a:pt x="78" y="393"/>
                  </a:cubicBezTo>
                  <a:cubicBezTo>
                    <a:pt x="75" y="395"/>
                    <a:pt x="75" y="395"/>
                    <a:pt x="75" y="395"/>
                  </a:cubicBezTo>
                  <a:cubicBezTo>
                    <a:pt x="78" y="396"/>
                    <a:pt x="80" y="397"/>
                    <a:pt x="81" y="400"/>
                  </a:cubicBezTo>
                  <a:cubicBezTo>
                    <a:pt x="83" y="405"/>
                    <a:pt x="87" y="413"/>
                    <a:pt x="87" y="413"/>
                  </a:cubicBezTo>
                  <a:cubicBezTo>
                    <a:pt x="100" y="418"/>
                    <a:pt x="100" y="418"/>
                    <a:pt x="100" y="418"/>
                  </a:cubicBezTo>
                  <a:cubicBezTo>
                    <a:pt x="100" y="418"/>
                    <a:pt x="107" y="424"/>
                    <a:pt x="108" y="426"/>
                  </a:cubicBezTo>
                  <a:cubicBezTo>
                    <a:pt x="109" y="427"/>
                    <a:pt x="124" y="432"/>
                    <a:pt x="124" y="432"/>
                  </a:cubicBezTo>
                  <a:cubicBezTo>
                    <a:pt x="134" y="441"/>
                    <a:pt x="134" y="441"/>
                    <a:pt x="134" y="441"/>
                  </a:cubicBezTo>
                  <a:cubicBezTo>
                    <a:pt x="149" y="441"/>
                    <a:pt x="149" y="441"/>
                    <a:pt x="149" y="441"/>
                  </a:cubicBezTo>
                  <a:cubicBezTo>
                    <a:pt x="159" y="443"/>
                    <a:pt x="159" y="443"/>
                    <a:pt x="159" y="443"/>
                  </a:cubicBezTo>
                  <a:cubicBezTo>
                    <a:pt x="164" y="437"/>
                    <a:pt x="164" y="437"/>
                    <a:pt x="164" y="437"/>
                  </a:cubicBezTo>
                  <a:cubicBezTo>
                    <a:pt x="164" y="437"/>
                    <a:pt x="189" y="449"/>
                    <a:pt x="190" y="449"/>
                  </a:cubicBezTo>
                  <a:cubicBezTo>
                    <a:pt x="191" y="449"/>
                    <a:pt x="191" y="452"/>
                    <a:pt x="192" y="455"/>
                  </a:cubicBezTo>
                  <a:cubicBezTo>
                    <a:pt x="192" y="455"/>
                    <a:pt x="192" y="455"/>
                    <a:pt x="192" y="455"/>
                  </a:cubicBezTo>
                  <a:cubicBezTo>
                    <a:pt x="192" y="455"/>
                    <a:pt x="192" y="455"/>
                    <a:pt x="192" y="455"/>
                  </a:cubicBezTo>
                  <a:cubicBezTo>
                    <a:pt x="193" y="455"/>
                    <a:pt x="193" y="455"/>
                    <a:pt x="193" y="455"/>
                  </a:cubicBezTo>
                  <a:cubicBezTo>
                    <a:pt x="193" y="455"/>
                    <a:pt x="192" y="454"/>
                    <a:pt x="192" y="454"/>
                  </a:cubicBezTo>
                  <a:cubicBezTo>
                    <a:pt x="192" y="453"/>
                    <a:pt x="192" y="453"/>
                    <a:pt x="192" y="453"/>
                  </a:cubicBezTo>
                  <a:cubicBezTo>
                    <a:pt x="193" y="453"/>
                    <a:pt x="193" y="453"/>
                    <a:pt x="193" y="453"/>
                  </a:cubicBezTo>
                  <a:cubicBezTo>
                    <a:pt x="193" y="453"/>
                    <a:pt x="193" y="453"/>
                    <a:pt x="193" y="453"/>
                  </a:cubicBezTo>
                  <a:cubicBezTo>
                    <a:pt x="193" y="453"/>
                    <a:pt x="193" y="453"/>
                    <a:pt x="193" y="453"/>
                  </a:cubicBezTo>
                  <a:cubicBezTo>
                    <a:pt x="194" y="453"/>
                    <a:pt x="194" y="453"/>
                    <a:pt x="194" y="453"/>
                  </a:cubicBezTo>
                  <a:cubicBezTo>
                    <a:pt x="195" y="452"/>
                    <a:pt x="195" y="452"/>
                    <a:pt x="195" y="452"/>
                  </a:cubicBezTo>
                  <a:cubicBezTo>
                    <a:pt x="195" y="452"/>
                    <a:pt x="195" y="452"/>
                    <a:pt x="195" y="452"/>
                  </a:cubicBezTo>
                  <a:cubicBezTo>
                    <a:pt x="195" y="451"/>
                    <a:pt x="194" y="451"/>
                    <a:pt x="194" y="451"/>
                  </a:cubicBezTo>
                  <a:cubicBezTo>
                    <a:pt x="194" y="451"/>
                    <a:pt x="195" y="451"/>
                    <a:pt x="195" y="450"/>
                  </a:cubicBezTo>
                  <a:cubicBezTo>
                    <a:pt x="195" y="450"/>
                    <a:pt x="195" y="450"/>
                    <a:pt x="195" y="450"/>
                  </a:cubicBezTo>
                  <a:cubicBezTo>
                    <a:pt x="196" y="450"/>
                    <a:pt x="196" y="450"/>
                    <a:pt x="196" y="450"/>
                  </a:cubicBezTo>
                  <a:cubicBezTo>
                    <a:pt x="196" y="450"/>
                    <a:pt x="196" y="450"/>
                    <a:pt x="196" y="450"/>
                  </a:cubicBezTo>
                  <a:cubicBezTo>
                    <a:pt x="196" y="450"/>
                    <a:pt x="196" y="450"/>
                    <a:pt x="196" y="450"/>
                  </a:cubicBezTo>
                  <a:cubicBezTo>
                    <a:pt x="197" y="450"/>
                    <a:pt x="197" y="450"/>
                    <a:pt x="197" y="450"/>
                  </a:cubicBezTo>
                  <a:cubicBezTo>
                    <a:pt x="197" y="450"/>
                    <a:pt x="197" y="450"/>
                    <a:pt x="197" y="450"/>
                  </a:cubicBezTo>
                  <a:cubicBezTo>
                    <a:pt x="198" y="450"/>
                    <a:pt x="198" y="450"/>
                    <a:pt x="198" y="450"/>
                  </a:cubicBezTo>
                  <a:cubicBezTo>
                    <a:pt x="198" y="450"/>
                    <a:pt x="198" y="450"/>
                    <a:pt x="198" y="450"/>
                  </a:cubicBezTo>
                  <a:cubicBezTo>
                    <a:pt x="198" y="450"/>
                    <a:pt x="199" y="450"/>
                    <a:pt x="199" y="450"/>
                  </a:cubicBezTo>
                  <a:cubicBezTo>
                    <a:pt x="199" y="450"/>
                    <a:pt x="199" y="451"/>
                    <a:pt x="199" y="451"/>
                  </a:cubicBezTo>
                  <a:cubicBezTo>
                    <a:pt x="199" y="451"/>
                    <a:pt x="199" y="451"/>
                    <a:pt x="199" y="451"/>
                  </a:cubicBezTo>
                  <a:cubicBezTo>
                    <a:pt x="199" y="451"/>
                    <a:pt x="200" y="451"/>
                    <a:pt x="200" y="451"/>
                  </a:cubicBezTo>
                  <a:cubicBezTo>
                    <a:pt x="200" y="451"/>
                    <a:pt x="200" y="452"/>
                    <a:pt x="200" y="452"/>
                  </a:cubicBezTo>
                  <a:cubicBezTo>
                    <a:pt x="200" y="452"/>
                    <a:pt x="201" y="452"/>
                    <a:pt x="201" y="452"/>
                  </a:cubicBezTo>
                  <a:cubicBezTo>
                    <a:pt x="201" y="452"/>
                    <a:pt x="202" y="452"/>
                    <a:pt x="202" y="452"/>
                  </a:cubicBezTo>
                  <a:cubicBezTo>
                    <a:pt x="202" y="452"/>
                    <a:pt x="202" y="452"/>
                    <a:pt x="202" y="453"/>
                  </a:cubicBezTo>
                  <a:cubicBezTo>
                    <a:pt x="203" y="453"/>
                    <a:pt x="203" y="453"/>
                    <a:pt x="203" y="453"/>
                  </a:cubicBezTo>
                  <a:cubicBezTo>
                    <a:pt x="203" y="452"/>
                    <a:pt x="204" y="452"/>
                    <a:pt x="204" y="452"/>
                  </a:cubicBezTo>
                  <a:cubicBezTo>
                    <a:pt x="204" y="453"/>
                    <a:pt x="204" y="453"/>
                    <a:pt x="204" y="453"/>
                  </a:cubicBezTo>
                  <a:cubicBezTo>
                    <a:pt x="205" y="453"/>
                    <a:pt x="205" y="453"/>
                    <a:pt x="205" y="453"/>
                  </a:cubicBezTo>
                  <a:cubicBezTo>
                    <a:pt x="206" y="453"/>
                    <a:pt x="206" y="453"/>
                    <a:pt x="206" y="453"/>
                  </a:cubicBezTo>
                  <a:cubicBezTo>
                    <a:pt x="206" y="454"/>
                    <a:pt x="206" y="454"/>
                    <a:pt x="206" y="454"/>
                  </a:cubicBezTo>
                  <a:cubicBezTo>
                    <a:pt x="205" y="454"/>
                    <a:pt x="205" y="454"/>
                    <a:pt x="205" y="454"/>
                  </a:cubicBezTo>
                  <a:cubicBezTo>
                    <a:pt x="205" y="454"/>
                    <a:pt x="205" y="454"/>
                    <a:pt x="205" y="454"/>
                  </a:cubicBezTo>
                  <a:cubicBezTo>
                    <a:pt x="205" y="455"/>
                    <a:pt x="205" y="455"/>
                    <a:pt x="205" y="455"/>
                  </a:cubicBezTo>
                  <a:cubicBezTo>
                    <a:pt x="206" y="455"/>
                    <a:pt x="206" y="455"/>
                    <a:pt x="206" y="455"/>
                  </a:cubicBezTo>
                  <a:cubicBezTo>
                    <a:pt x="206" y="455"/>
                    <a:pt x="206" y="455"/>
                    <a:pt x="206" y="455"/>
                  </a:cubicBezTo>
                  <a:cubicBezTo>
                    <a:pt x="208" y="456"/>
                    <a:pt x="208" y="456"/>
                    <a:pt x="208" y="456"/>
                  </a:cubicBezTo>
                  <a:cubicBezTo>
                    <a:pt x="207" y="456"/>
                    <a:pt x="207" y="456"/>
                    <a:pt x="207" y="456"/>
                  </a:cubicBezTo>
                  <a:cubicBezTo>
                    <a:pt x="207" y="456"/>
                    <a:pt x="207" y="456"/>
                    <a:pt x="207" y="456"/>
                  </a:cubicBezTo>
                  <a:cubicBezTo>
                    <a:pt x="207" y="456"/>
                    <a:pt x="206" y="456"/>
                    <a:pt x="206" y="456"/>
                  </a:cubicBezTo>
                  <a:cubicBezTo>
                    <a:pt x="206" y="456"/>
                    <a:pt x="205" y="456"/>
                    <a:pt x="205" y="456"/>
                  </a:cubicBezTo>
                  <a:cubicBezTo>
                    <a:pt x="205" y="457"/>
                    <a:pt x="205" y="457"/>
                    <a:pt x="205" y="457"/>
                  </a:cubicBezTo>
                  <a:cubicBezTo>
                    <a:pt x="205" y="459"/>
                    <a:pt x="205" y="459"/>
                    <a:pt x="205" y="459"/>
                  </a:cubicBezTo>
                  <a:cubicBezTo>
                    <a:pt x="204" y="459"/>
                    <a:pt x="204" y="459"/>
                    <a:pt x="204" y="459"/>
                  </a:cubicBezTo>
                  <a:cubicBezTo>
                    <a:pt x="204" y="460"/>
                    <a:pt x="204" y="460"/>
                    <a:pt x="204" y="460"/>
                  </a:cubicBezTo>
                  <a:cubicBezTo>
                    <a:pt x="204" y="460"/>
                    <a:pt x="204" y="460"/>
                    <a:pt x="204" y="460"/>
                  </a:cubicBezTo>
                  <a:cubicBezTo>
                    <a:pt x="204" y="460"/>
                    <a:pt x="204" y="460"/>
                    <a:pt x="204" y="460"/>
                  </a:cubicBezTo>
                  <a:cubicBezTo>
                    <a:pt x="204" y="460"/>
                    <a:pt x="204" y="460"/>
                    <a:pt x="203" y="460"/>
                  </a:cubicBezTo>
                  <a:cubicBezTo>
                    <a:pt x="203" y="460"/>
                    <a:pt x="203" y="460"/>
                    <a:pt x="203" y="460"/>
                  </a:cubicBezTo>
                  <a:cubicBezTo>
                    <a:pt x="202" y="459"/>
                    <a:pt x="202" y="459"/>
                    <a:pt x="202" y="459"/>
                  </a:cubicBezTo>
                  <a:cubicBezTo>
                    <a:pt x="202" y="460"/>
                    <a:pt x="202" y="460"/>
                    <a:pt x="202" y="460"/>
                  </a:cubicBezTo>
                  <a:cubicBezTo>
                    <a:pt x="202" y="461"/>
                    <a:pt x="202" y="461"/>
                    <a:pt x="202" y="461"/>
                  </a:cubicBezTo>
                  <a:cubicBezTo>
                    <a:pt x="202" y="461"/>
                    <a:pt x="202" y="461"/>
                    <a:pt x="202" y="461"/>
                  </a:cubicBezTo>
                  <a:cubicBezTo>
                    <a:pt x="201" y="461"/>
                    <a:pt x="201" y="461"/>
                    <a:pt x="201" y="461"/>
                  </a:cubicBezTo>
                  <a:cubicBezTo>
                    <a:pt x="200" y="461"/>
                    <a:pt x="200" y="461"/>
                    <a:pt x="200" y="461"/>
                  </a:cubicBezTo>
                  <a:cubicBezTo>
                    <a:pt x="199" y="461"/>
                    <a:pt x="199" y="461"/>
                    <a:pt x="199" y="461"/>
                  </a:cubicBezTo>
                  <a:cubicBezTo>
                    <a:pt x="199" y="461"/>
                    <a:pt x="199" y="461"/>
                    <a:pt x="199" y="461"/>
                  </a:cubicBezTo>
                  <a:cubicBezTo>
                    <a:pt x="198" y="462"/>
                    <a:pt x="198" y="462"/>
                    <a:pt x="198" y="462"/>
                  </a:cubicBezTo>
                  <a:cubicBezTo>
                    <a:pt x="198" y="462"/>
                    <a:pt x="198" y="462"/>
                    <a:pt x="198" y="462"/>
                  </a:cubicBezTo>
                  <a:cubicBezTo>
                    <a:pt x="198" y="462"/>
                    <a:pt x="198" y="462"/>
                    <a:pt x="198" y="462"/>
                  </a:cubicBezTo>
                  <a:cubicBezTo>
                    <a:pt x="198" y="462"/>
                    <a:pt x="198" y="462"/>
                    <a:pt x="198" y="462"/>
                  </a:cubicBezTo>
                  <a:cubicBezTo>
                    <a:pt x="197" y="461"/>
                    <a:pt x="197" y="461"/>
                    <a:pt x="197" y="461"/>
                  </a:cubicBezTo>
                  <a:cubicBezTo>
                    <a:pt x="197" y="462"/>
                    <a:pt x="197" y="462"/>
                    <a:pt x="197" y="462"/>
                  </a:cubicBezTo>
                  <a:cubicBezTo>
                    <a:pt x="197" y="462"/>
                    <a:pt x="197" y="462"/>
                    <a:pt x="197" y="462"/>
                  </a:cubicBezTo>
                  <a:cubicBezTo>
                    <a:pt x="197" y="462"/>
                    <a:pt x="197" y="462"/>
                    <a:pt x="197" y="462"/>
                  </a:cubicBezTo>
                  <a:cubicBezTo>
                    <a:pt x="210" y="465"/>
                    <a:pt x="210" y="465"/>
                    <a:pt x="210" y="465"/>
                  </a:cubicBezTo>
                  <a:cubicBezTo>
                    <a:pt x="213" y="466"/>
                    <a:pt x="213" y="468"/>
                    <a:pt x="216" y="470"/>
                  </a:cubicBezTo>
                  <a:cubicBezTo>
                    <a:pt x="224" y="467"/>
                    <a:pt x="224" y="467"/>
                    <a:pt x="224" y="467"/>
                  </a:cubicBezTo>
                  <a:cubicBezTo>
                    <a:pt x="234" y="474"/>
                    <a:pt x="234" y="474"/>
                    <a:pt x="234" y="474"/>
                  </a:cubicBezTo>
                  <a:cubicBezTo>
                    <a:pt x="243" y="471"/>
                    <a:pt x="243" y="471"/>
                    <a:pt x="243" y="471"/>
                  </a:cubicBezTo>
                  <a:cubicBezTo>
                    <a:pt x="252" y="471"/>
                    <a:pt x="252" y="471"/>
                    <a:pt x="252" y="471"/>
                  </a:cubicBezTo>
                  <a:cubicBezTo>
                    <a:pt x="252" y="470"/>
                    <a:pt x="256" y="470"/>
                    <a:pt x="259" y="471"/>
                  </a:cubicBezTo>
                  <a:cubicBezTo>
                    <a:pt x="259" y="471"/>
                    <a:pt x="259" y="471"/>
                    <a:pt x="259" y="471"/>
                  </a:cubicBezTo>
                  <a:close/>
                  <a:moveTo>
                    <a:pt x="192" y="456"/>
                  </a:moveTo>
                  <a:cubicBezTo>
                    <a:pt x="192" y="456"/>
                    <a:pt x="192" y="456"/>
                    <a:pt x="192" y="456"/>
                  </a:cubicBezTo>
                  <a:cubicBezTo>
                    <a:pt x="192" y="456"/>
                    <a:pt x="192" y="456"/>
                    <a:pt x="192" y="456"/>
                  </a:cubicBezTo>
                  <a:cubicBezTo>
                    <a:pt x="192" y="456"/>
                    <a:pt x="193" y="456"/>
                    <a:pt x="193" y="456"/>
                  </a:cubicBezTo>
                  <a:cubicBezTo>
                    <a:pt x="193" y="456"/>
                    <a:pt x="193" y="457"/>
                    <a:pt x="193" y="457"/>
                  </a:cubicBezTo>
                  <a:cubicBezTo>
                    <a:pt x="193" y="457"/>
                    <a:pt x="193" y="457"/>
                    <a:pt x="193" y="457"/>
                  </a:cubicBezTo>
                  <a:cubicBezTo>
                    <a:pt x="193" y="457"/>
                    <a:pt x="193" y="457"/>
                    <a:pt x="194" y="458"/>
                  </a:cubicBezTo>
                  <a:cubicBezTo>
                    <a:pt x="194" y="458"/>
                    <a:pt x="193" y="458"/>
                    <a:pt x="193" y="458"/>
                  </a:cubicBezTo>
                  <a:cubicBezTo>
                    <a:pt x="193" y="458"/>
                    <a:pt x="193" y="458"/>
                    <a:pt x="193" y="458"/>
                  </a:cubicBezTo>
                  <a:cubicBezTo>
                    <a:pt x="192" y="458"/>
                    <a:pt x="192" y="458"/>
                    <a:pt x="192" y="458"/>
                  </a:cubicBezTo>
                  <a:cubicBezTo>
                    <a:pt x="192" y="458"/>
                    <a:pt x="192" y="458"/>
                    <a:pt x="192" y="458"/>
                  </a:cubicBezTo>
                  <a:cubicBezTo>
                    <a:pt x="192" y="456"/>
                    <a:pt x="192" y="456"/>
                    <a:pt x="192" y="456"/>
                  </a:cubicBezTo>
                  <a:close/>
                  <a:moveTo>
                    <a:pt x="450" y="202"/>
                  </a:moveTo>
                  <a:cubicBezTo>
                    <a:pt x="450" y="202"/>
                    <a:pt x="450" y="202"/>
                    <a:pt x="450" y="202"/>
                  </a:cubicBezTo>
                  <a:cubicBezTo>
                    <a:pt x="449" y="202"/>
                    <a:pt x="449" y="202"/>
                    <a:pt x="449" y="202"/>
                  </a:cubicBezTo>
                  <a:cubicBezTo>
                    <a:pt x="448" y="201"/>
                    <a:pt x="448" y="201"/>
                    <a:pt x="448" y="201"/>
                  </a:cubicBezTo>
                  <a:cubicBezTo>
                    <a:pt x="448" y="201"/>
                    <a:pt x="448" y="201"/>
                    <a:pt x="448" y="201"/>
                  </a:cubicBezTo>
                  <a:cubicBezTo>
                    <a:pt x="448" y="201"/>
                    <a:pt x="448" y="201"/>
                    <a:pt x="448" y="201"/>
                  </a:cubicBezTo>
                  <a:cubicBezTo>
                    <a:pt x="449" y="201"/>
                    <a:pt x="449" y="200"/>
                    <a:pt x="449" y="200"/>
                  </a:cubicBezTo>
                  <a:cubicBezTo>
                    <a:pt x="449" y="201"/>
                    <a:pt x="450" y="201"/>
                    <a:pt x="450" y="202"/>
                  </a:cubicBezTo>
                  <a:close/>
                  <a:moveTo>
                    <a:pt x="493" y="520"/>
                  </a:moveTo>
                  <a:cubicBezTo>
                    <a:pt x="493" y="520"/>
                    <a:pt x="493" y="520"/>
                    <a:pt x="493" y="520"/>
                  </a:cubicBezTo>
                  <a:cubicBezTo>
                    <a:pt x="491" y="524"/>
                    <a:pt x="491" y="524"/>
                    <a:pt x="491" y="524"/>
                  </a:cubicBezTo>
                  <a:cubicBezTo>
                    <a:pt x="489" y="527"/>
                    <a:pt x="489" y="527"/>
                    <a:pt x="489" y="527"/>
                  </a:cubicBezTo>
                  <a:cubicBezTo>
                    <a:pt x="494" y="529"/>
                    <a:pt x="494" y="529"/>
                    <a:pt x="494" y="529"/>
                  </a:cubicBezTo>
                  <a:cubicBezTo>
                    <a:pt x="497" y="533"/>
                    <a:pt x="497" y="533"/>
                    <a:pt x="497" y="533"/>
                  </a:cubicBezTo>
                  <a:cubicBezTo>
                    <a:pt x="497" y="533"/>
                    <a:pt x="499" y="536"/>
                    <a:pt x="501" y="536"/>
                  </a:cubicBezTo>
                  <a:cubicBezTo>
                    <a:pt x="503" y="536"/>
                    <a:pt x="506" y="538"/>
                    <a:pt x="506" y="538"/>
                  </a:cubicBezTo>
                  <a:cubicBezTo>
                    <a:pt x="506" y="538"/>
                    <a:pt x="508" y="535"/>
                    <a:pt x="508" y="531"/>
                  </a:cubicBezTo>
                  <a:cubicBezTo>
                    <a:pt x="509" y="528"/>
                    <a:pt x="505" y="524"/>
                    <a:pt x="511" y="523"/>
                  </a:cubicBezTo>
                  <a:cubicBezTo>
                    <a:pt x="517" y="523"/>
                    <a:pt x="513" y="516"/>
                    <a:pt x="513" y="516"/>
                  </a:cubicBezTo>
                  <a:cubicBezTo>
                    <a:pt x="513" y="511"/>
                    <a:pt x="513" y="511"/>
                    <a:pt x="513" y="511"/>
                  </a:cubicBezTo>
                  <a:cubicBezTo>
                    <a:pt x="512" y="505"/>
                    <a:pt x="512" y="505"/>
                    <a:pt x="512" y="505"/>
                  </a:cubicBezTo>
                  <a:cubicBezTo>
                    <a:pt x="513" y="503"/>
                    <a:pt x="513" y="503"/>
                    <a:pt x="513" y="503"/>
                  </a:cubicBezTo>
                  <a:cubicBezTo>
                    <a:pt x="516" y="499"/>
                    <a:pt x="516" y="499"/>
                    <a:pt x="516" y="499"/>
                  </a:cubicBezTo>
                  <a:cubicBezTo>
                    <a:pt x="519" y="496"/>
                    <a:pt x="519" y="496"/>
                    <a:pt x="519" y="496"/>
                  </a:cubicBezTo>
                  <a:cubicBezTo>
                    <a:pt x="519" y="496"/>
                    <a:pt x="520" y="493"/>
                    <a:pt x="520" y="491"/>
                  </a:cubicBezTo>
                  <a:cubicBezTo>
                    <a:pt x="519" y="490"/>
                    <a:pt x="516" y="485"/>
                    <a:pt x="516" y="485"/>
                  </a:cubicBezTo>
                  <a:cubicBezTo>
                    <a:pt x="519" y="473"/>
                    <a:pt x="519" y="473"/>
                    <a:pt x="519" y="473"/>
                  </a:cubicBezTo>
                  <a:cubicBezTo>
                    <a:pt x="518" y="471"/>
                    <a:pt x="518" y="471"/>
                    <a:pt x="518" y="471"/>
                  </a:cubicBezTo>
                  <a:cubicBezTo>
                    <a:pt x="517" y="468"/>
                    <a:pt x="517" y="468"/>
                    <a:pt x="517" y="468"/>
                  </a:cubicBezTo>
                  <a:cubicBezTo>
                    <a:pt x="515" y="459"/>
                    <a:pt x="515" y="459"/>
                    <a:pt x="515" y="459"/>
                  </a:cubicBezTo>
                  <a:cubicBezTo>
                    <a:pt x="515" y="447"/>
                    <a:pt x="515" y="447"/>
                    <a:pt x="515" y="447"/>
                  </a:cubicBezTo>
                  <a:cubicBezTo>
                    <a:pt x="509" y="449"/>
                    <a:pt x="509" y="449"/>
                    <a:pt x="509" y="449"/>
                  </a:cubicBezTo>
                  <a:cubicBezTo>
                    <a:pt x="511" y="454"/>
                    <a:pt x="511" y="454"/>
                    <a:pt x="511" y="454"/>
                  </a:cubicBezTo>
                  <a:cubicBezTo>
                    <a:pt x="509" y="463"/>
                    <a:pt x="509" y="463"/>
                    <a:pt x="509" y="463"/>
                  </a:cubicBezTo>
                  <a:cubicBezTo>
                    <a:pt x="504" y="464"/>
                    <a:pt x="504" y="464"/>
                    <a:pt x="504" y="464"/>
                  </a:cubicBezTo>
                  <a:cubicBezTo>
                    <a:pt x="502" y="465"/>
                    <a:pt x="502" y="465"/>
                    <a:pt x="502" y="465"/>
                  </a:cubicBezTo>
                  <a:cubicBezTo>
                    <a:pt x="499" y="468"/>
                    <a:pt x="499" y="468"/>
                    <a:pt x="499" y="468"/>
                  </a:cubicBezTo>
                  <a:cubicBezTo>
                    <a:pt x="494" y="469"/>
                    <a:pt x="494" y="469"/>
                    <a:pt x="494" y="469"/>
                  </a:cubicBezTo>
                  <a:cubicBezTo>
                    <a:pt x="489" y="473"/>
                    <a:pt x="489" y="473"/>
                    <a:pt x="489" y="473"/>
                  </a:cubicBezTo>
                  <a:cubicBezTo>
                    <a:pt x="485" y="478"/>
                    <a:pt x="485" y="478"/>
                    <a:pt x="485" y="478"/>
                  </a:cubicBezTo>
                  <a:cubicBezTo>
                    <a:pt x="482" y="481"/>
                    <a:pt x="482" y="481"/>
                    <a:pt x="482" y="481"/>
                  </a:cubicBezTo>
                  <a:cubicBezTo>
                    <a:pt x="482" y="481"/>
                    <a:pt x="482" y="483"/>
                    <a:pt x="484" y="485"/>
                  </a:cubicBezTo>
                  <a:cubicBezTo>
                    <a:pt x="486" y="488"/>
                    <a:pt x="481" y="498"/>
                    <a:pt x="481" y="498"/>
                  </a:cubicBezTo>
                  <a:cubicBezTo>
                    <a:pt x="485" y="498"/>
                    <a:pt x="485" y="498"/>
                    <a:pt x="485" y="498"/>
                  </a:cubicBezTo>
                  <a:cubicBezTo>
                    <a:pt x="486" y="503"/>
                    <a:pt x="486" y="503"/>
                    <a:pt x="486" y="503"/>
                  </a:cubicBezTo>
                  <a:cubicBezTo>
                    <a:pt x="483" y="508"/>
                    <a:pt x="483" y="508"/>
                    <a:pt x="483" y="508"/>
                  </a:cubicBezTo>
                  <a:cubicBezTo>
                    <a:pt x="486" y="510"/>
                    <a:pt x="486" y="510"/>
                    <a:pt x="486" y="510"/>
                  </a:cubicBezTo>
                  <a:cubicBezTo>
                    <a:pt x="489" y="510"/>
                    <a:pt x="489" y="510"/>
                    <a:pt x="489" y="510"/>
                  </a:cubicBezTo>
                  <a:cubicBezTo>
                    <a:pt x="486" y="516"/>
                    <a:pt x="486" y="516"/>
                    <a:pt x="486" y="516"/>
                  </a:cubicBezTo>
                  <a:cubicBezTo>
                    <a:pt x="486" y="518"/>
                    <a:pt x="486" y="518"/>
                    <a:pt x="486" y="518"/>
                  </a:cubicBezTo>
                  <a:lnTo>
                    <a:pt x="493" y="520"/>
                  </a:lnTo>
                  <a:close/>
                </a:path>
              </a:pathLst>
            </a:custGeom>
            <a:solidFill>
              <a:schemeClr val="accent1"/>
            </a:solid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2" name="Freeform 13"/>
            <p:cNvSpPr>
              <a:spLocks/>
            </p:cNvSpPr>
            <p:nvPr/>
          </p:nvSpPr>
          <p:spPr bwMode="auto">
            <a:xfrm>
              <a:off x="2979926" y="1055254"/>
              <a:ext cx="543119" cy="437887"/>
            </a:xfrm>
            <a:custGeom>
              <a:avLst/>
              <a:gdLst>
                <a:gd name="T0" fmla="*/ 46 w 238"/>
                <a:gd name="T1" fmla="*/ 78 h 198"/>
                <a:gd name="T2" fmla="*/ 30 w 238"/>
                <a:gd name="T3" fmla="*/ 73 h 198"/>
                <a:gd name="T4" fmla="*/ 10 w 238"/>
                <a:gd name="T5" fmla="*/ 70 h 198"/>
                <a:gd name="T6" fmla="*/ 13 w 238"/>
                <a:gd name="T7" fmla="*/ 76 h 198"/>
                <a:gd name="T8" fmla="*/ 34 w 238"/>
                <a:gd name="T9" fmla="*/ 91 h 198"/>
                <a:gd name="T10" fmla="*/ 35 w 238"/>
                <a:gd name="T11" fmla="*/ 107 h 198"/>
                <a:gd name="T12" fmla="*/ 34 w 238"/>
                <a:gd name="T13" fmla="*/ 113 h 198"/>
                <a:gd name="T14" fmla="*/ 25 w 238"/>
                <a:gd name="T15" fmla="*/ 127 h 198"/>
                <a:gd name="T16" fmla="*/ 9 w 238"/>
                <a:gd name="T17" fmla="*/ 124 h 198"/>
                <a:gd name="T18" fmla="*/ 20 w 238"/>
                <a:gd name="T19" fmla="*/ 138 h 198"/>
                <a:gd name="T20" fmla="*/ 48 w 238"/>
                <a:gd name="T21" fmla="*/ 162 h 198"/>
                <a:gd name="T22" fmla="*/ 85 w 238"/>
                <a:gd name="T23" fmla="*/ 195 h 198"/>
                <a:gd name="T24" fmla="*/ 131 w 238"/>
                <a:gd name="T25" fmla="*/ 189 h 198"/>
                <a:gd name="T26" fmla="*/ 164 w 238"/>
                <a:gd name="T27" fmla="*/ 181 h 198"/>
                <a:gd name="T28" fmla="*/ 194 w 238"/>
                <a:gd name="T29" fmla="*/ 178 h 198"/>
                <a:gd name="T30" fmla="*/ 212 w 238"/>
                <a:gd name="T31" fmla="*/ 165 h 198"/>
                <a:gd name="T32" fmla="*/ 226 w 238"/>
                <a:gd name="T33" fmla="*/ 157 h 198"/>
                <a:gd name="T34" fmla="*/ 230 w 238"/>
                <a:gd name="T35" fmla="*/ 148 h 198"/>
                <a:gd name="T36" fmla="*/ 235 w 238"/>
                <a:gd name="T37" fmla="*/ 133 h 198"/>
                <a:gd name="T38" fmla="*/ 227 w 238"/>
                <a:gd name="T39" fmla="*/ 109 h 198"/>
                <a:gd name="T40" fmla="*/ 224 w 238"/>
                <a:gd name="T41" fmla="*/ 92 h 198"/>
                <a:gd name="T42" fmla="*/ 228 w 238"/>
                <a:gd name="T43" fmla="*/ 76 h 198"/>
                <a:gd name="T44" fmla="*/ 210 w 238"/>
                <a:gd name="T45" fmla="*/ 76 h 198"/>
                <a:gd name="T46" fmla="*/ 206 w 238"/>
                <a:gd name="T47" fmla="*/ 58 h 198"/>
                <a:gd name="T48" fmla="*/ 192 w 238"/>
                <a:gd name="T49" fmla="*/ 68 h 198"/>
                <a:gd name="T50" fmla="*/ 173 w 238"/>
                <a:gd name="T51" fmla="*/ 66 h 198"/>
                <a:gd name="T52" fmla="*/ 160 w 238"/>
                <a:gd name="T53" fmla="*/ 64 h 198"/>
                <a:gd name="T54" fmla="*/ 147 w 238"/>
                <a:gd name="T55" fmla="*/ 80 h 198"/>
                <a:gd name="T56" fmla="*/ 141 w 238"/>
                <a:gd name="T57" fmla="*/ 54 h 198"/>
                <a:gd name="T58" fmla="*/ 128 w 238"/>
                <a:gd name="T59" fmla="*/ 53 h 198"/>
                <a:gd name="T60" fmla="*/ 119 w 238"/>
                <a:gd name="T61" fmla="*/ 67 h 198"/>
                <a:gd name="T62" fmla="*/ 109 w 238"/>
                <a:gd name="T63" fmla="*/ 43 h 198"/>
                <a:gd name="T64" fmla="*/ 96 w 238"/>
                <a:gd name="T65" fmla="*/ 67 h 198"/>
                <a:gd name="T66" fmla="*/ 80 w 238"/>
                <a:gd name="T67" fmla="*/ 67 h 198"/>
                <a:gd name="T68" fmla="*/ 71 w 238"/>
                <a:gd name="T69" fmla="*/ 75 h 198"/>
                <a:gd name="T70" fmla="*/ 75 w 238"/>
                <a:gd name="T71" fmla="*/ 59 h 198"/>
                <a:gd name="T72" fmla="*/ 78 w 238"/>
                <a:gd name="T73" fmla="*/ 52 h 198"/>
                <a:gd name="T74" fmla="*/ 83 w 238"/>
                <a:gd name="T75" fmla="*/ 39 h 198"/>
                <a:gd name="T76" fmla="*/ 80 w 238"/>
                <a:gd name="T77" fmla="*/ 29 h 198"/>
                <a:gd name="T78" fmla="*/ 74 w 238"/>
                <a:gd name="T79" fmla="*/ 7 h 198"/>
                <a:gd name="T80" fmla="*/ 63 w 238"/>
                <a:gd name="T81" fmla="*/ 1 h 198"/>
                <a:gd name="T82" fmla="*/ 61 w 238"/>
                <a:gd name="T83" fmla="*/ 8 h 198"/>
                <a:gd name="T84" fmla="*/ 67 w 238"/>
                <a:gd name="T85" fmla="*/ 12 h 198"/>
                <a:gd name="T86" fmla="*/ 57 w 238"/>
                <a:gd name="T87" fmla="*/ 12 h 198"/>
                <a:gd name="T88" fmla="*/ 62 w 238"/>
                <a:gd name="T89" fmla="*/ 33 h 198"/>
                <a:gd name="T90" fmla="*/ 59 w 238"/>
                <a:gd name="T91" fmla="*/ 28 h 198"/>
                <a:gd name="T92" fmla="*/ 55 w 238"/>
                <a:gd name="T93" fmla="*/ 24 h 198"/>
                <a:gd name="T94" fmla="*/ 53 w 238"/>
                <a:gd name="T95" fmla="*/ 15 h 198"/>
                <a:gd name="T96" fmla="*/ 43 w 238"/>
                <a:gd name="T97" fmla="*/ 9 h 198"/>
                <a:gd name="T98" fmla="*/ 36 w 238"/>
                <a:gd name="T99" fmla="*/ 18 h 198"/>
                <a:gd name="T100" fmla="*/ 32 w 238"/>
                <a:gd name="T101" fmla="*/ 26 h 198"/>
                <a:gd name="T102" fmla="*/ 31 w 238"/>
                <a:gd name="T103" fmla="*/ 30 h 198"/>
                <a:gd name="T104" fmla="*/ 23 w 238"/>
                <a:gd name="T105" fmla="*/ 28 h 198"/>
                <a:gd name="T106" fmla="*/ 23 w 238"/>
                <a:gd name="T107" fmla="*/ 36 h 198"/>
                <a:gd name="T108" fmla="*/ 11 w 238"/>
                <a:gd name="T109" fmla="*/ 29 h 198"/>
                <a:gd name="T110" fmla="*/ 20 w 238"/>
                <a:gd name="T111" fmla="*/ 44 h 198"/>
                <a:gd name="T112" fmla="*/ 36 w 238"/>
                <a:gd name="T113" fmla="*/ 46 h 198"/>
                <a:gd name="T114" fmla="*/ 44 w 238"/>
                <a:gd name="T115" fmla="*/ 46 h 198"/>
                <a:gd name="T116" fmla="*/ 53 w 238"/>
                <a:gd name="T117" fmla="*/ 52 h 198"/>
                <a:gd name="T118" fmla="*/ 59 w 238"/>
                <a:gd name="T119" fmla="*/ 59 h 198"/>
                <a:gd name="T120" fmla="*/ 47 w 238"/>
                <a:gd name="T121" fmla="*/ 65 h 198"/>
                <a:gd name="T122" fmla="*/ 46 w 238"/>
                <a:gd name="T123" fmla="*/ 7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 h="198">
                  <a:moveTo>
                    <a:pt x="48" y="74"/>
                  </a:moveTo>
                  <a:cubicBezTo>
                    <a:pt x="52" y="77"/>
                    <a:pt x="52" y="77"/>
                    <a:pt x="52" y="77"/>
                  </a:cubicBezTo>
                  <a:cubicBezTo>
                    <a:pt x="55" y="75"/>
                    <a:pt x="55" y="75"/>
                    <a:pt x="55" y="75"/>
                  </a:cubicBezTo>
                  <a:cubicBezTo>
                    <a:pt x="57" y="73"/>
                    <a:pt x="57" y="73"/>
                    <a:pt x="57" y="73"/>
                  </a:cubicBezTo>
                  <a:cubicBezTo>
                    <a:pt x="59" y="75"/>
                    <a:pt x="59" y="75"/>
                    <a:pt x="59" y="75"/>
                  </a:cubicBezTo>
                  <a:cubicBezTo>
                    <a:pt x="56" y="78"/>
                    <a:pt x="56" y="78"/>
                    <a:pt x="56" y="78"/>
                  </a:cubicBezTo>
                  <a:cubicBezTo>
                    <a:pt x="54" y="80"/>
                    <a:pt x="54" y="80"/>
                    <a:pt x="54" y="80"/>
                  </a:cubicBezTo>
                  <a:cubicBezTo>
                    <a:pt x="54" y="83"/>
                    <a:pt x="54" y="83"/>
                    <a:pt x="54" y="83"/>
                  </a:cubicBezTo>
                  <a:cubicBezTo>
                    <a:pt x="50" y="82"/>
                    <a:pt x="50" y="82"/>
                    <a:pt x="50" y="82"/>
                  </a:cubicBezTo>
                  <a:cubicBezTo>
                    <a:pt x="46" y="78"/>
                    <a:pt x="46" y="78"/>
                    <a:pt x="46" y="78"/>
                  </a:cubicBezTo>
                  <a:cubicBezTo>
                    <a:pt x="44" y="77"/>
                    <a:pt x="44" y="77"/>
                    <a:pt x="44" y="77"/>
                  </a:cubicBezTo>
                  <a:cubicBezTo>
                    <a:pt x="42" y="76"/>
                    <a:pt x="42" y="76"/>
                    <a:pt x="42" y="76"/>
                  </a:cubicBezTo>
                  <a:cubicBezTo>
                    <a:pt x="41" y="73"/>
                    <a:pt x="41" y="73"/>
                    <a:pt x="41" y="73"/>
                  </a:cubicBezTo>
                  <a:cubicBezTo>
                    <a:pt x="40" y="74"/>
                    <a:pt x="40" y="74"/>
                    <a:pt x="40" y="74"/>
                  </a:cubicBezTo>
                  <a:cubicBezTo>
                    <a:pt x="36" y="75"/>
                    <a:pt x="36" y="75"/>
                    <a:pt x="36" y="75"/>
                  </a:cubicBezTo>
                  <a:cubicBezTo>
                    <a:pt x="35" y="76"/>
                    <a:pt x="35" y="76"/>
                    <a:pt x="35" y="76"/>
                  </a:cubicBezTo>
                  <a:cubicBezTo>
                    <a:pt x="34" y="74"/>
                    <a:pt x="34" y="74"/>
                    <a:pt x="34" y="74"/>
                  </a:cubicBezTo>
                  <a:cubicBezTo>
                    <a:pt x="35" y="72"/>
                    <a:pt x="35" y="72"/>
                    <a:pt x="35" y="72"/>
                  </a:cubicBezTo>
                  <a:cubicBezTo>
                    <a:pt x="32" y="72"/>
                    <a:pt x="32" y="72"/>
                    <a:pt x="32" y="72"/>
                  </a:cubicBezTo>
                  <a:cubicBezTo>
                    <a:pt x="32" y="72"/>
                    <a:pt x="31" y="73"/>
                    <a:pt x="30" y="73"/>
                  </a:cubicBezTo>
                  <a:cubicBezTo>
                    <a:pt x="29" y="73"/>
                    <a:pt x="28" y="73"/>
                    <a:pt x="28" y="73"/>
                  </a:cubicBezTo>
                  <a:cubicBezTo>
                    <a:pt x="27" y="72"/>
                    <a:pt x="26" y="71"/>
                    <a:pt x="25" y="71"/>
                  </a:cubicBezTo>
                  <a:cubicBezTo>
                    <a:pt x="24" y="70"/>
                    <a:pt x="23" y="69"/>
                    <a:pt x="23" y="69"/>
                  </a:cubicBezTo>
                  <a:cubicBezTo>
                    <a:pt x="21" y="70"/>
                    <a:pt x="21" y="70"/>
                    <a:pt x="21" y="70"/>
                  </a:cubicBezTo>
                  <a:cubicBezTo>
                    <a:pt x="19" y="72"/>
                    <a:pt x="19" y="72"/>
                    <a:pt x="19" y="72"/>
                  </a:cubicBezTo>
                  <a:cubicBezTo>
                    <a:pt x="19" y="71"/>
                    <a:pt x="19" y="71"/>
                    <a:pt x="19" y="71"/>
                  </a:cubicBezTo>
                  <a:cubicBezTo>
                    <a:pt x="17" y="70"/>
                    <a:pt x="17" y="70"/>
                    <a:pt x="17" y="70"/>
                  </a:cubicBezTo>
                  <a:cubicBezTo>
                    <a:pt x="13" y="70"/>
                    <a:pt x="13" y="70"/>
                    <a:pt x="13" y="70"/>
                  </a:cubicBezTo>
                  <a:cubicBezTo>
                    <a:pt x="12" y="70"/>
                    <a:pt x="12" y="70"/>
                    <a:pt x="12" y="70"/>
                  </a:cubicBezTo>
                  <a:cubicBezTo>
                    <a:pt x="12" y="70"/>
                    <a:pt x="12" y="70"/>
                    <a:pt x="10" y="70"/>
                  </a:cubicBezTo>
                  <a:cubicBezTo>
                    <a:pt x="9" y="69"/>
                    <a:pt x="9" y="69"/>
                    <a:pt x="9" y="69"/>
                  </a:cubicBezTo>
                  <a:cubicBezTo>
                    <a:pt x="6" y="68"/>
                    <a:pt x="6" y="68"/>
                    <a:pt x="6" y="68"/>
                  </a:cubicBezTo>
                  <a:cubicBezTo>
                    <a:pt x="3" y="67"/>
                    <a:pt x="3" y="67"/>
                    <a:pt x="3" y="67"/>
                  </a:cubicBezTo>
                  <a:cubicBezTo>
                    <a:pt x="3" y="67"/>
                    <a:pt x="2" y="67"/>
                    <a:pt x="2" y="68"/>
                  </a:cubicBezTo>
                  <a:cubicBezTo>
                    <a:pt x="2" y="70"/>
                    <a:pt x="0" y="71"/>
                    <a:pt x="0" y="72"/>
                  </a:cubicBezTo>
                  <a:cubicBezTo>
                    <a:pt x="1" y="73"/>
                    <a:pt x="2" y="73"/>
                    <a:pt x="3" y="75"/>
                  </a:cubicBezTo>
                  <a:cubicBezTo>
                    <a:pt x="5" y="76"/>
                    <a:pt x="5" y="76"/>
                    <a:pt x="5" y="76"/>
                  </a:cubicBezTo>
                  <a:cubicBezTo>
                    <a:pt x="8" y="76"/>
                    <a:pt x="8" y="76"/>
                    <a:pt x="8" y="76"/>
                  </a:cubicBezTo>
                  <a:cubicBezTo>
                    <a:pt x="9" y="75"/>
                    <a:pt x="9" y="75"/>
                    <a:pt x="9" y="75"/>
                  </a:cubicBezTo>
                  <a:cubicBezTo>
                    <a:pt x="13" y="76"/>
                    <a:pt x="13" y="76"/>
                    <a:pt x="13" y="76"/>
                  </a:cubicBezTo>
                  <a:cubicBezTo>
                    <a:pt x="14" y="78"/>
                    <a:pt x="15" y="80"/>
                    <a:pt x="16" y="79"/>
                  </a:cubicBezTo>
                  <a:cubicBezTo>
                    <a:pt x="17" y="78"/>
                    <a:pt x="17" y="78"/>
                    <a:pt x="17" y="78"/>
                  </a:cubicBezTo>
                  <a:cubicBezTo>
                    <a:pt x="19" y="79"/>
                    <a:pt x="19" y="79"/>
                    <a:pt x="19" y="79"/>
                  </a:cubicBezTo>
                  <a:cubicBezTo>
                    <a:pt x="19" y="79"/>
                    <a:pt x="20" y="83"/>
                    <a:pt x="22" y="83"/>
                  </a:cubicBezTo>
                  <a:cubicBezTo>
                    <a:pt x="23" y="84"/>
                    <a:pt x="24" y="84"/>
                    <a:pt x="24" y="84"/>
                  </a:cubicBezTo>
                  <a:cubicBezTo>
                    <a:pt x="28" y="86"/>
                    <a:pt x="28" y="86"/>
                    <a:pt x="28" y="86"/>
                  </a:cubicBezTo>
                  <a:cubicBezTo>
                    <a:pt x="30" y="86"/>
                    <a:pt x="30" y="86"/>
                    <a:pt x="30" y="86"/>
                  </a:cubicBezTo>
                  <a:cubicBezTo>
                    <a:pt x="30" y="86"/>
                    <a:pt x="33" y="85"/>
                    <a:pt x="33" y="86"/>
                  </a:cubicBezTo>
                  <a:cubicBezTo>
                    <a:pt x="33" y="87"/>
                    <a:pt x="35" y="88"/>
                    <a:pt x="34" y="89"/>
                  </a:cubicBezTo>
                  <a:cubicBezTo>
                    <a:pt x="34" y="89"/>
                    <a:pt x="34" y="90"/>
                    <a:pt x="34" y="91"/>
                  </a:cubicBezTo>
                  <a:cubicBezTo>
                    <a:pt x="34" y="92"/>
                    <a:pt x="34" y="93"/>
                    <a:pt x="34" y="93"/>
                  </a:cubicBezTo>
                  <a:cubicBezTo>
                    <a:pt x="31" y="96"/>
                    <a:pt x="31" y="96"/>
                    <a:pt x="31" y="96"/>
                  </a:cubicBezTo>
                  <a:cubicBezTo>
                    <a:pt x="31" y="98"/>
                    <a:pt x="31" y="98"/>
                    <a:pt x="31" y="98"/>
                  </a:cubicBezTo>
                  <a:cubicBezTo>
                    <a:pt x="31" y="98"/>
                    <a:pt x="31" y="100"/>
                    <a:pt x="30" y="100"/>
                  </a:cubicBezTo>
                  <a:cubicBezTo>
                    <a:pt x="30" y="101"/>
                    <a:pt x="29" y="104"/>
                    <a:pt x="29" y="104"/>
                  </a:cubicBezTo>
                  <a:cubicBezTo>
                    <a:pt x="32" y="102"/>
                    <a:pt x="32" y="102"/>
                    <a:pt x="32" y="102"/>
                  </a:cubicBezTo>
                  <a:cubicBezTo>
                    <a:pt x="32" y="102"/>
                    <a:pt x="33" y="102"/>
                    <a:pt x="33" y="103"/>
                  </a:cubicBezTo>
                  <a:cubicBezTo>
                    <a:pt x="32" y="105"/>
                    <a:pt x="31" y="106"/>
                    <a:pt x="31" y="106"/>
                  </a:cubicBezTo>
                  <a:cubicBezTo>
                    <a:pt x="31" y="106"/>
                    <a:pt x="32" y="109"/>
                    <a:pt x="33" y="108"/>
                  </a:cubicBezTo>
                  <a:cubicBezTo>
                    <a:pt x="35" y="107"/>
                    <a:pt x="35" y="107"/>
                    <a:pt x="35" y="107"/>
                  </a:cubicBezTo>
                  <a:cubicBezTo>
                    <a:pt x="37" y="106"/>
                    <a:pt x="37" y="106"/>
                    <a:pt x="37" y="106"/>
                  </a:cubicBezTo>
                  <a:cubicBezTo>
                    <a:pt x="40" y="105"/>
                    <a:pt x="40" y="105"/>
                    <a:pt x="40" y="105"/>
                  </a:cubicBezTo>
                  <a:cubicBezTo>
                    <a:pt x="40" y="105"/>
                    <a:pt x="40" y="105"/>
                    <a:pt x="41" y="104"/>
                  </a:cubicBezTo>
                  <a:cubicBezTo>
                    <a:pt x="43" y="104"/>
                    <a:pt x="46" y="104"/>
                    <a:pt x="46" y="104"/>
                  </a:cubicBezTo>
                  <a:cubicBezTo>
                    <a:pt x="46" y="104"/>
                    <a:pt x="47" y="107"/>
                    <a:pt x="46" y="107"/>
                  </a:cubicBezTo>
                  <a:cubicBezTo>
                    <a:pt x="45" y="107"/>
                    <a:pt x="41" y="106"/>
                    <a:pt x="41" y="106"/>
                  </a:cubicBezTo>
                  <a:cubicBezTo>
                    <a:pt x="39" y="107"/>
                    <a:pt x="39" y="107"/>
                    <a:pt x="39" y="107"/>
                  </a:cubicBezTo>
                  <a:cubicBezTo>
                    <a:pt x="37" y="108"/>
                    <a:pt x="37" y="108"/>
                    <a:pt x="37" y="108"/>
                  </a:cubicBezTo>
                  <a:cubicBezTo>
                    <a:pt x="35" y="110"/>
                    <a:pt x="35" y="110"/>
                    <a:pt x="35" y="110"/>
                  </a:cubicBezTo>
                  <a:cubicBezTo>
                    <a:pt x="35" y="110"/>
                    <a:pt x="33" y="113"/>
                    <a:pt x="34" y="113"/>
                  </a:cubicBezTo>
                  <a:cubicBezTo>
                    <a:pt x="35" y="114"/>
                    <a:pt x="32" y="115"/>
                    <a:pt x="32" y="115"/>
                  </a:cubicBezTo>
                  <a:cubicBezTo>
                    <a:pt x="31" y="115"/>
                    <a:pt x="31" y="115"/>
                    <a:pt x="31" y="115"/>
                  </a:cubicBezTo>
                  <a:cubicBezTo>
                    <a:pt x="31" y="116"/>
                    <a:pt x="31" y="116"/>
                    <a:pt x="31" y="116"/>
                  </a:cubicBezTo>
                  <a:cubicBezTo>
                    <a:pt x="31" y="116"/>
                    <a:pt x="31" y="116"/>
                    <a:pt x="32" y="117"/>
                  </a:cubicBezTo>
                  <a:cubicBezTo>
                    <a:pt x="33" y="117"/>
                    <a:pt x="36" y="117"/>
                    <a:pt x="36" y="117"/>
                  </a:cubicBezTo>
                  <a:cubicBezTo>
                    <a:pt x="36" y="117"/>
                    <a:pt x="38" y="116"/>
                    <a:pt x="37" y="117"/>
                  </a:cubicBezTo>
                  <a:cubicBezTo>
                    <a:pt x="37" y="118"/>
                    <a:pt x="36" y="121"/>
                    <a:pt x="36" y="121"/>
                  </a:cubicBezTo>
                  <a:cubicBezTo>
                    <a:pt x="36" y="121"/>
                    <a:pt x="35" y="122"/>
                    <a:pt x="32" y="122"/>
                  </a:cubicBezTo>
                  <a:cubicBezTo>
                    <a:pt x="30" y="123"/>
                    <a:pt x="27" y="124"/>
                    <a:pt x="27" y="124"/>
                  </a:cubicBezTo>
                  <a:cubicBezTo>
                    <a:pt x="25" y="127"/>
                    <a:pt x="25" y="127"/>
                    <a:pt x="25" y="127"/>
                  </a:cubicBezTo>
                  <a:cubicBezTo>
                    <a:pt x="25" y="127"/>
                    <a:pt x="26" y="128"/>
                    <a:pt x="23" y="128"/>
                  </a:cubicBezTo>
                  <a:cubicBezTo>
                    <a:pt x="21" y="128"/>
                    <a:pt x="19" y="128"/>
                    <a:pt x="19" y="128"/>
                  </a:cubicBezTo>
                  <a:cubicBezTo>
                    <a:pt x="17" y="128"/>
                    <a:pt x="17" y="128"/>
                    <a:pt x="17" y="128"/>
                  </a:cubicBezTo>
                  <a:cubicBezTo>
                    <a:pt x="17" y="128"/>
                    <a:pt x="15" y="129"/>
                    <a:pt x="15" y="129"/>
                  </a:cubicBezTo>
                  <a:cubicBezTo>
                    <a:pt x="14" y="128"/>
                    <a:pt x="13" y="127"/>
                    <a:pt x="13" y="127"/>
                  </a:cubicBezTo>
                  <a:cubicBezTo>
                    <a:pt x="14" y="123"/>
                    <a:pt x="14" y="123"/>
                    <a:pt x="14" y="123"/>
                  </a:cubicBezTo>
                  <a:cubicBezTo>
                    <a:pt x="13" y="122"/>
                    <a:pt x="13" y="122"/>
                    <a:pt x="13" y="122"/>
                  </a:cubicBezTo>
                  <a:cubicBezTo>
                    <a:pt x="13" y="119"/>
                    <a:pt x="13" y="119"/>
                    <a:pt x="13" y="119"/>
                  </a:cubicBezTo>
                  <a:cubicBezTo>
                    <a:pt x="13" y="119"/>
                    <a:pt x="10" y="121"/>
                    <a:pt x="10" y="122"/>
                  </a:cubicBezTo>
                  <a:cubicBezTo>
                    <a:pt x="9" y="122"/>
                    <a:pt x="9" y="124"/>
                    <a:pt x="9" y="124"/>
                  </a:cubicBezTo>
                  <a:cubicBezTo>
                    <a:pt x="7" y="127"/>
                    <a:pt x="7" y="127"/>
                    <a:pt x="7" y="127"/>
                  </a:cubicBezTo>
                  <a:cubicBezTo>
                    <a:pt x="6" y="127"/>
                    <a:pt x="6" y="127"/>
                    <a:pt x="6" y="127"/>
                  </a:cubicBezTo>
                  <a:cubicBezTo>
                    <a:pt x="6" y="131"/>
                    <a:pt x="6" y="131"/>
                    <a:pt x="6" y="131"/>
                  </a:cubicBezTo>
                  <a:cubicBezTo>
                    <a:pt x="5" y="133"/>
                    <a:pt x="5" y="133"/>
                    <a:pt x="5" y="133"/>
                  </a:cubicBezTo>
                  <a:cubicBezTo>
                    <a:pt x="5" y="133"/>
                    <a:pt x="4" y="133"/>
                    <a:pt x="5" y="134"/>
                  </a:cubicBezTo>
                  <a:cubicBezTo>
                    <a:pt x="6" y="134"/>
                    <a:pt x="10" y="136"/>
                    <a:pt x="10" y="136"/>
                  </a:cubicBezTo>
                  <a:cubicBezTo>
                    <a:pt x="10" y="136"/>
                    <a:pt x="11" y="135"/>
                    <a:pt x="13" y="137"/>
                  </a:cubicBezTo>
                  <a:cubicBezTo>
                    <a:pt x="14" y="138"/>
                    <a:pt x="16" y="139"/>
                    <a:pt x="16" y="139"/>
                  </a:cubicBezTo>
                  <a:cubicBezTo>
                    <a:pt x="17" y="139"/>
                    <a:pt x="17" y="139"/>
                    <a:pt x="17" y="139"/>
                  </a:cubicBezTo>
                  <a:cubicBezTo>
                    <a:pt x="20" y="138"/>
                    <a:pt x="20" y="138"/>
                    <a:pt x="20" y="138"/>
                  </a:cubicBezTo>
                  <a:cubicBezTo>
                    <a:pt x="22" y="140"/>
                    <a:pt x="22" y="140"/>
                    <a:pt x="22" y="140"/>
                  </a:cubicBezTo>
                  <a:cubicBezTo>
                    <a:pt x="27" y="141"/>
                    <a:pt x="27" y="141"/>
                    <a:pt x="27" y="141"/>
                  </a:cubicBezTo>
                  <a:cubicBezTo>
                    <a:pt x="27" y="141"/>
                    <a:pt x="28" y="143"/>
                    <a:pt x="28" y="144"/>
                  </a:cubicBezTo>
                  <a:cubicBezTo>
                    <a:pt x="29" y="144"/>
                    <a:pt x="31" y="147"/>
                    <a:pt x="31" y="147"/>
                  </a:cubicBezTo>
                  <a:cubicBezTo>
                    <a:pt x="31" y="147"/>
                    <a:pt x="31" y="145"/>
                    <a:pt x="33" y="146"/>
                  </a:cubicBezTo>
                  <a:cubicBezTo>
                    <a:pt x="36" y="146"/>
                    <a:pt x="37" y="146"/>
                    <a:pt x="37" y="146"/>
                  </a:cubicBezTo>
                  <a:cubicBezTo>
                    <a:pt x="37" y="146"/>
                    <a:pt x="39" y="146"/>
                    <a:pt x="40" y="147"/>
                  </a:cubicBezTo>
                  <a:cubicBezTo>
                    <a:pt x="41" y="148"/>
                    <a:pt x="44" y="153"/>
                    <a:pt x="44" y="153"/>
                  </a:cubicBezTo>
                  <a:cubicBezTo>
                    <a:pt x="46" y="158"/>
                    <a:pt x="46" y="158"/>
                    <a:pt x="46" y="158"/>
                  </a:cubicBezTo>
                  <a:cubicBezTo>
                    <a:pt x="48" y="162"/>
                    <a:pt x="48" y="162"/>
                    <a:pt x="48" y="162"/>
                  </a:cubicBezTo>
                  <a:cubicBezTo>
                    <a:pt x="48" y="162"/>
                    <a:pt x="48" y="163"/>
                    <a:pt x="50" y="164"/>
                  </a:cubicBezTo>
                  <a:cubicBezTo>
                    <a:pt x="52" y="166"/>
                    <a:pt x="53" y="168"/>
                    <a:pt x="53" y="168"/>
                  </a:cubicBezTo>
                  <a:cubicBezTo>
                    <a:pt x="53" y="168"/>
                    <a:pt x="53" y="169"/>
                    <a:pt x="54" y="170"/>
                  </a:cubicBezTo>
                  <a:cubicBezTo>
                    <a:pt x="55" y="172"/>
                    <a:pt x="57" y="174"/>
                    <a:pt x="57" y="174"/>
                  </a:cubicBezTo>
                  <a:cubicBezTo>
                    <a:pt x="57" y="174"/>
                    <a:pt x="57" y="175"/>
                    <a:pt x="58" y="176"/>
                  </a:cubicBezTo>
                  <a:cubicBezTo>
                    <a:pt x="60" y="177"/>
                    <a:pt x="62" y="177"/>
                    <a:pt x="63" y="178"/>
                  </a:cubicBezTo>
                  <a:cubicBezTo>
                    <a:pt x="65" y="180"/>
                    <a:pt x="67" y="182"/>
                    <a:pt x="67" y="182"/>
                  </a:cubicBezTo>
                  <a:cubicBezTo>
                    <a:pt x="67" y="182"/>
                    <a:pt x="72" y="187"/>
                    <a:pt x="74" y="189"/>
                  </a:cubicBezTo>
                  <a:cubicBezTo>
                    <a:pt x="76" y="191"/>
                    <a:pt x="78" y="193"/>
                    <a:pt x="79" y="193"/>
                  </a:cubicBezTo>
                  <a:cubicBezTo>
                    <a:pt x="80" y="194"/>
                    <a:pt x="85" y="195"/>
                    <a:pt x="85" y="195"/>
                  </a:cubicBezTo>
                  <a:cubicBezTo>
                    <a:pt x="85" y="195"/>
                    <a:pt x="88" y="198"/>
                    <a:pt x="89" y="197"/>
                  </a:cubicBezTo>
                  <a:cubicBezTo>
                    <a:pt x="91" y="197"/>
                    <a:pt x="87" y="196"/>
                    <a:pt x="93" y="196"/>
                  </a:cubicBezTo>
                  <a:cubicBezTo>
                    <a:pt x="99" y="196"/>
                    <a:pt x="103" y="198"/>
                    <a:pt x="103" y="198"/>
                  </a:cubicBezTo>
                  <a:cubicBezTo>
                    <a:pt x="107" y="195"/>
                    <a:pt x="107" y="195"/>
                    <a:pt x="107" y="195"/>
                  </a:cubicBezTo>
                  <a:cubicBezTo>
                    <a:pt x="107" y="195"/>
                    <a:pt x="106" y="197"/>
                    <a:pt x="107" y="194"/>
                  </a:cubicBezTo>
                  <a:cubicBezTo>
                    <a:pt x="108" y="192"/>
                    <a:pt x="109" y="190"/>
                    <a:pt x="109" y="190"/>
                  </a:cubicBezTo>
                  <a:cubicBezTo>
                    <a:pt x="109" y="190"/>
                    <a:pt x="108" y="188"/>
                    <a:pt x="111" y="188"/>
                  </a:cubicBezTo>
                  <a:cubicBezTo>
                    <a:pt x="113" y="188"/>
                    <a:pt x="119" y="187"/>
                    <a:pt x="120" y="187"/>
                  </a:cubicBezTo>
                  <a:cubicBezTo>
                    <a:pt x="121" y="187"/>
                    <a:pt x="121" y="188"/>
                    <a:pt x="122" y="187"/>
                  </a:cubicBezTo>
                  <a:cubicBezTo>
                    <a:pt x="122" y="186"/>
                    <a:pt x="131" y="189"/>
                    <a:pt x="131" y="189"/>
                  </a:cubicBezTo>
                  <a:cubicBezTo>
                    <a:pt x="132" y="187"/>
                    <a:pt x="132" y="187"/>
                    <a:pt x="132" y="187"/>
                  </a:cubicBezTo>
                  <a:cubicBezTo>
                    <a:pt x="134" y="186"/>
                    <a:pt x="134" y="186"/>
                    <a:pt x="134" y="186"/>
                  </a:cubicBezTo>
                  <a:cubicBezTo>
                    <a:pt x="136" y="190"/>
                    <a:pt x="136" y="190"/>
                    <a:pt x="136" y="190"/>
                  </a:cubicBezTo>
                  <a:cubicBezTo>
                    <a:pt x="140" y="190"/>
                    <a:pt x="140" y="190"/>
                    <a:pt x="140" y="190"/>
                  </a:cubicBezTo>
                  <a:cubicBezTo>
                    <a:pt x="140" y="190"/>
                    <a:pt x="143" y="189"/>
                    <a:pt x="145" y="189"/>
                  </a:cubicBezTo>
                  <a:cubicBezTo>
                    <a:pt x="146" y="189"/>
                    <a:pt x="150" y="187"/>
                    <a:pt x="150" y="187"/>
                  </a:cubicBezTo>
                  <a:cubicBezTo>
                    <a:pt x="150" y="187"/>
                    <a:pt x="151" y="185"/>
                    <a:pt x="152" y="185"/>
                  </a:cubicBezTo>
                  <a:cubicBezTo>
                    <a:pt x="153" y="184"/>
                    <a:pt x="156" y="184"/>
                    <a:pt x="157" y="184"/>
                  </a:cubicBezTo>
                  <a:cubicBezTo>
                    <a:pt x="159" y="184"/>
                    <a:pt x="162" y="183"/>
                    <a:pt x="162" y="183"/>
                  </a:cubicBezTo>
                  <a:cubicBezTo>
                    <a:pt x="164" y="181"/>
                    <a:pt x="164" y="181"/>
                    <a:pt x="164" y="181"/>
                  </a:cubicBezTo>
                  <a:cubicBezTo>
                    <a:pt x="164" y="181"/>
                    <a:pt x="165" y="180"/>
                    <a:pt x="167" y="180"/>
                  </a:cubicBezTo>
                  <a:cubicBezTo>
                    <a:pt x="168" y="181"/>
                    <a:pt x="172" y="181"/>
                    <a:pt x="172" y="181"/>
                  </a:cubicBezTo>
                  <a:cubicBezTo>
                    <a:pt x="175" y="179"/>
                    <a:pt x="175" y="179"/>
                    <a:pt x="175" y="179"/>
                  </a:cubicBezTo>
                  <a:cubicBezTo>
                    <a:pt x="178" y="178"/>
                    <a:pt x="178" y="178"/>
                    <a:pt x="178" y="178"/>
                  </a:cubicBezTo>
                  <a:cubicBezTo>
                    <a:pt x="178" y="178"/>
                    <a:pt x="178" y="177"/>
                    <a:pt x="179" y="178"/>
                  </a:cubicBezTo>
                  <a:cubicBezTo>
                    <a:pt x="180" y="179"/>
                    <a:pt x="182" y="181"/>
                    <a:pt x="182" y="181"/>
                  </a:cubicBezTo>
                  <a:cubicBezTo>
                    <a:pt x="186" y="182"/>
                    <a:pt x="186" y="182"/>
                    <a:pt x="186" y="182"/>
                  </a:cubicBezTo>
                  <a:cubicBezTo>
                    <a:pt x="189" y="181"/>
                    <a:pt x="189" y="181"/>
                    <a:pt x="189" y="181"/>
                  </a:cubicBezTo>
                  <a:cubicBezTo>
                    <a:pt x="191" y="179"/>
                    <a:pt x="191" y="179"/>
                    <a:pt x="191" y="179"/>
                  </a:cubicBezTo>
                  <a:cubicBezTo>
                    <a:pt x="191" y="179"/>
                    <a:pt x="191" y="178"/>
                    <a:pt x="194" y="178"/>
                  </a:cubicBezTo>
                  <a:cubicBezTo>
                    <a:pt x="197" y="178"/>
                    <a:pt x="198" y="178"/>
                    <a:pt x="198" y="178"/>
                  </a:cubicBezTo>
                  <a:cubicBezTo>
                    <a:pt x="198" y="178"/>
                    <a:pt x="201" y="178"/>
                    <a:pt x="201" y="177"/>
                  </a:cubicBezTo>
                  <a:cubicBezTo>
                    <a:pt x="201" y="176"/>
                    <a:pt x="201" y="174"/>
                    <a:pt x="202" y="173"/>
                  </a:cubicBezTo>
                  <a:cubicBezTo>
                    <a:pt x="202" y="172"/>
                    <a:pt x="206" y="168"/>
                    <a:pt x="206" y="168"/>
                  </a:cubicBezTo>
                  <a:cubicBezTo>
                    <a:pt x="208" y="167"/>
                    <a:pt x="208" y="167"/>
                    <a:pt x="208" y="167"/>
                  </a:cubicBezTo>
                  <a:cubicBezTo>
                    <a:pt x="207" y="164"/>
                    <a:pt x="207" y="164"/>
                    <a:pt x="207" y="164"/>
                  </a:cubicBezTo>
                  <a:cubicBezTo>
                    <a:pt x="208" y="162"/>
                    <a:pt x="208" y="162"/>
                    <a:pt x="208" y="162"/>
                  </a:cubicBezTo>
                  <a:cubicBezTo>
                    <a:pt x="208" y="162"/>
                    <a:pt x="211" y="161"/>
                    <a:pt x="210" y="163"/>
                  </a:cubicBezTo>
                  <a:cubicBezTo>
                    <a:pt x="209" y="165"/>
                    <a:pt x="210" y="166"/>
                    <a:pt x="210" y="166"/>
                  </a:cubicBezTo>
                  <a:cubicBezTo>
                    <a:pt x="210" y="166"/>
                    <a:pt x="211" y="165"/>
                    <a:pt x="212" y="165"/>
                  </a:cubicBezTo>
                  <a:cubicBezTo>
                    <a:pt x="214" y="165"/>
                    <a:pt x="214" y="164"/>
                    <a:pt x="215" y="164"/>
                  </a:cubicBezTo>
                  <a:cubicBezTo>
                    <a:pt x="217" y="165"/>
                    <a:pt x="218" y="164"/>
                    <a:pt x="218" y="164"/>
                  </a:cubicBezTo>
                  <a:cubicBezTo>
                    <a:pt x="218" y="164"/>
                    <a:pt x="217" y="162"/>
                    <a:pt x="218" y="162"/>
                  </a:cubicBezTo>
                  <a:cubicBezTo>
                    <a:pt x="219" y="163"/>
                    <a:pt x="221" y="163"/>
                    <a:pt x="221" y="163"/>
                  </a:cubicBezTo>
                  <a:cubicBezTo>
                    <a:pt x="221" y="163"/>
                    <a:pt x="222" y="163"/>
                    <a:pt x="222" y="162"/>
                  </a:cubicBezTo>
                  <a:cubicBezTo>
                    <a:pt x="222" y="162"/>
                    <a:pt x="219" y="160"/>
                    <a:pt x="220" y="160"/>
                  </a:cubicBezTo>
                  <a:cubicBezTo>
                    <a:pt x="221" y="161"/>
                    <a:pt x="223" y="160"/>
                    <a:pt x="223" y="160"/>
                  </a:cubicBezTo>
                  <a:cubicBezTo>
                    <a:pt x="223" y="160"/>
                    <a:pt x="226" y="161"/>
                    <a:pt x="223" y="159"/>
                  </a:cubicBezTo>
                  <a:cubicBezTo>
                    <a:pt x="221" y="156"/>
                    <a:pt x="224" y="156"/>
                    <a:pt x="224" y="156"/>
                  </a:cubicBezTo>
                  <a:cubicBezTo>
                    <a:pt x="224" y="156"/>
                    <a:pt x="227" y="157"/>
                    <a:pt x="226" y="157"/>
                  </a:cubicBezTo>
                  <a:cubicBezTo>
                    <a:pt x="225" y="156"/>
                    <a:pt x="221" y="151"/>
                    <a:pt x="221" y="151"/>
                  </a:cubicBezTo>
                  <a:cubicBezTo>
                    <a:pt x="221" y="150"/>
                    <a:pt x="221" y="150"/>
                    <a:pt x="221" y="150"/>
                  </a:cubicBezTo>
                  <a:cubicBezTo>
                    <a:pt x="221" y="148"/>
                    <a:pt x="221" y="148"/>
                    <a:pt x="221" y="148"/>
                  </a:cubicBezTo>
                  <a:cubicBezTo>
                    <a:pt x="221" y="148"/>
                    <a:pt x="223" y="149"/>
                    <a:pt x="224" y="150"/>
                  </a:cubicBezTo>
                  <a:cubicBezTo>
                    <a:pt x="224" y="150"/>
                    <a:pt x="224" y="150"/>
                    <a:pt x="225" y="151"/>
                  </a:cubicBezTo>
                  <a:cubicBezTo>
                    <a:pt x="227" y="152"/>
                    <a:pt x="226" y="154"/>
                    <a:pt x="227" y="154"/>
                  </a:cubicBezTo>
                  <a:cubicBezTo>
                    <a:pt x="228" y="155"/>
                    <a:pt x="231" y="154"/>
                    <a:pt x="231" y="154"/>
                  </a:cubicBezTo>
                  <a:cubicBezTo>
                    <a:pt x="233" y="151"/>
                    <a:pt x="233" y="151"/>
                    <a:pt x="233" y="151"/>
                  </a:cubicBezTo>
                  <a:cubicBezTo>
                    <a:pt x="233" y="151"/>
                    <a:pt x="237" y="147"/>
                    <a:pt x="236" y="147"/>
                  </a:cubicBezTo>
                  <a:cubicBezTo>
                    <a:pt x="235" y="146"/>
                    <a:pt x="230" y="148"/>
                    <a:pt x="230" y="148"/>
                  </a:cubicBezTo>
                  <a:cubicBezTo>
                    <a:pt x="232" y="144"/>
                    <a:pt x="232" y="144"/>
                    <a:pt x="232" y="144"/>
                  </a:cubicBezTo>
                  <a:cubicBezTo>
                    <a:pt x="229" y="143"/>
                    <a:pt x="229" y="143"/>
                    <a:pt x="229" y="143"/>
                  </a:cubicBezTo>
                  <a:cubicBezTo>
                    <a:pt x="228" y="142"/>
                    <a:pt x="228" y="142"/>
                    <a:pt x="228" y="142"/>
                  </a:cubicBezTo>
                  <a:cubicBezTo>
                    <a:pt x="228" y="142"/>
                    <a:pt x="231" y="142"/>
                    <a:pt x="231" y="142"/>
                  </a:cubicBezTo>
                  <a:cubicBezTo>
                    <a:pt x="232" y="142"/>
                    <a:pt x="234" y="141"/>
                    <a:pt x="234" y="141"/>
                  </a:cubicBezTo>
                  <a:cubicBezTo>
                    <a:pt x="234" y="139"/>
                    <a:pt x="234" y="139"/>
                    <a:pt x="234" y="139"/>
                  </a:cubicBezTo>
                  <a:cubicBezTo>
                    <a:pt x="231" y="137"/>
                    <a:pt x="231" y="137"/>
                    <a:pt x="231" y="137"/>
                  </a:cubicBezTo>
                  <a:cubicBezTo>
                    <a:pt x="232" y="136"/>
                    <a:pt x="232" y="136"/>
                    <a:pt x="232" y="136"/>
                  </a:cubicBezTo>
                  <a:cubicBezTo>
                    <a:pt x="233" y="134"/>
                    <a:pt x="233" y="134"/>
                    <a:pt x="233" y="134"/>
                  </a:cubicBezTo>
                  <a:cubicBezTo>
                    <a:pt x="235" y="133"/>
                    <a:pt x="235" y="133"/>
                    <a:pt x="235" y="133"/>
                  </a:cubicBezTo>
                  <a:cubicBezTo>
                    <a:pt x="238" y="127"/>
                    <a:pt x="238" y="127"/>
                    <a:pt x="238" y="127"/>
                  </a:cubicBezTo>
                  <a:cubicBezTo>
                    <a:pt x="237" y="125"/>
                    <a:pt x="237" y="125"/>
                    <a:pt x="237" y="125"/>
                  </a:cubicBezTo>
                  <a:cubicBezTo>
                    <a:pt x="235" y="125"/>
                    <a:pt x="235" y="125"/>
                    <a:pt x="235" y="125"/>
                  </a:cubicBezTo>
                  <a:cubicBezTo>
                    <a:pt x="235" y="121"/>
                    <a:pt x="235" y="121"/>
                    <a:pt x="235" y="121"/>
                  </a:cubicBezTo>
                  <a:cubicBezTo>
                    <a:pt x="231" y="119"/>
                    <a:pt x="231" y="119"/>
                    <a:pt x="231" y="119"/>
                  </a:cubicBezTo>
                  <a:cubicBezTo>
                    <a:pt x="231" y="119"/>
                    <a:pt x="228" y="117"/>
                    <a:pt x="228" y="116"/>
                  </a:cubicBezTo>
                  <a:cubicBezTo>
                    <a:pt x="228" y="116"/>
                    <a:pt x="228" y="114"/>
                    <a:pt x="227" y="115"/>
                  </a:cubicBezTo>
                  <a:cubicBezTo>
                    <a:pt x="226" y="115"/>
                    <a:pt x="225" y="114"/>
                    <a:pt x="225" y="114"/>
                  </a:cubicBezTo>
                  <a:cubicBezTo>
                    <a:pt x="225" y="114"/>
                    <a:pt x="225" y="111"/>
                    <a:pt x="225" y="111"/>
                  </a:cubicBezTo>
                  <a:cubicBezTo>
                    <a:pt x="225" y="111"/>
                    <a:pt x="227" y="110"/>
                    <a:pt x="227" y="109"/>
                  </a:cubicBezTo>
                  <a:cubicBezTo>
                    <a:pt x="228" y="108"/>
                    <a:pt x="227" y="106"/>
                    <a:pt x="227" y="106"/>
                  </a:cubicBezTo>
                  <a:cubicBezTo>
                    <a:pt x="226" y="106"/>
                    <a:pt x="224" y="107"/>
                    <a:pt x="224" y="107"/>
                  </a:cubicBezTo>
                  <a:cubicBezTo>
                    <a:pt x="218" y="108"/>
                    <a:pt x="218" y="108"/>
                    <a:pt x="218" y="108"/>
                  </a:cubicBezTo>
                  <a:cubicBezTo>
                    <a:pt x="216" y="107"/>
                    <a:pt x="216" y="107"/>
                    <a:pt x="216" y="107"/>
                  </a:cubicBezTo>
                  <a:cubicBezTo>
                    <a:pt x="216" y="107"/>
                    <a:pt x="217" y="107"/>
                    <a:pt x="217" y="106"/>
                  </a:cubicBezTo>
                  <a:cubicBezTo>
                    <a:pt x="218" y="105"/>
                    <a:pt x="218" y="104"/>
                    <a:pt x="219" y="103"/>
                  </a:cubicBezTo>
                  <a:cubicBezTo>
                    <a:pt x="220" y="102"/>
                    <a:pt x="220" y="103"/>
                    <a:pt x="221" y="101"/>
                  </a:cubicBezTo>
                  <a:cubicBezTo>
                    <a:pt x="223" y="100"/>
                    <a:pt x="225" y="98"/>
                    <a:pt x="225" y="98"/>
                  </a:cubicBezTo>
                  <a:cubicBezTo>
                    <a:pt x="225" y="95"/>
                    <a:pt x="225" y="95"/>
                    <a:pt x="225" y="95"/>
                  </a:cubicBezTo>
                  <a:cubicBezTo>
                    <a:pt x="224" y="92"/>
                    <a:pt x="224" y="92"/>
                    <a:pt x="224" y="92"/>
                  </a:cubicBezTo>
                  <a:cubicBezTo>
                    <a:pt x="224" y="92"/>
                    <a:pt x="223" y="91"/>
                    <a:pt x="222" y="91"/>
                  </a:cubicBezTo>
                  <a:cubicBezTo>
                    <a:pt x="221" y="91"/>
                    <a:pt x="222" y="93"/>
                    <a:pt x="220" y="91"/>
                  </a:cubicBezTo>
                  <a:cubicBezTo>
                    <a:pt x="219" y="90"/>
                    <a:pt x="219" y="90"/>
                    <a:pt x="218" y="88"/>
                  </a:cubicBezTo>
                  <a:cubicBezTo>
                    <a:pt x="217" y="87"/>
                    <a:pt x="217" y="85"/>
                    <a:pt x="217" y="85"/>
                  </a:cubicBezTo>
                  <a:cubicBezTo>
                    <a:pt x="217" y="85"/>
                    <a:pt x="215" y="84"/>
                    <a:pt x="216" y="84"/>
                  </a:cubicBezTo>
                  <a:cubicBezTo>
                    <a:pt x="218" y="84"/>
                    <a:pt x="219" y="85"/>
                    <a:pt x="220" y="84"/>
                  </a:cubicBezTo>
                  <a:cubicBezTo>
                    <a:pt x="221" y="83"/>
                    <a:pt x="221" y="84"/>
                    <a:pt x="221" y="83"/>
                  </a:cubicBezTo>
                  <a:cubicBezTo>
                    <a:pt x="221" y="82"/>
                    <a:pt x="222" y="79"/>
                    <a:pt x="222" y="79"/>
                  </a:cubicBezTo>
                  <a:cubicBezTo>
                    <a:pt x="222" y="78"/>
                    <a:pt x="222" y="78"/>
                    <a:pt x="224" y="77"/>
                  </a:cubicBezTo>
                  <a:cubicBezTo>
                    <a:pt x="227" y="76"/>
                    <a:pt x="226" y="76"/>
                    <a:pt x="228" y="76"/>
                  </a:cubicBezTo>
                  <a:cubicBezTo>
                    <a:pt x="229" y="75"/>
                    <a:pt x="230" y="74"/>
                    <a:pt x="229" y="74"/>
                  </a:cubicBezTo>
                  <a:cubicBezTo>
                    <a:pt x="229" y="73"/>
                    <a:pt x="227" y="73"/>
                    <a:pt x="227" y="73"/>
                  </a:cubicBezTo>
                  <a:cubicBezTo>
                    <a:pt x="226" y="72"/>
                    <a:pt x="224" y="74"/>
                    <a:pt x="224" y="74"/>
                  </a:cubicBezTo>
                  <a:cubicBezTo>
                    <a:pt x="224" y="74"/>
                    <a:pt x="222" y="75"/>
                    <a:pt x="221" y="76"/>
                  </a:cubicBezTo>
                  <a:cubicBezTo>
                    <a:pt x="220" y="77"/>
                    <a:pt x="219" y="76"/>
                    <a:pt x="218" y="76"/>
                  </a:cubicBezTo>
                  <a:cubicBezTo>
                    <a:pt x="217" y="76"/>
                    <a:pt x="217" y="76"/>
                    <a:pt x="217" y="76"/>
                  </a:cubicBezTo>
                  <a:cubicBezTo>
                    <a:pt x="217" y="76"/>
                    <a:pt x="215" y="75"/>
                    <a:pt x="214" y="77"/>
                  </a:cubicBezTo>
                  <a:cubicBezTo>
                    <a:pt x="214" y="79"/>
                    <a:pt x="212" y="81"/>
                    <a:pt x="212" y="81"/>
                  </a:cubicBezTo>
                  <a:cubicBezTo>
                    <a:pt x="212" y="81"/>
                    <a:pt x="211" y="82"/>
                    <a:pt x="211" y="80"/>
                  </a:cubicBezTo>
                  <a:cubicBezTo>
                    <a:pt x="211" y="79"/>
                    <a:pt x="210" y="76"/>
                    <a:pt x="210" y="76"/>
                  </a:cubicBezTo>
                  <a:cubicBezTo>
                    <a:pt x="210" y="76"/>
                    <a:pt x="210" y="76"/>
                    <a:pt x="210" y="76"/>
                  </a:cubicBezTo>
                  <a:cubicBezTo>
                    <a:pt x="209" y="76"/>
                    <a:pt x="206" y="75"/>
                    <a:pt x="206" y="75"/>
                  </a:cubicBezTo>
                  <a:cubicBezTo>
                    <a:pt x="206" y="75"/>
                    <a:pt x="207" y="75"/>
                    <a:pt x="207" y="73"/>
                  </a:cubicBezTo>
                  <a:cubicBezTo>
                    <a:pt x="206" y="72"/>
                    <a:pt x="206" y="71"/>
                    <a:pt x="206" y="71"/>
                  </a:cubicBezTo>
                  <a:cubicBezTo>
                    <a:pt x="207" y="71"/>
                    <a:pt x="208" y="71"/>
                    <a:pt x="208" y="71"/>
                  </a:cubicBezTo>
                  <a:cubicBezTo>
                    <a:pt x="209" y="71"/>
                    <a:pt x="209" y="71"/>
                    <a:pt x="209" y="69"/>
                  </a:cubicBezTo>
                  <a:cubicBezTo>
                    <a:pt x="209" y="66"/>
                    <a:pt x="208" y="65"/>
                    <a:pt x="208" y="65"/>
                  </a:cubicBezTo>
                  <a:cubicBezTo>
                    <a:pt x="208" y="65"/>
                    <a:pt x="207" y="64"/>
                    <a:pt x="207" y="64"/>
                  </a:cubicBezTo>
                  <a:cubicBezTo>
                    <a:pt x="207" y="60"/>
                    <a:pt x="207" y="60"/>
                    <a:pt x="207" y="60"/>
                  </a:cubicBezTo>
                  <a:cubicBezTo>
                    <a:pt x="207" y="60"/>
                    <a:pt x="207" y="59"/>
                    <a:pt x="206" y="58"/>
                  </a:cubicBezTo>
                  <a:cubicBezTo>
                    <a:pt x="205" y="57"/>
                    <a:pt x="205" y="56"/>
                    <a:pt x="204" y="57"/>
                  </a:cubicBezTo>
                  <a:cubicBezTo>
                    <a:pt x="204" y="57"/>
                    <a:pt x="203" y="58"/>
                    <a:pt x="202" y="58"/>
                  </a:cubicBezTo>
                  <a:cubicBezTo>
                    <a:pt x="201" y="57"/>
                    <a:pt x="199" y="56"/>
                    <a:pt x="199" y="56"/>
                  </a:cubicBezTo>
                  <a:cubicBezTo>
                    <a:pt x="195" y="54"/>
                    <a:pt x="195" y="54"/>
                    <a:pt x="195" y="54"/>
                  </a:cubicBezTo>
                  <a:cubicBezTo>
                    <a:pt x="195" y="54"/>
                    <a:pt x="195" y="54"/>
                    <a:pt x="194" y="55"/>
                  </a:cubicBezTo>
                  <a:cubicBezTo>
                    <a:pt x="194" y="56"/>
                    <a:pt x="193" y="55"/>
                    <a:pt x="193" y="57"/>
                  </a:cubicBezTo>
                  <a:cubicBezTo>
                    <a:pt x="194" y="58"/>
                    <a:pt x="194" y="59"/>
                    <a:pt x="194" y="60"/>
                  </a:cubicBezTo>
                  <a:cubicBezTo>
                    <a:pt x="193" y="61"/>
                    <a:pt x="193" y="62"/>
                    <a:pt x="193" y="64"/>
                  </a:cubicBezTo>
                  <a:cubicBezTo>
                    <a:pt x="192" y="65"/>
                    <a:pt x="191" y="65"/>
                    <a:pt x="191" y="66"/>
                  </a:cubicBezTo>
                  <a:cubicBezTo>
                    <a:pt x="191" y="67"/>
                    <a:pt x="192" y="67"/>
                    <a:pt x="192" y="68"/>
                  </a:cubicBezTo>
                  <a:cubicBezTo>
                    <a:pt x="192" y="68"/>
                    <a:pt x="191" y="70"/>
                    <a:pt x="190" y="70"/>
                  </a:cubicBezTo>
                  <a:cubicBezTo>
                    <a:pt x="190" y="71"/>
                    <a:pt x="189" y="72"/>
                    <a:pt x="188" y="72"/>
                  </a:cubicBezTo>
                  <a:cubicBezTo>
                    <a:pt x="188" y="71"/>
                    <a:pt x="187" y="71"/>
                    <a:pt x="186" y="71"/>
                  </a:cubicBezTo>
                  <a:cubicBezTo>
                    <a:pt x="185" y="71"/>
                    <a:pt x="184" y="72"/>
                    <a:pt x="184" y="72"/>
                  </a:cubicBezTo>
                  <a:cubicBezTo>
                    <a:pt x="184" y="72"/>
                    <a:pt x="183" y="73"/>
                    <a:pt x="182" y="72"/>
                  </a:cubicBezTo>
                  <a:cubicBezTo>
                    <a:pt x="180" y="71"/>
                    <a:pt x="179" y="70"/>
                    <a:pt x="179" y="70"/>
                  </a:cubicBezTo>
                  <a:cubicBezTo>
                    <a:pt x="179" y="68"/>
                    <a:pt x="179" y="68"/>
                    <a:pt x="179" y="68"/>
                  </a:cubicBezTo>
                  <a:cubicBezTo>
                    <a:pt x="179" y="68"/>
                    <a:pt x="183" y="69"/>
                    <a:pt x="178" y="66"/>
                  </a:cubicBezTo>
                  <a:cubicBezTo>
                    <a:pt x="174" y="64"/>
                    <a:pt x="174" y="64"/>
                    <a:pt x="174" y="64"/>
                  </a:cubicBezTo>
                  <a:cubicBezTo>
                    <a:pt x="174" y="64"/>
                    <a:pt x="174" y="65"/>
                    <a:pt x="173" y="66"/>
                  </a:cubicBezTo>
                  <a:cubicBezTo>
                    <a:pt x="172" y="66"/>
                    <a:pt x="172" y="67"/>
                    <a:pt x="172" y="67"/>
                  </a:cubicBezTo>
                  <a:cubicBezTo>
                    <a:pt x="171" y="69"/>
                    <a:pt x="171" y="69"/>
                    <a:pt x="171" y="69"/>
                  </a:cubicBezTo>
                  <a:cubicBezTo>
                    <a:pt x="170" y="69"/>
                    <a:pt x="170" y="69"/>
                    <a:pt x="170" y="69"/>
                  </a:cubicBezTo>
                  <a:cubicBezTo>
                    <a:pt x="168" y="72"/>
                    <a:pt x="168" y="72"/>
                    <a:pt x="168" y="72"/>
                  </a:cubicBezTo>
                  <a:cubicBezTo>
                    <a:pt x="168" y="72"/>
                    <a:pt x="167" y="73"/>
                    <a:pt x="166" y="73"/>
                  </a:cubicBezTo>
                  <a:cubicBezTo>
                    <a:pt x="166" y="73"/>
                    <a:pt x="165" y="73"/>
                    <a:pt x="165" y="73"/>
                  </a:cubicBezTo>
                  <a:cubicBezTo>
                    <a:pt x="164" y="73"/>
                    <a:pt x="163" y="73"/>
                    <a:pt x="163" y="72"/>
                  </a:cubicBezTo>
                  <a:cubicBezTo>
                    <a:pt x="162" y="72"/>
                    <a:pt x="162" y="72"/>
                    <a:pt x="162" y="71"/>
                  </a:cubicBezTo>
                  <a:cubicBezTo>
                    <a:pt x="162" y="70"/>
                    <a:pt x="162" y="68"/>
                    <a:pt x="161" y="67"/>
                  </a:cubicBezTo>
                  <a:cubicBezTo>
                    <a:pt x="161" y="66"/>
                    <a:pt x="161" y="66"/>
                    <a:pt x="160" y="64"/>
                  </a:cubicBezTo>
                  <a:cubicBezTo>
                    <a:pt x="159" y="63"/>
                    <a:pt x="158" y="61"/>
                    <a:pt x="158" y="61"/>
                  </a:cubicBezTo>
                  <a:cubicBezTo>
                    <a:pt x="153" y="58"/>
                    <a:pt x="153" y="58"/>
                    <a:pt x="153" y="58"/>
                  </a:cubicBezTo>
                  <a:cubicBezTo>
                    <a:pt x="153" y="58"/>
                    <a:pt x="154" y="57"/>
                    <a:pt x="152" y="57"/>
                  </a:cubicBezTo>
                  <a:cubicBezTo>
                    <a:pt x="151" y="58"/>
                    <a:pt x="149" y="60"/>
                    <a:pt x="149" y="60"/>
                  </a:cubicBezTo>
                  <a:cubicBezTo>
                    <a:pt x="149" y="60"/>
                    <a:pt x="149" y="62"/>
                    <a:pt x="149" y="63"/>
                  </a:cubicBezTo>
                  <a:cubicBezTo>
                    <a:pt x="149" y="63"/>
                    <a:pt x="148" y="64"/>
                    <a:pt x="148" y="65"/>
                  </a:cubicBezTo>
                  <a:cubicBezTo>
                    <a:pt x="149" y="67"/>
                    <a:pt x="150" y="69"/>
                    <a:pt x="149" y="70"/>
                  </a:cubicBezTo>
                  <a:cubicBezTo>
                    <a:pt x="149" y="70"/>
                    <a:pt x="148" y="72"/>
                    <a:pt x="148" y="74"/>
                  </a:cubicBezTo>
                  <a:cubicBezTo>
                    <a:pt x="148" y="76"/>
                    <a:pt x="149" y="78"/>
                    <a:pt x="148" y="78"/>
                  </a:cubicBezTo>
                  <a:cubicBezTo>
                    <a:pt x="147" y="79"/>
                    <a:pt x="147" y="80"/>
                    <a:pt x="147" y="80"/>
                  </a:cubicBezTo>
                  <a:cubicBezTo>
                    <a:pt x="146" y="80"/>
                    <a:pt x="146" y="80"/>
                    <a:pt x="146" y="80"/>
                  </a:cubicBezTo>
                  <a:cubicBezTo>
                    <a:pt x="146" y="80"/>
                    <a:pt x="146" y="79"/>
                    <a:pt x="147" y="76"/>
                  </a:cubicBezTo>
                  <a:cubicBezTo>
                    <a:pt x="147" y="73"/>
                    <a:pt x="146" y="72"/>
                    <a:pt x="146" y="71"/>
                  </a:cubicBezTo>
                  <a:cubicBezTo>
                    <a:pt x="145" y="71"/>
                    <a:pt x="145" y="71"/>
                    <a:pt x="145" y="70"/>
                  </a:cubicBezTo>
                  <a:cubicBezTo>
                    <a:pt x="145" y="69"/>
                    <a:pt x="145" y="68"/>
                    <a:pt x="145" y="68"/>
                  </a:cubicBezTo>
                  <a:cubicBezTo>
                    <a:pt x="145" y="68"/>
                    <a:pt x="143" y="66"/>
                    <a:pt x="143" y="65"/>
                  </a:cubicBezTo>
                  <a:cubicBezTo>
                    <a:pt x="143" y="64"/>
                    <a:pt x="144" y="63"/>
                    <a:pt x="144" y="61"/>
                  </a:cubicBezTo>
                  <a:cubicBezTo>
                    <a:pt x="144" y="58"/>
                    <a:pt x="145" y="58"/>
                    <a:pt x="144" y="57"/>
                  </a:cubicBezTo>
                  <a:cubicBezTo>
                    <a:pt x="143" y="56"/>
                    <a:pt x="144" y="55"/>
                    <a:pt x="143" y="54"/>
                  </a:cubicBezTo>
                  <a:cubicBezTo>
                    <a:pt x="142" y="54"/>
                    <a:pt x="142" y="55"/>
                    <a:pt x="141" y="54"/>
                  </a:cubicBezTo>
                  <a:cubicBezTo>
                    <a:pt x="141" y="54"/>
                    <a:pt x="141" y="55"/>
                    <a:pt x="141" y="55"/>
                  </a:cubicBezTo>
                  <a:cubicBezTo>
                    <a:pt x="142" y="53"/>
                    <a:pt x="142" y="53"/>
                    <a:pt x="142" y="53"/>
                  </a:cubicBezTo>
                  <a:cubicBezTo>
                    <a:pt x="142" y="53"/>
                    <a:pt x="143" y="49"/>
                    <a:pt x="142" y="51"/>
                  </a:cubicBezTo>
                  <a:cubicBezTo>
                    <a:pt x="141" y="52"/>
                    <a:pt x="138" y="53"/>
                    <a:pt x="138" y="52"/>
                  </a:cubicBezTo>
                  <a:cubicBezTo>
                    <a:pt x="139" y="51"/>
                    <a:pt x="138" y="50"/>
                    <a:pt x="138" y="50"/>
                  </a:cubicBezTo>
                  <a:cubicBezTo>
                    <a:pt x="138" y="50"/>
                    <a:pt x="134" y="50"/>
                    <a:pt x="134" y="50"/>
                  </a:cubicBezTo>
                  <a:cubicBezTo>
                    <a:pt x="134" y="50"/>
                    <a:pt x="134" y="49"/>
                    <a:pt x="134" y="51"/>
                  </a:cubicBezTo>
                  <a:cubicBezTo>
                    <a:pt x="134" y="52"/>
                    <a:pt x="135" y="54"/>
                    <a:pt x="133" y="54"/>
                  </a:cubicBezTo>
                  <a:cubicBezTo>
                    <a:pt x="131" y="55"/>
                    <a:pt x="130" y="55"/>
                    <a:pt x="130" y="55"/>
                  </a:cubicBezTo>
                  <a:cubicBezTo>
                    <a:pt x="130" y="54"/>
                    <a:pt x="128" y="53"/>
                    <a:pt x="128" y="53"/>
                  </a:cubicBezTo>
                  <a:cubicBezTo>
                    <a:pt x="128" y="53"/>
                    <a:pt x="127" y="53"/>
                    <a:pt x="126" y="53"/>
                  </a:cubicBezTo>
                  <a:cubicBezTo>
                    <a:pt x="126" y="54"/>
                    <a:pt x="124" y="54"/>
                    <a:pt x="124" y="54"/>
                  </a:cubicBezTo>
                  <a:cubicBezTo>
                    <a:pt x="124" y="56"/>
                    <a:pt x="124" y="56"/>
                    <a:pt x="124" y="56"/>
                  </a:cubicBezTo>
                  <a:cubicBezTo>
                    <a:pt x="124" y="57"/>
                    <a:pt x="124" y="57"/>
                    <a:pt x="124" y="57"/>
                  </a:cubicBezTo>
                  <a:cubicBezTo>
                    <a:pt x="124" y="57"/>
                    <a:pt x="123" y="57"/>
                    <a:pt x="123" y="57"/>
                  </a:cubicBezTo>
                  <a:cubicBezTo>
                    <a:pt x="122" y="58"/>
                    <a:pt x="121" y="58"/>
                    <a:pt x="122" y="59"/>
                  </a:cubicBezTo>
                  <a:cubicBezTo>
                    <a:pt x="122" y="59"/>
                    <a:pt x="122" y="59"/>
                    <a:pt x="122" y="61"/>
                  </a:cubicBezTo>
                  <a:cubicBezTo>
                    <a:pt x="122" y="62"/>
                    <a:pt x="122" y="62"/>
                    <a:pt x="122" y="63"/>
                  </a:cubicBezTo>
                  <a:cubicBezTo>
                    <a:pt x="121" y="64"/>
                    <a:pt x="121" y="65"/>
                    <a:pt x="120" y="66"/>
                  </a:cubicBezTo>
                  <a:cubicBezTo>
                    <a:pt x="120" y="66"/>
                    <a:pt x="119" y="67"/>
                    <a:pt x="119" y="67"/>
                  </a:cubicBezTo>
                  <a:cubicBezTo>
                    <a:pt x="118" y="68"/>
                    <a:pt x="118" y="68"/>
                    <a:pt x="117" y="68"/>
                  </a:cubicBezTo>
                  <a:cubicBezTo>
                    <a:pt x="116" y="68"/>
                    <a:pt x="116" y="69"/>
                    <a:pt x="116" y="68"/>
                  </a:cubicBezTo>
                  <a:cubicBezTo>
                    <a:pt x="116" y="66"/>
                    <a:pt x="116" y="65"/>
                    <a:pt x="116" y="63"/>
                  </a:cubicBezTo>
                  <a:cubicBezTo>
                    <a:pt x="116" y="62"/>
                    <a:pt x="117" y="62"/>
                    <a:pt x="115" y="60"/>
                  </a:cubicBezTo>
                  <a:cubicBezTo>
                    <a:pt x="114" y="58"/>
                    <a:pt x="113" y="58"/>
                    <a:pt x="113" y="57"/>
                  </a:cubicBezTo>
                  <a:cubicBezTo>
                    <a:pt x="113" y="57"/>
                    <a:pt x="113" y="56"/>
                    <a:pt x="113" y="55"/>
                  </a:cubicBezTo>
                  <a:cubicBezTo>
                    <a:pt x="113" y="54"/>
                    <a:pt x="113" y="56"/>
                    <a:pt x="113" y="52"/>
                  </a:cubicBezTo>
                  <a:cubicBezTo>
                    <a:pt x="114" y="49"/>
                    <a:pt x="113" y="48"/>
                    <a:pt x="113" y="48"/>
                  </a:cubicBezTo>
                  <a:cubicBezTo>
                    <a:pt x="113" y="48"/>
                    <a:pt x="114" y="43"/>
                    <a:pt x="114" y="43"/>
                  </a:cubicBezTo>
                  <a:cubicBezTo>
                    <a:pt x="113" y="43"/>
                    <a:pt x="110" y="43"/>
                    <a:pt x="109" y="43"/>
                  </a:cubicBezTo>
                  <a:cubicBezTo>
                    <a:pt x="108" y="43"/>
                    <a:pt x="108" y="43"/>
                    <a:pt x="107" y="43"/>
                  </a:cubicBezTo>
                  <a:cubicBezTo>
                    <a:pt x="107" y="44"/>
                    <a:pt x="106" y="43"/>
                    <a:pt x="106" y="45"/>
                  </a:cubicBezTo>
                  <a:cubicBezTo>
                    <a:pt x="105" y="47"/>
                    <a:pt x="104" y="47"/>
                    <a:pt x="104" y="49"/>
                  </a:cubicBezTo>
                  <a:cubicBezTo>
                    <a:pt x="104" y="50"/>
                    <a:pt x="104" y="52"/>
                    <a:pt x="104" y="52"/>
                  </a:cubicBezTo>
                  <a:cubicBezTo>
                    <a:pt x="104" y="53"/>
                    <a:pt x="103" y="54"/>
                    <a:pt x="103" y="54"/>
                  </a:cubicBezTo>
                  <a:cubicBezTo>
                    <a:pt x="103" y="54"/>
                    <a:pt x="103" y="55"/>
                    <a:pt x="103" y="57"/>
                  </a:cubicBezTo>
                  <a:cubicBezTo>
                    <a:pt x="102" y="59"/>
                    <a:pt x="102" y="60"/>
                    <a:pt x="102" y="61"/>
                  </a:cubicBezTo>
                  <a:cubicBezTo>
                    <a:pt x="102" y="61"/>
                    <a:pt x="102" y="61"/>
                    <a:pt x="101" y="62"/>
                  </a:cubicBezTo>
                  <a:cubicBezTo>
                    <a:pt x="100" y="63"/>
                    <a:pt x="98" y="66"/>
                    <a:pt x="97" y="66"/>
                  </a:cubicBezTo>
                  <a:cubicBezTo>
                    <a:pt x="97" y="66"/>
                    <a:pt x="97" y="66"/>
                    <a:pt x="96" y="67"/>
                  </a:cubicBezTo>
                  <a:cubicBezTo>
                    <a:pt x="96" y="67"/>
                    <a:pt x="94" y="70"/>
                    <a:pt x="93" y="70"/>
                  </a:cubicBezTo>
                  <a:cubicBezTo>
                    <a:pt x="92" y="71"/>
                    <a:pt x="93" y="71"/>
                    <a:pt x="92" y="71"/>
                  </a:cubicBezTo>
                  <a:cubicBezTo>
                    <a:pt x="92" y="70"/>
                    <a:pt x="91" y="70"/>
                    <a:pt x="91" y="69"/>
                  </a:cubicBezTo>
                  <a:cubicBezTo>
                    <a:pt x="91" y="67"/>
                    <a:pt x="91" y="67"/>
                    <a:pt x="92" y="65"/>
                  </a:cubicBezTo>
                  <a:cubicBezTo>
                    <a:pt x="92" y="64"/>
                    <a:pt x="93" y="62"/>
                    <a:pt x="93" y="62"/>
                  </a:cubicBezTo>
                  <a:cubicBezTo>
                    <a:pt x="93" y="62"/>
                    <a:pt x="94" y="61"/>
                    <a:pt x="93" y="61"/>
                  </a:cubicBezTo>
                  <a:cubicBezTo>
                    <a:pt x="92" y="61"/>
                    <a:pt x="91" y="61"/>
                    <a:pt x="90" y="61"/>
                  </a:cubicBezTo>
                  <a:cubicBezTo>
                    <a:pt x="88" y="61"/>
                    <a:pt x="86" y="62"/>
                    <a:pt x="85" y="63"/>
                  </a:cubicBezTo>
                  <a:cubicBezTo>
                    <a:pt x="84" y="63"/>
                    <a:pt x="84" y="64"/>
                    <a:pt x="82" y="66"/>
                  </a:cubicBezTo>
                  <a:cubicBezTo>
                    <a:pt x="80" y="67"/>
                    <a:pt x="80" y="67"/>
                    <a:pt x="80" y="67"/>
                  </a:cubicBezTo>
                  <a:cubicBezTo>
                    <a:pt x="79" y="69"/>
                    <a:pt x="79" y="69"/>
                    <a:pt x="79" y="69"/>
                  </a:cubicBezTo>
                  <a:cubicBezTo>
                    <a:pt x="79" y="70"/>
                    <a:pt x="79" y="70"/>
                    <a:pt x="79" y="70"/>
                  </a:cubicBezTo>
                  <a:cubicBezTo>
                    <a:pt x="79" y="70"/>
                    <a:pt x="79" y="68"/>
                    <a:pt x="79" y="68"/>
                  </a:cubicBezTo>
                  <a:cubicBezTo>
                    <a:pt x="79" y="68"/>
                    <a:pt x="78" y="68"/>
                    <a:pt x="78" y="69"/>
                  </a:cubicBezTo>
                  <a:cubicBezTo>
                    <a:pt x="78" y="69"/>
                    <a:pt x="77" y="70"/>
                    <a:pt x="77" y="70"/>
                  </a:cubicBezTo>
                  <a:cubicBezTo>
                    <a:pt x="76" y="71"/>
                    <a:pt x="76" y="72"/>
                    <a:pt x="76" y="73"/>
                  </a:cubicBezTo>
                  <a:cubicBezTo>
                    <a:pt x="75" y="74"/>
                    <a:pt x="75" y="76"/>
                    <a:pt x="74" y="76"/>
                  </a:cubicBezTo>
                  <a:cubicBezTo>
                    <a:pt x="74" y="76"/>
                    <a:pt x="74" y="77"/>
                    <a:pt x="74" y="77"/>
                  </a:cubicBezTo>
                  <a:cubicBezTo>
                    <a:pt x="73" y="77"/>
                    <a:pt x="72" y="78"/>
                    <a:pt x="72" y="78"/>
                  </a:cubicBezTo>
                  <a:cubicBezTo>
                    <a:pt x="72" y="79"/>
                    <a:pt x="71" y="77"/>
                    <a:pt x="71" y="75"/>
                  </a:cubicBezTo>
                  <a:cubicBezTo>
                    <a:pt x="72" y="74"/>
                    <a:pt x="72" y="74"/>
                    <a:pt x="72" y="73"/>
                  </a:cubicBezTo>
                  <a:cubicBezTo>
                    <a:pt x="73" y="73"/>
                    <a:pt x="73" y="71"/>
                    <a:pt x="74" y="71"/>
                  </a:cubicBezTo>
                  <a:cubicBezTo>
                    <a:pt x="74" y="71"/>
                    <a:pt x="74" y="72"/>
                    <a:pt x="74" y="70"/>
                  </a:cubicBezTo>
                  <a:cubicBezTo>
                    <a:pt x="75" y="68"/>
                    <a:pt x="75" y="67"/>
                    <a:pt x="75" y="67"/>
                  </a:cubicBezTo>
                  <a:cubicBezTo>
                    <a:pt x="75" y="67"/>
                    <a:pt x="75" y="67"/>
                    <a:pt x="75" y="66"/>
                  </a:cubicBezTo>
                  <a:cubicBezTo>
                    <a:pt x="74" y="65"/>
                    <a:pt x="74" y="66"/>
                    <a:pt x="74" y="65"/>
                  </a:cubicBezTo>
                  <a:cubicBezTo>
                    <a:pt x="75" y="64"/>
                    <a:pt x="75" y="63"/>
                    <a:pt x="75" y="62"/>
                  </a:cubicBezTo>
                  <a:cubicBezTo>
                    <a:pt x="76" y="62"/>
                    <a:pt x="76" y="61"/>
                    <a:pt x="76" y="61"/>
                  </a:cubicBezTo>
                  <a:cubicBezTo>
                    <a:pt x="76" y="61"/>
                    <a:pt x="76" y="61"/>
                    <a:pt x="76" y="60"/>
                  </a:cubicBezTo>
                  <a:cubicBezTo>
                    <a:pt x="76" y="60"/>
                    <a:pt x="75" y="59"/>
                    <a:pt x="75" y="59"/>
                  </a:cubicBezTo>
                  <a:cubicBezTo>
                    <a:pt x="75" y="59"/>
                    <a:pt x="75" y="58"/>
                    <a:pt x="75" y="58"/>
                  </a:cubicBezTo>
                  <a:cubicBezTo>
                    <a:pt x="75" y="58"/>
                    <a:pt x="76" y="57"/>
                    <a:pt x="76" y="56"/>
                  </a:cubicBezTo>
                  <a:cubicBezTo>
                    <a:pt x="75" y="56"/>
                    <a:pt x="75" y="55"/>
                    <a:pt x="74" y="54"/>
                  </a:cubicBezTo>
                  <a:cubicBezTo>
                    <a:pt x="73" y="54"/>
                    <a:pt x="73" y="54"/>
                    <a:pt x="73" y="53"/>
                  </a:cubicBezTo>
                  <a:cubicBezTo>
                    <a:pt x="73" y="53"/>
                    <a:pt x="71" y="52"/>
                    <a:pt x="71" y="52"/>
                  </a:cubicBezTo>
                  <a:cubicBezTo>
                    <a:pt x="71" y="52"/>
                    <a:pt x="72" y="50"/>
                    <a:pt x="72" y="50"/>
                  </a:cubicBezTo>
                  <a:cubicBezTo>
                    <a:pt x="72" y="50"/>
                    <a:pt x="72" y="49"/>
                    <a:pt x="73" y="49"/>
                  </a:cubicBezTo>
                  <a:cubicBezTo>
                    <a:pt x="73" y="50"/>
                    <a:pt x="73" y="51"/>
                    <a:pt x="73" y="51"/>
                  </a:cubicBezTo>
                  <a:cubicBezTo>
                    <a:pt x="73" y="52"/>
                    <a:pt x="76" y="53"/>
                    <a:pt x="76" y="53"/>
                  </a:cubicBezTo>
                  <a:cubicBezTo>
                    <a:pt x="76" y="53"/>
                    <a:pt x="78" y="52"/>
                    <a:pt x="78" y="52"/>
                  </a:cubicBezTo>
                  <a:cubicBezTo>
                    <a:pt x="79" y="52"/>
                    <a:pt x="79" y="50"/>
                    <a:pt x="79" y="50"/>
                  </a:cubicBezTo>
                  <a:cubicBezTo>
                    <a:pt x="79" y="50"/>
                    <a:pt x="78" y="50"/>
                    <a:pt x="79" y="49"/>
                  </a:cubicBezTo>
                  <a:cubicBezTo>
                    <a:pt x="80" y="49"/>
                    <a:pt x="82" y="48"/>
                    <a:pt x="82" y="48"/>
                  </a:cubicBezTo>
                  <a:cubicBezTo>
                    <a:pt x="82" y="47"/>
                    <a:pt x="83" y="47"/>
                    <a:pt x="83" y="47"/>
                  </a:cubicBezTo>
                  <a:cubicBezTo>
                    <a:pt x="83" y="47"/>
                    <a:pt x="84" y="46"/>
                    <a:pt x="84" y="46"/>
                  </a:cubicBezTo>
                  <a:cubicBezTo>
                    <a:pt x="84" y="45"/>
                    <a:pt x="85" y="45"/>
                    <a:pt x="84" y="44"/>
                  </a:cubicBezTo>
                  <a:cubicBezTo>
                    <a:pt x="84" y="44"/>
                    <a:pt x="84" y="43"/>
                    <a:pt x="84" y="42"/>
                  </a:cubicBezTo>
                  <a:cubicBezTo>
                    <a:pt x="84" y="42"/>
                    <a:pt x="86" y="43"/>
                    <a:pt x="84" y="41"/>
                  </a:cubicBezTo>
                  <a:cubicBezTo>
                    <a:pt x="82" y="40"/>
                    <a:pt x="80" y="39"/>
                    <a:pt x="81" y="39"/>
                  </a:cubicBezTo>
                  <a:cubicBezTo>
                    <a:pt x="82" y="39"/>
                    <a:pt x="83" y="39"/>
                    <a:pt x="83" y="39"/>
                  </a:cubicBezTo>
                  <a:cubicBezTo>
                    <a:pt x="84" y="39"/>
                    <a:pt x="85" y="40"/>
                    <a:pt x="85" y="39"/>
                  </a:cubicBezTo>
                  <a:cubicBezTo>
                    <a:pt x="86" y="39"/>
                    <a:pt x="86" y="39"/>
                    <a:pt x="86" y="38"/>
                  </a:cubicBezTo>
                  <a:cubicBezTo>
                    <a:pt x="85" y="37"/>
                    <a:pt x="85" y="37"/>
                    <a:pt x="85" y="37"/>
                  </a:cubicBezTo>
                  <a:cubicBezTo>
                    <a:pt x="84" y="36"/>
                    <a:pt x="84" y="36"/>
                    <a:pt x="83" y="36"/>
                  </a:cubicBezTo>
                  <a:cubicBezTo>
                    <a:pt x="83" y="36"/>
                    <a:pt x="82" y="37"/>
                    <a:pt x="83" y="35"/>
                  </a:cubicBezTo>
                  <a:cubicBezTo>
                    <a:pt x="83" y="33"/>
                    <a:pt x="83" y="33"/>
                    <a:pt x="83" y="32"/>
                  </a:cubicBezTo>
                  <a:cubicBezTo>
                    <a:pt x="83" y="32"/>
                    <a:pt x="85" y="32"/>
                    <a:pt x="83" y="32"/>
                  </a:cubicBezTo>
                  <a:cubicBezTo>
                    <a:pt x="82" y="31"/>
                    <a:pt x="82" y="31"/>
                    <a:pt x="82" y="31"/>
                  </a:cubicBezTo>
                  <a:cubicBezTo>
                    <a:pt x="81" y="31"/>
                    <a:pt x="82" y="31"/>
                    <a:pt x="80" y="31"/>
                  </a:cubicBezTo>
                  <a:cubicBezTo>
                    <a:pt x="79" y="31"/>
                    <a:pt x="80" y="29"/>
                    <a:pt x="80" y="29"/>
                  </a:cubicBezTo>
                  <a:cubicBezTo>
                    <a:pt x="80" y="28"/>
                    <a:pt x="81" y="24"/>
                    <a:pt x="81" y="24"/>
                  </a:cubicBezTo>
                  <a:cubicBezTo>
                    <a:pt x="80" y="23"/>
                    <a:pt x="80" y="23"/>
                    <a:pt x="80" y="23"/>
                  </a:cubicBezTo>
                  <a:cubicBezTo>
                    <a:pt x="80" y="23"/>
                    <a:pt x="79" y="21"/>
                    <a:pt x="79" y="21"/>
                  </a:cubicBezTo>
                  <a:cubicBezTo>
                    <a:pt x="79" y="20"/>
                    <a:pt x="79" y="19"/>
                    <a:pt x="78" y="19"/>
                  </a:cubicBezTo>
                  <a:cubicBezTo>
                    <a:pt x="78" y="19"/>
                    <a:pt x="77" y="18"/>
                    <a:pt x="77" y="18"/>
                  </a:cubicBezTo>
                  <a:cubicBezTo>
                    <a:pt x="77" y="18"/>
                    <a:pt x="76" y="18"/>
                    <a:pt x="76" y="17"/>
                  </a:cubicBezTo>
                  <a:cubicBezTo>
                    <a:pt x="76" y="16"/>
                    <a:pt x="76" y="15"/>
                    <a:pt x="76" y="15"/>
                  </a:cubicBezTo>
                  <a:cubicBezTo>
                    <a:pt x="76" y="14"/>
                    <a:pt x="76" y="13"/>
                    <a:pt x="76" y="13"/>
                  </a:cubicBezTo>
                  <a:cubicBezTo>
                    <a:pt x="74" y="8"/>
                    <a:pt x="74" y="8"/>
                    <a:pt x="74" y="8"/>
                  </a:cubicBezTo>
                  <a:cubicBezTo>
                    <a:pt x="74" y="7"/>
                    <a:pt x="74" y="7"/>
                    <a:pt x="74" y="7"/>
                  </a:cubicBezTo>
                  <a:cubicBezTo>
                    <a:pt x="73" y="5"/>
                    <a:pt x="73" y="5"/>
                    <a:pt x="73" y="5"/>
                  </a:cubicBezTo>
                  <a:cubicBezTo>
                    <a:pt x="72" y="5"/>
                    <a:pt x="72" y="5"/>
                    <a:pt x="72" y="5"/>
                  </a:cubicBezTo>
                  <a:cubicBezTo>
                    <a:pt x="72" y="3"/>
                    <a:pt x="72" y="3"/>
                    <a:pt x="72" y="3"/>
                  </a:cubicBezTo>
                  <a:cubicBezTo>
                    <a:pt x="72" y="3"/>
                    <a:pt x="71" y="3"/>
                    <a:pt x="71" y="4"/>
                  </a:cubicBezTo>
                  <a:cubicBezTo>
                    <a:pt x="71" y="4"/>
                    <a:pt x="71" y="5"/>
                    <a:pt x="70" y="5"/>
                  </a:cubicBezTo>
                  <a:cubicBezTo>
                    <a:pt x="69" y="5"/>
                    <a:pt x="68" y="4"/>
                    <a:pt x="68" y="4"/>
                  </a:cubicBezTo>
                  <a:cubicBezTo>
                    <a:pt x="68" y="4"/>
                    <a:pt x="68" y="3"/>
                    <a:pt x="68" y="2"/>
                  </a:cubicBezTo>
                  <a:cubicBezTo>
                    <a:pt x="67" y="2"/>
                    <a:pt x="64" y="0"/>
                    <a:pt x="64" y="0"/>
                  </a:cubicBezTo>
                  <a:cubicBezTo>
                    <a:pt x="64" y="0"/>
                    <a:pt x="64" y="0"/>
                    <a:pt x="64" y="1"/>
                  </a:cubicBezTo>
                  <a:cubicBezTo>
                    <a:pt x="64" y="1"/>
                    <a:pt x="63" y="2"/>
                    <a:pt x="63" y="1"/>
                  </a:cubicBezTo>
                  <a:cubicBezTo>
                    <a:pt x="62" y="1"/>
                    <a:pt x="60" y="0"/>
                    <a:pt x="60" y="0"/>
                  </a:cubicBezTo>
                  <a:cubicBezTo>
                    <a:pt x="60" y="0"/>
                    <a:pt x="60" y="1"/>
                    <a:pt x="60" y="1"/>
                  </a:cubicBezTo>
                  <a:cubicBezTo>
                    <a:pt x="60" y="2"/>
                    <a:pt x="61" y="3"/>
                    <a:pt x="61" y="3"/>
                  </a:cubicBezTo>
                  <a:cubicBezTo>
                    <a:pt x="60" y="3"/>
                    <a:pt x="59" y="3"/>
                    <a:pt x="59" y="3"/>
                  </a:cubicBezTo>
                  <a:cubicBezTo>
                    <a:pt x="59" y="3"/>
                    <a:pt x="59" y="3"/>
                    <a:pt x="58" y="3"/>
                  </a:cubicBezTo>
                  <a:cubicBezTo>
                    <a:pt x="58" y="2"/>
                    <a:pt x="57" y="2"/>
                    <a:pt x="57" y="2"/>
                  </a:cubicBezTo>
                  <a:cubicBezTo>
                    <a:pt x="57" y="3"/>
                    <a:pt x="56" y="3"/>
                    <a:pt x="56" y="5"/>
                  </a:cubicBezTo>
                  <a:cubicBezTo>
                    <a:pt x="57" y="6"/>
                    <a:pt x="56" y="6"/>
                    <a:pt x="57" y="7"/>
                  </a:cubicBezTo>
                  <a:cubicBezTo>
                    <a:pt x="58" y="7"/>
                    <a:pt x="58" y="7"/>
                    <a:pt x="59" y="8"/>
                  </a:cubicBezTo>
                  <a:cubicBezTo>
                    <a:pt x="60" y="8"/>
                    <a:pt x="60" y="8"/>
                    <a:pt x="61" y="8"/>
                  </a:cubicBezTo>
                  <a:cubicBezTo>
                    <a:pt x="61" y="8"/>
                    <a:pt x="62" y="8"/>
                    <a:pt x="63" y="8"/>
                  </a:cubicBezTo>
                  <a:cubicBezTo>
                    <a:pt x="63" y="8"/>
                    <a:pt x="64" y="7"/>
                    <a:pt x="64" y="7"/>
                  </a:cubicBezTo>
                  <a:cubicBezTo>
                    <a:pt x="64" y="7"/>
                    <a:pt x="64" y="8"/>
                    <a:pt x="64" y="8"/>
                  </a:cubicBezTo>
                  <a:cubicBezTo>
                    <a:pt x="64" y="8"/>
                    <a:pt x="63" y="8"/>
                    <a:pt x="64" y="9"/>
                  </a:cubicBezTo>
                  <a:cubicBezTo>
                    <a:pt x="64" y="9"/>
                    <a:pt x="64" y="9"/>
                    <a:pt x="64" y="9"/>
                  </a:cubicBezTo>
                  <a:cubicBezTo>
                    <a:pt x="65" y="10"/>
                    <a:pt x="65" y="10"/>
                    <a:pt x="65" y="10"/>
                  </a:cubicBezTo>
                  <a:cubicBezTo>
                    <a:pt x="65" y="10"/>
                    <a:pt x="65" y="10"/>
                    <a:pt x="65" y="10"/>
                  </a:cubicBezTo>
                  <a:cubicBezTo>
                    <a:pt x="65" y="10"/>
                    <a:pt x="65" y="11"/>
                    <a:pt x="65" y="11"/>
                  </a:cubicBezTo>
                  <a:cubicBezTo>
                    <a:pt x="65" y="12"/>
                    <a:pt x="65" y="12"/>
                    <a:pt x="66" y="12"/>
                  </a:cubicBezTo>
                  <a:cubicBezTo>
                    <a:pt x="67" y="13"/>
                    <a:pt x="67" y="12"/>
                    <a:pt x="67" y="12"/>
                  </a:cubicBezTo>
                  <a:cubicBezTo>
                    <a:pt x="67" y="12"/>
                    <a:pt x="69" y="14"/>
                    <a:pt x="68" y="14"/>
                  </a:cubicBezTo>
                  <a:cubicBezTo>
                    <a:pt x="68" y="14"/>
                    <a:pt x="67" y="13"/>
                    <a:pt x="68" y="14"/>
                  </a:cubicBezTo>
                  <a:cubicBezTo>
                    <a:pt x="69" y="15"/>
                    <a:pt x="70" y="15"/>
                    <a:pt x="70" y="15"/>
                  </a:cubicBezTo>
                  <a:cubicBezTo>
                    <a:pt x="70" y="15"/>
                    <a:pt x="69" y="16"/>
                    <a:pt x="67" y="15"/>
                  </a:cubicBezTo>
                  <a:cubicBezTo>
                    <a:pt x="66" y="15"/>
                    <a:pt x="66" y="15"/>
                    <a:pt x="66" y="15"/>
                  </a:cubicBezTo>
                  <a:cubicBezTo>
                    <a:pt x="66" y="15"/>
                    <a:pt x="65" y="14"/>
                    <a:pt x="65" y="14"/>
                  </a:cubicBezTo>
                  <a:cubicBezTo>
                    <a:pt x="64" y="13"/>
                    <a:pt x="64" y="12"/>
                    <a:pt x="64" y="12"/>
                  </a:cubicBezTo>
                  <a:cubicBezTo>
                    <a:pt x="64" y="12"/>
                    <a:pt x="63" y="11"/>
                    <a:pt x="62" y="11"/>
                  </a:cubicBezTo>
                  <a:cubicBezTo>
                    <a:pt x="61" y="10"/>
                    <a:pt x="60" y="11"/>
                    <a:pt x="59" y="11"/>
                  </a:cubicBezTo>
                  <a:cubicBezTo>
                    <a:pt x="59" y="11"/>
                    <a:pt x="58" y="12"/>
                    <a:pt x="57" y="12"/>
                  </a:cubicBezTo>
                  <a:cubicBezTo>
                    <a:pt x="57" y="12"/>
                    <a:pt x="57" y="13"/>
                    <a:pt x="57" y="14"/>
                  </a:cubicBezTo>
                  <a:cubicBezTo>
                    <a:pt x="58" y="15"/>
                    <a:pt x="60" y="19"/>
                    <a:pt x="60" y="19"/>
                  </a:cubicBezTo>
                  <a:cubicBezTo>
                    <a:pt x="60" y="19"/>
                    <a:pt x="62" y="21"/>
                    <a:pt x="62" y="21"/>
                  </a:cubicBezTo>
                  <a:cubicBezTo>
                    <a:pt x="62" y="21"/>
                    <a:pt x="63" y="23"/>
                    <a:pt x="63" y="23"/>
                  </a:cubicBezTo>
                  <a:cubicBezTo>
                    <a:pt x="63" y="23"/>
                    <a:pt x="63" y="23"/>
                    <a:pt x="64" y="24"/>
                  </a:cubicBezTo>
                  <a:cubicBezTo>
                    <a:pt x="65" y="24"/>
                    <a:pt x="64" y="24"/>
                    <a:pt x="64" y="24"/>
                  </a:cubicBezTo>
                  <a:cubicBezTo>
                    <a:pt x="64" y="25"/>
                    <a:pt x="63" y="26"/>
                    <a:pt x="63" y="27"/>
                  </a:cubicBezTo>
                  <a:cubicBezTo>
                    <a:pt x="63" y="27"/>
                    <a:pt x="63" y="26"/>
                    <a:pt x="63" y="27"/>
                  </a:cubicBezTo>
                  <a:cubicBezTo>
                    <a:pt x="63" y="29"/>
                    <a:pt x="63" y="31"/>
                    <a:pt x="63" y="31"/>
                  </a:cubicBezTo>
                  <a:cubicBezTo>
                    <a:pt x="62" y="33"/>
                    <a:pt x="62" y="33"/>
                    <a:pt x="62" y="33"/>
                  </a:cubicBezTo>
                  <a:cubicBezTo>
                    <a:pt x="61" y="34"/>
                    <a:pt x="61" y="34"/>
                    <a:pt x="61" y="34"/>
                  </a:cubicBezTo>
                  <a:cubicBezTo>
                    <a:pt x="61" y="34"/>
                    <a:pt x="61" y="34"/>
                    <a:pt x="61" y="34"/>
                  </a:cubicBezTo>
                  <a:cubicBezTo>
                    <a:pt x="60" y="34"/>
                    <a:pt x="61" y="33"/>
                    <a:pt x="61" y="33"/>
                  </a:cubicBezTo>
                  <a:cubicBezTo>
                    <a:pt x="61" y="32"/>
                    <a:pt x="61" y="32"/>
                    <a:pt x="61" y="32"/>
                  </a:cubicBezTo>
                  <a:cubicBezTo>
                    <a:pt x="62" y="30"/>
                    <a:pt x="62" y="30"/>
                    <a:pt x="62" y="30"/>
                  </a:cubicBezTo>
                  <a:cubicBezTo>
                    <a:pt x="62" y="30"/>
                    <a:pt x="61" y="29"/>
                    <a:pt x="60" y="29"/>
                  </a:cubicBezTo>
                  <a:cubicBezTo>
                    <a:pt x="60" y="28"/>
                    <a:pt x="60" y="29"/>
                    <a:pt x="59" y="29"/>
                  </a:cubicBezTo>
                  <a:cubicBezTo>
                    <a:pt x="59" y="29"/>
                    <a:pt x="58" y="31"/>
                    <a:pt x="58" y="31"/>
                  </a:cubicBezTo>
                  <a:cubicBezTo>
                    <a:pt x="58" y="31"/>
                    <a:pt x="57" y="31"/>
                    <a:pt x="58" y="30"/>
                  </a:cubicBezTo>
                  <a:cubicBezTo>
                    <a:pt x="58" y="30"/>
                    <a:pt x="58" y="28"/>
                    <a:pt x="59" y="28"/>
                  </a:cubicBezTo>
                  <a:cubicBezTo>
                    <a:pt x="59" y="28"/>
                    <a:pt x="59" y="28"/>
                    <a:pt x="59" y="28"/>
                  </a:cubicBezTo>
                  <a:cubicBezTo>
                    <a:pt x="59" y="27"/>
                    <a:pt x="60" y="27"/>
                    <a:pt x="60" y="26"/>
                  </a:cubicBezTo>
                  <a:cubicBezTo>
                    <a:pt x="60" y="25"/>
                    <a:pt x="60" y="25"/>
                    <a:pt x="60" y="24"/>
                  </a:cubicBezTo>
                  <a:cubicBezTo>
                    <a:pt x="59" y="24"/>
                    <a:pt x="59" y="23"/>
                    <a:pt x="59" y="22"/>
                  </a:cubicBezTo>
                  <a:cubicBezTo>
                    <a:pt x="58" y="22"/>
                    <a:pt x="57" y="23"/>
                    <a:pt x="57" y="23"/>
                  </a:cubicBezTo>
                  <a:cubicBezTo>
                    <a:pt x="57" y="24"/>
                    <a:pt x="57" y="24"/>
                    <a:pt x="57" y="24"/>
                  </a:cubicBezTo>
                  <a:cubicBezTo>
                    <a:pt x="56" y="25"/>
                    <a:pt x="56" y="25"/>
                    <a:pt x="55" y="26"/>
                  </a:cubicBezTo>
                  <a:cubicBezTo>
                    <a:pt x="54" y="27"/>
                    <a:pt x="54" y="27"/>
                    <a:pt x="54" y="27"/>
                  </a:cubicBezTo>
                  <a:cubicBezTo>
                    <a:pt x="54" y="27"/>
                    <a:pt x="55" y="25"/>
                    <a:pt x="55" y="25"/>
                  </a:cubicBezTo>
                  <a:cubicBezTo>
                    <a:pt x="55" y="25"/>
                    <a:pt x="56" y="24"/>
                    <a:pt x="55" y="24"/>
                  </a:cubicBezTo>
                  <a:cubicBezTo>
                    <a:pt x="55" y="24"/>
                    <a:pt x="55" y="24"/>
                    <a:pt x="55" y="23"/>
                  </a:cubicBezTo>
                  <a:cubicBezTo>
                    <a:pt x="55" y="23"/>
                    <a:pt x="55" y="22"/>
                    <a:pt x="55" y="22"/>
                  </a:cubicBezTo>
                  <a:cubicBezTo>
                    <a:pt x="55" y="22"/>
                    <a:pt x="56" y="22"/>
                    <a:pt x="55" y="22"/>
                  </a:cubicBezTo>
                  <a:cubicBezTo>
                    <a:pt x="54" y="22"/>
                    <a:pt x="54" y="22"/>
                    <a:pt x="54" y="22"/>
                  </a:cubicBezTo>
                  <a:cubicBezTo>
                    <a:pt x="54" y="22"/>
                    <a:pt x="53" y="22"/>
                    <a:pt x="53" y="22"/>
                  </a:cubicBezTo>
                  <a:cubicBezTo>
                    <a:pt x="53" y="21"/>
                    <a:pt x="54" y="21"/>
                    <a:pt x="54" y="21"/>
                  </a:cubicBezTo>
                  <a:cubicBezTo>
                    <a:pt x="54" y="20"/>
                    <a:pt x="55" y="19"/>
                    <a:pt x="55" y="19"/>
                  </a:cubicBezTo>
                  <a:cubicBezTo>
                    <a:pt x="55" y="19"/>
                    <a:pt x="54" y="18"/>
                    <a:pt x="54" y="18"/>
                  </a:cubicBezTo>
                  <a:cubicBezTo>
                    <a:pt x="53" y="17"/>
                    <a:pt x="53" y="16"/>
                    <a:pt x="53" y="16"/>
                  </a:cubicBezTo>
                  <a:cubicBezTo>
                    <a:pt x="53" y="16"/>
                    <a:pt x="53" y="18"/>
                    <a:pt x="53" y="15"/>
                  </a:cubicBezTo>
                  <a:cubicBezTo>
                    <a:pt x="52" y="12"/>
                    <a:pt x="52" y="12"/>
                    <a:pt x="52" y="12"/>
                  </a:cubicBezTo>
                  <a:cubicBezTo>
                    <a:pt x="51" y="11"/>
                    <a:pt x="51" y="11"/>
                    <a:pt x="51" y="11"/>
                  </a:cubicBezTo>
                  <a:cubicBezTo>
                    <a:pt x="51" y="11"/>
                    <a:pt x="51" y="10"/>
                    <a:pt x="50" y="10"/>
                  </a:cubicBezTo>
                  <a:cubicBezTo>
                    <a:pt x="50" y="9"/>
                    <a:pt x="48" y="8"/>
                    <a:pt x="48" y="8"/>
                  </a:cubicBezTo>
                  <a:cubicBezTo>
                    <a:pt x="48" y="7"/>
                    <a:pt x="48" y="7"/>
                    <a:pt x="48" y="7"/>
                  </a:cubicBezTo>
                  <a:cubicBezTo>
                    <a:pt x="48" y="7"/>
                    <a:pt x="48" y="6"/>
                    <a:pt x="48" y="6"/>
                  </a:cubicBezTo>
                  <a:cubicBezTo>
                    <a:pt x="47" y="6"/>
                    <a:pt x="46" y="5"/>
                    <a:pt x="46" y="6"/>
                  </a:cubicBezTo>
                  <a:cubicBezTo>
                    <a:pt x="46" y="7"/>
                    <a:pt x="46" y="7"/>
                    <a:pt x="46" y="8"/>
                  </a:cubicBezTo>
                  <a:cubicBezTo>
                    <a:pt x="45" y="8"/>
                    <a:pt x="43" y="8"/>
                    <a:pt x="43" y="8"/>
                  </a:cubicBezTo>
                  <a:cubicBezTo>
                    <a:pt x="43" y="8"/>
                    <a:pt x="43" y="9"/>
                    <a:pt x="43" y="9"/>
                  </a:cubicBezTo>
                  <a:cubicBezTo>
                    <a:pt x="41" y="10"/>
                    <a:pt x="41" y="10"/>
                    <a:pt x="41" y="10"/>
                  </a:cubicBezTo>
                  <a:cubicBezTo>
                    <a:pt x="41" y="10"/>
                    <a:pt x="41" y="9"/>
                    <a:pt x="41" y="10"/>
                  </a:cubicBezTo>
                  <a:cubicBezTo>
                    <a:pt x="42" y="11"/>
                    <a:pt x="42" y="12"/>
                    <a:pt x="42" y="13"/>
                  </a:cubicBezTo>
                  <a:cubicBezTo>
                    <a:pt x="42" y="13"/>
                    <a:pt x="44" y="14"/>
                    <a:pt x="43" y="14"/>
                  </a:cubicBezTo>
                  <a:cubicBezTo>
                    <a:pt x="43" y="14"/>
                    <a:pt x="41" y="14"/>
                    <a:pt x="41" y="14"/>
                  </a:cubicBezTo>
                  <a:cubicBezTo>
                    <a:pt x="41" y="14"/>
                    <a:pt x="40" y="13"/>
                    <a:pt x="40" y="12"/>
                  </a:cubicBezTo>
                  <a:cubicBezTo>
                    <a:pt x="40" y="12"/>
                    <a:pt x="39" y="11"/>
                    <a:pt x="38" y="11"/>
                  </a:cubicBezTo>
                  <a:cubicBezTo>
                    <a:pt x="38" y="11"/>
                    <a:pt x="37" y="11"/>
                    <a:pt x="36" y="12"/>
                  </a:cubicBezTo>
                  <a:cubicBezTo>
                    <a:pt x="36" y="13"/>
                    <a:pt x="36" y="12"/>
                    <a:pt x="36" y="14"/>
                  </a:cubicBezTo>
                  <a:cubicBezTo>
                    <a:pt x="36" y="16"/>
                    <a:pt x="36" y="18"/>
                    <a:pt x="36" y="18"/>
                  </a:cubicBezTo>
                  <a:cubicBezTo>
                    <a:pt x="36" y="18"/>
                    <a:pt x="37" y="19"/>
                    <a:pt x="38" y="20"/>
                  </a:cubicBezTo>
                  <a:cubicBezTo>
                    <a:pt x="38" y="20"/>
                    <a:pt x="39" y="23"/>
                    <a:pt x="39" y="23"/>
                  </a:cubicBezTo>
                  <a:cubicBezTo>
                    <a:pt x="39" y="24"/>
                    <a:pt x="40" y="25"/>
                    <a:pt x="40" y="25"/>
                  </a:cubicBezTo>
                  <a:cubicBezTo>
                    <a:pt x="40" y="25"/>
                    <a:pt x="35" y="23"/>
                    <a:pt x="35" y="22"/>
                  </a:cubicBezTo>
                  <a:cubicBezTo>
                    <a:pt x="35" y="21"/>
                    <a:pt x="35" y="19"/>
                    <a:pt x="34" y="19"/>
                  </a:cubicBezTo>
                  <a:cubicBezTo>
                    <a:pt x="34" y="19"/>
                    <a:pt x="34" y="18"/>
                    <a:pt x="33" y="19"/>
                  </a:cubicBezTo>
                  <a:cubicBezTo>
                    <a:pt x="32" y="19"/>
                    <a:pt x="32" y="19"/>
                    <a:pt x="31" y="19"/>
                  </a:cubicBezTo>
                  <a:cubicBezTo>
                    <a:pt x="31" y="20"/>
                    <a:pt x="31" y="21"/>
                    <a:pt x="31" y="21"/>
                  </a:cubicBezTo>
                  <a:cubicBezTo>
                    <a:pt x="31" y="21"/>
                    <a:pt x="31" y="22"/>
                    <a:pt x="31" y="23"/>
                  </a:cubicBezTo>
                  <a:cubicBezTo>
                    <a:pt x="32" y="25"/>
                    <a:pt x="32" y="25"/>
                    <a:pt x="32" y="26"/>
                  </a:cubicBezTo>
                  <a:cubicBezTo>
                    <a:pt x="33" y="27"/>
                    <a:pt x="34" y="27"/>
                    <a:pt x="34" y="28"/>
                  </a:cubicBezTo>
                  <a:cubicBezTo>
                    <a:pt x="34" y="28"/>
                    <a:pt x="35" y="29"/>
                    <a:pt x="35" y="29"/>
                  </a:cubicBezTo>
                  <a:cubicBezTo>
                    <a:pt x="35" y="29"/>
                    <a:pt x="34" y="31"/>
                    <a:pt x="34" y="31"/>
                  </a:cubicBezTo>
                  <a:cubicBezTo>
                    <a:pt x="34" y="32"/>
                    <a:pt x="33" y="33"/>
                    <a:pt x="33" y="33"/>
                  </a:cubicBezTo>
                  <a:cubicBezTo>
                    <a:pt x="33" y="33"/>
                    <a:pt x="35" y="34"/>
                    <a:pt x="35" y="34"/>
                  </a:cubicBezTo>
                  <a:cubicBezTo>
                    <a:pt x="35" y="34"/>
                    <a:pt x="36" y="35"/>
                    <a:pt x="35" y="36"/>
                  </a:cubicBezTo>
                  <a:cubicBezTo>
                    <a:pt x="34" y="36"/>
                    <a:pt x="34" y="36"/>
                    <a:pt x="33" y="36"/>
                  </a:cubicBezTo>
                  <a:cubicBezTo>
                    <a:pt x="33" y="35"/>
                    <a:pt x="32" y="36"/>
                    <a:pt x="32" y="34"/>
                  </a:cubicBezTo>
                  <a:cubicBezTo>
                    <a:pt x="33" y="33"/>
                    <a:pt x="33" y="32"/>
                    <a:pt x="33" y="32"/>
                  </a:cubicBezTo>
                  <a:cubicBezTo>
                    <a:pt x="32" y="32"/>
                    <a:pt x="31" y="30"/>
                    <a:pt x="31" y="30"/>
                  </a:cubicBezTo>
                  <a:cubicBezTo>
                    <a:pt x="31" y="30"/>
                    <a:pt x="33" y="33"/>
                    <a:pt x="30" y="28"/>
                  </a:cubicBezTo>
                  <a:cubicBezTo>
                    <a:pt x="28" y="24"/>
                    <a:pt x="28" y="24"/>
                    <a:pt x="28" y="24"/>
                  </a:cubicBezTo>
                  <a:cubicBezTo>
                    <a:pt x="28" y="22"/>
                    <a:pt x="28" y="22"/>
                    <a:pt x="28" y="22"/>
                  </a:cubicBezTo>
                  <a:cubicBezTo>
                    <a:pt x="28" y="22"/>
                    <a:pt x="27" y="22"/>
                    <a:pt x="27" y="22"/>
                  </a:cubicBezTo>
                  <a:cubicBezTo>
                    <a:pt x="27" y="22"/>
                    <a:pt x="26" y="21"/>
                    <a:pt x="26" y="21"/>
                  </a:cubicBezTo>
                  <a:cubicBezTo>
                    <a:pt x="26" y="21"/>
                    <a:pt x="24" y="21"/>
                    <a:pt x="24" y="21"/>
                  </a:cubicBezTo>
                  <a:cubicBezTo>
                    <a:pt x="24" y="22"/>
                    <a:pt x="24" y="22"/>
                    <a:pt x="24" y="23"/>
                  </a:cubicBezTo>
                  <a:cubicBezTo>
                    <a:pt x="23" y="23"/>
                    <a:pt x="23" y="25"/>
                    <a:pt x="23" y="25"/>
                  </a:cubicBezTo>
                  <a:cubicBezTo>
                    <a:pt x="22" y="25"/>
                    <a:pt x="22" y="27"/>
                    <a:pt x="22" y="27"/>
                  </a:cubicBezTo>
                  <a:cubicBezTo>
                    <a:pt x="22" y="27"/>
                    <a:pt x="23" y="27"/>
                    <a:pt x="23" y="28"/>
                  </a:cubicBezTo>
                  <a:cubicBezTo>
                    <a:pt x="24" y="29"/>
                    <a:pt x="24" y="30"/>
                    <a:pt x="24" y="30"/>
                  </a:cubicBezTo>
                  <a:cubicBezTo>
                    <a:pt x="24" y="30"/>
                    <a:pt x="23" y="29"/>
                    <a:pt x="23" y="29"/>
                  </a:cubicBezTo>
                  <a:cubicBezTo>
                    <a:pt x="22" y="29"/>
                    <a:pt x="22" y="29"/>
                    <a:pt x="22" y="29"/>
                  </a:cubicBezTo>
                  <a:cubicBezTo>
                    <a:pt x="21" y="30"/>
                    <a:pt x="21" y="30"/>
                    <a:pt x="21" y="30"/>
                  </a:cubicBezTo>
                  <a:cubicBezTo>
                    <a:pt x="21" y="30"/>
                    <a:pt x="21" y="30"/>
                    <a:pt x="21" y="30"/>
                  </a:cubicBezTo>
                  <a:cubicBezTo>
                    <a:pt x="21" y="30"/>
                    <a:pt x="21" y="32"/>
                    <a:pt x="21" y="32"/>
                  </a:cubicBezTo>
                  <a:cubicBezTo>
                    <a:pt x="21" y="32"/>
                    <a:pt x="22" y="33"/>
                    <a:pt x="22" y="33"/>
                  </a:cubicBezTo>
                  <a:cubicBezTo>
                    <a:pt x="22" y="33"/>
                    <a:pt x="22" y="34"/>
                    <a:pt x="22" y="34"/>
                  </a:cubicBezTo>
                  <a:cubicBezTo>
                    <a:pt x="22" y="34"/>
                    <a:pt x="23" y="35"/>
                    <a:pt x="23" y="35"/>
                  </a:cubicBezTo>
                  <a:cubicBezTo>
                    <a:pt x="23" y="36"/>
                    <a:pt x="23" y="36"/>
                    <a:pt x="23" y="36"/>
                  </a:cubicBezTo>
                  <a:cubicBezTo>
                    <a:pt x="23" y="36"/>
                    <a:pt x="23" y="36"/>
                    <a:pt x="23" y="36"/>
                  </a:cubicBezTo>
                  <a:cubicBezTo>
                    <a:pt x="22" y="36"/>
                    <a:pt x="23" y="37"/>
                    <a:pt x="22" y="36"/>
                  </a:cubicBezTo>
                  <a:cubicBezTo>
                    <a:pt x="21" y="35"/>
                    <a:pt x="21" y="36"/>
                    <a:pt x="20" y="35"/>
                  </a:cubicBezTo>
                  <a:cubicBezTo>
                    <a:pt x="20" y="33"/>
                    <a:pt x="20" y="33"/>
                    <a:pt x="20" y="33"/>
                  </a:cubicBezTo>
                  <a:cubicBezTo>
                    <a:pt x="20" y="33"/>
                    <a:pt x="21" y="32"/>
                    <a:pt x="19" y="31"/>
                  </a:cubicBezTo>
                  <a:cubicBezTo>
                    <a:pt x="18" y="29"/>
                    <a:pt x="18" y="28"/>
                    <a:pt x="18" y="28"/>
                  </a:cubicBezTo>
                  <a:cubicBezTo>
                    <a:pt x="18" y="28"/>
                    <a:pt x="17" y="27"/>
                    <a:pt x="16" y="27"/>
                  </a:cubicBezTo>
                  <a:cubicBezTo>
                    <a:pt x="16" y="28"/>
                    <a:pt x="16" y="28"/>
                    <a:pt x="15" y="28"/>
                  </a:cubicBezTo>
                  <a:cubicBezTo>
                    <a:pt x="14" y="29"/>
                    <a:pt x="14" y="29"/>
                    <a:pt x="13" y="29"/>
                  </a:cubicBezTo>
                  <a:cubicBezTo>
                    <a:pt x="13" y="29"/>
                    <a:pt x="11" y="29"/>
                    <a:pt x="11" y="29"/>
                  </a:cubicBezTo>
                  <a:cubicBezTo>
                    <a:pt x="11" y="29"/>
                    <a:pt x="11" y="29"/>
                    <a:pt x="9" y="30"/>
                  </a:cubicBezTo>
                  <a:cubicBezTo>
                    <a:pt x="8" y="32"/>
                    <a:pt x="7" y="32"/>
                    <a:pt x="8" y="32"/>
                  </a:cubicBezTo>
                  <a:cubicBezTo>
                    <a:pt x="9" y="33"/>
                    <a:pt x="11" y="33"/>
                    <a:pt x="11" y="33"/>
                  </a:cubicBezTo>
                  <a:cubicBezTo>
                    <a:pt x="11" y="33"/>
                    <a:pt x="12" y="33"/>
                    <a:pt x="13" y="34"/>
                  </a:cubicBezTo>
                  <a:cubicBezTo>
                    <a:pt x="14" y="34"/>
                    <a:pt x="16" y="36"/>
                    <a:pt x="16" y="36"/>
                  </a:cubicBezTo>
                  <a:cubicBezTo>
                    <a:pt x="18" y="39"/>
                    <a:pt x="18" y="39"/>
                    <a:pt x="18" y="39"/>
                  </a:cubicBezTo>
                  <a:cubicBezTo>
                    <a:pt x="18" y="39"/>
                    <a:pt x="18" y="40"/>
                    <a:pt x="18" y="40"/>
                  </a:cubicBezTo>
                  <a:cubicBezTo>
                    <a:pt x="18" y="40"/>
                    <a:pt x="18" y="40"/>
                    <a:pt x="18" y="41"/>
                  </a:cubicBezTo>
                  <a:cubicBezTo>
                    <a:pt x="18" y="41"/>
                    <a:pt x="18" y="42"/>
                    <a:pt x="18" y="42"/>
                  </a:cubicBezTo>
                  <a:cubicBezTo>
                    <a:pt x="18" y="42"/>
                    <a:pt x="19" y="43"/>
                    <a:pt x="20" y="44"/>
                  </a:cubicBezTo>
                  <a:cubicBezTo>
                    <a:pt x="21" y="44"/>
                    <a:pt x="21" y="44"/>
                    <a:pt x="22" y="44"/>
                  </a:cubicBezTo>
                  <a:cubicBezTo>
                    <a:pt x="23" y="44"/>
                    <a:pt x="22" y="44"/>
                    <a:pt x="23" y="44"/>
                  </a:cubicBezTo>
                  <a:cubicBezTo>
                    <a:pt x="25" y="43"/>
                    <a:pt x="25" y="43"/>
                    <a:pt x="25" y="43"/>
                  </a:cubicBezTo>
                  <a:cubicBezTo>
                    <a:pt x="25" y="43"/>
                    <a:pt x="25" y="43"/>
                    <a:pt x="26" y="43"/>
                  </a:cubicBezTo>
                  <a:cubicBezTo>
                    <a:pt x="28" y="43"/>
                    <a:pt x="27" y="44"/>
                    <a:pt x="28" y="44"/>
                  </a:cubicBezTo>
                  <a:cubicBezTo>
                    <a:pt x="28" y="43"/>
                    <a:pt x="30" y="43"/>
                    <a:pt x="30" y="43"/>
                  </a:cubicBezTo>
                  <a:cubicBezTo>
                    <a:pt x="31" y="43"/>
                    <a:pt x="31" y="42"/>
                    <a:pt x="32" y="43"/>
                  </a:cubicBezTo>
                  <a:cubicBezTo>
                    <a:pt x="32" y="44"/>
                    <a:pt x="32" y="44"/>
                    <a:pt x="32" y="45"/>
                  </a:cubicBezTo>
                  <a:cubicBezTo>
                    <a:pt x="33" y="45"/>
                    <a:pt x="34" y="46"/>
                    <a:pt x="34" y="46"/>
                  </a:cubicBezTo>
                  <a:cubicBezTo>
                    <a:pt x="36" y="46"/>
                    <a:pt x="36" y="46"/>
                    <a:pt x="36" y="46"/>
                  </a:cubicBezTo>
                  <a:cubicBezTo>
                    <a:pt x="36" y="46"/>
                    <a:pt x="36" y="45"/>
                    <a:pt x="37" y="45"/>
                  </a:cubicBezTo>
                  <a:cubicBezTo>
                    <a:pt x="37" y="44"/>
                    <a:pt x="38" y="43"/>
                    <a:pt x="38" y="43"/>
                  </a:cubicBezTo>
                  <a:cubicBezTo>
                    <a:pt x="38" y="43"/>
                    <a:pt x="37" y="43"/>
                    <a:pt x="38" y="44"/>
                  </a:cubicBezTo>
                  <a:cubicBezTo>
                    <a:pt x="39" y="44"/>
                    <a:pt x="39" y="44"/>
                    <a:pt x="40" y="45"/>
                  </a:cubicBezTo>
                  <a:cubicBezTo>
                    <a:pt x="40" y="45"/>
                    <a:pt x="42" y="44"/>
                    <a:pt x="42" y="44"/>
                  </a:cubicBezTo>
                  <a:cubicBezTo>
                    <a:pt x="43" y="44"/>
                    <a:pt x="43" y="44"/>
                    <a:pt x="43" y="44"/>
                  </a:cubicBezTo>
                  <a:cubicBezTo>
                    <a:pt x="43" y="44"/>
                    <a:pt x="42" y="45"/>
                    <a:pt x="43" y="45"/>
                  </a:cubicBezTo>
                  <a:cubicBezTo>
                    <a:pt x="43" y="45"/>
                    <a:pt x="42" y="45"/>
                    <a:pt x="43" y="45"/>
                  </a:cubicBezTo>
                  <a:cubicBezTo>
                    <a:pt x="44" y="45"/>
                    <a:pt x="45" y="44"/>
                    <a:pt x="45" y="44"/>
                  </a:cubicBezTo>
                  <a:cubicBezTo>
                    <a:pt x="45" y="44"/>
                    <a:pt x="44" y="45"/>
                    <a:pt x="44" y="46"/>
                  </a:cubicBezTo>
                  <a:cubicBezTo>
                    <a:pt x="44" y="46"/>
                    <a:pt x="44" y="47"/>
                    <a:pt x="44" y="47"/>
                  </a:cubicBezTo>
                  <a:cubicBezTo>
                    <a:pt x="44" y="47"/>
                    <a:pt x="44" y="48"/>
                    <a:pt x="45" y="49"/>
                  </a:cubicBezTo>
                  <a:cubicBezTo>
                    <a:pt x="46" y="49"/>
                    <a:pt x="47" y="49"/>
                    <a:pt x="47" y="49"/>
                  </a:cubicBezTo>
                  <a:cubicBezTo>
                    <a:pt x="47" y="49"/>
                    <a:pt x="49" y="49"/>
                    <a:pt x="49" y="49"/>
                  </a:cubicBezTo>
                  <a:cubicBezTo>
                    <a:pt x="49" y="50"/>
                    <a:pt x="49" y="49"/>
                    <a:pt x="49" y="50"/>
                  </a:cubicBezTo>
                  <a:cubicBezTo>
                    <a:pt x="49" y="50"/>
                    <a:pt x="50" y="49"/>
                    <a:pt x="50" y="49"/>
                  </a:cubicBezTo>
                  <a:cubicBezTo>
                    <a:pt x="51" y="49"/>
                    <a:pt x="52" y="49"/>
                    <a:pt x="52" y="49"/>
                  </a:cubicBezTo>
                  <a:cubicBezTo>
                    <a:pt x="52" y="50"/>
                    <a:pt x="51" y="51"/>
                    <a:pt x="51" y="51"/>
                  </a:cubicBezTo>
                  <a:cubicBezTo>
                    <a:pt x="51" y="51"/>
                    <a:pt x="51" y="51"/>
                    <a:pt x="51" y="52"/>
                  </a:cubicBezTo>
                  <a:cubicBezTo>
                    <a:pt x="51" y="52"/>
                    <a:pt x="53" y="52"/>
                    <a:pt x="53" y="52"/>
                  </a:cubicBezTo>
                  <a:cubicBezTo>
                    <a:pt x="53" y="52"/>
                    <a:pt x="53" y="51"/>
                    <a:pt x="54" y="52"/>
                  </a:cubicBezTo>
                  <a:cubicBezTo>
                    <a:pt x="54" y="53"/>
                    <a:pt x="54" y="53"/>
                    <a:pt x="54" y="53"/>
                  </a:cubicBezTo>
                  <a:cubicBezTo>
                    <a:pt x="53" y="53"/>
                    <a:pt x="53" y="52"/>
                    <a:pt x="53" y="54"/>
                  </a:cubicBezTo>
                  <a:cubicBezTo>
                    <a:pt x="52" y="55"/>
                    <a:pt x="53" y="56"/>
                    <a:pt x="53" y="56"/>
                  </a:cubicBezTo>
                  <a:cubicBezTo>
                    <a:pt x="54" y="58"/>
                    <a:pt x="54" y="58"/>
                    <a:pt x="54" y="58"/>
                  </a:cubicBezTo>
                  <a:cubicBezTo>
                    <a:pt x="54" y="58"/>
                    <a:pt x="55" y="58"/>
                    <a:pt x="56" y="58"/>
                  </a:cubicBezTo>
                  <a:cubicBezTo>
                    <a:pt x="56" y="58"/>
                    <a:pt x="56" y="58"/>
                    <a:pt x="56" y="58"/>
                  </a:cubicBezTo>
                  <a:cubicBezTo>
                    <a:pt x="57" y="57"/>
                    <a:pt x="57" y="57"/>
                    <a:pt x="58" y="57"/>
                  </a:cubicBezTo>
                  <a:cubicBezTo>
                    <a:pt x="58" y="57"/>
                    <a:pt x="59" y="58"/>
                    <a:pt x="59" y="58"/>
                  </a:cubicBezTo>
                  <a:cubicBezTo>
                    <a:pt x="59" y="59"/>
                    <a:pt x="59" y="59"/>
                    <a:pt x="59" y="59"/>
                  </a:cubicBezTo>
                  <a:cubicBezTo>
                    <a:pt x="59" y="59"/>
                    <a:pt x="59" y="60"/>
                    <a:pt x="59" y="60"/>
                  </a:cubicBezTo>
                  <a:cubicBezTo>
                    <a:pt x="60" y="61"/>
                    <a:pt x="61" y="61"/>
                    <a:pt x="61" y="61"/>
                  </a:cubicBezTo>
                  <a:cubicBezTo>
                    <a:pt x="61" y="61"/>
                    <a:pt x="61" y="61"/>
                    <a:pt x="61" y="62"/>
                  </a:cubicBezTo>
                  <a:cubicBezTo>
                    <a:pt x="62" y="63"/>
                    <a:pt x="64" y="64"/>
                    <a:pt x="64" y="64"/>
                  </a:cubicBezTo>
                  <a:cubicBezTo>
                    <a:pt x="64" y="64"/>
                    <a:pt x="61" y="63"/>
                    <a:pt x="61" y="63"/>
                  </a:cubicBezTo>
                  <a:cubicBezTo>
                    <a:pt x="60" y="63"/>
                    <a:pt x="58" y="63"/>
                    <a:pt x="58" y="63"/>
                  </a:cubicBezTo>
                  <a:cubicBezTo>
                    <a:pt x="57" y="63"/>
                    <a:pt x="55" y="63"/>
                    <a:pt x="55" y="63"/>
                  </a:cubicBezTo>
                  <a:cubicBezTo>
                    <a:pt x="52" y="64"/>
                    <a:pt x="52" y="64"/>
                    <a:pt x="52" y="64"/>
                  </a:cubicBezTo>
                  <a:cubicBezTo>
                    <a:pt x="52" y="64"/>
                    <a:pt x="50" y="65"/>
                    <a:pt x="49" y="65"/>
                  </a:cubicBezTo>
                  <a:cubicBezTo>
                    <a:pt x="49" y="65"/>
                    <a:pt x="48" y="65"/>
                    <a:pt x="47" y="65"/>
                  </a:cubicBezTo>
                  <a:cubicBezTo>
                    <a:pt x="47" y="66"/>
                    <a:pt x="46" y="66"/>
                    <a:pt x="45" y="66"/>
                  </a:cubicBezTo>
                  <a:cubicBezTo>
                    <a:pt x="45" y="66"/>
                    <a:pt x="43" y="66"/>
                    <a:pt x="42" y="66"/>
                  </a:cubicBezTo>
                  <a:cubicBezTo>
                    <a:pt x="42" y="66"/>
                    <a:pt x="41" y="66"/>
                    <a:pt x="41" y="66"/>
                  </a:cubicBezTo>
                  <a:cubicBezTo>
                    <a:pt x="38" y="67"/>
                    <a:pt x="38" y="67"/>
                    <a:pt x="38" y="67"/>
                  </a:cubicBezTo>
                  <a:cubicBezTo>
                    <a:pt x="39" y="68"/>
                    <a:pt x="39" y="68"/>
                    <a:pt x="39" y="68"/>
                  </a:cubicBezTo>
                  <a:cubicBezTo>
                    <a:pt x="41" y="69"/>
                    <a:pt x="41" y="69"/>
                    <a:pt x="41" y="69"/>
                  </a:cubicBezTo>
                  <a:cubicBezTo>
                    <a:pt x="41" y="69"/>
                    <a:pt x="41" y="69"/>
                    <a:pt x="41" y="69"/>
                  </a:cubicBezTo>
                  <a:cubicBezTo>
                    <a:pt x="42" y="69"/>
                    <a:pt x="43" y="70"/>
                    <a:pt x="43" y="70"/>
                  </a:cubicBezTo>
                  <a:cubicBezTo>
                    <a:pt x="43" y="70"/>
                    <a:pt x="44" y="71"/>
                    <a:pt x="45" y="72"/>
                  </a:cubicBezTo>
                  <a:cubicBezTo>
                    <a:pt x="45" y="72"/>
                    <a:pt x="46" y="73"/>
                    <a:pt x="46" y="73"/>
                  </a:cubicBezTo>
                  <a:lnTo>
                    <a:pt x="48" y="74"/>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3" name="Freeform 19"/>
            <p:cNvSpPr>
              <a:spLocks/>
            </p:cNvSpPr>
            <p:nvPr/>
          </p:nvSpPr>
          <p:spPr bwMode="auto">
            <a:xfrm>
              <a:off x="5322812" y="2251719"/>
              <a:ext cx="802584" cy="653101"/>
            </a:xfrm>
            <a:custGeom>
              <a:avLst/>
              <a:gdLst>
                <a:gd name="T0" fmla="*/ 194 w 352"/>
                <a:gd name="T1" fmla="*/ 16 h 295"/>
                <a:gd name="T2" fmla="*/ 260 w 352"/>
                <a:gd name="T3" fmla="*/ 5 h 295"/>
                <a:gd name="T4" fmla="*/ 289 w 352"/>
                <a:gd name="T5" fmla="*/ 13 h 295"/>
                <a:gd name="T6" fmla="*/ 314 w 352"/>
                <a:gd name="T7" fmla="*/ 60 h 295"/>
                <a:gd name="T8" fmla="*/ 314 w 352"/>
                <a:gd name="T9" fmla="*/ 90 h 295"/>
                <a:gd name="T10" fmla="*/ 303 w 352"/>
                <a:gd name="T11" fmla="*/ 114 h 295"/>
                <a:gd name="T12" fmla="*/ 318 w 352"/>
                <a:gd name="T13" fmla="*/ 139 h 295"/>
                <a:gd name="T14" fmla="*/ 326 w 352"/>
                <a:gd name="T15" fmla="*/ 158 h 295"/>
                <a:gd name="T16" fmla="*/ 344 w 352"/>
                <a:gd name="T17" fmla="*/ 175 h 295"/>
                <a:gd name="T18" fmla="*/ 346 w 352"/>
                <a:gd name="T19" fmla="*/ 189 h 295"/>
                <a:gd name="T20" fmla="*/ 344 w 352"/>
                <a:gd name="T21" fmla="*/ 210 h 295"/>
                <a:gd name="T22" fmla="*/ 327 w 352"/>
                <a:gd name="T23" fmla="*/ 235 h 295"/>
                <a:gd name="T24" fmla="*/ 317 w 352"/>
                <a:gd name="T25" fmla="*/ 269 h 295"/>
                <a:gd name="T26" fmla="*/ 322 w 352"/>
                <a:gd name="T27" fmla="*/ 280 h 295"/>
                <a:gd name="T28" fmla="*/ 315 w 352"/>
                <a:gd name="T29" fmla="*/ 285 h 295"/>
                <a:gd name="T30" fmla="*/ 309 w 352"/>
                <a:gd name="T31" fmla="*/ 283 h 295"/>
                <a:gd name="T32" fmla="*/ 302 w 352"/>
                <a:gd name="T33" fmla="*/ 282 h 295"/>
                <a:gd name="T34" fmla="*/ 296 w 352"/>
                <a:gd name="T35" fmla="*/ 280 h 295"/>
                <a:gd name="T36" fmla="*/ 290 w 352"/>
                <a:gd name="T37" fmla="*/ 275 h 295"/>
                <a:gd name="T38" fmla="*/ 283 w 352"/>
                <a:gd name="T39" fmla="*/ 272 h 295"/>
                <a:gd name="T40" fmla="*/ 276 w 352"/>
                <a:gd name="T41" fmla="*/ 271 h 295"/>
                <a:gd name="T42" fmla="*/ 267 w 352"/>
                <a:gd name="T43" fmla="*/ 273 h 295"/>
                <a:gd name="T44" fmla="*/ 262 w 352"/>
                <a:gd name="T45" fmla="*/ 275 h 295"/>
                <a:gd name="T46" fmla="*/ 256 w 352"/>
                <a:gd name="T47" fmla="*/ 279 h 295"/>
                <a:gd name="T48" fmla="*/ 250 w 352"/>
                <a:gd name="T49" fmla="*/ 282 h 295"/>
                <a:gd name="T50" fmla="*/ 245 w 352"/>
                <a:gd name="T51" fmla="*/ 277 h 295"/>
                <a:gd name="T52" fmla="*/ 240 w 352"/>
                <a:gd name="T53" fmla="*/ 280 h 295"/>
                <a:gd name="T54" fmla="*/ 235 w 352"/>
                <a:gd name="T55" fmla="*/ 281 h 295"/>
                <a:gd name="T56" fmla="*/ 230 w 352"/>
                <a:gd name="T57" fmla="*/ 284 h 295"/>
                <a:gd name="T58" fmla="*/ 225 w 352"/>
                <a:gd name="T59" fmla="*/ 289 h 295"/>
                <a:gd name="T60" fmla="*/ 223 w 352"/>
                <a:gd name="T61" fmla="*/ 294 h 295"/>
                <a:gd name="T62" fmla="*/ 216 w 352"/>
                <a:gd name="T63" fmla="*/ 295 h 295"/>
                <a:gd name="T64" fmla="*/ 215 w 352"/>
                <a:gd name="T65" fmla="*/ 288 h 295"/>
                <a:gd name="T66" fmla="*/ 207 w 352"/>
                <a:gd name="T67" fmla="*/ 283 h 295"/>
                <a:gd name="T68" fmla="*/ 195 w 352"/>
                <a:gd name="T69" fmla="*/ 279 h 295"/>
                <a:gd name="T70" fmla="*/ 185 w 352"/>
                <a:gd name="T71" fmla="*/ 289 h 295"/>
                <a:gd name="T72" fmla="*/ 181 w 352"/>
                <a:gd name="T73" fmla="*/ 283 h 295"/>
                <a:gd name="T74" fmla="*/ 169 w 352"/>
                <a:gd name="T75" fmla="*/ 270 h 295"/>
                <a:gd name="T76" fmla="*/ 147 w 352"/>
                <a:gd name="T77" fmla="*/ 262 h 295"/>
                <a:gd name="T78" fmla="*/ 137 w 352"/>
                <a:gd name="T79" fmla="*/ 251 h 295"/>
                <a:gd name="T80" fmla="*/ 117 w 352"/>
                <a:gd name="T81" fmla="*/ 244 h 295"/>
                <a:gd name="T82" fmla="*/ 106 w 352"/>
                <a:gd name="T83" fmla="*/ 255 h 295"/>
                <a:gd name="T84" fmla="*/ 92 w 352"/>
                <a:gd name="T85" fmla="*/ 252 h 295"/>
                <a:gd name="T86" fmla="*/ 87 w 352"/>
                <a:gd name="T87" fmla="*/ 241 h 295"/>
                <a:gd name="T88" fmla="*/ 77 w 352"/>
                <a:gd name="T89" fmla="*/ 236 h 295"/>
                <a:gd name="T90" fmla="*/ 66 w 352"/>
                <a:gd name="T91" fmla="*/ 231 h 295"/>
                <a:gd name="T92" fmla="*/ 51 w 352"/>
                <a:gd name="T93" fmla="*/ 226 h 295"/>
                <a:gd name="T94" fmla="*/ 40 w 352"/>
                <a:gd name="T95" fmla="*/ 222 h 295"/>
                <a:gd name="T96" fmla="*/ 38 w 352"/>
                <a:gd name="T97" fmla="*/ 218 h 295"/>
                <a:gd name="T98" fmla="*/ 35 w 352"/>
                <a:gd name="T99" fmla="*/ 198 h 295"/>
                <a:gd name="T100" fmla="*/ 28 w 352"/>
                <a:gd name="T101" fmla="*/ 184 h 295"/>
                <a:gd name="T102" fmla="*/ 24 w 352"/>
                <a:gd name="T103" fmla="*/ 164 h 295"/>
                <a:gd name="T104" fmla="*/ 20 w 352"/>
                <a:gd name="T105" fmla="*/ 139 h 295"/>
                <a:gd name="T106" fmla="*/ 4 w 352"/>
                <a:gd name="T107" fmla="*/ 113 h 295"/>
                <a:gd name="T108" fmla="*/ 4 w 352"/>
                <a:gd name="T109" fmla="*/ 80 h 295"/>
                <a:gd name="T110" fmla="*/ 6 w 352"/>
                <a:gd name="T111" fmla="*/ 63 h 295"/>
                <a:gd name="T112" fmla="*/ 45 w 352"/>
                <a:gd name="T113" fmla="*/ 45 h 295"/>
                <a:gd name="T114" fmla="*/ 64 w 352"/>
                <a:gd name="T115" fmla="*/ 32 h 295"/>
                <a:gd name="T116" fmla="*/ 89 w 352"/>
                <a:gd name="T117" fmla="*/ 12 h 295"/>
                <a:gd name="T118" fmla="*/ 121 w 352"/>
                <a:gd name="T119" fmla="*/ 2 h 295"/>
                <a:gd name="T120" fmla="*/ 132 w 352"/>
                <a:gd name="T121" fmla="*/ 14 h 295"/>
                <a:gd name="T122" fmla="*/ 151 w 352"/>
                <a:gd name="T123" fmla="*/ 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2" h="295">
                  <a:moveTo>
                    <a:pt x="155" y="23"/>
                  </a:moveTo>
                  <a:cubicBezTo>
                    <a:pt x="157" y="23"/>
                    <a:pt x="166" y="16"/>
                    <a:pt x="166" y="16"/>
                  </a:cubicBezTo>
                  <a:cubicBezTo>
                    <a:pt x="166" y="16"/>
                    <a:pt x="171" y="18"/>
                    <a:pt x="174" y="17"/>
                  </a:cubicBezTo>
                  <a:cubicBezTo>
                    <a:pt x="177" y="17"/>
                    <a:pt x="187" y="16"/>
                    <a:pt x="187" y="16"/>
                  </a:cubicBezTo>
                  <a:cubicBezTo>
                    <a:pt x="187" y="16"/>
                    <a:pt x="192" y="16"/>
                    <a:pt x="194" y="16"/>
                  </a:cubicBezTo>
                  <a:cubicBezTo>
                    <a:pt x="196" y="16"/>
                    <a:pt x="205" y="15"/>
                    <a:pt x="207" y="15"/>
                  </a:cubicBezTo>
                  <a:cubicBezTo>
                    <a:pt x="209" y="15"/>
                    <a:pt x="215" y="14"/>
                    <a:pt x="216" y="13"/>
                  </a:cubicBezTo>
                  <a:cubicBezTo>
                    <a:pt x="218" y="13"/>
                    <a:pt x="230" y="12"/>
                    <a:pt x="231" y="12"/>
                  </a:cubicBezTo>
                  <a:cubicBezTo>
                    <a:pt x="233" y="12"/>
                    <a:pt x="252" y="10"/>
                    <a:pt x="252" y="10"/>
                  </a:cubicBezTo>
                  <a:cubicBezTo>
                    <a:pt x="260" y="5"/>
                    <a:pt x="260" y="5"/>
                    <a:pt x="260" y="5"/>
                  </a:cubicBezTo>
                  <a:cubicBezTo>
                    <a:pt x="269" y="3"/>
                    <a:pt x="269" y="3"/>
                    <a:pt x="269" y="3"/>
                  </a:cubicBezTo>
                  <a:cubicBezTo>
                    <a:pt x="269" y="3"/>
                    <a:pt x="272" y="0"/>
                    <a:pt x="272" y="1"/>
                  </a:cubicBezTo>
                  <a:cubicBezTo>
                    <a:pt x="273" y="3"/>
                    <a:pt x="275" y="6"/>
                    <a:pt x="275" y="6"/>
                  </a:cubicBezTo>
                  <a:cubicBezTo>
                    <a:pt x="275" y="6"/>
                    <a:pt x="286" y="6"/>
                    <a:pt x="286" y="6"/>
                  </a:cubicBezTo>
                  <a:cubicBezTo>
                    <a:pt x="286" y="7"/>
                    <a:pt x="289" y="13"/>
                    <a:pt x="289" y="13"/>
                  </a:cubicBezTo>
                  <a:cubicBezTo>
                    <a:pt x="292" y="16"/>
                    <a:pt x="292" y="16"/>
                    <a:pt x="292" y="16"/>
                  </a:cubicBezTo>
                  <a:cubicBezTo>
                    <a:pt x="292" y="16"/>
                    <a:pt x="293" y="21"/>
                    <a:pt x="293" y="24"/>
                  </a:cubicBezTo>
                  <a:cubicBezTo>
                    <a:pt x="294" y="26"/>
                    <a:pt x="301" y="38"/>
                    <a:pt x="301" y="38"/>
                  </a:cubicBezTo>
                  <a:cubicBezTo>
                    <a:pt x="306" y="49"/>
                    <a:pt x="306" y="49"/>
                    <a:pt x="306" y="49"/>
                  </a:cubicBezTo>
                  <a:cubicBezTo>
                    <a:pt x="314" y="60"/>
                    <a:pt x="314" y="60"/>
                    <a:pt x="314" y="60"/>
                  </a:cubicBezTo>
                  <a:cubicBezTo>
                    <a:pt x="315" y="68"/>
                    <a:pt x="315" y="68"/>
                    <a:pt x="315" y="68"/>
                  </a:cubicBezTo>
                  <a:cubicBezTo>
                    <a:pt x="315" y="68"/>
                    <a:pt x="318" y="71"/>
                    <a:pt x="318" y="73"/>
                  </a:cubicBezTo>
                  <a:cubicBezTo>
                    <a:pt x="318" y="74"/>
                    <a:pt x="318" y="77"/>
                    <a:pt x="318" y="78"/>
                  </a:cubicBezTo>
                  <a:cubicBezTo>
                    <a:pt x="319" y="78"/>
                    <a:pt x="320" y="83"/>
                    <a:pt x="319" y="83"/>
                  </a:cubicBezTo>
                  <a:cubicBezTo>
                    <a:pt x="318" y="84"/>
                    <a:pt x="314" y="90"/>
                    <a:pt x="314" y="90"/>
                  </a:cubicBezTo>
                  <a:cubicBezTo>
                    <a:pt x="310" y="92"/>
                    <a:pt x="310" y="92"/>
                    <a:pt x="310" y="92"/>
                  </a:cubicBezTo>
                  <a:cubicBezTo>
                    <a:pt x="305" y="99"/>
                    <a:pt x="305" y="99"/>
                    <a:pt x="305" y="99"/>
                  </a:cubicBezTo>
                  <a:cubicBezTo>
                    <a:pt x="302" y="108"/>
                    <a:pt x="302" y="108"/>
                    <a:pt x="302" y="108"/>
                  </a:cubicBezTo>
                  <a:cubicBezTo>
                    <a:pt x="301" y="111"/>
                    <a:pt x="301" y="111"/>
                    <a:pt x="301" y="111"/>
                  </a:cubicBezTo>
                  <a:cubicBezTo>
                    <a:pt x="301" y="111"/>
                    <a:pt x="302" y="114"/>
                    <a:pt x="303" y="114"/>
                  </a:cubicBezTo>
                  <a:cubicBezTo>
                    <a:pt x="305" y="114"/>
                    <a:pt x="312" y="115"/>
                    <a:pt x="312" y="115"/>
                  </a:cubicBezTo>
                  <a:cubicBezTo>
                    <a:pt x="318" y="119"/>
                    <a:pt x="318" y="119"/>
                    <a:pt x="318" y="119"/>
                  </a:cubicBezTo>
                  <a:cubicBezTo>
                    <a:pt x="318" y="123"/>
                    <a:pt x="318" y="123"/>
                    <a:pt x="318" y="123"/>
                  </a:cubicBezTo>
                  <a:cubicBezTo>
                    <a:pt x="318" y="123"/>
                    <a:pt x="319" y="131"/>
                    <a:pt x="319" y="132"/>
                  </a:cubicBezTo>
                  <a:cubicBezTo>
                    <a:pt x="319" y="132"/>
                    <a:pt x="318" y="139"/>
                    <a:pt x="318" y="139"/>
                  </a:cubicBezTo>
                  <a:cubicBezTo>
                    <a:pt x="318" y="139"/>
                    <a:pt x="320" y="143"/>
                    <a:pt x="320" y="144"/>
                  </a:cubicBezTo>
                  <a:cubicBezTo>
                    <a:pt x="321" y="145"/>
                    <a:pt x="323" y="147"/>
                    <a:pt x="323" y="148"/>
                  </a:cubicBezTo>
                  <a:cubicBezTo>
                    <a:pt x="324" y="148"/>
                    <a:pt x="324" y="149"/>
                    <a:pt x="324" y="149"/>
                  </a:cubicBezTo>
                  <a:cubicBezTo>
                    <a:pt x="326" y="154"/>
                    <a:pt x="326" y="154"/>
                    <a:pt x="326" y="154"/>
                  </a:cubicBezTo>
                  <a:cubicBezTo>
                    <a:pt x="326" y="158"/>
                    <a:pt x="326" y="158"/>
                    <a:pt x="326" y="158"/>
                  </a:cubicBezTo>
                  <a:cubicBezTo>
                    <a:pt x="326" y="158"/>
                    <a:pt x="326" y="161"/>
                    <a:pt x="328" y="161"/>
                  </a:cubicBezTo>
                  <a:cubicBezTo>
                    <a:pt x="330" y="161"/>
                    <a:pt x="331" y="162"/>
                    <a:pt x="331" y="164"/>
                  </a:cubicBezTo>
                  <a:cubicBezTo>
                    <a:pt x="331" y="166"/>
                    <a:pt x="336" y="168"/>
                    <a:pt x="336" y="168"/>
                  </a:cubicBezTo>
                  <a:cubicBezTo>
                    <a:pt x="336" y="168"/>
                    <a:pt x="336" y="172"/>
                    <a:pt x="337" y="173"/>
                  </a:cubicBezTo>
                  <a:cubicBezTo>
                    <a:pt x="339" y="174"/>
                    <a:pt x="341" y="175"/>
                    <a:pt x="344" y="175"/>
                  </a:cubicBezTo>
                  <a:cubicBezTo>
                    <a:pt x="347" y="176"/>
                    <a:pt x="346" y="180"/>
                    <a:pt x="348" y="181"/>
                  </a:cubicBezTo>
                  <a:cubicBezTo>
                    <a:pt x="350" y="182"/>
                    <a:pt x="352" y="184"/>
                    <a:pt x="350" y="184"/>
                  </a:cubicBezTo>
                  <a:cubicBezTo>
                    <a:pt x="349" y="185"/>
                    <a:pt x="346" y="185"/>
                    <a:pt x="346" y="185"/>
                  </a:cubicBezTo>
                  <a:cubicBezTo>
                    <a:pt x="346" y="185"/>
                    <a:pt x="345" y="186"/>
                    <a:pt x="345" y="188"/>
                  </a:cubicBezTo>
                  <a:cubicBezTo>
                    <a:pt x="346" y="189"/>
                    <a:pt x="346" y="189"/>
                    <a:pt x="346" y="189"/>
                  </a:cubicBezTo>
                  <a:cubicBezTo>
                    <a:pt x="350" y="194"/>
                    <a:pt x="350" y="194"/>
                    <a:pt x="350" y="194"/>
                  </a:cubicBezTo>
                  <a:cubicBezTo>
                    <a:pt x="350" y="200"/>
                    <a:pt x="350" y="200"/>
                    <a:pt x="350" y="200"/>
                  </a:cubicBezTo>
                  <a:cubicBezTo>
                    <a:pt x="350" y="200"/>
                    <a:pt x="350" y="202"/>
                    <a:pt x="350" y="204"/>
                  </a:cubicBezTo>
                  <a:cubicBezTo>
                    <a:pt x="350" y="205"/>
                    <a:pt x="349" y="207"/>
                    <a:pt x="347" y="207"/>
                  </a:cubicBezTo>
                  <a:cubicBezTo>
                    <a:pt x="345" y="207"/>
                    <a:pt x="345" y="210"/>
                    <a:pt x="344" y="210"/>
                  </a:cubicBezTo>
                  <a:cubicBezTo>
                    <a:pt x="343" y="211"/>
                    <a:pt x="341" y="208"/>
                    <a:pt x="340" y="211"/>
                  </a:cubicBezTo>
                  <a:cubicBezTo>
                    <a:pt x="339" y="215"/>
                    <a:pt x="337" y="218"/>
                    <a:pt x="337" y="219"/>
                  </a:cubicBezTo>
                  <a:cubicBezTo>
                    <a:pt x="336" y="220"/>
                    <a:pt x="333" y="221"/>
                    <a:pt x="333" y="223"/>
                  </a:cubicBezTo>
                  <a:cubicBezTo>
                    <a:pt x="332" y="225"/>
                    <a:pt x="332" y="223"/>
                    <a:pt x="330" y="228"/>
                  </a:cubicBezTo>
                  <a:cubicBezTo>
                    <a:pt x="328" y="233"/>
                    <a:pt x="327" y="235"/>
                    <a:pt x="327" y="235"/>
                  </a:cubicBezTo>
                  <a:cubicBezTo>
                    <a:pt x="318" y="247"/>
                    <a:pt x="318" y="247"/>
                    <a:pt x="318" y="247"/>
                  </a:cubicBezTo>
                  <a:cubicBezTo>
                    <a:pt x="318" y="247"/>
                    <a:pt x="313" y="255"/>
                    <a:pt x="313" y="256"/>
                  </a:cubicBezTo>
                  <a:cubicBezTo>
                    <a:pt x="313" y="257"/>
                    <a:pt x="313" y="261"/>
                    <a:pt x="313" y="261"/>
                  </a:cubicBezTo>
                  <a:cubicBezTo>
                    <a:pt x="317" y="265"/>
                    <a:pt x="317" y="265"/>
                    <a:pt x="317" y="265"/>
                  </a:cubicBezTo>
                  <a:cubicBezTo>
                    <a:pt x="317" y="269"/>
                    <a:pt x="317" y="269"/>
                    <a:pt x="317" y="269"/>
                  </a:cubicBezTo>
                  <a:cubicBezTo>
                    <a:pt x="317" y="269"/>
                    <a:pt x="317" y="272"/>
                    <a:pt x="318" y="273"/>
                  </a:cubicBezTo>
                  <a:cubicBezTo>
                    <a:pt x="319" y="273"/>
                    <a:pt x="319" y="273"/>
                    <a:pt x="319" y="273"/>
                  </a:cubicBezTo>
                  <a:cubicBezTo>
                    <a:pt x="318" y="276"/>
                    <a:pt x="318" y="276"/>
                    <a:pt x="318" y="276"/>
                  </a:cubicBezTo>
                  <a:cubicBezTo>
                    <a:pt x="318" y="276"/>
                    <a:pt x="319" y="279"/>
                    <a:pt x="320" y="279"/>
                  </a:cubicBezTo>
                  <a:cubicBezTo>
                    <a:pt x="320" y="279"/>
                    <a:pt x="322" y="280"/>
                    <a:pt x="322" y="280"/>
                  </a:cubicBezTo>
                  <a:cubicBezTo>
                    <a:pt x="322" y="280"/>
                    <a:pt x="324" y="282"/>
                    <a:pt x="324" y="282"/>
                  </a:cubicBezTo>
                  <a:cubicBezTo>
                    <a:pt x="325" y="283"/>
                    <a:pt x="324" y="285"/>
                    <a:pt x="324" y="285"/>
                  </a:cubicBezTo>
                  <a:cubicBezTo>
                    <a:pt x="324" y="285"/>
                    <a:pt x="324" y="286"/>
                    <a:pt x="323" y="286"/>
                  </a:cubicBezTo>
                  <a:cubicBezTo>
                    <a:pt x="322" y="286"/>
                    <a:pt x="322" y="286"/>
                    <a:pt x="320" y="286"/>
                  </a:cubicBezTo>
                  <a:cubicBezTo>
                    <a:pt x="319" y="285"/>
                    <a:pt x="316" y="285"/>
                    <a:pt x="315" y="285"/>
                  </a:cubicBezTo>
                  <a:cubicBezTo>
                    <a:pt x="314" y="285"/>
                    <a:pt x="314" y="285"/>
                    <a:pt x="314" y="285"/>
                  </a:cubicBezTo>
                  <a:cubicBezTo>
                    <a:pt x="313" y="285"/>
                    <a:pt x="313" y="285"/>
                    <a:pt x="312" y="286"/>
                  </a:cubicBezTo>
                  <a:cubicBezTo>
                    <a:pt x="312" y="285"/>
                    <a:pt x="312" y="285"/>
                    <a:pt x="312" y="285"/>
                  </a:cubicBezTo>
                  <a:cubicBezTo>
                    <a:pt x="312" y="284"/>
                    <a:pt x="312" y="283"/>
                    <a:pt x="312" y="283"/>
                  </a:cubicBezTo>
                  <a:cubicBezTo>
                    <a:pt x="312" y="283"/>
                    <a:pt x="309" y="283"/>
                    <a:pt x="309" y="283"/>
                  </a:cubicBezTo>
                  <a:cubicBezTo>
                    <a:pt x="308" y="283"/>
                    <a:pt x="307" y="283"/>
                    <a:pt x="307" y="283"/>
                  </a:cubicBezTo>
                  <a:cubicBezTo>
                    <a:pt x="307" y="283"/>
                    <a:pt x="305" y="282"/>
                    <a:pt x="305" y="282"/>
                  </a:cubicBezTo>
                  <a:cubicBezTo>
                    <a:pt x="305" y="282"/>
                    <a:pt x="304" y="282"/>
                    <a:pt x="304" y="282"/>
                  </a:cubicBezTo>
                  <a:cubicBezTo>
                    <a:pt x="304" y="281"/>
                    <a:pt x="303" y="282"/>
                    <a:pt x="303" y="282"/>
                  </a:cubicBezTo>
                  <a:cubicBezTo>
                    <a:pt x="302" y="282"/>
                    <a:pt x="302" y="282"/>
                    <a:pt x="302" y="282"/>
                  </a:cubicBezTo>
                  <a:cubicBezTo>
                    <a:pt x="300" y="282"/>
                    <a:pt x="300" y="282"/>
                    <a:pt x="300" y="282"/>
                  </a:cubicBezTo>
                  <a:cubicBezTo>
                    <a:pt x="300" y="282"/>
                    <a:pt x="300" y="281"/>
                    <a:pt x="300" y="281"/>
                  </a:cubicBezTo>
                  <a:cubicBezTo>
                    <a:pt x="300" y="280"/>
                    <a:pt x="299" y="281"/>
                    <a:pt x="299" y="281"/>
                  </a:cubicBezTo>
                  <a:cubicBezTo>
                    <a:pt x="299" y="281"/>
                    <a:pt x="297" y="281"/>
                    <a:pt x="297" y="281"/>
                  </a:cubicBezTo>
                  <a:cubicBezTo>
                    <a:pt x="297" y="280"/>
                    <a:pt x="296" y="280"/>
                    <a:pt x="296" y="280"/>
                  </a:cubicBezTo>
                  <a:cubicBezTo>
                    <a:pt x="296" y="280"/>
                    <a:pt x="293" y="280"/>
                    <a:pt x="292" y="280"/>
                  </a:cubicBezTo>
                  <a:cubicBezTo>
                    <a:pt x="292" y="279"/>
                    <a:pt x="292" y="279"/>
                    <a:pt x="292" y="279"/>
                  </a:cubicBezTo>
                  <a:cubicBezTo>
                    <a:pt x="292" y="279"/>
                    <a:pt x="292" y="278"/>
                    <a:pt x="292" y="277"/>
                  </a:cubicBezTo>
                  <a:cubicBezTo>
                    <a:pt x="292" y="277"/>
                    <a:pt x="291" y="277"/>
                    <a:pt x="291" y="276"/>
                  </a:cubicBezTo>
                  <a:cubicBezTo>
                    <a:pt x="291" y="276"/>
                    <a:pt x="290" y="275"/>
                    <a:pt x="290" y="275"/>
                  </a:cubicBezTo>
                  <a:cubicBezTo>
                    <a:pt x="290" y="274"/>
                    <a:pt x="289" y="274"/>
                    <a:pt x="289" y="273"/>
                  </a:cubicBezTo>
                  <a:cubicBezTo>
                    <a:pt x="289" y="273"/>
                    <a:pt x="288" y="274"/>
                    <a:pt x="288" y="274"/>
                  </a:cubicBezTo>
                  <a:cubicBezTo>
                    <a:pt x="287" y="274"/>
                    <a:pt x="286" y="273"/>
                    <a:pt x="286" y="273"/>
                  </a:cubicBezTo>
                  <a:cubicBezTo>
                    <a:pt x="285" y="272"/>
                    <a:pt x="285" y="272"/>
                    <a:pt x="285" y="272"/>
                  </a:cubicBezTo>
                  <a:cubicBezTo>
                    <a:pt x="285" y="272"/>
                    <a:pt x="284" y="272"/>
                    <a:pt x="283" y="272"/>
                  </a:cubicBezTo>
                  <a:cubicBezTo>
                    <a:pt x="283" y="272"/>
                    <a:pt x="283" y="274"/>
                    <a:pt x="283" y="274"/>
                  </a:cubicBezTo>
                  <a:cubicBezTo>
                    <a:pt x="283" y="274"/>
                    <a:pt x="282" y="274"/>
                    <a:pt x="281" y="273"/>
                  </a:cubicBezTo>
                  <a:cubicBezTo>
                    <a:pt x="281" y="273"/>
                    <a:pt x="280" y="272"/>
                    <a:pt x="279" y="272"/>
                  </a:cubicBezTo>
                  <a:cubicBezTo>
                    <a:pt x="279" y="272"/>
                    <a:pt x="278" y="272"/>
                    <a:pt x="277" y="271"/>
                  </a:cubicBezTo>
                  <a:cubicBezTo>
                    <a:pt x="277" y="271"/>
                    <a:pt x="276" y="271"/>
                    <a:pt x="276" y="271"/>
                  </a:cubicBezTo>
                  <a:cubicBezTo>
                    <a:pt x="276" y="271"/>
                    <a:pt x="272" y="272"/>
                    <a:pt x="272" y="272"/>
                  </a:cubicBezTo>
                  <a:cubicBezTo>
                    <a:pt x="272" y="272"/>
                    <a:pt x="272" y="273"/>
                    <a:pt x="271" y="273"/>
                  </a:cubicBezTo>
                  <a:cubicBezTo>
                    <a:pt x="271" y="274"/>
                    <a:pt x="270" y="273"/>
                    <a:pt x="270" y="273"/>
                  </a:cubicBezTo>
                  <a:cubicBezTo>
                    <a:pt x="270" y="273"/>
                    <a:pt x="269" y="273"/>
                    <a:pt x="268" y="273"/>
                  </a:cubicBezTo>
                  <a:cubicBezTo>
                    <a:pt x="268" y="273"/>
                    <a:pt x="267" y="273"/>
                    <a:pt x="267" y="273"/>
                  </a:cubicBezTo>
                  <a:cubicBezTo>
                    <a:pt x="267" y="273"/>
                    <a:pt x="266" y="272"/>
                    <a:pt x="265" y="272"/>
                  </a:cubicBezTo>
                  <a:cubicBezTo>
                    <a:pt x="265" y="272"/>
                    <a:pt x="264" y="272"/>
                    <a:pt x="264" y="272"/>
                  </a:cubicBezTo>
                  <a:cubicBezTo>
                    <a:pt x="264" y="272"/>
                    <a:pt x="263" y="273"/>
                    <a:pt x="263" y="273"/>
                  </a:cubicBezTo>
                  <a:cubicBezTo>
                    <a:pt x="262" y="274"/>
                    <a:pt x="262" y="274"/>
                    <a:pt x="262" y="274"/>
                  </a:cubicBezTo>
                  <a:cubicBezTo>
                    <a:pt x="262" y="275"/>
                    <a:pt x="262" y="275"/>
                    <a:pt x="262" y="275"/>
                  </a:cubicBezTo>
                  <a:cubicBezTo>
                    <a:pt x="260" y="274"/>
                    <a:pt x="260" y="274"/>
                    <a:pt x="260" y="274"/>
                  </a:cubicBezTo>
                  <a:cubicBezTo>
                    <a:pt x="260" y="274"/>
                    <a:pt x="259" y="274"/>
                    <a:pt x="258" y="274"/>
                  </a:cubicBezTo>
                  <a:cubicBezTo>
                    <a:pt x="256" y="275"/>
                    <a:pt x="257" y="276"/>
                    <a:pt x="257" y="276"/>
                  </a:cubicBezTo>
                  <a:cubicBezTo>
                    <a:pt x="258" y="276"/>
                    <a:pt x="259" y="278"/>
                    <a:pt x="259" y="278"/>
                  </a:cubicBezTo>
                  <a:cubicBezTo>
                    <a:pt x="259" y="278"/>
                    <a:pt x="256" y="279"/>
                    <a:pt x="256" y="279"/>
                  </a:cubicBezTo>
                  <a:cubicBezTo>
                    <a:pt x="255" y="280"/>
                    <a:pt x="255" y="280"/>
                    <a:pt x="255" y="281"/>
                  </a:cubicBezTo>
                  <a:cubicBezTo>
                    <a:pt x="255" y="281"/>
                    <a:pt x="254" y="282"/>
                    <a:pt x="254" y="283"/>
                  </a:cubicBezTo>
                  <a:cubicBezTo>
                    <a:pt x="254" y="283"/>
                    <a:pt x="253" y="282"/>
                    <a:pt x="252" y="282"/>
                  </a:cubicBezTo>
                  <a:cubicBezTo>
                    <a:pt x="251" y="282"/>
                    <a:pt x="251" y="281"/>
                    <a:pt x="251" y="281"/>
                  </a:cubicBezTo>
                  <a:cubicBezTo>
                    <a:pt x="250" y="282"/>
                    <a:pt x="250" y="282"/>
                    <a:pt x="250" y="282"/>
                  </a:cubicBezTo>
                  <a:cubicBezTo>
                    <a:pt x="249" y="282"/>
                    <a:pt x="249" y="282"/>
                    <a:pt x="249" y="282"/>
                  </a:cubicBezTo>
                  <a:cubicBezTo>
                    <a:pt x="249" y="282"/>
                    <a:pt x="248" y="281"/>
                    <a:pt x="248" y="280"/>
                  </a:cubicBezTo>
                  <a:cubicBezTo>
                    <a:pt x="248" y="280"/>
                    <a:pt x="248" y="280"/>
                    <a:pt x="248" y="280"/>
                  </a:cubicBezTo>
                  <a:cubicBezTo>
                    <a:pt x="247" y="280"/>
                    <a:pt x="246" y="280"/>
                    <a:pt x="246" y="279"/>
                  </a:cubicBezTo>
                  <a:cubicBezTo>
                    <a:pt x="245" y="277"/>
                    <a:pt x="245" y="277"/>
                    <a:pt x="245" y="277"/>
                  </a:cubicBezTo>
                  <a:cubicBezTo>
                    <a:pt x="245" y="277"/>
                    <a:pt x="243" y="278"/>
                    <a:pt x="243" y="279"/>
                  </a:cubicBezTo>
                  <a:cubicBezTo>
                    <a:pt x="242" y="279"/>
                    <a:pt x="243" y="279"/>
                    <a:pt x="242" y="278"/>
                  </a:cubicBezTo>
                  <a:cubicBezTo>
                    <a:pt x="241" y="278"/>
                    <a:pt x="241" y="279"/>
                    <a:pt x="241" y="279"/>
                  </a:cubicBezTo>
                  <a:cubicBezTo>
                    <a:pt x="241" y="279"/>
                    <a:pt x="241" y="279"/>
                    <a:pt x="241" y="279"/>
                  </a:cubicBezTo>
                  <a:cubicBezTo>
                    <a:pt x="241" y="280"/>
                    <a:pt x="240" y="280"/>
                    <a:pt x="240" y="280"/>
                  </a:cubicBezTo>
                  <a:cubicBezTo>
                    <a:pt x="240" y="281"/>
                    <a:pt x="239" y="280"/>
                    <a:pt x="239" y="280"/>
                  </a:cubicBezTo>
                  <a:cubicBezTo>
                    <a:pt x="238" y="280"/>
                    <a:pt x="237" y="280"/>
                    <a:pt x="237" y="280"/>
                  </a:cubicBezTo>
                  <a:cubicBezTo>
                    <a:pt x="237" y="280"/>
                    <a:pt x="237" y="279"/>
                    <a:pt x="237" y="279"/>
                  </a:cubicBezTo>
                  <a:cubicBezTo>
                    <a:pt x="235" y="280"/>
                    <a:pt x="235" y="280"/>
                    <a:pt x="235" y="280"/>
                  </a:cubicBezTo>
                  <a:cubicBezTo>
                    <a:pt x="235" y="280"/>
                    <a:pt x="235" y="281"/>
                    <a:pt x="235" y="281"/>
                  </a:cubicBezTo>
                  <a:cubicBezTo>
                    <a:pt x="235" y="281"/>
                    <a:pt x="234" y="281"/>
                    <a:pt x="233" y="282"/>
                  </a:cubicBezTo>
                  <a:cubicBezTo>
                    <a:pt x="231" y="282"/>
                    <a:pt x="232" y="281"/>
                    <a:pt x="231" y="282"/>
                  </a:cubicBezTo>
                  <a:cubicBezTo>
                    <a:pt x="231" y="282"/>
                    <a:pt x="231" y="282"/>
                    <a:pt x="231" y="283"/>
                  </a:cubicBezTo>
                  <a:cubicBezTo>
                    <a:pt x="231" y="283"/>
                    <a:pt x="232" y="283"/>
                    <a:pt x="231" y="284"/>
                  </a:cubicBezTo>
                  <a:cubicBezTo>
                    <a:pt x="230" y="285"/>
                    <a:pt x="230" y="284"/>
                    <a:pt x="230" y="284"/>
                  </a:cubicBezTo>
                  <a:cubicBezTo>
                    <a:pt x="229" y="284"/>
                    <a:pt x="228" y="285"/>
                    <a:pt x="228" y="285"/>
                  </a:cubicBezTo>
                  <a:cubicBezTo>
                    <a:pt x="228" y="285"/>
                    <a:pt x="228" y="286"/>
                    <a:pt x="228" y="286"/>
                  </a:cubicBezTo>
                  <a:cubicBezTo>
                    <a:pt x="228" y="286"/>
                    <a:pt x="227" y="286"/>
                    <a:pt x="226" y="286"/>
                  </a:cubicBezTo>
                  <a:cubicBezTo>
                    <a:pt x="225" y="286"/>
                    <a:pt x="226" y="287"/>
                    <a:pt x="226" y="287"/>
                  </a:cubicBezTo>
                  <a:cubicBezTo>
                    <a:pt x="226" y="287"/>
                    <a:pt x="226" y="288"/>
                    <a:pt x="225" y="289"/>
                  </a:cubicBezTo>
                  <a:cubicBezTo>
                    <a:pt x="225" y="289"/>
                    <a:pt x="225" y="290"/>
                    <a:pt x="225" y="291"/>
                  </a:cubicBezTo>
                  <a:cubicBezTo>
                    <a:pt x="225" y="291"/>
                    <a:pt x="225" y="291"/>
                    <a:pt x="225" y="293"/>
                  </a:cubicBezTo>
                  <a:cubicBezTo>
                    <a:pt x="225" y="294"/>
                    <a:pt x="225" y="294"/>
                    <a:pt x="225" y="294"/>
                  </a:cubicBezTo>
                  <a:cubicBezTo>
                    <a:pt x="225" y="294"/>
                    <a:pt x="224" y="294"/>
                    <a:pt x="224" y="294"/>
                  </a:cubicBezTo>
                  <a:cubicBezTo>
                    <a:pt x="224" y="293"/>
                    <a:pt x="223" y="294"/>
                    <a:pt x="223" y="294"/>
                  </a:cubicBezTo>
                  <a:cubicBezTo>
                    <a:pt x="223" y="294"/>
                    <a:pt x="222" y="293"/>
                    <a:pt x="222" y="292"/>
                  </a:cubicBezTo>
                  <a:cubicBezTo>
                    <a:pt x="222" y="292"/>
                    <a:pt x="221" y="292"/>
                    <a:pt x="221" y="292"/>
                  </a:cubicBezTo>
                  <a:cubicBezTo>
                    <a:pt x="221" y="292"/>
                    <a:pt x="219" y="293"/>
                    <a:pt x="219" y="293"/>
                  </a:cubicBezTo>
                  <a:cubicBezTo>
                    <a:pt x="219" y="293"/>
                    <a:pt x="219" y="294"/>
                    <a:pt x="219" y="294"/>
                  </a:cubicBezTo>
                  <a:cubicBezTo>
                    <a:pt x="218" y="294"/>
                    <a:pt x="216" y="295"/>
                    <a:pt x="216" y="295"/>
                  </a:cubicBezTo>
                  <a:cubicBezTo>
                    <a:pt x="216" y="295"/>
                    <a:pt x="215" y="295"/>
                    <a:pt x="215" y="295"/>
                  </a:cubicBezTo>
                  <a:cubicBezTo>
                    <a:pt x="214" y="294"/>
                    <a:pt x="214" y="294"/>
                    <a:pt x="214" y="294"/>
                  </a:cubicBezTo>
                  <a:cubicBezTo>
                    <a:pt x="214" y="293"/>
                    <a:pt x="214" y="293"/>
                    <a:pt x="214" y="293"/>
                  </a:cubicBezTo>
                  <a:cubicBezTo>
                    <a:pt x="216" y="291"/>
                    <a:pt x="216" y="291"/>
                    <a:pt x="216" y="291"/>
                  </a:cubicBezTo>
                  <a:cubicBezTo>
                    <a:pt x="215" y="288"/>
                    <a:pt x="215" y="288"/>
                    <a:pt x="215" y="288"/>
                  </a:cubicBezTo>
                  <a:cubicBezTo>
                    <a:pt x="213" y="286"/>
                    <a:pt x="213" y="286"/>
                    <a:pt x="213" y="286"/>
                  </a:cubicBezTo>
                  <a:cubicBezTo>
                    <a:pt x="213" y="285"/>
                    <a:pt x="213" y="285"/>
                    <a:pt x="213" y="285"/>
                  </a:cubicBezTo>
                  <a:cubicBezTo>
                    <a:pt x="210" y="285"/>
                    <a:pt x="210" y="285"/>
                    <a:pt x="210" y="285"/>
                  </a:cubicBezTo>
                  <a:cubicBezTo>
                    <a:pt x="208" y="284"/>
                    <a:pt x="208" y="284"/>
                    <a:pt x="208" y="284"/>
                  </a:cubicBezTo>
                  <a:cubicBezTo>
                    <a:pt x="207" y="283"/>
                    <a:pt x="207" y="283"/>
                    <a:pt x="207" y="283"/>
                  </a:cubicBezTo>
                  <a:cubicBezTo>
                    <a:pt x="204" y="281"/>
                    <a:pt x="204" y="281"/>
                    <a:pt x="204" y="281"/>
                  </a:cubicBezTo>
                  <a:cubicBezTo>
                    <a:pt x="202" y="275"/>
                    <a:pt x="202" y="275"/>
                    <a:pt x="202" y="275"/>
                  </a:cubicBezTo>
                  <a:cubicBezTo>
                    <a:pt x="199" y="275"/>
                    <a:pt x="199" y="275"/>
                    <a:pt x="199" y="275"/>
                  </a:cubicBezTo>
                  <a:cubicBezTo>
                    <a:pt x="199" y="275"/>
                    <a:pt x="197" y="277"/>
                    <a:pt x="197" y="278"/>
                  </a:cubicBezTo>
                  <a:cubicBezTo>
                    <a:pt x="197" y="279"/>
                    <a:pt x="195" y="279"/>
                    <a:pt x="195" y="279"/>
                  </a:cubicBezTo>
                  <a:cubicBezTo>
                    <a:pt x="193" y="282"/>
                    <a:pt x="193" y="282"/>
                    <a:pt x="193" y="282"/>
                  </a:cubicBezTo>
                  <a:cubicBezTo>
                    <a:pt x="193" y="282"/>
                    <a:pt x="193" y="286"/>
                    <a:pt x="193" y="287"/>
                  </a:cubicBezTo>
                  <a:cubicBezTo>
                    <a:pt x="193" y="288"/>
                    <a:pt x="191" y="286"/>
                    <a:pt x="191" y="286"/>
                  </a:cubicBezTo>
                  <a:cubicBezTo>
                    <a:pt x="191" y="286"/>
                    <a:pt x="189" y="287"/>
                    <a:pt x="188" y="288"/>
                  </a:cubicBezTo>
                  <a:cubicBezTo>
                    <a:pt x="187" y="289"/>
                    <a:pt x="185" y="289"/>
                    <a:pt x="185" y="289"/>
                  </a:cubicBezTo>
                  <a:cubicBezTo>
                    <a:pt x="185" y="289"/>
                    <a:pt x="184" y="287"/>
                    <a:pt x="183" y="286"/>
                  </a:cubicBezTo>
                  <a:cubicBezTo>
                    <a:pt x="183" y="286"/>
                    <a:pt x="183" y="285"/>
                    <a:pt x="183" y="283"/>
                  </a:cubicBezTo>
                  <a:cubicBezTo>
                    <a:pt x="183" y="282"/>
                    <a:pt x="181" y="284"/>
                    <a:pt x="181" y="284"/>
                  </a:cubicBezTo>
                  <a:cubicBezTo>
                    <a:pt x="181" y="284"/>
                    <a:pt x="181" y="284"/>
                    <a:pt x="181" y="284"/>
                  </a:cubicBezTo>
                  <a:cubicBezTo>
                    <a:pt x="181" y="283"/>
                    <a:pt x="181" y="283"/>
                    <a:pt x="181" y="283"/>
                  </a:cubicBezTo>
                  <a:cubicBezTo>
                    <a:pt x="180" y="281"/>
                    <a:pt x="179" y="280"/>
                    <a:pt x="179" y="280"/>
                  </a:cubicBezTo>
                  <a:cubicBezTo>
                    <a:pt x="179" y="280"/>
                    <a:pt x="178" y="278"/>
                    <a:pt x="178" y="276"/>
                  </a:cubicBezTo>
                  <a:cubicBezTo>
                    <a:pt x="178" y="275"/>
                    <a:pt x="174" y="273"/>
                    <a:pt x="174" y="273"/>
                  </a:cubicBezTo>
                  <a:cubicBezTo>
                    <a:pt x="174" y="273"/>
                    <a:pt x="175" y="275"/>
                    <a:pt x="173" y="273"/>
                  </a:cubicBezTo>
                  <a:cubicBezTo>
                    <a:pt x="171" y="270"/>
                    <a:pt x="169" y="270"/>
                    <a:pt x="169" y="270"/>
                  </a:cubicBezTo>
                  <a:cubicBezTo>
                    <a:pt x="168" y="262"/>
                    <a:pt x="168" y="262"/>
                    <a:pt x="168" y="262"/>
                  </a:cubicBezTo>
                  <a:cubicBezTo>
                    <a:pt x="160" y="264"/>
                    <a:pt x="160" y="264"/>
                    <a:pt x="160" y="264"/>
                  </a:cubicBezTo>
                  <a:cubicBezTo>
                    <a:pt x="160" y="264"/>
                    <a:pt x="155" y="262"/>
                    <a:pt x="154" y="261"/>
                  </a:cubicBezTo>
                  <a:cubicBezTo>
                    <a:pt x="153" y="260"/>
                    <a:pt x="150" y="259"/>
                    <a:pt x="150" y="259"/>
                  </a:cubicBezTo>
                  <a:cubicBezTo>
                    <a:pt x="147" y="262"/>
                    <a:pt x="147" y="262"/>
                    <a:pt x="147" y="262"/>
                  </a:cubicBezTo>
                  <a:cubicBezTo>
                    <a:pt x="144" y="262"/>
                    <a:pt x="144" y="262"/>
                    <a:pt x="144" y="262"/>
                  </a:cubicBezTo>
                  <a:cubicBezTo>
                    <a:pt x="144" y="262"/>
                    <a:pt x="140" y="261"/>
                    <a:pt x="139" y="260"/>
                  </a:cubicBezTo>
                  <a:cubicBezTo>
                    <a:pt x="137" y="258"/>
                    <a:pt x="138" y="257"/>
                    <a:pt x="137" y="257"/>
                  </a:cubicBezTo>
                  <a:cubicBezTo>
                    <a:pt x="135" y="257"/>
                    <a:pt x="134" y="255"/>
                    <a:pt x="134" y="255"/>
                  </a:cubicBezTo>
                  <a:cubicBezTo>
                    <a:pt x="134" y="255"/>
                    <a:pt x="136" y="252"/>
                    <a:pt x="137" y="251"/>
                  </a:cubicBezTo>
                  <a:cubicBezTo>
                    <a:pt x="137" y="250"/>
                    <a:pt x="139" y="251"/>
                    <a:pt x="138" y="248"/>
                  </a:cubicBezTo>
                  <a:cubicBezTo>
                    <a:pt x="136" y="246"/>
                    <a:pt x="135" y="245"/>
                    <a:pt x="135" y="245"/>
                  </a:cubicBezTo>
                  <a:cubicBezTo>
                    <a:pt x="135" y="245"/>
                    <a:pt x="135" y="247"/>
                    <a:pt x="133" y="248"/>
                  </a:cubicBezTo>
                  <a:cubicBezTo>
                    <a:pt x="131" y="248"/>
                    <a:pt x="128" y="249"/>
                    <a:pt x="128" y="249"/>
                  </a:cubicBezTo>
                  <a:cubicBezTo>
                    <a:pt x="117" y="244"/>
                    <a:pt x="117" y="244"/>
                    <a:pt x="117" y="244"/>
                  </a:cubicBezTo>
                  <a:cubicBezTo>
                    <a:pt x="117" y="244"/>
                    <a:pt x="114" y="243"/>
                    <a:pt x="113" y="243"/>
                  </a:cubicBezTo>
                  <a:cubicBezTo>
                    <a:pt x="112" y="244"/>
                    <a:pt x="108" y="243"/>
                    <a:pt x="108" y="243"/>
                  </a:cubicBezTo>
                  <a:cubicBezTo>
                    <a:pt x="110" y="247"/>
                    <a:pt x="110" y="247"/>
                    <a:pt x="110" y="247"/>
                  </a:cubicBezTo>
                  <a:cubicBezTo>
                    <a:pt x="112" y="253"/>
                    <a:pt x="112" y="253"/>
                    <a:pt x="112" y="253"/>
                  </a:cubicBezTo>
                  <a:cubicBezTo>
                    <a:pt x="106" y="255"/>
                    <a:pt x="106" y="255"/>
                    <a:pt x="106" y="255"/>
                  </a:cubicBezTo>
                  <a:cubicBezTo>
                    <a:pt x="105" y="260"/>
                    <a:pt x="105" y="260"/>
                    <a:pt x="105" y="260"/>
                  </a:cubicBezTo>
                  <a:cubicBezTo>
                    <a:pt x="105" y="260"/>
                    <a:pt x="99" y="264"/>
                    <a:pt x="99" y="262"/>
                  </a:cubicBezTo>
                  <a:cubicBezTo>
                    <a:pt x="98" y="261"/>
                    <a:pt x="97" y="257"/>
                    <a:pt x="97" y="257"/>
                  </a:cubicBezTo>
                  <a:cubicBezTo>
                    <a:pt x="97" y="257"/>
                    <a:pt x="96" y="255"/>
                    <a:pt x="95" y="254"/>
                  </a:cubicBezTo>
                  <a:cubicBezTo>
                    <a:pt x="93" y="253"/>
                    <a:pt x="92" y="252"/>
                    <a:pt x="92" y="252"/>
                  </a:cubicBezTo>
                  <a:cubicBezTo>
                    <a:pt x="89" y="251"/>
                    <a:pt x="89" y="251"/>
                    <a:pt x="89" y="251"/>
                  </a:cubicBezTo>
                  <a:cubicBezTo>
                    <a:pt x="89" y="251"/>
                    <a:pt x="88" y="247"/>
                    <a:pt x="87" y="247"/>
                  </a:cubicBezTo>
                  <a:cubicBezTo>
                    <a:pt x="86" y="247"/>
                    <a:pt x="85" y="247"/>
                    <a:pt x="85" y="247"/>
                  </a:cubicBezTo>
                  <a:cubicBezTo>
                    <a:pt x="85" y="244"/>
                    <a:pt x="85" y="244"/>
                    <a:pt x="85" y="244"/>
                  </a:cubicBezTo>
                  <a:cubicBezTo>
                    <a:pt x="87" y="241"/>
                    <a:pt x="87" y="241"/>
                    <a:pt x="87" y="241"/>
                  </a:cubicBezTo>
                  <a:cubicBezTo>
                    <a:pt x="87" y="241"/>
                    <a:pt x="88" y="242"/>
                    <a:pt x="88" y="238"/>
                  </a:cubicBezTo>
                  <a:cubicBezTo>
                    <a:pt x="89" y="233"/>
                    <a:pt x="86" y="233"/>
                    <a:pt x="86" y="233"/>
                  </a:cubicBezTo>
                  <a:cubicBezTo>
                    <a:pt x="83" y="234"/>
                    <a:pt x="83" y="234"/>
                    <a:pt x="83" y="234"/>
                  </a:cubicBezTo>
                  <a:cubicBezTo>
                    <a:pt x="79" y="236"/>
                    <a:pt x="79" y="236"/>
                    <a:pt x="79" y="236"/>
                  </a:cubicBezTo>
                  <a:cubicBezTo>
                    <a:pt x="77" y="236"/>
                    <a:pt x="77" y="236"/>
                    <a:pt x="77" y="236"/>
                  </a:cubicBezTo>
                  <a:cubicBezTo>
                    <a:pt x="76" y="236"/>
                    <a:pt x="74" y="233"/>
                    <a:pt x="74" y="233"/>
                  </a:cubicBezTo>
                  <a:cubicBezTo>
                    <a:pt x="74" y="233"/>
                    <a:pt x="76" y="230"/>
                    <a:pt x="73" y="233"/>
                  </a:cubicBezTo>
                  <a:cubicBezTo>
                    <a:pt x="70" y="236"/>
                    <a:pt x="68" y="232"/>
                    <a:pt x="68" y="232"/>
                  </a:cubicBezTo>
                  <a:cubicBezTo>
                    <a:pt x="67" y="231"/>
                    <a:pt x="67" y="231"/>
                    <a:pt x="67" y="231"/>
                  </a:cubicBezTo>
                  <a:cubicBezTo>
                    <a:pt x="67" y="231"/>
                    <a:pt x="67" y="231"/>
                    <a:pt x="66" y="231"/>
                  </a:cubicBezTo>
                  <a:cubicBezTo>
                    <a:pt x="65" y="232"/>
                    <a:pt x="62" y="232"/>
                    <a:pt x="62" y="231"/>
                  </a:cubicBezTo>
                  <a:cubicBezTo>
                    <a:pt x="61" y="229"/>
                    <a:pt x="59" y="228"/>
                    <a:pt x="59" y="228"/>
                  </a:cubicBezTo>
                  <a:cubicBezTo>
                    <a:pt x="56" y="229"/>
                    <a:pt x="56" y="229"/>
                    <a:pt x="56" y="229"/>
                  </a:cubicBezTo>
                  <a:cubicBezTo>
                    <a:pt x="56" y="229"/>
                    <a:pt x="54" y="229"/>
                    <a:pt x="53" y="229"/>
                  </a:cubicBezTo>
                  <a:cubicBezTo>
                    <a:pt x="53" y="228"/>
                    <a:pt x="53" y="227"/>
                    <a:pt x="51" y="226"/>
                  </a:cubicBezTo>
                  <a:cubicBezTo>
                    <a:pt x="49" y="225"/>
                    <a:pt x="48" y="222"/>
                    <a:pt x="48" y="222"/>
                  </a:cubicBezTo>
                  <a:cubicBezTo>
                    <a:pt x="48" y="222"/>
                    <a:pt x="49" y="220"/>
                    <a:pt x="47" y="220"/>
                  </a:cubicBezTo>
                  <a:cubicBezTo>
                    <a:pt x="46" y="220"/>
                    <a:pt x="44" y="219"/>
                    <a:pt x="44" y="219"/>
                  </a:cubicBezTo>
                  <a:cubicBezTo>
                    <a:pt x="44" y="219"/>
                    <a:pt x="41" y="217"/>
                    <a:pt x="41" y="218"/>
                  </a:cubicBezTo>
                  <a:cubicBezTo>
                    <a:pt x="40" y="219"/>
                    <a:pt x="40" y="221"/>
                    <a:pt x="40" y="222"/>
                  </a:cubicBezTo>
                  <a:cubicBezTo>
                    <a:pt x="40" y="222"/>
                    <a:pt x="41" y="225"/>
                    <a:pt x="41" y="225"/>
                  </a:cubicBezTo>
                  <a:cubicBezTo>
                    <a:pt x="41" y="225"/>
                    <a:pt x="37" y="227"/>
                    <a:pt x="36" y="227"/>
                  </a:cubicBezTo>
                  <a:cubicBezTo>
                    <a:pt x="35" y="227"/>
                    <a:pt x="34" y="228"/>
                    <a:pt x="34" y="226"/>
                  </a:cubicBezTo>
                  <a:cubicBezTo>
                    <a:pt x="34" y="225"/>
                    <a:pt x="36" y="220"/>
                    <a:pt x="36" y="220"/>
                  </a:cubicBezTo>
                  <a:cubicBezTo>
                    <a:pt x="37" y="219"/>
                    <a:pt x="38" y="218"/>
                    <a:pt x="38" y="218"/>
                  </a:cubicBezTo>
                  <a:cubicBezTo>
                    <a:pt x="38" y="218"/>
                    <a:pt x="37" y="216"/>
                    <a:pt x="37" y="215"/>
                  </a:cubicBezTo>
                  <a:cubicBezTo>
                    <a:pt x="37" y="214"/>
                    <a:pt x="36" y="214"/>
                    <a:pt x="38" y="211"/>
                  </a:cubicBezTo>
                  <a:cubicBezTo>
                    <a:pt x="41" y="208"/>
                    <a:pt x="41" y="206"/>
                    <a:pt x="41" y="206"/>
                  </a:cubicBezTo>
                  <a:cubicBezTo>
                    <a:pt x="41" y="206"/>
                    <a:pt x="39" y="203"/>
                    <a:pt x="38" y="202"/>
                  </a:cubicBezTo>
                  <a:cubicBezTo>
                    <a:pt x="38" y="202"/>
                    <a:pt x="35" y="198"/>
                    <a:pt x="35" y="198"/>
                  </a:cubicBezTo>
                  <a:cubicBezTo>
                    <a:pt x="35" y="197"/>
                    <a:pt x="35" y="195"/>
                    <a:pt x="35" y="195"/>
                  </a:cubicBezTo>
                  <a:cubicBezTo>
                    <a:pt x="35" y="195"/>
                    <a:pt x="33" y="193"/>
                    <a:pt x="32" y="193"/>
                  </a:cubicBezTo>
                  <a:cubicBezTo>
                    <a:pt x="31" y="193"/>
                    <a:pt x="28" y="192"/>
                    <a:pt x="28" y="192"/>
                  </a:cubicBezTo>
                  <a:cubicBezTo>
                    <a:pt x="28" y="189"/>
                    <a:pt x="28" y="189"/>
                    <a:pt x="28" y="189"/>
                  </a:cubicBezTo>
                  <a:cubicBezTo>
                    <a:pt x="28" y="184"/>
                    <a:pt x="28" y="184"/>
                    <a:pt x="28" y="184"/>
                  </a:cubicBezTo>
                  <a:cubicBezTo>
                    <a:pt x="24" y="179"/>
                    <a:pt x="24" y="179"/>
                    <a:pt x="24" y="179"/>
                  </a:cubicBezTo>
                  <a:cubicBezTo>
                    <a:pt x="23" y="176"/>
                    <a:pt x="23" y="176"/>
                    <a:pt x="23" y="176"/>
                  </a:cubicBezTo>
                  <a:cubicBezTo>
                    <a:pt x="23" y="176"/>
                    <a:pt x="24" y="174"/>
                    <a:pt x="24" y="172"/>
                  </a:cubicBezTo>
                  <a:cubicBezTo>
                    <a:pt x="25" y="171"/>
                    <a:pt x="26" y="168"/>
                    <a:pt x="26" y="168"/>
                  </a:cubicBezTo>
                  <a:cubicBezTo>
                    <a:pt x="24" y="164"/>
                    <a:pt x="24" y="164"/>
                    <a:pt x="24" y="164"/>
                  </a:cubicBezTo>
                  <a:cubicBezTo>
                    <a:pt x="24" y="164"/>
                    <a:pt x="23" y="163"/>
                    <a:pt x="24" y="162"/>
                  </a:cubicBezTo>
                  <a:cubicBezTo>
                    <a:pt x="24" y="161"/>
                    <a:pt x="23" y="155"/>
                    <a:pt x="23" y="155"/>
                  </a:cubicBezTo>
                  <a:cubicBezTo>
                    <a:pt x="23" y="155"/>
                    <a:pt x="22" y="149"/>
                    <a:pt x="21" y="150"/>
                  </a:cubicBezTo>
                  <a:cubicBezTo>
                    <a:pt x="19" y="150"/>
                    <a:pt x="18" y="146"/>
                    <a:pt x="18" y="146"/>
                  </a:cubicBezTo>
                  <a:cubicBezTo>
                    <a:pt x="20" y="139"/>
                    <a:pt x="20" y="139"/>
                    <a:pt x="20" y="139"/>
                  </a:cubicBezTo>
                  <a:cubicBezTo>
                    <a:pt x="20" y="139"/>
                    <a:pt x="21" y="134"/>
                    <a:pt x="18" y="132"/>
                  </a:cubicBezTo>
                  <a:cubicBezTo>
                    <a:pt x="15" y="131"/>
                    <a:pt x="9" y="128"/>
                    <a:pt x="8" y="127"/>
                  </a:cubicBezTo>
                  <a:cubicBezTo>
                    <a:pt x="8" y="127"/>
                    <a:pt x="5" y="124"/>
                    <a:pt x="4" y="123"/>
                  </a:cubicBezTo>
                  <a:cubicBezTo>
                    <a:pt x="3" y="123"/>
                    <a:pt x="2" y="122"/>
                    <a:pt x="2" y="122"/>
                  </a:cubicBezTo>
                  <a:cubicBezTo>
                    <a:pt x="4" y="113"/>
                    <a:pt x="4" y="113"/>
                    <a:pt x="4" y="113"/>
                  </a:cubicBezTo>
                  <a:cubicBezTo>
                    <a:pt x="9" y="109"/>
                    <a:pt x="9" y="109"/>
                    <a:pt x="9" y="109"/>
                  </a:cubicBezTo>
                  <a:cubicBezTo>
                    <a:pt x="9" y="101"/>
                    <a:pt x="9" y="101"/>
                    <a:pt x="9" y="101"/>
                  </a:cubicBezTo>
                  <a:cubicBezTo>
                    <a:pt x="9" y="92"/>
                    <a:pt x="9" y="92"/>
                    <a:pt x="9" y="92"/>
                  </a:cubicBezTo>
                  <a:cubicBezTo>
                    <a:pt x="9" y="92"/>
                    <a:pt x="10" y="91"/>
                    <a:pt x="7" y="87"/>
                  </a:cubicBezTo>
                  <a:cubicBezTo>
                    <a:pt x="5" y="84"/>
                    <a:pt x="4" y="80"/>
                    <a:pt x="4" y="80"/>
                  </a:cubicBezTo>
                  <a:cubicBezTo>
                    <a:pt x="4" y="79"/>
                    <a:pt x="3" y="75"/>
                    <a:pt x="2" y="74"/>
                  </a:cubicBezTo>
                  <a:cubicBezTo>
                    <a:pt x="2" y="73"/>
                    <a:pt x="2" y="72"/>
                    <a:pt x="2" y="70"/>
                  </a:cubicBezTo>
                  <a:cubicBezTo>
                    <a:pt x="3" y="69"/>
                    <a:pt x="0" y="66"/>
                    <a:pt x="0" y="66"/>
                  </a:cubicBezTo>
                  <a:cubicBezTo>
                    <a:pt x="0" y="66"/>
                    <a:pt x="1" y="64"/>
                    <a:pt x="2" y="64"/>
                  </a:cubicBezTo>
                  <a:cubicBezTo>
                    <a:pt x="3" y="64"/>
                    <a:pt x="4" y="63"/>
                    <a:pt x="6" y="63"/>
                  </a:cubicBezTo>
                  <a:cubicBezTo>
                    <a:pt x="8" y="63"/>
                    <a:pt x="9" y="61"/>
                    <a:pt x="11" y="61"/>
                  </a:cubicBezTo>
                  <a:cubicBezTo>
                    <a:pt x="12" y="60"/>
                    <a:pt x="12" y="58"/>
                    <a:pt x="13" y="58"/>
                  </a:cubicBezTo>
                  <a:cubicBezTo>
                    <a:pt x="15" y="57"/>
                    <a:pt x="17" y="58"/>
                    <a:pt x="20" y="56"/>
                  </a:cubicBezTo>
                  <a:cubicBezTo>
                    <a:pt x="23" y="55"/>
                    <a:pt x="23" y="54"/>
                    <a:pt x="25" y="52"/>
                  </a:cubicBezTo>
                  <a:cubicBezTo>
                    <a:pt x="26" y="51"/>
                    <a:pt x="45" y="45"/>
                    <a:pt x="45" y="45"/>
                  </a:cubicBezTo>
                  <a:cubicBezTo>
                    <a:pt x="45" y="45"/>
                    <a:pt x="50" y="42"/>
                    <a:pt x="52" y="42"/>
                  </a:cubicBezTo>
                  <a:cubicBezTo>
                    <a:pt x="53" y="41"/>
                    <a:pt x="53" y="40"/>
                    <a:pt x="55" y="40"/>
                  </a:cubicBezTo>
                  <a:cubicBezTo>
                    <a:pt x="56" y="41"/>
                    <a:pt x="60" y="41"/>
                    <a:pt x="60" y="41"/>
                  </a:cubicBezTo>
                  <a:cubicBezTo>
                    <a:pt x="60" y="41"/>
                    <a:pt x="61" y="38"/>
                    <a:pt x="62" y="37"/>
                  </a:cubicBezTo>
                  <a:cubicBezTo>
                    <a:pt x="63" y="35"/>
                    <a:pt x="64" y="33"/>
                    <a:pt x="64" y="32"/>
                  </a:cubicBezTo>
                  <a:cubicBezTo>
                    <a:pt x="65" y="30"/>
                    <a:pt x="66" y="29"/>
                    <a:pt x="67" y="28"/>
                  </a:cubicBezTo>
                  <a:cubicBezTo>
                    <a:pt x="68" y="26"/>
                    <a:pt x="69" y="25"/>
                    <a:pt x="69" y="25"/>
                  </a:cubicBezTo>
                  <a:cubicBezTo>
                    <a:pt x="70" y="25"/>
                    <a:pt x="76" y="22"/>
                    <a:pt x="77" y="22"/>
                  </a:cubicBezTo>
                  <a:cubicBezTo>
                    <a:pt x="78" y="21"/>
                    <a:pt x="86" y="18"/>
                    <a:pt x="86" y="17"/>
                  </a:cubicBezTo>
                  <a:cubicBezTo>
                    <a:pt x="86" y="17"/>
                    <a:pt x="89" y="13"/>
                    <a:pt x="89" y="12"/>
                  </a:cubicBezTo>
                  <a:cubicBezTo>
                    <a:pt x="89" y="11"/>
                    <a:pt x="93" y="10"/>
                    <a:pt x="93" y="10"/>
                  </a:cubicBezTo>
                  <a:cubicBezTo>
                    <a:pt x="94" y="10"/>
                    <a:pt x="94" y="10"/>
                    <a:pt x="95" y="9"/>
                  </a:cubicBezTo>
                  <a:cubicBezTo>
                    <a:pt x="97" y="9"/>
                    <a:pt x="106" y="5"/>
                    <a:pt x="106" y="5"/>
                  </a:cubicBezTo>
                  <a:cubicBezTo>
                    <a:pt x="106" y="5"/>
                    <a:pt x="114" y="2"/>
                    <a:pt x="114" y="2"/>
                  </a:cubicBezTo>
                  <a:cubicBezTo>
                    <a:pt x="115" y="3"/>
                    <a:pt x="120" y="2"/>
                    <a:pt x="121" y="2"/>
                  </a:cubicBezTo>
                  <a:cubicBezTo>
                    <a:pt x="121" y="3"/>
                    <a:pt x="127" y="2"/>
                    <a:pt x="127" y="2"/>
                  </a:cubicBezTo>
                  <a:cubicBezTo>
                    <a:pt x="127" y="2"/>
                    <a:pt x="129" y="3"/>
                    <a:pt x="129" y="4"/>
                  </a:cubicBezTo>
                  <a:cubicBezTo>
                    <a:pt x="129" y="5"/>
                    <a:pt x="127" y="6"/>
                    <a:pt x="128" y="7"/>
                  </a:cubicBezTo>
                  <a:cubicBezTo>
                    <a:pt x="129" y="8"/>
                    <a:pt x="133" y="11"/>
                    <a:pt x="133" y="11"/>
                  </a:cubicBezTo>
                  <a:cubicBezTo>
                    <a:pt x="133" y="11"/>
                    <a:pt x="132" y="14"/>
                    <a:pt x="132" y="14"/>
                  </a:cubicBezTo>
                  <a:cubicBezTo>
                    <a:pt x="132" y="15"/>
                    <a:pt x="133" y="16"/>
                    <a:pt x="134" y="18"/>
                  </a:cubicBezTo>
                  <a:cubicBezTo>
                    <a:pt x="135" y="19"/>
                    <a:pt x="137" y="21"/>
                    <a:pt x="137" y="21"/>
                  </a:cubicBezTo>
                  <a:cubicBezTo>
                    <a:pt x="137" y="21"/>
                    <a:pt x="136" y="22"/>
                    <a:pt x="140" y="24"/>
                  </a:cubicBezTo>
                  <a:cubicBezTo>
                    <a:pt x="144" y="26"/>
                    <a:pt x="147" y="24"/>
                    <a:pt x="147" y="24"/>
                  </a:cubicBezTo>
                  <a:cubicBezTo>
                    <a:pt x="147" y="24"/>
                    <a:pt x="150" y="24"/>
                    <a:pt x="151" y="24"/>
                  </a:cubicBezTo>
                  <a:cubicBezTo>
                    <a:pt x="152" y="24"/>
                    <a:pt x="155" y="23"/>
                    <a:pt x="155" y="23"/>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4" name="Freeform 33"/>
            <p:cNvSpPr>
              <a:spLocks/>
            </p:cNvSpPr>
            <p:nvPr/>
          </p:nvSpPr>
          <p:spPr bwMode="auto">
            <a:xfrm>
              <a:off x="3482366" y="2092972"/>
              <a:ext cx="378204" cy="415513"/>
            </a:xfrm>
            <a:custGeom>
              <a:avLst/>
              <a:gdLst>
                <a:gd name="T0" fmla="*/ 115 w 166"/>
                <a:gd name="T1" fmla="*/ 170 h 188"/>
                <a:gd name="T2" fmla="*/ 92 w 166"/>
                <a:gd name="T3" fmla="*/ 176 h 188"/>
                <a:gd name="T4" fmla="*/ 71 w 166"/>
                <a:gd name="T5" fmla="*/ 177 h 188"/>
                <a:gd name="T6" fmla="*/ 50 w 166"/>
                <a:gd name="T7" fmla="*/ 188 h 188"/>
                <a:gd name="T8" fmla="*/ 19 w 166"/>
                <a:gd name="T9" fmla="*/ 183 h 188"/>
                <a:gd name="T10" fmla="*/ 18 w 166"/>
                <a:gd name="T11" fmla="*/ 180 h 188"/>
                <a:gd name="T12" fmla="*/ 22 w 166"/>
                <a:gd name="T13" fmla="*/ 175 h 188"/>
                <a:gd name="T14" fmla="*/ 9 w 166"/>
                <a:gd name="T15" fmla="*/ 171 h 188"/>
                <a:gd name="T16" fmla="*/ 21 w 166"/>
                <a:gd name="T17" fmla="*/ 165 h 188"/>
                <a:gd name="T18" fmla="*/ 7 w 166"/>
                <a:gd name="T19" fmla="*/ 161 h 188"/>
                <a:gd name="T20" fmla="*/ 5 w 166"/>
                <a:gd name="T21" fmla="*/ 157 h 188"/>
                <a:gd name="T22" fmla="*/ 18 w 166"/>
                <a:gd name="T23" fmla="*/ 152 h 188"/>
                <a:gd name="T24" fmla="*/ 20 w 166"/>
                <a:gd name="T25" fmla="*/ 148 h 188"/>
                <a:gd name="T26" fmla="*/ 3 w 166"/>
                <a:gd name="T27" fmla="*/ 144 h 188"/>
                <a:gd name="T28" fmla="*/ 15 w 166"/>
                <a:gd name="T29" fmla="*/ 138 h 188"/>
                <a:gd name="T30" fmla="*/ 23 w 166"/>
                <a:gd name="T31" fmla="*/ 144 h 188"/>
                <a:gd name="T32" fmla="*/ 27 w 166"/>
                <a:gd name="T33" fmla="*/ 134 h 188"/>
                <a:gd name="T34" fmla="*/ 40 w 166"/>
                <a:gd name="T35" fmla="*/ 130 h 188"/>
                <a:gd name="T36" fmla="*/ 56 w 166"/>
                <a:gd name="T37" fmla="*/ 131 h 188"/>
                <a:gd name="T38" fmla="*/ 54 w 166"/>
                <a:gd name="T39" fmla="*/ 129 h 188"/>
                <a:gd name="T40" fmla="*/ 38 w 166"/>
                <a:gd name="T41" fmla="*/ 127 h 188"/>
                <a:gd name="T42" fmla="*/ 36 w 166"/>
                <a:gd name="T43" fmla="*/ 123 h 188"/>
                <a:gd name="T44" fmla="*/ 49 w 166"/>
                <a:gd name="T45" fmla="*/ 112 h 188"/>
                <a:gd name="T46" fmla="*/ 62 w 166"/>
                <a:gd name="T47" fmla="*/ 104 h 188"/>
                <a:gd name="T48" fmla="*/ 64 w 166"/>
                <a:gd name="T49" fmla="*/ 97 h 188"/>
                <a:gd name="T50" fmla="*/ 44 w 166"/>
                <a:gd name="T51" fmla="*/ 94 h 188"/>
                <a:gd name="T52" fmla="*/ 45 w 166"/>
                <a:gd name="T53" fmla="*/ 89 h 188"/>
                <a:gd name="T54" fmla="*/ 38 w 166"/>
                <a:gd name="T55" fmla="*/ 84 h 188"/>
                <a:gd name="T56" fmla="*/ 36 w 166"/>
                <a:gd name="T57" fmla="*/ 78 h 188"/>
                <a:gd name="T58" fmla="*/ 39 w 166"/>
                <a:gd name="T59" fmla="*/ 71 h 188"/>
                <a:gd name="T60" fmla="*/ 48 w 166"/>
                <a:gd name="T61" fmla="*/ 64 h 188"/>
                <a:gd name="T62" fmla="*/ 48 w 166"/>
                <a:gd name="T63" fmla="*/ 59 h 188"/>
                <a:gd name="T64" fmla="*/ 39 w 166"/>
                <a:gd name="T65" fmla="*/ 49 h 188"/>
                <a:gd name="T66" fmla="*/ 49 w 166"/>
                <a:gd name="T67" fmla="*/ 45 h 188"/>
                <a:gd name="T68" fmla="*/ 45 w 166"/>
                <a:gd name="T69" fmla="*/ 45 h 188"/>
                <a:gd name="T70" fmla="*/ 56 w 166"/>
                <a:gd name="T71" fmla="*/ 38 h 188"/>
                <a:gd name="T72" fmla="*/ 70 w 166"/>
                <a:gd name="T73" fmla="*/ 40 h 188"/>
                <a:gd name="T74" fmla="*/ 81 w 166"/>
                <a:gd name="T75" fmla="*/ 45 h 188"/>
                <a:gd name="T76" fmla="*/ 92 w 166"/>
                <a:gd name="T77" fmla="*/ 48 h 188"/>
                <a:gd name="T78" fmla="*/ 107 w 166"/>
                <a:gd name="T79" fmla="*/ 39 h 188"/>
                <a:gd name="T80" fmla="*/ 98 w 166"/>
                <a:gd name="T81" fmla="*/ 31 h 188"/>
                <a:gd name="T82" fmla="*/ 102 w 166"/>
                <a:gd name="T83" fmla="*/ 20 h 188"/>
                <a:gd name="T84" fmla="*/ 107 w 166"/>
                <a:gd name="T85" fmla="*/ 12 h 188"/>
                <a:gd name="T86" fmla="*/ 121 w 166"/>
                <a:gd name="T87" fmla="*/ 6 h 188"/>
                <a:gd name="T88" fmla="*/ 135 w 166"/>
                <a:gd name="T89" fmla="*/ 4 h 188"/>
                <a:gd name="T90" fmla="*/ 134 w 166"/>
                <a:gd name="T91" fmla="*/ 16 h 188"/>
                <a:gd name="T92" fmla="*/ 137 w 166"/>
                <a:gd name="T93" fmla="*/ 7 h 188"/>
                <a:gd name="T94" fmla="*/ 144 w 166"/>
                <a:gd name="T95" fmla="*/ 3 h 188"/>
                <a:gd name="T96" fmla="*/ 156 w 166"/>
                <a:gd name="T97" fmla="*/ 11 h 188"/>
                <a:gd name="T98" fmla="*/ 137 w 166"/>
                <a:gd name="T99" fmla="*/ 27 h 188"/>
                <a:gd name="T100" fmla="*/ 115 w 166"/>
                <a:gd name="T101" fmla="*/ 42 h 188"/>
                <a:gd name="T102" fmla="*/ 135 w 166"/>
                <a:gd name="T103" fmla="*/ 64 h 188"/>
                <a:gd name="T104" fmla="*/ 161 w 166"/>
                <a:gd name="T105" fmla="*/ 76 h 188"/>
                <a:gd name="T106" fmla="*/ 157 w 166"/>
                <a:gd name="T107" fmla="*/ 86 h 188"/>
                <a:gd name="T108" fmla="*/ 158 w 166"/>
                <a:gd name="T109" fmla="*/ 112 h 188"/>
                <a:gd name="T110" fmla="*/ 157 w 166"/>
                <a:gd name="T111" fmla="*/ 129 h 188"/>
                <a:gd name="T112" fmla="*/ 146 w 166"/>
                <a:gd name="T113" fmla="*/ 151 h 188"/>
                <a:gd name="T114" fmla="*/ 134 w 166"/>
                <a:gd name="T115" fmla="*/ 165 h 188"/>
                <a:gd name="T116" fmla="*/ 132 w 166"/>
                <a:gd name="T117" fmla="*/ 17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88">
                  <a:moveTo>
                    <a:pt x="132" y="174"/>
                  </a:moveTo>
                  <a:cubicBezTo>
                    <a:pt x="128" y="174"/>
                    <a:pt x="128" y="174"/>
                    <a:pt x="128" y="174"/>
                  </a:cubicBezTo>
                  <a:cubicBezTo>
                    <a:pt x="128" y="174"/>
                    <a:pt x="126" y="171"/>
                    <a:pt x="125" y="171"/>
                  </a:cubicBezTo>
                  <a:cubicBezTo>
                    <a:pt x="124" y="171"/>
                    <a:pt x="122" y="170"/>
                    <a:pt x="122" y="170"/>
                  </a:cubicBezTo>
                  <a:cubicBezTo>
                    <a:pt x="121" y="172"/>
                    <a:pt x="121" y="172"/>
                    <a:pt x="121" y="172"/>
                  </a:cubicBezTo>
                  <a:cubicBezTo>
                    <a:pt x="121" y="172"/>
                    <a:pt x="120" y="173"/>
                    <a:pt x="119" y="173"/>
                  </a:cubicBezTo>
                  <a:cubicBezTo>
                    <a:pt x="119" y="173"/>
                    <a:pt x="118" y="172"/>
                    <a:pt x="118" y="172"/>
                  </a:cubicBezTo>
                  <a:cubicBezTo>
                    <a:pt x="118" y="170"/>
                    <a:pt x="118" y="170"/>
                    <a:pt x="118" y="170"/>
                  </a:cubicBezTo>
                  <a:cubicBezTo>
                    <a:pt x="115" y="170"/>
                    <a:pt x="115" y="170"/>
                    <a:pt x="115" y="170"/>
                  </a:cubicBezTo>
                  <a:cubicBezTo>
                    <a:pt x="115" y="170"/>
                    <a:pt x="115" y="173"/>
                    <a:pt x="114" y="173"/>
                  </a:cubicBezTo>
                  <a:cubicBezTo>
                    <a:pt x="113" y="172"/>
                    <a:pt x="112" y="172"/>
                    <a:pt x="110" y="172"/>
                  </a:cubicBezTo>
                  <a:cubicBezTo>
                    <a:pt x="108" y="171"/>
                    <a:pt x="104" y="172"/>
                    <a:pt x="104" y="172"/>
                  </a:cubicBezTo>
                  <a:cubicBezTo>
                    <a:pt x="102" y="171"/>
                    <a:pt x="102" y="171"/>
                    <a:pt x="102" y="171"/>
                  </a:cubicBezTo>
                  <a:cubicBezTo>
                    <a:pt x="99" y="171"/>
                    <a:pt x="99" y="171"/>
                    <a:pt x="99" y="171"/>
                  </a:cubicBezTo>
                  <a:cubicBezTo>
                    <a:pt x="95" y="171"/>
                    <a:pt x="95" y="171"/>
                    <a:pt x="95" y="171"/>
                  </a:cubicBezTo>
                  <a:cubicBezTo>
                    <a:pt x="94" y="173"/>
                    <a:pt x="94" y="173"/>
                    <a:pt x="94" y="173"/>
                  </a:cubicBezTo>
                  <a:cubicBezTo>
                    <a:pt x="95" y="174"/>
                    <a:pt x="95" y="174"/>
                    <a:pt x="95" y="174"/>
                  </a:cubicBezTo>
                  <a:cubicBezTo>
                    <a:pt x="92" y="176"/>
                    <a:pt x="92" y="176"/>
                    <a:pt x="92" y="176"/>
                  </a:cubicBezTo>
                  <a:cubicBezTo>
                    <a:pt x="88" y="175"/>
                    <a:pt x="88" y="175"/>
                    <a:pt x="88" y="175"/>
                  </a:cubicBezTo>
                  <a:cubicBezTo>
                    <a:pt x="86" y="177"/>
                    <a:pt x="86" y="177"/>
                    <a:pt x="86" y="177"/>
                  </a:cubicBezTo>
                  <a:cubicBezTo>
                    <a:pt x="85" y="175"/>
                    <a:pt x="85" y="175"/>
                    <a:pt x="85" y="175"/>
                  </a:cubicBezTo>
                  <a:cubicBezTo>
                    <a:pt x="79" y="179"/>
                    <a:pt x="79" y="179"/>
                    <a:pt x="79" y="179"/>
                  </a:cubicBezTo>
                  <a:cubicBezTo>
                    <a:pt x="80" y="181"/>
                    <a:pt x="80" y="181"/>
                    <a:pt x="80" y="181"/>
                  </a:cubicBezTo>
                  <a:cubicBezTo>
                    <a:pt x="75" y="182"/>
                    <a:pt x="75" y="182"/>
                    <a:pt x="75" y="182"/>
                  </a:cubicBezTo>
                  <a:cubicBezTo>
                    <a:pt x="72" y="181"/>
                    <a:pt x="72" y="181"/>
                    <a:pt x="72" y="181"/>
                  </a:cubicBezTo>
                  <a:cubicBezTo>
                    <a:pt x="72" y="181"/>
                    <a:pt x="70" y="180"/>
                    <a:pt x="70" y="179"/>
                  </a:cubicBezTo>
                  <a:cubicBezTo>
                    <a:pt x="71" y="178"/>
                    <a:pt x="71" y="177"/>
                    <a:pt x="71" y="177"/>
                  </a:cubicBezTo>
                  <a:cubicBezTo>
                    <a:pt x="71" y="177"/>
                    <a:pt x="69" y="176"/>
                    <a:pt x="69" y="177"/>
                  </a:cubicBezTo>
                  <a:cubicBezTo>
                    <a:pt x="69" y="179"/>
                    <a:pt x="68" y="181"/>
                    <a:pt x="68" y="181"/>
                  </a:cubicBezTo>
                  <a:cubicBezTo>
                    <a:pt x="65" y="183"/>
                    <a:pt x="65" y="183"/>
                    <a:pt x="65" y="183"/>
                  </a:cubicBezTo>
                  <a:cubicBezTo>
                    <a:pt x="61" y="184"/>
                    <a:pt x="61" y="184"/>
                    <a:pt x="61" y="184"/>
                  </a:cubicBezTo>
                  <a:cubicBezTo>
                    <a:pt x="60" y="183"/>
                    <a:pt x="60" y="183"/>
                    <a:pt x="60" y="183"/>
                  </a:cubicBezTo>
                  <a:cubicBezTo>
                    <a:pt x="60" y="186"/>
                    <a:pt x="60" y="186"/>
                    <a:pt x="60" y="186"/>
                  </a:cubicBezTo>
                  <a:cubicBezTo>
                    <a:pt x="55" y="186"/>
                    <a:pt x="55" y="186"/>
                    <a:pt x="55" y="186"/>
                  </a:cubicBezTo>
                  <a:cubicBezTo>
                    <a:pt x="52" y="186"/>
                    <a:pt x="52" y="186"/>
                    <a:pt x="52" y="186"/>
                  </a:cubicBezTo>
                  <a:cubicBezTo>
                    <a:pt x="50" y="188"/>
                    <a:pt x="50" y="188"/>
                    <a:pt x="50" y="188"/>
                  </a:cubicBezTo>
                  <a:cubicBezTo>
                    <a:pt x="47" y="187"/>
                    <a:pt x="47" y="187"/>
                    <a:pt x="47" y="187"/>
                  </a:cubicBezTo>
                  <a:cubicBezTo>
                    <a:pt x="42" y="188"/>
                    <a:pt x="42" y="188"/>
                    <a:pt x="42" y="188"/>
                  </a:cubicBezTo>
                  <a:cubicBezTo>
                    <a:pt x="41" y="186"/>
                    <a:pt x="41" y="186"/>
                    <a:pt x="41" y="186"/>
                  </a:cubicBezTo>
                  <a:cubicBezTo>
                    <a:pt x="34" y="186"/>
                    <a:pt x="34" y="186"/>
                    <a:pt x="34" y="186"/>
                  </a:cubicBezTo>
                  <a:cubicBezTo>
                    <a:pt x="31" y="187"/>
                    <a:pt x="31" y="187"/>
                    <a:pt x="31" y="187"/>
                  </a:cubicBezTo>
                  <a:cubicBezTo>
                    <a:pt x="30" y="185"/>
                    <a:pt x="30" y="185"/>
                    <a:pt x="30" y="185"/>
                  </a:cubicBezTo>
                  <a:cubicBezTo>
                    <a:pt x="29" y="185"/>
                    <a:pt x="29" y="185"/>
                    <a:pt x="29" y="185"/>
                  </a:cubicBezTo>
                  <a:cubicBezTo>
                    <a:pt x="29" y="185"/>
                    <a:pt x="27" y="185"/>
                    <a:pt x="26" y="185"/>
                  </a:cubicBezTo>
                  <a:cubicBezTo>
                    <a:pt x="25" y="185"/>
                    <a:pt x="19" y="183"/>
                    <a:pt x="19" y="183"/>
                  </a:cubicBezTo>
                  <a:cubicBezTo>
                    <a:pt x="17" y="185"/>
                    <a:pt x="17" y="185"/>
                    <a:pt x="17" y="185"/>
                  </a:cubicBezTo>
                  <a:cubicBezTo>
                    <a:pt x="17" y="185"/>
                    <a:pt x="14" y="185"/>
                    <a:pt x="14" y="184"/>
                  </a:cubicBezTo>
                  <a:cubicBezTo>
                    <a:pt x="14" y="184"/>
                    <a:pt x="14" y="183"/>
                    <a:pt x="15" y="182"/>
                  </a:cubicBezTo>
                  <a:cubicBezTo>
                    <a:pt x="16" y="182"/>
                    <a:pt x="17" y="182"/>
                    <a:pt x="19" y="181"/>
                  </a:cubicBezTo>
                  <a:cubicBezTo>
                    <a:pt x="21" y="181"/>
                    <a:pt x="22" y="181"/>
                    <a:pt x="22" y="181"/>
                  </a:cubicBezTo>
                  <a:cubicBezTo>
                    <a:pt x="23" y="180"/>
                    <a:pt x="23" y="180"/>
                    <a:pt x="23" y="180"/>
                  </a:cubicBezTo>
                  <a:cubicBezTo>
                    <a:pt x="23" y="179"/>
                    <a:pt x="24" y="178"/>
                    <a:pt x="22" y="179"/>
                  </a:cubicBezTo>
                  <a:cubicBezTo>
                    <a:pt x="21" y="179"/>
                    <a:pt x="21" y="179"/>
                    <a:pt x="21" y="179"/>
                  </a:cubicBezTo>
                  <a:cubicBezTo>
                    <a:pt x="20" y="180"/>
                    <a:pt x="19" y="180"/>
                    <a:pt x="18" y="180"/>
                  </a:cubicBezTo>
                  <a:cubicBezTo>
                    <a:pt x="18" y="180"/>
                    <a:pt x="16" y="180"/>
                    <a:pt x="16" y="180"/>
                  </a:cubicBezTo>
                  <a:cubicBezTo>
                    <a:pt x="16" y="180"/>
                    <a:pt x="15" y="179"/>
                    <a:pt x="16" y="179"/>
                  </a:cubicBezTo>
                  <a:cubicBezTo>
                    <a:pt x="17" y="178"/>
                    <a:pt x="17" y="178"/>
                    <a:pt x="18" y="178"/>
                  </a:cubicBezTo>
                  <a:cubicBezTo>
                    <a:pt x="20" y="178"/>
                    <a:pt x="21" y="177"/>
                    <a:pt x="23" y="177"/>
                  </a:cubicBezTo>
                  <a:cubicBezTo>
                    <a:pt x="25" y="177"/>
                    <a:pt x="26" y="177"/>
                    <a:pt x="26" y="177"/>
                  </a:cubicBezTo>
                  <a:cubicBezTo>
                    <a:pt x="27" y="176"/>
                    <a:pt x="28" y="176"/>
                    <a:pt x="28" y="175"/>
                  </a:cubicBezTo>
                  <a:cubicBezTo>
                    <a:pt x="28" y="174"/>
                    <a:pt x="27" y="173"/>
                    <a:pt x="27" y="173"/>
                  </a:cubicBezTo>
                  <a:cubicBezTo>
                    <a:pt x="27" y="173"/>
                    <a:pt x="26" y="173"/>
                    <a:pt x="25" y="174"/>
                  </a:cubicBezTo>
                  <a:cubicBezTo>
                    <a:pt x="24" y="174"/>
                    <a:pt x="23" y="175"/>
                    <a:pt x="22" y="175"/>
                  </a:cubicBezTo>
                  <a:cubicBezTo>
                    <a:pt x="22" y="175"/>
                    <a:pt x="22" y="175"/>
                    <a:pt x="21" y="175"/>
                  </a:cubicBezTo>
                  <a:cubicBezTo>
                    <a:pt x="20" y="175"/>
                    <a:pt x="18" y="174"/>
                    <a:pt x="18" y="174"/>
                  </a:cubicBezTo>
                  <a:cubicBezTo>
                    <a:pt x="17" y="174"/>
                    <a:pt x="16" y="174"/>
                    <a:pt x="15" y="174"/>
                  </a:cubicBezTo>
                  <a:cubicBezTo>
                    <a:pt x="14" y="174"/>
                    <a:pt x="15" y="174"/>
                    <a:pt x="13" y="174"/>
                  </a:cubicBezTo>
                  <a:cubicBezTo>
                    <a:pt x="11" y="175"/>
                    <a:pt x="12" y="175"/>
                    <a:pt x="9" y="175"/>
                  </a:cubicBezTo>
                  <a:cubicBezTo>
                    <a:pt x="7" y="175"/>
                    <a:pt x="4" y="174"/>
                    <a:pt x="4" y="174"/>
                  </a:cubicBezTo>
                  <a:cubicBezTo>
                    <a:pt x="4" y="174"/>
                    <a:pt x="2" y="175"/>
                    <a:pt x="3" y="174"/>
                  </a:cubicBezTo>
                  <a:cubicBezTo>
                    <a:pt x="5" y="173"/>
                    <a:pt x="7" y="173"/>
                    <a:pt x="8" y="172"/>
                  </a:cubicBezTo>
                  <a:cubicBezTo>
                    <a:pt x="9" y="172"/>
                    <a:pt x="10" y="172"/>
                    <a:pt x="9" y="171"/>
                  </a:cubicBezTo>
                  <a:cubicBezTo>
                    <a:pt x="9" y="171"/>
                    <a:pt x="9" y="171"/>
                    <a:pt x="9" y="171"/>
                  </a:cubicBezTo>
                  <a:cubicBezTo>
                    <a:pt x="10" y="171"/>
                    <a:pt x="12" y="170"/>
                    <a:pt x="12" y="170"/>
                  </a:cubicBezTo>
                  <a:cubicBezTo>
                    <a:pt x="14" y="169"/>
                    <a:pt x="14" y="169"/>
                    <a:pt x="14" y="169"/>
                  </a:cubicBezTo>
                  <a:cubicBezTo>
                    <a:pt x="14" y="169"/>
                    <a:pt x="14" y="168"/>
                    <a:pt x="16" y="168"/>
                  </a:cubicBezTo>
                  <a:cubicBezTo>
                    <a:pt x="18" y="168"/>
                    <a:pt x="18" y="168"/>
                    <a:pt x="18" y="167"/>
                  </a:cubicBezTo>
                  <a:cubicBezTo>
                    <a:pt x="19" y="167"/>
                    <a:pt x="18" y="167"/>
                    <a:pt x="19" y="167"/>
                  </a:cubicBezTo>
                  <a:cubicBezTo>
                    <a:pt x="21" y="167"/>
                    <a:pt x="21" y="166"/>
                    <a:pt x="22" y="166"/>
                  </a:cubicBezTo>
                  <a:cubicBezTo>
                    <a:pt x="24" y="166"/>
                    <a:pt x="25" y="165"/>
                    <a:pt x="24" y="165"/>
                  </a:cubicBezTo>
                  <a:cubicBezTo>
                    <a:pt x="23" y="165"/>
                    <a:pt x="23" y="165"/>
                    <a:pt x="21" y="165"/>
                  </a:cubicBezTo>
                  <a:cubicBezTo>
                    <a:pt x="20" y="166"/>
                    <a:pt x="19" y="165"/>
                    <a:pt x="19" y="166"/>
                  </a:cubicBezTo>
                  <a:cubicBezTo>
                    <a:pt x="18" y="166"/>
                    <a:pt x="16" y="166"/>
                    <a:pt x="16" y="166"/>
                  </a:cubicBezTo>
                  <a:cubicBezTo>
                    <a:pt x="15" y="165"/>
                    <a:pt x="15" y="165"/>
                    <a:pt x="14" y="166"/>
                  </a:cubicBezTo>
                  <a:cubicBezTo>
                    <a:pt x="13" y="166"/>
                    <a:pt x="14" y="167"/>
                    <a:pt x="12" y="167"/>
                  </a:cubicBezTo>
                  <a:cubicBezTo>
                    <a:pt x="11" y="167"/>
                    <a:pt x="10" y="166"/>
                    <a:pt x="10" y="166"/>
                  </a:cubicBezTo>
                  <a:cubicBezTo>
                    <a:pt x="10" y="166"/>
                    <a:pt x="7" y="166"/>
                    <a:pt x="7" y="165"/>
                  </a:cubicBezTo>
                  <a:cubicBezTo>
                    <a:pt x="7" y="165"/>
                    <a:pt x="7" y="163"/>
                    <a:pt x="7" y="163"/>
                  </a:cubicBezTo>
                  <a:cubicBezTo>
                    <a:pt x="7" y="162"/>
                    <a:pt x="8" y="162"/>
                    <a:pt x="8" y="162"/>
                  </a:cubicBezTo>
                  <a:cubicBezTo>
                    <a:pt x="7" y="161"/>
                    <a:pt x="7" y="161"/>
                    <a:pt x="7" y="161"/>
                  </a:cubicBezTo>
                  <a:cubicBezTo>
                    <a:pt x="7" y="161"/>
                    <a:pt x="7" y="161"/>
                    <a:pt x="6" y="161"/>
                  </a:cubicBezTo>
                  <a:cubicBezTo>
                    <a:pt x="6" y="161"/>
                    <a:pt x="4" y="162"/>
                    <a:pt x="4" y="162"/>
                  </a:cubicBezTo>
                  <a:cubicBezTo>
                    <a:pt x="4" y="162"/>
                    <a:pt x="4" y="162"/>
                    <a:pt x="3" y="162"/>
                  </a:cubicBezTo>
                  <a:cubicBezTo>
                    <a:pt x="3" y="162"/>
                    <a:pt x="2" y="162"/>
                    <a:pt x="2" y="162"/>
                  </a:cubicBezTo>
                  <a:cubicBezTo>
                    <a:pt x="2" y="162"/>
                    <a:pt x="2" y="161"/>
                    <a:pt x="2" y="160"/>
                  </a:cubicBezTo>
                  <a:cubicBezTo>
                    <a:pt x="2" y="160"/>
                    <a:pt x="2" y="159"/>
                    <a:pt x="2" y="159"/>
                  </a:cubicBezTo>
                  <a:cubicBezTo>
                    <a:pt x="2" y="159"/>
                    <a:pt x="2" y="159"/>
                    <a:pt x="2" y="159"/>
                  </a:cubicBezTo>
                  <a:cubicBezTo>
                    <a:pt x="2" y="158"/>
                    <a:pt x="0" y="158"/>
                    <a:pt x="2" y="157"/>
                  </a:cubicBezTo>
                  <a:cubicBezTo>
                    <a:pt x="4" y="157"/>
                    <a:pt x="4" y="157"/>
                    <a:pt x="5" y="157"/>
                  </a:cubicBezTo>
                  <a:cubicBezTo>
                    <a:pt x="5" y="157"/>
                    <a:pt x="6" y="157"/>
                    <a:pt x="6" y="157"/>
                  </a:cubicBezTo>
                  <a:cubicBezTo>
                    <a:pt x="6" y="157"/>
                    <a:pt x="7" y="156"/>
                    <a:pt x="7" y="156"/>
                  </a:cubicBezTo>
                  <a:cubicBezTo>
                    <a:pt x="6" y="155"/>
                    <a:pt x="6" y="155"/>
                    <a:pt x="6" y="155"/>
                  </a:cubicBezTo>
                  <a:cubicBezTo>
                    <a:pt x="6" y="154"/>
                    <a:pt x="6" y="154"/>
                    <a:pt x="7" y="154"/>
                  </a:cubicBezTo>
                  <a:cubicBezTo>
                    <a:pt x="8" y="154"/>
                    <a:pt x="8" y="153"/>
                    <a:pt x="9" y="153"/>
                  </a:cubicBezTo>
                  <a:cubicBezTo>
                    <a:pt x="9" y="153"/>
                    <a:pt x="10" y="153"/>
                    <a:pt x="11" y="153"/>
                  </a:cubicBezTo>
                  <a:cubicBezTo>
                    <a:pt x="11" y="153"/>
                    <a:pt x="11" y="152"/>
                    <a:pt x="13" y="152"/>
                  </a:cubicBezTo>
                  <a:cubicBezTo>
                    <a:pt x="14" y="152"/>
                    <a:pt x="15" y="152"/>
                    <a:pt x="16" y="152"/>
                  </a:cubicBezTo>
                  <a:cubicBezTo>
                    <a:pt x="16" y="152"/>
                    <a:pt x="18" y="152"/>
                    <a:pt x="18" y="152"/>
                  </a:cubicBezTo>
                  <a:cubicBezTo>
                    <a:pt x="18" y="152"/>
                    <a:pt x="20" y="151"/>
                    <a:pt x="20" y="151"/>
                  </a:cubicBezTo>
                  <a:cubicBezTo>
                    <a:pt x="21" y="150"/>
                    <a:pt x="21" y="150"/>
                    <a:pt x="21" y="150"/>
                  </a:cubicBezTo>
                  <a:cubicBezTo>
                    <a:pt x="21" y="150"/>
                    <a:pt x="21" y="150"/>
                    <a:pt x="22" y="150"/>
                  </a:cubicBezTo>
                  <a:cubicBezTo>
                    <a:pt x="23" y="150"/>
                    <a:pt x="23" y="150"/>
                    <a:pt x="24" y="150"/>
                  </a:cubicBezTo>
                  <a:cubicBezTo>
                    <a:pt x="24" y="150"/>
                    <a:pt x="25" y="150"/>
                    <a:pt x="25" y="150"/>
                  </a:cubicBezTo>
                  <a:cubicBezTo>
                    <a:pt x="25" y="149"/>
                    <a:pt x="25" y="149"/>
                    <a:pt x="25" y="148"/>
                  </a:cubicBezTo>
                  <a:cubicBezTo>
                    <a:pt x="24" y="148"/>
                    <a:pt x="24" y="148"/>
                    <a:pt x="23" y="148"/>
                  </a:cubicBezTo>
                  <a:cubicBezTo>
                    <a:pt x="22" y="149"/>
                    <a:pt x="21" y="149"/>
                    <a:pt x="21" y="148"/>
                  </a:cubicBezTo>
                  <a:cubicBezTo>
                    <a:pt x="21" y="148"/>
                    <a:pt x="21" y="148"/>
                    <a:pt x="20" y="148"/>
                  </a:cubicBezTo>
                  <a:cubicBezTo>
                    <a:pt x="19" y="148"/>
                    <a:pt x="18" y="148"/>
                    <a:pt x="18" y="148"/>
                  </a:cubicBezTo>
                  <a:cubicBezTo>
                    <a:pt x="18" y="148"/>
                    <a:pt x="17" y="148"/>
                    <a:pt x="16" y="148"/>
                  </a:cubicBezTo>
                  <a:cubicBezTo>
                    <a:pt x="14" y="147"/>
                    <a:pt x="14" y="147"/>
                    <a:pt x="13" y="147"/>
                  </a:cubicBezTo>
                  <a:cubicBezTo>
                    <a:pt x="12" y="147"/>
                    <a:pt x="11" y="147"/>
                    <a:pt x="11" y="147"/>
                  </a:cubicBezTo>
                  <a:cubicBezTo>
                    <a:pt x="11" y="147"/>
                    <a:pt x="13" y="147"/>
                    <a:pt x="10" y="146"/>
                  </a:cubicBezTo>
                  <a:cubicBezTo>
                    <a:pt x="7" y="145"/>
                    <a:pt x="7" y="145"/>
                    <a:pt x="7" y="145"/>
                  </a:cubicBezTo>
                  <a:cubicBezTo>
                    <a:pt x="6" y="145"/>
                    <a:pt x="6" y="145"/>
                    <a:pt x="6" y="145"/>
                  </a:cubicBezTo>
                  <a:cubicBezTo>
                    <a:pt x="5" y="145"/>
                    <a:pt x="5" y="146"/>
                    <a:pt x="4" y="145"/>
                  </a:cubicBezTo>
                  <a:cubicBezTo>
                    <a:pt x="4" y="145"/>
                    <a:pt x="3" y="144"/>
                    <a:pt x="3" y="144"/>
                  </a:cubicBezTo>
                  <a:cubicBezTo>
                    <a:pt x="3" y="143"/>
                    <a:pt x="3" y="143"/>
                    <a:pt x="4" y="142"/>
                  </a:cubicBezTo>
                  <a:cubicBezTo>
                    <a:pt x="4" y="142"/>
                    <a:pt x="6" y="141"/>
                    <a:pt x="6" y="141"/>
                  </a:cubicBezTo>
                  <a:cubicBezTo>
                    <a:pt x="6" y="142"/>
                    <a:pt x="6" y="142"/>
                    <a:pt x="6" y="142"/>
                  </a:cubicBezTo>
                  <a:cubicBezTo>
                    <a:pt x="6" y="142"/>
                    <a:pt x="6" y="143"/>
                    <a:pt x="7" y="142"/>
                  </a:cubicBezTo>
                  <a:cubicBezTo>
                    <a:pt x="7" y="142"/>
                    <a:pt x="8" y="140"/>
                    <a:pt x="8" y="140"/>
                  </a:cubicBezTo>
                  <a:cubicBezTo>
                    <a:pt x="8" y="140"/>
                    <a:pt x="7" y="140"/>
                    <a:pt x="8" y="139"/>
                  </a:cubicBezTo>
                  <a:cubicBezTo>
                    <a:pt x="9" y="139"/>
                    <a:pt x="9" y="139"/>
                    <a:pt x="10" y="139"/>
                  </a:cubicBezTo>
                  <a:cubicBezTo>
                    <a:pt x="10" y="139"/>
                    <a:pt x="12" y="139"/>
                    <a:pt x="13" y="139"/>
                  </a:cubicBezTo>
                  <a:cubicBezTo>
                    <a:pt x="13" y="138"/>
                    <a:pt x="15" y="138"/>
                    <a:pt x="15" y="138"/>
                  </a:cubicBezTo>
                  <a:cubicBezTo>
                    <a:pt x="15" y="138"/>
                    <a:pt x="16" y="139"/>
                    <a:pt x="15" y="140"/>
                  </a:cubicBezTo>
                  <a:cubicBezTo>
                    <a:pt x="15" y="140"/>
                    <a:pt x="14" y="140"/>
                    <a:pt x="15" y="141"/>
                  </a:cubicBezTo>
                  <a:cubicBezTo>
                    <a:pt x="16" y="141"/>
                    <a:pt x="17" y="141"/>
                    <a:pt x="17" y="141"/>
                  </a:cubicBezTo>
                  <a:cubicBezTo>
                    <a:pt x="17" y="141"/>
                    <a:pt x="18" y="140"/>
                    <a:pt x="18" y="140"/>
                  </a:cubicBezTo>
                  <a:cubicBezTo>
                    <a:pt x="19" y="140"/>
                    <a:pt x="18" y="139"/>
                    <a:pt x="19" y="139"/>
                  </a:cubicBezTo>
                  <a:cubicBezTo>
                    <a:pt x="20" y="140"/>
                    <a:pt x="20" y="141"/>
                    <a:pt x="20" y="141"/>
                  </a:cubicBezTo>
                  <a:cubicBezTo>
                    <a:pt x="20" y="141"/>
                    <a:pt x="20" y="141"/>
                    <a:pt x="20" y="142"/>
                  </a:cubicBezTo>
                  <a:cubicBezTo>
                    <a:pt x="21" y="142"/>
                    <a:pt x="22" y="142"/>
                    <a:pt x="22" y="143"/>
                  </a:cubicBezTo>
                  <a:cubicBezTo>
                    <a:pt x="22" y="143"/>
                    <a:pt x="21" y="143"/>
                    <a:pt x="23" y="144"/>
                  </a:cubicBezTo>
                  <a:cubicBezTo>
                    <a:pt x="24" y="144"/>
                    <a:pt x="25" y="144"/>
                    <a:pt x="25" y="144"/>
                  </a:cubicBezTo>
                  <a:cubicBezTo>
                    <a:pt x="25" y="144"/>
                    <a:pt x="26" y="144"/>
                    <a:pt x="26" y="143"/>
                  </a:cubicBezTo>
                  <a:cubicBezTo>
                    <a:pt x="25" y="142"/>
                    <a:pt x="25" y="141"/>
                    <a:pt x="25" y="141"/>
                  </a:cubicBezTo>
                  <a:cubicBezTo>
                    <a:pt x="25" y="141"/>
                    <a:pt x="26" y="140"/>
                    <a:pt x="26" y="140"/>
                  </a:cubicBezTo>
                  <a:cubicBezTo>
                    <a:pt x="26" y="139"/>
                    <a:pt x="26" y="137"/>
                    <a:pt x="26" y="137"/>
                  </a:cubicBezTo>
                  <a:cubicBezTo>
                    <a:pt x="26" y="137"/>
                    <a:pt x="27" y="136"/>
                    <a:pt x="26" y="136"/>
                  </a:cubicBezTo>
                  <a:cubicBezTo>
                    <a:pt x="25" y="136"/>
                    <a:pt x="25" y="135"/>
                    <a:pt x="25" y="135"/>
                  </a:cubicBezTo>
                  <a:cubicBezTo>
                    <a:pt x="24" y="135"/>
                    <a:pt x="24" y="134"/>
                    <a:pt x="24" y="134"/>
                  </a:cubicBezTo>
                  <a:cubicBezTo>
                    <a:pt x="27" y="134"/>
                    <a:pt x="27" y="134"/>
                    <a:pt x="27" y="134"/>
                  </a:cubicBezTo>
                  <a:cubicBezTo>
                    <a:pt x="29" y="134"/>
                    <a:pt x="29" y="134"/>
                    <a:pt x="29" y="134"/>
                  </a:cubicBezTo>
                  <a:cubicBezTo>
                    <a:pt x="31" y="133"/>
                    <a:pt x="31" y="133"/>
                    <a:pt x="31" y="133"/>
                  </a:cubicBezTo>
                  <a:cubicBezTo>
                    <a:pt x="31" y="133"/>
                    <a:pt x="32" y="134"/>
                    <a:pt x="32" y="133"/>
                  </a:cubicBezTo>
                  <a:cubicBezTo>
                    <a:pt x="32" y="133"/>
                    <a:pt x="33" y="132"/>
                    <a:pt x="33" y="132"/>
                  </a:cubicBezTo>
                  <a:cubicBezTo>
                    <a:pt x="35" y="132"/>
                    <a:pt x="35" y="132"/>
                    <a:pt x="35" y="132"/>
                  </a:cubicBezTo>
                  <a:cubicBezTo>
                    <a:pt x="35" y="132"/>
                    <a:pt x="34" y="131"/>
                    <a:pt x="34" y="131"/>
                  </a:cubicBezTo>
                  <a:cubicBezTo>
                    <a:pt x="35" y="131"/>
                    <a:pt x="35" y="129"/>
                    <a:pt x="35" y="129"/>
                  </a:cubicBezTo>
                  <a:cubicBezTo>
                    <a:pt x="35" y="129"/>
                    <a:pt x="36" y="128"/>
                    <a:pt x="37" y="129"/>
                  </a:cubicBezTo>
                  <a:cubicBezTo>
                    <a:pt x="37" y="129"/>
                    <a:pt x="39" y="129"/>
                    <a:pt x="40" y="130"/>
                  </a:cubicBezTo>
                  <a:cubicBezTo>
                    <a:pt x="40" y="130"/>
                    <a:pt x="41" y="130"/>
                    <a:pt x="41" y="130"/>
                  </a:cubicBezTo>
                  <a:cubicBezTo>
                    <a:pt x="43" y="130"/>
                    <a:pt x="43" y="130"/>
                    <a:pt x="43" y="130"/>
                  </a:cubicBezTo>
                  <a:cubicBezTo>
                    <a:pt x="43" y="130"/>
                    <a:pt x="45" y="131"/>
                    <a:pt x="45" y="131"/>
                  </a:cubicBezTo>
                  <a:cubicBezTo>
                    <a:pt x="45" y="131"/>
                    <a:pt x="47" y="132"/>
                    <a:pt x="48" y="132"/>
                  </a:cubicBezTo>
                  <a:cubicBezTo>
                    <a:pt x="48" y="132"/>
                    <a:pt x="49" y="131"/>
                    <a:pt x="49" y="131"/>
                  </a:cubicBezTo>
                  <a:cubicBezTo>
                    <a:pt x="49" y="131"/>
                    <a:pt x="49" y="130"/>
                    <a:pt x="50" y="131"/>
                  </a:cubicBezTo>
                  <a:cubicBezTo>
                    <a:pt x="51" y="131"/>
                    <a:pt x="52" y="131"/>
                    <a:pt x="53" y="131"/>
                  </a:cubicBezTo>
                  <a:cubicBezTo>
                    <a:pt x="53" y="130"/>
                    <a:pt x="53" y="130"/>
                    <a:pt x="54" y="130"/>
                  </a:cubicBezTo>
                  <a:cubicBezTo>
                    <a:pt x="55" y="131"/>
                    <a:pt x="56" y="131"/>
                    <a:pt x="56" y="131"/>
                  </a:cubicBezTo>
                  <a:cubicBezTo>
                    <a:pt x="57" y="131"/>
                    <a:pt x="59" y="130"/>
                    <a:pt x="59" y="130"/>
                  </a:cubicBezTo>
                  <a:cubicBezTo>
                    <a:pt x="59" y="130"/>
                    <a:pt x="58" y="129"/>
                    <a:pt x="59" y="130"/>
                  </a:cubicBezTo>
                  <a:cubicBezTo>
                    <a:pt x="60" y="130"/>
                    <a:pt x="61" y="129"/>
                    <a:pt x="61" y="129"/>
                  </a:cubicBezTo>
                  <a:cubicBezTo>
                    <a:pt x="59" y="128"/>
                    <a:pt x="59" y="128"/>
                    <a:pt x="59" y="128"/>
                  </a:cubicBezTo>
                  <a:cubicBezTo>
                    <a:pt x="59" y="128"/>
                    <a:pt x="60" y="126"/>
                    <a:pt x="60" y="126"/>
                  </a:cubicBezTo>
                  <a:cubicBezTo>
                    <a:pt x="60" y="126"/>
                    <a:pt x="59" y="125"/>
                    <a:pt x="59" y="125"/>
                  </a:cubicBezTo>
                  <a:cubicBezTo>
                    <a:pt x="59" y="125"/>
                    <a:pt x="58" y="125"/>
                    <a:pt x="58" y="126"/>
                  </a:cubicBezTo>
                  <a:cubicBezTo>
                    <a:pt x="58" y="127"/>
                    <a:pt x="57" y="128"/>
                    <a:pt x="56" y="128"/>
                  </a:cubicBezTo>
                  <a:cubicBezTo>
                    <a:pt x="56" y="128"/>
                    <a:pt x="55" y="129"/>
                    <a:pt x="54" y="129"/>
                  </a:cubicBezTo>
                  <a:cubicBezTo>
                    <a:pt x="54" y="129"/>
                    <a:pt x="53" y="130"/>
                    <a:pt x="53" y="130"/>
                  </a:cubicBezTo>
                  <a:cubicBezTo>
                    <a:pt x="53" y="130"/>
                    <a:pt x="53" y="131"/>
                    <a:pt x="51" y="130"/>
                  </a:cubicBezTo>
                  <a:cubicBezTo>
                    <a:pt x="50" y="129"/>
                    <a:pt x="49" y="129"/>
                    <a:pt x="49" y="129"/>
                  </a:cubicBezTo>
                  <a:cubicBezTo>
                    <a:pt x="49" y="129"/>
                    <a:pt x="49" y="128"/>
                    <a:pt x="48" y="129"/>
                  </a:cubicBezTo>
                  <a:cubicBezTo>
                    <a:pt x="46" y="129"/>
                    <a:pt x="47" y="130"/>
                    <a:pt x="46" y="129"/>
                  </a:cubicBezTo>
                  <a:cubicBezTo>
                    <a:pt x="45" y="129"/>
                    <a:pt x="42" y="129"/>
                    <a:pt x="42" y="128"/>
                  </a:cubicBezTo>
                  <a:cubicBezTo>
                    <a:pt x="42" y="128"/>
                    <a:pt x="41" y="127"/>
                    <a:pt x="41" y="127"/>
                  </a:cubicBezTo>
                  <a:cubicBezTo>
                    <a:pt x="41" y="127"/>
                    <a:pt x="41" y="125"/>
                    <a:pt x="41" y="125"/>
                  </a:cubicBezTo>
                  <a:cubicBezTo>
                    <a:pt x="40" y="126"/>
                    <a:pt x="39" y="127"/>
                    <a:pt x="38" y="127"/>
                  </a:cubicBezTo>
                  <a:cubicBezTo>
                    <a:pt x="38" y="127"/>
                    <a:pt x="36" y="127"/>
                    <a:pt x="35" y="127"/>
                  </a:cubicBezTo>
                  <a:cubicBezTo>
                    <a:pt x="35" y="127"/>
                    <a:pt x="35" y="127"/>
                    <a:pt x="34" y="127"/>
                  </a:cubicBezTo>
                  <a:cubicBezTo>
                    <a:pt x="33" y="127"/>
                    <a:pt x="32" y="128"/>
                    <a:pt x="31" y="128"/>
                  </a:cubicBezTo>
                  <a:cubicBezTo>
                    <a:pt x="30" y="128"/>
                    <a:pt x="30" y="127"/>
                    <a:pt x="29" y="127"/>
                  </a:cubicBezTo>
                  <a:cubicBezTo>
                    <a:pt x="28" y="127"/>
                    <a:pt x="28" y="127"/>
                    <a:pt x="28" y="127"/>
                  </a:cubicBezTo>
                  <a:cubicBezTo>
                    <a:pt x="28" y="127"/>
                    <a:pt x="28" y="127"/>
                    <a:pt x="28" y="127"/>
                  </a:cubicBezTo>
                  <a:cubicBezTo>
                    <a:pt x="28" y="127"/>
                    <a:pt x="28" y="125"/>
                    <a:pt x="30" y="125"/>
                  </a:cubicBezTo>
                  <a:cubicBezTo>
                    <a:pt x="31" y="124"/>
                    <a:pt x="30" y="124"/>
                    <a:pt x="32" y="124"/>
                  </a:cubicBezTo>
                  <a:cubicBezTo>
                    <a:pt x="34" y="124"/>
                    <a:pt x="35" y="124"/>
                    <a:pt x="36" y="123"/>
                  </a:cubicBezTo>
                  <a:cubicBezTo>
                    <a:pt x="37" y="122"/>
                    <a:pt x="37" y="121"/>
                    <a:pt x="38" y="121"/>
                  </a:cubicBezTo>
                  <a:cubicBezTo>
                    <a:pt x="39" y="120"/>
                    <a:pt x="39" y="119"/>
                    <a:pt x="40" y="120"/>
                  </a:cubicBezTo>
                  <a:cubicBezTo>
                    <a:pt x="42" y="120"/>
                    <a:pt x="44" y="120"/>
                    <a:pt x="44" y="120"/>
                  </a:cubicBezTo>
                  <a:cubicBezTo>
                    <a:pt x="44" y="120"/>
                    <a:pt x="44" y="119"/>
                    <a:pt x="44" y="118"/>
                  </a:cubicBezTo>
                  <a:cubicBezTo>
                    <a:pt x="44" y="118"/>
                    <a:pt x="44" y="118"/>
                    <a:pt x="44" y="117"/>
                  </a:cubicBezTo>
                  <a:cubicBezTo>
                    <a:pt x="45" y="117"/>
                    <a:pt x="45" y="116"/>
                    <a:pt x="45" y="116"/>
                  </a:cubicBezTo>
                  <a:cubicBezTo>
                    <a:pt x="46" y="116"/>
                    <a:pt x="46" y="115"/>
                    <a:pt x="47" y="115"/>
                  </a:cubicBezTo>
                  <a:cubicBezTo>
                    <a:pt x="47" y="114"/>
                    <a:pt x="48" y="114"/>
                    <a:pt x="48" y="113"/>
                  </a:cubicBezTo>
                  <a:cubicBezTo>
                    <a:pt x="49" y="113"/>
                    <a:pt x="49" y="112"/>
                    <a:pt x="49" y="112"/>
                  </a:cubicBezTo>
                  <a:cubicBezTo>
                    <a:pt x="49" y="112"/>
                    <a:pt x="46" y="111"/>
                    <a:pt x="46" y="111"/>
                  </a:cubicBezTo>
                  <a:cubicBezTo>
                    <a:pt x="47" y="110"/>
                    <a:pt x="47" y="110"/>
                    <a:pt x="47" y="110"/>
                  </a:cubicBezTo>
                  <a:cubicBezTo>
                    <a:pt x="51" y="107"/>
                    <a:pt x="51" y="107"/>
                    <a:pt x="51" y="107"/>
                  </a:cubicBezTo>
                  <a:cubicBezTo>
                    <a:pt x="51" y="107"/>
                    <a:pt x="52" y="105"/>
                    <a:pt x="52" y="105"/>
                  </a:cubicBezTo>
                  <a:cubicBezTo>
                    <a:pt x="53" y="105"/>
                    <a:pt x="54" y="104"/>
                    <a:pt x="54" y="104"/>
                  </a:cubicBezTo>
                  <a:cubicBezTo>
                    <a:pt x="55" y="102"/>
                    <a:pt x="55" y="102"/>
                    <a:pt x="55" y="102"/>
                  </a:cubicBezTo>
                  <a:cubicBezTo>
                    <a:pt x="55" y="102"/>
                    <a:pt x="55" y="101"/>
                    <a:pt x="56" y="102"/>
                  </a:cubicBezTo>
                  <a:cubicBezTo>
                    <a:pt x="57" y="102"/>
                    <a:pt x="57" y="103"/>
                    <a:pt x="58" y="103"/>
                  </a:cubicBezTo>
                  <a:cubicBezTo>
                    <a:pt x="59" y="104"/>
                    <a:pt x="62" y="104"/>
                    <a:pt x="62" y="104"/>
                  </a:cubicBezTo>
                  <a:cubicBezTo>
                    <a:pt x="61" y="102"/>
                    <a:pt x="61" y="102"/>
                    <a:pt x="61" y="102"/>
                  </a:cubicBezTo>
                  <a:cubicBezTo>
                    <a:pt x="65" y="102"/>
                    <a:pt x="65" y="102"/>
                    <a:pt x="65" y="102"/>
                  </a:cubicBezTo>
                  <a:cubicBezTo>
                    <a:pt x="65" y="104"/>
                    <a:pt x="65" y="104"/>
                    <a:pt x="65" y="104"/>
                  </a:cubicBezTo>
                  <a:cubicBezTo>
                    <a:pt x="67" y="103"/>
                    <a:pt x="67" y="103"/>
                    <a:pt x="67" y="103"/>
                  </a:cubicBezTo>
                  <a:cubicBezTo>
                    <a:pt x="66" y="101"/>
                    <a:pt x="66" y="101"/>
                    <a:pt x="66" y="101"/>
                  </a:cubicBezTo>
                  <a:cubicBezTo>
                    <a:pt x="66" y="101"/>
                    <a:pt x="68" y="101"/>
                    <a:pt x="68" y="101"/>
                  </a:cubicBezTo>
                  <a:cubicBezTo>
                    <a:pt x="67" y="101"/>
                    <a:pt x="65" y="99"/>
                    <a:pt x="65" y="99"/>
                  </a:cubicBezTo>
                  <a:cubicBezTo>
                    <a:pt x="66" y="97"/>
                    <a:pt x="66" y="97"/>
                    <a:pt x="66" y="97"/>
                  </a:cubicBezTo>
                  <a:cubicBezTo>
                    <a:pt x="64" y="97"/>
                    <a:pt x="64" y="97"/>
                    <a:pt x="64" y="97"/>
                  </a:cubicBezTo>
                  <a:cubicBezTo>
                    <a:pt x="64" y="97"/>
                    <a:pt x="60" y="97"/>
                    <a:pt x="59" y="97"/>
                  </a:cubicBezTo>
                  <a:cubicBezTo>
                    <a:pt x="58" y="96"/>
                    <a:pt x="58" y="96"/>
                    <a:pt x="57" y="96"/>
                  </a:cubicBezTo>
                  <a:cubicBezTo>
                    <a:pt x="56" y="96"/>
                    <a:pt x="55" y="96"/>
                    <a:pt x="54" y="96"/>
                  </a:cubicBezTo>
                  <a:cubicBezTo>
                    <a:pt x="53" y="96"/>
                    <a:pt x="52" y="96"/>
                    <a:pt x="51" y="96"/>
                  </a:cubicBezTo>
                  <a:cubicBezTo>
                    <a:pt x="51" y="96"/>
                    <a:pt x="50" y="96"/>
                    <a:pt x="49" y="96"/>
                  </a:cubicBezTo>
                  <a:cubicBezTo>
                    <a:pt x="49" y="95"/>
                    <a:pt x="50" y="94"/>
                    <a:pt x="49" y="94"/>
                  </a:cubicBezTo>
                  <a:cubicBezTo>
                    <a:pt x="48" y="94"/>
                    <a:pt x="47" y="92"/>
                    <a:pt x="46" y="93"/>
                  </a:cubicBezTo>
                  <a:cubicBezTo>
                    <a:pt x="46" y="93"/>
                    <a:pt x="46" y="93"/>
                    <a:pt x="45" y="93"/>
                  </a:cubicBezTo>
                  <a:cubicBezTo>
                    <a:pt x="45" y="94"/>
                    <a:pt x="44" y="94"/>
                    <a:pt x="44" y="94"/>
                  </a:cubicBezTo>
                  <a:cubicBezTo>
                    <a:pt x="43" y="93"/>
                    <a:pt x="43" y="94"/>
                    <a:pt x="44" y="93"/>
                  </a:cubicBezTo>
                  <a:cubicBezTo>
                    <a:pt x="44" y="92"/>
                    <a:pt x="43" y="90"/>
                    <a:pt x="44" y="90"/>
                  </a:cubicBezTo>
                  <a:cubicBezTo>
                    <a:pt x="45" y="91"/>
                    <a:pt x="45" y="91"/>
                    <a:pt x="46" y="91"/>
                  </a:cubicBezTo>
                  <a:cubicBezTo>
                    <a:pt x="46" y="91"/>
                    <a:pt x="47" y="91"/>
                    <a:pt x="47" y="91"/>
                  </a:cubicBezTo>
                  <a:cubicBezTo>
                    <a:pt x="47" y="90"/>
                    <a:pt x="48" y="88"/>
                    <a:pt x="48" y="88"/>
                  </a:cubicBezTo>
                  <a:cubicBezTo>
                    <a:pt x="48" y="88"/>
                    <a:pt x="51" y="89"/>
                    <a:pt x="50" y="88"/>
                  </a:cubicBezTo>
                  <a:cubicBezTo>
                    <a:pt x="49" y="87"/>
                    <a:pt x="47" y="86"/>
                    <a:pt x="47" y="86"/>
                  </a:cubicBezTo>
                  <a:cubicBezTo>
                    <a:pt x="47" y="86"/>
                    <a:pt x="46" y="86"/>
                    <a:pt x="46" y="87"/>
                  </a:cubicBezTo>
                  <a:cubicBezTo>
                    <a:pt x="45" y="88"/>
                    <a:pt x="46" y="88"/>
                    <a:pt x="45" y="89"/>
                  </a:cubicBezTo>
                  <a:cubicBezTo>
                    <a:pt x="44" y="89"/>
                    <a:pt x="44" y="89"/>
                    <a:pt x="43" y="89"/>
                  </a:cubicBezTo>
                  <a:cubicBezTo>
                    <a:pt x="43" y="89"/>
                    <a:pt x="43" y="89"/>
                    <a:pt x="42" y="89"/>
                  </a:cubicBezTo>
                  <a:cubicBezTo>
                    <a:pt x="42" y="89"/>
                    <a:pt x="40" y="89"/>
                    <a:pt x="40" y="88"/>
                  </a:cubicBezTo>
                  <a:cubicBezTo>
                    <a:pt x="40" y="88"/>
                    <a:pt x="40" y="88"/>
                    <a:pt x="40" y="87"/>
                  </a:cubicBezTo>
                  <a:cubicBezTo>
                    <a:pt x="40" y="86"/>
                    <a:pt x="40" y="85"/>
                    <a:pt x="42" y="85"/>
                  </a:cubicBezTo>
                  <a:cubicBezTo>
                    <a:pt x="43" y="85"/>
                    <a:pt x="43" y="86"/>
                    <a:pt x="43" y="85"/>
                  </a:cubicBezTo>
                  <a:cubicBezTo>
                    <a:pt x="43" y="85"/>
                    <a:pt x="43" y="84"/>
                    <a:pt x="42" y="84"/>
                  </a:cubicBezTo>
                  <a:cubicBezTo>
                    <a:pt x="42" y="83"/>
                    <a:pt x="42" y="83"/>
                    <a:pt x="41" y="83"/>
                  </a:cubicBezTo>
                  <a:cubicBezTo>
                    <a:pt x="40" y="83"/>
                    <a:pt x="38" y="84"/>
                    <a:pt x="38" y="84"/>
                  </a:cubicBezTo>
                  <a:cubicBezTo>
                    <a:pt x="38" y="84"/>
                    <a:pt x="39" y="84"/>
                    <a:pt x="37" y="84"/>
                  </a:cubicBezTo>
                  <a:cubicBezTo>
                    <a:pt x="36" y="83"/>
                    <a:pt x="37" y="83"/>
                    <a:pt x="36" y="82"/>
                  </a:cubicBezTo>
                  <a:cubicBezTo>
                    <a:pt x="36" y="81"/>
                    <a:pt x="36" y="81"/>
                    <a:pt x="35" y="81"/>
                  </a:cubicBezTo>
                  <a:cubicBezTo>
                    <a:pt x="35" y="81"/>
                    <a:pt x="35" y="81"/>
                    <a:pt x="34" y="81"/>
                  </a:cubicBezTo>
                  <a:cubicBezTo>
                    <a:pt x="33" y="80"/>
                    <a:pt x="32" y="80"/>
                    <a:pt x="32" y="79"/>
                  </a:cubicBezTo>
                  <a:cubicBezTo>
                    <a:pt x="32" y="78"/>
                    <a:pt x="32" y="77"/>
                    <a:pt x="33" y="78"/>
                  </a:cubicBezTo>
                  <a:cubicBezTo>
                    <a:pt x="34" y="78"/>
                    <a:pt x="33" y="77"/>
                    <a:pt x="34" y="78"/>
                  </a:cubicBezTo>
                  <a:cubicBezTo>
                    <a:pt x="36" y="79"/>
                    <a:pt x="36" y="79"/>
                    <a:pt x="36" y="79"/>
                  </a:cubicBezTo>
                  <a:cubicBezTo>
                    <a:pt x="36" y="79"/>
                    <a:pt x="37" y="79"/>
                    <a:pt x="36" y="78"/>
                  </a:cubicBezTo>
                  <a:cubicBezTo>
                    <a:pt x="36" y="77"/>
                    <a:pt x="35" y="76"/>
                    <a:pt x="35" y="76"/>
                  </a:cubicBezTo>
                  <a:cubicBezTo>
                    <a:pt x="35" y="76"/>
                    <a:pt x="34" y="76"/>
                    <a:pt x="34" y="75"/>
                  </a:cubicBezTo>
                  <a:cubicBezTo>
                    <a:pt x="34" y="74"/>
                    <a:pt x="34" y="74"/>
                    <a:pt x="33" y="73"/>
                  </a:cubicBezTo>
                  <a:cubicBezTo>
                    <a:pt x="33" y="73"/>
                    <a:pt x="34" y="73"/>
                    <a:pt x="34" y="73"/>
                  </a:cubicBezTo>
                  <a:cubicBezTo>
                    <a:pt x="35" y="73"/>
                    <a:pt x="34" y="73"/>
                    <a:pt x="35" y="73"/>
                  </a:cubicBezTo>
                  <a:cubicBezTo>
                    <a:pt x="37" y="73"/>
                    <a:pt x="36" y="73"/>
                    <a:pt x="37" y="73"/>
                  </a:cubicBezTo>
                  <a:cubicBezTo>
                    <a:pt x="37" y="73"/>
                    <a:pt x="38" y="73"/>
                    <a:pt x="38" y="73"/>
                  </a:cubicBezTo>
                  <a:cubicBezTo>
                    <a:pt x="38" y="74"/>
                    <a:pt x="39" y="72"/>
                    <a:pt x="39" y="72"/>
                  </a:cubicBezTo>
                  <a:cubicBezTo>
                    <a:pt x="39" y="72"/>
                    <a:pt x="38" y="71"/>
                    <a:pt x="39" y="71"/>
                  </a:cubicBezTo>
                  <a:cubicBezTo>
                    <a:pt x="40" y="71"/>
                    <a:pt x="40" y="72"/>
                    <a:pt x="41" y="72"/>
                  </a:cubicBezTo>
                  <a:cubicBezTo>
                    <a:pt x="43" y="72"/>
                    <a:pt x="43" y="73"/>
                    <a:pt x="44" y="73"/>
                  </a:cubicBezTo>
                  <a:cubicBezTo>
                    <a:pt x="44" y="72"/>
                    <a:pt x="45" y="73"/>
                    <a:pt x="45" y="72"/>
                  </a:cubicBezTo>
                  <a:cubicBezTo>
                    <a:pt x="44" y="71"/>
                    <a:pt x="44" y="72"/>
                    <a:pt x="44" y="71"/>
                  </a:cubicBezTo>
                  <a:cubicBezTo>
                    <a:pt x="43" y="70"/>
                    <a:pt x="43" y="71"/>
                    <a:pt x="43" y="69"/>
                  </a:cubicBezTo>
                  <a:cubicBezTo>
                    <a:pt x="44" y="68"/>
                    <a:pt x="44" y="67"/>
                    <a:pt x="44" y="67"/>
                  </a:cubicBezTo>
                  <a:cubicBezTo>
                    <a:pt x="44" y="66"/>
                    <a:pt x="44" y="66"/>
                    <a:pt x="44" y="66"/>
                  </a:cubicBezTo>
                  <a:cubicBezTo>
                    <a:pt x="46" y="64"/>
                    <a:pt x="46" y="64"/>
                    <a:pt x="46" y="64"/>
                  </a:cubicBezTo>
                  <a:cubicBezTo>
                    <a:pt x="46" y="64"/>
                    <a:pt x="47" y="64"/>
                    <a:pt x="48" y="64"/>
                  </a:cubicBezTo>
                  <a:cubicBezTo>
                    <a:pt x="50" y="64"/>
                    <a:pt x="51" y="65"/>
                    <a:pt x="52" y="65"/>
                  </a:cubicBezTo>
                  <a:cubicBezTo>
                    <a:pt x="54" y="65"/>
                    <a:pt x="55" y="65"/>
                    <a:pt x="55" y="65"/>
                  </a:cubicBezTo>
                  <a:cubicBezTo>
                    <a:pt x="54" y="64"/>
                    <a:pt x="54" y="64"/>
                    <a:pt x="54" y="64"/>
                  </a:cubicBezTo>
                  <a:cubicBezTo>
                    <a:pt x="54" y="64"/>
                    <a:pt x="54" y="64"/>
                    <a:pt x="54" y="63"/>
                  </a:cubicBezTo>
                  <a:cubicBezTo>
                    <a:pt x="55" y="63"/>
                    <a:pt x="55" y="63"/>
                    <a:pt x="56" y="63"/>
                  </a:cubicBezTo>
                  <a:cubicBezTo>
                    <a:pt x="56" y="63"/>
                    <a:pt x="57" y="61"/>
                    <a:pt x="57" y="61"/>
                  </a:cubicBezTo>
                  <a:cubicBezTo>
                    <a:pt x="56" y="60"/>
                    <a:pt x="56" y="60"/>
                    <a:pt x="55" y="59"/>
                  </a:cubicBezTo>
                  <a:cubicBezTo>
                    <a:pt x="53" y="59"/>
                    <a:pt x="50" y="59"/>
                    <a:pt x="50" y="59"/>
                  </a:cubicBezTo>
                  <a:cubicBezTo>
                    <a:pt x="50" y="59"/>
                    <a:pt x="49" y="59"/>
                    <a:pt x="48" y="59"/>
                  </a:cubicBezTo>
                  <a:cubicBezTo>
                    <a:pt x="47" y="59"/>
                    <a:pt x="45" y="59"/>
                    <a:pt x="45" y="58"/>
                  </a:cubicBezTo>
                  <a:cubicBezTo>
                    <a:pt x="44" y="58"/>
                    <a:pt x="44" y="58"/>
                    <a:pt x="44" y="56"/>
                  </a:cubicBezTo>
                  <a:cubicBezTo>
                    <a:pt x="44" y="55"/>
                    <a:pt x="43" y="55"/>
                    <a:pt x="43" y="55"/>
                  </a:cubicBezTo>
                  <a:cubicBezTo>
                    <a:pt x="44" y="53"/>
                    <a:pt x="44" y="53"/>
                    <a:pt x="44" y="53"/>
                  </a:cubicBezTo>
                  <a:cubicBezTo>
                    <a:pt x="44" y="53"/>
                    <a:pt x="43" y="52"/>
                    <a:pt x="43" y="52"/>
                  </a:cubicBezTo>
                  <a:cubicBezTo>
                    <a:pt x="42" y="52"/>
                    <a:pt x="42" y="52"/>
                    <a:pt x="42" y="52"/>
                  </a:cubicBezTo>
                  <a:cubicBezTo>
                    <a:pt x="41" y="52"/>
                    <a:pt x="42" y="52"/>
                    <a:pt x="40" y="51"/>
                  </a:cubicBezTo>
                  <a:cubicBezTo>
                    <a:pt x="38" y="51"/>
                    <a:pt x="37" y="50"/>
                    <a:pt x="37" y="50"/>
                  </a:cubicBezTo>
                  <a:cubicBezTo>
                    <a:pt x="37" y="49"/>
                    <a:pt x="37" y="49"/>
                    <a:pt x="39" y="49"/>
                  </a:cubicBezTo>
                  <a:cubicBezTo>
                    <a:pt x="40" y="49"/>
                    <a:pt x="41" y="49"/>
                    <a:pt x="42" y="49"/>
                  </a:cubicBezTo>
                  <a:cubicBezTo>
                    <a:pt x="43" y="50"/>
                    <a:pt x="45" y="49"/>
                    <a:pt x="45" y="49"/>
                  </a:cubicBezTo>
                  <a:cubicBezTo>
                    <a:pt x="45" y="49"/>
                    <a:pt x="44" y="49"/>
                    <a:pt x="46" y="50"/>
                  </a:cubicBezTo>
                  <a:cubicBezTo>
                    <a:pt x="48" y="51"/>
                    <a:pt x="47" y="51"/>
                    <a:pt x="48" y="51"/>
                  </a:cubicBezTo>
                  <a:cubicBezTo>
                    <a:pt x="49" y="51"/>
                    <a:pt x="50" y="50"/>
                    <a:pt x="49" y="50"/>
                  </a:cubicBezTo>
                  <a:cubicBezTo>
                    <a:pt x="49" y="49"/>
                    <a:pt x="50" y="49"/>
                    <a:pt x="49" y="49"/>
                  </a:cubicBezTo>
                  <a:cubicBezTo>
                    <a:pt x="48" y="48"/>
                    <a:pt x="48" y="48"/>
                    <a:pt x="48" y="48"/>
                  </a:cubicBezTo>
                  <a:cubicBezTo>
                    <a:pt x="48" y="48"/>
                    <a:pt x="48" y="48"/>
                    <a:pt x="48" y="47"/>
                  </a:cubicBezTo>
                  <a:cubicBezTo>
                    <a:pt x="48" y="46"/>
                    <a:pt x="49" y="45"/>
                    <a:pt x="49" y="45"/>
                  </a:cubicBezTo>
                  <a:cubicBezTo>
                    <a:pt x="50" y="45"/>
                    <a:pt x="50" y="45"/>
                    <a:pt x="50" y="44"/>
                  </a:cubicBezTo>
                  <a:cubicBezTo>
                    <a:pt x="50" y="44"/>
                    <a:pt x="50" y="43"/>
                    <a:pt x="50" y="43"/>
                  </a:cubicBezTo>
                  <a:cubicBezTo>
                    <a:pt x="50" y="42"/>
                    <a:pt x="51" y="41"/>
                    <a:pt x="51" y="41"/>
                  </a:cubicBezTo>
                  <a:cubicBezTo>
                    <a:pt x="51" y="41"/>
                    <a:pt x="50" y="40"/>
                    <a:pt x="50" y="40"/>
                  </a:cubicBezTo>
                  <a:cubicBezTo>
                    <a:pt x="50" y="40"/>
                    <a:pt x="48" y="40"/>
                    <a:pt x="48" y="41"/>
                  </a:cubicBezTo>
                  <a:cubicBezTo>
                    <a:pt x="48" y="41"/>
                    <a:pt x="48" y="41"/>
                    <a:pt x="48" y="42"/>
                  </a:cubicBezTo>
                  <a:cubicBezTo>
                    <a:pt x="47" y="42"/>
                    <a:pt x="47" y="42"/>
                    <a:pt x="46" y="42"/>
                  </a:cubicBezTo>
                  <a:cubicBezTo>
                    <a:pt x="46" y="43"/>
                    <a:pt x="46" y="43"/>
                    <a:pt x="46" y="43"/>
                  </a:cubicBezTo>
                  <a:cubicBezTo>
                    <a:pt x="46" y="44"/>
                    <a:pt x="45" y="45"/>
                    <a:pt x="45" y="45"/>
                  </a:cubicBezTo>
                  <a:cubicBezTo>
                    <a:pt x="45" y="45"/>
                    <a:pt x="44" y="43"/>
                    <a:pt x="44" y="42"/>
                  </a:cubicBezTo>
                  <a:cubicBezTo>
                    <a:pt x="44" y="42"/>
                    <a:pt x="45" y="41"/>
                    <a:pt x="46" y="41"/>
                  </a:cubicBezTo>
                  <a:cubicBezTo>
                    <a:pt x="47" y="41"/>
                    <a:pt x="47" y="41"/>
                    <a:pt x="47" y="40"/>
                  </a:cubicBezTo>
                  <a:cubicBezTo>
                    <a:pt x="47" y="40"/>
                    <a:pt x="47" y="40"/>
                    <a:pt x="47" y="39"/>
                  </a:cubicBezTo>
                  <a:cubicBezTo>
                    <a:pt x="47" y="38"/>
                    <a:pt x="47" y="38"/>
                    <a:pt x="47" y="38"/>
                  </a:cubicBezTo>
                  <a:cubicBezTo>
                    <a:pt x="48" y="37"/>
                    <a:pt x="49" y="36"/>
                    <a:pt x="50" y="36"/>
                  </a:cubicBezTo>
                  <a:cubicBezTo>
                    <a:pt x="50" y="36"/>
                    <a:pt x="49" y="34"/>
                    <a:pt x="51" y="36"/>
                  </a:cubicBezTo>
                  <a:cubicBezTo>
                    <a:pt x="52" y="37"/>
                    <a:pt x="52" y="37"/>
                    <a:pt x="53" y="38"/>
                  </a:cubicBezTo>
                  <a:cubicBezTo>
                    <a:pt x="54" y="38"/>
                    <a:pt x="56" y="39"/>
                    <a:pt x="56" y="38"/>
                  </a:cubicBezTo>
                  <a:cubicBezTo>
                    <a:pt x="56" y="38"/>
                    <a:pt x="56" y="37"/>
                    <a:pt x="56" y="36"/>
                  </a:cubicBezTo>
                  <a:cubicBezTo>
                    <a:pt x="56" y="36"/>
                    <a:pt x="55" y="36"/>
                    <a:pt x="56" y="35"/>
                  </a:cubicBezTo>
                  <a:cubicBezTo>
                    <a:pt x="56" y="35"/>
                    <a:pt x="56" y="35"/>
                    <a:pt x="57" y="35"/>
                  </a:cubicBezTo>
                  <a:cubicBezTo>
                    <a:pt x="59" y="36"/>
                    <a:pt x="58" y="36"/>
                    <a:pt x="59" y="37"/>
                  </a:cubicBezTo>
                  <a:cubicBezTo>
                    <a:pt x="61" y="38"/>
                    <a:pt x="61" y="38"/>
                    <a:pt x="61" y="38"/>
                  </a:cubicBezTo>
                  <a:cubicBezTo>
                    <a:pt x="62" y="38"/>
                    <a:pt x="62" y="38"/>
                    <a:pt x="63" y="38"/>
                  </a:cubicBezTo>
                  <a:cubicBezTo>
                    <a:pt x="64" y="38"/>
                    <a:pt x="63" y="37"/>
                    <a:pt x="65" y="39"/>
                  </a:cubicBezTo>
                  <a:cubicBezTo>
                    <a:pt x="66" y="40"/>
                    <a:pt x="66" y="40"/>
                    <a:pt x="67" y="40"/>
                  </a:cubicBezTo>
                  <a:cubicBezTo>
                    <a:pt x="68" y="41"/>
                    <a:pt x="70" y="40"/>
                    <a:pt x="70" y="40"/>
                  </a:cubicBezTo>
                  <a:cubicBezTo>
                    <a:pt x="70" y="40"/>
                    <a:pt x="70" y="39"/>
                    <a:pt x="71" y="41"/>
                  </a:cubicBezTo>
                  <a:cubicBezTo>
                    <a:pt x="72" y="43"/>
                    <a:pt x="73" y="43"/>
                    <a:pt x="73" y="43"/>
                  </a:cubicBezTo>
                  <a:cubicBezTo>
                    <a:pt x="73" y="44"/>
                    <a:pt x="74" y="45"/>
                    <a:pt x="74" y="45"/>
                  </a:cubicBezTo>
                  <a:cubicBezTo>
                    <a:pt x="74" y="45"/>
                    <a:pt x="74" y="45"/>
                    <a:pt x="74" y="46"/>
                  </a:cubicBezTo>
                  <a:cubicBezTo>
                    <a:pt x="74" y="46"/>
                    <a:pt x="74" y="47"/>
                    <a:pt x="75" y="47"/>
                  </a:cubicBezTo>
                  <a:cubicBezTo>
                    <a:pt x="75" y="47"/>
                    <a:pt x="76" y="47"/>
                    <a:pt x="76" y="47"/>
                  </a:cubicBezTo>
                  <a:cubicBezTo>
                    <a:pt x="76" y="47"/>
                    <a:pt x="77" y="46"/>
                    <a:pt x="77" y="46"/>
                  </a:cubicBezTo>
                  <a:cubicBezTo>
                    <a:pt x="77" y="46"/>
                    <a:pt x="79" y="45"/>
                    <a:pt x="79" y="45"/>
                  </a:cubicBezTo>
                  <a:cubicBezTo>
                    <a:pt x="79" y="45"/>
                    <a:pt x="79" y="44"/>
                    <a:pt x="81" y="45"/>
                  </a:cubicBezTo>
                  <a:cubicBezTo>
                    <a:pt x="82" y="45"/>
                    <a:pt x="84" y="46"/>
                    <a:pt x="84" y="46"/>
                  </a:cubicBezTo>
                  <a:cubicBezTo>
                    <a:pt x="84" y="46"/>
                    <a:pt x="84" y="47"/>
                    <a:pt x="84" y="47"/>
                  </a:cubicBezTo>
                  <a:cubicBezTo>
                    <a:pt x="85" y="47"/>
                    <a:pt x="88" y="47"/>
                    <a:pt x="88" y="47"/>
                  </a:cubicBezTo>
                  <a:cubicBezTo>
                    <a:pt x="89" y="48"/>
                    <a:pt x="89" y="48"/>
                    <a:pt x="89" y="48"/>
                  </a:cubicBezTo>
                  <a:cubicBezTo>
                    <a:pt x="89" y="48"/>
                    <a:pt x="90" y="49"/>
                    <a:pt x="90" y="49"/>
                  </a:cubicBezTo>
                  <a:cubicBezTo>
                    <a:pt x="90" y="50"/>
                    <a:pt x="91" y="52"/>
                    <a:pt x="91" y="52"/>
                  </a:cubicBezTo>
                  <a:cubicBezTo>
                    <a:pt x="94" y="53"/>
                    <a:pt x="94" y="53"/>
                    <a:pt x="94" y="53"/>
                  </a:cubicBezTo>
                  <a:cubicBezTo>
                    <a:pt x="92" y="50"/>
                    <a:pt x="92" y="50"/>
                    <a:pt x="92" y="50"/>
                  </a:cubicBezTo>
                  <a:cubicBezTo>
                    <a:pt x="92" y="50"/>
                    <a:pt x="90" y="48"/>
                    <a:pt x="92" y="48"/>
                  </a:cubicBezTo>
                  <a:cubicBezTo>
                    <a:pt x="94" y="48"/>
                    <a:pt x="95" y="47"/>
                    <a:pt x="95" y="47"/>
                  </a:cubicBezTo>
                  <a:cubicBezTo>
                    <a:pt x="95" y="46"/>
                    <a:pt x="95" y="46"/>
                    <a:pt x="95" y="46"/>
                  </a:cubicBezTo>
                  <a:cubicBezTo>
                    <a:pt x="92" y="46"/>
                    <a:pt x="92" y="46"/>
                    <a:pt x="92" y="46"/>
                  </a:cubicBezTo>
                  <a:cubicBezTo>
                    <a:pt x="92" y="46"/>
                    <a:pt x="92" y="44"/>
                    <a:pt x="92" y="44"/>
                  </a:cubicBezTo>
                  <a:cubicBezTo>
                    <a:pt x="93" y="44"/>
                    <a:pt x="94" y="42"/>
                    <a:pt x="96" y="42"/>
                  </a:cubicBezTo>
                  <a:cubicBezTo>
                    <a:pt x="98" y="42"/>
                    <a:pt x="100" y="41"/>
                    <a:pt x="100" y="41"/>
                  </a:cubicBezTo>
                  <a:cubicBezTo>
                    <a:pt x="100" y="41"/>
                    <a:pt x="100" y="40"/>
                    <a:pt x="102" y="40"/>
                  </a:cubicBezTo>
                  <a:cubicBezTo>
                    <a:pt x="104" y="40"/>
                    <a:pt x="105" y="40"/>
                    <a:pt x="106" y="40"/>
                  </a:cubicBezTo>
                  <a:cubicBezTo>
                    <a:pt x="107" y="40"/>
                    <a:pt x="107" y="40"/>
                    <a:pt x="107" y="39"/>
                  </a:cubicBezTo>
                  <a:cubicBezTo>
                    <a:pt x="107" y="38"/>
                    <a:pt x="106" y="38"/>
                    <a:pt x="108" y="37"/>
                  </a:cubicBezTo>
                  <a:cubicBezTo>
                    <a:pt x="109" y="37"/>
                    <a:pt x="110" y="36"/>
                    <a:pt x="110" y="36"/>
                  </a:cubicBezTo>
                  <a:cubicBezTo>
                    <a:pt x="111" y="32"/>
                    <a:pt x="111" y="32"/>
                    <a:pt x="111" y="32"/>
                  </a:cubicBezTo>
                  <a:cubicBezTo>
                    <a:pt x="107" y="34"/>
                    <a:pt x="107" y="34"/>
                    <a:pt x="107" y="34"/>
                  </a:cubicBezTo>
                  <a:cubicBezTo>
                    <a:pt x="107" y="34"/>
                    <a:pt x="107" y="32"/>
                    <a:pt x="106" y="32"/>
                  </a:cubicBezTo>
                  <a:cubicBezTo>
                    <a:pt x="105" y="32"/>
                    <a:pt x="102" y="34"/>
                    <a:pt x="102" y="34"/>
                  </a:cubicBezTo>
                  <a:cubicBezTo>
                    <a:pt x="102" y="34"/>
                    <a:pt x="102" y="33"/>
                    <a:pt x="101" y="33"/>
                  </a:cubicBezTo>
                  <a:cubicBezTo>
                    <a:pt x="101" y="32"/>
                    <a:pt x="101" y="32"/>
                    <a:pt x="100" y="32"/>
                  </a:cubicBezTo>
                  <a:cubicBezTo>
                    <a:pt x="99" y="32"/>
                    <a:pt x="100" y="32"/>
                    <a:pt x="98" y="31"/>
                  </a:cubicBezTo>
                  <a:cubicBezTo>
                    <a:pt x="96" y="30"/>
                    <a:pt x="95" y="28"/>
                    <a:pt x="95" y="28"/>
                  </a:cubicBezTo>
                  <a:cubicBezTo>
                    <a:pt x="95" y="28"/>
                    <a:pt x="96" y="28"/>
                    <a:pt x="94" y="28"/>
                  </a:cubicBezTo>
                  <a:cubicBezTo>
                    <a:pt x="93" y="27"/>
                    <a:pt x="93" y="27"/>
                    <a:pt x="93" y="27"/>
                  </a:cubicBezTo>
                  <a:cubicBezTo>
                    <a:pt x="92" y="26"/>
                    <a:pt x="92" y="26"/>
                    <a:pt x="94" y="25"/>
                  </a:cubicBezTo>
                  <a:cubicBezTo>
                    <a:pt x="95" y="24"/>
                    <a:pt x="94" y="24"/>
                    <a:pt x="96" y="23"/>
                  </a:cubicBezTo>
                  <a:cubicBezTo>
                    <a:pt x="97" y="22"/>
                    <a:pt x="96" y="21"/>
                    <a:pt x="98" y="22"/>
                  </a:cubicBezTo>
                  <a:cubicBezTo>
                    <a:pt x="101" y="23"/>
                    <a:pt x="101" y="23"/>
                    <a:pt x="102" y="24"/>
                  </a:cubicBezTo>
                  <a:cubicBezTo>
                    <a:pt x="103" y="24"/>
                    <a:pt x="107" y="24"/>
                    <a:pt x="105" y="23"/>
                  </a:cubicBezTo>
                  <a:cubicBezTo>
                    <a:pt x="104" y="22"/>
                    <a:pt x="102" y="21"/>
                    <a:pt x="102" y="20"/>
                  </a:cubicBezTo>
                  <a:cubicBezTo>
                    <a:pt x="102" y="20"/>
                    <a:pt x="100" y="20"/>
                    <a:pt x="102" y="20"/>
                  </a:cubicBezTo>
                  <a:cubicBezTo>
                    <a:pt x="103" y="20"/>
                    <a:pt x="104" y="19"/>
                    <a:pt x="105" y="20"/>
                  </a:cubicBezTo>
                  <a:cubicBezTo>
                    <a:pt x="105" y="20"/>
                    <a:pt x="103" y="20"/>
                    <a:pt x="106" y="20"/>
                  </a:cubicBezTo>
                  <a:cubicBezTo>
                    <a:pt x="109" y="20"/>
                    <a:pt x="110" y="20"/>
                    <a:pt x="108" y="19"/>
                  </a:cubicBezTo>
                  <a:cubicBezTo>
                    <a:pt x="107" y="18"/>
                    <a:pt x="107" y="18"/>
                    <a:pt x="106" y="17"/>
                  </a:cubicBezTo>
                  <a:cubicBezTo>
                    <a:pt x="106" y="16"/>
                    <a:pt x="105" y="16"/>
                    <a:pt x="106" y="16"/>
                  </a:cubicBezTo>
                  <a:cubicBezTo>
                    <a:pt x="106" y="15"/>
                    <a:pt x="106" y="16"/>
                    <a:pt x="107" y="15"/>
                  </a:cubicBezTo>
                  <a:cubicBezTo>
                    <a:pt x="107" y="14"/>
                    <a:pt x="107" y="13"/>
                    <a:pt x="107" y="13"/>
                  </a:cubicBezTo>
                  <a:cubicBezTo>
                    <a:pt x="107" y="13"/>
                    <a:pt x="106" y="13"/>
                    <a:pt x="107" y="12"/>
                  </a:cubicBezTo>
                  <a:cubicBezTo>
                    <a:pt x="109" y="10"/>
                    <a:pt x="109" y="10"/>
                    <a:pt x="110" y="10"/>
                  </a:cubicBezTo>
                  <a:cubicBezTo>
                    <a:pt x="110" y="10"/>
                    <a:pt x="111" y="9"/>
                    <a:pt x="112" y="9"/>
                  </a:cubicBezTo>
                  <a:cubicBezTo>
                    <a:pt x="112" y="8"/>
                    <a:pt x="113" y="6"/>
                    <a:pt x="113" y="6"/>
                  </a:cubicBezTo>
                  <a:cubicBezTo>
                    <a:pt x="116" y="6"/>
                    <a:pt x="116" y="6"/>
                    <a:pt x="116" y="6"/>
                  </a:cubicBezTo>
                  <a:cubicBezTo>
                    <a:pt x="116" y="6"/>
                    <a:pt x="117" y="6"/>
                    <a:pt x="117" y="6"/>
                  </a:cubicBezTo>
                  <a:cubicBezTo>
                    <a:pt x="117" y="7"/>
                    <a:pt x="117" y="5"/>
                    <a:pt x="117" y="5"/>
                  </a:cubicBezTo>
                  <a:cubicBezTo>
                    <a:pt x="117" y="5"/>
                    <a:pt x="118" y="5"/>
                    <a:pt x="118" y="5"/>
                  </a:cubicBezTo>
                  <a:cubicBezTo>
                    <a:pt x="119" y="6"/>
                    <a:pt x="119" y="6"/>
                    <a:pt x="119" y="6"/>
                  </a:cubicBezTo>
                  <a:cubicBezTo>
                    <a:pt x="120" y="7"/>
                    <a:pt x="121" y="6"/>
                    <a:pt x="121" y="6"/>
                  </a:cubicBezTo>
                  <a:cubicBezTo>
                    <a:pt x="121" y="6"/>
                    <a:pt x="122" y="5"/>
                    <a:pt x="123" y="5"/>
                  </a:cubicBezTo>
                  <a:cubicBezTo>
                    <a:pt x="124" y="5"/>
                    <a:pt x="125" y="5"/>
                    <a:pt x="125" y="5"/>
                  </a:cubicBezTo>
                  <a:cubicBezTo>
                    <a:pt x="125" y="6"/>
                    <a:pt x="125" y="6"/>
                    <a:pt x="125" y="7"/>
                  </a:cubicBezTo>
                  <a:cubicBezTo>
                    <a:pt x="126" y="7"/>
                    <a:pt x="127" y="8"/>
                    <a:pt x="127" y="8"/>
                  </a:cubicBezTo>
                  <a:cubicBezTo>
                    <a:pt x="127" y="8"/>
                    <a:pt x="129" y="8"/>
                    <a:pt x="129" y="7"/>
                  </a:cubicBezTo>
                  <a:cubicBezTo>
                    <a:pt x="129" y="7"/>
                    <a:pt x="128" y="7"/>
                    <a:pt x="130" y="6"/>
                  </a:cubicBezTo>
                  <a:cubicBezTo>
                    <a:pt x="132" y="4"/>
                    <a:pt x="133" y="4"/>
                    <a:pt x="133" y="4"/>
                  </a:cubicBezTo>
                  <a:cubicBezTo>
                    <a:pt x="133" y="4"/>
                    <a:pt x="133" y="3"/>
                    <a:pt x="134" y="3"/>
                  </a:cubicBezTo>
                  <a:cubicBezTo>
                    <a:pt x="135" y="4"/>
                    <a:pt x="135" y="3"/>
                    <a:pt x="135" y="4"/>
                  </a:cubicBezTo>
                  <a:cubicBezTo>
                    <a:pt x="135" y="4"/>
                    <a:pt x="136" y="5"/>
                    <a:pt x="136" y="5"/>
                  </a:cubicBezTo>
                  <a:cubicBezTo>
                    <a:pt x="136" y="5"/>
                    <a:pt x="136" y="8"/>
                    <a:pt x="136" y="8"/>
                  </a:cubicBezTo>
                  <a:cubicBezTo>
                    <a:pt x="136" y="9"/>
                    <a:pt x="136" y="9"/>
                    <a:pt x="136" y="9"/>
                  </a:cubicBezTo>
                  <a:cubicBezTo>
                    <a:pt x="136" y="9"/>
                    <a:pt x="136" y="10"/>
                    <a:pt x="136" y="10"/>
                  </a:cubicBezTo>
                  <a:cubicBezTo>
                    <a:pt x="136" y="11"/>
                    <a:pt x="137" y="13"/>
                    <a:pt x="137" y="13"/>
                  </a:cubicBezTo>
                  <a:cubicBezTo>
                    <a:pt x="137" y="13"/>
                    <a:pt x="137" y="13"/>
                    <a:pt x="137" y="13"/>
                  </a:cubicBezTo>
                  <a:cubicBezTo>
                    <a:pt x="136" y="14"/>
                    <a:pt x="136" y="13"/>
                    <a:pt x="136" y="14"/>
                  </a:cubicBezTo>
                  <a:cubicBezTo>
                    <a:pt x="135" y="15"/>
                    <a:pt x="136" y="15"/>
                    <a:pt x="135" y="16"/>
                  </a:cubicBezTo>
                  <a:cubicBezTo>
                    <a:pt x="135" y="16"/>
                    <a:pt x="134" y="16"/>
                    <a:pt x="134" y="16"/>
                  </a:cubicBezTo>
                  <a:cubicBezTo>
                    <a:pt x="134" y="16"/>
                    <a:pt x="135" y="17"/>
                    <a:pt x="135" y="17"/>
                  </a:cubicBezTo>
                  <a:cubicBezTo>
                    <a:pt x="135" y="17"/>
                    <a:pt x="135" y="17"/>
                    <a:pt x="136" y="17"/>
                  </a:cubicBezTo>
                  <a:cubicBezTo>
                    <a:pt x="136" y="17"/>
                    <a:pt x="136" y="16"/>
                    <a:pt x="137" y="16"/>
                  </a:cubicBezTo>
                  <a:cubicBezTo>
                    <a:pt x="137" y="17"/>
                    <a:pt x="137" y="15"/>
                    <a:pt x="137" y="15"/>
                  </a:cubicBezTo>
                  <a:cubicBezTo>
                    <a:pt x="137" y="15"/>
                    <a:pt x="137" y="15"/>
                    <a:pt x="138" y="14"/>
                  </a:cubicBezTo>
                  <a:cubicBezTo>
                    <a:pt x="138" y="14"/>
                    <a:pt x="139" y="13"/>
                    <a:pt x="139" y="12"/>
                  </a:cubicBezTo>
                  <a:cubicBezTo>
                    <a:pt x="139" y="12"/>
                    <a:pt x="138" y="11"/>
                    <a:pt x="138" y="11"/>
                  </a:cubicBezTo>
                  <a:cubicBezTo>
                    <a:pt x="138" y="11"/>
                    <a:pt x="137" y="9"/>
                    <a:pt x="137" y="8"/>
                  </a:cubicBezTo>
                  <a:cubicBezTo>
                    <a:pt x="137" y="8"/>
                    <a:pt x="137" y="8"/>
                    <a:pt x="137" y="7"/>
                  </a:cubicBezTo>
                  <a:cubicBezTo>
                    <a:pt x="138" y="7"/>
                    <a:pt x="138" y="6"/>
                    <a:pt x="138" y="6"/>
                  </a:cubicBezTo>
                  <a:cubicBezTo>
                    <a:pt x="139" y="5"/>
                    <a:pt x="140" y="4"/>
                    <a:pt x="140" y="4"/>
                  </a:cubicBezTo>
                  <a:cubicBezTo>
                    <a:pt x="140" y="4"/>
                    <a:pt x="142" y="4"/>
                    <a:pt x="143" y="4"/>
                  </a:cubicBezTo>
                  <a:cubicBezTo>
                    <a:pt x="143" y="4"/>
                    <a:pt x="142" y="3"/>
                    <a:pt x="144" y="4"/>
                  </a:cubicBezTo>
                  <a:cubicBezTo>
                    <a:pt x="145" y="5"/>
                    <a:pt x="145" y="5"/>
                    <a:pt x="145" y="5"/>
                  </a:cubicBezTo>
                  <a:cubicBezTo>
                    <a:pt x="145" y="6"/>
                    <a:pt x="144" y="6"/>
                    <a:pt x="146" y="6"/>
                  </a:cubicBezTo>
                  <a:cubicBezTo>
                    <a:pt x="147" y="6"/>
                    <a:pt x="148" y="6"/>
                    <a:pt x="147" y="6"/>
                  </a:cubicBezTo>
                  <a:cubicBezTo>
                    <a:pt x="146" y="5"/>
                    <a:pt x="146" y="4"/>
                    <a:pt x="145" y="4"/>
                  </a:cubicBezTo>
                  <a:cubicBezTo>
                    <a:pt x="145" y="4"/>
                    <a:pt x="144" y="3"/>
                    <a:pt x="144" y="3"/>
                  </a:cubicBezTo>
                  <a:cubicBezTo>
                    <a:pt x="144" y="2"/>
                    <a:pt x="144" y="0"/>
                    <a:pt x="145" y="1"/>
                  </a:cubicBezTo>
                  <a:cubicBezTo>
                    <a:pt x="146" y="1"/>
                    <a:pt x="145" y="0"/>
                    <a:pt x="146" y="1"/>
                  </a:cubicBezTo>
                  <a:cubicBezTo>
                    <a:pt x="148" y="3"/>
                    <a:pt x="149" y="4"/>
                    <a:pt x="149" y="4"/>
                  </a:cubicBezTo>
                  <a:cubicBezTo>
                    <a:pt x="149" y="5"/>
                    <a:pt x="150" y="5"/>
                    <a:pt x="150" y="5"/>
                  </a:cubicBezTo>
                  <a:cubicBezTo>
                    <a:pt x="150" y="6"/>
                    <a:pt x="150" y="6"/>
                    <a:pt x="150" y="6"/>
                  </a:cubicBezTo>
                  <a:cubicBezTo>
                    <a:pt x="151" y="7"/>
                    <a:pt x="152" y="8"/>
                    <a:pt x="152" y="8"/>
                  </a:cubicBezTo>
                  <a:cubicBezTo>
                    <a:pt x="152" y="8"/>
                    <a:pt x="152" y="8"/>
                    <a:pt x="153" y="8"/>
                  </a:cubicBezTo>
                  <a:cubicBezTo>
                    <a:pt x="153" y="9"/>
                    <a:pt x="155" y="10"/>
                    <a:pt x="155" y="10"/>
                  </a:cubicBezTo>
                  <a:cubicBezTo>
                    <a:pt x="155" y="10"/>
                    <a:pt x="156" y="11"/>
                    <a:pt x="156" y="11"/>
                  </a:cubicBezTo>
                  <a:cubicBezTo>
                    <a:pt x="155" y="12"/>
                    <a:pt x="155" y="13"/>
                    <a:pt x="155" y="13"/>
                  </a:cubicBezTo>
                  <a:cubicBezTo>
                    <a:pt x="153" y="16"/>
                    <a:pt x="153" y="16"/>
                    <a:pt x="153" y="16"/>
                  </a:cubicBezTo>
                  <a:cubicBezTo>
                    <a:pt x="152" y="18"/>
                    <a:pt x="152" y="18"/>
                    <a:pt x="152" y="18"/>
                  </a:cubicBezTo>
                  <a:cubicBezTo>
                    <a:pt x="152" y="19"/>
                    <a:pt x="152" y="19"/>
                    <a:pt x="152" y="19"/>
                  </a:cubicBezTo>
                  <a:cubicBezTo>
                    <a:pt x="151" y="20"/>
                    <a:pt x="151" y="21"/>
                    <a:pt x="151" y="21"/>
                  </a:cubicBezTo>
                  <a:cubicBezTo>
                    <a:pt x="151" y="21"/>
                    <a:pt x="150" y="22"/>
                    <a:pt x="148" y="22"/>
                  </a:cubicBezTo>
                  <a:cubicBezTo>
                    <a:pt x="146" y="21"/>
                    <a:pt x="144" y="23"/>
                    <a:pt x="144" y="23"/>
                  </a:cubicBezTo>
                  <a:cubicBezTo>
                    <a:pt x="144" y="23"/>
                    <a:pt x="139" y="22"/>
                    <a:pt x="138" y="22"/>
                  </a:cubicBezTo>
                  <a:cubicBezTo>
                    <a:pt x="137" y="22"/>
                    <a:pt x="137" y="26"/>
                    <a:pt x="137" y="27"/>
                  </a:cubicBezTo>
                  <a:cubicBezTo>
                    <a:pt x="137" y="28"/>
                    <a:pt x="135" y="29"/>
                    <a:pt x="132" y="29"/>
                  </a:cubicBezTo>
                  <a:cubicBezTo>
                    <a:pt x="129" y="30"/>
                    <a:pt x="131" y="30"/>
                    <a:pt x="130" y="33"/>
                  </a:cubicBezTo>
                  <a:cubicBezTo>
                    <a:pt x="129" y="37"/>
                    <a:pt x="128" y="34"/>
                    <a:pt x="126" y="33"/>
                  </a:cubicBezTo>
                  <a:cubicBezTo>
                    <a:pt x="124" y="33"/>
                    <a:pt x="124" y="33"/>
                    <a:pt x="121" y="33"/>
                  </a:cubicBezTo>
                  <a:cubicBezTo>
                    <a:pt x="118" y="34"/>
                    <a:pt x="120" y="36"/>
                    <a:pt x="120" y="36"/>
                  </a:cubicBezTo>
                  <a:cubicBezTo>
                    <a:pt x="120" y="36"/>
                    <a:pt x="122" y="38"/>
                    <a:pt x="123" y="38"/>
                  </a:cubicBezTo>
                  <a:cubicBezTo>
                    <a:pt x="125" y="39"/>
                    <a:pt x="123" y="41"/>
                    <a:pt x="123" y="41"/>
                  </a:cubicBezTo>
                  <a:cubicBezTo>
                    <a:pt x="123" y="41"/>
                    <a:pt x="122" y="43"/>
                    <a:pt x="121" y="43"/>
                  </a:cubicBezTo>
                  <a:cubicBezTo>
                    <a:pt x="120" y="42"/>
                    <a:pt x="115" y="42"/>
                    <a:pt x="115" y="42"/>
                  </a:cubicBezTo>
                  <a:cubicBezTo>
                    <a:pt x="110" y="45"/>
                    <a:pt x="110" y="45"/>
                    <a:pt x="110" y="45"/>
                  </a:cubicBezTo>
                  <a:cubicBezTo>
                    <a:pt x="110" y="45"/>
                    <a:pt x="111" y="49"/>
                    <a:pt x="114" y="53"/>
                  </a:cubicBezTo>
                  <a:cubicBezTo>
                    <a:pt x="117" y="57"/>
                    <a:pt x="114" y="54"/>
                    <a:pt x="114" y="54"/>
                  </a:cubicBezTo>
                  <a:cubicBezTo>
                    <a:pt x="114" y="54"/>
                    <a:pt x="115" y="57"/>
                    <a:pt x="115" y="59"/>
                  </a:cubicBezTo>
                  <a:cubicBezTo>
                    <a:pt x="115" y="61"/>
                    <a:pt x="115" y="60"/>
                    <a:pt x="116" y="60"/>
                  </a:cubicBezTo>
                  <a:cubicBezTo>
                    <a:pt x="117" y="60"/>
                    <a:pt x="119" y="60"/>
                    <a:pt x="119" y="60"/>
                  </a:cubicBezTo>
                  <a:cubicBezTo>
                    <a:pt x="119" y="60"/>
                    <a:pt x="123" y="66"/>
                    <a:pt x="123" y="66"/>
                  </a:cubicBezTo>
                  <a:cubicBezTo>
                    <a:pt x="124" y="66"/>
                    <a:pt x="129" y="65"/>
                    <a:pt x="129" y="65"/>
                  </a:cubicBezTo>
                  <a:cubicBezTo>
                    <a:pt x="129" y="65"/>
                    <a:pt x="133" y="64"/>
                    <a:pt x="135" y="64"/>
                  </a:cubicBezTo>
                  <a:cubicBezTo>
                    <a:pt x="137" y="63"/>
                    <a:pt x="135" y="61"/>
                    <a:pt x="135" y="61"/>
                  </a:cubicBezTo>
                  <a:cubicBezTo>
                    <a:pt x="137" y="56"/>
                    <a:pt x="137" y="56"/>
                    <a:pt x="137" y="56"/>
                  </a:cubicBezTo>
                  <a:cubicBezTo>
                    <a:pt x="143" y="55"/>
                    <a:pt x="143" y="55"/>
                    <a:pt x="143" y="55"/>
                  </a:cubicBezTo>
                  <a:cubicBezTo>
                    <a:pt x="146" y="61"/>
                    <a:pt x="146" y="61"/>
                    <a:pt x="146" y="61"/>
                  </a:cubicBezTo>
                  <a:cubicBezTo>
                    <a:pt x="145" y="65"/>
                    <a:pt x="145" y="65"/>
                    <a:pt x="145" y="65"/>
                  </a:cubicBezTo>
                  <a:cubicBezTo>
                    <a:pt x="150" y="70"/>
                    <a:pt x="150" y="70"/>
                    <a:pt x="150" y="70"/>
                  </a:cubicBezTo>
                  <a:cubicBezTo>
                    <a:pt x="151" y="75"/>
                    <a:pt x="151" y="75"/>
                    <a:pt x="151" y="75"/>
                  </a:cubicBezTo>
                  <a:cubicBezTo>
                    <a:pt x="151" y="75"/>
                    <a:pt x="156" y="76"/>
                    <a:pt x="157" y="77"/>
                  </a:cubicBezTo>
                  <a:cubicBezTo>
                    <a:pt x="158" y="77"/>
                    <a:pt x="161" y="76"/>
                    <a:pt x="161" y="76"/>
                  </a:cubicBezTo>
                  <a:cubicBezTo>
                    <a:pt x="165" y="81"/>
                    <a:pt x="165" y="81"/>
                    <a:pt x="165" y="81"/>
                  </a:cubicBezTo>
                  <a:cubicBezTo>
                    <a:pt x="166" y="80"/>
                    <a:pt x="166" y="80"/>
                    <a:pt x="166" y="80"/>
                  </a:cubicBezTo>
                  <a:cubicBezTo>
                    <a:pt x="166" y="81"/>
                    <a:pt x="166" y="81"/>
                    <a:pt x="166" y="81"/>
                  </a:cubicBezTo>
                  <a:cubicBezTo>
                    <a:pt x="166" y="81"/>
                    <a:pt x="166" y="83"/>
                    <a:pt x="165" y="83"/>
                  </a:cubicBezTo>
                  <a:cubicBezTo>
                    <a:pt x="163" y="82"/>
                    <a:pt x="162" y="82"/>
                    <a:pt x="162" y="82"/>
                  </a:cubicBezTo>
                  <a:cubicBezTo>
                    <a:pt x="159" y="80"/>
                    <a:pt x="159" y="80"/>
                    <a:pt x="159" y="80"/>
                  </a:cubicBezTo>
                  <a:cubicBezTo>
                    <a:pt x="158" y="81"/>
                    <a:pt x="158" y="81"/>
                    <a:pt x="158" y="81"/>
                  </a:cubicBezTo>
                  <a:cubicBezTo>
                    <a:pt x="155" y="85"/>
                    <a:pt x="155" y="85"/>
                    <a:pt x="155" y="85"/>
                  </a:cubicBezTo>
                  <a:cubicBezTo>
                    <a:pt x="157" y="86"/>
                    <a:pt x="157" y="86"/>
                    <a:pt x="157" y="86"/>
                  </a:cubicBezTo>
                  <a:cubicBezTo>
                    <a:pt x="159" y="88"/>
                    <a:pt x="159" y="88"/>
                    <a:pt x="159" y="88"/>
                  </a:cubicBezTo>
                  <a:cubicBezTo>
                    <a:pt x="159" y="91"/>
                    <a:pt x="159" y="91"/>
                    <a:pt x="159" y="91"/>
                  </a:cubicBezTo>
                  <a:cubicBezTo>
                    <a:pt x="159" y="95"/>
                    <a:pt x="159" y="95"/>
                    <a:pt x="159" y="95"/>
                  </a:cubicBezTo>
                  <a:cubicBezTo>
                    <a:pt x="157" y="98"/>
                    <a:pt x="157" y="98"/>
                    <a:pt x="157" y="98"/>
                  </a:cubicBezTo>
                  <a:cubicBezTo>
                    <a:pt x="157" y="98"/>
                    <a:pt x="158" y="100"/>
                    <a:pt x="158" y="101"/>
                  </a:cubicBezTo>
                  <a:cubicBezTo>
                    <a:pt x="158" y="101"/>
                    <a:pt x="160" y="103"/>
                    <a:pt x="160" y="103"/>
                  </a:cubicBezTo>
                  <a:cubicBezTo>
                    <a:pt x="162" y="105"/>
                    <a:pt x="162" y="105"/>
                    <a:pt x="162" y="105"/>
                  </a:cubicBezTo>
                  <a:cubicBezTo>
                    <a:pt x="160" y="110"/>
                    <a:pt x="160" y="110"/>
                    <a:pt x="160" y="110"/>
                  </a:cubicBezTo>
                  <a:cubicBezTo>
                    <a:pt x="158" y="112"/>
                    <a:pt x="158" y="112"/>
                    <a:pt x="158" y="112"/>
                  </a:cubicBezTo>
                  <a:cubicBezTo>
                    <a:pt x="158" y="114"/>
                    <a:pt x="158" y="114"/>
                    <a:pt x="158" y="114"/>
                  </a:cubicBezTo>
                  <a:cubicBezTo>
                    <a:pt x="158" y="114"/>
                    <a:pt x="160" y="115"/>
                    <a:pt x="159" y="115"/>
                  </a:cubicBezTo>
                  <a:cubicBezTo>
                    <a:pt x="158" y="115"/>
                    <a:pt x="156" y="115"/>
                    <a:pt x="156" y="115"/>
                  </a:cubicBezTo>
                  <a:cubicBezTo>
                    <a:pt x="156" y="115"/>
                    <a:pt x="156" y="116"/>
                    <a:pt x="156" y="117"/>
                  </a:cubicBezTo>
                  <a:cubicBezTo>
                    <a:pt x="156" y="117"/>
                    <a:pt x="157" y="119"/>
                    <a:pt x="157" y="119"/>
                  </a:cubicBezTo>
                  <a:cubicBezTo>
                    <a:pt x="157" y="119"/>
                    <a:pt x="158" y="119"/>
                    <a:pt x="158" y="120"/>
                  </a:cubicBezTo>
                  <a:cubicBezTo>
                    <a:pt x="158" y="121"/>
                    <a:pt x="157" y="123"/>
                    <a:pt x="157" y="123"/>
                  </a:cubicBezTo>
                  <a:cubicBezTo>
                    <a:pt x="157" y="123"/>
                    <a:pt x="156" y="127"/>
                    <a:pt x="156" y="127"/>
                  </a:cubicBezTo>
                  <a:cubicBezTo>
                    <a:pt x="157" y="127"/>
                    <a:pt x="157" y="129"/>
                    <a:pt x="157" y="129"/>
                  </a:cubicBezTo>
                  <a:cubicBezTo>
                    <a:pt x="157" y="133"/>
                    <a:pt x="157" y="133"/>
                    <a:pt x="157" y="133"/>
                  </a:cubicBezTo>
                  <a:cubicBezTo>
                    <a:pt x="156" y="136"/>
                    <a:pt x="156" y="136"/>
                    <a:pt x="156" y="136"/>
                  </a:cubicBezTo>
                  <a:cubicBezTo>
                    <a:pt x="157" y="138"/>
                    <a:pt x="157" y="138"/>
                    <a:pt x="157" y="138"/>
                  </a:cubicBezTo>
                  <a:cubicBezTo>
                    <a:pt x="154" y="140"/>
                    <a:pt x="154" y="140"/>
                    <a:pt x="154" y="140"/>
                  </a:cubicBezTo>
                  <a:cubicBezTo>
                    <a:pt x="153" y="142"/>
                    <a:pt x="153" y="142"/>
                    <a:pt x="153" y="142"/>
                  </a:cubicBezTo>
                  <a:cubicBezTo>
                    <a:pt x="153" y="142"/>
                    <a:pt x="151" y="143"/>
                    <a:pt x="151" y="144"/>
                  </a:cubicBezTo>
                  <a:cubicBezTo>
                    <a:pt x="151" y="144"/>
                    <a:pt x="150" y="145"/>
                    <a:pt x="150" y="146"/>
                  </a:cubicBezTo>
                  <a:cubicBezTo>
                    <a:pt x="150" y="147"/>
                    <a:pt x="149" y="148"/>
                    <a:pt x="149" y="148"/>
                  </a:cubicBezTo>
                  <a:cubicBezTo>
                    <a:pt x="148" y="149"/>
                    <a:pt x="146" y="151"/>
                    <a:pt x="146" y="151"/>
                  </a:cubicBezTo>
                  <a:cubicBezTo>
                    <a:pt x="145" y="153"/>
                    <a:pt x="145" y="153"/>
                    <a:pt x="145" y="153"/>
                  </a:cubicBezTo>
                  <a:cubicBezTo>
                    <a:pt x="145" y="153"/>
                    <a:pt x="146" y="155"/>
                    <a:pt x="146" y="155"/>
                  </a:cubicBezTo>
                  <a:cubicBezTo>
                    <a:pt x="146" y="156"/>
                    <a:pt x="146" y="156"/>
                    <a:pt x="146" y="156"/>
                  </a:cubicBezTo>
                  <a:cubicBezTo>
                    <a:pt x="144" y="158"/>
                    <a:pt x="144" y="158"/>
                    <a:pt x="144" y="158"/>
                  </a:cubicBezTo>
                  <a:cubicBezTo>
                    <a:pt x="139" y="162"/>
                    <a:pt x="139" y="162"/>
                    <a:pt x="139" y="162"/>
                  </a:cubicBezTo>
                  <a:cubicBezTo>
                    <a:pt x="139" y="162"/>
                    <a:pt x="139" y="163"/>
                    <a:pt x="138" y="164"/>
                  </a:cubicBezTo>
                  <a:cubicBezTo>
                    <a:pt x="138" y="166"/>
                    <a:pt x="137" y="166"/>
                    <a:pt x="137" y="166"/>
                  </a:cubicBezTo>
                  <a:cubicBezTo>
                    <a:pt x="137" y="166"/>
                    <a:pt x="136" y="166"/>
                    <a:pt x="135" y="166"/>
                  </a:cubicBezTo>
                  <a:cubicBezTo>
                    <a:pt x="135" y="166"/>
                    <a:pt x="134" y="165"/>
                    <a:pt x="134" y="165"/>
                  </a:cubicBezTo>
                  <a:cubicBezTo>
                    <a:pt x="134" y="167"/>
                    <a:pt x="134" y="167"/>
                    <a:pt x="134" y="167"/>
                  </a:cubicBezTo>
                  <a:cubicBezTo>
                    <a:pt x="134" y="167"/>
                    <a:pt x="134" y="168"/>
                    <a:pt x="135" y="168"/>
                  </a:cubicBezTo>
                  <a:cubicBezTo>
                    <a:pt x="136" y="169"/>
                    <a:pt x="136" y="170"/>
                    <a:pt x="137" y="170"/>
                  </a:cubicBezTo>
                  <a:cubicBezTo>
                    <a:pt x="137" y="171"/>
                    <a:pt x="138" y="172"/>
                    <a:pt x="138" y="172"/>
                  </a:cubicBezTo>
                  <a:cubicBezTo>
                    <a:pt x="136" y="174"/>
                    <a:pt x="136" y="174"/>
                    <a:pt x="136" y="174"/>
                  </a:cubicBezTo>
                  <a:cubicBezTo>
                    <a:pt x="136" y="175"/>
                    <a:pt x="136" y="175"/>
                    <a:pt x="136" y="175"/>
                  </a:cubicBezTo>
                  <a:cubicBezTo>
                    <a:pt x="134" y="175"/>
                    <a:pt x="134" y="175"/>
                    <a:pt x="134" y="175"/>
                  </a:cubicBezTo>
                  <a:cubicBezTo>
                    <a:pt x="133" y="174"/>
                    <a:pt x="133" y="174"/>
                    <a:pt x="133" y="174"/>
                  </a:cubicBezTo>
                  <a:cubicBezTo>
                    <a:pt x="133" y="174"/>
                    <a:pt x="132" y="174"/>
                    <a:pt x="132" y="174"/>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5" name="Freeform 45"/>
            <p:cNvSpPr>
              <a:spLocks/>
            </p:cNvSpPr>
            <p:nvPr/>
          </p:nvSpPr>
          <p:spPr bwMode="auto">
            <a:xfrm>
              <a:off x="3117355" y="3610127"/>
              <a:ext cx="405690" cy="613681"/>
            </a:xfrm>
            <a:custGeom>
              <a:avLst/>
              <a:gdLst>
                <a:gd name="T0" fmla="*/ 84 w 178"/>
                <a:gd name="T1" fmla="*/ 3 h 278"/>
                <a:gd name="T2" fmla="*/ 97 w 178"/>
                <a:gd name="T3" fmla="*/ 2 h 278"/>
                <a:gd name="T4" fmla="*/ 107 w 178"/>
                <a:gd name="T5" fmla="*/ 5 h 278"/>
                <a:gd name="T6" fmla="*/ 102 w 178"/>
                <a:gd name="T7" fmla="*/ 16 h 278"/>
                <a:gd name="T8" fmla="*/ 113 w 178"/>
                <a:gd name="T9" fmla="*/ 16 h 278"/>
                <a:gd name="T10" fmla="*/ 119 w 178"/>
                <a:gd name="T11" fmla="*/ 18 h 278"/>
                <a:gd name="T12" fmla="*/ 126 w 178"/>
                <a:gd name="T13" fmla="*/ 24 h 278"/>
                <a:gd name="T14" fmla="*/ 134 w 178"/>
                <a:gd name="T15" fmla="*/ 25 h 278"/>
                <a:gd name="T16" fmla="*/ 145 w 178"/>
                <a:gd name="T17" fmla="*/ 19 h 278"/>
                <a:gd name="T18" fmla="*/ 154 w 178"/>
                <a:gd name="T19" fmla="*/ 24 h 278"/>
                <a:gd name="T20" fmla="*/ 164 w 178"/>
                <a:gd name="T21" fmla="*/ 27 h 278"/>
                <a:gd name="T22" fmla="*/ 167 w 178"/>
                <a:gd name="T23" fmla="*/ 34 h 278"/>
                <a:gd name="T24" fmla="*/ 165 w 178"/>
                <a:gd name="T25" fmla="*/ 42 h 278"/>
                <a:gd name="T26" fmla="*/ 178 w 178"/>
                <a:gd name="T27" fmla="*/ 50 h 278"/>
                <a:gd name="T28" fmla="*/ 168 w 178"/>
                <a:gd name="T29" fmla="*/ 59 h 278"/>
                <a:gd name="T30" fmla="*/ 156 w 178"/>
                <a:gd name="T31" fmla="*/ 65 h 278"/>
                <a:gd name="T32" fmla="*/ 144 w 178"/>
                <a:gd name="T33" fmla="*/ 74 h 278"/>
                <a:gd name="T34" fmla="*/ 142 w 178"/>
                <a:gd name="T35" fmla="*/ 81 h 278"/>
                <a:gd name="T36" fmla="*/ 141 w 178"/>
                <a:gd name="T37" fmla="*/ 92 h 278"/>
                <a:gd name="T38" fmla="*/ 137 w 178"/>
                <a:gd name="T39" fmla="*/ 103 h 278"/>
                <a:gd name="T40" fmla="*/ 135 w 178"/>
                <a:gd name="T41" fmla="*/ 112 h 278"/>
                <a:gd name="T42" fmla="*/ 126 w 178"/>
                <a:gd name="T43" fmla="*/ 117 h 278"/>
                <a:gd name="T44" fmla="*/ 130 w 178"/>
                <a:gd name="T45" fmla="*/ 128 h 278"/>
                <a:gd name="T46" fmla="*/ 123 w 178"/>
                <a:gd name="T47" fmla="*/ 137 h 278"/>
                <a:gd name="T48" fmla="*/ 120 w 178"/>
                <a:gd name="T49" fmla="*/ 144 h 278"/>
                <a:gd name="T50" fmla="*/ 111 w 178"/>
                <a:gd name="T51" fmla="*/ 143 h 278"/>
                <a:gd name="T52" fmla="*/ 102 w 178"/>
                <a:gd name="T53" fmla="*/ 141 h 278"/>
                <a:gd name="T54" fmla="*/ 102 w 178"/>
                <a:gd name="T55" fmla="*/ 149 h 278"/>
                <a:gd name="T56" fmla="*/ 103 w 178"/>
                <a:gd name="T57" fmla="*/ 157 h 278"/>
                <a:gd name="T58" fmla="*/ 104 w 178"/>
                <a:gd name="T59" fmla="*/ 166 h 278"/>
                <a:gd name="T60" fmla="*/ 107 w 178"/>
                <a:gd name="T61" fmla="*/ 174 h 278"/>
                <a:gd name="T62" fmla="*/ 114 w 178"/>
                <a:gd name="T63" fmla="*/ 180 h 278"/>
                <a:gd name="T64" fmla="*/ 106 w 178"/>
                <a:gd name="T65" fmla="*/ 189 h 278"/>
                <a:gd name="T66" fmla="*/ 96 w 178"/>
                <a:gd name="T67" fmla="*/ 196 h 278"/>
                <a:gd name="T68" fmla="*/ 93 w 178"/>
                <a:gd name="T69" fmla="*/ 205 h 278"/>
                <a:gd name="T70" fmla="*/ 94 w 178"/>
                <a:gd name="T71" fmla="*/ 214 h 278"/>
                <a:gd name="T72" fmla="*/ 100 w 178"/>
                <a:gd name="T73" fmla="*/ 224 h 278"/>
                <a:gd name="T74" fmla="*/ 100 w 178"/>
                <a:gd name="T75" fmla="*/ 233 h 278"/>
                <a:gd name="T76" fmla="*/ 91 w 178"/>
                <a:gd name="T77" fmla="*/ 233 h 278"/>
                <a:gd name="T78" fmla="*/ 80 w 178"/>
                <a:gd name="T79" fmla="*/ 243 h 278"/>
                <a:gd name="T80" fmla="*/ 71 w 178"/>
                <a:gd name="T81" fmla="*/ 254 h 278"/>
                <a:gd name="T82" fmla="*/ 71 w 178"/>
                <a:gd name="T83" fmla="*/ 268 h 278"/>
                <a:gd name="T84" fmla="*/ 62 w 178"/>
                <a:gd name="T85" fmla="*/ 275 h 278"/>
                <a:gd name="T86" fmla="*/ 40 w 178"/>
                <a:gd name="T87" fmla="*/ 274 h 278"/>
                <a:gd name="T88" fmla="*/ 26 w 178"/>
                <a:gd name="T89" fmla="*/ 268 h 278"/>
                <a:gd name="T90" fmla="*/ 11 w 178"/>
                <a:gd name="T91" fmla="*/ 265 h 278"/>
                <a:gd name="T92" fmla="*/ 4 w 178"/>
                <a:gd name="T93" fmla="*/ 261 h 278"/>
                <a:gd name="T94" fmla="*/ 14 w 178"/>
                <a:gd name="T95" fmla="*/ 247 h 278"/>
                <a:gd name="T96" fmla="*/ 21 w 178"/>
                <a:gd name="T97" fmla="*/ 225 h 278"/>
                <a:gd name="T98" fmla="*/ 28 w 178"/>
                <a:gd name="T99" fmla="*/ 199 h 278"/>
                <a:gd name="T100" fmla="*/ 25 w 178"/>
                <a:gd name="T101" fmla="*/ 188 h 278"/>
                <a:gd name="T102" fmla="*/ 11 w 178"/>
                <a:gd name="T103" fmla="*/ 188 h 278"/>
                <a:gd name="T104" fmla="*/ 14 w 178"/>
                <a:gd name="T105" fmla="*/ 174 h 278"/>
                <a:gd name="T106" fmla="*/ 4 w 178"/>
                <a:gd name="T107" fmla="*/ 171 h 278"/>
                <a:gd name="T108" fmla="*/ 11 w 178"/>
                <a:gd name="T109" fmla="*/ 157 h 278"/>
                <a:gd name="T110" fmla="*/ 18 w 178"/>
                <a:gd name="T111" fmla="*/ 143 h 278"/>
                <a:gd name="T112" fmla="*/ 22 w 178"/>
                <a:gd name="T113" fmla="*/ 135 h 278"/>
                <a:gd name="T114" fmla="*/ 32 w 178"/>
                <a:gd name="T115" fmla="*/ 129 h 278"/>
                <a:gd name="T116" fmla="*/ 49 w 178"/>
                <a:gd name="T117" fmla="*/ 98 h 278"/>
                <a:gd name="T118" fmla="*/ 71 w 178"/>
                <a:gd name="T119" fmla="*/ 55 h 278"/>
                <a:gd name="T120" fmla="*/ 70 w 178"/>
                <a:gd name="T121" fmla="*/ 32 h 278"/>
                <a:gd name="T122" fmla="*/ 72 w 178"/>
                <a:gd name="T123" fmla="*/ 1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 h="278">
                  <a:moveTo>
                    <a:pt x="74" y="9"/>
                  </a:moveTo>
                  <a:cubicBezTo>
                    <a:pt x="74" y="9"/>
                    <a:pt x="78" y="6"/>
                    <a:pt x="78" y="6"/>
                  </a:cubicBezTo>
                  <a:cubicBezTo>
                    <a:pt x="78" y="6"/>
                    <a:pt x="79" y="5"/>
                    <a:pt x="79" y="5"/>
                  </a:cubicBezTo>
                  <a:cubicBezTo>
                    <a:pt x="80" y="5"/>
                    <a:pt x="81" y="5"/>
                    <a:pt x="82" y="5"/>
                  </a:cubicBezTo>
                  <a:cubicBezTo>
                    <a:pt x="82" y="5"/>
                    <a:pt x="83" y="4"/>
                    <a:pt x="83" y="4"/>
                  </a:cubicBezTo>
                  <a:cubicBezTo>
                    <a:pt x="84" y="3"/>
                    <a:pt x="84" y="3"/>
                    <a:pt x="84" y="3"/>
                  </a:cubicBezTo>
                  <a:cubicBezTo>
                    <a:pt x="86" y="2"/>
                    <a:pt x="86" y="2"/>
                    <a:pt x="86" y="2"/>
                  </a:cubicBezTo>
                  <a:cubicBezTo>
                    <a:pt x="88" y="2"/>
                    <a:pt x="88" y="2"/>
                    <a:pt x="88" y="2"/>
                  </a:cubicBezTo>
                  <a:cubicBezTo>
                    <a:pt x="88" y="2"/>
                    <a:pt x="89" y="2"/>
                    <a:pt x="89" y="2"/>
                  </a:cubicBezTo>
                  <a:cubicBezTo>
                    <a:pt x="89" y="2"/>
                    <a:pt x="93" y="1"/>
                    <a:pt x="93" y="1"/>
                  </a:cubicBezTo>
                  <a:cubicBezTo>
                    <a:pt x="93" y="1"/>
                    <a:pt x="94" y="2"/>
                    <a:pt x="95" y="2"/>
                  </a:cubicBezTo>
                  <a:cubicBezTo>
                    <a:pt x="95" y="2"/>
                    <a:pt x="97" y="2"/>
                    <a:pt x="97" y="2"/>
                  </a:cubicBezTo>
                  <a:cubicBezTo>
                    <a:pt x="98" y="2"/>
                    <a:pt x="100" y="1"/>
                    <a:pt x="100" y="1"/>
                  </a:cubicBezTo>
                  <a:cubicBezTo>
                    <a:pt x="104" y="0"/>
                    <a:pt x="104" y="0"/>
                    <a:pt x="104" y="0"/>
                  </a:cubicBezTo>
                  <a:cubicBezTo>
                    <a:pt x="105" y="2"/>
                    <a:pt x="105" y="2"/>
                    <a:pt x="105" y="2"/>
                  </a:cubicBezTo>
                  <a:cubicBezTo>
                    <a:pt x="105" y="2"/>
                    <a:pt x="105" y="4"/>
                    <a:pt x="105" y="4"/>
                  </a:cubicBezTo>
                  <a:cubicBezTo>
                    <a:pt x="105" y="4"/>
                    <a:pt x="105" y="5"/>
                    <a:pt x="106" y="5"/>
                  </a:cubicBezTo>
                  <a:cubicBezTo>
                    <a:pt x="107" y="5"/>
                    <a:pt x="107" y="5"/>
                    <a:pt x="107" y="5"/>
                  </a:cubicBezTo>
                  <a:cubicBezTo>
                    <a:pt x="107" y="6"/>
                    <a:pt x="107" y="9"/>
                    <a:pt x="107" y="9"/>
                  </a:cubicBezTo>
                  <a:cubicBezTo>
                    <a:pt x="104" y="10"/>
                    <a:pt x="104" y="10"/>
                    <a:pt x="104" y="10"/>
                  </a:cubicBezTo>
                  <a:cubicBezTo>
                    <a:pt x="104" y="10"/>
                    <a:pt x="103" y="10"/>
                    <a:pt x="103" y="11"/>
                  </a:cubicBezTo>
                  <a:cubicBezTo>
                    <a:pt x="103" y="11"/>
                    <a:pt x="101" y="12"/>
                    <a:pt x="101" y="12"/>
                  </a:cubicBezTo>
                  <a:cubicBezTo>
                    <a:pt x="101" y="13"/>
                    <a:pt x="100" y="13"/>
                    <a:pt x="101" y="14"/>
                  </a:cubicBezTo>
                  <a:cubicBezTo>
                    <a:pt x="101" y="15"/>
                    <a:pt x="102" y="16"/>
                    <a:pt x="102" y="16"/>
                  </a:cubicBezTo>
                  <a:cubicBezTo>
                    <a:pt x="102" y="18"/>
                    <a:pt x="102" y="18"/>
                    <a:pt x="102" y="18"/>
                  </a:cubicBezTo>
                  <a:cubicBezTo>
                    <a:pt x="102" y="18"/>
                    <a:pt x="102" y="19"/>
                    <a:pt x="103" y="19"/>
                  </a:cubicBezTo>
                  <a:cubicBezTo>
                    <a:pt x="103" y="20"/>
                    <a:pt x="104" y="19"/>
                    <a:pt x="105" y="19"/>
                  </a:cubicBezTo>
                  <a:cubicBezTo>
                    <a:pt x="107" y="19"/>
                    <a:pt x="108" y="18"/>
                    <a:pt x="109" y="18"/>
                  </a:cubicBezTo>
                  <a:cubicBezTo>
                    <a:pt x="109" y="18"/>
                    <a:pt x="110" y="18"/>
                    <a:pt x="110" y="18"/>
                  </a:cubicBezTo>
                  <a:cubicBezTo>
                    <a:pt x="111" y="17"/>
                    <a:pt x="113" y="16"/>
                    <a:pt x="113" y="16"/>
                  </a:cubicBezTo>
                  <a:cubicBezTo>
                    <a:pt x="113" y="16"/>
                    <a:pt x="113" y="14"/>
                    <a:pt x="114" y="15"/>
                  </a:cubicBezTo>
                  <a:cubicBezTo>
                    <a:pt x="114" y="15"/>
                    <a:pt x="114" y="17"/>
                    <a:pt x="114" y="17"/>
                  </a:cubicBezTo>
                  <a:cubicBezTo>
                    <a:pt x="114" y="17"/>
                    <a:pt x="113" y="19"/>
                    <a:pt x="113" y="19"/>
                  </a:cubicBezTo>
                  <a:cubicBezTo>
                    <a:pt x="114" y="20"/>
                    <a:pt x="115" y="19"/>
                    <a:pt x="115" y="19"/>
                  </a:cubicBezTo>
                  <a:cubicBezTo>
                    <a:pt x="116" y="18"/>
                    <a:pt x="117" y="18"/>
                    <a:pt x="117" y="18"/>
                  </a:cubicBezTo>
                  <a:cubicBezTo>
                    <a:pt x="119" y="18"/>
                    <a:pt x="119" y="18"/>
                    <a:pt x="119" y="18"/>
                  </a:cubicBezTo>
                  <a:cubicBezTo>
                    <a:pt x="119" y="18"/>
                    <a:pt x="121" y="18"/>
                    <a:pt x="121" y="18"/>
                  </a:cubicBezTo>
                  <a:cubicBezTo>
                    <a:pt x="121" y="18"/>
                    <a:pt x="122" y="19"/>
                    <a:pt x="123" y="19"/>
                  </a:cubicBezTo>
                  <a:cubicBezTo>
                    <a:pt x="123" y="20"/>
                    <a:pt x="126" y="21"/>
                    <a:pt x="126" y="21"/>
                  </a:cubicBezTo>
                  <a:cubicBezTo>
                    <a:pt x="125" y="23"/>
                    <a:pt x="125" y="23"/>
                    <a:pt x="125" y="23"/>
                  </a:cubicBezTo>
                  <a:cubicBezTo>
                    <a:pt x="125" y="23"/>
                    <a:pt x="124" y="25"/>
                    <a:pt x="125" y="25"/>
                  </a:cubicBezTo>
                  <a:cubicBezTo>
                    <a:pt x="125" y="25"/>
                    <a:pt x="126" y="24"/>
                    <a:pt x="126" y="24"/>
                  </a:cubicBezTo>
                  <a:cubicBezTo>
                    <a:pt x="127" y="24"/>
                    <a:pt x="128" y="23"/>
                    <a:pt x="128" y="23"/>
                  </a:cubicBezTo>
                  <a:cubicBezTo>
                    <a:pt x="128" y="23"/>
                    <a:pt x="128" y="22"/>
                    <a:pt x="128" y="22"/>
                  </a:cubicBezTo>
                  <a:cubicBezTo>
                    <a:pt x="128" y="23"/>
                    <a:pt x="130" y="24"/>
                    <a:pt x="130" y="24"/>
                  </a:cubicBezTo>
                  <a:cubicBezTo>
                    <a:pt x="130" y="24"/>
                    <a:pt x="131" y="26"/>
                    <a:pt x="131" y="26"/>
                  </a:cubicBezTo>
                  <a:cubicBezTo>
                    <a:pt x="131" y="26"/>
                    <a:pt x="133" y="25"/>
                    <a:pt x="133" y="25"/>
                  </a:cubicBezTo>
                  <a:cubicBezTo>
                    <a:pt x="133" y="25"/>
                    <a:pt x="133" y="25"/>
                    <a:pt x="134" y="25"/>
                  </a:cubicBezTo>
                  <a:cubicBezTo>
                    <a:pt x="135" y="25"/>
                    <a:pt x="135" y="25"/>
                    <a:pt x="135" y="25"/>
                  </a:cubicBezTo>
                  <a:cubicBezTo>
                    <a:pt x="136" y="26"/>
                    <a:pt x="139" y="26"/>
                    <a:pt x="139" y="26"/>
                  </a:cubicBezTo>
                  <a:cubicBezTo>
                    <a:pt x="142" y="24"/>
                    <a:pt x="142" y="24"/>
                    <a:pt x="142" y="24"/>
                  </a:cubicBezTo>
                  <a:cubicBezTo>
                    <a:pt x="143" y="21"/>
                    <a:pt x="143" y="21"/>
                    <a:pt x="143" y="21"/>
                  </a:cubicBezTo>
                  <a:cubicBezTo>
                    <a:pt x="143" y="20"/>
                    <a:pt x="143" y="20"/>
                    <a:pt x="143" y="20"/>
                  </a:cubicBezTo>
                  <a:cubicBezTo>
                    <a:pt x="143" y="20"/>
                    <a:pt x="145" y="19"/>
                    <a:pt x="145" y="19"/>
                  </a:cubicBezTo>
                  <a:cubicBezTo>
                    <a:pt x="145" y="19"/>
                    <a:pt x="146" y="19"/>
                    <a:pt x="146" y="20"/>
                  </a:cubicBezTo>
                  <a:cubicBezTo>
                    <a:pt x="146" y="20"/>
                    <a:pt x="148" y="22"/>
                    <a:pt x="148" y="22"/>
                  </a:cubicBezTo>
                  <a:cubicBezTo>
                    <a:pt x="148" y="22"/>
                    <a:pt x="150" y="22"/>
                    <a:pt x="150" y="22"/>
                  </a:cubicBezTo>
                  <a:cubicBezTo>
                    <a:pt x="151" y="22"/>
                    <a:pt x="151" y="21"/>
                    <a:pt x="152" y="22"/>
                  </a:cubicBezTo>
                  <a:cubicBezTo>
                    <a:pt x="152" y="23"/>
                    <a:pt x="152" y="24"/>
                    <a:pt x="153" y="24"/>
                  </a:cubicBezTo>
                  <a:cubicBezTo>
                    <a:pt x="153" y="24"/>
                    <a:pt x="154" y="24"/>
                    <a:pt x="154" y="24"/>
                  </a:cubicBezTo>
                  <a:cubicBezTo>
                    <a:pt x="155" y="25"/>
                    <a:pt x="157" y="25"/>
                    <a:pt x="157" y="25"/>
                  </a:cubicBezTo>
                  <a:cubicBezTo>
                    <a:pt x="158" y="23"/>
                    <a:pt x="158" y="23"/>
                    <a:pt x="158" y="23"/>
                  </a:cubicBezTo>
                  <a:cubicBezTo>
                    <a:pt x="158" y="23"/>
                    <a:pt x="158" y="22"/>
                    <a:pt x="159" y="23"/>
                  </a:cubicBezTo>
                  <a:cubicBezTo>
                    <a:pt x="160" y="23"/>
                    <a:pt x="160" y="25"/>
                    <a:pt x="160" y="25"/>
                  </a:cubicBezTo>
                  <a:cubicBezTo>
                    <a:pt x="160" y="25"/>
                    <a:pt x="161" y="26"/>
                    <a:pt x="161" y="26"/>
                  </a:cubicBezTo>
                  <a:cubicBezTo>
                    <a:pt x="161" y="26"/>
                    <a:pt x="164" y="27"/>
                    <a:pt x="164" y="27"/>
                  </a:cubicBezTo>
                  <a:cubicBezTo>
                    <a:pt x="164" y="27"/>
                    <a:pt x="166" y="26"/>
                    <a:pt x="166" y="26"/>
                  </a:cubicBezTo>
                  <a:cubicBezTo>
                    <a:pt x="167" y="26"/>
                    <a:pt x="167" y="28"/>
                    <a:pt x="167" y="28"/>
                  </a:cubicBezTo>
                  <a:cubicBezTo>
                    <a:pt x="167" y="28"/>
                    <a:pt x="167" y="29"/>
                    <a:pt x="167" y="29"/>
                  </a:cubicBezTo>
                  <a:cubicBezTo>
                    <a:pt x="166" y="30"/>
                    <a:pt x="166" y="30"/>
                    <a:pt x="167" y="30"/>
                  </a:cubicBezTo>
                  <a:cubicBezTo>
                    <a:pt x="167" y="31"/>
                    <a:pt x="168" y="32"/>
                    <a:pt x="168" y="32"/>
                  </a:cubicBezTo>
                  <a:cubicBezTo>
                    <a:pt x="168" y="32"/>
                    <a:pt x="167" y="34"/>
                    <a:pt x="167" y="34"/>
                  </a:cubicBezTo>
                  <a:cubicBezTo>
                    <a:pt x="167" y="35"/>
                    <a:pt x="166" y="36"/>
                    <a:pt x="166" y="36"/>
                  </a:cubicBezTo>
                  <a:cubicBezTo>
                    <a:pt x="165" y="37"/>
                    <a:pt x="165" y="37"/>
                    <a:pt x="165" y="37"/>
                  </a:cubicBezTo>
                  <a:cubicBezTo>
                    <a:pt x="165" y="38"/>
                    <a:pt x="165" y="38"/>
                    <a:pt x="165" y="38"/>
                  </a:cubicBezTo>
                  <a:cubicBezTo>
                    <a:pt x="165" y="39"/>
                    <a:pt x="165" y="39"/>
                    <a:pt x="165" y="39"/>
                  </a:cubicBezTo>
                  <a:cubicBezTo>
                    <a:pt x="165" y="39"/>
                    <a:pt x="165" y="40"/>
                    <a:pt x="165" y="40"/>
                  </a:cubicBezTo>
                  <a:cubicBezTo>
                    <a:pt x="164" y="40"/>
                    <a:pt x="165" y="42"/>
                    <a:pt x="165" y="42"/>
                  </a:cubicBezTo>
                  <a:cubicBezTo>
                    <a:pt x="166" y="43"/>
                    <a:pt x="166" y="43"/>
                    <a:pt x="166" y="43"/>
                  </a:cubicBezTo>
                  <a:cubicBezTo>
                    <a:pt x="166" y="43"/>
                    <a:pt x="168" y="42"/>
                    <a:pt x="168" y="42"/>
                  </a:cubicBezTo>
                  <a:cubicBezTo>
                    <a:pt x="168" y="42"/>
                    <a:pt x="171" y="43"/>
                    <a:pt x="171" y="43"/>
                  </a:cubicBezTo>
                  <a:cubicBezTo>
                    <a:pt x="171" y="43"/>
                    <a:pt x="173" y="44"/>
                    <a:pt x="173" y="45"/>
                  </a:cubicBezTo>
                  <a:cubicBezTo>
                    <a:pt x="174" y="45"/>
                    <a:pt x="176" y="47"/>
                    <a:pt x="176" y="47"/>
                  </a:cubicBezTo>
                  <a:cubicBezTo>
                    <a:pt x="178" y="50"/>
                    <a:pt x="178" y="50"/>
                    <a:pt x="178" y="50"/>
                  </a:cubicBezTo>
                  <a:cubicBezTo>
                    <a:pt x="176" y="52"/>
                    <a:pt x="176" y="52"/>
                    <a:pt x="176" y="52"/>
                  </a:cubicBezTo>
                  <a:cubicBezTo>
                    <a:pt x="174" y="55"/>
                    <a:pt x="174" y="55"/>
                    <a:pt x="174" y="55"/>
                  </a:cubicBezTo>
                  <a:cubicBezTo>
                    <a:pt x="172" y="56"/>
                    <a:pt x="172" y="56"/>
                    <a:pt x="172" y="56"/>
                  </a:cubicBezTo>
                  <a:cubicBezTo>
                    <a:pt x="172" y="56"/>
                    <a:pt x="171" y="58"/>
                    <a:pt x="171" y="58"/>
                  </a:cubicBezTo>
                  <a:cubicBezTo>
                    <a:pt x="171" y="58"/>
                    <a:pt x="169" y="59"/>
                    <a:pt x="169" y="59"/>
                  </a:cubicBezTo>
                  <a:cubicBezTo>
                    <a:pt x="168" y="59"/>
                    <a:pt x="168" y="59"/>
                    <a:pt x="168" y="59"/>
                  </a:cubicBezTo>
                  <a:cubicBezTo>
                    <a:pt x="165" y="62"/>
                    <a:pt x="165" y="62"/>
                    <a:pt x="165" y="62"/>
                  </a:cubicBezTo>
                  <a:cubicBezTo>
                    <a:pt x="163" y="63"/>
                    <a:pt x="163" y="63"/>
                    <a:pt x="163" y="63"/>
                  </a:cubicBezTo>
                  <a:cubicBezTo>
                    <a:pt x="161" y="64"/>
                    <a:pt x="161" y="64"/>
                    <a:pt x="161" y="64"/>
                  </a:cubicBezTo>
                  <a:cubicBezTo>
                    <a:pt x="160" y="64"/>
                    <a:pt x="160" y="64"/>
                    <a:pt x="160" y="64"/>
                  </a:cubicBezTo>
                  <a:cubicBezTo>
                    <a:pt x="158" y="66"/>
                    <a:pt x="158" y="66"/>
                    <a:pt x="158" y="66"/>
                  </a:cubicBezTo>
                  <a:cubicBezTo>
                    <a:pt x="156" y="65"/>
                    <a:pt x="156" y="65"/>
                    <a:pt x="156" y="65"/>
                  </a:cubicBezTo>
                  <a:cubicBezTo>
                    <a:pt x="153" y="66"/>
                    <a:pt x="153" y="66"/>
                    <a:pt x="153" y="66"/>
                  </a:cubicBezTo>
                  <a:cubicBezTo>
                    <a:pt x="153" y="67"/>
                    <a:pt x="153" y="67"/>
                    <a:pt x="153" y="67"/>
                  </a:cubicBezTo>
                  <a:cubicBezTo>
                    <a:pt x="149" y="69"/>
                    <a:pt x="149" y="69"/>
                    <a:pt x="149" y="69"/>
                  </a:cubicBezTo>
                  <a:cubicBezTo>
                    <a:pt x="148" y="72"/>
                    <a:pt x="148" y="72"/>
                    <a:pt x="148" y="72"/>
                  </a:cubicBezTo>
                  <a:cubicBezTo>
                    <a:pt x="148" y="72"/>
                    <a:pt x="146" y="72"/>
                    <a:pt x="146" y="73"/>
                  </a:cubicBezTo>
                  <a:cubicBezTo>
                    <a:pt x="145" y="73"/>
                    <a:pt x="144" y="74"/>
                    <a:pt x="144" y="74"/>
                  </a:cubicBezTo>
                  <a:cubicBezTo>
                    <a:pt x="142" y="73"/>
                    <a:pt x="142" y="73"/>
                    <a:pt x="142" y="73"/>
                  </a:cubicBezTo>
                  <a:cubicBezTo>
                    <a:pt x="141" y="74"/>
                    <a:pt x="141" y="74"/>
                    <a:pt x="141" y="74"/>
                  </a:cubicBezTo>
                  <a:cubicBezTo>
                    <a:pt x="141" y="76"/>
                    <a:pt x="141" y="76"/>
                    <a:pt x="141" y="76"/>
                  </a:cubicBezTo>
                  <a:cubicBezTo>
                    <a:pt x="142" y="76"/>
                    <a:pt x="142" y="76"/>
                    <a:pt x="142" y="76"/>
                  </a:cubicBezTo>
                  <a:cubicBezTo>
                    <a:pt x="142" y="76"/>
                    <a:pt x="142" y="78"/>
                    <a:pt x="142" y="78"/>
                  </a:cubicBezTo>
                  <a:cubicBezTo>
                    <a:pt x="142" y="79"/>
                    <a:pt x="142" y="81"/>
                    <a:pt x="142" y="81"/>
                  </a:cubicBezTo>
                  <a:cubicBezTo>
                    <a:pt x="144" y="82"/>
                    <a:pt x="144" y="82"/>
                    <a:pt x="144" y="82"/>
                  </a:cubicBezTo>
                  <a:cubicBezTo>
                    <a:pt x="144" y="82"/>
                    <a:pt x="144" y="85"/>
                    <a:pt x="143" y="85"/>
                  </a:cubicBezTo>
                  <a:cubicBezTo>
                    <a:pt x="143" y="85"/>
                    <a:pt x="141" y="86"/>
                    <a:pt x="141" y="86"/>
                  </a:cubicBezTo>
                  <a:cubicBezTo>
                    <a:pt x="141" y="87"/>
                    <a:pt x="141" y="87"/>
                    <a:pt x="141" y="87"/>
                  </a:cubicBezTo>
                  <a:cubicBezTo>
                    <a:pt x="142" y="89"/>
                    <a:pt x="142" y="89"/>
                    <a:pt x="142" y="89"/>
                  </a:cubicBezTo>
                  <a:cubicBezTo>
                    <a:pt x="142" y="89"/>
                    <a:pt x="142" y="92"/>
                    <a:pt x="141" y="92"/>
                  </a:cubicBezTo>
                  <a:cubicBezTo>
                    <a:pt x="141" y="93"/>
                    <a:pt x="140" y="95"/>
                    <a:pt x="140" y="95"/>
                  </a:cubicBezTo>
                  <a:cubicBezTo>
                    <a:pt x="139" y="96"/>
                    <a:pt x="139" y="96"/>
                    <a:pt x="139" y="96"/>
                  </a:cubicBezTo>
                  <a:cubicBezTo>
                    <a:pt x="138" y="98"/>
                    <a:pt x="138" y="98"/>
                    <a:pt x="138" y="98"/>
                  </a:cubicBezTo>
                  <a:cubicBezTo>
                    <a:pt x="139" y="99"/>
                    <a:pt x="139" y="99"/>
                    <a:pt x="139" y="99"/>
                  </a:cubicBezTo>
                  <a:cubicBezTo>
                    <a:pt x="139" y="102"/>
                    <a:pt x="139" y="102"/>
                    <a:pt x="139" y="102"/>
                  </a:cubicBezTo>
                  <a:cubicBezTo>
                    <a:pt x="137" y="103"/>
                    <a:pt x="137" y="103"/>
                    <a:pt x="137" y="103"/>
                  </a:cubicBezTo>
                  <a:cubicBezTo>
                    <a:pt x="136" y="106"/>
                    <a:pt x="136" y="106"/>
                    <a:pt x="136" y="106"/>
                  </a:cubicBezTo>
                  <a:cubicBezTo>
                    <a:pt x="137" y="107"/>
                    <a:pt x="137" y="107"/>
                    <a:pt x="137" y="107"/>
                  </a:cubicBezTo>
                  <a:cubicBezTo>
                    <a:pt x="138" y="109"/>
                    <a:pt x="138" y="109"/>
                    <a:pt x="138" y="109"/>
                  </a:cubicBezTo>
                  <a:cubicBezTo>
                    <a:pt x="137" y="111"/>
                    <a:pt x="137" y="111"/>
                    <a:pt x="137" y="111"/>
                  </a:cubicBezTo>
                  <a:cubicBezTo>
                    <a:pt x="136" y="112"/>
                    <a:pt x="136" y="112"/>
                    <a:pt x="136" y="112"/>
                  </a:cubicBezTo>
                  <a:cubicBezTo>
                    <a:pt x="135" y="112"/>
                    <a:pt x="135" y="112"/>
                    <a:pt x="135" y="112"/>
                  </a:cubicBezTo>
                  <a:cubicBezTo>
                    <a:pt x="133" y="114"/>
                    <a:pt x="133" y="114"/>
                    <a:pt x="133" y="114"/>
                  </a:cubicBezTo>
                  <a:cubicBezTo>
                    <a:pt x="131" y="114"/>
                    <a:pt x="131" y="114"/>
                    <a:pt x="131" y="114"/>
                  </a:cubicBezTo>
                  <a:cubicBezTo>
                    <a:pt x="130" y="114"/>
                    <a:pt x="130" y="114"/>
                    <a:pt x="130" y="114"/>
                  </a:cubicBezTo>
                  <a:cubicBezTo>
                    <a:pt x="128" y="116"/>
                    <a:pt x="128" y="116"/>
                    <a:pt x="128" y="116"/>
                  </a:cubicBezTo>
                  <a:cubicBezTo>
                    <a:pt x="127" y="116"/>
                    <a:pt x="127" y="116"/>
                    <a:pt x="127" y="116"/>
                  </a:cubicBezTo>
                  <a:cubicBezTo>
                    <a:pt x="126" y="117"/>
                    <a:pt x="126" y="117"/>
                    <a:pt x="126" y="117"/>
                  </a:cubicBezTo>
                  <a:cubicBezTo>
                    <a:pt x="126" y="119"/>
                    <a:pt x="126" y="119"/>
                    <a:pt x="126" y="119"/>
                  </a:cubicBezTo>
                  <a:cubicBezTo>
                    <a:pt x="126" y="119"/>
                    <a:pt x="126" y="120"/>
                    <a:pt x="126" y="120"/>
                  </a:cubicBezTo>
                  <a:cubicBezTo>
                    <a:pt x="127" y="120"/>
                    <a:pt x="127" y="121"/>
                    <a:pt x="127" y="121"/>
                  </a:cubicBezTo>
                  <a:cubicBezTo>
                    <a:pt x="128" y="123"/>
                    <a:pt x="128" y="123"/>
                    <a:pt x="128" y="123"/>
                  </a:cubicBezTo>
                  <a:cubicBezTo>
                    <a:pt x="129" y="125"/>
                    <a:pt x="129" y="125"/>
                    <a:pt x="129" y="125"/>
                  </a:cubicBezTo>
                  <a:cubicBezTo>
                    <a:pt x="130" y="128"/>
                    <a:pt x="130" y="128"/>
                    <a:pt x="130" y="128"/>
                  </a:cubicBezTo>
                  <a:cubicBezTo>
                    <a:pt x="130" y="128"/>
                    <a:pt x="129" y="130"/>
                    <a:pt x="129" y="130"/>
                  </a:cubicBezTo>
                  <a:cubicBezTo>
                    <a:pt x="129" y="130"/>
                    <a:pt x="128" y="132"/>
                    <a:pt x="128" y="132"/>
                  </a:cubicBezTo>
                  <a:cubicBezTo>
                    <a:pt x="127" y="134"/>
                    <a:pt x="127" y="134"/>
                    <a:pt x="127" y="134"/>
                  </a:cubicBezTo>
                  <a:cubicBezTo>
                    <a:pt x="126" y="136"/>
                    <a:pt x="126" y="136"/>
                    <a:pt x="126" y="136"/>
                  </a:cubicBezTo>
                  <a:cubicBezTo>
                    <a:pt x="125" y="137"/>
                    <a:pt x="125" y="137"/>
                    <a:pt x="125" y="137"/>
                  </a:cubicBezTo>
                  <a:cubicBezTo>
                    <a:pt x="123" y="137"/>
                    <a:pt x="123" y="137"/>
                    <a:pt x="123" y="137"/>
                  </a:cubicBezTo>
                  <a:cubicBezTo>
                    <a:pt x="123" y="138"/>
                    <a:pt x="123" y="138"/>
                    <a:pt x="123" y="138"/>
                  </a:cubicBezTo>
                  <a:cubicBezTo>
                    <a:pt x="122" y="140"/>
                    <a:pt x="122" y="140"/>
                    <a:pt x="122" y="140"/>
                  </a:cubicBezTo>
                  <a:cubicBezTo>
                    <a:pt x="122" y="141"/>
                    <a:pt x="122" y="141"/>
                    <a:pt x="122" y="141"/>
                  </a:cubicBezTo>
                  <a:cubicBezTo>
                    <a:pt x="121" y="141"/>
                    <a:pt x="121" y="141"/>
                    <a:pt x="121" y="141"/>
                  </a:cubicBezTo>
                  <a:cubicBezTo>
                    <a:pt x="121" y="143"/>
                    <a:pt x="121" y="143"/>
                    <a:pt x="121" y="143"/>
                  </a:cubicBezTo>
                  <a:cubicBezTo>
                    <a:pt x="120" y="144"/>
                    <a:pt x="120" y="144"/>
                    <a:pt x="120" y="144"/>
                  </a:cubicBezTo>
                  <a:cubicBezTo>
                    <a:pt x="120" y="144"/>
                    <a:pt x="119" y="144"/>
                    <a:pt x="119" y="144"/>
                  </a:cubicBezTo>
                  <a:cubicBezTo>
                    <a:pt x="118" y="144"/>
                    <a:pt x="117" y="145"/>
                    <a:pt x="117" y="145"/>
                  </a:cubicBezTo>
                  <a:cubicBezTo>
                    <a:pt x="117" y="145"/>
                    <a:pt x="115" y="145"/>
                    <a:pt x="115" y="144"/>
                  </a:cubicBezTo>
                  <a:cubicBezTo>
                    <a:pt x="115" y="144"/>
                    <a:pt x="114" y="145"/>
                    <a:pt x="113" y="144"/>
                  </a:cubicBezTo>
                  <a:cubicBezTo>
                    <a:pt x="113" y="144"/>
                    <a:pt x="112" y="143"/>
                    <a:pt x="112" y="143"/>
                  </a:cubicBezTo>
                  <a:cubicBezTo>
                    <a:pt x="111" y="143"/>
                    <a:pt x="111" y="143"/>
                    <a:pt x="111" y="143"/>
                  </a:cubicBezTo>
                  <a:cubicBezTo>
                    <a:pt x="109" y="143"/>
                    <a:pt x="109" y="143"/>
                    <a:pt x="109" y="143"/>
                  </a:cubicBezTo>
                  <a:cubicBezTo>
                    <a:pt x="106" y="143"/>
                    <a:pt x="106" y="143"/>
                    <a:pt x="106" y="143"/>
                  </a:cubicBezTo>
                  <a:cubicBezTo>
                    <a:pt x="104" y="143"/>
                    <a:pt x="104" y="143"/>
                    <a:pt x="104" y="143"/>
                  </a:cubicBezTo>
                  <a:cubicBezTo>
                    <a:pt x="104" y="142"/>
                    <a:pt x="104" y="142"/>
                    <a:pt x="104" y="142"/>
                  </a:cubicBezTo>
                  <a:cubicBezTo>
                    <a:pt x="103" y="143"/>
                    <a:pt x="103" y="143"/>
                    <a:pt x="103" y="143"/>
                  </a:cubicBezTo>
                  <a:cubicBezTo>
                    <a:pt x="102" y="141"/>
                    <a:pt x="102" y="141"/>
                    <a:pt x="102" y="141"/>
                  </a:cubicBezTo>
                  <a:cubicBezTo>
                    <a:pt x="100" y="141"/>
                    <a:pt x="100" y="141"/>
                    <a:pt x="100" y="141"/>
                  </a:cubicBezTo>
                  <a:cubicBezTo>
                    <a:pt x="98" y="141"/>
                    <a:pt x="98" y="141"/>
                    <a:pt x="98" y="141"/>
                  </a:cubicBezTo>
                  <a:cubicBezTo>
                    <a:pt x="98" y="141"/>
                    <a:pt x="98" y="142"/>
                    <a:pt x="99" y="143"/>
                  </a:cubicBezTo>
                  <a:cubicBezTo>
                    <a:pt x="99" y="143"/>
                    <a:pt x="100" y="145"/>
                    <a:pt x="100" y="145"/>
                  </a:cubicBezTo>
                  <a:cubicBezTo>
                    <a:pt x="100" y="145"/>
                    <a:pt x="100" y="147"/>
                    <a:pt x="100" y="147"/>
                  </a:cubicBezTo>
                  <a:cubicBezTo>
                    <a:pt x="100" y="147"/>
                    <a:pt x="102" y="149"/>
                    <a:pt x="102" y="149"/>
                  </a:cubicBezTo>
                  <a:cubicBezTo>
                    <a:pt x="102" y="150"/>
                    <a:pt x="102" y="150"/>
                    <a:pt x="102" y="150"/>
                  </a:cubicBezTo>
                  <a:cubicBezTo>
                    <a:pt x="102" y="150"/>
                    <a:pt x="103" y="152"/>
                    <a:pt x="103" y="152"/>
                  </a:cubicBezTo>
                  <a:cubicBezTo>
                    <a:pt x="103" y="152"/>
                    <a:pt x="105" y="153"/>
                    <a:pt x="105" y="153"/>
                  </a:cubicBezTo>
                  <a:cubicBezTo>
                    <a:pt x="105" y="155"/>
                    <a:pt x="105" y="155"/>
                    <a:pt x="105" y="155"/>
                  </a:cubicBezTo>
                  <a:cubicBezTo>
                    <a:pt x="104" y="156"/>
                    <a:pt x="104" y="156"/>
                    <a:pt x="104" y="156"/>
                  </a:cubicBezTo>
                  <a:cubicBezTo>
                    <a:pt x="103" y="157"/>
                    <a:pt x="103" y="157"/>
                    <a:pt x="103" y="157"/>
                  </a:cubicBezTo>
                  <a:cubicBezTo>
                    <a:pt x="104" y="159"/>
                    <a:pt x="104" y="159"/>
                    <a:pt x="104" y="159"/>
                  </a:cubicBezTo>
                  <a:cubicBezTo>
                    <a:pt x="104" y="161"/>
                    <a:pt x="104" y="161"/>
                    <a:pt x="104" y="161"/>
                  </a:cubicBezTo>
                  <a:cubicBezTo>
                    <a:pt x="105" y="162"/>
                    <a:pt x="105" y="162"/>
                    <a:pt x="105" y="162"/>
                  </a:cubicBezTo>
                  <a:cubicBezTo>
                    <a:pt x="105" y="163"/>
                    <a:pt x="105" y="163"/>
                    <a:pt x="105" y="163"/>
                  </a:cubicBezTo>
                  <a:cubicBezTo>
                    <a:pt x="104" y="164"/>
                    <a:pt x="104" y="164"/>
                    <a:pt x="104" y="164"/>
                  </a:cubicBezTo>
                  <a:cubicBezTo>
                    <a:pt x="104" y="166"/>
                    <a:pt x="104" y="166"/>
                    <a:pt x="104" y="166"/>
                  </a:cubicBezTo>
                  <a:cubicBezTo>
                    <a:pt x="105" y="168"/>
                    <a:pt x="105" y="168"/>
                    <a:pt x="105" y="168"/>
                  </a:cubicBezTo>
                  <a:cubicBezTo>
                    <a:pt x="106" y="170"/>
                    <a:pt x="106" y="170"/>
                    <a:pt x="106" y="170"/>
                  </a:cubicBezTo>
                  <a:cubicBezTo>
                    <a:pt x="108" y="170"/>
                    <a:pt x="108" y="170"/>
                    <a:pt x="108" y="170"/>
                  </a:cubicBezTo>
                  <a:cubicBezTo>
                    <a:pt x="108" y="172"/>
                    <a:pt x="108" y="172"/>
                    <a:pt x="108" y="172"/>
                  </a:cubicBezTo>
                  <a:cubicBezTo>
                    <a:pt x="107" y="173"/>
                    <a:pt x="107" y="173"/>
                    <a:pt x="107" y="173"/>
                  </a:cubicBezTo>
                  <a:cubicBezTo>
                    <a:pt x="107" y="173"/>
                    <a:pt x="107" y="174"/>
                    <a:pt x="107" y="174"/>
                  </a:cubicBezTo>
                  <a:cubicBezTo>
                    <a:pt x="108" y="174"/>
                    <a:pt x="109" y="175"/>
                    <a:pt x="109" y="175"/>
                  </a:cubicBezTo>
                  <a:cubicBezTo>
                    <a:pt x="111" y="174"/>
                    <a:pt x="111" y="174"/>
                    <a:pt x="111" y="174"/>
                  </a:cubicBezTo>
                  <a:cubicBezTo>
                    <a:pt x="111" y="174"/>
                    <a:pt x="112" y="174"/>
                    <a:pt x="112" y="174"/>
                  </a:cubicBezTo>
                  <a:cubicBezTo>
                    <a:pt x="112" y="175"/>
                    <a:pt x="113" y="177"/>
                    <a:pt x="113" y="177"/>
                  </a:cubicBezTo>
                  <a:cubicBezTo>
                    <a:pt x="114" y="178"/>
                    <a:pt x="114" y="178"/>
                    <a:pt x="114" y="178"/>
                  </a:cubicBezTo>
                  <a:cubicBezTo>
                    <a:pt x="114" y="180"/>
                    <a:pt x="114" y="180"/>
                    <a:pt x="114" y="180"/>
                  </a:cubicBezTo>
                  <a:cubicBezTo>
                    <a:pt x="112" y="182"/>
                    <a:pt x="112" y="182"/>
                    <a:pt x="112" y="182"/>
                  </a:cubicBezTo>
                  <a:cubicBezTo>
                    <a:pt x="110" y="184"/>
                    <a:pt x="110" y="184"/>
                    <a:pt x="110" y="184"/>
                  </a:cubicBezTo>
                  <a:cubicBezTo>
                    <a:pt x="109" y="185"/>
                    <a:pt x="109" y="185"/>
                    <a:pt x="109" y="185"/>
                  </a:cubicBezTo>
                  <a:cubicBezTo>
                    <a:pt x="109" y="187"/>
                    <a:pt x="109" y="187"/>
                    <a:pt x="109" y="187"/>
                  </a:cubicBezTo>
                  <a:cubicBezTo>
                    <a:pt x="108" y="188"/>
                    <a:pt x="108" y="188"/>
                    <a:pt x="108" y="188"/>
                  </a:cubicBezTo>
                  <a:cubicBezTo>
                    <a:pt x="106" y="189"/>
                    <a:pt x="106" y="189"/>
                    <a:pt x="106" y="189"/>
                  </a:cubicBezTo>
                  <a:cubicBezTo>
                    <a:pt x="104" y="190"/>
                    <a:pt x="104" y="190"/>
                    <a:pt x="104" y="190"/>
                  </a:cubicBezTo>
                  <a:cubicBezTo>
                    <a:pt x="103" y="190"/>
                    <a:pt x="103" y="190"/>
                    <a:pt x="103" y="190"/>
                  </a:cubicBezTo>
                  <a:cubicBezTo>
                    <a:pt x="102" y="191"/>
                    <a:pt x="102" y="191"/>
                    <a:pt x="102" y="191"/>
                  </a:cubicBezTo>
                  <a:cubicBezTo>
                    <a:pt x="99" y="192"/>
                    <a:pt x="99" y="192"/>
                    <a:pt x="99" y="192"/>
                  </a:cubicBezTo>
                  <a:cubicBezTo>
                    <a:pt x="98" y="192"/>
                    <a:pt x="98" y="192"/>
                    <a:pt x="98" y="192"/>
                  </a:cubicBezTo>
                  <a:cubicBezTo>
                    <a:pt x="96" y="196"/>
                    <a:pt x="96" y="196"/>
                    <a:pt x="96" y="196"/>
                  </a:cubicBezTo>
                  <a:cubicBezTo>
                    <a:pt x="96" y="196"/>
                    <a:pt x="96" y="198"/>
                    <a:pt x="96" y="198"/>
                  </a:cubicBezTo>
                  <a:cubicBezTo>
                    <a:pt x="96" y="198"/>
                    <a:pt x="97" y="199"/>
                    <a:pt x="97" y="199"/>
                  </a:cubicBezTo>
                  <a:cubicBezTo>
                    <a:pt x="97" y="199"/>
                    <a:pt x="95" y="201"/>
                    <a:pt x="95" y="201"/>
                  </a:cubicBezTo>
                  <a:cubicBezTo>
                    <a:pt x="95" y="201"/>
                    <a:pt x="93" y="202"/>
                    <a:pt x="93" y="202"/>
                  </a:cubicBezTo>
                  <a:cubicBezTo>
                    <a:pt x="92" y="204"/>
                    <a:pt x="92" y="204"/>
                    <a:pt x="92" y="204"/>
                  </a:cubicBezTo>
                  <a:cubicBezTo>
                    <a:pt x="93" y="205"/>
                    <a:pt x="93" y="205"/>
                    <a:pt x="93" y="205"/>
                  </a:cubicBezTo>
                  <a:cubicBezTo>
                    <a:pt x="91" y="205"/>
                    <a:pt x="91" y="205"/>
                    <a:pt x="91" y="205"/>
                  </a:cubicBezTo>
                  <a:cubicBezTo>
                    <a:pt x="92" y="207"/>
                    <a:pt x="92" y="207"/>
                    <a:pt x="92" y="207"/>
                  </a:cubicBezTo>
                  <a:cubicBezTo>
                    <a:pt x="91" y="208"/>
                    <a:pt x="91" y="208"/>
                    <a:pt x="91" y="208"/>
                  </a:cubicBezTo>
                  <a:cubicBezTo>
                    <a:pt x="92" y="209"/>
                    <a:pt x="92" y="209"/>
                    <a:pt x="92" y="209"/>
                  </a:cubicBezTo>
                  <a:cubicBezTo>
                    <a:pt x="92" y="209"/>
                    <a:pt x="93" y="212"/>
                    <a:pt x="93" y="212"/>
                  </a:cubicBezTo>
                  <a:cubicBezTo>
                    <a:pt x="93" y="213"/>
                    <a:pt x="94" y="214"/>
                    <a:pt x="94" y="214"/>
                  </a:cubicBezTo>
                  <a:cubicBezTo>
                    <a:pt x="94" y="214"/>
                    <a:pt x="95" y="215"/>
                    <a:pt x="95" y="215"/>
                  </a:cubicBezTo>
                  <a:cubicBezTo>
                    <a:pt x="95" y="216"/>
                    <a:pt x="95" y="217"/>
                    <a:pt x="95" y="218"/>
                  </a:cubicBezTo>
                  <a:cubicBezTo>
                    <a:pt x="95" y="219"/>
                    <a:pt x="96" y="221"/>
                    <a:pt x="96" y="221"/>
                  </a:cubicBezTo>
                  <a:cubicBezTo>
                    <a:pt x="97" y="223"/>
                    <a:pt x="97" y="223"/>
                    <a:pt x="97" y="223"/>
                  </a:cubicBezTo>
                  <a:cubicBezTo>
                    <a:pt x="97" y="223"/>
                    <a:pt x="97" y="224"/>
                    <a:pt x="97" y="224"/>
                  </a:cubicBezTo>
                  <a:cubicBezTo>
                    <a:pt x="98" y="224"/>
                    <a:pt x="100" y="224"/>
                    <a:pt x="100" y="224"/>
                  </a:cubicBezTo>
                  <a:cubicBezTo>
                    <a:pt x="100" y="224"/>
                    <a:pt x="102" y="224"/>
                    <a:pt x="102" y="224"/>
                  </a:cubicBezTo>
                  <a:cubicBezTo>
                    <a:pt x="102" y="224"/>
                    <a:pt x="103" y="223"/>
                    <a:pt x="104" y="224"/>
                  </a:cubicBezTo>
                  <a:cubicBezTo>
                    <a:pt x="104" y="224"/>
                    <a:pt x="104" y="225"/>
                    <a:pt x="104" y="225"/>
                  </a:cubicBezTo>
                  <a:cubicBezTo>
                    <a:pt x="104" y="225"/>
                    <a:pt x="104" y="226"/>
                    <a:pt x="104" y="226"/>
                  </a:cubicBezTo>
                  <a:cubicBezTo>
                    <a:pt x="100" y="230"/>
                    <a:pt x="100" y="230"/>
                    <a:pt x="100" y="230"/>
                  </a:cubicBezTo>
                  <a:cubicBezTo>
                    <a:pt x="100" y="233"/>
                    <a:pt x="100" y="233"/>
                    <a:pt x="100" y="233"/>
                  </a:cubicBezTo>
                  <a:cubicBezTo>
                    <a:pt x="100" y="233"/>
                    <a:pt x="99" y="233"/>
                    <a:pt x="99" y="233"/>
                  </a:cubicBezTo>
                  <a:cubicBezTo>
                    <a:pt x="98" y="233"/>
                    <a:pt x="97" y="233"/>
                    <a:pt x="97" y="233"/>
                  </a:cubicBezTo>
                  <a:cubicBezTo>
                    <a:pt x="95" y="231"/>
                    <a:pt x="95" y="231"/>
                    <a:pt x="95" y="231"/>
                  </a:cubicBezTo>
                  <a:cubicBezTo>
                    <a:pt x="93" y="232"/>
                    <a:pt x="93" y="232"/>
                    <a:pt x="93" y="232"/>
                  </a:cubicBezTo>
                  <a:cubicBezTo>
                    <a:pt x="93" y="233"/>
                    <a:pt x="93" y="233"/>
                    <a:pt x="93" y="233"/>
                  </a:cubicBezTo>
                  <a:cubicBezTo>
                    <a:pt x="93" y="233"/>
                    <a:pt x="91" y="233"/>
                    <a:pt x="91" y="233"/>
                  </a:cubicBezTo>
                  <a:cubicBezTo>
                    <a:pt x="91" y="233"/>
                    <a:pt x="88" y="233"/>
                    <a:pt x="88" y="233"/>
                  </a:cubicBezTo>
                  <a:cubicBezTo>
                    <a:pt x="87" y="234"/>
                    <a:pt x="87" y="234"/>
                    <a:pt x="87" y="234"/>
                  </a:cubicBezTo>
                  <a:cubicBezTo>
                    <a:pt x="86" y="238"/>
                    <a:pt x="86" y="238"/>
                    <a:pt x="86" y="238"/>
                  </a:cubicBezTo>
                  <a:cubicBezTo>
                    <a:pt x="84" y="240"/>
                    <a:pt x="84" y="240"/>
                    <a:pt x="84" y="240"/>
                  </a:cubicBezTo>
                  <a:cubicBezTo>
                    <a:pt x="82" y="241"/>
                    <a:pt x="82" y="241"/>
                    <a:pt x="82" y="241"/>
                  </a:cubicBezTo>
                  <a:cubicBezTo>
                    <a:pt x="80" y="243"/>
                    <a:pt x="80" y="243"/>
                    <a:pt x="80" y="243"/>
                  </a:cubicBezTo>
                  <a:cubicBezTo>
                    <a:pt x="77" y="244"/>
                    <a:pt x="77" y="244"/>
                    <a:pt x="77" y="244"/>
                  </a:cubicBezTo>
                  <a:cubicBezTo>
                    <a:pt x="77" y="244"/>
                    <a:pt x="76" y="245"/>
                    <a:pt x="76" y="245"/>
                  </a:cubicBezTo>
                  <a:cubicBezTo>
                    <a:pt x="76" y="246"/>
                    <a:pt x="75" y="249"/>
                    <a:pt x="75" y="249"/>
                  </a:cubicBezTo>
                  <a:cubicBezTo>
                    <a:pt x="75" y="249"/>
                    <a:pt x="73" y="250"/>
                    <a:pt x="73" y="251"/>
                  </a:cubicBezTo>
                  <a:cubicBezTo>
                    <a:pt x="73" y="251"/>
                    <a:pt x="71" y="252"/>
                    <a:pt x="71" y="252"/>
                  </a:cubicBezTo>
                  <a:cubicBezTo>
                    <a:pt x="71" y="252"/>
                    <a:pt x="71" y="254"/>
                    <a:pt x="71" y="254"/>
                  </a:cubicBezTo>
                  <a:cubicBezTo>
                    <a:pt x="71" y="254"/>
                    <a:pt x="72" y="256"/>
                    <a:pt x="72" y="256"/>
                  </a:cubicBezTo>
                  <a:cubicBezTo>
                    <a:pt x="72" y="259"/>
                    <a:pt x="72" y="259"/>
                    <a:pt x="72" y="259"/>
                  </a:cubicBezTo>
                  <a:cubicBezTo>
                    <a:pt x="72" y="261"/>
                    <a:pt x="72" y="261"/>
                    <a:pt x="72" y="261"/>
                  </a:cubicBezTo>
                  <a:cubicBezTo>
                    <a:pt x="73" y="263"/>
                    <a:pt x="73" y="263"/>
                    <a:pt x="73" y="263"/>
                  </a:cubicBezTo>
                  <a:cubicBezTo>
                    <a:pt x="72" y="265"/>
                    <a:pt x="72" y="265"/>
                    <a:pt x="72" y="265"/>
                  </a:cubicBezTo>
                  <a:cubicBezTo>
                    <a:pt x="71" y="268"/>
                    <a:pt x="71" y="268"/>
                    <a:pt x="71" y="268"/>
                  </a:cubicBezTo>
                  <a:cubicBezTo>
                    <a:pt x="71" y="269"/>
                    <a:pt x="71" y="269"/>
                    <a:pt x="71" y="269"/>
                  </a:cubicBezTo>
                  <a:cubicBezTo>
                    <a:pt x="71" y="271"/>
                    <a:pt x="71" y="271"/>
                    <a:pt x="71" y="271"/>
                  </a:cubicBezTo>
                  <a:cubicBezTo>
                    <a:pt x="71" y="275"/>
                    <a:pt x="71" y="275"/>
                    <a:pt x="71" y="275"/>
                  </a:cubicBezTo>
                  <a:cubicBezTo>
                    <a:pt x="68" y="274"/>
                    <a:pt x="68" y="274"/>
                    <a:pt x="68" y="274"/>
                  </a:cubicBezTo>
                  <a:cubicBezTo>
                    <a:pt x="65" y="274"/>
                    <a:pt x="65" y="274"/>
                    <a:pt x="65" y="274"/>
                  </a:cubicBezTo>
                  <a:cubicBezTo>
                    <a:pt x="62" y="275"/>
                    <a:pt x="62" y="275"/>
                    <a:pt x="62" y="275"/>
                  </a:cubicBezTo>
                  <a:cubicBezTo>
                    <a:pt x="58" y="277"/>
                    <a:pt x="58" y="277"/>
                    <a:pt x="58" y="277"/>
                  </a:cubicBezTo>
                  <a:cubicBezTo>
                    <a:pt x="52" y="278"/>
                    <a:pt x="52" y="278"/>
                    <a:pt x="52" y="278"/>
                  </a:cubicBezTo>
                  <a:cubicBezTo>
                    <a:pt x="47" y="278"/>
                    <a:pt x="47" y="278"/>
                    <a:pt x="47" y="278"/>
                  </a:cubicBezTo>
                  <a:cubicBezTo>
                    <a:pt x="44" y="277"/>
                    <a:pt x="44" y="277"/>
                    <a:pt x="44" y="277"/>
                  </a:cubicBezTo>
                  <a:cubicBezTo>
                    <a:pt x="42" y="276"/>
                    <a:pt x="42" y="276"/>
                    <a:pt x="42" y="276"/>
                  </a:cubicBezTo>
                  <a:cubicBezTo>
                    <a:pt x="40" y="274"/>
                    <a:pt x="40" y="274"/>
                    <a:pt x="40" y="274"/>
                  </a:cubicBezTo>
                  <a:cubicBezTo>
                    <a:pt x="37" y="271"/>
                    <a:pt x="37" y="271"/>
                    <a:pt x="37" y="271"/>
                  </a:cubicBezTo>
                  <a:cubicBezTo>
                    <a:pt x="34" y="271"/>
                    <a:pt x="34" y="271"/>
                    <a:pt x="34" y="271"/>
                  </a:cubicBezTo>
                  <a:cubicBezTo>
                    <a:pt x="32" y="270"/>
                    <a:pt x="32" y="270"/>
                    <a:pt x="32" y="270"/>
                  </a:cubicBezTo>
                  <a:cubicBezTo>
                    <a:pt x="30" y="269"/>
                    <a:pt x="30" y="269"/>
                    <a:pt x="30" y="269"/>
                  </a:cubicBezTo>
                  <a:cubicBezTo>
                    <a:pt x="28" y="268"/>
                    <a:pt x="28" y="268"/>
                    <a:pt x="28" y="268"/>
                  </a:cubicBezTo>
                  <a:cubicBezTo>
                    <a:pt x="26" y="268"/>
                    <a:pt x="26" y="268"/>
                    <a:pt x="26" y="268"/>
                  </a:cubicBezTo>
                  <a:cubicBezTo>
                    <a:pt x="22" y="266"/>
                    <a:pt x="22" y="266"/>
                    <a:pt x="22" y="266"/>
                  </a:cubicBezTo>
                  <a:cubicBezTo>
                    <a:pt x="18" y="264"/>
                    <a:pt x="18" y="264"/>
                    <a:pt x="18" y="264"/>
                  </a:cubicBezTo>
                  <a:cubicBezTo>
                    <a:pt x="16" y="265"/>
                    <a:pt x="16" y="265"/>
                    <a:pt x="16" y="265"/>
                  </a:cubicBezTo>
                  <a:cubicBezTo>
                    <a:pt x="16" y="266"/>
                    <a:pt x="16" y="266"/>
                    <a:pt x="16" y="266"/>
                  </a:cubicBezTo>
                  <a:cubicBezTo>
                    <a:pt x="13" y="265"/>
                    <a:pt x="13" y="265"/>
                    <a:pt x="13" y="265"/>
                  </a:cubicBezTo>
                  <a:cubicBezTo>
                    <a:pt x="11" y="265"/>
                    <a:pt x="11" y="265"/>
                    <a:pt x="11" y="265"/>
                  </a:cubicBezTo>
                  <a:cubicBezTo>
                    <a:pt x="9" y="265"/>
                    <a:pt x="9" y="265"/>
                    <a:pt x="9" y="265"/>
                  </a:cubicBezTo>
                  <a:cubicBezTo>
                    <a:pt x="5" y="266"/>
                    <a:pt x="5" y="266"/>
                    <a:pt x="5" y="266"/>
                  </a:cubicBezTo>
                  <a:cubicBezTo>
                    <a:pt x="2" y="267"/>
                    <a:pt x="2" y="267"/>
                    <a:pt x="2" y="267"/>
                  </a:cubicBezTo>
                  <a:cubicBezTo>
                    <a:pt x="0" y="266"/>
                    <a:pt x="0" y="266"/>
                    <a:pt x="0" y="266"/>
                  </a:cubicBezTo>
                  <a:cubicBezTo>
                    <a:pt x="2" y="264"/>
                    <a:pt x="2" y="264"/>
                    <a:pt x="2" y="264"/>
                  </a:cubicBezTo>
                  <a:cubicBezTo>
                    <a:pt x="4" y="261"/>
                    <a:pt x="4" y="261"/>
                    <a:pt x="4" y="261"/>
                  </a:cubicBezTo>
                  <a:cubicBezTo>
                    <a:pt x="6" y="260"/>
                    <a:pt x="6" y="260"/>
                    <a:pt x="6" y="260"/>
                  </a:cubicBezTo>
                  <a:cubicBezTo>
                    <a:pt x="7" y="257"/>
                    <a:pt x="7" y="257"/>
                    <a:pt x="7" y="257"/>
                  </a:cubicBezTo>
                  <a:cubicBezTo>
                    <a:pt x="10" y="255"/>
                    <a:pt x="10" y="255"/>
                    <a:pt x="10" y="255"/>
                  </a:cubicBezTo>
                  <a:cubicBezTo>
                    <a:pt x="10" y="252"/>
                    <a:pt x="10" y="252"/>
                    <a:pt x="10" y="252"/>
                  </a:cubicBezTo>
                  <a:cubicBezTo>
                    <a:pt x="12" y="248"/>
                    <a:pt x="12" y="248"/>
                    <a:pt x="12" y="248"/>
                  </a:cubicBezTo>
                  <a:cubicBezTo>
                    <a:pt x="12" y="248"/>
                    <a:pt x="14" y="248"/>
                    <a:pt x="14" y="247"/>
                  </a:cubicBezTo>
                  <a:cubicBezTo>
                    <a:pt x="15" y="245"/>
                    <a:pt x="15" y="244"/>
                    <a:pt x="16" y="243"/>
                  </a:cubicBezTo>
                  <a:cubicBezTo>
                    <a:pt x="16" y="242"/>
                    <a:pt x="17" y="242"/>
                    <a:pt x="17" y="241"/>
                  </a:cubicBezTo>
                  <a:cubicBezTo>
                    <a:pt x="17" y="240"/>
                    <a:pt x="16" y="237"/>
                    <a:pt x="16" y="237"/>
                  </a:cubicBezTo>
                  <a:cubicBezTo>
                    <a:pt x="16" y="237"/>
                    <a:pt x="18" y="233"/>
                    <a:pt x="18" y="233"/>
                  </a:cubicBezTo>
                  <a:cubicBezTo>
                    <a:pt x="19" y="232"/>
                    <a:pt x="19" y="228"/>
                    <a:pt x="19" y="228"/>
                  </a:cubicBezTo>
                  <a:cubicBezTo>
                    <a:pt x="19" y="228"/>
                    <a:pt x="20" y="226"/>
                    <a:pt x="21" y="225"/>
                  </a:cubicBezTo>
                  <a:cubicBezTo>
                    <a:pt x="21" y="224"/>
                    <a:pt x="21" y="221"/>
                    <a:pt x="21" y="221"/>
                  </a:cubicBezTo>
                  <a:cubicBezTo>
                    <a:pt x="19" y="218"/>
                    <a:pt x="19" y="218"/>
                    <a:pt x="19" y="218"/>
                  </a:cubicBezTo>
                  <a:cubicBezTo>
                    <a:pt x="21" y="214"/>
                    <a:pt x="21" y="214"/>
                    <a:pt x="21" y="214"/>
                  </a:cubicBezTo>
                  <a:cubicBezTo>
                    <a:pt x="24" y="209"/>
                    <a:pt x="24" y="209"/>
                    <a:pt x="24" y="209"/>
                  </a:cubicBezTo>
                  <a:cubicBezTo>
                    <a:pt x="27" y="204"/>
                    <a:pt x="27" y="204"/>
                    <a:pt x="27" y="204"/>
                  </a:cubicBezTo>
                  <a:cubicBezTo>
                    <a:pt x="28" y="199"/>
                    <a:pt x="28" y="199"/>
                    <a:pt x="28" y="199"/>
                  </a:cubicBezTo>
                  <a:cubicBezTo>
                    <a:pt x="28" y="199"/>
                    <a:pt x="28" y="197"/>
                    <a:pt x="28" y="196"/>
                  </a:cubicBezTo>
                  <a:cubicBezTo>
                    <a:pt x="28" y="196"/>
                    <a:pt x="28" y="194"/>
                    <a:pt x="28" y="194"/>
                  </a:cubicBezTo>
                  <a:cubicBezTo>
                    <a:pt x="28" y="194"/>
                    <a:pt x="28" y="192"/>
                    <a:pt x="28" y="192"/>
                  </a:cubicBezTo>
                  <a:cubicBezTo>
                    <a:pt x="28" y="192"/>
                    <a:pt x="27" y="190"/>
                    <a:pt x="27" y="190"/>
                  </a:cubicBezTo>
                  <a:cubicBezTo>
                    <a:pt x="26" y="187"/>
                    <a:pt x="26" y="187"/>
                    <a:pt x="26" y="187"/>
                  </a:cubicBezTo>
                  <a:cubicBezTo>
                    <a:pt x="25" y="188"/>
                    <a:pt x="25" y="188"/>
                    <a:pt x="25" y="188"/>
                  </a:cubicBezTo>
                  <a:cubicBezTo>
                    <a:pt x="25" y="188"/>
                    <a:pt x="24" y="189"/>
                    <a:pt x="23" y="188"/>
                  </a:cubicBezTo>
                  <a:cubicBezTo>
                    <a:pt x="23" y="188"/>
                    <a:pt x="19" y="188"/>
                    <a:pt x="19" y="188"/>
                  </a:cubicBezTo>
                  <a:cubicBezTo>
                    <a:pt x="17" y="189"/>
                    <a:pt x="17" y="189"/>
                    <a:pt x="17" y="189"/>
                  </a:cubicBezTo>
                  <a:cubicBezTo>
                    <a:pt x="14" y="188"/>
                    <a:pt x="14" y="188"/>
                    <a:pt x="14" y="188"/>
                  </a:cubicBezTo>
                  <a:cubicBezTo>
                    <a:pt x="14" y="188"/>
                    <a:pt x="13" y="189"/>
                    <a:pt x="12" y="189"/>
                  </a:cubicBezTo>
                  <a:cubicBezTo>
                    <a:pt x="12" y="189"/>
                    <a:pt x="11" y="189"/>
                    <a:pt x="11" y="188"/>
                  </a:cubicBezTo>
                  <a:cubicBezTo>
                    <a:pt x="11" y="188"/>
                    <a:pt x="14" y="185"/>
                    <a:pt x="14" y="185"/>
                  </a:cubicBezTo>
                  <a:cubicBezTo>
                    <a:pt x="14" y="185"/>
                    <a:pt x="14" y="185"/>
                    <a:pt x="14" y="184"/>
                  </a:cubicBezTo>
                  <a:cubicBezTo>
                    <a:pt x="14" y="183"/>
                    <a:pt x="14" y="181"/>
                    <a:pt x="14" y="181"/>
                  </a:cubicBezTo>
                  <a:cubicBezTo>
                    <a:pt x="14" y="180"/>
                    <a:pt x="13" y="177"/>
                    <a:pt x="13" y="177"/>
                  </a:cubicBezTo>
                  <a:cubicBezTo>
                    <a:pt x="13" y="177"/>
                    <a:pt x="12" y="176"/>
                    <a:pt x="13" y="175"/>
                  </a:cubicBezTo>
                  <a:cubicBezTo>
                    <a:pt x="13" y="174"/>
                    <a:pt x="14" y="174"/>
                    <a:pt x="14" y="174"/>
                  </a:cubicBezTo>
                  <a:cubicBezTo>
                    <a:pt x="12" y="173"/>
                    <a:pt x="12" y="173"/>
                    <a:pt x="12" y="173"/>
                  </a:cubicBezTo>
                  <a:cubicBezTo>
                    <a:pt x="12" y="173"/>
                    <a:pt x="12" y="173"/>
                    <a:pt x="11" y="173"/>
                  </a:cubicBezTo>
                  <a:cubicBezTo>
                    <a:pt x="10" y="174"/>
                    <a:pt x="9" y="174"/>
                    <a:pt x="9" y="174"/>
                  </a:cubicBezTo>
                  <a:cubicBezTo>
                    <a:pt x="8" y="172"/>
                    <a:pt x="8" y="172"/>
                    <a:pt x="8" y="172"/>
                  </a:cubicBezTo>
                  <a:cubicBezTo>
                    <a:pt x="8" y="172"/>
                    <a:pt x="7" y="173"/>
                    <a:pt x="7" y="172"/>
                  </a:cubicBezTo>
                  <a:cubicBezTo>
                    <a:pt x="6" y="172"/>
                    <a:pt x="4" y="171"/>
                    <a:pt x="4" y="171"/>
                  </a:cubicBezTo>
                  <a:cubicBezTo>
                    <a:pt x="4" y="171"/>
                    <a:pt x="4" y="169"/>
                    <a:pt x="4" y="169"/>
                  </a:cubicBezTo>
                  <a:cubicBezTo>
                    <a:pt x="5" y="168"/>
                    <a:pt x="5" y="168"/>
                    <a:pt x="5" y="167"/>
                  </a:cubicBezTo>
                  <a:cubicBezTo>
                    <a:pt x="5" y="166"/>
                    <a:pt x="5" y="165"/>
                    <a:pt x="6" y="164"/>
                  </a:cubicBezTo>
                  <a:cubicBezTo>
                    <a:pt x="6" y="163"/>
                    <a:pt x="7" y="162"/>
                    <a:pt x="8" y="162"/>
                  </a:cubicBezTo>
                  <a:cubicBezTo>
                    <a:pt x="9" y="161"/>
                    <a:pt x="9" y="161"/>
                    <a:pt x="9" y="161"/>
                  </a:cubicBezTo>
                  <a:cubicBezTo>
                    <a:pt x="11" y="157"/>
                    <a:pt x="11" y="157"/>
                    <a:pt x="11" y="157"/>
                  </a:cubicBezTo>
                  <a:cubicBezTo>
                    <a:pt x="11" y="157"/>
                    <a:pt x="11" y="155"/>
                    <a:pt x="11" y="155"/>
                  </a:cubicBezTo>
                  <a:cubicBezTo>
                    <a:pt x="11" y="155"/>
                    <a:pt x="12" y="153"/>
                    <a:pt x="12" y="152"/>
                  </a:cubicBezTo>
                  <a:cubicBezTo>
                    <a:pt x="12" y="152"/>
                    <a:pt x="13" y="150"/>
                    <a:pt x="13" y="150"/>
                  </a:cubicBezTo>
                  <a:cubicBezTo>
                    <a:pt x="13" y="150"/>
                    <a:pt x="14" y="149"/>
                    <a:pt x="14" y="148"/>
                  </a:cubicBezTo>
                  <a:cubicBezTo>
                    <a:pt x="15" y="148"/>
                    <a:pt x="17" y="146"/>
                    <a:pt x="17" y="146"/>
                  </a:cubicBezTo>
                  <a:cubicBezTo>
                    <a:pt x="17" y="146"/>
                    <a:pt x="18" y="143"/>
                    <a:pt x="18" y="143"/>
                  </a:cubicBezTo>
                  <a:cubicBezTo>
                    <a:pt x="18" y="143"/>
                    <a:pt x="19" y="140"/>
                    <a:pt x="19" y="140"/>
                  </a:cubicBezTo>
                  <a:cubicBezTo>
                    <a:pt x="18" y="138"/>
                    <a:pt x="18" y="138"/>
                    <a:pt x="18" y="138"/>
                  </a:cubicBezTo>
                  <a:cubicBezTo>
                    <a:pt x="17" y="137"/>
                    <a:pt x="17" y="137"/>
                    <a:pt x="17" y="137"/>
                  </a:cubicBezTo>
                  <a:cubicBezTo>
                    <a:pt x="19" y="136"/>
                    <a:pt x="19" y="136"/>
                    <a:pt x="19" y="136"/>
                  </a:cubicBezTo>
                  <a:cubicBezTo>
                    <a:pt x="19" y="136"/>
                    <a:pt x="19" y="136"/>
                    <a:pt x="20" y="136"/>
                  </a:cubicBezTo>
                  <a:cubicBezTo>
                    <a:pt x="21" y="136"/>
                    <a:pt x="22" y="135"/>
                    <a:pt x="22" y="135"/>
                  </a:cubicBezTo>
                  <a:cubicBezTo>
                    <a:pt x="23" y="135"/>
                    <a:pt x="25" y="134"/>
                    <a:pt x="25" y="134"/>
                  </a:cubicBezTo>
                  <a:cubicBezTo>
                    <a:pt x="25" y="133"/>
                    <a:pt x="26" y="133"/>
                    <a:pt x="26" y="133"/>
                  </a:cubicBezTo>
                  <a:cubicBezTo>
                    <a:pt x="27" y="133"/>
                    <a:pt x="29" y="132"/>
                    <a:pt x="29" y="132"/>
                  </a:cubicBezTo>
                  <a:cubicBezTo>
                    <a:pt x="29" y="132"/>
                    <a:pt x="30" y="131"/>
                    <a:pt x="30" y="131"/>
                  </a:cubicBezTo>
                  <a:cubicBezTo>
                    <a:pt x="30" y="130"/>
                    <a:pt x="30" y="130"/>
                    <a:pt x="30" y="130"/>
                  </a:cubicBezTo>
                  <a:cubicBezTo>
                    <a:pt x="32" y="129"/>
                    <a:pt x="32" y="129"/>
                    <a:pt x="32" y="129"/>
                  </a:cubicBezTo>
                  <a:cubicBezTo>
                    <a:pt x="32" y="129"/>
                    <a:pt x="33" y="128"/>
                    <a:pt x="33" y="127"/>
                  </a:cubicBezTo>
                  <a:cubicBezTo>
                    <a:pt x="33" y="127"/>
                    <a:pt x="34" y="125"/>
                    <a:pt x="34" y="125"/>
                  </a:cubicBezTo>
                  <a:cubicBezTo>
                    <a:pt x="34" y="124"/>
                    <a:pt x="37" y="121"/>
                    <a:pt x="37" y="121"/>
                  </a:cubicBezTo>
                  <a:cubicBezTo>
                    <a:pt x="41" y="114"/>
                    <a:pt x="41" y="114"/>
                    <a:pt x="41" y="114"/>
                  </a:cubicBezTo>
                  <a:cubicBezTo>
                    <a:pt x="50" y="100"/>
                    <a:pt x="50" y="100"/>
                    <a:pt x="50" y="100"/>
                  </a:cubicBezTo>
                  <a:cubicBezTo>
                    <a:pt x="49" y="98"/>
                    <a:pt x="49" y="98"/>
                    <a:pt x="49" y="98"/>
                  </a:cubicBezTo>
                  <a:cubicBezTo>
                    <a:pt x="52" y="93"/>
                    <a:pt x="52" y="93"/>
                    <a:pt x="52" y="93"/>
                  </a:cubicBezTo>
                  <a:cubicBezTo>
                    <a:pt x="57" y="85"/>
                    <a:pt x="57" y="85"/>
                    <a:pt x="57" y="85"/>
                  </a:cubicBezTo>
                  <a:cubicBezTo>
                    <a:pt x="62" y="74"/>
                    <a:pt x="62" y="74"/>
                    <a:pt x="62" y="74"/>
                  </a:cubicBezTo>
                  <a:cubicBezTo>
                    <a:pt x="65" y="68"/>
                    <a:pt x="65" y="68"/>
                    <a:pt x="65" y="68"/>
                  </a:cubicBezTo>
                  <a:cubicBezTo>
                    <a:pt x="69" y="61"/>
                    <a:pt x="69" y="61"/>
                    <a:pt x="69" y="61"/>
                  </a:cubicBezTo>
                  <a:cubicBezTo>
                    <a:pt x="71" y="55"/>
                    <a:pt x="71" y="55"/>
                    <a:pt x="71" y="55"/>
                  </a:cubicBezTo>
                  <a:cubicBezTo>
                    <a:pt x="71" y="48"/>
                    <a:pt x="71" y="48"/>
                    <a:pt x="71" y="48"/>
                  </a:cubicBezTo>
                  <a:cubicBezTo>
                    <a:pt x="71" y="43"/>
                    <a:pt x="71" y="43"/>
                    <a:pt x="71" y="43"/>
                  </a:cubicBezTo>
                  <a:cubicBezTo>
                    <a:pt x="71" y="39"/>
                    <a:pt x="71" y="39"/>
                    <a:pt x="71" y="39"/>
                  </a:cubicBezTo>
                  <a:cubicBezTo>
                    <a:pt x="71" y="37"/>
                    <a:pt x="71" y="37"/>
                    <a:pt x="71" y="37"/>
                  </a:cubicBezTo>
                  <a:cubicBezTo>
                    <a:pt x="71" y="35"/>
                    <a:pt x="71" y="35"/>
                    <a:pt x="71" y="35"/>
                  </a:cubicBezTo>
                  <a:cubicBezTo>
                    <a:pt x="70" y="32"/>
                    <a:pt x="70" y="32"/>
                    <a:pt x="70" y="32"/>
                  </a:cubicBezTo>
                  <a:cubicBezTo>
                    <a:pt x="72" y="30"/>
                    <a:pt x="72" y="30"/>
                    <a:pt x="72" y="30"/>
                  </a:cubicBezTo>
                  <a:cubicBezTo>
                    <a:pt x="72" y="28"/>
                    <a:pt x="72" y="28"/>
                    <a:pt x="72" y="28"/>
                  </a:cubicBezTo>
                  <a:cubicBezTo>
                    <a:pt x="72" y="26"/>
                    <a:pt x="72" y="26"/>
                    <a:pt x="72" y="26"/>
                  </a:cubicBezTo>
                  <a:cubicBezTo>
                    <a:pt x="72" y="24"/>
                    <a:pt x="72" y="24"/>
                    <a:pt x="72" y="24"/>
                  </a:cubicBezTo>
                  <a:cubicBezTo>
                    <a:pt x="73" y="22"/>
                    <a:pt x="73" y="22"/>
                    <a:pt x="73" y="22"/>
                  </a:cubicBezTo>
                  <a:cubicBezTo>
                    <a:pt x="72" y="19"/>
                    <a:pt x="72" y="19"/>
                    <a:pt x="72" y="19"/>
                  </a:cubicBezTo>
                  <a:cubicBezTo>
                    <a:pt x="73" y="17"/>
                    <a:pt x="73" y="17"/>
                    <a:pt x="73" y="17"/>
                  </a:cubicBezTo>
                  <a:cubicBezTo>
                    <a:pt x="72" y="16"/>
                    <a:pt x="72" y="16"/>
                    <a:pt x="72" y="16"/>
                  </a:cubicBezTo>
                  <a:cubicBezTo>
                    <a:pt x="73" y="13"/>
                    <a:pt x="73" y="13"/>
                    <a:pt x="73" y="13"/>
                  </a:cubicBezTo>
                  <a:cubicBezTo>
                    <a:pt x="73" y="11"/>
                    <a:pt x="73" y="11"/>
                    <a:pt x="73" y="11"/>
                  </a:cubicBezTo>
                  <a:lnTo>
                    <a:pt x="74" y="9"/>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6" name="Freeform 78"/>
            <p:cNvSpPr>
              <a:spLocks noEditPoints="1"/>
            </p:cNvSpPr>
            <p:nvPr/>
          </p:nvSpPr>
          <p:spPr bwMode="auto">
            <a:xfrm>
              <a:off x="4704932" y="2283682"/>
              <a:ext cx="711331" cy="913063"/>
            </a:xfrm>
            <a:custGeom>
              <a:avLst/>
              <a:gdLst>
                <a:gd name="T0" fmla="*/ 264 w 312"/>
                <a:gd name="T1" fmla="*/ 340 h 413"/>
                <a:gd name="T2" fmla="*/ 240 w 312"/>
                <a:gd name="T3" fmla="*/ 363 h 413"/>
                <a:gd name="T4" fmla="*/ 252 w 312"/>
                <a:gd name="T5" fmla="*/ 385 h 413"/>
                <a:gd name="T6" fmla="*/ 237 w 312"/>
                <a:gd name="T7" fmla="*/ 387 h 413"/>
                <a:gd name="T8" fmla="*/ 211 w 312"/>
                <a:gd name="T9" fmla="*/ 393 h 413"/>
                <a:gd name="T10" fmla="*/ 177 w 312"/>
                <a:gd name="T11" fmla="*/ 404 h 413"/>
                <a:gd name="T12" fmla="*/ 157 w 312"/>
                <a:gd name="T13" fmla="*/ 404 h 413"/>
                <a:gd name="T14" fmla="*/ 142 w 312"/>
                <a:gd name="T15" fmla="*/ 400 h 413"/>
                <a:gd name="T16" fmla="*/ 121 w 312"/>
                <a:gd name="T17" fmla="*/ 394 h 413"/>
                <a:gd name="T18" fmla="*/ 101 w 312"/>
                <a:gd name="T19" fmla="*/ 391 h 413"/>
                <a:gd name="T20" fmla="*/ 94 w 312"/>
                <a:gd name="T21" fmla="*/ 388 h 413"/>
                <a:gd name="T22" fmla="*/ 89 w 312"/>
                <a:gd name="T23" fmla="*/ 383 h 413"/>
                <a:gd name="T24" fmla="*/ 90 w 312"/>
                <a:gd name="T25" fmla="*/ 393 h 413"/>
                <a:gd name="T26" fmla="*/ 73 w 312"/>
                <a:gd name="T27" fmla="*/ 396 h 413"/>
                <a:gd name="T28" fmla="*/ 57 w 312"/>
                <a:gd name="T29" fmla="*/ 396 h 413"/>
                <a:gd name="T30" fmla="*/ 53 w 312"/>
                <a:gd name="T31" fmla="*/ 368 h 413"/>
                <a:gd name="T32" fmla="*/ 50 w 312"/>
                <a:gd name="T33" fmla="*/ 308 h 413"/>
                <a:gd name="T34" fmla="*/ 13 w 312"/>
                <a:gd name="T35" fmla="*/ 292 h 413"/>
                <a:gd name="T36" fmla="*/ 6 w 312"/>
                <a:gd name="T37" fmla="*/ 262 h 413"/>
                <a:gd name="T38" fmla="*/ 12 w 312"/>
                <a:gd name="T39" fmla="*/ 245 h 413"/>
                <a:gd name="T40" fmla="*/ 11 w 312"/>
                <a:gd name="T41" fmla="*/ 228 h 413"/>
                <a:gd name="T42" fmla="*/ 5 w 312"/>
                <a:gd name="T43" fmla="*/ 217 h 413"/>
                <a:gd name="T44" fmla="*/ 1 w 312"/>
                <a:gd name="T45" fmla="*/ 207 h 413"/>
                <a:gd name="T46" fmla="*/ 7 w 312"/>
                <a:gd name="T47" fmla="*/ 198 h 413"/>
                <a:gd name="T48" fmla="*/ 9 w 312"/>
                <a:gd name="T49" fmla="*/ 175 h 413"/>
                <a:gd name="T50" fmla="*/ 12 w 312"/>
                <a:gd name="T51" fmla="*/ 161 h 413"/>
                <a:gd name="T52" fmla="*/ 32 w 312"/>
                <a:gd name="T53" fmla="*/ 160 h 413"/>
                <a:gd name="T54" fmla="*/ 41 w 312"/>
                <a:gd name="T55" fmla="*/ 146 h 413"/>
                <a:gd name="T56" fmla="*/ 33 w 312"/>
                <a:gd name="T57" fmla="*/ 128 h 413"/>
                <a:gd name="T58" fmla="*/ 47 w 312"/>
                <a:gd name="T59" fmla="*/ 94 h 413"/>
                <a:gd name="T60" fmla="*/ 49 w 312"/>
                <a:gd name="T61" fmla="*/ 65 h 413"/>
                <a:gd name="T62" fmla="*/ 78 w 312"/>
                <a:gd name="T63" fmla="*/ 80 h 413"/>
                <a:gd name="T64" fmla="*/ 93 w 312"/>
                <a:gd name="T65" fmla="*/ 74 h 413"/>
                <a:gd name="T66" fmla="*/ 114 w 312"/>
                <a:gd name="T67" fmla="*/ 57 h 413"/>
                <a:gd name="T68" fmla="*/ 102 w 312"/>
                <a:gd name="T69" fmla="*/ 41 h 413"/>
                <a:gd name="T70" fmla="*/ 104 w 312"/>
                <a:gd name="T71" fmla="*/ 25 h 413"/>
                <a:gd name="T72" fmla="*/ 95 w 312"/>
                <a:gd name="T73" fmla="*/ 12 h 413"/>
                <a:gd name="T74" fmla="*/ 119 w 312"/>
                <a:gd name="T75" fmla="*/ 5 h 413"/>
                <a:gd name="T76" fmla="*/ 136 w 312"/>
                <a:gd name="T77" fmla="*/ 25 h 413"/>
                <a:gd name="T78" fmla="*/ 163 w 312"/>
                <a:gd name="T79" fmla="*/ 35 h 413"/>
                <a:gd name="T80" fmla="*/ 176 w 312"/>
                <a:gd name="T81" fmla="*/ 25 h 413"/>
                <a:gd name="T82" fmla="*/ 162 w 312"/>
                <a:gd name="T83" fmla="*/ 46 h 413"/>
                <a:gd name="T84" fmla="*/ 182 w 312"/>
                <a:gd name="T85" fmla="*/ 53 h 413"/>
                <a:gd name="T86" fmla="*/ 212 w 312"/>
                <a:gd name="T87" fmla="*/ 30 h 413"/>
                <a:gd name="T88" fmla="*/ 221 w 312"/>
                <a:gd name="T89" fmla="*/ 28 h 413"/>
                <a:gd name="T90" fmla="*/ 236 w 312"/>
                <a:gd name="T91" fmla="*/ 18 h 413"/>
                <a:gd name="T92" fmla="*/ 242 w 312"/>
                <a:gd name="T93" fmla="*/ 21 h 413"/>
                <a:gd name="T94" fmla="*/ 253 w 312"/>
                <a:gd name="T95" fmla="*/ 29 h 413"/>
                <a:gd name="T96" fmla="*/ 262 w 312"/>
                <a:gd name="T97" fmla="*/ 42 h 413"/>
                <a:gd name="T98" fmla="*/ 273 w 312"/>
                <a:gd name="T99" fmla="*/ 58 h 413"/>
                <a:gd name="T100" fmla="*/ 279 w 312"/>
                <a:gd name="T101" fmla="*/ 113 h 413"/>
                <a:gd name="T102" fmla="*/ 294 w 312"/>
                <a:gd name="T103" fmla="*/ 162 h 413"/>
                <a:gd name="T104" fmla="*/ 309 w 312"/>
                <a:gd name="T105" fmla="*/ 197 h 413"/>
                <a:gd name="T106" fmla="*/ 297 w 312"/>
                <a:gd name="T107" fmla="*/ 205 h 413"/>
                <a:gd name="T108" fmla="*/ 262 w 312"/>
                <a:gd name="T109" fmla="*/ 224 h 413"/>
                <a:gd name="T110" fmla="*/ 219 w 312"/>
                <a:gd name="T111" fmla="*/ 253 h 413"/>
                <a:gd name="T112" fmla="*/ 226 w 312"/>
                <a:gd name="T113" fmla="*/ 277 h 413"/>
                <a:gd name="T114" fmla="*/ 257 w 312"/>
                <a:gd name="T115" fmla="*/ 309 h 413"/>
                <a:gd name="T116" fmla="*/ 55 w 312"/>
                <a:gd name="T117" fmla="*/ 394 h 413"/>
                <a:gd name="T118" fmla="*/ 312 w 312"/>
                <a:gd name="T119" fmla="*/ 204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2" h="413">
                  <a:moveTo>
                    <a:pt x="275" y="325"/>
                  </a:moveTo>
                  <a:cubicBezTo>
                    <a:pt x="275" y="325"/>
                    <a:pt x="275" y="325"/>
                    <a:pt x="275" y="325"/>
                  </a:cubicBezTo>
                  <a:cubicBezTo>
                    <a:pt x="275" y="328"/>
                    <a:pt x="275" y="328"/>
                    <a:pt x="275" y="328"/>
                  </a:cubicBezTo>
                  <a:cubicBezTo>
                    <a:pt x="276" y="333"/>
                    <a:pt x="276" y="333"/>
                    <a:pt x="276" y="333"/>
                  </a:cubicBezTo>
                  <a:cubicBezTo>
                    <a:pt x="276" y="336"/>
                    <a:pt x="276" y="336"/>
                    <a:pt x="276" y="336"/>
                  </a:cubicBezTo>
                  <a:cubicBezTo>
                    <a:pt x="276" y="336"/>
                    <a:pt x="275" y="338"/>
                    <a:pt x="274" y="338"/>
                  </a:cubicBezTo>
                  <a:cubicBezTo>
                    <a:pt x="274" y="338"/>
                    <a:pt x="273" y="339"/>
                    <a:pt x="272" y="339"/>
                  </a:cubicBezTo>
                  <a:cubicBezTo>
                    <a:pt x="271" y="338"/>
                    <a:pt x="270" y="337"/>
                    <a:pt x="270" y="337"/>
                  </a:cubicBezTo>
                  <a:cubicBezTo>
                    <a:pt x="264" y="337"/>
                    <a:pt x="264" y="337"/>
                    <a:pt x="264" y="337"/>
                  </a:cubicBezTo>
                  <a:cubicBezTo>
                    <a:pt x="264" y="337"/>
                    <a:pt x="264" y="339"/>
                    <a:pt x="264" y="340"/>
                  </a:cubicBezTo>
                  <a:cubicBezTo>
                    <a:pt x="263" y="342"/>
                    <a:pt x="263" y="342"/>
                    <a:pt x="263" y="342"/>
                  </a:cubicBezTo>
                  <a:cubicBezTo>
                    <a:pt x="263" y="347"/>
                    <a:pt x="263" y="347"/>
                    <a:pt x="263" y="347"/>
                  </a:cubicBezTo>
                  <a:cubicBezTo>
                    <a:pt x="258" y="352"/>
                    <a:pt x="258" y="352"/>
                    <a:pt x="258" y="352"/>
                  </a:cubicBezTo>
                  <a:cubicBezTo>
                    <a:pt x="257" y="352"/>
                    <a:pt x="257" y="352"/>
                    <a:pt x="257" y="352"/>
                  </a:cubicBezTo>
                  <a:cubicBezTo>
                    <a:pt x="257" y="352"/>
                    <a:pt x="256" y="353"/>
                    <a:pt x="256" y="353"/>
                  </a:cubicBezTo>
                  <a:cubicBezTo>
                    <a:pt x="256" y="353"/>
                    <a:pt x="251" y="355"/>
                    <a:pt x="251" y="355"/>
                  </a:cubicBezTo>
                  <a:cubicBezTo>
                    <a:pt x="249" y="357"/>
                    <a:pt x="249" y="357"/>
                    <a:pt x="249" y="357"/>
                  </a:cubicBezTo>
                  <a:cubicBezTo>
                    <a:pt x="248" y="357"/>
                    <a:pt x="248" y="357"/>
                    <a:pt x="248" y="357"/>
                  </a:cubicBezTo>
                  <a:cubicBezTo>
                    <a:pt x="248" y="357"/>
                    <a:pt x="245" y="359"/>
                    <a:pt x="243" y="361"/>
                  </a:cubicBezTo>
                  <a:cubicBezTo>
                    <a:pt x="240" y="363"/>
                    <a:pt x="240" y="363"/>
                    <a:pt x="240" y="363"/>
                  </a:cubicBezTo>
                  <a:cubicBezTo>
                    <a:pt x="240" y="363"/>
                    <a:pt x="240" y="363"/>
                    <a:pt x="240" y="363"/>
                  </a:cubicBezTo>
                  <a:cubicBezTo>
                    <a:pt x="240" y="363"/>
                    <a:pt x="240" y="363"/>
                    <a:pt x="240" y="363"/>
                  </a:cubicBezTo>
                  <a:cubicBezTo>
                    <a:pt x="242" y="368"/>
                    <a:pt x="242" y="368"/>
                    <a:pt x="242" y="368"/>
                  </a:cubicBezTo>
                  <a:cubicBezTo>
                    <a:pt x="245" y="371"/>
                    <a:pt x="245" y="371"/>
                    <a:pt x="245" y="371"/>
                  </a:cubicBezTo>
                  <a:cubicBezTo>
                    <a:pt x="248" y="376"/>
                    <a:pt x="248" y="376"/>
                    <a:pt x="248" y="376"/>
                  </a:cubicBezTo>
                  <a:cubicBezTo>
                    <a:pt x="248" y="379"/>
                    <a:pt x="248" y="379"/>
                    <a:pt x="248" y="379"/>
                  </a:cubicBezTo>
                  <a:cubicBezTo>
                    <a:pt x="248" y="379"/>
                    <a:pt x="246" y="381"/>
                    <a:pt x="246" y="381"/>
                  </a:cubicBezTo>
                  <a:cubicBezTo>
                    <a:pt x="246" y="382"/>
                    <a:pt x="245" y="384"/>
                    <a:pt x="246" y="384"/>
                  </a:cubicBezTo>
                  <a:cubicBezTo>
                    <a:pt x="247" y="384"/>
                    <a:pt x="251" y="385"/>
                    <a:pt x="251" y="385"/>
                  </a:cubicBezTo>
                  <a:cubicBezTo>
                    <a:pt x="251" y="385"/>
                    <a:pt x="252" y="385"/>
                    <a:pt x="252" y="385"/>
                  </a:cubicBezTo>
                  <a:cubicBezTo>
                    <a:pt x="253" y="385"/>
                    <a:pt x="253" y="386"/>
                    <a:pt x="253" y="386"/>
                  </a:cubicBezTo>
                  <a:cubicBezTo>
                    <a:pt x="253" y="390"/>
                    <a:pt x="253" y="390"/>
                    <a:pt x="253" y="390"/>
                  </a:cubicBezTo>
                  <a:cubicBezTo>
                    <a:pt x="253" y="390"/>
                    <a:pt x="253" y="391"/>
                    <a:pt x="253" y="395"/>
                  </a:cubicBezTo>
                  <a:cubicBezTo>
                    <a:pt x="253" y="399"/>
                    <a:pt x="252" y="398"/>
                    <a:pt x="252" y="398"/>
                  </a:cubicBezTo>
                  <a:cubicBezTo>
                    <a:pt x="252" y="398"/>
                    <a:pt x="247" y="396"/>
                    <a:pt x="247" y="396"/>
                  </a:cubicBezTo>
                  <a:cubicBezTo>
                    <a:pt x="247" y="396"/>
                    <a:pt x="245" y="394"/>
                    <a:pt x="245" y="394"/>
                  </a:cubicBezTo>
                  <a:cubicBezTo>
                    <a:pt x="244" y="393"/>
                    <a:pt x="244" y="392"/>
                    <a:pt x="244" y="391"/>
                  </a:cubicBezTo>
                  <a:cubicBezTo>
                    <a:pt x="244" y="390"/>
                    <a:pt x="245" y="388"/>
                    <a:pt x="245" y="388"/>
                  </a:cubicBezTo>
                  <a:cubicBezTo>
                    <a:pt x="245" y="388"/>
                    <a:pt x="241" y="387"/>
                    <a:pt x="241" y="387"/>
                  </a:cubicBezTo>
                  <a:cubicBezTo>
                    <a:pt x="241" y="387"/>
                    <a:pt x="238" y="387"/>
                    <a:pt x="237" y="387"/>
                  </a:cubicBezTo>
                  <a:cubicBezTo>
                    <a:pt x="236" y="387"/>
                    <a:pt x="235" y="389"/>
                    <a:pt x="235" y="389"/>
                  </a:cubicBezTo>
                  <a:cubicBezTo>
                    <a:pt x="234" y="390"/>
                    <a:pt x="233" y="389"/>
                    <a:pt x="232" y="389"/>
                  </a:cubicBezTo>
                  <a:cubicBezTo>
                    <a:pt x="232" y="389"/>
                    <a:pt x="231" y="387"/>
                    <a:pt x="231" y="387"/>
                  </a:cubicBezTo>
                  <a:cubicBezTo>
                    <a:pt x="230" y="387"/>
                    <a:pt x="226" y="386"/>
                    <a:pt x="225" y="386"/>
                  </a:cubicBezTo>
                  <a:cubicBezTo>
                    <a:pt x="225" y="386"/>
                    <a:pt x="223" y="386"/>
                    <a:pt x="221" y="386"/>
                  </a:cubicBezTo>
                  <a:cubicBezTo>
                    <a:pt x="220" y="387"/>
                    <a:pt x="221" y="387"/>
                    <a:pt x="222" y="390"/>
                  </a:cubicBezTo>
                  <a:cubicBezTo>
                    <a:pt x="222" y="393"/>
                    <a:pt x="221" y="391"/>
                    <a:pt x="220" y="391"/>
                  </a:cubicBezTo>
                  <a:cubicBezTo>
                    <a:pt x="219" y="391"/>
                    <a:pt x="219" y="391"/>
                    <a:pt x="217" y="391"/>
                  </a:cubicBezTo>
                  <a:cubicBezTo>
                    <a:pt x="215" y="391"/>
                    <a:pt x="214" y="391"/>
                    <a:pt x="212" y="391"/>
                  </a:cubicBezTo>
                  <a:cubicBezTo>
                    <a:pt x="211" y="392"/>
                    <a:pt x="211" y="392"/>
                    <a:pt x="211" y="393"/>
                  </a:cubicBezTo>
                  <a:cubicBezTo>
                    <a:pt x="210" y="394"/>
                    <a:pt x="208" y="394"/>
                    <a:pt x="207" y="394"/>
                  </a:cubicBezTo>
                  <a:cubicBezTo>
                    <a:pt x="206" y="394"/>
                    <a:pt x="202" y="394"/>
                    <a:pt x="202" y="394"/>
                  </a:cubicBezTo>
                  <a:cubicBezTo>
                    <a:pt x="201" y="394"/>
                    <a:pt x="200" y="396"/>
                    <a:pt x="199" y="397"/>
                  </a:cubicBezTo>
                  <a:cubicBezTo>
                    <a:pt x="199" y="397"/>
                    <a:pt x="195" y="397"/>
                    <a:pt x="195" y="397"/>
                  </a:cubicBezTo>
                  <a:cubicBezTo>
                    <a:pt x="194" y="398"/>
                    <a:pt x="194" y="398"/>
                    <a:pt x="193" y="399"/>
                  </a:cubicBezTo>
                  <a:cubicBezTo>
                    <a:pt x="191" y="400"/>
                    <a:pt x="191" y="400"/>
                    <a:pt x="190" y="402"/>
                  </a:cubicBezTo>
                  <a:cubicBezTo>
                    <a:pt x="188" y="404"/>
                    <a:pt x="189" y="403"/>
                    <a:pt x="185" y="402"/>
                  </a:cubicBezTo>
                  <a:cubicBezTo>
                    <a:pt x="182" y="402"/>
                    <a:pt x="184" y="403"/>
                    <a:pt x="183" y="403"/>
                  </a:cubicBezTo>
                  <a:cubicBezTo>
                    <a:pt x="182" y="403"/>
                    <a:pt x="181" y="404"/>
                    <a:pt x="180" y="405"/>
                  </a:cubicBezTo>
                  <a:cubicBezTo>
                    <a:pt x="180" y="406"/>
                    <a:pt x="178" y="404"/>
                    <a:pt x="177" y="404"/>
                  </a:cubicBezTo>
                  <a:cubicBezTo>
                    <a:pt x="176" y="405"/>
                    <a:pt x="176" y="403"/>
                    <a:pt x="176" y="400"/>
                  </a:cubicBezTo>
                  <a:cubicBezTo>
                    <a:pt x="175" y="398"/>
                    <a:pt x="173" y="398"/>
                    <a:pt x="173" y="398"/>
                  </a:cubicBezTo>
                  <a:cubicBezTo>
                    <a:pt x="173" y="398"/>
                    <a:pt x="171" y="398"/>
                    <a:pt x="171" y="397"/>
                  </a:cubicBezTo>
                  <a:cubicBezTo>
                    <a:pt x="171" y="396"/>
                    <a:pt x="167" y="396"/>
                    <a:pt x="166" y="396"/>
                  </a:cubicBezTo>
                  <a:cubicBezTo>
                    <a:pt x="166" y="396"/>
                    <a:pt x="163" y="396"/>
                    <a:pt x="163" y="396"/>
                  </a:cubicBezTo>
                  <a:cubicBezTo>
                    <a:pt x="163" y="396"/>
                    <a:pt x="160" y="396"/>
                    <a:pt x="160" y="397"/>
                  </a:cubicBezTo>
                  <a:cubicBezTo>
                    <a:pt x="160" y="397"/>
                    <a:pt x="159" y="397"/>
                    <a:pt x="157" y="398"/>
                  </a:cubicBezTo>
                  <a:cubicBezTo>
                    <a:pt x="154" y="399"/>
                    <a:pt x="156" y="398"/>
                    <a:pt x="156" y="400"/>
                  </a:cubicBezTo>
                  <a:cubicBezTo>
                    <a:pt x="157" y="401"/>
                    <a:pt x="157" y="402"/>
                    <a:pt x="157" y="402"/>
                  </a:cubicBezTo>
                  <a:cubicBezTo>
                    <a:pt x="158" y="403"/>
                    <a:pt x="157" y="402"/>
                    <a:pt x="157" y="404"/>
                  </a:cubicBezTo>
                  <a:cubicBezTo>
                    <a:pt x="156" y="406"/>
                    <a:pt x="156" y="405"/>
                    <a:pt x="156" y="407"/>
                  </a:cubicBezTo>
                  <a:cubicBezTo>
                    <a:pt x="155" y="408"/>
                    <a:pt x="155" y="407"/>
                    <a:pt x="154" y="410"/>
                  </a:cubicBezTo>
                  <a:cubicBezTo>
                    <a:pt x="153" y="412"/>
                    <a:pt x="154" y="410"/>
                    <a:pt x="153" y="412"/>
                  </a:cubicBezTo>
                  <a:cubicBezTo>
                    <a:pt x="152" y="413"/>
                    <a:pt x="150" y="412"/>
                    <a:pt x="148" y="411"/>
                  </a:cubicBezTo>
                  <a:cubicBezTo>
                    <a:pt x="147" y="411"/>
                    <a:pt x="148" y="410"/>
                    <a:pt x="148" y="408"/>
                  </a:cubicBezTo>
                  <a:cubicBezTo>
                    <a:pt x="149" y="406"/>
                    <a:pt x="148" y="407"/>
                    <a:pt x="148" y="406"/>
                  </a:cubicBezTo>
                  <a:cubicBezTo>
                    <a:pt x="148" y="405"/>
                    <a:pt x="147" y="406"/>
                    <a:pt x="145" y="407"/>
                  </a:cubicBezTo>
                  <a:cubicBezTo>
                    <a:pt x="144" y="407"/>
                    <a:pt x="144" y="405"/>
                    <a:pt x="145" y="403"/>
                  </a:cubicBezTo>
                  <a:cubicBezTo>
                    <a:pt x="145" y="401"/>
                    <a:pt x="144" y="402"/>
                    <a:pt x="144" y="401"/>
                  </a:cubicBezTo>
                  <a:cubicBezTo>
                    <a:pt x="144" y="401"/>
                    <a:pt x="143" y="400"/>
                    <a:pt x="142" y="400"/>
                  </a:cubicBezTo>
                  <a:cubicBezTo>
                    <a:pt x="141" y="400"/>
                    <a:pt x="140" y="399"/>
                    <a:pt x="140" y="399"/>
                  </a:cubicBezTo>
                  <a:cubicBezTo>
                    <a:pt x="139" y="398"/>
                    <a:pt x="137" y="396"/>
                    <a:pt x="136" y="395"/>
                  </a:cubicBezTo>
                  <a:cubicBezTo>
                    <a:pt x="134" y="394"/>
                    <a:pt x="132" y="395"/>
                    <a:pt x="132" y="395"/>
                  </a:cubicBezTo>
                  <a:cubicBezTo>
                    <a:pt x="132" y="395"/>
                    <a:pt x="130" y="397"/>
                    <a:pt x="128" y="399"/>
                  </a:cubicBezTo>
                  <a:cubicBezTo>
                    <a:pt x="128" y="399"/>
                    <a:pt x="128" y="400"/>
                    <a:pt x="128" y="400"/>
                  </a:cubicBezTo>
                  <a:cubicBezTo>
                    <a:pt x="127" y="400"/>
                    <a:pt x="127" y="400"/>
                    <a:pt x="127" y="399"/>
                  </a:cubicBezTo>
                  <a:cubicBezTo>
                    <a:pt x="127" y="399"/>
                    <a:pt x="126" y="398"/>
                    <a:pt x="126" y="398"/>
                  </a:cubicBezTo>
                  <a:cubicBezTo>
                    <a:pt x="126" y="398"/>
                    <a:pt x="126" y="396"/>
                    <a:pt x="125" y="396"/>
                  </a:cubicBezTo>
                  <a:cubicBezTo>
                    <a:pt x="125" y="396"/>
                    <a:pt x="124" y="396"/>
                    <a:pt x="123" y="395"/>
                  </a:cubicBezTo>
                  <a:cubicBezTo>
                    <a:pt x="122" y="395"/>
                    <a:pt x="121" y="394"/>
                    <a:pt x="121" y="394"/>
                  </a:cubicBezTo>
                  <a:cubicBezTo>
                    <a:pt x="120" y="394"/>
                    <a:pt x="118" y="392"/>
                    <a:pt x="118" y="392"/>
                  </a:cubicBezTo>
                  <a:cubicBezTo>
                    <a:pt x="118" y="392"/>
                    <a:pt x="118" y="392"/>
                    <a:pt x="117" y="392"/>
                  </a:cubicBezTo>
                  <a:cubicBezTo>
                    <a:pt x="117" y="392"/>
                    <a:pt x="116" y="391"/>
                    <a:pt x="116" y="391"/>
                  </a:cubicBezTo>
                  <a:cubicBezTo>
                    <a:pt x="115" y="391"/>
                    <a:pt x="115" y="391"/>
                    <a:pt x="115" y="391"/>
                  </a:cubicBezTo>
                  <a:cubicBezTo>
                    <a:pt x="115" y="391"/>
                    <a:pt x="115" y="391"/>
                    <a:pt x="115" y="391"/>
                  </a:cubicBezTo>
                  <a:cubicBezTo>
                    <a:pt x="114" y="391"/>
                    <a:pt x="114" y="391"/>
                    <a:pt x="113" y="390"/>
                  </a:cubicBezTo>
                  <a:cubicBezTo>
                    <a:pt x="111" y="390"/>
                    <a:pt x="112" y="390"/>
                    <a:pt x="110" y="390"/>
                  </a:cubicBezTo>
                  <a:cubicBezTo>
                    <a:pt x="109" y="390"/>
                    <a:pt x="108" y="390"/>
                    <a:pt x="108" y="390"/>
                  </a:cubicBezTo>
                  <a:cubicBezTo>
                    <a:pt x="108" y="390"/>
                    <a:pt x="107" y="389"/>
                    <a:pt x="105" y="389"/>
                  </a:cubicBezTo>
                  <a:cubicBezTo>
                    <a:pt x="104" y="390"/>
                    <a:pt x="102" y="391"/>
                    <a:pt x="101" y="391"/>
                  </a:cubicBezTo>
                  <a:cubicBezTo>
                    <a:pt x="101" y="391"/>
                    <a:pt x="100" y="390"/>
                    <a:pt x="100" y="390"/>
                  </a:cubicBezTo>
                  <a:cubicBezTo>
                    <a:pt x="100" y="390"/>
                    <a:pt x="100" y="389"/>
                    <a:pt x="100" y="389"/>
                  </a:cubicBezTo>
                  <a:cubicBezTo>
                    <a:pt x="100" y="389"/>
                    <a:pt x="99" y="388"/>
                    <a:pt x="98" y="387"/>
                  </a:cubicBezTo>
                  <a:cubicBezTo>
                    <a:pt x="98" y="387"/>
                    <a:pt x="97" y="387"/>
                    <a:pt x="97" y="387"/>
                  </a:cubicBezTo>
                  <a:cubicBezTo>
                    <a:pt x="97" y="387"/>
                    <a:pt x="97" y="387"/>
                    <a:pt x="97" y="388"/>
                  </a:cubicBezTo>
                  <a:cubicBezTo>
                    <a:pt x="97" y="389"/>
                    <a:pt x="99" y="389"/>
                    <a:pt x="97" y="389"/>
                  </a:cubicBezTo>
                  <a:cubicBezTo>
                    <a:pt x="96" y="388"/>
                    <a:pt x="95" y="388"/>
                    <a:pt x="95" y="388"/>
                  </a:cubicBezTo>
                  <a:cubicBezTo>
                    <a:pt x="92" y="389"/>
                    <a:pt x="92" y="389"/>
                    <a:pt x="92" y="389"/>
                  </a:cubicBezTo>
                  <a:cubicBezTo>
                    <a:pt x="93" y="388"/>
                    <a:pt x="93" y="388"/>
                    <a:pt x="93" y="388"/>
                  </a:cubicBezTo>
                  <a:cubicBezTo>
                    <a:pt x="93" y="388"/>
                    <a:pt x="94" y="388"/>
                    <a:pt x="94" y="388"/>
                  </a:cubicBezTo>
                  <a:cubicBezTo>
                    <a:pt x="94" y="387"/>
                    <a:pt x="94" y="387"/>
                    <a:pt x="94" y="387"/>
                  </a:cubicBezTo>
                  <a:cubicBezTo>
                    <a:pt x="94" y="387"/>
                    <a:pt x="94" y="386"/>
                    <a:pt x="94" y="386"/>
                  </a:cubicBezTo>
                  <a:cubicBezTo>
                    <a:pt x="95" y="386"/>
                    <a:pt x="96" y="385"/>
                    <a:pt x="95" y="385"/>
                  </a:cubicBezTo>
                  <a:cubicBezTo>
                    <a:pt x="94" y="385"/>
                    <a:pt x="93" y="385"/>
                    <a:pt x="93" y="385"/>
                  </a:cubicBezTo>
                  <a:cubicBezTo>
                    <a:pt x="93" y="384"/>
                    <a:pt x="93" y="384"/>
                    <a:pt x="93" y="384"/>
                  </a:cubicBezTo>
                  <a:cubicBezTo>
                    <a:pt x="93" y="384"/>
                    <a:pt x="92" y="383"/>
                    <a:pt x="92" y="383"/>
                  </a:cubicBezTo>
                  <a:cubicBezTo>
                    <a:pt x="92" y="384"/>
                    <a:pt x="92" y="385"/>
                    <a:pt x="92" y="385"/>
                  </a:cubicBezTo>
                  <a:cubicBezTo>
                    <a:pt x="91" y="385"/>
                    <a:pt x="91" y="385"/>
                    <a:pt x="91" y="384"/>
                  </a:cubicBezTo>
                  <a:cubicBezTo>
                    <a:pt x="91" y="383"/>
                    <a:pt x="91" y="383"/>
                    <a:pt x="91" y="383"/>
                  </a:cubicBezTo>
                  <a:cubicBezTo>
                    <a:pt x="90" y="383"/>
                    <a:pt x="89" y="383"/>
                    <a:pt x="89" y="383"/>
                  </a:cubicBezTo>
                  <a:cubicBezTo>
                    <a:pt x="89" y="383"/>
                    <a:pt x="90" y="384"/>
                    <a:pt x="88" y="384"/>
                  </a:cubicBezTo>
                  <a:cubicBezTo>
                    <a:pt x="87" y="384"/>
                    <a:pt x="86" y="385"/>
                    <a:pt x="85" y="385"/>
                  </a:cubicBezTo>
                  <a:cubicBezTo>
                    <a:pt x="84" y="386"/>
                    <a:pt x="84" y="387"/>
                    <a:pt x="84" y="387"/>
                  </a:cubicBezTo>
                  <a:cubicBezTo>
                    <a:pt x="84" y="388"/>
                    <a:pt x="82" y="388"/>
                    <a:pt x="82" y="389"/>
                  </a:cubicBezTo>
                  <a:cubicBezTo>
                    <a:pt x="83" y="389"/>
                    <a:pt x="82" y="389"/>
                    <a:pt x="84" y="390"/>
                  </a:cubicBezTo>
                  <a:cubicBezTo>
                    <a:pt x="85" y="390"/>
                    <a:pt x="85" y="390"/>
                    <a:pt x="86" y="390"/>
                  </a:cubicBezTo>
                  <a:cubicBezTo>
                    <a:pt x="87" y="391"/>
                    <a:pt x="88" y="390"/>
                    <a:pt x="88" y="390"/>
                  </a:cubicBezTo>
                  <a:cubicBezTo>
                    <a:pt x="88" y="390"/>
                    <a:pt x="88" y="390"/>
                    <a:pt x="89" y="391"/>
                  </a:cubicBezTo>
                  <a:cubicBezTo>
                    <a:pt x="89" y="391"/>
                    <a:pt x="90" y="390"/>
                    <a:pt x="90" y="391"/>
                  </a:cubicBezTo>
                  <a:cubicBezTo>
                    <a:pt x="90" y="392"/>
                    <a:pt x="91" y="393"/>
                    <a:pt x="90" y="393"/>
                  </a:cubicBezTo>
                  <a:cubicBezTo>
                    <a:pt x="89" y="393"/>
                    <a:pt x="88" y="394"/>
                    <a:pt x="88" y="393"/>
                  </a:cubicBezTo>
                  <a:cubicBezTo>
                    <a:pt x="88" y="393"/>
                    <a:pt x="88" y="392"/>
                    <a:pt x="87" y="392"/>
                  </a:cubicBezTo>
                  <a:cubicBezTo>
                    <a:pt x="87" y="392"/>
                    <a:pt x="86" y="392"/>
                    <a:pt x="86" y="392"/>
                  </a:cubicBezTo>
                  <a:cubicBezTo>
                    <a:pt x="85" y="394"/>
                    <a:pt x="85" y="394"/>
                    <a:pt x="85" y="394"/>
                  </a:cubicBezTo>
                  <a:cubicBezTo>
                    <a:pt x="85" y="394"/>
                    <a:pt x="85" y="395"/>
                    <a:pt x="84" y="395"/>
                  </a:cubicBezTo>
                  <a:cubicBezTo>
                    <a:pt x="83" y="395"/>
                    <a:pt x="84" y="395"/>
                    <a:pt x="82" y="395"/>
                  </a:cubicBezTo>
                  <a:cubicBezTo>
                    <a:pt x="80" y="395"/>
                    <a:pt x="80" y="394"/>
                    <a:pt x="79" y="394"/>
                  </a:cubicBezTo>
                  <a:cubicBezTo>
                    <a:pt x="79" y="394"/>
                    <a:pt x="79" y="394"/>
                    <a:pt x="78" y="394"/>
                  </a:cubicBezTo>
                  <a:cubicBezTo>
                    <a:pt x="78" y="394"/>
                    <a:pt x="76" y="392"/>
                    <a:pt x="75" y="394"/>
                  </a:cubicBezTo>
                  <a:cubicBezTo>
                    <a:pt x="74" y="395"/>
                    <a:pt x="73" y="396"/>
                    <a:pt x="73" y="396"/>
                  </a:cubicBezTo>
                  <a:cubicBezTo>
                    <a:pt x="70" y="396"/>
                    <a:pt x="70" y="396"/>
                    <a:pt x="70" y="396"/>
                  </a:cubicBezTo>
                  <a:cubicBezTo>
                    <a:pt x="70" y="396"/>
                    <a:pt x="69" y="396"/>
                    <a:pt x="68" y="396"/>
                  </a:cubicBezTo>
                  <a:cubicBezTo>
                    <a:pt x="67" y="396"/>
                    <a:pt x="66" y="396"/>
                    <a:pt x="66" y="396"/>
                  </a:cubicBezTo>
                  <a:cubicBezTo>
                    <a:pt x="65" y="397"/>
                    <a:pt x="64" y="394"/>
                    <a:pt x="64" y="394"/>
                  </a:cubicBezTo>
                  <a:cubicBezTo>
                    <a:pt x="64" y="394"/>
                    <a:pt x="65" y="392"/>
                    <a:pt x="62" y="394"/>
                  </a:cubicBezTo>
                  <a:cubicBezTo>
                    <a:pt x="59" y="396"/>
                    <a:pt x="58" y="396"/>
                    <a:pt x="58" y="396"/>
                  </a:cubicBezTo>
                  <a:cubicBezTo>
                    <a:pt x="58" y="396"/>
                    <a:pt x="57" y="396"/>
                    <a:pt x="57" y="397"/>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6" y="396"/>
                    <a:pt x="56" y="396"/>
                    <a:pt x="56" y="395"/>
                  </a:cubicBezTo>
                  <a:cubicBezTo>
                    <a:pt x="56" y="395"/>
                    <a:pt x="56" y="395"/>
                    <a:pt x="56" y="395"/>
                  </a:cubicBezTo>
                  <a:cubicBezTo>
                    <a:pt x="56" y="395"/>
                    <a:pt x="55" y="395"/>
                    <a:pt x="55" y="394"/>
                  </a:cubicBezTo>
                  <a:cubicBezTo>
                    <a:pt x="53" y="392"/>
                    <a:pt x="50" y="388"/>
                    <a:pt x="50" y="388"/>
                  </a:cubicBezTo>
                  <a:cubicBezTo>
                    <a:pt x="52" y="384"/>
                    <a:pt x="52" y="384"/>
                    <a:pt x="52" y="384"/>
                  </a:cubicBezTo>
                  <a:cubicBezTo>
                    <a:pt x="52" y="384"/>
                    <a:pt x="53" y="377"/>
                    <a:pt x="53" y="375"/>
                  </a:cubicBezTo>
                  <a:cubicBezTo>
                    <a:pt x="53" y="374"/>
                    <a:pt x="53" y="368"/>
                    <a:pt x="53" y="368"/>
                  </a:cubicBezTo>
                  <a:cubicBezTo>
                    <a:pt x="53" y="368"/>
                    <a:pt x="49" y="367"/>
                    <a:pt x="52" y="364"/>
                  </a:cubicBezTo>
                  <a:cubicBezTo>
                    <a:pt x="55" y="360"/>
                    <a:pt x="58" y="355"/>
                    <a:pt x="58" y="355"/>
                  </a:cubicBezTo>
                  <a:cubicBezTo>
                    <a:pt x="58" y="345"/>
                    <a:pt x="58" y="345"/>
                    <a:pt x="58" y="345"/>
                  </a:cubicBezTo>
                  <a:cubicBezTo>
                    <a:pt x="58" y="345"/>
                    <a:pt x="55" y="342"/>
                    <a:pt x="59" y="340"/>
                  </a:cubicBezTo>
                  <a:cubicBezTo>
                    <a:pt x="63" y="337"/>
                    <a:pt x="70" y="328"/>
                    <a:pt x="70" y="328"/>
                  </a:cubicBezTo>
                  <a:cubicBezTo>
                    <a:pt x="77" y="320"/>
                    <a:pt x="77" y="320"/>
                    <a:pt x="77" y="320"/>
                  </a:cubicBezTo>
                  <a:cubicBezTo>
                    <a:pt x="65" y="317"/>
                    <a:pt x="65" y="317"/>
                    <a:pt x="65" y="317"/>
                  </a:cubicBezTo>
                  <a:cubicBezTo>
                    <a:pt x="58" y="316"/>
                    <a:pt x="58" y="316"/>
                    <a:pt x="58" y="316"/>
                  </a:cubicBezTo>
                  <a:cubicBezTo>
                    <a:pt x="53" y="313"/>
                    <a:pt x="53" y="313"/>
                    <a:pt x="53" y="313"/>
                  </a:cubicBezTo>
                  <a:cubicBezTo>
                    <a:pt x="50" y="308"/>
                    <a:pt x="50" y="308"/>
                    <a:pt x="50" y="308"/>
                  </a:cubicBezTo>
                  <a:cubicBezTo>
                    <a:pt x="47" y="310"/>
                    <a:pt x="47" y="310"/>
                    <a:pt x="47" y="310"/>
                  </a:cubicBezTo>
                  <a:cubicBezTo>
                    <a:pt x="44" y="312"/>
                    <a:pt x="44" y="312"/>
                    <a:pt x="44" y="312"/>
                  </a:cubicBezTo>
                  <a:cubicBezTo>
                    <a:pt x="37" y="311"/>
                    <a:pt x="37" y="311"/>
                    <a:pt x="37" y="311"/>
                  </a:cubicBezTo>
                  <a:cubicBezTo>
                    <a:pt x="32" y="306"/>
                    <a:pt x="32" y="306"/>
                    <a:pt x="32" y="306"/>
                  </a:cubicBezTo>
                  <a:cubicBezTo>
                    <a:pt x="28" y="309"/>
                    <a:pt x="28" y="309"/>
                    <a:pt x="28" y="309"/>
                  </a:cubicBezTo>
                  <a:cubicBezTo>
                    <a:pt x="24" y="306"/>
                    <a:pt x="24" y="306"/>
                    <a:pt x="24" y="306"/>
                  </a:cubicBezTo>
                  <a:cubicBezTo>
                    <a:pt x="21" y="301"/>
                    <a:pt x="21" y="301"/>
                    <a:pt x="21" y="301"/>
                  </a:cubicBezTo>
                  <a:cubicBezTo>
                    <a:pt x="20" y="297"/>
                    <a:pt x="20" y="297"/>
                    <a:pt x="20" y="297"/>
                  </a:cubicBezTo>
                  <a:cubicBezTo>
                    <a:pt x="15" y="292"/>
                    <a:pt x="15" y="292"/>
                    <a:pt x="15" y="292"/>
                  </a:cubicBezTo>
                  <a:cubicBezTo>
                    <a:pt x="13" y="292"/>
                    <a:pt x="13" y="292"/>
                    <a:pt x="13" y="292"/>
                  </a:cubicBezTo>
                  <a:cubicBezTo>
                    <a:pt x="13" y="291"/>
                    <a:pt x="13" y="291"/>
                    <a:pt x="13" y="291"/>
                  </a:cubicBezTo>
                  <a:cubicBezTo>
                    <a:pt x="12" y="285"/>
                    <a:pt x="12" y="285"/>
                    <a:pt x="12" y="285"/>
                  </a:cubicBezTo>
                  <a:cubicBezTo>
                    <a:pt x="15" y="283"/>
                    <a:pt x="15" y="283"/>
                    <a:pt x="15" y="283"/>
                  </a:cubicBezTo>
                  <a:cubicBezTo>
                    <a:pt x="17" y="280"/>
                    <a:pt x="17" y="280"/>
                    <a:pt x="17" y="280"/>
                  </a:cubicBezTo>
                  <a:cubicBezTo>
                    <a:pt x="19" y="277"/>
                    <a:pt x="19" y="277"/>
                    <a:pt x="19" y="277"/>
                  </a:cubicBezTo>
                  <a:cubicBezTo>
                    <a:pt x="18" y="273"/>
                    <a:pt x="18" y="273"/>
                    <a:pt x="18" y="273"/>
                  </a:cubicBezTo>
                  <a:cubicBezTo>
                    <a:pt x="18" y="273"/>
                    <a:pt x="14" y="273"/>
                    <a:pt x="13" y="272"/>
                  </a:cubicBezTo>
                  <a:cubicBezTo>
                    <a:pt x="12" y="272"/>
                    <a:pt x="9" y="270"/>
                    <a:pt x="9" y="270"/>
                  </a:cubicBezTo>
                  <a:cubicBezTo>
                    <a:pt x="8" y="265"/>
                    <a:pt x="8" y="265"/>
                    <a:pt x="8" y="265"/>
                  </a:cubicBezTo>
                  <a:cubicBezTo>
                    <a:pt x="6" y="262"/>
                    <a:pt x="6" y="262"/>
                    <a:pt x="6" y="262"/>
                  </a:cubicBezTo>
                  <a:cubicBezTo>
                    <a:pt x="5" y="257"/>
                    <a:pt x="5" y="257"/>
                    <a:pt x="5" y="257"/>
                  </a:cubicBezTo>
                  <a:cubicBezTo>
                    <a:pt x="6" y="252"/>
                    <a:pt x="6" y="252"/>
                    <a:pt x="6" y="252"/>
                  </a:cubicBezTo>
                  <a:cubicBezTo>
                    <a:pt x="6" y="252"/>
                    <a:pt x="6" y="252"/>
                    <a:pt x="6" y="252"/>
                  </a:cubicBezTo>
                  <a:cubicBezTo>
                    <a:pt x="6" y="252"/>
                    <a:pt x="6" y="252"/>
                    <a:pt x="6" y="252"/>
                  </a:cubicBezTo>
                  <a:cubicBezTo>
                    <a:pt x="7" y="252"/>
                    <a:pt x="7" y="252"/>
                    <a:pt x="7" y="252"/>
                  </a:cubicBezTo>
                  <a:cubicBezTo>
                    <a:pt x="8" y="250"/>
                    <a:pt x="8" y="250"/>
                    <a:pt x="8" y="250"/>
                  </a:cubicBezTo>
                  <a:cubicBezTo>
                    <a:pt x="8" y="249"/>
                    <a:pt x="8" y="249"/>
                    <a:pt x="8" y="249"/>
                  </a:cubicBezTo>
                  <a:cubicBezTo>
                    <a:pt x="8" y="249"/>
                    <a:pt x="9" y="248"/>
                    <a:pt x="10" y="248"/>
                  </a:cubicBezTo>
                  <a:cubicBezTo>
                    <a:pt x="10" y="248"/>
                    <a:pt x="11" y="248"/>
                    <a:pt x="11" y="248"/>
                  </a:cubicBezTo>
                  <a:cubicBezTo>
                    <a:pt x="12" y="248"/>
                    <a:pt x="12" y="245"/>
                    <a:pt x="12" y="245"/>
                  </a:cubicBezTo>
                  <a:cubicBezTo>
                    <a:pt x="14" y="245"/>
                    <a:pt x="14" y="245"/>
                    <a:pt x="14" y="245"/>
                  </a:cubicBezTo>
                  <a:cubicBezTo>
                    <a:pt x="14" y="245"/>
                    <a:pt x="15" y="244"/>
                    <a:pt x="15" y="244"/>
                  </a:cubicBezTo>
                  <a:cubicBezTo>
                    <a:pt x="15" y="243"/>
                    <a:pt x="15" y="242"/>
                    <a:pt x="15" y="242"/>
                  </a:cubicBezTo>
                  <a:cubicBezTo>
                    <a:pt x="15" y="242"/>
                    <a:pt x="16" y="240"/>
                    <a:pt x="16" y="239"/>
                  </a:cubicBezTo>
                  <a:cubicBezTo>
                    <a:pt x="16" y="238"/>
                    <a:pt x="15" y="237"/>
                    <a:pt x="15" y="237"/>
                  </a:cubicBezTo>
                  <a:cubicBezTo>
                    <a:pt x="15" y="237"/>
                    <a:pt x="14" y="235"/>
                    <a:pt x="13" y="235"/>
                  </a:cubicBezTo>
                  <a:cubicBezTo>
                    <a:pt x="13" y="235"/>
                    <a:pt x="11" y="235"/>
                    <a:pt x="11" y="235"/>
                  </a:cubicBezTo>
                  <a:cubicBezTo>
                    <a:pt x="10" y="235"/>
                    <a:pt x="9" y="233"/>
                    <a:pt x="9" y="233"/>
                  </a:cubicBezTo>
                  <a:cubicBezTo>
                    <a:pt x="9" y="233"/>
                    <a:pt x="10" y="232"/>
                    <a:pt x="10" y="231"/>
                  </a:cubicBezTo>
                  <a:cubicBezTo>
                    <a:pt x="11" y="231"/>
                    <a:pt x="11" y="228"/>
                    <a:pt x="11" y="228"/>
                  </a:cubicBezTo>
                  <a:cubicBezTo>
                    <a:pt x="11" y="228"/>
                    <a:pt x="10" y="227"/>
                    <a:pt x="9" y="227"/>
                  </a:cubicBezTo>
                  <a:cubicBezTo>
                    <a:pt x="9" y="227"/>
                    <a:pt x="7" y="227"/>
                    <a:pt x="7" y="227"/>
                  </a:cubicBezTo>
                  <a:cubicBezTo>
                    <a:pt x="7" y="224"/>
                    <a:pt x="7" y="224"/>
                    <a:pt x="7" y="224"/>
                  </a:cubicBezTo>
                  <a:cubicBezTo>
                    <a:pt x="7" y="224"/>
                    <a:pt x="5" y="223"/>
                    <a:pt x="4" y="223"/>
                  </a:cubicBezTo>
                  <a:cubicBezTo>
                    <a:pt x="4" y="223"/>
                    <a:pt x="4" y="222"/>
                    <a:pt x="3" y="222"/>
                  </a:cubicBezTo>
                  <a:cubicBezTo>
                    <a:pt x="4" y="222"/>
                    <a:pt x="4" y="222"/>
                    <a:pt x="4" y="222"/>
                  </a:cubicBezTo>
                  <a:cubicBezTo>
                    <a:pt x="4" y="222"/>
                    <a:pt x="4" y="222"/>
                    <a:pt x="4" y="222"/>
                  </a:cubicBezTo>
                  <a:cubicBezTo>
                    <a:pt x="4" y="221"/>
                    <a:pt x="3" y="220"/>
                    <a:pt x="3" y="219"/>
                  </a:cubicBezTo>
                  <a:cubicBezTo>
                    <a:pt x="3" y="219"/>
                    <a:pt x="4" y="219"/>
                    <a:pt x="4" y="219"/>
                  </a:cubicBezTo>
                  <a:cubicBezTo>
                    <a:pt x="4" y="219"/>
                    <a:pt x="4" y="218"/>
                    <a:pt x="5" y="217"/>
                  </a:cubicBezTo>
                  <a:cubicBezTo>
                    <a:pt x="5" y="217"/>
                    <a:pt x="5" y="217"/>
                    <a:pt x="6" y="217"/>
                  </a:cubicBezTo>
                  <a:cubicBezTo>
                    <a:pt x="6" y="217"/>
                    <a:pt x="6" y="216"/>
                    <a:pt x="7" y="216"/>
                  </a:cubicBezTo>
                  <a:cubicBezTo>
                    <a:pt x="7" y="215"/>
                    <a:pt x="7" y="213"/>
                    <a:pt x="7" y="213"/>
                  </a:cubicBezTo>
                  <a:cubicBezTo>
                    <a:pt x="7" y="213"/>
                    <a:pt x="7" y="213"/>
                    <a:pt x="6" y="212"/>
                  </a:cubicBezTo>
                  <a:cubicBezTo>
                    <a:pt x="5" y="212"/>
                    <a:pt x="5" y="212"/>
                    <a:pt x="5" y="211"/>
                  </a:cubicBezTo>
                  <a:cubicBezTo>
                    <a:pt x="4" y="211"/>
                    <a:pt x="5" y="210"/>
                    <a:pt x="5" y="210"/>
                  </a:cubicBezTo>
                  <a:cubicBezTo>
                    <a:pt x="5" y="210"/>
                    <a:pt x="3" y="209"/>
                    <a:pt x="3" y="209"/>
                  </a:cubicBezTo>
                  <a:cubicBezTo>
                    <a:pt x="3" y="209"/>
                    <a:pt x="1" y="209"/>
                    <a:pt x="1" y="209"/>
                  </a:cubicBezTo>
                  <a:cubicBezTo>
                    <a:pt x="1" y="209"/>
                    <a:pt x="1" y="209"/>
                    <a:pt x="1" y="209"/>
                  </a:cubicBezTo>
                  <a:cubicBezTo>
                    <a:pt x="1" y="207"/>
                    <a:pt x="1" y="207"/>
                    <a:pt x="1" y="207"/>
                  </a:cubicBezTo>
                  <a:cubicBezTo>
                    <a:pt x="0" y="205"/>
                    <a:pt x="0" y="205"/>
                    <a:pt x="0" y="205"/>
                  </a:cubicBezTo>
                  <a:cubicBezTo>
                    <a:pt x="1" y="204"/>
                    <a:pt x="1" y="204"/>
                    <a:pt x="1" y="204"/>
                  </a:cubicBezTo>
                  <a:cubicBezTo>
                    <a:pt x="3" y="206"/>
                    <a:pt x="3" y="206"/>
                    <a:pt x="3" y="206"/>
                  </a:cubicBezTo>
                  <a:cubicBezTo>
                    <a:pt x="3" y="206"/>
                    <a:pt x="3" y="205"/>
                    <a:pt x="3" y="204"/>
                  </a:cubicBezTo>
                  <a:cubicBezTo>
                    <a:pt x="4" y="204"/>
                    <a:pt x="5" y="202"/>
                    <a:pt x="5" y="202"/>
                  </a:cubicBezTo>
                  <a:cubicBezTo>
                    <a:pt x="7" y="202"/>
                    <a:pt x="7" y="202"/>
                    <a:pt x="7" y="202"/>
                  </a:cubicBezTo>
                  <a:cubicBezTo>
                    <a:pt x="7" y="202"/>
                    <a:pt x="11" y="202"/>
                    <a:pt x="11" y="202"/>
                  </a:cubicBezTo>
                  <a:cubicBezTo>
                    <a:pt x="12" y="201"/>
                    <a:pt x="10" y="199"/>
                    <a:pt x="10" y="199"/>
                  </a:cubicBezTo>
                  <a:cubicBezTo>
                    <a:pt x="10" y="199"/>
                    <a:pt x="8" y="201"/>
                    <a:pt x="8" y="201"/>
                  </a:cubicBezTo>
                  <a:cubicBezTo>
                    <a:pt x="7" y="201"/>
                    <a:pt x="7" y="198"/>
                    <a:pt x="7" y="198"/>
                  </a:cubicBezTo>
                  <a:cubicBezTo>
                    <a:pt x="7" y="196"/>
                    <a:pt x="7" y="196"/>
                    <a:pt x="7" y="196"/>
                  </a:cubicBezTo>
                  <a:cubicBezTo>
                    <a:pt x="9" y="195"/>
                    <a:pt x="9" y="195"/>
                    <a:pt x="9" y="195"/>
                  </a:cubicBezTo>
                  <a:cubicBezTo>
                    <a:pt x="10" y="193"/>
                    <a:pt x="10" y="193"/>
                    <a:pt x="10" y="193"/>
                  </a:cubicBezTo>
                  <a:cubicBezTo>
                    <a:pt x="10" y="193"/>
                    <a:pt x="12" y="191"/>
                    <a:pt x="12" y="191"/>
                  </a:cubicBezTo>
                  <a:cubicBezTo>
                    <a:pt x="13" y="190"/>
                    <a:pt x="12" y="188"/>
                    <a:pt x="12" y="188"/>
                  </a:cubicBezTo>
                  <a:cubicBezTo>
                    <a:pt x="13" y="185"/>
                    <a:pt x="13" y="185"/>
                    <a:pt x="13" y="185"/>
                  </a:cubicBezTo>
                  <a:cubicBezTo>
                    <a:pt x="11" y="182"/>
                    <a:pt x="11" y="182"/>
                    <a:pt x="11" y="182"/>
                  </a:cubicBezTo>
                  <a:cubicBezTo>
                    <a:pt x="11" y="179"/>
                    <a:pt x="11" y="179"/>
                    <a:pt x="11" y="179"/>
                  </a:cubicBezTo>
                  <a:cubicBezTo>
                    <a:pt x="9" y="176"/>
                    <a:pt x="9" y="176"/>
                    <a:pt x="9" y="176"/>
                  </a:cubicBezTo>
                  <a:cubicBezTo>
                    <a:pt x="9" y="175"/>
                    <a:pt x="9" y="175"/>
                    <a:pt x="9" y="175"/>
                  </a:cubicBezTo>
                  <a:cubicBezTo>
                    <a:pt x="8" y="173"/>
                    <a:pt x="8" y="173"/>
                    <a:pt x="8" y="173"/>
                  </a:cubicBezTo>
                  <a:cubicBezTo>
                    <a:pt x="8" y="171"/>
                    <a:pt x="8" y="171"/>
                    <a:pt x="8" y="171"/>
                  </a:cubicBezTo>
                  <a:cubicBezTo>
                    <a:pt x="8" y="171"/>
                    <a:pt x="6" y="169"/>
                    <a:pt x="5" y="169"/>
                  </a:cubicBezTo>
                  <a:cubicBezTo>
                    <a:pt x="4" y="169"/>
                    <a:pt x="5" y="168"/>
                    <a:pt x="5" y="168"/>
                  </a:cubicBezTo>
                  <a:cubicBezTo>
                    <a:pt x="5" y="166"/>
                    <a:pt x="5" y="166"/>
                    <a:pt x="5" y="166"/>
                  </a:cubicBezTo>
                  <a:cubicBezTo>
                    <a:pt x="5" y="163"/>
                    <a:pt x="5" y="163"/>
                    <a:pt x="5" y="163"/>
                  </a:cubicBezTo>
                  <a:cubicBezTo>
                    <a:pt x="10" y="164"/>
                    <a:pt x="10" y="164"/>
                    <a:pt x="10" y="164"/>
                  </a:cubicBezTo>
                  <a:cubicBezTo>
                    <a:pt x="12" y="164"/>
                    <a:pt x="12" y="164"/>
                    <a:pt x="12" y="164"/>
                  </a:cubicBezTo>
                  <a:cubicBezTo>
                    <a:pt x="9" y="162"/>
                    <a:pt x="9" y="162"/>
                    <a:pt x="9" y="162"/>
                  </a:cubicBezTo>
                  <a:cubicBezTo>
                    <a:pt x="12" y="161"/>
                    <a:pt x="12" y="161"/>
                    <a:pt x="12" y="161"/>
                  </a:cubicBezTo>
                  <a:cubicBezTo>
                    <a:pt x="14" y="163"/>
                    <a:pt x="14" y="163"/>
                    <a:pt x="14" y="163"/>
                  </a:cubicBezTo>
                  <a:cubicBezTo>
                    <a:pt x="17" y="164"/>
                    <a:pt x="17" y="164"/>
                    <a:pt x="17" y="164"/>
                  </a:cubicBezTo>
                  <a:cubicBezTo>
                    <a:pt x="18" y="166"/>
                    <a:pt x="18" y="166"/>
                    <a:pt x="18" y="166"/>
                  </a:cubicBezTo>
                  <a:cubicBezTo>
                    <a:pt x="19" y="164"/>
                    <a:pt x="19" y="164"/>
                    <a:pt x="19" y="164"/>
                  </a:cubicBezTo>
                  <a:cubicBezTo>
                    <a:pt x="22" y="164"/>
                    <a:pt x="22" y="164"/>
                    <a:pt x="22" y="164"/>
                  </a:cubicBezTo>
                  <a:cubicBezTo>
                    <a:pt x="23" y="164"/>
                    <a:pt x="23" y="164"/>
                    <a:pt x="23" y="164"/>
                  </a:cubicBezTo>
                  <a:cubicBezTo>
                    <a:pt x="26" y="163"/>
                    <a:pt x="26" y="163"/>
                    <a:pt x="26" y="163"/>
                  </a:cubicBezTo>
                  <a:cubicBezTo>
                    <a:pt x="29" y="163"/>
                    <a:pt x="29" y="163"/>
                    <a:pt x="29" y="163"/>
                  </a:cubicBezTo>
                  <a:cubicBezTo>
                    <a:pt x="30" y="161"/>
                    <a:pt x="30" y="161"/>
                    <a:pt x="30" y="161"/>
                  </a:cubicBezTo>
                  <a:cubicBezTo>
                    <a:pt x="32" y="160"/>
                    <a:pt x="32" y="160"/>
                    <a:pt x="32" y="160"/>
                  </a:cubicBezTo>
                  <a:cubicBezTo>
                    <a:pt x="33" y="159"/>
                    <a:pt x="33" y="159"/>
                    <a:pt x="33" y="159"/>
                  </a:cubicBezTo>
                  <a:cubicBezTo>
                    <a:pt x="30" y="157"/>
                    <a:pt x="30" y="157"/>
                    <a:pt x="30" y="157"/>
                  </a:cubicBezTo>
                  <a:cubicBezTo>
                    <a:pt x="28" y="154"/>
                    <a:pt x="28" y="154"/>
                    <a:pt x="28" y="154"/>
                  </a:cubicBezTo>
                  <a:cubicBezTo>
                    <a:pt x="30" y="154"/>
                    <a:pt x="30" y="154"/>
                    <a:pt x="30" y="154"/>
                  </a:cubicBezTo>
                  <a:cubicBezTo>
                    <a:pt x="30" y="151"/>
                    <a:pt x="30" y="151"/>
                    <a:pt x="30" y="151"/>
                  </a:cubicBezTo>
                  <a:cubicBezTo>
                    <a:pt x="30" y="151"/>
                    <a:pt x="34" y="152"/>
                    <a:pt x="34" y="152"/>
                  </a:cubicBezTo>
                  <a:cubicBezTo>
                    <a:pt x="34" y="151"/>
                    <a:pt x="34" y="151"/>
                    <a:pt x="35" y="150"/>
                  </a:cubicBezTo>
                  <a:cubicBezTo>
                    <a:pt x="36" y="150"/>
                    <a:pt x="38" y="149"/>
                    <a:pt x="38" y="149"/>
                  </a:cubicBezTo>
                  <a:cubicBezTo>
                    <a:pt x="39" y="147"/>
                    <a:pt x="39" y="147"/>
                    <a:pt x="39" y="147"/>
                  </a:cubicBezTo>
                  <a:cubicBezTo>
                    <a:pt x="39" y="147"/>
                    <a:pt x="41" y="146"/>
                    <a:pt x="41" y="146"/>
                  </a:cubicBezTo>
                  <a:cubicBezTo>
                    <a:pt x="42" y="146"/>
                    <a:pt x="41" y="145"/>
                    <a:pt x="41" y="144"/>
                  </a:cubicBezTo>
                  <a:cubicBezTo>
                    <a:pt x="41" y="143"/>
                    <a:pt x="41" y="141"/>
                    <a:pt x="41" y="141"/>
                  </a:cubicBezTo>
                  <a:cubicBezTo>
                    <a:pt x="42" y="139"/>
                    <a:pt x="42" y="139"/>
                    <a:pt x="42" y="139"/>
                  </a:cubicBezTo>
                  <a:cubicBezTo>
                    <a:pt x="40" y="135"/>
                    <a:pt x="40" y="135"/>
                    <a:pt x="40" y="135"/>
                  </a:cubicBezTo>
                  <a:cubicBezTo>
                    <a:pt x="37" y="136"/>
                    <a:pt x="37" y="136"/>
                    <a:pt x="37" y="136"/>
                  </a:cubicBezTo>
                  <a:cubicBezTo>
                    <a:pt x="35" y="134"/>
                    <a:pt x="35" y="134"/>
                    <a:pt x="35" y="134"/>
                  </a:cubicBezTo>
                  <a:cubicBezTo>
                    <a:pt x="35" y="134"/>
                    <a:pt x="32" y="134"/>
                    <a:pt x="32" y="133"/>
                  </a:cubicBezTo>
                  <a:cubicBezTo>
                    <a:pt x="31" y="132"/>
                    <a:pt x="30" y="130"/>
                    <a:pt x="30" y="130"/>
                  </a:cubicBezTo>
                  <a:cubicBezTo>
                    <a:pt x="30" y="128"/>
                    <a:pt x="30" y="128"/>
                    <a:pt x="30" y="128"/>
                  </a:cubicBezTo>
                  <a:cubicBezTo>
                    <a:pt x="33" y="128"/>
                    <a:pt x="33" y="128"/>
                    <a:pt x="33" y="128"/>
                  </a:cubicBezTo>
                  <a:cubicBezTo>
                    <a:pt x="31" y="127"/>
                    <a:pt x="31" y="127"/>
                    <a:pt x="31" y="127"/>
                  </a:cubicBezTo>
                  <a:cubicBezTo>
                    <a:pt x="31" y="124"/>
                    <a:pt x="31" y="124"/>
                    <a:pt x="31" y="124"/>
                  </a:cubicBezTo>
                  <a:cubicBezTo>
                    <a:pt x="35" y="123"/>
                    <a:pt x="35" y="123"/>
                    <a:pt x="35" y="123"/>
                  </a:cubicBezTo>
                  <a:cubicBezTo>
                    <a:pt x="35" y="123"/>
                    <a:pt x="40" y="125"/>
                    <a:pt x="41" y="125"/>
                  </a:cubicBezTo>
                  <a:cubicBezTo>
                    <a:pt x="42" y="126"/>
                    <a:pt x="42" y="122"/>
                    <a:pt x="42" y="122"/>
                  </a:cubicBezTo>
                  <a:cubicBezTo>
                    <a:pt x="43" y="117"/>
                    <a:pt x="43" y="117"/>
                    <a:pt x="43" y="117"/>
                  </a:cubicBezTo>
                  <a:cubicBezTo>
                    <a:pt x="43" y="117"/>
                    <a:pt x="42" y="113"/>
                    <a:pt x="43" y="112"/>
                  </a:cubicBezTo>
                  <a:cubicBezTo>
                    <a:pt x="44" y="112"/>
                    <a:pt x="47" y="106"/>
                    <a:pt x="47" y="106"/>
                  </a:cubicBezTo>
                  <a:cubicBezTo>
                    <a:pt x="47" y="106"/>
                    <a:pt x="47" y="100"/>
                    <a:pt x="47" y="99"/>
                  </a:cubicBezTo>
                  <a:cubicBezTo>
                    <a:pt x="47" y="98"/>
                    <a:pt x="47" y="94"/>
                    <a:pt x="47" y="94"/>
                  </a:cubicBezTo>
                  <a:cubicBezTo>
                    <a:pt x="47" y="93"/>
                    <a:pt x="47" y="93"/>
                    <a:pt x="47" y="93"/>
                  </a:cubicBezTo>
                  <a:cubicBezTo>
                    <a:pt x="47" y="93"/>
                    <a:pt x="44" y="92"/>
                    <a:pt x="43" y="92"/>
                  </a:cubicBezTo>
                  <a:cubicBezTo>
                    <a:pt x="43" y="91"/>
                    <a:pt x="44" y="89"/>
                    <a:pt x="44" y="89"/>
                  </a:cubicBezTo>
                  <a:cubicBezTo>
                    <a:pt x="39" y="88"/>
                    <a:pt x="39" y="88"/>
                    <a:pt x="39" y="88"/>
                  </a:cubicBezTo>
                  <a:cubicBezTo>
                    <a:pt x="40" y="85"/>
                    <a:pt x="41" y="80"/>
                    <a:pt x="42" y="80"/>
                  </a:cubicBezTo>
                  <a:cubicBezTo>
                    <a:pt x="43" y="79"/>
                    <a:pt x="45" y="77"/>
                    <a:pt x="45" y="77"/>
                  </a:cubicBezTo>
                  <a:cubicBezTo>
                    <a:pt x="45" y="73"/>
                    <a:pt x="45" y="73"/>
                    <a:pt x="45" y="73"/>
                  </a:cubicBezTo>
                  <a:cubicBezTo>
                    <a:pt x="43" y="70"/>
                    <a:pt x="43" y="70"/>
                    <a:pt x="43" y="70"/>
                  </a:cubicBezTo>
                  <a:cubicBezTo>
                    <a:pt x="45" y="67"/>
                    <a:pt x="45" y="67"/>
                    <a:pt x="45" y="67"/>
                  </a:cubicBezTo>
                  <a:cubicBezTo>
                    <a:pt x="45" y="67"/>
                    <a:pt x="49" y="65"/>
                    <a:pt x="49" y="65"/>
                  </a:cubicBezTo>
                  <a:cubicBezTo>
                    <a:pt x="50" y="65"/>
                    <a:pt x="56" y="65"/>
                    <a:pt x="56" y="65"/>
                  </a:cubicBezTo>
                  <a:cubicBezTo>
                    <a:pt x="60" y="63"/>
                    <a:pt x="60" y="63"/>
                    <a:pt x="60" y="63"/>
                  </a:cubicBezTo>
                  <a:cubicBezTo>
                    <a:pt x="66" y="63"/>
                    <a:pt x="66" y="63"/>
                    <a:pt x="66" y="63"/>
                  </a:cubicBezTo>
                  <a:cubicBezTo>
                    <a:pt x="70" y="62"/>
                    <a:pt x="70" y="62"/>
                    <a:pt x="70" y="62"/>
                  </a:cubicBezTo>
                  <a:cubicBezTo>
                    <a:pt x="73" y="64"/>
                    <a:pt x="73" y="64"/>
                    <a:pt x="73" y="64"/>
                  </a:cubicBezTo>
                  <a:cubicBezTo>
                    <a:pt x="73" y="64"/>
                    <a:pt x="75" y="66"/>
                    <a:pt x="75" y="67"/>
                  </a:cubicBezTo>
                  <a:cubicBezTo>
                    <a:pt x="75" y="67"/>
                    <a:pt x="77" y="69"/>
                    <a:pt x="77" y="70"/>
                  </a:cubicBezTo>
                  <a:cubicBezTo>
                    <a:pt x="76" y="70"/>
                    <a:pt x="78" y="73"/>
                    <a:pt x="78" y="73"/>
                  </a:cubicBezTo>
                  <a:cubicBezTo>
                    <a:pt x="78" y="73"/>
                    <a:pt x="77" y="75"/>
                    <a:pt x="77" y="76"/>
                  </a:cubicBezTo>
                  <a:cubicBezTo>
                    <a:pt x="77" y="76"/>
                    <a:pt x="78" y="80"/>
                    <a:pt x="78" y="80"/>
                  </a:cubicBezTo>
                  <a:cubicBezTo>
                    <a:pt x="78" y="81"/>
                    <a:pt x="80" y="82"/>
                    <a:pt x="80" y="82"/>
                  </a:cubicBezTo>
                  <a:cubicBezTo>
                    <a:pt x="82" y="81"/>
                    <a:pt x="82" y="81"/>
                    <a:pt x="82" y="81"/>
                  </a:cubicBezTo>
                  <a:cubicBezTo>
                    <a:pt x="83" y="79"/>
                    <a:pt x="83" y="79"/>
                    <a:pt x="83" y="79"/>
                  </a:cubicBezTo>
                  <a:cubicBezTo>
                    <a:pt x="81" y="76"/>
                    <a:pt x="81" y="76"/>
                    <a:pt x="81" y="76"/>
                  </a:cubicBezTo>
                  <a:cubicBezTo>
                    <a:pt x="80" y="76"/>
                    <a:pt x="80" y="76"/>
                    <a:pt x="80" y="76"/>
                  </a:cubicBezTo>
                  <a:cubicBezTo>
                    <a:pt x="81" y="72"/>
                    <a:pt x="81" y="72"/>
                    <a:pt x="81" y="72"/>
                  </a:cubicBezTo>
                  <a:cubicBezTo>
                    <a:pt x="81" y="72"/>
                    <a:pt x="83" y="71"/>
                    <a:pt x="84" y="72"/>
                  </a:cubicBezTo>
                  <a:cubicBezTo>
                    <a:pt x="85" y="72"/>
                    <a:pt x="88" y="75"/>
                    <a:pt x="88" y="75"/>
                  </a:cubicBezTo>
                  <a:cubicBezTo>
                    <a:pt x="90" y="76"/>
                    <a:pt x="90" y="76"/>
                    <a:pt x="90" y="76"/>
                  </a:cubicBezTo>
                  <a:cubicBezTo>
                    <a:pt x="90" y="76"/>
                    <a:pt x="93" y="74"/>
                    <a:pt x="93" y="74"/>
                  </a:cubicBezTo>
                  <a:cubicBezTo>
                    <a:pt x="93" y="74"/>
                    <a:pt x="90" y="70"/>
                    <a:pt x="90" y="70"/>
                  </a:cubicBezTo>
                  <a:cubicBezTo>
                    <a:pt x="91" y="65"/>
                    <a:pt x="91" y="65"/>
                    <a:pt x="91" y="65"/>
                  </a:cubicBezTo>
                  <a:cubicBezTo>
                    <a:pt x="92" y="61"/>
                    <a:pt x="92" y="61"/>
                    <a:pt x="92" y="61"/>
                  </a:cubicBezTo>
                  <a:cubicBezTo>
                    <a:pt x="96" y="58"/>
                    <a:pt x="96" y="58"/>
                    <a:pt x="96" y="58"/>
                  </a:cubicBezTo>
                  <a:cubicBezTo>
                    <a:pt x="99" y="60"/>
                    <a:pt x="99" y="60"/>
                    <a:pt x="99" y="60"/>
                  </a:cubicBezTo>
                  <a:cubicBezTo>
                    <a:pt x="104" y="60"/>
                    <a:pt x="104" y="60"/>
                    <a:pt x="104" y="60"/>
                  </a:cubicBezTo>
                  <a:cubicBezTo>
                    <a:pt x="109" y="60"/>
                    <a:pt x="109" y="60"/>
                    <a:pt x="109" y="60"/>
                  </a:cubicBezTo>
                  <a:cubicBezTo>
                    <a:pt x="112" y="59"/>
                    <a:pt x="112" y="59"/>
                    <a:pt x="112" y="59"/>
                  </a:cubicBezTo>
                  <a:cubicBezTo>
                    <a:pt x="116" y="59"/>
                    <a:pt x="116" y="59"/>
                    <a:pt x="116" y="59"/>
                  </a:cubicBezTo>
                  <a:cubicBezTo>
                    <a:pt x="116" y="59"/>
                    <a:pt x="114" y="57"/>
                    <a:pt x="114" y="57"/>
                  </a:cubicBezTo>
                  <a:cubicBezTo>
                    <a:pt x="113" y="57"/>
                    <a:pt x="111" y="55"/>
                    <a:pt x="111" y="55"/>
                  </a:cubicBezTo>
                  <a:cubicBezTo>
                    <a:pt x="111" y="55"/>
                    <a:pt x="110" y="57"/>
                    <a:pt x="110" y="57"/>
                  </a:cubicBezTo>
                  <a:cubicBezTo>
                    <a:pt x="109" y="58"/>
                    <a:pt x="106" y="58"/>
                    <a:pt x="106" y="57"/>
                  </a:cubicBezTo>
                  <a:cubicBezTo>
                    <a:pt x="105" y="57"/>
                    <a:pt x="104" y="54"/>
                    <a:pt x="104" y="54"/>
                  </a:cubicBezTo>
                  <a:cubicBezTo>
                    <a:pt x="104" y="51"/>
                    <a:pt x="104" y="51"/>
                    <a:pt x="104" y="51"/>
                  </a:cubicBezTo>
                  <a:cubicBezTo>
                    <a:pt x="106" y="50"/>
                    <a:pt x="106" y="50"/>
                    <a:pt x="106" y="50"/>
                  </a:cubicBezTo>
                  <a:cubicBezTo>
                    <a:pt x="103" y="47"/>
                    <a:pt x="103" y="47"/>
                    <a:pt x="103" y="47"/>
                  </a:cubicBezTo>
                  <a:cubicBezTo>
                    <a:pt x="103" y="47"/>
                    <a:pt x="103" y="44"/>
                    <a:pt x="104" y="43"/>
                  </a:cubicBezTo>
                  <a:cubicBezTo>
                    <a:pt x="105" y="43"/>
                    <a:pt x="105" y="41"/>
                    <a:pt x="105" y="41"/>
                  </a:cubicBezTo>
                  <a:cubicBezTo>
                    <a:pt x="102" y="41"/>
                    <a:pt x="102" y="41"/>
                    <a:pt x="102" y="41"/>
                  </a:cubicBezTo>
                  <a:cubicBezTo>
                    <a:pt x="102" y="41"/>
                    <a:pt x="101" y="41"/>
                    <a:pt x="101" y="39"/>
                  </a:cubicBezTo>
                  <a:cubicBezTo>
                    <a:pt x="102" y="37"/>
                    <a:pt x="102" y="36"/>
                    <a:pt x="102" y="36"/>
                  </a:cubicBezTo>
                  <a:cubicBezTo>
                    <a:pt x="98" y="36"/>
                    <a:pt x="98" y="36"/>
                    <a:pt x="98" y="36"/>
                  </a:cubicBezTo>
                  <a:cubicBezTo>
                    <a:pt x="96" y="36"/>
                    <a:pt x="96" y="36"/>
                    <a:pt x="96" y="36"/>
                  </a:cubicBezTo>
                  <a:cubicBezTo>
                    <a:pt x="93" y="33"/>
                    <a:pt x="93" y="33"/>
                    <a:pt x="93" y="33"/>
                  </a:cubicBezTo>
                  <a:cubicBezTo>
                    <a:pt x="94" y="30"/>
                    <a:pt x="94" y="30"/>
                    <a:pt x="94" y="30"/>
                  </a:cubicBezTo>
                  <a:cubicBezTo>
                    <a:pt x="100" y="29"/>
                    <a:pt x="100" y="29"/>
                    <a:pt x="100" y="29"/>
                  </a:cubicBezTo>
                  <a:cubicBezTo>
                    <a:pt x="107" y="26"/>
                    <a:pt x="107" y="26"/>
                    <a:pt x="107" y="26"/>
                  </a:cubicBezTo>
                  <a:cubicBezTo>
                    <a:pt x="106" y="24"/>
                    <a:pt x="106" y="24"/>
                    <a:pt x="106" y="24"/>
                  </a:cubicBezTo>
                  <a:cubicBezTo>
                    <a:pt x="104" y="25"/>
                    <a:pt x="104" y="25"/>
                    <a:pt x="104" y="25"/>
                  </a:cubicBezTo>
                  <a:cubicBezTo>
                    <a:pt x="104" y="25"/>
                    <a:pt x="103" y="26"/>
                    <a:pt x="103" y="26"/>
                  </a:cubicBezTo>
                  <a:cubicBezTo>
                    <a:pt x="102" y="26"/>
                    <a:pt x="100" y="26"/>
                    <a:pt x="100" y="26"/>
                  </a:cubicBezTo>
                  <a:cubicBezTo>
                    <a:pt x="100" y="24"/>
                    <a:pt x="100" y="24"/>
                    <a:pt x="100" y="24"/>
                  </a:cubicBezTo>
                  <a:cubicBezTo>
                    <a:pt x="103" y="24"/>
                    <a:pt x="103" y="24"/>
                    <a:pt x="103" y="24"/>
                  </a:cubicBezTo>
                  <a:cubicBezTo>
                    <a:pt x="105" y="23"/>
                    <a:pt x="105" y="23"/>
                    <a:pt x="105" y="23"/>
                  </a:cubicBezTo>
                  <a:cubicBezTo>
                    <a:pt x="103" y="22"/>
                    <a:pt x="103" y="22"/>
                    <a:pt x="103" y="22"/>
                  </a:cubicBezTo>
                  <a:cubicBezTo>
                    <a:pt x="100" y="18"/>
                    <a:pt x="100" y="18"/>
                    <a:pt x="100" y="18"/>
                  </a:cubicBezTo>
                  <a:cubicBezTo>
                    <a:pt x="99" y="15"/>
                    <a:pt x="99" y="15"/>
                    <a:pt x="99" y="15"/>
                  </a:cubicBezTo>
                  <a:cubicBezTo>
                    <a:pt x="97" y="14"/>
                    <a:pt x="97" y="14"/>
                    <a:pt x="97" y="14"/>
                  </a:cubicBezTo>
                  <a:cubicBezTo>
                    <a:pt x="95" y="12"/>
                    <a:pt x="95" y="12"/>
                    <a:pt x="95" y="12"/>
                  </a:cubicBezTo>
                  <a:cubicBezTo>
                    <a:pt x="95" y="9"/>
                    <a:pt x="95" y="9"/>
                    <a:pt x="95" y="9"/>
                  </a:cubicBezTo>
                  <a:cubicBezTo>
                    <a:pt x="94" y="1"/>
                    <a:pt x="94" y="1"/>
                    <a:pt x="94" y="1"/>
                  </a:cubicBezTo>
                  <a:cubicBezTo>
                    <a:pt x="97" y="1"/>
                    <a:pt x="97" y="1"/>
                    <a:pt x="97" y="1"/>
                  </a:cubicBezTo>
                  <a:cubicBezTo>
                    <a:pt x="99" y="0"/>
                    <a:pt x="99" y="0"/>
                    <a:pt x="99" y="0"/>
                  </a:cubicBezTo>
                  <a:cubicBezTo>
                    <a:pt x="99" y="0"/>
                    <a:pt x="104" y="2"/>
                    <a:pt x="105" y="2"/>
                  </a:cubicBezTo>
                  <a:cubicBezTo>
                    <a:pt x="106" y="2"/>
                    <a:pt x="108" y="3"/>
                    <a:pt x="108" y="3"/>
                  </a:cubicBezTo>
                  <a:cubicBezTo>
                    <a:pt x="112" y="5"/>
                    <a:pt x="112" y="5"/>
                    <a:pt x="112" y="5"/>
                  </a:cubicBezTo>
                  <a:cubicBezTo>
                    <a:pt x="115" y="6"/>
                    <a:pt x="115" y="6"/>
                    <a:pt x="115" y="6"/>
                  </a:cubicBezTo>
                  <a:cubicBezTo>
                    <a:pt x="115" y="6"/>
                    <a:pt x="116" y="6"/>
                    <a:pt x="116" y="6"/>
                  </a:cubicBezTo>
                  <a:cubicBezTo>
                    <a:pt x="117" y="6"/>
                    <a:pt x="119" y="5"/>
                    <a:pt x="119" y="5"/>
                  </a:cubicBezTo>
                  <a:cubicBezTo>
                    <a:pt x="119" y="5"/>
                    <a:pt x="122" y="3"/>
                    <a:pt x="123" y="3"/>
                  </a:cubicBezTo>
                  <a:cubicBezTo>
                    <a:pt x="123" y="2"/>
                    <a:pt x="124" y="2"/>
                    <a:pt x="124" y="2"/>
                  </a:cubicBezTo>
                  <a:cubicBezTo>
                    <a:pt x="126" y="6"/>
                    <a:pt x="126" y="6"/>
                    <a:pt x="126" y="6"/>
                  </a:cubicBezTo>
                  <a:cubicBezTo>
                    <a:pt x="128" y="4"/>
                    <a:pt x="128" y="4"/>
                    <a:pt x="128" y="4"/>
                  </a:cubicBezTo>
                  <a:cubicBezTo>
                    <a:pt x="129" y="2"/>
                    <a:pt x="129" y="2"/>
                    <a:pt x="129" y="2"/>
                  </a:cubicBezTo>
                  <a:cubicBezTo>
                    <a:pt x="137" y="11"/>
                    <a:pt x="137" y="11"/>
                    <a:pt x="137" y="11"/>
                  </a:cubicBezTo>
                  <a:cubicBezTo>
                    <a:pt x="138" y="15"/>
                    <a:pt x="138" y="15"/>
                    <a:pt x="138" y="15"/>
                  </a:cubicBezTo>
                  <a:cubicBezTo>
                    <a:pt x="138" y="15"/>
                    <a:pt x="138" y="18"/>
                    <a:pt x="138" y="18"/>
                  </a:cubicBezTo>
                  <a:cubicBezTo>
                    <a:pt x="137" y="18"/>
                    <a:pt x="136" y="22"/>
                    <a:pt x="136" y="22"/>
                  </a:cubicBezTo>
                  <a:cubicBezTo>
                    <a:pt x="136" y="25"/>
                    <a:pt x="136" y="25"/>
                    <a:pt x="136" y="25"/>
                  </a:cubicBezTo>
                  <a:cubicBezTo>
                    <a:pt x="138" y="26"/>
                    <a:pt x="138" y="26"/>
                    <a:pt x="138" y="26"/>
                  </a:cubicBezTo>
                  <a:cubicBezTo>
                    <a:pt x="141" y="26"/>
                    <a:pt x="141" y="26"/>
                    <a:pt x="141" y="26"/>
                  </a:cubicBezTo>
                  <a:cubicBezTo>
                    <a:pt x="143" y="28"/>
                    <a:pt x="143" y="28"/>
                    <a:pt x="143" y="28"/>
                  </a:cubicBezTo>
                  <a:cubicBezTo>
                    <a:pt x="144" y="29"/>
                    <a:pt x="144" y="29"/>
                    <a:pt x="144" y="29"/>
                  </a:cubicBezTo>
                  <a:cubicBezTo>
                    <a:pt x="147" y="29"/>
                    <a:pt x="147" y="29"/>
                    <a:pt x="147" y="29"/>
                  </a:cubicBezTo>
                  <a:cubicBezTo>
                    <a:pt x="148" y="28"/>
                    <a:pt x="148" y="28"/>
                    <a:pt x="148" y="28"/>
                  </a:cubicBezTo>
                  <a:cubicBezTo>
                    <a:pt x="152" y="29"/>
                    <a:pt x="152" y="29"/>
                    <a:pt x="152" y="29"/>
                  </a:cubicBezTo>
                  <a:cubicBezTo>
                    <a:pt x="155" y="31"/>
                    <a:pt x="155" y="31"/>
                    <a:pt x="155" y="31"/>
                  </a:cubicBezTo>
                  <a:cubicBezTo>
                    <a:pt x="158" y="33"/>
                    <a:pt x="158" y="33"/>
                    <a:pt x="158" y="33"/>
                  </a:cubicBezTo>
                  <a:cubicBezTo>
                    <a:pt x="163" y="35"/>
                    <a:pt x="163" y="35"/>
                    <a:pt x="163" y="35"/>
                  </a:cubicBezTo>
                  <a:cubicBezTo>
                    <a:pt x="164" y="32"/>
                    <a:pt x="164" y="32"/>
                    <a:pt x="164" y="32"/>
                  </a:cubicBezTo>
                  <a:cubicBezTo>
                    <a:pt x="165" y="31"/>
                    <a:pt x="165" y="31"/>
                    <a:pt x="165" y="31"/>
                  </a:cubicBezTo>
                  <a:cubicBezTo>
                    <a:pt x="168" y="31"/>
                    <a:pt x="168" y="31"/>
                    <a:pt x="168" y="31"/>
                  </a:cubicBezTo>
                  <a:cubicBezTo>
                    <a:pt x="170" y="30"/>
                    <a:pt x="170" y="30"/>
                    <a:pt x="170" y="30"/>
                  </a:cubicBezTo>
                  <a:cubicBezTo>
                    <a:pt x="171" y="29"/>
                    <a:pt x="171" y="29"/>
                    <a:pt x="171" y="29"/>
                  </a:cubicBezTo>
                  <a:cubicBezTo>
                    <a:pt x="168" y="26"/>
                    <a:pt x="168" y="26"/>
                    <a:pt x="168" y="26"/>
                  </a:cubicBezTo>
                  <a:cubicBezTo>
                    <a:pt x="168" y="23"/>
                    <a:pt x="168" y="23"/>
                    <a:pt x="168" y="23"/>
                  </a:cubicBezTo>
                  <a:cubicBezTo>
                    <a:pt x="168" y="23"/>
                    <a:pt x="170" y="21"/>
                    <a:pt x="170" y="21"/>
                  </a:cubicBezTo>
                  <a:cubicBezTo>
                    <a:pt x="171" y="21"/>
                    <a:pt x="175" y="22"/>
                    <a:pt x="175" y="22"/>
                  </a:cubicBezTo>
                  <a:cubicBezTo>
                    <a:pt x="176" y="25"/>
                    <a:pt x="176" y="25"/>
                    <a:pt x="176" y="25"/>
                  </a:cubicBezTo>
                  <a:cubicBezTo>
                    <a:pt x="177" y="28"/>
                    <a:pt x="177" y="28"/>
                    <a:pt x="177" y="28"/>
                  </a:cubicBezTo>
                  <a:cubicBezTo>
                    <a:pt x="173" y="29"/>
                    <a:pt x="173" y="29"/>
                    <a:pt x="173" y="29"/>
                  </a:cubicBezTo>
                  <a:cubicBezTo>
                    <a:pt x="172" y="31"/>
                    <a:pt x="172" y="31"/>
                    <a:pt x="172" y="31"/>
                  </a:cubicBezTo>
                  <a:cubicBezTo>
                    <a:pt x="172" y="35"/>
                    <a:pt x="172" y="35"/>
                    <a:pt x="172" y="35"/>
                  </a:cubicBezTo>
                  <a:cubicBezTo>
                    <a:pt x="172" y="39"/>
                    <a:pt x="172" y="39"/>
                    <a:pt x="172" y="39"/>
                  </a:cubicBezTo>
                  <a:cubicBezTo>
                    <a:pt x="172" y="39"/>
                    <a:pt x="172" y="41"/>
                    <a:pt x="171" y="41"/>
                  </a:cubicBezTo>
                  <a:cubicBezTo>
                    <a:pt x="170" y="42"/>
                    <a:pt x="168" y="42"/>
                    <a:pt x="168" y="42"/>
                  </a:cubicBezTo>
                  <a:cubicBezTo>
                    <a:pt x="168" y="44"/>
                    <a:pt x="168" y="44"/>
                    <a:pt x="168" y="44"/>
                  </a:cubicBezTo>
                  <a:cubicBezTo>
                    <a:pt x="165" y="46"/>
                    <a:pt x="165" y="46"/>
                    <a:pt x="165" y="46"/>
                  </a:cubicBezTo>
                  <a:cubicBezTo>
                    <a:pt x="162" y="46"/>
                    <a:pt x="162" y="46"/>
                    <a:pt x="162" y="46"/>
                  </a:cubicBezTo>
                  <a:cubicBezTo>
                    <a:pt x="161" y="47"/>
                    <a:pt x="161" y="47"/>
                    <a:pt x="161" y="47"/>
                  </a:cubicBezTo>
                  <a:cubicBezTo>
                    <a:pt x="162" y="50"/>
                    <a:pt x="162" y="50"/>
                    <a:pt x="162" y="50"/>
                  </a:cubicBezTo>
                  <a:cubicBezTo>
                    <a:pt x="164" y="52"/>
                    <a:pt x="164" y="52"/>
                    <a:pt x="164" y="52"/>
                  </a:cubicBezTo>
                  <a:cubicBezTo>
                    <a:pt x="167" y="53"/>
                    <a:pt x="167" y="53"/>
                    <a:pt x="167" y="53"/>
                  </a:cubicBezTo>
                  <a:cubicBezTo>
                    <a:pt x="169" y="52"/>
                    <a:pt x="169" y="52"/>
                    <a:pt x="169" y="52"/>
                  </a:cubicBezTo>
                  <a:cubicBezTo>
                    <a:pt x="170" y="50"/>
                    <a:pt x="170" y="50"/>
                    <a:pt x="170" y="50"/>
                  </a:cubicBezTo>
                  <a:cubicBezTo>
                    <a:pt x="173" y="49"/>
                    <a:pt x="173" y="49"/>
                    <a:pt x="173" y="49"/>
                  </a:cubicBezTo>
                  <a:cubicBezTo>
                    <a:pt x="177" y="51"/>
                    <a:pt x="177" y="51"/>
                    <a:pt x="177" y="51"/>
                  </a:cubicBezTo>
                  <a:cubicBezTo>
                    <a:pt x="178" y="53"/>
                    <a:pt x="178" y="53"/>
                    <a:pt x="178" y="53"/>
                  </a:cubicBezTo>
                  <a:cubicBezTo>
                    <a:pt x="178" y="53"/>
                    <a:pt x="182" y="53"/>
                    <a:pt x="182" y="53"/>
                  </a:cubicBezTo>
                  <a:cubicBezTo>
                    <a:pt x="182" y="53"/>
                    <a:pt x="183" y="50"/>
                    <a:pt x="183" y="50"/>
                  </a:cubicBezTo>
                  <a:cubicBezTo>
                    <a:pt x="183" y="50"/>
                    <a:pt x="184" y="48"/>
                    <a:pt x="185" y="48"/>
                  </a:cubicBezTo>
                  <a:cubicBezTo>
                    <a:pt x="186" y="48"/>
                    <a:pt x="187" y="46"/>
                    <a:pt x="188" y="46"/>
                  </a:cubicBezTo>
                  <a:cubicBezTo>
                    <a:pt x="188" y="45"/>
                    <a:pt x="189" y="43"/>
                    <a:pt x="189" y="43"/>
                  </a:cubicBezTo>
                  <a:cubicBezTo>
                    <a:pt x="189" y="43"/>
                    <a:pt x="191" y="42"/>
                    <a:pt x="192" y="42"/>
                  </a:cubicBezTo>
                  <a:cubicBezTo>
                    <a:pt x="193" y="42"/>
                    <a:pt x="199" y="41"/>
                    <a:pt x="199" y="41"/>
                  </a:cubicBezTo>
                  <a:cubicBezTo>
                    <a:pt x="199" y="41"/>
                    <a:pt x="203" y="40"/>
                    <a:pt x="204" y="39"/>
                  </a:cubicBezTo>
                  <a:cubicBezTo>
                    <a:pt x="204" y="39"/>
                    <a:pt x="208" y="36"/>
                    <a:pt x="208" y="36"/>
                  </a:cubicBezTo>
                  <a:cubicBezTo>
                    <a:pt x="209" y="33"/>
                    <a:pt x="209" y="33"/>
                    <a:pt x="209" y="33"/>
                  </a:cubicBezTo>
                  <a:cubicBezTo>
                    <a:pt x="212" y="30"/>
                    <a:pt x="212" y="30"/>
                    <a:pt x="212" y="30"/>
                  </a:cubicBezTo>
                  <a:cubicBezTo>
                    <a:pt x="212" y="30"/>
                    <a:pt x="213" y="30"/>
                    <a:pt x="213" y="29"/>
                  </a:cubicBezTo>
                  <a:cubicBezTo>
                    <a:pt x="213" y="28"/>
                    <a:pt x="214" y="25"/>
                    <a:pt x="214" y="25"/>
                  </a:cubicBezTo>
                  <a:cubicBezTo>
                    <a:pt x="216" y="24"/>
                    <a:pt x="216" y="24"/>
                    <a:pt x="216" y="24"/>
                  </a:cubicBezTo>
                  <a:cubicBezTo>
                    <a:pt x="216" y="24"/>
                    <a:pt x="218" y="25"/>
                    <a:pt x="218" y="26"/>
                  </a:cubicBezTo>
                  <a:cubicBezTo>
                    <a:pt x="218" y="26"/>
                    <a:pt x="217" y="28"/>
                    <a:pt x="217" y="28"/>
                  </a:cubicBezTo>
                  <a:cubicBezTo>
                    <a:pt x="217" y="28"/>
                    <a:pt x="215" y="29"/>
                    <a:pt x="214" y="30"/>
                  </a:cubicBezTo>
                  <a:cubicBezTo>
                    <a:pt x="214" y="30"/>
                    <a:pt x="214" y="32"/>
                    <a:pt x="214" y="32"/>
                  </a:cubicBezTo>
                  <a:cubicBezTo>
                    <a:pt x="216" y="30"/>
                    <a:pt x="216" y="30"/>
                    <a:pt x="216" y="30"/>
                  </a:cubicBezTo>
                  <a:cubicBezTo>
                    <a:pt x="216" y="30"/>
                    <a:pt x="217" y="29"/>
                    <a:pt x="217" y="29"/>
                  </a:cubicBezTo>
                  <a:cubicBezTo>
                    <a:pt x="217" y="29"/>
                    <a:pt x="221" y="28"/>
                    <a:pt x="221" y="28"/>
                  </a:cubicBezTo>
                  <a:cubicBezTo>
                    <a:pt x="221" y="28"/>
                    <a:pt x="223" y="29"/>
                    <a:pt x="223" y="29"/>
                  </a:cubicBezTo>
                  <a:cubicBezTo>
                    <a:pt x="223" y="29"/>
                    <a:pt x="225" y="30"/>
                    <a:pt x="225" y="30"/>
                  </a:cubicBezTo>
                  <a:cubicBezTo>
                    <a:pt x="229" y="29"/>
                    <a:pt x="229" y="29"/>
                    <a:pt x="229" y="29"/>
                  </a:cubicBezTo>
                  <a:cubicBezTo>
                    <a:pt x="229" y="27"/>
                    <a:pt x="229" y="27"/>
                    <a:pt x="229" y="27"/>
                  </a:cubicBezTo>
                  <a:cubicBezTo>
                    <a:pt x="229" y="27"/>
                    <a:pt x="229" y="26"/>
                    <a:pt x="230" y="26"/>
                  </a:cubicBezTo>
                  <a:cubicBezTo>
                    <a:pt x="231" y="25"/>
                    <a:pt x="233" y="24"/>
                    <a:pt x="233" y="24"/>
                  </a:cubicBezTo>
                  <a:cubicBezTo>
                    <a:pt x="233" y="24"/>
                    <a:pt x="233" y="22"/>
                    <a:pt x="233" y="21"/>
                  </a:cubicBezTo>
                  <a:cubicBezTo>
                    <a:pt x="233" y="21"/>
                    <a:pt x="234" y="19"/>
                    <a:pt x="234" y="19"/>
                  </a:cubicBezTo>
                  <a:cubicBezTo>
                    <a:pt x="234" y="19"/>
                    <a:pt x="234" y="19"/>
                    <a:pt x="234" y="19"/>
                  </a:cubicBezTo>
                  <a:cubicBezTo>
                    <a:pt x="234" y="19"/>
                    <a:pt x="236" y="18"/>
                    <a:pt x="236" y="18"/>
                  </a:cubicBezTo>
                  <a:cubicBezTo>
                    <a:pt x="236" y="18"/>
                    <a:pt x="237" y="15"/>
                    <a:pt x="237" y="15"/>
                  </a:cubicBezTo>
                  <a:cubicBezTo>
                    <a:pt x="237" y="15"/>
                    <a:pt x="237" y="14"/>
                    <a:pt x="238" y="14"/>
                  </a:cubicBezTo>
                  <a:cubicBezTo>
                    <a:pt x="238" y="14"/>
                    <a:pt x="240" y="12"/>
                    <a:pt x="240" y="12"/>
                  </a:cubicBezTo>
                  <a:cubicBezTo>
                    <a:pt x="241" y="11"/>
                    <a:pt x="241" y="11"/>
                    <a:pt x="242" y="11"/>
                  </a:cubicBezTo>
                  <a:cubicBezTo>
                    <a:pt x="242" y="11"/>
                    <a:pt x="243" y="13"/>
                    <a:pt x="243" y="13"/>
                  </a:cubicBezTo>
                  <a:cubicBezTo>
                    <a:pt x="243" y="13"/>
                    <a:pt x="243" y="14"/>
                    <a:pt x="242" y="15"/>
                  </a:cubicBezTo>
                  <a:cubicBezTo>
                    <a:pt x="241" y="15"/>
                    <a:pt x="240" y="16"/>
                    <a:pt x="240" y="16"/>
                  </a:cubicBezTo>
                  <a:cubicBezTo>
                    <a:pt x="240" y="16"/>
                    <a:pt x="242" y="18"/>
                    <a:pt x="242" y="18"/>
                  </a:cubicBezTo>
                  <a:cubicBezTo>
                    <a:pt x="242" y="18"/>
                    <a:pt x="243" y="19"/>
                    <a:pt x="243" y="19"/>
                  </a:cubicBezTo>
                  <a:cubicBezTo>
                    <a:pt x="243" y="20"/>
                    <a:pt x="242" y="21"/>
                    <a:pt x="242" y="21"/>
                  </a:cubicBezTo>
                  <a:cubicBezTo>
                    <a:pt x="243" y="21"/>
                    <a:pt x="246" y="20"/>
                    <a:pt x="246" y="20"/>
                  </a:cubicBezTo>
                  <a:cubicBezTo>
                    <a:pt x="246" y="20"/>
                    <a:pt x="246" y="18"/>
                    <a:pt x="246" y="18"/>
                  </a:cubicBezTo>
                  <a:cubicBezTo>
                    <a:pt x="246" y="18"/>
                    <a:pt x="248" y="16"/>
                    <a:pt x="248" y="16"/>
                  </a:cubicBezTo>
                  <a:cubicBezTo>
                    <a:pt x="249" y="16"/>
                    <a:pt x="251" y="17"/>
                    <a:pt x="251" y="17"/>
                  </a:cubicBezTo>
                  <a:cubicBezTo>
                    <a:pt x="251" y="17"/>
                    <a:pt x="251" y="18"/>
                    <a:pt x="251" y="19"/>
                  </a:cubicBezTo>
                  <a:cubicBezTo>
                    <a:pt x="250" y="19"/>
                    <a:pt x="248" y="21"/>
                    <a:pt x="248" y="21"/>
                  </a:cubicBezTo>
                  <a:cubicBezTo>
                    <a:pt x="248" y="22"/>
                    <a:pt x="247" y="22"/>
                    <a:pt x="248" y="22"/>
                  </a:cubicBezTo>
                  <a:cubicBezTo>
                    <a:pt x="248" y="23"/>
                    <a:pt x="250" y="25"/>
                    <a:pt x="250" y="25"/>
                  </a:cubicBezTo>
                  <a:cubicBezTo>
                    <a:pt x="253" y="27"/>
                    <a:pt x="253" y="27"/>
                    <a:pt x="253" y="27"/>
                  </a:cubicBezTo>
                  <a:cubicBezTo>
                    <a:pt x="253" y="27"/>
                    <a:pt x="253" y="28"/>
                    <a:pt x="253" y="29"/>
                  </a:cubicBezTo>
                  <a:cubicBezTo>
                    <a:pt x="253" y="29"/>
                    <a:pt x="248" y="29"/>
                    <a:pt x="248" y="29"/>
                  </a:cubicBezTo>
                  <a:cubicBezTo>
                    <a:pt x="248" y="29"/>
                    <a:pt x="248" y="29"/>
                    <a:pt x="247" y="30"/>
                  </a:cubicBezTo>
                  <a:cubicBezTo>
                    <a:pt x="247" y="30"/>
                    <a:pt x="246" y="31"/>
                    <a:pt x="244" y="32"/>
                  </a:cubicBezTo>
                  <a:cubicBezTo>
                    <a:pt x="242" y="32"/>
                    <a:pt x="242" y="32"/>
                    <a:pt x="242" y="33"/>
                  </a:cubicBezTo>
                  <a:cubicBezTo>
                    <a:pt x="242" y="34"/>
                    <a:pt x="241" y="35"/>
                    <a:pt x="242" y="36"/>
                  </a:cubicBezTo>
                  <a:cubicBezTo>
                    <a:pt x="243" y="37"/>
                    <a:pt x="245" y="38"/>
                    <a:pt x="245" y="38"/>
                  </a:cubicBezTo>
                  <a:cubicBezTo>
                    <a:pt x="245" y="38"/>
                    <a:pt x="250" y="40"/>
                    <a:pt x="250" y="39"/>
                  </a:cubicBezTo>
                  <a:cubicBezTo>
                    <a:pt x="250" y="39"/>
                    <a:pt x="257" y="39"/>
                    <a:pt x="257" y="39"/>
                  </a:cubicBezTo>
                  <a:cubicBezTo>
                    <a:pt x="260" y="39"/>
                    <a:pt x="260" y="39"/>
                    <a:pt x="260" y="39"/>
                  </a:cubicBezTo>
                  <a:cubicBezTo>
                    <a:pt x="260" y="39"/>
                    <a:pt x="261" y="41"/>
                    <a:pt x="262" y="42"/>
                  </a:cubicBezTo>
                  <a:cubicBezTo>
                    <a:pt x="262" y="42"/>
                    <a:pt x="266" y="45"/>
                    <a:pt x="266" y="45"/>
                  </a:cubicBezTo>
                  <a:cubicBezTo>
                    <a:pt x="268" y="45"/>
                    <a:pt x="268" y="45"/>
                    <a:pt x="268" y="45"/>
                  </a:cubicBezTo>
                  <a:cubicBezTo>
                    <a:pt x="269" y="49"/>
                    <a:pt x="269" y="49"/>
                    <a:pt x="269" y="49"/>
                  </a:cubicBezTo>
                  <a:cubicBezTo>
                    <a:pt x="268" y="52"/>
                    <a:pt x="268" y="52"/>
                    <a:pt x="268" y="52"/>
                  </a:cubicBezTo>
                  <a:cubicBezTo>
                    <a:pt x="265" y="53"/>
                    <a:pt x="265" y="53"/>
                    <a:pt x="265" y="53"/>
                  </a:cubicBezTo>
                  <a:cubicBezTo>
                    <a:pt x="261" y="56"/>
                    <a:pt x="261" y="56"/>
                    <a:pt x="261" y="56"/>
                  </a:cubicBezTo>
                  <a:cubicBezTo>
                    <a:pt x="259" y="55"/>
                    <a:pt x="259" y="55"/>
                    <a:pt x="259" y="55"/>
                  </a:cubicBezTo>
                  <a:cubicBezTo>
                    <a:pt x="259" y="55"/>
                    <a:pt x="261" y="57"/>
                    <a:pt x="262" y="57"/>
                  </a:cubicBezTo>
                  <a:cubicBezTo>
                    <a:pt x="263" y="57"/>
                    <a:pt x="264" y="58"/>
                    <a:pt x="264" y="58"/>
                  </a:cubicBezTo>
                  <a:cubicBezTo>
                    <a:pt x="265" y="58"/>
                    <a:pt x="269" y="58"/>
                    <a:pt x="273" y="58"/>
                  </a:cubicBezTo>
                  <a:cubicBezTo>
                    <a:pt x="273" y="59"/>
                    <a:pt x="273" y="59"/>
                    <a:pt x="273" y="60"/>
                  </a:cubicBezTo>
                  <a:cubicBezTo>
                    <a:pt x="274" y="61"/>
                    <a:pt x="275" y="65"/>
                    <a:pt x="275" y="66"/>
                  </a:cubicBezTo>
                  <a:cubicBezTo>
                    <a:pt x="275" y="66"/>
                    <a:pt x="276" y="70"/>
                    <a:pt x="278" y="73"/>
                  </a:cubicBezTo>
                  <a:cubicBezTo>
                    <a:pt x="281" y="77"/>
                    <a:pt x="280" y="78"/>
                    <a:pt x="280" y="78"/>
                  </a:cubicBezTo>
                  <a:cubicBezTo>
                    <a:pt x="280" y="87"/>
                    <a:pt x="280" y="87"/>
                    <a:pt x="280" y="87"/>
                  </a:cubicBezTo>
                  <a:cubicBezTo>
                    <a:pt x="280" y="95"/>
                    <a:pt x="280" y="95"/>
                    <a:pt x="280" y="95"/>
                  </a:cubicBezTo>
                  <a:cubicBezTo>
                    <a:pt x="275" y="99"/>
                    <a:pt x="275" y="99"/>
                    <a:pt x="275" y="99"/>
                  </a:cubicBezTo>
                  <a:cubicBezTo>
                    <a:pt x="273" y="108"/>
                    <a:pt x="273" y="108"/>
                    <a:pt x="273" y="108"/>
                  </a:cubicBezTo>
                  <a:cubicBezTo>
                    <a:pt x="273" y="108"/>
                    <a:pt x="274" y="109"/>
                    <a:pt x="275" y="109"/>
                  </a:cubicBezTo>
                  <a:cubicBezTo>
                    <a:pt x="276" y="110"/>
                    <a:pt x="279" y="113"/>
                    <a:pt x="279" y="113"/>
                  </a:cubicBezTo>
                  <a:cubicBezTo>
                    <a:pt x="280" y="114"/>
                    <a:pt x="286" y="117"/>
                    <a:pt x="289" y="118"/>
                  </a:cubicBezTo>
                  <a:cubicBezTo>
                    <a:pt x="292" y="120"/>
                    <a:pt x="291" y="125"/>
                    <a:pt x="291" y="125"/>
                  </a:cubicBezTo>
                  <a:cubicBezTo>
                    <a:pt x="289" y="132"/>
                    <a:pt x="289" y="132"/>
                    <a:pt x="289" y="132"/>
                  </a:cubicBezTo>
                  <a:cubicBezTo>
                    <a:pt x="289" y="132"/>
                    <a:pt x="290" y="136"/>
                    <a:pt x="292" y="136"/>
                  </a:cubicBezTo>
                  <a:cubicBezTo>
                    <a:pt x="293" y="135"/>
                    <a:pt x="294" y="141"/>
                    <a:pt x="294" y="141"/>
                  </a:cubicBezTo>
                  <a:cubicBezTo>
                    <a:pt x="294" y="141"/>
                    <a:pt x="295" y="147"/>
                    <a:pt x="295" y="148"/>
                  </a:cubicBezTo>
                  <a:cubicBezTo>
                    <a:pt x="294" y="149"/>
                    <a:pt x="295" y="150"/>
                    <a:pt x="295" y="150"/>
                  </a:cubicBezTo>
                  <a:cubicBezTo>
                    <a:pt x="297" y="154"/>
                    <a:pt x="297" y="154"/>
                    <a:pt x="297" y="154"/>
                  </a:cubicBezTo>
                  <a:cubicBezTo>
                    <a:pt x="297" y="154"/>
                    <a:pt x="296" y="157"/>
                    <a:pt x="295" y="158"/>
                  </a:cubicBezTo>
                  <a:cubicBezTo>
                    <a:pt x="295" y="160"/>
                    <a:pt x="294" y="162"/>
                    <a:pt x="294" y="162"/>
                  </a:cubicBezTo>
                  <a:cubicBezTo>
                    <a:pt x="295" y="165"/>
                    <a:pt x="295" y="165"/>
                    <a:pt x="295" y="165"/>
                  </a:cubicBezTo>
                  <a:cubicBezTo>
                    <a:pt x="299" y="170"/>
                    <a:pt x="299" y="170"/>
                    <a:pt x="299" y="170"/>
                  </a:cubicBezTo>
                  <a:cubicBezTo>
                    <a:pt x="299" y="175"/>
                    <a:pt x="299" y="175"/>
                    <a:pt x="299" y="175"/>
                  </a:cubicBezTo>
                  <a:cubicBezTo>
                    <a:pt x="299" y="178"/>
                    <a:pt x="299" y="178"/>
                    <a:pt x="299" y="178"/>
                  </a:cubicBezTo>
                  <a:cubicBezTo>
                    <a:pt x="299" y="178"/>
                    <a:pt x="302" y="179"/>
                    <a:pt x="303" y="179"/>
                  </a:cubicBezTo>
                  <a:cubicBezTo>
                    <a:pt x="304" y="179"/>
                    <a:pt x="306" y="181"/>
                    <a:pt x="306" y="181"/>
                  </a:cubicBezTo>
                  <a:cubicBezTo>
                    <a:pt x="306" y="181"/>
                    <a:pt x="306" y="183"/>
                    <a:pt x="306" y="184"/>
                  </a:cubicBezTo>
                  <a:cubicBezTo>
                    <a:pt x="306" y="184"/>
                    <a:pt x="309" y="188"/>
                    <a:pt x="309" y="188"/>
                  </a:cubicBezTo>
                  <a:cubicBezTo>
                    <a:pt x="310" y="189"/>
                    <a:pt x="312" y="192"/>
                    <a:pt x="312" y="192"/>
                  </a:cubicBezTo>
                  <a:cubicBezTo>
                    <a:pt x="312" y="192"/>
                    <a:pt x="312" y="194"/>
                    <a:pt x="309" y="197"/>
                  </a:cubicBezTo>
                  <a:cubicBezTo>
                    <a:pt x="307" y="200"/>
                    <a:pt x="308" y="200"/>
                    <a:pt x="308" y="201"/>
                  </a:cubicBezTo>
                  <a:cubicBezTo>
                    <a:pt x="308" y="202"/>
                    <a:pt x="309" y="204"/>
                    <a:pt x="309" y="204"/>
                  </a:cubicBezTo>
                  <a:cubicBezTo>
                    <a:pt x="309" y="204"/>
                    <a:pt x="308" y="205"/>
                    <a:pt x="307" y="206"/>
                  </a:cubicBezTo>
                  <a:cubicBezTo>
                    <a:pt x="307" y="206"/>
                    <a:pt x="306" y="208"/>
                    <a:pt x="306" y="210"/>
                  </a:cubicBezTo>
                  <a:cubicBezTo>
                    <a:pt x="302" y="213"/>
                    <a:pt x="302" y="213"/>
                    <a:pt x="302" y="213"/>
                  </a:cubicBezTo>
                  <a:cubicBezTo>
                    <a:pt x="302" y="213"/>
                    <a:pt x="302" y="213"/>
                    <a:pt x="301" y="214"/>
                  </a:cubicBezTo>
                  <a:cubicBezTo>
                    <a:pt x="301" y="213"/>
                    <a:pt x="300" y="213"/>
                    <a:pt x="299" y="213"/>
                  </a:cubicBezTo>
                  <a:cubicBezTo>
                    <a:pt x="298" y="212"/>
                    <a:pt x="297" y="211"/>
                    <a:pt x="297" y="211"/>
                  </a:cubicBezTo>
                  <a:cubicBezTo>
                    <a:pt x="297" y="211"/>
                    <a:pt x="297" y="209"/>
                    <a:pt x="297" y="207"/>
                  </a:cubicBezTo>
                  <a:cubicBezTo>
                    <a:pt x="297" y="205"/>
                    <a:pt x="297" y="206"/>
                    <a:pt x="297" y="205"/>
                  </a:cubicBezTo>
                  <a:cubicBezTo>
                    <a:pt x="296" y="204"/>
                    <a:pt x="294" y="203"/>
                    <a:pt x="292" y="202"/>
                  </a:cubicBezTo>
                  <a:cubicBezTo>
                    <a:pt x="290" y="202"/>
                    <a:pt x="286" y="202"/>
                    <a:pt x="285" y="203"/>
                  </a:cubicBezTo>
                  <a:cubicBezTo>
                    <a:pt x="285" y="203"/>
                    <a:pt x="285" y="207"/>
                    <a:pt x="285" y="207"/>
                  </a:cubicBezTo>
                  <a:cubicBezTo>
                    <a:pt x="287" y="210"/>
                    <a:pt x="287" y="210"/>
                    <a:pt x="287" y="210"/>
                  </a:cubicBezTo>
                  <a:cubicBezTo>
                    <a:pt x="286" y="212"/>
                    <a:pt x="286" y="212"/>
                    <a:pt x="286" y="212"/>
                  </a:cubicBezTo>
                  <a:cubicBezTo>
                    <a:pt x="286" y="212"/>
                    <a:pt x="277" y="214"/>
                    <a:pt x="274" y="214"/>
                  </a:cubicBezTo>
                  <a:cubicBezTo>
                    <a:pt x="271" y="214"/>
                    <a:pt x="272" y="216"/>
                    <a:pt x="272" y="216"/>
                  </a:cubicBezTo>
                  <a:cubicBezTo>
                    <a:pt x="270" y="220"/>
                    <a:pt x="270" y="220"/>
                    <a:pt x="270" y="220"/>
                  </a:cubicBezTo>
                  <a:cubicBezTo>
                    <a:pt x="268" y="222"/>
                    <a:pt x="268" y="222"/>
                    <a:pt x="268" y="222"/>
                  </a:cubicBezTo>
                  <a:cubicBezTo>
                    <a:pt x="262" y="224"/>
                    <a:pt x="262" y="224"/>
                    <a:pt x="262" y="224"/>
                  </a:cubicBezTo>
                  <a:cubicBezTo>
                    <a:pt x="262" y="224"/>
                    <a:pt x="256" y="229"/>
                    <a:pt x="255" y="229"/>
                  </a:cubicBezTo>
                  <a:cubicBezTo>
                    <a:pt x="251" y="232"/>
                    <a:pt x="251" y="232"/>
                    <a:pt x="251" y="232"/>
                  </a:cubicBezTo>
                  <a:cubicBezTo>
                    <a:pt x="251" y="232"/>
                    <a:pt x="250" y="232"/>
                    <a:pt x="247" y="234"/>
                  </a:cubicBezTo>
                  <a:cubicBezTo>
                    <a:pt x="243" y="235"/>
                    <a:pt x="245" y="237"/>
                    <a:pt x="244" y="238"/>
                  </a:cubicBezTo>
                  <a:cubicBezTo>
                    <a:pt x="244" y="240"/>
                    <a:pt x="243" y="240"/>
                    <a:pt x="241" y="241"/>
                  </a:cubicBezTo>
                  <a:cubicBezTo>
                    <a:pt x="240" y="241"/>
                    <a:pt x="237" y="240"/>
                    <a:pt x="235" y="240"/>
                  </a:cubicBezTo>
                  <a:cubicBezTo>
                    <a:pt x="234" y="240"/>
                    <a:pt x="231" y="242"/>
                    <a:pt x="229" y="242"/>
                  </a:cubicBezTo>
                  <a:cubicBezTo>
                    <a:pt x="226" y="242"/>
                    <a:pt x="226" y="242"/>
                    <a:pt x="226" y="242"/>
                  </a:cubicBezTo>
                  <a:cubicBezTo>
                    <a:pt x="222" y="247"/>
                    <a:pt x="222" y="247"/>
                    <a:pt x="222" y="247"/>
                  </a:cubicBezTo>
                  <a:cubicBezTo>
                    <a:pt x="219" y="253"/>
                    <a:pt x="219" y="253"/>
                    <a:pt x="219" y="253"/>
                  </a:cubicBezTo>
                  <a:cubicBezTo>
                    <a:pt x="218" y="250"/>
                    <a:pt x="218" y="250"/>
                    <a:pt x="218" y="250"/>
                  </a:cubicBezTo>
                  <a:cubicBezTo>
                    <a:pt x="217" y="246"/>
                    <a:pt x="217" y="246"/>
                    <a:pt x="217" y="246"/>
                  </a:cubicBezTo>
                  <a:cubicBezTo>
                    <a:pt x="212" y="246"/>
                    <a:pt x="212" y="246"/>
                    <a:pt x="212" y="246"/>
                  </a:cubicBezTo>
                  <a:cubicBezTo>
                    <a:pt x="213" y="249"/>
                    <a:pt x="213" y="249"/>
                    <a:pt x="213" y="249"/>
                  </a:cubicBezTo>
                  <a:cubicBezTo>
                    <a:pt x="213" y="249"/>
                    <a:pt x="215" y="256"/>
                    <a:pt x="216" y="257"/>
                  </a:cubicBezTo>
                  <a:cubicBezTo>
                    <a:pt x="217" y="258"/>
                    <a:pt x="218" y="258"/>
                    <a:pt x="220" y="259"/>
                  </a:cubicBezTo>
                  <a:cubicBezTo>
                    <a:pt x="223" y="261"/>
                    <a:pt x="223" y="261"/>
                    <a:pt x="226" y="263"/>
                  </a:cubicBezTo>
                  <a:cubicBezTo>
                    <a:pt x="229" y="265"/>
                    <a:pt x="228" y="267"/>
                    <a:pt x="228" y="268"/>
                  </a:cubicBezTo>
                  <a:cubicBezTo>
                    <a:pt x="228" y="270"/>
                    <a:pt x="228" y="270"/>
                    <a:pt x="226" y="272"/>
                  </a:cubicBezTo>
                  <a:cubicBezTo>
                    <a:pt x="224" y="275"/>
                    <a:pt x="226" y="277"/>
                    <a:pt x="226" y="277"/>
                  </a:cubicBezTo>
                  <a:cubicBezTo>
                    <a:pt x="226" y="277"/>
                    <a:pt x="227" y="279"/>
                    <a:pt x="229" y="281"/>
                  </a:cubicBezTo>
                  <a:cubicBezTo>
                    <a:pt x="231" y="283"/>
                    <a:pt x="230" y="284"/>
                    <a:pt x="231" y="287"/>
                  </a:cubicBezTo>
                  <a:cubicBezTo>
                    <a:pt x="231" y="290"/>
                    <a:pt x="231" y="289"/>
                    <a:pt x="233" y="292"/>
                  </a:cubicBezTo>
                  <a:cubicBezTo>
                    <a:pt x="235" y="294"/>
                    <a:pt x="234" y="293"/>
                    <a:pt x="236" y="295"/>
                  </a:cubicBezTo>
                  <a:cubicBezTo>
                    <a:pt x="238" y="297"/>
                    <a:pt x="238" y="298"/>
                    <a:pt x="238" y="298"/>
                  </a:cubicBezTo>
                  <a:cubicBezTo>
                    <a:pt x="238" y="298"/>
                    <a:pt x="244" y="296"/>
                    <a:pt x="246" y="298"/>
                  </a:cubicBezTo>
                  <a:cubicBezTo>
                    <a:pt x="248" y="300"/>
                    <a:pt x="247" y="299"/>
                    <a:pt x="251" y="302"/>
                  </a:cubicBezTo>
                  <a:cubicBezTo>
                    <a:pt x="254" y="306"/>
                    <a:pt x="251" y="304"/>
                    <a:pt x="252" y="307"/>
                  </a:cubicBezTo>
                  <a:cubicBezTo>
                    <a:pt x="253" y="309"/>
                    <a:pt x="254" y="308"/>
                    <a:pt x="254" y="308"/>
                  </a:cubicBezTo>
                  <a:cubicBezTo>
                    <a:pt x="254" y="308"/>
                    <a:pt x="255" y="309"/>
                    <a:pt x="257" y="309"/>
                  </a:cubicBezTo>
                  <a:cubicBezTo>
                    <a:pt x="259" y="309"/>
                    <a:pt x="259" y="311"/>
                    <a:pt x="259" y="313"/>
                  </a:cubicBezTo>
                  <a:cubicBezTo>
                    <a:pt x="260" y="315"/>
                    <a:pt x="260" y="315"/>
                    <a:pt x="262" y="317"/>
                  </a:cubicBezTo>
                  <a:cubicBezTo>
                    <a:pt x="263" y="318"/>
                    <a:pt x="264" y="317"/>
                    <a:pt x="267" y="316"/>
                  </a:cubicBezTo>
                  <a:cubicBezTo>
                    <a:pt x="269" y="316"/>
                    <a:pt x="268" y="318"/>
                    <a:pt x="268" y="319"/>
                  </a:cubicBezTo>
                  <a:cubicBezTo>
                    <a:pt x="268" y="320"/>
                    <a:pt x="270" y="320"/>
                    <a:pt x="272" y="321"/>
                  </a:cubicBezTo>
                  <a:cubicBezTo>
                    <a:pt x="274" y="322"/>
                    <a:pt x="273" y="322"/>
                    <a:pt x="275" y="324"/>
                  </a:cubicBezTo>
                  <a:cubicBezTo>
                    <a:pt x="275" y="324"/>
                    <a:pt x="275" y="324"/>
                    <a:pt x="275" y="325"/>
                  </a:cubicBezTo>
                  <a:close/>
                  <a:moveTo>
                    <a:pt x="55" y="394"/>
                  </a:moveTo>
                  <a:cubicBezTo>
                    <a:pt x="55" y="394"/>
                    <a:pt x="55" y="394"/>
                    <a:pt x="55" y="394"/>
                  </a:cubicBezTo>
                  <a:cubicBezTo>
                    <a:pt x="55" y="394"/>
                    <a:pt x="55" y="394"/>
                    <a:pt x="55" y="394"/>
                  </a:cubicBezTo>
                  <a:cubicBezTo>
                    <a:pt x="55" y="394"/>
                    <a:pt x="55" y="394"/>
                    <a:pt x="55" y="394"/>
                  </a:cubicBezTo>
                  <a:close/>
                  <a:moveTo>
                    <a:pt x="128" y="400"/>
                  </a:moveTo>
                  <a:cubicBezTo>
                    <a:pt x="128" y="400"/>
                    <a:pt x="128" y="400"/>
                    <a:pt x="128" y="400"/>
                  </a:cubicBezTo>
                  <a:cubicBezTo>
                    <a:pt x="128" y="400"/>
                    <a:pt x="128" y="400"/>
                    <a:pt x="128" y="400"/>
                  </a:cubicBezTo>
                  <a:cubicBezTo>
                    <a:pt x="128" y="400"/>
                    <a:pt x="128" y="400"/>
                    <a:pt x="128" y="400"/>
                  </a:cubicBezTo>
                  <a:cubicBezTo>
                    <a:pt x="128" y="400"/>
                    <a:pt x="128" y="400"/>
                    <a:pt x="128" y="400"/>
                  </a:cubicBezTo>
                  <a:close/>
                  <a:moveTo>
                    <a:pt x="312" y="204"/>
                  </a:moveTo>
                  <a:cubicBezTo>
                    <a:pt x="312" y="204"/>
                    <a:pt x="312" y="204"/>
                    <a:pt x="312" y="204"/>
                  </a:cubicBezTo>
                  <a:cubicBezTo>
                    <a:pt x="312" y="204"/>
                    <a:pt x="312" y="204"/>
                    <a:pt x="312" y="204"/>
                  </a:cubicBezTo>
                  <a:cubicBezTo>
                    <a:pt x="312" y="204"/>
                    <a:pt x="312" y="204"/>
                    <a:pt x="312" y="204"/>
                  </a:cubicBezTo>
                  <a:close/>
                </a:path>
              </a:pathLst>
            </a:custGeom>
            <a:solidFill>
              <a:schemeClr val="accent2"/>
            </a:solid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7" name="Freeform 80"/>
            <p:cNvSpPr>
              <a:spLocks noEditPoints="1"/>
            </p:cNvSpPr>
            <p:nvPr/>
          </p:nvSpPr>
          <p:spPr bwMode="auto">
            <a:xfrm>
              <a:off x="4736816" y="3211661"/>
              <a:ext cx="1121419" cy="1240147"/>
            </a:xfrm>
            <a:custGeom>
              <a:avLst/>
              <a:gdLst>
                <a:gd name="T0" fmla="*/ 372 w 492"/>
                <a:gd name="T1" fmla="*/ 536 h 561"/>
                <a:gd name="T2" fmla="*/ 338 w 492"/>
                <a:gd name="T3" fmla="*/ 556 h 561"/>
                <a:gd name="T4" fmla="*/ 272 w 492"/>
                <a:gd name="T5" fmla="*/ 521 h 561"/>
                <a:gd name="T6" fmla="*/ 260 w 492"/>
                <a:gd name="T7" fmla="*/ 489 h 561"/>
                <a:gd name="T8" fmla="*/ 318 w 492"/>
                <a:gd name="T9" fmla="*/ 489 h 561"/>
                <a:gd name="T10" fmla="*/ 376 w 492"/>
                <a:gd name="T11" fmla="*/ 476 h 561"/>
                <a:gd name="T12" fmla="*/ 403 w 492"/>
                <a:gd name="T13" fmla="*/ 478 h 561"/>
                <a:gd name="T14" fmla="*/ 442 w 492"/>
                <a:gd name="T15" fmla="*/ 422 h 561"/>
                <a:gd name="T16" fmla="*/ 411 w 492"/>
                <a:gd name="T17" fmla="*/ 385 h 561"/>
                <a:gd name="T18" fmla="*/ 455 w 492"/>
                <a:gd name="T19" fmla="*/ 350 h 561"/>
                <a:gd name="T20" fmla="*/ 490 w 492"/>
                <a:gd name="T21" fmla="*/ 351 h 561"/>
                <a:gd name="T22" fmla="*/ 379 w 492"/>
                <a:gd name="T23" fmla="*/ 295 h 561"/>
                <a:gd name="T24" fmla="*/ 340 w 492"/>
                <a:gd name="T25" fmla="*/ 271 h 561"/>
                <a:gd name="T26" fmla="*/ 275 w 492"/>
                <a:gd name="T27" fmla="*/ 186 h 561"/>
                <a:gd name="T28" fmla="*/ 218 w 492"/>
                <a:gd name="T29" fmla="*/ 109 h 561"/>
                <a:gd name="T30" fmla="*/ 247 w 492"/>
                <a:gd name="T31" fmla="*/ 78 h 561"/>
                <a:gd name="T32" fmla="*/ 267 w 492"/>
                <a:gd name="T33" fmla="*/ 63 h 561"/>
                <a:gd name="T34" fmla="*/ 262 w 492"/>
                <a:gd name="T35" fmla="*/ 56 h 561"/>
                <a:gd name="T36" fmla="*/ 258 w 492"/>
                <a:gd name="T37" fmla="*/ 46 h 561"/>
                <a:gd name="T38" fmla="*/ 267 w 492"/>
                <a:gd name="T39" fmla="*/ 30 h 561"/>
                <a:gd name="T40" fmla="*/ 212 w 492"/>
                <a:gd name="T41" fmla="*/ 15 h 561"/>
                <a:gd name="T42" fmla="*/ 185 w 492"/>
                <a:gd name="T43" fmla="*/ 4 h 561"/>
                <a:gd name="T44" fmla="*/ 148 w 492"/>
                <a:gd name="T45" fmla="*/ 15 h 561"/>
                <a:gd name="T46" fmla="*/ 148 w 492"/>
                <a:gd name="T47" fmla="*/ 26 h 561"/>
                <a:gd name="T48" fmla="*/ 139 w 492"/>
                <a:gd name="T49" fmla="*/ 27 h 561"/>
                <a:gd name="T50" fmla="*/ 132 w 492"/>
                <a:gd name="T51" fmla="*/ 34 h 561"/>
                <a:gd name="T52" fmla="*/ 136 w 492"/>
                <a:gd name="T53" fmla="*/ 46 h 561"/>
                <a:gd name="T54" fmla="*/ 129 w 492"/>
                <a:gd name="T55" fmla="*/ 40 h 561"/>
                <a:gd name="T56" fmla="*/ 114 w 492"/>
                <a:gd name="T57" fmla="*/ 45 h 561"/>
                <a:gd name="T58" fmla="*/ 104 w 492"/>
                <a:gd name="T59" fmla="*/ 34 h 561"/>
                <a:gd name="T60" fmla="*/ 101 w 492"/>
                <a:gd name="T61" fmla="*/ 47 h 561"/>
                <a:gd name="T62" fmla="*/ 94 w 492"/>
                <a:gd name="T63" fmla="*/ 61 h 561"/>
                <a:gd name="T64" fmla="*/ 89 w 492"/>
                <a:gd name="T65" fmla="*/ 71 h 561"/>
                <a:gd name="T66" fmla="*/ 87 w 492"/>
                <a:gd name="T67" fmla="*/ 58 h 561"/>
                <a:gd name="T68" fmla="*/ 73 w 492"/>
                <a:gd name="T69" fmla="*/ 51 h 561"/>
                <a:gd name="T70" fmla="*/ 65 w 492"/>
                <a:gd name="T71" fmla="*/ 39 h 561"/>
                <a:gd name="T72" fmla="*/ 58 w 492"/>
                <a:gd name="T73" fmla="*/ 51 h 561"/>
                <a:gd name="T74" fmla="*/ 50 w 492"/>
                <a:gd name="T75" fmla="*/ 63 h 561"/>
                <a:gd name="T76" fmla="*/ 35 w 492"/>
                <a:gd name="T77" fmla="*/ 63 h 561"/>
                <a:gd name="T78" fmla="*/ 19 w 492"/>
                <a:gd name="T79" fmla="*/ 69 h 561"/>
                <a:gd name="T80" fmla="*/ 18 w 492"/>
                <a:gd name="T81" fmla="*/ 100 h 561"/>
                <a:gd name="T82" fmla="*/ 14 w 492"/>
                <a:gd name="T83" fmla="*/ 134 h 561"/>
                <a:gd name="T84" fmla="*/ 31 w 492"/>
                <a:gd name="T85" fmla="*/ 180 h 561"/>
                <a:gd name="T86" fmla="*/ 86 w 492"/>
                <a:gd name="T87" fmla="*/ 147 h 561"/>
                <a:gd name="T88" fmla="*/ 139 w 492"/>
                <a:gd name="T89" fmla="*/ 179 h 561"/>
                <a:gd name="T90" fmla="*/ 162 w 492"/>
                <a:gd name="T91" fmla="*/ 237 h 561"/>
                <a:gd name="T92" fmla="*/ 207 w 492"/>
                <a:gd name="T93" fmla="*/ 276 h 561"/>
                <a:gd name="T94" fmla="*/ 251 w 492"/>
                <a:gd name="T95" fmla="*/ 307 h 561"/>
                <a:gd name="T96" fmla="*/ 289 w 492"/>
                <a:gd name="T97" fmla="*/ 317 h 561"/>
                <a:gd name="T98" fmla="*/ 334 w 492"/>
                <a:gd name="T99" fmla="*/ 346 h 561"/>
                <a:gd name="T100" fmla="*/ 357 w 492"/>
                <a:gd name="T101" fmla="*/ 374 h 561"/>
                <a:gd name="T102" fmla="*/ 395 w 492"/>
                <a:gd name="T103" fmla="*/ 418 h 561"/>
                <a:gd name="T104" fmla="*/ 390 w 492"/>
                <a:gd name="T105" fmla="*/ 463 h 561"/>
                <a:gd name="T106" fmla="*/ 75 w 492"/>
                <a:gd name="T107" fmla="*/ 342 h 561"/>
                <a:gd name="T108" fmla="*/ 126 w 492"/>
                <a:gd name="T109" fmla="*/ 355 h 561"/>
                <a:gd name="T110" fmla="*/ 113 w 492"/>
                <a:gd name="T111" fmla="*/ 441 h 561"/>
                <a:gd name="T112" fmla="*/ 71 w 492"/>
                <a:gd name="T113" fmla="*/ 446 h 561"/>
                <a:gd name="T114" fmla="*/ 73 w 492"/>
                <a:gd name="T115" fmla="*/ 395 h 561"/>
                <a:gd name="T116" fmla="*/ 57 w 492"/>
                <a:gd name="T117" fmla="*/ 358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2" h="561">
                  <a:moveTo>
                    <a:pt x="376" y="476"/>
                  </a:moveTo>
                  <a:cubicBezTo>
                    <a:pt x="377" y="483"/>
                    <a:pt x="377" y="483"/>
                    <a:pt x="377" y="483"/>
                  </a:cubicBezTo>
                  <a:cubicBezTo>
                    <a:pt x="377" y="483"/>
                    <a:pt x="371" y="493"/>
                    <a:pt x="371" y="494"/>
                  </a:cubicBezTo>
                  <a:cubicBezTo>
                    <a:pt x="371" y="495"/>
                    <a:pt x="369" y="499"/>
                    <a:pt x="367" y="502"/>
                  </a:cubicBezTo>
                  <a:cubicBezTo>
                    <a:pt x="366" y="504"/>
                    <a:pt x="360" y="512"/>
                    <a:pt x="360" y="512"/>
                  </a:cubicBezTo>
                  <a:cubicBezTo>
                    <a:pt x="360" y="512"/>
                    <a:pt x="360" y="515"/>
                    <a:pt x="362" y="517"/>
                  </a:cubicBezTo>
                  <a:cubicBezTo>
                    <a:pt x="363" y="519"/>
                    <a:pt x="366" y="522"/>
                    <a:pt x="366" y="525"/>
                  </a:cubicBezTo>
                  <a:cubicBezTo>
                    <a:pt x="366" y="527"/>
                    <a:pt x="371" y="530"/>
                    <a:pt x="371" y="530"/>
                  </a:cubicBezTo>
                  <a:cubicBezTo>
                    <a:pt x="372" y="536"/>
                    <a:pt x="372" y="536"/>
                    <a:pt x="372" y="536"/>
                  </a:cubicBezTo>
                  <a:cubicBezTo>
                    <a:pt x="372" y="536"/>
                    <a:pt x="375" y="539"/>
                    <a:pt x="375" y="540"/>
                  </a:cubicBezTo>
                  <a:cubicBezTo>
                    <a:pt x="374" y="541"/>
                    <a:pt x="369" y="546"/>
                    <a:pt x="369" y="546"/>
                  </a:cubicBezTo>
                  <a:cubicBezTo>
                    <a:pt x="368" y="552"/>
                    <a:pt x="368" y="552"/>
                    <a:pt x="368" y="552"/>
                  </a:cubicBezTo>
                  <a:cubicBezTo>
                    <a:pt x="368" y="555"/>
                    <a:pt x="368" y="555"/>
                    <a:pt x="368" y="555"/>
                  </a:cubicBezTo>
                  <a:cubicBezTo>
                    <a:pt x="368" y="555"/>
                    <a:pt x="369" y="555"/>
                    <a:pt x="368" y="558"/>
                  </a:cubicBezTo>
                  <a:cubicBezTo>
                    <a:pt x="367" y="560"/>
                    <a:pt x="367" y="560"/>
                    <a:pt x="366" y="560"/>
                  </a:cubicBezTo>
                  <a:cubicBezTo>
                    <a:pt x="365" y="561"/>
                    <a:pt x="355" y="560"/>
                    <a:pt x="355" y="560"/>
                  </a:cubicBezTo>
                  <a:cubicBezTo>
                    <a:pt x="345" y="558"/>
                    <a:pt x="345" y="558"/>
                    <a:pt x="345" y="558"/>
                  </a:cubicBezTo>
                  <a:cubicBezTo>
                    <a:pt x="345" y="558"/>
                    <a:pt x="340" y="557"/>
                    <a:pt x="338" y="556"/>
                  </a:cubicBezTo>
                  <a:cubicBezTo>
                    <a:pt x="337" y="555"/>
                    <a:pt x="335" y="554"/>
                    <a:pt x="335" y="554"/>
                  </a:cubicBezTo>
                  <a:cubicBezTo>
                    <a:pt x="332" y="545"/>
                    <a:pt x="332" y="545"/>
                    <a:pt x="332" y="545"/>
                  </a:cubicBezTo>
                  <a:cubicBezTo>
                    <a:pt x="324" y="544"/>
                    <a:pt x="324" y="544"/>
                    <a:pt x="324" y="544"/>
                  </a:cubicBezTo>
                  <a:cubicBezTo>
                    <a:pt x="304" y="541"/>
                    <a:pt x="304" y="541"/>
                    <a:pt x="304" y="541"/>
                  </a:cubicBezTo>
                  <a:cubicBezTo>
                    <a:pt x="304" y="541"/>
                    <a:pt x="297" y="535"/>
                    <a:pt x="296" y="534"/>
                  </a:cubicBezTo>
                  <a:cubicBezTo>
                    <a:pt x="294" y="533"/>
                    <a:pt x="292" y="530"/>
                    <a:pt x="292" y="530"/>
                  </a:cubicBezTo>
                  <a:cubicBezTo>
                    <a:pt x="288" y="529"/>
                    <a:pt x="288" y="529"/>
                    <a:pt x="288" y="529"/>
                  </a:cubicBezTo>
                  <a:cubicBezTo>
                    <a:pt x="280" y="521"/>
                    <a:pt x="280" y="521"/>
                    <a:pt x="280" y="521"/>
                  </a:cubicBezTo>
                  <a:cubicBezTo>
                    <a:pt x="272" y="521"/>
                    <a:pt x="272" y="521"/>
                    <a:pt x="272" y="521"/>
                  </a:cubicBezTo>
                  <a:cubicBezTo>
                    <a:pt x="266" y="517"/>
                    <a:pt x="266" y="517"/>
                    <a:pt x="266" y="517"/>
                  </a:cubicBezTo>
                  <a:cubicBezTo>
                    <a:pt x="259" y="517"/>
                    <a:pt x="259" y="517"/>
                    <a:pt x="259" y="517"/>
                  </a:cubicBezTo>
                  <a:cubicBezTo>
                    <a:pt x="259" y="517"/>
                    <a:pt x="254" y="516"/>
                    <a:pt x="254" y="515"/>
                  </a:cubicBezTo>
                  <a:cubicBezTo>
                    <a:pt x="253" y="513"/>
                    <a:pt x="247" y="510"/>
                    <a:pt x="247" y="510"/>
                  </a:cubicBezTo>
                  <a:cubicBezTo>
                    <a:pt x="247" y="510"/>
                    <a:pt x="247" y="504"/>
                    <a:pt x="247" y="503"/>
                  </a:cubicBezTo>
                  <a:cubicBezTo>
                    <a:pt x="247" y="502"/>
                    <a:pt x="248" y="492"/>
                    <a:pt x="248" y="492"/>
                  </a:cubicBezTo>
                  <a:cubicBezTo>
                    <a:pt x="252" y="487"/>
                    <a:pt x="252" y="487"/>
                    <a:pt x="252" y="487"/>
                  </a:cubicBezTo>
                  <a:cubicBezTo>
                    <a:pt x="258" y="485"/>
                    <a:pt x="258" y="485"/>
                    <a:pt x="258" y="485"/>
                  </a:cubicBezTo>
                  <a:cubicBezTo>
                    <a:pt x="260" y="489"/>
                    <a:pt x="260" y="489"/>
                    <a:pt x="260" y="489"/>
                  </a:cubicBezTo>
                  <a:cubicBezTo>
                    <a:pt x="267" y="492"/>
                    <a:pt x="267" y="492"/>
                    <a:pt x="267" y="492"/>
                  </a:cubicBezTo>
                  <a:cubicBezTo>
                    <a:pt x="271" y="489"/>
                    <a:pt x="271" y="489"/>
                    <a:pt x="271" y="489"/>
                  </a:cubicBezTo>
                  <a:cubicBezTo>
                    <a:pt x="273" y="483"/>
                    <a:pt x="273" y="483"/>
                    <a:pt x="273" y="483"/>
                  </a:cubicBezTo>
                  <a:cubicBezTo>
                    <a:pt x="279" y="481"/>
                    <a:pt x="279" y="481"/>
                    <a:pt x="279" y="481"/>
                  </a:cubicBezTo>
                  <a:cubicBezTo>
                    <a:pt x="286" y="484"/>
                    <a:pt x="286" y="484"/>
                    <a:pt x="286" y="484"/>
                  </a:cubicBezTo>
                  <a:cubicBezTo>
                    <a:pt x="291" y="489"/>
                    <a:pt x="291" y="489"/>
                    <a:pt x="291" y="489"/>
                  </a:cubicBezTo>
                  <a:cubicBezTo>
                    <a:pt x="301" y="492"/>
                    <a:pt x="301" y="492"/>
                    <a:pt x="301" y="492"/>
                  </a:cubicBezTo>
                  <a:cubicBezTo>
                    <a:pt x="310" y="490"/>
                    <a:pt x="310" y="490"/>
                    <a:pt x="310" y="490"/>
                  </a:cubicBezTo>
                  <a:cubicBezTo>
                    <a:pt x="318" y="489"/>
                    <a:pt x="318" y="489"/>
                    <a:pt x="318" y="489"/>
                  </a:cubicBezTo>
                  <a:cubicBezTo>
                    <a:pt x="318" y="489"/>
                    <a:pt x="322" y="489"/>
                    <a:pt x="324" y="489"/>
                  </a:cubicBezTo>
                  <a:cubicBezTo>
                    <a:pt x="325" y="488"/>
                    <a:pt x="331" y="486"/>
                    <a:pt x="331" y="486"/>
                  </a:cubicBezTo>
                  <a:cubicBezTo>
                    <a:pt x="341" y="483"/>
                    <a:pt x="341" y="483"/>
                    <a:pt x="341" y="483"/>
                  </a:cubicBezTo>
                  <a:cubicBezTo>
                    <a:pt x="347" y="475"/>
                    <a:pt x="347" y="475"/>
                    <a:pt x="347" y="475"/>
                  </a:cubicBezTo>
                  <a:cubicBezTo>
                    <a:pt x="355" y="478"/>
                    <a:pt x="355" y="478"/>
                    <a:pt x="355" y="478"/>
                  </a:cubicBezTo>
                  <a:cubicBezTo>
                    <a:pt x="362" y="479"/>
                    <a:pt x="362" y="479"/>
                    <a:pt x="362" y="479"/>
                  </a:cubicBezTo>
                  <a:cubicBezTo>
                    <a:pt x="365" y="474"/>
                    <a:pt x="365" y="474"/>
                    <a:pt x="365" y="474"/>
                  </a:cubicBezTo>
                  <a:cubicBezTo>
                    <a:pt x="372" y="470"/>
                    <a:pt x="372" y="470"/>
                    <a:pt x="372" y="470"/>
                  </a:cubicBezTo>
                  <a:cubicBezTo>
                    <a:pt x="376" y="476"/>
                    <a:pt x="376" y="476"/>
                    <a:pt x="376" y="476"/>
                  </a:cubicBezTo>
                  <a:close/>
                  <a:moveTo>
                    <a:pt x="388" y="469"/>
                  </a:moveTo>
                  <a:cubicBezTo>
                    <a:pt x="388" y="469"/>
                    <a:pt x="388" y="469"/>
                    <a:pt x="388" y="469"/>
                  </a:cubicBezTo>
                  <a:cubicBezTo>
                    <a:pt x="384" y="473"/>
                    <a:pt x="384" y="473"/>
                    <a:pt x="384" y="473"/>
                  </a:cubicBezTo>
                  <a:cubicBezTo>
                    <a:pt x="380" y="476"/>
                    <a:pt x="380" y="476"/>
                    <a:pt x="380" y="476"/>
                  </a:cubicBezTo>
                  <a:cubicBezTo>
                    <a:pt x="380" y="476"/>
                    <a:pt x="381" y="480"/>
                    <a:pt x="381" y="482"/>
                  </a:cubicBezTo>
                  <a:cubicBezTo>
                    <a:pt x="382" y="484"/>
                    <a:pt x="385" y="489"/>
                    <a:pt x="385" y="489"/>
                  </a:cubicBezTo>
                  <a:cubicBezTo>
                    <a:pt x="395" y="489"/>
                    <a:pt x="395" y="489"/>
                    <a:pt x="395" y="489"/>
                  </a:cubicBezTo>
                  <a:cubicBezTo>
                    <a:pt x="402" y="485"/>
                    <a:pt x="402" y="485"/>
                    <a:pt x="402" y="485"/>
                  </a:cubicBezTo>
                  <a:cubicBezTo>
                    <a:pt x="403" y="478"/>
                    <a:pt x="403" y="478"/>
                    <a:pt x="403" y="478"/>
                  </a:cubicBezTo>
                  <a:cubicBezTo>
                    <a:pt x="406" y="471"/>
                    <a:pt x="406" y="471"/>
                    <a:pt x="406" y="471"/>
                  </a:cubicBezTo>
                  <a:cubicBezTo>
                    <a:pt x="412" y="467"/>
                    <a:pt x="412" y="467"/>
                    <a:pt x="412" y="467"/>
                  </a:cubicBezTo>
                  <a:cubicBezTo>
                    <a:pt x="417" y="462"/>
                    <a:pt x="417" y="462"/>
                    <a:pt x="417" y="462"/>
                  </a:cubicBezTo>
                  <a:cubicBezTo>
                    <a:pt x="420" y="457"/>
                    <a:pt x="420" y="457"/>
                    <a:pt x="420" y="457"/>
                  </a:cubicBezTo>
                  <a:cubicBezTo>
                    <a:pt x="421" y="444"/>
                    <a:pt x="421" y="444"/>
                    <a:pt x="421" y="444"/>
                  </a:cubicBezTo>
                  <a:cubicBezTo>
                    <a:pt x="424" y="434"/>
                    <a:pt x="424" y="434"/>
                    <a:pt x="424" y="434"/>
                  </a:cubicBezTo>
                  <a:cubicBezTo>
                    <a:pt x="440" y="428"/>
                    <a:pt x="440" y="428"/>
                    <a:pt x="440" y="428"/>
                  </a:cubicBezTo>
                  <a:cubicBezTo>
                    <a:pt x="443" y="426"/>
                    <a:pt x="443" y="426"/>
                    <a:pt x="443" y="426"/>
                  </a:cubicBezTo>
                  <a:cubicBezTo>
                    <a:pt x="443" y="426"/>
                    <a:pt x="443" y="424"/>
                    <a:pt x="442" y="422"/>
                  </a:cubicBezTo>
                  <a:cubicBezTo>
                    <a:pt x="442" y="421"/>
                    <a:pt x="439" y="418"/>
                    <a:pt x="439" y="418"/>
                  </a:cubicBezTo>
                  <a:cubicBezTo>
                    <a:pt x="439" y="418"/>
                    <a:pt x="440" y="415"/>
                    <a:pt x="440" y="414"/>
                  </a:cubicBezTo>
                  <a:cubicBezTo>
                    <a:pt x="440" y="413"/>
                    <a:pt x="439" y="406"/>
                    <a:pt x="439" y="406"/>
                  </a:cubicBezTo>
                  <a:cubicBezTo>
                    <a:pt x="437" y="399"/>
                    <a:pt x="437" y="399"/>
                    <a:pt x="437" y="399"/>
                  </a:cubicBezTo>
                  <a:cubicBezTo>
                    <a:pt x="437" y="399"/>
                    <a:pt x="435" y="399"/>
                    <a:pt x="432" y="397"/>
                  </a:cubicBezTo>
                  <a:cubicBezTo>
                    <a:pt x="429" y="396"/>
                    <a:pt x="424" y="393"/>
                    <a:pt x="424" y="393"/>
                  </a:cubicBezTo>
                  <a:cubicBezTo>
                    <a:pt x="419" y="391"/>
                    <a:pt x="419" y="391"/>
                    <a:pt x="419" y="391"/>
                  </a:cubicBezTo>
                  <a:cubicBezTo>
                    <a:pt x="413" y="390"/>
                    <a:pt x="413" y="390"/>
                    <a:pt x="413" y="390"/>
                  </a:cubicBezTo>
                  <a:cubicBezTo>
                    <a:pt x="411" y="385"/>
                    <a:pt x="411" y="385"/>
                    <a:pt x="411" y="385"/>
                  </a:cubicBezTo>
                  <a:cubicBezTo>
                    <a:pt x="415" y="371"/>
                    <a:pt x="415" y="371"/>
                    <a:pt x="415" y="371"/>
                  </a:cubicBezTo>
                  <a:cubicBezTo>
                    <a:pt x="412" y="364"/>
                    <a:pt x="412" y="364"/>
                    <a:pt x="412" y="364"/>
                  </a:cubicBezTo>
                  <a:cubicBezTo>
                    <a:pt x="421" y="354"/>
                    <a:pt x="421" y="354"/>
                    <a:pt x="421" y="354"/>
                  </a:cubicBezTo>
                  <a:cubicBezTo>
                    <a:pt x="425" y="347"/>
                    <a:pt x="425" y="347"/>
                    <a:pt x="425" y="347"/>
                  </a:cubicBezTo>
                  <a:cubicBezTo>
                    <a:pt x="430" y="343"/>
                    <a:pt x="430" y="343"/>
                    <a:pt x="430" y="343"/>
                  </a:cubicBezTo>
                  <a:cubicBezTo>
                    <a:pt x="438" y="345"/>
                    <a:pt x="438" y="345"/>
                    <a:pt x="438" y="345"/>
                  </a:cubicBezTo>
                  <a:cubicBezTo>
                    <a:pt x="441" y="349"/>
                    <a:pt x="441" y="349"/>
                    <a:pt x="441" y="349"/>
                  </a:cubicBezTo>
                  <a:cubicBezTo>
                    <a:pt x="446" y="350"/>
                    <a:pt x="446" y="350"/>
                    <a:pt x="446" y="350"/>
                  </a:cubicBezTo>
                  <a:cubicBezTo>
                    <a:pt x="455" y="350"/>
                    <a:pt x="455" y="350"/>
                    <a:pt x="455" y="350"/>
                  </a:cubicBezTo>
                  <a:cubicBezTo>
                    <a:pt x="465" y="352"/>
                    <a:pt x="465" y="352"/>
                    <a:pt x="465" y="352"/>
                  </a:cubicBezTo>
                  <a:cubicBezTo>
                    <a:pt x="469" y="358"/>
                    <a:pt x="469" y="358"/>
                    <a:pt x="469" y="358"/>
                  </a:cubicBezTo>
                  <a:cubicBezTo>
                    <a:pt x="473" y="365"/>
                    <a:pt x="473" y="365"/>
                    <a:pt x="473" y="365"/>
                  </a:cubicBezTo>
                  <a:cubicBezTo>
                    <a:pt x="473" y="365"/>
                    <a:pt x="475" y="368"/>
                    <a:pt x="476" y="369"/>
                  </a:cubicBezTo>
                  <a:cubicBezTo>
                    <a:pt x="476" y="369"/>
                    <a:pt x="480" y="372"/>
                    <a:pt x="481" y="372"/>
                  </a:cubicBezTo>
                  <a:cubicBezTo>
                    <a:pt x="482" y="373"/>
                    <a:pt x="488" y="374"/>
                    <a:pt x="488" y="374"/>
                  </a:cubicBezTo>
                  <a:cubicBezTo>
                    <a:pt x="488" y="374"/>
                    <a:pt x="488" y="367"/>
                    <a:pt x="489" y="365"/>
                  </a:cubicBezTo>
                  <a:cubicBezTo>
                    <a:pt x="490" y="364"/>
                    <a:pt x="492" y="360"/>
                    <a:pt x="492" y="359"/>
                  </a:cubicBezTo>
                  <a:cubicBezTo>
                    <a:pt x="492" y="358"/>
                    <a:pt x="490" y="351"/>
                    <a:pt x="490" y="351"/>
                  </a:cubicBezTo>
                  <a:cubicBezTo>
                    <a:pt x="483" y="343"/>
                    <a:pt x="483" y="343"/>
                    <a:pt x="483" y="343"/>
                  </a:cubicBezTo>
                  <a:cubicBezTo>
                    <a:pt x="476" y="338"/>
                    <a:pt x="476" y="338"/>
                    <a:pt x="476" y="338"/>
                  </a:cubicBezTo>
                  <a:cubicBezTo>
                    <a:pt x="459" y="327"/>
                    <a:pt x="459" y="327"/>
                    <a:pt x="459" y="327"/>
                  </a:cubicBezTo>
                  <a:cubicBezTo>
                    <a:pt x="435" y="319"/>
                    <a:pt x="435" y="319"/>
                    <a:pt x="435" y="319"/>
                  </a:cubicBezTo>
                  <a:cubicBezTo>
                    <a:pt x="419" y="309"/>
                    <a:pt x="419" y="309"/>
                    <a:pt x="419" y="309"/>
                  </a:cubicBezTo>
                  <a:cubicBezTo>
                    <a:pt x="406" y="306"/>
                    <a:pt x="406" y="306"/>
                    <a:pt x="406" y="306"/>
                  </a:cubicBezTo>
                  <a:cubicBezTo>
                    <a:pt x="406" y="306"/>
                    <a:pt x="392" y="299"/>
                    <a:pt x="391" y="299"/>
                  </a:cubicBezTo>
                  <a:cubicBezTo>
                    <a:pt x="390" y="299"/>
                    <a:pt x="387" y="298"/>
                    <a:pt x="387" y="298"/>
                  </a:cubicBezTo>
                  <a:cubicBezTo>
                    <a:pt x="387" y="298"/>
                    <a:pt x="379" y="296"/>
                    <a:pt x="379" y="295"/>
                  </a:cubicBezTo>
                  <a:cubicBezTo>
                    <a:pt x="378" y="294"/>
                    <a:pt x="377" y="291"/>
                    <a:pt x="376" y="290"/>
                  </a:cubicBezTo>
                  <a:cubicBezTo>
                    <a:pt x="376" y="289"/>
                    <a:pt x="377" y="286"/>
                    <a:pt x="377" y="286"/>
                  </a:cubicBezTo>
                  <a:cubicBezTo>
                    <a:pt x="381" y="282"/>
                    <a:pt x="381" y="282"/>
                    <a:pt x="381" y="282"/>
                  </a:cubicBezTo>
                  <a:cubicBezTo>
                    <a:pt x="381" y="282"/>
                    <a:pt x="385" y="278"/>
                    <a:pt x="385" y="277"/>
                  </a:cubicBezTo>
                  <a:cubicBezTo>
                    <a:pt x="385" y="276"/>
                    <a:pt x="386" y="270"/>
                    <a:pt x="386" y="270"/>
                  </a:cubicBezTo>
                  <a:cubicBezTo>
                    <a:pt x="381" y="268"/>
                    <a:pt x="381" y="268"/>
                    <a:pt x="381" y="268"/>
                  </a:cubicBezTo>
                  <a:cubicBezTo>
                    <a:pt x="369" y="269"/>
                    <a:pt x="369" y="269"/>
                    <a:pt x="369" y="269"/>
                  </a:cubicBezTo>
                  <a:cubicBezTo>
                    <a:pt x="350" y="271"/>
                    <a:pt x="350" y="271"/>
                    <a:pt x="350" y="271"/>
                  </a:cubicBezTo>
                  <a:cubicBezTo>
                    <a:pt x="340" y="271"/>
                    <a:pt x="340" y="271"/>
                    <a:pt x="340" y="271"/>
                  </a:cubicBezTo>
                  <a:cubicBezTo>
                    <a:pt x="327" y="263"/>
                    <a:pt x="327" y="263"/>
                    <a:pt x="327" y="263"/>
                  </a:cubicBezTo>
                  <a:cubicBezTo>
                    <a:pt x="316" y="254"/>
                    <a:pt x="316" y="254"/>
                    <a:pt x="316" y="254"/>
                  </a:cubicBezTo>
                  <a:cubicBezTo>
                    <a:pt x="309" y="250"/>
                    <a:pt x="309" y="250"/>
                    <a:pt x="309" y="250"/>
                  </a:cubicBezTo>
                  <a:cubicBezTo>
                    <a:pt x="299" y="239"/>
                    <a:pt x="299" y="239"/>
                    <a:pt x="299" y="239"/>
                  </a:cubicBezTo>
                  <a:cubicBezTo>
                    <a:pt x="294" y="232"/>
                    <a:pt x="294" y="232"/>
                    <a:pt x="294" y="232"/>
                  </a:cubicBezTo>
                  <a:cubicBezTo>
                    <a:pt x="294" y="232"/>
                    <a:pt x="291" y="222"/>
                    <a:pt x="290" y="218"/>
                  </a:cubicBezTo>
                  <a:cubicBezTo>
                    <a:pt x="289" y="215"/>
                    <a:pt x="281" y="204"/>
                    <a:pt x="281" y="204"/>
                  </a:cubicBezTo>
                  <a:cubicBezTo>
                    <a:pt x="281" y="204"/>
                    <a:pt x="277" y="195"/>
                    <a:pt x="277" y="194"/>
                  </a:cubicBezTo>
                  <a:cubicBezTo>
                    <a:pt x="277" y="193"/>
                    <a:pt x="275" y="186"/>
                    <a:pt x="275" y="186"/>
                  </a:cubicBezTo>
                  <a:cubicBezTo>
                    <a:pt x="262" y="180"/>
                    <a:pt x="262" y="180"/>
                    <a:pt x="262" y="180"/>
                  </a:cubicBezTo>
                  <a:cubicBezTo>
                    <a:pt x="245" y="170"/>
                    <a:pt x="245" y="170"/>
                    <a:pt x="245" y="170"/>
                  </a:cubicBezTo>
                  <a:cubicBezTo>
                    <a:pt x="231" y="161"/>
                    <a:pt x="231" y="161"/>
                    <a:pt x="231" y="161"/>
                  </a:cubicBezTo>
                  <a:cubicBezTo>
                    <a:pt x="224" y="151"/>
                    <a:pt x="224" y="151"/>
                    <a:pt x="224" y="151"/>
                  </a:cubicBezTo>
                  <a:cubicBezTo>
                    <a:pt x="218" y="135"/>
                    <a:pt x="218" y="135"/>
                    <a:pt x="218" y="135"/>
                  </a:cubicBezTo>
                  <a:cubicBezTo>
                    <a:pt x="217" y="122"/>
                    <a:pt x="217" y="122"/>
                    <a:pt x="217" y="122"/>
                  </a:cubicBezTo>
                  <a:cubicBezTo>
                    <a:pt x="224" y="119"/>
                    <a:pt x="224" y="119"/>
                    <a:pt x="224" y="119"/>
                  </a:cubicBezTo>
                  <a:cubicBezTo>
                    <a:pt x="224" y="113"/>
                    <a:pt x="224" y="113"/>
                    <a:pt x="224" y="113"/>
                  </a:cubicBezTo>
                  <a:cubicBezTo>
                    <a:pt x="218" y="109"/>
                    <a:pt x="218" y="109"/>
                    <a:pt x="218" y="109"/>
                  </a:cubicBezTo>
                  <a:cubicBezTo>
                    <a:pt x="218" y="103"/>
                    <a:pt x="218" y="103"/>
                    <a:pt x="218" y="103"/>
                  </a:cubicBezTo>
                  <a:cubicBezTo>
                    <a:pt x="215" y="101"/>
                    <a:pt x="215" y="101"/>
                    <a:pt x="215" y="101"/>
                  </a:cubicBezTo>
                  <a:cubicBezTo>
                    <a:pt x="211" y="96"/>
                    <a:pt x="211" y="96"/>
                    <a:pt x="211" y="96"/>
                  </a:cubicBezTo>
                  <a:cubicBezTo>
                    <a:pt x="219" y="92"/>
                    <a:pt x="219" y="92"/>
                    <a:pt x="219" y="92"/>
                  </a:cubicBezTo>
                  <a:cubicBezTo>
                    <a:pt x="219" y="92"/>
                    <a:pt x="222" y="88"/>
                    <a:pt x="226" y="88"/>
                  </a:cubicBezTo>
                  <a:cubicBezTo>
                    <a:pt x="230" y="88"/>
                    <a:pt x="233" y="84"/>
                    <a:pt x="233" y="84"/>
                  </a:cubicBezTo>
                  <a:cubicBezTo>
                    <a:pt x="233" y="84"/>
                    <a:pt x="236" y="81"/>
                    <a:pt x="237" y="81"/>
                  </a:cubicBezTo>
                  <a:cubicBezTo>
                    <a:pt x="239" y="81"/>
                    <a:pt x="241" y="80"/>
                    <a:pt x="243" y="79"/>
                  </a:cubicBezTo>
                  <a:cubicBezTo>
                    <a:pt x="244" y="79"/>
                    <a:pt x="247" y="78"/>
                    <a:pt x="247" y="78"/>
                  </a:cubicBezTo>
                  <a:cubicBezTo>
                    <a:pt x="247" y="77"/>
                    <a:pt x="248" y="70"/>
                    <a:pt x="249" y="70"/>
                  </a:cubicBezTo>
                  <a:cubicBezTo>
                    <a:pt x="250" y="70"/>
                    <a:pt x="252" y="74"/>
                    <a:pt x="255" y="74"/>
                  </a:cubicBezTo>
                  <a:cubicBezTo>
                    <a:pt x="256" y="74"/>
                    <a:pt x="258" y="76"/>
                    <a:pt x="259" y="75"/>
                  </a:cubicBezTo>
                  <a:cubicBezTo>
                    <a:pt x="261" y="74"/>
                    <a:pt x="262" y="71"/>
                    <a:pt x="262" y="71"/>
                  </a:cubicBezTo>
                  <a:cubicBezTo>
                    <a:pt x="263" y="70"/>
                    <a:pt x="264" y="69"/>
                    <a:pt x="267" y="68"/>
                  </a:cubicBezTo>
                  <a:cubicBezTo>
                    <a:pt x="267" y="68"/>
                    <a:pt x="267" y="68"/>
                    <a:pt x="267" y="68"/>
                  </a:cubicBezTo>
                  <a:cubicBezTo>
                    <a:pt x="267" y="68"/>
                    <a:pt x="265" y="67"/>
                    <a:pt x="265" y="67"/>
                  </a:cubicBezTo>
                  <a:cubicBezTo>
                    <a:pt x="265" y="66"/>
                    <a:pt x="265" y="66"/>
                    <a:pt x="266" y="65"/>
                  </a:cubicBezTo>
                  <a:cubicBezTo>
                    <a:pt x="266" y="64"/>
                    <a:pt x="266" y="64"/>
                    <a:pt x="267" y="63"/>
                  </a:cubicBezTo>
                  <a:cubicBezTo>
                    <a:pt x="267" y="63"/>
                    <a:pt x="267" y="61"/>
                    <a:pt x="267" y="61"/>
                  </a:cubicBezTo>
                  <a:cubicBezTo>
                    <a:pt x="267" y="61"/>
                    <a:pt x="268" y="60"/>
                    <a:pt x="267" y="60"/>
                  </a:cubicBezTo>
                  <a:cubicBezTo>
                    <a:pt x="267" y="59"/>
                    <a:pt x="266" y="58"/>
                    <a:pt x="266" y="58"/>
                  </a:cubicBezTo>
                  <a:cubicBezTo>
                    <a:pt x="266" y="58"/>
                    <a:pt x="266" y="58"/>
                    <a:pt x="265" y="58"/>
                  </a:cubicBezTo>
                  <a:cubicBezTo>
                    <a:pt x="265" y="59"/>
                    <a:pt x="265" y="59"/>
                    <a:pt x="265" y="59"/>
                  </a:cubicBezTo>
                  <a:cubicBezTo>
                    <a:pt x="263" y="60"/>
                    <a:pt x="263" y="60"/>
                    <a:pt x="263" y="60"/>
                  </a:cubicBezTo>
                  <a:cubicBezTo>
                    <a:pt x="263" y="60"/>
                    <a:pt x="262" y="58"/>
                    <a:pt x="262" y="58"/>
                  </a:cubicBezTo>
                  <a:cubicBezTo>
                    <a:pt x="261" y="58"/>
                    <a:pt x="261" y="58"/>
                    <a:pt x="261" y="57"/>
                  </a:cubicBezTo>
                  <a:cubicBezTo>
                    <a:pt x="261" y="57"/>
                    <a:pt x="262" y="56"/>
                    <a:pt x="262" y="56"/>
                  </a:cubicBezTo>
                  <a:cubicBezTo>
                    <a:pt x="262" y="56"/>
                    <a:pt x="261" y="55"/>
                    <a:pt x="261" y="55"/>
                  </a:cubicBezTo>
                  <a:cubicBezTo>
                    <a:pt x="261" y="55"/>
                    <a:pt x="262" y="53"/>
                    <a:pt x="263" y="53"/>
                  </a:cubicBezTo>
                  <a:cubicBezTo>
                    <a:pt x="264" y="52"/>
                    <a:pt x="266" y="50"/>
                    <a:pt x="266" y="50"/>
                  </a:cubicBezTo>
                  <a:cubicBezTo>
                    <a:pt x="267" y="48"/>
                    <a:pt x="267" y="48"/>
                    <a:pt x="267" y="48"/>
                  </a:cubicBezTo>
                  <a:cubicBezTo>
                    <a:pt x="266" y="47"/>
                    <a:pt x="266" y="47"/>
                    <a:pt x="266" y="47"/>
                  </a:cubicBezTo>
                  <a:cubicBezTo>
                    <a:pt x="266" y="47"/>
                    <a:pt x="265" y="48"/>
                    <a:pt x="265" y="48"/>
                  </a:cubicBezTo>
                  <a:cubicBezTo>
                    <a:pt x="263" y="47"/>
                    <a:pt x="263" y="47"/>
                    <a:pt x="263" y="47"/>
                  </a:cubicBezTo>
                  <a:cubicBezTo>
                    <a:pt x="261" y="46"/>
                    <a:pt x="261" y="46"/>
                    <a:pt x="261" y="46"/>
                  </a:cubicBezTo>
                  <a:cubicBezTo>
                    <a:pt x="258" y="46"/>
                    <a:pt x="258" y="46"/>
                    <a:pt x="258" y="46"/>
                  </a:cubicBezTo>
                  <a:cubicBezTo>
                    <a:pt x="256" y="44"/>
                    <a:pt x="256" y="44"/>
                    <a:pt x="256" y="44"/>
                  </a:cubicBezTo>
                  <a:cubicBezTo>
                    <a:pt x="257" y="42"/>
                    <a:pt x="257" y="42"/>
                    <a:pt x="257" y="42"/>
                  </a:cubicBezTo>
                  <a:cubicBezTo>
                    <a:pt x="257" y="40"/>
                    <a:pt x="257" y="40"/>
                    <a:pt x="257" y="40"/>
                  </a:cubicBezTo>
                  <a:cubicBezTo>
                    <a:pt x="257" y="40"/>
                    <a:pt x="259" y="38"/>
                    <a:pt x="259" y="38"/>
                  </a:cubicBezTo>
                  <a:cubicBezTo>
                    <a:pt x="260" y="37"/>
                    <a:pt x="262" y="36"/>
                    <a:pt x="262" y="36"/>
                  </a:cubicBezTo>
                  <a:cubicBezTo>
                    <a:pt x="263" y="34"/>
                    <a:pt x="263" y="34"/>
                    <a:pt x="263" y="34"/>
                  </a:cubicBezTo>
                  <a:cubicBezTo>
                    <a:pt x="263" y="34"/>
                    <a:pt x="264" y="33"/>
                    <a:pt x="265" y="33"/>
                  </a:cubicBezTo>
                  <a:cubicBezTo>
                    <a:pt x="266" y="33"/>
                    <a:pt x="266" y="34"/>
                    <a:pt x="266" y="33"/>
                  </a:cubicBezTo>
                  <a:cubicBezTo>
                    <a:pt x="267" y="33"/>
                    <a:pt x="267" y="31"/>
                    <a:pt x="267" y="30"/>
                  </a:cubicBezTo>
                  <a:cubicBezTo>
                    <a:pt x="267" y="27"/>
                    <a:pt x="267" y="27"/>
                    <a:pt x="267" y="27"/>
                  </a:cubicBezTo>
                  <a:cubicBezTo>
                    <a:pt x="262" y="28"/>
                    <a:pt x="262" y="28"/>
                    <a:pt x="262" y="28"/>
                  </a:cubicBezTo>
                  <a:cubicBezTo>
                    <a:pt x="262" y="28"/>
                    <a:pt x="257" y="27"/>
                    <a:pt x="254" y="27"/>
                  </a:cubicBezTo>
                  <a:cubicBezTo>
                    <a:pt x="250" y="27"/>
                    <a:pt x="242" y="25"/>
                    <a:pt x="242" y="25"/>
                  </a:cubicBezTo>
                  <a:cubicBezTo>
                    <a:pt x="232" y="22"/>
                    <a:pt x="232" y="22"/>
                    <a:pt x="232" y="22"/>
                  </a:cubicBezTo>
                  <a:cubicBezTo>
                    <a:pt x="226" y="22"/>
                    <a:pt x="226" y="22"/>
                    <a:pt x="226" y="22"/>
                  </a:cubicBezTo>
                  <a:cubicBezTo>
                    <a:pt x="217" y="21"/>
                    <a:pt x="217" y="21"/>
                    <a:pt x="217" y="21"/>
                  </a:cubicBezTo>
                  <a:cubicBezTo>
                    <a:pt x="217" y="21"/>
                    <a:pt x="216" y="19"/>
                    <a:pt x="215" y="18"/>
                  </a:cubicBezTo>
                  <a:cubicBezTo>
                    <a:pt x="215" y="17"/>
                    <a:pt x="212" y="15"/>
                    <a:pt x="212" y="15"/>
                  </a:cubicBezTo>
                  <a:cubicBezTo>
                    <a:pt x="212" y="13"/>
                    <a:pt x="212" y="13"/>
                    <a:pt x="212" y="13"/>
                  </a:cubicBezTo>
                  <a:cubicBezTo>
                    <a:pt x="210" y="8"/>
                    <a:pt x="210" y="8"/>
                    <a:pt x="210" y="8"/>
                  </a:cubicBezTo>
                  <a:cubicBezTo>
                    <a:pt x="208" y="4"/>
                    <a:pt x="208" y="4"/>
                    <a:pt x="208" y="4"/>
                  </a:cubicBezTo>
                  <a:cubicBezTo>
                    <a:pt x="210" y="1"/>
                    <a:pt x="210" y="1"/>
                    <a:pt x="210" y="1"/>
                  </a:cubicBezTo>
                  <a:cubicBezTo>
                    <a:pt x="208" y="0"/>
                    <a:pt x="208" y="0"/>
                    <a:pt x="208" y="0"/>
                  </a:cubicBezTo>
                  <a:cubicBezTo>
                    <a:pt x="208" y="0"/>
                    <a:pt x="204" y="1"/>
                    <a:pt x="202" y="1"/>
                  </a:cubicBezTo>
                  <a:cubicBezTo>
                    <a:pt x="201" y="2"/>
                    <a:pt x="195" y="3"/>
                    <a:pt x="195" y="3"/>
                  </a:cubicBezTo>
                  <a:cubicBezTo>
                    <a:pt x="193" y="4"/>
                    <a:pt x="193" y="4"/>
                    <a:pt x="193" y="4"/>
                  </a:cubicBezTo>
                  <a:cubicBezTo>
                    <a:pt x="185" y="4"/>
                    <a:pt x="185" y="4"/>
                    <a:pt x="185" y="4"/>
                  </a:cubicBezTo>
                  <a:cubicBezTo>
                    <a:pt x="177" y="5"/>
                    <a:pt x="177" y="5"/>
                    <a:pt x="177" y="5"/>
                  </a:cubicBezTo>
                  <a:cubicBezTo>
                    <a:pt x="174" y="7"/>
                    <a:pt x="174" y="7"/>
                    <a:pt x="174" y="7"/>
                  </a:cubicBezTo>
                  <a:cubicBezTo>
                    <a:pt x="168" y="10"/>
                    <a:pt x="168" y="10"/>
                    <a:pt x="168" y="10"/>
                  </a:cubicBezTo>
                  <a:cubicBezTo>
                    <a:pt x="168" y="14"/>
                    <a:pt x="168" y="14"/>
                    <a:pt x="168" y="14"/>
                  </a:cubicBezTo>
                  <a:cubicBezTo>
                    <a:pt x="165" y="18"/>
                    <a:pt x="165" y="18"/>
                    <a:pt x="165" y="18"/>
                  </a:cubicBezTo>
                  <a:cubicBezTo>
                    <a:pt x="160" y="18"/>
                    <a:pt x="160" y="18"/>
                    <a:pt x="160" y="18"/>
                  </a:cubicBezTo>
                  <a:cubicBezTo>
                    <a:pt x="155" y="14"/>
                    <a:pt x="155" y="14"/>
                    <a:pt x="155" y="14"/>
                  </a:cubicBezTo>
                  <a:cubicBezTo>
                    <a:pt x="153" y="16"/>
                    <a:pt x="153" y="16"/>
                    <a:pt x="153" y="16"/>
                  </a:cubicBezTo>
                  <a:cubicBezTo>
                    <a:pt x="148" y="15"/>
                    <a:pt x="148" y="15"/>
                    <a:pt x="148" y="15"/>
                  </a:cubicBezTo>
                  <a:cubicBezTo>
                    <a:pt x="147" y="15"/>
                    <a:pt x="147" y="15"/>
                    <a:pt x="147" y="15"/>
                  </a:cubicBezTo>
                  <a:cubicBezTo>
                    <a:pt x="146" y="15"/>
                    <a:pt x="146" y="15"/>
                    <a:pt x="146" y="15"/>
                  </a:cubicBezTo>
                  <a:cubicBezTo>
                    <a:pt x="146" y="15"/>
                    <a:pt x="145" y="16"/>
                    <a:pt x="145" y="16"/>
                  </a:cubicBezTo>
                  <a:cubicBezTo>
                    <a:pt x="146" y="18"/>
                    <a:pt x="146" y="18"/>
                    <a:pt x="146" y="18"/>
                  </a:cubicBezTo>
                  <a:cubicBezTo>
                    <a:pt x="145" y="19"/>
                    <a:pt x="145" y="19"/>
                    <a:pt x="145" y="19"/>
                  </a:cubicBezTo>
                  <a:cubicBezTo>
                    <a:pt x="146" y="21"/>
                    <a:pt x="146" y="21"/>
                    <a:pt x="146" y="21"/>
                  </a:cubicBezTo>
                  <a:cubicBezTo>
                    <a:pt x="146" y="21"/>
                    <a:pt x="145" y="22"/>
                    <a:pt x="144" y="23"/>
                  </a:cubicBezTo>
                  <a:cubicBezTo>
                    <a:pt x="143" y="23"/>
                    <a:pt x="145" y="25"/>
                    <a:pt x="145" y="25"/>
                  </a:cubicBezTo>
                  <a:cubicBezTo>
                    <a:pt x="145" y="25"/>
                    <a:pt x="146" y="25"/>
                    <a:pt x="148" y="26"/>
                  </a:cubicBezTo>
                  <a:cubicBezTo>
                    <a:pt x="149" y="27"/>
                    <a:pt x="148" y="27"/>
                    <a:pt x="148" y="27"/>
                  </a:cubicBezTo>
                  <a:cubicBezTo>
                    <a:pt x="148" y="28"/>
                    <a:pt x="148" y="29"/>
                    <a:pt x="147" y="29"/>
                  </a:cubicBezTo>
                  <a:cubicBezTo>
                    <a:pt x="147" y="30"/>
                    <a:pt x="147" y="30"/>
                    <a:pt x="147" y="30"/>
                  </a:cubicBezTo>
                  <a:cubicBezTo>
                    <a:pt x="146" y="30"/>
                    <a:pt x="146" y="30"/>
                    <a:pt x="146" y="30"/>
                  </a:cubicBezTo>
                  <a:cubicBezTo>
                    <a:pt x="146" y="30"/>
                    <a:pt x="143" y="31"/>
                    <a:pt x="143" y="30"/>
                  </a:cubicBezTo>
                  <a:cubicBezTo>
                    <a:pt x="142" y="30"/>
                    <a:pt x="143" y="30"/>
                    <a:pt x="143" y="30"/>
                  </a:cubicBezTo>
                  <a:cubicBezTo>
                    <a:pt x="142" y="30"/>
                    <a:pt x="142" y="30"/>
                    <a:pt x="142" y="30"/>
                  </a:cubicBezTo>
                  <a:cubicBezTo>
                    <a:pt x="142" y="30"/>
                    <a:pt x="139" y="28"/>
                    <a:pt x="139" y="28"/>
                  </a:cubicBezTo>
                  <a:cubicBezTo>
                    <a:pt x="139" y="27"/>
                    <a:pt x="139" y="27"/>
                    <a:pt x="139" y="27"/>
                  </a:cubicBezTo>
                  <a:cubicBezTo>
                    <a:pt x="139" y="27"/>
                    <a:pt x="138" y="26"/>
                    <a:pt x="138" y="26"/>
                  </a:cubicBezTo>
                  <a:cubicBezTo>
                    <a:pt x="137" y="26"/>
                    <a:pt x="137" y="27"/>
                    <a:pt x="137" y="27"/>
                  </a:cubicBezTo>
                  <a:cubicBezTo>
                    <a:pt x="136" y="27"/>
                    <a:pt x="135" y="27"/>
                    <a:pt x="134" y="27"/>
                  </a:cubicBezTo>
                  <a:cubicBezTo>
                    <a:pt x="134" y="27"/>
                    <a:pt x="134" y="28"/>
                    <a:pt x="133" y="28"/>
                  </a:cubicBezTo>
                  <a:cubicBezTo>
                    <a:pt x="133" y="29"/>
                    <a:pt x="133" y="29"/>
                    <a:pt x="133" y="30"/>
                  </a:cubicBezTo>
                  <a:cubicBezTo>
                    <a:pt x="132" y="30"/>
                    <a:pt x="132" y="31"/>
                    <a:pt x="132" y="31"/>
                  </a:cubicBezTo>
                  <a:cubicBezTo>
                    <a:pt x="132" y="32"/>
                    <a:pt x="132" y="32"/>
                    <a:pt x="132" y="32"/>
                  </a:cubicBezTo>
                  <a:cubicBezTo>
                    <a:pt x="131" y="34"/>
                    <a:pt x="131" y="34"/>
                    <a:pt x="131" y="34"/>
                  </a:cubicBezTo>
                  <a:cubicBezTo>
                    <a:pt x="132" y="34"/>
                    <a:pt x="132" y="34"/>
                    <a:pt x="132" y="34"/>
                  </a:cubicBezTo>
                  <a:cubicBezTo>
                    <a:pt x="132" y="34"/>
                    <a:pt x="132" y="36"/>
                    <a:pt x="132" y="36"/>
                  </a:cubicBezTo>
                  <a:cubicBezTo>
                    <a:pt x="132" y="37"/>
                    <a:pt x="132" y="37"/>
                    <a:pt x="132" y="37"/>
                  </a:cubicBezTo>
                  <a:cubicBezTo>
                    <a:pt x="133" y="38"/>
                    <a:pt x="134" y="37"/>
                    <a:pt x="134" y="37"/>
                  </a:cubicBezTo>
                  <a:cubicBezTo>
                    <a:pt x="134" y="37"/>
                    <a:pt x="135" y="38"/>
                    <a:pt x="135" y="39"/>
                  </a:cubicBezTo>
                  <a:cubicBezTo>
                    <a:pt x="136" y="39"/>
                    <a:pt x="135" y="40"/>
                    <a:pt x="135" y="40"/>
                  </a:cubicBezTo>
                  <a:cubicBezTo>
                    <a:pt x="135" y="40"/>
                    <a:pt x="134" y="41"/>
                    <a:pt x="134" y="41"/>
                  </a:cubicBezTo>
                  <a:cubicBezTo>
                    <a:pt x="133" y="41"/>
                    <a:pt x="133" y="41"/>
                    <a:pt x="134" y="42"/>
                  </a:cubicBezTo>
                  <a:cubicBezTo>
                    <a:pt x="134" y="43"/>
                    <a:pt x="135" y="43"/>
                    <a:pt x="135" y="43"/>
                  </a:cubicBezTo>
                  <a:cubicBezTo>
                    <a:pt x="136" y="43"/>
                    <a:pt x="136" y="46"/>
                    <a:pt x="136" y="46"/>
                  </a:cubicBezTo>
                  <a:cubicBezTo>
                    <a:pt x="136" y="47"/>
                    <a:pt x="135" y="48"/>
                    <a:pt x="135" y="48"/>
                  </a:cubicBezTo>
                  <a:cubicBezTo>
                    <a:pt x="135" y="48"/>
                    <a:pt x="135" y="48"/>
                    <a:pt x="135" y="48"/>
                  </a:cubicBezTo>
                  <a:cubicBezTo>
                    <a:pt x="134" y="48"/>
                    <a:pt x="134" y="48"/>
                    <a:pt x="134" y="49"/>
                  </a:cubicBezTo>
                  <a:cubicBezTo>
                    <a:pt x="134" y="49"/>
                    <a:pt x="132" y="49"/>
                    <a:pt x="132" y="49"/>
                  </a:cubicBezTo>
                  <a:cubicBezTo>
                    <a:pt x="132" y="49"/>
                    <a:pt x="133" y="47"/>
                    <a:pt x="132" y="47"/>
                  </a:cubicBezTo>
                  <a:cubicBezTo>
                    <a:pt x="132" y="46"/>
                    <a:pt x="131" y="46"/>
                    <a:pt x="130" y="45"/>
                  </a:cubicBezTo>
                  <a:cubicBezTo>
                    <a:pt x="129" y="43"/>
                    <a:pt x="130" y="43"/>
                    <a:pt x="130" y="43"/>
                  </a:cubicBezTo>
                  <a:cubicBezTo>
                    <a:pt x="130" y="43"/>
                    <a:pt x="130" y="43"/>
                    <a:pt x="129" y="42"/>
                  </a:cubicBezTo>
                  <a:cubicBezTo>
                    <a:pt x="129" y="41"/>
                    <a:pt x="129" y="40"/>
                    <a:pt x="129" y="40"/>
                  </a:cubicBezTo>
                  <a:cubicBezTo>
                    <a:pt x="129" y="40"/>
                    <a:pt x="127" y="40"/>
                    <a:pt x="126" y="40"/>
                  </a:cubicBezTo>
                  <a:cubicBezTo>
                    <a:pt x="124" y="40"/>
                    <a:pt x="125" y="41"/>
                    <a:pt x="125" y="41"/>
                  </a:cubicBezTo>
                  <a:cubicBezTo>
                    <a:pt x="123" y="41"/>
                    <a:pt x="123" y="41"/>
                    <a:pt x="123" y="41"/>
                  </a:cubicBezTo>
                  <a:cubicBezTo>
                    <a:pt x="123" y="41"/>
                    <a:pt x="122" y="42"/>
                    <a:pt x="122" y="42"/>
                  </a:cubicBezTo>
                  <a:cubicBezTo>
                    <a:pt x="121" y="43"/>
                    <a:pt x="121" y="42"/>
                    <a:pt x="120" y="42"/>
                  </a:cubicBezTo>
                  <a:cubicBezTo>
                    <a:pt x="120" y="42"/>
                    <a:pt x="119" y="42"/>
                    <a:pt x="119" y="42"/>
                  </a:cubicBezTo>
                  <a:cubicBezTo>
                    <a:pt x="119" y="42"/>
                    <a:pt x="118" y="43"/>
                    <a:pt x="119" y="44"/>
                  </a:cubicBezTo>
                  <a:cubicBezTo>
                    <a:pt x="119" y="45"/>
                    <a:pt x="119" y="45"/>
                    <a:pt x="118" y="45"/>
                  </a:cubicBezTo>
                  <a:cubicBezTo>
                    <a:pt x="118" y="46"/>
                    <a:pt x="116" y="45"/>
                    <a:pt x="114" y="45"/>
                  </a:cubicBezTo>
                  <a:cubicBezTo>
                    <a:pt x="111" y="45"/>
                    <a:pt x="113" y="44"/>
                    <a:pt x="112" y="44"/>
                  </a:cubicBezTo>
                  <a:cubicBezTo>
                    <a:pt x="112" y="43"/>
                    <a:pt x="110" y="43"/>
                    <a:pt x="110" y="42"/>
                  </a:cubicBezTo>
                  <a:cubicBezTo>
                    <a:pt x="110" y="40"/>
                    <a:pt x="110" y="40"/>
                    <a:pt x="110" y="39"/>
                  </a:cubicBezTo>
                  <a:cubicBezTo>
                    <a:pt x="110" y="38"/>
                    <a:pt x="109" y="37"/>
                    <a:pt x="109" y="37"/>
                  </a:cubicBezTo>
                  <a:cubicBezTo>
                    <a:pt x="108" y="36"/>
                    <a:pt x="109" y="35"/>
                    <a:pt x="110" y="35"/>
                  </a:cubicBezTo>
                  <a:cubicBezTo>
                    <a:pt x="110" y="34"/>
                    <a:pt x="109" y="34"/>
                    <a:pt x="109" y="34"/>
                  </a:cubicBezTo>
                  <a:cubicBezTo>
                    <a:pt x="107" y="35"/>
                    <a:pt x="107" y="35"/>
                    <a:pt x="107" y="35"/>
                  </a:cubicBezTo>
                  <a:cubicBezTo>
                    <a:pt x="106" y="35"/>
                    <a:pt x="106" y="35"/>
                    <a:pt x="106" y="35"/>
                  </a:cubicBezTo>
                  <a:cubicBezTo>
                    <a:pt x="106" y="35"/>
                    <a:pt x="105" y="34"/>
                    <a:pt x="104" y="34"/>
                  </a:cubicBezTo>
                  <a:cubicBezTo>
                    <a:pt x="104" y="33"/>
                    <a:pt x="103" y="34"/>
                    <a:pt x="103" y="34"/>
                  </a:cubicBezTo>
                  <a:cubicBezTo>
                    <a:pt x="101" y="36"/>
                    <a:pt x="101" y="36"/>
                    <a:pt x="101" y="36"/>
                  </a:cubicBezTo>
                  <a:cubicBezTo>
                    <a:pt x="101" y="37"/>
                    <a:pt x="101" y="37"/>
                    <a:pt x="101" y="37"/>
                  </a:cubicBezTo>
                  <a:cubicBezTo>
                    <a:pt x="102" y="39"/>
                    <a:pt x="102" y="39"/>
                    <a:pt x="102" y="39"/>
                  </a:cubicBezTo>
                  <a:cubicBezTo>
                    <a:pt x="102" y="41"/>
                    <a:pt x="102" y="41"/>
                    <a:pt x="102" y="41"/>
                  </a:cubicBezTo>
                  <a:cubicBezTo>
                    <a:pt x="102" y="41"/>
                    <a:pt x="102" y="42"/>
                    <a:pt x="102" y="43"/>
                  </a:cubicBezTo>
                  <a:cubicBezTo>
                    <a:pt x="102" y="43"/>
                    <a:pt x="102" y="44"/>
                    <a:pt x="102" y="44"/>
                  </a:cubicBezTo>
                  <a:cubicBezTo>
                    <a:pt x="102" y="45"/>
                    <a:pt x="102" y="45"/>
                    <a:pt x="102" y="45"/>
                  </a:cubicBezTo>
                  <a:cubicBezTo>
                    <a:pt x="102" y="45"/>
                    <a:pt x="101" y="46"/>
                    <a:pt x="101" y="47"/>
                  </a:cubicBezTo>
                  <a:cubicBezTo>
                    <a:pt x="101" y="47"/>
                    <a:pt x="101" y="48"/>
                    <a:pt x="101" y="49"/>
                  </a:cubicBezTo>
                  <a:cubicBezTo>
                    <a:pt x="100" y="50"/>
                    <a:pt x="100" y="50"/>
                    <a:pt x="100" y="50"/>
                  </a:cubicBezTo>
                  <a:cubicBezTo>
                    <a:pt x="100" y="50"/>
                    <a:pt x="99" y="51"/>
                    <a:pt x="99" y="52"/>
                  </a:cubicBezTo>
                  <a:cubicBezTo>
                    <a:pt x="99" y="52"/>
                    <a:pt x="97" y="52"/>
                    <a:pt x="97" y="52"/>
                  </a:cubicBezTo>
                  <a:cubicBezTo>
                    <a:pt x="97" y="52"/>
                    <a:pt x="96" y="54"/>
                    <a:pt x="95" y="54"/>
                  </a:cubicBezTo>
                  <a:cubicBezTo>
                    <a:pt x="95" y="54"/>
                    <a:pt x="95" y="56"/>
                    <a:pt x="95" y="57"/>
                  </a:cubicBezTo>
                  <a:cubicBezTo>
                    <a:pt x="95" y="57"/>
                    <a:pt x="95" y="58"/>
                    <a:pt x="95" y="58"/>
                  </a:cubicBezTo>
                  <a:cubicBezTo>
                    <a:pt x="93" y="59"/>
                    <a:pt x="93" y="59"/>
                    <a:pt x="93" y="59"/>
                  </a:cubicBezTo>
                  <a:cubicBezTo>
                    <a:pt x="93" y="59"/>
                    <a:pt x="94" y="61"/>
                    <a:pt x="94" y="61"/>
                  </a:cubicBezTo>
                  <a:cubicBezTo>
                    <a:pt x="94" y="62"/>
                    <a:pt x="93" y="62"/>
                    <a:pt x="93" y="62"/>
                  </a:cubicBezTo>
                  <a:cubicBezTo>
                    <a:pt x="92" y="63"/>
                    <a:pt x="93" y="63"/>
                    <a:pt x="93" y="64"/>
                  </a:cubicBezTo>
                  <a:cubicBezTo>
                    <a:pt x="92" y="65"/>
                    <a:pt x="93" y="65"/>
                    <a:pt x="93" y="65"/>
                  </a:cubicBezTo>
                  <a:cubicBezTo>
                    <a:pt x="93" y="66"/>
                    <a:pt x="96" y="67"/>
                    <a:pt x="96" y="67"/>
                  </a:cubicBezTo>
                  <a:cubicBezTo>
                    <a:pt x="96" y="67"/>
                    <a:pt x="96" y="67"/>
                    <a:pt x="95" y="68"/>
                  </a:cubicBezTo>
                  <a:cubicBezTo>
                    <a:pt x="93" y="69"/>
                    <a:pt x="94" y="71"/>
                    <a:pt x="94" y="71"/>
                  </a:cubicBezTo>
                  <a:cubicBezTo>
                    <a:pt x="93" y="72"/>
                    <a:pt x="93" y="72"/>
                    <a:pt x="93" y="72"/>
                  </a:cubicBezTo>
                  <a:cubicBezTo>
                    <a:pt x="93" y="72"/>
                    <a:pt x="92" y="71"/>
                    <a:pt x="91" y="71"/>
                  </a:cubicBezTo>
                  <a:cubicBezTo>
                    <a:pt x="91" y="71"/>
                    <a:pt x="91" y="71"/>
                    <a:pt x="89" y="71"/>
                  </a:cubicBezTo>
                  <a:cubicBezTo>
                    <a:pt x="87" y="71"/>
                    <a:pt x="89" y="70"/>
                    <a:pt x="89" y="70"/>
                  </a:cubicBezTo>
                  <a:cubicBezTo>
                    <a:pt x="89" y="70"/>
                    <a:pt x="89" y="68"/>
                    <a:pt x="89" y="67"/>
                  </a:cubicBezTo>
                  <a:cubicBezTo>
                    <a:pt x="89" y="67"/>
                    <a:pt x="89" y="67"/>
                    <a:pt x="89" y="67"/>
                  </a:cubicBezTo>
                  <a:cubicBezTo>
                    <a:pt x="89" y="67"/>
                    <a:pt x="89" y="66"/>
                    <a:pt x="88" y="65"/>
                  </a:cubicBezTo>
                  <a:cubicBezTo>
                    <a:pt x="88" y="64"/>
                    <a:pt x="87" y="64"/>
                    <a:pt x="87" y="64"/>
                  </a:cubicBezTo>
                  <a:cubicBezTo>
                    <a:pt x="84" y="62"/>
                    <a:pt x="84" y="62"/>
                    <a:pt x="84" y="62"/>
                  </a:cubicBezTo>
                  <a:cubicBezTo>
                    <a:pt x="84" y="62"/>
                    <a:pt x="85" y="60"/>
                    <a:pt x="86" y="59"/>
                  </a:cubicBezTo>
                  <a:cubicBezTo>
                    <a:pt x="86" y="59"/>
                    <a:pt x="86" y="59"/>
                    <a:pt x="86" y="59"/>
                  </a:cubicBezTo>
                  <a:cubicBezTo>
                    <a:pt x="86" y="59"/>
                    <a:pt x="86" y="59"/>
                    <a:pt x="87" y="58"/>
                  </a:cubicBezTo>
                  <a:cubicBezTo>
                    <a:pt x="87" y="57"/>
                    <a:pt x="86" y="57"/>
                    <a:pt x="86" y="57"/>
                  </a:cubicBezTo>
                  <a:cubicBezTo>
                    <a:pt x="85" y="57"/>
                    <a:pt x="85" y="57"/>
                    <a:pt x="85" y="57"/>
                  </a:cubicBezTo>
                  <a:cubicBezTo>
                    <a:pt x="84" y="56"/>
                    <a:pt x="84" y="56"/>
                    <a:pt x="84" y="56"/>
                  </a:cubicBezTo>
                  <a:cubicBezTo>
                    <a:pt x="84" y="56"/>
                    <a:pt x="82" y="57"/>
                    <a:pt x="82" y="56"/>
                  </a:cubicBezTo>
                  <a:cubicBezTo>
                    <a:pt x="81" y="56"/>
                    <a:pt x="79" y="56"/>
                    <a:pt x="79" y="55"/>
                  </a:cubicBezTo>
                  <a:cubicBezTo>
                    <a:pt x="79" y="55"/>
                    <a:pt x="78" y="55"/>
                    <a:pt x="77" y="55"/>
                  </a:cubicBezTo>
                  <a:cubicBezTo>
                    <a:pt x="77" y="55"/>
                    <a:pt x="76" y="55"/>
                    <a:pt x="76" y="55"/>
                  </a:cubicBezTo>
                  <a:cubicBezTo>
                    <a:pt x="75" y="54"/>
                    <a:pt x="74" y="53"/>
                    <a:pt x="74" y="53"/>
                  </a:cubicBezTo>
                  <a:cubicBezTo>
                    <a:pt x="74" y="52"/>
                    <a:pt x="73" y="51"/>
                    <a:pt x="73" y="51"/>
                  </a:cubicBezTo>
                  <a:cubicBezTo>
                    <a:pt x="72" y="51"/>
                    <a:pt x="72" y="51"/>
                    <a:pt x="72" y="51"/>
                  </a:cubicBezTo>
                  <a:cubicBezTo>
                    <a:pt x="72" y="51"/>
                    <a:pt x="71" y="49"/>
                    <a:pt x="70" y="49"/>
                  </a:cubicBezTo>
                  <a:cubicBezTo>
                    <a:pt x="70" y="49"/>
                    <a:pt x="70" y="48"/>
                    <a:pt x="70" y="48"/>
                  </a:cubicBezTo>
                  <a:cubicBezTo>
                    <a:pt x="69" y="47"/>
                    <a:pt x="69" y="47"/>
                    <a:pt x="69" y="47"/>
                  </a:cubicBezTo>
                  <a:cubicBezTo>
                    <a:pt x="69" y="47"/>
                    <a:pt x="69" y="46"/>
                    <a:pt x="69" y="45"/>
                  </a:cubicBezTo>
                  <a:cubicBezTo>
                    <a:pt x="69" y="45"/>
                    <a:pt x="70" y="43"/>
                    <a:pt x="70" y="43"/>
                  </a:cubicBezTo>
                  <a:cubicBezTo>
                    <a:pt x="70" y="43"/>
                    <a:pt x="69" y="41"/>
                    <a:pt x="69" y="40"/>
                  </a:cubicBezTo>
                  <a:cubicBezTo>
                    <a:pt x="69" y="39"/>
                    <a:pt x="70" y="37"/>
                    <a:pt x="70" y="37"/>
                  </a:cubicBezTo>
                  <a:cubicBezTo>
                    <a:pt x="70" y="37"/>
                    <a:pt x="66" y="38"/>
                    <a:pt x="65" y="39"/>
                  </a:cubicBezTo>
                  <a:cubicBezTo>
                    <a:pt x="64" y="39"/>
                    <a:pt x="64" y="40"/>
                    <a:pt x="64" y="40"/>
                  </a:cubicBezTo>
                  <a:cubicBezTo>
                    <a:pt x="64" y="40"/>
                    <a:pt x="64" y="41"/>
                    <a:pt x="64" y="42"/>
                  </a:cubicBezTo>
                  <a:cubicBezTo>
                    <a:pt x="63" y="42"/>
                    <a:pt x="63" y="42"/>
                    <a:pt x="63" y="42"/>
                  </a:cubicBezTo>
                  <a:cubicBezTo>
                    <a:pt x="63" y="42"/>
                    <a:pt x="61" y="44"/>
                    <a:pt x="60" y="44"/>
                  </a:cubicBezTo>
                  <a:cubicBezTo>
                    <a:pt x="60" y="45"/>
                    <a:pt x="60" y="45"/>
                    <a:pt x="59" y="45"/>
                  </a:cubicBezTo>
                  <a:cubicBezTo>
                    <a:pt x="58" y="45"/>
                    <a:pt x="57" y="46"/>
                    <a:pt x="57" y="46"/>
                  </a:cubicBezTo>
                  <a:cubicBezTo>
                    <a:pt x="56" y="47"/>
                    <a:pt x="56" y="47"/>
                    <a:pt x="56" y="47"/>
                  </a:cubicBezTo>
                  <a:cubicBezTo>
                    <a:pt x="57" y="48"/>
                    <a:pt x="57" y="48"/>
                    <a:pt x="57" y="48"/>
                  </a:cubicBezTo>
                  <a:cubicBezTo>
                    <a:pt x="58" y="51"/>
                    <a:pt x="58" y="51"/>
                    <a:pt x="58" y="51"/>
                  </a:cubicBezTo>
                  <a:cubicBezTo>
                    <a:pt x="57" y="53"/>
                    <a:pt x="57" y="53"/>
                    <a:pt x="57" y="53"/>
                  </a:cubicBezTo>
                  <a:cubicBezTo>
                    <a:pt x="57" y="53"/>
                    <a:pt x="57" y="53"/>
                    <a:pt x="57" y="54"/>
                  </a:cubicBezTo>
                  <a:cubicBezTo>
                    <a:pt x="56" y="56"/>
                    <a:pt x="56" y="56"/>
                    <a:pt x="56" y="56"/>
                  </a:cubicBezTo>
                  <a:cubicBezTo>
                    <a:pt x="55" y="57"/>
                    <a:pt x="55" y="57"/>
                    <a:pt x="55" y="57"/>
                  </a:cubicBezTo>
                  <a:cubicBezTo>
                    <a:pt x="54" y="58"/>
                    <a:pt x="54" y="58"/>
                    <a:pt x="54" y="58"/>
                  </a:cubicBezTo>
                  <a:cubicBezTo>
                    <a:pt x="54" y="58"/>
                    <a:pt x="54" y="59"/>
                    <a:pt x="54" y="60"/>
                  </a:cubicBezTo>
                  <a:cubicBezTo>
                    <a:pt x="54" y="60"/>
                    <a:pt x="54" y="61"/>
                    <a:pt x="53" y="62"/>
                  </a:cubicBezTo>
                  <a:cubicBezTo>
                    <a:pt x="52" y="63"/>
                    <a:pt x="52" y="63"/>
                    <a:pt x="52" y="63"/>
                  </a:cubicBezTo>
                  <a:cubicBezTo>
                    <a:pt x="52" y="63"/>
                    <a:pt x="51" y="63"/>
                    <a:pt x="50" y="63"/>
                  </a:cubicBezTo>
                  <a:cubicBezTo>
                    <a:pt x="49" y="63"/>
                    <a:pt x="49" y="64"/>
                    <a:pt x="48" y="64"/>
                  </a:cubicBezTo>
                  <a:cubicBezTo>
                    <a:pt x="46" y="64"/>
                    <a:pt x="47" y="65"/>
                    <a:pt x="47" y="66"/>
                  </a:cubicBezTo>
                  <a:cubicBezTo>
                    <a:pt x="47" y="66"/>
                    <a:pt x="47" y="66"/>
                    <a:pt x="47" y="67"/>
                  </a:cubicBezTo>
                  <a:cubicBezTo>
                    <a:pt x="46" y="67"/>
                    <a:pt x="44" y="67"/>
                    <a:pt x="44" y="66"/>
                  </a:cubicBezTo>
                  <a:cubicBezTo>
                    <a:pt x="43" y="66"/>
                    <a:pt x="43" y="66"/>
                    <a:pt x="42" y="66"/>
                  </a:cubicBezTo>
                  <a:cubicBezTo>
                    <a:pt x="42" y="67"/>
                    <a:pt x="41" y="65"/>
                    <a:pt x="41" y="65"/>
                  </a:cubicBezTo>
                  <a:cubicBezTo>
                    <a:pt x="41" y="65"/>
                    <a:pt x="40" y="64"/>
                    <a:pt x="40" y="64"/>
                  </a:cubicBezTo>
                  <a:cubicBezTo>
                    <a:pt x="40" y="63"/>
                    <a:pt x="38" y="64"/>
                    <a:pt x="38" y="64"/>
                  </a:cubicBezTo>
                  <a:cubicBezTo>
                    <a:pt x="37" y="63"/>
                    <a:pt x="35" y="63"/>
                    <a:pt x="35" y="63"/>
                  </a:cubicBezTo>
                  <a:cubicBezTo>
                    <a:pt x="34" y="63"/>
                    <a:pt x="35" y="64"/>
                    <a:pt x="35" y="64"/>
                  </a:cubicBezTo>
                  <a:cubicBezTo>
                    <a:pt x="35" y="64"/>
                    <a:pt x="34" y="64"/>
                    <a:pt x="33" y="64"/>
                  </a:cubicBezTo>
                  <a:cubicBezTo>
                    <a:pt x="32" y="64"/>
                    <a:pt x="32" y="65"/>
                    <a:pt x="32" y="65"/>
                  </a:cubicBezTo>
                  <a:cubicBezTo>
                    <a:pt x="32" y="67"/>
                    <a:pt x="32" y="67"/>
                    <a:pt x="32" y="67"/>
                  </a:cubicBezTo>
                  <a:cubicBezTo>
                    <a:pt x="32" y="67"/>
                    <a:pt x="29" y="67"/>
                    <a:pt x="28" y="67"/>
                  </a:cubicBezTo>
                  <a:cubicBezTo>
                    <a:pt x="27" y="67"/>
                    <a:pt x="26" y="66"/>
                    <a:pt x="25" y="66"/>
                  </a:cubicBezTo>
                  <a:cubicBezTo>
                    <a:pt x="24" y="66"/>
                    <a:pt x="23" y="67"/>
                    <a:pt x="23" y="67"/>
                  </a:cubicBezTo>
                  <a:cubicBezTo>
                    <a:pt x="23" y="67"/>
                    <a:pt x="21" y="68"/>
                    <a:pt x="21" y="68"/>
                  </a:cubicBezTo>
                  <a:cubicBezTo>
                    <a:pt x="21" y="68"/>
                    <a:pt x="20" y="69"/>
                    <a:pt x="19" y="69"/>
                  </a:cubicBezTo>
                  <a:cubicBezTo>
                    <a:pt x="18" y="69"/>
                    <a:pt x="18" y="68"/>
                    <a:pt x="18" y="68"/>
                  </a:cubicBezTo>
                  <a:cubicBezTo>
                    <a:pt x="18" y="68"/>
                    <a:pt x="16" y="66"/>
                    <a:pt x="16" y="66"/>
                  </a:cubicBezTo>
                  <a:cubicBezTo>
                    <a:pt x="16" y="66"/>
                    <a:pt x="16" y="66"/>
                    <a:pt x="16" y="66"/>
                  </a:cubicBezTo>
                  <a:cubicBezTo>
                    <a:pt x="12" y="68"/>
                    <a:pt x="12" y="68"/>
                    <a:pt x="12" y="68"/>
                  </a:cubicBezTo>
                  <a:cubicBezTo>
                    <a:pt x="7" y="72"/>
                    <a:pt x="7" y="72"/>
                    <a:pt x="7" y="72"/>
                  </a:cubicBezTo>
                  <a:cubicBezTo>
                    <a:pt x="7" y="77"/>
                    <a:pt x="7" y="77"/>
                    <a:pt x="7" y="77"/>
                  </a:cubicBezTo>
                  <a:cubicBezTo>
                    <a:pt x="11" y="79"/>
                    <a:pt x="9" y="81"/>
                    <a:pt x="18" y="85"/>
                  </a:cubicBezTo>
                  <a:cubicBezTo>
                    <a:pt x="19" y="85"/>
                    <a:pt x="21" y="90"/>
                    <a:pt x="21" y="90"/>
                  </a:cubicBezTo>
                  <a:cubicBezTo>
                    <a:pt x="21" y="91"/>
                    <a:pt x="19" y="99"/>
                    <a:pt x="18" y="100"/>
                  </a:cubicBezTo>
                  <a:cubicBezTo>
                    <a:pt x="16" y="101"/>
                    <a:pt x="14" y="105"/>
                    <a:pt x="14" y="105"/>
                  </a:cubicBezTo>
                  <a:cubicBezTo>
                    <a:pt x="14" y="105"/>
                    <a:pt x="10" y="109"/>
                    <a:pt x="9" y="109"/>
                  </a:cubicBezTo>
                  <a:cubicBezTo>
                    <a:pt x="8" y="109"/>
                    <a:pt x="5" y="110"/>
                    <a:pt x="4" y="110"/>
                  </a:cubicBezTo>
                  <a:cubicBezTo>
                    <a:pt x="4" y="110"/>
                    <a:pt x="0" y="110"/>
                    <a:pt x="1" y="111"/>
                  </a:cubicBezTo>
                  <a:cubicBezTo>
                    <a:pt x="1" y="111"/>
                    <a:pt x="1" y="113"/>
                    <a:pt x="1" y="113"/>
                  </a:cubicBezTo>
                  <a:cubicBezTo>
                    <a:pt x="2" y="114"/>
                    <a:pt x="5" y="118"/>
                    <a:pt x="5" y="118"/>
                  </a:cubicBezTo>
                  <a:cubicBezTo>
                    <a:pt x="10" y="121"/>
                    <a:pt x="10" y="121"/>
                    <a:pt x="10" y="121"/>
                  </a:cubicBezTo>
                  <a:cubicBezTo>
                    <a:pt x="13" y="124"/>
                    <a:pt x="13" y="124"/>
                    <a:pt x="13" y="124"/>
                  </a:cubicBezTo>
                  <a:cubicBezTo>
                    <a:pt x="14" y="134"/>
                    <a:pt x="14" y="134"/>
                    <a:pt x="14" y="134"/>
                  </a:cubicBezTo>
                  <a:cubicBezTo>
                    <a:pt x="10" y="140"/>
                    <a:pt x="10" y="140"/>
                    <a:pt x="10" y="140"/>
                  </a:cubicBezTo>
                  <a:cubicBezTo>
                    <a:pt x="6" y="145"/>
                    <a:pt x="8" y="142"/>
                    <a:pt x="9" y="149"/>
                  </a:cubicBezTo>
                  <a:cubicBezTo>
                    <a:pt x="12" y="149"/>
                    <a:pt x="12" y="149"/>
                    <a:pt x="12" y="149"/>
                  </a:cubicBezTo>
                  <a:cubicBezTo>
                    <a:pt x="17" y="157"/>
                    <a:pt x="17" y="157"/>
                    <a:pt x="17" y="157"/>
                  </a:cubicBezTo>
                  <a:cubicBezTo>
                    <a:pt x="27" y="161"/>
                    <a:pt x="27" y="161"/>
                    <a:pt x="27" y="161"/>
                  </a:cubicBezTo>
                  <a:cubicBezTo>
                    <a:pt x="36" y="161"/>
                    <a:pt x="36" y="161"/>
                    <a:pt x="36" y="161"/>
                  </a:cubicBezTo>
                  <a:cubicBezTo>
                    <a:pt x="40" y="164"/>
                    <a:pt x="40" y="164"/>
                    <a:pt x="40" y="164"/>
                  </a:cubicBezTo>
                  <a:cubicBezTo>
                    <a:pt x="37" y="175"/>
                    <a:pt x="37" y="175"/>
                    <a:pt x="37" y="175"/>
                  </a:cubicBezTo>
                  <a:cubicBezTo>
                    <a:pt x="31" y="180"/>
                    <a:pt x="31" y="180"/>
                    <a:pt x="31" y="180"/>
                  </a:cubicBezTo>
                  <a:cubicBezTo>
                    <a:pt x="31" y="180"/>
                    <a:pt x="31" y="180"/>
                    <a:pt x="30" y="180"/>
                  </a:cubicBezTo>
                  <a:cubicBezTo>
                    <a:pt x="30" y="180"/>
                    <a:pt x="31" y="181"/>
                    <a:pt x="34" y="182"/>
                  </a:cubicBezTo>
                  <a:cubicBezTo>
                    <a:pt x="36" y="182"/>
                    <a:pt x="36" y="184"/>
                    <a:pt x="39" y="183"/>
                  </a:cubicBezTo>
                  <a:cubicBezTo>
                    <a:pt x="42" y="182"/>
                    <a:pt x="46" y="181"/>
                    <a:pt x="47" y="180"/>
                  </a:cubicBezTo>
                  <a:cubicBezTo>
                    <a:pt x="48" y="178"/>
                    <a:pt x="50" y="177"/>
                    <a:pt x="51" y="176"/>
                  </a:cubicBezTo>
                  <a:cubicBezTo>
                    <a:pt x="52" y="174"/>
                    <a:pt x="58" y="167"/>
                    <a:pt x="59" y="167"/>
                  </a:cubicBezTo>
                  <a:cubicBezTo>
                    <a:pt x="59" y="167"/>
                    <a:pt x="65" y="159"/>
                    <a:pt x="66" y="158"/>
                  </a:cubicBezTo>
                  <a:cubicBezTo>
                    <a:pt x="67" y="157"/>
                    <a:pt x="75" y="151"/>
                    <a:pt x="75" y="151"/>
                  </a:cubicBezTo>
                  <a:cubicBezTo>
                    <a:pt x="86" y="147"/>
                    <a:pt x="86" y="147"/>
                    <a:pt x="86" y="147"/>
                  </a:cubicBezTo>
                  <a:cubicBezTo>
                    <a:pt x="86" y="147"/>
                    <a:pt x="91" y="152"/>
                    <a:pt x="92" y="153"/>
                  </a:cubicBezTo>
                  <a:cubicBezTo>
                    <a:pt x="93" y="153"/>
                    <a:pt x="104" y="158"/>
                    <a:pt x="104" y="158"/>
                  </a:cubicBezTo>
                  <a:cubicBezTo>
                    <a:pt x="104" y="158"/>
                    <a:pt x="111" y="161"/>
                    <a:pt x="112" y="162"/>
                  </a:cubicBezTo>
                  <a:cubicBezTo>
                    <a:pt x="112" y="163"/>
                    <a:pt x="118" y="168"/>
                    <a:pt x="118" y="168"/>
                  </a:cubicBezTo>
                  <a:cubicBezTo>
                    <a:pt x="122" y="170"/>
                    <a:pt x="122" y="170"/>
                    <a:pt x="122" y="170"/>
                  </a:cubicBezTo>
                  <a:cubicBezTo>
                    <a:pt x="125" y="167"/>
                    <a:pt x="125" y="167"/>
                    <a:pt x="125" y="167"/>
                  </a:cubicBezTo>
                  <a:cubicBezTo>
                    <a:pt x="129" y="169"/>
                    <a:pt x="129" y="169"/>
                    <a:pt x="129" y="169"/>
                  </a:cubicBezTo>
                  <a:cubicBezTo>
                    <a:pt x="136" y="173"/>
                    <a:pt x="136" y="173"/>
                    <a:pt x="136" y="173"/>
                  </a:cubicBezTo>
                  <a:cubicBezTo>
                    <a:pt x="139" y="179"/>
                    <a:pt x="139" y="179"/>
                    <a:pt x="139" y="179"/>
                  </a:cubicBezTo>
                  <a:cubicBezTo>
                    <a:pt x="139" y="179"/>
                    <a:pt x="141" y="187"/>
                    <a:pt x="141" y="190"/>
                  </a:cubicBezTo>
                  <a:cubicBezTo>
                    <a:pt x="141" y="193"/>
                    <a:pt x="142" y="198"/>
                    <a:pt x="142" y="198"/>
                  </a:cubicBezTo>
                  <a:cubicBezTo>
                    <a:pt x="151" y="202"/>
                    <a:pt x="151" y="202"/>
                    <a:pt x="151" y="202"/>
                  </a:cubicBezTo>
                  <a:cubicBezTo>
                    <a:pt x="151" y="202"/>
                    <a:pt x="151" y="211"/>
                    <a:pt x="151" y="212"/>
                  </a:cubicBezTo>
                  <a:cubicBezTo>
                    <a:pt x="151" y="214"/>
                    <a:pt x="152" y="217"/>
                    <a:pt x="152" y="220"/>
                  </a:cubicBezTo>
                  <a:cubicBezTo>
                    <a:pt x="152" y="223"/>
                    <a:pt x="152" y="226"/>
                    <a:pt x="152" y="226"/>
                  </a:cubicBezTo>
                  <a:cubicBezTo>
                    <a:pt x="156" y="229"/>
                    <a:pt x="156" y="229"/>
                    <a:pt x="156" y="229"/>
                  </a:cubicBezTo>
                  <a:cubicBezTo>
                    <a:pt x="161" y="232"/>
                    <a:pt x="161" y="232"/>
                    <a:pt x="161" y="232"/>
                  </a:cubicBezTo>
                  <a:cubicBezTo>
                    <a:pt x="162" y="237"/>
                    <a:pt x="162" y="237"/>
                    <a:pt x="162" y="237"/>
                  </a:cubicBezTo>
                  <a:cubicBezTo>
                    <a:pt x="170" y="240"/>
                    <a:pt x="170" y="240"/>
                    <a:pt x="170" y="240"/>
                  </a:cubicBezTo>
                  <a:cubicBezTo>
                    <a:pt x="172" y="246"/>
                    <a:pt x="172" y="246"/>
                    <a:pt x="172" y="246"/>
                  </a:cubicBezTo>
                  <a:cubicBezTo>
                    <a:pt x="177" y="251"/>
                    <a:pt x="177" y="251"/>
                    <a:pt x="177" y="251"/>
                  </a:cubicBezTo>
                  <a:cubicBezTo>
                    <a:pt x="177" y="255"/>
                    <a:pt x="177" y="255"/>
                    <a:pt x="177" y="255"/>
                  </a:cubicBezTo>
                  <a:cubicBezTo>
                    <a:pt x="177" y="255"/>
                    <a:pt x="177" y="257"/>
                    <a:pt x="179" y="257"/>
                  </a:cubicBezTo>
                  <a:cubicBezTo>
                    <a:pt x="181" y="257"/>
                    <a:pt x="188" y="256"/>
                    <a:pt x="188" y="256"/>
                  </a:cubicBezTo>
                  <a:cubicBezTo>
                    <a:pt x="195" y="262"/>
                    <a:pt x="195" y="262"/>
                    <a:pt x="195" y="262"/>
                  </a:cubicBezTo>
                  <a:cubicBezTo>
                    <a:pt x="203" y="269"/>
                    <a:pt x="203" y="269"/>
                    <a:pt x="203" y="269"/>
                  </a:cubicBezTo>
                  <a:cubicBezTo>
                    <a:pt x="207" y="276"/>
                    <a:pt x="207" y="276"/>
                    <a:pt x="207" y="276"/>
                  </a:cubicBezTo>
                  <a:cubicBezTo>
                    <a:pt x="213" y="278"/>
                    <a:pt x="213" y="278"/>
                    <a:pt x="213" y="278"/>
                  </a:cubicBezTo>
                  <a:cubicBezTo>
                    <a:pt x="221" y="283"/>
                    <a:pt x="221" y="283"/>
                    <a:pt x="221" y="283"/>
                  </a:cubicBezTo>
                  <a:cubicBezTo>
                    <a:pt x="224" y="290"/>
                    <a:pt x="224" y="290"/>
                    <a:pt x="224" y="290"/>
                  </a:cubicBezTo>
                  <a:cubicBezTo>
                    <a:pt x="231" y="297"/>
                    <a:pt x="231" y="297"/>
                    <a:pt x="231" y="297"/>
                  </a:cubicBezTo>
                  <a:cubicBezTo>
                    <a:pt x="235" y="299"/>
                    <a:pt x="235" y="299"/>
                    <a:pt x="235" y="299"/>
                  </a:cubicBezTo>
                  <a:cubicBezTo>
                    <a:pt x="237" y="303"/>
                    <a:pt x="237" y="303"/>
                    <a:pt x="237" y="303"/>
                  </a:cubicBezTo>
                  <a:cubicBezTo>
                    <a:pt x="241" y="305"/>
                    <a:pt x="241" y="305"/>
                    <a:pt x="241" y="305"/>
                  </a:cubicBezTo>
                  <a:cubicBezTo>
                    <a:pt x="245" y="306"/>
                    <a:pt x="245" y="306"/>
                    <a:pt x="245" y="306"/>
                  </a:cubicBezTo>
                  <a:cubicBezTo>
                    <a:pt x="251" y="307"/>
                    <a:pt x="251" y="307"/>
                    <a:pt x="251" y="307"/>
                  </a:cubicBezTo>
                  <a:cubicBezTo>
                    <a:pt x="255" y="311"/>
                    <a:pt x="255" y="311"/>
                    <a:pt x="255" y="311"/>
                  </a:cubicBezTo>
                  <a:cubicBezTo>
                    <a:pt x="255" y="311"/>
                    <a:pt x="257" y="313"/>
                    <a:pt x="257" y="314"/>
                  </a:cubicBezTo>
                  <a:cubicBezTo>
                    <a:pt x="257" y="316"/>
                    <a:pt x="255" y="317"/>
                    <a:pt x="258" y="317"/>
                  </a:cubicBezTo>
                  <a:cubicBezTo>
                    <a:pt x="261" y="317"/>
                    <a:pt x="264" y="316"/>
                    <a:pt x="264" y="316"/>
                  </a:cubicBezTo>
                  <a:cubicBezTo>
                    <a:pt x="270" y="315"/>
                    <a:pt x="270" y="315"/>
                    <a:pt x="270" y="315"/>
                  </a:cubicBezTo>
                  <a:cubicBezTo>
                    <a:pt x="274" y="315"/>
                    <a:pt x="274" y="315"/>
                    <a:pt x="274" y="315"/>
                  </a:cubicBezTo>
                  <a:cubicBezTo>
                    <a:pt x="278" y="315"/>
                    <a:pt x="278" y="315"/>
                    <a:pt x="278" y="315"/>
                  </a:cubicBezTo>
                  <a:cubicBezTo>
                    <a:pt x="285" y="314"/>
                    <a:pt x="285" y="314"/>
                    <a:pt x="285" y="314"/>
                  </a:cubicBezTo>
                  <a:cubicBezTo>
                    <a:pt x="289" y="317"/>
                    <a:pt x="289" y="317"/>
                    <a:pt x="289" y="317"/>
                  </a:cubicBezTo>
                  <a:cubicBezTo>
                    <a:pt x="300" y="330"/>
                    <a:pt x="300" y="330"/>
                    <a:pt x="300" y="330"/>
                  </a:cubicBezTo>
                  <a:cubicBezTo>
                    <a:pt x="300" y="330"/>
                    <a:pt x="303" y="335"/>
                    <a:pt x="303" y="337"/>
                  </a:cubicBezTo>
                  <a:cubicBezTo>
                    <a:pt x="303" y="338"/>
                    <a:pt x="307" y="337"/>
                    <a:pt x="308" y="337"/>
                  </a:cubicBezTo>
                  <a:cubicBezTo>
                    <a:pt x="309" y="337"/>
                    <a:pt x="317" y="337"/>
                    <a:pt x="317" y="337"/>
                  </a:cubicBezTo>
                  <a:cubicBezTo>
                    <a:pt x="323" y="341"/>
                    <a:pt x="323" y="341"/>
                    <a:pt x="323" y="341"/>
                  </a:cubicBezTo>
                  <a:cubicBezTo>
                    <a:pt x="319" y="346"/>
                    <a:pt x="319" y="346"/>
                    <a:pt x="319" y="346"/>
                  </a:cubicBezTo>
                  <a:cubicBezTo>
                    <a:pt x="325" y="349"/>
                    <a:pt x="325" y="349"/>
                    <a:pt x="325" y="349"/>
                  </a:cubicBezTo>
                  <a:cubicBezTo>
                    <a:pt x="328" y="345"/>
                    <a:pt x="328" y="345"/>
                    <a:pt x="328" y="345"/>
                  </a:cubicBezTo>
                  <a:cubicBezTo>
                    <a:pt x="334" y="346"/>
                    <a:pt x="334" y="346"/>
                    <a:pt x="334" y="346"/>
                  </a:cubicBezTo>
                  <a:cubicBezTo>
                    <a:pt x="339" y="350"/>
                    <a:pt x="339" y="350"/>
                    <a:pt x="339" y="350"/>
                  </a:cubicBezTo>
                  <a:cubicBezTo>
                    <a:pt x="340" y="353"/>
                    <a:pt x="340" y="353"/>
                    <a:pt x="340" y="353"/>
                  </a:cubicBezTo>
                  <a:cubicBezTo>
                    <a:pt x="343" y="355"/>
                    <a:pt x="343" y="355"/>
                    <a:pt x="343" y="355"/>
                  </a:cubicBezTo>
                  <a:cubicBezTo>
                    <a:pt x="342" y="360"/>
                    <a:pt x="342" y="360"/>
                    <a:pt x="342" y="360"/>
                  </a:cubicBezTo>
                  <a:cubicBezTo>
                    <a:pt x="342" y="363"/>
                    <a:pt x="342" y="363"/>
                    <a:pt x="342" y="363"/>
                  </a:cubicBezTo>
                  <a:cubicBezTo>
                    <a:pt x="344" y="367"/>
                    <a:pt x="344" y="367"/>
                    <a:pt x="344" y="367"/>
                  </a:cubicBezTo>
                  <a:cubicBezTo>
                    <a:pt x="349" y="369"/>
                    <a:pt x="349" y="369"/>
                    <a:pt x="349" y="369"/>
                  </a:cubicBezTo>
                  <a:cubicBezTo>
                    <a:pt x="354" y="372"/>
                    <a:pt x="354" y="372"/>
                    <a:pt x="354" y="372"/>
                  </a:cubicBezTo>
                  <a:cubicBezTo>
                    <a:pt x="357" y="374"/>
                    <a:pt x="357" y="374"/>
                    <a:pt x="357" y="374"/>
                  </a:cubicBezTo>
                  <a:cubicBezTo>
                    <a:pt x="361" y="374"/>
                    <a:pt x="361" y="374"/>
                    <a:pt x="361" y="374"/>
                  </a:cubicBezTo>
                  <a:cubicBezTo>
                    <a:pt x="367" y="373"/>
                    <a:pt x="367" y="373"/>
                    <a:pt x="367" y="373"/>
                  </a:cubicBezTo>
                  <a:cubicBezTo>
                    <a:pt x="374" y="374"/>
                    <a:pt x="374" y="374"/>
                    <a:pt x="374" y="374"/>
                  </a:cubicBezTo>
                  <a:cubicBezTo>
                    <a:pt x="380" y="384"/>
                    <a:pt x="380" y="384"/>
                    <a:pt x="380" y="384"/>
                  </a:cubicBezTo>
                  <a:cubicBezTo>
                    <a:pt x="383" y="393"/>
                    <a:pt x="383" y="393"/>
                    <a:pt x="383" y="393"/>
                  </a:cubicBezTo>
                  <a:cubicBezTo>
                    <a:pt x="387" y="401"/>
                    <a:pt x="387" y="401"/>
                    <a:pt x="387" y="401"/>
                  </a:cubicBezTo>
                  <a:cubicBezTo>
                    <a:pt x="390" y="406"/>
                    <a:pt x="390" y="406"/>
                    <a:pt x="390" y="406"/>
                  </a:cubicBezTo>
                  <a:cubicBezTo>
                    <a:pt x="392" y="414"/>
                    <a:pt x="392" y="414"/>
                    <a:pt x="392" y="414"/>
                  </a:cubicBezTo>
                  <a:cubicBezTo>
                    <a:pt x="395" y="418"/>
                    <a:pt x="395" y="418"/>
                    <a:pt x="395" y="418"/>
                  </a:cubicBezTo>
                  <a:cubicBezTo>
                    <a:pt x="400" y="428"/>
                    <a:pt x="400" y="428"/>
                    <a:pt x="400" y="428"/>
                  </a:cubicBezTo>
                  <a:cubicBezTo>
                    <a:pt x="402" y="432"/>
                    <a:pt x="402" y="432"/>
                    <a:pt x="402" y="432"/>
                  </a:cubicBezTo>
                  <a:cubicBezTo>
                    <a:pt x="400" y="437"/>
                    <a:pt x="400" y="437"/>
                    <a:pt x="400" y="437"/>
                  </a:cubicBezTo>
                  <a:cubicBezTo>
                    <a:pt x="400" y="437"/>
                    <a:pt x="398" y="442"/>
                    <a:pt x="397" y="442"/>
                  </a:cubicBezTo>
                  <a:cubicBezTo>
                    <a:pt x="397" y="443"/>
                    <a:pt x="394" y="444"/>
                    <a:pt x="393" y="444"/>
                  </a:cubicBezTo>
                  <a:cubicBezTo>
                    <a:pt x="392" y="445"/>
                    <a:pt x="391" y="445"/>
                    <a:pt x="390" y="446"/>
                  </a:cubicBezTo>
                  <a:cubicBezTo>
                    <a:pt x="389" y="447"/>
                    <a:pt x="388" y="450"/>
                    <a:pt x="388" y="450"/>
                  </a:cubicBezTo>
                  <a:cubicBezTo>
                    <a:pt x="391" y="456"/>
                    <a:pt x="391" y="456"/>
                    <a:pt x="391" y="456"/>
                  </a:cubicBezTo>
                  <a:cubicBezTo>
                    <a:pt x="390" y="463"/>
                    <a:pt x="390" y="463"/>
                    <a:pt x="390" y="463"/>
                  </a:cubicBezTo>
                  <a:cubicBezTo>
                    <a:pt x="388" y="469"/>
                    <a:pt x="388" y="469"/>
                    <a:pt x="388" y="469"/>
                  </a:cubicBezTo>
                  <a:close/>
                  <a:moveTo>
                    <a:pt x="57" y="345"/>
                  </a:moveTo>
                  <a:cubicBezTo>
                    <a:pt x="57" y="345"/>
                    <a:pt x="57" y="345"/>
                    <a:pt x="57" y="345"/>
                  </a:cubicBezTo>
                  <a:cubicBezTo>
                    <a:pt x="60" y="335"/>
                    <a:pt x="60" y="335"/>
                    <a:pt x="60" y="335"/>
                  </a:cubicBezTo>
                  <a:cubicBezTo>
                    <a:pt x="64" y="331"/>
                    <a:pt x="64" y="331"/>
                    <a:pt x="64" y="331"/>
                  </a:cubicBezTo>
                  <a:cubicBezTo>
                    <a:pt x="63" y="336"/>
                    <a:pt x="63" y="336"/>
                    <a:pt x="63" y="336"/>
                  </a:cubicBezTo>
                  <a:cubicBezTo>
                    <a:pt x="62" y="342"/>
                    <a:pt x="62" y="342"/>
                    <a:pt x="62" y="342"/>
                  </a:cubicBezTo>
                  <a:cubicBezTo>
                    <a:pt x="62" y="342"/>
                    <a:pt x="70" y="345"/>
                    <a:pt x="71" y="345"/>
                  </a:cubicBezTo>
                  <a:cubicBezTo>
                    <a:pt x="72" y="345"/>
                    <a:pt x="73" y="343"/>
                    <a:pt x="75" y="342"/>
                  </a:cubicBezTo>
                  <a:cubicBezTo>
                    <a:pt x="76" y="341"/>
                    <a:pt x="83" y="341"/>
                    <a:pt x="83" y="341"/>
                  </a:cubicBezTo>
                  <a:cubicBezTo>
                    <a:pt x="83" y="341"/>
                    <a:pt x="84" y="338"/>
                    <a:pt x="85" y="336"/>
                  </a:cubicBezTo>
                  <a:cubicBezTo>
                    <a:pt x="86" y="334"/>
                    <a:pt x="91" y="329"/>
                    <a:pt x="92" y="328"/>
                  </a:cubicBezTo>
                  <a:cubicBezTo>
                    <a:pt x="93" y="328"/>
                    <a:pt x="95" y="326"/>
                    <a:pt x="96" y="326"/>
                  </a:cubicBezTo>
                  <a:cubicBezTo>
                    <a:pt x="97" y="325"/>
                    <a:pt x="102" y="323"/>
                    <a:pt x="102" y="323"/>
                  </a:cubicBezTo>
                  <a:cubicBezTo>
                    <a:pt x="115" y="328"/>
                    <a:pt x="115" y="328"/>
                    <a:pt x="115" y="328"/>
                  </a:cubicBezTo>
                  <a:cubicBezTo>
                    <a:pt x="117" y="336"/>
                    <a:pt x="117" y="336"/>
                    <a:pt x="117" y="336"/>
                  </a:cubicBezTo>
                  <a:cubicBezTo>
                    <a:pt x="124" y="349"/>
                    <a:pt x="124" y="349"/>
                    <a:pt x="124" y="349"/>
                  </a:cubicBezTo>
                  <a:cubicBezTo>
                    <a:pt x="126" y="355"/>
                    <a:pt x="126" y="355"/>
                    <a:pt x="126" y="355"/>
                  </a:cubicBezTo>
                  <a:cubicBezTo>
                    <a:pt x="126" y="355"/>
                    <a:pt x="129" y="358"/>
                    <a:pt x="128" y="361"/>
                  </a:cubicBezTo>
                  <a:cubicBezTo>
                    <a:pt x="127" y="365"/>
                    <a:pt x="121" y="375"/>
                    <a:pt x="121" y="375"/>
                  </a:cubicBezTo>
                  <a:cubicBezTo>
                    <a:pt x="121" y="381"/>
                    <a:pt x="121" y="381"/>
                    <a:pt x="121" y="381"/>
                  </a:cubicBezTo>
                  <a:cubicBezTo>
                    <a:pt x="125" y="389"/>
                    <a:pt x="125" y="389"/>
                    <a:pt x="125" y="389"/>
                  </a:cubicBezTo>
                  <a:cubicBezTo>
                    <a:pt x="119" y="404"/>
                    <a:pt x="119" y="404"/>
                    <a:pt x="119" y="404"/>
                  </a:cubicBezTo>
                  <a:cubicBezTo>
                    <a:pt x="122" y="415"/>
                    <a:pt x="122" y="415"/>
                    <a:pt x="122" y="415"/>
                  </a:cubicBezTo>
                  <a:cubicBezTo>
                    <a:pt x="120" y="430"/>
                    <a:pt x="120" y="430"/>
                    <a:pt x="120" y="430"/>
                  </a:cubicBezTo>
                  <a:cubicBezTo>
                    <a:pt x="119" y="438"/>
                    <a:pt x="119" y="438"/>
                    <a:pt x="119" y="438"/>
                  </a:cubicBezTo>
                  <a:cubicBezTo>
                    <a:pt x="119" y="438"/>
                    <a:pt x="115" y="442"/>
                    <a:pt x="113" y="441"/>
                  </a:cubicBezTo>
                  <a:cubicBezTo>
                    <a:pt x="111" y="440"/>
                    <a:pt x="101" y="433"/>
                    <a:pt x="101" y="433"/>
                  </a:cubicBezTo>
                  <a:cubicBezTo>
                    <a:pt x="97" y="432"/>
                    <a:pt x="97" y="432"/>
                    <a:pt x="97" y="432"/>
                  </a:cubicBezTo>
                  <a:cubicBezTo>
                    <a:pt x="94" y="439"/>
                    <a:pt x="94" y="439"/>
                    <a:pt x="94" y="439"/>
                  </a:cubicBezTo>
                  <a:cubicBezTo>
                    <a:pt x="95" y="444"/>
                    <a:pt x="95" y="444"/>
                    <a:pt x="95" y="444"/>
                  </a:cubicBezTo>
                  <a:cubicBezTo>
                    <a:pt x="90" y="453"/>
                    <a:pt x="90" y="453"/>
                    <a:pt x="90" y="453"/>
                  </a:cubicBezTo>
                  <a:cubicBezTo>
                    <a:pt x="85" y="453"/>
                    <a:pt x="85" y="453"/>
                    <a:pt x="85" y="453"/>
                  </a:cubicBezTo>
                  <a:cubicBezTo>
                    <a:pt x="79" y="451"/>
                    <a:pt x="79" y="451"/>
                    <a:pt x="79" y="451"/>
                  </a:cubicBezTo>
                  <a:cubicBezTo>
                    <a:pt x="73" y="443"/>
                    <a:pt x="73" y="443"/>
                    <a:pt x="73" y="443"/>
                  </a:cubicBezTo>
                  <a:cubicBezTo>
                    <a:pt x="73" y="443"/>
                    <a:pt x="73" y="445"/>
                    <a:pt x="71" y="446"/>
                  </a:cubicBezTo>
                  <a:cubicBezTo>
                    <a:pt x="69" y="446"/>
                    <a:pt x="66" y="445"/>
                    <a:pt x="66" y="445"/>
                  </a:cubicBezTo>
                  <a:cubicBezTo>
                    <a:pt x="68" y="439"/>
                    <a:pt x="68" y="439"/>
                    <a:pt x="68" y="439"/>
                  </a:cubicBezTo>
                  <a:cubicBezTo>
                    <a:pt x="66" y="432"/>
                    <a:pt x="66" y="432"/>
                    <a:pt x="66" y="432"/>
                  </a:cubicBezTo>
                  <a:cubicBezTo>
                    <a:pt x="68" y="425"/>
                    <a:pt x="68" y="425"/>
                    <a:pt x="68" y="425"/>
                  </a:cubicBezTo>
                  <a:cubicBezTo>
                    <a:pt x="68" y="415"/>
                    <a:pt x="68" y="415"/>
                    <a:pt x="68" y="415"/>
                  </a:cubicBezTo>
                  <a:cubicBezTo>
                    <a:pt x="70" y="411"/>
                    <a:pt x="70" y="411"/>
                    <a:pt x="70" y="411"/>
                  </a:cubicBezTo>
                  <a:cubicBezTo>
                    <a:pt x="71" y="406"/>
                    <a:pt x="71" y="406"/>
                    <a:pt x="71" y="406"/>
                  </a:cubicBezTo>
                  <a:cubicBezTo>
                    <a:pt x="74" y="400"/>
                    <a:pt x="74" y="400"/>
                    <a:pt x="74" y="400"/>
                  </a:cubicBezTo>
                  <a:cubicBezTo>
                    <a:pt x="73" y="395"/>
                    <a:pt x="73" y="395"/>
                    <a:pt x="73" y="395"/>
                  </a:cubicBezTo>
                  <a:cubicBezTo>
                    <a:pt x="71" y="396"/>
                    <a:pt x="71" y="396"/>
                    <a:pt x="71" y="396"/>
                  </a:cubicBezTo>
                  <a:cubicBezTo>
                    <a:pt x="65" y="390"/>
                    <a:pt x="65" y="390"/>
                    <a:pt x="65" y="390"/>
                  </a:cubicBezTo>
                  <a:cubicBezTo>
                    <a:pt x="65" y="390"/>
                    <a:pt x="67" y="388"/>
                    <a:pt x="69" y="386"/>
                  </a:cubicBezTo>
                  <a:cubicBezTo>
                    <a:pt x="71" y="384"/>
                    <a:pt x="71" y="383"/>
                    <a:pt x="71" y="381"/>
                  </a:cubicBezTo>
                  <a:cubicBezTo>
                    <a:pt x="71" y="379"/>
                    <a:pt x="70" y="374"/>
                    <a:pt x="69" y="374"/>
                  </a:cubicBezTo>
                  <a:cubicBezTo>
                    <a:pt x="68" y="373"/>
                    <a:pt x="66" y="371"/>
                    <a:pt x="66" y="371"/>
                  </a:cubicBezTo>
                  <a:cubicBezTo>
                    <a:pt x="66" y="365"/>
                    <a:pt x="66" y="365"/>
                    <a:pt x="66" y="365"/>
                  </a:cubicBezTo>
                  <a:cubicBezTo>
                    <a:pt x="66" y="365"/>
                    <a:pt x="65" y="362"/>
                    <a:pt x="64" y="362"/>
                  </a:cubicBezTo>
                  <a:cubicBezTo>
                    <a:pt x="62" y="361"/>
                    <a:pt x="57" y="358"/>
                    <a:pt x="57" y="358"/>
                  </a:cubicBezTo>
                  <a:cubicBezTo>
                    <a:pt x="58" y="351"/>
                    <a:pt x="58" y="351"/>
                    <a:pt x="58" y="351"/>
                  </a:cubicBezTo>
                  <a:cubicBezTo>
                    <a:pt x="56" y="349"/>
                    <a:pt x="56" y="349"/>
                    <a:pt x="56" y="349"/>
                  </a:cubicBezTo>
                  <a:lnTo>
                    <a:pt x="57" y="345"/>
                  </a:lnTo>
                  <a:close/>
                </a:path>
              </a:pathLst>
            </a:custGeom>
            <a:solidFill>
              <a:schemeClr val="accent3"/>
            </a:solid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8" name="Freeform 86"/>
            <p:cNvSpPr>
              <a:spLocks/>
            </p:cNvSpPr>
            <p:nvPr/>
          </p:nvSpPr>
          <p:spPr bwMode="auto">
            <a:xfrm>
              <a:off x="5904411" y="2909082"/>
              <a:ext cx="841064" cy="588111"/>
            </a:xfrm>
            <a:custGeom>
              <a:avLst/>
              <a:gdLst>
                <a:gd name="T0" fmla="*/ 59 w 369"/>
                <a:gd name="T1" fmla="*/ 73 h 266"/>
                <a:gd name="T2" fmla="*/ 59 w 369"/>
                <a:gd name="T3" fmla="*/ 83 h 266"/>
                <a:gd name="T4" fmla="*/ 59 w 369"/>
                <a:gd name="T5" fmla="*/ 83 h 266"/>
                <a:gd name="T6" fmla="*/ 58 w 369"/>
                <a:gd name="T7" fmla="*/ 84 h 266"/>
                <a:gd name="T8" fmla="*/ 58 w 369"/>
                <a:gd name="T9" fmla="*/ 84 h 266"/>
                <a:gd name="T10" fmla="*/ 56 w 369"/>
                <a:gd name="T11" fmla="*/ 84 h 266"/>
                <a:gd name="T12" fmla="*/ 56 w 369"/>
                <a:gd name="T13" fmla="*/ 85 h 266"/>
                <a:gd name="T14" fmla="*/ 56 w 369"/>
                <a:gd name="T15" fmla="*/ 85 h 266"/>
                <a:gd name="T16" fmla="*/ 56 w 369"/>
                <a:gd name="T17" fmla="*/ 85 h 266"/>
                <a:gd name="T18" fmla="*/ 51 w 369"/>
                <a:gd name="T19" fmla="*/ 97 h 266"/>
                <a:gd name="T20" fmla="*/ 50 w 369"/>
                <a:gd name="T21" fmla="*/ 106 h 266"/>
                <a:gd name="T22" fmla="*/ 50 w 369"/>
                <a:gd name="T23" fmla="*/ 106 h 266"/>
                <a:gd name="T24" fmla="*/ 50 w 369"/>
                <a:gd name="T25" fmla="*/ 106 h 266"/>
                <a:gd name="T26" fmla="*/ 50 w 369"/>
                <a:gd name="T27" fmla="*/ 107 h 266"/>
                <a:gd name="T28" fmla="*/ 50 w 369"/>
                <a:gd name="T29" fmla="*/ 107 h 266"/>
                <a:gd name="T30" fmla="*/ 50 w 369"/>
                <a:gd name="T31" fmla="*/ 107 h 266"/>
                <a:gd name="T32" fmla="*/ 50 w 369"/>
                <a:gd name="T33" fmla="*/ 108 h 266"/>
                <a:gd name="T34" fmla="*/ 49 w 369"/>
                <a:gd name="T35" fmla="*/ 109 h 266"/>
                <a:gd name="T36" fmla="*/ 42 w 369"/>
                <a:gd name="T37" fmla="*/ 131 h 266"/>
                <a:gd name="T38" fmla="*/ 26 w 369"/>
                <a:gd name="T39" fmla="*/ 154 h 266"/>
                <a:gd name="T40" fmla="*/ 6 w 369"/>
                <a:gd name="T41" fmla="*/ 161 h 266"/>
                <a:gd name="T42" fmla="*/ 2 w 369"/>
                <a:gd name="T43" fmla="*/ 161 h 266"/>
                <a:gd name="T44" fmla="*/ 1 w 369"/>
                <a:gd name="T45" fmla="*/ 161 h 266"/>
                <a:gd name="T46" fmla="*/ 0 w 369"/>
                <a:gd name="T47" fmla="*/ 161 h 266"/>
                <a:gd name="T48" fmla="*/ 0 w 369"/>
                <a:gd name="T49" fmla="*/ 161 h 266"/>
                <a:gd name="T50" fmla="*/ 14 w 369"/>
                <a:gd name="T51" fmla="*/ 169 h 266"/>
                <a:gd name="T52" fmla="*/ 28 w 369"/>
                <a:gd name="T53" fmla="*/ 190 h 266"/>
                <a:gd name="T54" fmla="*/ 52 w 369"/>
                <a:gd name="T55" fmla="*/ 201 h 266"/>
                <a:gd name="T56" fmla="*/ 64 w 369"/>
                <a:gd name="T57" fmla="*/ 216 h 266"/>
                <a:gd name="T58" fmla="*/ 69 w 369"/>
                <a:gd name="T59" fmla="*/ 229 h 266"/>
                <a:gd name="T60" fmla="*/ 90 w 369"/>
                <a:gd name="T61" fmla="*/ 232 h 266"/>
                <a:gd name="T62" fmla="*/ 113 w 369"/>
                <a:gd name="T63" fmla="*/ 227 h 266"/>
                <a:gd name="T64" fmla="*/ 107 w 369"/>
                <a:gd name="T65" fmla="*/ 240 h 266"/>
                <a:gd name="T66" fmla="*/ 128 w 369"/>
                <a:gd name="T67" fmla="*/ 250 h 266"/>
                <a:gd name="T68" fmla="*/ 241 w 369"/>
                <a:gd name="T69" fmla="*/ 249 h 266"/>
                <a:gd name="T70" fmla="*/ 346 w 369"/>
                <a:gd name="T71" fmla="*/ 215 h 266"/>
                <a:gd name="T72" fmla="*/ 361 w 369"/>
                <a:gd name="T73" fmla="*/ 123 h 266"/>
                <a:gd name="T74" fmla="*/ 350 w 369"/>
                <a:gd name="T75" fmla="*/ 120 h 266"/>
                <a:gd name="T76" fmla="*/ 302 w 369"/>
                <a:gd name="T77" fmla="*/ 127 h 266"/>
                <a:gd name="T78" fmla="*/ 300 w 369"/>
                <a:gd name="T79" fmla="*/ 118 h 266"/>
                <a:gd name="T80" fmla="*/ 293 w 369"/>
                <a:gd name="T81" fmla="*/ 101 h 266"/>
                <a:gd name="T82" fmla="*/ 293 w 369"/>
                <a:gd name="T83" fmla="*/ 88 h 266"/>
                <a:gd name="T84" fmla="*/ 290 w 369"/>
                <a:gd name="T85" fmla="*/ 74 h 266"/>
                <a:gd name="T86" fmla="*/ 280 w 369"/>
                <a:gd name="T87" fmla="*/ 57 h 266"/>
                <a:gd name="T88" fmla="*/ 264 w 369"/>
                <a:gd name="T89" fmla="*/ 44 h 266"/>
                <a:gd name="T90" fmla="*/ 251 w 369"/>
                <a:gd name="T91" fmla="*/ 33 h 266"/>
                <a:gd name="T92" fmla="*/ 242 w 369"/>
                <a:gd name="T93" fmla="*/ 26 h 266"/>
                <a:gd name="T94" fmla="*/ 237 w 369"/>
                <a:gd name="T95" fmla="*/ 17 h 266"/>
                <a:gd name="T96" fmla="*/ 232 w 369"/>
                <a:gd name="T97" fmla="*/ 11 h 266"/>
                <a:gd name="T98" fmla="*/ 224 w 369"/>
                <a:gd name="T99" fmla="*/ 5 h 266"/>
                <a:gd name="T100" fmla="*/ 217 w 369"/>
                <a:gd name="T101" fmla="*/ 1 h 266"/>
                <a:gd name="T102" fmla="*/ 199 w 369"/>
                <a:gd name="T103" fmla="*/ 7 h 266"/>
                <a:gd name="T104" fmla="*/ 150 w 369"/>
                <a:gd name="T105" fmla="*/ 40 h 266"/>
                <a:gd name="T106" fmla="*/ 110 w 369"/>
                <a:gd name="T107" fmla="*/ 38 h 266"/>
                <a:gd name="T108" fmla="*/ 85 w 369"/>
                <a:gd name="T109" fmla="*/ 50 h 266"/>
                <a:gd name="T110" fmla="*/ 81 w 369"/>
                <a:gd name="T111" fmla="*/ 54 h 266"/>
                <a:gd name="T112" fmla="*/ 81 w 369"/>
                <a:gd name="T113" fmla="*/ 54 h 266"/>
                <a:gd name="T114" fmla="*/ 77 w 369"/>
                <a:gd name="T115" fmla="*/ 56 h 266"/>
                <a:gd name="T116" fmla="*/ 77 w 369"/>
                <a:gd name="T117" fmla="*/ 5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9" h="266">
                  <a:moveTo>
                    <a:pt x="69" y="61"/>
                  </a:moveTo>
                  <a:cubicBezTo>
                    <a:pt x="69" y="61"/>
                    <a:pt x="69" y="61"/>
                    <a:pt x="69" y="61"/>
                  </a:cubicBezTo>
                  <a:cubicBezTo>
                    <a:pt x="66" y="62"/>
                    <a:pt x="66" y="62"/>
                    <a:pt x="66" y="62"/>
                  </a:cubicBezTo>
                  <a:cubicBezTo>
                    <a:pt x="64" y="64"/>
                    <a:pt x="64" y="64"/>
                    <a:pt x="64" y="64"/>
                  </a:cubicBezTo>
                  <a:cubicBezTo>
                    <a:pt x="62" y="70"/>
                    <a:pt x="62" y="70"/>
                    <a:pt x="62" y="70"/>
                  </a:cubicBezTo>
                  <a:cubicBezTo>
                    <a:pt x="62" y="70"/>
                    <a:pt x="62" y="70"/>
                    <a:pt x="62" y="70"/>
                  </a:cubicBezTo>
                  <a:cubicBezTo>
                    <a:pt x="59" y="73"/>
                    <a:pt x="59" y="73"/>
                    <a:pt x="59" y="73"/>
                  </a:cubicBezTo>
                  <a:cubicBezTo>
                    <a:pt x="59" y="73"/>
                    <a:pt x="59" y="73"/>
                    <a:pt x="59" y="73"/>
                  </a:cubicBezTo>
                  <a:cubicBezTo>
                    <a:pt x="58" y="78"/>
                    <a:pt x="58" y="78"/>
                    <a:pt x="58" y="78"/>
                  </a:cubicBezTo>
                  <a:cubicBezTo>
                    <a:pt x="58" y="78"/>
                    <a:pt x="59" y="82"/>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7"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5" y="93"/>
                    <a:pt x="55" y="93"/>
                    <a:pt x="55" y="93"/>
                  </a:cubicBezTo>
                  <a:cubicBezTo>
                    <a:pt x="51" y="97"/>
                    <a:pt x="51" y="97"/>
                    <a:pt x="51" y="97"/>
                  </a:cubicBezTo>
                  <a:cubicBezTo>
                    <a:pt x="50" y="102"/>
                    <a:pt x="50" y="102"/>
                    <a:pt x="50" y="102"/>
                  </a:cubicBezTo>
                  <a:cubicBezTo>
                    <a:pt x="50" y="105"/>
                    <a:pt x="50" y="105"/>
                    <a:pt x="50" y="105"/>
                  </a:cubicBezTo>
                  <a:cubicBezTo>
                    <a:pt x="50" y="105"/>
                    <a:pt x="50" y="105"/>
                    <a:pt x="50" y="105"/>
                  </a:cubicBezTo>
                  <a:cubicBezTo>
                    <a:pt x="50" y="105"/>
                    <a:pt x="50" y="105"/>
                    <a:pt x="50" y="105"/>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9"/>
                    <a:pt x="50" y="109"/>
                    <a:pt x="49" y="109"/>
                  </a:cubicBezTo>
                  <a:cubicBezTo>
                    <a:pt x="47" y="110"/>
                    <a:pt x="46" y="112"/>
                    <a:pt x="46" y="112"/>
                  </a:cubicBezTo>
                  <a:cubicBezTo>
                    <a:pt x="46" y="119"/>
                    <a:pt x="46" y="119"/>
                    <a:pt x="46" y="119"/>
                  </a:cubicBezTo>
                  <a:cubicBezTo>
                    <a:pt x="45" y="121"/>
                    <a:pt x="45" y="121"/>
                    <a:pt x="45" y="121"/>
                  </a:cubicBezTo>
                  <a:cubicBezTo>
                    <a:pt x="43" y="124"/>
                    <a:pt x="43" y="124"/>
                    <a:pt x="43" y="124"/>
                  </a:cubicBezTo>
                  <a:cubicBezTo>
                    <a:pt x="44" y="128"/>
                    <a:pt x="44" y="128"/>
                    <a:pt x="44" y="128"/>
                  </a:cubicBezTo>
                  <a:cubicBezTo>
                    <a:pt x="44" y="128"/>
                    <a:pt x="44" y="128"/>
                    <a:pt x="44" y="128"/>
                  </a:cubicBezTo>
                  <a:cubicBezTo>
                    <a:pt x="42" y="131"/>
                    <a:pt x="42" y="131"/>
                    <a:pt x="42" y="131"/>
                  </a:cubicBezTo>
                  <a:cubicBezTo>
                    <a:pt x="43" y="136"/>
                    <a:pt x="43" y="136"/>
                    <a:pt x="43" y="136"/>
                  </a:cubicBezTo>
                  <a:cubicBezTo>
                    <a:pt x="41" y="139"/>
                    <a:pt x="41" y="139"/>
                    <a:pt x="41" y="139"/>
                  </a:cubicBezTo>
                  <a:cubicBezTo>
                    <a:pt x="40" y="140"/>
                    <a:pt x="40" y="140"/>
                    <a:pt x="40" y="140"/>
                  </a:cubicBezTo>
                  <a:cubicBezTo>
                    <a:pt x="39" y="143"/>
                    <a:pt x="39" y="143"/>
                    <a:pt x="39" y="143"/>
                  </a:cubicBezTo>
                  <a:cubicBezTo>
                    <a:pt x="37" y="148"/>
                    <a:pt x="37" y="148"/>
                    <a:pt x="37" y="148"/>
                  </a:cubicBezTo>
                  <a:cubicBezTo>
                    <a:pt x="29" y="155"/>
                    <a:pt x="29" y="155"/>
                    <a:pt x="29" y="155"/>
                  </a:cubicBezTo>
                  <a:cubicBezTo>
                    <a:pt x="26" y="154"/>
                    <a:pt x="26" y="154"/>
                    <a:pt x="26" y="154"/>
                  </a:cubicBezTo>
                  <a:cubicBezTo>
                    <a:pt x="24" y="155"/>
                    <a:pt x="24" y="155"/>
                    <a:pt x="24" y="155"/>
                  </a:cubicBezTo>
                  <a:cubicBezTo>
                    <a:pt x="22" y="157"/>
                    <a:pt x="22" y="157"/>
                    <a:pt x="22" y="157"/>
                  </a:cubicBezTo>
                  <a:cubicBezTo>
                    <a:pt x="22" y="157"/>
                    <a:pt x="23" y="157"/>
                    <a:pt x="21" y="159"/>
                  </a:cubicBezTo>
                  <a:cubicBezTo>
                    <a:pt x="19" y="160"/>
                    <a:pt x="15" y="161"/>
                    <a:pt x="15" y="161"/>
                  </a:cubicBezTo>
                  <a:cubicBezTo>
                    <a:pt x="13" y="161"/>
                    <a:pt x="13" y="161"/>
                    <a:pt x="13" y="161"/>
                  </a:cubicBezTo>
                  <a:cubicBezTo>
                    <a:pt x="6" y="161"/>
                    <a:pt x="6" y="161"/>
                    <a:pt x="6" y="161"/>
                  </a:cubicBezTo>
                  <a:cubicBezTo>
                    <a:pt x="6" y="161"/>
                    <a:pt x="6" y="161"/>
                    <a:pt x="6" y="161"/>
                  </a:cubicBezTo>
                  <a:cubicBezTo>
                    <a:pt x="6" y="161"/>
                    <a:pt x="6" y="161"/>
                    <a:pt x="6" y="161"/>
                  </a:cubicBezTo>
                  <a:cubicBezTo>
                    <a:pt x="6" y="161"/>
                    <a:pt x="5" y="160"/>
                    <a:pt x="4" y="161"/>
                  </a:cubicBezTo>
                  <a:cubicBezTo>
                    <a:pt x="4" y="161"/>
                    <a:pt x="3" y="161"/>
                    <a:pt x="3" y="161"/>
                  </a:cubicBezTo>
                  <a:cubicBezTo>
                    <a:pt x="3" y="161"/>
                    <a:pt x="3" y="161"/>
                    <a:pt x="3"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1" y="162"/>
                    <a:pt x="2" y="162"/>
                  </a:cubicBezTo>
                  <a:cubicBezTo>
                    <a:pt x="4" y="163"/>
                    <a:pt x="5" y="166"/>
                    <a:pt x="6" y="166"/>
                  </a:cubicBezTo>
                  <a:cubicBezTo>
                    <a:pt x="8" y="167"/>
                    <a:pt x="10" y="167"/>
                    <a:pt x="11" y="167"/>
                  </a:cubicBezTo>
                  <a:cubicBezTo>
                    <a:pt x="12" y="168"/>
                    <a:pt x="14" y="169"/>
                    <a:pt x="14" y="169"/>
                  </a:cubicBezTo>
                  <a:cubicBezTo>
                    <a:pt x="14" y="169"/>
                    <a:pt x="19" y="174"/>
                    <a:pt x="20" y="174"/>
                  </a:cubicBezTo>
                  <a:cubicBezTo>
                    <a:pt x="21" y="174"/>
                    <a:pt x="21" y="174"/>
                    <a:pt x="22" y="176"/>
                  </a:cubicBezTo>
                  <a:cubicBezTo>
                    <a:pt x="23" y="177"/>
                    <a:pt x="26" y="176"/>
                    <a:pt x="26" y="176"/>
                  </a:cubicBezTo>
                  <a:cubicBezTo>
                    <a:pt x="26" y="176"/>
                    <a:pt x="27" y="179"/>
                    <a:pt x="26" y="180"/>
                  </a:cubicBezTo>
                  <a:cubicBezTo>
                    <a:pt x="26" y="181"/>
                    <a:pt x="26" y="184"/>
                    <a:pt x="26" y="184"/>
                  </a:cubicBezTo>
                  <a:cubicBezTo>
                    <a:pt x="26" y="184"/>
                    <a:pt x="26" y="185"/>
                    <a:pt x="26" y="186"/>
                  </a:cubicBezTo>
                  <a:cubicBezTo>
                    <a:pt x="27" y="188"/>
                    <a:pt x="28" y="188"/>
                    <a:pt x="28" y="190"/>
                  </a:cubicBezTo>
                  <a:cubicBezTo>
                    <a:pt x="29" y="191"/>
                    <a:pt x="28" y="191"/>
                    <a:pt x="29" y="192"/>
                  </a:cubicBezTo>
                  <a:cubicBezTo>
                    <a:pt x="30" y="193"/>
                    <a:pt x="31" y="195"/>
                    <a:pt x="32" y="195"/>
                  </a:cubicBezTo>
                  <a:cubicBezTo>
                    <a:pt x="33" y="195"/>
                    <a:pt x="34" y="195"/>
                    <a:pt x="37" y="196"/>
                  </a:cubicBezTo>
                  <a:cubicBezTo>
                    <a:pt x="40" y="198"/>
                    <a:pt x="41" y="198"/>
                    <a:pt x="42" y="199"/>
                  </a:cubicBezTo>
                  <a:cubicBezTo>
                    <a:pt x="44" y="200"/>
                    <a:pt x="43" y="199"/>
                    <a:pt x="46" y="200"/>
                  </a:cubicBezTo>
                  <a:cubicBezTo>
                    <a:pt x="50" y="201"/>
                    <a:pt x="49" y="200"/>
                    <a:pt x="50" y="201"/>
                  </a:cubicBezTo>
                  <a:cubicBezTo>
                    <a:pt x="51" y="201"/>
                    <a:pt x="50" y="200"/>
                    <a:pt x="52" y="201"/>
                  </a:cubicBezTo>
                  <a:cubicBezTo>
                    <a:pt x="55" y="201"/>
                    <a:pt x="57" y="202"/>
                    <a:pt x="57" y="202"/>
                  </a:cubicBezTo>
                  <a:cubicBezTo>
                    <a:pt x="57" y="204"/>
                    <a:pt x="57" y="204"/>
                    <a:pt x="57" y="204"/>
                  </a:cubicBezTo>
                  <a:cubicBezTo>
                    <a:pt x="55" y="208"/>
                    <a:pt x="55" y="208"/>
                    <a:pt x="55" y="208"/>
                  </a:cubicBezTo>
                  <a:cubicBezTo>
                    <a:pt x="55" y="211"/>
                    <a:pt x="55" y="211"/>
                    <a:pt x="55" y="211"/>
                  </a:cubicBezTo>
                  <a:cubicBezTo>
                    <a:pt x="55" y="211"/>
                    <a:pt x="53" y="211"/>
                    <a:pt x="55" y="212"/>
                  </a:cubicBezTo>
                  <a:cubicBezTo>
                    <a:pt x="57" y="213"/>
                    <a:pt x="61" y="214"/>
                    <a:pt x="61" y="214"/>
                  </a:cubicBezTo>
                  <a:cubicBezTo>
                    <a:pt x="64" y="216"/>
                    <a:pt x="64" y="216"/>
                    <a:pt x="64" y="216"/>
                  </a:cubicBezTo>
                  <a:cubicBezTo>
                    <a:pt x="64" y="216"/>
                    <a:pt x="62" y="219"/>
                    <a:pt x="61" y="220"/>
                  </a:cubicBezTo>
                  <a:cubicBezTo>
                    <a:pt x="60" y="220"/>
                    <a:pt x="57" y="220"/>
                    <a:pt x="57" y="220"/>
                  </a:cubicBezTo>
                  <a:cubicBezTo>
                    <a:pt x="57" y="220"/>
                    <a:pt x="56" y="223"/>
                    <a:pt x="58" y="223"/>
                  </a:cubicBezTo>
                  <a:cubicBezTo>
                    <a:pt x="59" y="224"/>
                    <a:pt x="61" y="224"/>
                    <a:pt x="62" y="224"/>
                  </a:cubicBezTo>
                  <a:cubicBezTo>
                    <a:pt x="63" y="224"/>
                    <a:pt x="65" y="225"/>
                    <a:pt x="65" y="225"/>
                  </a:cubicBezTo>
                  <a:cubicBezTo>
                    <a:pt x="65" y="225"/>
                    <a:pt x="66" y="225"/>
                    <a:pt x="67" y="226"/>
                  </a:cubicBezTo>
                  <a:cubicBezTo>
                    <a:pt x="67" y="228"/>
                    <a:pt x="68" y="229"/>
                    <a:pt x="69" y="229"/>
                  </a:cubicBezTo>
                  <a:cubicBezTo>
                    <a:pt x="70" y="229"/>
                    <a:pt x="72" y="229"/>
                    <a:pt x="73" y="229"/>
                  </a:cubicBezTo>
                  <a:cubicBezTo>
                    <a:pt x="74" y="229"/>
                    <a:pt x="74" y="228"/>
                    <a:pt x="75" y="228"/>
                  </a:cubicBezTo>
                  <a:cubicBezTo>
                    <a:pt x="76" y="229"/>
                    <a:pt x="82" y="228"/>
                    <a:pt x="82" y="228"/>
                  </a:cubicBezTo>
                  <a:cubicBezTo>
                    <a:pt x="82" y="228"/>
                    <a:pt x="82" y="228"/>
                    <a:pt x="83" y="230"/>
                  </a:cubicBezTo>
                  <a:cubicBezTo>
                    <a:pt x="85" y="233"/>
                    <a:pt x="88" y="234"/>
                    <a:pt x="88" y="234"/>
                  </a:cubicBezTo>
                  <a:cubicBezTo>
                    <a:pt x="88" y="234"/>
                    <a:pt x="89" y="235"/>
                    <a:pt x="89" y="234"/>
                  </a:cubicBezTo>
                  <a:cubicBezTo>
                    <a:pt x="89" y="233"/>
                    <a:pt x="90" y="232"/>
                    <a:pt x="90" y="232"/>
                  </a:cubicBezTo>
                  <a:cubicBezTo>
                    <a:pt x="90" y="232"/>
                    <a:pt x="92" y="229"/>
                    <a:pt x="92" y="228"/>
                  </a:cubicBezTo>
                  <a:cubicBezTo>
                    <a:pt x="93" y="227"/>
                    <a:pt x="94" y="224"/>
                    <a:pt x="95" y="224"/>
                  </a:cubicBezTo>
                  <a:cubicBezTo>
                    <a:pt x="96" y="223"/>
                    <a:pt x="99" y="221"/>
                    <a:pt x="99" y="221"/>
                  </a:cubicBezTo>
                  <a:cubicBezTo>
                    <a:pt x="99" y="221"/>
                    <a:pt x="99" y="220"/>
                    <a:pt x="101" y="221"/>
                  </a:cubicBezTo>
                  <a:cubicBezTo>
                    <a:pt x="102" y="223"/>
                    <a:pt x="105" y="225"/>
                    <a:pt x="105" y="225"/>
                  </a:cubicBezTo>
                  <a:cubicBezTo>
                    <a:pt x="110" y="225"/>
                    <a:pt x="110" y="225"/>
                    <a:pt x="110" y="225"/>
                  </a:cubicBezTo>
                  <a:cubicBezTo>
                    <a:pt x="110" y="225"/>
                    <a:pt x="113" y="226"/>
                    <a:pt x="113" y="227"/>
                  </a:cubicBezTo>
                  <a:cubicBezTo>
                    <a:pt x="113" y="228"/>
                    <a:pt x="112" y="228"/>
                    <a:pt x="110" y="229"/>
                  </a:cubicBezTo>
                  <a:cubicBezTo>
                    <a:pt x="109" y="229"/>
                    <a:pt x="106" y="226"/>
                    <a:pt x="106" y="227"/>
                  </a:cubicBezTo>
                  <a:cubicBezTo>
                    <a:pt x="105" y="228"/>
                    <a:pt x="105" y="230"/>
                    <a:pt x="105" y="230"/>
                  </a:cubicBezTo>
                  <a:cubicBezTo>
                    <a:pt x="101" y="232"/>
                    <a:pt x="101" y="232"/>
                    <a:pt x="101" y="232"/>
                  </a:cubicBezTo>
                  <a:cubicBezTo>
                    <a:pt x="102" y="234"/>
                    <a:pt x="102" y="234"/>
                    <a:pt x="102" y="234"/>
                  </a:cubicBezTo>
                  <a:cubicBezTo>
                    <a:pt x="102" y="234"/>
                    <a:pt x="107" y="236"/>
                    <a:pt x="107" y="237"/>
                  </a:cubicBezTo>
                  <a:cubicBezTo>
                    <a:pt x="107" y="238"/>
                    <a:pt x="107" y="240"/>
                    <a:pt x="107" y="240"/>
                  </a:cubicBezTo>
                  <a:cubicBezTo>
                    <a:pt x="110" y="241"/>
                    <a:pt x="110" y="241"/>
                    <a:pt x="110" y="241"/>
                  </a:cubicBezTo>
                  <a:cubicBezTo>
                    <a:pt x="112" y="240"/>
                    <a:pt x="112" y="240"/>
                    <a:pt x="112" y="240"/>
                  </a:cubicBezTo>
                  <a:cubicBezTo>
                    <a:pt x="112" y="244"/>
                    <a:pt x="112" y="244"/>
                    <a:pt x="112" y="244"/>
                  </a:cubicBezTo>
                  <a:cubicBezTo>
                    <a:pt x="112" y="248"/>
                    <a:pt x="112" y="248"/>
                    <a:pt x="112" y="248"/>
                  </a:cubicBezTo>
                  <a:cubicBezTo>
                    <a:pt x="112" y="248"/>
                    <a:pt x="112" y="248"/>
                    <a:pt x="112" y="248"/>
                  </a:cubicBezTo>
                  <a:cubicBezTo>
                    <a:pt x="112" y="248"/>
                    <a:pt x="112" y="248"/>
                    <a:pt x="112" y="248"/>
                  </a:cubicBezTo>
                  <a:cubicBezTo>
                    <a:pt x="119" y="246"/>
                    <a:pt x="125" y="250"/>
                    <a:pt x="128" y="250"/>
                  </a:cubicBezTo>
                  <a:cubicBezTo>
                    <a:pt x="134" y="251"/>
                    <a:pt x="121" y="258"/>
                    <a:pt x="123" y="258"/>
                  </a:cubicBezTo>
                  <a:cubicBezTo>
                    <a:pt x="125" y="257"/>
                    <a:pt x="123" y="263"/>
                    <a:pt x="126" y="264"/>
                  </a:cubicBezTo>
                  <a:cubicBezTo>
                    <a:pt x="131" y="265"/>
                    <a:pt x="135" y="261"/>
                    <a:pt x="141" y="261"/>
                  </a:cubicBezTo>
                  <a:cubicBezTo>
                    <a:pt x="146" y="260"/>
                    <a:pt x="152" y="263"/>
                    <a:pt x="154" y="261"/>
                  </a:cubicBezTo>
                  <a:cubicBezTo>
                    <a:pt x="158" y="256"/>
                    <a:pt x="174" y="266"/>
                    <a:pt x="182" y="261"/>
                  </a:cubicBezTo>
                  <a:cubicBezTo>
                    <a:pt x="187" y="257"/>
                    <a:pt x="207" y="255"/>
                    <a:pt x="214" y="255"/>
                  </a:cubicBezTo>
                  <a:cubicBezTo>
                    <a:pt x="232" y="254"/>
                    <a:pt x="233" y="254"/>
                    <a:pt x="241" y="249"/>
                  </a:cubicBezTo>
                  <a:cubicBezTo>
                    <a:pt x="241" y="249"/>
                    <a:pt x="246" y="238"/>
                    <a:pt x="249" y="233"/>
                  </a:cubicBezTo>
                  <a:cubicBezTo>
                    <a:pt x="251" y="229"/>
                    <a:pt x="257" y="227"/>
                    <a:pt x="263" y="223"/>
                  </a:cubicBezTo>
                  <a:cubicBezTo>
                    <a:pt x="268" y="219"/>
                    <a:pt x="281" y="215"/>
                    <a:pt x="284" y="214"/>
                  </a:cubicBezTo>
                  <a:cubicBezTo>
                    <a:pt x="287" y="214"/>
                    <a:pt x="308" y="215"/>
                    <a:pt x="308" y="215"/>
                  </a:cubicBezTo>
                  <a:cubicBezTo>
                    <a:pt x="319" y="212"/>
                    <a:pt x="319" y="212"/>
                    <a:pt x="319" y="212"/>
                  </a:cubicBezTo>
                  <a:cubicBezTo>
                    <a:pt x="319" y="212"/>
                    <a:pt x="321" y="220"/>
                    <a:pt x="324" y="221"/>
                  </a:cubicBezTo>
                  <a:cubicBezTo>
                    <a:pt x="337" y="223"/>
                    <a:pt x="345" y="222"/>
                    <a:pt x="346" y="215"/>
                  </a:cubicBezTo>
                  <a:cubicBezTo>
                    <a:pt x="347" y="210"/>
                    <a:pt x="342" y="201"/>
                    <a:pt x="341" y="194"/>
                  </a:cubicBezTo>
                  <a:cubicBezTo>
                    <a:pt x="340" y="186"/>
                    <a:pt x="344" y="178"/>
                    <a:pt x="344" y="171"/>
                  </a:cubicBezTo>
                  <a:cubicBezTo>
                    <a:pt x="344" y="170"/>
                    <a:pt x="342" y="168"/>
                    <a:pt x="348" y="160"/>
                  </a:cubicBezTo>
                  <a:cubicBezTo>
                    <a:pt x="353" y="152"/>
                    <a:pt x="367" y="156"/>
                    <a:pt x="369" y="151"/>
                  </a:cubicBezTo>
                  <a:cubicBezTo>
                    <a:pt x="363" y="123"/>
                    <a:pt x="363" y="123"/>
                    <a:pt x="363" y="123"/>
                  </a:cubicBezTo>
                  <a:cubicBezTo>
                    <a:pt x="362" y="123"/>
                    <a:pt x="362" y="123"/>
                    <a:pt x="362" y="123"/>
                  </a:cubicBezTo>
                  <a:cubicBezTo>
                    <a:pt x="361" y="123"/>
                    <a:pt x="361" y="123"/>
                    <a:pt x="361" y="123"/>
                  </a:cubicBezTo>
                  <a:cubicBezTo>
                    <a:pt x="359" y="122"/>
                    <a:pt x="359" y="122"/>
                    <a:pt x="359" y="122"/>
                  </a:cubicBezTo>
                  <a:cubicBezTo>
                    <a:pt x="357" y="122"/>
                    <a:pt x="357" y="122"/>
                    <a:pt x="357" y="122"/>
                  </a:cubicBezTo>
                  <a:cubicBezTo>
                    <a:pt x="355" y="121"/>
                    <a:pt x="355" y="121"/>
                    <a:pt x="355" y="121"/>
                  </a:cubicBezTo>
                  <a:cubicBezTo>
                    <a:pt x="353" y="120"/>
                    <a:pt x="353" y="120"/>
                    <a:pt x="353" y="120"/>
                  </a:cubicBezTo>
                  <a:cubicBezTo>
                    <a:pt x="351" y="120"/>
                    <a:pt x="351" y="120"/>
                    <a:pt x="351" y="120"/>
                  </a:cubicBezTo>
                  <a:cubicBezTo>
                    <a:pt x="351" y="120"/>
                    <a:pt x="351" y="120"/>
                    <a:pt x="351" y="120"/>
                  </a:cubicBezTo>
                  <a:cubicBezTo>
                    <a:pt x="350" y="120"/>
                    <a:pt x="350" y="120"/>
                    <a:pt x="350" y="120"/>
                  </a:cubicBezTo>
                  <a:cubicBezTo>
                    <a:pt x="343" y="119"/>
                    <a:pt x="334" y="135"/>
                    <a:pt x="334" y="135"/>
                  </a:cubicBezTo>
                  <a:cubicBezTo>
                    <a:pt x="330" y="142"/>
                    <a:pt x="330" y="142"/>
                    <a:pt x="330" y="142"/>
                  </a:cubicBezTo>
                  <a:cubicBezTo>
                    <a:pt x="320" y="140"/>
                    <a:pt x="310" y="139"/>
                    <a:pt x="303" y="131"/>
                  </a:cubicBezTo>
                  <a:cubicBezTo>
                    <a:pt x="303" y="128"/>
                    <a:pt x="303" y="128"/>
                    <a:pt x="303" y="128"/>
                  </a:cubicBezTo>
                  <a:cubicBezTo>
                    <a:pt x="303" y="128"/>
                    <a:pt x="303" y="128"/>
                    <a:pt x="303" y="128"/>
                  </a:cubicBezTo>
                  <a:cubicBezTo>
                    <a:pt x="303" y="128"/>
                    <a:pt x="303" y="128"/>
                    <a:pt x="303" y="128"/>
                  </a:cubicBezTo>
                  <a:cubicBezTo>
                    <a:pt x="302" y="127"/>
                    <a:pt x="302" y="127"/>
                    <a:pt x="302" y="127"/>
                  </a:cubicBezTo>
                  <a:cubicBezTo>
                    <a:pt x="302" y="127"/>
                    <a:pt x="301" y="127"/>
                    <a:pt x="301" y="127"/>
                  </a:cubicBezTo>
                  <a:cubicBezTo>
                    <a:pt x="300" y="127"/>
                    <a:pt x="299" y="126"/>
                    <a:pt x="299" y="126"/>
                  </a:cubicBezTo>
                  <a:cubicBezTo>
                    <a:pt x="300" y="124"/>
                    <a:pt x="300" y="124"/>
                    <a:pt x="300" y="124"/>
                  </a:cubicBezTo>
                  <a:cubicBezTo>
                    <a:pt x="300" y="124"/>
                    <a:pt x="301" y="123"/>
                    <a:pt x="301" y="123"/>
                  </a:cubicBezTo>
                  <a:cubicBezTo>
                    <a:pt x="302" y="123"/>
                    <a:pt x="301" y="123"/>
                    <a:pt x="301" y="122"/>
                  </a:cubicBezTo>
                  <a:cubicBezTo>
                    <a:pt x="301" y="122"/>
                    <a:pt x="301" y="120"/>
                    <a:pt x="301" y="119"/>
                  </a:cubicBezTo>
                  <a:cubicBezTo>
                    <a:pt x="300" y="118"/>
                    <a:pt x="300" y="118"/>
                    <a:pt x="300" y="118"/>
                  </a:cubicBezTo>
                  <a:cubicBezTo>
                    <a:pt x="300" y="118"/>
                    <a:pt x="299" y="116"/>
                    <a:pt x="298" y="115"/>
                  </a:cubicBezTo>
                  <a:cubicBezTo>
                    <a:pt x="297" y="115"/>
                    <a:pt x="298" y="114"/>
                    <a:pt x="298" y="114"/>
                  </a:cubicBezTo>
                  <a:cubicBezTo>
                    <a:pt x="297" y="113"/>
                    <a:pt x="298" y="113"/>
                    <a:pt x="298" y="112"/>
                  </a:cubicBezTo>
                  <a:cubicBezTo>
                    <a:pt x="298" y="112"/>
                    <a:pt x="297" y="110"/>
                    <a:pt x="297" y="110"/>
                  </a:cubicBezTo>
                  <a:cubicBezTo>
                    <a:pt x="297" y="110"/>
                    <a:pt x="295" y="107"/>
                    <a:pt x="294" y="105"/>
                  </a:cubicBezTo>
                  <a:cubicBezTo>
                    <a:pt x="294" y="104"/>
                    <a:pt x="294" y="103"/>
                    <a:pt x="294" y="103"/>
                  </a:cubicBezTo>
                  <a:cubicBezTo>
                    <a:pt x="295" y="102"/>
                    <a:pt x="293" y="101"/>
                    <a:pt x="293" y="101"/>
                  </a:cubicBezTo>
                  <a:cubicBezTo>
                    <a:pt x="293" y="101"/>
                    <a:pt x="293" y="99"/>
                    <a:pt x="293" y="99"/>
                  </a:cubicBezTo>
                  <a:cubicBezTo>
                    <a:pt x="293" y="99"/>
                    <a:pt x="293" y="97"/>
                    <a:pt x="293" y="97"/>
                  </a:cubicBezTo>
                  <a:cubicBezTo>
                    <a:pt x="294" y="96"/>
                    <a:pt x="293" y="95"/>
                    <a:pt x="293" y="94"/>
                  </a:cubicBezTo>
                  <a:cubicBezTo>
                    <a:pt x="293" y="94"/>
                    <a:pt x="291" y="93"/>
                    <a:pt x="291" y="93"/>
                  </a:cubicBezTo>
                  <a:cubicBezTo>
                    <a:pt x="292" y="91"/>
                    <a:pt x="292" y="91"/>
                    <a:pt x="292" y="91"/>
                  </a:cubicBezTo>
                  <a:cubicBezTo>
                    <a:pt x="292" y="90"/>
                    <a:pt x="292" y="90"/>
                    <a:pt x="292" y="90"/>
                  </a:cubicBezTo>
                  <a:cubicBezTo>
                    <a:pt x="292" y="90"/>
                    <a:pt x="293" y="88"/>
                    <a:pt x="293" y="88"/>
                  </a:cubicBezTo>
                  <a:cubicBezTo>
                    <a:pt x="294" y="87"/>
                    <a:pt x="293" y="86"/>
                    <a:pt x="292" y="86"/>
                  </a:cubicBezTo>
                  <a:cubicBezTo>
                    <a:pt x="291" y="86"/>
                    <a:pt x="292" y="85"/>
                    <a:pt x="292" y="85"/>
                  </a:cubicBezTo>
                  <a:cubicBezTo>
                    <a:pt x="293" y="83"/>
                    <a:pt x="293" y="83"/>
                    <a:pt x="293" y="83"/>
                  </a:cubicBezTo>
                  <a:cubicBezTo>
                    <a:pt x="292" y="80"/>
                    <a:pt x="292" y="80"/>
                    <a:pt x="292" y="80"/>
                  </a:cubicBezTo>
                  <a:cubicBezTo>
                    <a:pt x="292" y="79"/>
                    <a:pt x="292" y="79"/>
                    <a:pt x="292" y="79"/>
                  </a:cubicBezTo>
                  <a:cubicBezTo>
                    <a:pt x="292" y="79"/>
                    <a:pt x="291" y="77"/>
                    <a:pt x="291" y="77"/>
                  </a:cubicBezTo>
                  <a:cubicBezTo>
                    <a:pt x="291" y="76"/>
                    <a:pt x="290" y="74"/>
                    <a:pt x="290" y="74"/>
                  </a:cubicBezTo>
                  <a:cubicBezTo>
                    <a:pt x="290" y="74"/>
                    <a:pt x="290" y="73"/>
                    <a:pt x="290" y="73"/>
                  </a:cubicBezTo>
                  <a:cubicBezTo>
                    <a:pt x="290" y="72"/>
                    <a:pt x="290" y="72"/>
                    <a:pt x="290" y="72"/>
                  </a:cubicBezTo>
                  <a:cubicBezTo>
                    <a:pt x="290" y="71"/>
                    <a:pt x="289" y="70"/>
                    <a:pt x="288" y="69"/>
                  </a:cubicBezTo>
                  <a:cubicBezTo>
                    <a:pt x="287" y="67"/>
                    <a:pt x="287" y="67"/>
                    <a:pt x="287" y="67"/>
                  </a:cubicBezTo>
                  <a:cubicBezTo>
                    <a:pt x="287" y="67"/>
                    <a:pt x="285" y="65"/>
                    <a:pt x="284" y="64"/>
                  </a:cubicBezTo>
                  <a:cubicBezTo>
                    <a:pt x="284" y="62"/>
                    <a:pt x="284" y="62"/>
                    <a:pt x="283" y="61"/>
                  </a:cubicBezTo>
                  <a:cubicBezTo>
                    <a:pt x="283" y="59"/>
                    <a:pt x="281" y="57"/>
                    <a:pt x="280" y="57"/>
                  </a:cubicBezTo>
                  <a:cubicBezTo>
                    <a:pt x="280" y="57"/>
                    <a:pt x="279" y="54"/>
                    <a:pt x="279" y="53"/>
                  </a:cubicBezTo>
                  <a:cubicBezTo>
                    <a:pt x="278" y="53"/>
                    <a:pt x="276" y="52"/>
                    <a:pt x="276" y="52"/>
                  </a:cubicBezTo>
                  <a:cubicBezTo>
                    <a:pt x="275" y="52"/>
                    <a:pt x="273" y="51"/>
                    <a:pt x="273" y="51"/>
                  </a:cubicBezTo>
                  <a:cubicBezTo>
                    <a:pt x="270" y="50"/>
                    <a:pt x="270" y="50"/>
                    <a:pt x="270" y="50"/>
                  </a:cubicBezTo>
                  <a:cubicBezTo>
                    <a:pt x="267" y="47"/>
                    <a:pt x="267" y="47"/>
                    <a:pt x="267" y="47"/>
                  </a:cubicBezTo>
                  <a:cubicBezTo>
                    <a:pt x="267" y="47"/>
                    <a:pt x="266" y="47"/>
                    <a:pt x="265" y="46"/>
                  </a:cubicBezTo>
                  <a:cubicBezTo>
                    <a:pt x="265" y="46"/>
                    <a:pt x="264" y="44"/>
                    <a:pt x="264" y="44"/>
                  </a:cubicBezTo>
                  <a:cubicBezTo>
                    <a:pt x="263" y="42"/>
                    <a:pt x="263" y="42"/>
                    <a:pt x="263" y="42"/>
                  </a:cubicBezTo>
                  <a:cubicBezTo>
                    <a:pt x="257" y="40"/>
                    <a:pt x="257" y="40"/>
                    <a:pt x="257" y="40"/>
                  </a:cubicBezTo>
                  <a:cubicBezTo>
                    <a:pt x="257" y="40"/>
                    <a:pt x="256" y="38"/>
                    <a:pt x="256" y="38"/>
                  </a:cubicBezTo>
                  <a:cubicBezTo>
                    <a:pt x="256" y="37"/>
                    <a:pt x="255" y="37"/>
                    <a:pt x="255" y="36"/>
                  </a:cubicBezTo>
                  <a:cubicBezTo>
                    <a:pt x="255" y="35"/>
                    <a:pt x="254" y="35"/>
                    <a:pt x="254" y="34"/>
                  </a:cubicBezTo>
                  <a:cubicBezTo>
                    <a:pt x="254" y="33"/>
                    <a:pt x="253" y="33"/>
                    <a:pt x="253" y="33"/>
                  </a:cubicBezTo>
                  <a:cubicBezTo>
                    <a:pt x="252" y="33"/>
                    <a:pt x="251" y="33"/>
                    <a:pt x="251" y="33"/>
                  </a:cubicBezTo>
                  <a:cubicBezTo>
                    <a:pt x="251" y="33"/>
                    <a:pt x="250" y="32"/>
                    <a:pt x="250" y="32"/>
                  </a:cubicBezTo>
                  <a:cubicBezTo>
                    <a:pt x="250" y="32"/>
                    <a:pt x="248" y="30"/>
                    <a:pt x="247" y="30"/>
                  </a:cubicBezTo>
                  <a:cubicBezTo>
                    <a:pt x="247" y="29"/>
                    <a:pt x="247" y="29"/>
                    <a:pt x="247" y="29"/>
                  </a:cubicBezTo>
                  <a:cubicBezTo>
                    <a:pt x="247" y="29"/>
                    <a:pt x="247" y="29"/>
                    <a:pt x="246" y="29"/>
                  </a:cubicBezTo>
                  <a:cubicBezTo>
                    <a:pt x="245" y="29"/>
                    <a:pt x="245" y="29"/>
                    <a:pt x="245" y="28"/>
                  </a:cubicBezTo>
                  <a:cubicBezTo>
                    <a:pt x="244" y="28"/>
                    <a:pt x="244" y="26"/>
                    <a:pt x="243" y="26"/>
                  </a:cubicBezTo>
                  <a:cubicBezTo>
                    <a:pt x="243" y="26"/>
                    <a:pt x="243" y="26"/>
                    <a:pt x="242" y="26"/>
                  </a:cubicBezTo>
                  <a:cubicBezTo>
                    <a:pt x="241" y="26"/>
                    <a:pt x="240" y="24"/>
                    <a:pt x="240" y="24"/>
                  </a:cubicBezTo>
                  <a:cubicBezTo>
                    <a:pt x="239" y="24"/>
                    <a:pt x="240" y="23"/>
                    <a:pt x="240" y="22"/>
                  </a:cubicBezTo>
                  <a:cubicBezTo>
                    <a:pt x="240" y="21"/>
                    <a:pt x="239" y="21"/>
                    <a:pt x="239" y="21"/>
                  </a:cubicBezTo>
                  <a:cubicBezTo>
                    <a:pt x="239" y="21"/>
                    <a:pt x="239" y="21"/>
                    <a:pt x="239" y="21"/>
                  </a:cubicBezTo>
                  <a:cubicBezTo>
                    <a:pt x="239" y="21"/>
                    <a:pt x="238" y="21"/>
                    <a:pt x="238" y="20"/>
                  </a:cubicBezTo>
                  <a:cubicBezTo>
                    <a:pt x="238" y="20"/>
                    <a:pt x="237" y="19"/>
                    <a:pt x="237" y="18"/>
                  </a:cubicBezTo>
                  <a:cubicBezTo>
                    <a:pt x="237" y="17"/>
                    <a:pt x="237" y="17"/>
                    <a:pt x="237" y="17"/>
                  </a:cubicBezTo>
                  <a:cubicBezTo>
                    <a:pt x="237" y="17"/>
                    <a:pt x="236" y="16"/>
                    <a:pt x="236" y="16"/>
                  </a:cubicBezTo>
                  <a:cubicBezTo>
                    <a:pt x="235" y="15"/>
                    <a:pt x="235" y="15"/>
                    <a:pt x="235" y="15"/>
                  </a:cubicBezTo>
                  <a:cubicBezTo>
                    <a:pt x="235" y="14"/>
                    <a:pt x="235" y="14"/>
                    <a:pt x="235" y="14"/>
                  </a:cubicBezTo>
                  <a:cubicBezTo>
                    <a:pt x="234" y="14"/>
                    <a:pt x="234" y="14"/>
                    <a:pt x="234" y="14"/>
                  </a:cubicBezTo>
                  <a:cubicBezTo>
                    <a:pt x="233" y="14"/>
                    <a:pt x="233" y="13"/>
                    <a:pt x="233" y="12"/>
                  </a:cubicBezTo>
                  <a:cubicBezTo>
                    <a:pt x="233" y="12"/>
                    <a:pt x="233" y="12"/>
                    <a:pt x="233" y="12"/>
                  </a:cubicBezTo>
                  <a:cubicBezTo>
                    <a:pt x="232" y="11"/>
                    <a:pt x="232" y="11"/>
                    <a:pt x="232" y="11"/>
                  </a:cubicBezTo>
                  <a:cubicBezTo>
                    <a:pt x="231" y="10"/>
                    <a:pt x="231" y="10"/>
                    <a:pt x="231" y="10"/>
                  </a:cubicBezTo>
                  <a:cubicBezTo>
                    <a:pt x="230" y="9"/>
                    <a:pt x="230" y="9"/>
                    <a:pt x="230" y="9"/>
                  </a:cubicBezTo>
                  <a:cubicBezTo>
                    <a:pt x="230" y="9"/>
                    <a:pt x="229" y="8"/>
                    <a:pt x="229" y="8"/>
                  </a:cubicBezTo>
                  <a:cubicBezTo>
                    <a:pt x="228" y="7"/>
                    <a:pt x="227" y="6"/>
                    <a:pt x="227" y="6"/>
                  </a:cubicBezTo>
                  <a:cubicBezTo>
                    <a:pt x="227" y="6"/>
                    <a:pt x="227" y="5"/>
                    <a:pt x="227" y="5"/>
                  </a:cubicBezTo>
                  <a:cubicBezTo>
                    <a:pt x="227" y="5"/>
                    <a:pt x="226" y="5"/>
                    <a:pt x="226" y="5"/>
                  </a:cubicBezTo>
                  <a:cubicBezTo>
                    <a:pt x="224" y="5"/>
                    <a:pt x="224" y="5"/>
                    <a:pt x="224" y="5"/>
                  </a:cubicBezTo>
                  <a:cubicBezTo>
                    <a:pt x="224" y="3"/>
                    <a:pt x="224" y="3"/>
                    <a:pt x="224" y="3"/>
                  </a:cubicBezTo>
                  <a:cubicBezTo>
                    <a:pt x="224" y="3"/>
                    <a:pt x="224" y="3"/>
                    <a:pt x="223" y="3"/>
                  </a:cubicBezTo>
                  <a:cubicBezTo>
                    <a:pt x="222" y="3"/>
                    <a:pt x="222" y="2"/>
                    <a:pt x="222" y="2"/>
                  </a:cubicBezTo>
                  <a:cubicBezTo>
                    <a:pt x="222" y="1"/>
                    <a:pt x="222" y="1"/>
                    <a:pt x="222" y="1"/>
                  </a:cubicBezTo>
                  <a:cubicBezTo>
                    <a:pt x="219" y="2"/>
                    <a:pt x="219" y="2"/>
                    <a:pt x="219" y="2"/>
                  </a:cubicBezTo>
                  <a:cubicBezTo>
                    <a:pt x="219" y="2"/>
                    <a:pt x="219" y="2"/>
                    <a:pt x="219" y="2"/>
                  </a:cubicBezTo>
                  <a:cubicBezTo>
                    <a:pt x="219" y="2"/>
                    <a:pt x="217" y="1"/>
                    <a:pt x="217" y="1"/>
                  </a:cubicBezTo>
                  <a:cubicBezTo>
                    <a:pt x="217" y="0"/>
                    <a:pt x="216" y="0"/>
                    <a:pt x="216" y="0"/>
                  </a:cubicBezTo>
                  <a:cubicBezTo>
                    <a:pt x="215" y="1"/>
                    <a:pt x="215" y="1"/>
                    <a:pt x="215" y="1"/>
                  </a:cubicBezTo>
                  <a:cubicBezTo>
                    <a:pt x="213" y="1"/>
                    <a:pt x="213" y="1"/>
                    <a:pt x="213" y="1"/>
                  </a:cubicBezTo>
                  <a:cubicBezTo>
                    <a:pt x="212" y="1"/>
                    <a:pt x="212" y="1"/>
                    <a:pt x="212" y="1"/>
                  </a:cubicBezTo>
                  <a:cubicBezTo>
                    <a:pt x="211" y="0"/>
                    <a:pt x="211" y="0"/>
                    <a:pt x="211" y="0"/>
                  </a:cubicBezTo>
                  <a:cubicBezTo>
                    <a:pt x="208" y="1"/>
                    <a:pt x="207" y="1"/>
                    <a:pt x="207" y="1"/>
                  </a:cubicBezTo>
                  <a:cubicBezTo>
                    <a:pt x="204" y="2"/>
                    <a:pt x="199" y="5"/>
                    <a:pt x="199" y="7"/>
                  </a:cubicBezTo>
                  <a:cubicBezTo>
                    <a:pt x="198" y="9"/>
                    <a:pt x="199" y="14"/>
                    <a:pt x="197" y="15"/>
                  </a:cubicBezTo>
                  <a:cubicBezTo>
                    <a:pt x="194" y="15"/>
                    <a:pt x="191" y="20"/>
                    <a:pt x="190" y="20"/>
                  </a:cubicBezTo>
                  <a:cubicBezTo>
                    <a:pt x="181" y="25"/>
                    <a:pt x="181" y="25"/>
                    <a:pt x="181" y="25"/>
                  </a:cubicBezTo>
                  <a:cubicBezTo>
                    <a:pt x="181" y="25"/>
                    <a:pt x="174" y="28"/>
                    <a:pt x="170" y="28"/>
                  </a:cubicBezTo>
                  <a:cubicBezTo>
                    <a:pt x="166" y="29"/>
                    <a:pt x="163" y="32"/>
                    <a:pt x="163" y="32"/>
                  </a:cubicBezTo>
                  <a:cubicBezTo>
                    <a:pt x="158" y="39"/>
                    <a:pt x="158" y="39"/>
                    <a:pt x="158" y="39"/>
                  </a:cubicBezTo>
                  <a:cubicBezTo>
                    <a:pt x="150" y="40"/>
                    <a:pt x="150" y="40"/>
                    <a:pt x="150" y="40"/>
                  </a:cubicBezTo>
                  <a:cubicBezTo>
                    <a:pt x="146" y="36"/>
                    <a:pt x="146" y="36"/>
                    <a:pt x="146" y="36"/>
                  </a:cubicBezTo>
                  <a:cubicBezTo>
                    <a:pt x="142" y="37"/>
                    <a:pt x="142" y="37"/>
                    <a:pt x="142" y="37"/>
                  </a:cubicBezTo>
                  <a:cubicBezTo>
                    <a:pt x="141" y="36"/>
                    <a:pt x="141" y="36"/>
                    <a:pt x="141" y="36"/>
                  </a:cubicBezTo>
                  <a:cubicBezTo>
                    <a:pt x="139" y="37"/>
                    <a:pt x="139" y="37"/>
                    <a:pt x="139" y="37"/>
                  </a:cubicBezTo>
                  <a:cubicBezTo>
                    <a:pt x="127" y="36"/>
                    <a:pt x="127" y="36"/>
                    <a:pt x="127" y="36"/>
                  </a:cubicBezTo>
                  <a:cubicBezTo>
                    <a:pt x="121" y="39"/>
                    <a:pt x="121" y="39"/>
                    <a:pt x="121" y="39"/>
                  </a:cubicBezTo>
                  <a:cubicBezTo>
                    <a:pt x="110" y="38"/>
                    <a:pt x="110" y="38"/>
                    <a:pt x="110" y="38"/>
                  </a:cubicBezTo>
                  <a:cubicBezTo>
                    <a:pt x="110" y="38"/>
                    <a:pt x="102" y="39"/>
                    <a:pt x="100" y="39"/>
                  </a:cubicBezTo>
                  <a:cubicBezTo>
                    <a:pt x="97" y="39"/>
                    <a:pt x="97" y="39"/>
                    <a:pt x="97" y="39"/>
                  </a:cubicBezTo>
                  <a:cubicBezTo>
                    <a:pt x="95" y="38"/>
                    <a:pt x="93" y="36"/>
                    <a:pt x="93" y="36"/>
                  </a:cubicBezTo>
                  <a:cubicBezTo>
                    <a:pt x="93" y="36"/>
                    <a:pt x="89" y="37"/>
                    <a:pt x="88" y="38"/>
                  </a:cubicBezTo>
                  <a:cubicBezTo>
                    <a:pt x="87" y="39"/>
                    <a:pt x="83" y="44"/>
                    <a:pt x="83" y="44"/>
                  </a:cubicBezTo>
                  <a:cubicBezTo>
                    <a:pt x="83" y="45"/>
                    <a:pt x="83" y="45"/>
                    <a:pt x="83" y="45"/>
                  </a:cubicBezTo>
                  <a:cubicBezTo>
                    <a:pt x="85" y="50"/>
                    <a:pt x="85" y="50"/>
                    <a:pt x="85" y="50"/>
                  </a:cubicBezTo>
                  <a:cubicBezTo>
                    <a:pt x="81" y="53"/>
                    <a:pt x="81" y="53"/>
                    <a:pt x="81" y="53"/>
                  </a:cubicBezTo>
                  <a:cubicBezTo>
                    <a:pt x="81" y="53"/>
                    <a:pt x="81" y="53"/>
                    <a:pt x="81" y="53"/>
                  </a:cubicBezTo>
                  <a:cubicBezTo>
                    <a:pt x="81" y="53"/>
                    <a:pt x="81" y="53"/>
                    <a:pt x="81" y="53"/>
                  </a:cubicBezTo>
                  <a:cubicBezTo>
                    <a:pt x="81" y="53"/>
                    <a:pt x="81" y="53"/>
                    <a:pt x="81" y="53"/>
                  </a:cubicBezTo>
                  <a:cubicBezTo>
                    <a:pt x="81" y="53"/>
                    <a:pt x="81" y="53"/>
                    <a:pt x="81" y="53"/>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5"/>
                    <a:pt x="80" y="55"/>
                    <a:pt x="79" y="55"/>
                  </a:cubicBezTo>
                  <a:cubicBezTo>
                    <a:pt x="79" y="56"/>
                    <a:pt x="78"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6" y="57"/>
                    <a:pt x="76" y="57"/>
                    <a:pt x="76" y="57"/>
                  </a:cubicBezTo>
                  <a:cubicBezTo>
                    <a:pt x="73" y="60"/>
                    <a:pt x="73" y="60"/>
                    <a:pt x="73" y="60"/>
                  </a:cubicBezTo>
                  <a:cubicBezTo>
                    <a:pt x="69" y="61"/>
                    <a:pt x="69" y="61"/>
                    <a:pt x="69" y="61"/>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9" name="Freeform 90"/>
            <p:cNvSpPr>
              <a:spLocks/>
            </p:cNvSpPr>
            <p:nvPr/>
          </p:nvSpPr>
          <p:spPr bwMode="auto">
            <a:xfrm>
              <a:off x="6015453" y="2278355"/>
              <a:ext cx="1400674" cy="943961"/>
            </a:xfrm>
            <a:custGeom>
              <a:avLst/>
              <a:gdLst>
                <a:gd name="T0" fmla="*/ 166 w 614"/>
                <a:gd name="T1" fmla="*/ 283 h 427"/>
                <a:gd name="T2" fmla="*/ 173 w 614"/>
                <a:gd name="T3" fmla="*/ 277 h 427"/>
                <a:gd name="T4" fmla="*/ 185 w 614"/>
                <a:gd name="T5" fmla="*/ 270 h 427"/>
                <a:gd name="T6" fmla="*/ 195 w 614"/>
                <a:gd name="T7" fmla="*/ 267 h 427"/>
                <a:gd name="T8" fmla="*/ 207 w 614"/>
                <a:gd name="T9" fmla="*/ 270 h 427"/>
                <a:gd name="T10" fmla="*/ 208 w 614"/>
                <a:gd name="T11" fmla="*/ 270 h 427"/>
                <a:gd name="T12" fmla="*/ 208 w 614"/>
                <a:gd name="T13" fmla="*/ 270 h 427"/>
                <a:gd name="T14" fmla="*/ 209 w 614"/>
                <a:gd name="T15" fmla="*/ 270 h 427"/>
                <a:gd name="T16" fmla="*/ 210 w 614"/>
                <a:gd name="T17" fmla="*/ 270 h 427"/>
                <a:gd name="T18" fmla="*/ 210 w 614"/>
                <a:gd name="T19" fmla="*/ 270 h 427"/>
                <a:gd name="T20" fmla="*/ 211 w 614"/>
                <a:gd name="T21" fmla="*/ 270 h 427"/>
                <a:gd name="T22" fmla="*/ 213 w 614"/>
                <a:gd name="T23" fmla="*/ 273 h 427"/>
                <a:gd name="T24" fmla="*/ 223 w 614"/>
                <a:gd name="T25" fmla="*/ 273 h 427"/>
                <a:gd name="T26" fmla="*/ 227 w 614"/>
                <a:gd name="T27" fmla="*/ 278 h 427"/>
                <a:gd name="T28" fmla="*/ 249 w 614"/>
                <a:gd name="T29" fmla="*/ 280 h 427"/>
                <a:gd name="T30" fmla="*/ 259 w 614"/>
                <a:gd name="T31" fmla="*/ 288 h 427"/>
                <a:gd name="T32" fmla="*/ 268 w 614"/>
                <a:gd name="T33" fmla="*/ 305 h 427"/>
                <a:gd name="T34" fmla="*/ 280 w 614"/>
                <a:gd name="T35" fmla="*/ 312 h 427"/>
                <a:gd name="T36" fmla="*/ 287 w 614"/>
                <a:gd name="T37" fmla="*/ 326 h 427"/>
                <a:gd name="T38" fmla="*/ 302 w 614"/>
                <a:gd name="T39" fmla="*/ 337 h 427"/>
                <a:gd name="T40" fmla="*/ 305 w 614"/>
                <a:gd name="T41" fmla="*/ 349 h 427"/>
                <a:gd name="T42" fmla="*/ 292 w 614"/>
                <a:gd name="T43" fmla="*/ 353 h 427"/>
                <a:gd name="T44" fmla="*/ 281 w 614"/>
                <a:gd name="T45" fmla="*/ 356 h 427"/>
                <a:gd name="T46" fmla="*/ 271 w 614"/>
                <a:gd name="T47" fmla="*/ 366 h 427"/>
                <a:gd name="T48" fmla="*/ 270 w 614"/>
                <a:gd name="T49" fmla="*/ 387 h 427"/>
                <a:gd name="T50" fmla="*/ 268 w 614"/>
                <a:gd name="T51" fmla="*/ 405 h 427"/>
                <a:gd name="T52" fmla="*/ 255 w 614"/>
                <a:gd name="T53" fmla="*/ 414 h 427"/>
                <a:gd name="T54" fmla="*/ 314 w 614"/>
                <a:gd name="T55" fmla="*/ 376 h 427"/>
                <a:gd name="T56" fmla="*/ 377 w 614"/>
                <a:gd name="T57" fmla="*/ 333 h 427"/>
                <a:gd name="T58" fmla="*/ 407 w 614"/>
                <a:gd name="T59" fmla="*/ 375 h 427"/>
                <a:gd name="T60" fmla="*/ 478 w 614"/>
                <a:gd name="T61" fmla="*/ 393 h 427"/>
                <a:gd name="T62" fmla="*/ 548 w 614"/>
                <a:gd name="T63" fmla="*/ 335 h 427"/>
                <a:gd name="T64" fmla="*/ 481 w 614"/>
                <a:gd name="T65" fmla="*/ 326 h 427"/>
                <a:gd name="T66" fmla="*/ 450 w 614"/>
                <a:gd name="T67" fmla="*/ 310 h 427"/>
                <a:gd name="T68" fmla="*/ 518 w 614"/>
                <a:gd name="T69" fmla="*/ 261 h 427"/>
                <a:gd name="T70" fmla="*/ 572 w 614"/>
                <a:gd name="T71" fmla="*/ 207 h 427"/>
                <a:gd name="T72" fmla="*/ 606 w 614"/>
                <a:gd name="T73" fmla="*/ 147 h 427"/>
                <a:gd name="T74" fmla="*/ 586 w 614"/>
                <a:gd name="T75" fmla="*/ 102 h 427"/>
                <a:gd name="T76" fmla="*/ 567 w 614"/>
                <a:gd name="T77" fmla="*/ 72 h 427"/>
                <a:gd name="T78" fmla="*/ 512 w 614"/>
                <a:gd name="T79" fmla="*/ 67 h 427"/>
                <a:gd name="T80" fmla="*/ 472 w 614"/>
                <a:gd name="T81" fmla="*/ 70 h 427"/>
                <a:gd name="T82" fmla="*/ 436 w 614"/>
                <a:gd name="T83" fmla="*/ 77 h 427"/>
                <a:gd name="T84" fmla="*/ 386 w 614"/>
                <a:gd name="T85" fmla="*/ 51 h 427"/>
                <a:gd name="T86" fmla="*/ 361 w 614"/>
                <a:gd name="T87" fmla="*/ 26 h 427"/>
                <a:gd name="T88" fmla="*/ 307 w 614"/>
                <a:gd name="T89" fmla="*/ 17 h 427"/>
                <a:gd name="T90" fmla="*/ 258 w 614"/>
                <a:gd name="T91" fmla="*/ 44 h 427"/>
                <a:gd name="T92" fmla="*/ 243 w 614"/>
                <a:gd name="T93" fmla="*/ 94 h 427"/>
                <a:gd name="T94" fmla="*/ 202 w 614"/>
                <a:gd name="T95" fmla="*/ 96 h 427"/>
                <a:gd name="T96" fmla="*/ 166 w 614"/>
                <a:gd name="T97" fmla="*/ 97 h 427"/>
                <a:gd name="T98" fmla="*/ 118 w 614"/>
                <a:gd name="T99" fmla="*/ 102 h 427"/>
                <a:gd name="T100" fmla="*/ 44 w 614"/>
                <a:gd name="T101" fmla="*/ 111 h 427"/>
                <a:gd name="T102" fmla="*/ 30 w 614"/>
                <a:gd name="T103" fmla="*/ 130 h 427"/>
                <a:gd name="T104" fmla="*/ 27 w 614"/>
                <a:gd name="T105" fmla="*/ 152 h 427"/>
                <a:gd name="T106" fmla="*/ 46 w 614"/>
                <a:gd name="T107" fmla="*/ 182 h 427"/>
                <a:gd name="T108" fmla="*/ 33 w 614"/>
                <a:gd name="T109" fmla="*/ 207 h 427"/>
                <a:gd name="T110" fmla="*/ 14 w 614"/>
                <a:gd name="T111" fmla="*/ 261 h 427"/>
                <a:gd name="T112" fmla="*/ 15 w 614"/>
                <a:gd name="T113" fmla="*/ 273 h 427"/>
                <a:gd name="T114" fmla="*/ 6 w 614"/>
                <a:gd name="T115" fmla="*/ 282 h 427"/>
                <a:gd name="T116" fmla="*/ 1 w 614"/>
                <a:gd name="T117" fmla="*/ 297 h 427"/>
                <a:gd name="T118" fmla="*/ 0 w 614"/>
                <a:gd name="T119" fmla="*/ 311 h 427"/>
                <a:gd name="T120" fmla="*/ 22 w 614"/>
                <a:gd name="T121" fmla="*/ 321 h 427"/>
                <a:gd name="T122" fmla="*/ 61 w 614"/>
                <a:gd name="T123" fmla="*/ 323 h 427"/>
                <a:gd name="T124" fmla="*/ 114 w 614"/>
                <a:gd name="T125" fmla="*/ 31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4" h="427">
                  <a:moveTo>
                    <a:pt x="141" y="305"/>
                  </a:moveTo>
                  <a:cubicBezTo>
                    <a:pt x="142" y="305"/>
                    <a:pt x="145" y="300"/>
                    <a:pt x="148" y="300"/>
                  </a:cubicBezTo>
                  <a:cubicBezTo>
                    <a:pt x="150" y="299"/>
                    <a:pt x="149" y="294"/>
                    <a:pt x="150" y="292"/>
                  </a:cubicBezTo>
                  <a:cubicBezTo>
                    <a:pt x="151" y="290"/>
                    <a:pt x="156" y="286"/>
                    <a:pt x="159" y="285"/>
                  </a:cubicBezTo>
                  <a:cubicBezTo>
                    <a:pt x="160" y="285"/>
                    <a:pt x="160" y="285"/>
                    <a:pt x="160" y="285"/>
                  </a:cubicBezTo>
                  <a:cubicBezTo>
                    <a:pt x="160" y="283"/>
                    <a:pt x="160" y="283"/>
                    <a:pt x="160" y="283"/>
                  </a:cubicBezTo>
                  <a:cubicBezTo>
                    <a:pt x="160" y="283"/>
                    <a:pt x="163" y="282"/>
                    <a:pt x="163" y="281"/>
                  </a:cubicBezTo>
                  <a:cubicBezTo>
                    <a:pt x="164" y="281"/>
                    <a:pt x="164" y="282"/>
                    <a:pt x="164" y="282"/>
                  </a:cubicBezTo>
                  <a:cubicBezTo>
                    <a:pt x="164" y="282"/>
                    <a:pt x="165" y="283"/>
                    <a:pt x="166" y="283"/>
                  </a:cubicBezTo>
                  <a:cubicBezTo>
                    <a:pt x="166" y="283"/>
                    <a:pt x="167" y="282"/>
                    <a:pt x="167" y="282"/>
                  </a:cubicBezTo>
                  <a:cubicBezTo>
                    <a:pt x="167" y="281"/>
                    <a:pt x="167" y="280"/>
                    <a:pt x="167" y="280"/>
                  </a:cubicBezTo>
                  <a:cubicBezTo>
                    <a:pt x="166" y="279"/>
                    <a:pt x="166" y="278"/>
                    <a:pt x="166" y="278"/>
                  </a:cubicBezTo>
                  <a:cubicBezTo>
                    <a:pt x="166" y="278"/>
                    <a:pt x="166" y="278"/>
                    <a:pt x="166" y="278"/>
                  </a:cubicBezTo>
                  <a:cubicBezTo>
                    <a:pt x="166" y="278"/>
                    <a:pt x="167" y="278"/>
                    <a:pt x="167" y="278"/>
                  </a:cubicBezTo>
                  <a:cubicBezTo>
                    <a:pt x="167" y="278"/>
                    <a:pt x="168" y="277"/>
                    <a:pt x="168" y="277"/>
                  </a:cubicBezTo>
                  <a:cubicBezTo>
                    <a:pt x="170" y="278"/>
                    <a:pt x="170" y="278"/>
                    <a:pt x="170" y="278"/>
                  </a:cubicBezTo>
                  <a:cubicBezTo>
                    <a:pt x="170" y="278"/>
                    <a:pt x="171" y="278"/>
                    <a:pt x="171" y="278"/>
                  </a:cubicBezTo>
                  <a:cubicBezTo>
                    <a:pt x="172" y="279"/>
                    <a:pt x="173" y="277"/>
                    <a:pt x="173" y="277"/>
                  </a:cubicBezTo>
                  <a:cubicBezTo>
                    <a:pt x="174" y="276"/>
                    <a:pt x="174" y="276"/>
                    <a:pt x="174" y="276"/>
                  </a:cubicBezTo>
                  <a:cubicBezTo>
                    <a:pt x="174" y="276"/>
                    <a:pt x="174" y="276"/>
                    <a:pt x="174" y="275"/>
                  </a:cubicBezTo>
                  <a:cubicBezTo>
                    <a:pt x="174" y="275"/>
                    <a:pt x="175" y="275"/>
                    <a:pt x="176" y="275"/>
                  </a:cubicBezTo>
                  <a:cubicBezTo>
                    <a:pt x="176" y="275"/>
                    <a:pt x="178" y="275"/>
                    <a:pt x="179" y="275"/>
                  </a:cubicBezTo>
                  <a:cubicBezTo>
                    <a:pt x="180" y="275"/>
                    <a:pt x="180" y="275"/>
                    <a:pt x="180" y="275"/>
                  </a:cubicBezTo>
                  <a:cubicBezTo>
                    <a:pt x="182" y="274"/>
                    <a:pt x="182" y="274"/>
                    <a:pt x="182" y="274"/>
                  </a:cubicBezTo>
                  <a:cubicBezTo>
                    <a:pt x="182" y="274"/>
                    <a:pt x="183" y="273"/>
                    <a:pt x="183" y="273"/>
                  </a:cubicBezTo>
                  <a:cubicBezTo>
                    <a:pt x="183" y="272"/>
                    <a:pt x="183" y="271"/>
                    <a:pt x="183" y="271"/>
                  </a:cubicBezTo>
                  <a:cubicBezTo>
                    <a:pt x="183" y="270"/>
                    <a:pt x="185" y="270"/>
                    <a:pt x="185" y="270"/>
                  </a:cubicBezTo>
                  <a:cubicBezTo>
                    <a:pt x="185" y="270"/>
                    <a:pt x="185" y="270"/>
                    <a:pt x="185" y="270"/>
                  </a:cubicBezTo>
                  <a:cubicBezTo>
                    <a:pt x="186" y="270"/>
                    <a:pt x="186" y="271"/>
                    <a:pt x="186" y="271"/>
                  </a:cubicBezTo>
                  <a:cubicBezTo>
                    <a:pt x="186" y="271"/>
                    <a:pt x="187" y="270"/>
                    <a:pt x="187" y="270"/>
                  </a:cubicBezTo>
                  <a:cubicBezTo>
                    <a:pt x="187" y="269"/>
                    <a:pt x="188" y="269"/>
                    <a:pt x="188" y="269"/>
                  </a:cubicBezTo>
                  <a:cubicBezTo>
                    <a:pt x="188" y="269"/>
                    <a:pt x="190" y="268"/>
                    <a:pt x="190" y="267"/>
                  </a:cubicBezTo>
                  <a:cubicBezTo>
                    <a:pt x="191" y="266"/>
                    <a:pt x="191" y="267"/>
                    <a:pt x="191" y="265"/>
                  </a:cubicBezTo>
                  <a:cubicBezTo>
                    <a:pt x="191" y="264"/>
                    <a:pt x="192" y="265"/>
                    <a:pt x="192" y="266"/>
                  </a:cubicBezTo>
                  <a:cubicBezTo>
                    <a:pt x="192" y="266"/>
                    <a:pt x="192" y="266"/>
                    <a:pt x="193" y="267"/>
                  </a:cubicBezTo>
                  <a:cubicBezTo>
                    <a:pt x="193" y="267"/>
                    <a:pt x="193" y="267"/>
                    <a:pt x="195" y="267"/>
                  </a:cubicBezTo>
                  <a:cubicBezTo>
                    <a:pt x="196" y="268"/>
                    <a:pt x="196" y="266"/>
                    <a:pt x="198" y="266"/>
                  </a:cubicBezTo>
                  <a:cubicBezTo>
                    <a:pt x="200" y="266"/>
                    <a:pt x="199" y="266"/>
                    <a:pt x="200" y="267"/>
                  </a:cubicBezTo>
                  <a:cubicBezTo>
                    <a:pt x="201" y="267"/>
                    <a:pt x="201" y="267"/>
                    <a:pt x="202" y="267"/>
                  </a:cubicBezTo>
                  <a:cubicBezTo>
                    <a:pt x="203" y="268"/>
                    <a:pt x="203" y="268"/>
                    <a:pt x="203" y="268"/>
                  </a:cubicBezTo>
                  <a:cubicBezTo>
                    <a:pt x="203" y="268"/>
                    <a:pt x="204" y="268"/>
                    <a:pt x="205" y="269"/>
                  </a:cubicBezTo>
                  <a:cubicBezTo>
                    <a:pt x="205"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2" y="271"/>
                    <a:pt x="212" y="271"/>
                    <a:pt x="212" y="271"/>
                  </a:cubicBezTo>
                  <a:cubicBezTo>
                    <a:pt x="212" y="271"/>
                    <a:pt x="212" y="273"/>
                    <a:pt x="213" y="273"/>
                  </a:cubicBezTo>
                  <a:cubicBezTo>
                    <a:pt x="213" y="274"/>
                    <a:pt x="213" y="274"/>
                    <a:pt x="214" y="274"/>
                  </a:cubicBezTo>
                  <a:cubicBezTo>
                    <a:pt x="214" y="274"/>
                    <a:pt x="215" y="272"/>
                    <a:pt x="215" y="271"/>
                  </a:cubicBezTo>
                  <a:cubicBezTo>
                    <a:pt x="215" y="271"/>
                    <a:pt x="216" y="272"/>
                    <a:pt x="216" y="272"/>
                  </a:cubicBezTo>
                  <a:cubicBezTo>
                    <a:pt x="216" y="272"/>
                    <a:pt x="216" y="274"/>
                    <a:pt x="217" y="274"/>
                  </a:cubicBezTo>
                  <a:cubicBezTo>
                    <a:pt x="217" y="273"/>
                    <a:pt x="218" y="273"/>
                    <a:pt x="218" y="273"/>
                  </a:cubicBezTo>
                  <a:cubicBezTo>
                    <a:pt x="219" y="273"/>
                    <a:pt x="218" y="272"/>
                    <a:pt x="218" y="272"/>
                  </a:cubicBezTo>
                  <a:cubicBezTo>
                    <a:pt x="218" y="272"/>
                    <a:pt x="219" y="271"/>
                    <a:pt x="219" y="271"/>
                  </a:cubicBezTo>
                  <a:cubicBezTo>
                    <a:pt x="220" y="271"/>
                    <a:pt x="222" y="271"/>
                    <a:pt x="222" y="271"/>
                  </a:cubicBezTo>
                  <a:cubicBezTo>
                    <a:pt x="223" y="271"/>
                    <a:pt x="223" y="273"/>
                    <a:pt x="223" y="273"/>
                  </a:cubicBezTo>
                  <a:cubicBezTo>
                    <a:pt x="223" y="273"/>
                    <a:pt x="222" y="275"/>
                    <a:pt x="222" y="275"/>
                  </a:cubicBezTo>
                  <a:cubicBezTo>
                    <a:pt x="222" y="275"/>
                    <a:pt x="221" y="276"/>
                    <a:pt x="221" y="277"/>
                  </a:cubicBezTo>
                  <a:cubicBezTo>
                    <a:pt x="221" y="277"/>
                    <a:pt x="221" y="277"/>
                    <a:pt x="222" y="276"/>
                  </a:cubicBezTo>
                  <a:cubicBezTo>
                    <a:pt x="224" y="276"/>
                    <a:pt x="223" y="275"/>
                    <a:pt x="223" y="275"/>
                  </a:cubicBezTo>
                  <a:cubicBezTo>
                    <a:pt x="224" y="273"/>
                    <a:pt x="224" y="273"/>
                    <a:pt x="224" y="273"/>
                  </a:cubicBezTo>
                  <a:cubicBezTo>
                    <a:pt x="224" y="273"/>
                    <a:pt x="226" y="274"/>
                    <a:pt x="226" y="275"/>
                  </a:cubicBezTo>
                  <a:cubicBezTo>
                    <a:pt x="226" y="275"/>
                    <a:pt x="226" y="276"/>
                    <a:pt x="226" y="276"/>
                  </a:cubicBezTo>
                  <a:cubicBezTo>
                    <a:pt x="226" y="277"/>
                    <a:pt x="227" y="277"/>
                    <a:pt x="227" y="278"/>
                  </a:cubicBezTo>
                  <a:cubicBezTo>
                    <a:pt x="228" y="279"/>
                    <a:pt x="227" y="278"/>
                    <a:pt x="227" y="278"/>
                  </a:cubicBezTo>
                  <a:cubicBezTo>
                    <a:pt x="227" y="277"/>
                    <a:pt x="228" y="275"/>
                    <a:pt x="228" y="275"/>
                  </a:cubicBezTo>
                  <a:cubicBezTo>
                    <a:pt x="229" y="273"/>
                    <a:pt x="229" y="273"/>
                    <a:pt x="229" y="273"/>
                  </a:cubicBezTo>
                  <a:cubicBezTo>
                    <a:pt x="229" y="273"/>
                    <a:pt x="233" y="273"/>
                    <a:pt x="237" y="273"/>
                  </a:cubicBezTo>
                  <a:cubicBezTo>
                    <a:pt x="241" y="273"/>
                    <a:pt x="238" y="272"/>
                    <a:pt x="238" y="272"/>
                  </a:cubicBezTo>
                  <a:cubicBezTo>
                    <a:pt x="240" y="272"/>
                    <a:pt x="240" y="272"/>
                    <a:pt x="240" y="272"/>
                  </a:cubicBezTo>
                  <a:cubicBezTo>
                    <a:pt x="241" y="276"/>
                    <a:pt x="241" y="276"/>
                    <a:pt x="241" y="276"/>
                  </a:cubicBezTo>
                  <a:cubicBezTo>
                    <a:pt x="241" y="276"/>
                    <a:pt x="243" y="278"/>
                    <a:pt x="244" y="278"/>
                  </a:cubicBezTo>
                  <a:cubicBezTo>
                    <a:pt x="245" y="279"/>
                    <a:pt x="245" y="279"/>
                    <a:pt x="247" y="280"/>
                  </a:cubicBezTo>
                  <a:cubicBezTo>
                    <a:pt x="250" y="280"/>
                    <a:pt x="249" y="280"/>
                    <a:pt x="249" y="280"/>
                  </a:cubicBezTo>
                  <a:cubicBezTo>
                    <a:pt x="250" y="280"/>
                    <a:pt x="250" y="278"/>
                    <a:pt x="251" y="277"/>
                  </a:cubicBezTo>
                  <a:cubicBezTo>
                    <a:pt x="251" y="276"/>
                    <a:pt x="252" y="276"/>
                    <a:pt x="252" y="276"/>
                  </a:cubicBezTo>
                  <a:cubicBezTo>
                    <a:pt x="252" y="276"/>
                    <a:pt x="254" y="278"/>
                    <a:pt x="254" y="278"/>
                  </a:cubicBezTo>
                  <a:cubicBezTo>
                    <a:pt x="255" y="279"/>
                    <a:pt x="255" y="280"/>
                    <a:pt x="255" y="280"/>
                  </a:cubicBezTo>
                  <a:cubicBezTo>
                    <a:pt x="258" y="281"/>
                    <a:pt x="258" y="281"/>
                    <a:pt x="258" y="281"/>
                  </a:cubicBezTo>
                  <a:cubicBezTo>
                    <a:pt x="258" y="282"/>
                    <a:pt x="258" y="282"/>
                    <a:pt x="258" y="282"/>
                  </a:cubicBezTo>
                  <a:cubicBezTo>
                    <a:pt x="258" y="285"/>
                    <a:pt x="258" y="285"/>
                    <a:pt x="258" y="285"/>
                  </a:cubicBezTo>
                  <a:cubicBezTo>
                    <a:pt x="260" y="286"/>
                    <a:pt x="260" y="286"/>
                    <a:pt x="260" y="286"/>
                  </a:cubicBezTo>
                  <a:cubicBezTo>
                    <a:pt x="259" y="288"/>
                    <a:pt x="259" y="288"/>
                    <a:pt x="259" y="288"/>
                  </a:cubicBezTo>
                  <a:cubicBezTo>
                    <a:pt x="259" y="288"/>
                    <a:pt x="260" y="290"/>
                    <a:pt x="260" y="291"/>
                  </a:cubicBezTo>
                  <a:cubicBezTo>
                    <a:pt x="260" y="291"/>
                    <a:pt x="261" y="293"/>
                    <a:pt x="261" y="293"/>
                  </a:cubicBezTo>
                  <a:cubicBezTo>
                    <a:pt x="261" y="296"/>
                    <a:pt x="261" y="296"/>
                    <a:pt x="261" y="296"/>
                  </a:cubicBezTo>
                  <a:cubicBezTo>
                    <a:pt x="260" y="298"/>
                    <a:pt x="260" y="298"/>
                    <a:pt x="260" y="298"/>
                  </a:cubicBezTo>
                  <a:cubicBezTo>
                    <a:pt x="261" y="299"/>
                    <a:pt x="261" y="299"/>
                    <a:pt x="261" y="299"/>
                  </a:cubicBezTo>
                  <a:cubicBezTo>
                    <a:pt x="261" y="299"/>
                    <a:pt x="261" y="302"/>
                    <a:pt x="262" y="303"/>
                  </a:cubicBezTo>
                  <a:cubicBezTo>
                    <a:pt x="263" y="305"/>
                    <a:pt x="264" y="302"/>
                    <a:pt x="264" y="302"/>
                  </a:cubicBezTo>
                  <a:cubicBezTo>
                    <a:pt x="266" y="302"/>
                    <a:pt x="266" y="302"/>
                    <a:pt x="266" y="302"/>
                  </a:cubicBezTo>
                  <a:cubicBezTo>
                    <a:pt x="268" y="305"/>
                    <a:pt x="268" y="305"/>
                    <a:pt x="268" y="305"/>
                  </a:cubicBezTo>
                  <a:cubicBezTo>
                    <a:pt x="269" y="305"/>
                    <a:pt x="269" y="305"/>
                    <a:pt x="269" y="305"/>
                  </a:cubicBezTo>
                  <a:cubicBezTo>
                    <a:pt x="271" y="306"/>
                    <a:pt x="271" y="306"/>
                    <a:pt x="271" y="306"/>
                  </a:cubicBezTo>
                  <a:cubicBezTo>
                    <a:pt x="272" y="309"/>
                    <a:pt x="272" y="309"/>
                    <a:pt x="272" y="309"/>
                  </a:cubicBezTo>
                  <a:cubicBezTo>
                    <a:pt x="274" y="308"/>
                    <a:pt x="274" y="308"/>
                    <a:pt x="274" y="308"/>
                  </a:cubicBezTo>
                  <a:cubicBezTo>
                    <a:pt x="275" y="305"/>
                    <a:pt x="275" y="305"/>
                    <a:pt x="275" y="305"/>
                  </a:cubicBezTo>
                  <a:cubicBezTo>
                    <a:pt x="277" y="306"/>
                    <a:pt x="277" y="306"/>
                    <a:pt x="277" y="306"/>
                  </a:cubicBezTo>
                  <a:cubicBezTo>
                    <a:pt x="279" y="306"/>
                    <a:pt x="279" y="306"/>
                    <a:pt x="279" y="306"/>
                  </a:cubicBezTo>
                  <a:cubicBezTo>
                    <a:pt x="279" y="310"/>
                    <a:pt x="279" y="310"/>
                    <a:pt x="279" y="310"/>
                  </a:cubicBezTo>
                  <a:cubicBezTo>
                    <a:pt x="279" y="310"/>
                    <a:pt x="280" y="311"/>
                    <a:pt x="280" y="312"/>
                  </a:cubicBezTo>
                  <a:cubicBezTo>
                    <a:pt x="280" y="312"/>
                    <a:pt x="280" y="314"/>
                    <a:pt x="280" y="314"/>
                  </a:cubicBezTo>
                  <a:cubicBezTo>
                    <a:pt x="281" y="316"/>
                    <a:pt x="281" y="316"/>
                    <a:pt x="281" y="316"/>
                  </a:cubicBezTo>
                  <a:cubicBezTo>
                    <a:pt x="278" y="317"/>
                    <a:pt x="278" y="317"/>
                    <a:pt x="278" y="317"/>
                  </a:cubicBezTo>
                  <a:cubicBezTo>
                    <a:pt x="280" y="318"/>
                    <a:pt x="280" y="318"/>
                    <a:pt x="280" y="318"/>
                  </a:cubicBezTo>
                  <a:cubicBezTo>
                    <a:pt x="280" y="318"/>
                    <a:pt x="282" y="318"/>
                    <a:pt x="283" y="318"/>
                  </a:cubicBezTo>
                  <a:cubicBezTo>
                    <a:pt x="284" y="318"/>
                    <a:pt x="284" y="321"/>
                    <a:pt x="284" y="321"/>
                  </a:cubicBezTo>
                  <a:cubicBezTo>
                    <a:pt x="284" y="321"/>
                    <a:pt x="284" y="322"/>
                    <a:pt x="283" y="323"/>
                  </a:cubicBezTo>
                  <a:cubicBezTo>
                    <a:pt x="283" y="323"/>
                    <a:pt x="283" y="324"/>
                    <a:pt x="283" y="325"/>
                  </a:cubicBezTo>
                  <a:cubicBezTo>
                    <a:pt x="284" y="325"/>
                    <a:pt x="286" y="326"/>
                    <a:pt x="287" y="326"/>
                  </a:cubicBezTo>
                  <a:cubicBezTo>
                    <a:pt x="289" y="326"/>
                    <a:pt x="289" y="326"/>
                    <a:pt x="289" y="326"/>
                  </a:cubicBezTo>
                  <a:cubicBezTo>
                    <a:pt x="291" y="326"/>
                    <a:pt x="291" y="326"/>
                    <a:pt x="291" y="326"/>
                  </a:cubicBezTo>
                  <a:cubicBezTo>
                    <a:pt x="291" y="326"/>
                    <a:pt x="292" y="327"/>
                    <a:pt x="293" y="327"/>
                  </a:cubicBezTo>
                  <a:cubicBezTo>
                    <a:pt x="293" y="326"/>
                    <a:pt x="295" y="326"/>
                    <a:pt x="295" y="326"/>
                  </a:cubicBezTo>
                  <a:cubicBezTo>
                    <a:pt x="297" y="328"/>
                    <a:pt x="297" y="328"/>
                    <a:pt x="297" y="328"/>
                  </a:cubicBezTo>
                  <a:cubicBezTo>
                    <a:pt x="299" y="327"/>
                    <a:pt x="299" y="327"/>
                    <a:pt x="299" y="327"/>
                  </a:cubicBezTo>
                  <a:cubicBezTo>
                    <a:pt x="299" y="329"/>
                    <a:pt x="299" y="329"/>
                    <a:pt x="299" y="329"/>
                  </a:cubicBezTo>
                  <a:cubicBezTo>
                    <a:pt x="299" y="329"/>
                    <a:pt x="301" y="333"/>
                    <a:pt x="301" y="333"/>
                  </a:cubicBezTo>
                  <a:cubicBezTo>
                    <a:pt x="302" y="334"/>
                    <a:pt x="302" y="336"/>
                    <a:pt x="302" y="337"/>
                  </a:cubicBezTo>
                  <a:cubicBezTo>
                    <a:pt x="302" y="338"/>
                    <a:pt x="303" y="340"/>
                    <a:pt x="303" y="340"/>
                  </a:cubicBezTo>
                  <a:cubicBezTo>
                    <a:pt x="303" y="340"/>
                    <a:pt x="302" y="340"/>
                    <a:pt x="301" y="341"/>
                  </a:cubicBezTo>
                  <a:cubicBezTo>
                    <a:pt x="300" y="342"/>
                    <a:pt x="302" y="343"/>
                    <a:pt x="302" y="343"/>
                  </a:cubicBezTo>
                  <a:cubicBezTo>
                    <a:pt x="304" y="343"/>
                    <a:pt x="304" y="343"/>
                    <a:pt x="304" y="343"/>
                  </a:cubicBezTo>
                  <a:cubicBezTo>
                    <a:pt x="304" y="343"/>
                    <a:pt x="306" y="345"/>
                    <a:pt x="306" y="346"/>
                  </a:cubicBezTo>
                  <a:cubicBezTo>
                    <a:pt x="307" y="347"/>
                    <a:pt x="309" y="346"/>
                    <a:pt x="310" y="346"/>
                  </a:cubicBezTo>
                  <a:cubicBezTo>
                    <a:pt x="311" y="345"/>
                    <a:pt x="313" y="346"/>
                    <a:pt x="313" y="347"/>
                  </a:cubicBezTo>
                  <a:cubicBezTo>
                    <a:pt x="313" y="347"/>
                    <a:pt x="310" y="348"/>
                    <a:pt x="309" y="348"/>
                  </a:cubicBezTo>
                  <a:cubicBezTo>
                    <a:pt x="308" y="349"/>
                    <a:pt x="305" y="349"/>
                    <a:pt x="305" y="349"/>
                  </a:cubicBezTo>
                  <a:cubicBezTo>
                    <a:pt x="304" y="352"/>
                    <a:pt x="304" y="352"/>
                    <a:pt x="304" y="352"/>
                  </a:cubicBezTo>
                  <a:cubicBezTo>
                    <a:pt x="302" y="353"/>
                    <a:pt x="302" y="353"/>
                    <a:pt x="302" y="353"/>
                  </a:cubicBezTo>
                  <a:cubicBezTo>
                    <a:pt x="301" y="350"/>
                    <a:pt x="301" y="350"/>
                    <a:pt x="301" y="350"/>
                  </a:cubicBezTo>
                  <a:cubicBezTo>
                    <a:pt x="297" y="347"/>
                    <a:pt x="297" y="347"/>
                    <a:pt x="297" y="347"/>
                  </a:cubicBezTo>
                  <a:cubicBezTo>
                    <a:pt x="297" y="350"/>
                    <a:pt x="297" y="350"/>
                    <a:pt x="297" y="350"/>
                  </a:cubicBezTo>
                  <a:cubicBezTo>
                    <a:pt x="295" y="351"/>
                    <a:pt x="295" y="351"/>
                    <a:pt x="295" y="351"/>
                  </a:cubicBezTo>
                  <a:cubicBezTo>
                    <a:pt x="295" y="351"/>
                    <a:pt x="295" y="352"/>
                    <a:pt x="295" y="353"/>
                  </a:cubicBezTo>
                  <a:cubicBezTo>
                    <a:pt x="295" y="354"/>
                    <a:pt x="294" y="354"/>
                    <a:pt x="294" y="354"/>
                  </a:cubicBezTo>
                  <a:cubicBezTo>
                    <a:pt x="292" y="353"/>
                    <a:pt x="292" y="353"/>
                    <a:pt x="292" y="353"/>
                  </a:cubicBezTo>
                  <a:cubicBezTo>
                    <a:pt x="292" y="353"/>
                    <a:pt x="290" y="353"/>
                    <a:pt x="289" y="353"/>
                  </a:cubicBezTo>
                  <a:cubicBezTo>
                    <a:pt x="288" y="353"/>
                    <a:pt x="288" y="351"/>
                    <a:pt x="288" y="351"/>
                  </a:cubicBezTo>
                  <a:cubicBezTo>
                    <a:pt x="287" y="352"/>
                    <a:pt x="287" y="352"/>
                    <a:pt x="287" y="352"/>
                  </a:cubicBezTo>
                  <a:cubicBezTo>
                    <a:pt x="287" y="352"/>
                    <a:pt x="287" y="353"/>
                    <a:pt x="286" y="354"/>
                  </a:cubicBezTo>
                  <a:cubicBezTo>
                    <a:pt x="286" y="355"/>
                    <a:pt x="286" y="354"/>
                    <a:pt x="284" y="354"/>
                  </a:cubicBezTo>
                  <a:cubicBezTo>
                    <a:pt x="283" y="355"/>
                    <a:pt x="283" y="353"/>
                    <a:pt x="282" y="352"/>
                  </a:cubicBezTo>
                  <a:cubicBezTo>
                    <a:pt x="282" y="350"/>
                    <a:pt x="282" y="352"/>
                    <a:pt x="281" y="352"/>
                  </a:cubicBezTo>
                  <a:cubicBezTo>
                    <a:pt x="280" y="352"/>
                    <a:pt x="282" y="355"/>
                    <a:pt x="282" y="355"/>
                  </a:cubicBezTo>
                  <a:cubicBezTo>
                    <a:pt x="281" y="356"/>
                    <a:pt x="281" y="356"/>
                    <a:pt x="281" y="356"/>
                  </a:cubicBezTo>
                  <a:cubicBezTo>
                    <a:pt x="281" y="356"/>
                    <a:pt x="281" y="358"/>
                    <a:pt x="279" y="359"/>
                  </a:cubicBezTo>
                  <a:cubicBezTo>
                    <a:pt x="278" y="359"/>
                    <a:pt x="279" y="357"/>
                    <a:pt x="279" y="357"/>
                  </a:cubicBezTo>
                  <a:cubicBezTo>
                    <a:pt x="279" y="353"/>
                    <a:pt x="279" y="353"/>
                    <a:pt x="279" y="353"/>
                  </a:cubicBezTo>
                  <a:cubicBezTo>
                    <a:pt x="277" y="348"/>
                    <a:pt x="277" y="348"/>
                    <a:pt x="277" y="348"/>
                  </a:cubicBezTo>
                  <a:cubicBezTo>
                    <a:pt x="277" y="348"/>
                    <a:pt x="273" y="352"/>
                    <a:pt x="272" y="352"/>
                  </a:cubicBezTo>
                  <a:cubicBezTo>
                    <a:pt x="272" y="353"/>
                    <a:pt x="270" y="357"/>
                    <a:pt x="269" y="357"/>
                  </a:cubicBezTo>
                  <a:cubicBezTo>
                    <a:pt x="269" y="358"/>
                    <a:pt x="269" y="360"/>
                    <a:pt x="269" y="360"/>
                  </a:cubicBezTo>
                  <a:cubicBezTo>
                    <a:pt x="271" y="363"/>
                    <a:pt x="271" y="363"/>
                    <a:pt x="271" y="363"/>
                  </a:cubicBezTo>
                  <a:cubicBezTo>
                    <a:pt x="271" y="366"/>
                    <a:pt x="271" y="366"/>
                    <a:pt x="271" y="366"/>
                  </a:cubicBezTo>
                  <a:cubicBezTo>
                    <a:pt x="273" y="368"/>
                    <a:pt x="273" y="368"/>
                    <a:pt x="273" y="368"/>
                  </a:cubicBezTo>
                  <a:cubicBezTo>
                    <a:pt x="273" y="368"/>
                    <a:pt x="275" y="368"/>
                    <a:pt x="276" y="369"/>
                  </a:cubicBezTo>
                  <a:cubicBezTo>
                    <a:pt x="277" y="369"/>
                    <a:pt x="276" y="371"/>
                    <a:pt x="276" y="371"/>
                  </a:cubicBezTo>
                  <a:cubicBezTo>
                    <a:pt x="275" y="375"/>
                    <a:pt x="275" y="375"/>
                    <a:pt x="275" y="375"/>
                  </a:cubicBezTo>
                  <a:cubicBezTo>
                    <a:pt x="275" y="375"/>
                    <a:pt x="276" y="376"/>
                    <a:pt x="277" y="377"/>
                  </a:cubicBezTo>
                  <a:cubicBezTo>
                    <a:pt x="277" y="378"/>
                    <a:pt x="275" y="380"/>
                    <a:pt x="275" y="380"/>
                  </a:cubicBezTo>
                  <a:cubicBezTo>
                    <a:pt x="274" y="380"/>
                    <a:pt x="271" y="383"/>
                    <a:pt x="271" y="383"/>
                  </a:cubicBezTo>
                  <a:cubicBezTo>
                    <a:pt x="271" y="383"/>
                    <a:pt x="270" y="384"/>
                    <a:pt x="269" y="384"/>
                  </a:cubicBezTo>
                  <a:cubicBezTo>
                    <a:pt x="268" y="384"/>
                    <a:pt x="270" y="387"/>
                    <a:pt x="270" y="387"/>
                  </a:cubicBezTo>
                  <a:cubicBezTo>
                    <a:pt x="271" y="390"/>
                    <a:pt x="271" y="390"/>
                    <a:pt x="271" y="390"/>
                  </a:cubicBezTo>
                  <a:cubicBezTo>
                    <a:pt x="271" y="390"/>
                    <a:pt x="270" y="391"/>
                    <a:pt x="270" y="391"/>
                  </a:cubicBezTo>
                  <a:cubicBezTo>
                    <a:pt x="269" y="392"/>
                    <a:pt x="269" y="394"/>
                    <a:pt x="269" y="394"/>
                  </a:cubicBezTo>
                  <a:cubicBezTo>
                    <a:pt x="267" y="394"/>
                    <a:pt x="267" y="394"/>
                    <a:pt x="267" y="394"/>
                  </a:cubicBezTo>
                  <a:cubicBezTo>
                    <a:pt x="266" y="396"/>
                    <a:pt x="266" y="396"/>
                    <a:pt x="266" y="396"/>
                  </a:cubicBezTo>
                  <a:cubicBezTo>
                    <a:pt x="266" y="396"/>
                    <a:pt x="266" y="399"/>
                    <a:pt x="265" y="399"/>
                  </a:cubicBezTo>
                  <a:cubicBezTo>
                    <a:pt x="264" y="399"/>
                    <a:pt x="265" y="401"/>
                    <a:pt x="265" y="401"/>
                  </a:cubicBezTo>
                  <a:cubicBezTo>
                    <a:pt x="264" y="403"/>
                    <a:pt x="264" y="403"/>
                    <a:pt x="264" y="403"/>
                  </a:cubicBezTo>
                  <a:cubicBezTo>
                    <a:pt x="268" y="405"/>
                    <a:pt x="268" y="405"/>
                    <a:pt x="268" y="405"/>
                  </a:cubicBezTo>
                  <a:cubicBezTo>
                    <a:pt x="267" y="407"/>
                    <a:pt x="267" y="407"/>
                    <a:pt x="267" y="407"/>
                  </a:cubicBezTo>
                  <a:cubicBezTo>
                    <a:pt x="267" y="409"/>
                    <a:pt x="267" y="409"/>
                    <a:pt x="267" y="409"/>
                  </a:cubicBezTo>
                  <a:cubicBezTo>
                    <a:pt x="268" y="409"/>
                    <a:pt x="268" y="409"/>
                    <a:pt x="268" y="409"/>
                  </a:cubicBezTo>
                  <a:cubicBezTo>
                    <a:pt x="268" y="409"/>
                    <a:pt x="266" y="410"/>
                    <a:pt x="265" y="410"/>
                  </a:cubicBezTo>
                  <a:cubicBezTo>
                    <a:pt x="264" y="411"/>
                    <a:pt x="263" y="410"/>
                    <a:pt x="262" y="411"/>
                  </a:cubicBezTo>
                  <a:cubicBezTo>
                    <a:pt x="261" y="411"/>
                    <a:pt x="258" y="412"/>
                    <a:pt x="258" y="412"/>
                  </a:cubicBezTo>
                  <a:cubicBezTo>
                    <a:pt x="257" y="416"/>
                    <a:pt x="257" y="416"/>
                    <a:pt x="257" y="416"/>
                  </a:cubicBezTo>
                  <a:cubicBezTo>
                    <a:pt x="255" y="416"/>
                    <a:pt x="255" y="416"/>
                    <a:pt x="255" y="416"/>
                  </a:cubicBezTo>
                  <a:cubicBezTo>
                    <a:pt x="255" y="414"/>
                    <a:pt x="255" y="414"/>
                    <a:pt x="255" y="414"/>
                  </a:cubicBezTo>
                  <a:cubicBezTo>
                    <a:pt x="254" y="413"/>
                    <a:pt x="254" y="413"/>
                    <a:pt x="254" y="413"/>
                  </a:cubicBezTo>
                  <a:cubicBezTo>
                    <a:pt x="254" y="415"/>
                    <a:pt x="254" y="416"/>
                    <a:pt x="254" y="416"/>
                  </a:cubicBezTo>
                  <a:cubicBezTo>
                    <a:pt x="264" y="423"/>
                    <a:pt x="264" y="423"/>
                    <a:pt x="264" y="423"/>
                  </a:cubicBezTo>
                  <a:cubicBezTo>
                    <a:pt x="281" y="427"/>
                    <a:pt x="281" y="427"/>
                    <a:pt x="281" y="427"/>
                  </a:cubicBezTo>
                  <a:cubicBezTo>
                    <a:pt x="285" y="420"/>
                    <a:pt x="285" y="420"/>
                    <a:pt x="285" y="420"/>
                  </a:cubicBezTo>
                  <a:cubicBezTo>
                    <a:pt x="285" y="420"/>
                    <a:pt x="294" y="404"/>
                    <a:pt x="301" y="405"/>
                  </a:cubicBezTo>
                  <a:cubicBezTo>
                    <a:pt x="306" y="406"/>
                    <a:pt x="313" y="408"/>
                    <a:pt x="314" y="408"/>
                  </a:cubicBezTo>
                  <a:cubicBezTo>
                    <a:pt x="313" y="402"/>
                    <a:pt x="302" y="392"/>
                    <a:pt x="304" y="390"/>
                  </a:cubicBezTo>
                  <a:cubicBezTo>
                    <a:pt x="306" y="387"/>
                    <a:pt x="311" y="380"/>
                    <a:pt x="314" y="376"/>
                  </a:cubicBezTo>
                  <a:cubicBezTo>
                    <a:pt x="316" y="372"/>
                    <a:pt x="326" y="369"/>
                    <a:pt x="326" y="369"/>
                  </a:cubicBezTo>
                  <a:cubicBezTo>
                    <a:pt x="334" y="354"/>
                    <a:pt x="334" y="354"/>
                    <a:pt x="334" y="354"/>
                  </a:cubicBezTo>
                  <a:cubicBezTo>
                    <a:pt x="332" y="331"/>
                    <a:pt x="330" y="325"/>
                    <a:pt x="354" y="322"/>
                  </a:cubicBezTo>
                  <a:cubicBezTo>
                    <a:pt x="358" y="321"/>
                    <a:pt x="363" y="318"/>
                    <a:pt x="363" y="318"/>
                  </a:cubicBezTo>
                  <a:cubicBezTo>
                    <a:pt x="371" y="315"/>
                    <a:pt x="371" y="315"/>
                    <a:pt x="371" y="315"/>
                  </a:cubicBezTo>
                  <a:cubicBezTo>
                    <a:pt x="386" y="313"/>
                    <a:pt x="386" y="313"/>
                    <a:pt x="386" y="313"/>
                  </a:cubicBezTo>
                  <a:cubicBezTo>
                    <a:pt x="374" y="320"/>
                    <a:pt x="374" y="320"/>
                    <a:pt x="374" y="320"/>
                  </a:cubicBezTo>
                  <a:cubicBezTo>
                    <a:pt x="365" y="330"/>
                    <a:pt x="365" y="330"/>
                    <a:pt x="365" y="330"/>
                  </a:cubicBezTo>
                  <a:cubicBezTo>
                    <a:pt x="377" y="333"/>
                    <a:pt x="377" y="333"/>
                    <a:pt x="377" y="333"/>
                  </a:cubicBezTo>
                  <a:cubicBezTo>
                    <a:pt x="377" y="333"/>
                    <a:pt x="377" y="342"/>
                    <a:pt x="383" y="340"/>
                  </a:cubicBezTo>
                  <a:cubicBezTo>
                    <a:pt x="388" y="338"/>
                    <a:pt x="400" y="333"/>
                    <a:pt x="402" y="333"/>
                  </a:cubicBezTo>
                  <a:cubicBezTo>
                    <a:pt x="404" y="332"/>
                    <a:pt x="415" y="329"/>
                    <a:pt x="418" y="329"/>
                  </a:cubicBezTo>
                  <a:cubicBezTo>
                    <a:pt x="421" y="329"/>
                    <a:pt x="437" y="327"/>
                    <a:pt x="437" y="327"/>
                  </a:cubicBezTo>
                  <a:cubicBezTo>
                    <a:pt x="439" y="336"/>
                    <a:pt x="439" y="336"/>
                    <a:pt x="439" y="336"/>
                  </a:cubicBezTo>
                  <a:cubicBezTo>
                    <a:pt x="432" y="345"/>
                    <a:pt x="432" y="345"/>
                    <a:pt x="432" y="345"/>
                  </a:cubicBezTo>
                  <a:cubicBezTo>
                    <a:pt x="423" y="354"/>
                    <a:pt x="423" y="354"/>
                    <a:pt x="423" y="354"/>
                  </a:cubicBezTo>
                  <a:cubicBezTo>
                    <a:pt x="409" y="367"/>
                    <a:pt x="409" y="367"/>
                    <a:pt x="409" y="367"/>
                  </a:cubicBezTo>
                  <a:cubicBezTo>
                    <a:pt x="409" y="367"/>
                    <a:pt x="405" y="374"/>
                    <a:pt x="407" y="375"/>
                  </a:cubicBezTo>
                  <a:cubicBezTo>
                    <a:pt x="409" y="376"/>
                    <a:pt x="424" y="374"/>
                    <a:pt x="424" y="374"/>
                  </a:cubicBezTo>
                  <a:cubicBezTo>
                    <a:pt x="441" y="375"/>
                    <a:pt x="441" y="375"/>
                    <a:pt x="441" y="375"/>
                  </a:cubicBezTo>
                  <a:cubicBezTo>
                    <a:pt x="441" y="375"/>
                    <a:pt x="444" y="376"/>
                    <a:pt x="446" y="382"/>
                  </a:cubicBezTo>
                  <a:cubicBezTo>
                    <a:pt x="449" y="389"/>
                    <a:pt x="451" y="392"/>
                    <a:pt x="452" y="394"/>
                  </a:cubicBezTo>
                  <a:cubicBezTo>
                    <a:pt x="454" y="397"/>
                    <a:pt x="458" y="403"/>
                    <a:pt x="458" y="403"/>
                  </a:cubicBezTo>
                  <a:cubicBezTo>
                    <a:pt x="458" y="403"/>
                    <a:pt x="454" y="407"/>
                    <a:pt x="459" y="406"/>
                  </a:cubicBezTo>
                  <a:cubicBezTo>
                    <a:pt x="465" y="406"/>
                    <a:pt x="469" y="405"/>
                    <a:pt x="469" y="405"/>
                  </a:cubicBezTo>
                  <a:cubicBezTo>
                    <a:pt x="469" y="405"/>
                    <a:pt x="470" y="399"/>
                    <a:pt x="472" y="397"/>
                  </a:cubicBezTo>
                  <a:cubicBezTo>
                    <a:pt x="475" y="396"/>
                    <a:pt x="478" y="393"/>
                    <a:pt x="478" y="393"/>
                  </a:cubicBezTo>
                  <a:cubicBezTo>
                    <a:pt x="478" y="393"/>
                    <a:pt x="477" y="387"/>
                    <a:pt x="480" y="385"/>
                  </a:cubicBezTo>
                  <a:cubicBezTo>
                    <a:pt x="483" y="384"/>
                    <a:pt x="487" y="383"/>
                    <a:pt x="491" y="382"/>
                  </a:cubicBezTo>
                  <a:cubicBezTo>
                    <a:pt x="495" y="380"/>
                    <a:pt x="499" y="373"/>
                    <a:pt x="499" y="373"/>
                  </a:cubicBezTo>
                  <a:cubicBezTo>
                    <a:pt x="504" y="369"/>
                    <a:pt x="504" y="369"/>
                    <a:pt x="504" y="369"/>
                  </a:cubicBezTo>
                  <a:cubicBezTo>
                    <a:pt x="516" y="365"/>
                    <a:pt x="516" y="365"/>
                    <a:pt x="516" y="365"/>
                  </a:cubicBezTo>
                  <a:cubicBezTo>
                    <a:pt x="515" y="355"/>
                    <a:pt x="515" y="355"/>
                    <a:pt x="515" y="355"/>
                  </a:cubicBezTo>
                  <a:cubicBezTo>
                    <a:pt x="515" y="355"/>
                    <a:pt x="516" y="353"/>
                    <a:pt x="519" y="353"/>
                  </a:cubicBezTo>
                  <a:cubicBezTo>
                    <a:pt x="521" y="352"/>
                    <a:pt x="542" y="345"/>
                    <a:pt x="542" y="345"/>
                  </a:cubicBezTo>
                  <a:cubicBezTo>
                    <a:pt x="548" y="335"/>
                    <a:pt x="548" y="335"/>
                    <a:pt x="548" y="335"/>
                  </a:cubicBezTo>
                  <a:cubicBezTo>
                    <a:pt x="548" y="325"/>
                    <a:pt x="548" y="325"/>
                    <a:pt x="548" y="325"/>
                  </a:cubicBezTo>
                  <a:cubicBezTo>
                    <a:pt x="548" y="325"/>
                    <a:pt x="550" y="319"/>
                    <a:pt x="546" y="319"/>
                  </a:cubicBezTo>
                  <a:cubicBezTo>
                    <a:pt x="542" y="319"/>
                    <a:pt x="532" y="329"/>
                    <a:pt x="532" y="329"/>
                  </a:cubicBezTo>
                  <a:cubicBezTo>
                    <a:pt x="521" y="330"/>
                    <a:pt x="521" y="330"/>
                    <a:pt x="521" y="330"/>
                  </a:cubicBezTo>
                  <a:cubicBezTo>
                    <a:pt x="521" y="330"/>
                    <a:pt x="516" y="339"/>
                    <a:pt x="514" y="339"/>
                  </a:cubicBezTo>
                  <a:cubicBezTo>
                    <a:pt x="512" y="340"/>
                    <a:pt x="506" y="342"/>
                    <a:pt x="504" y="341"/>
                  </a:cubicBezTo>
                  <a:cubicBezTo>
                    <a:pt x="502" y="341"/>
                    <a:pt x="505" y="352"/>
                    <a:pt x="498" y="339"/>
                  </a:cubicBezTo>
                  <a:cubicBezTo>
                    <a:pt x="491" y="326"/>
                    <a:pt x="488" y="326"/>
                    <a:pt x="488" y="326"/>
                  </a:cubicBezTo>
                  <a:cubicBezTo>
                    <a:pt x="481" y="326"/>
                    <a:pt x="481" y="326"/>
                    <a:pt x="481" y="326"/>
                  </a:cubicBezTo>
                  <a:cubicBezTo>
                    <a:pt x="481" y="326"/>
                    <a:pt x="475" y="329"/>
                    <a:pt x="474" y="327"/>
                  </a:cubicBezTo>
                  <a:cubicBezTo>
                    <a:pt x="474" y="325"/>
                    <a:pt x="471" y="319"/>
                    <a:pt x="471" y="319"/>
                  </a:cubicBezTo>
                  <a:cubicBezTo>
                    <a:pt x="461" y="319"/>
                    <a:pt x="461" y="319"/>
                    <a:pt x="461" y="319"/>
                  </a:cubicBezTo>
                  <a:cubicBezTo>
                    <a:pt x="457" y="321"/>
                    <a:pt x="457" y="321"/>
                    <a:pt x="457" y="321"/>
                  </a:cubicBezTo>
                  <a:cubicBezTo>
                    <a:pt x="442" y="320"/>
                    <a:pt x="442" y="320"/>
                    <a:pt x="442" y="320"/>
                  </a:cubicBezTo>
                  <a:cubicBezTo>
                    <a:pt x="436" y="316"/>
                    <a:pt x="436" y="316"/>
                    <a:pt x="436" y="316"/>
                  </a:cubicBezTo>
                  <a:cubicBezTo>
                    <a:pt x="444" y="312"/>
                    <a:pt x="444" y="312"/>
                    <a:pt x="444" y="312"/>
                  </a:cubicBezTo>
                  <a:cubicBezTo>
                    <a:pt x="444" y="312"/>
                    <a:pt x="447" y="315"/>
                    <a:pt x="448" y="315"/>
                  </a:cubicBezTo>
                  <a:cubicBezTo>
                    <a:pt x="450" y="314"/>
                    <a:pt x="448" y="311"/>
                    <a:pt x="450" y="310"/>
                  </a:cubicBezTo>
                  <a:cubicBezTo>
                    <a:pt x="453" y="309"/>
                    <a:pt x="456" y="306"/>
                    <a:pt x="459" y="308"/>
                  </a:cubicBezTo>
                  <a:cubicBezTo>
                    <a:pt x="462" y="309"/>
                    <a:pt x="459" y="315"/>
                    <a:pt x="464" y="311"/>
                  </a:cubicBezTo>
                  <a:cubicBezTo>
                    <a:pt x="469" y="307"/>
                    <a:pt x="474" y="308"/>
                    <a:pt x="474" y="308"/>
                  </a:cubicBezTo>
                  <a:cubicBezTo>
                    <a:pt x="480" y="298"/>
                    <a:pt x="480" y="298"/>
                    <a:pt x="480" y="298"/>
                  </a:cubicBezTo>
                  <a:cubicBezTo>
                    <a:pt x="484" y="289"/>
                    <a:pt x="484" y="289"/>
                    <a:pt x="484" y="289"/>
                  </a:cubicBezTo>
                  <a:cubicBezTo>
                    <a:pt x="484" y="289"/>
                    <a:pt x="486" y="290"/>
                    <a:pt x="488" y="291"/>
                  </a:cubicBezTo>
                  <a:cubicBezTo>
                    <a:pt x="491" y="291"/>
                    <a:pt x="498" y="279"/>
                    <a:pt x="498" y="279"/>
                  </a:cubicBezTo>
                  <a:cubicBezTo>
                    <a:pt x="498" y="279"/>
                    <a:pt x="499" y="267"/>
                    <a:pt x="501" y="267"/>
                  </a:cubicBezTo>
                  <a:cubicBezTo>
                    <a:pt x="503" y="266"/>
                    <a:pt x="518" y="261"/>
                    <a:pt x="518" y="261"/>
                  </a:cubicBezTo>
                  <a:cubicBezTo>
                    <a:pt x="528" y="255"/>
                    <a:pt x="528" y="255"/>
                    <a:pt x="528" y="255"/>
                  </a:cubicBezTo>
                  <a:cubicBezTo>
                    <a:pt x="528" y="255"/>
                    <a:pt x="533" y="248"/>
                    <a:pt x="535" y="247"/>
                  </a:cubicBezTo>
                  <a:cubicBezTo>
                    <a:pt x="537" y="247"/>
                    <a:pt x="539" y="243"/>
                    <a:pt x="541" y="238"/>
                  </a:cubicBezTo>
                  <a:cubicBezTo>
                    <a:pt x="544" y="234"/>
                    <a:pt x="546" y="231"/>
                    <a:pt x="546" y="231"/>
                  </a:cubicBezTo>
                  <a:cubicBezTo>
                    <a:pt x="546" y="231"/>
                    <a:pt x="558" y="228"/>
                    <a:pt x="557" y="227"/>
                  </a:cubicBezTo>
                  <a:cubicBezTo>
                    <a:pt x="557" y="225"/>
                    <a:pt x="552" y="221"/>
                    <a:pt x="558" y="221"/>
                  </a:cubicBezTo>
                  <a:cubicBezTo>
                    <a:pt x="564" y="221"/>
                    <a:pt x="564" y="221"/>
                    <a:pt x="567" y="219"/>
                  </a:cubicBezTo>
                  <a:cubicBezTo>
                    <a:pt x="569" y="218"/>
                    <a:pt x="568" y="217"/>
                    <a:pt x="569" y="214"/>
                  </a:cubicBezTo>
                  <a:cubicBezTo>
                    <a:pt x="571" y="212"/>
                    <a:pt x="572" y="209"/>
                    <a:pt x="572" y="207"/>
                  </a:cubicBezTo>
                  <a:cubicBezTo>
                    <a:pt x="571" y="205"/>
                    <a:pt x="566" y="197"/>
                    <a:pt x="566" y="195"/>
                  </a:cubicBezTo>
                  <a:cubicBezTo>
                    <a:pt x="565" y="192"/>
                    <a:pt x="566" y="186"/>
                    <a:pt x="566" y="186"/>
                  </a:cubicBezTo>
                  <a:cubicBezTo>
                    <a:pt x="566" y="186"/>
                    <a:pt x="569" y="185"/>
                    <a:pt x="572" y="184"/>
                  </a:cubicBezTo>
                  <a:cubicBezTo>
                    <a:pt x="574" y="182"/>
                    <a:pt x="578" y="175"/>
                    <a:pt x="578" y="175"/>
                  </a:cubicBezTo>
                  <a:cubicBezTo>
                    <a:pt x="579" y="170"/>
                    <a:pt x="579" y="170"/>
                    <a:pt x="579" y="170"/>
                  </a:cubicBezTo>
                  <a:cubicBezTo>
                    <a:pt x="579" y="170"/>
                    <a:pt x="583" y="167"/>
                    <a:pt x="584" y="167"/>
                  </a:cubicBezTo>
                  <a:cubicBezTo>
                    <a:pt x="586" y="166"/>
                    <a:pt x="602" y="160"/>
                    <a:pt x="603" y="160"/>
                  </a:cubicBezTo>
                  <a:cubicBezTo>
                    <a:pt x="604" y="160"/>
                    <a:pt x="614" y="161"/>
                    <a:pt x="611" y="156"/>
                  </a:cubicBezTo>
                  <a:cubicBezTo>
                    <a:pt x="608" y="152"/>
                    <a:pt x="607" y="150"/>
                    <a:pt x="606" y="147"/>
                  </a:cubicBezTo>
                  <a:cubicBezTo>
                    <a:pt x="605" y="144"/>
                    <a:pt x="605" y="137"/>
                    <a:pt x="605" y="136"/>
                  </a:cubicBezTo>
                  <a:cubicBezTo>
                    <a:pt x="606" y="135"/>
                    <a:pt x="614" y="132"/>
                    <a:pt x="605" y="131"/>
                  </a:cubicBezTo>
                  <a:cubicBezTo>
                    <a:pt x="596" y="130"/>
                    <a:pt x="603" y="127"/>
                    <a:pt x="601" y="125"/>
                  </a:cubicBezTo>
                  <a:cubicBezTo>
                    <a:pt x="598" y="123"/>
                    <a:pt x="592" y="119"/>
                    <a:pt x="592" y="119"/>
                  </a:cubicBezTo>
                  <a:cubicBezTo>
                    <a:pt x="589" y="119"/>
                    <a:pt x="589" y="119"/>
                    <a:pt x="589" y="119"/>
                  </a:cubicBezTo>
                  <a:cubicBezTo>
                    <a:pt x="590" y="109"/>
                    <a:pt x="590" y="109"/>
                    <a:pt x="590" y="109"/>
                  </a:cubicBezTo>
                  <a:cubicBezTo>
                    <a:pt x="590" y="109"/>
                    <a:pt x="593" y="105"/>
                    <a:pt x="594" y="105"/>
                  </a:cubicBezTo>
                  <a:cubicBezTo>
                    <a:pt x="595" y="104"/>
                    <a:pt x="596" y="100"/>
                    <a:pt x="594" y="100"/>
                  </a:cubicBezTo>
                  <a:cubicBezTo>
                    <a:pt x="592" y="101"/>
                    <a:pt x="586" y="102"/>
                    <a:pt x="586" y="102"/>
                  </a:cubicBezTo>
                  <a:cubicBezTo>
                    <a:pt x="586" y="102"/>
                    <a:pt x="581" y="102"/>
                    <a:pt x="582" y="100"/>
                  </a:cubicBezTo>
                  <a:cubicBezTo>
                    <a:pt x="582" y="97"/>
                    <a:pt x="584" y="97"/>
                    <a:pt x="587" y="94"/>
                  </a:cubicBezTo>
                  <a:cubicBezTo>
                    <a:pt x="590" y="91"/>
                    <a:pt x="591" y="89"/>
                    <a:pt x="591" y="89"/>
                  </a:cubicBezTo>
                  <a:cubicBezTo>
                    <a:pt x="590" y="83"/>
                    <a:pt x="590" y="83"/>
                    <a:pt x="590" y="83"/>
                  </a:cubicBezTo>
                  <a:cubicBezTo>
                    <a:pt x="590" y="83"/>
                    <a:pt x="590" y="79"/>
                    <a:pt x="589" y="79"/>
                  </a:cubicBezTo>
                  <a:cubicBezTo>
                    <a:pt x="589" y="78"/>
                    <a:pt x="583" y="66"/>
                    <a:pt x="583" y="66"/>
                  </a:cubicBezTo>
                  <a:cubicBezTo>
                    <a:pt x="583" y="66"/>
                    <a:pt x="577" y="64"/>
                    <a:pt x="576" y="66"/>
                  </a:cubicBezTo>
                  <a:cubicBezTo>
                    <a:pt x="576" y="68"/>
                    <a:pt x="574" y="72"/>
                    <a:pt x="574" y="72"/>
                  </a:cubicBezTo>
                  <a:cubicBezTo>
                    <a:pt x="567" y="72"/>
                    <a:pt x="567" y="72"/>
                    <a:pt x="567" y="72"/>
                  </a:cubicBezTo>
                  <a:cubicBezTo>
                    <a:pt x="563" y="69"/>
                    <a:pt x="563" y="69"/>
                    <a:pt x="563" y="69"/>
                  </a:cubicBezTo>
                  <a:cubicBezTo>
                    <a:pt x="555" y="67"/>
                    <a:pt x="555" y="67"/>
                    <a:pt x="555" y="67"/>
                  </a:cubicBezTo>
                  <a:cubicBezTo>
                    <a:pt x="555" y="67"/>
                    <a:pt x="554" y="68"/>
                    <a:pt x="553" y="69"/>
                  </a:cubicBezTo>
                  <a:cubicBezTo>
                    <a:pt x="553" y="70"/>
                    <a:pt x="545" y="65"/>
                    <a:pt x="545" y="65"/>
                  </a:cubicBezTo>
                  <a:cubicBezTo>
                    <a:pt x="545" y="65"/>
                    <a:pt x="542" y="69"/>
                    <a:pt x="541" y="70"/>
                  </a:cubicBezTo>
                  <a:cubicBezTo>
                    <a:pt x="541" y="70"/>
                    <a:pt x="533" y="68"/>
                    <a:pt x="533" y="68"/>
                  </a:cubicBezTo>
                  <a:cubicBezTo>
                    <a:pt x="525" y="69"/>
                    <a:pt x="525" y="69"/>
                    <a:pt x="525" y="69"/>
                  </a:cubicBezTo>
                  <a:cubicBezTo>
                    <a:pt x="518" y="70"/>
                    <a:pt x="518" y="70"/>
                    <a:pt x="518" y="70"/>
                  </a:cubicBezTo>
                  <a:cubicBezTo>
                    <a:pt x="512" y="67"/>
                    <a:pt x="512" y="67"/>
                    <a:pt x="512" y="67"/>
                  </a:cubicBezTo>
                  <a:cubicBezTo>
                    <a:pt x="510" y="70"/>
                    <a:pt x="510" y="70"/>
                    <a:pt x="510" y="70"/>
                  </a:cubicBezTo>
                  <a:cubicBezTo>
                    <a:pt x="511" y="75"/>
                    <a:pt x="511" y="75"/>
                    <a:pt x="511" y="75"/>
                  </a:cubicBezTo>
                  <a:cubicBezTo>
                    <a:pt x="506" y="78"/>
                    <a:pt x="506" y="78"/>
                    <a:pt x="506" y="78"/>
                  </a:cubicBezTo>
                  <a:cubicBezTo>
                    <a:pt x="500" y="74"/>
                    <a:pt x="500" y="74"/>
                    <a:pt x="500" y="74"/>
                  </a:cubicBezTo>
                  <a:cubicBezTo>
                    <a:pt x="495" y="73"/>
                    <a:pt x="495" y="73"/>
                    <a:pt x="495" y="73"/>
                  </a:cubicBezTo>
                  <a:cubicBezTo>
                    <a:pt x="488" y="66"/>
                    <a:pt x="488" y="66"/>
                    <a:pt x="488" y="66"/>
                  </a:cubicBezTo>
                  <a:cubicBezTo>
                    <a:pt x="482" y="64"/>
                    <a:pt x="482" y="64"/>
                    <a:pt x="482" y="64"/>
                  </a:cubicBezTo>
                  <a:cubicBezTo>
                    <a:pt x="476" y="61"/>
                    <a:pt x="476" y="61"/>
                    <a:pt x="476" y="61"/>
                  </a:cubicBezTo>
                  <a:cubicBezTo>
                    <a:pt x="476" y="61"/>
                    <a:pt x="473" y="69"/>
                    <a:pt x="472" y="70"/>
                  </a:cubicBezTo>
                  <a:cubicBezTo>
                    <a:pt x="471" y="70"/>
                    <a:pt x="466" y="72"/>
                    <a:pt x="465" y="72"/>
                  </a:cubicBezTo>
                  <a:cubicBezTo>
                    <a:pt x="463" y="73"/>
                    <a:pt x="462" y="78"/>
                    <a:pt x="462" y="78"/>
                  </a:cubicBezTo>
                  <a:cubicBezTo>
                    <a:pt x="457" y="81"/>
                    <a:pt x="457" y="81"/>
                    <a:pt x="457" y="81"/>
                  </a:cubicBezTo>
                  <a:cubicBezTo>
                    <a:pt x="457" y="81"/>
                    <a:pt x="454" y="79"/>
                    <a:pt x="452" y="79"/>
                  </a:cubicBezTo>
                  <a:cubicBezTo>
                    <a:pt x="451" y="79"/>
                    <a:pt x="450" y="80"/>
                    <a:pt x="450" y="80"/>
                  </a:cubicBezTo>
                  <a:cubicBezTo>
                    <a:pt x="448" y="83"/>
                    <a:pt x="448" y="83"/>
                    <a:pt x="448" y="83"/>
                  </a:cubicBezTo>
                  <a:cubicBezTo>
                    <a:pt x="448" y="83"/>
                    <a:pt x="447" y="83"/>
                    <a:pt x="444" y="81"/>
                  </a:cubicBezTo>
                  <a:cubicBezTo>
                    <a:pt x="442" y="80"/>
                    <a:pt x="439" y="78"/>
                    <a:pt x="439" y="78"/>
                  </a:cubicBezTo>
                  <a:cubicBezTo>
                    <a:pt x="436" y="77"/>
                    <a:pt x="436" y="77"/>
                    <a:pt x="436" y="77"/>
                  </a:cubicBezTo>
                  <a:cubicBezTo>
                    <a:pt x="436" y="77"/>
                    <a:pt x="427" y="81"/>
                    <a:pt x="426" y="82"/>
                  </a:cubicBezTo>
                  <a:cubicBezTo>
                    <a:pt x="426" y="83"/>
                    <a:pt x="424" y="86"/>
                    <a:pt x="424" y="86"/>
                  </a:cubicBezTo>
                  <a:cubicBezTo>
                    <a:pt x="419" y="82"/>
                    <a:pt x="419" y="82"/>
                    <a:pt x="419" y="82"/>
                  </a:cubicBezTo>
                  <a:cubicBezTo>
                    <a:pt x="413" y="78"/>
                    <a:pt x="413" y="78"/>
                    <a:pt x="413" y="78"/>
                  </a:cubicBezTo>
                  <a:cubicBezTo>
                    <a:pt x="412" y="71"/>
                    <a:pt x="412" y="71"/>
                    <a:pt x="412" y="71"/>
                  </a:cubicBezTo>
                  <a:cubicBezTo>
                    <a:pt x="401" y="61"/>
                    <a:pt x="401" y="61"/>
                    <a:pt x="401" y="61"/>
                  </a:cubicBezTo>
                  <a:cubicBezTo>
                    <a:pt x="399" y="51"/>
                    <a:pt x="399" y="51"/>
                    <a:pt x="399" y="51"/>
                  </a:cubicBezTo>
                  <a:cubicBezTo>
                    <a:pt x="391" y="45"/>
                    <a:pt x="391" y="45"/>
                    <a:pt x="391" y="45"/>
                  </a:cubicBezTo>
                  <a:cubicBezTo>
                    <a:pt x="386" y="51"/>
                    <a:pt x="386" y="51"/>
                    <a:pt x="386" y="51"/>
                  </a:cubicBezTo>
                  <a:cubicBezTo>
                    <a:pt x="378" y="50"/>
                    <a:pt x="378" y="50"/>
                    <a:pt x="378" y="50"/>
                  </a:cubicBezTo>
                  <a:cubicBezTo>
                    <a:pt x="370" y="52"/>
                    <a:pt x="370" y="52"/>
                    <a:pt x="370" y="52"/>
                  </a:cubicBezTo>
                  <a:cubicBezTo>
                    <a:pt x="370" y="52"/>
                    <a:pt x="365" y="57"/>
                    <a:pt x="365" y="55"/>
                  </a:cubicBezTo>
                  <a:cubicBezTo>
                    <a:pt x="364" y="53"/>
                    <a:pt x="366" y="49"/>
                    <a:pt x="366" y="47"/>
                  </a:cubicBezTo>
                  <a:cubicBezTo>
                    <a:pt x="365" y="46"/>
                    <a:pt x="360" y="49"/>
                    <a:pt x="361" y="45"/>
                  </a:cubicBezTo>
                  <a:cubicBezTo>
                    <a:pt x="362" y="43"/>
                    <a:pt x="361" y="40"/>
                    <a:pt x="360" y="39"/>
                  </a:cubicBezTo>
                  <a:cubicBezTo>
                    <a:pt x="358" y="37"/>
                    <a:pt x="352" y="37"/>
                    <a:pt x="354" y="33"/>
                  </a:cubicBezTo>
                  <a:cubicBezTo>
                    <a:pt x="356" y="30"/>
                    <a:pt x="361" y="28"/>
                    <a:pt x="361" y="28"/>
                  </a:cubicBezTo>
                  <a:cubicBezTo>
                    <a:pt x="361" y="26"/>
                    <a:pt x="361" y="26"/>
                    <a:pt x="361" y="26"/>
                  </a:cubicBezTo>
                  <a:cubicBezTo>
                    <a:pt x="357" y="22"/>
                    <a:pt x="357" y="22"/>
                    <a:pt x="357" y="22"/>
                  </a:cubicBezTo>
                  <a:cubicBezTo>
                    <a:pt x="346" y="17"/>
                    <a:pt x="346" y="17"/>
                    <a:pt x="346" y="17"/>
                  </a:cubicBezTo>
                  <a:cubicBezTo>
                    <a:pt x="346" y="17"/>
                    <a:pt x="345" y="11"/>
                    <a:pt x="343" y="11"/>
                  </a:cubicBezTo>
                  <a:cubicBezTo>
                    <a:pt x="342" y="10"/>
                    <a:pt x="339" y="7"/>
                    <a:pt x="339" y="7"/>
                  </a:cubicBezTo>
                  <a:cubicBezTo>
                    <a:pt x="339" y="7"/>
                    <a:pt x="336" y="3"/>
                    <a:pt x="332" y="2"/>
                  </a:cubicBezTo>
                  <a:cubicBezTo>
                    <a:pt x="328" y="0"/>
                    <a:pt x="325" y="9"/>
                    <a:pt x="325" y="9"/>
                  </a:cubicBezTo>
                  <a:cubicBezTo>
                    <a:pt x="321" y="5"/>
                    <a:pt x="321" y="5"/>
                    <a:pt x="321" y="5"/>
                  </a:cubicBezTo>
                  <a:cubicBezTo>
                    <a:pt x="313" y="8"/>
                    <a:pt x="313" y="8"/>
                    <a:pt x="313" y="8"/>
                  </a:cubicBezTo>
                  <a:cubicBezTo>
                    <a:pt x="307" y="17"/>
                    <a:pt x="307" y="17"/>
                    <a:pt x="307" y="17"/>
                  </a:cubicBezTo>
                  <a:cubicBezTo>
                    <a:pt x="303" y="18"/>
                    <a:pt x="303" y="18"/>
                    <a:pt x="303" y="18"/>
                  </a:cubicBezTo>
                  <a:cubicBezTo>
                    <a:pt x="297" y="19"/>
                    <a:pt x="297" y="19"/>
                    <a:pt x="297" y="19"/>
                  </a:cubicBezTo>
                  <a:cubicBezTo>
                    <a:pt x="288" y="21"/>
                    <a:pt x="288" y="21"/>
                    <a:pt x="288" y="21"/>
                  </a:cubicBezTo>
                  <a:cubicBezTo>
                    <a:pt x="286" y="27"/>
                    <a:pt x="286" y="27"/>
                    <a:pt x="286" y="27"/>
                  </a:cubicBezTo>
                  <a:cubicBezTo>
                    <a:pt x="287" y="33"/>
                    <a:pt x="287" y="33"/>
                    <a:pt x="287" y="33"/>
                  </a:cubicBezTo>
                  <a:cubicBezTo>
                    <a:pt x="282" y="37"/>
                    <a:pt x="282" y="37"/>
                    <a:pt x="282" y="37"/>
                  </a:cubicBezTo>
                  <a:cubicBezTo>
                    <a:pt x="270" y="36"/>
                    <a:pt x="270" y="36"/>
                    <a:pt x="270" y="36"/>
                  </a:cubicBezTo>
                  <a:cubicBezTo>
                    <a:pt x="262" y="38"/>
                    <a:pt x="262" y="38"/>
                    <a:pt x="262" y="38"/>
                  </a:cubicBezTo>
                  <a:cubicBezTo>
                    <a:pt x="258" y="44"/>
                    <a:pt x="258" y="44"/>
                    <a:pt x="258" y="44"/>
                  </a:cubicBezTo>
                  <a:cubicBezTo>
                    <a:pt x="246" y="44"/>
                    <a:pt x="246" y="44"/>
                    <a:pt x="246" y="44"/>
                  </a:cubicBezTo>
                  <a:cubicBezTo>
                    <a:pt x="244" y="56"/>
                    <a:pt x="244" y="56"/>
                    <a:pt x="244" y="56"/>
                  </a:cubicBezTo>
                  <a:cubicBezTo>
                    <a:pt x="241" y="64"/>
                    <a:pt x="241" y="64"/>
                    <a:pt x="241" y="64"/>
                  </a:cubicBezTo>
                  <a:cubicBezTo>
                    <a:pt x="238" y="73"/>
                    <a:pt x="238" y="73"/>
                    <a:pt x="238" y="73"/>
                  </a:cubicBezTo>
                  <a:cubicBezTo>
                    <a:pt x="240" y="78"/>
                    <a:pt x="240" y="78"/>
                    <a:pt x="240" y="78"/>
                  </a:cubicBezTo>
                  <a:cubicBezTo>
                    <a:pt x="243" y="85"/>
                    <a:pt x="243" y="85"/>
                    <a:pt x="243" y="85"/>
                  </a:cubicBezTo>
                  <a:cubicBezTo>
                    <a:pt x="249" y="92"/>
                    <a:pt x="249" y="92"/>
                    <a:pt x="249" y="92"/>
                  </a:cubicBezTo>
                  <a:cubicBezTo>
                    <a:pt x="249" y="92"/>
                    <a:pt x="249" y="92"/>
                    <a:pt x="249" y="92"/>
                  </a:cubicBezTo>
                  <a:cubicBezTo>
                    <a:pt x="243" y="94"/>
                    <a:pt x="243" y="94"/>
                    <a:pt x="243" y="94"/>
                  </a:cubicBezTo>
                  <a:cubicBezTo>
                    <a:pt x="239" y="95"/>
                    <a:pt x="239" y="95"/>
                    <a:pt x="239" y="95"/>
                  </a:cubicBezTo>
                  <a:cubicBezTo>
                    <a:pt x="235" y="89"/>
                    <a:pt x="235" y="89"/>
                    <a:pt x="235" y="89"/>
                  </a:cubicBezTo>
                  <a:cubicBezTo>
                    <a:pt x="229" y="87"/>
                    <a:pt x="229" y="87"/>
                    <a:pt x="229" y="87"/>
                  </a:cubicBezTo>
                  <a:cubicBezTo>
                    <a:pt x="222" y="90"/>
                    <a:pt x="222" y="90"/>
                    <a:pt x="222" y="90"/>
                  </a:cubicBezTo>
                  <a:cubicBezTo>
                    <a:pt x="215" y="92"/>
                    <a:pt x="215" y="92"/>
                    <a:pt x="215" y="92"/>
                  </a:cubicBezTo>
                  <a:cubicBezTo>
                    <a:pt x="213" y="92"/>
                    <a:pt x="213" y="92"/>
                    <a:pt x="213" y="92"/>
                  </a:cubicBezTo>
                  <a:cubicBezTo>
                    <a:pt x="211" y="96"/>
                    <a:pt x="211" y="96"/>
                    <a:pt x="211" y="96"/>
                  </a:cubicBezTo>
                  <a:cubicBezTo>
                    <a:pt x="205" y="99"/>
                    <a:pt x="205" y="99"/>
                    <a:pt x="205" y="99"/>
                  </a:cubicBezTo>
                  <a:cubicBezTo>
                    <a:pt x="205" y="99"/>
                    <a:pt x="203" y="97"/>
                    <a:pt x="202" y="96"/>
                  </a:cubicBezTo>
                  <a:cubicBezTo>
                    <a:pt x="201" y="95"/>
                    <a:pt x="198" y="93"/>
                    <a:pt x="198" y="93"/>
                  </a:cubicBezTo>
                  <a:cubicBezTo>
                    <a:pt x="198" y="93"/>
                    <a:pt x="197" y="91"/>
                    <a:pt x="196" y="90"/>
                  </a:cubicBezTo>
                  <a:cubicBezTo>
                    <a:pt x="195" y="90"/>
                    <a:pt x="189" y="94"/>
                    <a:pt x="189" y="94"/>
                  </a:cubicBezTo>
                  <a:cubicBezTo>
                    <a:pt x="189" y="94"/>
                    <a:pt x="184" y="97"/>
                    <a:pt x="184" y="98"/>
                  </a:cubicBezTo>
                  <a:cubicBezTo>
                    <a:pt x="185" y="98"/>
                    <a:pt x="184" y="103"/>
                    <a:pt x="184" y="103"/>
                  </a:cubicBezTo>
                  <a:cubicBezTo>
                    <a:pt x="177" y="97"/>
                    <a:pt x="177" y="97"/>
                    <a:pt x="177" y="97"/>
                  </a:cubicBezTo>
                  <a:cubicBezTo>
                    <a:pt x="172" y="101"/>
                    <a:pt x="172" y="101"/>
                    <a:pt x="172" y="101"/>
                  </a:cubicBezTo>
                  <a:cubicBezTo>
                    <a:pt x="168" y="98"/>
                    <a:pt x="168" y="98"/>
                    <a:pt x="168" y="98"/>
                  </a:cubicBezTo>
                  <a:cubicBezTo>
                    <a:pt x="166" y="97"/>
                    <a:pt x="166" y="97"/>
                    <a:pt x="166" y="97"/>
                  </a:cubicBezTo>
                  <a:cubicBezTo>
                    <a:pt x="160" y="104"/>
                    <a:pt x="160" y="104"/>
                    <a:pt x="160" y="104"/>
                  </a:cubicBezTo>
                  <a:cubicBezTo>
                    <a:pt x="156" y="102"/>
                    <a:pt x="156" y="102"/>
                    <a:pt x="156" y="102"/>
                  </a:cubicBezTo>
                  <a:cubicBezTo>
                    <a:pt x="154" y="109"/>
                    <a:pt x="154" y="109"/>
                    <a:pt x="154" y="109"/>
                  </a:cubicBezTo>
                  <a:cubicBezTo>
                    <a:pt x="149" y="105"/>
                    <a:pt x="149" y="105"/>
                    <a:pt x="149" y="105"/>
                  </a:cubicBezTo>
                  <a:cubicBezTo>
                    <a:pt x="149" y="105"/>
                    <a:pt x="144" y="104"/>
                    <a:pt x="143" y="104"/>
                  </a:cubicBezTo>
                  <a:cubicBezTo>
                    <a:pt x="142" y="104"/>
                    <a:pt x="139" y="108"/>
                    <a:pt x="139" y="108"/>
                  </a:cubicBezTo>
                  <a:cubicBezTo>
                    <a:pt x="134" y="104"/>
                    <a:pt x="134" y="104"/>
                    <a:pt x="134" y="104"/>
                  </a:cubicBezTo>
                  <a:cubicBezTo>
                    <a:pt x="130" y="101"/>
                    <a:pt x="130" y="101"/>
                    <a:pt x="130" y="101"/>
                  </a:cubicBezTo>
                  <a:cubicBezTo>
                    <a:pt x="130" y="101"/>
                    <a:pt x="119" y="102"/>
                    <a:pt x="118" y="102"/>
                  </a:cubicBezTo>
                  <a:cubicBezTo>
                    <a:pt x="117" y="102"/>
                    <a:pt x="110" y="101"/>
                    <a:pt x="110" y="101"/>
                  </a:cubicBezTo>
                  <a:cubicBezTo>
                    <a:pt x="101" y="103"/>
                    <a:pt x="101" y="103"/>
                    <a:pt x="101" y="103"/>
                  </a:cubicBezTo>
                  <a:cubicBezTo>
                    <a:pt x="88" y="103"/>
                    <a:pt x="88" y="103"/>
                    <a:pt x="88" y="103"/>
                  </a:cubicBezTo>
                  <a:cubicBezTo>
                    <a:pt x="76" y="104"/>
                    <a:pt x="76" y="104"/>
                    <a:pt x="76" y="104"/>
                  </a:cubicBezTo>
                  <a:cubicBezTo>
                    <a:pt x="67" y="104"/>
                    <a:pt x="67" y="104"/>
                    <a:pt x="67" y="104"/>
                  </a:cubicBezTo>
                  <a:cubicBezTo>
                    <a:pt x="60" y="109"/>
                    <a:pt x="60" y="109"/>
                    <a:pt x="60" y="109"/>
                  </a:cubicBezTo>
                  <a:cubicBezTo>
                    <a:pt x="53" y="110"/>
                    <a:pt x="53" y="110"/>
                    <a:pt x="53" y="110"/>
                  </a:cubicBezTo>
                  <a:cubicBezTo>
                    <a:pt x="45" y="111"/>
                    <a:pt x="45" y="111"/>
                    <a:pt x="45" y="111"/>
                  </a:cubicBezTo>
                  <a:cubicBezTo>
                    <a:pt x="44" y="111"/>
                    <a:pt x="44" y="111"/>
                    <a:pt x="44" y="111"/>
                  </a:cubicBezTo>
                  <a:cubicBezTo>
                    <a:pt x="43" y="112"/>
                    <a:pt x="43" y="112"/>
                    <a:pt x="43" y="112"/>
                  </a:cubicBezTo>
                  <a:cubicBezTo>
                    <a:pt x="40" y="114"/>
                    <a:pt x="40" y="114"/>
                    <a:pt x="40" y="114"/>
                  </a:cubicBezTo>
                  <a:cubicBezTo>
                    <a:pt x="40" y="115"/>
                    <a:pt x="40" y="115"/>
                    <a:pt x="40" y="115"/>
                  </a:cubicBezTo>
                  <a:cubicBezTo>
                    <a:pt x="38" y="117"/>
                    <a:pt x="38" y="117"/>
                    <a:pt x="38" y="117"/>
                  </a:cubicBezTo>
                  <a:cubicBezTo>
                    <a:pt x="37" y="122"/>
                    <a:pt x="37" y="122"/>
                    <a:pt x="37" y="122"/>
                  </a:cubicBezTo>
                  <a:cubicBezTo>
                    <a:pt x="36" y="124"/>
                    <a:pt x="34" y="126"/>
                    <a:pt x="33" y="128"/>
                  </a:cubicBezTo>
                  <a:cubicBezTo>
                    <a:pt x="33" y="128"/>
                    <a:pt x="33" y="128"/>
                    <a:pt x="33" y="128"/>
                  </a:cubicBezTo>
                  <a:cubicBezTo>
                    <a:pt x="33" y="128"/>
                    <a:pt x="30" y="127"/>
                    <a:pt x="30" y="129"/>
                  </a:cubicBezTo>
                  <a:cubicBezTo>
                    <a:pt x="30" y="130"/>
                    <a:pt x="30" y="130"/>
                    <a:pt x="30" y="130"/>
                  </a:cubicBezTo>
                  <a:cubicBezTo>
                    <a:pt x="27" y="131"/>
                    <a:pt x="22" y="129"/>
                    <a:pt x="22" y="129"/>
                  </a:cubicBezTo>
                  <a:cubicBezTo>
                    <a:pt x="17" y="132"/>
                    <a:pt x="17" y="132"/>
                    <a:pt x="17" y="132"/>
                  </a:cubicBezTo>
                  <a:cubicBezTo>
                    <a:pt x="17" y="133"/>
                    <a:pt x="17" y="134"/>
                    <a:pt x="18" y="134"/>
                  </a:cubicBezTo>
                  <a:cubicBezTo>
                    <a:pt x="19" y="135"/>
                    <a:pt x="19" y="135"/>
                    <a:pt x="19" y="136"/>
                  </a:cubicBezTo>
                  <a:cubicBezTo>
                    <a:pt x="20" y="136"/>
                    <a:pt x="20" y="137"/>
                    <a:pt x="20" y="137"/>
                  </a:cubicBezTo>
                  <a:cubicBezTo>
                    <a:pt x="22" y="142"/>
                    <a:pt x="22" y="142"/>
                    <a:pt x="22" y="142"/>
                  </a:cubicBezTo>
                  <a:cubicBezTo>
                    <a:pt x="22" y="146"/>
                    <a:pt x="22" y="146"/>
                    <a:pt x="22" y="146"/>
                  </a:cubicBezTo>
                  <a:cubicBezTo>
                    <a:pt x="22" y="146"/>
                    <a:pt x="22" y="149"/>
                    <a:pt x="24" y="149"/>
                  </a:cubicBezTo>
                  <a:cubicBezTo>
                    <a:pt x="26" y="149"/>
                    <a:pt x="27" y="150"/>
                    <a:pt x="27" y="152"/>
                  </a:cubicBezTo>
                  <a:cubicBezTo>
                    <a:pt x="27" y="154"/>
                    <a:pt x="32" y="156"/>
                    <a:pt x="32" y="156"/>
                  </a:cubicBezTo>
                  <a:cubicBezTo>
                    <a:pt x="32" y="156"/>
                    <a:pt x="32" y="160"/>
                    <a:pt x="33" y="161"/>
                  </a:cubicBezTo>
                  <a:cubicBezTo>
                    <a:pt x="35" y="162"/>
                    <a:pt x="37" y="163"/>
                    <a:pt x="40" y="163"/>
                  </a:cubicBezTo>
                  <a:cubicBezTo>
                    <a:pt x="43" y="164"/>
                    <a:pt x="42" y="168"/>
                    <a:pt x="44" y="169"/>
                  </a:cubicBezTo>
                  <a:cubicBezTo>
                    <a:pt x="46" y="170"/>
                    <a:pt x="48" y="172"/>
                    <a:pt x="46" y="172"/>
                  </a:cubicBezTo>
                  <a:cubicBezTo>
                    <a:pt x="45" y="173"/>
                    <a:pt x="42" y="173"/>
                    <a:pt x="42" y="173"/>
                  </a:cubicBezTo>
                  <a:cubicBezTo>
                    <a:pt x="42" y="173"/>
                    <a:pt x="41" y="174"/>
                    <a:pt x="41" y="176"/>
                  </a:cubicBezTo>
                  <a:cubicBezTo>
                    <a:pt x="42" y="177"/>
                    <a:pt x="42" y="177"/>
                    <a:pt x="42" y="177"/>
                  </a:cubicBezTo>
                  <a:cubicBezTo>
                    <a:pt x="46" y="182"/>
                    <a:pt x="46" y="182"/>
                    <a:pt x="46" y="182"/>
                  </a:cubicBezTo>
                  <a:cubicBezTo>
                    <a:pt x="46" y="188"/>
                    <a:pt x="46" y="188"/>
                    <a:pt x="46" y="188"/>
                  </a:cubicBezTo>
                  <a:cubicBezTo>
                    <a:pt x="46" y="188"/>
                    <a:pt x="46" y="190"/>
                    <a:pt x="46" y="192"/>
                  </a:cubicBezTo>
                  <a:cubicBezTo>
                    <a:pt x="46" y="193"/>
                    <a:pt x="45" y="195"/>
                    <a:pt x="43" y="195"/>
                  </a:cubicBezTo>
                  <a:cubicBezTo>
                    <a:pt x="43" y="195"/>
                    <a:pt x="43" y="195"/>
                    <a:pt x="43" y="195"/>
                  </a:cubicBezTo>
                  <a:cubicBezTo>
                    <a:pt x="43" y="195"/>
                    <a:pt x="43" y="195"/>
                    <a:pt x="43" y="195"/>
                  </a:cubicBezTo>
                  <a:cubicBezTo>
                    <a:pt x="42" y="195"/>
                    <a:pt x="42" y="195"/>
                    <a:pt x="42" y="195"/>
                  </a:cubicBezTo>
                  <a:cubicBezTo>
                    <a:pt x="41" y="196"/>
                    <a:pt x="41" y="198"/>
                    <a:pt x="40" y="198"/>
                  </a:cubicBezTo>
                  <a:cubicBezTo>
                    <a:pt x="39" y="199"/>
                    <a:pt x="37" y="196"/>
                    <a:pt x="36" y="199"/>
                  </a:cubicBezTo>
                  <a:cubicBezTo>
                    <a:pt x="35" y="203"/>
                    <a:pt x="33" y="206"/>
                    <a:pt x="33" y="207"/>
                  </a:cubicBezTo>
                  <a:cubicBezTo>
                    <a:pt x="32" y="208"/>
                    <a:pt x="29" y="209"/>
                    <a:pt x="29" y="211"/>
                  </a:cubicBezTo>
                  <a:cubicBezTo>
                    <a:pt x="28" y="213"/>
                    <a:pt x="28" y="211"/>
                    <a:pt x="26" y="216"/>
                  </a:cubicBezTo>
                  <a:cubicBezTo>
                    <a:pt x="24" y="221"/>
                    <a:pt x="23" y="223"/>
                    <a:pt x="23" y="223"/>
                  </a:cubicBezTo>
                  <a:cubicBezTo>
                    <a:pt x="14" y="235"/>
                    <a:pt x="14" y="235"/>
                    <a:pt x="14" y="235"/>
                  </a:cubicBezTo>
                  <a:cubicBezTo>
                    <a:pt x="14" y="235"/>
                    <a:pt x="9" y="243"/>
                    <a:pt x="9" y="244"/>
                  </a:cubicBezTo>
                  <a:cubicBezTo>
                    <a:pt x="9" y="245"/>
                    <a:pt x="9" y="249"/>
                    <a:pt x="9" y="249"/>
                  </a:cubicBezTo>
                  <a:cubicBezTo>
                    <a:pt x="13" y="253"/>
                    <a:pt x="13" y="253"/>
                    <a:pt x="13" y="253"/>
                  </a:cubicBezTo>
                  <a:cubicBezTo>
                    <a:pt x="13" y="257"/>
                    <a:pt x="13" y="257"/>
                    <a:pt x="13" y="257"/>
                  </a:cubicBezTo>
                  <a:cubicBezTo>
                    <a:pt x="13" y="257"/>
                    <a:pt x="13" y="260"/>
                    <a:pt x="14" y="261"/>
                  </a:cubicBezTo>
                  <a:cubicBezTo>
                    <a:pt x="15" y="261"/>
                    <a:pt x="15" y="261"/>
                    <a:pt x="15" y="261"/>
                  </a:cubicBezTo>
                  <a:cubicBezTo>
                    <a:pt x="14" y="264"/>
                    <a:pt x="14" y="264"/>
                    <a:pt x="14" y="264"/>
                  </a:cubicBezTo>
                  <a:cubicBezTo>
                    <a:pt x="14" y="264"/>
                    <a:pt x="15" y="267"/>
                    <a:pt x="16" y="267"/>
                  </a:cubicBezTo>
                  <a:cubicBezTo>
                    <a:pt x="16" y="267"/>
                    <a:pt x="18" y="268"/>
                    <a:pt x="18" y="268"/>
                  </a:cubicBezTo>
                  <a:cubicBezTo>
                    <a:pt x="18" y="268"/>
                    <a:pt x="20" y="270"/>
                    <a:pt x="20" y="270"/>
                  </a:cubicBezTo>
                  <a:cubicBezTo>
                    <a:pt x="21" y="271"/>
                    <a:pt x="20" y="273"/>
                    <a:pt x="20" y="273"/>
                  </a:cubicBezTo>
                  <a:cubicBezTo>
                    <a:pt x="20" y="273"/>
                    <a:pt x="20" y="274"/>
                    <a:pt x="19" y="274"/>
                  </a:cubicBezTo>
                  <a:cubicBezTo>
                    <a:pt x="18" y="274"/>
                    <a:pt x="18" y="274"/>
                    <a:pt x="16" y="274"/>
                  </a:cubicBezTo>
                  <a:cubicBezTo>
                    <a:pt x="16" y="273"/>
                    <a:pt x="16" y="273"/>
                    <a:pt x="15" y="273"/>
                  </a:cubicBezTo>
                  <a:cubicBezTo>
                    <a:pt x="13" y="273"/>
                    <a:pt x="13" y="273"/>
                    <a:pt x="13" y="273"/>
                  </a:cubicBezTo>
                  <a:cubicBezTo>
                    <a:pt x="12" y="273"/>
                    <a:pt x="12" y="273"/>
                    <a:pt x="11" y="273"/>
                  </a:cubicBezTo>
                  <a:cubicBezTo>
                    <a:pt x="10" y="273"/>
                    <a:pt x="10" y="273"/>
                    <a:pt x="10" y="273"/>
                  </a:cubicBezTo>
                  <a:cubicBezTo>
                    <a:pt x="9" y="273"/>
                    <a:pt x="9" y="273"/>
                    <a:pt x="8" y="274"/>
                  </a:cubicBezTo>
                  <a:cubicBezTo>
                    <a:pt x="8" y="275"/>
                    <a:pt x="8" y="275"/>
                    <a:pt x="8" y="275"/>
                  </a:cubicBezTo>
                  <a:cubicBezTo>
                    <a:pt x="8" y="275"/>
                    <a:pt x="7" y="276"/>
                    <a:pt x="7" y="277"/>
                  </a:cubicBezTo>
                  <a:cubicBezTo>
                    <a:pt x="6" y="277"/>
                    <a:pt x="6" y="279"/>
                    <a:pt x="6" y="279"/>
                  </a:cubicBezTo>
                  <a:cubicBezTo>
                    <a:pt x="6" y="279"/>
                    <a:pt x="6" y="280"/>
                    <a:pt x="6" y="280"/>
                  </a:cubicBezTo>
                  <a:cubicBezTo>
                    <a:pt x="6" y="280"/>
                    <a:pt x="6" y="282"/>
                    <a:pt x="6" y="282"/>
                  </a:cubicBezTo>
                  <a:cubicBezTo>
                    <a:pt x="5" y="284"/>
                    <a:pt x="5" y="284"/>
                    <a:pt x="5" y="284"/>
                  </a:cubicBezTo>
                  <a:cubicBezTo>
                    <a:pt x="5" y="284"/>
                    <a:pt x="4" y="285"/>
                    <a:pt x="5" y="286"/>
                  </a:cubicBezTo>
                  <a:cubicBezTo>
                    <a:pt x="5" y="286"/>
                    <a:pt x="5" y="287"/>
                    <a:pt x="5" y="287"/>
                  </a:cubicBezTo>
                  <a:cubicBezTo>
                    <a:pt x="6" y="288"/>
                    <a:pt x="6" y="288"/>
                    <a:pt x="6" y="288"/>
                  </a:cubicBezTo>
                  <a:cubicBezTo>
                    <a:pt x="4" y="290"/>
                    <a:pt x="4" y="290"/>
                    <a:pt x="4" y="290"/>
                  </a:cubicBezTo>
                  <a:cubicBezTo>
                    <a:pt x="4" y="292"/>
                    <a:pt x="4" y="292"/>
                    <a:pt x="4" y="292"/>
                  </a:cubicBezTo>
                  <a:cubicBezTo>
                    <a:pt x="4" y="292"/>
                    <a:pt x="5" y="293"/>
                    <a:pt x="4" y="294"/>
                  </a:cubicBezTo>
                  <a:cubicBezTo>
                    <a:pt x="4" y="294"/>
                    <a:pt x="3" y="295"/>
                    <a:pt x="3" y="295"/>
                  </a:cubicBezTo>
                  <a:cubicBezTo>
                    <a:pt x="3" y="295"/>
                    <a:pt x="1" y="297"/>
                    <a:pt x="1" y="297"/>
                  </a:cubicBezTo>
                  <a:cubicBezTo>
                    <a:pt x="1" y="297"/>
                    <a:pt x="1" y="298"/>
                    <a:pt x="1" y="298"/>
                  </a:cubicBezTo>
                  <a:cubicBezTo>
                    <a:pt x="1" y="298"/>
                    <a:pt x="0" y="300"/>
                    <a:pt x="0" y="300"/>
                  </a:cubicBezTo>
                  <a:cubicBezTo>
                    <a:pt x="0" y="300"/>
                    <a:pt x="0" y="303"/>
                    <a:pt x="0" y="303"/>
                  </a:cubicBezTo>
                  <a:cubicBezTo>
                    <a:pt x="0" y="303"/>
                    <a:pt x="1" y="304"/>
                    <a:pt x="1" y="304"/>
                  </a:cubicBezTo>
                  <a:cubicBezTo>
                    <a:pt x="1" y="304"/>
                    <a:pt x="1" y="305"/>
                    <a:pt x="1" y="306"/>
                  </a:cubicBezTo>
                  <a:cubicBezTo>
                    <a:pt x="0" y="306"/>
                    <a:pt x="1" y="307"/>
                    <a:pt x="1" y="308"/>
                  </a:cubicBezTo>
                  <a:cubicBezTo>
                    <a:pt x="1" y="308"/>
                    <a:pt x="1" y="309"/>
                    <a:pt x="1" y="309"/>
                  </a:cubicBezTo>
                  <a:cubicBezTo>
                    <a:pt x="0" y="311"/>
                    <a:pt x="0" y="311"/>
                    <a:pt x="0" y="311"/>
                  </a:cubicBezTo>
                  <a:cubicBezTo>
                    <a:pt x="0" y="311"/>
                    <a:pt x="0" y="311"/>
                    <a:pt x="0" y="311"/>
                  </a:cubicBezTo>
                  <a:cubicBezTo>
                    <a:pt x="0" y="312"/>
                    <a:pt x="0" y="312"/>
                    <a:pt x="0" y="312"/>
                  </a:cubicBezTo>
                  <a:cubicBezTo>
                    <a:pt x="0" y="314"/>
                    <a:pt x="0" y="314"/>
                    <a:pt x="0" y="314"/>
                  </a:cubicBezTo>
                  <a:cubicBezTo>
                    <a:pt x="2" y="314"/>
                    <a:pt x="2" y="314"/>
                    <a:pt x="2" y="314"/>
                  </a:cubicBezTo>
                  <a:cubicBezTo>
                    <a:pt x="3" y="313"/>
                    <a:pt x="3" y="313"/>
                    <a:pt x="3" y="313"/>
                  </a:cubicBezTo>
                  <a:cubicBezTo>
                    <a:pt x="8" y="311"/>
                    <a:pt x="8" y="311"/>
                    <a:pt x="8" y="311"/>
                  </a:cubicBezTo>
                  <a:cubicBezTo>
                    <a:pt x="11" y="314"/>
                    <a:pt x="11" y="314"/>
                    <a:pt x="11" y="314"/>
                  </a:cubicBezTo>
                  <a:cubicBezTo>
                    <a:pt x="14" y="317"/>
                    <a:pt x="14" y="317"/>
                    <a:pt x="14" y="317"/>
                  </a:cubicBezTo>
                  <a:cubicBezTo>
                    <a:pt x="19" y="317"/>
                    <a:pt x="19" y="317"/>
                    <a:pt x="19" y="317"/>
                  </a:cubicBezTo>
                  <a:cubicBezTo>
                    <a:pt x="22" y="321"/>
                    <a:pt x="22" y="321"/>
                    <a:pt x="22" y="321"/>
                  </a:cubicBezTo>
                  <a:cubicBezTo>
                    <a:pt x="25" y="324"/>
                    <a:pt x="25" y="324"/>
                    <a:pt x="25" y="324"/>
                  </a:cubicBezTo>
                  <a:cubicBezTo>
                    <a:pt x="30" y="323"/>
                    <a:pt x="30" y="323"/>
                    <a:pt x="30" y="323"/>
                  </a:cubicBezTo>
                  <a:cubicBezTo>
                    <a:pt x="35" y="326"/>
                    <a:pt x="35" y="326"/>
                    <a:pt x="35" y="326"/>
                  </a:cubicBezTo>
                  <a:cubicBezTo>
                    <a:pt x="34" y="329"/>
                    <a:pt x="34" y="329"/>
                    <a:pt x="34" y="329"/>
                  </a:cubicBezTo>
                  <a:cubicBezTo>
                    <a:pt x="34" y="329"/>
                    <a:pt x="38" y="324"/>
                    <a:pt x="39" y="323"/>
                  </a:cubicBezTo>
                  <a:cubicBezTo>
                    <a:pt x="40" y="322"/>
                    <a:pt x="44" y="321"/>
                    <a:pt x="44" y="321"/>
                  </a:cubicBezTo>
                  <a:cubicBezTo>
                    <a:pt x="44" y="321"/>
                    <a:pt x="46" y="323"/>
                    <a:pt x="48" y="324"/>
                  </a:cubicBezTo>
                  <a:cubicBezTo>
                    <a:pt x="51" y="324"/>
                    <a:pt x="51" y="324"/>
                    <a:pt x="51" y="324"/>
                  </a:cubicBezTo>
                  <a:cubicBezTo>
                    <a:pt x="53" y="324"/>
                    <a:pt x="61" y="323"/>
                    <a:pt x="61" y="323"/>
                  </a:cubicBezTo>
                  <a:cubicBezTo>
                    <a:pt x="72" y="324"/>
                    <a:pt x="72" y="324"/>
                    <a:pt x="72" y="324"/>
                  </a:cubicBezTo>
                  <a:cubicBezTo>
                    <a:pt x="78" y="321"/>
                    <a:pt x="78" y="321"/>
                    <a:pt x="78" y="321"/>
                  </a:cubicBezTo>
                  <a:cubicBezTo>
                    <a:pt x="90" y="322"/>
                    <a:pt x="90" y="322"/>
                    <a:pt x="90" y="322"/>
                  </a:cubicBezTo>
                  <a:cubicBezTo>
                    <a:pt x="92" y="321"/>
                    <a:pt x="92" y="321"/>
                    <a:pt x="92" y="321"/>
                  </a:cubicBezTo>
                  <a:cubicBezTo>
                    <a:pt x="93" y="322"/>
                    <a:pt x="93" y="322"/>
                    <a:pt x="93" y="322"/>
                  </a:cubicBezTo>
                  <a:cubicBezTo>
                    <a:pt x="97" y="321"/>
                    <a:pt x="97" y="321"/>
                    <a:pt x="97" y="321"/>
                  </a:cubicBezTo>
                  <a:cubicBezTo>
                    <a:pt x="101" y="325"/>
                    <a:pt x="101" y="325"/>
                    <a:pt x="101" y="325"/>
                  </a:cubicBezTo>
                  <a:cubicBezTo>
                    <a:pt x="109" y="324"/>
                    <a:pt x="109" y="324"/>
                    <a:pt x="109" y="324"/>
                  </a:cubicBezTo>
                  <a:cubicBezTo>
                    <a:pt x="114" y="317"/>
                    <a:pt x="114" y="317"/>
                    <a:pt x="114" y="317"/>
                  </a:cubicBezTo>
                  <a:cubicBezTo>
                    <a:pt x="114" y="317"/>
                    <a:pt x="117" y="314"/>
                    <a:pt x="121" y="313"/>
                  </a:cubicBezTo>
                  <a:cubicBezTo>
                    <a:pt x="125" y="313"/>
                    <a:pt x="132" y="310"/>
                    <a:pt x="132" y="310"/>
                  </a:cubicBezTo>
                  <a:lnTo>
                    <a:pt x="141" y="305"/>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0" name="Freeform 92"/>
            <p:cNvSpPr>
              <a:spLocks noEditPoints="1"/>
            </p:cNvSpPr>
            <p:nvPr/>
          </p:nvSpPr>
          <p:spPr bwMode="auto">
            <a:xfrm>
              <a:off x="5078738" y="538527"/>
              <a:ext cx="643167" cy="1694015"/>
            </a:xfrm>
            <a:custGeom>
              <a:avLst/>
              <a:gdLst>
                <a:gd name="T0" fmla="*/ 246 w 282"/>
                <a:gd name="T1" fmla="*/ 59 h 766"/>
                <a:gd name="T2" fmla="*/ 210 w 282"/>
                <a:gd name="T3" fmla="*/ 30 h 766"/>
                <a:gd name="T4" fmla="*/ 183 w 282"/>
                <a:gd name="T5" fmla="*/ 8 h 766"/>
                <a:gd name="T6" fmla="*/ 167 w 282"/>
                <a:gd name="T7" fmla="*/ 32 h 766"/>
                <a:gd name="T8" fmla="*/ 123 w 282"/>
                <a:gd name="T9" fmla="*/ 69 h 766"/>
                <a:gd name="T10" fmla="*/ 100 w 282"/>
                <a:gd name="T11" fmla="*/ 111 h 766"/>
                <a:gd name="T12" fmla="*/ 65 w 282"/>
                <a:gd name="T13" fmla="*/ 180 h 766"/>
                <a:gd name="T14" fmla="*/ 52 w 282"/>
                <a:gd name="T15" fmla="*/ 265 h 766"/>
                <a:gd name="T16" fmla="*/ 15 w 282"/>
                <a:gd name="T17" fmla="*/ 333 h 766"/>
                <a:gd name="T18" fmla="*/ 25 w 282"/>
                <a:gd name="T19" fmla="*/ 418 h 766"/>
                <a:gd name="T20" fmla="*/ 27 w 282"/>
                <a:gd name="T21" fmla="*/ 466 h 766"/>
                <a:gd name="T22" fmla="*/ 29 w 282"/>
                <a:gd name="T23" fmla="*/ 515 h 766"/>
                <a:gd name="T24" fmla="*/ 13 w 282"/>
                <a:gd name="T25" fmla="*/ 535 h 766"/>
                <a:gd name="T26" fmla="*/ 8 w 282"/>
                <a:gd name="T27" fmla="*/ 567 h 766"/>
                <a:gd name="T28" fmla="*/ 10 w 282"/>
                <a:gd name="T29" fmla="*/ 603 h 766"/>
                <a:gd name="T30" fmla="*/ 12 w 282"/>
                <a:gd name="T31" fmla="*/ 616 h 766"/>
                <a:gd name="T32" fmla="*/ 19 w 282"/>
                <a:gd name="T33" fmla="*/ 636 h 766"/>
                <a:gd name="T34" fmla="*/ 25 w 282"/>
                <a:gd name="T35" fmla="*/ 655 h 766"/>
                <a:gd name="T36" fmla="*/ 46 w 282"/>
                <a:gd name="T37" fmla="*/ 685 h 766"/>
                <a:gd name="T38" fmla="*/ 50 w 282"/>
                <a:gd name="T39" fmla="*/ 705 h 766"/>
                <a:gd name="T40" fmla="*/ 60 w 282"/>
                <a:gd name="T41" fmla="*/ 739 h 766"/>
                <a:gd name="T42" fmla="*/ 64 w 282"/>
                <a:gd name="T43" fmla="*/ 764 h 766"/>
                <a:gd name="T44" fmla="*/ 93 w 282"/>
                <a:gd name="T45" fmla="*/ 758 h 766"/>
                <a:gd name="T46" fmla="*/ 107 w 282"/>
                <a:gd name="T47" fmla="*/ 752 h 766"/>
                <a:gd name="T48" fmla="*/ 114 w 282"/>
                <a:gd name="T49" fmla="*/ 729 h 766"/>
                <a:gd name="T50" fmla="*/ 122 w 282"/>
                <a:gd name="T51" fmla="*/ 717 h 766"/>
                <a:gd name="T52" fmla="*/ 158 w 282"/>
                <a:gd name="T53" fmla="*/ 688 h 766"/>
                <a:gd name="T54" fmla="*/ 165 w 282"/>
                <a:gd name="T55" fmla="*/ 629 h 766"/>
                <a:gd name="T56" fmla="*/ 163 w 282"/>
                <a:gd name="T57" fmla="*/ 590 h 766"/>
                <a:gd name="T58" fmla="*/ 182 w 282"/>
                <a:gd name="T59" fmla="*/ 559 h 766"/>
                <a:gd name="T60" fmla="*/ 191 w 282"/>
                <a:gd name="T61" fmla="*/ 558 h 766"/>
                <a:gd name="T62" fmla="*/ 205 w 282"/>
                <a:gd name="T63" fmla="*/ 541 h 766"/>
                <a:gd name="T64" fmla="*/ 207 w 282"/>
                <a:gd name="T65" fmla="*/ 514 h 766"/>
                <a:gd name="T66" fmla="*/ 199 w 282"/>
                <a:gd name="T67" fmla="*/ 493 h 766"/>
                <a:gd name="T68" fmla="*/ 180 w 282"/>
                <a:gd name="T69" fmla="*/ 467 h 766"/>
                <a:gd name="T70" fmla="*/ 161 w 282"/>
                <a:gd name="T71" fmla="*/ 459 h 766"/>
                <a:gd name="T72" fmla="*/ 151 w 282"/>
                <a:gd name="T73" fmla="*/ 424 h 766"/>
                <a:gd name="T74" fmla="*/ 157 w 282"/>
                <a:gd name="T75" fmla="*/ 407 h 766"/>
                <a:gd name="T76" fmla="*/ 154 w 282"/>
                <a:gd name="T77" fmla="*/ 369 h 766"/>
                <a:gd name="T78" fmla="*/ 168 w 282"/>
                <a:gd name="T79" fmla="*/ 350 h 766"/>
                <a:gd name="T80" fmla="*/ 182 w 282"/>
                <a:gd name="T81" fmla="*/ 325 h 766"/>
                <a:gd name="T82" fmla="*/ 196 w 282"/>
                <a:gd name="T83" fmla="*/ 307 h 766"/>
                <a:gd name="T84" fmla="*/ 210 w 282"/>
                <a:gd name="T85" fmla="*/ 295 h 766"/>
                <a:gd name="T86" fmla="*/ 225 w 282"/>
                <a:gd name="T87" fmla="*/ 266 h 766"/>
                <a:gd name="T88" fmla="*/ 229 w 282"/>
                <a:gd name="T89" fmla="*/ 238 h 766"/>
                <a:gd name="T90" fmla="*/ 225 w 282"/>
                <a:gd name="T91" fmla="*/ 219 h 766"/>
                <a:gd name="T92" fmla="*/ 229 w 282"/>
                <a:gd name="T93" fmla="*/ 198 h 766"/>
                <a:gd name="T94" fmla="*/ 242 w 282"/>
                <a:gd name="T95" fmla="*/ 187 h 766"/>
                <a:gd name="T96" fmla="*/ 258 w 282"/>
                <a:gd name="T97" fmla="*/ 170 h 766"/>
                <a:gd name="T98" fmla="*/ 269 w 282"/>
                <a:gd name="T99" fmla="*/ 173 h 766"/>
                <a:gd name="T100" fmla="*/ 275 w 282"/>
                <a:gd name="T101" fmla="*/ 169 h 766"/>
                <a:gd name="T102" fmla="*/ 279 w 282"/>
                <a:gd name="T103" fmla="*/ 165 h 766"/>
                <a:gd name="T104" fmla="*/ 266 w 282"/>
                <a:gd name="T105" fmla="*/ 119 h 766"/>
                <a:gd name="T106" fmla="*/ 164 w 282"/>
                <a:gd name="T107" fmla="*/ 699 h 766"/>
                <a:gd name="T108" fmla="*/ 174 w 282"/>
                <a:gd name="T109" fmla="*/ 650 h 766"/>
                <a:gd name="T110" fmla="*/ 175 w 282"/>
                <a:gd name="T111" fmla="*/ 673 h 766"/>
                <a:gd name="T112" fmla="*/ 165 w 282"/>
                <a:gd name="T113" fmla="*/ 710 h 766"/>
                <a:gd name="T114" fmla="*/ 210 w 282"/>
                <a:gd name="T115" fmla="*/ 625 h 766"/>
                <a:gd name="T116" fmla="*/ 229 w 282"/>
                <a:gd name="T117" fmla="*/ 607 h 766"/>
                <a:gd name="T118" fmla="*/ 224 w 282"/>
                <a:gd name="T119" fmla="*/ 631 h 766"/>
                <a:gd name="T120" fmla="*/ 216 w 282"/>
                <a:gd name="T121" fmla="*/ 66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2" h="766">
                  <a:moveTo>
                    <a:pt x="255" y="88"/>
                  </a:moveTo>
                  <a:cubicBezTo>
                    <a:pt x="255" y="87"/>
                    <a:pt x="255" y="87"/>
                    <a:pt x="255" y="87"/>
                  </a:cubicBezTo>
                  <a:cubicBezTo>
                    <a:pt x="255" y="87"/>
                    <a:pt x="253" y="83"/>
                    <a:pt x="254" y="81"/>
                  </a:cubicBezTo>
                  <a:cubicBezTo>
                    <a:pt x="254" y="81"/>
                    <a:pt x="254" y="81"/>
                    <a:pt x="254" y="80"/>
                  </a:cubicBezTo>
                  <a:cubicBezTo>
                    <a:pt x="254" y="79"/>
                    <a:pt x="254" y="79"/>
                    <a:pt x="254" y="79"/>
                  </a:cubicBezTo>
                  <a:cubicBezTo>
                    <a:pt x="250" y="80"/>
                    <a:pt x="250" y="80"/>
                    <a:pt x="250" y="80"/>
                  </a:cubicBezTo>
                  <a:cubicBezTo>
                    <a:pt x="247" y="76"/>
                    <a:pt x="247" y="76"/>
                    <a:pt x="247" y="76"/>
                  </a:cubicBezTo>
                  <a:cubicBezTo>
                    <a:pt x="248" y="71"/>
                    <a:pt x="248" y="71"/>
                    <a:pt x="248" y="71"/>
                  </a:cubicBezTo>
                  <a:cubicBezTo>
                    <a:pt x="246" y="59"/>
                    <a:pt x="246" y="59"/>
                    <a:pt x="246" y="59"/>
                  </a:cubicBezTo>
                  <a:cubicBezTo>
                    <a:pt x="248" y="53"/>
                    <a:pt x="248" y="53"/>
                    <a:pt x="248" y="53"/>
                  </a:cubicBezTo>
                  <a:cubicBezTo>
                    <a:pt x="242" y="50"/>
                    <a:pt x="242" y="50"/>
                    <a:pt x="242" y="50"/>
                  </a:cubicBezTo>
                  <a:cubicBezTo>
                    <a:pt x="238" y="44"/>
                    <a:pt x="238" y="44"/>
                    <a:pt x="238" y="44"/>
                  </a:cubicBezTo>
                  <a:cubicBezTo>
                    <a:pt x="238" y="44"/>
                    <a:pt x="237" y="46"/>
                    <a:pt x="236" y="45"/>
                  </a:cubicBezTo>
                  <a:cubicBezTo>
                    <a:pt x="235" y="44"/>
                    <a:pt x="230" y="36"/>
                    <a:pt x="230" y="36"/>
                  </a:cubicBezTo>
                  <a:cubicBezTo>
                    <a:pt x="221" y="33"/>
                    <a:pt x="221" y="33"/>
                    <a:pt x="221" y="33"/>
                  </a:cubicBezTo>
                  <a:cubicBezTo>
                    <a:pt x="217" y="31"/>
                    <a:pt x="217" y="31"/>
                    <a:pt x="217" y="31"/>
                  </a:cubicBezTo>
                  <a:cubicBezTo>
                    <a:pt x="212" y="30"/>
                    <a:pt x="212" y="30"/>
                    <a:pt x="212" y="30"/>
                  </a:cubicBezTo>
                  <a:cubicBezTo>
                    <a:pt x="212" y="30"/>
                    <a:pt x="211" y="32"/>
                    <a:pt x="210" y="30"/>
                  </a:cubicBezTo>
                  <a:cubicBezTo>
                    <a:pt x="209" y="28"/>
                    <a:pt x="207" y="26"/>
                    <a:pt x="207" y="26"/>
                  </a:cubicBezTo>
                  <a:cubicBezTo>
                    <a:pt x="203" y="27"/>
                    <a:pt x="203" y="27"/>
                    <a:pt x="203" y="27"/>
                  </a:cubicBezTo>
                  <a:cubicBezTo>
                    <a:pt x="200" y="23"/>
                    <a:pt x="200" y="23"/>
                    <a:pt x="200" y="23"/>
                  </a:cubicBezTo>
                  <a:cubicBezTo>
                    <a:pt x="200" y="23"/>
                    <a:pt x="199" y="23"/>
                    <a:pt x="198" y="23"/>
                  </a:cubicBezTo>
                  <a:cubicBezTo>
                    <a:pt x="197" y="22"/>
                    <a:pt x="195" y="21"/>
                    <a:pt x="195" y="21"/>
                  </a:cubicBezTo>
                  <a:cubicBezTo>
                    <a:pt x="192" y="16"/>
                    <a:pt x="192" y="16"/>
                    <a:pt x="192" y="16"/>
                  </a:cubicBezTo>
                  <a:cubicBezTo>
                    <a:pt x="188" y="14"/>
                    <a:pt x="188" y="14"/>
                    <a:pt x="188" y="14"/>
                  </a:cubicBezTo>
                  <a:cubicBezTo>
                    <a:pt x="183" y="12"/>
                    <a:pt x="183" y="12"/>
                    <a:pt x="183" y="12"/>
                  </a:cubicBezTo>
                  <a:cubicBezTo>
                    <a:pt x="183" y="8"/>
                    <a:pt x="183" y="8"/>
                    <a:pt x="183" y="8"/>
                  </a:cubicBezTo>
                  <a:cubicBezTo>
                    <a:pt x="176" y="4"/>
                    <a:pt x="176" y="4"/>
                    <a:pt x="176" y="4"/>
                  </a:cubicBezTo>
                  <a:cubicBezTo>
                    <a:pt x="176" y="4"/>
                    <a:pt x="175" y="2"/>
                    <a:pt x="176" y="2"/>
                  </a:cubicBezTo>
                  <a:cubicBezTo>
                    <a:pt x="177" y="1"/>
                    <a:pt x="180" y="1"/>
                    <a:pt x="182" y="1"/>
                  </a:cubicBezTo>
                  <a:cubicBezTo>
                    <a:pt x="177" y="0"/>
                    <a:pt x="177" y="0"/>
                    <a:pt x="177" y="0"/>
                  </a:cubicBezTo>
                  <a:cubicBezTo>
                    <a:pt x="171" y="5"/>
                    <a:pt x="171" y="5"/>
                    <a:pt x="171" y="5"/>
                  </a:cubicBezTo>
                  <a:cubicBezTo>
                    <a:pt x="168" y="5"/>
                    <a:pt x="168" y="5"/>
                    <a:pt x="168" y="5"/>
                  </a:cubicBezTo>
                  <a:cubicBezTo>
                    <a:pt x="168" y="5"/>
                    <a:pt x="166" y="6"/>
                    <a:pt x="166" y="7"/>
                  </a:cubicBezTo>
                  <a:cubicBezTo>
                    <a:pt x="167" y="8"/>
                    <a:pt x="169" y="17"/>
                    <a:pt x="170" y="19"/>
                  </a:cubicBezTo>
                  <a:cubicBezTo>
                    <a:pt x="171" y="20"/>
                    <a:pt x="171" y="27"/>
                    <a:pt x="167" y="32"/>
                  </a:cubicBezTo>
                  <a:cubicBezTo>
                    <a:pt x="171" y="36"/>
                    <a:pt x="171" y="36"/>
                    <a:pt x="171" y="36"/>
                  </a:cubicBezTo>
                  <a:cubicBezTo>
                    <a:pt x="167" y="41"/>
                    <a:pt x="167" y="41"/>
                    <a:pt x="167" y="41"/>
                  </a:cubicBezTo>
                  <a:cubicBezTo>
                    <a:pt x="161" y="42"/>
                    <a:pt x="161" y="42"/>
                    <a:pt x="161" y="42"/>
                  </a:cubicBezTo>
                  <a:cubicBezTo>
                    <a:pt x="161" y="42"/>
                    <a:pt x="155" y="41"/>
                    <a:pt x="154" y="40"/>
                  </a:cubicBezTo>
                  <a:cubicBezTo>
                    <a:pt x="153" y="39"/>
                    <a:pt x="148" y="37"/>
                    <a:pt x="147" y="37"/>
                  </a:cubicBezTo>
                  <a:cubicBezTo>
                    <a:pt x="145" y="38"/>
                    <a:pt x="131" y="37"/>
                    <a:pt x="131" y="37"/>
                  </a:cubicBezTo>
                  <a:cubicBezTo>
                    <a:pt x="128" y="41"/>
                    <a:pt x="129" y="62"/>
                    <a:pt x="130" y="65"/>
                  </a:cubicBezTo>
                  <a:cubicBezTo>
                    <a:pt x="128" y="69"/>
                    <a:pt x="128" y="69"/>
                    <a:pt x="128" y="69"/>
                  </a:cubicBezTo>
                  <a:cubicBezTo>
                    <a:pt x="123" y="69"/>
                    <a:pt x="123" y="69"/>
                    <a:pt x="123" y="69"/>
                  </a:cubicBezTo>
                  <a:cubicBezTo>
                    <a:pt x="113" y="64"/>
                    <a:pt x="113" y="64"/>
                    <a:pt x="113" y="64"/>
                  </a:cubicBezTo>
                  <a:cubicBezTo>
                    <a:pt x="109" y="72"/>
                    <a:pt x="109" y="72"/>
                    <a:pt x="109" y="72"/>
                  </a:cubicBezTo>
                  <a:cubicBezTo>
                    <a:pt x="109" y="72"/>
                    <a:pt x="105" y="76"/>
                    <a:pt x="105" y="78"/>
                  </a:cubicBezTo>
                  <a:cubicBezTo>
                    <a:pt x="105" y="79"/>
                    <a:pt x="103" y="83"/>
                    <a:pt x="103" y="83"/>
                  </a:cubicBezTo>
                  <a:cubicBezTo>
                    <a:pt x="103" y="84"/>
                    <a:pt x="103" y="91"/>
                    <a:pt x="103" y="91"/>
                  </a:cubicBezTo>
                  <a:cubicBezTo>
                    <a:pt x="101" y="95"/>
                    <a:pt x="101" y="95"/>
                    <a:pt x="101" y="95"/>
                  </a:cubicBezTo>
                  <a:cubicBezTo>
                    <a:pt x="95" y="99"/>
                    <a:pt x="95" y="99"/>
                    <a:pt x="95" y="99"/>
                  </a:cubicBezTo>
                  <a:cubicBezTo>
                    <a:pt x="95" y="104"/>
                    <a:pt x="95" y="104"/>
                    <a:pt x="95" y="104"/>
                  </a:cubicBezTo>
                  <a:cubicBezTo>
                    <a:pt x="95" y="104"/>
                    <a:pt x="98" y="110"/>
                    <a:pt x="100" y="111"/>
                  </a:cubicBezTo>
                  <a:cubicBezTo>
                    <a:pt x="101" y="113"/>
                    <a:pt x="103" y="121"/>
                    <a:pt x="103" y="121"/>
                  </a:cubicBezTo>
                  <a:cubicBezTo>
                    <a:pt x="103" y="121"/>
                    <a:pt x="100" y="128"/>
                    <a:pt x="99" y="130"/>
                  </a:cubicBezTo>
                  <a:cubicBezTo>
                    <a:pt x="98" y="132"/>
                    <a:pt x="90" y="142"/>
                    <a:pt x="90" y="142"/>
                  </a:cubicBezTo>
                  <a:cubicBezTo>
                    <a:pt x="85" y="155"/>
                    <a:pt x="85" y="155"/>
                    <a:pt x="85" y="155"/>
                  </a:cubicBezTo>
                  <a:cubicBezTo>
                    <a:pt x="85" y="164"/>
                    <a:pt x="85" y="164"/>
                    <a:pt x="85" y="164"/>
                  </a:cubicBezTo>
                  <a:cubicBezTo>
                    <a:pt x="84" y="169"/>
                    <a:pt x="84" y="169"/>
                    <a:pt x="84" y="169"/>
                  </a:cubicBezTo>
                  <a:cubicBezTo>
                    <a:pt x="77" y="176"/>
                    <a:pt x="77" y="176"/>
                    <a:pt x="77" y="176"/>
                  </a:cubicBezTo>
                  <a:cubicBezTo>
                    <a:pt x="68" y="177"/>
                    <a:pt x="68" y="177"/>
                    <a:pt x="68" y="177"/>
                  </a:cubicBezTo>
                  <a:cubicBezTo>
                    <a:pt x="65" y="180"/>
                    <a:pt x="65" y="180"/>
                    <a:pt x="65" y="180"/>
                  </a:cubicBezTo>
                  <a:cubicBezTo>
                    <a:pt x="70" y="197"/>
                    <a:pt x="70" y="197"/>
                    <a:pt x="70" y="197"/>
                  </a:cubicBezTo>
                  <a:cubicBezTo>
                    <a:pt x="68" y="205"/>
                    <a:pt x="68" y="205"/>
                    <a:pt x="68" y="205"/>
                  </a:cubicBezTo>
                  <a:cubicBezTo>
                    <a:pt x="67" y="212"/>
                    <a:pt x="67" y="212"/>
                    <a:pt x="67" y="212"/>
                  </a:cubicBezTo>
                  <a:cubicBezTo>
                    <a:pt x="67" y="212"/>
                    <a:pt x="65" y="218"/>
                    <a:pt x="66" y="219"/>
                  </a:cubicBezTo>
                  <a:cubicBezTo>
                    <a:pt x="67" y="221"/>
                    <a:pt x="68" y="225"/>
                    <a:pt x="68" y="225"/>
                  </a:cubicBezTo>
                  <a:cubicBezTo>
                    <a:pt x="64" y="228"/>
                    <a:pt x="64" y="228"/>
                    <a:pt x="64" y="228"/>
                  </a:cubicBezTo>
                  <a:cubicBezTo>
                    <a:pt x="65" y="234"/>
                    <a:pt x="65" y="234"/>
                    <a:pt x="65" y="234"/>
                  </a:cubicBezTo>
                  <a:cubicBezTo>
                    <a:pt x="50" y="260"/>
                    <a:pt x="50" y="260"/>
                    <a:pt x="50" y="260"/>
                  </a:cubicBezTo>
                  <a:cubicBezTo>
                    <a:pt x="52" y="265"/>
                    <a:pt x="52" y="265"/>
                    <a:pt x="52" y="265"/>
                  </a:cubicBezTo>
                  <a:cubicBezTo>
                    <a:pt x="61" y="267"/>
                    <a:pt x="61" y="267"/>
                    <a:pt x="61" y="267"/>
                  </a:cubicBezTo>
                  <a:cubicBezTo>
                    <a:pt x="62" y="283"/>
                    <a:pt x="62" y="283"/>
                    <a:pt x="62" y="283"/>
                  </a:cubicBezTo>
                  <a:cubicBezTo>
                    <a:pt x="59" y="290"/>
                    <a:pt x="59" y="290"/>
                    <a:pt x="59" y="290"/>
                  </a:cubicBezTo>
                  <a:cubicBezTo>
                    <a:pt x="58" y="292"/>
                    <a:pt x="58" y="292"/>
                    <a:pt x="58" y="292"/>
                  </a:cubicBezTo>
                  <a:cubicBezTo>
                    <a:pt x="34" y="293"/>
                    <a:pt x="34" y="293"/>
                    <a:pt x="34" y="293"/>
                  </a:cubicBezTo>
                  <a:cubicBezTo>
                    <a:pt x="21" y="310"/>
                    <a:pt x="21" y="310"/>
                    <a:pt x="21" y="310"/>
                  </a:cubicBezTo>
                  <a:cubicBezTo>
                    <a:pt x="19" y="320"/>
                    <a:pt x="19" y="320"/>
                    <a:pt x="19" y="320"/>
                  </a:cubicBezTo>
                  <a:cubicBezTo>
                    <a:pt x="18" y="327"/>
                    <a:pt x="18" y="327"/>
                    <a:pt x="18" y="327"/>
                  </a:cubicBezTo>
                  <a:cubicBezTo>
                    <a:pt x="18" y="327"/>
                    <a:pt x="15" y="331"/>
                    <a:pt x="15" y="333"/>
                  </a:cubicBezTo>
                  <a:cubicBezTo>
                    <a:pt x="15" y="334"/>
                    <a:pt x="15" y="340"/>
                    <a:pt x="15" y="340"/>
                  </a:cubicBezTo>
                  <a:cubicBezTo>
                    <a:pt x="19" y="348"/>
                    <a:pt x="19" y="348"/>
                    <a:pt x="19" y="348"/>
                  </a:cubicBezTo>
                  <a:cubicBezTo>
                    <a:pt x="19" y="354"/>
                    <a:pt x="19" y="354"/>
                    <a:pt x="19" y="354"/>
                  </a:cubicBezTo>
                  <a:cubicBezTo>
                    <a:pt x="17" y="357"/>
                    <a:pt x="17" y="357"/>
                    <a:pt x="17" y="357"/>
                  </a:cubicBezTo>
                  <a:cubicBezTo>
                    <a:pt x="18" y="364"/>
                    <a:pt x="18" y="364"/>
                    <a:pt x="18" y="364"/>
                  </a:cubicBezTo>
                  <a:cubicBezTo>
                    <a:pt x="18" y="364"/>
                    <a:pt x="19" y="366"/>
                    <a:pt x="18" y="367"/>
                  </a:cubicBezTo>
                  <a:cubicBezTo>
                    <a:pt x="16" y="369"/>
                    <a:pt x="16" y="371"/>
                    <a:pt x="17" y="373"/>
                  </a:cubicBezTo>
                  <a:cubicBezTo>
                    <a:pt x="17" y="374"/>
                    <a:pt x="24" y="387"/>
                    <a:pt x="24" y="387"/>
                  </a:cubicBezTo>
                  <a:cubicBezTo>
                    <a:pt x="25" y="418"/>
                    <a:pt x="25" y="418"/>
                    <a:pt x="25" y="418"/>
                  </a:cubicBezTo>
                  <a:cubicBezTo>
                    <a:pt x="28" y="426"/>
                    <a:pt x="28" y="426"/>
                    <a:pt x="28" y="426"/>
                  </a:cubicBezTo>
                  <a:cubicBezTo>
                    <a:pt x="35" y="431"/>
                    <a:pt x="35" y="431"/>
                    <a:pt x="35" y="431"/>
                  </a:cubicBezTo>
                  <a:cubicBezTo>
                    <a:pt x="41" y="436"/>
                    <a:pt x="41" y="436"/>
                    <a:pt x="41" y="436"/>
                  </a:cubicBezTo>
                  <a:cubicBezTo>
                    <a:pt x="42" y="445"/>
                    <a:pt x="42" y="445"/>
                    <a:pt x="42" y="445"/>
                  </a:cubicBezTo>
                  <a:cubicBezTo>
                    <a:pt x="42" y="445"/>
                    <a:pt x="40" y="452"/>
                    <a:pt x="40" y="453"/>
                  </a:cubicBezTo>
                  <a:cubicBezTo>
                    <a:pt x="41" y="454"/>
                    <a:pt x="35" y="454"/>
                    <a:pt x="35" y="454"/>
                  </a:cubicBezTo>
                  <a:cubicBezTo>
                    <a:pt x="30" y="455"/>
                    <a:pt x="30" y="455"/>
                    <a:pt x="30" y="455"/>
                  </a:cubicBezTo>
                  <a:cubicBezTo>
                    <a:pt x="25" y="460"/>
                    <a:pt x="25" y="460"/>
                    <a:pt x="25" y="460"/>
                  </a:cubicBezTo>
                  <a:cubicBezTo>
                    <a:pt x="27" y="466"/>
                    <a:pt x="27" y="466"/>
                    <a:pt x="27" y="466"/>
                  </a:cubicBezTo>
                  <a:cubicBezTo>
                    <a:pt x="30" y="475"/>
                    <a:pt x="30" y="475"/>
                    <a:pt x="30" y="475"/>
                  </a:cubicBezTo>
                  <a:cubicBezTo>
                    <a:pt x="36" y="482"/>
                    <a:pt x="36" y="482"/>
                    <a:pt x="36" y="482"/>
                  </a:cubicBezTo>
                  <a:cubicBezTo>
                    <a:pt x="38" y="488"/>
                    <a:pt x="38" y="488"/>
                    <a:pt x="38" y="488"/>
                  </a:cubicBezTo>
                  <a:cubicBezTo>
                    <a:pt x="35" y="494"/>
                    <a:pt x="35" y="494"/>
                    <a:pt x="35" y="494"/>
                  </a:cubicBezTo>
                  <a:cubicBezTo>
                    <a:pt x="33" y="497"/>
                    <a:pt x="33" y="497"/>
                    <a:pt x="33" y="497"/>
                  </a:cubicBezTo>
                  <a:cubicBezTo>
                    <a:pt x="35" y="502"/>
                    <a:pt x="35" y="502"/>
                    <a:pt x="35" y="502"/>
                  </a:cubicBezTo>
                  <a:cubicBezTo>
                    <a:pt x="35" y="507"/>
                    <a:pt x="35" y="507"/>
                    <a:pt x="35" y="507"/>
                  </a:cubicBezTo>
                  <a:cubicBezTo>
                    <a:pt x="35" y="507"/>
                    <a:pt x="33" y="510"/>
                    <a:pt x="33" y="511"/>
                  </a:cubicBezTo>
                  <a:cubicBezTo>
                    <a:pt x="33" y="512"/>
                    <a:pt x="29" y="515"/>
                    <a:pt x="29" y="515"/>
                  </a:cubicBezTo>
                  <a:cubicBezTo>
                    <a:pt x="26" y="518"/>
                    <a:pt x="26" y="518"/>
                    <a:pt x="26" y="518"/>
                  </a:cubicBezTo>
                  <a:cubicBezTo>
                    <a:pt x="23" y="519"/>
                    <a:pt x="23" y="519"/>
                    <a:pt x="23" y="519"/>
                  </a:cubicBezTo>
                  <a:cubicBezTo>
                    <a:pt x="23" y="519"/>
                    <a:pt x="21" y="518"/>
                    <a:pt x="20" y="519"/>
                  </a:cubicBezTo>
                  <a:cubicBezTo>
                    <a:pt x="20" y="519"/>
                    <a:pt x="18" y="521"/>
                    <a:pt x="18" y="521"/>
                  </a:cubicBezTo>
                  <a:cubicBezTo>
                    <a:pt x="18" y="524"/>
                    <a:pt x="18" y="524"/>
                    <a:pt x="18" y="524"/>
                  </a:cubicBezTo>
                  <a:cubicBezTo>
                    <a:pt x="20" y="526"/>
                    <a:pt x="20" y="526"/>
                    <a:pt x="20" y="526"/>
                  </a:cubicBezTo>
                  <a:cubicBezTo>
                    <a:pt x="19" y="531"/>
                    <a:pt x="19" y="531"/>
                    <a:pt x="19" y="531"/>
                  </a:cubicBezTo>
                  <a:cubicBezTo>
                    <a:pt x="16" y="534"/>
                    <a:pt x="16" y="534"/>
                    <a:pt x="16" y="534"/>
                  </a:cubicBezTo>
                  <a:cubicBezTo>
                    <a:pt x="13" y="535"/>
                    <a:pt x="13" y="535"/>
                    <a:pt x="13" y="535"/>
                  </a:cubicBezTo>
                  <a:cubicBezTo>
                    <a:pt x="15" y="541"/>
                    <a:pt x="15" y="541"/>
                    <a:pt x="15" y="541"/>
                  </a:cubicBezTo>
                  <a:cubicBezTo>
                    <a:pt x="19" y="548"/>
                    <a:pt x="19" y="548"/>
                    <a:pt x="19" y="548"/>
                  </a:cubicBezTo>
                  <a:cubicBezTo>
                    <a:pt x="19" y="554"/>
                    <a:pt x="19" y="554"/>
                    <a:pt x="19" y="554"/>
                  </a:cubicBezTo>
                  <a:cubicBezTo>
                    <a:pt x="16" y="560"/>
                    <a:pt x="16" y="560"/>
                    <a:pt x="16" y="560"/>
                  </a:cubicBezTo>
                  <a:cubicBezTo>
                    <a:pt x="15" y="567"/>
                    <a:pt x="15" y="567"/>
                    <a:pt x="15" y="567"/>
                  </a:cubicBezTo>
                  <a:cubicBezTo>
                    <a:pt x="14" y="573"/>
                    <a:pt x="14" y="573"/>
                    <a:pt x="14" y="573"/>
                  </a:cubicBezTo>
                  <a:cubicBezTo>
                    <a:pt x="12" y="574"/>
                    <a:pt x="12" y="574"/>
                    <a:pt x="12" y="574"/>
                  </a:cubicBezTo>
                  <a:cubicBezTo>
                    <a:pt x="9" y="574"/>
                    <a:pt x="9" y="574"/>
                    <a:pt x="9" y="574"/>
                  </a:cubicBezTo>
                  <a:cubicBezTo>
                    <a:pt x="9" y="574"/>
                    <a:pt x="9" y="568"/>
                    <a:pt x="8" y="567"/>
                  </a:cubicBezTo>
                  <a:cubicBezTo>
                    <a:pt x="8" y="567"/>
                    <a:pt x="1" y="561"/>
                    <a:pt x="1" y="561"/>
                  </a:cubicBezTo>
                  <a:cubicBezTo>
                    <a:pt x="1" y="567"/>
                    <a:pt x="1" y="567"/>
                    <a:pt x="1" y="567"/>
                  </a:cubicBezTo>
                  <a:cubicBezTo>
                    <a:pt x="0" y="574"/>
                    <a:pt x="0" y="574"/>
                    <a:pt x="0" y="574"/>
                  </a:cubicBezTo>
                  <a:cubicBezTo>
                    <a:pt x="0" y="574"/>
                    <a:pt x="1" y="578"/>
                    <a:pt x="2" y="579"/>
                  </a:cubicBezTo>
                  <a:cubicBezTo>
                    <a:pt x="3" y="580"/>
                    <a:pt x="4" y="587"/>
                    <a:pt x="4" y="587"/>
                  </a:cubicBezTo>
                  <a:cubicBezTo>
                    <a:pt x="3" y="594"/>
                    <a:pt x="3" y="594"/>
                    <a:pt x="3" y="594"/>
                  </a:cubicBezTo>
                  <a:cubicBezTo>
                    <a:pt x="3" y="594"/>
                    <a:pt x="5" y="599"/>
                    <a:pt x="5" y="599"/>
                  </a:cubicBezTo>
                  <a:cubicBezTo>
                    <a:pt x="5" y="600"/>
                    <a:pt x="6" y="604"/>
                    <a:pt x="6" y="604"/>
                  </a:cubicBezTo>
                  <a:cubicBezTo>
                    <a:pt x="10" y="603"/>
                    <a:pt x="10" y="603"/>
                    <a:pt x="10" y="603"/>
                  </a:cubicBezTo>
                  <a:cubicBezTo>
                    <a:pt x="9" y="600"/>
                    <a:pt x="9" y="600"/>
                    <a:pt x="9" y="600"/>
                  </a:cubicBezTo>
                  <a:cubicBezTo>
                    <a:pt x="12" y="604"/>
                    <a:pt x="12" y="604"/>
                    <a:pt x="12" y="604"/>
                  </a:cubicBezTo>
                  <a:cubicBezTo>
                    <a:pt x="12" y="604"/>
                    <a:pt x="10" y="605"/>
                    <a:pt x="12" y="604"/>
                  </a:cubicBezTo>
                  <a:cubicBezTo>
                    <a:pt x="13" y="604"/>
                    <a:pt x="15" y="602"/>
                    <a:pt x="15" y="602"/>
                  </a:cubicBezTo>
                  <a:cubicBezTo>
                    <a:pt x="14" y="605"/>
                    <a:pt x="14" y="605"/>
                    <a:pt x="14" y="605"/>
                  </a:cubicBezTo>
                  <a:cubicBezTo>
                    <a:pt x="12" y="609"/>
                    <a:pt x="12" y="609"/>
                    <a:pt x="12" y="609"/>
                  </a:cubicBezTo>
                  <a:cubicBezTo>
                    <a:pt x="13" y="610"/>
                    <a:pt x="13" y="610"/>
                    <a:pt x="13" y="610"/>
                  </a:cubicBezTo>
                  <a:cubicBezTo>
                    <a:pt x="16" y="611"/>
                    <a:pt x="16" y="611"/>
                    <a:pt x="16" y="611"/>
                  </a:cubicBezTo>
                  <a:cubicBezTo>
                    <a:pt x="12" y="616"/>
                    <a:pt x="12" y="616"/>
                    <a:pt x="12" y="616"/>
                  </a:cubicBezTo>
                  <a:cubicBezTo>
                    <a:pt x="12" y="616"/>
                    <a:pt x="14" y="619"/>
                    <a:pt x="15" y="620"/>
                  </a:cubicBezTo>
                  <a:cubicBezTo>
                    <a:pt x="15" y="620"/>
                    <a:pt x="19" y="617"/>
                    <a:pt x="19" y="617"/>
                  </a:cubicBezTo>
                  <a:cubicBezTo>
                    <a:pt x="19" y="617"/>
                    <a:pt x="19" y="618"/>
                    <a:pt x="19" y="619"/>
                  </a:cubicBezTo>
                  <a:cubicBezTo>
                    <a:pt x="19" y="619"/>
                    <a:pt x="16" y="622"/>
                    <a:pt x="16" y="624"/>
                  </a:cubicBezTo>
                  <a:cubicBezTo>
                    <a:pt x="17" y="625"/>
                    <a:pt x="22" y="623"/>
                    <a:pt x="21" y="624"/>
                  </a:cubicBezTo>
                  <a:cubicBezTo>
                    <a:pt x="20" y="625"/>
                    <a:pt x="20" y="627"/>
                    <a:pt x="20" y="627"/>
                  </a:cubicBezTo>
                  <a:cubicBezTo>
                    <a:pt x="20" y="627"/>
                    <a:pt x="17" y="630"/>
                    <a:pt x="19" y="631"/>
                  </a:cubicBezTo>
                  <a:cubicBezTo>
                    <a:pt x="20" y="632"/>
                    <a:pt x="23" y="633"/>
                    <a:pt x="22" y="633"/>
                  </a:cubicBezTo>
                  <a:cubicBezTo>
                    <a:pt x="22" y="634"/>
                    <a:pt x="19" y="636"/>
                    <a:pt x="19" y="636"/>
                  </a:cubicBezTo>
                  <a:cubicBezTo>
                    <a:pt x="19" y="636"/>
                    <a:pt x="18" y="638"/>
                    <a:pt x="19" y="639"/>
                  </a:cubicBezTo>
                  <a:cubicBezTo>
                    <a:pt x="20" y="640"/>
                    <a:pt x="23" y="640"/>
                    <a:pt x="23" y="640"/>
                  </a:cubicBezTo>
                  <a:cubicBezTo>
                    <a:pt x="23" y="640"/>
                    <a:pt x="23" y="638"/>
                    <a:pt x="23" y="639"/>
                  </a:cubicBezTo>
                  <a:cubicBezTo>
                    <a:pt x="23" y="640"/>
                    <a:pt x="22" y="642"/>
                    <a:pt x="22" y="642"/>
                  </a:cubicBezTo>
                  <a:cubicBezTo>
                    <a:pt x="22" y="642"/>
                    <a:pt x="21" y="644"/>
                    <a:pt x="22" y="645"/>
                  </a:cubicBezTo>
                  <a:cubicBezTo>
                    <a:pt x="23" y="645"/>
                    <a:pt x="25" y="645"/>
                    <a:pt x="25" y="645"/>
                  </a:cubicBezTo>
                  <a:cubicBezTo>
                    <a:pt x="25" y="645"/>
                    <a:pt x="25" y="646"/>
                    <a:pt x="25" y="648"/>
                  </a:cubicBezTo>
                  <a:cubicBezTo>
                    <a:pt x="25" y="649"/>
                    <a:pt x="25" y="652"/>
                    <a:pt x="25" y="652"/>
                  </a:cubicBezTo>
                  <a:cubicBezTo>
                    <a:pt x="25" y="653"/>
                    <a:pt x="25" y="655"/>
                    <a:pt x="25" y="655"/>
                  </a:cubicBezTo>
                  <a:cubicBezTo>
                    <a:pt x="25" y="655"/>
                    <a:pt x="24" y="656"/>
                    <a:pt x="27" y="656"/>
                  </a:cubicBezTo>
                  <a:cubicBezTo>
                    <a:pt x="29" y="656"/>
                    <a:pt x="29" y="655"/>
                    <a:pt x="30" y="655"/>
                  </a:cubicBezTo>
                  <a:cubicBezTo>
                    <a:pt x="31" y="655"/>
                    <a:pt x="31" y="656"/>
                    <a:pt x="32" y="657"/>
                  </a:cubicBezTo>
                  <a:cubicBezTo>
                    <a:pt x="32" y="659"/>
                    <a:pt x="32" y="660"/>
                    <a:pt x="32" y="661"/>
                  </a:cubicBezTo>
                  <a:cubicBezTo>
                    <a:pt x="33" y="662"/>
                    <a:pt x="37" y="672"/>
                    <a:pt x="37" y="672"/>
                  </a:cubicBezTo>
                  <a:cubicBezTo>
                    <a:pt x="37" y="672"/>
                    <a:pt x="38" y="676"/>
                    <a:pt x="39" y="677"/>
                  </a:cubicBezTo>
                  <a:cubicBezTo>
                    <a:pt x="39" y="678"/>
                    <a:pt x="40" y="679"/>
                    <a:pt x="41" y="680"/>
                  </a:cubicBezTo>
                  <a:cubicBezTo>
                    <a:pt x="41" y="680"/>
                    <a:pt x="43" y="683"/>
                    <a:pt x="43" y="683"/>
                  </a:cubicBezTo>
                  <a:cubicBezTo>
                    <a:pt x="46" y="685"/>
                    <a:pt x="46" y="685"/>
                    <a:pt x="46" y="685"/>
                  </a:cubicBezTo>
                  <a:cubicBezTo>
                    <a:pt x="50" y="692"/>
                    <a:pt x="50" y="692"/>
                    <a:pt x="50" y="692"/>
                  </a:cubicBezTo>
                  <a:cubicBezTo>
                    <a:pt x="50" y="692"/>
                    <a:pt x="53" y="695"/>
                    <a:pt x="53" y="695"/>
                  </a:cubicBezTo>
                  <a:cubicBezTo>
                    <a:pt x="54" y="695"/>
                    <a:pt x="56" y="693"/>
                    <a:pt x="56" y="693"/>
                  </a:cubicBezTo>
                  <a:cubicBezTo>
                    <a:pt x="56" y="693"/>
                    <a:pt x="59" y="694"/>
                    <a:pt x="59" y="695"/>
                  </a:cubicBezTo>
                  <a:cubicBezTo>
                    <a:pt x="58" y="695"/>
                    <a:pt x="57" y="699"/>
                    <a:pt x="57" y="700"/>
                  </a:cubicBezTo>
                  <a:cubicBezTo>
                    <a:pt x="58" y="701"/>
                    <a:pt x="58" y="703"/>
                    <a:pt x="58" y="703"/>
                  </a:cubicBezTo>
                  <a:cubicBezTo>
                    <a:pt x="56" y="704"/>
                    <a:pt x="56" y="704"/>
                    <a:pt x="56" y="704"/>
                  </a:cubicBezTo>
                  <a:cubicBezTo>
                    <a:pt x="54" y="705"/>
                    <a:pt x="54" y="705"/>
                    <a:pt x="54" y="705"/>
                  </a:cubicBezTo>
                  <a:cubicBezTo>
                    <a:pt x="50" y="705"/>
                    <a:pt x="50" y="705"/>
                    <a:pt x="50" y="705"/>
                  </a:cubicBezTo>
                  <a:cubicBezTo>
                    <a:pt x="49" y="709"/>
                    <a:pt x="49" y="709"/>
                    <a:pt x="49" y="709"/>
                  </a:cubicBezTo>
                  <a:cubicBezTo>
                    <a:pt x="53" y="711"/>
                    <a:pt x="53" y="711"/>
                    <a:pt x="53" y="711"/>
                  </a:cubicBezTo>
                  <a:cubicBezTo>
                    <a:pt x="53" y="711"/>
                    <a:pt x="55" y="713"/>
                    <a:pt x="56" y="713"/>
                  </a:cubicBezTo>
                  <a:cubicBezTo>
                    <a:pt x="56" y="714"/>
                    <a:pt x="56" y="718"/>
                    <a:pt x="56" y="718"/>
                  </a:cubicBezTo>
                  <a:cubicBezTo>
                    <a:pt x="55" y="718"/>
                    <a:pt x="51" y="718"/>
                    <a:pt x="51" y="718"/>
                  </a:cubicBezTo>
                  <a:cubicBezTo>
                    <a:pt x="51" y="718"/>
                    <a:pt x="49" y="721"/>
                    <a:pt x="49" y="721"/>
                  </a:cubicBezTo>
                  <a:cubicBezTo>
                    <a:pt x="49" y="722"/>
                    <a:pt x="48" y="722"/>
                    <a:pt x="50" y="725"/>
                  </a:cubicBezTo>
                  <a:cubicBezTo>
                    <a:pt x="51" y="727"/>
                    <a:pt x="56" y="733"/>
                    <a:pt x="56" y="733"/>
                  </a:cubicBezTo>
                  <a:cubicBezTo>
                    <a:pt x="56" y="733"/>
                    <a:pt x="60" y="739"/>
                    <a:pt x="60" y="739"/>
                  </a:cubicBezTo>
                  <a:cubicBezTo>
                    <a:pt x="60" y="740"/>
                    <a:pt x="63" y="744"/>
                    <a:pt x="63" y="744"/>
                  </a:cubicBezTo>
                  <a:cubicBezTo>
                    <a:pt x="64" y="744"/>
                    <a:pt x="64" y="748"/>
                    <a:pt x="64" y="748"/>
                  </a:cubicBezTo>
                  <a:cubicBezTo>
                    <a:pt x="63" y="750"/>
                    <a:pt x="63" y="750"/>
                    <a:pt x="63" y="750"/>
                  </a:cubicBezTo>
                  <a:cubicBezTo>
                    <a:pt x="62" y="753"/>
                    <a:pt x="62" y="753"/>
                    <a:pt x="62" y="753"/>
                  </a:cubicBezTo>
                  <a:cubicBezTo>
                    <a:pt x="61" y="756"/>
                    <a:pt x="61" y="756"/>
                    <a:pt x="61" y="756"/>
                  </a:cubicBezTo>
                  <a:cubicBezTo>
                    <a:pt x="62" y="758"/>
                    <a:pt x="62" y="758"/>
                    <a:pt x="62" y="758"/>
                  </a:cubicBezTo>
                  <a:cubicBezTo>
                    <a:pt x="61" y="760"/>
                    <a:pt x="61" y="760"/>
                    <a:pt x="61" y="760"/>
                  </a:cubicBezTo>
                  <a:cubicBezTo>
                    <a:pt x="59" y="763"/>
                    <a:pt x="59" y="763"/>
                    <a:pt x="59" y="763"/>
                  </a:cubicBezTo>
                  <a:cubicBezTo>
                    <a:pt x="64" y="764"/>
                    <a:pt x="64" y="764"/>
                    <a:pt x="64" y="764"/>
                  </a:cubicBezTo>
                  <a:cubicBezTo>
                    <a:pt x="70" y="763"/>
                    <a:pt x="70" y="763"/>
                    <a:pt x="70" y="763"/>
                  </a:cubicBezTo>
                  <a:cubicBezTo>
                    <a:pt x="70" y="763"/>
                    <a:pt x="71" y="765"/>
                    <a:pt x="71" y="765"/>
                  </a:cubicBezTo>
                  <a:cubicBezTo>
                    <a:pt x="72" y="766"/>
                    <a:pt x="77" y="765"/>
                    <a:pt x="77" y="765"/>
                  </a:cubicBezTo>
                  <a:cubicBezTo>
                    <a:pt x="81" y="763"/>
                    <a:pt x="81" y="763"/>
                    <a:pt x="81" y="763"/>
                  </a:cubicBezTo>
                  <a:cubicBezTo>
                    <a:pt x="84" y="761"/>
                    <a:pt x="84" y="761"/>
                    <a:pt x="84" y="761"/>
                  </a:cubicBezTo>
                  <a:cubicBezTo>
                    <a:pt x="84" y="759"/>
                    <a:pt x="84" y="759"/>
                    <a:pt x="84" y="759"/>
                  </a:cubicBezTo>
                  <a:cubicBezTo>
                    <a:pt x="84" y="759"/>
                    <a:pt x="86" y="756"/>
                    <a:pt x="86" y="756"/>
                  </a:cubicBezTo>
                  <a:cubicBezTo>
                    <a:pt x="87" y="756"/>
                    <a:pt x="90" y="757"/>
                    <a:pt x="90" y="757"/>
                  </a:cubicBezTo>
                  <a:cubicBezTo>
                    <a:pt x="90" y="757"/>
                    <a:pt x="93" y="757"/>
                    <a:pt x="93" y="758"/>
                  </a:cubicBezTo>
                  <a:cubicBezTo>
                    <a:pt x="93" y="759"/>
                    <a:pt x="95" y="760"/>
                    <a:pt x="95" y="760"/>
                  </a:cubicBezTo>
                  <a:cubicBezTo>
                    <a:pt x="98" y="760"/>
                    <a:pt x="98" y="760"/>
                    <a:pt x="98" y="760"/>
                  </a:cubicBezTo>
                  <a:cubicBezTo>
                    <a:pt x="101" y="759"/>
                    <a:pt x="101" y="759"/>
                    <a:pt x="101" y="759"/>
                  </a:cubicBezTo>
                  <a:cubicBezTo>
                    <a:pt x="105" y="758"/>
                    <a:pt x="105" y="758"/>
                    <a:pt x="105" y="758"/>
                  </a:cubicBezTo>
                  <a:cubicBezTo>
                    <a:pt x="105" y="758"/>
                    <a:pt x="104" y="756"/>
                    <a:pt x="105" y="756"/>
                  </a:cubicBezTo>
                  <a:cubicBezTo>
                    <a:pt x="106" y="756"/>
                    <a:pt x="109" y="756"/>
                    <a:pt x="109" y="756"/>
                  </a:cubicBezTo>
                  <a:cubicBezTo>
                    <a:pt x="109" y="756"/>
                    <a:pt x="110" y="758"/>
                    <a:pt x="111" y="758"/>
                  </a:cubicBezTo>
                  <a:cubicBezTo>
                    <a:pt x="111" y="758"/>
                    <a:pt x="113" y="756"/>
                    <a:pt x="112" y="755"/>
                  </a:cubicBezTo>
                  <a:cubicBezTo>
                    <a:pt x="111" y="754"/>
                    <a:pt x="107" y="752"/>
                    <a:pt x="107" y="752"/>
                  </a:cubicBezTo>
                  <a:cubicBezTo>
                    <a:pt x="107" y="752"/>
                    <a:pt x="105" y="749"/>
                    <a:pt x="105" y="748"/>
                  </a:cubicBezTo>
                  <a:cubicBezTo>
                    <a:pt x="104" y="747"/>
                    <a:pt x="104" y="744"/>
                    <a:pt x="103" y="743"/>
                  </a:cubicBezTo>
                  <a:cubicBezTo>
                    <a:pt x="102" y="743"/>
                    <a:pt x="101" y="742"/>
                    <a:pt x="101" y="740"/>
                  </a:cubicBezTo>
                  <a:cubicBezTo>
                    <a:pt x="102" y="737"/>
                    <a:pt x="102" y="736"/>
                    <a:pt x="102" y="736"/>
                  </a:cubicBezTo>
                  <a:cubicBezTo>
                    <a:pt x="102" y="735"/>
                    <a:pt x="102" y="731"/>
                    <a:pt x="102" y="731"/>
                  </a:cubicBezTo>
                  <a:cubicBezTo>
                    <a:pt x="102" y="731"/>
                    <a:pt x="101" y="729"/>
                    <a:pt x="104" y="727"/>
                  </a:cubicBezTo>
                  <a:cubicBezTo>
                    <a:pt x="107" y="725"/>
                    <a:pt x="107" y="723"/>
                    <a:pt x="108" y="724"/>
                  </a:cubicBezTo>
                  <a:cubicBezTo>
                    <a:pt x="109" y="725"/>
                    <a:pt x="111" y="727"/>
                    <a:pt x="112" y="727"/>
                  </a:cubicBezTo>
                  <a:cubicBezTo>
                    <a:pt x="112" y="728"/>
                    <a:pt x="113" y="728"/>
                    <a:pt x="114" y="729"/>
                  </a:cubicBezTo>
                  <a:cubicBezTo>
                    <a:pt x="114" y="730"/>
                    <a:pt x="113" y="731"/>
                    <a:pt x="115" y="731"/>
                  </a:cubicBezTo>
                  <a:cubicBezTo>
                    <a:pt x="116" y="731"/>
                    <a:pt x="118" y="731"/>
                    <a:pt x="118" y="731"/>
                  </a:cubicBezTo>
                  <a:cubicBezTo>
                    <a:pt x="118" y="731"/>
                    <a:pt x="119" y="731"/>
                    <a:pt x="119" y="730"/>
                  </a:cubicBezTo>
                  <a:cubicBezTo>
                    <a:pt x="119" y="729"/>
                    <a:pt x="119" y="726"/>
                    <a:pt x="118" y="726"/>
                  </a:cubicBezTo>
                  <a:cubicBezTo>
                    <a:pt x="117" y="725"/>
                    <a:pt x="116" y="724"/>
                    <a:pt x="116" y="724"/>
                  </a:cubicBezTo>
                  <a:cubicBezTo>
                    <a:pt x="116" y="724"/>
                    <a:pt x="118" y="723"/>
                    <a:pt x="115" y="722"/>
                  </a:cubicBezTo>
                  <a:cubicBezTo>
                    <a:pt x="112" y="720"/>
                    <a:pt x="112" y="719"/>
                    <a:pt x="113" y="718"/>
                  </a:cubicBezTo>
                  <a:cubicBezTo>
                    <a:pt x="115" y="717"/>
                    <a:pt x="119" y="718"/>
                    <a:pt x="119" y="718"/>
                  </a:cubicBezTo>
                  <a:cubicBezTo>
                    <a:pt x="122" y="717"/>
                    <a:pt x="122" y="717"/>
                    <a:pt x="122" y="717"/>
                  </a:cubicBezTo>
                  <a:cubicBezTo>
                    <a:pt x="122" y="717"/>
                    <a:pt x="124" y="715"/>
                    <a:pt x="126" y="716"/>
                  </a:cubicBezTo>
                  <a:cubicBezTo>
                    <a:pt x="127" y="717"/>
                    <a:pt x="131" y="716"/>
                    <a:pt x="131" y="716"/>
                  </a:cubicBezTo>
                  <a:cubicBezTo>
                    <a:pt x="136" y="717"/>
                    <a:pt x="136" y="717"/>
                    <a:pt x="136" y="717"/>
                  </a:cubicBezTo>
                  <a:cubicBezTo>
                    <a:pt x="138" y="715"/>
                    <a:pt x="138" y="715"/>
                    <a:pt x="138" y="715"/>
                  </a:cubicBezTo>
                  <a:cubicBezTo>
                    <a:pt x="143" y="717"/>
                    <a:pt x="143" y="717"/>
                    <a:pt x="143" y="717"/>
                  </a:cubicBezTo>
                  <a:cubicBezTo>
                    <a:pt x="143" y="717"/>
                    <a:pt x="142" y="717"/>
                    <a:pt x="145" y="718"/>
                  </a:cubicBezTo>
                  <a:cubicBezTo>
                    <a:pt x="147" y="718"/>
                    <a:pt x="150" y="716"/>
                    <a:pt x="150" y="715"/>
                  </a:cubicBezTo>
                  <a:cubicBezTo>
                    <a:pt x="151" y="715"/>
                    <a:pt x="155" y="708"/>
                    <a:pt x="155" y="708"/>
                  </a:cubicBezTo>
                  <a:cubicBezTo>
                    <a:pt x="158" y="688"/>
                    <a:pt x="158" y="688"/>
                    <a:pt x="158" y="688"/>
                  </a:cubicBezTo>
                  <a:cubicBezTo>
                    <a:pt x="158" y="688"/>
                    <a:pt x="162" y="685"/>
                    <a:pt x="161" y="685"/>
                  </a:cubicBezTo>
                  <a:cubicBezTo>
                    <a:pt x="161" y="684"/>
                    <a:pt x="161" y="677"/>
                    <a:pt x="161" y="676"/>
                  </a:cubicBezTo>
                  <a:cubicBezTo>
                    <a:pt x="161" y="675"/>
                    <a:pt x="163" y="668"/>
                    <a:pt x="163" y="668"/>
                  </a:cubicBezTo>
                  <a:cubicBezTo>
                    <a:pt x="163" y="668"/>
                    <a:pt x="167" y="665"/>
                    <a:pt x="165" y="662"/>
                  </a:cubicBezTo>
                  <a:cubicBezTo>
                    <a:pt x="164" y="659"/>
                    <a:pt x="163" y="654"/>
                    <a:pt x="163" y="654"/>
                  </a:cubicBezTo>
                  <a:cubicBezTo>
                    <a:pt x="163" y="654"/>
                    <a:pt x="162" y="649"/>
                    <a:pt x="162" y="648"/>
                  </a:cubicBezTo>
                  <a:cubicBezTo>
                    <a:pt x="162" y="647"/>
                    <a:pt x="166" y="642"/>
                    <a:pt x="166" y="642"/>
                  </a:cubicBezTo>
                  <a:cubicBezTo>
                    <a:pt x="163" y="633"/>
                    <a:pt x="163" y="633"/>
                    <a:pt x="163" y="633"/>
                  </a:cubicBezTo>
                  <a:cubicBezTo>
                    <a:pt x="163" y="633"/>
                    <a:pt x="165" y="630"/>
                    <a:pt x="165" y="629"/>
                  </a:cubicBezTo>
                  <a:cubicBezTo>
                    <a:pt x="165" y="628"/>
                    <a:pt x="163" y="619"/>
                    <a:pt x="163" y="619"/>
                  </a:cubicBezTo>
                  <a:cubicBezTo>
                    <a:pt x="163" y="617"/>
                    <a:pt x="163" y="617"/>
                    <a:pt x="163" y="617"/>
                  </a:cubicBezTo>
                  <a:cubicBezTo>
                    <a:pt x="163" y="617"/>
                    <a:pt x="166" y="612"/>
                    <a:pt x="165" y="611"/>
                  </a:cubicBezTo>
                  <a:cubicBezTo>
                    <a:pt x="165" y="610"/>
                    <a:pt x="165" y="605"/>
                    <a:pt x="165" y="605"/>
                  </a:cubicBezTo>
                  <a:cubicBezTo>
                    <a:pt x="163" y="599"/>
                    <a:pt x="163" y="599"/>
                    <a:pt x="163" y="599"/>
                  </a:cubicBezTo>
                  <a:cubicBezTo>
                    <a:pt x="163" y="599"/>
                    <a:pt x="165" y="598"/>
                    <a:pt x="164" y="597"/>
                  </a:cubicBezTo>
                  <a:cubicBezTo>
                    <a:pt x="163" y="595"/>
                    <a:pt x="162" y="594"/>
                    <a:pt x="162" y="594"/>
                  </a:cubicBezTo>
                  <a:cubicBezTo>
                    <a:pt x="162" y="592"/>
                    <a:pt x="162" y="592"/>
                    <a:pt x="162" y="592"/>
                  </a:cubicBezTo>
                  <a:cubicBezTo>
                    <a:pt x="163" y="590"/>
                    <a:pt x="163" y="590"/>
                    <a:pt x="163" y="590"/>
                  </a:cubicBezTo>
                  <a:cubicBezTo>
                    <a:pt x="165" y="588"/>
                    <a:pt x="165" y="588"/>
                    <a:pt x="165" y="588"/>
                  </a:cubicBezTo>
                  <a:cubicBezTo>
                    <a:pt x="164" y="582"/>
                    <a:pt x="164" y="582"/>
                    <a:pt x="164" y="582"/>
                  </a:cubicBezTo>
                  <a:cubicBezTo>
                    <a:pt x="160" y="581"/>
                    <a:pt x="160" y="581"/>
                    <a:pt x="160" y="581"/>
                  </a:cubicBezTo>
                  <a:cubicBezTo>
                    <a:pt x="160" y="581"/>
                    <a:pt x="160" y="579"/>
                    <a:pt x="161" y="579"/>
                  </a:cubicBezTo>
                  <a:cubicBezTo>
                    <a:pt x="163" y="578"/>
                    <a:pt x="170" y="575"/>
                    <a:pt x="170" y="575"/>
                  </a:cubicBezTo>
                  <a:cubicBezTo>
                    <a:pt x="170" y="575"/>
                    <a:pt x="172" y="572"/>
                    <a:pt x="173" y="572"/>
                  </a:cubicBezTo>
                  <a:cubicBezTo>
                    <a:pt x="173" y="571"/>
                    <a:pt x="181" y="566"/>
                    <a:pt x="181" y="566"/>
                  </a:cubicBezTo>
                  <a:cubicBezTo>
                    <a:pt x="181" y="566"/>
                    <a:pt x="181" y="563"/>
                    <a:pt x="181" y="562"/>
                  </a:cubicBezTo>
                  <a:cubicBezTo>
                    <a:pt x="182" y="562"/>
                    <a:pt x="182" y="561"/>
                    <a:pt x="182" y="559"/>
                  </a:cubicBezTo>
                  <a:cubicBezTo>
                    <a:pt x="183" y="559"/>
                    <a:pt x="181" y="550"/>
                    <a:pt x="181" y="547"/>
                  </a:cubicBezTo>
                  <a:cubicBezTo>
                    <a:pt x="182" y="545"/>
                    <a:pt x="184" y="549"/>
                    <a:pt x="184" y="549"/>
                  </a:cubicBezTo>
                  <a:cubicBezTo>
                    <a:pt x="185" y="552"/>
                    <a:pt x="185" y="552"/>
                    <a:pt x="185" y="552"/>
                  </a:cubicBezTo>
                  <a:cubicBezTo>
                    <a:pt x="185" y="558"/>
                    <a:pt x="185" y="558"/>
                    <a:pt x="185" y="558"/>
                  </a:cubicBezTo>
                  <a:cubicBezTo>
                    <a:pt x="188" y="559"/>
                    <a:pt x="188" y="559"/>
                    <a:pt x="188" y="559"/>
                  </a:cubicBezTo>
                  <a:cubicBezTo>
                    <a:pt x="189" y="562"/>
                    <a:pt x="189" y="562"/>
                    <a:pt x="189" y="562"/>
                  </a:cubicBezTo>
                  <a:cubicBezTo>
                    <a:pt x="189" y="562"/>
                    <a:pt x="188" y="565"/>
                    <a:pt x="189" y="565"/>
                  </a:cubicBezTo>
                  <a:cubicBezTo>
                    <a:pt x="190" y="564"/>
                    <a:pt x="190" y="564"/>
                    <a:pt x="190" y="564"/>
                  </a:cubicBezTo>
                  <a:cubicBezTo>
                    <a:pt x="191" y="558"/>
                    <a:pt x="191" y="558"/>
                    <a:pt x="191" y="558"/>
                  </a:cubicBezTo>
                  <a:cubicBezTo>
                    <a:pt x="191" y="558"/>
                    <a:pt x="195" y="558"/>
                    <a:pt x="194" y="556"/>
                  </a:cubicBezTo>
                  <a:cubicBezTo>
                    <a:pt x="194" y="555"/>
                    <a:pt x="193" y="553"/>
                    <a:pt x="194" y="553"/>
                  </a:cubicBezTo>
                  <a:cubicBezTo>
                    <a:pt x="200" y="552"/>
                    <a:pt x="198" y="552"/>
                    <a:pt x="201" y="550"/>
                  </a:cubicBezTo>
                  <a:cubicBezTo>
                    <a:pt x="201" y="550"/>
                    <a:pt x="203" y="546"/>
                    <a:pt x="203" y="546"/>
                  </a:cubicBezTo>
                  <a:cubicBezTo>
                    <a:pt x="203" y="545"/>
                    <a:pt x="204" y="543"/>
                    <a:pt x="204" y="543"/>
                  </a:cubicBezTo>
                  <a:cubicBezTo>
                    <a:pt x="202" y="542"/>
                    <a:pt x="202" y="542"/>
                    <a:pt x="202" y="542"/>
                  </a:cubicBezTo>
                  <a:cubicBezTo>
                    <a:pt x="201" y="539"/>
                    <a:pt x="201" y="539"/>
                    <a:pt x="201" y="539"/>
                  </a:cubicBezTo>
                  <a:cubicBezTo>
                    <a:pt x="201" y="539"/>
                    <a:pt x="202" y="537"/>
                    <a:pt x="203" y="538"/>
                  </a:cubicBezTo>
                  <a:cubicBezTo>
                    <a:pt x="203" y="539"/>
                    <a:pt x="204" y="541"/>
                    <a:pt x="205" y="541"/>
                  </a:cubicBezTo>
                  <a:cubicBezTo>
                    <a:pt x="206" y="541"/>
                    <a:pt x="209" y="538"/>
                    <a:pt x="209" y="538"/>
                  </a:cubicBezTo>
                  <a:cubicBezTo>
                    <a:pt x="209" y="535"/>
                    <a:pt x="202" y="531"/>
                    <a:pt x="200" y="530"/>
                  </a:cubicBezTo>
                  <a:cubicBezTo>
                    <a:pt x="200" y="526"/>
                    <a:pt x="210" y="521"/>
                    <a:pt x="210" y="520"/>
                  </a:cubicBezTo>
                  <a:cubicBezTo>
                    <a:pt x="211" y="519"/>
                    <a:pt x="211" y="519"/>
                    <a:pt x="211" y="518"/>
                  </a:cubicBezTo>
                  <a:cubicBezTo>
                    <a:pt x="211" y="517"/>
                    <a:pt x="210" y="516"/>
                    <a:pt x="209" y="517"/>
                  </a:cubicBezTo>
                  <a:cubicBezTo>
                    <a:pt x="209" y="517"/>
                    <a:pt x="208" y="519"/>
                    <a:pt x="207" y="519"/>
                  </a:cubicBezTo>
                  <a:cubicBezTo>
                    <a:pt x="207" y="519"/>
                    <a:pt x="205" y="519"/>
                    <a:pt x="205" y="519"/>
                  </a:cubicBezTo>
                  <a:cubicBezTo>
                    <a:pt x="205" y="519"/>
                    <a:pt x="204" y="517"/>
                    <a:pt x="205" y="516"/>
                  </a:cubicBezTo>
                  <a:cubicBezTo>
                    <a:pt x="206" y="515"/>
                    <a:pt x="205" y="515"/>
                    <a:pt x="207" y="514"/>
                  </a:cubicBezTo>
                  <a:cubicBezTo>
                    <a:pt x="208" y="513"/>
                    <a:pt x="209" y="513"/>
                    <a:pt x="210" y="513"/>
                  </a:cubicBezTo>
                  <a:cubicBezTo>
                    <a:pt x="210" y="512"/>
                    <a:pt x="211" y="511"/>
                    <a:pt x="212" y="511"/>
                  </a:cubicBezTo>
                  <a:cubicBezTo>
                    <a:pt x="213" y="511"/>
                    <a:pt x="218" y="508"/>
                    <a:pt x="218" y="508"/>
                  </a:cubicBezTo>
                  <a:cubicBezTo>
                    <a:pt x="219" y="506"/>
                    <a:pt x="219" y="506"/>
                    <a:pt x="219" y="506"/>
                  </a:cubicBezTo>
                  <a:cubicBezTo>
                    <a:pt x="219" y="506"/>
                    <a:pt x="216" y="503"/>
                    <a:pt x="216" y="503"/>
                  </a:cubicBezTo>
                  <a:cubicBezTo>
                    <a:pt x="216" y="503"/>
                    <a:pt x="211" y="499"/>
                    <a:pt x="211" y="499"/>
                  </a:cubicBezTo>
                  <a:cubicBezTo>
                    <a:pt x="211" y="499"/>
                    <a:pt x="209" y="499"/>
                    <a:pt x="209" y="498"/>
                  </a:cubicBezTo>
                  <a:cubicBezTo>
                    <a:pt x="209" y="498"/>
                    <a:pt x="207" y="496"/>
                    <a:pt x="207" y="496"/>
                  </a:cubicBezTo>
                  <a:cubicBezTo>
                    <a:pt x="205" y="491"/>
                    <a:pt x="203" y="495"/>
                    <a:pt x="199" y="493"/>
                  </a:cubicBezTo>
                  <a:cubicBezTo>
                    <a:pt x="199" y="493"/>
                    <a:pt x="197" y="489"/>
                    <a:pt x="197" y="489"/>
                  </a:cubicBezTo>
                  <a:cubicBezTo>
                    <a:pt x="197" y="489"/>
                    <a:pt x="199" y="489"/>
                    <a:pt x="199" y="488"/>
                  </a:cubicBezTo>
                  <a:cubicBezTo>
                    <a:pt x="199" y="486"/>
                    <a:pt x="197" y="484"/>
                    <a:pt x="197" y="484"/>
                  </a:cubicBezTo>
                  <a:cubicBezTo>
                    <a:pt x="195" y="482"/>
                    <a:pt x="195" y="482"/>
                    <a:pt x="195" y="482"/>
                  </a:cubicBezTo>
                  <a:cubicBezTo>
                    <a:pt x="191" y="478"/>
                    <a:pt x="192" y="487"/>
                    <a:pt x="189" y="479"/>
                  </a:cubicBezTo>
                  <a:cubicBezTo>
                    <a:pt x="189" y="479"/>
                    <a:pt x="188" y="479"/>
                    <a:pt x="187" y="477"/>
                  </a:cubicBezTo>
                  <a:cubicBezTo>
                    <a:pt x="186" y="476"/>
                    <a:pt x="183" y="473"/>
                    <a:pt x="183" y="473"/>
                  </a:cubicBezTo>
                  <a:cubicBezTo>
                    <a:pt x="183" y="473"/>
                    <a:pt x="182" y="470"/>
                    <a:pt x="182" y="470"/>
                  </a:cubicBezTo>
                  <a:cubicBezTo>
                    <a:pt x="181" y="470"/>
                    <a:pt x="180" y="467"/>
                    <a:pt x="180" y="467"/>
                  </a:cubicBezTo>
                  <a:cubicBezTo>
                    <a:pt x="175" y="470"/>
                    <a:pt x="175" y="470"/>
                    <a:pt x="175" y="470"/>
                  </a:cubicBezTo>
                  <a:cubicBezTo>
                    <a:pt x="172" y="473"/>
                    <a:pt x="172" y="473"/>
                    <a:pt x="172" y="473"/>
                  </a:cubicBezTo>
                  <a:cubicBezTo>
                    <a:pt x="172" y="473"/>
                    <a:pt x="171" y="471"/>
                    <a:pt x="171" y="471"/>
                  </a:cubicBezTo>
                  <a:cubicBezTo>
                    <a:pt x="171" y="471"/>
                    <a:pt x="171" y="467"/>
                    <a:pt x="171" y="467"/>
                  </a:cubicBezTo>
                  <a:cubicBezTo>
                    <a:pt x="171" y="467"/>
                    <a:pt x="168" y="466"/>
                    <a:pt x="167" y="466"/>
                  </a:cubicBezTo>
                  <a:cubicBezTo>
                    <a:pt x="167" y="466"/>
                    <a:pt x="164" y="466"/>
                    <a:pt x="164" y="466"/>
                  </a:cubicBezTo>
                  <a:cubicBezTo>
                    <a:pt x="160" y="465"/>
                    <a:pt x="160" y="465"/>
                    <a:pt x="160" y="465"/>
                  </a:cubicBezTo>
                  <a:cubicBezTo>
                    <a:pt x="160" y="462"/>
                    <a:pt x="160" y="462"/>
                    <a:pt x="160" y="462"/>
                  </a:cubicBezTo>
                  <a:cubicBezTo>
                    <a:pt x="160" y="462"/>
                    <a:pt x="162" y="460"/>
                    <a:pt x="161" y="459"/>
                  </a:cubicBezTo>
                  <a:cubicBezTo>
                    <a:pt x="161" y="458"/>
                    <a:pt x="158" y="456"/>
                    <a:pt x="158" y="456"/>
                  </a:cubicBezTo>
                  <a:cubicBezTo>
                    <a:pt x="158" y="454"/>
                    <a:pt x="158" y="454"/>
                    <a:pt x="158" y="454"/>
                  </a:cubicBezTo>
                  <a:cubicBezTo>
                    <a:pt x="155" y="450"/>
                    <a:pt x="155" y="450"/>
                    <a:pt x="155" y="450"/>
                  </a:cubicBezTo>
                  <a:cubicBezTo>
                    <a:pt x="155" y="450"/>
                    <a:pt x="157" y="447"/>
                    <a:pt x="157" y="447"/>
                  </a:cubicBezTo>
                  <a:cubicBezTo>
                    <a:pt x="157" y="446"/>
                    <a:pt x="153" y="437"/>
                    <a:pt x="153" y="437"/>
                  </a:cubicBezTo>
                  <a:cubicBezTo>
                    <a:pt x="153" y="437"/>
                    <a:pt x="155" y="433"/>
                    <a:pt x="155" y="432"/>
                  </a:cubicBezTo>
                  <a:cubicBezTo>
                    <a:pt x="155" y="432"/>
                    <a:pt x="153" y="428"/>
                    <a:pt x="153" y="428"/>
                  </a:cubicBezTo>
                  <a:cubicBezTo>
                    <a:pt x="151" y="428"/>
                    <a:pt x="151" y="428"/>
                    <a:pt x="151" y="428"/>
                  </a:cubicBezTo>
                  <a:cubicBezTo>
                    <a:pt x="151" y="424"/>
                    <a:pt x="151" y="424"/>
                    <a:pt x="151" y="424"/>
                  </a:cubicBezTo>
                  <a:cubicBezTo>
                    <a:pt x="152" y="421"/>
                    <a:pt x="152" y="421"/>
                    <a:pt x="152" y="421"/>
                  </a:cubicBezTo>
                  <a:cubicBezTo>
                    <a:pt x="150" y="419"/>
                    <a:pt x="150" y="419"/>
                    <a:pt x="150" y="419"/>
                  </a:cubicBezTo>
                  <a:cubicBezTo>
                    <a:pt x="150" y="419"/>
                    <a:pt x="151" y="417"/>
                    <a:pt x="152" y="417"/>
                  </a:cubicBezTo>
                  <a:cubicBezTo>
                    <a:pt x="152" y="417"/>
                    <a:pt x="152" y="413"/>
                    <a:pt x="152" y="413"/>
                  </a:cubicBezTo>
                  <a:cubicBezTo>
                    <a:pt x="152" y="413"/>
                    <a:pt x="153" y="411"/>
                    <a:pt x="154" y="411"/>
                  </a:cubicBezTo>
                  <a:cubicBezTo>
                    <a:pt x="154" y="411"/>
                    <a:pt x="157" y="413"/>
                    <a:pt x="157" y="413"/>
                  </a:cubicBezTo>
                  <a:cubicBezTo>
                    <a:pt x="157" y="413"/>
                    <a:pt x="160" y="414"/>
                    <a:pt x="160" y="413"/>
                  </a:cubicBezTo>
                  <a:cubicBezTo>
                    <a:pt x="160" y="413"/>
                    <a:pt x="159" y="410"/>
                    <a:pt x="159" y="410"/>
                  </a:cubicBezTo>
                  <a:cubicBezTo>
                    <a:pt x="159" y="409"/>
                    <a:pt x="157" y="407"/>
                    <a:pt x="157" y="407"/>
                  </a:cubicBezTo>
                  <a:cubicBezTo>
                    <a:pt x="156" y="406"/>
                    <a:pt x="156" y="401"/>
                    <a:pt x="156" y="401"/>
                  </a:cubicBezTo>
                  <a:cubicBezTo>
                    <a:pt x="156" y="401"/>
                    <a:pt x="154" y="397"/>
                    <a:pt x="155" y="397"/>
                  </a:cubicBezTo>
                  <a:cubicBezTo>
                    <a:pt x="155" y="397"/>
                    <a:pt x="156" y="395"/>
                    <a:pt x="156" y="395"/>
                  </a:cubicBezTo>
                  <a:cubicBezTo>
                    <a:pt x="157" y="388"/>
                    <a:pt x="157" y="388"/>
                    <a:pt x="157" y="388"/>
                  </a:cubicBezTo>
                  <a:cubicBezTo>
                    <a:pt x="158" y="382"/>
                    <a:pt x="158" y="382"/>
                    <a:pt x="158" y="382"/>
                  </a:cubicBezTo>
                  <a:cubicBezTo>
                    <a:pt x="155" y="379"/>
                    <a:pt x="155" y="379"/>
                    <a:pt x="155" y="379"/>
                  </a:cubicBezTo>
                  <a:cubicBezTo>
                    <a:pt x="154" y="377"/>
                    <a:pt x="154" y="377"/>
                    <a:pt x="154" y="377"/>
                  </a:cubicBezTo>
                  <a:cubicBezTo>
                    <a:pt x="152" y="375"/>
                    <a:pt x="152" y="375"/>
                    <a:pt x="152" y="375"/>
                  </a:cubicBezTo>
                  <a:cubicBezTo>
                    <a:pt x="154" y="369"/>
                    <a:pt x="154" y="369"/>
                    <a:pt x="154" y="369"/>
                  </a:cubicBezTo>
                  <a:cubicBezTo>
                    <a:pt x="158" y="369"/>
                    <a:pt x="158" y="369"/>
                    <a:pt x="158" y="369"/>
                  </a:cubicBezTo>
                  <a:cubicBezTo>
                    <a:pt x="160" y="366"/>
                    <a:pt x="160" y="366"/>
                    <a:pt x="160" y="366"/>
                  </a:cubicBezTo>
                  <a:cubicBezTo>
                    <a:pt x="160" y="366"/>
                    <a:pt x="163" y="364"/>
                    <a:pt x="163" y="363"/>
                  </a:cubicBezTo>
                  <a:cubicBezTo>
                    <a:pt x="163" y="363"/>
                    <a:pt x="164" y="359"/>
                    <a:pt x="164" y="359"/>
                  </a:cubicBezTo>
                  <a:cubicBezTo>
                    <a:pt x="163" y="356"/>
                    <a:pt x="163" y="356"/>
                    <a:pt x="163" y="356"/>
                  </a:cubicBezTo>
                  <a:cubicBezTo>
                    <a:pt x="165" y="357"/>
                    <a:pt x="165" y="357"/>
                    <a:pt x="165" y="357"/>
                  </a:cubicBezTo>
                  <a:cubicBezTo>
                    <a:pt x="165" y="354"/>
                    <a:pt x="165" y="354"/>
                    <a:pt x="165" y="354"/>
                  </a:cubicBezTo>
                  <a:cubicBezTo>
                    <a:pt x="165" y="354"/>
                    <a:pt x="166" y="351"/>
                    <a:pt x="166" y="351"/>
                  </a:cubicBezTo>
                  <a:cubicBezTo>
                    <a:pt x="167" y="351"/>
                    <a:pt x="168" y="350"/>
                    <a:pt x="168" y="350"/>
                  </a:cubicBezTo>
                  <a:cubicBezTo>
                    <a:pt x="168" y="350"/>
                    <a:pt x="170" y="346"/>
                    <a:pt x="170" y="346"/>
                  </a:cubicBezTo>
                  <a:cubicBezTo>
                    <a:pt x="170" y="346"/>
                    <a:pt x="171" y="347"/>
                    <a:pt x="172" y="346"/>
                  </a:cubicBezTo>
                  <a:cubicBezTo>
                    <a:pt x="173" y="345"/>
                    <a:pt x="173" y="345"/>
                    <a:pt x="173" y="344"/>
                  </a:cubicBezTo>
                  <a:cubicBezTo>
                    <a:pt x="174" y="342"/>
                    <a:pt x="176" y="338"/>
                    <a:pt x="176" y="338"/>
                  </a:cubicBezTo>
                  <a:cubicBezTo>
                    <a:pt x="176" y="338"/>
                    <a:pt x="176" y="337"/>
                    <a:pt x="176" y="336"/>
                  </a:cubicBezTo>
                  <a:cubicBezTo>
                    <a:pt x="177" y="336"/>
                    <a:pt x="179" y="336"/>
                    <a:pt x="179" y="335"/>
                  </a:cubicBezTo>
                  <a:cubicBezTo>
                    <a:pt x="178" y="334"/>
                    <a:pt x="176" y="331"/>
                    <a:pt x="176" y="331"/>
                  </a:cubicBezTo>
                  <a:cubicBezTo>
                    <a:pt x="179" y="328"/>
                    <a:pt x="179" y="328"/>
                    <a:pt x="179" y="328"/>
                  </a:cubicBezTo>
                  <a:cubicBezTo>
                    <a:pt x="179" y="328"/>
                    <a:pt x="182" y="325"/>
                    <a:pt x="182" y="325"/>
                  </a:cubicBezTo>
                  <a:cubicBezTo>
                    <a:pt x="182" y="326"/>
                    <a:pt x="183" y="326"/>
                    <a:pt x="184" y="325"/>
                  </a:cubicBezTo>
                  <a:cubicBezTo>
                    <a:pt x="184" y="325"/>
                    <a:pt x="185" y="324"/>
                    <a:pt x="186" y="323"/>
                  </a:cubicBezTo>
                  <a:cubicBezTo>
                    <a:pt x="186" y="323"/>
                    <a:pt x="187" y="322"/>
                    <a:pt x="188" y="322"/>
                  </a:cubicBezTo>
                  <a:cubicBezTo>
                    <a:pt x="188" y="321"/>
                    <a:pt x="189" y="319"/>
                    <a:pt x="189" y="318"/>
                  </a:cubicBezTo>
                  <a:cubicBezTo>
                    <a:pt x="189" y="318"/>
                    <a:pt x="191" y="313"/>
                    <a:pt x="191" y="313"/>
                  </a:cubicBezTo>
                  <a:cubicBezTo>
                    <a:pt x="191" y="310"/>
                    <a:pt x="191" y="310"/>
                    <a:pt x="191" y="310"/>
                  </a:cubicBezTo>
                  <a:cubicBezTo>
                    <a:pt x="192" y="309"/>
                    <a:pt x="192" y="309"/>
                    <a:pt x="192" y="309"/>
                  </a:cubicBezTo>
                  <a:cubicBezTo>
                    <a:pt x="194" y="307"/>
                    <a:pt x="194" y="307"/>
                    <a:pt x="194" y="307"/>
                  </a:cubicBezTo>
                  <a:cubicBezTo>
                    <a:pt x="194" y="307"/>
                    <a:pt x="196" y="306"/>
                    <a:pt x="196" y="307"/>
                  </a:cubicBezTo>
                  <a:cubicBezTo>
                    <a:pt x="196" y="307"/>
                    <a:pt x="195" y="309"/>
                    <a:pt x="195" y="309"/>
                  </a:cubicBezTo>
                  <a:cubicBezTo>
                    <a:pt x="198" y="309"/>
                    <a:pt x="198" y="309"/>
                    <a:pt x="198" y="309"/>
                  </a:cubicBezTo>
                  <a:cubicBezTo>
                    <a:pt x="198" y="309"/>
                    <a:pt x="198" y="307"/>
                    <a:pt x="198" y="308"/>
                  </a:cubicBezTo>
                  <a:cubicBezTo>
                    <a:pt x="199" y="308"/>
                    <a:pt x="200" y="309"/>
                    <a:pt x="200" y="309"/>
                  </a:cubicBezTo>
                  <a:cubicBezTo>
                    <a:pt x="200" y="308"/>
                    <a:pt x="201" y="306"/>
                    <a:pt x="201" y="306"/>
                  </a:cubicBezTo>
                  <a:cubicBezTo>
                    <a:pt x="201" y="303"/>
                    <a:pt x="201" y="303"/>
                    <a:pt x="201" y="303"/>
                  </a:cubicBezTo>
                  <a:cubicBezTo>
                    <a:pt x="201" y="303"/>
                    <a:pt x="203" y="301"/>
                    <a:pt x="204" y="300"/>
                  </a:cubicBezTo>
                  <a:cubicBezTo>
                    <a:pt x="204" y="299"/>
                    <a:pt x="207" y="296"/>
                    <a:pt x="207" y="296"/>
                  </a:cubicBezTo>
                  <a:cubicBezTo>
                    <a:pt x="210" y="295"/>
                    <a:pt x="210" y="295"/>
                    <a:pt x="210" y="295"/>
                  </a:cubicBezTo>
                  <a:cubicBezTo>
                    <a:pt x="210" y="295"/>
                    <a:pt x="211" y="294"/>
                    <a:pt x="212" y="294"/>
                  </a:cubicBezTo>
                  <a:cubicBezTo>
                    <a:pt x="212" y="294"/>
                    <a:pt x="215" y="290"/>
                    <a:pt x="215" y="290"/>
                  </a:cubicBezTo>
                  <a:cubicBezTo>
                    <a:pt x="215" y="290"/>
                    <a:pt x="215" y="289"/>
                    <a:pt x="216" y="288"/>
                  </a:cubicBezTo>
                  <a:cubicBezTo>
                    <a:pt x="216" y="287"/>
                    <a:pt x="218" y="287"/>
                    <a:pt x="218" y="286"/>
                  </a:cubicBezTo>
                  <a:cubicBezTo>
                    <a:pt x="219" y="286"/>
                    <a:pt x="221" y="281"/>
                    <a:pt x="221" y="281"/>
                  </a:cubicBezTo>
                  <a:cubicBezTo>
                    <a:pt x="221" y="281"/>
                    <a:pt x="222" y="281"/>
                    <a:pt x="222" y="280"/>
                  </a:cubicBezTo>
                  <a:cubicBezTo>
                    <a:pt x="222" y="278"/>
                    <a:pt x="223" y="276"/>
                    <a:pt x="223" y="276"/>
                  </a:cubicBezTo>
                  <a:cubicBezTo>
                    <a:pt x="225" y="272"/>
                    <a:pt x="225" y="272"/>
                    <a:pt x="225" y="272"/>
                  </a:cubicBezTo>
                  <a:cubicBezTo>
                    <a:pt x="225" y="266"/>
                    <a:pt x="225" y="266"/>
                    <a:pt x="225" y="266"/>
                  </a:cubicBezTo>
                  <a:cubicBezTo>
                    <a:pt x="227" y="261"/>
                    <a:pt x="227" y="261"/>
                    <a:pt x="227" y="261"/>
                  </a:cubicBezTo>
                  <a:cubicBezTo>
                    <a:pt x="227" y="261"/>
                    <a:pt x="228" y="260"/>
                    <a:pt x="228" y="259"/>
                  </a:cubicBezTo>
                  <a:cubicBezTo>
                    <a:pt x="229" y="259"/>
                    <a:pt x="230" y="256"/>
                    <a:pt x="230" y="256"/>
                  </a:cubicBezTo>
                  <a:cubicBezTo>
                    <a:pt x="230" y="256"/>
                    <a:pt x="233" y="252"/>
                    <a:pt x="233" y="252"/>
                  </a:cubicBezTo>
                  <a:cubicBezTo>
                    <a:pt x="233" y="252"/>
                    <a:pt x="234" y="249"/>
                    <a:pt x="234" y="248"/>
                  </a:cubicBezTo>
                  <a:cubicBezTo>
                    <a:pt x="235" y="248"/>
                    <a:pt x="235" y="248"/>
                    <a:pt x="235" y="248"/>
                  </a:cubicBezTo>
                  <a:cubicBezTo>
                    <a:pt x="235" y="245"/>
                    <a:pt x="235" y="245"/>
                    <a:pt x="235" y="245"/>
                  </a:cubicBezTo>
                  <a:cubicBezTo>
                    <a:pt x="233" y="241"/>
                    <a:pt x="233" y="241"/>
                    <a:pt x="233" y="241"/>
                  </a:cubicBezTo>
                  <a:cubicBezTo>
                    <a:pt x="229" y="238"/>
                    <a:pt x="229" y="238"/>
                    <a:pt x="229" y="238"/>
                  </a:cubicBezTo>
                  <a:cubicBezTo>
                    <a:pt x="226" y="238"/>
                    <a:pt x="226" y="238"/>
                    <a:pt x="226" y="238"/>
                  </a:cubicBezTo>
                  <a:cubicBezTo>
                    <a:pt x="224" y="236"/>
                    <a:pt x="224" y="236"/>
                    <a:pt x="224" y="236"/>
                  </a:cubicBezTo>
                  <a:cubicBezTo>
                    <a:pt x="225" y="234"/>
                    <a:pt x="225" y="234"/>
                    <a:pt x="225" y="234"/>
                  </a:cubicBezTo>
                  <a:cubicBezTo>
                    <a:pt x="223" y="231"/>
                    <a:pt x="223" y="231"/>
                    <a:pt x="223" y="231"/>
                  </a:cubicBezTo>
                  <a:cubicBezTo>
                    <a:pt x="222" y="229"/>
                    <a:pt x="222" y="229"/>
                    <a:pt x="222" y="229"/>
                  </a:cubicBezTo>
                  <a:cubicBezTo>
                    <a:pt x="220" y="227"/>
                    <a:pt x="220" y="227"/>
                    <a:pt x="220" y="227"/>
                  </a:cubicBezTo>
                  <a:cubicBezTo>
                    <a:pt x="220" y="227"/>
                    <a:pt x="222" y="224"/>
                    <a:pt x="222" y="224"/>
                  </a:cubicBezTo>
                  <a:cubicBezTo>
                    <a:pt x="222" y="224"/>
                    <a:pt x="223" y="223"/>
                    <a:pt x="223" y="222"/>
                  </a:cubicBezTo>
                  <a:cubicBezTo>
                    <a:pt x="223" y="222"/>
                    <a:pt x="225" y="219"/>
                    <a:pt x="225" y="219"/>
                  </a:cubicBezTo>
                  <a:cubicBezTo>
                    <a:pt x="225" y="219"/>
                    <a:pt x="227" y="216"/>
                    <a:pt x="227" y="216"/>
                  </a:cubicBezTo>
                  <a:cubicBezTo>
                    <a:pt x="227" y="216"/>
                    <a:pt x="228" y="215"/>
                    <a:pt x="228" y="214"/>
                  </a:cubicBezTo>
                  <a:cubicBezTo>
                    <a:pt x="228" y="213"/>
                    <a:pt x="227" y="209"/>
                    <a:pt x="227" y="209"/>
                  </a:cubicBezTo>
                  <a:cubicBezTo>
                    <a:pt x="227" y="209"/>
                    <a:pt x="227" y="206"/>
                    <a:pt x="228" y="206"/>
                  </a:cubicBezTo>
                  <a:cubicBezTo>
                    <a:pt x="228" y="205"/>
                    <a:pt x="229" y="204"/>
                    <a:pt x="229" y="204"/>
                  </a:cubicBezTo>
                  <a:cubicBezTo>
                    <a:pt x="229" y="204"/>
                    <a:pt x="230" y="204"/>
                    <a:pt x="231" y="205"/>
                  </a:cubicBezTo>
                  <a:cubicBezTo>
                    <a:pt x="232" y="205"/>
                    <a:pt x="232" y="203"/>
                    <a:pt x="232" y="203"/>
                  </a:cubicBezTo>
                  <a:cubicBezTo>
                    <a:pt x="232" y="203"/>
                    <a:pt x="232" y="200"/>
                    <a:pt x="231" y="200"/>
                  </a:cubicBezTo>
                  <a:cubicBezTo>
                    <a:pt x="230" y="200"/>
                    <a:pt x="229" y="198"/>
                    <a:pt x="229" y="198"/>
                  </a:cubicBezTo>
                  <a:cubicBezTo>
                    <a:pt x="229" y="198"/>
                    <a:pt x="230" y="197"/>
                    <a:pt x="230" y="197"/>
                  </a:cubicBezTo>
                  <a:cubicBezTo>
                    <a:pt x="230" y="196"/>
                    <a:pt x="232" y="195"/>
                    <a:pt x="232" y="195"/>
                  </a:cubicBezTo>
                  <a:cubicBezTo>
                    <a:pt x="235" y="194"/>
                    <a:pt x="235" y="194"/>
                    <a:pt x="235" y="194"/>
                  </a:cubicBezTo>
                  <a:cubicBezTo>
                    <a:pt x="234" y="191"/>
                    <a:pt x="234" y="191"/>
                    <a:pt x="234" y="191"/>
                  </a:cubicBezTo>
                  <a:cubicBezTo>
                    <a:pt x="234" y="188"/>
                    <a:pt x="234" y="188"/>
                    <a:pt x="234" y="188"/>
                  </a:cubicBezTo>
                  <a:cubicBezTo>
                    <a:pt x="234" y="188"/>
                    <a:pt x="238" y="189"/>
                    <a:pt x="238" y="189"/>
                  </a:cubicBezTo>
                  <a:cubicBezTo>
                    <a:pt x="238" y="190"/>
                    <a:pt x="239" y="192"/>
                    <a:pt x="240" y="192"/>
                  </a:cubicBezTo>
                  <a:cubicBezTo>
                    <a:pt x="240" y="191"/>
                    <a:pt x="240" y="189"/>
                    <a:pt x="240" y="189"/>
                  </a:cubicBezTo>
                  <a:cubicBezTo>
                    <a:pt x="240" y="189"/>
                    <a:pt x="241" y="186"/>
                    <a:pt x="242" y="187"/>
                  </a:cubicBezTo>
                  <a:cubicBezTo>
                    <a:pt x="244" y="188"/>
                    <a:pt x="245" y="186"/>
                    <a:pt x="246" y="186"/>
                  </a:cubicBezTo>
                  <a:cubicBezTo>
                    <a:pt x="246" y="185"/>
                    <a:pt x="247" y="183"/>
                    <a:pt x="247" y="183"/>
                  </a:cubicBezTo>
                  <a:cubicBezTo>
                    <a:pt x="247" y="183"/>
                    <a:pt x="248" y="180"/>
                    <a:pt x="247" y="179"/>
                  </a:cubicBezTo>
                  <a:cubicBezTo>
                    <a:pt x="246" y="179"/>
                    <a:pt x="245" y="179"/>
                    <a:pt x="245" y="178"/>
                  </a:cubicBezTo>
                  <a:cubicBezTo>
                    <a:pt x="245" y="178"/>
                    <a:pt x="246" y="176"/>
                    <a:pt x="247" y="176"/>
                  </a:cubicBezTo>
                  <a:cubicBezTo>
                    <a:pt x="248" y="176"/>
                    <a:pt x="248" y="176"/>
                    <a:pt x="250" y="175"/>
                  </a:cubicBezTo>
                  <a:cubicBezTo>
                    <a:pt x="251" y="174"/>
                    <a:pt x="251" y="173"/>
                    <a:pt x="251" y="173"/>
                  </a:cubicBezTo>
                  <a:cubicBezTo>
                    <a:pt x="251" y="173"/>
                    <a:pt x="254" y="172"/>
                    <a:pt x="254" y="172"/>
                  </a:cubicBezTo>
                  <a:cubicBezTo>
                    <a:pt x="258" y="170"/>
                    <a:pt x="258" y="170"/>
                    <a:pt x="258" y="170"/>
                  </a:cubicBezTo>
                  <a:cubicBezTo>
                    <a:pt x="258" y="168"/>
                    <a:pt x="258" y="168"/>
                    <a:pt x="258" y="168"/>
                  </a:cubicBezTo>
                  <a:cubicBezTo>
                    <a:pt x="258" y="168"/>
                    <a:pt x="260" y="168"/>
                    <a:pt x="260" y="168"/>
                  </a:cubicBezTo>
                  <a:cubicBezTo>
                    <a:pt x="261" y="168"/>
                    <a:pt x="262" y="169"/>
                    <a:pt x="262" y="169"/>
                  </a:cubicBezTo>
                  <a:cubicBezTo>
                    <a:pt x="262" y="169"/>
                    <a:pt x="264" y="169"/>
                    <a:pt x="264" y="169"/>
                  </a:cubicBezTo>
                  <a:cubicBezTo>
                    <a:pt x="264" y="168"/>
                    <a:pt x="263" y="167"/>
                    <a:pt x="264" y="167"/>
                  </a:cubicBezTo>
                  <a:cubicBezTo>
                    <a:pt x="265" y="168"/>
                    <a:pt x="265" y="168"/>
                    <a:pt x="265" y="169"/>
                  </a:cubicBezTo>
                  <a:cubicBezTo>
                    <a:pt x="266" y="169"/>
                    <a:pt x="266" y="169"/>
                    <a:pt x="266" y="169"/>
                  </a:cubicBezTo>
                  <a:cubicBezTo>
                    <a:pt x="267" y="169"/>
                    <a:pt x="268" y="170"/>
                    <a:pt x="269" y="171"/>
                  </a:cubicBezTo>
                  <a:cubicBezTo>
                    <a:pt x="269" y="171"/>
                    <a:pt x="269" y="172"/>
                    <a:pt x="269" y="173"/>
                  </a:cubicBezTo>
                  <a:cubicBezTo>
                    <a:pt x="269" y="174"/>
                    <a:pt x="269" y="174"/>
                    <a:pt x="269" y="175"/>
                  </a:cubicBezTo>
                  <a:cubicBezTo>
                    <a:pt x="269" y="176"/>
                    <a:pt x="269" y="176"/>
                    <a:pt x="269" y="176"/>
                  </a:cubicBezTo>
                  <a:cubicBezTo>
                    <a:pt x="269" y="176"/>
                    <a:pt x="272" y="178"/>
                    <a:pt x="272" y="177"/>
                  </a:cubicBezTo>
                  <a:cubicBezTo>
                    <a:pt x="272" y="176"/>
                    <a:pt x="272" y="177"/>
                    <a:pt x="272" y="175"/>
                  </a:cubicBezTo>
                  <a:cubicBezTo>
                    <a:pt x="271" y="174"/>
                    <a:pt x="272" y="173"/>
                    <a:pt x="272" y="172"/>
                  </a:cubicBezTo>
                  <a:cubicBezTo>
                    <a:pt x="271" y="171"/>
                    <a:pt x="270" y="169"/>
                    <a:pt x="270" y="168"/>
                  </a:cubicBezTo>
                  <a:cubicBezTo>
                    <a:pt x="270" y="168"/>
                    <a:pt x="271" y="167"/>
                    <a:pt x="272" y="167"/>
                  </a:cubicBezTo>
                  <a:cubicBezTo>
                    <a:pt x="273" y="167"/>
                    <a:pt x="272" y="166"/>
                    <a:pt x="273" y="167"/>
                  </a:cubicBezTo>
                  <a:cubicBezTo>
                    <a:pt x="274" y="168"/>
                    <a:pt x="274" y="169"/>
                    <a:pt x="275" y="169"/>
                  </a:cubicBezTo>
                  <a:cubicBezTo>
                    <a:pt x="276" y="169"/>
                    <a:pt x="276" y="169"/>
                    <a:pt x="276" y="169"/>
                  </a:cubicBezTo>
                  <a:cubicBezTo>
                    <a:pt x="276" y="170"/>
                    <a:pt x="277" y="171"/>
                    <a:pt x="277" y="172"/>
                  </a:cubicBezTo>
                  <a:cubicBezTo>
                    <a:pt x="277" y="173"/>
                    <a:pt x="277" y="173"/>
                    <a:pt x="277" y="174"/>
                  </a:cubicBezTo>
                  <a:cubicBezTo>
                    <a:pt x="277" y="174"/>
                    <a:pt x="279" y="177"/>
                    <a:pt x="279" y="177"/>
                  </a:cubicBezTo>
                  <a:cubicBezTo>
                    <a:pt x="279" y="177"/>
                    <a:pt x="281" y="175"/>
                    <a:pt x="281" y="175"/>
                  </a:cubicBezTo>
                  <a:cubicBezTo>
                    <a:pt x="281" y="174"/>
                    <a:pt x="281" y="173"/>
                    <a:pt x="281" y="173"/>
                  </a:cubicBezTo>
                  <a:cubicBezTo>
                    <a:pt x="281" y="172"/>
                    <a:pt x="281" y="171"/>
                    <a:pt x="281" y="171"/>
                  </a:cubicBezTo>
                  <a:cubicBezTo>
                    <a:pt x="281" y="170"/>
                    <a:pt x="278" y="167"/>
                    <a:pt x="278" y="167"/>
                  </a:cubicBezTo>
                  <a:cubicBezTo>
                    <a:pt x="278" y="167"/>
                    <a:pt x="278" y="166"/>
                    <a:pt x="279" y="165"/>
                  </a:cubicBezTo>
                  <a:cubicBezTo>
                    <a:pt x="279" y="165"/>
                    <a:pt x="280" y="164"/>
                    <a:pt x="282" y="163"/>
                  </a:cubicBezTo>
                  <a:cubicBezTo>
                    <a:pt x="276" y="150"/>
                    <a:pt x="276" y="150"/>
                    <a:pt x="276" y="150"/>
                  </a:cubicBezTo>
                  <a:cubicBezTo>
                    <a:pt x="270" y="147"/>
                    <a:pt x="270" y="147"/>
                    <a:pt x="270" y="147"/>
                  </a:cubicBezTo>
                  <a:cubicBezTo>
                    <a:pt x="266" y="143"/>
                    <a:pt x="266" y="143"/>
                    <a:pt x="266" y="143"/>
                  </a:cubicBezTo>
                  <a:cubicBezTo>
                    <a:pt x="266" y="138"/>
                    <a:pt x="266" y="138"/>
                    <a:pt x="266" y="138"/>
                  </a:cubicBezTo>
                  <a:cubicBezTo>
                    <a:pt x="263" y="134"/>
                    <a:pt x="263" y="134"/>
                    <a:pt x="263" y="134"/>
                  </a:cubicBezTo>
                  <a:cubicBezTo>
                    <a:pt x="263" y="134"/>
                    <a:pt x="264" y="131"/>
                    <a:pt x="264" y="130"/>
                  </a:cubicBezTo>
                  <a:cubicBezTo>
                    <a:pt x="265" y="129"/>
                    <a:pt x="267" y="124"/>
                    <a:pt x="267" y="124"/>
                  </a:cubicBezTo>
                  <a:cubicBezTo>
                    <a:pt x="267" y="124"/>
                    <a:pt x="266" y="120"/>
                    <a:pt x="266" y="119"/>
                  </a:cubicBezTo>
                  <a:cubicBezTo>
                    <a:pt x="266" y="118"/>
                    <a:pt x="267" y="113"/>
                    <a:pt x="267" y="113"/>
                  </a:cubicBezTo>
                  <a:cubicBezTo>
                    <a:pt x="266" y="108"/>
                    <a:pt x="266" y="108"/>
                    <a:pt x="266" y="108"/>
                  </a:cubicBezTo>
                  <a:cubicBezTo>
                    <a:pt x="254" y="94"/>
                    <a:pt x="254" y="94"/>
                    <a:pt x="254" y="94"/>
                  </a:cubicBezTo>
                  <a:cubicBezTo>
                    <a:pt x="255" y="88"/>
                    <a:pt x="255" y="88"/>
                    <a:pt x="255" y="88"/>
                  </a:cubicBezTo>
                  <a:cubicBezTo>
                    <a:pt x="255" y="88"/>
                    <a:pt x="255" y="88"/>
                    <a:pt x="255" y="88"/>
                  </a:cubicBezTo>
                  <a:close/>
                  <a:moveTo>
                    <a:pt x="165" y="710"/>
                  </a:moveTo>
                  <a:cubicBezTo>
                    <a:pt x="165" y="710"/>
                    <a:pt x="165" y="710"/>
                    <a:pt x="165" y="710"/>
                  </a:cubicBezTo>
                  <a:cubicBezTo>
                    <a:pt x="166" y="702"/>
                    <a:pt x="166" y="702"/>
                    <a:pt x="166" y="702"/>
                  </a:cubicBezTo>
                  <a:cubicBezTo>
                    <a:pt x="166" y="702"/>
                    <a:pt x="164" y="699"/>
                    <a:pt x="164" y="699"/>
                  </a:cubicBezTo>
                  <a:cubicBezTo>
                    <a:pt x="164" y="698"/>
                    <a:pt x="163" y="696"/>
                    <a:pt x="163" y="693"/>
                  </a:cubicBezTo>
                  <a:cubicBezTo>
                    <a:pt x="164" y="690"/>
                    <a:pt x="164" y="689"/>
                    <a:pt x="165" y="687"/>
                  </a:cubicBezTo>
                  <a:cubicBezTo>
                    <a:pt x="165" y="685"/>
                    <a:pt x="167" y="684"/>
                    <a:pt x="167" y="682"/>
                  </a:cubicBezTo>
                  <a:cubicBezTo>
                    <a:pt x="167" y="679"/>
                    <a:pt x="167" y="678"/>
                    <a:pt x="168" y="676"/>
                  </a:cubicBezTo>
                  <a:cubicBezTo>
                    <a:pt x="168" y="674"/>
                    <a:pt x="169" y="672"/>
                    <a:pt x="170" y="672"/>
                  </a:cubicBezTo>
                  <a:cubicBezTo>
                    <a:pt x="170" y="671"/>
                    <a:pt x="172" y="667"/>
                    <a:pt x="172" y="667"/>
                  </a:cubicBezTo>
                  <a:cubicBezTo>
                    <a:pt x="173" y="662"/>
                    <a:pt x="173" y="662"/>
                    <a:pt x="173" y="662"/>
                  </a:cubicBezTo>
                  <a:cubicBezTo>
                    <a:pt x="173" y="662"/>
                    <a:pt x="175" y="657"/>
                    <a:pt x="175" y="656"/>
                  </a:cubicBezTo>
                  <a:cubicBezTo>
                    <a:pt x="175" y="655"/>
                    <a:pt x="174" y="651"/>
                    <a:pt x="174" y="650"/>
                  </a:cubicBezTo>
                  <a:cubicBezTo>
                    <a:pt x="175" y="649"/>
                    <a:pt x="177" y="647"/>
                    <a:pt x="177" y="647"/>
                  </a:cubicBezTo>
                  <a:cubicBezTo>
                    <a:pt x="180" y="647"/>
                    <a:pt x="180" y="647"/>
                    <a:pt x="180" y="647"/>
                  </a:cubicBezTo>
                  <a:cubicBezTo>
                    <a:pt x="180" y="647"/>
                    <a:pt x="180" y="650"/>
                    <a:pt x="179" y="651"/>
                  </a:cubicBezTo>
                  <a:cubicBezTo>
                    <a:pt x="178" y="651"/>
                    <a:pt x="177" y="652"/>
                    <a:pt x="177" y="652"/>
                  </a:cubicBezTo>
                  <a:cubicBezTo>
                    <a:pt x="177" y="653"/>
                    <a:pt x="179" y="655"/>
                    <a:pt x="179" y="655"/>
                  </a:cubicBezTo>
                  <a:cubicBezTo>
                    <a:pt x="179" y="659"/>
                    <a:pt x="179" y="659"/>
                    <a:pt x="179" y="659"/>
                  </a:cubicBezTo>
                  <a:cubicBezTo>
                    <a:pt x="177" y="663"/>
                    <a:pt x="177" y="663"/>
                    <a:pt x="177" y="663"/>
                  </a:cubicBezTo>
                  <a:cubicBezTo>
                    <a:pt x="175" y="668"/>
                    <a:pt x="175" y="668"/>
                    <a:pt x="175" y="668"/>
                  </a:cubicBezTo>
                  <a:cubicBezTo>
                    <a:pt x="175" y="673"/>
                    <a:pt x="175" y="673"/>
                    <a:pt x="175" y="673"/>
                  </a:cubicBezTo>
                  <a:cubicBezTo>
                    <a:pt x="174" y="676"/>
                    <a:pt x="174" y="676"/>
                    <a:pt x="174" y="676"/>
                  </a:cubicBezTo>
                  <a:cubicBezTo>
                    <a:pt x="173" y="679"/>
                    <a:pt x="173" y="679"/>
                    <a:pt x="173" y="679"/>
                  </a:cubicBezTo>
                  <a:cubicBezTo>
                    <a:pt x="171" y="685"/>
                    <a:pt x="171" y="685"/>
                    <a:pt x="171" y="685"/>
                  </a:cubicBezTo>
                  <a:cubicBezTo>
                    <a:pt x="172" y="690"/>
                    <a:pt x="172" y="690"/>
                    <a:pt x="172" y="690"/>
                  </a:cubicBezTo>
                  <a:cubicBezTo>
                    <a:pt x="169" y="696"/>
                    <a:pt x="169" y="696"/>
                    <a:pt x="169" y="696"/>
                  </a:cubicBezTo>
                  <a:cubicBezTo>
                    <a:pt x="169" y="696"/>
                    <a:pt x="169" y="699"/>
                    <a:pt x="169" y="700"/>
                  </a:cubicBezTo>
                  <a:cubicBezTo>
                    <a:pt x="169" y="701"/>
                    <a:pt x="169" y="707"/>
                    <a:pt x="169" y="707"/>
                  </a:cubicBezTo>
                  <a:cubicBezTo>
                    <a:pt x="169" y="707"/>
                    <a:pt x="169" y="710"/>
                    <a:pt x="168" y="710"/>
                  </a:cubicBezTo>
                  <a:cubicBezTo>
                    <a:pt x="167" y="710"/>
                    <a:pt x="165" y="710"/>
                    <a:pt x="165" y="710"/>
                  </a:cubicBezTo>
                  <a:close/>
                  <a:moveTo>
                    <a:pt x="206" y="649"/>
                  </a:moveTo>
                  <a:cubicBezTo>
                    <a:pt x="206" y="649"/>
                    <a:pt x="206" y="649"/>
                    <a:pt x="206" y="649"/>
                  </a:cubicBezTo>
                  <a:cubicBezTo>
                    <a:pt x="205" y="647"/>
                    <a:pt x="205" y="647"/>
                    <a:pt x="205" y="647"/>
                  </a:cubicBezTo>
                  <a:cubicBezTo>
                    <a:pt x="208" y="646"/>
                    <a:pt x="208" y="646"/>
                    <a:pt x="208" y="646"/>
                  </a:cubicBezTo>
                  <a:cubicBezTo>
                    <a:pt x="208" y="646"/>
                    <a:pt x="207" y="642"/>
                    <a:pt x="207" y="641"/>
                  </a:cubicBezTo>
                  <a:cubicBezTo>
                    <a:pt x="207" y="640"/>
                    <a:pt x="206" y="641"/>
                    <a:pt x="205" y="639"/>
                  </a:cubicBezTo>
                  <a:cubicBezTo>
                    <a:pt x="204" y="638"/>
                    <a:pt x="204" y="635"/>
                    <a:pt x="204" y="635"/>
                  </a:cubicBezTo>
                  <a:cubicBezTo>
                    <a:pt x="204" y="634"/>
                    <a:pt x="205" y="631"/>
                    <a:pt x="205" y="631"/>
                  </a:cubicBezTo>
                  <a:cubicBezTo>
                    <a:pt x="205" y="631"/>
                    <a:pt x="208" y="627"/>
                    <a:pt x="210" y="625"/>
                  </a:cubicBezTo>
                  <a:cubicBezTo>
                    <a:pt x="213" y="622"/>
                    <a:pt x="212" y="622"/>
                    <a:pt x="212" y="620"/>
                  </a:cubicBezTo>
                  <a:cubicBezTo>
                    <a:pt x="211" y="619"/>
                    <a:pt x="213" y="618"/>
                    <a:pt x="213" y="618"/>
                  </a:cubicBezTo>
                  <a:cubicBezTo>
                    <a:pt x="216" y="615"/>
                    <a:pt x="216" y="615"/>
                    <a:pt x="216" y="615"/>
                  </a:cubicBezTo>
                  <a:cubicBezTo>
                    <a:pt x="218" y="610"/>
                    <a:pt x="218" y="610"/>
                    <a:pt x="218" y="610"/>
                  </a:cubicBezTo>
                  <a:cubicBezTo>
                    <a:pt x="218" y="610"/>
                    <a:pt x="221" y="613"/>
                    <a:pt x="221" y="613"/>
                  </a:cubicBezTo>
                  <a:cubicBezTo>
                    <a:pt x="222" y="613"/>
                    <a:pt x="222" y="612"/>
                    <a:pt x="222" y="611"/>
                  </a:cubicBezTo>
                  <a:cubicBezTo>
                    <a:pt x="222" y="610"/>
                    <a:pt x="224" y="610"/>
                    <a:pt x="224" y="610"/>
                  </a:cubicBezTo>
                  <a:cubicBezTo>
                    <a:pt x="225" y="610"/>
                    <a:pt x="228" y="609"/>
                    <a:pt x="228" y="609"/>
                  </a:cubicBezTo>
                  <a:cubicBezTo>
                    <a:pt x="229" y="607"/>
                    <a:pt x="229" y="607"/>
                    <a:pt x="229" y="607"/>
                  </a:cubicBezTo>
                  <a:cubicBezTo>
                    <a:pt x="229" y="607"/>
                    <a:pt x="233" y="606"/>
                    <a:pt x="235" y="607"/>
                  </a:cubicBezTo>
                  <a:cubicBezTo>
                    <a:pt x="236" y="608"/>
                    <a:pt x="234" y="608"/>
                    <a:pt x="234" y="609"/>
                  </a:cubicBezTo>
                  <a:cubicBezTo>
                    <a:pt x="234" y="610"/>
                    <a:pt x="234" y="610"/>
                    <a:pt x="234" y="611"/>
                  </a:cubicBezTo>
                  <a:cubicBezTo>
                    <a:pt x="234" y="612"/>
                    <a:pt x="233" y="613"/>
                    <a:pt x="230" y="613"/>
                  </a:cubicBezTo>
                  <a:cubicBezTo>
                    <a:pt x="227" y="614"/>
                    <a:pt x="229" y="616"/>
                    <a:pt x="229" y="616"/>
                  </a:cubicBezTo>
                  <a:cubicBezTo>
                    <a:pt x="229" y="616"/>
                    <a:pt x="229" y="620"/>
                    <a:pt x="229" y="620"/>
                  </a:cubicBezTo>
                  <a:cubicBezTo>
                    <a:pt x="228" y="621"/>
                    <a:pt x="226" y="623"/>
                    <a:pt x="224" y="623"/>
                  </a:cubicBezTo>
                  <a:cubicBezTo>
                    <a:pt x="223" y="624"/>
                    <a:pt x="223" y="626"/>
                    <a:pt x="223" y="626"/>
                  </a:cubicBezTo>
                  <a:cubicBezTo>
                    <a:pt x="223" y="627"/>
                    <a:pt x="224" y="629"/>
                    <a:pt x="224" y="631"/>
                  </a:cubicBezTo>
                  <a:cubicBezTo>
                    <a:pt x="224" y="632"/>
                    <a:pt x="224" y="632"/>
                    <a:pt x="225" y="634"/>
                  </a:cubicBezTo>
                  <a:cubicBezTo>
                    <a:pt x="225" y="635"/>
                    <a:pt x="227" y="635"/>
                    <a:pt x="228" y="635"/>
                  </a:cubicBezTo>
                  <a:cubicBezTo>
                    <a:pt x="228" y="636"/>
                    <a:pt x="230" y="638"/>
                    <a:pt x="229" y="639"/>
                  </a:cubicBezTo>
                  <a:cubicBezTo>
                    <a:pt x="228" y="640"/>
                    <a:pt x="227" y="641"/>
                    <a:pt x="226" y="641"/>
                  </a:cubicBezTo>
                  <a:cubicBezTo>
                    <a:pt x="226" y="642"/>
                    <a:pt x="224" y="645"/>
                    <a:pt x="224" y="645"/>
                  </a:cubicBezTo>
                  <a:cubicBezTo>
                    <a:pt x="224" y="645"/>
                    <a:pt x="225" y="647"/>
                    <a:pt x="224" y="649"/>
                  </a:cubicBezTo>
                  <a:cubicBezTo>
                    <a:pt x="224" y="651"/>
                    <a:pt x="222" y="650"/>
                    <a:pt x="221" y="651"/>
                  </a:cubicBezTo>
                  <a:cubicBezTo>
                    <a:pt x="221" y="651"/>
                    <a:pt x="218" y="654"/>
                    <a:pt x="218" y="654"/>
                  </a:cubicBezTo>
                  <a:cubicBezTo>
                    <a:pt x="217" y="654"/>
                    <a:pt x="216" y="658"/>
                    <a:pt x="216" y="660"/>
                  </a:cubicBezTo>
                  <a:cubicBezTo>
                    <a:pt x="216" y="661"/>
                    <a:pt x="216" y="663"/>
                    <a:pt x="216" y="664"/>
                  </a:cubicBezTo>
                  <a:cubicBezTo>
                    <a:pt x="216" y="665"/>
                    <a:pt x="216" y="664"/>
                    <a:pt x="214" y="667"/>
                  </a:cubicBezTo>
                  <a:cubicBezTo>
                    <a:pt x="211" y="670"/>
                    <a:pt x="212" y="668"/>
                    <a:pt x="209" y="667"/>
                  </a:cubicBezTo>
                  <a:cubicBezTo>
                    <a:pt x="205" y="667"/>
                    <a:pt x="209" y="666"/>
                    <a:pt x="210" y="664"/>
                  </a:cubicBezTo>
                  <a:cubicBezTo>
                    <a:pt x="211" y="662"/>
                    <a:pt x="212" y="660"/>
                    <a:pt x="212" y="660"/>
                  </a:cubicBezTo>
                  <a:cubicBezTo>
                    <a:pt x="211" y="656"/>
                    <a:pt x="211" y="656"/>
                    <a:pt x="211" y="656"/>
                  </a:cubicBezTo>
                  <a:cubicBezTo>
                    <a:pt x="209" y="653"/>
                    <a:pt x="209" y="653"/>
                    <a:pt x="209" y="653"/>
                  </a:cubicBezTo>
                  <a:lnTo>
                    <a:pt x="206" y="649"/>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1" name="Freeform 96"/>
            <p:cNvSpPr>
              <a:spLocks noEditPoints="1"/>
            </p:cNvSpPr>
            <p:nvPr/>
          </p:nvSpPr>
          <p:spPr bwMode="auto">
            <a:xfrm>
              <a:off x="4686242" y="235948"/>
              <a:ext cx="1226964" cy="1680165"/>
            </a:xfrm>
            <a:custGeom>
              <a:avLst/>
              <a:gdLst>
                <a:gd name="T0" fmla="*/ 383 w 538"/>
                <a:gd name="T1" fmla="*/ 61 h 760"/>
                <a:gd name="T2" fmla="*/ 367 w 538"/>
                <a:gd name="T3" fmla="*/ 127 h 760"/>
                <a:gd name="T4" fmla="*/ 435 w 538"/>
                <a:gd name="T5" fmla="*/ 150 h 760"/>
                <a:gd name="T6" fmla="*/ 438 w 538"/>
                <a:gd name="T7" fmla="*/ 149 h 760"/>
                <a:gd name="T8" fmla="*/ 438 w 538"/>
                <a:gd name="T9" fmla="*/ 148 h 760"/>
                <a:gd name="T10" fmla="*/ 443 w 538"/>
                <a:gd name="T11" fmla="*/ 86 h 760"/>
                <a:gd name="T12" fmla="*/ 500 w 538"/>
                <a:gd name="T13" fmla="*/ 70 h 760"/>
                <a:gd name="T14" fmla="*/ 509 w 538"/>
                <a:gd name="T15" fmla="*/ 106 h 760"/>
                <a:gd name="T16" fmla="*/ 499 w 538"/>
                <a:gd name="T17" fmla="*/ 50 h 760"/>
                <a:gd name="T18" fmla="*/ 468 w 538"/>
                <a:gd name="T19" fmla="*/ 9 h 760"/>
                <a:gd name="T20" fmla="*/ 444 w 538"/>
                <a:gd name="T21" fmla="*/ 21 h 760"/>
                <a:gd name="T22" fmla="*/ 425 w 538"/>
                <a:gd name="T23" fmla="*/ 23 h 760"/>
                <a:gd name="T24" fmla="*/ 400 w 538"/>
                <a:gd name="T25" fmla="*/ 33 h 760"/>
                <a:gd name="T26" fmla="*/ 377 w 538"/>
                <a:gd name="T27" fmla="*/ 69 h 760"/>
                <a:gd name="T28" fmla="*/ 361 w 538"/>
                <a:gd name="T29" fmla="*/ 85 h 760"/>
                <a:gd name="T30" fmla="*/ 328 w 538"/>
                <a:gd name="T31" fmla="*/ 96 h 760"/>
                <a:gd name="T32" fmla="*/ 298 w 538"/>
                <a:gd name="T33" fmla="*/ 115 h 760"/>
                <a:gd name="T34" fmla="*/ 281 w 538"/>
                <a:gd name="T35" fmla="*/ 161 h 760"/>
                <a:gd name="T36" fmla="*/ 241 w 538"/>
                <a:gd name="T37" fmla="*/ 187 h 760"/>
                <a:gd name="T38" fmla="*/ 235 w 538"/>
                <a:gd name="T39" fmla="*/ 201 h 760"/>
                <a:gd name="T40" fmla="*/ 241 w 538"/>
                <a:gd name="T41" fmla="*/ 223 h 760"/>
                <a:gd name="T42" fmla="*/ 235 w 538"/>
                <a:gd name="T43" fmla="*/ 256 h 760"/>
                <a:gd name="T44" fmla="*/ 219 w 538"/>
                <a:gd name="T45" fmla="*/ 306 h 760"/>
                <a:gd name="T46" fmla="*/ 193 w 538"/>
                <a:gd name="T47" fmla="*/ 362 h 760"/>
                <a:gd name="T48" fmla="*/ 174 w 538"/>
                <a:gd name="T49" fmla="*/ 390 h 760"/>
                <a:gd name="T50" fmla="*/ 145 w 538"/>
                <a:gd name="T51" fmla="*/ 436 h 760"/>
                <a:gd name="T52" fmla="*/ 139 w 538"/>
                <a:gd name="T53" fmla="*/ 456 h 760"/>
                <a:gd name="T54" fmla="*/ 97 w 538"/>
                <a:gd name="T55" fmla="*/ 474 h 760"/>
                <a:gd name="T56" fmla="*/ 59 w 538"/>
                <a:gd name="T57" fmla="*/ 500 h 760"/>
                <a:gd name="T58" fmla="*/ 24 w 538"/>
                <a:gd name="T59" fmla="*/ 527 h 760"/>
                <a:gd name="T60" fmla="*/ 14 w 538"/>
                <a:gd name="T61" fmla="*/ 551 h 760"/>
                <a:gd name="T62" fmla="*/ 4 w 538"/>
                <a:gd name="T63" fmla="*/ 599 h 760"/>
                <a:gd name="T64" fmla="*/ 13 w 538"/>
                <a:gd name="T65" fmla="*/ 650 h 760"/>
                <a:gd name="T66" fmla="*/ 22 w 538"/>
                <a:gd name="T67" fmla="*/ 686 h 760"/>
                <a:gd name="T68" fmla="*/ 33 w 538"/>
                <a:gd name="T69" fmla="*/ 742 h 760"/>
                <a:gd name="T70" fmla="*/ 96 w 538"/>
                <a:gd name="T71" fmla="*/ 747 h 760"/>
                <a:gd name="T72" fmla="*/ 173 w 538"/>
                <a:gd name="T73" fmla="*/ 704 h 760"/>
                <a:gd name="T74" fmla="*/ 188 w 538"/>
                <a:gd name="T75" fmla="*/ 671 h 760"/>
                <a:gd name="T76" fmla="*/ 193 w 538"/>
                <a:gd name="T77" fmla="*/ 655 h 760"/>
                <a:gd name="T78" fmla="*/ 193 w 538"/>
                <a:gd name="T79" fmla="*/ 655 h 760"/>
                <a:gd name="T80" fmla="*/ 207 w 538"/>
                <a:gd name="T81" fmla="*/ 644 h 760"/>
                <a:gd name="T82" fmla="*/ 212 w 538"/>
                <a:gd name="T83" fmla="*/ 590 h 760"/>
                <a:gd name="T84" fmla="*/ 213 w 538"/>
                <a:gd name="T85" fmla="*/ 589 h 760"/>
                <a:gd name="T86" fmla="*/ 213 w 538"/>
                <a:gd name="T87" fmla="*/ 586 h 760"/>
                <a:gd name="T88" fmla="*/ 213 w 538"/>
                <a:gd name="T89" fmla="*/ 584 h 760"/>
                <a:gd name="T90" fmla="*/ 214 w 538"/>
                <a:gd name="T91" fmla="*/ 582 h 760"/>
                <a:gd name="T92" fmla="*/ 189 w 538"/>
                <a:gd name="T93" fmla="*/ 510 h 760"/>
                <a:gd name="T94" fmla="*/ 231 w 538"/>
                <a:gd name="T95" fmla="*/ 427 h 760"/>
                <a:gd name="T96" fmla="*/ 240 w 538"/>
                <a:gd name="T97" fmla="*/ 314 h 760"/>
                <a:gd name="T98" fmla="*/ 275 w 538"/>
                <a:gd name="T99" fmla="*/ 228 h 760"/>
                <a:gd name="T100" fmla="*/ 275 w 538"/>
                <a:gd name="T101" fmla="*/ 220 h 760"/>
                <a:gd name="T102" fmla="*/ 275 w 538"/>
                <a:gd name="T103" fmla="*/ 218 h 760"/>
                <a:gd name="T104" fmla="*/ 276 w 538"/>
                <a:gd name="T105" fmla="*/ 217 h 760"/>
                <a:gd name="T106" fmla="*/ 277 w 538"/>
                <a:gd name="T107" fmla="*/ 215 h 760"/>
                <a:gd name="T108" fmla="*/ 302 w 538"/>
                <a:gd name="T109" fmla="*/ 202 h 760"/>
                <a:gd name="T110" fmla="*/ 342 w 538"/>
                <a:gd name="T111" fmla="*/ 142 h 760"/>
                <a:gd name="T112" fmla="*/ 360 w 538"/>
                <a:gd name="T113" fmla="*/ 125 h 760"/>
                <a:gd name="T114" fmla="*/ 361 w 538"/>
                <a:gd name="T115" fmla="*/ 125 h 760"/>
                <a:gd name="T116" fmla="*/ 363 w 538"/>
                <a:gd name="T117" fmla="*/ 125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8" h="760">
                  <a:moveTo>
                    <a:pt x="370" y="57"/>
                  </a:moveTo>
                  <a:cubicBezTo>
                    <a:pt x="368" y="57"/>
                    <a:pt x="365" y="58"/>
                    <a:pt x="365" y="56"/>
                  </a:cubicBezTo>
                  <a:cubicBezTo>
                    <a:pt x="365" y="55"/>
                    <a:pt x="362" y="52"/>
                    <a:pt x="362" y="52"/>
                  </a:cubicBezTo>
                  <a:cubicBezTo>
                    <a:pt x="362" y="51"/>
                    <a:pt x="360" y="49"/>
                    <a:pt x="363" y="48"/>
                  </a:cubicBezTo>
                  <a:cubicBezTo>
                    <a:pt x="365" y="46"/>
                    <a:pt x="372" y="43"/>
                    <a:pt x="373" y="43"/>
                  </a:cubicBezTo>
                  <a:cubicBezTo>
                    <a:pt x="373" y="43"/>
                    <a:pt x="376" y="38"/>
                    <a:pt x="377" y="37"/>
                  </a:cubicBezTo>
                  <a:cubicBezTo>
                    <a:pt x="378" y="37"/>
                    <a:pt x="384" y="37"/>
                    <a:pt x="384" y="37"/>
                  </a:cubicBezTo>
                  <a:cubicBezTo>
                    <a:pt x="384" y="37"/>
                    <a:pt x="385" y="38"/>
                    <a:pt x="387" y="38"/>
                  </a:cubicBezTo>
                  <a:cubicBezTo>
                    <a:pt x="389" y="39"/>
                    <a:pt x="393" y="36"/>
                    <a:pt x="391" y="39"/>
                  </a:cubicBezTo>
                  <a:cubicBezTo>
                    <a:pt x="388" y="41"/>
                    <a:pt x="387" y="42"/>
                    <a:pt x="386" y="42"/>
                  </a:cubicBezTo>
                  <a:cubicBezTo>
                    <a:pt x="385" y="43"/>
                    <a:pt x="380" y="47"/>
                    <a:pt x="380" y="49"/>
                  </a:cubicBezTo>
                  <a:cubicBezTo>
                    <a:pt x="379" y="51"/>
                    <a:pt x="380" y="51"/>
                    <a:pt x="379" y="52"/>
                  </a:cubicBezTo>
                  <a:cubicBezTo>
                    <a:pt x="377" y="53"/>
                    <a:pt x="371" y="56"/>
                    <a:pt x="370" y="57"/>
                  </a:cubicBezTo>
                  <a:close/>
                  <a:moveTo>
                    <a:pt x="383" y="61"/>
                  </a:moveTo>
                  <a:cubicBezTo>
                    <a:pt x="383" y="61"/>
                    <a:pt x="383" y="61"/>
                    <a:pt x="383" y="61"/>
                  </a:cubicBezTo>
                  <a:cubicBezTo>
                    <a:pt x="383" y="61"/>
                    <a:pt x="386" y="62"/>
                    <a:pt x="386" y="61"/>
                  </a:cubicBezTo>
                  <a:cubicBezTo>
                    <a:pt x="386" y="61"/>
                    <a:pt x="387" y="59"/>
                    <a:pt x="387" y="56"/>
                  </a:cubicBezTo>
                  <a:cubicBezTo>
                    <a:pt x="388" y="53"/>
                    <a:pt x="390" y="53"/>
                    <a:pt x="391" y="52"/>
                  </a:cubicBezTo>
                  <a:cubicBezTo>
                    <a:pt x="392" y="51"/>
                    <a:pt x="391" y="51"/>
                    <a:pt x="392" y="49"/>
                  </a:cubicBezTo>
                  <a:cubicBezTo>
                    <a:pt x="392" y="47"/>
                    <a:pt x="391" y="47"/>
                    <a:pt x="389" y="46"/>
                  </a:cubicBezTo>
                  <a:cubicBezTo>
                    <a:pt x="386" y="46"/>
                    <a:pt x="386" y="48"/>
                    <a:pt x="384" y="48"/>
                  </a:cubicBezTo>
                  <a:cubicBezTo>
                    <a:pt x="383" y="49"/>
                    <a:pt x="383" y="51"/>
                    <a:pt x="384" y="52"/>
                  </a:cubicBezTo>
                  <a:cubicBezTo>
                    <a:pt x="384" y="53"/>
                    <a:pt x="382" y="54"/>
                    <a:pt x="380" y="55"/>
                  </a:cubicBezTo>
                  <a:cubicBezTo>
                    <a:pt x="378" y="57"/>
                    <a:pt x="378" y="59"/>
                    <a:pt x="378" y="59"/>
                  </a:cubicBezTo>
                  <a:cubicBezTo>
                    <a:pt x="383" y="61"/>
                    <a:pt x="383" y="61"/>
                    <a:pt x="383" y="61"/>
                  </a:cubicBezTo>
                  <a:close/>
                  <a:moveTo>
                    <a:pt x="363" y="126"/>
                  </a:moveTo>
                  <a:cubicBezTo>
                    <a:pt x="363" y="126"/>
                    <a:pt x="363" y="126"/>
                    <a:pt x="363" y="126"/>
                  </a:cubicBezTo>
                  <a:cubicBezTo>
                    <a:pt x="367" y="127"/>
                    <a:pt x="367" y="127"/>
                    <a:pt x="367" y="127"/>
                  </a:cubicBezTo>
                  <a:cubicBezTo>
                    <a:pt x="374" y="135"/>
                    <a:pt x="374" y="135"/>
                    <a:pt x="374" y="135"/>
                  </a:cubicBezTo>
                  <a:cubicBezTo>
                    <a:pt x="380" y="142"/>
                    <a:pt x="380" y="142"/>
                    <a:pt x="380" y="142"/>
                  </a:cubicBezTo>
                  <a:cubicBezTo>
                    <a:pt x="380" y="142"/>
                    <a:pt x="389" y="149"/>
                    <a:pt x="391" y="150"/>
                  </a:cubicBezTo>
                  <a:cubicBezTo>
                    <a:pt x="393" y="151"/>
                    <a:pt x="404" y="153"/>
                    <a:pt x="405" y="154"/>
                  </a:cubicBezTo>
                  <a:cubicBezTo>
                    <a:pt x="408" y="150"/>
                    <a:pt x="408" y="150"/>
                    <a:pt x="408" y="150"/>
                  </a:cubicBezTo>
                  <a:cubicBezTo>
                    <a:pt x="412" y="147"/>
                    <a:pt x="412" y="147"/>
                    <a:pt x="412" y="147"/>
                  </a:cubicBezTo>
                  <a:cubicBezTo>
                    <a:pt x="411" y="145"/>
                    <a:pt x="411" y="145"/>
                    <a:pt x="411" y="145"/>
                  </a:cubicBezTo>
                  <a:cubicBezTo>
                    <a:pt x="416" y="142"/>
                    <a:pt x="416" y="142"/>
                    <a:pt x="416" y="142"/>
                  </a:cubicBezTo>
                  <a:cubicBezTo>
                    <a:pt x="420" y="145"/>
                    <a:pt x="420" y="145"/>
                    <a:pt x="420" y="145"/>
                  </a:cubicBezTo>
                  <a:cubicBezTo>
                    <a:pt x="430" y="147"/>
                    <a:pt x="430" y="147"/>
                    <a:pt x="430" y="147"/>
                  </a:cubicBezTo>
                  <a:cubicBezTo>
                    <a:pt x="434" y="150"/>
                    <a:pt x="434" y="150"/>
                    <a:pt x="434" y="150"/>
                  </a:cubicBezTo>
                  <a:cubicBezTo>
                    <a:pt x="434" y="150"/>
                    <a:pt x="434" y="150"/>
                    <a:pt x="435" y="150"/>
                  </a:cubicBezTo>
                  <a:cubicBezTo>
                    <a:pt x="435" y="150"/>
                    <a:pt x="435" y="150"/>
                    <a:pt x="435" y="150"/>
                  </a:cubicBezTo>
                  <a:cubicBezTo>
                    <a:pt x="435" y="150"/>
                    <a:pt x="435" y="150"/>
                    <a:pt x="435" y="150"/>
                  </a:cubicBezTo>
                  <a:cubicBezTo>
                    <a:pt x="436" y="149"/>
                    <a:pt x="436" y="149"/>
                    <a:pt x="436" y="149"/>
                  </a:cubicBezTo>
                  <a:cubicBezTo>
                    <a:pt x="436" y="149"/>
                    <a:pt x="436" y="149"/>
                    <a:pt x="436" y="149"/>
                  </a:cubicBezTo>
                  <a:cubicBezTo>
                    <a:pt x="436" y="149"/>
                    <a:pt x="436" y="149"/>
                    <a:pt x="436" y="149"/>
                  </a:cubicBezTo>
                  <a:cubicBezTo>
                    <a:pt x="436" y="149"/>
                    <a:pt x="436" y="149"/>
                    <a:pt x="436" y="149"/>
                  </a:cubicBezTo>
                  <a:cubicBezTo>
                    <a:pt x="436" y="149"/>
                    <a:pt x="437" y="149"/>
                    <a:pt x="437" y="149"/>
                  </a:cubicBezTo>
                  <a:cubicBezTo>
                    <a:pt x="437" y="149"/>
                    <a:pt x="437" y="149"/>
                    <a:pt x="437" y="149"/>
                  </a:cubicBezTo>
                  <a:cubicBezTo>
                    <a:pt x="437" y="149"/>
                    <a:pt x="437" y="149"/>
                    <a:pt x="437" y="149"/>
                  </a:cubicBezTo>
                  <a:cubicBezTo>
                    <a:pt x="437" y="149"/>
                    <a:pt x="437" y="149"/>
                    <a:pt x="437" y="149"/>
                  </a:cubicBezTo>
                  <a:cubicBezTo>
                    <a:pt x="437" y="149"/>
                    <a:pt x="437" y="149"/>
                    <a:pt x="437"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7"/>
                    <a:pt x="438" y="147"/>
                    <a:pt x="438" y="147"/>
                  </a:cubicBezTo>
                  <a:cubicBezTo>
                    <a:pt x="438" y="146"/>
                    <a:pt x="438" y="140"/>
                    <a:pt x="438" y="140"/>
                  </a:cubicBezTo>
                  <a:cubicBezTo>
                    <a:pt x="438" y="140"/>
                    <a:pt x="435" y="138"/>
                    <a:pt x="438" y="136"/>
                  </a:cubicBezTo>
                  <a:cubicBezTo>
                    <a:pt x="441" y="133"/>
                    <a:pt x="445" y="130"/>
                    <a:pt x="445" y="130"/>
                  </a:cubicBezTo>
                  <a:cubicBezTo>
                    <a:pt x="445" y="130"/>
                    <a:pt x="447" y="129"/>
                    <a:pt x="447" y="126"/>
                  </a:cubicBezTo>
                  <a:cubicBezTo>
                    <a:pt x="447" y="123"/>
                    <a:pt x="445" y="115"/>
                    <a:pt x="445" y="115"/>
                  </a:cubicBezTo>
                  <a:cubicBezTo>
                    <a:pt x="445" y="115"/>
                    <a:pt x="443" y="110"/>
                    <a:pt x="443" y="108"/>
                  </a:cubicBezTo>
                  <a:cubicBezTo>
                    <a:pt x="445" y="96"/>
                    <a:pt x="440" y="88"/>
                    <a:pt x="443" y="86"/>
                  </a:cubicBezTo>
                  <a:cubicBezTo>
                    <a:pt x="443" y="86"/>
                    <a:pt x="443" y="86"/>
                    <a:pt x="443" y="86"/>
                  </a:cubicBezTo>
                  <a:cubicBezTo>
                    <a:pt x="443" y="86"/>
                    <a:pt x="443" y="86"/>
                    <a:pt x="443" y="86"/>
                  </a:cubicBezTo>
                  <a:cubicBezTo>
                    <a:pt x="445" y="85"/>
                    <a:pt x="445" y="85"/>
                    <a:pt x="445" y="85"/>
                  </a:cubicBezTo>
                  <a:cubicBezTo>
                    <a:pt x="448" y="83"/>
                    <a:pt x="448" y="83"/>
                    <a:pt x="448" y="83"/>
                  </a:cubicBezTo>
                  <a:cubicBezTo>
                    <a:pt x="448" y="83"/>
                    <a:pt x="448" y="82"/>
                    <a:pt x="448" y="82"/>
                  </a:cubicBezTo>
                  <a:cubicBezTo>
                    <a:pt x="448" y="77"/>
                    <a:pt x="442" y="72"/>
                    <a:pt x="449" y="71"/>
                  </a:cubicBezTo>
                  <a:cubicBezTo>
                    <a:pt x="452" y="69"/>
                    <a:pt x="452" y="69"/>
                    <a:pt x="452" y="69"/>
                  </a:cubicBezTo>
                  <a:cubicBezTo>
                    <a:pt x="461" y="69"/>
                    <a:pt x="461" y="69"/>
                    <a:pt x="461" y="69"/>
                  </a:cubicBezTo>
                  <a:cubicBezTo>
                    <a:pt x="463" y="63"/>
                    <a:pt x="463" y="63"/>
                    <a:pt x="463" y="63"/>
                  </a:cubicBezTo>
                  <a:cubicBezTo>
                    <a:pt x="467" y="59"/>
                    <a:pt x="467" y="59"/>
                    <a:pt x="467" y="59"/>
                  </a:cubicBezTo>
                  <a:cubicBezTo>
                    <a:pt x="470" y="59"/>
                    <a:pt x="474" y="58"/>
                    <a:pt x="476" y="59"/>
                  </a:cubicBezTo>
                  <a:cubicBezTo>
                    <a:pt x="478" y="62"/>
                    <a:pt x="478" y="64"/>
                    <a:pt x="482" y="65"/>
                  </a:cubicBezTo>
                  <a:cubicBezTo>
                    <a:pt x="494" y="69"/>
                    <a:pt x="494" y="69"/>
                    <a:pt x="494" y="69"/>
                  </a:cubicBezTo>
                  <a:cubicBezTo>
                    <a:pt x="500" y="70"/>
                    <a:pt x="500" y="70"/>
                    <a:pt x="500" y="70"/>
                  </a:cubicBezTo>
                  <a:cubicBezTo>
                    <a:pt x="500" y="70"/>
                    <a:pt x="500" y="70"/>
                    <a:pt x="500" y="70"/>
                  </a:cubicBezTo>
                  <a:cubicBezTo>
                    <a:pt x="501" y="70"/>
                    <a:pt x="501" y="70"/>
                    <a:pt x="501" y="70"/>
                  </a:cubicBezTo>
                  <a:cubicBezTo>
                    <a:pt x="501" y="70"/>
                    <a:pt x="501" y="70"/>
                    <a:pt x="501" y="70"/>
                  </a:cubicBezTo>
                  <a:cubicBezTo>
                    <a:pt x="503" y="72"/>
                    <a:pt x="503" y="72"/>
                    <a:pt x="503" y="72"/>
                  </a:cubicBezTo>
                  <a:cubicBezTo>
                    <a:pt x="503" y="72"/>
                    <a:pt x="503" y="72"/>
                    <a:pt x="503" y="72"/>
                  </a:cubicBezTo>
                  <a:cubicBezTo>
                    <a:pt x="503" y="72"/>
                    <a:pt x="503" y="72"/>
                    <a:pt x="503" y="72"/>
                  </a:cubicBezTo>
                  <a:cubicBezTo>
                    <a:pt x="503" y="72"/>
                    <a:pt x="503" y="72"/>
                    <a:pt x="503" y="72"/>
                  </a:cubicBezTo>
                  <a:cubicBezTo>
                    <a:pt x="503" y="74"/>
                    <a:pt x="503" y="76"/>
                    <a:pt x="504" y="77"/>
                  </a:cubicBezTo>
                  <a:cubicBezTo>
                    <a:pt x="504" y="79"/>
                    <a:pt x="505" y="82"/>
                    <a:pt x="505" y="82"/>
                  </a:cubicBezTo>
                  <a:cubicBezTo>
                    <a:pt x="505" y="82"/>
                    <a:pt x="504" y="85"/>
                    <a:pt x="504" y="87"/>
                  </a:cubicBezTo>
                  <a:cubicBezTo>
                    <a:pt x="503" y="88"/>
                    <a:pt x="503" y="91"/>
                    <a:pt x="503" y="92"/>
                  </a:cubicBezTo>
                  <a:cubicBezTo>
                    <a:pt x="503" y="93"/>
                    <a:pt x="503" y="94"/>
                    <a:pt x="503" y="95"/>
                  </a:cubicBezTo>
                  <a:cubicBezTo>
                    <a:pt x="503" y="97"/>
                    <a:pt x="504" y="100"/>
                    <a:pt x="505" y="101"/>
                  </a:cubicBezTo>
                  <a:cubicBezTo>
                    <a:pt x="505" y="102"/>
                    <a:pt x="510" y="105"/>
                    <a:pt x="510" y="105"/>
                  </a:cubicBezTo>
                  <a:cubicBezTo>
                    <a:pt x="510" y="105"/>
                    <a:pt x="510" y="105"/>
                    <a:pt x="509" y="106"/>
                  </a:cubicBezTo>
                  <a:cubicBezTo>
                    <a:pt x="509" y="106"/>
                    <a:pt x="509" y="107"/>
                    <a:pt x="510" y="107"/>
                  </a:cubicBezTo>
                  <a:cubicBezTo>
                    <a:pt x="512" y="107"/>
                    <a:pt x="515" y="106"/>
                    <a:pt x="515" y="106"/>
                  </a:cubicBezTo>
                  <a:cubicBezTo>
                    <a:pt x="515" y="106"/>
                    <a:pt x="515" y="97"/>
                    <a:pt x="514" y="94"/>
                  </a:cubicBezTo>
                  <a:cubicBezTo>
                    <a:pt x="513" y="90"/>
                    <a:pt x="518" y="86"/>
                    <a:pt x="518" y="86"/>
                  </a:cubicBezTo>
                  <a:cubicBezTo>
                    <a:pt x="525" y="79"/>
                    <a:pt x="525" y="79"/>
                    <a:pt x="525" y="79"/>
                  </a:cubicBezTo>
                  <a:cubicBezTo>
                    <a:pt x="524" y="71"/>
                    <a:pt x="524" y="71"/>
                    <a:pt x="524" y="71"/>
                  </a:cubicBezTo>
                  <a:cubicBezTo>
                    <a:pt x="532" y="72"/>
                    <a:pt x="532" y="72"/>
                    <a:pt x="532" y="72"/>
                  </a:cubicBezTo>
                  <a:cubicBezTo>
                    <a:pt x="532" y="72"/>
                    <a:pt x="538" y="69"/>
                    <a:pt x="536" y="65"/>
                  </a:cubicBezTo>
                  <a:cubicBezTo>
                    <a:pt x="534" y="60"/>
                    <a:pt x="532" y="52"/>
                    <a:pt x="530" y="54"/>
                  </a:cubicBezTo>
                  <a:cubicBezTo>
                    <a:pt x="527" y="56"/>
                    <a:pt x="522" y="62"/>
                    <a:pt x="522" y="62"/>
                  </a:cubicBezTo>
                  <a:cubicBezTo>
                    <a:pt x="521" y="52"/>
                    <a:pt x="521" y="52"/>
                    <a:pt x="521" y="52"/>
                  </a:cubicBezTo>
                  <a:cubicBezTo>
                    <a:pt x="513" y="55"/>
                    <a:pt x="513" y="55"/>
                    <a:pt x="513" y="55"/>
                  </a:cubicBezTo>
                  <a:cubicBezTo>
                    <a:pt x="505" y="53"/>
                    <a:pt x="505" y="53"/>
                    <a:pt x="505" y="53"/>
                  </a:cubicBezTo>
                  <a:cubicBezTo>
                    <a:pt x="505" y="53"/>
                    <a:pt x="502" y="49"/>
                    <a:pt x="499" y="50"/>
                  </a:cubicBezTo>
                  <a:cubicBezTo>
                    <a:pt x="496" y="50"/>
                    <a:pt x="491" y="50"/>
                    <a:pt x="491" y="50"/>
                  </a:cubicBezTo>
                  <a:cubicBezTo>
                    <a:pt x="491" y="50"/>
                    <a:pt x="487" y="47"/>
                    <a:pt x="489" y="46"/>
                  </a:cubicBezTo>
                  <a:cubicBezTo>
                    <a:pt x="492" y="46"/>
                    <a:pt x="498" y="47"/>
                    <a:pt x="501" y="46"/>
                  </a:cubicBezTo>
                  <a:cubicBezTo>
                    <a:pt x="503" y="46"/>
                    <a:pt x="519" y="42"/>
                    <a:pt x="519" y="42"/>
                  </a:cubicBezTo>
                  <a:cubicBezTo>
                    <a:pt x="520" y="35"/>
                    <a:pt x="520" y="35"/>
                    <a:pt x="520" y="35"/>
                  </a:cubicBezTo>
                  <a:cubicBezTo>
                    <a:pt x="527" y="29"/>
                    <a:pt x="527" y="29"/>
                    <a:pt x="527" y="29"/>
                  </a:cubicBezTo>
                  <a:cubicBezTo>
                    <a:pt x="515" y="20"/>
                    <a:pt x="515" y="20"/>
                    <a:pt x="515" y="20"/>
                  </a:cubicBezTo>
                  <a:cubicBezTo>
                    <a:pt x="510" y="12"/>
                    <a:pt x="510" y="12"/>
                    <a:pt x="510" y="12"/>
                  </a:cubicBezTo>
                  <a:cubicBezTo>
                    <a:pt x="510" y="12"/>
                    <a:pt x="509" y="9"/>
                    <a:pt x="507" y="9"/>
                  </a:cubicBezTo>
                  <a:cubicBezTo>
                    <a:pt x="504" y="9"/>
                    <a:pt x="496" y="13"/>
                    <a:pt x="496" y="13"/>
                  </a:cubicBezTo>
                  <a:cubicBezTo>
                    <a:pt x="490" y="9"/>
                    <a:pt x="490" y="9"/>
                    <a:pt x="490" y="9"/>
                  </a:cubicBezTo>
                  <a:cubicBezTo>
                    <a:pt x="481" y="10"/>
                    <a:pt x="481" y="10"/>
                    <a:pt x="481" y="10"/>
                  </a:cubicBezTo>
                  <a:cubicBezTo>
                    <a:pt x="468" y="6"/>
                    <a:pt x="468" y="6"/>
                    <a:pt x="468" y="6"/>
                  </a:cubicBezTo>
                  <a:cubicBezTo>
                    <a:pt x="468" y="9"/>
                    <a:pt x="468" y="9"/>
                    <a:pt x="468" y="9"/>
                  </a:cubicBezTo>
                  <a:cubicBezTo>
                    <a:pt x="468" y="9"/>
                    <a:pt x="464" y="8"/>
                    <a:pt x="463" y="6"/>
                  </a:cubicBezTo>
                  <a:cubicBezTo>
                    <a:pt x="463" y="4"/>
                    <a:pt x="463" y="2"/>
                    <a:pt x="463" y="2"/>
                  </a:cubicBezTo>
                  <a:cubicBezTo>
                    <a:pt x="458" y="3"/>
                    <a:pt x="458" y="3"/>
                    <a:pt x="458" y="3"/>
                  </a:cubicBezTo>
                  <a:cubicBezTo>
                    <a:pt x="456" y="3"/>
                    <a:pt x="456" y="3"/>
                    <a:pt x="456" y="3"/>
                  </a:cubicBezTo>
                  <a:cubicBezTo>
                    <a:pt x="450" y="0"/>
                    <a:pt x="450" y="0"/>
                    <a:pt x="450" y="0"/>
                  </a:cubicBezTo>
                  <a:cubicBezTo>
                    <a:pt x="447" y="6"/>
                    <a:pt x="447" y="6"/>
                    <a:pt x="447" y="6"/>
                  </a:cubicBezTo>
                  <a:cubicBezTo>
                    <a:pt x="451" y="13"/>
                    <a:pt x="451" y="13"/>
                    <a:pt x="451" y="13"/>
                  </a:cubicBezTo>
                  <a:cubicBezTo>
                    <a:pt x="447" y="21"/>
                    <a:pt x="447" y="21"/>
                    <a:pt x="447" y="21"/>
                  </a:cubicBezTo>
                  <a:cubicBezTo>
                    <a:pt x="450" y="26"/>
                    <a:pt x="450" y="26"/>
                    <a:pt x="450" y="26"/>
                  </a:cubicBezTo>
                  <a:cubicBezTo>
                    <a:pt x="450" y="33"/>
                    <a:pt x="450" y="33"/>
                    <a:pt x="450" y="33"/>
                  </a:cubicBezTo>
                  <a:cubicBezTo>
                    <a:pt x="446" y="41"/>
                    <a:pt x="446" y="41"/>
                    <a:pt x="446" y="41"/>
                  </a:cubicBezTo>
                  <a:cubicBezTo>
                    <a:pt x="440" y="36"/>
                    <a:pt x="440" y="36"/>
                    <a:pt x="440" y="36"/>
                  </a:cubicBezTo>
                  <a:cubicBezTo>
                    <a:pt x="441" y="29"/>
                    <a:pt x="441" y="29"/>
                    <a:pt x="441" y="29"/>
                  </a:cubicBezTo>
                  <a:cubicBezTo>
                    <a:pt x="444" y="21"/>
                    <a:pt x="444" y="21"/>
                    <a:pt x="444" y="21"/>
                  </a:cubicBezTo>
                  <a:cubicBezTo>
                    <a:pt x="440" y="13"/>
                    <a:pt x="440" y="13"/>
                    <a:pt x="440" y="13"/>
                  </a:cubicBezTo>
                  <a:cubicBezTo>
                    <a:pt x="432" y="20"/>
                    <a:pt x="432" y="20"/>
                    <a:pt x="432" y="20"/>
                  </a:cubicBezTo>
                  <a:cubicBezTo>
                    <a:pt x="432" y="30"/>
                    <a:pt x="432" y="30"/>
                    <a:pt x="432" y="30"/>
                  </a:cubicBezTo>
                  <a:cubicBezTo>
                    <a:pt x="428" y="37"/>
                    <a:pt x="428" y="37"/>
                    <a:pt x="428" y="37"/>
                  </a:cubicBezTo>
                  <a:cubicBezTo>
                    <a:pt x="428" y="46"/>
                    <a:pt x="428" y="46"/>
                    <a:pt x="428" y="46"/>
                  </a:cubicBezTo>
                  <a:cubicBezTo>
                    <a:pt x="426" y="53"/>
                    <a:pt x="426" y="53"/>
                    <a:pt x="426" y="53"/>
                  </a:cubicBezTo>
                  <a:cubicBezTo>
                    <a:pt x="425" y="62"/>
                    <a:pt x="425" y="62"/>
                    <a:pt x="425" y="62"/>
                  </a:cubicBezTo>
                  <a:cubicBezTo>
                    <a:pt x="425" y="62"/>
                    <a:pt x="425" y="64"/>
                    <a:pt x="423" y="64"/>
                  </a:cubicBezTo>
                  <a:cubicBezTo>
                    <a:pt x="421" y="65"/>
                    <a:pt x="417" y="63"/>
                    <a:pt x="417" y="63"/>
                  </a:cubicBezTo>
                  <a:cubicBezTo>
                    <a:pt x="417" y="50"/>
                    <a:pt x="417" y="50"/>
                    <a:pt x="417" y="50"/>
                  </a:cubicBezTo>
                  <a:cubicBezTo>
                    <a:pt x="419" y="43"/>
                    <a:pt x="419" y="43"/>
                    <a:pt x="419" y="43"/>
                  </a:cubicBezTo>
                  <a:cubicBezTo>
                    <a:pt x="422" y="37"/>
                    <a:pt x="422" y="37"/>
                    <a:pt x="422" y="37"/>
                  </a:cubicBezTo>
                  <a:cubicBezTo>
                    <a:pt x="426" y="29"/>
                    <a:pt x="426" y="29"/>
                    <a:pt x="426" y="29"/>
                  </a:cubicBezTo>
                  <a:cubicBezTo>
                    <a:pt x="426" y="29"/>
                    <a:pt x="426" y="24"/>
                    <a:pt x="425" y="23"/>
                  </a:cubicBezTo>
                  <a:cubicBezTo>
                    <a:pt x="425" y="23"/>
                    <a:pt x="423" y="22"/>
                    <a:pt x="424" y="22"/>
                  </a:cubicBezTo>
                  <a:cubicBezTo>
                    <a:pt x="424" y="21"/>
                    <a:pt x="428" y="17"/>
                    <a:pt x="428" y="17"/>
                  </a:cubicBezTo>
                  <a:cubicBezTo>
                    <a:pt x="428" y="17"/>
                    <a:pt x="428" y="14"/>
                    <a:pt x="425" y="12"/>
                  </a:cubicBezTo>
                  <a:cubicBezTo>
                    <a:pt x="423" y="11"/>
                    <a:pt x="421" y="9"/>
                    <a:pt x="419" y="10"/>
                  </a:cubicBezTo>
                  <a:cubicBezTo>
                    <a:pt x="418" y="11"/>
                    <a:pt x="413" y="13"/>
                    <a:pt x="413" y="14"/>
                  </a:cubicBezTo>
                  <a:cubicBezTo>
                    <a:pt x="412" y="15"/>
                    <a:pt x="413" y="17"/>
                    <a:pt x="414" y="18"/>
                  </a:cubicBezTo>
                  <a:cubicBezTo>
                    <a:pt x="415" y="18"/>
                    <a:pt x="416" y="19"/>
                    <a:pt x="417" y="19"/>
                  </a:cubicBezTo>
                  <a:cubicBezTo>
                    <a:pt x="417" y="20"/>
                    <a:pt x="418" y="23"/>
                    <a:pt x="417" y="24"/>
                  </a:cubicBezTo>
                  <a:cubicBezTo>
                    <a:pt x="416" y="25"/>
                    <a:pt x="417" y="28"/>
                    <a:pt x="414" y="27"/>
                  </a:cubicBezTo>
                  <a:cubicBezTo>
                    <a:pt x="412" y="26"/>
                    <a:pt x="406" y="22"/>
                    <a:pt x="406" y="22"/>
                  </a:cubicBezTo>
                  <a:cubicBezTo>
                    <a:pt x="405" y="22"/>
                    <a:pt x="406" y="18"/>
                    <a:pt x="404" y="22"/>
                  </a:cubicBezTo>
                  <a:cubicBezTo>
                    <a:pt x="402" y="25"/>
                    <a:pt x="401" y="26"/>
                    <a:pt x="402" y="28"/>
                  </a:cubicBezTo>
                  <a:cubicBezTo>
                    <a:pt x="403" y="30"/>
                    <a:pt x="404" y="30"/>
                    <a:pt x="404" y="31"/>
                  </a:cubicBezTo>
                  <a:cubicBezTo>
                    <a:pt x="404" y="32"/>
                    <a:pt x="400" y="32"/>
                    <a:pt x="400" y="33"/>
                  </a:cubicBezTo>
                  <a:cubicBezTo>
                    <a:pt x="400" y="34"/>
                    <a:pt x="399" y="35"/>
                    <a:pt x="401" y="37"/>
                  </a:cubicBezTo>
                  <a:cubicBezTo>
                    <a:pt x="403" y="38"/>
                    <a:pt x="405" y="39"/>
                    <a:pt x="405" y="39"/>
                  </a:cubicBezTo>
                  <a:cubicBezTo>
                    <a:pt x="405" y="39"/>
                    <a:pt x="407" y="42"/>
                    <a:pt x="406" y="42"/>
                  </a:cubicBezTo>
                  <a:cubicBezTo>
                    <a:pt x="406" y="43"/>
                    <a:pt x="400" y="42"/>
                    <a:pt x="400" y="43"/>
                  </a:cubicBezTo>
                  <a:cubicBezTo>
                    <a:pt x="400" y="44"/>
                    <a:pt x="400" y="46"/>
                    <a:pt x="400" y="47"/>
                  </a:cubicBezTo>
                  <a:cubicBezTo>
                    <a:pt x="400" y="48"/>
                    <a:pt x="400" y="50"/>
                    <a:pt x="400" y="50"/>
                  </a:cubicBezTo>
                  <a:cubicBezTo>
                    <a:pt x="400" y="51"/>
                    <a:pt x="396" y="51"/>
                    <a:pt x="395" y="52"/>
                  </a:cubicBezTo>
                  <a:cubicBezTo>
                    <a:pt x="393" y="53"/>
                    <a:pt x="392" y="56"/>
                    <a:pt x="392" y="58"/>
                  </a:cubicBezTo>
                  <a:cubicBezTo>
                    <a:pt x="391" y="60"/>
                    <a:pt x="391" y="62"/>
                    <a:pt x="391" y="63"/>
                  </a:cubicBezTo>
                  <a:cubicBezTo>
                    <a:pt x="391" y="64"/>
                    <a:pt x="389" y="66"/>
                    <a:pt x="389" y="66"/>
                  </a:cubicBezTo>
                  <a:cubicBezTo>
                    <a:pt x="389" y="66"/>
                    <a:pt x="389" y="67"/>
                    <a:pt x="387" y="66"/>
                  </a:cubicBezTo>
                  <a:cubicBezTo>
                    <a:pt x="385" y="66"/>
                    <a:pt x="378" y="62"/>
                    <a:pt x="377" y="62"/>
                  </a:cubicBezTo>
                  <a:cubicBezTo>
                    <a:pt x="375" y="62"/>
                    <a:pt x="373" y="63"/>
                    <a:pt x="373" y="65"/>
                  </a:cubicBezTo>
                  <a:cubicBezTo>
                    <a:pt x="373" y="66"/>
                    <a:pt x="376" y="69"/>
                    <a:pt x="377" y="69"/>
                  </a:cubicBezTo>
                  <a:cubicBezTo>
                    <a:pt x="377" y="69"/>
                    <a:pt x="382" y="70"/>
                    <a:pt x="383" y="71"/>
                  </a:cubicBezTo>
                  <a:cubicBezTo>
                    <a:pt x="383" y="72"/>
                    <a:pt x="383" y="79"/>
                    <a:pt x="383" y="79"/>
                  </a:cubicBezTo>
                  <a:cubicBezTo>
                    <a:pt x="383" y="79"/>
                    <a:pt x="387" y="87"/>
                    <a:pt x="380" y="80"/>
                  </a:cubicBezTo>
                  <a:cubicBezTo>
                    <a:pt x="372" y="73"/>
                    <a:pt x="372" y="72"/>
                    <a:pt x="371" y="71"/>
                  </a:cubicBezTo>
                  <a:cubicBezTo>
                    <a:pt x="370" y="71"/>
                    <a:pt x="363" y="69"/>
                    <a:pt x="363" y="69"/>
                  </a:cubicBezTo>
                  <a:cubicBezTo>
                    <a:pt x="363" y="69"/>
                    <a:pt x="362" y="66"/>
                    <a:pt x="361" y="69"/>
                  </a:cubicBezTo>
                  <a:cubicBezTo>
                    <a:pt x="360" y="71"/>
                    <a:pt x="363" y="76"/>
                    <a:pt x="363" y="76"/>
                  </a:cubicBezTo>
                  <a:cubicBezTo>
                    <a:pt x="362" y="75"/>
                    <a:pt x="362" y="75"/>
                    <a:pt x="362" y="75"/>
                  </a:cubicBezTo>
                  <a:cubicBezTo>
                    <a:pt x="362" y="75"/>
                    <a:pt x="359" y="73"/>
                    <a:pt x="357" y="72"/>
                  </a:cubicBezTo>
                  <a:cubicBezTo>
                    <a:pt x="356" y="70"/>
                    <a:pt x="353" y="72"/>
                    <a:pt x="353" y="72"/>
                  </a:cubicBezTo>
                  <a:cubicBezTo>
                    <a:pt x="353" y="72"/>
                    <a:pt x="352" y="73"/>
                    <a:pt x="350" y="75"/>
                  </a:cubicBezTo>
                  <a:cubicBezTo>
                    <a:pt x="349" y="76"/>
                    <a:pt x="345" y="72"/>
                    <a:pt x="349" y="77"/>
                  </a:cubicBezTo>
                  <a:cubicBezTo>
                    <a:pt x="352" y="81"/>
                    <a:pt x="355" y="82"/>
                    <a:pt x="356" y="83"/>
                  </a:cubicBezTo>
                  <a:cubicBezTo>
                    <a:pt x="356" y="83"/>
                    <a:pt x="360" y="84"/>
                    <a:pt x="361" y="85"/>
                  </a:cubicBezTo>
                  <a:cubicBezTo>
                    <a:pt x="362" y="86"/>
                    <a:pt x="362" y="89"/>
                    <a:pt x="362" y="90"/>
                  </a:cubicBezTo>
                  <a:cubicBezTo>
                    <a:pt x="362" y="90"/>
                    <a:pt x="365" y="94"/>
                    <a:pt x="360" y="91"/>
                  </a:cubicBezTo>
                  <a:cubicBezTo>
                    <a:pt x="355" y="87"/>
                    <a:pt x="355" y="86"/>
                    <a:pt x="353" y="86"/>
                  </a:cubicBezTo>
                  <a:cubicBezTo>
                    <a:pt x="352" y="86"/>
                    <a:pt x="350" y="88"/>
                    <a:pt x="350" y="88"/>
                  </a:cubicBezTo>
                  <a:cubicBezTo>
                    <a:pt x="350" y="88"/>
                    <a:pt x="344" y="87"/>
                    <a:pt x="344" y="84"/>
                  </a:cubicBezTo>
                  <a:cubicBezTo>
                    <a:pt x="343" y="81"/>
                    <a:pt x="345" y="76"/>
                    <a:pt x="341" y="77"/>
                  </a:cubicBezTo>
                  <a:cubicBezTo>
                    <a:pt x="336" y="77"/>
                    <a:pt x="335" y="79"/>
                    <a:pt x="335" y="80"/>
                  </a:cubicBezTo>
                  <a:cubicBezTo>
                    <a:pt x="335" y="81"/>
                    <a:pt x="332" y="82"/>
                    <a:pt x="335" y="85"/>
                  </a:cubicBezTo>
                  <a:cubicBezTo>
                    <a:pt x="338" y="88"/>
                    <a:pt x="340" y="90"/>
                    <a:pt x="341" y="90"/>
                  </a:cubicBezTo>
                  <a:cubicBezTo>
                    <a:pt x="341" y="90"/>
                    <a:pt x="347" y="90"/>
                    <a:pt x="344" y="91"/>
                  </a:cubicBezTo>
                  <a:cubicBezTo>
                    <a:pt x="342" y="93"/>
                    <a:pt x="338" y="93"/>
                    <a:pt x="337" y="93"/>
                  </a:cubicBezTo>
                  <a:cubicBezTo>
                    <a:pt x="336" y="93"/>
                    <a:pt x="337" y="92"/>
                    <a:pt x="336" y="93"/>
                  </a:cubicBezTo>
                  <a:cubicBezTo>
                    <a:pt x="334" y="94"/>
                    <a:pt x="329" y="99"/>
                    <a:pt x="329" y="99"/>
                  </a:cubicBezTo>
                  <a:cubicBezTo>
                    <a:pt x="329" y="99"/>
                    <a:pt x="328" y="97"/>
                    <a:pt x="328" y="96"/>
                  </a:cubicBezTo>
                  <a:cubicBezTo>
                    <a:pt x="328" y="95"/>
                    <a:pt x="332" y="93"/>
                    <a:pt x="332" y="91"/>
                  </a:cubicBezTo>
                  <a:cubicBezTo>
                    <a:pt x="332" y="89"/>
                    <a:pt x="330" y="82"/>
                    <a:pt x="330" y="82"/>
                  </a:cubicBezTo>
                  <a:cubicBezTo>
                    <a:pt x="330" y="82"/>
                    <a:pt x="326" y="80"/>
                    <a:pt x="326" y="80"/>
                  </a:cubicBezTo>
                  <a:cubicBezTo>
                    <a:pt x="325" y="79"/>
                    <a:pt x="322" y="77"/>
                    <a:pt x="321" y="78"/>
                  </a:cubicBezTo>
                  <a:cubicBezTo>
                    <a:pt x="320" y="79"/>
                    <a:pt x="318" y="82"/>
                    <a:pt x="320" y="84"/>
                  </a:cubicBezTo>
                  <a:cubicBezTo>
                    <a:pt x="322" y="87"/>
                    <a:pt x="324" y="89"/>
                    <a:pt x="323" y="89"/>
                  </a:cubicBezTo>
                  <a:cubicBezTo>
                    <a:pt x="321" y="90"/>
                    <a:pt x="320" y="91"/>
                    <a:pt x="319" y="90"/>
                  </a:cubicBezTo>
                  <a:cubicBezTo>
                    <a:pt x="318" y="90"/>
                    <a:pt x="316" y="88"/>
                    <a:pt x="313" y="89"/>
                  </a:cubicBezTo>
                  <a:cubicBezTo>
                    <a:pt x="310" y="90"/>
                    <a:pt x="307" y="96"/>
                    <a:pt x="307" y="96"/>
                  </a:cubicBezTo>
                  <a:cubicBezTo>
                    <a:pt x="307" y="96"/>
                    <a:pt x="310" y="102"/>
                    <a:pt x="311" y="103"/>
                  </a:cubicBezTo>
                  <a:cubicBezTo>
                    <a:pt x="312" y="103"/>
                    <a:pt x="313" y="105"/>
                    <a:pt x="313" y="107"/>
                  </a:cubicBezTo>
                  <a:cubicBezTo>
                    <a:pt x="312" y="109"/>
                    <a:pt x="313" y="106"/>
                    <a:pt x="311" y="107"/>
                  </a:cubicBezTo>
                  <a:cubicBezTo>
                    <a:pt x="308" y="108"/>
                    <a:pt x="307" y="109"/>
                    <a:pt x="305" y="109"/>
                  </a:cubicBezTo>
                  <a:cubicBezTo>
                    <a:pt x="303" y="109"/>
                    <a:pt x="298" y="115"/>
                    <a:pt x="298" y="115"/>
                  </a:cubicBezTo>
                  <a:cubicBezTo>
                    <a:pt x="301" y="119"/>
                    <a:pt x="301" y="119"/>
                    <a:pt x="301" y="119"/>
                  </a:cubicBezTo>
                  <a:cubicBezTo>
                    <a:pt x="301" y="119"/>
                    <a:pt x="293" y="122"/>
                    <a:pt x="291" y="123"/>
                  </a:cubicBezTo>
                  <a:cubicBezTo>
                    <a:pt x="290" y="123"/>
                    <a:pt x="294" y="122"/>
                    <a:pt x="289" y="123"/>
                  </a:cubicBezTo>
                  <a:cubicBezTo>
                    <a:pt x="285" y="125"/>
                    <a:pt x="282" y="129"/>
                    <a:pt x="281" y="131"/>
                  </a:cubicBezTo>
                  <a:cubicBezTo>
                    <a:pt x="281" y="132"/>
                    <a:pt x="277" y="132"/>
                    <a:pt x="277" y="135"/>
                  </a:cubicBezTo>
                  <a:cubicBezTo>
                    <a:pt x="277" y="137"/>
                    <a:pt x="278" y="141"/>
                    <a:pt x="277" y="142"/>
                  </a:cubicBezTo>
                  <a:cubicBezTo>
                    <a:pt x="277" y="143"/>
                    <a:pt x="277" y="143"/>
                    <a:pt x="277" y="145"/>
                  </a:cubicBezTo>
                  <a:cubicBezTo>
                    <a:pt x="277" y="147"/>
                    <a:pt x="276" y="149"/>
                    <a:pt x="279" y="149"/>
                  </a:cubicBezTo>
                  <a:cubicBezTo>
                    <a:pt x="282" y="149"/>
                    <a:pt x="286" y="147"/>
                    <a:pt x="287" y="146"/>
                  </a:cubicBezTo>
                  <a:cubicBezTo>
                    <a:pt x="287" y="145"/>
                    <a:pt x="288" y="141"/>
                    <a:pt x="289" y="143"/>
                  </a:cubicBezTo>
                  <a:cubicBezTo>
                    <a:pt x="291" y="144"/>
                    <a:pt x="291" y="148"/>
                    <a:pt x="291" y="148"/>
                  </a:cubicBezTo>
                  <a:cubicBezTo>
                    <a:pt x="291" y="148"/>
                    <a:pt x="291" y="152"/>
                    <a:pt x="291" y="153"/>
                  </a:cubicBezTo>
                  <a:cubicBezTo>
                    <a:pt x="290" y="155"/>
                    <a:pt x="297" y="153"/>
                    <a:pt x="290" y="156"/>
                  </a:cubicBezTo>
                  <a:cubicBezTo>
                    <a:pt x="283" y="160"/>
                    <a:pt x="281" y="160"/>
                    <a:pt x="281" y="161"/>
                  </a:cubicBezTo>
                  <a:cubicBezTo>
                    <a:pt x="281" y="163"/>
                    <a:pt x="285" y="168"/>
                    <a:pt x="280" y="166"/>
                  </a:cubicBezTo>
                  <a:cubicBezTo>
                    <a:pt x="275" y="165"/>
                    <a:pt x="275" y="166"/>
                    <a:pt x="275" y="165"/>
                  </a:cubicBezTo>
                  <a:cubicBezTo>
                    <a:pt x="274" y="164"/>
                    <a:pt x="276" y="170"/>
                    <a:pt x="270" y="161"/>
                  </a:cubicBezTo>
                  <a:cubicBezTo>
                    <a:pt x="264" y="152"/>
                    <a:pt x="264" y="153"/>
                    <a:pt x="264" y="151"/>
                  </a:cubicBezTo>
                  <a:cubicBezTo>
                    <a:pt x="264" y="149"/>
                    <a:pt x="263" y="142"/>
                    <a:pt x="263" y="142"/>
                  </a:cubicBezTo>
                  <a:cubicBezTo>
                    <a:pt x="263" y="142"/>
                    <a:pt x="262" y="135"/>
                    <a:pt x="259" y="138"/>
                  </a:cubicBezTo>
                  <a:cubicBezTo>
                    <a:pt x="255" y="141"/>
                    <a:pt x="255" y="146"/>
                    <a:pt x="255" y="146"/>
                  </a:cubicBezTo>
                  <a:cubicBezTo>
                    <a:pt x="255" y="146"/>
                    <a:pt x="250" y="151"/>
                    <a:pt x="249" y="152"/>
                  </a:cubicBezTo>
                  <a:cubicBezTo>
                    <a:pt x="248" y="152"/>
                    <a:pt x="246" y="152"/>
                    <a:pt x="243" y="154"/>
                  </a:cubicBezTo>
                  <a:cubicBezTo>
                    <a:pt x="241" y="157"/>
                    <a:pt x="234" y="167"/>
                    <a:pt x="234" y="167"/>
                  </a:cubicBezTo>
                  <a:cubicBezTo>
                    <a:pt x="234" y="167"/>
                    <a:pt x="230" y="174"/>
                    <a:pt x="231" y="176"/>
                  </a:cubicBezTo>
                  <a:cubicBezTo>
                    <a:pt x="232" y="178"/>
                    <a:pt x="235" y="181"/>
                    <a:pt x="235" y="181"/>
                  </a:cubicBezTo>
                  <a:cubicBezTo>
                    <a:pt x="235" y="181"/>
                    <a:pt x="236" y="180"/>
                    <a:pt x="236" y="183"/>
                  </a:cubicBezTo>
                  <a:cubicBezTo>
                    <a:pt x="236" y="186"/>
                    <a:pt x="241" y="187"/>
                    <a:pt x="241" y="187"/>
                  </a:cubicBezTo>
                  <a:cubicBezTo>
                    <a:pt x="241" y="187"/>
                    <a:pt x="243" y="188"/>
                    <a:pt x="241" y="190"/>
                  </a:cubicBezTo>
                  <a:cubicBezTo>
                    <a:pt x="238" y="192"/>
                    <a:pt x="230" y="193"/>
                    <a:pt x="230" y="193"/>
                  </a:cubicBezTo>
                  <a:cubicBezTo>
                    <a:pt x="222" y="193"/>
                    <a:pt x="222" y="193"/>
                    <a:pt x="222" y="193"/>
                  </a:cubicBezTo>
                  <a:cubicBezTo>
                    <a:pt x="222" y="193"/>
                    <a:pt x="218" y="198"/>
                    <a:pt x="217" y="198"/>
                  </a:cubicBezTo>
                  <a:cubicBezTo>
                    <a:pt x="215" y="199"/>
                    <a:pt x="212" y="201"/>
                    <a:pt x="211" y="204"/>
                  </a:cubicBezTo>
                  <a:cubicBezTo>
                    <a:pt x="211" y="206"/>
                    <a:pt x="202" y="214"/>
                    <a:pt x="202" y="214"/>
                  </a:cubicBezTo>
                  <a:cubicBezTo>
                    <a:pt x="202" y="214"/>
                    <a:pt x="202" y="217"/>
                    <a:pt x="202" y="218"/>
                  </a:cubicBezTo>
                  <a:cubicBezTo>
                    <a:pt x="202" y="219"/>
                    <a:pt x="198" y="221"/>
                    <a:pt x="200" y="222"/>
                  </a:cubicBezTo>
                  <a:cubicBezTo>
                    <a:pt x="202" y="223"/>
                    <a:pt x="205" y="224"/>
                    <a:pt x="207" y="220"/>
                  </a:cubicBezTo>
                  <a:cubicBezTo>
                    <a:pt x="209" y="217"/>
                    <a:pt x="209" y="212"/>
                    <a:pt x="209" y="212"/>
                  </a:cubicBezTo>
                  <a:cubicBezTo>
                    <a:pt x="209" y="212"/>
                    <a:pt x="211" y="210"/>
                    <a:pt x="213" y="210"/>
                  </a:cubicBezTo>
                  <a:cubicBezTo>
                    <a:pt x="216" y="210"/>
                    <a:pt x="219" y="207"/>
                    <a:pt x="222" y="206"/>
                  </a:cubicBezTo>
                  <a:cubicBezTo>
                    <a:pt x="225" y="206"/>
                    <a:pt x="229" y="201"/>
                    <a:pt x="230" y="201"/>
                  </a:cubicBezTo>
                  <a:cubicBezTo>
                    <a:pt x="232" y="201"/>
                    <a:pt x="231" y="202"/>
                    <a:pt x="235" y="201"/>
                  </a:cubicBezTo>
                  <a:cubicBezTo>
                    <a:pt x="239" y="201"/>
                    <a:pt x="243" y="201"/>
                    <a:pt x="244" y="200"/>
                  </a:cubicBezTo>
                  <a:cubicBezTo>
                    <a:pt x="246" y="199"/>
                    <a:pt x="254" y="204"/>
                    <a:pt x="255" y="205"/>
                  </a:cubicBezTo>
                  <a:cubicBezTo>
                    <a:pt x="255" y="206"/>
                    <a:pt x="248" y="207"/>
                    <a:pt x="251" y="209"/>
                  </a:cubicBezTo>
                  <a:cubicBezTo>
                    <a:pt x="255" y="211"/>
                    <a:pt x="255" y="212"/>
                    <a:pt x="256" y="212"/>
                  </a:cubicBezTo>
                  <a:cubicBezTo>
                    <a:pt x="257" y="212"/>
                    <a:pt x="259" y="211"/>
                    <a:pt x="262" y="210"/>
                  </a:cubicBezTo>
                  <a:cubicBezTo>
                    <a:pt x="264" y="208"/>
                    <a:pt x="260" y="205"/>
                    <a:pt x="266" y="207"/>
                  </a:cubicBezTo>
                  <a:cubicBezTo>
                    <a:pt x="271" y="209"/>
                    <a:pt x="271" y="211"/>
                    <a:pt x="271" y="211"/>
                  </a:cubicBezTo>
                  <a:cubicBezTo>
                    <a:pt x="270" y="213"/>
                    <a:pt x="270" y="213"/>
                    <a:pt x="270" y="213"/>
                  </a:cubicBezTo>
                  <a:cubicBezTo>
                    <a:pt x="266" y="214"/>
                    <a:pt x="266" y="214"/>
                    <a:pt x="266" y="214"/>
                  </a:cubicBezTo>
                  <a:cubicBezTo>
                    <a:pt x="260" y="213"/>
                    <a:pt x="260" y="213"/>
                    <a:pt x="260" y="213"/>
                  </a:cubicBezTo>
                  <a:cubicBezTo>
                    <a:pt x="256" y="215"/>
                    <a:pt x="256" y="215"/>
                    <a:pt x="256" y="215"/>
                  </a:cubicBezTo>
                  <a:cubicBezTo>
                    <a:pt x="256" y="215"/>
                    <a:pt x="255" y="216"/>
                    <a:pt x="254" y="216"/>
                  </a:cubicBezTo>
                  <a:cubicBezTo>
                    <a:pt x="254" y="216"/>
                    <a:pt x="245" y="217"/>
                    <a:pt x="245" y="217"/>
                  </a:cubicBezTo>
                  <a:cubicBezTo>
                    <a:pt x="241" y="223"/>
                    <a:pt x="241" y="223"/>
                    <a:pt x="241" y="223"/>
                  </a:cubicBezTo>
                  <a:cubicBezTo>
                    <a:pt x="241" y="223"/>
                    <a:pt x="244" y="227"/>
                    <a:pt x="244" y="227"/>
                  </a:cubicBezTo>
                  <a:cubicBezTo>
                    <a:pt x="245" y="227"/>
                    <a:pt x="251" y="225"/>
                    <a:pt x="251" y="226"/>
                  </a:cubicBezTo>
                  <a:cubicBezTo>
                    <a:pt x="252" y="226"/>
                    <a:pt x="253" y="228"/>
                    <a:pt x="252" y="229"/>
                  </a:cubicBezTo>
                  <a:cubicBezTo>
                    <a:pt x="252" y="230"/>
                    <a:pt x="248" y="233"/>
                    <a:pt x="248" y="233"/>
                  </a:cubicBezTo>
                  <a:cubicBezTo>
                    <a:pt x="246" y="237"/>
                    <a:pt x="246" y="237"/>
                    <a:pt x="246" y="237"/>
                  </a:cubicBezTo>
                  <a:cubicBezTo>
                    <a:pt x="246" y="237"/>
                    <a:pt x="250" y="238"/>
                    <a:pt x="251" y="238"/>
                  </a:cubicBezTo>
                  <a:cubicBezTo>
                    <a:pt x="251" y="238"/>
                    <a:pt x="257" y="238"/>
                    <a:pt x="256" y="239"/>
                  </a:cubicBezTo>
                  <a:cubicBezTo>
                    <a:pt x="256" y="239"/>
                    <a:pt x="247" y="240"/>
                    <a:pt x="247" y="240"/>
                  </a:cubicBezTo>
                  <a:cubicBezTo>
                    <a:pt x="247" y="240"/>
                    <a:pt x="239" y="239"/>
                    <a:pt x="240" y="239"/>
                  </a:cubicBezTo>
                  <a:cubicBezTo>
                    <a:pt x="240" y="240"/>
                    <a:pt x="239" y="242"/>
                    <a:pt x="239" y="243"/>
                  </a:cubicBezTo>
                  <a:cubicBezTo>
                    <a:pt x="239" y="243"/>
                    <a:pt x="237" y="246"/>
                    <a:pt x="237" y="246"/>
                  </a:cubicBezTo>
                  <a:cubicBezTo>
                    <a:pt x="236" y="246"/>
                    <a:pt x="234" y="246"/>
                    <a:pt x="233" y="247"/>
                  </a:cubicBezTo>
                  <a:cubicBezTo>
                    <a:pt x="233" y="248"/>
                    <a:pt x="232" y="250"/>
                    <a:pt x="232" y="252"/>
                  </a:cubicBezTo>
                  <a:cubicBezTo>
                    <a:pt x="232" y="253"/>
                    <a:pt x="235" y="256"/>
                    <a:pt x="235" y="256"/>
                  </a:cubicBezTo>
                  <a:cubicBezTo>
                    <a:pt x="234" y="258"/>
                    <a:pt x="234" y="258"/>
                    <a:pt x="234" y="258"/>
                  </a:cubicBezTo>
                  <a:cubicBezTo>
                    <a:pt x="230" y="262"/>
                    <a:pt x="230" y="262"/>
                    <a:pt x="230" y="262"/>
                  </a:cubicBezTo>
                  <a:cubicBezTo>
                    <a:pt x="230" y="262"/>
                    <a:pt x="228" y="263"/>
                    <a:pt x="228" y="264"/>
                  </a:cubicBezTo>
                  <a:cubicBezTo>
                    <a:pt x="229" y="264"/>
                    <a:pt x="225" y="266"/>
                    <a:pt x="225" y="266"/>
                  </a:cubicBezTo>
                  <a:cubicBezTo>
                    <a:pt x="218" y="270"/>
                    <a:pt x="218" y="270"/>
                    <a:pt x="218" y="270"/>
                  </a:cubicBezTo>
                  <a:cubicBezTo>
                    <a:pt x="218" y="270"/>
                    <a:pt x="219" y="273"/>
                    <a:pt x="219" y="274"/>
                  </a:cubicBezTo>
                  <a:cubicBezTo>
                    <a:pt x="219" y="274"/>
                    <a:pt x="222" y="276"/>
                    <a:pt x="220" y="278"/>
                  </a:cubicBezTo>
                  <a:cubicBezTo>
                    <a:pt x="218" y="279"/>
                    <a:pt x="216" y="280"/>
                    <a:pt x="215" y="281"/>
                  </a:cubicBezTo>
                  <a:cubicBezTo>
                    <a:pt x="215" y="281"/>
                    <a:pt x="213" y="282"/>
                    <a:pt x="213" y="285"/>
                  </a:cubicBezTo>
                  <a:cubicBezTo>
                    <a:pt x="214" y="287"/>
                    <a:pt x="212" y="290"/>
                    <a:pt x="211" y="290"/>
                  </a:cubicBezTo>
                  <a:cubicBezTo>
                    <a:pt x="211" y="290"/>
                    <a:pt x="209" y="291"/>
                    <a:pt x="209" y="294"/>
                  </a:cubicBezTo>
                  <a:cubicBezTo>
                    <a:pt x="210" y="296"/>
                    <a:pt x="209" y="303"/>
                    <a:pt x="209" y="303"/>
                  </a:cubicBezTo>
                  <a:cubicBezTo>
                    <a:pt x="209" y="303"/>
                    <a:pt x="212" y="307"/>
                    <a:pt x="213" y="307"/>
                  </a:cubicBezTo>
                  <a:cubicBezTo>
                    <a:pt x="213" y="307"/>
                    <a:pt x="218" y="305"/>
                    <a:pt x="219" y="306"/>
                  </a:cubicBezTo>
                  <a:cubicBezTo>
                    <a:pt x="221" y="306"/>
                    <a:pt x="224" y="308"/>
                    <a:pt x="224" y="308"/>
                  </a:cubicBezTo>
                  <a:cubicBezTo>
                    <a:pt x="224" y="308"/>
                    <a:pt x="223" y="313"/>
                    <a:pt x="222" y="314"/>
                  </a:cubicBezTo>
                  <a:cubicBezTo>
                    <a:pt x="221" y="314"/>
                    <a:pt x="215" y="315"/>
                    <a:pt x="215" y="315"/>
                  </a:cubicBezTo>
                  <a:cubicBezTo>
                    <a:pt x="215" y="315"/>
                    <a:pt x="212" y="313"/>
                    <a:pt x="211" y="313"/>
                  </a:cubicBezTo>
                  <a:cubicBezTo>
                    <a:pt x="210" y="314"/>
                    <a:pt x="205" y="319"/>
                    <a:pt x="205" y="319"/>
                  </a:cubicBezTo>
                  <a:cubicBezTo>
                    <a:pt x="205" y="319"/>
                    <a:pt x="205" y="322"/>
                    <a:pt x="204" y="322"/>
                  </a:cubicBezTo>
                  <a:cubicBezTo>
                    <a:pt x="202" y="323"/>
                    <a:pt x="201" y="321"/>
                    <a:pt x="201" y="323"/>
                  </a:cubicBezTo>
                  <a:cubicBezTo>
                    <a:pt x="201" y="324"/>
                    <a:pt x="201" y="327"/>
                    <a:pt x="201" y="328"/>
                  </a:cubicBezTo>
                  <a:cubicBezTo>
                    <a:pt x="201" y="330"/>
                    <a:pt x="201" y="333"/>
                    <a:pt x="201" y="333"/>
                  </a:cubicBezTo>
                  <a:cubicBezTo>
                    <a:pt x="201" y="333"/>
                    <a:pt x="199" y="337"/>
                    <a:pt x="198" y="339"/>
                  </a:cubicBezTo>
                  <a:cubicBezTo>
                    <a:pt x="197" y="341"/>
                    <a:pt x="195" y="346"/>
                    <a:pt x="195" y="347"/>
                  </a:cubicBezTo>
                  <a:cubicBezTo>
                    <a:pt x="196" y="348"/>
                    <a:pt x="198" y="353"/>
                    <a:pt x="198" y="353"/>
                  </a:cubicBezTo>
                  <a:cubicBezTo>
                    <a:pt x="191" y="357"/>
                    <a:pt x="191" y="357"/>
                    <a:pt x="191" y="357"/>
                  </a:cubicBezTo>
                  <a:cubicBezTo>
                    <a:pt x="193" y="362"/>
                    <a:pt x="193" y="362"/>
                    <a:pt x="193" y="362"/>
                  </a:cubicBezTo>
                  <a:cubicBezTo>
                    <a:pt x="193" y="362"/>
                    <a:pt x="194" y="362"/>
                    <a:pt x="194" y="363"/>
                  </a:cubicBezTo>
                  <a:cubicBezTo>
                    <a:pt x="194" y="365"/>
                    <a:pt x="189" y="368"/>
                    <a:pt x="189" y="368"/>
                  </a:cubicBezTo>
                  <a:cubicBezTo>
                    <a:pt x="189" y="368"/>
                    <a:pt x="189" y="373"/>
                    <a:pt x="189" y="374"/>
                  </a:cubicBezTo>
                  <a:cubicBezTo>
                    <a:pt x="189" y="375"/>
                    <a:pt x="184" y="371"/>
                    <a:pt x="184" y="371"/>
                  </a:cubicBezTo>
                  <a:cubicBezTo>
                    <a:pt x="180" y="372"/>
                    <a:pt x="180" y="372"/>
                    <a:pt x="180" y="372"/>
                  </a:cubicBezTo>
                  <a:cubicBezTo>
                    <a:pt x="180" y="376"/>
                    <a:pt x="180" y="376"/>
                    <a:pt x="180" y="376"/>
                  </a:cubicBezTo>
                  <a:cubicBezTo>
                    <a:pt x="178" y="380"/>
                    <a:pt x="178" y="380"/>
                    <a:pt x="178" y="380"/>
                  </a:cubicBezTo>
                  <a:cubicBezTo>
                    <a:pt x="171" y="380"/>
                    <a:pt x="171" y="380"/>
                    <a:pt x="171" y="380"/>
                  </a:cubicBezTo>
                  <a:cubicBezTo>
                    <a:pt x="171" y="380"/>
                    <a:pt x="165" y="384"/>
                    <a:pt x="165" y="384"/>
                  </a:cubicBezTo>
                  <a:cubicBezTo>
                    <a:pt x="166" y="385"/>
                    <a:pt x="163" y="388"/>
                    <a:pt x="166" y="388"/>
                  </a:cubicBezTo>
                  <a:cubicBezTo>
                    <a:pt x="168" y="388"/>
                    <a:pt x="169" y="388"/>
                    <a:pt x="170" y="388"/>
                  </a:cubicBezTo>
                  <a:cubicBezTo>
                    <a:pt x="172" y="387"/>
                    <a:pt x="176" y="385"/>
                    <a:pt x="177" y="385"/>
                  </a:cubicBezTo>
                  <a:cubicBezTo>
                    <a:pt x="178" y="385"/>
                    <a:pt x="181" y="385"/>
                    <a:pt x="179" y="387"/>
                  </a:cubicBezTo>
                  <a:cubicBezTo>
                    <a:pt x="177" y="389"/>
                    <a:pt x="175" y="389"/>
                    <a:pt x="174" y="390"/>
                  </a:cubicBezTo>
                  <a:cubicBezTo>
                    <a:pt x="172" y="391"/>
                    <a:pt x="169" y="391"/>
                    <a:pt x="169" y="394"/>
                  </a:cubicBezTo>
                  <a:cubicBezTo>
                    <a:pt x="169" y="397"/>
                    <a:pt x="168" y="400"/>
                    <a:pt x="168" y="400"/>
                  </a:cubicBezTo>
                  <a:cubicBezTo>
                    <a:pt x="175" y="398"/>
                    <a:pt x="175" y="398"/>
                    <a:pt x="175" y="398"/>
                  </a:cubicBezTo>
                  <a:cubicBezTo>
                    <a:pt x="175" y="398"/>
                    <a:pt x="177" y="397"/>
                    <a:pt x="177" y="400"/>
                  </a:cubicBezTo>
                  <a:cubicBezTo>
                    <a:pt x="178" y="404"/>
                    <a:pt x="175" y="405"/>
                    <a:pt x="173" y="405"/>
                  </a:cubicBezTo>
                  <a:cubicBezTo>
                    <a:pt x="172" y="405"/>
                    <a:pt x="167" y="401"/>
                    <a:pt x="167" y="401"/>
                  </a:cubicBezTo>
                  <a:cubicBezTo>
                    <a:pt x="163" y="404"/>
                    <a:pt x="163" y="404"/>
                    <a:pt x="163" y="404"/>
                  </a:cubicBezTo>
                  <a:cubicBezTo>
                    <a:pt x="163" y="404"/>
                    <a:pt x="162" y="403"/>
                    <a:pt x="158" y="406"/>
                  </a:cubicBezTo>
                  <a:cubicBezTo>
                    <a:pt x="154" y="410"/>
                    <a:pt x="152" y="415"/>
                    <a:pt x="152" y="416"/>
                  </a:cubicBezTo>
                  <a:cubicBezTo>
                    <a:pt x="152" y="417"/>
                    <a:pt x="152" y="419"/>
                    <a:pt x="149" y="421"/>
                  </a:cubicBezTo>
                  <a:cubicBezTo>
                    <a:pt x="147" y="422"/>
                    <a:pt x="144" y="425"/>
                    <a:pt x="144" y="425"/>
                  </a:cubicBezTo>
                  <a:cubicBezTo>
                    <a:pt x="144" y="425"/>
                    <a:pt x="143" y="428"/>
                    <a:pt x="142" y="430"/>
                  </a:cubicBezTo>
                  <a:cubicBezTo>
                    <a:pt x="141" y="432"/>
                    <a:pt x="141" y="432"/>
                    <a:pt x="141" y="432"/>
                  </a:cubicBezTo>
                  <a:cubicBezTo>
                    <a:pt x="145" y="436"/>
                    <a:pt x="145" y="436"/>
                    <a:pt x="145" y="436"/>
                  </a:cubicBezTo>
                  <a:cubicBezTo>
                    <a:pt x="138" y="440"/>
                    <a:pt x="138" y="440"/>
                    <a:pt x="138" y="440"/>
                  </a:cubicBezTo>
                  <a:cubicBezTo>
                    <a:pt x="135" y="442"/>
                    <a:pt x="135" y="442"/>
                    <a:pt x="135" y="442"/>
                  </a:cubicBezTo>
                  <a:cubicBezTo>
                    <a:pt x="135" y="442"/>
                    <a:pt x="129" y="448"/>
                    <a:pt x="133" y="449"/>
                  </a:cubicBezTo>
                  <a:cubicBezTo>
                    <a:pt x="138" y="450"/>
                    <a:pt x="141" y="450"/>
                    <a:pt x="141" y="450"/>
                  </a:cubicBezTo>
                  <a:cubicBezTo>
                    <a:pt x="141" y="450"/>
                    <a:pt x="140" y="456"/>
                    <a:pt x="141" y="456"/>
                  </a:cubicBezTo>
                  <a:cubicBezTo>
                    <a:pt x="142" y="456"/>
                    <a:pt x="151" y="456"/>
                    <a:pt x="151" y="456"/>
                  </a:cubicBezTo>
                  <a:cubicBezTo>
                    <a:pt x="156" y="452"/>
                    <a:pt x="156" y="452"/>
                    <a:pt x="156" y="452"/>
                  </a:cubicBezTo>
                  <a:cubicBezTo>
                    <a:pt x="159" y="450"/>
                    <a:pt x="159" y="450"/>
                    <a:pt x="159" y="450"/>
                  </a:cubicBezTo>
                  <a:cubicBezTo>
                    <a:pt x="161" y="454"/>
                    <a:pt x="161" y="454"/>
                    <a:pt x="161" y="454"/>
                  </a:cubicBezTo>
                  <a:cubicBezTo>
                    <a:pt x="161" y="454"/>
                    <a:pt x="159" y="457"/>
                    <a:pt x="157" y="457"/>
                  </a:cubicBezTo>
                  <a:cubicBezTo>
                    <a:pt x="154" y="457"/>
                    <a:pt x="155" y="457"/>
                    <a:pt x="153" y="459"/>
                  </a:cubicBezTo>
                  <a:cubicBezTo>
                    <a:pt x="150" y="462"/>
                    <a:pt x="149" y="463"/>
                    <a:pt x="147" y="463"/>
                  </a:cubicBezTo>
                  <a:cubicBezTo>
                    <a:pt x="146" y="463"/>
                    <a:pt x="144" y="466"/>
                    <a:pt x="142" y="462"/>
                  </a:cubicBezTo>
                  <a:cubicBezTo>
                    <a:pt x="141" y="459"/>
                    <a:pt x="139" y="456"/>
                    <a:pt x="139" y="456"/>
                  </a:cubicBezTo>
                  <a:cubicBezTo>
                    <a:pt x="130" y="452"/>
                    <a:pt x="130" y="452"/>
                    <a:pt x="130" y="452"/>
                  </a:cubicBezTo>
                  <a:cubicBezTo>
                    <a:pt x="128" y="453"/>
                    <a:pt x="128" y="453"/>
                    <a:pt x="128" y="453"/>
                  </a:cubicBezTo>
                  <a:cubicBezTo>
                    <a:pt x="128" y="453"/>
                    <a:pt x="127" y="457"/>
                    <a:pt x="126" y="457"/>
                  </a:cubicBezTo>
                  <a:cubicBezTo>
                    <a:pt x="125" y="457"/>
                    <a:pt x="119" y="457"/>
                    <a:pt x="117" y="457"/>
                  </a:cubicBezTo>
                  <a:cubicBezTo>
                    <a:pt x="116" y="457"/>
                    <a:pt x="114" y="457"/>
                    <a:pt x="114" y="456"/>
                  </a:cubicBezTo>
                  <a:cubicBezTo>
                    <a:pt x="113" y="454"/>
                    <a:pt x="114" y="454"/>
                    <a:pt x="113" y="453"/>
                  </a:cubicBezTo>
                  <a:cubicBezTo>
                    <a:pt x="112" y="452"/>
                    <a:pt x="110" y="448"/>
                    <a:pt x="108" y="449"/>
                  </a:cubicBezTo>
                  <a:cubicBezTo>
                    <a:pt x="107" y="449"/>
                    <a:pt x="102" y="451"/>
                    <a:pt x="102" y="451"/>
                  </a:cubicBezTo>
                  <a:cubicBezTo>
                    <a:pt x="101" y="459"/>
                    <a:pt x="101" y="459"/>
                    <a:pt x="101" y="459"/>
                  </a:cubicBezTo>
                  <a:cubicBezTo>
                    <a:pt x="101" y="459"/>
                    <a:pt x="98" y="459"/>
                    <a:pt x="99" y="461"/>
                  </a:cubicBezTo>
                  <a:cubicBezTo>
                    <a:pt x="99" y="463"/>
                    <a:pt x="103" y="465"/>
                    <a:pt x="103" y="465"/>
                  </a:cubicBezTo>
                  <a:cubicBezTo>
                    <a:pt x="103" y="465"/>
                    <a:pt x="105" y="467"/>
                    <a:pt x="105" y="468"/>
                  </a:cubicBezTo>
                  <a:cubicBezTo>
                    <a:pt x="106" y="470"/>
                    <a:pt x="103" y="472"/>
                    <a:pt x="103" y="472"/>
                  </a:cubicBezTo>
                  <a:cubicBezTo>
                    <a:pt x="103" y="472"/>
                    <a:pt x="98" y="472"/>
                    <a:pt x="97" y="474"/>
                  </a:cubicBezTo>
                  <a:cubicBezTo>
                    <a:pt x="97" y="475"/>
                    <a:pt x="98" y="478"/>
                    <a:pt x="97" y="478"/>
                  </a:cubicBezTo>
                  <a:cubicBezTo>
                    <a:pt x="96" y="479"/>
                    <a:pt x="95" y="481"/>
                    <a:pt x="95" y="482"/>
                  </a:cubicBezTo>
                  <a:cubicBezTo>
                    <a:pt x="95" y="482"/>
                    <a:pt x="97" y="487"/>
                    <a:pt x="97" y="487"/>
                  </a:cubicBezTo>
                  <a:cubicBezTo>
                    <a:pt x="97" y="487"/>
                    <a:pt x="97" y="491"/>
                    <a:pt x="95" y="489"/>
                  </a:cubicBezTo>
                  <a:cubicBezTo>
                    <a:pt x="93" y="487"/>
                    <a:pt x="87" y="484"/>
                    <a:pt x="87" y="484"/>
                  </a:cubicBezTo>
                  <a:cubicBezTo>
                    <a:pt x="83" y="481"/>
                    <a:pt x="83" y="481"/>
                    <a:pt x="83" y="481"/>
                  </a:cubicBezTo>
                  <a:cubicBezTo>
                    <a:pt x="83" y="481"/>
                    <a:pt x="79" y="484"/>
                    <a:pt x="78" y="484"/>
                  </a:cubicBezTo>
                  <a:cubicBezTo>
                    <a:pt x="78" y="485"/>
                    <a:pt x="71" y="484"/>
                    <a:pt x="69" y="485"/>
                  </a:cubicBezTo>
                  <a:cubicBezTo>
                    <a:pt x="68" y="486"/>
                    <a:pt x="68" y="487"/>
                    <a:pt x="67" y="489"/>
                  </a:cubicBezTo>
                  <a:cubicBezTo>
                    <a:pt x="65" y="491"/>
                    <a:pt x="62" y="491"/>
                    <a:pt x="65" y="494"/>
                  </a:cubicBezTo>
                  <a:cubicBezTo>
                    <a:pt x="67" y="497"/>
                    <a:pt x="72" y="498"/>
                    <a:pt x="72" y="498"/>
                  </a:cubicBezTo>
                  <a:cubicBezTo>
                    <a:pt x="72" y="498"/>
                    <a:pt x="74" y="499"/>
                    <a:pt x="72" y="502"/>
                  </a:cubicBezTo>
                  <a:cubicBezTo>
                    <a:pt x="70" y="506"/>
                    <a:pt x="66" y="503"/>
                    <a:pt x="65" y="503"/>
                  </a:cubicBezTo>
                  <a:cubicBezTo>
                    <a:pt x="64" y="502"/>
                    <a:pt x="60" y="499"/>
                    <a:pt x="59" y="500"/>
                  </a:cubicBezTo>
                  <a:cubicBezTo>
                    <a:pt x="58" y="501"/>
                    <a:pt x="55" y="506"/>
                    <a:pt x="55" y="506"/>
                  </a:cubicBezTo>
                  <a:cubicBezTo>
                    <a:pt x="55" y="506"/>
                    <a:pt x="52" y="507"/>
                    <a:pt x="51" y="506"/>
                  </a:cubicBezTo>
                  <a:cubicBezTo>
                    <a:pt x="50" y="506"/>
                    <a:pt x="47" y="501"/>
                    <a:pt x="46" y="502"/>
                  </a:cubicBezTo>
                  <a:cubicBezTo>
                    <a:pt x="45" y="503"/>
                    <a:pt x="44" y="505"/>
                    <a:pt x="44" y="506"/>
                  </a:cubicBezTo>
                  <a:cubicBezTo>
                    <a:pt x="44" y="507"/>
                    <a:pt x="46" y="509"/>
                    <a:pt x="45" y="510"/>
                  </a:cubicBezTo>
                  <a:cubicBezTo>
                    <a:pt x="45" y="511"/>
                    <a:pt x="40" y="512"/>
                    <a:pt x="39" y="513"/>
                  </a:cubicBezTo>
                  <a:cubicBezTo>
                    <a:pt x="39" y="514"/>
                    <a:pt x="39" y="512"/>
                    <a:pt x="37" y="516"/>
                  </a:cubicBezTo>
                  <a:cubicBezTo>
                    <a:pt x="36" y="520"/>
                    <a:pt x="37" y="520"/>
                    <a:pt x="36" y="520"/>
                  </a:cubicBezTo>
                  <a:cubicBezTo>
                    <a:pt x="34" y="521"/>
                    <a:pt x="30" y="518"/>
                    <a:pt x="30" y="518"/>
                  </a:cubicBezTo>
                  <a:cubicBezTo>
                    <a:pt x="30" y="518"/>
                    <a:pt x="27" y="515"/>
                    <a:pt x="27" y="518"/>
                  </a:cubicBezTo>
                  <a:cubicBezTo>
                    <a:pt x="27" y="522"/>
                    <a:pt x="26" y="526"/>
                    <a:pt x="26" y="526"/>
                  </a:cubicBezTo>
                  <a:cubicBezTo>
                    <a:pt x="29" y="528"/>
                    <a:pt x="29" y="528"/>
                    <a:pt x="29" y="528"/>
                  </a:cubicBezTo>
                  <a:cubicBezTo>
                    <a:pt x="29" y="528"/>
                    <a:pt x="28" y="530"/>
                    <a:pt x="27" y="530"/>
                  </a:cubicBezTo>
                  <a:cubicBezTo>
                    <a:pt x="27" y="530"/>
                    <a:pt x="25" y="529"/>
                    <a:pt x="24" y="527"/>
                  </a:cubicBezTo>
                  <a:cubicBezTo>
                    <a:pt x="23" y="526"/>
                    <a:pt x="24" y="526"/>
                    <a:pt x="21" y="525"/>
                  </a:cubicBezTo>
                  <a:cubicBezTo>
                    <a:pt x="18" y="524"/>
                    <a:pt x="16" y="522"/>
                    <a:pt x="16" y="524"/>
                  </a:cubicBezTo>
                  <a:cubicBezTo>
                    <a:pt x="16" y="525"/>
                    <a:pt x="15" y="527"/>
                    <a:pt x="16" y="528"/>
                  </a:cubicBezTo>
                  <a:cubicBezTo>
                    <a:pt x="17" y="530"/>
                    <a:pt x="19" y="532"/>
                    <a:pt x="19" y="532"/>
                  </a:cubicBezTo>
                  <a:cubicBezTo>
                    <a:pt x="20" y="532"/>
                    <a:pt x="20" y="532"/>
                    <a:pt x="20" y="532"/>
                  </a:cubicBezTo>
                  <a:cubicBezTo>
                    <a:pt x="20" y="532"/>
                    <a:pt x="19" y="535"/>
                    <a:pt x="18" y="535"/>
                  </a:cubicBezTo>
                  <a:cubicBezTo>
                    <a:pt x="17" y="536"/>
                    <a:pt x="16" y="534"/>
                    <a:pt x="15" y="534"/>
                  </a:cubicBezTo>
                  <a:cubicBezTo>
                    <a:pt x="15" y="534"/>
                    <a:pt x="12" y="536"/>
                    <a:pt x="12" y="536"/>
                  </a:cubicBezTo>
                  <a:cubicBezTo>
                    <a:pt x="12" y="536"/>
                    <a:pt x="13" y="538"/>
                    <a:pt x="13" y="539"/>
                  </a:cubicBezTo>
                  <a:cubicBezTo>
                    <a:pt x="13" y="540"/>
                    <a:pt x="10" y="541"/>
                    <a:pt x="10" y="542"/>
                  </a:cubicBezTo>
                  <a:cubicBezTo>
                    <a:pt x="9" y="542"/>
                    <a:pt x="8" y="543"/>
                    <a:pt x="8" y="544"/>
                  </a:cubicBezTo>
                  <a:cubicBezTo>
                    <a:pt x="8" y="545"/>
                    <a:pt x="9" y="548"/>
                    <a:pt x="10" y="547"/>
                  </a:cubicBezTo>
                  <a:cubicBezTo>
                    <a:pt x="11" y="547"/>
                    <a:pt x="16" y="548"/>
                    <a:pt x="16" y="548"/>
                  </a:cubicBezTo>
                  <a:cubicBezTo>
                    <a:pt x="16" y="548"/>
                    <a:pt x="15" y="550"/>
                    <a:pt x="14" y="551"/>
                  </a:cubicBezTo>
                  <a:cubicBezTo>
                    <a:pt x="13" y="551"/>
                    <a:pt x="12" y="553"/>
                    <a:pt x="11" y="554"/>
                  </a:cubicBezTo>
                  <a:cubicBezTo>
                    <a:pt x="10" y="556"/>
                    <a:pt x="12" y="560"/>
                    <a:pt x="14" y="561"/>
                  </a:cubicBezTo>
                  <a:cubicBezTo>
                    <a:pt x="17" y="562"/>
                    <a:pt x="20" y="562"/>
                    <a:pt x="20" y="564"/>
                  </a:cubicBezTo>
                  <a:cubicBezTo>
                    <a:pt x="19" y="565"/>
                    <a:pt x="14" y="569"/>
                    <a:pt x="13" y="570"/>
                  </a:cubicBezTo>
                  <a:cubicBezTo>
                    <a:pt x="12" y="570"/>
                    <a:pt x="10" y="571"/>
                    <a:pt x="10" y="573"/>
                  </a:cubicBezTo>
                  <a:cubicBezTo>
                    <a:pt x="10" y="575"/>
                    <a:pt x="10" y="576"/>
                    <a:pt x="8" y="577"/>
                  </a:cubicBezTo>
                  <a:cubicBezTo>
                    <a:pt x="6" y="578"/>
                    <a:pt x="5" y="577"/>
                    <a:pt x="5" y="580"/>
                  </a:cubicBezTo>
                  <a:cubicBezTo>
                    <a:pt x="5" y="582"/>
                    <a:pt x="6" y="583"/>
                    <a:pt x="7" y="583"/>
                  </a:cubicBezTo>
                  <a:cubicBezTo>
                    <a:pt x="8" y="583"/>
                    <a:pt x="8" y="583"/>
                    <a:pt x="8" y="583"/>
                  </a:cubicBezTo>
                  <a:cubicBezTo>
                    <a:pt x="16" y="582"/>
                    <a:pt x="16" y="582"/>
                    <a:pt x="16" y="582"/>
                  </a:cubicBezTo>
                  <a:cubicBezTo>
                    <a:pt x="16" y="582"/>
                    <a:pt x="15" y="585"/>
                    <a:pt x="15" y="586"/>
                  </a:cubicBezTo>
                  <a:cubicBezTo>
                    <a:pt x="15" y="587"/>
                    <a:pt x="9" y="593"/>
                    <a:pt x="9" y="593"/>
                  </a:cubicBezTo>
                  <a:cubicBezTo>
                    <a:pt x="9" y="593"/>
                    <a:pt x="10" y="596"/>
                    <a:pt x="9" y="596"/>
                  </a:cubicBezTo>
                  <a:cubicBezTo>
                    <a:pt x="7" y="597"/>
                    <a:pt x="5" y="598"/>
                    <a:pt x="4" y="599"/>
                  </a:cubicBezTo>
                  <a:cubicBezTo>
                    <a:pt x="4" y="600"/>
                    <a:pt x="4" y="602"/>
                    <a:pt x="4" y="603"/>
                  </a:cubicBezTo>
                  <a:cubicBezTo>
                    <a:pt x="5" y="605"/>
                    <a:pt x="7" y="608"/>
                    <a:pt x="7" y="609"/>
                  </a:cubicBezTo>
                  <a:cubicBezTo>
                    <a:pt x="8" y="610"/>
                    <a:pt x="6" y="612"/>
                    <a:pt x="6" y="612"/>
                  </a:cubicBezTo>
                  <a:cubicBezTo>
                    <a:pt x="4" y="620"/>
                    <a:pt x="4" y="620"/>
                    <a:pt x="4" y="620"/>
                  </a:cubicBezTo>
                  <a:cubicBezTo>
                    <a:pt x="4" y="620"/>
                    <a:pt x="4" y="624"/>
                    <a:pt x="4" y="625"/>
                  </a:cubicBezTo>
                  <a:cubicBezTo>
                    <a:pt x="4" y="626"/>
                    <a:pt x="0" y="627"/>
                    <a:pt x="2" y="630"/>
                  </a:cubicBezTo>
                  <a:cubicBezTo>
                    <a:pt x="4" y="632"/>
                    <a:pt x="5" y="633"/>
                    <a:pt x="6" y="634"/>
                  </a:cubicBezTo>
                  <a:cubicBezTo>
                    <a:pt x="8" y="634"/>
                    <a:pt x="13" y="634"/>
                    <a:pt x="13" y="635"/>
                  </a:cubicBezTo>
                  <a:cubicBezTo>
                    <a:pt x="13" y="635"/>
                    <a:pt x="13" y="636"/>
                    <a:pt x="10" y="637"/>
                  </a:cubicBezTo>
                  <a:cubicBezTo>
                    <a:pt x="8" y="637"/>
                    <a:pt x="6" y="636"/>
                    <a:pt x="6" y="638"/>
                  </a:cubicBezTo>
                  <a:cubicBezTo>
                    <a:pt x="5" y="639"/>
                    <a:pt x="1" y="645"/>
                    <a:pt x="1" y="645"/>
                  </a:cubicBezTo>
                  <a:cubicBezTo>
                    <a:pt x="6" y="651"/>
                    <a:pt x="6" y="651"/>
                    <a:pt x="6" y="651"/>
                  </a:cubicBezTo>
                  <a:cubicBezTo>
                    <a:pt x="6" y="651"/>
                    <a:pt x="8" y="649"/>
                    <a:pt x="9" y="649"/>
                  </a:cubicBezTo>
                  <a:cubicBezTo>
                    <a:pt x="10" y="648"/>
                    <a:pt x="13" y="649"/>
                    <a:pt x="13" y="650"/>
                  </a:cubicBezTo>
                  <a:cubicBezTo>
                    <a:pt x="13" y="650"/>
                    <a:pt x="11" y="653"/>
                    <a:pt x="10" y="653"/>
                  </a:cubicBezTo>
                  <a:cubicBezTo>
                    <a:pt x="10" y="654"/>
                    <a:pt x="7" y="655"/>
                    <a:pt x="7" y="656"/>
                  </a:cubicBezTo>
                  <a:cubicBezTo>
                    <a:pt x="7" y="656"/>
                    <a:pt x="10" y="660"/>
                    <a:pt x="10" y="660"/>
                  </a:cubicBezTo>
                  <a:cubicBezTo>
                    <a:pt x="10" y="660"/>
                    <a:pt x="12" y="660"/>
                    <a:pt x="12" y="662"/>
                  </a:cubicBezTo>
                  <a:cubicBezTo>
                    <a:pt x="12" y="663"/>
                    <a:pt x="8" y="665"/>
                    <a:pt x="8" y="665"/>
                  </a:cubicBezTo>
                  <a:cubicBezTo>
                    <a:pt x="9" y="668"/>
                    <a:pt x="9" y="668"/>
                    <a:pt x="9" y="668"/>
                  </a:cubicBezTo>
                  <a:cubicBezTo>
                    <a:pt x="6" y="674"/>
                    <a:pt x="6" y="674"/>
                    <a:pt x="6" y="674"/>
                  </a:cubicBezTo>
                  <a:cubicBezTo>
                    <a:pt x="11" y="677"/>
                    <a:pt x="11" y="677"/>
                    <a:pt x="11" y="677"/>
                  </a:cubicBezTo>
                  <a:cubicBezTo>
                    <a:pt x="11" y="677"/>
                    <a:pt x="15" y="677"/>
                    <a:pt x="14" y="680"/>
                  </a:cubicBezTo>
                  <a:cubicBezTo>
                    <a:pt x="12" y="682"/>
                    <a:pt x="9" y="684"/>
                    <a:pt x="9" y="685"/>
                  </a:cubicBezTo>
                  <a:cubicBezTo>
                    <a:pt x="9" y="687"/>
                    <a:pt x="8" y="689"/>
                    <a:pt x="10" y="690"/>
                  </a:cubicBezTo>
                  <a:cubicBezTo>
                    <a:pt x="12" y="690"/>
                    <a:pt x="12" y="691"/>
                    <a:pt x="13" y="690"/>
                  </a:cubicBezTo>
                  <a:cubicBezTo>
                    <a:pt x="15" y="689"/>
                    <a:pt x="17" y="688"/>
                    <a:pt x="17" y="688"/>
                  </a:cubicBezTo>
                  <a:cubicBezTo>
                    <a:pt x="17" y="688"/>
                    <a:pt x="20" y="686"/>
                    <a:pt x="22" y="686"/>
                  </a:cubicBezTo>
                  <a:cubicBezTo>
                    <a:pt x="23" y="686"/>
                    <a:pt x="25" y="687"/>
                    <a:pt x="26" y="688"/>
                  </a:cubicBezTo>
                  <a:cubicBezTo>
                    <a:pt x="26" y="689"/>
                    <a:pt x="26" y="690"/>
                    <a:pt x="27" y="691"/>
                  </a:cubicBezTo>
                  <a:cubicBezTo>
                    <a:pt x="28" y="691"/>
                    <a:pt x="26" y="696"/>
                    <a:pt x="26" y="696"/>
                  </a:cubicBezTo>
                  <a:cubicBezTo>
                    <a:pt x="23" y="700"/>
                    <a:pt x="23" y="700"/>
                    <a:pt x="23" y="700"/>
                  </a:cubicBezTo>
                  <a:cubicBezTo>
                    <a:pt x="23" y="700"/>
                    <a:pt x="26" y="704"/>
                    <a:pt x="25" y="704"/>
                  </a:cubicBezTo>
                  <a:cubicBezTo>
                    <a:pt x="25" y="704"/>
                    <a:pt x="20" y="705"/>
                    <a:pt x="19" y="705"/>
                  </a:cubicBezTo>
                  <a:cubicBezTo>
                    <a:pt x="18" y="705"/>
                    <a:pt x="17" y="704"/>
                    <a:pt x="17" y="706"/>
                  </a:cubicBezTo>
                  <a:cubicBezTo>
                    <a:pt x="16" y="708"/>
                    <a:pt x="13" y="713"/>
                    <a:pt x="13" y="713"/>
                  </a:cubicBezTo>
                  <a:cubicBezTo>
                    <a:pt x="13" y="713"/>
                    <a:pt x="12" y="715"/>
                    <a:pt x="13" y="717"/>
                  </a:cubicBezTo>
                  <a:cubicBezTo>
                    <a:pt x="14" y="719"/>
                    <a:pt x="18" y="726"/>
                    <a:pt x="18" y="726"/>
                  </a:cubicBezTo>
                  <a:cubicBezTo>
                    <a:pt x="18" y="727"/>
                    <a:pt x="20" y="730"/>
                    <a:pt x="23" y="732"/>
                  </a:cubicBezTo>
                  <a:cubicBezTo>
                    <a:pt x="26" y="734"/>
                    <a:pt x="28" y="734"/>
                    <a:pt x="28" y="736"/>
                  </a:cubicBezTo>
                  <a:cubicBezTo>
                    <a:pt x="29" y="738"/>
                    <a:pt x="29" y="738"/>
                    <a:pt x="29" y="738"/>
                  </a:cubicBezTo>
                  <a:cubicBezTo>
                    <a:pt x="33" y="742"/>
                    <a:pt x="33" y="742"/>
                    <a:pt x="33" y="742"/>
                  </a:cubicBezTo>
                  <a:cubicBezTo>
                    <a:pt x="33" y="742"/>
                    <a:pt x="35" y="743"/>
                    <a:pt x="38" y="743"/>
                  </a:cubicBezTo>
                  <a:cubicBezTo>
                    <a:pt x="41" y="744"/>
                    <a:pt x="45" y="744"/>
                    <a:pt x="45" y="745"/>
                  </a:cubicBezTo>
                  <a:cubicBezTo>
                    <a:pt x="46" y="745"/>
                    <a:pt x="42" y="748"/>
                    <a:pt x="42" y="748"/>
                  </a:cubicBezTo>
                  <a:cubicBezTo>
                    <a:pt x="42" y="748"/>
                    <a:pt x="37" y="752"/>
                    <a:pt x="39" y="753"/>
                  </a:cubicBezTo>
                  <a:cubicBezTo>
                    <a:pt x="41" y="754"/>
                    <a:pt x="55" y="757"/>
                    <a:pt x="55" y="757"/>
                  </a:cubicBezTo>
                  <a:cubicBezTo>
                    <a:pt x="55" y="757"/>
                    <a:pt x="57" y="758"/>
                    <a:pt x="57" y="759"/>
                  </a:cubicBezTo>
                  <a:cubicBezTo>
                    <a:pt x="57" y="760"/>
                    <a:pt x="60" y="758"/>
                    <a:pt x="60" y="758"/>
                  </a:cubicBezTo>
                  <a:cubicBezTo>
                    <a:pt x="61" y="757"/>
                    <a:pt x="65" y="759"/>
                    <a:pt x="66" y="759"/>
                  </a:cubicBezTo>
                  <a:cubicBezTo>
                    <a:pt x="66" y="759"/>
                    <a:pt x="72" y="758"/>
                    <a:pt x="72" y="758"/>
                  </a:cubicBezTo>
                  <a:cubicBezTo>
                    <a:pt x="77" y="756"/>
                    <a:pt x="77" y="756"/>
                    <a:pt x="77" y="756"/>
                  </a:cubicBezTo>
                  <a:cubicBezTo>
                    <a:pt x="77" y="756"/>
                    <a:pt x="80" y="751"/>
                    <a:pt x="82" y="752"/>
                  </a:cubicBezTo>
                  <a:cubicBezTo>
                    <a:pt x="85" y="753"/>
                    <a:pt x="84" y="755"/>
                    <a:pt x="86" y="755"/>
                  </a:cubicBezTo>
                  <a:cubicBezTo>
                    <a:pt x="87" y="755"/>
                    <a:pt x="89" y="755"/>
                    <a:pt x="91" y="752"/>
                  </a:cubicBezTo>
                  <a:cubicBezTo>
                    <a:pt x="93" y="750"/>
                    <a:pt x="95" y="748"/>
                    <a:pt x="96" y="747"/>
                  </a:cubicBezTo>
                  <a:cubicBezTo>
                    <a:pt x="97" y="747"/>
                    <a:pt x="109" y="740"/>
                    <a:pt x="109" y="740"/>
                  </a:cubicBezTo>
                  <a:cubicBezTo>
                    <a:pt x="117" y="726"/>
                    <a:pt x="117" y="726"/>
                    <a:pt x="117" y="726"/>
                  </a:cubicBezTo>
                  <a:cubicBezTo>
                    <a:pt x="120" y="716"/>
                    <a:pt x="120" y="716"/>
                    <a:pt x="120" y="716"/>
                  </a:cubicBezTo>
                  <a:cubicBezTo>
                    <a:pt x="120" y="716"/>
                    <a:pt x="124" y="711"/>
                    <a:pt x="127" y="711"/>
                  </a:cubicBezTo>
                  <a:cubicBezTo>
                    <a:pt x="129" y="711"/>
                    <a:pt x="136" y="708"/>
                    <a:pt x="135" y="706"/>
                  </a:cubicBezTo>
                  <a:cubicBezTo>
                    <a:pt x="135" y="703"/>
                    <a:pt x="138" y="702"/>
                    <a:pt x="138" y="706"/>
                  </a:cubicBezTo>
                  <a:cubicBezTo>
                    <a:pt x="139" y="710"/>
                    <a:pt x="138" y="714"/>
                    <a:pt x="140" y="712"/>
                  </a:cubicBezTo>
                  <a:cubicBezTo>
                    <a:pt x="143" y="710"/>
                    <a:pt x="148" y="704"/>
                    <a:pt x="148" y="704"/>
                  </a:cubicBezTo>
                  <a:cubicBezTo>
                    <a:pt x="148" y="704"/>
                    <a:pt x="151" y="701"/>
                    <a:pt x="153" y="700"/>
                  </a:cubicBezTo>
                  <a:cubicBezTo>
                    <a:pt x="155" y="700"/>
                    <a:pt x="158" y="693"/>
                    <a:pt x="158" y="693"/>
                  </a:cubicBezTo>
                  <a:cubicBezTo>
                    <a:pt x="158" y="693"/>
                    <a:pt x="162" y="690"/>
                    <a:pt x="164" y="693"/>
                  </a:cubicBezTo>
                  <a:cubicBezTo>
                    <a:pt x="165" y="697"/>
                    <a:pt x="169" y="702"/>
                    <a:pt x="169" y="704"/>
                  </a:cubicBezTo>
                  <a:cubicBezTo>
                    <a:pt x="169" y="704"/>
                    <a:pt x="171" y="705"/>
                    <a:pt x="173" y="706"/>
                  </a:cubicBezTo>
                  <a:cubicBezTo>
                    <a:pt x="173" y="704"/>
                    <a:pt x="173" y="704"/>
                    <a:pt x="173" y="704"/>
                  </a:cubicBezTo>
                  <a:cubicBezTo>
                    <a:pt x="173" y="698"/>
                    <a:pt x="173" y="698"/>
                    <a:pt x="173" y="698"/>
                  </a:cubicBezTo>
                  <a:cubicBezTo>
                    <a:pt x="173" y="698"/>
                    <a:pt x="180" y="704"/>
                    <a:pt x="180" y="704"/>
                  </a:cubicBezTo>
                  <a:cubicBezTo>
                    <a:pt x="181" y="705"/>
                    <a:pt x="181" y="711"/>
                    <a:pt x="181" y="711"/>
                  </a:cubicBezTo>
                  <a:cubicBezTo>
                    <a:pt x="183" y="711"/>
                    <a:pt x="183" y="711"/>
                    <a:pt x="183" y="711"/>
                  </a:cubicBezTo>
                  <a:cubicBezTo>
                    <a:pt x="183" y="710"/>
                    <a:pt x="183" y="710"/>
                    <a:pt x="183" y="710"/>
                  </a:cubicBezTo>
                  <a:cubicBezTo>
                    <a:pt x="185" y="711"/>
                    <a:pt x="185" y="711"/>
                    <a:pt x="185" y="711"/>
                  </a:cubicBezTo>
                  <a:cubicBezTo>
                    <a:pt x="186" y="710"/>
                    <a:pt x="186" y="710"/>
                    <a:pt x="186" y="710"/>
                  </a:cubicBezTo>
                  <a:cubicBezTo>
                    <a:pt x="187" y="704"/>
                    <a:pt x="187" y="704"/>
                    <a:pt x="187" y="704"/>
                  </a:cubicBezTo>
                  <a:cubicBezTo>
                    <a:pt x="188" y="697"/>
                    <a:pt x="188" y="697"/>
                    <a:pt x="188" y="697"/>
                  </a:cubicBezTo>
                  <a:cubicBezTo>
                    <a:pt x="191" y="691"/>
                    <a:pt x="191" y="691"/>
                    <a:pt x="191" y="691"/>
                  </a:cubicBezTo>
                  <a:cubicBezTo>
                    <a:pt x="191" y="685"/>
                    <a:pt x="191" y="685"/>
                    <a:pt x="191" y="685"/>
                  </a:cubicBezTo>
                  <a:cubicBezTo>
                    <a:pt x="187" y="678"/>
                    <a:pt x="187" y="678"/>
                    <a:pt x="187" y="678"/>
                  </a:cubicBezTo>
                  <a:cubicBezTo>
                    <a:pt x="185" y="672"/>
                    <a:pt x="185" y="672"/>
                    <a:pt x="185" y="672"/>
                  </a:cubicBezTo>
                  <a:cubicBezTo>
                    <a:pt x="188" y="671"/>
                    <a:pt x="188" y="671"/>
                    <a:pt x="188" y="671"/>
                  </a:cubicBezTo>
                  <a:cubicBezTo>
                    <a:pt x="188" y="670"/>
                    <a:pt x="188" y="670"/>
                    <a:pt x="188" y="670"/>
                  </a:cubicBezTo>
                  <a:cubicBezTo>
                    <a:pt x="189" y="670"/>
                    <a:pt x="189" y="670"/>
                    <a:pt x="189" y="670"/>
                  </a:cubicBezTo>
                  <a:cubicBezTo>
                    <a:pt x="191" y="668"/>
                    <a:pt x="191" y="668"/>
                    <a:pt x="191" y="668"/>
                  </a:cubicBezTo>
                  <a:cubicBezTo>
                    <a:pt x="192" y="663"/>
                    <a:pt x="192" y="663"/>
                    <a:pt x="192" y="663"/>
                  </a:cubicBezTo>
                  <a:cubicBezTo>
                    <a:pt x="190" y="661"/>
                    <a:pt x="190" y="661"/>
                    <a:pt x="190" y="661"/>
                  </a:cubicBezTo>
                  <a:cubicBezTo>
                    <a:pt x="190" y="658"/>
                    <a:pt x="190" y="658"/>
                    <a:pt x="190" y="658"/>
                  </a:cubicBezTo>
                  <a:cubicBezTo>
                    <a:pt x="190" y="658"/>
                    <a:pt x="192" y="656"/>
                    <a:pt x="192" y="656"/>
                  </a:cubicBezTo>
                  <a:cubicBezTo>
                    <a:pt x="192" y="656"/>
                    <a:pt x="192" y="656"/>
                    <a:pt x="192" y="656"/>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4" y="655"/>
                    <a:pt x="194" y="655"/>
                    <a:pt x="194" y="655"/>
                  </a:cubicBezTo>
                  <a:cubicBezTo>
                    <a:pt x="194" y="655"/>
                    <a:pt x="194" y="655"/>
                    <a:pt x="194" y="655"/>
                  </a:cubicBezTo>
                  <a:cubicBezTo>
                    <a:pt x="194" y="655"/>
                    <a:pt x="194" y="655"/>
                    <a:pt x="194" y="655"/>
                  </a:cubicBezTo>
                  <a:cubicBezTo>
                    <a:pt x="194" y="655"/>
                    <a:pt x="194" y="655"/>
                    <a:pt x="194" y="655"/>
                  </a:cubicBezTo>
                  <a:cubicBezTo>
                    <a:pt x="194" y="655"/>
                    <a:pt x="195" y="654"/>
                    <a:pt x="195" y="654"/>
                  </a:cubicBezTo>
                  <a:cubicBezTo>
                    <a:pt x="196" y="654"/>
                    <a:pt x="198" y="654"/>
                    <a:pt x="198" y="654"/>
                  </a:cubicBezTo>
                  <a:cubicBezTo>
                    <a:pt x="199" y="654"/>
                    <a:pt x="199" y="654"/>
                    <a:pt x="199" y="654"/>
                  </a:cubicBezTo>
                  <a:cubicBezTo>
                    <a:pt x="201" y="652"/>
                    <a:pt x="201" y="652"/>
                    <a:pt x="201" y="652"/>
                  </a:cubicBezTo>
                  <a:cubicBezTo>
                    <a:pt x="201" y="652"/>
                    <a:pt x="205" y="649"/>
                    <a:pt x="205" y="648"/>
                  </a:cubicBezTo>
                  <a:cubicBezTo>
                    <a:pt x="205" y="647"/>
                    <a:pt x="207" y="644"/>
                    <a:pt x="207" y="644"/>
                  </a:cubicBezTo>
                  <a:cubicBezTo>
                    <a:pt x="207" y="639"/>
                    <a:pt x="207" y="639"/>
                    <a:pt x="207" y="639"/>
                  </a:cubicBezTo>
                  <a:cubicBezTo>
                    <a:pt x="205" y="634"/>
                    <a:pt x="205" y="634"/>
                    <a:pt x="205" y="634"/>
                  </a:cubicBezTo>
                  <a:cubicBezTo>
                    <a:pt x="207" y="631"/>
                    <a:pt x="207" y="631"/>
                    <a:pt x="207" y="631"/>
                  </a:cubicBezTo>
                  <a:cubicBezTo>
                    <a:pt x="210" y="625"/>
                    <a:pt x="210" y="625"/>
                    <a:pt x="210" y="625"/>
                  </a:cubicBezTo>
                  <a:cubicBezTo>
                    <a:pt x="208" y="619"/>
                    <a:pt x="208" y="619"/>
                    <a:pt x="208" y="619"/>
                  </a:cubicBezTo>
                  <a:cubicBezTo>
                    <a:pt x="202" y="612"/>
                    <a:pt x="202" y="612"/>
                    <a:pt x="202" y="612"/>
                  </a:cubicBezTo>
                  <a:cubicBezTo>
                    <a:pt x="199" y="603"/>
                    <a:pt x="199" y="603"/>
                    <a:pt x="199" y="603"/>
                  </a:cubicBezTo>
                  <a:cubicBezTo>
                    <a:pt x="197" y="597"/>
                    <a:pt x="197" y="597"/>
                    <a:pt x="197" y="597"/>
                  </a:cubicBezTo>
                  <a:cubicBezTo>
                    <a:pt x="202" y="592"/>
                    <a:pt x="202" y="592"/>
                    <a:pt x="202" y="592"/>
                  </a:cubicBezTo>
                  <a:cubicBezTo>
                    <a:pt x="203" y="591"/>
                    <a:pt x="203" y="591"/>
                    <a:pt x="203" y="591"/>
                  </a:cubicBezTo>
                  <a:cubicBezTo>
                    <a:pt x="203" y="591"/>
                    <a:pt x="203" y="591"/>
                    <a:pt x="203" y="591"/>
                  </a:cubicBezTo>
                  <a:cubicBezTo>
                    <a:pt x="204" y="591"/>
                    <a:pt x="204" y="591"/>
                    <a:pt x="204" y="591"/>
                  </a:cubicBezTo>
                  <a:cubicBezTo>
                    <a:pt x="207" y="591"/>
                    <a:pt x="207" y="591"/>
                    <a:pt x="207" y="591"/>
                  </a:cubicBezTo>
                  <a:cubicBezTo>
                    <a:pt x="207" y="591"/>
                    <a:pt x="212" y="591"/>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89"/>
                    <a:pt x="212" y="589"/>
                    <a:pt x="212" y="589"/>
                  </a:cubicBezTo>
                  <a:cubicBezTo>
                    <a:pt x="212" y="589"/>
                    <a:pt x="212" y="589"/>
                    <a:pt x="212" y="589"/>
                  </a:cubicBezTo>
                  <a:cubicBezTo>
                    <a:pt x="212" y="589"/>
                    <a:pt x="212" y="589"/>
                    <a:pt x="212" y="589"/>
                  </a:cubicBezTo>
                  <a:cubicBezTo>
                    <a:pt x="212" y="589"/>
                    <a:pt x="212" y="589"/>
                    <a:pt x="212"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4" y="583"/>
                    <a:pt x="214" y="583"/>
                    <a:pt x="214" y="583"/>
                  </a:cubicBezTo>
                  <a:cubicBezTo>
                    <a:pt x="214" y="583"/>
                    <a:pt x="214" y="583"/>
                    <a:pt x="214" y="583"/>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3" y="573"/>
                    <a:pt x="213" y="573"/>
                    <a:pt x="213" y="573"/>
                  </a:cubicBezTo>
                  <a:cubicBezTo>
                    <a:pt x="207" y="568"/>
                    <a:pt x="207" y="568"/>
                    <a:pt x="207" y="568"/>
                  </a:cubicBezTo>
                  <a:cubicBezTo>
                    <a:pt x="200" y="563"/>
                    <a:pt x="200" y="563"/>
                    <a:pt x="200" y="563"/>
                  </a:cubicBezTo>
                  <a:cubicBezTo>
                    <a:pt x="197" y="555"/>
                    <a:pt x="197" y="555"/>
                    <a:pt x="197" y="555"/>
                  </a:cubicBezTo>
                  <a:cubicBezTo>
                    <a:pt x="196" y="524"/>
                    <a:pt x="196" y="524"/>
                    <a:pt x="196" y="524"/>
                  </a:cubicBezTo>
                  <a:cubicBezTo>
                    <a:pt x="196" y="524"/>
                    <a:pt x="189" y="511"/>
                    <a:pt x="189" y="510"/>
                  </a:cubicBezTo>
                  <a:cubicBezTo>
                    <a:pt x="188" y="508"/>
                    <a:pt x="188" y="506"/>
                    <a:pt x="190" y="504"/>
                  </a:cubicBezTo>
                  <a:cubicBezTo>
                    <a:pt x="191" y="503"/>
                    <a:pt x="190" y="501"/>
                    <a:pt x="190" y="501"/>
                  </a:cubicBezTo>
                  <a:cubicBezTo>
                    <a:pt x="189" y="494"/>
                    <a:pt x="189" y="494"/>
                    <a:pt x="189" y="494"/>
                  </a:cubicBezTo>
                  <a:cubicBezTo>
                    <a:pt x="191" y="491"/>
                    <a:pt x="191" y="491"/>
                    <a:pt x="191" y="491"/>
                  </a:cubicBezTo>
                  <a:cubicBezTo>
                    <a:pt x="191" y="485"/>
                    <a:pt x="191" y="485"/>
                    <a:pt x="191" y="485"/>
                  </a:cubicBezTo>
                  <a:cubicBezTo>
                    <a:pt x="187" y="477"/>
                    <a:pt x="187" y="477"/>
                    <a:pt x="187" y="477"/>
                  </a:cubicBezTo>
                  <a:cubicBezTo>
                    <a:pt x="187" y="477"/>
                    <a:pt x="187" y="471"/>
                    <a:pt x="187" y="470"/>
                  </a:cubicBezTo>
                  <a:cubicBezTo>
                    <a:pt x="187" y="468"/>
                    <a:pt x="190" y="464"/>
                    <a:pt x="190" y="464"/>
                  </a:cubicBezTo>
                  <a:cubicBezTo>
                    <a:pt x="191" y="457"/>
                    <a:pt x="191" y="457"/>
                    <a:pt x="191" y="457"/>
                  </a:cubicBezTo>
                  <a:cubicBezTo>
                    <a:pt x="193" y="447"/>
                    <a:pt x="193" y="447"/>
                    <a:pt x="193" y="447"/>
                  </a:cubicBezTo>
                  <a:cubicBezTo>
                    <a:pt x="206" y="430"/>
                    <a:pt x="206" y="430"/>
                    <a:pt x="206" y="430"/>
                  </a:cubicBezTo>
                  <a:cubicBezTo>
                    <a:pt x="209" y="430"/>
                    <a:pt x="209" y="430"/>
                    <a:pt x="209" y="430"/>
                  </a:cubicBezTo>
                  <a:cubicBezTo>
                    <a:pt x="230" y="429"/>
                    <a:pt x="230" y="429"/>
                    <a:pt x="230" y="429"/>
                  </a:cubicBezTo>
                  <a:cubicBezTo>
                    <a:pt x="231" y="427"/>
                    <a:pt x="231" y="427"/>
                    <a:pt x="231" y="427"/>
                  </a:cubicBezTo>
                  <a:cubicBezTo>
                    <a:pt x="232" y="426"/>
                    <a:pt x="232" y="426"/>
                    <a:pt x="232" y="426"/>
                  </a:cubicBezTo>
                  <a:cubicBezTo>
                    <a:pt x="234" y="420"/>
                    <a:pt x="234" y="420"/>
                    <a:pt x="234" y="420"/>
                  </a:cubicBezTo>
                  <a:cubicBezTo>
                    <a:pt x="233" y="404"/>
                    <a:pt x="233" y="404"/>
                    <a:pt x="233" y="404"/>
                  </a:cubicBezTo>
                  <a:cubicBezTo>
                    <a:pt x="224" y="402"/>
                    <a:pt x="224" y="402"/>
                    <a:pt x="224" y="402"/>
                  </a:cubicBezTo>
                  <a:cubicBezTo>
                    <a:pt x="222" y="397"/>
                    <a:pt x="222" y="397"/>
                    <a:pt x="222" y="397"/>
                  </a:cubicBezTo>
                  <a:cubicBezTo>
                    <a:pt x="237" y="371"/>
                    <a:pt x="237" y="371"/>
                    <a:pt x="237" y="371"/>
                  </a:cubicBezTo>
                  <a:cubicBezTo>
                    <a:pt x="236" y="365"/>
                    <a:pt x="236" y="365"/>
                    <a:pt x="236" y="365"/>
                  </a:cubicBezTo>
                  <a:cubicBezTo>
                    <a:pt x="240" y="362"/>
                    <a:pt x="240" y="362"/>
                    <a:pt x="240" y="362"/>
                  </a:cubicBezTo>
                  <a:cubicBezTo>
                    <a:pt x="240" y="362"/>
                    <a:pt x="239" y="358"/>
                    <a:pt x="238" y="356"/>
                  </a:cubicBezTo>
                  <a:cubicBezTo>
                    <a:pt x="237" y="355"/>
                    <a:pt x="239" y="349"/>
                    <a:pt x="239" y="349"/>
                  </a:cubicBezTo>
                  <a:cubicBezTo>
                    <a:pt x="240" y="342"/>
                    <a:pt x="240" y="342"/>
                    <a:pt x="240" y="342"/>
                  </a:cubicBezTo>
                  <a:cubicBezTo>
                    <a:pt x="242" y="334"/>
                    <a:pt x="242" y="334"/>
                    <a:pt x="242" y="334"/>
                  </a:cubicBezTo>
                  <a:cubicBezTo>
                    <a:pt x="237" y="317"/>
                    <a:pt x="237" y="317"/>
                    <a:pt x="237" y="317"/>
                  </a:cubicBezTo>
                  <a:cubicBezTo>
                    <a:pt x="240" y="314"/>
                    <a:pt x="240" y="314"/>
                    <a:pt x="240" y="314"/>
                  </a:cubicBezTo>
                  <a:cubicBezTo>
                    <a:pt x="244" y="314"/>
                    <a:pt x="244" y="314"/>
                    <a:pt x="244" y="314"/>
                  </a:cubicBezTo>
                  <a:cubicBezTo>
                    <a:pt x="245" y="314"/>
                    <a:pt x="247" y="313"/>
                    <a:pt x="249" y="313"/>
                  </a:cubicBezTo>
                  <a:cubicBezTo>
                    <a:pt x="251" y="312"/>
                    <a:pt x="252" y="311"/>
                    <a:pt x="255" y="308"/>
                  </a:cubicBezTo>
                  <a:cubicBezTo>
                    <a:pt x="256" y="306"/>
                    <a:pt x="256" y="306"/>
                    <a:pt x="256" y="306"/>
                  </a:cubicBezTo>
                  <a:cubicBezTo>
                    <a:pt x="257" y="301"/>
                    <a:pt x="257" y="301"/>
                    <a:pt x="257" y="301"/>
                  </a:cubicBezTo>
                  <a:cubicBezTo>
                    <a:pt x="257" y="292"/>
                    <a:pt x="257" y="292"/>
                    <a:pt x="257" y="292"/>
                  </a:cubicBezTo>
                  <a:cubicBezTo>
                    <a:pt x="262" y="279"/>
                    <a:pt x="262" y="279"/>
                    <a:pt x="262" y="279"/>
                  </a:cubicBezTo>
                  <a:cubicBezTo>
                    <a:pt x="262" y="279"/>
                    <a:pt x="270" y="269"/>
                    <a:pt x="271" y="267"/>
                  </a:cubicBezTo>
                  <a:cubicBezTo>
                    <a:pt x="272" y="265"/>
                    <a:pt x="275" y="258"/>
                    <a:pt x="275" y="258"/>
                  </a:cubicBezTo>
                  <a:cubicBezTo>
                    <a:pt x="275" y="258"/>
                    <a:pt x="273" y="250"/>
                    <a:pt x="272" y="248"/>
                  </a:cubicBezTo>
                  <a:cubicBezTo>
                    <a:pt x="270" y="247"/>
                    <a:pt x="267" y="241"/>
                    <a:pt x="267" y="241"/>
                  </a:cubicBezTo>
                  <a:cubicBezTo>
                    <a:pt x="267" y="236"/>
                    <a:pt x="267" y="236"/>
                    <a:pt x="267" y="236"/>
                  </a:cubicBezTo>
                  <a:cubicBezTo>
                    <a:pt x="273" y="232"/>
                    <a:pt x="273" y="232"/>
                    <a:pt x="273" y="232"/>
                  </a:cubicBezTo>
                  <a:cubicBezTo>
                    <a:pt x="275" y="228"/>
                    <a:pt x="275" y="228"/>
                    <a:pt x="275" y="228"/>
                  </a:cubicBezTo>
                  <a:cubicBezTo>
                    <a:pt x="275" y="228"/>
                    <a:pt x="275" y="221"/>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8"/>
                    <a:pt x="275" y="218"/>
                    <a:pt x="275" y="218"/>
                  </a:cubicBezTo>
                  <a:cubicBezTo>
                    <a:pt x="275" y="218"/>
                    <a:pt x="275" y="218"/>
                    <a:pt x="275" y="218"/>
                  </a:cubicBezTo>
                  <a:cubicBezTo>
                    <a:pt x="275" y="218"/>
                    <a:pt x="275" y="218"/>
                    <a:pt x="275" y="218"/>
                  </a:cubicBezTo>
                  <a:cubicBezTo>
                    <a:pt x="275" y="218"/>
                    <a:pt x="275" y="218"/>
                    <a:pt x="275"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7" y="216"/>
                    <a:pt x="277" y="216"/>
                    <a:pt x="277" y="216"/>
                  </a:cubicBezTo>
                  <a:cubicBezTo>
                    <a:pt x="277" y="216"/>
                    <a:pt x="277" y="216"/>
                    <a:pt x="277" y="216"/>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3"/>
                    <a:pt x="281" y="209"/>
                    <a:pt x="281" y="209"/>
                  </a:cubicBezTo>
                  <a:cubicBezTo>
                    <a:pt x="285" y="201"/>
                    <a:pt x="285" y="201"/>
                    <a:pt x="285" y="201"/>
                  </a:cubicBezTo>
                  <a:cubicBezTo>
                    <a:pt x="295" y="206"/>
                    <a:pt x="295" y="206"/>
                    <a:pt x="295" y="206"/>
                  </a:cubicBezTo>
                  <a:cubicBezTo>
                    <a:pt x="300" y="206"/>
                    <a:pt x="300" y="206"/>
                    <a:pt x="300" y="206"/>
                  </a:cubicBezTo>
                  <a:cubicBezTo>
                    <a:pt x="302" y="202"/>
                    <a:pt x="302" y="202"/>
                    <a:pt x="302" y="202"/>
                  </a:cubicBezTo>
                  <a:cubicBezTo>
                    <a:pt x="301" y="199"/>
                    <a:pt x="300" y="178"/>
                    <a:pt x="303" y="174"/>
                  </a:cubicBezTo>
                  <a:cubicBezTo>
                    <a:pt x="303" y="174"/>
                    <a:pt x="317" y="175"/>
                    <a:pt x="319" y="174"/>
                  </a:cubicBezTo>
                  <a:cubicBezTo>
                    <a:pt x="320" y="174"/>
                    <a:pt x="325" y="176"/>
                    <a:pt x="326" y="177"/>
                  </a:cubicBezTo>
                  <a:cubicBezTo>
                    <a:pt x="326" y="177"/>
                    <a:pt x="326" y="177"/>
                    <a:pt x="326" y="177"/>
                  </a:cubicBezTo>
                  <a:cubicBezTo>
                    <a:pt x="326" y="177"/>
                    <a:pt x="326" y="177"/>
                    <a:pt x="326" y="177"/>
                  </a:cubicBezTo>
                  <a:cubicBezTo>
                    <a:pt x="327" y="178"/>
                    <a:pt x="328" y="178"/>
                    <a:pt x="329" y="178"/>
                  </a:cubicBezTo>
                  <a:cubicBezTo>
                    <a:pt x="331" y="179"/>
                    <a:pt x="333" y="179"/>
                    <a:pt x="333" y="179"/>
                  </a:cubicBezTo>
                  <a:cubicBezTo>
                    <a:pt x="339" y="178"/>
                    <a:pt x="339" y="178"/>
                    <a:pt x="339" y="178"/>
                  </a:cubicBezTo>
                  <a:cubicBezTo>
                    <a:pt x="343" y="173"/>
                    <a:pt x="343" y="173"/>
                    <a:pt x="343" y="173"/>
                  </a:cubicBezTo>
                  <a:cubicBezTo>
                    <a:pt x="339" y="169"/>
                    <a:pt x="339" y="169"/>
                    <a:pt x="339" y="169"/>
                  </a:cubicBezTo>
                  <a:cubicBezTo>
                    <a:pt x="343" y="164"/>
                    <a:pt x="343" y="157"/>
                    <a:pt x="342" y="156"/>
                  </a:cubicBezTo>
                  <a:cubicBezTo>
                    <a:pt x="341" y="154"/>
                    <a:pt x="339" y="145"/>
                    <a:pt x="338" y="144"/>
                  </a:cubicBezTo>
                  <a:cubicBezTo>
                    <a:pt x="338" y="143"/>
                    <a:pt x="340" y="142"/>
                    <a:pt x="340" y="142"/>
                  </a:cubicBezTo>
                  <a:cubicBezTo>
                    <a:pt x="342" y="142"/>
                    <a:pt x="342" y="142"/>
                    <a:pt x="342" y="142"/>
                  </a:cubicBezTo>
                  <a:cubicBezTo>
                    <a:pt x="342" y="142"/>
                    <a:pt x="343" y="141"/>
                    <a:pt x="344" y="141"/>
                  </a:cubicBezTo>
                  <a:cubicBezTo>
                    <a:pt x="349" y="137"/>
                    <a:pt x="349" y="137"/>
                    <a:pt x="349" y="137"/>
                  </a:cubicBezTo>
                  <a:cubicBezTo>
                    <a:pt x="354" y="138"/>
                    <a:pt x="354" y="138"/>
                    <a:pt x="354" y="138"/>
                  </a:cubicBezTo>
                  <a:cubicBezTo>
                    <a:pt x="354" y="138"/>
                    <a:pt x="354" y="137"/>
                    <a:pt x="355" y="137"/>
                  </a:cubicBezTo>
                  <a:cubicBezTo>
                    <a:pt x="356" y="137"/>
                    <a:pt x="356" y="136"/>
                    <a:pt x="356" y="136"/>
                  </a:cubicBezTo>
                  <a:cubicBezTo>
                    <a:pt x="356" y="136"/>
                    <a:pt x="353" y="130"/>
                    <a:pt x="355" y="127"/>
                  </a:cubicBezTo>
                  <a:cubicBezTo>
                    <a:pt x="356" y="125"/>
                    <a:pt x="357"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2" y="125"/>
                    <a:pt x="362" y="125"/>
                    <a:pt x="362" y="125"/>
                  </a:cubicBezTo>
                  <a:cubicBezTo>
                    <a:pt x="362" y="125"/>
                    <a:pt x="362" y="125"/>
                    <a:pt x="362" y="125"/>
                  </a:cubicBezTo>
                  <a:cubicBezTo>
                    <a:pt x="362" y="125"/>
                    <a:pt x="362" y="125"/>
                    <a:pt x="362" y="125"/>
                  </a:cubicBezTo>
                  <a:cubicBezTo>
                    <a:pt x="362" y="125"/>
                    <a:pt x="362" y="125"/>
                    <a:pt x="362" y="125"/>
                  </a:cubicBezTo>
                  <a:cubicBezTo>
                    <a:pt x="363" y="125"/>
                    <a:pt x="363" y="125"/>
                    <a:pt x="363" y="125"/>
                  </a:cubicBezTo>
                  <a:cubicBezTo>
                    <a:pt x="363" y="125"/>
                    <a:pt x="363" y="125"/>
                    <a:pt x="363" y="125"/>
                  </a:cubicBezTo>
                  <a:cubicBezTo>
                    <a:pt x="363" y="125"/>
                    <a:pt x="363" y="125"/>
                    <a:pt x="363" y="125"/>
                  </a:cubicBezTo>
                  <a:cubicBezTo>
                    <a:pt x="363" y="125"/>
                    <a:pt x="363" y="125"/>
                    <a:pt x="363" y="125"/>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2" name="Freeform 102"/>
            <p:cNvSpPr>
              <a:spLocks noEditPoints="1"/>
            </p:cNvSpPr>
            <p:nvPr/>
          </p:nvSpPr>
          <p:spPr bwMode="auto">
            <a:xfrm>
              <a:off x="5828550" y="-33603"/>
              <a:ext cx="3373052" cy="3300666"/>
            </a:xfrm>
            <a:custGeom>
              <a:avLst/>
              <a:gdLst>
                <a:gd name="T0" fmla="*/ 395 w 1479"/>
                <a:gd name="T1" fmla="*/ 1054 h 1493"/>
                <a:gd name="T2" fmla="*/ 339 w 1479"/>
                <a:gd name="T3" fmla="*/ 1061 h 1493"/>
                <a:gd name="T4" fmla="*/ 359 w 1479"/>
                <a:gd name="T5" fmla="*/ 1012 h 1493"/>
                <a:gd name="T6" fmla="*/ 298 w 1479"/>
                <a:gd name="T7" fmla="*/ 970 h 1493"/>
                <a:gd name="T8" fmla="*/ 266 w 1479"/>
                <a:gd name="T9" fmla="*/ 914 h 1493"/>
                <a:gd name="T10" fmla="*/ 197 w 1479"/>
                <a:gd name="T11" fmla="*/ 908 h 1493"/>
                <a:gd name="T12" fmla="*/ 159 w 1479"/>
                <a:gd name="T13" fmla="*/ 875 h 1493"/>
                <a:gd name="T14" fmla="*/ 149 w 1479"/>
                <a:gd name="T15" fmla="*/ 820 h 1493"/>
                <a:gd name="T16" fmla="*/ 130 w 1479"/>
                <a:gd name="T17" fmla="*/ 737 h 1493"/>
                <a:gd name="T18" fmla="*/ 185 w 1479"/>
                <a:gd name="T19" fmla="*/ 696 h 1493"/>
                <a:gd name="T20" fmla="*/ 122 w 1479"/>
                <a:gd name="T21" fmla="*/ 671 h 1493"/>
                <a:gd name="T22" fmla="*/ 160 w 1479"/>
                <a:gd name="T23" fmla="*/ 558 h 1493"/>
                <a:gd name="T24" fmla="*/ 101 w 1479"/>
                <a:gd name="T25" fmla="*/ 459 h 1493"/>
                <a:gd name="T26" fmla="*/ 76 w 1479"/>
                <a:gd name="T27" fmla="*/ 383 h 1493"/>
                <a:gd name="T28" fmla="*/ 12 w 1479"/>
                <a:gd name="T29" fmla="*/ 272 h 1493"/>
                <a:gd name="T30" fmla="*/ 0 w 1479"/>
                <a:gd name="T31" fmla="*/ 237 h 1493"/>
                <a:gd name="T32" fmla="*/ 0 w 1479"/>
                <a:gd name="T33" fmla="*/ 237 h 1493"/>
                <a:gd name="T34" fmla="*/ 1 w 1479"/>
                <a:gd name="T35" fmla="*/ 236 h 1493"/>
                <a:gd name="T36" fmla="*/ 3 w 1479"/>
                <a:gd name="T37" fmla="*/ 234 h 1493"/>
                <a:gd name="T38" fmla="*/ 8 w 1479"/>
                <a:gd name="T39" fmla="*/ 229 h 1493"/>
                <a:gd name="T40" fmla="*/ 47 w 1479"/>
                <a:gd name="T41" fmla="*/ 167 h 1493"/>
                <a:gd name="T42" fmla="*/ 56 w 1479"/>
                <a:gd name="T43" fmla="*/ 176 h 1493"/>
                <a:gd name="T44" fmla="*/ 92 w 1479"/>
                <a:gd name="T45" fmla="*/ 183 h 1493"/>
                <a:gd name="T46" fmla="*/ 196 w 1479"/>
                <a:gd name="T47" fmla="*/ 194 h 1493"/>
                <a:gd name="T48" fmla="*/ 258 w 1479"/>
                <a:gd name="T49" fmla="*/ 207 h 1493"/>
                <a:gd name="T50" fmla="*/ 281 w 1479"/>
                <a:gd name="T51" fmla="*/ 280 h 1493"/>
                <a:gd name="T52" fmla="*/ 161 w 1479"/>
                <a:gd name="T53" fmla="*/ 320 h 1493"/>
                <a:gd name="T54" fmla="*/ 109 w 1479"/>
                <a:gd name="T55" fmla="*/ 310 h 1493"/>
                <a:gd name="T56" fmla="*/ 150 w 1479"/>
                <a:gd name="T57" fmla="*/ 340 h 1493"/>
                <a:gd name="T58" fmla="*/ 189 w 1479"/>
                <a:gd name="T59" fmla="*/ 388 h 1493"/>
                <a:gd name="T60" fmla="*/ 232 w 1479"/>
                <a:gd name="T61" fmla="*/ 422 h 1493"/>
                <a:gd name="T62" fmla="*/ 288 w 1479"/>
                <a:gd name="T63" fmla="*/ 416 h 1493"/>
                <a:gd name="T64" fmla="*/ 239 w 1479"/>
                <a:gd name="T65" fmla="*/ 380 h 1493"/>
                <a:gd name="T66" fmla="*/ 322 w 1479"/>
                <a:gd name="T67" fmla="*/ 369 h 1493"/>
                <a:gd name="T68" fmla="*/ 315 w 1479"/>
                <a:gd name="T69" fmla="*/ 253 h 1493"/>
                <a:gd name="T70" fmla="*/ 350 w 1479"/>
                <a:gd name="T71" fmla="*/ 213 h 1493"/>
                <a:gd name="T72" fmla="*/ 283 w 1479"/>
                <a:gd name="T73" fmla="*/ 136 h 1493"/>
                <a:gd name="T74" fmla="*/ 351 w 1479"/>
                <a:gd name="T75" fmla="*/ 157 h 1493"/>
                <a:gd name="T76" fmla="*/ 407 w 1479"/>
                <a:gd name="T77" fmla="*/ 178 h 1493"/>
                <a:gd name="T78" fmla="*/ 420 w 1479"/>
                <a:gd name="T79" fmla="*/ 84 h 1493"/>
                <a:gd name="T80" fmla="*/ 447 w 1479"/>
                <a:gd name="T81" fmla="*/ 17 h 1493"/>
                <a:gd name="T82" fmla="*/ 1446 w 1479"/>
                <a:gd name="T83" fmla="*/ 837 h 1493"/>
                <a:gd name="T84" fmla="*/ 1247 w 1479"/>
                <a:gd name="T85" fmla="*/ 947 h 1493"/>
                <a:gd name="T86" fmla="*/ 1027 w 1479"/>
                <a:gd name="T87" fmla="*/ 1015 h 1493"/>
                <a:gd name="T88" fmla="*/ 1113 w 1479"/>
                <a:gd name="T89" fmla="*/ 1192 h 1493"/>
                <a:gd name="T90" fmla="*/ 1187 w 1479"/>
                <a:gd name="T91" fmla="*/ 1460 h 1493"/>
                <a:gd name="T92" fmla="*/ 1119 w 1479"/>
                <a:gd name="T93" fmla="*/ 1449 h 1493"/>
                <a:gd name="T94" fmla="*/ 1105 w 1479"/>
                <a:gd name="T95" fmla="*/ 1486 h 1493"/>
                <a:gd name="T96" fmla="*/ 1061 w 1479"/>
                <a:gd name="T97" fmla="*/ 1452 h 1493"/>
                <a:gd name="T98" fmla="*/ 988 w 1479"/>
                <a:gd name="T99" fmla="*/ 1445 h 1493"/>
                <a:gd name="T100" fmla="*/ 919 w 1479"/>
                <a:gd name="T101" fmla="*/ 1435 h 1493"/>
                <a:gd name="T102" fmla="*/ 899 w 1479"/>
                <a:gd name="T103" fmla="*/ 1437 h 1493"/>
                <a:gd name="T104" fmla="*/ 898 w 1479"/>
                <a:gd name="T105" fmla="*/ 1438 h 1493"/>
                <a:gd name="T106" fmla="*/ 883 w 1479"/>
                <a:gd name="T107" fmla="*/ 1439 h 1493"/>
                <a:gd name="T108" fmla="*/ 693 w 1479"/>
                <a:gd name="T109" fmla="*/ 1413 h 1493"/>
                <a:gd name="T110" fmla="*/ 650 w 1479"/>
                <a:gd name="T111" fmla="*/ 1303 h 1493"/>
                <a:gd name="T112" fmla="*/ 648 w 1479"/>
                <a:gd name="T113" fmla="*/ 1232 h 1493"/>
                <a:gd name="T114" fmla="*/ 664 w 1479"/>
                <a:gd name="T115" fmla="*/ 1146 h 1493"/>
                <a:gd name="T116" fmla="*/ 594 w 1479"/>
                <a:gd name="T117" fmla="*/ 1113 h 1493"/>
                <a:gd name="T118" fmla="*/ 521 w 1479"/>
                <a:gd name="T119" fmla="*/ 1124 h 1493"/>
                <a:gd name="T120" fmla="*/ 382 w 1479"/>
                <a:gd name="T121" fmla="*/ 71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79" h="1493">
                  <a:moveTo>
                    <a:pt x="460" y="1096"/>
                  </a:moveTo>
                  <a:cubicBezTo>
                    <a:pt x="452" y="1098"/>
                    <a:pt x="452" y="1098"/>
                    <a:pt x="452" y="1098"/>
                  </a:cubicBezTo>
                  <a:cubicBezTo>
                    <a:pt x="452" y="1098"/>
                    <a:pt x="447" y="1103"/>
                    <a:pt x="447" y="1101"/>
                  </a:cubicBezTo>
                  <a:cubicBezTo>
                    <a:pt x="446" y="1099"/>
                    <a:pt x="448" y="1095"/>
                    <a:pt x="448" y="1093"/>
                  </a:cubicBezTo>
                  <a:cubicBezTo>
                    <a:pt x="447" y="1092"/>
                    <a:pt x="442" y="1095"/>
                    <a:pt x="443" y="1091"/>
                  </a:cubicBezTo>
                  <a:cubicBezTo>
                    <a:pt x="444" y="1089"/>
                    <a:pt x="443" y="1086"/>
                    <a:pt x="442" y="1085"/>
                  </a:cubicBezTo>
                  <a:cubicBezTo>
                    <a:pt x="440" y="1083"/>
                    <a:pt x="434" y="1083"/>
                    <a:pt x="436" y="1079"/>
                  </a:cubicBezTo>
                  <a:cubicBezTo>
                    <a:pt x="438" y="1076"/>
                    <a:pt x="443" y="1074"/>
                    <a:pt x="443" y="1074"/>
                  </a:cubicBezTo>
                  <a:cubicBezTo>
                    <a:pt x="443" y="1072"/>
                    <a:pt x="443" y="1072"/>
                    <a:pt x="443" y="1072"/>
                  </a:cubicBezTo>
                  <a:cubicBezTo>
                    <a:pt x="439" y="1068"/>
                    <a:pt x="439" y="1068"/>
                    <a:pt x="439" y="1068"/>
                  </a:cubicBezTo>
                  <a:cubicBezTo>
                    <a:pt x="428" y="1063"/>
                    <a:pt x="428" y="1063"/>
                    <a:pt x="428" y="1063"/>
                  </a:cubicBezTo>
                  <a:cubicBezTo>
                    <a:pt x="428" y="1063"/>
                    <a:pt x="427" y="1057"/>
                    <a:pt x="425" y="1057"/>
                  </a:cubicBezTo>
                  <a:cubicBezTo>
                    <a:pt x="424" y="1056"/>
                    <a:pt x="421" y="1053"/>
                    <a:pt x="421" y="1053"/>
                  </a:cubicBezTo>
                  <a:cubicBezTo>
                    <a:pt x="421" y="1053"/>
                    <a:pt x="418" y="1049"/>
                    <a:pt x="414" y="1048"/>
                  </a:cubicBezTo>
                  <a:cubicBezTo>
                    <a:pt x="410" y="1046"/>
                    <a:pt x="407" y="1055"/>
                    <a:pt x="407" y="1055"/>
                  </a:cubicBezTo>
                  <a:cubicBezTo>
                    <a:pt x="403" y="1051"/>
                    <a:pt x="403" y="1051"/>
                    <a:pt x="403" y="1051"/>
                  </a:cubicBezTo>
                  <a:cubicBezTo>
                    <a:pt x="395" y="1054"/>
                    <a:pt x="395" y="1054"/>
                    <a:pt x="395" y="1054"/>
                  </a:cubicBezTo>
                  <a:cubicBezTo>
                    <a:pt x="389" y="1063"/>
                    <a:pt x="389" y="1063"/>
                    <a:pt x="389" y="1063"/>
                  </a:cubicBezTo>
                  <a:cubicBezTo>
                    <a:pt x="385" y="1064"/>
                    <a:pt x="385" y="1064"/>
                    <a:pt x="385" y="1064"/>
                  </a:cubicBezTo>
                  <a:cubicBezTo>
                    <a:pt x="379" y="1065"/>
                    <a:pt x="379" y="1065"/>
                    <a:pt x="379" y="1065"/>
                  </a:cubicBezTo>
                  <a:cubicBezTo>
                    <a:pt x="370" y="1067"/>
                    <a:pt x="370" y="1067"/>
                    <a:pt x="370" y="1067"/>
                  </a:cubicBezTo>
                  <a:cubicBezTo>
                    <a:pt x="368" y="1073"/>
                    <a:pt x="368" y="1073"/>
                    <a:pt x="368" y="1073"/>
                  </a:cubicBezTo>
                  <a:cubicBezTo>
                    <a:pt x="369" y="1079"/>
                    <a:pt x="369" y="1079"/>
                    <a:pt x="369" y="1079"/>
                  </a:cubicBezTo>
                  <a:cubicBezTo>
                    <a:pt x="364" y="1083"/>
                    <a:pt x="364" y="1083"/>
                    <a:pt x="364" y="1083"/>
                  </a:cubicBezTo>
                  <a:cubicBezTo>
                    <a:pt x="352" y="1082"/>
                    <a:pt x="352" y="1082"/>
                    <a:pt x="352" y="1082"/>
                  </a:cubicBezTo>
                  <a:cubicBezTo>
                    <a:pt x="354" y="1082"/>
                    <a:pt x="354" y="1082"/>
                    <a:pt x="354" y="1082"/>
                  </a:cubicBezTo>
                  <a:cubicBezTo>
                    <a:pt x="347" y="1078"/>
                    <a:pt x="347" y="1078"/>
                    <a:pt x="347" y="1078"/>
                  </a:cubicBezTo>
                  <a:cubicBezTo>
                    <a:pt x="347" y="1075"/>
                    <a:pt x="347" y="1075"/>
                    <a:pt x="347" y="1075"/>
                  </a:cubicBezTo>
                  <a:cubicBezTo>
                    <a:pt x="343" y="1075"/>
                    <a:pt x="343" y="1075"/>
                    <a:pt x="343" y="1075"/>
                  </a:cubicBezTo>
                  <a:cubicBezTo>
                    <a:pt x="340" y="1074"/>
                    <a:pt x="340" y="1074"/>
                    <a:pt x="340" y="1074"/>
                  </a:cubicBezTo>
                  <a:cubicBezTo>
                    <a:pt x="342" y="1072"/>
                    <a:pt x="342" y="1072"/>
                    <a:pt x="342" y="1072"/>
                  </a:cubicBezTo>
                  <a:cubicBezTo>
                    <a:pt x="340" y="1069"/>
                    <a:pt x="340" y="1069"/>
                    <a:pt x="340" y="1069"/>
                  </a:cubicBezTo>
                  <a:cubicBezTo>
                    <a:pt x="337" y="1063"/>
                    <a:pt x="337" y="1063"/>
                    <a:pt x="337" y="1063"/>
                  </a:cubicBezTo>
                  <a:cubicBezTo>
                    <a:pt x="339" y="1061"/>
                    <a:pt x="339" y="1061"/>
                    <a:pt x="339" y="1061"/>
                  </a:cubicBezTo>
                  <a:cubicBezTo>
                    <a:pt x="335" y="1059"/>
                    <a:pt x="335" y="1059"/>
                    <a:pt x="335" y="1059"/>
                  </a:cubicBezTo>
                  <a:cubicBezTo>
                    <a:pt x="333" y="1057"/>
                    <a:pt x="333" y="1057"/>
                    <a:pt x="333" y="1057"/>
                  </a:cubicBezTo>
                  <a:cubicBezTo>
                    <a:pt x="335" y="1053"/>
                    <a:pt x="335" y="1053"/>
                    <a:pt x="335" y="1053"/>
                  </a:cubicBezTo>
                  <a:cubicBezTo>
                    <a:pt x="333" y="1050"/>
                    <a:pt x="333" y="1050"/>
                    <a:pt x="333" y="1050"/>
                  </a:cubicBezTo>
                  <a:cubicBezTo>
                    <a:pt x="330" y="1046"/>
                    <a:pt x="330" y="1046"/>
                    <a:pt x="330" y="1046"/>
                  </a:cubicBezTo>
                  <a:cubicBezTo>
                    <a:pt x="325" y="1045"/>
                    <a:pt x="325" y="1045"/>
                    <a:pt x="325" y="1045"/>
                  </a:cubicBezTo>
                  <a:cubicBezTo>
                    <a:pt x="321" y="1042"/>
                    <a:pt x="321" y="1042"/>
                    <a:pt x="321" y="1042"/>
                  </a:cubicBezTo>
                  <a:cubicBezTo>
                    <a:pt x="321" y="1039"/>
                    <a:pt x="321" y="1039"/>
                    <a:pt x="321" y="1039"/>
                  </a:cubicBezTo>
                  <a:cubicBezTo>
                    <a:pt x="323" y="1032"/>
                    <a:pt x="323" y="1032"/>
                    <a:pt x="323" y="1032"/>
                  </a:cubicBezTo>
                  <a:cubicBezTo>
                    <a:pt x="323" y="1032"/>
                    <a:pt x="323" y="1031"/>
                    <a:pt x="327" y="1029"/>
                  </a:cubicBezTo>
                  <a:cubicBezTo>
                    <a:pt x="331" y="1028"/>
                    <a:pt x="332" y="1029"/>
                    <a:pt x="332" y="1029"/>
                  </a:cubicBezTo>
                  <a:cubicBezTo>
                    <a:pt x="338" y="1031"/>
                    <a:pt x="338" y="1031"/>
                    <a:pt x="338" y="1031"/>
                  </a:cubicBezTo>
                  <a:cubicBezTo>
                    <a:pt x="345" y="1029"/>
                    <a:pt x="345" y="1029"/>
                    <a:pt x="345" y="1029"/>
                  </a:cubicBezTo>
                  <a:cubicBezTo>
                    <a:pt x="345" y="1029"/>
                    <a:pt x="352" y="1023"/>
                    <a:pt x="353" y="1022"/>
                  </a:cubicBezTo>
                  <a:cubicBezTo>
                    <a:pt x="355" y="1021"/>
                    <a:pt x="353" y="1016"/>
                    <a:pt x="353" y="1016"/>
                  </a:cubicBezTo>
                  <a:cubicBezTo>
                    <a:pt x="357" y="1015"/>
                    <a:pt x="357" y="1015"/>
                    <a:pt x="357" y="1015"/>
                  </a:cubicBezTo>
                  <a:cubicBezTo>
                    <a:pt x="359" y="1012"/>
                    <a:pt x="359" y="1012"/>
                    <a:pt x="359" y="1012"/>
                  </a:cubicBezTo>
                  <a:cubicBezTo>
                    <a:pt x="359" y="1006"/>
                    <a:pt x="359" y="1006"/>
                    <a:pt x="359" y="1006"/>
                  </a:cubicBezTo>
                  <a:cubicBezTo>
                    <a:pt x="354" y="1004"/>
                    <a:pt x="354" y="1004"/>
                    <a:pt x="354" y="1004"/>
                  </a:cubicBezTo>
                  <a:cubicBezTo>
                    <a:pt x="350" y="1003"/>
                    <a:pt x="350" y="1003"/>
                    <a:pt x="350" y="1003"/>
                  </a:cubicBezTo>
                  <a:cubicBezTo>
                    <a:pt x="346" y="1000"/>
                    <a:pt x="346" y="1000"/>
                    <a:pt x="346" y="1000"/>
                  </a:cubicBezTo>
                  <a:cubicBezTo>
                    <a:pt x="348" y="995"/>
                    <a:pt x="348" y="995"/>
                    <a:pt x="348" y="995"/>
                  </a:cubicBezTo>
                  <a:cubicBezTo>
                    <a:pt x="343" y="995"/>
                    <a:pt x="343" y="995"/>
                    <a:pt x="343" y="995"/>
                  </a:cubicBezTo>
                  <a:cubicBezTo>
                    <a:pt x="338" y="994"/>
                    <a:pt x="338" y="994"/>
                    <a:pt x="338" y="994"/>
                  </a:cubicBezTo>
                  <a:cubicBezTo>
                    <a:pt x="334" y="993"/>
                    <a:pt x="334" y="993"/>
                    <a:pt x="334" y="993"/>
                  </a:cubicBezTo>
                  <a:cubicBezTo>
                    <a:pt x="331" y="994"/>
                    <a:pt x="331" y="994"/>
                    <a:pt x="331" y="994"/>
                  </a:cubicBezTo>
                  <a:cubicBezTo>
                    <a:pt x="328" y="997"/>
                    <a:pt x="328" y="997"/>
                    <a:pt x="328" y="997"/>
                  </a:cubicBezTo>
                  <a:cubicBezTo>
                    <a:pt x="323" y="997"/>
                    <a:pt x="323" y="997"/>
                    <a:pt x="323" y="997"/>
                  </a:cubicBezTo>
                  <a:cubicBezTo>
                    <a:pt x="322" y="988"/>
                    <a:pt x="322" y="988"/>
                    <a:pt x="322" y="988"/>
                  </a:cubicBezTo>
                  <a:cubicBezTo>
                    <a:pt x="320" y="984"/>
                    <a:pt x="320" y="984"/>
                    <a:pt x="320" y="984"/>
                  </a:cubicBezTo>
                  <a:cubicBezTo>
                    <a:pt x="315" y="982"/>
                    <a:pt x="315" y="982"/>
                    <a:pt x="315" y="982"/>
                  </a:cubicBezTo>
                  <a:cubicBezTo>
                    <a:pt x="304" y="980"/>
                    <a:pt x="304" y="980"/>
                    <a:pt x="304" y="980"/>
                  </a:cubicBezTo>
                  <a:cubicBezTo>
                    <a:pt x="299" y="973"/>
                    <a:pt x="299" y="973"/>
                    <a:pt x="299" y="973"/>
                  </a:cubicBezTo>
                  <a:cubicBezTo>
                    <a:pt x="298" y="970"/>
                    <a:pt x="298" y="970"/>
                    <a:pt x="298" y="970"/>
                  </a:cubicBezTo>
                  <a:cubicBezTo>
                    <a:pt x="298" y="970"/>
                    <a:pt x="297" y="970"/>
                    <a:pt x="294" y="969"/>
                  </a:cubicBezTo>
                  <a:cubicBezTo>
                    <a:pt x="291" y="969"/>
                    <a:pt x="293" y="966"/>
                    <a:pt x="293" y="966"/>
                  </a:cubicBezTo>
                  <a:cubicBezTo>
                    <a:pt x="293" y="961"/>
                    <a:pt x="293" y="961"/>
                    <a:pt x="293" y="961"/>
                  </a:cubicBezTo>
                  <a:cubicBezTo>
                    <a:pt x="289" y="961"/>
                    <a:pt x="289" y="961"/>
                    <a:pt x="289" y="961"/>
                  </a:cubicBezTo>
                  <a:cubicBezTo>
                    <a:pt x="285" y="957"/>
                    <a:pt x="285" y="957"/>
                    <a:pt x="285" y="957"/>
                  </a:cubicBezTo>
                  <a:cubicBezTo>
                    <a:pt x="278" y="955"/>
                    <a:pt x="278" y="955"/>
                    <a:pt x="278" y="955"/>
                  </a:cubicBezTo>
                  <a:cubicBezTo>
                    <a:pt x="281" y="947"/>
                    <a:pt x="281" y="947"/>
                    <a:pt x="281" y="947"/>
                  </a:cubicBezTo>
                  <a:cubicBezTo>
                    <a:pt x="281" y="944"/>
                    <a:pt x="281" y="944"/>
                    <a:pt x="281" y="944"/>
                  </a:cubicBezTo>
                  <a:cubicBezTo>
                    <a:pt x="282" y="939"/>
                    <a:pt x="282" y="939"/>
                    <a:pt x="282" y="939"/>
                  </a:cubicBezTo>
                  <a:cubicBezTo>
                    <a:pt x="279" y="936"/>
                    <a:pt x="279" y="936"/>
                    <a:pt x="279" y="936"/>
                  </a:cubicBezTo>
                  <a:cubicBezTo>
                    <a:pt x="273" y="932"/>
                    <a:pt x="273" y="932"/>
                    <a:pt x="273" y="932"/>
                  </a:cubicBezTo>
                  <a:cubicBezTo>
                    <a:pt x="273" y="929"/>
                    <a:pt x="273" y="929"/>
                    <a:pt x="273" y="929"/>
                  </a:cubicBezTo>
                  <a:cubicBezTo>
                    <a:pt x="273" y="926"/>
                    <a:pt x="273" y="926"/>
                    <a:pt x="273" y="926"/>
                  </a:cubicBezTo>
                  <a:cubicBezTo>
                    <a:pt x="273" y="918"/>
                    <a:pt x="273" y="918"/>
                    <a:pt x="273" y="918"/>
                  </a:cubicBezTo>
                  <a:cubicBezTo>
                    <a:pt x="271" y="914"/>
                    <a:pt x="271" y="914"/>
                    <a:pt x="271" y="914"/>
                  </a:cubicBezTo>
                  <a:cubicBezTo>
                    <a:pt x="267" y="916"/>
                    <a:pt x="267" y="916"/>
                    <a:pt x="267" y="916"/>
                  </a:cubicBezTo>
                  <a:cubicBezTo>
                    <a:pt x="266" y="914"/>
                    <a:pt x="266" y="914"/>
                    <a:pt x="266" y="914"/>
                  </a:cubicBezTo>
                  <a:cubicBezTo>
                    <a:pt x="263" y="915"/>
                    <a:pt x="263" y="915"/>
                    <a:pt x="263" y="915"/>
                  </a:cubicBezTo>
                  <a:cubicBezTo>
                    <a:pt x="260" y="913"/>
                    <a:pt x="260" y="913"/>
                    <a:pt x="260" y="913"/>
                  </a:cubicBezTo>
                  <a:cubicBezTo>
                    <a:pt x="257" y="910"/>
                    <a:pt x="257" y="910"/>
                    <a:pt x="257" y="910"/>
                  </a:cubicBezTo>
                  <a:cubicBezTo>
                    <a:pt x="248" y="908"/>
                    <a:pt x="248" y="908"/>
                    <a:pt x="248" y="908"/>
                  </a:cubicBezTo>
                  <a:cubicBezTo>
                    <a:pt x="248" y="908"/>
                    <a:pt x="245" y="909"/>
                    <a:pt x="241" y="910"/>
                  </a:cubicBezTo>
                  <a:cubicBezTo>
                    <a:pt x="238" y="911"/>
                    <a:pt x="239" y="912"/>
                    <a:pt x="237" y="912"/>
                  </a:cubicBezTo>
                  <a:cubicBezTo>
                    <a:pt x="235" y="913"/>
                    <a:pt x="234" y="915"/>
                    <a:pt x="234" y="917"/>
                  </a:cubicBezTo>
                  <a:cubicBezTo>
                    <a:pt x="233" y="919"/>
                    <a:pt x="229" y="920"/>
                    <a:pt x="228" y="920"/>
                  </a:cubicBezTo>
                  <a:cubicBezTo>
                    <a:pt x="226" y="921"/>
                    <a:pt x="224" y="918"/>
                    <a:pt x="224" y="918"/>
                  </a:cubicBezTo>
                  <a:cubicBezTo>
                    <a:pt x="224" y="915"/>
                    <a:pt x="224" y="915"/>
                    <a:pt x="224" y="915"/>
                  </a:cubicBezTo>
                  <a:cubicBezTo>
                    <a:pt x="223" y="909"/>
                    <a:pt x="223" y="909"/>
                    <a:pt x="223" y="909"/>
                  </a:cubicBezTo>
                  <a:cubicBezTo>
                    <a:pt x="215" y="909"/>
                    <a:pt x="215" y="909"/>
                    <a:pt x="215" y="909"/>
                  </a:cubicBezTo>
                  <a:cubicBezTo>
                    <a:pt x="208" y="911"/>
                    <a:pt x="208" y="911"/>
                    <a:pt x="208" y="911"/>
                  </a:cubicBezTo>
                  <a:cubicBezTo>
                    <a:pt x="207" y="913"/>
                    <a:pt x="207" y="913"/>
                    <a:pt x="207" y="913"/>
                  </a:cubicBezTo>
                  <a:cubicBezTo>
                    <a:pt x="202" y="913"/>
                    <a:pt x="202" y="913"/>
                    <a:pt x="202" y="913"/>
                  </a:cubicBezTo>
                  <a:cubicBezTo>
                    <a:pt x="200" y="909"/>
                    <a:pt x="200" y="909"/>
                    <a:pt x="200" y="909"/>
                  </a:cubicBezTo>
                  <a:cubicBezTo>
                    <a:pt x="197" y="908"/>
                    <a:pt x="197" y="908"/>
                    <a:pt x="197" y="908"/>
                  </a:cubicBezTo>
                  <a:cubicBezTo>
                    <a:pt x="192" y="910"/>
                    <a:pt x="192" y="910"/>
                    <a:pt x="192" y="910"/>
                  </a:cubicBezTo>
                  <a:cubicBezTo>
                    <a:pt x="192" y="910"/>
                    <a:pt x="191" y="912"/>
                    <a:pt x="190" y="912"/>
                  </a:cubicBezTo>
                  <a:cubicBezTo>
                    <a:pt x="189" y="913"/>
                    <a:pt x="188" y="912"/>
                    <a:pt x="187" y="912"/>
                  </a:cubicBezTo>
                  <a:cubicBezTo>
                    <a:pt x="186" y="912"/>
                    <a:pt x="184" y="911"/>
                    <a:pt x="183" y="910"/>
                  </a:cubicBezTo>
                  <a:cubicBezTo>
                    <a:pt x="183" y="909"/>
                    <a:pt x="183" y="908"/>
                    <a:pt x="183" y="907"/>
                  </a:cubicBezTo>
                  <a:cubicBezTo>
                    <a:pt x="183" y="906"/>
                    <a:pt x="183" y="904"/>
                    <a:pt x="183" y="904"/>
                  </a:cubicBezTo>
                  <a:cubicBezTo>
                    <a:pt x="184" y="899"/>
                    <a:pt x="184" y="899"/>
                    <a:pt x="184" y="899"/>
                  </a:cubicBezTo>
                  <a:cubicBezTo>
                    <a:pt x="184" y="899"/>
                    <a:pt x="180" y="896"/>
                    <a:pt x="179" y="895"/>
                  </a:cubicBezTo>
                  <a:cubicBezTo>
                    <a:pt x="179" y="893"/>
                    <a:pt x="178" y="890"/>
                    <a:pt x="178" y="890"/>
                  </a:cubicBezTo>
                  <a:cubicBezTo>
                    <a:pt x="178" y="890"/>
                    <a:pt x="176" y="889"/>
                    <a:pt x="175" y="888"/>
                  </a:cubicBezTo>
                  <a:cubicBezTo>
                    <a:pt x="174" y="888"/>
                    <a:pt x="173" y="887"/>
                    <a:pt x="173" y="887"/>
                  </a:cubicBezTo>
                  <a:cubicBezTo>
                    <a:pt x="174" y="884"/>
                    <a:pt x="174" y="884"/>
                    <a:pt x="174" y="884"/>
                  </a:cubicBezTo>
                  <a:cubicBezTo>
                    <a:pt x="170" y="882"/>
                    <a:pt x="170" y="882"/>
                    <a:pt x="170" y="882"/>
                  </a:cubicBezTo>
                  <a:cubicBezTo>
                    <a:pt x="165" y="878"/>
                    <a:pt x="165" y="878"/>
                    <a:pt x="165" y="878"/>
                  </a:cubicBezTo>
                  <a:cubicBezTo>
                    <a:pt x="167" y="875"/>
                    <a:pt x="167" y="875"/>
                    <a:pt x="167" y="875"/>
                  </a:cubicBezTo>
                  <a:cubicBezTo>
                    <a:pt x="163" y="872"/>
                    <a:pt x="163" y="872"/>
                    <a:pt x="163" y="872"/>
                  </a:cubicBezTo>
                  <a:cubicBezTo>
                    <a:pt x="159" y="875"/>
                    <a:pt x="159" y="875"/>
                    <a:pt x="159" y="875"/>
                  </a:cubicBezTo>
                  <a:cubicBezTo>
                    <a:pt x="159" y="871"/>
                    <a:pt x="159" y="871"/>
                    <a:pt x="159" y="871"/>
                  </a:cubicBezTo>
                  <a:cubicBezTo>
                    <a:pt x="157" y="863"/>
                    <a:pt x="157" y="863"/>
                    <a:pt x="157" y="863"/>
                  </a:cubicBezTo>
                  <a:cubicBezTo>
                    <a:pt x="159" y="860"/>
                    <a:pt x="159" y="860"/>
                    <a:pt x="159" y="860"/>
                  </a:cubicBezTo>
                  <a:cubicBezTo>
                    <a:pt x="158" y="850"/>
                    <a:pt x="158" y="850"/>
                    <a:pt x="158" y="850"/>
                  </a:cubicBezTo>
                  <a:cubicBezTo>
                    <a:pt x="158" y="850"/>
                    <a:pt x="156" y="849"/>
                    <a:pt x="155" y="849"/>
                  </a:cubicBezTo>
                  <a:cubicBezTo>
                    <a:pt x="154" y="849"/>
                    <a:pt x="151" y="847"/>
                    <a:pt x="151" y="847"/>
                  </a:cubicBezTo>
                  <a:cubicBezTo>
                    <a:pt x="147" y="846"/>
                    <a:pt x="147" y="846"/>
                    <a:pt x="147" y="846"/>
                  </a:cubicBezTo>
                  <a:cubicBezTo>
                    <a:pt x="147" y="843"/>
                    <a:pt x="147" y="843"/>
                    <a:pt x="147" y="843"/>
                  </a:cubicBezTo>
                  <a:cubicBezTo>
                    <a:pt x="144" y="840"/>
                    <a:pt x="144" y="840"/>
                    <a:pt x="144" y="840"/>
                  </a:cubicBezTo>
                  <a:cubicBezTo>
                    <a:pt x="141" y="841"/>
                    <a:pt x="141" y="841"/>
                    <a:pt x="141" y="841"/>
                  </a:cubicBezTo>
                  <a:cubicBezTo>
                    <a:pt x="141" y="841"/>
                    <a:pt x="140" y="841"/>
                    <a:pt x="140" y="840"/>
                  </a:cubicBezTo>
                  <a:cubicBezTo>
                    <a:pt x="140" y="839"/>
                    <a:pt x="138" y="835"/>
                    <a:pt x="138" y="835"/>
                  </a:cubicBezTo>
                  <a:cubicBezTo>
                    <a:pt x="141" y="832"/>
                    <a:pt x="141" y="832"/>
                    <a:pt x="141" y="832"/>
                  </a:cubicBezTo>
                  <a:cubicBezTo>
                    <a:pt x="141" y="832"/>
                    <a:pt x="141" y="828"/>
                    <a:pt x="141" y="827"/>
                  </a:cubicBezTo>
                  <a:cubicBezTo>
                    <a:pt x="141" y="825"/>
                    <a:pt x="146" y="825"/>
                    <a:pt x="146" y="825"/>
                  </a:cubicBezTo>
                  <a:cubicBezTo>
                    <a:pt x="148" y="824"/>
                    <a:pt x="148" y="824"/>
                    <a:pt x="148" y="824"/>
                  </a:cubicBezTo>
                  <a:cubicBezTo>
                    <a:pt x="149" y="820"/>
                    <a:pt x="149" y="820"/>
                    <a:pt x="149" y="820"/>
                  </a:cubicBezTo>
                  <a:cubicBezTo>
                    <a:pt x="149" y="820"/>
                    <a:pt x="146" y="820"/>
                    <a:pt x="144" y="818"/>
                  </a:cubicBezTo>
                  <a:cubicBezTo>
                    <a:pt x="143" y="816"/>
                    <a:pt x="144" y="818"/>
                    <a:pt x="144" y="817"/>
                  </a:cubicBezTo>
                  <a:cubicBezTo>
                    <a:pt x="144" y="816"/>
                    <a:pt x="143" y="817"/>
                    <a:pt x="143" y="817"/>
                  </a:cubicBezTo>
                  <a:cubicBezTo>
                    <a:pt x="143" y="817"/>
                    <a:pt x="142" y="816"/>
                    <a:pt x="142" y="815"/>
                  </a:cubicBezTo>
                  <a:cubicBezTo>
                    <a:pt x="142" y="814"/>
                    <a:pt x="142" y="812"/>
                    <a:pt x="141" y="811"/>
                  </a:cubicBezTo>
                  <a:cubicBezTo>
                    <a:pt x="140" y="810"/>
                    <a:pt x="138" y="809"/>
                    <a:pt x="138" y="809"/>
                  </a:cubicBezTo>
                  <a:cubicBezTo>
                    <a:pt x="137" y="808"/>
                    <a:pt x="137" y="809"/>
                    <a:pt x="135" y="807"/>
                  </a:cubicBezTo>
                  <a:cubicBezTo>
                    <a:pt x="134" y="805"/>
                    <a:pt x="134" y="804"/>
                    <a:pt x="134" y="804"/>
                  </a:cubicBezTo>
                  <a:cubicBezTo>
                    <a:pt x="131" y="802"/>
                    <a:pt x="133" y="797"/>
                    <a:pt x="131" y="795"/>
                  </a:cubicBezTo>
                  <a:cubicBezTo>
                    <a:pt x="127" y="791"/>
                    <a:pt x="127" y="784"/>
                    <a:pt x="125" y="782"/>
                  </a:cubicBezTo>
                  <a:cubicBezTo>
                    <a:pt x="122" y="777"/>
                    <a:pt x="124" y="776"/>
                    <a:pt x="125" y="773"/>
                  </a:cubicBezTo>
                  <a:cubicBezTo>
                    <a:pt x="126" y="767"/>
                    <a:pt x="129" y="762"/>
                    <a:pt x="130" y="752"/>
                  </a:cubicBezTo>
                  <a:cubicBezTo>
                    <a:pt x="130" y="745"/>
                    <a:pt x="130" y="745"/>
                    <a:pt x="130" y="745"/>
                  </a:cubicBezTo>
                  <a:cubicBezTo>
                    <a:pt x="135" y="741"/>
                    <a:pt x="135" y="741"/>
                    <a:pt x="135" y="741"/>
                  </a:cubicBezTo>
                  <a:cubicBezTo>
                    <a:pt x="135" y="739"/>
                    <a:pt x="135" y="739"/>
                    <a:pt x="135" y="739"/>
                  </a:cubicBezTo>
                  <a:cubicBezTo>
                    <a:pt x="130" y="737"/>
                    <a:pt x="130" y="737"/>
                    <a:pt x="130" y="737"/>
                  </a:cubicBezTo>
                  <a:cubicBezTo>
                    <a:pt x="130" y="737"/>
                    <a:pt x="130" y="737"/>
                    <a:pt x="130" y="737"/>
                  </a:cubicBezTo>
                  <a:cubicBezTo>
                    <a:pt x="130" y="735"/>
                    <a:pt x="130" y="735"/>
                    <a:pt x="130" y="735"/>
                  </a:cubicBezTo>
                  <a:cubicBezTo>
                    <a:pt x="127" y="724"/>
                    <a:pt x="127" y="724"/>
                    <a:pt x="127" y="724"/>
                  </a:cubicBezTo>
                  <a:cubicBezTo>
                    <a:pt x="128" y="719"/>
                    <a:pt x="128" y="719"/>
                    <a:pt x="128" y="719"/>
                  </a:cubicBezTo>
                  <a:cubicBezTo>
                    <a:pt x="131" y="722"/>
                    <a:pt x="131" y="722"/>
                    <a:pt x="131" y="722"/>
                  </a:cubicBezTo>
                  <a:cubicBezTo>
                    <a:pt x="134" y="723"/>
                    <a:pt x="134" y="723"/>
                    <a:pt x="134" y="723"/>
                  </a:cubicBezTo>
                  <a:cubicBezTo>
                    <a:pt x="137" y="720"/>
                    <a:pt x="137" y="720"/>
                    <a:pt x="137" y="720"/>
                  </a:cubicBezTo>
                  <a:cubicBezTo>
                    <a:pt x="136" y="715"/>
                    <a:pt x="136" y="715"/>
                    <a:pt x="136" y="715"/>
                  </a:cubicBezTo>
                  <a:cubicBezTo>
                    <a:pt x="136" y="715"/>
                    <a:pt x="137" y="712"/>
                    <a:pt x="138" y="712"/>
                  </a:cubicBezTo>
                  <a:cubicBezTo>
                    <a:pt x="139" y="713"/>
                    <a:pt x="145" y="713"/>
                    <a:pt x="145" y="713"/>
                  </a:cubicBezTo>
                  <a:cubicBezTo>
                    <a:pt x="148" y="710"/>
                    <a:pt x="148" y="710"/>
                    <a:pt x="148" y="710"/>
                  </a:cubicBezTo>
                  <a:cubicBezTo>
                    <a:pt x="148" y="704"/>
                    <a:pt x="148" y="704"/>
                    <a:pt x="148" y="704"/>
                  </a:cubicBezTo>
                  <a:cubicBezTo>
                    <a:pt x="151" y="700"/>
                    <a:pt x="151" y="700"/>
                    <a:pt x="151" y="700"/>
                  </a:cubicBezTo>
                  <a:cubicBezTo>
                    <a:pt x="157" y="699"/>
                    <a:pt x="157" y="699"/>
                    <a:pt x="157" y="699"/>
                  </a:cubicBezTo>
                  <a:cubicBezTo>
                    <a:pt x="157" y="699"/>
                    <a:pt x="168" y="699"/>
                    <a:pt x="169" y="700"/>
                  </a:cubicBezTo>
                  <a:cubicBezTo>
                    <a:pt x="170" y="700"/>
                    <a:pt x="175" y="700"/>
                    <a:pt x="176" y="700"/>
                  </a:cubicBezTo>
                  <a:cubicBezTo>
                    <a:pt x="177" y="700"/>
                    <a:pt x="183" y="700"/>
                    <a:pt x="183" y="700"/>
                  </a:cubicBezTo>
                  <a:cubicBezTo>
                    <a:pt x="185" y="696"/>
                    <a:pt x="185" y="696"/>
                    <a:pt x="185" y="696"/>
                  </a:cubicBezTo>
                  <a:cubicBezTo>
                    <a:pt x="177" y="694"/>
                    <a:pt x="177" y="694"/>
                    <a:pt x="177" y="694"/>
                  </a:cubicBezTo>
                  <a:cubicBezTo>
                    <a:pt x="171" y="693"/>
                    <a:pt x="171" y="693"/>
                    <a:pt x="171" y="693"/>
                  </a:cubicBezTo>
                  <a:cubicBezTo>
                    <a:pt x="168" y="688"/>
                    <a:pt x="168" y="688"/>
                    <a:pt x="168" y="688"/>
                  </a:cubicBezTo>
                  <a:cubicBezTo>
                    <a:pt x="162" y="688"/>
                    <a:pt x="162" y="688"/>
                    <a:pt x="162" y="688"/>
                  </a:cubicBezTo>
                  <a:cubicBezTo>
                    <a:pt x="154" y="690"/>
                    <a:pt x="154" y="690"/>
                    <a:pt x="154" y="690"/>
                  </a:cubicBezTo>
                  <a:cubicBezTo>
                    <a:pt x="149" y="691"/>
                    <a:pt x="149" y="691"/>
                    <a:pt x="149" y="691"/>
                  </a:cubicBezTo>
                  <a:cubicBezTo>
                    <a:pt x="142" y="690"/>
                    <a:pt x="142" y="690"/>
                    <a:pt x="142" y="690"/>
                  </a:cubicBezTo>
                  <a:cubicBezTo>
                    <a:pt x="140" y="687"/>
                    <a:pt x="140" y="687"/>
                    <a:pt x="140" y="687"/>
                  </a:cubicBezTo>
                  <a:cubicBezTo>
                    <a:pt x="140" y="687"/>
                    <a:pt x="135" y="686"/>
                    <a:pt x="134" y="686"/>
                  </a:cubicBezTo>
                  <a:cubicBezTo>
                    <a:pt x="133" y="686"/>
                    <a:pt x="132" y="686"/>
                    <a:pt x="131" y="685"/>
                  </a:cubicBezTo>
                  <a:cubicBezTo>
                    <a:pt x="129" y="685"/>
                    <a:pt x="126" y="678"/>
                    <a:pt x="126" y="678"/>
                  </a:cubicBezTo>
                  <a:cubicBezTo>
                    <a:pt x="126" y="674"/>
                    <a:pt x="126" y="674"/>
                    <a:pt x="126" y="674"/>
                  </a:cubicBezTo>
                  <a:cubicBezTo>
                    <a:pt x="129" y="678"/>
                    <a:pt x="129" y="678"/>
                    <a:pt x="129" y="678"/>
                  </a:cubicBezTo>
                  <a:cubicBezTo>
                    <a:pt x="129" y="678"/>
                    <a:pt x="131" y="679"/>
                    <a:pt x="131" y="678"/>
                  </a:cubicBezTo>
                  <a:cubicBezTo>
                    <a:pt x="131" y="677"/>
                    <a:pt x="130" y="671"/>
                    <a:pt x="130" y="671"/>
                  </a:cubicBezTo>
                  <a:cubicBezTo>
                    <a:pt x="130" y="671"/>
                    <a:pt x="131" y="665"/>
                    <a:pt x="128" y="666"/>
                  </a:cubicBezTo>
                  <a:cubicBezTo>
                    <a:pt x="125" y="667"/>
                    <a:pt x="122" y="669"/>
                    <a:pt x="122" y="671"/>
                  </a:cubicBezTo>
                  <a:cubicBezTo>
                    <a:pt x="122" y="672"/>
                    <a:pt x="120" y="675"/>
                    <a:pt x="120" y="677"/>
                  </a:cubicBezTo>
                  <a:cubicBezTo>
                    <a:pt x="119" y="678"/>
                    <a:pt x="118" y="679"/>
                    <a:pt x="117" y="680"/>
                  </a:cubicBezTo>
                  <a:cubicBezTo>
                    <a:pt x="116" y="681"/>
                    <a:pt x="111" y="682"/>
                    <a:pt x="111" y="682"/>
                  </a:cubicBezTo>
                  <a:cubicBezTo>
                    <a:pt x="107" y="682"/>
                    <a:pt x="107" y="682"/>
                    <a:pt x="107" y="682"/>
                  </a:cubicBezTo>
                  <a:cubicBezTo>
                    <a:pt x="110" y="678"/>
                    <a:pt x="110" y="678"/>
                    <a:pt x="110" y="678"/>
                  </a:cubicBezTo>
                  <a:cubicBezTo>
                    <a:pt x="112" y="673"/>
                    <a:pt x="112" y="673"/>
                    <a:pt x="112" y="673"/>
                  </a:cubicBezTo>
                  <a:cubicBezTo>
                    <a:pt x="112" y="673"/>
                    <a:pt x="117" y="664"/>
                    <a:pt x="117" y="662"/>
                  </a:cubicBezTo>
                  <a:cubicBezTo>
                    <a:pt x="118" y="659"/>
                    <a:pt x="119" y="657"/>
                    <a:pt x="120" y="654"/>
                  </a:cubicBezTo>
                  <a:cubicBezTo>
                    <a:pt x="121" y="652"/>
                    <a:pt x="124" y="651"/>
                    <a:pt x="124" y="651"/>
                  </a:cubicBezTo>
                  <a:cubicBezTo>
                    <a:pt x="127" y="641"/>
                    <a:pt x="127" y="641"/>
                    <a:pt x="127" y="641"/>
                  </a:cubicBezTo>
                  <a:cubicBezTo>
                    <a:pt x="140" y="615"/>
                    <a:pt x="140" y="615"/>
                    <a:pt x="140" y="615"/>
                  </a:cubicBezTo>
                  <a:cubicBezTo>
                    <a:pt x="140" y="615"/>
                    <a:pt x="142" y="607"/>
                    <a:pt x="143" y="606"/>
                  </a:cubicBezTo>
                  <a:cubicBezTo>
                    <a:pt x="143" y="604"/>
                    <a:pt x="146" y="598"/>
                    <a:pt x="146" y="596"/>
                  </a:cubicBezTo>
                  <a:cubicBezTo>
                    <a:pt x="146" y="594"/>
                    <a:pt x="149" y="587"/>
                    <a:pt x="149" y="587"/>
                  </a:cubicBezTo>
                  <a:cubicBezTo>
                    <a:pt x="149" y="587"/>
                    <a:pt x="152" y="576"/>
                    <a:pt x="152" y="574"/>
                  </a:cubicBezTo>
                  <a:cubicBezTo>
                    <a:pt x="152" y="572"/>
                    <a:pt x="154" y="571"/>
                    <a:pt x="156" y="570"/>
                  </a:cubicBezTo>
                  <a:cubicBezTo>
                    <a:pt x="157" y="569"/>
                    <a:pt x="160" y="560"/>
                    <a:pt x="160" y="558"/>
                  </a:cubicBezTo>
                  <a:cubicBezTo>
                    <a:pt x="161" y="556"/>
                    <a:pt x="163" y="538"/>
                    <a:pt x="163" y="538"/>
                  </a:cubicBezTo>
                  <a:cubicBezTo>
                    <a:pt x="161" y="526"/>
                    <a:pt x="161" y="526"/>
                    <a:pt x="161" y="526"/>
                  </a:cubicBezTo>
                  <a:cubicBezTo>
                    <a:pt x="155" y="521"/>
                    <a:pt x="155" y="521"/>
                    <a:pt x="155" y="521"/>
                  </a:cubicBezTo>
                  <a:cubicBezTo>
                    <a:pt x="149" y="518"/>
                    <a:pt x="149" y="518"/>
                    <a:pt x="149" y="518"/>
                  </a:cubicBezTo>
                  <a:cubicBezTo>
                    <a:pt x="149" y="518"/>
                    <a:pt x="142" y="514"/>
                    <a:pt x="141" y="513"/>
                  </a:cubicBezTo>
                  <a:cubicBezTo>
                    <a:pt x="140" y="512"/>
                    <a:pt x="136" y="510"/>
                    <a:pt x="135" y="510"/>
                  </a:cubicBezTo>
                  <a:cubicBezTo>
                    <a:pt x="133" y="509"/>
                    <a:pt x="128" y="508"/>
                    <a:pt x="127" y="508"/>
                  </a:cubicBezTo>
                  <a:cubicBezTo>
                    <a:pt x="126" y="508"/>
                    <a:pt x="122" y="505"/>
                    <a:pt x="119" y="503"/>
                  </a:cubicBezTo>
                  <a:cubicBezTo>
                    <a:pt x="116" y="501"/>
                    <a:pt x="112" y="496"/>
                    <a:pt x="112" y="496"/>
                  </a:cubicBezTo>
                  <a:cubicBezTo>
                    <a:pt x="117" y="488"/>
                    <a:pt x="117" y="488"/>
                    <a:pt x="117" y="488"/>
                  </a:cubicBezTo>
                  <a:cubicBezTo>
                    <a:pt x="117" y="488"/>
                    <a:pt x="118" y="482"/>
                    <a:pt x="118" y="480"/>
                  </a:cubicBezTo>
                  <a:cubicBezTo>
                    <a:pt x="118" y="479"/>
                    <a:pt x="118" y="476"/>
                    <a:pt x="118" y="476"/>
                  </a:cubicBezTo>
                  <a:cubicBezTo>
                    <a:pt x="116" y="472"/>
                    <a:pt x="116" y="472"/>
                    <a:pt x="116" y="472"/>
                  </a:cubicBezTo>
                  <a:cubicBezTo>
                    <a:pt x="113" y="467"/>
                    <a:pt x="113" y="467"/>
                    <a:pt x="113" y="467"/>
                  </a:cubicBezTo>
                  <a:cubicBezTo>
                    <a:pt x="113" y="467"/>
                    <a:pt x="109" y="466"/>
                    <a:pt x="107" y="466"/>
                  </a:cubicBezTo>
                  <a:cubicBezTo>
                    <a:pt x="106" y="467"/>
                    <a:pt x="106" y="464"/>
                    <a:pt x="105" y="462"/>
                  </a:cubicBezTo>
                  <a:cubicBezTo>
                    <a:pt x="105" y="460"/>
                    <a:pt x="103" y="460"/>
                    <a:pt x="101" y="459"/>
                  </a:cubicBezTo>
                  <a:cubicBezTo>
                    <a:pt x="98" y="457"/>
                    <a:pt x="97" y="454"/>
                    <a:pt x="97" y="454"/>
                  </a:cubicBezTo>
                  <a:cubicBezTo>
                    <a:pt x="100" y="448"/>
                    <a:pt x="100" y="448"/>
                    <a:pt x="100" y="448"/>
                  </a:cubicBezTo>
                  <a:cubicBezTo>
                    <a:pt x="100" y="448"/>
                    <a:pt x="99" y="445"/>
                    <a:pt x="98" y="444"/>
                  </a:cubicBezTo>
                  <a:cubicBezTo>
                    <a:pt x="98" y="443"/>
                    <a:pt x="94" y="443"/>
                    <a:pt x="94" y="443"/>
                  </a:cubicBezTo>
                  <a:cubicBezTo>
                    <a:pt x="87" y="442"/>
                    <a:pt x="87" y="442"/>
                    <a:pt x="87" y="442"/>
                  </a:cubicBezTo>
                  <a:cubicBezTo>
                    <a:pt x="82" y="434"/>
                    <a:pt x="82" y="434"/>
                    <a:pt x="82" y="434"/>
                  </a:cubicBezTo>
                  <a:cubicBezTo>
                    <a:pt x="82" y="434"/>
                    <a:pt x="83" y="427"/>
                    <a:pt x="84" y="426"/>
                  </a:cubicBezTo>
                  <a:cubicBezTo>
                    <a:pt x="85" y="424"/>
                    <a:pt x="84" y="423"/>
                    <a:pt x="84" y="423"/>
                  </a:cubicBezTo>
                  <a:cubicBezTo>
                    <a:pt x="79" y="421"/>
                    <a:pt x="79" y="421"/>
                    <a:pt x="79" y="421"/>
                  </a:cubicBezTo>
                  <a:cubicBezTo>
                    <a:pt x="81" y="417"/>
                    <a:pt x="81" y="417"/>
                    <a:pt x="81" y="417"/>
                  </a:cubicBezTo>
                  <a:cubicBezTo>
                    <a:pt x="78" y="411"/>
                    <a:pt x="78" y="411"/>
                    <a:pt x="78" y="411"/>
                  </a:cubicBezTo>
                  <a:cubicBezTo>
                    <a:pt x="79" y="407"/>
                    <a:pt x="79" y="407"/>
                    <a:pt x="79" y="407"/>
                  </a:cubicBezTo>
                  <a:cubicBezTo>
                    <a:pt x="76" y="403"/>
                    <a:pt x="76" y="403"/>
                    <a:pt x="76" y="403"/>
                  </a:cubicBezTo>
                  <a:cubicBezTo>
                    <a:pt x="76" y="400"/>
                    <a:pt x="76" y="400"/>
                    <a:pt x="76" y="400"/>
                  </a:cubicBezTo>
                  <a:cubicBezTo>
                    <a:pt x="79" y="395"/>
                    <a:pt x="79" y="395"/>
                    <a:pt x="79" y="395"/>
                  </a:cubicBezTo>
                  <a:cubicBezTo>
                    <a:pt x="80" y="390"/>
                    <a:pt x="80" y="390"/>
                    <a:pt x="80" y="390"/>
                  </a:cubicBezTo>
                  <a:cubicBezTo>
                    <a:pt x="76" y="383"/>
                    <a:pt x="76" y="383"/>
                    <a:pt x="76" y="383"/>
                  </a:cubicBezTo>
                  <a:cubicBezTo>
                    <a:pt x="76" y="383"/>
                    <a:pt x="73" y="378"/>
                    <a:pt x="73" y="377"/>
                  </a:cubicBezTo>
                  <a:cubicBezTo>
                    <a:pt x="73" y="376"/>
                    <a:pt x="65" y="371"/>
                    <a:pt x="65" y="371"/>
                  </a:cubicBezTo>
                  <a:cubicBezTo>
                    <a:pt x="62" y="364"/>
                    <a:pt x="62" y="364"/>
                    <a:pt x="62" y="364"/>
                  </a:cubicBezTo>
                  <a:cubicBezTo>
                    <a:pt x="54" y="355"/>
                    <a:pt x="54" y="355"/>
                    <a:pt x="54" y="355"/>
                  </a:cubicBezTo>
                  <a:cubicBezTo>
                    <a:pt x="48" y="348"/>
                    <a:pt x="48" y="348"/>
                    <a:pt x="48" y="348"/>
                  </a:cubicBezTo>
                  <a:cubicBezTo>
                    <a:pt x="44" y="344"/>
                    <a:pt x="44" y="344"/>
                    <a:pt x="44" y="344"/>
                  </a:cubicBezTo>
                  <a:cubicBezTo>
                    <a:pt x="41" y="337"/>
                    <a:pt x="41" y="337"/>
                    <a:pt x="41" y="337"/>
                  </a:cubicBezTo>
                  <a:cubicBezTo>
                    <a:pt x="41" y="337"/>
                    <a:pt x="43" y="329"/>
                    <a:pt x="43" y="328"/>
                  </a:cubicBezTo>
                  <a:cubicBezTo>
                    <a:pt x="43" y="326"/>
                    <a:pt x="46" y="319"/>
                    <a:pt x="46" y="314"/>
                  </a:cubicBezTo>
                  <a:cubicBezTo>
                    <a:pt x="45" y="310"/>
                    <a:pt x="48" y="305"/>
                    <a:pt x="48" y="305"/>
                  </a:cubicBezTo>
                  <a:cubicBezTo>
                    <a:pt x="49" y="296"/>
                    <a:pt x="49" y="296"/>
                    <a:pt x="49" y="296"/>
                  </a:cubicBezTo>
                  <a:cubicBezTo>
                    <a:pt x="46" y="293"/>
                    <a:pt x="46" y="293"/>
                    <a:pt x="46" y="293"/>
                  </a:cubicBezTo>
                  <a:cubicBezTo>
                    <a:pt x="40" y="289"/>
                    <a:pt x="40" y="289"/>
                    <a:pt x="40" y="289"/>
                  </a:cubicBezTo>
                  <a:cubicBezTo>
                    <a:pt x="36" y="284"/>
                    <a:pt x="36" y="284"/>
                    <a:pt x="36" y="284"/>
                  </a:cubicBezTo>
                  <a:cubicBezTo>
                    <a:pt x="36" y="284"/>
                    <a:pt x="34" y="278"/>
                    <a:pt x="27" y="276"/>
                  </a:cubicBezTo>
                  <a:cubicBezTo>
                    <a:pt x="20" y="275"/>
                    <a:pt x="19" y="276"/>
                    <a:pt x="19" y="276"/>
                  </a:cubicBezTo>
                  <a:cubicBezTo>
                    <a:pt x="12" y="272"/>
                    <a:pt x="12" y="272"/>
                    <a:pt x="12" y="272"/>
                  </a:cubicBezTo>
                  <a:cubicBezTo>
                    <a:pt x="7" y="264"/>
                    <a:pt x="7" y="264"/>
                    <a:pt x="7" y="264"/>
                  </a:cubicBezTo>
                  <a:cubicBezTo>
                    <a:pt x="3" y="258"/>
                    <a:pt x="3" y="258"/>
                    <a:pt x="3" y="258"/>
                  </a:cubicBezTo>
                  <a:cubicBezTo>
                    <a:pt x="6" y="254"/>
                    <a:pt x="6" y="254"/>
                    <a:pt x="6" y="254"/>
                  </a:cubicBezTo>
                  <a:cubicBezTo>
                    <a:pt x="7" y="248"/>
                    <a:pt x="7" y="248"/>
                    <a:pt x="7" y="248"/>
                  </a:cubicBezTo>
                  <a:cubicBezTo>
                    <a:pt x="7" y="244"/>
                    <a:pt x="7" y="244"/>
                    <a:pt x="7" y="244"/>
                  </a:cubicBezTo>
                  <a:cubicBezTo>
                    <a:pt x="7" y="239"/>
                    <a:pt x="7" y="239"/>
                    <a:pt x="7" y="239"/>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6"/>
                    <a:pt x="0" y="236"/>
                    <a:pt x="0" y="236"/>
                  </a:cubicBezTo>
                  <a:cubicBezTo>
                    <a:pt x="0" y="236"/>
                    <a:pt x="0" y="236"/>
                    <a:pt x="0" y="236"/>
                  </a:cubicBezTo>
                  <a:cubicBezTo>
                    <a:pt x="0" y="236"/>
                    <a:pt x="0" y="236"/>
                    <a:pt x="0" y="236"/>
                  </a:cubicBezTo>
                  <a:cubicBezTo>
                    <a:pt x="0" y="236"/>
                    <a:pt x="0" y="236"/>
                    <a:pt x="0"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5"/>
                    <a:pt x="1" y="235"/>
                    <a:pt x="1" y="235"/>
                  </a:cubicBezTo>
                  <a:cubicBezTo>
                    <a:pt x="1" y="235"/>
                    <a:pt x="1" y="235"/>
                    <a:pt x="1" y="235"/>
                  </a:cubicBezTo>
                  <a:cubicBezTo>
                    <a:pt x="1" y="235"/>
                    <a:pt x="1" y="235"/>
                    <a:pt x="1"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4"/>
                    <a:pt x="2" y="234"/>
                    <a:pt x="2" y="234"/>
                  </a:cubicBezTo>
                  <a:cubicBezTo>
                    <a:pt x="2" y="234"/>
                    <a:pt x="2" y="234"/>
                    <a:pt x="2" y="234"/>
                  </a:cubicBezTo>
                  <a:cubicBezTo>
                    <a:pt x="2" y="234"/>
                    <a:pt x="2" y="234"/>
                    <a:pt x="2" y="234"/>
                  </a:cubicBezTo>
                  <a:cubicBezTo>
                    <a:pt x="3" y="234"/>
                    <a:pt x="3" y="234"/>
                    <a:pt x="3" y="234"/>
                  </a:cubicBezTo>
                  <a:cubicBezTo>
                    <a:pt x="3" y="234"/>
                    <a:pt x="3" y="234"/>
                    <a:pt x="3" y="234"/>
                  </a:cubicBezTo>
                  <a:cubicBezTo>
                    <a:pt x="3" y="234"/>
                    <a:pt x="3" y="234"/>
                    <a:pt x="3" y="234"/>
                  </a:cubicBezTo>
                  <a:cubicBezTo>
                    <a:pt x="3" y="234"/>
                    <a:pt x="3" y="234"/>
                    <a:pt x="3" y="234"/>
                  </a:cubicBezTo>
                  <a:cubicBezTo>
                    <a:pt x="3" y="233"/>
                    <a:pt x="3" y="233"/>
                    <a:pt x="3" y="233"/>
                  </a:cubicBezTo>
                  <a:cubicBezTo>
                    <a:pt x="4" y="233"/>
                    <a:pt x="4" y="233"/>
                    <a:pt x="4" y="233"/>
                  </a:cubicBezTo>
                  <a:cubicBezTo>
                    <a:pt x="4" y="233"/>
                    <a:pt x="4" y="233"/>
                    <a:pt x="4" y="233"/>
                  </a:cubicBezTo>
                  <a:cubicBezTo>
                    <a:pt x="4" y="233"/>
                    <a:pt x="4" y="233"/>
                    <a:pt x="4" y="233"/>
                  </a:cubicBezTo>
                  <a:cubicBezTo>
                    <a:pt x="4" y="233"/>
                    <a:pt x="4" y="233"/>
                    <a:pt x="4" y="233"/>
                  </a:cubicBezTo>
                  <a:cubicBezTo>
                    <a:pt x="4" y="232"/>
                    <a:pt x="4" y="232"/>
                    <a:pt x="4" y="232"/>
                  </a:cubicBezTo>
                  <a:cubicBezTo>
                    <a:pt x="4" y="232"/>
                    <a:pt x="4" y="232"/>
                    <a:pt x="4"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6" y="230"/>
                    <a:pt x="7" y="229"/>
                    <a:pt x="8" y="229"/>
                  </a:cubicBezTo>
                  <a:cubicBezTo>
                    <a:pt x="8" y="229"/>
                    <a:pt x="8" y="228"/>
                    <a:pt x="8" y="228"/>
                  </a:cubicBezTo>
                  <a:cubicBezTo>
                    <a:pt x="9" y="228"/>
                    <a:pt x="10" y="228"/>
                    <a:pt x="12" y="228"/>
                  </a:cubicBezTo>
                  <a:cubicBezTo>
                    <a:pt x="12" y="228"/>
                    <a:pt x="14" y="219"/>
                    <a:pt x="13" y="216"/>
                  </a:cubicBezTo>
                  <a:cubicBezTo>
                    <a:pt x="12" y="212"/>
                    <a:pt x="17" y="208"/>
                    <a:pt x="17" y="208"/>
                  </a:cubicBezTo>
                  <a:cubicBezTo>
                    <a:pt x="24" y="201"/>
                    <a:pt x="24" y="201"/>
                    <a:pt x="24" y="201"/>
                  </a:cubicBezTo>
                  <a:cubicBezTo>
                    <a:pt x="23" y="193"/>
                    <a:pt x="23" y="193"/>
                    <a:pt x="23" y="193"/>
                  </a:cubicBezTo>
                  <a:cubicBezTo>
                    <a:pt x="31" y="194"/>
                    <a:pt x="31" y="194"/>
                    <a:pt x="31" y="194"/>
                  </a:cubicBezTo>
                  <a:cubicBezTo>
                    <a:pt x="31" y="194"/>
                    <a:pt x="37" y="191"/>
                    <a:pt x="35" y="187"/>
                  </a:cubicBezTo>
                  <a:cubicBezTo>
                    <a:pt x="34" y="185"/>
                    <a:pt x="33" y="182"/>
                    <a:pt x="32" y="180"/>
                  </a:cubicBezTo>
                  <a:cubicBezTo>
                    <a:pt x="33" y="179"/>
                    <a:pt x="33" y="179"/>
                    <a:pt x="33" y="178"/>
                  </a:cubicBezTo>
                  <a:cubicBezTo>
                    <a:pt x="33" y="178"/>
                    <a:pt x="35" y="175"/>
                    <a:pt x="35" y="175"/>
                  </a:cubicBezTo>
                  <a:cubicBezTo>
                    <a:pt x="38" y="175"/>
                    <a:pt x="38" y="175"/>
                    <a:pt x="38" y="175"/>
                  </a:cubicBezTo>
                  <a:cubicBezTo>
                    <a:pt x="41" y="176"/>
                    <a:pt x="41" y="176"/>
                    <a:pt x="41" y="176"/>
                  </a:cubicBezTo>
                  <a:cubicBezTo>
                    <a:pt x="41" y="176"/>
                    <a:pt x="43" y="177"/>
                    <a:pt x="44" y="177"/>
                  </a:cubicBezTo>
                  <a:cubicBezTo>
                    <a:pt x="46" y="177"/>
                    <a:pt x="49" y="175"/>
                    <a:pt x="49" y="175"/>
                  </a:cubicBezTo>
                  <a:cubicBezTo>
                    <a:pt x="46" y="171"/>
                    <a:pt x="46" y="171"/>
                    <a:pt x="46" y="171"/>
                  </a:cubicBezTo>
                  <a:cubicBezTo>
                    <a:pt x="47" y="167"/>
                    <a:pt x="47" y="167"/>
                    <a:pt x="47" y="167"/>
                  </a:cubicBezTo>
                  <a:cubicBezTo>
                    <a:pt x="51" y="167"/>
                    <a:pt x="51" y="167"/>
                    <a:pt x="51" y="167"/>
                  </a:cubicBezTo>
                  <a:cubicBezTo>
                    <a:pt x="53" y="167"/>
                    <a:pt x="53" y="167"/>
                    <a:pt x="53" y="167"/>
                  </a:cubicBezTo>
                  <a:cubicBezTo>
                    <a:pt x="49" y="161"/>
                    <a:pt x="49" y="161"/>
                    <a:pt x="49" y="161"/>
                  </a:cubicBezTo>
                  <a:cubicBezTo>
                    <a:pt x="49" y="161"/>
                    <a:pt x="50" y="158"/>
                    <a:pt x="52" y="159"/>
                  </a:cubicBezTo>
                  <a:cubicBezTo>
                    <a:pt x="53" y="159"/>
                    <a:pt x="54" y="161"/>
                    <a:pt x="55" y="161"/>
                  </a:cubicBezTo>
                  <a:cubicBezTo>
                    <a:pt x="56" y="161"/>
                    <a:pt x="59" y="162"/>
                    <a:pt x="59" y="162"/>
                  </a:cubicBezTo>
                  <a:cubicBezTo>
                    <a:pt x="63" y="163"/>
                    <a:pt x="63" y="163"/>
                    <a:pt x="63" y="163"/>
                  </a:cubicBezTo>
                  <a:cubicBezTo>
                    <a:pt x="67" y="163"/>
                    <a:pt x="67" y="163"/>
                    <a:pt x="67" y="163"/>
                  </a:cubicBezTo>
                  <a:cubicBezTo>
                    <a:pt x="72" y="163"/>
                    <a:pt x="72" y="163"/>
                    <a:pt x="72" y="163"/>
                  </a:cubicBezTo>
                  <a:cubicBezTo>
                    <a:pt x="74" y="166"/>
                    <a:pt x="74" y="166"/>
                    <a:pt x="74" y="166"/>
                  </a:cubicBezTo>
                  <a:cubicBezTo>
                    <a:pt x="74" y="166"/>
                    <a:pt x="75" y="168"/>
                    <a:pt x="74" y="169"/>
                  </a:cubicBezTo>
                  <a:cubicBezTo>
                    <a:pt x="74" y="170"/>
                    <a:pt x="73" y="173"/>
                    <a:pt x="73" y="173"/>
                  </a:cubicBezTo>
                  <a:cubicBezTo>
                    <a:pt x="72" y="173"/>
                    <a:pt x="71" y="173"/>
                    <a:pt x="70" y="174"/>
                  </a:cubicBezTo>
                  <a:cubicBezTo>
                    <a:pt x="69" y="174"/>
                    <a:pt x="64" y="174"/>
                    <a:pt x="64" y="174"/>
                  </a:cubicBezTo>
                  <a:cubicBezTo>
                    <a:pt x="60" y="174"/>
                    <a:pt x="60" y="174"/>
                    <a:pt x="60" y="174"/>
                  </a:cubicBezTo>
                  <a:cubicBezTo>
                    <a:pt x="57" y="174"/>
                    <a:pt x="57" y="174"/>
                    <a:pt x="57" y="174"/>
                  </a:cubicBezTo>
                  <a:cubicBezTo>
                    <a:pt x="56" y="176"/>
                    <a:pt x="56" y="176"/>
                    <a:pt x="56" y="176"/>
                  </a:cubicBezTo>
                  <a:cubicBezTo>
                    <a:pt x="56" y="176"/>
                    <a:pt x="59" y="177"/>
                    <a:pt x="60" y="178"/>
                  </a:cubicBezTo>
                  <a:cubicBezTo>
                    <a:pt x="62" y="178"/>
                    <a:pt x="62" y="178"/>
                    <a:pt x="62" y="178"/>
                  </a:cubicBezTo>
                  <a:cubicBezTo>
                    <a:pt x="63" y="179"/>
                    <a:pt x="65" y="181"/>
                    <a:pt x="65" y="181"/>
                  </a:cubicBezTo>
                  <a:cubicBezTo>
                    <a:pt x="64" y="184"/>
                    <a:pt x="64" y="184"/>
                    <a:pt x="64" y="184"/>
                  </a:cubicBezTo>
                  <a:cubicBezTo>
                    <a:pt x="64" y="184"/>
                    <a:pt x="67" y="180"/>
                    <a:pt x="67" y="180"/>
                  </a:cubicBezTo>
                  <a:cubicBezTo>
                    <a:pt x="68" y="180"/>
                    <a:pt x="73" y="180"/>
                    <a:pt x="73" y="180"/>
                  </a:cubicBezTo>
                  <a:cubicBezTo>
                    <a:pt x="73" y="180"/>
                    <a:pt x="77" y="178"/>
                    <a:pt x="78" y="178"/>
                  </a:cubicBezTo>
                  <a:cubicBezTo>
                    <a:pt x="78" y="178"/>
                    <a:pt x="77" y="181"/>
                    <a:pt x="77" y="181"/>
                  </a:cubicBezTo>
                  <a:cubicBezTo>
                    <a:pt x="81" y="179"/>
                    <a:pt x="81" y="179"/>
                    <a:pt x="81" y="179"/>
                  </a:cubicBezTo>
                  <a:cubicBezTo>
                    <a:pt x="85" y="177"/>
                    <a:pt x="85" y="177"/>
                    <a:pt x="85" y="177"/>
                  </a:cubicBezTo>
                  <a:cubicBezTo>
                    <a:pt x="87" y="177"/>
                    <a:pt x="87" y="177"/>
                    <a:pt x="87" y="177"/>
                  </a:cubicBezTo>
                  <a:cubicBezTo>
                    <a:pt x="87" y="177"/>
                    <a:pt x="88" y="180"/>
                    <a:pt x="88" y="181"/>
                  </a:cubicBezTo>
                  <a:cubicBezTo>
                    <a:pt x="87" y="182"/>
                    <a:pt x="87" y="182"/>
                    <a:pt x="87" y="184"/>
                  </a:cubicBezTo>
                  <a:cubicBezTo>
                    <a:pt x="87" y="185"/>
                    <a:pt x="86" y="186"/>
                    <a:pt x="87" y="187"/>
                  </a:cubicBezTo>
                  <a:cubicBezTo>
                    <a:pt x="87" y="187"/>
                    <a:pt x="87" y="188"/>
                    <a:pt x="88" y="188"/>
                  </a:cubicBezTo>
                  <a:cubicBezTo>
                    <a:pt x="89" y="189"/>
                    <a:pt x="90" y="188"/>
                    <a:pt x="90" y="188"/>
                  </a:cubicBezTo>
                  <a:cubicBezTo>
                    <a:pt x="92" y="183"/>
                    <a:pt x="92" y="183"/>
                    <a:pt x="92" y="183"/>
                  </a:cubicBezTo>
                  <a:cubicBezTo>
                    <a:pt x="92" y="183"/>
                    <a:pt x="94" y="181"/>
                    <a:pt x="94" y="181"/>
                  </a:cubicBezTo>
                  <a:cubicBezTo>
                    <a:pt x="95" y="181"/>
                    <a:pt x="98" y="179"/>
                    <a:pt x="98" y="179"/>
                  </a:cubicBezTo>
                  <a:cubicBezTo>
                    <a:pt x="103" y="179"/>
                    <a:pt x="103" y="179"/>
                    <a:pt x="103" y="179"/>
                  </a:cubicBezTo>
                  <a:cubicBezTo>
                    <a:pt x="103" y="179"/>
                    <a:pt x="108" y="178"/>
                    <a:pt x="109" y="178"/>
                  </a:cubicBezTo>
                  <a:cubicBezTo>
                    <a:pt x="109" y="179"/>
                    <a:pt x="111" y="179"/>
                    <a:pt x="112" y="179"/>
                  </a:cubicBezTo>
                  <a:cubicBezTo>
                    <a:pt x="114" y="179"/>
                    <a:pt x="115" y="179"/>
                    <a:pt x="117" y="179"/>
                  </a:cubicBezTo>
                  <a:cubicBezTo>
                    <a:pt x="118" y="179"/>
                    <a:pt x="119" y="179"/>
                    <a:pt x="119" y="179"/>
                  </a:cubicBezTo>
                  <a:cubicBezTo>
                    <a:pt x="119" y="179"/>
                    <a:pt x="121" y="177"/>
                    <a:pt x="121" y="177"/>
                  </a:cubicBezTo>
                  <a:cubicBezTo>
                    <a:pt x="121" y="176"/>
                    <a:pt x="121" y="175"/>
                    <a:pt x="121" y="175"/>
                  </a:cubicBezTo>
                  <a:cubicBezTo>
                    <a:pt x="122" y="174"/>
                    <a:pt x="123" y="172"/>
                    <a:pt x="124" y="172"/>
                  </a:cubicBezTo>
                  <a:cubicBezTo>
                    <a:pt x="125" y="172"/>
                    <a:pt x="140" y="174"/>
                    <a:pt x="140" y="174"/>
                  </a:cubicBezTo>
                  <a:cubicBezTo>
                    <a:pt x="153" y="178"/>
                    <a:pt x="153" y="178"/>
                    <a:pt x="153" y="178"/>
                  </a:cubicBezTo>
                  <a:cubicBezTo>
                    <a:pt x="162" y="180"/>
                    <a:pt x="162" y="180"/>
                    <a:pt x="162" y="180"/>
                  </a:cubicBezTo>
                  <a:cubicBezTo>
                    <a:pt x="162" y="180"/>
                    <a:pt x="169" y="184"/>
                    <a:pt x="170" y="184"/>
                  </a:cubicBezTo>
                  <a:cubicBezTo>
                    <a:pt x="171" y="185"/>
                    <a:pt x="184" y="187"/>
                    <a:pt x="184" y="187"/>
                  </a:cubicBezTo>
                  <a:cubicBezTo>
                    <a:pt x="190" y="191"/>
                    <a:pt x="190" y="191"/>
                    <a:pt x="190" y="191"/>
                  </a:cubicBezTo>
                  <a:cubicBezTo>
                    <a:pt x="190" y="191"/>
                    <a:pt x="196" y="193"/>
                    <a:pt x="196" y="194"/>
                  </a:cubicBezTo>
                  <a:cubicBezTo>
                    <a:pt x="196" y="195"/>
                    <a:pt x="200" y="197"/>
                    <a:pt x="200" y="197"/>
                  </a:cubicBezTo>
                  <a:cubicBezTo>
                    <a:pt x="204" y="195"/>
                    <a:pt x="204" y="195"/>
                    <a:pt x="204" y="195"/>
                  </a:cubicBezTo>
                  <a:cubicBezTo>
                    <a:pt x="204" y="195"/>
                    <a:pt x="209" y="196"/>
                    <a:pt x="209" y="196"/>
                  </a:cubicBezTo>
                  <a:cubicBezTo>
                    <a:pt x="210" y="197"/>
                    <a:pt x="220" y="200"/>
                    <a:pt x="220" y="200"/>
                  </a:cubicBezTo>
                  <a:cubicBezTo>
                    <a:pt x="220" y="200"/>
                    <a:pt x="227" y="202"/>
                    <a:pt x="228" y="202"/>
                  </a:cubicBezTo>
                  <a:cubicBezTo>
                    <a:pt x="229" y="202"/>
                    <a:pt x="233" y="201"/>
                    <a:pt x="233" y="201"/>
                  </a:cubicBezTo>
                  <a:cubicBezTo>
                    <a:pt x="233" y="198"/>
                    <a:pt x="233" y="198"/>
                    <a:pt x="233" y="198"/>
                  </a:cubicBezTo>
                  <a:cubicBezTo>
                    <a:pt x="233" y="198"/>
                    <a:pt x="232" y="196"/>
                    <a:pt x="234" y="197"/>
                  </a:cubicBezTo>
                  <a:cubicBezTo>
                    <a:pt x="236" y="197"/>
                    <a:pt x="237" y="197"/>
                    <a:pt x="238" y="198"/>
                  </a:cubicBezTo>
                  <a:cubicBezTo>
                    <a:pt x="238" y="199"/>
                    <a:pt x="240" y="199"/>
                    <a:pt x="241" y="200"/>
                  </a:cubicBezTo>
                  <a:cubicBezTo>
                    <a:pt x="242" y="202"/>
                    <a:pt x="246" y="203"/>
                    <a:pt x="246" y="203"/>
                  </a:cubicBezTo>
                  <a:cubicBezTo>
                    <a:pt x="251" y="205"/>
                    <a:pt x="251" y="205"/>
                    <a:pt x="251" y="205"/>
                  </a:cubicBezTo>
                  <a:cubicBezTo>
                    <a:pt x="252" y="208"/>
                    <a:pt x="252" y="208"/>
                    <a:pt x="252" y="208"/>
                  </a:cubicBezTo>
                  <a:cubicBezTo>
                    <a:pt x="253" y="209"/>
                    <a:pt x="253" y="209"/>
                    <a:pt x="253" y="209"/>
                  </a:cubicBezTo>
                  <a:cubicBezTo>
                    <a:pt x="254" y="207"/>
                    <a:pt x="254" y="207"/>
                    <a:pt x="254" y="207"/>
                  </a:cubicBezTo>
                  <a:cubicBezTo>
                    <a:pt x="255" y="206"/>
                    <a:pt x="256" y="206"/>
                    <a:pt x="256" y="206"/>
                  </a:cubicBezTo>
                  <a:cubicBezTo>
                    <a:pt x="258" y="207"/>
                    <a:pt x="258" y="207"/>
                    <a:pt x="258" y="207"/>
                  </a:cubicBezTo>
                  <a:cubicBezTo>
                    <a:pt x="258" y="207"/>
                    <a:pt x="260" y="207"/>
                    <a:pt x="260" y="207"/>
                  </a:cubicBezTo>
                  <a:cubicBezTo>
                    <a:pt x="261" y="207"/>
                    <a:pt x="264" y="206"/>
                    <a:pt x="264" y="206"/>
                  </a:cubicBezTo>
                  <a:cubicBezTo>
                    <a:pt x="264" y="207"/>
                    <a:pt x="266" y="209"/>
                    <a:pt x="267" y="209"/>
                  </a:cubicBezTo>
                  <a:cubicBezTo>
                    <a:pt x="267" y="210"/>
                    <a:pt x="269" y="213"/>
                    <a:pt x="269" y="213"/>
                  </a:cubicBezTo>
                  <a:cubicBezTo>
                    <a:pt x="269" y="213"/>
                    <a:pt x="269" y="214"/>
                    <a:pt x="269" y="216"/>
                  </a:cubicBezTo>
                  <a:cubicBezTo>
                    <a:pt x="269" y="217"/>
                    <a:pt x="270" y="218"/>
                    <a:pt x="270" y="218"/>
                  </a:cubicBezTo>
                  <a:cubicBezTo>
                    <a:pt x="272" y="220"/>
                    <a:pt x="272" y="220"/>
                    <a:pt x="272" y="220"/>
                  </a:cubicBezTo>
                  <a:cubicBezTo>
                    <a:pt x="277" y="228"/>
                    <a:pt x="277" y="228"/>
                    <a:pt x="277" y="228"/>
                  </a:cubicBezTo>
                  <a:cubicBezTo>
                    <a:pt x="279" y="230"/>
                    <a:pt x="279" y="230"/>
                    <a:pt x="279" y="230"/>
                  </a:cubicBezTo>
                  <a:cubicBezTo>
                    <a:pt x="281" y="228"/>
                    <a:pt x="281" y="228"/>
                    <a:pt x="281" y="228"/>
                  </a:cubicBezTo>
                  <a:cubicBezTo>
                    <a:pt x="284" y="228"/>
                    <a:pt x="284" y="228"/>
                    <a:pt x="284" y="228"/>
                  </a:cubicBezTo>
                  <a:cubicBezTo>
                    <a:pt x="287" y="235"/>
                    <a:pt x="287" y="235"/>
                    <a:pt x="287" y="235"/>
                  </a:cubicBezTo>
                  <a:cubicBezTo>
                    <a:pt x="290" y="244"/>
                    <a:pt x="290" y="244"/>
                    <a:pt x="290" y="244"/>
                  </a:cubicBezTo>
                  <a:cubicBezTo>
                    <a:pt x="288" y="256"/>
                    <a:pt x="288" y="256"/>
                    <a:pt x="288" y="256"/>
                  </a:cubicBezTo>
                  <a:cubicBezTo>
                    <a:pt x="288" y="264"/>
                    <a:pt x="288" y="264"/>
                    <a:pt x="288" y="264"/>
                  </a:cubicBezTo>
                  <a:cubicBezTo>
                    <a:pt x="288" y="264"/>
                    <a:pt x="286" y="270"/>
                    <a:pt x="286" y="271"/>
                  </a:cubicBezTo>
                  <a:cubicBezTo>
                    <a:pt x="286" y="273"/>
                    <a:pt x="281" y="280"/>
                    <a:pt x="281" y="280"/>
                  </a:cubicBezTo>
                  <a:cubicBezTo>
                    <a:pt x="281" y="280"/>
                    <a:pt x="278" y="286"/>
                    <a:pt x="277" y="287"/>
                  </a:cubicBezTo>
                  <a:cubicBezTo>
                    <a:pt x="276" y="289"/>
                    <a:pt x="272" y="297"/>
                    <a:pt x="272" y="297"/>
                  </a:cubicBezTo>
                  <a:cubicBezTo>
                    <a:pt x="260" y="309"/>
                    <a:pt x="260" y="309"/>
                    <a:pt x="260" y="309"/>
                  </a:cubicBezTo>
                  <a:cubicBezTo>
                    <a:pt x="260" y="309"/>
                    <a:pt x="254" y="312"/>
                    <a:pt x="252" y="313"/>
                  </a:cubicBezTo>
                  <a:cubicBezTo>
                    <a:pt x="251" y="315"/>
                    <a:pt x="241" y="316"/>
                    <a:pt x="241" y="316"/>
                  </a:cubicBezTo>
                  <a:cubicBezTo>
                    <a:pt x="233" y="316"/>
                    <a:pt x="233" y="316"/>
                    <a:pt x="233" y="316"/>
                  </a:cubicBezTo>
                  <a:cubicBezTo>
                    <a:pt x="221" y="313"/>
                    <a:pt x="221" y="313"/>
                    <a:pt x="221" y="313"/>
                  </a:cubicBezTo>
                  <a:cubicBezTo>
                    <a:pt x="214" y="315"/>
                    <a:pt x="214" y="315"/>
                    <a:pt x="214" y="315"/>
                  </a:cubicBezTo>
                  <a:cubicBezTo>
                    <a:pt x="205" y="318"/>
                    <a:pt x="205" y="318"/>
                    <a:pt x="205" y="318"/>
                  </a:cubicBezTo>
                  <a:cubicBezTo>
                    <a:pt x="197" y="318"/>
                    <a:pt x="197" y="318"/>
                    <a:pt x="197" y="318"/>
                  </a:cubicBezTo>
                  <a:cubicBezTo>
                    <a:pt x="187" y="320"/>
                    <a:pt x="187" y="320"/>
                    <a:pt x="187" y="320"/>
                  </a:cubicBezTo>
                  <a:cubicBezTo>
                    <a:pt x="187" y="320"/>
                    <a:pt x="185" y="320"/>
                    <a:pt x="183" y="320"/>
                  </a:cubicBezTo>
                  <a:cubicBezTo>
                    <a:pt x="182" y="320"/>
                    <a:pt x="176" y="318"/>
                    <a:pt x="176" y="318"/>
                  </a:cubicBezTo>
                  <a:cubicBezTo>
                    <a:pt x="169" y="316"/>
                    <a:pt x="169" y="316"/>
                    <a:pt x="169" y="316"/>
                  </a:cubicBezTo>
                  <a:cubicBezTo>
                    <a:pt x="164" y="316"/>
                    <a:pt x="164" y="316"/>
                    <a:pt x="164" y="316"/>
                  </a:cubicBezTo>
                  <a:cubicBezTo>
                    <a:pt x="163" y="320"/>
                    <a:pt x="163" y="320"/>
                    <a:pt x="163" y="320"/>
                  </a:cubicBezTo>
                  <a:cubicBezTo>
                    <a:pt x="163" y="320"/>
                    <a:pt x="163" y="320"/>
                    <a:pt x="161" y="320"/>
                  </a:cubicBezTo>
                  <a:cubicBezTo>
                    <a:pt x="159" y="320"/>
                    <a:pt x="157" y="320"/>
                    <a:pt x="157" y="320"/>
                  </a:cubicBezTo>
                  <a:cubicBezTo>
                    <a:pt x="157" y="316"/>
                    <a:pt x="157" y="316"/>
                    <a:pt x="157" y="316"/>
                  </a:cubicBezTo>
                  <a:cubicBezTo>
                    <a:pt x="150" y="316"/>
                    <a:pt x="150" y="316"/>
                    <a:pt x="150" y="316"/>
                  </a:cubicBezTo>
                  <a:cubicBezTo>
                    <a:pt x="150" y="316"/>
                    <a:pt x="147" y="317"/>
                    <a:pt x="145" y="317"/>
                  </a:cubicBezTo>
                  <a:cubicBezTo>
                    <a:pt x="142" y="317"/>
                    <a:pt x="139" y="314"/>
                    <a:pt x="138" y="314"/>
                  </a:cubicBezTo>
                  <a:cubicBezTo>
                    <a:pt x="137" y="314"/>
                    <a:pt x="137" y="315"/>
                    <a:pt x="137" y="315"/>
                  </a:cubicBezTo>
                  <a:cubicBezTo>
                    <a:pt x="137" y="318"/>
                    <a:pt x="137" y="318"/>
                    <a:pt x="137" y="318"/>
                  </a:cubicBezTo>
                  <a:cubicBezTo>
                    <a:pt x="132" y="318"/>
                    <a:pt x="132" y="318"/>
                    <a:pt x="132" y="318"/>
                  </a:cubicBezTo>
                  <a:cubicBezTo>
                    <a:pt x="126" y="316"/>
                    <a:pt x="126" y="316"/>
                    <a:pt x="126" y="316"/>
                  </a:cubicBezTo>
                  <a:cubicBezTo>
                    <a:pt x="121" y="312"/>
                    <a:pt x="121" y="312"/>
                    <a:pt x="121" y="312"/>
                  </a:cubicBezTo>
                  <a:cubicBezTo>
                    <a:pt x="117" y="308"/>
                    <a:pt x="117" y="308"/>
                    <a:pt x="117" y="308"/>
                  </a:cubicBezTo>
                  <a:cubicBezTo>
                    <a:pt x="117" y="306"/>
                    <a:pt x="117" y="306"/>
                    <a:pt x="117" y="306"/>
                  </a:cubicBezTo>
                  <a:cubicBezTo>
                    <a:pt x="112" y="306"/>
                    <a:pt x="112" y="306"/>
                    <a:pt x="112" y="306"/>
                  </a:cubicBezTo>
                  <a:cubicBezTo>
                    <a:pt x="105" y="306"/>
                    <a:pt x="105" y="306"/>
                    <a:pt x="105" y="306"/>
                  </a:cubicBezTo>
                  <a:cubicBezTo>
                    <a:pt x="101" y="308"/>
                    <a:pt x="101" y="308"/>
                    <a:pt x="101" y="308"/>
                  </a:cubicBezTo>
                  <a:cubicBezTo>
                    <a:pt x="106" y="309"/>
                    <a:pt x="106" y="309"/>
                    <a:pt x="106" y="309"/>
                  </a:cubicBezTo>
                  <a:cubicBezTo>
                    <a:pt x="109" y="310"/>
                    <a:pt x="109" y="310"/>
                    <a:pt x="109" y="310"/>
                  </a:cubicBezTo>
                  <a:cubicBezTo>
                    <a:pt x="109" y="310"/>
                    <a:pt x="113" y="309"/>
                    <a:pt x="113" y="312"/>
                  </a:cubicBezTo>
                  <a:cubicBezTo>
                    <a:pt x="113" y="314"/>
                    <a:pt x="111" y="314"/>
                    <a:pt x="113" y="316"/>
                  </a:cubicBezTo>
                  <a:cubicBezTo>
                    <a:pt x="114" y="318"/>
                    <a:pt x="118" y="320"/>
                    <a:pt x="118" y="320"/>
                  </a:cubicBezTo>
                  <a:cubicBezTo>
                    <a:pt x="118" y="320"/>
                    <a:pt x="120" y="320"/>
                    <a:pt x="121" y="320"/>
                  </a:cubicBezTo>
                  <a:cubicBezTo>
                    <a:pt x="122" y="320"/>
                    <a:pt x="123" y="320"/>
                    <a:pt x="123" y="320"/>
                  </a:cubicBezTo>
                  <a:cubicBezTo>
                    <a:pt x="125" y="323"/>
                    <a:pt x="125" y="323"/>
                    <a:pt x="125" y="323"/>
                  </a:cubicBezTo>
                  <a:cubicBezTo>
                    <a:pt x="125" y="323"/>
                    <a:pt x="124" y="324"/>
                    <a:pt x="126" y="324"/>
                  </a:cubicBezTo>
                  <a:cubicBezTo>
                    <a:pt x="127" y="324"/>
                    <a:pt x="132" y="324"/>
                    <a:pt x="132" y="324"/>
                  </a:cubicBezTo>
                  <a:cubicBezTo>
                    <a:pt x="137" y="326"/>
                    <a:pt x="137" y="326"/>
                    <a:pt x="137" y="326"/>
                  </a:cubicBezTo>
                  <a:cubicBezTo>
                    <a:pt x="137" y="329"/>
                    <a:pt x="137" y="329"/>
                    <a:pt x="137" y="329"/>
                  </a:cubicBezTo>
                  <a:cubicBezTo>
                    <a:pt x="137" y="329"/>
                    <a:pt x="136" y="331"/>
                    <a:pt x="138" y="331"/>
                  </a:cubicBezTo>
                  <a:cubicBezTo>
                    <a:pt x="139" y="332"/>
                    <a:pt x="143" y="331"/>
                    <a:pt x="143" y="331"/>
                  </a:cubicBezTo>
                  <a:cubicBezTo>
                    <a:pt x="143" y="331"/>
                    <a:pt x="142" y="330"/>
                    <a:pt x="144" y="331"/>
                  </a:cubicBezTo>
                  <a:cubicBezTo>
                    <a:pt x="145" y="332"/>
                    <a:pt x="146" y="333"/>
                    <a:pt x="146" y="333"/>
                  </a:cubicBezTo>
                  <a:cubicBezTo>
                    <a:pt x="146" y="333"/>
                    <a:pt x="147" y="335"/>
                    <a:pt x="147" y="336"/>
                  </a:cubicBezTo>
                  <a:cubicBezTo>
                    <a:pt x="147" y="337"/>
                    <a:pt x="148" y="339"/>
                    <a:pt x="148" y="339"/>
                  </a:cubicBezTo>
                  <a:cubicBezTo>
                    <a:pt x="148" y="339"/>
                    <a:pt x="145" y="340"/>
                    <a:pt x="150" y="340"/>
                  </a:cubicBezTo>
                  <a:cubicBezTo>
                    <a:pt x="155" y="340"/>
                    <a:pt x="155" y="340"/>
                    <a:pt x="155" y="340"/>
                  </a:cubicBezTo>
                  <a:cubicBezTo>
                    <a:pt x="159" y="340"/>
                    <a:pt x="159" y="340"/>
                    <a:pt x="159" y="340"/>
                  </a:cubicBezTo>
                  <a:cubicBezTo>
                    <a:pt x="163" y="341"/>
                    <a:pt x="163" y="341"/>
                    <a:pt x="163" y="341"/>
                  </a:cubicBezTo>
                  <a:cubicBezTo>
                    <a:pt x="170" y="344"/>
                    <a:pt x="170" y="344"/>
                    <a:pt x="170" y="344"/>
                  </a:cubicBezTo>
                  <a:cubicBezTo>
                    <a:pt x="177" y="348"/>
                    <a:pt x="177" y="348"/>
                    <a:pt x="177" y="348"/>
                  </a:cubicBezTo>
                  <a:cubicBezTo>
                    <a:pt x="177" y="348"/>
                    <a:pt x="176" y="351"/>
                    <a:pt x="178" y="351"/>
                  </a:cubicBezTo>
                  <a:cubicBezTo>
                    <a:pt x="179" y="351"/>
                    <a:pt x="183" y="351"/>
                    <a:pt x="183" y="351"/>
                  </a:cubicBezTo>
                  <a:cubicBezTo>
                    <a:pt x="186" y="359"/>
                    <a:pt x="186" y="359"/>
                    <a:pt x="186" y="359"/>
                  </a:cubicBezTo>
                  <a:cubicBezTo>
                    <a:pt x="181" y="359"/>
                    <a:pt x="181" y="359"/>
                    <a:pt x="181" y="359"/>
                  </a:cubicBezTo>
                  <a:cubicBezTo>
                    <a:pt x="184" y="367"/>
                    <a:pt x="184" y="367"/>
                    <a:pt x="184" y="367"/>
                  </a:cubicBezTo>
                  <a:cubicBezTo>
                    <a:pt x="186" y="371"/>
                    <a:pt x="186" y="371"/>
                    <a:pt x="186" y="371"/>
                  </a:cubicBezTo>
                  <a:cubicBezTo>
                    <a:pt x="185" y="376"/>
                    <a:pt x="185" y="376"/>
                    <a:pt x="185" y="376"/>
                  </a:cubicBezTo>
                  <a:cubicBezTo>
                    <a:pt x="182" y="379"/>
                    <a:pt x="182" y="379"/>
                    <a:pt x="182" y="379"/>
                  </a:cubicBezTo>
                  <a:cubicBezTo>
                    <a:pt x="182" y="379"/>
                    <a:pt x="182" y="381"/>
                    <a:pt x="182" y="381"/>
                  </a:cubicBezTo>
                  <a:cubicBezTo>
                    <a:pt x="182" y="382"/>
                    <a:pt x="184" y="382"/>
                    <a:pt x="184" y="382"/>
                  </a:cubicBezTo>
                  <a:cubicBezTo>
                    <a:pt x="184" y="382"/>
                    <a:pt x="186" y="384"/>
                    <a:pt x="186" y="385"/>
                  </a:cubicBezTo>
                  <a:cubicBezTo>
                    <a:pt x="186" y="386"/>
                    <a:pt x="189" y="387"/>
                    <a:pt x="189" y="388"/>
                  </a:cubicBezTo>
                  <a:cubicBezTo>
                    <a:pt x="190" y="389"/>
                    <a:pt x="193" y="392"/>
                    <a:pt x="193" y="392"/>
                  </a:cubicBezTo>
                  <a:cubicBezTo>
                    <a:pt x="194" y="394"/>
                    <a:pt x="194" y="394"/>
                    <a:pt x="194" y="394"/>
                  </a:cubicBezTo>
                  <a:cubicBezTo>
                    <a:pt x="198" y="396"/>
                    <a:pt x="198" y="396"/>
                    <a:pt x="198" y="396"/>
                  </a:cubicBezTo>
                  <a:cubicBezTo>
                    <a:pt x="198" y="396"/>
                    <a:pt x="198" y="396"/>
                    <a:pt x="198" y="397"/>
                  </a:cubicBezTo>
                  <a:cubicBezTo>
                    <a:pt x="198" y="399"/>
                    <a:pt x="200" y="401"/>
                    <a:pt x="200" y="401"/>
                  </a:cubicBezTo>
                  <a:cubicBezTo>
                    <a:pt x="204" y="404"/>
                    <a:pt x="204" y="404"/>
                    <a:pt x="204" y="404"/>
                  </a:cubicBezTo>
                  <a:cubicBezTo>
                    <a:pt x="204" y="404"/>
                    <a:pt x="204" y="403"/>
                    <a:pt x="204" y="405"/>
                  </a:cubicBezTo>
                  <a:cubicBezTo>
                    <a:pt x="204" y="407"/>
                    <a:pt x="204" y="410"/>
                    <a:pt x="204" y="410"/>
                  </a:cubicBezTo>
                  <a:cubicBezTo>
                    <a:pt x="208" y="410"/>
                    <a:pt x="208" y="410"/>
                    <a:pt x="208" y="410"/>
                  </a:cubicBezTo>
                  <a:cubicBezTo>
                    <a:pt x="207" y="414"/>
                    <a:pt x="207" y="414"/>
                    <a:pt x="207" y="414"/>
                  </a:cubicBezTo>
                  <a:cubicBezTo>
                    <a:pt x="207" y="414"/>
                    <a:pt x="205" y="414"/>
                    <a:pt x="207" y="417"/>
                  </a:cubicBezTo>
                  <a:cubicBezTo>
                    <a:pt x="209" y="419"/>
                    <a:pt x="209" y="421"/>
                    <a:pt x="209" y="421"/>
                  </a:cubicBezTo>
                  <a:cubicBezTo>
                    <a:pt x="216" y="426"/>
                    <a:pt x="216" y="426"/>
                    <a:pt x="216" y="426"/>
                  </a:cubicBezTo>
                  <a:cubicBezTo>
                    <a:pt x="220" y="426"/>
                    <a:pt x="220" y="426"/>
                    <a:pt x="220" y="426"/>
                  </a:cubicBezTo>
                  <a:cubicBezTo>
                    <a:pt x="224" y="425"/>
                    <a:pt x="224" y="425"/>
                    <a:pt x="224" y="425"/>
                  </a:cubicBezTo>
                  <a:cubicBezTo>
                    <a:pt x="226" y="421"/>
                    <a:pt x="226" y="421"/>
                    <a:pt x="226" y="421"/>
                  </a:cubicBezTo>
                  <a:cubicBezTo>
                    <a:pt x="226" y="421"/>
                    <a:pt x="229" y="421"/>
                    <a:pt x="232" y="422"/>
                  </a:cubicBezTo>
                  <a:cubicBezTo>
                    <a:pt x="234" y="423"/>
                    <a:pt x="238" y="422"/>
                    <a:pt x="238" y="422"/>
                  </a:cubicBezTo>
                  <a:cubicBezTo>
                    <a:pt x="238" y="422"/>
                    <a:pt x="238" y="422"/>
                    <a:pt x="238" y="424"/>
                  </a:cubicBezTo>
                  <a:cubicBezTo>
                    <a:pt x="239" y="426"/>
                    <a:pt x="241" y="425"/>
                    <a:pt x="241" y="425"/>
                  </a:cubicBezTo>
                  <a:cubicBezTo>
                    <a:pt x="241" y="425"/>
                    <a:pt x="244" y="425"/>
                    <a:pt x="244" y="426"/>
                  </a:cubicBezTo>
                  <a:cubicBezTo>
                    <a:pt x="244" y="427"/>
                    <a:pt x="246" y="428"/>
                    <a:pt x="247" y="430"/>
                  </a:cubicBezTo>
                  <a:cubicBezTo>
                    <a:pt x="248" y="432"/>
                    <a:pt x="248" y="431"/>
                    <a:pt x="249" y="432"/>
                  </a:cubicBezTo>
                  <a:cubicBezTo>
                    <a:pt x="249" y="433"/>
                    <a:pt x="245" y="434"/>
                    <a:pt x="250" y="434"/>
                  </a:cubicBezTo>
                  <a:cubicBezTo>
                    <a:pt x="254" y="435"/>
                    <a:pt x="264" y="436"/>
                    <a:pt x="264" y="436"/>
                  </a:cubicBezTo>
                  <a:cubicBezTo>
                    <a:pt x="264" y="436"/>
                    <a:pt x="270" y="434"/>
                    <a:pt x="273" y="434"/>
                  </a:cubicBezTo>
                  <a:cubicBezTo>
                    <a:pt x="276" y="434"/>
                    <a:pt x="276" y="435"/>
                    <a:pt x="276" y="435"/>
                  </a:cubicBezTo>
                  <a:cubicBezTo>
                    <a:pt x="279" y="435"/>
                    <a:pt x="279" y="435"/>
                    <a:pt x="279" y="435"/>
                  </a:cubicBezTo>
                  <a:cubicBezTo>
                    <a:pt x="279" y="435"/>
                    <a:pt x="281" y="434"/>
                    <a:pt x="281" y="433"/>
                  </a:cubicBezTo>
                  <a:cubicBezTo>
                    <a:pt x="281" y="432"/>
                    <a:pt x="282" y="429"/>
                    <a:pt x="282" y="429"/>
                  </a:cubicBezTo>
                  <a:cubicBezTo>
                    <a:pt x="282" y="429"/>
                    <a:pt x="281" y="427"/>
                    <a:pt x="283" y="427"/>
                  </a:cubicBezTo>
                  <a:cubicBezTo>
                    <a:pt x="285" y="427"/>
                    <a:pt x="286" y="426"/>
                    <a:pt x="286" y="426"/>
                  </a:cubicBezTo>
                  <a:cubicBezTo>
                    <a:pt x="289" y="424"/>
                    <a:pt x="289" y="424"/>
                    <a:pt x="289" y="424"/>
                  </a:cubicBezTo>
                  <a:cubicBezTo>
                    <a:pt x="288" y="416"/>
                    <a:pt x="288" y="416"/>
                    <a:pt x="288" y="416"/>
                  </a:cubicBezTo>
                  <a:cubicBezTo>
                    <a:pt x="288" y="416"/>
                    <a:pt x="288" y="413"/>
                    <a:pt x="287" y="412"/>
                  </a:cubicBezTo>
                  <a:cubicBezTo>
                    <a:pt x="285" y="411"/>
                    <a:pt x="282" y="408"/>
                    <a:pt x="282" y="408"/>
                  </a:cubicBezTo>
                  <a:cubicBezTo>
                    <a:pt x="281" y="405"/>
                    <a:pt x="281" y="405"/>
                    <a:pt x="281" y="405"/>
                  </a:cubicBezTo>
                  <a:cubicBezTo>
                    <a:pt x="277" y="402"/>
                    <a:pt x="277" y="402"/>
                    <a:pt x="277" y="402"/>
                  </a:cubicBezTo>
                  <a:cubicBezTo>
                    <a:pt x="277" y="402"/>
                    <a:pt x="276" y="400"/>
                    <a:pt x="275" y="400"/>
                  </a:cubicBezTo>
                  <a:cubicBezTo>
                    <a:pt x="274" y="401"/>
                    <a:pt x="275" y="401"/>
                    <a:pt x="273" y="404"/>
                  </a:cubicBezTo>
                  <a:cubicBezTo>
                    <a:pt x="271" y="406"/>
                    <a:pt x="268" y="407"/>
                    <a:pt x="268" y="407"/>
                  </a:cubicBezTo>
                  <a:cubicBezTo>
                    <a:pt x="262" y="409"/>
                    <a:pt x="262" y="409"/>
                    <a:pt x="262" y="409"/>
                  </a:cubicBezTo>
                  <a:cubicBezTo>
                    <a:pt x="262" y="409"/>
                    <a:pt x="258" y="407"/>
                    <a:pt x="257" y="405"/>
                  </a:cubicBezTo>
                  <a:cubicBezTo>
                    <a:pt x="256" y="404"/>
                    <a:pt x="249" y="398"/>
                    <a:pt x="249" y="398"/>
                  </a:cubicBezTo>
                  <a:cubicBezTo>
                    <a:pt x="249" y="398"/>
                    <a:pt x="245" y="395"/>
                    <a:pt x="244" y="395"/>
                  </a:cubicBezTo>
                  <a:cubicBezTo>
                    <a:pt x="242" y="395"/>
                    <a:pt x="240" y="395"/>
                    <a:pt x="240" y="395"/>
                  </a:cubicBezTo>
                  <a:cubicBezTo>
                    <a:pt x="237" y="390"/>
                    <a:pt x="237" y="390"/>
                    <a:pt x="237" y="390"/>
                  </a:cubicBezTo>
                  <a:cubicBezTo>
                    <a:pt x="236" y="389"/>
                    <a:pt x="236" y="389"/>
                    <a:pt x="236" y="389"/>
                  </a:cubicBezTo>
                  <a:cubicBezTo>
                    <a:pt x="236" y="389"/>
                    <a:pt x="233" y="386"/>
                    <a:pt x="235" y="386"/>
                  </a:cubicBezTo>
                  <a:cubicBezTo>
                    <a:pt x="238" y="386"/>
                    <a:pt x="239" y="383"/>
                    <a:pt x="239" y="383"/>
                  </a:cubicBezTo>
                  <a:cubicBezTo>
                    <a:pt x="239" y="380"/>
                    <a:pt x="239" y="380"/>
                    <a:pt x="239" y="380"/>
                  </a:cubicBezTo>
                  <a:cubicBezTo>
                    <a:pt x="239" y="378"/>
                    <a:pt x="239" y="378"/>
                    <a:pt x="239" y="378"/>
                  </a:cubicBezTo>
                  <a:cubicBezTo>
                    <a:pt x="238" y="373"/>
                    <a:pt x="238" y="373"/>
                    <a:pt x="238" y="373"/>
                  </a:cubicBezTo>
                  <a:cubicBezTo>
                    <a:pt x="238" y="373"/>
                    <a:pt x="237" y="368"/>
                    <a:pt x="238" y="367"/>
                  </a:cubicBezTo>
                  <a:cubicBezTo>
                    <a:pt x="240" y="367"/>
                    <a:pt x="246" y="366"/>
                    <a:pt x="246" y="366"/>
                  </a:cubicBezTo>
                  <a:cubicBezTo>
                    <a:pt x="246" y="366"/>
                    <a:pt x="249" y="367"/>
                    <a:pt x="252" y="368"/>
                  </a:cubicBezTo>
                  <a:cubicBezTo>
                    <a:pt x="254" y="368"/>
                    <a:pt x="256" y="369"/>
                    <a:pt x="256" y="369"/>
                  </a:cubicBezTo>
                  <a:cubicBezTo>
                    <a:pt x="256" y="369"/>
                    <a:pt x="262" y="372"/>
                    <a:pt x="263" y="373"/>
                  </a:cubicBezTo>
                  <a:cubicBezTo>
                    <a:pt x="263" y="374"/>
                    <a:pt x="265" y="375"/>
                    <a:pt x="267" y="376"/>
                  </a:cubicBezTo>
                  <a:cubicBezTo>
                    <a:pt x="270" y="378"/>
                    <a:pt x="276" y="376"/>
                    <a:pt x="276" y="376"/>
                  </a:cubicBezTo>
                  <a:cubicBezTo>
                    <a:pt x="276" y="376"/>
                    <a:pt x="279" y="375"/>
                    <a:pt x="281" y="375"/>
                  </a:cubicBezTo>
                  <a:cubicBezTo>
                    <a:pt x="282" y="375"/>
                    <a:pt x="291" y="375"/>
                    <a:pt x="291" y="375"/>
                  </a:cubicBezTo>
                  <a:cubicBezTo>
                    <a:pt x="291" y="375"/>
                    <a:pt x="295" y="375"/>
                    <a:pt x="296" y="375"/>
                  </a:cubicBezTo>
                  <a:cubicBezTo>
                    <a:pt x="297" y="375"/>
                    <a:pt x="301" y="375"/>
                    <a:pt x="301" y="375"/>
                  </a:cubicBezTo>
                  <a:cubicBezTo>
                    <a:pt x="309" y="377"/>
                    <a:pt x="309" y="377"/>
                    <a:pt x="309" y="377"/>
                  </a:cubicBezTo>
                  <a:cubicBezTo>
                    <a:pt x="315" y="374"/>
                    <a:pt x="315" y="374"/>
                    <a:pt x="315" y="374"/>
                  </a:cubicBezTo>
                  <a:cubicBezTo>
                    <a:pt x="315" y="374"/>
                    <a:pt x="315" y="369"/>
                    <a:pt x="317" y="369"/>
                  </a:cubicBezTo>
                  <a:cubicBezTo>
                    <a:pt x="318" y="369"/>
                    <a:pt x="320" y="369"/>
                    <a:pt x="322" y="369"/>
                  </a:cubicBezTo>
                  <a:cubicBezTo>
                    <a:pt x="324" y="370"/>
                    <a:pt x="330" y="368"/>
                    <a:pt x="330" y="368"/>
                  </a:cubicBezTo>
                  <a:cubicBezTo>
                    <a:pt x="324" y="360"/>
                    <a:pt x="324" y="360"/>
                    <a:pt x="324" y="360"/>
                  </a:cubicBezTo>
                  <a:cubicBezTo>
                    <a:pt x="324" y="360"/>
                    <a:pt x="324" y="360"/>
                    <a:pt x="322" y="356"/>
                  </a:cubicBezTo>
                  <a:cubicBezTo>
                    <a:pt x="321" y="352"/>
                    <a:pt x="318" y="348"/>
                    <a:pt x="318" y="348"/>
                  </a:cubicBezTo>
                  <a:cubicBezTo>
                    <a:pt x="318" y="348"/>
                    <a:pt x="314" y="347"/>
                    <a:pt x="311" y="346"/>
                  </a:cubicBezTo>
                  <a:cubicBezTo>
                    <a:pt x="308" y="345"/>
                    <a:pt x="310" y="346"/>
                    <a:pt x="308" y="344"/>
                  </a:cubicBezTo>
                  <a:cubicBezTo>
                    <a:pt x="306" y="343"/>
                    <a:pt x="297" y="338"/>
                    <a:pt x="297" y="338"/>
                  </a:cubicBezTo>
                  <a:cubicBezTo>
                    <a:pt x="297" y="338"/>
                    <a:pt x="293" y="337"/>
                    <a:pt x="292" y="335"/>
                  </a:cubicBezTo>
                  <a:cubicBezTo>
                    <a:pt x="291" y="332"/>
                    <a:pt x="292" y="323"/>
                    <a:pt x="292" y="323"/>
                  </a:cubicBezTo>
                  <a:cubicBezTo>
                    <a:pt x="293" y="318"/>
                    <a:pt x="293" y="318"/>
                    <a:pt x="293" y="318"/>
                  </a:cubicBezTo>
                  <a:cubicBezTo>
                    <a:pt x="298" y="308"/>
                    <a:pt x="298" y="308"/>
                    <a:pt x="298" y="308"/>
                  </a:cubicBezTo>
                  <a:cubicBezTo>
                    <a:pt x="300" y="299"/>
                    <a:pt x="300" y="299"/>
                    <a:pt x="300" y="299"/>
                  </a:cubicBezTo>
                  <a:cubicBezTo>
                    <a:pt x="310" y="287"/>
                    <a:pt x="310" y="287"/>
                    <a:pt x="310" y="287"/>
                  </a:cubicBezTo>
                  <a:cubicBezTo>
                    <a:pt x="313" y="278"/>
                    <a:pt x="313" y="278"/>
                    <a:pt x="313" y="278"/>
                  </a:cubicBezTo>
                  <a:cubicBezTo>
                    <a:pt x="315" y="269"/>
                    <a:pt x="315" y="269"/>
                    <a:pt x="315" y="269"/>
                  </a:cubicBezTo>
                  <a:cubicBezTo>
                    <a:pt x="315" y="260"/>
                    <a:pt x="315" y="260"/>
                    <a:pt x="315" y="260"/>
                  </a:cubicBezTo>
                  <a:cubicBezTo>
                    <a:pt x="315" y="253"/>
                    <a:pt x="315" y="253"/>
                    <a:pt x="315" y="253"/>
                  </a:cubicBezTo>
                  <a:cubicBezTo>
                    <a:pt x="328" y="253"/>
                    <a:pt x="328" y="253"/>
                    <a:pt x="328" y="253"/>
                  </a:cubicBezTo>
                  <a:cubicBezTo>
                    <a:pt x="328" y="256"/>
                    <a:pt x="328" y="256"/>
                    <a:pt x="328" y="256"/>
                  </a:cubicBezTo>
                  <a:cubicBezTo>
                    <a:pt x="328" y="256"/>
                    <a:pt x="330" y="252"/>
                    <a:pt x="331" y="252"/>
                  </a:cubicBezTo>
                  <a:cubicBezTo>
                    <a:pt x="332" y="252"/>
                    <a:pt x="340" y="247"/>
                    <a:pt x="340" y="247"/>
                  </a:cubicBezTo>
                  <a:cubicBezTo>
                    <a:pt x="343" y="249"/>
                    <a:pt x="343" y="249"/>
                    <a:pt x="343" y="249"/>
                  </a:cubicBezTo>
                  <a:cubicBezTo>
                    <a:pt x="351" y="251"/>
                    <a:pt x="351" y="251"/>
                    <a:pt x="351" y="251"/>
                  </a:cubicBezTo>
                  <a:cubicBezTo>
                    <a:pt x="351" y="251"/>
                    <a:pt x="354" y="252"/>
                    <a:pt x="353" y="254"/>
                  </a:cubicBezTo>
                  <a:cubicBezTo>
                    <a:pt x="352" y="256"/>
                    <a:pt x="352" y="256"/>
                    <a:pt x="353" y="256"/>
                  </a:cubicBezTo>
                  <a:cubicBezTo>
                    <a:pt x="354" y="256"/>
                    <a:pt x="358" y="253"/>
                    <a:pt x="358" y="253"/>
                  </a:cubicBezTo>
                  <a:cubicBezTo>
                    <a:pt x="365" y="256"/>
                    <a:pt x="365" y="256"/>
                    <a:pt x="365" y="256"/>
                  </a:cubicBezTo>
                  <a:cubicBezTo>
                    <a:pt x="359" y="249"/>
                    <a:pt x="359" y="249"/>
                    <a:pt x="359" y="249"/>
                  </a:cubicBezTo>
                  <a:cubicBezTo>
                    <a:pt x="359" y="249"/>
                    <a:pt x="358" y="244"/>
                    <a:pt x="358" y="242"/>
                  </a:cubicBezTo>
                  <a:cubicBezTo>
                    <a:pt x="358" y="240"/>
                    <a:pt x="357" y="232"/>
                    <a:pt x="357" y="232"/>
                  </a:cubicBezTo>
                  <a:cubicBezTo>
                    <a:pt x="356" y="226"/>
                    <a:pt x="356" y="226"/>
                    <a:pt x="356" y="226"/>
                  </a:cubicBezTo>
                  <a:cubicBezTo>
                    <a:pt x="354" y="221"/>
                    <a:pt x="354" y="221"/>
                    <a:pt x="354" y="221"/>
                  </a:cubicBezTo>
                  <a:cubicBezTo>
                    <a:pt x="351" y="218"/>
                    <a:pt x="351" y="218"/>
                    <a:pt x="351" y="218"/>
                  </a:cubicBezTo>
                  <a:cubicBezTo>
                    <a:pt x="350" y="213"/>
                    <a:pt x="350" y="213"/>
                    <a:pt x="350" y="213"/>
                  </a:cubicBezTo>
                  <a:cubicBezTo>
                    <a:pt x="348" y="209"/>
                    <a:pt x="348" y="209"/>
                    <a:pt x="348" y="209"/>
                  </a:cubicBezTo>
                  <a:cubicBezTo>
                    <a:pt x="341" y="205"/>
                    <a:pt x="341" y="205"/>
                    <a:pt x="341" y="205"/>
                  </a:cubicBezTo>
                  <a:cubicBezTo>
                    <a:pt x="336" y="204"/>
                    <a:pt x="336" y="204"/>
                    <a:pt x="336" y="204"/>
                  </a:cubicBezTo>
                  <a:cubicBezTo>
                    <a:pt x="332" y="205"/>
                    <a:pt x="332" y="205"/>
                    <a:pt x="332" y="205"/>
                  </a:cubicBezTo>
                  <a:cubicBezTo>
                    <a:pt x="328" y="205"/>
                    <a:pt x="328" y="205"/>
                    <a:pt x="328" y="205"/>
                  </a:cubicBezTo>
                  <a:cubicBezTo>
                    <a:pt x="325" y="200"/>
                    <a:pt x="325" y="200"/>
                    <a:pt x="325" y="200"/>
                  </a:cubicBezTo>
                  <a:cubicBezTo>
                    <a:pt x="325" y="200"/>
                    <a:pt x="324" y="193"/>
                    <a:pt x="324" y="192"/>
                  </a:cubicBezTo>
                  <a:cubicBezTo>
                    <a:pt x="324" y="191"/>
                    <a:pt x="322" y="184"/>
                    <a:pt x="322" y="184"/>
                  </a:cubicBezTo>
                  <a:cubicBezTo>
                    <a:pt x="321" y="176"/>
                    <a:pt x="321" y="176"/>
                    <a:pt x="321" y="176"/>
                  </a:cubicBezTo>
                  <a:cubicBezTo>
                    <a:pt x="318" y="168"/>
                    <a:pt x="318" y="168"/>
                    <a:pt x="318" y="168"/>
                  </a:cubicBezTo>
                  <a:cubicBezTo>
                    <a:pt x="318" y="168"/>
                    <a:pt x="316" y="163"/>
                    <a:pt x="315" y="161"/>
                  </a:cubicBezTo>
                  <a:cubicBezTo>
                    <a:pt x="314" y="159"/>
                    <a:pt x="312" y="155"/>
                    <a:pt x="312" y="155"/>
                  </a:cubicBezTo>
                  <a:cubicBezTo>
                    <a:pt x="310" y="148"/>
                    <a:pt x="310" y="148"/>
                    <a:pt x="310" y="148"/>
                  </a:cubicBezTo>
                  <a:cubicBezTo>
                    <a:pt x="302" y="146"/>
                    <a:pt x="302" y="146"/>
                    <a:pt x="302" y="146"/>
                  </a:cubicBezTo>
                  <a:cubicBezTo>
                    <a:pt x="289" y="142"/>
                    <a:pt x="289" y="142"/>
                    <a:pt x="289" y="142"/>
                  </a:cubicBezTo>
                  <a:cubicBezTo>
                    <a:pt x="282" y="139"/>
                    <a:pt x="282" y="139"/>
                    <a:pt x="282" y="139"/>
                  </a:cubicBezTo>
                  <a:cubicBezTo>
                    <a:pt x="283" y="136"/>
                    <a:pt x="283" y="136"/>
                    <a:pt x="283" y="136"/>
                  </a:cubicBezTo>
                  <a:cubicBezTo>
                    <a:pt x="287" y="135"/>
                    <a:pt x="287" y="135"/>
                    <a:pt x="287" y="135"/>
                  </a:cubicBezTo>
                  <a:cubicBezTo>
                    <a:pt x="287" y="135"/>
                    <a:pt x="289" y="135"/>
                    <a:pt x="291" y="135"/>
                  </a:cubicBezTo>
                  <a:cubicBezTo>
                    <a:pt x="294" y="135"/>
                    <a:pt x="296" y="135"/>
                    <a:pt x="298" y="135"/>
                  </a:cubicBezTo>
                  <a:cubicBezTo>
                    <a:pt x="300" y="135"/>
                    <a:pt x="303" y="135"/>
                    <a:pt x="303" y="135"/>
                  </a:cubicBezTo>
                  <a:cubicBezTo>
                    <a:pt x="307" y="130"/>
                    <a:pt x="307" y="130"/>
                    <a:pt x="307" y="130"/>
                  </a:cubicBezTo>
                  <a:cubicBezTo>
                    <a:pt x="322" y="122"/>
                    <a:pt x="322" y="122"/>
                    <a:pt x="322" y="122"/>
                  </a:cubicBezTo>
                  <a:cubicBezTo>
                    <a:pt x="329" y="121"/>
                    <a:pt x="329" y="121"/>
                    <a:pt x="329" y="121"/>
                  </a:cubicBezTo>
                  <a:cubicBezTo>
                    <a:pt x="336" y="121"/>
                    <a:pt x="336" y="121"/>
                    <a:pt x="336" y="121"/>
                  </a:cubicBezTo>
                  <a:cubicBezTo>
                    <a:pt x="336" y="121"/>
                    <a:pt x="336" y="125"/>
                    <a:pt x="338" y="126"/>
                  </a:cubicBezTo>
                  <a:cubicBezTo>
                    <a:pt x="340" y="127"/>
                    <a:pt x="341" y="127"/>
                    <a:pt x="342" y="128"/>
                  </a:cubicBezTo>
                  <a:cubicBezTo>
                    <a:pt x="344" y="128"/>
                    <a:pt x="350" y="129"/>
                    <a:pt x="350" y="129"/>
                  </a:cubicBezTo>
                  <a:cubicBezTo>
                    <a:pt x="354" y="131"/>
                    <a:pt x="354" y="131"/>
                    <a:pt x="354" y="131"/>
                  </a:cubicBezTo>
                  <a:cubicBezTo>
                    <a:pt x="358" y="137"/>
                    <a:pt x="358" y="137"/>
                    <a:pt x="358" y="137"/>
                  </a:cubicBezTo>
                  <a:cubicBezTo>
                    <a:pt x="365" y="141"/>
                    <a:pt x="365" y="141"/>
                    <a:pt x="365" y="141"/>
                  </a:cubicBezTo>
                  <a:cubicBezTo>
                    <a:pt x="365" y="141"/>
                    <a:pt x="366" y="144"/>
                    <a:pt x="365" y="145"/>
                  </a:cubicBezTo>
                  <a:cubicBezTo>
                    <a:pt x="364" y="146"/>
                    <a:pt x="365" y="149"/>
                    <a:pt x="361" y="151"/>
                  </a:cubicBezTo>
                  <a:cubicBezTo>
                    <a:pt x="357" y="153"/>
                    <a:pt x="352" y="157"/>
                    <a:pt x="351" y="157"/>
                  </a:cubicBezTo>
                  <a:cubicBezTo>
                    <a:pt x="350" y="158"/>
                    <a:pt x="347" y="162"/>
                    <a:pt x="347" y="162"/>
                  </a:cubicBezTo>
                  <a:cubicBezTo>
                    <a:pt x="345" y="166"/>
                    <a:pt x="345" y="166"/>
                    <a:pt x="345" y="166"/>
                  </a:cubicBezTo>
                  <a:cubicBezTo>
                    <a:pt x="346" y="169"/>
                    <a:pt x="346" y="169"/>
                    <a:pt x="346" y="169"/>
                  </a:cubicBezTo>
                  <a:cubicBezTo>
                    <a:pt x="346" y="169"/>
                    <a:pt x="346" y="170"/>
                    <a:pt x="346" y="171"/>
                  </a:cubicBezTo>
                  <a:cubicBezTo>
                    <a:pt x="345" y="173"/>
                    <a:pt x="344" y="176"/>
                    <a:pt x="344" y="176"/>
                  </a:cubicBezTo>
                  <a:cubicBezTo>
                    <a:pt x="345" y="181"/>
                    <a:pt x="345" y="181"/>
                    <a:pt x="345" y="181"/>
                  </a:cubicBezTo>
                  <a:cubicBezTo>
                    <a:pt x="345" y="181"/>
                    <a:pt x="346" y="183"/>
                    <a:pt x="347" y="185"/>
                  </a:cubicBezTo>
                  <a:cubicBezTo>
                    <a:pt x="347" y="186"/>
                    <a:pt x="356" y="188"/>
                    <a:pt x="356" y="188"/>
                  </a:cubicBezTo>
                  <a:cubicBezTo>
                    <a:pt x="365" y="189"/>
                    <a:pt x="365" y="189"/>
                    <a:pt x="365" y="189"/>
                  </a:cubicBezTo>
                  <a:cubicBezTo>
                    <a:pt x="372" y="196"/>
                    <a:pt x="372" y="196"/>
                    <a:pt x="372" y="196"/>
                  </a:cubicBezTo>
                  <a:cubicBezTo>
                    <a:pt x="378" y="199"/>
                    <a:pt x="378" y="199"/>
                    <a:pt x="378" y="199"/>
                  </a:cubicBezTo>
                  <a:cubicBezTo>
                    <a:pt x="385" y="198"/>
                    <a:pt x="385" y="198"/>
                    <a:pt x="385" y="198"/>
                  </a:cubicBezTo>
                  <a:cubicBezTo>
                    <a:pt x="392" y="193"/>
                    <a:pt x="392" y="193"/>
                    <a:pt x="392" y="193"/>
                  </a:cubicBezTo>
                  <a:cubicBezTo>
                    <a:pt x="397" y="190"/>
                    <a:pt x="397" y="190"/>
                    <a:pt x="397" y="190"/>
                  </a:cubicBezTo>
                  <a:cubicBezTo>
                    <a:pt x="397" y="190"/>
                    <a:pt x="400" y="186"/>
                    <a:pt x="401" y="185"/>
                  </a:cubicBezTo>
                  <a:cubicBezTo>
                    <a:pt x="402" y="184"/>
                    <a:pt x="405" y="181"/>
                    <a:pt x="405" y="181"/>
                  </a:cubicBezTo>
                  <a:cubicBezTo>
                    <a:pt x="405" y="181"/>
                    <a:pt x="407" y="179"/>
                    <a:pt x="407" y="178"/>
                  </a:cubicBezTo>
                  <a:cubicBezTo>
                    <a:pt x="407" y="177"/>
                    <a:pt x="406" y="169"/>
                    <a:pt x="406" y="169"/>
                  </a:cubicBezTo>
                  <a:cubicBezTo>
                    <a:pt x="404" y="163"/>
                    <a:pt x="404" y="163"/>
                    <a:pt x="404" y="163"/>
                  </a:cubicBezTo>
                  <a:cubicBezTo>
                    <a:pt x="401" y="156"/>
                    <a:pt x="401" y="156"/>
                    <a:pt x="401" y="156"/>
                  </a:cubicBezTo>
                  <a:cubicBezTo>
                    <a:pt x="401" y="156"/>
                    <a:pt x="399" y="153"/>
                    <a:pt x="399" y="151"/>
                  </a:cubicBezTo>
                  <a:cubicBezTo>
                    <a:pt x="399" y="150"/>
                    <a:pt x="398" y="146"/>
                    <a:pt x="398" y="146"/>
                  </a:cubicBezTo>
                  <a:cubicBezTo>
                    <a:pt x="394" y="142"/>
                    <a:pt x="394" y="142"/>
                    <a:pt x="394" y="142"/>
                  </a:cubicBezTo>
                  <a:cubicBezTo>
                    <a:pt x="396" y="138"/>
                    <a:pt x="396" y="138"/>
                    <a:pt x="396" y="138"/>
                  </a:cubicBezTo>
                  <a:cubicBezTo>
                    <a:pt x="398" y="135"/>
                    <a:pt x="398" y="135"/>
                    <a:pt x="398" y="135"/>
                  </a:cubicBezTo>
                  <a:cubicBezTo>
                    <a:pt x="403" y="129"/>
                    <a:pt x="403" y="129"/>
                    <a:pt x="403" y="129"/>
                  </a:cubicBezTo>
                  <a:cubicBezTo>
                    <a:pt x="405" y="125"/>
                    <a:pt x="405" y="125"/>
                    <a:pt x="405" y="125"/>
                  </a:cubicBezTo>
                  <a:cubicBezTo>
                    <a:pt x="401" y="120"/>
                    <a:pt x="401" y="120"/>
                    <a:pt x="401" y="120"/>
                  </a:cubicBezTo>
                  <a:cubicBezTo>
                    <a:pt x="398" y="119"/>
                    <a:pt x="398" y="119"/>
                    <a:pt x="398" y="119"/>
                  </a:cubicBezTo>
                  <a:cubicBezTo>
                    <a:pt x="404" y="116"/>
                    <a:pt x="404" y="116"/>
                    <a:pt x="404" y="116"/>
                  </a:cubicBezTo>
                  <a:cubicBezTo>
                    <a:pt x="408" y="114"/>
                    <a:pt x="408" y="114"/>
                    <a:pt x="408" y="114"/>
                  </a:cubicBezTo>
                  <a:cubicBezTo>
                    <a:pt x="413" y="102"/>
                    <a:pt x="413" y="102"/>
                    <a:pt x="413" y="102"/>
                  </a:cubicBezTo>
                  <a:cubicBezTo>
                    <a:pt x="416" y="95"/>
                    <a:pt x="416" y="95"/>
                    <a:pt x="416" y="95"/>
                  </a:cubicBezTo>
                  <a:cubicBezTo>
                    <a:pt x="420" y="84"/>
                    <a:pt x="420" y="84"/>
                    <a:pt x="420" y="84"/>
                  </a:cubicBezTo>
                  <a:cubicBezTo>
                    <a:pt x="420" y="84"/>
                    <a:pt x="422" y="76"/>
                    <a:pt x="422" y="75"/>
                  </a:cubicBezTo>
                  <a:cubicBezTo>
                    <a:pt x="422" y="74"/>
                    <a:pt x="425" y="72"/>
                    <a:pt x="425" y="72"/>
                  </a:cubicBezTo>
                  <a:cubicBezTo>
                    <a:pt x="429" y="67"/>
                    <a:pt x="429" y="67"/>
                    <a:pt x="429" y="67"/>
                  </a:cubicBezTo>
                  <a:cubicBezTo>
                    <a:pt x="432" y="61"/>
                    <a:pt x="432" y="61"/>
                    <a:pt x="432" y="61"/>
                  </a:cubicBezTo>
                  <a:cubicBezTo>
                    <a:pt x="434" y="57"/>
                    <a:pt x="434" y="57"/>
                    <a:pt x="434" y="57"/>
                  </a:cubicBezTo>
                  <a:cubicBezTo>
                    <a:pt x="439" y="49"/>
                    <a:pt x="439" y="49"/>
                    <a:pt x="439" y="49"/>
                  </a:cubicBezTo>
                  <a:cubicBezTo>
                    <a:pt x="443" y="51"/>
                    <a:pt x="443" y="51"/>
                    <a:pt x="443" y="51"/>
                  </a:cubicBezTo>
                  <a:cubicBezTo>
                    <a:pt x="443" y="51"/>
                    <a:pt x="445" y="53"/>
                    <a:pt x="445" y="55"/>
                  </a:cubicBezTo>
                  <a:cubicBezTo>
                    <a:pt x="445" y="57"/>
                    <a:pt x="444" y="58"/>
                    <a:pt x="445" y="58"/>
                  </a:cubicBezTo>
                  <a:cubicBezTo>
                    <a:pt x="447" y="58"/>
                    <a:pt x="446" y="58"/>
                    <a:pt x="447" y="57"/>
                  </a:cubicBezTo>
                  <a:cubicBezTo>
                    <a:pt x="449" y="55"/>
                    <a:pt x="450" y="51"/>
                    <a:pt x="450" y="50"/>
                  </a:cubicBezTo>
                  <a:cubicBezTo>
                    <a:pt x="450" y="49"/>
                    <a:pt x="452" y="49"/>
                    <a:pt x="450" y="48"/>
                  </a:cubicBezTo>
                  <a:cubicBezTo>
                    <a:pt x="447" y="47"/>
                    <a:pt x="443" y="45"/>
                    <a:pt x="443" y="45"/>
                  </a:cubicBezTo>
                  <a:cubicBezTo>
                    <a:pt x="443" y="45"/>
                    <a:pt x="439" y="44"/>
                    <a:pt x="439" y="43"/>
                  </a:cubicBezTo>
                  <a:cubicBezTo>
                    <a:pt x="440" y="42"/>
                    <a:pt x="443" y="33"/>
                    <a:pt x="443" y="33"/>
                  </a:cubicBezTo>
                  <a:cubicBezTo>
                    <a:pt x="447" y="23"/>
                    <a:pt x="447" y="23"/>
                    <a:pt x="447" y="23"/>
                  </a:cubicBezTo>
                  <a:cubicBezTo>
                    <a:pt x="447" y="17"/>
                    <a:pt x="447" y="17"/>
                    <a:pt x="447" y="17"/>
                  </a:cubicBezTo>
                  <a:cubicBezTo>
                    <a:pt x="450" y="12"/>
                    <a:pt x="450" y="12"/>
                    <a:pt x="450" y="12"/>
                  </a:cubicBezTo>
                  <a:cubicBezTo>
                    <a:pt x="453" y="8"/>
                    <a:pt x="455" y="2"/>
                    <a:pt x="460" y="0"/>
                  </a:cubicBezTo>
                  <a:cubicBezTo>
                    <a:pt x="1479" y="0"/>
                    <a:pt x="1479" y="0"/>
                    <a:pt x="1479" y="0"/>
                  </a:cubicBezTo>
                  <a:cubicBezTo>
                    <a:pt x="1479" y="736"/>
                    <a:pt x="1479" y="736"/>
                    <a:pt x="1479" y="736"/>
                  </a:cubicBezTo>
                  <a:cubicBezTo>
                    <a:pt x="1465" y="741"/>
                    <a:pt x="1465" y="741"/>
                    <a:pt x="1465" y="741"/>
                  </a:cubicBezTo>
                  <a:cubicBezTo>
                    <a:pt x="1463" y="741"/>
                    <a:pt x="1435" y="737"/>
                    <a:pt x="1436" y="746"/>
                  </a:cubicBezTo>
                  <a:cubicBezTo>
                    <a:pt x="1437" y="751"/>
                    <a:pt x="1442" y="752"/>
                    <a:pt x="1442" y="752"/>
                  </a:cubicBezTo>
                  <a:cubicBezTo>
                    <a:pt x="1455" y="764"/>
                    <a:pt x="1455" y="764"/>
                    <a:pt x="1455" y="764"/>
                  </a:cubicBezTo>
                  <a:cubicBezTo>
                    <a:pt x="1454" y="771"/>
                    <a:pt x="1454" y="771"/>
                    <a:pt x="1454" y="771"/>
                  </a:cubicBezTo>
                  <a:cubicBezTo>
                    <a:pt x="1462" y="773"/>
                    <a:pt x="1462" y="773"/>
                    <a:pt x="1462" y="773"/>
                  </a:cubicBezTo>
                  <a:cubicBezTo>
                    <a:pt x="1479" y="773"/>
                    <a:pt x="1479" y="773"/>
                    <a:pt x="1479" y="773"/>
                  </a:cubicBezTo>
                  <a:cubicBezTo>
                    <a:pt x="1479" y="785"/>
                    <a:pt x="1479" y="785"/>
                    <a:pt x="1479" y="785"/>
                  </a:cubicBezTo>
                  <a:cubicBezTo>
                    <a:pt x="1469" y="786"/>
                    <a:pt x="1458" y="788"/>
                    <a:pt x="1456" y="789"/>
                  </a:cubicBezTo>
                  <a:cubicBezTo>
                    <a:pt x="1445" y="801"/>
                    <a:pt x="1445" y="801"/>
                    <a:pt x="1445" y="801"/>
                  </a:cubicBezTo>
                  <a:cubicBezTo>
                    <a:pt x="1458" y="818"/>
                    <a:pt x="1458" y="818"/>
                    <a:pt x="1458" y="818"/>
                  </a:cubicBezTo>
                  <a:cubicBezTo>
                    <a:pt x="1457" y="829"/>
                    <a:pt x="1457" y="829"/>
                    <a:pt x="1457" y="829"/>
                  </a:cubicBezTo>
                  <a:cubicBezTo>
                    <a:pt x="1446" y="837"/>
                    <a:pt x="1446" y="837"/>
                    <a:pt x="1446" y="837"/>
                  </a:cubicBezTo>
                  <a:cubicBezTo>
                    <a:pt x="1455" y="846"/>
                    <a:pt x="1455" y="846"/>
                    <a:pt x="1455" y="846"/>
                  </a:cubicBezTo>
                  <a:cubicBezTo>
                    <a:pt x="1471" y="846"/>
                    <a:pt x="1471" y="846"/>
                    <a:pt x="1471" y="846"/>
                  </a:cubicBezTo>
                  <a:cubicBezTo>
                    <a:pt x="1479" y="852"/>
                    <a:pt x="1479" y="852"/>
                    <a:pt x="1479" y="852"/>
                  </a:cubicBezTo>
                  <a:cubicBezTo>
                    <a:pt x="1479" y="899"/>
                    <a:pt x="1479" y="899"/>
                    <a:pt x="1479" y="899"/>
                  </a:cubicBezTo>
                  <a:cubicBezTo>
                    <a:pt x="1476" y="899"/>
                    <a:pt x="1472" y="900"/>
                    <a:pt x="1467" y="900"/>
                  </a:cubicBezTo>
                  <a:cubicBezTo>
                    <a:pt x="1460" y="912"/>
                    <a:pt x="1460" y="912"/>
                    <a:pt x="1460" y="912"/>
                  </a:cubicBezTo>
                  <a:cubicBezTo>
                    <a:pt x="1409" y="903"/>
                    <a:pt x="1409" y="903"/>
                    <a:pt x="1409" y="903"/>
                  </a:cubicBezTo>
                  <a:cubicBezTo>
                    <a:pt x="1392" y="893"/>
                    <a:pt x="1392" y="893"/>
                    <a:pt x="1392" y="893"/>
                  </a:cubicBezTo>
                  <a:cubicBezTo>
                    <a:pt x="1379" y="902"/>
                    <a:pt x="1382" y="898"/>
                    <a:pt x="1371" y="910"/>
                  </a:cubicBezTo>
                  <a:cubicBezTo>
                    <a:pt x="1341" y="902"/>
                    <a:pt x="1341" y="902"/>
                    <a:pt x="1341" y="902"/>
                  </a:cubicBezTo>
                  <a:cubicBezTo>
                    <a:pt x="1322" y="911"/>
                    <a:pt x="1322" y="911"/>
                    <a:pt x="1322" y="911"/>
                  </a:cubicBezTo>
                  <a:cubicBezTo>
                    <a:pt x="1300" y="933"/>
                    <a:pt x="1300" y="933"/>
                    <a:pt x="1300" y="933"/>
                  </a:cubicBezTo>
                  <a:cubicBezTo>
                    <a:pt x="1263" y="931"/>
                    <a:pt x="1263" y="931"/>
                    <a:pt x="1263" y="931"/>
                  </a:cubicBezTo>
                  <a:cubicBezTo>
                    <a:pt x="1255" y="920"/>
                    <a:pt x="1255" y="920"/>
                    <a:pt x="1255" y="920"/>
                  </a:cubicBezTo>
                  <a:cubicBezTo>
                    <a:pt x="1253" y="930"/>
                    <a:pt x="1253" y="930"/>
                    <a:pt x="1253" y="930"/>
                  </a:cubicBezTo>
                  <a:cubicBezTo>
                    <a:pt x="1261" y="940"/>
                    <a:pt x="1261" y="940"/>
                    <a:pt x="1261" y="940"/>
                  </a:cubicBezTo>
                  <a:cubicBezTo>
                    <a:pt x="1247" y="947"/>
                    <a:pt x="1247" y="947"/>
                    <a:pt x="1247" y="947"/>
                  </a:cubicBezTo>
                  <a:cubicBezTo>
                    <a:pt x="1242" y="933"/>
                    <a:pt x="1242" y="933"/>
                    <a:pt x="1242" y="933"/>
                  </a:cubicBezTo>
                  <a:cubicBezTo>
                    <a:pt x="1230" y="918"/>
                    <a:pt x="1230" y="918"/>
                    <a:pt x="1230" y="918"/>
                  </a:cubicBezTo>
                  <a:cubicBezTo>
                    <a:pt x="1212" y="914"/>
                    <a:pt x="1212" y="914"/>
                    <a:pt x="1212" y="914"/>
                  </a:cubicBezTo>
                  <a:cubicBezTo>
                    <a:pt x="1202" y="907"/>
                    <a:pt x="1202" y="907"/>
                    <a:pt x="1202" y="907"/>
                  </a:cubicBezTo>
                  <a:cubicBezTo>
                    <a:pt x="1200" y="906"/>
                    <a:pt x="1163" y="910"/>
                    <a:pt x="1156" y="911"/>
                  </a:cubicBezTo>
                  <a:cubicBezTo>
                    <a:pt x="1147" y="905"/>
                    <a:pt x="1146" y="905"/>
                    <a:pt x="1136" y="900"/>
                  </a:cubicBezTo>
                  <a:cubicBezTo>
                    <a:pt x="1126" y="908"/>
                    <a:pt x="1126" y="908"/>
                    <a:pt x="1126" y="908"/>
                  </a:cubicBezTo>
                  <a:cubicBezTo>
                    <a:pt x="1126" y="908"/>
                    <a:pt x="1121" y="917"/>
                    <a:pt x="1113" y="917"/>
                  </a:cubicBezTo>
                  <a:cubicBezTo>
                    <a:pt x="1104" y="917"/>
                    <a:pt x="1105" y="905"/>
                    <a:pt x="1105" y="905"/>
                  </a:cubicBezTo>
                  <a:cubicBezTo>
                    <a:pt x="1092" y="907"/>
                    <a:pt x="1092" y="907"/>
                    <a:pt x="1092" y="907"/>
                  </a:cubicBezTo>
                  <a:cubicBezTo>
                    <a:pt x="1075" y="931"/>
                    <a:pt x="1075" y="931"/>
                    <a:pt x="1075" y="931"/>
                  </a:cubicBezTo>
                  <a:cubicBezTo>
                    <a:pt x="1054" y="949"/>
                    <a:pt x="1054" y="949"/>
                    <a:pt x="1054" y="949"/>
                  </a:cubicBezTo>
                  <a:cubicBezTo>
                    <a:pt x="1042" y="967"/>
                    <a:pt x="1042" y="967"/>
                    <a:pt x="1042" y="967"/>
                  </a:cubicBezTo>
                  <a:cubicBezTo>
                    <a:pt x="1019" y="976"/>
                    <a:pt x="1019" y="976"/>
                    <a:pt x="1019" y="976"/>
                  </a:cubicBezTo>
                  <a:cubicBezTo>
                    <a:pt x="1020" y="984"/>
                    <a:pt x="1020" y="984"/>
                    <a:pt x="1020" y="984"/>
                  </a:cubicBezTo>
                  <a:cubicBezTo>
                    <a:pt x="1043" y="1004"/>
                    <a:pt x="1043" y="1004"/>
                    <a:pt x="1043" y="1004"/>
                  </a:cubicBezTo>
                  <a:cubicBezTo>
                    <a:pt x="1027" y="1015"/>
                    <a:pt x="1027" y="1015"/>
                    <a:pt x="1027" y="1015"/>
                  </a:cubicBezTo>
                  <a:cubicBezTo>
                    <a:pt x="1003" y="990"/>
                    <a:pt x="1012" y="1009"/>
                    <a:pt x="982" y="986"/>
                  </a:cubicBezTo>
                  <a:cubicBezTo>
                    <a:pt x="977" y="1004"/>
                    <a:pt x="976" y="999"/>
                    <a:pt x="979" y="1014"/>
                  </a:cubicBezTo>
                  <a:cubicBezTo>
                    <a:pt x="966" y="1023"/>
                    <a:pt x="966" y="1023"/>
                    <a:pt x="966" y="1023"/>
                  </a:cubicBezTo>
                  <a:cubicBezTo>
                    <a:pt x="973" y="1050"/>
                    <a:pt x="968" y="1041"/>
                    <a:pt x="985" y="1059"/>
                  </a:cubicBezTo>
                  <a:cubicBezTo>
                    <a:pt x="975" y="1080"/>
                    <a:pt x="977" y="1071"/>
                    <a:pt x="978" y="1096"/>
                  </a:cubicBezTo>
                  <a:cubicBezTo>
                    <a:pt x="1001" y="1103"/>
                    <a:pt x="1001" y="1103"/>
                    <a:pt x="1001" y="1103"/>
                  </a:cubicBezTo>
                  <a:cubicBezTo>
                    <a:pt x="1007" y="1117"/>
                    <a:pt x="1007" y="1117"/>
                    <a:pt x="1007" y="1117"/>
                  </a:cubicBezTo>
                  <a:cubicBezTo>
                    <a:pt x="1022" y="1124"/>
                    <a:pt x="1022" y="1124"/>
                    <a:pt x="1022" y="1124"/>
                  </a:cubicBezTo>
                  <a:cubicBezTo>
                    <a:pt x="1037" y="1114"/>
                    <a:pt x="1037" y="1114"/>
                    <a:pt x="1037" y="1114"/>
                  </a:cubicBezTo>
                  <a:cubicBezTo>
                    <a:pt x="1059" y="1125"/>
                    <a:pt x="1059" y="1125"/>
                    <a:pt x="1059" y="1125"/>
                  </a:cubicBezTo>
                  <a:cubicBezTo>
                    <a:pt x="1088" y="1147"/>
                    <a:pt x="1088" y="1147"/>
                    <a:pt x="1088" y="1147"/>
                  </a:cubicBezTo>
                  <a:cubicBezTo>
                    <a:pt x="1105" y="1168"/>
                    <a:pt x="1105" y="1168"/>
                    <a:pt x="1105" y="1168"/>
                  </a:cubicBezTo>
                  <a:cubicBezTo>
                    <a:pt x="1095" y="1160"/>
                    <a:pt x="1095" y="1160"/>
                    <a:pt x="1095" y="1160"/>
                  </a:cubicBezTo>
                  <a:cubicBezTo>
                    <a:pt x="1089" y="1163"/>
                    <a:pt x="1089" y="1163"/>
                    <a:pt x="1089" y="1163"/>
                  </a:cubicBezTo>
                  <a:cubicBezTo>
                    <a:pt x="1093" y="1170"/>
                    <a:pt x="1093" y="1170"/>
                    <a:pt x="1093" y="1170"/>
                  </a:cubicBezTo>
                  <a:cubicBezTo>
                    <a:pt x="1114" y="1176"/>
                    <a:pt x="1114" y="1176"/>
                    <a:pt x="1114" y="1176"/>
                  </a:cubicBezTo>
                  <a:cubicBezTo>
                    <a:pt x="1113" y="1192"/>
                    <a:pt x="1113" y="1192"/>
                    <a:pt x="1113" y="1192"/>
                  </a:cubicBezTo>
                  <a:cubicBezTo>
                    <a:pt x="1097" y="1252"/>
                    <a:pt x="1097" y="1252"/>
                    <a:pt x="1097" y="1252"/>
                  </a:cubicBezTo>
                  <a:cubicBezTo>
                    <a:pt x="1084" y="1280"/>
                    <a:pt x="1084" y="1280"/>
                    <a:pt x="1084" y="1280"/>
                  </a:cubicBezTo>
                  <a:cubicBezTo>
                    <a:pt x="1081" y="1297"/>
                    <a:pt x="1081" y="1297"/>
                    <a:pt x="1081" y="1297"/>
                  </a:cubicBezTo>
                  <a:cubicBezTo>
                    <a:pt x="1079" y="1314"/>
                    <a:pt x="1079" y="1314"/>
                    <a:pt x="1079" y="1314"/>
                  </a:cubicBezTo>
                  <a:cubicBezTo>
                    <a:pt x="1083" y="1328"/>
                    <a:pt x="1083" y="1328"/>
                    <a:pt x="1083" y="1328"/>
                  </a:cubicBezTo>
                  <a:cubicBezTo>
                    <a:pt x="1083" y="1328"/>
                    <a:pt x="1083" y="1332"/>
                    <a:pt x="1087" y="1336"/>
                  </a:cubicBezTo>
                  <a:cubicBezTo>
                    <a:pt x="1091" y="1340"/>
                    <a:pt x="1092" y="1344"/>
                    <a:pt x="1097" y="1348"/>
                  </a:cubicBezTo>
                  <a:cubicBezTo>
                    <a:pt x="1102" y="1351"/>
                    <a:pt x="1100" y="1353"/>
                    <a:pt x="1118" y="1354"/>
                  </a:cubicBezTo>
                  <a:cubicBezTo>
                    <a:pt x="1135" y="1356"/>
                    <a:pt x="1119" y="1364"/>
                    <a:pt x="1120" y="1367"/>
                  </a:cubicBezTo>
                  <a:cubicBezTo>
                    <a:pt x="1121" y="1369"/>
                    <a:pt x="1122" y="1383"/>
                    <a:pt x="1129" y="1397"/>
                  </a:cubicBezTo>
                  <a:cubicBezTo>
                    <a:pt x="1136" y="1411"/>
                    <a:pt x="1140" y="1409"/>
                    <a:pt x="1151" y="1415"/>
                  </a:cubicBezTo>
                  <a:cubicBezTo>
                    <a:pt x="1162" y="1420"/>
                    <a:pt x="1157" y="1422"/>
                    <a:pt x="1164" y="1436"/>
                  </a:cubicBezTo>
                  <a:cubicBezTo>
                    <a:pt x="1171" y="1449"/>
                    <a:pt x="1188" y="1443"/>
                    <a:pt x="1191" y="1443"/>
                  </a:cubicBezTo>
                  <a:cubicBezTo>
                    <a:pt x="1193" y="1443"/>
                    <a:pt x="1195" y="1446"/>
                    <a:pt x="1198" y="1450"/>
                  </a:cubicBezTo>
                  <a:cubicBezTo>
                    <a:pt x="1198" y="1450"/>
                    <a:pt x="1198" y="1450"/>
                    <a:pt x="1198" y="1450"/>
                  </a:cubicBezTo>
                  <a:cubicBezTo>
                    <a:pt x="1198" y="1450"/>
                    <a:pt x="1192" y="1456"/>
                    <a:pt x="1190" y="1457"/>
                  </a:cubicBezTo>
                  <a:cubicBezTo>
                    <a:pt x="1189" y="1458"/>
                    <a:pt x="1188" y="1459"/>
                    <a:pt x="1187" y="1460"/>
                  </a:cubicBezTo>
                  <a:cubicBezTo>
                    <a:pt x="1186" y="1462"/>
                    <a:pt x="1189" y="1463"/>
                    <a:pt x="1187" y="1464"/>
                  </a:cubicBezTo>
                  <a:cubicBezTo>
                    <a:pt x="1185" y="1465"/>
                    <a:pt x="1183" y="1469"/>
                    <a:pt x="1183" y="1471"/>
                  </a:cubicBezTo>
                  <a:cubicBezTo>
                    <a:pt x="1184" y="1473"/>
                    <a:pt x="1182" y="1476"/>
                    <a:pt x="1182" y="1476"/>
                  </a:cubicBezTo>
                  <a:cubicBezTo>
                    <a:pt x="1182" y="1476"/>
                    <a:pt x="1178" y="1481"/>
                    <a:pt x="1173" y="1481"/>
                  </a:cubicBezTo>
                  <a:cubicBezTo>
                    <a:pt x="1169" y="1482"/>
                    <a:pt x="1166" y="1480"/>
                    <a:pt x="1162" y="1479"/>
                  </a:cubicBezTo>
                  <a:cubicBezTo>
                    <a:pt x="1158" y="1478"/>
                    <a:pt x="1158" y="1478"/>
                    <a:pt x="1158" y="1478"/>
                  </a:cubicBezTo>
                  <a:cubicBezTo>
                    <a:pt x="1158" y="1478"/>
                    <a:pt x="1155" y="1478"/>
                    <a:pt x="1151" y="1477"/>
                  </a:cubicBezTo>
                  <a:cubicBezTo>
                    <a:pt x="1147" y="1475"/>
                    <a:pt x="1150" y="1475"/>
                    <a:pt x="1150" y="1475"/>
                  </a:cubicBezTo>
                  <a:cubicBezTo>
                    <a:pt x="1146" y="1471"/>
                    <a:pt x="1146" y="1471"/>
                    <a:pt x="1146" y="1471"/>
                  </a:cubicBezTo>
                  <a:cubicBezTo>
                    <a:pt x="1142" y="1466"/>
                    <a:pt x="1142" y="1466"/>
                    <a:pt x="1142" y="1466"/>
                  </a:cubicBezTo>
                  <a:cubicBezTo>
                    <a:pt x="1142" y="1466"/>
                    <a:pt x="1141" y="1465"/>
                    <a:pt x="1141" y="1463"/>
                  </a:cubicBezTo>
                  <a:cubicBezTo>
                    <a:pt x="1140" y="1461"/>
                    <a:pt x="1140" y="1463"/>
                    <a:pt x="1138" y="1463"/>
                  </a:cubicBezTo>
                  <a:cubicBezTo>
                    <a:pt x="1136" y="1463"/>
                    <a:pt x="1135" y="1464"/>
                    <a:pt x="1133" y="1463"/>
                  </a:cubicBezTo>
                  <a:cubicBezTo>
                    <a:pt x="1132" y="1462"/>
                    <a:pt x="1132" y="1461"/>
                    <a:pt x="1132" y="1460"/>
                  </a:cubicBezTo>
                  <a:cubicBezTo>
                    <a:pt x="1132" y="1459"/>
                    <a:pt x="1129" y="1457"/>
                    <a:pt x="1126" y="1457"/>
                  </a:cubicBezTo>
                  <a:cubicBezTo>
                    <a:pt x="1123" y="1456"/>
                    <a:pt x="1124" y="1454"/>
                    <a:pt x="1120" y="1454"/>
                  </a:cubicBezTo>
                  <a:cubicBezTo>
                    <a:pt x="1116" y="1454"/>
                    <a:pt x="1119" y="1451"/>
                    <a:pt x="1119" y="1449"/>
                  </a:cubicBezTo>
                  <a:cubicBezTo>
                    <a:pt x="1118" y="1448"/>
                    <a:pt x="1115" y="1451"/>
                    <a:pt x="1114" y="1452"/>
                  </a:cubicBezTo>
                  <a:cubicBezTo>
                    <a:pt x="1113" y="1453"/>
                    <a:pt x="1112" y="1455"/>
                    <a:pt x="1110" y="1455"/>
                  </a:cubicBezTo>
                  <a:cubicBezTo>
                    <a:pt x="1109" y="1456"/>
                    <a:pt x="1108" y="1450"/>
                    <a:pt x="1108" y="1450"/>
                  </a:cubicBezTo>
                  <a:cubicBezTo>
                    <a:pt x="1108" y="1450"/>
                    <a:pt x="1108" y="1450"/>
                    <a:pt x="1104" y="1450"/>
                  </a:cubicBezTo>
                  <a:cubicBezTo>
                    <a:pt x="1099" y="1450"/>
                    <a:pt x="1102" y="1452"/>
                    <a:pt x="1102" y="1452"/>
                  </a:cubicBezTo>
                  <a:cubicBezTo>
                    <a:pt x="1099" y="1459"/>
                    <a:pt x="1099" y="1459"/>
                    <a:pt x="1099" y="1459"/>
                  </a:cubicBezTo>
                  <a:cubicBezTo>
                    <a:pt x="1094" y="1463"/>
                    <a:pt x="1094" y="1463"/>
                    <a:pt x="1094" y="1463"/>
                  </a:cubicBezTo>
                  <a:cubicBezTo>
                    <a:pt x="1094" y="1463"/>
                    <a:pt x="1095" y="1466"/>
                    <a:pt x="1096" y="1468"/>
                  </a:cubicBezTo>
                  <a:cubicBezTo>
                    <a:pt x="1096" y="1470"/>
                    <a:pt x="1099" y="1471"/>
                    <a:pt x="1099" y="1471"/>
                  </a:cubicBezTo>
                  <a:cubicBezTo>
                    <a:pt x="1099" y="1471"/>
                    <a:pt x="1102" y="1473"/>
                    <a:pt x="1105" y="1475"/>
                  </a:cubicBezTo>
                  <a:cubicBezTo>
                    <a:pt x="1108" y="1477"/>
                    <a:pt x="1107" y="1477"/>
                    <a:pt x="1109" y="1477"/>
                  </a:cubicBezTo>
                  <a:cubicBezTo>
                    <a:pt x="1111" y="1478"/>
                    <a:pt x="1114" y="1479"/>
                    <a:pt x="1118" y="1481"/>
                  </a:cubicBezTo>
                  <a:cubicBezTo>
                    <a:pt x="1122" y="1482"/>
                    <a:pt x="1120" y="1481"/>
                    <a:pt x="1126" y="1486"/>
                  </a:cubicBezTo>
                  <a:cubicBezTo>
                    <a:pt x="1131" y="1490"/>
                    <a:pt x="1125" y="1486"/>
                    <a:pt x="1124" y="1489"/>
                  </a:cubicBezTo>
                  <a:cubicBezTo>
                    <a:pt x="1123" y="1493"/>
                    <a:pt x="1117" y="1485"/>
                    <a:pt x="1113" y="1487"/>
                  </a:cubicBezTo>
                  <a:cubicBezTo>
                    <a:pt x="1109" y="1488"/>
                    <a:pt x="1108" y="1485"/>
                    <a:pt x="1105" y="1486"/>
                  </a:cubicBezTo>
                  <a:cubicBezTo>
                    <a:pt x="1105" y="1486"/>
                    <a:pt x="1105" y="1486"/>
                    <a:pt x="1105" y="1486"/>
                  </a:cubicBezTo>
                  <a:cubicBezTo>
                    <a:pt x="1104" y="1486"/>
                    <a:pt x="1104" y="1486"/>
                    <a:pt x="1104" y="1486"/>
                  </a:cubicBezTo>
                  <a:cubicBezTo>
                    <a:pt x="1104" y="1485"/>
                    <a:pt x="1103" y="1484"/>
                    <a:pt x="1103" y="1483"/>
                  </a:cubicBezTo>
                  <a:cubicBezTo>
                    <a:pt x="1102" y="1482"/>
                    <a:pt x="1097" y="1482"/>
                    <a:pt x="1097" y="1482"/>
                  </a:cubicBezTo>
                  <a:cubicBezTo>
                    <a:pt x="1093" y="1481"/>
                    <a:pt x="1093" y="1481"/>
                    <a:pt x="1093" y="1481"/>
                  </a:cubicBezTo>
                  <a:cubicBezTo>
                    <a:pt x="1090" y="1480"/>
                    <a:pt x="1090" y="1480"/>
                    <a:pt x="1090" y="1480"/>
                  </a:cubicBezTo>
                  <a:cubicBezTo>
                    <a:pt x="1087" y="1475"/>
                    <a:pt x="1087" y="1475"/>
                    <a:pt x="1087" y="1475"/>
                  </a:cubicBezTo>
                  <a:cubicBezTo>
                    <a:pt x="1084" y="1473"/>
                    <a:pt x="1084" y="1473"/>
                    <a:pt x="1084" y="1473"/>
                  </a:cubicBezTo>
                  <a:cubicBezTo>
                    <a:pt x="1081" y="1469"/>
                    <a:pt x="1081" y="1469"/>
                    <a:pt x="1081" y="1469"/>
                  </a:cubicBezTo>
                  <a:cubicBezTo>
                    <a:pt x="1082" y="1467"/>
                    <a:pt x="1082" y="1467"/>
                    <a:pt x="1082" y="1467"/>
                  </a:cubicBezTo>
                  <a:cubicBezTo>
                    <a:pt x="1085" y="1463"/>
                    <a:pt x="1085" y="1463"/>
                    <a:pt x="1085" y="1463"/>
                  </a:cubicBezTo>
                  <a:cubicBezTo>
                    <a:pt x="1085" y="1463"/>
                    <a:pt x="1086" y="1463"/>
                    <a:pt x="1087" y="1461"/>
                  </a:cubicBezTo>
                  <a:cubicBezTo>
                    <a:pt x="1089" y="1458"/>
                    <a:pt x="1087" y="1458"/>
                    <a:pt x="1087" y="1458"/>
                  </a:cubicBezTo>
                  <a:cubicBezTo>
                    <a:pt x="1087" y="1458"/>
                    <a:pt x="1083" y="1456"/>
                    <a:pt x="1081" y="1455"/>
                  </a:cubicBezTo>
                  <a:cubicBezTo>
                    <a:pt x="1079" y="1454"/>
                    <a:pt x="1076" y="1457"/>
                    <a:pt x="1076" y="1457"/>
                  </a:cubicBezTo>
                  <a:cubicBezTo>
                    <a:pt x="1070" y="1456"/>
                    <a:pt x="1070" y="1456"/>
                    <a:pt x="1070" y="1456"/>
                  </a:cubicBezTo>
                  <a:cubicBezTo>
                    <a:pt x="1065" y="1456"/>
                    <a:pt x="1065" y="1456"/>
                    <a:pt x="1065" y="1456"/>
                  </a:cubicBezTo>
                  <a:cubicBezTo>
                    <a:pt x="1061" y="1452"/>
                    <a:pt x="1061" y="1452"/>
                    <a:pt x="1061" y="1452"/>
                  </a:cubicBezTo>
                  <a:cubicBezTo>
                    <a:pt x="1054" y="1450"/>
                    <a:pt x="1054" y="1450"/>
                    <a:pt x="1054" y="1450"/>
                  </a:cubicBezTo>
                  <a:cubicBezTo>
                    <a:pt x="1050" y="1448"/>
                    <a:pt x="1050" y="1448"/>
                    <a:pt x="1050" y="1448"/>
                  </a:cubicBezTo>
                  <a:cubicBezTo>
                    <a:pt x="1050" y="1448"/>
                    <a:pt x="1050" y="1440"/>
                    <a:pt x="1050" y="1439"/>
                  </a:cubicBezTo>
                  <a:cubicBezTo>
                    <a:pt x="1050" y="1437"/>
                    <a:pt x="1050" y="1434"/>
                    <a:pt x="1050" y="1434"/>
                  </a:cubicBezTo>
                  <a:cubicBezTo>
                    <a:pt x="1050" y="1434"/>
                    <a:pt x="1044" y="1433"/>
                    <a:pt x="1041" y="1434"/>
                  </a:cubicBezTo>
                  <a:cubicBezTo>
                    <a:pt x="1039" y="1435"/>
                    <a:pt x="1036" y="1434"/>
                    <a:pt x="1036" y="1434"/>
                  </a:cubicBezTo>
                  <a:cubicBezTo>
                    <a:pt x="1036" y="1434"/>
                    <a:pt x="1028" y="1433"/>
                    <a:pt x="1027" y="1431"/>
                  </a:cubicBezTo>
                  <a:cubicBezTo>
                    <a:pt x="1027" y="1429"/>
                    <a:pt x="1027" y="1430"/>
                    <a:pt x="1026" y="1430"/>
                  </a:cubicBezTo>
                  <a:cubicBezTo>
                    <a:pt x="1024" y="1430"/>
                    <a:pt x="1018" y="1430"/>
                    <a:pt x="1018" y="1430"/>
                  </a:cubicBezTo>
                  <a:cubicBezTo>
                    <a:pt x="1012" y="1428"/>
                    <a:pt x="1012" y="1428"/>
                    <a:pt x="1012" y="1428"/>
                  </a:cubicBezTo>
                  <a:cubicBezTo>
                    <a:pt x="1012" y="1437"/>
                    <a:pt x="1012" y="1437"/>
                    <a:pt x="1012" y="1437"/>
                  </a:cubicBezTo>
                  <a:cubicBezTo>
                    <a:pt x="1011" y="1435"/>
                    <a:pt x="1011" y="1435"/>
                    <a:pt x="1011" y="1435"/>
                  </a:cubicBezTo>
                  <a:cubicBezTo>
                    <a:pt x="1001" y="1434"/>
                    <a:pt x="1001" y="1434"/>
                    <a:pt x="1001" y="1434"/>
                  </a:cubicBezTo>
                  <a:cubicBezTo>
                    <a:pt x="995" y="1437"/>
                    <a:pt x="995" y="1437"/>
                    <a:pt x="995" y="1437"/>
                  </a:cubicBezTo>
                  <a:cubicBezTo>
                    <a:pt x="990" y="1439"/>
                    <a:pt x="990" y="1439"/>
                    <a:pt x="990" y="1439"/>
                  </a:cubicBezTo>
                  <a:cubicBezTo>
                    <a:pt x="990" y="1442"/>
                    <a:pt x="990" y="1442"/>
                    <a:pt x="990" y="1442"/>
                  </a:cubicBezTo>
                  <a:cubicBezTo>
                    <a:pt x="988" y="1445"/>
                    <a:pt x="988" y="1445"/>
                    <a:pt x="988" y="1445"/>
                  </a:cubicBezTo>
                  <a:cubicBezTo>
                    <a:pt x="988" y="1445"/>
                    <a:pt x="985" y="1446"/>
                    <a:pt x="983" y="1446"/>
                  </a:cubicBezTo>
                  <a:cubicBezTo>
                    <a:pt x="983" y="1447"/>
                    <a:pt x="982" y="1449"/>
                    <a:pt x="982" y="1450"/>
                  </a:cubicBezTo>
                  <a:cubicBezTo>
                    <a:pt x="981" y="1451"/>
                    <a:pt x="979" y="1451"/>
                    <a:pt x="979" y="1451"/>
                  </a:cubicBezTo>
                  <a:cubicBezTo>
                    <a:pt x="975" y="1450"/>
                    <a:pt x="975" y="1450"/>
                    <a:pt x="975" y="1450"/>
                  </a:cubicBezTo>
                  <a:cubicBezTo>
                    <a:pt x="972" y="1450"/>
                    <a:pt x="972" y="1450"/>
                    <a:pt x="972" y="1450"/>
                  </a:cubicBezTo>
                  <a:cubicBezTo>
                    <a:pt x="970" y="1448"/>
                    <a:pt x="970" y="1448"/>
                    <a:pt x="970" y="1448"/>
                  </a:cubicBezTo>
                  <a:cubicBezTo>
                    <a:pt x="972" y="1444"/>
                    <a:pt x="972" y="1444"/>
                    <a:pt x="972" y="1444"/>
                  </a:cubicBezTo>
                  <a:cubicBezTo>
                    <a:pt x="972" y="1442"/>
                    <a:pt x="972" y="1442"/>
                    <a:pt x="972" y="1442"/>
                  </a:cubicBezTo>
                  <a:cubicBezTo>
                    <a:pt x="972" y="1442"/>
                    <a:pt x="972" y="1442"/>
                    <a:pt x="972" y="1442"/>
                  </a:cubicBezTo>
                  <a:cubicBezTo>
                    <a:pt x="972" y="1442"/>
                    <a:pt x="972" y="1442"/>
                    <a:pt x="972" y="1442"/>
                  </a:cubicBezTo>
                  <a:cubicBezTo>
                    <a:pt x="966" y="1442"/>
                    <a:pt x="966" y="1442"/>
                    <a:pt x="966" y="1442"/>
                  </a:cubicBezTo>
                  <a:cubicBezTo>
                    <a:pt x="960" y="1440"/>
                    <a:pt x="960" y="1440"/>
                    <a:pt x="960" y="1440"/>
                  </a:cubicBezTo>
                  <a:cubicBezTo>
                    <a:pt x="947" y="1439"/>
                    <a:pt x="947" y="1439"/>
                    <a:pt x="947" y="1439"/>
                  </a:cubicBezTo>
                  <a:cubicBezTo>
                    <a:pt x="939" y="1437"/>
                    <a:pt x="939" y="1437"/>
                    <a:pt x="939" y="1437"/>
                  </a:cubicBezTo>
                  <a:cubicBezTo>
                    <a:pt x="934" y="1432"/>
                    <a:pt x="934" y="1432"/>
                    <a:pt x="934" y="1432"/>
                  </a:cubicBezTo>
                  <a:cubicBezTo>
                    <a:pt x="926" y="1430"/>
                    <a:pt x="926" y="1430"/>
                    <a:pt x="926" y="1430"/>
                  </a:cubicBezTo>
                  <a:cubicBezTo>
                    <a:pt x="919" y="1435"/>
                    <a:pt x="919" y="1435"/>
                    <a:pt x="919" y="1435"/>
                  </a:cubicBezTo>
                  <a:cubicBezTo>
                    <a:pt x="919" y="1435"/>
                    <a:pt x="912" y="1432"/>
                    <a:pt x="909" y="1432"/>
                  </a:cubicBezTo>
                  <a:cubicBezTo>
                    <a:pt x="907" y="1433"/>
                    <a:pt x="903" y="1434"/>
                    <a:pt x="902" y="1435"/>
                  </a:cubicBezTo>
                  <a:cubicBezTo>
                    <a:pt x="901" y="1435"/>
                    <a:pt x="901" y="1436"/>
                    <a:pt x="900" y="1436"/>
                  </a:cubicBezTo>
                  <a:cubicBezTo>
                    <a:pt x="900" y="1436"/>
                    <a:pt x="900" y="1436"/>
                    <a:pt x="900" y="1436"/>
                  </a:cubicBezTo>
                  <a:cubicBezTo>
                    <a:pt x="900" y="1436"/>
                    <a:pt x="900" y="1436"/>
                    <a:pt x="900" y="1436"/>
                  </a:cubicBezTo>
                  <a:cubicBezTo>
                    <a:pt x="900" y="1436"/>
                    <a:pt x="900" y="1436"/>
                    <a:pt x="900" y="1436"/>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6" y="1439"/>
                    <a:pt x="894" y="1438"/>
                    <a:pt x="892" y="1438"/>
                  </a:cubicBezTo>
                  <a:cubicBezTo>
                    <a:pt x="891" y="1439"/>
                    <a:pt x="890" y="1440"/>
                    <a:pt x="888" y="1440"/>
                  </a:cubicBezTo>
                  <a:cubicBezTo>
                    <a:pt x="886" y="1440"/>
                    <a:pt x="885" y="1439"/>
                    <a:pt x="883" y="1439"/>
                  </a:cubicBezTo>
                  <a:cubicBezTo>
                    <a:pt x="882" y="1440"/>
                    <a:pt x="881" y="1441"/>
                    <a:pt x="879" y="1441"/>
                  </a:cubicBezTo>
                  <a:cubicBezTo>
                    <a:pt x="877" y="1441"/>
                    <a:pt x="876" y="1439"/>
                    <a:pt x="876" y="1439"/>
                  </a:cubicBezTo>
                  <a:cubicBezTo>
                    <a:pt x="873" y="1439"/>
                    <a:pt x="873" y="1439"/>
                    <a:pt x="873" y="1439"/>
                  </a:cubicBezTo>
                  <a:cubicBezTo>
                    <a:pt x="870" y="1436"/>
                    <a:pt x="870" y="1436"/>
                    <a:pt x="870" y="1436"/>
                  </a:cubicBezTo>
                  <a:cubicBezTo>
                    <a:pt x="870" y="1436"/>
                    <a:pt x="869" y="1438"/>
                    <a:pt x="866" y="1438"/>
                  </a:cubicBezTo>
                  <a:cubicBezTo>
                    <a:pt x="864" y="1437"/>
                    <a:pt x="862" y="1436"/>
                    <a:pt x="860" y="1437"/>
                  </a:cubicBezTo>
                  <a:cubicBezTo>
                    <a:pt x="858" y="1437"/>
                    <a:pt x="855" y="1438"/>
                    <a:pt x="855" y="1438"/>
                  </a:cubicBezTo>
                  <a:cubicBezTo>
                    <a:pt x="847" y="1435"/>
                    <a:pt x="847" y="1435"/>
                    <a:pt x="847" y="1435"/>
                  </a:cubicBezTo>
                  <a:cubicBezTo>
                    <a:pt x="842" y="1434"/>
                    <a:pt x="842" y="1434"/>
                    <a:pt x="842" y="1434"/>
                  </a:cubicBezTo>
                  <a:cubicBezTo>
                    <a:pt x="838" y="1433"/>
                    <a:pt x="838" y="1433"/>
                    <a:pt x="838" y="1433"/>
                  </a:cubicBezTo>
                  <a:cubicBezTo>
                    <a:pt x="836" y="1436"/>
                    <a:pt x="836" y="1436"/>
                    <a:pt x="836" y="1436"/>
                  </a:cubicBezTo>
                  <a:cubicBezTo>
                    <a:pt x="831" y="1436"/>
                    <a:pt x="831" y="1436"/>
                    <a:pt x="831" y="1436"/>
                  </a:cubicBezTo>
                  <a:cubicBezTo>
                    <a:pt x="831" y="1436"/>
                    <a:pt x="825" y="1434"/>
                    <a:pt x="821" y="1435"/>
                  </a:cubicBezTo>
                  <a:cubicBezTo>
                    <a:pt x="820" y="1435"/>
                    <a:pt x="817" y="1438"/>
                    <a:pt x="816" y="1438"/>
                  </a:cubicBezTo>
                  <a:cubicBezTo>
                    <a:pt x="815" y="1439"/>
                    <a:pt x="819" y="1442"/>
                    <a:pt x="817" y="1442"/>
                  </a:cubicBezTo>
                  <a:cubicBezTo>
                    <a:pt x="787" y="1439"/>
                    <a:pt x="752" y="1427"/>
                    <a:pt x="722" y="1419"/>
                  </a:cubicBezTo>
                  <a:cubicBezTo>
                    <a:pt x="722" y="1419"/>
                    <a:pt x="697" y="1413"/>
                    <a:pt x="693" y="1413"/>
                  </a:cubicBezTo>
                  <a:cubicBezTo>
                    <a:pt x="689" y="1413"/>
                    <a:pt x="681" y="1402"/>
                    <a:pt x="681" y="1399"/>
                  </a:cubicBezTo>
                  <a:cubicBezTo>
                    <a:pt x="681" y="1396"/>
                    <a:pt x="680" y="1387"/>
                    <a:pt x="684" y="1385"/>
                  </a:cubicBezTo>
                  <a:cubicBezTo>
                    <a:pt x="688" y="1383"/>
                    <a:pt x="688" y="1383"/>
                    <a:pt x="695" y="1377"/>
                  </a:cubicBezTo>
                  <a:cubicBezTo>
                    <a:pt x="701" y="1370"/>
                    <a:pt x="701" y="1365"/>
                    <a:pt x="701" y="1365"/>
                  </a:cubicBezTo>
                  <a:cubicBezTo>
                    <a:pt x="686" y="1356"/>
                    <a:pt x="686" y="1356"/>
                    <a:pt x="686" y="1356"/>
                  </a:cubicBezTo>
                  <a:cubicBezTo>
                    <a:pt x="686" y="1356"/>
                    <a:pt x="669" y="1365"/>
                    <a:pt x="666" y="1363"/>
                  </a:cubicBezTo>
                  <a:cubicBezTo>
                    <a:pt x="662" y="1361"/>
                    <a:pt x="646" y="1372"/>
                    <a:pt x="646" y="1372"/>
                  </a:cubicBezTo>
                  <a:cubicBezTo>
                    <a:pt x="630" y="1373"/>
                    <a:pt x="630" y="1373"/>
                    <a:pt x="630" y="1373"/>
                  </a:cubicBezTo>
                  <a:cubicBezTo>
                    <a:pt x="630" y="1371"/>
                    <a:pt x="630" y="1371"/>
                    <a:pt x="630" y="1371"/>
                  </a:cubicBezTo>
                  <a:cubicBezTo>
                    <a:pt x="630" y="1371"/>
                    <a:pt x="633" y="1361"/>
                    <a:pt x="637" y="1363"/>
                  </a:cubicBezTo>
                  <a:cubicBezTo>
                    <a:pt x="641" y="1351"/>
                    <a:pt x="641" y="1351"/>
                    <a:pt x="641" y="1351"/>
                  </a:cubicBezTo>
                  <a:cubicBezTo>
                    <a:pt x="639" y="1337"/>
                    <a:pt x="639" y="1337"/>
                    <a:pt x="639" y="1337"/>
                  </a:cubicBezTo>
                  <a:cubicBezTo>
                    <a:pt x="635" y="1318"/>
                    <a:pt x="635" y="1318"/>
                    <a:pt x="635" y="1318"/>
                  </a:cubicBezTo>
                  <a:cubicBezTo>
                    <a:pt x="655" y="1317"/>
                    <a:pt x="655" y="1317"/>
                    <a:pt x="655" y="1317"/>
                  </a:cubicBezTo>
                  <a:cubicBezTo>
                    <a:pt x="673" y="1307"/>
                    <a:pt x="673" y="1307"/>
                    <a:pt x="673" y="1307"/>
                  </a:cubicBezTo>
                  <a:cubicBezTo>
                    <a:pt x="667" y="1297"/>
                    <a:pt x="667" y="1297"/>
                    <a:pt x="667" y="1297"/>
                  </a:cubicBezTo>
                  <a:cubicBezTo>
                    <a:pt x="650" y="1303"/>
                    <a:pt x="650" y="1303"/>
                    <a:pt x="650" y="1303"/>
                  </a:cubicBezTo>
                  <a:cubicBezTo>
                    <a:pt x="634" y="1300"/>
                    <a:pt x="634" y="1300"/>
                    <a:pt x="634" y="1300"/>
                  </a:cubicBezTo>
                  <a:cubicBezTo>
                    <a:pt x="613" y="1318"/>
                    <a:pt x="613" y="1318"/>
                    <a:pt x="613" y="1318"/>
                  </a:cubicBezTo>
                  <a:cubicBezTo>
                    <a:pt x="589" y="1318"/>
                    <a:pt x="589" y="1318"/>
                    <a:pt x="589" y="1318"/>
                  </a:cubicBezTo>
                  <a:cubicBezTo>
                    <a:pt x="581" y="1317"/>
                    <a:pt x="581" y="1317"/>
                    <a:pt x="581" y="1317"/>
                  </a:cubicBezTo>
                  <a:cubicBezTo>
                    <a:pt x="582" y="1315"/>
                    <a:pt x="582" y="1313"/>
                    <a:pt x="583" y="1313"/>
                  </a:cubicBezTo>
                  <a:cubicBezTo>
                    <a:pt x="585" y="1312"/>
                    <a:pt x="600" y="1307"/>
                    <a:pt x="600" y="1307"/>
                  </a:cubicBezTo>
                  <a:cubicBezTo>
                    <a:pt x="610" y="1301"/>
                    <a:pt x="610" y="1301"/>
                    <a:pt x="610" y="1301"/>
                  </a:cubicBezTo>
                  <a:cubicBezTo>
                    <a:pt x="610" y="1301"/>
                    <a:pt x="615" y="1294"/>
                    <a:pt x="617" y="1293"/>
                  </a:cubicBezTo>
                  <a:cubicBezTo>
                    <a:pt x="619" y="1293"/>
                    <a:pt x="621" y="1289"/>
                    <a:pt x="623" y="1284"/>
                  </a:cubicBezTo>
                  <a:cubicBezTo>
                    <a:pt x="626" y="1280"/>
                    <a:pt x="628" y="1277"/>
                    <a:pt x="628" y="1277"/>
                  </a:cubicBezTo>
                  <a:cubicBezTo>
                    <a:pt x="628" y="1277"/>
                    <a:pt x="640" y="1274"/>
                    <a:pt x="639" y="1273"/>
                  </a:cubicBezTo>
                  <a:cubicBezTo>
                    <a:pt x="639" y="1271"/>
                    <a:pt x="634" y="1267"/>
                    <a:pt x="640" y="1267"/>
                  </a:cubicBezTo>
                  <a:cubicBezTo>
                    <a:pt x="646" y="1267"/>
                    <a:pt x="646" y="1267"/>
                    <a:pt x="649" y="1265"/>
                  </a:cubicBezTo>
                  <a:cubicBezTo>
                    <a:pt x="651" y="1264"/>
                    <a:pt x="650" y="1263"/>
                    <a:pt x="651" y="1260"/>
                  </a:cubicBezTo>
                  <a:cubicBezTo>
                    <a:pt x="653" y="1258"/>
                    <a:pt x="654" y="1255"/>
                    <a:pt x="654" y="1253"/>
                  </a:cubicBezTo>
                  <a:cubicBezTo>
                    <a:pt x="653" y="1251"/>
                    <a:pt x="648" y="1243"/>
                    <a:pt x="648" y="1241"/>
                  </a:cubicBezTo>
                  <a:cubicBezTo>
                    <a:pt x="647" y="1238"/>
                    <a:pt x="648" y="1232"/>
                    <a:pt x="648" y="1232"/>
                  </a:cubicBezTo>
                  <a:cubicBezTo>
                    <a:pt x="648" y="1232"/>
                    <a:pt x="651" y="1231"/>
                    <a:pt x="654" y="1230"/>
                  </a:cubicBezTo>
                  <a:cubicBezTo>
                    <a:pt x="656" y="1228"/>
                    <a:pt x="660" y="1221"/>
                    <a:pt x="660" y="1221"/>
                  </a:cubicBezTo>
                  <a:cubicBezTo>
                    <a:pt x="661" y="1216"/>
                    <a:pt x="661" y="1216"/>
                    <a:pt x="661" y="1216"/>
                  </a:cubicBezTo>
                  <a:cubicBezTo>
                    <a:pt x="661" y="1216"/>
                    <a:pt x="665" y="1213"/>
                    <a:pt x="666" y="1213"/>
                  </a:cubicBezTo>
                  <a:cubicBezTo>
                    <a:pt x="668" y="1212"/>
                    <a:pt x="684" y="1206"/>
                    <a:pt x="685" y="1206"/>
                  </a:cubicBezTo>
                  <a:cubicBezTo>
                    <a:pt x="686" y="1206"/>
                    <a:pt x="696" y="1207"/>
                    <a:pt x="693" y="1202"/>
                  </a:cubicBezTo>
                  <a:cubicBezTo>
                    <a:pt x="690" y="1198"/>
                    <a:pt x="689" y="1196"/>
                    <a:pt x="688" y="1193"/>
                  </a:cubicBezTo>
                  <a:cubicBezTo>
                    <a:pt x="687" y="1190"/>
                    <a:pt x="687" y="1183"/>
                    <a:pt x="687" y="1182"/>
                  </a:cubicBezTo>
                  <a:cubicBezTo>
                    <a:pt x="688" y="1181"/>
                    <a:pt x="696" y="1178"/>
                    <a:pt x="687" y="1177"/>
                  </a:cubicBezTo>
                  <a:cubicBezTo>
                    <a:pt x="678" y="1176"/>
                    <a:pt x="685" y="1173"/>
                    <a:pt x="683" y="1171"/>
                  </a:cubicBezTo>
                  <a:cubicBezTo>
                    <a:pt x="680" y="1169"/>
                    <a:pt x="674" y="1165"/>
                    <a:pt x="674" y="1165"/>
                  </a:cubicBezTo>
                  <a:cubicBezTo>
                    <a:pt x="671" y="1165"/>
                    <a:pt x="671" y="1165"/>
                    <a:pt x="671" y="1165"/>
                  </a:cubicBezTo>
                  <a:cubicBezTo>
                    <a:pt x="672" y="1155"/>
                    <a:pt x="672" y="1155"/>
                    <a:pt x="672" y="1155"/>
                  </a:cubicBezTo>
                  <a:cubicBezTo>
                    <a:pt x="672" y="1155"/>
                    <a:pt x="675" y="1151"/>
                    <a:pt x="676" y="1151"/>
                  </a:cubicBezTo>
                  <a:cubicBezTo>
                    <a:pt x="677" y="1150"/>
                    <a:pt x="678" y="1146"/>
                    <a:pt x="676" y="1146"/>
                  </a:cubicBezTo>
                  <a:cubicBezTo>
                    <a:pt x="674" y="1147"/>
                    <a:pt x="668" y="1148"/>
                    <a:pt x="668" y="1148"/>
                  </a:cubicBezTo>
                  <a:cubicBezTo>
                    <a:pt x="668" y="1148"/>
                    <a:pt x="663" y="1148"/>
                    <a:pt x="664" y="1146"/>
                  </a:cubicBezTo>
                  <a:cubicBezTo>
                    <a:pt x="664" y="1143"/>
                    <a:pt x="666" y="1143"/>
                    <a:pt x="669" y="1140"/>
                  </a:cubicBezTo>
                  <a:cubicBezTo>
                    <a:pt x="672" y="1137"/>
                    <a:pt x="673" y="1135"/>
                    <a:pt x="673" y="1135"/>
                  </a:cubicBezTo>
                  <a:cubicBezTo>
                    <a:pt x="672" y="1129"/>
                    <a:pt x="672" y="1129"/>
                    <a:pt x="672" y="1129"/>
                  </a:cubicBezTo>
                  <a:cubicBezTo>
                    <a:pt x="672" y="1129"/>
                    <a:pt x="672" y="1125"/>
                    <a:pt x="671" y="1125"/>
                  </a:cubicBezTo>
                  <a:cubicBezTo>
                    <a:pt x="671" y="1124"/>
                    <a:pt x="665" y="1112"/>
                    <a:pt x="665" y="1112"/>
                  </a:cubicBezTo>
                  <a:cubicBezTo>
                    <a:pt x="665" y="1112"/>
                    <a:pt x="659" y="1110"/>
                    <a:pt x="658" y="1112"/>
                  </a:cubicBezTo>
                  <a:cubicBezTo>
                    <a:pt x="658" y="1114"/>
                    <a:pt x="656" y="1118"/>
                    <a:pt x="656" y="1118"/>
                  </a:cubicBezTo>
                  <a:cubicBezTo>
                    <a:pt x="649" y="1118"/>
                    <a:pt x="649" y="1118"/>
                    <a:pt x="649" y="1118"/>
                  </a:cubicBezTo>
                  <a:cubicBezTo>
                    <a:pt x="645" y="1115"/>
                    <a:pt x="645" y="1115"/>
                    <a:pt x="645" y="1115"/>
                  </a:cubicBezTo>
                  <a:cubicBezTo>
                    <a:pt x="637" y="1113"/>
                    <a:pt x="637" y="1113"/>
                    <a:pt x="637" y="1113"/>
                  </a:cubicBezTo>
                  <a:cubicBezTo>
                    <a:pt x="637" y="1113"/>
                    <a:pt x="636" y="1114"/>
                    <a:pt x="635" y="1115"/>
                  </a:cubicBezTo>
                  <a:cubicBezTo>
                    <a:pt x="635" y="1116"/>
                    <a:pt x="627" y="1111"/>
                    <a:pt x="627" y="1111"/>
                  </a:cubicBezTo>
                  <a:cubicBezTo>
                    <a:pt x="627" y="1111"/>
                    <a:pt x="624" y="1115"/>
                    <a:pt x="623" y="1116"/>
                  </a:cubicBezTo>
                  <a:cubicBezTo>
                    <a:pt x="623" y="1116"/>
                    <a:pt x="615" y="1114"/>
                    <a:pt x="615" y="1114"/>
                  </a:cubicBezTo>
                  <a:cubicBezTo>
                    <a:pt x="607" y="1115"/>
                    <a:pt x="607" y="1115"/>
                    <a:pt x="607" y="1115"/>
                  </a:cubicBezTo>
                  <a:cubicBezTo>
                    <a:pt x="600" y="1116"/>
                    <a:pt x="600" y="1116"/>
                    <a:pt x="600" y="1116"/>
                  </a:cubicBezTo>
                  <a:cubicBezTo>
                    <a:pt x="594" y="1113"/>
                    <a:pt x="594" y="1113"/>
                    <a:pt x="594" y="1113"/>
                  </a:cubicBezTo>
                  <a:cubicBezTo>
                    <a:pt x="592" y="1116"/>
                    <a:pt x="592" y="1116"/>
                    <a:pt x="592" y="1116"/>
                  </a:cubicBezTo>
                  <a:cubicBezTo>
                    <a:pt x="593" y="1121"/>
                    <a:pt x="593" y="1121"/>
                    <a:pt x="593" y="1121"/>
                  </a:cubicBezTo>
                  <a:cubicBezTo>
                    <a:pt x="588" y="1124"/>
                    <a:pt x="588" y="1124"/>
                    <a:pt x="588" y="1124"/>
                  </a:cubicBezTo>
                  <a:cubicBezTo>
                    <a:pt x="582" y="1120"/>
                    <a:pt x="582" y="1120"/>
                    <a:pt x="582" y="1120"/>
                  </a:cubicBezTo>
                  <a:cubicBezTo>
                    <a:pt x="577" y="1119"/>
                    <a:pt x="577" y="1119"/>
                    <a:pt x="577" y="1119"/>
                  </a:cubicBezTo>
                  <a:cubicBezTo>
                    <a:pt x="570" y="1112"/>
                    <a:pt x="570" y="1112"/>
                    <a:pt x="570" y="1112"/>
                  </a:cubicBezTo>
                  <a:cubicBezTo>
                    <a:pt x="564" y="1110"/>
                    <a:pt x="564" y="1110"/>
                    <a:pt x="564" y="1110"/>
                  </a:cubicBezTo>
                  <a:cubicBezTo>
                    <a:pt x="558" y="1107"/>
                    <a:pt x="558" y="1107"/>
                    <a:pt x="558" y="1107"/>
                  </a:cubicBezTo>
                  <a:cubicBezTo>
                    <a:pt x="558" y="1107"/>
                    <a:pt x="555" y="1115"/>
                    <a:pt x="554" y="1116"/>
                  </a:cubicBezTo>
                  <a:cubicBezTo>
                    <a:pt x="553" y="1116"/>
                    <a:pt x="548" y="1118"/>
                    <a:pt x="547" y="1118"/>
                  </a:cubicBezTo>
                  <a:cubicBezTo>
                    <a:pt x="545" y="1119"/>
                    <a:pt x="544" y="1124"/>
                    <a:pt x="544" y="1124"/>
                  </a:cubicBezTo>
                  <a:cubicBezTo>
                    <a:pt x="539" y="1127"/>
                    <a:pt x="539" y="1127"/>
                    <a:pt x="539" y="1127"/>
                  </a:cubicBezTo>
                  <a:cubicBezTo>
                    <a:pt x="539" y="1127"/>
                    <a:pt x="536" y="1125"/>
                    <a:pt x="534" y="1125"/>
                  </a:cubicBezTo>
                  <a:cubicBezTo>
                    <a:pt x="533" y="1125"/>
                    <a:pt x="532" y="1126"/>
                    <a:pt x="532" y="1126"/>
                  </a:cubicBezTo>
                  <a:cubicBezTo>
                    <a:pt x="530" y="1129"/>
                    <a:pt x="530" y="1129"/>
                    <a:pt x="530" y="1129"/>
                  </a:cubicBezTo>
                  <a:cubicBezTo>
                    <a:pt x="530" y="1129"/>
                    <a:pt x="529" y="1129"/>
                    <a:pt x="526" y="1127"/>
                  </a:cubicBezTo>
                  <a:cubicBezTo>
                    <a:pt x="524" y="1126"/>
                    <a:pt x="521" y="1124"/>
                    <a:pt x="521" y="1124"/>
                  </a:cubicBezTo>
                  <a:cubicBezTo>
                    <a:pt x="518" y="1123"/>
                    <a:pt x="518" y="1123"/>
                    <a:pt x="518" y="1123"/>
                  </a:cubicBezTo>
                  <a:cubicBezTo>
                    <a:pt x="518" y="1123"/>
                    <a:pt x="509" y="1127"/>
                    <a:pt x="508" y="1128"/>
                  </a:cubicBezTo>
                  <a:cubicBezTo>
                    <a:pt x="508" y="1129"/>
                    <a:pt x="506" y="1132"/>
                    <a:pt x="506" y="1132"/>
                  </a:cubicBezTo>
                  <a:cubicBezTo>
                    <a:pt x="501" y="1128"/>
                    <a:pt x="501" y="1128"/>
                    <a:pt x="501" y="1128"/>
                  </a:cubicBezTo>
                  <a:cubicBezTo>
                    <a:pt x="495" y="1124"/>
                    <a:pt x="495" y="1124"/>
                    <a:pt x="495" y="1124"/>
                  </a:cubicBezTo>
                  <a:cubicBezTo>
                    <a:pt x="494" y="1117"/>
                    <a:pt x="494" y="1117"/>
                    <a:pt x="494" y="1117"/>
                  </a:cubicBezTo>
                  <a:cubicBezTo>
                    <a:pt x="483" y="1107"/>
                    <a:pt x="483" y="1107"/>
                    <a:pt x="483" y="1107"/>
                  </a:cubicBezTo>
                  <a:cubicBezTo>
                    <a:pt x="481" y="1097"/>
                    <a:pt x="481" y="1097"/>
                    <a:pt x="481" y="1097"/>
                  </a:cubicBezTo>
                  <a:cubicBezTo>
                    <a:pt x="473" y="1091"/>
                    <a:pt x="473" y="1091"/>
                    <a:pt x="473" y="1091"/>
                  </a:cubicBezTo>
                  <a:cubicBezTo>
                    <a:pt x="468" y="1097"/>
                    <a:pt x="468" y="1097"/>
                    <a:pt x="468" y="1097"/>
                  </a:cubicBezTo>
                  <a:cubicBezTo>
                    <a:pt x="460" y="1096"/>
                    <a:pt x="460" y="1096"/>
                    <a:pt x="460" y="1096"/>
                  </a:cubicBezTo>
                  <a:close/>
                  <a:moveTo>
                    <a:pt x="357" y="73"/>
                  </a:moveTo>
                  <a:cubicBezTo>
                    <a:pt x="357" y="73"/>
                    <a:pt x="357" y="73"/>
                    <a:pt x="357" y="73"/>
                  </a:cubicBezTo>
                  <a:cubicBezTo>
                    <a:pt x="358" y="74"/>
                    <a:pt x="358" y="74"/>
                    <a:pt x="358" y="74"/>
                  </a:cubicBezTo>
                  <a:cubicBezTo>
                    <a:pt x="358" y="74"/>
                    <a:pt x="364" y="80"/>
                    <a:pt x="369" y="80"/>
                  </a:cubicBezTo>
                  <a:cubicBezTo>
                    <a:pt x="374" y="80"/>
                    <a:pt x="370" y="80"/>
                    <a:pt x="375" y="79"/>
                  </a:cubicBezTo>
                  <a:cubicBezTo>
                    <a:pt x="379" y="77"/>
                    <a:pt x="380" y="74"/>
                    <a:pt x="382" y="71"/>
                  </a:cubicBezTo>
                  <a:cubicBezTo>
                    <a:pt x="384" y="68"/>
                    <a:pt x="384" y="68"/>
                    <a:pt x="384" y="65"/>
                  </a:cubicBezTo>
                  <a:cubicBezTo>
                    <a:pt x="384" y="62"/>
                    <a:pt x="384" y="57"/>
                    <a:pt x="384" y="54"/>
                  </a:cubicBezTo>
                  <a:cubicBezTo>
                    <a:pt x="384" y="51"/>
                    <a:pt x="387" y="52"/>
                    <a:pt x="390" y="52"/>
                  </a:cubicBezTo>
                  <a:cubicBezTo>
                    <a:pt x="392" y="52"/>
                    <a:pt x="388" y="44"/>
                    <a:pt x="388" y="44"/>
                  </a:cubicBezTo>
                  <a:cubicBezTo>
                    <a:pt x="388" y="44"/>
                    <a:pt x="379" y="40"/>
                    <a:pt x="375" y="40"/>
                  </a:cubicBezTo>
                  <a:cubicBezTo>
                    <a:pt x="371" y="40"/>
                    <a:pt x="362" y="39"/>
                    <a:pt x="362" y="39"/>
                  </a:cubicBezTo>
                  <a:cubicBezTo>
                    <a:pt x="351" y="53"/>
                    <a:pt x="351" y="53"/>
                    <a:pt x="351" y="53"/>
                  </a:cubicBezTo>
                  <a:cubicBezTo>
                    <a:pt x="351" y="53"/>
                    <a:pt x="355" y="72"/>
                    <a:pt x="357" y="73"/>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3" name="Freeform 109"/>
            <p:cNvSpPr>
              <a:spLocks noEditPoints="1"/>
            </p:cNvSpPr>
            <p:nvPr/>
          </p:nvSpPr>
          <p:spPr bwMode="auto">
            <a:xfrm>
              <a:off x="3733036" y="1542151"/>
              <a:ext cx="664056" cy="1216708"/>
            </a:xfrm>
            <a:custGeom>
              <a:avLst/>
              <a:gdLst>
                <a:gd name="T0" fmla="*/ 29 w 291"/>
                <a:gd name="T1" fmla="*/ 540 h 550"/>
                <a:gd name="T2" fmla="*/ 96 w 291"/>
                <a:gd name="T3" fmla="*/ 541 h 550"/>
                <a:gd name="T4" fmla="*/ 173 w 291"/>
                <a:gd name="T5" fmla="*/ 531 h 550"/>
                <a:gd name="T6" fmla="*/ 212 w 291"/>
                <a:gd name="T7" fmla="*/ 534 h 550"/>
                <a:gd name="T8" fmla="*/ 254 w 291"/>
                <a:gd name="T9" fmla="*/ 506 h 550"/>
                <a:gd name="T10" fmla="*/ 285 w 291"/>
                <a:gd name="T11" fmla="*/ 469 h 550"/>
                <a:gd name="T12" fmla="*/ 250 w 291"/>
                <a:gd name="T13" fmla="*/ 407 h 550"/>
                <a:gd name="T14" fmla="*/ 238 w 291"/>
                <a:gd name="T15" fmla="*/ 368 h 550"/>
                <a:gd name="T16" fmla="*/ 207 w 291"/>
                <a:gd name="T17" fmla="*/ 282 h 550"/>
                <a:gd name="T18" fmla="*/ 158 w 291"/>
                <a:gd name="T19" fmla="*/ 243 h 550"/>
                <a:gd name="T20" fmla="*/ 165 w 291"/>
                <a:gd name="T21" fmla="*/ 227 h 550"/>
                <a:gd name="T22" fmla="*/ 220 w 291"/>
                <a:gd name="T23" fmla="*/ 173 h 550"/>
                <a:gd name="T24" fmla="*/ 167 w 291"/>
                <a:gd name="T25" fmla="*/ 157 h 550"/>
                <a:gd name="T26" fmla="*/ 143 w 291"/>
                <a:gd name="T27" fmla="*/ 156 h 550"/>
                <a:gd name="T28" fmla="*/ 166 w 291"/>
                <a:gd name="T29" fmla="*/ 136 h 550"/>
                <a:gd name="T30" fmla="*/ 157 w 291"/>
                <a:gd name="T31" fmla="*/ 107 h 550"/>
                <a:gd name="T32" fmla="*/ 136 w 291"/>
                <a:gd name="T33" fmla="*/ 106 h 550"/>
                <a:gd name="T34" fmla="*/ 128 w 291"/>
                <a:gd name="T35" fmla="*/ 138 h 550"/>
                <a:gd name="T36" fmla="*/ 111 w 291"/>
                <a:gd name="T37" fmla="*/ 142 h 550"/>
                <a:gd name="T38" fmla="*/ 107 w 291"/>
                <a:gd name="T39" fmla="*/ 165 h 550"/>
                <a:gd name="T40" fmla="*/ 90 w 291"/>
                <a:gd name="T41" fmla="*/ 144 h 550"/>
                <a:gd name="T42" fmla="*/ 84 w 291"/>
                <a:gd name="T43" fmla="*/ 159 h 550"/>
                <a:gd name="T44" fmla="*/ 104 w 291"/>
                <a:gd name="T45" fmla="*/ 172 h 550"/>
                <a:gd name="T46" fmla="*/ 84 w 291"/>
                <a:gd name="T47" fmla="*/ 191 h 550"/>
                <a:gd name="T48" fmla="*/ 95 w 291"/>
                <a:gd name="T49" fmla="*/ 210 h 550"/>
                <a:gd name="T50" fmla="*/ 65 w 291"/>
                <a:gd name="T51" fmla="*/ 241 h 550"/>
                <a:gd name="T52" fmla="*/ 87 w 291"/>
                <a:gd name="T53" fmla="*/ 231 h 550"/>
                <a:gd name="T54" fmla="*/ 83 w 291"/>
                <a:gd name="T55" fmla="*/ 256 h 550"/>
                <a:gd name="T56" fmla="*/ 101 w 291"/>
                <a:gd name="T57" fmla="*/ 237 h 550"/>
                <a:gd name="T58" fmla="*/ 98 w 291"/>
                <a:gd name="T59" fmla="*/ 306 h 550"/>
                <a:gd name="T60" fmla="*/ 133 w 291"/>
                <a:gd name="T61" fmla="*/ 306 h 550"/>
                <a:gd name="T62" fmla="*/ 142 w 291"/>
                <a:gd name="T63" fmla="*/ 337 h 550"/>
                <a:gd name="T64" fmla="*/ 144 w 291"/>
                <a:gd name="T65" fmla="*/ 382 h 550"/>
                <a:gd name="T66" fmla="*/ 97 w 291"/>
                <a:gd name="T67" fmla="*/ 376 h 550"/>
                <a:gd name="T68" fmla="*/ 103 w 291"/>
                <a:gd name="T69" fmla="*/ 422 h 550"/>
                <a:gd name="T70" fmla="*/ 62 w 291"/>
                <a:gd name="T71" fmla="*/ 461 h 550"/>
                <a:gd name="T72" fmla="*/ 101 w 291"/>
                <a:gd name="T73" fmla="*/ 472 h 550"/>
                <a:gd name="T74" fmla="*/ 139 w 291"/>
                <a:gd name="T75" fmla="*/ 482 h 550"/>
                <a:gd name="T76" fmla="*/ 50 w 291"/>
                <a:gd name="T77" fmla="*/ 266 h 550"/>
                <a:gd name="T78" fmla="*/ 80 w 291"/>
                <a:gd name="T79" fmla="*/ 314 h 550"/>
                <a:gd name="T80" fmla="*/ 41 w 291"/>
                <a:gd name="T81" fmla="*/ 324 h 550"/>
                <a:gd name="T82" fmla="*/ 13 w 291"/>
                <a:gd name="T83" fmla="*/ 287 h 550"/>
                <a:gd name="T84" fmla="*/ 75 w 291"/>
                <a:gd name="T85" fmla="*/ 227 h 550"/>
                <a:gd name="T86" fmla="*/ 103 w 291"/>
                <a:gd name="T87" fmla="*/ 263 h 550"/>
                <a:gd name="T88" fmla="*/ 65 w 291"/>
                <a:gd name="T89" fmla="*/ 199 h 550"/>
                <a:gd name="T90" fmla="*/ 78 w 291"/>
                <a:gd name="T91" fmla="*/ 171 h 550"/>
                <a:gd name="T92" fmla="*/ 46 w 291"/>
                <a:gd name="T93" fmla="*/ 177 h 550"/>
                <a:gd name="T94" fmla="*/ 59 w 291"/>
                <a:gd name="T95" fmla="*/ 158 h 550"/>
                <a:gd name="T96" fmla="*/ 69 w 291"/>
                <a:gd name="T97" fmla="*/ 132 h 550"/>
                <a:gd name="T98" fmla="*/ 80 w 291"/>
                <a:gd name="T99" fmla="*/ 106 h 550"/>
                <a:gd name="T100" fmla="*/ 94 w 291"/>
                <a:gd name="T101" fmla="*/ 116 h 550"/>
                <a:gd name="T102" fmla="*/ 267 w 291"/>
                <a:gd name="T103" fmla="*/ 15 h 550"/>
                <a:gd name="T104" fmla="*/ 245 w 291"/>
                <a:gd name="T105" fmla="*/ 27 h 550"/>
                <a:gd name="T106" fmla="*/ 269 w 291"/>
                <a:gd name="T107" fmla="*/ 2 h 550"/>
                <a:gd name="T108" fmla="*/ 259 w 291"/>
                <a:gd name="T109" fmla="*/ 29 h 550"/>
                <a:gd name="T110" fmla="*/ 243 w 291"/>
                <a:gd name="T111" fmla="*/ 64 h 550"/>
                <a:gd name="T112" fmla="*/ 221 w 291"/>
                <a:gd name="T113" fmla="*/ 72 h 550"/>
                <a:gd name="T114" fmla="*/ 205 w 291"/>
                <a:gd name="T115" fmla="*/ 80 h 550"/>
                <a:gd name="T116" fmla="*/ 204 w 291"/>
                <a:gd name="T117" fmla="*/ 75 h 550"/>
                <a:gd name="T118" fmla="*/ 191 w 291"/>
                <a:gd name="T119" fmla="*/ 91 h 550"/>
                <a:gd name="T120" fmla="*/ 187 w 291"/>
                <a:gd name="T121" fmla="*/ 9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550">
                  <a:moveTo>
                    <a:pt x="73" y="501"/>
                  </a:moveTo>
                  <a:cubicBezTo>
                    <a:pt x="69" y="504"/>
                    <a:pt x="69" y="504"/>
                    <a:pt x="69" y="504"/>
                  </a:cubicBezTo>
                  <a:cubicBezTo>
                    <a:pt x="69" y="508"/>
                    <a:pt x="69" y="508"/>
                    <a:pt x="69" y="508"/>
                  </a:cubicBezTo>
                  <a:cubicBezTo>
                    <a:pt x="67" y="512"/>
                    <a:pt x="67" y="512"/>
                    <a:pt x="67" y="512"/>
                  </a:cubicBezTo>
                  <a:cubicBezTo>
                    <a:pt x="67" y="512"/>
                    <a:pt x="65" y="513"/>
                    <a:pt x="65" y="514"/>
                  </a:cubicBezTo>
                  <a:cubicBezTo>
                    <a:pt x="64" y="515"/>
                    <a:pt x="60" y="518"/>
                    <a:pt x="60" y="518"/>
                  </a:cubicBezTo>
                  <a:cubicBezTo>
                    <a:pt x="60" y="518"/>
                    <a:pt x="60" y="519"/>
                    <a:pt x="59" y="519"/>
                  </a:cubicBezTo>
                  <a:cubicBezTo>
                    <a:pt x="58" y="519"/>
                    <a:pt x="51" y="522"/>
                    <a:pt x="51" y="522"/>
                  </a:cubicBezTo>
                  <a:cubicBezTo>
                    <a:pt x="49" y="526"/>
                    <a:pt x="49" y="526"/>
                    <a:pt x="49" y="526"/>
                  </a:cubicBezTo>
                  <a:cubicBezTo>
                    <a:pt x="45" y="527"/>
                    <a:pt x="45" y="527"/>
                    <a:pt x="45" y="527"/>
                  </a:cubicBezTo>
                  <a:cubicBezTo>
                    <a:pt x="42" y="532"/>
                    <a:pt x="42" y="532"/>
                    <a:pt x="42" y="532"/>
                  </a:cubicBezTo>
                  <a:cubicBezTo>
                    <a:pt x="37" y="534"/>
                    <a:pt x="37" y="534"/>
                    <a:pt x="37" y="534"/>
                  </a:cubicBezTo>
                  <a:cubicBezTo>
                    <a:pt x="33" y="535"/>
                    <a:pt x="33" y="535"/>
                    <a:pt x="33" y="535"/>
                  </a:cubicBezTo>
                  <a:cubicBezTo>
                    <a:pt x="29" y="533"/>
                    <a:pt x="29" y="533"/>
                    <a:pt x="29" y="533"/>
                  </a:cubicBezTo>
                  <a:cubicBezTo>
                    <a:pt x="26" y="535"/>
                    <a:pt x="26" y="535"/>
                    <a:pt x="26" y="535"/>
                  </a:cubicBezTo>
                  <a:cubicBezTo>
                    <a:pt x="23" y="537"/>
                    <a:pt x="23" y="537"/>
                    <a:pt x="23" y="537"/>
                  </a:cubicBezTo>
                  <a:cubicBezTo>
                    <a:pt x="24" y="541"/>
                    <a:pt x="24" y="541"/>
                    <a:pt x="24" y="541"/>
                  </a:cubicBezTo>
                  <a:cubicBezTo>
                    <a:pt x="27" y="543"/>
                    <a:pt x="27" y="543"/>
                    <a:pt x="27" y="543"/>
                  </a:cubicBezTo>
                  <a:cubicBezTo>
                    <a:pt x="29" y="540"/>
                    <a:pt x="29" y="540"/>
                    <a:pt x="29" y="540"/>
                  </a:cubicBezTo>
                  <a:cubicBezTo>
                    <a:pt x="35" y="542"/>
                    <a:pt x="35" y="542"/>
                    <a:pt x="35" y="542"/>
                  </a:cubicBezTo>
                  <a:cubicBezTo>
                    <a:pt x="35" y="542"/>
                    <a:pt x="37" y="545"/>
                    <a:pt x="38" y="546"/>
                  </a:cubicBezTo>
                  <a:cubicBezTo>
                    <a:pt x="38" y="547"/>
                    <a:pt x="38" y="550"/>
                    <a:pt x="39" y="550"/>
                  </a:cubicBezTo>
                  <a:cubicBezTo>
                    <a:pt x="40" y="549"/>
                    <a:pt x="45" y="546"/>
                    <a:pt x="45" y="546"/>
                  </a:cubicBezTo>
                  <a:cubicBezTo>
                    <a:pt x="43" y="542"/>
                    <a:pt x="43" y="542"/>
                    <a:pt x="43" y="542"/>
                  </a:cubicBezTo>
                  <a:cubicBezTo>
                    <a:pt x="43" y="542"/>
                    <a:pt x="46" y="541"/>
                    <a:pt x="48" y="541"/>
                  </a:cubicBezTo>
                  <a:cubicBezTo>
                    <a:pt x="50" y="541"/>
                    <a:pt x="52" y="542"/>
                    <a:pt x="53" y="540"/>
                  </a:cubicBezTo>
                  <a:cubicBezTo>
                    <a:pt x="53" y="539"/>
                    <a:pt x="56" y="539"/>
                    <a:pt x="56" y="539"/>
                  </a:cubicBezTo>
                  <a:cubicBezTo>
                    <a:pt x="56" y="539"/>
                    <a:pt x="58" y="536"/>
                    <a:pt x="58" y="536"/>
                  </a:cubicBezTo>
                  <a:cubicBezTo>
                    <a:pt x="58" y="535"/>
                    <a:pt x="61" y="533"/>
                    <a:pt x="61" y="533"/>
                  </a:cubicBezTo>
                  <a:cubicBezTo>
                    <a:pt x="61" y="533"/>
                    <a:pt x="68" y="536"/>
                    <a:pt x="69" y="536"/>
                  </a:cubicBezTo>
                  <a:cubicBezTo>
                    <a:pt x="70" y="536"/>
                    <a:pt x="77" y="534"/>
                    <a:pt x="77" y="534"/>
                  </a:cubicBezTo>
                  <a:cubicBezTo>
                    <a:pt x="80" y="537"/>
                    <a:pt x="80" y="537"/>
                    <a:pt x="80" y="537"/>
                  </a:cubicBezTo>
                  <a:cubicBezTo>
                    <a:pt x="80" y="537"/>
                    <a:pt x="80" y="539"/>
                    <a:pt x="82" y="540"/>
                  </a:cubicBezTo>
                  <a:cubicBezTo>
                    <a:pt x="84" y="540"/>
                    <a:pt x="85" y="540"/>
                    <a:pt x="85" y="540"/>
                  </a:cubicBezTo>
                  <a:cubicBezTo>
                    <a:pt x="88" y="544"/>
                    <a:pt x="88" y="544"/>
                    <a:pt x="88" y="544"/>
                  </a:cubicBezTo>
                  <a:cubicBezTo>
                    <a:pt x="91" y="546"/>
                    <a:pt x="91" y="546"/>
                    <a:pt x="91" y="546"/>
                  </a:cubicBezTo>
                  <a:cubicBezTo>
                    <a:pt x="91" y="546"/>
                    <a:pt x="94" y="546"/>
                    <a:pt x="94" y="545"/>
                  </a:cubicBezTo>
                  <a:cubicBezTo>
                    <a:pt x="94" y="544"/>
                    <a:pt x="95" y="542"/>
                    <a:pt x="96" y="541"/>
                  </a:cubicBezTo>
                  <a:cubicBezTo>
                    <a:pt x="97" y="541"/>
                    <a:pt x="100" y="540"/>
                    <a:pt x="100" y="540"/>
                  </a:cubicBezTo>
                  <a:cubicBezTo>
                    <a:pt x="100" y="540"/>
                    <a:pt x="100" y="538"/>
                    <a:pt x="100" y="537"/>
                  </a:cubicBezTo>
                  <a:cubicBezTo>
                    <a:pt x="100" y="535"/>
                    <a:pt x="100" y="532"/>
                    <a:pt x="101" y="531"/>
                  </a:cubicBezTo>
                  <a:cubicBezTo>
                    <a:pt x="101" y="531"/>
                    <a:pt x="104" y="527"/>
                    <a:pt x="104" y="527"/>
                  </a:cubicBezTo>
                  <a:cubicBezTo>
                    <a:pt x="109" y="526"/>
                    <a:pt x="109" y="526"/>
                    <a:pt x="109" y="526"/>
                  </a:cubicBezTo>
                  <a:cubicBezTo>
                    <a:pt x="121" y="525"/>
                    <a:pt x="121" y="525"/>
                    <a:pt x="121" y="525"/>
                  </a:cubicBezTo>
                  <a:cubicBezTo>
                    <a:pt x="125" y="525"/>
                    <a:pt x="125" y="525"/>
                    <a:pt x="125" y="525"/>
                  </a:cubicBezTo>
                  <a:cubicBezTo>
                    <a:pt x="130" y="529"/>
                    <a:pt x="130" y="529"/>
                    <a:pt x="130" y="529"/>
                  </a:cubicBezTo>
                  <a:cubicBezTo>
                    <a:pt x="135" y="534"/>
                    <a:pt x="135" y="534"/>
                    <a:pt x="135" y="534"/>
                  </a:cubicBezTo>
                  <a:cubicBezTo>
                    <a:pt x="135" y="534"/>
                    <a:pt x="138" y="538"/>
                    <a:pt x="138" y="537"/>
                  </a:cubicBezTo>
                  <a:cubicBezTo>
                    <a:pt x="139" y="535"/>
                    <a:pt x="140" y="531"/>
                    <a:pt x="141" y="531"/>
                  </a:cubicBezTo>
                  <a:cubicBezTo>
                    <a:pt x="142" y="531"/>
                    <a:pt x="145" y="535"/>
                    <a:pt x="145" y="535"/>
                  </a:cubicBezTo>
                  <a:cubicBezTo>
                    <a:pt x="149" y="536"/>
                    <a:pt x="149" y="536"/>
                    <a:pt x="149" y="536"/>
                  </a:cubicBezTo>
                  <a:cubicBezTo>
                    <a:pt x="152" y="536"/>
                    <a:pt x="152" y="536"/>
                    <a:pt x="152" y="536"/>
                  </a:cubicBezTo>
                  <a:cubicBezTo>
                    <a:pt x="155" y="533"/>
                    <a:pt x="155" y="533"/>
                    <a:pt x="155" y="533"/>
                  </a:cubicBezTo>
                  <a:cubicBezTo>
                    <a:pt x="153" y="530"/>
                    <a:pt x="153" y="530"/>
                    <a:pt x="153" y="530"/>
                  </a:cubicBezTo>
                  <a:cubicBezTo>
                    <a:pt x="157" y="531"/>
                    <a:pt x="157" y="531"/>
                    <a:pt x="157" y="531"/>
                  </a:cubicBezTo>
                  <a:cubicBezTo>
                    <a:pt x="168" y="532"/>
                    <a:pt x="168" y="532"/>
                    <a:pt x="168" y="532"/>
                  </a:cubicBezTo>
                  <a:cubicBezTo>
                    <a:pt x="173" y="531"/>
                    <a:pt x="173" y="531"/>
                    <a:pt x="173" y="531"/>
                  </a:cubicBezTo>
                  <a:cubicBezTo>
                    <a:pt x="177" y="530"/>
                    <a:pt x="177" y="530"/>
                    <a:pt x="177" y="530"/>
                  </a:cubicBezTo>
                  <a:cubicBezTo>
                    <a:pt x="177" y="532"/>
                    <a:pt x="177" y="532"/>
                    <a:pt x="177" y="532"/>
                  </a:cubicBezTo>
                  <a:cubicBezTo>
                    <a:pt x="171" y="534"/>
                    <a:pt x="171" y="534"/>
                    <a:pt x="171" y="534"/>
                  </a:cubicBezTo>
                  <a:cubicBezTo>
                    <a:pt x="171" y="534"/>
                    <a:pt x="168" y="534"/>
                    <a:pt x="169" y="535"/>
                  </a:cubicBezTo>
                  <a:cubicBezTo>
                    <a:pt x="170" y="537"/>
                    <a:pt x="175" y="539"/>
                    <a:pt x="175" y="539"/>
                  </a:cubicBezTo>
                  <a:cubicBezTo>
                    <a:pt x="175" y="539"/>
                    <a:pt x="172" y="540"/>
                    <a:pt x="176" y="540"/>
                  </a:cubicBezTo>
                  <a:cubicBezTo>
                    <a:pt x="180" y="540"/>
                    <a:pt x="182" y="539"/>
                    <a:pt x="182" y="539"/>
                  </a:cubicBezTo>
                  <a:cubicBezTo>
                    <a:pt x="185" y="536"/>
                    <a:pt x="185" y="536"/>
                    <a:pt x="185" y="536"/>
                  </a:cubicBezTo>
                  <a:cubicBezTo>
                    <a:pt x="183" y="534"/>
                    <a:pt x="183" y="534"/>
                    <a:pt x="183" y="534"/>
                  </a:cubicBezTo>
                  <a:cubicBezTo>
                    <a:pt x="178" y="533"/>
                    <a:pt x="178" y="533"/>
                    <a:pt x="178" y="533"/>
                  </a:cubicBezTo>
                  <a:cubicBezTo>
                    <a:pt x="179" y="529"/>
                    <a:pt x="179" y="529"/>
                    <a:pt x="179" y="529"/>
                  </a:cubicBezTo>
                  <a:cubicBezTo>
                    <a:pt x="180" y="529"/>
                    <a:pt x="180" y="529"/>
                    <a:pt x="180" y="529"/>
                  </a:cubicBezTo>
                  <a:cubicBezTo>
                    <a:pt x="183" y="532"/>
                    <a:pt x="183" y="532"/>
                    <a:pt x="183" y="532"/>
                  </a:cubicBezTo>
                  <a:cubicBezTo>
                    <a:pt x="186" y="530"/>
                    <a:pt x="186" y="530"/>
                    <a:pt x="186" y="530"/>
                  </a:cubicBezTo>
                  <a:cubicBezTo>
                    <a:pt x="190" y="531"/>
                    <a:pt x="190" y="531"/>
                    <a:pt x="190" y="531"/>
                  </a:cubicBezTo>
                  <a:cubicBezTo>
                    <a:pt x="192" y="535"/>
                    <a:pt x="192" y="535"/>
                    <a:pt x="192" y="535"/>
                  </a:cubicBezTo>
                  <a:cubicBezTo>
                    <a:pt x="192" y="535"/>
                    <a:pt x="194" y="537"/>
                    <a:pt x="196" y="535"/>
                  </a:cubicBezTo>
                  <a:cubicBezTo>
                    <a:pt x="198" y="534"/>
                    <a:pt x="200" y="533"/>
                    <a:pt x="200" y="533"/>
                  </a:cubicBezTo>
                  <a:cubicBezTo>
                    <a:pt x="212" y="534"/>
                    <a:pt x="212" y="534"/>
                    <a:pt x="212" y="534"/>
                  </a:cubicBezTo>
                  <a:cubicBezTo>
                    <a:pt x="212" y="534"/>
                    <a:pt x="218" y="533"/>
                    <a:pt x="219" y="535"/>
                  </a:cubicBezTo>
                  <a:cubicBezTo>
                    <a:pt x="220" y="536"/>
                    <a:pt x="223" y="538"/>
                    <a:pt x="223" y="538"/>
                  </a:cubicBezTo>
                  <a:cubicBezTo>
                    <a:pt x="228" y="539"/>
                    <a:pt x="228" y="539"/>
                    <a:pt x="228" y="539"/>
                  </a:cubicBezTo>
                  <a:cubicBezTo>
                    <a:pt x="233" y="539"/>
                    <a:pt x="233" y="539"/>
                    <a:pt x="233" y="539"/>
                  </a:cubicBezTo>
                  <a:cubicBezTo>
                    <a:pt x="233" y="539"/>
                    <a:pt x="235" y="537"/>
                    <a:pt x="236" y="536"/>
                  </a:cubicBezTo>
                  <a:cubicBezTo>
                    <a:pt x="238" y="536"/>
                    <a:pt x="241" y="534"/>
                    <a:pt x="242" y="534"/>
                  </a:cubicBezTo>
                  <a:cubicBezTo>
                    <a:pt x="244" y="534"/>
                    <a:pt x="249" y="533"/>
                    <a:pt x="249" y="533"/>
                  </a:cubicBezTo>
                  <a:cubicBezTo>
                    <a:pt x="250" y="533"/>
                    <a:pt x="251" y="534"/>
                    <a:pt x="253" y="533"/>
                  </a:cubicBezTo>
                  <a:cubicBezTo>
                    <a:pt x="254" y="533"/>
                    <a:pt x="257" y="528"/>
                    <a:pt x="257" y="528"/>
                  </a:cubicBezTo>
                  <a:cubicBezTo>
                    <a:pt x="257" y="528"/>
                    <a:pt x="258" y="526"/>
                    <a:pt x="260" y="526"/>
                  </a:cubicBezTo>
                  <a:cubicBezTo>
                    <a:pt x="262" y="526"/>
                    <a:pt x="265" y="526"/>
                    <a:pt x="266" y="525"/>
                  </a:cubicBezTo>
                  <a:cubicBezTo>
                    <a:pt x="267" y="523"/>
                    <a:pt x="268" y="522"/>
                    <a:pt x="269" y="521"/>
                  </a:cubicBezTo>
                  <a:cubicBezTo>
                    <a:pt x="270" y="520"/>
                    <a:pt x="272" y="517"/>
                    <a:pt x="271" y="516"/>
                  </a:cubicBezTo>
                  <a:cubicBezTo>
                    <a:pt x="271" y="515"/>
                    <a:pt x="272" y="511"/>
                    <a:pt x="272" y="511"/>
                  </a:cubicBezTo>
                  <a:cubicBezTo>
                    <a:pt x="272" y="511"/>
                    <a:pt x="269" y="511"/>
                    <a:pt x="268" y="511"/>
                  </a:cubicBezTo>
                  <a:cubicBezTo>
                    <a:pt x="267" y="510"/>
                    <a:pt x="263" y="511"/>
                    <a:pt x="262" y="510"/>
                  </a:cubicBezTo>
                  <a:cubicBezTo>
                    <a:pt x="261" y="510"/>
                    <a:pt x="257" y="510"/>
                    <a:pt x="257" y="510"/>
                  </a:cubicBezTo>
                  <a:cubicBezTo>
                    <a:pt x="256" y="508"/>
                    <a:pt x="256" y="508"/>
                    <a:pt x="256" y="508"/>
                  </a:cubicBezTo>
                  <a:cubicBezTo>
                    <a:pt x="256" y="508"/>
                    <a:pt x="255" y="507"/>
                    <a:pt x="254" y="506"/>
                  </a:cubicBezTo>
                  <a:cubicBezTo>
                    <a:pt x="253" y="506"/>
                    <a:pt x="254" y="506"/>
                    <a:pt x="252" y="505"/>
                  </a:cubicBezTo>
                  <a:cubicBezTo>
                    <a:pt x="251" y="505"/>
                    <a:pt x="249" y="503"/>
                    <a:pt x="249" y="503"/>
                  </a:cubicBezTo>
                  <a:cubicBezTo>
                    <a:pt x="246" y="502"/>
                    <a:pt x="246" y="502"/>
                    <a:pt x="246" y="502"/>
                  </a:cubicBezTo>
                  <a:cubicBezTo>
                    <a:pt x="242" y="502"/>
                    <a:pt x="242" y="502"/>
                    <a:pt x="242" y="502"/>
                  </a:cubicBezTo>
                  <a:cubicBezTo>
                    <a:pt x="246" y="500"/>
                    <a:pt x="246" y="500"/>
                    <a:pt x="246" y="500"/>
                  </a:cubicBezTo>
                  <a:cubicBezTo>
                    <a:pt x="246" y="500"/>
                    <a:pt x="250" y="500"/>
                    <a:pt x="251" y="500"/>
                  </a:cubicBezTo>
                  <a:cubicBezTo>
                    <a:pt x="252" y="501"/>
                    <a:pt x="256" y="501"/>
                    <a:pt x="256" y="500"/>
                  </a:cubicBezTo>
                  <a:cubicBezTo>
                    <a:pt x="257" y="500"/>
                    <a:pt x="260" y="495"/>
                    <a:pt x="260" y="495"/>
                  </a:cubicBezTo>
                  <a:cubicBezTo>
                    <a:pt x="259" y="492"/>
                    <a:pt x="259" y="492"/>
                    <a:pt x="259" y="492"/>
                  </a:cubicBezTo>
                  <a:cubicBezTo>
                    <a:pt x="257" y="490"/>
                    <a:pt x="257" y="490"/>
                    <a:pt x="257" y="490"/>
                  </a:cubicBezTo>
                  <a:cubicBezTo>
                    <a:pt x="253" y="491"/>
                    <a:pt x="253" y="491"/>
                    <a:pt x="253" y="491"/>
                  </a:cubicBezTo>
                  <a:cubicBezTo>
                    <a:pt x="259" y="488"/>
                    <a:pt x="259" y="488"/>
                    <a:pt x="259" y="488"/>
                  </a:cubicBezTo>
                  <a:cubicBezTo>
                    <a:pt x="261" y="486"/>
                    <a:pt x="261" y="486"/>
                    <a:pt x="261" y="486"/>
                  </a:cubicBezTo>
                  <a:cubicBezTo>
                    <a:pt x="264" y="488"/>
                    <a:pt x="264" y="488"/>
                    <a:pt x="264" y="488"/>
                  </a:cubicBezTo>
                  <a:cubicBezTo>
                    <a:pt x="264" y="488"/>
                    <a:pt x="269" y="489"/>
                    <a:pt x="269" y="488"/>
                  </a:cubicBezTo>
                  <a:cubicBezTo>
                    <a:pt x="270" y="487"/>
                    <a:pt x="271" y="485"/>
                    <a:pt x="271" y="485"/>
                  </a:cubicBezTo>
                  <a:cubicBezTo>
                    <a:pt x="271" y="482"/>
                    <a:pt x="271" y="482"/>
                    <a:pt x="271" y="482"/>
                  </a:cubicBezTo>
                  <a:cubicBezTo>
                    <a:pt x="281" y="475"/>
                    <a:pt x="281" y="475"/>
                    <a:pt x="281" y="475"/>
                  </a:cubicBezTo>
                  <a:cubicBezTo>
                    <a:pt x="285" y="469"/>
                    <a:pt x="285" y="469"/>
                    <a:pt x="285" y="469"/>
                  </a:cubicBezTo>
                  <a:cubicBezTo>
                    <a:pt x="286" y="463"/>
                    <a:pt x="286" y="463"/>
                    <a:pt x="286" y="463"/>
                  </a:cubicBezTo>
                  <a:cubicBezTo>
                    <a:pt x="291" y="454"/>
                    <a:pt x="291" y="454"/>
                    <a:pt x="291" y="454"/>
                  </a:cubicBezTo>
                  <a:cubicBezTo>
                    <a:pt x="290" y="442"/>
                    <a:pt x="290" y="442"/>
                    <a:pt x="290" y="442"/>
                  </a:cubicBezTo>
                  <a:cubicBezTo>
                    <a:pt x="285" y="434"/>
                    <a:pt x="285" y="434"/>
                    <a:pt x="285" y="434"/>
                  </a:cubicBezTo>
                  <a:cubicBezTo>
                    <a:pt x="285" y="434"/>
                    <a:pt x="279" y="429"/>
                    <a:pt x="277" y="428"/>
                  </a:cubicBezTo>
                  <a:cubicBezTo>
                    <a:pt x="275" y="428"/>
                    <a:pt x="264" y="425"/>
                    <a:pt x="264" y="425"/>
                  </a:cubicBezTo>
                  <a:cubicBezTo>
                    <a:pt x="256" y="423"/>
                    <a:pt x="256" y="423"/>
                    <a:pt x="256" y="423"/>
                  </a:cubicBezTo>
                  <a:cubicBezTo>
                    <a:pt x="252" y="425"/>
                    <a:pt x="252" y="425"/>
                    <a:pt x="252" y="425"/>
                  </a:cubicBezTo>
                  <a:cubicBezTo>
                    <a:pt x="251" y="428"/>
                    <a:pt x="251" y="428"/>
                    <a:pt x="251" y="428"/>
                  </a:cubicBezTo>
                  <a:cubicBezTo>
                    <a:pt x="248" y="430"/>
                    <a:pt x="248" y="430"/>
                    <a:pt x="248" y="430"/>
                  </a:cubicBezTo>
                  <a:cubicBezTo>
                    <a:pt x="248" y="430"/>
                    <a:pt x="245" y="432"/>
                    <a:pt x="245" y="432"/>
                  </a:cubicBezTo>
                  <a:cubicBezTo>
                    <a:pt x="244" y="432"/>
                    <a:pt x="242" y="429"/>
                    <a:pt x="242" y="429"/>
                  </a:cubicBezTo>
                  <a:cubicBezTo>
                    <a:pt x="242" y="429"/>
                    <a:pt x="239" y="426"/>
                    <a:pt x="239" y="426"/>
                  </a:cubicBezTo>
                  <a:cubicBezTo>
                    <a:pt x="238" y="426"/>
                    <a:pt x="235" y="425"/>
                    <a:pt x="235" y="425"/>
                  </a:cubicBezTo>
                  <a:cubicBezTo>
                    <a:pt x="239" y="422"/>
                    <a:pt x="239" y="422"/>
                    <a:pt x="239" y="422"/>
                  </a:cubicBezTo>
                  <a:cubicBezTo>
                    <a:pt x="244" y="420"/>
                    <a:pt x="244" y="420"/>
                    <a:pt x="244" y="420"/>
                  </a:cubicBezTo>
                  <a:cubicBezTo>
                    <a:pt x="244" y="420"/>
                    <a:pt x="246" y="418"/>
                    <a:pt x="246" y="417"/>
                  </a:cubicBezTo>
                  <a:cubicBezTo>
                    <a:pt x="247" y="417"/>
                    <a:pt x="249" y="415"/>
                    <a:pt x="249" y="415"/>
                  </a:cubicBezTo>
                  <a:cubicBezTo>
                    <a:pt x="250" y="407"/>
                    <a:pt x="250" y="407"/>
                    <a:pt x="250" y="407"/>
                  </a:cubicBezTo>
                  <a:cubicBezTo>
                    <a:pt x="248" y="399"/>
                    <a:pt x="248" y="399"/>
                    <a:pt x="248" y="399"/>
                  </a:cubicBezTo>
                  <a:cubicBezTo>
                    <a:pt x="245" y="395"/>
                    <a:pt x="245" y="395"/>
                    <a:pt x="245" y="395"/>
                  </a:cubicBezTo>
                  <a:cubicBezTo>
                    <a:pt x="243" y="391"/>
                    <a:pt x="243" y="391"/>
                    <a:pt x="243" y="391"/>
                  </a:cubicBezTo>
                  <a:cubicBezTo>
                    <a:pt x="241" y="391"/>
                    <a:pt x="241" y="391"/>
                    <a:pt x="241" y="391"/>
                  </a:cubicBezTo>
                  <a:cubicBezTo>
                    <a:pt x="237" y="388"/>
                    <a:pt x="237" y="388"/>
                    <a:pt x="237" y="388"/>
                  </a:cubicBezTo>
                  <a:cubicBezTo>
                    <a:pt x="234" y="384"/>
                    <a:pt x="234" y="384"/>
                    <a:pt x="234" y="384"/>
                  </a:cubicBezTo>
                  <a:cubicBezTo>
                    <a:pt x="233" y="381"/>
                    <a:pt x="233" y="381"/>
                    <a:pt x="233" y="381"/>
                  </a:cubicBezTo>
                  <a:cubicBezTo>
                    <a:pt x="234" y="379"/>
                    <a:pt x="234" y="379"/>
                    <a:pt x="234" y="379"/>
                  </a:cubicBezTo>
                  <a:cubicBezTo>
                    <a:pt x="235" y="380"/>
                    <a:pt x="235" y="380"/>
                    <a:pt x="235" y="380"/>
                  </a:cubicBezTo>
                  <a:cubicBezTo>
                    <a:pt x="235" y="380"/>
                    <a:pt x="235" y="382"/>
                    <a:pt x="236" y="382"/>
                  </a:cubicBezTo>
                  <a:cubicBezTo>
                    <a:pt x="236" y="383"/>
                    <a:pt x="237" y="384"/>
                    <a:pt x="237" y="384"/>
                  </a:cubicBezTo>
                  <a:cubicBezTo>
                    <a:pt x="238" y="385"/>
                    <a:pt x="242" y="387"/>
                    <a:pt x="242" y="387"/>
                  </a:cubicBezTo>
                  <a:cubicBezTo>
                    <a:pt x="244" y="387"/>
                    <a:pt x="244" y="387"/>
                    <a:pt x="244" y="387"/>
                  </a:cubicBezTo>
                  <a:cubicBezTo>
                    <a:pt x="246" y="390"/>
                    <a:pt x="246" y="390"/>
                    <a:pt x="246" y="390"/>
                  </a:cubicBezTo>
                  <a:cubicBezTo>
                    <a:pt x="246" y="390"/>
                    <a:pt x="247" y="387"/>
                    <a:pt x="247" y="387"/>
                  </a:cubicBezTo>
                  <a:cubicBezTo>
                    <a:pt x="247" y="386"/>
                    <a:pt x="244" y="382"/>
                    <a:pt x="244" y="382"/>
                  </a:cubicBezTo>
                  <a:cubicBezTo>
                    <a:pt x="243" y="382"/>
                    <a:pt x="242" y="378"/>
                    <a:pt x="242" y="378"/>
                  </a:cubicBezTo>
                  <a:cubicBezTo>
                    <a:pt x="241" y="377"/>
                    <a:pt x="239" y="371"/>
                    <a:pt x="239" y="371"/>
                  </a:cubicBezTo>
                  <a:cubicBezTo>
                    <a:pt x="239" y="371"/>
                    <a:pt x="238" y="369"/>
                    <a:pt x="238" y="368"/>
                  </a:cubicBezTo>
                  <a:cubicBezTo>
                    <a:pt x="238" y="368"/>
                    <a:pt x="238" y="363"/>
                    <a:pt x="238" y="363"/>
                  </a:cubicBezTo>
                  <a:cubicBezTo>
                    <a:pt x="240" y="362"/>
                    <a:pt x="240" y="362"/>
                    <a:pt x="240" y="362"/>
                  </a:cubicBezTo>
                  <a:cubicBezTo>
                    <a:pt x="242" y="360"/>
                    <a:pt x="242" y="360"/>
                    <a:pt x="242" y="360"/>
                  </a:cubicBezTo>
                  <a:cubicBezTo>
                    <a:pt x="242" y="360"/>
                    <a:pt x="241" y="360"/>
                    <a:pt x="241" y="359"/>
                  </a:cubicBezTo>
                  <a:cubicBezTo>
                    <a:pt x="240" y="357"/>
                    <a:pt x="238" y="355"/>
                    <a:pt x="238" y="355"/>
                  </a:cubicBezTo>
                  <a:cubicBezTo>
                    <a:pt x="238" y="355"/>
                    <a:pt x="236" y="354"/>
                    <a:pt x="235" y="353"/>
                  </a:cubicBezTo>
                  <a:cubicBezTo>
                    <a:pt x="235" y="351"/>
                    <a:pt x="234" y="349"/>
                    <a:pt x="234" y="349"/>
                  </a:cubicBezTo>
                  <a:cubicBezTo>
                    <a:pt x="234" y="348"/>
                    <a:pt x="233" y="342"/>
                    <a:pt x="233" y="342"/>
                  </a:cubicBezTo>
                  <a:cubicBezTo>
                    <a:pt x="228" y="337"/>
                    <a:pt x="228" y="337"/>
                    <a:pt x="228" y="337"/>
                  </a:cubicBezTo>
                  <a:cubicBezTo>
                    <a:pt x="228" y="337"/>
                    <a:pt x="226" y="335"/>
                    <a:pt x="225" y="334"/>
                  </a:cubicBezTo>
                  <a:cubicBezTo>
                    <a:pt x="225" y="334"/>
                    <a:pt x="222" y="333"/>
                    <a:pt x="222" y="333"/>
                  </a:cubicBezTo>
                  <a:cubicBezTo>
                    <a:pt x="221" y="333"/>
                    <a:pt x="216" y="330"/>
                    <a:pt x="216" y="330"/>
                  </a:cubicBezTo>
                  <a:cubicBezTo>
                    <a:pt x="216" y="330"/>
                    <a:pt x="212" y="325"/>
                    <a:pt x="212" y="324"/>
                  </a:cubicBezTo>
                  <a:cubicBezTo>
                    <a:pt x="212" y="323"/>
                    <a:pt x="210" y="317"/>
                    <a:pt x="210" y="317"/>
                  </a:cubicBezTo>
                  <a:cubicBezTo>
                    <a:pt x="210" y="313"/>
                    <a:pt x="210" y="313"/>
                    <a:pt x="210" y="313"/>
                  </a:cubicBezTo>
                  <a:cubicBezTo>
                    <a:pt x="208" y="305"/>
                    <a:pt x="208" y="305"/>
                    <a:pt x="208" y="305"/>
                  </a:cubicBezTo>
                  <a:cubicBezTo>
                    <a:pt x="207" y="297"/>
                    <a:pt x="207" y="297"/>
                    <a:pt x="207" y="297"/>
                  </a:cubicBezTo>
                  <a:cubicBezTo>
                    <a:pt x="207" y="289"/>
                    <a:pt x="207" y="289"/>
                    <a:pt x="207" y="289"/>
                  </a:cubicBezTo>
                  <a:cubicBezTo>
                    <a:pt x="207" y="282"/>
                    <a:pt x="207" y="282"/>
                    <a:pt x="207" y="282"/>
                  </a:cubicBezTo>
                  <a:cubicBezTo>
                    <a:pt x="207" y="276"/>
                    <a:pt x="207" y="276"/>
                    <a:pt x="207" y="276"/>
                  </a:cubicBezTo>
                  <a:cubicBezTo>
                    <a:pt x="202" y="270"/>
                    <a:pt x="202" y="270"/>
                    <a:pt x="202" y="270"/>
                  </a:cubicBezTo>
                  <a:cubicBezTo>
                    <a:pt x="200" y="264"/>
                    <a:pt x="200" y="264"/>
                    <a:pt x="200" y="264"/>
                  </a:cubicBezTo>
                  <a:cubicBezTo>
                    <a:pt x="194" y="258"/>
                    <a:pt x="194" y="258"/>
                    <a:pt x="194" y="258"/>
                  </a:cubicBezTo>
                  <a:cubicBezTo>
                    <a:pt x="190" y="253"/>
                    <a:pt x="190" y="253"/>
                    <a:pt x="190" y="253"/>
                  </a:cubicBezTo>
                  <a:cubicBezTo>
                    <a:pt x="187" y="252"/>
                    <a:pt x="187" y="252"/>
                    <a:pt x="187" y="252"/>
                  </a:cubicBezTo>
                  <a:cubicBezTo>
                    <a:pt x="182" y="246"/>
                    <a:pt x="182" y="246"/>
                    <a:pt x="182" y="246"/>
                  </a:cubicBezTo>
                  <a:cubicBezTo>
                    <a:pt x="178" y="245"/>
                    <a:pt x="178" y="245"/>
                    <a:pt x="178" y="245"/>
                  </a:cubicBezTo>
                  <a:cubicBezTo>
                    <a:pt x="174" y="247"/>
                    <a:pt x="174" y="247"/>
                    <a:pt x="174" y="247"/>
                  </a:cubicBezTo>
                  <a:cubicBezTo>
                    <a:pt x="170" y="248"/>
                    <a:pt x="170" y="248"/>
                    <a:pt x="170" y="248"/>
                  </a:cubicBezTo>
                  <a:cubicBezTo>
                    <a:pt x="166" y="249"/>
                    <a:pt x="166" y="249"/>
                    <a:pt x="166" y="249"/>
                  </a:cubicBezTo>
                  <a:cubicBezTo>
                    <a:pt x="159" y="246"/>
                    <a:pt x="159" y="246"/>
                    <a:pt x="159" y="246"/>
                  </a:cubicBezTo>
                  <a:cubicBezTo>
                    <a:pt x="156" y="243"/>
                    <a:pt x="156" y="243"/>
                    <a:pt x="156" y="243"/>
                  </a:cubicBezTo>
                  <a:cubicBezTo>
                    <a:pt x="152" y="242"/>
                    <a:pt x="152" y="242"/>
                    <a:pt x="152" y="242"/>
                  </a:cubicBezTo>
                  <a:cubicBezTo>
                    <a:pt x="150" y="242"/>
                    <a:pt x="150" y="242"/>
                    <a:pt x="150" y="242"/>
                  </a:cubicBezTo>
                  <a:cubicBezTo>
                    <a:pt x="150" y="242"/>
                    <a:pt x="150" y="241"/>
                    <a:pt x="150" y="241"/>
                  </a:cubicBezTo>
                  <a:cubicBezTo>
                    <a:pt x="150" y="241"/>
                    <a:pt x="152" y="241"/>
                    <a:pt x="152" y="241"/>
                  </a:cubicBezTo>
                  <a:cubicBezTo>
                    <a:pt x="152" y="241"/>
                    <a:pt x="154" y="242"/>
                    <a:pt x="155" y="242"/>
                  </a:cubicBezTo>
                  <a:cubicBezTo>
                    <a:pt x="155" y="242"/>
                    <a:pt x="158" y="243"/>
                    <a:pt x="158" y="243"/>
                  </a:cubicBezTo>
                  <a:cubicBezTo>
                    <a:pt x="158" y="243"/>
                    <a:pt x="159" y="244"/>
                    <a:pt x="160" y="244"/>
                  </a:cubicBezTo>
                  <a:cubicBezTo>
                    <a:pt x="161" y="244"/>
                    <a:pt x="164" y="244"/>
                    <a:pt x="164" y="244"/>
                  </a:cubicBezTo>
                  <a:cubicBezTo>
                    <a:pt x="167" y="242"/>
                    <a:pt x="167" y="242"/>
                    <a:pt x="167" y="242"/>
                  </a:cubicBezTo>
                  <a:cubicBezTo>
                    <a:pt x="168" y="239"/>
                    <a:pt x="168" y="239"/>
                    <a:pt x="168" y="239"/>
                  </a:cubicBezTo>
                  <a:cubicBezTo>
                    <a:pt x="171" y="238"/>
                    <a:pt x="171" y="238"/>
                    <a:pt x="171" y="238"/>
                  </a:cubicBezTo>
                  <a:cubicBezTo>
                    <a:pt x="173" y="237"/>
                    <a:pt x="173" y="237"/>
                    <a:pt x="173" y="237"/>
                  </a:cubicBezTo>
                  <a:cubicBezTo>
                    <a:pt x="175" y="237"/>
                    <a:pt x="175" y="237"/>
                    <a:pt x="175" y="237"/>
                  </a:cubicBezTo>
                  <a:cubicBezTo>
                    <a:pt x="175" y="237"/>
                    <a:pt x="176" y="239"/>
                    <a:pt x="178" y="238"/>
                  </a:cubicBezTo>
                  <a:cubicBezTo>
                    <a:pt x="180" y="238"/>
                    <a:pt x="181" y="237"/>
                    <a:pt x="181" y="237"/>
                  </a:cubicBezTo>
                  <a:cubicBezTo>
                    <a:pt x="181" y="237"/>
                    <a:pt x="185" y="235"/>
                    <a:pt x="184" y="235"/>
                  </a:cubicBezTo>
                  <a:cubicBezTo>
                    <a:pt x="184" y="234"/>
                    <a:pt x="184" y="233"/>
                    <a:pt x="183" y="233"/>
                  </a:cubicBezTo>
                  <a:cubicBezTo>
                    <a:pt x="183" y="232"/>
                    <a:pt x="181" y="230"/>
                    <a:pt x="181" y="230"/>
                  </a:cubicBezTo>
                  <a:cubicBezTo>
                    <a:pt x="181" y="230"/>
                    <a:pt x="180" y="230"/>
                    <a:pt x="180" y="229"/>
                  </a:cubicBezTo>
                  <a:cubicBezTo>
                    <a:pt x="180" y="228"/>
                    <a:pt x="180" y="226"/>
                    <a:pt x="180" y="226"/>
                  </a:cubicBezTo>
                  <a:cubicBezTo>
                    <a:pt x="178" y="224"/>
                    <a:pt x="178" y="224"/>
                    <a:pt x="178" y="224"/>
                  </a:cubicBezTo>
                  <a:cubicBezTo>
                    <a:pt x="178" y="224"/>
                    <a:pt x="177" y="224"/>
                    <a:pt x="176" y="224"/>
                  </a:cubicBezTo>
                  <a:cubicBezTo>
                    <a:pt x="175" y="224"/>
                    <a:pt x="174" y="225"/>
                    <a:pt x="174" y="225"/>
                  </a:cubicBezTo>
                  <a:cubicBezTo>
                    <a:pt x="170" y="226"/>
                    <a:pt x="170" y="226"/>
                    <a:pt x="170" y="226"/>
                  </a:cubicBezTo>
                  <a:cubicBezTo>
                    <a:pt x="165" y="227"/>
                    <a:pt x="165" y="227"/>
                    <a:pt x="165" y="227"/>
                  </a:cubicBezTo>
                  <a:cubicBezTo>
                    <a:pt x="165" y="226"/>
                    <a:pt x="165" y="226"/>
                    <a:pt x="165" y="226"/>
                  </a:cubicBezTo>
                  <a:cubicBezTo>
                    <a:pt x="170" y="225"/>
                    <a:pt x="170" y="225"/>
                    <a:pt x="170" y="225"/>
                  </a:cubicBezTo>
                  <a:cubicBezTo>
                    <a:pt x="173" y="223"/>
                    <a:pt x="173" y="223"/>
                    <a:pt x="173" y="223"/>
                  </a:cubicBezTo>
                  <a:cubicBezTo>
                    <a:pt x="173" y="223"/>
                    <a:pt x="173" y="222"/>
                    <a:pt x="174" y="222"/>
                  </a:cubicBezTo>
                  <a:cubicBezTo>
                    <a:pt x="175" y="222"/>
                    <a:pt x="178" y="223"/>
                    <a:pt x="178" y="223"/>
                  </a:cubicBezTo>
                  <a:cubicBezTo>
                    <a:pt x="179" y="223"/>
                    <a:pt x="183" y="223"/>
                    <a:pt x="183" y="223"/>
                  </a:cubicBezTo>
                  <a:cubicBezTo>
                    <a:pt x="183" y="223"/>
                    <a:pt x="186" y="221"/>
                    <a:pt x="186" y="220"/>
                  </a:cubicBezTo>
                  <a:cubicBezTo>
                    <a:pt x="187" y="220"/>
                    <a:pt x="191" y="218"/>
                    <a:pt x="191" y="218"/>
                  </a:cubicBezTo>
                  <a:cubicBezTo>
                    <a:pt x="191" y="215"/>
                    <a:pt x="191" y="215"/>
                    <a:pt x="191" y="215"/>
                  </a:cubicBezTo>
                  <a:cubicBezTo>
                    <a:pt x="191" y="215"/>
                    <a:pt x="192" y="212"/>
                    <a:pt x="193" y="212"/>
                  </a:cubicBezTo>
                  <a:cubicBezTo>
                    <a:pt x="193" y="212"/>
                    <a:pt x="197" y="209"/>
                    <a:pt x="197" y="209"/>
                  </a:cubicBezTo>
                  <a:cubicBezTo>
                    <a:pt x="201" y="205"/>
                    <a:pt x="201" y="205"/>
                    <a:pt x="201" y="205"/>
                  </a:cubicBezTo>
                  <a:cubicBezTo>
                    <a:pt x="203" y="200"/>
                    <a:pt x="203" y="200"/>
                    <a:pt x="203" y="200"/>
                  </a:cubicBezTo>
                  <a:cubicBezTo>
                    <a:pt x="205" y="196"/>
                    <a:pt x="205" y="196"/>
                    <a:pt x="205" y="196"/>
                  </a:cubicBezTo>
                  <a:cubicBezTo>
                    <a:pt x="205" y="196"/>
                    <a:pt x="209" y="193"/>
                    <a:pt x="208" y="192"/>
                  </a:cubicBezTo>
                  <a:cubicBezTo>
                    <a:pt x="208" y="190"/>
                    <a:pt x="208" y="187"/>
                    <a:pt x="208" y="187"/>
                  </a:cubicBezTo>
                  <a:cubicBezTo>
                    <a:pt x="208" y="187"/>
                    <a:pt x="211" y="185"/>
                    <a:pt x="212" y="184"/>
                  </a:cubicBezTo>
                  <a:cubicBezTo>
                    <a:pt x="212" y="183"/>
                    <a:pt x="219" y="178"/>
                    <a:pt x="219" y="178"/>
                  </a:cubicBezTo>
                  <a:cubicBezTo>
                    <a:pt x="220" y="173"/>
                    <a:pt x="220" y="173"/>
                    <a:pt x="220" y="173"/>
                  </a:cubicBezTo>
                  <a:cubicBezTo>
                    <a:pt x="219" y="171"/>
                    <a:pt x="219" y="171"/>
                    <a:pt x="219" y="171"/>
                  </a:cubicBezTo>
                  <a:cubicBezTo>
                    <a:pt x="218" y="168"/>
                    <a:pt x="218" y="168"/>
                    <a:pt x="218" y="168"/>
                  </a:cubicBezTo>
                  <a:cubicBezTo>
                    <a:pt x="216" y="165"/>
                    <a:pt x="216" y="165"/>
                    <a:pt x="216" y="165"/>
                  </a:cubicBezTo>
                  <a:cubicBezTo>
                    <a:pt x="214" y="162"/>
                    <a:pt x="214" y="162"/>
                    <a:pt x="214" y="162"/>
                  </a:cubicBezTo>
                  <a:cubicBezTo>
                    <a:pt x="210" y="162"/>
                    <a:pt x="210" y="162"/>
                    <a:pt x="210" y="162"/>
                  </a:cubicBezTo>
                  <a:cubicBezTo>
                    <a:pt x="210" y="162"/>
                    <a:pt x="209" y="164"/>
                    <a:pt x="209" y="163"/>
                  </a:cubicBezTo>
                  <a:cubicBezTo>
                    <a:pt x="208" y="163"/>
                    <a:pt x="206" y="161"/>
                    <a:pt x="206" y="161"/>
                  </a:cubicBezTo>
                  <a:cubicBezTo>
                    <a:pt x="202" y="162"/>
                    <a:pt x="202" y="162"/>
                    <a:pt x="202" y="162"/>
                  </a:cubicBezTo>
                  <a:cubicBezTo>
                    <a:pt x="197" y="161"/>
                    <a:pt x="197" y="161"/>
                    <a:pt x="197" y="161"/>
                  </a:cubicBezTo>
                  <a:cubicBezTo>
                    <a:pt x="196" y="159"/>
                    <a:pt x="196" y="159"/>
                    <a:pt x="196" y="159"/>
                  </a:cubicBezTo>
                  <a:cubicBezTo>
                    <a:pt x="192" y="159"/>
                    <a:pt x="192" y="159"/>
                    <a:pt x="192" y="159"/>
                  </a:cubicBezTo>
                  <a:cubicBezTo>
                    <a:pt x="190" y="158"/>
                    <a:pt x="190" y="158"/>
                    <a:pt x="190" y="158"/>
                  </a:cubicBezTo>
                  <a:cubicBezTo>
                    <a:pt x="186" y="159"/>
                    <a:pt x="186" y="159"/>
                    <a:pt x="186" y="159"/>
                  </a:cubicBezTo>
                  <a:cubicBezTo>
                    <a:pt x="183" y="159"/>
                    <a:pt x="183" y="159"/>
                    <a:pt x="183" y="159"/>
                  </a:cubicBezTo>
                  <a:cubicBezTo>
                    <a:pt x="181" y="158"/>
                    <a:pt x="181" y="158"/>
                    <a:pt x="181" y="158"/>
                  </a:cubicBezTo>
                  <a:cubicBezTo>
                    <a:pt x="178" y="155"/>
                    <a:pt x="178" y="155"/>
                    <a:pt x="178" y="155"/>
                  </a:cubicBezTo>
                  <a:cubicBezTo>
                    <a:pt x="172" y="155"/>
                    <a:pt x="172" y="155"/>
                    <a:pt x="172" y="155"/>
                  </a:cubicBezTo>
                  <a:cubicBezTo>
                    <a:pt x="171" y="157"/>
                    <a:pt x="171" y="157"/>
                    <a:pt x="171" y="157"/>
                  </a:cubicBezTo>
                  <a:cubicBezTo>
                    <a:pt x="167" y="157"/>
                    <a:pt x="167" y="157"/>
                    <a:pt x="167" y="157"/>
                  </a:cubicBezTo>
                  <a:cubicBezTo>
                    <a:pt x="167" y="157"/>
                    <a:pt x="166" y="157"/>
                    <a:pt x="165" y="157"/>
                  </a:cubicBezTo>
                  <a:cubicBezTo>
                    <a:pt x="165" y="157"/>
                    <a:pt x="163" y="158"/>
                    <a:pt x="163" y="158"/>
                  </a:cubicBezTo>
                  <a:cubicBezTo>
                    <a:pt x="161" y="159"/>
                    <a:pt x="161" y="159"/>
                    <a:pt x="161" y="159"/>
                  </a:cubicBezTo>
                  <a:cubicBezTo>
                    <a:pt x="159" y="159"/>
                    <a:pt x="159" y="159"/>
                    <a:pt x="159" y="159"/>
                  </a:cubicBezTo>
                  <a:cubicBezTo>
                    <a:pt x="155" y="158"/>
                    <a:pt x="155" y="158"/>
                    <a:pt x="155" y="158"/>
                  </a:cubicBezTo>
                  <a:cubicBezTo>
                    <a:pt x="153" y="161"/>
                    <a:pt x="153" y="161"/>
                    <a:pt x="153" y="161"/>
                  </a:cubicBezTo>
                  <a:cubicBezTo>
                    <a:pt x="150" y="162"/>
                    <a:pt x="150" y="162"/>
                    <a:pt x="150" y="162"/>
                  </a:cubicBezTo>
                  <a:cubicBezTo>
                    <a:pt x="147" y="165"/>
                    <a:pt x="147" y="165"/>
                    <a:pt x="147" y="165"/>
                  </a:cubicBezTo>
                  <a:cubicBezTo>
                    <a:pt x="148" y="162"/>
                    <a:pt x="148" y="162"/>
                    <a:pt x="148" y="162"/>
                  </a:cubicBezTo>
                  <a:cubicBezTo>
                    <a:pt x="150" y="160"/>
                    <a:pt x="150" y="160"/>
                    <a:pt x="150" y="160"/>
                  </a:cubicBezTo>
                  <a:cubicBezTo>
                    <a:pt x="153" y="159"/>
                    <a:pt x="153" y="159"/>
                    <a:pt x="153" y="159"/>
                  </a:cubicBezTo>
                  <a:cubicBezTo>
                    <a:pt x="155" y="156"/>
                    <a:pt x="155" y="156"/>
                    <a:pt x="155" y="156"/>
                  </a:cubicBezTo>
                  <a:cubicBezTo>
                    <a:pt x="155" y="156"/>
                    <a:pt x="157" y="155"/>
                    <a:pt x="157" y="154"/>
                  </a:cubicBezTo>
                  <a:cubicBezTo>
                    <a:pt x="158" y="154"/>
                    <a:pt x="160" y="152"/>
                    <a:pt x="160" y="152"/>
                  </a:cubicBezTo>
                  <a:cubicBezTo>
                    <a:pt x="157" y="151"/>
                    <a:pt x="157" y="151"/>
                    <a:pt x="157" y="151"/>
                  </a:cubicBezTo>
                  <a:cubicBezTo>
                    <a:pt x="154" y="153"/>
                    <a:pt x="154" y="153"/>
                    <a:pt x="154" y="153"/>
                  </a:cubicBezTo>
                  <a:cubicBezTo>
                    <a:pt x="154" y="153"/>
                    <a:pt x="153" y="153"/>
                    <a:pt x="152" y="153"/>
                  </a:cubicBezTo>
                  <a:cubicBezTo>
                    <a:pt x="152" y="153"/>
                    <a:pt x="149" y="154"/>
                    <a:pt x="149" y="154"/>
                  </a:cubicBezTo>
                  <a:cubicBezTo>
                    <a:pt x="143" y="156"/>
                    <a:pt x="143" y="156"/>
                    <a:pt x="143" y="156"/>
                  </a:cubicBezTo>
                  <a:cubicBezTo>
                    <a:pt x="149" y="153"/>
                    <a:pt x="149" y="153"/>
                    <a:pt x="149" y="153"/>
                  </a:cubicBezTo>
                  <a:cubicBezTo>
                    <a:pt x="149" y="153"/>
                    <a:pt x="151" y="152"/>
                    <a:pt x="152" y="151"/>
                  </a:cubicBezTo>
                  <a:cubicBezTo>
                    <a:pt x="153" y="151"/>
                    <a:pt x="155" y="150"/>
                    <a:pt x="155" y="150"/>
                  </a:cubicBezTo>
                  <a:cubicBezTo>
                    <a:pt x="156" y="150"/>
                    <a:pt x="158" y="149"/>
                    <a:pt x="158" y="149"/>
                  </a:cubicBezTo>
                  <a:cubicBezTo>
                    <a:pt x="159" y="150"/>
                    <a:pt x="161" y="151"/>
                    <a:pt x="162" y="150"/>
                  </a:cubicBezTo>
                  <a:cubicBezTo>
                    <a:pt x="162" y="150"/>
                    <a:pt x="163" y="148"/>
                    <a:pt x="164" y="148"/>
                  </a:cubicBezTo>
                  <a:cubicBezTo>
                    <a:pt x="164" y="147"/>
                    <a:pt x="166" y="145"/>
                    <a:pt x="166" y="145"/>
                  </a:cubicBezTo>
                  <a:cubicBezTo>
                    <a:pt x="160" y="145"/>
                    <a:pt x="160" y="145"/>
                    <a:pt x="160" y="145"/>
                  </a:cubicBezTo>
                  <a:cubicBezTo>
                    <a:pt x="160" y="145"/>
                    <a:pt x="159" y="146"/>
                    <a:pt x="158" y="146"/>
                  </a:cubicBezTo>
                  <a:cubicBezTo>
                    <a:pt x="157" y="145"/>
                    <a:pt x="155" y="145"/>
                    <a:pt x="154" y="144"/>
                  </a:cubicBezTo>
                  <a:cubicBezTo>
                    <a:pt x="154" y="144"/>
                    <a:pt x="153" y="143"/>
                    <a:pt x="153" y="143"/>
                  </a:cubicBezTo>
                  <a:cubicBezTo>
                    <a:pt x="152" y="143"/>
                    <a:pt x="150" y="141"/>
                    <a:pt x="150" y="141"/>
                  </a:cubicBezTo>
                  <a:cubicBezTo>
                    <a:pt x="151" y="140"/>
                    <a:pt x="151" y="140"/>
                    <a:pt x="151" y="140"/>
                  </a:cubicBezTo>
                  <a:cubicBezTo>
                    <a:pt x="153" y="142"/>
                    <a:pt x="153" y="142"/>
                    <a:pt x="153" y="142"/>
                  </a:cubicBezTo>
                  <a:cubicBezTo>
                    <a:pt x="153" y="142"/>
                    <a:pt x="154" y="143"/>
                    <a:pt x="155" y="143"/>
                  </a:cubicBezTo>
                  <a:cubicBezTo>
                    <a:pt x="156" y="143"/>
                    <a:pt x="157" y="142"/>
                    <a:pt x="159" y="142"/>
                  </a:cubicBezTo>
                  <a:cubicBezTo>
                    <a:pt x="160" y="143"/>
                    <a:pt x="162" y="140"/>
                    <a:pt x="162" y="140"/>
                  </a:cubicBezTo>
                  <a:cubicBezTo>
                    <a:pt x="162" y="140"/>
                    <a:pt x="160" y="140"/>
                    <a:pt x="163" y="139"/>
                  </a:cubicBezTo>
                  <a:cubicBezTo>
                    <a:pt x="165" y="137"/>
                    <a:pt x="164" y="138"/>
                    <a:pt x="166" y="136"/>
                  </a:cubicBezTo>
                  <a:cubicBezTo>
                    <a:pt x="168" y="135"/>
                    <a:pt x="173" y="132"/>
                    <a:pt x="173" y="132"/>
                  </a:cubicBezTo>
                  <a:cubicBezTo>
                    <a:pt x="179" y="130"/>
                    <a:pt x="179" y="130"/>
                    <a:pt x="179" y="130"/>
                  </a:cubicBezTo>
                  <a:cubicBezTo>
                    <a:pt x="183" y="125"/>
                    <a:pt x="183" y="125"/>
                    <a:pt x="183" y="125"/>
                  </a:cubicBezTo>
                  <a:cubicBezTo>
                    <a:pt x="186" y="125"/>
                    <a:pt x="186" y="125"/>
                    <a:pt x="186" y="125"/>
                  </a:cubicBezTo>
                  <a:cubicBezTo>
                    <a:pt x="190" y="121"/>
                    <a:pt x="190" y="121"/>
                    <a:pt x="190" y="121"/>
                  </a:cubicBezTo>
                  <a:cubicBezTo>
                    <a:pt x="192" y="119"/>
                    <a:pt x="192" y="119"/>
                    <a:pt x="192" y="119"/>
                  </a:cubicBezTo>
                  <a:cubicBezTo>
                    <a:pt x="191" y="114"/>
                    <a:pt x="191" y="114"/>
                    <a:pt x="191" y="114"/>
                  </a:cubicBezTo>
                  <a:cubicBezTo>
                    <a:pt x="193" y="110"/>
                    <a:pt x="193" y="110"/>
                    <a:pt x="193" y="110"/>
                  </a:cubicBezTo>
                  <a:cubicBezTo>
                    <a:pt x="193" y="107"/>
                    <a:pt x="193" y="107"/>
                    <a:pt x="193" y="107"/>
                  </a:cubicBezTo>
                  <a:cubicBezTo>
                    <a:pt x="190" y="106"/>
                    <a:pt x="190" y="106"/>
                    <a:pt x="190" y="106"/>
                  </a:cubicBezTo>
                  <a:cubicBezTo>
                    <a:pt x="184" y="106"/>
                    <a:pt x="184" y="106"/>
                    <a:pt x="184" y="106"/>
                  </a:cubicBezTo>
                  <a:cubicBezTo>
                    <a:pt x="184" y="106"/>
                    <a:pt x="183" y="109"/>
                    <a:pt x="182" y="108"/>
                  </a:cubicBezTo>
                  <a:cubicBezTo>
                    <a:pt x="182" y="108"/>
                    <a:pt x="178" y="105"/>
                    <a:pt x="177" y="105"/>
                  </a:cubicBezTo>
                  <a:cubicBezTo>
                    <a:pt x="177" y="105"/>
                    <a:pt x="173" y="108"/>
                    <a:pt x="173" y="108"/>
                  </a:cubicBezTo>
                  <a:cubicBezTo>
                    <a:pt x="171" y="108"/>
                    <a:pt x="171" y="108"/>
                    <a:pt x="171" y="108"/>
                  </a:cubicBezTo>
                  <a:cubicBezTo>
                    <a:pt x="171" y="108"/>
                    <a:pt x="170" y="108"/>
                    <a:pt x="168" y="108"/>
                  </a:cubicBezTo>
                  <a:cubicBezTo>
                    <a:pt x="166" y="107"/>
                    <a:pt x="162" y="106"/>
                    <a:pt x="162" y="106"/>
                  </a:cubicBezTo>
                  <a:cubicBezTo>
                    <a:pt x="159" y="108"/>
                    <a:pt x="159" y="108"/>
                    <a:pt x="159" y="108"/>
                  </a:cubicBezTo>
                  <a:cubicBezTo>
                    <a:pt x="157" y="107"/>
                    <a:pt x="157" y="107"/>
                    <a:pt x="157" y="107"/>
                  </a:cubicBezTo>
                  <a:cubicBezTo>
                    <a:pt x="153" y="110"/>
                    <a:pt x="153" y="110"/>
                    <a:pt x="153" y="110"/>
                  </a:cubicBezTo>
                  <a:cubicBezTo>
                    <a:pt x="153" y="108"/>
                    <a:pt x="153" y="108"/>
                    <a:pt x="153" y="108"/>
                  </a:cubicBezTo>
                  <a:cubicBezTo>
                    <a:pt x="155" y="105"/>
                    <a:pt x="155" y="105"/>
                    <a:pt x="155" y="105"/>
                  </a:cubicBezTo>
                  <a:cubicBezTo>
                    <a:pt x="155" y="105"/>
                    <a:pt x="154" y="104"/>
                    <a:pt x="153" y="104"/>
                  </a:cubicBezTo>
                  <a:cubicBezTo>
                    <a:pt x="153" y="104"/>
                    <a:pt x="151" y="103"/>
                    <a:pt x="151" y="103"/>
                  </a:cubicBezTo>
                  <a:cubicBezTo>
                    <a:pt x="149" y="106"/>
                    <a:pt x="149" y="106"/>
                    <a:pt x="149" y="106"/>
                  </a:cubicBezTo>
                  <a:cubicBezTo>
                    <a:pt x="145" y="108"/>
                    <a:pt x="145" y="108"/>
                    <a:pt x="145" y="108"/>
                  </a:cubicBezTo>
                  <a:cubicBezTo>
                    <a:pt x="146" y="107"/>
                    <a:pt x="146" y="107"/>
                    <a:pt x="146" y="107"/>
                  </a:cubicBezTo>
                  <a:cubicBezTo>
                    <a:pt x="149" y="105"/>
                    <a:pt x="149" y="105"/>
                    <a:pt x="149" y="105"/>
                  </a:cubicBezTo>
                  <a:cubicBezTo>
                    <a:pt x="149" y="103"/>
                    <a:pt x="149" y="103"/>
                    <a:pt x="149" y="103"/>
                  </a:cubicBezTo>
                  <a:cubicBezTo>
                    <a:pt x="149" y="103"/>
                    <a:pt x="148" y="103"/>
                    <a:pt x="148" y="103"/>
                  </a:cubicBezTo>
                  <a:cubicBezTo>
                    <a:pt x="147" y="103"/>
                    <a:pt x="146" y="102"/>
                    <a:pt x="146" y="102"/>
                  </a:cubicBezTo>
                  <a:cubicBezTo>
                    <a:pt x="144" y="101"/>
                    <a:pt x="144" y="101"/>
                    <a:pt x="144" y="101"/>
                  </a:cubicBezTo>
                  <a:cubicBezTo>
                    <a:pt x="143" y="99"/>
                    <a:pt x="143" y="99"/>
                    <a:pt x="143" y="99"/>
                  </a:cubicBezTo>
                  <a:cubicBezTo>
                    <a:pt x="140" y="100"/>
                    <a:pt x="140" y="100"/>
                    <a:pt x="140" y="100"/>
                  </a:cubicBezTo>
                  <a:cubicBezTo>
                    <a:pt x="139" y="102"/>
                    <a:pt x="139" y="102"/>
                    <a:pt x="139" y="102"/>
                  </a:cubicBezTo>
                  <a:cubicBezTo>
                    <a:pt x="137" y="103"/>
                    <a:pt x="137" y="103"/>
                    <a:pt x="137" y="103"/>
                  </a:cubicBezTo>
                  <a:cubicBezTo>
                    <a:pt x="135" y="103"/>
                    <a:pt x="135" y="103"/>
                    <a:pt x="135" y="103"/>
                  </a:cubicBezTo>
                  <a:cubicBezTo>
                    <a:pt x="136" y="106"/>
                    <a:pt x="136" y="106"/>
                    <a:pt x="136" y="106"/>
                  </a:cubicBezTo>
                  <a:cubicBezTo>
                    <a:pt x="135" y="109"/>
                    <a:pt x="135" y="109"/>
                    <a:pt x="135" y="109"/>
                  </a:cubicBezTo>
                  <a:cubicBezTo>
                    <a:pt x="132" y="109"/>
                    <a:pt x="132" y="109"/>
                    <a:pt x="132" y="109"/>
                  </a:cubicBezTo>
                  <a:cubicBezTo>
                    <a:pt x="132" y="109"/>
                    <a:pt x="132" y="113"/>
                    <a:pt x="133" y="113"/>
                  </a:cubicBezTo>
                  <a:cubicBezTo>
                    <a:pt x="133" y="113"/>
                    <a:pt x="134" y="115"/>
                    <a:pt x="134" y="115"/>
                  </a:cubicBezTo>
                  <a:cubicBezTo>
                    <a:pt x="134" y="117"/>
                    <a:pt x="134" y="117"/>
                    <a:pt x="134" y="117"/>
                  </a:cubicBezTo>
                  <a:cubicBezTo>
                    <a:pt x="135" y="118"/>
                    <a:pt x="135" y="118"/>
                    <a:pt x="135" y="118"/>
                  </a:cubicBezTo>
                  <a:cubicBezTo>
                    <a:pt x="135" y="118"/>
                    <a:pt x="134" y="118"/>
                    <a:pt x="133" y="118"/>
                  </a:cubicBezTo>
                  <a:cubicBezTo>
                    <a:pt x="133" y="118"/>
                    <a:pt x="132" y="116"/>
                    <a:pt x="132" y="116"/>
                  </a:cubicBezTo>
                  <a:cubicBezTo>
                    <a:pt x="128" y="116"/>
                    <a:pt x="128" y="116"/>
                    <a:pt x="128" y="116"/>
                  </a:cubicBezTo>
                  <a:cubicBezTo>
                    <a:pt x="127" y="116"/>
                    <a:pt x="127" y="116"/>
                    <a:pt x="127" y="116"/>
                  </a:cubicBezTo>
                  <a:cubicBezTo>
                    <a:pt x="126" y="119"/>
                    <a:pt x="126" y="119"/>
                    <a:pt x="126" y="119"/>
                  </a:cubicBezTo>
                  <a:cubicBezTo>
                    <a:pt x="127" y="122"/>
                    <a:pt x="127" y="122"/>
                    <a:pt x="127" y="122"/>
                  </a:cubicBezTo>
                  <a:cubicBezTo>
                    <a:pt x="126" y="124"/>
                    <a:pt x="126" y="124"/>
                    <a:pt x="126" y="124"/>
                  </a:cubicBezTo>
                  <a:cubicBezTo>
                    <a:pt x="125" y="125"/>
                    <a:pt x="125" y="125"/>
                    <a:pt x="125" y="125"/>
                  </a:cubicBezTo>
                  <a:cubicBezTo>
                    <a:pt x="125" y="125"/>
                    <a:pt x="123" y="127"/>
                    <a:pt x="123" y="127"/>
                  </a:cubicBezTo>
                  <a:cubicBezTo>
                    <a:pt x="123" y="128"/>
                    <a:pt x="124" y="131"/>
                    <a:pt x="124" y="131"/>
                  </a:cubicBezTo>
                  <a:cubicBezTo>
                    <a:pt x="124" y="131"/>
                    <a:pt x="125" y="133"/>
                    <a:pt x="126" y="133"/>
                  </a:cubicBezTo>
                  <a:cubicBezTo>
                    <a:pt x="126" y="134"/>
                    <a:pt x="128" y="135"/>
                    <a:pt x="128" y="135"/>
                  </a:cubicBezTo>
                  <a:cubicBezTo>
                    <a:pt x="128" y="138"/>
                    <a:pt x="128" y="138"/>
                    <a:pt x="128" y="138"/>
                  </a:cubicBezTo>
                  <a:cubicBezTo>
                    <a:pt x="126" y="135"/>
                    <a:pt x="126" y="135"/>
                    <a:pt x="126" y="135"/>
                  </a:cubicBezTo>
                  <a:cubicBezTo>
                    <a:pt x="126" y="135"/>
                    <a:pt x="125" y="134"/>
                    <a:pt x="124" y="133"/>
                  </a:cubicBezTo>
                  <a:cubicBezTo>
                    <a:pt x="124" y="133"/>
                    <a:pt x="123" y="131"/>
                    <a:pt x="123" y="131"/>
                  </a:cubicBezTo>
                  <a:cubicBezTo>
                    <a:pt x="123" y="131"/>
                    <a:pt x="121" y="132"/>
                    <a:pt x="121" y="132"/>
                  </a:cubicBezTo>
                  <a:cubicBezTo>
                    <a:pt x="121" y="132"/>
                    <a:pt x="120" y="132"/>
                    <a:pt x="121" y="133"/>
                  </a:cubicBezTo>
                  <a:cubicBezTo>
                    <a:pt x="121" y="134"/>
                    <a:pt x="119" y="135"/>
                    <a:pt x="119" y="135"/>
                  </a:cubicBezTo>
                  <a:cubicBezTo>
                    <a:pt x="119" y="135"/>
                    <a:pt x="116" y="136"/>
                    <a:pt x="116" y="135"/>
                  </a:cubicBezTo>
                  <a:cubicBezTo>
                    <a:pt x="116" y="134"/>
                    <a:pt x="116" y="133"/>
                    <a:pt x="115" y="132"/>
                  </a:cubicBezTo>
                  <a:cubicBezTo>
                    <a:pt x="115" y="132"/>
                    <a:pt x="114" y="132"/>
                    <a:pt x="114" y="132"/>
                  </a:cubicBezTo>
                  <a:cubicBezTo>
                    <a:pt x="114" y="133"/>
                    <a:pt x="113" y="134"/>
                    <a:pt x="113" y="134"/>
                  </a:cubicBezTo>
                  <a:cubicBezTo>
                    <a:pt x="114" y="137"/>
                    <a:pt x="114" y="137"/>
                    <a:pt x="114" y="137"/>
                  </a:cubicBezTo>
                  <a:cubicBezTo>
                    <a:pt x="114" y="137"/>
                    <a:pt x="113" y="139"/>
                    <a:pt x="113" y="139"/>
                  </a:cubicBezTo>
                  <a:cubicBezTo>
                    <a:pt x="113" y="138"/>
                    <a:pt x="112" y="136"/>
                    <a:pt x="112" y="135"/>
                  </a:cubicBezTo>
                  <a:cubicBezTo>
                    <a:pt x="112" y="135"/>
                    <a:pt x="112" y="133"/>
                    <a:pt x="111" y="133"/>
                  </a:cubicBezTo>
                  <a:cubicBezTo>
                    <a:pt x="111" y="133"/>
                    <a:pt x="109" y="135"/>
                    <a:pt x="109" y="135"/>
                  </a:cubicBezTo>
                  <a:cubicBezTo>
                    <a:pt x="109" y="135"/>
                    <a:pt x="108" y="135"/>
                    <a:pt x="108" y="136"/>
                  </a:cubicBezTo>
                  <a:cubicBezTo>
                    <a:pt x="108" y="136"/>
                    <a:pt x="107" y="139"/>
                    <a:pt x="108" y="140"/>
                  </a:cubicBezTo>
                  <a:cubicBezTo>
                    <a:pt x="109" y="141"/>
                    <a:pt x="109" y="141"/>
                    <a:pt x="110" y="141"/>
                  </a:cubicBezTo>
                  <a:cubicBezTo>
                    <a:pt x="111" y="141"/>
                    <a:pt x="111" y="142"/>
                    <a:pt x="111" y="142"/>
                  </a:cubicBezTo>
                  <a:cubicBezTo>
                    <a:pt x="107" y="142"/>
                    <a:pt x="107" y="142"/>
                    <a:pt x="107" y="142"/>
                  </a:cubicBezTo>
                  <a:cubicBezTo>
                    <a:pt x="107" y="142"/>
                    <a:pt x="106" y="143"/>
                    <a:pt x="107" y="144"/>
                  </a:cubicBezTo>
                  <a:cubicBezTo>
                    <a:pt x="107" y="144"/>
                    <a:pt x="107" y="146"/>
                    <a:pt x="107" y="146"/>
                  </a:cubicBezTo>
                  <a:cubicBezTo>
                    <a:pt x="107" y="146"/>
                    <a:pt x="109" y="148"/>
                    <a:pt x="109" y="148"/>
                  </a:cubicBezTo>
                  <a:cubicBezTo>
                    <a:pt x="109" y="148"/>
                    <a:pt x="108" y="150"/>
                    <a:pt x="108" y="150"/>
                  </a:cubicBezTo>
                  <a:cubicBezTo>
                    <a:pt x="108" y="150"/>
                    <a:pt x="106" y="149"/>
                    <a:pt x="106" y="149"/>
                  </a:cubicBezTo>
                  <a:cubicBezTo>
                    <a:pt x="105" y="148"/>
                    <a:pt x="105" y="149"/>
                    <a:pt x="104" y="149"/>
                  </a:cubicBezTo>
                  <a:cubicBezTo>
                    <a:pt x="104" y="150"/>
                    <a:pt x="103" y="151"/>
                    <a:pt x="103" y="152"/>
                  </a:cubicBezTo>
                  <a:cubicBezTo>
                    <a:pt x="103" y="152"/>
                    <a:pt x="104" y="153"/>
                    <a:pt x="104" y="154"/>
                  </a:cubicBezTo>
                  <a:cubicBezTo>
                    <a:pt x="103" y="156"/>
                    <a:pt x="103" y="158"/>
                    <a:pt x="103" y="158"/>
                  </a:cubicBezTo>
                  <a:cubicBezTo>
                    <a:pt x="103" y="158"/>
                    <a:pt x="102" y="158"/>
                    <a:pt x="103" y="159"/>
                  </a:cubicBezTo>
                  <a:cubicBezTo>
                    <a:pt x="104" y="160"/>
                    <a:pt x="106" y="160"/>
                    <a:pt x="107" y="160"/>
                  </a:cubicBezTo>
                  <a:cubicBezTo>
                    <a:pt x="108" y="160"/>
                    <a:pt x="108" y="160"/>
                    <a:pt x="108" y="160"/>
                  </a:cubicBezTo>
                  <a:cubicBezTo>
                    <a:pt x="109" y="160"/>
                    <a:pt x="110" y="160"/>
                    <a:pt x="111" y="161"/>
                  </a:cubicBezTo>
                  <a:cubicBezTo>
                    <a:pt x="111" y="161"/>
                    <a:pt x="112" y="161"/>
                    <a:pt x="112" y="161"/>
                  </a:cubicBezTo>
                  <a:cubicBezTo>
                    <a:pt x="112" y="161"/>
                    <a:pt x="111" y="163"/>
                    <a:pt x="110" y="162"/>
                  </a:cubicBezTo>
                  <a:cubicBezTo>
                    <a:pt x="109" y="161"/>
                    <a:pt x="107" y="161"/>
                    <a:pt x="106" y="161"/>
                  </a:cubicBezTo>
                  <a:cubicBezTo>
                    <a:pt x="105" y="161"/>
                    <a:pt x="106" y="163"/>
                    <a:pt x="106" y="163"/>
                  </a:cubicBezTo>
                  <a:cubicBezTo>
                    <a:pt x="107" y="165"/>
                    <a:pt x="107" y="165"/>
                    <a:pt x="107" y="165"/>
                  </a:cubicBezTo>
                  <a:cubicBezTo>
                    <a:pt x="107" y="165"/>
                    <a:pt x="108" y="166"/>
                    <a:pt x="107" y="166"/>
                  </a:cubicBezTo>
                  <a:cubicBezTo>
                    <a:pt x="106" y="166"/>
                    <a:pt x="104" y="165"/>
                    <a:pt x="104" y="165"/>
                  </a:cubicBezTo>
                  <a:cubicBezTo>
                    <a:pt x="104" y="165"/>
                    <a:pt x="104" y="165"/>
                    <a:pt x="103" y="165"/>
                  </a:cubicBezTo>
                  <a:cubicBezTo>
                    <a:pt x="103" y="165"/>
                    <a:pt x="102" y="166"/>
                    <a:pt x="101" y="166"/>
                  </a:cubicBezTo>
                  <a:cubicBezTo>
                    <a:pt x="100" y="166"/>
                    <a:pt x="100" y="166"/>
                    <a:pt x="99" y="165"/>
                  </a:cubicBezTo>
                  <a:cubicBezTo>
                    <a:pt x="98" y="165"/>
                    <a:pt x="96" y="163"/>
                    <a:pt x="96" y="163"/>
                  </a:cubicBezTo>
                  <a:cubicBezTo>
                    <a:pt x="96" y="163"/>
                    <a:pt x="95" y="163"/>
                    <a:pt x="95" y="162"/>
                  </a:cubicBezTo>
                  <a:cubicBezTo>
                    <a:pt x="95" y="161"/>
                    <a:pt x="96" y="159"/>
                    <a:pt x="96" y="159"/>
                  </a:cubicBezTo>
                  <a:cubicBezTo>
                    <a:pt x="97" y="158"/>
                    <a:pt x="96" y="158"/>
                    <a:pt x="97" y="158"/>
                  </a:cubicBezTo>
                  <a:cubicBezTo>
                    <a:pt x="98" y="158"/>
                    <a:pt x="101" y="158"/>
                    <a:pt x="99" y="156"/>
                  </a:cubicBezTo>
                  <a:cubicBezTo>
                    <a:pt x="98" y="154"/>
                    <a:pt x="98" y="154"/>
                    <a:pt x="97" y="154"/>
                  </a:cubicBezTo>
                  <a:cubicBezTo>
                    <a:pt x="96" y="155"/>
                    <a:pt x="94" y="156"/>
                    <a:pt x="94" y="156"/>
                  </a:cubicBezTo>
                  <a:cubicBezTo>
                    <a:pt x="94" y="156"/>
                    <a:pt x="93" y="155"/>
                    <a:pt x="94" y="152"/>
                  </a:cubicBezTo>
                  <a:cubicBezTo>
                    <a:pt x="95" y="149"/>
                    <a:pt x="94" y="149"/>
                    <a:pt x="95" y="148"/>
                  </a:cubicBezTo>
                  <a:cubicBezTo>
                    <a:pt x="96" y="147"/>
                    <a:pt x="97" y="146"/>
                    <a:pt x="97" y="146"/>
                  </a:cubicBezTo>
                  <a:cubicBezTo>
                    <a:pt x="97" y="146"/>
                    <a:pt x="97" y="145"/>
                    <a:pt x="95" y="143"/>
                  </a:cubicBezTo>
                  <a:cubicBezTo>
                    <a:pt x="94" y="141"/>
                    <a:pt x="93" y="139"/>
                    <a:pt x="93" y="139"/>
                  </a:cubicBezTo>
                  <a:cubicBezTo>
                    <a:pt x="92" y="138"/>
                    <a:pt x="90" y="140"/>
                    <a:pt x="90" y="140"/>
                  </a:cubicBezTo>
                  <a:cubicBezTo>
                    <a:pt x="90" y="141"/>
                    <a:pt x="89" y="143"/>
                    <a:pt x="90" y="144"/>
                  </a:cubicBezTo>
                  <a:cubicBezTo>
                    <a:pt x="90" y="145"/>
                    <a:pt x="90" y="146"/>
                    <a:pt x="89" y="147"/>
                  </a:cubicBezTo>
                  <a:cubicBezTo>
                    <a:pt x="88" y="147"/>
                    <a:pt x="88" y="148"/>
                    <a:pt x="87" y="147"/>
                  </a:cubicBezTo>
                  <a:cubicBezTo>
                    <a:pt x="86" y="146"/>
                    <a:pt x="87" y="147"/>
                    <a:pt x="86" y="145"/>
                  </a:cubicBezTo>
                  <a:cubicBezTo>
                    <a:pt x="85" y="144"/>
                    <a:pt x="86" y="144"/>
                    <a:pt x="85" y="144"/>
                  </a:cubicBezTo>
                  <a:cubicBezTo>
                    <a:pt x="84" y="143"/>
                    <a:pt x="83" y="142"/>
                    <a:pt x="83" y="142"/>
                  </a:cubicBezTo>
                  <a:cubicBezTo>
                    <a:pt x="83" y="142"/>
                    <a:pt x="80" y="141"/>
                    <a:pt x="80" y="142"/>
                  </a:cubicBezTo>
                  <a:cubicBezTo>
                    <a:pt x="80" y="143"/>
                    <a:pt x="80" y="143"/>
                    <a:pt x="81" y="144"/>
                  </a:cubicBezTo>
                  <a:cubicBezTo>
                    <a:pt x="81" y="145"/>
                    <a:pt x="82" y="145"/>
                    <a:pt x="82" y="146"/>
                  </a:cubicBezTo>
                  <a:cubicBezTo>
                    <a:pt x="82" y="147"/>
                    <a:pt x="81" y="147"/>
                    <a:pt x="81" y="147"/>
                  </a:cubicBezTo>
                  <a:cubicBezTo>
                    <a:pt x="81" y="147"/>
                    <a:pt x="80" y="146"/>
                    <a:pt x="79" y="146"/>
                  </a:cubicBezTo>
                  <a:cubicBezTo>
                    <a:pt x="79" y="146"/>
                    <a:pt x="77" y="148"/>
                    <a:pt x="77" y="148"/>
                  </a:cubicBezTo>
                  <a:cubicBezTo>
                    <a:pt x="77" y="148"/>
                    <a:pt x="77" y="149"/>
                    <a:pt x="77" y="150"/>
                  </a:cubicBezTo>
                  <a:cubicBezTo>
                    <a:pt x="77" y="150"/>
                    <a:pt x="77" y="151"/>
                    <a:pt x="77" y="152"/>
                  </a:cubicBezTo>
                  <a:cubicBezTo>
                    <a:pt x="78" y="153"/>
                    <a:pt x="78" y="155"/>
                    <a:pt x="79" y="155"/>
                  </a:cubicBezTo>
                  <a:cubicBezTo>
                    <a:pt x="81" y="155"/>
                    <a:pt x="85" y="153"/>
                    <a:pt x="85" y="153"/>
                  </a:cubicBezTo>
                  <a:cubicBezTo>
                    <a:pt x="85" y="154"/>
                    <a:pt x="87" y="155"/>
                    <a:pt x="88" y="156"/>
                  </a:cubicBezTo>
                  <a:cubicBezTo>
                    <a:pt x="88" y="156"/>
                    <a:pt x="88" y="158"/>
                    <a:pt x="88" y="158"/>
                  </a:cubicBezTo>
                  <a:cubicBezTo>
                    <a:pt x="88" y="158"/>
                    <a:pt x="87" y="159"/>
                    <a:pt x="86" y="159"/>
                  </a:cubicBezTo>
                  <a:cubicBezTo>
                    <a:pt x="85" y="159"/>
                    <a:pt x="84" y="157"/>
                    <a:pt x="84" y="159"/>
                  </a:cubicBezTo>
                  <a:cubicBezTo>
                    <a:pt x="84" y="160"/>
                    <a:pt x="83" y="162"/>
                    <a:pt x="84" y="163"/>
                  </a:cubicBezTo>
                  <a:cubicBezTo>
                    <a:pt x="85" y="164"/>
                    <a:pt x="85" y="166"/>
                    <a:pt x="87" y="166"/>
                  </a:cubicBezTo>
                  <a:cubicBezTo>
                    <a:pt x="89" y="167"/>
                    <a:pt x="89" y="168"/>
                    <a:pt x="90" y="167"/>
                  </a:cubicBezTo>
                  <a:cubicBezTo>
                    <a:pt x="91" y="166"/>
                    <a:pt x="91" y="165"/>
                    <a:pt x="92" y="166"/>
                  </a:cubicBezTo>
                  <a:cubicBezTo>
                    <a:pt x="93" y="166"/>
                    <a:pt x="94" y="166"/>
                    <a:pt x="95" y="167"/>
                  </a:cubicBezTo>
                  <a:cubicBezTo>
                    <a:pt x="95" y="168"/>
                    <a:pt x="94" y="168"/>
                    <a:pt x="94" y="168"/>
                  </a:cubicBezTo>
                  <a:cubicBezTo>
                    <a:pt x="94" y="168"/>
                    <a:pt x="93" y="168"/>
                    <a:pt x="93" y="169"/>
                  </a:cubicBezTo>
                  <a:cubicBezTo>
                    <a:pt x="93" y="169"/>
                    <a:pt x="92" y="170"/>
                    <a:pt x="93" y="170"/>
                  </a:cubicBezTo>
                  <a:cubicBezTo>
                    <a:pt x="95" y="170"/>
                    <a:pt x="96" y="170"/>
                    <a:pt x="96" y="170"/>
                  </a:cubicBezTo>
                  <a:cubicBezTo>
                    <a:pt x="96" y="170"/>
                    <a:pt x="97" y="168"/>
                    <a:pt x="98" y="169"/>
                  </a:cubicBezTo>
                  <a:cubicBezTo>
                    <a:pt x="98" y="170"/>
                    <a:pt x="97" y="170"/>
                    <a:pt x="96" y="171"/>
                  </a:cubicBezTo>
                  <a:cubicBezTo>
                    <a:pt x="95" y="172"/>
                    <a:pt x="95" y="172"/>
                    <a:pt x="95" y="173"/>
                  </a:cubicBezTo>
                  <a:cubicBezTo>
                    <a:pt x="95" y="174"/>
                    <a:pt x="94" y="174"/>
                    <a:pt x="94" y="175"/>
                  </a:cubicBezTo>
                  <a:cubicBezTo>
                    <a:pt x="94" y="176"/>
                    <a:pt x="92" y="180"/>
                    <a:pt x="95" y="177"/>
                  </a:cubicBezTo>
                  <a:cubicBezTo>
                    <a:pt x="99" y="174"/>
                    <a:pt x="99" y="175"/>
                    <a:pt x="99" y="174"/>
                  </a:cubicBezTo>
                  <a:cubicBezTo>
                    <a:pt x="99" y="173"/>
                    <a:pt x="99" y="173"/>
                    <a:pt x="101" y="172"/>
                  </a:cubicBezTo>
                  <a:cubicBezTo>
                    <a:pt x="102" y="171"/>
                    <a:pt x="103" y="171"/>
                    <a:pt x="104" y="171"/>
                  </a:cubicBezTo>
                  <a:cubicBezTo>
                    <a:pt x="104" y="170"/>
                    <a:pt x="106" y="170"/>
                    <a:pt x="105" y="171"/>
                  </a:cubicBezTo>
                  <a:cubicBezTo>
                    <a:pt x="104" y="172"/>
                    <a:pt x="103" y="171"/>
                    <a:pt x="104" y="172"/>
                  </a:cubicBezTo>
                  <a:cubicBezTo>
                    <a:pt x="105" y="173"/>
                    <a:pt x="105" y="174"/>
                    <a:pt x="106" y="174"/>
                  </a:cubicBezTo>
                  <a:cubicBezTo>
                    <a:pt x="107" y="174"/>
                    <a:pt x="107" y="174"/>
                    <a:pt x="107" y="174"/>
                  </a:cubicBezTo>
                  <a:cubicBezTo>
                    <a:pt x="107" y="174"/>
                    <a:pt x="105" y="174"/>
                    <a:pt x="104" y="174"/>
                  </a:cubicBezTo>
                  <a:cubicBezTo>
                    <a:pt x="104" y="174"/>
                    <a:pt x="103" y="174"/>
                    <a:pt x="103" y="174"/>
                  </a:cubicBezTo>
                  <a:cubicBezTo>
                    <a:pt x="102" y="174"/>
                    <a:pt x="102" y="175"/>
                    <a:pt x="102" y="175"/>
                  </a:cubicBezTo>
                  <a:cubicBezTo>
                    <a:pt x="101" y="176"/>
                    <a:pt x="101" y="176"/>
                    <a:pt x="101" y="176"/>
                  </a:cubicBezTo>
                  <a:cubicBezTo>
                    <a:pt x="101" y="176"/>
                    <a:pt x="102" y="177"/>
                    <a:pt x="102" y="178"/>
                  </a:cubicBezTo>
                  <a:cubicBezTo>
                    <a:pt x="102" y="178"/>
                    <a:pt x="102" y="178"/>
                    <a:pt x="101" y="178"/>
                  </a:cubicBezTo>
                  <a:cubicBezTo>
                    <a:pt x="100" y="178"/>
                    <a:pt x="101" y="177"/>
                    <a:pt x="99" y="178"/>
                  </a:cubicBezTo>
                  <a:cubicBezTo>
                    <a:pt x="97" y="178"/>
                    <a:pt x="98" y="176"/>
                    <a:pt x="97" y="179"/>
                  </a:cubicBezTo>
                  <a:cubicBezTo>
                    <a:pt x="96" y="182"/>
                    <a:pt x="95" y="182"/>
                    <a:pt x="95" y="182"/>
                  </a:cubicBezTo>
                  <a:cubicBezTo>
                    <a:pt x="95" y="182"/>
                    <a:pt x="95" y="182"/>
                    <a:pt x="95" y="183"/>
                  </a:cubicBezTo>
                  <a:cubicBezTo>
                    <a:pt x="95" y="183"/>
                    <a:pt x="96" y="184"/>
                    <a:pt x="97" y="185"/>
                  </a:cubicBezTo>
                  <a:cubicBezTo>
                    <a:pt x="99" y="186"/>
                    <a:pt x="100" y="187"/>
                    <a:pt x="100" y="187"/>
                  </a:cubicBezTo>
                  <a:cubicBezTo>
                    <a:pt x="100" y="187"/>
                    <a:pt x="99" y="187"/>
                    <a:pt x="98" y="187"/>
                  </a:cubicBezTo>
                  <a:cubicBezTo>
                    <a:pt x="96" y="188"/>
                    <a:pt x="95" y="188"/>
                    <a:pt x="94" y="189"/>
                  </a:cubicBezTo>
                  <a:cubicBezTo>
                    <a:pt x="94" y="189"/>
                    <a:pt x="93" y="190"/>
                    <a:pt x="92" y="190"/>
                  </a:cubicBezTo>
                  <a:cubicBezTo>
                    <a:pt x="91" y="190"/>
                    <a:pt x="88" y="189"/>
                    <a:pt x="87" y="190"/>
                  </a:cubicBezTo>
                  <a:cubicBezTo>
                    <a:pt x="86" y="190"/>
                    <a:pt x="85" y="190"/>
                    <a:pt x="84" y="191"/>
                  </a:cubicBezTo>
                  <a:cubicBezTo>
                    <a:pt x="84" y="191"/>
                    <a:pt x="84" y="192"/>
                    <a:pt x="84" y="192"/>
                  </a:cubicBezTo>
                  <a:cubicBezTo>
                    <a:pt x="84" y="192"/>
                    <a:pt x="83" y="193"/>
                    <a:pt x="84" y="193"/>
                  </a:cubicBezTo>
                  <a:cubicBezTo>
                    <a:pt x="85" y="193"/>
                    <a:pt x="89" y="193"/>
                    <a:pt x="89" y="193"/>
                  </a:cubicBezTo>
                  <a:cubicBezTo>
                    <a:pt x="90" y="193"/>
                    <a:pt x="90" y="194"/>
                    <a:pt x="90" y="194"/>
                  </a:cubicBezTo>
                  <a:cubicBezTo>
                    <a:pt x="88" y="194"/>
                    <a:pt x="88" y="194"/>
                    <a:pt x="88" y="194"/>
                  </a:cubicBezTo>
                  <a:cubicBezTo>
                    <a:pt x="88" y="194"/>
                    <a:pt x="86" y="194"/>
                    <a:pt x="85" y="194"/>
                  </a:cubicBezTo>
                  <a:cubicBezTo>
                    <a:pt x="85" y="194"/>
                    <a:pt x="82" y="195"/>
                    <a:pt x="82" y="195"/>
                  </a:cubicBezTo>
                  <a:cubicBezTo>
                    <a:pt x="82" y="195"/>
                    <a:pt x="80" y="197"/>
                    <a:pt x="80" y="198"/>
                  </a:cubicBezTo>
                  <a:cubicBezTo>
                    <a:pt x="80" y="198"/>
                    <a:pt x="80" y="199"/>
                    <a:pt x="81" y="201"/>
                  </a:cubicBezTo>
                  <a:cubicBezTo>
                    <a:pt x="83" y="202"/>
                    <a:pt x="83" y="203"/>
                    <a:pt x="83" y="204"/>
                  </a:cubicBezTo>
                  <a:cubicBezTo>
                    <a:pt x="83" y="204"/>
                    <a:pt x="83" y="204"/>
                    <a:pt x="83" y="205"/>
                  </a:cubicBezTo>
                  <a:cubicBezTo>
                    <a:pt x="82" y="205"/>
                    <a:pt x="80" y="207"/>
                    <a:pt x="80" y="207"/>
                  </a:cubicBezTo>
                  <a:cubicBezTo>
                    <a:pt x="80" y="207"/>
                    <a:pt x="80" y="207"/>
                    <a:pt x="80" y="209"/>
                  </a:cubicBezTo>
                  <a:cubicBezTo>
                    <a:pt x="79" y="210"/>
                    <a:pt x="77" y="213"/>
                    <a:pt x="79" y="213"/>
                  </a:cubicBezTo>
                  <a:cubicBezTo>
                    <a:pt x="81" y="214"/>
                    <a:pt x="80" y="215"/>
                    <a:pt x="82" y="214"/>
                  </a:cubicBezTo>
                  <a:cubicBezTo>
                    <a:pt x="85" y="213"/>
                    <a:pt x="82" y="212"/>
                    <a:pt x="86" y="213"/>
                  </a:cubicBezTo>
                  <a:cubicBezTo>
                    <a:pt x="90" y="214"/>
                    <a:pt x="91" y="213"/>
                    <a:pt x="92" y="213"/>
                  </a:cubicBezTo>
                  <a:cubicBezTo>
                    <a:pt x="93" y="212"/>
                    <a:pt x="93" y="212"/>
                    <a:pt x="94" y="211"/>
                  </a:cubicBezTo>
                  <a:cubicBezTo>
                    <a:pt x="94" y="211"/>
                    <a:pt x="92" y="210"/>
                    <a:pt x="95" y="210"/>
                  </a:cubicBezTo>
                  <a:cubicBezTo>
                    <a:pt x="98" y="209"/>
                    <a:pt x="98" y="209"/>
                    <a:pt x="98" y="209"/>
                  </a:cubicBezTo>
                  <a:cubicBezTo>
                    <a:pt x="98" y="209"/>
                    <a:pt x="96" y="206"/>
                    <a:pt x="98" y="208"/>
                  </a:cubicBezTo>
                  <a:cubicBezTo>
                    <a:pt x="101" y="210"/>
                    <a:pt x="101" y="211"/>
                    <a:pt x="101" y="211"/>
                  </a:cubicBezTo>
                  <a:cubicBezTo>
                    <a:pt x="99" y="213"/>
                    <a:pt x="99" y="213"/>
                    <a:pt x="99" y="213"/>
                  </a:cubicBezTo>
                  <a:cubicBezTo>
                    <a:pt x="99" y="214"/>
                    <a:pt x="99" y="214"/>
                    <a:pt x="99" y="214"/>
                  </a:cubicBezTo>
                  <a:cubicBezTo>
                    <a:pt x="99" y="214"/>
                    <a:pt x="97" y="214"/>
                    <a:pt x="96" y="216"/>
                  </a:cubicBezTo>
                  <a:cubicBezTo>
                    <a:pt x="95" y="218"/>
                    <a:pt x="92" y="221"/>
                    <a:pt x="92" y="222"/>
                  </a:cubicBezTo>
                  <a:cubicBezTo>
                    <a:pt x="92" y="222"/>
                    <a:pt x="93" y="221"/>
                    <a:pt x="91" y="223"/>
                  </a:cubicBezTo>
                  <a:cubicBezTo>
                    <a:pt x="88" y="225"/>
                    <a:pt x="87" y="225"/>
                    <a:pt x="85" y="226"/>
                  </a:cubicBezTo>
                  <a:cubicBezTo>
                    <a:pt x="84" y="228"/>
                    <a:pt x="84" y="227"/>
                    <a:pt x="83" y="228"/>
                  </a:cubicBezTo>
                  <a:cubicBezTo>
                    <a:pt x="83" y="229"/>
                    <a:pt x="82" y="230"/>
                    <a:pt x="82" y="230"/>
                  </a:cubicBezTo>
                  <a:cubicBezTo>
                    <a:pt x="81" y="232"/>
                    <a:pt x="81" y="232"/>
                    <a:pt x="81" y="232"/>
                  </a:cubicBezTo>
                  <a:cubicBezTo>
                    <a:pt x="78" y="233"/>
                    <a:pt x="78" y="233"/>
                    <a:pt x="78" y="233"/>
                  </a:cubicBezTo>
                  <a:cubicBezTo>
                    <a:pt x="75" y="232"/>
                    <a:pt x="75" y="232"/>
                    <a:pt x="75" y="232"/>
                  </a:cubicBezTo>
                  <a:cubicBezTo>
                    <a:pt x="73" y="234"/>
                    <a:pt x="73" y="234"/>
                    <a:pt x="73" y="234"/>
                  </a:cubicBezTo>
                  <a:cubicBezTo>
                    <a:pt x="73" y="234"/>
                    <a:pt x="70" y="233"/>
                    <a:pt x="69" y="233"/>
                  </a:cubicBezTo>
                  <a:cubicBezTo>
                    <a:pt x="68" y="234"/>
                    <a:pt x="67" y="235"/>
                    <a:pt x="67" y="235"/>
                  </a:cubicBezTo>
                  <a:cubicBezTo>
                    <a:pt x="67" y="235"/>
                    <a:pt x="66" y="235"/>
                    <a:pt x="66" y="237"/>
                  </a:cubicBezTo>
                  <a:cubicBezTo>
                    <a:pt x="66" y="238"/>
                    <a:pt x="65" y="241"/>
                    <a:pt x="65" y="241"/>
                  </a:cubicBezTo>
                  <a:cubicBezTo>
                    <a:pt x="63" y="243"/>
                    <a:pt x="63" y="243"/>
                    <a:pt x="63" y="243"/>
                  </a:cubicBezTo>
                  <a:cubicBezTo>
                    <a:pt x="63" y="243"/>
                    <a:pt x="62" y="245"/>
                    <a:pt x="64" y="244"/>
                  </a:cubicBezTo>
                  <a:cubicBezTo>
                    <a:pt x="66" y="243"/>
                    <a:pt x="67" y="242"/>
                    <a:pt x="68" y="241"/>
                  </a:cubicBezTo>
                  <a:cubicBezTo>
                    <a:pt x="68" y="241"/>
                    <a:pt x="70" y="240"/>
                    <a:pt x="70" y="240"/>
                  </a:cubicBezTo>
                  <a:cubicBezTo>
                    <a:pt x="70" y="242"/>
                    <a:pt x="70" y="242"/>
                    <a:pt x="70" y="242"/>
                  </a:cubicBezTo>
                  <a:cubicBezTo>
                    <a:pt x="69" y="246"/>
                    <a:pt x="69" y="246"/>
                    <a:pt x="69" y="246"/>
                  </a:cubicBezTo>
                  <a:cubicBezTo>
                    <a:pt x="68" y="247"/>
                    <a:pt x="68" y="247"/>
                    <a:pt x="68" y="247"/>
                  </a:cubicBezTo>
                  <a:cubicBezTo>
                    <a:pt x="67" y="248"/>
                    <a:pt x="67" y="248"/>
                    <a:pt x="67" y="248"/>
                  </a:cubicBezTo>
                  <a:cubicBezTo>
                    <a:pt x="67" y="248"/>
                    <a:pt x="65" y="252"/>
                    <a:pt x="67" y="252"/>
                  </a:cubicBezTo>
                  <a:cubicBezTo>
                    <a:pt x="69" y="251"/>
                    <a:pt x="68" y="251"/>
                    <a:pt x="70" y="250"/>
                  </a:cubicBezTo>
                  <a:cubicBezTo>
                    <a:pt x="72" y="250"/>
                    <a:pt x="71" y="249"/>
                    <a:pt x="75" y="248"/>
                  </a:cubicBezTo>
                  <a:cubicBezTo>
                    <a:pt x="78" y="248"/>
                    <a:pt x="78" y="246"/>
                    <a:pt x="78" y="245"/>
                  </a:cubicBezTo>
                  <a:cubicBezTo>
                    <a:pt x="78" y="245"/>
                    <a:pt x="78" y="244"/>
                    <a:pt x="78" y="243"/>
                  </a:cubicBezTo>
                  <a:cubicBezTo>
                    <a:pt x="78" y="242"/>
                    <a:pt x="76" y="241"/>
                    <a:pt x="79" y="240"/>
                  </a:cubicBezTo>
                  <a:cubicBezTo>
                    <a:pt x="81" y="240"/>
                    <a:pt x="80" y="241"/>
                    <a:pt x="81" y="240"/>
                  </a:cubicBezTo>
                  <a:cubicBezTo>
                    <a:pt x="82" y="239"/>
                    <a:pt x="82" y="241"/>
                    <a:pt x="82" y="238"/>
                  </a:cubicBezTo>
                  <a:cubicBezTo>
                    <a:pt x="82" y="236"/>
                    <a:pt x="82" y="236"/>
                    <a:pt x="84" y="235"/>
                  </a:cubicBezTo>
                  <a:cubicBezTo>
                    <a:pt x="86" y="233"/>
                    <a:pt x="85" y="234"/>
                    <a:pt x="86" y="233"/>
                  </a:cubicBezTo>
                  <a:cubicBezTo>
                    <a:pt x="87" y="232"/>
                    <a:pt x="86" y="232"/>
                    <a:pt x="87" y="231"/>
                  </a:cubicBezTo>
                  <a:cubicBezTo>
                    <a:pt x="89" y="230"/>
                    <a:pt x="89" y="230"/>
                    <a:pt x="89" y="230"/>
                  </a:cubicBezTo>
                  <a:cubicBezTo>
                    <a:pt x="89" y="229"/>
                    <a:pt x="92" y="227"/>
                    <a:pt x="92" y="227"/>
                  </a:cubicBezTo>
                  <a:cubicBezTo>
                    <a:pt x="92" y="225"/>
                    <a:pt x="92" y="225"/>
                    <a:pt x="92" y="225"/>
                  </a:cubicBezTo>
                  <a:cubicBezTo>
                    <a:pt x="96" y="223"/>
                    <a:pt x="96" y="223"/>
                    <a:pt x="96" y="223"/>
                  </a:cubicBezTo>
                  <a:cubicBezTo>
                    <a:pt x="96" y="223"/>
                    <a:pt x="97" y="222"/>
                    <a:pt x="97" y="223"/>
                  </a:cubicBezTo>
                  <a:cubicBezTo>
                    <a:pt x="96" y="224"/>
                    <a:pt x="95" y="226"/>
                    <a:pt x="95" y="226"/>
                  </a:cubicBezTo>
                  <a:cubicBezTo>
                    <a:pt x="95" y="228"/>
                    <a:pt x="95" y="228"/>
                    <a:pt x="95" y="228"/>
                  </a:cubicBezTo>
                  <a:cubicBezTo>
                    <a:pt x="92" y="230"/>
                    <a:pt x="92" y="230"/>
                    <a:pt x="92" y="230"/>
                  </a:cubicBezTo>
                  <a:cubicBezTo>
                    <a:pt x="92" y="230"/>
                    <a:pt x="94" y="231"/>
                    <a:pt x="93" y="232"/>
                  </a:cubicBezTo>
                  <a:cubicBezTo>
                    <a:pt x="92" y="233"/>
                    <a:pt x="90" y="234"/>
                    <a:pt x="90" y="234"/>
                  </a:cubicBezTo>
                  <a:cubicBezTo>
                    <a:pt x="90" y="236"/>
                    <a:pt x="90" y="236"/>
                    <a:pt x="90" y="236"/>
                  </a:cubicBezTo>
                  <a:cubicBezTo>
                    <a:pt x="91" y="237"/>
                    <a:pt x="91" y="237"/>
                    <a:pt x="91" y="237"/>
                  </a:cubicBezTo>
                  <a:cubicBezTo>
                    <a:pt x="89" y="241"/>
                    <a:pt x="89" y="241"/>
                    <a:pt x="89" y="241"/>
                  </a:cubicBezTo>
                  <a:cubicBezTo>
                    <a:pt x="91" y="243"/>
                    <a:pt x="91" y="243"/>
                    <a:pt x="91" y="243"/>
                  </a:cubicBezTo>
                  <a:cubicBezTo>
                    <a:pt x="92" y="245"/>
                    <a:pt x="92" y="245"/>
                    <a:pt x="92" y="245"/>
                  </a:cubicBezTo>
                  <a:cubicBezTo>
                    <a:pt x="92" y="245"/>
                    <a:pt x="91" y="246"/>
                    <a:pt x="90" y="247"/>
                  </a:cubicBezTo>
                  <a:cubicBezTo>
                    <a:pt x="89" y="247"/>
                    <a:pt x="87" y="250"/>
                    <a:pt x="87" y="250"/>
                  </a:cubicBezTo>
                  <a:cubicBezTo>
                    <a:pt x="85" y="253"/>
                    <a:pt x="85" y="253"/>
                    <a:pt x="85" y="253"/>
                  </a:cubicBezTo>
                  <a:cubicBezTo>
                    <a:pt x="83" y="256"/>
                    <a:pt x="83" y="256"/>
                    <a:pt x="83" y="256"/>
                  </a:cubicBezTo>
                  <a:cubicBezTo>
                    <a:pt x="83" y="259"/>
                    <a:pt x="83" y="259"/>
                    <a:pt x="83" y="259"/>
                  </a:cubicBezTo>
                  <a:cubicBezTo>
                    <a:pt x="82" y="263"/>
                    <a:pt x="82" y="263"/>
                    <a:pt x="82" y="263"/>
                  </a:cubicBezTo>
                  <a:cubicBezTo>
                    <a:pt x="80" y="264"/>
                    <a:pt x="80" y="264"/>
                    <a:pt x="80" y="264"/>
                  </a:cubicBezTo>
                  <a:cubicBezTo>
                    <a:pt x="80" y="264"/>
                    <a:pt x="79" y="267"/>
                    <a:pt x="81" y="267"/>
                  </a:cubicBezTo>
                  <a:cubicBezTo>
                    <a:pt x="83" y="268"/>
                    <a:pt x="83" y="268"/>
                    <a:pt x="84" y="268"/>
                  </a:cubicBezTo>
                  <a:cubicBezTo>
                    <a:pt x="86" y="268"/>
                    <a:pt x="85" y="268"/>
                    <a:pt x="86" y="268"/>
                  </a:cubicBezTo>
                  <a:cubicBezTo>
                    <a:pt x="87" y="268"/>
                    <a:pt x="89" y="268"/>
                    <a:pt x="89" y="266"/>
                  </a:cubicBezTo>
                  <a:cubicBezTo>
                    <a:pt x="89" y="264"/>
                    <a:pt x="89" y="262"/>
                    <a:pt x="89" y="261"/>
                  </a:cubicBezTo>
                  <a:cubicBezTo>
                    <a:pt x="89" y="261"/>
                    <a:pt x="91" y="258"/>
                    <a:pt x="91" y="258"/>
                  </a:cubicBezTo>
                  <a:cubicBezTo>
                    <a:pt x="91" y="254"/>
                    <a:pt x="91" y="254"/>
                    <a:pt x="91" y="254"/>
                  </a:cubicBezTo>
                  <a:cubicBezTo>
                    <a:pt x="91" y="254"/>
                    <a:pt x="91" y="253"/>
                    <a:pt x="93" y="251"/>
                  </a:cubicBezTo>
                  <a:cubicBezTo>
                    <a:pt x="95" y="250"/>
                    <a:pt x="94" y="250"/>
                    <a:pt x="95" y="250"/>
                  </a:cubicBezTo>
                  <a:cubicBezTo>
                    <a:pt x="96" y="249"/>
                    <a:pt x="96" y="248"/>
                    <a:pt x="96" y="247"/>
                  </a:cubicBezTo>
                  <a:cubicBezTo>
                    <a:pt x="97" y="246"/>
                    <a:pt x="97" y="246"/>
                    <a:pt x="97" y="246"/>
                  </a:cubicBezTo>
                  <a:cubicBezTo>
                    <a:pt x="98" y="244"/>
                    <a:pt x="98" y="244"/>
                    <a:pt x="98" y="244"/>
                  </a:cubicBezTo>
                  <a:cubicBezTo>
                    <a:pt x="98" y="236"/>
                    <a:pt x="98" y="236"/>
                    <a:pt x="98" y="236"/>
                  </a:cubicBezTo>
                  <a:cubicBezTo>
                    <a:pt x="98" y="236"/>
                    <a:pt x="98" y="234"/>
                    <a:pt x="99" y="234"/>
                  </a:cubicBezTo>
                  <a:cubicBezTo>
                    <a:pt x="100" y="234"/>
                    <a:pt x="101" y="234"/>
                    <a:pt x="101" y="234"/>
                  </a:cubicBezTo>
                  <a:cubicBezTo>
                    <a:pt x="101" y="234"/>
                    <a:pt x="101" y="235"/>
                    <a:pt x="101" y="237"/>
                  </a:cubicBezTo>
                  <a:cubicBezTo>
                    <a:pt x="100" y="239"/>
                    <a:pt x="101" y="242"/>
                    <a:pt x="101" y="242"/>
                  </a:cubicBezTo>
                  <a:cubicBezTo>
                    <a:pt x="108" y="248"/>
                    <a:pt x="108" y="248"/>
                    <a:pt x="108" y="248"/>
                  </a:cubicBezTo>
                  <a:cubicBezTo>
                    <a:pt x="108" y="248"/>
                    <a:pt x="111" y="253"/>
                    <a:pt x="111" y="254"/>
                  </a:cubicBezTo>
                  <a:cubicBezTo>
                    <a:pt x="111" y="254"/>
                    <a:pt x="116" y="258"/>
                    <a:pt x="116" y="258"/>
                  </a:cubicBezTo>
                  <a:cubicBezTo>
                    <a:pt x="116" y="258"/>
                    <a:pt x="117" y="259"/>
                    <a:pt x="116" y="260"/>
                  </a:cubicBezTo>
                  <a:cubicBezTo>
                    <a:pt x="116" y="261"/>
                    <a:pt x="117" y="262"/>
                    <a:pt x="117" y="263"/>
                  </a:cubicBezTo>
                  <a:cubicBezTo>
                    <a:pt x="116" y="264"/>
                    <a:pt x="115" y="267"/>
                    <a:pt x="115" y="267"/>
                  </a:cubicBezTo>
                  <a:cubicBezTo>
                    <a:pt x="113" y="268"/>
                    <a:pt x="113" y="268"/>
                    <a:pt x="113" y="268"/>
                  </a:cubicBezTo>
                  <a:cubicBezTo>
                    <a:pt x="110" y="271"/>
                    <a:pt x="110" y="271"/>
                    <a:pt x="110" y="271"/>
                  </a:cubicBezTo>
                  <a:cubicBezTo>
                    <a:pt x="109" y="275"/>
                    <a:pt x="109" y="275"/>
                    <a:pt x="109" y="275"/>
                  </a:cubicBezTo>
                  <a:cubicBezTo>
                    <a:pt x="107" y="278"/>
                    <a:pt x="107" y="278"/>
                    <a:pt x="107" y="278"/>
                  </a:cubicBezTo>
                  <a:cubicBezTo>
                    <a:pt x="103" y="280"/>
                    <a:pt x="103" y="280"/>
                    <a:pt x="103" y="280"/>
                  </a:cubicBezTo>
                  <a:cubicBezTo>
                    <a:pt x="98" y="285"/>
                    <a:pt x="98" y="285"/>
                    <a:pt x="98" y="285"/>
                  </a:cubicBezTo>
                  <a:cubicBezTo>
                    <a:pt x="96" y="289"/>
                    <a:pt x="96" y="289"/>
                    <a:pt x="96" y="289"/>
                  </a:cubicBezTo>
                  <a:cubicBezTo>
                    <a:pt x="93" y="293"/>
                    <a:pt x="93" y="293"/>
                    <a:pt x="93" y="293"/>
                  </a:cubicBezTo>
                  <a:cubicBezTo>
                    <a:pt x="93" y="296"/>
                    <a:pt x="93" y="296"/>
                    <a:pt x="93" y="296"/>
                  </a:cubicBezTo>
                  <a:cubicBezTo>
                    <a:pt x="93" y="296"/>
                    <a:pt x="95" y="300"/>
                    <a:pt x="96" y="300"/>
                  </a:cubicBezTo>
                  <a:cubicBezTo>
                    <a:pt x="96" y="300"/>
                    <a:pt x="97" y="301"/>
                    <a:pt x="97" y="301"/>
                  </a:cubicBezTo>
                  <a:cubicBezTo>
                    <a:pt x="98" y="306"/>
                    <a:pt x="98" y="306"/>
                    <a:pt x="98" y="306"/>
                  </a:cubicBezTo>
                  <a:cubicBezTo>
                    <a:pt x="98" y="306"/>
                    <a:pt x="98" y="309"/>
                    <a:pt x="99" y="309"/>
                  </a:cubicBezTo>
                  <a:cubicBezTo>
                    <a:pt x="100" y="308"/>
                    <a:pt x="101" y="305"/>
                    <a:pt x="101" y="305"/>
                  </a:cubicBezTo>
                  <a:cubicBezTo>
                    <a:pt x="101" y="305"/>
                    <a:pt x="99" y="303"/>
                    <a:pt x="99" y="301"/>
                  </a:cubicBezTo>
                  <a:cubicBezTo>
                    <a:pt x="99" y="299"/>
                    <a:pt x="101" y="296"/>
                    <a:pt x="101" y="296"/>
                  </a:cubicBezTo>
                  <a:cubicBezTo>
                    <a:pt x="103" y="295"/>
                    <a:pt x="103" y="295"/>
                    <a:pt x="103" y="295"/>
                  </a:cubicBezTo>
                  <a:cubicBezTo>
                    <a:pt x="103" y="295"/>
                    <a:pt x="102" y="295"/>
                    <a:pt x="103" y="296"/>
                  </a:cubicBezTo>
                  <a:cubicBezTo>
                    <a:pt x="104" y="298"/>
                    <a:pt x="104" y="297"/>
                    <a:pt x="105" y="298"/>
                  </a:cubicBezTo>
                  <a:cubicBezTo>
                    <a:pt x="105" y="299"/>
                    <a:pt x="108" y="302"/>
                    <a:pt x="108" y="302"/>
                  </a:cubicBezTo>
                  <a:cubicBezTo>
                    <a:pt x="108" y="302"/>
                    <a:pt x="111" y="305"/>
                    <a:pt x="112" y="306"/>
                  </a:cubicBezTo>
                  <a:cubicBezTo>
                    <a:pt x="113" y="307"/>
                    <a:pt x="114" y="309"/>
                    <a:pt x="115" y="309"/>
                  </a:cubicBezTo>
                  <a:cubicBezTo>
                    <a:pt x="116" y="308"/>
                    <a:pt x="117" y="309"/>
                    <a:pt x="117" y="307"/>
                  </a:cubicBezTo>
                  <a:cubicBezTo>
                    <a:pt x="117" y="305"/>
                    <a:pt x="118" y="305"/>
                    <a:pt x="118" y="303"/>
                  </a:cubicBezTo>
                  <a:cubicBezTo>
                    <a:pt x="117" y="302"/>
                    <a:pt x="117" y="299"/>
                    <a:pt x="117" y="299"/>
                  </a:cubicBezTo>
                  <a:cubicBezTo>
                    <a:pt x="117" y="299"/>
                    <a:pt x="117" y="298"/>
                    <a:pt x="118" y="298"/>
                  </a:cubicBezTo>
                  <a:cubicBezTo>
                    <a:pt x="120" y="298"/>
                    <a:pt x="120" y="300"/>
                    <a:pt x="120" y="300"/>
                  </a:cubicBezTo>
                  <a:cubicBezTo>
                    <a:pt x="120" y="300"/>
                    <a:pt x="121" y="303"/>
                    <a:pt x="122" y="304"/>
                  </a:cubicBezTo>
                  <a:cubicBezTo>
                    <a:pt x="123" y="304"/>
                    <a:pt x="124" y="304"/>
                    <a:pt x="125" y="305"/>
                  </a:cubicBezTo>
                  <a:cubicBezTo>
                    <a:pt x="126" y="307"/>
                    <a:pt x="131" y="308"/>
                    <a:pt x="131" y="308"/>
                  </a:cubicBezTo>
                  <a:cubicBezTo>
                    <a:pt x="131" y="308"/>
                    <a:pt x="132" y="307"/>
                    <a:pt x="133" y="306"/>
                  </a:cubicBezTo>
                  <a:cubicBezTo>
                    <a:pt x="133" y="305"/>
                    <a:pt x="135" y="305"/>
                    <a:pt x="135" y="305"/>
                  </a:cubicBezTo>
                  <a:cubicBezTo>
                    <a:pt x="135" y="305"/>
                    <a:pt x="134" y="303"/>
                    <a:pt x="137" y="304"/>
                  </a:cubicBezTo>
                  <a:cubicBezTo>
                    <a:pt x="139" y="304"/>
                    <a:pt x="140" y="305"/>
                    <a:pt x="140" y="304"/>
                  </a:cubicBezTo>
                  <a:cubicBezTo>
                    <a:pt x="141" y="303"/>
                    <a:pt x="143" y="299"/>
                    <a:pt x="143" y="299"/>
                  </a:cubicBezTo>
                  <a:cubicBezTo>
                    <a:pt x="143" y="299"/>
                    <a:pt x="142" y="296"/>
                    <a:pt x="145" y="297"/>
                  </a:cubicBezTo>
                  <a:cubicBezTo>
                    <a:pt x="147" y="299"/>
                    <a:pt x="158" y="301"/>
                    <a:pt x="158" y="301"/>
                  </a:cubicBezTo>
                  <a:cubicBezTo>
                    <a:pt x="157" y="303"/>
                    <a:pt x="157" y="303"/>
                    <a:pt x="157" y="303"/>
                  </a:cubicBezTo>
                  <a:cubicBezTo>
                    <a:pt x="153" y="302"/>
                    <a:pt x="153" y="302"/>
                    <a:pt x="153" y="302"/>
                  </a:cubicBezTo>
                  <a:cubicBezTo>
                    <a:pt x="150" y="303"/>
                    <a:pt x="150" y="303"/>
                    <a:pt x="150" y="303"/>
                  </a:cubicBezTo>
                  <a:cubicBezTo>
                    <a:pt x="150" y="303"/>
                    <a:pt x="149" y="303"/>
                    <a:pt x="148" y="305"/>
                  </a:cubicBezTo>
                  <a:cubicBezTo>
                    <a:pt x="148" y="306"/>
                    <a:pt x="148" y="307"/>
                    <a:pt x="147" y="308"/>
                  </a:cubicBezTo>
                  <a:cubicBezTo>
                    <a:pt x="147" y="309"/>
                    <a:pt x="146" y="310"/>
                    <a:pt x="145" y="310"/>
                  </a:cubicBezTo>
                  <a:cubicBezTo>
                    <a:pt x="145" y="311"/>
                    <a:pt x="141" y="314"/>
                    <a:pt x="141" y="314"/>
                  </a:cubicBezTo>
                  <a:cubicBezTo>
                    <a:pt x="139" y="317"/>
                    <a:pt x="139" y="317"/>
                    <a:pt x="139" y="317"/>
                  </a:cubicBezTo>
                  <a:cubicBezTo>
                    <a:pt x="137" y="322"/>
                    <a:pt x="137" y="322"/>
                    <a:pt x="137" y="322"/>
                  </a:cubicBezTo>
                  <a:cubicBezTo>
                    <a:pt x="137" y="322"/>
                    <a:pt x="137" y="326"/>
                    <a:pt x="138" y="326"/>
                  </a:cubicBezTo>
                  <a:cubicBezTo>
                    <a:pt x="139" y="327"/>
                    <a:pt x="141" y="330"/>
                    <a:pt x="141" y="330"/>
                  </a:cubicBezTo>
                  <a:cubicBezTo>
                    <a:pt x="141" y="330"/>
                    <a:pt x="141" y="332"/>
                    <a:pt x="141" y="333"/>
                  </a:cubicBezTo>
                  <a:cubicBezTo>
                    <a:pt x="141" y="334"/>
                    <a:pt x="141" y="335"/>
                    <a:pt x="142" y="337"/>
                  </a:cubicBezTo>
                  <a:cubicBezTo>
                    <a:pt x="143" y="338"/>
                    <a:pt x="144" y="342"/>
                    <a:pt x="144" y="342"/>
                  </a:cubicBezTo>
                  <a:cubicBezTo>
                    <a:pt x="145" y="342"/>
                    <a:pt x="145" y="342"/>
                    <a:pt x="145" y="342"/>
                  </a:cubicBezTo>
                  <a:cubicBezTo>
                    <a:pt x="145" y="345"/>
                    <a:pt x="145" y="345"/>
                    <a:pt x="145" y="345"/>
                  </a:cubicBezTo>
                  <a:cubicBezTo>
                    <a:pt x="145" y="345"/>
                    <a:pt x="145" y="348"/>
                    <a:pt x="146" y="348"/>
                  </a:cubicBezTo>
                  <a:cubicBezTo>
                    <a:pt x="148" y="348"/>
                    <a:pt x="151" y="346"/>
                    <a:pt x="151" y="346"/>
                  </a:cubicBezTo>
                  <a:cubicBezTo>
                    <a:pt x="159" y="344"/>
                    <a:pt x="159" y="344"/>
                    <a:pt x="159" y="344"/>
                  </a:cubicBezTo>
                  <a:cubicBezTo>
                    <a:pt x="159" y="344"/>
                    <a:pt x="158" y="348"/>
                    <a:pt x="158" y="349"/>
                  </a:cubicBezTo>
                  <a:cubicBezTo>
                    <a:pt x="158" y="350"/>
                    <a:pt x="156" y="350"/>
                    <a:pt x="155" y="351"/>
                  </a:cubicBezTo>
                  <a:cubicBezTo>
                    <a:pt x="155" y="352"/>
                    <a:pt x="155" y="353"/>
                    <a:pt x="155" y="353"/>
                  </a:cubicBezTo>
                  <a:cubicBezTo>
                    <a:pt x="155" y="353"/>
                    <a:pt x="154" y="356"/>
                    <a:pt x="153" y="356"/>
                  </a:cubicBezTo>
                  <a:cubicBezTo>
                    <a:pt x="151" y="356"/>
                    <a:pt x="149" y="357"/>
                    <a:pt x="149" y="357"/>
                  </a:cubicBezTo>
                  <a:cubicBezTo>
                    <a:pt x="149" y="357"/>
                    <a:pt x="148" y="355"/>
                    <a:pt x="148" y="358"/>
                  </a:cubicBezTo>
                  <a:cubicBezTo>
                    <a:pt x="147" y="360"/>
                    <a:pt x="146" y="362"/>
                    <a:pt x="146" y="363"/>
                  </a:cubicBezTo>
                  <a:cubicBezTo>
                    <a:pt x="146" y="364"/>
                    <a:pt x="144" y="365"/>
                    <a:pt x="147" y="366"/>
                  </a:cubicBezTo>
                  <a:cubicBezTo>
                    <a:pt x="149" y="366"/>
                    <a:pt x="149" y="369"/>
                    <a:pt x="149" y="369"/>
                  </a:cubicBezTo>
                  <a:cubicBezTo>
                    <a:pt x="149" y="369"/>
                    <a:pt x="147" y="371"/>
                    <a:pt x="146" y="372"/>
                  </a:cubicBezTo>
                  <a:cubicBezTo>
                    <a:pt x="145" y="373"/>
                    <a:pt x="144" y="372"/>
                    <a:pt x="144" y="373"/>
                  </a:cubicBezTo>
                  <a:cubicBezTo>
                    <a:pt x="144" y="374"/>
                    <a:pt x="146" y="379"/>
                    <a:pt x="146" y="379"/>
                  </a:cubicBezTo>
                  <a:cubicBezTo>
                    <a:pt x="146" y="379"/>
                    <a:pt x="146" y="382"/>
                    <a:pt x="144" y="382"/>
                  </a:cubicBezTo>
                  <a:cubicBezTo>
                    <a:pt x="142" y="382"/>
                    <a:pt x="142" y="382"/>
                    <a:pt x="141" y="382"/>
                  </a:cubicBezTo>
                  <a:cubicBezTo>
                    <a:pt x="140" y="382"/>
                    <a:pt x="139" y="382"/>
                    <a:pt x="139" y="382"/>
                  </a:cubicBezTo>
                  <a:cubicBezTo>
                    <a:pt x="139" y="382"/>
                    <a:pt x="140" y="383"/>
                    <a:pt x="140" y="385"/>
                  </a:cubicBezTo>
                  <a:cubicBezTo>
                    <a:pt x="140" y="387"/>
                    <a:pt x="140" y="389"/>
                    <a:pt x="140" y="389"/>
                  </a:cubicBezTo>
                  <a:cubicBezTo>
                    <a:pt x="137" y="388"/>
                    <a:pt x="137" y="388"/>
                    <a:pt x="137" y="388"/>
                  </a:cubicBezTo>
                  <a:cubicBezTo>
                    <a:pt x="134" y="385"/>
                    <a:pt x="134" y="385"/>
                    <a:pt x="134" y="385"/>
                  </a:cubicBezTo>
                  <a:cubicBezTo>
                    <a:pt x="134" y="385"/>
                    <a:pt x="131" y="385"/>
                    <a:pt x="130" y="385"/>
                  </a:cubicBezTo>
                  <a:cubicBezTo>
                    <a:pt x="129" y="386"/>
                    <a:pt x="126" y="386"/>
                    <a:pt x="126" y="386"/>
                  </a:cubicBezTo>
                  <a:cubicBezTo>
                    <a:pt x="126" y="386"/>
                    <a:pt x="121" y="384"/>
                    <a:pt x="120" y="383"/>
                  </a:cubicBezTo>
                  <a:cubicBezTo>
                    <a:pt x="120" y="382"/>
                    <a:pt x="120" y="382"/>
                    <a:pt x="119" y="383"/>
                  </a:cubicBezTo>
                  <a:cubicBezTo>
                    <a:pt x="119" y="383"/>
                    <a:pt x="120" y="383"/>
                    <a:pt x="119" y="383"/>
                  </a:cubicBezTo>
                  <a:cubicBezTo>
                    <a:pt x="118" y="384"/>
                    <a:pt x="120" y="384"/>
                    <a:pt x="116" y="384"/>
                  </a:cubicBezTo>
                  <a:cubicBezTo>
                    <a:pt x="112" y="385"/>
                    <a:pt x="108" y="386"/>
                    <a:pt x="108" y="386"/>
                  </a:cubicBezTo>
                  <a:cubicBezTo>
                    <a:pt x="108" y="386"/>
                    <a:pt x="111" y="383"/>
                    <a:pt x="110" y="382"/>
                  </a:cubicBezTo>
                  <a:cubicBezTo>
                    <a:pt x="109" y="381"/>
                    <a:pt x="110" y="382"/>
                    <a:pt x="108" y="381"/>
                  </a:cubicBezTo>
                  <a:cubicBezTo>
                    <a:pt x="107" y="380"/>
                    <a:pt x="105" y="378"/>
                    <a:pt x="105" y="377"/>
                  </a:cubicBezTo>
                  <a:cubicBezTo>
                    <a:pt x="105" y="376"/>
                    <a:pt x="105" y="374"/>
                    <a:pt x="103" y="374"/>
                  </a:cubicBezTo>
                  <a:cubicBezTo>
                    <a:pt x="102" y="374"/>
                    <a:pt x="101" y="372"/>
                    <a:pt x="99" y="374"/>
                  </a:cubicBezTo>
                  <a:cubicBezTo>
                    <a:pt x="98" y="375"/>
                    <a:pt x="97" y="375"/>
                    <a:pt x="97" y="376"/>
                  </a:cubicBezTo>
                  <a:cubicBezTo>
                    <a:pt x="96" y="377"/>
                    <a:pt x="92" y="378"/>
                    <a:pt x="92" y="378"/>
                  </a:cubicBezTo>
                  <a:cubicBezTo>
                    <a:pt x="92" y="378"/>
                    <a:pt x="95" y="382"/>
                    <a:pt x="95" y="383"/>
                  </a:cubicBezTo>
                  <a:cubicBezTo>
                    <a:pt x="95" y="384"/>
                    <a:pt x="97" y="388"/>
                    <a:pt x="97" y="388"/>
                  </a:cubicBezTo>
                  <a:cubicBezTo>
                    <a:pt x="104" y="388"/>
                    <a:pt x="104" y="388"/>
                    <a:pt x="104" y="388"/>
                  </a:cubicBezTo>
                  <a:cubicBezTo>
                    <a:pt x="104" y="388"/>
                    <a:pt x="99" y="390"/>
                    <a:pt x="99" y="392"/>
                  </a:cubicBezTo>
                  <a:cubicBezTo>
                    <a:pt x="98" y="393"/>
                    <a:pt x="98" y="394"/>
                    <a:pt x="97" y="395"/>
                  </a:cubicBezTo>
                  <a:cubicBezTo>
                    <a:pt x="96" y="396"/>
                    <a:pt x="96" y="397"/>
                    <a:pt x="94" y="398"/>
                  </a:cubicBezTo>
                  <a:cubicBezTo>
                    <a:pt x="91" y="398"/>
                    <a:pt x="88" y="399"/>
                    <a:pt x="86" y="400"/>
                  </a:cubicBezTo>
                  <a:cubicBezTo>
                    <a:pt x="85" y="401"/>
                    <a:pt x="84" y="401"/>
                    <a:pt x="84" y="402"/>
                  </a:cubicBezTo>
                  <a:cubicBezTo>
                    <a:pt x="84" y="404"/>
                    <a:pt x="78" y="403"/>
                    <a:pt x="84" y="405"/>
                  </a:cubicBezTo>
                  <a:cubicBezTo>
                    <a:pt x="90" y="406"/>
                    <a:pt x="91" y="407"/>
                    <a:pt x="91" y="407"/>
                  </a:cubicBezTo>
                  <a:cubicBezTo>
                    <a:pt x="91" y="407"/>
                    <a:pt x="94" y="404"/>
                    <a:pt x="95" y="403"/>
                  </a:cubicBezTo>
                  <a:cubicBezTo>
                    <a:pt x="97" y="401"/>
                    <a:pt x="97" y="401"/>
                    <a:pt x="101" y="401"/>
                  </a:cubicBezTo>
                  <a:cubicBezTo>
                    <a:pt x="105" y="402"/>
                    <a:pt x="105" y="401"/>
                    <a:pt x="105" y="402"/>
                  </a:cubicBezTo>
                  <a:cubicBezTo>
                    <a:pt x="105" y="404"/>
                    <a:pt x="105" y="405"/>
                    <a:pt x="105" y="407"/>
                  </a:cubicBezTo>
                  <a:cubicBezTo>
                    <a:pt x="104" y="409"/>
                    <a:pt x="102" y="410"/>
                    <a:pt x="104" y="413"/>
                  </a:cubicBezTo>
                  <a:cubicBezTo>
                    <a:pt x="106" y="415"/>
                    <a:pt x="103" y="417"/>
                    <a:pt x="103" y="418"/>
                  </a:cubicBezTo>
                  <a:cubicBezTo>
                    <a:pt x="103" y="418"/>
                    <a:pt x="101" y="421"/>
                    <a:pt x="102" y="421"/>
                  </a:cubicBezTo>
                  <a:cubicBezTo>
                    <a:pt x="103" y="422"/>
                    <a:pt x="103" y="422"/>
                    <a:pt x="103" y="422"/>
                  </a:cubicBezTo>
                  <a:cubicBezTo>
                    <a:pt x="103" y="422"/>
                    <a:pt x="101" y="427"/>
                    <a:pt x="101" y="428"/>
                  </a:cubicBezTo>
                  <a:cubicBezTo>
                    <a:pt x="101" y="428"/>
                    <a:pt x="98" y="434"/>
                    <a:pt x="97" y="434"/>
                  </a:cubicBezTo>
                  <a:cubicBezTo>
                    <a:pt x="96" y="435"/>
                    <a:pt x="98" y="435"/>
                    <a:pt x="92" y="437"/>
                  </a:cubicBezTo>
                  <a:cubicBezTo>
                    <a:pt x="86" y="438"/>
                    <a:pt x="83" y="439"/>
                    <a:pt x="83" y="439"/>
                  </a:cubicBezTo>
                  <a:cubicBezTo>
                    <a:pt x="78" y="441"/>
                    <a:pt x="78" y="441"/>
                    <a:pt x="78" y="441"/>
                  </a:cubicBezTo>
                  <a:cubicBezTo>
                    <a:pt x="74" y="444"/>
                    <a:pt x="74" y="444"/>
                    <a:pt x="74" y="444"/>
                  </a:cubicBezTo>
                  <a:cubicBezTo>
                    <a:pt x="71" y="444"/>
                    <a:pt x="71" y="444"/>
                    <a:pt x="71" y="444"/>
                  </a:cubicBezTo>
                  <a:cubicBezTo>
                    <a:pt x="66" y="443"/>
                    <a:pt x="66" y="443"/>
                    <a:pt x="66" y="443"/>
                  </a:cubicBezTo>
                  <a:cubicBezTo>
                    <a:pt x="66" y="443"/>
                    <a:pt x="61" y="446"/>
                    <a:pt x="61" y="447"/>
                  </a:cubicBezTo>
                  <a:cubicBezTo>
                    <a:pt x="61" y="447"/>
                    <a:pt x="58" y="448"/>
                    <a:pt x="57" y="449"/>
                  </a:cubicBezTo>
                  <a:cubicBezTo>
                    <a:pt x="57" y="450"/>
                    <a:pt x="62" y="452"/>
                    <a:pt x="62" y="452"/>
                  </a:cubicBezTo>
                  <a:cubicBezTo>
                    <a:pt x="63" y="455"/>
                    <a:pt x="63" y="455"/>
                    <a:pt x="63" y="455"/>
                  </a:cubicBezTo>
                  <a:cubicBezTo>
                    <a:pt x="61" y="455"/>
                    <a:pt x="61" y="455"/>
                    <a:pt x="61" y="455"/>
                  </a:cubicBezTo>
                  <a:cubicBezTo>
                    <a:pt x="57" y="456"/>
                    <a:pt x="57" y="456"/>
                    <a:pt x="57" y="456"/>
                  </a:cubicBezTo>
                  <a:cubicBezTo>
                    <a:pt x="57" y="458"/>
                    <a:pt x="57" y="458"/>
                    <a:pt x="57" y="458"/>
                  </a:cubicBezTo>
                  <a:cubicBezTo>
                    <a:pt x="59" y="459"/>
                    <a:pt x="59" y="459"/>
                    <a:pt x="59" y="459"/>
                  </a:cubicBezTo>
                  <a:cubicBezTo>
                    <a:pt x="59" y="459"/>
                    <a:pt x="60" y="460"/>
                    <a:pt x="61" y="460"/>
                  </a:cubicBezTo>
                  <a:cubicBezTo>
                    <a:pt x="63" y="460"/>
                    <a:pt x="67" y="458"/>
                    <a:pt x="67" y="458"/>
                  </a:cubicBezTo>
                  <a:cubicBezTo>
                    <a:pt x="62" y="461"/>
                    <a:pt x="62" y="461"/>
                    <a:pt x="62" y="461"/>
                  </a:cubicBezTo>
                  <a:cubicBezTo>
                    <a:pt x="61" y="464"/>
                    <a:pt x="61" y="464"/>
                    <a:pt x="61" y="464"/>
                  </a:cubicBezTo>
                  <a:cubicBezTo>
                    <a:pt x="61" y="464"/>
                    <a:pt x="60" y="466"/>
                    <a:pt x="62" y="466"/>
                  </a:cubicBezTo>
                  <a:cubicBezTo>
                    <a:pt x="64" y="466"/>
                    <a:pt x="66" y="466"/>
                    <a:pt x="66" y="466"/>
                  </a:cubicBezTo>
                  <a:cubicBezTo>
                    <a:pt x="66" y="466"/>
                    <a:pt x="67" y="464"/>
                    <a:pt x="69" y="464"/>
                  </a:cubicBezTo>
                  <a:cubicBezTo>
                    <a:pt x="72" y="465"/>
                    <a:pt x="72" y="465"/>
                    <a:pt x="72" y="465"/>
                  </a:cubicBezTo>
                  <a:cubicBezTo>
                    <a:pt x="72" y="465"/>
                    <a:pt x="73" y="462"/>
                    <a:pt x="74" y="462"/>
                  </a:cubicBezTo>
                  <a:cubicBezTo>
                    <a:pt x="74" y="462"/>
                    <a:pt x="73" y="462"/>
                    <a:pt x="76" y="462"/>
                  </a:cubicBezTo>
                  <a:cubicBezTo>
                    <a:pt x="78" y="463"/>
                    <a:pt x="85" y="462"/>
                    <a:pt x="85" y="462"/>
                  </a:cubicBezTo>
                  <a:cubicBezTo>
                    <a:pt x="85" y="462"/>
                    <a:pt x="86" y="462"/>
                    <a:pt x="86" y="463"/>
                  </a:cubicBezTo>
                  <a:cubicBezTo>
                    <a:pt x="86" y="465"/>
                    <a:pt x="88" y="465"/>
                    <a:pt x="89" y="467"/>
                  </a:cubicBezTo>
                  <a:cubicBezTo>
                    <a:pt x="91" y="468"/>
                    <a:pt x="95" y="469"/>
                    <a:pt x="95" y="469"/>
                  </a:cubicBezTo>
                  <a:cubicBezTo>
                    <a:pt x="92" y="470"/>
                    <a:pt x="92" y="470"/>
                    <a:pt x="92" y="470"/>
                  </a:cubicBezTo>
                  <a:cubicBezTo>
                    <a:pt x="88" y="469"/>
                    <a:pt x="88" y="469"/>
                    <a:pt x="88" y="469"/>
                  </a:cubicBezTo>
                  <a:cubicBezTo>
                    <a:pt x="88" y="469"/>
                    <a:pt x="86" y="468"/>
                    <a:pt x="86" y="469"/>
                  </a:cubicBezTo>
                  <a:cubicBezTo>
                    <a:pt x="86" y="471"/>
                    <a:pt x="85" y="474"/>
                    <a:pt x="85" y="474"/>
                  </a:cubicBezTo>
                  <a:cubicBezTo>
                    <a:pt x="86" y="474"/>
                    <a:pt x="91" y="475"/>
                    <a:pt x="91" y="475"/>
                  </a:cubicBezTo>
                  <a:cubicBezTo>
                    <a:pt x="96" y="475"/>
                    <a:pt x="96" y="475"/>
                    <a:pt x="96" y="475"/>
                  </a:cubicBezTo>
                  <a:cubicBezTo>
                    <a:pt x="98" y="474"/>
                    <a:pt x="98" y="474"/>
                    <a:pt x="98" y="474"/>
                  </a:cubicBezTo>
                  <a:cubicBezTo>
                    <a:pt x="101" y="472"/>
                    <a:pt x="101" y="472"/>
                    <a:pt x="101" y="472"/>
                  </a:cubicBezTo>
                  <a:cubicBezTo>
                    <a:pt x="101" y="472"/>
                    <a:pt x="102" y="474"/>
                    <a:pt x="101" y="474"/>
                  </a:cubicBezTo>
                  <a:cubicBezTo>
                    <a:pt x="101" y="475"/>
                    <a:pt x="102" y="477"/>
                    <a:pt x="102" y="477"/>
                  </a:cubicBezTo>
                  <a:cubicBezTo>
                    <a:pt x="102" y="477"/>
                    <a:pt x="102" y="480"/>
                    <a:pt x="103" y="480"/>
                  </a:cubicBezTo>
                  <a:cubicBezTo>
                    <a:pt x="104" y="480"/>
                    <a:pt x="106" y="483"/>
                    <a:pt x="106" y="483"/>
                  </a:cubicBezTo>
                  <a:cubicBezTo>
                    <a:pt x="108" y="486"/>
                    <a:pt x="108" y="486"/>
                    <a:pt x="108" y="486"/>
                  </a:cubicBezTo>
                  <a:cubicBezTo>
                    <a:pt x="112" y="487"/>
                    <a:pt x="112" y="487"/>
                    <a:pt x="112" y="487"/>
                  </a:cubicBezTo>
                  <a:cubicBezTo>
                    <a:pt x="112" y="487"/>
                    <a:pt x="115" y="487"/>
                    <a:pt x="116" y="487"/>
                  </a:cubicBezTo>
                  <a:cubicBezTo>
                    <a:pt x="117" y="488"/>
                    <a:pt x="119" y="489"/>
                    <a:pt x="119" y="488"/>
                  </a:cubicBezTo>
                  <a:cubicBezTo>
                    <a:pt x="120" y="487"/>
                    <a:pt x="122" y="485"/>
                    <a:pt x="122" y="485"/>
                  </a:cubicBezTo>
                  <a:cubicBezTo>
                    <a:pt x="126" y="482"/>
                    <a:pt x="126" y="482"/>
                    <a:pt x="126" y="482"/>
                  </a:cubicBezTo>
                  <a:cubicBezTo>
                    <a:pt x="126" y="482"/>
                    <a:pt x="128" y="482"/>
                    <a:pt x="130" y="482"/>
                  </a:cubicBezTo>
                  <a:cubicBezTo>
                    <a:pt x="131" y="482"/>
                    <a:pt x="138" y="481"/>
                    <a:pt x="138" y="481"/>
                  </a:cubicBezTo>
                  <a:cubicBezTo>
                    <a:pt x="138" y="481"/>
                    <a:pt x="139" y="479"/>
                    <a:pt x="141" y="478"/>
                  </a:cubicBezTo>
                  <a:cubicBezTo>
                    <a:pt x="142" y="477"/>
                    <a:pt x="146" y="475"/>
                    <a:pt x="146" y="475"/>
                  </a:cubicBezTo>
                  <a:cubicBezTo>
                    <a:pt x="153" y="473"/>
                    <a:pt x="153" y="473"/>
                    <a:pt x="153" y="473"/>
                  </a:cubicBezTo>
                  <a:cubicBezTo>
                    <a:pt x="147" y="475"/>
                    <a:pt x="147" y="475"/>
                    <a:pt x="147" y="475"/>
                  </a:cubicBezTo>
                  <a:cubicBezTo>
                    <a:pt x="145" y="477"/>
                    <a:pt x="145" y="477"/>
                    <a:pt x="145" y="477"/>
                  </a:cubicBezTo>
                  <a:cubicBezTo>
                    <a:pt x="141" y="480"/>
                    <a:pt x="141" y="480"/>
                    <a:pt x="141" y="480"/>
                  </a:cubicBezTo>
                  <a:cubicBezTo>
                    <a:pt x="139" y="482"/>
                    <a:pt x="139" y="482"/>
                    <a:pt x="139" y="482"/>
                  </a:cubicBezTo>
                  <a:cubicBezTo>
                    <a:pt x="139" y="482"/>
                    <a:pt x="137" y="483"/>
                    <a:pt x="136" y="484"/>
                  </a:cubicBezTo>
                  <a:cubicBezTo>
                    <a:pt x="136" y="484"/>
                    <a:pt x="133" y="489"/>
                    <a:pt x="133" y="489"/>
                  </a:cubicBezTo>
                  <a:cubicBezTo>
                    <a:pt x="130" y="490"/>
                    <a:pt x="130" y="490"/>
                    <a:pt x="130" y="490"/>
                  </a:cubicBezTo>
                  <a:cubicBezTo>
                    <a:pt x="130" y="490"/>
                    <a:pt x="127" y="492"/>
                    <a:pt x="126" y="494"/>
                  </a:cubicBezTo>
                  <a:cubicBezTo>
                    <a:pt x="125" y="495"/>
                    <a:pt x="124" y="496"/>
                    <a:pt x="124" y="496"/>
                  </a:cubicBezTo>
                  <a:cubicBezTo>
                    <a:pt x="124" y="496"/>
                    <a:pt x="125" y="498"/>
                    <a:pt x="120" y="498"/>
                  </a:cubicBezTo>
                  <a:cubicBezTo>
                    <a:pt x="115" y="497"/>
                    <a:pt x="111" y="496"/>
                    <a:pt x="111" y="496"/>
                  </a:cubicBezTo>
                  <a:cubicBezTo>
                    <a:pt x="111" y="496"/>
                    <a:pt x="106" y="495"/>
                    <a:pt x="105" y="495"/>
                  </a:cubicBezTo>
                  <a:cubicBezTo>
                    <a:pt x="104" y="494"/>
                    <a:pt x="104" y="494"/>
                    <a:pt x="101" y="494"/>
                  </a:cubicBezTo>
                  <a:cubicBezTo>
                    <a:pt x="99" y="494"/>
                    <a:pt x="89" y="491"/>
                    <a:pt x="89" y="491"/>
                  </a:cubicBezTo>
                  <a:cubicBezTo>
                    <a:pt x="89" y="491"/>
                    <a:pt x="87" y="491"/>
                    <a:pt x="86" y="492"/>
                  </a:cubicBezTo>
                  <a:cubicBezTo>
                    <a:pt x="85" y="493"/>
                    <a:pt x="83" y="493"/>
                    <a:pt x="83" y="494"/>
                  </a:cubicBezTo>
                  <a:cubicBezTo>
                    <a:pt x="83" y="496"/>
                    <a:pt x="83" y="497"/>
                    <a:pt x="83" y="497"/>
                  </a:cubicBezTo>
                  <a:cubicBezTo>
                    <a:pt x="82" y="500"/>
                    <a:pt x="82" y="500"/>
                    <a:pt x="82" y="500"/>
                  </a:cubicBezTo>
                  <a:cubicBezTo>
                    <a:pt x="78" y="501"/>
                    <a:pt x="78" y="501"/>
                    <a:pt x="78" y="501"/>
                  </a:cubicBezTo>
                  <a:cubicBezTo>
                    <a:pt x="73" y="501"/>
                    <a:pt x="73" y="501"/>
                    <a:pt x="73" y="501"/>
                  </a:cubicBezTo>
                  <a:close/>
                  <a:moveTo>
                    <a:pt x="43" y="266"/>
                  </a:moveTo>
                  <a:cubicBezTo>
                    <a:pt x="43" y="266"/>
                    <a:pt x="43" y="266"/>
                    <a:pt x="43" y="266"/>
                  </a:cubicBezTo>
                  <a:cubicBezTo>
                    <a:pt x="44" y="266"/>
                    <a:pt x="50" y="266"/>
                    <a:pt x="50" y="266"/>
                  </a:cubicBezTo>
                  <a:cubicBezTo>
                    <a:pt x="54" y="266"/>
                    <a:pt x="54" y="266"/>
                    <a:pt x="54" y="266"/>
                  </a:cubicBezTo>
                  <a:cubicBezTo>
                    <a:pt x="54" y="266"/>
                    <a:pt x="59" y="266"/>
                    <a:pt x="60" y="266"/>
                  </a:cubicBezTo>
                  <a:cubicBezTo>
                    <a:pt x="61" y="266"/>
                    <a:pt x="62" y="267"/>
                    <a:pt x="62" y="267"/>
                  </a:cubicBezTo>
                  <a:cubicBezTo>
                    <a:pt x="62" y="267"/>
                    <a:pt x="64" y="265"/>
                    <a:pt x="65" y="266"/>
                  </a:cubicBezTo>
                  <a:cubicBezTo>
                    <a:pt x="66" y="266"/>
                    <a:pt x="68" y="269"/>
                    <a:pt x="68" y="269"/>
                  </a:cubicBezTo>
                  <a:cubicBezTo>
                    <a:pt x="70" y="274"/>
                    <a:pt x="70" y="274"/>
                    <a:pt x="70" y="274"/>
                  </a:cubicBezTo>
                  <a:cubicBezTo>
                    <a:pt x="71" y="280"/>
                    <a:pt x="71" y="280"/>
                    <a:pt x="71" y="280"/>
                  </a:cubicBezTo>
                  <a:cubicBezTo>
                    <a:pt x="72" y="285"/>
                    <a:pt x="72" y="285"/>
                    <a:pt x="72" y="285"/>
                  </a:cubicBezTo>
                  <a:cubicBezTo>
                    <a:pt x="76" y="290"/>
                    <a:pt x="76" y="290"/>
                    <a:pt x="76" y="290"/>
                  </a:cubicBezTo>
                  <a:cubicBezTo>
                    <a:pt x="74" y="293"/>
                    <a:pt x="74" y="293"/>
                    <a:pt x="74" y="293"/>
                  </a:cubicBezTo>
                  <a:cubicBezTo>
                    <a:pt x="74" y="293"/>
                    <a:pt x="74" y="297"/>
                    <a:pt x="74" y="297"/>
                  </a:cubicBezTo>
                  <a:cubicBezTo>
                    <a:pt x="73" y="297"/>
                    <a:pt x="70" y="298"/>
                    <a:pt x="70" y="298"/>
                  </a:cubicBezTo>
                  <a:cubicBezTo>
                    <a:pt x="69" y="299"/>
                    <a:pt x="68" y="302"/>
                    <a:pt x="68" y="302"/>
                  </a:cubicBezTo>
                  <a:cubicBezTo>
                    <a:pt x="68" y="302"/>
                    <a:pt x="72" y="298"/>
                    <a:pt x="73" y="299"/>
                  </a:cubicBezTo>
                  <a:cubicBezTo>
                    <a:pt x="74" y="299"/>
                    <a:pt x="77" y="299"/>
                    <a:pt x="77" y="299"/>
                  </a:cubicBezTo>
                  <a:cubicBezTo>
                    <a:pt x="79" y="301"/>
                    <a:pt x="79" y="301"/>
                    <a:pt x="79" y="301"/>
                  </a:cubicBezTo>
                  <a:cubicBezTo>
                    <a:pt x="81" y="305"/>
                    <a:pt x="81" y="305"/>
                    <a:pt x="81" y="305"/>
                  </a:cubicBezTo>
                  <a:cubicBezTo>
                    <a:pt x="81" y="310"/>
                    <a:pt x="81" y="310"/>
                    <a:pt x="81" y="310"/>
                  </a:cubicBezTo>
                  <a:cubicBezTo>
                    <a:pt x="81" y="310"/>
                    <a:pt x="81" y="314"/>
                    <a:pt x="80" y="314"/>
                  </a:cubicBezTo>
                  <a:cubicBezTo>
                    <a:pt x="80" y="315"/>
                    <a:pt x="79" y="316"/>
                    <a:pt x="78" y="316"/>
                  </a:cubicBezTo>
                  <a:cubicBezTo>
                    <a:pt x="77" y="316"/>
                    <a:pt x="76" y="316"/>
                    <a:pt x="77" y="314"/>
                  </a:cubicBezTo>
                  <a:cubicBezTo>
                    <a:pt x="77" y="312"/>
                    <a:pt x="78" y="310"/>
                    <a:pt x="78" y="310"/>
                  </a:cubicBezTo>
                  <a:cubicBezTo>
                    <a:pt x="78" y="309"/>
                    <a:pt x="79" y="305"/>
                    <a:pt x="78" y="305"/>
                  </a:cubicBezTo>
                  <a:cubicBezTo>
                    <a:pt x="76" y="305"/>
                    <a:pt x="75" y="303"/>
                    <a:pt x="75" y="305"/>
                  </a:cubicBezTo>
                  <a:cubicBezTo>
                    <a:pt x="74" y="306"/>
                    <a:pt x="75" y="310"/>
                    <a:pt x="75" y="310"/>
                  </a:cubicBezTo>
                  <a:cubicBezTo>
                    <a:pt x="75" y="310"/>
                    <a:pt x="76" y="311"/>
                    <a:pt x="76" y="312"/>
                  </a:cubicBezTo>
                  <a:cubicBezTo>
                    <a:pt x="75" y="313"/>
                    <a:pt x="75" y="312"/>
                    <a:pt x="74" y="314"/>
                  </a:cubicBezTo>
                  <a:cubicBezTo>
                    <a:pt x="72" y="315"/>
                    <a:pt x="75" y="316"/>
                    <a:pt x="75" y="316"/>
                  </a:cubicBezTo>
                  <a:cubicBezTo>
                    <a:pt x="76" y="318"/>
                    <a:pt x="76" y="318"/>
                    <a:pt x="76" y="318"/>
                  </a:cubicBezTo>
                  <a:cubicBezTo>
                    <a:pt x="76" y="318"/>
                    <a:pt x="76" y="321"/>
                    <a:pt x="75" y="321"/>
                  </a:cubicBezTo>
                  <a:cubicBezTo>
                    <a:pt x="74" y="322"/>
                    <a:pt x="74" y="323"/>
                    <a:pt x="70" y="321"/>
                  </a:cubicBezTo>
                  <a:cubicBezTo>
                    <a:pt x="66" y="320"/>
                    <a:pt x="65" y="319"/>
                    <a:pt x="65" y="319"/>
                  </a:cubicBezTo>
                  <a:cubicBezTo>
                    <a:pt x="64" y="324"/>
                    <a:pt x="64" y="324"/>
                    <a:pt x="64" y="324"/>
                  </a:cubicBezTo>
                  <a:cubicBezTo>
                    <a:pt x="62" y="328"/>
                    <a:pt x="62" y="328"/>
                    <a:pt x="62" y="328"/>
                  </a:cubicBezTo>
                  <a:cubicBezTo>
                    <a:pt x="55" y="330"/>
                    <a:pt x="55" y="330"/>
                    <a:pt x="55" y="330"/>
                  </a:cubicBezTo>
                  <a:cubicBezTo>
                    <a:pt x="51" y="325"/>
                    <a:pt x="51" y="325"/>
                    <a:pt x="51" y="325"/>
                  </a:cubicBezTo>
                  <a:cubicBezTo>
                    <a:pt x="51" y="325"/>
                    <a:pt x="48" y="326"/>
                    <a:pt x="47" y="326"/>
                  </a:cubicBezTo>
                  <a:cubicBezTo>
                    <a:pt x="46" y="325"/>
                    <a:pt x="41" y="324"/>
                    <a:pt x="41" y="324"/>
                  </a:cubicBezTo>
                  <a:cubicBezTo>
                    <a:pt x="40" y="319"/>
                    <a:pt x="40" y="319"/>
                    <a:pt x="40" y="319"/>
                  </a:cubicBezTo>
                  <a:cubicBezTo>
                    <a:pt x="35" y="314"/>
                    <a:pt x="35" y="314"/>
                    <a:pt x="35" y="314"/>
                  </a:cubicBezTo>
                  <a:cubicBezTo>
                    <a:pt x="36" y="310"/>
                    <a:pt x="36" y="310"/>
                    <a:pt x="36" y="310"/>
                  </a:cubicBezTo>
                  <a:cubicBezTo>
                    <a:pt x="33" y="304"/>
                    <a:pt x="33" y="304"/>
                    <a:pt x="33" y="304"/>
                  </a:cubicBezTo>
                  <a:cubicBezTo>
                    <a:pt x="27" y="305"/>
                    <a:pt x="27" y="305"/>
                    <a:pt x="27" y="305"/>
                  </a:cubicBezTo>
                  <a:cubicBezTo>
                    <a:pt x="25" y="310"/>
                    <a:pt x="25" y="310"/>
                    <a:pt x="25" y="310"/>
                  </a:cubicBezTo>
                  <a:cubicBezTo>
                    <a:pt x="25" y="310"/>
                    <a:pt x="27" y="312"/>
                    <a:pt x="25" y="313"/>
                  </a:cubicBezTo>
                  <a:cubicBezTo>
                    <a:pt x="23" y="313"/>
                    <a:pt x="19" y="314"/>
                    <a:pt x="19" y="314"/>
                  </a:cubicBezTo>
                  <a:cubicBezTo>
                    <a:pt x="19" y="314"/>
                    <a:pt x="14" y="315"/>
                    <a:pt x="13" y="315"/>
                  </a:cubicBezTo>
                  <a:cubicBezTo>
                    <a:pt x="13" y="315"/>
                    <a:pt x="9" y="309"/>
                    <a:pt x="9" y="309"/>
                  </a:cubicBezTo>
                  <a:cubicBezTo>
                    <a:pt x="9" y="309"/>
                    <a:pt x="7" y="309"/>
                    <a:pt x="6" y="309"/>
                  </a:cubicBezTo>
                  <a:cubicBezTo>
                    <a:pt x="5" y="309"/>
                    <a:pt x="5" y="310"/>
                    <a:pt x="5" y="308"/>
                  </a:cubicBezTo>
                  <a:cubicBezTo>
                    <a:pt x="5" y="306"/>
                    <a:pt x="4" y="303"/>
                    <a:pt x="4" y="303"/>
                  </a:cubicBezTo>
                  <a:cubicBezTo>
                    <a:pt x="4" y="303"/>
                    <a:pt x="7" y="306"/>
                    <a:pt x="4" y="302"/>
                  </a:cubicBezTo>
                  <a:cubicBezTo>
                    <a:pt x="1" y="298"/>
                    <a:pt x="0" y="294"/>
                    <a:pt x="0" y="294"/>
                  </a:cubicBezTo>
                  <a:cubicBezTo>
                    <a:pt x="5" y="291"/>
                    <a:pt x="5" y="291"/>
                    <a:pt x="5" y="291"/>
                  </a:cubicBezTo>
                  <a:cubicBezTo>
                    <a:pt x="5" y="291"/>
                    <a:pt x="10" y="291"/>
                    <a:pt x="11" y="292"/>
                  </a:cubicBezTo>
                  <a:cubicBezTo>
                    <a:pt x="12" y="292"/>
                    <a:pt x="13" y="290"/>
                    <a:pt x="13" y="290"/>
                  </a:cubicBezTo>
                  <a:cubicBezTo>
                    <a:pt x="13" y="290"/>
                    <a:pt x="15" y="288"/>
                    <a:pt x="13" y="287"/>
                  </a:cubicBezTo>
                  <a:cubicBezTo>
                    <a:pt x="12" y="287"/>
                    <a:pt x="10" y="285"/>
                    <a:pt x="10" y="285"/>
                  </a:cubicBezTo>
                  <a:cubicBezTo>
                    <a:pt x="10" y="285"/>
                    <a:pt x="8" y="283"/>
                    <a:pt x="11" y="282"/>
                  </a:cubicBezTo>
                  <a:cubicBezTo>
                    <a:pt x="14" y="282"/>
                    <a:pt x="14" y="282"/>
                    <a:pt x="16" y="282"/>
                  </a:cubicBezTo>
                  <a:cubicBezTo>
                    <a:pt x="18" y="283"/>
                    <a:pt x="19" y="286"/>
                    <a:pt x="20" y="282"/>
                  </a:cubicBezTo>
                  <a:cubicBezTo>
                    <a:pt x="21" y="279"/>
                    <a:pt x="19" y="279"/>
                    <a:pt x="22" y="278"/>
                  </a:cubicBezTo>
                  <a:cubicBezTo>
                    <a:pt x="25" y="278"/>
                    <a:pt x="27" y="277"/>
                    <a:pt x="27" y="276"/>
                  </a:cubicBezTo>
                  <a:cubicBezTo>
                    <a:pt x="27" y="275"/>
                    <a:pt x="27" y="271"/>
                    <a:pt x="28" y="271"/>
                  </a:cubicBezTo>
                  <a:cubicBezTo>
                    <a:pt x="29" y="271"/>
                    <a:pt x="34" y="272"/>
                    <a:pt x="34" y="272"/>
                  </a:cubicBezTo>
                  <a:cubicBezTo>
                    <a:pt x="34" y="272"/>
                    <a:pt x="36" y="270"/>
                    <a:pt x="38" y="271"/>
                  </a:cubicBezTo>
                  <a:cubicBezTo>
                    <a:pt x="40" y="271"/>
                    <a:pt x="41" y="270"/>
                    <a:pt x="41" y="270"/>
                  </a:cubicBezTo>
                  <a:cubicBezTo>
                    <a:pt x="41" y="270"/>
                    <a:pt x="43" y="266"/>
                    <a:pt x="43" y="266"/>
                  </a:cubicBezTo>
                  <a:close/>
                  <a:moveTo>
                    <a:pt x="74" y="227"/>
                  </a:moveTo>
                  <a:cubicBezTo>
                    <a:pt x="74" y="227"/>
                    <a:pt x="74" y="227"/>
                    <a:pt x="74" y="227"/>
                  </a:cubicBezTo>
                  <a:cubicBezTo>
                    <a:pt x="74" y="227"/>
                    <a:pt x="73" y="224"/>
                    <a:pt x="74" y="224"/>
                  </a:cubicBezTo>
                  <a:cubicBezTo>
                    <a:pt x="75" y="224"/>
                    <a:pt x="78" y="223"/>
                    <a:pt x="78" y="223"/>
                  </a:cubicBezTo>
                  <a:cubicBezTo>
                    <a:pt x="78" y="223"/>
                    <a:pt x="79" y="221"/>
                    <a:pt x="79" y="222"/>
                  </a:cubicBezTo>
                  <a:cubicBezTo>
                    <a:pt x="80" y="222"/>
                    <a:pt x="80" y="224"/>
                    <a:pt x="79" y="224"/>
                  </a:cubicBezTo>
                  <a:cubicBezTo>
                    <a:pt x="79" y="224"/>
                    <a:pt x="77" y="226"/>
                    <a:pt x="77" y="226"/>
                  </a:cubicBezTo>
                  <a:cubicBezTo>
                    <a:pt x="77" y="226"/>
                    <a:pt x="75" y="227"/>
                    <a:pt x="75" y="227"/>
                  </a:cubicBezTo>
                  <a:cubicBezTo>
                    <a:pt x="74" y="227"/>
                    <a:pt x="74" y="227"/>
                    <a:pt x="74" y="227"/>
                  </a:cubicBezTo>
                  <a:close/>
                  <a:moveTo>
                    <a:pt x="87" y="248"/>
                  </a:moveTo>
                  <a:cubicBezTo>
                    <a:pt x="87" y="248"/>
                    <a:pt x="87" y="248"/>
                    <a:pt x="87" y="248"/>
                  </a:cubicBezTo>
                  <a:cubicBezTo>
                    <a:pt x="87" y="248"/>
                    <a:pt x="87" y="249"/>
                    <a:pt x="86" y="249"/>
                  </a:cubicBezTo>
                  <a:cubicBezTo>
                    <a:pt x="85" y="249"/>
                    <a:pt x="83" y="249"/>
                    <a:pt x="83" y="248"/>
                  </a:cubicBezTo>
                  <a:cubicBezTo>
                    <a:pt x="83" y="248"/>
                    <a:pt x="84" y="246"/>
                    <a:pt x="85" y="246"/>
                  </a:cubicBezTo>
                  <a:cubicBezTo>
                    <a:pt x="85" y="246"/>
                    <a:pt x="86" y="245"/>
                    <a:pt x="86" y="245"/>
                  </a:cubicBezTo>
                  <a:cubicBezTo>
                    <a:pt x="86" y="245"/>
                    <a:pt x="86" y="244"/>
                    <a:pt x="86" y="244"/>
                  </a:cubicBezTo>
                  <a:cubicBezTo>
                    <a:pt x="87" y="244"/>
                    <a:pt x="88" y="246"/>
                    <a:pt x="88" y="246"/>
                  </a:cubicBezTo>
                  <a:cubicBezTo>
                    <a:pt x="87" y="248"/>
                    <a:pt x="87" y="248"/>
                    <a:pt x="87" y="248"/>
                  </a:cubicBezTo>
                  <a:close/>
                  <a:moveTo>
                    <a:pt x="95" y="255"/>
                  </a:moveTo>
                  <a:cubicBezTo>
                    <a:pt x="95" y="255"/>
                    <a:pt x="95" y="255"/>
                    <a:pt x="95" y="255"/>
                  </a:cubicBezTo>
                  <a:cubicBezTo>
                    <a:pt x="95" y="254"/>
                    <a:pt x="97" y="252"/>
                    <a:pt x="97" y="251"/>
                  </a:cubicBezTo>
                  <a:cubicBezTo>
                    <a:pt x="98" y="251"/>
                    <a:pt x="98" y="250"/>
                    <a:pt x="98" y="250"/>
                  </a:cubicBezTo>
                  <a:cubicBezTo>
                    <a:pt x="99" y="249"/>
                    <a:pt x="100" y="249"/>
                    <a:pt x="101" y="249"/>
                  </a:cubicBezTo>
                  <a:cubicBezTo>
                    <a:pt x="103" y="250"/>
                    <a:pt x="105" y="252"/>
                    <a:pt x="104" y="252"/>
                  </a:cubicBezTo>
                  <a:cubicBezTo>
                    <a:pt x="104" y="253"/>
                    <a:pt x="103" y="252"/>
                    <a:pt x="103" y="255"/>
                  </a:cubicBezTo>
                  <a:cubicBezTo>
                    <a:pt x="103" y="258"/>
                    <a:pt x="103" y="258"/>
                    <a:pt x="103" y="259"/>
                  </a:cubicBezTo>
                  <a:cubicBezTo>
                    <a:pt x="104" y="260"/>
                    <a:pt x="103" y="263"/>
                    <a:pt x="103" y="263"/>
                  </a:cubicBezTo>
                  <a:cubicBezTo>
                    <a:pt x="103" y="263"/>
                    <a:pt x="102" y="265"/>
                    <a:pt x="101" y="265"/>
                  </a:cubicBezTo>
                  <a:cubicBezTo>
                    <a:pt x="101" y="265"/>
                    <a:pt x="101" y="265"/>
                    <a:pt x="99" y="264"/>
                  </a:cubicBezTo>
                  <a:cubicBezTo>
                    <a:pt x="98" y="264"/>
                    <a:pt x="95" y="262"/>
                    <a:pt x="95" y="262"/>
                  </a:cubicBezTo>
                  <a:cubicBezTo>
                    <a:pt x="95" y="262"/>
                    <a:pt x="95" y="257"/>
                    <a:pt x="95" y="257"/>
                  </a:cubicBezTo>
                  <a:cubicBezTo>
                    <a:pt x="95" y="256"/>
                    <a:pt x="94" y="255"/>
                    <a:pt x="94" y="255"/>
                  </a:cubicBezTo>
                  <a:cubicBezTo>
                    <a:pt x="95" y="255"/>
                    <a:pt x="95" y="255"/>
                    <a:pt x="95" y="255"/>
                  </a:cubicBezTo>
                  <a:close/>
                  <a:moveTo>
                    <a:pt x="74" y="210"/>
                  </a:moveTo>
                  <a:cubicBezTo>
                    <a:pt x="74" y="210"/>
                    <a:pt x="74" y="210"/>
                    <a:pt x="74" y="210"/>
                  </a:cubicBezTo>
                  <a:cubicBezTo>
                    <a:pt x="74" y="210"/>
                    <a:pt x="74" y="209"/>
                    <a:pt x="76" y="209"/>
                  </a:cubicBezTo>
                  <a:cubicBezTo>
                    <a:pt x="77" y="210"/>
                    <a:pt x="77" y="211"/>
                    <a:pt x="77" y="212"/>
                  </a:cubicBezTo>
                  <a:cubicBezTo>
                    <a:pt x="77" y="213"/>
                    <a:pt x="80" y="213"/>
                    <a:pt x="79" y="214"/>
                  </a:cubicBezTo>
                  <a:cubicBezTo>
                    <a:pt x="77" y="215"/>
                    <a:pt x="76" y="215"/>
                    <a:pt x="76" y="215"/>
                  </a:cubicBezTo>
                  <a:cubicBezTo>
                    <a:pt x="76" y="214"/>
                    <a:pt x="75" y="215"/>
                    <a:pt x="75" y="214"/>
                  </a:cubicBezTo>
                  <a:cubicBezTo>
                    <a:pt x="75" y="213"/>
                    <a:pt x="73" y="212"/>
                    <a:pt x="73" y="212"/>
                  </a:cubicBezTo>
                  <a:cubicBezTo>
                    <a:pt x="73" y="212"/>
                    <a:pt x="74" y="210"/>
                    <a:pt x="74" y="210"/>
                  </a:cubicBezTo>
                  <a:close/>
                  <a:moveTo>
                    <a:pt x="61" y="196"/>
                  </a:moveTo>
                  <a:cubicBezTo>
                    <a:pt x="61" y="196"/>
                    <a:pt x="61" y="196"/>
                    <a:pt x="61" y="196"/>
                  </a:cubicBezTo>
                  <a:cubicBezTo>
                    <a:pt x="63" y="197"/>
                    <a:pt x="64" y="196"/>
                    <a:pt x="64" y="197"/>
                  </a:cubicBezTo>
                  <a:cubicBezTo>
                    <a:pt x="65" y="197"/>
                    <a:pt x="66" y="198"/>
                    <a:pt x="65" y="199"/>
                  </a:cubicBezTo>
                  <a:cubicBezTo>
                    <a:pt x="63" y="200"/>
                    <a:pt x="63" y="200"/>
                    <a:pt x="61" y="200"/>
                  </a:cubicBezTo>
                  <a:cubicBezTo>
                    <a:pt x="60" y="200"/>
                    <a:pt x="62" y="200"/>
                    <a:pt x="60" y="200"/>
                  </a:cubicBezTo>
                  <a:cubicBezTo>
                    <a:pt x="58" y="200"/>
                    <a:pt x="55" y="202"/>
                    <a:pt x="57" y="199"/>
                  </a:cubicBezTo>
                  <a:cubicBezTo>
                    <a:pt x="59" y="197"/>
                    <a:pt x="61" y="196"/>
                    <a:pt x="61" y="196"/>
                  </a:cubicBezTo>
                  <a:close/>
                  <a:moveTo>
                    <a:pt x="72" y="191"/>
                  </a:moveTo>
                  <a:cubicBezTo>
                    <a:pt x="72" y="191"/>
                    <a:pt x="72" y="191"/>
                    <a:pt x="72" y="191"/>
                  </a:cubicBezTo>
                  <a:cubicBezTo>
                    <a:pt x="73" y="191"/>
                    <a:pt x="74" y="189"/>
                    <a:pt x="75" y="190"/>
                  </a:cubicBezTo>
                  <a:cubicBezTo>
                    <a:pt x="76" y="191"/>
                    <a:pt x="78" y="192"/>
                    <a:pt x="76" y="193"/>
                  </a:cubicBezTo>
                  <a:cubicBezTo>
                    <a:pt x="74" y="194"/>
                    <a:pt x="74" y="194"/>
                    <a:pt x="73" y="195"/>
                  </a:cubicBezTo>
                  <a:cubicBezTo>
                    <a:pt x="71" y="196"/>
                    <a:pt x="69" y="197"/>
                    <a:pt x="68" y="197"/>
                  </a:cubicBezTo>
                  <a:cubicBezTo>
                    <a:pt x="67" y="197"/>
                    <a:pt x="66" y="195"/>
                    <a:pt x="67" y="195"/>
                  </a:cubicBezTo>
                  <a:cubicBezTo>
                    <a:pt x="68" y="195"/>
                    <a:pt x="69" y="194"/>
                    <a:pt x="70" y="194"/>
                  </a:cubicBezTo>
                  <a:cubicBezTo>
                    <a:pt x="70" y="193"/>
                    <a:pt x="72" y="191"/>
                    <a:pt x="72" y="191"/>
                  </a:cubicBezTo>
                  <a:close/>
                  <a:moveTo>
                    <a:pt x="78" y="171"/>
                  </a:moveTo>
                  <a:cubicBezTo>
                    <a:pt x="78" y="171"/>
                    <a:pt x="78" y="171"/>
                    <a:pt x="78" y="171"/>
                  </a:cubicBezTo>
                  <a:cubicBezTo>
                    <a:pt x="78" y="171"/>
                    <a:pt x="78" y="168"/>
                    <a:pt x="79" y="169"/>
                  </a:cubicBezTo>
                  <a:cubicBezTo>
                    <a:pt x="81" y="169"/>
                    <a:pt x="81" y="169"/>
                    <a:pt x="81" y="170"/>
                  </a:cubicBezTo>
                  <a:cubicBezTo>
                    <a:pt x="81" y="171"/>
                    <a:pt x="83" y="170"/>
                    <a:pt x="81" y="171"/>
                  </a:cubicBezTo>
                  <a:cubicBezTo>
                    <a:pt x="80" y="171"/>
                    <a:pt x="78" y="171"/>
                    <a:pt x="78" y="171"/>
                  </a:cubicBezTo>
                  <a:close/>
                  <a:moveTo>
                    <a:pt x="87" y="181"/>
                  </a:moveTo>
                  <a:cubicBezTo>
                    <a:pt x="87" y="181"/>
                    <a:pt x="87" y="181"/>
                    <a:pt x="87" y="181"/>
                  </a:cubicBezTo>
                  <a:cubicBezTo>
                    <a:pt x="87" y="181"/>
                    <a:pt x="88" y="179"/>
                    <a:pt x="89" y="179"/>
                  </a:cubicBezTo>
                  <a:cubicBezTo>
                    <a:pt x="89" y="179"/>
                    <a:pt x="90" y="179"/>
                    <a:pt x="90" y="180"/>
                  </a:cubicBezTo>
                  <a:cubicBezTo>
                    <a:pt x="90" y="181"/>
                    <a:pt x="90" y="183"/>
                    <a:pt x="89" y="183"/>
                  </a:cubicBezTo>
                  <a:cubicBezTo>
                    <a:pt x="88" y="183"/>
                    <a:pt x="88" y="184"/>
                    <a:pt x="87" y="183"/>
                  </a:cubicBezTo>
                  <a:cubicBezTo>
                    <a:pt x="86" y="183"/>
                    <a:pt x="87" y="181"/>
                    <a:pt x="87" y="181"/>
                  </a:cubicBezTo>
                  <a:close/>
                  <a:moveTo>
                    <a:pt x="82" y="177"/>
                  </a:moveTo>
                  <a:cubicBezTo>
                    <a:pt x="82" y="177"/>
                    <a:pt x="82" y="177"/>
                    <a:pt x="82" y="177"/>
                  </a:cubicBezTo>
                  <a:cubicBezTo>
                    <a:pt x="82" y="177"/>
                    <a:pt x="81" y="173"/>
                    <a:pt x="83" y="173"/>
                  </a:cubicBezTo>
                  <a:cubicBezTo>
                    <a:pt x="85" y="172"/>
                    <a:pt x="86" y="172"/>
                    <a:pt x="86" y="172"/>
                  </a:cubicBezTo>
                  <a:cubicBezTo>
                    <a:pt x="86" y="172"/>
                    <a:pt x="89" y="176"/>
                    <a:pt x="89" y="176"/>
                  </a:cubicBezTo>
                  <a:cubicBezTo>
                    <a:pt x="88" y="177"/>
                    <a:pt x="88" y="178"/>
                    <a:pt x="86" y="178"/>
                  </a:cubicBezTo>
                  <a:cubicBezTo>
                    <a:pt x="85" y="178"/>
                    <a:pt x="84" y="179"/>
                    <a:pt x="84" y="178"/>
                  </a:cubicBezTo>
                  <a:cubicBezTo>
                    <a:pt x="83" y="177"/>
                    <a:pt x="82" y="177"/>
                    <a:pt x="82" y="177"/>
                  </a:cubicBezTo>
                  <a:close/>
                  <a:moveTo>
                    <a:pt x="45" y="174"/>
                  </a:moveTo>
                  <a:cubicBezTo>
                    <a:pt x="45" y="174"/>
                    <a:pt x="45" y="174"/>
                    <a:pt x="45" y="174"/>
                  </a:cubicBezTo>
                  <a:cubicBezTo>
                    <a:pt x="46" y="174"/>
                    <a:pt x="46" y="173"/>
                    <a:pt x="46" y="175"/>
                  </a:cubicBezTo>
                  <a:cubicBezTo>
                    <a:pt x="46" y="176"/>
                    <a:pt x="46" y="177"/>
                    <a:pt x="46" y="177"/>
                  </a:cubicBezTo>
                  <a:cubicBezTo>
                    <a:pt x="46" y="177"/>
                    <a:pt x="45" y="179"/>
                    <a:pt x="44" y="178"/>
                  </a:cubicBezTo>
                  <a:cubicBezTo>
                    <a:pt x="43" y="177"/>
                    <a:pt x="43" y="176"/>
                    <a:pt x="43" y="176"/>
                  </a:cubicBezTo>
                  <a:cubicBezTo>
                    <a:pt x="45" y="174"/>
                    <a:pt x="45" y="174"/>
                    <a:pt x="45" y="174"/>
                  </a:cubicBezTo>
                  <a:close/>
                  <a:moveTo>
                    <a:pt x="53" y="164"/>
                  </a:moveTo>
                  <a:cubicBezTo>
                    <a:pt x="53" y="164"/>
                    <a:pt x="53" y="164"/>
                    <a:pt x="53" y="164"/>
                  </a:cubicBezTo>
                  <a:cubicBezTo>
                    <a:pt x="54" y="165"/>
                    <a:pt x="56" y="167"/>
                    <a:pt x="56" y="167"/>
                  </a:cubicBezTo>
                  <a:cubicBezTo>
                    <a:pt x="53" y="170"/>
                    <a:pt x="53" y="170"/>
                    <a:pt x="53" y="170"/>
                  </a:cubicBezTo>
                  <a:cubicBezTo>
                    <a:pt x="53" y="170"/>
                    <a:pt x="50" y="171"/>
                    <a:pt x="50" y="172"/>
                  </a:cubicBezTo>
                  <a:cubicBezTo>
                    <a:pt x="49" y="172"/>
                    <a:pt x="51" y="175"/>
                    <a:pt x="49" y="174"/>
                  </a:cubicBezTo>
                  <a:cubicBezTo>
                    <a:pt x="47" y="173"/>
                    <a:pt x="46" y="171"/>
                    <a:pt x="47" y="171"/>
                  </a:cubicBezTo>
                  <a:cubicBezTo>
                    <a:pt x="48" y="170"/>
                    <a:pt x="48" y="170"/>
                    <a:pt x="49" y="169"/>
                  </a:cubicBezTo>
                  <a:cubicBezTo>
                    <a:pt x="50" y="168"/>
                    <a:pt x="52" y="165"/>
                    <a:pt x="52" y="165"/>
                  </a:cubicBezTo>
                  <a:cubicBezTo>
                    <a:pt x="53" y="164"/>
                    <a:pt x="53" y="164"/>
                    <a:pt x="53" y="164"/>
                  </a:cubicBezTo>
                  <a:close/>
                  <a:moveTo>
                    <a:pt x="58" y="150"/>
                  </a:moveTo>
                  <a:cubicBezTo>
                    <a:pt x="58" y="150"/>
                    <a:pt x="58" y="150"/>
                    <a:pt x="58" y="150"/>
                  </a:cubicBezTo>
                  <a:cubicBezTo>
                    <a:pt x="58" y="150"/>
                    <a:pt x="60" y="150"/>
                    <a:pt x="61" y="151"/>
                  </a:cubicBezTo>
                  <a:cubicBezTo>
                    <a:pt x="61" y="151"/>
                    <a:pt x="62" y="154"/>
                    <a:pt x="62" y="154"/>
                  </a:cubicBezTo>
                  <a:cubicBezTo>
                    <a:pt x="62" y="154"/>
                    <a:pt x="63" y="155"/>
                    <a:pt x="62" y="156"/>
                  </a:cubicBezTo>
                  <a:cubicBezTo>
                    <a:pt x="61" y="157"/>
                    <a:pt x="59" y="158"/>
                    <a:pt x="59" y="158"/>
                  </a:cubicBezTo>
                  <a:cubicBezTo>
                    <a:pt x="59" y="163"/>
                    <a:pt x="59" y="163"/>
                    <a:pt x="59" y="163"/>
                  </a:cubicBezTo>
                  <a:cubicBezTo>
                    <a:pt x="58" y="165"/>
                    <a:pt x="58" y="165"/>
                    <a:pt x="58" y="165"/>
                  </a:cubicBezTo>
                  <a:cubicBezTo>
                    <a:pt x="55" y="164"/>
                    <a:pt x="55" y="164"/>
                    <a:pt x="55" y="164"/>
                  </a:cubicBezTo>
                  <a:cubicBezTo>
                    <a:pt x="55" y="158"/>
                    <a:pt x="55" y="158"/>
                    <a:pt x="55" y="158"/>
                  </a:cubicBezTo>
                  <a:cubicBezTo>
                    <a:pt x="54" y="155"/>
                    <a:pt x="54" y="155"/>
                    <a:pt x="54" y="155"/>
                  </a:cubicBezTo>
                  <a:cubicBezTo>
                    <a:pt x="57" y="152"/>
                    <a:pt x="57" y="152"/>
                    <a:pt x="57" y="152"/>
                  </a:cubicBezTo>
                  <a:cubicBezTo>
                    <a:pt x="58" y="150"/>
                    <a:pt x="58" y="150"/>
                    <a:pt x="58" y="150"/>
                  </a:cubicBezTo>
                  <a:close/>
                  <a:moveTo>
                    <a:pt x="60" y="142"/>
                  </a:moveTo>
                  <a:cubicBezTo>
                    <a:pt x="60" y="142"/>
                    <a:pt x="60" y="142"/>
                    <a:pt x="60" y="142"/>
                  </a:cubicBezTo>
                  <a:cubicBezTo>
                    <a:pt x="60" y="142"/>
                    <a:pt x="62" y="141"/>
                    <a:pt x="63" y="142"/>
                  </a:cubicBezTo>
                  <a:cubicBezTo>
                    <a:pt x="64" y="143"/>
                    <a:pt x="64" y="141"/>
                    <a:pt x="65" y="143"/>
                  </a:cubicBezTo>
                  <a:cubicBezTo>
                    <a:pt x="66" y="145"/>
                    <a:pt x="67" y="145"/>
                    <a:pt x="66" y="146"/>
                  </a:cubicBezTo>
                  <a:cubicBezTo>
                    <a:pt x="66" y="147"/>
                    <a:pt x="66" y="148"/>
                    <a:pt x="65" y="149"/>
                  </a:cubicBezTo>
                  <a:cubicBezTo>
                    <a:pt x="64" y="150"/>
                    <a:pt x="65" y="151"/>
                    <a:pt x="63" y="150"/>
                  </a:cubicBezTo>
                  <a:cubicBezTo>
                    <a:pt x="61" y="149"/>
                    <a:pt x="61" y="149"/>
                    <a:pt x="60" y="148"/>
                  </a:cubicBezTo>
                  <a:cubicBezTo>
                    <a:pt x="59" y="147"/>
                    <a:pt x="59" y="147"/>
                    <a:pt x="59" y="147"/>
                  </a:cubicBezTo>
                  <a:cubicBezTo>
                    <a:pt x="60" y="142"/>
                    <a:pt x="60" y="142"/>
                    <a:pt x="60" y="142"/>
                  </a:cubicBezTo>
                  <a:close/>
                  <a:moveTo>
                    <a:pt x="69" y="132"/>
                  </a:moveTo>
                  <a:cubicBezTo>
                    <a:pt x="69" y="132"/>
                    <a:pt x="69" y="132"/>
                    <a:pt x="69" y="132"/>
                  </a:cubicBezTo>
                  <a:cubicBezTo>
                    <a:pt x="69" y="132"/>
                    <a:pt x="70" y="131"/>
                    <a:pt x="69" y="133"/>
                  </a:cubicBezTo>
                  <a:cubicBezTo>
                    <a:pt x="67" y="136"/>
                    <a:pt x="67" y="137"/>
                    <a:pt x="68" y="137"/>
                  </a:cubicBezTo>
                  <a:cubicBezTo>
                    <a:pt x="68" y="137"/>
                    <a:pt x="69" y="137"/>
                    <a:pt x="69" y="137"/>
                  </a:cubicBezTo>
                  <a:cubicBezTo>
                    <a:pt x="69" y="141"/>
                    <a:pt x="69" y="141"/>
                    <a:pt x="69" y="141"/>
                  </a:cubicBezTo>
                  <a:cubicBezTo>
                    <a:pt x="69" y="141"/>
                    <a:pt x="69" y="142"/>
                    <a:pt x="66" y="141"/>
                  </a:cubicBezTo>
                  <a:cubicBezTo>
                    <a:pt x="63" y="141"/>
                    <a:pt x="61" y="140"/>
                    <a:pt x="61" y="140"/>
                  </a:cubicBezTo>
                  <a:cubicBezTo>
                    <a:pt x="58" y="137"/>
                    <a:pt x="58" y="137"/>
                    <a:pt x="58" y="137"/>
                  </a:cubicBezTo>
                  <a:cubicBezTo>
                    <a:pt x="58" y="137"/>
                    <a:pt x="57" y="136"/>
                    <a:pt x="59" y="134"/>
                  </a:cubicBezTo>
                  <a:cubicBezTo>
                    <a:pt x="60" y="132"/>
                    <a:pt x="63" y="133"/>
                    <a:pt x="63" y="133"/>
                  </a:cubicBezTo>
                  <a:cubicBezTo>
                    <a:pt x="63" y="133"/>
                    <a:pt x="64" y="135"/>
                    <a:pt x="65" y="133"/>
                  </a:cubicBezTo>
                  <a:cubicBezTo>
                    <a:pt x="66" y="131"/>
                    <a:pt x="66" y="129"/>
                    <a:pt x="67" y="130"/>
                  </a:cubicBezTo>
                  <a:cubicBezTo>
                    <a:pt x="68" y="131"/>
                    <a:pt x="69" y="132"/>
                    <a:pt x="69" y="132"/>
                  </a:cubicBezTo>
                  <a:close/>
                  <a:moveTo>
                    <a:pt x="77" y="121"/>
                  </a:moveTo>
                  <a:cubicBezTo>
                    <a:pt x="77" y="121"/>
                    <a:pt x="77" y="121"/>
                    <a:pt x="77" y="121"/>
                  </a:cubicBezTo>
                  <a:cubicBezTo>
                    <a:pt x="76" y="120"/>
                    <a:pt x="76" y="118"/>
                    <a:pt x="76" y="118"/>
                  </a:cubicBezTo>
                  <a:cubicBezTo>
                    <a:pt x="77" y="116"/>
                    <a:pt x="77" y="116"/>
                    <a:pt x="77" y="116"/>
                  </a:cubicBezTo>
                  <a:cubicBezTo>
                    <a:pt x="77" y="116"/>
                    <a:pt x="75" y="114"/>
                    <a:pt x="75" y="113"/>
                  </a:cubicBezTo>
                  <a:cubicBezTo>
                    <a:pt x="75" y="112"/>
                    <a:pt x="75" y="110"/>
                    <a:pt x="77" y="109"/>
                  </a:cubicBezTo>
                  <a:cubicBezTo>
                    <a:pt x="78" y="108"/>
                    <a:pt x="79" y="106"/>
                    <a:pt x="80" y="106"/>
                  </a:cubicBezTo>
                  <a:cubicBezTo>
                    <a:pt x="80" y="107"/>
                    <a:pt x="80" y="107"/>
                    <a:pt x="81" y="109"/>
                  </a:cubicBezTo>
                  <a:cubicBezTo>
                    <a:pt x="82" y="110"/>
                    <a:pt x="82" y="112"/>
                    <a:pt x="83" y="111"/>
                  </a:cubicBezTo>
                  <a:cubicBezTo>
                    <a:pt x="84" y="110"/>
                    <a:pt x="84" y="109"/>
                    <a:pt x="85" y="108"/>
                  </a:cubicBezTo>
                  <a:cubicBezTo>
                    <a:pt x="86" y="107"/>
                    <a:pt x="87" y="104"/>
                    <a:pt x="87" y="104"/>
                  </a:cubicBezTo>
                  <a:cubicBezTo>
                    <a:pt x="87" y="104"/>
                    <a:pt x="89" y="105"/>
                    <a:pt x="90" y="104"/>
                  </a:cubicBezTo>
                  <a:cubicBezTo>
                    <a:pt x="92" y="103"/>
                    <a:pt x="90" y="103"/>
                    <a:pt x="93" y="102"/>
                  </a:cubicBezTo>
                  <a:cubicBezTo>
                    <a:pt x="96" y="102"/>
                    <a:pt x="97" y="102"/>
                    <a:pt x="98" y="100"/>
                  </a:cubicBezTo>
                  <a:cubicBezTo>
                    <a:pt x="99" y="99"/>
                    <a:pt x="99" y="100"/>
                    <a:pt x="100" y="99"/>
                  </a:cubicBezTo>
                  <a:cubicBezTo>
                    <a:pt x="101" y="98"/>
                    <a:pt x="102" y="97"/>
                    <a:pt x="103" y="97"/>
                  </a:cubicBezTo>
                  <a:cubicBezTo>
                    <a:pt x="104" y="98"/>
                    <a:pt x="105" y="99"/>
                    <a:pt x="105" y="100"/>
                  </a:cubicBezTo>
                  <a:cubicBezTo>
                    <a:pt x="105" y="101"/>
                    <a:pt x="106" y="103"/>
                    <a:pt x="105" y="104"/>
                  </a:cubicBezTo>
                  <a:cubicBezTo>
                    <a:pt x="104" y="105"/>
                    <a:pt x="104" y="106"/>
                    <a:pt x="103" y="106"/>
                  </a:cubicBezTo>
                  <a:cubicBezTo>
                    <a:pt x="102" y="107"/>
                    <a:pt x="99" y="109"/>
                    <a:pt x="99" y="109"/>
                  </a:cubicBezTo>
                  <a:cubicBezTo>
                    <a:pt x="99" y="109"/>
                    <a:pt x="99" y="111"/>
                    <a:pt x="100" y="111"/>
                  </a:cubicBezTo>
                  <a:cubicBezTo>
                    <a:pt x="101" y="111"/>
                    <a:pt x="103" y="108"/>
                    <a:pt x="103" y="110"/>
                  </a:cubicBezTo>
                  <a:cubicBezTo>
                    <a:pt x="102" y="112"/>
                    <a:pt x="105" y="113"/>
                    <a:pt x="102" y="114"/>
                  </a:cubicBezTo>
                  <a:cubicBezTo>
                    <a:pt x="100" y="114"/>
                    <a:pt x="98" y="113"/>
                    <a:pt x="98" y="113"/>
                  </a:cubicBezTo>
                  <a:cubicBezTo>
                    <a:pt x="96" y="116"/>
                    <a:pt x="96" y="116"/>
                    <a:pt x="96" y="116"/>
                  </a:cubicBezTo>
                  <a:cubicBezTo>
                    <a:pt x="96" y="116"/>
                    <a:pt x="94" y="115"/>
                    <a:pt x="94" y="116"/>
                  </a:cubicBezTo>
                  <a:cubicBezTo>
                    <a:pt x="94" y="117"/>
                    <a:pt x="95" y="119"/>
                    <a:pt x="95" y="119"/>
                  </a:cubicBezTo>
                  <a:cubicBezTo>
                    <a:pt x="93" y="121"/>
                    <a:pt x="93" y="121"/>
                    <a:pt x="93" y="121"/>
                  </a:cubicBezTo>
                  <a:cubicBezTo>
                    <a:pt x="93" y="121"/>
                    <a:pt x="90" y="120"/>
                    <a:pt x="90" y="121"/>
                  </a:cubicBezTo>
                  <a:cubicBezTo>
                    <a:pt x="91" y="122"/>
                    <a:pt x="92" y="124"/>
                    <a:pt x="92" y="124"/>
                  </a:cubicBezTo>
                  <a:cubicBezTo>
                    <a:pt x="92" y="124"/>
                    <a:pt x="92" y="126"/>
                    <a:pt x="90" y="126"/>
                  </a:cubicBezTo>
                  <a:cubicBezTo>
                    <a:pt x="88" y="126"/>
                    <a:pt x="86" y="126"/>
                    <a:pt x="85" y="126"/>
                  </a:cubicBezTo>
                  <a:cubicBezTo>
                    <a:pt x="84" y="125"/>
                    <a:pt x="84" y="125"/>
                    <a:pt x="84" y="125"/>
                  </a:cubicBezTo>
                  <a:cubicBezTo>
                    <a:pt x="83" y="128"/>
                    <a:pt x="83" y="128"/>
                    <a:pt x="83" y="128"/>
                  </a:cubicBezTo>
                  <a:cubicBezTo>
                    <a:pt x="83" y="128"/>
                    <a:pt x="84" y="129"/>
                    <a:pt x="83" y="130"/>
                  </a:cubicBezTo>
                  <a:cubicBezTo>
                    <a:pt x="82" y="131"/>
                    <a:pt x="79" y="131"/>
                    <a:pt x="79" y="131"/>
                  </a:cubicBezTo>
                  <a:cubicBezTo>
                    <a:pt x="79" y="131"/>
                    <a:pt x="78" y="131"/>
                    <a:pt x="78" y="131"/>
                  </a:cubicBezTo>
                  <a:cubicBezTo>
                    <a:pt x="78" y="132"/>
                    <a:pt x="77" y="134"/>
                    <a:pt x="76" y="134"/>
                  </a:cubicBezTo>
                  <a:cubicBezTo>
                    <a:pt x="75" y="133"/>
                    <a:pt x="73" y="132"/>
                    <a:pt x="72" y="131"/>
                  </a:cubicBezTo>
                  <a:cubicBezTo>
                    <a:pt x="72" y="130"/>
                    <a:pt x="71" y="126"/>
                    <a:pt x="73" y="127"/>
                  </a:cubicBezTo>
                  <a:cubicBezTo>
                    <a:pt x="75" y="127"/>
                    <a:pt x="77" y="128"/>
                    <a:pt x="77" y="126"/>
                  </a:cubicBezTo>
                  <a:cubicBezTo>
                    <a:pt x="77" y="124"/>
                    <a:pt x="76" y="123"/>
                    <a:pt x="76" y="123"/>
                  </a:cubicBezTo>
                  <a:cubicBezTo>
                    <a:pt x="77" y="121"/>
                    <a:pt x="77" y="121"/>
                    <a:pt x="77" y="121"/>
                  </a:cubicBezTo>
                  <a:close/>
                  <a:moveTo>
                    <a:pt x="267" y="15"/>
                  </a:moveTo>
                  <a:cubicBezTo>
                    <a:pt x="267" y="15"/>
                    <a:pt x="267" y="15"/>
                    <a:pt x="267" y="15"/>
                  </a:cubicBezTo>
                  <a:cubicBezTo>
                    <a:pt x="268" y="15"/>
                    <a:pt x="271" y="16"/>
                    <a:pt x="271" y="15"/>
                  </a:cubicBezTo>
                  <a:cubicBezTo>
                    <a:pt x="271" y="15"/>
                    <a:pt x="272" y="13"/>
                    <a:pt x="272" y="13"/>
                  </a:cubicBezTo>
                  <a:cubicBezTo>
                    <a:pt x="271" y="12"/>
                    <a:pt x="270" y="11"/>
                    <a:pt x="269" y="12"/>
                  </a:cubicBezTo>
                  <a:cubicBezTo>
                    <a:pt x="268" y="12"/>
                    <a:pt x="267" y="13"/>
                    <a:pt x="267" y="13"/>
                  </a:cubicBezTo>
                  <a:cubicBezTo>
                    <a:pt x="267" y="14"/>
                    <a:pt x="267" y="15"/>
                    <a:pt x="267" y="15"/>
                  </a:cubicBezTo>
                  <a:close/>
                  <a:moveTo>
                    <a:pt x="235" y="32"/>
                  </a:moveTo>
                  <a:cubicBezTo>
                    <a:pt x="235" y="32"/>
                    <a:pt x="235" y="32"/>
                    <a:pt x="235" y="32"/>
                  </a:cubicBezTo>
                  <a:cubicBezTo>
                    <a:pt x="236" y="32"/>
                    <a:pt x="237" y="30"/>
                    <a:pt x="237" y="31"/>
                  </a:cubicBezTo>
                  <a:cubicBezTo>
                    <a:pt x="237" y="33"/>
                    <a:pt x="238" y="33"/>
                    <a:pt x="237" y="34"/>
                  </a:cubicBezTo>
                  <a:cubicBezTo>
                    <a:pt x="236" y="34"/>
                    <a:pt x="234" y="36"/>
                    <a:pt x="233" y="35"/>
                  </a:cubicBezTo>
                  <a:cubicBezTo>
                    <a:pt x="233" y="35"/>
                    <a:pt x="234" y="31"/>
                    <a:pt x="234" y="31"/>
                  </a:cubicBezTo>
                  <a:cubicBezTo>
                    <a:pt x="235" y="32"/>
                    <a:pt x="235" y="32"/>
                    <a:pt x="235" y="32"/>
                  </a:cubicBezTo>
                  <a:close/>
                  <a:moveTo>
                    <a:pt x="254" y="34"/>
                  </a:moveTo>
                  <a:cubicBezTo>
                    <a:pt x="254" y="34"/>
                    <a:pt x="254" y="34"/>
                    <a:pt x="254" y="34"/>
                  </a:cubicBezTo>
                  <a:cubicBezTo>
                    <a:pt x="254" y="34"/>
                    <a:pt x="254" y="35"/>
                    <a:pt x="252" y="34"/>
                  </a:cubicBezTo>
                  <a:cubicBezTo>
                    <a:pt x="249" y="34"/>
                    <a:pt x="248" y="35"/>
                    <a:pt x="248" y="33"/>
                  </a:cubicBezTo>
                  <a:cubicBezTo>
                    <a:pt x="248" y="32"/>
                    <a:pt x="249" y="31"/>
                    <a:pt x="247" y="30"/>
                  </a:cubicBezTo>
                  <a:cubicBezTo>
                    <a:pt x="245" y="30"/>
                    <a:pt x="245" y="30"/>
                    <a:pt x="245" y="30"/>
                  </a:cubicBezTo>
                  <a:cubicBezTo>
                    <a:pt x="245" y="30"/>
                    <a:pt x="244" y="28"/>
                    <a:pt x="245" y="27"/>
                  </a:cubicBezTo>
                  <a:cubicBezTo>
                    <a:pt x="247" y="25"/>
                    <a:pt x="247" y="26"/>
                    <a:pt x="248" y="26"/>
                  </a:cubicBezTo>
                  <a:cubicBezTo>
                    <a:pt x="250" y="26"/>
                    <a:pt x="249" y="26"/>
                    <a:pt x="251" y="27"/>
                  </a:cubicBezTo>
                  <a:cubicBezTo>
                    <a:pt x="253" y="27"/>
                    <a:pt x="254" y="28"/>
                    <a:pt x="254" y="26"/>
                  </a:cubicBezTo>
                  <a:cubicBezTo>
                    <a:pt x="254" y="25"/>
                    <a:pt x="255" y="25"/>
                    <a:pt x="253" y="23"/>
                  </a:cubicBezTo>
                  <a:cubicBezTo>
                    <a:pt x="252" y="21"/>
                    <a:pt x="252" y="22"/>
                    <a:pt x="251" y="21"/>
                  </a:cubicBezTo>
                  <a:cubicBezTo>
                    <a:pt x="250" y="19"/>
                    <a:pt x="248" y="17"/>
                    <a:pt x="249" y="16"/>
                  </a:cubicBezTo>
                  <a:cubicBezTo>
                    <a:pt x="249" y="15"/>
                    <a:pt x="248" y="15"/>
                    <a:pt x="250" y="13"/>
                  </a:cubicBezTo>
                  <a:cubicBezTo>
                    <a:pt x="253" y="12"/>
                    <a:pt x="255" y="10"/>
                    <a:pt x="256" y="10"/>
                  </a:cubicBezTo>
                  <a:cubicBezTo>
                    <a:pt x="257" y="10"/>
                    <a:pt x="258" y="10"/>
                    <a:pt x="258" y="11"/>
                  </a:cubicBezTo>
                  <a:cubicBezTo>
                    <a:pt x="258" y="13"/>
                    <a:pt x="258" y="14"/>
                    <a:pt x="257" y="15"/>
                  </a:cubicBezTo>
                  <a:cubicBezTo>
                    <a:pt x="256" y="15"/>
                    <a:pt x="256" y="16"/>
                    <a:pt x="256" y="16"/>
                  </a:cubicBezTo>
                  <a:cubicBezTo>
                    <a:pt x="256" y="16"/>
                    <a:pt x="255" y="19"/>
                    <a:pt x="257" y="19"/>
                  </a:cubicBezTo>
                  <a:cubicBezTo>
                    <a:pt x="259" y="18"/>
                    <a:pt x="260" y="16"/>
                    <a:pt x="260" y="15"/>
                  </a:cubicBezTo>
                  <a:cubicBezTo>
                    <a:pt x="261" y="14"/>
                    <a:pt x="262" y="15"/>
                    <a:pt x="261" y="13"/>
                  </a:cubicBezTo>
                  <a:cubicBezTo>
                    <a:pt x="261" y="11"/>
                    <a:pt x="260" y="10"/>
                    <a:pt x="261" y="10"/>
                  </a:cubicBezTo>
                  <a:cubicBezTo>
                    <a:pt x="262" y="10"/>
                    <a:pt x="263" y="12"/>
                    <a:pt x="264" y="10"/>
                  </a:cubicBezTo>
                  <a:cubicBezTo>
                    <a:pt x="266" y="7"/>
                    <a:pt x="266" y="6"/>
                    <a:pt x="266" y="6"/>
                  </a:cubicBezTo>
                  <a:cubicBezTo>
                    <a:pt x="266" y="6"/>
                    <a:pt x="265" y="6"/>
                    <a:pt x="267" y="5"/>
                  </a:cubicBezTo>
                  <a:cubicBezTo>
                    <a:pt x="269" y="4"/>
                    <a:pt x="268" y="3"/>
                    <a:pt x="269" y="2"/>
                  </a:cubicBezTo>
                  <a:cubicBezTo>
                    <a:pt x="270" y="1"/>
                    <a:pt x="268" y="0"/>
                    <a:pt x="271" y="0"/>
                  </a:cubicBezTo>
                  <a:cubicBezTo>
                    <a:pt x="273" y="1"/>
                    <a:pt x="273" y="1"/>
                    <a:pt x="274" y="2"/>
                  </a:cubicBezTo>
                  <a:cubicBezTo>
                    <a:pt x="275" y="2"/>
                    <a:pt x="273" y="6"/>
                    <a:pt x="272" y="6"/>
                  </a:cubicBezTo>
                  <a:cubicBezTo>
                    <a:pt x="271" y="6"/>
                    <a:pt x="271" y="5"/>
                    <a:pt x="269" y="6"/>
                  </a:cubicBezTo>
                  <a:cubicBezTo>
                    <a:pt x="268" y="7"/>
                    <a:pt x="270" y="9"/>
                    <a:pt x="269" y="10"/>
                  </a:cubicBezTo>
                  <a:cubicBezTo>
                    <a:pt x="268" y="11"/>
                    <a:pt x="267" y="10"/>
                    <a:pt x="266" y="11"/>
                  </a:cubicBezTo>
                  <a:cubicBezTo>
                    <a:pt x="265" y="12"/>
                    <a:pt x="265" y="12"/>
                    <a:pt x="265" y="13"/>
                  </a:cubicBezTo>
                  <a:cubicBezTo>
                    <a:pt x="265" y="14"/>
                    <a:pt x="264" y="15"/>
                    <a:pt x="263" y="16"/>
                  </a:cubicBezTo>
                  <a:cubicBezTo>
                    <a:pt x="263" y="16"/>
                    <a:pt x="260" y="14"/>
                    <a:pt x="263" y="16"/>
                  </a:cubicBezTo>
                  <a:cubicBezTo>
                    <a:pt x="266" y="18"/>
                    <a:pt x="267" y="18"/>
                    <a:pt x="266" y="19"/>
                  </a:cubicBezTo>
                  <a:cubicBezTo>
                    <a:pt x="265" y="19"/>
                    <a:pt x="263" y="19"/>
                    <a:pt x="262" y="20"/>
                  </a:cubicBezTo>
                  <a:cubicBezTo>
                    <a:pt x="261" y="20"/>
                    <a:pt x="260" y="21"/>
                    <a:pt x="262" y="22"/>
                  </a:cubicBezTo>
                  <a:cubicBezTo>
                    <a:pt x="264" y="23"/>
                    <a:pt x="263" y="23"/>
                    <a:pt x="264" y="23"/>
                  </a:cubicBezTo>
                  <a:cubicBezTo>
                    <a:pt x="265" y="22"/>
                    <a:pt x="270" y="22"/>
                    <a:pt x="270" y="23"/>
                  </a:cubicBezTo>
                  <a:cubicBezTo>
                    <a:pt x="269" y="25"/>
                    <a:pt x="270" y="25"/>
                    <a:pt x="268" y="26"/>
                  </a:cubicBezTo>
                  <a:cubicBezTo>
                    <a:pt x="265" y="27"/>
                    <a:pt x="263" y="26"/>
                    <a:pt x="262" y="25"/>
                  </a:cubicBezTo>
                  <a:cubicBezTo>
                    <a:pt x="261" y="25"/>
                    <a:pt x="261" y="23"/>
                    <a:pt x="261" y="26"/>
                  </a:cubicBezTo>
                  <a:cubicBezTo>
                    <a:pt x="262" y="29"/>
                    <a:pt x="264" y="29"/>
                    <a:pt x="263" y="29"/>
                  </a:cubicBezTo>
                  <a:cubicBezTo>
                    <a:pt x="261" y="29"/>
                    <a:pt x="259" y="29"/>
                    <a:pt x="259" y="29"/>
                  </a:cubicBezTo>
                  <a:cubicBezTo>
                    <a:pt x="259" y="29"/>
                    <a:pt x="258" y="27"/>
                    <a:pt x="259" y="30"/>
                  </a:cubicBezTo>
                  <a:cubicBezTo>
                    <a:pt x="260" y="33"/>
                    <a:pt x="260" y="33"/>
                    <a:pt x="260" y="33"/>
                  </a:cubicBezTo>
                  <a:cubicBezTo>
                    <a:pt x="260" y="33"/>
                    <a:pt x="258" y="34"/>
                    <a:pt x="258" y="34"/>
                  </a:cubicBezTo>
                  <a:cubicBezTo>
                    <a:pt x="258" y="35"/>
                    <a:pt x="259" y="37"/>
                    <a:pt x="260" y="38"/>
                  </a:cubicBezTo>
                  <a:cubicBezTo>
                    <a:pt x="260" y="38"/>
                    <a:pt x="259" y="42"/>
                    <a:pt x="258" y="42"/>
                  </a:cubicBezTo>
                  <a:cubicBezTo>
                    <a:pt x="258" y="42"/>
                    <a:pt x="258" y="43"/>
                    <a:pt x="257" y="44"/>
                  </a:cubicBezTo>
                  <a:cubicBezTo>
                    <a:pt x="256" y="45"/>
                    <a:pt x="255" y="46"/>
                    <a:pt x="255" y="46"/>
                  </a:cubicBezTo>
                  <a:cubicBezTo>
                    <a:pt x="253" y="52"/>
                    <a:pt x="253" y="52"/>
                    <a:pt x="253" y="52"/>
                  </a:cubicBezTo>
                  <a:cubicBezTo>
                    <a:pt x="253" y="52"/>
                    <a:pt x="252" y="54"/>
                    <a:pt x="251" y="52"/>
                  </a:cubicBezTo>
                  <a:cubicBezTo>
                    <a:pt x="251" y="50"/>
                    <a:pt x="250" y="50"/>
                    <a:pt x="251" y="49"/>
                  </a:cubicBezTo>
                  <a:cubicBezTo>
                    <a:pt x="252" y="49"/>
                    <a:pt x="252" y="47"/>
                    <a:pt x="253" y="46"/>
                  </a:cubicBezTo>
                  <a:cubicBezTo>
                    <a:pt x="253" y="45"/>
                    <a:pt x="254" y="41"/>
                    <a:pt x="254" y="41"/>
                  </a:cubicBezTo>
                  <a:cubicBezTo>
                    <a:pt x="254" y="41"/>
                    <a:pt x="256" y="41"/>
                    <a:pt x="257" y="40"/>
                  </a:cubicBezTo>
                  <a:cubicBezTo>
                    <a:pt x="257" y="40"/>
                    <a:pt x="255" y="36"/>
                    <a:pt x="255" y="36"/>
                  </a:cubicBezTo>
                  <a:cubicBezTo>
                    <a:pt x="256" y="34"/>
                    <a:pt x="256" y="34"/>
                    <a:pt x="256" y="34"/>
                  </a:cubicBezTo>
                  <a:cubicBezTo>
                    <a:pt x="254" y="34"/>
                    <a:pt x="254" y="34"/>
                    <a:pt x="254" y="34"/>
                  </a:cubicBezTo>
                  <a:close/>
                  <a:moveTo>
                    <a:pt x="239" y="67"/>
                  </a:moveTo>
                  <a:cubicBezTo>
                    <a:pt x="239" y="67"/>
                    <a:pt x="239" y="67"/>
                    <a:pt x="239" y="67"/>
                  </a:cubicBezTo>
                  <a:cubicBezTo>
                    <a:pt x="239" y="67"/>
                    <a:pt x="242" y="63"/>
                    <a:pt x="243" y="64"/>
                  </a:cubicBezTo>
                  <a:cubicBezTo>
                    <a:pt x="243" y="64"/>
                    <a:pt x="243" y="65"/>
                    <a:pt x="243" y="66"/>
                  </a:cubicBezTo>
                  <a:cubicBezTo>
                    <a:pt x="243" y="66"/>
                    <a:pt x="244" y="68"/>
                    <a:pt x="243" y="68"/>
                  </a:cubicBezTo>
                  <a:cubicBezTo>
                    <a:pt x="242" y="68"/>
                    <a:pt x="241" y="68"/>
                    <a:pt x="240" y="68"/>
                  </a:cubicBezTo>
                  <a:cubicBezTo>
                    <a:pt x="240" y="68"/>
                    <a:pt x="239" y="67"/>
                    <a:pt x="239" y="67"/>
                  </a:cubicBezTo>
                  <a:close/>
                  <a:moveTo>
                    <a:pt x="196" y="98"/>
                  </a:moveTo>
                  <a:cubicBezTo>
                    <a:pt x="196" y="98"/>
                    <a:pt x="196" y="98"/>
                    <a:pt x="196" y="98"/>
                  </a:cubicBezTo>
                  <a:cubicBezTo>
                    <a:pt x="198" y="96"/>
                    <a:pt x="198" y="96"/>
                    <a:pt x="198" y="96"/>
                  </a:cubicBezTo>
                  <a:cubicBezTo>
                    <a:pt x="201" y="97"/>
                    <a:pt x="201" y="97"/>
                    <a:pt x="201" y="97"/>
                  </a:cubicBezTo>
                  <a:cubicBezTo>
                    <a:pt x="201" y="97"/>
                    <a:pt x="202" y="95"/>
                    <a:pt x="202" y="97"/>
                  </a:cubicBezTo>
                  <a:cubicBezTo>
                    <a:pt x="201" y="99"/>
                    <a:pt x="199" y="102"/>
                    <a:pt x="199" y="102"/>
                  </a:cubicBezTo>
                  <a:cubicBezTo>
                    <a:pt x="199" y="102"/>
                    <a:pt x="200" y="102"/>
                    <a:pt x="198" y="103"/>
                  </a:cubicBezTo>
                  <a:cubicBezTo>
                    <a:pt x="196" y="104"/>
                    <a:pt x="196" y="105"/>
                    <a:pt x="195" y="103"/>
                  </a:cubicBezTo>
                  <a:cubicBezTo>
                    <a:pt x="194" y="102"/>
                    <a:pt x="193" y="102"/>
                    <a:pt x="193" y="101"/>
                  </a:cubicBezTo>
                  <a:cubicBezTo>
                    <a:pt x="194" y="100"/>
                    <a:pt x="194" y="98"/>
                    <a:pt x="194" y="98"/>
                  </a:cubicBezTo>
                  <a:cubicBezTo>
                    <a:pt x="196" y="98"/>
                    <a:pt x="196" y="98"/>
                    <a:pt x="196" y="98"/>
                  </a:cubicBezTo>
                  <a:close/>
                  <a:moveTo>
                    <a:pt x="217" y="72"/>
                  </a:moveTo>
                  <a:cubicBezTo>
                    <a:pt x="217" y="72"/>
                    <a:pt x="217" y="72"/>
                    <a:pt x="217" y="72"/>
                  </a:cubicBezTo>
                  <a:cubicBezTo>
                    <a:pt x="217" y="72"/>
                    <a:pt x="218" y="70"/>
                    <a:pt x="219" y="70"/>
                  </a:cubicBezTo>
                  <a:cubicBezTo>
                    <a:pt x="220" y="71"/>
                    <a:pt x="221" y="71"/>
                    <a:pt x="221" y="72"/>
                  </a:cubicBezTo>
                  <a:cubicBezTo>
                    <a:pt x="220" y="73"/>
                    <a:pt x="219" y="74"/>
                    <a:pt x="218" y="74"/>
                  </a:cubicBezTo>
                  <a:cubicBezTo>
                    <a:pt x="217" y="74"/>
                    <a:pt x="217" y="72"/>
                    <a:pt x="217" y="72"/>
                  </a:cubicBezTo>
                  <a:close/>
                  <a:moveTo>
                    <a:pt x="213" y="77"/>
                  </a:moveTo>
                  <a:cubicBezTo>
                    <a:pt x="213" y="77"/>
                    <a:pt x="213" y="77"/>
                    <a:pt x="213" y="77"/>
                  </a:cubicBezTo>
                  <a:cubicBezTo>
                    <a:pt x="213" y="77"/>
                    <a:pt x="215" y="75"/>
                    <a:pt x="216" y="76"/>
                  </a:cubicBezTo>
                  <a:cubicBezTo>
                    <a:pt x="216" y="76"/>
                    <a:pt x="217" y="76"/>
                    <a:pt x="216" y="77"/>
                  </a:cubicBezTo>
                  <a:cubicBezTo>
                    <a:pt x="216" y="78"/>
                    <a:pt x="218" y="77"/>
                    <a:pt x="215" y="78"/>
                  </a:cubicBezTo>
                  <a:cubicBezTo>
                    <a:pt x="213" y="80"/>
                    <a:pt x="214" y="81"/>
                    <a:pt x="212" y="80"/>
                  </a:cubicBezTo>
                  <a:cubicBezTo>
                    <a:pt x="211" y="79"/>
                    <a:pt x="211" y="78"/>
                    <a:pt x="211" y="77"/>
                  </a:cubicBezTo>
                  <a:cubicBezTo>
                    <a:pt x="211" y="77"/>
                    <a:pt x="212" y="75"/>
                    <a:pt x="212" y="75"/>
                  </a:cubicBezTo>
                  <a:cubicBezTo>
                    <a:pt x="213" y="76"/>
                    <a:pt x="213" y="77"/>
                    <a:pt x="213" y="77"/>
                  </a:cubicBezTo>
                  <a:close/>
                  <a:moveTo>
                    <a:pt x="205" y="80"/>
                  </a:moveTo>
                  <a:cubicBezTo>
                    <a:pt x="205" y="80"/>
                    <a:pt x="205" y="80"/>
                    <a:pt x="205" y="80"/>
                  </a:cubicBezTo>
                  <a:cubicBezTo>
                    <a:pt x="205" y="80"/>
                    <a:pt x="207" y="81"/>
                    <a:pt x="207" y="81"/>
                  </a:cubicBezTo>
                  <a:cubicBezTo>
                    <a:pt x="208" y="82"/>
                    <a:pt x="208" y="81"/>
                    <a:pt x="209" y="80"/>
                  </a:cubicBezTo>
                  <a:cubicBezTo>
                    <a:pt x="211" y="80"/>
                    <a:pt x="209" y="80"/>
                    <a:pt x="210" y="79"/>
                  </a:cubicBezTo>
                  <a:cubicBezTo>
                    <a:pt x="211" y="77"/>
                    <a:pt x="210" y="78"/>
                    <a:pt x="210" y="77"/>
                  </a:cubicBezTo>
                  <a:cubicBezTo>
                    <a:pt x="209" y="77"/>
                    <a:pt x="209" y="77"/>
                    <a:pt x="208" y="77"/>
                  </a:cubicBezTo>
                  <a:cubicBezTo>
                    <a:pt x="206" y="77"/>
                    <a:pt x="205" y="80"/>
                    <a:pt x="205" y="80"/>
                  </a:cubicBezTo>
                  <a:close/>
                  <a:moveTo>
                    <a:pt x="209" y="86"/>
                  </a:moveTo>
                  <a:cubicBezTo>
                    <a:pt x="209" y="86"/>
                    <a:pt x="209" y="86"/>
                    <a:pt x="209" y="86"/>
                  </a:cubicBezTo>
                  <a:cubicBezTo>
                    <a:pt x="209" y="86"/>
                    <a:pt x="210" y="83"/>
                    <a:pt x="211" y="83"/>
                  </a:cubicBezTo>
                  <a:cubicBezTo>
                    <a:pt x="212" y="84"/>
                    <a:pt x="212" y="83"/>
                    <a:pt x="212" y="84"/>
                  </a:cubicBezTo>
                  <a:cubicBezTo>
                    <a:pt x="212" y="85"/>
                    <a:pt x="212" y="87"/>
                    <a:pt x="211" y="87"/>
                  </a:cubicBezTo>
                  <a:cubicBezTo>
                    <a:pt x="210" y="87"/>
                    <a:pt x="209" y="86"/>
                    <a:pt x="209" y="86"/>
                  </a:cubicBezTo>
                  <a:close/>
                  <a:moveTo>
                    <a:pt x="201" y="86"/>
                  </a:moveTo>
                  <a:cubicBezTo>
                    <a:pt x="201" y="86"/>
                    <a:pt x="201" y="86"/>
                    <a:pt x="201" y="86"/>
                  </a:cubicBezTo>
                  <a:cubicBezTo>
                    <a:pt x="202" y="84"/>
                    <a:pt x="202" y="84"/>
                    <a:pt x="202" y="84"/>
                  </a:cubicBezTo>
                  <a:cubicBezTo>
                    <a:pt x="204" y="85"/>
                    <a:pt x="204" y="85"/>
                    <a:pt x="204" y="85"/>
                  </a:cubicBezTo>
                  <a:cubicBezTo>
                    <a:pt x="204" y="85"/>
                    <a:pt x="205" y="86"/>
                    <a:pt x="204" y="86"/>
                  </a:cubicBezTo>
                  <a:cubicBezTo>
                    <a:pt x="204" y="87"/>
                    <a:pt x="203" y="87"/>
                    <a:pt x="203" y="88"/>
                  </a:cubicBezTo>
                  <a:cubicBezTo>
                    <a:pt x="202" y="88"/>
                    <a:pt x="201" y="87"/>
                    <a:pt x="201" y="87"/>
                  </a:cubicBezTo>
                  <a:cubicBezTo>
                    <a:pt x="201" y="86"/>
                    <a:pt x="201" y="86"/>
                    <a:pt x="201" y="86"/>
                  </a:cubicBezTo>
                  <a:close/>
                  <a:moveTo>
                    <a:pt x="201" y="73"/>
                  </a:moveTo>
                  <a:cubicBezTo>
                    <a:pt x="201" y="73"/>
                    <a:pt x="201" y="73"/>
                    <a:pt x="201" y="73"/>
                  </a:cubicBezTo>
                  <a:cubicBezTo>
                    <a:pt x="201" y="73"/>
                    <a:pt x="203" y="70"/>
                    <a:pt x="203" y="70"/>
                  </a:cubicBezTo>
                  <a:cubicBezTo>
                    <a:pt x="204" y="70"/>
                    <a:pt x="205" y="69"/>
                    <a:pt x="205" y="71"/>
                  </a:cubicBezTo>
                  <a:cubicBezTo>
                    <a:pt x="205" y="73"/>
                    <a:pt x="207" y="75"/>
                    <a:pt x="204" y="75"/>
                  </a:cubicBezTo>
                  <a:cubicBezTo>
                    <a:pt x="202" y="75"/>
                    <a:pt x="201" y="76"/>
                    <a:pt x="201" y="75"/>
                  </a:cubicBezTo>
                  <a:cubicBezTo>
                    <a:pt x="200" y="74"/>
                    <a:pt x="201" y="73"/>
                    <a:pt x="201" y="73"/>
                  </a:cubicBezTo>
                  <a:close/>
                  <a:moveTo>
                    <a:pt x="197" y="79"/>
                  </a:moveTo>
                  <a:cubicBezTo>
                    <a:pt x="197" y="79"/>
                    <a:pt x="197" y="79"/>
                    <a:pt x="197" y="79"/>
                  </a:cubicBezTo>
                  <a:cubicBezTo>
                    <a:pt x="197" y="79"/>
                    <a:pt x="199" y="77"/>
                    <a:pt x="200" y="77"/>
                  </a:cubicBezTo>
                  <a:cubicBezTo>
                    <a:pt x="201" y="78"/>
                    <a:pt x="202" y="78"/>
                    <a:pt x="202" y="79"/>
                  </a:cubicBezTo>
                  <a:cubicBezTo>
                    <a:pt x="202" y="80"/>
                    <a:pt x="202" y="80"/>
                    <a:pt x="201" y="81"/>
                  </a:cubicBezTo>
                  <a:cubicBezTo>
                    <a:pt x="201" y="82"/>
                    <a:pt x="200" y="82"/>
                    <a:pt x="199" y="82"/>
                  </a:cubicBezTo>
                  <a:cubicBezTo>
                    <a:pt x="199" y="82"/>
                    <a:pt x="197" y="79"/>
                    <a:pt x="197" y="79"/>
                  </a:cubicBezTo>
                  <a:close/>
                  <a:moveTo>
                    <a:pt x="200" y="91"/>
                  </a:moveTo>
                  <a:cubicBezTo>
                    <a:pt x="200" y="91"/>
                    <a:pt x="200" y="91"/>
                    <a:pt x="200" y="91"/>
                  </a:cubicBezTo>
                  <a:cubicBezTo>
                    <a:pt x="200" y="91"/>
                    <a:pt x="199" y="94"/>
                    <a:pt x="199" y="95"/>
                  </a:cubicBezTo>
                  <a:cubicBezTo>
                    <a:pt x="199" y="96"/>
                    <a:pt x="202" y="96"/>
                    <a:pt x="203" y="95"/>
                  </a:cubicBezTo>
                  <a:cubicBezTo>
                    <a:pt x="203" y="95"/>
                    <a:pt x="204" y="93"/>
                    <a:pt x="204" y="93"/>
                  </a:cubicBezTo>
                  <a:cubicBezTo>
                    <a:pt x="204" y="93"/>
                    <a:pt x="203" y="91"/>
                    <a:pt x="202" y="90"/>
                  </a:cubicBezTo>
                  <a:cubicBezTo>
                    <a:pt x="201" y="89"/>
                    <a:pt x="200" y="91"/>
                    <a:pt x="200" y="91"/>
                  </a:cubicBezTo>
                  <a:close/>
                  <a:moveTo>
                    <a:pt x="191" y="88"/>
                  </a:moveTo>
                  <a:cubicBezTo>
                    <a:pt x="191" y="88"/>
                    <a:pt x="191" y="88"/>
                    <a:pt x="191" y="88"/>
                  </a:cubicBezTo>
                  <a:cubicBezTo>
                    <a:pt x="191" y="91"/>
                    <a:pt x="191" y="91"/>
                    <a:pt x="191" y="91"/>
                  </a:cubicBezTo>
                  <a:cubicBezTo>
                    <a:pt x="191" y="91"/>
                    <a:pt x="193" y="93"/>
                    <a:pt x="194" y="93"/>
                  </a:cubicBezTo>
                  <a:cubicBezTo>
                    <a:pt x="195" y="94"/>
                    <a:pt x="195" y="93"/>
                    <a:pt x="197" y="94"/>
                  </a:cubicBezTo>
                  <a:cubicBezTo>
                    <a:pt x="198" y="94"/>
                    <a:pt x="198" y="93"/>
                    <a:pt x="198" y="93"/>
                  </a:cubicBezTo>
                  <a:cubicBezTo>
                    <a:pt x="199" y="93"/>
                    <a:pt x="199" y="93"/>
                    <a:pt x="199" y="92"/>
                  </a:cubicBezTo>
                  <a:cubicBezTo>
                    <a:pt x="199" y="92"/>
                    <a:pt x="197" y="91"/>
                    <a:pt x="196" y="90"/>
                  </a:cubicBezTo>
                  <a:cubicBezTo>
                    <a:pt x="196" y="89"/>
                    <a:pt x="196" y="89"/>
                    <a:pt x="196" y="88"/>
                  </a:cubicBezTo>
                  <a:cubicBezTo>
                    <a:pt x="196" y="88"/>
                    <a:pt x="197" y="87"/>
                    <a:pt x="198" y="87"/>
                  </a:cubicBezTo>
                  <a:cubicBezTo>
                    <a:pt x="198" y="86"/>
                    <a:pt x="198" y="84"/>
                    <a:pt x="198" y="84"/>
                  </a:cubicBezTo>
                  <a:cubicBezTo>
                    <a:pt x="198" y="84"/>
                    <a:pt x="196" y="84"/>
                    <a:pt x="196" y="83"/>
                  </a:cubicBezTo>
                  <a:cubicBezTo>
                    <a:pt x="196" y="83"/>
                    <a:pt x="195" y="82"/>
                    <a:pt x="194" y="81"/>
                  </a:cubicBezTo>
                  <a:cubicBezTo>
                    <a:pt x="194" y="80"/>
                    <a:pt x="192" y="80"/>
                    <a:pt x="191" y="80"/>
                  </a:cubicBezTo>
                  <a:cubicBezTo>
                    <a:pt x="191" y="80"/>
                    <a:pt x="190" y="83"/>
                    <a:pt x="189" y="84"/>
                  </a:cubicBezTo>
                  <a:cubicBezTo>
                    <a:pt x="189" y="84"/>
                    <a:pt x="188" y="86"/>
                    <a:pt x="188" y="86"/>
                  </a:cubicBezTo>
                  <a:cubicBezTo>
                    <a:pt x="188" y="87"/>
                    <a:pt x="188" y="88"/>
                    <a:pt x="189" y="89"/>
                  </a:cubicBezTo>
                  <a:cubicBezTo>
                    <a:pt x="190" y="89"/>
                    <a:pt x="191" y="88"/>
                    <a:pt x="191" y="88"/>
                  </a:cubicBezTo>
                  <a:close/>
                  <a:moveTo>
                    <a:pt x="188" y="96"/>
                  </a:moveTo>
                  <a:cubicBezTo>
                    <a:pt x="188" y="96"/>
                    <a:pt x="188" y="96"/>
                    <a:pt x="188" y="96"/>
                  </a:cubicBezTo>
                  <a:cubicBezTo>
                    <a:pt x="187" y="96"/>
                    <a:pt x="185" y="94"/>
                    <a:pt x="185" y="94"/>
                  </a:cubicBezTo>
                  <a:cubicBezTo>
                    <a:pt x="185" y="94"/>
                    <a:pt x="187" y="93"/>
                    <a:pt x="187" y="92"/>
                  </a:cubicBezTo>
                  <a:cubicBezTo>
                    <a:pt x="188" y="92"/>
                    <a:pt x="187" y="91"/>
                    <a:pt x="189" y="91"/>
                  </a:cubicBezTo>
                  <a:cubicBezTo>
                    <a:pt x="191" y="92"/>
                    <a:pt x="191" y="93"/>
                    <a:pt x="191" y="93"/>
                  </a:cubicBezTo>
                  <a:cubicBezTo>
                    <a:pt x="191" y="93"/>
                    <a:pt x="192" y="95"/>
                    <a:pt x="192" y="96"/>
                  </a:cubicBezTo>
                  <a:cubicBezTo>
                    <a:pt x="192" y="96"/>
                    <a:pt x="192" y="97"/>
                    <a:pt x="192" y="97"/>
                  </a:cubicBezTo>
                  <a:cubicBezTo>
                    <a:pt x="192" y="98"/>
                    <a:pt x="194" y="99"/>
                    <a:pt x="191" y="99"/>
                  </a:cubicBezTo>
                  <a:cubicBezTo>
                    <a:pt x="189" y="99"/>
                    <a:pt x="189" y="99"/>
                    <a:pt x="189" y="99"/>
                  </a:cubicBezTo>
                  <a:lnTo>
                    <a:pt x="188" y="96"/>
                  </a:lnTo>
                  <a:close/>
                </a:path>
              </a:pathLst>
            </a:custGeom>
            <a:solidFill>
              <a:schemeClr val="bg1">
                <a:lumMod val="85000"/>
              </a:schemeClr>
            </a:solid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4" name="Freeform 139"/>
            <p:cNvSpPr>
              <a:spLocks noEditPoints="1"/>
            </p:cNvSpPr>
            <p:nvPr/>
          </p:nvSpPr>
          <p:spPr bwMode="auto">
            <a:xfrm>
              <a:off x="3278971" y="3425810"/>
              <a:ext cx="1218169" cy="970596"/>
            </a:xfrm>
            <a:custGeom>
              <a:avLst/>
              <a:gdLst>
                <a:gd name="T0" fmla="*/ 432 w 534"/>
                <a:gd name="T1" fmla="*/ 208 h 439"/>
                <a:gd name="T2" fmla="*/ 350 w 534"/>
                <a:gd name="T3" fmla="*/ 268 h 439"/>
                <a:gd name="T4" fmla="*/ 305 w 534"/>
                <a:gd name="T5" fmla="*/ 368 h 439"/>
                <a:gd name="T6" fmla="*/ 243 w 534"/>
                <a:gd name="T7" fmla="*/ 412 h 439"/>
                <a:gd name="T8" fmla="*/ 174 w 534"/>
                <a:gd name="T9" fmla="*/ 422 h 439"/>
                <a:gd name="T10" fmla="*/ 78 w 534"/>
                <a:gd name="T11" fmla="*/ 433 h 439"/>
                <a:gd name="T12" fmla="*/ 40 w 534"/>
                <a:gd name="T13" fmla="*/ 384 h 439"/>
                <a:gd name="T14" fmla="*/ 1 w 534"/>
                <a:gd name="T15" fmla="*/ 348 h 439"/>
                <a:gd name="T16" fmla="*/ 2 w 534"/>
                <a:gd name="T17" fmla="*/ 334 h 439"/>
                <a:gd name="T18" fmla="*/ 15 w 534"/>
                <a:gd name="T19" fmla="*/ 321 h 439"/>
                <a:gd name="T20" fmla="*/ 26 w 534"/>
                <a:gd name="T21" fmla="*/ 316 h 439"/>
                <a:gd name="T22" fmla="*/ 31 w 534"/>
                <a:gd name="T23" fmla="*/ 307 h 439"/>
                <a:gd name="T24" fmla="*/ 23 w 534"/>
                <a:gd name="T25" fmla="*/ 297 h 439"/>
                <a:gd name="T26" fmla="*/ 21 w 534"/>
                <a:gd name="T27" fmla="*/ 287 h 439"/>
                <a:gd name="T28" fmla="*/ 28 w 534"/>
                <a:gd name="T29" fmla="*/ 275 h 439"/>
                <a:gd name="T30" fmla="*/ 38 w 534"/>
                <a:gd name="T31" fmla="*/ 268 h 439"/>
                <a:gd name="T32" fmla="*/ 40 w 534"/>
                <a:gd name="T33" fmla="*/ 257 h 439"/>
                <a:gd name="T34" fmla="*/ 34 w 534"/>
                <a:gd name="T35" fmla="*/ 251 h 439"/>
                <a:gd name="T36" fmla="*/ 32 w 534"/>
                <a:gd name="T37" fmla="*/ 240 h 439"/>
                <a:gd name="T38" fmla="*/ 29 w 534"/>
                <a:gd name="T39" fmla="*/ 230 h 439"/>
                <a:gd name="T40" fmla="*/ 33 w 534"/>
                <a:gd name="T41" fmla="*/ 225 h 439"/>
                <a:gd name="T42" fmla="*/ 44 w 534"/>
                <a:gd name="T43" fmla="*/ 227 h 439"/>
                <a:gd name="T44" fmla="*/ 51 w 534"/>
                <a:gd name="T45" fmla="*/ 223 h 439"/>
                <a:gd name="T46" fmla="*/ 58 w 534"/>
                <a:gd name="T47" fmla="*/ 213 h 439"/>
                <a:gd name="T48" fmla="*/ 55 w 534"/>
                <a:gd name="T49" fmla="*/ 200 h 439"/>
                <a:gd name="T50" fmla="*/ 65 w 534"/>
                <a:gd name="T51" fmla="*/ 195 h 439"/>
                <a:gd name="T52" fmla="*/ 68 w 534"/>
                <a:gd name="T53" fmla="*/ 182 h 439"/>
                <a:gd name="T54" fmla="*/ 70 w 534"/>
                <a:gd name="T55" fmla="*/ 169 h 439"/>
                <a:gd name="T56" fmla="*/ 70 w 534"/>
                <a:gd name="T57" fmla="*/ 157 h 439"/>
                <a:gd name="T58" fmla="*/ 82 w 534"/>
                <a:gd name="T59" fmla="*/ 149 h 439"/>
                <a:gd name="T60" fmla="*/ 97 w 534"/>
                <a:gd name="T61" fmla="*/ 142 h 439"/>
                <a:gd name="T62" fmla="*/ 105 w 534"/>
                <a:gd name="T63" fmla="*/ 130 h 439"/>
                <a:gd name="T64" fmla="*/ 94 w 534"/>
                <a:gd name="T65" fmla="*/ 122 h 439"/>
                <a:gd name="T66" fmla="*/ 96 w 534"/>
                <a:gd name="T67" fmla="*/ 112 h 439"/>
                <a:gd name="T68" fmla="*/ 87 w 534"/>
                <a:gd name="T69" fmla="*/ 106 h 439"/>
                <a:gd name="T70" fmla="*/ 75 w 534"/>
                <a:gd name="T71" fmla="*/ 103 h 439"/>
                <a:gd name="T72" fmla="*/ 63 w 534"/>
                <a:gd name="T73" fmla="*/ 108 h 439"/>
                <a:gd name="T74" fmla="*/ 54 w 534"/>
                <a:gd name="T75" fmla="*/ 108 h 439"/>
                <a:gd name="T76" fmla="*/ 44 w 534"/>
                <a:gd name="T77" fmla="*/ 102 h 439"/>
                <a:gd name="T78" fmla="*/ 34 w 534"/>
                <a:gd name="T79" fmla="*/ 102 h 439"/>
                <a:gd name="T80" fmla="*/ 33 w 534"/>
                <a:gd name="T81" fmla="*/ 93 h 439"/>
                <a:gd name="T82" fmla="*/ 29 w 534"/>
                <a:gd name="T83" fmla="*/ 84 h 439"/>
                <a:gd name="T84" fmla="*/ 13 w 534"/>
                <a:gd name="T85" fmla="*/ 86 h 439"/>
                <a:gd name="T86" fmla="*/ 6 w 534"/>
                <a:gd name="T87" fmla="*/ 77 h 439"/>
                <a:gd name="T88" fmla="*/ 6 w 534"/>
                <a:gd name="T89" fmla="*/ 41 h 439"/>
                <a:gd name="T90" fmla="*/ 35 w 534"/>
                <a:gd name="T91" fmla="*/ 17 h 439"/>
                <a:gd name="T92" fmla="*/ 130 w 534"/>
                <a:gd name="T93" fmla="*/ 26 h 439"/>
                <a:gd name="T94" fmla="*/ 280 w 534"/>
                <a:gd name="T95" fmla="*/ 72 h 439"/>
                <a:gd name="T96" fmla="*/ 366 w 534"/>
                <a:gd name="T97" fmla="*/ 119 h 439"/>
                <a:gd name="T98" fmla="*/ 424 w 534"/>
                <a:gd name="T99" fmla="*/ 134 h 439"/>
                <a:gd name="T100" fmla="*/ 424 w 534"/>
                <a:gd name="T101" fmla="*/ 138 h 439"/>
                <a:gd name="T102" fmla="*/ 426 w 534"/>
                <a:gd name="T103" fmla="*/ 141 h 439"/>
                <a:gd name="T104" fmla="*/ 456 w 534"/>
                <a:gd name="T105" fmla="*/ 145 h 439"/>
                <a:gd name="T106" fmla="*/ 521 w 534"/>
                <a:gd name="T107" fmla="*/ 289 h 439"/>
                <a:gd name="T108" fmla="*/ 460 w 534"/>
                <a:gd name="T109" fmla="*/ 299 h 439"/>
                <a:gd name="T110" fmla="*/ 478 w 534"/>
                <a:gd name="T111" fmla="*/ 282 h 439"/>
                <a:gd name="T112" fmla="*/ 411 w 534"/>
                <a:gd name="T113" fmla="*/ 326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4" h="439">
                  <a:moveTo>
                    <a:pt x="496" y="159"/>
                  </a:moveTo>
                  <a:cubicBezTo>
                    <a:pt x="493" y="161"/>
                    <a:pt x="492" y="156"/>
                    <a:pt x="490" y="159"/>
                  </a:cubicBezTo>
                  <a:cubicBezTo>
                    <a:pt x="487" y="163"/>
                    <a:pt x="495" y="172"/>
                    <a:pt x="492" y="177"/>
                  </a:cubicBezTo>
                  <a:cubicBezTo>
                    <a:pt x="488" y="182"/>
                    <a:pt x="480" y="189"/>
                    <a:pt x="469" y="191"/>
                  </a:cubicBezTo>
                  <a:cubicBezTo>
                    <a:pt x="464" y="192"/>
                    <a:pt x="460" y="197"/>
                    <a:pt x="456" y="196"/>
                  </a:cubicBezTo>
                  <a:cubicBezTo>
                    <a:pt x="453" y="196"/>
                    <a:pt x="446" y="203"/>
                    <a:pt x="445" y="205"/>
                  </a:cubicBezTo>
                  <a:cubicBezTo>
                    <a:pt x="443" y="208"/>
                    <a:pt x="437" y="205"/>
                    <a:pt x="432" y="208"/>
                  </a:cubicBezTo>
                  <a:cubicBezTo>
                    <a:pt x="425" y="211"/>
                    <a:pt x="429" y="207"/>
                    <a:pt x="404" y="214"/>
                  </a:cubicBezTo>
                  <a:cubicBezTo>
                    <a:pt x="399" y="215"/>
                    <a:pt x="395" y="217"/>
                    <a:pt x="391" y="218"/>
                  </a:cubicBezTo>
                  <a:cubicBezTo>
                    <a:pt x="387" y="220"/>
                    <a:pt x="383" y="219"/>
                    <a:pt x="383" y="227"/>
                  </a:cubicBezTo>
                  <a:cubicBezTo>
                    <a:pt x="384" y="231"/>
                    <a:pt x="389" y="228"/>
                    <a:pt x="388" y="232"/>
                  </a:cubicBezTo>
                  <a:cubicBezTo>
                    <a:pt x="388" y="235"/>
                    <a:pt x="381" y="234"/>
                    <a:pt x="374" y="238"/>
                  </a:cubicBezTo>
                  <a:cubicBezTo>
                    <a:pt x="371" y="240"/>
                    <a:pt x="369" y="247"/>
                    <a:pt x="367" y="249"/>
                  </a:cubicBezTo>
                  <a:cubicBezTo>
                    <a:pt x="357" y="255"/>
                    <a:pt x="350" y="268"/>
                    <a:pt x="350" y="268"/>
                  </a:cubicBezTo>
                  <a:cubicBezTo>
                    <a:pt x="345" y="273"/>
                    <a:pt x="339" y="277"/>
                    <a:pt x="336" y="283"/>
                  </a:cubicBezTo>
                  <a:cubicBezTo>
                    <a:pt x="329" y="296"/>
                    <a:pt x="327" y="289"/>
                    <a:pt x="331" y="305"/>
                  </a:cubicBezTo>
                  <a:cubicBezTo>
                    <a:pt x="332" y="307"/>
                    <a:pt x="332" y="314"/>
                    <a:pt x="335" y="319"/>
                  </a:cubicBezTo>
                  <a:cubicBezTo>
                    <a:pt x="340" y="326"/>
                    <a:pt x="351" y="333"/>
                    <a:pt x="348" y="335"/>
                  </a:cubicBezTo>
                  <a:cubicBezTo>
                    <a:pt x="346" y="336"/>
                    <a:pt x="334" y="344"/>
                    <a:pt x="330" y="344"/>
                  </a:cubicBezTo>
                  <a:cubicBezTo>
                    <a:pt x="324" y="345"/>
                    <a:pt x="321" y="349"/>
                    <a:pt x="313" y="358"/>
                  </a:cubicBezTo>
                  <a:cubicBezTo>
                    <a:pt x="309" y="361"/>
                    <a:pt x="308" y="364"/>
                    <a:pt x="305" y="368"/>
                  </a:cubicBezTo>
                  <a:cubicBezTo>
                    <a:pt x="300" y="374"/>
                    <a:pt x="302" y="373"/>
                    <a:pt x="298" y="380"/>
                  </a:cubicBezTo>
                  <a:cubicBezTo>
                    <a:pt x="297" y="382"/>
                    <a:pt x="298" y="389"/>
                    <a:pt x="298" y="392"/>
                  </a:cubicBezTo>
                  <a:cubicBezTo>
                    <a:pt x="288" y="393"/>
                    <a:pt x="288" y="393"/>
                    <a:pt x="288" y="393"/>
                  </a:cubicBezTo>
                  <a:cubicBezTo>
                    <a:pt x="271" y="388"/>
                    <a:pt x="271" y="388"/>
                    <a:pt x="271" y="388"/>
                  </a:cubicBezTo>
                  <a:cubicBezTo>
                    <a:pt x="261" y="397"/>
                    <a:pt x="261" y="397"/>
                    <a:pt x="261" y="397"/>
                  </a:cubicBezTo>
                  <a:cubicBezTo>
                    <a:pt x="257" y="400"/>
                    <a:pt x="251" y="398"/>
                    <a:pt x="247" y="401"/>
                  </a:cubicBezTo>
                  <a:cubicBezTo>
                    <a:pt x="247" y="401"/>
                    <a:pt x="244" y="410"/>
                    <a:pt x="243" y="412"/>
                  </a:cubicBezTo>
                  <a:cubicBezTo>
                    <a:pt x="243" y="415"/>
                    <a:pt x="236" y="423"/>
                    <a:pt x="236" y="423"/>
                  </a:cubicBezTo>
                  <a:cubicBezTo>
                    <a:pt x="235" y="424"/>
                    <a:pt x="230" y="429"/>
                    <a:pt x="228" y="430"/>
                  </a:cubicBezTo>
                  <a:cubicBezTo>
                    <a:pt x="225" y="431"/>
                    <a:pt x="223" y="423"/>
                    <a:pt x="221" y="423"/>
                  </a:cubicBezTo>
                  <a:cubicBezTo>
                    <a:pt x="217" y="423"/>
                    <a:pt x="217" y="422"/>
                    <a:pt x="213" y="421"/>
                  </a:cubicBezTo>
                  <a:cubicBezTo>
                    <a:pt x="208" y="421"/>
                    <a:pt x="207" y="428"/>
                    <a:pt x="202" y="428"/>
                  </a:cubicBezTo>
                  <a:cubicBezTo>
                    <a:pt x="194" y="427"/>
                    <a:pt x="180" y="419"/>
                    <a:pt x="180" y="419"/>
                  </a:cubicBezTo>
                  <a:cubicBezTo>
                    <a:pt x="177" y="418"/>
                    <a:pt x="177" y="422"/>
                    <a:pt x="174" y="422"/>
                  </a:cubicBezTo>
                  <a:cubicBezTo>
                    <a:pt x="168" y="421"/>
                    <a:pt x="160" y="417"/>
                    <a:pt x="152" y="415"/>
                  </a:cubicBezTo>
                  <a:cubicBezTo>
                    <a:pt x="146" y="414"/>
                    <a:pt x="134" y="412"/>
                    <a:pt x="134" y="412"/>
                  </a:cubicBezTo>
                  <a:cubicBezTo>
                    <a:pt x="131" y="414"/>
                    <a:pt x="128" y="414"/>
                    <a:pt x="125" y="415"/>
                  </a:cubicBezTo>
                  <a:cubicBezTo>
                    <a:pt x="121" y="417"/>
                    <a:pt x="117" y="420"/>
                    <a:pt x="114" y="421"/>
                  </a:cubicBezTo>
                  <a:cubicBezTo>
                    <a:pt x="111" y="422"/>
                    <a:pt x="105" y="417"/>
                    <a:pt x="96" y="422"/>
                  </a:cubicBezTo>
                  <a:cubicBezTo>
                    <a:pt x="93" y="423"/>
                    <a:pt x="89" y="422"/>
                    <a:pt x="87" y="424"/>
                  </a:cubicBezTo>
                  <a:cubicBezTo>
                    <a:pt x="84" y="427"/>
                    <a:pt x="83" y="431"/>
                    <a:pt x="78" y="433"/>
                  </a:cubicBezTo>
                  <a:cubicBezTo>
                    <a:pt x="75" y="434"/>
                    <a:pt x="71" y="438"/>
                    <a:pt x="69" y="439"/>
                  </a:cubicBezTo>
                  <a:cubicBezTo>
                    <a:pt x="64" y="436"/>
                    <a:pt x="57" y="436"/>
                    <a:pt x="55" y="428"/>
                  </a:cubicBezTo>
                  <a:cubicBezTo>
                    <a:pt x="54" y="425"/>
                    <a:pt x="51" y="428"/>
                    <a:pt x="49" y="425"/>
                  </a:cubicBezTo>
                  <a:cubicBezTo>
                    <a:pt x="45" y="421"/>
                    <a:pt x="42" y="412"/>
                    <a:pt x="42" y="408"/>
                  </a:cubicBezTo>
                  <a:cubicBezTo>
                    <a:pt x="42" y="408"/>
                    <a:pt x="45" y="404"/>
                    <a:pt x="42" y="400"/>
                  </a:cubicBezTo>
                  <a:cubicBezTo>
                    <a:pt x="40" y="396"/>
                    <a:pt x="37" y="395"/>
                    <a:pt x="38" y="391"/>
                  </a:cubicBezTo>
                  <a:cubicBezTo>
                    <a:pt x="41" y="391"/>
                    <a:pt x="40" y="384"/>
                    <a:pt x="40" y="384"/>
                  </a:cubicBezTo>
                  <a:cubicBezTo>
                    <a:pt x="40" y="382"/>
                    <a:pt x="33" y="370"/>
                    <a:pt x="31" y="368"/>
                  </a:cubicBezTo>
                  <a:cubicBezTo>
                    <a:pt x="26" y="365"/>
                    <a:pt x="20" y="361"/>
                    <a:pt x="14" y="360"/>
                  </a:cubicBezTo>
                  <a:cubicBezTo>
                    <a:pt x="0" y="358"/>
                    <a:pt x="0" y="358"/>
                    <a:pt x="0" y="358"/>
                  </a:cubicBezTo>
                  <a:cubicBezTo>
                    <a:pt x="0" y="354"/>
                    <a:pt x="0" y="354"/>
                    <a:pt x="0" y="354"/>
                  </a:cubicBezTo>
                  <a:cubicBezTo>
                    <a:pt x="0" y="352"/>
                    <a:pt x="0" y="352"/>
                    <a:pt x="0" y="352"/>
                  </a:cubicBezTo>
                  <a:cubicBezTo>
                    <a:pt x="0" y="351"/>
                    <a:pt x="0" y="351"/>
                    <a:pt x="0" y="351"/>
                  </a:cubicBezTo>
                  <a:cubicBezTo>
                    <a:pt x="1" y="348"/>
                    <a:pt x="1" y="348"/>
                    <a:pt x="1" y="348"/>
                  </a:cubicBezTo>
                  <a:cubicBezTo>
                    <a:pt x="2" y="346"/>
                    <a:pt x="2" y="346"/>
                    <a:pt x="2" y="346"/>
                  </a:cubicBezTo>
                  <a:cubicBezTo>
                    <a:pt x="1" y="344"/>
                    <a:pt x="1" y="344"/>
                    <a:pt x="1" y="344"/>
                  </a:cubicBezTo>
                  <a:cubicBezTo>
                    <a:pt x="1" y="342"/>
                    <a:pt x="1" y="342"/>
                    <a:pt x="1" y="342"/>
                  </a:cubicBezTo>
                  <a:cubicBezTo>
                    <a:pt x="1" y="339"/>
                    <a:pt x="1" y="339"/>
                    <a:pt x="1" y="339"/>
                  </a:cubicBezTo>
                  <a:cubicBezTo>
                    <a:pt x="1" y="339"/>
                    <a:pt x="0" y="337"/>
                    <a:pt x="0" y="337"/>
                  </a:cubicBezTo>
                  <a:cubicBezTo>
                    <a:pt x="0" y="337"/>
                    <a:pt x="0" y="335"/>
                    <a:pt x="0" y="335"/>
                  </a:cubicBezTo>
                  <a:cubicBezTo>
                    <a:pt x="0" y="335"/>
                    <a:pt x="2" y="334"/>
                    <a:pt x="2" y="334"/>
                  </a:cubicBezTo>
                  <a:cubicBezTo>
                    <a:pt x="2" y="333"/>
                    <a:pt x="4" y="332"/>
                    <a:pt x="4" y="332"/>
                  </a:cubicBezTo>
                  <a:cubicBezTo>
                    <a:pt x="4" y="332"/>
                    <a:pt x="5" y="329"/>
                    <a:pt x="5" y="328"/>
                  </a:cubicBezTo>
                  <a:cubicBezTo>
                    <a:pt x="5" y="328"/>
                    <a:pt x="6" y="327"/>
                    <a:pt x="6" y="327"/>
                  </a:cubicBezTo>
                  <a:cubicBezTo>
                    <a:pt x="9" y="326"/>
                    <a:pt x="9" y="326"/>
                    <a:pt x="9" y="326"/>
                  </a:cubicBezTo>
                  <a:cubicBezTo>
                    <a:pt x="11" y="324"/>
                    <a:pt x="11" y="324"/>
                    <a:pt x="11" y="324"/>
                  </a:cubicBezTo>
                  <a:cubicBezTo>
                    <a:pt x="13" y="323"/>
                    <a:pt x="13" y="323"/>
                    <a:pt x="13" y="323"/>
                  </a:cubicBezTo>
                  <a:cubicBezTo>
                    <a:pt x="15" y="321"/>
                    <a:pt x="15" y="321"/>
                    <a:pt x="15" y="321"/>
                  </a:cubicBezTo>
                  <a:cubicBezTo>
                    <a:pt x="16" y="317"/>
                    <a:pt x="16" y="317"/>
                    <a:pt x="16" y="317"/>
                  </a:cubicBezTo>
                  <a:cubicBezTo>
                    <a:pt x="17" y="316"/>
                    <a:pt x="17" y="316"/>
                    <a:pt x="17" y="316"/>
                  </a:cubicBezTo>
                  <a:cubicBezTo>
                    <a:pt x="17" y="316"/>
                    <a:pt x="20" y="316"/>
                    <a:pt x="20" y="316"/>
                  </a:cubicBezTo>
                  <a:cubicBezTo>
                    <a:pt x="20" y="316"/>
                    <a:pt x="22" y="316"/>
                    <a:pt x="22" y="316"/>
                  </a:cubicBezTo>
                  <a:cubicBezTo>
                    <a:pt x="22" y="315"/>
                    <a:pt x="22" y="315"/>
                    <a:pt x="22" y="315"/>
                  </a:cubicBezTo>
                  <a:cubicBezTo>
                    <a:pt x="24" y="314"/>
                    <a:pt x="24" y="314"/>
                    <a:pt x="24" y="314"/>
                  </a:cubicBezTo>
                  <a:cubicBezTo>
                    <a:pt x="26" y="316"/>
                    <a:pt x="26" y="316"/>
                    <a:pt x="26" y="316"/>
                  </a:cubicBezTo>
                  <a:cubicBezTo>
                    <a:pt x="26" y="316"/>
                    <a:pt x="27" y="316"/>
                    <a:pt x="28" y="316"/>
                  </a:cubicBezTo>
                  <a:cubicBezTo>
                    <a:pt x="28" y="316"/>
                    <a:pt x="29" y="316"/>
                    <a:pt x="29" y="316"/>
                  </a:cubicBezTo>
                  <a:cubicBezTo>
                    <a:pt x="29" y="313"/>
                    <a:pt x="29" y="313"/>
                    <a:pt x="29" y="313"/>
                  </a:cubicBezTo>
                  <a:cubicBezTo>
                    <a:pt x="33" y="309"/>
                    <a:pt x="33" y="309"/>
                    <a:pt x="33" y="309"/>
                  </a:cubicBezTo>
                  <a:cubicBezTo>
                    <a:pt x="33" y="309"/>
                    <a:pt x="33" y="308"/>
                    <a:pt x="33" y="308"/>
                  </a:cubicBezTo>
                  <a:cubicBezTo>
                    <a:pt x="33" y="308"/>
                    <a:pt x="33" y="307"/>
                    <a:pt x="33" y="307"/>
                  </a:cubicBezTo>
                  <a:cubicBezTo>
                    <a:pt x="32" y="306"/>
                    <a:pt x="31" y="307"/>
                    <a:pt x="31" y="307"/>
                  </a:cubicBezTo>
                  <a:cubicBezTo>
                    <a:pt x="31" y="307"/>
                    <a:pt x="29" y="307"/>
                    <a:pt x="29" y="307"/>
                  </a:cubicBezTo>
                  <a:cubicBezTo>
                    <a:pt x="29" y="307"/>
                    <a:pt x="27" y="307"/>
                    <a:pt x="26" y="307"/>
                  </a:cubicBezTo>
                  <a:cubicBezTo>
                    <a:pt x="26" y="307"/>
                    <a:pt x="26" y="306"/>
                    <a:pt x="26" y="306"/>
                  </a:cubicBezTo>
                  <a:cubicBezTo>
                    <a:pt x="25" y="304"/>
                    <a:pt x="25" y="304"/>
                    <a:pt x="25" y="304"/>
                  </a:cubicBezTo>
                  <a:cubicBezTo>
                    <a:pt x="25" y="304"/>
                    <a:pt x="24" y="302"/>
                    <a:pt x="24" y="301"/>
                  </a:cubicBezTo>
                  <a:cubicBezTo>
                    <a:pt x="24" y="300"/>
                    <a:pt x="24" y="299"/>
                    <a:pt x="24" y="298"/>
                  </a:cubicBezTo>
                  <a:cubicBezTo>
                    <a:pt x="24" y="298"/>
                    <a:pt x="23" y="297"/>
                    <a:pt x="23" y="297"/>
                  </a:cubicBezTo>
                  <a:cubicBezTo>
                    <a:pt x="23" y="297"/>
                    <a:pt x="22" y="296"/>
                    <a:pt x="22" y="295"/>
                  </a:cubicBezTo>
                  <a:cubicBezTo>
                    <a:pt x="22" y="295"/>
                    <a:pt x="21" y="292"/>
                    <a:pt x="21" y="292"/>
                  </a:cubicBezTo>
                  <a:cubicBezTo>
                    <a:pt x="20" y="291"/>
                    <a:pt x="20" y="291"/>
                    <a:pt x="20" y="291"/>
                  </a:cubicBezTo>
                  <a:cubicBezTo>
                    <a:pt x="21" y="290"/>
                    <a:pt x="21" y="290"/>
                    <a:pt x="21" y="290"/>
                  </a:cubicBezTo>
                  <a:cubicBezTo>
                    <a:pt x="20" y="288"/>
                    <a:pt x="20" y="288"/>
                    <a:pt x="20" y="288"/>
                  </a:cubicBezTo>
                  <a:cubicBezTo>
                    <a:pt x="22" y="288"/>
                    <a:pt x="22" y="288"/>
                    <a:pt x="22" y="288"/>
                  </a:cubicBezTo>
                  <a:cubicBezTo>
                    <a:pt x="21" y="287"/>
                    <a:pt x="21" y="287"/>
                    <a:pt x="21" y="287"/>
                  </a:cubicBezTo>
                  <a:cubicBezTo>
                    <a:pt x="22" y="285"/>
                    <a:pt x="22" y="285"/>
                    <a:pt x="22" y="285"/>
                  </a:cubicBezTo>
                  <a:cubicBezTo>
                    <a:pt x="22" y="285"/>
                    <a:pt x="24" y="284"/>
                    <a:pt x="24" y="284"/>
                  </a:cubicBezTo>
                  <a:cubicBezTo>
                    <a:pt x="24" y="284"/>
                    <a:pt x="26" y="282"/>
                    <a:pt x="26" y="282"/>
                  </a:cubicBezTo>
                  <a:cubicBezTo>
                    <a:pt x="26" y="282"/>
                    <a:pt x="25" y="281"/>
                    <a:pt x="25" y="281"/>
                  </a:cubicBezTo>
                  <a:cubicBezTo>
                    <a:pt x="25" y="281"/>
                    <a:pt x="25" y="279"/>
                    <a:pt x="25" y="279"/>
                  </a:cubicBezTo>
                  <a:cubicBezTo>
                    <a:pt x="27" y="275"/>
                    <a:pt x="27" y="275"/>
                    <a:pt x="27" y="275"/>
                  </a:cubicBezTo>
                  <a:cubicBezTo>
                    <a:pt x="28" y="275"/>
                    <a:pt x="28" y="275"/>
                    <a:pt x="28" y="275"/>
                  </a:cubicBezTo>
                  <a:cubicBezTo>
                    <a:pt x="31" y="274"/>
                    <a:pt x="31" y="274"/>
                    <a:pt x="31" y="274"/>
                  </a:cubicBezTo>
                  <a:cubicBezTo>
                    <a:pt x="32" y="273"/>
                    <a:pt x="32" y="273"/>
                    <a:pt x="32" y="273"/>
                  </a:cubicBezTo>
                  <a:cubicBezTo>
                    <a:pt x="33" y="273"/>
                    <a:pt x="33" y="273"/>
                    <a:pt x="33" y="273"/>
                  </a:cubicBezTo>
                  <a:cubicBezTo>
                    <a:pt x="35" y="272"/>
                    <a:pt x="35" y="272"/>
                    <a:pt x="35" y="272"/>
                  </a:cubicBezTo>
                  <a:cubicBezTo>
                    <a:pt x="37" y="271"/>
                    <a:pt x="37" y="271"/>
                    <a:pt x="37" y="271"/>
                  </a:cubicBezTo>
                  <a:cubicBezTo>
                    <a:pt x="38" y="270"/>
                    <a:pt x="38" y="270"/>
                    <a:pt x="38" y="270"/>
                  </a:cubicBezTo>
                  <a:cubicBezTo>
                    <a:pt x="38" y="268"/>
                    <a:pt x="38" y="268"/>
                    <a:pt x="38" y="268"/>
                  </a:cubicBezTo>
                  <a:cubicBezTo>
                    <a:pt x="39" y="267"/>
                    <a:pt x="39" y="267"/>
                    <a:pt x="39" y="267"/>
                  </a:cubicBezTo>
                  <a:cubicBezTo>
                    <a:pt x="41" y="265"/>
                    <a:pt x="41" y="265"/>
                    <a:pt x="41" y="265"/>
                  </a:cubicBezTo>
                  <a:cubicBezTo>
                    <a:pt x="43" y="263"/>
                    <a:pt x="43" y="263"/>
                    <a:pt x="43" y="263"/>
                  </a:cubicBezTo>
                  <a:cubicBezTo>
                    <a:pt x="43" y="261"/>
                    <a:pt x="43" y="261"/>
                    <a:pt x="43" y="261"/>
                  </a:cubicBezTo>
                  <a:cubicBezTo>
                    <a:pt x="42" y="260"/>
                    <a:pt x="42" y="260"/>
                    <a:pt x="42" y="260"/>
                  </a:cubicBezTo>
                  <a:cubicBezTo>
                    <a:pt x="42" y="260"/>
                    <a:pt x="41" y="258"/>
                    <a:pt x="41" y="257"/>
                  </a:cubicBezTo>
                  <a:cubicBezTo>
                    <a:pt x="41" y="257"/>
                    <a:pt x="40" y="257"/>
                    <a:pt x="40" y="257"/>
                  </a:cubicBezTo>
                  <a:cubicBezTo>
                    <a:pt x="38" y="258"/>
                    <a:pt x="38" y="258"/>
                    <a:pt x="38" y="258"/>
                  </a:cubicBezTo>
                  <a:cubicBezTo>
                    <a:pt x="38" y="258"/>
                    <a:pt x="37" y="257"/>
                    <a:pt x="36" y="257"/>
                  </a:cubicBezTo>
                  <a:cubicBezTo>
                    <a:pt x="36" y="257"/>
                    <a:pt x="36" y="256"/>
                    <a:pt x="36" y="256"/>
                  </a:cubicBezTo>
                  <a:cubicBezTo>
                    <a:pt x="37" y="255"/>
                    <a:pt x="37" y="255"/>
                    <a:pt x="37" y="255"/>
                  </a:cubicBezTo>
                  <a:cubicBezTo>
                    <a:pt x="37" y="253"/>
                    <a:pt x="37" y="253"/>
                    <a:pt x="37" y="253"/>
                  </a:cubicBezTo>
                  <a:cubicBezTo>
                    <a:pt x="35" y="253"/>
                    <a:pt x="35" y="253"/>
                    <a:pt x="35" y="253"/>
                  </a:cubicBezTo>
                  <a:cubicBezTo>
                    <a:pt x="34" y="251"/>
                    <a:pt x="34" y="251"/>
                    <a:pt x="34" y="251"/>
                  </a:cubicBezTo>
                  <a:cubicBezTo>
                    <a:pt x="33" y="249"/>
                    <a:pt x="33" y="249"/>
                    <a:pt x="33" y="249"/>
                  </a:cubicBezTo>
                  <a:cubicBezTo>
                    <a:pt x="33" y="247"/>
                    <a:pt x="33" y="247"/>
                    <a:pt x="33" y="247"/>
                  </a:cubicBezTo>
                  <a:cubicBezTo>
                    <a:pt x="34" y="246"/>
                    <a:pt x="34" y="246"/>
                    <a:pt x="34" y="246"/>
                  </a:cubicBezTo>
                  <a:cubicBezTo>
                    <a:pt x="34" y="245"/>
                    <a:pt x="34" y="245"/>
                    <a:pt x="34" y="245"/>
                  </a:cubicBezTo>
                  <a:cubicBezTo>
                    <a:pt x="33" y="244"/>
                    <a:pt x="33" y="244"/>
                    <a:pt x="33" y="244"/>
                  </a:cubicBezTo>
                  <a:cubicBezTo>
                    <a:pt x="33" y="242"/>
                    <a:pt x="33" y="242"/>
                    <a:pt x="33" y="242"/>
                  </a:cubicBezTo>
                  <a:cubicBezTo>
                    <a:pt x="32" y="240"/>
                    <a:pt x="32" y="240"/>
                    <a:pt x="32" y="240"/>
                  </a:cubicBezTo>
                  <a:cubicBezTo>
                    <a:pt x="33" y="239"/>
                    <a:pt x="33" y="239"/>
                    <a:pt x="33" y="239"/>
                  </a:cubicBezTo>
                  <a:cubicBezTo>
                    <a:pt x="34" y="238"/>
                    <a:pt x="34" y="238"/>
                    <a:pt x="34" y="238"/>
                  </a:cubicBezTo>
                  <a:cubicBezTo>
                    <a:pt x="34" y="236"/>
                    <a:pt x="34" y="236"/>
                    <a:pt x="34" y="236"/>
                  </a:cubicBezTo>
                  <a:cubicBezTo>
                    <a:pt x="34" y="236"/>
                    <a:pt x="32" y="235"/>
                    <a:pt x="32" y="235"/>
                  </a:cubicBezTo>
                  <a:cubicBezTo>
                    <a:pt x="32" y="235"/>
                    <a:pt x="31" y="233"/>
                    <a:pt x="31" y="233"/>
                  </a:cubicBezTo>
                  <a:cubicBezTo>
                    <a:pt x="31" y="232"/>
                    <a:pt x="31" y="232"/>
                    <a:pt x="31" y="232"/>
                  </a:cubicBezTo>
                  <a:cubicBezTo>
                    <a:pt x="31" y="232"/>
                    <a:pt x="29" y="230"/>
                    <a:pt x="29" y="230"/>
                  </a:cubicBezTo>
                  <a:cubicBezTo>
                    <a:pt x="29" y="230"/>
                    <a:pt x="29" y="228"/>
                    <a:pt x="29" y="228"/>
                  </a:cubicBezTo>
                  <a:cubicBezTo>
                    <a:pt x="29" y="228"/>
                    <a:pt x="28" y="226"/>
                    <a:pt x="28" y="226"/>
                  </a:cubicBezTo>
                  <a:cubicBezTo>
                    <a:pt x="27" y="225"/>
                    <a:pt x="27" y="224"/>
                    <a:pt x="27" y="224"/>
                  </a:cubicBezTo>
                  <a:cubicBezTo>
                    <a:pt x="29" y="224"/>
                    <a:pt x="29" y="224"/>
                    <a:pt x="29" y="224"/>
                  </a:cubicBezTo>
                  <a:cubicBezTo>
                    <a:pt x="31" y="224"/>
                    <a:pt x="31" y="224"/>
                    <a:pt x="31" y="224"/>
                  </a:cubicBezTo>
                  <a:cubicBezTo>
                    <a:pt x="32" y="226"/>
                    <a:pt x="32" y="226"/>
                    <a:pt x="32" y="226"/>
                  </a:cubicBezTo>
                  <a:cubicBezTo>
                    <a:pt x="33" y="225"/>
                    <a:pt x="33" y="225"/>
                    <a:pt x="33" y="225"/>
                  </a:cubicBezTo>
                  <a:cubicBezTo>
                    <a:pt x="33" y="226"/>
                    <a:pt x="33" y="226"/>
                    <a:pt x="33" y="226"/>
                  </a:cubicBezTo>
                  <a:cubicBezTo>
                    <a:pt x="35" y="226"/>
                    <a:pt x="35" y="226"/>
                    <a:pt x="35" y="226"/>
                  </a:cubicBezTo>
                  <a:cubicBezTo>
                    <a:pt x="38" y="226"/>
                    <a:pt x="38" y="226"/>
                    <a:pt x="38" y="226"/>
                  </a:cubicBezTo>
                  <a:cubicBezTo>
                    <a:pt x="40" y="226"/>
                    <a:pt x="40" y="226"/>
                    <a:pt x="40" y="226"/>
                  </a:cubicBezTo>
                  <a:cubicBezTo>
                    <a:pt x="41" y="226"/>
                    <a:pt x="41" y="226"/>
                    <a:pt x="41" y="226"/>
                  </a:cubicBezTo>
                  <a:cubicBezTo>
                    <a:pt x="41" y="226"/>
                    <a:pt x="42" y="227"/>
                    <a:pt x="42" y="227"/>
                  </a:cubicBezTo>
                  <a:cubicBezTo>
                    <a:pt x="43" y="228"/>
                    <a:pt x="44" y="227"/>
                    <a:pt x="44" y="227"/>
                  </a:cubicBezTo>
                  <a:cubicBezTo>
                    <a:pt x="44" y="228"/>
                    <a:pt x="46" y="228"/>
                    <a:pt x="46" y="228"/>
                  </a:cubicBezTo>
                  <a:cubicBezTo>
                    <a:pt x="46" y="228"/>
                    <a:pt x="47" y="227"/>
                    <a:pt x="48" y="227"/>
                  </a:cubicBezTo>
                  <a:cubicBezTo>
                    <a:pt x="48" y="227"/>
                    <a:pt x="49" y="227"/>
                    <a:pt x="49" y="227"/>
                  </a:cubicBezTo>
                  <a:cubicBezTo>
                    <a:pt x="50" y="226"/>
                    <a:pt x="50" y="226"/>
                    <a:pt x="50" y="226"/>
                  </a:cubicBezTo>
                  <a:cubicBezTo>
                    <a:pt x="50" y="224"/>
                    <a:pt x="50" y="224"/>
                    <a:pt x="50" y="224"/>
                  </a:cubicBezTo>
                  <a:cubicBezTo>
                    <a:pt x="51" y="224"/>
                    <a:pt x="51" y="224"/>
                    <a:pt x="51" y="224"/>
                  </a:cubicBezTo>
                  <a:cubicBezTo>
                    <a:pt x="51" y="223"/>
                    <a:pt x="51" y="223"/>
                    <a:pt x="51" y="223"/>
                  </a:cubicBezTo>
                  <a:cubicBezTo>
                    <a:pt x="52" y="221"/>
                    <a:pt x="52" y="221"/>
                    <a:pt x="52" y="221"/>
                  </a:cubicBezTo>
                  <a:cubicBezTo>
                    <a:pt x="52" y="220"/>
                    <a:pt x="52" y="220"/>
                    <a:pt x="52" y="220"/>
                  </a:cubicBezTo>
                  <a:cubicBezTo>
                    <a:pt x="54" y="220"/>
                    <a:pt x="54" y="220"/>
                    <a:pt x="54" y="220"/>
                  </a:cubicBezTo>
                  <a:cubicBezTo>
                    <a:pt x="55" y="219"/>
                    <a:pt x="55" y="219"/>
                    <a:pt x="55" y="219"/>
                  </a:cubicBezTo>
                  <a:cubicBezTo>
                    <a:pt x="56" y="217"/>
                    <a:pt x="56" y="217"/>
                    <a:pt x="56" y="217"/>
                  </a:cubicBezTo>
                  <a:cubicBezTo>
                    <a:pt x="57" y="215"/>
                    <a:pt x="57" y="215"/>
                    <a:pt x="57" y="215"/>
                  </a:cubicBezTo>
                  <a:cubicBezTo>
                    <a:pt x="57" y="215"/>
                    <a:pt x="58" y="213"/>
                    <a:pt x="58" y="213"/>
                  </a:cubicBezTo>
                  <a:cubicBezTo>
                    <a:pt x="58" y="213"/>
                    <a:pt x="59" y="211"/>
                    <a:pt x="59" y="211"/>
                  </a:cubicBezTo>
                  <a:cubicBezTo>
                    <a:pt x="58" y="208"/>
                    <a:pt x="58" y="208"/>
                    <a:pt x="58" y="208"/>
                  </a:cubicBezTo>
                  <a:cubicBezTo>
                    <a:pt x="57" y="206"/>
                    <a:pt x="57" y="206"/>
                    <a:pt x="57" y="206"/>
                  </a:cubicBezTo>
                  <a:cubicBezTo>
                    <a:pt x="56" y="204"/>
                    <a:pt x="56" y="204"/>
                    <a:pt x="56" y="204"/>
                  </a:cubicBezTo>
                  <a:cubicBezTo>
                    <a:pt x="56" y="204"/>
                    <a:pt x="56" y="203"/>
                    <a:pt x="55" y="203"/>
                  </a:cubicBezTo>
                  <a:cubicBezTo>
                    <a:pt x="55" y="203"/>
                    <a:pt x="55" y="202"/>
                    <a:pt x="55" y="202"/>
                  </a:cubicBezTo>
                  <a:cubicBezTo>
                    <a:pt x="55" y="200"/>
                    <a:pt x="55" y="200"/>
                    <a:pt x="55" y="200"/>
                  </a:cubicBezTo>
                  <a:cubicBezTo>
                    <a:pt x="56" y="199"/>
                    <a:pt x="56" y="199"/>
                    <a:pt x="56" y="199"/>
                  </a:cubicBezTo>
                  <a:cubicBezTo>
                    <a:pt x="57" y="199"/>
                    <a:pt x="57" y="199"/>
                    <a:pt x="57" y="199"/>
                  </a:cubicBezTo>
                  <a:cubicBezTo>
                    <a:pt x="59" y="197"/>
                    <a:pt x="59" y="197"/>
                    <a:pt x="59" y="197"/>
                  </a:cubicBezTo>
                  <a:cubicBezTo>
                    <a:pt x="60" y="197"/>
                    <a:pt x="60" y="197"/>
                    <a:pt x="60" y="197"/>
                  </a:cubicBezTo>
                  <a:cubicBezTo>
                    <a:pt x="62" y="197"/>
                    <a:pt x="62" y="197"/>
                    <a:pt x="62" y="197"/>
                  </a:cubicBezTo>
                  <a:cubicBezTo>
                    <a:pt x="64" y="195"/>
                    <a:pt x="64" y="195"/>
                    <a:pt x="64" y="195"/>
                  </a:cubicBezTo>
                  <a:cubicBezTo>
                    <a:pt x="65" y="195"/>
                    <a:pt x="65" y="195"/>
                    <a:pt x="65" y="195"/>
                  </a:cubicBezTo>
                  <a:cubicBezTo>
                    <a:pt x="66" y="194"/>
                    <a:pt x="66" y="194"/>
                    <a:pt x="66" y="194"/>
                  </a:cubicBezTo>
                  <a:cubicBezTo>
                    <a:pt x="67" y="192"/>
                    <a:pt x="67" y="192"/>
                    <a:pt x="67" y="192"/>
                  </a:cubicBezTo>
                  <a:cubicBezTo>
                    <a:pt x="66" y="190"/>
                    <a:pt x="66" y="190"/>
                    <a:pt x="66" y="190"/>
                  </a:cubicBezTo>
                  <a:cubicBezTo>
                    <a:pt x="65" y="189"/>
                    <a:pt x="65" y="189"/>
                    <a:pt x="65" y="189"/>
                  </a:cubicBezTo>
                  <a:cubicBezTo>
                    <a:pt x="66" y="186"/>
                    <a:pt x="66" y="186"/>
                    <a:pt x="66" y="186"/>
                  </a:cubicBezTo>
                  <a:cubicBezTo>
                    <a:pt x="68" y="185"/>
                    <a:pt x="68" y="185"/>
                    <a:pt x="68" y="185"/>
                  </a:cubicBezTo>
                  <a:cubicBezTo>
                    <a:pt x="68" y="182"/>
                    <a:pt x="68" y="182"/>
                    <a:pt x="68" y="182"/>
                  </a:cubicBezTo>
                  <a:cubicBezTo>
                    <a:pt x="67" y="181"/>
                    <a:pt x="67" y="181"/>
                    <a:pt x="67" y="181"/>
                  </a:cubicBezTo>
                  <a:cubicBezTo>
                    <a:pt x="68" y="179"/>
                    <a:pt x="68" y="179"/>
                    <a:pt x="68" y="179"/>
                  </a:cubicBezTo>
                  <a:cubicBezTo>
                    <a:pt x="69" y="178"/>
                    <a:pt x="69" y="178"/>
                    <a:pt x="69" y="178"/>
                  </a:cubicBezTo>
                  <a:cubicBezTo>
                    <a:pt x="69" y="178"/>
                    <a:pt x="70" y="176"/>
                    <a:pt x="70" y="175"/>
                  </a:cubicBezTo>
                  <a:cubicBezTo>
                    <a:pt x="71" y="175"/>
                    <a:pt x="71" y="172"/>
                    <a:pt x="71" y="172"/>
                  </a:cubicBezTo>
                  <a:cubicBezTo>
                    <a:pt x="70" y="170"/>
                    <a:pt x="70" y="170"/>
                    <a:pt x="70" y="170"/>
                  </a:cubicBezTo>
                  <a:cubicBezTo>
                    <a:pt x="70" y="169"/>
                    <a:pt x="70" y="169"/>
                    <a:pt x="70" y="169"/>
                  </a:cubicBezTo>
                  <a:cubicBezTo>
                    <a:pt x="70" y="169"/>
                    <a:pt x="72" y="168"/>
                    <a:pt x="72" y="168"/>
                  </a:cubicBezTo>
                  <a:cubicBezTo>
                    <a:pt x="73" y="168"/>
                    <a:pt x="73" y="165"/>
                    <a:pt x="73" y="165"/>
                  </a:cubicBezTo>
                  <a:cubicBezTo>
                    <a:pt x="71" y="164"/>
                    <a:pt x="71" y="164"/>
                    <a:pt x="71" y="164"/>
                  </a:cubicBezTo>
                  <a:cubicBezTo>
                    <a:pt x="71" y="164"/>
                    <a:pt x="71" y="162"/>
                    <a:pt x="71" y="161"/>
                  </a:cubicBezTo>
                  <a:cubicBezTo>
                    <a:pt x="71" y="161"/>
                    <a:pt x="71" y="159"/>
                    <a:pt x="71" y="159"/>
                  </a:cubicBezTo>
                  <a:cubicBezTo>
                    <a:pt x="70" y="159"/>
                    <a:pt x="70" y="159"/>
                    <a:pt x="70" y="159"/>
                  </a:cubicBezTo>
                  <a:cubicBezTo>
                    <a:pt x="70" y="157"/>
                    <a:pt x="70" y="157"/>
                    <a:pt x="70" y="157"/>
                  </a:cubicBezTo>
                  <a:cubicBezTo>
                    <a:pt x="71" y="156"/>
                    <a:pt x="71" y="156"/>
                    <a:pt x="71" y="156"/>
                  </a:cubicBezTo>
                  <a:cubicBezTo>
                    <a:pt x="73" y="157"/>
                    <a:pt x="73" y="157"/>
                    <a:pt x="73" y="157"/>
                  </a:cubicBezTo>
                  <a:cubicBezTo>
                    <a:pt x="73" y="157"/>
                    <a:pt x="74" y="156"/>
                    <a:pt x="75" y="156"/>
                  </a:cubicBezTo>
                  <a:cubicBezTo>
                    <a:pt x="75" y="155"/>
                    <a:pt x="77" y="155"/>
                    <a:pt x="77" y="155"/>
                  </a:cubicBezTo>
                  <a:cubicBezTo>
                    <a:pt x="78" y="152"/>
                    <a:pt x="78" y="152"/>
                    <a:pt x="78" y="152"/>
                  </a:cubicBezTo>
                  <a:cubicBezTo>
                    <a:pt x="82" y="150"/>
                    <a:pt x="82" y="150"/>
                    <a:pt x="82" y="150"/>
                  </a:cubicBezTo>
                  <a:cubicBezTo>
                    <a:pt x="82" y="149"/>
                    <a:pt x="82" y="149"/>
                    <a:pt x="82" y="149"/>
                  </a:cubicBezTo>
                  <a:cubicBezTo>
                    <a:pt x="85" y="148"/>
                    <a:pt x="85" y="148"/>
                    <a:pt x="85" y="148"/>
                  </a:cubicBezTo>
                  <a:cubicBezTo>
                    <a:pt x="87" y="149"/>
                    <a:pt x="87" y="149"/>
                    <a:pt x="87" y="149"/>
                  </a:cubicBezTo>
                  <a:cubicBezTo>
                    <a:pt x="89" y="147"/>
                    <a:pt x="89" y="147"/>
                    <a:pt x="89" y="147"/>
                  </a:cubicBezTo>
                  <a:cubicBezTo>
                    <a:pt x="90" y="147"/>
                    <a:pt x="90" y="147"/>
                    <a:pt x="90" y="147"/>
                  </a:cubicBezTo>
                  <a:cubicBezTo>
                    <a:pt x="92" y="146"/>
                    <a:pt x="92" y="146"/>
                    <a:pt x="92" y="146"/>
                  </a:cubicBezTo>
                  <a:cubicBezTo>
                    <a:pt x="94" y="145"/>
                    <a:pt x="94" y="145"/>
                    <a:pt x="94" y="145"/>
                  </a:cubicBezTo>
                  <a:cubicBezTo>
                    <a:pt x="97" y="142"/>
                    <a:pt x="97" y="142"/>
                    <a:pt x="97" y="142"/>
                  </a:cubicBezTo>
                  <a:cubicBezTo>
                    <a:pt x="98" y="142"/>
                    <a:pt x="98" y="142"/>
                    <a:pt x="98" y="142"/>
                  </a:cubicBezTo>
                  <a:cubicBezTo>
                    <a:pt x="98" y="142"/>
                    <a:pt x="100" y="141"/>
                    <a:pt x="100" y="141"/>
                  </a:cubicBezTo>
                  <a:cubicBezTo>
                    <a:pt x="100" y="141"/>
                    <a:pt x="101" y="139"/>
                    <a:pt x="101" y="139"/>
                  </a:cubicBezTo>
                  <a:cubicBezTo>
                    <a:pt x="103" y="138"/>
                    <a:pt x="103" y="138"/>
                    <a:pt x="103" y="138"/>
                  </a:cubicBezTo>
                  <a:cubicBezTo>
                    <a:pt x="105" y="135"/>
                    <a:pt x="105" y="135"/>
                    <a:pt x="105" y="135"/>
                  </a:cubicBezTo>
                  <a:cubicBezTo>
                    <a:pt x="107" y="133"/>
                    <a:pt x="107" y="133"/>
                    <a:pt x="107" y="133"/>
                  </a:cubicBezTo>
                  <a:cubicBezTo>
                    <a:pt x="105" y="130"/>
                    <a:pt x="105" y="130"/>
                    <a:pt x="105" y="130"/>
                  </a:cubicBezTo>
                  <a:cubicBezTo>
                    <a:pt x="105" y="130"/>
                    <a:pt x="103" y="128"/>
                    <a:pt x="102" y="128"/>
                  </a:cubicBezTo>
                  <a:cubicBezTo>
                    <a:pt x="102" y="127"/>
                    <a:pt x="100" y="126"/>
                    <a:pt x="100" y="126"/>
                  </a:cubicBezTo>
                  <a:cubicBezTo>
                    <a:pt x="100" y="126"/>
                    <a:pt x="97" y="125"/>
                    <a:pt x="97" y="125"/>
                  </a:cubicBezTo>
                  <a:cubicBezTo>
                    <a:pt x="97" y="125"/>
                    <a:pt x="95" y="126"/>
                    <a:pt x="95" y="126"/>
                  </a:cubicBezTo>
                  <a:cubicBezTo>
                    <a:pt x="94" y="125"/>
                    <a:pt x="94" y="125"/>
                    <a:pt x="94" y="125"/>
                  </a:cubicBezTo>
                  <a:cubicBezTo>
                    <a:pt x="94" y="125"/>
                    <a:pt x="93" y="123"/>
                    <a:pt x="94" y="123"/>
                  </a:cubicBezTo>
                  <a:cubicBezTo>
                    <a:pt x="94" y="123"/>
                    <a:pt x="94" y="122"/>
                    <a:pt x="94" y="122"/>
                  </a:cubicBezTo>
                  <a:cubicBezTo>
                    <a:pt x="94" y="121"/>
                    <a:pt x="94" y="121"/>
                    <a:pt x="94" y="121"/>
                  </a:cubicBezTo>
                  <a:cubicBezTo>
                    <a:pt x="94" y="120"/>
                    <a:pt x="94" y="120"/>
                    <a:pt x="94" y="120"/>
                  </a:cubicBezTo>
                  <a:cubicBezTo>
                    <a:pt x="95" y="119"/>
                    <a:pt x="95" y="119"/>
                    <a:pt x="95" y="119"/>
                  </a:cubicBezTo>
                  <a:cubicBezTo>
                    <a:pt x="95" y="119"/>
                    <a:pt x="96" y="118"/>
                    <a:pt x="96" y="117"/>
                  </a:cubicBezTo>
                  <a:cubicBezTo>
                    <a:pt x="96" y="117"/>
                    <a:pt x="97" y="115"/>
                    <a:pt x="97" y="115"/>
                  </a:cubicBezTo>
                  <a:cubicBezTo>
                    <a:pt x="97" y="115"/>
                    <a:pt x="96" y="114"/>
                    <a:pt x="96" y="113"/>
                  </a:cubicBezTo>
                  <a:cubicBezTo>
                    <a:pt x="95" y="113"/>
                    <a:pt x="95" y="113"/>
                    <a:pt x="96" y="112"/>
                  </a:cubicBezTo>
                  <a:cubicBezTo>
                    <a:pt x="96" y="112"/>
                    <a:pt x="96" y="111"/>
                    <a:pt x="96" y="111"/>
                  </a:cubicBezTo>
                  <a:cubicBezTo>
                    <a:pt x="96" y="111"/>
                    <a:pt x="96" y="109"/>
                    <a:pt x="95" y="109"/>
                  </a:cubicBezTo>
                  <a:cubicBezTo>
                    <a:pt x="95" y="109"/>
                    <a:pt x="93" y="110"/>
                    <a:pt x="93" y="110"/>
                  </a:cubicBezTo>
                  <a:cubicBezTo>
                    <a:pt x="93" y="110"/>
                    <a:pt x="90" y="109"/>
                    <a:pt x="90" y="109"/>
                  </a:cubicBezTo>
                  <a:cubicBezTo>
                    <a:pt x="90" y="109"/>
                    <a:pt x="89" y="108"/>
                    <a:pt x="89" y="108"/>
                  </a:cubicBezTo>
                  <a:cubicBezTo>
                    <a:pt x="89" y="108"/>
                    <a:pt x="89" y="106"/>
                    <a:pt x="88" y="106"/>
                  </a:cubicBezTo>
                  <a:cubicBezTo>
                    <a:pt x="87" y="105"/>
                    <a:pt x="87" y="106"/>
                    <a:pt x="87" y="106"/>
                  </a:cubicBezTo>
                  <a:cubicBezTo>
                    <a:pt x="86" y="108"/>
                    <a:pt x="86" y="108"/>
                    <a:pt x="86" y="108"/>
                  </a:cubicBezTo>
                  <a:cubicBezTo>
                    <a:pt x="86" y="108"/>
                    <a:pt x="84" y="108"/>
                    <a:pt x="83" y="107"/>
                  </a:cubicBezTo>
                  <a:cubicBezTo>
                    <a:pt x="83" y="107"/>
                    <a:pt x="82" y="107"/>
                    <a:pt x="82" y="107"/>
                  </a:cubicBezTo>
                  <a:cubicBezTo>
                    <a:pt x="81" y="107"/>
                    <a:pt x="81" y="106"/>
                    <a:pt x="81" y="105"/>
                  </a:cubicBezTo>
                  <a:cubicBezTo>
                    <a:pt x="80" y="104"/>
                    <a:pt x="80" y="105"/>
                    <a:pt x="79" y="105"/>
                  </a:cubicBezTo>
                  <a:cubicBezTo>
                    <a:pt x="79" y="105"/>
                    <a:pt x="77" y="105"/>
                    <a:pt x="77" y="105"/>
                  </a:cubicBezTo>
                  <a:cubicBezTo>
                    <a:pt x="77" y="105"/>
                    <a:pt x="75" y="103"/>
                    <a:pt x="75" y="103"/>
                  </a:cubicBezTo>
                  <a:cubicBezTo>
                    <a:pt x="75" y="102"/>
                    <a:pt x="74" y="102"/>
                    <a:pt x="74" y="102"/>
                  </a:cubicBezTo>
                  <a:cubicBezTo>
                    <a:pt x="74" y="102"/>
                    <a:pt x="72" y="103"/>
                    <a:pt x="72" y="103"/>
                  </a:cubicBezTo>
                  <a:cubicBezTo>
                    <a:pt x="72" y="104"/>
                    <a:pt x="72" y="104"/>
                    <a:pt x="72" y="104"/>
                  </a:cubicBezTo>
                  <a:cubicBezTo>
                    <a:pt x="71" y="107"/>
                    <a:pt x="71" y="107"/>
                    <a:pt x="71" y="107"/>
                  </a:cubicBezTo>
                  <a:cubicBezTo>
                    <a:pt x="68" y="109"/>
                    <a:pt x="68" y="109"/>
                    <a:pt x="68" y="109"/>
                  </a:cubicBezTo>
                  <a:cubicBezTo>
                    <a:pt x="68" y="109"/>
                    <a:pt x="65" y="109"/>
                    <a:pt x="64" y="108"/>
                  </a:cubicBezTo>
                  <a:cubicBezTo>
                    <a:pt x="64" y="108"/>
                    <a:pt x="64" y="108"/>
                    <a:pt x="63" y="108"/>
                  </a:cubicBezTo>
                  <a:cubicBezTo>
                    <a:pt x="62" y="108"/>
                    <a:pt x="62" y="108"/>
                    <a:pt x="62" y="108"/>
                  </a:cubicBezTo>
                  <a:cubicBezTo>
                    <a:pt x="62" y="108"/>
                    <a:pt x="60" y="109"/>
                    <a:pt x="60" y="109"/>
                  </a:cubicBezTo>
                  <a:cubicBezTo>
                    <a:pt x="60" y="109"/>
                    <a:pt x="59" y="107"/>
                    <a:pt x="59" y="107"/>
                  </a:cubicBezTo>
                  <a:cubicBezTo>
                    <a:pt x="59" y="107"/>
                    <a:pt x="57" y="106"/>
                    <a:pt x="57" y="105"/>
                  </a:cubicBezTo>
                  <a:cubicBezTo>
                    <a:pt x="57" y="105"/>
                    <a:pt x="57" y="106"/>
                    <a:pt x="57" y="106"/>
                  </a:cubicBezTo>
                  <a:cubicBezTo>
                    <a:pt x="57" y="106"/>
                    <a:pt x="56" y="107"/>
                    <a:pt x="55" y="107"/>
                  </a:cubicBezTo>
                  <a:cubicBezTo>
                    <a:pt x="55" y="107"/>
                    <a:pt x="54" y="108"/>
                    <a:pt x="54" y="108"/>
                  </a:cubicBezTo>
                  <a:cubicBezTo>
                    <a:pt x="53" y="108"/>
                    <a:pt x="54" y="106"/>
                    <a:pt x="54" y="106"/>
                  </a:cubicBezTo>
                  <a:cubicBezTo>
                    <a:pt x="55" y="104"/>
                    <a:pt x="55" y="104"/>
                    <a:pt x="55" y="104"/>
                  </a:cubicBezTo>
                  <a:cubicBezTo>
                    <a:pt x="55" y="104"/>
                    <a:pt x="52" y="103"/>
                    <a:pt x="52" y="102"/>
                  </a:cubicBezTo>
                  <a:cubicBezTo>
                    <a:pt x="51" y="102"/>
                    <a:pt x="50" y="101"/>
                    <a:pt x="50" y="101"/>
                  </a:cubicBezTo>
                  <a:cubicBezTo>
                    <a:pt x="50" y="101"/>
                    <a:pt x="48" y="101"/>
                    <a:pt x="48" y="101"/>
                  </a:cubicBezTo>
                  <a:cubicBezTo>
                    <a:pt x="46" y="101"/>
                    <a:pt x="46" y="101"/>
                    <a:pt x="46" y="101"/>
                  </a:cubicBezTo>
                  <a:cubicBezTo>
                    <a:pt x="46" y="101"/>
                    <a:pt x="45" y="101"/>
                    <a:pt x="44" y="102"/>
                  </a:cubicBezTo>
                  <a:cubicBezTo>
                    <a:pt x="44" y="102"/>
                    <a:pt x="43" y="103"/>
                    <a:pt x="42" y="102"/>
                  </a:cubicBezTo>
                  <a:cubicBezTo>
                    <a:pt x="42" y="102"/>
                    <a:pt x="43" y="100"/>
                    <a:pt x="43" y="100"/>
                  </a:cubicBezTo>
                  <a:cubicBezTo>
                    <a:pt x="43" y="100"/>
                    <a:pt x="43" y="98"/>
                    <a:pt x="43" y="98"/>
                  </a:cubicBezTo>
                  <a:cubicBezTo>
                    <a:pt x="42" y="97"/>
                    <a:pt x="42" y="99"/>
                    <a:pt x="42" y="99"/>
                  </a:cubicBezTo>
                  <a:cubicBezTo>
                    <a:pt x="42" y="99"/>
                    <a:pt x="40" y="100"/>
                    <a:pt x="39" y="101"/>
                  </a:cubicBezTo>
                  <a:cubicBezTo>
                    <a:pt x="39" y="101"/>
                    <a:pt x="38" y="101"/>
                    <a:pt x="38" y="101"/>
                  </a:cubicBezTo>
                  <a:cubicBezTo>
                    <a:pt x="37" y="101"/>
                    <a:pt x="36" y="102"/>
                    <a:pt x="34" y="102"/>
                  </a:cubicBezTo>
                  <a:cubicBezTo>
                    <a:pt x="33" y="102"/>
                    <a:pt x="32" y="103"/>
                    <a:pt x="32" y="102"/>
                  </a:cubicBezTo>
                  <a:cubicBezTo>
                    <a:pt x="31" y="102"/>
                    <a:pt x="31" y="101"/>
                    <a:pt x="31" y="101"/>
                  </a:cubicBezTo>
                  <a:cubicBezTo>
                    <a:pt x="31" y="99"/>
                    <a:pt x="31" y="99"/>
                    <a:pt x="31" y="99"/>
                  </a:cubicBezTo>
                  <a:cubicBezTo>
                    <a:pt x="31" y="99"/>
                    <a:pt x="30" y="98"/>
                    <a:pt x="30" y="97"/>
                  </a:cubicBezTo>
                  <a:cubicBezTo>
                    <a:pt x="29" y="96"/>
                    <a:pt x="30" y="96"/>
                    <a:pt x="30" y="95"/>
                  </a:cubicBezTo>
                  <a:cubicBezTo>
                    <a:pt x="30" y="95"/>
                    <a:pt x="32" y="94"/>
                    <a:pt x="32" y="94"/>
                  </a:cubicBezTo>
                  <a:cubicBezTo>
                    <a:pt x="32" y="93"/>
                    <a:pt x="33" y="93"/>
                    <a:pt x="33" y="93"/>
                  </a:cubicBezTo>
                  <a:cubicBezTo>
                    <a:pt x="36" y="92"/>
                    <a:pt x="36" y="92"/>
                    <a:pt x="36" y="92"/>
                  </a:cubicBezTo>
                  <a:cubicBezTo>
                    <a:pt x="36" y="92"/>
                    <a:pt x="36" y="89"/>
                    <a:pt x="36" y="88"/>
                  </a:cubicBezTo>
                  <a:cubicBezTo>
                    <a:pt x="36" y="88"/>
                    <a:pt x="36" y="88"/>
                    <a:pt x="35" y="88"/>
                  </a:cubicBezTo>
                  <a:cubicBezTo>
                    <a:pt x="34" y="88"/>
                    <a:pt x="34" y="87"/>
                    <a:pt x="34" y="87"/>
                  </a:cubicBezTo>
                  <a:cubicBezTo>
                    <a:pt x="34" y="87"/>
                    <a:pt x="34" y="85"/>
                    <a:pt x="34" y="85"/>
                  </a:cubicBezTo>
                  <a:cubicBezTo>
                    <a:pt x="33" y="83"/>
                    <a:pt x="33" y="83"/>
                    <a:pt x="33" y="83"/>
                  </a:cubicBezTo>
                  <a:cubicBezTo>
                    <a:pt x="29" y="84"/>
                    <a:pt x="29" y="84"/>
                    <a:pt x="29" y="84"/>
                  </a:cubicBezTo>
                  <a:cubicBezTo>
                    <a:pt x="29" y="84"/>
                    <a:pt x="27" y="85"/>
                    <a:pt x="26" y="85"/>
                  </a:cubicBezTo>
                  <a:cubicBezTo>
                    <a:pt x="26" y="85"/>
                    <a:pt x="24" y="85"/>
                    <a:pt x="24" y="85"/>
                  </a:cubicBezTo>
                  <a:cubicBezTo>
                    <a:pt x="23" y="85"/>
                    <a:pt x="22" y="84"/>
                    <a:pt x="22" y="84"/>
                  </a:cubicBezTo>
                  <a:cubicBezTo>
                    <a:pt x="22" y="84"/>
                    <a:pt x="18" y="85"/>
                    <a:pt x="18" y="85"/>
                  </a:cubicBezTo>
                  <a:cubicBezTo>
                    <a:pt x="18" y="85"/>
                    <a:pt x="17" y="85"/>
                    <a:pt x="17" y="85"/>
                  </a:cubicBezTo>
                  <a:cubicBezTo>
                    <a:pt x="15" y="85"/>
                    <a:pt x="15" y="85"/>
                    <a:pt x="15" y="85"/>
                  </a:cubicBezTo>
                  <a:cubicBezTo>
                    <a:pt x="13" y="86"/>
                    <a:pt x="13" y="86"/>
                    <a:pt x="13" y="86"/>
                  </a:cubicBezTo>
                  <a:cubicBezTo>
                    <a:pt x="12" y="87"/>
                    <a:pt x="12" y="87"/>
                    <a:pt x="12" y="87"/>
                  </a:cubicBezTo>
                  <a:cubicBezTo>
                    <a:pt x="12" y="87"/>
                    <a:pt x="11" y="88"/>
                    <a:pt x="11" y="88"/>
                  </a:cubicBezTo>
                  <a:cubicBezTo>
                    <a:pt x="10" y="88"/>
                    <a:pt x="9" y="88"/>
                    <a:pt x="8" y="88"/>
                  </a:cubicBezTo>
                  <a:cubicBezTo>
                    <a:pt x="8" y="88"/>
                    <a:pt x="7" y="89"/>
                    <a:pt x="7" y="89"/>
                  </a:cubicBezTo>
                  <a:cubicBezTo>
                    <a:pt x="7" y="89"/>
                    <a:pt x="5" y="90"/>
                    <a:pt x="4" y="91"/>
                  </a:cubicBezTo>
                  <a:cubicBezTo>
                    <a:pt x="3" y="86"/>
                    <a:pt x="3" y="86"/>
                    <a:pt x="3" y="86"/>
                  </a:cubicBezTo>
                  <a:cubicBezTo>
                    <a:pt x="6" y="77"/>
                    <a:pt x="6" y="77"/>
                    <a:pt x="6" y="77"/>
                  </a:cubicBezTo>
                  <a:cubicBezTo>
                    <a:pt x="11" y="73"/>
                    <a:pt x="11" y="73"/>
                    <a:pt x="11" y="73"/>
                  </a:cubicBezTo>
                  <a:cubicBezTo>
                    <a:pt x="13" y="65"/>
                    <a:pt x="13" y="65"/>
                    <a:pt x="13" y="65"/>
                  </a:cubicBezTo>
                  <a:cubicBezTo>
                    <a:pt x="10" y="62"/>
                    <a:pt x="10" y="62"/>
                    <a:pt x="10" y="62"/>
                  </a:cubicBezTo>
                  <a:cubicBezTo>
                    <a:pt x="10" y="59"/>
                    <a:pt x="19" y="53"/>
                    <a:pt x="18" y="50"/>
                  </a:cubicBezTo>
                  <a:cubicBezTo>
                    <a:pt x="17" y="47"/>
                    <a:pt x="6" y="56"/>
                    <a:pt x="5" y="53"/>
                  </a:cubicBezTo>
                  <a:cubicBezTo>
                    <a:pt x="4" y="47"/>
                    <a:pt x="7" y="48"/>
                    <a:pt x="12" y="43"/>
                  </a:cubicBezTo>
                  <a:cubicBezTo>
                    <a:pt x="6" y="41"/>
                    <a:pt x="6" y="41"/>
                    <a:pt x="6" y="41"/>
                  </a:cubicBezTo>
                  <a:cubicBezTo>
                    <a:pt x="6" y="35"/>
                    <a:pt x="6" y="35"/>
                    <a:pt x="6" y="35"/>
                  </a:cubicBezTo>
                  <a:cubicBezTo>
                    <a:pt x="2" y="33"/>
                    <a:pt x="2" y="33"/>
                    <a:pt x="2" y="33"/>
                  </a:cubicBezTo>
                  <a:cubicBezTo>
                    <a:pt x="2" y="33"/>
                    <a:pt x="3" y="30"/>
                    <a:pt x="3" y="27"/>
                  </a:cubicBezTo>
                  <a:cubicBezTo>
                    <a:pt x="3" y="24"/>
                    <a:pt x="6" y="23"/>
                    <a:pt x="6" y="23"/>
                  </a:cubicBezTo>
                  <a:cubicBezTo>
                    <a:pt x="9" y="22"/>
                    <a:pt x="11" y="20"/>
                    <a:pt x="14" y="18"/>
                  </a:cubicBezTo>
                  <a:cubicBezTo>
                    <a:pt x="17" y="14"/>
                    <a:pt x="20" y="16"/>
                    <a:pt x="22" y="15"/>
                  </a:cubicBezTo>
                  <a:cubicBezTo>
                    <a:pt x="25" y="13"/>
                    <a:pt x="25" y="15"/>
                    <a:pt x="35" y="17"/>
                  </a:cubicBezTo>
                  <a:cubicBezTo>
                    <a:pt x="37" y="16"/>
                    <a:pt x="41" y="16"/>
                    <a:pt x="42" y="14"/>
                  </a:cubicBezTo>
                  <a:cubicBezTo>
                    <a:pt x="44" y="12"/>
                    <a:pt x="47" y="13"/>
                    <a:pt x="47" y="9"/>
                  </a:cubicBezTo>
                  <a:cubicBezTo>
                    <a:pt x="48" y="3"/>
                    <a:pt x="59" y="7"/>
                    <a:pt x="59" y="5"/>
                  </a:cubicBezTo>
                  <a:cubicBezTo>
                    <a:pt x="61" y="5"/>
                    <a:pt x="63" y="0"/>
                    <a:pt x="68" y="0"/>
                  </a:cubicBezTo>
                  <a:cubicBezTo>
                    <a:pt x="72" y="1"/>
                    <a:pt x="73" y="2"/>
                    <a:pt x="76" y="3"/>
                  </a:cubicBezTo>
                  <a:cubicBezTo>
                    <a:pt x="87" y="10"/>
                    <a:pt x="82" y="14"/>
                    <a:pt x="95" y="18"/>
                  </a:cubicBezTo>
                  <a:cubicBezTo>
                    <a:pt x="106" y="21"/>
                    <a:pt x="119" y="24"/>
                    <a:pt x="130" y="26"/>
                  </a:cubicBezTo>
                  <a:cubicBezTo>
                    <a:pt x="140" y="27"/>
                    <a:pt x="150" y="31"/>
                    <a:pt x="160" y="35"/>
                  </a:cubicBezTo>
                  <a:cubicBezTo>
                    <a:pt x="160" y="35"/>
                    <a:pt x="197" y="52"/>
                    <a:pt x="198" y="53"/>
                  </a:cubicBezTo>
                  <a:cubicBezTo>
                    <a:pt x="199" y="53"/>
                    <a:pt x="220" y="49"/>
                    <a:pt x="221" y="49"/>
                  </a:cubicBezTo>
                  <a:cubicBezTo>
                    <a:pt x="222" y="49"/>
                    <a:pt x="229" y="50"/>
                    <a:pt x="234" y="53"/>
                  </a:cubicBezTo>
                  <a:cubicBezTo>
                    <a:pt x="237" y="56"/>
                    <a:pt x="247" y="63"/>
                    <a:pt x="247" y="63"/>
                  </a:cubicBezTo>
                  <a:cubicBezTo>
                    <a:pt x="249" y="64"/>
                    <a:pt x="261" y="62"/>
                    <a:pt x="261" y="62"/>
                  </a:cubicBezTo>
                  <a:cubicBezTo>
                    <a:pt x="269" y="62"/>
                    <a:pt x="276" y="71"/>
                    <a:pt x="280" y="72"/>
                  </a:cubicBezTo>
                  <a:cubicBezTo>
                    <a:pt x="285" y="73"/>
                    <a:pt x="297" y="67"/>
                    <a:pt x="302" y="72"/>
                  </a:cubicBezTo>
                  <a:cubicBezTo>
                    <a:pt x="302" y="72"/>
                    <a:pt x="312" y="73"/>
                    <a:pt x="313" y="78"/>
                  </a:cubicBezTo>
                  <a:cubicBezTo>
                    <a:pt x="315" y="83"/>
                    <a:pt x="319" y="91"/>
                    <a:pt x="319" y="91"/>
                  </a:cubicBezTo>
                  <a:cubicBezTo>
                    <a:pt x="332" y="96"/>
                    <a:pt x="332" y="96"/>
                    <a:pt x="332" y="96"/>
                  </a:cubicBezTo>
                  <a:cubicBezTo>
                    <a:pt x="332" y="96"/>
                    <a:pt x="339" y="102"/>
                    <a:pt x="340" y="104"/>
                  </a:cubicBezTo>
                  <a:cubicBezTo>
                    <a:pt x="341" y="105"/>
                    <a:pt x="356" y="110"/>
                    <a:pt x="356" y="110"/>
                  </a:cubicBezTo>
                  <a:cubicBezTo>
                    <a:pt x="366" y="119"/>
                    <a:pt x="366" y="119"/>
                    <a:pt x="366" y="119"/>
                  </a:cubicBezTo>
                  <a:cubicBezTo>
                    <a:pt x="381" y="119"/>
                    <a:pt x="381" y="119"/>
                    <a:pt x="381" y="119"/>
                  </a:cubicBezTo>
                  <a:cubicBezTo>
                    <a:pt x="391" y="121"/>
                    <a:pt x="391" y="121"/>
                    <a:pt x="391" y="121"/>
                  </a:cubicBezTo>
                  <a:cubicBezTo>
                    <a:pt x="396" y="115"/>
                    <a:pt x="396" y="115"/>
                    <a:pt x="396" y="115"/>
                  </a:cubicBezTo>
                  <a:cubicBezTo>
                    <a:pt x="396" y="115"/>
                    <a:pt x="421" y="127"/>
                    <a:pt x="422" y="127"/>
                  </a:cubicBezTo>
                  <a:cubicBezTo>
                    <a:pt x="423" y="127"/>
                    <a:pt x="423" y="130"/>
                    <a:pt x="424" y="133"/>
                  </a:cubicBezTo>
                  <a:cubicBezTo>
                    <a:pt x="424" y="134"/>
                    <a:pt x="424" y="134"/>
                    <a:pt x="424" y="134"/>
                  </a:cubicBezTo>
                  <a:cubicBezTo>
                    <a:pt x="423" y="134"/>
                    <a:pt x="424" y="134"/>
                    <a:pt x="424" y="134"/>
                  </a:cubicBezTo>
                  <a:cubicBezTo>
                    <a:pt x="424" y="134"/>
                    <a:pt x="424" y="134"/>
                    <a:pt x="424" y="134"/>
                  </a:cubicBezTo>
                  <a:cubicBezTo>
                    <a:pt x="424" y="136"/>
                    <a:pt x="424" y="136"/>
                    <a:pt x="424" y="136"/>
                  </a:cubicBezTo>
                  <a:cubicBezTo>
                    <a:pt x="424" y="137"/>
                    <a:pt x="424" y="137"/>
                    <a:pt x="424" y="137"/>
                  </a:cubicBezTo>
                  <a:cubicBezTo>
                    <a:pt x="423" y="137"/>
                    <a:pt x="423" y="137"/>
                    <a:pt x="423" y="137"/>
                  </a:cubicBezTo>
                  <a:cubicBezTo>
                    <a:pt x="423" y="137"/>
                    <a:pt x="423" y="137"/>
                    <a:pt x="423" y="137"/>
                  </a:cubicBezTo>
                  <a:cubicBezTo>
                    <a:pt x="424" y="138"/>
                    <a:pt x="424" y="138"/>
                    <a:pt x="424" y="138"/>
                  </a:cubicBezTo>
                  <a:cubicBezTo>
                    <a:pt x="424" y="138"/>
                    <a:pt x="424" y="138"/>
                    <a:pt x="424" y="138"/>
                  </a:cubicBezTo>
                  <a:cubicBezTo>
                    <a:pt x="424" y="138"/>
                    <a:pt x="424" y="138"/>
                    <a:pt x="424" y="139"/>
                  </a:cubicBezTo>
                  <a:cubicBezTo>
                    <a:pt x="424" y="139"/>
                    <a:pt x="424" y="139"/>
                    <a:pt x="424" y="139"/>
                  </a:cubicBezTo>
                  <a:cubicBezTo>
                    <a:pt x="424" y="139"/>
                    <a:pt x="424" y="139"/>
                    <a:pt x="424" y="140"/>
                  </a:cubicBezTo>
                  <a:cubicBezTo>
                    <a:pt x="424" y="140"/>
                    <a:pt x="424" y="140"/>
                    <a:pt x="424" y="140"/>
                  </a:cubicBezTo>
                  <a:cubicBezTo>
                    <a:pt x="425" y="140"/>
                    <a:pt x="425" y="140"/>
                    <a:pt x="425" y="140"/>
                  </a:cubicBezTo>
                  <a:cubicBezTo>
                    <a:pt x="425" y="140"/>
                    <a:pt x="425" y="140"/>
                    <a:pt x="425" y="140"/>
                  </a:cubicBezTo>
                  <a:cubicBezTo>
                    <a:pt x="425" y="140"/>
                    <a:pt x="426" y="141"/>
                    <a:pt x="426" y="141"/>
                  </a:cubicBezTo>
                  <a:cubicBezTo>
                    <a:pt x="426" y="141"/>
                    <a:pt x="426" y="141"/>
                    <a:pt x="427" y="141"/>
                  </a:cubicBezTo>
                  <a:cubicBezTo>
                    <a:pt x="427" y="141"/>
                    <a:pt x="427" y="141"/>
                    <a:pt x="428" y="141"/>
                  </a:cubicBezTo>
                  <a:cubicBezTo>
                    <a:pt x="428" y="141"/>
                    <a:pt x="428" y="141"/>
                    <a:pt x="428" y="141"/>
                  </a:cubicBezTo>
                  <a:cubicBezTo>
                    <a:pt x="428" y="141"/>
                    <a:pt x="429" y="141"/>
                    <a:pt x="429" y="140"/>
                  </a:cubicBezTo>
                  <a:cubicBezTo>
                    <a:pt x="442" y="143"/>
                    <a:pt x="442" y="143"/>
                    <a:pt x="442" y="143"/>
                  </a:cubicBezTo>
                  <a:cubicBezTo>
                    <a:pt x="445" y="144"/>
                    <a:pt x="445" y="146"/>
                    <a:pt x="448" y="148"/>
                  </a:cubicBezTo>
                  <a:cubicBezTo>
                    <a:pt x="456" y="145"/>
                    <a:pt x="456" y="145"/>
                    <a:pt x="456" y="145"/>
                  </a:cubicBezTo>
                  <a:cubicBezTo>
                    <a:pt x="466" y="152"/>
                    <a:pt x="466" y="152"/>
                    <a:pt x="466" y="152"/>
                  </a:cubicBezTo>
                  <a:cubicBezTo>
                    <a:pt x="475" y="149"/>
                    <a:pt x="475" y="149"/>
                    <a:pt x="475" y="149"/>
                  </a:cubicBezTo>
                  <a:cubicBezTo>
                    <a:pt x="484" y="149"/>
                    <a:pt x="484" y="149"/>
                    <a:pt x="484" y="149"/>
                  </a:cubicBezTo>
                  <a:cubicBezTo>
                    <a:pt x="484" y="147"/>
                    <a:pt x="505" y="149"/>
                    <a:pt x="496" y="159"/>
                  </a:cubicBezTo>
                  <a:close/>
                  <a:moveTo>
                    <a:pt x="506" y="281"/>
                  </a:moveTo>
                  <a:cubicBezTo>
                    <a:pt x="506" y="281"/>
                    <a:pt x="506" y="281"/>
                    <a:pt x="506" y="281"/>
                  </a:cubicBezTo>
                  <a:cubicBezTo>
                    <a:pt x="506" y="287"/>
                    <a:pt x="516" y="285"/>
                    <a:pt x="521" y="289"/>
                  </a:cubicBezTo>
                  <a:cubicBezTo>
                    <a:pt x="523" y="291"/>
                    <a:pt x="521" y="296"/>
                    <a:pt x="524" y="297"/>
                  </a:cubicBezTo>
                  <a:cubicBezTo>
                    <a:pt x="531" y="303"/>
                    <a:pt x="534" y="292"/>
                    <a:pt x="528" y="281"/>
                  </a:cubicBezTo>
                  <a:cubicBezTo>
                    <a:pt x="526" y="279"/>
                    <a:pt x="523" y="279"/>
                    <a:pt x="520" y="279"/>
                  </a:cubicBezTo>
                  <a:cubicBezTo>
                    <a:pt x="515" y="279"/>
                    <a:pt x="505" y="276"/>
                    <a:pt x="506" y="281"/>
                  </a:cubicBezTo>
                  <a:close/>
                  <a:moveTo>
                    <a:pt x="448" y="300"/>
                  </a:moveTo>
                  <a:cubicBezTo>
                    <a:pt x="448" y="300"/>
                    <a:pt x="448" y="300"/>
                    <a:pt x="448" y="300"/>
                  </a:cubicBezTo>
                  <a:cubicBezTo>
                    <a:pt x="452" y="301"/>
                    <a:pt x="456" y="297"/>
                    <a:pt x="460" y="299"/>
                  </a:cubicBezTo>
                  <a:cubicBezTo>
                    <a:pt x="462" y="301"/>
                    <a:pt x="461" y="305"/>
                    <a:pt x="462" y="308"/>
                  </a:cubicBezTo>
                  <a:cubicBezTo>
                    <a:pt x="456" y="314"/>
                    <a:pt x="472" y="313"/>
                    <a:pt x="473" y="313"/>
                  </a:cubicBezTo>
                  <a:cubicBezTo>
                    <a:pt x="473" y="315"/>
                    <a:pt x="475" y="320"/>
                    <a:pt x="478" y="318"/>
                  </a:cubicBezTo>
                  <a:cubicBezTo>
                    <a:pt x="494" y="299"/>
                    <a:pt x="494" y="299"/>
                    <a:pt x="494" y="299"/>
                  </a:cubicBezTo>
                  <a:cubicBezTo>
                    <a:pt x="494" y="297"/>
                    <a:pt x="493" y="295"/>
                    <a:pt x="491" y="295"/>
                  </a:cubicBezTo>
                  <a:cubicBezTo>
                    <a:pt x="487" y="293"/>
                    <a:pt x="482" y="297"/>
                    <a:pt x="479" y="295"/>
                  </a:cubicBezTo>
                  <a:cubicBezTo>
                    <a:pt x="476" y="293"/>
                    <a:pt x="482" y="285"/>
                    <a:pt x="478" y="282"/>
                  </a:cubicBezTo>
                  <a:cubicBezTo>
                    <a:pt x="470" y="276"/>
                    <a:pt x="467" y="283"/>
                    <a:pt x="461" y="288"/>
                  </a:cubicBezTo>
                  <a:cubicBezTo>
                    <a:pt x="457" y="291"/>
                    <a:pt x="451" y="292"/>
                    <a:pt x="447" y="296"/>
                  </a:cubicBezTo>
                  <a:cubicBezTo>
                    <a:pt x="446" y="297"/>
                    <a:pt x="447" y="300"/>
                    <a:pt x="448" y="300"/>
                  </a:cubicBezTo>
                  <a:close/>
                  <a:moveTo>
                    <a:pt x="391" y="329"/>
                  </a:moveTo>
                  <a:cubicBezTo>
                    <a:pt x="391" y="329"/>
                    <a:pt x="391" y="329"/>
                    <a:pt x="391" y="329"/>
                  </a:cubicBezTo>
                  <a:cubicBezTo>
                    <a:pt x="387" y="332"/>
                    <a:pt x="395" y="337"/>
                    <a:pt x="397" y="337"/>
                  </a:cubicBezTo>
                  <a:cubicBezTo>
                    <a:pt x="399" y="337"/>
                    <a:pt x="411" y="329"/>
                    <a:pt x="411" y="326"/>
                  </a:cubicBezTo>
                  <a:cubicBezTo>
                    <a:pt x="410" y="322"/>
                    <a:pt x="405" y="321"/>
                    <a:pt x="402" y="321"/>
                  </a:cubicBezTo>
                  <a:cubicBezTo>
                    <a:pt x="398" y="322"/>
                    <a:pt x="394" y="326"/>
                    <a:pt x="391" y="329"/>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5" name="Freeform 146"/>
            <p:cNvSpPr>
              <a:spLocks noEditPoints="1"/>
            </p:cNvSpPr>
            <p:nvPr/>
          </p:nvSpPr>
          <p:spPr bwMode="auto">
            <a:xfrm>
              <a:off x="5979172" y="3676183"/>
              <a:ext cx="930118" cy="839550"/>
            </a:xfrm>
            <a:custGeom>
              <a:avLst/>
              <a:gdLst>
                <a:gd name="T0" fmla="*/ 263 w 408"/>
                <a:gd name="T1" fmla="*/ 27 h 380"/>
                <a:gd name="T2" fmla="*/ 184 w 408"/>
                <a:gd name="T3" fmla="*/ 62 h 380"/>
                <a:gd name="T4" fmla="*/ 187 w 408"/>
                <a:gd name="T5" fmla="*/ 95 h 380"/>
                <a:gd name="T6" fmla="*/ 179 w 408"/>
                <a:gd name="T7" fmla="*/ 109 h 380"/>
                <a:gd name="T8" fmla="*/ 168 w 408"/>
                <a:gd name="T9" fmla="*/ 118 h 380"/>
                <a:gd name="T10" fmla="*/ 128 w 408"/>
                <a:gd name="T11" fmla="*/ 89 h 380"/>
                <a:gd name="T12" fmla="*/ 141 w 408"/>
                <a:gd name="T13" fmla="*/ 145 h 380"/>
                <a:gd name="T14" fmla="*/ 138 w 408"/>
                <a:gd name="T15" fmla="*/ 166 h 380"/>
                <a:gd name="T16" fmla="*/ 152 w 408"/>
                <a:gd name="T17" fmla="*/ 191 h 380"/>
                <a:gd name="T18" fmla="*/ 154 w 408"/>
                <a:gd name="T19" fmla="*/ 172 h 380"/>
                <a:gd name="T20" fmla="*/ 214 w 408"/>
                <a:gd name="T21" fmla="*/ 210 h 380"/>
                <a:gd name="T22" fmla="*/ 187 w 408"/>
                <a:gd name="T23" fmla="*/ 202 h 380"/>
                <a:gd name="T24" fmla="*/ 199 w 408"/>
                <a:gd name="T25" fmla="*/ 234 h 380"/>
                <a:gd name="T26" fmla="*/ 164 w 408"/>
                <a:gd name="T27" fmla="*/ 233 h 380"/>
                <a:gd name="T28" fmla="*/ 133 w 408"/>
                <a:gd name="T29" fmla="*/ 212 h 380"/>
                <a:gd name="T30" fmla="*/ 67 w 408"/>
                <a:gd name="T31" fmla="*/ 211 h 380"/>
                <a:gd name="T32" fmla="*/ 71 w 408"/>
                <a:gd name="T33" fmla="*/ 194 h 380"/>
                <a:gd name="T34" fmla="*/ 29 w 408"/>
                <a:gd name="T35" fmla="*/ 157 h 380"/>
                <a:gd name="T36" fmla="*/ 89 w 408"/>
                <a:gd name="T37" fmla="*/ 68 h 380"/>
                <a:gd name="T38" fmla="*/ 195 w 408"/>
                <a:gd name="T39" fmla="*/ 33 h 380"/>
                <a:gd name="T40" fmla="*/ 184 w 408"/>
                <a:gd name="T41" fmla="*/ 157 h 380"/>
                <a:gd name="T42" fmla="*/ 353 w 408"/>
                <a:gd name="T43" fmla="*/ 252 h 380"/>
                <a:gd name="T44" fmla="*/ 393 w 408"/>
                <a:gd name="T45" fmla="*/ 297 h 380"/>
                <a:gd name="T46" fmla="*/ 373 w 408"/>
                <a:gd name="T47" fmla="*/ 331 h 380"/>
                <a:gd name="T48" fmla="*/ 370 w 408"/>
                <a:gd name="T49" fmla="*/ 333 h 380"/>
                <a:gd name="T50" fmla="*/ 174 w 408"/>
                <a:gd name="T51" fmla="*/ 162 h 380"/>
                <a:gd name="T52" fmla="*/ 262 w 408"/>
                <a:gd name="T53" fmla="*/ 176 h 380"/>
                <a:gd name="T54" fmla="*/ 205 w 408"/>
                <a:gd name="T55" fmla="*/ 72 h 380"/>
                <a:gd name="T56" fmla="*/ 233 w 408"/>
                <a:gd name="T57" fmla="*/ 105 h 380"/>
                <a:gd name="T58" fmla="*/ 281 w 408"/>
                <a:gd name="T59" fmla="*/ 146 h 380"/>
                <a:gd name="T60" fmla="*/ 277 w 408"/>
                <a:gd name="T61" fmla="*/ 131 h 380"/>
                <a:gd name="T62" fmla="*/ 288 w 408"/>
                <a:gd name="T63" fmla="*/ 180 h 380"/>
                <a:gd name="T64" fmla="*/ 288 w 408"/>
                <a:gd name="T65" fmla="*/ 190 h 380"/>
                <a:gd name="T66" fmla="*/ 315 w 408"/>
                <a:gd name="T67" fmla="*/ 213 h 380"/>
                <a:gd name="T68" fmla="*/ 279 w 408"/>
                <a:gd name="T69" fmla="*/ 292 h 380"/>
                <a:gd name="T70" fmla="*/ 239 w 408"/>
                <a:gd name="T71" fmla="*/ 288 h 380"/>
                <a:gd name="T72" fmla="*/ 255 w 408"/>
                <a:gd name="T73" fmla="*/ 287 h 380"/>
                <a:gd name="T74" fmla="*/ 274 w 408"/>
                <a:gd name="T75" fmla="*/ 259 h 380"/>
                <a:gd name="T76" fmla="*/ 267 w 408"/>
                <a:gd name="T77" fmla="*/ 256 h 380"/>
                <a:gd name="T78" fmla="*/ 244 w 408"/>
                <a:gd name="T79" fmla="*/ 271 h 380"/>
                <a:gd name="T80" fmla="*/ 219 w 408"/>
                <a:gd name="T81" fmla="*/ 239 h 380"/>
                <a:gd name="T82" fmla="*/ 245 w 408"/>
                <a:gd name="T83" fmla="*/ 240 h 380"/>
                <a:gd name="T84" fmla="*/ 270 w 408"/>
                <a:gd name="T85" fmla="*/ 236 h 380"/>
                <a:gd name="T86" fmla="*/ 245 w 408"/>
                <a:gd name="T87" fmla="*/ 222 h 380"/>
                <a:gd name="T88" fmla="*/ 221 w 408"/>
                <a:gd name="T89" fmla="*/ 357 h 380"/>
                <a:gd name="T90" fmla="*/ 282 w 408"/>
                <a:gd name="T91" fmla="*/ 356 h 380"/>
                <a:gd name="T92" fmla="*/ 335 w 408"/>
                <a:gd name="T93" fmla="*/ 353 h 380"/>
                <a:gd name="T94" fmla="*/ 260 w 408"/>
                <a:gd name="T95" fmla="*/ 372 h 380"/>
                <a:gd name="T96" fmla="*/ 172 w 408"/>
                <a:gd name="T97" fmla="*/ 319 h 380"/>
                <a:gd name="T98" fmla="*/ 87 w 408"/>
                <a:gd name="T99" fmla="*/ 238 h 380"/>
                <a:gd name="T100" fmla="*/ 107 w 408"/>
                <a:gd name="T101" fmla="*/ 292 h 380"/>
                <a:gd name="T102" fmla="*/ 138 w 408"/>
                <a:gd name="T103" fmla="*/ 298 h 380"/>
                <a:gd name="T104" fmla="*/ 163 w 408"/>
                <a:gd name="T105" fmla="*/ 298 h 380"/>
                <a:gd name="T106" fmla="*/ 174 w 408"/>
                <a:gd name="T107" fmla="*/ 293 h 380"/>
                <a:gd name="T108" fmla="*/ 169 w 408"/>
                <a:gd name="T109" fmla="*/ 263 h 380"/>
                <a:gd name="T110" fmla="*/ 178 w 408"/>
                <a:gd name="T111" fmla="*/ 247 h 380"/>
                <a:gd name="T112" fmla="*/ 115 w 408"/>
                <a:gd name="T113" fmla="*/ 223 h 380"/>
                <a:gd name="T114" fmla="*/ 66 w 408"/>
                <a:gd name="T115" fmla="*/ 265 h 380"/>
                <a:gd name="T116" fmla="*/ 65 w 408"/>
                <a:gd name="T117" fmla="*/ 242 h 380"/>
                <a:gd name="T118" fmla="*/ 11 w 408"/>
                <a:gd name="T119" fmla="*/ 161 h 380"/>
                <a:gd name="T120" fmla="*/ 11 w 408"/>
                <a:gd name="T121" fmla="*/ 15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80">
                  <a:moveTo>
                    <a:pt x="222" y="32"/>
                  </a:moveTo>
                  <a:cubicBezTo>
                    <a:pt x="227" y="30"/>
                    <a:pt x="227" y="30"/>
                    <a:pt x="227" y="30"/>
                  </a:cubicBezTo>
                  <a:cubicBezTo>
                    <a:pt x="227" y="30"/>
                    <a:pt x="233" y="28"/>
                    <a:pt x="234" y="28"/>
                  </a:cubicBezTo>
                  <a:cubicBezTo>
                    <a:pt x="235" y="28"/>
                    <a:pt x="240" y="27"/>
                    <a:pt x="241" y="26"/>
                  </a:cubicBezTo>
                  <a:cubicBezTo>
                    <a:pt x="242" y="26"/>
                    <a:pt x="245" y="24"/>
                    <a:pt x="246" y="23"/>
                  </a:cubicBezTo>
                  <a:cubicBezTo>
                    <a:pt x="247" y="23"/>
                    <a:pt x="249" y="23"/>
                    <a:pt x="251" y="21"/>
                  </a:cubicBezTo>
                  <a:cubicBezTo>
                    <a:pt x="252" y="20"/>
                    <a:pt x="253" y="17"/>
                    <a:pt x="253" y="16"/>
                  </a:cubicBezTo>
                  <a:cubicBezTo>
                    <a:pt x="253" y="15"/>
                    <a:pt x="252" y="15"/>
                    <a:pt x="251" y="12"/>
                  </a:cubicBezTo>
                  <a:cubicBezTo>
                    <a:pt x="249" y="9"/>
                    <a:pt x="247" y="7"/>
                    <a:pt x="247" y="6"/>
                  </a:cubicBezTo>
                  <a:cubicBezTo>
                    <a:pt x="246" y="4"/>
                    <a:pt x="246" y="2"/>
                    <a:pt x="247" y="2"/>
                  </a:cubicBezTo>
                  <a:cubicBezTo>
                    <a:pt x="248" y="1"/>
                    <a:pt x="251" y="0"/>
                    <a:pt x="253" y="0"/>
                  </a:cubicBezTo>
                  <a:cubicBezTo>
                    <a:pt x="255" y="1"/>
                    <a:pt x="260" y="2"/>
                    <a:pt x="261" y="2"/>
                  </a:cubicBezTo>
                  <a:cubicBezTo>
                    <a:pt x="262" y="2"/>
                    <a:pt x="267" y="5"/>
                    <a:pt x="267" y="5"/>
                  </a:cubicBezTo>
                  <a:cubicBezTo>
                    <a:pt x="267" y="5"/>
                    <a:pt x="269" y="10"/>
                    <a:pt x="269" y="11"/>
                  </a:cubicBezTo>
                  <a:cubicBezTo>
                    <a:pt x="269" y="12"/>
                    <a:pt x="274" y="18"/>
                    <a:pt x="272" y="18"/>
                  </a:cubicBezTo>
                  <a:cubicBezTo>
                    <a:pt x="271" y="18"/>
                    <a:pt x="267" y="19"/>
                    <a:pt x="267" y="19"/>
                  </a:cubicBezTo>
                  <a:cubicBezTo>
                    <a:pt x="265" y="22"/>
                    <a:pt x="265" y="22"/>
                    <a:pt x="265" y="22"/>
                  </a:cubicBezTo>
                  <a:cubicBezTo>
                    <a:pt x="265" y="22"/>
                    <a:pt x="263" y="26"/>
                    <a:pt x="263" y="27"/>
                  </a:cubicBezTo>
                  <a:cubicBezTo>
                    <a:pt x="263" y="28"/>
                    <a:pt x="262" y="33"/>
                    <a:pt x="262" y="33"/>
                  </a:cubicBezTo>
                  <a:cubicBezTo>
                    <a:pt x="267" y="44"/>
                    <a:pt x="267" y="44"/>
                    <a:pt x="267" y="44"/>
                  </a:cubicBezTo>
                  <a:cubicBezTo>
                    <a:pt x="262" y="51"/>
                    <a:pt x="262" y="51"/>
                    <a:pt x="262" y="51"/>
                  </a:cubicBezTo>
                  <a:cubicBezTo>
                    <a:pt x="258" y="55"/>
                    <a:pt x="258" y="55"/>
                    <a:pt x="258" y="55"/>
                  </a:cubicBezTo>
                  <a:cubicBezTo>
                    <a:pt x="258" y="55"/>
                    <a:pt x="252" y="55"/>
                    <a:pt x="252" y="54"/>
                  </a:cubicBezTo>
                  <a:cubicBezTo>
                    <a:pt x="252" y="53"/>
                    <a:pt x="248" y="51"/>
                    <a:pt x="248" y="51"/>
                  </a:cubicBezTo>
                  <a:cubicBezTo>
                    <a:pt x="248" y="51"/>
                    <a:pt x="242" y="52"/>
                    <a:pt x="241" y="53"/>
                  </a:cubicBezTo>
                  <a:cubicBezTo>
                    <a:pt x="240" y="53"/>
                    <a:pt x="226" y="54"/>
                    <a:pt x="226" y="54"/>
                  </a:cubicBezTo>
                  <a:cubicBezTo>
                    <a:pt x="226" y="54"/>
                    <a:pt x="223" y="53"/>
                    <a:pt x="222" y="53"/>
                  </a:cubicBezTo>
                  <a:cubicBezTo>
                    <a:pt x="221" y="53"/>
                    <a:pt x="216" y="53"/>
                    <a:pt x="216" y="53"/>
                  </a:cubicBezTo>
                  <a:cubicBezTo>
                    <a:pt x="215" y="49"/>
                    <a:pt x="215" y="49"/>
                    <a:pt x="215" y="49"/>
                  </a:cubicBezTo>
                  <a:cubicBezTo>
                    <a:pt x="211" y="50"/>
                    <a:pt x="211" y="50"/>
                    <a:pt x="211" y="50"/>
                  </a:cubicBezTo>
                  <a:cubicBezTo>
                    <a:pt x="210" y="54"/>
                    <a:pt x="210" y="54"/>
                    <a:pt x="210" y="54"/>
                  </a:cubicBezTo>
                  <a:cubicBezTo>
                    <a:pt x="205" y="57"/>
                    <a:pt x="205" y="57"/>
                    <a:pt x="205" y="57"/>
                  </a:cubicBezTo>
                  <a:cubicBezTo>
                    <a:pt x="200" y="60"/>
                    <a:pt x="200" y="60"/>
                    <a:pt x="200" y="60"/>
                  </a:cubicBezTo>
                  <a:cubicBezTo>
                    <a:pt x="190" y="60"/>
                    <a:pt x="190" y="60"/>
                    <a:pt x="190" y="60"/>
                  </a:cubicBezTo>
                  <a:cubicBezTo>
                    <a:pt x="184" y="60"/>
                    <a:pt x="184" y="60"/>
                    <a:pt x="184" y="60"/>
                  </a:cubicBezTo>
                  <a:cubicBezTo>
                    <a:pt x="184" y="62"/>
                    <a:pt x="184" y="62"/>
                    <a:pt x="184" y="62"/>
                  </a:cubicBezTo>
                  <a:cubicBezTo>
                    <a:pt x="181" y="68"/>
                    <a:pt x="181" y="68"/>
                    <a:pt x="181" y="68"/>
                  </a:cubicBezTo>
                  <a:cubicBezTo>
                    <a:pt x="177" y="71"/>
                    <a:pt x="177" y="71"/>
                    <a:pt x="177" y="71"/>
                  </a:cubicBezTo>
                  <a:cubicBezTo>
                    <a:pt x="177" y="71"/>
                    <a:pt x="171" y="73"/>
                    <a:pt x="170" y="74"/>
                  </a:cubicBezTo>
                  <a:cubicBezTo>
                    <a:pt x="170" y="74"/>
                    <a:pt x="166" y="73"/>
                    <a:pt x="166" y="73"/>
                  </a:cubicBezTo>
                  <a:cubicBezTo>
                    <a:pt x="161" y="76"/>
                    <a:pt x="161" y="76"/>
                    <a:pt x="161" y="76"/>
                  </a:cubicBezTo>
                  <a:cubicBezTo>
                    <a:pt x="160" y="79"/>
                    <a:pt x="160" y="79"/>
                    <a:pt x="160" y="79"/>
                  </a:cubicBezTo>
                  <a:cubicBezTo>
                    <a:pt x="162" y="81"/>
                    <a:pt x="162" y="81"/>
                    <a:pt x="162" y="81"/>
                  </a:cubicBezTo>
                  <a:cubicBezTo>
                    <a:pt x="166" y="83"/>
                    <a:pt x="166" y="83"/>
                    <a:pt x="166" y="83"/>
                  </a:cubicBezTo>
                  <a:cubicBezTo>
                    <a:pt x="166" y="83"/>
                    <a:pt x="169" y="84"/>
                    <a:pt x="169" y="85"/>
                  </a:cubicBezTo>
                  <a:cubicBezTo>
                    <a:pt x="169" y="85"/>
                    <a:pt x="168" y="87"/>
                    <a:pt x="168" y="87"/>
                  </a:cubicBezTo>
                  <a:cubicBezTo>
                    <a:pt x="168" y="92"/>
                    <a:pt x="168" y="92"/>
                    <a:pt x="168" y="92"/>
                  </a:cubicBezTo>
                  <a:cubicBezTo>
                    <a:pt x="168" y="92"/>
                    <a:pt x="171" y="93"/>
                    <a:pt x="172" y="93"/>
                  </a:cubicBezTo>
                  <a:cubicBezTo>
                    <a:pt x="172" y="93"/>
                    <a:pt x="175" y="91"/>
                    <a:pt x="175" y="91"/>
                  </a:cubicBezTo>
                  <a:cubicBezTo>
                    <a:pt x="175" y="90"/>
                    <a:pt x="176" y="89"/>
                    <a:pt x="176" y="89"/>
                  </a:cubicBezTo>
                  <a:cubicBezTo>
                    <a:pt x="178" y="91"/>
                    <a:pt x="178" y="91"/>
                    <a:pt x="178" y="91"/>
                  </a:cubicBezTo>
                  <a:cubicBezTo>
                    <a:pt x="178" y="91"/>
                    <a:pt x="179" y="93"/>
                    <a:pt x="180" y="93"/>
                  </a:cubicBezTo>
                  <a:cubicBezTo>
                    <a:pt x="180" y="93"/>
                    <a:pt x="183" y="93"/>
                    <a:pt x="183" y="93"/>
                  </a:cubicBezTo>
                  <a:cubicBezTo>
                    <a:pt x="187" y="95"/>
                    <a:pt x="187" y="95"/>
                    <a:pt x="187" y="95"/>
                  </a:cubicBezTo>
                  <a:cubicBezTo>
                    <a:pt x="192" y="99"/>
                    <a:pt x="192" y="99"/>
                    <a:pt x="192" y="99"/>
                  </a:cubicBezTo>
                  <a:cubicBezTo>
                    <a:pt x="192" y="99"/>
                    <a:pt x="196" y="101"/>
                    <a:pt x="195" y="102"/>
                  </a:cubicBezTo>
                  <a:cubicBezTo>
                    <a:pt x="193" y="103"/>
                    <a:pt x="191" y="104"/>
                    <a:pt x="190" y="104"/>
                  </a:cubicBezTo>
                  <a:cubicBezTo>
                    <a:pt x="190" y="104"/>
                    <a:pt x="188" y="103"/>
                    <a:pt x="188" y="102"/>
                  </a:cubicBezTo>
                  <a:cubicBezTo>
                    <a:pt x="188" y="100"/>
                    <a:pt x="187" y="99"/>
                    <a:pt x="186" y="99"/>
                  </a:cubicBezTo>
                  <a:cubicBezTo>
                    <a:pt x="185" y="99"/>
                    <a:pt x="183" y="97"/>
                    <a:pt x="183" y="97"/>
                  </a:cubicBezTo>
                  <a:cubicBezTo>
                    <a:pt x="182" y="97"/>
                    <a:pt x="180" y="97"/>
                    <a:pt x="179" y="98"/>
                  </a:cubicBezTo>
                  <a:cubicBezTo>
                    <a:pt x="178" y="98"/>
                    <a:pt x="176" y="98"/>
                    <a:pt x="176" y="97"/>
                  </a:cubicBezTo>
                  <a:cubicBezTo>
                    <a:pt x="175" y="97"/>
                    <a:pt x="174" y="94"/>
                    <a:pt x="174" y="94"/>
                  </a:cubicBezTo>
                  <a:cubicBezTo>
                    <a:pt x="169" y="93"/>
                    <a:pt x="169" y="93"/>
                    <a:pt x="169" y="93"/>
                  </a:cubicBezTo>
                  <a:cubicBezTo>
                    <a:pt x="169" y="93"/>
                    <a:pt x="168" y="94"/>
                    <a:pt x="168" y="95"/>
                  </a:cubicBezTo>
                  <a:cubicBezTo>
                    <a:pt x="168" y="95"/>
                    <a:pt x="166" y="97"/>
                    <a:pt x="166" y="97"/>
                  </a:cubicBezTo>
                  <a:cubicBezTo>
                    <a:pt x="165" y="98"/>
                    <a:pt x="165" y="98"/>
                    <a:pt x="165" y="98"/>
                  </a:cubicBezTo>
                  <a:cubicBezTo>
                    <a:pt x="165" y="100"/>
                    <a:pt x="165" y="100"/>
                    <a:pt x="165" y="100"/>
                  </a:cubicBezTo>
                  <a:cubicBezTo>
                    <a:pt x="167" y="102"/>
                    <a:pt x="167" y="102"/>
                    <a:pt x="167" y="102"/>
                  </a:cubicBezTo>
                  <a:cubicBezTo>
                    <a:pt x="171" y="105"/>
                    <a:pt x="171" y="105"/>
                    <a:pt x="171" y="105"/>
                  </a:cubicBezTo>
                  <a:cubicBezTo>
                    <a:pt x="171" y="105"/>
                    <a:pt x="176" y="106"/>
                    <a:pt x="176" y="106"/>
                  </a:cubicBezTo>
                  <a:cubicBezTo>
                    <a:pt x="177" y="106"/>
                    <a:pt x="179" y="109"/>
                    <a:pt x="179" y="109"/>
                  </a:cubicBezTo>
                  <a:cubicBezTo>
                    <a:pt x="179" y="112"/>
                    <a:pt x="179" y="112"/>
                    <a:pt x="179" y="112"/>
                  </a:cubicBezTo>
                  <a:cubicBezTo>
                    <a:pt x="178" y="115"/>
                    <a:pt x="178" y="115"/>
                    <a:pt x="178" y="115"/>
                  </a:cubicBezTo>
                  <a:cubicBezTo>
                    <a:pt x="178" y="115"/>
                    <a:pt x="178" y="117"/>
                    <a:pt x="176" y="116"/>
                  </a:cubicBezTo>
                  <a:cubicBezTo>
                    <a:pt x="174" y="115"/>
                    <a:pt x="173" y="114"/>
                    <a:pt x="173" y="114"/>
                  </a:cubicBezTo>
                  <a:cubicBezTo>
                    <a:pt x="170" y="113"/>
                    <a:pt x="170" y="113"/>
                    <a:pt x="170" y="113"/>
                  </a:cubicBezTo>
                  <a:cubicBezTo>
                    <a:pt x="169" y="109"/>
                    <a:pt x="169" y="109"/>
                    <a:pt x="169" y="109"/>
                  </a:cubicBezTo>
                  <a:cubicBezTo>
                    <a:pt x="169" y="109"/>
                    <a:pt x="167" y="107"/>
                    <a:pt x="167" y="107"/>
                  </a:cubicBezTo>
                  <a:cubicBezTo>
                    <a:pt x="166" y="107"/>
                    <a:pt x="161" y="104"/>
                    <a:pt x="161" y="104"/>
                  </a:cubicBezTo>
                  <a:cubicBezTo>
                    <a:pt x="155" y="104"/>
                    <a:pt x="155" y="104"/>
                    <a:pt x="155" y="104"/>
                  </a:cubicBezTo>
                  <a:cubicBezTo>
                    <a:pt x="151" y="104"/>
                    <a:pt x="151" y="104"/>
                    <a:pt x="151" y="104"/>
                  </a:cubicBezTo>
                  <a:cubicBezTo>
                    <a:pt x="150" y="107"/>
                    <a:pt x="150" y="107"/>
                    <a:pt x="150" y="107"/>
                  </a:cubicBezTo>
                  <a:cubicBezTo>
                    <a:pt x="150" y="107"/>
                    <a:pt x="150" y="109"/>
                    <a:pt x="151" y="109"/>
                  </a:cubicBezTo>
                  <a:cubicBezTo>
                    <a:pt x="151" y="110"/>
                    <a:pt x="154" y="112"/>
                    <a:pt x="154" y="112"/>
                  </a:cubicBezTo>
                  <a:cubicBezTo>
                    <a:pt x="154" y="112"/>
                    <a:pt x="156" y="112"/>
                    <a:pt x="156" y="113"/>
                  </a:cubicBezTo>
                  <a:cubicBezTo>
                    <a:pt x="157" y="114"/>
                    <a:pt x="159" y="116"/>
                    <a:pt x="159" y="116"/>
                  </a:cubicBezTo>
                  <a:cubicBezTo>
                    <a:pt x="159" y="116"/>
                    <a:pt x="160" y="116"/>
                    <a:pt x="161" y="116"/>
                  </a:cubicBezTo>
                  <a:cubicBezTo>
                    <a:pt x="163" y="116"/>
                    <a:pt x="165" y="117"/>
                    <a:pt x="165" y="117"/>
                  </a:cubicBezTo>
                  <a:cubicBezTo>
                    <a:pt x="168" y="118"/>
                    <a:pt x="168" y="118"/>
                    <a:pt x="168" y="118"/>
                  </a:cubicBezTo>
                  <a:cubicBezTo>
                    <a:pt x="169" y="119"/>
                    <a:pt x="169" y="119"/>
                    <a:pt x="169" y="119"/>
                  </a:cubicBezTo>
                  <a:cubicBezTo>
                    <a:pt x="169" y="119"/>
                    <a:pt x="166" y="120"/>
                    <a:pt x="165" y="120"/>
                  </a:cubicBezTo>
                  <a:cubicBezTo>
                    <a:pt x="164" y="121"/>
                    <a:pt x="161" y="121"/>
                    <a:pt x="161" y="121"/>
                  </a:cubicBezTo>
                  <a:cubicBezTo>
                    <a:pt x="161" y="121"/>
                    <a:pt x="159" y="119"/>
                    <a:pt x="158" y="119"/>
                  </a:cubicBezTo>
                  <a:cubicBezTo>
                    <a:pt x="158" y="119"/>
                    <a:pt x="155" y="120"/>
                    <a:pt x="155" y="120"/>
                  </a:cubicBezTo>
                  <a:cubicBezTo>
                    <a:pt x="155" y="120"/>
                    <a:pt x="153" y="122"/>
                    <a:pt x="152" y="120"/>
                  </a:cubicBezTo>
                  <a:cubicBezTo>
                    <a:pt x="151" y="118"/>
                    <a:pt x="150" y="116"/>
                    <a:pt x="150" y="116"/>
                  </a:cubicBezTo>
                  <a:cubicBezTo>
                    <a:pt x="150" y="114"/>
                    <a:pt x="150" y="114"/>
                    <a:pt x="150" y="114"/>
                  </a:cubicBezTo>
                  <a:cubicBezTo>
                    <a:pt x="150" y="111"/>
                    <a:pt x="150" y="111"/>
                    <a:pt x="150" y="111"/>
                  </a:cubicBezTo>
                  <a:cubicBezTo>
                    <a:pt x="149" y="108"/>
                    <a:pt x="149" y="108"/>
                    <a:pt x="149" y="108"/>
                  </a:cubicBezTo>
                  <a:cubicBezTo>
                    <a:pt x="145" y="106"/>
                    <a:pt x="145" y="106"/>
                    <a:pt x="145" y="106"/>
                  </a:cubicBezTo>
                  <a:cubicBezTo>
                    <a:pt x="140" y="106"/>
                    <a:pt x="140" y="106"/>
                    <a:pt x="140" y="106"/>
                  </a:cubicBezTo>
                  <a:cubicBezTo>
                    <a:pt x="135" y="103"/>
                    <a:pt x="135" y="103"/>
                    <a:pt x="135" y="103"/>
                  </a:cubicBezTo>
                  <a:cubicBezTo>
                    <a:pt x="129" y="101"/>
                    <a:pt x="129" y="101"/>
                    <a:pt x="129" y="101"/>
                  </a:cubicBezTo>
                  <a:cubicBezTo>
                    <a:pt x="127" y="97"/>
                    <a:pt x="127" y="97"/>
                    <a:pt x="127" y="97"/>
                  </a:cubicBezTo>
                  <a:cubicBezTo>
                    <a:pt x="131" y="94"/>
                    <a:pt x="131" y="94"/>
                    <a:pt x="131" y="94"/>
                  </a:cubicBezTo>
                  <a:cubicBezTo>
                    <a:pt x="130" y="91"/>
                    <a:pt x="130" y="91"/>
                    <a:pt x="130" y="91"/>
                  </a:cubicBezTo>
                  <a:cubicBezTo>
                    <a:pt x="128" y="89"/>
                    <a:pt x="128" y="89"/>
                    <a:pt x="128" y="89"/>
                  </a:cubicBezTo>
                  <a:cubicBezTo>
                    <a:pt x="123" y="92"/>
                    <a:pt x="123" y="92"/>
                    <a:pt x="123" y="92"/>
                  </a:cubicBezTo>
                  <a:cubicBezTo>
                    <a:pt x="123" y="95"/>
                    <a:pt x="123" y="95"/>
                    <a:pt x="123" y="95"/>
                  </a:cubicBezTo>
                  <a:cubicBezTo>
                    <a:pt x="118" y="97"/>
                    <a:pt x="118" y="97"/>
                    <a:pt x="118" y="97"/>
                  </a:cubicBezTo>
                  <a:cubicBezTo>
                    <a:pt x="116" y="101"/>
                    <a:pt x="116" y="101"/>
                    <a:pt x="116" y="101"/>
                  </a:cubicBezTo>
                  <a:cubicBezTo>
                    <a:pt x="119" y="104"/>
                    <a:pt x="119" y="104"/>
                    <a:pt x="119" y="104"/>
                  </a:cubicBezTo>
                  <a:cubicBezTo>
                    <a:pt x="119" y="109"/>
                    <a:pt x="119" y="109"/>
                    <a:pt x="119" y="109"/>
                  </a:cubicBezTo>
                  <a:cubicBezTo>
                    <a:pt x="119" y="109"/>
                    <a:pt x="118" y="114"/>
                    <a:pt x="119" y="115"/>
                  </a:cubicBezTo>
                  <a:cubicBezTo>
                    <a:pt x="119" y="115"/>
                    <a:pt x="118" y="118"/>
                    <a:pt x="118" y="120"/>
                  </a:cubicBezTo>
                  <a:cubicBezTo>
                    <a:pt x="119" y="121"/>
                    <a:pt x="119" y="122"/>
                    <a:pt x="121" y="123"/>
                  </a:cubicBezTo>
                  <a:cubicBezTo>
                    <a:pt x="122" y="124"/>
                    <a:pt x="122" y="124"/>
                    <a:pt x="124" y="125"/>
                  </a:cubicBezTo>
                  <a:cubicBezTo>
                    <a:pt x="126" y="126"/>
                    <a:pt x="127" y="127"/>
                    <a:pt x="127" y="127"/>
                  </a:cubicBezTo>
                  <a:cubicBezTo>
                    <a:pt x="129" y="131"/>
                    <a:pt x="129" y="131"/>
                    <a:pt x="129" y="131"/>
                  </a:cubicBezTo>
                  <a:cubicBezTo>
                    <a:pt x="129" y="131"/>
                    <a:pt x="130" y="132"/>
                    <a:pt x="131" y="132"/>
                  </a:cubicBezTo>
                  <a:cubicBezTo>
                    <a:pt x="132" y="133"/>
                    <a:pt x="135" y="134"/>
                    <a:pt x="135" y="135"/>
                  </a:cubicBezTo>
                  <a:cubicBezTo>
                    <a:pt x="135" y="137"/>
                    <a:pt x="136" y="139"/>
                    <a:pt x="136" y="139"/>
                  </a:cubicBezTo>
                  <a:cubicBezTo>
                    <a:pt x="136" y="139"/>
                    <a:pt x="137" y="141"/>
                    <a:pt x="137" y="141"/>
                  </a:cubicBezTo>
                  <a:cubicBezTo>
                    <a:pt x="138" y="142"/>
                    <a:pt x="139" y="141"/>
                    <a:pt x="139" y="142"/>
                  </a:cubicBezTo>
                  <a:cubicBezTo>
                    <a:pt x="140" y="143"/>
                    <a:pt x="139" y="144"/>
                    <a:pt x="141" y="145"/>
                  </a:cubicBezTo>
                  <a:cubicBezTo>
                    <a:pt x="142" y="147"/>
                    <a:pt x="144" y="148"/>
                    <a:pt x="144" y="148"/>
                  </a:cubicBezTo>
                  <a:cubicBezTo>
                    <a:pt x="145" y="148"/>
                    <a:pt x="147" y="149"/>
                    <a:pt x="147" y="149"/>
                  </a:cubicBezTo>
                  <a:cubicBezTo>
                    <a:pt x="153" y="153"/>
                    <a:pt x="153" y="153"/>
                    <a:pt x="153" y="153"/>
                  </a:cubicBezTo>
                  <a:cubicBezTo>
                    <a:pt x="157" y="158"/>
                    <a:pt x="157" y="158"/>
                    <a:pt x="157" y="158"/>
                  </a:cubicBezTo>
                  <a:cubicBezTo>
                    <a:pt x="160" y="161"/>
                    <a:pt x="160" y="161"/>
                    <a:pt x="160" y="161"/>
                  </a:cubicBezTo>
                  <a:cubicBezTo>
                    <a:pt x="159" y="165"/>
                    <a:pt x="159" y="165"/>
                    <a:pt x="159" y="165"/>
                  </a:cubicBezTo>
                  <a:cubicBezTo>
                    <a:pt x="158" y="167"/>
                    <a:pt x="158" y="167"/>
                    <a:pt x="158" y="167"/>
                  </a:cubicBezTo>
                  <a:cubicBezTo>
                    <a:pt x="158" y="167"/>
                    <a:pt x="156" y="168"/>
                    <a:pt x="155" y="168"/>
                  </a:cubicBezTo>
                  <a:cubicBezTo>
                    <a:pt x="155" y="168"/>
                    <a:pt x="153" y="169"/>
                    <a:pt x="153" y="169"/>
                  </a:cubicBezTo>
                  <a:cubicBezTo>
                    <a:pt x="153" y="169"/>
                    <a:pt x="152" y="168"/>
                    <a:pt x="152" y="168"/>
                  </a:cubicBezTo>
                  <a:cubicBezTo>
                    <a:pt x="153" y="167"/>
                    <a:pt x="156" y="166"/>
                    <a:pt x="156" y="166"/>
                  </a:cubicBezTo>
                  <a:cubicBezTo>
                    <a:pt x="156" y="166"/>
                    <a:pt x="156" y="163"/>
                    <a:pt x="155" y="163"/>
                  </a:cubicBezTo>
                  <a:cubicBezTo>
                    <a:pt x="154" y="162"/>
                    <a:pt x="151" y="160"/>
                    <a:pt x="151" y="160"/>
                  </a:cubicBezTo>
                  <a:cubicBezTo>
                    <a:pt x="149" y="158"/>
                    <a:pt x="149" y="158"/>
                    <a:pt x="149" y="158"/>
                  </a:cubicBezTo>
                  <a:cubicBezTo>
                    <a:pt x="146" y="158"/>
                    <a:pt x="146" y="158"/>
                    <a:pt x="146" y="158"/>
                  </a:cubicBezTo>
                  <a:cubicBezTo>
                    <a:pt x="146" y="158"/>
                    <a:pt x="144" y="158"/>
                    <a:pt x="144" y="159"/>
                  </a:cubicBezTo>
                  <a:cubicBezTo>
                    <a:pt x="143" y="160"/>
                    <a:pt x="140" y="162"/>
                    <a:pt x="140" y="162"/>
                  </a:cubicBezTo>
                  <a:cubicBezTo>
                    <a:pt x="138" y="166"/>
                    <a:pt x="138" y="166"/>
                    <a:pt x="138" y="166"/>
                  </a:cubicBezTo>
                  <a:cubicBezTo>
                    <a:pt x="143" y="167"/>
                    <a:pt x="143" y="167"/>
                    <a:pt x="143" y="167"/>
                  </a:cubicBezTo>
                  <a:cubicBezTo>
                    <a:pt x="143" y="167"/>
                    <a:pt x="145" y="169"/>
                    <a:pt x="145" y="169"/>
                  </a:cubicBezTo>
                  <a:cubicBezTo>
                    <a:pt x="145" y="170"/>
                    <a:pt x="147" y="172"/>
                    <a:pt x="147" y="172"/>
                  </a:cubicBezTo>
                  <a:cubicBezTo>
                    <a:pt x="149" y="173"/>
                    <a:pt x="149" y="173"/>
                    <a:pt x="149" y="173"/>
                  </a:cubicBezTo>
                  <a:cubicBezTo>
                    <a:pt x="149" y="175"/>
                    <a:pt x="149" y="175"/>
                    <a:pt x="149" y="175"/>
                  </a:cubicBezTo>
                  <a:cubicBezTo>
                    <a:pt x="148" y="178"/>
                    <a:pt x="148" y="178"/>
                    <a:pt x="148" y="178"/>
                  </a:cubicBezTo>
                  <a:cubicBezTo>
                    <a:pt x="145" y="182"/>
                    <a:pt x="145" y="182"/>
                    <a:pt x="145" y="182"/>
                  </a:cubicBezTo>
                  <a:cubicBezTo>
                    <a:pt x="145" y="182"/>
                    <a:pt x="143" y="183"/>
                    <a:pt x="143" y="183"/>
                  </a:cubicBezTo>
                  <a:cubicBezTo>
                    <a:pt x="142" y="183"/>
                    <a:pt x="140" y="185"/>
                    <a:pt x="140" y="185"/>
                  </a:cubicBezTo>
                  <a:cubicBezTo>
                    <a:pt x="140" y="185"/>
                    <a:pt x="139" y="185"/>
                    <a:pt x="139" y="185"/>
                  </a:cubicBezTo>
                  <a:cubicBezTo>
                    <a:pt x="138" y="185"/>
                    <a:pt x="136" y="184"/>
                    <a:pt x="135" y="184"/>
                  </a:cubicBezTo>
                  <a:cubicBezTo>
                    <a:pt x="135" y="184"/>
                    <a:pt x="133" y="185"/>
                    <a:pt x="133" y="185"/>
                  </a:cubicBezTo>
                  <a:cubicBezTo>
                    <a:pt x="133" y="185"/>
                    <a:pt x="130" y="187"/>
                    <a:pt x="134" y="188"/>
                  </a:cubicBezTo>
                  <a:cubicBezTo>
                    <a:pt x="138" y="188"/>
                    <a:pt x="139" y="188"/>
                    <a:pt x="140" y="188"/>
                  </a:cubicBezTo>
                  <a:cubicBezTo>
                    <a:pt x="140" y="188"/>
                    <a:pt x="144" y="188"/>
                    <a:pt x="144" y="188"/>
                  </a:cubicBezTo>
                  <a:cubicBezTo>
                    <a:pt x="144" y="188"/>
                    <a:pt x="145" y="188"/>
                    <a:pt x="146" y="189"/>
                  </a:cubicBezTo>
                  <a:cubicBezTo>
                    <a:pt x="148" y="189"/>
                    <a:pt x="149" y="189"/>
                    <a:pt x="150" y="190"/>
                  </a:cubicBezTo>
                  <a:cubicBezTo>
                    <a:pt x="151" y="190"/>
                    <a:pt x="152" y="191"/>
                    <a:pt x="152" y="191"/>
                  </a:cubicBezTo>
                  <a:cubicBezTo>
                    <a:pt x="152" y="192"/>
                    <a:pt x="152" y="192"/>
                    <a:pt x="153" y="192"/>
                  </a:cubicBezTo>
                  <a:cubicBezTo>
                    <a:pt x="154" y="192"/>
                    <a:pt x="155" y="193"/>
                    <a:pt x="155" y="193"/>
                  </a:cubicBezTo>
                  <a:cubicBezTo>
                    <a:pt x="156" y="193"/>
                    <a:pt x="156" y="193"/>
                    <a:pt x="156" y="193"/>
                  </a:cubicBezTo>
                  <a:cubicBezTo>
                    <a:pt x="156" y="193"/>
                    <a:pt x="157" y="193"/>
                    <a:pt x="158" y="193"/>
                  </a:cubicBezTo>
                  <a:cubicBezTo>
                    <a:pt x="159" y="193"/>
                    <a:pt x="159" y="192"/>
                    <a:pt x="160" y="192"/>
                  </a:cubicBezTo>
                  <a:cubicBezTo>
                    <a:pt x="161" y="192"/>
                    <a:pt x="164" y="192"/>
                    <a:pt x="164" y="192"/>
                  </a:cubicBezTo>
                  <a:cubicBezTo>
                    <a:pt x="166" y="196"/>
                    <a:pt x="166" y="196"/>
                    <a:pt x="166" y="196"/>
                  </a:cubicBezTo>
                  <a:cubicBezTo>
                    <a:pt x="166" y="196"/>
                    <a:pt x="166" y="197"/>
                    <a:pt x="167" y="197"/>
                  </a:cubicBezTo>
                  <a:cubicBezTo>
                    <a:pt x="167" y="198"/>
                    <a:pt x="169" y="199"/>
                    <a:pt x="170" y="199"/>
                  </a:cubicBezTo>
                  <a:cubicBezTo>
                    <a:pt x="171" y="199"/>
                    <a:pt x="179" y="197"/>
                    <a:pt x="179" y="197"/>
                  </a:cubicBezTo>
                  <a:cubicBezTo>
                    <a:pt x="175" y="194"/>
                    <a:pt x="175" y="194"/>
                    <a:pt x="175" y="194"/>
                  </a:cubicBezTo>
                  <a:cubicBezTo>
                    <a:pt x="175" y="194"/>
                    <a:pt x="173" y="192"/>
                    <a:pt x="172" y="191"/>
                  </a:cubicBezTo>
                  <a:cubicBezTo>
                    <a:pt x="172" y="190"/>
                    <a:pt x="167" y="187"/>
                    <a:pt x="167" y="187"/>
                  </a:cubicBezTo>
                  <a:cubicBezTo>
                    <a:pt x="162" y="186"/>
                    <a:pt x="162" y="186"/>
                    <a:pt x="162" y="186"/>
                  </a:cubicBezTo>
                  <a:cubicBezTo>
                    <a:pt x="156" y="183"/>
                    <a:pt x="156" y="183"/>
                    <a:pt x="156" y="183"/>
                  </a:cubicBezTo>
                  <a:cubicBezTo>
                    <a:pt x="150" y="181"/>
                    <a:pt x="150" y="181"/>
                    <a:pt x="150" y="181"/>
                  </a:cubicBezTo>
                  <a:cubicBezTo>
                    <a:pt x="150" y="181"/>
                    <a:pt x="152" y="177"/>
                    <a:pt x="153" y="176"/>
                  </a:cubicBezTo>
                  <a:cubicBezTo>
                    <a:pt x="153" y="175"/>
                    <a:pt x="153" y="172"/>
                    <a:pt x="154" y="172"/>
                  </a:cubicBezTo>
                  <a:cubicBezTo>
                    <a:pt x="155" y="173"/>
                    <a:pt x="157" y="173"/>
                    <a:pt x="158" y="173"/>
                  </a:cubicBezTo>
                  <a:cubicBezTo>
                    <a:pt x="159" y="173"/>
                    <a:pt x="161" y="172"/>
                    <a:pt x="162" y="172"/>
                  </a:cubicBezTo>
                  <a:cubicBezTo>
                    <a:pt x="163" y="172"/>
                    <a:pt x="165" y="173"/>
                    <a:pt x="165" y="173"/>
                  </a:cubicBezTo>
                  <a:cubicBezTo>
                    <a:pt x="165" y="173"/>
                    <a:pt x="166" y="175"/>
                    <a:pt x="166" y="176"/>
                  </a:cubicBezTo>
                  <a:cubicBezTo>
                    <a:pt x="167" y="176"/>
                    <a:pt x="167" y="178"/>
                    <a:pt x="168" y="179"/>
                  </a:cubicBezTo>
                  <a:cubicBezTo>
                    <a:pt x="169" y="179"/>
                    <a:pt x="174" y="181"/>
                    <a:pt x="174" y="181"/>
                  </a:cubicBezTo>
                  <a:cubicBezTo>
                    <a:pt x="174" y="181"/>
                    <a:pt x="180" y="183"/>
                    <a:pt x="180" y="183"/>
                  </a:cubicBezTo>
                  <a:cubicBezTo>
                    <a:pt x="181" y="183"/>
                    <a:pt x="183" y="183"/>
                    <a:pt x="183" y="183"/>
                  </a:cubicBezTo>
                  <a:cubicBezTo>
                    <a:pt x="186" y="186"/>
                    <a:pt x="186" y="186"/>
                    <a:pt x="186" y="186"/>
                  </a:cubicBezTo>
                  <a:cubicBezTo>
                    <a:pt x="192" y="185"/>
                    <a:pt x="192" y="185"/>
                    <a:pt x="192" y="185"/>
                  </a:cubicBezTo>
                  <a:cubicBezTo>
                    <a:pt x="198" y="184"/>
                    <a:pt x="198" y="184"/>
                    <a:pt x="198" y="184"/>
                  </a:cubicBezTo>
                  <a:cubicBezTo>
                    <a:pt x="199" y="186"/>
                    <a:pt x="199" y="186"/>
                    <a:pt x="199" y="186"/>
                  </a:cubicBezTo>
                  <a:cubicBezTo>
                    <a:pt x="199" y="186"/>
                    <a:pt x="202" y="188"/>
                    <a:pt x="202" y="188"/>
                  </a:cubicBezTo>
                  <a:cubicBezTo>
                    <a:pt x="202" y="189"/>
                    <a:pt x="204" y="193"/>
                    <a:pt x="204" y="193"/>
                  </a:cubicBezTo>
                  <a:cubicBezTo>
                    <a:pt x="204" y="193"/>
                    <a:pt x="204" y="196"/>
                    <a:pt x="204" y="196"/>
                  </a:cubicBezTo>
                  <a:cubicBezTo>
                    <a:pt x="204" y="197"/>
                    <a:pt x="206" y="201"/>
                    <a:pt x="206" y="201"/>
                  </a:cubicBezTo>
                  <a:cubicBezTo>
                    <a:pt x="207" y="202"/>
                    <a:pt x="211" y="206"/>
                    <a:pt x="211" y="207"/>
                  </a:cubicBezTo>
                  <a:cubicBezTo>
                    <a:pt x="211" y="207"/>
                    <a:pt x="213" y="210"/>
                    <a:pt x="214" y="210"/>
                  </a:cubicBezTo>
                  <a:cubicBezTo>
                    <a:pt x="214" y="210"/>
                    <a:pt x="215" y="209"/>
                    <a:pt x="215" y="209"/>
                  </a:cubicBezTo>
                  <a:cubicBezTo>
                    <a:pt x="216" y="209"/>
                    <a:pt x="219" y="207"/>
                    <a:pt x="219" y="207"/>
                  </a:cubicBezTo>
                  <a:cubicBezTo>
                    <a:pt x="219" y="207"/>
                    <a:pt x="222" y="207"/>
                    <a:pt x="222" y="208"/>
                  </a:cubicBezTo>
                  <a:cubicBezTo>
                    <a:pt x="222" y="209"/>
                    <a:pt x="226" y="212"/>
                    <a:pt x="226" y="212"/>
                  </a:cubicBezTo>
                  <a:cubicBezTo>
                    <a:pt x="226" y="212"/>
                    <a:pt x="227" y="216"/>
                    <a:pt x="227" y="216"/>
                  </a:cubicBezTo>
                  <a:cubicBezTo>
                    <a:pt x="226" y="217"/>
                    <a:pt x="223" y="218"/>
                    <a:pt x="223" y="219"/>
                  </a:cubicBezTo>
                  <a:cubicBezTo>
                    <a:pt x="222" y="219"/>
                    <a:pt x="219" y="219"/>
                    <a:pt x="219" y="219"/>
                  </a:cubicBezTo>
                  <a:cubicBezTo>
                    <a:pt x="218" y="220"/>
                    <a:pt x="214" y="221"/>
                    <a:pt x="214" y="221"/>
                  </a:cubicBezTo>
                  <a:cubicBezTo>
                    <a:pt x="214" y="217"/>
                    <a:pt x="214" y="217"/>
                    <a:pt x="214" y="217"/>
                  </a:cubicBezTo>
                  <a:cubicBezTo>
                    <a:pt x="214" y="217"/>
                    <a:pt x="214" y="216"/>
                    <a:pt x="213" y="216"/>
                  </a:cubicBezTo>
                  <a:cubicBezTo>
                    <a:pt x="213" y="216"/>
                    <a:pt x="207" y="214"/>
                    <a:pt x="207" y="214"/>
                  </a:cubicBezTo>
                  <a:cubicBezTo>
                    <a:pt x="206" y="209"/>
                    <a:pt x="206" y="209"/>
                    <a:pt x="206" y="209"/>
                  </a:cubicBezTo>
                  <a:cubicBezTo>
                    <a:pt x="203" y="206"/>
                    <a:pt x="203" y="206"/>
                    <a:pt x="203" y="206"/>
                  </a:cubicBezTo>
                  <a:cubicBezTo>
                    <a:pt x="200" y="204"/>
                    <a:pt x="200" y="204"/>
                    <a:pt x="200" y="204"/>
                  </a:cubicBezTo>
                  <a:cubicBezTo>
                    <a:pt x="198" y="201"/>
                    <a:pt x="198" y="201"/>
                    <a:pt x="198" y="201"/>
                  </a:cubicBezTo>
                  <a:cubicBezTo>
                    <a:pt x="194" y="201"/>
                    <a:pt x="194" y="201"/>
                    <a:pt x="194" y="201"/>
                  </a:cubicBezTo>
                  <a:cubicBezTo>
                    <a:pt x="194" y="201"/>
                    <a:pt x="192" y="202"/>
                    <a:pt x="192" y="202"/>
                  </a:cubicBezTo>
                  <a:cubicBezTo>
                    <a:pt x="191" y="203"/>
                    <a:pt x="187" y="202"/>
                    <a:pt x="187" y="202"/>
                  </a:cubicBezTo>
                  <a:cubicBezTo>
                    <a:pt x="184" y="203"/>
                    <a:pt x="184" y="203"/>
                    <a:pt x="184" y="203"/>
                  </a:cubicBezTo>
                  <a:cubicBezTo>
                    <a:pt x="184" y="205"/>
                    <a:pt x="184" y="205"/>
                    <a:pt x="184" y="205"/>
                  </a:cubicBezTo>
                  <a:cubicBezTo>
                    <a:pt x="189" y="205"/>
                    <a:pt x="189" y="205"/>
                    <a:pt x="189" y="205"/>
                  </a:cubicBezTo>
                  <a:cubicBezTo>
                    <a:pt x="193" y="206"/>
                    <a:pt x="193" y="206"/>
                    <a:pt x="193" y="206"/>
                  </a:cubicBezTo>
                  <a:cubicBezTo>
                    <a:pt x="199" y="207"/>
                    <a:pt x="199" y="207"/>
                    <a:pt x="199" y="207"/>
                  </a:cubicBezTo>
                  <a:cubicBezTo>
                    <a:pt x="199" y="211"/>
                    <a:pt x="199" y="211"/>
                    <a:pt x="199" y="211"/>
                  </a:cubicBezTo>
                  <a:cubicBezTo>
                    <a:pt x="199" y="211"/>
                    <a:pt x="200" y="213"/>
                    <a:pt x="200" y="214"/>
                  </a:cubicBezTo>
                  <a:cubicBezTo>
                    <a:pt x="200" y="215"/>
                    <a:pt x="202" y="219"/>
                    <a:pt x="202" y="219"/>
                  </a:cubicBezTo>
                  <a:cubicBezTo>
                    <a:pt x="204" y="225"/>
                    <a:pt x="204" y="225"/>
                    <a:pt x="204" y="225"/>
                  </a:cubicBezTo>
                  <a:cubicBezTo>
                    <a:pt x="206" y="229"/>
                    <a:pt x="206" y="229"/>
                    <a:pt x="206" y="229"/>
                  </a:cubicBezTo>
                  <a:cubicBezTo>
                    <a:pt x="208" y="230"/>
                    <a:pt x="208" y="230"/>
                    <a:pt x="208" y="230"/>
                  </a:cubicBezTo>
                  <a:cubicBezTo>
                    <a:pt x="208" y="234"/>
                    <a:pt x="208" y="234"/>
                    <a:pt x="208" y="234"/>
                  </a:cubicBezTo>
                  <a:cubicBezTo>
                    <a:pt x="210" y="235"/>
                    <a:pt x="210" y="235"/>
                    <a:pt x="210" y="235"/>
                  </a:cubicBezTo>
                  <a:cubicBezTo>
                    <a:pt x="210" y="235"/>
                    <a:pt x="209" y="236"/>
                    <a:pt x="209" y="237"/>
                  </a:cubicBezTo>
                  <a:cubicBezTo>
                    <a:pt x="209" y="237"/>
                    <a:pt x="207" y="240"/>
                    <a:pt x="207" y="240"/>
                  </a:cubicBezTo>
                  <a:cubicBezTo>
                    <a:pt x="207" y="240"/>
                    <a:pt x="205" y="240"/>
                    <a:pt x="204" y="240"/>
                  </a:cubicBezTo>
                  <a:cubicBezTo>
                    <a:pt x="204" y="239"/>
                    <a:pt x="203" y="237"/>
                    <a:pt x="202" y="237"/>
                  </a:cubicBezTo>
                  <a:cubicBezTo>
                    <a:pt x="200" y="236"/>
                    <a:pt x="200" y="234"/>
                    <a:pt x="199" y="234"/>
                  </a:cubicBezTo>
                  <a:cubicBezTo>
                    <a:pt x="198" y="234"/>
                    <a:pt x="195" y="234"/>
                    <a:pt x="195" y="234"/>
                  </a:cubicBezTo>
                  <a:cubicBezTo>
                    <a:pt x="195" y="234"/>
                    <a:pt x="193" y="231"/>
                    <a:pt x="192" y="230"/>
                  </a:cubicBezTo>
                  <a:cubicBezTo>
                    <a:pt x="192" y="230"/>
                    <a:pt x="191" y="229"/>
                    <a:pt x="190" y="228"/>
                  </a:cubicBezTo>
                  <a:cubicBezTo>
                    <a:pt x="189" y="227"/>
                    <a:pt x="187" y="224"/>
                    <a:pt x="187" y="225"/>
                  </a:cubicBezTo>
                  <a:cubicBezTo>
                    <a:pt x="187" y="227"/>
                    <a:pt x="188" y="229"/>
                    <a:pt x="187" y="229"/>
                  </a:cubicBezTo>
                  <a:cubicBezTo>
                    <a:pt x="185" y="229"/>
                    <a:pt x="184" y="229"/>
                    <a:pt x="184" y="229"/>
                  </a:cubicBezTo>
                  <a:cubicBezTo>
                    <a:pt x="184" y="229"/>
                    <a:pt x="182" y="231"/>
                    <a:pt x="181" y="232"/>
                  </a:cubicBezTo>
                  <a:cubicBezTo>
                    <a:pt x="181" y="232"/>
                    <a:pt x="182" y="232"/>
                    <a:pt x="180" y="233"/>
                  </a:cubicBezTo>
                  <a:cubicBezTo>
                    <a:pt x="179" y="233"/>
                    <a:pt x="177" y="233"/>
                    <a:pt x="177" y="233"/>
                  </a:cubicBezTo>
                  <a:cubicBezTo>
                    <a:pt x="177" y="232"/>
                    <a:pt x="177" y="232"/>
                    <a:pt x="177" y="231"/>
                  </a:cubicBezTo>
                  <a:cubicBezTo>
                    <a:pt x="178" y="230"/>
                    <a:pt x="184" y="227"/>
                    <a:pt x="184" y="227"/>
                  </a:cubicBezTo>
                  <a:cubicBezTo>
                    <a:pt x="184" y="226"/>
                    <a:pt x="182" y="223"/>
                    <a:pt x="182" y="223"/>
                  </a:cubicBezTo>
                  <a:cubicBezTo>
                    <a:pt x="181" y="224"/>
                    <a:pt x="181" y="224"/>
                    <a:pt x="181" y="224"/>
                  </a:cubicBezTo>
                  <a:cubicBezTo>
                    <a:pt x="178" y="226"/>
                    <a:pt x="178" y="226"/>
                    <a:pt x="178" y="226"/>
                  </a:cubicBezTo>
                  <a:cubicBezTo>
                    <a:pt x="174" y="229"/>
                    <a:pt x="174" y="229"/>
                    <a:pt x="174" y="229"/>
                  </a:cubicBezTo>
                  <a:cubicBezTo>
                    <a:pt x="171" y="230"/>
                    <a:pt x="171" y="230"/>
                    <a:pt x="171" y="230"/>
                  </a:cubicBezTo>
                  <a:cubicBezTo>
                    <a:pt x="168" y="232"/>
                    <a:pt x="168" y="232"/>
                    <a:pt x="168" y="232"/>
                  </a:cubicBezTo>
                  <a:cubicBezTo>
                    <a:pt x="164" y="233"/>
                    <a:pt x="164" y="233"/>
                    <a:pt x="164" y="233"/>
                  </a:cubicBezTo>
                  <a:cubicBezTo>
                    <a:pt x="160" y="233"/>
                    <a:pt x="160" y="233"/>
                    <a:pt x="160" y="233"/>
                  </a:cubicBezTo>
                  <a:cubicBezTo>
                    <a:pt x="158" y="232"/>
                    <a:pt x="158" y="232"/>
                    <a:pt x="158" y="232"/>
                  </a:cubicBezTo>
                  <a:cubicBezTo>
                    <a:pt x="156" y="229"/>
                    <a:pt x="156" y="229"/>
                    <a:pt x="156" y="229"/>
                  </a:cubicBezTo>
                  <a:cubicBezTo>
                    <a:pt x="155" y="229"/>
                    <a:pt x="155" y="229"/>
                    <a:pt x="155" y="229"/>
                  </a:cubicBezTo>
                  <a:cubicBezTo>
                    <a:pt x="155" y="229"/>
                    <a:pt x="154" y="227"/>
                    <a:pt x="155" y="226"/>
                  </a:cubicBezTo>
                  <a:cubicBezTo>
                    <a:pt x="155" y="226"/>
                    <a:pt x="156" y="225"/>
                    <a:pt x="158" y="225"/>
                  </a:cubicBezTo>
                  <a:cubicBezTo>
                    <a:pt x="160" y="225"/>
                    <a:pt x="161" y="225"/>
                    <a:pt x="162" y="225"/>
                  </a:cubicBezTo>
                  <a:cubicBezTo>
                    <a:pt x="163" y="225"/>
                    <a:pt x="164" y="224"/>
                    <a:pt x="164" y="224"/>
                  </a:cubicBezTo>
                  <a:cubicBezTo>
                    <a:pt x="164" y="224"/>
                    <a:pt x="165" y="224"/>
                    <a:pt x="165" y="223"/>
                  </a:cubicBezTo>
                  <a:cubicBezTo>
                    <a:pt x="165" y="222"/>
                    <a:pt x="162" y="218"/>
                    <a:pt x="162" y="218"/>
                  </a:cubicBezTo>
                  <a:cubicBezTo>
                    <a:pt x="162" y="218"/>
                    <a:pt x="158" y="218"/>
                    <a:pt x="157" y="219"/>
                  </a:cubicBezTo>
                  <a:cubicBezTo>
                    <a:pt x="155" y="219"/>
                    <a:pt x="155" y="221"/>
                    <a:pt x="153" y="220"/>
                  </a:cubicBezTo>
                  <a:cubicBezTo>
                    <a:pt x="151" y="219"/>
                    <a:pt x="146" y="217"/>
                    <a:pt x="146" y="217"/>
                  </a:cubicBezTo>
                  <a:cubicBezTo>
                    <a:pt x="142" y="213"/>
                    <a:pt x="142" y="213"/>
                    <a:pt x="142" y="213"/>
                  </a:cubicBezTo>
                  <a:cubicBezTo>
                    <a:pt x="140" y="215"/>
                    <a:pt x="140" y="215"/>
                    <a:pt x="140" y="215"/>
                  </a:cubicBezTo>
                  <a:cubicBezTo>
                    <a:pt x="137" y="217"/>
                    <a:pt x="137" y="217"/>
                    <a:pt x="137" y="217"/>
                  </a:cubicBezTo>
                  <a:cubicBezTo>
                    <a:pt x="137" y="217"/>
                    <a:pt x="137" y="219"/>
                    <a:pt x="135" y="217"/>
                  </a:cubicBezTo>
                  <a:cubicBezTo>
                    <a:pt x="133" y="214"/>
                    <a:pt x="133" y="212"/>
                    <a:pt x="133" y="212"/>
                  </a:cubicBezTo>
                  <a:cubicBezTo>
                    <a:pt x="130" y="212"/>
                    <a:pt x="130" y="212"/>
                    <a:pt x="130" y="212"/>
                  </a:cubicBezTo>
                  <a:cubicBezTo>
                    <a:pt x="129" y="215"/>
                    <a:pt x="129" y="215"/>
                    <a:pt x="129" y="215"/>
                  </a:cubicBezTo>
                  <a:cubicBezTo>
                    <a:pt x="129" y="215"/>
                    <a:pt x="127" y="218"/>
                    <a:pt x="127" y="218"/>
                  </a:cubicBezTo>
                  <a:cubicBezTo>
                    <a:pt x="126" y="218"/>
                    <a:pt x="123" y="218"/>
                    <a:pt x="122" y="219"/>
                  </a:cubicBezTo>
                  <a:cubicBezTo>
                    <a:pt x="122" y="219"/>
                    <a:pt x="117" y="219"/>
                    <a:pt x="117" y="219"/>
                  </a:cubicBezTo>
                  <a:cubicBezTo>
                    <a:pt x="110" y="217"/>
                    <a:pt x="110" y="217"/>
                    <a:pt x="110" y="217"/>
                  </a:cubicBezTo>
                  <a:cubicBezTo>
                    <a:pt x="110" y="217"/>
                    <a:pt x="108" y="218"/>
                    <a:pt x="108" y="218"/>
                  </a:cubicBezTo>
                  <a:cubicBezTo>
                    <a:pt x="107" y="219"/>
                    <a:pt x="97" y="221"/>
                    <a:pt x="97" y="221"/>
                  </a:cubicBezTo>
                  <a:cubicBezTo>
                    <a:pt x="92" y="224"/>
                    <a:pt x="92" y="224"/>
                    <a:pt x="92" y="224"/>
                  </a:cubicBezTo>
                  <a:cubicBezTo>
                    <a:pt x="89" y="224"/>
                    <a:pt x="89" y="224"/>
                    <a:pt x="89" y="224"/>
                  </a:cubicBezTo>
                  <a:cubicBezTo>
                    <a:pt x="86" y="220"/>
                    <a:pt x="86" y="220"/>
                    <a:pt x="86" y="220"/>
                  </a:cubicBezTo>
                  <a:cubicBezTo>
                    <a:pt x="84" y="217"/>
                    <a:pt x="84" y="217"/>
                    <a:pt x="84" y="217"/>
                  </a:cubicBezTo>
                  <a:cubicBezTo>
                    <a:pt x="84" y="221"/>
                    <a:pt x="84" y="221"/>
                    <a:pt x="84" y="221"/>
                  </a:cubicBezTo>
                  <a:cubicBezTo>
                    <a:pt x="83" y="223"/>
                    <a:pt x="83" y="223"/>
                    <a:pt x="83" y="223"/>
                  </a:cubicBezTo>
                  <a:cubicBezTo>
                    <a:pt x="83" y="223"/>
                    <a:pt x="79" y="227"/>
                    <a:pt x="78" y="228"/>
                  </a:cubicBezTo>
                  <a:cubicBezTo>
                    <a:pt x="78" y="228"/>
                    <a:pt x="73" y="223"/>
                    <a:pt x="73" y="223"/>
                  </a:cubicBezTo>
                  <a:cubicBezTo>
                    <a:pt x="72" y="216"/>
                    <a:pt x="72" y="216"/>
                    <a:pt x="72" y="216"/>
                  </a:cubicBezTo>
                  <a:cubicBezTo>
                    <a:pt x="67" y="211"/>
                    <a:pt x="67" y="211"/>
                    <a:pt x="67" y="211"/>
                  </a:cubicBezTo>
                  <a:cubicBezTo>
                    <a:pt x="64" y="212"/>
                    <a:pt x="64" y="212"/>
                    <a:pt x="64" y="212"/>
                  </a:cubicBezTo>
                  <a:cubicBezTo>
                    <a:pt x="63" y="207"/>
                    <a:pt x="63" y="207"/>
                    <a:pt x="63" y="207"/>
                  </a:cubicBezTo>
                  <a:cubicBezTo>
                    <a:pt x="61" y="204"/>
                    <a:pt x="61" y="204"/>
                    <a:pt x="61" y="204"/>
                  </a:cubicBezTo>
                  <a:cubicBezTo>
                    <a:pt x="57" y="204"/>
                    <a:pt x="57" y="204"/>
                    <a:pt x="57" y="204"/>
                  </a:cubicBezTo>
                  <a:cubicBezTo>
                    <a:pt x="56" y="206"/>
                    <a:pt x="56" y="206"/>
                    <a:pt x="56" y="206"/>
                  </a:cubicBezTo>
                  <a:cubicBezTo>
                    <a:pt x="55" y="209"/>
                    <a:pt x="55" y="209"/>
                    <a:pt x="55" y="209"/>
                  </a:cubicBezTo>
                  <a:cubicBezTo>
                    <a:pt x="55" y="209"/>
                    <a:pt x="56" y="212"/>
                    <a:pt x="56" y="212"/>
                  </a:cubicBezTo>
                  <a:cubicBezTo>
                    <a:pt x="56" y="213"/>
                    <a:pt x="55" y="214"/>
                    <a:pt x="54" y="214"/>
                  </a:cubicBezTo>
                  <a:cubicBezTo>
                    <a:pt x="54" y="214"/>
                    <a:pt x="49" y="216"/>
                    <a:pt x="49" y="216"/>
                  </a:cubicBezTo>
                  <a:cubicBezTo>
                    <a:pt x="49" y="216"/>
                    <a:pt x="48" y="213"/>
                    <a:pt x="48" y="212"/>
                  </a:cubicBezTo>
                  <a:cubicBezTo>
                    <a:pt x="48" y="210"/>
                    <a:pt x="48" y="207"/>
                    <a:pt x="48" y="207"/>
                  </a:cubicBezTo>
                  <a:cubicBezTo>
                    <a:pt x="48" y="207"/>
                    <a:pt x="52" y="205"/>
                    <a:pt x="52" y="205"/>
                  </a:cubicBezTo>
                  <a:cubicBezTo>
                    <a:pt x="52" y="204"/>
                    <a:pt x="55" y="199"/>
                    <a:pt x="55" y="199"/>
                  </a:cubicBezTo>
                  <a:cubicBezTo>
                    <a:pt x="55" y="196"/>
                    <a:pt x="55" y="196"/>
                    <a:pt x="55" y="196"/>
                  </a:cubicBezTo>
                  <a:cubicBezTo>
                    <a:pt x="55" y="196"/>
                    <a:pt x="59" y="195"/>
                    <a:pt x="60" y="195"/>
                  </a:cubicBezTo>
                  <a:cubicBezTo>
                    <a:pt x="61" y="195"/>
                    <a:pt x="63" y="195"/>
                    <a:pt x="64" y="196"/>
                  </a:cubicBezTo>
                  <a:cubicBezTo>
                    <a:pt x="66" y="197"/>
                    <a:pt x="65" y="197"/>
                    <a:pt x="67" y="197"/>
                  </a:cubicBezTo>
                  <a:cubicBezTo>
                    <a:pt x="69" y="196"/>
                    <a:pt x="71" y="195"/>
                    <a:pt x="71" y="194"/>
                  </a:cubicBezTo>
                  <a:cubicBezTo>
                    <a:pt x="71" y="193"/>
                    <a:pt x="72" y="189"/>
                    <a:pt x="69" y="189"/>
                  </a:cubicBezTo>
                  <a:cubicBezTo>
                    <a:pt x="67" y="189"/>
                    <a:pt x="64" y="191"/>
                    <a:pt x="63" y="191"/>
                  </a:cubicBezTo>
                  <a:cubicBezTo>
                    <a:pt x="62" y="192"/>
                    <a:pt x="61" y="191"/>
                    <a:pt x="59" y="190"/>
                  </a:cubicBezTo>
                  <a:cubicBezTo>
                    <a:pt x="58" y="190"/>
                    <a:pt x="56" y="189"/>
                    <a:pt x="56" y="189"/>
                  </a:cubicBezTo>
                  <a:cubicBezTo>
                    <a:pt x="53" y="192"/>
                    <a:pt x="53" y="192"/>
                    <a:pt x="53" y="192"/>
                  </a:cubicBezTo>
                  <a:cubicBezTo>
                    <a:pt x="53" y="192"/>
                    <a:pt x="55" y="196"/>
                    <a:pt x="51" y="193"/>
                  </a:cubicBezTo>
                  <a:cubicBezTo>
                    <a:pt x="47" y="191"/>
                    <a:pt x="47" y="190"/>
                    <a:pt x="47" y="190"/>
                  </a:cubicBezTo>
                  <a:cubicBezTo>
                    <a:pt x="43" y="186"/>
                    <a:pt x="43" y="186"/>
                    <a:pt x="43" y="186"/>
                  </a:cubicBezTo>
                  <a:cubicBezTo>
                    <a:pt x="41" y="179"/>
                    <a:pt x="41" y="179"/>
                    <a:pt x="41" y="179"/>
                  </a:cubicBezTo>
                  <a:cubicBezTo>
                    <a:pt x="38" y="175"/>
                    <a:pt x="38" y="175"/>
                    <a:pt x="38" y="175"/>
                  </a:cubicBezTo>
                  <a:cubicBezTo>
                    <a:pt x="38" y="175"/>
                    <a:pt x="37" y="177"/>
                    <a:pt x="36" y="179"/>
                  </a:cubicBezTo>
                  <a:cubicBezTo>
                    <a:pt x="35" y="180"/>
                    <a:pt x="33" y="180"/>
                    <a:pt x="32" y="179"/>
                  </a:cubicBezTo>
                  <a:cubicBezTo>
                    <a:pt x="32" y="177"/>
                    <a:pt x="29" y="173"/>
                    <a:pt x="29" y="173"/>
                  </a:cubicBezTo>
                  <a:cubicBezTo>
                    <a:pt x="30" y="169"/>
                    <a:pt x="30" y="169"/>
                    <a:pt x="30" y="169"/>
                  </a:cubicBezTo>
                  <a:cubicBezTo>
                    <a:pt x="26" y="168"/>
                    <a:pt x="26" y="168"/>
                    <a:pt x="26" y="168"/>
                  </a:cubicBezTo>
                  <a:cubicBezTo>
                    <a:pt x="26" y="168"/>
                    <a:pt x="24" y="167"/>
                    <a:pt x="24" y="166"/>
                  </a:cubicBezTo>
                  <a:cubicBezTo>
                    <a:pt x="25" y="164"/>
                    <a:pt x="27" y="161"/>
                    <a:pt x="27" y="161"/>
                  </a:cubicBezTo>
                  <a:cubicBezTo>
                    <a:pt x="29" y="157"/>
                    <a:pt x="29" y="157"/>
                    <a:pt x="29" y="157"/>
                  </a:cubicBezTo>
                  <a:cubicBezTo>
                    <a:pt x="29" y="157"/>
                    <a:pt x="29" y="154"/>
                    <a:pt x="28" y="153"/>
                  </a:cubicBezTo>
                  <a:cubicBezTo>
                    <a:pt x="28" y="152"/>
                    <a:pt x="27" y="139"/>
                    <a:pt x="27" y="139"/>
                  </a:cubicBezTo>
                  <a:cubicBezTo>
                    <a:pt x="35" y="134"/>
                    <a:pt x="35" y="134"/>
                    <a:pt x="35" y="134"/>
                  </a:cubicBezTo>
                  <a:cubicBezTo>
                    <a:pt x="40" y="126"/>
                    <a:pt x="40" y="126"/>
                    <a:pt x="40" y="126"/>
                  </a:cubicBezTo>
                  <a:cubicBezTo>
                    <a:pt x="42" y="117"/>
                    <a:pt x="42" y="117"/>
                    <a:pt x="42" y="117"/>
                  </a:cubicBezTo>
                  <a:cubicBezTo>
                    <a:pt x="45" y="109"/>
                    <a:pt x="45" y="109"/>
                    <a:pt x="45" y="109"/>
                  </a:cubicBezTo>
                  <a:cubicBezTo>
                    <a:pt x="45" y="109"/>
                    <a:pt x="49" y="105"/>
                    <a:pt x="49" y="106"/>
                  </a:cubicBezTo>
                  <a:cubicBezTo>
                    <a:pt x="50" y="107"/>
                    <a:pt x="49" y="98"/>
                    <a:pt x="49" y="98"/>
                  </a:cubicBezTo>
                  <a:cubicBezTo>
                    <a:pt x="46" y="95"/>
                    <a:pt x="46" y="95"/>
                    <a:pt x="46" y="95"/>
                  </a:cubicBezTo>
                  <a:cubicBezTo>
                    <a:pt x="46" y="90"/>
                    <a:pt x="46" y="90"/>
                    <a:pt x="46" y="90"/>
                  </a:cubicBezTo>
                  <a:cubicBezTo>
                    <a:pt x="46" y="90"/>
                    <a:pt x="51" y="89"/>
                    <a:pt x="52" y="89"/>
                  </a:cubicBezTo>
                  <a:cubicBezTo>
                    <a:pt x="53" y="89"/>
                    <a:pt x="55" y="88"/>
                    <a:pt x="58" y="87"/>
                  </a:cubicBezTo>
                  <a:cubicBezTo>
                    <a:pt x="60" y="87"/>
                    <a:pt x="62" y="85"/>
                    <a:pt x="64" y="85"/>
                  </a:cubicBezTo>
                  <a:cubicBezTo>
                    <a:pt x="65" y="85"/>
                    <a:pt x="70" y="85"/>
                    <a:pt x="70" y="85"/>
                  </a:cubicBezTo>
                  <a:cubicBezTo>
                    <a:pt x="70" y="85"/>
                    <a:pt x="75" y="82"/>
                    <a:pt x="76" y="81"/>
                  </a:cubicBezTo>
                  <a:cubicBezTo>
                    <a:pt x="77" y="80"/>
                    <a:pt x="80" y="76"/>
                    <a:pt x="80" y="76"/>
                  </a:cubicBezTo>
                  <a:cubicBezTo>
                    <a:pt x="80" y="76"/>
                    <a:pt x="81" y="71"/>
                    <a:pt x="83" y="70"/>
                  </a:cubicBezTo>
                  <a:cubicBezTo>
                    <a:pt x="84" y="70"/>
                    <a:pt x="87" y="68"/>
                    <a:pt x="89" y="68"/>
                  </a:cubicBezTo>
                  <a:cubicBezTo>
                    <a:pt x="91" y="67"/>
                    <a:pt x="96" y="66"/>
                    <a:pt x="97" y="66"/>
                  </a:cubicBezTo>
                  <a:cubicBezTo>
                    <a:pt x="98" y="66"/>
                    <a:pt x="110" y="64"/>
                    <a:pt x="110" y="64"/>
                  </a:cubicBezTo>
                  <a:cubicBezTo>
                    <a:pt x="115" y="60"/>
                    <a:pt x="115" y="60"/>
                    <a:pt x="115" y="60"/>
                  </a:cubicBezTo>
                  <a:cubicBezTo>
                    <a:pt x="114" y="51"/>
                    <a:pt x="114" y="51"/>
                    <a:pt x="114" y="51"/>
                  </a:cubicBezTo>
                  <a:cubicBezTo>
                    <a:pt x="129" y="49"/>
                    <a:pt x="129" y="49"/>
                    <a:pt x="129" y="49"/>
                  </a:cubicBezTo>
                  <a:cubicBezTo>
                    <a:pt x="135" y="45"/>
                    <a:pt x="135" y="45"/>
                    <a:pt x="135" y="45"/>
                  </a:cubicBezTo>
                  <a:cubicBezTo>
                    <a:pt x="135" y="45"/>
                    <a:pt x="138" y="42"/>
                    <a:pt x="139" y="42"/>
                  </a:cubicBezTo>
                  <a:cubicBezTo>
                    <a:pt x="140" y="43"/>
                    <a:pt x="142" y="42"/>
                    <a:pt x="142" y="42"/>
                  </a:cubicBezTo>
                  <a:cubicBezTo>
                    <a:pt x="149" y="40"/>
                    <a:pt x="149" y="40"/>
                    <a:pt x="149" y="40"/>
                  </a:cubicBezTo>
                  <a:cubicBezTo>
                    <a:pt x="149" y="40"/>
                    <a:pt x="158" y="37"/>
                    <a:pt x="159" y="36"/>
                  </a:cubicBezTo>
                  <a:cubicBezTo>
                    <a:pt x="159" y="36"/>
                    <a:pt x="164" y="34"/>
                    <a:pt x="164" y="34"/>
                  </a:cubicBezTo>
                  <a:cubicBezTo>
                    <a:pt x="166" y="30"/>
                    <a:pt x="166" y="30"/>
                    <a:pt x="166" y="30"/>
                  </a:cubicBezTo>
                  <a:cubicBezTo>
                    <a:pt x="166" y="30"/>
                    <a:pt x="168" y="28"/>
                    <a:pt x="171" y="28"/>
                  </a:cubicBezTo>
                  <a:cubicBezTo>
                    <a:pt x="173" y="28"/>
                    <a:pt x="175" y="28"/>
                    <a:pt x="176" y="28"/>
                  </a:cubicBezTo>
                  <a:cubicBezTo>
                    <a:pt x="176" y="27"/>
                    <a:pt x="177" y="25"/>
                    <a:pt x="178" y="25"/>
                  </a:cubicBezTo>
                  <a:cubicBezTo>
                    <a:pt x="179" y="25"/>
                    <a:pt x="185" y="24"/>
                    <a:pt x="185" y="24"/>
                  </a:cubicBezTo>
                  <a:cubicBezTo>
                    <a:pt x="188" y="29"/>
                    <a:pt x="188" y="29"/>
                    <a:pt x="188" y="29"/>
                  </a:cubicBezTo>
                  <a:cubicBezTo>
                    <a:pt x="188" y="29"/>
                    <a:pt x="194" y="33"/>
                    <a:pt x="195" y="33"/>
                  </a:cubicBezTo>
                  <a:cubicBezTo>
                    <a:pt x="196" y="33"/>
                    <a:pt x="201" y="29"/>
                    <a:pt x="201" y="29"/>
                  </a:cubicBezTo>
                  <a:cubicBezTo>
                    <a:pt x="211" y="32"/>
                    <a:pt x="211" y="32"/>
                    <a:pt x="211" y="32"/>
                  </a:cubicBezTo>
                  <a:cubicBezTo>
                    <a:pt x="219" y="34"/>
                    <a:pt x="219" y="34"/>
                    <a:pt x="219" y="34"/>
                  </a:cubicBezTo>
                  <a:cubicBezTo>
                    <a:pt x="222" y="32"/>
                    <a:pt x="222" y="32"/>
                    <a:pt x="222" y="32"/>
                  </a:cubicBezTo>
                  <a:close/>
                  <a:moveTo>
                    <a:pt x="188" y="149"/>
                  </a:moveTo>
                  <a:cubicBezTo>
                    <a:pt x="188" y="149"/>
                    <a:pt x="188" y="149"/>
                    <a:pt x="188" y="149"/>
                  </a:cubicBezTo>
                  <a:cubicBezTo>
                    <a:pt x="189" y="150"/>
                    <a:pt x="189" y="150"/>
                    <a:pt x="189" y="150"/>
                  </a:cubicBezTo>
                  <a:cubicBezTo>
                    <a:pt x="189" y="150"/>
                    <a:pt x="191" y="150"/>
                    <a:pt x="192" y="149"/>
                  </a:cubicBezTo>
                  <a:cubicBezTo>
                    <a:pt x="193" y="149"/>
                    <a:pt x="191" y="148"/>
                    <a:pt x="191" y="148"/>
                  </a:cubicBezTo>
                  <a:cubicBezTo>
                    <a:pt x="189" y="148"/>
                    <a:pt x="189" y="148"/>
                    <a:pt x="189" y="148"/>
                  </a:cubicBezTo>
                  <a:cubicBezTo>
                    <a:pt x="189" y="148"/>
                    <a:pt x="188" y="149"/>
                    <a:pt x="188" y="149"/>
                  </a:cubicBezTo>
                  <a:close/>
                  <a:moveTo>
                    <a:pt x="184" y="157"/>
                  </a:moveTo>
                  <a:cubicBezTo>
                    <a:pt x="184" y="157"/>
                    <a:pt x="184" y="157"/>
                    <a:pt x="184" y="157"/>
                  </a:cubicBezTo>
                  <a:cubicBezTo>
                    <a:pt x="185" y="158"/>
                    <a:pt x="185" y="158"/>
                    <a:pt x="185" y="158"/>
                  </a:cubicBezTo>
                  <a:cubicBezTo>
                    <a:pt x="185" y="158"/>
                    <a:pt x="186" y="155"/>
                    <a:pt x="187" y="154"/>
                  </a:cubicBezTo>
                  <a:cubicBezTo>
                    <a:pt x="188" y="152"/>
                    <a:pt x="186" y="153"/>
                    <a:pt x="186" y="153"/>
                  </a:cubicBezTo>
                  <a:cubicBezTo>
                    <a:pt x="185" y="154"/>
                    <a:pt x="185" y="154"/>
                    <a:pt x="185" y="154"/>
                  </a:cubicBezTo>
                  <a:cubicBezTo>
                    <a:pt x="185" y="154"/>
                    <a:pt x="184" y="157"/>
                    <a:pt x="184" y="157"/>
                  </a:cubicBezTo>
                  <a:close/>
                  <a:moveTo>
                    <a:pt x="318" y="231"/>
                  </a:moveTo>
                  <a:cubicBezTo>
                    <a:pt x="318" y="231"/>
                    <a:pt x="318" y="231"/>
                    <a:pt x="318" y="231"/>
                  </a:cubicBezTo>
                  <a:cubicBezTo>
                    <a:pt x="318" y="231"/>
                    <a:pt x="321" y="233"/>
                    <a:pt x="321" y="233"/>
                  </a:cubicBezTo>
                  <a:cubicBezTo>
                    <a:pt x="319" y="237"/>
                    <a:pt x="319" y="237"/>
                    <a:pt x="319" y="237"/>
                  </a:cubicBezTo>
                  <a:cubicBezTo>
                    <a:pt x="316" y="235"/>
                    <a:pt x="316" y="235"/>
                    <a:pt x="316" y="235"/>
                  </a:cubicBezTo>
                  <a:cubicBezTo>
                    <a:pt x="318" y="231"/>
                    <a:pt x="318" y="231"/>
                    <a:pt x="318" y="231"/>
                  </a:cubicBezTo>
                  <a:close/>
                  <a:moveTo>
                    <a:pt x="342" y="250"/>
                  </a:moveTo>
                  <a:cubicBezTo>
                    <a:pt x="342" y="250"/>
                    <a:pt x="342" y="250"/>
                    <a:pt x="342" y="250"/>
                  </a:cubicBezTo>
                  <a:cubicBezTo>
                    <a:pt x="342" y="250"/>
                    <a:pt x="347" y="251"/>
                    <a:pt x="347" y="250"/>
                  </a:cubicBezTo>
                  <a:cubicBezTo>
                    <a:pt x="347" y="249"/>
                    <a:pt x="348" y="247"/>
                    <a:pt x="348" y="247"/>
                  </a:cubicBezTo>
                  <a:cubicBezTo>
                    <a:pt x="347" y="246"/>
                    <a:pt x="344" y="245"/>
                    <a:pt x="344" y="245"/>
                  </a:cubicBezTo>
                  <a:cubicBezTo>
                    <a:pt x="343" y="245"/>
                    <a:pt x="342" y="245"/>
                    <a:pt x="341" y="244"/>
                  </a:cubicBezTo>
                  <a:cubicBezTo>
                    <a:pt x="335" y="237"/>
                    <a:pt x="339" y="246"/>
                    <a:pt x="342" y="247"/>
                  </a:cubicBezTo>
                  <a:cubicBezTo>
                    <a:pt x="342" y="248"/>
                    <a:pt x="342" y="248"/>
                    <a:pt x="342" y="248"/>
                  </a:cubicBezTo>
                  <a:cubicBezTo>
                    <a:pt x="342" y="250"/>
                    <a:pt x="342" y="250"/>
                    <a:pt x="342" y="250"/>
                  </a:cubicBezTo>
                  <a:close/>
                  <a:moveTo>
                    <a:pt x="349" y="257"/>
                  </a:moveTo>
                  <a:cubicBezTo>
                    <a:pt x="349" y="257"/>
                    <a:pt x="349" y="257"/>
                    <a:pt x="349" y="257"/>
                  </a:cubicBezTo>
                  <a:cubicBezTo>
                    <a:pt x="353" y="252"/>
                    <a:pt x="353" y="252"/>
                    <a:pt x="353" y="252"/>
                  </a:cubicBezTo>
                  <a:cubicBezTo>
                    <a:pt x="353" y="252"/>
                    <a:pt x="355" y="250"/>
                    <a:pt x="356" y="250"/>
                  </a:cubicBezTo>
                  <a:cubicBezTo>
                    <a:pt x="357" y="250"/>
                    <a:pt x="361" y="249"/>
                    <a:pt x="361" y="249"/>
                  </a:cubicBezTo>
                  <a:cubicBezTo>
                    <a:pt x="361" y="249"/>
                    <a:pt x="364" y="250"/>
                    <a:pt x="362" y="251"/>
                  </a:cubicBezTo>
                  <a:cubicBezTo>
                    <a:pt x="361" y="252"/>
                    <a:pt x="358" y="254"/>
                    <a:pt x="357" y="254"/>
                  </a:cubicBezTo>
                  <a:cubicBezTo>
                    <a:pt x="356" y="255"/>
                    <a:pt x="354" y="258"/>
                    <a:pt x="354" y="258"/>
                  </a:cubicBezTo>
                  <a:cubicBezTo>
                    <a:pt x="350" y="259"/>
                    <a:pt x="350" y="259"/>
                    <a:pt x="350" y="259"/>
                  </a:cubicBezTo>
                  <a:cubicBezTo>
                    <a:pt x="346" y="261"/>
                    <a:pt x="346" y="261"/>
                    <a:pt x="346" y="261"/>
                  </a:cubicBezTo>
                  <a:cubicBezTo>
                    <a:pt x="347" y="265"/>
                    <a:pt x="347" y="265"/>
                    <a:pt x="347" y="265"/>
                  </a:cubicBezTo>
                  <a:cubicBezTo>
                    <a:pt x="347" y="265"/>
                    <a:pt x="346" y="266"/>
                    <a:pt x="345" y="266"/>
                  </a:cubicBezTo>
                  <a:cubicBezTo>
                    <a:pt x="345" y="265"/>
                    <a:pt x="342" y="263"/>
                    <a:pt x="342" y="263"/>
                  </a:cubicBezTo>
                  <a:cubicBezTo>
                    <a:pt x="343" y="258"/>
                    <a:pt x="343" y="258"/>
                    <a:pt x="343" y="258"/>
                  </a:cubicBezTo>
                  <a:cubicBezTo>
                    <a:pt x="347" y="258"/>
                    <a:pt x="347" y="258"/>
                    <a:pt x="347" y="258"/>
                  </a:cubicBezTo>
                  <a:cubicBezTo>
                    <a:pt x="349" y="257"/>
                    <a:pt x="349" y="257"/>
                    <a:pt x="349" y="257"/>
                  </a:cubicBezTo>
                  <a:close/>
                  <a:moveTo>
                    <a:pt x="388" y="286"/>
                  </a:moveTo>
                  <a:cubicBezTo>
                    <a:pt x="388" y="286"/>
                    <a:pt x="388" y="286"/>
                    <a:pt x="388" y="286"/>
                  </a:cubicBezTo>
                  <a:cubicBezTo>
                    <a:pt x="388" y="286"/>
                    <a:pt x="392" y="290"/>
                    <a:pt x="392" y="290"/>
                  </a:cubicBezTo>
                  <a:cubicBezTo>
                    <a:pt x="391" y="295"/>
                    <a:pt x="391" y="295"/>
                    <a:pt x="391" y="295"/>
                  </a:cubicBezTo>
                  <a:cubicBezTo>
                    <a:pt x="391" y="295"/>
                    <a:pt x="391" y="297"/>
                    <a:pt x="393" y="297"/>
                  </a:cubicBezTo>
                  <a:cubicBezTo>
                    <a:pt x="395" y="298"/>
                    <a:pt x="398" y="298"/>
                    <a:pt x="398" y="296"/>
                  </a:cubicBezTo>
                  <a:cubicBezTo>
                    <a:pt x="398" y="294"/>
                    <a:pt x="399" y="292"/>
                    <a:pt x="400" y="291"/>
                  </a:cubicBezTo>
                  <a:cubicBezTo>
                    <a:pt x="401" y="289"/>
                    <a:pt x="403" y="286"/>
                    <a:pt x="403" y="286"/>
                  </a:cubicBezTo>
                  <a:cubicBezTo>
                    <a:pt x="403" y="286"/>
                    <a:pt x="404" y="286"/>
                    <a:pt x="405" y="285"/>
                  </a:cubicBezTo>
                  <a:cubicBezTo>
                    <a:pt x="406" y="285"/>
                    <a:pt x="404" y="282"/>
                    <a:pt x="404" y="282"/>
                  </a:cubicBezTo>
                  <a:cubicBezTo>
                    <a:pt x="404" y="282"/>
                    <a:pt x="403" y="282"/>
                    <a:pt x="405" y="278"/>
                  </a:cubicBezTo>
                  <a:cubicBezTo>
                    <a:pt x="407" y="275"/>
                    <a:pt x="407" y="275"/>
                    <a:pt x="407" y="275"/>
                  </a:cubicBezTo>
                  <a:cubicBezTo>
                    <a:pt x="407" y="274"/>
                    <a:pt x="408" y="271"/>
                    <a:pt x="408" y="270"/>
                  </a:cubicBezTo>
                  <a:cubicBezTo>
                    <a:pt x="407" y="268"/>
                    <a:pt x="406" y="263"/>
                    <a:pt x="406" y="263"/>
                  </a:cubicBezTo>
                  <a:cubicBezTo>
                    <a:pt x="404" y="265"/>
                    <a:pt x="404" y="265"/>
                    <a:pt x="404" y="265"/>
                  </a:cubicBezTo>
                  <a:cubicBezTo>
                    <a:pt x="404" y="265"/>
                    <a:pt x="402" y="267"/>
                    <a:pt x="400" y="267"/>
                  </a:cubicBezTo>
                  <a:cubicBezTo>
                    <a:pt x="398" y="268"/>
                    <a:pt x="396" y="269"/>
                    <a:pt x="396" y="270"/>
                  </a:cubicBezTo>
                  <a:cubicBezTo>
                    <a:pt x="396" y="270"/>
                    <a:pt x="396" y="273"/>
                    <a:pt x="395" y="274"/>
                  </a:cubicBezTo>
                  <a:cubicBezTo>
                    <a:pt x="394" y="275"/>
                    <a:pt x="391" y="278"/>
                    <a:pt x="391" y="278"/>
                  </a:cubicBezTo>
                  <a:cubicBezTo>
                    <a:pt x="389" y="283"/>
                    <a:pt x="389" y="283"/>
                    <a:pt x="389" y="283"/>
                  </a:cubicBezTo>
                  <a:cubicBezTo>
                    <a:pt x="389" y="283"/>
                    <a:pt x="388" y="286"/>
                    <a:pt x="388" y="286"/>
                  </a:cubicBezTo>
                  <a:close/>
                  <a:moveTo>
                    <a:pt x="373" y="331"/>
                  </a:moveTo>
                  <a:cubicBezTo>
                    <a:pt x="373" y="331"/>
                    <a:pt x="373" y="331"/>
                    <a:pt x="373" y="331"/>
                  </a:cubicBezTo>
                  <a:cubicBezTo>
                    <a:pt x="371" y="330"/>
                    <a:pt x="369" y="328"/>
                    <a:pt x="369" y="326"/>
                  </a:cubicBezTo>
                  <a:cubicBezTo>
                    <a:pt x="369" y="325"/>
                    <a:pt x="370" y="323"/>
                    <a:pt x="370" y="323"/>
                  </a:cubicBezTo>
                  <a:cubicBezTo>
                    <a:pt x="370" y="323"/>
                    <a:pt x="368" y="322"/>
                    <a:pt x="368" y="321"/>
                  </a:cubicBezTo>
                  <a:cubicBezTo>
                    <a:pt x="368" y="321"/>
                    <a:pt x="370" y="317"/>
                    <a:pt x="370" y="315"/>
                  </a:cubicBezTo>
                  <a:cubicBezTo>
                    <a:pt x="369" y="314"/>
                    <a:pt x="370" y="308"/>
                    <a:pt x="370" y="308"/>
                  </a:cubicBezTo>
                  <a:cubicBezTo>
                    <a:pt x="370" y="308"/>
                    <a:pt x="373" y="307"/>
                    <a:pt x="373" y="308"/>
                  </a:cubicBezTo>
                  <a:cubicBezTo>
                    <a:pt x="373" y="309"/>
                    <a:pt x="372" y="312"/>
                    <a:pt x="372" y="313"/>
                  </a:cubicBezTo>
                  <a:cubicBezTo>
                    <a:pt x="372" y="314"/>
                    <a:pt x="371" y="318"/>
                    <a:pt x="371" y="319"/>
                  </a:cubicBezTo>
                  <a:cubicBezTo>
                    <a:pt x="371" y="319"/>
                    <a:pt x="372" y="318"/>
                    <a:pt x="374" y="320"/>
                  </a:cubicBezTo>
                  <a:cubicBezTo>
                    <a:pt x="376" y="322"/>
                    <a:pt x="376" y="325"/>
                    <a:pt x="376" y="325"/>
                  </a:cubicBezTo>
                  <a:cubicBezTo>
                    <a:pt x="374" y="327"/>
                    <a:pt x="374" y="327"/>
                    <a:pt x="374" y="327"/>
                  </a:cubicBezTo>
                  <a:cubicBezTo>
                    <a:pt x="373" y="331"/>
                    <a:pt x="373" y="331"/>
                    <a:pt x="373" y="331"/>
                  </a:cubicBezTo>
                  <a:close/>
                  <a:moveTo>
                    <a:pt x="361" y="333"/>
                  </a:moveTo>
                  <a:cubicBezTo>
                    <a:pt x="361" y="333"/>
                    <a:pt x="361" y="333"/>
                    <a:pt x="361" y="333"/>
                  </a:cubicBezTo>
                  <a:cubicBezTo>
                    <a:pt x="361" y="333"/>
                    <a:pt x="360" y="337"/>
                    <a:pt x="360" y="338"/>
                  </a:cubicBezTo>
                  <a:cubicBezTo>
                    <a:pt x="360" y="338"/>
                    <a:pt x="361" y="338"/>
                    <a:pt x="362" y="338"/>
                  </a:cubicBezTo>
                  <a:cubicBezTo>
                    <a:pt x="363" y="337"/>
                    <a:pt x="364" y="337"/>
                    <a:pt x="365" y="336"/>
                  </a:cubicBezTo>
                  <a:cubicBezTo>
                    <a:pt x="366" y="335"/>
                    <a:pt x="369" y="333"/>
                    <a:pt x="370" y="333"/>
                  </a:cubicBezTo>
                  <a:cubicBezTo>
                    <a:pt x="371" y="332"/>
                    <a:pt x="366" y="330"/>
                    <a:pt x="366" y="330"/>
                  </a:cubicBezTo>
                  <a:cubicBezTo>
                    <a:pt x="361" y="333"/>
                    <a:pt x="361" y="333"/>
                    <a:pt x="361" y="333"/>
                  </a:cubicBezTo>
                  <a:close/>
                  <a:moveTo>
                    <a:pt x="225" y="132"/>
                  </a:moveTo>
                  <a:cubicBezTo>
                    <a:pt x="225" y="132"/>
                    <a:pt x="225" y="132"/>
                    <a:pt x="225" y="132"/>
                  </a:cubicBezTo>
                  <a:cubicBezTo>
                    <a:pt x="227" y="133"/>
                    <a:pt x="227" y="133"/>
                    <a:pt x="227" y="133"/>
                  </a:cubicBezTo>
                  <a:cubicBezTo>
                    <a:pt x="227" y="133"/>
                    <a:pt x="228" y="132"/>
                    <a:pt x="229" y="131"/>
                  </a:cubicBezTo>
                  <a:cubicBezTo>
                    <a:pt x="230" y="130"/>
                    <a:pt x="228" y="129"/>
                    <a:pt x="228" y="129"/>
                  </a:cubicBezTo>
                  <a:cubicBezTo>
                    <a:pt x="227" y="130"/>
                    <a:pt x="227" y="130"/>
                    <a:pt x="227" y="130"/>
                  </a:cubicBezTo>
                  <a:cubicBezTo>
                    <a:pt x="227" y="130"/>
                    <a:pt x="225" y="132"/>
                    <a:pt x="225" y="132"/>
                  </a:cubicBezTo>
                  <a:close/>
                  <a:moveTo>
                    <a:pt x="164" y="164"/>
                  </a:moveTo>
                  <a:cubicBezTo>
                    <a:pt x="164" y="164"/>
                    <a:pt x="164" y="164"/>
                    <a:pt x="164" y="164"/>
                  </a:cubicBezTo>
                  <a:cubicBezTo>
                    <a:pt x="165" y="165"/>
                    <a:pt x="165" y="165"/>
                    <a:pt x="165" y="165"/>
                  </a:cubicBezTo>
                  <a:cubicBezTo>
                    <a:pt x="165" y="165"/>
                    <a:pt x="166" y="163"/>
                    <a:pt x="168" y="162"/>
                  </a:cubicBezTo>
                  <a:cubicBezTo>
                    <a:pt x="169" y="161"/>
                    <a:pt x="167" y="161"/>
                    <a:pt x="167" y="161"/>
                  </a:cubicBezTo>
                  <a:cubicBezTo>
                    <a:pt x="165" y="162"/>
                    <a:pt x="165" y="162"/>
                    <a:pt x="165" y="162"/>
                  </a:cubicBezTo>
                  <a:cubicBezTo>
                    <a:pt x="165" y="162"/>
                    <a:pt x="164" y="163"/>
                    <a:pt x="164" y="164"/>
                  </a:cubicBezTo>
                  <a:close/>
                  <a:moveTo>
                    <a:pt x="174" y="162"/>
                  </a:moveTo>
                  <a:cubicBezTo>
                    <a:pt x="174" y="162"/>
                    <a:pt x="174" y="162"/>
                    <a:pt x="174" y="162"/>
                  </a:cubicBezTo>
                  <a:cubicBezTo>
                    <a:pt x="174" y="164"/>
                    <a:pt x="174" y="164"/>
                    <a:pt x="174" y="164"/>
                  </a:cubicBezTo>
                  <a:cubicBezTo>
                    <a:pt x="174" y="164"/>
                    <a:pt x="177" y="165"/>
                    <a:pt x="179" y="166"/>
                  </a:cubicBezTo>
                  <a:cubicBezTo>
                    <a:pt x="182" y="167"/>
                    <a:pt x="180" y="164"/>
                    <a:pt x="180" y="164"/>
                  </a:cubicBezTo>
                  <a:cubicBezTo>
                    <a:pt x="178" y="162"/>
                    <a:pt x="178" y="162"/>
                    <a:pt x="178" y="162"/>
                  </a:cubicBezTo>
                  <a:cubicBezTo>
                    <a:pt x="178" y="162"/>
                    <a:pt x="175" y="161"/>
                    <a:pt x="174" y="162"/>
                  </a:cubicBezTo>
                  <a:close/>
                  <a:moveTo>
                    <a:pt x="211" y="164"/>
                  </a:moveTo>
                  <a:cubicBezTo>
                    <a:pt x="211" y="164"/>
                    <a:pt x="211" y="164"/>
                    <a:pt x="211" y="164"/>
                  </a:cubicBezTo>
                  <a:cubicBezTo>
                    <a:pt x="210" y="166"/>
                    <a:pt x="210" y="166"/>
                    <a:pt x="210" y="166"/>
                  </a:cubicBezTo>
                  <a:cubicBezTo>
                    <a:pt x="210" y="166"/>
                    <a:pt x="212" y="168"/>
                    <a:pt x="213" y="170"/>
                  </a:cubicBezTo>
                  <a:cubicBezTo>
                    <a:pt x="214" y="170"/>
                    <a:pt x="218" y="174"/>
                    <a:pt x="220" y="174"/>
                  </a:cubicBezTo>
                  <a:cubicBezTo>
                    <a:pt x="228" y="177"/>
                    <a:pt x="215" y="167"/>
                    <a:pt x="214" y="166"/>
                  </a:cubicBezTo>
                  <a:cubicBezTo>
                    <a:pt x="214" y="166"/>
                    <a:pt x="211" y="163"/>
                    <a:pt x="211" y="164"/>
                  </a:cubicBezTo>
                  <a:close/>
                  <a:moveTo>
                    <a:pt x="258" y="178"/>
                  </a:moveTo>
                  <a:cubicBezTo>
                    <a:pt x="258" y="178"/>
                    <a:pt x="258" y="178"/>
                    <a:pt x="258" y="178"/>
                  </a:cubicBezTo>
                  <a:cubicBezTo>
                    <a:pt x="260" y="180"/>
                    <a:pt x="260" y="180"/>
                    <a:pt x="260" y="180"/>
                  </a:cubicBezTo>
                  <a:cubicBezTo>
                    <a:pt x="260" y="180"/>
                    <a:pt x="263" y="179"/>
                    <a:pt x="265" y="178"/>
                  </a:cubicBezTo>
                  <a:cubicBezTo>
                    <a:pt x="267" y="178"/>
                    <a:pt x="265" y="176"/>
                    <a:pt x="265" y="176"/>
                  </a:cubicBezTo>
                  <a:cubicBezTo>
                    <a:pt x="262" y="176"/>
                    <a:pt x="262" y="176"/>
                    <a:pt x="262" y="176"/>
                  </a:cubicBezTo>
                  <a:cubicBezTo>
                    <a:pt x="262" y="176"/>
                    <a:pt x="258" y="177"/>
                    <a:pt x="258" y="178"/>
                  </a:cubicBezTo>
                  <a:close/>
                  <a:moveTo>
                    <a:pt x="238" y="73"/>
                  </a:moveTo>
                  <a:cubicBezTo>
                    <a:pt x="238" y="73"/>
                    <a:pt x="238" y="73"/>
                    <a:pt x="238" y="73"/>
                  </a:cubicBezTo>
                  <a:cubicBezTo>
                    <a:pt x="238" y="73"/>
                    <a:pt x="234" y="75"/>
                    <a:pt x="234" y="75"/>
                  </a:cubicBezTo>
                  <a:cubicBezTo>
                    <a:pt x="233" y="75"/>
                    <a:pt x="234" y="77"/>
                    <a:pt x="235" y="77"/>
                  </a:cubicBezTo>
                  <a:cubicBezTo>
                    <a:pt x="236" y="78"/>
                    <a:pt x="239" y="79"/>
                    <a:pt x="239" y="79"/>
                  </a:cubicBezTo>
                  <a:cubicBezTo>
                    <a:pt x="240" y="79"/>
                    <a:pt x="243" y="77"/>
                    <a:pt x="245" y="75"/>
                  </a:cubicBezTo>
                  <a:cubicBezTo>
                    <a:pt x="247" y="74"/>
                    <a:pt x="243" y="73"/>
                    <a:pt x="243" y="73"/>
                  </a:cubicBezTo>
                  <a:cubicBezTo>
                    <a:pt x="238" y="73"/>
                    <a:pt x="238" y="73"/>
                    <a:pt x="238" y="73"/>
                  </a:cubicBezTo>
                  <a:close/>
                  <a:moveTo>
                    <a:pt x="202" y="66"/>
                  </a:moveTo>
                  <a:cubicBezTo>
                    <a:pt x="202" y="66"/>
                    <a:pt x="202" y="66"/>
                    <a:pt x="202" y="66"/>
                  </a:cubicBezTo>
                  <a:cubicBezTo>
                    <a:pt x="202" y="66"/>
                    <a:pt x="198" y="66"/>
                    <a:pt x="197" y="66"/>
                  </a:cubicBezTo>
                  <a:cubicBezTo>
                    <a:pt x="197" y="66"/>
                    <a:pt x="196" y="67"/>
                    <a:pt x="195" y="68"/>
                  </a:cubicBezTo>
                  <a:cubicBezTo>
                    <a:pt x="194" y="69"/>
                    <a:pt x="194" y="71"/>
                    <a:pt x="193" y="73"/>
                  </a:cubicBezTo>
                  <a:cubicBezTo>
                    <a:pt x="193" y="75"/>
                    <a:pt x="194" y="75"/>
                    <a:pt x="194" y="75"/>
                  </a:cubicBezTo>
                  <a:cubicBezTo>
                    <a:pt x="195" y="76"/>
                    <a:pt x="195" y="76"/>
                    <a:pt x="197" y="78"/>
                  </a:cubicBezTo>
                  <a:cubicBezTo>
                    <a:pt x="199" y="79"/>
                    <a:pt x="201" y="77"/>
                    <a:pt x="203" y="76"/>
                  </a:cubicBezTo>
                  <a:cubicBezTo>
                    <a:pt x="206" y="75"/>
                    <a:pt x="204" y="74"/>
                    <a:pt x="205" y="72"/>
                  </a:cubicBezTo>
                  <a:cubicBezTo>
                    <a:pt x="205" y="71"/>
                    <a:pt x="204" y="68"/>
                    <a:pt x="204" y="68"/>
                  </a:cubicBezTo>
                  <a:cubicBezTo>
                    <a:pt x="204" y="67"/>
                    <a:pt x="202" y="66"/>
                    <a:pt x="202" y="66"/>
                  </a:cubicBezTo>
                  <a:close/>
                  <a:moveTo>
                    <a:pt x="236" y="103"/>
                  </a:moveTo>
                  <a:cubicBezTo>
                    <a:pt x="236" y="103"/>
                    <a:pt x="236" y="103"/>
                    <a:pt x="236" y="103"/>
                  </a:cubicBezTo>
                  <a:cubicBezTo>
                    <a:pt x="236" y="103"/>
                    <a:pt x="235" y="105"/>
                    <a:pt x="235" y="105"/>
                  </a:cubicBezTo>
                  <a:cubicBezTo>
                    <a:pt x="235" y="105"/>
                    <a:pt x="235" y="107"/>
                    <a:pt x="235" y="107"/>
                  </a:cubicBezTo>
                  <a:cubicBezTo>
                    <a:pt x="235" y="107"/>
                    <a:pt x="234" y="108"/>
                    <a:pt x="233" y="109"/>
                  </a:cubicBezTo>
                  <a:cubicBezTo>
                    <a:pt x="231" y="111"/>
                    <a:pt x="233" y="111"/>
                    <a:pt x="234" y="112"/>
                  </a:cubicBezTo>
                  <a:cubicBezTo>
                    <a:pt x="235" y="114"/>
                    <a:pt x="234" y="113"/>
                    <a:pt x="235" y="113"/>
                  </a:cubicBezTo>
                  <a:cubicBezTo>
                    <a:pt x="235" y="114"/>
                    <a:pt x="236" y="113"/>
                    <a:pt x="238" y="112"/>
                  </a:cubicBezTo>
                  <a:cubicBezTo>
                    <a:pt x="240" y="111"/>
                    <a:pt x="239" y="111"/>
                    <a:pt x="239" y="111"/>
                  </a:cubicBezTo>
                  <a:cubicBezTo>
                    <a:pt x="239" y="111"/>
                    <a:pt x="237" y="108"/>
                    <a:pt x="237" y="108"/>
                  </a:cubicBezTo>
                  <a:cubicBezTo>
                    <a:pt x="237" y="108"/>
                    <a:pt x="237" y="107"/>
                    <a:pt x="237" y="107"/>
                  </a:cubicBezTo>
                  <a:cubicBezTo>
                    <a:pt x="237" y="106"/>
                    <a:pt x="238" y="106"/>
                    <a:pt x="239" y="105"/>
                  </a:cubicBezTo>
                  <a:cubicBezTo>
                    <a:pt x="240" y="103"/>
                    <a:pt x="240" y="102"/>
                    <a:pt x="240" y="102"/>
                  </a:cubicBezTo>
                  <a:cubicBezTo>
                    <a:pt x="240" y="101"/>
                    <a:pt x="238" y="101"/>
                    <a:pt x="238" y="101"/>
                  </a:cubicBezTo>
                  <a:cubicBezTo>
                    <a:pt x="238" y="101"/>
                    <a:pt x="236" y="102"/>
                    <a:pt x="236" y="103"/>
                  </a:cubicBezTo>
                  <a:close/>
                  <a:moveTo>
                    <a:pt x="233" y="105"/>
                  </a:moveTo>
                  <a:cubicBezTo>
                    <a:pt x="233" y="105"/>
                    <a:pt x="233" y="105"/>
                    <a:pt x="233" y="105"/>
                  </a:cubicBezTo>
                  <a:cubicBezTo>
                    <a:pt x="232" y="103"/>
                    <a:pt x="232" y="103"/>
                    <a:pt x="232" y="103"/>
                  </a:cubicBezTo>
                  <a:cubicBezTo>
                    <a:pt x="232" y="103"/>
                    <a:pt x="231" y="102"/>
                    <a:pt x="228" y="102"/>
                  </a:cubicBezTo>
                  <a:cubicBezTo>
                    <a:pt x="226" y="102"/>
                    <a:pt x="226" y="103"/>
                    <a:pt x="224" y="103"/>
                  </a:cubicBezTo>
                  <a:cubicBezTo>
                    <a:pt x="222" y="103"/>
                    <a:pt x="222" y="105"/>
                    <a:pt x="222" y="106"/>
                  </a:cubicBezTo>
                  <a:cubicBezTo>
                    <a:pt x="221" y="108"/>
                    <a:pt x="222" y="107"/>
                    <a:pt x="223" y="108"/>
                  </a:cubicBezTo>
                  <a:cubicBezTo>
                    <a:pt x="224" y="109"/>
                    <a:pt x="223" y="109"/>
                    <a:pt x="224" y="112"/>
                  </a:cubicBezTo>
                  <a:cubicBezTo>
                    <a:pt x="224" y="114"/>
                    <a:pt x="225" y="113"/>
                    <a:pt x="225" y="113"/>
                  </a:cubicBezTo>
                  <a:cubicBezTo>
                    <a:pt x="226" y="114"/>
                    <a:pt x="227" y="113"/>
                    <a:pt x="229" y="112"/>
                  </a:cubicBezTo>
                  <a:cubicBezTo>
                    <a:pt x="231" y="110"/>
                    <a:pt x="229" y="110"/>
                    <a:pt x="229" y="110"/>
                  </a:cubicBezTo>
                  <a:cubicBezTo>
                    <a:pt x="229" y="110"/>
                    <a:pt x="231" y="109"/>
                    <a:pt x="233" y="107"/>
                  </a:cubicBezTo>
                  <a:cubicBezTo>
                    <a:pt x="234" y="105"/>
                    <a:pt x="233" y="105"/>
                    <a:pt x="233" y="105"/>
                  </a:cubicBezTo>
                  <a:close/>
                  <a:moveTo>
                    <a:pt x="284" y="139"/>
                  </a:moveTo>
                  <a:cubicBezTo>
                    <a:pt x="284" y="139"/>
                    <a:pt x="284" y="139"/>
                    <a:pt x="284" y="139"/>
                  </a:cubicBezTo>
                  <a:cubicBezTo>
                    <a:pt x="283" y="139"/>
                    <a:pt x="282" y="141"/>
                    <a:pt x="282" y="141"/>
                  </a:cubicBezTo>
                  <a:cubicBezTo>
                    <a:pt x="282" y="141"/>
                    <a:pt x="281" y="142"/>
                    <a:pt x="281" y="143"/>
                  </a:cubicBezTo>
                  <a:cubicBezTo>
                    <a:pt x="280" y="143"/>
                    <a:pt x="279" y="145"/>
                    <a:pt x="279" y="145"/>
                  </a:cubicBezTo>
                  <a:cubicBezTo>
                    <a:pt x="279" y="145"/>
                    <a:pt x="280" y="146"/>
                    <a:pt x="281" y="146"/>
                  </a:cubicBezTo>
                  <a:cubicBezTo>
                    <a:pt x="282" y="147"/>
                    <a:pt x="282" y="147"/>
                    <a:pt x="283" y="147"/>
                  </a:cubicBezTo>
                  <a:cubicBezTo>
                    <a:pt x="284" y="147"/>
                    <a:pt x="284" y="147"/>
                    <a:pt x="287" y="147"/>
                  </a:cubicBezTo>
                  <a:cubicBezTo>
                    <a:pt x="291" y="147"/>
                    <a:pt x="294" y="147"/>
                    <a:pt x="295" y="147"/>
                  </a:cubicBezTo>
                  <a:cubicBezTo>
                    <a:pt x="295" y="147"/>
                    <a:pt x="297" y="146"/>
                    <a:pt x="297" y="146"/>
                  </a:cubicBezTo>
                  <a:cubicBezTo>
                    <a:pt x="297" y="145"/>
                    <a:pt x="297" y="145"/>
                    <a:pt x="296" y="144"/>
                  </a:cubicBezTo>
                  <a:cubicBezTo>
                    <a:pt x="295" y="142"/>
                    <a:pt x="293" y="141"/>
                    <a:pt x="293" y="141"/>
                  </a:cubicBezTo>
                  <a:cubicBezTo>
                    <a:pt x="292" y="141"/>
                    <a:pt x="293" y="139"/>
                    <a:pt x="294" y="140"/>
                  </a:cubicBezTo>
                  <a:cubicBezTo>
                    <a:pt x="294" y="140"/>
                    <a:pt x="297" y="143"/>
                    <a:pt x="297" y="143"/>
                  </a:cubicBezTo>
                  <a:cubicBezTo>
                    <a:pt x="298" y="143"/>
                    <a:pt x="300" y="143"/>
                    <a:pt x="300" y="141"/>
                  </a:cubicBezTo>
                  <a:cubicBezTo>
                    <a:pt x="299" y="140"/>
                    <a:pt x="301" y="138"/>
                    <a:pt x="298" y="137"/>
                  </a:cubicBezTo>
                  <a:cubicBezTo>
                    <a:pt x="296" y="136"/>
                    <a:pt x="295" y="135"/>
                    <a:pt x="294" y="135"/>
                  </a:cubicBezTo>
                  <a:cubicBezTo>
                    <a:pt x="292" y="135"/>
                    <a:pt x="295" y="136"/>
                    <a:pt x="291" y="133"/>
                  </a:cubicBezTo>
                  <a:cubicBezTo>
                    <a:pt x="287" y="130"/>
                    <a:pt x="287" y="131"/>
                    <a:pt x="287" y="131"/>
                  </a:cubicBezTo>
                  <a:cubicBezTo>
                    <a:pt x="287" y="131"/>
                    <a:pt x="289" y="128"/>
                    <a:pt x="288" y="127"/>
                  </a:cubicBezTo>
                  <a:cubicBezTo>
                    <a:pt x="288" y="127"/>
                    <a:pt x="284" y="126"/>
                    <a:pt x="284" y="126"/>
                  </a:cubicBezTo>
                  <a:cubicBezTo>
                    <a:pt x="284" y="126"/>
                    <a:pt x="279" y="127"/>
                    <a:pt x="279" y="127"/>
                  </a:cubicBezTo>
                  <a:cubicBezTo>
                    <a:pt x="278" y="128"/>
                    <a:pt x="277" y="129"/>
                    <a:pt x="277" y="129"/>
                  </a:cubicBezTo>
                  <a:cubicBezTo>
                    <a:pt x="277" y="131"/>
                    <a:pt x="277" y="131"/>
                    <a:pt x="277" y="131"/>
                  </a:cubicBezTo>
                  <a:cubicBezTo>
                    <a:pt x="275" y="132"/>
                    <a:pt x="275" y="132"/>
                    <a:pt x="275" y="132"/>
                  </a:cubicBezTo>
                  <a:cubicBezTo>
                    <a:pt x="275" y="132"/>
                    <a:pt x="274" y="134"/>
                    <a:pt x="274" y="134"/>
                  </a:cubicBezTo>
                  <a:cubicBezTo>
                    <a:pt x="273" y="134"/>
                    <a:pt x="271" y="135"/>
                    <a:pt x="271" y="135"/>
                  </a:cubicBezTo>
                  <a:cubicBezTo>
                    <a:pt x="270" y="135"/>
                    <a:pt x="268" y="135"/>
                    <a:pt x="268" y="136"/>
                  </a:cubicBezTo>
                  <a:cubicBezTo>
                    <a:pt x="267" y="137"/>
                    <a:pt x="264" y="138"/>
                    <a:pt x="264" y="138"/>
                  </a:cubicBezTo>
                  <a:cubicBezTo>
                    <a:pt x="264" y="138"/>
                    <a:pt x="263" y="139"/>
                    <a:pt x="265" y="141"/>
                  </a:cubicBezTo>
                  <a:cubicBezTo>
                    <a:pt x="267" y="142"/>
                    <a:pt x="269" y="142"/>
                    <a:pt x="269" y="143"/>
                  </a:cubicBezTo>
                  <a:cubicBezTo>
                    <a:pt x="270" y="143"/>
                    <a:pt x="270" y="143"/>
                    <a:pt x="271" y="143"/>
                  </a:cubicBezTo>
                  <a:cubicBezTo>
                    <a:pt x="272" y="144"/>
                    <a:pt x="272" y="144"/>
                    <a:pt x="274" y="144"/>
                  </a:cubicBezTo>
                  <a:cubicBezTo>
                    <a:pt x="275" y="143"/>
                    <a:pt x="277" y="143"/>
                    <a:pt x="277" y="142"/>
                  </a:cubicBezTo>
                  <a:cubicBezTo>
                    <a:pt x="278" y="141"/>
                    <a:pt x="278" y="140"/>
                    <a:pt x="279" y="139"/>
                  </a:cubicBezTo>
                  <a:cubicBezTo>
                    <a:pt x="279" y="138"/>
                    <a:pt x="279" y="137"/>
                    <a:pt x="281" y="137"/>
                  </a:cubicBezTo>
                  <a:cubicBezTo>
                    <a:pt x="282" y="137"/>
                    <a:pt x="284" y="136"/>
                    <a:pt x="284" y="136"/>
                  </a:cubicBezTo>
                  <a:cubicBezTo>
                    <a:pt x="284" y="136"/>
                    <a:pt x="284" y="139"/>
                    <a:pt x="284" y="139"/>
                  </a:cubicBezTo>
                  <a:close/>
                  <a:moveTo>
                    <a:pt x="289" y="182"/>
                  </a:moveTo>
                  <a:cubicBezTo>
                    <a:pt x="289" y="182"/>
                    <a:pt x="289" y="182"/>
                    <a:pt x="289" y="182"/>
                  </a:cubicBezTo>
                  <a:cubicBezTo>
                    <a:pt x="288" y="181"/>
                    <a:pt x="288" y="181"/>
                    <a:pt x="288" y="181"/>
                  </a:cubicBezTo>
                  <a:cubicBezTo>
                    <a:pt x="288" y="180"/>
                    <a:pt x="288" y="180"/>
                    <a:pt x="288" y="180"/>
                  </a:cubicBezTo>
                  <a:cubicBezTo>
                    <a:pt x="285" y="177"/>
                    <a:pt x="285" y="177"/>
                    <a:pt x="285" y="177"/>
                  </a:cubicBezTo>
                  <a:cubicBezTo>
                    <a:pt x="285" y="177"/>
                    <a:pt x="289" y="176"/>
                    <a:pt x="291" y="175"/>
                  </a:cubicBezTo>
                  <a:cubicBezTo>
                    <a:pt x="294" y="174"/>
                    <a:pt x="291" y="173"/>
                    <a:pt x="291" y="172"/>
                  </a:cubicBezTo>
                  <a:cubicBezTo>
                    <a:pt x="291" y="172"/>
                    <a:pt x="290" y="172"/>
                    <a:pt x="288" y="172"/>
                  </a:cubicBezTo>
                  <a:cubicBezTo>
                    <a:pt x="287" y="172"/>
                    <a:pt x="286" y="172"/>
                    <a:pt x="284" y="173"/>
                  </a:cubicBezTo>
                  <a:cubicBezTo>
                    <a:pt x="283" y="173"/>
                    <a:pt x="282" y="171"/>
                    <a:pt x="282" y="171"/>
                  </a:cubicBezTo>
                  <a:cubicBezTo>
                    <a:pt x="281" y="171"/>
                    <a:pt x="277" y="171"/>
                    <a:pt x="276" y="171"/>
                  </a:cubicBezTo>
                  <a:cubicBezTo>
                    <a:pt x="276" y="171"/>
                    <a:pt x="275" y="173"/>
                    <a:pt x="274" y="174"/>
                  </a:cubicBezTo>
                  <a:cubicBezTo>
                    <a:pt x="273" y="175"/>
                    <a:pt x="272" y="176"/>
                    <a:pt x="271" y="176"/>
                  </a:cubicBezTo>
                  <a:cubicBezTo>
                    <a:pt x="270" y="177"/>
                    <a:pt x="274" y="179"/>
                    <a:pt x="275" y="179"/>
                  </a:cubicBezTo>
                  <a:cubicBezTo>
                    <a:pt x="275" y="180"/>
                    <a:pt x="278" y="180"/>
                    <a:pt x="278" y="181"/>
                  </a:cubicBezTo>
                  <a:cubicBezTo>
                    <a:pt x="279" y="181"/>
                    <a:pt x="282" y="183"/>
                    <a:pt x="283" y="183"/>
                  </a:cubicBezTo>
                  <a:cubicBezTo>
                    <a:pt x="284" y="184"/>
                    <a:pt x="282" y="185"/>
                    <a:pt x="281" y="187"/>
                  </a:cubicBezTo>
                  <a:cubicBezTo>
                    <a:pt x="280" y="189"/>
                    <a:pt x="279" y="189"/>
                    <a:pt x="278" y="190"/>
                  </a:cubicBezTo>
                  <a:cubicBezTo>
                    <a:pt x="277" y="191"/>
                    <a:pt x="279" y="192"/>
                    <a:pt x="280" y="193"/>
                  </a:cubicBezTo>
                  <a:cubicBezTo>
                    <a:pt x="281" y="194"/>
                    <a:pt x="283" y="195"/>
                    <a:pt x="283" y="195"/>
                  </a:cubicBezTo>
                  <a:cubicBezTo>
                    <a:pt x="284" y="195"/>
                    <a:pt x="287" y="193"/>
                    <a:pt x="287" y="193"/>
                  </a:cubicBezTo>
                  <a:cubicBezTo>
                    <a:pt x="287" y="193"/>
                    <a:pt x="288" y="190"/>
                    <a:pt x="288" y="190"/>
                  </a:cubicBezTo>
                  <a:cubicBezTo>
                    <a:pt x="288" y="189"/>
                    <a:pt x="289" y="187"/>
                    <a:pt x="289" y="187"/>
                  </a:cubicBezTo>
                  <a:cubicBezTo>
                    <a:pt x="290" y="186"/>
                    <a:pt x="290" y="186"/>
                    <a:pt x="290" y="186"/>
                  </a:cubicBezTo>
                  <a:cubicBezTo>
                    <a:pt x="289" y="182"/>
                    <a:pt x="289" y="182"/>
                    <a:pt x="289" y="182"/>
                  </a:cubicBezTo>
                  <a:close/>
                  <a:moveTo>
                    <a:pt x="316" y="209"/>
                  </a:moveTo>
                  <a:cubicBezTo>
                    <a:pt x="316" y="209"/>
                    <a:pt x="316" y="209"/>
                    <a:pt x="316" y="209"/>
                  </a:cubicBezTo>
                  <a:cubicBezTo>
                    <a:pt x="317" y="208"/>
                    <a:pt x="319" y="206"/>
                    <a:pt x="319" y="205"/>
                  </a:cubicBezTo>
                  <a:cubicBezTo>
                    <a:pt x="319" y="205"/>
                    <a:pt x="321" y="205"/>
                    <a:pt x="322" y="205"/>
                  </a:cubicBezTo>
                  <a:cubicBezTo>
                    <a:pt x="322" y="205"/>
                    <a:pt x="326" y="206"/>
                    <a:pt x="326" y="206"/>
                  </a:cubicBezTo>
                  <a:cubicBezTo>
                    <a:pt x="326" y="206"/>
                    <a:pt x="329" y="206"/>
                    <a:pt x="329" y="206"/>
                  </a:cubicBezTo>
                  <a:cubicBezTo>
                    <a:pt x="329" y="206"/>
                    <a:pt x="332" y="204"/>
                    <a:pt x="332" y="204"/>
                  </a:cubicBezTo>
                  <a:cubicBezTo>
                    <a:pt x="333" y="204"/>
                    <a:pt x="336" y="207"/>
                    <a:pt x="336" y="207"/>
                  </a:cubicBezTo>
                  <a:cubicBezTo>
                    <a:pt x="336" y="207"/>
                    <a:pt x="334" y="210"/>
                    <a:pt x="333" y="210"/>
                  </a:cubicBezTo>
                  <a:cubicBezTo>
                    <a:pt x="332" y="211"/>
                    <a:pt x="331" y="211"/>
                    <a:pt x="330" y="212"/>
                  </a:cubicBezTo>
                  <a:cubicBezTo>
                    <a:pt x="329" y="214"/>
                    <a:pt x="329" y="214"/>
                    <a:pt x="329" y="215"/>
                  </a:cubicBezTo>
                  <a:cubicBezTo>
                    <a:pt x="328" y="215"/>
                    <a:pt x="327" y="217"/>
                    <a:pt x="325" y="215"/>
                  </a:cubicBezTo>
                  <a:cubicBezTo>
                    <a:pt x="323" y="214"/>
                    <a:pt x="321" y="212"/>
                    <a:pt x="321" y="212"/>
                  </a:cubicBezTo>
                  <a:cubicBezTo>
                    <a:pt x="321" y="212"/>
                    <a:pt x="319" y="213"/>
                    <a:pt x="318" y="213"/>
                  </a:cubicBezTo>
                  <a:cubicBezTo>
                    <a:pt x="317" y="214"/>
                    <a:pt x="315" y="213"/>
                    <a:pt x="315" y="213"/>
                  </a:cubicBezTo>
                  <a:cubicBezTo>
                    <a:pt x="316" y="212"/>
                    <a:pt x="315" y="210"/>
                    <a:pt x="316" y="209"/>
                  </a:cubicBezTo>
                  <a:close/>
                  <a:moveTo>
                    <a:pt x="295" y="229"/>
                  </a:moveTo>
                  <a:cubicBezTo>
                    <a:pt x="295" y="229"/>
                    <a:pt x="295" y="229"/>
                    <a:pt x="295" y="229"/>
                  </a:cubicBezTo>
                  <a:cubicBezTo>
                    <a:pt x="295" y="229"/>
                    <a:pt x="291" y="227"/>
                    <a:pt x="292" y="226"/>
                  </a:cubicBezTo>
                  <a:cubicBezTo>
                    <a:pt x="293" y="224"/>
                    <a:pt x="297" y="220"/>
                    <a:pt x="298" y="219"/>
                  </a:cubicBezTo>
                  <a:cubicBezTo>
                    <a:pt x="298" y="219"/>
                    <a:pt x="301" y="220"/>
                    <a:pt x="301" y="220"/>
                  </a:cubicBezTo>
                  <a:cubicBezTo>
                    <a:pt x="302" y="220"/>
                    <a:pt x="303" y="217"/>
                    <a:pt x="304" y="217"/>
                  </a:cubicBezTo>
                  <a:cubicBezTo>
                    <a:pt x="304" y="217"/>
                    <a:pt x="308" y="217"/>
                    <a:pt x="308" y="217"/>
                  </a:cubicBezTo>
                  <a:cubicBezTo>
                    <a:pt x="308" y="217"/>
                    <a:pt x="306" y="221"/>
                    <a:pt x="304" y="222"/>
                  </a:cubicBezTo>
                  <a:cubicBezTo>
                    <a:pt x="302" y="223"/>
                    <a:pt x="301" y="223"/>
                    <a:pt x="301" y="224"/>
                  </a:cubicBezTo>
                  <a:cubicBezTo>
                    <a:pt x="300" y="225"/>
                    <a:pt x="299" y="226"/>
                    <a:pt x="299" y="227"/>
                  </a:cubicBezTo>
                  <a:cubicBezTo>
                    <a:pt x="298" y="227"/>
                    <a:pt x="295" y="229"/>
                    <a:pt x="295" y="229"/>
                  </a:cubicBezTo>
                  <a:close/>
                  <a:moveTo>
                    <a:pt x="282" y="268"/>
                  </a:moveTo>
                  <a:cubicBezTo>
                    <a:pt x="282" y="268"/>
                    <a:pt x="282" y="268"/>
                    <a:pt x="282" y="268"/>
                  </a:cubicBezTo>
                  <a:cubicBezTo>
                    <a:pt x="283" y="269"/>
                    <a:pt x="281" y="273"/>
                    <a:pt x="278" y="271"/>
                  </a:cubicBezTo>
                  <a:cubicBezTo>
                    <a:pt x="278" y="271"/>
                    <a:pt x="277" y="269"/>
                    <a:pt x="279" y="268"/>
                  </a:cubicBezTo>
                  <a:cubicBezTo>
                    <a:pt x="280" y="268"/>
                    <a:pt x="282" y="268"/>
                    <a:pt x="282" y="268"/>
                  </a:cubicBezTo>
                  <a:close/>
                  <a:moveTo>
                    <a:pt x="279" y="292"/>
                  </a:moveTo>
                  <a:cubicBezTo>
                    <a:pt x="279" y="292"/>
                    <a:pt x="279" y="292"/>
                    <a:pt x="279" y="292"/>
                  </a:cubicBezTo>
                  <a:cubicBezTo>
                    <a:pt x="279" y="292"/>
                    <a:pt x="281" y="290"/>
                    <a:pt x="281" y="290"/>
                  </a:cubicBezTo>
                  <a:cubicBezTo>
                    <a:pt x="282" y="290"/>
                    <a:pt x="283" y="291"/>
                    <a:pt x="283" y="291"/>
                  </a:cubicBezTo>
                  <a:cubicBezTo>
                    <a:pt x="283" y="291"/>
                    <a:pt x="286" y="293"/>
                    <a:pt x="286" y="293"/>
                  </a:cubicBezTo>
                  <a:cubicBezTo>
                    <a:pt x="286" y="294"/>
                    <a:pt x="287" y="296"/>
                    <a:pt x="286" y="296"/>
                  </a:cubicBezTo>
                  <a:cubicBezTo>
                    <a:pt x="285" y="297"/>
                    <a:pt x="284" y="298"/>
                    <a:pt x="283" y="297"/>
                  </a:cubicBezTo>
                  <a:cubicBezTo>
                    <a:pt x="282" y="297"/>
                    <a:pt x="281" y="297"/>
                    <a:pt x="281" y="296"/>
                  </a:cubicBezTo>
                  <a:cubicBezTo>
                    <a:pt x="281" y="295"/>
                    <a:pt x="281" y="295"/>
                    <a:pt x="281" y="294"/>
                  </a:cubicBezTo>
                  <a:cubicBezTo>
                    <a:pt x="281" y="294"/>
                    <a:pt x="279" y="294"/>
                    <a:pt x="279" y="294"/>
                  </a:cubicBezTo>
                  <a:cubicBezTo>
                    <a:pt x="279" y="292"/>
                    <a:pt x="279" y="292"/>
                    <a:pt x="279" y="292"/>
                  </a:cubicBezTo>
                  <a:close/>
                  <a:moveTo>
                    <a:pt x="238" y="279"/>
                  </a:moveTo>
                  <a:cubicBezTo>
                    <a:pt x="238" y="279"/>
                    <a:pt x="238" y="279"/>
                    <a:pt x="238" y="279"/>
                  </a:cubicBezTo>
                  <a:cubicBezTo>
                    <a:pt x="239" y="279"/>
                    <a:pt x="241" y="278"/>
                    <a:pt x="241" y="279"/>
                  </a:cubicBezTo>
                  <a:cubicBezTo>
                    <a:pt x="242" y="280"/>
                    <a:pt x="243" y="280"/>
                    <a:pt x="243" y="281"/>
                  </a:cubicBezTo>
                  <a:cubicBezTo>
                    <a:pt x="243" y="281"/>
                    <a:pt x="244" y="282"/>
                    <a:pt x="242" y="283"/>
                  </a:cubicBezTo>
                  <a:cubicBezTo>
                    <a:pt x="240" y="283"/>
                    <a:pt x="239" y="283"/>
                    <a:pt x="239" y="283"/>
                  </a:cubicBezTo>
                  <a:cubicBezTo>
                    <a:pt x="240" y="286"/>
                    <a:pt x="240" y="286"/>
                    <a:pt x="240" y="286"/>
                  </a:cubicBezTo>
                  <a:cubicBezTo>
                    <a:pt x="240" y="286"/>
                    <a:pt x="242" y="286"/>
                    <a:pt x="239" y="288"/>
                  </a:cubicBezTo>
                  <a:cubicBezTo>
                    <a:pt x="237" y="290"/>
                    <a:pt x="235" y="290"/>
                    <a:pt x="235" y="290"/>
                  </a:cubicBezTo>
                  <a:cubicBezTo>
                    <a:pt x="235" y="289"/>
                    <a:pt x="235" y="289"/>
                    <a:pt x="235" y="289"/>
                  </a:cubicBezTo>
                  <a:cubicBezTo>
                    <a:pt x="232" y="290"/>
                    <a:pt x="232" y="290"/>
                    <a:pt x="232" y="290"/>
                  </a:cubicBezTo>
                  <a:cubicBezTo>
                    <a:pt x="232" y="290"/>
                    <a:pt x="231" y="291"/>
                    <a:pt x="231" y="290"/>
                  </a:cubicBezTo>
                  <a:cubicBezTo>
                    <a:pt x="230" y="288"/>
                    <a:pt x="229" y="286"/>
                    <a:pt x="231" y="286"/>
                  </a:cubicBezTo>
                  <a:cubicBezTo>
                    <a:pt x="233" y="285"/>
                    <a:pt x="233" y="284"/>
                    <a:pt x="234" y="285"/>
                  </a:cubicBezTo>
                  <a:cubicBezTo>
                    <a:pt x="235" y="286"/>
                    <a:pt x="235" y="287"/>
                    <a:pt x="235" y="287"/>
                  </a:cubicBezTo>
                  <a:cubicBezTo>
                    <a:pt x="236" y="284"/>
                    <a:pt x="236" y="284"/>
                    <a:pt x="236" y="284"/>
                  </a:cubicBezTo>
                  <a:cubicBezTo>
                    <a:pt x="236" y="284"/>
                    <a:pt x="235" y="284"/>
                    <a:pt x="235" y="283"/>
                  </a:cubicBezTo>
                  <a:cubicBezTo>
                    <a:pt x="236" y="282"/>
                    <a:pt x="236" y="282"/>
                    <a:pt x="237" y="281"/>
                  </a:cubicBezTo>
                  <a:cubicBezTo>
                    <a:pt x="238" y="281"/>
                    <a:pt x="239" y="282"/>
                    <a:pt x="239" y="282"/>
                  </a:cubicBezTo>
                  <a:cubicBezTo>
                    <a:pt x="238" y="279"/>
                    <a:pt x="238" y="279"/>
                    <a:pt x="238" y="279"/>
                  </a:cubicBezTo>
                  <a:close/>
                  <a:moveTo>
                    <a:pt x="258" y="286"/>
                  </a:moveTo>
                  <a:cubicBezTo>
                    <a:pt x="258" y="286"/>
                    <a:pt x="258" y="286"/>
                    <a:pt x="258" y="286"/>
                  </a:cubicBezTo>
                  <a:cubicBezTo>
                    <a:pt x="258" y="286"/>
                    <a:pt x="259" y="286"/>
                    <a:pt x="259" y="287"/>
                  </a:cubicBezTo>
                  <a:cubicBezTo>
                    <a:pt x="260" y="288"/>
                    <a:pt x="260" y="288"/>
                    <a:pt x="259" y="288"/>
                  </a:cubicBezTo>
                  <a:cubicBezTo>
                    <a:pt x="259" y="288"/>
                    <a:pt x="256" y="288"/>
                    <a:pt x="256" y="288"/>
                  </a:cubicBezTo>
                  <a:cubicBezTo>
                    <a:pt x="256" y="288"/>
                    <a:pt x="255" y="289"/>
                    <a:pt x="255" y="287"/>
                  </a:cubicBezTo>
                  <a:cubicBezTo>
                    <a:pt x="255" y="286"/>
                    <a:pt x="255" y="285"/>
                    <a:pt x="255" y="285"/>
                  </a:cubicBezTo>
                  <a:cubicBezTo>
                    <a:pt x="258" y="286"/>
                    <a:pt x="258" y="286"/>
                    <a:pt x="258" y="286"/>
                  </a:cubicBezTo>
                  <a:close/>
                  <a:moveTo>
                    <a:pt x="265" y="282"/>
                  </a:moveTo>
                  <a:cubicBezTo>
                    <a:pt x="265" y="282"/>
                    <a:pt x="265" y="282"/>
                    <a:pt x="265" y="282"/>
                  </a:cubicBezTo>
                  <a:cubicBezTo>
                    <a:pt x="269" y="279"/>
                    <a:pt x="269" y="279"/>
                    <a:pt x="269" y="279"/>
                  </a:cubicBezTo>
                  <a:cubicBezTo>
                    <a:pt x="269" y="279"/>
                    <a:pt x="270" y="282"/>
                    <a:pt x="268" y="283"/>
                  </a:cubicBezTo>
                  <a:cubicBezTo>
                    <a:pt x="267" y="284"/>
                    <a:pt x="266" y="284"/>
                    <a:pt x="266" y="284"/>
                  </a:cubicBezTo>
                  <a:cubicBezTo>
                    <a:pt x="264" y="283"/>
                    <a:pt x="264" y="283"/>
                    <a:pt x="264" y="283"/>
                  </a:cubicBezTo>
                  <a:cubicBezTo>
                    <a:pt x="265" y="282"/>
                    <a:pt x="265" y="282"/>
                    <a:pt x="265" y="282"/>
                  </a:cubicBezTo>
                  <a:close/>
                  <a:moveTo>
                    <a:pt x="273" y="275"/>
                  </a:moveTo>
                  <a:cubicBezTo>
                    <a:pt x="273" y="275"/>
                    <a:pt x="273" y="275"/>
                    <a:pt x="273" y="275"/>
                  </a:cubicBezTo>
                  <a:cubicBezTo>
                    <a:pt x="273" y="275"/>
                    <a:pt x="272" y="278"/>
                    <a:pt x="273" y="280"/>
                  </a:cubicBezTo>
                  <a:cubicBezTo>
                    <a:pt x="273" y="281"/>
                    <a:pt x="273" y="281"/>
                    <a:pt x="274" y="281"/>
                  </a:cubicBezTo>
                  <a:cubicBezTo>
                    <a:pt x="275" y="282"/>
                    <a:pt x="276" y="282"/>
                    <a:pt x="277" y="281"/>
                  </a:cubicBezTo>
                  <a:cubicBezTo>
                    <a:pt x="278" y="281"/>
                    <a:pt x="278" y="278"/>
                    <a:pt x="278" y="278"/>
                  </a:cubicBezTo>
                  <a:cubicBezTo>
                    <a:pt x="278" y="278"/>
                    <a:pt x="278" y="277"/>
                    <a:pt x="277" y="275"/>
                  </a:cubicBezTo>
                  <a:cubicBezTo>
                    <a:pt x="276" y="272"/>
                    <a:pt x="274" y="275"/>
                    <a:pt x="273" y="275"/>
                  </a:cubicBezTo>
                  <a:close/>
                  <a:moveTo>
                    <a:pt x="274" y="259"/>
                  </a:moveTo>
                  <a:cubicBezTo>
                    <a:pt x="274" y="259"/>
                    <a:pt x="274" y="259"/>
                    <a:pt x="274" y="259"/>
                  </a:cubicBezTo>
                  <a:cubicBezTo>
                    <a:pt x="274" y="258"/>
                    <a:pt x="274" y="255"/>
                    <a:pt x="275" y="254"/>
                  </a:cubicBezTo>
                  <a:cubicBezTo>
                    <a:pt x="276" y="254"/>
                    <a:pt x="276" y="253"/>
                    <a:pt x="277" y="252"/>
                  </a:cubicBezTo>
                  <a:cubicBezTo>
                    <a:pt x="277" y="251"/>
                    <a:pt x="281" y="251"/>
                    <a:pt x="281" y="251"/>
                  </a:cubicBezTo>
                  <a:cubicBezTo>
                    <a:pt x="282" y="253"/>
                    <a:pt x="282" y="253"/>
                    <a:pt x="282" y="253"/>
                  </a:cubicBezTo>
                  <a:cubicBezTo>
                    <a:pt x="282" y="253"/>
                    <a:pt x="282" y="255"/>
                    <a:pt x="282" y="256"/>
                  </a:cubicBezTo>
                  <a:cubicBezTo>
                    <a:pt x="282" y="257"/>
                    <a:pt x="282" y="257"/>
                    <a:pt x="283" y="259"/>
                  </a:cubicBezTo>
                  <a:cubicBezTo>
                    <a:pt x="283" y="260"/>
                    <a:pt x="282" y="262"/>
                    <a:pt x="282" y="263"/>
                  </a:cubicBezTo>
                  <a:cubicBezTo>
                    <a:pt x="281" y="264"/>
                    <a:pt x="281" y="265"/>
                    <a:pt x="280" y="265"/>
                  </a:cubicBezTo>
                  <a:cubicBezTo>
                    <a:pt x="279" y="266"/>
                    <a:pt x="279" y="267"/>
                    <a:pt x="278" y="266"/>
                  </a:cubicBezTo>
                  <a:cubicBezTo>
                    <a:pt x="277" y="265"/>
                    <a:pt x="274" y="264"/>
                    <a:pt x="274" y="263"/>
                  </a:cubicBezTo>
                  <a:cubicBezTo>
                    <a:pt x="274" y="263"/>
                    <a:pt x="274" y="261"/>
                    <a:pt x="274" y="261"/>
                  </a:cubicBezTo>
                  <a:cubicBezTo>
                    <a:pt x="274" y="259"/>
                    <a:pt x="274" y="259"/>
                    <a:pt x="274" y="259"/>
                  </a:cubicBezTo>
                  <a:close/>
                  <a:moveTo>
                    <a:pt x="262" y="264"/>
                  </a:moveTo>
                  <a:cubicBezTo>
                    <a:pt x="262" y="264"/>
                    <a:pt x="262" y="264"/>
                    <a:pt x="262" y="264"/>
                  </a:cubicBezTo>
                  <a:cubicBezTo>
                    <a:pt x="262" y="263"/>
                    <a:pt x="263" y="259"/>
                    <a:pt x="263" y="259"/>
                  </a:cubicBezTo>
                  <a:cubicBezTo>
                    <a:pt x="263" y="259"/>
                    <a:pt x="263" y="257"/>
                    <a:pt x="265" y="256"/>
                  </a:cubicBezTo>
                  <a:cubicBezTo>
                    <a:pt x="266" y="256"/>
                    <a:pt x="266" y="255"/>
                    <a:pt x="267" y="256"/>
                  </a:cubicBezTo>
                  <a:cubicBezTo>
                    <a:pt x="268" y="257"/>
                    <a:pt x="269" y="258"/>
                    <a:pt x="269" y="258"/>
                  </a:cubicBezTo>
                  <a:cubicBezTo>
                    <a:pt x="269" y="258"/>
                    <a:pt x="268" y="258"/>
                    <a:pt x="268" y="259"/>
                  </a:cubicBezTo>
                  <a:cubicBezTo>
                    <a:pt x="268" y="259"/>
                    <a:pt x="269" y="261"/>
                    <a:pt x="269" y="261"/>
                  </a:cubicBezTo>
                  <a:cubicBezTo>
                    <a:pt x="268" y="262"/>
                    <a:pt x="267" y="263"/>
                    <a:pt x="266" y="264"/>
                  </a:cubicBezTo>
                  <a:cubicBezTo>
                    <a:pt x="266" y="265"/>
                    <a:pt x="264" y="266"/>
                    <a:pt x="264" y="266"/>
                  </a:cubicBezTo>
                  <a:cubicBezTo>
                    <a:pt x="261" y="268"/>
                    <a:pt x="261" y="268"/>
                    <a:pt x="261" y="268"/>
                  </a:cubicBezTo>
                  <a:cubicBezTo>
                    <a:pt x="261" y="269"/>
                    <a:pt x="261" y="269"/>
                    <a:pt x="261" y="269"/>
                  </a:cubicBezTo>
                  <a:cubicBezTo>
                    <a:pt x="260" y="269"/>
                    <a:pt x="260" y="269"/>
                    <a:pt x="260" y="269"/>
                  </a:cubicBezTo>
                  <a:cubicBezTo>
                    <a:pt x="258" y="266"/>
                    <a:pt x="258" y="266"/>
                    <a:pt x="258" y="266"/>
                  </a:cubicBezTo>
                  <a:cubicBezTo>
                    <a:pt x="261" y="264"/>
                    <a:pt x="261" y="264"/>
                    <a:pt x="261" y="264"/>
                  </a:cubicBezTo>
                  <a:cubicBezTo>
                    <a:pt x="262" y="264"/>
                    <a:pt x="262" y="264"/>
                    <a:pt x="262" y="264"/>
                  </a:cubicBezTo>
                  <a:close/>
                  <a:moveTo>
                    <a:pt x="242" y="268"/>
                  </a:moveTo>
                  <a:cubicBezTo>
                    <a:pt x="242" y="268"/>
                    <a:pt x="242" y="268"/>
                    <a:pt x="242" y="268"/>
                  </a:cubicBezTo>
                  <a:cubicBezTo>
                    <a:pt x="245" y="267"/>
                    <a:pt x="245" y="267"/>
                    <a:pt x="245" y="267"/>
                  </a:cubicBezTo>
                  <a:cubicBezTo>
                    <a:pt x="248" y="269"/>
                    <a:pt x="248" y="269"/>
                    <a:pt x="248" y="269"/>
                  </a:cubicBezTo>
                  <a:cubicBezTo>
                    <a:pt x="248" y="272"/>
                    <a:pt x="248" y="272"/>
                    <a:pt x="248" y="272"/>
                  </a:cubicBezTo>
                  <a:cubicBezTo>
                    <a:pt x="248" y="272"/>
                    <a:pt x="246" y="276"/>
                    <a:pt x="245" y="275"/>
                  </a:cubicBezTo>
                  <a:cubicBezTo>
                    <a:pt x="244" y="273"/>
                    <a:pt x="244" y="271"/>
                    <a:pt x="244" y="271"/>
                  </a:cubicBezTo>
                  <a:cubicBezTo>
                    <a:pt x="242" y="268"/>
                    <a:pt x="242" y="268"/>
                    <a:pt x="242" y="268"/>
                  </a:cubicBezTo>
                  <a:close/>
                  <a:moveTo>
                    <a:pt x="229" y="260"/>
                  </a:moveTo>
                  <a:cubicBezTo>
                    <a:pt x="229" y="260"/>
                    <a:pt x="229" y="260"/>
                    <a:pt x="229" y="260"/>
                  </a:cubicBezTo>
                  <a:cubicBezTo>
                    <a:pt x="229" y="260"/>
                    <a:pt x="234" y="259"/>
                    <a:pt x="234" y="260"/>
                  </a:cubicBezTo>
                  <a:cubicBezTo>
                    <a:pt x="234" y="260"/>
                    <a:pt x="234" y="262"/>
                    <a:pt x="235" y="262"/>
                  </a:cubicBezTo>
                  <a:cubicBezTo>
                    <a:pt x="235" y="263"/>
                    <a:pt x="232" y="266"/>
                    <a:pt x="231" y="266"/>
                  </a:cubicBezTo>
                  <a:cubicBezTo>
                    <a:pt x="231" y="266"/>
                    <a:pt x="230" y="265"/>
                    <a:pt x="230" y="265"/>
                  </a:cubicBezTo>
                  <a:cubicBezTo>
                    <a:pt x="229" y="260"/>
                    <a:pt x="229" y="260"/>
                    <a:pt x="229" y="260"/>
                  </a:cubicBezTo>
                  <a:close/>
                  <a:moveTo>
                    <a:pt x="225" y="247"/>
                  </a:moveTo>
                  <a:cubicBezTo>
                    <a:pt x="225" y="247"/>
                    <a:pt x="225" y="247"/>
                    <a:pt x="225" y="247"/>
                  </a:cubicBezTo>
                  <a:cubicBezTo>
                    <a:pt x="225" y="247"/>
                    <a:pt x="226" y="246"/>
                    <a:pt x="227" y="246"/>
                  </a:cubicBezTo>
                  <a:cubicBezTo>
                    <a:pt x="228" y="247"/>
                    <a:pt x="228" y="250"/>
                    <a:pt x="228" y="250"/>
                  </a:cubicBezTo>
                  <a:cubicBezTo>
                    <a:pt x="227" y="253"/>
                    <a:pt x="227" y="253"/>
                    <a:pt x="227" y="253"/>
                  </a:cubicBezTo>
                  <a:cubicBezTo>
                    <a:pt x="227" y="253"/>
                    <a:pt x="225" y="256"/>
                    <a:pt x="225" y="256"/>
                  </a:cubicBezTo>
                  <a:cubicBezTo>
                    <a:pt x="225" y="255"/>
                    <a:pt x="224" y="250"/>
                    <a:pt x="224" y="250"/>
                  </a:cubicBezTo>
                  <a:cubicBezTo>
                    <a:pt x="225" y="247"/>
                    <a:pt x="225" y="247"/>
                    <a:pt x="225" y="247"/>
                  </a:cubicBezTo>
                  <a:close/>
                  <a:moveTo>
                    <a:pt x="219" y="239"/>
                  </a:moveTo>
                  <a:cubicBezTo>
                    <a:pt x="219" y="239"/>
                    <a:pt x="219" y="239"/>
                    <a:pt x="219" y="239"/>
                  </a:cubicBezTo>
                  <a:cubicBezTo>
                    <a:pt x="219" y="239"/>
                    <a:pt x="218" y="242"/>
                    <a:pt x="218" y="243"/>
                  </a:cubicBezTo>
                  <a:cubicBezTo>
                    <a:pt x="218" y="243"/>
                    <a:pt x="219" y="245"/>
                    <a:pt x="219" y="245"/>
                  </a:cubicBezTo>
                  <a:cubicBezTo>
                    <a:pt x="219" y="246"/>
                    <a:pt x="219" y="245"/>
                    <a:pt x="220" y="244"/>
                  </a:cubicBezTo>
                  <a:cubicBezTo>
                    <a:pt x="221" y="243"/>
                    <a:pt x="221" y="242"/>
                    <a:pt x="221" y="242"/>
                  </a:cubicBezTo>
                  <a:cubicBezTo>
                    <a:pt x="221" y="242"/>
                    <a:pt x="223" y="241"/>
                    <a:pt x="223" y="240"/>
                  </a:cubicBezTo>
                  <a:cubicBezTo>
                    <a:pt x="224" y="240"/>
                    <a:pt x="224" y="237"/>
                    <a:pt x="224" y="237"/>
                  </a:cubicBezTo>
                  <a:cubicBezTo>
                    <a:pt x="224" y="237"/>
                    <a:pt x="221" y="235"/>
                    <a:pt x="221" y="236"/>
                  </a:cubicBezTo>
                  <a:cubicBezTo>
                    <a:pt x="220" y="236"/>
                    <a:pt x="219" y="239"/>
                    <a:pt x="219" y="239"/>
                  </a:cubicBezTo>
                  <a:close/>
                  <a:moveTo>
                    <a:pt x="233" y="237"/>
                  </a:moveTo>
                  <a:cubicBezTo>
                    <a:pt x="233" y="237"/>
                    <a:pt x="233" y="237"/>
                    <a:pt x="233" y="237"/>
                  </a:cubicBezTo>
                  <a:cubicBezTo>
                    <a:pt x="234" y="237"/>
                    <a:pt x="234" y="237"/>
                    <a:pt x="234" y="237"/>
                  </a:cubicBezTo>
                  <a:cubicBezTo>
                    <a:pt x="234" y="238"/>
                    <a:pt x="234" y="238"/>
                    <a:pt x="234" y="238"/>
                  </a:cubicBezTo>
                  <a:cubicBezTo>
                    <a:pt x="234" y="238"/>
                    <a:pt x="237" y="237"/>
                    <a:pt x="238" y="237"/>
                  </a:cubicBezTo>
                  <a:cubicBezTo>
                    <a:pt x="239" y="236"/>
                    <a:pt x="238" y="235"/>
                    <a:pt x="238" y="234"/>
                  </a:cubicBezTo>
                  <a:cubicBezTo>
                    <a:pt x="237" y="233"/>
                    <a:pt x="233" y="237"/>
                    <a:pt x="233" y="237"/>
                  </a:cubicBezTo>
                  <a:close/>
                  <a:moveTo>
                    <a:pt x="247" y="241"/>
                  </a:moveTo>
                  <a:cubicBezTo>
                    <a:pt x="247" y="241"/>
                    <a:pt x="247" y="241"/>
                    <a:pt x="247" y="241"/>
                  </a:cubicBezTo>
                  <a:cubicBezTo>
                    <a:pt x="245" y="240"/>
                    <a:pt x="245" y="240"/>
                    <a:pt x="245" y="240"/>
                  </a:cubicBezTo>
                  <a:cubicBezTo>
                    <a:pt x="245" y="242"/>
                    <a:pt x="245" y="242"/>
                    <a:pt x="245" y="242"/>
                  </a:cubicBezTo>
                  <a:cubicBezTo>
                    <a:pt x="245" y="242"/>
                    <a:pt x="246" y="244"/>
                    <a:pt x="247" y="245"/>
                  </a:cubicBezTo>
                  <a:cubicBezTo>
                    <a:pt x="247" y="245"/>
                    <a:pt x="245" y="247"/>
                    <a:pt x="245" y="247"/>
                  </a:cubicBezTo>
                  <a:cubicBezTo>
                    <a:pt x="247" y="250"/>
                    <a:pt x="247" y="250"/>
                    <a:pt x="247" y="250"/>
                  </a:cubicBezTo>
                  <a:cubicBezTo>
                    <a:pt x="250" y="245"/>
                    <a:pt x="250" y="245"/>
                    <a:pt x="250" y="245"/>
                  </a:cubicBezTo>
                  <a:cubicBezTo>
                    <a:pt x="250" y="245"/>
                    <a:pt x="249" y="243"/>
                    <a:pt x="249" y="243"/>
                  </a:cubicBezTo>
                  <a:cubicBezTo>
                    <a:pt x="249" y="242"/>
                    <a:pt x="247" y="241"/>
                    <a:pt x="247" y="241"/>
                  </a:cubicBezTo>
                  <a:close/>
                  <a:moveTo>
                    <a:pt x="261" y="241"/>
                  </a:moveTo>
                  <a:cubicBezTo>
                    <a:pt x="261" y="241"/>
                    <a:pt x="261" y="241"/>
                    <a:pt x="261" y="241"/>
                  </a:cubicBezTo>
                  <a:cubicBezTo>
                    <a:pt x="262" y="243"/>
                    <a:pt x="262" y="243"/>
                    <a:pt x="262" y="243"/>
                  </a:cubicBezTo>
                  <a:cubicBezTo>
                    <a:pt x="262" y="243"/>
                    <a:pt x="261" y="245"/>
                    <a:pt x="260" y="245"/>
                  </a:cubicBezTo>
                  <a:cubicBezTo>
                    <a:pt x="260" y="245"/>
                    <a:pt x="259" y="244"/>
                    <a:pt x="259" y="244"/>
                  </a:cubicBezTo>
                  <a:cubicBezTo>
                    <a:pt x="261" y="241"/>
                    <a:pt x="261" y="241"/>
                    <a:pt x="261" y="241"/>
                  </a:cubicBezTo>
                  <a:close/>
                  <a:moveTo>
                    <a:pt x="264" y="238"/>
                  </a:moveTo>
                  <a:cubicBezTo>
                    <a:pt x="264" y="238"/>
                    <a:pt x="264" y="238"/>
                    <a:pt x="264" y="238"/>
                  </a:cubicBezTo>
                  <a:cubicBezTo>
                    <a:pt x="265" y="240"/>
                    <a:pt x="265" y="240"/>
                    <a:pt x="265" y="240"/>
                  </a:cubicBezTo>
                  <a:cubicBezTo>
                    <a:pt x="265" y="240"/>
                    <a:pt x="268" y="239"/>
                    <a:pt x="270" y="238"/>
                  </a:cubicBezTo>
                  <a:cubicBezTo>
                    <a:pt x="273" y="237"/>
                    <a:pt x="270" y="236"/>
                    <a:pt x="270" y="236"/>
                  </a:cubicBezTo>
                  <a:cubicBezTo>
                    <a:pt x="267" y="236"/>
                    <a:pt x="267" y="236"/>
                    <a:pt x="267" y="236"/>
                  </a:cubicBezTo>
                  <a:cubicBezTo>
                    <a:pt x="267" y="236"/>
                    <a:pt x="264" y="237"/>
                    <a:pt x="264" y="238"/>
                  </a:cubicBezTo>
                  <a:close/>
                  <a:moveTo>
                    <a:pt x="247" y="230"/>
                  </a:moveTo>
                  <a:cubicBezTo>
                    <a:pt x="247" y="230"/>
                    <a:pt x="247" y="230"/>
                    <a:pt x="247" y="230"/>
                  </a:cubicBezTo>
                  <a:cubicBezTo>
                    <a:pt x="250" y="233"/>
                    <a:pt x="250" y="233"/>
                    <a:pt x="250" y="233"/>
                  </a:cubicBezTo>
                  <a:cubicBezTo>
                    <a:pt x="250" y="233"/>
                    <a:pt x="254" y="235"/>
                    <a:pt x="255" y="235"/>
                  </a:cubicBezTo>
                  <a:cubicBezTo>
                    <a:pt x="255" y="236"/>
                    <a:pt x="257" y="235"/>
                    <a:pt x="259" y="235"/>
                  </a:cubicBezTo>
                  <a:cubicBezTo>
                    <a:pt x="260" y="234"/>
                    <a:pt x="260" y="234"/>
                    <a:pt x="260" y="233"/>
                  </a:cubicBezTo>
                  <a:cubicBezTo>
                    <a:pt x="260" y="233"/>
                    <a:pt x="259" y="232"/>
                    <a:pt x="259" y="232"/>
                  </a:cubicBezTo>
                  <a:cubicBezTo>
                    <a:pt x="259" y="232"/>
                    <a:pt x="258" y="230"/>
                    <a:pt x="255" y="230"/>
                  </a:cubicBezTo>
                  <a:cubicBezTo>
                    <a:pt x="253" y="231"/>
                    <a:pt x="253" y="230"/>
                    <a:pt x="253" y="230"/>
                  </a:cubicBezTo>
                  <a:cubicBezTo>
                    <a:pt x="253" y="230"/>
                    <a:pt x="252" y="230"/>
                    <a:pt x="249" y="229"/>
                  </a:cubicBezTo>
                  <a:cubicBezTo>
                    <a:pt x="247" y="229"/>
                    <a:pt x="248" y="230"/>
                    <a:pt x="247" y="230"/>
                  </a:cubicBezTo>
                  <a:close/>
                  <a:moveTo>
                    <a:pt x="245" y="229"/>
                  </a:moveTo>
                  <a:cubicBezTo>
                    <a:pt x="245" y="229"/>
                    <a:pt x="245" y="229"/>
                    <a:pt x="245" y="229"/>
                  </a:cubicBezTo>
                  <a:cubicBezTo>
                    <a:pt x="246" y="228"/>
                    <a:pt x="246" y="228"/>
                    <a:pt x="246" y="228"/>
                  </a:cubicBezTo>
                  <a:cubicBezTo>
                    <a:pt x="246" y="228"/>
                    <a:pt x="246" y="226"/>
                    <a:pt x="246" y="223"/>
                  </a:cubicBezTo>
                  <a:cubicBezTo>
                    <a:pt x="246" y="221"/>
                    <a:pt x="245" y="222"/>
                    <a:pt x="245" y="222"/>
                  </a:cubicBezTo>
                  <a:cubicBezTo>
                    <a:pt x="245" y="221"/>
                    <a:pt x="245" y="220"/>
                    <a:pt x="244" y="218"/>
                  </a:cubicBezTo>
                  <a:cubicBezTo>
                    <a:pt x="243" y="217"/>
                    <a:pt x="243" y="218"/>
                    <a:pt x="242" y="218"/>
                  </a:cubicBezTo>
                  <a:cubicBezTo>
                    <a:pt x="242" y="218"/>
                    <a:pt x="241" y="219"/>
                    <a:pt x="239" y="219"/>
                  </a:cubicBezTo>
                  <a:cubicBezTo>
                    <a:pt x="237" y="219"/>
                    <a:pt x="238" y="217"/>
                    <a:pt x="237" y="216"/>
                  </a:cubicBezTo>
                  <a:cubicBezTo>
                    <a:pt x="236" y="215"/>
                    <a:pt x="234" y="215"/>
                    <a:pt x="234" y="215"/>
                  </a:cubicBezTo>
                  <a:cubicBezTo>
                    <a:pt x="233" y="215"/>
                    <a:pt x="231" y="218"/>
                    <a:pt x="231" y="219"/>
                  </a:cubicBezTo>
                  <a:cubicBezTo>
                    <a:pt x="231" y="220"/>
                    <a:pt x="232" y="220"/>
                    <a:pt x="235" y="223"/>
                  </a:cubicBezTo>
                  <a:cubicBezTo>
                    <a:pt x="238" y="225"/>
                    <a:pt x="239" y="225"/>
                    <a:pt x="240" y="225"/>
                  </a:cubicBezTo>
                  <a:cubicBezTo>
                    <a:pt x="241" y="226"/>
                    <a:pt x="244" y="228"/>
                    <a:pt x="245" y="229"/>
                  </a:cubicBezTo>
                  <a:close/>
                  <a:moveTo>
                    <a:pt x="216" y="360"/>
                  </a:moveTo>
                  <a:cubicBezTo>
                    <a:pt x="216" y="360"/>
                    <a:pt x="216" y="360"/>
                    <a:pt x="216" y="360"/>
                  </a:cubicBezTo>
                  <a:cubicBezTo>
                    <a:pt x="217" y="357"/>
                    <a:pt x="217" y="357"/>
                    <a:pt x="217" y="357"/>
                  </a:cubicBezTo>
                  <a:cubicBezTo>
                    <a:pt x="215" y="354"/>
                    <a:pt x="215" y="354"/>
                    <a:pt x="215" y="354"/>
                  </a:cubicBezTo>
                  <a:cubicBezTo>
                    <a:pt x="215" y="350"/>
                    <a:pt x="215" y="350"/>
                    <a:pt x="215" y="350"/>
                  </a:cubicBezTo>
                  <a:cubicBezTo>
                    <a:pt x="216" y="349"/>
                    <a:pt x="216" y="349"/>
                    <a:pt x="216" y="349"/>
                  </a:cubicBezTo>
                  <a:cubicBezTo>
                    <a:pt x="216" y="349"/>
                    <a:pt x="218" y="351"/>
                    <a:pt x="218" y="352"/>
                  </a:cubicBezTo>
                  <a:cubicBezTo>
                    <a:pt x="218" y="353"/>
                    <a:pt x="218" y="355"/>
                    <a:pt x="218" y="355"/>
                  </a:cubicBezTo>
                  <a:cubicBezTo>
                    <a:pt x="218" y="355"/>
                    <a:pt x="221" y="357"/>
                    <a:pt x="221" y="357"/>
                  </a:cubicBezTo>
                  <a:cubicBezTo>
                    <a:pt x="222" y="357"/>
                    <a:pt x="228" y="356"/>
                    <a:pt x="228" y="356"/>
                  </a:cubicBezTo>
                  <a:cubicBezTo>
                    <a:pt x="228" y="356"/>
                    <a:pt x="230" y="353"/>
                    <a:pt x="230" y="353"/>
                  </a:cubicBezTo>
                  <a:cubicBezTo>
                    <a:pt x="231" y="352"/>
                    <a:pt x="234" y="350"/>
                    <a:pt x="234" y="350"/>
                  </a:cubicBezTo>
                  <a:cubicBezTo>
                    <a:pt x="234" y="350"/>
                    <a:pt x="234" y="349"/>
                    <a:pt x="236" y="351"/>
                  </a:cubicBezTo>
                  <a:cubicBezTo>
                    <a:pt x="238" y="352"/>
                    <a:pt x="236" y="355"/>
                    <a:pt x="236" y="355"/>
                  </a:cubicBezTo>
                  <a:cubicBezTo>
                    <a:pt x="235" y="355"/>
                    <a:pt x="235" y="356"/>
                    <a:pt x="235" y="356"/>
                  </a:cubicBezTo>
                  <a:cubicBezTo>
                    <a:pt x="237" y="358"/>
                    <a:pt x="237" y="358"/>
                    <a:pt x="237" y="358"/>
                  </a:cubicBezTo>
                  <a:cubicBezTo>
                    <a:pt x="237" y="358"/>
                    <a:pt x="237" y="356"/>
                    <a:pt x="238" y="356"/>
                  </a:cubicBezTo>
                  <a:cubicBezTo>
                    <a:pt x="239" y="356"/>
                    <a:pt x="239" y="355"/>
                    <a:pt x="240" y="355"/>
                  </a:cubicBezTo>
                  <a:cubicBezTo>
                    <a:pt x="240" y="356"/>
                    <a:pt x="242" y="358"/>
                    <a:pt x="242" y="358"/>
                  </a:cubicBezTo>
                  <a:cubicBezTo>
                    <a:pt x="242" y="358"/>
                    <a:pt x="242" y="361"/>
                    <a:pt x="243" y="361"/>
                  </a:cubicBezTo>
                  <a:cubicBezTo>
                    <a:pt x="244" y="360"/>
                    <a:pt x="246" y="361"/>
                    <a:pt x="247" y="360"/>
                  </a:cubicBezTo>
                  <a:cubicBezTo>
                    <a:pt x="248" y="360"/>
                    <a:pt x="258" y="357"/>
                    <a:pt x="258" y="357"/>
                  </a:cubicBezTo>
                  <a:cubicBezTo>
                    <a:pt x="261" y="355"/>
                    <a:pt x="261" y="355"/>
                    <a:pt x="261" y="355"/>
                  </a:cubicBezTo>
                  <a:cubicBezTo>
                    <a:pt x="261" y="355"/>
                    <a:pt x="263" y="354"/>
                    <a:pt x="265" y="354"/>
                  </a:cubicBezTo>
                  <a:cubicBezTo>
                    <a:pt x="266" y="354"/>
                    <a:pt x="272" y="352"/>
                    <a:pt x="272" y="352"/>
                  </a:cubicBezTo>
                  <a:cubicBezTo>
                    <a:pt x="272" y="352"/>
                    <a:pt x="275" y="350"/>
                    <a:pt x="277" y="351"/>
                  </a:cubicBezTo>
                  <a:cubicBezTo>
                    <a:pt x="278" y="353"/>
                    <a:pt x="282" y="356"/>
                    <a:pt x="282" y="356"/>
                  </a:cubicBezTo>
                  <a:cubicBezTo>
                    <a:pt x="288" y="355"/>
                    <a:pt x="288" y="355"/>
                    <a:pt x="288" y="355"/>
                  </a:cubicBezTo>
                  <a:cubicBezTo>
                    <a:pt x="288" y="355"/>
                    <a:pt x="290" y="354"/>
                    <a:pt x="290" y="354"/>
                  </a:cubicBezTo>
                  <a:cubicBezTo>
                    <a:pt x="291" y="355"/>
                    <a:pt x="297" y="354"/>
                    <a:pt x="297" y="354"/>
                  </a:cubicBezTo>
                  <a:cubicBezTo>
                    <a:pt x="297" y="354"/>
                    <a:pt x="300" y="351"/>
                    <a:pt x="301" y="351"/>
                  </a:cubicBezTo>
                  <a:cubicBezTo>
                    <a:pt x="301" y="351"/>
                    <a:pt x="308" y="349"/>
                    <a:pt x="308" y="349"/>
                  </a:cubicBezTo>
                  <a:cubicBezTo>
                    <a:pt x="308" y="349"/>
                    <a:pt x="309" y="349"/>
                    <a:pt x="309" y="351"/>
                  </a:cubicBezTo>
                  <a:cubicBezTo>
                    <a:pt x="309" y="353"/>
                    <a:pt x="309" y="356"/>
                    <a:pt x="309" y="357"/>
                  </a:cubicBezTo>
                  <a:cubicBezTo>
                    <a:pt x="310" y="358"/>
                    <a:pt x="309" y="360"/>
                    <a:pt x="311" y="360"/>
                  </a:cubicBezTo>
                  <a:cubicBezTo>
                    <a:pt x="313" y="359"/>
                    <a:pt x="315" y="358"/>
                    <a:pt x="315" y="358"/>
                  </a:cubicBezTo>
                  <a:cubicBezTo>
                    <a:pt x="315" y="358"/>
                    <a:pt x="313" y="358"/>
                    <a:pt x="317" y="356"/>
                  </a:cubicBezTo>
                  <a:cubicBezTo>
                    <a:pt x="320" y="354"/>
                    <a:pt x="321" y="353"/>
                    <a:pt x="322" y="353"/>
                  </a:cubicBezTo>
                  <a:cubicBezTo>
                    <a:pt x="323" y="353"/>
                    <a:pt x="323" y="352"/>
                    <a:pt x="324" y="352"/>
                  </a:cubicBezTo>
                  <a:cubicBezTo>
                    <a:pt x="326" y="352"/>
                    <a:pt x="326" y="352"/>
                    <a:pt x="327" y="352"/>
                  </a:cubicBezTo>
                  <a:cubicBezTo>
                    <a:pt x="328" y="351"/>
                    <a:pt x="330" y="348"/>
                    <a:pt x="330" y="348"/>
                  </a:cubicBezTo>
                  <a:cubicBezTo>
                    <a:pt x="330" y="348"/>
                    <a:pt x="331" y="346"/>
                    <a:pt x="332" y="346"/>
                  </a:cubicBezTo>
                  <a:cubicBezTo>
                    <a:pt x="332" y="346"/>
                    <a:pt x="334" y="345"/>
                    <a:pt x="334" y="345"/>
                  </a:cubicBezTo>
                  <a:cubicBezTo>
                    <a:pt x="333" y="348"/>
                    <a:pt x="333" y="348"/>
                    <a:pt x="333" y="348"/>
                  </a:cubicBezTo>
                  <a:cubicBezTo>
                    <a:pt x="333" y="348"/>
                    <a:pt x="335" y="352"/>
                    <a:pt x="335" y="353"/>
                  </a:cubicBezTo>
                  <a:cubicBezTo>
                    <a:pt x="335" y="353"/>
                    <a:pt x="335" y="354"/>
                    <a:pt x="334" y="355"/>
                  </a:cubicBezTo>
                  <a:cubicBezTo>
                    <a:pt x="334" y="357"/>
                    <a:pt x="334" y="358"/>
                    <a:pt x="334" y="358"/>
                  </a:cubicBezTo>
                  <a:cubicBezTo>
                    <a:pt x="333" y="359"/>
                    <a:pt x="333" y="360"/>
                    <a:pt x="333" y="361"/>
                  </a:cubicBezTo>
                  <a:cubicBezTo>
                    <a:pt x="332" y="361"/>
                    <a:pt x="329" y="363"/>
                    <a:pt x="329" y="363"/>
                  </a:cubicBezTo>
                  <a:cubicBezTo>
                    <a:pt x="324" y="362"/>
                    <a:pt x="324" y="362"/>
                    <a:pt x="324" y="362"/>
                  </a:cubicBezTo>
                  <a:cubicBezTo>
                    <a:pt x="324" y="362"/>
                    <a:pt x="322" y="363"/>
                    <a:pt x="321" y="364"/>
                  </a:cubicBezTo>
                  <a:cubicBezTo>
                    <a:pt x="319" y="364"/>
                    <a:pt x="316" y="367"/>
                    <a:pt x="315" y="367"/>
                  </a:cubicBezTo>
                  <a:cubicBezTo>
                    <a:pt x="314" y="367"/>
                    <a:pt x="311" y="367"/>
                    <a:pt x="308" y="367"/>
                  </a:cubicBezTo>
                  <a:cubicBezTo>
                    <a:pt x="305" y="368"/>
                    <a:pt x="297" y="370"/>
                    <a:pt x="297" y="370"/>
                  </a:cubicBezTo>
                  <a:cubicBezTo>
                    <a:pt x="297" y="370"/>
                    <a:pt x="296" y="371"/>
                    <a:pt x="295" y="372"/>
                  </a:cubicBezTo>
                  <a:cubicBezTo>
                    <a:pt x="293" y="372"/>
                    <a:pt x="289" y="374"/>
                    <a:pt x="288" y="374"/>
                  </a:cubicBezTo>
                  <a:cubicBezTo>
                    <a:pt x="287" y="375"/>
                    <a:pt x="284" y="377"/>
                    <a:pt x="283" y="377"/>
                  </a:cubicBezTo>
                  <a:cubicBezTo>
                    <a:pt x="282" y="377"/>
                    <a:pt x="281" y="378"/>
                    <a:pt x="277" y="378"/>
                  </a:cubicBezTo>
                  <a:cubicBezTo>
                    <a:pt x="272" y="379"/>
                    <a:pt x="271" y="380"/>
                    <a:pt x="271" y="380"/>
                  </a:cubicBezTo>
                  <a:cubicBezTo>
                    <a:pt x="268" y="380"/>
                    <a:pt x="268" y="380"/>
                    <a:pt x="268" y="380"/>
                  </a:cubicBezTo>
                  <a:cubicBezTo>
                    <a:pt x="268" y="373"/>
                    <a:pt x="268" y="373"/>
                    <a:pt x="268" y="373"/>
                  </a:cubicBezTo>
                  <a:cubicBezTo>
                    <a:pt x="268" y="373"/>
                    <a:pt x="268" y="370"/>
                    <a:pt x="265" y="371"/>
                  </a:cubicBezTo>
                  <a:cubicBezTo>
                    <a:pt x="262" y="372"/>
                    <a:pt x="266" y="371"/>
                    <a:pt x="260" y="372"/>
                  </a:cubicBezTo>
                  <a:cubicBezTo>
                    <a:pt x="255" y="373"/>
                    <a:pt x="252" y="370"/>
                    <a:pt x="252" y="370"/>
                  </a:cubicBezTo>
                  <a:cubicBezTo>
                    <a:pt x="252" y="370"/>
                    <a:pt x="247" y="370"/>
                    <a:pt x="245" y="371"/>
                  </a:cubicBezTo>
                  <a:cubicBezTo>
                    <a:pt x="243" y="371"/>
                    <a:pt x="240" y="371"/>
                    <a:pt x="239" y="371"/>
                  </a:cubicBezTo>
                  <a:cubicBezTo>
                    <a:pt x="238" y="372"/>
                    <a:pt x="238" y="371"/>
                    <a:pt x="235" y="372"/>
                  </a:cubicBezTo>
                  <a:cubicBezTo>
                    <a:pt x="232" y="372"/>
                    <a:pt x="229" y="373"/>
                    <a:pt x="229" y="373"/>
                  </a:cubicBezTo>
                  <a:cubicBezTo>
                    <a:pt x="226" y="371"/>
                    <a:pt x="226" y="371"/>
                    <a:pt x="226" y="371"/>
                  </a:cubicBezTo>
                  <a:cubicBezTo>
                    <a:pt x="226" y="371"/>
                    <a:pt x="223" y="371"/>
                    <a:pt x="222" y="372"/>
                  </a:cubicBezTo>
                  <a:cubicBezTo>
                    <a:pt x="220" y="373"/>
                    <a:pt x="221" y="374"/>
                    <a:pt x="219" y="374"/>
                  </a:cubicBezTo>
                  <a:cubicBezTo>
                    <a:pt x="217" y="374"/>
                    <a:pt x="218" y="375"/>
                    <a:pt x="216" y="374"/>
                  </a:cubicBezTo>
                  <a:cubicBezTo>
                    <a:pt x="213" y="373"/>
                    <a:pt x="211" y="372"/>
                    <a:pt x="211" y="372"/>
                  </a:cubicBezTo>
                  <a:cubicBezTo>
                    <a:pt x="210" y="366"/>
                    <a:pt x="210" y="366"/>
                    <a:pt x="210" y="366"/>
                  </a:cubicBezTo>
                  <a:cubicBezTo>
                    <a:pt x="210" y="366"/>
                    <a:pt x="210" y="366"/>
                    <a:pt x="210" y="363"/>
                  </a:cubicBezTo>
                  <a:cubicBezTo>
                    <a:pt x="209" y="361"/>
                    <a:pt x="208" y="357"/>
                    <a:pt x="208" y="357"/>
                  </a:cubicBezTo>
                  <a:cubicBezTo>
                    <a:pt x="210" y="354"/>
                    <a:pt x="210" y="354"/>
                    <a:pt x="210" y="354"/>
                  </a:cubicBezTo>
                  <a:cubicBezTo>
                    <a:pt x="210" y="354"/>
                    <a:pt x="211" y="356"/>
                    <a:pt x="211" y="357"/>
                  </a:cubicBezTo>
                  <a:cubicBezTo>
                    <a:pt x="211" y="357"/>
                    <a:pt x="211" y="360"/>
                    <a:pt x="212" y="360"/>
                  </a:cubicBezTo>
                  <a:cubicBezTo>
                    <a:pt x="214" y="360"/>
                    <a:pt x="216" y="360"/>
                    <a:pt x="216" y="360"/>
                  </a:cubicBezTo>
                  <a:close/>
                  <a:moveTo>
                    <a:pt x="172" y="319"/>
                  </a:moveTo>
                  <a:cubicBezTo>
                    <a:pt x="172" y="319"/>
                    <a:pt x="172" y="319"/>
                    <a:pt x="172" y="319"/>
                  </a:cubicBezTo>
                  <a:cubicBezTo>
                    <a:pt x="175" y="318"/>
                    <a:pt x="175" y="318"/>
                    <a:pt x="175" y="318"/>
                  </a:cubicBezTo>
                  <a:cubicBezTo>
                    <a:pt x="176" y="321"/>
                    <a:pt x="176" y="321"/>
                    <a:pt x="176" y="321"/>
                  </a:cubicBezTo>
                  <a:cubicBezTo>
                    <a:pt x="179" y="322"/>
                    <a:pt x="179" y="322"/>
                    <a:pt x="179" y="322"/>
                  </a:cubicBezTo>
                  <a:cubicBezTo>
                    <a:pt x="179" y="322"/>
                    <a:pt x="183" y="324"/>
                    <a:pt x="183" y="325"/>
                  </a:cubicBezTo>
                  <a:cubicBezTo>
                    <a:pt x="183" y="325"/>
                    <a:pt x="181" y="328"/>
                    <a:pt x="181" y="328"/>
                  </a:cubicBezTo>
                  <a:cubicBezTo>
                    <a:pt x="181" y="328"/>
                    <a:pt x="181" y="330"/>
                    <a:pt x="181" y="331"/>
                  </a:cubicBezTo>
                  <a:cubicBezTo>
                    <a:pt x="181" y="331"/>
                    <a:pt x="179" y="331"/>
                    <a:pt x="178" y="331"/>
                  </a:cubicBezTo>
                  <a:cubicBezTo>
                    <a:pt x="177" y="330"/>
                    <a:pt x="174" y="329"/>
                    <a:pt x="174" y="329"/>
                  </a:cubicBezTo>
                  <a:cubicBezTo>
                    <a:pt x="174" y="325"/>
                    <a:pt x="174" y="325"/>
                    <a:pt x="174" y="325"/>
                  </a:cubicBezTo>
                  <a:cubicBezTo>
                    <a:pt x="171" y="322"/>
                    <a:pt x="171" y="322"/>
                    <a:pt x="171" y="322"/>
                  </a:cubicBezTo>
                  <a:cubicBezTo>
                    <a:pt x="172" y="319"/>
                    <a:pt x="172" y="319"/>
                    <a:pt x="172" y="319"/>
                  </a:cubicBezTo>
                  <a:close/>
                  <a:moveTo>
                    <a:pt x="92" y="232"/>
                  </a:moveTo>
                  <a:cubicBezTo>
                    <a:pt x="92" y="232"/>
                    <a:pt x="92" y="232"/>
                    <a:pt x="92" y="232"/>
                  </a:cubicBezTo>
                  <a:cubicBezTo>
                    <a:pt x="92" y="232"/>
                    <a:pt x="90" y="232"/>
                    <a:pt x="90" y="232"/>
                  </a:cubicBezTo>
                  <a:cubicBezTo>
                    <a:pt x="89" y="232"/>
                    <a:pt x="88" y="232"/>
                    <a:pt x="87" y="232"/>
                  </a:cubicBezTo>
                  <a:cubicBezTo>
                    <a:pt x="86" y="232"/>
                    <a:pt x="87" y="234"/>
                    <a:pt x="87" y="235"/>
                  </a:cubicBezTo>
                  <a:cubicBezTo>
                    <a:pt x="87" y="235"/>
                    <a:pt x="87" y="237"/>
                    <a:pt x="87" y="238"/>
                  </a:cubicBezTo>
                  <a:cubicBezTo>
                    <a:pt x="86" y="239"/>
                    <a:pt x="85" y="240"/>
                    <a:pt x="85" y="241"/>
                  </a:cubicBezTo>
                  <a:cubicBezTo>
                    <a:pt x="85" y="241"/>
                    <a:pt x="85" y="243"/>
                    <a:pt x="85" y="244"/>
                  </a:cubicBezTo>
                  <a:cubicBezTo>
                    <a:pt x="84" y="244"/>
                    <a:pt x="82" y="246"/>
                    <a:pt x="81" y="246"/>
                  </a:cubicBezTo>
                  <a:cubicBezTo>
                    <a:pt x="80" y="247"/>
                    <a:pt x="78" y="248"/>
                    <a:pt x="78" y="248"/>
                  </a:cubicBezTo>
                  <a:cubicBezTo>
                    <a:pt x="80" y="253"/>
                    <a:pt x="80" y="253"/>
                    <a:pt x="80" y="253"/>
                  </a:cubicBezTo>
                  <a:cubicBezTo>
                    <a:pt x="80" y="253"/>
                    <a:pt x="82" y="252"/>
                    <a:pt x="83" y="253"/>
                  </a:cubicBezTo>
                  <a:cubicBezTo>
                    <a:pt x="84" y="254"/>
                    <a:pt x="87" y="256"/>
                    <a:pt x="88" y="256"/>
                  </a:cubicBezTo>
                  <a:cubicBezTo>
                    <a:pt x="88" y="256"/>
                    <a:pt x="90" y="262"/>
                    <a:pt x="90" y="262"/>
                  </a:cubicBezTo>
                  <a:cubicBezTo>
                    <a:pt x="91" y="263"/>
                    <a:pt x="92" y="262"/>
                    <a:pt x="92" y="262"/>
                  </a:cubicBezTo>
                  <a:cubicBezTo>
                    <a:pt x="92" y="262"/>
                    <a:pt x="94" y="263"/>
                    <a:pt x="95" y="264"/>
                  </a:cubicBezTo>
                  <a:cubicBezTo>
                    <a:pt x="96" y="264"/>
                    <a:pt x="98" y="265"/>
                    <a:pt x="99" y="266"/>
                  </a:cubicBezTo>
                  <a:cubicBezTo>
                    <a:pt x="100" y="266"/>
                    <a:pt x="102" y="269"/>
                    <a:pt x="103" y="269"/>
                  </a:cubicBezTo>
                  <a:cubicBezTo>
                    <a:pt x="104" y="270"/>
                    <a:pt x="106" y="272"/>
                    <a:pt x="106" y="272"/>
                  </a:cubicBezTo>
                  <a:cubicBezTo>
                    <a:pt x="106" y="272"/>
                    <a:pt x="108" y="275"/>
                    <a:pt x="109" y="277"/>
                  </a:cubicBezTo>
                  <a:cubicBezTo>
                    <a:pt x="109" y="278"/>
                    <a:pt x="109" y="278"/>
                    <a:pt x="108" y="279"/>
                  </a:cubicBezTo>
                  <a:cubicBezTo>
                    <a:pt x="107" y="280"/>
                    <a:pt x="107" y="281"/>
                    <a:pt x="106" y="283"/>
                  </a:cubicBezTo>
                  <a:cubicBezTo>
                    <a:pt x="105" y="285"/>
                    <a:pt x="107" y="287"/>
                    <a:pt x="107" y="287"/>
                  </a:cubicBezTo>
                  <a:cubicBezTo>
                    <a:pt x="107" y="292"/>
                    <a:pt x="107" y="292"/>
                    <a:pt x="107" y="292"/>
                  </a:cubicBezTo>
                  <a:cubicBezTo>
                    <a:pt x="108" y="294"/>
                    <a:pt x="108" y="294"/>
                    <a:pt x="108" y="294"/>
                  </a:cubicBezTo>
                  <a:cubicBezTo>
                    <a:pt x="108" y="294"/>
                    <a:pt x="109" y="295"/>
                    <a:pt x="110" y="295"/>
                  </a:cubicBezTo>
                  <a:cubicBezTo>
                    <a:pt x="111" y="296"/>
                    <a:pt x="111" y="296"/>
                    <a:pt x="111" y="296"/>
                  </a:cubicBezTo>
                  <a:cubicBezTo>
                    <a:pt x="111" y="296"/>
                    <a:pt x="113" y="298"/>
                    <a:pt x="114" y="299"/>
                  </a:cubicBezTo>
                  <a:cubicBezTo>
                    <a:pt x="114" y="300"/>
                    <a:pt x="113" y="301"/>
                    <a:pt x="113" y="302"/>
                  </a:cubicBezTo>
                  <a:cubicBezTo>
                    <a:pt x="113" y="303"/>
                    <a:pt x="114" y="307"/>
                    <a:pt x="114" y="307"/>
                  </a:cubicBezTo>
                  <a:cubicBezTo>
                    <a:pt x="114" y="307"/>
                    <a:pt x="116" y="306"/>
                    <a:pt x="118" y="305"/>
                  </a:cubicBezTo>
                  <a:cubicBezTo>
                    <a:pt x="119" y="305"/>
                    <a:pt x="120" y="306"/>
                    <a:pt x="121" y="306"/>
                  </a:cubicBezTo>
                  <a:cubicBezTo>
                    <a:pt x="122" y="307"/>
                    <a:pt x="122" y="308"/>
                    <a:pt x="122" y="308"/>
                  </a:cubicBezTo>
                  <a:cubicBezTo>
                    <a:pt x="122" y="308"/>
                    <a:pt x="125" y="306"/>
                    <a:pt x="125" y="305"/>
                  </a:cubicBezTo>
                  <a:cubicBezTo>
                    <a:pt x="125" y="305"/>
                    <a:pt x="125" y="303"/>
                    <a:pt x="125" y="303"/>
                  </a:cubicBezTo>
                  <a:cubicBezTo>
                    <a:pt x="125" y="303"/>
                    <a:pt x="125" y="299"/>
                    <a:pt x="125" y="298"/>
                  </a:cubicBezTo>
                  <a:cubicBezTo>
                    <a:pt x="125" y="297"/>
                    <a:pt x="124" y="294"/>
                    <a:pt x="124" y="293"/>
                  </a:cubicBezTo>
                  <a:cubicBezTo>
                    <a:pt x="124" y="293"/>
                    <a:pt x="125" y="291"/>
                    <a:pt x="125" y="291"/>
                  </a:cubicBezTo>
                  <a:cubicBezTo>
                    <a:pt x="125" y="291"/>
                    <a:pt x="128" y="290"/>
                    <a:pt x="129" y="290"/>
                  </a:cubicBezTo>
                  <a:cubicBezTo>
                    <a:pt x="130" y="290"/>
                    <a:pt x="131" y="291"/>
                    <a:pt x="132" y="292"/>
                  </a:cubicBezTo>
                  <a:cubicBezTo>
                    <a:pt x="132" y="293"/>
                    <a:pt x="132" y="297"/>
                    <a:pt x="132" y="297"/>
                  </a:cubicBezTo>
                  <a:cubicBezTo>
                    <a:pt x="138" y="298"/>
                    <a:pt x="138" y="298"/>
                    <a:pt x="138" y="298"/>
                  </a:cubicBezTo>
                  <a:cubicBezTo>
                    <a:pt x="138" y="298"/>
                    <a:pt x="140" y="299"/>
                    <a:pt x="140" y="299"/>
                  </a:cubicBezTo>
                  <a:cubicBezTo>
                    <a:pt x="140" y="300"/>
                    <a:pt x="141" y="302"/>
                    <a:pt x="142" y="303"/>
                  </a:cubicBezTo>
                  <a:cubicBezTo>
                    <a:pt x="143" y="304"/>
                    <a:pt x="144" y="305"/>
                    <a:pt x="144" y="305"/>
                  </a:cubicBezTo>
                  <a:cubicBezTo>
                    <a:pt x="144" y="305"/>
                    <a:pt x="146" y="310"/>
                    <a:pt x="147" y="311"/>
                  </a:cubicBezTo>
                  <a:cubicBezTo>
                    <a:pt x="147" y="312"/>
                    <a:pt x="147" y="314"/>
                    <a:pt x="147" y="316"/>
                  </a:cubicBezTo>
                  <a:cubicBezTo>
                    <a:pt x="147" y="318"/>
                    <a:pt x="147" y="318"/>
                    <a:pt x="147" y="318"/>
                  </a:cubicBezTo>
                  <a:cubicBezTo>
                    <a:pt x="147" y="318"/>
                    <a:pt x="150" y="319"/>
                    <a:pt x="151" y="320"/>
                  </a:cubicBezTo>
                  <a:cubicBezTo>
                    <a:pt x="153" y="321"/>
                    <a:pt x="152" y="320"/>
                    <a:pt x="153" y="319"/>
                  </a:cubicBezTo>
                  <a:cubicBezTo>
                    <a:pt x="154" y="318"/>
                    <a:pt x="153" y="317"/>
                    <a:pt x="153" y="316"/>
                  </a:cubicBezTo>
                  <a:cubicBezTo>
                    <a:pt x="153" y="315"/>
                    <a:pt x="153" y="313"/>
                    <a:pt x="152" y="311"/>
                  </a:cubicBezTo>
                  <a:cubicBezTo>
                    <a:pt x="152" y="310"/>
                    <a:pt x="152" y="309"/>
                    <a:pt x="152" y="309"/>
                  </a:cubicBezTo>
                  <a:cubicBezTo>
                    <a:pt x="152" y="309"/>
                    <a:pt x="153" y="307"/>
                    <a:pt x="153" y="306"/>
                  </a:cubicBezTo>
                  <a:cubicBezTo>
                    <a:pt x="153" y="306"/>
                    <a:pt x="153" y="304"/>
                    <a:pt x="153" y="303"/>
                  </a:cubicBezTo>
                  <a:cubicBezTo>
                    <a:pt x="153" y="302"/>
                    <a:pt x="155" y="301"/>
                    <a:pt x="155" y="301"/>
                  </a:cubicBezTo>
                  <a:cubicBezTo>
                    <a:pt x="155" y="301"/>
                    <a:pt x="155" y="300"/>
                    <a:pt x="156" y="298"/>
                  </a:cubicBezTo>
                  <a:cubicBezTo>
                    <a:pt x="157" y="297"/>
                    <a:pt x="156" y="298"/>
                    <a:pt x="157" y="298"/>
                  </a:cubicBezTo>
                  <a:cubicBezTo>
                    <a:pt x="158" y="297"/>
                    <a:pt x="159" y="297"/>
                    <a:pt x="161" y="297"/>
                  </a:cubicBezTo>
                  <a:cubicBezTo>
                    <a:pt x="162" y="297"/>
                    <a:pt x="163" y="298"/>
                    <a:pt x="163" y="298"/>
                  </a:cubicBezTo>
                  <a:cubicBezTo>
                    <a:pt x="165" y="301"/>
                    <a:pt x="165" y="301"/>
                    <a:pt x="165" y="301"/>
                  </a:cubicBezTo>
                  <a:cubicBezTo>
                    <a:pt x="165" y="301"/>
                    <a:pt x="165" y="301"/>
                    <a:pt x="165" y="302"/>
                  </a:cubicBezTo>
                  <a:cubicBezTo>
                    <a:pt x="165" y="303"/>
                    <a:pt x="167" y="305"/>
                    <a:pt x="167" y="305"/>
                  </a:cubicBezTo>
                  <a:cubicBezTo>
                    <a:pt x="171" y="308"/>
                    <a:pt x="171" y="308"/>
                    <a:pt x="171" y="308"/>
                  </a:cubicBezTo>
                  <a:cubicBezTo>
                    <a:pt x="171" y="308"/>
                    <a:pt x="171" y="309"/>
                    <a:pt x="171" y="309"/>
                  </a:cubicBezTo>
                  <a:cubicBezTo>
                    <a:pt x="171" y="310"/>
                    <a:pt x="172" y="312"/>
                    <a:pt x="173" y="313"/>
                  </a:cubicBezTo>
                  <a:cubicBezTo>
                    <a:pt x="174" y="315"/>
                    <a:pt x="173" y="312"/>
                    <a:pt x="174" y="312"/>
                  </a:cubicBezTo>
                  <a:cubicBezTo>
                    <a:pt x="174" y="311"/>
                    <a:pt x="175" y="310"/>
                    <a:pt x="175" y="310"/>
                  </a:cubicBezTo>
                  <a:cubicBezTo>
                    <a:pt x="177" y="313"/>
                    <a:pt x="177" y="313"/>
                    <a:pt x="177" y="313"/>
                  </a:cubicBezTo>
                  <a:cubicBezTo>
                    <a:pt x="177" y="313"/>
                    <a:pt x="181" y="314"/>
                    <a:pt x="182" y="314"/>
                  </a:cubicBezTo>
                  <a:cubicBezTo>
                    <a:pt x="183" y="313"/>
                    <a:pt x="184" y="312"/>
                    <a:pt x="184" y="312"/>
                  </a:cubicBezTo>
                  <a:cubicBezTo>
                    <a:pt x="182" y="310"/>
                    <a:pt x="182" y="310"/>
                    <a:pt x="182" y="310"/>
                  </a:cubicBezTo>
                  <a:cubicBezTo>
                    <a:pt x="180" y="307"/>
                    <a:pt x="180" y="307"/>
                    <a:pt x="180" y="307"/>
                  </a:cubicBezTo>
                  <a:cubicBezTo>
                    <a:pt x="180" y="307"/>
                    <a:pt x="177" y="304"/>
                    <a:pt x="176" y="304"/>
                  </a:cubicBezTo>
                  <a:cubicBezTo>
                    <a:pt x="175" y="303"/>
                    <a:pt x="174" y="302"/>
                    <a:pt x="174" y="301"/>
                  </a:cubicBezTo>
                  <a:cubicBezTo>
                    <a:pt x="173" y="300"/>
                    <a:pt x="173" y="298"/>
                    <a:pt x="173" y="298"/>
                  </a:cubicBezTo>
                  <a:cubicBezTo>
                    <a:pt x="174" y="297"/>
                    <a:pt x="174" y="295"/>
                    <a:pt x="175" y="293"/>
                  </a:cubicBezTo>
                  <a:cubicBezTo>
                    <a:pt x="176" y="291"/>
                    <a:pt x="174" y="293"/>
                    <a:pt x="174" y="293"/>
                  </a:cubicBezTo>
                  <a:cubicBezTo>
                    <a:pt x="174" y="293"/>
                    <a:pt x="172" y="290"/>
                    <a:pt x="173" y="289"/>
                  </a:cubicBezTo>
                  <a:cubicBezTo>
                    <a:pt x="173" y="289"/>
                    <a:pt x="169" y="283"/>
                    <a:pt x="169" y="283"/>
                  </a:cubicBezTo>
                  <a:cubicBezTo>
                    <a:pt x="169" y="283"/>
                    <a:pt x="168" y="281"/>
                    <a:pt x="168" y="281"/>
                  </a:cubicBezTo>
                  <a:cubicBezTo>
                    <a:pt x="168" y="281"/>
                    <a:pt x="165" y="279"/>
                    <a:pt x="164" y="279"/>
                  </a:cubicBezTo>
                  <a:cubicBezTo>
                    <a:pt x="163" y="278"/>
                    <a:pt x="162" y="277"/>
                    <a:pt x="162" y="277"/>
                  </a:cubicBezTo>
                  <a:cubicBezTo>
                    <a:pt x="162" y="276"/>
                    <a:pt x="162" y="274"/>
                    <a:pt x="162" y="273"/>
                  </a:cubicBezTo>
                  <a:cubicBezTo>
                    <a:pt x="161" y="272"/>
                    <a:pt x="160" y="270"/>
                    <a:pt x="159" y="269"/>
                  </a:cubicBezTo>
                  <a:cubicBezTo>
                    <a:pt x="158" y="268"/>
                    <a:pt x="157" y="266"/>
                    <a:pt x="156" y="264"/>
                  </a:cubicBezTo>
                  <a:cubicBezTo>
                    <a:pt x="155" y="263"/>
                    <a:pt x="154" y="261"/>
                    <a:pt x="154" y="261"/>
                  </a:cubicBezTo>
                  <a:cubicBezTo>
                    <a:pt x="153" y="257"/>
                    <a:pt x="153" y="257"/>
                    <a:pt x="153" y="257"/>
                  </a:cubicBezTo>
                  <a:cubicBezTo>
                    <a:pt x="153" y="255"/>
                    <a:pt x="153" y="255"/>
                    <a:pt x="153" y="255"/>
                  </a:cubicBezTo>
                  <a:cubicBezTo>
                    <a:pt x="156" y="257"/>
                    <a:pt x="156" y="257"/>
                    <a:pt x="156" y="257"/>
                  </a:cubicBezTo>
                  <a:cubicBezTo>
                    <a:pt x="156" y="257"/>
                    <a:pt x="158" y="256"/>
                    <a:pt x="159" y="256"/>
                  </a:cubicBezTo>
                  <a:cubicBezTo>
                    <a:pt x="160" y="256"/>
                    <a:pt x="163" y="257"/>
                    <a:pt x="163" y="257"/>
                  </a:cubicBezTo>
                  <a:cubicBezTo>
                    <a:pt x="163" y="257"/>
                    <a:pt x="165" y="258"/>
                    <a:pt x="166" y="258"/>
                  </a:cubicBezTo>
                  <a:cubicBezTo>
                    <a:pt x="166" y="258"/>
                    <a:pt x="167" y="259"/>
                    <a:pt x="168" y="258"/>
                  </a:cubicBezTo>
                  <a:cubicBezTo>
                    <a:pt x="169" y="258"/>
                    <a:pt x="170" y="260"/>
                    <a:pt x="170" y="261"/>
                  </a:cubicBezTo>
                  <a:cubicBezTo>
                    <a:pt x="170" y="262"/>
                    <a:pt x="169" y="263"/>
                    <a:pt x="169" y="263"/>
                  </a:cubicBezTo>
                  <a:cubicBezTo>
                    <a:pt x="169" y="264"/>
                    <a:pt x="169" y="265"/>
                    <a:pt x="169" y="265"/>
                  </a:cubicBezTo>
                  <a:cubicBezTo>
                    <a:pt x="169" y="265"/>
                    <a:pt x="171" y="266"/>
                    <a:pt x="172" y="266"/>
                  </a:cubicBezTo>
                  <a:cubicBezTo>
                    <a:pt x="172" y="267"/>
                    <a:pt x="171" y="268"/>
                    <a:pt x="171" y="268"/>
                  </a:cubicBezTo>
                  <a:cubicBezTo>
                    <a:pt x="171" y="268"/>
                    <a:pt x="171" y="270"/>
                    <a:pt x="171" y="271"/>
                  </a:cubicBezTo>
                  <a:cubicBezTo>
                    <a:pt x="172" y="271"/>
                    <a:pt x="173" y="269"/>
                    <a:pt x="173" y="269"/>
                  </a:cubicBezTo>
                  <a:cubicBezTo>
                    <a:pt x="173" y="269"/>
                    <a:pt x="174" y="267"/>
                    <a:pt x="174" y="266"/>
                  </a:cubicBezTo>
                  <a:cubicBezTo>
                    <a:pt x="174" y="265"/>
                    <a:pt x="176" y="264"/>
                    <a:pt x="176" y="264"/>
                  </a:cubicBezTo>
                  <a:cubicBezTo>
                    <a:pt x="178" y="260"/>
                    <a:pt x="178" y="260"/>
                    <a:pt x="178" y="260"/>
                  </a:cubicBezTo>
                  <a:cubicBezTo>
                    <a:pt x="180" y="258"/>
                    <a:pt x="180" y="258"/>
                    <a:pt x="180" y="258"/>
                  </a:cubicBezTo>
                  <a:cubicBezTo>
                    <a:pt x="180" y="258"/>
                    <a:pt x="184" y="257"/>
                    <a:pt x="185" y="256"/>
                  </a:cubicBezTo>
                  <a:cubicBezTo>
                    <a:pt x="186" y="255"/>
                    <a:pt x="186" y="256"/>
                    <a:pt x="186" y="255"/>
                  </a:cubicBezTo>
                  <a:cubicBezTo>
                    <a:pt x="187" y="255"/>
                    <a:pt x="187" y="253"/>
                    <a:pt x="187" y="253"/>
                  </a:cubicBezTo>
                  <a:cubicBezTo>
                    <a:pt x="185" y="251"/>
                    <a:pt x="185" y="251"/>
                    <a:pt x="185" y="251"/>
                  </a:cubicBezTo>
                  <a:cubicBezTo>
                    <a:pt x="181" y="252"/>
                    <a:pt x="181" y="252"/>
                    <a:pt x="181" y="252"/>
                  </a:cubicBezTo>
                  <a:cubicBezTo>
                    <a:pt x="180" y="250"/>
                    <a:pt x="180" y="250"/>
                    <a:pt x="180" y="250"/>
                  </a:cubicBezTo>
                  <a:cubicBezTo>
                    <a:pt x="180" y="250"/>
                    <a:pt x="180" y="250"/>
                    <a:pt x="181" y="250"/>
                  </a:cubicBezTo>
                  <a:cubicBezTo>
                    <a:pt x="181" y="250"/>
                    <a:pt x="181" y="246"/>
                    <a:pt x="181" y="246"/>
                  </a:cubicBezTo>
                  <a:cubicBezTo>
                    <a:pt x="181" y="246"/>
                    <a:pt x="179" y="247"/>
                    <a:pt x="178" y="247"/>
                  </a:cubicBezTo>
                  <a:cubicBezTo>
                    <a:pt x="177" y="247"/>
                    <a:pt x="178" y="250"/>
                    <a:pt x="178" y="250"/>
                  </a:cubicBezTo>
                  <a:cubicBezTo>
                    <a:pt x="178" y="250"/>
                    <a:pt x="173" y="249"/>
                    <a:pt x="172" y="249"/>
                  </a:cubicBezTo>
                  <a:cubicBezTo>
                    <a:pt x="171" y="248"/>
                    <a:pt x="171" y="247"/>
                    <a:pt x="171" y="247"/>
                  </a:cubicBezTo>
                  <a:cubicBezTo>
                    <a:pt x="170" y="246"/>
                    <a:pt x="172" y="243"/>
                    <a:pt x="172" y="243"/>
                  </a:cubicBezTo>
                  <a:cubicBezTo>
                    <a:pt x="173" y="239"/>
                    <a:pt x="173" y="239"/>
                    <a:pt x="173" y="239"/>
                  </a:cubicBezTo>
                  <a:cubicBezTo>
                    <a:pt x="173" y="239"/>
                    <a:pt x="168" y="238"/>
                    <a:pt x="168" y="237"/>
                  </a:cubicBezTo>
                  <a:cubicBezTo>
                    <a:pt x="168" y="236"/>
                    <a:pt x="163" y="239"/>
                    <a:pt x="161" y="237"/>
                  </a:cubicBezTo>
                  <a:cubicBezTo>
                    <a:pt x="160" y="235"/>
                    <a:pt x="160" y="235"/>
                    <a:pt x="160" y="235"/>
                  </a:cubicBezTo>
                  <a:cubicBezTo>
                    <a:pt x="158" y="233"/>
                    <a:pt x="158" y="233"/>
                    <a:pt x="158" y="233"/>
                  </a:cubicBezTo>
                  <a:cubicBezTo>
                    <a:pt x="156" y="233"/>
                    <a:pt x="156" y="233"/>
                    <a:pt x="156" y="233"/>
                  </a:cubicBezTo>
                  <a:cubicBezTo>
                    <a:pt x="156" y="233"/>
                    <a:pt x="153" y="234"/>
                    <a:pt x="152" y="234"/>
                  </a:cubicBezTo>
                  <a:cubicBezTo>
                    <a:pt x="151" y="234"/>
                    <a:pt x="151" y="232"/>
                    <a:pt x="151" y="232"/>
                  </a:cubicBezTo>
                  <a:cubicBezTo>
                    <a:pt x="146" y="230"/>
                    <a:pt x="146" y="230"/>
                    <a:pt x="146" y="230"/>
                  </a:cubicBezTo>
                  <a:cubicBezTo>
                    <a:pt x="141" y="229"/>
                    <a:pt x="141" y="229"/>
                    <a:pt x="141" y="229"/>
                  </a:cubicBezTo>
                  <a:cubicBezTo>
                    <a:pt x="141" y="229"/>
                    <a:pt x="135" y="228"/>
                    <a:pt x="133" y="227"/>
                  </a:cubicBezTo>
                  <a:cubicBezTo>
                    <a:pt x="132" y="227"/>
                    <a:pt x="127" y="226"/>
                    <a:pt x="125" y="226"/>
                  </a:cubicBezTo>
                  <a:cubicBezTo>
                    <a:pt x="123" y="226"/>
                    <a:pt x="121" y="226"/>
                    <a:pt x="119" y="225"/>
                  </a:cubicBezTo>
                  <a:cubicBezTo>
                    <a:pt x="118" y="224"/>
                    <a:pt x="115" y="223"/>
                    <a:pt x="115" y="223"/>
                  </a:cubicBezTo>
                  <a:cubicBezTo>
                    <a:pt x="115" y="223"/>
                    <a:pt x="109" y="221"/>
                    <a:pt x="109" y="221"/>
                  </a:cubicBezTo>
                  <a:cubicBezTo>
                    <a:pt x="108" y="221"/>
                    <a:pt x="107" y="221"/>
                    <a:pt x="107" y="221"/>
                  </a:cubicBezTo>
                  <a:cubicBezTo>
                    <a:pt x="106" y="221"/>
                    <a:pt x="104" y="224"/>
                    <a:pt x="102" y="225"/>
                  </a:cubicBezTo>
                  <a:cubicBezTo>
                    <a:pt x="101" y="225"/>
                    <a:pt x="101" y="228"/>
                    <a:pt x="100" y="229"/>
                  </a:cubicBezTo>
                  <a:cubicBezTo>
                    <a:pt x="100" y="231"/>
                    <a:pt x="99" y="232"/>
                    <a:pt x="98" y="232"/>
                  </a:cubicBezTo>
                  <a:cubicBezTo>
                    <a:pt x="98" y="233"/>
                    <a:pt x="92" y="231"/>
                    <a:pt x="92" y="232"/>
                  </a:cubicBezTo>
                  <a:close/>
                  <a:moveTo>
                    <a:pt x="60" y="252"/>
                  </a:moveTo>
                  <a:cubicBezTo>
                    <a:pt x="60" y="252"/>
                    <a:pt x="60" y="252"/>
                    <a:pt x="60" y="252"/>
                  </a:cubicBezTo>
                  <a:cubicBezTo>
                    <a:pt x="60" y="252"/>
                    <a:pt x="62" y="251"/>
                    <a:pt x="62" y="252"/>
                  </a:cubicBezTo>
                  <a:cubicBezTo>
                    <a:pt x="62" y="252"/>
                    <a:pt x="63" y="253"/>
                    <a:pt x="63" y="254"/>
                  </a:cubicBezTo>
                  <a:cubicBezTo>
                    <a:pt x="64" y="254"/>
                    <a:pt x="66" y="256"/>
                    <a:pt x="67" y="256"/>
                  </a:cubicBezTo>
                  <a:cubicBezTo>
                    <a:pt x="68" y="256"/>
                    <a:pt x="71" y="256"/>
                    <a:pt x="71" y="256"/>
                  </a:cubicBezTo>
                  <a:cubicBezTo>
                    <a:pt x="74" y="259"/>
                    <a:pt x="74" y="259"/>
                    <a:pt x="74" y="259"/>
                  </a:cubicBezTo>
                  <a:cubicBezTo>
                    <a:pt x="74" y="259"/>
                    <a:pt x="77" y="260"/>
                    <a:pt x="77" y="261"/>
                  </a:cubicBezTo>
                  <a:cubicBezTo>
                    <a:pt x="77" y="261"/>
                    <a:pt x="72" y="264"/>
                    <a:pt x="72" y="264"/>
                  </a:cubicBezTo>
                  <a:cubicBezTo>
                    <a:pt x="71" y="265"/>
                    <a:pt x="71" y="265"/>
                    <a:pt x="71" y="265"/>
                  </a:cubicBezTo>
                  <a:cubicBezTo>
                    <a:pt x="71" y="265"/>
                    <a:pt x="71" y="267"/>
                    <a:pt x="69" y="266"/>
                  </a:cubicBezTo>
                  <a:cubicBezTo>
                    <a:pt x="68" y="266"/>
                    <a:pt x="67" y="266"/>
                    <a:pt x="66" y="265"/>
                  </a:cubicBezTo>
                  <a:cubicBezTo>
                    <a:pt x="66" y="264"/>
                    <a:pt x="66" y="264"/>
                    <a:pt x="65" y="263"/>
                  </a:cubicBezTo>
                  <a:cubicBezTo>
                    <a:pt x="63" y="262"/>
                    <a:pt x="59" y="259"/>
                    <a:pt x="59" y="259"/>
                  </a:cubicBezTo>
                  <a:cubicBezTo>
                    <a:pt x="59" y="256"/>
                    <a:pt x="59" y="256"/>
                    <a:pt x="59" y="256"/>
                  </a:cubicBezTo>
                  <a:cubicBezTo>
                    <a:pt x="59" y="254"/>
                    <a:pt x="59" y="254"/>
                    <a:pt x="59" y="254"/>
                  </a:cubicBezTo>
                  <a:cubicBezTo>
                    <a:pt x="60" y="252"/>
                    <a:pt x="60" y="252"/>
                    <a:pt x="60" y="252"/>
                  </a:cubicBezTo>
                  <a:close/>
                  <a:moveTo>
                    <a:pt x="48" y="234"/>
                  </a:moveTo>
                  <a:cubicBezTo>
                    <a:pt x="48" y="234"/>
                    <a:pt x="48" y="234"/>
                    <a:pt x="48" y="234"/>
                  </a:cubicBezTo>
                  <a:cubicBezTo>
                    <a:pt x="45" y="230"/>
                    <a:pt x="45" y="230"/>
                    <a:pt x="45" y="230"/>
                  </a:cubicBezTo>
                  <a:cubicBezTo>
                    <a:pt x="43" y="234"/>
                    <a:pt x="43" y="234"/>
                    <a:pt x="43" y="234"/>
                  </a:cubicBezTo>
                  <a:cubicBezTo>
                    <a:pt x="42" y="238"/>
                    <a:pt x="42" y="238"/>
                    <a:pt x="42" y="238"/>
                  </a:cubicBezTo>
                  <a:cubicBezTo>
                    <a:pt x="45" y="240"/>
                    <a:pt x="45" y="240"/>
                    <a:pt x="45" y="240"/>
                  </a:cubicBezTo>
                  <a:cubicBezTo>
                    <a:pt x="46" y="240"/>
                    <a:pt x="46" y="240"/>
                    <a:pt x="46" y="240"/>
                  </a:cubicBezTo>
                  <a:cubicBezTo>
                    <a:pt x="48" y="237"/>
                    <a:pt x="48" y="237"/>
                    <a:pt x="48" y="237"/>
                  </a:cubicBezTo>
                  <a:cubicBezTo>
                    <a:pt x="50" y="240"/>
                    <a:pt x="50" y="240"/>
                    <a:pt x="50" y="240"/>
                  </a:cubicBezTo>
                  <a:cubicBezTo>
                    <a:pt x="52" y="244"/>
                    <a:pt x="52" y="244"/>
                    <a:pt x="52" y="244"/>
                  </a:cubicBezTo>
                  <a:cubicBezTo>
                    <a:pt x="52" y="244"/>
                    <a:pt x="54" y="242"/>
                    <a:pt x="55" y="241"/>
                  </a:cubicBezTo>
                  <a:cubicBezTo>
                    <a:pt x="56" y="241"/>
                    <a:pt x="60" y="244"/>
                    <a:pt x="60" y="244"/>
                  </a:cubicBezTo>
                  <a:cubicBezTo>
                    <a:pt x="60" y="244"/>
                    <a:pt x="64" y="242"/>
                    <a:pt x="65" y="242"/>
                  </a:cubicBezTo>
                  <a:cubicBezTo>
                    <a:pt x="66" y="242"/>
                    <a:pt x="63" y="239"/>
                    <a:pt x="63" y="239"/>
                  </a:cubicBezTo>
                  <a:cubicBezTo>
                    <a:pt x="60" y="236"/>
                    <a:pt x="60" y="236"/>
                    <a:pt x="60" y="236"/>
                  </a:cubicBezTo>
                  <a:cubicBezTo>
                    <a:pt x="58" y="234"/>
                    <a:pt x="58" y="234"/>
                    <a:pt x="58" y="234"/>
                  </a:cubicBezTo>
                  <a:cubicBezTo>
                    <a:pt x="54" y="232"/>
                    <a:pt x="54" y="232"/>
                    <a:pt x="54" y="232"/>
                  </a:cubicBezTo>
                  <a:cubicBezTo>
                    <a:pt x="54" y="231"/>
                    <a:pt x="54" y="231"/>
                    <a:pt x="54" y="231"/>
                  </a:cubicBezTo>
                  <a:cubicBezTo>
                    <a:pt x="55" y="229"/>
                    <a:pt x="55" y="229"/>
                    <a:pt x="55" y="229"/>
                  </a:cubicBezTo>
                  <a:cubicBezTo>
                    <a:pt x="55" y="229"/>
                    <a:pt x="55" y="231"/>
                    <a:pt x="57" y="230"/>
                  </a:cubicBezTo>
                  <a:cubicBezTo>
                    <a:pt x="59" y="230"/>
                    <a:pt x="59" y="230"/>
                    <a:pt x="59" y="229"/>
                  </a:cubicBezTo>
                  <a:cubicBezTo>
                    <a:pt x="60" y="229"/>
                    <a:pt x="59" y="228"/>
                    <a:pt x="59" y="228"/>
                  </a:cubicBezTo>
                  <a:cubicBezTo>
                    <a:pt x="56" y="226"/>
                    <a:pt x="56" y="226"/>
                    <a:pt x="56" y="226"/>
                  </a:cubicBezTo>
                  <a:cubicBezTo>
                    <a:pt x="57" y="223"/>
                    <a:pt x="57" y="223"/>
                    <a:pt x="57" y="223"/>
                  </a:cubicBezTo>
                  <a:cubicBezTo>
                    <a:pt x="54" y="221"/>
                    <a:pt x="54" y="221"/>
                    <a:pt x="54" y="221"/>
                  </a:cubicBezTo>
                  <a:cubicBezTo>
                    <a:pt x="53" y="224"/>
                    <a:pt x="53" y="224"/>
                    <a:pt x="53" y="224"/>
                  </a:cubicBezTo>
                  <a:cubicBezTo>
                    <a:pt x="50" y="223"/>
                    <a:pt x="50" y="223"/>
                    <a:pt x="50" y="223"/>
                  </a:cubicBezTo>
                  <a:cubicBezTo>
                    <a:pt x="50" y="223"/>
                    <a:pt x="49" y="225"/>
                    <a:pt x="49" y="225"/>
                  </a:cubicBezTo>
                  <a:cubicBezTo>
                    <a:pt x="49" y="226"/>
                    <a:pt x="50" y="229"/>
                    <a:pt x="50" y="229"/>
                  </a:cubicBezTo>
                  <a:cubicBezTo>
                    <a:pt x="48" y="234"/>
                    <a:pt x="48" y="234"/>
                    <a:pt x="48" y="234"/>
                  </a:cubicBezTo>
                  <a:close/>
                  <a:moveTo>
                    <a:pt x="11" y="161"/>
                  </a:moveTo>
                  <a:cubicBezTo>
                    <a:pt x="11" y="161"/>
                    <a:pt x="11" y="161"/>
                    <a:pt x="11" y="161"/>
                  </a:cubicBezTo>
                  <a:cubicBezTo>
                    <a:pt x="9" y="161"/>
                    <a:pt x="9" y="161"/>
                    <a:pt x="9" y="161"/>
                  </a:cubicBezTo>
                  <a:cubicBezTo>
                    <a:pt x="9" y="161"/>
                    <a:pt x="9" y="162"/>
                    <a:pt x="10" y="163"/>
                  </a:cubicBezTo>
                  <a:cubicBezTo>
                    <a:pt x="11" y="164"/>
                    <a:pt x="13" y="170"/>
                    <a:pt x="13" y="170"/>
                  </a:cubicBezTo>
                  <a:cubicBezTo>
                    <a:pt x="15" y="171"/>
                    <a:pt x="15" y="171"/>
                    <a:pt x="15" y="171"/>
                  </a:cubicBezTo>
                  <a:cubicBezTo>
                    <a:pt x="19" y="173"/>
                    <a:pt x="19" y="173"/>
                    <a:pt x="19" y="173"/>
                  </a:cubicBezTo>
                  <a:cubicBezTo>
                    <a:pt x="22" y="176"/>
                    <a:pt x="22" y="176"/>
                    <a:pt x="22" y="176"/>
                  </a:cubicBezTo>
                  <a:cubicBezTo>
                    <a:pt x="22" y="176"/>
                    <a:pt x="24" y="179"/>
                    <a:pt x="21" y="178"/>
                  </a:cubicBezTo>
                  <a:cubicBezTo>
                    <a:pt x="18" y="177"/>
                    <a:pt x="15" y="175"/>
                    <a:pt x="14" y="174"/>
                  </a:cubicBezTo>
                  <a:cubicBezTo>
                    <a:pt x="12" y="174"/>
                    <a:pt x="10" y="173"/>
                    <a:pt x="10" y="173"/>
                  </a:cubicBezTo>
                  <a:cubicBezTo>
                    <a:pt x="10" y="173"/>
                    <a:pt x="9" y="168"/>
                    <a:pt x="9" y="167"/>
                  </a:cubicBezTo>
                  <a:cubicBezTo>
                    <a:pt x="8" y="167"/>
                    <a:pt x="6" y="166"/>
                    <a:pt x="6" y="166"/>
                  </a:cubicBezTo>
                  <a:cubicBezTo>
                    <a:pt x="0" y="163"/>
                    <a:pt x="0" y="163"/>
                    <a:pt x="0" y="163"/>
                  </a:cubicBezTo>
                  <a:cubicBezTo>
                    <a:pt x="0" y="163"/>
                    <a:pt x="0" y="159"/>
                    <a:pt x="1" y="158"/>
                  </a:cubicBezTo>
                  <a:cubicBezTo>
                    <a:pt x="1" y="158"/>
                    <a:pt x="1" y="156"/>
                    <a:pt x="3" y="156"/>
                  </a:cubicBezTo>
                  <a:cubicBezTo>
                    <a:pt x="4" y="155"/>
                    <a:pt x="7" y="155"/>
                    <a:pt x="7" y="155"/>
                  </a:cubicBezTo>
                  <a:cubicBezTo>
                    <a:pt x="7" y="155"/>
                    <a:pt x="7" y="152"/>
                    <a:pt x="8" y="153"/>
                  </a:cubicBezTo>
                  <a:cubicBezTo>
                    <a:pt x="9" y="154"/>
                    <a:pt x="11" y="157"/>
                    <a:pt x="11" y="157"/>
                  </a:cubicBezTo>
                  <a:lnTo>
                    <a:pt x="11" y="161"/>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6" name="Freeform 210"/>
            <p:cNvSpPr>
              <a:spLocks noEditPoints="1"/>
            </p:cNvSpPr>
            <p:nvPr/>
          </p:nvSpPr>
          <p:spPr bwMode="auto">
            <a:xfrm>
              <a:off x="6551975" y="3312876"/>
              <a:ext cx="1810762" cy="943961"/>
            </a:xfrm>
            <a:custGeom>
              <a:avLst/>
              <a:gdLst>
                <a:gd name="T0" fmla="*/ 742 w 794"/>
                <a:gd name="T1" fmla="*/ 116 h 427"/>
                <a:gd name="T2" fmla="*/ 780 w 794"/>
                <a:gd name="T3" fmla="*/ 173 h 427"/>
                <a:gd name="T4" fmla="*/ 770 w 794"/>
                <a:gd name="T5" fmla="*/ 188 h 427"/>
                <a:gd name="T6" fmla="*/ 699 w 794"/>
                <a:gd name="T7" fmla="*/ 222 h 427"/>
                <a:gd name="T8" fmla="*/ 627 w 794"/>
                <a:gd name="T9" fmla="*/ 256 h 427"/>
                <a:gd name="T10" fmla="*/ 498 w 794"/>
                <a:gd name="T11" fmla="*/ 320 h 427"/>
                <a:gd name="T12" fmla="*/ 472 w 794"/>
                <a:gd name="T13" fmla="*/ 373 h 427"/>
                <a:gd name="T14" fmla="*/ 438 w 794"/>
                <a:gd name="T15" fmla="*/ 333 h 427"/>
                <a:gd name="T16" fmla="*/ 374 w 794"/>
                <a:gd name="T17" fmla="*/ 377 h 427"/>
                <a:gd name="T18" fmla="*/ 261 w 794"/>
                <a:gd name="T19" fmla="*/ 378 h 427"/>
                <a:gd name="T20" fmla="*/ 178 w 794"/>
                <a:gd name="T21" fmla="*/ 417 h 427"/>
                <a:gd name="T22" fmla="*/ 129 w 794"/>
                <a:gd name="T23" fmla="*/ 413 h 427"/>
                <a:gd name="T24" fmla="*/ 100 w 794"/>
                <a:gd name="T25" fmla="*/ 401 h 427"/>
                <a:gd name="T26" fmla="*/ 84 w 794"/>
                <a:gd name="T27" fmla="*/ 373 h 427"/>
                <a:gd name="T28" fmla="*/ 94 w 794"/>
                <a:gd name="T29" fmla="*/ 369 h 427"/>
                <a:gd name="T30" fmla="*/ 66 w 794"/>
                <a:gd name="T31" fmla="*/ 348 h 427"/>
                <a:gd name="T32" fmla="*/ 45 w 794"/>
                <a:gd name="T33" fmla="*/ 343 h 427"/>
                <a:gd name="T34" fmla="*/ 49 w 794"/>
                <a:gd name="T35" fmla="*/ 326 h 427"/>
                <a:gd name="T36" fmla="*/ 70 w 794"/>
                <a:gd name="T37" fmla="*/ 333 h 427"/>
                <a:gd name="T38" fmla="*/ 65 w 794"/>
                <a:gd name="T39" fmla="*/ 316 h 427"/>
                <a:gd name="T40" fmla="*/ 55 w 794"/>
                <a:gd name="T41" fmla="*/ 299 h 427"/>
                <a:gd name="T42" fmla="*/ 43 w 794"/>
                <a:gd name="T43" fmla="*/ 278 h 427"/>
                <a:gd name="T44" fmla="*/ 22 w 794"/>
                <a:gd name="T45" fmla="*/ 277 h 427"/>
                <a:gd name="T46" fmla="*/ 22 w 794"/>
                <a:gd name="T47" fmla="*/ 246 h 427"/>
                <a:gd name="T48" fmla="*/ 47 w 794"/>
                <a:gd name="T49" fmla="*/ 225 h 427"/>
                <a:gd name="T50" fmla="*/ 79 w 794"/>
                <a:gd name="T51" fmla="*/ 220 h 427"/>
                <a:gd name="T52" fmla="*/ 83 w 794"/>
                <a:gd name="T53" fmla="*/ 218 h 427"/>
                <a:gd name="T54" fmla="*/ 123 w 794"/>
                <a:gd name="T55" fmla="*/ 207 h 427"/>
                <a:gd name="T56" fmla="*/ 120 w 794"/>
                <a:gd name="T57" fmla="*/ 197 h 427"/>
                <a:gd name="T58" fmla="*/ 154 w 794"/>
                <a:gd name="T59" fmla="*/ 177 h 427"/>
                <a:gd name="T60" fmla="*/ 88 w 794"/>
                <a:gd name="T61" fmla="*/ 179 h 427"/>
                <a:gd name="T62" fmla="*/ 48 w 794"/>
                <a:gd name="T63" fmla="*/ 214 h 427"/>
                <a:gd name="T64" fmla="*/ 18 w 794"/>
                <a:gd name="T65" fmla="*/ 248 h 427"/>
                <a:gd name="T66" fmla="*/ 15 w 794"/>
                <a:gd name="T67" fmla="*/ 240 h 427"/>
                <a:gd name="T68" fmla="*/ 33 w 794"/>
                <a:gd name="T69" fmla="*/ 217 h 427"/>
                <a:gd name="T70" fmla="*/ 0 w 794"/>
                <a:gd name="T71" fmla="*/ 217 h 427"/>
                <a:gd name="T72" fmla="*/ 11 w 794"/>
                <a:gd name="T73" fmla="*/ 197 h 427"/>
                <a:gd name="T74" fmla="*/ 18 w 794"/>
                <a:gd name="T75" fmla="*/ 175 h 427"/>
                <a:gd name="T76" fmla="*/ 1 w 794"/>
                <a:gd name="T77" fmla="*/ 162 h 427"/>
                <a:gd name="T78" fmla="*/ 5 w 794"/>
                <a:gd name="T79" fmla="*/ 158 h 427"/>
                <a:gd name="T80" fmla="*/ 32 w 794"/>
                <a:gd name="T81" fmla="*/ 135 h 427"/>
                <a:gd name="T82" fmla="*/ 65 w 794"/>
                <a:gd name="T83" fmla="*/ 131 h 427"/>
                <a:gd name="T84" fmla="*/ 106 w 794"/>
                <a:gd name="T85" fmla="*/ 157 h 427"/>
                <a:gd name="T86" fmla="*/ 159 w 794"/>
                <a:gd name="T87" fmla="*/ 154 h 427"/>
                <a:gd name="T88" fmla="*/ 203 w 794"/>
                <a:gd name="T89" fmla="*/ 143 h 427"/>
                <a:gd name="T90" fmla="*/ 235 w 794"/>
                <a:gd name="T91" fmla="*/ 107 h 427"/>
                <a:gd name="T92" fmla="*/ 325 w 794"/>
                <a:gd name="T93" fmla="*/ 69 h 427"/>
                <a:gd name="T94" fmla="*/ 358 w 794"/>
                <a:gd name="T95" fmla="*/ 81 h 427"/>
                <a:gd name="T96" fmla="*/ 390 w 794"/>
                <a:gd name="T97" fmla="*/ 93 h 427"/>
                <a:gd name="T98" fmla="*/ 427 w 794"/>
                <a:gd name="T99" fmla="*/ 89 h 427"/>
                <a:gd name="T100" fmla="*/ 454 w 794"/>
                <a:gd name="T101" fmla="*/ 87 h 427"/>
                <a:gd name="T102" fmla="*/ 490 w 794"/>
                <a:gd name="T103" fmla="*/ 75 h 427"/>
                <a:gd name="T104" fmla="*/ 516 w 794"/>
                <a:gd name="T105" fmla="*/ 67 h 427"/>
                <a:gd name="T106" fmla="*/ 554 w 794"/>
                <a:gd name="T107" fmla="*/ 51 h 427"/>
                <a:gd name="T108" fmla="*/ 575 w 794"/>
                <a:gd name="T109" fmla="*/ 27 h 427"/>
                <a:gd name="T110" fmla="*/ 606 w 794"/>
                <a:gd name="T111" fmla="*/ 14 h 427"/>
                <a:gd name="T112" fmla="*/ 642 w 794"/>
                <a:gd name="T113" fmla="*/ 9 h 427"/>
                <a:gd name="T114" fmla="*/ 671 w 794"/>
                <a:gd name="T115" fmla="*/ 16 h 427"/>
                <a:gd name="T116" fmla="*/ 674 w 794"/>
                <a:gd name="T117" fmla="*/ 40 h 427"/>
                <a:gd name="T118" fmla="*/ 685 w 794"/>
                <a:gd name="T119" fmla="*/ 59 h 427"/>
                <a:gd name="T120" fmla="*/ 708 w 794"/>
                <a:gd name="T121" fmla="*/ 58 h 427"/>
                <a:gd name="T122" fmla="*/ 727 w 794"/>
                <a:gd name="T123" fmla="*/ 8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4" h="427">
                  <a:moveTo>
                    <a:pt x="727" y="80"/>
                  </a:moveTo>
                  <a:cubicBezTo>
                    <a:pt x="717" y="84"/>
                    <a:pt x="717" y="84"/>
                    <a:pt x="717" y="84"/>
                  </a:cubicBezTo>
                  <a:cubicBezTo>
                    <a:pt x="717" y="86"/>
                    <a:pt x="717" y="86"/>
                    <a:pt x="717" y="86"/>
                  </a:cubicBezTo>
                  <a:cubicBezTo>
                    <a:pt x="723" y="93"/>
                    <a:pt x="723" y="93"/>
                    <a:pt x="723" y="93"/>
                  </a:cubicBezTo>
                  <a:cubicBezTo>
                    <a:pt x="729" y="95"/>
                    <a:pt x="729" y="95"/>
                    <a:pt x="729" y="95"/>
                  </a:cubicBezTo>
                  <a:cubicBezTo>
                    <a:pt x="733" y="105"/>
                    <a:pt x="733" y="105"/>
                    <a:pt x="733" y="105"/>
                  </a:cubicBezTo>
                  <a:cubicBezTo>
                    <a:pt x="742" y="116"/>
                    <a:pt x="742" y="116"/>
                    <a:pt x="742" y="116"/>
                  </a:cubicBezTo>
                  <a:cubicBezTo>
                    <a:pt x="748" y="129"/>
                    <a:pt x="748" y="129"/>
                    <a:pt x="748" y="129"/>
                  </a:cubicBezTo>
                  <a:cubicBezTo>
                    <a:pt x="756" y="130"/>
                    <a:pt x="756" y="130"/>
                    <a:pt x="756" y="130"/>
                  </a:cubicBezTo>
                  <a:cubicBezTo>
                    <a:pt x="758" y="135"/>
                    <a:pt x="756" y="128"/>
                    <a:pt x="756" y="136"/>
                  </a:cubicBezTo>
                  <a:cubicBezTo>
                    <a:pt x="754" y="148"/>
                    <a:pt x="753" y="140"/>
                    <a:pt x="756" y="154"/>
                  </a:cubicBezTo>
                  <a:cubicBezTo>
                    <a:pt x="756" y="158"/>
                    <a:pt x="771" y="156"/>
                    <a:pt x="772" y="156"/>
                  </a:cubicBezTo>
                  <a:cubicBezTo>
                    <a:pt x="771" y="157"/>
                    <a:pt x="777" y="160"/>
                    <a:pt x="775" y="165"/>
                  </a:cubicBezTo>
                  <a:cubicBezTo>
                    <a:pt x="773" y="169"/>
                    <a:pt x="783" y="167"/>
                    <a:pt x="780" y="173"/>
                  </a:cubicBezTo>
                  <a:cubicBezTo>
                    <a:pt x="779" y="175"/>
                    <a:pt x="787" y="173"/>
                    <a:pt x="791" y="175"/>
                  </a:cubicBezTo>
                  <a:cubicBezTo>
                    <a:pt x="794" y="176"/>
                    <a:pt x="794" y="181"/>
                    <a:pt x="793" y="182"/>
                  </a:cubicBezTo>
                  <a:cubicBezTo>
                    <a:pt x="791" y="185"/>
                    <a:pt x="790" y="183"/>
                    <a:pt x="786" y="187"/>
                  </a:cubicBezTo>
                  <a:cubicBezTo>
                    <a:pt x="780" y="191"/>
                    <a:pt x="783" y="194"/>
                    <a:pt x="783" y="195"/>
                  </a:cubicBezTo>
                  <a:cubicBezTo>
                    <a:pt x="782" y="198"/>
                    <a:pt x="780" y="199"/>
                    <a:pt x="779" y="200"/>
                  </a:cubicBezTo>
                  <a:cubicBezTo>
                    <a:pt x="772" y="196"/>
                    <a:pt x="772" y="196"/>
                    <a:pt x="772" y="196"/>
                  </a:cubicBezTo>
                  <a:cubicBezTo>
                    <a:pt x="770" y="188"/>
                    <a:pt x="770" y="188"/>
                    <a:pt x="770" y="188"/>
                  </a:cubicBezTo>
                  <a:cubicBezTo>
                    <a:pt x="761" y="188"/>
                    <a:pt x="761" y="188"/>
                    <a:pt x="761" y="188"/>
                  </a:cubicBezTo>
                  <a:cubicBezTo>
                    <a:pt x="757" y="196"/>
                    <a:pt x="757" y="196"/>
                    <a:pt x="757" y="196"/>
                  </a:cubicBezTo>
                  <a:cubicBezTo>
                    <a:pt x="737" y="198"/>
                    <a:pt x="737" y="198"/>
                    <a:pt x="737" y="198"/>
                  </a:cubicBezTo>
                  <a:cubicBezTo>
                    <a:pt x="730" y="203"/>
                    <a:pt x="726" y="194"/>
                    <a:pt x="722" y="202"/>
                  </a:cubicBezTo>
                  <a:cubicBezTo>
                    <a:pt x="713" y="203"/>
                    <a:pt x="721" y="205"/>
                    <a:pt x="712" y="204"/>
                  </a:cubicBezTo>
                  <a:cubicBezTo>
                    <a:pt x="710" y="204"/>
                    <a:pt x="711" y="216"/>
                    <a:pt x="706" y="219"/>
                  </a:cubicBezTo>
                  <a:cubicBezTo>
                    <a:pt x="703" y="220"/>
                    <a:pt x="703" y="222"/>
                    <a:pt x="699" y="222"/>
                  </a:cubicBezTo>
                  <a:cubicBezTo>
                    <a:pt x="693" y="221"/>
                    <a:pt x="697" y="217"/>
                    <a:pt x="696" y="217"/>
                  </a:cubicBezTo>
                  <a:cubicBezTo>
                    <a:pt x="690" y="216"/>
                    <a:pt x="690" y="216"/>
                    <a:pt x="690" y="216"/>
                  </a:cubicBezTo>
                  <a:cubicBezTo>
                    <a:pt x="685" y="228"/>
                    <a:pt x="685" y="228"/>
                    <a:pt x="685" y="228"/>
                  </a:cubicBezTo>
                  <a:cubicBezTo>
                    <a:pt x="670" y="234"/>
                    <a:pt x="670" y="234"/>
                    <a:pt x="670" y="234"/>
                  </a:cubicBezTo>
                  <a:cubicBezTo>
                    <a:pt x="659" y="240"/>
                    <a:pt x="659" y="240"/>
                    <a:pt x="659" y="240"/>
                  </a:cubicBezTo>
                  <a:cubicBezTo>
                    <a:pt x="638" y="246"/>
                    <a:pt x="638" y="246"/>
                    <a:pt x="638" y="246"/>
                  </a:cubicBezTo>
                  <a:cubicBezTo>
                    <a:pt x="627" y="256"/>
                    <a:pt x="627" y="256"/>
                    <a:pt x="627" y="256"/>
                  </a:cubicBezTo>
                  <a:cubicBezTo>
                    <a:pt x="610" y="261"/>
                    <a:pt x="625" y="261"/>
                    <a:pt x="609" y="276"/>
                  </a:cubicBezTo>
                  <a:cubicBezTo>
                    <a:pt x="598" y="287"/>
                    <a:pt x="580" y="290"/>
                    <a:pt x="564" y="295"/>
                  </a:cubicBezTo>
                  <a:cubicBezTo>
                    <a:pt x="551" y="288"/>
                    <a:pt x="551" y="288"/>
                    <a:pt x="551" y="288"/>
                  </a:cubicBezTo>
                  <a:cubicBezTo>
                    <a:pt x="551" y="288"/>
                    <a:pt x="545" y="290"/>
                    <a:pt x="542" y="290"/>
                  </a:cubicBezTo>
                  <a:cubicBezTo>
                    <a:pt x="539" y="291"/>
                    <a:pt x="529" y="302"/>
                    <a:pt x="529" y="302"/>
                  </a:cubicBezTo>
                  <a:cubicBezTo>
                    <a:pt x="516" y="314"/>
                    <a:pt x="516" y="314"/>
                    <a:pt x="516" y="314"/>
                  </a:cubicBezTo>
                  <a:cubicBezTo>
                    <a:pt x="511" y="317"/>
                    <a:pt x="505" y="320"/>
                    <a:pt x="498" y="320"/>
                  </a:cubicBezTo>
                  <a:cubicBezTo>
                    <a:pt x="489" y="314"/>
                    <a:pt x="489" y="314"/>
                    <a:pt x="489" y="314"/>
                  </a:cubicBezTo>
                  <a:cubicBezTo>
                    <a:pt x="480" y="314"/>
                    <a:pt x="476" y="319"/>
                    <a:pt x="481" y="326"/>
                  </a:cubicBezTo>
                  <a:cubicBezTo>
                    <a:pt x="483" y="329"/>
                    <a:pt x="481" y="331"/>
                    <a:pt x="482" y="334"/>
                  </a:cubicBezTo>
                  <a:cubicBezTo>
                    <a:pt x="482" y="339"/>
                    <a:pt x="491" y="341"/>
                    <a:pt x="490" y="345"/>
                  </a:cubicBezTo>
                  <a:cubicBezTo>
                    <a:pt x="489" y="347"/>
                    <a:pt x="484" y="347"/>
                    <a:pt x="480" y="350"/>
                  </a:cubicBezTo>
                  <a:cubicBezTo>
                    <a:pt x="477" y="352"/>
                    <a:pt x="483" y="363"/>
                    <a:pt x="481" y="363"/>
                  </a:cubicBezTo>
                  <a:cubicBezTo>
                    <a:pt x="481" y="363"/>
                    <a:pt x="476" y="375"/>
                    <a:pt x="472" y="373"/>
                  </a:cubicBezTo>
                  <a:cubicBezTo>
                    <a:pt x="470" y="371"/>
                    <a:pt x="467" y="368"/>
                    <a:pt x="465" y="364"/>
                  </a:cubicBezTo>
                  <a:cubicBezTo>
                    <a:pt x="463" y="361"/>
                    <a:pt x="456" y="358"/>
                    <a:pt x="455" y="354"/>
                  </a:cubicBezTo>
                  <a:cubicBezTo>
                    <a:pt x="452" y="350"/>
                    <a:pt x="465" y="334"/>
                    <a:pt x="464" y="333"/>
                  </a:cubicBezTo>
                  <a:cubicBezTo>
                    <a:pt x="465" y="330"/>
                    <a:pt x="465" y="330"/>
                    <a:pt x="463" y="324"/>
                  </a:cubicBezTo>
                  <a:cubicBezTo>
                    <a:pt x="463" y="321"/>
                    <a:pt x="454" y="320"/>
                    <a:pt x="452" y="317"/>
                  </a:cubicBezTo>
                  <a:cubicBezTo>
                    <a:pt x="446" y="328"/>
                    <a:pt x="446" y="328"/>
                    <a:pt x="446" y="328"/>
                  </a:cubicBezTo>
                  <a:cubicBezTo>
                    <a:pt x="438" y="333"/>
                    <a:pt x="438" y="333"/>
                    <a:pt x="438" y="333"/>
                  </a:cubicBezTo>
                  <a:cubicBezTo>
                    <a:pt x="430" y="334"/>
                    <a:pt x="443" y="343"/>
                    <a:pt x="437" y="342"/>
                  </a:cubicBezTo>
                  <a:cubicBezTo>
                    <a:pt x="436" y="341"/>
                    <a:pt x="429" y="347"/>
                    <a:pt x="423" y="344"/>
                  </a:cubicBezTo>
                  <a:cubicBezTo>
                    <a:pt x="416" y="340"/>
                    <a:pt x="407" y="339"/>
                    <a:pt x="404" y="339"/>
                  </a:cubicBezTo>
                  <a:cubicBezTo>
                    <a:pt x="395" y="343"/>
                    <a:pt x="395" y="343"/>
                    <a:pt x="395" y="343"/>
                  </a:cubicBezTo>
                  <a:cubicBezTo>
                    <a:pt x="392" y="348"/>
                    <a:pt x="391" y="354"/>
                    <a:pt x="389" y="357"/>
                  </a:cubicBezTo>
                  <a:cubicBezTo>
                    <a:pt x="381" y="368"/>
                    <a:pt x="381" y="368"/>
                    <a:pt x="381" y="368"/>
                  </a:cubicBezTo>
                  <a:cubicBezTo>
                    <a:pt x="370" y="372"/>
                    <a:pt x="379" y="375"/>
                    <a:pt x="374" y="377"/>
                  </a:cubicBezTo>
                  <a:cubicBezTo>
                    <a:pt x="372" y="378"/>
                    <a:pt x="369" y="385"/>
                    <a:pt x="362" y="387"/>
                  </a:cubicBezTo>
                  <a:cubicBezTo>
                    <a:pt x="358" y="388"/>
                    <a:pt x="352" y="393"/>
                    <a:pt x="347" y="393"/>
                  </a:cubicBezTo>
                  <a:cubicBezTo>
                    <a:pt x="345" y="393"/>
                    <a:pt x="334" y="401"/>
                    <a:pt x="333" y="403"/>
                  </a:cubicBezTo>
                  <a:cubicBezTo>
                    <a:pt x="325" y="401"/>
                    <a:pt x="303" y="395"/>
                    <a:pt x="301" y="387"/>
                  </a:cubicBezTo>
                  <a:cubicBezTo>
                    <a:pt x="299" y="380"/>
                    <a:pt x="292" y="390"/>
                    <a:pt x="286" y="383"/>
                  </a:cubicBezTo>
                  <a:cubicBezTo>
                    <a:pt x="271" y="378"/>
                    <a:pt x="271" y="378"/>
                    <a:pt x="271" y="378"/>
                  </a:cubicBezTo>
                  <a:cubicBezTo>
                    <a:pt x="261" y="378"/>
                    <a:pt x="261" y="378"/>
                    <a:pt x="261" y="378"/>
                  </a:cubicBezTo>
                  <a:cubicBezTo>
                    <a:pt x="257" y="378"/>
                    <a:pt x="239" y="380"/>
                    <a:pt x="235" y="382"/>
                  </a:cubicBezTo>
                  <a:cubicBezTo>
                    <a:pt x="238" y="393"/>
                    <a:pt x="237" y="385"/>
                    <a:pt x="237" y="398"/>
                  </a:cubicBezTo>
                  <a:cubicBezTo>
                    <a:pt x="231" y="399"/>
                    <a:pt x="238" y="412"/>
                    <a:pt x="233" y="416"/>
                  </a:cubicBezTo>
                  <a:cubicBezTo>
                    <a:pt x="216" y="420"/>
                    <a:pt x="216" y="420"/>
                    <a:pt x="216" y="420"/>
                  </a:cubicBezTo>
                  <a:cubicBezTo>
                    <a:pt x="206" y="426"/>
                    <a:pt x="206" y="426"/>
                    <a:pt x="206" y="426"/>
                  </a:cubicBezTo>
                  <a:cubicBezTo>
                    <a:pt x="188" y="426"/>
                    <a:pt x="188" y="426"/>
                    <a:pt x="188" y="426"/>
                  </a:cubicBezTo>
                  <a:cubicBezTo>
                    <a:pt x="188" y="427"/>
                    <a:pt x="179" y="421"/>
                    <a:pt x="178" y="417"/>
                  </a:cubicBezTo>
                  <a:cubicBezTo>
                    <a:pt x="173" y="404"/>
                    <a:pt x="176" y="406"/>
                    <a:pt x="172" y="404"/>
                  </a:cubicBezTo>
                  <a:cubicBezTo>
                    <a:pt x="165" y="402"/>
                    <a:pt x="165" y="405"/>
                    <a:pt x="163" y="404"/>
                  </a:cubicBezTo>
                  <a:cubicBezTo>
                    <a:pt x="163" y="403"/>
                    <a:pt x="159" y="404"/>
                    <a:pt x="153" y="409"/>
                  </a:cubicBezTo>
                  <a:cubicBezTo>
                    <a:pt x="151" y="412"/>
                    <a:pt x="147" y="420"/>
                    <a:pt x="145" y="421"/>
                  </a:cubicBezTo>
                  <a:cubicBezTo>
                    <a:pt x="143" y="423"/>
                    <a:pt x="143" y="416"/>
                    <a:pt x="141" y="417"/>
                  </a:cubicBezTo>
                  <a:cubicBezTo>
                    <a:pt x="137" y="419"/>
                    <a:pt x="138" y="413"/>
                    <a:pt x="130" y="418"/>
                  </a:cubicBezTo>
                  <a:cubicBezTo>
                    <a:pt x="127" y="420"/>
                    <a:pt x="117" y="417"/>
                    <a:pt x="129" y="413"/>
                  </a:cubicBezTo>
                  <a:cubicBezTo>
                    <a:pt x="131" y="413"/>
                    <a:pt x="147" y="401"/>
                    <a:pt x="147" y="400"/>
                  </a:cubicBezTo>
                  <a:cubicBezTo>
                    <a:pt x="148" y="398"/>
                    <a:pt x="137" y="393"/>
                    <a:pt x="136" y="393"/>
                  </a:cubicBezTo>
                  <a:cubicBezTo>
                    <a:pt x="135" y="393"/>
                    <a:pt x="130" y="401"/>
                    <a:pt x="125" y="403"/>
                  </a:cubicBezTo>
                  <a:cubicBezTo>
                    <a:pt x="117" y="405"/>
                    <a:pt x="117" y="406"/>
                    <a:pt x="113" y="407"/>
                  </a:cubicBezTo>
                  <a:cubicBezTo>
                    <a:pt x="110" y="408"/>
                    <a:pt x="109" y="404"/>
                    <a:pt x="107" y="405"/>
                  </a:cubicBezTo>
                  <a:cubicBezTo>
                    <a:pt x="104" y="406"/>
                    <a:pt x="104" y="408"/>
                    <a:pt x="102" y="408"/>
                  </a:cubicBezTo>
                  <a:cubicBezTo>
                    <a:pt x="97" y="408"/>
                    <a:pt x="100" y="401"/>
                    <a:pt x="100" y="401"/>
                  </a:cubicBezTo>
                  <a:cubicBezTo>
                    <a:pt x="104" y="399"/>
                    <a:pt x="103" y="401"/>
                    <a:pt x="109" y="399"/>
                  </a:cubicBezTo>
                  <a:cubicBezTo>
                    <a:pt x="111" y="398"/>
                    <a:pt x="117" y="396"/>
                    <a:pt x="117" y="393"/>
                  </a:cubicBezTo>
                  <a:cubicBezTo>
                    <a:pt x="114" y="382"/>
                    <a:pt x="109" y="392"/>
                    <a:pt x="107" y="388"/>
                  </a:cubicBezTo>
                  <a:cubicBezTo>
                    <a:pt x="105" y="384"/>
                    <a:pt x="102" y="386"/>
                    <a:pt x="101" y="384"/>
                  </a:cubicBezTo>
                  <a:cubicBezTo>
                    <a:pt x="99" y="379"/>
                    <a:pt x="99" y="398"/>
                    <a:pt x="95" y="384"/>
                  </a:cubicBezTo>
                  <a:cubicBezTo>
                    <a:pt x="93" y="377"/>
                    <a:pt x="98" y="377"/>
                    <a:pt x="87" y="374"/>
                  </a:cubicBezTo>
                  <a:cubicBezTo>
                    <a:pt x="87" y="374"/>
                    <a:pt x="85" y="373"/>
                    <a:pt x="84" y="373"/>
                  </a:cubicBezTo>
                  <a:cubicBezTo>
                    <a:pt x="84" y="372"/>
                    <a:pt x="85" y="371"/>
                    <a:pt x="85" y="371"/>
                  </a:cubicBezTo>
                  <a:cubicBezTo>
                    <a:pt x="85" y="371"/>
                    <a:pt x="82" y="368"/>
                    <a:pt x="81" y="368"/>
                  </a:cubicBezTo>
                  <a:cubicBezTo>
                    <a:pt x="81" y="368"/>
                    <a:pt x="78" y="370"/>
                    <a:pt x="78" y="370"/>
                  </a:cubicBezTo>
                  <a:cubicBezTo>
                    <a:pt x="78" y="370"/>
                    <a:pt x="77" y="370"/>
                    <a:pt x="76" y="370"/>
                  </a:cubicBezTo>
                  <a:cubicBezTo>
                    <a:pt x="76" y="369"/>
                    <a:pt x="79" y="369"/>
                    <a:pt x="83" y="367"/>
                  </a:cubicBezTo>
                  <a:cubicBezTo>
                    <a:pt x="85" y="367"/>
                    <a:pt x="86" y="370"/>
                    <a:pt x="88" y="370"/>
                  </a:cubicBezTo>
                  <a:cubicBezTo>
                    <a:pt x="90" y="371"/>
                    <a:pt x="94" y="370"/>
                    <a:pt x="94" y="369"/>
                  </a:cubicBezTo>
                  <a:cubicBezTo>
                    <a:pt x="95" y="368"/>
                    <a:pt x="90" y="365"/>
                    <a:pt x="91" y="360"/>
                  </a:cubicBezTo>
                  <a:cubicBezTo>
                    <a:pt x="91" y="358"/>
                    <a:pt x="93" y="358"/>
                    <a:pt x="91" y="357"/>
                  </a:cubicBezTo>
                  <a:cubicBezTo>
                    <a:pt x="89" y="356"/>
                    <a:pt x="89" y="355"/>
                    <a:pt x="89" y="355"/>
                  </a:cubicBezTo>
                  <a:cubicBezTo>
                    <a:pt x="76" y="354"/>
                    <a:pt x="76" y="354"/>
                    <a:pt x="76" y="354"/>
                  </a:cubicBezTo>
                  <a:cubicBezTo>
                    <a:pt x="76" y="354"/>
                    <a:pt x="76" y="354"/>
                    <a:pt x="74" y="353"/>
                  </a:cubicBezTo>
                  <a:cubicBezTo>
                    <a:pt x="72" y="352"/>
                    <a:pt x="70" y="351"/>
                    <a:pt x="70" y="351"/>
                  </a:cubicBezTo>
                  <a:cubicBezTo>
                    <a:pt x="66" y="348"/>
                    <a:pt x="66" y="348"/>
                    <a:pt x="66" y="348"/>
                  </a:cubicBezTo>
                  <a:cubicBezTo>
                    <a:pt x="66" y="348"/>
                    <a:pt x="62" y="349"/>
                    <a:pt x="61" y="349"/>
                  </a:cubicBezTo>
                  <a:cubicBezTo>
                    <a:pt x="61" y="349"/>
                    <a:pt x="62" y="353"/>
                    <a:pt x="62" y="353"/>
                  </a:cubicBezTo>
                  <a:cubicBezTo>
                    <a:pt x="61" y="354"/>
                    <a:pt x="61" y="358"/>
                    <a:pt x="57" y="355"/>
                  </a:cubicBezTo>
                  <a:cubicBezTo>
                    <a:pt x="56" y="354"/>
                    <a:pt x="53" y="351"/>
                    <a:pt x="52" y="351"/>
                  </a:cubicBezTo>
                  <a:cubicBezTo>
                    <a:pt x="51" y="352"/>
                    <a:pt x="47" y="351"/>
                    <a:pt x="47" y="350"/>
                  </a:cubicBezTo>
                  <a:cubicBezTo>
                    <a:pt x="46" y="349"/>
                    <a:pt x="43" y="348"/>
                    <a:pt x="43" y="348"/>
                  </a:cubicBezTo>
                  <a:cubicBezTo>
                    <a:pt x="43" y="348"/>
                    <a:pt x="46" y="344"/>
                    <a:pt x="45" y="343"/>
                  </a:cubicBezTo>
                  <a:cubicBezTo>
                    <a:pt x="44" y="343"/>
                    <a:pt x="50" y="345"/>
                    <a:pt x="50" y="345"/>
                  </a:cubicBezTo>
                  <a:cubicBezTo>
                    <a:pt x="50" y="345"/>
                    <a:pt x="50" y="340"/>
                    <a:pt x="51" y="340"/>
                  </a:cubicBezTo>
                  <a:cubicBezTo>
                    <a:pt x="52" y="339"/>
                    <a:pt x="49" y="339"/>
                    <a:pt x="48" y="338"/>
                  </a:cubicBezTo>
                  <a:cubicBezTo>
                    <a:pt x="47" y="337"/>
                    <a:pt x="46" y="334"/>
                    <a:pt x="46" y="334"/>
                  </a:cubicBezTo>
                  <a:cubicBezTo>
                    <a:pt x="46" y="334"/>
                    <a:pt x="44" y="333"/>
                    <a:pt x="44" y="332"/>
                  </a:cubicBezTo>
                  <a:cubicBezTo>
                    <a:pt x="43" y="328"/>
                    <a:pt x="46" y="325"/>
                    <a:pt x="47" y="325"/>
                  </a:cubicBezTo>
                  <a:cubicBezTo>
                    <a:pt x="48" y="326"/>
                    <a:pt x="48" y="326"/>
                    <a:pt x="49" y="326"/>
                  </a:cubicBezTo>
                  <a:cubicBezTo>
                    <a:pt x="51" y="327"/>
                    <a:pt x="51" y="327"/>
                    <a:pt x="51" y="327"/>
                  </a:cubicBezTo>
                  <a:cubicBezTo>
                    <a:pt x="51" y="327"/>
                    <a:pt x="53" y="330"/>
                    <a:pt x="53" y="330"/>
                  </a:cubicBezTo>
                  <a:cubicBezTo>
                    <a:pt x="54" y="330"/>
                    <a:pt x="57" y="333"/>
                    <a:pt x="57" y="333"/>
                  </a:cubicBezTo>
                  <a:cubicBezTo>
                    <a:pt x="57" y="333"/>
                    <a:pt x="59" y="337"/>
                    <a:pt x="60" y="338"/>
                  </a:cubicBezTo>
                  <a:cubicBezTo>
                    <a:pt x="61" y="338"/>
                    <a:pt x="61" y="336"/>
                    <a:pt x="63" y="336"/>
                  </a:cubicBezTo>
                  <a:cubicBezTo>
                    <a:pt x="65" y="337"/>
                    <a:pt x="67" y="339"/>
                    <a:pt x="68" y="338"/>
                  </a:cubicBezTo>
                  <a:cubicBezTo>
                    <a:pt x="69" y="338"/>
                    <a:pt x="70" y="333"/>
                    <a:pt x="70" y="333"/>
                  </a:cubicBezTo>
                  <a:cubicBezTo>
                    <a:pt x="70" y="333"/>
                    <a:pt x="64" y="329"/>
                    <a:pt x="63" y="329"/>
                  </a:cubicBezTo>
                  <a:cubicBezTo>
                    <a:pt x="63" y="328"/>
                    <a:pt x="61" y="327"/>
                    <a:pt x="61" y="326"/>
                  </a:cubicBezTo>
                  <a:cubicBezTo>
                    <a:pt x="60" y="326"/>
                    <a:pt x="58" y="325"/>
                    <a:pt x="58" y="325"/>
                  </a:cubicBezTo>
                  <a:cubicBezTo>
                    <a:pt x="58" y="325"/>
                    <a:pt x="57" y="322"/>
                    <a:pt x="57" y="322"/>
                  </a:cubicBezTo>
                  <a:cubicBezTo>
                    <a:pt x="56" y="321"/>
                    <a:pt x="57" y="319"/>
                    <a:pt x="57" y="319"/>
                  </a:cubicBezTo>
                  <a:cubicBezTo>
                    <a:pt x="58" y="318"/>
                    <a:pt x="60" y="317"/>
                    <a:pt x="61" y="317"/>
                  </a:cubicBezTo>
                  <a:cubicBezTo>
                    <a:pt x="62" y="317"/>
                    <a:pt x="65" y="316"/>
                    <a:pt x="65" y="316"/>
                  </a:cubicBezTo>
                  <a:cubicBezTo>
                    <a:pt x="66" y="311"/>
                    <a:pt x="66" y="311"/>
                    <a:pt x="66" y="311"/>
                  </a:cubicBezTo>
                  <a:cubicBezTo>
                    <a:pt x="66" y="311"/>
                    <a:pt x="68" y="307"/>
                    <a:pt x="68" y="307"/>
                  </a:cubicBezTo>
                  <a:cubicBezTo>
                    <a:pt x="67" y="307"/>
                    <a:pt x="60" y="310"/>
                    <a:pt x="60" y="309"/>
                  </a:cubicBezTo>
                  <a:cubicBezTo>
                    <a:pt x="59" y="309"/>
                    <a:pt x="57" y="309"/>
                    <a:pt x="57" y="308"/>
                  </a:cubicBezTo>
                  <a:cubicBezTo>
                    <a:pt x="56" y="307"/>
                    <a:pt x="56" y="305"/>
                    <a:pt x="56" y="304"/>
                  </a:cubicBezTo>
                  <a:cubicBezTo>
                    <a:pt x="56" y="303"/>
                    <a:pt x="57" y="301"/>
                    <a:pt x="57" y="301"/>
                  </a:cubicBezTo>
                  <a:cubicBezTo>
                    <a:pt x="57" y="301"/>
                    <a:pt x="56" y="299"/>
                    <a:pt x="55" y="299"/>
                  </a:cubicBezTo>
                  <a:cubicBezTo>
                    <a:pt x="55" y="298"/>
                    <a:pt x="54" y="296"/>
                    <a:pt x="54" y="296"/>
                  </a:cubicBezTo>
                  <a:cubicBezTo>
                    <a:pt x="54" y="296"/>
                    <a:pt x="47" y="292"/>
                    <a:pt x="47" y="292"/>
                  </a:cubicBezTo>
                  <a:cubicBezTo>
                    <a:pt x="47" y="291"/>
                    <a:pt x="47" y="288"/>
                    <a:pt x="48" y="288"/>
                  </a:cubicBezTo>
                  <a:cubicBezTo>
                    <a:pt x="48" y="287"/>
                    <a:pt x="47" y="285"/>
                    <a:pt x="49" y="283"/>
                  </a:cubicBezTo>
                  <a:cubicBezTo>
                    <a:pt x="52" y="281"/>
                    <a:pt x="54" y="275"/>
                    <a:pt x="54" y="275"/>
                  </a:cubicBezTo>
                  <a:cubicBezTo>
                    <a:pt x="54" y="275"/>
                    <a:pt x="47" y="274"/>
                    <a:pt x="47" y="274"/>
                  </a:cubicBezTo>
                  <a:cubicBezTo>
                    <a:pt x="46" y="274"/>
                    <a:pt x="43" y="278"/>
                    <a:pt x="43" y="278"/>
                  </a:cubicBezTo>
                  <a:cubicBezTo>
                    <a:pt x="43" y="278"/>
                    <a:pt x="39" y="279"/>
                    <a:pt x="39" y="280"/>
                  </a:cubicBezTo>
                  <a:cubicBezTo>
                    <a:pt x="38" y="280"/>
                    <a:pt x="33" y="281"/>
                    <a:pt x="33" y="282"/>
                  </a:cubicBezTo>
                  <a:cubicBezTo>
                    <a:pt x="32" y="282"/>
                    <a:pt x="30" y="284"/>
                    <a:pt x="29" y="284"/>
                  </a:cubicBezTo>
                  <a:cubicBezTo>
                    <a:pt x="28" y="285"/>
                    <a:pt x="24" y="287"/>
                    <a:pt x="24" y="287"/>
                  </a:cubicBezTo>
                  <a:cubicBezTo>
                    <a:pt x="24" y="287"/>
                    <a:pt x="20" y="287"/>
                    <a:pt x="20" y="287"/>
                  </a:cubicBezTo>
                  <a:cubicBezTo>
                    <a:pt x="20" y="286"/>
                    <a:pt x="20" y="279"/>
                    <a:pt x="20" y="279"/>
                  </a:cubicBezTo>
                  <a:cubicBezTo>
                    <a:pt x="20" y="279"/>
                    <a:pt x="22" y="278"/>
                    <a:pt x="22" y="277"/>
                  </a:cubicBezTo>
                  <a:cubicBezTo>
                    <a:pt x="22" y="277"/>
                    <a:pt x="21" y="273"/>
                    <a:pt x="20" y="272"/>
                  </a:cubicBezTo>
                  <a:cubicBezTo>
                    <a:pt x="20" y="272"/>
                    <a:pt x="20" y="267"/>
                    <a:pt x="20" y="266"/>
                  </a:cubicBezTo>
                  <a:cubicBezTo>
                    <a:pt x="20" y="264"/>
                    <a:pt x="19" y="261"/>
                    <a:pt x="19" y="261"/>
                  </a:cubicBezTo>
                  <a:cubicBezTo>
                    <a:pt x="18" y="256"/>
                    <a:pt x="18" y="256"/>
                    <a:pt x="18" y="256"/>
                  </a:cubicBezTo>
                  <a:cubicBezTo>
                    <a:pt x="19" y="252"/>
                    <a:pt x="19" y="252"/>
                    <a:pt x="19" y="252"/>
                  </a:cubicBezTo>
                  <a:cubicBezTo>
                    <a:pt x="20" y="250"/>
                    <a:pt x="20" y="250"/>
                    <a:pt x="20" y="250"/>
                  </a:cubicBezTo>
                  <a:cubicBezTo>
                    <a:pt x="20" y="250"/>
                    <a:pt x="22" y="246"/>
                    <a:pt x="22" y="246"/>
                  </a:cubicBezTo>
                  <a:cubicBezTo>
                    <a:pt x="22" y="245"/>
                    <a:pt x="24" y="241"/>
                    <a:pt x="24" y="241"/>
                  </a:cubicBezTo>
                  <a:cubicBezTo>
                    <a:pt x="25" y="240"/>
                    <a:pt x="31" y="234"/>
                    <a:pt x="31" y="234"/>
                  </a:cubicBezTo>
                  <a:cubicBezTo>
                    <a:pt x="34" y="230"/>
                    <a:pt x="34" y="230"/>
                    <a:pt x="34" y="230"/>
                  </a:cubicBezTo>
                  <a:cubicBezTo>
                    <a:pt x="34" y="230"/>
                    <a:pt x="38" y="230"/>
                    <a:pt x="39" y="230"/>
                  </a:cubicBezTo>
                  <a:cubicBezTo>
                    <a:pt x="39" y="230"/>
                    <a:pt x="43" y="227"/>
                    <a:pt x="43" y="227"/>
                  </a:cubicBezTo>
                  <a:cubicBezTo>
                    <a:pt x="44" y="225"/>
                    <a:pt x="44" y="225"/>
                    <a:pt x="44" y="225"/>
                  </a:cubicBezTo>
                  <a:cubicBezTo>
                    <a:pt x="47" y="225"/>
                    <a:pt x="47" y="225"/>
                    <a:pt x="47" y="225"/>
                  </a:cubicBezTo>
                  <a:cubicBezTo>
                    <a:pt x="47" y="225"/>
                    <a:pt x="49" y="223"/>
                    <a:pt x="50" y="223"/>
                  </a:cubicBezTo>
                  <a:cubicBezTo>
                    <a:pt x="50" y="223"/>
                    <a:pt x="52" y="223"/>
                    <a:pt x="54" y="223"/>
                  </a:cubicBezTo>
                  <a:cubicBezTo>
                    <a:pt x="56" y="223"/>
                    <a:pt x="57" y="222"/>
                    <a:pt x="58" y="222"/>
                  </a:cubicBezTo>
                  <a:cubicBezTo>
                    <a:pt x="58" y="223"/>
                    <a:pt x="62" y="227"/>
                    <a:pt x="62" y="227"/>
                  </a:cubicBezTo>
                  <a:cubicBezTo>
                    <a:pt x="74" y="225"/>
                    <a:pt x="74" y="225"/>
                    <a:pt x="74" y="225"/>
                  </a:cubicBezTo>
                  <a:cubicBezTo>
                    <a:pt x="79" y="223"/>
                    <a:pt x="79" y="223"/>
                    <a:pt x="79" y="223"/>
                  </a:cubicBezTo>
                  <a:cubicBezTo>
                    <a:pt x="79" y="223"/>
                    <a:pt x="79" y="220"/>
                    <a:pt x="79" y="220"/>
                  </a:cubicBezTo>
                  <a:cubicBezTo>
                    <a:pt x="78" y="219"/>
                    <a:pt x="73" y="218"/>
                    <a:pt x="73" y="218"/>
                  </a:cubicBezTo>
                  <a:cubicBezTo>
                    <a:pt x="73" y="218"/>
                    <a:pt x="72" y="218"/>
                    <a:pt x="73" y="218"/>
                  </a:cubicBezTo>
                  <a:cubicBezTo>
                    <a:pt x="73" y="217"/>
                    <a:pt x="75" y="213"/>
                    <a:pt x="75" y="213"/>
                  </a:cubicBezTo>
                  <a:cubicBezTo>
                    <a:pt x="76" y="213"/>
                    <a:pt x="77" y="213"/>
                    <a:pt x="79" y="213"/>
                  </a:cubicBezTo>
                  <a:cubicBezTo>
                    <a:pt x="81" y="213"/>
                    <a:pt x="85" y="213"/>
                    <a:pt x="85" y="213"/>
                  </a:cubicBezTo>
                  <a:cubicBezTo>
                    <a:pt x="85" y="213"/>
                    <a:pt x="87" y="215"/>
                    <a:pt x="85" y="216"/>
                  </a:cubicBezTo>
                  <a:cubicBezTo>
                    <a:pt x="84" y="217"/>
                    <a:pt x="83" y="217"/>
                    <a:pt x="83" y="218"/>
                  </a:cubicBezTo>
                  <a:cubicBezTo>
                    <a:pt x="83" y="218"/>
                    <a:pt x="83" y="220"/>
                    <a:pt x="84" y="220"/>
                  </a:cubicBezTo>
                  <a:cubicBezTo>
                    <a:pt x="84" y="220"/>
                    <a:pt x="89" y="219"/>
                    <a:pt x="89" y="219"/>
                  </a:cubicBezTo>
                  <a:cubicBezTo>
                    <a:pt x="89" y="219"/>
                    <a:pt x="90" y="217"/>
                    <a:pt x="92" y="217"/>
                  </a:cubicBezTo>
                  <a:cubicBezTo>
                    <a:pt x="93" y="216"/>
                    <a:pt x="96" y="215"/>
                    <a:pt x="96" y="215"/>
                  </a:cubicBezTo>
                  <a:cubicBezTo>
                    <a:pt x="106" y="214"/>
                    <a:pt x="106" y="214"/>
                    <a:pt x="106" y="214"/>
                  </a:cubicBezTo>
                  <a:cubicBezTo>
                    <a:pt x="113" y="212"/>
                    <a:pt x="113" y="212"/>
                    <a:pt x="113" y="212"/>
                  </a:cubicBezTo>
                  <a:cubicBezTo>
                    <a:pt x="113" y="212"/>
                    <a:pt x="121" y="207"/>
                    <a:pt x="123" y="207"/>
                  </a:cubicBezTo>
                  <a:cubicBezTo>
                    <a:pt x="126" y="208"/>
                    <a:pt x="128" y="208"/>
                    <a:pt x="129" y="207"/>
                  </a:cubicBezTo>
                  <a:cubicBezTo>
                    <a:pt x="130" y="206"/>
                    <a:pt x="132" y="203"/>
                    <a:pt x="132" y="203"/>
                  </a:cubicBezTo>
                  <a:cubicBezTo>
                    <a:pt x="130" y="202"/>
                    <a:pt x="130" y="202"/>
                    <a:pt x="130" y="202"/>
                  </a:cubicBezTo>
                  <a:cubicBezTo>
                    <a:pt x="125" y="202"/>
                    <a:pt x="125" y="202"/>
                    <a:pt x="125" y="202"/>
                  </a:cubicBezTo>
                  <a:cubicBezTo>
                    <a:pt x="125" y="202"/>
                    <a:pt x="120" y="203"/>
                    <a:pt x="120" y="203"/>
                  </a:cubicBezTo>
                  <a:cubicBezTo>
                    <a:pt x="119" y="202"/>
                    <a:pt x="116" y="202"/>
                    <a:pt x="117" y="201"/>
                  </a:cubicBezTo>
                  <a:cubicBezTo>
                    <a:pt x="118" y="199"/>
                    <a:pt x="118" y="199"/>
                    <a:pt x="120" y="197"/>
                  </a:cubicBezTo>
                  <a:cubicBezTo>
                    <a:pt x="121" y="196"/>
                    <a:pt x="122" y="195"/>
                    <a:pt x="123" y="194"/>
                  </a:cubicBezTo>
                  <a:cubicBezTo>
                    <a:pt x="125" y="194"/>
                    <a:pt x="125" y="193"/>
                    <a:pt x="127" y="192"/>
                  </a:cubicBezTo>
                  <a:cubicBezTo>
                    <a:pt x="129" y="191"/>
                    <a:pt x="129" y="191"/>
                    <a:pt x="133" y="189"/>
                  </a:cubicBezTo>
                  <a:cubicBezTo>
                    <a:pt x="137" y="188"/>
                    <a:pt x="145" y="182"/>
                    <a:pt x="146" y="182"/>
                  </a:cubicBezTo>
                  <a:cubicBezTo>
                    <a:pt x="147" y="182"/>
                    <a:pt x="148" y="183"/>
                    <a:pt x="152" y="181"/>
                  </a:cubicBezTo>
                  <a:cubicBezTo>
                    <a:pt x="157" y="180"/>
                    <a:pt x="160" y="177"/>
                    <a:pt x="159" y="177"/>
                  </a:cubicBezTo>
                  <a:cubicBezTo>
                    <a:pt x="158" y="177"/>
                    <a:pt x="156" y="176"/>
                    <a:pt x="154" y="177"/>
                  </a:cubicBezTo>
                  <a:cubicBezTo>
                    <a:pt x="151" y="178"/>
                    <a:pt x="153" y="176"/>
                    <a:pt x="149" y="178"/>
                  </a:cubicBezTo>
                  <a:cubicBezTo>
                    <a:pt x="144" y="181"/>
                    <a:pt x="137" y="183"/>
                    <a:pt x="135" y="183"/>
                  </a:cubicBezTo>
                  <a:cubicBezTo>
                    <a:pt x="133" y="182"/>
                    <a:pt x="131" y="181"/>
                    <a:pt x="129" y="179"/>
                  </a:cubicBezTo>
                  <a:cubicBezTo>
                    <a:pt x="126" y="177"/>
                    <a:pt x="120" y="177"/>
                    <a:pt x="120" y="176"/>
                  </a:cubicBezTo>
                  <a:cubicBezTo>
                    <a:pt x="119" y="176"/>
                    <a:pt x="111" y="179"/>
                    <a:pt x="111" y="179"/>
                  </a:cubicBezTo>
                  <a:cubicBezTo>
                    <a:pt x="111" y="179"/>
                    <a:pt x="100" y="180"/>
                    <a:pt x="97" y="180"/>
                  </a:cubicBezTo>
                  <a:cubicBezTo>
                    <a:pt x="95" y="180"/>
                    <a:pt x="89" y="179"/>
                    <a:pt x="88" y="179"/>
                  </a:cubicBezTo>
                  <a:cubicBezTo>
                    <a:pt x="88" y="179"/>
                    <a:pt x="82" y="181"/>
                    <a:pt x="82" y="181"/>
                  </a:cubicBezTo>
                  <a:cubicBezTo>
                    <a:pt x="81" y="181"/>
                    <a:pt x="77" y="187"/>
                    <a:pt x="75" y="188"/>
                  </a:cubicBezTo>
                  <a:cubicBezTo>
                    <a:pt x="73" y="189"/>
                    <a:pt x="68" y="188"/>
                    <a:pt x="68" y="188"/>
                  </a:cubicBezTo>
                  <a:cubicBezTo>
                    <a:pt x="68" y="188"/>
                    <a:pt x="66" y="190"/>
                    <a:pt x="64" y="191"/>
                  </a:cubicBezTo>
                  <a:cubicBezTo>
                    <a:pt x="62" y="192"/>
                    <a:pt x="59" y="194"/>
                    <a:pt x="57" y="195"/>
                  </a:cubicBezTo>
                  <a:cubicBezTo>
                    <a:pt x="55" y="196"/>
                    <a:pt x="54" y="204"/>
                    <a:pt x="54" y="205"/>
                  </a:cubicBezTo>
                  <a:cubicBezTo>
                    <a:pt x="53" y="207"/>
                    <a:pt x="48" y="214"/>
                    <a:pt x="48" y="214"/>
                  </a:cubicBezTo>
                  <a:cubicBezTo>
                    <a:pt x="43" y="219"/>
                    <a:pt x="43" y="219"/>
                    <a:pt x="43" y="219"/>
                  </a:cubicBezTo>
                  <a:cubicBezTo>
                    <a:pt x="43" y="219"/>
                    <a:pt x="39" y="223"/>
                    <a:pt x="38" y="223"/>
                  </a:cubicBezTo>
                  <a:cubicBezTo>
                    <a:pt x="37" y="224"/>
                    <a:pt x="31" y="230"/>
                    <a:pt x="31" y="230"/>
                  </a:cubicBezTo>
                  <a:cubicBezTo>
                    <a:pt x="31" y="230"/>
                    <a:pt x="29" y="229"/>
                    <a:pt x="29" y="229"/>
                  </a:cubicBezTo>
                  <a:cubicBezTo>
                    <a:pt x="29" y="229"/>
                    <a:pt x="25" y="235"/>
                    <a:pt x="25" y="235"/>
                  </a:cubicBezTo>
                  <a:cubicBezTo>
                    <a:pt x="25" y="235"/>
                    <a:pt x="23" y="240"/>
                    <a:pt x="22" y="241"/>
                  </a:cubicBezTo>
                  <a:cubicBezTo>
                    <a:pt x="22" y="242"/>
                    <a:pt x="18" y="248"/>
                    <a:pt x="18" y="248"/>
                  </a:cubicBezTo>
                  <a:cubicBezTo>
                    <a:pt x="17" y="250"/>
                    <a:pt x="17" y="250"/>
                    <a:pt x="17" y="250"/>
                  </a:cubicBezTo>
                  <a:cubicBezTo>
                    <a:pt x="16" y="254"/>
                    <a:pt x="16" y="254"/>
                    <a:pt x="16" y="254"/>
                  </a:cubicBezTo>
                  <a:cubicBezTo>
                    <a:pt x="16" y="254"/>
                    <a:pt x="14" y="256"/>
                    <a:pt x="14" y="255"/>
                  </a:cubicBezTo>
                  <a:cubicBezTo>
                    <a:pt x="14" y="254"/>
                    <a:pt x="14" y="250"/>
                    <a:pt x="15" y="249"/>
                  </a:cubicBezTo>
                  <a:cubicBezTo>
                    <a:pt x="16" y="248"/>
                    <a:pt x="16" y="246"/>
                    <a:pt x="16" y="246"/>
                  </a:cubicBezTo>
                  <a:cubicBezTo>
                    <a:pt x="15" y="241"/>
                    <a:pt x="15" y="241"/>
                    <a:pt x="15" y="241"/>
                  </a:cubicBezTo>
                  <a:cubicBezTo>
                    <a:pt x="15" y="241"/>
                    <a:pt x="14" y="243"/>
                    <a:pt x="15" y="240"/>
                  </a:cubicBezTo>
                  <a:cubicBezTo>
                    <a:pt x="16" y="237"/>
                    <a:pt x="15" y="237"/>
                    <a:pt x="16" y="236"/>
                  </a:cubicBezTo>
                  <a:cubicBezTo>
                    <a:pt x="18" y="235"/>
                    <a:pt x="17" y="235"/>
                    <a:pt x="20" y="233"/>
                  </a:cubicBezTo>
                  <a:cubicBezTo>
                    <a:pt x="22" y="231"/>
                    <a:pt x="21" y="230"/>
                    <a:pt x="22" y="230"/>
                  </a:cubicBezTo>
                  <a:cubicBezTo>
                    <a:pt x="24" y="229"/>
                    <a:pt x="24" y="229"/>
                    <a:pt x="26" y="228"/>
                  </a:cubicBezTo>
                  <a:cubicBezTo>
                    <a:pt x="29" y="226"/>
                    <a:pt x="30" y="225"/>
                    <a:pt x="31" y="224"/>
                  </a:cubicBezTo>
                  <a:cubicBezTo>
                    <a:pt x="31" y="223"/>
                    <a:pt x="36" y="221"/>
                    <a:pt x="35" y="220"/>
                  </a:cubicBezTo>
                  <a:cubicBezTo>
                    <a:pt x="35" y="219"/>
                    <a:pt x="36" y="217"/>
                    <a:pt x="33" y="217"/>
                  </a:cubicBezTo>
                  <a:cubicBezTo>
                    <a:pt x="31" y="217"/>
                    <a:pt x="27" y="219"/>
                    <a:pt x="25" y="220"/>
                  </a:cubicBezTo>
                  <a:cubicBezTo>
                    <a:pt x="22" y="221"/>
                    <a:pt x="19" y="223"/>
                    <a:pt x="19" y="223"/>
                  </a:cubicBezTo>
                  <a:cubicBezTo>
                    <a:pt x="19" y="223"/>
                    <a:pt x="12" y="225"/>
                    <a:pt x="11" y="225"/>
                  </a:cubicBezTo>
                  <a:cubicBezTo>
                    <a:pt x="10" y="224"/>
                    <a:pt x="8" y="225"/>
                    <a:pt x="7" y="225"/>
                  </a:cubicBezTo>
                  <a:cubicBezTo>
                    <a:pt x="5" y="226"/>
                    <a:pt x="1" y="224"/>
                    <a:pt x="1" y="224"/>
                  </a:cubicBezTo>
                  <a:cubicBezTo>
                    <a:pt x="0" y="217"/>
                    <a:pt x="0" y="217"/>
                    <a:pt x="0" y="217"/>
                  </a:cubicBezTo>
                  <a:cubicBezTo>
                    <a:pt x="0" y="217"/>
                    <a:pt x="0" y="217"/>
                    <a:pt x="0" y="217"/>
                  </a:cubicBezTo>
                  <a:cubicBezTo>
                    <a:pt x="1" y="217"/>
                    <a:pt x="1" y="218"/>
                    <a:pt x="1" y="218"/>
                  </a:cubicBezTo>
                  <a:cubicBezTo>
                    <a:pt x="1" y="218"/>
                    <a:pt x="1" y="218"/>
                    <a:pt x="1" y="218"/>
                  </a:cubicBezTo>
                  <a:cubicBezTo>
                    <a:pt x="2" y="219"/>
                    <a:pt x="7" y="219"/>
                    <a:pt x="7" y="219"/>
                  </a:cubicBezTo>
                  <a:cubicBezTo>
                    <a:pt x="11" y="215"/>
                    <a:pt x="11" y="215"/>
                    <a:pt x="11" y="215"/>
                  </a:cubicBezTo>
                  <a:cubicBezTo>
                    <a:pt x="16" y="208"/>
                    <a:pt x="16" y="208"/>
                    <a:pt x="16" y="208"/>
                  </a:cubicBezTo>
                  <a:cubicBezTo>
                    <a:pt x="11" y="197"/>
                    <a:pt x="11" y="197"/>
                    <a:pt x="11" y="197"/>
                  </a:cubicBezTo>
                  <a:cubicBezTo>
                    <a:pt x="11" y="197"/>
                    <a:pt x="11" y="197"/>
                    <a:pt x="11" y="197"/>
                  </a:cubicBezTo>
                  <a:cubicBezTo>
                    <a:pt x="11" y="197"/>
                    <a:pt x="11" y="197"/>
                    <a:pt x="11" y="197"/>
                  </a:cubicBezTo>
                  <a:cubicBezTo>
                    <a:pt x="11" y="197"/>
                    <a:pt x="11" y="197"/>
                    <a:pt x="11" y="197"/>
                  </a:cubicBezTo>
                  <a:cubicBezTo>
                    <a:pt x="11" y="196"/>
                    <a:pt x="12" y="192"/>
                    <a:pt x="12" y="191"/>
                  </a:cubicBezTo>
                  <a:cubicBezTo>
                    <a:pt x="12" y="190"/>
                    <a:pt x="14" y="186"/>
                    <a:pt x="14" y="186"/>
                  </a:cubicBezTo>
                  <a:cubicBezTo>
                    <a:pt x="16" y="183"/>
                    <a:pt x="16" y="183"/>
                    <a:pt x="16" y="183"/>
                  </a:cubicBezTo>
                  <a:cubicBezTo>
                    <a:pt x="16" y="183"/>
                    <a:pt x="20" y="182"/>
                    <a:pt x="21" y="182"/>
                  </a:cubicBezTo>
                  <a:cubicBezTo>
                    <a:pt x="23" y="182"/>
                    <a:pt x="18" y="176"/>
                    <a:pt x="18" y="175"/>
                  </a:cubicBezTo>
                  <a:cubicBezTo>
                    <a:pt x="18" y="174"/>
                    <a:pt x="16" y="169"/>
                    <a:pt x="16" y="169"/>
                  </a:cubicBezTo>
                  <a:cubicBezTo>
                    <a:pt x="16" y="169"/>
                    <a:pt x="11" y="166"/>
                    <a:pt x="10" y="166"/>
                  </a:cubicBezTo>
                  <a:cubicBezTo>
                    <a:pt x="9" y="166"/>
                    <a:pt x="4" y="165"/>
                    <a:pt x="2" y="164"/>
                  </a:cubicBezTo>
                  <a:cubicBezTo>
                    <a:pt x="2" y="164"/>
                    <a:pt x="2" y="164"/>
                    <a:pt x="2" y="164"/>
                  </a:cubicBezTo>
                  <a:cubicBezTo>
                    <a:pt x="2" y="164"/>
                    <a:pt x="2" y="164"/>
                    <a:pt x="2" y="164"/>
                  </a:cubicBezTo>
                  <a:cubicBezTo>
                    <a:pt x="2" y="164"/>
                    <a:pt x="1" y="163"/>
                    <a:pt x="1" y="162"/>
                  </a:cubicBezTo>
                  <a:cubicBezTo>
                    <a:pt x="1" y="162"/>
                    <a:pt x="1" y="162"/>
                    <a:pt x="1" y="162"/>
                  </a:cubicBezTo>
                  <a:cubicBezTo>
                    <a:pt x="1" y="162"/>
                    <a:pt x="1" y="162"/>
                    <a:pt x="1" y="162"/>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2" y="159"/>
                    <a:pt x="5" y="158"/>
                    <a:pt x="5" y="158"/>
                  </a:cubicBezTo>
                  <a:cubicBezTo>
                    <a:pt x="9" y="155"/>
                    <a:pt x="9" y="155"/>
                    <a:pt x="9" y="155"/>
                  </a:cubicBezTo>
                  <a:cubicBezTo>
                    <a:pt x="8" y="151"/>
                    <a:pt x="8" y="151"/>
                    <a:pt x="8" y="151"/>
                  </a:cubicBezTo>
                  <a:cubicBezTo>
                    <a:pt x="8" y="151"/>
                    <a:pt x="12" y="148"/>
                    <a:pt x="13" y="147"/>
                  </a:cubicBezTo>
                  <a:cubicBezTo>
                    <a:pt x="15" y="146"/>
                    <a:pt x="22" y="144"/>
                    <a:pt x="22" y="144"/>
                  </a:cubicBezTo>
                  <a:cubicBezTo>
                    <a:pt x="25" y="139"/>
                    <a:pt x="25" y="139"/>
                    <a:pt x="25" y="139"/>
                  </a:cubicBezTo>
                  <a:cubicBezTo>
                    <a:pt x="30" y="138"/>
                    <a:pt x="30" y="138"/>
                    <a:pt x="30" y="138"/>
                  </a:cubicBezTo>
                  <a:cubicBezTo>
                    <a:pt x="32" y="135"/>
                    <a:pt x="32" y="135"/>
                    <a:pt x="32" y="135"/>
                  </a:cubicBezTo>
                  <a:cubicBezTo>
                    <a:pt x="37" y="136"/>
                    <a:pt x="37" y="136"/>
                    <a:pt x="37" y="136"/>
                  </a:cubicBezTo>
                  <a:cubicBezTo>
                    <a:pt x="45" y="141"/>
                    <a:pt x="45" y="141"/>
                    <a:pt x="45" y="141"/>
                  </a:cubicBezTo>
                  <a:cubicBezTo>
                    <a:pt x="45" y="141"/>
                    <a:pt x="51" y="138"/>
                    <a:pt x="52" y="137"/>
                  </a:cubicBezTo>
                  <a:cubicBezTo>
                    <a:pt x="54" y="136"/>
                    <a:pt x="56" y="136"/>
                    <a:pt x="56" y="136"/>
                  </a:cubicBezTo>
                  <a:cubicBezTo>
                    <a:pt x="59" y="134"/>
                    <a:pt x="59" y="134"/>
                    <a:pt x="59" y="134"/>
                  </a:cubicBezTo>
                  <a:cubicBezTo>
                    <a:pt x="59" y="134"/>
                    <a:pt x="64" y="132"/>
                    <a:pt x="65" y="131"/>
                  </a:cubicBezTo>
                  <a:cubicBezTo>
                    <a:pt x="65" y="131"/>
                    <a:pt x="65" y="131"/>
                    <a:pt x="65" y="131"/>
                  </a:cubicBezTo>
                  <a:cubicBezTo>
                    <a:pt x="65" y="131"/>
                    <a:pt x="65" y="131"/>
                    <a:pt x="65" y="131"/>
                  </a:cubicBezTo>
                  <a:cubicBezTo>
                    <a:pt x="67" y="150"/>
                    <a:pt x="62" y="140"/>
                    <a:pt x="72" y="147"/>
                  </a:cubicBezTo>
                  <a:cubicBezTo>
                    <a:pt x="73" y="148"/>
                    <a:pt x="72" y="149"/>
                    <a:pt x="73" y="150"/>
                  </a:cubicBezTo>
                  <a:cubicBezTo>
                    <a:pt x="73" y="152"/>
                    <a:pt x="80" y="155"/>
                    <a:pt x="80" y="155"/>
                  </a:cubicBezTo>
                  <a:cubicBezTo>
                    <a:pt x="80" y="155"/>
                    <a:pt x="86" y="155"/>
                    <a:pt x="86" y="156"/>
                  </a:cubicBezTo>
                  <a:cubicBezTo>
                    <a:pt x="87" y="157"/>
                    <a:pt x="93" y="160"/>
                    <a:pt x="93" y="160"/>
                  </a:cubicBezTo>
                  <a:cubicBezTo>
                    <a:pt x="106" y="157"/>
                    <a:pt x="106" y="157"/>
                    <a:pt x="106" y="157"/>
                  </a:cubicBezTo>
                  <a:cubicBezTo>
                    <a:pt x="112" y="163"/>
                    <a:pt x="112" y="163"/>
                    <a:pt x="112" y="163"/>
                  </a:cubicBezTo>
                  <a:cubicBezTo>
                    <a:pt x="119" y="161"/>
                    <a:pt x="119" y="161"/>
                    <a:pt x="119" y="161"/>
                  </a:cubicBezTo>
                  <a:cubicBezTo>
                    <a:pt x="119" y="161"/>
                    <a:pt x="122" y="162"/>
                    <a:pt x="124" y="163"/>
                  </a:cubicBezTo>
                  <a:cubicBezTo>
                    <a:pt x="126" y="164"/>
                    <a:pt x="132" y="163"/>
                    <a:pt x="134" y="162"/>
                  </a:cubicBezTo>
                  <a:cubicBezTo>
                    <a:pt x="136" y="162"/>
                    <a:pt x="141" y="159"/>
                    <a:pt x="143" y="160"/>
                  </a:cubicBezTo>
                  <a:cubicBezTo>
                    <a:pt x="145" y="160"/>
                    <a:pt x="154" y="158"/>
                    <a:pt x="154" y="158"/>
                  </a:cubicBezTo>
                  <a:cubicBezTo>
                    <a:pt x="159" y="154"/>
                    <a:pt x="159" y="154"/>
                    <a:pt x="159" y="154"/>
                  </a:cubicBezTo>
                  <a:cubicBezTo>
                    <a:pt x="169" y="149"/>
                    <a:pt x="169" y="149"/>
                    <a:pt x="169" y="149"/>
                  </a:cubicBezTo>
                  <a:cubicBezTo>
                    <a:pt x="180" y="161"/>
                    <a:pt x="180" y="161"/>
                    <a:pt x="180" y="161"/>
                  </a:cubicBezTo>
                  <a:cubicBezTo>
                    <a:pt x="180" y="161"/>
                    <a:pt x="191" y="159"/>
                    <a:pt x="192" y="159"/>
                  </a:cubicBezTo>
                  <a:cubicBezTo>
                    <a:pt x="194" y="159"/>
                    <a:pt x="202" y="156"/>
                    <a:pt x="202" y="156"/>
                  </a:cubicBezTo>
                  <a:cubicBezTo>
                    <a:pt x="202" y="156"/>
                    <a:pt x="204" y="153"/>
                    <a:pt x="203" y="150"/>
                  </a:cubicBezTo>
                  <a:cubicBezTo>
                    <a:pt x="203" y="148"/>
                    <a:pt x="202" y="146"/>
                    <a:pt x="202" y="146"/>
                  </a:cubicBezTo>
                  <a:cubicBezTo>
                    <a:pt x="202" y="146"/>
                    <a:pt x="200" y="144"/>
                    <a:pt x="203" y="143"/>
                  </a:cubicBezTo>
                  <a:cubicBezTo>
                    <a:pt x="206" y="142"/>
                    <a:pt x="207" y="140"/>
                    <a:pt x="209" y="139"/>
                  </a:cubicBezTo>
                  <a:cubicBezTo>
                    <a:pt x="212" y="137"/>
                    <a:pt x="214" y="134"/>
                    <a:pt x="215" y="133"/>
                  </a:cubicBezTo>
                  <a:cubicBezTo>
                    <a:pt x="216" y="133"/>
                    <a:pt x="218" y="129"/>
                    <a:pt x="219" y="129"/>
                  </a:cubicBezTo>
                  <a:cubicBezTo>
                    <a:pt x="219" y="128"/>
                    <a:pt x="221" y="125"/>
                    <a:pt x="221" y="124"/>
                  </a:cubicBezTo>
                  <a:cubicBezTo>
                    <a:pt x="222" y="124"/>
                    <a:pt x="227" y="119"/>
                    <a:pt x="227" y="119"/>
                  </a:cubicBezTo>
                  <a:cubicBezTo>
                    <a:pt x="229" y="116"/>
                    <a:pt x="229" y="116"/>
                    <a:pt x="229" y="116"/>
                  </a:cubicBezTo>
                  <a:cubicBezTo>
                    <a:pt x="229" y="116"/>
                    <a:pt x="233" y="108"/>
                    <a:pt x="235" y="107"/>
                  </a:cubicBezTo>
                  <a:cubicBezTo>
                    <a:pt x="237" y="107"/>
                    <a:pt x="248" y="98"/>
                    <a:pt x="250" y="99"/>
                  </a:cubicBezTo>
                  <a:cubicBezTo>
                    <a:pt x="252" y="99"/>
                    <a:pt x="259" y="93"/>
                    <a:pt x="261" y="91"/>
                  </a:cubicBezTo>
                  <a:cubicBezTo>
                    <a:pt x="263" y="90"/>
                    <a:pt x="263" y="88"/>
                    <a:pt x="268" y="87"/>
                  </a:cubicBezTo>
                  <a:cubicBezTo>
                    <a:pt x="272" y="87"/>
                    <a:pt x="300" y="83"/>
                    <a:pt x="300" y="83"/>
                  </a:cubicBezTo>
                  <a:cubicBezTo>
                    <a:pt x="316" y="78"/>
                    <a:pt x="316" y="78"/>
                    <a:pt x="316" y="78"/>
                  </a:cubicBezTo>
                  <a:cubicBezTo>
                    <a:pt x="324" y="72"/>
                    <a:pt x="324" y="72"/>
                    <a:pt x="324" y="72"/>
                  </a:cubicBezTo>
                  <a:cubicBezTo>
                    <a:pt x="325" y="69"/>
                    <a:pt x="325" y="69"/>
                    <a:pt x="325" y="69"/>
                  </a:cubicBezTo>
                  <a:cubicBezTo>
                    <a:pt x="334" y="69"/>
                    <a:pt x="334" y="69"/>
                    <a:pt x="334" y="69"/>
                  </a:cubicBezTo>
                  <a:cubicBezTo>
                    <a:pt x="334" y="69"/>
                    <a:pt x="333" y="73"/>
                    <a:pt x="333" y="73"/>
                  </a:cubicBezTo>
                  <a:cubicBezTo>
                    <a:pt x="333" y="74"/>
                    <a:pt x="332" y="75"/>
                    <a:pt x="335" y="76"/>
                  </a:cubicBezTo>
                  <a:cubicBezTo>
                    <a:pt x="338" y="78"/>
                    <a:pt x="341" y="80"/>
                    <a:pt x="342" y="80"/>
                  </a:cubicBezTo>
                  <a:cubicBezTo>
                    <a:pt x="343" y="80"/>
                    <a:pt x="345" y="81"/>
                    <a:pt x="346" y="81"/>
                  </a:cubicBezTo>
                  <a:cubicBezTo>
                    <a:pt x="347" y="82"/>
                    <a:pt x="352" y="83"/>
                    <a:pt x="352" y="83"/>
                  </a:cubicBezTo>
                  <a:cubicBezTo>
                    <a:pt x="352" y="83"/>
                    <a:pt x="358" y="81"/>
                    <a:pt x="358" y="81"/>
                  </a:cubicBezTo>
                  <a:cubicBezTo>
                    <a:pt x="358" y="80"/>
                    <a:pt x="361" y="79"/>
                    <a:pt x="363" y="78"/>
                  </a:cubicBezTo>
                  <a:cubicBezTo>
                    <a:pt x="365" y="77"/>
                    <a:pt x="373" y="75"/>
                    <a:pt x="373" y="75"/>
                  </a:cubicBezTo>
                  <a:cubicBezTo>
                    <a:pt x="373" y="75"/>
                    <a:pt x="375" y="78"/>
                    <a:pt x="376" y="78"/>
                  </a:cubicBezTo>
                  <a:cubicBezTo>
                    <a:pt x="376" y="79"/>
                    <a:pt x="380" y="81"/>
                    <a:pt x="379" y="83"/>
                  </a:cubicBezTo>
                  <a:cubicBezTo>
                    <a:pt x="379" y="84"/>
                    <a:pt x="379" y="87"/>
                    <a:pt x="379" y="87"/>
                  </a:cubicBezTo>
                  <a:cubicBezTo>
                    <a:pt x="385" y="90"/>
                    <a:pt x="385" y="90"/>
                    <a:pt x="385" y="90"/>
                  </a:cubicBezTo>
                  <a:cubicBezTo>
                    <a:pt x="385" y="90"/>
                    <a:pt x="389" y="92"/>
                    <a:pt x="390" y="93"/>
                  </a:cubicBezTo>
                  <a:cubicBezTo>
                    <a:pt x="391" y="93"/>
                    <a:pt x="397" y="94"/>
                    <a:pt x="397" y="94"/>
                  </a:cubicBezTo>
                  <a:cubicBezTo>
                    <a:pt x="398" y="87"/>
                    <a:pt x="398" y="87"/>
                    <a:pt x="398" y="87"/>
                  </a:cubicBezTo>
                  <a:cubicBezTo>
                    <a:pt x="398" y="87"/>
                    <a:pt x="400" y="85"/>
                    <a:pt x="403" y="85"/>
                  </a:cubicBezTo>
                  <a:cubicBezTo>
                    <a:pt x="406" y="85"/>
                    <a:pt x="411" y="85"/>
                    <a:pt x="411" y="85"/>
                  </a:cubicBezTo>
                  <a:cubicBezTo>
                    <a:pt x="411" y="85"/>
                    <a:pt x="415" y="86"/>
                    <a:pt x="415" y="87"/>
                  </a:cubicBezTo>
                  <a:cubicBezTo>
                    <a:pt x="415" y="88"/>
                    <a:pt x="420" y="91"/>
                    <a:pt x="420" y="91"/>
                  </a:cubicBezTo>
                  <a:cubicBezTo>
                    <a:pt x="427" y="89"/>
                    <a:pt x="427" y="89"/>
                    <a:pt x="427" y="89"/>
                  </a:cubicBezTo>
                  <a:cubicBezTo>
                    <a:pt x="430" y="90"/>
                    <a:pt x="430" y="90"/>
                    <a:pt x="430" y="90"/>
                  </a:cubicBezTo>
                  <a:cubicBezTo>
                    <a:pt x="439" y="91"/>
                    <a:pt x="439" y="91"/>
                    <a:pt x="439" y="91"/>
                  </a:cubicBezTo>
                  <a:cubicBezTo>
                    <a:pt x="439" y="91"/>
                    <a:pt x="441" y="91"/>
                    <a:pt x="441" y="90"/>
                  </a:cubicBezTo>
                  <a:cubicBezTo>
                    <a:pt x="442" y="89"/>
                    <a:pt x="442" y="86"/>
                    <a:pt x="442" y="86"/>
                  </a:cubicBezTo>
                  <a:cubicBezTo>
                    <a:pt x="442" y="86"/>
                    <a:pt x="441" y="86"/>
                    <a:pt x="444" y="85"/>
                  </a:cubicBezTo>
                  <a:cubicBezTo>
                    <a:pt x="447" y="85"/>
                    <a:pt x="446" y="84"/>
                    <a:pt x="447" y="85"/>
                  </a:cubicBezTo>
                  <a:cubicBezTo>
                    <a:pt x="448" y="86"/>
                    <a:pt x="452" y="86"/>
                    <a:pt x="454" y="87"/>
                  </a:cubicBezTo>
                  <a:cubicBezTo>
                    <a:pt x="455" y="87"/>
                    <a:pt x="459" y="88"/>
                    <a:pt x="460" y="88"/>
                  </a:cubicBezTo>
                  <a:cubicBezTo>
                    <a:pt x="461" y="88"/>
                    <a:pt x="471" y="87"/>
                    <a:pt x="471" y="87"/>
                  </a:cubicBezTo>
                  <a:cubicBezTo>
                    <a:pt x="471" y="87"/>
                    <a:pt x="469" y="88"/>
                    <a:pt x="473" y="86"/>
                  </a:cubicBezTo>
                  <a:cubicBezTo>
                    <a:pt x="477" y="84"/>
                    <a:pt x="482" y="81"/>
                    <a:pt x="482" y="81"/>
                  </a:cubicBezTo>
                  <a:cubicBezTo>
                    <a:pt x="482" y="81"/>
                    <a:pt x="482" y="81"/>
                    <a:pt x="485" y="80"/>
                  </a:cubicBezTo>
                  <a:cubicBezTo>
                    <a:pt x="488" y="79"/>
                    <a:pt x="488" y="75"/>
                    <a:pt x="488" y="75"/>
                  </a:cubicBezTo>
                  <a:cubicBezTo>
                    <a:pt x="488" y="75"/>
                    <a:pt x="488" y="75"/>
                    <a:pt x="490" y="75"/>
                  </a:cubicBezTo>
                  <a:cubicBezTo>
                    <a:pt x="491" y="74"/>
                    <a:pt x="497" y="73"/>
                    <a:pt x="497" y="73"/>
                  </a:cubicBezTo>
                  <a:cubicBezTo>
                    <a:pt x="497" y="73"/>
                    <a:pt x="498" y="71"/>
                    <a:pt x="499" y="70"/>
                  </a:cubicBezTo>
                  <a:cubicBezTo>
                    <a:pt x="500" y="70"/>
                    <a:pt x="502" y="68"/>
                    <a:pt x="502" y="68"/>
                  </a:cubicBezTo>
                  <a:cubicBezTo>
                    <a:pt x="503" y="68"/>
                    <a:pt x="503" y="68"/>
                    <a:pt x="503" y="68"/>
                  </a:cubicBezTo>
                  <a:cubicBezTo>
                    <a:pt x="507" y="67"/>
                    <a:pt x="507" y="67"/>
                    <a:pt x="507" y="67"/>
                  </a:cubicBezTo>
                  <a:cubicBezTo>
                    <a:pt x="508" y="65"/>
                    <a:pt x="508" y="65"/>
                    <a:pt x="508" y="65"/>
                  </a:cubicBezTo>
                  <a:cubicBezTo>
                    <a:pt x="516" y="67"/>
                    <a:pt x="516" y="67"/>
                    <a:pt x="516" y="67"/>
                  </a:cubicBezTo>
                  <a:cubicBezTo>
                    <a:pt x="516" y="67"/>
                    <a:pt x="523" y="68"/>
                    <a:pt x="524" y="67"/>
                  </a:cubicBezTo>
                  <a:cubicBezTo>
                    <a:pt x="526" y="67"/>
                    <a:pt x="529" y="62"/>
                    <a:pt x="531" y="63"/>
                  </a:cubicBezTo>
                  <a:cubicBezTo>
                    <a:pt x="532" y="63"/>
                    <a:pt x="534" y="65"/>
                    <a:pt x="535" y="64"/>
                  </a:cubicBezTo>
                  <a:cubicBezTo>
                    <a:pt x="536" y="64"/>
                    <a:pt x="537" y="66"/>
                    <a:pt x="540" y="64"/>
                  </a:cubicBezTo>
                  <a:cubicBezTo>
                    <a:pt x="544" y="61"/>
                    <a:pt x="547" y="57"/>
                    <a:pt x="547" y="57"/>
                  </a:cubicBezTo>
                  <a:cubicBezTo>
                    <a:pt x="547" y="57"/>
                    <a:pt x="546" y="55"/>
                    <a:pt x="549" y="54"/>
                  </a:cubicBezTo>
                  <a:cubicBezTo>
                    <a:pt x="552" y="52"/>
                    <a:pt x="552" y="51"/>
                    <a:pt x="554" y="51"/>
                  </a:cubicBezTo>
                  <a:cubicBezTo>
                    <a:pt x="556" y="50"/>
                    <a:pt x="556" y="51"/>
                    <a:pt x="557" y="49"/>
                  </a:cubicBezTo>
                  <a:cubicBezTo>
                    <a:pt x="557" y="47"/>
                    <a:pt x="557" y="45"/>
                    <a:pt x="558" y="44"/>
                  </a:cubicBezTo>
                  <a:cubicBezTo>
                    <a:pt x="559" y="44"/>
                    <a:pt x="560" y="42"/>
                    <a:pt x="562" y="42"/>
                  </a:cubicBezTo>
                  <a:cubicBezTo>
                    <a:pt x="563" y="41"/>
                    <a:pt x="565" y="40"/>
                    <a:pt x="565" y="38"/>
                  </a:cubicBezTo>
                  <a:cubicBezTo>
                    <a:pt x="566" y="36"/>
                    <a:pt x="564" y="37"/>
                    <a:pt x="566" y="36"/>
                  </a:cubicBezTo>
                  <a:cubicBezTo>
                    <a:pt x="568" y="34"/>
                    <a:pt x="569" y="33"/>
                    <a:pt x="571" y="31"/>
                  </a:cubicBezTo>
                  <a:cubicBezTo>
                    <a:pt x="573" y="30"/>
                    <a:pt x="574" y="29"/>
                    <a:pt x="575" y="27"/>
                  </a:cubicBezTo>
                  <a:cubicBezTo>
                    <a:pt x="575" y="25"/>
                    <a:pt x="575" y="24"/>
                    <a:pt x="576" y="21"/>
                  </a:cubicBezTo>
                  <a:cubicBezTo>
                    <a:pt x="578" y="18"/>
                    <a:pt x="576" y="16"/>
                    <a:pt x="579" y="16"/>
                  </a:cubicBezTo>
                  <a:cubicBezTo>
                    <a:pt x="580" y="16"/>
                    <a:pt x="580" y="16"/>
                    <a:pt x="581" y="16"/>
                  </a:cubicBezTo>
                  <a:cubicBezTo>
                    <a:pt x="581" y="18"/>
                    <a:pt x="583" y="19"/>
                    <a:pt x="585" y="20"/>
                  </a:cubicBezTo>
                  <a:cubicBezTo>
                    <a:pt x="588" y="21"/>
                    <a:pt x="596" y="17"/>
                    <a:pt x="596" y="17"/>
                  </a:cubicBezTo>
                  <a:cubicBezTo>
                    <a:pt x="601" y="15"/>
                    <a:pt x="601" y="15"/>
                    <a:pt x="601" y="15"/>
                  </a:cubicBezTo>
                  <a:cubicBezTo>
                    <a:pt x="606" y="14"/>
                    <a:pt x="606" y="14"/>
                    <a:pt x="606" y="14"/>
                  </a:cubicBezTo>
                  <a:cubicBezTo>
                    <a:pt x="606" y="14"/>
                    <a:pt x="618" y="13"/>
                    <a:pt x="620" y="12"/>
                  </a:cubicBezTo>
                  <a:cubicBezTo>
                    <a:pt x="623" y="10"/>
                    <a:pt x="623" y="8"/>
                    <a:pt x="623" y="8"/>
                  </a:cubicBezTo>
                  <a:cubicBezTo>
                    <a:pt x="622" y="5"/>
                    <a:pt x="622" y="5"/>
                    <a:pt x="622" y="5"/>
                  </a:cubicBezTo>
                  <a:cubicBezTo>
                    <a:pt x="622" y="5"/>
                    <a:pt x="628" y="2"/>
                    <a:pt x="631" y="1"/>
                  </a:cubicBezTo>
                  <a:cubicBezTo>
                    <a:pt x="633" y="0"/>
                    <a:pt x="635" y="2"/>
                    <a:pt x="635" y="2"/>
                  </a:cubicBezTo>
                  <a:cubicBezTo>
                    <a:pt x="638" y="5"/>
                    <a:pt x="638" y="5"/>
                    <a:pt x="638" y="5"/>
                  </a:cubicBezTo>
                  <a:cubicBezTo>
                    <a:pt x="642" y="9"/>
                    <a:pt x="642" y="9"/>
                    <a:pt x="642" y="9"/>
                  </a:cubicBezTo>
                  <a:cubicBezTo>
                    <a:pt x="647" y="10"/>
                    <a:pt x="647" y="10"/>
                    <a:pt x="647" y="10"/>
                  </a:cubicBezTo>
                  <a:cubicBezTo>
                    <a:pt x="647" y="10"/>
                    <a:pt x="650" y="13"/>
                    <a:pt x="651" y="14"/>
                  </a:cubicBezTo>
                  <a:cubicBezTo>
                    <a:pt x="651" y="16"/>
                    <a:pt x="651" y="16"/>
                    <a:pt x="651" y="16"/>
                  </a:cubicBezTo>
                  <a:cubicBezTo>
                    <a:pt x="657" y="16"/>
                    <a:pt x="657" y="16"/>
                    <a:pt x="657" y="16"/>
                  </a:cubicBezTo>
                  <a:cubicBezTo>
                    <a:pt x="662" y="14"/>
                    <a:pt x="662" y="14"/>
                    <a:pt x="662" y="14"/>
                  </a:cubicBezTo>
                  <a:cubicBezTo>
                    <a:pt x="667" y="17"/>
                    <a:pt x="667" y="17"/>
                    <a:pt x="667" y="17"/>
                  </a:cubicBezTo>
                  <a:cubicBezTo>
                    <a:pt x="671" y="16"/>
                    <a:pt x="671" y="16"/>
                    <a:pt x="671" y="16"/>
                  </a:cubicBezTo>
                  <a:cubicBezTo>
                    <a:pt x="672" y="16"/>
                    <a:pt x="672" y="17"/>
                    <a:pt x="673" y="17"/>
                  </a:cubicBezTo>
                  <a:cubicBezTo>
                    <a:pt x="673" y="18"/>
                    <a:pt x="673" y="19"/>
                    <a:pt x="673" y="20"/>
                  </a:cubicBezTo>
                  <a:cubicBezTo>
                    <a:pt x="674" y="22"/>
                    <a:pt x="675" y="22"/>
                    <a:pt x="675" y="22"/>
                  </a:cubicBezTo>
                  <a:cubicBezTo>
                    <a:pt x="677" y="25"/>
                    <a:pt x="677" y="25"/>
                    <a:pt x="677" y="25"/>
                  </a:cubicBezTo>
                  <a:cubicBezTo>
                    <a:pt x="678" y="28"/>
                    <a:pt x="678" y="28"/>
                    <a:pt x="678" y="28"/>
                  </a:cubicBezTo>
                  <a:cubicBezTo>
                    <a:pt x="677" y="33"/>
                    <a:pt x="677" y="33"/>
                    <a:pt x="677" y="33"/>
                  </a:cubicBezTo>
                  <a:cubicBezTo>
                    <a:pt x="677" y="33"/>
                    <a:pt x="675" y="38"/>
                    <a:pt x="674" y="40"/>
                  </a:cubicBezTo>
                  <a:cubicBezTo>
                    <a:pt x="673" y="42"/>
                    <a:pt x="676" y="44"/>
                    <a:pt x="676" y="44"/>
                  </a:cubicBezTo>
                  <a:cubicBezTo>
                    <a:pt x="677" y="46"/>
                    <a:pt x="677" y="46"/>
                    <a:pt x="677" y="46"/>
                  </a:cubicBezTo>
                  <a:cubicBezTo>
                    <a:pt x="677" y="46"/>
                    <a:pt x="678" y="49"/>
                    <a:pt x="679" y="50"/>
                  </a:cubicBezTo>
                  <a:cubicBezTo>
                    <a:pt x="679" y="51"/>
                    <a:pt x="679" y="51"/>
                    <a:pt x="679" y="51"/>
                  </a:cubicBezTo>
                  <a:cubicBezTo>
                    <a:pt x="679" y="51"/>
                    <a:pt x="682" y="53"/>
                    <a:pt x="683" y="54"/>
                  </a:cubicBezTo>
                  <a:cubicBezTo>
                    <a:pt x="684" y="54"/>
                    <a:pt x="684" y="55"/>
                    <a:pt x="685" y="56"/>
                  </a:cubicBezTo>
                  <a:cubicBezTo>
                    <a:pt x="686" y="57"/>
                    <a:pt x="685" y="59"/>
                    <a:pt x="685" y="59"/>
                  </a:cubicBezTo>
                  <a:cubicBezTo>
                    <a:pt x="682" y="62"/>
                    <a:pt x="682" y="62"/>
                    <a:pt x="682" y="62"/>
                  </a:cubicBezTo>
                  <a:cubicBezTo>
                    <a:pt x="682" y="62"/>
                    <a:pt x="687" y="62"/>
                    <a:pt x="689" y="62"/>
                  </a:cubicBezTo>
                  <a:cubicBezTo>
                    <a:pt x="691" y="62"/>
                    <a:pt x="691" y="62"/>
                    <a:pt x="692" y="62"/>
                  </a:cubicBezTo>
                  <a:cubicBezTo>
                    <a:pt x="693" y="62"/>
                    <a:pt x="697" y="63"/>
                    <a:pt x="697" y="63"/>
                  </a:cubicBezTo>
                  <a:cubicBezTo>
                    <a:pt x="697" y="63"/>
                    <a:pt x="699" y="62"/>
                    <a:pt x="700" y="62"/>
                  </a:cubicBezTo>
                  <a:cubicBezTo>
                    <a:pt x="702" y="61"/>
                    <a:pt x="704" y="61"/>
                    <a:pt x="704" y="61"/>
                  </a:cubicBezTo>
                  <a:cubicBezTo>
                    <a:pt x="708" y="58"/>
                    <a:pt x="708" y="58"/>
                    <a:pt x="708" y="58"/>
                  </a:cubicBezTo>
                  <a:cubicBezTo>
                    <a:pt x="708" y="58"/>
                    <a:pt x="713" y="59"/>
                    <a:pt x="715" y="59"/>
                  </a:cubicBezTo>
                  <a:cubicBezTo>
                    <a:pt x="716" y="59"/>
                    <a:pt x="719" y="59"/>
                    <a:pt x="720" y="58"/>
                  </a:cubicBezTo>
                  <a:cubicBezTo>
                    <a:pt x="721" y="58"/>
                    <a:pt x="725" y="60"/>
                    <a:pt x="725" y="60"/>
                  </a:cubicBezTo>
                  <a:cubicBezTo>
                    <a:pt x="725" y="60"/>
                    <a:pt x="727" y="62"/>
                    <a:pt x="728" y="63"/>
                  </a:cubicBezTo>
                  <a:cubicBezTo>
                    <a:pt x="727" y="66"/>
                    <a:pt x="726" y="68"/>
                    <a:pt x="726" y="69"/>
                  </a:cubicBezTo>
                  <a:cubicBezTo>
                    <a:pt x="727" y="70"/>
                    <a:pt x="730" y="72"/>
                    <a:pt x="731" y="74"/>
                  </a:cubicBezTo>
                  <a:cubicBezTo>
                    <a:pt x="731" y="75"/>
                    <a:pt x="727" y="80"/>
                    <a:pt x="727" y="80"/>
                  </a:cubicBezTo>
                  <a:close/>
                  <a:moveTo>
                    <a:pt x="0" y="164"/>
                  </a:moveTo>
                  <a:cubicBezTo>
                    <a:pt x="0" y="164"/>
                    <a:pt x="0" y="164"/>
                    <a:pt x="0" y="164"/>
                  </a:cubicBezTo>
                  <a:cubicBezTo>
                    <a:pt x="0" y="164"/>
                    <a:pt x="0" y="164"/>
                    <a:pt x="0" y="164"/>
                  </a:cubicBezTo>
                  <a:cubicBezTo>
                    <a:pt x="0" y="164"/>
                    <a:pt x="0" y="164"/>
                    <a:pt x="0" y="164"/>
                  </a:cubicBezTo>
                  <a:cubicBezTo>
                    <a:pt x="0" y="164"/>
                    <a:pt x="0" y="164"/>
                    <a:pt x="0" y="164"/>
                  </a:cubicBezTo>
                  <a:cubicBezTo>
                    <a:pt x="0" y="164"/>
                    <a:pt x="0" y="164"/>
                    <a:pt x="0" y="164"/>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7" name="Freeform 223"/>
            <p:cNvSpPr>
              <a:spLocks noEditPoints="1"/>
            </p:cNvSpPr>
            <p:nvPr/>
          </p:nvSpPr>
          <p:spPr bwMode="auto">
            <a:xfrm>
              <a:off x="5477832" y="363798"/>
              <a:ext cx="722326" cy="1278502"/>
            </a:xfrm>
            <a:custGeom>
              <a:avLst/>
              <a:gdLst>
                <a:gd name="T0" fmla="*/ 7 w 317"/>
                <a:gd name="T1" fmla="*/ 80 h 578"/>
                <a:gd name="T2" fmla="*/ 20 w 317"/>
                <a:gd name="T3" fmla="*/ 69 h 578"/>
                <a:gd name="T4" fmla="*/ 69 w 317"/>
                <a:gd name="T5" fmla="*/ 84 h 578"/>
                <a:gd name="T6" fmla="*/ 91 w 317"/>
                <a:gd name="T7" fmla="*/ 90 h 578"/>
                <a:gd name="T8" fmla="*/ 100 w 317"/>
                <a:gd name="T9" fmla="*/ 68 h 578"/>
                <a:gd name="T10" fmla="*/ 102 w 317"/>
                <a:gd name="T11" fmla="*/ 13 h 578"/>
                <a:gd name="T12" fmla="*/ 154 w 317"/>
                <a:gd name="T13" fmla="*/ 12 h 578"/>
                <a:gd name="T14" fmla="*/ 158 w 317"/>
                <a:gd name="T15" fmla="*/ 43 h 578"/>
                <a:gd name="T16" fmla="*/ 157 w 317"/>
                <a:gd name="T17" fmla="*/ 78 h 578"/>
                <a:gd name="T18" fmla="*/ 203 w 317"/>
                <a:gd name="T19" fmla="*/ 116 h 578"/>
                <a:gd name="T20" fmla="*/ 216 w 317"/>
                <a:gd name="T21" fmla="*/ 184 h 578"/>
                <a:gd name="T22" fmla="*/ 233 w 317"/>
                <a:gd name="T23" fmla="*/ 227 h 578"/>
                <a:gd name="T24" fmla="*/ 248 w 317"/>
                <a:gd name="T25" fmla="*/ 263 h 578"/>
                <a:gd name="T26" fmla="*/ 270 w 317"/>
                <a:gd name="T27" fmla="*/ 292 h 578"/>
                <a:gd name="T28" fmla="*/ 295 w 317"/>
                <a:gd name="T29" fmla="*/ 333 h 578"/>
                <a:gd name="T30" fmla="*/ 303 w 317"/>
                <a:gd name="T31" fmla="*/ 407 h 578"/>
                <a:gd name="T32" fmla="*/ 266 w 317"/>
                <a:gd name="T33" fmla="*/ 493 h 578"/>
                <a:gd name="T34" fmla="*/ 242 w 317"/>
                <a:gd name="T35" fmla="*/ 508 h 578"/>
                <a:gd name="T36" fmla="*/ 224 w 317"/>
                <a:gd name="T37" fmla="*/ 519 h 578"/>
                <a:gd name="T38" fmla="*/ 210 w 317"/>
                <a:gd name="T39" fmla="*/ 527 h 578"/>
                <a:gd name="T40" fmla="*/ 191 w 317"/>
                <a:gd name="T41" fmla="*/ 544 h 578"/>
                <a:gd name="T42" fmla="*/ 173 w 317"/>
                <a:gd name="T43" fmla="*/ 551 h 578"/>
                <a:gd name="T44" fmla="*/ 155 w 317"/>
                <a:gd name="T45" fmla="*/ 561 h 578"/>
                <a:gd name="T46" fmla="*/ 147 w 317"/>
                <a:gd name="T47" fmla="*/ 567 h 578"/>
                <a:gd name="T48" fmla="*/ 143 w 317"/>
                <a:gd name="T49" fmla="*/ 560 h 578"/>
                <a:gd name="T50" fmla="*/ 132 w 317"/>
                <a:gd name="T51" fmla="*/ 561 h 578"/>
                <a:gd name="T52" fmla="*/ 126 w 317"/>
                <a:gd name="T53" fmla="*/ 559 h 578"/>
                <a:gd name="T54" fmla="*/ 120 w 317"/>
                <a:gd name="T55" fmla="*/ 552 h 578"/>
                <a:gd name="T56" fmla="*/ 118 w 317"/>
                <a:gd name="T57" fmla="*/ 542 h 578"/>
                <a:gd name="T58" fmla="*/ 110 w 317"/>
                <a:gd name="T59" fmla="*/ 541 h 578"/>
                <a:gd name="T60" fmla="*/ 98 w 317"/>
                <a:gd name="T61" fmla="*/ 540 h 578"/>
                <a:gd name="T62" fmla="*/ 94 w 317"/>
                <a:gd name="T63" fmla="*/ 529 h 578"/>
                <a:gd name="T64" fmla="*/ 87 w 317"/>
                <a:gd name="T65" fmla="*/ 521 h 578"/>
                <a:gd name="T66" fmla="*/ 89 w 317"/>
                <a:gd name="T67" fmla="*/ 502 h 578"/>
                <a:gd name="T68" fmla="*/ 89 w 317"/>
                <a:gd name="T69" fmla="*/ 485 h 578"/>
                <a:gd name="T70" fmla="*/ 81 w 317"/>
                <a:gd name="T71" fmla="*/ 459 h 578"/>
                <a:gd name="T72" fmla="*/ 72 w 317"/>
                <a:gd name="T73" fmla="*/ 430 h 578"/>
                <a:gd name="T74" fmla="*/ 75 w 317"/>
                <a:gd name="T75" fmla="*/ 399 h 578"/>
                <a:gd name="T76" fmla="*/ 73 w 317"/>
                <a:gd name="T77" fmla="*/ 393 h 578"/>
                <a:gd name="T78" fmla="*/ 89 w 317"/>
                <a:gd name="T79" fmla="*/ 386 h 578"/>
                <a:gd name="T80" fmla="*/ 95 w 317"/>
                <a:gd name="T81" fmla="*/ 365 h 578"/>
                <a:gd name="T82" fmla="*/ 106 w 317"/>
                <a:gd name="T83" fmla="*/ 351 h 578"/>
                <a:gd name="T84" fmla="*/ 126 w 317"/>
                <a:gd name="T85" fmla="*/ 306 h 578"/>
                <a:gd name="T86" fmla="*/ 143 w 317"/>
                <a:gd name="T87" fmla="*/ 280 h 578"/>
                <a:gd name="T88" fmla="*/ 123 w 317"/>
                <a:gd name="T89" fmla="*/ 248 h 578"/>
                <a:gd name="T90" fmla="*/ 91 w 317"/>
                <a:gd name="T91" fmla="*/ 217 h 578"/>
                <a:gd name="T92" fmla="*/ 80 w 317"/>
                <a:gd name="T93" fmla="*/ 167 h 578"/>
                <a:gd name="T94" fmla="*/ 73 w 317"/>
                <a:gd name="T95" fmla="*/ 132 h 578"/>
                <a:gd name="T96" fmla="*/ 35 w 317"/>
                <a:gd name="T97" fmla="*/ 109 h 578"/>
                <a:gd name="T98" fmla="*/ 142 w 317"/>
                <a:gd name="T99" fmla="*/ 570 h 578"/>
                <a:gd name="T100" fmla="*/ 129 w 317"/>
                <a:gd name="T101" fmla="*/ 570 h 578"/>
                <a:gd name="T102" fmla="*/ 104 w 317"/>
                <a:gd name="T103" fmla="*/ 557 h 578"/>
                <a:gd name="T104" fmla="*/ 114 w 317"/>
                <a:gd name="T105" fmla="*/ 553 h 578"/>
                <a:gd name="T106" fmla="*/ 97 w 317"/>
                <a:gd name="T107" fmla="*/ 556 h 578"/>
                <a:gd name="T108" fmla="*/ 92 w 317"/>
                <a:gd name="T109" fmla="*/ 544 h 578"/>
                <a:gd name="T110" fmla="*/ 83 w 317"/>
                <a:gd name="T111" fmla="*/ 558 h 578"/>
                <a:gd name="T112" fmla="*/ 80 w 317"/>
                <a:gd name="T113" fmla="*/ 563 h 578"/>
                <a:gd name="T114" fmla="*/ 79 w 317"/>
                <a:gd name="T115" fmla="*/ 570 h 578"/>
                <a:gd name="T116" fmla="*/ 48 w 317"/>
                <a:gd name="T117" fmla="*/ 577 h 578"/>
                <a:gd name="T118" fmla="*/ 53 w 317"/>
                <a:gd name="T119" fmla="*/ 558 h 578"/>
                <a:gd name="T120" fmla="*/ 65 w 317"/>
                <a:gd name="T121" fmla="*/ 573 h 578"/>
                <a:gd name="T122" fmla="*/ 68 w 317"/>
                <a:gd name="T123" fmla="*/ 561 h 578"/>
                <a:gd name="T124" fmla="*/ 57 w 317"/>
                <a:gd name="T125" fmla="*/ 55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7" h="578">
                  <a:moveTo>
                    <a:pt x="20" y="100"/>
                  </a:moveTo>
                  <a:cubicBezTo>
                    <a:pt x="17" y="95"/>
                    <a:pt x="17" y="95"/>
                    <a:pt x="17" y="95"/>
                  </a:cubicBezTo>
                  <a:cubicBezTo>
                    <a:pt x="13" y="93"/>
                    <a:pt x="13" y="93"/>
                    <a:pt x="13" y="93"/>
                  </a:cubicBezTo>
                  <a:cubicBezTo>
                    <a:pt x="8" y="91"/>
                    <a:pt x="8" y="91"/>
                    <a:pt x="8" y="91"/>
                  </a:cubicBezTo>
                  <a:cubicBezTo>
                    <a:pt x="8" y="87"/>
                    <a:pt x="8" y="87"/>
                    <a:pt x="8" y="87"/>
                  </a:cubicBezTo>
                  <a:cubicBezTo>
                    <a:pt x="1" y="83"/>
                    <a:pt x="1" y="83"/>
                    <a:pt x="1" y="83"/>
                  </a:cubicBezTo>
                  <a:cubicBezTo>
                    <a:pt x="1" y="83"/>
                    <a:pt x="0" y="81"/>
                    <a:pt x="1" y="81"/>
                  </a:cubicBezTo>
                  <a:cubicBezTo>
                    <a:pt x="2" y="80"/>
                    <a:pt x="6" y="80"/>
                    <a:pt x="7" y="80"/>
                  </a:cubicBezTo>
                  <a:cubicBezTo>
                    <a:pt x="7" y="79"/>
                    <a:pt x="7" y="79"/>
                    <a:pt x="7" y="79"/>
                  </a:cubicBezTo>
                  <a:cubicBezTo>
                    <a:pt x="8" y="79"/>
                    <a:pt x="8" y="79"/>
                    <a:pt x="8" y="79"/>
                  </a:cubicBezTo>
                  <a:cubicBezTo>
                    <a:pt x="9" y="79"/>
                    <a:pt x="9" y="78"/>
                    <a:pt x="9" y="78"/>
                  </a:cubicBezTo>
                  <a:cubicBezTo>
                    <a:pt x="9" y="78"/>
                    <a:pt x="6" y="72"/>
                    <a:pt x="8" y="69"/>
                  </a:cubicBezTo>
                  <a:cubicBezTo>
                    <a:pt x="8" y="68"/>
                    <a:pt x="8" y="68"/>
                    <a:pt x="8" y="68"/>
                  </a:cubicBezTo>
                  <a:cubicBezTo>
                    <a:pt x="8" y="68"/>
                    <a:pt x="8" y="68"/>
                    <a:pt x="8" y="68"/>
                  </a:cubicBezTo>
                  <a:cubicBezTo>
                    <a:pt x="10" y="66"/>
                    <a:pt x="14" y="66"/>
                    <a:pt x="16" y="68"/>
                  </a:cubicBezTo>
                  <a:cubicBezTo>
                    <a:pt x="20" y="69"/>
                    <a:pt x="20" y="69"/>
                    <a:pt x="20" y="69"/>
                  </a:cubicBezTo>
                  <a:cubicBezTo>
                    <a:pt x="27" y="77"/>
                    <a:pt x="27" y="77"/>
                    <a:pt x="27" y="77"/>
                  </a:cubicBezTo>
                  <a:cubicBezTo>
                    <a:pt x="33" y="84"/>
                    <a:pt x="33" y="84"/>
                    <a:pt x="33" y="84"/>
                  </a:cubicBezTo>
                  <a:cubicBezTo>
                    <a:pt x="33" y="84"/>
                    <a:pt x="42" y="91"/>
                    <a:pt x="44" y="92"/>
                  </a:cubicBezTo>
                  <a:cubicBezTo>
                    <a:pt x="46" y="93"/>
                    <a:pt x="57" y="95"/>
                    <a:pt x="58" y="96"/>
                  </a:cubicBezTo>
                  <a:cubicBezTo>
                    <a:pt x="61" y="92"/>
                    <a:pt x="61" y="92"/>
                    <a:pt x="61" y="92"/>
                  </a:cubicBezTo>
                  <a:cubicBezTo>
                    <a:pt x="65" y="89"/>
                    <a:pt x="65" y="89"/>
                    <a:pt x="65" y="89"/>
                  </a:cubicBezTo>
                  <a:cubicBezTo>
                    <a:pt x="64" y="87"/>
                    <a:pt x="64" y="87"/>
                    <a:pt x="64" y="87"/>
                  </a:cubicBezTo>
                  <a:cubicBezTo>
                    <a:pt x="69" y="84"/>
                    <a:pt x="69" y="84"/>
                    <a:pt x="69" y="84"/>
                  </a:cubicBezTo>
                  <a:cubicBezTo>
                    <a:pt x="73" y="87"/>
                    <a:pt x="73" y="87"/>
                    <a:pt x="73" y="87"/>
                  </a:cubicBezTo>
                  <a:cubicBezTo>
                    <a:pt x="83" y="89"/>
                    <a:pt x="83" y="89"/>
                    <a:pt x="83" y="89"/>
                  </a:cubicBezTo>
                  <a:cubicBezTo>
                    <a:pt x="87" y="92"/>
                    <a:pt x="87" y="92"/>
                    <a:pt x="87" y="92"/>
                  </a:cubicBezTo>
                  <a:cubicBezTo>
                    <a:pt x="87" y="92"/>
                    <a:pt x="88" y="92"/>
                    <a:pt x="89" y="91"/>
                  </a:cubicBezTo>
                  <a:cubicBezTo>
                    <a:pt x="89" y="91"/>
                    <a:pt x="89" y="91"/>
                    <a:pt x="89" y="91"/>
                  </a:cubicBezTo>
                  <a:cubicBezTo>
                    <a:pt x="90" y="91"/>
                    <a:pt x="90" y="91"/>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89"/>
                    <a:pt x="91" y="89"/>
                    <a:pt x="91" y="89"/>
                  </a:cubicBezTo>
                  <a:cubicBezTo>
                    <a:pt x="91" y="88"/>
                    <a:pt x="91" y="82"/>
                    <a:pt x="91" y="82"/>
                  </a:cubicBezTo>
                  <a:cubicBezTo>
                    <a:pt x="91" y="82"/>
                    <a:pt x="88" y="80"/>
                    <a:pt x="91" y="78"/>
                  </a:cubicBezTo>
                  <a:cubicBezTo>
                    <a:pt x="94" y="75"/>
                    <a:pt x="98" y="72"/>
                    <a:pt x="98" y="72"/>
                  </a:cubicBezTo>
                  <a:cubicBezTo>
                    <a:pt x="98" y="72"/>
                    <a:pt x="100" y="71"/>
                    <a:pt x="100" y="68"/>
                  </a:cubicBezTo>
                  <a:cubicBezTo>
                    <a:pt x="100" y="65"/>
                    <a:pt x="98" y="57"/>
                    <a:pt x="98" y="57"/>
                  </a:cubicBezTo>
                  <a:cubicBezTo>
                    <a:pt x="98" y="57"/>
                    <a:pt x="96" y="52"/>
                    <a:pt x="96" y="50"/>
                  </a:cubicBezTo>
                  <a:cubicBezTo>
                    <a:pt x="98" y="38"/>
                    <a:pt x="93" y="29"/>
                    <a:pt x="96" y="28"/>
                  </a:cubicBezTo>
                  <a:cubicBezTo>
                    <a:pt x="96" y="28"/>
                    <a:pt x="96" y="28"/>
                    <a:pt x="96" y="28"/>
                  </a:cubicBezTo>
                  <a:cubicBezTo>
                    <a:pt x="98" y="27"/>
                    <a:pt x="98" y="27"/>
                    <a:pt x="98" y="27"/>
                  </a:cubicBezTo>
                  <a:cubicBezTo>
                    <a:pt x="101" y="25"/>
                    <a:pt x="101" y="25"/>
                    <a:pt x="101" y="25"/>
                  </a:cubicBezTo>
                  <a:cubicBezTo>
                    <a:pt x="101" y="25"/>
                    <a:pt x="101" y="24"/>
                    <a:pt x="101" y="24"/>
                  </a:cubicBezTo>
                  <a:cubicBezTo>
                    <a:pt x="101" y="19"/>
                    <a:pt x="95" y="14"/>
                    <a:pt x="102" y="13"/>
                  </a:cubicBezTo>
                  <a:cubicBezTo>
                    <a:pt x="105" y="11"/>
                    <a:pt x="105" y="11"/>
                    <a:pt x="105" y="11"/>
                  </a:cubicBezTo>
                  <a:cubicBezTo>
                    <a:pt x="114" y="11"/>
                    <a:pt x="114" y="11"/>
                    <a:pt x="114" y="11"/>
                  </a:cubicBezTo>
                  <a:cubicBezTo>
                    <a:pt x="116" y="5"/>
                    <a:pt x="116" y="5"/>
                    <a:pt x="116" y="5"/>
                  </a:cubicBezTo>
                  <a:cubicBezTo>
                    <a:pt x="120" y="1"/>
                    <a:pt x="120" y="1"/>
                    <a:pt x="120" y="1"/>
                  </a:cubicBezTo>
                  <a:cubicBezTo>
                    <a:pt x="123" y="1"/>
                    <a:pt x="127" y="0"/>
                    <a:pt x="129" y="1"/>
                  </a:cubicBezTo>
                  <a:cubicBezTo>
                    <a:pt x="131" y="4"/>
                    <a:pt x="131" y="6"/>
                    <a:pt x="135" y="7"/>
                  </a:cubicBezTo>
                  <a:cubicBezTo>
                    <a:pt x="147" y="11"/>
                    <a:pt x="147" y="11"/>
                    <a:pt x="147" y="11"/>
                  </a:cubicBezTo>
                  <a:cubicBezTo>
                    <a:pt x="154" y="12"/>
                    <a:pt x="154" y="12"/>
                    <a:pt x="154" y="12"/>
                  </a:cubicBezTo>
                  <a:cubicBezTo>
                    <a:pt x="156" y="14"/>
                    <a:pt x="156" y="14"/>
                    <a:pt x="156" y="14"/>
                  </a:cubicBezTo>
                  <a:cubicBezTo>
                    <a:pt x="156" y="14"/>
                    <a:pt x="156" y="14"/>
                    <a:pt x="156" y="14"/>
                  </a:cubicBezTo>
                  <a:cubicBezTo>
                    <a:pt x="156" y="16"/>
                    <a:pt x="156" y="18"/>
                    <a:pt x="157" y="19"/>
                  </a:cubicBezTo>
                  <a:cubicBezTo>
                    <a:pt x="157" y="21"/>
                    <a:pt x="158" y="24"/>
                    <a:pt x="158" y="24"/>
                  </a:cubicBezTo>
                  <a:cubicBezTo>
                    <a:pt x="158" y="24"/>
                    <a:pt x="157" y="27"/>
                    <a:pt x="157" y="29"/>
                  </a:cubicBezTo>
                  <a:cubicBezTo>
                    <a:pt x="156" y="30"/>
                    <a:pt x="156" y="33"/>
                    <a:pt x="156" y="34"/>
                  </a:cubicBezTo>
                  <a:cubicBezTo>
                    <a:pt x="156" y="35"/>
                    <a:pt x="156" y="36"/>
                    <a:pt x="156" y="37"/>
                  </a:cubicBezTo>
                  <a:cubicBezTo>
                    <a:pt x="156" y="39"/>
                    <a:pt x="157" y="42"/>
                    <a:pt x="158" y="43"/>
                  </a:cubicBezTo>
                  <a:cubicBezTo>
                    <a:pt x="158" y="44"/>
                    <a:pt x="163" y="47"/>
                    <a:pt x="163" y="47"/>
                  </a:cubicBezTo>
                  <a:cubicBezTo>
                    <a:pt x="163" y="47"/>
                    <a:pt x="163" y="48"/>
                    <a:pt x="158" y="52"/>
                  </a:cubicBezTo>
                  <a:cubicBezTo>
                    <a:pt x="154" y="57"/>
                    <a:pt x="154" y="57"/>
                    <a:pt x="154" y="57"/>
                  </a:cubicBezTo>
                  <a:cubicBezTo>
                    <a:pt x="161" y="59"/>
                    <a:pt x="161" y="59"/>
                    <a:pt x="161" y="59"/>
                  </a:cubicBezTo>
                  <a:cubicBezTo>
                    <a:pt x="161" y="64"/>
                    <a:pt x="161" y="64"/>
                    <a:pt x="161" y="64"/>
                  </a:cubicBezTo>
                  <a:cubicBezTo>
                    <a:pt x="161" y="68"/>
                    <a:pt x="161" y="68"/>
                    <a:pt x="161" y="68"/>
                  </a:cubicBezTo>
                  <a:cubicBezTo>
                    <a:pt x="160" y="74"/>
                    <a:pt x="160" y="74"/>
                    <a:pt x="160" y="74"/>
                  </a:cubicBezTo>
                  <a:cubicBezTo>
                    <a:pt x="157" y="78"/>
                    <a:pt x="157" y="78"/>
                    <a:pt x="157" y="78"/>
                  </a:cubicBezTo>
                  <a:cubicBezTo>
                    <a:pt x="161" y="84"/>
                    <a:pt x="161" y="84"/>
                    <a:pt x="161" y="84"/>
                  </a:cubicBezTo>
                  <a:cubicBezTo>
                    <a:pt x="166" y="92"/>
                    <a:pt x="166" y="92"/>
                    <a:pt x="166" y="92"/>
                  </a:cubicBezTo>
                  <a:cubicBezTo>
                    <a:pt x="173" y="96"/>
                    <a:pt x="173" y="96"/>
                    <a:pt x="173" y="96"/>
                  </a:cubicBezTo>
                  <a:cubicBezTo>
                    <a:pt x="173" y="96"/>
                    <a:pt x="174" y="95"/>
                    <a:pt x="181" y="96"/>
                  </a:cubicBezTo>
                  <a:cubicBezTo>
                    <a:pt x="188" y="98"/>
                    <a:pt x="190" y="104"/>
                    <a:pt x="190" y="104"/>
                  </a:cubicBezTo>
                  <a:cubicBezTo>
                    <a:pt x="194" y="109"/>
                    <a:pt x="194" y="109"/>
                    <a:pt x="194" y="109"/>
                  </a:cubicBezTo>
                  <a:cubicBezTo>
                    <a:pt x="200" y="113"/>
                    <a:pt x="200" y="113"/>
                    <a:pt x="200" y="113"/>
                  </a:cubicBezTo>
                  <a:cubicBezTo>
                    <a:pt x="203" y="116"/>
                    <a:pt x="203" y="116"/>
                    <a:pt x="203" y="116"/>
                  </a:cubicBezTo>
                  <a:cubicBezTo>
                    <a:pt x="202" y="125"/>
                    <a:pt x="202" y="125"/>
                    <a:pt x="202" y="125"/>
                  </a:cubicBezTo>
                  <a:cubicBezTo>
                    <a:pt x="202" y="125"/>
                    <a:pt x="199" y="130"/>
                    <a:pt x="200" y="134"/>
                  </a:cubicBezTo>
                  <a:cubicBezTo>
                    <a:pt x="200" y="139"/>
                    <a:pt x="197" y="146"/>
                    <a:pt x="197" y="148"/>
                  </a:cubicBezTo>
                  <a:cubicBezTo>
                    <a:pt x="197" y="149"/>
                    <a:pt x="195" y="157"/>
                    <a:pt x="195" y="157"/>
                  </a:cubicBezTo>
                  <a:cubicBezTo>
                    <a:pt x="198" y="164"/>
                    <a:pt x="198" y="164"/>
                    <a:pt x="198" y="164"/>
                  </a:cubicBezTo>
                  <a:cubicBezTo>
                    <a:pt x="202" y="168"/>
                    <a:pt x="202" y="168"/>
                    <a:pt x="202" y="168"/>
                  </a:cubicBezTo>
                  <a:cubicBezTo>
                    <a:pt x="208" y="175"/>
                    <a:pt x="208" y="175"/>
                    <a:pt x="208" y="175"/>
                  </a:cubicBezTo>
                  <a:cubicBezTo>
                    <a:pt x="216" y="184"/>
                    <a:pt x="216" y="184"/>
                    <a:pt x="216" y="184"/>
                  </a:cubicBezTo>
                  <a:cubicBezTo>
                    <a:pt x="219" y="191"/>
                    <a:pt x="219" y="191"/>
                    <a:pt x="219" y="191"/>
                  </a:cubicBezTo>
                  <a:cubicBezTo>
                    <a:pt x="219" y="191"/>
                    <a:pt x="227" y="196"/>
                    <a:pt x="227" y="197"/>
                  </a:cubicBezTo>
                  <a:cubicBezTo>
                    <a:pt x="227" y="198"/>
                    <a:pt x="230" y="203"/>
                    <a:pt x="230" y="203"/>
                  </a:cubicBezTo>
                  <a:cubicBezTo>
                    <a:pt x="234" y="210"/>
                    <a:pt x="234" y="210"/>
                    <a:pt x="234" y="210"/>
                  </a:cubicBezTo>
                  <a:cubicBezTo>
                    <a:pt x="233" y="215"/>
                    <a:pt x="233" y="215"/>
                    <a:pt x="233" y="215"/>
                  </a:cubicBezTo>
                  <a:cubicBezTo>
                    <a:pt x="230" y="220"/>
                    <a:pt x="230" y="220"/>
                    <a:pt x="230" y="220"/>
                  </a:cubicBezTo>
                  <a:cubicBezTo>
                    <a:pt x="230" y="223"/>
                    <a:pt x="230" y="223"/>
                    <a:pt x="230" y="223"/>
                  </a:cubicBezTo>
                  <a:cubicBezTo>
                    <a:pt x="233" y="227"/>
                    <a:pt x="233" y="227"/>
                    <a:pt x="233" y="227"/>
                  </a:cubicBezTo>
                  <a:cubicBezTo>
                    <a:pt x="232" y="231"/>
                    <a:pt x="232" y="231"/>
                    <a:pt x="232" y="231"/>
                  </a:cubicBezTo>
                  <a:cubicBezTo>
                    <a:pt x="235" y="237"/>
                    <a:pt x="235" y="237"/>
                    <a:pt x="235" y="237"/>
                  </a:cubicBezTo>
                  <a:cubicBezTo>
                    <a:pt x="233" y="241"/>
                    <a:pt x="233" y="241"/>
                    <a:pt x="233" y="241"/>
                  </a:cubicBezTo>
                  <a:cubicBezTo>
                    <a:pt x="238" y="243"/>
                    <a:pt x="238" y="243"/>
                    <a:pt x="238" y="243"/>
                  </a:cubicBezTo>
                  <a:cubicBezTo>
                    <a:pt x="238" y="243"/>
                    <a:pt x="239" y="244"/>
                    <a:pt x="238" y="246"/>
                  </a:cubicBezTo>
                  <a:cubicBezTo>
                    <a:pt x="237" y="247"/>
                    <a:pt x="236" y="254"/>
                    <a:pt x="236" y="254"/>
                  </a:cubicBezTo>
                  <a:cubicBezTo>
                    <a:pt x="241" y="262"/>
                    <a:pt x="241" y="262"/>
                    <a:pt x="241" y="262"/>
                  </a:cubicBezTo>
                  <a:cubicBezTo>
                    <a:pt x="248" y="263"/>
                    <a:pt x="248" y="263"/>
                    <a:pt x="248" y="263"/>
                  </a:cubicBezTo>
                  <a:cubicBezTo>
                    <a:pt x="248" y="263"/>
                    <a:pt x="252" y="263"/>
                    <a:pt x="252" y="264"/>
                  </a:cubicBezTo>
                  <a:cubicBezTo>
                    <a:pt x="253" y="265"/>
                    <a:pt x="254" y="268"/>
                    <a:pt x="254" y="268"/>
                  </a:cubicBezTo>
                  <a:cubicBezTo>
                    <a:pt x="251" y="274"/>
                    <a:pt x="251" y="274"/>
                    <a:pt x="251" y="274"/>
                  </a:cubicBezTo>
                  <a:cubicBezTo>
                    <a:pt x="251" y="274"/>
                    <a:pt x="252" y="277"/>
                    <a:pt x="255" y="279"/>
                  </a:cubicBezTo>
                  <a:cubicBezTo>
                    <a:pt x="257" y="280"/>
                    <a:pt x="259" y="280"/>
                    <a:pt x="259" y="282"/>
                  </a:cubicBezTo>
                  <a:cubicBezTo>
                    <a:pt x="260" y="284"/>
                    <a:pt x="260" y="287"/>
                    <a:pt x="261" y="286"/>
                  </a:cubicBezTo>
                  <a:cubicBezTo>
                    <a:pt x="263" y="286"/>
                    <a:pt x="267" y="287"/>
                    <a:pt x="267" y="287"/>
                  </a:cubicBezTo>
                  <a:cubicBezTo>
                    <a:pt x="270" y="292"/>
                    <a:pt x="270" y="292"/>
                    <a:pt x="270" y="292"/>
                  </a:cubicBezTo>
                  <a:cubicBezTo>
                    <a:pt x="272" y="296"/>
                    <a:pt x="272" y="296"/>
                    <a:pt x="272" y="296"/>
                  </a:cubicBezTo>
                  <a:cubicBezTo>
                    <a:pt x="272" y="296"/>
                    <a:pt x="272" y="299"/>
                    <a:pt x="272" y="300"/>
                  </a:cubicBezTo>
                  <a:cubicBezTo>
                    <a:pt x="272" y="302"/>
                    <a:pt x="271" y="308"/>
                    <a:pt x="271" y="308"/>
                  </a:cubicBezTo>
                  <a:cubicBezTo>
                    <a:pt x="266" y="316"/>
                    <a:pt x="266" y="316"/>
                    <a:pt x="266" y="316"/>
                  </a:cubicBezTo>
                  <a:cubicBezTo>
                    <a:pt x="266" y="316"/>
                    <a:pt x="270" y="321"/>
                    <a:pt x="273" y="323"/>
                  </a:cubicBezTo>
                  <a:cubicBezTo>
                    <a:pt x="276" y="325"/>
                    <a:pt x="280" y="328"/>
                    <a:pt x="281" y="328"/>
                  </a:cubicBezTo>
                  <a:cubicBezTo>
                    <a:pt x="282" y="328"/>
                    <a:pt x="287" y="329"/>
                    <a:pt x="289" y="330"/>
                  </a:cubicBezTo>
                  <a:cubicBezTo>
                    <a:pt x="290" y="330"/>
                    <a:pt x="294" y="332"/>
                    <a:pt x="295" y="333"/>
                  </a:cubicBezTo>
                  <a:cubicBezTo>
                    <a:pt x="296" y="334"/>
                    <a:pt x="303" y="338"/>
                    <a:pt x="303" y="338"/>
                  </a:cubicBezTo>
                  <a:cubicBezTo>
                    <a:pt x="309" y="341"/>
                    <a:pt x="309" y="341"/>
                    <a:pt x="309" y="341"/>
                  </a:cubicBezTo>
                  <a:cubicBezTo>
                    <a:pt x="315" y="346"/>
                    <a:pt x="315" y="346"/>
                    <a:pt x="315" y="346"/>
                  </a:cubicBezTo>
                  <a:cubicBezTo>
                    <a:pt x="317" y="358"/>
                    <a:pt x="317" y="358"/>
                    <a:pt x="317" y="358"/>
                  </a:cubicBezTo>
                  <a:cubicBezTo>
                    <a:pt x="317" y="358"/>
                    <a:pt x="315" y="376"/>
                    <a:pt x="314" y="378"/>
                  </a:cubicBezTo>
                  <a:cubicBezTo>
                    <a:pt x="314" y="380"/>
                    <a:pt x="311" y="389"/>
                    <a:pt x="310" y="390"/>
                  </a:cubicBezTo>
                  <a:cubicBezTo>
                    <a:pt x="308" y="391"/>
                    <a:pt x="306" y="392"/>
                    <a:pt x="306" y="394"/>
                  </a:cubicBezTo>
                  <a:cubicBezTo>
                    <a:pt x="306" y="396"/>
                    <a:pt x="303" y="407"/>
                    <a:pt x="303" y="407"/>
                  </a:cubicBezTo>
                  <a:cubicBezTo>
                    <a:pt x="303" y="407"/>
                    <a:pt x="300" y="414"/>
                    <a:pt x="300" y="416"/>
                  </a:cubicBezTo>
                  <a:cubicBezTo>
                    <a:pt x="300" y="418"/>
                    <a:pt x="297" y="424"/>
                    <a:pt x="297" y="426"/>
                  </a:cubicBezTo>
                  <a:cubicBezTo>
                    <a:pt x="296" y="427"/>
                    <a:pt x="294" y="435"/>
                    <a:pt x="294" y="435"/>
                  </a:cubicBezTo>
                  <a:cubicBezTo>
                    <a:pt x="281" y="461"/>
                    <a:pt x="281" y="461"/>
                    <a:pt x="281" y="461"/>
                  </a:cubicBezTo>
                  <a:cubicBezTo>
                    <a:pt x="278" y="471"/>
                    <a:pt x="278" y="471"/>
                    <a:pt x="278" y="471"/>
                  </a:cubicBezTo>
                  <a:cubicBezTo>
                    <a:pt x="278" y="471"/>
                    <a:pt x="275" y="472"/>
                    <a:pt x="274" y="474"/>
                  </a:cubicBezTo>
                  <a:cubicBezTo>
                    <a:pt x="273" y="477"/>
                    <a:pt x="272" y="479"/>
                    <a:pt x="271" y="482"/>
                  </a:cubicBezTo>
                  <a:cubicBezTo>
                    <a:pt x="271" y="484"/>
                    <a:pt x="266" y="493"/>
                    <a:pt x="266" y="493"/>
                  </a:cubicBezTo>
                  <a:cubicBezTo>
                    <a:pt x="264" y="498"/>
                    <a:pt x="264" y="498"/>
                    <a:pt x="264" y="498"/>
                  </a:cubicBezTo>
                  <a:cubicBezTo>
                    <a:pt x="260" y="503"/>
                    <a:pt x="260" y="503"/>
                    <a:pt x="260" y="503"/>
                  </a:cubicBezTo>
                  <a:cubicBezTo>
                    <a:pt x="260" y="503"/>
                    <a:pt x="257" y="505"/>
                    <a:pt x="257" y="505"/>
                  </a:cubicBezTo>
                  <a:cubicBezTo>
                    <a:pt x="257" y="505"/>
                    <a:pt x="255" y="505"/>
                    <a:pt x="255" y="505"/>
                  </a:cubicBezTo>
                  <a:cubicBezTo>
                    <a:pt x="250" y="505"/>
                    <a:pt x="250" y="505"/>
                    <a:pt x="250" y="505"/>
                  </a:cubicBezTo>
                  <a:cubicBezTo>
                    <a:pt x="247" y="503"/>
                    <a:pt x="247" y="503"/>
                    <a:pt x="247" y="503"/>
                  </a:cubicBezTo>
                  <a:cubicBezTo>
                    <a:pt x="247" y="503"/>
                    <a:pt x="244" y="505"/>
                    <a:pt x="244" y="505"/>
                  </a:cubicBezTo>
                  <a:cubicBezTo>
                    <a:pt x="244" y="506"/>
                    <a:pt x="242" y="507"/>
                    <a:pt x="242" y="508"/>
                  </a:cubicBezTo>
                  <a:cubicBezTo>
                    <a:pt x="242" y="508"/>
                    <a:pt x="241" y="510"/>
                    <a:pt x="240" y="510"/>
                  </a:cubicBezTo>
                  <a:cubicBezTo>
                    <a:pt x="239" y="511"/>
                    <a:pt x="238" y="512"/>
                    <a:pt x="237" y="512"/>
                  </a:cubicBezTo>
                  <a:cubicBezTo>
                    <a:pt x="237" y="513"/>
                    <a:pt x="235" y="513"/>
                    <a:pt x="235" y="513"/>
                  </a:cubicBezTo>
                  <a:cubicBezTo>
                    <a:pt x="235" y="513"/>
                    <a:pt x="235" y="514"/>
                    <a:pt x="234" y="515"/>
                  </a:cubicBezTo>
                  <a:cubicBezTo>
                    <a:pt x="234" y="515"/>
                    <a:pt x="231" y="515"/>
                    <a:pt x="230" y="514"/>
                  </a:cubicBezTo>
                  <a:cubicBezTo>
                    <a:pt x="229" y="513"/>
                    <a:pt x="227" y="512"/>
                    <a:pt x="228" y="512"/>
                  </a:cubicBezTo>
                  <a:cubicBezTo>
                    <a:pt x="228" y="513"/>
                    <a:pt x="227" y="515"/>
                    <a:pt x="227" y="515"/>
                  </a:cubicBezTo>
                  <a:cubicBezTo>
                    <a:pt x="227" y="516"/>
                    <a:pt x="225" y="519"/>
                    <a:pt x="224" y="519"/>
                  </a:cubicBezTo>
                  <a:cubicBezTo>
                    <a:pt x="223" y="519"/>
                    <a:pt x="221" y="518"/>
                    <a:pt x="220" y="517"/>
                  </a:cubicBezTo>
                  <a:cubicBezTo>
                    <a:pt x="219" y="517"/>
                    <a:pt x="218" y="517"/>
                    <a:pt x="218" y="517"/>
                  </a:cubicBezTo>
                  <a:cubicBezTo>
                    <a:pt x="218" y="518"/>
                    <a:pt x="218" y="521"/>
                    <a:pt x="218" y="522"/>
                  </a:cubicBezTo>
                  <a:cubicBezTo>
                    <a:pt x="218" y="522"/>
                    <a:pt x="218" y="523"/>
                    <a:pt x="218" y="524"/>
                  </a:cubicBezTo>
                  <a:cubicBezTo>
                    <a:pt x="217" y="524"/>
                    <a:pt x="215" y="525"/>
                    <a:pt x="215" y="525"/>
                  </a:cubicBezTo>
                  <a:cubicBezTo>
                    <a:pt x="215" y="525"/>
                    <a:pt x="216" y="527"/>
                    <a:pt x="215" y="527"/>
                  </a:cubicBezTo>
                  <a:cubicBezTo>
                    <a:pt x="214" y="528"/>
                    <a:pt x="213" y="529"/>
                    <a:pt x="212" y="529"/>
                  </a:cubicBezTo>
                  <a:cubicBezTo>
                    <a:pt x="212" y="528"/>
                    <a:pt x="210" y="527"/>
                    <a:pt x="210" y="527"/>
                  </a:cubicBezTo>
                  <a:cubicBezTo>
                    <a:pt x="209" y="528"/>
                    <a:pt x="208" y="530"/>
                    <a:pt x="208" y="530"/>
                  </a:cubicBezTo>
                  <a:cubicBezTo>
                    <a:pt x="208" y="531"/>
                    <a:pt x="207" y="532"/>
                    <a:pt x="207" y="532"/>
                  </a:cubicBezTo>
                  <a:cubicBezTo>
                    <a:pt x="207" y="532"/>
                    <a:pt x="200" y="540"/>
                    <a:pt x="200" y="540"/>
                  </a:cubicBezTo>
                  <a:cubicBezTo>
                    <a:pt x="199" y="540"/>
                    <a:pt x="197" y="537"/>
                    <a:pt x="197" y="537"/>
                  </a:cubicBezTo>
                  <a:cubicBezTo>
                    <a:pt x="197" y="538"/>
                    <a:pt x="197" y="540"/>
                    <a:pt x="197" y="540"/>
                  </a:cubicBezTo>
                  <a:cubicBezTo>
                    <a:pt x="196" y="541"/>
                    <a:pt x="194" y="542"/>
                    <a:pt x="194" y="542"/>
                  </a:cubicBezTo>
                  <a:cubicBezTo>
                    <a:pt x="194" y="543"/>
                    <a:pt x="193" y="542"/>
                    <a:pt x="192" y="542"/>
                  </a:cubicBezTo>
                  <a:cubicBezTo>
                    <a:pt x="192" y="543"/>
                    <a:pt x="191" y="543"/>
                    <a:pt x="191" y="544"/>
                  </a:cubicBezTo>
                  <a:cubicBezTo>
                    <a:pt x="191" y="545"/>
                    <a:pt x="190" y="546"/>
                    <a:pt x="190" y="546"/>
                  </a:cubicBezTo>
                  <a:cubicBezTo>
                    <a:pt x="190" y="546"/>
                    <a:pt x="188" y="547"/>
                    <a:pt x="188" y="548"/>
                  </a:cubicBezTo>
                  <a:cubicBezTo>
                    <a:pt x="187" y="549"/>
                    <a:pt x="185" y="550"/>
                    <a:pt x="185" y="550"/>
                  </a:cubicBezTo>
                  <a:cubicBezTo>
                    <a:pt x="185" y="550"/>
                    <a:pt x="184" y="551"/>
                    <a:pt x="183" y="550"/>
                  </a:cubicBezTo>
                  <a:cubicBezTo>
                    <a:pt x="182" y="550"/>
                    <a:pt x="180" y="547"/>
                    <a:pt x="180" y="547"/>
                  </a:cubicBezTo>
                  <a:cubicBezTo>
                    <a:pt x="180" y="547"/>
                    <a:pt x="178" y="547"/>
                    <a:pt x="178" y="548"/>
                  </a:cubicBezTo>
                  <a:cubicBezTo>
                    <a:pt x="177" y="549"/>
                    <a:pt x="177" y="550"/>
                    <a:pt x="176" y="550"/>
                  </a:cubicBezTo>
                  <a:cubicBezTo>
                    <a:pt x="175" y="551"/>
                    <a:pt x="174" y="551"/>
                    <a:pt x="173" y="551"/>
                  </a:cubicBezTo>
                  <a:cubicBezTo>
                    <a:pt x="172" y="552"/>
                    <a:pt x="170" y="552"/>
                    <a:pt x="170" y="553"/>
                  </a:cubicBezTo>
                  <a:cubicBezTo>
                    <a:pt x="169" y="553"/>
                    <a:pt x="168" y="555"/>
                    <a:pt x="168" y="556"/>
                  </a:cubicBezTo>
                  <a:cubicBezTo>
                    <a:pt x="168" y="557"/>
                    <a:pt x="170" y="557"/>
                    <a:pt x="168" y="557"/>
                  </a:cubicBezTo>
                  <a:cubicBezTo>
                    <a:pt x="166" y="558"/>
                    <a:pt x="163" y="558"/>
                    <a:pt x="163" y="558"/>
                  </a:cubicBezTo>
                  <a:cubicBezTo>
                    <a:pt x="163" y="558"/>
                    <a:pt x="161" y="559"/>
                    <a:pt x="161" y="560"/>
                  </a:cubicBezTo>
                  <a:cubicBezTo>
                    <a:pt x="160" y="561"/>
                    <a:pt x="161" y="561"/>
                    <a:pt x="159" y="562"/>
                  </a:cubicBezTo>
                  <a:cubicBezTo>
                    <a:pt x="158" y="562"/>
                    <a:pt x="157" y="563"/>
                    <a:pt x="157" y="563"/>
                  </a:cubicBezTo>
                  <a:cubicBezTo>
                    <a:pt x="155" y="561"/>
                    <a:pt x="155" y="561"/>
                    <a:pt x="155" y="561"/>
                  </a:cubicBezTo>
                  <a:cubicBezTo>
                    <a:pt x="156" y="559"/>
                    <a:pt x="156" y="559"/>
                    <a:pt x="156" y="559"/>
                  </a:cubicBezTo>
                  <a:cubicBezTo>
                    <a:pt x="156" y="559"/>
                    <a:pt x="155" y="557"/>
                    <a:pt x="155" y="558"/>
                  </a:cubicBezTo>
                  <a:cubicBezTo>
                    <a:pt x="154" y="560"/>
                    <a:pt x="155" y="561"/>
                    <a:pt x="155" y="561"/>
                  </a:cubicBezTo>
                  <a:cubicBezTo>
                    <a:pt x="155" y="561"/>
                    <a:pt x="154" y="561"/>
                    <a:pt x="154" y="562"/>
                  </a:cubicBezTo>
                  <a:cubicBezTo>
                    <a:pt x="153" y="563"/>
                    <a:pt x="154" y="563"/>
                    <a:pt x="153" y="564"/>
                  </a:cubicBezTo>
                  <a:cubicBezTo>
                    <a:pt x="153" y="565"/>
                    <a:pt x="152" y="566"/>
                    <a:pt x="151" y="566"/>
                  </a:cubicBezTo>
                  <a:cubicBezTo>
                    <a:pt x="151" y="567"/>
                    <a:pt x="150" y="567"/>
                    <a:pt x="149" y="567"/>
                  </a:cubicBezTo>
                  <a:cubicBezTo>
                    <a:pt x="149" y="567"/>
                    <a:pt x="147" y="567"/>
                    <a:pt x="147" y="567"/>
                  </a:cubicBezTo>
                  <a:cubicBezTo>
                    <a:pt x="146" y="567"/>
                    <a:pt x="145" y="566"/>
                    <a:pt x="146" y="566"/>
                  </a:cubicBezTo>
                  <a:cubicBezTo>
                    <a:pt x="146" y="566"/>
                    <a:pt x="148" y="565"/>
                    <a:pt x="148" y="565"/>
                  </a:cubicBezTo>
                  <a:cubicBezTo>
                    <a:pt x="148" y="565"/>
                    <a:pt x="149" y="564"/>
                    <a:pt x="148" y="564"/>
                  </a:cubicBezTo>
                  <a:cubicBezTo>
                    <a:pt x="147" y="563"/>
                    <a:pt x="146" y="562"/>
                    <a:pt x="146" y="562"/>
                  </a:cubicBezTo>
                  <a:cubicBezTo>
                    <a:pt x="146" y="562"/>
                    <a:pt x="147" y="563"/>
                    <a:pt x="144" y="563"/>
                  </a:cubicBezTo>
                  <a:cubicBezTo>
                    <a:pt x="142" y="564"/>
                    <a:pt x="141" y="564"/>
                    <a:pt x="141" y="563"/>
                  </a:cubicBezTo>
                  <a:cubicBezTo>
                    <a:pt x="141" y="563"/>
                    <a:pt x="139" y="563"/>
                    <a:pt x="140" y="562"/>
                  </a:cubicBezTo>
                  <a:cubicBezTo>
                    <a:pt x="142" y="561"/>
                    <a:pt x="142" y="560"/>
                    <a:pt x="143" y="560"/>
                  </a:cubicBezTo>
                  <a:cubicBezTo>
                    <a:pt x="144" y="560"/>
                    <a:pt x="144" y="558"/>
                    <a:pt x="144" y="557"/>
                  </a:cubicBezTo>
                  <a:cubicBezTo>
                    <a:pt x="144" y="557"/>
                    <a:pt x="146" y="559"/>
                    <a:pt x="143" y="557"/>
                  </a:cubicBezTo>
                  <a:cubicBezTo>
                    <a:pt x="141" y="554"/>
                    <a:pt x="141" y="554"/>
                    <a:pt x="141" y="554"/>
                  </a:cubicBezTo>
                  <a:cubicBezTo>
                    <a:pt x="141" y="554"/>
                    <a:pt x="140" y="555"/>
                    <a:pt x="140" y="556"/>
                  </a:cubicBezTo>
                  <a:cubicBezTo>
                    <a:pt x="141" y="557"/>
                    <a:pt x="143" y="558"/>
                    <a:pt x="140" y="559"/>
                  </a:cubicBezTo>
                  <a:cubicBezTo>
                    <a:pt x="137" y="559"/>
                    <a:pt x="137" y="559"/>
                    <a:pt x="137" y="559"/>
                  </a:cubicBezTo>
                  <a:cubicBezTo>
                    <a:pt x="136" y="560"/>
                    <a:pt x="133" y="560"/>
                    <a:pt x="133" y="560"/>
                  </a:cubicBezTo>
                  <a:cubicBezTo>
                    <a:pt x="133" y="560"/>
                    <a:pt x="131" y="560"/>
                    <a:pt x="132" y="561"/>
                  </a:cubicBezTo>
                  <a:cubicBezTo>
                    <a:pt x="132" y="562"/>
                    <a:pt x="134" y="563"/>
                    <a:pt x="134" y="563"/>
                  </a:cubicBezTo>
                  <a:cubicBezTo>
                    <a:pt x="134" y="563"/>
                    <a:pt x="134" y="564"/>
                    <a:pt x="132" y="564"/>
                  </a:cubicBezTo>
                  <a:cubicBezTo>
                    <a:pt x="131" y="565"/>
                    <a:pt x="129" y="565"/>
                    <a:pt x="129" y="565"/>
                  </a:cubicBezTo>
                  <a:cubicBezTo>
                    <a:pt x="128" y="566"/>
                    <a:pt x="128" y="566"/>
                    <a:pt x="128" y="566"/>
                  </a:cubicBezTo>
                  <a:cubicBezTo>
                    <a:pt x="128" y="566"/>
                    <a:pt x="127" y="566"/>
                    <a:pt x="127" y="565"/>
                  </a:cubicBezTo>
                  <a:cubicBezTo>
                    <a:pt x="127" y="565"/>
                    <a:pt x="128" y="564"/>
                    <a:pt x="128" y="563"/>
                  </a:cubicBezTo>
                  <a:cubicBezTo>
                    <a:pt x="128" y="562"/>
                    <a:pt x="129" y="563"/>
                    <a:pt x="128" y="562"/>
                  </a:cubicBezTo>
                  <a:cubicBezTo>
                    <a:pt x="127" y="560"/>
                    <a:pt x="126" y="560"/>
                    <a:pt x="126" y="559"/>
                  </a:cubicBezTo>
                  <a:cubicBezTo>
                    <a:pt x="127" y="558"/>
                    <a:pt x="129" y="557"/>
                    <a:pt x="129" y="557"/>
                  </a:cubicBezTo>
                  <a:cubicBezTo>
                    <a:pt x="129" y="556"/>
                    <a:pt x="129" y="555"/>
                    <a:pt x="129" y="555"/>
                  </a:cubicBezTo>
                  <a:cubicBezTo>
                    <a:pt x="129" y="555"/>
                    <a:pt x="128" y="555"/>
                    <a:pt x="129" y="554"/>
                  </a:cubicBezTo>
                  <a:cubicBezTo>
                    <a:pt x="130" y="552"/>
                    <a:pt x="131" y="551"/>
                    <a:pt x="131" y="551"/>
                  </a:cubicBezTo>
                  <a:cubicBezTo>
                    <a:pt x="131" y="550"/>
                    <a:pt x="130" y="549"/>
                    <a:pt x="129" y="549"/>
                  </a:cubicBezTo>
                  <a:cubicBezTo>
                    <a:pt x="129" y="549"/>
                    <a:pt x="128" y="551"/>
                    <a:pt x="128" y="552"/>
                  </a:cubicBezTo>
                  <a:cubicBezTo>
                    <a:pt x="128" y="552"/>
                    <a:pt x="129" y="554"/>
                    <a:pt x="126" y="553"/>
                  </a:cubicBezTo>
                  <a:cubicBezTo>
                    <a:pt x="123" y="553"/>
                    <a:pt x="121" y="553"/>
                    <a:pt x="120" y="552"/>
                  </a:cubicBezTo>
                  <a:cubicBezTo>
                    <a:pt x="120" y="551"/>
                    <a:pt x="118" y="550"/>
                    <a:pt x="121" y="550"/>
                  </a:cubicBezTo>
                  <a:cubicBezTo>
                    <a:pt x="124" y="549"/>
                    <a:pt x="124" y="549"/>
                    <a:pt x="124" y="549"/>
                  </a:cubicBezTo>
                  <a:cubicBezTo>
                    <a:pt x="125" y="548"/>
                    <a:pt x="125" y="547"/>
                    <a:pt x="125" y="546"/>
                  </a:cubicBezTo>
                  <a:cubicBezTo>
                    <a:pt x="124" y="546"/>
                    <a:pt x="123" y="544"/>
                    <a:pt x="123" y="545"/>
                  </a:cubicBezTo>
                  <a:cubicBezTo>
                    <a:pt x="122" y="547"/>
                    <a:pt x="122" y="548"/>
                    <a:pt x="122" y="548"/>
                  </a:cubicBezTo>
                  <a:cubicBezTo>
                    <a:pt x="122" y="548"/>
                    <a:pt x="118" y="548"/>
                    <a:pt x="118" y="548"/>
                  </a:cubicBezTo>
                  <a:cubicBezTo>
                    <a:pt x="118" y="548"/>
                    <a:pt x="117" y="547"/>
                    <a:pt x="117" y="546"/>
                  </a:cubicBezTo>
                  <a:cubicBezTo>
                    <a:pt x="117" y="546"/>
                    <a:pt x="118" y="542"/>
                    <a:pt x="118" y="542"/>
                  </a:cubicBezTo>
                  <a:cubicBezTo>
                    <a:pt x="118" y="542"/>
                    <a:pt x="120" y="541"/>
                    <a:pt x="119" y="541"/>
                  </a:cubicBezTo>
                  <a:cubicBezTo>
                    <a:pt x="119" y="541"/>
                    <a:pt x="117" y="540"/>
                    <a:pt x="117" y="541"/>
                  </a:cubicBezTo>
                  <a:cubicBezTo>
                    <a:pt x="116" y="541"/>
                    <a:pt x="117" y="542"/>
                    <a:pt x="117" y="543"/>
                  </a:cubicBezTo>
                  <a:cubicBezTo>
                    <a:pt x="117" y="544"/>
                    <a:pt x="117" y="545"/>
                    <a:pt x="116" y="545"/>
                  </a:cubicBezTo>
                  <a:cubicBezTo>
                    <a:pt x="115" y="546"/>
                    <a:pt x="111" y="546"/>
                    <a:pt x="111" y="546"/>
                  </a:cubicBezTo>
                  <a:cubicBezTo>
                    <a:pt x="111" y="545"/>
                    <a:pt x="110" y="545"/>
                    <a:pt x="111" y="544"/>
                  </a:cubicBezTo>
                  <a:cubicBezTo>
                    <a:pt x="111" y="543"/>
                    <a:pt x="111" y="542"/>
                    <a:pt x="111" y="542"/>
                  </a:cubicBezTo>
                  <a:cubicBezTo>
                    <a:pt x="111" y="542"/>
                    <a:pt x="110" y="540"/>
                    <a:pt x="110" y="541"/>
                  </a:cubicBezTo>
                  <a:cubicBezTo>
                    <a:pt x="109" y="541"/>
                    <a:pt x="108" y="541"/>
                    <a:pt x="108" y="541"/>
                  </a:cubicBezTo>
                  <a:cubicBezTo>
                    <a:pt x="108" y="539"/>
                    <a:pt x="108" y="539"/>
                    <a:pt x="108" y="539"/>
                  </a:cubicBezTo>
                  <a:cubicBezTo>
                    <a:pt x="106" y="539"/>
                    <a:pt x="106" y="539"/>
                    <a:pt x="106" y="539"/>
                  </a:cubicBezTo>
                  <a:cubicBezTo>
                    <a:pt x="105" y="539"/>
                    <a:pt x="105" y="539"/>
                    <a:pt x="105" y="539"/>
                  </a:cubicBezTo>
                  <a:cubicBezTo>
                    <a:pt x="105" y="539"/>
                    <a:pt x="104" y="538"/>
                    <a:pt x="104" y="538"/>
                  </a:cubicBezTo>
                  <a:cubicBezTo>
                    <a:pt x="103" y="538"/>
                    <a:pt x="103" y="538"/>
                    <a:pt x="103" y="539"/>
                  </a:cubicBezTo>
                  <a:cubicBezTo>
                    <a:pt x="102" y="539"/>
                    <a:pt x="99" y="540"/>
                    <a:pt x="99" y="540"/>
                  </a:cubicBezTo>
                  <a:cubicBezTo>
                    <a:pt x="99" y="540"/>
                    <a:pt x="99" y="538"/>
                    <a:pt x="98" y="540"/>
                  </a:cubicBezTo>
                  <a:cubicBezTo>
                    <a:pt x="98" y="541"/>
                    <a:pt x="93" y="541"/>
                    <a:pt x="93" y="541"/>
                  </a:cubicBezTo>
                  <a:cubicBezTo>
                    <a:pt x="93" y="541"/>
                    <a:pt x="92" y="539"/>
                    <a:pt x="92" y="538"/>
                  </a:cubicBezTo>
                  <a:cubicBezTo>
                    <a:pt x="92" y="538"/>
                    <a:pt x="93" y="535"/>
                    <a:pt x="93" y="535"/>
                  </a:cubicBezTo>
                  <a:cubicBezTo>
                    <a:pt x="94" y="534"/>
                    <a:pt x="94" y="534"/>
                    <a:pt x="94" y="534"/>
                  </a:cubicBezTo>
                  <a:cubicBezTo>
                    <a:pt x="93" y="533"/>
                    <a:pt x="93" y="533"/>
                    <a:pt x="93" y="533"/>
                  </a:cubicBezTo>
                  <a:cubicBezTo>
                    <a:pt x="93" y="533"/>
                    <a:pt x="90" y="533"/>
                    <a:pt x="91" y="533"/>
                  </a:cubicBezTo>
                  <a:cubicBezTo>
                    <a:pt x="91" y="532"/>
                    <a:pt x="93" y="530"/>
                    <a:pt x="93" y="530"/>
                  </a:cubicBezTo>
                  <a:cubicBezTo>
                    <a:pt x="93" y="530"/>
                    <a:pt x="94" y="529"/>
                    <a:pt x="94" y="529"/>
                  </a:cubicBezTo>
                  <a:cubicBezTo>
                    <a:pt x="95" y="528"/>
                    <a:pt x="97" y="528"/>
                    <a:pt x="96" y="527"/>
                  </a:cubicBezTo>
                  <a:cubicBezTo>
                    <a:pt x="95" y="527"/>
                    <a:pt x="94" y="526"/>
                    <a:pt x="94" y="526"/>
                  </a:cubicBezTo>
                  <a:cubicBezTo>
                    <a:pt x="94" y="526"/>
                    <a:pt x="93" y="526"/>
                    <a:pt x="93" y="525"/>
                  </a:cubicBezTo>
                  <a:cubicBezTo>
                    <a:pt x="93" y="525"/>
                    <a:pt x="94" y="523"/>
                    <a:pt x="94" y="522"/>
                  </a:cubicBezTo>
                  <a:cubicBezTo>
                    <a:pt x="94" y="521"/>
                    <a:pt x="93" y="520"/>
                    <a:pt x="93" y="520"/>
                  </a:cubicBezTo>
                  <a:cubicBezTo>
                    <a:pt x="92" y="520"/>
                    <a:pt x="93" y="521"/>
                    <a:pt x="91" y="521"/>
                  </a:cubicBezTo>
                  <a:cubicBezTo>
                    <a:pt x="90" y="522"/>
                    <a:pt x="87" y="524"/>
                    <a:pt x="87" y="524"/>
                  </a:cubicBezTo>
                  <a:cubicBezTo>
                    <a:pt x="87" y="523"/>
                    <a:pt x="87" y="522"/>
                    <a:pt x="87" y="521"/>
                  </a:cubicBezTo>
                  <a:cubicBezTo>
                    <a:pt x="88" y="520"/>
                    <a:pt x="91" y="520"/>
                    <a:pt x="92" y="519"/>
                  </a:cubicBezTo>
                  <a:cubicBezTo>
                    <a:pt x="92" y="518"/>
                    <a:pt x="90" y="515"/>
                    <a:pt x="90" y="515"/>
                  </a:cubicBezTo>
                  <a:cubicBezTo>
                    <a:pt x="90" y="515"/>
                    <a:pt x="92" y="516"/>
                    <a:pt x="91" y="514"/>
                  </a:cubicBezTo>
                  <a:cubicBezTo>
                    <a:pt x="89" y="513"/>
                    <a:pt x="89" y="513"/>
                    <a:pt x="89" y="513"/>
                  </a:cubicBezTo>
                  <a:cubicBezTo>
                    <a:pt x="89" y="512"/>
                    <a:pt x="89" y="511"/>
                    <a:pt x="90" y="510"/>
                  </a:cubicBezTo>
                  <a:cubicBezTo>
                    <a:pt x="91" y="508"/>
                    <a:pt x="92" y="508"/>
                    <a:pt x="92" y="507"/>
                  </a:cubicBezTo>
                  <a:cubicBezTo>
                    <a:pt x="92" y="507"/>
                    <a:pt x="89" y="506"/>
                    <a:pt x="89" y="505"/>
                  </a:cubicBezTo>
                  <a:cubicBezTo>
                    <a:pt x="89" y="504"/>
                    <a:pt x="87" y="504"/>
                    <a:pt x="89" y="502"/>
                  </a:cubicBezTo>
                  <a:cubicBezTo>
                    <a:pt x="90" y="501"/>
                    <a:pt x="91" y="501"/>
                    <a:pt x="91" y="501"/>
                  </a:cubicBezTo>
                  <a:cubicBezTo>
                    <a:pt x="91" y="501"/>
                    <a:pt x="91" y="498"/>
                    <a:pt x="91" y="497"/>
                  </a:cubicBezTo>
                  <a:cubicBezTo>
                    <a:pt x="91" y="496"/>
                    <a:pt x="92" y="496"/>
                    <a:pt x="92" y="495"/>
                  </a:cubicBezTo>
                  <a:cubicBezTo>
                    <a:pt x="91" y="494"/>
                    <a:pt x="90" y="494"/>
                    <a:pt x="89" y="492"/>
                  </a:cubicBezTo>
                  <a:cubicBezTo>
                    <a:pt x="89" y="491"/>
                    <a:pt x="89" y="491"/>
                    <a:pt x="89" y="490"/>
                  </a:cubicBezTo>
                  <a:cubicBezTo>
                    <a:pt x="90" y="490"/>
                    <a:pt x="91" y="489"/>
                    <a:pt x="90" y="489"/>
                  </a:cubicBezTo>
                  <a:cubicBezTo>
                    <a:pt x="90" y="488"/>
                    <a:pt x="90" y="487"/>
                    <a:pt x="90" y="487"/>
                  </a:cubicBezTo>
                  <a:cubicBezTo>
                    <a:pt x="90" y="487"/>
                    <a:pt x="90" y="487"/>
                    <a:pt x="89" y="485"/>
                  </a:cubicBezTo>
                  <a:cubicBezTo>
                    <a:pt x="88" y="484"/>
                    <a:pt x="88" y="482"/>
                    <a:pt x="88" y="481"/>
                  </a:cubicBezTo>
                  <a:cubicBezTo>
                    <a:pt x="88" y="480"/>
                    <a:pt x="89" y="476"/>
                    <a:pt x="89" y="476"/>
                  </a:cubicBezTo>
                  <a:cubicBezTo>
                    <a:pt x="89" y="476"/>
                    <a:pt x="89" y="473"/>
                    <a:pt x="87" y="472"/>
                  </a:cubicBezTo>
                  <a:cubicBezTo>
                    <a:pt x="86" y="470"/>
                    <a:pt x="84" y="469"/>
                    <a:pt x="84" y="469"/>
                  </a:cubicBezTo>
                  <a:cubicBezTo>
                    <a:pt x="84" y="469"/>
                    <a:pt x="84" y="467"/>
                    <a:pt x="84" y="466"/>
                  </a:cubicBezTo>
                  <a:cubicBezTo>
                    <a:pt x="84" y="466"/>
                    <a:pt x="82" y="465"/>
                    <a:pt x="82" y="464"/>
                  </a:cubicBezTo>
                  <a:cubicBezTo>
                    <a:pt x="82" y="463"/>
                    <a:pt x="81" y="461"/>
                    <a:pt x="81" y="461"/>
                  </a:cubicBezTo>
                  <a:cubicBezTo>
                    <a:pt x="81" y="461"/>
                    <a:pt x="80" y="461"/>
                    <a:pt x="81" y="459"/>
                  </a:cubicBezTo>
                  <a:cubicBezTo>
                    <a:pt x="81" y="456"/>
                    <a:pt x="81" y="455"/>
                    <a:pt x="81" y="454"/>
                  </a:cubicBezTo>
                  <a:cubicBezTo>
                    <a:pt x="80" y="453"/>
                    <a:pt x="79" y="451"/>
                    <a:pt x="79" y="450"/>
                  </a:cubicBezTo>
                  <a:cubicBezTo>
                    <a:pt x="79" y="449"/>
                    <a:pt x="79" y="447"/>
                    <a:pt x="79" y="447"/>
                  </a:cubicBezTo>
                  <a:cubicBezTo>
                    <a:pt x="79" y="447"/>
                    <a:pt x="79" y="446"/>
                    <a:pt x="78" y="445"/>
                  </a:cubicBezTo>
                  <a:cubicBezTo>
                    <a:pt x="77" y="444"/>
                    <a:pt x="74" y="439"/>
                    <a:pt x="74" y="439"/>
                  </a:cubicBezTo>
                  <a:cubicBezTo>
                    <a:pt x="74" y="439"/>
                    <a:pt x="73" y="439"/>
                    <a:pt x="73" y="437"/>
                  </a:cubicBezTo>
                  <a:cubicBezTo>
                    <a:pt x="72" y="435"/>
                    <a:pt x="72" y="433"/>
                    <a:pt x="72" y="433"/>
                  </a:cubicBezTo>
                  <a:cubicBezTo>
                    <a:pt x="72" y="433"/>
                    <a:pt x="72" y="430"/>
                    <a:pt x="72" y="430"/>
                  </a:cubicBezTo>
                  <a:cubicBezTo>
                    <a:pt x="69" y="427"/>
                    <a:pt x="69" y="427"/>
                    <a:pt x="69" y="427"/>
                  </a:cubicBezTo>
                  <a:cubicBezTo>
                    <a:pt x="70" y="423"/>
                    <a:pt x="70" y="423"/>
                    <a:pt x="70" y="423"/>
                  </a:cubicBezTo>
                  <a:cubicBezTo>
                    <a:pt x="70" y="419"/>
                    <a:pt x="70" y="419"/>
                    <a:pt x="70" y="419"/>
                  </a:cubicBezTo>
                  <a:cubicBezTo>
                    <a:pt x="70" y="419"/>
                    <a:pt x="70" y="414"/>
                    <a:pt x="71" y="414"/>
                  </a:cubicBezTo>
                  <a:cubicBezTo>
                    <a:pt x="72" y="414"/>
                    <a:pt x="74" y="411"/>
                    <a:pt x="74" y="411"/>
                  </a:cubicBezTo>
                  <a:cubicBezTo>
                    <a:pt x="74" y="411"/>
                    <a:pt x="76" y="408"/>
                    <a:pt x="75" y="407"/>
                  </a:cubicBezTo>
                  <a:cubicBezTo>
                    <a:pt x="75" y="406"/>
                    <a:pt x="74" y="402"/>
                    <a:pt x="74" y="402"/>
                  </a:cubicBezTo>
                  <a:cubicBezTo>
                    <a:pt x="74" y="402"/>
                    <a:pt x="76" y="399"/>
                    <a:pt x="75" y="399"/>
                  </a:cubicBezTo>
                  <a:cubicBezTo>
                    <a:pt x="75" y="398"/>
                    <a:pt x="73" y="394"/>
                    <a:pt x="73" y="394"/>
                  </a:cubicBezTo>
                  <a:cubicBezTo>
                    <a:pt x="70" y="397"/>
                    <a:pt x="70" y="397"/>
                    <a:pt x="70" y="397"/>
                  </a:cubicBezTo>
                  <a:cubicBezTo>
                    <a:pt x="68" y="396"/>
                    <a:pt x="68" y="396"/>
                    <a:pt x="68" y="396"/>
                  </a:cubicBezTo>
                  <a:cubicBezTo>
                    <a:pt x="69" y="392"/>
                    <a:pt x="69" y="392"/>
                    <a:pt x="69" y="392"/>
                  </a:cubicBezTo>
                  <a:cubicBezTo>
                    <a:pt x="69" y="392"/>
                    <a:pt x="67" y="390"/>
                    <a:pt x="67" y="389"/>
                  </a:cubicBezTo>
                  <a:cubicBezTo>
                    <a:pt x="67" y="388"/>
                    <a:pt x="69" y="386"/>
                    <a:pt x="69" y="386"/>
                  </a:cubicBezTo>
                  <a:cubicBezTo>
                    <a:pt x="69" y="386"/>
                    <a:pt x="71" y="390"/>
                    <a:pt x="71" y="391"/>
                  </a:cubicBezTo>
                  <a:cubicBezTo>
                    <a:pt x="71" y="392"/>
                    <a:pt x="73" y="393"/>
                    <a:pt x="73" y="393"/>
                  </a:cubicBezTo>
                  <a:cubicBezTo>
                    <a:pt x="74" y="392"/>
                    <a:pt x="74" y="390"/>
                    <a:pt x="75" y="390"/>
                  </a:cubicBezTo>
                  <a:cubicBezTo>
                    <a:pt x="76" y="390"/>
                    <a:pt x="77" y="391"/>
                    <a:pt x="77" y="392"/>
                  </a:cubicBezTo>
                  <a:cubicBezTo>
                    <a:pt x="77" y="392"/>
                    <a:pt x="81" y="391"/>
                    <a:pt x="81" y="391"/>
                  </a:cubicBezTo>
                  <a:cubicBezTo>
                    <a:pt x="81" y="391"/>
                    <a:pt x="80" y="390"/>
                    <a:pt x="83" y="390"/>
                  </a:cubicBezTo>
                  <a:cubicBezTo>
                    <a:pt x="86" y="391"/>
                    <a:pt x="86" y="390"/>
                    <a:pt x="86" y="388"/>
                  </a:cubicBezTo>
                  <a:cubicBezTo>
                    <a:pt x="86" y="387"/>
                    <a:pt x="83" y="383"/>
                    <a:pt x="85" y="383"/>
                  </a:cubicBezTo>
                  <a:cubicBezTo>
                    <a:pt x="88" y="383"/>
                    <a:pt x="89" y="384"/>
                    <a:pt x="89" y="384"/>
                  </a:cubicBezTo>
                  <a:cubicBezTo>
                    <a:pt x="89" y="384"/>
                    <a:pt x="89" y="385"/>
                    <a:pt x="89" y="386"/>
                  </a:cubicBezTo>
                  <a:cubicBezTo>
                    <a:pt x="89" y="388"/>
                    <a:pt x="92" y="390"/>
                    <a:pt x="92" y="388"/>
                  </a:cubicBezTo>
                  <a:cubicBezTo>
                    <a:pt x="93" y="386"/>
                    <a:pt x="93" y="387"/>
                    <a:pt x="93" y="385"/>
                  </a:cubicBezTo>
                  <a:cubicBezTo>
                    <a:pt x="93" y="383"/>
                    <a:pt x="91" y="383"/>
                    <a:pt x="90" y="381"/>
                  </a:cubicBezTo>
                  <a:cubicBezTo>
                    <a:pt x="90" y="380"/>
                    <a:pt x="89" y="382"/>
                    <a:pt x="89" y="379"/>
                  </a:cubicBezTo>
                  <a:cubicBezTo>
                    <a:pt x="90" y="376"/>
                    <a:pt x="90" y="375"/>
                    <a:pt x="91" y="375"/>
                  </a:cubicBezTo>
                  <a:cubicBezTo>
                    <a:pt x="93" y="374"/>
                    <a:pt x="91" y="375"/>
                    <a:pt x="93" y="374"/>
                  </a:cubicBezTo>
                  <a:cubicBezTo>
                    <a:pt x="95" y="374"/>
                    <a:pt x="96" y="372"/>
                    <a:pt x="95" y="369"/>
                  </a:cubicBezTo>
                  <a:cubicBezTo>
                    <a:pt x="95" y="367"/>
                    <a:pt x="94" y="366"/>
                    <a:pt x="95" y="365"/>
                  </a:cubicBezTo>
                  <a:cubicBezTo>
                    <a:pt x="97" y="364"/>
                    <a:pt x="96" y="363"/>
                    <a:pt x="98" y="364"/>
                  </a:cubicBezTo>
                  <a:cubicBezTo>
                    <a:pt x="100" y="365"/>
                    <a:pt x="99" y="365"/>
                    <a:pt x="101" y="365"/>
                  </a:cubicBezTo>
                  <a:cubicBezTo>
                    <a:pt x="102" y="364"/>
                    <a:pt x="102" y="359"/>
                    <a:pt x="102" y="359"/>
                  </a:cubicBezTo>
                  <a:cubicBezTo>
                    <a:pt x="101" y="360"/>
                    <a:pt x="99" y="358"/>
                    <a:pt x="99" y="358"/>
                  </a:cubicBezTo>
                  <a:cubicBezTo>
                    <a:pt x="98" y="358"/>
                    <a:pt x="98" y="356"/>
                    <a:pt x="99" y="355"/>
                  </a:cubicBezTo>
                  <a:cubicBezTo>
                    <a:pt x="99" y="355"/>
                    <a:pt x="99" y="353"/>
                    <a:pt x="100" y="353"/>
                  </a:cubicBezTo>
                  <a:cubicBezTo>
                    <a:pt x="102" y="353"/>
                    <a:pt x="102" y="354"/>
                    <a:pt x="104" y="353"/>
                  </a:cubicBezTo>
                  <a:cubicBezTo>
                    <a:pt x="105" y="352"/>
                    <a:pt x="105" y="352"/>
                    <a:pt x="106" y="351"/>
                  </a:cubicBezTo>
                  <a:cubicBezTo>
                    <a:pt x="107" y="350"/>
                    <a:pt x="108" y="350"/>
                    <a:pt x="109" y="348"/>
                  </a:cubicBezTo>
                  <a:cubicBezTo>
                    <a:pt x="109" y="347"/>
                    <a:pt x="110" y="341"/>
                    <a:pt x="110" y="341"/>
                  </a:cubicBezTo>
                  <a:cubicBezTo>
                    <a:pt x="109" y="340"/>
                    <a:pt x="111" y="341"/>
                    <a:pt x="113" y="340"/>
                  </a:cubicBezTo>
                  <a:cubicBezTo>
                    <a:pt x="114" y="339"/>
                    <a:pt x="115" y="333"/>
                    <a:pt x="116" y="332"/>
                  </a:cubicBezTo>
                  <a:cubicBezTo>
                    <a:pt x="117" y="330"/>
                    <a:pt x="120" y="326"/>
                    <a:pt x="120" y="325"/>
                  </a:cubicBezTo>
                  <a:cubicBezTo>
                    <a:pt x="120" y="324"/>
                    <a:pt x="123" y="317"/>
                    <a:pt x="123" y="317"/>
                  </a:cubicBezTo>
                  <a:cubicBezTo>
                    <a:pt x="127" y="310"/>
                    <a:pt x="127" y="310"/>
                    <a:pt x="127" y="310"/>
                  </a:cubicBezTo>
                  <a:cubicBezTo>
                    <a:pt x="127" y="310"/>
                    <a:pt x="127" y="308"/>
                    <a:pt x="126" y="306"/>
                  </a:cubicBezTo>
                  <a:cubicBezTo>
                    <a:pt x="126" y="305"/>
                    <a:pt x="125" y="301"/>
                    <a:pt x="126" y="300"/>
                  </a:cubicBezTo>
                  <a:cubicBezTo>
                    <a:pt x="127" y="300"/>
                    <a:pt x="128" y="297"/>
                    <a:pt x="128" y="297"/>
                  </a:cubicBezTo>
                  <a:cubicBezTo>
                    <a:pt x="128" y="293"/>
                    <a:pt x="128" y="293"/>
                    <a:pt x="128" y="293"/>
                  </a:cubicBezTo>
                  <a:cubicBezTo>
                    <a:pt x="128" y="293"/>
                    <a:pt x="133" y="290"/>
                    <a:pt x="133" y="290"/>
                  </a:cubicBezTo>
                  <a:cubicBezTo>
                    <a:pt x="139" y="289"/>
                    <a:pt x="135" y="286"/>
                    <a:pt x="142" y="289"/>
                  </a:cubicBezTo>
                  <a:cubicBezTo>
                    <a:pt x="142" y="289"/>
                    <a:pt x="146" y="288"/>
                    <a:pt x="145" y="287"/>
                  </a:cubicBezTo>
                  <a:cubicBezTo>
                    <a:pt x="145" y="287"/>
                    <a:pt x="141" y="283"/>
                    <a:pt x="141" y="283"/>
                  </a:cubicBezTo>
                  <a:cubicBezTo>
                    <a:pt x="143" y="280"/>
                    <a:pt x="143" y="280"/>
                    <a:pt x="143" y="280"/>
                  </a:cubicBezTo>
                  <a:cubicBezTo>
                    <a:pt x="143" y="280"/>
                    <a:pt x="146" y="278"/>
                    <a:pt x="143" y="277"/>
                  </a:cubicBezTo>
                  <a:cubicBezTo>
                    <a:pt x="141" y="276"/>
                    <a:pt x="139" y="275"/>
                    <a:pt x="139" y="274"/>
                  </a:cubicBezTo>
                  <a:cubicBezTo>
                    <a:pt x="139" y="274"/>
                    <a:pt x="138" y="270"/>
                    <a:pt x="138" y="269"/>
                  </a:cubicBezTo>
                  <a:cubicBezTo>
                    <a:pt x="138" y="268"/>
                    <a:pt x="137" y="265"/>
                    <a:pt x="137" y="265"/>
                  </a:cubicBezTo>
                  <a:cubicBezTo>
                    <a:pt x="137" y="265"/>
                    <a:pt x="137" y="261"/>
                    <a:pt x="137" y="260"/>
                  </a:cubicBezTo>
                  <a:cubicBezTo>
                    <a:pt x="137" y="259"/>
                    <a:pt x="136" y="256"/>
                    <a:pt x="135" y="255"/>
                  </a:cubicBezTo>
                  <a:cubicBezTo>
                    <a:pt x="134" y="254"/>
                    <a:pt x="130" y="251"/>
                    <a:pt x="130" y="251"/>
                  </a:cubicBezTo>
                  <a:cubicBezTo>
                    <a:pt x="123" y="248"/>
                    <a:pt x="123" y="248"/>
                    <a:pt x="123" y="248"/>
                  </a:cubicBezTo>
                  <a:cubicBezTo>
                    <a:pt x="121" y="250"/>
                    <a:pt x="121" y="250"/>
                    <a:pt x="121" y="250"/>
                  </a:cubicBezTo>
                  <a:cubicBezTo>
                    <a:pt x="116" y="245"/>
                    <a:pt x="116" y="245"/>
                    <a:pt x="116" y="245"/>
                  </a:cubicBezTo>
                  <a:cubicBezTo>
                    <a:pt x="112" y="244"/>
                    <a:pt x="112" y="244"/>
                    <a:pt x="112" y="244"/>
                  </a:cubicBezTo>
                  <a:cubicBezTo>
                    <a:pt x="108" y="244"/>
                    <a:pt x="108" y="244"/>
                    <a:pt x="108" y="244"/>
                  </a:cubicBezTo>
                  <a:cubicBezTo>
                    <a:pt x="101" y="229"/>
                    <a:pt x="101" y="229"/>
                    <a:pt x="101" y="229"/>
                  </a:cubicBezTo>
                  <a:cubicBezTo>
                    <a:pt x="95" y="226"/>
                    <a:pt x="95" y="226"/>
                    <a:pt x="95" y="226"/>
                  </a:cubicBezTo>
                  <a:cubicBezTo>
                    <a:pt x="91" y="222"/>
                    <a:pt x="91" y="222"/>
                    <a:pt x="91" y="222"/>
                  </a:cubicBezTo>
                  <a:cubicBezTo>
                    <a:pt x="91" y="217"/>
                    <a:pt x="91" y="217"/>
                    <a:pt x="91" y="217"/>
                  </a:cubicBezTo>
                  <a:cubicBezTo>
                    <a:pt x="88" y="213"/>
                    <a:pt x="88" y="213"/>
                    <a:pt x="88" y="213"/>
                  </a:cubicBezTo>
                  <a:cubicBezTo>
                    <a:pt x="88" y="213"/>
                    <a:pt x="89" y="210"/>
                    <a:pt x="89" y="209"/>
                  </a:cubicBezTo>
                  <a:cubicBezTo>
                    <a:pt x="90" y="208"/>
                    <a:pt x="92" y="203"/>
                    <a:pt x="92" y="203"/>
                  </a:cubicBezTo>
                  <a:cubicBezTo>
                    <a:pt x="92" y="203"/>
                    <a:pt x="91" y="199"/>
                    <a:pt x="91" y="198"/>
                  </a:cubicBezTo>
                  <a:cubicBezTo>
                    <a:pt x="91" y="197"/>
                    <a:pt x="92" y="192"/>
                    <a:pt x="92" y="192"/>
                  </a:cubicBezTo>
                  <a:cubicBezTo>
                    <a:pt x="91" y="187"/>
                    <a:pt x="91" y="187"/>
                    <a:pt x="91" y="187"/>
                  </a:cubicBezTo>
                  <a:cubicBezTo>
                    <a:pt x="79" y="173"/>
                    <a:pt x="79" y="173"/>
                    <a:pt x="79" y="173"/>
                  </a:cubicBezTo>
                  <a:cubicBezTo>
                    <a:pt x="80" y="167"/>
                    <a:pt x="80" y="167"/>
                    <a:pt x="80" y="167"/>
                  </a:cubicBezTo>
                  <a:cubicBezTo>
                    <a:pt x="79" y="164"/>
                    <a:pt x="79" y="164"/>
                    <a:pt x="79" y="164"/>
                  </a:cubicBezTo>
                  <a:cubicBezTo>
                    <a:pt x="78" y="161"/>
                    <a:pt x="78" y="161"/>
                    <a:pt x="79" y="159"/>
                  </a:cubicBezTo>
                  <a:cubicBezTo>
                    <a:pt x="79" y="158"/>
                    <a:pt x="79" y="158"/>
                    <a:pt x="79" y="158"/>
                  </a:cubicBezTo>
                  <a:cubicBezTo>
                    <a:pt x="75" y="159"/>
                    <a:pt x="75" y="159"/>
                    <a:pt x="75" y="159"/>
                  </a:cubicBezTo>
                  <a:cubicBezTo>
                    <a:pt x="72" y="155"/>
                    <a:pt x="72" y="155"/>
                    <a:pt x="72" y="155"/>
                  </a:cubicBezTo>
                  <a:cubicBezTo>
                    <a:pt x="73" y="150"/>
                    <a:pt x="73" y="150"/>
                    <a:pt x="73" y="150"/>
                  </a:cubicBezTo>
                  <a:cubicBezTo>
                    <a:pt x="71" y="138"/>
                    <a:pt x="71" y="138"/>
                    <a:pt x="71" y="138"/>
                  </a:cubicBezTo>
                  <a:cubicBezTo>
                    <a:pt x="73" y="132"/>
                    <a:pt x="73" y="132"/>
                    <a:pt x="73" y="132"/>
                  </a:cubicBezTo>
                  <a:cubicBezTo>
                    <a:pt x="67" y="129"/>
                    <a:pt x="67" y="129"/>
                    <a:pt x="67" y="129"/>
                  </a:cubicBezTo>
                  <a:cubicBezTo>
                    <a:pt x="63" y="123"/>
                    <a:pt x="63" y="123"/>
                    <a:pt x="63" y="123"/>
                  </a:cubicBezTo>
                  <a:cubicBezTo>
                    <a:pt x="63" y="123"/>
                    <a:pt x="62" y="125"/>
                    <a:pt x="61" y="124"/>
                  </a:cubicBezTo>
                  <a:cubicBezTo>
                    <a:pt x="60" y="123"/>
                    <a:pt x="55" y="115"/>
                    <a:pt x="55" y="115"/>
                  </a:cubicBezTo>
                  <a:cubicBezTo>
                    <a:pt x="46" y="112"/>
                    <a:pt x="46" y="112"/>
                    <a:pt x="46" y="112"/>
                  </a:cubicBezTo>
                  <a:cubicBezTo>
                    <a:pt x="42" y="110"/>
                    <a:pt x="42" y="110"/>
                    <a:pt x="42" y="110"/>
                  </a:cubicBezTo>
                  <a:cubicBezTo>
                    <a:pt x="37" y="109"/>
                    <a:pt x="37" y="109"/>
                    <a:pt x="37" y="109"/>
                  </a:cubicBezTo>
                  <a:cubicBezTo>
                    <a:pt x="37" y="109"/>
                    <a:pt x="36" y="111"/>
                    <a:pt x="35" y="109"/>
                  </a:cubicBezTo>
                  <a:cubicBezTo>
                    <a:pt x="34" y="107"/>
                    <a:pt x="32" y="105"/>
                    <a:pt x="32" y="105"/>
                  </a:cubicBezTo>
                  <a:cubicBezTo>
                    <a:pt x="28" y="106"/>
                    <a:pt x="28" y="106"/>
                    <a:pt x="28" y="106"/>
                  </a:cubicBezTo>
                  <a:cubicBezTo>
                    <a:pt x="25" y="102"/>
                    <a:pt x="25" y="102"/>
                    <a:pt x="25" y="102"/>
                  </a:cubicBezTo>
                  <a:cubicBezTo>
                    <a:pt x="25" y="102"/>
                    <a:pt x="24" y="102"/>
                    <a:pt x="23" y="102"/>
                  </a:cubicBezTo>
                  <a:cubicBezTo>
                    <a:pt x="22" y="101"/>
                    <a:pt x="20" y="100"/>
                    <a:pt x="20" y="100"/>
                  </a:cubicBezTo>
                  <a:close/>
                  <a:moveTo>
                    <a:pt x="142" y="568"/>
                  </a:moveTo>
                  <a:cubicBezTo>
                    <a:pt x="142" y="568"/>
                    <a:pt x="142" y="568"/>
                    <a:pt x="142" y="568"/>
                  </a:cubicBezTo>
                  <a:cubicBezTo>
                    <a:pt x="142" y="568"/>
                    <a:pt x="142" y="569"/>
                    <a:pt x="142" y="570"/>
                  </a:cubicBezTo>
                  <a:cubicBezTo>
                    <a:pt x="142" y="570"/>
                    <a:pt x="143" y="571"/>
                    <a:pt x="144" y="571"/>
                  </a:cubicBezTo>
                  <a:cubicBezTo>
                    <a:pt x="144" y="571"/>
                    <a:pt x="146" y="570"/>
                    <a:pt x="147" y="569"/>
                  </a:cubicBezTo>
                  <a:cubicBezTo>
                    <a:pt x="149" y="568"/>
                    <a:pt x="147" y="569"/>
                    <a:pt x="147" y="569"/>
                  </a:cubicBezTo>
                  <a:cubicBezTo>
                    <a:pt x="145" y="567"/>
                    <a:pt x="145" y="567"/>
                    <a:pt x="145" y="567"/>
                  </a:cubicBezTo>
                  <a:cubicBezTo>
                    <a:pt x="145" y="567"/>
                    <a:pt x="143" y="568"/>
                    <a:pt x="142" y="568"/>
                  </a:cubicBezTo>
                  <a:close/>
                  <a:moveTo>
                    <a:pt x="129" y="568"/>
                  </a:moveTo>
                  <a:cubicBezTo>
                    <a:pt x="129" y="568"/>
                    <a:pt x="129" y="568"/>
                    <a:pt x="129" y="568"/>
                  </a:cubicBezTo>
                  <a:cubicBezTo>
                    <a:pt x="129" y="568"/>
                    <a:pt x="129" y="570"/>
                    <a:pt x="129" y="570"/>
                  </a:cubicBezTo>
                  <a:cubicBezTo>
                    <a:pt x="129" y="571"/>
                    <a:pt x="130" y="571"/>
                    <a:pt x="131" y="570"/>
                  </a:cubicBezTo>
                  <a:cubicBezTo>
                    <a:pt x="131" y="570"/>
                    <a:pt x="132" y="570"/>
                    <a:pt x="133" y="569"/>
                  </a:cubicBezTo>
                  <a:cubicBezTo>
                    <a:pt x="134" y="568"/>
                    <a:pt x="133" y="567"/>
                    <a:pt x="132" y="567"/>
                  </a:cubicBezTo>
                  <a:cubicBezTo>
                    <a:pt x="132" y="566"/>
                    <a:pt x="131" y="567"/>
                    <a:pt x="131" y="567"/>
                  </a:cubicBezTo>
                  <a:cubicBezTo>
                    <a:pt x="130" y="567"/>
                    <a:pt x="129" y="568"/>
                    <a:pt x="129" y="568"/>
                  </a:cubicBezTo>
                  <a:close/>
                  <a:moveTo>
                    <a:pt x="105" y="556"/>
                  </a:moveTo>
                  <a:cubicBezTo>
                    <a:pt x="105" y="556"/>
                    <a:pt x="105" y="556"/>
                    <a:pt x="105" y="556"/>
                  </a:cubicBezTo>
                  <a:cubicBezTo>
                    <a:pt x="104" y="557"/>
                    <a:pt x="104" y="557"/>
                    <a:pt x="104" y="557"/>
                  </a:cubicBezTo>
                  <a:cubicBezTo>
                    <a:pt x="104" y="557"/>
                    <a:pt x="103" y="558"/>
                    <a:pt x="104" y="559"/>
                  </a:cubicBezTo>
                  <a:cubicBezTo>
                    <a:pt x="104" y="561"/>
                    <a:pt x="105" y="561"/>
                    <a:pt x="105" y="561"/>
                  </a:cubicBezTo>
                  <a:cubicBezTo>
                    <a:pt x="105" y="561"/>
                    <a:pt x="106" y="560"/>
                    <a:pt x="108" y="560"/>
                  </a:cubicBezTo>
                  <a:cubicBezTo>
                    <a:pt x="109" y="560"/>
                    <a:pt x="111" y="558"/>
                    <a:pt x="111" y="557"/>
                  </a:cubicBezTo>
                  <a:cubicBezTo>
                    <a:pt x="112" y="557"/>
                    <a:pt x="112" y="555"/>
                    <a:pt x="113" y="555"/>
                  </a:cubicBezTo>
                  <a:cubicBezTo>
                    <a:pt x="114" y="555"/>
                    <a:pt x="117" y="556"/>
                    <a:pt x="118" y="556"/>
                  </a:cubicBezTo>
                  <a:cubicBezTo>
                    <a:pt x="119" y="556"/>
                    <a:pt x="117" y="553"/>
                    <a:pt x="117" y="553"/>
                  </a:cubicBezTo>
                  <a:cubicBezTo>
                    <a:pt x="117" y="552"/>
                    <a:pt x="114" y="553"/>
                    <a:pt x="114" y="553"/>
                  </a:cubicBezTo>
                  <a:cubicBezTo>
                    <a:pt x="114" y="553"/>
                    <a:pt x="112" y="553"/>
                    <a:pt x="111" y="552"/>
                  </a:cubicBezTo>
                  <a:cubicBezTo>
                    <a:pt x="110" y="552"/>
                    <a:pt x="110" y="552"/>
                    <a:pt x="110" y="552"/>
                  </a:cubicBezTo>
                  <a:cubicBezTo>
                    <a:pt x="109" y="553"/>
                    <a:pt x="109" y="554"/>
                    <a:pt x="108" y="555"/>
                  </a:cubicBezTo>
                  <a:cubicBezTo>
                    <a:pt x="107" y="556"/>
                    <a:pt x="107" y="555"/>
                    <a:pt x="107" y="554"/>
                  </a:cubicBezTo>
                  <a:cubicBezTo>
                    <a:pt x="107" y="554"/>
                    <a:pt x="105" y="553"/>
                    <a:pt x="104" y="554"/>
                  </a:cubicBezTo>
                  <a:cubicBezTo>
                    <a:pt x="104" y="554"/>
                    <a:pt x="105" y="555"/>
                    <a:pt x="105" y="556"/>
                  </a:cubicBezTo>
                  <a:close/>
                  <a:moveTo>
                    <a:pt x="97" y="556"/>
                  </a:moveTo>
                  <a:cubicBezTo>
                    <a:pt x="97" y="556"/>
                    <a:pt x="97" y="556"/>
                    <a:pt x="97" y="556"/>
                  </a:cubicBezTo>
                  <a:cubicBezTo>
                    <a:pt x="97" y="556"/>
                    <a:pt x="99" y="557"/>
                    <a:pt x="101" y="557"/>
                  </a:cubicBezTo>
                  <a:cubicBezTo>
                    <a:pt x="102" y="557"/>
                    <a:pt x="101" y="556"/>
                    <a:pt x="102" y="555"/>
                  </a:cubicBezTo>
                  <a:cubicBezTo>
                    <a:pt x="102" y="554"/>
                    <a:pt x="101" y="555"/>
                    <a:pt x="100" y="554"/>
                  </a:cubicBezTo>
                  <a:cubicBezTo>
                    <a:pt x="99" y="554"/>
                    <a:pt x="99" y="554"/>
                    <a:pt x="98" y="554"/>
                  </a:cubicBezTo>
                  <a:cubicBezTo>
                    <a:pt x="96" y="554"/>
                    <a:pt x="97" y="556"/>
                    <a:pt x="97" y="556"/>
                  </a:cubicBezTo>
                  <a:close/>
                  <a:moveTo>
                    <a:pt x="88" y="545"/>
                  </a:moveTo>
                  <a:cubicBezTo>
                    <a:pt x="88" y="545"/>
                    <a:pt x="88" y="545"/>
                    <a:pt x="88" y="545"/>
                  </a:cubicBezTo>
                  <a:cubicBezTo>
                    <a:pt x="87" y="550"/>
                    <a:pt x="92" y="547"/>
                    <a:pt x="92" y="544"/>
                  </a:cubicBezTo>
                  <a:cubicBezTo>
                    <a:pt x="91" y="542"/>
                    <a:pt x="92" y="542"/>
                    <a:pt x="90" y="540"/>
                  </a:cubicBezTo>
                  <a:cubicBezTo>
                    <a:pt x="89" y="537"/>
                    <a:pt x="89" y="540"/>
                    <a:pt x="88" y="541"/>
                  </a:cubicBezTo>
                  <a:cubicBezTo>
                    <a:pt x="87" y="543"/>
                    <a:pt x="89" y="543"/>
                    <a:pt x="89" y="544"/>
                  </a:cubicBezTo>
                  <a:cubicBezTo>
                    <a:pt x="89" y="545"/>
                    <a:pt x="88" y="544"/>
                    <a:pt x="88" y="545"/>
                  </a:cubicBezTo>
                  <a:close/>
                  <a:moveTo>
                    <a:pt x="80" y="557"/>
                  </a:moveTo>
                  <a:cubicBezTo>
                    <a:pt x="80" y="557"/>
                    <a:pt x="80" y="557"/>
                    <a:pt x="80" y="557"/>
                  </a:cubicBezTo>
                  <a:cubicBezTo>
                    <a:pt x="80" y="557"/>
                    <a:pt x="79" y="558"/>
                    <a:pt x="80" y="560"/>
                  </a:cubicBezTo>
                  <a:cubicBezTo>
                    <a:pt x="80" y="561"/>
                    <a:pt x="80" y="560"/>
                    <a:pt x="83" y="558"/>
                  </a:cubicBezTo>
                  <a:cubicBezTo>
                    <a:pt x="85" y="556"/>
                    <a:pt x="82" y="557"/>
                    <a:pt x="82" y="557"/>
                  </a:cubicBezTo>
                  <a:cubicBezTo>
                    <a:pt x="82" y="556"/>
                    <a:pt x="81" y="557"/>
                    <a:pt x="80" y="557"/>
                  </a:cubicBezTo>
                  <a:close/>
                  <a:moveTo>
                    <a:pt x="80" y="563"/>
                  </a:moveTo>
                  <a:cubicBezTo>
                    <a:pt x="80" y="563"/>
                    <a:pt x="80" y="563"/>
                    <a:pt x="80" y="563"/>
                  </a:cubicBezTo>
                  <a:cubicBezTo>
                    <a:pt x="80" y="563"/>
                    <a:pt x="80" y="565"/>
                    <a:pt x="81" y="565"/>
                  </a:cubicBezTo>
                  <a:cubicBezTo>
                    <a:pt x="82" y="565"/>
                    <a:pt x="82" y="564"/>
                    <a:pt x="83" y="563"/>
                  </a:cubicBezTo>
                  <a:cubicBezTo>
                    <a:pt x="83" y="562"/>
                    <a:pt x="82" y="562"/>
                    <a:pt x="82" y="561"/>
                  </a:cubicBezTo>
                  <a:cubicBezTo>
                    <a:pt x="81" y="561"/>
                    <a:pt x="80" y="562"/>
                    <a:pt x="80" y="563"/>
                  </a:cubicBezTo>
                  <a:close/>
                  <a:moveTo>
                    <a:pt x="77" y="568"/>
                  </a:moveTo>
                  <a:cubicBezTo>
                    <a:pt x="77" y="568"/>
                    <a:pt x="77" y="568"/>
                    <a:pt x="77" y="568"/>
                  </a:cubicBezTo>
                  <a:cubicBezTo>
                    <a:pt x="75" y="568"/>
                    <a:pt x="75" y="568"/>
                    <a:pt x="75" y="568"/>
                  </a:cubicBezTo>
                  <a:cubicBezTo>
                    <a:pt x="75" y="568"/>
                    <a:pt x="75" y="568"/>
                    <a:pt x="72" y="570"/>
                  </a:cubicBezTo>
                  <a:cubicBezTo>
                    <a:pt x="69" y="571"/>
                    <a:pt x="71" y="572"/>
                    <a:pt x="71" y="573"/>
                  </a:cubicBezTo>
                  <a:cubicBezTo>
                    <a:pt x="71" y="575"/>
                    <a:pt x="74" y="573"/>
                    <a:pt x="76" y="572"/>
                  </a:cubicBezTo>
                  <a:cubicBezTo>
                    <a:pt x="77" y="572"/>
                    <a:pt x="76" y="571"/>
                    <a:pt x="77" y="571"/>
                  </a:cubicBezTo>
                  <a:cubicBezTo>
                    <a:pt x="77" y="571"/>
                    <a:pt x="77" y="571"/>
                    <a:pt x="79" y="570"/>
                  </a:cubicBezTo>
                  <a:cubicBezTo>
                    <a:pt x="81" y="569"/>
                    <a:pt x="80" y="569"/>
                    <a:pt x="80" y="568"/>
                  </a:cubicBezTo>
                  <a:cubicBezTo>
                    <a:pt x="80" y="568"/>
                    <a:pt x="78" y="567"/>
                    <a:pt x="77" y="568"/>
                  </a:cubicBezTo>
                  <a:close/>
                  <a:moveTo>
                    <a:pt x="51" y="573"/>
                  </a:moveTo>
                  <a:cubicBezTo>
                    <a:pt x="51" y="573"/>
                    <a:pt x="51" y="573"/>
                    <a:pt x="51" y="573"/>
                  </a:cubicBezTo>
                  <a:cubicBezTo>
                    <a:pt x="52" y="573"/>
                    <a:pt x="53" y="572"/>
                    <a:pt x="54" y="573"/>
                  </a:cubicBezTo>
                  <a:cubicBezTo>
                    <a:pt x="55" y="574"/>
                    <a:pt x="54" y="576"/>
                    <a:pt x="54" y="576"/>
                  </a:cubicBezTo>
                  <a:cubicBezTo>
                    <a:pt x="53" y="577"/>
                    <a:pt x="52" y="578"/>
                    <a:pt x="51" y="578"/>
                  </a:cubicBezTo>
                  <a:cubicBezTo>
                    <a:pt x="50" y="578"/>
                    <a:pt x="49" y="578"/>
                    <a:pt x="48" y="577"/>
                  </a:cubicBezTo>
                  <a:cubicBezTo>
                    <a:pt x="48" y="576"/>
                    <a:pt x="48" y="573"/>
                    <a:pt x="48" y="573"/>
                  </a:cubicBezTo>
                  <a:cubicBezTo>
                    <a:pt x="49" y="573"/>
                    <a:pt x="51" y="573"/>
                    <a:pt x="51" y="573"/>
                  </a:cubicBezTo>
                  <a:close/>
                  <a:moveTo>
                    <a:pt x="59" y="558"/>
                  </a:moveTo>
                  <a:cubicBezTo>
                    <a:pt x="59" y="558"/>
                    <a:pt x="59" y="558"/>
                    <a:pt x="59" y="558"/>
                  </a:cubicBezTo>
                  <a:cubicBezTo>
                    <a:pt x="59" y="558"/>
                    <a:pt x="59" y="558"/>
                    <a:pt x="59" y="558"/>
                  </a:cubicBezTo>
                  <a:cubicBezTo>
                    <a:pt x="59" y="558"/>
                    <a:pt x="59" y="560"/>
                    <a:pt x="58" y="560"/>
                  </a:cubicBezTo>
                  <a:cubicBezTo>
                    <a:pt x="56" y="561"/>
                    <a:pt x="57" y="558"/>
                    <a:pt x="57" y="557"/>
                  </a:cubicBezTo>
                  <a:cubicBezTo>
                    <a:pt x="57" y="556"/>
                    <a:pt x="53" y="558"/>
                    <a:pt x="53" y="558"/>
                  </a:cubicBezTo>
                  <a:cubicBezTo>
                    <a:pt x="53" y="558"/>
                    <a:pt x="53" y="561"/>
                    <a:pt x="52" y="562"/>
                  </a:cubicBezTo>
                  <a:cubicBezTo>
                    <a:pt x="51" y="562"/>
                    <a:pt x="51" y="562"/>
                    <a:pt x="50" y="563"/>
                  </a:cubicBezTo>
                  <a:cubicBezTo>
                    <a:pt x="49" y="564"/>
                    <a:pt x="49" y="566"/>
                    <a:pt x="49" y="566"/>
                  </a:cubicBezTo>
                  <a:cubicBezTo>
                    <a:pt x="50" y="567"/>
                    <a:pt x="52" y="567"/>
                    <a:pt x="52" y="567"/>
                  </a:cubicBezTo>
                  <a:cubicBezTo>
                    <a:pt x="53" y="567"/>
                    <a:pt x="53" y="567"/>
                    <a:pt x="56" y="569"/>
                  </a:cubicBezTo>
                  <a:cubicBezTo>
                    <a:pt x="60" y="570"/>
                    <a:pt x="57" y="569"/>
                    <a:pt x="60" y="569"/>
                  </a:cubicBezTo>
                  <a:cubicBezTo>
                    <a:pt x="62" y="569"/>
                    <a:pt x="61" y="570"/>
                    <a:pt x="62" y="570"/>
                  </a:cubicBezTo>
                  <a:cubicBezTo>
                    <a:pt x="63" y="570"/>
                    <a:pt x="64" y="572"/>
                    <a:pt x="65" y="573"/>
                  </a:cubicBezTo>
                  <a:cubicBezTo>
                    <a:pt x="67" y="574"/>
                    <a:pt x="68" y="572"/>
                    <a:pt x="69" y="572"/>
                  </a:cubicBezTo>
                  <a:cubicBezTo>
                    <a:pt x="69" y="571"/>
                    <a:pt x="71" y="568"/>
                    <a:pt x="71" y="568"/>
                  </a:cubicBezTo>
                  <a:cubicBezTo>
                    <a:pt x="71" y="568"/>
                    <a:pt x="65" y="566"/>
                    <a:pt x="65" y="566"/>
                  </a:cubicBezTo>
                  <a:cubicBezTo>
                    <a:pt x="64" y="566"/>
                    <a:pt x="63" y="563"/>
                    <a:pt x="65" y="563"/>
                  </a:cubicBezTo>
                  <a:cubicBezTo>
                    <a:pt x="66" y="563"/>
                    <a:pt x="66" y="564"/>
                    <a:pt x="67" y="565"/>
                  </a:cubicBezTo>
                  <a:cubicBezTo>
                    <a:pt x="67" y="566"/>
                    <a:pt x="68" y="566"/>
                    <a:pt x="69" y="566"/>
                  </a:cubicBezTo>
                  <a:cubicBezTo>
                    <a:pt x="70" y="566"/>
                    <a:pt x="71" y="565"/>
                    <a:pt x="71" y="564"/>
                  </a:cubicBezTo>
                  <a:cubicBezTo>
                    <a:pt x="71" y="563"/>
                    <a:pt x="70" y="564"/>
                    <a:pt x="68" y="561"/>
                  </a:cubicBezTo>
                  <a:cubicBezTo>
                    <a:pt x="65" y="558"/>
                    <a:pt x="68" y="559"/>
                    <a:pt x="69" y="559"/>
                  </a:cubicBezTo>
                  <a:cubicBezTo>
                    <a:pt x="69" y="558"/>
                    <a:pt x="71" y="556"/>
                    <a:pt x="71" y="556"/>
                  </a:cubicBezTo>
                  <a:cubicBezTo>
                    <a:pt x="72" y="555"/>
                    <a:pt x="69" y="555"/>
                    <a:pt x="68" y="554"/>
                  </a:cubicBezTo>
                  <a:cubicBezTo>
                    <a:pt x="67" y="554"/>
                    <a:pt x="67" y="554"/>
                    <a:pt x="67" y="554"/>
                  </a:cubicBezTo>
                  <a:cubicBezTo>
                    <a:pt x="67" y="555"/>
                    <a:pt x="64" y="554"/>
                    <a:pt x="63" y="553"/>
                  </a:cubicBezTo>
                  <a:cubicBezTo>
                    <a:pt x="63" y="553"/>
                    <a:pt x="63" y="551"/>
                    <a:pt x="62" y="550"/>
                  </a:cubicBezTo>
                  <a:cubicBezTo>
                    <a:pt x="62" y="550"/>
                    <a:pt x="60" y="550"/>
                    <a:pt x="58" y="550"/>
                  </a:cubicBezTo>
                  <a:cubicBezTo>
                    <a:pt x="56" y="550"/>
                    <a:pt x="57" y="553"/>
                    <a:pt x="57" y="553"/>
                  </a:cubicBezTo>
                  <a:cubicBezTo>
                    <a:pt x="57" y="553"/>
                    <a:pt x="58" y="555"/>
                    <a:pt x="59" y="556"/>
                  </a:cubicBezTo>
                  <a:cubicBezTo>
                    <a:pt x="59" y="556"/>
                    <a:pt x="59" y="558"/>
                    <a:pt x="59" y="558"/>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8" name="Freeform 235"/>
            <p:cNvSpPr>
              <a:spLocks noEditPoints="1"/>
            </p:cNvSpPr>
            <p:nvPr/>
          </p:nvSpPr>
          <p:spPr bwMode="auto">
            <a:xfrm>
              <a:off x="8031808" y="1593291"/>
              <a:ext cx="1169794" cy="1439380"/>
            </a:xfrm>
            <a:custGeom>
              <a:avLst/>
              <a:gdLst>
                <a:gd name="T0" fmla="*/ 181 w 513"/>
                <a:gd name="T1" fmla="*/ 422 h 651"/>
                <a:gd name="T2" fmla="*/ 256 w 513"/>
                <a:gd name="T3" fmla="*/ 393 h 651"/>
                <a:gd name="T4" fmla="*/ 306 w 513"/>
                <a:gd name="T5" fmla="*/ 401 h 651"/>
                <a:gd name="T6" fmla="*/ 324 w 513"/>
                <a:gd name="T7" fmla="*/ 460 h 651"/>
                <a:gd name="T8" fmla="*/ 371 w 513"/>
                <a:gd name="T9" fmla="*/ 452 h 651"/>
                <a:gd name="T10" fmla="*/ 360 w 513"/>
                <a:gd name="T11" fmla="*/ 484 h 651"/>
                <a:gd name="T12" fmla="*/ 347 w 513"/>
                <a:gd name="T13" fmla="*/ 509 h 651"/>
                <a:gd name="T14" fmla="*/ 350 w 513"/>
                <a:gd name="T15" fmla="*/ 469 h 651"/>
                <a:gd name="T16" fmla="*/ 277 w 513"/>
                <a:gd name="T17" fmla="*/ 474 h 651"/>
                <a:gd name="T18" fmla="*/ 278 w 513"/>
                <a:gd name="T19" fmla="*/ 512 h 651"/>
                <a:gd name="T20" fmla="*/ 245 w 513"/>
                <a:gd name="T21" fmla="*/ 518 h 651"/>
                <a:gd name="T22" fmla="*/ 231 w 513"/>
                <a:gd name="T23" fmla="*/ 531 h 651"/>
                <a:gd name="T24" fmla="*/ 260 w 513"/>
                <a:gd name="T25" fmla="*/ 538 h 651"/>
                <a:gd name="T26" fmla="*/ 291 w 513"/>
                <a:gd name="T27" fmla="*/ 568 h 651"/>
                <a:gd name="T28" fmla="*/ 316 w 513"/>
                <a:gd name="T29" fmla="*/ 588 h 651"/>
                <a:gd name="T30" fmla="*/ 362 w 513"/>
                <a:gd name="T31" fmla="*/ 598 h 651"/>
                <a:gd name="T32" fmla="*/ 365 w 513"/>
                <a:gd name="T33" fmla="*/ 636 h 651"/>
                <a:gd name="T34" fmla="*/ 388 w 513"/>
                <a:gd name="T35" fmla="*/ 615 h 651"/>
                <a:gd name="T36" fmla="*/ 442 w 513"/>
                <a:gd name="T37" fmla="*/ 609 h 651"/>
                <a:gd name="T38" fmla="*/ 492 w 513"/>
                <a:gd name="T39" fmla="*/ 651 h 651"/>
                <a:gd name="T40" fmla="*/ 513 w 513"/>
                <a:gd name="T41" fmla="*/ 644 h 651"/>
                <a:gd name="T42" fmla="*/ 449 w 513"/>
                <a:gd name="T43" fmla="*/ 465 h 651"/>
                <a:gd name="T44" fmla="*/ 513 w 513"/>
                <a:gd name="T45" fmla="*/ 163 h 651"/>
                <a:gd name="T46" fmla="*/ 494 w 513"/>
                <a:gd name="T47" fmla="*/ 176 h 651"/>
                <a:gd name="T48" fmla="*/ 426 w 513"/>
                <a:gd name="T49" fmla="*/ 157 h 651"/>
                <a:gd name="T50" fmla="*/ 375 w 513"/>
                <a:gd name="T51" fmla="*/ 166 h 651"/>
                <a:gd name="T52" fmla="*/ 334 w 513"/>
                <a:gd name="T53" fmla="*/ 197 h 651"/>
                <a:gd name="T54" fmla="*/ 289 w 513"/>
                <a:gd name="T55" fmla="*/ 184 h 651"/>
                <a:gd name="T56" fmla="*/ 295 w 513"/>
                <a:gd name="T57" fmla="*/ 204 h 651"/>
                <a:gd name="T58" fmla="*/ 276 w 513"/>
                <a:gd name="T59" fmla="*/ 197 h 651"/>
                <a:gd name="T60" fmla="*/ 246 w 513"/>
                <a:gd name="T61" fmla="*/ 178 h 651"/>
                <a:gd name="T62" fmla="*/ 190 w 513"/>
                <a:gd name="T63" fmla="*/ 175 h 651"/>
                <a:gd name="T64" fmla="*/ 160 w 513"/>
                <a:gd name="T65" fmla="*/ 172 h 651"/>
                <a:gd name="T66" fmla="*/ 139 w 513"/>
                <a:gd name="T67" fmla="*/ 169 h 651"/>
                <a:gd name="T68" fmla="*/ 109 w 513"/>
                <a:gd name="T69" fmla="*/ 195 h 651"/>
                <a:gd name="T70" fmla="*/ 76 w 513"/>
                <a:gd name="T71" fmla="*/ 231 h 651"/>
                <a:gd name="T72" fmla="*/ 54 w 513"/>
                <a:gd name="T73" fmla="*/ 248 h 651"/>
                <a:gd name="T74" fmla="*/ 61 w 513"/>
                <a:gd name="T75" fmla="*/ 279 h 651"/>
                <a:gd name="T76" fmla="*/ 13 w 513"/>
                <a:gd name="T77" fmla="*/ 278 h 651"/>
                <a:gd name="T78" fmla="*/ 19 w 513"/>
                <a:gd name="T79" fmla="*/ 323 h 651"/>
                <a:gd name="T80" fmla="*/ 35 w 513"/>
                <a:gd name="T81" fmla="*/ 367 h 651"/>
                <a:gd name="T82" fmla="*/ 56 w 513"/>
                <a:gd name="T83" fmla="*/ 388 h 651"/>
                <a:gd name="T84" fmla="*/ 93 w 513"/>
                <a:gd name="T85" fmla="*/ 389 h 651"/>
                <a:gd name="T86" fmla="*/ 139 w 513"/>
                <a:gd name="T87" fmla="*/ 432 h 651"/>
                <a:gd name="T88" fmla="*/ 123 w 513"/>
                <a:gd name="T89" fmla="*/ 427 h 651"/>
                <a:gd name="T90" fmla="*/ 151 w 513"/>
                <a:gd name="T91" fmla="*/ 441 h 651"/>
                <a:gd name="T92" fmla="*/ 513 w 513"/>
                <a:gd name="T93" fmla="*/ 0 h 651"/>
                <a:gd name="T94" fmla="*/ 470 w 513"/>
                <a:gd name="T95" fmla="*/ 10 h 651"/>
                <a:gd name="T96" fmla="*/ 489 w 513"/>
                <a:gd name="T97" fmla="*/ 28 h 651"/>
                <a:gd name="T98" fmla="*/ 496 w 513"/>
                <a:gd name="T99" fmla="*/ 37 h 651"/>
                <a:gd name="T100" fmla="*/ 513 w 513"/>
                <a:gd name="T101" fmla="*/ 0 h 651"/>
                <a:gd name="T102" fmla="*/ 513 w 513"/>
                <a:gd name="T103" fmla="*/ 49 h 651"/>
                <a:gd name="T104" fmla="*/ 479 w 513"/>
                <a:gd name="T105" fmla="*/ 65 h 651"/>
                <a:gd name="T106" fmla="*/ 491 w 513"/>
                <a:gd name="T107" fmla="*/ 93 h 651"/>
                <a:gd name="T108" fmla="*/ 489 w 513"/>
                <a:gd name="T109" fmla="*/ 110 h 651"/>
                <a:gd name="T110" fmla="*/ 513 w 513"/>
                <a:gd name="T111" fmla="*/ 116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3" h="651">
                  <a:moveTo>
                    <a:pt x="151" y="441"/>
                  </a:moveTo>
                  <a:cubicBezTo>
                    <a:pt x="181" y="422"/>
                    <a:pt x="181" y="422"/>
                    <a:pt x="181" y="422"/>
                  </a:cubicBezTo>
                  <a:cubicBezTo>
                    <a:pt x="217" y="395"/>
                    <a:pt x="217" y="395"/>
                    <a:pt x="217" y="395"/>
                  </a:cubicBezTo>
                  <a:cubicBezTo>
                    <a:pt x="256" y="393"/>
                    <a:pt x="256" y="393"/>
                    <a:pt x="256" y="393"/>
                  </a:cubicBezTo>
                  <a:cubicBezTo>
                    <a:pt x="266" y="395"/>
                    <a:pt x="269" y="402"/>
                    <a:pt x="287" y="388"/>
                  </a:cubicBezTo>
                  <a:cubicBezTo>
                    <a:pt x="306" y="401"/>
                    <a:pt x="306" y="401"/>
                    <a:pt x="306" y="401"/>
                  </a:cubicBezTo>
                  <a:cubicBezTo>
                    <a:pt x="318" y="425"/>
                    <a:pt x="318" y="425"/>
                    <a:pt x="318" y="425"/>
                  </a:cubicBezTo>
                  <a:cubicBezTo>
                    <a:pt x="324" y="460"/>
                    <a:pt x="324" y="460"/>
                    <a:pt x="324" y="460"/>
                  </a:cubicBezTo>
                  <a:cubicBezTo>
                    <a:pt x="352" y="460"/>
                    <a:pt x="352" y="460"/>
                    <a:pt x="352" y="460"/>
                  </a:cubicBezTo>
                  <a:cubicBezTo>
                    <a:pt x="371" y="452"/>
                    <a:pt x="371" y="452"/>
                    <a:pt x="371" y="452"/>
                  </a:cubicBezTo>
                  <a:cubicBezTo>
                    <a:pt x="384" y="463"/>
                    <a:pt x="381" y="459"/>
                    <a:pt x="384" y="468"/>
                  </a:cubicBezTo>
                  <a:cubicBezTo>
                    <a:pt x="372" y="478"/>
                    <a:pt x="374" y="476"/>
                    <a:pt x="360" y="484"/>
                  </a:cubicBezTo>
                  <a:cubicBezTo>
                    <a:pt x="354" y="508"/>
                    <a:pt x="354" y="508"/>
                    <a:pt x="354" y="508"/>
                  </a:cubicBezTo>
                  <a:cubicBezTo>
                    <a:pt x="347" y="509"/>
                    <a:pt x="347" y="509"/>
                    <a:pt x="347" y="509"/>
                  </a:cubicBezTo>
                  <a:cubicBezTo>
                    <a:pt x="347" y="485"/>
                    <a:pt x="345" y="494"/>
                    <a:pt x="356" y="472"/>
                  </a:cubicBezTo>
                  <a:cubicBezTo>
                    <a:pt x="350" y="469"/>
                    <a:pt x="350" y="469"/>
                    <a:pt x="350" y="469"/>
                  </a:cubicBezTo>
                  <a:cubicBezTo>
                    <a:pt x="320" y="469"/>
                    <a:pt x="320" y="469"/>
                    <a:pt x="320" y="469"/>
                  </a:cubicBezTo>
                  <a:cubicBezTo>
                    <a:pt x="293" y="469"/>
                    <a:pt x="306" y="467"/>
                    <a:pt x="277" y="474"/>
                  </a:cubicBezTo>
                  <a:cubicBezTo>
                    <a:pt x="276" y="477"/>
                    <a:pt x="265" y="473"/>
                    <a:pt x="263" y="476"/>
                  </a:cubicBezTo>
                  <a:cubicBezTo>
                    <a:pt x="250" y="497"/>
                    <a:pt x="245" y="502"/>
                    <a:pt x="278" y="512"/>
                  </a:cubicBezTo>
                  <a:cubicBezTo>
                    <a:pt x="274" y="523"/>
                    <a:pt x="274" y="523"/>
                    <a:pt x="274" y="523"/>
                  </a:cubicBezTo>
                  <a:cubicBezTo>
                    <a:pt x="260" y="515"/>
                    <a:pt x="267" y="517"/>
                    <a:pt x="245" y="518"/>
                  </a:cubicBezTo>
                  <a:cubicBezTo>
                    <a:pt x="231" y="519"/>
                    <a:pt x="231" y="519"/>
                    <a:pt x="231" y="519"/>
                  </a:cubicBezTo>
                  <a:cubicBezTo>
                    <a:pt x="231" y="531"/>
                    <a:pt x="231" y="531"/>
                    <a:pt x="231" y="531"/>
                  </a:cubicBezTo>
                  <a:cubicBezTo>
                    <a:pt x="246" y="530"/>
                    <a:pt x="246" y="530"/>
                    <a:pt x="246" y="530"/>
                  </a:cubicBezTo>
                  <a:cubicBezTo>
                    <a:pt x="260" y="538"/>
                    <a:pt x="260" y="538"/>
                    <a:pt x="260" y="538"/>
                  </a:cubicBezTo>
                  <a:cubicBezTo>
                    <a:pt x="269" y="548"/>
                    <a:pt x="269" y="548"/>
                    <a:pt x="269" y="548"/>
                  </a:cubicBezTo>
                  <a:cubicBezTo>
                    <a:pt x="291" y="568"/>
                    <a:pt x="291" y="568"/>
                    <a:pt x="291" y="568"/>
                  </a:cubicBezTo>
                  <a:cubicBezTo>
                    <a:pt x="294" y="586"/>
                    <a:pt x="294" y="586"/>
                    <a:pt x="294" y="586"/>
                  </a:cubicBezTo>
                  <a:cubicBezTo>
                    <a:pt x="306" y="584"/>
                    <a:pt x="305" y="583"/>
                    <a:pt x="316" y="588"/>
                  </a:cubicBezTo>
                  <a:cubicBezTo>
                    <a:pt x="334" y="596"/>
                    <a:pt x="337" y="593"/>
                    <a:pt x="358" y="589"/>
                  </a:cubicBezTo>
                  <a:cubicBezTo>
                    <a:pt x="362" y="598"/>
                    <a:pt x="362" y="598"/>
                    <a:pt x="362" y="598"/>
                  </a:cubicBezTo>
                  <a:cubicBezTo>
                    <a:pt x="362" y="618"/>
                    <a:pt x="362" y="618"/>
                    <a:pt x="362" y="618"/>
                  </a:cubicBezTo>
                  <a:cubicBezTo>
                    <a:pt x="365" y="636"/>
                    <a:pt x="365" y="636"/>
                    <a:pt x="365" y="636"/>
                  </a:cubicBezTo>
                  <a:cubicBezTo>
                    <a:pt x="381" y="626"/>
                    <a:pt x="381" y="626"/>
                    <a:pt x="381" y="626"/>
                  </a:cubicBezTo>
                  <a:cubicBezTo>
                    <a:pt x="388" y="615"/>
                    <a:pt x="388" y="615"/>
                    <a:pt x="388" y="615"/>
                  </a:cubicBezTo>
                  <a:cubicBezTo>
                    <a:pt x="413" y="607"/>
                    <a:pt x="413" y="607"/>
                    <a:pt x="413" y="607"/>
                  </a:cubicBezTo>
                  <a:cubicBezTo>
                    <a:pt x="442" y="609"/>
                    <a:pt x="442" y="609"/>
                    <a:pt x="442" y="609"/>
                  </a:cubicBezTo>
                  <a:cubicBezTo>
                    <a:pt x="442" y="610"/>
                    <a:pt x="477" y="632"/>
                    <a:pt x="482" y="637"/>
                  </a:cubicBezTo>
                  <a:cubicBezTo>
                    <a:pt x="486" y="642"/>
                    <a:pt x="492" y="651"/>
                    <a:pt x="492" y="651"/>
                  </a:cubicBezTo>
                  <a:cubicBezTo>
                    <a:pt x="511" y="646"/>
                    <a:pt x="511" y="646"/>
                    <a:pt x="511" y="646"/>
                  </a:cubicBezTo>
                  <a:cubicBezTo>
                    <a:pt x="513" y="644"/>
                    <a:pt x="513" y="644"/>
                    <a:pt x="513" y="644"/>
                  </a:cubicBezTo>
                  <a:cubicBezTo>
                    <a:pt x="513" y="618"/>
                    <a:pt x="513" y="618"/>
                    <a:pt x="513" y="618"/>
                  </a:cubicBezTo>
                  <a:cubicBezTo>
                    <a:pt x="449" y="465"/>
                    <a:pt x="449" y="465"/>
                    <a:pt x="449" y="465"/>
                  </a:cubicBezTo>
                  <a:cubicBezTo>
                    <a:pt x="513" y="436"/>
                    <a:pt x="513" y="436"/>
                    <a:pt x="513" y="436"/>
                  </a:cubicBezTo>
                  <a:cubicBezTo>
                    <a:pt x="513" y="163"/>
                    <a:pt x="513" y="163"/>
                    <a:pt x="513" y="163"/>
                  </a:cubicBezTo>
                  <a:cubicBezTo>
                    <a:pt x="510" y="163"/>
                    <a:pt x="506" y="164"/>
                    <a:pt x="501" y="164"/>
                  </a:cubicBezTo>
                  <a:cubicBezTo>
                    <a:pt x="494" y="176"/>
                    <a:pt x="494" y="176"/>
                    <a:pt x="494" y="176"/>
                  </a:cubicBezTo>
                  <a:cubicBezTo>
                    <a:pt x="443" y="167"/>
                    <a:pt x="443" y="167"/>
                    <a:pt x="443" y="167"/>
                  </a:cubicBezTo>
                  <a:cubicBezTo>
                    <a:pt x="426" y="157"/>
                    <a:pt x="426" y="157"/>
                    <a:pt x="426" y="157"/>
                  </a:cubicBezTo>
                  <a:cubicBezTo>
                    <a:pt x="413" y="166"/>
                    <a:pt x="416" y="162"/>
                    <a:pt x="405" y="174"/>
                  </a:cubicBezTo>
                  <a:cubicBezTo>
                    <a:pt x="375" y="166"/>
                    <a:pt x="375" y="166"/>
                    <a:pt x="375" y="166"/>
                  </a:cubicBezTo>
                  <a:cubicBezTo>
                    <a:pt x="356" y="175"/>
                    <a:pt x="356" y="175"/>
                    <a:pt x="356" y="175"/>
                  </a:cubicBezTo>
                  <a:cubicBezTo>
                    <a:pt x="334" y="197"/>
                    <a:pt x="334" y="197"/>
                    <a:pt x="334" y="197"/>
                  </a:cubicBezTo>
                  <a:cubicBezTo>
                    <a:pt x="297" y="195"/>
                    <a:pt x="297" y="195"/>
                    <a:pt x="297" y="195"/>
                  </a:cubicBezTo>
                  <a:cubicBezTo>
                    <a:pt x="289" y="184"/>
                    <a:pt x="289" y="184"/>
                    <a:pt x="289" y="184"/>
                  </a:cubicBezTo>
                  <a:cubicBezTo>
                    <a:pt x="287" y="194"/>
                    <a:pt x="287" y="194"/>
                    <a:pt x="287" y="194"/>
                  </a:cubicBezTo>
                  <a:cubicBezTo>
                    <a:pt x="295" y="204"/>
                    <a:pt x="295" y="204"/>
                    <a:pt x="295" y="204"/>
                  </a:cubicBezTo>
                  <a:cubicBezTo>
                    <a:pt x="281" y="211"/>
                    <a:pt x="281" y="211"/>
                    <a:pt x="281" y="211"/>
                  </a:cubicBezTo>
                  <a:cubicBezTo>
                    <a:pt x="276" y="197"/>
                    <a:pt x="276" y="197"/>
                    <a:pt x="276" y="197"/>
                  </a:cubicBezTo>
                  <a:cubicBezTo>
                    <a:pt x="264" y="182"/>
                    <a:pt x="264" y="182"/>
                    <a:pt x="264" y="182"/>
                  </a:cubicBezTo>
                  <a:cubicBezTo>
                    <a:pt x="246" y="178"/>
                    <a:pt x="246" y="178"/>
                    <a:pt x="246" y="178"/>
                  </a:cubicBezTo>
                  <a:cubicBezTo>
                    <a:pt x="236" y="171"/>
                    <a:pt x="236" y="171"/>
                    <a:pt x="236" y="171"/>
                  </a:cubicBezTo>
                  <a:cubicBezTo>
                    <a:pt x="234" y="170"/>
                    <a:pt x="197" y="174"/>
                    <a:pt x="190" y="175"/>
                  </a:cubicBezTo>
                  <a:cubicBezTo>
                    <a:pt x="181" y="169"/>
                    <a:pt x="180" y="169"/>
                    <a:pt x="170" y="164"/>
                  </a:cubicBezTo>
                  <a:cubicBezTo>
                    <a:pt x="160" y="172"/>
                    <a:pt x="160" y="172"/>
                    <a:pt x="160" y="172"/>
                  </a:cubicBezTo>
                  <a:cubicBezTo>
                    <a:pt x="160" y="172"/>
                    <a:pt x="155" y="181"/>
                    <a:pt x="147" y="181"/>
                  </a:cubicBezTo>
                  <a:cubicBezTo>
                    <a:pt x="138" y="181"/>
                    <a:pt x="139" y="169"/>
                    <a:pt x="139" y="169"/>
                  </a:cubicBezTo>
                  <a:cubicBezTo>
                    <a:pt x="126" y="171"/>
                    <a:pt x="126" y="171"/>
                    <a:pt x="126" y="171"/>
                  </a:cubicBezTo>
                  <a:cubicBezTo>
                    <a:pt x="109" y="195"/>
                    <a:pt x="109" y="195"/>
                    <a:pt x="109" y="195"/>
                  </a:cubicBezTo>
                  <a:cubicBezTo>
                    <a:pt x="88" y="213"/>
                    <a:pt x="88" y="213"/>
                    <a:pt x="88" y="213"/>
                  </a:cubicBezTo>
                  <a:cubicBezTo>
                    <a:pt x="76" y="231"/>
                    <a:pt x="76" y="231"/>
                    <a:pt x="76" y="231"/>
                  </a:cubicBezTo>
                  <a:cubicBezTo>
                    <a:pt x="53" y="240"/>
                    <a:pt x="53" y="240"/>
                    <a:pt x="53" y="240"/>
                  </a:cubicBezTo>
                  <a:cubicBezTo>
                    <a:pt x="54" y="248"/>
                    <a:pt x="54" y="248"/>
                    <a:pt x="54" y="248"/>
                  </a:cubicBezTo>
                  <a:cubicBezTo>
                    <a:pt x="77" y="268"/>
                    <a:pt x="77" y="268"/>
                    <a:pt x="77" y="268"/>
                  </a:cubicBezTo>
                  <a:cubicBezTo>
                    <a:pt x="61" y="279"/>
                    <a:pt x="61" y="279"/>
                    <a:pt x="61" y="279"/>
                  </a:cubicBezTo>
                  <a:cubicBezTo>
                    <a:pt x="37" y="254"/>
                    <a:pt x="46" y="273"/>
                    <a:pt x="16" y="250"/>
                  </a:cubicBezTo>
                  <a:cubicBezTo>
                    <a:pt x="11" y="268"/>
                    <a:pt x="10" y="263"/>
                    <a:pt x="13" y="278"/>
                  </a:cubicBezTo>
                  <a:cubicBezTo>
                    <a:pt x="0" y="287"/>
                    <a:pt x="0" y="287"/>
                    <a:pt x="0" y="287"/>
                  </a:cubicBezTo>
                  <a:cubicBezTo>
                    <a:pt x="7" y="314"/>
                    <a:pt x="2" y="305"/>
                    <a:pt x="19" y="323"/>
                  </a:cubicBezTo>
                  <a:cubicBezTo>
                    <a:pt x="9" y="344"/>
                    <a:pt x="11" y="335"/>
                    <a:pt x="12" y="360"/>
                  </a:cubicBezTo>
                  <a:cubicBezTo>
                    <a:pt x="35" y="367"/>
                    <a:pt x="35" y="367"/>
                    <a:pt x="35" y="367"/>
                  </a:cubicBezTo>
                  <a:cubicBezTo>
                    <a:pt x="41" y="381"/>
                    <a:pt x="41" y="381"/>
                    <a:pt x="41" y="381"/>
                  </a:cubicBezTo>
                  <a:cubicBezTo>
                    <a:pt x="56" y="388"/>
                    <a:pt x="56" y="388"/>
                    <a:pt x="56" y="388"/>
                  </a:cubicBezTo>
                  <a:cubicBezTo>
                    <a:pt x="71" y="378"/>
                    <a:pt x="71" y="378"/>
                    <a:pt x="71" y="378"/>
                  </a:cubicBezTo>
                  <a:cubicBezTo>
                    <a:pt x="93" y="389"/>
                    <a:pt x="93" y="389"/>
                    <a:pt x="93" y="389"/>
                  </a:cubicBezTo>
                  <a:cubicBezTo>
                    <a:pt x="122" y="411"/>
                    <a:pt x="122" y="411"/>
                    <a:pt x="122" y="411"/>
                  </a:cubicBezTo>
                  <a:cubicBezTo>
                    <a:pt x="139" y="432"/>
                    <a:pt x="139" y="432"/>
                    <a:pt x="139" y="432"/>
                  </a:cubicBezTo>
                  <a:cubicBezTo>
                    <a:pt x="129" y="424"/>
                    <a:pt x="129" y="424"/>
                    <a:pt x="129" y="424"/>
                  </a:cubicBezTo>
                  <a:cubicBezTo>
                    <a:pt x="123" y="427"/>
                    <a:pt x="123" y="427"/>
                    <a:pt x="123" y="427"/>
                  </a:cubicBezTo>
                  <a:cubicBezTo>
                    <a:pt x="127" y="434"/>
                    <a:pt x="127" y="434"/>
                    <a:pt x="127" y="434"/>
                  </a:cubicBezTo>
                  <a:cubicBezTo>
                    <a:pt x="151" y="441"/>
                    <a:pt x="151" y="441"/>
                    <a:pt x="151" y="441"/>
                  </a:cubicBezTo>
                  <a:close/>
                  <a:moveTo>
                    <a:pt x="513" y="0"/>
                  </a:moveTo>
                  <a:cubicBezTo>
                    <a:pt x="513" y="0"/>
                    <a:pt x="513" y="0"/>
                    <a:pt x="513" y="0"/>
                  </a:cubicBezTo>
                  <a:cubicBezTo>
                    <a:pt x="499" y="5"/>
                    <a:pt x="499" y="5"/>
                    <a:pt x="499" y="5"/>
                  </a:cubicBezTo>
                  <a:cubicBezTo>
                    <a:pt x="497" y="5"/>
                    <a:pt x="469" y="1"/>
                    <a:pt x="470" y="10"/>
                  </a:cubicBezTo>
                  <a:cubicBezTo>
                    <a:pt x="471" y="15"/>
                    <a:pt x="476" y="16"/>
                    <a:pt x="476" y="16"/>
                  </a:cubicBezTo>
                  <a:cubicBezTo>
                    <a:pt x="489" y="28"/>
                    <a:pt x="489" y="28"/>
                    <a:pt x="489" y="28"/>
                  </a:cubicBezTo>
                  <a:cubicBezTo>
                    <a:pt x="488" y="35"/>
                    <a:pt x="488" y="35"/>
                    <a:pt x="488" y="35"/>
                  </a:cubicBezTo>
                  <a:cubicBezTo>
                    <a:pt x="496" y="37"/>
                    <a:pt x="496" y="37"/>
                    <a:pt x="496" y="37"/>
                  </a:cubicBezTo>
                  <a:cubicBezTo>
                    <a:pt x="513" y="37"/>
                    <a:pt x="513" y="37"/>
                    <a:pt x="513" y="37"/>
                  </a:cubicBezTo>
                  <a:cubicBezTo>
                    <a:pt x="513" y="0"/>
                    <a:pt x="513" y="0"/>
                    <a:pt x="513" y="0"/>
                  </a:cubicBezTo>
                  <a:close/>
                  <a:moveTo>
                    <a:pt x="513" y="49"/>
                  </a:moveTo>
                  <a:cubicBezTo>
                    <a:pt x="513" y="49"/>
                    <a:pt x="513" y="49"/>
                    <a:pt x="513" y="49"/>
                  </a:cubicBezTo>
                  <a:cubicBezTo>
                    <a:pt x="503" y="50"/>
                    <a:pt x="492" y="52"/>
                    <a:pt x="490" y="53"/>
                  </a:cubicBezTo>
                  <a:cubicBezTo>
                    <a:pt x="479" y="65"/>
                    <a:pt x="479" y="65"/>
                    <a:pt x="479" y="65"/>
                  </a:cubicBezTo>
                  <a:cubicBezTo>
                    <a:pt x="492" y="82"/>
                    <a:pt x="492" y="82"/>
                    <a:pt x="492" y="82"/>
                  </a:cubicBezTo>
                  <a:cubicBezTo>
                    <a:pt x="491" y="93"/>
                    <a:pt x="491" y="93"/>
                    <a:pt x="491" y="93"/>
                  </a:cubicBezTo>
                  <a:cubicBezTo>
                    <a:pt x="480" y="101"/>
                    <a:pt x="480" y="101"/>
                    <a:pt x="480" y="101"/>
                  </a:cubicBezTo>
                  <a:cubicBezTo>
                    <a:pt x="489" y="110"/>
                    <a:pt x="489" y="110"/>
                    <a:pt x="489" y="110"/>
                  </a:cubicBezTo>
                  <a:cubicBezTo>
                    <a:pt x="505" y="110"/>
                    <a:pt x="505" y="110"/>
                    <a:pt x="505" y="110"/>
                  </a:cubicBezTo>
                  <a:cubicBezTo>
                    <a:pt x="513" y="116"/>
                    <a:pt x="513" y="116"/>
                    <a:pt x="513" y="116"/>
                  </a:cubicBezTo>
                  <a:lnTo>
                    <a:pt x="513" y="49"/>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grpSp>
      <p:sp>
        <p:nvSpPr>
          <p:cNvPr id="51" name="TextBox 50"/>
          <p:cNvSpPr txBox="1"/>
          <p:nvPr/>
        </p:nvSpPr>
        <p:spPr>
          <a:xfrm>
            <a:off x="1759183" y="2069758"/>
            <a:ext cx="4220068"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a:solidFill>
                  <a:schemeClr val="tx1">
                    <a:lumMod val="85000"/>
                    <a:lumOff val="15000"/>
                  </a:schemeClr>
                </a:solidFill>
                <a:latin typeface="+mj-lt"/>
                <a:ea typeface="Roboto" panose="02000000000000000000" pitchFamily="2" charset="0"/>
                <a:cs typeface="Lato" panose="020F0502020204030203" pitchFamily="34" charset="0"/>
              </a:rPr>
              <a:t>Europe</a:t>
            </a: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 Map</a:t>
            </a:r>
          </a:p>
        </p:txBody>
      </p:sp>
      <p:sp>
        <p:nvSpPr>
          <p:cNvPr id="52"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59183" y="5440861"/>
            <a:ext cx="6976688" cy="978729"/>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grpSp>
        <p:nvGrpSpPr>
          <p:cNvPr id="53" name="Group 52"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GrpSpPr/>
          <p:nvPr/>
        </p:nvGrpSpPr>
        <p:grpSpPr>
          <a:xfrm>
            <a:off x="1759191" y="6730520"/>
            <a:ext cx="4682619" cy="397575"/>
            <a:chOff x="10493200" y="6544912"/>
            <a:chExt cx="2747465" cy="397575"/>
          </a:xfrm>
        </p:grpSpPr>
        <p:cxnSp>
          <p:nvCxnSpPr>
            <p:cNvPr id="54" name="Straight Connector 53"/>
            <p:cNvCxnSpPr/>
            <p:nvPr/>
          </p:nvCxnSpPr>
          <p:spPr>
            <a:xfrm>
              <a:off x="10554684" y="6942487"/>
              <a:ext cx="2633250" cy="0"/>
            </a:xfrm>
            <a:prstGeom prst="line">
              <a:avLst/>
            </a:prstGeom>
            <a:ln w="127000" cap="flat">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10554684" y="6942487"/>
              <a:ext cx="2058085" cy="0"/>
            </a:xfrm>
            <a:prstGeom prst="line">
              <a:avLst/>
            </a:prstGeom>
            <a:ln w="127000" cap="flat">
              <a:solidFill>
                <a:schemeClr val="accent1"/>
              </a:solidFill>
            </a:ln>
          </p:spPr>
          <p:style>
            <a:lnRef idx="1">
              <a:schemeClr val="accent1"/>
            </a:lnRef>
            <a:fillRef idx="0">
              <a:schemeClr val="accent1"/>
            </a:fillRef>
            <a:effectRef idx="0">
              <a:schemeClr val="accent1"/>
            </a:effectRef>
            <a:fontRef idx="minor">
              <a:schemeClr val="tx1"/>
            </a:fontRef>
          </p:style>
        </p:cxnSp>
        <p:sp>
          <p:nvSpPr>
            <p:cNvPr id="56" name="TextBox 55"/>
            <p:cNvSpPr txBox="1"/>
            <p:nvPr/>
          </p:nvSpPr>
          <p:spPr>
            <a:xfrm>
              <a:off x="10493200" y="6544912"/>
              <a:ext cx="1453170" cy="307777"/>
            </a:xfrm>
            <a:prstGeom prst="rect">
              <a:avLst/>
            </a:prstGeom>
            <a:noFill/>
          </p:spPr>
          <p:txBody>
            <a:bodyPr wrap="square" rtlCol="0">
              <a:spAutoFit/>
            </a:bodyPr>
            <a:lstStyle/>
            <a:p>
              <a:r>
                <a:rPr lang="en-US" altLang="zh-CN" sz="1400" smtClean="0">
                  <a:solidFill>
                    <a:schemeClr val="tx1">
                      <a:lumMod val="85000"/>
                      <a:lumOff val="15000"/>
                    </a:schemeClr>
                  </a:solidFill>
                  <a:ea typeface="Microsoft YaHei UI" panose="020B0503020204020204" pitchFamily="34" charset="-122"/>
                </a:rPr>
                <a:t>France</a:t>
              </a:r>
              <a:endParaRPr lang="zh-CN" altLang="en-US" sz="1400" dirty="0">
                <a:solidFill>
                  <a:schemeClr val="tx1">
                    <a:lumMod val="85000"/>
                    <a:lumOff val="15000"/>
                  </a:schemeClr>
                </a:solidFill>
                <a:ea typeface="Microsoft YaHei UI" panose="020B0503020204020204" pitchFamily="34" charset="-122"/>
              </a:endParaRPr>
            </a:p>
          </p:txBody>
        </p:sp>
        <p:sp>
          <p:nvSpPr>
            <p:cNvPr id="57" name="TextBox 73"/>
            <p:cNvSpPr txBox="1"/>
            <p:nvPr/>
          </p:nvSpPr>
          <p:spPr>
            <a:xfrm>
              <a:off x="12525675" y="6544912"/>
              <a:ext cx="714990" cy="307777"/>
            </a:xfrm>
            <a:prstGeom prst="rect">
              <a:avLst/>
            </a:prstGeom>
            <a:noFill/>
          </p:spPr>
          <p:txBody>
            <a:bodyPr wrap="square" rtlCol="0">
              <a:spAutoFit/>
            </a:bodyPr>
            <a:lstStyle/>
            <a:p>
              <a:pPr algn="r"/>
              <a:r>
                <a:rPr lang="en-US" altLang="zh-CN" sz="1400" dirty="0" smtClean="0">
                  <a:solidFill>
                    <a:schemeClr val="tx1">
                      <a:lumMod val="85000"/>
                      <a:lumOff val="15000"/>
                    </a:schemeClr>
                  </a:solidFill>
                  <a:ea typeface="Microsoft YaHei UI" panose="020B0503020204020204" pitchFamily="34" charset="-122"/>
                </a:rPr>
                <a:t>82%</a:t>
              </a:r>
              <a:endParaRPr lang="zh-CN" altLang="en-US" sz="1400" dirty="0">
                <a:solidFill>
                  <a:schemeClr val="tx1">
                    <a:lumMod val="85000"/>
                    <a:lumOff val="15000"/>
                  </a:schemeClr>
                </a:solidFill>
                <a:ea typeface="Microsoft YaHei UI" panose="020B0503020204020204" pitchFamily="34" charset="-122"/>
              </a:endParaRPr>
            </a:p>
          </p:txBody>
        </p:sp>
      </p:grpSp>
      <p:grpSp>
        <p:nvGrpSpPr>
          <p:cNvPr id="58" name="Group 57"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GrpSpPr/>
          <p:nvPr/>
        </p:nvGrpSpPr>
        <p:grpSpPr>
          <a:xfrm>
            <a:off x="1759191" y="7294144"/>
            <a:ext cx="4682619" cy="397575"/>
            <a:chOff x="10493200" y="6544912"/>
            <a:chExt cx="2747465" cy="397575"/>
          </a:xfrm>
        </p:grpSpPr>
        <p:cxnSp>
          <p:nvCxnSpPr>
            <p:cNvPr id="59" name="Straight Connector 58"/>
            <p:cNvCxnSpPr/>
            <p:nvPr/>
          </p:nvCxnSpPr>
          <p:spPr>
            <a:xfrm>
              <a:off x="10554684" y="6942487"/>
              <a:ext cx="2633250" cy="0"/>
            </a:xfrm>
            <a:prstGeom prst="line">
              <a:avLst/>
            </a:prstGeom>
            <a:ln w="127000" cap="flat">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a:off x="10554684" y="6942487"/>
              <a:ext cx="2211096" cy="0"/>
            </a:xfrm>
            <a:prstGeom prst="line">
              <a:avLst/>
            </a:prstGeom>
            <a:ln w="127000" cap="flat">
              <a:solidFill>
                <a:schemeClr val="accent2"/>
              </a:solidFill>
            </a:ln>
          </p:spPr>
          <p:style>
            <a:lnRef idx="1">
              <a:schemeClr val="accent1"/>
            </a:lnRef>
            <a:fillRef idx="0">
              <a:schemeClr val="accent1"/>
            </a:fillRef>
            <a:effectRef idx="0">
              <a:schemeClr val="accent1"/>
            </a:effectRef>
            <a:fontRef idx="minor">
              <a:schemeClr val="tx1"/>
            </a:fontRef>
          </p:style>
        </p:cxnSp>
        <p:sp>
          <p:nvSpPr>
            <p:cNvPr id="61" name="TextBox 60"/>
            <p:cNvSpPr txBox="1"/>
            <p:nvPr/>
          </p:nvSpPr>
          <p:spPr>
            <a:xfrm>
              <a:off x="10493200" y="6544912"/>
              <a:ext cx="1453170" cy="307777"/>
            </a:xfrm>
            <a:prstGeom prst="rect">
              <a:avLst/>
            </a:prstGeom>
            <a:noFill/>
          </p:spPr>
          <p:txBody>
            <a:bodyPr wrap="square" rtlCol="0">
              <a:spAutoFit/>
            </a:bodyPr>
            <a:lstStyle/>
            <a:p>
              <a:r>
                <a:rPr lang="en-US" altLang="zh-CN" sz="1400" smtClean="0">
                  <a:solidFill>
                    <a:schemeClr val="tx1">
                      <a:lumMod val="85000"/>
                      <a:lumOff val="15000"/>
                    </a:schemeClr>
                  </a:solidFill>
                  <a:ea typeface="Microsoft YaHei UI" panose="020B0503020204020204" pitchFamily="34" charset="-122"/>
                </a:rPr>
                <a:t>Italy</a:t>
              </a:r>
              <a:endParaRPr lang="zh-CN" altLang="en-US" sz="1400" dirty="0">
                <a:solidFill>
                  <a:schemeClr val="tx1">
                    <a:lumMod val="85000"/>
                    <a:lumOff val="15000"/>
                  </a:schemeClr>
                </a:solidFill>
                <a:ea typeface="Microsoft YaHei UI" panose="020B0503020204020204" pitchFamily="34" charset="-122"/>
              </a:endParaRPr>
            </a:p>
          </p:txBody>
        </p:sp>
        <p:sp>
          <p:nvSpPr>
            <p:cNvPr id="62" name="TextBox 73"/>
            <p:cNvSpPr txBox="1"/>
            <p:nvPr/>
          </p:nvSpPr>
          <p:spPr>
            <a:xfrm>
              <a:off x="12525675" y="6544912"/>
              <a:ext cx="714990" cy="307777"/>
            </a:xfrm>
            <a:prstGeom prst="rect">
              <a:avLst/>
            </a:prstGeom>
            <a:noFill/>
          </p:spPr>
          <p:txBody>
            <a:bodyPr wrap="square" rtlCol="0">
              <a:spAutoFit/>
            </a:bodyPr>
            <a:lstStyle/>
            <a:p>
              <a:pPr algn="r"/>
              <a:r>
                <a:rPr lang="en-US" altLang="zh-CN" sz="1400" smtClean="0">
                  <a:solidFill>
                    <a:schemeClr val="tx1">
                      <a:lumMod val="85000"/>
                      <a:lumOff val="15000"/>
                    </a:schemeClr>
                  </a:solidFill>
                  <a:ea typeface="Microsoft YaHei UI" panose="020B0503020204020204" pitchFamily="34" charset="-122"/>
                </a:rPr>
                <a:t>87%</a:t>
              </a:r>
              <a:endParaRPr lang="zh-CN" altLang="en-US" sz="1400" dirty="0">
                <a:solidFill>
                  <a:schemeClr val="tx1">
                    <a:lumMod val="85000"/>
                    <a:lumOff val="15000"/>
                  </a:schemeClr>
                </a:solidFill>
                <a:ea typeface="Microsoft YaHei UI" panose="020B0503020204020204" pitchFamily="34" charset="-122"/>
              </a:endParaRPr>
            </a:p>
          </p:txBody>
        </p:sp>
      </p:grpSp>
      <p:grpSp>
        <p:nvGrpSpPr>
          <p:cNvPr id="63" name="Group 62"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GrpSpPr/>
          <p:nvPr/>
        </p:nvGrpSpPr>
        <p:grpSpPr>
          <a:xfrm>
            <a:off x="1759191" y="7857767"/>
            <a:ext cx="4682619" cy="397575"/>
            <a:chOff x="10493200" y="6544912"/>
            <a:chExt cx="2747465" cy="397575"/>
          </a:xfrm>
        </p:grpSpPr>
        <p:cxnSp>
          <p:nvCxnSpPr>
            <p:cNvPr id="64" name="Straight Connector 63"/>
            <p:cNvCxnSpPr/>
            <p:nvPr/>
          </p:nvCxnSpPr>
          <p:spPr>
            <a:xfrm>
              <a:off x="10554684" y="6942487"/>
              <a:ext cx="2633250" cy="0"/>
            </a:xfrm>
            <a:prstGeom prst="line">
              <a:avLst/>
            </a:prstGeom>
            <a:ln w="127000" cap="flat">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V="1">
              <a:off x="10554684" y="6937465"/>
              <a:ext cx="1756943" cy="5022"/>
            </a:xfrm>
            <a:prstGeom prst="line">
              <a:avLst/>
            </a:prstGeom>
            <a:ln w="127000" cap="flat">
              <a:solidFill>
                <a:schemeClr val="accent3"/>
              </a:solidFill>
            </a:ln>
          </p:spPr>
          <p:style>
            <a:lnRef idx="1">
              <a:schemeClr val="accent1"/>
            </a:lnRef>
            <a:fillRef idx="0">
              <a:schemeClr val="accent1"/>
            </a:fillRef>
            <a:effectRef idx="0">
              <a:schemeClr val="accent1"/>
            </a:effectRef>
            <a:fontRef idx="minor">
              <a:schemeClr val="tx1"/>
            </a:fontRef>
          </p:style>
        </p:cxnSp>
        <p:sp>
          <p:nvSpPr>
            <p:cNvPr id="66" name="TextBox 65"/>
            <p:cNvSpPr txBox="1"/>
            <p:nvPr/>
          </p:nvSpPr>
          <p:spPr>
            <a:xfrm>
              <a:off x="10493200" y="6544912"/>
              <a:ext cx="1453170" cy="307777"/>
            </a:xfrm>
            <a:prstGeom prst="rect">
              <a:avLst/>
            </a:prstGeom>
            <a:noFill/>
          </p:spPr>
          <p:txBody>
            <a:bodyPr wrap="square" rtlCol="0">
              <a:spAutoFit/>
            </a:bodyPr>
            <a:lstStyle/>
            <a:p>
              <a:r>
                <a:rPr lang="en-US" altLang="zh-CN" sz="1400" smtClean="0">
                  <a:solidFill>
                    <a:schemeClr val="tx1">
                      <a:lumMod val="85000"/>
                      <a:lumOff val="15000"/>
                    </a:schemeClr>
                  </a:solidFill>
                  <a:ea typeface="Microsoft YaHei UI" panose="020B0503020204020204" pitchFamily="34" charset="-122"/>
                </a:rPr>
                <a:t>German</a:t>
              </a:r>
              <a:endParaRPr lang="zh-CN" altLang="en-US" sz="1400" dirty="0">
                <a:solidFill>
                  <a:schemeClr val="tx1">
                    <a:lumMod val="85000"/>
                    <a:lumOff val="15000"/>
                  </a:schemeClr>
                </a:solidFill>
                <a:ea typeface="Microsoft YaHei UI" panose="020B0503020204020204" pitchFamily="34" charset="-122"/>
              </a:endParaRPr>
            </a:p>
          </p:txBody>
        </p:sp>
        <p:sp>
          <p:nvSpPr>
            <p:cNvPr id="67" name="TextBox 73"/>
            <p:cNvSpPr txBox="1"/>
            <p:nvPr/>
          </p:nvSpPr>
          <p:spPr>
            <a:xfrm>
              <a:off x="12525675" y="6544912"/>
              <a:ext cx="714990" cy="307777"/>
            </a:xfrm>
            <a:prstGeom prst="rect">
              <a:avLst/>
            </a:prstGeom>
            <a:noFill/>
          </p:spPr>
          <p:txBody>
            <a:bodyPr wrap="square" rtlCol="0">
              <a:spAutoFit/>
            </a:bodyPr>
            <a:lstStyle/>
            <a:p>
              <a:pPr algn="r"/>
              <a:r>
                <a:rPr lang="en-US" altLang="zh-CN" sz="1400" smtClean="0">
                  <a:solidFill>
                    <a:schemeClr val="tx1">
                      <a:lumMod val="85000"/>
                      <a:lumOff val="15000"/>
                    </a:schemeClr>
                  </a:solidFill>
                  <a:ea typeface="Microsoft YaHei UI" panose="020B0503020204020204" pitchFamily="34" charset="-122"/>
                </a:rPr>
                <a:t>71%</a:t>
              </a:r>
              <a:endParaRPr lang="zh-CN" altLang="en-US" sz="1400" dirty="0">
                <a:solidFill>
                  <a:schemeClr val="tx1">
                    <a:lumMod val="85000"/>
                    <a:lumOff val="15000"/>
                  </a:schemeClr>
                </a:solidFill>
                <a:ea typeface="Microsoft YaHei UI" panose="020B0503020204020204" pitchFamily="34" charset="-122"/>
              </a:endParaRPr>
            </a:p>
          </p:txBody>
        </p:sp>
      </p:grpSp>
    </p:spTree>
    <p:extLst>
      <p:ext uri="{BB962C8B-B14F-4D97-AF65-F5344CB8AC3E}">
        <p14:creationId xmlns:p14="http://schemas.microsoft.com/office/powerpoint/2010/main" val="9646240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afterEffect" p14:presetBounceEnd="59000">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59000">
                                          <p:cBhvr additive="base">
                                            <p:cTn id="7" dur="1250" fill="hold"/>
                                            <p:tgtEl>
                                              <p:spTgt spid="2"/>
                                            </p:tgtEl>
                                            <p:attrNameLst>
                                              <p:attrName>ppt_x</p:attrName>
                                            </p:attrNameLst>
                                          </p:cBhvr>
                                          <p:tavLst>
                                            <p:tav tm="0">
                                              <p:val>
                                                <p:strVal val="1+#ppt_w/2"/>
                                              </p:val>
                                            </p:tav>
                                            <p:tav tm="100000">
                                              <p:val>
                                                <p:strVal val="#ppt_x"/>
                                              </p:val>
                                            </p:tav>
                                          </p:tavLst>
                                        </p:anim>
                                        <p:anim calcmode="lin" valueType="num" p14:bounceEnd="59000">
                                          <p:cBhvr additive="base">
                                            <p:cTn id="8" dur="125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125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51"/>
                                            </p:tgtEl>
                                            <p:attrNameLst>
                                              <p:attrName>style.visibility</p:attrName>
                                            </p:attrNameLst>
                                          </p:cBhvr>
                                          <p:to>
                                            <p:strVal val="visible"/>
                                          </p:to>
                                        </p:set>
                                        <p:anim to="" calcmode="lin" valueType="num">
                                          <p:cBhvr>
                                            <p:cTn id="12" dur="700" fill="hold">
                                              <p:stCondLst>
                                                <p:cond delay="0"/>
                                              </p:stCondLst>
                                            </p:cTn>
                                            <p:tgtEl>
                                              <p:spTgt spid="51"/>
                                            </p:tgtEl>
                                            <p:attrNameLst>
                                              <p:attrName>ppt_x</p:attrName>
                                            </p:attrNameLst>
                                          </p:cBhvr>
                                          <p:tavLst>
                                            <p:tav tm="0" fmla="#ppt_x-#ppt_w*1.2*((1.5-1.5*$)^3-(1.5-1.5*$)^2)">
                                              <p:val>
                                                <p:strVal val="0"/>
                                              </p:val>
                                            </p:tav>
                                            <p:tav tm="100000">
                                              <p:val>
                                                <p:strVal val="1"/>
                                              </p:val>
                                            </p:tav>
                                          </p:tavLst>
                                        </p:anim>
                                        <p:anim to="" calcmode="lin" valueType="num">
                                          <p:cBhvr>
                                            <p:cTn id="13" dur="700" fill="hold">
                                              <p:stCondLst>
                                                <p:cond delay="0"/>
                                              </p:stCondLst>
                                            </p:cTn>
                                            <p:tgtEl>
                                              <p:spTgt spid="51"/>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4" dur="700" fill="hold">
                                              <p:stCondLst>
                                                <p:cond delay="0"/>
                                              </p:stCondLst>
                                            </p:cTn>
                                            <p:tgtEl>
                                              <p:spTgt spid="51"/>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5" fill="hold">
                                <p:stCondLst>
                                  <p:cond delay="2475"/>
                                </p:stCondLst>
                                <p:childTnLst>
                                  <p:par>
                                    <p:cTn id="16" presetID="10" presetClass="entr" presetSubtype="0" fill="hold" grpId="0" nodeType="afterEffect">
                                      <p:stCondLst>
                                        <p:cond delay="0"/>
                                      </p:stCondLst>
                                      <p:childTnLst>
                                        <p:set>
                                          <p:cBhvr>
                                            <p:cTn id="17" dur="1" fill="hold">
                                              <p:stCondLst>
                                                <p:cond delay="0"/>
                                              </p:stCondLst>
                                            </p:cTn>
                                            <p:tgtEl>
                                              <p:spTgt spid="52"/>
                                            </p:tgtEl>
                                            <p:attrNameLst>
                                              <p:attrName>style.visibility</p:attrName>
                                            </p:attrNameLst>
                                          </p:cBhvr>
                                          <p:to>
                                            <p:strVal val="visible"/>
                                          </p:to>
                                        </p:set>
                                        <p:animEffect transition="in" filter="fade">
                                          <p:cBhvr>
                                            <p:cTn id="18" dur="500"/>
                                            <p:tgtEl>
                                              <p:spTgt spid="52"/>
                                            </p:tgtEl>
                                          </p:cBhvr>
                                        </p:animEffect>
                                      </p:childTnLst>
                                    </p:cTn>
                                  </p:par>
                                </p:childTnLst>
                              </p:cTn>
                            </p:par>
                            <p:par>
                              <p:cTn id="19" fill="hold">
                                <p:stCondLst>
                                  <p:cond delay="2975"/>
                                </p:stCondLst>
                                <p:childTnLst>
                                  <p:par>
                                    <p:cTn id="20" presetID="2" presetClass="entr" presetSubtype="4" decel="100000" fill="hold" nodeType="afterEffect">
                                      <p:stCondLst>
                                        <p:cond delay="0"/>
                                      </p:stCondLst>
                                      <p:childTnLst>
                                        <p:set>
                                          <p:cBhvr>
                                            <p:cTn id="21" dur="1" fill="hold">
                                              <p:stCondLst>
                                                <p:cond delay="0"/>
                                              </p:stCondLst>
                                            </p:cTn>
                                            <p:tgtEl>
                                              <p:spTgt spid="53"/>
                                            </p:tgtEl>
                                            <p:attrNameLst>
                                              <p:attrName>style.visibility</p:attrName>
                                            </p:attrNameLst>
                                          </p:cBhvr>
                                          <p:to>
                                            <p:strVal val="visible"/>
                                          </p:to>
                                        </p:set>
                                        <p:anim calcmode="lin" valueType="num">
                                          <p:cBhvr additive="base">
                                            <p:cTn id="22" dur="1000" fill="hold"/>
                                            <p:tgtEl>
                                              <p:spTgt spid="53"/>
                                            </p:tgtEl>
                                            <p:attrNameLst>
                                              <p:attrName>ppt_x</p:attrName>
                                            </p:attrNameLst>
                                          </p:cBhvr>
                                          <p:tavLst>
                                            <p:tav tm="0">
                                              <p:val>
                                                <p:strVal val="#ppt_x"/>
                                              </p:val>
                                            </p:tav>
                                            <p:tav tm="100000">
                                              <p:val>
                                                <p:strVal val="#ppt_x"/>
                                              </p:val>
                                            </p:tav>
                                          </p:tavLst>
                                        </p:anim>
                                        <p:anim calcmode="lin" valueType="num">
                                          <p:cBhvr additive="base">
                                            <p:cTn id="23" dur="1000" fill="hold"/>
                                            <p:tgtEl>
                                              <p:spTgt spid="53"/>
                                            </p:tgtEl>
                                            <p:attrNameLst>
                                              <p:attrName>ppt_y</p:attrName>
                                            </p:attrNameLst>
                                          </p:cBhvr>
                                          <p:tavLst>
                                            <p:tav tm="0">
                                              <p:val>
                                                <p:strVal val="1+#ppt_h/2"/>
                                              </p:val>
                                            </p:tav>
                                            <p:tav tm="100000">
                                              <p:val>
                                                <p:strVal val="#ppt_y"/>
                                              </p:val>
                                            </p:tav>
                                          </p:tavLst>
                                        </p:anim>
                                      </p:childTnLst>
                                    </p:cTn>
                                  </p:par>
                                  <p:par>
                                    <p:cTn id="24" presetID="2" presetClass="entr" presetSubtype="4" decel="100000" fill="hold" nodeType="withEffect">
                                      <p:stCondLst>
                                        <p:cond delay="100"/>
                                      </p:stCondLst>
                                      <p:childTnLst>
                                        <p:set>
                                          <p:cBhvr>
                                            <p:cTn id="25" dur="1" fill="hold">
                                              <p:stCondLst>
                                                <p:cond delay="0"/>
                                              </p:stCondLst>
                                            </p:cTn>
                                            <p:tgtEl>
                                              <p:spTgt spid="58"/>
                                            </p:tgtEl>
                                            <p:attrNameLst>
                                              <p:attrName>style.visibility</p:attrName>
                                            </p:attrNameLst>
                                          </p:cBhvr>
                                          <p:to>
                                            <p:strVal val="visible"/>
                                          </p:to>
                                        </p:set>
                                        <p:anim calcmode="lin" valueType="num">
                                          <p:cBhvr additive="base">
                                            <p:cTn id="26" dur="1000" fill="hold"/>
                                            <p:tgtEl>
                                              <p:spTgt spid="58"/>
                                            </p:tgtEl>
                                            <p:attrNameLst>
                                              <p:attrName>ppt_x</p:attrName>
                                            </p:attrNameLst>
                                          </p:cBhvr>
                                          <p:tavLst>
                                            <p:tav tm="0">
                                              <p:val>
                                                <p:strVal val="#ppt_x"/>
                                              </p:val>
                                            </p:tav>
                                            <p:tav tm="100000">
                                              <p:val>
                                                <p:strVal val="#ppt_x"/>
                                              </p:val>
                                            </p:tav>
                                          </p:tavLst>
                                        </p:anim>
                                        <p:anim calcmode="lin" valueType="num">
                                          <p:cBhvr additive="base">
                                            <p:cTn id="27" dur="1000" fill="hold"/>
                                            <p:tgtEl>
                                              <p:spTgt spid="58"/>
                                            </p:tgtEl>
                                            <p:attrNameLst>
                                              <p:attrName>ppt_y</p:attrName>
                                            </p:attrNameLst>
                                          </p:cBhvr>
                                          <p:tavLst>
                                            <p:tav tm="0">
                                              <p:val>
                                                <p:strVal val="1+#ppt_h/2"/>
                                              </p:val>
                                            </p:tav>
                                            <p:tav tm="100000">
                                              <p:val>
                                                <p:strVal val="#ppt_y"/>
                                              </p:val>
                                            </p:tav>
                                          </p:tavLst>
                                        </p:anim>
                                      </p:childTnLst>
                                    </p:cTn>
                                  </p:par>
                                  <p:par>
                                    <p:cTn id="28" presetID="2" presetClass="entr" presetSubtype="4" decel="100000" fill="hold" nodeType="withEffect">
                                      <p:stCondLst>
                                        <p:cond delay="200"/>
                                      </p:stCondLst>
                                      <p:childTnLst>
                                        <p:set>
                                          <p:cBhvr>
                                            <p:cTn id="29" dur="1" fill="hold">
                                              <p:stCondLst>
                                                <p:cond delay="0"/>
                                              </p:stCondLst>
                                            </p:cTn>
                                            <p:tgtEl>
                                              <p:spTgt spid="63"/>
                                            </p:tgtEl>
                                            <p:attrNameLst>
                                              <p:attrName>style.visibility</p:attrName>
                                            </p:attrNameLst>
                                          </p:cBhvr>
                                          <p:to>
                                            <p:strVal val="visible"/>
                                          </p:to>
                                        </p:set>
                                        <p:anim calcmode="lin" valueType="num">
                                          <p:cBhvr additive="base">
                                            <p:cTn id="30" dur="1000" fill="hold"/>
                                            <p:tgtEl>
                                              <p:spTgt spid="63"/>
                                            </p:tgtEl>
                                            <p:attrNameLst>
                                              <p:attrName>ppt_x</p:attrName>
                                            </p:attrNameLst>
                                          </p:cBhvr>
                                          <p:tavLst>
                                            <p:tav tm="0">
                                              <p:val>
                                                <p:strVal val="#ppt_x"/>
                                              </p:val>
                                            </p:tav>
                                            <p:tav tm="100000">
                                              <p:val>
                                                <p:strVal val="#ppt_x"/>
                                              </p:val>
                                            </p:tav>
                                          </p:tavLst>
                                        </p:anim>
                                        <p:anim calcmode="lin" valueType="num">
                                          <p:cBhvr additive="base">
                                            <p:cTn id="31" dur="1000" fill="hold"/>
                                            <p:tgtEl>
                                              <p:spTgt spid="6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5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250" fill="hold"/>
                                            <p:tgtEl>
                                              <p:spTgt spid="2"/>
                                            </p:tgtEl>
                                            <p:attrNameLst>
                                              <p:attrName>ppt_x</p:attrName>
                                            </p:attrNameLst>
                                          </p:cBhvr>
                                          <p:tavLst>
                                            <p:tav tm="0">
                                              <p:val>
                                                <p:strVal val="1+#ppt_w/2"/>
                                              </p:val>
                                            </p:tav>
                                            <p:tav tm="100000">
                                              <p:val>
                                                <p:strVal val="#ppt_x"/>
                                              </p:val>
                                            </p:tav>
                                          </p:tavLst>
                                        </p:anim>
                                        <p:anim calcmode="lin" valueType="num">
                                          <p:cBhvr additive="base">
                                            <p:cTn id="8" dur="125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125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51"/>
                                            </p:tgtEl>
                                            <p:attrNameLst>
                                              <p:attrName>style.visibility</p:attrName>
                                            </p:attrNameLst>
                                          </p:cBhvr>
                                          <p:to>
                                            <p:strVal val="visible"/>
                                          </p:to>
                                        </p:set>
                                        <p:anim to="" calcmode="lin" valueType="num">
                                          <p:cBhvr>
                                            <p:cTn id="12" dur="700" fill="hold">
                                              <p:stCondLst>
                                                <p:cond delay="0"/>
                                              </p:stCondLst>
                                            </p:cTn>
                                            <p:tgtEl>
                                              <p:spTgt spid="51"/>
                                            </p:tgtEl>
                                            <p:attrNameLst>
                                              <p:attrName>ppt_x</p:attrName>
                                            </p:attrNameLst>
                                          </p:cBhvr>
                                          <p:tavLst>
                                            <p:tav tm="0" fmla="#ppt_x-#ppt_w*1.2*((1.5-1.5*$)^3-(1.5-1.5*$)^2)">
                                              <p:val>
                                                <p:strVal val="0"/>
                                              </p:val>
                                            </p:tav>
                                            <p:tav tm="100000">
                                              <p:val>
                                                <p:strVal val="1"/>
                                              </p:val>
                                            </p:tav>
                                          </p:tavLst>
                                        </p:anim>
                                        <p:anim to="" calcmode="lin" valueType="num">
                                          <p:cBhvr>
                                            <p:cTn id="13" dur="700" fill="hold">
                                              <p:stCondLst>
                                                <p:cond delay="0"/>
                                              </p:stCondLst>
                                            </p:cTn>
                                            <p:tgtEl>
                                              <p:spTgt spid="51"/>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4" dur="700" fill="hold">
                                              <p:stCondLst>
                                                <p:cond delay="0"/>
                                              </p:stCondLst>
                                            </p:cTn>
                                            <p:tgtEl>
                                              <p:spTgt spid="51"/>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5" fill="hold">
                                <p:stCondLst>
                                  <p:cond delay="2475"/>
                                </p:stCondLst>
                                <p:childTnLst>
                                  <p:par>
                                    <p:cTn id="16" presetID="10" presetClass="entr" presetSubtype="0" fill="hold" grpId="0" nodeType="afterEffect">
                                      <p:stCondLst>
                                        <p:cond delay="0"/>
                                      </p:stCondLst>
                                      <p:childTnLst>
                                        <p:set>
                                          <p:cBhvr>
                                            <p:cTn id="17" dur="1" fill="hold">
                                              <p:stCondLst>
                                                <p:cond delay="0"/>
                                              </p:stCondLst>
                                            </p:cTn>
                                            <p:tgtEl>
                                              <p:spTgt spid="52"/>
                                            </p:tgtEl>
                                            <p:attrNameLst>
                                              <p:attrName>style.visibility</p:attrName>
                                            </p:attrNameLst>
                                          </p:cBhvr>
                                          <p:to>
                                            <p:strVal val="visible"/>
                                          </p:to>
                                        </p:set>
                                        <p:animEffect transition="in" filter="fade">
                                          <p:cBhvr>
                                            <p:cTn id="18" dur="500"/>
                                            <p:tgtEl>
                                              <p:spTgt spid="52"/>
                                            </p:tgtEl>
                                          </p:cBhvr>
                                        </p:animEffect>
                                      </p:childTnLst>
                                    </p:cTn>
                                  </p:par>
                                </p:childTnLst>
                              </p:cTn>
                            </p:par>
                            <p:par>
                              <p:cTn id="19" fill="hold">
                                <p:stCondLst>
                                  <p:cond delay="2975"/>
                                </p:stCondLst>
                                <p:childTnLst>
                                  <p:par>
                                    <p:cTn id="20" presetID="2" presetClass="entr" presetSubtype="4" decel="100000" fill="hold" nodeType="afterEffect">
                                      <p:stCondLst>
                                        <p:cond delay="0"/>
                                      </p:stCondLst>
                                      <p:childTnLst>
                                        <p:set>
                                          <p:cBhvr>
                                            <p:cTn id="21" dur="1" fill="hold">
                                              <p:stCondLst>
                                                <p:cond delay="0"/>
                                              </p:stCondLst>
                                            </p:cTn>
                                            <p:tgtEl>
                                              <p:spTgt spid="53"/>
                                            </p:tgtEl>
                                            <p:attrNameLst>
                                              <p:attrName>style.visibility</p:attrName>
                                            </p:attrNameLst>
                                          </p:cBhvr>
                                          <p:to>
                                            <p:strVal val="visible"/>
                                          </p:to>
                                        </p:set>
                                        <p:anim calcmode="lin" valueType="num">
                                          <p:cBhvr additive="base">
                                            <p:cTn id="22" dur="1000" fill="hold"/>
                                            <p:tgtEl>
                                              <p:spTgt spid="53"/>
                                            </p:tgtEl>
                                            <p:attrNameLst>
                                              <p:attrName>ppt_x</p:attrName>
                                            </p:attrNameLst>
                                          </p:cBhvr>
                                          <p:tavLst>
                                            <p:tav tm="0">
                                              <p:val>
                                                <p:strVal val="#ppt_x"/>
                                              </p:val>
                                            </p:tav>
                                            <p:tav tm="100000">
                                              <p:val>
                                                <p:strVal val="#ppt_x"/>
                                              </p:val>
                                            </p:tav>
                                          </p:tavLst>
                                        </p:anim>
                                        <p:anim calcmode="lin" valueType="num">
                                          <p:cBhvr additive="base">
                                            <p:cTn id="23" dur="1000" fill="hold"/>
                                            <p:tgtEl>
                                              <p:spTgt spid="53"/>
                                            </p:tgtEl>
                                            <p:attrNameLst>
                                              <p:attrName>ppt_y</p:attrName>
                                            </p:attrNameLst>
                                          </p:cBhvr>
                                          <p:tavLst>
                                            <p:tav tm="0">
                                              <p:val>
                                                <p:strVal val="1+#ppt_h/2"/>
                                              </p:val>
                                            </p:tav>
                                            <p:tav tm="100000">
                                              <p:val>
                                                <p:strVal val="#ppt_y"/>
                                              </p:val>
                                            </p:tav>
                                          </p:tavLst>
                                        </p:anim>
                                      </p:childTnLst>
                                    </p:cTn>
                                  </p:par>
                                  <p:par>
                                    <p:cTn id="24" presetID="2" presetClass="entr" presetSubtype="4" decel="100000" fill="hold" nodeType="withEffect">
                                      <p:stCondLst>
                                        <p:cond delay="100"/>
                                      </p:stCondLst>
                                      <p:childTnLst>
                                        <p:set>
                                          <p:cBhvr>
                                            <p:cTn id="25" dur="1" fill="hold">
                                              <p:stCondLst>
                                                <p:cond delay="0"/>
                                              </p:stCondLst>
                                            </p:cTn>
                                            <p:tgtEl>
                                              <p:spTgt spid="58"/>
                                            </p:tgtEl>
                                            <p:attrNameLst>
                                              <p:attrName>style.visibility</p:attrName>
                                            </p:attrNameLst>
                                          </p:cBhvr>
                                          <p:to>
                                            <p:strVal val="visible"/>
                                          </p:to>
                                        </p:set>
                                        <p:anim calcmode="lin" valueType="num">
                                          <p:cBhvr additive="base">
                                            <p:cTn id="26" dur="1000" fill="hold"/>
                                            <p:tgtEl>
                                              <p:spTgt spid="58"/>
                                            </p:tgtEl>
                                            <p:attrNameLst>
                                              <p:attrName>ppt_x</p:attrName>
                                            </p:attrNameLst>
                                          </p:cBhvr>
                                          <p:tavLst>
                                            <p:tav tm="0">
                                              <p:val>
                                                <p:strVal val="#ppt_x"/>
                                              </p:val>
                                            </p:tav>
                                            <p:tav tm="100000">
                                              <p:val>
                                                <p:strVal val="#ppt_x"/>
                                              </p:val>
                                            </p:tav>
                                          </p:tavLst>
                                        </p:anim>
                                        <p:anim calcmode="lin" valueType="num">
                                          <p:cBhvr additive="base">
                                            <p:cTn id="27" dur="1000" fill="hold"/>
                                            <p:tgtEl>
                                              <p:spTgt spid="58"/>
                                            </p:tgtEl>
                                            <p:attrNameLst>
                                              <p:attrName>ppt_y</p:attrName>
                                            </p:attrNameLst>
                                          </p:cBhvr>
                                          <p:tavLst>
                                            <p:tav tm="0">
                                              <p:val>
                                                <p:strVal val="1+#ppt_h/2"/>
                                              </p:val>
                                            </p:tav>
                                            <p:tav tm="100000">
                                              <p:val>
                                                <p:strVal val="#ppt_y"/>
                                              </p:val>
                                            </p:tav>
                                          </p:tavLst>
                                        </p:anim>
                                      </p:childTnLst>
                                    </p:cTn>
                                  </p:par>
                                  <p:par>
                                    <p:cTn id="28" presetID="2" presetClass="entr" presetSubtype="4" decel="100000" fill="hold" nodeType="withEffect">
                                      <p:stCondLst>
                                        <p:cond delay="200"/>
                                      </p:stCondLst>
                                      <p:childTnLst>
                                        <p:set>
                                          <p:cBhvr>
                                            <p:cTn id="29" dur="1" fill="hold">
                                              <p:stCondLst>
                                                <p:cond delay="0"/>
                                              </p:stCondLst>
                                            </p:cTn>
                                            <p:tgtEl>
                                              <p:spTgt spid="63"/>
                                            </p:tgtEl>
                                            <p:attrNameLst>
                                              <p:attrName>style.visibility</p:attrName>
                                            </p:attrNameLst>
                                          </p:cBhvr>
                                          <p:to>
                                            <p:strVal val="visible"/>
                                          </p:to>
                                        </p:set>
                                        <p:anim calcmode="lin" valueType="num">
                                          <p:cBhvr additive="base">
                                            <p:cTn id="30" dur="1000" fill="hold"/>
                                            <p:tgtEl>
                                              <p:spTgt spid="63"/>
                                            </p:tgtEl>
                                            <p:attrNameLst>
                                              <p:attrName>ppt_x</p:attrName>
                                            </p:attrNameLst>
                                          </p:cBhvr>
                                          <p:tavLst>
                                            <p:tav tm="0">
                                              <p:val>
                                                <p:strVal val="#ppt_x"/>
                                              </p:val>
                                            </p:tav>
                                            <p:tav tm="100000">
                                              <p:val>
                                                <p:strVal val="#ppt_x"/>
                                              </p:val>
                                            </p:tav>
                                          </p:tavLst>
                                        </p:anim>
                                        <p:anim calcmode="lin" valueType="num">
                                          <p:cBhvr additive="base">
                                            <p:cTn id="31" dur="1000" fill="hold"/>
                                            <p:tgtEl>
                                              <p:spTgt spid="6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52" grpId="0"/>
        </p:bldLst>
      </p:timing>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784294" y="1112279"/>
            <a:ext cx="6875528" cy="8062442"/>
            <a:chOff x="6431257" y="300567"/>
            <a:chExt cx="5438120" cy="6376898"/>
          </a:xfrm>
          <a:solidFill>
            <a:schemeClr val="bg1">
              <a:lumMod val="85000"/>
            </a:schemeClr>
          </a:solidFill>
        </p:grpSpPr>
        <p:grpSp>
          <p:nvGrpSpPr>
            <p:cNvPr id="3" name="Group 2"/>
            <p:cNvGrpSpPr/>
            <p:nvPr/>
          </p:nvGrpSpPr>
          <p:grpSpPr>
            <a:xfrm>
              <a:off x="6431257" y="300567"/>
              <a:ext cx="5434172" cy="6376037"/>
              <a:chOff x="-1528164" y="1075734"/>
              <a:chExt cx="2815921" cy="3303984"/>
            </a:xfrm>
            <a:grpFill/>
          </p:grpSpPr>
          <p:sp>
            <p:nvSpPr>
              <p:cNvPr id="7" name="Freeform 5"/>
              <p:cNvSpPr>
                <a:spLocks noEditPoints="1"/>
              </p:cNvSpPr>
              <p:nvPr/>
            </p:nvSpPr>
            <p:spPr bwMode="auto">
              <a:xfrm>
                <a:off x="-1528164" y="2455521"/>
                <a:ext cx="1043024" cy="1359878"/>
              </a:xfrm>
              <a:custGeom>
                <a:avLst/>
                <a:gdLst>
                  <a:gd name="T0" fmla="*/ 537 w 548"/>
                  <a:gd name="T1" fmla="*/ 372 h 761"/>
                  <a:gd name="T2" fmla="*/ 514 w 548"/>
                  <a:gd name="T3" fmla="*/ 301 h 761"/>
                  <a:gd name="T4" fmla="*/ 526 w 548"/>
                  <a:gd name="T5" fmla="*/ 259 h 761"/>
                  <a:gd name="T6" fmla="*/ 465 w 548"/>
                  <a:gd name="T7" fmla="*/ 237 h 761"/>
                  <a:gd name="T8" fmla="*/ 400 w 548"/>
                  <a:gd name="T9" fmla="*/ 247 h 761"/>
                  <a:gd name="T10" fmla="*/ 339 w 548"/>
                  <a:gd name="T11" fmla="*/ 223 h 761"/>
                  <a:gd name="T12" fmla="*/ 332 w 548"/>
                  <a:gd name="T13" fmla="*/ 165 h 761"/>
                  <a:gd name="T14" fmla="*/ 339 w 548"/>
                  <a:gd name="T15" fmla="*/ 140 h 761"/>
                  <a:gd name="T16" fmla="*/ 386 w 548"/>
                  <a:gd name="T17" fmla="*/ 109 h 761"/>
                  <a:gd name="T18" fmla="*/ 445 w 548"/>
                  <a:gd name="T19" fmla="*/ 40 h 761"/>
                  <a:gd name="T20" fmla="*/ 402 w 548"/>
                  <a:gd name="T21" fmla="*/ 11 h 761"/>
                  <a:gd name="T22" fmla="*/ 385 w 548"/>
                  <a:gd name="T23" fmla="*/ 18 h 761"/>
                  <a:gd name="T24" fmla="*/ 376 w 548"/>
                  <a:gd name="T25" fmla="*/ 28 h 761"/>
                  <a:gd name="T26" fmla="*/ 348 w 548"/>
                  <a:gd name="T27" fmla="*/ 41 h 761"/>
                  <a:gd name="T28" fmla="*/ 303 w 548"/>
                  <a:gd name="T29" fmla="*/ 39 h 761"/>
                  <a:gd name="T30" fmla="*/ 279 w 548"/>
                  <a:gd name="T31" fmla="*/ 80 h 761"/>
                  <a:gd name="T32" fmla="*/ 264 w 548"/>
                  <a:gd name="T33" fmla="*/ 104 h 761"/>
                  <a:gd name="T34" fmla="*/ 241 w 548"/>
                  <a:gd name="T35" fmla="*/ 139 h 761"/>
                  <a:gd name="T36" fmla="*/ 275 w 548"/>
                  <a:gd name="T37" fmla="*/ 159 h 761"/>
                  <a:gd name="T38" fmla="*/ 302 w 548"/>
                  <a:gd name="T39" fmla="*/ 155 h 761"/>
                  <a:gd name="T40" fmla="*/ 267 w 548"/>
                  <a:gd name="T41" fmla="*/ 172 h 761"/>
                  <a:gd name="T42" fmla="*/ 249 w 548"/>
                  <a:gd name="T43" fmla="*/ 192 h 761"/>
                  <a:gd name="T44" fmla="*/ 222 w 548"/>
                  <a:gd name="T45" fmla="*/ 208 h 761"/>
                  <a:gd name="T46" fmla="*/ 155 w 548"/>
                  <a:gd name="T47" fmla="*/ 198 h 761"/>
                  <a:gd name="T48" fmla="*/ 87 w 548"/>
                  <a:gd name="T49" fmla="*/ 199 h 761"/>
                  <a:gd name="T50" fmla="*/ 92 w 548"/>
                  <a:gd name="T51" fmla="*/ 219 h 761"/>
                  <a:gd name="T52" fmla="*/ 110 w 548"/>
                  <a:gd name="T53" fmla="*/ 266 h 761"/>
                  <a:gd name="T54" fmla="*/ 79 w 548"/>
                  <a:gd name="T55" fmla="*/ 253 h 761"/>
                  <a:gd name="T56" fmla="*/ 87 w 548"/>
                  <a:gd name="T57" fmla="*/ 278 h 761"/>
                  <a:gd name="T58" fmla="*/ 119 w 548"/>
                  <a:gd name="T59" fmla="*/ 299 h 761"/>
                  <a:gd name="T60" fmla="*/ 59 w 548"/>
                  <a:gd name="T61" fmla="*/ 340 h 761"/>
                  <a:gd name="T62" fmla="*/ 71 w 548"/>
                  <a:gd name="T63" fmla="*/ 371 h 761"/>
                  <a:gd name="T64" fmla="*/ 96 w 548"/>
                  <a:gd name="T65" fmla="*/ 392 h 761"/>
                  <a:gd name="T66" fmla="*/ 121 w 548"/>
                  <a:gd name="T67" fmla="*/ 396 h 761"/>
                  <a:gd name="T68" fmla="*/ 122 w 548"/>
                  <a:gd name="T69" fmla="*/ 409 h 761"/>
                  <a:gd name="T70" fmla="*/ 191 w 548"/>
                  <a:gd name="T71" fmla="*/ 409 h 761"/>
                  <a:gd name="T72" fmla="*/ 170 w 548"/>
                  <a:gd name="T73" fmla="*/ 429 h 761"/>
                  <a:gd name="T74" fmla="*/ 127 w 548"/>
                  <a:gd name="T75" fmla="*/ 501 h 761"/>
                  <a:gd name="T76" fmla="*/ 88 w 548"/>
                  <a:gd name="T77" fmla="*/ 543 h 761"/>
                  <a:gd name="T78" fmla="*/ 152 w 548"/>
                  <a:gd name="T79" fmla="*/ 539 h 761"/>
                  <a:gd name="T80" fmla="*/ 77 w 548"/>
                  <a:gd name="T81" fmla="*/ 575 h 761"/>
                  <a:gd name="T82" fmla="*/ 47 w 548"/>
                  <a:gd name="T83" fmla="*/ 598 h 761"/>
                  <a:gd name="T84" fmla="*/ 4 w 548"/>
                  <a:gd name="T85" fmla="*/ 611 h 761"/>
                  <a:gd name="T86" fmla="*/ 74 w 548"/>
                  <a:gd name="T87" fmla="*/ 624 h 761"/>
                  <a:gd name="T88" fmla="*/ 11 w 548"/>
                  <a:gd name="T89" fmla="*/ 659 h 761"/>
                  <a:gd name="T90" fmla="*/ 30 w 548"/>
                  <a:gd name="T91" fmla="*/ 686 h 761"/>
                  <a:gd name="T92" fmla="*/ 56 w 548"/>
                  <a:gd name="T93" fmla="*/ 702 h 761"/>
                  <a:gd name="T94" fmla="*/ 67 w 548"/>
                  <a:gd name="T95" fmla="*/ 722 h 761"/>
                  <a:gd name="T96" fmla="*/ 81 w 548"/>
                  <a:gd name="T97" fmla="*/ 741 h 761"/>
                  <a:gd name="T98" fmla="*/ 110 w 548"/>
                  <a:gd name="T99" fmla="*/ 751 h 761"/>
                  <a:gd name="T100" fmla="*/ 150 w 548"/>
                  <a:gd name="T101" fmla="*/ 756 h 761"/>
                  <a:gd name="T102" fmla="*/ 198 w 548"/>
                  <a:gd name="T103" fmla="*/ 742 h 761"/>
                  <a:gd name="T104" fmla="*/ 233 w 548"/>
                  <a:gd name="T105" fmla="*/ 735 h 761"/>
                  <a:gd name="T106" fmla="*/ 262 w 548"/>
                  <a:gd name="T107" fmla="*/ 689 h 761"/>
                  <a:gd name="T108" fmla="*/ 308 w 548"/>
                  <a:gd name="T109" fmla="*/ 692 h 761"/>
                  <a:gd name="T110" fmla="*/ 358 w 548"/>
                  <a:gd name="T111" fmla="*/ 655 h 761"/>
                  <a:gd name="T112" fmla="*/ 392 w 548"/>
                  <a:gd name="T113" fmla="*/ 644 h 761"/>
                  <a:gd name="T114" fmla="*/ 449 w 548"/>
                  <a:gd name="T115" fmla="*/ 626 h 761"/>
                  <a:gd name="T116" fmla="*/ 491 w 548"/>
                  <a:gd name="T117" fmla="*/ 634 h 761"/>
                  <a:gd name="T118" fmla="*/ 501 w 548"/>
                  <a:gd name="T119" fmla="*/ 593 h 761"/>
                  <a:gd name="T120" fmla="*/ 363 w 548"/>
                  <a:gd name="T121" fmla="*/ 39 h 761"/>
                  <a:gd name="T122" fmla="*/ 200 w 548"/>
                  <a:gd name="T123" fmla="*/ 525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8" h="761">
                    <a:moveTo>
                      <a:pt x="545" y="477"/>
                    </a:moveTo>
                    <a:cubicBezTo>
                      <a:pt x="543" y="473"/>
                      <a:pt x="544" y="468"/>
                      <a:pt x="545" y="463"/>
                    </a:cubicBezTo>
                    <a:cubicBezTo>
                      <a:pt x="546" y="459"/>
                      <a:pt x="547" y="454"/>
                      <a:pt x="546" y="450"/>
                    </a:cubicBezTo>
                    <a:cubicBezTo>
                      <a:pt x="545" y="446"/>
                      <a:pt x="544" y="443"/>
                      <a:pt x="542" y="441"/>
                    </a:cubicBezTo>
                    <a:cubicBezTo>
                      <a:pt x="541" y="439"/>
                      <a:pt x="540" y="437"/>
                      <a:pt x="540" y="435"/>
                    </a:cubicBezTo>
                    <a:cubicBezTo>
                      <a:pt x="539" y="433"/>
                      <a:pt x="539" y="431"/>
                      <a:pt x="539" y="429"/>
                    </a:cubicBezTo>
                    <a:cubicBezTo>
                      <a:pt x="538" y="426"/>
                      <a:pt x="538" y="422"/>
                      <a:pt x="537" y="420"/>
                    </a:cubicBezTo>
                    <a:cubicBezTo>
                      <a:pt x="535" y="417"/>
                      <a:pt x="533" y="415"/>
                      <a:pt x="531" y="412"/>
                    </a:cubicBezTo>
                    <a:cubicBezTo>
                      <a:pt x="530" y="411"/>
                      <a:pt x="529" y="410"/>
                      <a:pt x="528" y="409"/>
                    </a:cubicBezTo>
                    <a:cubicBezTo>
                      <a:pt x="525" y="405"/>
                      <a:pt x="525" y="405"/>
                      <a:pt x="529" y="401"/>
                    </a:cubicBezTo>
                    <a:cubicBezTo>
                      <a:pt x="529" y="400"/>
                      <a:pt x="529" y="400"/>
                      <a:pt x="529" y="400"/>
                    </a:cubicBezTo>
                    <a:cubicBezTo>
                      <a:pt x="534" y="395"/>
                      <a:pt x="534" y="390"/>
                      <a:pt x="535" y="384"/>
                    </a:cubicBezTo>
                    <a:cubicBezTo>
                      <a:pt x="535" y="381"/>
                      <a:pt x="535" y="381"/>
                      <a:pt x="535" y="381"/>
                    </a:cubicBezTo>
                    <a:cubicBezTo>
                      <a:pt x="535" y="379"/>
                      <a:pt x="535" y="377"/>
                      <a:pt x="536" y="375"/>
                    </a:cubicBezTo>
                    <a:cubicBezTo>
                      <a:pt x="536" y="374"/>
                      <a:pt x="537" y="373"/>
                      <a:pt x="537" y="372"/>
                    </a:cubicBezTo>
                    <a:cubicBezTo>
                      <a:pt x="538" y="371"/>
                      <a:pt x="539" y="370"/>
                      <a:pt x="540" y="368"/>
                    </a:cubicBezTo>
                    <a:cubicBezTo>
                      <a:pt x="541" y="364"/>
                      <a:pt x="538" y="361"/>
                      <a:pt x="536" y="359"/>
                    </a:cubicBezTo>
                    <a:cubicBezTo>
                      <a:pt x="536" y="359"/>
                      <a:pt x="536" y="359"/>
                      <a:pt x="535" y="358"/>
                    </a:cubicBezTo>
                    <a:cubicBezTo>
                      <a:pt x="534" y="357"/>
                      <a:pt x="533" y="356"/>
                      <a:pt x="533" y="355"/>
                    </a:cubicBezTo>
                    <a:cubicBezTo>
                      <a:pt x="532" y="353"/>
                      <a:pt x="531" y="352"/>
                      <a:pt x="529" y="351"/>
                    </a:cubicBezTo>
                    <a:cubicBezTo>
                      <a:pt x="529" y="350"/>
                      <a:pt x="529" y="350"/>
                      <a:pt x="529" y="350"/>
                    </a:cubicBezTo>
                    <a:cubicBezTo>
                      <a:pt x="527" y="348"/>
                      <a:pt x="525" y="346"/>
                      <a:pt x="524" y="343"/>
                    </a:cubicBezTo>
                    <a:cubicBezTo>
                      <a:pt x="523" y="340"/>
                      <a:pt x="523" y="337"/>
                      <a:pt x="524" y="334"/>
                    </a:cubicBezTo>
                    <a:cubicBezTo>
                      <a:pt x="524" y="332"/>
                      <a:pt x="524" y="330"/>
                      <a:pt x="524" y="328"/>
                    </a:cubicBezTo>
                    <a:cubicBezTo>
                      <a:pt x="523" y="325"/>
                      <a:pt x="524" y="323"/>
                      <a:pt x="524" y="320"/>
                    </a:cubicBezTo>
                    <a:cubicBezTo>
                      <a:pt x="524" y="317"/>
                      <a:pt x="524" y="313"/>
                      <a:pt x="524" y="310"/>
                    </a:cubicBezTo>
                    <a:cubicBezTo>
                      <a:pt x="524" y="309"/>
                      <a:pt x="524" y="309"/>
                      <a:pt x="524" y="309"/>
                    </a:cubicBezTo>
                    <a:cubicBezTo>
                      <a:pt x="524" y="307"/>
                      <a:pt x="523" y="303"/>
                      <a:pt x="521" y="301"/>
                    </a:cubicBezTo>
                    <a:cubicBezTo>
                      <a:pt x="520" y="301"/>
                      <a:pt x="519" y="301"/>
                      <a:pt x="518" y="301"/>
                    </a:cubicBezTo>
                    <a:cubicBezTo>
                      <a:pt x="516" y="301"/>
                      <a:pt x="515" y="301"/>
                      <a:pt x="514" y="301"/>
                    </a:cubicBezTo>
                    <a:cubicBezTo>
                      <a:pt x="513" y="302"/>
                      <a:pt x="513" y="302"/>
                      <a:pt x="512" y="302"/>
                    </a:cubicBezTo>
                    <a:cubicBezTo>
                      <a:pt x="512" y="302"/>
                      <a:pt x="512" y="302"/>
                      <a:pt x="512" y="302"/>
                    </a:cubicBezTo>
                    <a:cubicBezTo>
                      <a:pt x="512" y="301"/>
                      <a:pt x="512" y="301"/>
                      <a:pt x="512" y="301"/>
                    </a:cubicBezTo>
                    <a:cubicBezTo>
                      <a:pt x="512" y="300"/>
                      <a:pt x="512" y="298"/>
                      <a:pt x="512" y="297"/>
                    </a:cubicBezTo>
                    <a:cubicBezTo>
                      <a:pt x="511" y="296"/>
                      <a:pt x="510" y="294"/>
                      <a:pt x="509" y="293"/>
                    </a:cubicBezTo>
                    <a:cubicBezTo>
                      <a:pt x="509" y="292"/>
                      <a:pt x="508" y="292"/>
                      <a:pt x="508" y="291"/>
                    </a:cubicBezTo>
                    <a:cubicBezTo>
                      <a:pt x="508" y="287"/>
                      <a:pt x="509" y="282"/>
                      <a:pt x="511" y="279"/>
                    </a:cubicBezTo>
                    <a:cubicBezTo>
                      <a:pt x="512" y="278"/>
                      <a:pt x="513" y="278"/>
                      <a:pt x="514" y="278"/>
                    </a:cubicBezTo>
                    <a:cubicBezTo>
                      <a:pt x="516" y="278"/>
                      <a:pt x="519" y="279"/>
                      <a:pt x="522" y="281"/>
                    </a:cubicBezTo>
                    <a:cubicBezTo>
                      <a:pt x="526" y="282"/>
                      <a:pt x="530" y="284"/>
                      <a:pt x="533" y="284"/>
                    </a:cubicBezTo>
                    <a:cubicBezTo>
                      <a:pt x="535" y="284"/>
                      <a:pt x="536" y="284"/>
                      <a:pt x="537" y="284"/>
                    </a:cubicBezTo>
                    <a:cubicBezTo>
                      <a:pt x="539" y="283"/>
                      <a:pt x="540" y="281"/>
                      <a:pt x="541" y="280"/>
                    </a:cubicBezTo>
                    <a:cubicBezTo>
                      <a:pt x="541" y="275"/>
                      <a:pt x="536" y="269"/>
                      <a:pt x="527" y="261"/>
                    </a:cubicBezTo>
                    <a:cubicBezTo>
                      <a:pt x="527" y="260"/>
                      <a:pt x="527" y="260"/>
                      <a:pt x="527" y="260"/>
                    </a:cubicBezTo>
                    <a:cubicBezTo>
                      <a:pt x="526" y="259"/>
                      <a:pt x="526" y="259"/>
                      <a:pt x="526" y="259"/>
                    </a:cubicBezTo>
                    <a:cubicBezTo>
                      <a:pt x="525" y="258"/>
                      <a:pt x="524" y="257"/>
                      <a:pt x="522" y="257"/>
                    </a:cubicBezTo>
                    <a:cubicBezTo>
                      <a:pt x="520" y="255"/>
                      <a:pt x="516" y="254"/>
                      <a:pt x="513" y="254"/>
                    </a:cubicBezTo>
                    <a:cubicBezTo>
                      <a:pt x="511" y="254"/>
                      <a:pt x="511" y="254"/>
                      <a:pt x="511" y="254"/>
                    </a:cubicBezTo>
                    <a:cubicBezTo>
                      <a:pt x="510" y="256"/>
                      <a:pt x="510" y="256"/>
                      <a:pt x="510" y="256"/>
                    </a:cubicBezTo>
                    <a:cubicBezTo>
                      <a:pt x="507" y="261"/>
                      <a:pt x="504" y="262"/>
                      <a:pt x="499" y="262"/>
                    </a:cubicBezTo>
                    <a:cubicBezTo>
                      <a:pt x="497" y="262"/>
                      <a:pt x="495" y="262"/>
                      <a:pt x="493" y="263"/>
                    </a:cubicBezTo>
                    <a:cubicBezTo>
                      <a:pt x="491" y="263"/>
                      <a:pt x="490" y="264"/>
                      <a:pt x="488" y="264"/>
                    </a:cubicBezTo>
                    <a:cubicBezTo>
                      <a:pt x="486" y="265"/>
                      <a:pt x="483" y="266"/>
                      <a:pt x="482" y="266"/>
                    </a:cubicBezTo>
                    <a:cubicBezTo>
                      <a:pt x="479" y="266"/>
                      <a:pt x="477" y="266"/>
                      <a:pt x="476" y="264"/>
                    </a:cubicBezTo>
                    <a:cubicBezTo>
                      <a:pt x="473" y="260"/>
                      <a:pt x="476" y="252"/>
                      <a:pt x="478" y="248"/>
                    </a:cubicBezTo>
                    <a:cubicBezTo>
                      <a:pt x="480" y="244"/>
                      <a:pt x="481" y="240"/>
                      <a:pt x="476" y="237"/>
                    </a:cubicBezTo>
                    <a:cubicBezTo>
                      <a:pt x="475" y="236"/>
                      <a:pt x="474" y="236"/>
                      <a:pt x="473" y="236"/>
                    </a:cubicBezTo>
                    <a:cubicBezTo>
                      <a:pt x="472" y="236"/>
                      <a:pt x="471" y="236"/>
                      <a:pt x="470" y="237"/>
                    </a:cubicBezTo>
                    <a:cubicBezTo>
                      <a:pt x="469" y="237"/>
                      <a:pt x="468" y="238"/>
                      <a:pt x="467" y="238"/>
                    </a:cubicBezTo>
                    <a:cubicBezTo>
                      <a:pt x="466" y="238"/>
                      <a:pt x="466" y="237"/>
                      <a:pt x="465" y="237"/>
                    </a:cubicBezTo>
                    <a:cubicBezTo>
                      <a:pt x="458" y="235"/>
                      <a:pt x="456" y="224"/>
                      <a:pt x="455" y="217"/>
                    </a:cubicBezTo>
                    <a:cubicBezTo>
                      <a:pt x="453" y="211"/>
                      <a:pt x="452" y="204"/>
                      <a:pt x="447" y="200"/>
                    </a:cubicBezTo>
                    <a:cubicBezTo>
                      <a:pt x="442" y="195"/>
                      <a:pt x="438" y="193"/>
                      <a:pt x="435" y="193"/>
                    </a:cubicBezTo>
                    <a:cubicBezTo>
                      <a:pt x="434" y="193"/>
                      <a:pt x="434" y="193"/>
                      <a:pt x="434" y="193"/>
                    </a:cubicBezTo>
                    <a:cubicBezTo>
                      <a:pt x="433" y="193"/>
                      <a:pt x="432" y="194"/>
                      <a:pt x="431" y="195"/>
                    </a:cubicBezTo>
                    <a:cubicBezTo>
                      <a:pt x="430" y="196"/>
                      <a:pt x="430" y="197"/>
                      <a:pt x="429" y="198"/>
                    </a:cubicBezTo>
                    <a:cubicBezTo>
                      <a:pt x="427" y="201"/>
                      <a:pt x="425" y="204"/>
                      <a:pt x="421" y="206"/>
                    </a:cubicBezTo>
                    <a:cubicBezTo>
                      <a:pt x="416" y="208"/>
                      <a:pt x="414" y="210"/>
                      <a:pt x="414" y="212"/>
                    </a:cubicBezTo>
                    <a:cubicBezTo>
                      <a:pt x="413" y="213"/>
                      <a:pt x="414" y="215"/>
                      <a:pt x="416" y="217"/>
                    </a:cubicBezTo>
                    <a:cubicBezTo>
                      <a:pt x="418" y="219"/>
                      <a:pt x="421" y="222"/>
                      <a:pt x="421" y="225"/>
                    </a:cubicBezTo>
                    <a:cubicBezTo>
                      <a:pt x="421" y="226"/>
                      <a:pt x="421" y="227"/>
                      <a:pt x="419" y="228"/>
                    </a:cubicBezTo>
                    <a:cubicBezTo>
                      <a:pt x="418" y="229"/>
                      <a:pt x="417" y="230"/>
                      <a:pt x="416" y="230"/>
                    </a:cubicBezTo>
                    <a:cubicBezTo>
                      <a:pt x="415" y="230"/>
                      <a:pt x="414" y="230"/>
                      <a:pt x="413" y="231"/>
                    </a:cubicBezTo>
                    <a:cubicBezTo>
                      <a:pt x="410" y="232"/>
                      <a:pt x="409" y="234"/>
                      <a:pt x="408" y="236"/>
                    </a:cubicBezTo>
                    <a:cubicBezTo>
                      <a:pt x="406" y="241"/>
                      <a:pt x="403" y="245"/>
                      <a:pt x="400" y="247"/>
                    </a:cubicBezTo>
                    <a:cubicBezTo>
                      <a:pt x="399" y="248"/>
                      <a:pt x="398" y="249"/>
                      <a:pt x="397" y="249"/>
                    </a:cubicBezTo>
                    <a:cubicBezTo>
                      <a:pt x="396" y="249"/>
                      <a:pt x="394" y="247"/>
                      <a:pt x="393" y="246"/>
                    </a:cubicBezTo>
                    <a:cubicBezTo>
                      <a:pt x="392" y="245"/>
                      <a:pt x="391" y="244"/>
                      <a:pt x="389" y="244"/>
                    </a:cubicBezTo>
                    <a:cubicBezTo>
                      <a:pt x="388" y="243"/>
                      <a:pt x="388" y="243"/>
                      <a:pt x="387" y="243"/>
                    </a:cubicBezTo>
                    <a:cubicBezTo>
                      <a:pt x="385" y="243"/>
                      <a:pt x="384" y="244"/>
                      <a:pt x="382" y="244"/>
                    </a:cubicBezTo>
                    <a:cubicBezTo>
                      <a:pt x="381" y="245"/>
                      <a:pt x="380" y="246"/>
                      <a:pt x="378" y="246"/>
                    </a:cubicBezTo>
                    <a:cubicBezTo>
                      <a:pt x="378" y="246"/>
                      <a:pt x="378" y="246"/>
                      <a:pt x="377" y="246"/>
                    </a:cubicBezTo>
                    <a:cubicBezTo>
                      <a:pt x="373" y="246"/>
                      <a:pt x="369" y="243"/>
                      <a:pt x="366" y="240"/>
                    </a:cubicBezTo>
                    <a:cubicBezTo>
                      <a:pt x="365" y="239"/>
                      <a:pt x="365" y="238"/>
                      <a:pt x="364" y="238"/>
                    </a:cubicBezTo>
                    <a:cubicBezTo>
                      <a:pt x="362" y="235"/>
                      <a:pt x="360" y="231"/>
                      <a:pt x="356" y="230"/>
                    </a:cubicBezTo>
                    <a:cubicBezTo>
                      <a:pt x="355" y="230"/>
                      <a:pt x="354" y="229"/>
                      <a:pt x="352" y="229"/>
                    </a:cubicBezTo>
                    <a:cubicBezTo>
                      <a:pt x="351" y="229"/>
                      <a:pt x="350" y="229"/>
                      <a:pt x="349" y="230"/>
                    </a:cubicBezTo>
                    <a:cubicBezTo>
                      <a:pt x="348" y="230"/>
                      <a:pt x="347" y="230"/>
                      <a:pt x="346" y="230"/>
                    </a:cubicBezTo>
                    <a:cubicBezTo>
                      <a:pt x="345" y="230"/>
                      <a:pt x="343" y="230"/>
                      <a:pt x="342" y="229"/>
                    </a:cubicBezTo>
                    <a:cubicBezTo>
                      <a:pt x="340" y="228"/>
                      <a:pt x="339" y="226"/>
                      <a:pt x="339" y="223"/>
                    </a:cubicBezTo>
                    <a:cubicBezTo>
                      <a:pt x="339" y="222"/>
                      <a:pt x="339" y="221"/>
                      <a:pt x="339" y="220"/>
                    </a:cubicBezTo>
                    <a:cubicBezTo>
                      <a:pt x="339" y="214"/>
                      <a:pt x="337" y="213"/>
                      <a:pt x="332" y="210"/>
                    </a:cubicBezTo>
                    <a:cubicBezTo>
                      <a:pt x="329" y="209"/>
                      <a:pt x="328" y="208"/>
                      <a:pt x="328" y="204"/>
                    </a:cubicBezTo>
                    <a:cubicBezTo>
                      <a:pt x="328" y="203"/>
                      <a:pt x="328" y="203"/>
                      <a:pt x="328" y="203"/>
                    </a:cubicBezTo>
                    <a:cubicBezTo>
                      <a:pt x="327" y="199"/>
                      <a:pt x="325" y="198"/>
                      <a:pt x="322" y="197"/>
                    </a:cubicBezTo>
                    <a:cubicBezTo>
                      <a:pt x="320" y="197"/>
                      <a:pt x="319" y="196"/>
                      <a:pt x="318" y="195"/>
                    </a:cubicBezTo>
                    <a:cubicBezTo>
                      <a:pt x="315" y="192"/>
                      <a:pt x="312" y="188"/>
                      <a:pt x="310" y="185"/>
                    </a:cubicBezTo>
                    <a:cubicBezTo>
                      <a:pt x="309" y="185"/>
                      <a:pt x="309" y="185"/>
                      <a:pt x="309" y="185"/>
                    </a:cubicBezTo>
                    <a:cubicBezTo>
                      <a:pt x="307" y="182"/>
                      <a:pt x="308" y="181"/>
                      <a:pt x="308" y="180"/>
                    </a:cubicBezTo>
                    <a:cubicBezTo>
                      <a:pt x="308" y="178"/>
                      <a:pt x="311" y="177"/>
                      <a:pt x="314" y="175"/>
                    </a:cubicBezTo>
                    <a:cubicBezTo>
                      <a:pt x="317" y="174"/>
                      <a:pt x="320" y="172"/>
                      <a:pt x="322" y="169"/>
                    </a:cubicBezTo>
                    <a:cubicBezTo>
                      <a:pt x="322" y="169"/>
                      <a:pt x="322" y="168"/>
                      <a:pt x="323" y="167"/>
                    </a:cubicBezTo>
                    <a:cubicBezTo>
                      <a:pt x="324" y="165"/>
                      <a:pt x="325" y="163"/>
                      <a:pt x="327" y="163"/>
                    </a:cubicBezTo>
                    <a:cubicBezTo>
                      <a:pt x="327" y="163"/>
                      <a:pt x="328" y="163"/>
                      <a:pt x="328" y="163"/>
                    </a:cubicBezTo>
                    <a:cubicBezTo>
                      <a:pt x="329" y="164"/>
                      <a:pt x="331" y="164"/>
                      <a:pt x="332" y="165"/>
                    </a:cubicBezTo>
                    <a:cubicBezTo>
                      <a:pt x="334" y="165"/>
                      <a:pt x="335" y="166"/>
                      <a:pt x="337" y="166"/>
                    </a:cubicBezTo>
                    <a:cubicBezTo>
                      <a:pt x="339" y="166"/>
                      <a:pt x="340" y="166"/>
                      <a:pt x="342" y="165"/>
                    </a:cubicBezTo>
                    <a:cubicBezTo>
                      <a:pt x="344" y="164"/>
                      <a:pt x="345" y="162"/>
                      <a:pt x="347" y="161"/>
                    </a:cubicBezTo>
                    <a:cubicBezTo>
                      <a:pt x="348" y="160"/>
                      <a:pt x="350" y="159"/>
                      <a:pt x="351" y="158"/>
                    </a:cubicBezTo>
                    <a:cubicBezTo>
                      <a:pt x="352" y="158"/>
                      <a:pt x="352" y="157"/>
                      <a:pt x="353" y="157"/>
                    </a:cubicBezTo>
                    <a:cubicBezTo>
                      <a:pt x="356" y="155"/>
                      <a:pt x="358" y="154"/>
                      <a:pt x="359" y="153"/>
                    </a:cubicBezTo>
                    <a:cubicBezTo>
                      <a:pt x="363" y="148"/>
                      <a:pt x="363" y="148"/>
                      <a:pt x="363" y="148"/>
                    </a:cubicBezTo>
                    <a:cubicBezTo>
                      <a:pt x="357" y="148"/>
                      <a:pt x="357" y="148"/>
                      <a:pt x="357" y="148"/>
                    </a:cubicBezTo>
                    <a:cubicBezTo>
                      <a:pt x="356" y="148"/>
                      <a:pt x="356" y="148"/>
                      <a:pt x="356" y="148"/>
                    </a:cubicBezTo>
                    <a:cubicBezTo>
                      <a:pt x="355" y="148"/>
                      <a:pt x="354" y="148"/>
                      <a:pt x="353" y="148"/>
                    </a:cubicBezTo>
                    <a:cubicBezTo>
                      <a:pt x="353" y="148"/>
                      <a:pt x="352" y="148"/>
                      <a:pt x="352" y="148"/>
                    </a:cubicBezTo>
                    <a:cubicBezTo>
                      <a:pt x="351" y="148"/>
                      <a:pt x="351" y="147"/>
                      <a:pt x="351" y="147"/>
                    </a:cubicBezTo>
                    <a:cubicBezTo>
                      <a:pt x="351" y="146"/>
                      <a:pt x="351" y="145"/>
                      <a:pt x="350" y="145"/>
                    </a:cubicBezTo>
                    <a:cubicBezTo>
                      <a:pt x="349" y="143"/>
                      <a:pt x="346" y="143"/>
                      <a:pt x="344" y="142"/>
                    </a:cubicBezTo>
                    <a:cubicBezTo>
                      <a:pt x="342" y="142"/>
                      <a:pt x="340" y="141"/>
                      <a:pt x="339" y="140"/>
                    </a:cubicBezTo>
                    <a:cubicBezTo>
                      <a:pt x="338" y="139"/>
                      <a:pt x="338" y="137"/>
                      <a:pt x="338" y="136"/>
                    </a:cubicBezTo>
                    <a:cubicBezTo>
                      <a:pt x="339" y="133"/>
                      <a:pt x="340" y="131"/>
                      <a:pt x="342" y="130"/>
                    </a:cubicBezTo>
                    <a:cubicBezTo>
                      <a:pt x="343" y="129"/>
                      <a:pt x="344" y="129"/>
                      <a:pt x="345" y="129"/>
                    </a:cubicBezTo>
                    <a:cubicBezTo>
                      <a:pt x="346" y="129"/>
                      <a:pt x="348" y="130"/>
                      <a:pt x="350" y="131"/>
                    </a:cubicBezTo>
                    <a:cubicBezTo>
                      <a:pt x="351" y="132"/>
                      <a:pt x="353" y="133"/>
                      <a:pt x="355" y="133"/>
                    </a:cubicBezTo>
                    <a:cubicBezTo>
                      <a:pt x="355" y="133"/>
                      <a:pt x="355" y="133"/>
                      <a:pt x="355" y="133"/>
                    </a:cubicBezTo>
                    <a:cubicBezTo>
                      <a:pt x="358" y="133"/>
                      <a:pt x="360" y="131"/>
                      <a:pt x="361" y="130"/>
                    </a:cubicBezTo>
                    <a:cubicBezTo>
                      <a:pt x="363" y="128"/>
                      <a:pt x="364" y="127"/>
                      <a:pt x="366" y="127"/>
                    </a:cubicBezTo>
                    <a:cubicBezTo>
                      <a:pt x="366" y="127"/>
                      <a:pt x="367" y="127"/>
                      <a:pt x="367" y="127"/>
                    </a:cubicBezTo>
                    <a:cubicBezTo>
                      <a:pt x="369" y="127"/>
                      <a:pt x="370" y="127"/>
                      <a:pt x="371" y="127"/>
                    </a:cubicBezTo>
                    <a:cubicBezTo>
                      <a:pt x="372" y="127"/>
                      <a:pt x="373" y="127"/>
                      <a:pt x="374" y="127"/>
                    </a:cubicBezTo>
                    <a:cubicBezTo>
                      <a:pt x="375" y="127"/>
                      <a:pt x="377" y="127"/>
                      <a:pt x="379" y="125"/>
                    </a:cubicBezTo>
                    <a:cubicBezTo>
                      <a:pt x="381" y="123"/>
                      <a:pt x="381" y="121"/>
                      <a:pt x="381" y="119"/>
                    </a:cubicBezTo>
                    <a:cubicBezTo>
                      <a:pt x="381" y="116"/>
                      <a:pt x="381" y="114"/>
                      <a:pt x="383" y="112"/>
                    </a:cubicBezTo>
                    <a:cubicBezTo>
                      <a:pt x="384" y="111"/>
                      <a:pt x="385" y="110"/>
                      <a:pt x="386" y="109"/>
                    </a:cubicBezTo>
                    <a:cubicBezTo>
                      <a:pt x="388" y="107"/>
                      <a:pt x="390" y="105"/>
                      <a:pt x="391" y="101"/>
                    </a:cubicBezTo>
                    <a:cubicBezTo>
                      <a:pt x="391" y="100"/>
                      <a:pt x="391" y="99"/>
                      <a:pt x="391" y="98"/>
                    </a:cubicBezTo>
                    <a:cubicBezTo>
                      <a:pt x="391" y="98"/>
                      <a:pt x="391" y="98"/>
                      <a:pt x="391" y="98"/>
                    </a:cubicBezTo>
                    <a:cubicBezTo>
                      <a:pt x="391" y="94"/>
                      <a:pt x="391" y="91"/>
                      <a:pt x="393" y="88"/>
                    </a:cubicBezTo>
                    <a:cubicBezTo>
                      <a:pt x="395" y="85"/>
                      <a:pt x="396" y="82"/>
                      <a:pt x="396" y="79"/>
                    </a:cubicBezTo>
                    <a:cubicBezTo>
                      <a:pt x="397" y="78"/>
                      <a:pt x="397" y="76"/>
                      <a:pt x="398" y="75"/>
                    </a:cubicBezTo>
                    <a:cubicBezTo>
                      <a:pt x="400" y="69"/>
                      <a:pt x="409" y="66"/>
                      <a:pt x="415" y="65"/>
                    </a:cubicBezTo>
                    <a:cubicBezTo>
                      <a:pt x="416" y="65"/>
                      <a:pt x="416" y="65"/>
                      <a:pt x="416" y="65"/>
                    </a:cubicBezTo>
                    <a:cubicBezTo>
                      <a:pt x="417" y="64"/>
                      <a:pt x="417" y="64"/>
                      <a:pt x="417" y="64"/>
                    </a:cubicBezTo>
                    <a:cubicBezTo>
                      <a:pt x="418" y="62"/>
                      <a:pt x="419" y="61"/>
                      <a:pt x="420" y="60"/>
                    </a:cubicBezTo>
                    <a:cubicBezTo>
                      <a:pt x="420" y="59"/>
                      <a:pt x="421" y="59"/>
                      <a:pt x="421" y="58"/>
                    </a:cubicBezTo>
                    <a:cubicBezTo>
                      <a:pt x="423" y="55"/>
                      <a:pt x="426" y="52"/>
                      <a:pt x="429" y="50"/>
                    </a:cubicBezTo>
                    <a:cubicBezTo>
                      <a:pt x="431" y="48"/>
                      <a:pt x="434" y="47"/>
                      <a:pt x="438" y="45"/>
                    </a:cubicBezTo>
                    <a:cubicBezTo>
                      <a:pt x="440" y="43"/>
                      <a:pt x="442" y="42"/>
                      <a:pt x="444" y="41"/>
                    </a:cubicBezTo>
                    <a:cubicBezTo>
                      <a:pt x="444" y="41"/>
                      <a:pt x="445" y="40"/>
                      <a:pt x="445" y="40"/>
                    </a:cubicBezTo>
                    <a:cubicBezTo>
                      <a:pt x="448" y="39"/>
                      <a:pt x="451" y="37"/>
                      <a:pt x="452" y="35"/>
                    </a:cubicBezTo>
                    <a:cubicBezTo>
                      <a:pt x="453" y="34"/>
                      <a:pt x="454" y="32"/>
                      <a:pt x="453" y="30"/>
                    </a:cubicBezTo>
                    <a:cubicBezTo>
                      <a:pt x="452" y="28"/>
                      <a:pt x="451" y="28"/>
                      <a:pt x="449" y="27"/>
                    </a:cubicBezTo>
                    <a:cubicBezTo>
                      <a:pt x="449" y="27"/>
                      <a:pt x="449" y="27"/>
                      <a:pt x="449" y="27"/>
                    </a:cubicBezTo>
                    <a:cubicBezTo>
                      <a:pt x="447" y="27"/>
                      <a:pt x="446" y="27"/>
                      <a:pt x="444" y="26"/>
                    </a:cubicBezTo>
                    <a:cubicBezTo>
                      <a:pt x="440" y="25"/>
                      <a:pt x="435" y="24"/>
                      <a:pt x="432" y="21"/>
                    </a:cubicBezTo>
                    <a:cubicBezTo>
                      <a:pt x="430" y="20"/>
                      <a:pt x="429" y="18"/>
                      <a:pt x="428" y="16"/>
                    </a:cubicBezTo>
                    <a:cubicBezTo>
                      <a:pt x="426" y="14"/>
                      <a:pt x="424" y="10"/>
                      <a:pt x="420" y="9"/>
                    </a:cubicBezTo>
                    <a:cubicBezTo>
                      <a:pt x="420" y="8"/>
                      <a:pt x="419" y="8"/>
                      <a:pt x="418" y="7"/>
                    </a:cubicBezTo>
                    <a:cubicBezTo>
                      <a:pt x="416" y="6"/>
                      <a:pt x="414" y="5"/>
                      <a:pt x="413" y="4"/>
                    </a:cubicBezTo>
                    <a:cubicBezTo>
                      <a:pt x="412" y="4"/>
                      <a:pt x="412" y="4"/>
                      <a:pt x="412" y="4"/>
                    </a:cubicBezTo>
                    <a:cubicBezTo>
                      <a:pt x="410" y="2"/>
                      <a:pt x="407" y="0"/>
                      <a:pt x="404" y="0"/>
                    </a:cubicBezTo>
                    <a:cubicBezTo>
                      <a:pt x="403" y="0"/>
                      <a:pt x="403" y="0"/>
                      <a:pt x="402" y="1"/>
                    </a:cubicBezTo>
                    <a:cubicBezTo>
                      <a:pt x="400" y="1"/>
                      <a:pt x="399" y="3"/>
                      <a:pt x="399" y="4"/>
                    </a:cubicBezTo>
                    <a:cubicBezTo>
                      <a:pt x="398" y="7"/>
                      <a:pt x="402" y="10"/>
                      <a:pt x="402" y="11"/>
                    </a:cubicBezTo>
                    <a:cubicBezTo>
                      <a:pt x="403" y="11"/>
                      <a:pt x="403" y="11"/>
                      <a:pt x="404" y="12"/>
                    </a:cubicBezTo>
                    <a:cubicBezTo>
                      <a:pt x="404" y="12"/>
                      <a:pt x="404" y="12"/>
                      <a:pt x="404" y="12"/>
                    </a:cubicBezTo>
                    <a:cubicBezTo>
                      <a:pt x="404" y="13"/>
                      <a:pt x="404" y="13"/>
                      <a:pt x="405" y="14"/>
                    </a:cubicBezTo>
                    <a:cubicBezTo>
                      <a:pt x="406" y="15"/>
                      <a:pt x="407" y="16"/>
                      <a:pt x="408" y="17"/>
                    </a:cubicBezTo>
                    <a:cubicBezTo>
                      <a:pt x="409" y="17"/>
                      <a:pt x="409" y="17"/>
                      <a:pt x="410" y="17"/>
                    </a:cubicBezTo>
                    <a:cubicBezTo>
                      <a:pt x="410" y="18"/>
                      <a:pt x="411" y="19"/>
                      <a:pt x="411" y="19"/>
                    </a:cubicBezTo>
                    <a:cubicBezTo>
                      <a:pt x="411" y="19"/>
                      <a:pt x="410" y="19"/>
                      <a:pt x="410" y="19"/>
                    </a:cubicBezTo>
                    <a:cubicBezTo>
                      <a:pt x="408" y="18"/>
                      <a:pt x="407" y="17"/>
                      <a:pt x="405" y="16"/>
                    </a:cubicBezTo>
                    <a:cubicBezTo>
                      <a:pt x="404" y="16"/>
                      <a:pt x="403" y="16"/>
                      <a:pt x="402" y="16"/>
                    </a:cubicBezTo>
                    <a:cubicBezTo>
                      <a:pt x="400" y="16"/>
                      <a:pt x="397" y="17"/>
                      <a:pt x="394" y="18"/>
                    </a:cubicBezTo>
                    <a:cubicBezTo>
                      <a:pt x="393" y="18"/>
                      <a:pt x="393" y="18"/>
                      <a:pt x="392" y="18"/>
                    </a:cubicBezTo>
                    <a:cubicBezTo>
                      <a:pt x="391" y="18"/>
                      <a:pt x="391" y="18"/>
                      <a:pt x="391" y="18"/>
                    </a:cubicBezTo>
                    <a:cubicBezTo>
                      <a:pt x="390" y="18"/>
                      <a:pt x="389" y="18"/>
                      <a:pt x="389" y="18"/>
                    </a:cubicBezTo>
                    <a:cubicBezTo>
                      <a:pt x="388" y="18"/>
                      <a:pt x="388" y="18"/>
                      <a:pt x="387" y="18"/>
                    </a:cubicBezTo>
                    <a:cubicBezTo>
                      <a:pt x="385" y="18"/>
                      <a:pt x="385" y="18"/>
                      <a:pt x="385" y="18"/>
                    </a:cubicBezTo>
                    <a:cubicBezTo>
                      <a:pt x="385" y="20"/>
                      <a:pt x="385" y="20"/>
                      <a:pt x="385" y="20"/>
                    </a:cubicBezTo>
                    <a:cubicBezTo>
                      <a:pt x="384" y="22"/>
                      <a:pt x="384" y="23"/>
                      <a:pt x="384" y="25"/>
                    </a:cubicBezTo>
                    <a:cubicBezTo>
                      <a:pt x="384" y="26"/>
                      <a:pt x="384" y="27"/>
                      <a:pt x="383" y="28"/>
                    </a:cubicBezTo>
                    <a:cubicBezTo>
                      <a:pt x="378" y="35"/>
                      <a:pt x="382" y="40"/>
                      <a:pt x="385" y="44"/>
                    </a:cubicBezTo>
                    <a:cubicBezTo>
                      <a:pt x="387" y="46"/>
                      <a:pt x="389" y="48"/>
                      <a:pt x="389" y="50"/>
                    </a:cubicBezTo>
                    <a:cubicBezTo>
                      <a:pt x="389" y="50"/>
                      <a:pt x="389" y="51"/>
                      <a:pt x="388" y="51"/>
                    </a:cubicBezTo>
                    <a:cubicBezTo>
                      <a:pt x="388" y="51"/>
                      <a:pt x="388" y="51"/>
                      <a:pt x="388" y="51"/>
                    </a:cubicBezTo>
                    <a:cubicBezTo>
                      <a:pt x="388" y="48"/>
                      <a:pt x="385" y="46"/>
                      <a:pt x="384" y="45"/>
                    </a:cubicBezTo>
                    <a:cubicBezTo>
                      <a:pt x="384" y="45"/>
                      <a:pt x="383" y="45"/>
                      <a:pt x="383" y="45"/>
                    </a:cubicBezTo>
                    <a:cubicBezTo>
                      <a:pt x="382" y="44"/>
                      <a:pt x="381" y="42"/>
                      <a:pt x="380" y="41"/>
                    </a:cubicBezTo>
                    <a:cubicBezTo>
                      <a:pt x="379" y="41"/>
                      <a:pt x="379" y="40"/>
                      <a:pt x="379" y="40"/>
                    </a:cubicBezTo>
                    <a:cubicBezTo>
                      <a:pt x="378" y="39"/>
                      <a:pt x="378" y="39"/>
                      <a:pt x="378" y="39"/>
                    </a:cubicBezTo>
                    <a:cubicBezTo>
                      <a:pt x="377" y="38"/>
                      <a:pt x="376" y="36"/>
                      <a:pt x="376" y="35"/>
                    </a:cubicBezTo>
                    <a:cubicBezTo>
                      <a:pt x="375" y="35"/>
                      <a:pt x="376" y="33"/>
                      <a:pt x="376" y="32"/>
                    </a:cubicBezTo>
                    <a:cubicBezTo>
                      <a:pt x="376" y="31"/>
                      <a:pt x="377" y="30"/>
                      <a:pt x="376" y="28"/>
                    </a:cubicBezTo>
                    <a:cubicBezTo>
                      <a:pt x="376" y="21"/>
                      <a:pt x="371" y="20"/>
                      <a:pt x="370" y="20"/>
                    </a:cubicBezTo>
                    <a:cubicBezTo>
                      <a:pt x="370" y="20"/>
                      <a:pt x="370" y="20"/>
                      <a:pt x="369" y="20"/>
                    </a:cubicBezTo>
                    <a:cubicBezTo>
                      <a:pt x="367" y="21"/>
                      <a:pt x="365" y="22"/>
                      <a:pt x="364" y="23"/>
                    </a:cubicBezTo>
                    <a:cubicBezTo>
                      <a:pt x="363" y="24"/>
                      <a:pt x="362" y="24"/>
                      <a:pt x="361" y="24"/>
                    </a:cubicBezTo>
                    <a:cubicBezTo>
                      <a:pt x="360" y="25"/>
                      <a:pt x="359" y="25"/>
                      <a:pt x="359" y="26"/>
                    </a:cubicBezTo>
                    <a:cubicBezTo>
                      <a:pt x="358" y="26"/>
                      <a:pt x="357" y="27"/>
                      <a:pt x="357" y="27"/>
                    </a:cubicBezTo>
                    <a:cubicBezTo>
                      <a:pt x="357" y="27"/>
                      <a:pt x="356" y="27"/>
                      <a:pt x="356" y="27"/>
                    </a:cubicBezTo>
                    <a:cubicBezTo>
                      <a:pt x="356" y="26"/>
                      <a:pt x="355" y="25"/>
                      <a:pt x="353" y="25"/>
                    </a:cubicBezTo>
                    <a:cubicBezTo>
                      <a:pt x="352" y="25"/>
                      <a:pt x="352" y="26"/>
                      <a:pt x="351" y="26"/>
                    </a:cubicBezTo>
                    <a:cubicBezTo>
                      <a:pt x="350" y="26"/>
                      <a:pt x="349" y="27"/>
                      <a:pt x="348" y="28"/>
                    </a:cubicBezTo>
                    <a:cubicBezTo>
                      <a:pt x="348" y="28"/>
                      <a:pt x="347" y="28"/>
                      <a:pt x="347" y="29"/>
                    </a:cubicBezTo>
                    <a:cubicBezTo>
                      <a:pt x="347" y="29"/>
                      <a:pt x="347" y="29"/>
                      <a:pt x="346" y="29"/>
                    </a:cubicBezTo>
                    <a:cubicBezTo>
                      <a:pt x="345" y="30"/>
                      <a:pt x="343" y="31"/>
                      <a:pt x="342" y="34"/>
                    </a:cubicBezTo>
                    <a:cubicBezTo>
                      <a:pt x="342" y="37"/>
                      <a:pt x="344" y="40"/>
                      <a:pt x="347" y="41"/>
                    </a:cubicBezTo>
                    <a:cubicBezTo>
                      <a:pt x="347" y="41"/>
                      <a:pt x="348" y="41"/>
                      <a:pt x="348" y="41"/>
                    </a:cubicBezTo>
                    <a:cubicBezTo>
                      <a:pt x="348" y="41"/>
                      <a:pt x="347" y="41"/>
                      <a:pt x="347" y="42"/>
                    </a:cubicBezTo>
                    <a:cubicBezTo>
                      <a:pt x="347" y="42"/>
                      <a:pt x="347" y="43"/>
                      <a:pt x="346" y="43"/>
                    </a:cubicBezTo>
                    <a:cubicBezTo>
                      <a:pt x="346" y="43"/>
                      <a:pt x="346" y="43"/>
                      <a:pt x="346" y="43"/>
                    </a:cubicBezTo>
                    <a:cubicBezTo>
                      <a:pt x="345" y="42"/>
                      <a:pt x="344" y="41"/>
                      <a:pt x="344" y="39"/>
                    </a:cubicBezTo>
                    <a:cubicBezTo>
                      <a:pt x="342" y="36"/>
                      <a:pt x="340" y="33"/>
                      <a:pt x="336" y="31"/>
                    </a:cubicBezTo>
                    <a:cubicBezTo>
                      <a:pt x="335" y="31"/>
                      <a:pt x="335" y="31"/>
                      <a:pt x="333" y="31"/>
                    </a:cubicBezTo>
                    <a:cubicBezTo>
                      <a:pt x="330" y="31"/>
                      <a:pt x="327" y="31"/>
                      <a:pt x="327" y="34"/>
                    </a:cubicBezTo>
                    <a:cubicBezTo>
                      <a:pt x="326" y="34"/>
                      <a:pt x="326" y="35"/>
                      <a:pt x="327" y="35"/>
                    </a:cubicBezTo>
                    <a:cubicBezTo>
                      <a:pt x="327" y="36"/>
                      <a:pt x="327" y="36"/>
                      <a:pt x="327" y="37"/>
                    </a:cubicBezTo>
                    <a:cubicBezTo>
                      <a:pt x="326" y="37"/>
                      <a:pt x="325" y="37"/>
                      <a:pt x="325" y="37"/>
                    </a:cubicBezTo>
                    <a:cubicBezTo>
                      <a:pt x="324" y="38"/>
                      <a:pt x="323" y="38"/>
                      <a:pt x="323" y="39"/>
                    </a:cubicBezTo>
                    <a:cubicBezTo>
                      <a:pt x="322" y="39"/>
                      <a:pt x="322" y="40"/>
                      <a:pt x="322" y="40"/>
                    </a:cubicBezTo>
                    <a:cubicBezTo>
                      <a:pt x="319" y="41"/>
                      <a:pt x="316" y="42"/>
                      <a:pt x="315" y="42"/>
                    </a:cubicBezTo>
                    <a:cubicBezTo>
                      <a:pt x="313" y="42"/>
                      <a:pt x="312" y="42"/>
                      <a:pt x="310" y="41"/>
                    </a:cubicBezTo>
                    <a:cubicBezTo>
                      <a:pt x="308" y="40"/>
                      <a:pt x="306" y="39"/>
                      <a:pt x="303" y="39"/>
                    </a:cubicBezTo>
                    <a:cubicBezTo>
                      <a:pt x="302" y="39"/>
                      <a:pt x="298" y="39"/>
                      <a:pt x="296" y="41"/>
                    </a:cubicBezTo>
                    <a:cubicBezTo>
                      <a:pt x="294" y="43"/>
                      <a:pt x="295" y="46"/>
                      <a:pt x="295" y="47"/>
                    </a:cubicBezTo>
                    <a:cubicBezTo>
                      <a:pt x="295" y="47"/>
                      <a:pt x="295" y="48"/>
                      <a:pt x="295" y="48"/>
                    </a:cubicBezTo>
                    <a:cubicBezTo>
                      <a:pt x="295" y="48"/>
                      <a:pt x="295" y="49"/>
                      <a:pt x="294" y="49"/>
                    </a:cubicBezTo>
                    <a:cubicBezTo>
                      <a:pt x="294" y="50"/>
                      <a:pt x="293" y="51"/>
                      <a:pt x="293" y="52"/>
                    </a:cubicBezTo>
                    <a:cubicBezTo>
                      <a:pt x="292" y="54"/>
                      <a:pt x="292" y="56"/>
                      <a:pt x="293" y="57"/>
                    </a:cubicBezTo>
                    <a:cubicBezTo>
                      <a:pt x="293" y="60"/>
                      <a:pt x="293" y="60"/>
                      <a:pt x="293" y="60"/>
                    </a:cubicBezTo>
                    <a:cubicBezTo>
                      <a:pt x="292" y="61"/>
                      <a:pt x="291" y="61"/>
                      <a:pt x="290" y="61"/>
                    </a:cubicBezTo>
                    <a:cubicBezTo>
                      <a:pt x="288" y="61"/>
                      <a:pt x="285" y="62"/>
                      <a:pt x="283" y="65"/>
                    </a:cubicBezTo>
                    <a:cubicBezTo>
                      <a:pt x="282" y="65"/>
                      <a:pt x="282" y="66"/>
                      <a:pt x="281" y="67"/>
                    </a:cubicBezTo>
                    <a:cubicBezTo>
                      <a:pt x="281" y="68"/>
                      <a:pt x="281" y="69"/>
                      <a:pt x="280" y="69"/>
                    </a:cubicBezTo>
                    <a:cubicBezTo>
                      <a:pt x="280" y="69"/>
                      <a:pt x="280" y="70"/>
                      <a:pt x="279" y="70"/>
                    </a:cubicBezTo>
                    <a:cubicBezTo>
                      <a:pt x="279" y="71"/>
                      <a:pt x="277" y="72"/>
                      <a:pt x="277" y="73"/>
                    </a:cubicBezTo>
                    <a:cubicBezTo>
                      <a:pt x="276" y="76"/>
                      <a:pt x="277" y="78"/>
                      <a:pt x="279" y="80"/>
                    </a:cubicBezTo>
                    <a:cubicBezTo>
                      <a:pt x="279" y="80"/>
                      <a:pt x="279" y="80"/>
                      <a:pt x="279" y="80"/>
                    </a:cubicBezTo>
                    <a:cubicBezTo>
                      <a:pt x="278" y="80"/>
                      <a:pt x="276" y="80"/>
                      <a:pt x="275" y="84"/>
                    </a:cubicBezTo>
                    <a:cubicBezTo>
                      <a:pt x="275" y="86"/>
                      <a:pt x="276" y="89"/>
                      <a:pt x="278" y="92"/>
                    </a:cubicBezTo>
                    <a:cubicBezTo>
                      <a:pt x="279" y="94"/>
                      <a:pt x="281" y="95"/>
                      <a:pt x="283" y="95"/>
                    </a:cubicBezTo>
                    <a:cubicBezTo>
                      <a:pt x="284" y="95"/>
                      <a:pt x="285" y="95"/>
                      <a:pt x="286" y="95"/>
                    </a:cubicBezTo>
                    <a:cubicBezTo>
                      <a:pt x="287" y="95"/>
                      <a:pt x="288" y="94"/>
                      <a:pt x="289" y="94"/>
                    </a:cubicBezTo>
                    <a:cubicBezTo>
                      <a:pt x="289" y="94"/>
                      <a:pt x="289" y="95"/>
                      <a:pt x="290" y="95"/>
                    </a:cubicBezTo>
                    <a:cubicBezTo>
                      <a:pt x="290" y="95"/>
                      <a:pt x="290" y="97"/>
                      <a:pt x="289" y="99"/>
                    </a:cubicBezTo>
                    <a:cubicBezTo>
                      <a:pt x="289" y="100"/>
                      <a:pt x="288" y="101"/>
                      <a:pt x="287" y="102"/>
                    </a:cubicBezTo>
                    <a:cubicBezTo>
                      <a:pt x="287" y="102"/>
                      <a:pt x="287" y="102"/>
                      <a:pt x="286" y="102"/>
                    </a:cubicBezTo>
                    <a:cubicBezTo>
                      <a:pt x="286" y="102"/>
                      <a:pt x="284" y="101"/>
                      <a:pt x="283" y="101"/>
                    </a:cubicBezTo>
                    <a:cubicBezTo>
                      <a:pt x="282" y="100"/>
                      <a:pt x="280" y="99"/>
                      <a:pt x="278" y="99"/>
                    </a:cubicBezTo>
                    <a:cubicBezTo>
                      <a:pt x="277" y="99"/>
                      <a:pt x="277" y="99"/>
                      <a:pt x="277" y="99"/>
                    </a:cubicBezTo>
                    <a:cubicBezTo>
                      <a:pt x="276" y="99"/>
                      <a:pt x="275" y="100"/>
                      <a:pt x="274" y="100"/>
                    </a:cubicBezTo>
                    <a:cubicBezTo>
                      <a:pt x="273" y="100"/>
                      <a:pt x="271" y="100"/>
                      <a:pt x="270" y="100"/>
                    </a:cubicBezTo>
                    <a:cubicBezTo>
                      <a:pt x="268" y="100"/>
                      <a:pt x="264" y="102"/>
                      <a:pt x="264" y="104"/>
                    </a:cubicBezTo>
                    <a:cubicBezTo>
                      <a:pt x="263" y="105"/>
                      <a:pt x="263" y="108"/>
                      <a:pt x="266" y="110"/>
                    </a:cubicBezTo>
                    <a:cubicBezTo>
                      <a:pt x="267" y="110"/>
                      <a:pt x="268" y="111"/>
                      <a:pt x="269" y="111"/>
                    </a:cubicBezTo>
                    <a:cubicBezTo>
                      <a:pt x="269" y="111"/>
                      <a:pt x="269" y="111"/>
                      <a:pt x="269" y="111"/>
                    </a:cubicBezTo>
                    <a:cubicBezTo>
                      <a:pt x="269" y="111"/>
                      <a:pt x="270" y="112"/>
                      <a:pt x="270" y="112"/>
                    </a:cubicBezTo>
                    <a:cubicBezTo>
                      <a:pt x="270" y="113"/>
                      <a:pt x="271" y="113"/>
                      <a:pt x="272" y="114"/>
                    </a:cubicBezTo>
                    <a:cubicBezTo>
                      <a:pt x="271" y="114"/>
                      <a:pt x="270" y="114"/>
                      <a:pt x="269" y="114"/>
                    </a:cubicBezTo>
                    <a:cubicBezTo>
                      <a:pt x="268" y="113"/>
                      <a:pt x="266" y="113"/>
                      <a:pt x="265" y="113"/>
                    </a:cubicBezTo>
                    <a:cubicBezTo>
                      <a:pt x="264" y="113"/>
                      <a:pt x="263" y="113"/>
                      <a:pt x="262" y="113"/>
                    </a:cubicBezTo>
                    <a:cubicBezTo>
                      <a:pt x="254" y="113"/>
                      <a:pt x="247" y="116"/>
                      <a:pt x="243" y="120"/>
                    </a:cubicBezTo>
                    <a:cubicBezTo>
                      <a:pt x="241" y="122"/>
                      <a:pt x="241" y="122"/>
                      <a:pt x="241" y="122"/>
                    </a:cubicBezTo>
                    <a:cubicBezTo>
                      <a:pt x="241" y="123"/>
                      <a:pt x="240" y="124"/>
                      <a:pt x="239" y="125"/>
                    </a:cubicBezTo>
                    <a:cubicBezTo>
                      <a:pt x="239" y="125"/>
                      <a:pt x="238" y="125"/>
                      <a:pt x="238" y="125"/>
                    </a:cubicBezTo>
                    <a:cubicBezTo>
                      <a:pt x="237" y="126"/>
                      <a:pt x="236" y="127"/>
                      <a:pt x="235" y="129"/>
                    </a:cubicBezTo>
                    <a:cubicBezTo>
                      <a:pt x="233" y="133"/>
                      <a:pt x="237" y="137"/>
                      <a:pt x="240" y="139"/>
                    </a:cubicBezTo>
                    <a:cubicBezTo>
                      <a:pt x="241" y="139"/>
                      <a:pt x="241" y="139"/>
                      <a:pt x="241" y="139"/>
                    </a:cubicBezTo>
                    <a:cubicBezTo>
                      <a:pt x="242" y="140"/>
                      <a:pt x="243" y="141"/>
                      <a:pt x="244" y="142"/>
                    </a:cubicBezTo>
                    <a:cubicBezTo>
                      <a:pt x="245" y="144"/>
                      <a:pt x="246" y="145"/>
                      <a:pt x="247" y="146"/>
                    </a:cubicBezTo>
                    <a:cubicBezTo>
                      <a:pt x="250" y="148"/>
                      <a:pt x="254" y="149"/>
                      <a:pt x="257" y="149"/>
                    </a:cubicBezTo>
                    <a:cubicBezTo>
                      <a:pt x="257" y="149"/>
                      <a:pt x="260" y="149"/>
                      <a:pt x="260" y="149"/>
                    </a:cubicBezTo>
                    <a:cubicBezTo>
                      <a:pt x="262" y="149"/>
                      <a:pt x="263" y="149"/>
                      <a:pt x="264" y="149"/>
                    </a:cubicBezTo>
                    <a:cubicBezTo>
                      <a:pt x="265" y="149"/>
                      <a:pt x="267" y="149"/>
                      <a:pt x="268" y="149"/>
                    </a:cubicBezTo>
                    <a:cubicBezTo>
                      <a:pt x="269" y="149"/>
                      <a:pt x="271" y="149"/>
                      <a:pt x="272" y="149"/>
                    </a:cubicBezTo>
                    <a:cubicBezTo>
                      <a:pt x="273" y="148"/>
                      <a:pt x="274" y="148"/>
                      <a:pt x="275" y="148"/>
                    </a:cubicBezTo>
                    <a:cubicBezTo>
                      <a:pt x="276" y="148"/>
                      <a:pt x="277" y="147"/>
                      <a:pt x="278" y="147"/>
                    </a:cubicBezTo>
                    <a:cubicBezTo>
                      <a:pt x="278" y="147"/>
                      <a:pt x="278" y="147"/>
                      <a:pt x="279" y="148"/>
                    </a:cubicBezTo>
                    <a:cubicBezTo>
                      <a:pt x="279" y="148"/>
                      <a:pt x="278" y="148"/>
                      <a:pt x="278" y="148"/>
                    </a:cubicBezTo>
                    <a:cubicBezTo>
                      <a:pt x="277" y="149"/>
                      <a:pt x="277" y="150"/>
                      <a:pt x="276" y="151"/>
                    </a:cubicBezTo>
                    <a:cubicBezTo>
                      <a:pt x="274" y="152"/>
                      <a:pt x="271" y="154"/>
                      <a:pt x="272" y="157"/>
                    </a:cubicBezTo>
                    <a:cubicBezTo>
                      <a:pt x="272" y="157"/>
                      <a:pt x="272" y="159"/>
                      <a:pt x="275" y="159"/>
                    </a:cubicBezTo>
                    <a:cubicBezTo>
                      <a:pt x="275" y="159"/>
                      <a:pt x="275" y="159"/>
                      <a:pt x="275" y="159"/>
                    </a:cubicBezTo>
                    <a:cubicBezTo>
                      <a:pt x="276" y="159"/>
                      <a:pt x="276" y="159"/>
                      <a:pt x="276" y="159"/>
                    </a:cubicBezTo>
                    <a:cubicBezTo>
                      <a:pt x="278" y="159"/>
                      <a:pt x="281" y="157"/>
                      <a:pt x="284" y="155"/>
                    </a:cubicBezTo>
                    <a:cubicBezTo>
                      <a:pt x="286" y="153"/>
                      <a:pt x="286" y="153"/>
                      <a:pt x="286" y="153"/>
                    </a:cubicBezTo>
                    <a:cubicBezTo>
                      <a:pt x="287" y="152"/>
                      <a:pt x="288" y="151"/>
                      <a:pt x="290" y="150"/>
                    </a:cubicBezTo>
                    <a:cubicBezTo>
                      <a:pt x="291" y="149"/>
                      <a:pt x="292" y="148"/>
                      <a:pt x="293" y="148"/>
                    </a:cubicBezTo>
                    <a:cubicBezTo>
                      <a:pt x="294" y="148"/>
                      <a:pt x="294" y="149"/>
                      <a:pt x="294" y="149"/>
                    </a:cubicBezTo>
                    <a:cubicBezTo>
                      <a:pt x="295" y="150"/>
                      <a:pt x="296" y="151"/>
                      <a:pt x="299" y="151"/>
                    </a:cubicBezTo>
                    <a:cubicBezTo>
                      <a:pt x="299" y="151"/>
                      <a:pt x="300" y="151"/>
                      <a:pt x="300" y="151"/>
                    </a:cubicBezTo>
                    <a:cubicBezTo>
                      <a:pt x="301" y="151"/>
                      <a:pt x="302" y="151"/>
                      <a:pt x="303" y="150"/>
                    </a:cubicBezTo>
                    <a:cubicBezTo>
                      <a:pt x="303" y="150"/>
                      <a:pt x="304" y="150"/>
                      <a:pt x="304" y="150"/>
                    </a:cubicBezTo>
                    <a:cubicBezTo>
                      <a:pt x="305" y="149"/>
                      <a:pt x="306" y="149"/>
                      <a:pt x="306" y="149"/>
                    </a:cubicBezTo>
                    <a:cubicBezTo>
                      <a:pt x="307" y="149"/>
                      <a:pt x="307" y="149"/>
                      <a:pt x="307" y="149"/>
                    </a:cubicBezTo>
                    <a:cubicBezTo>
                      <a:pt x="308" y="149"/>
                      <a:pt x="308" y="149"/>
                      <a:pt x="308" y="149"/>
                    </a:cubicBezTo>
                    <a:cubicBezTo>
                      <a:pt x="308" y="150"/>
                      <a:pt x="308" y="150"/>
                      <a:pt x="307" y="150"/>
                    </a:cubicBezTo>
                    <a:cubicBezTo>
                      <a:pt x="305" y="152"/>
                      <a:pt x="303" y="153"/>
                      <a:pt x="302" y="155"/>
                    </a:cubicBezTo>
                    <a:cubicBezTo>
                      <a:pt x="301" y="156"/>
                      <a:pt x="301" y="156"/>
                      <a:pt x="301" y="156"/>
                    </a:cubicBezTo>
                    <a:cubicBezTo>
                      <a:pt x="300" y="157"/>
                      <a:pt x="298" y="158"/>
                      <a:pt x="297" y="160"/>
                    </a:cubicBezTo>
                    <a:cubicBezTo>
                      <a:pt x="297" y="160"/>
                      <a:pt x="297" y="161"/>
                      <a:pt x="296" y="161"/>
                    </a:cubicBezTo>
                    <a:cubicBezTo>
                      <a:pt x="295" y="162"/>
                      <a:pt x="294" y="162"/>
                      <a:pt x="293" y="164"/>
                    </a:cubicBezTo>
                    <a:cubicBezTo>
                      <a:pt x="292" y="166"/>
                      <a:pt x="293" y="168"/>
                      <a:pt x="294" y="170"/>
                    </a:cubicBezTo>
                    <a:cubicBezTo>
                      <a:pt x="292" y="170"/>
                      <a:pt x="291" y="171"/>
                      <a:pt x="289" y="172"/>
                    </a:cubicBezTo>
                    <a:cubicBezTo>
                      <a:pt x="289" y="172"/>
                      <a:pt x="289" y="172"/>
                      <a:pt x="289" y="172"/>
                    </a:cubicBezTo>
                    <a:cubicBezTo>
                      <a:pt x="288" y="173"/>
                      <a:pt x="286" y="173"/>
                      <a:pt x="285" y="173"/>
                    </a:cubicBezTo>
                    <a:cubicBezTo>
                      <a:pt x="284" y="173"/>
                      <a:pt x="284" y="173"/>
                      <a:pt x="284" y="173"/>
                    </a:cubicBezTo>
                    <a:cubicBezTo>
                      <a:pt x="282" y="173"/>
                      <a:pt x="281" y="173"/>
                      <a:pt x="280" y="174"/>
                    </a:cubicBezTo>
                    <a:cubicBezTo>
                      <a:pt x="279" y="174"/>
                      <a:pt x="278" y="174"/>
                      <a:pt x="277" y="174"/>
                    </a:cubicBezTo>
                    <a:cubicBezTo>
                      <a:pt x="277" y="174"/>
                      <a:pt x="277" y="174"/>
                      <a:pt x="277" y="174"/>
                    </a:cubicBezTo>
                    <a:cubicBezTo>
                      <a:pt x="276" y="174"/>
                      <a:pt x="275" y="174"/>
                      <a:pt x="275" y="173"/>
                    </a:cubicBezTo>
                    <a:cubicBezTo>
                      <a:pt x="273" y="173"/>
                      <a:pt x="272" y="172"/>
                      <a:pt x="270" y="172"/>
                    </a:cubicBezTo>
                    <a:cubicBezTo>
                      <a:pt x="267" y="172"/>
                      <a:pt x="267" y="172"/>
                      <a:pt x="267" y="172"/>
                    </a:cubicBezTo>
                    <a:cubicBezTo>
                      <a:pt x="268" y="175"/>
                      <a:pt x="268" y="175"/>
                      <a:pt x="268" y="175"/>
                    </a:cubicBezTo>
                    <a:cubicBezTo>
                      <a:pt x="268" y="176"/>
                      <a:pt x="268" y="177"/>
                      <a:pt x="268" y="178"/>
                    </a:cubicBezTo>
                    <a:cubicBezTo>
                      <a:pt x="268" y="179"/>
                      <a:pt x="268" y="179"/>
                      <a:pt x="268" y="180"/>
                    </a:cubicBezTo>
                    <a:cubicBezTo>
                      <a:pt x="268" y="180"/>
                      <a:pt x="268" y="181"/>
                      <a:pt x="267" y="182"/>
                    </a:cubicBezTo>
                    <a:cubicBezTo>
                      <a:pt x="267" y="182"/>
                      <a:pt x="266" y="182"/>
                      <a:pt x="266" y="182"/>
                    </a:cubicBezTo>
                    <a:cubicBezTo>
                      <a:pt x="265" y="183"/>
                      <a:pt x="265" y="183"/>
                      <a:pt x="264" y="184"/>
                    </a:cubicBezTo>
                    <a:cubicBezTo>
                      <a:pt x="263" y="184"/>
                      <a:pt x="262" y="185"/>
                      <a:pt x="261" y="185"/>
                    </a:cubicBezTo>
                    <a:cubicBezTo>
                      <a:pt x="261" y="185"/>
                      <a:pt x="260" y="185"/>
                      <a:pt x="260" y="185"/>
                    </a:cubicBezTo>
                    <a:cubicBezTo>
                      <a:pt x="260" y="188"/>
                      <a:pt x="260" y="188"/>
                      <a:pt x="260" y="188"/>
                    </a:cubicBezTo>
                    <a:cubicBezTo>
                      <a:pt x="260" y="188"/>
                      <a:pt x="260" y="188"/>
                      <a:pt x="260" y="188"/>
                    </a:cubicBezTo>
                    <a:cubicBezTo>
                      <a:pt x="260" y="185"/>
                      <a:pt x="260" y="185"/>
                      <a:pt x="260" y="185"/>
                    </a:cubicBezTo>
                    <a:cubicBezTo>
                      <a:pt x="259" y="185"/>
                      <a:pt x="258" y="185"/>
                      <a:pt x="257" y="186"/>
                    </a:cubicBezTo>
                    <a:cubicBezTo>
                      <a:pt x="255" y="186"/>
                      <a:pt x="254" y="188"/>
                      <a:pt x="253" y="189"/>
                    </a:cubicBezTo>
                    <a:cubicBezTo>
                      <a:pt x="252" y="190"/>
                      <a:pt x="252" y="191"/>
                      <a:pt x="251" y="191"/>
                    </a:cubicBezTo>
                    <a:cubicBezTo>
                      <a:pt x="251" y="191"/>
                      <a:pt x="250" y="191"/>
                      <a:pt x="249" y="192"/>
                    </a:cubicBezTo>
                    <a:cubicBezTo>
                      <a:pt x="247" y="192"/>
                      <a:pt x="243" y="193"/>
                      <a:pt x="243" y="197"/>
                    </a:cubicBezTo>
                    <a:cubicBezTo>
                      <a:pt x="243" y="200"/>
                      <a:pt x="244" y="204"/>
                      <a:pt x="252" y="204"/>
                    </a:cubicBezTo>
                    <a:cubicBezTo>
                      <a:pt x="253" y="204"/>
                      <a:pt x="254" y="204"/>
                      <a:pt x="255" y="204"/>
                    </a:cubicBezTo>
                    <a:cubicBezTo>
                      <a:pt x="256" y="204"/>
                      <a:pt x="257" y="204"/>
                      <a:pt x="257" y="204"/>
                    </a:cubicBezTo>
                    <a:cubicBezTo>
                      <a:pt x="256" y="206"/>
                      <a:pt x="257" y="207"/>
                      <a:pt x="257" y="208"/>
                    </a:cubicBezTo>
                    <a:cubicBezTo>
                      <a:pt x="255" y="208"/>
                      <a:pt x="253" y="209"/>
                      <a:pt x="252" y="210"/>
                    </a:cubicBezTo>
                    <a:cubicBezTo>
                      <a:pt x="251" y="211"/>
                      <a:pt x="250" y="212"/>
                      <a:pt x="250" y="213"/>
                    </a:cubicBezTo>
                    <a:cubicBezTo>
                      <a:pt x="247" y="211"/>
                      <a:pt x="243" y="211"/>
                      <a:pt x="242" y="211"/>
                    </a:cubicBezTo>
                    <a:cubicBezTo>
                      <a:pt x="240" y="211"/>
                      <a:pt x="239" y="211"/>
                      <a:pt x="237" y="211"/>
                    </a:cubicBezTo>
                    <a:cubicBezTo>
                      <a:pt x="237" y="211"/>
                      <a:pt x="237" y="211"/>
                      <a:pt x="237" y="211"/>
                    </a:cubicBezTo>
                    <a:cubicBezTo>
                      <a:pt x="236" y="212"/>
                      <a:pt x="235" y="212"/>
                      <a:pt x="234" y="212"/>
                    </a:cubicBezTo>
                    <a:cubicBezTo>
                      <a:pt x="233" y="212"/>
                      <a:pt x="232" y="212"/>
                      <a:pt x="231" y="212"/>
                    </a:cubicBezTo>
                    <a:cubicBezTo>
                      <a:pt x="230" y="212"/>
                      <a:pt x="229" y="212"/>
                      <a:pt x="229" y="212"/>
                    </a:cubicBezTo>
                    <a:cubicBezTo>
                      <a:pt x="228" y="212"/>
                      <a:pt x="227" y="211"/>
                      <a:pt x="225" y="210"/>
                    </a:cubicBezTo>
                    <a:cubicBezTo>
                      <a:pt x="224" y="210"/>
                      <a:pt x="223" y="209"/>
                      <a:pt x="222" y="208"/>
                    </a:cubicBezTo>
                    <a:cubicBezTo>
                      <a:pt x="220" y="208"/>
                      <a:pt x="218" y="208"/>
                      <a:pt x="217" y="208"/>
                    </a:cubicBezTo>
                    <a:cubicBezTo>
                      <a:pt x="215" y="208"/>
                      <a:pt x="214" y="207"/>
                      <a:pt x="213" y="207"/>
                    </a:cubicBezTo>
                    <a:cubicBezTo>
                      <a:pt x="213" y="207"/>
                      <a:pt x="212" y="207"/>
                      <a:pt x="211" y="206"/>
                    </a:cubicBezTo>
                    <a:cubicBezTo>
                      <a:pt x="209" y="205"/>
                      <a:pt x="207" y="204"/>
                      <a:pt x="205" y="204"/>
                    </a:cubicBezTo>
                    <a:cubicBezTo>
                      <a:pt x="205" y="204"/>
                      <a:pt x="204" y="204"/>
                      <a:pt x="204" y="204"/>
                    </a:cubicBezTo>
                    <a:cubicBezTo>
                      <a:pt x="198" y="206"/>
                      <a:pt x="196" y="211"/>
                      <a:pt x="195" y="215"/>
                    </a:cubicBezTo>
                    <a:cubicBezTo>
                      <a:pt x="194" y="217"/>
                      <a:pt x="194" y="218"/>
                      <a:pt x="193" y="219"/>
                    </a:cubicBezTo>
                    <a:cubicBezTo>
                      <a:pt x="191" y="221"/>
                      <a:pt x="189" y="223"/>
                      <a:pt x="188" y="223"/>
                    </a:cubicBezTo>
                    <a:cubicBezTo>
                      <a:pt x="187" y="223"/>
                      <a:pt x="187" y="223"/>
                      <a:pt x="187" y="223"/>
                    </a:cubicBezTo>
                    <a:cubicBezTo>
                      <a:pt x="187" y="222"/>
                      <a:pt x="186" y="221"/>
                      <a:pt x="186" y="219"/>
                    </a:cubicBezTo>
                    <a:cubicBezTo>
                      <a:pt x="186" y="218"/>
                      <a:pt x="186" y="217"/>
                      <a:pt x="186" y="216"/>
                    </a:cubicBezTo>
                    <a:cubicBezTo>
                      <a:pt x="186" y="213"/>
                      <a:pt x="184" y="209"/>
                      <a:pt x="182" y="206"/>
                    </a:cubicBezTo>
                    <a:cubicBezTo>
                      <a:pt x="177" y="202"/>
                      <a:pt x="170" y="201"/>
                      <a:pt x="165" y="200"/>
                    </a:cubicBezTo>
                    <a:cubicBezTo>
                      <a:pt x="164" y="200"/>
                      <a:pt x="164" y="200"/>
                      <a:pt x="164" y="200"/>
                    </a:cubicBezTo>
                    <a:cubicBezTo>
                      <a:pt x="161" y="200"/>
                      <a:pt x="158" y="199"/>
                      <a:pt x="155" y="198"/>
                    </a:cubicBezTo>
                    <a:cubicBezTo>
                      <a:pt x="154" y="198"/>
                      <a:pt x="152" y="197"/>
                      <a:pt x="151" y="197"/>
                    </a:cubicBezTo>
                    <a:cubicBezTo>
                      <a:pt x="148" y="196"/>
                      <a:pt x="144" y="196"/>
                      <a:pt x="141" y="196"/>
                    </a:cubicBezTo>
                    <a:cubicBezTo>
                      <a:pt x="139" y="196"/>
                      <a:pt x="136" y="196"/>
                      <a:pt x="134" y="195"/>
                    </a:cubicBezTo>
                    <a:cubicBezTo>
                      <a:pt x="133" y="195"/>
                      <a:pt x="131" y="194"/>
                      <a:pt x="129" y="193"/>
                    </a:cubicBezTo>
                    <a:cubicBezTo>
                      <a:pt x="127" y="192"/>
                      <a:pt x="124" y="191"/>
                      <a:pt x="120" y="191"/>
                    </a:cubicBezTo>
                    <a:cubicBezTo>
                      <a:pt x="120" y="191"/>
                      <a:pt x="119" y="191"/>
                      <a:pt x="119" y="191"/>
                    </a:cubicBezTo>
                    <a:cubicBezTo>
                      <a:pt x="117" y="191"/>
                      <a:pt x="114" y="191"/>
                      <a:pt x="112" y="194"/>
                    </a:cubicBezTo>
                    <a:cubicBezTo>
                      <a:pt x="111" y="197"/>
                      <a:pt x="113" y="200"/>
                      <a:pt x="115" y="202"/>
                    </a:cubicBezTo>
                    <a:cubicBezTo>
                      <a:pt x="115" y="202"/>
                      <a:pt x="116" y="203"/>
                      <a:pt x="116" y="203"/>
                    </a:cubicBezTo>
                    <a:cubicBezTo>
                      <a:pt x="115" y="203"/>
                      <a:pt x="115" y="203"/>
                      <a:pt x="114" y="203"/>
                    </a:cubicBezTo>
                    <a:cubicBezTo>
                      <a:pt x="113" y="203"/>
                      <a:pt x="112" y="204"/>
                      <a:pt x="112" y="204"/>
                    </a:cubicBezTo>
                    <a:cubicBezTo>
                      <a:pt x="110" y="204"/>
                      <a:pt x="108" y="204"/>
                      <a:pt x="107" y="205"/>
                    </a:cubicBezTo>
                    <a:cubicBezTo>
                      <a:pt x="107" y="203"/>
                      <a:pt x="106" y="202"/>
                      <a:pt x="104" y="201"/>
                    </a:cubicBezTo>
                    <a:cubicBezTo>
                      <a:pt x="102" y="199"/>
                      <a:pt x="99" y="198"/>
                      <a:pt x="95" y="198"/>
                    </a:cubicBezTo>
                    <a:cubicBezTo>
                      <a:pt x="92" y="198"/>
                      <a:pt x="89" y="198"/>
                      <a:pt x="87" y="199"/>
                    </a:cubicBezTo>
                    <a:cubicBezTo>
                      <a:pt x="81" y="202"/>
                      <a:pt x="79" y="206"/>
                      <a:pt x="79" y="211"/>
                    </a:cubicBezTo>
                    <a:cubicBezTo>
                      <a:pt x="79" y="212"/>
                      <a:pt x="80" y="213"/>
                      <a:pt x="80" y="214"/>
                    </a:cubicBezTo>
                    <a:cubicBezTo>
                      <a:pt x="81" y="216"/>
                      <a:pt x="81" y="217"/>
                      <a:pt x="81" y="217"/>
                    </a:cubicBezTo>
                    <a:cubicBezTo>
                      <a:pt x="80" y="219"/>
                      <a:pt x="79" y="221"/>
                      <a:pt x="78" y="222"/>
                    </a:cubicBezTo>
                    <a:cubicBezTo>
                      <a:pt x="77" y="224"/>
                      <a:pt x="76" y="226"/>
                      <a:pt x="75" y="229"/>
                    </a:cubicBezTo>
                    <a:cubicBezTo>
                      <a:pt x="75" y="230"/>
                      <a:pt x="74" y="235"/>
                      <a:pt x="76" y="238"/>
                    </a:cubicBezTo>
                    <a:cubicBezTo>
                      <a:pt x="77" y="240"/>
                      <a:pt x="78" y="240"/>
                      <a:pt x="80" y="240"/>
                    </a:cubicBezTo>
                    <a:cubicBezTo>
                      <a:pt x="80" y="240"/>
                      <a:pt x="80" y="240"/>
                      <a:pt x="80" y="240"/>
                    </a:cubicBezTo>
                    <a:cubicBezTo>
                      <a:pt x="81" y="240"/>
                      <a:pt x="82" y="240"/>
                      <a:pt x="83" y="239"/>
                    </a:cubicBezTo>
                    <a:cubicBezTo>
                      <a:pt x="85" y="238"/>
                      <a:pt x="85" y="235"/>
                      <a:pt x="86" y="232"/>
                    </a:cubicBezTo>
                    <a:cubicBezTo>
                      <a:pt x="86" y="231"/>
                      <a:pt x="86" y="230"/>
                      <a:pt x="86" y="230"/>
                    </a:cubicBezTo>
                    <a:cubicBezTo>
                      <a:pt x="87" y="229"/>
                      <a:pt x="87" y="228"/>
                      <a:pt x="87" y="227"/>
                    </a:cubicBezTo>
                    <a:cubicBezTo>
                      <a:pt x="88" y="225"/>
                      <a:pt x="89" y="224"/>
                      <a:pt x="90" y="222"/>
                    </a:cubicBezTo>
                    <a:cubicBezTo>
                      <a:pt x="90" y="221"/>
                      <a:pt x="91" y="221"/>
                      <a:pt x="91" y="220"/>
                    </a:cubicBezTo>
                    <a:cubicBezTo>
                      <a:pt x="92" y="220"/>
                      <a:pt x="92" y="220"/>
                      <a:pt x="92" y="219"/>
                    </a:cubicBezTo>
                    <a:cubicBezTo>
                      <a:pt x="93" y="219"/>
                      <a:pt x="93" y="218"/>
                      <a:pt x="93" y="218"/>
                    </a:cubicBezTo>
                    <a:cubicBezTo>
                      <a:pt x="94" y="217"/>
                      <a:pt x="94" y="216"/>
                      <a:pt x="95" y="216"/>
                    </a:cubicBezTo>
                    <a:cubicBezTo>
                      <a:pt x="95" y="214"/>
                      <a:pt x="95" y="214"/>
                      <a:pt x="96" y="214"/>
                    </a:cubicBezTo>
                    <a:cubicBezTo>
                      <a:pt x="97" y="214"/>
                      <a:pt x="97" y="214"/>
                      <a:pt x="97" y="214"/>
                    </a:cubicBezTo>
                    <a:cubicBezTo>
                      <a:pt x="98" y="214"/>
                      <a:pt x="98" y="214"/>
                      <a:pt x="99" y="215"/>
                    </a:cubicBezTo>
                    <a:cubicBezTo>
                      <a:pt x="100" y="215"/>
                      <a:pt x="100" y="215"/>
                      <a:pt x="101" y="215"/>
                    </a:cubicBezTo>
                    <a:cubicBezTo>
                      <a:pt x="101" y="216"/>
                      <a:pt x="100" y="216"/>
                      <a:pt x="99" y="217"/>
                    </a:cubicBezTo>
                    <a:cubicBezTo>
                      <a:pt x="97" y="219"/>
                      <a:pt x="95" y="222"/>
                      <a:pt x="96" y="228"/>
                    </a:cubicBezTo>
                    <a:cubicBezTo>
                      <a:pt x="97" y="234"/>
                      <a:pt x="97" y="235"/>
                      <a:pt x="92" y="236"/>
                    </a:cubicBezTo>
                    <a:cubicBezTo>
                      <a:pt x="89" y="237"/>
                      <a:pt x="89" y="237"/>
                      <a:pt x="89" y="237"/>
                    </a:cubicBezTo>
                    <a:cubicBezTo>
                      <a:pt x="90" y="240"/>
                      <a:pt x="90" y="240"/>
                      <a:pt x="90" y="240"/>
                    </a:cubicBezTo>
                    <a:cubicBezTo>
                      <a:pt x="92" y="243"/>
                      <a:pt x="95" y="246"/>
                      <a:pt x="99" y="246"/>
                    </a:cubicBezTo>
                    <a:cubicBezTo>
                      <a:pt x="99" y="246"/>
                      <a:pt x="100" y="246"/>
                      <a:pt x="101" y="246"/>
                    </a:cubicBezTo>
                    <a:cubicBezTo>
                      <a:pt x="99" y="251"/>
                      <a:pt x="101" y="254"/>
                      <a:pt x="104" y="258"/>
                    </a:cubicBezTo>
                    <a:cubicBezTo>
                      <a:pt x="108" y="262"/>
                      <a:pt x="109" y="264"/>
                      <a:pt x="110" y="266"/>
                    </a:cubicBezTo>
                    <a:cubicBezTo>
                      <a:pt x="110" y="266"/>
                      <a:pt x="110" y="266"/>
                      <a:pt x="110" y="266"/>
                    </a:cubicBezTo>
                    <a:cubicBezTo>
                      <a:pt x="109" y="265"/>
                      <a:pt x="108" y="265"/>
                      <a:pt x="107" y="265"/>
                    </a:cubicBezTo>
                    <a:cubicBezTo>
                      <a:pt x="106" y="265"/>
                      <a:pt x="105" y="265"/>
                      <a:pt x="104" y="265"/>
                    </a:cubicBezTo>
                    <a:cubicBezTo>
                      <a:pt x="103" y="264"/>
                      <a:pt x="102" y="264"/>
                      <a:pt x="101" y="264"/>
                    </a:cubicBezTo>
                    <a:cubicBezTo>
                      <a:pt x="99" y="263"/>
                      <a:pt x="99" y="263"/>
                      <a:pt x="99" y="263"/>
                    </a:cubicBezTo>
                    <a:cubicBezTo>
                      <a:pt x="98" y="264"/>
                      <a:pt x="98" y="264"/>
                      <a:pt x="98" y="264"/>
                    </a:cubicBezTo>
                    <a:cubicBezTo>
                      <a:pt x="98" y="264"/>
                      <a:pt x="98" y="264"/>
                      <a:pt x="98" y="264"/>
                    </a:cubicBezTo>
                    <a:cubicBezTo>
                      <a:pt x="97" y="263"/>
                      <a:pt x="97" y="263"/>
                      <a:pt x="97" y="262"/>
                    </a:cubicBezTo>
                    <a:cubicBezTo>
                      <a:pt x="97" y="262"/>
                      <a:pt x="97" y="261"/>
                      <a:pt x="97" y="260"/>
                    </a:cubicBezTo>
                    <a:cubicBezTo>
                      <a:pt x="97" y="259"/>
                      <a:pt x="97" y="258"/>
                      <a:pt x="97" y="256"/>
                    </a:cubicBezTo>
                    <a:cubicBezTo>
                      <a:pt x="96" y="252"/>
                      <a:pt x="93" y="251"/>
                      <a:pt x="91" y="251"/>
                    </a:cubicBezTo>
                    <a:cubicBezTo>
                      <a:pt x="90" y="251"/>
                      <a:pt x="88" y="252"/>
                      <a:pt x="87" y="252"/>
                    </a:cubicBezTo>
                    <a:cubicBezTo>
                      <a:pt x="86" y="253"/>
                      <a:pt x="85" y="253"/>
                      <a:pt x="84" y="253"/>
                    </a:cubicBezTo>
                    <a:cubicBezTo>
                      <a:pt x="84" y="253"/>
                      <a:pt x="84" y="253"/>
                      <a:pt x="83" y="253"/>
                    </a:cubicBezTo>
                    <a:cubicBezTo>
                      <a:pt x="82" y="253"/>
                      <a:pt x="80" y="253"/>
                      <a:pt x="79" y="253"/>
                    </a:cubicBezTo>
                    <a:cubicBezTo>
                      <a:pt x="77" y="252"/>
                      <a:pt x="75" y="252"/>
                      <a:pt x="73" y="252"/>
                    </a:cubicBezTo>
                    <a:cubicBezTo>
                      <a:pt x="73" y="252"/>
                      <a:pt x="63" y="252"/>
                      <a:pt x="61" y="257"/>
                    </a:cubicBezTo>
                    <a:cubicBezTo>
                      <a:pt x="60" y="259"/>
                      <a:pt x="60" y="261"/>
                      <a:pt x="61" y="261"/>
                    </a:cubicBezTo>
                    <a:cubicBezTo>
                      <a:pt x="62" y="264"/>
                      <a:pt x="65" y="264"/>
                      <a:pt x="68" y="264"/>
                    </a:cubicBezTo>
                    <a:cubicBezTo>
                      <a:pt x="68" y="264"/>
                      <a:pt x="69" y="264"/>
                      <a:pt x="69" y="264"/>
                    </a:cubicBezTo>
                    <a:cubicBezTo>
                      <a:pt x="70" y="264"/>
                      <a:pt x="71" y="264"/>
                      <a:pt x="73" y="264"/>
                    </a:cubicBezTo>
                    <a:cubicBezTo>
                      <a:pt x="74" y="263"/>
                      <a:pt x="75" y="263"/>
                      <a:pt x="76" y="263"/>
                    </a:cubicBezTo>
                    <a:cubicBezTo>
                      <a:pt x="77" y="263"/>
                      <a:pt x="78" y="263"/>
                      <a:pt x="78" y="263"/>
                    </a:cubicBezTo>
                    <a:cubicBezTo>
                      <a:pt x="79" y="264"/>
                      <a:pt x="80" y="264"/>
                      <a:pt x="80" y="264"/>
                    </a:cubicBezTo>
                    <a:cubicBezTo>
                      <a:pt x="80" y="264"/>
                      <a:pt x="80" y="264"/>
                      <a:pt x="80" y="264"/>
                    </a:cubicBezTo>
                    <a:cubicBezTo>
                      <a:pt x="80" y="265"/>
                      <a:pt x="80" y="265"/>
                      <a:pt x="79" y="266"/>
                    </a:cubicBezTo>
                    <a:cubicBezTo>
                      <a:pt x="78" y="267"/>
                      <a:pt x="78" y="270"/>
                      <a:pt x="79" y="272"/>
                    </a:cubicBezTo>
                    <a:cubicBezTo>
                      <a:pt x="80" y="274"/>
                      <a:pt x="82" y="274"/>
                      <a:pt x="83" y="275"/>
                    </a:cubicBezTo>
                    <a:cubicBezTo>
                      <a:pt x="83" y="275"/>
                      <a:pt x="84" y="275"/>
                      <a:pt x="84" y="276"/>
                    </a:cubicBezTo>
                    <a:cubicBezTo>
                      <a:pt x="85" y="276"/>
                      <a:pt x="86" y="277"/>
                      <a:pt x="87" y="278"/>
                    </a:cubicBezTo>
                    <a:cubicBezTo>
                      <a:pt x="88" y="279"/>
                      <a:pt x="90" y="281"/>
                      <a:pt x="92" y="282"/>
                    </a:cubicBezTo>
                    <a:cubicBezTo>
                      <a:pt x="94" y="283"/>
                      <a:pt x="94" y="283"/>
                      <a:pt x="94" y="283"/>
                    </a:cubicBezTo>
                    <a:cubicBezTo>
                      <a:pt x="96" y="284"/>
                      <a:pt x="98" y="285"/>
                      <a:pt x="101" y="285"/>
                    </a:cubicBezTo>
                    <a:cubicBezTo>
                      <a:pt x="101" y="285"/>
                      <a:pt x="101" y="285"/>
                      <a:pt x="102" y="285"/>
                    </a:cubicBezTo>
                    <a:cubicBezTo>
                      <a:pt x="105" y="285"/>
                      <a:pt x="108" y="284"/>
                      <a:pt x="111" y="283"/>
                    </a:cubicBezTo>
                    <a:cubicBezTo>
                      <a:pt x="112" y="282"/>
                      <a:pt x="114" y="281"/>
                      <a:pt x="116" y="281"/>
                    </a:cubicBezTo>
                    <a:cubicBezTo>
                      <a:pt x="117" y="280"/>
                      <a:pt x="118" y="280"/>
                      <a:pt x="120" y="280"/>
                    </a:cubicBezTo>
                    <a:cubicBezTo>
                      <a:pt x="122" y="280"/>
                      <a:pt x="124" y="281"/>
                      <a:pt x="126" y="281"/>
                    </a:cubicBezTo>
                    <a:cubicBezTo>
                      <a:pt x="127" y="281"/>
                      <a:pt x="129" y="281"/>
                      <a:pt x="130" y="281"/>
                    </a:cubicBezTo>
                    <a:cubicBezTo>
                      <a:pt x="133" y="281"/>
                      <a:pt x="134" y="282"/>
                      <a:pt x="134" y="282"/>
                    </a:cubicBezTo>
                    <a:cubicBezTo>
                      <a:pt x="134" y="282"/>
                      <a:pt x="134" y="283"/>
                      <a:pt x="133" y="284"/>
                    </a:cubicBezTo>
                    <a:cubicBezTo>
                      <a:pt x="130" y="288"/>
                      <a:pt x="128" y="291"/>
                      <a:pt x="129" y="294"/>
                    </a:cubicBezTo>
                    <a:cubicBezTo>
                      <a:pt x="129" y="296"/>
                      <a:pt x="129" y="297"/>
                      <a:pt x="131" y="299"/>
                    </a:cubicBezTo>
                    <a:cubicBezTo>
                      <a:pt x="129" y="300"/>
                      <a:pt x="127" y="300"/>
                      <a:pt x="125" y="300"/>
                    </a:cubicBezTo>
                    <a:cubicBezTo>
                      <a:pt x="123" y="300"/>
                      <a:pt x="121" y="300"/>
                      <a:pt x="119" y="299"/>
                    </a:cubicBezTo>
                    <a:cubicBezTo>
                      <a:pt x="117" y="299"/>
                      <a:pt x="114" y="299"/>
                      <a:pt x="111" y="299"/>
                    </a:cubicBezTo>
                    <a:cubicBezTo>
                      <a:pt x="111" y="299"/>
                      <a:pt x="110" y="299"/>
                      <a:pt x="109" y="299"/>
                    </a:cubicBezTo>
                    <a:cubicBezTo>
                      <a:pt x="103" y="299"/>
                      <a:pt x="99" y="301"/>
                      <a:pt x="96" y="305"/>
                    </a:cubicBezTo>
                    <a:cubicBezTo>
                      <a:pt x="92" y="310"/>
                      <a:pt x="91" y="316"/>
                      <a:pt x="92" y="322"/>
                    </a:cubicBezTo>
                    <a:cubicBezTo>
                      <a:pt x="92" y="327"/>
                      <a:pt x="96" y="328"/>
                      <a:pt x="99" y="330"/>
                    </a:cubicBezTo>
                    <a:cubicBezTo>
                      <a:pt x="100" y="330"/>
                      <a:pt x="101" y="331"/>
                      <a:pt x="102" y="331"/>
                    </a:cubicBezTo>
                    <a:cubicBezTo>
                      <a:pt x="101" y="331"/>
                      <a:pt x="99" y="332"/>
                      <a:pt x="94" y="332"/>
                    </a:cubicBezTo>
                    <a:cubicBezTo>
                      <a:pt x="93" y="332"/>
                      <a:pt x="91" y="332"/>
                      <a:pt x="89" y="331"/>
                    </a:cubicBezTo>
                    <a:cubicBezTo>
                      <a:pt x="87" y="330"/>
                      <a:pt x="85" y="329"/>
                      <a:pt x="83" y="329"/>
                    </a:cubicBezTo>
                    <a:cubicBezTo>
                      <a:pt x="82" y="329"/>
                      <a:pt x="81" y="330"/>
                      <a:pt x="80" y="330"/>
                    </a:cubicBezTo>
                    <a:cubicBezTo>
                      <a:pt x="78" y="331"/>
                      <a:pt x="77" y="332"/>
                      <a:pt x="76" y="334"/>
                    </a:cubicBezTo>
                    <a:cubicBezTo>
                      <a:pt x="76" y="336"/>
                      <a:pt x="77" y="338"/>
                      <a:pt x="78" y="339"/>
                    </a:cubicBezTo>
                    <a:cubicBezTo>
                      <a:pt x="76" y="338"/>
                      <a:pt x="75" y="338"/>
                      <a:pt x="74" y="338"/>
                    </a:cubicBezTo>
                    <a:cubicBezTo>
                      <a:pt x="73" y="338"/>
                      <a:pt x="72" y="337"/>
                      <a:pt x="69" y="337"/>
                    </a:cubicBezTo>
                    <a:cubicBezTo>
                      <a:pt x="64" y="337"/>
                      <a:pt x="61" y="338"/>
                      <a:pt x="59" y="340"/>
                    </a:cubicBezTo>
                    <a:cubicBezTo>
                      <a:pt x="59" y="341"/>
                      <a:pt x="58" y="343"/>
                      <a:pt x="58" y="345"/>
                    </a:cubicBezTo>
                    <a:cubicBezTo>
                      <a:pt x="59" y="348"/>
                      <a:pt x="59" y="348"/>
                      <a:pt x="59" y="348"/>
                    </a:cubicBezTo>
                    <a:cubicBezTo>
                      <a:pt x="61" y="348"/>
                      <a:pt x="61" y="348"/>
                      <a:pt x="61" y="348"/>
                    </a:cubicBezTo>
                    <a:cubicBezTo>
                      <a:pt x="63" y="348"/>
                      <a:pt x="64" y="349"/>
                      <a:pt x="66" y="352"/>
                    </a:cubicBezTo>
                    <a:cubicBezTo>
                      <a:pt x="66" y="353"/>
                      <a:pt x="67" y="354"/>
                      <a:pt x="68" y="355"/>
                    </a:cubicBezTo>
                    <a:cubicBezTo>
                      <a:pt x="68" y="356"/>
                      <a:pt x="69" y="356"/>
                      <a:pt x="69" y="356"/>
                    </a:cubicBezTo>
                    <a:cubicBezTo>
                      <a:pt x="70" y="357"/>
                      <a:pt x="72" y="359"/>
                      <a:pt x="72" y="359"/>
                    </a:cubicBezTo>
                    <a:cubicBezTo>
                      <a:pt x="72" y="360"/>
                      <a:pt x="71" y="360"/>
                      <a:pt x="71" y="360"/>
                    </a:cubicBezTo>
                    <a:cubicBezTo>
                      <a:pt x="71" y="361"/>
                      <a:pt x="69" y="361"/>
                      <a:pt x="68" y="361"/>
                    </a:cubicBezTo>
                    <a:cubicBezTo>
                      <a:pt x="67" y="361"/>
                      <a:pt x="67" y="361"/>
                      <a:pt x="67" y="361"/>
                    </a:cubicBezTo>
                    <a:cubicBezTo>
                      <a:pt x="65" y="361"/>
                      <a:pt x="61" y="361"/>
                      <a:pt x="59" y="365"/>
                    </a:cubicBezTo>
                    <a:cubicBezTo>
                      <a:pt x="58" y="367"/>
                      <a:pt x="58" y="369"/>
                      <a:pt x="59" y="370"/>
                    </a:cubicBezTo>
                    <a:cubicBezTo>
                      <a:pt x="60" y="372"/>
                      <a:pt x="62" y="372"/>
                      <a:pt x="64" y="372"/>
                    </a:cubicBezTo>
                    <a:cubicBezTo>
                      <a:pt x="65" y="372"/>
                      <a:pt x="67" y="372"/>
                      <a:pt x="68" y="371"/>
                    </a:cubicBezTo>
                    <a:cubicBezTo>
                      <a:pt x="69" y="371"/>
                      <a:pt x="70" y="371"/>
                      <a:pt x="71" y="371"/>
                    </a:cubicBezTo>
                    <a:cubicBezTo>
                      <a:pt x="71" y="371"/>
                      <a:pt x="71" y="371"/>
                      <a:pt x="71" y="371"/>
                    </a:cubicBezTo>
                    <a:cubicBezTo>
                      <a:pt x="73" y="372"/>
                      <a:pt x="73" y="372"/>
                      <a:pt x="75" y="374"/>
                    </a:cubicBezTo>
                    <a:cubicBezTo>
                      <a:pt x="76" y="376"/>
                      <a:pt x="77" y="377"/>
                      <a:pt x="80" y="379"/>
                    </a:cubicBezTo>
                    <a:cubicBezTo>
                      <a:pt x="82" y="379"/>
                      <a:pt x="85" y="380"/>
                      <a:pt x="87" y="380"/>
                    </a:cubicBezTo>
                    <a:cubicBezTo>
                      <a:pt x="88" y="380"/>
                      <a:pt x="88" y="380"/>
                      <a:pt x="89" y="380"/>
                    </a:cubicBezTo>
                    <a:cubicBezTo>
                      <a:pt x="92" y="379"/>
                      <a:pt x="93" y="377"/>
                      <a:pt x="93" y="376"/>
                    </a:cubicBezTo>
                    <a:cubicBezTo>
                      <a:pt x="94" y="375"/>
                      <a:pt x="94" y="375"/>
                      <a:pt x="94" y="374"/>
                    </a:cubicBezTo>
                    <a:cubicBezTo>
                      <a:pt x="95" y="374"/>
                      <a:pt x="95" y="373"/>
                      <a:pt x="97" y="373"/>
                    </a:cubicBezTo>
                    <a:cubicBezTo>
                      <a:pt x="99" y="373"/>
                      <a:pt x="102" y="375"/>
                      <a:pt x="102" y="377"/>
                    </a:cubicBezTo>
                    <a:cubicBezTo>
                      <a:pt x="102" y="377"/>
                      <a:pt x="101" y="378"/>
                      <a:pt x="99" y="379"/>
                    </a:cubicBezTo>
                    <a:cubicBezTo>
                      <a:pt x="98" y="379"/>
                      <a:pt x="98" y="380"/>
                      <a:pt x="97" y="380"/>
                    </a:cubicBezTo>
                    <a:cubicBezTo>
                      <a:pt x="93" y="381"/>
                      <a:pt x="88" y="382"/>
                      <a:pt x="87" y="386"/>
                    </a:cubicBezTo>
                    <a:cubicBezTo>
                      <a:pt x="87" y="388"/>
                      <a:pt x="88" y="389"/>
                      <a:pt x="91" y="391"/>
                    </a:cubicBezTo>
                    <a:cubicBezTo>
                      <a:pt x="92" y="392"/>
                      <a:pt x="93" y="392"/>
                      <a:pt x="94" y="392"/>
                    </a:cubicBezTo>
                    <a:cubicBezTo>
                      <a:pt x="95" y="392"/>
                      <a:pt x="95" y="392"/>
                      <a:pt x="96" y="392"/>
                    </a:cubicBezTo>
                    <a:cubicBezTo>
                      <a:pt x="96" y="392"/>
                      <a:pt x="96" y="392"/>
                      <a:pt x="97" y="392"/>
                    </a:cubicBezTo>
                    <a:cubicBezTo>
                      <a:pt x="97" y="392"/>
                      <a:pt x="97" y="392"/>
                      <a:pt x="97" y="392"/>
                    </a:cubicBezTo>
                    <a:cubicBezTo>
                      <a:pt x="98" y="392"/>
                      <a:pt x="98" y="392"/>
                      <a:pt x="99" y="393"/>
                    </a:cubicBezTo>
                    <a:cubicBezTo>
                      <a:pt x="99" y="393"/>
                      <a:pt x="99" y="394"/>
                      <a:pt x="100" y="394"/>
                    </a:cubicBezTo>
                    <a:cubicBezTo>
                      <a:pt x="101" y="396"/>
                      <a:pt x="103" y="397"/>
                      <a:pt x="106" y="397"/>
                    </a:cubicBezTo>
                    <a:cubicBezTo>
                      <a:pt x="107" y="397"/>
                      <a:pt x="109" y="397"/>
                      <a:pt x="111" y="395"/>
                    </a:cubicBezTo>
                    <a:cubicBezTo>
                      <a:pt x="114" y="393"/>
                      <a:pt x="115" y="391"/>
                      <a:pt x="116" y="389"/>
                    </a:cubicBezTo>
                    <a:cubicBezTo>
                      <a:pt x="117" y="388"/>
                      <a:pt x="117" y="388"/>
                      <a:pt x="117" y="387"/>
                    </a:cubicBezTo>
                    <a:cubicBezTo>
                      <a:pt x="118" y="386"/>
                      <a:pt x="118" y="386"/>
                      <a:pt x="119" y="385"/>
                    </a:cubicBezTo>
                    <a:cubicBezTo>
                      <a:pt x="118" y="386"/>
                      <a:pt x="118" y="386"/>
                      <a:pt x="118" y="386"/>
                    </a:cubicBezTo>
                    <a:cubicBezTo>
                      <a:pt x="118" y="387"/>
                      <a:pt x="118" y="389"/>
                      <a:pt x="120" y="391"/>
                    </a:cubicBezTo>
                    <a:cubicBezTo>
                      <a:pt x="121" y="391"/>
                      <a:pt x="122" y="392"/>
                      <a:pt x="124" y="392"/>
                    </a:cubicBezTo>
                    <a:cubicBezTo>
                      <a:pt x="124" y="392"/>
                      <a:pt x="125" y="392"/>
                      <a:pt x="125" y="392"/>
                    </a:cubicBezTo>
                    <a:cubicBezTo>
                      <a:pt x="125" y="392"/>
                      <a:pt x="124" y="393"/>
                      <a:pt x="124" y="393"/>
                    </a:cubicBezTo>
                    <a:cubicBezTo>
                      <a:pt x="123" y="394"/>
                      <a:pt x="121" y="395"/>
                      <a:pt x="121" y="396"/>
                    </a:cubicBezTo>
                    <a:cubicBezTo>
                      <a:pt x="121" y="396"/>
                      <a:pt x="120" y="397"/>
                      <a:pt x="120" y="397"/>
                    </a:cubicBezTo>
                    <a:cubicBezTo>
                      <a:pt x="119" y="396"/>
                      <a:pt x="118" y="395"/>
                      <a:pt x="117" y="395"/>
                    </a:cubicBezTo>
                    <a:cubicBezTo>
                      <a:pt x="116" y="395"/>
                      <a:pt x="116" y="395"/>
                      <a:pt x="116" y="395"/>
                    </a:cubicBezTo>
                    <a:cubicBezTo>
                      <a:pt x="116" y="395"/>
                      <a:pt x="116" y="395"/>
                      <a:pt x="116" y="395"/>
                    </a:cubicBezTo>
                    <a:cubicBezTo>
                      <a:pt x="113" y="395"/>
                      <a:pt x="112" y="397"/>
                      <a:pt x="111" y="399"/>
                    </a:cubicBezTo>
                    <a:cubicBezTo>
                      <a:pt x="111" y="400"/>
                      <a:pt x="110" y="401"/>
                      <a:pt x="109" y="401"/>
                    </a:cubicBezTo>
                    <a:cubicBezTo>
                      <a:pt x="108" y="402"/>
                      <a:pt x="108" y="402"/>
                      <a:pt x="108" y="402"/>
                    </a:cubicBezTo>
                    <a:cubicBezTo>
                      <a:pt x="108" y="404"/>
                      <a:pt x="108" y="404"/>
                      <a:pt x="108" y="404"/>
                    </a:cubicBezTo>
                    <a:cubicBezTo>
                      <a:pt x="108" y="405"/>
                      <a:pt x="108" y="407"/>
                      <a:pt x="108" y="409"/>
                    </a:cubicBezTo>
                    <a:cubicBezTo>
                      <a:pt x="108" y="411"/>
                      <a:pt x="108" y="411"/>
                      <a:pt x="108" y="411"/>
                    </a:cubicBezTo>
                    <a:cubicBezTo>
                      <a:pt x="110" y="412"/>
                      <a:pt x="110" y="412"/>
                      <a:pt x="110" y="412"/>
                    </a:cubicBezTo>
                    <a:cubicBezTo>
                      <a:pt x="111" y="412"/>
                      <a:pt x="112" y="412"/>
                      <a:pt x="113" y="412"/>
                    </a:cubicBezTo>
                    <a:cubicBezTo>
                      <a:pt x="113" y="414"/>
                      <a:pt x="115" y="414"/>
                      <a:pt x="116" y="414"/>
                    </a:cubicBezTo>
                    <a:cubicBezTo>
                      <a:pt x="119" y="414"/>
                      <a:pt x="121" y="411"/>
                      <a:pt x="122" y="411"/>
                    </a:cubicBezTo>
                    <a:cubicBezTo>
                      <a:pt x="122" y="410"/>
                      <a:pt x="122" y="410"/>
                      <a:pt x="122" y="409"/>
                    </a:cubicBezTo>
                    <a:cubicBezTo>
                      <a:pt x="127" y="409"/>
                      <a:pt x="127" y="409"/>
                      <a:pt x="127" y="409"/>
                    </a:cubicBezTo>
                    <a:cubicBezTo>
                      <a:pt x="128" y="409"/>
                      <a:pt x="129" y="410"/>
                      <a:pt x="130" y="411"/>
                    </a:cubicBezTo>
                    <a:cubicBezTo>
                      <a:pt x="131" y="412"/>
                      <a:pt x="132" y="413"/>
                      <a:pt x="135" y="414"/>
                    </a:cubicBezTo>
                    <a:cubicBezTo>
                      <a:pt x="136" y="415"/>
                      <a:pt x="138" y="415"/>
                      <a:pt x="140" y="415"/>
                    </a:cubicBezTo>
                    <a:cubicBezTo>
                      <a:pt x="142" y="415"/>
                      <a:pt x="144" y="415"/>
                      <a:pt x="146" y="415"/>
                    </a:cubicBezTo>
                    <a:cubicBezTo>
                      <a:pt x="148" y="414"/>
                      <a:pt x="150" y="414"/>
                      <a:pt x="151" y="414"/>
                    </a:cubicBezTo>
                    <a:cubicBezTo>
                      <a:pt x="154" y="414"/>
                      <a:pt x="156" y="414"/>
                      <a:pt x="158" y="413"/>
                    </a:cubicBezTo>
                    <a:cubicBezTo>
                      <a:pt x="160" y="413"/>
                      <a:pt x="162" y="413"/>
                      <a:pt x="164" y="413"/>
                    </a:cubicBezTo>
                    <a:cubicBezTo>
                      <a:pt x="164" y="413"/>
                      <a:pt x="165" y="413"/>
                      <a:pt x="165" y="413"/>
                    </a:cubicBezTo>
                    <a:cubicBezTo>
                      <a:pt x="166" y="413"/>
                      <a:pt x="167" y="413"/>
                      <a:pt x="168" y="413"/>
                    </a:cubicBezTo>
                    <a:cubicBezTo>
                      <a:pt x="169" y="413"/>
                      <a:pt x="170" y="413"/>
                      <a:pt x="171" y="413"/>
                    </a:cubicBezTo>
                    <a:cubicBezTo>
                      <a:pt x="173" y="413"/>
                      <a:pt x="174" y="413"/>
                      <a:pt x="176" y="413"/>
                    </a:cubicBezTo>
                    <a:cubicBezTo>
                      <a:pt x="178" y="412"/>
                      <a:pt x="180" y="412"/>
                      <a:pt x="182" y="411"/>
                    </a:cubicBezTo>
                    <a:cubicBezTo>
                      <a:pt x="185" y="410"/>
                      <a:pt x="188" y="409"/>
                      <a:pt x="190" y="409"/>
                    </a:cubicBezTo>
                    <a:cubicBezTo>
                      <a:pt x="190" y="409"/>
                      <a:pt x="191" y="409"/>
                      <a:pt x="191" y="409"/>
                    </a:cubicBezTo>
                    <a:cubicBezTo>
                      <a:pt x="192" y="409"/>
                      <a:pt x="192" y="409"/>
                      <a:pt x="192" y="409"/>
                    </a:cubicBezTo>
                    <a:cubicBezTo>
                      <a:pt x="192" y="409"/>
                      <a:pt x="192" y="409"/>
                      <a:pt x="192" y="409"/>
                    </a:cubicBezTo>
                    <a:cubicBezTo>
                      <a:pt x="193" y="410"/>
                      <a:pt x="193" y="411"/>
                      <a:pt x="193" y="411"/>
                    </a:cubicBezTo>
                    <a:cubicBezTo>
                      <a:pt x="192" y="413"/>
                      <a:pt x="192" y="415"/>
                      <a:pt x="193" y="416"/>
                    </a:cubicBezTo>
                    <a:cubicBezTo>
                      <a:pt x="194" y="419"/>
                      <a:pt x="196" y="420"/>
                      <a:pt x="197" y="421"/>
                    </a:cubicBezTo>
                    <a:cubicBezTo>
                      <a:pt x="199" y="422"/>
                      <a:pt x="199" y="422"/>
                      <a:pt x="199" y="423"/>
                    </a:cubicBezTo>
                    <a:cubicBezTo>
                      <a:pt x="199" y="425"/>
                      <a:pt x="196" y="426"/>
                      <a:pt x="187" y="426"/>
                    </a:cubicBezTo>
                    <a:cubicBezTo>
                      <a:pt x="186" y="426"/>
                      <a:pt x="184" y="426"/>
                      <a:pt x="183" y="426"/>
                    </a:cubicBezTo>
                    <a:cubicBezTo>
                      <a:pt x="179" y="426"/>
                      <a:pt x="179" y="426"/>
                      <a:pt x="179" y="426"/>
                    </a:cubicBezTo>
                    <a:cubicBezTo>
                      <a:pt x="179" y="428"/>
                      <a:pt x="179" y="428"/>
                      <a:pt x="179" y="428"/>
                    </a:cubicBezTo>
                    <a:cubicBezTo>
                      <a:pt x="179" y="430"/>
                      <a:pt x="179" y="432"/>
                      <a:pt x="180" y="433"/>
                    </a:cubicBezTo>
                    <a:cubicBezTo>
                      <a:pt x="180" y="433"/>
                      <a:pt x="180" y="433"/>
                      <a:pt x="180" y="433"/>
                    </a:cubicBezTo>
                    <a:cubicBezTo>
                      <a:pt x="180" y="433"/>
                      <a:pt x="179" y="433"/>
                      <a:pt x="179" y="433"/>
                    </a:cubicBezTo>
                    <a:cubicBezTo>
                      <a:pt x="177" y="433"/>
                      <a:pt x="175" y="433"/>
                      <a:pt x="175" y="433"/>
                    </a:cubicBezTo>
                    <a:cubicBezTo>
                      <a:pt x="173" y="432"/>
                      <a:pt x="171" y="431"/>
                      <a:pt x="170" y="429"/>
                    </a:cubicBezTo>
                    <a:cubicBezTo>
                      <a:pt x="168" y="427"/>
                      <a:pt x="165" y="426"/>
                      <a:pt x="163" y="426"/>
                    </a:cubicBezTo>
                    <a:cubicBezTo>
                      <a:pt x="158" y="426"/>
                      <a:pt x="157" y="431"/>
                      <a:pt x="155" y="436"/>
                    </a:cubicBezTo>
                    <a:cubicBezTo>
                      <a:pt x="155" y="438"/>
                      <a:pt x="154" y="439"/>
                      <a:pt x="154" y="441"/>
                    </a:cubicBezTo>
                    <a:cubicBezTo>
                      <a:pt x="153" y="442"/>
                      <a:pt x="153" y="442"/>
                      <a:pt x="153" y="442"/>
                    </a:cubicBezTo>
                    <a:cubicBezTo>
                      <a:pt x="151" y="446"/>
                      <a:pt x="149" y="449"/>
                      <a:pt x="147" y="451"/>
                    </a:cubicBezTo>
                    <a:cubicBezTo>
                      <a:pt x="146" y="453"/>
                      <a:pt x="146" y="453"/>
                      <a:pt x="146" y="453"/>
                    </a:cubicBezTo>
                    <a:cubicBezTo>
                      <a:pt x="144" y="456"/>
                      <a:pt x="143" y="458"/>
                      <a:pt x="140" y="460"/>
                    </a:cubicBezTo>
                    <a:cubicBezTo>
                      <a:pt x="138" y="463"/>
                      <a:pt x="133" y="468"/>
                      <a:pt x="136" y="474"/>
                    </a:cubicBezTo>
                    <a:cubicBezTo>
                      <a:pt x="137" y="476"/>
                      <a:pt x="139" y="477"/>
                      <a:pt x="141" y="477"/>
                    </a:cubicBezTo>
                    <a:cubicBezTo>
                      <a:pt x="141" y="477"/>
                      <a:pt x="142" y="477"/>
                      <a:pt x="142" y="477"/>
                    </a:cubicBezTo>
                    <a:cubicBezTo>
                      <a:pt x="141" y="479"/>
                      <a:pt x="137" y="483"/>
                      <a:pt x="135" y="485"/>
                    </a:cubicBezTo>
                    <a:cubicBezTo>
                      <a:pt x="134" y="486"/>
                      <a:pt x="133" y="487"/>
                      <a:pt x="133" y="488"/>
                    </a:cubicBezTo>
                    <a:cubicBezTo>
                      <a:pt x="131" y="490"/>
                      <a:pt x="131" y="492"/>
                      <a:pt x="130" y="494"/>
                    </a:cubicBezTo>
                    <a:cubicBezTo>
                      <a:pt x="130" y="495"/>
                      <a:pt x="129" y="496"/>
                      <a:pt x="129" y="497"/>
                    </a:cubicBezTo>
                    <a:cubicBezTo>
                      <a:pt x="128" y="498"/>
                      <a:pt x="128" y="500"/>
                      <a:pt x="127" y="501"/>
                    </a:cubicBezTo>
                    <a:cubicBezTo>
                      <a:pt x="127" y="502"/>
                      <a:pt x="126" y="504"/>
                      <a:pt x="126" y="505"/>
                    </a:cubicBezTo>
                    <a:cubicBezTo>
                      <a:pt x="125" y="505"/>
                      <a:pt x="125" y="505"/>
                      <a:pt x="124" y="505"/>
                    </a:cubicBezTo>
                    <a:cubicBezTo>
                      <a:pt x="124" y="505"/>
                      <a:pt x="123" y="505"/>
                      <a:pt x="123" y="505"/>
                    </a:cubicBezTo>
                    <a:cubicBezTo>
                      <a:pt x="122" y="505"/>
                      <a:pt x="122" y="505"/>
                      <a:pt x="121" y="505"/>
                    </a:cubicBezTo>
                    <a:cubicBezTo>
                      <a:pt x="120" y="505"/>
                      <a:pt x="119" y="505"/>
                      <a:pt x="118" y="506"/>
                    </a:cubicBezTo>
                    <a:cubicBezTo>
                      <a:pt x="115" y="507"/>
                      <a:pt x="113" y="509"/>
                      <a:pt x="111" y="511"/>
                    </a:cubicBezTo>
                    <a:cubicBezTo>
                      <a:pt x="111" y="512"/>
                      <a:pt x="110" y="513"/>
                      <a:pt x="109" y="513"/>
                    </a:cubicBezTo>
                    <a:cubicBezTo>
                      <a:pt x="108" y="515"/>
                      <a:pt x="107" y="516"/>
                      <a:pt x="105" y="517"/>
                    </a:cubicBezTo>
                    <a:cubicBezTo>
                      <a:pt x="102" y="521"/>
                      <a:pt x="98" y="524"/>
                      <a:pt x="94" y="526"/>
                    </a:cubicBezTo>
                    <a:cubicBezTo>
                      <a:pt x="93" y="527"/>
                      <a:pt x="91" y="528"/>
                      <a:pt x="89" y="529"/>
                    </a:cubicBezTo>
                    <a:cubicBezTo>
                      <a:pt x="83" y="532"/>
                      <a:pt x="77" y="534"/>
                      <a:pt x="75" y="539"/>
                    </a:cubicBezTo>
                    <a:cubicBezTo>
                      <a:pt x="74" y="541"/>
                      <a:pt x="74" y="541"/>
                      <a:pt x="74" y="541"/>
                    </a:cubicBezTo>
                    <a:cubicBezTo>
                      <a:pt x="76" y="542"/>
                      <a:pt x="76" y="542"/>
                      <a:pt x="76" y="542"/>
                    </a:cubicBezTo>
                    <a:cubicBezTo>
                      <a:pt x="77" y="543"/>
                      <a:pt x="79" y="544"/>
                      <a:pt x="81" y="544"/>
                    </a:cubicBezTo>
                    <a:cubicBezTo>
                      <a:pt x="84" y="544"/>
                      <a:pt x="86" y="543"/>
                      <a:pt x="88" y="543"/>
                    </a:cubicBezTo>
                    <a:cubicBezTo>
                      <a:pt x="89" y="542"/>
                      <a:pt x="90" y="542"/>
                      <a:pt x="91" y="542"/>
                    </a:cubicBezTo>
                    <a:cubicBezTo>
                      <a:pt x="92" y="542"/>
                      <a:pt x="93" y="542"/>
                      <a:pt x="95" y="541"/>
                    </a:cubicBezTo>
                    <a:cubicBezTo>
                      <a:pt x="98" y="541"/>
                      <a:pt x="101" y="541"/>
                      <a:pt x="105" y="537"/>
                    </a:cubicBezTo>
                    <a:cubicBezTo>
                      <a:pt x="108" y="534"/>
                      <a:pt x="110" y="534"/>
                      <a:pt x="114" y="534"/>
                    </a:cubicBezTo>
                    <a:cubicBezTo>
                      <a:pt x="114" y="534"/>
                      <a:pt x="116" y="534"/>
                      <a:pt x="116" y="534"/>
                    </a:cubicBezTo>
                    <a:cubicBezTo>
                      <a:pt x="118" y="534"/>
                      <a:pt x="120" y="534"/>
                      <a:pt x="122" y="531"/>
                    </a:cubicBezTo>
                    <a:cubicBezTo>
                      <a:pt x="123" y="531"/>
                      <a:pt x="124" y="530"/>
                      <a:pt x="124" y="529"/>
                    </a:cubicBezTo>
                    <a:cubicBezTo>
                      <a:pt x="125" y="529"/>
                      <a:pt x="125" y="528"/>
                      <a:pt x="125" y="528"/>
                    </a:cubicBezTo>
                    <a:cubicBezTo>
                      <a:pt x="126" y="527"/>
                      <a:pt x="126" y="527"/>
                      <a:pt x="127" y="527"/>
                    </a:cubicBezTo>
                    <a:cubicBezTo>
                      <a:pt x="128" y="527"/>
                      <a:pt x="129" y="529"/>
                      <a:pt x="130" y="531"/>
                    </a:cubicBezTo>
                    <a:cubicBezTo>
                      <a:pt x="132" y="533"/>
                      <a:pt x="134" y="535"/>
                      <a:pt x="137" y="536"/>
                    </a:cubicBezTo>
                    <a:cubicBezTo>
                      <a:pt x="138" y="536"/>
                      <a:pt x="139" y="537"/>
                      <a:pt x="141" y="537"/>
                    </a:cubicBezTo>
                    <a:cubicBezTo>
                      <a:pt x="144" y="537"/>
                      <a:pt x="146" y="536"/>
                      <a:pt x="149" y="535"/>
                    </a:cubicBezTo>
                    <a:cubicBezTo>
                      <a:pt x="149" y="536"/>
                      <a:pt x="149" y="537"/>
                      <a:pt x="149" y="537"/>
                    </a:cubicBezTo>
                    <a:cubicBezTo>
                      <a:pt x="150" y="538"/>
                      <a:pt x="151" y="539"/>
                      <a:pt x="152" y="539"/>
                    </a:cubicBezTo>
                    <a:cubicBezTo>
                      <a:pt x="148" y="540"/>
                      <a:pt x="143" y="541"/>
                      <a:pt x="139" y="541"/>
                    </a:cubicBezTo>
                    <a:cubicBezTo>
                      <a:pt x="139" y="541"/>
                      <a:pt x="138" y="541"/>
                      <a:pt x="138" y="541"/>
                    </a:cubicBezTo>
                    <a:cubicBezTo>
                      <a:pt x="135" y="541"/>
                      <a:pt x="132" y="541"/>
                      <a:pt x="129" y="540"/>
                    </a:cubicBezTo>
                    <a:cubicBezTo>
                      <a:pt x="125" y="540"/>
                      <a:pt x="122" y="539"/>
                      <a:pt x="118" y="539"/>
                    </a:cubicBezTo>
                    <a:cubicBezTo>
                      <a:pt x="117" y="539"/>
                      <a:pt x="116" y="539"/>
                      <a:pt x="115" y="539"/>
                    </a:cubicBezTo>
                    <a:cubicBezTo>
                      <a:pt x="110" y="540"/>
                      <a:pt x="107" y="543"/>
                      <a:pt x="105" y="547"/>
                    </a:cubicBezTo>
                    <a:cubicBezTo>
                      <a:pt x="104" y="549"/>
                      <a:pt x="104" y="551"/>
                      <a:pt x="105" y="553"/>
                    </a:cubicBezTo>
                    <a:cubicBezTo>
                      <a:pt x="105" y="555"/>
                      <a:pt x="105" y="556"/>
                      <a:pt x="105" y="557"/>
                    </a:cubicBezTo>
                    <a:cubicBezTo>
                      <a:pt x="104" y="557"/>
                      <a:pt x="101" y="558"/>
                      <a:pt x="99" y="559"/>
                    </a:cubicBezTo>
                    <a:cubicBezTo>
                      <a:pt x="98" y="560"/>
                      <a:pt x="97" y="560"/>
                      <a:pt x="96" y="560"/>
                    </a:cubicBezTo>
                    <a:cubicBezTo>
                      <a:pt x="92" y="562"/>
                      <a:pt x="89" y="563"/>
                      <a:pt x="84" y="563"/>
                    </a:cubicBezTo>
                    <a:cubicBezTo>
                      <a:pt x="84" y="563"/>
                      <a:pt x="82" y="563"/>
                      <a:pt x="82" y="563"/>
                    </a:cubicBezTo>
                    <a:cubicBezTo>
                      <a:pt x="73" y="563"/>
                      <a:pt x="71" y="565"/>
                      <a:pt x="70" y="567"/>
                    </a:cubicBezTo>
                    <a:cubicBezTo>
                      <a:pt x="69" y="570"/>
                      <a:pt x="73" y="572"/>
                      <a:pt x="74" y="573"/>
                    </a:cubicBezTo>
                    <a:cubicBezTo>
                      <a:pt x="75" y="574"/>
                      <a:pt x="76" y="574"/>
                      <a:pt x="77" y="575"/>
                    </a:cubicBezTo>
                    <a:cubicBezTo>
                      <a:pt x="80" y="577"/>
                      <a:pt x="81" y="577"/>
                      <a:pt x="81" y="581"/>
                    </a:cubicBezTo>
                    <a:cubicBezTo>
                      <a:pt x="82" y="584"/>
                      <a:pt x="82" y="586"/>
                      <a:pt x="81" y="588"/>
                    </a:cubicBezTo>
                    <a:cubicBezTo>
                      <a:pt x="81" y="588"/>
                      <a:pt x="80" y="588"/>
                      <a:pt x="80" y="589"/>
                    </a:cubicBezTo>
                    <a:cubicBezTo>
                      <a:pt x="79" y="590"/>
                      <a:pt x="77" y="592"/>
                      <a:pt x="77" y="594"/>
                    </a:cubicBezTo>
                    <a:cubicBezTo>
                      <a:pt x="77" y="599"/>
                      <a:pt x="81" y="600"/>
                      <a:pt x="84" y="600"/>
                    </a:cubicBezTo>
                    <a:cubicBezTo>
                      <a:pt x="83" y="600"/>
                      <a:pt x="82" y="600"/>
                      <a:pt x="80" y="600"/>
                    </a:cubicBezTo>
                    <a:cubicBezTo>
                      <a:pt x="76" y="599"/>
                      <a:pt x="71" y="598"/>
                      <a:pt x="67" y="598"/>
                    </a:cubicBezTo>
                    <a:cubicBezTo>
                      <a:pt x="65" y="598"/>
                      <a:pt x="65" y="598"/>
                      <a:pt x="65" y="598"/>
                    </a:cubicBezTo>
                    <a:cubicBezTo>
                      <a:pt x="63" y="598"/>
                      <a:pt x="63" y="598"/>
                      <a:pt x="63" y="597"/>
                    </a:cubicBezTo>
                    <a:cubicBezTo>
                      <a:pt x="63" y="597"/>
                      <a:pt x="63" y="597"/>
                      <a:pt x="63" y="596"/>
                    </a:cubicBezTo>
                    <a:cubicBezTo>
                      <a:pt x="64" y="595"/>
                      <a:pt x="65" y="594"/>
                      <a:pt x="64" y="592"/>
                    </a:cubicBezTo>
                    <a:cubicBezTo>
                      <a:pt x="63" y="589"/>
                      <a:pt x="61" y="589"/>
                      <a:pt x="61" y="589"/>
                    </a:cubicBezTo>
                    <a:cubicBezTo>
                      <a:pt x="58" y="589"/>
                      <a:pt x="57" y="591"/>
                      <a:pt x="55" y="595"/>
                    </a:cubicBezTo>
                    <a:cubicBezTo>
                      <a:pt x="55" y="595"/>
                      <a:pt x="54" y="597"/>
                      <a:pt x="54" y="597"/>
                    </a:cubicBezTo>
                    <a:cubicBezTo>
                      <a:pt x="53" y="598"/>
                      <a:pt x="50" y="598"/>
                      <a:pt x="47" y="598"/>
                    </a:cubicBezTo>
                    <a:cubicBezTo>
                      <a:pt x="46" y="598"/>
                      <a:pt x="45" y="598"/>
                      <a:pt x="44" y="598"/>
                    </a:cubicBezTo>
                    <a:cubicBezTo>
                      <a:pt x="44" y="598"/>
                      <a:pt x="44" y="598"/>
                      <a:pt x="44" y="598"/>
                    </a:cubicBezTo>
                    <a:cubicBezTo>
                      <a:pt x="45" y="596"/>
                      <a:pt x="46" y="594"/>
                      <a:pt x="45" y="592"/>
                    </a:cubicBezTo>
                    <a:cubicBezTo>
                      <a:pt x="43" y="590"/>
                      <a:pt x="41" y="590"/>
                      <a:pt x="39" y="590"/>
                    </a:cubicBezTo>
                    <a:cubicBezTo>
                      <a:pt x="39" y="590"/>
                      <a:pt x="38" y="590"/>
                      <a:pt x="38" y="590"/>
                    </a:cubicBezTo>
                    <a:cubicBezTo>
                      <a:pt x="35" y="590"/>
                      <a:pt x="31" y="590"/>
                      <a:pt x="28" y="592"/>
                    </a:cubicBezTo>
                    <a:cubicBezTo>
                      <a:pt x="26" y="593"/>
                      <a:pt x="26" y="594"/>
                      <a:pt x="25" y="596"/>
                    </a:cubicBezTo>
                    <a:cubicBezTo>
                      <a:pt x="25" y="596"/>
                      <a:pt x="25" y="597"/>
                      <a:pt x="24" y="597"/>
                    </a:cubicBezTo>
                    <a:cubicBezTo>
                      <a:pt x="24" y="598"/>
                      <a:pt x="23" y="598"/>
                      <a:pt x="22" y="599"/>
                    </a:cubicBezTo>
                    <a:cubicBezTo>
                      <a:pt x="20" y="599"/>
                      <a:pt x="18" y="600"/>
                      <a:pt x="16" y="602"/>
                    </a:cubicBezTo>
                    <a:cubicBezTo>
                      <a:pt x="15" y="604"/>
                      <a:pt x="15" y="605"/>
                      <a:pt x="14" y="606"/>
                    </a:cubicBezTo>
                    <a:cubicBezTo>
                      <a:pt x="14" y="606"/>
                      <a:pt x="14" y="606"/>
                      <a:pt x="14" y="606"/>
                    </a:cubicBezTo>
                    <a:cubicBezTo>
                      <a:pt x="14" y="606"/>
                      <a:pt x="12" y="605"/>
                      <a:pt x="11" y="605"/>
                    </a:cubicBezTo>
                    <a:cubicBezTo>
                      <a:pt x="10" y="605"/>
                      <a:pt x="10" y="605"/>
                      <a:pt x="9" y="605"/>
                    </a:cubicBezTo>
                    <a:cubicBezTo>
                      <a:pt x="6" y="606"/>
                      <a:pt x="5" y="609"/>
                      <a:pt x="4" y="611"/>
                    </a:cubicBezTo>
                    <a:cubicBezTo>
                      <a:pt x="0" y="619"/>
                      <a:pt x="2" y="623"/>
                      <a:pt x="4" y="626"/>
                    </a:cubicBezTo>
                    <a:cubicBezTo>
                      <a:pt x="5" y="627"/>
                      <a:pt x="7" y="627"/>
                      <a:pt x="9" y="627"/>
                    </a:cubicBezTo>
                    <a:cubicBezTo>
                      <a:pt x="12" y="627"/>
                      <a:pt x="14" y="626"/>
                      <a:pt x="16" y="626"/>
                    </a:cubicBezTo>
                    <a:cubicBezTo>
                      <a:pt x="17" y="625"/>
                      <a:pt x="18" y="625"/>
                      <a:pt x="19" y="625"/>
                    </a:cubicBezTo>
                    <a:cubicBezTo>
                      <a:pt x="19" y="624"/>
                      <a:pt x="20" y="624"/>
                      <a:pt x="20" y="624"/>
                    </a:cubicBezTo>
                    <a:cubicBezTo>
                      <a:pt x="22" y="624"/>
                      <a:pt x="23" y="625"/>
                      <a:pt x="24" y="625"/>
                    </a:cubicBezTo>
                    <a:cubicBezTo>
                      <a:pt x="25" y="625"/>
                      <a:pt x="27" y="625"/>
                      <a:pt x="28" y="626"/>
                    </a:cubicBezTo>
                    <a:cubicBezTo>
                      <a:pt x="30" y="626"/>
                      <a:pt x="32" y="626"/>
                      <a:pt x="35" y="626"/>
                    </a:cubicBezTo>
                    <a:cubicBezTo>
                      <a:pt x="40" y="626"/>
                      <a:pt x="44" y="626"/>
                      <a:pt x="48" y="625"/>
                    </a:cubicBezTo>
                    <a:cubicBezTo>
                      <a:pt x="52" y="625"/>
                      <a:pt x="55" y="625"/>
                      <a:pt x="58" y="625"/>
                    </a:cubicBezTo>
                    <a:cubicBezTo>
                      <a:pt x="59" y="625"/>
                      <a:pt x="59" y="625"/>
                      <a:pt x="60" y="625"/>
                    </a:cubicBezTo>
                    <a:cubicBezTo>
                      <a:pt x="61" y="625"/>
                      <a:pt x="62" y="625"/>
                      <a:pt x="63" y="625"/>
                    </a:cubicBezTo>
                    <a:cubicBezTo>
                      <a:pt x="64" y="625"/>
                      <a:pt x="65" y="625"/>
                      <a:pt x="66" y="625"/>
                    </a:cubicBezTo>
                    <a:cubicBezTo>
                      <a:pt x="67" y="625"/>
                      <a:pt x="68" y="625"/>
                      <a:pt x="69" y="624"/>
                    </a:cubicBezTo>
                    <a:cubicBezTo>
                      <a:pt x="71" y="624"/>
                      <a:pt x="73" y="624"/>
                      <a:pt x="74" y="624"/>
                    </a:cubicBezTo>
                    <a:cubicBezTo>
                      <a:pt x="77" y="623"/>
                      <a:pt x="79" y="623"/>
                      <a:pt x="81" y="623"/>
                    </a:cubicBezTo>
                    <a:cubicBezTo>
                      <a:pt x="81" y="623"/>
                      <a:pt x="81" y="623"/>
                      <a:pt x="81" y="623"/>
                    </a:cubicBezTo>
                    <a:cubicBezTo>
                      <a:pt x="84" y="623"/>
                      <a:pt x="85" y="623"/>
                      <a:pt x="85" y="623"/>
                    </a:cubicBezTo>
                    <a:cubicBezTo>
                      <a:pt x="85" y="624"/>
                      <a:pt x="83" y="624"/>
                      <a:pt x="79" y="625"/>
                    </a:cubicBezTo>
                    <a:cubicBezTo>
                      <a:pt x="77" y="626"/>
                      <a:pt x="77" y="626"/>
                      <a:pt x="77" y="626"/>
                    </a:cubicBezTo>
                    <a:cubicBezTo>
                      <a:pt x="74" y="626"/>
                      <a:pt x="70" y="627"/>
                      <a:pt x="67" y="630"/>
                    </a:cubicBezTo>
                    <a:cubicBezTo>
                      <a:pt x="66" y="631"/>
                      <a:pt x="65" y="632"/>
                      <a:pt x="64" y="633"/>
                    </a:cubicBezTo>
                    <a:cubicBezTo>
                      <a:pt x="62" y="634"/>
                      <a:pt x="61" y="636"/>
                      <a:pt x="60" y="637"/>
                    </a:cubicBezTo>
                    <a:cubicBezTo>
                      <a:pt x="57" y="639"/>
                      <a:pt x="52" y="639"/>
                      <a:pt x="46" y="640"/>
                    </a:cubicBezTo>
                    <a:cubicBezTo>
                      <a:pt x="38" y="641"/>
                      <a:pt x="28" y="643"/>
                      <a:pt x="24" y="650"/>
                    </a:cubicBezTo>
                    <a:cubicBezTo>
                      <a:pt x="23" y="653"/>
                      <a:pt x="23" y="655"/>
                      <a:pt x="23" y="657"/>
                    </a:cubicBezTo>
                    <a:cubicBezTo>
                      <a:pt x="22" y="656"/>
                      <a:pt x="21" y="655"/>
                      <a:pt x="20" y="655"/>
                    </a:cubicBezTo>
                    <a:cubicBezTo>
                      <a:pt x="18" y="655"/>
                      <a:pt x="16" y="657"/>
                      <a:pt x="14" y="658"/>
                    </a:cubicBezTo>
                    <a:cubicBezTo>
                      <a:pt x="13" y="658"/>
                      <a:pt x="13" y="658"/>
                      <a:pt x="12" y="659"/>
                    </a:cubicBezTo>
                    <a:cubicBezTo>
                      <a:pt x="12" y="659"/>
                      <a:pt x="12" y="659"/>
                      <a:pt x="11" y="659"/>
                    </a:cubicBezTo>
                    <a:cubicBezTo>
                      <a:pt x="10" y="659"/>
                      <a:pt x="8" y="660"/>
                      <a:pt x="7" y="661"/>
                    </a:cubicBezTo>
                    <a:cubicBezTo>
                      <a:pt x="6" y="662"/>
                      <a:pt x="4" y="664"/>
                      <a:pt x="5" y="666"/>
                    </a:cubicBezTo>
                    <a:cubicBezTo>
                      <a:pt x="6" y="667"/>
                      <a:pt x="7" y="668"/>
                      <a:pt x="9" y="668"/>
                    </a:cubicBezTo>
                    <a:cubicBezTo>
                      <a:pt x="9" y="668"/>
                      <a:pt x="10" y="668"/>
                      <a:pt x="10" y="668"/>
                    </a:cubicBezTo>
                    <a:cubicBezTo>
                      <a:pt x="8" y="670"/>
                      <a:pt x="7" y="673"/>
                      <a:pt x="7" y="676"/>
                    </a:cubicBezTo>
                    <a:cubicBezTo>
                      <a:pt x="8" y="676"/>
                      <a:pt x="8" y="678"/>
                      <a:pt x="11" y="679"/>
                    </a:cubicBezTo>
                    <a:cubicBezTo>
                      <a:pt x="11" y="679"/>
                      <a:pt x="11" y="679"/>
                      <a:pt x="10" y="679"/>
                    </a:cubicBezTo>
                    <a:cubicBezTo>
                      <a:pt x="10" y="681"/>
                      <a:pt x="8" y="686"/>
                      <a:pt x="13" y="688"/>
                    </a:cubicBezTo>
                    <a:cubicBezTo>
                      <a:pt x="14" y="689"/>
                      <a:pt x="15" y="689"/>
                      <a:pt x="16" y="689"/>
                    </a:cubicBezTo>
                    <a:cubicBezTo>
                      <a:pt x="19" y="689"/>
                      <a:pt x="22" y="686"/>
                      <a:pt x="24" y="684"/>
                    </a:cubicBezTo>
                    <a:cubicBezTo>
                      <a:pt x="25" y="684"/>
                      <a:pt x="25" y="683"/>
                      <a:pt x="26" y="683"/>
                    </a:cubicBezTo>
                    <a:cubicBezTo>
                      <a:pt x="28" y="681"/>
                      <a:pt x="29" y="681"/>
                      <a:pt x="31" y="681"/>
                    </a:cubicBezTo>
                    <a:cubicBezTo>
                      <a:pt x="32" y="681"/>
                      <a:pt x="33" y="681"/>
                      <a:pt x="34" y="681"/>
                    </a:cubicBezTo>
                    <a:cubicBezTo>
                      <a:pt x="34" y="681"/>
                      <a:pt x="35" y="681"/>
                      <a:pt x="36" y="682"/>
                    </a:cubicBezTo>
                    <a:cubicBezTo>
                      <a:pt x="33" y="682"/>
                      <a:pt x="31" y="684"/>
                      <a:pt x="30" y="686"/>
                    </a:cubicBezTo>
                    <a:cubicBezTo>
                      <a:pt x="29" y="687"/>
                      <a:pt x="29" y="690"/>
                      <a:pt x="31" y="693"/>
                    </a:cubicBezTo>
                    <a:cubicBezTo>
                      <a:pt x="33" y="696"/>
                      <a:pt x="37" y="698"/>
                      <a:pt x="42" y="698"/>
                    </a:cubicBezTo>
                    <a:cubicBezTo>
                      <a:pt x="44" y="698"/>
                      <a:pt x="46" y="698"/>
                      <a:pt x="49" y="697"/>
                    </a:cubicBezTo>
                    <a:cubicBezTo>
                      <a:pt x="50" y="696"/>
                      <a:pt x="51" y="696"/>
                      <a:pt x="52" y="695"/>
                    </a:cubicBezTo>
                    <a:cubicBezTo>
                      <a:pt x="57" y="694"/>
                      <a:pt x="61" y="692"/>
                      <a:pt x="67" y="691"/>
                    </a:cubicBezTo>
                    <a:cubicBezTo>
                      <a:pt x="73" y="690"/>
                      <a:pt x="78" y="688"/>
                      <a:pt x="84" y="685"/>
                    </a:cubicBezTo>
                    <a:cubicBezTo>
                      <a:pt x="84" y="685"/>
                      <a:pt x="84" y="685"/>
                      <a:pt x="84" y="685"/>
                    </a:cubicBezTo>
                    <a:cubicBezTo>
                      <a:pt x="87" y="683"/>
                      <a:pt x="92" y="681"/>
                      <a:pt x="96" y="680"/>
                    </a:cubicBezTo>
                    <a:cubicBezTo>
                      <a:pt x="95" y="680"/>
                      <a:pt x="94" y="681"/>
                      <a:pt x="94" y="681"/>
                    </a:cubicBezTo>
                    <a:cubicBezTo>
                      <a:pt x="93" y="681"/>
                      <a:pt x="93" y="681"/>
                      <a:pt x="92" y="681"/>
                    </a:cubicBezTo>
                    <a:cubicBezTo>
                      <a:pt x="87" y="684"/>
                      <a:pt x="83" y="687"/>
                      <a:pt x="79" y="690"/>
                    </a:cubicBezTo>
                    <a:cubicBezTo>
                      <a:pt x="78" y="691"/>
                      <a:pt x="77" y="692"/>
                      <a:pt x="76" y="692"/>
                    </a:cubicBezTo>
                    <a:cubicBezTo>
                      <a:pt x="73" y="695"/>
                      <a:pt x="70" y="696"/>
                      <a:pt x="67" y="696"/>
                    </a:cubicBezTo>
                    <a:cubicBezTo>
                      <a:pt x="65" y="697"/>
                      <a:pt x="65" y="697"/>
                      <a:pt x="65" y="697"/>
                    </a:cubicBezTo>
                    <a:cubicBezTo>
                      <a:pt x="62" y="697"/>
                      <a:pt x="58" y="698"/>
                      <a:pt x="56" y="702"/>
                    </a:cubicBezTo>
                    <a:cubicBezTo>
                      <a:pt x="55" y="704"/>
                      <a:pt x="54" y="706"/>
                      <a:pt x="54" y="707"/>
                    </a:cubicBezTo>
                    <a:cubicBezTo>
                      <a:pt x="54" y="707"/>
                      <a:pt x="54" y="707"/>
                      <a:pt x="54" y="708"/>
                    </a:cubicBezTo>
                    <a:cubicBezTo>
                      <a:pt x="54" y="708"/>
                      <a:pt x="54" y="708"/>
                      <a:pt x="53" y="708"/>
                    </a:cubicBezTo>
                    <a:cubicBezTo>
                      <a:pt x="52" y="708"/>
                      <a:pt x="52" y="708"/>
                      <a:pt x="52" y="708"/>
                    </a:cubicBezTo>
                    <a:cubicBezTo>
                      <a:pt x="51" y="708"/>
                      <a:pt x="51" y="708"/>
                      <a:pt x="50" y="708"/>
                    </a:cubicBezTo>
                    <a:cubicBezTo>
                      <a:pt x="49" y="708"/>
                      <a:pt x="48" y="708"/>
                      <a:pt x="46" y="708"/>
                    </a:cubicBezTo>
                    <a:cubicBezTo>
                      <a:pt x="44" y="710"/>
                      <a:pt x="43" y="712"/>
                      <a:pt x="44" y="713"/>
                    </a:cubicBezTo>
                    <a:cubicBezTo>
                      <a:pt x="44" y="714"/>
                      <a:pt x="44" y="714"/>
                      <a:pt x="43" y="714"/>
                    </a:cubicBezTo>
                    <a:cubicBezTo>
                      <a:pt x="43" y="715"/>
                      <a:pt x="42" y="716"/>
                      <a:pt x="41" y="716"/>
                    </a:cubicBezTo>
                    <a:cubicBezTo>
                      <a:pt x="39" y="718"/>
                      <a:pt x="36" y="720"/>
                      <a:pt x="36" y="723"/>
                    </a:cubicBezTo>
                    <a:cubicBezTo>
                      <a:pt x="36" y="724"/>
                      <a:pt x="37" y="725"/>
                      <a:pt x="38" y="727"/>
                    </a:cubicBezTo>
                    <a:cubicBezTo>
                      <a:pt x="39" y="728"/>
                      <a:pt x="41" y="728"/>
                      <a:pt x="43" y="728"/>
                    </a:cubicBezTo>
                    <a:cubicBezTo>
                      <a:pt x="45" y="728"/>
                      <a:pt x="47" y="728"/>
                      <a:pt x="48" y="727"/>
                    </a:cubicBezTo>
                    <a:cubicBezTo>
                      <a:pt x="49" y="727"/>
                      <a:pt x="50" y="727"/>
                      <a:pt x="50" y="727"/>
                    </a:cubicBezTo>
                    <a:cubicBezTo>
                      <a:pt x="56" y="726"/>
                      <a:pt x="61" y="724"/>
                      <a:pt x="67" y="722"/>
                    </a:cubicBezTo>
                    <a:cubicBezTo>
                      <a:pt x="71" y="720"/>
                      <a:pt x="77" y="720"/>
                      <a:pt x="82" y="720"/>
                    </a:cubicBezTo>
                    <a:cubicBezTo>
                      <a:pt x="88" y="720"/>
                      <a:pt x="94" y="720"/>
                      <a:pt x="100" y="717"/>
                    </a:cubicBezTo>
                    <a:cubicBezTo>
                      <a:pt x="103" y="716"/>
                      <a:pt x="105" y="713"/>
                      <a:pt x="107" y="711"/>
                    </a:cubicBezTo>
                    <a:cubicBezTo>
                      <a:pt x="109" y="709"/>
                      <a:pt x="110" y="708"/>
                      <a:pt x="111" y="707"/>
                    </a:cubicBezTo>
                    <a:cubicBezTo>
                      <a:pt x="112" y="708"/>
                      <a:pt x="114" y="709"/>
                      <a:pt x="115" y="710"/>
                    </a:cubicBezTo>
                    <a:cubicBezTo>
                      <a:pt x="116" y="711"/>
                      <a:pt x="117" y="712"/>
                      <a:pt x="118" y="713"/>
                    </a:cubicBezTo>
                    <a:cubicBezTo>
                      <a:pt x="118" y="714"/>
                      <a:pt x="114" y="715"/>
                      <a:pt x="113" y="715"/>
                    </a:cubicBezTo>
                    <a:cubicBezTo>
                      <a:pt x="113" y="715"/>
                      <a:pt x="112" y="715"/>
                      <a:pt x="112" y="716"/>
                    </a:cubicBezTo>
                    <a:cubicBezTo>
                      <a:pt x="109" y="716"/>
                      <a:pt x="107" y="717"/>
                      <a:pt x="105" y="718"/>
                    </a:cubicBezTo>
                    <a:cubicBezTo>
                      <a:pt x="99" y="720"/>
                      <a:pt x="93" y="722"/>
                      <a:pt x="87" y="724"/>
                    </a:cubicBezTo>
                    <a:cubicBezTo>
                      <a:pt x="85" y="726"/>
                      <a:pt x="72" y="733"/>
                      <a:pt x="70" y="740"/>
                    </a:cubicBezTo>
                    <a:cubicBezTo>
                      <a:pt x="69" y="743"/>
                      <a:pt x="69" y="743"/>
                      <a:pt x="69" y="743"/>
                    </a:cubicBezTo>
                    <a:cubicBezTo>
                      <a:pt x="72" y="744"/>
                      <a:pt x="72" y="744"/>
                      <a:pt x="72" y="744"/>
                    </a:cubicBezTo>
                    <a:cubicBezTo>
                      <a:pt x="72" y="744"/>
                      <a:pt x="73" y="744"/>
                      <a:pt x="73" y="744"/>
                    </a:cubicBezTo>
                    <a:cubicBezTo>
                      <a:pt x="76" y="744"/>
                      <a:pt x="79" y="742"/>
                      <a:pt x="81" y="741"/>
                    </a:cubicBezTo>
                    <a:cubicBezTo>
                      <a:pt x="81" y="741"/>
                      <a:pt x="82" y="740"/>
                      <a:pt x="83" y="740"/>
                    </a:cubicBezTo>
                    <a:cubicBezTo>
                      <a:pt x="85" y="739"/>
                      <a:pt x="86" y="739"/>
                      <a:pt x="88" y="738"/>
                    </a:cubicBezTo>
                    <a:cubicBezTo>
                      <a:pt x="89" y="738"/>
                      <a:pt x="91" y="737"/>
                      <a:pt x="92" y="737"/>
                    </a:cubicBezTo>
                    <a:cubicBezTo>
                      <a:pt x="93" y="737"/>
                      <a:pt x="94" y="736"/>
                      <a:pt x="95" y="736"/>
                    </a:cubicBezTo>
                    <a:cubicBezTo>
                      <a:pt x="93" y="737"/>
                      <a:pt x="91" y="739"/>
                      <a:pt x="89" y="740"/>
                    </a:cubicBezTo>
                    <a:cubicBezTo>
                      <a:pt x="88" y="740"/>
                      <a:pt x="87" y="740"/>
                      <a:pt x="85" y="741"/>
                    </a:cubicBezTo>
                    <a:cubicBezTo>
                      <a:pt x="78" y="743"/>
                      <a:pt x="69" y="746"/>
                      <a:pt x="69" y="754"/>
                    </a:cubicBezTo>
                    <a:cubicBezTo>
                      <a:pt x="69" y="758"/>
                      <a:pt x="73" y="761"/>
                      <a:pt x="79" y="761"/>
                    </a:cubicBezTo>
                    <a:cubicBezTo>
                      <a:pt x="80" y="761"/>
                      <a:pt x="80" y="760"/>
                      <a:pt x="81" y="760"/>
                    </a:cubicBezTo>
                    <a:cubicBezTo>
                      <a:pt x="85" y="760"/>
                      <a:pt x="87" y="758"/>
                      <a:pt x="89" y="755"/>
                    </a:cubicBezTo>
                    <a:cubicBezTo>
                      <a:pt x="90" y="755"/>
                      <a:pt x="90" y="754"/>
                      <a:pt x="91" y="754"/>
                    </a:cubicBezTo>
                    <a:cubicBezTo>
                      <a:pt x="92" y="752"/>
                      <a:pt x="93" y="752"/>
                      <a:pt x="95" y="752"/>
                    </a:cubicBezTo>
                    <a:cubicBezTo>
                      <a:pt x="96" y="752"/>
                      <a:pt x="97" y="752"/>
                      <a:pt x="99" y="752"/>
                    </a:cubicBezTo>
                    <a:cubicBezTo>
                      <a:pt x="100" y="753"/>
                      <a:pt x="102" y="753"/>
                      <a:pt x="104" y="753"/>
                    </a:cubicBezTo>
                    <a:cubicBezTo>
                      <a:pt x="106" y="753"/>
                      <a:pt x="108" y="753"/>
                      <a:pt x="110" y="751"/>
                    </a:cubicBezTo>
                    <a:cubicBezTo>
                      <a:pt x="112" y="751"/>
                      <a:pt x="113" y="750"/>
                      <a:pt x="114" y="749"/>
                    </a:cubicBezTo>
                    <a:cubicBezTo>
                      <a:pt x="117" y="747"/>
                      <a:pt x="119" y="745"/>
                      <a:pt x="121" y="745"/>
                    </a:cubicBezTo>
                    <a:cubicBezTo>
                      <a:pt x="121" y="745"/>
                      <a:pt x="121" y="745"/>
                      <a:pt x="121" y="745"/>
                    </a:cubicBezTo>
                    <a:cubicBezTo>
                      <a:pt x="121" y="746"/>
                      <a:pt x="120" y="747"/>
                      <a:pt x="119" y="748"/>
                    </a:cubicBezTo>
                    <a:cubicBezTo>
                      <a:pt x="117" y="751"/>
                      <a:pt x="117" y="751"/>
                      <a:pt x="117" y="751"/>
                    </a:cubicBezTo>
                    <a:cubicBezTo>
                      <a:pt x="120" y="752"/>
                      <a:pt x="120" y="752"/>
                      <a:pt x="120" y="752"/>
                    </a:cubicBezTo>
                    <a:cubicBezTo>
                      <a:pt x="121" y="753"/>
                      <a:pt x="122" y="754"/>
                      <a:pt x="123" y="756"/>
                    </a:cubicBezTo>
                    <a:cubicBezTo>
                      <a:pt x="124" y="758"/>
                      <a:pt x="126" y="761"/>
                      <a:pt x="130" y="761"/>
                    </a:cubicBezTo>
                    <a:cubicBezTo>
                      <a:pt x="130" y="761"/>
                      <a:pt x="131" y="761"/>
                      <a:pt x="132" y="761"/>
                    </a:cubicBezTo>
                    <a:cubicBezTo>
                      <a:pt x="134" y="760"/>
                      <a:pt x="135" y="759"/>
                      <a:pt x="137" y="758"/>
                    </a:cubicBezTo>
                    <a:cubicBezTo>
                      <a:pt x="138" y="758"/>
                      <a:pt x="139" y="757"/>
                      <a:pt x="140" y="757"/>
                    </a:cubicBezTo>
                    <a:cubicBezTo>
                      <a:pt x="140" y="756"/>
                      <a:pt x="141" y="756"/>
                      <a:pt x="142" y="756"/>
                    </a:cubicBezTo>
                    <a:cubicBezTo>
                      <a:pt x="143" y="756"/>
                      <a:pt x="143" y="756"/>
                      <a:pt x="144" y="756"/>
                    </a:cubicBezTo>
                    <a:cubicBezTo>
                      <a:pt x="145" y="756"/>
                      <a:pt x="145" y="756"/>
                      <a:pt x="146" y="756"/>
                    </a:cubicBezTo>
                    <a:cubicBezTo>
                      <a:pt x="147" y="756"/>
                      <a:pt x="148" y="756"/>
                      <a:pt x="150" y="756"/>
                    </a:cubicBezTo>
                    <a:cubicBezTo>
                      <a:pt x="152" y="755"/>
                      <a:pt x="155" y="754"/>
                      <a:pt x="157" y="753"/>
                    </a:cubicBezTo>
                    <a:cubicBezTo>
                      <a:pt x="159" y="753"/>
                      <a:pt x="161" y="752"/>
                      <a:pt x="163" y="751"/>
                    </a:cubicBezTo>
                    <a:cubicBezTo>
                      <a:pt x="165" y="750"/>
                      <a:pt x="165" y="750"/>
                      <a:pt x="165" y="750"/>
                    </a:cubicBezTo>
                    <a:cubicBezTo>
                      <a:pt x="165" y="748"/>
                      <a:pt x="165" y="748"/>
                      <a:pt x="165" y="748"/>
                    </a:cubicBezTo>
                    <a:cubicBezTo>
                      <a:pt x="165" y="747"/>
                      <a:pt x="165" y="747"/>
                      <a:pt x="165" y="747"/>
                    </a:cubicBezTo>
                    <a:cubicBezTo>
                      <a:pt x="165" y="747"/>
                      <a:pt x="166" y="746"/>
                      <a:pt x="169" y="746"/>
                    </a:cubicBezTo>
                    <a:cubicBezTo>
                      <a:pt x="172" y="746"/>
                      <a:pt x="176" y="747"/>
                      <a:pt x="177" y="748"/>
                    </a:cubicBezTo>
                    <a:cubicBezTo>
                      <a:pt x="177" y="748"/>
                      <a:pt x="178" y="748"/>
                      <a:pt x="178" y="749"/>
                    </a:cubicBezTo>
                    <a:cubicBezTo>
                      <a:pt x="179" y="750"/>
                      <a:pt x="180" y="750"/>
                      <a:pt x="182" y="750"/>
                    </a:cubicBezTo>
                    <a:cubicBezTo>
                      <a:pt x="183" y="750"/>
                      <a:pt x="184" y="750"/>
                      <a:pt x="186" y="749"/>
                    </a:cubicBezTo>
                    <a:cubicBezTo>
                      <a:pt x="186" y="748"/>
                      <a:pt x="186" y="748"/>
                      <a:pt x="186" y="748"/>
                    </a:cubicBezTo>
                    <a:cubicBezTo>
                      <a:pt x="187" y="747"/>
                      <a:pt x="189" y="747"/>
                      <a:pt x="190" y="746"/>
                    </a:cubicBezTo>
                    <a:cubicBezTo>
                      <a:pt x="192" y="746"/>
                      <a:pt x="194" y="745"/>
                      <a:pt x="195" y="744"/>
                    </a:cubicBezTo>
                    <a:cubicBezTo>
                      <a:pt x="196" y="743"/>
                      <a:pt x="196" y="743"/>
                      <a:pt x="196" y="743"/>
                    </a:cubicBezTo>
                    <a:cubicBezTo>
                      <a:pt x="197" y="743"/>
                      <a:pt x="198" y="742"/>
                      <a:pt x="198" y="742"/>
                    </a:cubicBezTo>
                    <a:cubicBezTo>
                      <a:pt x="199" y="742"/>
                      <a:pt x="200" y="742"/>
                      <a:pt x="201" y="743"/>
                    </a:cubicBezTo>
                    <a:cubicBezTo>
                      <a:pt x="203" y="744"/>
                      <a:pt x="206" y="746"/>
                      <a:pt x="210" y="746"/>
                    </a:cubicBezTo>
                    <a:cubicBezTo>
                      <a:pt x="211" y="746"/>
                      <a:pt x="213" y="745"/>
                      <a:pt x="214" y="745"/>
                    </a:cubicBezTo>
                    <a:cubicBezTo>
                      <a:pt x="216" y="743"/>
                      <a:pt x="216" y="742"/>
                      <a:pt x="216" y="741"/>
                    </a:cubicBezTo>
                    <a:cubicBezTo>
                      <a:pt x="217" y="738"/>
                      <a:pt x="215" y="735"/>
                      <a:pt x="212" y="733"/>
                    </a:cubicBezTo>
                    <a:cubicBezTo>
                      <a:pt x="212" y="732"/>
                      <a:pt x="212" y="732"/>
                      <a:pt x="211" y="732"/>
                    </a:cubicBezTo>
                    <a:cubicBezTo>
                      <a:pt x="211" y="732"/>
                      <a:pt x="211" y="732"/>
                      <a:pt x="212" y="732"/>
                    </a:cubicBezTo>
                    <a:cubicBezTo>
                      <a:pt x="212" y="732"/>
                      <a:pt x="213" y="733"/>
                      <a:pt x="214" y="733"/>
                    </a:cubicBezTo>
                    <a:cubicBezTo>
                      <a:pt x="216" y="733"/>
                      <a:pt x="217" y="733"/>
                      <a:pt x="218" y="733"/>
                    </a:cubicBezTo>
                    <a:cubicBezTo>
                      <a:pt x="219" y="733"/>
                      <a:pt x="219" y="733"/>
                      <a:pt x="220" y="733"/>
                    </a:cubicBezTo>
                    <a:cubicBezTo>
                      <a:pt x="221" y="733"/>
                      <a:pt x="222" y="734"/>
                      <a:pt x="223" y="735"/>
                    </a:cubicBezTo>
                    <a:cubicBezTo>
                      <a:pt x="225" y="736"/>
                      <a:pt x="227" y="737"/>
                      <a:pt x="230" y="737"/>
                    </a:cubicBezTo>
                    <a:cubicBezTo>
                      <a:pt x="230" y="737"/>
                      <a:pt x="231" y="737"/>
                      <a:pt x="231" y="737"/>
                    </a:cubicBezTo>
                    <a:cubicBezTo>
                      <a:pt x="233" y="737"/>
                      <a:pt x="233" y="737"/>
                      <a:pt x="233" y="737"/>
                    </a:cubicBezTo>
                    <a:cubicBezTo>
                      <a:pt x="233" y="735"/>
                      <a:pt x="233" y="735"/>
                      <a:pt x="233" y="735"/>
                    </a:cubicBezTo>
                    <a:cubicBezTo>
                      <a:pt x="234" y="730"/>
                      <a:pt x="235" y="728"/>
                      <a:pt x="237" y="727"/>
                    </a:cubicBezTo>
                    <a:cubicBezTo>
                      <a:pt x="238" y="726"/>
                      <a:pt x="239" y="726"/>
                      <a:pt x="241" y="726"/>
                    </a:cubicBezTo>
                    <a:cubicBezTo>
                      <a:pt x="243" y="725"/>
                      <a:pt x="246" y="725"/>
                      <a:pt x="248" y="723"/>
                    </a:cubicBezTo>
                    <a:cubicBezTo>
                      <a:pt x="250" y="722"/>
                      <a:pt x="252" y="720"/>
                      <a:pt x="254" y="719"/>
                    </a:cubicBezTo>
                    <a:cubicBezTo>
                      <a:pt x="255" y="718"/>
                      <a:pt x="256" y="717"/>
                      <a:pt x="257" y="716"/>
                    </a:cubicBezTo>
                    <a:cubicBezTo>
                      <a:pt x="259" y="715"/>
                      <a:pt x="260" y="714"/>
                      <a:pt x="262" y="713"/>
                    </a:cubicBezTo>
                    <a:cubicBezTo>
                      <a:pt x="266" y="711"/>
                      <a:pt x="267" y="698"/>
                      <a:pt x="264" y="695"/>
                    </a:cubicBezTo>
                    <a:cubicBezTo>
                      <a:pt x="263" y="692"/>
                      <a:pt x="261" y="692"/>
                      <a:pt x="260" y="691"/>
                    </a:cubicBezTo>
                    <a:cubicBezTo>
                      <a:pt x="259" y="691"/>
                      <a:pt x="259" y="691"/>
                      <a:pt x="259" y="691"/>
                    </a:cubicBezTo>
                    <a:cubicBezTo>
                      <a:pt x="258" y="690"/>
                      <a:pt x="258" y="690"/>
                      <a:pt x="257" y="689"/>
                    </a:cubicBezTo>
                    <a:cubicBezTo>
                      <a:pt x="257" y="688"/>
                      <a:pt x="256" y="687"/>
                      <a:pt x="256" y="687"/>
                    </a:cubicBezTo>
                    <a:cubicBezTo>
                      <a:pt x="255" y="686"/>
                      <a:pt x="255" y="686"/>
                      <a:pt x="255" y="686"/>
                    </a:cubicBezTo>
                    <a:cubicBezTo>
                      <a:pt x="254" y="685"/>
                      <a:pt x="254" y="685"/>
                      <a:pt x="253" y="684"/>
                    </a:cubicBezTo>
                    <a:cubicBezTo>
                      <a:pt x="254" y="684"/>
                      <a:pt x="257" y="686"/>
                      <a:pt x="260" y="688"/>
                    </a:cubicBezTo>
                    <a:cubicBezTo>
                      <a:pt x="260" y="688"/>
                      <a:pt x="262" y="689"/>
                      <a:pt x="262" y="689"/>
                    </a:cubicBezTo>
                    <a:cubicBezTo>
                      <a:pt x="265" y="691"/>
                      <a:pt x="267" y="692"/>
                      <a:pt x="269" y="693"/>
                    </a:cubicBezTo>
                    <a:cubicBezTo>
                      <a:pt x="268" y="693"/>
                      <a:pt x="268" y="694"/>
                      <a:pt x="267" y="696"/>
                    </a:cubicBezTo>
                    <a:cubicBezTo>
                      <a:pt x="267" y="698"/>
                      <a:pt x="267" y="700"/>
                      <a:pt x="269" y="702"/>
                    </a:cubicBezTo>
                    <a:cubicBezTo>
                      <a:pt x="270" y="704"/>
                      <a:pt x="272" y="705"/>
                      <a:pt x="274" y="705"/>
                    </a:cubicBezTo>
                    <a:cubicBezTo>
                      <a:pt x="275" y="705"/>
                      <a:pt x="275" y="705"/>
                      <a:pt x="275" y="705"/>
                    </a:cubicBezTo>
                    <a:cubicBezTo>
                      <a:pt x="277" y="705"/>
                      <a:pt x="279" y="704"/>
                      <a:pt x="281" y="703"/>
                    </a:cubicBezTo>
                    <a:cubicBezTo>
                      <a:pt x="282" y="703"/>
                      <a:pt x="282" y="702"/>
                      <a:pt x="283" y="702"/>
                    </a:cubicBezTo>
                    <a:cubicBezTo>
                      <a:pt x="284" y="702"/>
                      <a:pt x="284" y="702"/>
                      <a:pt x="285" y="702"/>
                    </a:cubicBezTo>
                    <a:cubicBezTo>
                      <a:pt x="285" y="702"/>
                      <a:pt x="286" y="702"/>
                      <a:pt x="287" y="702"/>
                    </a:cubicBezTo>
                    <a:cubicBezTo>
                      <a:pt x="287" y="702"/>
                      <a:pt x="288" y="702"/>
                      <a:pt x="289" y="702"/>
                    </a:cubicBezTo>
                    <a:cubicBezTo>
                      <a:pt x="291" y="702"/>
                      <a:pt x="292" y="702"/>
                      <a:pt x="294" y="701"/>
                    </a:cubicBezTo>
                    <a:cubicBezTo>
                      <a:pt x="296" y="700"/>
                      <a:pt x="298" y="698"/>
                      <a:pt x="299" y="696"/>
                    </a:cubicBezTo>
                    <a:cubicBezTo>
                      <a:pt x="300" y="695"/>
                      <a:pt x="300" y="695"/>
                      <a:pt x="301" y="694"/>
                    </a:cubicBezTo>
                    <a:cubicBezTo>
                      <a:pt x="302" y="692"/>
                      <a:pt x="303" y="692"/>
                      <a:pt x="306" y="692"/>
                    </a:cubicBezTo>
                    <a:cubicBezTo>
                      <a:pt x="306" y="692"/>
                      <a:pt x="307" y="692"/>
                      <a:pt x="308" y="692"/>
                    </a:cubicBezTo>
                    <a:cubicBezTo>
                      <a:pt x="313" y="691"/>
                      <a:pt x="314" y="689"/>
                      <a:pt x="314" y="685"/>
                    </a:cubicBezTo>
                    <a:cubicBezTo>
                      <a:pt x="314" y="685"/>
                      <a:pt x="314" y="684"/>
                      <a:pt x="314" y="683"/>
                    </a:cubicBezTo>
                    <a:cubicBezTo>
                      <a:pt x="314" y="682"/>
                      <a:pt x="317" y="678"/>
                      <a:pt x="319" y="677"/>
                    </a:cubicBezTo>
                    <a:cubicBezTo>
                      <a:pt x="319" y="676"/>
                      <a:pt x="320" y="676"/>
                      <a:pt x="320" y="676"/>
                    </a:cubicBezTo>
                    <a:cubicBezTo>
                      <a:pt x="322" y="676"/>
                      <a:pt x="323" y="676"/>
                      <a:pt x="324" y="677"/>
                    </a:cubicBezTo>
                    <a:cubicBezTo>
                      <a:pt x="326" y="678"/>
                      <a:pt x="328" y="678"/>
                      <a:pt x="330" y="678"/>
                    </a:cubicBezTo>
                    <a:cubicBezTo>
                      <a:pt x="332" y="678"/>
                      <a:pt x="334" y="678"/>
                      <a:pt x="335" y="677"/>
                    </a:cubicBezTo>
                    <a:cubicBezTo>
                      <a:pt x="336" y="676"/>
                      <a:pt x="337" y="675"/>
                      <a:pt x="338" y="674"/>
                    </a:cubicBezTo>
                    <a:cubicBezTo>
                      <a:pt x="338" y="673"/>
                      <a:pt x="338" y="673"/>
                      <a:pt x="339" y="672"/>
                    </a:cubicBezTo>
                    <a:cubicBezTo>
                      <a:pt x="340" y="672"/>
                      <a:pt x="341" y="672"/>
                      <a:pt x="342" y="672"/>
                    </a:cubicBezTo>
                    <a:cubicBezTo>
                      <a:pt x="346" y="671"/>
                      <a:pt x="351" y="670"/>
                      <a:pt x="353" y="667"/>
                    </a:cubicBezTo>
                    <a:cubicBezTo>
                      <a:pt x="354" y="665"/>
                      <a:pt x="354" y="664"/>
                      <a:pt x="355" y="663"/>
                    </a:cubicBezTo>
                    <a:cubicBezTo>
                      <a:pt x="355" y="662"/>
                      <a:pt x="355" y="661"/>
                      <a:pt x="356" y="660"/>
                    </a:cubicBezTo>
                    <a:cubicBezTo>
                      <a:pt x="356" y="660"/>
                      <a:pt x="356" y="660"/>
                      <a:pt x="357" y="659"/>
                    </a:cubicBezTo>
                    <a:cubicBezTo>
                      <a:pt x="357" y="658"/>
                      <a:pt x="359" y="657"/>
                      <a:pt x="358" y="655"/>
                    </a:cubicBezTo>
                    <a:cubicBezTo>
                      <a:pt x="358" y="653"/>
                      <a:pt x="356" y="652"/>
                      <a:pt x="356" y="651"/>
                    </a:cubicBezTo>
                    <a:cubicBezTo>
                      <a:pt x="354" y="650"/>
                      <a:pt x="353" y="650"/>
                      <a:pt x="351" y="650"/>
                    </a:cubicBezTo>
                    <a:cubicBezTo>
                      <a:pt x="351" y="650"/>
                      <a:pt x="351" y="650"/>
                      <a:pt x="351" y="650"/>
                    </a:cubicBezTo>
                    <a:cubicBezTo>
                      <a:pt x="351" y="650"/>
                      <a:pt x="350" y="650"/>
                      <a:pt x="350" y="650"/>
                    </a:cubicBezTo>
                    <a:cubicBezTo>
                      <a:pt x="350" y="650"/>
                      <a:pt x="351" y="649"/>
                      <a:pt x="352" y="649"/>
                    </a:cubicBezTo>
                    <a:cubicBezTo>
                      <a:pt x="352" y="649"/>
                      <a:pt x="352" y="649"/>
                      <a:pt x="353" y="649"/>
                    </a:cubicBezTo>
                    <a:cubicBezTo>
                      <a:pt x="353" y="649"/>
                      <a:pt x="354" y="649"/>
                      <a:pt x="354" y="649"/>
                    </a:cubicBezTo>
                    <a:cubicBezTo>
                      <a:pt x="355" y="650"/>
                      <a:pt x="356" y="650"/>
                      <a:pt x="357" y="650"/>
                    </a:cubicBezTo>
                    <a:cubicBezTo>
                      <a:pt x="358" y="650"/>
                      <a:pt x="358" y="650"/>
                      <a:pt x="359" y="650"/>
                    </a:cubicBezTo>
                    <a:cubicBezTo>
                      <a:pt x="361" y="649"/>
                      <a:pt x="362" y="648"/>
                      <a:pt x="364" y="648"/>
                    </a:cubicBezTo>
                    <a:cubicBezTo>
                      <a:pt x="366" y="647"/>
                      <a:pt x="367" y="646"/>
                      <a:pt x="368" y="646"/>
                    </a:cubicBezTo>
                    <a:cubicBezTo>
                      <a:pt x="369" y="646"/>
                      <a:pt x="371" y="646"/>
                      <a:pt x="372" y="646"/>
                    </a:cubicBezTo>
                    <a:cubicBezTo>
                      <a:pt x="376" y="645"/>
                      <a:pt x="380" y="644"/>
                      <a:pt x="384" y="644"/>
                    </a:cubicBezTo>
                    <a:cubicBezTo>
                      <a:pt x="384" y="644"/>
                      <a:pt x="384" y="644"/>
                      <a:pt x="384" y="644"/>
                    </a:cubicBezTo>
                    <a:cubicBezTo>
                      <a:pt x="387" y="644"/>
                      <a:pt x="390" y="644"/>
                      <a:pt x="392" y="644"/>
                    </a:cubicBezTo>
                    <a:cubicBezTo>
                      <a:pt x="395" y="644"/>
                      <a:pt x="398" y="644"/>
                      <a:pt x="400" y="644"/>
                    </a:cubicBezTo>
                    <a:cubicBezTo>
                      <a:pt x="403" y="644"/>
                      <a:pt x="405" y="643"/>
                      <a:pt x="407" y="642"/>
                    </a:cubicBezTo>
                    <a:cubicBezTo>
                      <a:pt x="408" y="641"/>
                      <a:pt x="409" y="641"/>
                      <a:pt x="410" y="641"/>
                    </a:cubicBezTo>
                    <a:cubicBezTo>
                      <a:pt x="411" y="641"/>
                      <a:pt x="411" y="641"/>
                      <a:pt x="412" y="641"/>
                    </a:cubicBezTo>
                    <a:cubicBezTo>
                      <a:pt x="414" y="643"/>
                      <a:pt x="417" y="643"/>
                      <a:pt x="419" y="643"/>
                    </a:cubicBezTo>
                    <a:cubicBezTo>
                      <a:pt x="425" y="643"/>
                      <a:pt x="428" y="641"/>
                      <a:pt x="430" y="636"/>
                    </a:cubicBezTo>
                    <a:cubicBezTo>
                      <a:pt x="430" y="634"/>
                      <a:pt x="430" y="632"/>
                      <a:pt x="430" y="630"/>
                    </a:cubicBezTo>
                    <a:cubicBezTo>
                      <a:pt x="430" y="630"/>
                      <a:pt x="430" y="630"/>
                      <a:pt x="430" y="630"/>
                    </a:cubicBezTo>
                    <a:cubicBezTo>
                      <a:pt x="431" y="633"/>
                      <a:pt x="430" y="636"/>
                      <a:pt x="429" y="639"/>
                    </a:cubicBezTo>
                    <a:cubicBezTo>
                      <a:pt x="427" y="643"/>
                      <a:pt x="427" y="643"/>
                      <a:pt x="427" y="643"/>
                    </a:cubicBezTo>
                    <a:cubicBezTo>
                      <a:pt x="430" y="644"/>
                      <a:pt x="430" y="644"/>
                      <a:pt x="430" y="644"/>
                    </a:cubicBezTo>
                    <a:cubicBezTo>
                      <a:pt x="431" y="644"/>
                      <a:pt x="432" y="644"/>
                      <a:pt x="433" y="644"/>
                    </a:cubicBezTo>
                    <a:cubicBezTo>
                      <a:pt x="440" y="644"/>
                      <a:pt x="446" y="635"/>
                      <a:pt x="447" y="630"/>
                    </a:cubicBezTo>
                    <a:cubicBezTo>
                      <a:pt x="447" y="629"/>
                      <a:pt x="447" y="629"/>
                      <a:pt x="447" y="629"/>
                    </a:cubicBezTo>
                    <a:cubicBezTo>
                      <a:pt x="447" y="628"/>
                      <a:pt x="448" y="626"/>
                      <a:pt x="449" y="626"/>
                    </a:cubicBezTo>
                    <a:cubicBezTo>
                      <a:pt x="449" y="626"/>
                      <a:pt x="449" y="626"/>
                      <a:pt x="449" y="626"/>
                    </a:cubicBezTo>
                    <a:cubicBezTo>
                      <a:pt x="449" y="626"/>
                      <a:pt x="449" y="626"/>
                      <a:pt x="450" y="627"/>
                    </a:cubicBezTo>
                    <a:cubicBezTo>
                      <a:pt x="450" y="628"/>
                      <a:pt x="451" y="630"/>
                      <a:pt x="454" y="630"/>
                    </a:cubicBezTo>
                    <a:cubicBezTo>
                      <a:pt x="455" y="631"/>
                      <a:pt x="456" y="631"/>
                      <a:pt x="457" y="631"/>
                    </a:cubicBezTo>
                    <a:cubicBezTo>
                      <a:pt x="458" y="631"/>
                      <a:pt x="459" y="631"/>
                      <a:pt x="460" y="630"/>
                    </a:cubicBezTo>
                    <a:cubicBezTo>
                      <a:pt x="461" y="630"/>
                      <a:pt x="462" y="630"/>
                      <a:pt x="462" y="630"/>
                    </a:cubicBezTo>
                    <a:cubicBezTo>
                      <a:pt x="463" y="630"/>
                      <a:pt x="464" y="630"/>
                      <a:pt x="464" y="630"/>
                    </a:cubicBezTo>
                    <a:cubicBezTo>
                      <a:pt x="465" y="631"/>
                      <a:pt x="466" y="632"/>
                      <a:pt x="467" y="633"/>
                    </a:cubicBezTo>
                    <a:cubicBezTo>
                      <a:pt x="468" y="634"/>
                      <a:pt x="469" y="636"/>
                      <a:pt x="472" y="637"/>
                    </a:cubicBezTo>
                    <a:cubicBezTo>
                      <a:pt x="473" y="637"/>
                      <a:pt x="474" y="637"/>
                      <a:pt x="475" y="637"/>
                    </a:cubicBezTo>
                    <a:cubicBezTo>
                      <a:pt x="477" y="637"/>
                      <a:pt x="479" y="636"/>
                      <a:pt x="481" y="635"/>
                    </a:cubicBezTo>
                    <a:cubicBezTo>
                      <a:pt x="482" y="635"/>
                      <a:pt x="483" y="634"/>
                      <a:pt x="485" y="634"/>
                    </a:cubicBezTo>
                    <a:cubicBezTo>
                      <a:pt x="485" y="634"/>
                      <a:pt x="486" y="634"/>
                      <a:pt x="486" y="634"/>
                    </a:cubicBezTo>
                    <a:cubicBezTo>
                      <a:pt x="489" y="634"/>
                      <a:pt x="489" y="634"/>
                      <a:pt x="489" y="634"/>
                    </a:cubicBezTo>
                    <a:cubicBezTo>
                      <a:pt x="489" y="634"/>
                      <a:pt x="490" y="634"/>
                      <a:pt x="491" y="634"/>
                    </a:cubicBezTo>
                    <a:cubicBezTo>
                      <a:pt x="492" y="634"/>
                      <a:pt x="493" y="634"/>
                      <a:pt x="494" y="633"/>
                    </a:cubicBezTo>
                    <a:cubicBezTo>
                      <a:pt x="494" y="633"/>
                      <a:pt x="494" y="633"/>
                      <a:pt x="494" y="633"/>
                    </a:cubicBezTo>
                    <a:cubicBezTo>
                      <a:pt x="494" y="634"/>
                      <a:pt x="495" y="635"/>
                      <a:pt x="495" y="636"/>
                    </a:cubicBezTo>
                    <a:cubicBezTo>
                      <a:pt x="496" y="637"/>
                      <a:pt x="497" y="638"/>
                      <a:pt x="499" y="638"/>
                    </a:cubicBezTo>
                    <a:cubicBezTo>
                      <a:pt x="499" y="638"/>
                      <a:pt x="499" y="638"/>
                      <a:pt x="499" y="638"/>
                    </a:cubicBezTo>
                    <a:cubicBezTo>
                      <a:pt x="501" y="638"/>
                      <a:pt x="502" y="637"/>
                      <a:pt x="504" y="634"/>
                    </a:cubicBezTo>
                    <a:cubicBezTo>
                      <a:pt x="508" y="631"/>
                      <a:pt x="510" y="625"/>
                      <a:pt x="507" y="621"/>
                    </a:cubicBezTo>
                    <a:cubicBezTo>
                      <a:pt x="506" y="618"/>
                      <a:pt x="503" y="617"/>
                      <a:pt x="501" y="615"/>
                    </a:cubicBezTo>
                    <a:cubicBezTo>
                      <a:pt x="500" y="614"/>
                      <a:pt x="498" y="613"/>
                      <a:pt x="498" y="612"/>
                    </a:cubicBezTo>
                    <a:cubicBezTo>
                      <a:pt x="497" y="611"/>
                      <a:pt x="497" y="611"/>
                      <a:pt x="497" y="611"/>
                    </a:cubicBezTo>
                    <a:cubicBezTo>
                      <a:pt x="495" y="609"/>
                      <a:pt x="493" y="607"/>
                      <a:pt x="491" y="605"/>
                    </a:cubicBezTo>
                    <a:cubicBezTo>
                      <a:pt x="490" y="604"/>
                      <a:pt x="488" y="601"/>
                      <a:pt x="489" y="601"/>
                    </a:cubicBezTo>
                    <a:cubicBezTo>
                      <a:pt x="489" y="600"/>
                      <a:pt x="489" y="600"/>
                      <a:pt x="490" y="600"/>
                    </a:cubicBezTo>
                    <a:cubicBezTo>
                      <a:pt x="491" y="599"/>
                      <a:pt x="492" y="598"/>
                      <a:pt x="494" y="598"/>
                    </a:cubicBezTo>
                    <a:cubicBezTo>
                      <a:pt x="496" y="597"/>
                      <a:pt x="498" y="595"/>
                      <a:pt x="501" y="593"/>
                    </a:cubicBezTo>
                    <a:cubicBezTo>
                      <a:pt x="508" y="588"/>
                      <a:pt x="512" y="583"/>
                      <a:pt x="518" y="574"/>
                    </a:cubicBezTo>
                    <a:cubicBezTo>
                      <a:pt x="522" y="569"/>
                      <a:pt x="523" y="563"/>
                      <a:pt x="523" y="554"/>
                    </a:cubicBezTo>
                    <a:cubicBezTo>
                      <a:pt x="523" y="553"/>
                      <a:pt x="523" y="552"/>
                      <a:pt x="522" y="551"/>
                    </a:cubicBezTo>
                    <a:cubicBezTo>
                      <a:pt x="522" y="546"/>
                      <a:pt x="522" y="542"/>
                      <a:pt x="524" y="538"/>
                    </a:cubicBezTo>
                    <a:cubicBezTo>
                      <a:pt x="524" y="537"/>
                      <a:pt x="525" y="537"/>
                      <a:pt x="525" y="536"/>
                    </a:cubicBezTo>
                    <a:cubicBezTo>
                      <a:pt x="527" y="533"/>
                      <a:pt x="529" y="530"/>
                      <a:pt x="530" y="526"/>
                    </a:cubicBezTo>
                    <a:cubicBezTo>
                      <a:pt x="530" y="524"/>
                      <a:pt x="530" y="523"/>
                      <a:pt x="530" y="521"/>
                    </a:cubicBezTo>
                    <a:cubicBezTo>
                      <a:pt x="530" y="518"/>
                      <a:pt x="530" y="516"/>
                      <a:pt x="530" y="514"/>
                    </a:cubicBezTo>
                    <a:cubicBezTo>
                      <a:pt x="531" y="511"/>
                      <a:pt x="534" y="508"/>
                      <a:pt x="536" y="505"/>
                    </a:cubicBezTo>
                    <a:cubicBezTo>
                      <a:pt x="537" y="505"/>
                      <a:pt x="537" y="504"/>
                      <a:pt x="538" y="504"/>
                    </a:cubicBezTo>
                    <a:cubicBezTo>
                      <a:pt x="545" y="496"/>
                      <a:pt x="548" y="486"/>
                      <a:pt x="545" y="477"/>
                    </a:cubicBezTo>
                    <a:close/>
                    <a:moveTo>
                      <a:pt x="363" y="39"/>
                    </a:moveTo>
                    <a:cubicBezTo>
                      <a:pt x="363" y="39"/>
                      <a:pt x="364" y="39"/>
                      <a:pt x="364" y="39"/>
                    </a:cubicBezTo>
                    <a:cubicBezTo>
                      <a:pt x="365" y="40"/>
                      <a:pt x="365" y="41"/>
                      <a:pt x="365" y="41"/>
                    </a:cubicBezTo>
                    <a:cubicBezTo>
                      <a:pt x="364" y="41"/>
                      <a:pt x="364" y="40"/>
                      <a:pt x="363" y="39"/>
                    </a:cubicBezTo>
                    <a:close/>
                    <a:moveTo>
                      <a:pt x="383" y="60"/>
                    </a:moveTo>
                    <a:cubicBezTo>
                      <a:pt x="382" y="61"/>
                      <a:pt x="381" y="62"/>
                      <a:pt x="381" y="64"/>
                    </a:cubicBezTo>
                    <a:cubicBezTo>
                      <a:pt x="381" y="66"/>
                      <a:pt x="382" y="67"/>
                      <a:pt x="384" y="68"/>
                    </a:cubicBezTo>
                    <a:cubicBezTo>
                      <a:pt x="383" y="69"/>
                      <a:pt x="382" y="70"/>
                      <a:pt x="380" y="70"/>
                    </a:cubicBezTo>
                    <a:cubicBezTo>
                      <a:pt x="380" y="70"/>
                      <a:pt x="380" y="70"/>
                      <a:pt x="380" y="70"/>
                    </a:cubicBezTo>
                    <a:cubicBezTo>
                      <a:pt x="380" y="67"/>
                      <a:pt x="379" y="66"/>
                      <a:pt x="376" y="64"/>
                    </a:cubicBezTo>
                    <a:cubicBezTo>
                      <a:pt x="376" y="64"/>
                      <a:pt x="376" y="64"/>
                      <a:pt x="376" y="64"/>
                    </a:cubicBezTo>
                    <a:cubicBezTo>
                      <a:pt x="377" y="63"/>
                      <a:pt x="378" y="63"/>
                      <a:pt x="378" y="63"/>
                    </a:cubicBezTo>
                    <a:cubicBezTo>
                      <a:pt x="380" y="62"/>
                      <a:pt x="381" y="61"/>
                      <a:pt x="383" y="59"/>
                    </a:cubicBezTo>
                    <a:cubicBezTo>
                      <a:pt x="383" y="59"/>
                      <a:pt x="383" y="58"/>
                      <a:pt x="384" y="58"/>
                    </a:cubicBezTo>
                    <a:cubicBezTo>
                      <a:pt x="384" y="58"/>
                      <a:pt x="385" y="57"/>
                      <a:pt x="385" y="57"/>
                    </a:cubicBezTo>
                    <a:cubicBezTo>
                      <a:pt x="385" y="58"/>
                      <a:pt x="385" y="58"/>
                      <a:pt x="386" y="59"/>
                    </a:cubicBezTo>
                    <a:cubicBezTo>
                      <a:pt x="385" y="59"/>
                      <a:pt x="384" y="59"/>
                      <a:pt x="383" y="60"/>
                    </a:cubicBezTo>
                    <a:close/>
                    <a:moveTo>
                      <a:pt x="196" y="524"/>
                    </a:moveTo>
                    <a:cubicBezTo>
                      <a:pt x="198" y="525"/>
                      <a:pt x="199" y="525"/>
                      <a:pt x="200" y="525"/>
                    </a:cubicBezTo>
                    <a:cubicBezTo>
                      <a:pt x="194" y="529"/>
                      <a:pt x="187" y="531"/>
                      <a:pt x="179" y="534"/>
                    </a:cubicBezTo>
                    <a:cubicBezTo>
                      <a:pt x="175" y="535"/>
                      <a:pt x="171" y="535"/>
                      <a:pt x="166" y="536"/>
                    </a:cubicBezTo>
                    <a:cubicBezTo>
                      <a:pt x="165" y="536"/>
                      <a:pt x="163" y="537"/>
                      <a:pt x="161" y="537"/>
                    </a:cubicBezTo>
                    <a:cubicBezTo>
                      <a:pt x="161" y="537"/>
                      <a:pt x="162" y="537"/>
                      <a:pt x="162" y="537"/>
                    </a:cubicBezTo>
                    <a:cubicBezTo>
                      <a:pt x="163" y="536"/>
                      <a:pt x="165" y="536"/>
                      <a:pt x="166" y="535"/>
                    </a:cubicBezTo>
                    <a:cubicBezTo>
                      <a:pt x="171" y="534"/>
                      <a:pt x="176" y="532"/>
                      <a:pt x="179" y="528"/>
                    </a:cubicBezTo>
                    <a:cubicBezTo>
                      <a:pt x="180" y="527"/>
                      <a:pt x="182" y="525"/>
                      <a:pt x="183" y="522"/>
                    </a:cubicBezTo>
                    <a:cubicBezTo>
                      <a:pt x="184" y="520"/>
                      <a:pt x="187" y="516"/>
                      <a:pt x="188" y="514"/>
                    </a:cubicBezTo>
                    <a:cubicBezTo>
                      <a:pt x="188" y="514"/>
                      <a:pt x="188" y="514"/>
                      <a:pt x="188" y="514"/>
                    </a:cubicBezTo>
                    <a:cubicBezTo>
                      <a:pt x="189" y="515"/>
                      <a:pt x="189" y="515"/>
                      <a:pt x="189" y="516"/>
                    </a:cubicBezTo>
                    <a:cubicBezTo>
                      <a:pt x="191" y="519"/>
                      <a:pt x="193" y="522"/>
                      <a:pt x="196" y="524"/>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grpSp>
            <p:nvGrpSpPr>
              <p:cNvPr id="8" name="Group 7"/>
              <p:cNvGrpSpPr/>
              <p:nvPr/>
            </p:nvGrpSpPr>
            <p:grpSpPr>
              <a:xfrm>
                <a:off x="-799107" y="1075734"/>
                <a:ext cx="1208571" cy="1660031"/>
                <a:chOff x="-799107" y="1075734"/>
                <a:chExt cx="1208571" cy="1660031"/>
              </a:xfrm>
              <a:grpFill/>
            </p:grpSpPr>
            <p:sp>
              <p:nvSpPr>
                <p:cNvPr id="12" name="Freeform 6"/>
                <p:cNvSpPr>
                  <a:spLocks/>
                </p:cNvSpPr>
                <p:nvPr/>
              </p:nvSpPr>
              <p:spPr bwMode="auto">
                <a:xfrm>
                  <a:off x="-799107" y="1944035"/>
                  <a:ext cx="17125" cy="26799"/>
                </a:xfrm>
                <a:custGeom>
                  <a:avLst/>
                  <a:gdLst>
                    <a:gd name="T0" fmla="*/ 8 w 9"/>
                    <a:gd name="T1" fmla="*/ 5 h 15"/>
                    <a:gd name="T2" fmla="*/ 7 w 9"/>
                    <a:gd name="T3" fmla="*/ 2 h 15"/>
                    <a:gd name="T4" fmla="*/ 3 w 9"/>
                    <a:gd name="T5" fmla="*/ 0 h 15"/>
                    <a:gd name="T6" fmla="*/ 3 w 9"/>
                    <a:gd name="T7" fmla="*/ 3 h 15"/>
                    <a:gd name="T8" fmla="*/ 2 w 9"/>
                    <a:gd name="T9" fmla="*/ 4 h 15"/>
                    <a:gd name="T10" fmla="*/ 2 w 9"/>
                    <a:gd name="T11" fmla="*/ 7 h 15"/>
                    <a:gd name="T12" fmla="*/ 3 w 9"/>
                    <a:gd name="T13" fmla="*/ 7 h 15"/>
                    <a:gd name="T14" fmla="*/ 1 w 9"/>
                    <a:gd name="T15" fmla="*/ 8 h 15"/>
                    <a:gd name="T16" fmla="*/ 1 w 9"/>
                    <a:gd name="T17" fmla="*/ 13 h 15"/>
                    <a:gd name="T18" fmla="*/ 4 w 9"/>
                    <a:gd name="T19" fmla="*/ 15 h 15"/>
                    <a:gd name="T20" fmla="*/ 7 w 9"/>
                    <a:gd name="T21" fmla="*/ 14 h 15"/>
                    <a:gd name="T22" fmla="*/ 9 w 9"/>
                    <a:gd name="T23" fmla="*/ 10 h 15"/>
                    <a:gd name="T24" fmla="*/ 7 w 9"/>
                    <a:gd name="T25" fmla="*/ 8 h 15"/>
                    <a:gd name="T26" fmla="*/ 8 w 9"/>
                    <a:gd name="T2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5">
                      <a:moveTo>
                        <a:pt x="8" y="5"/>
                      </a:moveTo>
                      <a:cubicBezTo>
                        <a:pt x="8" y="4"/>
                        <a:pt x="8" y="3"/>
                        <a:pt x="7" y="2"/>
                      </a:cubicBezTo>
                      <a:cubicBezTo>
                        <a:pt x="6" y="1"/>
                        <a:pt x="5" y="0"/>
                        <a:pt x="3" y="0"/>
                      </a:cubicBezTo>
                      <a:cubicBezTo>
                        <a:pt x="3" y="3"/>
                        <a:pt x="3" y="3"/>
                        <a:pt x="3" y="3"/>
                      </a:cubicBezTo>
                      <a:cubicBezTo>
                        <a:pt x="3" y="3"/>
                        <a:pt x="3" y="4"/>
                        <a:pt x="2" y="4"/>
                      </a:cubicBezTo>
                      <a:cubicBezTo>
                        <a:pt x="2" y="4"/>
                        <a:pt x="2" y="7"/>
                        <a:pt x="2" y="7"/>
                      </a:cubicBezTo>
                      <a:cubicBezTo>
                        <a:pt x="2" y="7"/>
                        <a:pt x="2" y="7"/>
                        <a:pt x="3" y="7"/>
                      </a:cubicBezTo>
                      <a:cubicBezTo>
                        <a:pt x="2" y="7"/>
                        <a:pt x="2" y="8"/>
                        <a:pt x="1" y="8"/>
                      </a:cubicBezTo>
                      <a:cubicBezTo>
                        <a:pt x="0" y="10"/>
                        <a:pt x="0" y="11"/>
                        <a:pt x="1" y="13"/>
                      </a:cubicBezTo>
                      <a:cubicBezTo>
                        <a:pt x="2" y="14"/>
                        <a:pt x="3" y="15"/>
                        <a:pt x="4" y="15"/>
                      </a:cubicBezTo>
                      <a:cubicBezTo>
                        <a:pt x="5" y="15"/>
                        <a:pt x="6" y="14"/>
                        <a:pt x="7" y="14"/>
                      </a:cubicBezTo>
                      <a:cubicBezTo>
                        <a:pt x="8" y="13"/>
                        <a:pt x="9" y="12"/>
                        <a:pt x="9" y="10"/>
                      </a:cubicBezTo>
                      <a:cubicBezTo>
                        <a:pt x="9" y="9"/>
                        <a:pt x="8" y="8"/>
                        <a:pt x="7" y="8"/>
                      </a:cubicBezTo>
                      <a:cubicBezTo>
                        <a:pt x="8" y="7"/>
                        <a:pt x="8" y="6"/>
                        <a:pt x="8" y="5"/>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3" name="Freeform 7"/>
                <p:cNvSpPr>
                  <a:spLocks/>
                </p:cNvSpPr>
                <p:nvPr/>
              </p:nvSpPr>
              <p:spPr bwMode="auto">
                <a:xfrm>
                  <a:off x="198249" y="1134693"/>
                  <a:ext cx="32620" cy="40582"/>
                </a:xfrm>
                <a:custGeom>
                  <a:avLst/>
                  <a:gdLst>
                    <a:gd name="T0" fmla="*/ 13 w 17"/>
                    <a:gd name="T1" fmla="*/ 10 h 23"/>
                    <a:gd name="T2" fmla="*/ 11 w 17"/>
                    <a:gd name="T3" fmla="*/ 6 h 23"/>
                    <a:gd name="T4" fmla="*/ 11 w 17"/>
                    <a:gd name="T5" fmla="*/ 6 h 23"/>
                    <a:gd name="T6" fmla="*/ 5 w 17"/>
                    <a:gd name="T7" fmla="*/ 0 h 23"/>
                    <a:gd name="T8" fmla="*/ 3 w 17"/>
                    <a:gd name="T9" fmla="*/ 1 h 23"/>
                    <a:gd name="T10" fmla="*/ 1 w 17"/>
                    <a:gd name="T11" fmla="*/ 4 h 23"/>
                    <a:gd name="T12" fmla="*/ 3 w 17"/>
                    <a:gd name="T13" fmla="*/ 9 h 23"/>
                    <a:gd name="T14" fmla="*/ 4 w 17"/>
                    <a:gd name="T15" fmla="*/ 9 h 23"/>
                    <a:gd name="T16" fmla="*/ 4 w 17"/>
                    <a:gd name="T17" fmla="*/ 11 h 23"/>
                    <a:gd name="T18" fmla="*/ 6 w 17"/>
                    <a:gd name="T19" fmla="*/ 17 h 23"/>
                    <a:gd name="T20" fmla="*/ 9 w 17"/>
                    <a:gd name="T21" fmla="*/ 19 h 23"/>
                    <a:gd name="T22" fmla="*/ 11 w 17"/>
                    <a:gd name="T23" fmla="*/ 21 h 23"/>
                    <a:gd name="T24" fmla="*/ 12 w 17"/>
                    <a:gd name="T25" fmla="*/ 22 h 23"/>
                    <a:gd name="T26" fmla="*/ 13 w 17"/>
                    <a:gd name="T27" fmla="*/ 22 h 23"/>
                    <a:gd name="T28" fmla="*/ 13 w 17"/>
                    <a:gd name="T29" fmla="*/ 22 h 23"/>
                    <a:gd name="T30" fmla="*/ 16 w 17"/>
                    <a:gd name="T31" fmla="*/ 23 h 23"/>
                    <a:gd name="T32" fmla="*/ 17 w 17"/>
                    <a:gd name="T33" fmla="*/ 20 h 23"/>
                    <a:gd name="T34" fmla="*/ 15 w 17"/>
                    <a:gd name="T35" fmla="*/ 14 h 23"/>
                    <a:gd name="T36" fmla="*/ 14 w 17"/>
                    <a:gd name="T37" fmla="*/ 12 h 23"/>
                    <a:gd name="T38" fmla="*/ 13 w 17"/>
                    <a:gd name="T39"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23">
                      <a:moveTo>
                        <a:pt x="13" y="10"/>
                      </a:moveTo>
                      <a:cubicBezTo>
                        <a:pt x="12" y="9"/>
                        <a:pt x="12" y="8"/>
                        <a:pt x="11" y="6"/>
                      </a:cubicBezTo>
                      <a:cubicBezTo>
                        <a:pt x="11" y="6"/>
                        <a:pt x="11" y="6"/>
                        <a:pt x="11" y="6"/>
                      </a:cubicBezTo>
                      <a:cubicBezTo>
                        <a:pt x="10" y="4"/>
                        <a:pt x="8" y="0"/>
                        <a:pt x="5" y="0"/>
                      </a:cubicBezTo>
                      <a:cubicBezTo>
                        <a:pt x="4" y="0"/>
                        <a:pt x="3" y="0"/>
                        <a:pt x="3" y="1"/>
                      </a:cubicBezTo>
                      <a:cubicBezTo>
                        <a:pt x="1" y="1"/>
                        <a:pt x="1" y="3"/>
                        <a:pt x="1" y="4"/>
                      </a:cubicBezTo>
                      <a:cubicBezTo>
                        <a:pt x="0" y="6"/>
                        <a:pt x="2" y="7"/>
                        <a:pt x="3" y="9"/>
                      </a:cubicBezTo>
                      <a:cubicBezTo>
                        <a:pt x="4" y="9"/>
                        <a:pt x="4" y="9"/>
                        <a:pt x="4" y="9"/>
                      </a:cubicBezTo>
                      <a:cubicBezTo>
                        <a:pt x="4" y="9"/>
                        <a:pt x="4" y="10"/>
                        <a:pt x="4" y="11"/>
                      </a:cubicBezTo>
                      <a:cubicBezTo>
                        <a:pt x="4" y="13"/>
                        <a:pt x="4" y="15"/>
                        <a:pt x="6" y="17"/>
                      </a:cubicBezTo>
                      <a:cubicBezTo>
                        <a:pt x="7" y="18"/>
                        <a:pt x="8" y="19"/>
                        <a:pt x="9" y="19"/>
                      </a:cubicBezTo>
                      <a:cubicBezTo>
                        <a:pt x="10" y="20"/>
                        <a:pt x="11" y="20"/>
                        <a:pt x="11" y="21"/>
                      </a:cubicBezTo>
                      <a:cubicBezTo>
                        <a:pt x="12" y="22"/>
                        <a:pt x="12" y="22"/>
                        <a:pt x="12" y="22"/>
                      </a:cubicBezTo>
                      <a:cubicBezTo>
                        <a:pt x="13" y="22"/>
                        <a:pt x="13" y="22"/>
                        <a:pt x="13" y="22"/>
                      </a:cubicBezTo>
                      <a:cubicBezTo>
                        <a:pt x="13" y="22"/>
                        <a:pt x="13" y="22"/>
                        <a:pt x="13" y="22"/>
                      </a:cubicBezTo>
                      <a:cubicBezTo>
                        <a:pt x="16" y="23"/>
                        <a:pt x="16" y="23"/>
                        <a:pt x="16" y="23"/>
                      </a:cubicBezTo>
                      <a:cubicBezTo>
                        <a:pt x="17" y="20"/>
                        <a:pt x="17" y="20"/>
                        <a:pt x="17" y="20"/>
                      </a:cubicBezTo>
                      <a:cubicBezTo>
                        <a:pt x="17" y="17"/>
                        <a:pt x="16" y="15"/>
                        <a:pt x="15" y="14"/>
                      </a:cubicBezTo>
                      <a:cubicBezTo>
                        <a:pt x="14" y="13"/>
                        <a:pt x="14" y="13"/>
                        <a:pt x="14" y="12"/>
                      </a:cubicBezTo>
                      <a:cubicBezTo>
                        <a:pt x="13" y="11"/>
                        <a:pt x="13" y="11"/>
                        <a:pt x="13" y="10"/>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4" name="Freeform 8"/>
                <p:cNvSpPr>
                  <a:spLocks/>
                </p:cNvSpPr>
                <p:nvPr/>
              </p:nvSpPr>
              <p:spPr bwMode="auto">
                <a:xfrm>
                  <a:off x="55537" y="1218919"/>
                  <a:ext cx="74210" cy="62021"/>
                </a:xfrm>
                <a:custGeom>
                  <a:avLst/>
                  <a:gdLst>
                    <a:gd name="T0" fmla="*/ 5 w 39"/>
                    <a:gd name="T1" fmla="*/ 19 h 35"/>
                    <a:gd name="T2" fmla="*/ 8 w 39"/>
                    <a:gd name="T3" fmla="*/ 22 h 35"/>
                    <a:gd name="T4" fmla="*/ 9 w 39"/>
                    <a:gd name="T5" fmla="*/ 26 h 35"/>
                    <a:gd name="T6" fmla="*/ 19 w 39"/>
                    <a:gd name="T7" fmla="*/ 35 h 35"/>
                    <a:gd name="T8" fmla="*/ 19 w 39"/>
                    <a:gd name="T9" fmla="*/ 35 h 35"/>
                    <a:gd name="T10" fmla="*/ 26 w 39"/>
                    <a:gd name="T11" fmla="*/ 32 h 35"/>
                    <a:gd name="T12" fmla="*/ 26 w 39"/>
                    <a:gd name="T13" fmla="*/ 33 h 35"/>
                    <a:gd name="T14" fmla="*/ 29 w 39"/>
                    <a:gd name="T15" fmla="*/ 33 h 35"/>
                    <a:gd name="T16" fmla="*/ 34 w 39"/>
                    <a:gd name="T17" fmla="*/ 29 h 35"/>
                    <a:gd name="T18" fmla="*/ 34 w 39"/>
                    <a:gd name="T19" fmla="*/ 28 h 35"/>
                    <a:gd name="T20" fmla="*/ 35 w 39"/>
                    <a:gd name="T21" fmla="*/ 27 h 35"/>
                    <a:gd name="T22" fmla="*/ 38 w 39"/>
                    <a:gd name="T23" fmla="*/ 25 h 35"/>
                    <a:gd name="T24" fmla="*/ 39 w 39"/>
                    <a:gd name="T25" fmla="*/ 21 h 35"/>
                    <a:gd name="T26" fmla="*/ 34 w 39"/>
                    <a:gd name="T27" fmla="*/ 19 h 35"/>
                    <a:gd name="T28" fmla="*/ 33 w 39"/>
                    <a:gd name="T29" fmla="*/ 19 h 35"/>
                    <a:gd name="T30" fmla="*/ 33 w 39"/>
                    <a:gd name="T31" fmla="*/ 18 h 35"/>
                    <a:gd name="T32" fmla="*/ 29 w 39"/>
                    <a:gd name="T33" fmla="*/ 15 h 35"/>
                    <a:gd name="T34" fmla="*/ 28 w 39"/>
                    <a:gd name="T35" fmla="*/ 15 h 35"/>
                    <a:gd name="T36" fmla="*/ 27 w 39"/>
                    <a:gd name="T37" fmla="*/ 16 h 35"/>
                    <a:gd name="T38" fmla="*/ 17 w 39"/>
                    <a:gd name="T39" fmla="*/ 3 h 35"/>
                    <a:gd name="T40" fmla="*/ 8 w 39"/>
                    <a:gd name="T41" fmla="*/ 0 h 35"/>
                    <a:gd name="T42" fmla="*/ 7 w 39"/>
                    <a:gd name="T43" fmla="*/ 0 h 35"/>
                    <a:gd name="T44" fmla="*/ 2 w 39"/>
                    <a:gd name="T45" fmla="*/ 3 h 35"/>
                    <a:gd name="T46" fmla="*/ 1 w 39"/>
                    <a:gd name="T47" fmla="*/ 12 h 35"/>
                    <a:gd name="T48" fmla="*/ 5 w 39"/>
                    <a:gd name="T49"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 h="35">
                      <a:moveTo>
                        <a:pt x="5" y="19"/>
                      </a:moveTo>
                      <a:cubicBezTo>
                        <a:pt x="6" y="20"/>
                        <a:pt x="7" y="21"/>
                        <a:pt x="8" y="22"/>
                      </a:cubicBezTo>
                      <a:cubicBezTo>
                        <a:pt x="8" y="23"/>
                        <a:pt x="9" y="24"/>
                        <a:pt x="9" y="26"/>
                      </a:cubicBezTo>
                      <a:cubicBezTo>
                        <a:pt x="11" y="30"/>
                        <a:pt x="13" y="35"/>
                        <a:pt x="19" y="35"/>
                      </a:cubicBezTo>
                      <a:cubicBezTo>
                        <a:pt x="19" y="35"/>
                        <a:pt x="19" y="35"/>
                        <a:pt x="19" y="35"/>
                      </a:cubicBezTo>
                      <a:cubicBezTo>
                        <a:pt x="22" y="35"/>
                        <a:pt x="24" y="34"/>
                        <a:pt x="26" y="32"/>
                      </a:cubicBezTo>
                      <a:cubicBezTo>
                        <a:pt x="26" y="33"/>
                        <a:pt x="26" y="33"/>
                        <a:pt x="26" y="33"/>
                      </a:cubicBezTo>
                      <a:cubicBezTo>
                        <a:pt x="29" y="33"/>
                        <a:pt x="29" y="33"/>
                        <a:pt x="29" y="33"/>
                      </a:cubicBezTo>
                      <a:cubicBezTo>
                        <a:pt x="33" y="33"/>
                        <a:pt x="33" y="30"/>
                        <a:pt x="34" y="29"/>
                      </a:cubicBezTo>
                      <a:cubicBezTo>
                        <a:pt x="34" y="28"/>
                        <a:pt x="34" y="28"/>
                        <a:pt x="34" y="28"/>
                      </a:cubicBezTo>
                      <a:cubicBezTo>
                        <a:pt x="34" y="28"/>
                        <a:pt x="35" y="28"/>
                        <a:pt x="35" y="27"/>
                      </a:cubicBezTo>
                      <a:cubicBezTo>
                        <a:pt x="36" y="27"/>
                        <a:pt x="38" y="27"/>
                        <a:pt x="38" y="25"/>
                      </a:cubicBezTo>
                      <a:cubicBezTo>
                        <a:pt x="39" y="23"/>
                        <a:pt x="39" y="22"/>
                        <a:pt x="39" y="21"/>
                      </a:cubicBezTo>
                      <a:cubicBezTo>
                        <a:pt x="38" y="19"/>
                        <a:pt x="36" y="19"/>
                        <a:pt x="34" y="19"/>
                      </a:cubicBezTo>
                      <a:cubicBezTo>
                        <a:pt x="34" y="19"/>
                        <a:pt x="34" y="19"/>
                        <a:pt x="33" y="19"/>
                      </a:cubicBezTo>
                      <a:cubicBezTo>
                        <a:pt x="33" y="18"/>
                        <a:pt x="33" y="18"/>
                        <a:pt x="33" y="18"/>
                      </a:cubicBezTo>
                      <a:cubicBezTo>
                        <a:pt x="33" y="17"/>
                        <a:pt x="32" y="15"/>
                        <a:pt x="29" y="15"/>
                      </a:cubicBezTo>
                      <a:cubicBezTo>
                        <a:pt x="29" y="15"/>
                        <a:pt x="28" y="15"/>
                        <a:pt x="28" y="15"/>
                      </a:cubicBezTo>
                      <a:cubicBezTo>
                        <a:pt x="27" y="16"/>
                        <a:pt x="27" y="16"/>
                        <a:pt x="27" y="16"/>
                      </a:cubicBezTo>
                      <a:cubicBezTo>
                        <a:pt x="25" y="10"/>
                        <a:pt x="22" y="6"/>
                        <a:pt x="17" y="3"/>
                      </a:cubicBezTo>
                      <a:cubicBezTo>
                        <a:pt x="15" y="2"/>
                        <a:pt x="12" y="0"/>
                        <a:pt x="8" y="0"/>
                      </a:cubicBezTo>
                      <a:cubicBezTo>
                        <a:pt x="8" y="0"/>
                        <a:pt x="8" y="0"/>
                        <a:pt x="7" y="0"/>
                      </a:cubicBezTo>
                      <a:cubicBezTo>
                        <a:pt x="5" y="0"/>
                        <a:pt x="4" y="1"/>
                        <a:pt x="2" y="3"/>
                      </a:cubicBezTo>
                      <a:cubicBezTo>
                        <a:pt x="1" y="6"/>
                        <a:pt x="0" y="9"/>
                        <a:pt x="1" y="12"/>
                      </a:cubicBezTo>
                      <a:cubicBezTo>
                        <a:pt x="2" y="15"/>
                        <a:pt x="4" y="17"/>
                        <a:pt x="5" y="19"/>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5" name="Freeform 9"/>
                <p:cNvSpPr>
                  <a:spLocks noEditPoints="1"/>
                </p:cNvSpPr>
                <p:nvPr/>
              </p:nvSpPr>
              <p:spPr bwMode="auto">
                <a:xfrm>
                  <a:off x="61245" y="1121676"/>
                  <a:ext cx="141081" cy="120214"/>
                </a:xfrm>
                <a:custGeom>
                  <a:avLst/>
                  <a:gdLst>
                    <a:gd name="T0" fmla="*/ 13 w 74"/>
                    <a:gd name="T1" fmla="*/ 52 h 67"/>
                    <a:gd name="T2" fmla="*/ 19 w 74"/>
                    <a:gd name="T3" fmla="*/ 59 h 67"/>
                    <a:gd name="T4" fmla="*/ 29 w 74"/>
                    <a:gd name="T5" fmla="*/ 61 h 67"/>
                    <a:gd name="T6" fmla="*/ 35 w 74"/>
                    <a:gd name="T7" fmla="*/ 56 h 67"/>
                    <a:gd name="T8" fmla="*/ 42 w 74"/>
                    <a:gd name="T9" fmla="*/ 53 h 67"/>
                    <a:gd name="T10" fmla="*/ 46 w 74"/>
                    <a:gd name="T11" fmla="*/ 60 h 67"/>
                    <a:gd name="T12" fmla="*/ 54 w 74"/>
                    <a:gd name="T13" fmla="*/ 67 h 67"/>
                    <a:gd name="T14" fmla="*/ 67 w 74"/>
                    <a:gd name="T15" fmla="*/ 62 h 67"/>
                    <a:gd name="T16" fmla="*/ 67 w 74"/>
                    <a:gd name="T17" fmla="*/ 59 h 67"/>
                    <a:gd name="T18" fmla="*/ 73 w 74"/>
                    <a:gd name="T19" fmla="*/ 47 h 67"/>
                    <a:gd name="T20" fmla="*/ 66 w 74"/>
                    <a:gd name="T21" fmla="*/ 45 h 67"/>
                    <a:gd name="T22" fmla="*/ 60 w 74"/>
                    <a:gd name="T23" fmla="*/ 51 h 67"/>
                    <a:gd name="T24" fmla="*/ 59 w 74"/>
                    <a:gd name="T25" fmla="*/ 46 h 67"/>
                    <a:gd name="T26" fmla="*/ 60 w 74"/>
                    <a:gd name="T27" fmla="*/ 38 h 67"/>
                    <a:gd name="T28" fmla="*/ 58 w 74"/>
                    <a:gd name="T29" fmla="*/ 29 h 67"/>
                    <a:gd name="T30" fmla="*/ 57 w 74"/>
                    <a:gd name="T31" fmla="*/ 29 h 67"/>
                    <a:gd name="T32" fmla="*/ 50 w 74"/>
                    <a:gd name="T33" fmla="*/ 27 h 67"/>
                    <a:gd name="T34" fmla="*/ 46 w 74"/>
                    <a:gd name="T35" fmla="*/ 35 h 67"/>
                    <a:gd name="T36" fmla="*/ 35 w 74"/>
                    <a:gd name="T37" fmla="*/ 40 h 67"/>
                    <a:gd name="T38" fmla="*/ 33 w 74"/>
                    <a:gd name="T39" fmla="*/ 40 h 67"/>
                    <a:gd name="T40" fmla="*/ 36 w 74"/>
                    <a:gd name="T41" fmla="*/ 36 h 67"/>
                    <a:gd name="T42" fmla="*/ 38 w 74"/>
                    <a:gd name="T43" fmla="*/ 23 h 67"/>
                    <a:gd name="T44" fmla="*/ 34 w 74"/>
                    <a:gd name="T45" fmla="*/ 19 h 67"/>
                    <a:gd name="T46" fmla="*/ 39 w 74"/>
                    <a:gd name="T47" fmla="*/ 20 h 67"/>
                    <a:gd name="T48" fmla="*/ 44 w 74"/>
                    <a:gd name="T49" fmla="*/ 9 h 67"/>
                    <a:gd name="T50" fmla="*/ 37 w 74"/>
                    <a:gd name="T51" fmla="*/ 3 h 67"/>
                    <a:gd name="T52" fmla="*/ 28 w 74"/>
                    <a:gd name="T53" fmla="*/ 1 h 67"/>
                    <a:gd name="T54" fmla="*/ 26 w 74"/>
                    <a:gd name="T55" fmla="*/ 11 h 67"/>
                    <a:gd name="T56" fmla="*/ 29 w 74"/>
                    <a:gd name="T57" fmla="*/ 13 h 67"/>
                    <a:gd name="T58" fmla="*/ 22 w 74"/>
                    <a:gd name="T59" fmla="*/ 10 h 67"/>
                    <a:gd name="T60" fmla="*/ 6 w 74"/>
                    <a:gd name="T61" fmla="*/ 16 h 67"/>
                    <a:gd name="T62" fmla="*/ 2 w 74"/>
                    <a:gd name="T63" fmla="*/ 33 h 67"/>
                    <a:gd name="T64" fmla="*/ 9 w 74"/>
                    <a:gd name="T65" fmla="*/ 53 h 67"/>
                    <a:gd name="T66" fmla="*/ 17 w 74"/>
                    <a:gd name="T67" fmla="*/ 40 h 67"/>
                    <a:gd name="T68" fmla="*/ 16 w 74"/>
                    <a:gd name="T69" fmla="*/ 4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67">
                      <a:moveTo>
                        <a:pt x="9" y="53"/>
                      </a:moveTo>
                      <a:cubicBezTo>
                        <a:pt x="10" y="53"/>
                        <a:pt x="12" y="53"/>
                        <a:pt x="13" y="52"/>
                      </a:cubicBezTo>
                      <a:cubicBezTo>
                        <a:pt x="14" y="51"/>
                        <a:pt x="15" y="50"/>
                        <a:pt x="15" y="49"/>
                      </a:cubicBezTo>
                      <a:cubicBezTo>
                        <a:pt x="15" y="52"/>
                        <a:pt x="16" y="56"/>
                        <a:pt x="19" y="59"/>
                      </a:cubicBezTo>
                      <a:cubicBezTo>
                        <a:pt x="21" y="60"/>
                        <a:pt x="24" y="61"/>
                        <a:pt x="27" y="61"/>
                      </a:cubicBezTo>
                      <a:cubicBezTo>
                        <a:pt x="27" y="61"/>
                        <a:pt x="28" y="61"/>
                        <a:pt x="29" y="61"/>
                      </a:cubicBezTo>
                      <a:cubicBezTo>
                        <a:pt x="31" y="61"/>
                        <a:pt x="32" y="59"/>
                        <a:pt x="33" y="58"/>
                      </a:cubicBezTo>
                      <a:cubicBezTo>
                        <a:pt x="34" y="57"/>
                        <a:pt x="35" y="57"/>
                        <a:pt x="35" y="56"/>
                      </a:cubicBezTo>
                      <a:cubicBezTo>
                        <a:pt x="36" y="56"/>
                        <a:pt x="37" y="56"/>
                        <a:pt x="38" y="55"/>
                      </a:cubicBezTo>
                      <a:cubicBezTo>
                        <a:pt x="39" y="54"/>
                        <a:pt x="41" y="53"/>
                        <a:pt x="42" y="53"/>
                      </a:cubicBezTo>
                      <a:cubicBezTo>
                        <a:pt x="42" y="54"/>
                        <a:pt x="43" y="56"/>
                        <a:pt x="44" y="57"/>
                      </a:cubicBezTo>
                      <a:cubicBezTo>
                        <a:pt x="44" y="58"/>
                        <a:pt x="45" y="59"/>
                        <a:pt x="46" y="60"/>
                      </a:cubicBezTo>
                      <a:cubicBezTo>
                        <a:pt x="46" y="60"/>
                        <a:pt x="46" y="61"/>
                        <a:pt x="47" y="61"/>
                      </a:cubicBezTo>
                      <a:cubicBezTo>
                        <a:pt x="48" y="63"/>
                        <a:pt x="50" y="66"/>
                        <a:pt x="54" y="67"/>
                      </a:cubicBezTo>
                      <a:cubicBezTo>
                        <a:pt x="55" y="67"/>
                        <a:pt x="56" y="67"/>
                        <a:pt x="57" y="67"/>
                      </a:cubicBezTo>
                      <a:cubicBezTo>
                        <a:pt x="60" y="67"/>
                        <a:pt x="65" y="66"/>
                        <a:pt x="67" y="62"/>
                      </a:cubicBezTo>
                      <a:cubicBezTo>
                        <a:pt x="67" y="61"/>
                        <a:pt x="67" y="60"/>
                        <a:pt x="67" y="59"/>
                      </a:cubicBezTo>
                      <a:cubicBezTo>
                        <a:pt x="67" y="59"/>
                        <a:pt x="67" y="59"/>
                        <a:pt x="67" y="59"/>
                      </a:cubicBezTo>
                      <a:cubicBezTo>
                        <a:pt x="69" y="59"/>
                        <a:pt x="70" y="59"/>
                        <a:pt x="71" y="58"/>
                      </a:cubicBezTo>
                      <a:cubicBezTo>
                        <a:pt x="74" y="55"/>
                        <a:pt x="74" y="51"/>
                        <a:pt x="73" y="47"/>
                      </a:cubicBezTo>
                      <a:cubicBezTo>
                        <a:pt x="73" y="46"/>
                        <a:pt x="73" y="44"/>
                        <a:pt x="69" y="44"/>
                      </a:cubicBezTo>
                      <a:cubicBezTo>
                        <a:pt x="69" y="44"/>
                        <a:pt x="67" y="44"/>
                        <a:pt x="66" y="45"/>
                      </a:cubicBezTo>
                      <a:cubicBezTo>
                        <a:pt x="64" y="45"/>
                        <a:pt x="62" y="46"/>
                        <a:pt x="61" y="48"/>
                      </a:cubicBezTo>
                      <a:cubicBezTo>
                        <a:pt x="61" y="49"/>
                        <a:pt x="60" y="50"/>
                        <a:pt x="60" y="51"/>
                      </a:cubicBezTo>
                      <a:cubicBezTo>
                        <a:pt x="60" y="51"/>
                        <a:pt x="60" y="50"/>
                        <a:pt x="59" y="50"/>
                      </a:cubicBezTo>
                      <a:cubicBezTo>
                        <a:pt x="59" y="49"/>
                        <a:pt x="59" y="48"/>
                        <a:pt x="59" y="46"/>
                      </a:cubicBezTo>
                      <a:cubicBezTo>
                        <a:pt x="59" y="44"/>
                        <a:pt x="59" y="41"/>
                        <a:pt x="57" y="39"/>
                      </a:cubicBezTo>
                      <a:cubicBezTo>
                        <a:pt x="58" y="39"/>
                        <a:pt x="59" y="38"/>
                        <a:pt x="60" y="38"/>
                      </a:cubicBezTo>
                      <a:cubicBezTo>
                        <a:pt x="61" y="37"/>
                        <a:pt x="62" y="35"/>
                        <a:pt x="62" y="34"/>
                      </a:cubicBezTo>
                      <a:cubicBezTo>
                        <a:pt x="61" y="32"/>
                        <a:pt x="59" y="30"/>
                        <a:pt x="58" y="29"/>
                      </a:cubicBezTo>
                      <a:cubicBezTo>
                        <a:pt x="56" y="31"/>
                        <a:pt x="56" y="31"/>
                        <a:pt x="56" y="31"/>
                      </a:cubicBezTo>
                      <a:cubicBezTo>
                        <a:pt x="57" y="29"/>
                        <a:pt x="57" y="29"/>
                        <a:pt x="57" y="29"/>
                      </a:cubicBezTo>
                      <a:cubicBezTo>
                        <a:pt x="56" y="28"/>
                        <a:pt x="54" y="26"/>
                        <a:pt x="52" y="26"/>
                      </a:cubicBezTo>
                      <a:cubicBezTo>
                        <a:pt x="51" y="26"/>
                        <a:pt x="51" y="26"/>
                        <a:pt x="50" y="27"/>
                      </a:cubicBezTo>
                      <a:cubicBezTo>
                        <a:pt x="47" y="27"/>
                        <a:pt x="46" y="30"/>
                        <a:pt x="46" y="33"/>
                      </a:cubicBezTo>
                      <a:cubicBezTo>
                        <a:pt x="46" y="33"/>
                        <a:pt x="46" y="34"/>
                        <a:pt x="46" y="35"/>
                      </a:cubicBezTo>
                      <a:cubicBezTo>
                        <a:pt x="44" y="35"/>
                        <a:pt x="42" y="36"/>
                        <a:pt x="40" y="37"/>
                      </a:cubicBezTo>
                      <a:cubicBezTo>
                        <a:pt x="38" y="39"/>
                        <a:pt x="36" y="40"/>
                        <a:pt x="35" y="40"/>
                      </a:cubicBezTo>
                      <a:cubicBezTo>
                        <a:pt x="34" y="40"/>
                        <a:pt x="34" y="40"/>
                        <a:pt x="34" y="40"/>
                      </a:cubicBezTo>
                      <a:cubicBezTo>
                        <a:pt x="33" y="40"/>
                        <a:pt x="33" y="40"/>
                        <a:pt x="33" y="40"/>
                      </a:cubicBezTo>
                      <a:cubicBezTo>
                        <a:pt x="33" y="40"/>
                        <a:pt x="33" y="40"/>
                        <a:pt x="33" y="39"/>
                      </a:cubicBezTo>
                      <a:cubicBezTo>
                        <a:pt x="33" y="38"/>
                        <a:pt x="35" y="37"/>
                        <a:pt x="36" y="36"/>
                      </a:cubicBezTo>
                      <a:cubicBezTo>
                        <a:pt x="39" y="34"/>
                        <a:pt x="44" y="31"/>
                        <a:pt x="42" y="26"/>
                      </a:cubicBezTo>
                      <a:cubicBezTo>
                        <a:pt x="41" y="24"/>
                        <a:pt x="39" y="23"/>
                        <a:pt x="38" y="23"/>
                      </a:cubicBezTo>
                      <a:cubicBezTo>
                        <a:pt x="37" y="22"/>
                        <a:pt x="36" y="22"/>
                        <a:pt x="36" y="21"/>
                      </a:cubicBezTo>
                      <a:cubicBezTo>
                        <a:pt x="35" y="21"/>
                        <a:pt x="35" y="20"/>
                        <a:pt x="34" y="19"/>
                      </a:cubicBezTo>
                      <a:cubicBezTo>
                        <a:pt x="34" y="19"/>
                        <a:pt x="34" y="19"/>
                        <a:pt x="34" y="19"/>
                      </a:cubicBezTo>
                      <a:cubicBezTo>
                        <a:pt x="36" y="20"/>
                        <a:pt x="37" y="20"/>
                        <a:pt x="39" y="20"/>
                      </a:cubicBezTo>
                      <a:cubicBezTo>
                        <a:pt x="40" y="20"/>
                        <a:pt x="41" y="20"/>
                        <a:pt x="42" y="19"/>
                      </a:cubicBezTo>
                      <a:cubicBezTo>
                        <a:pt x="45" y="17"/>
                        <a:pt x="46" y="13"/>
                        <a:pt x="44" y="9"/>
                      </a:cubicBezTo>
                      <a:cubicBezTo>
                        <a:pt x="43" y="5"/>
                        <a:pt x="40" y="3"/>
                        <a:pt x="37" y="3"/>
                      </a:cubicBezTo>
                      <a:cubicBezTo>
                        <a:pt x="37" y="3"/>
                        <a:pt x="37" y="3"/>
                        <a:pt x="37" y="3"/>
                      </a:cubicBezTo>
                      <a:cubicBezTo>
                        <a:pt x="36" y="1"/>
                        <a:pt x="34" y="0"/>
                        <a:pt x="31" y="0"/>
                      </a:cubicBezTo>
                      <a:cubicBezTo>
                        <a:pt x="30" y="0"/>
                        <a:pt x="29" y="0"/>
                        <a:pt x="28" y="1"/>
                      </a:cubicBezTo>
                      <a:cubicBezTo>
                        <a:pt x="26" y="2"/>
                        <a:pt x="25" y="4"/>
                        <a:pt x="25" y="6"/>
                      </a:cubicBezTo>
                      <a:cubicBezTo>
                        <a:pt x="24" y="8"/>
                        <a:pt x="25" y="9"/>
                        <a:pt x="26" y="11"/>
                      </a:cubicBezTo>
                      <a:cubicBezTo>
                        <a:pt x="27" y="12"/>
                        <a:pt x="28" y="12"/>
                        <a:pt x="28" y="12"/>
                      </a:cubicBezTo>
                      <a:cubicBezTo>
                        <a:pt x="28" y="12"/>
                        <a:pt x="29" y="13"/>
                        <a:pt x="29" y="13"/>
                      </a:cubicBezTo>
                      <a:cubicBezTo>
                        <a:pt x="29" y="13"/>
                        <a:pt x="29" y="13"/>
                        <a:pt x="29" y="14"/>
                      </a:cubicBezTo>
                      <a:cubicBezTo>
                        <a:pt x="27" y="12"/>
                        <a:pt x="25" y="11"/>
                        <a:pt x="22" y="10"/>
                      </a:cubicBezTo>
                      <a:cubicBezTo>
                        <a:pt x="21" y="10"/>
                        <a:pt x="20" y="10"/>
                        <a:pt x="19" y="10"/>
                      </a:cubicBezTo>
                      <a:cubicBezTo>
                        <a:pt x="14" y="10"/>
                        <a:pt x="9" y="13"/>
                        <a:pt x="6" y="16"/>
                      </a:cubicBezTo>
                      <a:cubicBezTo>
                        <a:pt x="3" y="20"/>
                        <a:pt x="3" y="24"/>
                        <a:pt x="2" y="28"/>
                      </a:cubicBezTo>
                      <a:cubicBezTo>
                        <a:pt x="2" y="30"/>
                        <a:pt x="2" y="32"/>
                        <a:pt x="2" y="33"/>
                      </a:cubicBezTo>
                      <a:cubicBezTo>
                        <a:pt x="1" y="36"/>
                        <a:pt x="0" y="42"/>
                        <a:pt x="2" y="47"/>
                      </a:cubicBezTo>
                      <a:cubicBezTo>
                        <a:pt x="3" y="51"/>
                        <a:pt x="6" y="53"/>
                        <a:pt x="9" y="53"/>
                      </a:cubicBezTo>
                      <a:close/>
                      <a:moveTo>
                        <a:pt x="16" y="42"/>
                      </a:moveTo>
                      <a:cubicBezTo>
                        <a:pt x="17" y="41"/>
                        <a:pt x="17" y="41"/>
                        <a:pt x="17" y="40"/>
                      </a:cubicBezTo>
                      <a:cubicBezTo>
                        <a:pt x="17" y="41"/>
                        <a:pt x="17" y="43"/>
                        <a:pt x="16" y="44"/>
                      </a:cubicBezTo>
                      <a:cubicBezTo>
                        <a:pt x="16" y="44"/>
                        <a:pt x="16" y="44"/>
                        <a:pt x="16" y="44"/>
                      </a:cubicBezTo>
                      <a:cubicBezTo>
                        <a:pt x="16" y="43"/>
                        <a:pt x="16" y="43"/>
                        <a:pt x="16" y="42"/>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6" name="Freeform 10"/>
                <p:cNvSpPr>
                  <a:spLocks/>
                </p:cNvSpPr>
                <p:nvPr/>
              </p:nvSpPr>
              <p:spPr bwMode="auto">
                <a:xfrm>
                  <a:off x="133825" y="1243422"/>
                  <a:ext cx="34251" cy="50536"/>
                </a:xfrm>
                <a:custGeom>
                  <a:avLst/>
                  <a:gdLst>
                    <a:gd name="T0" fmla="*/ 15 w 18"/>
                    <a:gd name="T1" fmla="*/ 13 h 28"/>
                    <a:gd name="T2" fmla="*/ 16 w 18"/>
                    <a:gd name="T3" fmla="*/ 13 h 28"/>
                    <a:gd name="T4" fmla="*/ 17 w 18"/>
                    <a:gd name="T5" fmla="*/ 11 h 28"/>
                    <a:gd name="T6" fmla="*/ 16 w 18"/>
                    <a:gd name="T7" fmla="*/ 1 h 28"/>
                    <a:gd name="T8" fmla="*/ 15 w 18"/>
                    <a:gd name="T9" fmla="*/ 0 h 28"/>
                    <a:gd name="T10" fmla="*/ 14 w 18"/>
                    <a:gd name="T11" fmla="*/ 0 h 28"/>
                    <a:gd name="T12" fmla="*/ 13 w 18"/>
                    <a:gd name="T13" fmla="*/ 0 h 28"/>
                    <a:gd name="T14" fmla="*/ 7 w 18"/>
                    <a:gd name="T15" fmla="*/ 3 h 28"/>
                    <a:gd name="T16" fmla="*/ 6 w 18"/>
                    <a:gd name="T17" fmla="*/ 4 h 28"/>
                    <a:gd name="T18" fmla="*/ 5 w 18"/>
                    <a:gd name="T19" fmla="*/ 5 h 28"/>
                    <a:gd name="T20" fmla="*/ 3 w 18"/>
                    <a:gd name="T21" fmla="*/ 6 h 28"/>
                    <a:gd name="T22" fmla="*/ 0 w 18"/>
                    <a:gd name="T23" fmla="*/ 11 h 28"/>
                    <a:gd name="T24" fmla="*/ 4 w 18"/>
                    <a:gd name="T25" fmla="*/ 17 h 28"/>
                    <a:gd name="T26" fmla="*/ 5 w 18"/>
                    <a:gd name="T27" fmla="*/ 18 h 28"/>
                    <a:gd name="T28" fmla="*/ 5 w 18"/>
                    <a:gd name="T29" fmla="*/ 20 h 28"/>
                    <a:gd name="T30" fmla="*/ 6 w 18"/>
                    <a:gd name="T31" fmla="*/ 25 h 28"/>
                    <a:gd name="T32" fmla="*/ 11 w 18"/>
                    <a:gd name="T33" fmla="*/ 28 h 28"/>
                    <a:gd name="T34" fmla="*/ 16 w 18"/>
                    <a:gd name="T35" fmla="*/ 24 h 28"/>
                    <a:gd name="T36" fmla="*/ 15 w 18"/>
                    <a:gd name="T37" fmla="*/ 19 h 28"/>
                    <a:gd name="T38" fmla="*/ 15 w 18"/>
                    <a:gd name="T39" fmla="*/ 17 h 28"/>
                    <a:gd name="T40" fmla="*/ 15 w 18"/>
                    <a:gd name="T41" fmla="*/ 14 h 28"/>
                    <a:gd name="T42" fmla="*/ 15 w 18"/>
                    <a:gd name="T43"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8">
                      <a:moveTo>
                        <a:pt x="15" y="13"/>
                      </a:moveTo>
                      <a:cubicBezTo>
                        <a:pt x="16" y="13"/>
                        <a:pt x="16" y="13"/>
                        <a:pt x="16" y="13"/>
                      </a:cubicBezTo>
                      <a:cubicBezTo>
                        <a:pt x="16" y="12"/>
                        <a:pt x="17" y="12"/>
                        <a:pt x="17" y="11"/>
                      </a:cubicBezTo>
                      <a:cubicBezTo>
                        <a:pt x="18" y="8"/>
                        <a:pt x="17" y="3"/>
                        <a:pt x="16" y="1"/>
                      </a:cubicBezTo>
                      <a:cubicBezTo>
                        <a:pt x="15" y="0"/>
                        <a:pt x="15" y="0"/>
                        <a:pt x="15" y="0"/>
                      </a:cubicBezTo>
                      <a:cubicBezTo>
                        <a:pt x="14" y="0"/>
                        <a:pt x="14" y="0"/>
                        <a:pt x="14" y="0"/>
                      </a:cubicBezTo>
                      <a:cubicBezTo>
                        <a:pt x="13" y="0"/>
                        <a:pt x="13" y="0"/>
                        <a:pt x="13" y="0"/>
                      </a:cubicBezTo>
                      <a:cubicBezTo>
                        <a:pt x="10" y="0"/>
                        <a:pt x="8" y="2"/>
                        <a:pt x="7" y="3"/>
                      </a:cubicBezTo>
                      <a:cubicBezTo>
                        <a:pt x="7" y="3"/>
                        <a:pt x="6" y="4"/>
                        <a:pt x="6" y="4"/>
                      </a:cubicBezTo>
                      <a:cubicBezTo>
                        <a:pt x="5" y="4"/>
                        <a:pt x="5" y="5"/>
                        <a:pt x="5" y="5"/>
                      </a:cubicBezTo>
                      <a:cubicBezTo>
                        <a:pt x="4" y="5"/>
                        <a:pt x="3" y="5"/>
                        <a:pt x="3" y="6"/>
                      </a:cubicBezTo>
                      <a:cubicBezTo>
                        <a:pt x="0" y="7"/>
                        <a:pt x="0" y="9"/>
                        <a:pt x="0" y="11"/>
                      </a:cubicBezTo>
                      <a:cubicBezTo>
                        <a:pt x="0" y="15"/>
                        <a:pt x="3" y="16"/>
                        <a:pt x="4" y="17"/>
                      </a:cubicBezTo>
                      <a:cubicBezTo>
                        <a:pt x="4" y="17"/>
                        <a:pt x="5" y="17"/>
                        <a:pt x="5" y="18"/>
                      </a:cubicBezTo>
                      <a:cubicBezTo>
                        <a:pt x="5" y="18"/>
                        <a:pt x="5" y="19"/>
                        <a:pt x="5" y="20"/>
                      </a:cubicBezTo>
                      <a:cubicBezTo>
                        <a:pt x="5" y="22"/>
                        <a:pt x="5" y="24"/>
                        <a:pt x="6" y="25"/>
                      </a:cubicBezTo>
                      <a:cubicBezTo>
                        <a:pt x="7" y="27"/>
                        <a:pt x="9" y="28"/>
                        <a:pt x="11" y="28"/>
                      </a:cubicBezTo>
                      <a:cubicBezTo>
                        <a:pt x="13" y="28"/>
                        <a:pt x="15" y="26"/>
                        <a:pt x="16" y="24"/>
                      </a:cubicBezTo>
                      <a:cubicBezTo>
                        <a:pt x="16" y="22"/>
                        <a:pt x="16" y="20"/>
                        <a:pt x="15" y="19"/>
                      </a:cubicBezTo>
                      <a:cubicBezTo>
                        <a:pt x="15" y="18"/>
                        <a:pt x="15" y="17"/>
                        <a:pt x="15" y="17"/>
                      </a:cubicBezTo>
                      <a:cubicBezTo>
                        <a:pt x="15" y="16"/>
                        <a:pt x="15" y="15"/>
                        <a:pt x="15" y="14"/>
                      </a:cubicBezTo>
                      <a:lnTo>
                        <a:pt x="15" y="13"/>
                      </a:ln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7" name="Freeform 11"/>
                <p:cNvSpPr>
                  <a:spLocks/>
                </p:cNvSpPr>
                <p:nvPr/>
              </p:nvSpPr>
              <p:spPr bwMode="auto">
                <a:xfrm>
                  <a:off x="116699" y="1075734"/>
                  <a:ext cx="54638" cy="37519"/>
                </a:xfrm>
                <a:custGeom>
                  <a:avLst/>
                  <a:gdLst>
                    <a:gd name="T0" fmla="*/ 7 w 29"/>
                    <a:gd name="T1" fmla="*/ 10 h 21"/>
                    <a:gd name="T2" fmla="*/ 7 w 29"/>
                    <a:gd name="T3" fmla="*/ 10 h 21"/>
                    <a:gd name="T4" fmla="*/ 13 w 29"/>
                    <a:gd name="T5" fmla="*/ 17 h 21"/>
                    <a:gd name="T6" fmla="*/ 17 w 29"/>
                    <a:gd name="T7" fmla="*/ 18 h 21"/>
                    <a:gd name="T8" fmla="*/ 16 w 29"/>
                    <a:gd name="T9" fmla="*/ 15 h 21"/>
                    <a:gd name="T10" fmla="*/ 19 w 29"/>
                    <a:gd name="T11" fmla="*/ 16 h 21"/>
                    <a:gd name="T12" fmla="*/ 21 w 29"/>
                    <a:gd name="T13" fmla="*/ 20 h 21"/>
                    <a:gd name="T14" fmla="*/ 24 w 29"/>
                    <a:gd name="T15" fmla="*/ 21 h 21"/>
                    <a:gd name="T16" fmla="*/ 25 w 29"/>
                    <a:gd name="T17" fmla="*/ 21 h 21"/>
                    <a:gd name="T18" fmla="*/ 27 w 29"/>
                    <a:gd name="T19" fmla="*/ 21 h 21"/>
                    <a:gd name="T20" fmla="*/ 27 w 29"/>
                    <a:gd name="T21" fmla="*/ 19 h 21"/>
                    <a:gd name="T22" fmla="*/ 23 w 29"/>
                    <a:gd name="T23" fmla="*/ 8 h 21"/>
                    <a:gd name="T24" fmla="*/ 22 w 29"/>
                    <a:gd name="T25" fmla="*/ 8 h 21"/>
                    <a:gd name="T26" fmla="*/ 18 w 29"/>
                    <a:gd name="T27" fmla="*/ 5 h 21"/>
                    <a:gd name="T28" fmla="*/ 16 w 29"/>
                    <a:gd name="T29" fmla="*/ 5 h 21"/>
                    <a:gd name="T30" fmla="*/ 16 w 29"/>
                    <a:gd name="T31" fmla="*/ 5 h 21"/>
                    <a:gd name="T32" fmla="*/ 15 w 29"/>
                    <a:gd name="T33" fmla="*/ 4 h 21"/>
                    <a:gd name="T34" fmla="*/ 15 w 29"/>
                    <a:gd name="T35" fmla="*/ 4 h 21"/>
                    <a:gd name="T36" fmla="*/ 8 w 29"/>
                    <a:gd name="T37" fmla="*/ 0 h 21"/>
                    <a:gd name="T38" fmla="*/ 6 w 29"/>
                    <a:gd name="T39" fmla="*/ 0 h 21"/>
                    <a:gd name="T40" fmla="*/ 0 w 29"/>
                    <a:gd name="T41" fmla="*/ 4 h 21"/>
                    <a:gd name="T42" fmla="*/ 1 w 29"/>
                    <a:gd name="T43" fmla="*/ 7 h 21"/>
                    <a:gd name="T44" fmla="*/ 7 w 29"/>
                    <a:gd name="T45"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21">
                      <a:moveTo>
                        <a:pt x="7" y="10"/>
                      </a:moveTo>
                      <a:cubicBezTo>
                        <a:pt x="7" y="10"/>
                        <a:pt x="7" y="10"/>
                        <a:pt x="7" y="10"/>
                      </a:cubicBezTo>
                      <a:cubicBezTo>
                        <a:pt x="8" y="12"/>
                        <a:pt x="9" y="17"/>
                        <a:pt x="13" y="17"/>
                      </a:cubicBezTo>
                      <a:cubicBezTo>
                        <a:pt x="17" y="18"/>
                        <a:pt x="17" y="18"/>
                        <a:pt x="17" y="18"/>
                      </a:cubicBezTo>
                      <a:cubicBezTo>
                        <a:pt x="16" y="15"/>
                        <a:pt x="16" y="15"/>
                        <a:pt x="16" y="15"/>
                      </a:cubicBezTo>
                      <a:cubicBezTo>
                        <a:pt x="17" y="15"/>
                        <a:pt x="18" y="15"/>
                        <a:pt x="19" y="16"/>
                      </a:cubicBezTo>
                      <a:cubicBezTo>
                        <a:pt x="19" y="17"/>
                        <a:pt x="20" y="19"/>
                        <a:pt x="21" y="20"/>
                      </a:cubicBezTo>
                      <a:cubicBezTo>
                        <a:pt x="22" y="21"/>
                        <a:pt x="23" y="21"/>
                        <a:pt x="24" y="21"/>
                      </a:cubicBezTo>
                      <a:cubicBezTo>
                        <a:pt x="24" y="21"/>
                        <a:pt x="25" y="21"/>
                        <a:pt x="25" y="21"/>
                      </a:cubicBezTo>
                      <a:cubicBezTo>
                        <a:pt x="27" y="21"/>
                        <a:pt x="27" y="21"/>
                        <a:pt x="27" y="21"/>
                      </a:cubicBezTo>
                      <a:cubicBezTo>
                        <a:pt x="27" y="19"/>
                        <a:pt x="27" y="19"/>
                        <a:pt x="27" y="19"/>
                      </a:cubicBezTo>
                      <a:cubicBezTo>
                        <a:pt x="29" y="13"/>
                        <a:pt x="27" y="11"/>
                        <a:pt x="23" y="8"/>
                      </a:cubicBezTo>
                      <a:cubicBezTo>
                        <a:pt x="22" y="8"/>
                        <a:pt x="22" y="8"/>
                        <a:pt x="22" y="8"/>
                      </a:cubicBezTo>
                      <a:cubicBezTo>
                        <a:pt x="21" y="6"/>
                        <a:pt x="20" y="6"/>
                        <a:pt x="18" y="5"/>
                      </a:cubicBezTo>
                      <a:cubicBezTo>
                        <a:pt x="17" y="5"/>
                        <a:pt x="16" y="5"/>
                        <a:pt x="16" y="5"/>
                      </a:cubicBezTo>
                      <a:cubicBezTo>
                        <a:pt x="16" y="5"/>
                        <a:pt x="16" y="5"/>
                        <a:pt x="16" y="5"/>
                      </a:cubicBezTo>
                      <a:cubicBezTo>
                        <a:pt x="15" y="4"/>
                        <a:pt x="15" y="4"/>
                        <a:pt x="15" y="4"/>
                      </a:cubicBezTo>
                      <a:cubicBezTo>
                        <a:pt x="15" y="4"/>
                        <a:pt x="15" y="4"/>
                        <a:pt x="15" y="4"/>
                      </a:cubicBezTo>
                      <a:cubicBezTo>
                        <a:pt x="14" y="1"/>
                        <a:pt x="11" y="0"/>
                        <a:pt x="8" y="0"/>
                      </a:cubicBezTo>
                      <a:cubicBezTo>
                        <a:pt x="7" y="0"/>
                        <a:pt x="7" y="0"/>
                        <a:pt x="6" y="0"/>
                      </a:cubicBezTo>
                      <a:cubicBezTo>
                        <a:pt x="3" y="0"/>
                        <a:pt x="0" y="1"/>
                        <a:pt x="0" y="4"/>
                      </a:cubicBezTo>
                      <a:cubicBezTo>
                        <a:pt x="0" y="5"/>
                        <a:pt x="0" y="6"/>
                        <a:pt x="1" y="7"/>
                      </a:cubicBezTo>
                      <a:cubicBezTo>
                        <a:pt x="2" y="9"/>
                        <a:pt x="5" y="9"/>
                        <a:pt x="7" y="10"/>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8" name="Freeform 12"/>
                <p:cNvSpPr>
                  <a:spLocks/>
                </p:cNvSpPr>
                <p:nvPr/>
              </p:nvSpPr>
              <p:spPr bwMode="auto">
                <a:xfrm>
                  <a:off x="163998" y="1078797"/>
                  <a:ext cx="93782" cy="71976"/>
                </a:xfrm>
                <a:custGeom>
                  <a:avLst/>
                  <a:gdLst>
                    <a:gd name="T0" fmla="*/ 2 w 49"/>
                    <a:gd name="T1" fmla="*/ 24 h 40"/>
                    <a:gd name="T2" fmla="*/ 3 w 49"/>
                    <a:gd name="T3" fmla="*/ 27 h 40"/>
                    <a:gd name="T4" fmla="*/ 3 w 49"/>
                    <a:gd name="T5" fmla="*/ 26 h 40"/>
                    <a:gd name="T6" fmla="*/ 1 w 49"/>
                    <a:gd name="T7" fmla="*/ 30 h 40"/>
                    <a:gd name="T8" fmla="*/ 3 w 49"/>
                    <a:gd name="T9" fmla="*/ 35 h 40"/>
                    <a:gd name="T10" fmla="*/ 4 w 49"/>
                    <a:gd name="T11" fmla="*/ 35 h 40"/>
                    <a:gd name="T12" fmla="*/ 4 w 49"/>
                    <a:gd name="T13" fmla="*/ 36 h 40"/>
                    <a:gd name="T14" fmla="*/ 7 w 49"/>
                    <a:gd name="T15" fmla="*/ 39 h 40"/>
                    <a:gd name="T16" fmla="*/ 10 w 49"/>
                    <a:gd name="T17" fmla="*/ 40 h 40"/>
                    <a:gd name="T18" fmla="*/ 15 w 49"/>
                    <a:gd name="T19" fmla="*/ 37 h 40"/>
                    <a:gd name="T20" fmla="*/ 15 w 49"/>
                    <a:gd name="T21" fmla="*/ 33 h 40"/>
                    <a:gd name="T22" fmla="*/ 12 w 49"/>
                    <a:gd name="T23" fmla="*/ 31 h 40"/>
                    <a:gd name="T24" fmla="*/ 12 w 49"/>
                    <a:gd name="T25" fmla="*/ 31 h 40"/>
                    <a:gd name="T26" fmla="*/ 13 w 49"/>
                    <a:gd name="T27" fmla="*/ 28 h 40"/>
                    <a:gd name="T28" fmla="*/ 14 w 49"/>
                    <a:gd name="T29" fmla="*/ 27 h 40"/>
                    <a:gd name="T30" fmla="*/ 14 w 49"/>
                    <a:gd name="T31" fmla="*/ 27 h 40"/>
                    <a:gd name="T32" fmla="*/ 19 w 49"/>
                    <a:gd name="T33" fmla="*/ 30 h 40"/>
                    <a:gd name="T34" fmla="*/ 19 w 49"/>
                    <a:gd name="T35" fmla="*/ 30 h 40"/>
                    <a:gd name="T36" fmla="*/ 25 w 49"/>
                    <a:gd name="T37" fmla="*/ 24 h 40"/>
                    <a:gd name="T38" fmla="*/ 28 w 49"/>
                    <a:gd name="T39" fmla="*/ 21 h 40"/>
                    <a:gd name="T40" fmla="*/ 31 w 49"/>
                    <a:gd name="T41" fmla="*/ 20 h 40"/>
                    <a:gd name="T42" fmla="*/ 39 w 49"/>
                    <a:gd name="T43" fmla="*/ 17 h 40"/>
                    <a:gd name="T44" fmla="*/ 41 w 49"/>
                    <a:gd name="T45" fmla="*/ 14 h 40"/>
                    <a:gd name="T46" fmla="*/ 42 w 49"/>
                    <a:gd name="T47" fmla="*/ 13 h 40"/>
                    <a:gd name="T48" fmla="*/ 43 w 49"/>
                    <a:gd name="T49" fmla="*/ 12 h 40"/>
                    <a:gd name="T50" fmla="*/ 48 w 49"/>
                    <a:gd name="T51" fmla="*/ 10 h 40"/>
                    <a:gd name="T52" fmla="*/ 48 w 49"/>
                    <a:gd name="T53" fmla="*/ 3 h 40"/>
                    <a:gd name="T54" fmla="*/ 44 w 49"/>
                    <a:gd name="T55" fmla="*/ 1 h 40"/>
                    <a:gd name="T56" fmla="*/ 39 w 49"/>
                    <a:gd name="T57" fmla="*/ 3 h 40"/>
                    <a:gd name="T58" fmla="*/ 37 w 49"/>
                    <a:gd name="T59" fmla="*/ 4 h 40"/>
                    <a:gd name="T60" fmla="*/ 35 w 49"/>
                    <a:gd name="T61" fmla="*/ 1 h 40"/>
                    <a:gd name="T62" fmla="*/ 31 w 49"/>
                    <a:gd name="T63" fmla="*/ 0 h 40"/>
                    <a:gd name="T64" fmla="*/ 23 w 49"/>
                    <a:gd name="T65" fmla="*/ 9 h 40"/>
                    <a:gd name="T66" fmla="*/ 20 w 49"/>
                    <a:gd name="T67" fmla="*/ 15 h 40"/>
                    <a:gd name="T68" fmla="*/ 19 w 49"/>
                    <a:gd name="T69" fmla="*/ 16 h 40"/>
                    <a:gd name="T70" fmla="*/ 16 w 49"/>
                    <a:gd name="T71" fmla="*/ 20 h 40"/>
                    <a:gd name="T72" fmla="*/ 15 w 49"/>
                    <a:gd name="T73" fmla="*/ 19 h 40"/>
                    <a:gd name="T74" fmla="*/ 14 w 49"/>
                    <a:gd name="T75" fmla="*/ 17 h 40"/>
                    <a:gd name="T76" fmla="*/ 14 w 49"/>
                    <a:gd name="T77" fmla="*/ 16 h 40"/>
                    <a:gd name="T78" fmla="*/ 12 w 49"/>
                    <a:gd name="T79" fmla="*/ 15 h 40"/>
                    <a:gd name="T80" fmla="*/ 9 w 49"/>
                    <a:gd name="T81" fmla="*/ 14 h 40"/>
                    <a:gd name="T82" fmla="*/ 5 w 49"/>
                    <a:gd name="T83" fmla="*/ 16 h 40"/>
                    <a:gd name="T84" fmla="*/ 4 w 49"/>
                    <a:gd name="T85" fmla="*/ 17 h 40"/>
                    <a:gd name="T86" fmla="*/ 3 w 49"/>
                    <a:gd name="T87" fmla="*/ 19 h 40"/>
                    <a:gd name="T88" fmla="*/ 2 w 49"/>
                    <a:gd name="T89"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 h="40">
                      <a:moveTo>
                        <a:pt x="2" y="24"/>
                      </a:moveTo>
                      <a:cubicBezTo>
                        <a:pt x="3" y="27"/>
                        <a:pt x="3" y="27"/>
                        <a:pt x="3" y="27"/>
                      </a:cubicBezTo>
                      <a:cubicBezTo>
                        <a:pt x="3" y="26"/>
                        <a:pt x="3" y="26"/>
                        <a:pt x="3" y="26"/>
                      </a:cubicBezTo>
                      <a:cubicBezTo>
                        <a:pt x="2" y="27"/>
                        <a:pt x="1" y="28"/>
                        <a:pt x="1" y="30"/>
                      </a:cubicBezTo>
                      <a:cubicBezTo>
                        <a:pt x="0" y="34"/>
                        <a:pt x="2" y="35"/>
                        <a:pt x="3" y="35"/>
                      </a:cubicBezTo>
                      <a:cubicBezTo>
                        <a:pt x="3" y="35"/>
                        <a:pt x="4" y="35"/>
                        <a:pt x="4" y="35"/>
                      </a:cubicBezTo>
                      <a:cubicBezTo>
                        <a:pt x="4" y="35"/>
                        <a:pt x="4" y="36"/>
                        <a:pt x="4" y="36"/>
                      </a:cubicBezTo>
                      <a:cubicBezTo>
                        <a:pt x="5" y="37"/>
                        <a:pt x="5" y="38"/>
                        <a:pt x="7" y="39"/>
                      </a:cubicBezTo>
                      <a:cubicBezTo>
                        <a:pt x="8" y="39"/>
                        <a:pt x="9" y="40"/>
                        <a:pt x="10" y="40"/>
                      </a:cubicBezTo>
                      <a:cubicBezTo>
                        <a:pt x="13" y="40"/>
                        <a:pt x="15" y="39"/>
                        <a:pt x="15" y="37"/>
                      </a:cubicBezTo>
                      <a:cubicBezTo>
                        <a:pt x="16" y="36"/>
                        <a:pt x="16" y="35"/>
                        <a:pt x="15" y="33"/>
                      </a:cubicBezTo>
                      <a:cubicBezTo>
                        <a:pt x="14" y="32"/>
                        <a:pt x="13" y="32"/>
                        <a:pt x="12" y="31"/>
                      </a:cubicBezTo>
                      <a:cubicBezTo>
                        <a:pt x="12" y="31"/>
                        <a:pt x="12" y="31"/>
                        <a:pt x="12" y="31"/>
                      </a:cubicBezTo>
                      <a:cubicBezTo>
                        <a:pt x="12" y="30"/>
                        <a:pt x="13" y="28"/>
                        <a:pt x="13" y="28"/>
                      </a:cubicBezTo>
                      <a:cubicBezTo>
                        <a:pt x="13" y="27"/>
                        <a:pt x="14" y="27"/>
                        <a:pt x="14" y="27"/>
                      </a:cubicBezTo>
                      <a:cubicBezTo>
                        <a:pt x="14" y="27"/>
                        <a:pt x="14" y="27"/>
                        <a:pt x="14" y="27"/>
                      </a:cubicBezTo>
                      <a:cubicBezTo>
                        <a:pt x="15" y="28"/>
                        <a:pt x="16" y="30"/>
                        <a:pt x="19" y="30"/>
                      </a:cubicBezTo>
                      <a:cubicBezTo>
                        <a:pt x="19" y="30"/>
                        <a:pt x="19" y="30"/>
                        <a:pt x="19" y="30"/>
                      </a:cubicBezTo>
                      <a:cubicBezTo>
                        <a:pt x="22" y="30"/>
                        <a:pt x="24" y="27"/>
                        <a:pt x="25" y="24"/>
                      </a:cubicBezTo>
                      <a:cubicBezTo>
                        <a:pt x="26" y="23"/>
                        <a:pt x="27" y="21"/>
                        <a:pt x="28" y="21"/>
                      </a:cubicBezTo>
                      <a:cubicBezTo>
                        <a:pt x="29" y="20"/>
                        <a:pt x="30" y="20"/>
                        <a:pt x="31" y="20"/>
                      </a:cubicBezTo>
                      <a:cubicBezTo>
                        <a:pt x="34" y="20"/>
                        <a:pt x="37" y="20"/>
                        <a:pt x="39" y="17"/>
                      </a:cubicBezTo>
                      <a:cubicBezTo>
                        <a:pt x="40" y="16"/>
                        <a:pt x="41" y="15"/>
                        <a:pt x="41" y="14"/>
                      </a:cubicBezTo>
                      <a:cubicBezTo>
                        <a:pt x="42" y="14"/>
                        <a:pt x="42" y="13"/>
                        <a:pt x="42" y="13"/>
                      </a:cubicBezTo>
                      <a:cubicBezTo>
                        <a:pt x="42" y="13"/>
                        <a:pt x="43" y="12"/>
                        <a:pt x="43" y="12"/>
                      </a:cubicBezTo>
                      <a:cubicBezTo>
                        <a:pt x="45" y="12"/>
                        <a:pt x="47" y="12"/>
                        <a:pt x="48" y="10"/>
                      </a:cubicBezTo>
                      <a:cubicBezTo>
                        <a:pt x="49" y="8"/>
                        <a:pt x="49" y="5"/>
                        <a:pt x="48" y="3"/>
                      </a:cubicBezTo>
                      <a:cubicBezTo>
                        <a:pt x="48" y="2"/>
                        <a:pt x="46" y="1"/>
                        <a:pt x="44" y="1"/>
                      </a:cubicBezTo>
                      <a:cubicBezTo>
                        <a:pt x="42" y="1"/>
                        <a:pt x="40" y="1"/>
                        <a:pt x="39" y="3"/>
                      </a:cubicBezTo>
                      <a:cubicBezTo>
                        <a:pt x="38" y="3"/>
                        <a:pt x="38" y="4"/>
                        <a:pt x="37" y="4"/>
                      </a:cubicBezTo>
                      <a:cubicBezTo>
                        <a:pt x="37" y="3"/>
                        <a:pt x="36" y="2"/>
                        <a:pt x="35" y="1"/>
                      </a:cubicBezTo>
                      <a:cubicBezTo>
                        <a:pt x="34" y="1"/>
                        <a:pt x="32" y="0"/>
                        <a:pt x="31" y="0"/>
                      </a:cubicBezTo>
                      <a:cubicBezTo>
                        <a:pt x="27" y="0"/>
                        <a:pt x="24" y="6"/>
                        <a:pt x="23" y="9"/>
                      </a:cubicBezTo>
                      <a:cubicBezTo>
                        <a:pt x="23" y="11"/>
                        <a:pt x="22" y="12"/>
                        <a:pt x="20" y="15"/>
                      </a:cubicBezTo>
                      <a:cubicBezTo>
                        <a:pt x="19" y="16"/>
                        <a:pt x="19" y="16"/>
                        <a:pt x="19" y="16"/>
                      </a:cubicBezTo>
                      <a:cubicBezTo>
                        <a:pt x="18" y="17"/>
                        <a:pt x="17" y="18"/>
                        <a:pt x="16" y="20"/>
                      </a:cubicBezTo>
                      <a:cubicBezTo>
                        <a:pt x="16" y="20"/>
                        <a:pt x="16" y="19"/>
                        <a:pt x="15" y="19"/>
                      </a:cubicBezTo>
                      <a:cubicBezTo>
                        <a:pt x="15" y="18"/>
                        <a:pt x="14" y="18"/>
                        <a:pt x="14" y="17"/>
                      </a:cubicBezTo>
                      <a:cubicBezTo>
                        <a:pt x="14" y="16"/>
                        <a:pt x="14" y="16"/>
                        <a:pt x="14" y="16"/>
                      </a:cubicBezTo>
                      <a:cubicBezTo>
                        <a:pt x="12" y="15"/>
                        <a:pt x="12" y="15"/>
                        <a:pt x="12" y="15"/>
                      </a:cubicBezTo>
                      <a:cubicBezTo>
                        <a:pt x="11" y="14"/>
                        <a:pt x="10" y="14"/>
                        <a:pt x="9" y="14"/>
                      </a:cubicBezTo>
                      <a:cubicBezTo>
                        <a:pt x="8" y="14"/>
                        <a:pt x="6" y="15"/>
                        <a:pt x="5" y="16"/>
                      </a:cubicBezTo>
                      <a:cubicBezTo>
                        <a:pt x="5" y="16"/>
                        <a:pt x="5" y="17"/>
                        <a:pt x="4" y="17"/>
                      </a:cubicBezTo>
                      <a:cubicBezTo>
                        <a:pt x="4" y="18"/>
                        <a:pt x="3" y="18"/>
                        <a:pt x="3" y="19"/>
                      </a:cubicBezTo>
                      <a:cubicBezTo>
                        <a:pt x="2" y="20"/>
                        <a:pt x="2" y="22"/>
                        <a:pt x="2" y="24"/>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9" name="Freeform 13"/>
                <p:cNvSpPr>
                  <a:spLocks/>
                </p:cNvSpPr>
                <p:nvPr/>
              </p:nvSpPr>
              <p:spPr bwMode="auto">
                <a:xfrm>
                  <a:off x="-603387" y="2001462"/>
                  <a:ext cx="55454" cy="49770"/>
                </a:xfrm>
                <a:custGeom>
                  <a:avLst/>
                  <a:gdLst>
                    <a:gd name="T0" fmla="*/ 18 w 29"/>
                    <a:gd name="T1" fmla="*/ 20 h 28"/>
                    <a:gd name="T2" fmla="*/ 21 w 29"/>
                    <a:gd name="T3" fmla="*/ 17 h 28"/>
                    <a:gd name="T4" fmla="*/ 22 w 29"/>
                    <a:gd name="T5" fmla="*/ 15 h 28"/>
                    <a:gd name="T6" fmla="*/ 29 w 29"/>
                    <a:gd name="T7" fmla="*/ 5 h 28"/>
                    <a:gd name="T8" fmla="*/ 24 w 29"/>
                    <a:gd name="T9" fmla="*/ 0 h 28"/>
                    <a:gd name="T10" fmla="*/ 17 w 29"/>
                    <a:gd name="T11" fmla="*/ 3 h 28"/>
                    <a:gd name="T12" fmla="*/ 13 w 29"/>
                    <a:gd name="T13" fmla="*/ 6 h 28"/>
                    <a:gd name="T14" fmla="*/ 10 w 29"/>
                    <a:gd name="T15" fmla="*/ 9 h 28"/>
                    <a:gd name="T16" fmla="*/ 7 w 29"/>
                    <a:gd name="T17" fmla="*/ 13 h 28"/>
                    <a:gd name="T18" fmla="*/ 5 w 29"/>
                    <a:gd name="T19" fmla="*/ 15 h 28"/>
                    <a:gd name="T20" fmla="*/ 4 w 29"/>
                    <a:gd name="T21" fmla="*/ 16 h 28"/>
                    <a:gd name="T22" fmla="*/ 0 w 29"/>
                    <a:gd name="T23" fmla="*/ 23 h 28"/>
                    <a:gd name="T24" fmla="*/ 2 w 29"/>
                    <a:gd name="T25" fmla="*/ 27 h 28"/>
                    <a:gd name="T26" fmla="*/ 6 w 29"/>
                    <a:gd name="T27" fmla="*/ 28 h 28"/>
                    <a:gd name="T28" fmla="*/ 13 w 29"/>
                    <a:gd name="T29" fmla="*/ 25 h 28"/>
                    <a:gd name="T30" fmla="*/ 18 w 29"/>
                    <a:gd name="T31"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28">
                      <a:moveTo>
                        <a:pt x="18" y="20"/>
                      </a:moveTo>
                      <a:cubicBezTo>
                        <a:pt x="19" y="19"/>
                        <a:pt x="20" y="18"/>
                        <a:pt x="21" y="17"/>
                      </a:cubicBezTo>
                      <a:cubicBezTo>
                        <a:pt x="21" y="16"/>
                        <a:pt x="22" y="16"/>
                        <a:pt x="22" y="15"/>
                      </a:cubicBezTo>
                      <a:cubicBezTo>
                        <a:pt x="25" y="13"/>
                        <a:pt x="29" y="10"/>
                        <a:pt x="29" y="5"/>
                      </a:cubicBezTo>
                      <a:cubicBezTo>
                        <a:pt x="29" y="1"/>
                        <a:pt x="26" y="0"/>
                        <a:pt x="24" y="0"/>
                      </a:cubicBezTo>
                      <a:cubicBezTo>
                        <a:pt x="22" y="0"/>
                        <a:pt x="20" y="1"/>
                        <a:pt x="17" y="3"/>
                      </a:cubicBezTo>
                      <a:cubicBezTo>
                        <a:pt x="16" y="4"/>
                        <a:pt x="14" y="5"/>
                        <a:pt x="13" y="6"/>
                      </a:cubicBezTo>
                      <a:cubicBezTo>
                        <a:pt x="12" y="7"/>
                        <a:pt x="11" y="8"/>
                        <a:pt x="10" y="9"/>
                      </a:cubicBezTo>
                      <a:cubicBezTo>
                        <a:pt x="8" y="10"/>
                        <a:pt x="7" y="11"/>
                        <a:pt x="7" y="13"/>
                      </a:cubicBezTo>
                      <a:cubicBezTo>
                        <a:pt x="6" y="13"/>
                        <a:pt x="6" y="14"/>
                        <a:pt x="5" y="15"/>
                      </a:cubicBezTo>
                      <a:cubicBezTo>
                        <a:pt x="5" y="15"/>
                        <a:pt x="5" y="15"/>
                        <a:pt x="4" y="16"/>
                      </a:cubicBezTo>
                      <a:cubicBezTo>
                        <a:pt x="2" y="18"/>
                        <a:pt x="0" y="20"/>
                        <a:pt x="0" y="23"/>
                      </a:cubicBezTo>
                      <a:cubicBezTo>
                        <a:pt x="0" y="25"/>
                        <a:pt x="0" y="26"/>
                        <a:pt x="2" y="27"/>
                      </a:cubicBezTo>
                      <a:cubicBezTo>
                        <a:pt x="3" y="28"/>
                        <a:pt x="4" y="28"/>
                        <a:pt x="6" y="28"/>
                      </a:cubicBezTo>
                      <a:cubicBezTo>
                        <a:pt x="9" y="28"/>
                        <a:pt x="12" y="26"/>
                        <a:pt x="13" y="25"/>
                      </a:cubicBezTo>
                      <a:cubicBezTo>
                        <a:pt x="15" y="24"/>
                        <a:pt x="17" y="22"/>
                        <a:pt x="18" y="20"/>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0" name="Freeform 14"/>
                <p:cNvSpPr>
                  <a:spLocks/>
                </p:cNvSpPr>
                <p:nvPr/>
              </p:nvSpPr>
              <p:spPr bwMode="auto">
                <a:xfrm>
                  <a:off x="-666181" y="2049701"/>
                  <a:ext cx="59531" cy="44410"/>
                </a:xfrm>
                <a:custGeom>
                  <a:avLst/>
                  <a:gdLst>
                    <a:gd name="T0" fmla="*/ 26 w 31"/>
                    <a:gd name="T1" fmla="*/ 0 h 25"/>
                    <a:gd name="T2" fmla="*/ 16 w 31"/>
                    <a:gd name="T3" fmla="*/ 3 h 25"/>
                    <a:gd name="T4" fmla="*/ 14 w 31"/>
                    <a:gd name="T5" fmla="*/ 4 h 25"/>
                    <a:gd name="T6" fmla="*/ 10 w 31"/>
                    <a:gd name="T7" fmla="*/ 6 h 25"/>
                    <a:gd name="T8" fmla="*/ 8 w 31"/>
                    <a:gd name="T9" fmla="*/ 6 h 25"/>
                    <a:gd name="T10" fmla="*/ 7 w 31"/>
                    <a:gd name="T11" fmla="*/ 6 h 25"/>
                    <a:gd name="T12" fmla="*/ 3 w 31"/>
                    <a:gd name="T13" fmla="*/ 7 h 25"/>
                    <a:gd name="T14" fmla="*/ 1 w 31"/>
                    <a:gd name="T15" fmla="*/ 19 h 25"/>
                    <a:gd name="T16" fmla="*/ 9 w 31"/>
                    <a:gd name="T17" fmla="*/ 25 h 25"/>
                    <a:gd name="T18" fmla="*/ 11 w 31"/>
                    <a:gd name="T19" fmla="*/ 25 h 25"/>
                    <a:gd name="T20" fmla="*/ 15 w 31"/>
                    <a:gd name="T21" fmla="*/ 19 h 25"/>
                    <a:gd name="T22" fmla="*/ 16 w 31"/>
                    <a:gd name="T23" fmla="*/ 18 h 25"/>
                    <a:gd name="T24" fmla="*/ 18 w 31"/>
                    <a:gd name="T25" fmla="*/ 17 h 25"/>
                    <a:gd name="T26" fmla="*/ 21 w 31"/>
                    <a:gd name="T27" fmla="*/ 15 h 25"/>
                    <a:gd name="T28" fmla="*/ 23 w 31"/>
                    <a:gd name="T29" fmla="*/ 12 h 25"/>
                    <a:gd name="T30" fmla="*/ 23 w 31"/>
                    <a:gd name="T31" fmla="*/ 11 h 25"/>
                    <a:gd name="T32" fmla="*/ 24 w 31"/>
                    <a:gd name="T33" fmla="*/ 11 h 25"/>
                    <a:gd name="T34" fmla="*/ 25 w 31"/>
                    <a:gd name="T35" fmla="*/ 10 h 25"/>
                    <a:gd name="T36" fmla="*/ 31 w 31"/>
                    <a:gd name="T37" fmla="*/ 5 h 25"/>
                    <a:gd name="T38" fmla="*/ 29 w 31"/>
                    <a:gd name="T39" fmla="*/ 1 h 25"/>
                    <a:gd name="T40" fmla="*/ 26 w 31"/>
                    <a:gd name="T4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25">
                      <a:moveTo>
                        <a:pt x="26" y="0"/>
                      </a:moveTo>
                      <a:cubicBezTo>
                        <a:pt x="23" y="0"/>
                        <a:pt x="19" y="1"/>
                        <a:pt x="16" y="3"/>
                      </a:cubicBezTo>
                      <a:cubicBezTo>
                        <a:pt x="15" y="4"/>
                        <a:pt x="15" y="4"/>
                        <a:pt x="14" y="4"/>
                      </a:cubicBezTo>
                      <a:cubicBezTo>
                        <a:pt x="13" y="5"/>
                        <a:pt x="11" y="5"/>
                        <a:pt x="10" y="6"/>
                      </a:cubicBezTo>
                      <a:cubicBezTo>
                        <a:pt x="9" y="6"/>
                        <a:pt x="9" y="6"/>
                        <a:pt x="8" y="6"/>
                      </a:cubicBezTo>
                      <a:cubicBezTo>
                        <a:pt x="8" y="6"/>
                        <a:pt x="7" y="6"/>
                        <a:pt x="7" y="6"/>
                      </a:cubicBezTo>
                      <a:cubicBezTo>
                        <a:pt x="6" y="6"/>
                        <a:pt x="4" y="6"/>
                        <a:pt x="3" y="7"/>
                      </a:cubicBezTo>
                      <a:cubicBezTo>
                        <a:pt x="0" y="9"/>
                        <a:pt x="0" y="17"/>
                        <a:pt x="1" y="19"/>
                      </a:cubicBezTo>
                      <a:cubicBezTo>
                        <a:pt x="2" y="23"/>
                        <a:pt x="5" y="25"/>
                        <a:pt x="9" y="25"/>
                      </a:cubicBezTo>
                      <a:cubicBezTo>
                        <a:pt x="10" y="25"/>
                        <a:pt x="11" y="25"/>
                        <a:pt x="11" y="25"/>
                      </a:cubicBezTo>
                      <a:cubicBezTo>
                        <a:pt x="14" y="24"/>
                        <a:pt x="15" y="21"/>
                        <a:pt x="15" y="19"/>
                      </a:cubicBezTo>
                      <a:cubicBezTo>
                        <a:pt x="15" y="19"/>
                        <a:pt x="16" y="18"/>
                        <a:pt x="16" y="18"/>
                      </a:cubicBezTo>
                      <a:cubicBezTo>
                        <a:pt x="16" y="18"/>
                        <a:pt x="17" y="17"/>
                        <a:pt x="18" y="17"/>
                      </a:cubicBezTo>
                      <a:cubicBezTo>
                        <a:pt x="19" y="17"/>
                        <a:pt x="20" y="16"/>
                        <a:pt x="21" y="15"/>
                      </a:cubicBezTo>
                      <a:cubicBezTo>
                        <a:pt x="22" y="14"/>
                        <a:pt x="23" y="13"/>
                        <a:pt x="23" y="12"/>
                      </a:cubicBezTo>
                      <a:cubicBezTo>
                        <a:pt x="23" y="12"/>
                        <a:pt x="23" y="12"/>
                        <a:pt x="23" y="11"/>
                      </a:cubicBezTo>
                      <a:cubicBezTo>
                        <a:pt x="23" y="11"/>
                        <a:pt x="24" y="11"/>
                        <a:pt x="24" y="11"/>
                      </a:cubicBezTo>
                      <a:cubicBezTo>
                        <a:pt x="25" y="10"/>
                        <a:pt x="25" y="10"/>
                        <a:pt x="25" y="10"/>
                      </a:cubicBezTo>
                      <a:cubicBezTo>
                        <a:pt x="27" y="9"/>
                        <a:pt x="31" y="8"/>
                        <a:pt x="31" y="5"/>
                      </a:cubicBezTo>
                      <a:cubicBezTo>
                        <a:pt x="31" y="4"/>
                        <a:pt x="31" y="2"/>
                        <a:pt x="29" y="1"/>
                      </a:cubicBezTo>
                      <a:cubicBezTo>
                        <a:pt x="28" y="0"/>
                        <a:pt x="27" y="0"/>
                        <a:pt x="26" y="0"/>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1" name="Freeform 15"/>
                <p:cNvSpPr>
                  <a:spLocks/>
                </p:cNvSpPr>
                <p:nvPr/>
              </p:nvSpPr>
              <p:spPr bwMode="auto">
                <a:xfrm>
                  <a:off x="-526730" y="2201309"/>
                  <a:ext cx="41590" cy="53599"/>
                </a:xfrm>
                <a:custGeom>
                  <a:avLst/>
                  <a:gdLst>
                    <a:gd name="T0" fmla="*/ 4 w 22"/>
                    <a:gd name="T1" fmla="*/ 29 h 30"/>
                    <a:gd name="T2" fmla="*/ 6 w 22"/>
                    <a:gd name="T3" fmla="*/ 30 h 30"/>
                    <a:gd name="T4" fmla="*/ 11 w 22"/>
                    <a:gd name="T5" fmla="*/ 25 h 30"/>
                    <a:gd name="T6" fmla="*/ 11 w 22"/>
                    <a:gd name="T7" fmla="*/ 24 h 30"/>
                    <a:gd name="T8" fmla="*/ 13 w 22"/>
                    <a:gd name="T9" fmla="*/ 22 h 30"/>
                    <a:gd name="T10" fmla="*/ 15 w 22"/>
                    <a:gd name="T11" fmla="*/ 20 h 30"/>
                    <a:gd name="T12" fmla="*/ 16 w 22"/>
                    <a:gd name="T13" fmla="*/ 17 h 30"/>
                    <a:gd name="T14" fmla="*/ 17 w 22"/>
                    <a:gd name="T15" fmla="*/ 16 h 30"/>
                    <a:gd name="T16" fmla="*/ 18 w 22"/>
                    <a:gd name="T17" fmla="*/ 14 h 30"/>
                    <a:gd name="T18" fmla="*/ 22 w 22"/>
                    <a:gd name="T19" fmla="*/ 7 h 30"/>
                    <a:gd name="T20" fmla="*/ 21 w 22"/>
                    <a:gd name="T21" fmla="*/ 2 h 30"/>
                    <a:gd name="T22" fmla="*/ 17 w 22"/>
                    <a:gd name="T23" fmla="*/ 0 h 30"/>
                    <a:gd name="T24" fmla="*/ 14 w 22"/>
                    <a:gd name="T25" fmla="*/ 0 h 30"/>
                    <a:gd name="T26" fmla="*/ 0 w 22"/>
                    <a:gd name="T27" fmla="*/ 23 h 30"/>
                    <a:gd name="T28" fmla="*/ 4 w 22"/>
                    <a:gd name="T2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30">
                      <a:moveTo>
                        <a:pt x="4" y="29"/>
                      </a:moveTo>
                      <a:cubicBezTo>
                        <a:pt x="5" y="30"/>
                        <a:pt x="5" y="30"/>
                        <a:pt x="6" y="30"/>
                      </a:cubicBezTo>
                      <a:cubicBezTo>
                        <a:pt x="9" y="30"/>
                        <a:pt x="10" y="26"/>
                        <a:pt x="11" y="25"/>
                      </a:cubicBezTo>
                      <a:cubicBezTo>
                        <a:pt x="11" y="25"/>
                        <a:pt x="11" y="24"/>
                        <a:pt x="11" y="24"/>
                      </a:cubicBezTo>
                      <a:cubicBezTo>
                        <a:pt x="12" y="23"/>
                        <a:pt x="12" y="23"/>
                        <a:pt x="13" y="22"/>
                      </a:cubicBezTo>
                      <a:cubicBezTo>
                        <a:pt x="13" y="22"/>
                        <a:pt x="14" y="21"/>
                        <a:pt x="15" y="20"/>
                      </a:cubicBezTo>
                      <a:cubicBezTo>
                        <a:pt x="16" y="19"/>
                        <a:pt x="16" y="18"/>
                        <a:pt x="16" y="17"/>
                      </a:cubicBezTo>
                      <a:cubicBezTo>
                        <a:pt x="16" y="17"/>
                        <a:pt x="17" y="16"/>
                        <a:pt x="17" y="16"/>
                      </a:cubicBezTo>
                      <a:cubicBezTo>
                        <a:pt x="17" y="15"/>
                        <a:pt x="18" y="14"/>
                        <a:pt x="18" y="14"/>
                      </a:cubicBezTo>
                      <a:cubicBezTo>
                        <a:pt x="20" y="12"/>
                        <a:pt x="21" y="9"/>
                        <a:pt x="22" y="7"/>
                      </a:cubicBezTo>
                      <a:cubicBezTo>
                        <a:pt x="22" y="4"/>
                        <a:pt x="22" y="2"/>
                        <a:pt x="21" y="2"/>
                      </a:cubicBezTo>
                      <a:cubicBezTo>
                        <a:pt x="20" y="0"/>
                        <a:pt x="19" y="0"/>
                        <a:pt x="17" y="0"/>
                      </a:cubicBezTo>
                      <a:cubicBezTo>
                        <a:pt x="16" y="0"/>
                        <a:pt x="15" y="0"/>
                        <a:pt x="14" y="0"/>
                      </a:cubicBezTo>
                      <a:cubicBezTo>
                        <a:pt x="9" y="2"/>
                        <a:pt x="0" y="16"/>
                        <a:pt x="0" y="23"/>
                      </a:cubicBezTo>
                      <a:cubicBezTo>
                        <a:pt x="0" y="26"/>
                        <a:pt x="2" y="28"/>
                        <a:pt x="4" y="29"/>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2" name="Freeform 16"/>
                <p:cNvSpPr>
                  <a:spLocks/>
                </p:cNvSpPr>
                <p:nvPr/>
              </p:nvSpPr>
              <p:spPr bwMode="auto">
                <a:xfrm>
                  <a:off x="-580553" y="2178338"/>
                  <a:ext cx="192458" cy="226646"/>
                </a:xfrm>
                <a:custGeom>
                  <a:avLst/>
                  <a:gdLst>
                    <a:gd name="T0" fmla="*/ 93 w 101"/>
                    <a:gd name="T1" fmla="*/ 28 h 127"/>
                    <a:gd name="T2" fmla="*/ 98 w 101"/>
                    <a:gd name="T3" fmla="*/ 11 h 127"/>
                    <a:gd name="T4" fmla="*/ 97 w 101"/>
                    <a:gd name="T5" fmla="*/ 9 h 127"/>
                    <a:gd name="T6" fmla="*/ 95 w 101"/>
                    <a:gd name="T7" fmla="*/ 0 h 127"/>
                    <a:gd name="T8" fmla="*/ 90 w 101"/>
                    <a:gd name="T9" fmla="*/ 3 h 127"/>
                    <a:gd name="T10" fmla="*/ 89 w 101"/>
                    <a:gd name="T11" fmla="*/ 4 h 127"/>
                    <a:gd name="T12" fmla="*/ 85 w 101"/>
                    <a:gd name="T13" fmla="*/ 13 h 127"/>
                    <a:gd name="T14" fmla="*/ 79 w 101"/>
                    <a:gd name="T15" fmla="*/ 18 h 127"/>
                    <a:gd name="T16" fmla="*/ 68 w 101"/>
                    <a:gd name="T17" fmla="*/ 30 h 127"/>
                    <a:gd name="T18" fmla="*/ 63 w 101"/>
                    <a:gd name="T19" fmla="*/ 36 h 127"/>
                    <a:gd name="T20" fmla="*/ 63 w 101"/>
                    <a:gd name="T21" fmla="*/ 48 h 127"/>
                    <a:gd name="T22" fmla="*/ 51 w 101"/>
                    <a:gd name="T23" fmla="*/ 58 h 127"/>
                    <a:gd name="T24" fmla="*/ 50 w 101"/>
                    <a:gd name="T25" fmla="*/ 53 h 127"/>
                    <a:gd name="T26" fmla="*/ 48 w 101"/>
                    <a:gd name="T27" fmla="*/ 51 h 127"/>
                    <a:gd name="T28" fmla="*/ 40 w 101"/>
                    <a:gd name="T29" fmla="*/ 55 h 127"/>
                    <a:gd name="T30" fmla="*/ 35 w 101"/>
                    <a:gd name="T31" fmla="*/ 58 h 127"/>
                    <a:gd name="T32" fmla="*/ 27 w 101"/>
                    <a:gd name="T33" fmla="*/ 63 h 127"/>
                    <a:gd name="T34" fmla="*/ 18 w 101"/>
                    <a:gd name="T35" fmla="*/ 63 h 127"/>
                    <a:gd name="T36" fmla="*/ 15 w 101"/>
                    <a:gd name="T37" fmla="*/ 65 h 127"/>
                    <a:gd name="T38" fmla="*/ 8 w 101"/>
                    <a:gd name="T39" fmla="*/ 78 h 127"/>
                    <a:gd name="T40" fmla="*/ 4 w 101"/>
                    <a:gd name="T41" fmla="*/ 90 h 127"/>
                    <a:gd name="T42" fmla="*/ 6 w 101"/>
                    <a:gd name="T43" fmla="*/ 107 h 127"/>
                    <a:gd name="T44" fmla="*/ 19 w 101"/>
                    <a:gd name="T45" fmla="*/ 94 h 127"/>
                    <a:gd name="T46" fmla="*/ 27 w 101"/>
                    <a:gd name="T47" fmla="*/ 84 h 127"/>
                    <a:gd name="T48" fmla="*/ 26 w 101"/>
                    <a:gd name="T49" fmla="*/ 88 h 127"/>
                    <a:gd name="T50" fmla="*/ 27 w 101"/>
                    <a:gd name="T51" fmla="*/ 102 h 127"/>
                    <a:gd name="T52" fmla="*/ 24 w 101"/>
                    <a:gd name="T53" fmla="*/ 111 h 127"/>
                    <a:gd name="T54" fmla="*/ 26 w 101"/>
                    <a:gd name="T55" fmla="*/ 126 h 127"/>
                    <a:gd name="T56" fmla="*/ 39 w 101"/>
                    <a:gd name="T57" fmla="*/ 119 h 127"/>
                    <a:gd name="T58" fmla="*/ 57 w 101"/>
                    <a:gd name="T59" fmla="*/ 105 h 127"/>
                    <a:gd name="T60" fmla="*/ 56 w 101"/>
                    <a:gd name="T61" fmla="*/ 85 h 127"/>
                    <a:gd name="T62" fmla="*/ 61 w 101"/>
                    <a:gd name="T63" fmla="*/ 86 h 127"/>
                    <a:gd name="T64" fmla="*/ 68 w 101"/>
                    <a:gd name="T65" fmla="*/ 75 h 127"/>
                    <a:gd name="T66" fmla="*/ 73 w 101"/>
                    <a:gd name="T67" fmla="*/ 66 h 127"/>
                    <a:gd name="T68" fmla="*/ 83 w 101"/>
                    <a:gd name="T69" fmla="*/ 4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1" h="127">
                      <a:moveTo>
                        <a:pt x="85" y="43"/>
                      </a:moveTo>
                      <a:cubicBezTo>
                        <a:pt x="87" y="38"/>
                        <a:pt x="90" y="33"/>
                        <a:pt x="93" y="28"/>
                      </a:cubicBezTo>
                      <a:cubicBezTo>
                        <a:pt x="95" y="26"/>
                        <a:pt x="95" y="26"/>
                        <a:pt x="95" y="26"/>
                      </a:cubicBezTo>
                      <a:cubicBezTo>
                        <a:pt x="95" y="26"/>
                        <a:pt x="101" y="16"/>
                        <a:pt x="98" y="11"/>
                      </a:cubicBezTo>
                      <a:cubicBezTo>
                        <a:pt x="98" y="11"/>
                        <a:pt x="97" y="10"/>
                        <a:pt x="97" y="10"/>
                      </a:cubicBezTo>
                      <a:cubicBezTo>
                        <a:pt x="97" y="9"/>
                        <a:pt x="97" y="9"/>
                        <a:pt x="97" y="9"/>
                      </a:cubicBezTo>
                      <a:cubicBezTo>
                        <a:pt x="100" y="6"/>
                        <a:pt x="99" y="4"/>
                        <a:pt x="98" y="3"/>
                      </a:cubicBezTo>
                      <a:cubicBezTo>
                        <a:pt x="97" y="0"/>
                        <a:pt x="95" y="0"/>
                        <a:pt x="95" y="0"/>
                      </a:cubicBezTo>
                      <a:cubicBezTo>
                        <a:pt x="93" y="0"/>
                        <a:pt x="91" y="1"/>
                        <a:pt x="91" y="3"/>
                      </a:cubicBezTo>
                      <a:cubicBezTo>
                        <a:pt x="90" y="3"/>
                        <a:pt x="90" y="3"/>
                        <a:pt x="90" y="3"/>
                      </a:cubicBezTo>
                      <a:cubicBezTo>
                        <a:pt x="89" y="3"/>
                        <a:pt x="89" y="3"/>
                        <a:pt x="89" y="3"/>
                      </a:cubicBezTo>
                      <a:cubicBezTo>
                        <a:pt x="89" y="4"/>
                        <a:pt x="89" y="4"/>
                        <a:pt x="89" y="4"/>
                      </a:cubicBezTo>
                      <a:cubicBezTo>
                        <a:pt x="88" y="6"/>
                        <a:pt x="88" y="8"/>
                        <a:pt x="89" y="10"/>
                      </a:cubicBezTo>
                      <a:cubicBezTo>
                        <a:pt x="88" y="11"/>
                        <a:pt x="86" y="12"/>
                        <a:pt x="85" y="13"/>
                      </a:cubicBezTo>
                      <a:cubicBezTo>
                        <a:pt x="85" y="14"/>
                        <a:pt x="84" y="14"/>
                        <a:pt x="84" y="14"/>
                      </a:cubicBezTo>
                      <a:cubicBezTo>
                        <a:pt x="82" y="16"/>
                        <a:pt x="81" y="17"/>
                        <a:pt x="79" y="18"/>
                      </a:cubicBezTo>
                      <a:cubicBezTo>
                        <a:pt x="77" y="19"/>
                        <a:pt x="77" y="19"/>
                        <a:pt x="77" y="19"/>
                      </a:cubicBezTo>
                      <a:cubicBezTo>
                        <a:pt x="73" y="22"/>
                        <a:pt x="70" y="26"/>
                        <a:pt x="68" y="30"/>
                      </a:cubicBezTo>
                      <a:cubicBezTo>
                        <a:pt x="66" y="31"/>
                        <a:pt x="65" y="33"/>
                        <a:pt x="64" y="35"/>
                      </a:cubicBezTo>
                      <a:cubicBezTo>
                        <a:pt x="64" y="35"/>
                        <a:pt x="63" y="35"/>
                        <a:pt x="63" y="36"/>
                      </a:cubicBezTo>
                      <a:cubicBezTo>
                        <a:pt x="61" y="38"/>
                        <a:pt x="58" y="41"/>
                        <a:pt x="59" y="44"/>
                      </a:cubicBezTo>
                      <a:cubicBezTo>
                        <a:pt x="59" y="45"/>
                        <a:pt x="60" y="48"/>
                        <a:pt x="63" y="48"/>
                      </a:cubicBezTo>
                      <a:cubicBezTo>
                        <a:pt x="62" y="48"/>
                        <a:pt x="60" y="50"/>
                        <a:pt x="60" y="50"/>
                      </a:cubicBezTo>
                      <a:cubicBezTo>
                        <a:pt x="56" y="51"/>
                        <a:pt x="52" y="53"/>
                        <a:pt x="51" y="58"/>
                      </a:cubicBezTo>
                      <a:cubicBezTo>
                        <a:pt x="51" y="58"/>
                        <a:pt x="51" y="58"/>
                        <a:pt x="51" y="58"/>
                      </a:cubicBezTo>
                      <a:cubicBezTo>
                        <a:pt x="51" y="56"/>
                        <a:pt x="51" y="55"/>
                        <a:pt x="50" y="53"/>
                      </a:cubicBezTo>
                      <a:cubicBezTo>
                        <a:pt x="50" y="51"/>
                        <a:pt x="50" y="51"/>
                        <a:pt x="50" y="51"/>
                      </a:cubicBezTo>
                      <a:cubicBezTo>
                        <a:pt x="48" y="51"/>
                        <a:pt x="48" y="51"/>
                        <a:pt x="48" y="51"/>
                      </a:cubicBezTo>
                      <a:cubicBezTo>
                        <a:pt x="48" y="51"/>
                        <a:pt x="47" y="51"/>
                        <a:pt x="47" y="51"/>
                      </a:cubicBezTo>
                      <a:cubicBezTo>
                        <a:pt x="43" y="51"/>
                        <a:pt x="41" y="53"/>
                        <a:pt x="40" y="55"/>
                      </a:cubicBezTo>
                      <a:cubicBezTo>
                        <a:pt x="39" y="56"/>
                        <a:pt x="38" y="56"/>
                        <a:pt x="37" y="57"/>
                      </a:cubicBezTo>
                      <a:cubicBezTo>
                        <a:pt x="36" y="57"/>
                        <a:pt x="35" y="57"/>
                        <a:pt x="35" y="58"/>
                      </a:cubicBezTo>
                      <a:cubicBezTo>
                        <a:pt x="32" y="59"/>
                        <a:pt x="29" y="61"/>
                        <a:pt x="28" y="63"/>
                      </a:cubicBezTo>
                      <a:cubicBezTo>
                        <a:pt x="27" y="63"/>
                        <a:pt x="27" y="63"/>
                        <a:pt x="27" y="63"/>
                      </a:cubicBezTo>
                      <a:cubicBezTo>
                        <a:pt x="26" y="61"/>
                        <a:pt x="25" y="61"/>
                        <a:pt x="24" y="61"/>
                      </a:cubicBezTo>
                      <a:cubicBezTo>
                        <a:pt x="21" y="61"/>
                        <a:pt x="20" y="62"/>
                        <a:pt x="18" y="63"/>
                      </a:cubicBezTo>
                      <a:cubicBezTo>
                        <a:pt x="18" y="63"/>
                        <a:pt x="18" y="64"/>
                        <a:pt x="17" y="64"/>
                      </a:cubicBezTo>
                      <a:cubicBezTo>
                        <a:pt x="16" y="64"/>
                        <a:pt x="16" y="65"/>
                        <a:pt x="15" y="65"/>
                      </a:cubicBezTo>
                      <a:cubicBezTo>
                        <a:pt x="13" y="66"/>
                        <a:pt x="11" y="66"/>
                        <a:pt x="9" y="71"/>
                      </a:cubicBezTo>
                      <a:cubicBezTo>
                        <a:pt x="8" y="73"/>
                        <a:pt x="8" y="75"/>
                        <a:pt x="8" y="78"/>
                      </a:cubicBezTo>
                      <a:cubicBezTo>
                        <a:pt x="8" y="79"/>
                        <a:pt x="8" y="80"/>
                        <a:pt x="7" y="82"/>
                      </a:cubicBezTo>
                      <a:cubicBezTo>
                        <a:pt x="7" y="85"/>
                        <a:pt x="6" y="87"/>
                        <a:pt x="4" y="90"/>
                      </a:cubicBezTo>
                      <a:cubicBezTo>
                        <a:pt x="3" y="93"/>
                        <a:pt x="0" y="98"/>
                        <a:pt x="2" y="102"/>
                      </a:cubicBezTo>
                      <a:cubicBezTo>
                        <a:pt x="3" y="106"/>
                        <a:pt x="5" y="107"/>
                        <a:pt x="6" y="107"/>
                      </a:cubicBezTo>
                      <a:cubicBezTo>
                        <a:pt x="8" y="107"/>
                        <a:pt x="10" y="106"/>
                        <a:pt x="12" y="104"/>
                      </a:cubicBezTo>
                      <a:cubicBezTo>
                        <a:pt x="15" y="101"/>
                        <a:pt x="17" y="97"/>
                        <a:pt x="19" y="94"/>
                      </a:cubicBezTo>
                      <a:cubicBezTo>
                        <a:pt x="21" y="91"/>
                        <a:pt x="22" y="89"/>
                        <a:pt x="24" y="87"/>
                      </a:cubicBezTo>
                      <a:cubicBezTo>
                        <a:pt x="25" y="85"/>
                        <a:pt x="26" y="84"/>
                        <a:pt x="27" y="84"/>
                      </a:cubicBezTo>
                      <a:cubicBezTo>
                        <a:pt x="27" y="84"/>
                        <a:pt x="27" y="84"/>
                        <a:pt x="27" y="85"/>
                      </a:cubicBezTo>
                      <a:cubicBezTo>
                        <a:pt x="28" y="85"/>
                        <a:pt x="27" y="86"/>
                        <a:pt x="26" y="88"/>
                      </a:cubicBezTo>
                      <a:cubicBezTo>
                        <a:pt x="26" y="87"/>
                        <a:pt x="26" y="87"/>
                        <a:pt x="26" y="87"/>
                      </a:cubicBezTo>
                      <a:cubicBezTo>
                        <a:pt x="21" y="93"/>
                        <a:pt x="24" y="98"/>
                        <a:pt x="27" y="102"/>
                      </a:cubicBezTo>
                      <a:cubicBezTo>
                        <a:pt x="28" y="105"/>
                        <a:pt x="28" y="106"/>
                        <a:pt x="25" y="109"/>
                      </a:cubicBezTo>
                      <a:cubicBezTo>
                        <a:pt x="24" y="110"/>
                        <a:pt x="24" y="111"/>
                        <a:pt x="24" y="111"/>
                      </a:cubicBezTo>
                      <a:cubicBezTo>
                        <a:pt x="23" y="113"/>
                        <a:pt x="19" y="117"/>
                        <a:pt x="21" y="122"/>
                      </a:cubicBezTo>
                      <a:cubicBezTo>
                        <a:pt x="21" y="123"/>
                        <a:pt x="22" y="125"/>
                        <a:pt x="26" y="126"/>
                      </a:cubicBezTo>
                      <a:cubicBezTo>
                        <a:pt x="27" y="127"/>
                        <a:pt x="28" y="127"/>
                        <a:pt x="29" y="127"/>
                      </a:cubicBezTo>
                      <a:cubicBezTo>
                        <a:pt x="34" y="127"/>
                        <a:pt x="37" y="122"/>
                        <a:pt x="39" y="119"/>
                      </a:cubicBezTo>
                      <a:cubicBezTo>
                        <a:pt x="41" y="116"/>
                        <a:pt x="43" y="116"/>
                        <a:pt x="47" y="115"/>
                      </a:cubicBezTo>
                      <a:cubicBezTo>
                        <a:pt x="51" y="114"/>
                        <a:pt x="56" y="112"/>
                        <a:pt x="57" y="105"/>
                      </a:cubicBezTo>
                      <a:cubicBezTo>
                        <a:pt x="58" y="100"/>
                        <a:pt x="58" y="95"/>
                        <a:pt x="58" y="90"/>
                      </a:cubicBezTo>
                      <a:cubicBezTo>
                        <a:pt x="57" y="88"/>
                        <a:pt x="57" y="86"/>
                        <a:pt x="56" y="85"/>
                      </a:cubicBezTo>
                      <a:cubicBezTo>
                        <a:pt x="57" y="85"/>
                        <a:pt x="58" y="86"/>
                        <a:pt x="59" y="86"/>
                      </a:cubicBezTo>
                      <a:cubicBezTo>
                        <a:pt x="60" y="86"/>
                        <a:pt x="60" y="86"/>
                        <a:pt x="61" y="86"/>
                      </a:cubicBezTo>
                      <a:cubicBezTo>
                        <a:pt x="66" y="85"/>
                        <a:pt x="67" y="79"/>
                        <a:pt x="68" y="77"/>
                      </a:cubicBezTo>
                      <a:cubicBezTo>
                        <a:pt x="68" y="76"/>
                        <a:pt x="68" y="75"/>
                        <a:pt x="68" y="75"/>
                      </a:cubicBezTo>
                      <a:cubicBezTo>
                        <a:pt x="69" y="73"/>
                        <a:pt x="69" y="71"/>
                        <a:pt x="70" y="69"/>
                      </a:cubicBezTo>
                      <a:cubicBezTo>
                        <a:pt x="71" y="68"/>
                        <a:pt x="72" y="67"/>
                        <a:pt x="73" y="66"/>
                      </a:cubicBezTo>
                      <a:cubicBezTo>
                        <a:pt x="74" y="65"/>
                        <a:pt x="75" y="64"/>
                        <a:pt x="76" y="63"/>
                      </a:cubicBezTo>
                      <a:cubicBezTo>
                        <a:pt x="80" y="58"/>
                        <a:pt x="82" y="53"/>
                        <a:pt x="83" y="48"/>
                      </a:cubicBezTo>
                      <a:cubicBezTo>
                        <a:pt x="84" y="46"/>
                        <a:pt x="84" y="45"/>
                        <a:pt x="85" y="43"/>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3" name="Freeform 17"/>
                <p:cNvSpPr>
                  <a:spLocks/>
                </p:cNvSpPr>
                <p:nvPr/>
              </p:nvSpPr>
              <p:spPr bwMode="auto">
                <a:xfrm>
                  <a:off x="-423977" y="2342963"/>
                  <a:ext cx="22834" cy="35222"/>
                </a:xfrm>
                <a:custGeom>
                  <a:avLst/>
                  <a:gdLst>
                    <a:gd name="T0" fmla="*/ 1 w 12"/>
                    <a:gd name="T1" fmla="*/ 15 h 20"/>
                    <a:gd name="T2" fmla="*/ 6 w 12"/>
                    <a:gd name="T3" fmla="*/ 20 h 20"/>
                    <a:gd name="T4" fmla="*/ 6 w 12"/>
                    <a:gd name="T5" fmla="*/ 20 h 20"/>
                    <a:gd name="T6" fmla="*/ 10 w 12"/>
                    <a:gd name="T7" fmla="*/ 15 h 20"/>
                    <a:gd name="T8" fmla="*/ 11 w 12"/>
                    <a:gd name="T9" fmla="*/ 6 h 20"/>
                    <a:gd name="T10" fmla="*/ 11 w 12"/>
                    <a:gd name="T11" fmla="*/ 6 h 20"/>
                    <a:gd name="T12" fmla="*/ 10 w 12"/>
                    <a:gd name="T13" fmla="*/ 1 h 20"/>
                    <a:gd name="T14" fmla="*/ 7 w 12"/>
                    <a:gd name="T15" fmla="*/ 0 h 20"/>
                    <a:gd name="T16" fmla="*/ 6 w 12"/>
                    <a:gd name="T17" fmla="*/ 0 h 20"/>
                    <a:gd name="T18" fmla="*/ 3 w 12"/>
                    <a:gd name="T19" fmla="*/ 2 h 20"/>
                    <a:gd name="T20" fmla="*/ 3 w 12"/>
                    <a:gd name="T21" fmla="*/ 7 h 20"/>
                    <a:gd name="T22" fmla="*/ 1 w 12"/>
                    <a:gd name="T23"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20">
                      <a:moveTo>
                        <a:pt x="1" y="15"/>
                      </a:moveTo>
                      <a:cubicBezTo>
                        <a:pt x="2" y="16"/>
                        <a:pt x="3" y="20"/>
                        <a:pt x="6" y="20"/>
                      </a:cubicBezTo>
                      <a:cubicBezTo>
                        <a:pt x="6" y="20"/>
                        <a:pt x="6" y="20"/>
                        <a:pt x="6" y="20"/>
                      </a:cubicBezTo>
                      <a:cubicBezTo>
                        <a:pt x="9" y="20"/>
                        <a:pt x="10" y="17"/>
                        <a:pt x="10" y="15"/>
                      </a:cubicBezTo>
                      <a:cubicBezTo>
                        <a:pt x="11" y="12"/>
                        <a:pt x="11" y="9"/>
                        <a:pt x="11" y="6"/>
                      </a:cubicBezTo>
                      <a:cubicBezTo>
                        <a:pt x="11" y="6"/>
                        <a:pt x="11" y="6"/>
                        <a:pt x="11" y="6"/>
                      </a:cubicBezTo>
                      <a:cubicBezTo>
                        <a:pt x="11" y="5"/>
                        <a:pt x="12" y="2"/>
                        <a:pt x="10" y="1"/>
                      </a:cubicBezTo>
                      <a:cubicBezTo>
                        <a:pt x="10" y="0"/>
                        <a:pt x="9" y="0"/>
                        <a:pt x="7" y="0"/>
                      </a:cubicBezTo>
                      <a:cubicBezTo>
                        <a:pt x="6" y="0"/>
                        <a:pt x="6" y="0"/>
                        <a:pt x="6" y="0"/>
                      </a:cubicBezTo>
                      <a:cubicBezTo>
                        <a:pt x="5" y="0"/>
                        <a:pt x="4" y="0"/>
                        <a:pt x="3" y="2"/>
                      </a:cubicBezTo>
                      <a:cubicBezTo>
                        <a:pt x="2" y="3"/>
                        <a:pt x="2" y="5"/>
                        <a:pt x="3" y="7"/>
                      </a:cubicBezTo>
                      <a:cubicBezTo>
                        <a:pt x="1" y="9"/>
                        <a:pt x="0" y="11"/>
                        <a:pt x="1" y="15"/>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4" name="Freeform 18"/>
                <p:cNvSpPr>
                  <a:spLocks/>
                </p:cNvSpPr>
                <p:nvPr/>
              </p:nvSpPr>
              <p:spPr bwMode="auto">
                <a:xfrm>
                  <a:off x="-344058" y="2349854"/>
                  <a:ext cx="79919" cy="119449"/>
                </a:xfrm>
                <a:custGeom>
                  <a:avLst/>
                  <a:gdLst>
                    <a:gd name="T0" fmla="*/ 28 w 42"/>
                    <a:gd name="T1" fmla="*/ 67 h 67"/>
                    <a:gd name="T2" fmla="*/ 28 w 42"/>
                    <a:gd name="T3" fmla="*/ 67 h 67"/>
                    <a:gd name="T4" fmla="*/ 35 w 42"/>
                    <a:gd name="T5" fmla="*/ 66 h 67"/>
                    <a:gd name="T6" fmla="*/ 39 w 42"/>
                    <a:gd name="T7" fmla="*/ 52 h 67"/>
                    <a:gd name="T8" fmla="*/ 39 w 42"/>
                    <a:gd name="T9" fmla="*/ 51 h 67"/>
                    <a:gd name="T10" fmla="*/ 39 w 42"/>
                    <a:gd name="T11" fmla="*/ 44 h 67"/>
                    <a:gd name="T12" fmla="*/ 40 w 42"/>
                    <a:gd name="T13" fmla="*/ 42 h 67"/>
                    <a:gd name="T14" fmla="*/ 40 w 42"/>
                    <a:gd name="T15" fmla="*/ 33 h 67"/>
                    <a:gd name="T16" fmla="*/ 38 w 42"/>
                    <a:gd name="T17" fmla="*/ 29 h 67"/>
                    <a:gd name="T18" fmla="*/ 35 w 42"/>
                    <a:gd name="T19" fmla="*/ 24 h 67"/>
                    <a:gd name="T20" fmla="*/ 35 w 42"/>
                    <a:gd name="T21" fmla="*/ 20 h 67"/>
                    <a:gd name="T22" fmla="*/ 34 w 42"/>
                    <a:gd name="T23" fmla="*/ 15 h 67"/>
                    <a:gd name="T24" fmla="*/ 26 w 42"/>
                    <a:gd name="T25" fmla="*/ 2 h 67"/>
                    <a:gd name="T26" fmla="*/ 18 w 42"/>
                    <a:gd name="T27" fmla="*/ 0 h 67"/>
                    <a:gd name="T28" fmla="*/ 12 w 42"/>
                    <a:gd name="T29" fmla="*/ 1 h 67"/>
                    <a:gd name="T30" fmla="*/ 10 w 42"/>
                    <a:gd name="T31" fmla="*/ 4 h 67"/>
                    <a:gd name="T32" fmla="*/ 8 w 42"/>
                    <a:gd name="T33" fmla="*/ 6 h 67"/>
                    <a:gd name="T34" fmla="*/ 4 w 42"/>
                    <a:gd name="T35" fmla="*/ 10 h 67"/>
                    <a:gd name="T36" fmla="*/ 3 w 42"/>
                    <a:gd name="T37" fmla="*/ 11 h 67"/>
                    <a:gd name="T38" fmla="*/ 1 w 42"/>
                    <a:gd name="T39" fmla="*/ 15 h 67"/>
                    <a:gd name="T40" fmla="*/ 0 w 42"/>
                    <a:gd name="T41" fmla="*/ 19 h 67"/>
                    <a:gd name="T42" fmla="*/ 1 w 42"/>
                    <a:gd name="T43" fmla="*/ 20 h 67"/>
                    <a:gd name="T44" fmla="*/ 1 w 42"/>
                    <a:gd name="T45" fmla="*/ 22 h 67"/>
                    <a:gd name="T46" fmla="*/ 1 w 42"/>
                    <a:gd name="T47" fmla="*/ 26 h 67"/>
                    <a:gd name="T48" fmla="*/ 3 w 42"/>
                    <a:gd name="T49" fmla="*/ 29 h 67"/>
                    <a:gd name="T50" fmla="*/ 4 w 42"/>
                    <a:gd name="T51" fmla="*/ 30 h 67"/>
                    <a:gd name="T52" fmla="*/ 6 w 42"/>
                    <a:gd name="T53" fmla="*/ 38 h 67"/>
                    <a:gd name="T54" fmla="*/ 5 w 42"/>
                    <a:gd name="T55" fmla="*/ 42 h 67"/>
                    <a:gd name="T56" fmla="*/ 5 w 42"/>
                    <a:gd name="T57" fmla="*/ 50 h 67"/>
                    <a:gd name="T58" fmla="*/ 11 w 42"/>
                    <a:gd name="T59" fmla="*/ 62 h 67"/>
                    <a:gd name="T60" fmla="*/ 22 w 42"/>
                    <a:gd name="T61" fmla="*/ 67 h 67"/>
                    <a:gd name="T62" fmla="*/ 28 w 42"/>
                    <a:gd name="T63"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67">
                      <a:moveTo>
                        <a:pt x="28" y="67"/>
                      </a:moveTo>
                      <a:cubicBezTo>
                        <a:pt x="28" y="67"/>
                        <a:pt x="28" y="67"/>
                        <a:pt x="28" y="67"/>
                      </a:cubicBezTo>
                      <a:cubicBezTo>
                        <a:pt x="31" y="67"/>
                        <a:pt x="33" y="67"/>
                        <a:pt x="35" y="66"/>
                      </a:cubicBezTo>
                      <a:cubicBezTo>
                        <a:pt x="41" y="62"/>
                        <a:pt x="40" y="55"/>
                        <a:pt x="39" y="52"/>
                      </a:cubicBezTo>
                      <a:cubicBezTo>
                        <a:pt x="39" y="51"/>
                        <a:pt x="39" y="51"/>
                        <a:pt x="39" y="51"/>
                      </a:cubicBezTo>
                      <a:cubicBezTo>
                        <a:pt x="38" y="48"/>
                        <a:pt x="38" y="46"/>
                        <a:pt x="39" y="44"/>
                      </a:cubicBezTo>
                      <a:cubicBezTo>
                        <a:pt x="39" y="43"/>
                        <a:pt x="39" y="43"/>
                        <a:pt x="40" y="42"/>
                      </a:cubicBezTo>
                      <a:cubicBezTo>
                        <a:pt x="41" y="40"/>
                        <a:pt x="42" y="37"/>
                        <a:pt x="40" y="33"/>
                      </a:cubicBezTo>
                      <a:cubicBezTo>
                        <a:pt x="40" y="32"/>
                        <a:pt x="39" y="30"/>
                        <a:pt x="38" y="29"/>
                      </a:cubicBezTo>
                      <a:cubicBezTo>
                        <a:pt x="36" y="28"/>
                        <a:pt x="35" y="26"/>
                        <a:pt x="35" y="24"/>
                      </a:cubicBezTo>
                      <a:cubicBezTo>
                        <a:pt x="35" y="23"/>
                        <a:pt x="35" y="22"/>
                        <a:pt x="35" y="20"/>
                      </a:cubicBezTo>
                      <a:cubicBezTo>
                        <a:pt x="35" y="18"/>
                        <a:pt x="35" y="17"/>
                        <a:pt x="34" y="15"/>
                      </a:cubicBezTo>
                      <a:cubicBezTo>
                        <a:pt x="34" y="10"/>
                        <a:pt x="30" y="5"/>
                        <a:pt x="26" y="2"/>
                      </a:cubicBezTo>
                      <a:cubicBezTo>
                        <a:pt x="24" y="1"/>
                        <a:pt x="20" y="0"/>
                        <a:pt x="18" y="0"/>
                      </a:cubicBezTo>
                      <a:cubicBezTo>
                        <a:pt x="16" y="0"/>
                        <a:pt x="14" y="0"/>
                        <a:pt x="12" y="1"/>
                      </a:cubicBezTo>
                      <a:cubicBezTo>
                        <a:pt x="11" y="2"/>
                        <a:pt x="10" y="3"/>
                        <a:pt x="10" y="4"/>
                      </a:cubicBezTo>
                      <a:cubicBezTo>
                        <a:pt x="9" y="5"/>
                        <a:pt x="9" y="5"/>
                        <a:pt x="8" y="6"/>
                      </a:cubicBezTo>
                      <a:cubicBezTo>
                        <a:pt x="7" y="7"/>
                        <a:pt x="5" y="8"/>
                        <a:pt x="4" y="10"/>
                      </a:cubicBezTo>
                      <a:cubicBezTo>
                        <a:pt x="3" y="11"/>
                        <a:pt x="3" y="11"/>
                        <a:pt x="3" y="11"/>
                      </a:cubicBezTo>
                      <a:cubicBezTo>
                        <a:pt x="2" y="12"/>
                        <a:pt x="1" y="13"/>
                        <a:pt x="1" y="15"/>
                      </a:cubicBezTo>
                      <a:cubicBezTo>
                        <a:pt x="0" y="17"/>
                        <a:pt x="0" y="18"/>
                        <a:pt x="0" y="19"/>
                      </a:cubicBezTo>
                      <a:cubicBezTo>
                        <a:pt x="1" y="20"/>
                        <a:pt x="1" y="20"/>
                        <a:pt x="1" y="20"/>
                      </a:cubicBezTo>
                      <a:cubicBezTo>
                        <a:pt x="1" y="21"/>
                        <a:pt x="1" y="21"/>
                        <a:pt x="1" y="22"/>
                      </a:cubicBezTo>
                      <a:cubicBezTo>
                        <a:pt x="1" y="23"/>
                        <a:pt x="1" y="24"/>
                        <a:pt x="1" y="26"/>
                      </a:cubicBezTo>
                      <a:cubicBezTo>
                        <a:pt x="2" y="27"/>
                        <a:pt x="2" y="28"/>
                        <a:pt x="3" y="29"/>
                      </a:cubicBezTo>
                      <a:cubicBezTo>
                        <a:pt x="3" y="29"/>
                        <a:pt x="3" y="29"/>
                        <a:pt x="4" y="30"/>
                      </a:cubicBezTo>
                      <a:cubicBezTo>
                        <a:pt x="5" y="33"/>
                        <a:pt x="6" y="35"/>
                        <a:pt x="6" y="38"/>
                      </a:cubicBezTo>
                      <a:cubicBezTo>
                        <a:pt x="6" y="39"/>
                        <a:pt x="5" y="41"/>
                        <a:pt x="5" y="42"/>
                      </a:cubicBezTo>
                      <a:cubicBezTo>
                        <a:pt x="5" y="45"/>
                        <a:pt x="4" y="47"/>
                        <a:pt x="5" y="50"/>
                      </a:cubicBezTo>
                      <a:cubicBezTo>
                        <a:pt x="5" y="54"/>
                        <a:pt x="8" y="60"/>
                        <a:pt x="11" y="62"/>
                      </a:cubicBezTo>
                      <a:cubicBezTo>
                        <a:pt x="14" y="65"/>
                        <a:pt x="18" y="66"/>
                        <a:pt x="22" y="67"/>
                      </a:cubicBezTo>
                      <a:cubicBezTo>
                        <a:pt x="24" y="67"/>
                        <a:pt x="26" y="67"/>
                        <a:pt x="28" y="67"/>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5" name="Freeform 19"/>
                <p:cNvSpPr>
                  <a:spLocks/>
                </p:cNvSpPr>
                <p:nvPr/>
              </p:nvSpPr>
              <p:spPr bwMode="auto">
                <a:xfrm>
                  <a:off x="-517760" y="1947863"/>
                  <a:ext cx="21203" cy="16080"/>
                </a:xfrm>
                <a:custGeom>
                  <a:avLst/>
                  <a:gdLst>
                    <a:gd name="T0" fmla="*/ 6 w 11"/>
                    <a:gd name="T1" fmla="*/ 0 h 9"/>
                    <a:gd name="T2" fmla="*/ 0 w 11"/>
                    <a:gd name="T3" fmla="*/ 4 h 9"/>
                    <a:gd name="T4" fmla="*/ 1 w 11"/>
                    <a:gd name="T5" fmla="*/ 7 h 9"/>
                    <a:gd name="T6" fmla="*/ 6 w 11"/>
                    <a:gd name="T7" fmla="*/ 9 h 9"/>
                    <a:gd name="T8" fmla="*/ 8 w 11"/>
                    <a:gd name="T9" fmla="*/ 8 h 9"/>
                    <a:gd name="T10" fmla="*/ 10 w 11"/>
                    <a:gd name="T11" fmla="*/ 8 h 9"/>
                    <a:gd name="T12" fmla="*/ 10 w 11"/>
                    <a:gd name="T13" fmla="*/ 7 h 9"/>
                    <a:gd name="T14" fmla="*/ 9 w 11"/>
                    <a:gd name="T15" fmla="*/ 2 h 9"/>
                    <a:gd name="T16" fmla="*/ 6 w 1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9">
                      <a:moveTo>
                        <a:pt x="6" y="0"/>
                      </a:moveTo>
                      <a:cubicBezTo>
                        <a:pt x="3" y="0"/>
                        <a:pt x="1" y="2"/>
                        <a:pt x="0" y="4"/>
                      </a:cubicBezTo>
                      <a:cubicBezTo>
                        <a:pt x="0" y="5"/>
                        <a:pt x="1" y="7"/>
                        <a:pt x="1" y="7"/>
                      </a:cubicBezTo>
                      <a:cubicBezTo>
                        <a:pt x="2" y="8"/>
                        <a:pt x="4" y="9"/>
                        <a:pt x="6" y="9"/>
                      </a:cubicBezTo>
                      <a:cubicBezTo>
                        <a:pt x="7" y="9"/>
                        <a:pt x="8" y="9"/>
                        <a:pt x="8" y="8"/>
                      </a:cubicBezTo>
                      <a:cubicBezTo>
                        <a:pt x="10" y="8"/>
                        <a:pt x="10" y="8"/>
                        <a:pt x="10" y="8"/>
                      </a:cubicBezTo>
                      <a:cubicBezTo>
                        <a:pt x="10" y="7"/>
                        <a:pt x="10" y="7"/>
                        <a:pt x="10" y="7"/>
                      </a:cubicBezTo>
                      <a:cubicBezTo>
                        <a:pt x="11" y="4"/>
                        <a:pt x="10" y="2"/>
                        <a:pt x="9" y="2"/>
                      </a:cubicBezTo>
                      <a:cubicBezTo>
                        <a:pt x="8" y="1"/>
                        <a:pt x="7" y="0"/>
                        <a:pt x="6" y="0"/>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6" name="Freeform 20"/>
                <p:cNvSpPr>
                  <a:spLocks/>
                </p:cNvSpPr>
                <p:nvPr/>
              </p:nvSpPr>
              <p:spPr bwMode="auto">
                <a:xfrm>
                  <a:off x="-507974" y="1913407"/>
                  <a:ext cx="34251" cy="35988"/>
                </a:xfrm>
                <a:custGeom>
                  <a:avLst/>
                  <a:gdLst>
                    <a:gd name="T0" fmla="*/ 2 w 18"/>
                    <a:gd name="T1" fmla="*/ 9 h 20"/>
                    <a:gd name="T2" fmla="*/ 5 w 18"/>
                    <a:gd name="T3" fmla="*/ 18 h 20"/>
                    <a:gd name="T4" fmla="*/ 6 w 18"/>
                    <a:gd name="T5" fmla="*/ 18 h 20"/>
                    <a:gd name="T6" fmla="*/ 11 w 18"/>
                    <a:gd name="T7" fmla="*/ 20 h 20"/>
                    <a:gd name="T8" fmla="*/ 15 w 18"/>
                    <a:gd name="T9" fmla="*/ 18 h 20"/>
                    <a:gd name="T10" fmla="*/ 15 w 18"/>
                    <a:gd name="T11" fmla="*/ 15 h 20"/>
                    <a:gd name="T12" fmla="*/ 16 w 18"/>
                    <a:gd name="T13" fmla="*/ 14 h 20"/>
                    <a:gd name="T14" fmla="*/ 16 w 18"/>
                    <a:gd name="T15" fmla="*/ 13 h 20"/>
                    <a:gd name="T16" fmla="*/ 17 w 18"/>
                    <a:gd name="T17" fmla="*/ 11 h 20"/>
                    <a:gd name="T18" fmla="*/ 17 w 18"/>
                    <a:gd name="T19" fmla="*/ 2 h 20"/>
                    <a:gd name="T20" fmla="*/ 16 w 18"/>
                    <a:gd name="T21" fmla="*/ 0 h 20"/>
                    <a:gd name="T22" fmla="*/ 14 w 18"/>
                    <a:gd name="T23" fmla="*/ 0 h 20"/>
                    <a:gd name="T24" fmla="*/ 14 w 18"/>
                    <a:gd name="T25" fmla="*/ 0 h 20"/>
                    <a:gd name="T26" fmla="*/ 12 w 18"/>
                    <a:gd name="T27" fmla="*/ 0 h 20"/>
                    <a:gd name="T28" fmla="*/ 9 w 18"/>
                    <a:gd name="T29" fmla="*/ 1 h 20"/>
                    <a:gd name="T30" fmla="*/ 7 w 18"/>
                    <a:gd name="T31" fmla="*/ 5 h 20"/>
                    <a:gd name="T32" fmla="*/ 7 w 18"/>
                    <a:gd name="T33" fmla="*/ 6 h 20"/>
                    <a:gd name="T34" fmla="*/ 6 w 18"/>
                    <a:gd name="T35" fmla="*/ 6 h 20"/>
                    <a:gd name="T36" fmla="*/ 2 w 18"/>
                    <a:gd name="T37"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0">
                      <a:moveTo>
                        <a:pt x="2" y="9"/>
                      </a:moveTo>
                      <a:cubicBezTo>
                        <a:pt x="0" y="12"/>
                        <a:pt x="3" y="16"/>
                        <a:pt x="5" y="18"/>
                      </a:cubicBezTo>
                      <a:cubicBezTo>
                        <a:pt x="6" y="18"/>
                        <a:pt x="6" y="18"/>
                        <a:pt x="6" y="18"/>
                      </a:cubicBezTo>
                      <a:cubicBezTo>
                        <a:pt x="7" y="19"/>
                        <a:pt x="9" y="20"/>
                        <a:pt x="11" y="20"/>
                      </a:cubicBezTo>
                      <a:cubicBezTo>
                        <a:pt x="12" y="20"/>
                        <a:pt x="14" y="19"/>
                        <a:pt x="15" y="18"/>
                      </a:cubicBezTo>
                      <a:cubicBezTo>
                        <a:pt x="15" y="17"/>
                        <a:pt x="15" y="16"/>
                        <a:pt x="15" y="15"/>
                      </a:cubicBezTo>
                      <a:cubicBezTo>
                        <a:pt x="15" y="15"/>
                        <a:pt x="15" y="14"/>
                        <a:pt x="16" y="14"/>
                      </a:cubicBezTo>
                      <a:cubicBezTo>
                        <a:pt x="16" y="14"/>
                        <a:pt x="16" y="13"/>
                        <a:pt x="16" y="13"/>
                      </a:cubicBezTo>
                      <a:cubicBezTo>
                        <a:pt x="17" y="12"/>
                        <a:pt x="17" y="11"/>
                        <a:pt x="17" y="11"/>
                      </a:cubicBezTo>
                      <a:cubicBezTo>
                        <a:pt x="18" y="7"/>
                        <a:pt x="18" y="5"/>
                        <a:pt x="17" y="2"/>
                      </a:cubicBezTo>
                      <a:cubicBezTo>
                        <a:pt x="16" y="0"/>
                        <a:pt x="16" y="0"/>
                        <a:pt x="16" y="0"/>
                      </a:cubicBezTo>
                      <a:cubicBezTo>
                        <a:pt x="14" y="0"/>
                        <a:pt x="14" y="0"/>
                        <a:pt x="14" y="0"/>
                      </a:cubicBezTo>
                      <a:cubicBezTo>
                        <a:pt x="14" y="0"/>
                        <a:pt x="14" y="0"/>
                        <a:pt x="14" y="0"/>
                      </a:cubicBezTo>
                      <a:cubicBezTo>
                        <a:pt x="13" y="0"/>
                        <a:pt x="12" y="0"/>
                        <a:pt x="12" y="0"/>
                      </a:cubicBezTo>
                      <a:cubicBezTo>
                        <a:pt x="11" y="0"/>
                        <a:pt x="10" y="0"/>
                        <a:pt x="9" y="1"/>
                      </a:cubicBezTo>
                      <a:cubicBezTo>
                        <a:pt x="7" y="2"/>
                        <a:pt x="7" y="4"/>
                        <a:pt x="7" y="5"/>
                      </a:cubicBezTo>
                      <a:cubicBezTo>
                        <a:pt x="7" y="5"/>
                        <a:pt x="7" y="5"/>
                        <a:pt x="7" y="6"/>
                      </a:cubicBezTo>
                      <a:cubicBezTo>
                        <a:pt x="7" y="6"/>
                        <a:pt x="6" y="6"/>
                        <a:pt x="6" y="6"/>
                      </a:cubicBezTo>
                      <a:cubicBezTo>
                        <a:pt x="5" y="6"/>
                        <a:pt x="3" y="7"/>
                        <a:pt x="2" y="9"/>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7" name="Freeform 21"/>
                <p:cNvSpPr>
                  <a:spLocks/>
                </p:cNvSpPr>
                <p:nvPr/>
              </p:nvSpPr>
              <p:spPr bwMode="auto">
                <a:xfrm>
                  <a:off x="-549564" y="1874356"/>
                  <a:ext cx="48930" cy="52067"/>
                </a:xfrm>
                <a:custGeom>
                  <a:avLst/>
                  <a:gdLst>
                    <a:gd name="T0" fmla="*/ 22 w 26"/>
                    <a:gd name="T1" fmla="*/ 7 h 29"/>
                    <a:gd name="T2" fmla="*/ 18 w 26"/>
                    <a:gd name="T3" fmla="*/ 1 h 29"/>
                    <a:gd name="T4" fmla="*/ 13 w 26"/>
                    <a:gd name="T5" fmla="*/ 0 h 29"/>
                    <a:gd name="T6" fmla="*/ 7 w 26"/>
                    <a:gd name="T7" fmla="*/ 2 h 29"/>
                    <a:gd name="T8" fmla="*/ 0 w 26"/>
                    <a:gd name="T9" fmla="*/ 10 h 29"/>
                    <a:gd name="T10" fmla="*/ 5 w 26"/>
                    <a:gd name="T11" fmla="*/ 18 h 29"/>
                    <a:gd name="T12" fmla="*/ 7 w 26"/>
                    <a:gd name="T13" fmla="*/ 19 h 29"/>
                    <a:gd name="T14" fmla="*/ 7 w 26"/>
                    <a:gd name="T15" fmla="*/ 19 h 29"/>
                    <a:gd name="T16" fmla="*/ 8 w 26"/>
                    <a:gd name="T17" fmla="*/ 21 h 29"/>
                    <a:gd name="T18" fmla="*/ 9 w 26"/>
                    <a:gd name="T19" fmla="*/ 23 h 29"/>
                    <a:gd name="T20" fmla="*/ 9 w 26"/>
                    <a:gd name="T21" fmla="*/ 23 h 29"/>
                    <a:gd name="T22" fmla="*/ 10 w 26"/>
                    <a:gd name="T23" fmla="*/ 25 h 29"/>
                    <a:gd name="T24" fmla="*/ 15 w 26"/>
                    <a:gd name="T25" fmla="*/ 29 h 29"/>
                    <a:gd name="T26" fmla="*/ 18 w 26"/>
                    <a:gd name="T27" fmla="*/ 27 h 29"/>
                    <a:gd name="T28" fmla="*/ 24 w 26"/>
                    <a:gd name="T29" fmla="*/ 20 h 29"/>
                    <a:gd name="T30" fmla="*/ 23 w 26"/>
                    <a:gd name="T31" fmla="*/ 9 h 29"/>
                    <a:gd name="T32" fmla="*/ 22 w 26"/>
                    <a:gd name="T33"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9">
                      <a:moveTo>
                        <a:pt x="22" y="7"/>
                      </a:moveTo>
                      <a:cubicBezTo>
                        <a:pt x="21" y="5"/>
                        <a:pt x="20" y="3"/>
                        <a:pt x="18" y="1"/>
                      </a:cubicBezTo>
                      <a:cubicBezTo>
                        <a:pt x="17" y="0"/>
                        <a:pt x="15" y="0"/>
                        <a:pt x="13" y="0"/>
                      </a:cubicBezTo>
                      <a:cubicBezTo>
                        <a:pt x="11" y="0"/>
                        <a:pt x="9" y="1"/>
                        <a:pt x="7" y="2"/>
                      </a:cubicBezTo>
                      <a:cubicBezTo>
                        <a:pt x="3" y="4"/>
                        <a:pt x="1" y="7"/>
                        <a:pt x="0" y="10"/>
                      </a:cubicBezTo>
                      <a:cubicBezTo>
                        <a:pt x="0" y="13"/>
                        <a:pt x="2" y="16"/>
                        <a:pt x="5" y="18"/>
                      </a:cubicBezTo>
                      <a:cubicBezTo>
                        <a:pt x="6" y="19"/>
                        <a:pt x="6" y="19"/>
                        <a:pt x="7" y="19"/>
                      </a:cubicBezTo>
                      <a:cubicBezTo>
                        <a:pt x="7" y="19"/>
                        <a:pt x="7" y="19"/>
                        <a:pt x="7" y="19"/>
                      </a:cubicBezTo>
                      <a:cubicBezTo>
                        <a:pt x="7" y="20"/>
                        <a:pt x="7" y="21"/>
                        <a:pt x="8" y="21"/>
                      </a:cubicBezTo>
                      <a:cubicBezTo>
                        <a:pt x="8" y="22"/>
                        <a:pt x="9" y="23"/>
                        <a:pt x="9" y="23"/>
                      </a:cubicBezTo>
                      <a:cubicBezTo>
                        <a:pt x="9" y="23"/>
                        <a:pt x="9" y="23"/>
                        <a:pt x="9" y="23"/>
                      </a:cubicBezTo>
                      <a:cubicBezTo>
                        <a:pt x="10" y="24"/>
                        <a:pt x="10" y="25"/>
                        <a:pt x="10" y="25"/>
                      </a:cubicBezTo>
                      <a:cubicBezTo>
                        <a:pt x="10" y="25"/>
                        <a:pt x="12" y="29"/>
                        <a:pt x="15" y="29"/>
                      </a:cubicBezTo>
                      <a:cubicBezTo>
                        <a:pt x="17" y="29"/>
                        <a:pt x="18" y="28"/>
                        <a:pt x="18" y="27"/>
                      </a:cubicBezTo>
                      <a:cubicBezTo>
                        <a:pt x="21" y="25"/>
                        <a:pt x="23" y="23"/>
                        <a:pt x="24" y="20"/>
                      </a:cubicBezTo>
                      <a:cubicBezTo>
                        <a:pt x="26" y="15"/>
                        <a:pt x="25" y="13"/>
                        <a:pt x="23" y="9"/>
                      </a:cubicBezTo>
                      <a:cubicBezTo>
                        <a:pt x="22" y="8"/>
                        <a:pt x="22" y="8"/>
                        <a:pt x="22" y="7"/>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8" name="Freeform 22"/>
                <p:cNvSpPr>
                  <a:spLocks/>
                </p:cNvSpPr>
                <p:nvPr/>
              </p:nvSpPr>
              <p:spPr bwMode="auto">
                <a:xfrm>
                  <a:off x="-582184" y="1867465"/>
                  <a:ext cx="32620" cy="19142"/>
                </a:xfrm>
                <a:custGeom>
                  <a:avLst/>
                  <a:gdLst>
                    <a:gd name="T0" fmla="*/ 10 w 17"/>
                    <a:gd name="T1" fmla="*/ 11 h 11"/>
                    <a:gd name="T2" fmla="*/ 11 w 17"/>
                    <a:gd name="T3" fmla="*/ 10 h 11"/>
                    <a:gd name="T4" fmla="*/ 12 w 17"/>
                    <a:gd name="T5" fmla="*/ 8 h 11"/>
                    <a:gd name="T6" fmla="*/ 15 w 17"/>
                    <a:gd name="T7" fmla="*/ 7 h 11"/>
                    <a:gd name="T8" fmla="*/ 16 w 17"/>
                    <a:gd name="T9" fmla="*/ 3 h 11"/>
                    <a:gd name="T10" fmla="*/ 11 w 17"/>
                    <a:gd name="T11" fmla="*/ 0 h 11"/>
                    <a:gd name="T12" fmla="*/ 10 w 17"/>
                    <a:gd name="T13" fmla="*/ 0 h 11"/>
                    <a:gd name="T14" fmla="*/ 4 w 17"/>
                    <a:gd name="T15" fmla="*/ 2 h 11"/>
                    <a:gd name="T16" fmla="*/ 1 w 17"/>
                    <a:gd name="T17" fmla="*/ 6 h 11"/>
                    <a:gd name="T18" fmla="*/ 9 w 17"/>
                    <a:gd name="T19" fmla="*/ 11 h 11"/>
                    <a:gd name="T20" fmla="*/ 10 w 17"/>
                    <a:gd name="T2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1">
                      <a:moveTo>
                        <a:pt x="10" y="11"/>
                      </a:moveTo>
                      <a:cubicBezTo>
                        <a:pt x="11" y="10"/>
                        <a:pt x="11" y="10"/>
                        <a:pt x="11" y="10"/>
                      </a:cubicBezTo>
                      <a:cubicBezTo>
                        <a:pt x="12" y="8"/>
                        <a:pt x="12" y="8"/>
                        <a:pt x="12" y="8"/>
                      </a:cubicBezTo>
                      <a:cubicBezTo>
                        <a:pt x="13" y="8"/>
                        <a:pt x="14" y="8"/>
                        <a:pt x="15" y="7"/>
                      </a:cubicBezTo>
                      <a:cubicBezTo>
                        <a:pt x="17" y="5"/>
                        <a:pt x="16" y="3"/>
                        <a:pt x="16" y="3"/>
                      </a:cubicBezTo>
                      <a:cubicBezTo>
                        <a:pt x="15" y="0"/>
                        <a:pt x="12" y="0"/>
                        <a:pt x="11" y="0"/>
                      </a:cubicBezTo>
                      <a:cubicBezTo>
                        <a:pt x="10" y="0"/>
                        <a:pt x="10" y="0"/>
                        <a:pt x="10" y="0"/>
                      </a:cubicBezTo>
                      <a:cubicBezTo>
                        <a:pt x="7" y="0"/>
                        <a:pt x="6" y="1"/>
                        <a:pt x="4" y="2"/>
                      </a:cubicBezTo>
                      <a:cubicBezTo>
                        <a:pt x="3" y="2"/>
                        <a:pt x="0" y="3"/>
                        <a:pt x="1" y="6"/>
                      </a:cubicBezTo>
                      <a:cubicBezTo>
                        <a:pt x="1" y="11"/>
                        <a:pt x="9" y="11"/>
                        <a:pt x="9" y="11"/>
                      </a:cubicBezTo>
                      <a:cubicBezTo>
                        <a:pt x="9" y="11"/>
                        <a:pt x="9" y="11"/>
                        <a:pt x="10" y="11"/>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9" name="Freeform 23"/>
                <p:cNvSpPr>
                  <a:spLocks/>
                </p:cNvSpPr>
                <p:nvPr/>
              </p:nvSpPr>
              <p:spPr bwMode="auto">
                <a:xfrm>
                  <a:off x="-456597" y="1697480"/>
                  <a:ext cx="18756" cy="22971"/>
                </a:xfrm>
                <a:custGeom>
                  <a:avLst/>
                  <a:gdLst>
                    <a:gd name="T0" fmla="*/ 4 w 10"/>
                    <a:gd name="T1" fmla="*/ 13 h 13"/>
                    <a:gd name="T2" fmla="*/ 5 w 10"/>
                    <a:gd name="T3" fmla="*/ 12 h 13"/>
                    <a:gd name="T4" fmla="*/ 8 w 10"/>
                    <a:gd name="T5" fmla="*/ 8 h 13"/>
                    <a:gd name="T6" fmla="*/ 8 w 10"/>
                    <a:gd name="T7" fmla="*/ 8 h 13"/>
                    <a:gd name="T8" fmla="*/ 9 w 10"/>
                    <a:gd name="T9" fmla="*/ 1 h 13"/>
                    <a:gd name="T10" fmla="*/ 8 w 10"/>
                    <a:gd name="T11" fmla="*/ 0 h 13"/>
                    <a:gd name="T12" fmla="*/ 6 w 10"/>
                    <a:gd name="T13" fmla="*/ 0 h 13"/>
                    <a:gd name="T14" fmla="*/ 3 w 10"/>
                    <a:gd name="T15" fmla="*/ 2 h 13"/>
                    <a:gd name="T16" fmla="*/ 2 w 10"/>
                    <a:gd name="T17" fmla="*/ 11 h 13"/>
                    <a:gd name="T18" fmla="*/ 4 w 10"/>
                    <a:gd name="T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3">
                      <a:moveTo>
                        <a:pt x="4" y="13"/>
                      </a:moveTo>
                      <a:cubicBezTo>
                        <a:pt x="5" y="12"/>
                        <a:pt x="5" y="12"/>
                        <a:pt x="5" y="12"/>
                      </a:cubicBezTo>
                      <a:cubicBezTo>
                        <a:pt x="7" y="11"/>
                        <a:pt x="8" y="9"/>
                        <a:pt x="8" y="8"/>
                      </a:cubicBezTo>
                      <a:cubicBezTo>
                        <a:pt x="8" y="8"/>
                        <a:pt x="8" y="8"/>
                        <a:pt x="8" y="8"/>
                      </a:cubicBezTo>
                      <a:cubicBezTo>
                        <a:pt x="10" y="3"/>
                        <a:pt x="9" y="2"/>
                        <a:pt x="9" y="1"/>
                      </a:cubicBezTo>
                      <a:cubicBezTo>
                        <a:pt x="8" y="0"/>
                        <a:pt x="8" y="0"/>
                        <a:pt x="8" y="0"/>
                      </a:cubicBezTo>
                      <a:cubicBezTo>
                        <a:pt x="6" y="0"/>
                        <a:pt x="6" y="0"/>
                        <a:pt x="6" y="0"/>
                      </a:cubicBezTo>
                      <a:cubicBezTo>
                        <a:pt x="5" y="0"/>
                        <a:pt x="4" y="1"/>
                        <a:pt x="3" y="2"/>
                      </a:cubicBezTo>
                      <a:cubicBezTo>
                        <a:pt x="1" y="3"/>
                        <a:pt x="0" y="8"/>
                        <a:pt x="2" y="11"/>
                      </a:cubicBezTo>
                      <a:lnTo>
                        <a:pt x="4" y="13"/>
                      </a:ln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0" name="Freeform 24"/>
                <p:cNvSpPr>
                  <a:spLocks/>
                </p:cNvSpPr>
                <p:nvPr/>
              </p:nvSpPr>
              <p:spPr bwMode="auto">
                <a:xfrm>
                  <a:off x="-557719" y="2068843"/>
                  <a:ext cx="15494" cy="14548"/>
                </a:xfrm>
                <a:custGeom>
                  <a:avLst/>
                  <a:gdLst>
                    <a:gd name="T0" fmla="*/ 4 w 8"/>
                    <a:gd name="T1" fmla="*/ 0 h 8"/>
                    <a:gd name="T2" fmla="*/ 1 w 8"/>
                    <a:gd name="T3" fmla="*/ 1 h 8"/>
                    <a:gd name="T4" fmla="*/ 0 w 8"/>
                    <a:gd name="T5" fmla="*/ 4 h 8"/>
                    <a:gd name="T6" fmla="*/ 4 w 8"/>
                    <a:gd name="T7" fmla="*/ 8 h 8"/>
                    <a:gd name="T8" fmla="*/ 7 w 8"/>
                    <a:gd name="T9" fmla="*/ 6 h 8"/>
                    <a:gd name="T10" fmla="*/ 7 w 8"/>
                    <a:gd name="T11" fmla="*/ 2 h 8"/>
                    <a:gd name="T12" fmla="*/ 4 w 8"/>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4" y="0"/>
                      </a:moveTo>
                      <a:cubicBezTo>
                        <a:pt x="3" y="0"/>
                        <a:pt x="2" y="1"/>
                        <a:pt x="1" y="1"/>
                      </a:cubicBezTo>
                      <a:cubicBezTo>
                        <a:pt x="0" y="2"/>
                        <a:pt x="0" y="3"/>
                        <a:pt x="0" y="4"/>
                      </a:cubicBezTo>
                      <a:cubicBezTo>
                        <a:pt x="0" y="6"/>
                        <a:pt x="2" y="8"/>
                        <a:pt x="4" y="8"/>
                      </a:cubicBezTo>
                      <a:cubicBezTo>
                        <a:pt x="5" y="8"/>
                        <a:pt x="7" y="7"/>
                        <a:pt x="7" y="6"/>
                      </a:cubicBezTo>
                      <a:cubicBezTo>
                        <a:pt x="8" y="4"/>
                        <a:pt x="8" y="3"/>
                        <a:pt x="7" y="2"/>
                      </a:cubicBezTo>
                      <a:cubicBezTo>
                        <a:pt x="6" y="1"/>
                        <a:pt x="5" y="0"/>
                        <a:pt x="4" y="0"/>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1" name="Freeform 25"/>
                <p:cNvSpPr>
                  <a:spLocks/>
                </p:cNvSpPr>
                <p:nvPr/>
              </p:nvSpPr>
              <p:spPr bwMode="auto">
                <a:xfrm>
                  <a:off x="-791768" y="1934846"/>
                  <a:ext cx="17125" cy="13017"/>
                </a:xfrm>
                <a:custGeom>
                  <a:avLst/>
                  <a:gdLst>
                    <a:gd name="T0" fmla="*/ 6 w 9"/>
                    <a:gd name="T1" fmla="*/ 0 h 7"/>
                    <a:gd name="T2" fmla="*/ 5 w 9"/>
                    <a:gd name="T3" fmla="*/ 0 h 7"/>
                    <a:gd name="T4" fmla="*/ 2 w 9"/>
                    <a:gd name="T5" fmla="*/ 2 h 7"/>
                    <a:gd name="T6" fmla="*/ 0 w 9"/>
                    <a:gd name="T7" fmla="*/ 5 h 7"/>
                    <a:gd name="T8" fmla="*/ 3 w 9"/>
                    <a:gd name="T9" fmla="*/ 6 h 7"/>
                    <a:gd name="T10" fmla="*/ 5 w 9"/>
                    <a:gd name="T11" fmla="*/ 7 h 7"/>
                    <a:gd name="T12" fmla="*/ 8 w 9"/>
                    <a:gd name="T13" fmla="*/ 5 h 7"/>
                    <a:gd name="T14" fmla="*/ 9 w 9"/>
                    <a:gd name="T15" fmla="*/ 2 h 7"/>
                    <a:gd name="T16" fmla="*/ 9 w 9"/>
                    <a:gd name="T17" fmla="*/ 0 h 7"/>
                    <a:gd name="T18" fmla="*/ 6 w 9"/>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7">
                      <a:moveTo>
                        <a:pt x="6" y="0"/>
                      </a:moveTo>
                      <a:cubicBezTo>
                        <a:pt x="6" y="0"/>
                        <a:pt x="5" y="0"/>
                        <a:pt x="5" y="0"/>
                      </a:cubicBezTo>
                      <a:cubicBezTo>
                        <a:pt x="4" y="0"/>
                        <a:pt x="3" y="1"/>
                        <a:pt x="2" y="2"/>
                      </a:cubicBezTo>
                      <a:cubicBezTo>
                        <a:pt x="0" y="5"/>
                        <a:pt x="0" y="5"/>
                        <a:pt x="0" y="5"/>
                      </a:cubicBezTo>
                      <a:cubicBezTo>
                        <a:pt x="3" y="6"/>
                        <a:pt x="3" y="6"/>
                        <a:pt x="3" y="6"/>
                      </a:cubicBezTo>
                      <a:cubicBezTo>
                        <a:pt x="4" y="7"/>
                        <a:pt x="4" y="7"/>
                        <a:pt x="5" y="7"/>
                      </a:cubicBezTo>
                      <a:cubicBezTo>
                        <a:pt x="6" y="7"/>
                        <a:pt x="7" y="6"/>
                        <a:pt x="8" y="5"/>
                      </a:cubicBezTo>
                      <a:cubicBezTo>
                        <a:pt x="9" y="5"/>
                        <a:pt x="9" y="4"/>
                        <a:pt x="9" y="2"/>
                      </a:cubicBezTo>
                      <a:cubicBezTo>
                        <a:pt x="9" y="0"/>
                        <a:pt x="9" y="0"/>
                        <a:pt x="9" y="0"/>
                      </a:cubicBezTo>
                      <a:lnTo>
                        <a:pt x="6" y="0"/>
                      </a:ln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2" name="Freeform 26"/>
                <p:cNvSpPr>
                  <a:spLocks/>
                </p:cNvSpPr>
                <p:nvPr/>
              </p:nvSpPr>
              <p:spPr bwMode="auto">
                <a:xfrm>
                  <a:off x="-781982" y="1867465"/>
                  <a:ext cx="53007" cy="71210"/>
                </a:xfrm>
                <a:custGeom>
                  <a:avLst/>
                  <a:gdLst>
                    <a:gd name="T0" fmla="*/ 25 w 28"/>
                    <a:gd name="T1" fmla="*/ 12 h 40"/>
                    <a:gd name="T2" fmla="*/ 23 w 28"/>
                    <a:gd name="T3" fmla="*/ 9 h 40"/>
                    <a:gd name="T4" fmla="*/ 21 w 28"/>
                    <a:gd name="T5" fmla="*/ 7 h 40"/>
                    <a:gd name="T6" fmla="*/ 21 w 28"/>
                    <a:gd name="T7" fmla="*/ 6 h 40"/>
                    <a:gd name="T8" fmla="*/ 14 w 28"/>
                    <a:gd name="T9" fmla="*/ 0 h 40"/>
                    <a:gd name="T10" fmla="*/ 13 w 28"/>
                    <a:gd name="T11" fmla="*/ 0 h 40"/>
                    <a:gd name="T12" fmla="*/ 9 w 28"/>
                    <a:gd name="T13" fmla="*/ 4 h 40"/>
                    <a:gd name="T14" fmla="*/ 9 w 28"/>
                    <a:gd name="T15" fmla="*/ 5 h 40"/>
                    <a:gd name="T16" fmla="*/ 8 w 28"/>
                    <a:gd name="T17" fmla="*/ 6 h 40"/>
                    <a:gd name="T18" fmla="*/ 7 w 28"/>
                    <a:gd name="T19" fmla="*/ 10 h 40"/>
                    <a:gd name="T20" fmla="*/ 7 w 28"/>
                    <a:gd name="T21" fmla="*/ 12 h 40"/>
                    <a:gd name="T22" fmla="*/ 7 w 28"/>
                    <a:gd name="T23" fmla="*/ 13 h 40"/>
                    <a:gd name="T24" fmla="*/ 6 w 28"/>
                    <a:gd name="T25" fmla="*/ 14 h 40"/>
                    <a:gd name="T26" fmla="*/ 5 w 28"/>
                    <a:gd name="T27" fmla="*/ 16 h 40"/>
                    <a:gd name="T28" fmla="*/ 2 w 28"/>
                    <a:gd name="T29" fmla="*/ 21 h 40"/>
                    <a:gd name="T30" fmla="*/ 2 w 28"/>
                    <a:gd name="T31" fmla="*/ 24 h 40"/>
                    <a:gd name="T32" fmla="*/ 2 w 28"/>
                    <a:gd name="T33" fmla="*/ 24 h 40"/>
                    <a:gd name="T34" fmla="*/ 1 w 28"/>
                    <a:gd name="T35" fmla="*/ 25 h 40"/>
                    <a:gd name="T36" fmla="*/ 1 w 28"/>
                    <a:gd name="T37" fmla="*/ 29 h 40"/>
                    <a:gd name="T38" fmla="*/ 3 w 28"/>
                    <a:gd name="T39" fmla="*/ 32 h 40"/>
                    <a:gd name="T40" fmla="*/ 3 w 28"/>
                    <a:gd name="T41" fmla="*/ 33 h 40"/>
                    <a:gd name="T42" fmla="*/ 5 w 28"/>
                    <a:gd name="T43" fmla="*/ 34 h 40"/>
                    <a:gd name="T44" fmla="*/ 4 w 28"/>
                    <a:gd name="T45" fmla="*/ 37 h 40"/>
                    <a:gd name="T46" fmla="*/ 6 w 28"/>
                    <a:gd name="T47" fmla="*/ 39 h 40"/>
                    <a:gd name="T48" fmla="*/ 8 w 28"/>
                    <a:gd name="T49" fmla="*/ 40 h 40"/>
                    <a:gd name="T50" fmla="*/ 12 w 28"/>
                    <a:gd name="T51" fmla="*/ 38 h 40"/>
                    <a:gd name="T52" fmla="*/ 13 w 28"/>
                    <a:gd name="T53" fmla="*/ 34 h 40"/>
                    <a:gd name="T54" fmla="*/ 10 w 28"/>
                    <a:gd name="T55" fmla="*/ 32 h 40"/>
                    <a:gd name="T56" fmla="*/ 11 w 28"/>
                    <a:gd name="T57" fmla="*/ 30 h 40"/>
                    <a:gd name="T58" fmla="*/ 11 w 28"/>
                    <a:gd name="T59" fmla="*/ 30 h 40"/>
                    <a:gd name="T60" fmla="*/ 12 w 28"/>
                    <a:gd name="T61" fmla="*/ 28 h 40"/>
                    <a:gd name="T62" fmla="*/ 14 w 28"/>
                    <a:gd name="T63" fmla="*/ 26 h 40"/>
                    <a:gd name="T64" fmla="*/ 15 w 28"/>
                    <a:gd name="T65" fmla="*/ 26 h 40"/>
                    <a:gd name="T66" fmla="*/ 17 w 28"/>
                    <a:gd name="T67" fmla="*/ 26 h 40"/>
                    <a:gd name="T68" fmla="*/ 19 w 28"/>
                    <a:gd name="T69" fmla="*/ 23 h 40"/>
                    <a:gd name="T70" fmla="*/ 20 w 28"/>
                    <a:gd name="T71" fmla="*/ 23 h 40"/>
                    <a:gd name="T72" fmla="*/ 20 w 28"/>
                    <a:gd name="T73" fmla="*/ 22 h 40"/>
                    <a:gd name="T74" fmla="*/ 22 w 28"/>
                    <a:gd name="T75" fmla="*/ 20 h 40"/>
                    <a:gd name="T76" fmla="*/ 26 w 28"/>
                    <a:gd name="T77" fmla="*/ 18 h 40"/>
                    <a:gd name="T78" fmla="*/ 26 w 28"/>
                    <a:gd name="T79" fmla="*/ 13 h 40"/>
                    <a:gd name="T80" fmla="*/ 25 w 28"/>
                    <a:gd name="T81"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 h="40">
                      <a:moveTo>
                        <a:pt x="25" y="12"/>
                      </a:moveTo>
                      <a:cubicBezTo>
                        <a:pt x="25" y="11"/>
                        <a:pt x="24" y="10"/>
                        <a:pt x="23" y="9"/>
                      </a:cubicBezTo>
                      <a:cubicBezTo>
                        <a:pt x="22" y="8"/>
                        <a:pt x="22" y="8"/>
                        <a:pt x="21" y="7"/>
                      </a:cubicBezTo>
                      <a:cubicBezTo>
                        <a:pt x="21" y="6"/>
                        <a:pt x="21" y="6"/>
                        <a:pt x="21" y="6"/>
                      </a:cubicBezTo>
                      <a:cubicBezTo>
                        <a:pt x="20" y="4"/>
                        <a:pt x="18" y="0"/>
                        <a:pt x="14" y="0"/>
                      </a:cubicBezTo>
                      <a:cubicBezTo>
                        <a:pt x="14" y="0"/>
                        <a:pt x="13" y="0"/>
                        <a:pt x="13" y="0"/>
                      </a:cubicBezTo>
                      <a:cubicBezTo>
                        <a:pt x="10" y="1"/>
                        <a:pt x="9" y="3"/>
                        <a:pt x="9" y="4"/>
                      </a:cubicBezTo>
                      <a:cubicBezTo>
                        <a:pt x="9" y="5"/>
                        <a:pt x="9" y="5"/>
                        <a:pt x="9" y="5"/>
                      </a:cubicBezTo>
                      <a:cubicBezTo>
                        <a:pt x="9" y="5"/>
                        <a:pt x="9" y="6"/>
                        <a:pt x="8" y="6"/>
                      </a:cubicBezTo>
                      <a:cubicBezTo>
                        <a:pt x="8" y="7"/>
                        <a:pt x="7" y="8"/>
                        <a:pt x="7" y="10"/>
                      </a:cubicBezTo>
                      <a:cubicBezTo>
                        <a:pt x="6" y="11"/>
                        <a:pt x="7" y="12"/>
                        <a:pt x="7" y="12"/>
                      </a:cubicBezTo>
                      <a:cubicBezTo>
                        <a:pt x="7" y="13"/>
                        <a:pt x="7" y="13"/>
                        <a:pt x="7" y="13"/>
                      </a:cubicBezTo>
                      <a:cubicBezTo>
                        <a:pt x="7" y="14"/>
                        <a:pt x="7" y="14"/>
                        <a:pt x="6" y="14"/>
                      </a:cubicBezTo>
                      <a:cubicBezTo>
                        <a:pt x="6" y="15"/>
                        <a:pt x="6" y="16"/>
                        <a:pt x="5" y="16"/>
                      </a:cubicBezTo>
                      <a:cubicBezTo>
                        <a:pt x="3" y="17"/>
                        <a:pt x="2" y="19"/>
                        <a:pt x="2" y="21"/>
                      </a:cubicBezTo>
                      <a:cubicBezTo>
                        <a:pt x="1" y="22"/>
                        <a:pt x="1" y="23"/>
                        <a:pt x="2" y="24"/>
                      </a:cubicBezTo>
                      <a:cubicBezTo>
                        <a:pt x="2" y="24"/>
                        <a:pt x="2" y="24"/>
                        <a:pt x="2" y="24"/>
                      </a:cubicBezTo>
                      <a:cubicBezTo>
                        <a:pt x="2" y="24"/>
                        <a:pt x="1" y="24"/>
                        <a:pt x="1" y="25"/>
                      </a:cubicBezTo>
                      <a:cubicBezTo>
                        <a:pt x="1" y="25"/>
                        <a:pt x="0" y="27"/>
                        <a:pt x="1" y="29"/>
                      </a:cubicBezTo>
                      <a:cubicBezTo>
                        <a:pt x="1" y="30"/>
                        <a:pt x="2" y="31"/>
                        <a:pt x="3" y="32"/>
                      </a:cubicBezTo>
                      <a:cubicBezTo>
                        <a:pt x="3" y="32"/>
                        <a:pt x="3" y="33"/>
                        <a:pt x="3" y="33"/>
                      </a:cubicBezTo>
                      <a:cubicBezTo>
                        <a:pt x="5" y="34"/>
                        <a:pt x="5" y="34"/>
                        <a:pt x="5" y="34"/>
                      </a:cubicBezTo>
                      <a:cubicBezTo>
                        <a:pt x="4" y="35"/>
                        <a:pt x="4" y="36"/>
                        <a:pt x="4" y="37"/>
                      </a:cubicBezTo>
                      <a:cubicBezTo>
                        <a:pt x="4" y="38"/>
                        <a:pt x="5" y="39"/>
                        <a:pt x="6" y="39"/>
                      </a:cubicBezTo>
                      <a:cubicBezTo>
                        <a:pt x="6" y="40"/>
                        <a:pt x="7" y="40"/>
                        <a:pt x="8" y="40"/>
                      </a:cubicBezTo>
                      <a:cubicBezTo>
                        <a:pt x="9" y="40"/>
                        <a:pt x="11" y="39"/>
                        <a:pt x="12" y="38"/>
                      </a:cubicBezTo>
                      <a:cubicBezTo>
                        <a:pt x="12" y="37"/>
                        <a:pt x="13" y="35"/>
                        <a:pt x="13" y="34"/>
                      </a:cubicBezTo>
                      <a:cubicBezTo>
                        <a:pt x="12" y="33"/>
                        <a:pt x="11" y="32"/>
                        <a:pt x="10" y="32"/>
                      </a:cubicBezTo>
                      <a:cubicBezTo>
                        <a:pt x="10" y="31"/>
                        <a:pt x="10" y="31"/>
                        <a:pt x="11" y="30"/>
                      </a:cubicBezTo>
                      <a:cubicBezTo>
                        <a:pt x="11" y="30"/>
                        <a:pt x="11" y="30"/>
                        <a:pt x="11" y="30"/>
                      </a:cubicBezTo>
                      <a:cubicBezTo>
                        <a:pt x="11" y="29"/>
                        <a:pt x="12" y="29"/>
                        <a:pt x="12" y="28"/>
                      </a:cubicBezTo>
                      <a:cubicBezTo>
                        <a:pt x="13" y="28"/>
                        <a:pt x="14" y="27"/>
                        <a:pt x="14" y="26"/>
                      </a:cubicBezTo>
                      <a:cubicBezTo>
                        <a:pt x="14" y="26"/>
                        <a:pt x="14" y="26"/>
                        <a:pt x="15" y="26"/>
                      </a:cubicBezTo>
                      <a:cubicBezTo>
                        <a:pt x="15" y="26"/>
                        <a:pt x="16" y="26"/>
                        <a:pt x="17" y="26"/>
                      </a:cubicBezTo>
                      <a:cubicBezTo>
                        <a:pt x="18" y="25"/>
                        <a:pt x="19" y="24"/>
                        <a:pt x="19" y="23"/>
                      </a:cubicBezTo>
                      <a:cubicBezTo>
                        <a:pt x="20" y="23"/>
                        <a:pt x="20" y="23"/>
                        <a:pt x="20" y="23"/>
                      </a:cubicBezTo>
                      <a:cubicBezTo>
                        <a:pt x="20" y="23"/>
                        <a:pt x="20" y="23"/>
                        <a:pt x="20" y="22"/>
                      </a:cubicBezTo>
                      <a:cubicBezTo>
                        <a:pt x="21" y="22"/>
                        <a:pt x="22" y="21"/>
                        <a:pt x="22" y="20"/>
                      </a:cubicBezTo>
                      <a:cubicBezTo>
                        <a:pt x="24" y="20"/>
                        <a:pt x="26" y="19"/>
                        <a:pt x="26" y="18"/>
                      </a:cubicBezTo>
                      <a:cubicBezTo>
                        <a:pt x="28" y="15"/>
                        <a:pt x="26" y="13"/>
                        <a:pt x="26" y="13"/>
                      </a:cubicBezTo>
                      <a:cubicBezTo>
                        <a:pt x="26" y="13"/>
                        <a:pt x="25" y="12"/>
                        <a:pt x="25" y="12"/>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3" name="Freeform 27"/>
                <p:cNvSpPr>
                  <a:spLocks/>
                </p:cNvSpPr>
                <p:nvPr/>
              </p:nvSpPr>
              <p:spPr bwMode="auto">
                <a:xfrm>
                  <a:off x="-767303" y="1629333"/>
                  <a:ext cx="109277" cy="232772"/>
                </a:xfrm>
                <a:custGeom>
                  <a:avLst/>
                  <a:gdLst>
                    <a:gd name="T0" fmla="*/ 55 w 57"/>
                    <a:gd name="T1" fmla="*/ 28 h 130"/>
                    <a:gd name="T2" fmla="*/ 50 w 57"/>
                    <a:gd name="T3" fmla="*/ 17 h 130"/>
                    <a:gd name="T4" fmla="*/ 47 w 57"/>
                    <a:gd name="T5" fmla="*/ 15 h 130"/>
                    <a:gd name="T6" fmla="*/ 43 w 57"/>
                    <a:gd name="T7" fmla="*/ 10 h 130"/>
                    <a:gd name="T8" fmla="*/ 49 w 57"/>
                    <a:gd name="T9" fmla="*/ 2 h 130"/>
                    <a:gd name="T10" fmla="*/ 47 w 57"/>
                    <a:gd name="T11" fmla="*/ 0 h 130"/>
                    <a:gd name="T12" fmla="*/ 38 w 57"/>
                    <a:gd name="T13" fmla="*/ 3 h 130"/>
                    <a:gd name="T14" fmla="*/ 39 w 57"/>
                    <a:gd name="T15" fmla="*/ 9 h 130"/>
                    <a:gd name="T16" fmla="*/ 31 w 57"/>
                    <a:gd name="T17" fmla="*/ 15 h 130"/>
                    <a:gd name="T18" fmla="*/ 31 w 57"/>
                    <a:gd name="T19" fmla="*/ 13 h 130"/>
                    <a:gd name="T20" fmla="*/ 33 w 57"/>
                    <a:gd name="T21" fmla="*/ 6 h 130"/>
                    <a:gd name="T22" fmla="*/ 28 w 57"/>
                    <a:gd name="T23" fmla="*/ 5 h 130"/>
                    <a:gd name="T24" fmla="*/ 26 w 57"/>
                    <a:gd name="T25" fmla="*/ 10 h 130"/>
                    <a:gd name="T26" fmla="*/ 21 w 57"/>
                    <a:gd name="T27" fmla="*/ 16 h 130"/>
                    <a:gd name="T28" fmla="*/ 14 w 57"/>
                    <a:gd name="T29" fmla="*/ 14 h 130"/>
                    <a:gd name="T30" fmla="*/ 6 w 57"/>
                    <a:gd name="T31" fmla="*/ 19 h 130"/>
                    <a:gd name="T32" fmla="*/ 5 w 57"/>
                    <a:gd name="T33" fmla="*/ 22 h 130"/>
                    <a:gd name="T34" fmla="*/ 14 w 57"/>
                    <a:gd name="T35" fmla="*/ 39 h 130"/>
                    <a:gd name="T36" fmla="*/ 19 w 57"/>
                    <a:gd name="T37" fmla="*/ 44 h 130"/>
                    <a:gd name="T38" fmla="*/ 24 w 57"/>
                    <a:gd name="T39" fmla="*/ 47 h 130"/>
                    <a:gd name="T40" fmla="*/ 24 w 57"/>
                    <a:gd name="T41" fmla="*/ 47 h 130"/>
                    <a:gd name="T42" fmla="*/ 12 w 57"/>
                    <a:gd name="T43" fmla="*/ 59 h 130"/>
                    <a:gd name="T44" fmla="*/ 16 w 57"/>
                    <a:gd name="T45" fmla="*/ 68 h 130"/>
                    <a:gd name="T46" fmla="*/ 16 w 57"/>
                    <a:gd name="T47" fmla="*/ 69 h 130"/>
                    <a:gd name="T48" fmla="*/ 13 w 57"/>
                    <a:gd name="T49" fmla="*/ 77 h 130"/>
                    <a:gd name="T50" fmla="*/ 14 w 57"/>
                    <a:gd name="T51" fmla="*/ 84 h 130"/>
                    <a:gd name="T52" fmla="*/ 11 w 57"/>
                    <a:gd name="T53" fmla="*/ 90 h 130"/>
                    <a:gd name="T54" fmla="*/ 11 w 57"/>
                    <a:gd name="T55" fmla="*/ 95 h 130"/>
                    <a:gd name="T56" fmla="*/ 8 w 57"/>
                    <a:gd name="T57" fmla="*/ 99 h 130"/>
                    <a:gd name="T58" fmla="*/ 9 w 57"/>
                    <a:gd name="T59" fmla="*/ 109 h 130"/>
                    <a:gd name="T60" fmla="*/ 13 w 57"/>
                    <a:gd name="T61" fmla="*/ 117 h 130"/>
                    <a:gd name="T62" fmla="*/ 14 w 57"/>
                    <a:gd name="T63" fmla="*/ 125 h 130"/>
                    <a:gd name="T64" fmla="*/ 23 w 57"/>
                    <a:gd name="T65" fmla="*/ 129 h 130"/>
                    <a:gd name="T66" fmla="*/ 29 w 57"/>
                    <a:gd name="T67" fmla="*/ 130 h 130"/>
                    <a:gd name="T68" fmla="*/ 35 w 57"/>
                    <a:gd name="T69" fmla="*/ 127 h 130"/>
                    <a:gd name="T70" fmla="*/ 30 w 57"/>
                    <a:gd name="T71" fmla="*/ 117 h 130"/>
                    <a:gd name="T72" fmla="*/ 33 w 57"/>
                    <a:gd name="T73" fmla="*/ 109 h 130"/>
                    <a:gd name="T74" fmla="*/ 35 w 57"/>
                    <a:gd name="T75" fmla="*/ 98 h 130"/>
                    <a:gd name="T76" fmla="*/ 35 w 57"/>
                    <a:gd name="T77" fmla="*/ 94 h 130"/>
                    <a:gd name="T78" fmla="*/ 39 w 57"/>
                    <a:gd name="T79" fmla="*/ 89 h 130"/>
                    <a:gd name="T80" fmla="*/ 38 w 57"/>
                    <a:gd name="T81" fmla="*/ 80 h 130"/>
                    <a:gd name="T82" fmla="*/ 32 w 57"/>
                    <a:gd name="T83" fmla="*/ 74 h 130"/>
                    <a:gd name="T84" fmla="*/ 31 w 57"/>
                    <a:gd name="T85" fmla="*/ 72 h 130"/>
                    <a:gd name="T86" fmla="*/ 35 w 57"/>
                    <a:gd name="T87" fmla="*/ 69 h 130"/>
                    <a:gd name="T88" fmla="*/ 36 w 57"/>
                    <a:gd name="T89" fmla="*/ 57 h 130"/>
                    <a:gd name="T90" fmla="*/ 33 w 57"/>
                    <a:gd name="T91" fmla="*/ 53 h 130"/>
                    <a:gd name="T92" fmla="*/ 31 w 57"/>
                    <a:gd name="T93" fmla="*/ 51 h 130"/>
                    <a:gd name="T94" fmla="*/ 35 w 57"/>
                    <a:gd name="T95" fmla="*/ 50 h 130"/>
                    <a:gd name="T96" fmla="*/ 40 w 57"/>
                    <a:gd name="T97" fmla="*/ 51 h 130"/>
                    <a:gd name="T98" fmla="*/ 47 w 57"/>
                    <a:gd name="T99" fmla="*/ 47 h 130"/>
                    <a:gd name="T100" fmla="*/ 46 w 57"/>
                    <a:gd name="T101" fmla="*/ 40 h 130"/>
                    <a:gd name="T102" fmla="*/ 50 w 57"/>
                    <a:gd name="T103" fmla="*/ 3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130">
                      <a:moveTo>
                        <a:pt x="49" y="31"/>
                      </a:moveTo>
                      <a:cubicBezTo>
                        <a:pt x="52" y="30"/>
                        <a:pt x="54" y="29"/>
                        <a:pt x="55" y="28"/>
                      </a:cubicBezTo>
                      <a:cubicBezTo>
                        <a:pt x="56" y="26"/>
                        <a:pt x="57" y="24"/>
                        <a:pt x="56" y="22"/>
                      </a:cubicBezTo>
                      <a:cubicBezTo>
                        <a:pt x="56" y="18"/>
                        <a:pt x="52" y="18"/>
                        <a:pt x="50" y="17"/>
                      </a:cubicBezTo>
                      <a:cubicBezTo>
                        <a:pt x="49" y="17"/>
                        <a:pt x="49" y="17"/>
                        <a:pt x="48" y="17"/>
                      </a:cubicBezTo>
                      <a:cubicBezTo>
                        <a:pt x="48" y="17"/>
                        <a:pt x="47" y="16"/>
                        <a:pt x="47" y="15"/>
                      </a:cubicBezTo>
                      <a:cubicBezTo>
                        <a:pt x="46" y="14"/>
                        <a:pt x="46" y="14"/>
                        <a:pt x="46" y="13"/>
                      </a:cubicBezTo>
                      <a:cubicBezTo>
                        <a:pt x="45" y="12"/>
                        <a:pt x="44" y="11"/>
                        <a:pt x="43" y="10"/>
                      </a:cubicBezTo>
                      <a:cubicBezTo>
                        <a:pt x="45" y="10"/>
                        <a:pt x="47" y="9"/>
                        <a:pt x="48" y="7"/>
                      </a:cubicBezTo>
                      <a:cubicBezTo>
                        <a:pt x="49" y="6"/>
                        <a:pt x="50" y="4"/>
                        <a:pt x="49" y="2"/>
                      </a:cubicBezTo>
                      <a:cubicBezTo>
                        <a:pt x="49" y="1"/>
                        <a:pt x="49" y="1"/>
                        <a:pt x="49" y="1"/>
                      </a:cubicBezTo>
                      <a:cubicBezTo>
                        <a:pt x="47" y="0"/>
                        <a:pt x="47" y="0"/>
                        <a:pt x="47" y="0"/>
                      </a:cubicBezTo>
                      <a:cubicBezTo>
                        <a:pt x="47" y="0"/>
                        <a:pt x="46" y="0"/>
                        <a:pt x="46" y="0"/>
                      </a:cubicBezTo>
                      <a:cubicBezTo>
                        <a:pt x="45" y="0"/>
                        <a:pt x="40" y="0"/>
                        <a:pt x="38" y="3"/>
                      </a:cubicBezTo>
                      <a:cubicBezTo>
                        <a:pt x="37" y="5"/>
                        <a:pt x="37" y="6"/>
                        <a:pt x="38" y="8"/>
                      </a:cubicBezTo>
                      <a:cubicBezTo>
                        <a:pt x="38" y="8"/>
                        <a:pt x="38" y="9"/>
                        <a:pt x="39" y="9"/>
                      </a:cubicBezTo>
                      <a:cubicBezTo>
                        <a:pt x="38" y="9"/>
                        <a:pt x="37" y="9"/>
                        <a:pt x="36" y="9"/>
                      </a:cubicBezTo>
                      <a:cubicBezTo>
                        <a:pt x="33" y="10"/>
                        <a:pt x="32" y="13"/>
                        <a:pt x="31" y="15"/>
                      </a:cubicBezTo>
                      <a:cubicBezTo>
                        <a:pt x="31" y="14"/>
                        <a:pt x="31" y="14"/>
                        <a:pt x="31" y="13"/>
                      </a:cubicBezTo>
                      <a:cubicBezTo>
                        <a:pt x="31" y="13"/>
                        <a:pt x="31" y="13"/>
                        <a:pt x="31" y="13"/>
                      </a:cubicBezTo>
                      <a:cubicBezTo>
                        <a:pt x="32" y="12"/>
                        <a:pt x="34" y="11"/>
                        <a:pt x="34" y="9"/>
                      </a:cubicBezTo>
                      <a:cubicBezTo>
                        <a:pt x="34" y="8"/>
                        <a:pt x="34" y="6"/>
                        <a:pt x="33" y="6"/>
                      </a:cubicBezTo>
                      <a:cubicBezTo>
                        <a:pt x="33" y="5"/>
                        <a:pt x="31" y="4"/>
                        <a:pt x="30" y="4"/>
                      </a:cubicBezTo>
                      <a:cubicBezTo>
                        <a:pt x="29" y="4"/>
                        <a:pt x="29" y="4"/>
                        <a:pt x="28" y="5"/>
                      </a:cubicBezTo>
                      <a:cubicBezTo>
                        <a:pt x="26" y="6"/>
                        <a:pt x="26" y="9"/>
                        <a:pt x="26" y="10"/>
                      </a:cubicBezTo>
                      <a:cubicBezTo>
                        <a:pt x="26" y="10"/>
                        <a:pt x="26" y="10"/>
                        <a:pt x="26" y="10"/>
                      </a:cubicBezTo>
                      <a:cubicBezTo>
                        <a:pt x="23" y="11"/>
                        <a:pt x="22" y="13"/>
                        <a:pt x="22" y="15"/>
                      </a:cubicBezTo>
                      <a:cubicBezTo>
                        <a:pt x="22" y="15"/>
                        <a:pt x="21" y="16"/>
                        <a:pt x="21" y="16"/>
                      </a:cubicBezTo>
                      <a:cubicBezTo>
                        <a:pt x="21" y="15"/>
                        <a:pt x="19" y="14"/>
                        <a:pt x="17" y="14"/>
                      </a:cubicBezTo>
                      <a:cubicBezTo>
                        <a:pt x="16" y="14"/>
                        <a:pt x="15" y="14"/>
                        <a:pt x="14" y="14"/>
                      </a:cubicBezTo>
                      <a:cubicBezTo>
                        <a:pt x="14" y="14"/>
                        <a:pt x="13" y="15"/>
                        <a:pt x="13" y="15"/>
                      </a:cubicBezTo>
                      <a:cubicBezTo>
                        <a:pt x="9" y="15"/>
                        <a:pt x="8" y="16"/>
                        <a:pt x="6" y="19"/>
                      </a:cubicBezTo>
                      <a:cubicBezTo>
                        <a:pt x="6" y="19"/>
                        <a:pt x="6" y="20"/>
                        <a:pt x="6" y="20"/>
                      </a:cubicBezTo>
                      <a:cubicBezTo>
                        <a:pt x="5" y="21"/>
                        <a:pt x="5" y="21"/>
                        <a:pt x="5" y="22"/>
                      </a:cubicBezTo>
                      <a:cubicBezTo>
                        <a:pt x="3" y="26"/>
                        <a:pt x="0" y="32"/>
                        <a:pt x="5" y="37"/>
                      </a:cubicBezTo>
                      <a:cubicBezTo>
                        <a:pt x="8" y="39"/>
                        <a:pt x="11" y="39"/>
                        <a:pt x="14" y="39"/>
                      </a:cubicBezTo>
                      <a:cubicBezTo>
                        <a:pt x="15" y="39"/>
                        <a:pt x="17" y="41"/>
                        <a:pt x="18" y="42"/>
                      </a:cubicBezTo>
                      <a:cubicBezTo>
                        <a:pt x="19" y="44"/>
                        <a:pt x="19" y="44"/>
                        <a:pt x="19" y="44"/>
                      </a:cubicBezTo>
                      <a:cubicBezTo>
                        <a:pt x="20" y="46"/>
                        <a:pt x="21" y="46"/>
                        <a:pt x="23" y="47"/>
                      </a:cubicBezTo>
                      <a:cubicBezTo>
                        <a:pt x="24" y="47"/>
                        <a:pt x="24" y="47"/>
                        <a:pt x="24" y="47"/>
                      </a:cubicBezTo>
                      <a:cubicBezTo>
                        <a:pt x="24" y="47"/>
                        <a:pt x="24" y="47"/>
                        <a:pt x="24" y="47"/>
                      </a:cubicBezTo>
                      <a:cubicBezTo>
                        <a:pt x="24" y="47"/>
                        <a:pt x="24" y="47"/>
                        <a:pt x="24" y="47"/>
                      </a:cubicBezTo>
                      <a:cubicBezTo>
                        <a:pt x="21" y="47"/>
                        <a:pt x="17" y="49"/>
                        <a:pt x="15" y="51"/>
                      </a:cubicBezTo>
                      <a:cubicBezTo>
                        <a:pt x="13" y="54"/>
                        <a:pt x="12" y="57"/>
                        <a:pt x="12" y="59"/>
                      </a:cubicBezTo>
                      <a:cubicBezTo>
                        <a:pt x="13" y="63"/>
                        <a:pt x="16" y="65"/>
                        <a:pt x="18" y="66"/>
                      </a:cubicBezTo>
                      <a:cubicBezTo>
                        <a:pt x="17" y="66"/>
                        <a:pt x="16" y="67"/>
                        <a:pt x="16" y="68"/>
                      </a:cubicBezTo>
                      <a:cubicBezTo>
                        <a:pt x="16" y="69"/>
                        <a:pt x="16" y="69"/>
                        <a:pt x="16" y="69"/>
                      </a:cubicBezTo>
                      <a:cubicBezTo>
                        <a:pt x="16" y="69"/>
                        <a:pt x="16" y="69"/>
                        <a:pt x="16" y="69"/>
                      </a:cubicBezTo>
                      <a:cubicBezTo>
                        <a:pt x="15" y="69"/>
                        <a:pt x="13" y="69"/>
                        <a:pt x="13" y="70"/>
                      </a:cubicBezTo>
                      <a:cubicBezTo>
                        <a:pt x="11" y="72"/>
                        <a:pt x="12" y="75"/>
                        <a:pt x="13" y="77"/>
                      </a:cubicBezTo>
                      <a:cubicBezTo>
                        <a:pt x="13" y="77"/>
                        <a:pt x="13" y="77"/>
                        <a:pt x="13" y="77"/>
                      </a:cubicBezTo>
                      <a:cubicBezTo>
                        <a:pt x="14" y="80"/>
                        <a:pt x="14" y="82"/>
                        <a:pt x="14" y="84"/>
                      </a:cubicBezTo>
                      <a:cubicBezTo>
                        <a:pt x="14" y="85"/>
                        <a:pt x="13" y="86"/>
                        <a:pt x="12" y="87"/>
                      </a:cubicBezTo>
                      <a:cubicBezTo>
                        <a:pt x="12" y="88"/>
                        <a:pt x="11" y="89"/>
                        <a:pt x="11" y="90"/>
                      </a:cubicBezTo>
                      <a:cubicBezTo>
                        <a:pt x="11" y="92"/>
                        <a:pt x="11" y="93"/>
                        <a:pt x="11" y="94"/>
                      </a:cubicBezTo>
                      <a:cubicBezTo>
                        <a:pt x="11" y="94"/>
                        <a:pt x="11" y="95"/>
                        <a:pt x="11" y="95"/>
                      </a:cubicBezTo>
                      <a:cubicBezTo>
                        <a:pt x="11" y="95"/>
                        <a:pt x="10" y="96"/>
                        <a:pt x="10" y="96"/>
                      </a:cubicBezTo>
                      <a:cubicBezTo>
                        <a:pt x="9" y="97"/>
                        <a:pt x="9" y="98"/>
                        <a:pt x="8" y="99"/>
                      </a:cubicBezTo>
                      <a:cubicBezTo>
                        <a:pt x="8" y="101"/>
                        <a:pt x="9" y="105"/>
                        <a:pt x="9" y="107"/>
                      </a:cubicBezTo>
                      <a:cubicBezTo>
                        <a:pt x="9" y="108"/>
                        <a:pt x="9" y="108"/>
                        <a:pt x="9" y="109"/>
                      </a:cubicBezTo>
                      <a:cubicBezTo>
                        <a:pt x="10" y="111"/>
                        <a:pt x="11" y="113"/>
                        <a:pt x="12" y="115"/>
                      </a:cubicBezTo>
                      <a:cubicBezTo>
                        <a:pt x="12" y="116"/>
                        <a:pt x="12" y="117"/>
                        <a:pt x="13" y="117"/>
                      </a:cubicBezTo>
                      <a:cubicBezTo>
                        <a:pt x="13" y="118"/>
                        <a:pt x="13" y="119"/>
                        <a:pt x="13" y="121"/>
                      </a:cubicBezTo>
                      <a:cubicBezTo>
                        <a:pt x="14" y="122"/>
                        <a:pt x="14" y="123"/>
                        <a:pt x="14" y="125"/>
                      </a:cubicBezTo>
                      <a:cubicBezTo>
                        <a:pt x="16" y="128"/>
                        <a:pt x="18" y="129"/>
                        <a:pt x="21" y="129"/>
                      </a:cubicBezTo>
                      <a:cubicBezTo>
                        <a:pt x="21" y="129"/>
                        <a:pt x="22" y="129"/>
                        <a:pt x="23" y="129"/>
                      </a:cubicBezTo>
                      <a:cubicBezTo>
                        <a:pt x="23" y="129"/>
                        <a:pt x="24" y="130"/>
                        <a:pt x="25" y="130"/>
                      </a:cubicBezTo>
                      <a:cubicBezTo>
                        <a:pt x="26" y="130"/>
                        <a:pt x="28" y="130"/>
                        <a:pt x="29" y="130"/>
                      </a:cubicBezTo>
                      <a:cubicBezTo>
                        <a:pt x="30" y="130"/>
                        <a:pt x="30" y="130"/>
                        <a:pt x="30" y="130"/>
                      </a:cubicBezTo>
                      <a:cubicBezTo>
                        <a:pt x="32" y="130"/>
                        <a:pt x="34" y="129"/>
                        <a:pt x="35" y="127"/>
                      </a:cubicBezTo>
                      <a:cubicBezTo>
                        <a:pt x="36" y="125"/>
                        <a:pt x="36" y="122"/>
                        <a:pt x="34" y="120"/>
                      </a:cubicBezTo>
                      <a:cubicBezTo>
                        <a:pt x="33" y="118"/>
                        <a:pt x="32" y="118"/>
                        <a:pt x="30" y="117"/>
                      </a:cubicBezTo>
                      <a:cubicBezTo>
                        <a:pt x="33" y="115"/>
                        <a:pt x="33" y="113"/>
                        <a:pt x="33" y="110"/>
                      </a:cubicBezTo>
                      <a:cubicBezTo>
                        <a:pt x="33" y="109"/>
                        <a:pt x="33" y="109"/>
                        <a:pt x="33" y="109"/>
                      </a:cubicBezTo>
                      <a:cubicBezTo>
                        <a:pt x="33" y="107"/>
                        <a:pt x="34" y="105"/>
                        <a:pt x="32" y="103"/>
                      </a:cubicBezTo>
                      <a:cubicBezTo>
                        <a:pt x="34" y="102"/>
                        <a:pt x="35" y="100"/>
                        <a:pt x="35" y="98"/>
                      </a:cubicBezTo>
                      <a:cubicBezTo>
                        <a:pt x="35" y="97"/>
                        <a:pt x="35" y="96"/>
                        <a:pt x="35" y="95"/>
                      </a:cubicBezTo>
                      <a:cubicBezTo>
                        <a:pt x="35" y="95"/>
                        <a:pt x="35" y="95"/>
                        <a:pt x="35" y="94"/>
                      </a:cubicBezTo>
                      <a:cubicBezTo>
                        <a:pt x="35" y="94"/>
                        <a:pt x="36" y="94"/>
                        <a:pt x="36" y="94"/>
                      </a:cubicBezTo>
                      <a:cubicBezTo>
                        <a:pt x="37" y="93"/>
                        <a:pt x="39" y="92"/>
                        <a:pt x="39" y="89"/>
                      </a:cubicBezTo>
                      <a:cubicBezTo>
                        <a:pt x="39" y="86"/>
                        <a:pt x="38" y="84"/>
                        <a:pt x="36" y="83"/>
                      </a:cubicBezTo>
                      <a:cubicBezTo>
                        <a:pt x="37" y="82"/>
                        <a:pt x="37" y="81"/>
                        <a:pt x="38" y="80"/>
                      </a:cubicBezTo>
                      <a:cubicBezTo>
                        <a:pt x="38" y="77"/>
                        <a:pt x="35" y="76"/>
                        <a:pt x="33" y="75"/>
                      </a:cubicBezTo>
                      <a:cubicBezTo>
                        <a:pt x="33" y="74"/>
                        <a:pt x="32" y="74"/>
                        <a:pt x="32" y="74"/>
                      </a:cubicBezTo>
                      <a:cubicBezTo>
                        <a:pt x="32" y="74"/>
                        <a:pt x="32" y="73"/>
                        <a:pt x="31" y="73"/>
                      </a:cubicBezTo>
                      <a:cubicBezTo>
                        <a:pt x="31" y="73"/>
                        <a:pt x="31" y="73"/>
                        <a:pt x="31" y="72"/>
                      </a:cubicBezTo>
                      <a:cubicBezTo>
                        <a:pt x="32" y="72"/>
                        <a:pt x="33" y="71"/>
                        <a:pt x="34" y="70"/>
                      </a:cubicBezTo>
                      <a:cubicBezTo>
                        <a:pt x="34" y="70"/>
                        <a:pt x="35" y="70"/>
                        <a:pt x="35" y="69"/>
                      </a:cubicBezTo>
                      <a:cubicBezTo>
                        <a:pt x="37" y="67"/>
                        <a:pt x="39" y="66"/>
                        <a:pt x="39" y="63"/>
                      </a:cubicBezTo>
                      <a:cubicBezTo>
                        <a:pt x="39" y="61"/>
                        <a:pt x="38" y="59"/>
                        <a:pt x="36" y="57"/>
                      </a:cubicBezTo>
                      <a:cubicBezTo>
                        <a:pt x="36" y="57"/>
                        <a:pt x="36" y="57"/>
                        <a:pt x="36" y="57"/>
                      </a:cubicBezTo>
                      <a:cubicBezTo>
                        <a:pt x="34" y="56"/>
                        <a:pt x="33" y="55"/>
                        <a:pt x="33" y="53"/>
                      </a:cubicBezTo>
                      <a:cubicBezTo>
                        <a:pt x="32" y="53"/>
                        <a:pt x="32" y="53"/>
                        <a:pt x="32" y="53"/>
                      </a:cubicBezTo>
                      <a:cubicBezTo>
                        <a:pt x="32" y="52"/>
                        <a:pt x="31" y="51"/>
                        <a:pt x="31" y="51"/>
                      </a:cubicBezTo>
                      <a:cubicBezTo>
                        <a:pt x="32" y="51"/>
                        <a:pt x="33" y="50"/>
                        <a:pt x="33" y="50"/>
                      </a:cubicBezTo>
                      <a:cubicBezTo>
                        <a:pt x="34" y="50"/>
                        <a:pt x="35" y="50"/>
                        <a:pt x="35" y="50"/>
                      </a:cubicBezTo>
                      <a:cubicBezTo>
                        <a:pt x="35" y="50"/>
                        <a:pt x="36" y="50"/>
                        <a:pt x="37" y="50"/>
                      </a:cubicBezTo>
                      <a:cubicBezTo>
                        <a:pt x="38" y="50"/>
                        <a:pt x="39" y="51"/>
                        <a:pt x="40" y="51"/>
                      </a:cubicBezTo>
                      <a:cubicBezTo>
                        <a:pt x="41" y="51"/>
                        <a:pt x="41" y="51"/>
                        <a:pt x="42" y="50"/>
                      </a:cubicBezTo>
                      <a:cubicBezTo>
                        <a:pt x="44" y="50"/>
                        <a:pt x="46" y="49"/>
                        <a:pt x="47" y="47"/>
                      </a:cubicBezTo>
                      <a:cubicBezTo>
                        <a:pt x="48" y="45"/>
                        <a:pt x="48" y="44"/>
                        <a:pt x="48" y="42"/>
                      </a:cubicBezTo>
                      <a:cubicBezTo>
                        <a:pt x="47" y="41"/>
                        <a:pt x="47" y="40"/>
                        <a:pt x="46" y="40"/>
                      </a:cubicBezTo>
                      <a:cubicBezTo>
                        <a:pt x="47" y="39"/>
                        <a:pt x="48" y="38"/>
                        <a:pt x="49" y="37"/>
                      </a:cubicBezTo>
                      <a:cubicBezTo>
                        <a:pt x="50" y="35"/>
                        <a:pt x="51" y="34"/>
                        <a:pt x="50" y="33"/>
                      </a:cubicBezTo>
                      <a:cubicBezTo>
                        <a:pt x="50" y="32"/>
                        <a:pt x="50" y="31"/>
                        <a:pt x="49" y="31"/>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4" name="Freeform 28"/>
                <p:cNvSpPr>
                  <a:spLocks/>
                </p:cNvSpPr>
                <p:nvPr/>
              </p:nvSpPr>
              <p:spPr bwMode="auto">
                <a:xfrm>
                  <a:off x="-707771" y="1613254"/>
                  <a:ext cx="26911" cy="16080"/>
                </a:xfrm>
                <a:custGeom>
                  <a:avLst/>
                  <a:gdLst>
                    <a:gd name="T0" fmla="*/ 8 w 14"/>
                    <a:gd name="T1" fmla="*/ 9 h 9"/>
                    <a:gd name="T2" fmla="*/ 13 w 14"/>
                    <a:gd name="T3" fmla="*/ 7 h 9"/>
                    <a:gd name="T4" fmla="*/ 14 w 14"/>
                    <a:gd name="T5" fmla="*/ 4 h 9"/>
                    <a:gd name="T6" fmla="*/ 8 w 14"/>
                    <a:gd name="T7" fmla="*/ 0 h 9"/>
                    <a:gd name="T8" fmla="*/ 6 w 14"/>
                    <a:gd name="T9" fmla="*/ 0 h 9"/>
                    <a:gd name="T10" fmla="*/ 1 w 14"/>
                    <a:gd name="T11" fmla="*/ 2 h 9"/>
                    <a:gd name="T12" fmla="*/ 1 w 14"/>
                    <a:gd name="T13" fmla="*/ 6 h 9"/>
                    <a:gd name="T14" fmla="*/ 8 w 14"/>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8" y="9"/>
                      </a:moveTo>
                      <a:cubicBezTo>
                        <a:pt x="9" y="9"/>
                        <a:pt x="12" y="9"/>
                        <a:pt x="13" y="7"/>
                      </a:cubicBezTo>
                      <a:cubicBezTo>
                        <a:pt x="14" y="6"/>
                        <a:pt x="14" y="5"/>
                        <a:pt x="14" y="4"/>
                      </a:cubicBezTo>
                      <a:cubicBezTo>
                        <a:pt x="14" y="3"/>
                        <a:pt x="13" y="0"/>
                        <a:pt x="8" y="0"/>
                      </a:cubicBezTo>
                      <a:cubicBezTo>
                        <a:pt x="7" y="0"/>
                        <a:pt x="6" y="0"/>
                        <a:pt x="6" y="0"/>
                      </a:cubicBezTo>
                      <a:cubicBezTo>
                        <a:pt x="3" y="1"/>
                        <a:pt x="2" y="1"/>
                        <a:pt x="1" y="2"/>
                      </a:cubicBezTo>
                      <a:cubicBezTo>
                        <a:pt x="0" y="4"/>
                        <a:pt x="0" y="5"/>
                        <a:pt x="1" y="6"/>
                      </a:cubicBezTo>
                      <a:cubicBezTo>
                        <a:pt x="2" y="9"/>
                        <a:pt x="7" y="9"/>
                        <a:pt x="8" y="9"/>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5" name="Freeform 29"/>
                <p:cNvSpPr>
                  <a:spLocks noEditPoints="1"/>
                </p:cNvSpPr>
                <p:nvPr/>
              </p:nvSpPr>
              <p:spPr bwMode="auto">
                <a:xfrm>
                  <a:off x="-680860" y="1366699"/>
                  <a:ext cx="212845" cy="277182"/>
                </a:xfrm>
                <a:custGeom>
                  <a:avLst/>
                  <a:gdLst>
                    <a:gd name="T0" fmla="*/ 5 w 112"/>
                    <a:gd name="T1" fmla="*/ 102 h 155"/>
                    <a:gd name="T2" fmla="*/ 23 w 112"/>
                    <a:gd name="T3" fmla="*/ 111 h 155"/>
                    <a:gd name="T4" fmla="*/ 30 w 112"/>
                    <a:gd name="T5" fmla="*/ 115 h 155"/>
                    <a:gd name="T6" fmla="*/ 20 w 112"/>
                    <a:gd name="T7" fmla="*/ 119 h 155"/>
                    <a:gd name="T8" fmla="*/ 9 w 112"/>
                    <a:gd name="T9" fmla="*/ 119 h 155"/>
                    <a:gd name="T10" fmla="*/ 20 w 112"/>
                    <a:gd name="T11" fmla="*/ 120 h 155"/>
                    <a:gd name="T12" fmla="*/ 20 w 112"/>
                    <a:gd name="T13" fmla="*/ 123 h 155"/>
                    <a:gd name="T14" fmla="*/ 16 w 112"/>
                    <a:gd name="T15" fmla="*/ 125 h 155"/>
                    <a:gd name="T16" fmla="*/ 12 w 112"/>
                    <a:gd name="T17" fmla="*/ 130 h 155"/>
                    <a:gd name="T18" fmla="*/ 10 w 112"/>
                    <a:gd name="T19" fmla="*/ 145 h 155"/>
                    <a:gd name="T20" fmla="*/ 18 w 112"/>
                    <a:gd name="T21" fmla="*/ 153 h 155"/>
                    <a:gd name="T22" fmla="*/ 20 w 112"/>
                    <a:gd name="T23" fmla="*/ 152 h 155"/>
                    <a:gd name="T24" fmla="*/ 20 w 112"/>
                    <a:gd name="T25" fmla="*/ 152 h 155"/>
                    <a:gd name="T26" fmla="*/ 26 w 112"/>
                    <a:gd name="T27" fmla="*/ 151 h 155"/>
                    <a:gd name="T28" fmla="*/ 30 w 112"/>
                    <a:gd name="T29" fmla="*/ 147 h 155"/>
                    <a:gd name="T30" fmla="*/ 47 w 112"/>
                    <a:gd name="T31" fmla="*/ 132 h 155"/>
                    <a:gd name="T32" fmla="*/ 46 w 112"/>
                    <a:gd name="T33" fmla="*/ 125 h 155"/>
                    <a:gd name="T34" fmla="*/ 55 w 112"/>
                    <a:gd name="T35" fmla="*/ 117 h 155"/>
                    <a:gd name="T36" fmla="*/ 75 w 112"/>
                    <a:gd name="T37" fmla="*/ 114 h 155"/>
                    <a:gd name="T38" fmla="*/ 86 w 112"/>
                    <a:gd name="T39" fmla="*/ 93 h 155"/>
                    <a:gd name="T40" fmla="*/ 84 w 112"/>
                    <a:gd name="T41" fmla="*/ 79 h 155"/>
                    <a:gd name="T42" fmla="*/ 88 w 112"/>
                    <a:gd name="T43" fmla="*/ 64 h 155"/>
                    <a:gd name="T44" fmla="*/ 98 w 112"/>
                    <a:gd name="T45" fmla="*/ 67 h 155"/>
                    <a:gd name="T46" fmla="*/ 107 w 112"/>
                    <a:gd name="T47" fmla="*/ 48 h 155"/>
                    <a:gd name="T48" fmla="*/ 94 w 112"/>
                    <a:gd name="T49" fmla="*/ 56 h 155"/>
                    <a:gd name="T50" fmla="*/ 97 w 112"/>
                    <a:gd name="T51" fmla="*/ 47 h 155"/>
                    <a:gd name="T52" fmla="*/ 107 w 112"/>
                    <a:gd name="T53" fmla="*/ 31 h 155"/>
                    <a:gd name="T54" fmla="*/ 108 w 112"/>
                    <a:gd name="T55" fmla="*/ 20 h 155"/>
                    <a:gd name="T56" fmla="*/ 93 w 112"/>
                    <a:gd name="T57" fmla="*/ 1 h 155"/>
                    <a:gd name="T58" fmla="*/ 72 w 112"/>
                    <a:gd name="T59" fmla="*/ 18 h 155"/>
                    <a:gd name="T60" fmla="*/ 65 w 112"/>
                    <a:gd name="T61" fmla="*/ 25 h 155"/>
                    <a:gd name="T62" fmla="*/ 42 w 112"/>
                    <a:gd name="T63" fmla="*/ 34 h 155"/>
                    <a:gd name="T64" fmla="*/ 39 w 112"/>
                    <a:gd name="T65" fmla="*/ 51 h 155"/>
                    <a:gd name="T66" fmla="*/ 31 w 112"/>
                    <a:gd name="T67" fmla="*/ 47 h 155"/>
                    <a:gd name="T68" fmla="*/ 34 w 112"/>
                    <a:gd name="T69" fmla="*/ 58 h 155"/>
                    <a:gd name="T70" fmla="*/ 31 w 112"/>
                    <a:gd name="T71" fmla="*/ 61 h 155"/>
                    <a:gd name="T72" fmla="*/ 28 w 112"/>
                    <a:gd name="T73" fmla="*/ 54 h 155"/>
                    <a:gd name="T74" fmla="*/ 22 w 112"/>
                    <a:gd name="T75" fmla="*/ 53 h 155"/>
                    <a:gd name="T76" fmla="*/ 13 w 112"/>
                    <a:gd name="T77" fmla="*/ 52 h 155"/>
                    <a:gd name="T78" fmla="*/ 12 w 112"/>
                    <a:gd name="T79" fmla="*/ 61 h 155"/>
                    <a:gd name="T80" fmla="*/ 7 w 112"/>
                    <a:gd name="T81" fmla="*/ 63 h 155"/>
                    <a:gd name="T82" fmla="*/ 6 w 112"/>
                    <a:gd name="T83" fmla="*/ 69 h 155"/>
                    <a:gd name="T84" fmla="*/ 14 w 112"/>
                    <a:gd name="T85" fmla="*/ 92 h 155"/>
                    <a:gd name="T86" fmla="*/ 11 w 112"/>
                    <a:gd name="T87" fmla="*/ 93 h 155"/>
                    <a:gd name="T88" fmla="*/ 2 w 112"/>
                    <a:gd name="T89" fmla="*/ 97 h 155"/>
                    <a:gd name="T90" fmla="*/ 43 w 112"/>
                    <a:gd name="T91" fmla="*/ 57 h 155"/>
                    <a:gd name="T92" fmla="*/ 42 w 112"/>
                    <a:gd name="T93" fmla="*/ 5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 h="155">
                      <a:moveTo>
                        <a:pt x="6" y="99"/>
                      </a:moveTo>
                      <a:cubicBezTo>
                        <a:pt x="6" y="99"/>
                        <a:pt x="6" y="99"/>
                        <a:pt x="6" y="99"/>
                      </a:cubicBezTo>
                      <a:cubicBezTo>
                        <a:pt x="6" y="100"/>
                        <a:pt x="5" y="101"/>
                        <a:pt x="5" y="102"/>
                      </a:cubicBezTo>
                      <a:cubicBezTo>
                        <a:pt x="6" y="107"/>
                        <a:pt x="12" y="108"/>
                        <a:pt x="14" y="109"/>
                      </a:cubicBezTo>
                      <a:cubicBezTo>
                        <a:pt x="15" y="109"/>
                        <a:pt x="15" y="109"/>
                        <a:pt x="15" y="109"/>
                      </a:cubicBezTo>
                      <a:cubicBezTo>
                        <a:pt x="18" y="109"/>
                        <a:pt x="20" y="110"/>
                        <a:pt x="23" y="111"/>
                      </a:cubicBezTo>
                      <a:cubicBezTo>
                        <a:pt x="26" y="113"/>
                        <a:pt x="28" y="114"/>
                        <a:pt x="31" y="114"/>
                      </a:cubicBezTo>
                      <a:cubicBezTo>
                        <a:pt x="31" y="114"/>
                        <a:pt x="31" y="115"/>
                        <a:pt x="31" y="115"/>
                      </a:cubicBezTo>
                      <a:cubicBezTo>
                        <a:pt x="31" y="115"/>
                        <a:pt x="30" y="115"/>
                        <a:pt x="30" y="115"/>
                      </a:cubicBezTo>
                      <a:cubicBezTo>
                        <a:pt x="30" y="115"/>
                        <a:pt x="29" y="115"/>
                        <a:pt x="28" y="115"/>
                      </a:cubicBezTo>
                      <a:cubicBezTo>
                        <a:pt x="25" y="115"/>
                        <a:pt x="23" y="116"/>
                        <a:pt x="22" y="117"/>
                      </a:cubicBezTo>
                      <a:cubicBezTo>
                        <a:pt x="21" y="117"/>
                        <a:pt x="21" y="118"/>
                        <a:pt x="20" y="119"/>
                      </a:cubicBezTo>
                      <a:cubicBezTo>
                        <a:pt x="21" y="116"/>
                        <a:pt x="20" y="115"/>
                        <a:pt x="19" y="114"/>
                      </a:cubicBezTo>
                      <a:cubicBezTo>
                        <a:pt x="18" y="113"/>
                        <a:pt x="17" y="112"/>
                        <a:pt x="16" y="112"/>
                      </a:cubicBezTo>
                      <a:cubicBezTo>
                        <a:pt x="13" y="112"/>
                        <a:pt x="9" y="115"/>
                        <a:pt x="9" y="119"/>
                      </a:cubicBezTo>
                      <a:cubicBezTo>
                        <a:pt x="9" y="121"/>
                        <a:pt x="10" y="122"/>
                        <a:pt x="10" y="123"/>
                      </a:cubicBezTo>
                      <a:cubicBezTo>
                        <a:pt x="11" y="124"/>
                        <a:pt x="12" y="125"/>
                        <a:pt x="14" y="125"/>
                      </a:cubicBezTo>
                      <a:cubicBezTo>
                        <a:pt x="16" y="125"/>
                        <a:pt x="19" y="123"/>
                        <a:pt x="20" y="120"/>
                      </a:cubicBezTo>
                      <a:cubicBezTo>
                        <a:pt x="20" y="121"/>
                        <a:pt x="20" y="121"/>
                        <a:pt x="20" y="122"/>
                      </a:cubicBezTo>
                      <a:cubicBezTo>
                        <a:pt x="20" y="122"/>
                        <a:pt x="20" y="123"/>
                        <a:pt x="20" y="123"/>
                      </a:cubicBezTo>
                      <a:cubicBezTo>
                        <a:pt x="20" y="123"/>
                        <a:pt x="20" y="123"/>
                        <a:pt x="20" y="123"/>
                      </a:cubicBezTo>
                      <a:cubicBezTo>
                        <a:pt x="20" y="123"/>
                        <a:pt x="20" y="123"/>
                        <a:pt x="19" y="123"/>
                      </a:cubicBezTo>
                      <a:cubicBezTo>
                        <a:pt x="19" y="124"/>
                        <a:pt x="19" y="124"/>
                        <a:pt x="18" y="124"/>
                      </a:cubicBezTo>
                      <a:cubicBezTo>
                        <a:pt x="17" y="124"/>
                        <a:pt x="16" y="125"/>
                        <a:pt x="16" y="125"/>
                      </a:cubicBezTo>
                      <a:cubicBezTo>
                        <a:pt x="15" y="126"/>
                        <a:pt x="14" y="127"/>
                        <a:pt x="14" y="128"/>
                      </a:cubicBezTo>
                      <a:cubicBezTo>
                        <a:pt x="13" y="128"/>
                        <a:pt x="13" y="129"/>
                        <a:pt x="13" y="129"/>
                      </a:cubicBezTo>
                      <a:cubicBezTo>
                        <a:pt x="13" y="129"/>
                        <a:pt x="12" y="129"/>
                        <a:pt x="12" y="130"/>
                      </a:cubicBezTo>
                      <a:cubicBezTo>
                        <a:pt x="11" y="130"/>
                        <a:pt x="11" y="130"/>
                        <a:pt x="10" y="130"/>
                      </a:cubicBezTo>
                      <a:cubicBezTo>
                        <a:pt x="7" y="132"/>
                        <a:pt x="6" y="134"/>
                        <a:pt x="6" y="136"/>
                      </a:cubicBezTo>
                      <a:cubicBezTo>
                        <a:pt x="6" y="139"/>
                        <a:pt x="7" y="142"/>
                        <a:pt x="10" y="145"/>
                      </a:cubicBezTo>
                      <a:cubicBezTo>
                        <a:pt x="11" y="146"/>
                        <a:pt x="12" y="146"/>
                        <a:pt x="13" y="147"/>
                      </a:cubicBezTo>
                      <a:cubicBezTo>
                        <a:pt x="14" y="148"/>
                        <a:pt x="15" y="149"/>
                        <a:pt x="15" y="149"/>
                      </a:cubicBezTo>
                      <a:cubicBezTo>
                        <a:pt x="16" y="150"/>
                        <a:pt x="18" y="152"/>
                        <a:pt x="18" y="153"/>
                      </a:cubicBezTo>
                      <a:cubicBezTo>
                        <a:pt x="18" y="153"/>
                        <a:pt x="18" y="152"/>
                        <a:pt x="18" y="151"/>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1" y="155"/>
                        <a:pt x="21" y="155"/>
                        <a:pt x="21" y="155"/>
                      </a:cubicBezTo>
                      <a:cubicBezTo>
                        <a:pt x="23" y="155"/>
                        <a:pt x="25" y="152"/>
                        <a:pt x="26" y="151"/>
                      </a:cubicBezTo>
                      <a:cubicBezTo>
                        <a:pt x="26" y="150"/>
                        <a:pt x="26" y="150"/>
                        <a:pt x="26" y="150"/>
                      </a:cubicBezTo>
                      <a:cubicBezTo>
                        <a:pt x="27" y="149"/>
                        <a:pt x="27" y="149"/>
                        <a:pt x="28" y="148"/>
                      </a:cubicBezTo>
                      <a:cubicBezTo>
                        <a:pt x="29" y="148"/>
                        <a:pt x="29" y="147"/>
                        <a:pt x="30" y="147"/>
                      </a:cubicBezTo>
                      <a:cubicBezTo>
                        <a:pt x="30" y="146"/>
                        <a:pt x="31" y="146"/>
                        <a:pt x="31" y="146"/>
                      </a:cubicBezTo>
                      <a:cubicBezTo>
                        <a:pt x="34" y="144"/>
                        <a:pt x="37" y="142"/>
                        <a:pt x="38" y="139"/>
                      </a:cubicBezTo>
                      <a:cubicBezTo>
                        <a:pt x="41" y="138"/>
                        <a:pt x="46" y="136"/>
                        <a:pt x="47" y="132"/>
                      </a:cubicBezTo>
                      <a:cubicBezTo>
                        <a:pt x="47" y="129"/>
                        <a:pt x="46" y="128"/>
                        <a:pt x="45" y="126"/>
                      </a:cubicBezTo>
                      <a:cubicBezTo>
                        <a:pt x="45" y="126"/>
                        <a:pt x="45" y="125"/>
                        <a:pt x="45" y="125"/>
                      </a:cubicBezTo>
                      <a:cubicBezTo>
                        <a:pt x="45" y="125"/>
                        <a:pt x="45" y="125"/>
                        <a:pt x="46" y="125"/>
                      </a:cubicBezTo>
                      <a:cubicBezTo>
                        <a:pt x="47" y="126"/>
                        <a:pt x="48" y="126"/>
                        <a:pt x="49" y="126"/>
                      </a:cubicBezTo>
                      <a:cubicBezTo>
                        <a:pt x="51" y="126"/>
                        <a:pt x="52" y="126"/>
                        <a:pt x="53" y="125"/>
                      </a:cubicBezTo>
                      <a:cubicBezTo>
                        <a:pt x="55" y="123"/>
                        <a:pt x="56" y="120"/>
                        <a:pt x="55" y="117"/>
                      </a:cubicBezTo>
                      <a:cubicBezTo>
                        <a:pt x="56" y="117"/>
                        <a:pt x="57" y="118"/>
                        <a:pt x="58" y="118"/>
                      </a:cubicBezTo>
                      <a:cubicBezTo>
                        <a:pt x="59" y="119"/>
                        <a:pt x="61" y="120"/>
                        <a:pt x="63" y="120"/>
                      </a:cubicBezTo>
                      <a:cubicBezTo>
                        <a:pt x="68" y="120"/>
                        <a:pt x="74" y="116"/>
                        <a:pt x="75" y="114"/>
                      </a:cubicBezTo>
                      <a:cubicBezTo>
                        <a:pt x="77" y="111"/>
                        <a:pt x="79" y="108"/>
                        <a:pt x="79" y="104"/>
                      </a:cubicBezTo>
                      <a:cubicBezTo>
                        <a:pt x="80" y="104"/>
                        <a:pt x="81" y="103"/>
                        <a:pt x="82" y="103"/>
                      </a:cubicBezTo>
                      <a:cubicBezTo>
                        <a:pt x="86" y="100"/>
                        <a:pt x="86" y="96"/>
                        <a:pt x="86" y="93"/>
                      </a:cubicBezTo>
                      <a:cubicBezTo>
                        <a:pt x="86" y="92"/>
                        <a:pt x="86" y="91"/>
                        <a:pt x="86" y="90"/>
                      </a:cubicBezTo>
                      <a:cubicBezTo>
                        <a:pt x="87" y="88"/>
                        <a:pt x="87" y="86"/>
                        <a:pt x="86" y="84"/>
                      </a:cubicBezTo>
                      <a:cubicBezTo>
                        <a:pt x="86" y="81"/>
                        <a:pt x="85" y="79"/>
                        <a:pt x="84" y="79"/>
                      </a:cubicBezTo>
                      <a:cubicBezTo>
                        <a:pt x="85" y="78"/>
                        <a:pt x="87" y="76"/>
                        <a:pt x="87" y="74"/>
                      </a:cubicBezTo>
                      <a:cubicBezTo>
                        <a:pt x="88" y="71"/>
                        <a:pt x="88" y="68"/>
                        <a:pt x="88" y="65"/>
                      </a:cubicBezTo>
                      <a:cubicBezTo>
                        <a:pt x="88" y="64"/>
                        <a:pt x="88" y="64"/>
                        <a:pt x="88" y="64"/>
                      </a:cubicBezTo>
                      <a:cubicBezTo>
                        <a:pt x="89" y="64"/>
                        <a:pt x="90" y="65"/>
                        <a:pt x="90" y="65"/>
                      </a:cubicBezTo>
                      <a:cubicBezTo>
                        <a:pt x="92" y="66"/>
                        <a:pt x="94" y="67"/>
                        <a:pt x="97" y="67"/>
                      </a:cubicBezTo>
                      <a:cubicBezTo>
                        <a:pt x="97" y="67"/>
                        <a:pt x="98" y="67"/>
                        <a:pt x="98" y="67"/>
                      </a:cubicBezTo>
                      <a:cubicBezTo>
                        <a:pt x="102" y="67"/>
                        <a:pt x="107" y="64"/>
                        <a:pt x="108" y="60"/>
                      </a:cubicBezTo>
                      <a:cubicBezTo>
                        <a:pt x="111" y="56"/>
                        <a:pt x="112" y="50"/>
                        <a:pt x="109" y="48"/>
                      </a:cubicBezTo>
                      <a:cubicBezTo>
                        <a:pt x="108" y="48"/>
                        <a:pt x="107" y="48"/>
                        <a:pt x="107" y="48"/>
                      </a:cubicBezTo>
                      <a:cubicBezTo>
                        <a:pt x="104" y="48"/>
                        <a:pt x="102" y="51"/>
                        <a:pt x="100" y="53"/>
                      </a:cubicBezTo>
                      <a:cubicBezTo>
                        <a:pt x="100" y="53"/>
                        <a:pt x="100" y="54"/>
                        <a:pt x="99" y="54"/>
                      </a:cubicBezTo>
                      <a:cubicBezTo>
                        <a:pt x="98" y="55"/>
                        <a:pt x="96" y="56"/>
                        <a:pt x="94" y="56"/>
                      </a:cubicBezTo>
                      <a:cubicBezTo>
                        <a:pt x="94" y="56"/>
                        <a:pt x="94" y="56"/>
                        <a:pt x="93" y="56"/>
                      </a:cubicBezTo>
                      <a:cubicBezTo>
                        <a:pt x="92" y="56"/>
                        <a:pt x="92" y="55"/>
                        <a:pt x="92" y="55"/>
                      </a:cubicBezTo>
                      <a:cubicBezTo>
                        <a:pt x="92" y="53"/>
                        <a:pt x="94" y="49"/>
                        <a:pt x="97" y="47"/>
                      </a:cubicBezTo>
                      <a:cubicBezTo>
                        <a:pt x="97" y="47"/>
                        <a:pt x="98" y="47"/>
                        <a:pt x="99" y="46"/>
                      </a:cubicBezTo>
                      <a:cubicBezTo>
                        <a:pt x="101" y="45"/>
                        <a:pt x="103" y="44"/>
                        <a:pt x="105" y="41"/>
                      </a:cubicBezTo>
                      <a:cubicBezTo>
                        <a:pt x="107" y="38"/>
                        <a:pt x="107" y="34"/>
                        <a:pt x="107" y="31"/>
                      </a:cubicBezTo>
                      <a:cubicBezTo>
                        <a:pt x="107" y="30"/>
                        <a:pt x="107" y="30"/>
                        <a:pt x="107" y="30"/>
                      </a:cubicBezTo>
                      <a:cubicBezTo>
                        <a:pt x="107" y="27"/>
                        <a:pt x="107" y="25"/>
                        <a:pt x="107" y="22"/>
                      </a:cubicBezTo>
                      <a:cubicBezTo>
                        <a:pt x="107" y="21"/>
                        <a:pt x="107" y="21"/>
                        <a:pt x="108" y="20"/>
                      </a:cubicBezTo>
                      <a:cubicBezTo>
                        <a:pt x="108" y="18"/>
                        <a:pt x="109" y="16"/>
                        <a:pt x="109" y="13"/>
                      </a:cubicBezTo>
                      <a:cubicBezTo>
                        <a:pt x="108" y="8"/>
                        <a:pt x="104" y="0"/>
                        <a:pt x="98" y="0"/>
                      </a:cubicBezTo>
                      <a:cubicBezTo>
                        <a:pt x="96" y="0"/>
                        <a:pt x="94" y="0"/>
                        <a:pt x="93" y="1"/>
                      </a:cubicBezTo>
                      <a:cubicBezTo>
                        <a:pt x="90" y="3"/>
                        <a:pt x="89" y="5"/>
                        <a:pt x="87" y="7"/>
                      </a:cubicBezTo>
                      <a:cubicBezTo>
                        <a:pt x="86" y="7"/>
                        <a:pt x="85" y="8"/>
                        <a:pt x="84" y="9"/>
                      </a:cubicBezTo>
                      <a:cubicBezTo>
                        <a:pt x="81" y="12"/>
                        <a:pt x="76" y="17"/>
                        <a:pt x="72" y="18"/>
                      </a:cubicBezTo>
                      <a:cubicBezTo>
                        <a:pt x="71" y="19"/>
                        <a:pt x="71" y="19"/>
                        <a:pt x="71" y="19"/>
                      </a:cubicBezTo>
                      <a:cubicBezTo>
                        <a:pt x="70" y="19"/>
                        <a:pt x="69" y="19"/>
                        <a:pt x="68" y="21"/>
                      </a:cubicBezTo>
                      <a:cubicBezTo>
                        <a:pt x="66" y="23"/>
                        <a:pt x="66" y="24"/>
                        <a:pt x="65" y="25"/>
                      </a:cubicBezTo>
                      <a:cubicBezTo>
                        <a:pt x="64" y="27"/>
                        <a:pt x="64" y="28"/>
                        <a:pt x="62" y="29"/>
                      </a:cubicBezTo>
                      <a:cubicBezTo>
                        <a:pt x="60" y="29"/>
                        <a:pt x="58" y="29"/>
                        <a:pt x="56" y="30"/>
                      </a:cubicBezTo>
                      <a:cubicBezTo>
                        <a:pt x="51" y="30"/>
                        <a:pt x="46" y="30"/>
                        <a:pt x="42" y="34"/>
                      </a:cubicBezTo>
                      <a:cubicBezTo>
                        <a:pt x="37" y="41"/>
                        <a:pt x="38" y="48"/>
                        <a:pt x="40" y="52"/>
                      </a:cubicBezTo>
                      <a:cubicBezTo>
                        <a:pt x="40" y="52"/>
                        <a:pt x="40" y="52"/>
                        <a:pt x="39" y="51"/>
                      </a:cubicBezTo>
                      <a:cubicBezTo>
                        <a:pt x="39" y="51"/>
                        <a:pt x="39" y="51"/>
                        <a:pt x="39" y="51"/>
                      </a:cubicBezTo>
                      <a:cubicBezTo>
                        <a:pt x="39" y="50"/>
                        <a:pt x="39" y="50"/>
                        <a:pt x="38" y="49"/>
                      </a:cubicBezTo>
                      <a:cubicBezTo>
                        <a:pt x="38" y="48"/>
                        <a:pt x="35" y="46"/>
                        <a:pt x="33" y="46"/>
                      </a:cubicBezTo>
                      <a:cubicBezTo>
                        <a:pt x="32" y="46"/>
                        <a:pt x="31" y="46"/>
                        <a:pt x="31" y="47"/>
                      </a:cubicBezTo>
                      <a:cubicBezTo>
                        <a:pt x="28" y="49"/>
                        <a:pt x="30" y="54"/>
                        <a:pt x="30" y="54"/>
                      </a:cubicBezTo>
                      <a:cubicBezTo>
                        <a:pt x="31" y="55"/>
                        <a:pt x="32" y="57"/>
                        <a:pt x="33" y="58"/>
                      </a:cubicBezTo>
                      <a:cubicBezTo>
                        <a:pt x="33" y="58"/>
                        <a:pt x="33" y="58"/>
                        <a:pt x="34" y="58"/>
                      </a:cubicBezTo>
                      <a:cubicBezTo>
                        <a:pt x="33" y="60"/>
                        <a:pt x="32" y="62"/>
                        <a:pt x="32" y="63"/>
                      </a:cubicBezTo>
                      <a:cubicBezTo>
                        <a:pt x="32" y="63"/>
                        <a:pt x="32" y="63"/>
                        <a:pt x="32" y="63"/>
                      </a:cubicBezTo>
                      <a:cubicBezTo>
                        <a:pt x="32" y="63"/>
                        <a:pt x="31" y="61"/>
                        <a:pt x="31" y="61"/>
                      </a:cubicBezTo>
                      <a:cubicBezTo>
                        <a:pt x="31" y="61"/>
                        <a:pt x="30" y="60"/>
                        <a:pt x="30" y="60"/>
                      </a:cubicBezTo>
                      <a:cubicBezTo>
                        <a:pt x="30" y="60"/>
                        <a:pt x="30" y="60"/>
                        <a:pt x="30" y="60"/>
                      </a:cubicBezTo>
                      <a:cubicBezTo>
                        <a:pt x="30" y="59"/>
                        <a:pt x="30" y="56"/>
                        <a:pt x="28" y="54"/>
                      </a:cubicBezTo>
                      <a:cubicBezTo>
                        <a:pt x="27" y="53"/>
                        <a:pt x="26" y="53"/>
                        <a:pt x="25" y="53"/>
                      </a:cubicBezTo>
                      <a:cubicBezTo>
                        <a:pt x="24" y="53"/>
                        <a:pt x="23" y="53"/>
                        <a:pt x="23" y="53"/>
                      </a:cubicBezTo>
                      <a:cubicBezTo>
                        <a:pt x="22" y="53"/>
                        <a:pt x="22" y="53"/>
                        <a:pt x="22" y="53"/>
                      </a:cubicBezTo>
                      <a:cubicBezTo>
                        <a:pt x="22" y="53"/>
                        <a:pt x="22" y="52"/>
                        <a:pt x="21" y="52"/>
                      </a:cubicBezTo>
                      <a:cubicBezTo>
                        <a:pt x="20" y="51"/>
                        <a:pt x="19" y="50"/>
                        <a:pt x="17" y="50"/>
                      </a:cubicBezTo>
                      <a:cubicBezTo>
                        <a:pt x="16" y="50"/>
                        <a:pt x="14" y="50"/>
                        <a:pt x="13" y="52"/>
                      </a:cubicBezTo>
                      <a:cubicBezTo>
                        <a:pt x="10" y="55"/>
                        <a:pt x="12" y="58"/>
                        <a:pt x="13" y="60"/>
                      </a:cubicBezTo>
                      <a:cubicBezTo>
                        <a:pt x="13" y="60"/>
                        <a:pt x="13" y="61"/>
                        <a:pt x="13" y="61"/>
                      </a:cubicBezTo>
                      <a:cubicBezTo>
                        <a:pt x="13" y="61"/>
                        <a:pt x="12" y="61"/>
                        <a:pt x="12" y="61"/>
                      </a:cubicBezTo>
                      <a:cubicBezTo>
                        <a:pt x="11" y="61"/>
                        <a:pt x="10" y="61"/>
                        <a:pt x="9" y="61"/>
                      </a:cubicBezTo>
                      <a:cubicBezTo>
                        <a:pt x="8" y="62"/>
                        <a:pt x="8" y="62"/>
                        <a:pt x="8" y="62"/>
                      </a:cubicBezTo>
                      <a:cubicBezTo>
                        <a:pt x="7" y="63"/>
                        <a:pt x="7" y="63"/>
                        <a:pt x="7" y="63"/>
                      </a:cubicBezTo>
                      <a:cubicBezTo>
                        <a:pt x="6" y="64"/>
                        <a:pt x="6" y="66"/>
                        <a:pt x="7" y="67"/>
                      </a:cubicBezTo>
                      <a:cubicBezTo>
                        <a:pt x="7" y="67"/>
                        <a:pt x="7" y="67"/>
                        <a:pt x="6" y="67"/>
                      </a:cubicBezTo>
                      <a:cubicBezTo>
                        <a:pt x="6" y="68"/>
                        <a:pt x="6" y="68"/>
                        <a:pt x="6" y="69"/>
                      </a:cubicBezTo>
                      <a:cubicBezTo>
                        <a:pt x="3" y="72"/>
                        <a:pt x="4" y="75"/>
                        <a:pt x="5" y="77"/>
                      </a:cubicBezTo>
                      <a:cubicBezTo>
                        <a:pt x="5" y="77"/>
                        <a:pt x="5" y="78"/>
                        <a:pt x="5" y="78"/>
                      </a:cubicBezTo>
                      <a:cubicBezTo>
                        <a:pt x="6" y="82"/>
                        <a:pt x="8" y="89"/>
                        <a:pt x="14" y="92"/>
                      </a:cubicBezTo>
                      <a:cubicBezTo>
                        <a:pt x="14" y="92"/>
                        <a:pt x="15" y="92"/>
                        <a:pt x="15" y="92"/>
                      </a:cubicBezTo>
                      <a:cubicBezTo>
                        <a:pt x="14" y="93"/>
                        <a:pt x="12" y="93"/>
                        <a:pt x="11" y="94"/>
                      </a:cubicBezTo>
                      <a:cubicBezTo>
                        <a:pt x="11" y="94"/>
                        <a:pt x="11" y="93"/>
                        <a:pt x="11" y="93"/>
                      </a:cubicBezTo>
                      <a:cubicBezTo>
                        <a:pt x="10" y="91"/>
                        <a:pt x="8" y="89"/>
                        <a:pt x="5" y="89"/>
                      </a:cubicBezTo>
                      <a:cubicBezTo>
                        <a:pt x="3" y="89"/>
                        <a:pt x="1" y="90"/>
                        <a:pt x="0" y="92"/>
                      </a:cubicBezTo>
                      <a:cubicBezTo>
                        <a:pt x="0" y="94"/>
                        <a:pt x="0" y="96"/>
                        <a:pt x="2" y="97"/>
                      </a:cubicBezTo>
                      <a:cubicBezTo>
                        <a:pt x="3" y="98"/>
                        <a:pt x="4" y="99"/>
                        <a:pt x="6" y="99"/>
                      </a:cubicBezTo>
                      <a:close/>
                      <a:moveTo>
                        <a:pt x="42" y="56"/>
                      </a:moveTo>
                      <a:cubicBezTo>
                        <a:pt x="43" y="56"/>
                        <a:pt x="43" y="57"/>
                        <a:pt x="43" y="57"/>
                      </a:cubicBezTo>
                      <a:cubicBezTo>
                        <a:pt x="43" y="57"/>
                        <a:pt x="43" y="57"/>
                        <a:pt x="43" y="57"/>
                      </a:cubicBezTo>
                      <a:cubicBezTo>
                        <a:pt x="43" y="57"/>
                        <a:pt x="42" y="57"/>
                        <a:pt x="42" y="57"/>
                      </a:cubicBezTo>
                      <a:cubicBezTo>
                        <a:pt x="42" y="57"/>
                        <a:pt x="42" y="56"/>
                        <a:pt x="42" y="56"/>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6" name="Freeform 30"/>
                <p:cNvSpPr>
                  <a:spLocks noEditPoints="1"/>
                </p:cNvSpPr>
                <p:nvPr/>
              </p:nvSpPr>
              <p:spPr bwMode="auto">
                <a:xfrm>
                  <a:off x="-616435" y="1310037"/>
                  <a:ext cx="1025899" cy="1425728"/>
                </a:xfrm>
                <a:custGeom>
                  <a:avLst/>
                  <a:gdLst>
                    <a:gd name="T0" fmla="*/ 469 w 539"/>
                    <a:gd name="T1" fmla="*/ 193 h 798"/>
                    <a:gd name="T2" fmla="*/ 405 w 539"/>
                    <a:gd name="T3" fmla="*/ 193 h 798"/>
                    <a:gd name="T4" fmla="*/ 343 w 539"/>
                    <a:gd name="T5" fmla="*/ 200 h 798"/>
                    <a:gd name="T6" fmla="*/ 278 w 539"/>
                    <a:gd name="T7" fmla="*/ 234 h 798"/>
                    <a:gd name="T8" fmla="*/ 309 w 539"/>
                    <a:gd name="T9" fmla="*/ 187 h 798"/>
                    <a:gd name="T10" fmla="*/ 285 w 539"/>
                    <a:gd name="T11" fmla="*/ 165 h 798"/>
                    <a:gd name="T12" fmla="*/ 366 w 539"/>
                    <a:gd name="T13" fmla="*/ 84 h 798"/>
                    <a:gd name="T14" fmla="*/ 375 w 539"/>
                    <a:gd name="T15" fmla="*/ 1 h 798"/>
                    <a:gd name="T16" fmla="*/ 342 w 539"/>
                    <a:gd name="T17" fmla="*/ 10 h 798"/>
                    <a:gd name="T18" fmla="*/ 276 w 539"/>
                    <a:gd name="T19" fmla="*/ 24 h 798"/>
                    <a:gd name="T20" fmla="*/ 229 w 539"/>
                    <a:gd name="T21" fmla="*/ 23 h 798"/>
                    <a:gd name="T22" fmla="*/ 176 w 539"/>
                    <a:gd name="T23" fmla="*/ 59 h 798"/>
                    <a:gd name="T24" fmla="*/ 161 w 539"/>
                    <a:gd name="T25" fmla="*/ 106 h 798"/>
                    <a:gd name="T26" fmla="*/ 170 w 539"/>
                    <a:gd name="T27" fmla="*/ 150 h 798"/>
                    <a:gd name="T28" fmla="*/ 124 w 539"/>
                    <a:gd name="T29" fmla="*/ 152 h 798"/>
                    <a:gd name="T30" fmla="*/ 116 w 539"/>
                    <a:gd name="T31" fmla="*/ 219 h 798"/>
                    <a:gd name="T32" fmla="*/ 98 w 539"/>
                    <a:gd name="T33" fmla="*/ 234 h 798"/>
                    <a:gd name="T34" fmla="*/ 115 w 539"/>
                    <a:gd name="T35" fmla="*/ 264 h 798"/>
                    <a:gd name="T36" fmla="*/ 88 w 539"/>
                    <a:gd name="T37" fmla="*/ 236 h 798"/>
                    <a:gd name="T38" fmla="*/ 73 w 539"/>
                    <a:gd name="T39" fmla="*/ 221 h 798"/>
                    <a:gd name="T40" fmla="*/ 21 w 539"/>
                    <a:gd name="T41" fmla="*/ 207 h 798"/>
                    <a:gd name="T42" fmla="*/ 4 w 539"/>
                    <a:gd name="T43" fmla="*/ 247 h 798"/>
                    <a:gd name="T44" fmla="*/ 44 w 539"/>
                    <a:gd name="T45" fmla="*/ 292 h 798"/>
                    <a:gd name="T46" fmla="*/ 77 w 539"/>
                    <a:gd name="T47" fmla="*/ 307 h 798"/>
                    <a:gd name="T48" fmla="*/ 116 w 539"/>
                    <a:gd name="T49" fmla="*/ 300 h 798"/>
                    <a:gd name="T50" fmla="*/ 105 w 539"/>
                    <a:gd name="T51" fmla="*/ 355 h 798"/>
                    <a:gd name="T52" fmla="*/ 72 w 539"/>
                    <a:gd name="T53" fmla="*/ 374 h 798"/>
                    <a:gd name="T54" fmla="*/ 74 w 539"/>
                    <a:gd name="T55" fmla="*/ 399 h 798"/>
                    <a:gd name="T56" fmla="*/ 51 w 539"/>
                    <a:gd name="T57" fmla="*/ 425 h 798"/>
                    <a:gd name="T58" fmla="*/ 67 w 539"/>
                    <a:gd name="T59" fmla="*/ 437 h 798"/>
                    <a:gd name="T60" fmla="*/ 77 w 539"/>
                    <a:gd name="T61" fmla="*/ 470 h 798"/>
                    <a:gd name="T62" fmla="*/ 114 w 539"/>
                    <a:gd name="T63" fmla="*/ 429 h 798"/>
                    <a:gd name="T64" fmla="*/ 143 w 539"/>
                    <a:gd name="T65" fmla="*/ 415 h 798"/>
                    <a:gd name="T66" fmla="*/ 136 w 539"/>
                    <a:gd name="T67" fmla="*/ 443 h 798"/>
                    <a:gd name="T68" fmla="*/ 115 w 539"/>
                    <a:gd name="T69" fmla="*/ 483 h 798"/>
                    <a:gd name="T70" fmla="*/ 124 w 539"/>
                    <a:gd name="T71" fmla="*/ 524 h 798"/>
                    <a:gd name="T72" fmla="*/ 114 w 539"/>
                    <a:gd name="T73" fmla="*/ 589 h 798"/>
                    <a:gd name="T74" fmla="*/ 130 w 539"/>
                    <a:gd name="T75" fmla="*/ 638 h 798"/>
                    <a:gd name="T76" fmla="*/ 148 w 539"/>
                    <a:gd name="T77" fmla="*/ 529 h 798"/>
                    <a:gd name="T78" fmla="*/ 168 w 539"/>
                    <a:gd name="T79" fmla="*/ 561 h 798"/>
                    <a:gd name="T80" fmla="*/ 207 w 539"/>
                    <a:gd name="T81" fmla="*/ 597 h 798"/>
                    <a:gd name="T82" fmla="*/ 206 w 539"/>
                    <a:gd name="T83" fmla="*/ 659 h 798"/>
                    <a:gd name="T84" fmla="*/ 165 w 539"/>
                    <a:gd name="T85" fmla="*/ 736 h 798"/>
                    <a:gd name="T86" fmla="*/ 219 w 539"/>
                    <a:gd name="T87" fmla="*/ 763 h 798"/>
                    <a:gd name="T88" fmla="*/ 256 w 539"/>
                    <a:gd name="T89" fmla="*/ 749 h 798"/>
                    <a:gd name="T90" fmla="*/ 311 w 539"/>
                    <a:gd name="T91" fmla="*/ 771 h 798"/>
                    <a:gd name="T92" fmla="*/ 373 w 539"/>
                    <a:gd name="T93" fmla="*/ 730 h 798"/>
                    <a:gd name="T94" fmla="*/ 439 w 539"/>
                    <a:gd name="T95" fmla="*/ 693 h 798"/>
                    <a:gd name="T96" fmla="*/ 501 w 539"/>
                    <a:gd name="T97" fmla="*/ 582 h 798"/>
                    <a:gd name="T98" fmla="*/ 471 w 539"/>
                    <a:gd name="T99" fmla="*/ 525 h 798"/>
                    <a:gd name="T100" fmla="*/ 381 w 539"/>
                    <a:gd name="T101" fmla="*/ 528 h 798"/>
                    <a:gd name="T102" fmla="*/ 456 w 539"/>
                    <a:gd name="T103" fmla="*/ 468 h 798"/>
                    <a:gd name="T104" fmla="*/ 490 w 539"/>
                    <a:gd name="T105" fmla="*/ 357 h 798"/>
                    <a:gd name="T106" fmla="*/ 283 w 539"/>
                    <a:gd name="T107" fmla="*/ 197 h 798"/>
                    <a:gd name="T108" fmla="*/ 64 w 539"/>
                    <a:gd name="T109" fmla="*/ 428 h 798"/>
                    <a:gd name="T110" fmla="*/ 89 w 539"/>
                    <a:gd name="T111" fmla="*/ 422 h 798"/>
                    <a:gd name="T112" fmla="*/ 116 w 539"/>
                    <a:gd name="T113" fmla="*/ 326 h 798"/>
                    <a:gd name="T114" fmla="*/ 127 w 539"/>
                    <a:gd name="T115" fmla="*/ 166 h 798"/>
                    <a:gd name="T116" fmla="*/ 184 w 539"/>
                    <a:gd name="T117" fmla="*/ 487 h 798"/>
                    <a:gd name="T118" fmla="*/ 196 w 539"/>
                    <a:gd name="T119" fmla="*/ 568 h 798"/>
                    <a:gd name="T120" fmla="*/ 203 w 539"/>
                    <a:gd name="T121" fmla="*/ 502 h 798"/>
                    <a:gd name="T122" fmla="*/ 337 w 539"/>
                    <a:gd name="T123" fmla="*/ 522 h 798"/>
                    <a:gd name="T124" fmla="*/ 406 w 539"/>
                    <a:gd name="T125" fmla="*/ 44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798">
                      <a:moveTo>
                        <a:pt x="536" y="228"/>
                      </a:moveTo>
                      <a:cubicBezTo>
                        <a:pt x="535" y="227"/>
                        <a:pt x="534" y="225"/>
                        <a:pt x="534" y="223"/>
                      </a:cubicBezTo>
                      <a:cubicBezTo>
                        <a:pt x="533" y="219"/>
                        <a:pt x="533" y="219"/>
                        <a:pt x="533" y="219"/>
                      </a:cubicBezTo>
                      <a:cubicBezTo>
                        <a:pt x="532" y="209"/>
                        <a:pt x="531" y="201"/>
                        <a:pt x="518" y="194"/>
                      </a:cubicBezTo>
                      <a:cubicBezTo>
                        <a:pt x="518" y="194"/>
                        <a:pt x="517" y="194"/>
                        <a:pt x="517" y="194"/>
                      </a:cubicBezTo>
                      <a:cubicBezTo>
                        <a:pt x="516" y="193"/>
                        <a:pt x="516" y="193"/>
                        <a:pt x="516" y="193"/>
                      </a:cubicBezTo>
                      <a:cubicBezTo>
                        <a:pt x="516" y="193"/>
                        <a:pt x="515" y="192"/>
                        <a:pt x="515" y="192"/>
                      </a:cubicBezTo>
                      <a:cubicBezTo>
                        <a:pt x="514" y="191"/>
                        <a:pt x="514" y="190"/>
                        <a:pt x="512" y="189"/>
                      </a:cubicBezTo>
                      <a:cubicBezTo>
                        <a:pt x="510" y="188"/>
                        <a:pt x="508" y="187"/>
                        <a:pt x="505" y="187"/>
                      </a:cubicBezTo>
                      <a:cubicBezTo>
                        <a:pt x="505" y="187"/>
                        <a:pt x="504" y="187"/>
                        <a:pt x="503" y="187"/>
                      </a:cubicBezTo>
                      <a:cubicBezTo>
                        <a:pt x="502" y="187"/>
                        <a:pt x="501" y="186"/>
                        <a:pt x="499" y="186"/>
                      </a:cubicBezTo>
                      <a:cubicBezTo>
                        <a:pt x="497" y="186"/>
                        <a:pt x="495" y="187"/>
                        <a:pt x="494" y="188"/>
                      </a:cubicBezTo>
                      <a:cubicBezTo>
                        <a:pt x="491" y="190"/>
                        <a:pt x="489" y="191"/>
                        <a:pt x="487" y="191"/>
                      </a:cubicBezTo>
                      <a:cubicBezTo>
                        <a:pt x="487" y="191"/>
                        <a:pt x="487" y="191"/>
                        <a:pt x="487" y="191"/>
                      </a:cubicBezTo>
                      <a:cubicBezTo>
                        <a:pt x="486" y="191"/>
                        <a:pt x="485" y="191"/>
                        <a:pt x="484" y="191"/>
                      </a:cubicBezTo>
                      <a:cubicBezTo>
                        <a:pt x="483" y="191"/>
                        <a:pt x="482" y="190"/>
                        <a:pt x="481" y="190"/>
                      </a:cubicBezTo>
                      <a:cubicBezTo>
                        <a:pt x="480" y="190"/>
                        <a:pt x="479" y="190"/>
                        <a:pt x="478" y="190"/>
                      </a:cubicBezTo>
                      <a:cubicBezTo>
                        <a:pt x="475" y="190"/>
                        <a:pt x="473" y="191"/>
                        <a:pt x="471" y="192"/>
                      </a:cubicBezTo>
                      <a:cubicBezTo>
                        <a:pt x="470" y="193"/>
                        <a:pt x="469" y="193"/>
                        <a:pt x="469" y="193"/>
                      </a:cubicBezTo>
                      <a:cubicBezTo>
                        <a:pt x="468" y="193"/>
                        <a:pt x="467" y="193"/>
                        <a:pt x="467" y="193"/>
                      </a:cubicBezTo>
                      <a:cubicBezTo>
                        <a:pt x="466" y="193"/>
                        <a:pt x="466" y="193"/>
                        <a:pt x="465" y="193"/>
                      </a:cubicBezTo>
                      <a:cubicBezTo>
                        <a:pt x="465" y="193"/>
                        <a:pt x="464" y="193"/>
                        <a:pt x="464" y="193"/>
                      </a:cubicBezTo>
                      <a:cubicBezTo>
                        <a:pt x="464" y="193"/>
                        <a:pt x="462" y="193"/>
                        <a:pt x="462" y="193"/>
                      </a:cubicBezTo>
                      <a:cubicBezTo>
                        <a:pt x="462" y="193"/>
                        <a:pt x="462" y="193"/>
                        <a:pt x="462" y="193"/>
                      </a:cubicBezTo>
                      <a:cubicBezTo>
                        <a:pt x="462" y="193"/>
                        <a:pt x="461" y="192"/>
                        <a:pt x="461" y="192"/>
                      </a:cubicBezTo>
                      <a:cubicBezTo>
                        <a:pt x="460" y="191"/>
                        <a:pt x="459" y="190"/>
                        <a:pt x="457" y="190"/>
                      </a:cubicBezTo>
                      <a:cubicBezTo>
                        <a:pt x="454" y="190"/>
                        <a:pt x="453" y="192"/>
                        <a:pt x="453" y="192"/>
                      </a:cubicBezTo>
                      <a:cubicBezTo>
                        <a:pt x="452" y="193"/>
                        <a:pt x="452" y="193"/>
                        <a:pt x="452" y="193"/>
                      </a:cubicBezTo>
                      <a:cubicBezTo>
                        <a:pt x="452" y="193"/>
                        <a:pt x="450" y="193"/>
                        <a:pt x="450" y="193"/>
                      </a:cubicBezTo>
                      <a:cubicBezTo>
                        <a:pt x="449" y="194"/>
                        <a:pt x="448" y="194"/>
                        <a:pt x="448" y="194"/>
                      </a:cubicBezTo>
                      <a:cubicBezTo>
                        <a:pt x="447" y="194"/>
                        <a:pt x="446" y="194"/>
                        <a:pt x="445" y="194"/>
                      </a:cubicBezTo>
                      <a:cubicBezTo>
                        <a:pt x="444" y="194"/>
                        <a:pt x="441" y="194"/>
                        <a:pt x="439" y="193"/>
                      </a:cubicBezTo>
                      <a:cubicBezTo>
                        <a:pt x="438" y="193"/>
                        <a:pt x="436" y="193"/>
                        <a:pt x="435" y="192"/>
                      </a:cubicBezTo>
                      <a:cubicBezTo>
                        <a:pt x="434" y="192"/>
                        <a:pt x="432" y="192"/>
                        <a:pt x="430" y="192"/>
                      </a:cubicBezTo>
                      <a:cubicBezTo>
                        <a:pt x="427" y="192"/>
                        <a:pt x="424" y="192"/>
                        <a:pt x="422" y="191"/>
                      </a:cubicBezTo>
                      <a:cubicBezTo>
                        <a:pt x="420" y="189"/>
                        <a:pt x="417" y="187"/>
                        <a:pt x="414" y="187"/>
                      </a:cubicBezTo>
                      <a:cubicBezTo>
                        <a:pt x="413" y="187"/>
                        <a:pt x="411" y="187"/>
                        <a:pt x="410" y="188"/>
                      </a:cubicBezTo>
                      <a:cubicBezTo>
                        <a:pt x="408" y="189"/>
                        <a:pt x="406" y="191"/>
                        <a:pt x="405" y="193"/>
                      </a:cubicBezTo>
                      <a:cubicBezTo>
                        <a:pt x="404" y="194"/>
                        <a:pt x="404" y="195"/>
                        <a:pt x="403" y="195"/>
                      </a:cubicBezTo>
                      <a:cubicBezTo>
                        <a:pt x="402" y="196"/>
                        <a:pt x="402" y="196"/>
                        <a:pt x="401" y="196"/>
                      </a:cubicBezTo>
                      <a:cubicBezTo>
                        <a:pt x="401" y="196"/>
                        <a:pt x="400" y="196"/>
                        <a:pt x="399" y="196"/>
                      </a:cubicBezTo>
                      <a:cubicBezTo>
                        <a:pt x="399" y="196"/>
                        <a:pt x="399" y="196"/>
                        <a:pt x="399" y="196"/>
                      </a:cubicBezTo>
                      <a:cubicBezTo>
                        <a:pt x="398" y="196"/>
                        <a:pt x="397" y="196"/>
                        <a:pt x="397" y="196"/>
                      </a:cubicBezTo>
                      <a:cubicBezTo>
                        <a:pt x="395" y="196"/>
                        <a:pt x="394" y="195"/>
                        <a:pt x="392" y="195"/>
                      </a:cubicBezTo>
                      <a:cubicBezTo>
                        <a:pt x="390" y="193"/>
                        <a:pt x="388" y="193"/>
                        <a:pt x="386" y="193"/>
                      </a:cubicBezTo>
                      <a:cubicBezTo>
                        <a:pt x="386" y="193"/>
                        <a:pt x="385" y="193"/>
                        <a:pt x="384" y="193"/>
                      </a:cubicBezTo>
                      <a:cubicBezTo>
                        <a:pt x="383" y="193"/>
                        <a:pt x="382" y="193"/>
                        <a:pt x="382" y="192"/>
                      </a:cubicBezTo>
                      <a:cubicBezTo>
                        <a:pt x="381" y="192"/>
                        <a:pt x="380" y="192"/>
                        <a:pt x="378" y="191"/>
                      </a:cubicBezTo>
                      <a:cubicBezTo>
                        <a:pt x="376" y="185"/>
                        <a:pt x="367" y="185"/>
                        <a:pt x="364" y="185"/>
                      </a:cubicBezTo>
                      <a:cubicBezTo>
                        <a:pt x="363" y="185"/>
                        <a:pt x="362" y="185"/>
                        <a:pt x="362" y="185"/>
                      </a:cubicBezTo>
                      <a:cubicBezTo>
                        <a:pt x="360" y="185"/>
                        <a:pt x="360" y="185"/>
                        <a:pt x="360" y="185"/>
                      </a:cubicBezTo>
                      <a:cubicBezTo>
                        <a:pt x="360" y="185"/>
                        <a:pt x="359" y="185"/>
                        <a:pt x="358" y="185"/>
                      </a:cubicBezTo>
                      <a:cubicBezTo>
                        <a:pt x="357" y="185"/>
                        <a:pt x="356" y="184"/>
                        <a:pt x="355" y="184"/>
                      </a:cubicBezTo>
                      <a:cubicBezTo>
                        <a:pt x="353" y="184"/>
                        <a:pt x="351" y="185"/>
                        <a:pt x="350" y="186"/>
                      </a:cubicBezTo>
                      <a:cubicBezTo>
                        <a:pt x="347" y="189"/>
                        <a:pt x="347" y="192"/>
                        <a:pt x="347" y="194"/>
                      </a:cubicBezTo>
                      <a:cubicBezTo>
                        <a:pt x="347" y="195"/>
                        <a:pt x="347" y="196"/>
                        <a:pt x="347" y="197"/>
                      </a:cubicBezTo>
                      <a:cubicBezTo>
                        <a:pt x="347" y="199"/>
                        <a:pt x="345" y="200"/>
                        <a:pt x="343" y="200"/>
                      </a:cubicBezTo>
                      <a:cubicBezTo>
                        <a:pt x="341" y="200"/>
                        <a:pt x="340" y="200"/>
                        <a:pt x="338" y="200"/>
                      </a:cubicBezTo>
                      <a:cubicBezTo>
                        <a:pt x="337" y="201"/>
                        <a:pt x="335" y="201"/>
                        <a:pt x="334" y="201"/>
                      </a:cubicBezTo>
                      <a:cubicBezTo>
                        <a:pt x="329" y="201"/>
                        <a:pt x="326" y="202"/>
                        <a:pt x="322" y="205"/>
                      </a:cubicBezTo>
                      <a:cubicBezTo>
                        <a:pt x="321" y="206"/>
                        <a:pt x="321" y="206"/>
                        <a:pt x="321" y="206"/>
                      </a:cubicBezTo>
                      <a:cubicBezTo>
                        <a:pt x="319" y="208"/>
                        <a:pt x="317" y="210"/>
                        <a:pt x="315" y="211"/>
                      </a:cubicBezTo>
                      <a:cubicBezTo>
                        <a:pt x="314" y="211"/>
                        <a:pt x="314" y="212"/>
                        <a:pt x="313" y="212"/>
                      </a:cubicBezTo>
                      <a:cubicBezTo>
                        <a:pt x="312" y="213"/>
                        <a:pt x="312" y="213"/>
                        <a:pt x="311" y="213"/>
                      </a:cubicBezTo>
                      <a:cubicBezTo>
                        <a:pt x="310" y="214"/>
                        <a:pt x="310" y="214"/>
                        <a:pt x="309" y="214"/>
                      </a:cubicBezTo>
                      <a:cubicBezTo>
                        <a:pt x="308" y="214"/>
                        <a:pt x="307" y="214"/>
                        <a:pt x="306" y="214"/>
                      </a:cubicBezTo>
                      <a:cubicBezTo>
                        <a:pt x="304" y="214"/>
                        <a:pt x="303" y="215"/>
                        <a:pt x="301" y="215"/>
                      </a:cubicBezTo>
                      <a:cubicBezTo>
                        <a:pt x="301" y="215"/>
                        <a:pt x="300" y="215"/>
                        <a:pt x="300" y="215"/>
                      </a:cubicBezTo>
                      <a:cubicBezTo>
                        <a:pt x="299" y="214"/>
                        <a:pt x="298" y="214"/>
                        <a:pt x="297" y="214"/>
                      </a:cubicBezTo>
                      <a:cubicBezTo>
                        <a:pt x="292" y="214"/>
                        <a:pt x="291" y="219"/>
                        <a:pt x="291" y="221"/>
                      </a:cubicBezTo>
                      <a:cubicBezTo>
                        <a:pt x="291" y="222"/>
                        <a:pt x="290" y="222"/>
                        <a:pt x="290" y="223"/>
                      </a:cubicBezTo>
                      <a:cubicBezTo>
                        <a:pt x="290" y="225"/>
                        <a:pt x="287" y="227"/>
                        <a:pt x="286" y="228"/>
                      </a:cubicBezTo>
                      <a:cubicBezTo>
                        <a:pt x="285" y="228"/>
                        <a:pt x="285" y="229"/>
                        <a:pt x="284" y="229"/>
                      </a:cubicBezTo>
                      <a:cubicBezTo>
                        <a:pt x="283" y="229"/>
                        <a:pt x="282" y="230"/>
                        <a:pt x="281" y="231"/>
                      </a:cubicBezTo>
                      <a:cubicBezTo>
                        <a:pt x="281" y="231"/>
                        <a:pt x="280" y="232"/>
                        <a:pt x="280" y="232"/>
                      </a:cubicBezTo>
                      <a:cubicBezTo>
                        <a:pt x="279" y="233"/>
                        <a:pt x="279" y="233"/>
                        <a:pt x="278" y="234"/>
                      </a:cubicBezTo>
                      <a:cubicBezTo>
                        <a:pt x="278" y="234"/>
                        <a:pt x="278" y="234"/>
                        <a:pt x="277" y="234"/>
                      </a:cubicBezTo>
                      <a:cubicBezTo>
                        <a:pt x="276" y="234"/>
                        <a:pt x="276" y="234"/>
                        <a:pt x="275" y="234"/>
                      </a:cubicBezTo>
                      <a:cubicBezTo>
                        <a:pt x="274" y="234"/>
                        <a:pt x="273" y="234"/>
                        <a:pt x="272" y="234"/>
                      </a:cubicBezTo>
                      <a:cubicBezTo>
                        <a:pt x="271" y="234"/>
                        <a:pt x="271" y="234"/>
                        <a:pt x="270" y="234"/>
                      </a:cubicBezTo>
                      <a:cubicBezTo>
                        <a:pt x="270" y="234"/>
                        <a:pt x="269" y="234"/>
                        <a:pt x="268" y="234"/>
                      </a:cubicBezTo>
                      <a:cubicBezTo>
                        <a:pt x="268" y="234"/>
                        <a:pt x="268" y="234"/>
                        <a:pt x="267" y="234"/>
                      </a:cubicBezTo>
                      <a:cubicBezTo>
                        <a:pt x="269" y="234"/>
                        <a:pt x="270" y="232"/>
                        <a:pt x="271" y="231"/>
                      </a:cubicBezTo>
                      <a:cubicBezTo>
                        <a:pt x="272" y="230"/>
                        <a:pt x="272" y="230"/>
                        <a:pt x="272" y="230"/>
                      </a:cubicBezTo>
                      <a:cubicBezTo>
                        <a:pt x="273" y="229"/>
                        <a:pt x="275" y="228"/>
                        <a:pt x="276" y="227"/>
                      </a:cubicBezTo>
                      <a:cubicBezTo>
                        <a:pt x="278" y="226"/>
                        <a:pt x="279" y="225"/>
                        <a:pt x="280" y="223"/>
                      </a:cubicBezTo>
                      <a:cubicBezTo>
                        <a:pt x="281" y="223"/>
                        <a:pt x="282" y="222"/>
                        <a:pt x="283" y="221"/>
                      </a:cubicBezTo>
                      <a:cubicBezTo>
                        <a:pt x="284" y="220"/>
                        <a:pt x="286" y="219"/>
                        <a:pt x="288" y="217"/>
                      </a:cubicBezTo>
                      <a:cubicBezTo>
                        <a:pt x="289" y="216"/>
                        <a:pt x="289" y="214"/>
                        <a:pt x="290" y="213"/>
                      </a:cubicBezTo>
                      <a:cubicBezTo>
                        <a:pt x="291" y="212"/>
                        <a:pt x="292" y="210"/>
                        <a:pt x="294" y="209"/>
                      </a:cubicBezTo>
                      <a:cubicBezTo>
                        <a:pt x="294" y="208"/>
                        <a:pt x="294" y="208"/>
                        <a:pt x="295" y="207"/>
                      </a:cubicBezTo>
                      <a:cubicBezTo>
                        <a:pt x="297" y="205"/>
                        <a:pt x="300" y="203"/>
                        <a:pt x="300" y="200"/>
                      </a:cubicBezTo>
                      <a:cubicBezTo>
                        <a:pt x="300" y="199"/>
                        <a:pt x="300" y="198"/>
                        <a:pt x="300" y="197"/>
                      </a:cubicBezTo>
                      <a:cubicBezTo>
                        <a:pt x="303" y="196"/>
                        <a:pt x="305" y="193"/>
                        <a:pt x="308" y="189"/>
                      </a:cubicBezTo>
                      <a:cubicBezTo>
                        <a:pt x="308" y="188"/>
                        <a:pt x="309" y="187"/>
                        <a:pt x="309" y="187"/>
                      </a:cubicBezTo>
                      <a:cubicBezTo>
                        <a:pt x="312" y="184"/>
                        <a:pt x="314" y="181"/>
                        <a:pt x="316" y="178"/>
                      </a:cubicBezTo>
                      <a:cubicBezTo>
                        <a:pt x="316" y="177"/>
                        <a:pt x="317" y="176"/>
                        <a:pt x="318" y="175"/>
                      </a:cubicBezTo>
                      <a:cubicBezTo>
                        <a:pt x="319" y="174"/>
                        <a:pt x="319" y="173"/>
                        <a:pt x="319" y="173"/>
                      </a:cubicBezTo>
                      <a:cubicBezTo>
                        <a:pt x="321" y="171"/>
                        <a:pt x="323" y="169"/>
                        <a:pt x="323" y="166"/>
                      </a:cubicBezTo>
                      <a:cubicBezTo>
                        <a:pt x="325" y="161"/>
                        <a:pt x="322" y="160"/>
                        <a:pt x="321" y="159"/>
                      </a:cubicBezTo>
                      <a:cubicBezTo>
                        <a:pt x="320" y="159"/>
                        <a:pt x="320" y="159"/>
                        <a:pt x="319" y="159"/>
                      </a:cubicBezTo>
                      <a:cubicBezTo>
                        <a:pt x="317" y="159"/>
                        <a:pt x="315" y="161"/>
                        <a:pt x="314" y="163"/>
                      </a:cubicBezTo>
                      <a:cubicBezTo>
                        <a:pt x="314" y="163"/>
                        <a:pt x="314" y="164"/>
                        <a:pt x="313" y="164"/>
                      </a:cubicBezTo>
                      <a:cubicBezTo>
                        <a:pt x="311" y="166"/>
                        <a:pt x="310" y="167"/>
                        <a:pt x="308" y="169"/>
                      </a:cubicBezTo>
                      <a:cubicBezTo>
                        <a:pt x="308" y="169"/>
                        <a:pt x="308" y="169"/>
                        <a:pt x="308" y="169"/>
                      </a:cubicBezTo>
                      <a:cubicBezTo>
                        <a:pt x="308" y="169"/>
                        <a:pt x="307" y="168"/>
                        <a:pt x="307" y="168"/>
                      </a:cubicBezTo>
                      <a:cubicBezTo>
                        <a:pt x="306" y="167"/>
                        <a:pt x="305" y="165"/>
                        <a:pt x="302" y="164"/>
                      </a:cubicBezTo>
                      <a:cubicBezTo>
                        <a:pt x="302" y="164"/>
                        <a:pt x="301" y="164"/>
                        <a:pt x="301" y="164"/>
                      </a:cubicBezTo>
                      <a:cubicBezTo>
                        <a:pt x="298" y="164"/>
                        <a:pt x="296" y="165"/>
                        <a:pt x="295" y="167"/>
                      </a:cubicBezTo>
                      <a:cubicBezTo>
                        <a:pt x="293" y="167"/>
                        <a:pt x="292" y="168"/>
                        <a:pt x="291" y="168"/>
                      </a:cubicBezTo>
                      <a:cubicBezTo>
                        <a:pt x="291" y="168"/>
                        <a:pt x="291" y="168"/>
                        <a:pt x="291" y="168"/>
                      </a:cubicBezTo>
                      <a:cubicBezTo>
                        <a:pt x="288" y="168"/>
                        <a:pt x="286" y="167"/>
                        <a:pt x="284" y="166"/>
                      </a:cubicBezTo>
                      <a:cubicBezTo>
                        <a:pt x="283" y="165"/>
                        <a:pt x="283" y="165"/>
                        <a:pt x="282" y="165"/>
                      </a:cubicBezTo>
                      <a:cubicBezTo>
                        <a:pt x="283" y="165"/>
                        <a:pt x="284" y="165"/>
                        <a:pt x="285" y="165"/>
                      </a:cubicBezTo>
                      <a:cubicBezTo>
                        <a:pt x="287" y="165"/>
                        <a:pt x="289" y="165"/>
                        <a:pt x="291" y="164"/>
                      </a:cubicBezTo>
                      <a:cubicBezTo>
                        <a:pt x="298" y="163"/>
                        <a:pt x="302" y="159"/>
                        <a:pt x="301" y="153"/>
                      </a:cubicBezTo>
                      <a:cubicBezTo>
                        <a:pt x="300" y="150"/>
                        <a:pt x="298" y="149"/>
                        <a:pt x="296" y="147"/>
                      </a:cubicBezTo>
                      <a:cubicBezTo>
                        <a:pt x="295" y="146"/>
                        <a:pt x="294" y="146"/>
                        <a:pt x="294" y="145"/>
                      </a:cubicBezTo>
                      <a:cubicBezTo>
                        <a:pt x="294" y="145"/>
                        <a:pt x="294" y="145"/>
                        <a:pt x="294" y="145"/>
                      </a:cubicBezTo>
                      <a:cubicBezTo>
                        <a:pt x="295" y="144"/>
                        <a:pt x="296" y="144"/>
                        <a:pt x="298" y="143"/>
                      </a:cubicBezTo>
                      <a:cubicBezTo>
                        <a:pt x="298" y="143"/>
                        <a:pt x="299" y="143"/>
                        <a:pt x="299" y="143"/>
                      </a:cubicBezTo>
                      <a:cubicBezTo>
                        <a:pt x="300" y="142"/>
                        <a:pt x="302" y="142"/>
                        <a:pt x="303" y="141"/>
                      </a:cubicBezTo>
                      <a:cubicBezTo>
                        <a:pt x="306" y="140"/>
                        <a:pt x="308" y="140"/>
                        <a:pt x="311" y="138"/>
                      </a:cubicBezTo>
                      <a:cubicBezTo>
                        <a:pt x="314" y="136"/>
                        <a:pt x="315" y="134"/>
                        <a:pt x="316" y="132"/>
                      </a:cubicBezTo>
                      <a:cubicBezTo>
                        <a:pt x="317" y="130"/>
                        <a:pt x="318" y="129"/>
                        <a:pt x="319" y="128"/>
                      </a:cubicBezTo>
                      <a:cubicBezTo>
                        <a:pt x="321" y="125"/>
                        <a:pt x="324" y="123"/>
                        <a:pt x="328" y="121"/>
                      </a:cubicBezTo>
                      <a:cubicBezTo>
                        <a:pt x="332" y="119"/>
                        <a:pt x="335" y="116"/>
                        <a:pt x="338" y="113"/>
                      </a:cubicBezTo>
                      <a:cubicBezTo>
                        <a:pt x="341" y="110"/>
                        <a:pt x="344" y="108"/>
                        <a:pt x="347" y="106"/>
                      </a:cubicBezTo>
                      <a:cubicBezTo>
                        <a:pt x="347" y="106"/>
                        <a:pt x="348" y="105"/>
                        <a:pt x="349" y="105"/>
                      </a:cubicBezTo>
                      <a:cubicBezTo>
                        <a:pt x="352" y="103"/>
                        <a:pt x="355" y="101"/>
                        <a:pt x="357" y="97"/>
                      </a:cubicBezTo>
                      <a:cubicBezTo>
                        <a:pt x="359" y="96"/>
                        <a:pt x="359" y="94"/>
                        <a:pt x="360" y="92"/>
                      </a:cubicBezTo>
                      <a:cubicBezTo>
                        <a:pt x="361" y="90"/>
                        <a:pt x="362" y="88"/>
                        <a:pt x="363" y="86"/>
                      </a:cubicBezTo>
                      <a:cubicBezTo>
                        <a:pt x="364" y="85"/>
                        <a:pt x="365" y="84"/>
                        <a:pt x="366" y="84"/>
                      </a:cubicBezTo>
                      <a:cubicBezTo>
                        <a:pt x="367" y="83"/>
                        <a:pt x="368" y="82"/>
                        <a:pt x="369" y="82"/>
                      </a:cubicBezTo>
                      <a:cubicBezTo>
                        <a:pt x="370" y="80"/>
                        <a:pt x="371" y="80"/>
                        <a:pt x="373" y="80"/>
                      </a:cubicBezTo>
                      <a:cubicBezTo>
                        <a:pt x="374" y="79"/>
                        <a:pt x="374" y="79"/>
                        <a:pt x="374" y="79"/>
                      </a:cubicBezTo>
                      <a:cubicBezTo>
                        <a:pt x="378" y="78"/>
                        <a:pt x="381" y="74"/>
                        <a:pt x="383" y="71"/>
                      </a:cubicBezTo>
                      <a:cubicBezTo>
                        <a:pt x="384" y="69"/>
                        <a:pt x="384" y="69"/>
                        <a:pt x="384" y="69"/>
                      </a:cubicBezTo>
                      <a:cubicBezTo>
                        <a:pt x="385" y="68"/>
                        <a:pt x="386" y="67"/>
                        <a:pt x="387" y="66"/>
                      </a:cubicBezTo>
                      <a:cubicBezTo>
                        <a:pt x="388" y="64"/>
                        <a:pt x="389" y="63"/>
                        <a:pt x="390" y="61"/>
                      </a:cubicBezTo>
                      <a:cubicBezTo>
                        <a:pt x="394" y="57"/>
                        <a:pt x="401" y="46"/>
                        <a:pt x="394" y="38"/>
                      </a:cubicBezTo>
                      <a:cubicBezTo>
                        <a:pt x="393" y="37"/>
                        <a:pt x="392" y="36"/>
                        <a:pt x="391" y="36"/>
                      </a:cubicBezTo>
                      <a:cubicBezTo>
                        <a:pt x="389" y="34"/>
                        <a:pt x="388" y="33"/>
                        <a:pt x="389" y="31"/>
                      </a:cubicBezTo>
                      <a:cubicBezTo>
                        <a:pt x="389" y="30"/>
                        <a:pt x="390" y="28"/>
                        <a:pt x="392" y="26"/>
                      </a:cubicBezTo>
                      <a:cubicBezTo>
                        <a:pt x="393" y="24"/>
                        <a:pt x="395" y="22"/>
                        <a:pt x="396" y="20"/>
                      </a:cubicBezTo>
                      <a:cubicBezTo>
                        <a:pt x="397" y="16"/>
                        <a:pt x="399" y="8"/>
                        <a:pt x="396" y="3"/>
                      </a:cubicBezTo>
                      <a:cubicBezTo>
                        <a:pt x="395" y="1"/>
                        <a:pt x="392" y="0"/>
                        <a:pt x="389" y="0"/>
                      </a:cubicBezTo>
                      <a:cubicBezTo>
                        <a:pt x="387" y="0"/>
                        <a:pt x="385" y="0"/>
                        <a:pt x="383" y="1"/>
                      </a:cubicBezTo>
                      <a:cubicBezTo>
                        <a:pt x="382" y="1"/>
                        <a:pt x="382" y="1"/>
                        <a:pt x="381" y="1"/>
                      </a:cubicBezTo>
                      <a:cubicBezTo>
                        <a:pt x="381" y="1"/>
                        <a:pt x="380" y="1"/>
                        <a:pt x="380" y="1"/>
                      </a:cubicBezTo>
                      <a:cubicBezTo>
                        <a:pt x="379" y="1"/>
                        <a:pt x="379" y="1"/>
                        <a:pt x="378" y="1"/>
                      </a:cubicBezTo>
                      <a:cubicBezTo>
                        <a:pt x="377" y="1"/>
                        <a:pt x="376" y="1"/>
                        <a:pt x="375" y="1"/>
                      </a:cubicBezTo>
                      <a:cubicBezTo>
                        <a:pt x="374" y="1"/>
                        <a:pt x="373" y="1"/>
                        <a:pt x="372" y="1"/>
                      </a:cubicBezTo>
                      <a:cubicBezTo>
                        <a:pt x="371" y="2"/>
                        <a:pt x="370" y="2"/>
                        <a:pt x="369" y="2"/>
                      </a:cubicBezTo>
                      <a:cubicBezTo>
                        <a:pt x="369" y="2"/>
                        <a:pt x="369" y="2"/>
                        <a:pt x="369" y="2"/>
                      </a:cubicBezTo>
                      <a:cubicBezTo>
                        <a:pt x="368" y="2"/>
                        <a:pt x="368" y="1"/>
                        <a:pt x="367" y="1"/>
                      </a:cubicBezTo>
                      <a:cubicBezTo>
                        <a:pt x="366" y="1"/>
                        <a:pt x="364" y="1"/>
                        <a:pt x="363" y="1"/>
                      </a:cubicBezTo>
                      <a:cubicBezTo>
                        <a:pt x="363" y="1"/>
                        <a:pt x="362" y="1"/>
                        <a:pt x="362" y="0"/>
                      </a:cubicBezTo>
                      <a:cubicBezTo>
                        <a:pt x="361" y="0"/>
                        <a:pt x="360" y="0"/>
                        <a:pt x="359" y="0"/>
                      </a:cubicBezTo>
                      <a:cubicBezTo>
                        <a:pt x="357" y="0"/>
                        <a:pt x="355" y="1"/>
                        <a:pt x="354" y="2"/>
                      </a:cubicBezTo>
                      <a:cubicBezTo>
                        <a:pt x="353" y="3"/>
                        <a:pt x="352" y="5"/>
                        <a:pt x="353" y="6"/>
                      </a:cubicBezTo>
                      <a:cubicBezTo>
                        <a:pt x="353" y="8"/>
                        <a:pt x="355" y="9"/>
                        <a:pt x="357" y="11"/>
                      </a:cubicBezTo>
                      <a:cubicBezTo>
                        <a:pt x="357" y="11"/>
                        <a:pt x="358" y="12"/>
                        <a:pt x="359" y="12"/>
                      </a:cubicBezTo>
                      <a:cubicBezTo>
                        <a:pt x="359" y="12"/>
                        <a:pt x="358" y="12"/>
                        <a:pt x="358" y="12"/>
                      </a:cubicBezTo>
                      <a:cubicBezTo>
                        <a:pt x="356" y="12"/>
                        <a:pt x="354" y="12"/>
                        <a:pt x="352" y="11"/>
                      </a:cubicBezTo>
                      <a:cubicBezTo>
                        <a:pt x="351" y="11"/>
                        <a:pt x="351" y="11"/>
                        <a:pt x="350" y="11"/>
                      </a:cubicBezTo>
                      <a:cubicBezTo>
                        <a:pt x="350" y="11"/>
                        <a:pt x="349" y="11"/>
                        <a:pt x="349" y="11"/>
                      </a:cubicBezTo>
                      <a:cubicBezTo>
                        <a:pt x="348" y="11"/>
                        <a:pt x="347" y="11"/>
                        <a:pt x="346" y="11"/>
                      </a:cubicBezTo>
                      <a:cubicBezTo>
                        <a:pt x="346" y="11"/>
                        <a:pt x="345" y="11"/>
                        <a:pt x="345" y="11"/>
                      </a:cubicBezTo>
                      <a:cubicBezTo>
                        <a:pt x="345" y="11"/>
                        <a:pt x="345" y="11"/>
                        <a:pt x="345" y="11"/>
                      </a:cubicBezTo>
                      <a:cubicBezTo>
                        <a:pt x="344" y="11"/>
                        <a:pt x="343" y="11"/>
                        <a:pt x="342" y="10"/>
                      </a:cubicBezTo>
                      <a:cubicBezTo>
                        <a:pt x="340" y="10"/>
                        <a:pt x="339" y="9"/>
                        <a:pt x="337" y="9"/>
                      </a:cubicBezTo>
                      <a:cubicBezTo>
                        <a:pt x="337" y="9"/>
                        <a:pt x="336" y="10"/>
                        <a:pt x="336" y="10"/>
                      </a:cubicBezTo>
                      <a:cubicBezTo>
                        <a:pt x="332" y="10"/>
                        <a:pt x="327" y="11"/>
                        <a:pt x="323" y="14"/>
                      </a:cubicBezTo>
                      <a:cubicBezTo>
                        <a:pt x="323" y="15"/>
                        <a:pt x="322" y="16"/>
                        <a:pt x="321" y="17"/>
                      </a:cubicBezTo>
                      <a:cubicBezTo>
                        <a:pt x="321" y="17"/>
                        <a:pt x="320" y="18"/>
                        <a:pt x="319" y="18"/>
                      </a:cubicBezTo>
                      <a:cubicBezTo>
                        <a:pt x="319" y="19"/>
                        <a:pt x="318" y="19"/>
                        <a:pt x="317" y="19"/>
                      </a:cubicBezTo>
                      <a:cubicBezTo>
                        <a:pt x="316" y="19"/>
                        <a:pt x="316" y="19"/>
                        <a:pt x="315" y="19"/>
                      </a:cubicBezTo>
                      <a:cubicBezTo>
                        <a:pt x="313" y="19"/>
                        <a:pt x="313" y="19"/>
                        <a:pt x="313" y="19"/>
                      </a:cubicBezTo>
                      <a:cubicBezTo>
                        <a:pt x="311" y="20"/>
                        <a:pt x="309" y="20"/>
                        <a:pt x="307" y="20"/>
                      </a:cubicBezTo>
                      <a:cubicBezTo>
                        <a:pt x="306" y="20"/>
                        <a:pt x="305" y="20"/>
                        <a:pt x="304" y="20"/>
                      </a:cubicBezTo>
                      <a:cubicBezTo>
                        <a:pt x="301" y="19"/>
                        <a:pt x="297" y="19"/>
                        <a:pt x="294" y="19"/>
                      </a:cubicBezTo>
                      <a:cubicBezTo>
                        <a:pt x="292" y="19"/>
                        <a:pt x="291" y="19"/>
                        <a:pt x="289" y="19"/>
                      </a:cubicBezTo>
                      <a:cubicBezTo>
                        <a:pt x="287" y="19"/>
                        <a:pt x="287" y="19"/>
                        <a:pt x="287" y="19"/>
                      </a:cubicBezTo>
                      <a:cubicBezTo>
                        <a:pt x="287" y="21"/>
                        <a:pt x="287" y="21"/>
                        <a:pt x="287" y="21"/>
                      </a:cubicBezTo>
                      <a:cubicBezTo>
                        <a:pt x="287" y="21"/>
                        <a:pt x="287" y="21"/>
                        <a:pt x="286" y="21"/>
                      </a:cubicBezTo>
                      <a:cubicBezTo>
                        <a:pt x="285" y="21"/>
                        <a:pt x="285" y="21"/>
                        <a:pt x="284" y="21"/>
                      </a:cubicBezTo>
                      <a:cubicBezTo>
                        <a:pt x="283" y="21"/>
                        <a:pt x="283" y="21"/>
                        <a:pt x="282" y="21"/>
                      </a:cubicBezTo>
                      <a:cubicBezTo>
                        <a:pt x="281" y="21"/>
                        <a:pt x="280" y="21"/>
                        <a:pt x="279" y="22"/>
                      </a:cubicBezTo>
                      <a:cubicBezTo>
                        <a:pt x="277" y="22"/>
                        <a:pt x="276" y="23"/>
                        <a:pt x="276" y="24"/>
                      </a:cubicBezTo>
                      <a:cubicBezTo>
                        <a:pt x="275" y="24"/>
                        <a:pt x="274" y="25"/>
                        <a:pt x="274" y="25"/>
                      </a:cubicBezTo>
                      <a:cubicBezTo>
                        <a:pt x="274" y="25"/>
                        <a:pt x="274" y="25"/>
                        <a:pt x="273" y="25"/>
                      </a:cubicBezTo>
                      <a:cubicBezTo>
                        <a:pt x="273" y="25"/>
                        <a:pt x="273" y="25"/>
                        <a:pt x="273" y="25"/>
                      </a:cubicBezTo>
                      <a:cubicBezTo>
                        <a:pt x="272" y="25"/>
                        <a:pt x="270" y="25"/>
                        <a:pt x="269" y="26"/>
                      </a:cubicBezTo>
                      <a:cubicBezTo>
                        <a:pt x="269" y="27"/>
                        <a:pt x="268" y="27"/>
                        <a:pt x="268" y="27"/>
                      </a:cubicBezTo>
                      <a:cubicBezTo>
                        <a:pt x="268" y="27"/>
                        <a:pt x="268" y="27"/>
                        <a:pt x="268" y="27"/>
                      </a:cubicBezTo>
                      <a:cubicBezTo>
                        <a:pt x="267" y="27"/>
                        <a:pt x="265" y="26"/>
                        <a:pt x="264" y="26"/>
                      </a:cubicBezTo>
                      <a:cubicBezTo>
                        <a:pt x="264" y="26"/>
                        <a:pt x="264" y="26"/>
                        <a:pt x="264" y="26"/>
                      </a:cubicBezTo>
                      <a:cubicBezTo>
                        <a:pt x="261" y="26"/>
                        <a:pt x="258" y="28"/>
                        <a:pt x="256" y="30"/>
                      </a:cubicBezTo>
                      <a:cubicBezTo>
                        <a:pt x="255" y="31"/>
                        <a:pt x="254" y="32"/>
                        <a:pt x="253" y="33"/>
                      </a:cubicBezTo>
                      <a:cubicBezTo>
                        <a:pt x="254" y="29"/>
                        <a:pt x="252" y="26"/>
                        <a:pt x="249" y="24"/>
                      </a:cubicBezTo>
                      <a:cubicBezTo>
                        <a:pt x="247" y="22"/>
                        <a:pt x="243" y="21"/>
                        <a:pt x="240" y="21"/>
                      </a:cubicBezTo>
                      <a:cubicBezTo>
                        <a:pt x="238" y="21"/>
                        <a:pt x="237" y="21"/>
                        <a:pt x="236" y="22"/>
                      </a:cubicBezTo>
                      <a:cubicBezTo>
                        <a:pt x="234" y="23"/>
                        <a:pt x="234" y="25"/>
                        <a:pt x="233" y="27"/>
                      </a:cubicBezTo>
                      <a:cubicBezTo>
                        <a:pt x="233" y="27"/>
                        <a:pt x="233" y="27"/>
                        <a:pt x="233" y="28"/>
                      </a:cubicBezTo>
                      <a:cubicBezTo>
                        <a:pt x="232" y="30"/>
                        <a:pt x="230" y="32"/>
                        <a:pt x="229" y="34"/>
                      </a:cubicBezTo>
                      <a:cubicBezTo>
                        <a:pt x="228" y="35"/>
                        <a:pt x="227" y="36"/>
                        <a:pt x="227" y="36"/>
                      </a:cubicBezTo>
                      <a:cubicBezTo>
                        <a:pt x="228" y="35"/>
                        <a:pt x="229" y="34"/>
                        <a:pt x="229" y="32"/>
                      </a:cubicBezTo>
                      <a:cubicBezTo>
                        <a:pt x="231" y="30"/>
                        <a:pt x="231" y="26"/>
                        <a:pt x="229" y="23"/>
                      </a:cubicBezTo>
                      <a:cubicBezTo>
                        <a:pt x="227" y="20"/>
                        <a:pt x="223" y="16"/>
                        <a:pt x="219" y="16"/>
                      </a:cubicBezTo>
                      <a:cubicBezTo>
                        <a:pt x="218" y="16"/>
                        <a:pt x="216" y="17"/>
                        <a:pt x="215" y="18"/>
                      </a:cubicBezTo>
                      <a:cubicBezTo>
                        <a:pt x="214" y="18"/>
                        <a:pt x="214" y="19"/>
                        <a:pt x="213" y="20"/>
                      </a:cubicBezTo>
                      <a:cubicBezTo>
                        <a:pt x="212" y="19"/>
                        <a:pt x="211" y="18"/>
                        <a:pt x="210" y="17"/>
                      </a:cubicBezTo>
                      <a:cubicBezTo>
                        <a:pt x="209" y="16"/>
                        <a:pt x="208" y="16"/>
                        <a:pt x="208" y="15"/>
                      </a:cubicBezTo>
                      <a:cubicBezTo>
                        <a:pt x="205" y="13"/>
                        <a:pt x="201" y="10"/>
                        <a:pt x="197" y="10"/>
                      </a:cubicBezTo>
                      <a:cubicBezTo>
                        <a:pt x="196" y="10"/>
                        <a:pt x="194" y="11"/>
                        <a:pt x="193" y="11"/>
                      </a:cubicBezTo>
                      <a:cubicBezTo>
                        <a:pt x="189" y="14"/>
                        <a:pt x="189" y="18"/>
                        <a:pt x="189" y="21"/>
                      </a:cubicBezTo>
                      <a:cubicBezTo>
                        <a:pt x="189" y="23"/>
                        <a:pt x="189" y="24"/>
                        <a:pt x="189" y="25"/>
                      </a:cubicBezTo>
                      <a:cubicBezTo>
                        <a:pt x="188" y="26"/>
                        <a:pt x="187" y="27"/>
                        <a:pt x="186" y="28"/>
                      </a:cubicBezTo>
                      <a:cubicBezTo>
                        <a:pt x="184" y="30"/>
                        <a:pt x="182" y="32"/>
                        <a:pt x="181" y="36"/>
                      </a:cubicBezTo>
                      <a:cubicBezTo>
                        <a:pt x="181" y="37"/>
                        <a:pt x="181" y="37"/>
                        <a:pt x="181" y="37"/>
                      </a:cubicBezTo>
                      <a:cubicBezTo>
                        <a:pt x="181" y="40"/>
                        <a:pt x="180" y="46"/>
                        <a:pt x="186" y="48"/>
                      </a:cubicBezTo>
                      <a:cubicBezTo>
                        <a:pt x="184" y="49"/>
                        <a:pt x="183" y="50"/>
                        <a:pt x="183" y="52"/>
                      </a:cubicBezTo>
                      <a:cubicBezTo>
                        <a:pt x="182" y="52"/>
                        <a:pt x="183" y="53"/>
                        <a:pt x="183" y="54"/>
                      </a:cubicBezTo>
                      <a:cubicBezTo>
                        <a:pt x="183" y="53"/>
                        <a:pt x="182" y="53"/>
                        <a:pt x="182" y="53"/>
                      </a:cubicBezTo>
                      <a:cubicBezTo>
                        <a:pt x="181" y="53"/>
                        <a:pt x="180" y="53"/>
                        <a:pt x="180" y="53"/>
                      </a:cubicBezTo>
                      <a:cubicBezTo>
                        <a:pt x="178" y="53"/>
                        <a:pt x="177" y="54"/>
                        <a:pt x="177" y="54"/>
                      </a:cubicBezTo>
                      <a:cubicBezTo>
                        <a:pt x="176" y="56"/>
                        <a:pt x="176" y="57"/>
                        <a:pt x="176" y="59"/>
                      </a:cubicBezTo>
                      <a:cubicBezTo>
                        <a:pt x="175" y="59"/>
                        <a:pt x="174" y="60"/>
                        <a:pt x="174" y="61"/>
                      </a:cubicBezTo>
                      <a:cubicBezTo>
                        <a:pt x="172" y="67"/>
                        <a:pt x="175" y="75"/>
                        <a:pt x="175" y="75"/>
                      </a:cubicBezTo>
                      <a:cubicBezTo>
                        <a:pt x="176" y="76"/>
                        <a:pt x="177" y="78"/>
                        <a:pt x="178" y="81"/>
                      </a:cubicBezTo>
                      <a:cubicBezTo>
                        <a:pt x="177" y="81"/>
                        <a:pt x="175" y="81"/>
                        <a:pt x="173" y="81"/>
                      </a:cubicBezTo>
                      <a:cubicBezTo>
                        <a:pt x="172" y="82"/>
                        <a:pt x="170" y="83"/>
                        <a:pt x="169" y="83"/>
                      </a:cubicBezTo>
                      <a:cubicBezTo>
                        <a:pt x="168" y="84"/>
                        <a:pt x="167" y="85"/>
                        <a:pt x="166" y="85"/>
                      </a:cubicBezTo>
                      <a:cubicBezTo>
                        <a:pt x="165" y="85"/>
                        <a:pt x="163" y="86"/>
                        <a:pt x="162" y="86"/>
                      </a:cubicBezTo>
                      <a:cubicBezTo>
                        <a:pt x="160" y="86"/>
                        <a:pt x="160" y="85"/>
                        <a:pt x="160" y="85"/>
                      </a:cubicBezTo>
                      <a:cubicBezTo>
                        <a:pt x="159" y="85"/>
                        <a:pt x="159" y="85"/>
                        <a:pt x="159" y="85"/>
                      </a:cubicBezTo>
                      <a:cubicBezTo>
                        <a:pt x="157" y="83"/>
                        <a:pt x="155" y="81"/>
                        <a:pt x="152" y="81"/>
                      </a:cubicBezTo>
                      <a:cubicBezTo>
                        <a:pt x="151" y="81"/>
                        <a:pt x="149" y="82"/>
                        <a:pt x="148" y="85"/>
                      </a:cubicBezTo>
                      <a:cubicBezTo>
                        <a:pt x="148" y="88"/>
                        <a:pt x="150" y="90"/>
                        <a:pt x="152" y="91"/>
                      </a:cubicBezTo>
                      <a:cubicBezTo>
                        <a:pt x="152" y="91"/>
                        <a:pt x="152" y="91"/>
                        <a:pt x="152" y="92"/>
                      </a:cubicBezTo>
                      <a:cubicBezTo>
                        <a:pt x="152" y="93"/>
                        <a:pt x="153" y="95"/>
                        <a:pt x="153" y="96"/>
                      </a:cubicBezTo>
                      <a:cubicBezTo>
                        <a:pt x="153" y="96"/>
                        <a:pt x="153" y="97"/>
                        <a:pt x="153" y="97"/>
                      </a:cubicBezTo>
                      <a:cubicBezTo>
                        <a:pt x="154" y="98"/>
                        <a:pt x="154" y="99"/>
                        <a:pt x="155" y="100"/>
                      </a:cubicBezTo>
                      <a:cubicBezTo>
                        <a:pt x="156" y="101"/>
                        <a:pt x="157" y="102"/>
                        <a:pt x="158" y="102"/>
                      </a:cubicBezTo>
                      <a:cubicBezTo>
                        <a:pt x="158" y="102"/>
                        <a:pt x="159" y="103"/>
                        <a:pt x="159" y="103"/>
                      </a:cubicBezTo>
                      <a:cubicBezTo>
                        <a:pt x="160" y="104"/>
                        <a:pt x="160" y="105"/>
                        <a:pt x="161" y="106"/>
                      </a:cubicBezTo>
                      <a:cubicBezTo>
                        <a:pt x="162" y="106"/>
                        <a:pt x="162" y="106"/>
                        <a:pt x="162" y="106"/>
                      </a:cubicBezTo>
                      <a:cubicBezTo>
                        <a:pt x="163" y="107"/>
                        <a:pt x="165" y="109"/>
                        <a:pt x="165" y="109"/>
                      </a:cubicBezTo>
                      <a:cubicBezTo>
                        <a:pt x="165" y="109"/>
                        <a:pt x="165" y="110"/>
                        <a:pt x="164" y="110"/>
                      </a:cubicBezTo>
                      <a:cubicBezTo>
                        <a:pt x="161" y="112"/>
                        <a:pt x="160" y="114"/>
                        <a:pt x="160" y="116"/>
                      </a:cubicBezTo>
                      <a:cubicBezTo>
                        <a:pt x="159" y="117"/>
                        <a:pt x="159" y="118"/>
                        <a:pt x="158" y="118"/>
                      </a:cubicBezTo>
                      <a:cubicBezTo>
                        <a:pt x="157" y="120"/>
                        <a:pt x="157" y="120"/>
                        <a:pt x="157" y="120"/>
                      </a:cubicBezTo>
                      <a:cubicBezTo>
                        <a:pt x="156" y="120"/>
                        <a:pt x="155" y="118"/>
                        <a:pt x="155" y="117"/>
                      </a:cubicBezTo>
                      <a:cubicBezTo>
                        <a:pt x="153" y="115"/>
                        <a:pt x="151" y="113"/>
                        <a:pt x="148" y="113"/>
                      </a:cubicBezTo>
                      <a:cubicBezTo>
                        <a:pt x="147" y="113"/>
                        <a:pt x="146" y="114"/>
                        <a:pt x="145" y="114"/>
                      </a:cubicBezTo>
                      <a:cubicBezTo>
                        <a:pt x="143" y="115"/>
                        <a:pt x="143" y="117"/>
                        <a:pt x="142" y="118"/>
                      </a:cubicBezTo>
                      <a:cubicBezTo>
                        <a:pt x="142" y="122"/>
                        <a:pt x="146" y="128"/>
                        <a:pt x="151" y="132"/>
                      </a:cubicBezTo>
                      <a:cubicBezTo>
                        <a:pt x="151" y="133"/>
                        <a:pt x="151" y="133"/>
                        <a:pt x="151" y="133"/>
                      </a:cubicBezTo>
                      <a:cubicBezTo>
                        <a:pt x="152" y="134"/>
                        <a:pt x="152" y="134"/>
                        <a:pt x="153" y="135"/>
                      </a:cubicBezTo>
                      <a:cubicBezTo>
                        <a:pt x="154" y="137"/>
                        <a:pt x="156" y="139"/>
                        <a:pt x="158" y="140"/>
                      </a:cubicBezTo>
                      <a:cubicBezTo>
                        <a:pt x="160" y="141"/>
                        <a:pt x="161" y="142"/>
                        <a:pt x="163" y="143"/>
                      </a:cubicBezTo>
                      <a:cubicBezTo>
                        <a:pt x="164" y="143"/>
                        <a:pt x="165" y="144"/>
                        <a:pt x="166" y="144"/>
                      </a:cubicBezTo>
                      <a:cubicBezTo>
                        <a:pt x="169" y="146"/>
                        <a:pt x="170" y="148"/>
                        <a:pt x="171" y="151"/>
                      </a:cubicBezTo>
                      <a:cubicBezTo>
                        <a:pt x="171" y="151"/>
                        <a:pt x="170" y="151"/>
                        <a:pt x="170" y="151"/>
                      </a:cubicBezTo>
                      <a:cubicBezTo>
                        <a:pt x="170" y="151"/>
                        <a:pt x="170" y="151"/>
                        <a:pt x="170" y="150"/>
                      </a:cubicBezTo>
                      <a:cubicBezTo>
                        <a:pt x="169" y="150"/>
                        <a:pt x="169" y="149"/>
                        <a:pt x="168" y="149"/>
                      </a:cubicBezTo>
                      <a:cubicBezTo>
                        <a:pt x="166" y="147"/>
                        <a:pt x="164" y="147"/>
                        <a:pt x="163" y="147"/>
                      </a:cubicBezTo>
                      <a:cubicBezTo>
                        <a:pt x="163" y="147"/>
                        <a:pt x="162" y="147"/>
                        <a:pt x="162" y="147"/>
                      </a:cubicBezTo>
                      <a:cubicBezTo>
                        <a:pt x="161" y="147"/>
                        <a:pt x="161" y="147"/>
                        <a:pt x="160" y="147"/>
                      </a:cubicBezTo>
                      <a:cubicBezTo>
                        <a:pt x="160" y="147"/>
                        <a:pt x="159" y="147"/>
                        <a:pt x="159" y="146"/>
                      </a:cubicBezTo>
                      <a:cubicBezTo>
                        <a:pt x="157" y="146"/>
                        <a:pt x="156" y="145"/>
                        <a:pt x="154" y="145"/>
                      </a:cubicBezTo>
                      <a:cubicBezTo>
                        <a:pt x="154" y="145"/>
                        <a:pt x="153" y="145"/>
                        <a:pt x="153" y="145"/>
                      </a:cubicBezTo>
                      <a:cubicBezTo>
                        <a:pt x="150" y="146"/>
                        <a:pt x="150" y="149"/>
                        <a:pt x="150" y="150"/>
                      </a:cubicBezTo>
                      <a:cubicBezTo>
                        <a:pt x="148" y="150"/>
                        <a:pt x="148" y="150"/>
                        <a:pt x="148" y="150"/>
                      </a:cubicBezTo>
                      <a:cubicBezTo>
                        <a:pt x="147" y="151"/>
                        <a:pt x="147" y="151"/>
                        <a:pt x="147" y="151"/>
                      </a:cubicBezTo>
                      <a:cubicBezTo>
                        <a:pt x="147" y="152"/>
                        <a:pt x="147" y="152"/>
                        <a:pt x="146" y="152"/>
                      </a:cubicBezTo>
                      <a:cubicBezTo>
                        <a:pt x="145" y="153"/>
                        <a:pt x="143" y="153"/>
                        <a:pt x="142" y="155"/>
                      </a:cubicBezTo>
                      <a:cubicBezTo>
                        <a:pt x="142" y="157"/>
                        <a:pt x="142" y="158"/>
                        <a:pt x="142" y="159"/>
                      </a:cubicBezTo>
                      <a:cubicBezTo>
                        <a:pt x="142" y="160"/>
                        <a:pt x="142" y="160"/>
                        <a:pt x="142" y="160"/>
                      </a:cubicBezTo>
                      <a:cubicBezTo>
                        <a:pt x="142" y="160"/>
                        <a:pt x="141" y="159"/>
                        <a:pt x="141" y="159"/>
                      </a:cubicBezTo>
                      <a:cubicBezTo>
                        <a:pt x="140" y="158"/>
                        <a:pt x="139" y="158"/>
                        <a:pt x="138" y="157"/>
                      </a:cubicBezTo>
                      <a:cubicBezTo>
                        <a:pt x="137" y="154"/>
                        <a:pt x="136" y="148"/>
                        <a:pt x="130" y="148"/>
                      </a:cubicBezTo>
                      <a:cubicBezTo>
                        <a:pt x="130" y="148"/>
                        <a:pt x="130" y="148"/>
                        <a:pt x="129" y="148"/>
                      </a:cubicBezTo>
                      <a:cubicBezTo>
                        <a:pt x="127" y="149"/>
                        <a:pt x="125" y="150"/>
                        <a:pt x="124" y="152"/>
                      </a:cubicBezTo>
                      <a:cubicBezTo>
                        <a:pt x="123" y="153"/>
                        <a:pt x="122" y="154"/>
                        <a:pt x="122" y="156"/>
                      </a:cubicBezTo>
                      <a:cubicBezTo>
                        <a:pt x="122" y="156"/>
                        <a:pt x="122" y="156"/>
                        <a:pt x="121" y="156"/>
                      </a:cubicBezTo>
                      <a:cubicBezTo>
                        <a:pt x="121" y="155"/>
                        <a:pt x="120" y="155"/>
                        <a:pt x="119" y="155"/>
                      </a:cubicBezTo>
                      <a:cubicBezTo>
                        <a:pt x="114" y="155"/>
                        <a:pt x="108" y="160"/>
                        <a:pt x="108" y="160"/>
                      </a:cubicBezTo>
                      <a:cubicBezTo>
                        <a:pt x="104" y="164"/>
                        <a:pt x="104" y="169"/>
                        <a:pt x="104" y="173"/>
                      </a:cubicBezTo>
                      <a:cubicBezTo>
                        <a:pt x="104" y="173"/>
                        <a:pt x="104" y="173"/>
                        <a:pt x="104" y="173"/>
                      </a:cubicBezTo>
                      <a:cubicBezTo>
                        <a:pt x="104" y="178"/>
                        <a:pt x="105" y="184"/>
                        <a:pt x="109" y="188"/>
                      </a:cubicBezTo>
                      <a:cubicBezTo>
                        <a:pt x="110" y="189"/>
                        <a:pt x="112" y="190"/>
                        <a:pt x="114" y="191"/>
                      </a:cubicBezTo>
                      <a:cubicBezTo>
                        <a:pt x="115" y="191"/>
                        <a:pt x="117" y="191"/>
                        <a:pt x="117" y="192"/>
                      </a:cubicBezTo>
                      <a:cubicBezTo>
                        <a:pt x="117" y="192"/>
                        <a:pt x="117" y="192"/>
                        <a:pt x="117" y="192"/>
                      </a:cubicBezTo>
                      <a:cubicBezTo>
                        <a:pt x="117" y="192"/>
                        <a:pt x="116" y="192"/>
                        <a:pt x="115" y="192"/>
                      </a:cubicBezTo>
                      <a:cubicBezTo>
                        <a:pt x="113" y="192"/>
                        <a:pt x="113" y="192"/>
                        <a:pt x="113" y="192"/>
                      </a:cubicBezTo>
                      <a:cubicBezTo>
                        <a:pt x="112" y="192"/>
                        <a:pt x="111" y="192"/>
                        <a:pt x="110" y="193"/>
                      </a:cubicBezTo>
                      <a:cubicBezTo>
                        <a:pt x="106" y="194"/>
                        <a:pt x="104" y="201"/>
                        <a:pt x="104" y="202"/>
                      </a:cubicBezTo>
                      <a:cubicBezTo>
                        <a:pt x="103" y="206"/>
                        <a:pt x="106" y="211"/>
                        <a:pt x="110" y="212"/>
                      </a:cubicBezTo>
                      <a:cubicBezTo>
                        <a:pt x="111" y="213"/>
                        <a:pt x="112" y="213"/>
                        <a:pt x="112" y="213"/>
                      </a:cubicBezTo>
                      <a:cubicBezTo>
                        <a:pt x="112" y="213"/>
                        <a:pt x="112" y="213"/>
                        <a:pt x="112" y="213"/>
                      </a:cubicBezTo>
                      <a:cubicBezTo>
                        <a:pt x="112" y="214"/>
                        <a:pt x="112" y="216"/>
                        <a:pt x="113" y="218"/>
                      </a:cubicBezTo>
                      <a:cubicBezTo>
                        <a:pt x="114" y="219"/>
                        <a:pt x="115" y="219"/>
                        <a:pt x="116" y="219"/>
                      </a:cubicBezTo>
                      <a:cubicBezTo>
                        <a:pt x="116" y="220"/>
                        <a:pt x="117" y="220"/>
                        <a:pt x="117" y="220"/>
                      </a:cubicBezTo>
                      <a:cubicBezTo>
                        <a:pt x="117" y="220"/>
                        <a:pt x="117" y="220"/>
                        <a:pt x="117" y="220"/>
                      </a:cubicBezTo>
                      <a:cubicBezTo>
                        <a:pt x="117" y="220"/>
                        <a:pt x="116" y="220"/>
                        <a:pt x="116" y="220"/>
                      </a:cubicBezTo>
                      <a:cubicBezTo>
                        <a:pt x="116" y="220"/>
                        <a:pt x="116" y="220"/>
                        <a:pt x="115" y="220"/>
                      </a:cubicBezTo>
                      <a:cubicBezTo>
                        <a:pt x="115" y="219"/>
                        <a:pt x="115" y="219"/>
                        <a:pt x="114" y="219"/>
                      </a:cubicBezTo>
                      <a:cubicBezTo>
                        <a:pt x="114" y="219"/>
                        <a:pt x="113" y="219"/>
                        <a:pt x="113" y="219"/>
                      </a:cubicBezTo>
                      <a:cubicBezTo>
                        <a:pt x="112" y="218"/>
                        <a:pt x="111" y="218"/>
                        <a:pt x="110" y="218"/>
                      </a:cubicBezTo>
                      <a:cubicBezTo>
                        <a:pt x="110" y="217"/>
                        <a:pt x="110" y="217"/>
                        <a:pt x="110" y="217"/>
                      </a:cubicBezTo>
                      <a:cubicBezTo>
                        <a:pt x="109" y="216"/>
                        <a:pt x="107" y="215"/>
                        <a:pt x="105" y="215"/>
                      </a:cubicBezTo>
                      <a:cubicBezTo>
                        <a:pt x="104" y="215"/>
                        <a:pt x="104" y="215"/>
                        <a:pt x="104" y="215"/>
                      </a:cubicBezTo>
                      <a:cubicBezTo>
                        <a:pt x="101" y="215"/>
                        <a:pt x="101" y="215"/>
                        <a:pt x="101" y="215"/>
                      </a:cubicBezTo>
                      <a:cubicBezTo>
                        <a:pt x="101" y="217"/>
                        <a:pt x="101" y="217"/>
                        <a:pt x="101" y="217"/>
                      </a:cubicBezTo>
                      <a:cubicBezTo>
                        <a:pt x="101" y="217"/>
                        <a:pt x="101" y="218"/>
                        <a:pt x="101" y="218"/>
                      </a:cubicBezTo>
                      <a:cubicBezTo>
                        <a:pt x="100" y="218"/>
                        <a:pt x="100" y="219"/>
                        <a:pt x="99" y="220"/>
                      </a:cubicBezTo>
                      <a:cubicBezTo>
                        <a:pt x="99" y="222"/>
                        <a:pt x="99" y="223"/>
                        <a:pt x="99" y="224"/>
                      </a:cubicBezTo>
                      <a:cubicBezTo>
                        <a:pt x="99" y="224"/>
                        <a:pt x="99" y="225"/>
                        <a:pt x="99" y="225"/>
                      </a:cubicBezTo>
                      <a:cubicBezTo>
                        <a:pt x="99" y="226"/>
                        <a:pt x="99" y="227"/>
                        <a:pt x="99" y="228"/>
                      </a:cubicBezTo>
                      <a:cubicBezTo>
                        <a:pt x="98" y="230"/>
                        <a:pt x="98" y="232"/>
                        <a:pt x="98" y="234"/>
                      </a:cubicBezTo>
                      <a:cubicBezTo>
                        <a:pt x="98" y="234"/>
                        <a:pt x="98" y="234"/>
                        <a:pt x="98" y="234"/>
                      </a:cubicBezTo>
                      <a:cubicBezTo>
                        <a:pt x="98" y="235"/>
                        <a:pt x="97" y="235"/>
                        <a:pt x="97" y="236"/>
                      </a:cubicBezTo>
                      <a:cubicBezTo>
                        <a:pt x="97" y="237"/>
                        <a:pt x="97" y="238"/>
                        <a:pt x="98" y="239"/>
                      </a:cubicBezTo>
                      <a:cubicBezTo>
                        <a:pt x="98" y="239"/>
                        <a:pt x="98" y="239"/>
                        <a:pt x="98" y="239"/>
                      </a:cubicBezTo>
                      <a:cubicBezTo>
                        <a:pt x="98" y="241"/>
                        <a:pt x="99" y="242"/>
                        <a:pt x="100" y="243"/>
                      </a:cubicBezTo>
                      <a:cubicBezTo>
                        <a:pt x="101" y="244"/>
                        <a:pt x="101" y="245"/>
                        <a:pt x="102" y="245"/>
                      </a:cubicBezTo>
                      <a:cubicBezTo>
                        <a:pt x="102" y="245"/>
                        <a:pt x="102" y="245"/>
                        <a:pt x="102" y="245"/>
                      </a:cubicBezTo>
                      <a:cubicBezTo>
                        <a:pt x="102" y="245"/>
                        <a:pt x="102" y="245"/>
                        <a:pt x="102" y="245"/>
                      </a:cubicBezTo>
                      <a:cubicBezTo>
                        <a:pt x="103" y="246"/>
                        <a:pt x="102" y="246"/>
                        <a:pt x="102" y="248"/>
                      </a:cubicBezTo>
                      <a:cubicBezTo>
                        <a:pt x="102" y="248"/>
                        <a:pt x="102" y="248"/>
                        <a:pt x="102" y="248"/>
                      </a:cubicBezTo>
                      <a:cubicBezTo>
                        <a:pt x="102" y="249"/>
                        <a:pt x="102" y="249"/>
                        <a:pt x="102" y="251"/>
                      </a:cubicBezTo>
                      <a:cubicBezTo>
                        <a:pt x="102" y="251"/>
                        <a:pt x="102" y="252"/>
                        <a:pt x="103" y="253"/>
                      </a:cubicBezTo>
                      <a:cubicBezTo>
                        <a:pt x="103" y="253"/>
                        <a:pt x="102" y="253"/>
                        <a:pt x="102" y="253"/>
                      </a:cubicBezTo>
                      <a:cubicBezTo>
                        <a:pt x="102" y="254"/>
                        <a:pt x="101" y="256"/>
                        <a:pt x="102" y="257"/>
                      </a:cubicBezTo>
                      <a:cubicBezTo>
                        <a:pt x="103" y="258"/>
                        <a:pt x="103" y="258"/>
                        <a:pt x="104" y="259"/>
                      </a:cubicBezTo>
                      <a:cubicBezTo>
                        <a:pt x="104" y="262"/>
                        <a:pt x="105" y="264"/>
                        <a:pt x="107" y="265"/>
                      </a:cubicBezTo>
                      <a:cubicBezTo>
                        <a:pt x="107" y="266"/>
                        <a:pt x="109" y="267"/>
                        <a:pt x="110" y="267"/>
                      </a:cubicBezTo>
                      <a:cubicBezTo>
                        <a:pt x="112" y="267"/>
                        <a:pt x="114" y="265"/>
                        <a:pt x="115" y="264"/>
                      </a:cubicBezTo>
                      <a:cubicBezTo>
                        <a:pt x="115" y="264"/>
                        <a:pt x="116" y="264"/>
                        <a:pt x="116" y="263"/>
                      </a:cubicBezTo>
                      <a:cubicBezTo>
                        <a:pt x="116" y="264"/>
                        <a:pt x="115" y="264"/>
                        <a:pt x="115" y="264"/>
                      </a:cubicBezTo>
                      <a:cubicBezTo>
                        <a:pt x="114" y="266"/>
                        <a:pt x="113" y="269"/>
                        <a:pt x="113" y="272"/>
                      </a:cubicBezTo>
                      <a:cubicBezTo>
                        <a:pt x="113" y="273"/>
                        <a:pt x="113" y="273"/>
                        <a:pt x="113" y="273"/>
                      </a:cubicBezTo>
                      <a:cubicBezTo>
                        <a:pt x="111" y="273"/>
                        <a:pt x="108" y="274"/>
                        <a:pt x="106" y="275"/>
                      </a:cubicBezTo>
                      <a:cubicBezTo>
                        <a:pt x="105" y="276"/>
                        <a:pt x="104" y="276"/>
                        <a:pt x="103" y="276"/>
                      </a:cubicBezTo>
                      <a:cubicBezTo>
                        <a:pt x="102" y="277"/>
                        <a:pt x="101" y="277"/>
                        <a:pt x="99" y="277"/>
                      </a:cubicBezTo>
                      <a:cubicBezTo>
                        <a:pt x="98" y="277"/>
                        <a:pt x="96" y="277"/>
                        <a:pt x="95" y="276"/>
                      </a:cubicBezTo>
                      <a:cubicBezTo>
                        <a:pt x="96" y="274"/>
                        <a:pt x="97" y="272"/>
                        <a:pt x="96" y="270"/>
                      </a:cubicBezTo>
                      <a:cubicBezTo>
                        <a:pt x="96" y="267"/>
                        <a:pt x="94" y="267"/>
                        <a:pt x="93" y="266"/>
                      </a:cubicBezTo>
                      <a:cubicBezTo>
                        <a:pt x="93" y="266"/>
                        <a:pt x="93" y="266"/>
                        <a:pt x="93" y="266"/>
                      </a:cubicBezTo>
                      <a:cubicBezTo>
                        <a:pt x="92" y="265"/>
                        <a:pt x="92" y="265"/>
                        <a:pt x="92" y="265"/>
                      </a:cubicBezTo>
                      <a:cubicBezTo>
                        <a:pt x="91" y="265"/>
                        <a:pt x="91" y="265"/>
                        <a:pt x="91" y="265"/>
                      </a:cubicBezTo>
                      <a:cubicBezTo>
                        <a:pt x="90" y="264"/>
                        <a:pt x="89" y="264"/>
                        <a:pt x="88" y="264"/>
                      </a:cubicBezTo>
                      <a:cubicBezTo>
                        <a:pt x="88" y="264"/>
                        <a:pt x="87" y="264"/>
                        <a:pt x="87" y="264"/>
                      </a:cubicBezTo>
                      <a:cubicBezTo>
                        <a:pt x="89" y="259"/>
                        <a:pt x="88" y="252"/>
                        <a:pt x="87" y="251"/>
                      </a:cubicBezTo>
                      <a:cubicBezTo>
                        <a:pt x="86" y="249"/>
                        <a:pt x="86" y="249"/>
                        <a:pt x="86" y="249"/>
                      </a:cubicBezTo>
                      <a:cubicBezTo>
                        <a:pt x="85" y="249"/>
                        <a:pt x="85" y="249"/>
                        <a:pt x="85" y="249"/>
                      </a:cubicBezTo>
                      <a:cubicBezTo>
                        <a:pt x="85" y="248"/>
                        <a:pt x="85" y="245"/>
                        <a:pt x="85" y="245"/>
                      </a:cubicBezTo>
                      <a:cubicBezTo>
                        <a:pt x="85" y="244"/>
                        <a:pt x="86" y="243"/>
                        <a:pt x="86" y="242"/>
                      </a:cubicBezTo>
                      <a:cubicBezTo>
                        <a:pt x="87" y="240"/>
                        <a:pt x="88" y="238"/>
                        <a:pt x="88" y="236"/>
                      </a:cubicBezTo>
                      <a:cubicBezTo>
                        <a:pt x="88" y="235"/>
                        <a:pt x="88" y="235"/>
                        <a:pt x="88" y="235"/>
                      </a:cubicBezTo>
                      <a:cubicBezTo>
                        <a:pt x="86" y="233"/>
                        <a:pt x="86" y="233"/>
                        <a:pt x="86" y="233"/>
                      </a:cubicBezTo>
                      <a:cubicBezTo>
                        <a:pt x="85" y="233"/>
                        <a:pt x="85" y="233"/>
                        <a:pt x="85" y="233"/>
                      </a:cubicBezTo>
                      <a:cubicBezTo>
                        <a:pt x="85" y="232"/>
                        <a:pt x="84" y="232"/>
                        <a:pt x="84" y="232"/>
                      </a:cubicBezTo>
                      <a:cubicBezTo>
                        <a:pt x="80" y="232"/>
                        <a:pt x="79" y="236"/>
                        <a:pt x="79" y="237"/>
                      </a:cubicBezTo>
                      <a:cubicBezTo>
                        <a:pt x="79" y="238"/>
                        <a:pt x="79" y="238"/>
                        <a:pt x="79" y="238"/>
                      </a:cubicBezTo>
                      <a:cubicBezTo>
                        <a:pt x="79" y="239"/>
                        <a:pt x="78" y="239"/>
                        <a:pt x="78" y="239"/>
                      </a:cubicBezTo>
                      <a:cubicBezTo>
                        <a:pt x="78" y="240"/>
                        <a:pt x="77" y="240"/>
                        <a:pt x="77" y="241"/>
                      </a:cubicBezTo>
                      <a:cubicBezTo>
                        <a:pt x="76" y="242"/>
                        <a:pt x="75" y="245"/>
                        <a:pt x="75" y="247"/>
                      </a:cubicBezTo>
                      <a:cubicBezTo>
                        <a:pt x="75" y="248"/>
                        <a:pt x="75" y="249"/>
                        <a:pt x="75" y="249"/>
                      </a:cubicBezTo>
                      <a:cubicBezTo>
                        <a:pt x="75" y="249"/>
                        <a:pt x="75" y="249"/>
                        <a:pt x="75" y="249"/>
                      </a:cubicBezTo>
                      <a:cubicBezTo>
                        <a:pt x="75" y="248"/>
                        <a:pt x="74" y="248"/>
                        <a:pt x="72" y="248"/>
                      </a:cubicBezTo>
                      <a:cubicBezTo>
                        <a:pt x="72" y="248"/>
                        <a:pt x="72" y="248"/>
                        <a:pt x="72" y="248"/>
                      </a:cubicBezTo>
                      <a:cubicBezTo>
                        <a:pt x="72" y="247"/>
                        <a:pt x="72" y="246"/>
                        <a:pt x="73" y="245"/>
                      </a:cubicBezTo>
                      <a:cubicBezTo>
                        <a:pt x="73" y="245"/>
                        <a:pt x="73" y="244"/>
                        <a:pt x="73" y="244"/>
                      </a:cubicBezTo>
                      <a:cubicBezTo>
                        <a:pt x="74" y="241"/>
                        <a:pt x="76" y="239"/>
                        <a:pt x="75" y="236"/>
                      </a:cubicBezTo>
                      <a:cubicBezTo>
                        <a:pt x="75" y="234"/>
                        <a:pt x="75" y="232"/>
                        <a:pt x="74" y="231"/>
                      </a:cubicBezTo>
                      <a:cubicBezTo>
                        <a:pt x="74" y="229"/>
                        <a:pt x="73" y="228"/>
                        <a:pt x="73" y="227"/>
                      </a:cubicBezTo>
                      <a:cubicBezTo>
                        <a:pt x="73" y="225"/>
                        <a:pt x="73" y="223"/>
                        <a:pt x="73" y="221"/>
                      </a:cubicBezTo>
                      <a:cubicBezTo>
                        <a:pt x="74" y="216"/>
                        <a:pt x="74" y="211"/>
                        <a:pt x="69" y="206"/>
                      </a:cubicBezTo>
                      <a:cubicBezTo>
                        <a:pt x="69" y="205"/>
                        <a:pt x="69" y="205"/>
                        <a:pt x="69" y="205"/>
                      </a:cubicBezTo>
                      <a:cubicBezTo>
                        <a:pt x="66" y="203"/>
                        <a:pt x="64" y="200"/>
                        <a:pt x="62" y="198"/>
                      </a:cubicBezTo>
                      <a:cubicBezTo>
                        <a:pt x="62" y="197"/>
                        <a:pt x="62" y="197"/>
                        <a:pt x="62" y="197"/>
                      </a:cubicBezTo>
                      <a:cubicBezTo>
                        <a:pt x="60" y="195"/>
                        <a:pt x="58" y="192"/>
                        <a:pt x="53" y="192"/>
                      </a:cubicBezTo>
                      <a:cubicBezTo>
                        <a:pt x="50" y="192"/>
                        <a:pt x="47" y="193"/>
                        <a:pt x="45" y="196"/>
                      </a:cubicBezTo>
                      <a:cubicBezTo>
                        <a:pt x="42" y="199"/>
                        <a:pt x="41" y="205"/>
                        <a:pt x="42" y="209"/>
                      </a:cubicBezTo>
                      <a:cubicBezTo>
                        <a:pt x="43" y="213"/>
                        <a:pt x="44" y="217"/>
                        <a:pt x="44" y="221"/>
                      </a:cubicBezTo>
                      <a:cubicBezTo>
                        <a:pt x="44" y="222"/>
                        <a:pt x="44" y="223"/>
                        <a:pt x="44" y="224"/>
                      </a:cubicBezTo>
                      <a:cubicBezTo>
                        <a:pt x="44" y="224"/>
                        <a:pt x="43" y="224"/>
                        <a:pt x="43" y="225"/>
                      </a:cubicBezTo>
                      <a:cubicBezTo>
                        <a:pt x="41" y="225"/>
                        <a:pt x="41" y="226"/>
                        <a:pt x="40" y="227"/>
                      </a:cubicBezTo>
                      <a:cubicBezTo>
                        <a:pt x="40" y="227"/>
                        <a:pt x="40" y="226"/>
                        <a:pt x="39" y="226"/>
                      </a:cubicBezTo>
                      <a:cubicBezTo>
                        <a:pt x="38" y="223"/>
                        <a:pt x="35" y="221"/>
                        <a:pt x="31" y="219"/>
                      </a:cubicBezTo>
                      <a:cubicBezTo>
                        <a:pt x="30" y="219"/>
                        <a:pt x="30" y="219"/>
                        <a:pt x="30" y="219"/>
                      </a:cubicBezTo>
                      <a:cubicBezTo>
                        <a:pt x="30" y="219"/>
                        <a:pt x="30" y="219"/>
                        <a:pt x="30" y="219"/>
                      </a:cubicBezTo>
                      <a:cubicBezTo>
                        <a:pt x="30" y="219"/>
                        <a:pt x="30" y="218"/>
                        <a:pt x="30" y="218"/>
                      </a:cubicBezTo>
                      <a:cubicBezTo>
                        <a:pt x="30" y="216"/>
                        <a:pt x="30" y="214"/>
                        <a:pt x="28" y="211"/>
                      </a:cubicBezTo>
                      <a:cubicBezTo>
                        <a:pt x="27" y="211"/>
                        <a:pt x="27" y="211"/>
                        <a:pt x="27" y="211"/>
                      </a:cubicBezTo>
                      <a:cubicBezTo>
                        <a:pt x="24" y="208"/>
                        <a:pt x="22" y="207"/>
                        <a:pt x="21" y="207"/>
                      </a:cubicBezTo>
                      <a:cubicBezTo>
                        <a:pt x="20" y="207"/>
                        <a:pt x="20" y="207"/>
                        <a:pt x="20" y="207"/>
                      </a:cubicBezTo>
                      <a:cubicBezTo>
                        <a:pt x="20" y="208"/>
                        <a:pt x="20" y="208"/>
                        <a:pt x="20" y="208"/>
                      </a:cubicBezTo>
                      <a:cubicBezTo>
                        <a:pt x="17" y="208"/>
                        <a:pt x="17" y="212"/>
                        <a:pt x="16" y="215"/>
                      </a:cubicBezTo>
                      <a:cubicBezTo>
                        <a:pt x="16" y="216"/>
                        <a:pt x="16" y="216"/>
                        <a:pt x="16" y="217"/>
                      </a:cubicBezTo>
                      <a:cubicBezTo>
                        <a:pt x="15" y="220"/>
                        <a:pt x="16" y="222"/>
                        <a:pt x="18" y="224"/>
                      </a:cubicBezTo>
                      <a:cubicBezTo>
                        <a:pt x="18" y="224"/>
                        <a:pt x="18" y="224"/>
                        <a:pt x="19" y="225"/>
                      </a:cubicBezTo>
                      <a:cubicBezTo>
                        <a:pt x="19" y="226"/>
                        <a:pt x="20" y="227"/>
                        <a:pt x="20" y="228"/>
                      </a:cubicBezTo>
                      <a:cubicBezTo>
                        <a:pt x="20" y="228"/>
                        <a:pt x="19" y="229"/>
                        <a:pt x="19" y="229"/>
                      </a:cubicBezTo>
                      <a:cubicBezTo>
                        <a:pt x="18" y="231"/>
                        <a:pt x="18" y="233"/>
                        <a:pt x="18" y="234"/>
                      </a:cubicBezTo>
                      <a:cubicBezTo>
                        <a:pt x="18" y="233"/>
                        <a:pt x="17" y="232"/>
                        <a:pt x="17" y="231"/>
                      </a:cubicBezTo>
                      <a:cubicBezTo>
                        <a:pt x="17" y="230"/>
                        <a:pt x="17" y="230"/>
                        <a:pt x="16" y="229"/>
                      </a:cubicBezTo>
                      <a:cubicBezTo>
                        <a:pt x="15" y="227"/>
                        <a:pt x="13" y="225"/>
                        <a:pt x="10" y="225"/>
                      </a:cubicBezTo>
                      <a:cubicBezTo>
                        <a:pt x="9" y="225"/>
                        <a:pt x="9" y="226"/>
                        <a:pt x="8" y="226"/>
                      </a:cubicBezTo>
                      <a:cubicBezTo>
                        <a:pt x="3" y="228"/>
                        <a:pt x="5" y="234"/>
                        <a:pt x="6" y="236"/>
                      </a:cubicBezTo>
                      <a:cubicBezTo>
                        <a:pt x="6" y="236"/>
                        <a:pt x="6" y="236"/>
                        <a:pt x="6" y="237"/>
                      </a:cubicBezTo>
                      <a:cubicBezTo>
                        <a:pt x="6" y="237"/>
                        <a:pt x="6" y="237"/>
                        <a:pt x="6" y="237"/>
                      </a:cubicBezTo>
                      <a:cubicBezTo>
                        <a:pt x="6" y="237"/>
                        <a:pt x="6" y="237"/>
                        <a:pt x="6" y="237"/>
                      </a:cubicBezTo>
                      <a:cubicBezTo>
                        <a:pt x="4" y="238"/>
                        <a:pt x="1" y="238"/>
                        <a:pt x="1" y="241"/>
                      </a:cubicBezTo>
                      <a:cubicBezTo>
                        <a:pt x="0" y="244"/>
                        <a:pt x="3" y="246"/>
                        <a:pt x="4" y="247"/>
                      </a:cubicBezTo>
                      <a:cubicBezTo>
                        <a:pt x="4" y="247"/>
                        <a:pt x="5" y="247"/>
                        <a:pt x="5" y="247"/>
                      </a:cubicBezTo>
                      <a:cubicBezTo>
                        <a:pt x="6" y="248"/>
                        <a:pt x="6" y="249"/>
                        <a:pt x="6" y="250"/>
                      </a:cubicBezTo>
                      <a:cubicBezTo>
                        <a:pt x="6" y="251"/>
                        <a:pt x="6" y="251"/>
                        <a:pt x="6" y="251"/>
                      </a:cubicBezTo>
                      <a:cubicBezTo>
                        <a:pt x="7" y="256"/>
                        <a:pt x="11" y="259"/>
                        <a:pt x="15" y="261"/>
                      </a:cubicBezTo>
                      <a:cubicBezTo>
                        <a:pt x="17" y="263"/>
                        <a:pt x="21" y="265"/>
                        <a:pt x="24" y="265"/>
                      </a:cubicBezTo>
                      <a:cubicBezTo>
                        <a:pt x="26" y="265"/>
                        <a:pt x="27" y="264"/>
                        <a:pt x="28" y="263"/>
                      </a:cubicBezTo>
                      <a:cubicBezTo>
                        <a:pt x="30" y="260"/>
                        <a:pt x="29" y="257"/>
                        <a:pt x="29" y="255"/>
                      </a:cubicBezTo>
                      <a:cubicBezTo>
                        <a:pt x="28" y="253"/>
                        <a:pt x="28" y="252"/>
                        <a:pt x="29" y="252"/>
                      </a:cubicBezTo>
                      <a:cubicBezTo>
                        <a:pt x="29" y="252"/>
                        <a:pt x="29" y="252"/>
                        <a:pt x="29" y="252"/>
                      </a:cubicBezTo>
                      <a:cubicBezTo>
                        <a:pt x="30" y="252"/>
                        <a:pt x="31" y="252"/>
                        <a:pt x="32" y="253"/>
                      </a:cubicBezTo>
                      <a:cubicBezTo>
                        <a:pt x="32" y="253"/>
                        <a:pt x="33" y="254"/>
                        <a:pt x="33" y="255"/>
                      </a:cubicBezTo>
                      <a:cubicBezTo>
                        <a:pt x="33" y="256"/>
                        <a:pt x="34" y="257"/>
                        <a:pt x="34" y="258"/>
                      </a:cubicBezTo>
                      <a:cubicBezTo>
                        <a:pt x="35" y="260"/>
                        <a:pt x="36" y="261"/>
                        <a:pt x="37" y="261"/>
                      </a:cubicBezTo>
                      <a:cubicBezTo>
                        <a:pt x="33" y="263"/>
                        <a:pt x="31" y="268"/>
                        <a:pt x="32" y="273"/>
                      </a:cubicBezTo>
                      <a:cubicBezTo>
                        <a:pt x="33" y="275"/>
                        <a:pt x="35" y="279"/>
                        <a:pt x="37" y="281"/>
                      </a:cubicBezTo>
                      <a:cubicBezTo>
                        <a:pt x="39" y="282"/>
                        <a:pt x="40" y="283"/>
                        <a:pt x="42" y="283"/>
                      </a:cubicBezTo>
                      <a:cubicBezTo>
                        <a:pt x="43" y="283"/>
                        <a:pt x="44" y="284"/>
                        <a:pt x="44" y="284"/>
                      </a:cubicBezTo>
                      <a:cubicBezTo>
                        <a:pt x="44" y="284"/>
                        <a:pt x="44" y="285"/>
                        <a:pt x="44" y="286"/>
                      </a:cubicBezTo>
                      <a:cubicBezTo>
                        <a:pt x="44" y="288"/>
                        <a:pt x="43" y="290"/>
                        <a:pt x="44" y="292"/>
                      </a:cubicBezTo>
                      <a:cubicBezTo>
                        <a:pt x="45" y="293"/>
                        <a:pt x="45" y="293"/>
                        <a:pt x="45" y="293"/>
                      </a:cubicBezTo>
                      <a:cubicBezTo>
                        <a:pt x="46" y="294"/>
                        <a:pt x="46" y="294"/>
                        <a:pt x="46" y="294"/>
                      </a:cubicBezTo>
                      <a:cubicBezTo>
                        <a:pt x="48" y="294"/>
                        <a:pt x="50" y="294"/>
                        <a:pt x="51" y="294"/>
                      </a:cubicBezTo>
                      <a:cubicBezTo>
                        <a:pt x="51" y="294"/>
                        <a:pt x="53" y="294"/>
                        <a:pt x="53" y="294"/>
                      </a:cubicBezTo>
                      <a:cubicBezTo>
                        <a:pt x="53" y="294"/>
                        <a:pt x="53" y="295"/>
                        <a:pt x="53" y="295"/>
                      </a:cubicBezTo>
                      <a:cubicBezTo>
                        <a:pt x="54" y="297"/>
                        <a:pt x="55" y="299"/>
                        <a:pt x="58" y="299"/>
                      </a:cubicBezTo>
                      <a:cubicBezTo>
                        <a:pt x="58" y="299"/>
                        <a:pt x="59" y="299"/>
                        <a:pt x="60" y="299"/>
                      </a:cubicBezTo>
                      <a:cubicBezTo>
                        <a:pt x="60" y="299"/>
                        <a:pt x="60" y="299"/>
                        <a:pt x="60" y="299"/>
                      </a:cubicBezTo>
                      <a:cubicBezTo>
                        <a:pt x="61" y="300"/>
                        <a:pt x="61" y="300"/>
                        <a:pt x="61" y="300"/>
                      </a:cubicBezTo>
                      <a:cubicBezTo>
                        <a:pt x="63" y="301"/>
                        <a:pt x="63" y="301"/>
                        <a:pt x="63" y="301"/>
                      </a:cubicBezTo>
                      <a:cubicBezTo>
                        <a:pt x="63" y="301"/>
                        <a:pt x="63" y="301"/>
                        <a:pt x="63" y="301"/>
                      </a:cubicBezTo>
                      <a:cubicBezTo>
                        <a:pt x="63" y="301"/>
                        <a:pt x="63" y="301"/>
                        <a:pt x="63" y="301"/>
                      </a:cubicBezTo>
                      <a:cubicBezTo>
                        <a:pt x="65" y="301"/>
                        <a:pt x="67" y="299"/>
                        <a:pt x="68" y="297"/>
                      </a:cubicBezTo>
                      <a:cubicBezTo>
                        <a:pt x="69" y="297"/>
                        <a:pt x="69" y="296"/>
                        <a:pt x="70" y="296"/>
                      </a:cubicBezTo>
                      <a:cubicBezTo>
                        <a:pt x="70" y="296"/>
                        <a:pt x="70" y="299"/>
                        <a:pt x="70" y="299"/>
                      </a:cubicBezTo>
                      <a:cubicBezTo>
                        <a:pt x="72" y="299"/>
                        <a:pt x="72" y="299"/>
                        <a:pt x="72" y="299"/>
                      </a:cubicBezTo>
                      <a:cubicBezTo>
                        <a:pt x="72" y="300"/>
                        <a:pt x="72" y="300"/>
                        <a:pt x="72" y="300"/>
                      </a:cubicBezTo>
                      <a:cubicBezTo>
                        <a:pt x="71" y="302"/>
                        <a:pt x="71" y="303"/>
                        <a:pt x="72" y="304"/>
                      </a:cubicBezTo>
                      <a:cubicBezTo>
                        <a:pt x="73" y="306"/>
                        <a:pt x="74" y="307"/>
                        <a:pt x="77" y="307"/>
                      </a:cubicBezTo>
                      <a:cubicBezTo>
                        <a:pt x="78" y="307"/>
                        <a:pt x="79" y="306"/>
                        <a:pt x="80" y="305"/>
                      </a:cubicBezTo>
                      <a:cubicBezTo>
                        <a:pt x="81" y="305"/>
                        <a:pt x="81" y="305"/>
                        <a:pt x="81" y="304"/>
                      </a:cubicBezTo>
                      <a:cubicBezTo>
                        <a:pt x="82" y="303"/>
                        <a:pt x="83" y="302"/>
                        <a:pt x="84" y="301"/>
                      </a:cubicBezTo>
                      <a:cubicBezTo>
                        <a:pt x="84" y="300"/>
                        <a:pt x="85" y="299"/>
                        <a:pt x="85" y="298"/>
                      </a:cubicBezTo>
                      <a:cubicBezTo>
                        <a:pt x="85" y="299"/>
                        <a:pt x="86" y="299"/>
                        <a:pt x="87" y="300"/>
                      </a:cubicBezTo>
                      <a:cubicBezTo>
                        <a:pt x="87" y="300"/>
                        <a:pt x="88" y="300"/>
                        <a:pt x="88" y="300"/>
                      </a:cubicBezTo>
                      <a:cubicBezTo>
                        <a:pt x="89" y="300"/>
                        <a:pt x="89" y="300"/>
                        <a:pt x="89" y="301"/>
                      </a:cubicBezTo>
                      <a:cubicBezTo>
                        <a:pt x="88" y="301"/>
                        <a:pt x="88" y="301"/>
                        <a:pt x="88" y="301"/>
                      </a:cubicBezTo>
                      <a:cubicBezTo>
                        <a:pt x="87" y="302"/>
                        <a:pt x="86" y="302"/>
                        <a:pt x="86" y="303"/>
                      </a:cubicBezTo>
                      <a:cubicBezTo>
                        <a:pt x="84" y="305"/>
                        <a:pt x="82" y="308"/>
                        <a:pt x="82" y="312"/>
                      </a:cubicBezTo>
                      <a:cubicBezTo>
                        <a:pt x="81" y="315"/>
                        <a:pt x="78" y="320"/>
                        <a:pt x="81" y="324"/>
                      </a:cubicBezTo>
                      <a:cubicBezTo>
                        <a:pt x="82" y="326"/>
                        <a:pt x="84" y="326"/>
                        <a:pt x="86" y="326"/>
                      </a:cubicBezTo>
                      <a:cubicBezTo>
                        <a:pt x="88" y="326"/>
                        <a:pt x="91" y="325"/>
                        <a:pt x="94" y="322"/>
                      </a:cubicBezTo>
                      <a:cubicBezTo>
                        <a:pt x="100" y="317"/>
                        <a:pt x="106" y="311"/>
                        <a:pt x="110" y="303"/>
                      </a:cubicBezTo>
                      <a:cubicBezTo>
                        <a:pt x="111" y="300"/>
                        <a:pt x="113" y="298"/>
                        <a:pt x="116" y="296"/>
                      </a:cubicBezTo>
                      <a:cubicBezTo>
                        <a:pt x="116" y="295"/>
                        <a:pt x="116" y="295"/>
                        <a:pt x="116" y="295"/>
                      </a:cubicBezTo>
                      <a:cubicBezTo>
                        <a:pt x="118" y="294"/>
                        <a:pt x="120" y="292"/>
                        <a:pt x="122" y="290"/>
                      </a:cubicBezTo>
                      <a:cubicBezTo>
                        <a:pt x="122" y="291"/>
                        <a:pt x="122" y="292"/>
                        <a:pt x="121" y="292"/>
                      </a:cubicBezTo>
                      <a:cubicBezTo>
                        <a:pt x="118" y="294"/>
                        <a:pt x="116" y="296"/>
                        <a:pt x="116" y="300"/>
                      </a:cubicBezTo>
                      <a:cubicBezTo>
                        <a:pt x="116" y="302"/>
                        <a:pt x="116" y="302"/>
                        <a:pt x="116" y="302"/>
                      </a:cubicBezTo>
                      <a:cubicBezTo>
                        <a:pt x="118" y="303"/>
                        <a:pt x="118" y="303"/>
                        <a:pt x="118" y="303"/>
                      </a:cubicBezTo>
                      <a:cubicBezTo>
                        <a:pt x="118" y="303"/>
                        <a:pt x="118" y="303"/>
                        <a:pt x="119" y="304"/>
                      </a:cubicBezTo>
                      <a:cubicBezTo>
                        <a:pt x="118" y="304"/>
                        <a:pt x="118" y="304"/>
                        <a:pt x="118" y="304"/>
                      </a:cubicBezTo>
                      <a:cubicBezTo>
                        <a:pt x="114" y="304"/>
                        <a:pt x="113" y="306"/>
                        <a:pt x="112" y="308"/>
                      </a:cubicBezTo>
                      <a:cubicBezTo>
                        <a:pt x="111" y="308"/>
                        <a:pt x="111" y="309"/>
                        <a:pt x="111" y="309"/>
                      </a:cubicBezTo>
                      <a:cubicBezTo>
                        <a:pt x="110" y="309"/>
                        <a:pt x="110" y="310"/>
                        <a:pt x="109" y="310"/>
                      </a:cubicBezTo>
                      <a:cubicBezTo>
                        <a:pt x="108" y="311"/>
                        <a:pt x="106" y="313"/>
                        <a:pt x="105" y="315"/>
                      </a:cubicBezTo>
                      <a:cubicBezTo>
                        <a:pt x="105" y="316"/>
                        <a:pt x="105" y="321"/>
                        <a:pt x="106" y="323"/>
                      </a:cubicBezTo>
                      <a:cubicBezTo>
                        <a:pt x="106" y="323"/>
                        <a:pt x="105" y="323"/>
                        <a:pt x="105" y="323"/>
                      </a:cubicBezTo>
                      <a:cubicBezTo>
                        <a:pt x="102" y="324"/>
                        <a:pt x="101" y="327"/>
                        <a:pt x="101" y="328"/>
                      </a:cubicBezTo>
                      <a:cubicBezTo>
                        <a:pt x="101" y="329"/>
                        <a:pt x="101" y="329"/>
                        <a:pt x="101" y="329"/>
                      </a:cubicBezTo>
                      <a:cubicBezTo>
                        <a:pt x="101" y="330"/>
                        <a:pt x="100" y="330"/>
                        <a:pt x="100" y="331"/>
                      </a:cubicBezTo>
                      <a:cubicBezTo>
                        <a:pt x="99" y="332"/>
                        <a:pt x="99" y="333"/>
                        <a:pt x="98" y="335"/>
                      </a:cubicBezTo>
                      <a:cubicBezTo>
                        <a:pt x="98" y="336"/>
                        <a:pt x="98" y="337"/>
                        <a:pt x="97" y="338"/>
                      </a:cubicBezTo>
                      <a:cubicBezTo>
                        <a:pt x="97" y="338"/>
                        <a:pt x="97" y="339"/>
                        <a:pt x="96" y="339"/>
                      </a:cubicBezTo>
                      <a:cubicBezTo>
                        <a:pt x="94" y="342"/>
                        <a:pt x="94" y="350"/>
                        <a:pt x="95" y="353"/>
                      </a:cubicBezTo>
                      <a:cubicBezTo>
                        <a:pt x="96" y="356"/>
                        <a:pt x="99" y="357"/>
                        <a:pt x="100" y="357"/>
                      </a:cubicBezTo>
                      <a:cubicBezTo>
                        <a:pt x="102" y="357"/>
                        <a:pt x="104" y="355"/>
                        <a:pt x="105" y="355"/>
                      </a:cubicBezTo>
                      <a:cubicBezTo>
                        <a:pt x="105" y="354"/>
                        <a:pt x="106" y="354"/>
                        <a:pt x="106" y="354"/>
                      </a:cubicBezTo>
                      <a:cubicBezTo>
                        <a:pt x="106" y="355"/>
                        <a:pt x="107" y="357"/>
                        <a:pt x="108" y="358"/>
                      </a:cubicBezTo>
                      <a:cubicBezTo>
                        <a:pt x="108" y="358"/>
                        <a:pt x="108" y="358"/>
                        <a:pt x="109" y="358"/>
                      </a:cubicBezTo>
                      <a:cubicBezTo>
                        <a:pt x="107" y="359"/>
                        <a:pt x="104" y="359"/>
                        <a:pt x="102" y="360"/>
                      </a:cubicBezTo>
                      <a:cubicBezTo>
                        <a:pt x="102" y="360"/>
                        <a:pt x="102" y="360"/>
                        <a:pt x="101" y="360"/>
                      </a:cubicBezTo>
                      <a:cubicBezTo>
                        <a:pt x="99" y="361"/>
                        <a:pt x="95" y="362"/>
                        <a:pt x="94" y="366"/>
                      </a:cubicBezTo>
                      <a:cubicBezTo>
                        <a:pt x="94" y="368"/>
                        <a:pt x="95" y="369"/>
                        <a:pt x="95" y="369"/>
                      </a:cubicBezTo>
                      <a:cubicBezTo>
                        <a:pt x="96" y="370"/>
                        <a:pt x="97" y="371"/>
                        <a:pt x="98" y="371"/>
                      </a:cubicBezTo>
                      <a:cubicBezTo>
                        <a:pt x="98" y="371"/>
                        <a:pt x="98" y="371"/>
                        <a:pt x="98" y="371"/>
                      </a:cubicBezTo>
                      <a:cubicBezTo>
                        <a:pt x="96" y="372"/>
                        <a:pt x="96" y="373"/>
                        <a:pt x="96" y="374"/>
                      </a:cubicBezTo>
                      <a:cubicBezTo>
                        <a:pt x="95" y="373"/>
                        <a:pt x="95" y="373"/>
                        <a:pt x="95" y="373"/>
                      </a:cubicBezTo>
                      <a:cubicBezTo>
                        <a:pt x="94" y="372"/>
                        <a:pt x="93" y="372"/>
                        <a:pt x="92" y="372"/>
                      </a:cubicBezTo>
                      <a:cubicBezTo>
                        <a:pt x="90" y="372"/>
                        <a:pt x="90" y="373"/>
                        <a:pt x="89" y="373"/>
                      </a:cubicBezTo>
                      <a:cubicBezTo>
                        <a:pt x="88" y="373"/>
                        <a:pt x="88" y="373"/>
                        <a:pt x="88" y="373"/>
                      </a:cubicBezTo>
                      <a:cubicBezTo>
                        <a:pt x="87" y="374"/>
                        <a:pt x="87" y="374"/>
                        <a:pt x="86" y="374"/>
                      </a:cubicBezTo>
                      <a:cubicBezTo>
                        <a:pt x="86" y="374"/>
                        <a:pt x="85" y="373"/>
                        <a:pt x="84" y="373"/>
                      </a:cubicBezTo>
                      <a:cubicBezTo>
                        <a:pt x="82" y="373"/>
                        <a:pt x="81" y="373"/>
                        <a:pt x="80" y="373"/>
                      </a:cubicBezTo>
                      <a:cubicBezTo>
                        <a:pt x="79" y="373"/>
                        <a:pt x="79" y="373"/>
                        <a:pt x="79" y="373"/>
                      </a:cubicBezTo>
                      <a:cubicBezTo>
                        <a:pt x="76" y="373"/>
                        <a:pt x="74" y="373"/>
                        <a:pt x="72" y="374"/>
                      </a:cubicBezTo>
                      <a:cubicBezTo>
                        <a:pt x="70" y="374"/>
                        <a:pt x="69" y="374"/>
                        <a:pt x="67" y="374"/>
                      </a:cubicBezTo>
                      <a:cubicBezTo>
                        <a:pt x="66" y="375"/>
                        <a:pt x="62" y="375"/>
                        <a:pt x="61" y="378"/>
                      </a:cubicBezTo>
                      <a:cubicBezTo>
                        <a:pt x="60" y="379"/>
                        <a:pt x="60" y="380"/>
                        <a:pt x="60" y="380"/>
                      </a:cubicBezTo>
                      <a:cubicBezTo>
                        <a:pt x="60" y="380"/>
                        <a:pt x="60" y="381"/>
                        <a:pt x="60" y="381"/>
                      </a:cubicBezTo>
                      <a:cubicBezTo>
                        <a:pt x="60" y="381"/>
                        <a:pt x="59" y="381"/>
                        <a:pt x="59" y="381"/>
                      </a:cubicBezTo>
                      <a:cubicBezTo>
                        <a:pt x="58" y="382"/>
                        <a:pt x="58" y="382"/>
                        <a:pt x="57" y="382"/>
                      </a:cubicBezTo>
                      <a:cubicBezTo>
                        <a:pt x="56" y="384"/>
                        <a:pt x="54" y="386"/>
                        <a:pt x="56" y="389"/>
                      </a:cubicBezTo>
                      <a:cubicBezTo>
                        <a:pt x="57" y="393"/>
                        <a:pt x="60" y="394"/>
                        <a:pt x="64" y="394"/>
                      </a:cubicBezTo>
                      <a:cubicBezTo>
                        <a:pt x="66" y="394"/>
                        <a:pt x="68" y="394"/>
                        <a:pt x="69" y="394"/>
                      </a:cubicBezTo>
                      <a:cubicBezTo>
                        <a:pt x="70" y="394"/>
                        <a:pt x="70" y="394"/>
                        <a:pt x="71" y="394"/>
                      </a:cubicBezTo>
                      <a:cubicBezTo>
                        <a:pt x="73" y="393"/>
                        <a:pt x="76" y="393"/>
                        <a:pt x="78" y="393"/>
                      </a:cubicBezTo>
                      <a:cubicBezTo>
                        <a:pt x="79" y="393"/>
                        <a:pt x="81" y="393"/>
                        <a:pt x="82" y="393"/>
                      </a:cubicBezTo>
                      <a:cubicBezTo>
                        <a:pt x="84" y="393"/>
                        <a:pt x="86" y="394"/>
                        <a:pt x="88" y="394"/>
                      </a:cubicBezTo>
                      <a:cubicBezTo>
                        <a:pt x="88" y="394"/>
                        <a:pt x="88" y="394"/>
                        <a:pt x="89" y="394"/>
                      </a:cubicBezTo>
                      <a:cubicBezTo>
                        <a:pt x="87" y="395"/>
                        <a:pt x="86" y="395"/>
                        <a:pt x="85" y="395"/>
                      </a:cubicBezTo>
                      <a:cubicBezTo>
                        <a:pt x="85" y="396"/>
                        <a:pt x="85" y="396"/>
                        <a:pt x="85" y="396"/>
                      </a:cubicBezTo>
                      <a:cubicBezTo>
                        <a:pt x="83" y="396"/>
                        <a:pt x="79" y="398"/>
                        <a:pt x="78" y="402"/>
                      </a:cubicBezTo>
                      <a:cubicBezTo>
                        <a:pt x="78" y="401"/>
                        <a:pt x="77" y="401"/>
                        <a:pt x="76" y="400"/>
                      </a:cubicBezTo>
                      <a:cubicBezTo>
                        <a:pt x="76" y="400"/>
                        <a:pt x="75" y="399"/>
                        <a:pt x="74" y="399"/>
                      </a:cubicBezTo>
                      <a:cubicBezTo>
                        <a:pt x="72" y="397"/>
                        <a:pt x="69" y="395"/>
                        <a:pt x="65" y="395"/>
                      </a:cubicBezTo>
                      <a:cubicBezTo>
                        <a:pt x="65" y="395"/>
                        <a:pt x="64" y="395"/>
                        <a:pt x="63" y="396"/>
                      </a:cubicBezTo>
                      <a:cubicBezTo>
                        <a:pt x="60" y="397"/>
                        <a:pt x="59" y="399"/>
                        <a:pt x="58" y="400"/>
                      </a:cubicBezTo>
                      <a:cubicBezTo>
                        <a:pt x="58" y="401"/>
                        <a:pt x="57" y="402"/>
                        <a:pt x="57" y="402"/>
                      </a:cubicBezTo>
                      <a:cubicBezTo>
                        <a:pt x="56" y="402"/>
                        <a:pt x="56" y="403"/>
                        <a:pt x="55" y="403"/>
                      </a:cubicBezTo>
                      <a:cubicBezTo>
                        <a:pt x="53" y="403"/>
                        <a:pt x="51" y="403"/>
                        <a:pt x="50" y="404"/>
                      </a:cubicBezTo>
                      <a:cubicBezTo>
                        <a:pt x="48" y="406"/>
                        <a:pt x="47" y="409"/>
                        <a:pt x="47" y="411"/>
                      </a:cubicBezTo>
                      <a:cubicBezTo>
                        <a:pt x="47" y="412"/>
                        <a:pt x="47" y="413"/>
                        <a:pt x="46" y="413"/>
                      </a:cubicBezTo>
                      <a:cubicBezTo>
                        <a:pt x="46" y="413"/>
                        <a:pt x="46" y="413"/>
                        <a:pt x="46" y="413"/>
                      </a:cubicBezTo>
                      <a:cubicBezTo>
                        <a:pt x="45" y="414"/>
                        <a:pt x="43" y="416"/>
                        <a:pt x="45" y="419"/>
                      </a:cubicBezTo>
                      <a:cubicBezTo>
                        <a:pt x="45" y="421"/>
                        <a:pt x="47" y="422"/>
                        <a:pt x="51" y="423"/>
                      </a:cubicBezTo>
                      <a:cubicBezTo>
                        <a:pt x="51" y="423"/>
                        <a:pt x="51" y="423"/>
                        <a:pt x="52" y="423"/>
                      </a:cubicBezTo>
                      <a:cubicBezTo>
                        <a:pt x="53" y="424"/>
                        <a:pt x="54" y="424"/>
                        <a:pt x="55" y="424"/>
                      </a:cubicBezTo>
                      <a:cubicBezTo>
                        <a:pt x="55" y="425"/>
                        <a:pt x="56" y="425"/>
                        <a:pt x="56" y="425"/>
                      </a:cubicBezTo>
                      <a:cubicBezTo>
                        <a:pt x="56" y="425"/>
                        <a:pt x="56" y="425"/>
                        <a:pt x="56" y="425"/>
                      </a:cubicBezTo>
                      <a:cubicBezTo>
                        <a:pt x="56" y="425"/>
                        <a:pt x="56" y="425"/>
                        <a:pt x="56" y="425"/>
                      </a:cubicBezTo>
                      <a:cubicBezTo>
                        <a:pt x="55" y="425"/>
                        <a:pt x="55" y="425"/>
                        <a:pt x="54" y="425"/>
                      </a:cubicBezTo>
                      <a:cubicBezTo>
                        <a:pt x="54" y="425"/>
                        <a:pt x="53" y="425"/>
                        <a:pt x="52" y="425"/>
                      </a:cubicBezTo>
                      <a:cubicBezTo>
                        <a:pt x="52" y="425"/>
                        <a:pt x="52" y="425"/>
                        <a:pt x="51" y="425"/>
                      </a:cubicBezTo>
                      <a:cubicBezTo>
                        <a:pt x="48" y="425"/>
                        <a:pt x="47" y="426"/>
                        <a:pt x="46" y="428"/>
                      </a:cubicBezTo>
                      <a:cubicBezTo>
                        <a:pt x="46" y="430"/>
                        <a:pt x="48" y="432"/>
                        <a:pt x="52" y="433"/>
                      </a:cubicBezTo>
                      <a:cubicBezTo>
                        <a:pt x="52" y="433"/>
                        <a:pt x="52" y="433"/>
                        <a:pt x="53" y="433"/>
                      </a:cubicBezTo>
                      <a:cubicBezTo>
                        <a:pt x="53" y="433"/>
                        <a:pt x="53" y="433"/>
                        <a:pt x="53" y="433"/>
                      </a:cubicBezTo>
                      <a:cubicBezTo>
                        <a:pt x="53" y="433"/>
                        <a:pt x="53" y="434"/>
                        <a:pt x="54" y="434"/>
                      </a:cubicBezTo>
                      <a:cubicBezTo>
                        <a:pt x="54" y="434"/>
                        <a:pt x="55" y="436"/>
                        <a:pt x="57" y="436"/>
                      </a:cubicBezTo>
                      <a:cubicBezTo>
                        <a:pt x="58" y="436"/>
                        <a:pt x="60" y="437"/>
                        <a:pt x="62" y="437"/>
                      </a:cubicBezTo>
                      <a:cubicBezTo>
                        <a:pt x="64" y="437"/>
                        <a:pt x="65" y="436"/>
                        <a:pt x="67" y="435"/>
                      </a:cubicBezTo>
                      <a:cubicBezTo>
                        <a:pt x="67" y="435"/>
                        <a:pt x="67" y="434"/>
                        <a:pt x="68" y="434"/>
                      </a:cubicBezTo>
                      <a:cubicBezTo>
                        <a:pt x="68" y="434"/>
                        <a:pt x="68" y="434"/>
                        <a:pt x="68" y="434"/>
                      </a:cubicBezTo>
                      <a:cubicBezTo>
                        <a:pt x="68" y="434"/>
                        <a:pt x="68" y="434"/>
                        <a:pt x="69" y="434"/>
                      </a:cubicBezTo>
                      <a:cubicBezTo>
                        <a:pt x="69" y="434"/>
                        <a:pt x="70" y="434"/>
                        <a:pt x="71" y="433"/>
                      </a:cubicBezTo>
                      <a:cubicBezTo>
                        <a:pt x="73" y="433"/>
                        <a:pt x="74" y="432"/>
                        <a:pt x="75" y="432"/>
                      </a:cubicBezTo>
                      <a:cubicBezTo>
                        <a:pt x="76" y="431"/>
                        <a:pt x="77" y="431"/>
                        <a:pt x="78" y="431"/>
                      </a:cubicBezTo>
                      <a:cubicBezTo>
                        <a:pt x="78" y="431"/>
                        <a:pt x="78" y="431"/>
                        <a:pt x="79" y="431"/>
                      </a:cubicBezTo>
                      <a:cubicBezTo>
                        <a:pt x="79" y="432"/>
                        <a:pt x="79" y="432"/>
                        <a:pt x="80" y="432"/>
                      </a:cubicBezTo>
                      <a:cubicBezTo>
                        <a:pt x="79" y="433"/>
                        <a:pt x="75" y="434"/>
                        <a:pt x="74" y="435"/>
                      </a:cubicBezTo>
                      <a:cubicBezTo>
                        <a:pt x="73" y="435"/>
                        <a:pt x="73" y="435"/>
                        <a:pt x="72" y="435"/>
                      </a:cubicBezTo>
                      <a:cubicBezTo>
                        <a:pt x="70" y="435"/>
                        <a:pt x="68" y="436"/>
                        <a:pt x="67" y="437"/>
                      </a:cubicBezTo>
                      <a:cubicBezTo>
                        <a:pt x="65" y="438"/>
                        <a:pt x="64" y="440"/>
                        <a:pt x="64" y="441"/>
                      </a:cubicBezTo>
                      <a:cubicBezTo>
                        <a:pt x="64" y="442"/>
                        <a:pt x="64" y="443"/>
                        <a:pt x="64" y="443"/>
                      </a:cubicBezTo>
                      <a:cubicBezTo>
                        <a:pt x="63" y="443"/>
                        <a:pt x="63" y="443"/>
                        <a:pt x="62" y="444"/>
                      </a:cubicBezTo>
                      <a:cubicBezTo>
                        <a:pt x="61" y="444"/>
                        <a:pt x="59" y="445"/>
                        <a:pt x="58" y="447"/>
                      </a:cubicBezTo>
                      <a:cubicBezTo>
                        <a:pt x="57" y="450"/>
                        <a:pt x="58" y="455"/>
                        <a:pt x="61" y="457"/>
                      </a:cubicBezTo>
                      <a:cubicBezTo>
                        <a:pt x="61" y="457"/>
                        <a:pt x="61" y="457"/>
                        <a:pt x="61" y="457"/>
                      </a:cubicBezTo>
                      <a:cubicBezTo>
                        <a:pt x="61" y="457"/>
                        <a:pt x="61" y="457"/>
                        <a:pt x="61" y="457"/>
                      </a:cubicBezTo>
                      <a:cubicBezTo>
                        <a:pt x="59" y="457"/>
                        <a:pt x="58" y="457"/>
                        <a:pt x="57" y="457"/>
                      </a:cubicBezTo>
                      <a:cubicBezTo>
                        <a:pt x="55" y="458"/>
                        <a:pt x="54" y="460"/>
                        <a:pt x="54" y="461"/>
                      </a:cubicBezTo>
                      <a:cubicBezTo>
                        <a:pt x="53" y="461"/>
                        <a:pt x="53" y="461"/>
                        <a:pt x="53" y="461"/>
                      </a:cubicBezTo>
                      <a:cubicBezTo>
                        <a:pt x="53" y="461"/>
                        <a:pt x="52" y="461"/>
                        <a:pt x="52" y="461"/>
                      </a:cubicBezTo>
                      <a:cubicBezTo>
                        <a:pt x="52" y="461"/>
                        <a:pt x="52" y="460"/>
                        <a:pt x="52" y="460"/>
                      </a:cubicBezTo>
                      <a:cubicBezTo>
                        <a:pt x="51" y="458"/>
                        <a:pt x="49" y="456"/>
                        <a:pt x="47" y="456"/>
                      </a:cubicBezTo>
                      <a:cubicBezTo>
                        <a:pt x="44" y="456"/>
                        <a:pt x="43" y="458"/>
                        <a:pt x="42" y="461"/>
                      </a:cubicBezTo>
                      <a:cubicBezTo>
                        <a:pt x="41" y="464"/>
                        <a:pt x="42" y="468"/>
                        <a:pt x="43" y="470"/>
                      </a:cubicBezTo>
                      <a:cubicBezTo>
                        <a:pt x="45" y="474"/>
                        <a:pt x="47" y="476"/>
                        <a:pt x="50" y="476"/>
                      </a:cubicBezTo>
                      <a:cubicBezTo>
                        <a:pt x="52" y="476"/>
                        <a:pt x="53" y="475"/>
                        <a:pt x="55" y="474"/>
                      </a:cubicBezTo>
                      <a:cubicBezTo>
                        <a:pt x="58" y="473"/>
                        <a:pt x="60" y="473"/>
                        <a:pt x="65" y="472"/>
                      </a:cubicBezTo>
                      <a:cubicBezTo>
                        <a:pt x="69" y="472"/>
                        <a:pt x="73" y="472"/>
                        <a:pt x="77" y="470"/>
                      </a:cubicBezTo>
                      <a:cubicBezTo>
                        <a:pt x="79" y="469"/>
                        <a:pt x="80" y="468"/>
                        <a:pt x="81" y="467"/>
                      </a:cubicBezTo>
                      <a:cubicBezTo>
                        <a:pt x="82" y="466"/>
                        <a:pt x="84" y="465"/>
                        <a:pt x="85" y="465"/>
                      </a:cubicBezTo>
                      <a:cubicBezTo>
                        <a:pt x="85" y="464"/>
                        <a:pt x="86" y="464"/>
                        <a:pt x="86" y="464"/>
                      </a:cubicBezTo>
                      <a:cubicBezTo>
                        <a:pt x="88" y="464"/>
                        <a:pt x="88" y="464"/>
                        <a:pt x="88" y="464"/>
                      </a:cubicBezTo>
                      <a:cubicBezTo>
                        <a:pt x="89" y="464"/>
                        <a:pt x="90" y="464"/>
                        <a:pt x="91" y="464"/>
                      </a:cubicBezTo>
                      <a:cubicBezTo>
                        <a:pt x="92" y="464"/>
                        <a:pt x="93" y="463"/>
                        <a:pt x="94" y="462"/>
                      </a:cubicBezTo>
                      <a:cubicBezTo>
                        <a:pt x="94" y="462"/>
                        <a:pt x="94" y="462"/>
                        <a:pt x="94" y="462"/>
                      </a:cubicBezTo>
                      <a:cubicBezTo>
                        <a:pt x="93" y="464"/>
                        <a:pt x="94" y="466"/>
                        <a:pt x="95" y="467"/>
                      </a:cubicBezTo>
                      <a:cubicBezTo>
                        <a:pt x="95" y="467"/>
                        <a:pt x="97" y="468"/>
                        <a:pt x="98" y="468"/>
                      </a:cubicBezTo>
                      <a:cubicBezTo>
                        <a:pt x="101" y="468"/>
                        <a:pt x="106" y="465"/>
                        <a:pt x="107" y="464"/>
                      </a:cubicBezTo>
                      <a:cubicBezTo>
                        <a:pt x="107" y="464"/>
                        <a:pt x="108" y="463"/>
                        <a:pt x="108" y="463"/>
                      </a:cubicBezTo>
                      <a:cubicBezTo>
                        <a:pt x="112" y="460"/>
                        <a:pt x="116" y="458"/>
                        <a:pt x="115" y="455"/>
                      </a:cubicBezTo>
                      <a:cubicBezTo>
                        <a:pt x="115" y="454"/>
                        <a:pt x="115" y="453"/>
                        <a:pt x="115" y="452"/>
                      </a:cubicBezTo>
                      <a:cubicBezTo>
                        <a:pt x="115" y="452"/>
                        <a:pt x="115" y="452"/>
                        <a:pt x="116" y="452"/>
                      </a:cubicBezTo>
                      <a:cubicBezTo>
                        <a:pt x="116" y="452"/>
                        <a:pt x="116" y="452"/>
                        <a:pt x="116" y="452"/>
                      </a:cubicBezTo>
                      <a:cubicBezTo>
                        <a:pt x="117" y="452"/>
                        <a:pt x="117" y="452"/>
                        <a:pt x="117" y="452"/>
                      </a:cubicBezTo>
                      <a:cubicBezTo>
                        <a:pt x="121" y="452"/>
                        <a:pt x="121" y="446"/>
                        <a:pt x="121" y="445"/>
                      </a:cubicBezTo>
                      <a:cubicBezTo>
                        <a:pt x="122" y="439"/>
                        <a:pt x="118" y="433"/>
                        <a:pt x="113" y="429"/>
                      </a:cubicBezTo>
                      <a:cubicBezTo>
                        <a:pt x="113" y="429"/>
                        <a:pt x="114" y="429"/>
                        <a:pt x="114" y="429"/>
                      </a:cubicBezTo>
                      <a:cubicBezTo>
                        <a:pt x="115" y="430"/>
                        <a:pt x="117" y="430"/>
                        <a:pt x="118" y="430"/>
                      </a:cubicBezTo>
                      <a:cubicBezTo>
                        <a:pt x="118" y="430"/>
                        <a:pt x="118" y="430"/>
                        <a:pt x="118" y="430"/>
                      </a:cubicBezTo>
                      <a:cubicBezTo>
                        <a:pt x="127" y="430"/>
                        <a:pt x="136" y="419"/>
                        <a:pt x="140" y="412"/>
                      </a:cubicBezTo>
                      <a:cubicBezTo>
                        <a:pt x="141" y="411"/>
                        <a:pt x="141" y="411"/>
                        <a:pt x="141" y="411"/>
                      </a:cubicBezTo>
                      <a:cubicBezTo>
                        <a:pt x="144" y="407"/>
                        <a:pt x="147" y="404"/>
                        <a:pt x="150" y="400"/>
                      </a:cubicBezTo>
                      <a:cubicBezTo>
                        <a:pt x="152" y="399"/>
                        <a:pt x="153" y="397"/>
                        <a:pt x="155" y="395"/>
                      </a:cubicBezTo>
                      <a:cubicBezTo>
                        <a:pt x="156" y="393"/>
                        <a:pt x="158" y="391"/>
                        <a:pt x="160" y="390"/>
                      </a:cubicBezTo>
                      <a:cubicBezTo>
                        <a:pt x="161" y="389"/>
                        <a:pt x="162" y="388"/>
                        <a:pt x="163" y="387"/>
                      </a:cubicBezTo>
                      <a:cubicBezTo>
                        <a:pt x="163" y="387"/>
                        <a:pt x="163" y="387"/>
                        <a:pt x="163" y="387"/>
                      </a:cubicBezTo>
                      <a:cubicBezTo>
                        <a:pt x="163" y="387"/>
                        <a:pt x="163" y="387"/>
                        <a:pt x="163" y="387"/>
                      </a:cubicBezTo>
                      <a:cubicBezTo>
                        <a:pt x="164" y="389"/>
                        <a:pt x="164" y="390"/>
                        <a:pt x="165" y="391"/>
                      </a:cubicBezTo>
                      <a:cubicBezTo>
                        <a:pt x="161" y="392"/>
                        <a:pt x="158" y="393"/>
                        <a:pt x="156" y="396"/>
                      </a:cubicBezTo>
                      <a:cubicBezTo>
                        <a:pt x="155" y="398"/>
                        <a:pt x="154" y="400"/>
                        <a:pt x="153" y="401"/>
                      </a:cubicBezTo>
                      <a:cubicBezTo>
                        <a:pt x="152" y="404"/>
                        <a:pt x="151" y="406"/>
                        <a:pt x="150" y="408"/>
                      </a:cubicBezTo>
                      <a:cubicBezTo>
                        <a:pt x="149" y="409"/>
                        <a:pt x="149" y="409"/>
                        <a:pt x="149" y="409"/>
                      </a:cubicBezTo>
                      <a:cubicBezTo>
                        <a:pt x="147" y="410"/>
                        <a:pt x="146" y="411"/>
                        <a:pt x="145" y="414"/>
                      </a:cubicBezTo>
                      <a:cubicBezTo>
                        <a:pt x="145" y="415"/>
                        <a:pt x="145" y="415"/>
                        <a:pt x="145" y="415"/>
                      </a:cubicBezTo>
                      <a:cubicBezTo>
                        <a:pt x="145" y="415"/>
                        <a:pt x="144" y="415"/>
                        <a:pt x="144" y="416"/>
                      </a:cubicBezTo>
                      <a:cubicBezTo>
                        <a:pt x="143" y="415"/>
                        <a:pt x="143" y="415"/>
                        <a:pt x="143" y="415"/>
                      </a:cubicBezTo>
                      <a:cubicBezTo>
                        <a:pt x="142" y="415"/>
                        <a:pt x="142" y="415"/>
                        <a:pt x="142" y="415"/>
                      </a:cubicBezTo>
                      <a:cubicBezTo>
                        <a:pt x="141" y="415"/>
                        <a:pt x="141" y="415"/>
                        <a:pt x="141" y="415"/>
                      </a:cubicBezTo>
                      <a:cubicBezTo>
                        <a:pt x="138" y="415"/>
                        <a:pt x="136" y="418"/>
                        <a:pt x="133" y="421"/>
                      </a:cubicBezTo>
                      <a:cubicBezTo>
                        <a:pt x="133" y="422"/>
                        <a:pt x="132" y="423"/>
                        <a:pt x="131" y="424"/>
                      </a:cubicBezTo>
                      <a:cubicBezTo>
                        <a:pt x="131" y="424"/>
                        <a:pt x="131" y="424"/>
                        <a:pt x="131" y="424"/>
                      </a:cubicBezTo>
                      <a:cubicBezTo>
                        <a:pt x="128" y="426"/>
                        <a:pt x="121" y="431"/>
                        <a:pt x="125" y="436"/>
                      </a:cubicBezTo>
                      <a:cubicBezTo>
                        <a:pt x="125" y="437"/>
                        <a:pt x="127" y="438"/>
                        <a:pt x="128" y="438"/>
                      </a:cubicBezTo>
                      <a:cubicBezTo>
                        <a:pt x="129" y="438"/>
                        <a:pt x="132" y="438"/>
                        <a:pt x="137" y="432"/>
                      </a:cubicBezTo>
                      <a:cubicBezTo>
                        <a:pt x="139" y="431"/>
                        <a:pt x="143" y="426"/>
                        <a:pt x="144" y="422"/>
                      </a:cubicBezTo>
                      <a:cubicBezTo>
                        <a:pt x="144" y="422"/>
                        <a:pt x="145" y="423"/>
                        <a:pt x="147" y="424"/>
                      </a:cubicBezTo>
                      <a:cubicBezTo>
                        <a:pt x="147" y="424"/>
                        <a:pt x="147" y="424"/>
                        <a:pt x="147" y="424"/>
                      </a:cubicBezTo>
                      <a:cubicBezTo>
                        <a:pt x="146" y="425"/>
                        <a:pt x="146" y="425"/>
                        <a:pt x="146" y="426"/>
                      </a:cubicBezTo>
                      <a:cubicBezTo>
                        <a:pt x="145" y="426"/>
                        <a:pt x="145" y="426"/>
                        <a:pt x="145" y="427"/>
                      </a:cubicBezTo>
                      <a:cubicBezTo>
                        <a:pt x="145" y="427"/>
                        <a:pt x="144" y="427"/>
                        <a:pt x="144" y="427"/>
                      </a:cubicBezTo>
                      <a:cubicBezTo>
                        <a:pt x="143" y="428"/>
                        <a:pt x="141" y="428"/>
                        <a:pt x="141" y="431"/>
                      </a:cubicBezTo>
                      <a:cubicBezTo>
                        <a:pt x="140" y="433"/>
                        <a:pt x="141" y="434"/>
                        <a:pt x="142" y="435"/>
                      </a:cubicBezTo>
                      <a:cubicBezTo>
                        <a:pt x="142" y="436"/>
                        <a:pt x="143" y="436"/>
                        <a:pt x="143" y="437"/>
                      </a:cubicBezTo>
                      <a:cubicBezTo>
                        <a:pt x="142" y="437"/>
                        <a:pt x="142" y="437"/>
                        <a:pt x="141" y="437"/>
                      </a:cubicBezTo>
                      <a:cubicBezTo>
                        <a:pt x="137" y="438"/>
                        <a:pt x="137" y="441"/>
                        <a:pt x="136" y="443"/>
                      </a:cubicBezTo>
                      <a:cubicBezTo>
                        <a:pt x="136" y="443"/>
                        <a:pt x="136" y="443"/>
                        <a:pt x="136" y="443"/>
                      </a:cubicBezTo>
                      <a:cubicBezTo>
                        <a:pt x="135" y="443"/>
                        <a:pt x="134" y="443"/>
                        <a:pt x="133" y="443"/>
                      </a:cubicBezTo>
                      <a:cubicBezTo>
                        <a:pt x="131" y="443"/>
                        <a:pt x="128" y="445"/>
                        <a:pt x="126" y="447"/>
                      </a:cubicBezTo>
                      <a:cubicBezTo>
                        <a:pt x="125" y="449"/>
                        <a:pt x="125" y="451"/>
                        <a:pt x="126" y="452"/>
                      </a:cubicBezTo>
                      <a:cubicBezTo>
                        <a:pt x="128" y="454"/>
                        <a:pt x="130" y="454"/>
                        <a:pt x="131" y="454"/>
                      </a:cubicBezTo>
                      <a:cubicBezTo>
                        <a:pt x="131" y="455"/>
                        <a:pt x="131" y="455"/>
                        <a:pt x="131" y="455"/>
                      </a:cubicBezTo>
                      <a:cubicBezTo>
                        <a:pt x="130" y="455"/>
                        <a:pt x="130" y="455"/>
                        <a:pt x="130" y="455"/>
                      </a:cubicBezTo>
                      <a:cubicBezTo>
                        <a:pt x="129" y="457"/>
                        <a:pt x="128" y="458"/>
                        <a:pt x="127" y="460"/>
                      </a:cubicBezTo>
                      <a:cubicBezTo>
                        <a:pt x="127" y="461"/>
                        <a:pt x="126" y="462"/>
                        <a:pt x="126" y="462"/>
                      </a:cubicBezTo>
                      <a:cubicBezTo>
                        <a:pt x="125" y="463"/>
                        <a:pt x="125" y="463"/>
                        <a:pt x="125" y="463"/>
                      </a:cubicBezTo>
                      <a:cubicBezTo>
                        <a:pt x="125" y="464"/>
                        <a:pt x="124" y="464"/>
                        <a:pt x="124" y="465"/>
                      </a:cubicBezTo>
                      <a:cubicBezTo>
                        <a:pt x="124" y="465"/>
                        <a:pt x="124" y="465"/>
                        <a:pt x="124" y="465"/>
                      </a:cubicBezTo>
                      <a:cubicBezTo>
                        <a:pt x="124" y="462"/>
                        <a:pt x="124" y="462"/>
                        <a:pt x="124" y="462"/>
                      </a:cubicBezTo>
                      <a:cubicBezTo>
                        <a:pt x="120" y="462"/>
                        <a:pt x="117" y="465"/>
                        <a:pt x="117" y="469"/>
                      </a:cubicBezTo>
                      <a:cubicBezTo>
                        <a:pt x="117" y="470"/>
                        <a:pt x="118" y="471"/>
                        <a:pt x="118" y="471"/>
                      </a:cubicBezTo>
                      <a:cubicBezTo>
                        <a:pt x="118" y="472"/>
                        <a:pt x="118" y="472"/>
                        <a:pt x="118" y="472"/>
                      </a:cubicBezTo>
                      <a:cubicBezTo>
                        <a:pt x="117" y="473"/>
                        <a:pt x="117" y="475"/>
                        <a:pt x="118" y="477"/>
                      </a:cubicBezTo>
                      <a:cubicBezTo>
                        <a:pt x="118" y="477"/>
                        <a:pt x="118" y="478"/>
                        <a:pt x="117" y="478"/>
                      </a:cubicBezTo>
                      <a:cubicBezTo>
                        <a:pt x="115" y="479"/>
                        <a:pt x="115" y="481"/>
                        <a:pt x="115" y="483"/>
                      </a:cubicBezTo>
                      <a:cubicBezTo>
                        <a:pt x="116" y="488"/>
                        <a:pt x="119" y="489"/>
                        <a:pt x="120" y="489"/>
                      </a:cubicBezTo>
                      <a:cubicBezTo>
                        <a:pt x="121" y="489"/>
                        <a:pt x="122" y="488"/>
                        <a:pt x="123" y="487"/>
                      </a:cubicBezTo>
                      <a:cubicBezTo>
                        <a:pt x="124" y="487"/>
                        <a:pt x="124" y="487"/>
                        <a:pt x="124" y="487"/>
                      </a:cubicBezTo>
                      <a:cubicBezTo>
                        <a:pt x="123" y="488"/>
                        <a:pt x="123" y="489"/>
                        <a:pt x="123" y="489"/>
                      </a:cubicBezTo>
                      <a:cubicBezTo>
                        <a:pt x="124" y="491"/>
                        <a:pt x="125" y="493"/>
                        <a:pt x="127" y="494"/>
                      </a:cubicBezTo>
                      <a:cubicBezTo>
                        <a:pt x="128" y="495"/>
                        <a:pt x="128" y="495"/>
                        <a:pt x="129" y="495"/>
                      </a:cubicBezTo>
                      <a:cubicBezTo>
                        <a:pt x="129" y="495"/>
                        <a:pt x="129" y="495"/>
                        <a:pt x="129" y="495"/>
                      </a:cubicBezTo>
                      <a:cubicBezTo>
                        <a:pt x="127" y="497"/>
                        <a:pt x="126" y="499"/>
                        <a:pt x="126" y="502"/>
                      </a:cubicBezTo>
                      <a:cubicBezTo>
                        <a:pt x="126" y="505"/>
                        <a:pt x="127" y="506"/>
                        <a:pt x="127" y="508"/>
                      </a:cubicBezTo>
                      <a:cubicBezTo>
                        <a:pt x="127" y="508"/>
                        <a:pt x="127" y="508"/>
                        <a:pt x="126" y="508"/>
                      </a:cubicBezTo>
                      <a:cubicBezTo>
                        <a:pt x="126" y="509"/>
                        <a:pt x="126" y="509"/>
                        <a:pt x="126" y="509"/>
                      </a:cubicBezTo>
                      <a:cubicBezTo>
                        <a:pt x="123" y="509"/>
                        <a:pt x="123" y="510"/>
                        <a:pt x="121" y="512"/>
                      </a:cubicBezTo>
                      <a:cubicBezTo>
                        <a:pt x="120" y="513"/>
                        <a:pt x="120" y="513"/>
                        <a:pt x="120" y="514"/>
                      </a:cubicBezTo>
                      <a:cubicBezTo>
                        <a:pt x="118" y="516"/>
                        <a:pt x="116" y="518"/>
                        <a:pt x="116" y="522"/>
                      </a:cubicBezTo>
                      <a:cubicBezTo>
                        <a:pt x="116" y="524"/>
                        <a:pt x="116" y="524"/>
                        <a:pt x="116" y="524"/>
                      </a:cubicBezTo>
                      <a:cubicBezTo>
                        <a:pt x="118" y="525"/>
                        <a:pt x="118" y="525"/>
                        <a:pt x="118" y="525"/>
                      </a:cubicBezTo>
                      <a:cubicBezTo>
                        <a:pt x="119" y="525"/>
                        <a:pt x="119" y="525"/>
                        <a:pt x="120" y="525"/>
                      </a:cubicBezTo>
                      <a:cubicBezTo>
                        <a:pt x="121" y="525"/>
                        <a:pt x="122" y="524"/>
                        <a:pt x="123" y="524"/>
                      </a:cubicBezTo>
                      <a:cubicBezTo>
                        <a:pt x="123" y="524"/>
                        <a:pt x="124" y="524"/>
                        <a:pt x="124" y="524"/>
                      </a:cubicBezTo>
                      <a:cubicBezTo>
                        <a:pt x="124" y="524"/>
                        <a:pt x="124" y="524"/>
                        <a:pt x="124" y="524"/>
                      </a:cubicBezTo>
                      <a:cubicBezTo>
                        <a:pt x="124" y="524"/>
                        <a:pt x="124" y="526"/>
                        <a:pt x="122" y="527"/>
                      </a:cubicBezTo>
                      <a:cubicBezTo>
                        <a:pt x="121" y="528"/>
                        <a:pt x="120" y="529"/>
                        <a:pt x="120" y="530"/>
                      </a:cubicBezTo>
                      <a:cubicBezTo>
                        <a:pt x="118" y="532"/>
                        <a:pt x="117" y="533"/>
                        <a:pt x="116" y="534"/>
                      </a:cubicBezTo>
                      <a:cubicBezTo>
                        <a:pt x="115" y="535"/>
                        <a:pt x="115" y="535"/>
                        <a:pt x="115" y="535"/>
                      </a:cubicBezTo>
                      <a:cubicBezTo>
                        <a:pt x="113" y="536"/>
                        <a:pt x="110" y="539"/>
                        <a:pt x="111" y="544"/>
                      </a:cubicBezTo>
                      <a:cubicBezTo>
                        <a:pt x="112" y="546"/>
                        <a:pt x="115" y="548"/>
                        <a:pt x="118" y="548"/>
                      </a:cubicBezTo>
                      <a:cubicBezTo>
                        <a:pt x="118" y="548"/>
                        <a:pt x="118" y="548"/>
                        <a:pt x="119" y="548"/>
                      </a:cubicBezTo>
                      <a:cubicBezTo>
                        <a:pt x="118" y="549"/>
                        <a:pt x="118" y="549"/>
                        <a:pt x="118" y="550"/>
                      </a:cubicBezTo>
                      <a:cubicBezTo>
                        <a:pt x="115" y="554"/>
                        <a:pt x="113" y="559"/>
                        <a:pt x="114" y="565"/>
                      </a:cubicBezTo>
                      <a:cubicBezTo>
                        <a:pt x="114" y="565"/>
                        <a:pt x="114" y="566"/>
                        <a:pt x="114" y="566"/>
                      </a:cubicBezTo>
                      <a:cubicBezTo>
                        <a:pt x="114" y="567"/>
                        <a:pt x="114" y="569"/>
                        <a:pt x="115" y="570"/>
                      </a:cubicBezTo>
                      <a:cubicBezTo>
                        <a:pt x="116" y="571"/>
                        <a:pt x="117" y="572"/>
                        <a:pt x="118" y="573"/>
                      </a:cubicBezTo>
                      <a:cubicBezTo>
                        <a:pt x="118" y="573"/>
                        <a:pt x="118" y="573"/>
                        <a:pt x="119" y="573"/>
                      </a:cubicBezTo>
                      <a:cubicBezTo>
                        <a:pt x="119" y="574"/>
                        <a:pt x="119" y="574"/>
                        <a:pt x="119" y="574"/>
                      </a:cubicBezTo>
                      <a:cubicBezTo>
                        <a:pt x="121" y="575"/>
                        <a:pt x="122" y="576"/>
                        <a:pt x="124" y="576"/>
                      </a:cubicBezTo>
                      <a:cubicBezTo>
                        <a:pt x="124" y="576"/>
                        <a:pt x="124" y="576"/>
                        <a:pt x="124" y="576"/>
                      </a:cubicBezTo>
                      <a:cubicBezTo>
                        <a:pt x="121" y="579"/>
                        <a:pt x="120" y="581"/>
                        <a:pt x="118" y="584"/>
                      </a:cubicBezTo>
                      <a:cubicBezTo>
                        <a:pt x="117" y="586"/>
                        <a:pt x="116" y="587"/>
                        <a:pt x="114" y="589"/>
                      </a:cubicBezTo>
                      <a:cubicBezTo>
                        <a:pt x="111" y="592"/>
                        <a:pt x="111" y="594"/>
                        <a:pt x="112" y="598"/>
                      </a:cubicBezTo>
                      <a:cubicBezTo>
                        <a:pt x="112" y="599"/>
                        <a:pt x="112" y="599"/>
                        <a:pt x="112" y="599"/>
                      </a:cubicBezTo>
                      <a:cubicBezTo>
                        <a:pt x="112" y="601"/>
                        <a:pt x="112" y="601"/>
                        <a:pt x="112" y="603"/>
                      </a:cubicBezTo>
                      <a:cubicBezTo>
                        <a:pt x="111" y="603"/>
                        <a:pt x="111" y="604"/>
                        <a:pt x="110" y="604"/>
                      </a:cubicBezTo>
                      <a:cubicBezTo>
                        <a:pt x="109" y="606"/>
                        <a:pt x="108" y="608"/>
                        <a:pt x="107" y="610"/>
                      </a:cubicBezTo>
                      <a:cubicBezTo>
                        <a:pt x="107" y="612"/>
                        <a:pt x="107" y="614"/>
                        <a:pt x="107" y="616"/>
                      </a:cubicBezTo>
                      <a:cubicBezTo>
                        <a:pt x="107" y="617"/>
                        <a:pt x="107" y="618"/>
                        <a:pt x="107" y="619"/>
                      </a:cubicBezTo>
                      <a:cubicBezTo>
                        <a:pt x="107" y="620"/>
                        <a:pt x="107" y="621"/>
                        <a:pt x="107" y="622"/>
                      </a:cubicBezTo>
                      <a:cubicBezTo>
                        <a:pt x="107" y="624"/>
                        <a:pt x="107" y="626"/>
                        <a:pt x="107" y="629"/>
                      </a:cubicBezTo>
                      <a:cubicBezTo>
                        <a:pt x="107" y="632"/>
                        <a:pt x="108" y="635"/>
                        <a:pt x="106" y="637"/>
                      </a:cubicBezTo>
                      <a:cubicBezTo>
                        <a:pt x="105" y="638"/>
                        <a:pt x="104" y="640"/>
                        <a:pt x="103" y="641"/>
                      </a:cubicBezTo>
                      <a:cubicBezTo>
                        <a:pt x="101" y="643"/>
                        <a:pt x="99" y="645"/>
                        <a:pt x="98" y="647"/>
                      </a:cubicBezTo>
                      <a:cubicBezTo>
                        <a:pt x="95" y="652"/>
                        <a:pt x="95" y="657"/>
                        <a:pt x="98" y="661"/>
                      </a:cubicBezTo>
                      <a:cubicBezTo>
                        <a:pt x="101" y="665"/>
                        <a:pt x="105" y="668"/>
                        <a:pt x="111" y="668"/>
                      </a:cubicBezTo>
                      <a:cubicBezTo>
                        <a:pt x="112" y="668"/>
                        <a:pt x="112" y="668"/>
                        <a:pt x="113" y="668"/>
                      </a:cubicBezTo>
                      <a:cubicBezTo>
                        <a:pt x="116" y="667"/>
                        <a:pt x="125" y="666"/>
                        <a:pt x="130" y="660"/>
                      </a:cubicBezTo>
                      <a:cubicBezTo>
                        <a:pt x="132" y="657"/>
                        <a:pt x="133" y="654"/>
                        <a:pt x="133" y="650"/>
                      </a:cubicBezTo>
                      <a:cubicBezTo>
                        <a:pt x="133" y="648"/>
                        <a:pt x="132" y="646"/>
                        <a:pt x="131" y="644"/>
                      </a:cubicBezTo>
                      <a:cubicBezTo>
                        <a:pt x="131" y="642"/>
                        <a:pt x="130" y="640"/>
                        <a:pt x="130" y="638"/>
                      </a:cubicBezTo>
                      <a:cubicBezTo>
                        <a:pt x="130" y="634"/>
                        <a:pt x="132" y="631"/>
                        <a:pt x="133" y="627"/>
                      </a:cubicBezTo>
                      <a:cubicBezTo>
                        <a:pt x="136" y="621"/>
                        <a:pt x="139" y="613"/>
                        <a:pt x="139" y="605"/>
                      </a:cubicBezTo>
                      <a:cubicBezTo>
                        <a:pt x="139" y="604"/>
                        <a:pt x="139" y="603"/>
                        <a:pt x="139" y="602"/>
                      </a:cubicBezTo>
                      <a:cubicBezTo>
                        <a:pt x="139" y="600"/>
                        <a:pt x="139" y="598"/>
                        <a:pt x="139" y="596"/>
                      </a:cubicBezTo>
                      <a:cubicBezTo>
                        <a:pt x="140" y="592"/>
                        <a:pt x="142" y="589"/>
                        <a:pt x="143" y="586"/>
                      </a:cubicBezTo>
                      <a:cubicBezTo>
                        <a:pt x="144" y="585"/>
                        <a:pt x="146" y="583"/>
                        <a:pt x="147" y="581"/>
                      </a:cubicBezTo>
                      <a:cubicBezTo>
                        <a:pt x="148" y="580"/>
                        <a:pt x="148" y="580"/>
                        <a:pt x="149" y="579"/>
                      </a:cubicBezTo>
                      <a:cubicBezTo>
                        <a:pt x="150" y="578"/>
                        <a:pt x="151" y="577"/>
                        <a:pt x="152" y="577"/>
                      </a:cubicBezTo>
                      <a:cubicBezTo>
                        <a:pt x="153" y="576"/>
                        <a:pt x="154" y="576"/>
                        <a:pt x="155" y="575"/>
                      </a:cubicBezTo>
                      <a:cubicBezTo>
                        <a:pt x="161" y="569"/>
                        <a:pt x="156" y="561"/>
                        <a:pt x="153" y="557"/>
                      </a:cubicBezTo>
                      <a:cubicBezTo>
                        <a:pt x="151" y="555"/>
                        <a:pt x="151" y="555"/>
                        <a:pt x="151" y="555"/>
                      </a:cubicBezTo>
                      <a:cubicBezTo>
                        <a:pt x="150" y="553"/>
                        <a:pt x="149" y="551"/>
                        <a:pt x="148" y="549"/>
                      </a:cubicBezTo>
                      <a:cubicBezTo>
                        <a:pt x="148" y="546"/>
                        <a:pt x="147" y="544"/>
                        <a:pt x="146" y="541"/>
                      </a:cubicBezTo>
                      <a:cubicBezTo>
                        <a:pt x="146" y="539"/>
                        <a:pt x="146" y="538"/>
                        <a:pt x="145" y="536"/>
                      </a:cubicBezTo>
                      <a:cubicBezTo>
                        <a:pt x="144" y="535"/>
                        <a:pt x="144" y="534"/>
                        <a:pt x="144" y="532"/>
                      </a:cubicBezTo>
                      <a:cubicBezTo>
                        <a:pt x="144" y="530"/>
                        <a:pt x="144" y="530"/>
                        <a:pt x="144" y="530"/>
                      </a:cubicBezTo>
                      <a:cubicBezTo>
                        <a:pt x="144" y="529"/>
                        <a:pt x="144" y="529"/>
                        <a:pt x="144" y="528"/>
                      </a:cubicBezTo>
                      <a:cubicBezTo>
                        <a:pt x="146" y="529"/>
                        <a:pt x="147" y="529"/>
                        <a:pt x="148" y="529"/>
                      </a:cubicBezTo>
                      <a:cubicBezTo>
                        <a:pt x="148" y="529"/>
                        <a:pt x="148" y="529"/>
                        <a:pt x="148" y="529"/>
                      </a:cubicBezTo>
                      <a:cubicBezTo>
                        <a:pt x="151" y="529"/>
                        <a:pt x="153" y="526"/>
                        <a:pt x="154" y="523"/>
                      </a:cubicBezTo>
                      <a:cubicBezTo>
                        <a:pt x="154" y="523"/>
                        <a:pt x="154" y="522"/>
                        <a:pt x="154" y="522"/>
                      </a:cubicBezTo>
                      <a:cubicBezTo>
                        <a:pt x="155" y="520"/>
                        <a:pt x="155" y="520"/>
                        <a:pt x="155" y="520"/>
                      </a:cubicBezTo>
                      <a:cubicBezTo>
                        <a:pt x="158" y="515"/>
                        <a:pt x="161" y="511"/>
                        <a:pt x="165" y="507"/>
                      </a:cubicBezTo>
                      <a:cubicBezTo>
                        <a:pt x="167" y="505"/>
                        <a:pt x="169" y="503"/>
                        <a:pt x="171" y="501"/>
                      </a:cubicBezTo>
                      <a:cubicBezTo>
                        <a:pt x="172" y="500"/>
                        <a:pt x="173" y="500"/>
                        <a:pt x="174" y="499"/>
                      </a:cubicBezTo>
                      <a:cubicBezTo>
                        <a:pt x="173" y="499"/>
                        <a:pt x="173" y="500"/>
                        <a:pt x="173" y="500"/>
                      </a:cubicBezTo>
                      <a:cubicBezTo>
                        <a:pt x="171" y="501"/>
                        <a:pt x="170" y="502"/>
                        <a:pt x="169" y="504"/>
                      </a:cubicBezTo>
                      <a:cubicBezTo>
                        <a:pt x="159" y="513"/>
                        <a:pt x="153" y="524"/>
                        <a:pt x="151" y="535"/>
                      </a:cubicBezTo>
                      <a:cubicBezTo>
                        <a:pt x="151" y="535"/>
                        <a:pt x="150" y="536"/>
                        <a:pt x="150" y="537"/>
                      </a:cubicBezTo>
                      <a:cubicBezTo>
                        <a:pt x="149" y="539"/>
                        <a:pt x="148" y="541"/>
                        <a:pt x="149" y="543"/>
                      </a:cubicBezTo>
                      <a:cubicBezTo>
                        <a:pt x="149" y="544"/>
                        <a:pt x="149" y="546"/>
                        <a:pt x="153" y="551"/>
                      </a:cubicBezTo>
                      <a:cubicBezTo>
                        <a:pt x="154" y="552"/>
                        <a:pt x="154" y="553"/>
                        <a:pt x="155" y="554"/>
                      </a:cubicBezTo>
                      <a:cubicBezTo>
                        <a:pt x="155" y="555"/>
                        <a:pt x="156" y="556"/>
                        <a:pt x="156" y="557"/>
                      </a:cubicBezTo>
                      <a:cubicBezTo>
                        <a:pt x="157" y="558"/>
                        <a:pt x="157" y="558"/>
                        <a:pt x="157" y="558"/>
                      </a:cubicBezTo>
                      <a:cubicBezTo>
                        <a:pt x="158" y="561"/>
                        <a:pt x="160" y="564"/>
                        <a:pt x="164" y="564"/>
                      </a:cubicBezTo>
                      <a:cubicBezTo>
                        <a:pt x="165" y="564"/>
                        <a:pt x="165" y="563"/>
                        <a:pt x="166" y="563"/>
                      </a:cubicBezTo>
                      <a:cubicBezTo>
                        <a:pt x="168" y="563"/>
                        <a:pt x="168" y="563"/>
                        <a:pt x="168" y="563"/>
                      </a:cubicBezTo>
                      <a:cubicBezTo>
                        <a:pt x="168" y="561"/>
                        <a:pt x="168" y="561"/>
                        <a:pt x="168" y="561"/>
                      </a:cubicBezTo>
                      <a:cubicBezTo>
                        <a:pt x="168" y="559"/>
                        <a:pt x="168" y="557"/>
                        <a:pt x="168" y="555"/>
                      </a:cubicBezTo>
                      <a:cubicBezTo>
                        <a:pt x="168" y="556"/>
                        <a:pt x="168" y="556"/>
                        <a:pt x="168" y="557"/>
                      </a:cubicBezTo>
                      <a:cubicBezTo>
                        <a:pt x="169" y="558"/>
                        <a:pt x="170" y="560"/>
                        <a:pt x="170" y="561"/>
                      </a:cubicBezTo>
                      <a:cubicBezTo>
                        <a:pt x="170" y="565"/>
                        <a:pt x="173" y="567"/>
                        <a:pt x="175" y="568"/>
                      </a:cubicBezTo>
                      <a:cubicBezTo>
                        <a:pt x="176" y="569"/>
                        <a:pt x="179" y="571"/>
                        <a:pt x="180" y="573"/>
                      </a:cubicBezTo>
                      <a:cubicBezTo>
                        <a:pt x="180" y="573"/>
                        <a:pt x="181" y="573"/>
                        <a:pt x="181" y="574"/>
                      </a:cubicBezTo>
                      <a:cubicBezTo>
                        <a:pt x="182" y="576"/>
                        <a:pt x="184" y="579"/>
                        <a:pt x="187" y="579"/>
                      </a:cubicBezTo>
                      <a:cubicBezTo>
                        <a:pt x="188" y="579"/>
                        <a:pt x="188" y="579"/>
                        <a:pt x="188" y="579"/>
                      </a:cubicBezTo>
                      <a:cubicBezTo>
                        <a:pt x="188" y="579"/>
                        <a:pt x="188" y="579"/>
                        <a:pt x="188" y="579"/>
                      </a:cubicBezTo>
                      <a:cubicBezTo>
                        <a:pt x="189" y="579"/>
                        <a:pt x="190" y="578"/>
                        <a:pt x="191" y="577"/>
                      </a:cubicBezTo>
                      <a:cubicBezTo>
                        <a:pt x="191" y="577"/>
                        <a:pt x="192" y="576"/>
                        <a:pt x="192" y="575"/>
                      </a:cubicBezTo>
                      <a:cubicBezTo>
                        <a:pt x="192" y="576"/>
                        <a:pt x="192" y="578"/>
                        <a:pt x="193" y="579"/>
                      </a:cubicBezTo>
                      <a:cubicBezTo>
                        <a:pt x="195" y="580"/>
                        <a:pt x="196" y="581"/>
                        <a:pt x="198" y="581"/>
                      </a:cubicBezTo>
                      <a:cubicBezTo>
                        <a:pt x="198" y="581"/>
                        <a:pt x="198" y="581"/>
                        <a:pt x="198" y="581"/>
                      </a:cubicBezTo>
                      <a:cubicBezTo>
                        <a:pt x="198" y="581"/>
                        <a:pt x="199" y="581"/>
                        <a:pt x="199" y="581"/>
                      </a:cubicBezTo>
                      <a:cubicBezTo>
                        <a:pt x="198" y="582"/>
                        <a:pt x="195" y="586"/>
                        <a:pt x="197" y="589"/>
                      </a:cubicBezTo>
                      <a:cubicBezTo>
                        <a:pt x="198" y="591"/>
                        <a:pt x="200" y="592"/>
                        <a:pt x="202" y="593"/>
                      </a:cubicBezTo>
                      <a:cubicBezTo>
                        <a:pt x="203" y="593"/>
                        <a:pt x="204" y="593"/>
                        <a:pt x="204" y="594"/>
                      </a:cubicBezTo>
                      <a:cubicBezTo>
                        <a:pt x="205" y="594"/>
                        <a:pt x="206" y="596"/>
                        <a:pt x="207" y="597"/>
                      </a:cubicBezTo>
                      <a:cubicBezTo>
                        <a:pt x="207" y="597"/>
                        <a:pt x="207" y="597"/>
                        <a:pt x="207" y="598"/>
                      </a:cubicBezTo>
                      <a:cubicBezTo>
                        <a:pt x="207" y="599"/>
                        <a:pt x="208" y="600"/>
                        <a:pt x="208" y="601"/>
                      </a:cubicBezTo>
                      <a:cubicBezTo>
                        <a:pt x="210" y="603"/>
                        <a:pt x="213" y="603"/>
                        <a:pt x="214" y="603"/>
                      </a:cubicBezTo>
                      <a:cubicBezTo>
                        <a:pt x="215" y="603"/>
                        <a:pt x="215" y="603"/>
                        <a:pt x="215" y="603"/>
                      </a:cubicBezTo>
                      <a:cubicBezTo>
                        <a:pt x="215" y="603"/>
                        <a:pt x="216" y="603"/>
                        <a:pt x="216" y="603"/>
                      </a:cubicBezTo>
                      <a:cubicBezTo>
                        <a:pt x="218" y="604"/>
                        <a:pt x="221" y="605"/>
                        <a:pt x="223" y="610"/>
                      </a:cubicBezTo>
                      <a:cubicBezTo>
                        <a:pt x="223" y="612"/>
                        <a:pt x="223" y="612"/>
                        <a:pt x="223" y="612"/>
                      </a:cubicBezTo>
                      <a:cubicBezTo>
                        <a:pt x="224" y="614"/>
                        <a:pt x="225" y="617"/>
                        <a:pt x="227" y="620"/>
                      </a:cubicBezTo>
                      <a:cubicBezTo>
                        <a:pt x="227" y="621"/>
                        <a:pt x="227" y="622"/>
                        <a:pt x="228" y="622"/>
                      </a:cubicBezTo>
                      <a:cubicBezTo>
                        <a:pt x="229" y="624"/>
                        <a:pt x="230" y="625"/>
                        <a:pt x="230" y="627"/>
                      </a:cubicBezTo>
                      <a:cubicBezTo>
                        <a:pt x="231" y="632"/>
                        <a:pt x="225" y="637"/>
                        <a:pt x="220" y="640"/>
                      </a:cubicBezTo>
                      <a:cubicBezTo>
                        <a:pt x="219" y="640"/>
                        <a:pt x="219" y="640"/>
                        <a:pt x="219" y="640"/>
                      </a:cubicBezTo>
                      <a:cubicBezTo>
                        <a:pt x="217" y="642"/>
                        <a:pt x="213" y="644"/>
                        <a:pt x="212" y="647"/>
                      </a:cubicBezTo>
                      <a:cubicBezTo>
                        <a:pt x="212" y="648"/>
                        <a:pt x="211" y="649"/>
                        <a:pt x="211" y="650"/>
                      </a:cubicBezTo>
                      <a:cubicBezTo>
                        <a:pt x="211" y="650"/>
                        <a:pt x="211" y="651"/>
                        <a:pt x="211" y="651"/>
                      </a:cubicBezTo>
                      <a:cubicBezTo>
                        <a:pt x="210" y="651"/>
                        <a:pt x="210" y="652"/>
                        <a:pt x="210" y="652"/>
                      </a:cubicBezTo>
                      <a:cubicBezTo>
                        <a:pt x="209" y="653"/>
                        <a:pt x="209" y="654"/>
                        <a:pt x="209" y="656"/>
                      </a:cubicBezTo>
                      <a:cubicBezTo>
                        <a:pt x="208" y="656"/>
                        <a:pt x="208" y="657"/>
                        <a:pt x="208" y="657"/>
                      </a:cubicBezTo>
                      <a:cubicBezTo>
                        <a:pt x="207" y="658"/>
                        <a:pt x="207" y="658"/>
                        <a:pt x="206" y="659"/>
                      </a:cubicBezTo>
                      <a:cubicBezTo>
                        <a:pt x="205" y="661"/>
                        <a:pt x="205" y="662"/>
                        <a:pt x="205" y="663"/>
                      </a:cubicBezTo>
                      <a:cubicBezTo>
                        <a:pt x="205" y="664"/>
                        <a:pt x="205" y="664"/>
                        <a:pt x="205" y="665"/>
                      </a:cubicBezTo>
                      <a:cubicBezTo>
                        <a:pt x="204" y="669"/>
                        <a:pt x="204" y="675"/>
                        <a:pt x="201" y="679"/>
                      </a:cubicBezTo>
                      <a:cubicBezTo>
                        <a:pt x="199" y="682"/>
                        <a:pt x="196" y="686"/>
                        <a:pt x="193" y="689"/>
                      </a:cubicBezTo>
                      <a:cubicBezTo>
                        <a:pt x="191" y="691"/>
                        <a:pt x="191" y="691"/>
                        <a:pt x="191" y="691"/>
                      </a:cubicBezTo>
                      <a:cubicBezTo>
                        <a:pt x="186" y="695"/>
                        <a:pt x="184" y="700"/>
                        <a:pt x="183" y="705"/>
                      </a:cubicBezTo>
                      <a:cubicBezTo>
                        <a:pt x="183" y="706"/>
                        <a:pt x="182" y="707"/>
                        <a:pt x="182" y="707"/>
                      </a:cubicBezTo>
                      <a:cubicBezTo>
                        <a:pt x="181" y="711"/>
                        <a:pt x="179" y="716"/>
                        <a:pt x="181" y="720"/>
                      </a:cubicBezTo>
                      <a:cubicBezTo>
                        <a:pt x="182" y="722"/>
                        <a:pt x="183" y="724"/>
                        <a:pt x="183" y="726"/>
                      </a:cubicBezTo>
                      <a:cubicBezTo>
                        <a:pt x="185" y="729"/>
                        <a:pt x="186" y="731"/>
                        <a:pt x="186" y="735"/>
                      </a:cubicBezTo>
                      <a:cubicBezTo>
                        <a:pt x="186" y="736"/>
                        <a:pt x="186" y="736"/>
                        <a:pt x="186" y="736"/>
                      </a:cubicBezTo>
                      <a:cubicBezTo>
                        <a:pt x="186" y="736"/>
                        <a:pt x="185" y="736"/>
                        <a:pt x="185" y="736"/>
                      </a:cubicBezTo>
                      <a:cubicBezTo>
                        <a:pt x="185" y="736"/>
                        <a:pt x="185" y="735"/>
                        <a:pt x="185" y="734"/>
                      </a:cubicBezTo>
                      <a:cubicBezTo>
                        <a:pt x="185" y="730"/>
                        <a:pt x="183" y="726"/>
                        <a:pt x="181" y="722"/>
                      </a:cubicBezTo>
                      <a:cubicBezTo>
                        <a:pt x="179" y="720"/>
                        <a:pt x="177" y="718"/>
                        <a:pt x="174" y="718"/>
                      </a:cubicBezTo>
                      <a:cubicBezTo>
                        <a:pt x="172" y="718"/>
                        <a:pt x="170" y="718"/>
                        <a:pt x="169" y="719"/>
                      </a:cubicBezTo>
                      <a:cubicBezTo>
                        <a:pt x="164" y="722"/>
                        <a:pt x="165" y="727"/>
                        <a:pt x="165" y="730"/>
                      </a:cubicBezTo>
                      <a:cubicBezTo>
                        <a:pt x="165" y="731"/>
                        <a:pt x="165" y="731"/>
                        <a:pt x="165" y="732"/>
                      </a:cubicBezTo>
                      <a:cubicBezTo>
                        <a:pt x="165" y="733"/>
                        <a:pt x="165" y="735"/>
                        <a:pt x="165" y="736"/>
                      </a:cubicBezTo>
                      <a:cubicBezTo>
                        <a:pt x="165" y="738"/>
                        <a:pt x="164" y="741"/>
                        <a:pt x="166" y="744"/>
                      </a:cubicBezTo>
                      <a:cubicBezTo>
                        <a:pt x="167" y="748"/>
                        <a:pt x="170" y="752"/>
                        <a:pt x="172" y="755"/>
                      </a:cubicBezTo>
                      <a:cubicBezTo>
                        <a:pt x="174" y="757"/>
                        <a:pt x="175" y="759"/>
                        <a:pt x="177" y="762"/>
                      </a:cubicBezTo>
                      <a:cubicBezTo>
                        <a:pt x="179" y="765"/>
                        <a:pt x="181" y="768"/>
                        <a:pt x="183" y="770"/>
                      </a:cubicBezTo>
                      <a:cubicBezTo>
                        <a:pt x="187" y="775"/>
                        <a:pt x="190" y="779"/>
                        <a:pt x="190" y="784"/>
                      </a:cubicBezTo>
                      <a:cubicBezTo>
                        <a:pt x="190" y="784"/>
                        <a:pt x="190" y="784"/>
                        <a:pt x="190" y="784"/>
                      </a:cubicBezTo>
                      <a:cubicBezTo>
                        <a:pt x="190" y="788"/>
                        <a:pt x="190" y="794"/>
                        <a:pt x="194" y="797"/>
                      </a:cubicBezTo>
                      <a:cubicBezTo>
                        <a:pt x="196" y="798"/>
                        <a:pt x="198" y="798"/>
                        <a:pt x="199" y="798"/>
                      </a:cubicBezTo>
                      <a:cubicBezTo>
                        <a:pt x="203" y="798"/>
                        <a:pt x="207" y="795"/>
                        <a:pt x="207" y="791"/>
                      </a:cubicBezTo>
                      <a:cubicBezTo>
                        <a:pt x="207" y="787"/>
                        <a:pt x="204" y="783"/>
                        <a:pt x="202" y="780"/>
                      </a:cubicBezTo>
                      <a:cubicBezTo>
                        <a:pt x="202" y="779"/>
                        <a:pt x="201" y="779"/>
                        <a:pt x="201" y="778"/>
                      </a:cubicBezTo>
                      <a:cubicBezTo>
                        <a:pt x="199" y="775"/>
                        <a:pt x="198" y="771"/>
                        <a:pt x="197" y="767"/>
                      </a:cubicBezTo>
                      <a:cubicBezTo>
                        <a:pt x="196" y="763"/>
                        <a:pt x="196" y="761"/>
                        <a:pt x="198" y="759"/>
                      </a:cubicBezTo>
                      <a:cubicBezTo>
                        <a:pt x="200" y="757"/>
                        <a:pt x="203" y="755"/>
                        <a:pt x="206" y="755"/>
                      </a:cubicBezTo>
                      <a:cubicBezTo>
                        <a:pt x="207" y="755"/>
                        <a:pt x="207" y="755"/>
                        <a:pt x="207" y="755"/>
                      </a:cubicBezTo>
                      <a:cubicBezTo>
                        <a:pt x="209" y="755"/>
                        <a:pt x="209" y="756"/>
                        <a:pt x="210" y="757"/>
                      </a:cubicBezTo>
                      <a:cubicBezTo>
                        <a:pt x="210" y="757"/>
                        <a:pt x="210" y="757"/>
                        <a:pt x="211" y="758"/>
                      </a:cubicBezTo>
                      <a:cubicBezTo>
                        <a:pt x="211" y="759"/>
                        <a:pt x="212" y="761"/>
                        <a:pt x="215" y="762"/>
                      </a:cubicBezTo>
                      <a:cubicBezTo>
                        <a:pt x="216" y="762"/>
                        <a:pt x="218" y="763"/>
                        <a:pt x="219" y="763"/>
                      </a:cubicBezTo>
                      <a:cubicBezTo>
                        <a:pt x="220" y="763"/>
                        <a:pt x="221" y="763"/>
                        <a:pt x="222" y="763"/>
                      </a:cubicBezTo>
                      <a:cubicBezTo>
                        <a:pt x="223" y="763"/>
                        <a:pt x="225" y="765"/>
                        <a:pt x="226" y="765"/>
                      </a:cubicBezTo>
                      <a:cubicBezTo>
                        <a:pt x="227" y="766"/>
                        <a:pt x="227" y="766"/>
                        <a:pt x="227" y="766"/>
                      </a:cubicBezTo>
                      <a:cubicBezTo>
                        <a:pt x="231" y="768"/>
                        <a:pt x="235" y="773"/>
                        <a:pt x="238" y="777"/>
                      </a:cubicBezTo>
                      <a:cubicBezTo>
                        <a:pt x="239" y="778"/>
                        <a:pt x="239" y="778"/>
                        <a:pt x="239" y="778"/>
                      </a:cubicBezTo>
                      <a:cubicBezTo>
                        <a:pt x="241" y="781"/>
                        <a:pt x="243" y="785"/>
                        <a:pt x="247" y="787"/>
                      </a:cubicBezTo>
                      <a:cubicBezTo>
                        <a:pt x="248" y="788"/>
                        <a:pt x="249" y="788"/>
                        <a:pt x="250" y="788"/>
                      </a:cubicBezTo>
                      <a:cubicBezTo>
                        <a:pt x="250" y="788"/>
                        <a:pt x="251" y="788"/>
                        <a:pt x="252" y="789"/>
                      </a:cubicBezTo>
                      <a:cubicBezTo>
                        <a:pt x="253" y="789"/>
                        <a:pt x="253" y="789"/>
                        <a:pt x="253" y="789"/>
                      </a:cubicBezTo>
                      <a:cubicBezTo>
                        <a:pt x="254" y="790"/>
                        <a:pt x="256" y="791"/>
                        <a:pt x="258" y="791"/>
                      </a:cubicBezTo>
                      <a:cubicBezTo>
                        <a:pt x="259" y="791"/>
                        <a:pt x="259" y="791"/>
                        <a:pt x="259" y="791"/>
                      </a:cubicBezTo>
                      <a:cubicBezTo>
                        <a:pt x="261" y="791"/>
                        <a:pt x="263" y="790"/>
                        <a:pt x="263" y="789"/>
                      </a:cubicBezTo>
                      <a:cubicBezTo>
                        <a:pt x="266" y="786"/>
                        <a:pt x="265" y="781"/>
                        <a:pt x="265" y="777"/>
                      </a:cubicBezTo>
                      <a:cubicBezTo>
                        <a:pt x="264" y="777"/>
                        <a:pt x="264" y="776"/>
                        <a:pt x="264" y="776"/>
                      </a:cubicBezTo>
                      <a:cubicBezTo>
                        <a:pt x="264" y="774"/>
                        <a:pt x="264" y="773"/>
                        <a:pt x="264" y="772"/>
                      </a:cubicBezTo>
                      <a:cubicBezTo>
                        <a:pt x="264" y="770"/>
                        <a:pt x="264" y="768"/>
                        <a:pt x="264" y="765"/>
                      </a:cubicBezTo>
                      <a:cubicBezTo>
                        <a:pt x="263" y="763"/>
                        <a:pt x="261" y="760"/>
                        <a:pt x="259" y="758"/>
                      </a:cubicBezTo>
                      <a:cubicBezTo>
                        <a:pt x="259" y="757"/>
                        <a:pt x="258" y="756"/>
                        <a:pt x="257" y="755"/>
                      </a:cubicBezTo>
                      <a:cubicBezTo>
                        <a:pt x="255" y="753"/>
                        <a:pt x="255" y="752"/>
                        <a:pt x="256" y="749"/>
                      </a:cubicBezTo>
                      <a:cubicBezTo>
                        <a:pt x="256" y="749"/>
                        <a:pt x="256" y="748"/>
                        <a:pt x="256" y="747"/>
                      </a:cubicBezTo>
                      <a:cubicBezTo>
                        <a:pt x="257" y="746"/>
                        <a:pt x="257" y="746"/>
                        <a:pt x="257" y="746"/>
                      </a:cubicBezTo>
                      <a:cubicBezTo>
                        <a:pt x="257" y="746"/>
                        <a:pt x="257" y="746"/>
                        <a:pt x="258" y="746"/>
                      </a:cubicBezTo>
                      <a:cubicBezTo>
                        <a:pt x="258" y="746"/>
                        <a:pt x="258" y="746"/>
                        <a:pt x="258" y="746"/>
                      </a:cubicBezTo>
                      <a:cubicBezTo>
                        <a:pt x="259" y="746"/>
                        <a:pt x="260" y="747"/>
                        <a:pt x="261" y="748"/>
                      </a:cubicBezTo>
                      <a:cubicBezTo>
                        <a:pt x="261" y="749"/>
                        <a:pt x="262" y="750"/>
                        <a:pt x="263" y="751"/>
                      </a:cubicBezTo>
                      <a:cubicBezTo>
                        <a:pt x="263" y="752"/>
                        <a:pt x="264" y="752"/>
                        <a:pt x="264" y="753"/>
                      </a:cubicBezTo>
                      <a:cubicBezTo>
                        <a:pt x="265" y="753"/>
                        <a:pt x="266" y="754"/>
                        <a:pt x="267" y="755"/>
                      </a:cubicBezTo>
                      <a:cubicBezTo>
                        <a:pt x="270" y="756"/>
                        <a:pt x="271" y="757"/>
                        <a:pt x="273" y="759"/>
                      </a:cubicBezTo>
                      <a:cubicBezTo>
                        <a:pt x="275" y="760"/>
                        <a:pt x="276" y="762"/>
                        <a:pt x="278" y="763"/>
                      </a:cubicBezTo>
                      <a:cubicBezTo>
                        <a:pt x="279" y="765"/>
                        <a:pt x="280" y="766"/>
                        <a:pt x="282" y="768"/>
                      </a:cubicBezTo>
                      <a:cubicBezTo>
                        <a:pt x="283" y="770"/>
                        <a:pt x="286" y="772"/>
                        <a:pt x="289" y="772"/>
                      </a:cubicBezTo>
                      <a:cubicBezTo>
                        <a:pt x="290" y="772"/>
                        <a:pt x="292" y="771"/>
                        <a:pt x="293" y="770"/>
                      </a:cubicBezTo>
                      <a:cubicBezTo>
                        <a:pt x="294" y="771"/>
                        <a:pt x="295" y="772"/>
                        <a:pt x="296" y="772"/>
                      </a:cubicBezTo>
                      <a:cubicBezTo>
                        <a:pt x="298" y="772"/>
                        <a:pt x="299" y="773"/>
                        <a:pt x="301" y="773"/>
                      </a:cubicBezTo>
                      <a:cubicBezTo>
                        <a:pt x="302" y="773"/>
                        <a:pt x="303" y="772"/>
                        <a:pt x="305" y="772"/>
                      </a:cubicBezTo>
                      <a:cubicBezTo>
                        <a:pt x="306" y="772"/>
                        <a:pt x="306" y="772"/>
                        <a:pt x="306" y="772"/>
                      </a:cubicBezTo>
                      <a:cubicBezTo>
                        <a:pt x="307" y="772"/>
                        <a:pt x="309" y="772"/>
                        <a:pt x="310" y="771"/>
                      </a:cubicBezTo>
                      <a:cubicBezTo>
                        <a:pt x="311" y="771"/>
                        <a:pt x="311" y="771"/>
                        <a:pt x="311" y="771"/>
                      </a:cubicBezTo>
                      <a:cubicBezTo>
                        <a:pt x="313" y="771"/>
                        <a:pt x="314" y="770"/>
                        <a:pt x="316" y="768"/>
                      </a:cubicBezTo>
                      <a:cubicBezTo>
                        <a:pt x="318" y="767"/>
                        <a:pt x="320" y="765"/>
                        <a:pt x="321" y="763"/>
                      </a:cubicBezTo>
                      <a:cubicBezTo>
                        <a:pt x="322" y="760"/>
                        <a:pt x="322" y="758"/>
                        <a:pt x="321" y="755"/>
                      </a:cubicBezTo>
                      <a:cubicBezTo>
                        <a:pt x="321" y="754"/>
                        <a:pt x="321" y="754"/>
                        <a:pt x="321" y="754"/>
                      </a:cubicBezTo>
                      <a:cubicBezTo>
                        <a:pt x="322" y="754"/>
                        <a:pt x="322" y="754"/>
                        <a:pt x="323" y="754"/>
                      </a:cubicBezTo>
                      <a:cubicBezTo>
                        <a:pt x="324" y="755"/>
                        <a:pt x="326" y="755"/>
                        <a:pt x="328" y="755"/>
                      </a:cubicBezTo>
                      <a:cubicBezTo>
                        <a:pt x="331" y="755"/>
                        <a:pt x="333" y="754"/>
                        <a:pt x="335" y="752"/>
                      </a:cubicBezTo>
                      <a:cubicBezTo>
                        <a:pt x="336" y="751"/>
                        <a:pt x="337" y="750"/>
                        <a:pt x="338" y="750"/>
                      </a:cubicBezTo>
                      <a:cubicBezTo>
                        <a:pt x="339" y="750"/>
                        <a:pt x="339" y="750"/>
                        <a:pt x="339" y="750"/>
                      </a:cubicBezTo>
                      <a:cubicBezTo>
                        <a:pt x="340" y="751"/>
                        <a:pt x="340" y="751"/>
                        <a:pt x="340" y="751"/>
                      </a:cubicBezTo>
                      <a:cubicBezTo>
                        <a:pt x="342" y="752"/>
                        <a:pt x="343" y="753"/>
                        <a:pt x="345" y="753"/>
                      </a:cubicBezTo>
                      <a:cubicBezTo>
                        <a:pt x="346" y="753"/>
                        <a:pt x="347" y="752"/>
                        <a:pt x="348" y="752"/>
                      </a:cubicBezTo>
                      <a:cubicBezTo>
                        <a:pt x="351" y="750"/>
                        <a:pt x="353" y="746"/>
                        <a:pt x="353" y="744"/>
                      </a:cubicBezTo>
                      <a:cubicBezTo>
                        <a:pt x="353" y="741"/>
                        <a:pt x="353" y="738"/>
                        <a:pt x="353" y="735"/>
                      </a:cubicBezTo>
                      <a:cubicBezTo>
                        <a:pt x="352" y="733"/>
                        <a:pt x="352" y="730"/>
                        <a:pt x="352" y="728"/>
                      </a:cubicBezTo>
                      <a:cubicBezTo>
                        <a:pt x="352" y="728"/>
                        <a:pt x="353" y="728"/>
                        <a:pt x="353" y="728"/>
                      </a:cubicBezTo>
                      <a:cubicBezTo>
                        <a:pt x="354" y="728"/>
                        <a:pt x="356" y="728"/>
                        <a:pt x="360" y="729"/>
                      </a:cubicBezTo>
                      <a:cubicBezTo>
                        <a:pt x="362" y="730"/>
                        <a:pt x="365" y="731"/>
                        <a:pt x="368" y="731"/>
                      </a:cubicBezTo>
                      <a:cubicBezTo>
                        <a:pt x="369" y="731"/>
                        <a:pt x="371" y="730"/>
                        <a:pt x="373" y="730"/>
                      </a:cubicBezTo>
                      <a:cubicBezTo>
                        <a:pt x="375" y="730"/>
                        <a:pt x="377" y="730"/>
                        <a:pt x="378" y="730"/>
                      </a:cubicBezTo>
                      <a:cubicBezTo>
                        <a:pt x="380" y="730"/>
                        <a:pt x="381" y="730"/>
                        <a:pt x="382" y="730"/>
                      </a:cubicBezTo>
                      <a:cubicBezTo>
                        <a:pt x="383" y="730"/>
                        <a:pt x="384" y="731"/>
                        <a:pt x="385" y="731"/>
                      </a:cubicBezTo>
                      <a:cubicBezTo>
                        <a:pt x="386" y="731"/>
                        <a:pt x="386" y="731"/>
                        <a:pt x="387" y="731"/>
                      </a:cubicBezTo>
                      <a:cubicBezTo>
                        <a:pt x="388" y="730"/>
                        <a:pt x="388" y="730"/>
                        <a:pt x="389" y="730"/>
                      </a:cubicBezTo>
                      <a:cubicBezTo>
                        <a:pt x="389" y="730"/>
                        <a:pt x="390" y="730"/>
                        <a:pt x="391" y="731"/>
                      </a:cubicBezTo>
                      <a:cubicBezTo>
                        <a:pt x="391" y="731"/>
                        <a:pt x="392" y="731"/>
                        <a:pt x="393" y="731"/>
                      </a:cubicBezTo>
                      <a:cubicBezTo>
                        <a:pt x="394" y="731"/>
                        <a:pt x="396" y="731"/>
                        <a:pt x="397" y="731"/>
                      </a:cubicBezTo>
                      <a:cubicBezTo>
                        <a:pt x="398" y="731"/>
                        <a:pt x="399" y="731"/>
                        <a:pt x="400" y="731"/>
                      </a:cubicBezTo>
                      <a:cubicBezTo>
                        <a:pt x="401" y="731"/>
                        <a:pt x="402" y="730"/>
                        <a:pt x="404" y="730"/>
                      </a:cubicBezTo>
                      <a:cubicBezTo>
                        <a:pt x="405" y="729"/>
                        <a:pt x="405" y="729"/>
                        <a:pt x="405" y="729"/>
                      </a:cubicBezTo>
                      <a:cubicBezTo>
                        <a:pt x="406" y="729"/>
                        <a:pt x="406" y="729"/>
                        <a:pt x="406" y="729"/>
                      </a:cubicBezTo>
                      <a:cubicBezTo>
                        <a:pt x="407" y="728"/>
                        <a:pt x="408" y="726"/>
                        <a:pt x="409" y="724"/>
                      </a:cubicBezTo>
                      <a:cubicBezTo>
                        <a:pt x="409" y="723"/>
                        <a:pt x="410" y="722"/>
                        <a:pt x="410" y="721"/>
                      </a:cubicBezTo>
                      <a:cubicBezTo>
                        <a:pt x="410" y="719"/>
                        <a:pt x="411" y="717"/>
                        <a:pt x="412" y="716"/>
                      </a:cubicBezTo>
                      <a:cubicBezTo>
                        <a:pt x="413" y="713"/>
                        <a:pt x="416" y="712"/>
                        <a:pt x="419" y="711"/>
                      </a:cubicBezTo>
                      <a:cubicBezTo>
                        <a:pt x="422" y="710"/>
                        <a:pt x="424" y="709"/>
                        <a:pt x="426" y="707"/>
                      </a:cubicBezTo>
                      <a:cubicBezTo>
                        <a:pt x="428" y="705"/>
                        <a:pt x="429" y="704"/>
                        <a:pt x="430" y="702"/>
                      </a:cubicBezTo>
                      <a:cubicBezTo>
                        <a:pt x="432" y="699"/>
                        <a:pt x="434" y="696"/>
                        <a:pt x="439" y="693"/>
                      </a:cubicBezTo>
                      <a:cubicBezTo>
                        <a:pt x="445" y="691"/>
                        <a:pt x="449" y="687"/>
                        <a:pt x="452" y="679"/>
                      </a:cubicBezTo>
                      <a:cubicBezTo>
                        <a:pt x="453" y="677"/>
                        <a:pt x="454" y="675"/>
                        <a:pt x="454" y="673"/>
                      </a:cubicBezTo>
                      <a:cubicBezTo>
                        <a:pt x="456" y="669"/>
                        <a:pt x="457" y="665"/>
                        <a:pt x="460" y="662"/>
                      </a:cubicBezTo>
                      <a:cubicBezTo>
                        <a:pt x="465" y="655"/>
                        <a:pt x="470" y="651"/>
                        <a:pt x="473" y="649"/>
                      </a:cubicBezTo>
                      <a:cubicBezTo>
                        <a:pt x="475" y="649"/>
                        <a:pt x="477" y="648"/>
                        <a:pt x="479" y="648"/>
                      </a:cubicBezTo>
                      <a:cubicBezTo>
                        <a:pt x="481" y="648"/>
                        <a:pt x="481" y="648"/>
                        <a:pt x="481" y="648"/>
                      </a:cubicBezTo>
                      <a:cubicBezTo>
                        <a:pt x="484" y="648"/>
                        <a:pt x="487" y="648"/>
                        <a:pt x="489" y="645"/>
                      </a:cubicBezTo>
                      <a:cubicBezTo>
                        <a:pt x="490" y="644"/>
                        <a:pt x="490" y="643"/>
                        <a:pt x="491" y="643"/>
                      </a:cubicBezTo>
                      <a:cubicBezTo>
                        <a:pt x="492" y="641"/>
                        <a:pt x="493" y="639"/>
                        <a:pt x="495" y="637"/>
                      </a:cubicBezTo>
                      <a:cubicBezTo>
                        <a:pt x="496" y="637"/>
                        <a:pt x="497" y="636"/>
                        <a:pt x="498" y="636"/>
                      </a:cubicBezTo>
                      <a:cubicBezTo>
                        <a:pt x="500" y="635"/>
                        <a:pt x="502" y="634"/>
                        <a:pt x="503" y="631"/>
                      </a:cubicBezTo>
                      <a:cubicBezTo>
                        <a:pt x="506" y="626"/>
                        <a:pt x="502" y="618"/>
                        <a:pt x="499" y="613"/>
                      </a:cubicBezTo>
                      <a:cubicBezTo>
                        <a:pt x="498" y="612"/>
                        <a:pt x="498" y="611"/>
                        <a:pt x="497" y="610"/>
                      </a:cubicBezTo>
                      <a:cubicBezTo>
                        <a:pt x="497" y="608"/>
                        <a:pt x="495" y="606"/>
                        <a:pt x="494" y="604"/>
                      </a:cubicBezTo>
                      <a:cubicBezTo>
                        <a:pt x="493" y="602"/>
                        <a:pt x="491" y="600"/>
                        <a:pt x="490" y="598"/>
                      </a:cubicBezTo>
                      <a:cubicBezTo>
                        <a:pt x="490" y="596"/>
                        <a:pt x="489" y="595"/>
                        <a:pt x="490" y="594"/>
                      </a:cubicBezTo>
                      <a:cubicBezTo>
                        <a:pt x="490" y="593"/>
                        <a:pt x="491" y="593"/>
                        <a:pt x="493" y="592"/>
                      </a:cubicBezTo>
                      <a:cubicBezTo>
                        <a:pt x="494" y="592"/>
                        <a:pt x="496" y="591"/>
                        <a:pt x="498" y="589"/>
                      </a:cubicBezTo>
                      <a:cubicBezTo>
                        <a:pt x="499" y="587"/>
                        <a:pt x="500" y="585"/>
                        <a:pt x="501" y="582"/>
                      </a:cubicBezTo>
                      <a:cubicBezTo>
                        <a:pt x="501" y="581"/>
                        <a:pt x="502" y="580"/>
                        <a:pt x="502" y="579"/>
                      </a:cubicBezTo>
                      <a:cubicBezTo>
                        <a:pt x="503" y="576"/>
                        <a:pt x="505" y="575"/>
                        <a:pt x="506" y="574"/>
                      </a:cubicBezTo>
                      <a:cubicBezTo>
                        <a:pt x="507" y="574"/>
                        <a:pt x="508" y="573"/>
                        <a:pt x="509" y="572"/>
                      </a:cubicBezTo>
                      <a:cubicBezTo>
                        <a:pt x="512" y="570"/>
                        <a:pt x="512" y="568"/>
                        <a:pt x="513" y="565"/>
                      </a:cubicBezTo>
                      <a:cubicBezTo>
                        <a:pt x="513" y="564"/>
                        <a:pt x="513" y="563"/>
                        <a:pt x="514" y="561"/>
                      </a:cubicBezTo>
                      <a:cubicBezTo>
                        <a:pt x="515" y="560"/>
                        <a:pt x="516" y="559"/>
                        <a:pt x="517" y="558"/>
                      </a:cubicBezTo>
                      <a:cubicBezTo>
                        <a:pt x="519" y="556"/>
                        <a:pt x="519" y="556"/>
                        <a:pt x="519" y="556"/>
                      </a:cubicBezTo>
                      <a:cubicBezTo>
                        <a:pt x="518" y="554"/>
                        <a:pt x="518" y="554"/>
                        <a:pt x="518" y="554"/>
                      </a:cubicBezTo>
                      <a:cubicBezTo>
                        <a:pt x="517" y="552"/>
                        <a:pt x="515" y="551"/>
                        <a:pt x="514" y="549"/>
                      </a:cubicBezTo>
                      <a:cubicBezTo>
                        <a:pt x="513" y="548"/>
                        <a:pt x="512" y="547"/>
                        <a:pt x="510" y="545"/>
                      </a:cubicBezTo>
                      <a:cubicBezTo>
                        <a:pt x="509" y="542"/>
                        <a:pt x="507" y="539"/>
                        <a:pt x="504" y="538"/>
                      </a:cubicBezTo>
                      <a:cubicBezTo>
                        <a:pt x="503" y="537"/>
                        <a:pt x="501" y="536"/>
                        <a:pt x="499" y="536"/>
                      </a:cubicBezTo>
                      <a:cubicBezTo>
                        <a:pt x="498" y="536"/>
                        <a:pt x="496" y="536"/>
                        <a:pt x="495" y="537"/>
                      </a:cubicBezTo>
                      <a:cubicBezTo>
                        <a:pt x="494" y="537"/>
                        <a:pt x="494" y="537"/>
                        <a:pt x="493" y="537"/>
                      </a:cubicBezTo>
                      <a:cubicBezTo>
                        <a:pt x="492" y="537"/>
                        <a:pt x="492" y="537"/>
                        <a:pt x="492" y="537"/>
                      </a:cubicBezTo>
                      <a:cubicBezTo>
                        <a:pt x="489" y="537"/>
                        <a:pt x="487" y="537"/>
                        <a:pt x="485" y="536"/>
                      </a:cubicBezTo>
                      <a:cubicBezTo>
                        <a:pt x="484" y="536"/>
                        <a:pt x="484" y="536"/>
                        <a:pt x="484" y="536"/>
                      </a:cubicBezTo>
                      <a:cubicBezTo>
                        <a:pt x="482" y="535"/>
                        <a:pt x="480" y="533"/>
                        <a:pt x="478" y="531"/>
                      </a:cubicBezTo>
                      <a:cubicBezTo>
                        <a:pt x="476" y="529"/>
                        <a:pt x="474" y="526"/>
                        <a:pt x="471" y="525"/>
                      </a:cubicBezTo>
                      <a:cubicBezTo>
                        <a:pt x="468" y="524"/>
                        <a:pt x="466" y="524"/>
                        <a:pt x="464" y="523"/>
                      </a:cubicBezTo>
                      <a:cubicBezTo>
                        <a:pt x="461" y="523"/>
                        <a:pt x="460" y="523"/>
                        <a:pt x="458" y="521"/>
                      </a:cubicBezTo>
                      <a:cubicBezTo>
                        <a:pt x="455" y="515"/>
                        <a:pt x="452" y="510"/>
                        <a:pt x="443" y="510"/>
                      </a:cubicBezTo>
                      <a:cubicBezTo>
                        <a:pt x="441" y="510"/>
                        <a:pt x="441" y="510"/>
                        <a:pt x="441" y="510"/>
                      </a:cubicBezTo>
                      <a:cubicBezTo>
                        <a:pt x="440" y="510"/>
                        <a:pt x="439" y="510"/>
                        <a:pt x="437" y="510"/>
                      </a:cubicBezTo>
                      <a:cubicBezTo>
                        <a:pt x="433" y="510"/>
                        <a:pt x="428" y="510"/>
                        <a:pt x="424" y="513"/>
                      </a:cubicBezTo>
                      <a:cubicBezTo>
                        <a:pt x="422" y="516"/>
                        <a:pt x="421" y="519"/>
                        <a:pt x="421" y="521"/>
                      </a:cubicBezTo>
                      <a:cubicBezTo>
                        <a:pt x="421" y="522"/>
                        <a:pt x="421" y="522"/>
                        <a:pt x="421" y="523"/>
                      </a:cubicBezTo>
                      <a:cubicBezTo>
                        <a:pt x="420" y="526"/>
                        <a:pt x="417" y="530"/>
                        <a:pt x="415" y="531"/>
                      </a:cubicBezTo>
                      <a:cubicBezTo>
                        <a:pt x="414" y="532"/>
                        <a:pt x="413" y="532"/>
                        <a:pt x="411" y="532"/>
                      </a:cubicBezTo>
                      <a:cubicBezTo>
                        <a:pt x="410" y="533"/>
                        <a:pt x="408" y="533"/>
                        <a:pt x="406" y="533"/>
                      </a:cubicBezTo>
                      <a:cubicBezTo>
                        <a:pt x="406" y="534"/>
                        <a:pt x="405" y="534"/>
                        <a:pt x="405" y="534"/>
                      </a:cubicBezTo>
                      <a:cubicBezTo>
                        <a:pt x="404" y="534"/>
                        <a:pt x="403" y="534"/>
                        <a:pt x="402" y="533"/>
                      </a:cubicBezTo>
                      <a:cubicBezTo>
                        <a:pt x="401" y="533"/>
                        <a:pt x="401" y="533"/>
                        <a:pt x="400" y="533"/>
                      </a:cubicBezTo>
                      <a:cubicBezTo>
                        <a:pt x="398" y="533"/>
                        <a:pt x="397" y="532"/>
                        <a:pt x="396" y="531"/>
                      </a:cubicBezTo>
                      <a:cubicBezTo>
                        <a:pt x="395" y="531"/>
                        <a:pt x="395" y="530"/>
                        <a:pt x="395" y="530"/>
                      </a:cubicBezTo>
                      <a:cubicBezTo>
                        <a:pt x="392" y="528"/>
                        <a:pt x="390" y="528"/>
                        <a:pt x="388" y="528"/>
                      </a:cubicBezTo>
                      <a:cubicBezTo>
                        <a:pt x="387" y="528"/>
                        <a:pt x="386" y="528"/>
                        <a:pt x="385" y="528"/>
                      </a:cubicBezTo>
                      <a:cubicBezTo>
                        <a:pt x="384" y="528"/>
                        <a:pt x="382" y="528"/>
                        <a:pt x="381" y="528"/>
                      </a:cubicBezTo>
                      <a:cubicBezTo>
                        <a:pt x="380" y="528"/>
                        <a:pt x="378" y="528"/>
                        <a:pt x="377" y="527"/>
                      </a:cubicBezTo>
                      <a:cubicBezTo>
                        <a:pt x="376" y="527"/>
                        <a:pt x="375" y="527"/>
                        <a:pt x="375" y="526"/>
                      </a:cubicBezTo>
                      <a:cubicBezTo>
                        <a:pt x="373" y="526"/>
                        <a:pt x="371" y="525"/>
                        <a:pt x="369" y="525"/>
                      </a:cubicBezTo>
                      <a:cubicBezTo>
                        <a:pt x="370" y="525"/>
                        <a:pt x="371" y="525"/>
                        <a:pt x="372" y="525"/>
                      </a:cubicBezTo>
                      <a:cubicBezTo>
                        <a:pt x="374" y="524"/>
                        <a:pt x="377" y="522"/>
                        <a:pt x="379" y="521"/>
                      </a:cubicBezTo>
                      <a:cubicBezTo>
                        <a:pt x="380" y="520"/>
                        <a:pt x="382" y="519"/>
                        <a:pt x="383" y="518"/>
                      </a:cubicBezTo>
                      <a:cubicBezTo>
                        <a:pt x="384" y="518"/>
                        <a:pt x="386" y="517"/>
                        <a:pt x="387" y="517"/>
                      </a:cubicBezTo>
                      <a:cubicBezTo>
                        <a:pt x="390" y="516"/>
                        <a:pt x="393" y="515"/>
                        <a:pt x="395" y="513"/>
                      </a:cubicBezTo>
                      <a:cubicBezTo>
                        <a:pt x="398" y="511"/>
                        <a:pt x="398" y="508"/>
                        <a:pt x="399" y="505"/>
                      </a:cubicBezTo>
                      <a:cubicBezTo>
                        <a:pt x="399" y="503"/>
                        <a:pt x="400" y="502"/>
                        <a:pt x="400" y="500"/>
                      </a:cubicBezTo>
                      <a:cubicBezTo>
                        <a:pt x="402" y="498"/>
                        <a:pt x="405" y="494"/>
                        <a:pt x="409" y="491"/>
                      </a:cubicBezTo>
                      <a:cubicBezTo>
                        <a:pt x="411" y="489"/>
                        <a:pt x="414" y="488"/>
                        <a:pt x="416" y="488"/>
                      </a:cubicBezTo>
                      <a:cubicBezTo>
                        <a:pt x="417" y="488"/>
                        <a:pt x="418" y="488"/>
                        <a:pt x="420" y="488"/>
                      </a:cubicBezTo>
                      <a:cubicBezTo>
                        <a:pt x="420" y="489"/>
                        <a:pt x="420" y="489"/>
                        <a:pt x="420" y="489"/>
                      </a:cubicBezTo>
                      <a:cubicBezTo>
                        <a:pt x="423" y="489"/>
                        <a:pt x="425" y="489"/>
                        <a:pt x="428" y="489"/>
                      </a:cubicBezTo>
                      <a:cubicBezTo>
                        <a:pt x="430" y="489"/>
                        <a:pt x="432" y="489"/>
                        <a:pt x="434" y="488"/>
                      </a:cubicBezTo>
                      <a:cubicBezTo>
                        <a:pt x="436" y="488"/>
                        <a:pt x="438" y="486"/>
                        <a:pt x="440" y="485"/>
                      </a:cubicBezTo>
                      <a:cubicBezTo>
                        <a:pt x="441" y="485"/>
                        <a:pt x="442" y="484"/>
                        <a:pt x="443" y="484"/>
                      </a:cubicBezTo>
                      <a:cubicBezTo>
                        <a:pt x="448" y="481"/>
                        <a:pt x="457" y="477"/>
                        <a:pt x="456" y="468"/>
                      </a:cubicBezTo>
                      <a:cubicBezTo>
                        <a:pt x="456" y="463"/>
                        <a:pt x="451" y="459"/>
                        <a:pt x="444" y="458"/>
                      </a:cubicBezTo>
                      <a:cubicBezTo>
                        <a:pt x="442" y="458"/>
                        <a:pt x="441" y="457"/>
                        <a:pt x="439" y="455"/>
                      </a:cubicBezTo>
                      <a:cubicBezTo>
                        <a:pt x="437" y="454"/>
                        <a:pt x="436" y="453"/>
                        <a:pt x="433" y="452"/>
                      </a:cubicBezTo>
                      <a:cubicBezTo>
                        <a:pt x="432" y="452"/>
                        <a:pt x="432" y="452"/>
                        <a:pt x="432" y="452"/>
                      </a:cubicBezTo>
                      <a:cubicBezTo>
                        <a:pt x="431" y="452"/>
                        <a:pt x="430" y="452"/>
                        <a:pt x="430" y="452"/>
                      </a:cubicBezTo>
                      <a:cubicBezTo>
                        <a:pt x="430" y="452"/>
                        <a:pt x="430" y="451"/>
                        <a:pt x="430" y="451"/>
                      </a:cubicBezTo>
                      <a:cubicBezTo>
                        <a:pt x="430" y="450"/>
                        <a:pt x="431" y="449"/>
                        <a:pt x="431" y="449"/>
                      </a:cubicBezTo>
                      <a:cubicBezTo>
                        <a:pt x="431" y="447"/>
                        <a:pt x="432" y="445"/>
                        <a:pt x="432" y="443"/>
                      </a:cubicBezTo>
                      <a:cubicBezTo>
                        <a:pt x="432" y="441"/>
                        <a:pt x="431" y="439"/>
                        <a:pt x="430" y="437"/>
                      </a:cubicBezTo>
                      <a:cubicBezTo>
                        <a:pt x="429" y="435"/>
                        <a:pt x="428" y="434"/>
                        <a:pt x="426" y="433"/>
                      </a:cubicBezTo>
                      <a:cubicBezTo>
                        <a:pt x="437" y="430"/>
                        <a:pt x="448" y="427"/>
                        <a:pt x="453" y="414"/>
                      </a:cubicBezTo>
                      <a:cubicBezTo>
                        <a:pt x="456" y="409"/>
                        <a:pt x="458" y="404"/>
                        <a:pt x="462" y="399"/>
                      </a:cubicBezTo>
                      <a:cubicBezTo>
                        <a:pt x="463" y="398"/>
                        <a:pt x="463" y="398"/>
                        <a:pt x="463" y="398"/>
                      </a:cubicBezTo>
                      <a:cubicBezTo>
                        <a:pt x="467" y="393"/>
                        <a:pt x="471" y="388"/>
                        <a:pt x="470" y="381"/>
                      </a:cubicBezTo>
                      <a:cubicBezTo>
                        <a:pt x="470" y="380"/>
                        <a:pt x="470" y="380"/>
                        <a:pt x="470" y="380"/>
                      </a:cubicBezTo>
                      <a:cubicBezTo>
                        <a:pt x="470" y="380"/>
                        <a:pt x="470" y="379"/>
                        <a:pt x="469" y="378"/>
                      </a:cubicBezTo>
                      <a:cubicBezTo>
                        <a:pt x="471" y="377"/>
                        <a:pt x="473" y="375"/>
                        <a:pt x="475" y="374"/>
                      </a:cubicBezTo>
                      <a:cubicBezTo>
                        <a:pt x="478" y="371"/>
                        <a:pt x="481" y="369"/>
                        <a:pt x="484" y="366"/>
                      </a:cubicBezTo>
                      <a:cubicBezTo>
                        <a:pt x="486" y="363"/>
                        <a:pt x="488" y="360"/>
                        <a:pt x="490" y="357"/>
                      </a:cubicBezTo>
                      <a:cubicBezTo>
                        <a:pt x="491" y="355"/>
                        <a:pt x="492" y="353"/>
                        <a:pt x="492" y="351"/>
                      </a:cubicBezTo>
                      <a:cubicBezTo>
                        <a:pt x="493" y="349"/>
                        <a:pt x="493" y="348"/>
                        <a:pt x="494" y="347"/>
                      </a:cubicBezTo>
                      <a:cubicBezTo>
                        <a:pt x="495" y="344"/>
                        <a:pt x="496" y="340"/>
                        <a:pt x="496" y="336"/>
                      </a:cubicBezTo>
                      <a:cubicBezTo>
                        <a:pt x="496" y="335"/>
                        <a:pt x="495" y="334"/>
                        <a:pt x="495" y="333"/>
                      </a:cubicBezTo>
                      <a:cubicBezTo>
                        <a:pt x="495" y="333"/>
                        <a:pt x="495" y="332"/>
                        <a:pt x="495" y="332"/>
                      </a:cubicBezTo>
                      <a:cubicBezTo>
                        <a:pt x="495" y="331"/>
                        <a:pt x="495" y="330"/>
                        <a:pt x="496" y="330"/>
                      </a:cubicBezTo>
                      <a:cubicBezTo>
                        <a:pt x="496" y="329"/>
                        <a:pt x="496" y="329"/>
                        <a:pt x="497" y="328"/>
                      </a:cubicBezTo>
                      <a:cubicBezTo>
                        <a:pt x="499" y="325"/>
                        <a:pt x="500" y="322"/>
                        <a:pt x="502" y="318"/>
                      </a:cubicBezTo>
                      <a:cubicBezTo>
                        <a:pt x="503" y="315"/>
                        <a:pt x="505" y="311"/>
                        <a:pt x="507" y="308"/>
                      </a:cubicBezTo>
                      <a:cubicBezTo>
                        <a:pt x="509" y="305"/>
                        <a:pt x="509" y="303"/>
                        <a:pt x="508" y="300"/>
                      </a:cubicBezTo>
                      <a:cubicBezTo>
                        <a:pt x="507" y="300"/>
                        <a:pt x="507" y="299"/>
                        <a:pt x="507" y="298"/>
                      </a:cubicBezTo>
                      <a:cubicBezTo>
                        <a:pt x="506" y="290"/>
                        <a:pt x="509" y="282"/>
                        <a:pt x="512" y="274"/>
                      </a:cubicBezTo>
                      <a:cubicBezTo>
                        <a:pt x="512" y="273"/>
                        <a:pt x="512" y="273"/>
                        <a:pt x="512" y="273"/>
                      </a:cubicBezTo>
                      <a:cubicBezTo>
                        <a:pt x="515" y="265"/>
                        <a:pt x="518" y="260"/>
                        <a:pt x="521" y="256"/>
                      </a:cubicBezTo>
                      <a:cubicBezTo>
                        <a:pt x="523" y="255"/>
                        <a:pt x="524" y="253"/>
                        <a:pt x="526" y="252"/>
                      </a:cubicBezTo>
                      <a:cubicBezTo>
                        <a:pt x="529" y="248"/>
                        <a:pt x="533" y="245"/>
                        <a:pt x="535" y="240"/>
                      </a:cubicBezTo>
                      <a:cubicBezTo>
                        <a:pt x="539" y="235"/>
                        <a:pt x="538" y="232"/>
                        <a:pt x="536" y="228"/>
                      </a:cubicBezTo>
                      <a:close/>
                      <a:moveTo>
                        <a:pt x="281" y="197"/>
                      </a:moveTo>
                      <a:cubicBezTo>
                        <a:pt x="281" y="197"/>
                        <a:pt x="282" y="197"/>
                        <a:pt x="283" y="197"/>
                      </a:cubicBezTo>
                      <a:cubicBezTo>
                        <a:pt x="284" y="197"/>
                        <a:pt x="286" y="196"/>
                        <a:pt x="287" y="196"/>
                      </a:cubicBezTo>
                      <a:cubicBezTo>
                        <a:pt x="288" y="195"/>
                        <a:pt x="288" y="195"/>
                        <a:pt x="289" y="195"/>
                      </a:cubicBezTo>
                      <a:cubicBezTo>
                        <a:pt x="289" y="195"/>
                        <a:pt x="290" y="195"/>
                        <a:pt x="290" y="195"/>
                      </a:cubicBezTo>
                      <a:cubicBezTo>
                        <a:pt x="290" y="195"/>
                        <a:pt x="291" y="195"/>
                        <a:pt x="291" y="195"/>
                      </a:cubicBezTo>
                      <a:cubicBezTo>
                        <a:pt x="290" y="196"/>
                        <a:pt x="289" y="197"/>
                        <a:pt x="287" y="198"/>
                      </a:cubicBezTo>
                      <a:cubicBezTo>
                        <a:pt x="287" y="198"/>
                        <a:pt x="285" y="199"/>
                        <a:pt x="285" y="199"/>
                      </a:cubicBezTo>
                      <a:cubicBezTo>
                        <a:pt x="285" y="199"/>
                        <a:pt x="285" y="199"/>
                        <a:pt x="284" y="199"/>
                      </a:cubicBezTo>
                      <a:cubicBezTo>
                        <a:pt x="283" y="199"/>
                        <a:pt x="282" y="198"/>
                        <a:pt x="281" y="198"/>
                      </a:cubicBezTo>
                      <a:cubicBezTo>
                        <a:pt x="280" y="198"/>
                        <a:pt x="280" y="197"/>
                        <a:pt x="279" y="197"/>
                      </a:cubicBezTo>
                      <a:cubicBezTo>
                        <a:pt x="280" y="197"/>
                        <a:pt x="280" y="197"/>
                        <a:pt x="281" y="197"/>
                      </a:cubicBezTo>
                      <a:close/>
                      <a:moveTo>
                        <a:pt x="74" y="263"/>
                      </a:moveTo>
                      <a:cubicBezTo>
                        <a:pt x="73" y="261"/>
                        <a:pt x="73" y="258"/>
                        <a:pt x="75" y="255"/>
                      </a:cubicBezTo>
                      <a:cubicBezTo>
                        <a:pt x="75" y="254"/>
                        <a:pt x="75" y="254"/>
                        <a:pt x="75" y="254"/>
                      </a:cubicBezTo>
                      <a:cubicBezTo>
                        <a:pt x="75" y="255"/>
                        <a:pt x="75" y="255"/>
                        <a:pt x="75" y="255"/>
                      </a:cubicBezTo>
                      <a:cubicBezTo>
                        <a:pt x="75" y="256"/>
                        <a:pt x="75" y="257"/>
                        <a:pt x="75" y="257"/>
                      </a:cubicBezTo>
                      <a:cubicBezTo>
                        <a:pt x="75" y="258"/>
                        <a:pt x="75" y="258"/>
                        <a:pt x="75" y="258"/>
                      </a:cubicBezTo>
                      <a:cubicBezTo>
                        <a:pt x="75" y="260"/>
                        <a:pt x="74" y="262"/>
                        <a:pt x="76" y="264"/>
                      </a:cubicBezTo>
                      <a:cubicBezTo>
                        <a:pt x="75" y="264"/>
                        <a:pt x="74" y="263"/>
                        <a:pt x="74" y="263"/>
                      </a:cubicBezTo>
                      <a:close/>
                      <a:moveTo>
                        <a:pt x="64" y="428"/>
                      </a:moveTo>
                      <a:cubicBezTo>
                        <a:pt x="64" y="428"/>
                        <a:pt x="63" y="428"/>
                        <a:pt x="63" y="428"/>
                      </a:cubicBezTo>
                      <a:cubicBezTo>
                        <a:pt x="63" y="427"/>
                        <a:pt x="63" y="427"/>
                        <a:pt x="63" y="426"/>
                      </a:cubicBezTo>
                      <a:cubicBezTo>
                        <a:pt x="63" y="426"/>
                        <a:pt x="64" y="426"/>
                        <a:pt x="64" y="427"/>
                      </a:cubicBezTo>
                      <a:cubicBezTo>
                        <a:pt x="64" y="427"/>
                        <a:pt x="64" y="428"/>
                        <a:pt x="64" y="428"/>
                      </a:cubicBezTo>
                      <a:cubicBezTo>
                        <a:pt x="64" y="428"/>
                        <a:pt x="64" y="428"/>
                        <a:pt x="64" y="428"/>
                      </a:cubicBezTo>
                      <a:close/>
                      <a:moveTo>
                        <a:pt x="95" y="395"/>
                      </a:moveTo>
                      <a:cubicBezTo>
                        <a:pt x="96" y="395"/>
                        <a:pt x="97" y="395"/>
                        <a:pt x="97" y="395"/>
                      </a:cubicBezTo>
                      <a:cubicBezTo>
                        <a:pt x="97" y="397"/>
                        <a:pt x="97" y="398"/>
                        <a:pt x="97" y="399"/>
                      </a:cubicBezTo>
                      <a:cubicBezTo>
                        <a:pt x="97" y="400"/>
                        <a:pt x="97" y="400"/>
                        <a:pt x="97" y="400"/>
                      </a:cubicBezTo>
                      <a:cubicBezTo>
                        <a:pt x="97" y="400"/>
                        <a:pt x="97" y="400"/>
                        <a:pt x="97" y="400"/>
                      </a:cubicBezTo>
                      <a:cubicBezTo>
                        <a:pt x="97" y="400"/>
                        <a:pt x="96" y="399"/>
                        <a:pt x="96" y="399"/>
                      </a:cubicBezTo>
                      <a:cubicBezTo>
                        <a:pt x="96" y="398"/>
                        <a:pt x="95" y="398"/>
                        <a:pt x="95" y="397"/>
                      </a:cubicBezTo>
                      <a:cubicBezTo>
                        <a:pt x="94" y="396"/>
                        <a:pt x="94" y="396"/>
                        <a:pt x="93" y="395"/>
                      </a:cubicBezTo>
                      <a:cubicBezTo>
                        <a:pt x="93" y="395"/>
                        <a:pt x="94" y="395"/>
                        <a:pt x="95" y="395"/>
                      </a:cubicBezTo>
                      <a:close/>
                      <a:moveTo>
                        <a:pt x="102" y="423"/>
                      </a:moveTo>
                      <a:cubicBezTo>
                        <a:pt x="101" y="422"/>
                        <a:pt x="100" y="422"/>
                        <a:pt x="99" y="422"/>
                      </a:cubicBezTo>
                      <a:cubicBezTo>
                        <a:pt x="97" y="422"/>
                        <a:pt x="96" y="422"/>
                        <a:pt x="95" y="422"/>
                      </a:cubicBezTo>
                      <a:cubicBezTo>
                        <a:pt x="94" y="422"/>
                        <a:pt x="93" y="423"/>
                        <a:pt x="92" y="423"/>
                      </a:cubicBezTo>
                      <a:cubicBezTo>
                        <a:pt x="91" y="423"/>
                        <a:pt x="90" y="422"/>
                        <a:pt x="89" y="422"/>
                      </a:cubicBezTo>
                      <a:cubicBezTo>
                        <a:pt x="89" y="421"/>
                        <a:pt x="88" y="419"/>
                        <a:pt x="88" y="417"/>
                      </a:cubicBezTo>
                      <a:cubicBezTo>
                        <a:pt x="88" y="415"/>
                        <a:pt x="88" y="414"/>
                        <a:pt x="87" y="412"/>
                      </a:cubicBezTo>
                      <a:cubicBezTo>
                        <a:pt x="89" y="414"/>
                        <a:pt x="91" y="416"/>
                        <a:pt x="93" y="417"/>
                      </a:cubicBezTo>
                      <a:cubicBezTo>
                        <a:pt x="94" y="418"/>
                        <a:pt x="94" y="418"/>
                        <a:pt x="94" y="418"/>
                      </a:cubicBezTo>
                      <a:cubicBezTo>
                        <a:pt x="94" y="418"/>
                        <a:pt x="95" y="419"/>
                        <a:pt x="95" y="419"/>
                      </a:cubicBezTo>
                      <a:cubicBezTo>
                        <a:pt x="96" y="420"/>
                        <a:pt x="97" y="421"/>
                        <a:pt x="99" y="422"/>
                      </a:cubicBezTo>
                      <a:cubicBezTo>
                        <a:pt x="101" y="422"/>
                        <a:pt x="102" y="422"/>
                        <a:pt x="104" y="422"/>
                      </a:cubicBezTo>
                      <a:cubicBezTo>
                        <a:pt x="105" y="422"/>
                        <a:pt x="105" y="423"/>
                        <a:pt x="106" y="423"/>
                      </a:cubicBezTo>
                      <a:cubicBezTo>
                        <a:pt x="107" y="423"/>
                        <a:pt x="108" y="424"/>
                        <a:pt x="109" y="425"/>
                      </a:cubicBezTo>
                      <a:cubicBezTo>
                        <a:pt x="110" y="426"/>
                        <a:pt x="111" y="427"/>
                        <a:pt x="111" y="427"/>
                      </a:cubicBezTo>
                      <a:cubicBezTo>
                        <a:pt x="108" y="425"/>
                        <a:pt x="105" y="424"/>
                        <a:pt x="102" y="423"/>
                      </a:cubicBezTo>
                      <a:close/>
                      <a:moveTo>
                        <a:pt x="120" y="260"/>
                      </a:moveTo>
                      <a:cubicBezTo>
                        <a:pt x="121" y="260"/>
                        <a:pt x="122" y="259"/>
                        <a:pt x="122" y="258"/>
                      </a:cubicBezTo>
                      <a:cubicBezTo>
                        <a:pt x="122" y="259"/>
                        <a:pt x="123" y="260"/>
                        <a:pt x="123" y="260"/>
                      </a:cubicBezTo>
                      <a:cubicBezTo>
                        <a:pt x="122" y="260"/>
                        <a:pt x="122" y="260"/>
                        <a:pt x="121" y="260"/>
                      </a:cubicBezTo>
                      <a:cubicBezTo>
                        <a:pt x="121" y="260"/>
                        <a:pt x="121" y="260"/>
                        <a:pt x="120" y="260"/>
                      </a:cubicBezTo>
                      <a:close/>
                      <a:moveTo>
                        <a:pt x="120" y="329"/>
                      </a:moveTo>
                      <a:cubicBezTo>
                        <a:pt x="120" y="329"/>
                        <a:pt x="119" y="328"/>
                        <a:pt x="117" y="327"/>
                      </a:cubicBezTo>
                      <a:cubicBezTo>
                        <a:pt x="117" y="327"/>
                        <a:pt x="116" y="327"/>
                        <a:pt x="116" y="326"/>
                      </a:cubicBezTo>
                      <a:cubicBezTo>
                        <a:pt x="115" y="326"/>
                        <a:pt x="114" y="326"/>
                        <a:pt x="113" y="325"/>
                      </a:cubicBezTo>
                      <a:cubicBezTo>
                        <a:pt x="113" y="325"/>
                        <a:pt x="113" y="325"/>
                        <a:pt x="113" y="325"/>
                      </a:cubicBezTo>
                      <a:cubicBezTo>
                        <a:pt x="113" y="325"/>
                        <a:pt x="113" y="325"/>
                        <a:pt x="113" y="325"/>
                      </a:cubicBezTo>
                      <a:cubicBezTo>
                        <a:pt x="114" y="325"/>
                        <a:pt x="114" y="325"/>
                        <a:pt x="114" y="325"/>
                      </a:cubicBezTo>
                      <a:cubicBezTo>
                        <a:pt x="115" y="325"/>
                        <a:pt x="115" y="325"/>
                        <a:pt x="115" y="325"/>
                      </a:cubicBezTo>
                      <a:cubicBezTo>
                        <a:pt x="116" y="326"/>
                        <a:pt x="117" y="326"/>
                        <a:pt x="118" y="327"/>
                      </a:cubicBezTo>
                      <a:cubicBezTo>
                        <a:pt x="119" y="327"/>
                        <a:pt x="119" y="328"/>
                        <a:pt x="120" y="329"/>
                      </a:cubicBezTo>
                      <a:cubicBezTo>
                        <a:pt x="121" y="329"/>
                        <a:pt x="121" y="330"/>
                        <a:pt x="122" y="330"/>
                      </a:cubicBezTo>
                      <a:cubicBezTo>
                        <a:pt x="122" y="330"/>
                        <a:pt x="122" y="331"/>
                        <a:pt x="122" y="331"/>
                      </a:cubicBezTo>
                      <a:cubicBezTo>
                        <a:pt x="122" y="331"/>
                        <a:pt x="121" y="330"/>
                        <a:pt x="120" y="329"/>
                      </a:cubicBezTo>
                      <a:close/>
                      <a:moveTo>
                        <a:pt x="123" y="280"/>
                      </a:moveTo>
                      <a:cubicBezTo>
                        <a:pt x="123" y="279"/>
                        <a:pt x="122" y="278"/>
                        <a:pt x="122" y="277"/>
                      </a:cubicBezTo>
                      <a:cubicBezTo>
                        <a:pt x="123" y="277"/>
                        <a:pt x="124" y="278"/>
                        <a:pt x="125" y="279"/>
                      </a:cubicBezTo>
                      <a:cubicBezTo>
                        <a:pt x="125" y="279"/>
                        <a:pt x="125" y="279"/>
                        <a:pt x="125" y="279"/>
                      </a:cubicBezTo>
                      <a:cubicBezTo>
                        <a:pt x="125" y="279"/>
                        <a:pt x="124" y="280"/>
                        <a:pt x="123" y="280"/>
                      </a:cubicBezTo>
                      <a:close/>
                      <a:moveTo>
                        <a:pt x="126" y="175"/>
                      </a:moveTo>
                      <a:cubicBezTo>
                        <a:pt x="126" y="173"/>
                        <a:pt x="126" y="170"/>
                        <a:pt x="126" y="168"/>
                      </a:cubicBezTo>
                      <a:cubicBezTo>
                        <a:pt x="126" y="167"/>
                        <a:pt x="126" y="166"/>
                        <a:pt x="125" y="165"/>
                      </a:cubicBezTo>
                      <a:cubicBezTo>
                        <a:pt x="126" y="166"/>
                        <a:pt x="126" y="166"/>
                        <a:pt x="127" y="166"/>
                      </a:cubicBezTo>
                      <a:cubicBezTo>
                        <a:pt x="128" y="167"/>
                        <a:pt x="129" y="168"/>
                        <a:pt x="129" y="169"/>
                      </a:cubicBezTo>
                      <a:cubicBezTo>
                        <a:pt x="130" y="170"/>
                        <a:pt x="128" y="173"/>
                        <a:pt x="126" y="175"/>
                      </a:cubicBezTo>
                      <a:close/>
                      <a:moveTo>
                        <a:pt x="128" y="479"/>
                      </a:moveTo>
                      <a:cubicBezTo>
                        <a:pt x="126" y="480"/>
                        <a:pt x="126" y="482"/>
                        <a:pt x="126" y="483"/>
                      </a:cubicBezTo>
                      <a:cubicBezTo>
                        <a:pt x="126" y="483"/>
                        <a:pt x="126" y="483"/>
                        <a:pt x="126" y="483"/>
                      </a:cubicBezTo>
                      <a:cubicBezTo>
                        <a:pt x="126" y="483"/>
                        <a:pt x="125" y="484"/>
                        <a:pt x="125" y="485"/>
                      </a:cubicBezTo>
                      <a:cubicBezTo>
                        <a:pt x="125" y="484"/>
                        <a:pt x="125" y="483"/>
                        <a:pt x="125" y="482"/>
                      </a:cubicBezTo>
                      <a:cubicBezTo>
                        <a:pt x="125" y="482"/>
                        <a:pt x="125" y="482"/>
                        <a:pt x="125" y="482"/>
                      </a:cubicBezTo>
                      <a:cubicBezTo>
                        <a:pt x="125" y="481"/>
                        <a:pt x="126" y="479"/>
                        <a:pt x="125" y="477"/>
                      </a:cubicBezTo>
                      <a:cubicBezTo>
                        <a:pt x="127" y="477"/>
                        <a:pt x="128" y="477"/>
                        <a:pt x="129" y="478"/>
                      </a:cubicBezTo>
                      <a:cubicBezTo>
                        <a:pt x="128" y="478"/>
                        <a:pt x="128" y="478"/>
                        <a:pt x="128" y="479"/>
                      </a:cubicBezTo>
                      <a:close/>
                      <a:moveTo>
                        <a:pt x="172" y="542"/>
                      </a:moveTo>
                      <a:cubicBezTo>
                        <a:pt x="171" y="542"/>
                        <a:pt x="170" y="542"/>
                        <a:pt x="169" y="543"/>
                      </a:cubicBezTo>
                      <a:cubicBezTo>
                        <a:pt x="169" y="542"/>
                        <a:pt x="170" y="541"/>
                        <a:pt x="170" y="540"/>
                      </a:cubicBezTo>
                      <a:cubicBezTo>
                        <a:pt x="171" y="540"/>
                        <a:pt x="171" y="541"/>
                        <a:pt x="172" y="542"/>
                      </a:cubicBezTo>
                      <a:cubicBezTo>
                        <a:pt x="172" y="542"/>
                        <a:pt x="172" y="542"/>
                        <a:pt x="172" y="542"/>
                      </a:cubicBezTo>
                      <a:close/>
                      <a:moveTo>
                        <a:pt x="180" y="493"/>
                      </a:moveTo>
                      <a:cubicBezTo>
                        <a:pt x="181" y="492"/>
                        <a:pt x="181" y="491"/>
                        <a:pt x="182" y="490"/>
                      </a:cubicBezTo>
                      <a:cubicBezTo>
                        <a:pt x="183" y="489"/>
                        <a:pt x="183" y="488"/>
                        <a:pt x="184" y="487"/>
                      </a:cubicBezTo>
                      <a:cubicBezTo>
                        <a:pt x="183" y="489"/>
                        <a:pt x="181" y="491"/>
                        <a:pt x="180" y="493"/>
                      </a:cubicBezTo>
                      <a:cubicBezTo>
                        <a:pt x="180" y="493"/>
                        <a:pt x="180" y="493"/>
                        <a:pt x="180" y="493"/>
                      </a:cubicBezTo>
                      <a:close/>
                      <a:moveTo>
                        <a:pt x="203" y="576"/>
                      </a:moveTo>
                      <a:cubicBezTo>
                        <a:pt x="203" y="575"/>
                        <a:pt x="203" y="575"/>
                        <a:pt x="203" y="575"/>
                      </a:cubicBezTo>
                      <a:cubicBezTo>
                        <a:pt x="204" y="574"/>
                        <a:pt x="204" y="574"/>
                        <a:pt x="204" y="574"/>
                      </a:cubicBezTo>
                      <a:cubicBezTo>
                        <a:pt x="204" y="573"/>
                        <a:pt x="204" y="573"/>
                        <a:pt x="204" y="573"/>
                      </a:cubicBezTo>
                      <a:cubicBezTo>
                        <a:pt x="204" y="573"/>
                        <a:pt x="204" y="573"/>
                        <a:pt x="204" y="573"/>
                      </a:cubicBezTo>
                      <a:cubicBezTo>
                        <a:pt x="204" y="574"/>
                        <a:pt x="204" y="575"/>
                        <a:pt x="203" y="576"/>
                      </a:cubicBezTo>
                      <a:close/>
                      <a:moveTo>
                        <a:pt x="219" y="534"/>
                      </a:moveTo>
                      <a:cubicBezTo>
                        <a:pt x="217" y="533"/>
                        <a:pt x="215" y="533"/>
                        <a:pt x="213" y="533"/>
                      </a:cubicBezTo>
                      <a:cubicBezTo>
                        <a:pt x="211" y="533"/>
                        <a:pt x="209" y="533"/>
                        <a:pt x="207" y="535"/>
                      </a:cubicBezTo>
                      <a:cubicBezTo>
                        <a:pt x="201" y="539"/>
                        <a:pt x="200" y="546"/>
                        <a:pt x="200" y="552"/>
                      </a:cubicBezTo>
                      <a:cubicBezTo>
                        <a:pt x="200" y="553"/>
                        <a:pt x="200" y="554"/>
                        <a:pt x="200" y="555"/>
                      </a:cubicBezTo>
                      <a:cubicBezTo>
                        <a:pt x="200" y="559"/>
                        <a:pt x="200" y="563"/>
                        <a:pt x="201" y="566"/>
                      </a:cubicBezTo>
                      <a:cubicBezTo>
                        <a:pt x="201" y="566"/>
                        <a:pt x="202" y="567"/>
                        <a:pt x="202" y="567"/>
                      </a:cubicBezTo>
                      <a:cubicBezTo>
                        <a:pt x="201" y="567"/>
                        <a:pt x="201" y="567"/>
                        <a:pt x="201" y="566"/>
                      </a:cubicBezTo>
                      <a:cubicBezTo>
                        <a:pt x="200" y="566"/>
                        <a:pt x="200" y="566"/>
                        <a:pt x="200" y="566"/>
                      </a:cubicBezTo>
                      <a:cubicBezTo>
                        <a:pt x="200" y="566"/>
                        <a:pt x="200" y="566"/>
                        <a:pt x="200" y="566"/>
                      </a:cubicBezTo>
                      <a:cubicBezTo>
                        <a:pt x="199" y="566"/>
                        <a:pt x="197" y="567"/>
                        <a:pt x="196" y="568"/>
                      </a:cubicBezTo>
                      <a:cubicBezTo>
                        <a:pt x="196" y="569"/>
                        <a:pt x="195" y="570"/>
                        <a:pt x="195" y="570"/>
                      </a:cubicBezTo>
                      <a:cubicBezTo>
                        <a:pt x="193" y="572"/>
                        <a:pt x="192" y="573"/>
                        <a:pt x="192" y="573"/>
                      </a:cubicBezTo>
                      <a:cubicBezTo>
                        <a:pt x="192" y="572"/>
                        <a:pt x="192" y="571"/>
                        <a:pt x="192" y="569"/>
                      </a:cubicBezTo>
                      <a:cubicBezTo>
                        <a:pt x="190" y="561"/>
                        <a:pt x="187" y="555"/>
                        <a:pt x="183" y="552"/>
                      </a:cubicBezTo>
                      <a:cubicBezTo>
                        <a:pt x="181" y="550"/>
                        <a:pt x="180" y="549"/>
                        <a:pt x="179" y="547"/>
                      </a:cubicBezTo>
                      <a:cubicBezTo>
                        <a:pt x="180" y="547"/>
                        <a:pt x="181" y="547"/>
                        <a:pt x="181" y="546"/>
                      </a:cubicBezTo>
                      <a:cubicBezTo>
                        <a:pt x="181" y="546"/>
                        <a:pt x="181" y="546"/>
                        <a:pt x="181" y="546"/>
                      </a:cubicBezTo>
                      <a:cubicBezTo>
                        <a:pt x="182" y="547"/>
                        <a:pt x="182" y="548"/>
                        <a:pt x="183" y="549"/>
                      </a:cubicBezTo>
                      <a:cubicBezTo>
                        <a:pt x="184" y="551"/>
                        <a:pt x="186" y="552"/>
                        <a:pt x="189" y="552"/>
                      </a:cubicBezTo>
                      <a:cubicBezTo>
                        <a:pt x="192" y="552"/>
                        <a:pt x="195" y="551"/>
                        <a:pt x="196" y="549"/>
                      </a:cubicBezTo>
                      <a:cubicBezTo>
                        <a:pt x="198" y="546"/>
                        <a:pt x="198" y="541"/>
                        <a:pt x="198" y="537"/>
                      </a:cubicBezTo>
                      <a:cubicBezTo>
                        <a:pt x="198" y="536"/>
                        <a:pt x="198" y="535"/>
                        <a:pt x="198" y="534"/>
                      </a:cubicBezTo>
                      <a:cubicBezTo>
                        <a:pt x="198" y="533"/>
                        <a:pt x="198" y="533"/>
                        <a:pt x="199" y="533"/>
                      </a:cubicBezTo>
                      <a:cubicBezTo>
                        <a:pt x="199" y="532"/>
                        <a:pt x="199" y="531"/>
                        <a:pt x="199" y="531"/>
                      </a:cubicBezTo>
                      <a:cubicBezTo>
                        <a:pt x="199" y="531"/>
                        <a:pt x="199" y="529"/>
                        <a:pt x="199" y="529"/>
                      </a:cubicBezTo>
                      <a:cubicBezTo>
                        <a:pt x="199" y="529"/>
                        <a:pt x="201" y="528"/>
                        <a:pt x="201" y="528"/>
                      </a:cubicBezTo>
                      <a:cubicBezTo>
                        <a:pt x="206" y="526"/>
                        <a:pt x="205" y="521"/>
                        <a:pt x="205" y="519"/>
                      </a:cubicBezTo>
                      <a:cubicBezTo>
                        <a:pt x="204" y="516"/>
                        <a:pt x="204" y="513"/>
                        <a:pt x="204" y="510"/>
                      </a:cubicBezTo>
                      <a:cubicBezTo>
                        <a:pt x="204" y="507"/>
                        <a:pt x="203" y="504"/>
                        <a:pt x="203" y="502"/>
                      </a:cubicBezTo>
                      <a:cubicBezTo>
                        <a:pt x="204" y="502"/>
                        <a:pt x="204" y="502"/>
                        <a:pt x="205" y="502"/>
                      </a:cubicBezTo>
                      <a:cubicBezTo>
                        <a:pt x="207" y="502"/>
                        <a:pt x="208" y="502"/>
                        <a:pt x="209" y="501"/>
                      </a:cubicBezTo>
                      <a:cubicBezTo>
                        <a:pt x="206" y="505"/>
                        <a:pt x="204" y="509"/>
                        <a:pt x="204" y="514"/>
                      </a:cubicBezTo>
                      <a:cubicBezTo>
                        <a:pt x="204" y="521"/>
                        <a:pt x="211" y="527"/>
                        <a:pt x="216" y="530"/>
                      </a:cubicBezTo>
                      <a:cubicBezTo>
                        <a:pt x="217" y="531"/>
                        <a:pt x="218" y="531"/>
                        <a:pt x="219" y="531"/>
                      </a:cubicBezTo>
                      <a:cubicBezTo>
                        <a:pt x="220" y="532"/>
                        <a:pt x="222" y="533"/>
                        <a:pt x="223" y="534"/>
                      </a:cubicBezTo>
                      <a:cubicBezTo>
                        <a:pt x="223" y="534"/>
                        <a:pt x="224" y="535"/>
                        <a:pt x="225" y="535"/>
                      </a:cubicBezTo>
                      <a:cubicBezTo>
                        <a:pt x="226" y="536"/>
                        <a:pt x="228" y="537"/>
                        <a:pt x="229" y="538"/>
                      </a:cubicBezTo>
                      <a:cubicBezTo>
                        <a:pt x="225" y="538"/>
                        <a:pt x="221" y="536"/>
                        <a:pt x="219" y="534"/>
                      </a:cubicBezTo>
                      <a:close/>
                      <a:moveTo>
                        <a:pt x="367" y="525"/>
                      </a:moveTo>
                      <a:cubicBezTo>
                        <a:pt x="366" y="525"/>
                        <a:pt x="365" y="525"/>
                        <a:pt x="364" y="525"/>
                      </a:cubicBezTo>
                      <a:cubicBezTo>
                        <a:pt x="363" y="525"/>
                        <a:pt x="361" y="525"/>
                        <a:pt x="360" y="525"/>
                      </a:cubicBezTo>
                      <a:cubicBezTo>
                        <a:pt x="359" y="525"/>
                        <a:pt x="358" y="525"/>
                        <a:pt x="357" y="524"/>
                      </a:cubicBezTo>
                      <a:cubicBezTo>
                        <a:pt x="355" y="524"/>
                        <a:pt x="354" y="524"/>
                        <a:pt x="351" y="523"/>
                      </a:cubicBezTo>
                      <a:cubicBezTo>
                        <a:pt x="350" y="522"/>
                        <a:pt x="349" y="522"/>
                        <a:pt x="347" y="522"/>
                      </a:cubicBezTo>
                      <a:cubicBezTo>
                        <a:pt x="346" y="522"/>
                        <a:pt x="344" y="522"/>
                        <a:pt x="343" y="522"/>
                      </a:cubicBezTo>
                      <a:cubicBezTo>
                        <a:pt x="343" y="522"/>
                        <a:pt x="342" y="523"/>
                        <a:pt x="341" y="523"/>
                      </a:cubicBezTo>
                      <a:cubicBezTo>
                        <a:pt x="341" y="523"/>
                        <a:pt x="341" y="523"/>
                        <a:pt x="341" y="523"/>
                      </a:cubicBezTo>
                      <a:cubicBezTo>
                        <a:pt x="339" y="523"/>
                        <a:pt x="338" y="522"/>
                        <a:pt x="337" y="522"/>
                      </a:cubicBezTo>
                      <a:cubicBezTo>
                        <a:pt x="335" y="521"/>
                        <a:pt x="335" y="521"/>
                        <a:pt x="334" y="520"/>
                      </a:cubicBezTo>
                      <a:cubicBezTo>
                        <a:pt x="334" y="520"/>
                        <a:pt x="335" y="520"/>
                        <a:pt x="335" y="520"/>
                      </a:cubicBezTo>
                      <a:cubicBezTo>
                        <a:pt x="335" y="520"/>
                        <a:pt x="336" y="520"/>
                        <a:pt x="336" y="520"/>
                      </a:cubicBezTo>
                      <a:cubicBezTo>
                        <a:pt x="338" y="520"/>
                        <a:pt x="340" y="519"/>
                        <a:pt x="341" y="519"/>
                      </a:cubicBezTo>
                      <a:cubicBezTo>
                        <a:pt x="343" y="519"/>
                        <a:pt x="344" y="518"/>
                        <a:pt x="345" y="518"/>
                      </a:cubicBezTo>
                      <a:cubicBezTo>
                        <a:pt x="346" y="518"/>
                        <a:pt x="346" y="519"/>
                        <a:pt x="347" y="519"/>
                      </a:cubicBezTo>
                      <a:cubicBezTo>
                        <a:pt x="348" y="519"/>
                        <a:pt x="350" y="520"/>
                        <a:pt x="351" y="520"/>
                      </a:cubicBezTo>
                      <a:cubicBezTo>
                        <a:pt x="353" y="521"/>
                        <a:pt x="356" y="522"/>
                        <a:pt x="358" y="523"/>
                      </a:cubicBezTo>
                      <a:cubicBezTo>
                        <a:pt x="359" y="523"/>
                        <a:pt x="360" y="523"/>
                        <a:pt x="361" y="524"/>
                      </a:cubicBezTo>
                      <a:cubicBezTo>
                        <a:pt x="364" y="524"/>
                        <a:pt x="366" y="525"/>
                        <a:pt x="368" y="525"/>
                      </a:cubicBezTo>
                      <a:cubicBezTo>
                        <a:pt x="368" y="525"/>
                        <a:pt x="368" y="525"/>
                        <a:pt x="367" y="525"/>
                      </a:cubicBezTo>
                      <a:close/>
                      <a:moveTo>
                        <a:pt x="406" y="441"/>
                      </a:moveTo>
                      <a:cubicBezTo>
                        <a:pt x="403" y="443"/>
                        <a:pt x="401" y="445"/>
                        <a:pt x="398" y="446"/>
                      </a:cubicBezTo>
                      <a:cubicBezTo>
                        <a:pt x="395" y="448"/>
                        <a:pt x="389" y="451"/>
                        <a:pt x="384" y="452"/>
                      </a:cubicBezTo>
                      <a:cubicBezTo>
                        <a:pt x="385" y="451"/>
                        <a:pt x="386" y="451"/>
                        <a:pt x="387" y="450"/>
                      </a:cubicBezTo>
                      <a:cubicBezTo>
                        <a:pt x="389" y="448"/>
                        <a:pt x="389" y="448"/>
                        <a:pt x="389" y="448"/>
                      </a:cubicBezTo>
                      <a:cubicBezTo>
                        <a:pt x="393" y="444"/>
                        <a:pt x="398" y="440"/>
                        <a:pt x="404" y="438"/>
                      </a:cubicBezTo>
                      <a:cubicBezTo>
                        <a:pt x="406" y="437"/>
                        <a:pt x="409" y="436"/>
                        <a:pt x="412" y="436"/>
                      </a:cubicBezTo>
                      <a:cubicBezTo>
                        <a:pt x="410" y="437"/>
                        <a:pt x="408" y="439"/>
                        <a:pt x="406" y="441"/>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grpSp>
          <p:sp>
            <p:nvSpPr>
              <p:cNvPr id="9" name="Freeform 31"/>
              <p:cNvSpPr>
                <a:spLocks noEditPoints="1"/>
              </p:cNvSpPr>
              <p:nvPr/>
            </p:nvSpPr>
            <p:spPr bwMode="auto">
              <a:xfrm>
                <a:off x="-344058" y="3152305"/>
                <a:ext cx="624673" cy="725115"/>
              </a:xfrm>
              <a:custGeom>
                <a:avLst/>
                <a:gdLst>
                  <a:gd name="T0" fmla="*/ 310 w 328"/>
                  <a:gd name="T1" fmla="*/ 303 h 406"/>
                  <a:gd name="T2" fmla="*/ 274 w 328"/>
                  <a:gd name="T3" fmla="*/ 261 h 406"/>
                  <a:gd name="T4" fmla="*/ 265 w 328"/>
                  <a:gd name="T5" fmla="*/ 188 h 406"/>
                  <a:gd name="T6" fmla="*/ 272 w 328"/>
                  <a:gd name="T7" fmla="*/ 171 h 406"/>
                  <a:gd name="T8" fmla="*/ 281 w 328"/>
                  <a:gd name="T9" fmla="*/ 140 h 406"/>
                  <a:gd name="T10" fmla="*/ 283 w 328"/>
                  <a:gd name="T11" fmla="*/ 95 h 406"/>
                  <a:gd name="T12" fmla="*/ 304 w 328"/>
                  <a:gd name="T13" fmla="*/ 103 h 406"/>
                  <a:gd name="T14" fmla="*/ 292 w 328"/>
                  <a:gd name="T15" fmla="*/ 59 h 406"/>
                  <a:gd name="T16" fmla="*/ 267 w 328"/>
                  <a:gd name="T17" fmla="*/ 32 h 406"/>
                  <a:gd name="T18" fmla="*/ 249 w 328"/>
                  <a:gd name="T19" fmla="*/ 20 h 406"/>
                  <a:gd name="T20" fmla="*/ 229 w 328"/>
                  <a:gd name="T21" fmla="*/ 19 h 406"/>
                  <a:gd name="T22" fmla="*/ 215 w 328"/>
                  <a:gd name="T23" fmla="*/ 26 h 406"/>
                  <a:gd name="T24" fmla="*/ 200 w 328"/>
                  <a:gd name="T25" fmla="*/ 28 h 406"/>
                  <a:gd name="T26" fmla="*/ 179 w 328"/>
                  <a:gd name="T27" fmla="*/ 24 h 406"/>
                  <a:gd name="T28" fmla="*/ 170 w 328"/>
                  <a:gd name="T29" fmla="*/ 32 h 406"/>
                  <a:gd name="T30" fmla="*/ 155 w 328"/>
                  <a:gd name="T31" fmla="*/ 28 h 406"/>
                  <a:gd name="T32" fmla="*/ 129 w 328"/>
                  <a:gd name="T33" fmla="*/ 3 h 406"/>
                  <a:gd name="T34" fmla="*/ 94 w 328"/>
                  <a:gd name="T35" fmla="*/ 13 h 406"/>
                  <a:gd name="T36" fmla="*/ 99 w 328"/>
                  <a:gd name="T37" fmla="*/ 47 h 406"/>
                  <a:gd name="T38" fmla="*/ 121 w 328"/>
                  <a:gd name="T39" fmla="*/ 72 h 406"/>
                  <a:gd name="T40" fmla="*/ 96 w 328"/>
                  <a:gd name="T41" fmla="*/ 98 h 406"/>
                  <a:gd name="T42" fmla="*/ 87 w 328"/>
                  <a:gd name="T43" fmla="*/ 130 h 406"/>
                  <a:gd name="T44" fmla="*/ 102 w 328"/>
                  <a:gd name="T45" fmla="*/ 131 h 406"/>
                  <a:gd name="T46" fmla="*/ 114 w 328"/>
                  <a:gd name="T47" fmla="*/ 114 h 406"/>
                  <a:gd name="T48" fmla="*/ 130 w 328"/>
                  <a:gd name="T49" fmla="*/ 109 h 406"/>
                  <a:gd name="T50" fmla="*/ 144 w 328"/>
                  <a:gd name="T51" fmla="*/ 107 h 406"/>
                  <a:gd name="T52" fmla="*/ 146 w 328"/>
                  <a:gd name="T53" fmla="*/ 120 h 406"/>
                  <a:gd name="T54" fmla="*/ 142 w 328"/>
                  <a:gd name="T55" fmla="*/ 130 h 406"/>
                  <a:gd name="T56" fmla="*/ 155 w 328"/>
                  <a:gd name="T57" fmla="*/ 146 h 406"/>
                  <a:gd name="T58" fmla="*/ 145 w 328"/>
                  <a:gd name="T59" fmla="*/ 164 h 406"/>
                  <a:gd name="T60" fmla="*/ 153 w 328"/>
                  <a:gd name="T61" fmla="*/ 180 h 406"/>
                  <a:gd name="T62" fmla="*/ 147 w 328"/>
                  <a:gd name="T63" fmla="*/ 206 h 406"/>
                  <a:gd name="T64" fmla="*/ 134 w 328"/>
                  <a:gd name="T65" fmla="*/ 231 h 406"/>
                  <a:gd name="T66" fmla="*/ 118 w 328"/>
                  <a:gd name="T67" fmla="*/ 239 h 406"/>
                  <a:gd name="T68" fmla="*/ 95 w 328"/>
                  <a:gd name="T69" fmla="*/ 255 h 406"/>
                  <a:gd name="T70" fmla="*/ 67 w 328"/>
                  <a:gd name="T71" fmla="*/ 269 h 406"/>
                  <a:gd name="T72" fmla="*/ 52 w 328"/>
                  <a:gd name="T73" fmla="*/ 279 h 406"/>
                  <a:gd name="T74" fmla="*/ 28 w 328"/>
                  <a:gd name="T75" fmla="*/ 287 h 406"/>
                  <a:gd name="T76" fmla="*/ 4 w 328"/>
                  <a:gd name="T77" fmla="*/ 300 h 406"/>
                  <a:gd name="T78" fmla="*/ 11 w 328"/>
                  <a:gd name="T79" fmla="*/ 312 h 406"/>
                  <a:gd name="T80" fmla="*/ 24 w 328"/>
                  <a:gd name="T81" fmla="*/ 329 h 406"/>
                  <a:gd name="T82" fmla="*/ 13 w 328"/>
                  <a:gd name="T83" fmla="*/ 332 h 406"/>
                  <a:gd name="T84" fmla="*/ 21 w 328"/>
                  <a:gd name="T85" fmla="*/ 349 h 406"/>
                  <a:gd name="T86" fmla="*/ 34 w 328"/>
                  <a:gd name="T87" fmla="*/ 355 h 406"/>
                  <a:gd name="T88" fmla="*/ 62 w 328"/>
                  <a:gd name="T89" fmla="*/ 357 h 406"/>
                  <a:gd name="T90" fmla="*/ 83 w 328"/>
                  <a:gd name="T91" fmla="*/ 347 h 406"/>
                  <a:gd name="T92" fmla="*/ 88 w 328"/>
                  <a:gd name="T93" fmla="*/ 340 h 406"/>
                  <a:gd name="T94" fmla="*/ 109 w 328"/>
                  <a:gd name="T95" fmla="*/ 338 h 406"/>
                  <a:gd name="T96" fmla="*/ 129 w 328"/>
                  <a:gd name="T97" fmla="*/ 350 h 406"/>
                  <a:gd name="T98" fmla="*/ 141 w 328"/>
                  <a:gd name="T99" fmla="*/ 351 h 406"/>
                  <a:gd name="T100" fmla="*/ 142 w 328"/>
                  <a:gd name="T101" fmla="*/ 355 h 406"/>
                  <a:gd name="T102" fmla="*/ 136 w 328"/>
                  <a:gd name="T103" fmla="*/ 377 h 406"/>
                  <a:gd name="T104" fmla="*/ 166 w 328"/>
                  <a:gd name="T105" fmla="*/ 366 h 406"/>
                  <a:gd name="T106" fmla="*/ 179 w 328"/>
                  <a:gd name="T107" fmla="*/ 357 h 406"/>
                  <a:gd name="T108" fmla="*/ 190 w 328"/>
                  <a:gd name="T109" fmla="*/ 372 h 406"/>
                  <a:gd name="T110" fmla="*/ 216 w 328"/>
                  <a:gd name="T111" fmla="*/ 400 h 406"/>
                  <a:gd name="T112" fmla="*/ 228 w 328"/>
                  <a:gd name="T113" fmla="*/ 406 h 406"/>
                  <a:gd name="T114" fmla="*/ 256 w 328"/>
                  <a:gd name="T115" fmla="*/ 404 h 406"/>
                  <a:gd name="T116" fmla="*/ 266 w 328"/>
                  <a:gd name="T117" fmla="*/ 404 h 406"/>
                  <a:gd name="T118" fmla="*/ 273 w 328"/>
                  <a:gd name="T119" fmla="*/ 385 h 406"/>
                  <a:gd name="T120" fmla="*/ 298 w 328"/>
                  <a:gd name="T121" fmla="*/ 373 h 406"/>
                  <a:gd name="T122" fmla="*/ 328 w 328"/>
                  <a:gd name="T123" fmla="*/ 356 h 406"/>
                  <a:gd name="T124" fmla="*/ 119 w 328"/>
                  <a:gd name="T125" fmla="*/ 33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8" h="406">
                    <a:moveTo>
                      <a:pt x="328" y="356"/>
                    </a:moveTo>
                    <a:cubicBezTo>
                      <a:pt x="327" y="352"/>
                      <a:pt x="327" y="348"/>
                      <a:pt x="327" y="344"/>
                    </a:cubicBezTo>
                    <a:cubicBezTo>
                      <a:pt x="327" y="342"/>
                      <a:pt x="327" y="339"/>
                      <a:pt x="327" y="336"/>
                    </a:cubicBezTo>
                    <a:cubicBezTo>
                      <a:pt x="327" y="335"/>
                      <a:pt x="327" y="333"/>
                      <a:pt x="327" y="330"/>
                    </a:cubicBezTo>
                    <a:cubicBezTo>
                      <a:pt x="328" y="325"/>
                      <a:pt x="328" y="319"/>
                      <a:pt x="326" y="315"/>
                    </a:cubicBezTo>
                    <a:cubicBezTo>
                      <a:pt x="324" y="312"/>
                      <a:pt x="321" y="310"/>
                      <a:pt x="317" y="308"/>
                    </a:cubicBezTo>
                    <a:cubicBezTo>
                      <a:pt x="315" y="307"/>
                      <a:pt x="312" y="305"/>
                      <a:pt x="310" y="303"/>
                    </a:cubicBezTo>
                    <a:cubicBezTo>
                      <a:pt x="305" y="296"/>
                      <a:pt x="302" y="295"/>
                      <a:pt x="293" y="295"/>
                    </a:cubicBezTo>
                    <a:cubicBezTo>
                      <a:pt x="292" y="295"/>
                      <a:pt x="292" y="295"/>
                      <a:pt x="292" y="295"/>
                    </a:cubicBezTo>
                    <a:cubicBezTo>
                      <a:pt x="287" y="295"/>
                      <a:pt x="283" y="292"/>
                      <a:pt x="281" y="288"/>
                    </a:cubicBezTo>
                    <a:cubicBezTo>
                      <a:pt x="280" y="286"/>
                      <a:pt x="280" y="286"/>
                      <a:pt x="280" y="286"/>
                    </a:cubicBezTo>
                    <a:cubicBezTo>
                      <a:pt x="278" y="282"/>
                      <a:pt x="276" y="278"/>
                      <a:pt x="275" y="274"/>
                    </a:cubicBezTo>
                    <a:cubicBezTo>
                      <a:pt x="274" y="272"/>
                      <a:pt x="274" y="269"/>
                      <a:pt x="274" y="267"/>
                    </a:cubicBezTo>
                    <a:cubicBezTo>
                      <a:pt x="274" y="265"/>
                      <a:pt x="274" y="263"/>
                      <a:pt x="274" y="261"/>
                    </a:cubicBezTo>
                    <a:cubicBezTo>
                      <a:pt x="272" y="253"/>
                      <a:pt x="271" y="246"/>
                      <a:pt x="276" y="239"/>
                    </a:cubicBezTo>
                    <a:cubicBezTo>
                      <a:pt x="277" y="238"/>
                      <a:pt x="278" y="237"/>
                      <a:pt x="278" y="236"/>
                    </a:cubicBezTo>
                    <a:cubicBezTo>
                      <a:pt x="282" y="231"/>
                      <a:pt x="288" y="225"/>
                      <a:pt x="287" y="218"/>
                    </a:cubicBezTo>
                    <a:cubicBezTo>
                      <a:pt x="286" y="213"/>
                      <a:pt x="278" y="208"/>
                      <a:pt x="272" y="205"/>
                    </a:cubicBezTo>
                    <a:cubicBezTo>
                      <a:pt x="271" y="205"/>
                      <a:pt x="270" y="204"/>
                      <a:pt x="269" y="204"/>
                    </a:cubicBezTo>
                    <a:cubicBezTo>
                      <a:pt x="264" y="202"/>
                      <a:pt x="259" y="199"/>
                      <a:pt x="258" y="195"/>
                    </a:cubicBezTo>
                    <a:cubicBezTo>
                      <a:pt x="257" y="191"/>
                      <a:pt x="260" y="189"/>
                      <a:pt x="265" y="188"/>
                    </a:cubicBezTo>
                    <a:cubicBezTo>
                      <a:pt x="266" y="188"/>
                      <a:pt x="267" y="187"/>
                      <a:pt x="267" y="187"/>
                    </a:cubicBezTo>
                    <a:cubicBezTo>
                      <a:pt x="268" y="187"/>
                      <a:pt x="268" y="187"/>
                      <a:pt x="269" y="187"/>
                    </a:cubicBezTo>
                    <a:cubicBezTo>
                      <a:pt x="277" y="184"/>
                      <a:pt x="284" y="182"/>
                      <a:pt x="286" y="178"/>
                    </a:cubicBezTo>
                    <a:cubicBezTo>
                      <a:pt x="286" y="176"/>
                      <a:pt x="286" y="175"/>
                      <a:pt x="286" y="174"/>
                    </a:cubicBezTo>
                    <a:cubicBezTo>
                      <a:pt x="284" y="170"/>
                      <a:pt x="279" y="170"/>
                      <a:pt x="277" y="170"/>
                    </a:cubicBezTo>
                    <a:cubicBezTo>
                      <a:pt x="276" y="170"/>
                      <a:pt x="275" y="170"/>
                      <a:pt x="275" y="170"/>
                    </a:cubicBezTo>
                    <a:cubicBezTo>
                      <a:pt x="274" y="170"/>
                      <a:pt x="273" y="171"/>
                      <a:pt x="272" y="171"/>
                    </a:cubicBezTo>
                    <a:cubicBezTo>
                      <a:pt x="271" y="171"/>
                      <a:pt x="270" y="172"/>
                      <a:pt x="269" y="172"/>
                    </a:cubicBezTo>
                    <a:cubicBezTo>
                      <a:pt x="269" y="172"/>
                      <a:pt x="268" y="172"/>
                      <a:pt x="268" y="171"/>
                    </a:cubicBezTo>
                    <a:cubicBezTo>
                      <a:pt x="266" y="169"/>
                      <a:pt x="268" y="166"/>
                      <a:pt x="269" y="163"/>
                    </a:cubicBezTo>
                    <a:cubicBezTo>
                      <a:pt x="270" y="163"/>
                      <a:pt x="271" y="162"/>
                      <a:pt x="272" y="160"/>
                    </a:cubicBezTo>
                    <a:cubicBezTo>
                      <a:pt x="276" y="156"/>
                      <a:pt x="278" y="153"/>
                      <a:pt x="278" y="150"/>
                    </a:cubicBezTo>
                    <a:cubicBezTo>
                      <a:pt x="278" y="149"/>
                      <a:pt x="277" y="149"/>
                      <a:pt x="276" y="148"/>
                    </a:cubicBezTo>
                    <a:cubicBezTo>
                      <a:pt x="276" y="145"/>
                      <a:pt x="279" y="142"/>
                      <a:pt x="281" y="140"/>
                    </a:cubicBezTo>
                    <a:cubicBezTo>
                      <a:pt x="284" y="137"/>
                      <a:pt x="286" y="134"/>
                      <a:pt x="283" y="131"/>
                    </a:cubicBezTo>
                    <a:cubicBezTo>
                      <a:pt x="281" y="129"/>
                      <a:pt x="277" y="128"/>
                      <a:pt x="274" y="127"/>
                    </a:cubicBezTo>
                    <a:cubicBezTo>
                      <a:pt x="268" y="127"/>
                      <a:pt x="265" y="126"/>
                      <a:pt x="264" y="121"/>
                    </a:cubicBezTo>
                    <a:cubicBezTo>
                      <a:pt x="263" y="116"/>
                      <a:pt x="267" y="109"/>
                      <a:pt x="271" y="104"/>
                    </a:cubicBezTo>
                    <a:cubicBezTo>
                      <a:pt x="272" y="102"/>
                      <a:pt x="273" y="101"/>
                      <a:pt x="273" y="100"/>
                    </a:cubicBezTo>
                    <a:cubicBezTo>
                      <a:pt x="276" y="94"/>
                      <a:pt x="278" y="94"/>
                      <a:pt x="279" y="94"/>
                    </a:cubicBezTo>
                    <a:cubicBezTo>
                      <a:pt x="280" y="94"/>
                      <a:pt x="281" y="95"/>
                      <a:pt x="283" y="95"/>
                    </a:cubicBezTo>
                    <a:cubicBezTo>
                      <a:pt x="284" y="95"/>
                      <a:pt x="286" y="96"/>
                      <a:pt x="288" y="96"/>
                    </a:cubicBezTo>
                    <a:cubicBezTo>
                      <a:pt x="288" y="96"/>
                      <a:pt x="288" y="96"/>
                      <a:pt x="289" y="96"/>
                    </a:cubicBezTo>
                    <a:cubicBezTo>
                      <a:pt x="290" y="96"/>
                      <a:pt x="291" y="96"/>
                      <a:pt x="292" y="96"/>
                    </a:cubicBezTo>
                    <a:cubicBezTo>
                      <a:pt x="293" y="96"/>
                      <a:pt x="294" y="96"/>
                      <a:pt x="295" y="96"/>
                    </a:cubicBezTo>
                    <a:cubicBezTo>
                      <a:pt x="296" y="96"/>
                      <a:pt x="297" y="96"/>
                      <a:pt x="298" y="96"/>
                    </a:cubicBezTo>
                    <a:cubicBezTo>
                      <a:pt x="300" y="97"/>
                      <a:pt x="301" y="98"/>
                      <a:pt x="302" y="100"/>
                    </a:cubicBezTo>
                    <a:cubicBezTo>
                      <a:pt x="302" y="101"/>
                      <a:pt x="303" y="102"/>
                      <a:pt x="304" y="103"/>
                    </a:cubicBezTo>
                    <a:cubicBezTo>
                      <a:pt x="305" y="104"/>
                      <a:pt x="306" y="104"/>
                      <a:pt x="307" y="104"/>
                    </a:cubicBezTo>
                    <a:cubicBezTo>
                      <a:pt x="309" y="104"/>
                      <a:pt x="310" y="103"/>
                      <a:pt x="312" y="102"/>
                    </a:cubicBezTo>
                    <a:cubicBezTo>
                      <a:pt x="315" y="98"/>
                      <a:pt x="317" y="92"/>
                      <a:pt x="315" y="89"/>
                    </a:cubicBezTo>
                    <a:cubicBezTo>
                      <a:pt x="313" y="86"/>
                      <a:pt x="310" y="85"/>
                      <a:pt x="307" y="84"/>
                    </a:cubicBezTo>
                    <a:cubicBezTo>
                      <a:pt x="304" y="84"/>
                      <a:pt x="301" y="83"/>
                      <a:pt x="300" y="79"/>
                    </a:cubicBezTo>
                    <a:cubicBezTo>
                      <a:pt x="298" y="74"/>
                      <a:pt x="297" y="71"/>
                      <a:pt x="295" y="67"/>
                    </a:cubicBezTo>
                    <a:cubicBezTo>
                      <a:pt x="294" y="64"/>
                      <a:pt x="293" y="62"/>
                      <a:pt x="292" y="59"/>
                    </a:cubicBezTo>
                    <a:cubicBezTo>
                      <a:pt x="291" y="57"/>
                      <a:pt x="290" y="54"/>
                      <a:pt x="290" y="51"/>
                    </a:cubicBezTo>
                    <a:cubicBezTo>
                      <a:pt x="289" y="46"/>
                      <a:pt x="288" y="41"/>
                      <a:pt x="285" y="37"/>
                    </a:cubicBezTo>
                    <a:cubicBezTo>
                      <a:pt x="282" y="35"/>
                      <a:pt x="279" y="35"/>
                      <a:pt x="276" y="34"/>
                    </a:cubicBezTo>
                    <a:cubicBezTo>
                      <a:pt x="274" y="34"/>
                      <a:pt x="272" y="34"/>
                      <a:pt x="270" y="33"/>
                    </a:cubicBezTo>
                    <a:cubicBezTo>
                      <a:pt x="269" y="33"/>
                      <a:pt x="269" y="33"/>
                      <a:pt x="269" y="33"/>
                    </a:cubicBezTo>
                    <a:cubicBezTo>
                      <a:pt x="268" y="33"/>
                      <a:pt x="268" y="33"/>
                      <a:pt x="268" y="33"/>
                    </a:cubicBezTo>
                    <a:cubicBezTo>
                      <a:pt x="268" y="33"/>
                      <a:pt x="267" y="33"/>
                      <a:pt x="267" y="32"/>
                    </a:cubicBezTo>
                    <a:cubicBezTo>
                      <a:pt x="266" y="32"/>
                      <a:pt x="266" y="32"/>
                      <a:pt x="266" y="32"/>
                    </a:cubicBezTo>
                    <a:cubicBezTo>
                      <a:pt x="265" y="32"/>
                      <a:pt x="265" y="31"/>
                      <a:pt x="265" y="31"/>
                    </a:cubicBezTo>
                    <a:cubicBezTo>
                      <a:pt x="265" y="31"/>
                      <a:pt x="264" y="30"/>
                      <a:pt x="263" y="30"/>
                    </a:cubicBezTo>
                    <a:cubicBezTo>
                      <a:pt x="262" y="29"/>
                      <a:pt x="261" y="28"/>
                      <a:pt x="260" y="27"/>
                    </a:cubicBezTo>
                    <a:cubicBezTo>
                      <a:pt x="258" y="27"/>
                      <a:pt x="257" y="26"/>
                      <a:pt x="256" y="25"/>
                    </a:cubicBezTo>
                    <a:cubicBezTo>
                      <a:pt x="254" y="23"/>
                      <a:pt x="252" y="22"/>
                      <a:pt x="250" y="21"/>
                    </a:cubicBezTo>
                    <a:cubicBezTo>
                      <a:pt x="249" y="20"/>
                      <a:pt x="249" y="20"/>
                      <a:pt x="249" y="20"/>
                    </a:cubicBezTo>
                    <a:cubicBezTo>
                      <a:pt x="248" y="20"/>
                      <a:pt x="248" y="19"/>
                      <a:pt x="247" y="18"/>
                    </a:cubicBezTo>
                    <a:cubicBezTo>
                      <a:pt x="245" y="17"/>
                      <a:pt x="243" y="15"/>
                      <a:pt x="240" y="15"/>
                    </a:cubicBezTo>
                    <a:cubicBezTo>
                      <a:pt x="239" y="15"/>
                      <a:pt x="238" y="15"/>
                      <a:pt x="237" y="15"/>
                    </a:cubicBezTo>
                    <a:cubicBezTo>
                      <a:pt x="236" y="16"/>
                      <a:pt x="236" y="16"/>
                      <a:pt x="236" y="16"/>
                    </a:cubicBezTo>
                    <a:cubicBezTo>
                      <a:pt x="235" y="16"/>
                      <a:pt x="233" y="17"/>
                      <a:pt x="231" y="18"/>
                    </a:cubicBezTo>
                    <a:cubicBezTo>
                      <a:pt x="231" y="18"/>
                      <a:pt x="230" y="18"/>
                      <a:pt x="230" y="18"/>
                    </a:cubicBezTo>
                    <a:cubicBezTo>
                      <a:pt x="229" y="19"/>
                      <a:pt x="229" y="19"/>
                      <a:pt x="229" y="19"/>
                    </a:cubicBezTo>
                    <a:cubicBezTo>
                      <a:pt x="228" y="19"/>
                      <a:pt x="227" y="20"/>
                      <a:pt x="227" y="20"/>
                    </a:cubicBezTo>
                    <a:cubicBezTo>
                      <a:pt x="227" y="20"/>
                      <a:pt x="227" y="20"/>
                      <a:pt x="227" y="20"/>
                    </a:cubicBezTo>
                    <a:cubicBezTo>
                      <a:pt x="226" y="20"/>
                      <a:pt x="226" y="21"/>
                      <a:pt x="225" y="21"/>
                    </a:cubicBezTo>
                    <a:cubicBezTo>
                      <a:pt x="225" y="21"/>
                      <a:pt x="225" y="21"/>
                      <a:pt x="224" y="21"/>
                    </a:cubicBezTo>
                    <a:cubicBezTo>
                      <a:pt x="222" y="22"/>
                      <a:pt x="221" y="22"/>
                      <a:pt x="219" y="23"/>
                    </a:cubicBezTo>
                    <a:cubicBezTo>
                      <a:pt x="218" y="24"/>
                      <a:pt x="217" y="24"/>
                      <a:pt x="216" y="25"/>
                    </a:cubicBezTo>
                    <a:cubicBezTo>
                      <a:pt x="215" y="25"/>
                      <a:pt x="215" y="26"/>
                      <a:pt x="215" y="26"/>
                    </a:cubicBezTo>
                    <a:cubicBezTo>
                      <a:pt x="214" y="26"/>
                      <a:pt x="213" y="27"/>
                      <a:pt x="212" y="27"/>
                    </a:cubicBezTo>
                    <a:cubicBezTo>
                      <a:pt x="212" y="27"/>
                      <a:pt x="211" y="28"/>
                      <a:pt x="210" y="28"/>
                    </a:cubicBezTo>
                    <a:cubicBezTo>
                      <a:pt x="209" y="29"/>
                      <a:pt x="209" y="29"/>
                      <a:pt x="208" y="29"/>
                    </a:cubicBezTo>
                    <a:cubicBezTo>
                      <a:pt x="208" y="29"/>
                      <a:pt x="207" y="29"/>
                      <a:pt x="207" y="28"/>
                    </a:cubicBezTo>
                    <a:cubicBezTo>
                      <a:pt x="205" y="28"/>
                      <a:pt x="204" y="28"/>
                      <a:pt x="202" y="28"/>
                    </a:cubicBezTo>
                    <a:cubicBezTo>
                      <a:pt x="202" y="28"/>
                      <a:pt x="202" y="28"/>
                      <a:pt x="202" y="28"/>
                    </a:cubicBezTo>
                    <a:cubicBezTo>
                      <a:pt x="201" y="28"/>
                      <a:pt x="201" y="28"/>
                      <a:pt x="200" y="28"/>
                    </a:cubicBezTo>
                    <a:cubicBezTo>
                      <a:pt x="199" y="28"/>
                      <a:pt x="199" y="28"/>
                      <a:pt x="199" y="28"/>
                    </a:cubicBezTo>
                    <a:cubicBezTo>
                      <a:pt x="198" y="27"/>
                      <a:pt x="197" y="27"/>
                      <a:pt x="196" y="27"/>
                    </a:cubicBezTo>
                    <a:cubicBezTo>
                      <a:pt x="195" y="27"/>
                      <a:pt x="195" y="26"/>
                      <a:pt x="194" y="25"/>
                    </a:cubicBezTo>
                    <a:cubicBezTo>
                      <a:pt x="194" y="25"/>
                      <a:pt x="193" y="24"/>
                      <a:pt x="193" y="24"/>
                    </a:cubicBezTo>
                    <a:cubicBezTo>
                      <a:pt x="190" y="22"/>
                      <a:pt x="188" y="22"/>
                      <a:pt x="186" y="21"/>
                    </a:cubicBezTo>
                    <a:cubicBezTo>
                      <a:pt x="186" y="21"/>
                      <a:pt x="186" y="21"/>
                      <a:pt x="185" y="21"/>
                    </a:cubicBezTo>
                    <a:cubicBezTo>
                      <a:pt x="182" y="21"/>
                      <a:pt x="180" y="23"/>
                      <a:pt x="179" y="24"/>
                    </a:cubicBezTo>
                    <a:cubicBezTo>
                      <a:pt x="178" y="25"/>
                      <a:pt x="178" y="26"/>
                      <a:pt x="178" y="27"/>
                    </a:cubicBezTo>
                    <a:cubicBezTo>
                      <a:pt x="178" y="27"/>
                      <a:pt x="177" y="28"/>
                      <a:pt x="177" y="28"/>
                    </a:cubicBezTo>
                    <a:cubicBezTo>
                      <a:pt x="177" y="28"/>
                      <a:pt x="177" y="29"/>
                      <a:pt x="176" y="30"/>
                    </a:cubicBezTo>
                    <a:cubicBezTo>
                      <a:pt x="176" y="30"/>
                      <a:pt x="175" y="30"/>
                      <a:pt x="175" y="30"/>
                    </a:cubicBezTo>
                    <a:cubicBezTo>
                      <a:pt x="174" y="30"/>
                      <a:pt x="174" y="30"/>
                      <a:pt x="173" y="30"/>
                    </a:cubicBezTo>
                    <a:cubicBezTo>
                      <a:pt x="173" y="31"/>
                      <a:pt x="172" y="31"/>
                      <a:pt x="171" y="31"/>
                    </a:cubicBezTo>
                    <a:cubicBezTo>
                      <a:pt x="171" y="32"/>
                      <a:pt x="171" y="32"/>
                      <a:pt x="170" y="32"/>
                    </a:cubicBezTo>
                    <a:cubicBezTo>
                      <a:pt x="168" y="33"/>
                      <a:pt x="165" y="34"/>
                      <a:pt x="162" y="35"/>
                    </a:cubicBezTo>
                    <a:cubicBezTo>
                      <a:pt x="160" y="37"/>
                      <a:pt x="158" y="38"/>
                      <a:pt x="156" y="39"/>
                    </a:cubicBezTo>
                    <a:cubicBezTo>
                      <a:pt x="155" y="40"/>
                      <a:pt x="154" y="40"/>
                      <a:pt x="153" y="40"/>
                    </a:cubicBezTo>
                    <a:cubicBezTo>
                      <a:pt x="153" y="40"/>
                      <a:pt x="152" y="40"/>
                      <a:pt x="152" y="40"/>
                    </a:cubicBezTo>
                    <a:cubicBezTo>
                      <a:pt x="151" y="40"/>
                      <a:pt x="150" y="40"/>
                      <a:pt x="150" y="40"/>
                    </a:cubicBezTo>
                    <a:cubicBezTo>
                      <a:pt x="149" y="40"/>
                      <a:pt x="148" y="40"/>
                      <a:pt x="148" y="40"/>
                    </a:cubicBezTo>
                    <a:cubicBezTo>
                      <a:pt x="153" y="36"/>
                      <a:pt x="156" y="32"/>
                      <a:pt x="155" y="28"/>
                    </a:cubicBezTo>
                    <a:cubicBezTo>
                      <a:pt x="155" y="27"/>
                      <a:pt x="154" y="25"/>
                      <a:pt x="150" y="24"/>
                    </a:cubicBezTo>
                    <a:cubicBezTo>
                      <a:pt x="149" y="24"/>
                      <a:pt x="148" y="24"/>
                      <a:pt x="147" y="24"/>
                    </a:cubicBezTo>
                    <a:cubicBezTo>
                      <a:pt x="144" y="24"/>
                      <a:pt x="142" y="24"/>
                      <a:pt x="141" y="25"/>
                    </a:cubicBezTo>
                    <a:cubicBezTo>
                      <a:pt x="141" y="25"/>
                      <a:pt x="140" y="25"/>
                      <a:pt x="140" y="25"/>
                    </a:cubicBezTo>
                    <a:cubicBezTo>
                      <a:pt x="140" y="25"/>
                      <a:pt x="139" y="25"/>
                      <a:pt x="138" y="22"/>
                    </a:cubicBezTo>
                    <a:cubicBezTo>
                      <a:pt x="136" y="18"/>
                      <a:pt x="134" y="15"/>
                      <a:pt x="133" y="11"/>
                    </a:cubicBezTo>
                    <a:cubicBezTo>
                      <a:pt x="132" y="9"/>
                      <a:pt x="130" y="6"/>
                      <a:pt x="129" y="3"/>
                    </a:cubicBezTo>
                    <a:cubicBezTo>
                      <a:pt x="128" y="0"/>
                      <a:pt x="128" y="0"/>
                      <a:pt x="128" y="0"/>
                    </a:cubicBezTo>
                    <a:cubicBezTo>
                      <a:pt x="125" y="2"/>
                      <a:pt x="125" y="2"/>
                      <a:pt x="125" y="2"/>
                    </a:cubicBezTo>
                    <a:cubicBezTo>
                      <a:pt x="123" y="3"/>
                      <a:pt x="121" y="4"/>
                      <a:pt x="118" y="4"/>
                    </a:cubicBezTo>
                    <a:cubicBezTo>
                      <a:pt x="116" y="4"/>
                      <a:pt x="115" y="4"/>
                      <a:pt x="113" y="4"/>
                    </a:cubicBezTo>
                    <a:cubicBezTo>
                      <a:pt x="111" y="3"/>
                      <a:pt x="109" y="3"/>
                      <a:pt x="107" y="3"/>
                    </a:cubicBezTo>
                    <a:cubicBezTo>
                      <a:pt x="104" y="3"/>
                      <a:pt x="100" y="4"/>
                      <a:pt x="97" y="6"/>
                    </a:cubicBezTo>
                    <a:cubicBezTo>
                      <a:pt x="95" y="8"/>
                      <a:pt x="94" y="10"/>
                      <a:pt x="94" y="13"/>
                    </a:cubicBezTo>
                    <a:cubicBezTo>
                      <a:pt x="94" y="13"/>
                      <a:pt x="95" y="14"/>
                      <a:pt x="95" y="14"/>
                    </a:cubicBezTo>
                    <a:cubicBezTo>
                      <a:pt x="95" y="15"/>
                      <a:pt x="95" y="16"/>
                      <a:pt x="95" y="17"/>
                    </a:cubicBezTo>
                    <a:cubicBezTo>
                      <a:pt x="95" y="19"/>
                      <a:pt x="94" y="20"/>
                      <a:pt x="93" y="22"/>
                    </a:cubicBezTo>
                    <a:cubicBezTo>
                      <a:pt x="91" y="24"/>
                      <a:pt x="90" y="26"/>
                      <a:pt x="89" y="29"/>
                    </a:cubicBezTo>
                    <a:cubicBezTo>
                      <a:pt x="87" y="35"/>
                      <a:pt x="91" y="38"/>
                      <a:pt x="94" y="42"/>
                    </a:cubicBezTo>
                    <a:cubicBezTo>
                      <a:pt x="95" y="42"/>
                      <a:pt x="95" y="43"/>
                      <a:pt x="96" y="44"/>
                    </a:cubicBezTo>
                    <a:cubicBezTo>
                      <a:pt x="97" y="45"/>
                      <a:pt x="98" y="46"/>
                      <a:pt x="99" y="47"/>
                    </a:cubicBezTo>
                    <a:cubicBezTo>
                      <a:pt x="102" y="52"/>
                      <a:pt x="106" y="57"/>
                      <a:pt x="113" y="58"/>
                    </a:cubicBezTo>
                    <a:cubicBezTo>
                      <a:pt x="114" y="58"/>
                      <a:pt x="114" y="58"/>
                      <a:pt x="114" y="58"/>
                    </a:cubicBezTo>
                    <a:cubicBezTo>
                      <a:pt x="114" y="59"/>
                      <a:pt x="115" y="61"/>
                      <a:pt x="118" y="61"/>
                    </a:cubicBezTo>
                    <a:cubicBezTo>
                      <a:pt x="119" y="61"/>
                      <a:pt x="121" y="61"/>
                      <a:pt x="122" y="61"/>
                    </a:cubicBezTo>
                    <a:cubicBezTo>
                      <a:pt x="123" y="60"/>
                      <a:pt x="124" y="59"/>
                      <a:pt x="125" y="59"/>
                    </a:cubicBezTo>
                    <a:cubicBezTo>
                      <a:pt x="124" y="60"/>
                      <a:pt x="123" y="62"/>
                      <a:pt x="122" y="64"/>
                    </a:cubicBezTo>
                    <a:cubicBezTo>
                      <a:pt x="121" y="67"/>
                      <a:pt x="121" y="69"/>
                      <a:pt x="121" y="72"/>
                    </a:cubicBezTo>
                    <a:cubicBezTo>
                      <a:pt x="120" y="74"/>
                      <a:pt x="120" y="76"/>
                      <a:pt x="119" y="78"/>
                    </a:cubicBezTo>
                    <a:cubicBezTo>
                      <a:pt x="118" y="80"/>
                      <a:pt x="116" y="82"/>
                      <a:pt x="113" y="84"/>
                    </a:cubicBezTo>
                    <a:cubicBezTo>
                      <a:pt x="113" y="85"/>
                      <a:pt x="112" y="86"/>
                      <a:pt x="111" y="86"/>
                    </a:cubicBezTo>
                    <a:cubicBezTo>
                      <a:pt x="110" y="87"/>
                      <a:pt x="109" y="88"/>
                      <a:pt x="108" y="90"/>
                    </a:cubicBezTo>
                    <a:cubicBezTo>
                      <a:pt x="106" y="91"/>
                      <a:pt x="105" y="93"/>
                      <a:pt x="103" y="94"/>
                    </a:cubicBezTo>
                    <a:cubicBezTo>
                      <a:pt x="102" y="95"/>
                      <a:pt x="100" y="96"/>
                      <a:pt x="99" y="96"/>
                    </a:cubicBezTo>
                    <a:cubicBezTo>
                      <a:pt x="98" y="97"/>
                      <a:pt x="97" y="97"/>
                      <a:pt x="96" y="98"/>
                    </a:cubicBezTo>
                    <a:cubicBezTo>
                      <a:pt x="91" y="101"/>
                      <a:pt x="87" y="105"/>
                      <a:pt x="82" y="109"/>
                    </a:cubicBezTo>
                    <a:cubicBezTo>
                      <a:pt x="78" y="113"/>
                      <a:pt x="75" y="117"/>
                      <a:pt x="72" y="121"/>
                    </a:cubicBezTo>
                    <a:cubicBezTo>
                      <a:pt x="70" y="124"/>
                      <a:pt x="70" y="127"/>
                      <a:pt x="72" y="129"/>
                    </a:cubicBezTo>
                    <a:cubicBezTo>
                      <a:pt x="74" y="131"/>
                      <a:pt x="76" y="132"/>
                      <a:pt x="81" y="132"/>
                    </a:cubicBezTo>
                    <a:cubicBezTo>
                      <a:pt x="81" y="132"/>
                      <a:pt x="81" y="132"/>
                      <a:pt x="81" y="132"/>
                    </a:cubicBezTo>
                    <a:cubicBezTo>
                      <a:pt x="82" y="132"/>
                      <a:pt x="83" y="131"/>
                      <a:pt x="84" y="131"/>
                    </a:cubicBezTo>
                    <a:cubicBezTo>
                      <a:pt x="85" y="131"/>
                      <a:pt x="86" y="131"/>
                      <a:pt x="87" y="130"/>
                    </a:cubicBezTo>
                    <a:cubicBezTo>
                      <a:pt x="89" y="129"/>
                      <a:pt x="89" y="129"/>
                      <a:pt x="89" y="129"/>
                    </a:cubicBezTo>
                    <a:cubicBezTo>
                      <a:pt x="90" y="129"/>
                      <a:pt x="90" y="129"/>
                      <a:pt x="91" y="128"/>
                    </a:cubicBezTo>
                    <a:cubicBezTo>
                      <a:pt x="91" y="128"/>
                      <a:pt x="91" y="128"/>
                      <a:pt x="91" y="128"/>
                    </a:cubicBezTo>
                    <a:cubicBezTo>
                      <a:pt x="92" y="128"/>
                      <a:pt x="93" y="128"/>
                      <a:pt x="94" y="128"/>
                    </a:cubicBezTo>
                    <a:cubicBezTo>
                      <a:pt x="94" y="128"/>
                      <a:pt x="95" y="128"/>
                      <a:pt x="95" y="128"/>
                    </a:cubicBezTo>
                    <a:cubicBezTo>
                      <a:pt x="96" y="128"/>
                      <a:pt x="96" y="129"/>
                      <a:pt x="96" y="129"/>
                    </a:cubicBezTo>
                    <a:cubicBezTo>
                      <a:pt x="98" y="130"/>
                      <a:pt x="99" y="131"/>
                      <a:pt x="102" y="131"/>
                    </a:cubicBezTo>
                    <a:cubicBezTo>
                      <a:pt x="102" y="131"/>
                      <a:pt x="102" y="131"/>
                      <a:pt x="102" y="131"/>
                    </a:cubicBezTo>
                    <a:cubicBezTo>
                      <a:pt x="102" y="131"/>
                      <a:pt x="102" y="131"/>
                      <a:pt x="102" y="131"/>
                    </a:cubicBezTo>
                    <a:cubicBezTo>
                      <a:pt x="106" y="131"/>
                      <a:pt x="107" y="128"/>
                      <a:pt x="106" y="124"/>
                    </a:cubicBezTo>
                    <a:cubicBezTo>
                      <a:pt x="106" y="123"/>
                      <a:pt x="106" y="123"/>
                      <a:pt x="106" y="123"/>
                    </a:cubicBezTo>
                    <a:cubicBezTo>
                      <a:pt x="106" y="121"/>
                      <a:pt x="106" y="120"/>
                      <a:pt x="106" y="119"/>
                    </a:cubicBezTo>
                    <a:cubicBezTo>
                      <a:pt x="107" y="118"/>
                      <a:pt x="109" y="117"/>
                      <a:pt x="110" y="116"/>
                    </a:cubicBezTo>
                    <a:cubicBezTo>
                      <a:pt x="112" y="115"/>
                      <a:pt x="113" y="115"/>
                      <a:pt x="114" y="114"/>
                    </a:cubicBezTo>
                    <a:cubicBezTo>
                      <a:pt x="115" y="114"/>
                      <a:pt x="115" y="113"/>
                      <a:pt x="116" y="113"/>
                    </a:cubicBezTo>
                    <a:cubicBezTo>
                      <a:pt x="117" y="112"/>
                      <a:pt x="117" y="112"/>
                      <a:pt x="118" y="112"/>
                    </a:cubicBezTo>
                    <a:cubicBezTo>
                      <a:pt x="118" y="112"/>
                      <a:pt x="119" y="112"/>
                      <a:pt x="119" y="112"/>
                    </a:cubicBezTo>
                    <a:cubicBezTo>
                      <a:pt x="119" y="112"/>
                      <a:pt x="120" y="113"/>
                      <a:pt x="120" y="113"/>
                    </a:cubicBezTo>
                    <a:cubicBezTo>
                      <a:pt x="121" y="113"/>
                      <a:pt x="121" y="113"/>
                      <a:pt x="121" y="113"/>
                    </a:cubicBezTo>
                    <a:cubicBezTo>
                      <a:pt x="124" y="113"/>
                      <a:pt x="126" y="112"/>
                      <a:pt x="129" y="110"/>
                    </a:cubicBezTo>
                    <a:cubicBezTo>
                      <a:pt x="130" y="109"/>
                      <a:pt x="130" y="109"/>
                      <a:pt x="130" y="109"/>
                    </a:cubicBezTo>
                    <a:cubicBezTo>
                      <a:pt x="131" y="108"/>
                      <a:pt x="132" y="108"/>
                      <a:pt x="133" y="108"/>
                    </a:cubicBezTo>
                    <a:cubicBezTo>
                      <a:pt x="133" y="108"/>
                      <a:pt x="134" y="108"/>
                      <a:pt x="134" y="108"/>
                    </a:cubicBezTo>
                    <a:cubicBezTo>
                      <a:pt x="135" y="108"/>
                      <a:pt x="136" y="108"/>
                      <a:pt x="138" y="108"/>
                    </a:cubicBezTo>
                    <a:cubicBezTo>
                      <a:pt x="138" y="108"/>
                      <a:pt x="138" y="108"/>
                      <a:pt x="138" y="108"/>
                    </a:cubicBezTo>
                    <a:cubicBezTo>
                      <a:pt x="139" y="108"/>
                      <a:pt x="139" y="108"/>
                      <a:pt x="140" y="108"/>
                    </a:cubicBezTo>
                    <a:cubicBezTo>
                      <a:pt x="141" y="108"/>
                      <a:pt x="142" y="108"/>
                      <a:pt x="143" y="107"/>
                    </a:cubicBezTo>
                    <a:cubicBezTo>
                      <a:pt x="144" y="107"/>
                      <a:pt x="144" y="107"/>
                      <a:pt x="144" y="107"/>
                    </a:cubicBezTo>
                    <a:cubicBezTo>
                      <a:pt x="143" y="109"/>
                      <a:pt x="143" y="110"/>
                      <a:pt x="143" y="111"/>
                    </a:cubicBezTo>
                    <a:cubicBezTo>
                      <a:pt x="146" y="111"/>
                      <a:pt x="146" y="111"/>
                      <a:pt x="146" y="111"/>
                    </a:cubicBezTo>
                    <a:cubicBezTo>
                      <a:pt x="143" y="112"/>
                      <a:pt x="143" y="112"/>
                      <a:pt x="143" y="112"/>
                    </a:cubicBezTo>
                    <a:cubicBezTo>
                      <a:pt x="143" y="113"/>
                      <a:pt x="143" y="114"/>
                      <a:pt x="143" y="115"/>
                    </a:cubicBezTo>
                    <a:cubicBezTo>
                      <a:pt x="143" y="116"/>
                      <a:pt x="144" y="118"/>
                      <a:pt x="145" y="119"/>
                    </a:cubicBezTo>
                    <a:cubicBezTo>
                      <a:pt x="146" y="119"/>
                      <a:pt x="146" y="119"/>
                      <a:pt x="146" y="119"/>
                    </a:cubicBezTo>
                    <a:cubicBezTo>
                      <a:pt x="146" y="119"/>
                      <a:pt x="146" y="120"/>
                      <a:pt x="146" y="120"/>
                    </a:cubicBezTo>
                    <a:cubicBezTo>
                      <a:pt x="146" y="120"/>
                      <a:pt x="146" y="120"/>
                      <a:pt x="146" y="120"/>
                    </a:cubicBezTo>
                    <a:cubicBezTo>
                      <a:pt x="146" y="120"/>
                      <a:pt x="145" y="121"/>
                      <a:pt x="145" y="122"/>
                    </a:cubicBezTo>
                    <a:cubicBezTo>
                      <a:pt x="145" y="122"/>
                      <a:pt x="145" y="122"/>
                      <a:pt x="145" y="122"/>
                    </a:cubicBezTo>
                    <a:cubicBezTo>
                      <a:pt x="145" y="122"/>
                      <a:pt x="145" y="123"/>
                      <a:pt x="144" y="123"/>
                    </a:cubicBezTo>
                    <a:cubicBezTo>
                      <a:pt x="143" y="123"/>
                      <a:pt x="141" y="124"/>
                      <a:pt x="141" y="127"/>
                    </a:cubicBezTo>
                    <a:cubicBezTo>
                      <a:pt x="141" y="128"/>
                      <a:pt x="142" y="129"/>
                      <a:pt x="142" y="130"/>
                    </a:cubicBezTo>
                    <a:cubicBezTo>
                      <a:pt x="142" y="130"/>
                      <a:pt x="142" y="130"/>
                      <a:pt x="142" y="130"/>
                    </a:cubicBezTo>
                    <a:cubicBezTo>
                      <a:pt x="143" y="131"/>
                      <a:pt x="143" y="132"/>
                      <a:pt x="145" y="133"/>
                    </a:cubicBezTo>
                    <a:cubicBezTo>
                      <a:pt x="146" y="134"/>
                      <a:pt x="146" y="134"/>
                      <a:pt x="146" y="135"/>
                    </a:cubicBezTo>
                    <a:cubicBezTo>
                      <a:pt x="146" y="135"/>
                      <a:pt x="146" y="136"/>
                      <a:pt x="146" y="136"/>
                    </a:cubicBezTo>
                    <a:cubicBezTo>
                      <a:pt x="146" y="138"/>
                      <a:pt x="145" y="139"/>
                      <a:pt x="146" y="141"/>
                    </a:cubicBezTo>
                    <a:cubicBezTo>
                      <a:pt x="147" y="143"/>
                      <a:pt x="148" y="145"/>
                      <a:pt x="150" y="146"/>
                    </a:cubicBezTo>
                    <a:cubicBezTo>
                      <a:pt x="151" y="146"/>
                      <a:pt x="152" y="146"/>
                      <a:pt x="153" y="146"/>
                    </a:cubicBezTo>
                    <a:cubicBezTo>
                      <a:pt x="153" y="146"/>
                      <a:pt x="154" y="146"/>
                      <a:pt x="155" y="146"/>
                    </a:cubicBezTo>
                    <a:cubicBezTo>
                      <a:pt x="154" y="148"/>
                      <a:pt x="152" y="149"/>
                      <a:pt x="150" y="151"/>
                    </a:cubicBezTo>
                    <a:cubicBezTo>
                      <a:pt x="148" y="152"/>
                      <a:pt x="148" y="152"/>
                      <a:pt x="148" y="152"/>
                    </a:cubicBezTo>
                    <a:cubicBezTo>
                      <a:pt x="148" y="152"/>
                      <a:pt x="148" y="152"/>
                      <a:pt x="148" y="152"/>
                    </a:cubicBezTo>
                    <a:cubicBezTo>
                      <a:pt x="147" y="152"/>
                      <a:pt x="146" y="153"/>
                      <a:pt x="146" y="155"/>
                    </a:cubicBezTo>
                    <a:cubicBezTo>
                      <a:pt x="145" y="156"/>
                      <a:pt x="145" y="157"/>
                      <a:pt x="145" y="159"/>
                    </a:cubicBezTo>
                    <a:cubicBezTo>
                      <a:pt x="145" y="160"/>
                      <a:pt x="145" y="161"/>
                      <a:pt x="145" y="163"/>
                    </a:cubicBezTo>
                    <a:cubicBezTo>
                      <a:pt x="145" y="164"/>
                      <a:pt x="145" y="164"/>
                      <a:pt x="145" y="164"/>
                    </a:cubicBezTo>
                    <a:cubicBezTo>
                      <a:pt x="145" y="164"/>
                      <a:pt x="145" y="165"/>
                      <a:pt x="145" y="166"/>
                    </a:cubicBezTo>
                    <a:cubicBezTo>
                      <a:pt x="145" y="166"/>
                      <a:pt x="146" y="167"/>
                      <a:pt x="146" y="167"/>
                    </a:cubicBezTo>
                    <a:cubicBezTo>
                      <a:pt x="146" y="167"/>
                      <a:pt x="146" y="168"/>
                      <a:pt x="146" y="168"/>
                    </a:cubicBezTo>
                    <a:cubicBezTo>
                      <a:pt x="146" y="169"/>
                      <a:pt x="146" y="169"/>
                      <a:pt x="146" y="170"/>
                    </a:cubicBezTo>
                    <a:cubicBezTo>
                      <a:pt x="146" y="172"/>
                      <a:pt x="146" y="173"/>
                      <a:pt x="147" y="175"/>
                    </a:cubicBezTo>
                    <a:cubicBezTo>
                      <a:pt x="148" y="178"/>
                      <a:pt x="151" y="179"/>
                      <a:pt x="153" y="180"/>
                    </a:cubicBezTo>
                    <a:cubicBezTo>
                      <a:pt x="153" y="180"/>
                      <a:pt x="153" y="180"/>
                      <a:pt x="153" y="180"/>
                    </a:cubicBezTo>
                    <a:cubicBezTo>
                      <a:pt x="154" y="181"/>
                      <a:pt x="156" y="182"/>
                      <a:pt x="157" y="182"/>
                    </a:cubicBezTo>
                    <a:cubicBezTo>
                      <a:pt x="154" y="184"/>
                      <a:pt x="152" y="189"/>
                      <a:pt x="152" y="193"/>
                    </a:cubicBezTo>
                    <a:cubicBezTo>
                      <a:pt x="152" y="194"/>
                      <a:pt x="152" y="194"/>
                      <a:pt x="151" y="195"/>
                    </a:cubicBezTo>
                    <a:cubicBezTo>
                      <a:pt x="151" y="196"/>
                      <a:pt x="151" y="196"/>
                      <a:pt x="151" y="196"/>
                    </a:cubicBezTo>
                    <a:cubicBezTo>
                      <a:pt x="150" y="198"/>
                      <a:pt x="150" y="200"/>
                      <a:pt x="149" y="201"/>
                    </a:cubicBezTo>
                    <a:cubicBezTo>
                      <a:pt x="149" y="202"/>
                      <a:pt x="149" y="202"/>
                      <a:pt x="149" y="202"/>
                    </a:cubicBezTo>
                    <a:cubicBezTo>
                      <a:pt x="148" y="203"/>
                      <a:pt x="148" y="204"/>
                      <a:pt x="147" y="206"/>
                    </a:cubicBezTo>
                    <a:cubicBezTo>
                      <a:pt x="147" y="207"/>
                      <a:pt x="147" y="208"/>
                      <a:pt x="146" y="209"/>
                    </a:cubicBezTo>
                    <a:cubicBezTo>
                      <a:pt x="146" y="210"/>
                      <a:pt x="145" y="212"/>
                      <a:pt x="145" y="213"/>
                    </a:cubicBezTo>
                    <a:cubicBezTo>
                      <a:pt x="144" y="215"/>
                      <a:pt x="144" y="216"/>
                      <a:pt x="143" y="218"/>
                    </a:cubicBezTo>
                    <a:cubicBezTo>
                      <a:pt x="142" y="220"/>
                      <a:pt x="142" y="220"/>
                      <a:pt x="142" y="220"/>
                    </a:cubicBezTo>
                    <a:cubicBezTo>
                      <a:pt x="141" y="222"/>
                      <a:pt x="140" y="224"/>
                      <a:pt x="139" y="225"/>
                    </a:cubicBezTo>
                    <a:cubicBezTo>
                      <a:pt x="138" y="226"/>
                      <a:pt x="137" y="228"/>
                      <a:pt x="135" y="229"/>
                    </a:cubicBezTo>
                    <a:cubicBezTo>
                      <a:pt x="135" y="230"/>
                      <a:pt x="134" y="230"/>
                      <a:pt x="134" y="231"/>
                    </a:cubicBezTo>
                    <a:cubicBezTo>
                      <a:pt x="133" y="232"/>
                      <a:pt x="133" y="232"/>
                      <a:pt x="132" y="233"/>
                    </a:cubicBezTo>
                    <a:cubicBezTo>
                      <a:pt x="132" y="233"/>
                      <a:pt x="131" y="234"/>
                      <a:pt x="131" y="234"/>
                    </a:cubicBezTo>
                    <a:cubicBezTo>
                      <a:pt x="130" y="234"/>
                      <a:pt x="130" y="235"/>
                      <a:pt x="129" y="235"/>
                    </a:cubicBezTo>
                    <a:cubicBezTo>
                      <a:pt x="128" y="236"/>
                      <a:pt x="127" y="237"/>
                      <a:pt x="126" y="237"/>
                    </a:cubicBezTo>
                    <a:cubicBezTo>
                      <a:pt x="125" y="238"/>
                      <a:pt x="125" y="238"/>
                      <a:pt x="125" y="238"/>
                    </a:cubicBezTo>
                    <a:cubicBezTo>
                      <a:pt x="125" y="239"/>
                      <a:pt x="123" y="239"/>
                      <a:pt x="122" y="239"/>
                    </a:cubicBezTo>
                    <a:cubicBezTo>
                      <a:pt x="120" y="239"/>
                      <a:pt x="119" y="239"/>
                      <a:pt x="118" y="239"/>
                    </a:cubicBezTo>
                    <a:cubicBezTo>
                      <a:pt x="116" y="240"/>
                      <a:pt x="115" y="241"/>
                      <a:pt x="114" y="242"/>
                    </a:cubicBezTo>
                    <a:cubicBezTo>
                      <a:pt x="114" y="242"/>
                      <a:pt x="114" y="243"/>
                      <a:pt x="114" y="243"/>
                    </a:cubicBezTo>
                    <a:cubicBezTo>
                      <a:pt x="112" y="244"/>
                      <a:pt x="111" y="246"/>
                      <a:pt x="109" y="247"/>
                    </a:cubicBezTo>
                    <a:cubicBezTo>
                      <a:pt x="108" y="249"/>
                      <a:pt x="106" y="250"/>
                      <a:pt x="104" y="251"/>
                    </a:cubicBezTo>
                    <a:cubicBezTo>
                      <a:pt x="103" y="252"/>
                      <a:pt x="102" y="253"/>
                      <a:pt x="101" y="253"/>
                    </a:cubicBezTo>
                    <a:cubicBezTo>
                      <a:pt x="100" y="254"/>
                      <a:pt x="100" y="255"/>
                      <a:pt x="99" y="255"/>
                    </a:cubicBezTo>
                    <a:cubicBezTo>
                      <a:pt x="97" y="255"/>
                      <a:pt x="96" y="255"/>
                      <a:pt x="95" y="255"/>
                    </a:cubicBezTo>
                    <a:cubicBezTo>
                      <a:pt x="92" y="255"/>
                      <a:pt x="90" y="255"/>
                      <a:pt x="87" y="254"/>
                    </a:cubicBezTo>
                    <a:cubicBezTo>
                      <a:pt x="87" y="254"/>
                      <a:pt x="87" y="254"/>
                      <a:pt x="86" y="254"/>
                    </a:cubicBezTo>
                    <a:cubicBezTo>
                      <a:pt x="83" y="254"/>
                      <a:pt x="80" y="257"/>
                      <a:pt x="79" y="258"/>
                    </a:cubicBezTo>
                    <a:cubicBezTo>
                      <a:pt x="77" y="260"/>
                      <a:pt x="77" y="260"/>
                      <a:pt x="77" y="260"/>
                    </a:cubicBezTo>
                    <a:cubicBezTo>
                      <a:pt x="75" y="261"/>
                      <a:pt x="74" y="262"/>
                      <a:pt x="73" y="264"/>
                    </a:cubicBezTo>
                    <a:cubicBezTo>
                      <a:pt x="72" y="264"/>
                      <a:pt x="71" y="265"/>
                      <a:pt x="70" y="266"/>
                    </a:cubicBezTo>
                    <a:cubicBezTo>
                      <a:pt x="69" y="267"/>
                      <a:pt x="68" y="268"/>
                      <a:pt x="67" y="269"/>
                    </a:cubicBezTo>
                    <a:cubicBezTo>
                      <a:pt x="67" y="270"/>
                      <a:pt x="66" y="270"/>
                      <a:pt x="65" y="270"/>
                    </a:cubicBezTo>
                    <a:cubicBezTo>
                      <a:pt x="64" y="271"/>
                      <a:pt x="63" y="271"/>
                      <a:pt x="61" y="272"/>
                    </a:cubicBezTo>
                    <a:cubicBezTo>
                      <a:pt x="60" y="274"/>
                      <a:pt x="59" y="276"/>
                      <a:pt x="59" y="277"/>
                    </a:cubicBezTo>
                    <a:cubicBezTo>
                      <a:pt x="59" y="278"/>
                      <a:pt x="59" y="278"/>
                      <a:pt x="59" y="278"/>
                    </a:cubicBezTo>
                    <a:cubicBezTo>
                      <a:pt x="58" y="279"/>
                      <a:pt x="57" y="279"/>
                      <a:pt x="56" y="279"/>
                    </a:cubicBezTo>
                    <a:cubicBezTo>
                      <a:pt x="55" y="279"/>
                      <a:pt x="55" y="279"/>
                      <a:pt x="55" y="279"/>
                    </a:cubicBezTo>
                    <a:cubicBezTo>
                      <a:pt x="54" y="279"/>
                      <a:pt x="53" y="279"/>
                      <a:pt x="52" y="279"/>
                    </a:cubicBezTo>
                    <a:cubicBezTo>
                      <a:pt x="51" y="279"/>
                      <a:pt x="50" y="279"/>
                      <a:pt x="49" y="279"/>
                    </a:cubicBezTo>
                    <a:cubicBezTo>
                      <a:pt x="48" y="279"/>
                      <a:pt x="47" y="279"/>
                      <a:pt x="46" y="278"/>
                    </a:cubicBezTo>
                    <a:cubicBezTo>
                      <a:pt x="44" y="278"/>
                      <a:pt x="43" y="277"/>
                      <a:pt x="41" y="277"/>
                    </a:cubicBezTo>
                    <a:cubicBezTo>
                      <a:pt x="40" y="277"/>
                      <a:pt x="38" y="277"/>
                      <a:pt x="37" y="277"/>
                    </a:cubicBezTo>
                    <a:cubicBezTo>
                      <a:pt x="35" y="277"/>
                      <a:pt x="34" y="277"/>
                      <a:pt x="33" y="277"/>
                    </a:cubicBezTo>
                    <a:cubicBezTo>
                      <a:pt x="30" y="278"/>
                      <a:pt x="29" y="282"/>
                      <a:pt x="29" y="284"/>
                    </a:cubicBezTo>
                    <a:cubicBezTo>
                      <a:pt x="29" y="285"/>
                      <a:pt x="28" y="286"/>
                      <a:pt x="28" y="287"/>
                    </a:cubicBezTo>
                    <a:cubicBezTo>
                      <a:pt x="28" y="287"/>
                      <a:pt x="28" y="287"/>
                      <a:pt x="28" y="287"/>
                    </a:cubicBezTo>
                    <a:cubicBezTo>
                      <a:pt x="26" y="289"/>
                      <a:pt x="24" y="291"/>
                      <a:pt x="22" y="293"/>
                    </a:cubicBezTo>
                    <a:cubicBezTo>
                      <a:pt x="20" y="293"/>
                      <a:pt x="20" y="293"/>
                      <a:pt x="20" y="293"/>
                    </a:cubicBezTo>
                    <a:cubicBezTo>
                      <a:pt x="19" y="294"/>
                      <a:pt x="17" y="295"/>
                      <a:pt x="16" y="295"/>
                    </a:cubicBezTo>
                    <a:cubicBezTo>
                      <a:pt x="13" y="296"/>
                      <a:pt x="12" y="296"/>
                      <a:pt x="10" y="297"/>
                    </a:cubicBezTo>
                    <a:cubicBezTo>
                      <a:pt x="10" y="297"/>
                      <a:pt x="9" y="297"/>
                      <a:pt x="8" y="298"/>
                    </a:cubicBezTo>
                    <a:cubicBezTo>
                      <a:pt x="7" y="298"/>
                      <a:pt x="5" y="299"/>
                      <a:pt x="4" y="300"/>
                    </a:cubicBezTo>
                    <a:cubicBezTo>
                      <a:pt x="3" y="301"/>
                      <a:pt x="3" y="303"/>
                      <a:pt x="2" y="303"/>
                    </a:cubicBezTo>
                    <a:cubicBezTo>
                      <a:pt x="2" y="304"/>
                      <a:pt x="2" y="304"/>
                      <a:pt x="2" y="304"/>
                    </a:cubicBezTo>
                    <a:cubicBezTo>
                      <a:pt x="2" y="305"/>
                      <a:pt x="2" y="305"/>
                      <a:pt x="2" y="305"/>
                    </a:cubicBezTo>
                    <a:cubicBezTo>
                      <a:pt x="1" y="307"/>
                      <a:pt x="0" y="308"/>
                      <a:pt x="1" y="310"/>
                    </a:cubicBezTo>
                    <a:cubicBezTo>
                      <a:pt x="2" y="312"/>
                      <a:pt x="4" y="313"/>
                      <a:pt x="5" y="313"/>
                    </a:cubicBezTo>
                    <a:cubicBezTo>
                      <a:pt x="6" y="313"/>
                      <a:pt x="6" y="313"/>
                      <a:pt x="7" y="313"/>
                    </a:cubicBezTo>
                    <a:cubicBezTo>
                      <a:pt x="8" y="313"/>
                      <a:pt x="10" y="313"/>
                      <a:pt x="11" y="312"/>
                    </a:cubicBezTo>
                    <a:cubicBezTo>
                      <a:pt x="12" y="312"/>
                      <a:pt x="13" y="312"/>
                      <a:pt x="14" y="312"/>
                    </a:cubicBezTo>
                    <a:cubicBezTo>
                      <a:pt x="15" y="312"/>
                      <a:pt x="15" y="312"/>
                      <a:pt x="16" y="312"/>
                    </a:cubicBezTo>
                    <a:cubicBezTo>
                      <a:pt x="18" y="313"/>
                      <a:pt x="21" y="314"/>
                      <a:pt x="23" y="317"/>
                    </a:cubicBezTo>
                    <a:cubicBezTo>
                      <a:pt x="26" y="320"/>
                      <a:pt x="28" y="322"/>
                      <a:pt x="28" y="325"/>
                    </a:cubicBezTo>
                    <a:cubicBezTo>
                      <a:pt x="28" y="326"/>
                      <a:pt x="28" y="326"/>
                      <a:pt x="27" y="327"/>
                    </a:cubicBezTo>
                    <a:cubicBezTo>
                      <a:pt x="26" y="328"/>
                      <a:pt x="26" y="328"/>
                      <a:pt x="26" y="328"/>
                    </a:cubicBezTo>
                    <a:cubicBezTo>
                      <a:pt x="25" y="328"/>
                      <a:pt x="25" y="329"/>
                      <a:pt x="24" y="329"/>
                    </a:cubicBezTo>
                    <a:cubicBezTo>
                      <a:pt x="24" y="329"/>
                      <a:pt x="24" y="329"/>
                      <a:pt x="24" y="329"/>
                    </a:cubicBezTo>
                    <a:cubicBezTo>
                      <a:pt x="23" y="328"/>
                      <a:pt x="23" y="328"/>
                      <a:pt x="23" y="328"/>
                    </a:cubicBezTo>
                    <a:cubicBezTo>
                      <a:pt x="22" y="328"/>
                      <a:pt x="21" y="327"/>
                      <a:pt x="20" y="327"/>
                    </a:cubicBezTo>
                    <a:cubicBezTo>
                      <a:pt x="18" y="327"/>
                      <a:pt x="16" y="329"/>
                      <a:pt x="15" y="329"/>
                    </a:cubicBezTo>
                    <a:cubicBezTo>
                      <a:pt x="15" y="330"/>
                      <a:pt x="15" y="330"/>
                      <a:pt x="14" y="330"/>
                    </a:cubicBezTo>
                    <a:cubicBezTo>
                      <a:pt x="14" y="331"/>
                      <a:pt x="14" y="331"/>
                      <a:pt x="13" y="331"/>
                    </a:cubicBezTo>
                    <a:cubicBezTo>
                      <a:pt x="13" y="331"/>
                      <a:pt x="13" y="332"/>
                      <a:pt x="13" y="332"/>
                    </a:cubicBezTo>
                    <a:cubicBezTo>
                      <a:pt x="12" y="332"/>
                      <a:pt x="11" y="332"/>
                      <a:pt x="10" y="334"/>
                    </a:cubicBezTo>
                    <a:cubicBezTo>
                      <a:pt x="9" y="335"/>
                      <a:pt x="9" y="336"/>
                      <a:pt x="9" y="337"/>
                    </a:cubicBezTo>
                    <a:cubicBezTo>
                      <a:pt x="10" y="340"/>
                      <a:pt x="12" y="340"/>
                      <a:pt x="14" y="341"/>
                    </a:cubicBezTo>
                    <a:cubicBezTo>
                      <a:pt x="14" y="341"/>
                      <a:pt x="15" y="341"/>
                      <a:pt x="15" y="341"/>
                    </a:cubicBezTo>
                    <a:cubicBezTo>
                      <a:pt x="15" y="341"/>
                      <a:pt x="15" y="341"/>
                      <a:pt x="15" y="341"/>
                    </a:cubicBezTo>
                    <a:cubicBezTo>
                      <a:pt x="15" y="341"/>
                      <a:pt x="16" y="342"/>
                      <a:pt x="16" y="343"/>
                    </a:cubicBezTo>
                    <a:cubicBezTo>
                      <a:pt x="17" y="345"/>
                      <a:pt x="18" y="349"/>
                      <a:pt x="21" y="349"/>
                    </a:cubicBezTo>
                    <a:cubicBezTo>
                      <a:pt x="22" y="349"/>
                      <a:pt x="23" y="348"/>
                      <a:pt x="24" y="348"/>
                    </a:cubicBezTo>
                    <a:cubicBezTo>
                      <a:pt x="24" y="348"/>
                      <a:pt x="24" y="347"/>
                      <a:pt x="25" y="347"/>
                    </a:cubicBezTo>
                    <a:cubicBezTo>
                      <a:pt x="25" y="348"/>
                      <a:pt x="26" y="349"/>
                      <a:pt x="27" y="350"/>
                    </a:cubicBezTo>
                    <a:cubicBezTo>
                      <a:pt x="28" y="351"/>
                      <a:pt x="28" y="351"/>
                      <a:pt x="29" y="351"/>
                    </a:cubicBezTo>
                    <a:cubicBezTo>
                      <a:pt x="29" y="351"/>
                      <a:pt x="29" y="351"/>
                      <a:pt x="29" y="352"/>
                    </a:cubicBezTo>
                    <a:cubicBezTo>
                      <a:pt x="30" y="352"/>
                      <a:pt x="30" y="353"/>
                      <a:pt x="31" y="353"/>
                    </a:cubicBezTo>
                    <a:cubicBezTo>
                      <a:pt x="32" y="354"/>
                      <a:pt x="33" y="354"/>
                      <a:pt x="34" y="355"/>
                    </a:cubicBezTo>
                    <a:cubicBezTo>
                      <a:pt x="35" y="355"/>
                      <a:pt x="36" y="356"/>
                      <a:pt x="37" y="356"/>
                    </a:cubicBezTo>
                    <a:cubicBezTo>
                      <a:pt x="37" y="357"/>
                      <a:pt x="38" y="357"/>
                      <a:pt x="38" y="358"/>
                    </a:cubicBezTo>
                    <a:cubicBezTo>
                      <a:pt x="38" y="359"/>
                      <a:pt x="39" y="360"/>
                      <a:pt x="40" y="361"/>
                    </a:cubicBezTo>
                    <a:cubicBezTo>
                      <a:pt x="41" y="363"/>
                      <a:pt x="44" y="365"/>
                      <a:pt x="47" y="365"/>
                    </a:cubicBezTo>
                    <a:cubicBezTo>
                      <a:pt x="47" y="365"/>
                      <a:pt x="47" y="365"/>
                      <a:pt x="48" y="365"/>
                    </a:cubicBezTo>
                    <a:cubicBezTo>
                      <a:pt x="52" y="365"/>
                      <a:pt x="55" y="362"/>
                      <a:pt x="58" y="360"/>
                    </a:cubicBezTo>
                    <a:cubicBezTo>
                      <a:pt x="59" y="359"/>
                      <a:pt x="61" y="357"/>
                      <a:pt x="62" y="357"/>
                    </a:cubicBezTo>
                    <a:cubicBezTo>
                      <a:pt x="63" y="356"/>
                      <a:pt x="64" y="356"/>
                      <a:pt x="65" y="356"/>
                    </a:cubicBezTo>
                    <a:cubicBezTo>
                      <a:pt x="66" y="356"/>
                      <a:pt x="68" y="356"/>
                      <a:pt x="69" y="357"/>
                    </a:cubicBezTo>
                    <a:cubicBezTo>
                      <a:pt x="70" y="357"/>
                      <a:pt x="70" y="357"/>
                      <a:pt x="71" y="357"/>
                    </a:cubicBezTo>
                    <a:cubicBezTo>
                      <a:pt x="72" y="357"/>
                      <a:pt x="73" y="357"/>
                      <a:pt x="74" y="357"/>
                    </a:cubicBezTo>
                    <a:cubicBezTo>
                      <a:pt x="76" y="357"/>
                      <a:pt x="78" y="357"/>
                      <a:pt x="79" y="356"/>
                    </a:cubicBezTo>
                    <a:cubicBezTo>
                      <a:pt x="82" y="354"/>
                      <a:pt x="82" y="350"/>
                      <a:pt x="83" y="347"/>
                    </a:cubicBezTo>
                    <a:cubicBezTo>
                      <a:pt x="83" y="347"/>
                      <a:pt x="83" y="347"/>
                      <a:pt x="83" y="347"/>
                    </a:cubicBezTo>
                    <a:cubicBezTo>
                      <a:pt x="83" y="346"/>
                      <a:pt x="83" y="346"/>
                      <a:pt x="83" y="345"/>
                    </a:cubicBezTo>
                    <a:cubicBezTo>
                      <a:pt x="83" y="345"/>
                      <a:pt x="83" y="344"/>
                      <a:pt x="83" y="344"/>
                    </a:cubicBezTo>
                    <a:cubicBezTo>
                      <a:pt x="83" y="343"/>
                      <a:pt x="83" y="343"/>
                      <a:pt x="83" y="343"/>
                    </a:cubicBezTo>
                    <a:cubicBezTo>
                      <a:pt x="83" y="342"/>
                      <a:pt x="83" y="342"/>
                      <a:pt x="83" y="341"/>
                    </a:cubicBezTo>
                    <a:cubicBezTo>
                      <a:pt x="83" y="341"/>
                      <a:pt x="84" y="341"/>
                      <a:pt x="85" y="340"/>
                    </a:cubicBezTo>
                    <a:cubicBezTo>
                      <a:pt x="85" y="340"/>
                      <a:pt x="85" y="340"/>
                      <a:pt x="86" y="340"/>
                    </a:cubicBezTo>
                    <a:cubicBezTo>
                      <a:pt x="86" y="340"/>
                      <a:pt x="87" y="340"/>
                      <a:pt x="88" y="340"/>
                    </a:cubicBezTo>
                    <a:cubicBezTo>
                      <a:pt x="89" y="340"/>
                      <a:pt x="89" y="340"/>
                      <a:pt x="90" y="339"/>
                    </a:cubicBezTo>
                    <a:cubicBezTo>
                      <a:pt x="91" y="339"/>
                      <a:pt x="92" y="339"/>
                      <a:pt x="92" y="339"/>
                    </a:cubicBezTo>
                    <a:cubicBezTo>
                      <a:pt x="94" y="339"/>
                      <a:pt x="95" y="339"/>
                      <a:pt x="97" y="338"/>
                    </a:cubicBezTo>
                    <a:cubicBezTo>
                      <a:pt x="99" y="338"/>
                      <a:pt x="101" y="338"/>
                      <a:pt x="103" y="338"/>
                    </a:cubicBezTo>
                    <a:cubicBezTo>
                      <a:pt x="104" y="338"/>
                      <a:pt x="106" y="338"/>
                      <a:pt x="107" y="338"/>
                    </a:cubicBezTo>
                    <a:cubicBezTo>
                      <a:pt x="107" y="338"/>
                      <a:pt x="107" y="338"/>
                      <a:pt x="107" y="338"/>
                    </a:cubicBezTo>
                    <a:cubicBezTo>
                      <a:pt x="108" y="338"/>
                      <a:pt x="108" y="338"/>
                      <a:pt x="109" y="338"/>
                    </a:cubicBezTo>
                    <a:cubicBezTo>
                      <a:pt x="109" y="338"/>
                      <a:pt x="110" y="338"/>
                      <a:pt x="110" y="338"/>
                    </a:cubicBezTo>
                    <a:cubicBezTo>
                      <a:pt x="111" y="338"/>
                      <a:pt x="113" y="338"/>
                      <a:pt x="114" y="337"/>
                    </a:cubicBezTo>
                    <a:cubicBezTo>
                      <a:pt x="114" y="338"/>
                      <a:pt x="114" y="340"/>
                      <a:pt x="115" y="341"/>
                    </a:cubicBezTo>
                    <a:cubicBezTo>
                      <a:pt x="117" y="343"/>
                      <a:pt x="119" y="345"/>
                      <a:pt x="121" y="347"/>
                    </a:cubicBezTo>
                    <a:cubicBezTo>
                      <a:pt x="122" y="348"/>
                      <a:pt x="122" y="348"/>
                      <a:pt x="122" y="348"/>
                    </a:cubicBezTo>
                    <a:cubicBezTo>
                      <a:pt x="123" y="349"/>
                      <a:pt x="124" y="350"/>
                      <a:pt x="125" y="350"/>
                    </a:cubicBezTo>
                    <a:cubicBezTo>
                      <a:pt x="126" y="350"/>
                      <a:pt x="128" y="350"/>
                      <a:pt x="129" y="350"/>
                    </a:cubicBezTo>
                    <a:cubicBezTo>
                      <a:pt x="130" y="350"/>
                      <a:pt x="130" y="350"/>
                      <a:pt x="131" y="350"/>
                    </a:cubicBezTo>
                    <a:cubicBezTo>
                      <a:pt x="131" y="350"/>
                      <a:pt x="132" y="350"/>
                      <a:pt x="132" y="350"/>
                    </a:cubicBezTo>
                    <a:cubicBezTo>
                      <a:pt x="133" y="350"/>
                      <a:pt x="134" y="350"/>
                      <a:pt x="134" y="350"/>
                    </a:cubicBezTo>
                    <a:cubicBezTo>
                      <a:pt x="135" y="350"/>
                      <a:pt x="135" y="350"/>
                      <a:pt x="135" y="350"/>
                    </a:cubicBezTo>
                    <a:cubicBezTo>
                      <a:pt x="136" y="350"/>
                      <a:pt x="136" y="350"/>
                      <a:pt x="136" y="350"/>
                    </a:cubicBezTo>
                    <a:cubicBezTo>
                      <a:pt x="137" y="350"/>
                      <a:pt x="138" y="351"/>
                      <a:pt x="140" y="351"/>
                    </a:cubicBezTo>
                    <a:cubicBezTo>
                      <a:pt x="140" y="351"/>
                      <a:pt x="140" y="351"/>
                      <a:pt x="141" y="351"/>
                    </a:cubicBezTo>
                    <a:cubicBezTo>
                      <a:pt x="142" y="350"/>
                      <a:pt x="143" y="350"/>
                      <a:pt x="144" y="350"/>
                    </a:cubicBezTo>
                    <a:cubicBezTo>
                      <a:pt x="146" y="350"/>
                      <a:pt x="148" y="350"/>
                      <a:pt x="149" y="350"/>
                    </a:cubicBezTo>
                    <a:cubicBezTo>
                      <a:pt x="151" y="350"/>
                      <a:pt x="153" y="350"/>
                      <a:pt x="154" y="351"/>
                    </a:cubicBezTo>
                    <a:cubicBezTo>
                      <a:pt x="154" y="352"/>
                      <a:pt x="154" y="352"/>
                      <a:pt x="154" y="352"/>
                    </a:cubicBezTo>
                    <a:cubicBezTo>
                      <a:pt x="154" y="352"/>
                      <a:pt x="153" y="354"/>
                      <a:pt x="151" y="354"/>
                    </a:cubicBezTo>
                    <a:cubicBezTo>
                      <a:pt x="150" y="355"/>
                      <a:pt x="148" y="355"/>
                      <a:pt x="147" y="355"/>
                    </a:cubicBezTo>
                    <a:cubicBezTo>
                      <a:pt x="145" y="355"/>
                      <a:pt x="144" y="355"/>
                      <a:pt x="142" y="355"/>
                    </a:cubicBezTo>
                    <a:cubicBezTo>
                      <a:pt x="141" y="354"/>
                      <a:pt x="139" y="354"/>
                      <a:pt x="137" y="354"/>
                    </a:cubicBezTo>
                    <a:cubicBezTo>
                      <a:pt x="136" y="354"/>
                      <a:pt x="135" y="354"/>
                      <a:pt x="133" y="355"/>
                    </a:cubicBezTo>
                    <a:cubicBezTo>
                      <a:pt x="128" y="356"/>
                      <a:pt x="126" y="359"/>
                      <a:pt x="125" y="361"/>
                    </a:cubicBezTo>
                    <a:cubicBezTo>
                      <a:pt x="125" y="364"/>
                      <a:pt x="124" y="371"/>
                      <a:pt x="131" y="374"/>
                    </a:cubicBezTo>
                    <a:cubicBezTo>
                      <a:pt x="131" y="374"/>
                      <a:pt x="131" y="374"/>
                      <a:pt x="132" y="375"/>
                    </a:cubicBezTo>
                    <a:cubicBezTo>
                      <a:pt x="132" y="375"/>
                      <a:pt x="134" y="376"/>
                      <a:pt x="136" y="377"/>
                    </a:cubicBezTo>
                    <a:cubicBezTo>
                      <a:pt x="136" y="377"/>
                      <a:pt x="136" y="377"/>
                      <a:pt x="136" y="377"/>
                    </a:cubicBezTo>
                    <a:cubicBezTo>
                      <a:pt x="139" y="377"/>
                      <a:pt x="142" y="375"/>
                      <a:pt x="144" y="374"/>
                    </a:cubicBezTo>
                    <a:cubicBezTo>
                      <a:pt x="145" y="373"/>
                      <a:pt x="145" y="373"/>
                      <a:pt x="145" y="373"/>
                    </a:cubicBezTo>
                    <a:cubicBezTo>
                      <a:pt x="148" y="372"/>
                      <a:pt x="151" y="371"/>
                      <a:pt x="154" y="371"/>
                    </a:cubicBezTo>
                    <a:cubicBezTo>
                      <a:pt x="155" y="371"/>
                      <a:pt x="156" y="371"/>
                      <a:pt x="157" y="371"/>
                    </a:cubicBezTo>
                    <a:cubicBezTo>
                      <a:pt x="158" y="371"/>
                      <a:pt x="158" y="371"/>
                      <a:pt x="158" y="371"/>
                    </a:cubicBezTo>
                    <a:cubicBezTo>
                      <a:pt x="161" y="371"/>
                      <a:pt x="163" y="371"/>
                      <a:pt x="164" y="370"/>
                    </a:cubicBezTo>
                    <a:cubicBezTo>
                      <a:pt x="166" y="368"/>
                      <a:pt x="166" y="367"/>
                      <a:pt x="166" y="366"/>
                    </a:cubicBezTo>
                    <a:cubicBezTo>
                      <a:pt x="166" y="365"/>
                      <a:pt x="167" y="365"/>
                      <a:pt x="167" y="365"/>
                    </a:cubicBezTo>
                    <a:cubicBezTo>
                      <a:pt x="167" y="363"/>
                      <a:pt x="169" y="361"/>
                      <a:pt x="170" y="361"/>
                    </a:cubicBezTo>
                    <a:cubicBezTo>
                      <a:pt x="170" y="361"/>
                      <a:pt x="171" y="361"/>
                      <a:pt x="171" y="361"/>
                    </a:cubicBezTo>
                    <a:cubicBezTo>
                      <a:pt x="171" y="361"/>
                      <a:pt x="171" y="361"/>
                      <a:pt x="171" y="361"/>
                    </a:cubicBezTo>
                    <a:cubicBezTo>
                      <a:pt x="172" y="361"/>
                      <a:pt x="172" y="361"/>
                      <a:pt x="173" y="361"/>
                    </a:cubicBezTo>
                    <a:cubicBezTo>
                      <a:pt x="175" y="360"/>
                      <a:pt x="176" y="359"/>
                      <a:pt x="177" y="359"/>
                    </a:cubicBezTo>
                    <a:cubicBezTo>
                      <a:pt x="177" y="359"/>
                      <a:pt x="178" y="357"/>
                      <a:pt x="179" y="357"/>
                    </a:cubicBezTo>
                    <a:cubicBezTo>
                      <a:pt x="179" y="357"/>
                      <a:pt x="180" y="356"/>
                      <a:pt x="180" y="356"/>
                    </a:cubicBezTo>
                    <a:cubicBezTo>
                      <a:pt x="180" y="356"/>
                      <a:pt x="180" y="356"/>
                      <a:pt x="180" y="356"/>
                    </a:cubicBezTo>
                    <a:cubicBezTo>
                      <a:pt x="182" y="358"/>
                      <a:pt x="182" y="359"/>
                      <a:pt x="183" y="361"/>
                    </a:cubicBezTo>
                    <a:cubicBezTo>
                      <a:pt x="184" y="362"/>
                      <a:pt x="185" y="363"/>
                      <a:pt x="185" y="364"/>
                    </a:cubicBezTo>
                    <a:cubicBezTo>
                      <a:pt x="186" y="365"/>
                      <a:pt x="187" y="365"/>
                      <a:pt x="187" y="366"/>
                    </a:cubicBezTo>
                    <a:cubicBezTo>
                      <a:pt x="187" y="366"/>
                      <a:pt x="187" y="367"/>
                      <a:pt x="188" y="367"/>
                    </a:cubicBezTo>
                    <a:cubicBezTo>
                      <a:pt x="188" y="369"/>
                      <a:pt x="189" y="370"/>
                      <a:pt x="190" y="372"/>
                    </a:cubicBezTo>
                    <a:cubicBezTo>
                      <a:pt x="192" y="373"/>
                      <a:pt x="193" y="375"/>
                      <a:pt x="193" y="376"/>
                    </a:cubicBezTo>
                    <a:cubicBezTo>
                      <a:pt x="194" y="377"/>
                      <a:pt x="194" y="378"/>
                      <a:pt x="194" y="379"/>
                    </a:cubicBezTo>
                    <a:cubicBezTo>
                      <a:pt x="194" y="380"/>
                      <a:pt x="194" y="381"/>
                      <a:pt x="195" y="382"/>
                    </a:cubicBezTo>
                    <a:cubicBezTo>
                      <a:pt x="196" y="390"/>
                      <a:pt x="202" y="390"/>
                      <a:pt x="207" y="391"/>
                    </a:cubicBezTo>
                    <a:cubicBezTo>
                      <a:pt x="208" y="391"/>
                      <a:pt x="210" y="392"/>
                      <a:pt x="211" y="393"/>
                    </a:cubicBezTo>
                    <a:cubicBezTo>
                      <a:pt x="212" y="394"/>
                      <a:pt x="213" y="395"/>
                      <a:pt x="213" y="396"/>
                    </a:cubicBezTo>
                    <a:cubicBezTo>
                      <a:pt x="214" y="398"/>
                      <a:pt x="215" y="399"/>
                      <a:pt x="216" y="400"/>
                    </a:cubicBezTo>
                    <a:cubicBezTo>
                      <a:pt x="217" y="401"/>
                      <a:pt x="217" y="401"/>
                      <a:pt x="217" y="401"/>
                    </a:cubicBezTo>
                    <a:cubicBezTo>
                      <a:pt x="217" y="402"/>
                      <a:pt x="218" y="403"/>
                      <a:pt x="220" y="404"/>
                    </a:cubicBezTo>
                    <a:cubicBezTo>
                      <a:pt x="221" y="404"/>
                      <a:pt x="222" y="404"/>
                      <a:pt x="223" y="404"/>
                    </a:cubicBezTo>
                    <a:cubicBezTo>
                      <a:pt x="224" y="404"/>
                      <a:pt x="224" y="404"/>
                      <a:pt x="224" y="404"/>
                    </a:cubicBezTo>
                    <a:cubicBezTo>
                      <a:pt x="224" y="404"/>
                      <a:pt x="224" y="404"/>
                      <a:pt x="224" y="404"/>
                    </a:cubicBezTo>
                    <a:cubicBezTo>
                      <a:pt x="225" y="404"/>
                      <a:pt x="225" y="404"/>
                      <a:pt x="226" y="405"/>
                    </a:cubicBezTo>
                    <a:cubicBezTo>
                      <a:pt x="227" y="405"/>
                      <a:pt x="227" y="405"/>
                      <a:pt x="228" y="406"/>
                    </a:cubicBezTo>
                    <a:cubicBezTo>
                      <a:pt x="230" y="406"/>
                      <a:pt x="232" y="406"/>
                      <a:pt x="234" y="406"/>
                    </a:cubicBezTo>
                    <a:cubicBezTo>
                      <a:pt x="235" y="406"/>
                      <a:pt x="237" y="406"/>
                      <a:pt x="238" y="406"/>
                    </a:cubicBezTo>
                    <a:cubicBezTo>
                      <a:pt x="239" y="406"/>
                      <a:pt x="241" y="406"/>
                      <a:pt x="242" y="406"/>
                    </a:cubicBezTo>
                    <a:cubicBezTo>
                      <a:pt x="242" y="406"/>
                      <a:pt x="243" y="406"/>
                      <a:pt x="244" y="406"/>
                    </a:cubicBezTo>
                    <a:cubicBezTo>
                      <a:pt x="244" y="406"/>
                      <a:pt x="245" y="406"/>
                      <a:pt x="245" y="406"/>
                    </a:cubicBezTo>
                    <a:cubicBezTo>
                      <a:pt x="247" y="406"/>
                      <a:pt x="248" y="406"/>
                      <a:pt x="249" y="406"/>
                    </a:cubicBezTo>
                    <a:cubicBezTo>
                      <a:pt x="251" y="406"/>
                      <a:pt x="254" y="406"/>
                      <a:pt x="256" y="404"/>
                    </a:cubicBezTo>
                    <a:cubicBezTo>
                      <a:pt x="257" y="404"/>
                      <a:pt x="258" y="403"/>
                      <a:pt x="259" y="403"/>
                    </a:cubicBezTo>
                    <a:cubicBezTo>
                      <a:pt x="259" y="403"/>
                      <a:pt x="260" y="403"/>
                      <a:pt x="261" y="403"/>
                    </a:cubicBezTo>
                    <a:cubicBezTo>
                      <a:pt x="261" y="403"/>
                      <a:pt x="262" y="403"/>
                      <a:pt x="262" y="403"/>
                    </a:cubicBezTo>
                    <a:cubicBezTo>
                      <a:pt x="263" y="403"/>
                      <a:pt x="263" y="403"/>
                      <a:pt x="263" y="403"/>
                    </a:cubicBezTo>
                    <a:cubicBezTo>
                      <a:pt x="264" y="403"/>
                      <a:pt x="264" y="404"/>
                      <a:pt x="265" y="404"/>
                    </a:cubicBezTo>
                    <a:cubicBezTo>
                      <a:pt x="266" y="404"/>
                      <a:pt x="266" y="404"/>
                      <a:pt x="266" y="404"/>
                    </a:cubicBezTo>
                    <a:cubicBezTo>
                      <a:pt x="266" y="404"/>
                      <a:pt x="266" y="404"/>
                      <a:pt x="266" y="404"/>
                    </a:cubicBezTo>
                    <a:cubicBezTo>
                      <a:pt x="270" y="403"/>
                      <a:pt x="272" y="398"/>
                      <a:pt x="271" y="395"/>
                    </a:cubicBezTo>
                    <a:cubicBezTo>
                      <a:pt x="271" y="394"/>
                      <a:pt x="271" y="393"/>
                      <a:pt x="271" y="393"/>
                    </a:cubicBezTo>
                    <a:cubicBezTo>
                      <a:pt x="270" y="392"/>
                      <a:pt x="270" y="391"/>
                      <a:pt x="270" y="391"/>
                    </a:cubicBezTo>
                    <a:cubicBezTo>
                      <a:pt x="270" y="391"/>
                      <a:pt x="271" y="390"/>
                      <a:pt x="271" y="390"/>
                    </a:cubicBezTo>
                    <a:cubicBezTo>
                      <a:pt x="271" y="389"/>
                      <a:pt x="272" y="389"/>
                      <a:pt x="272" y="388"/>
                    </a:cubicBezTo>
                    <a:cubicBezTo>
                      <a:pt x="272" y="387"/>
                      <a:pt x="273" y="386"/>
                      <a:pt x="273" y="386"/>
                    </a:cubicBezTo>
                    <a:cubicBezTo>
                      <a:pt x="273" y="385"/>
                      <a:pt x="273" y="385"/>
                      <a:pt x="273" y="385"/>
                    </a:cubicBezTo>
                    <a:cubicBezTo>
                      <a:pt x="274" y="383"/>
                      <a:pt x="275" y="382"/>
                      <a:pt x="277" y="381"/>
                    </a:cubicBezTo>
                    <a:cubicBezTo>
                      <a:pt x="278" y="380"/>
                      <a:pt x="280" y="379"/>
                      <a:pt x="281" y="378"/>
                    </a:cubicBezTo>
                    <a:cubicBezTo>
                      <a:pt x="284" y="375"/>
                      <a:pt x="287" y="373"/>
                      <a:pt x="291" y="371"/>
                    </a:cubicBezTo>
                    <a:cubicBezTo>
                      <a:pt x="291" y="372"/>
                      <a:pt x="291" y="372"/>
                      <a:pt x="292" y="372"/>
                    </a:cubicBezTo>
                    <a:cubicBezTo>
                      <a:pt x="292" y="372"/>
                      <a:pt x="293" y="373"/>
                      <a:pt x="295" y="373"/>
                    </a:cubicBezTo>
                    <a:cubicBezTo>
                      <a:pt x="295" y="373"/>
                      <a:pt x="296" y="373"/>
                      <a:pt x="297" y="373"/>
                    </a:cubicBezTo>
                    <a:cubicBezTo>
                      <a:pt x="297" y="373"/>
                      <a:pt x="298" y="373"/>
                      <a:pt x="298" y="373"/>
                    </a:cubicBezTo>
                    <a:cubicBezTo>
                      <a:pt x="299" y="373"/>
                      <a:pt x="299" y="373"/>
                      <a:pt x="299" y="373"/>
                    </a:cubicBezTo>
                    <a:cubicBezTo>
                      <a:pt x="302" y="373"/>
                      <a:pt x="305" y="372"/>
                      <a:pt x="307" y="371"/>
                    </a:cubicBezTo>
                    <a:cubicBezTo>
                      <a:pt x="308" y="370"/>
                      <a:pt x="309" y="370"/>
                      <a:pt x="311" y="370"/>
                    </a:cubicBezTo>
                    <a:cubicBezTo>
                      <a:pt x="314" y="369"/>
                      <a:pt x="316" y="368"/>
                      <a:pt x="319" y="365"/>
                    </a:cubicBezTo>
                    <a:cubicBezTo>
                      <a:pt x="323" y="363"/>
                      <a:pt x="325" y="360"/>
                      <a:pt x="327" y="358"/>
                    </a:cubicBezTo>
                    <a:cubicBezTo>
                      <a:pt x="328" y="357"/>
                      <a:pt x="328" y="357"/>
                      <a:pt x="328" y="357"/>
                    </a:cubicBezTo>
                    <a:lnTo>
                      <a:pt x="328" y="356"/>
                    </a:lnTo>
                    <a:close/>
                    <a:moveTo>
                      <a:pt x="120" y="334"/>
                    </a:moveTo>
                    <a:cubicBezTo>
                      <a:pt x="120" y="334"/>
                      <a:pt x="119" y="334"/>
                      <a:pt x="119" y="334"/>
                    </a:cubicBezTo>
                    <a:cubicBezTo>
                      <a:pt x="119" y="334"/>
                      <a:pt x="118" y="335"/>
                      <a:pt x="118" y="335"/>
                    </a:cubicBezTo>
                    <a:cubicBezTo>
                      <a:pt x="118" y="335"/>
                      <a:pt x="118" y="335"/>
                      <a:pt x="118" y="335"/>
                    </a:cubicBezTo>
                    <a:cubicBezTo>
                      <a:pt x="119" y="334"/>
                      <a:pt x="119" y="332"/>
                      <a:pt x="119" y="332"/>
                    </a:cubicBezTo>
                    <a:cubicBezTo>
                      <a:pt x="119" y="332"/>
                      <a:pt x="119" y="332"/>
                      <a:pt x="119" y="332"/>
                    </a:cubicBezTo>
                    <a:cubicBezTo>
                      <a:pt x="119" y="332"/>
                      <a:pt x="119" y="332"/>
                      <a:pt x="119" y="332"/>
                    </a:cubicBezTo>
                    <a:cubicBezTo>
                      <a:pt x="119" y="333"/>
                      <a:pt x="120" y="334"/>
                      <a:pt x="120" y="334"/>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0" name="Freeform 32"/>
              <p:cNvSpPr>
                <a:spLocks noEditPoints="1"/>
              </p:cNvSpPr>
              <p:nvPr/>
            </p:nvSpPr>
            <p:spPr bwMode="auto">
              <a:xfrm>
                <a:off x="-945897" y="2509119"/>
                <a:ext cx="593684" cy="435682"/>
              </a:xfrm>
              <a:custGeom>
                <a:avLst/>
                <a:gdLst>
                  <a:gd name="T0" fmla="*/ 291 w 312"/>
                  <a:gd name="T1" fmla="*/ 113 h 244"/>
                  <a:gd name="T2" fmla="*/ 261 w 312"/>
                  <a:gd name="T3" fmla="*/ 127 h 244"/>
                  <a:gd name="T4" fmla="*/ 265 w 312"/>
                  <a:gd name="T5" fmla="*/ 116 h 244"/>
                  <a:gd name="T6" fmla="*/ 286 w 312"/>
                  <a:gd name="T7" fmla="*/ 85 h 244"/>
                  <a:gd name="T8" fmla="*/ 272 w 312"/>
                  <a:gd name="T9" fmla="*/ 77 h 244"/>
                  <a:gd name="T10" fmla="*/ 267 w 312"/>
                  <a:gd name="T11" fmla="*/ 69 h 244"/>
                  <a:gd name="T12" fmla="*/ 251 w 312"/>
                  <a:gd name="T13" fmla="*/ 43 h 244"/>
                  <a:gd name="T14" fmla="*/ 246 w 312"/>
                  <a:gd name="T15" fmla="*/ 35 h 244"/>
                  <a:gd name="T16" fmla="*/ 232 w 312"/>
                  <a:gd name="T17" fmla="*/ 6 h 244"/>
                  <a:gd name="T18" fmla="*/ 216 w 312"/>
                  <a:gd name="T19" fmla="*/ 4 h 244"/>
                  <a:gd name="T20" fmla="*/ 176 w 312"/>
                  <a:gd name="T21" fmla="*/ 6 h 244"/>
                  <a:gd name="T22" fmla="*/ 154 w 312"/>
                  <a:gd name="T23" fmla="*/ 13 h 244"/>
                  <a:gd name="T24" fmla="*/ 138 w 312"/>
                  <a:gd name="T25" fmla="*/ 21 h 244"/>
                  <a:gd name="T26" fmla="*/ 110 w 312"/>
                  <a:gd name="T27" fmla="*/ 34 h 244"/>
                  <a:gd name="T28" fmla="*/ 86 w 312"/>
                  <a:gd name="T29" fmla="*/ 57 h 244"/>
                  <a:gd name="T30" fmla="*/ 76 w 312"/>
                  <a:gd name="T31" fmla="*/ 81 h 244"/>
                  <a:gd name="T32" fmla="*/ 65 w 312"/>
                  <a:gd name="T33" fmla="*/ 95 h 244"/>
                  <a:gd name="T34" fmla="*/ 49 w 312"/>
                  <a:gd name="T35" fmla="*/ 102 h 244"/>
                  <a:gd name="T36" fmla="*/ 36 w 312"/>
                  <a:gd name="T37" fmla="*/ 98 h 244"/>
                  <a:gd name="T38" fmla="*/ 43 w 312"/>
                  <a:gd name="T39" fmla="*/ 116 h 244"/>
                  <a:gd name="T40" fmla="*/ 45 w 312"/>
                  <a:gd name="T41" fmla="*/ 119 h 244"/>
                  <a:gd name="T42" fmla="*/ 53 w 312"/>
                  <a:gd name="T43" fmla="*/ 120 h 244"/>
                  <a:gd name="T44" fmla="*/ 40 w 312"/>
                  <a:gd name="T45" fmla="*/ 130 h 244"/>
                  <a:gd name="T46" fmla="*/ 22 w 312"/>
                  <a:gd name="T47" fmla="*/ 132 h 244"/>
                  <a:gd name="T48" fmla="*/ 7 w 312"/>
                  <a:gd name="T49" fmla="*/ 144 h 244"/>
                  <a:gd name="T50" fmla="*/ 11 w 312"/>
                  <a:gd name="T51" fmla="*/ 166 h 244"/>
                  <a:gd name="T52" fmla="*/ 26 w 312"/>
                  <a:gd name="T53" fmla="*/ 182 h 244"/>
                  <a:gd name="T54" fmla="*/ 40 w 312"/>
                  <a:gd name="T55" fmla="*/ 201 h 244"/>
                  <a:gd name="T56" fmla="*/ 57 w 312"/>
                  <a:gd name="T57" fmla="*/ 209 h 244"/>
                  <a:gd name="T58" fmla="*/ 77 w 312"/>
                  <a:gd name="T59" fmla="*/ 216 h 244"/>
                  <a:gd name="T60" fmla="*/ 91 w 312"/>
                  <a:gd name="T61" fmla="*/ 220 h 244"/>
                  <a:gd name="T62" fmla="*/ 110 w 312"/>
                  <a:gd name="T63" fmla="*/ 201 h 244"/>
                  <a:gd name="T64" fmla="*/ 109 w 312"/>
                  <a:gd name="T65" fmla="*/ 182 h 244"/>
                  <a:gd name="T66" fmla="*/ 126 w 312"/>
                  <a:gd name="T67" fmla="*/ 166 h 244"/>
                  <a:gd name="T68" fmla="*/ 147 w 312"/>
                  <a:gd name="T69" fmla="*/ 188 h 244"/>
                  <a:gd name="T70" fmla="*/ 167 w 312"/>
                  <a:gd name="T71" fmla="*/ 207 h 244"/>
                  <a:gd name="T72" fmla="*/ 176 w 312"/>
                  <a:gd name="T73" fmla="*/ 238 h 244"/>
                  <a:gd name="T74" fmla="*/ 206 w 312"/>
                  <a:gd name="T75" fmla="*/ 225 h 244"/>
                  <a:gd name="T76" fmla="*/ 230 w 312"/>
                  <a:gd name="T77" fmla="*/ 237 h 244"/>
                  <a:gd name="T78" fmla="*/ 250 w 312"/>
                  <a:gd name="T79" fmla="*/ 237 h 244"/>
                  <a:gd name="T80" fmla="*/ 276 w 312"/>
                  <a:gd name="T81" fmla="*/ 204 h 244"/>
                  <a:gd name="T82" fmla="*/ 304 w 312"/>
                  <a:gd name="T83" fmla="*/ 183 h 244"/>
                  <a:gd name="T84" fmla="*/ 311 w 312"/>
                  <a:gd name="T85" fmla="*/ 162 h 244"/>
                  <a:gd name="T86" fmla="*/ 294 w 312"/>
                  <a:gd name="T87" fmla="*/ 173 h 244"/>
                  <a:gd name="T88" fmla="*/ 288 w 312"/>
                  <a:gd name="T89" fmla="*/ 171 h 244"/>
                  <a:gd name="T90" fmla="*/ 285 w 312"/>
                  <a:gd name="T91" fmla="*/ 145 h 244"/>
                  <a:gd name="T92" fmla="*/ 297 w 312"/>
                  <a:gd name="T93" fmla="*/ 160 h 244"/>
                  <a:gd name="T94" fmla="*/ 187 w 312"/>
                  <a:gd name="T95" fmla="*/ 131 h 244"/>
                  <a:gd name="T96" fmla="*/ 191 w 312"/>
                  <a:gd name="T97" fmla="*/ 104 h 244"/>
                  <a:gd name="T98" fmla="*/ 204 w 312"/>
                  <a:gd name="T99" fmla="*/ 113 h 244"/>
                  <a:gd name="T100" fmla="*/ 215 w 312"/>
                  <a:gd name="T101" fmla="*/ 113 h 244"/>
                  <a:gd name="T102" fmla="*/ 214 w 312"/>
                  <a:gd name="T103" fmla="*/ 131 h 244"/>
                  <a:gd name="T104" fmla="*/ 206 w 312"/>
                  <a:gd name="T105" fmla="*/ 138 h 244"/>
                  <a:gd name="T106" fmla="*/ 198 w 312"/>
                  <a:gd name="T107" fmla="*/ 145 h 244"/>
                  <a:gd name="T108" fmla="*/ 184 w 312"/>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244">
                    <a:moveTo>
                      <a:pt x="307" y="144"/>
                    </a:moveTo>
                    <a:cubicBezTo>
                      <a:pt x="306" y="142"/>
                      <a:pt x="306" y="142"/>
                      <a:pt x="306" y="142"/>
                    </a:cubicBezTo>
                    <a:cubicBezTo>
                      <a:pt x="305" y="140"/>
                      <a:pt x="305" y="136"/>
                      <a:pt x="304" y="132"/>
                    </a:cubicBezTo>
                    <a:cubicBezTo>
                      <a:pt x="304" y="124"/>
                      <a:pt x="303" y="114"/>
                      <a:pt x="291" y="113"/>
                    </a:cubicBezTo>
                    <a:cubicBezTo>
                      <a:pt x="291" y="113"/>
                      <a:pt x="291" y="113"/>
                      <a:pt x="291" y="113"/>
                    </a:cubicBezTo>
                    <a:cubicBezTo>
                      <a:pt x="287" y="113"/>
                      <a:pt x="283" y="114"/>
                      <a:pt x="280" y="115"/>
                    </a:cubicBezTo>
                    <a:cubicBezTo>
                      <a:pt x="278" y="115"/>
                      <a:pt x="276" y="115"/>
                      <a:pt x="274" y="115"/>
                    </a:cubicBezTo>
                    <a:cubicBezTo>
                      <a:pt x="266" y="116"/>
                      <a:pt x="264" y="122"/>
                      <a:pt x="261" y="127"/>
                    </a:cubicBezTo>
                    <a:cubicBezTo>
                      <a:pt x="260" y="129"/>
                      <a:pt x="260" y="130"/>
                      <a:pt x="259" y="131"/>
                    </a:cubicBezTo>
                    <a:cubicBezTo>
                      <a:pt x="259" y="131"/>
                      <a:pt x="259" y="130"/>
                      <a:pt x="258" y="129"/>
                    </a:cubicBezTo>
                    <a:cubicBezTo>
                      <a:pt x="257" y="127"/>
                      <a:pt x="257" y="123"/>
                      <a:pt x="263" y="118"/>
                    </a:cubicBezTo>
                    <a:cubicBezTo>
                      <a:pt x="264" y="117"/>
                      <a:pt x="264" y="117"/>
                      <a:pt x="265" y="116"/>
                    </a:cubicBezTo>
                    <a:cubicBezTo>
                      <a:pt x="267" y="114"/>
                      <a:pt x="268" y="113"/>
                      <a:pt x="271" y="112"/>
                    </a:cubicBezTo>
                    <a:cubicBezTo>
                      <a:pt x="271" y="111"/>
                      <a:pt x="272" y="111"/>
                      <a:pt x="273" y="111"/>
                    </a:cubicBezTo>
                    <a:cubicBezTo>
                      <a:pt x="277" y="109"/>
                      <a:pt x="280" y="108"/>
                      <a:pt x="283" y="105"/>
                    </a:cubicBezTo>
                    <a:cubicBezTo>
                      <a:pt x="287" y="100"/>
                      <a:pt x="288" y="90"/>
                      <a:pt x="286" y="85"/>
                    </a:cubicBezTo>
                    <a:cubicBezTo>
                      <a:pt x="284" y="82"/>
                      <a:pt x="281" y="80"/>
                      <a:pt x="279" y="79"/>
                    </a:cubicBezTo>
                    <a:cubicBezTo>
                      <a:pt x="279" y="79"/>
                      <a:pt x="279" y="79"/>
                      <a:pt x="278" y="79"/>
                    </a:cubicBezTo>
                    <a:cubicBezTo>
                      <a:pt x="277" y="78"/>
                      <a:pt x="275" y="77"/>
                      <a:pt x="273" y="77"/>
                    </a:cubicBezTo>
                    <a:cubicBezTo>
                      <a:pt x="273" y="77"/>
                      <a:pt x="273" y="77"/>
                      <a:pt x="272" y="77"/>
                    </a:cubicBezTo>
                    <a:cubicBezTo>
                      <a:pt x="272" y="77"/>
                      <a:pt x="272" y="77"/>
                      <a:pt x="272" y="77"/>
                    </a:cubicBezTo>
                    <a:cubicBezTo>
                      <a:pt x="272" y="77"/>
                      <a:pt x="272" y="76"/>
                      <a:pt x="271" y="75"/>
                    </a:cubicBezTo>
                    <a:cubicBezTo>
                      <a:pt x="271" y="73"/>
                      <a:pt x="270" y="72"/>
                      <a:pt x="269" y="71"/>
                    </a:cubicBezTo>
                    <a:cubicBezTo>
                      <a:pt x="268" y="70"/>
                      <a:pt x="268" y="69"/>
                      <a:pt x="267" y="69"/>
                    </a:cubicBezTo>
                    <a:cubicBezTo>
                      <a:pt x="267" y="68"/>
                      <a:pt x="267" y="68"/>
                      <a:pt x="267" y="68"/>
                    </a:cubicBezTo>
                    <a:cubicBezTo>
                      <a:pt x="265" y="65"/>
                      <a:pt x="264" y="62"/>
                      <a:pt x="261" y="60"/>
                    </a:cubicBezTo>
                    <a:cubicBezTo>
                      <a:pt x="256" y="54"/>
                      <a:pt x="255" y="51"/>
                      <a:pt x="254" y="42"/>
                    </a:cubicBezTo>
                    <a:cubicBezTo>
                      <a:pt x="251" y="43"/>
                      <a:pt x="251" y="43"/>
                      <a:pt x="251" y="43"/>
                    </a:cubicBezTo>
                    <a:cubicBezTo>
                      <a:pt x="251" y="43"/>
                      <a:pt x="251" y="43"/>
                      <a:pt x="251" y="43"/>
                    </a:cubicBezTo>
                    <a:cubicBezTo>
                      <a:pt x="251" y="40"/>
                      <a:pt x="251" y="40"/>
                      <a:pt x="251" y="40"/>
                    </a:cubicBezTo>
                    <a:cubicBezTo>
                      <a:pt x="251" y="40"/>
                      <a:pt x="247" y="39"/>
                      <a:pt x="247" y="39"/>
                    </a:cubicBezTo>
                    <a:cubicBezTo>
                      <a:pt x="246" y="38"/>
                      <a:pt x="246" y="37"/>
                      <a:pt x="246" y="35"/>
                    </a:cubicBezTo>
                    <a:cubicBezTo>
                      <a:pt x="246" y="33"/>
                      <a:pt x="246" y="31"/>
                      <a:pt x="247" y="29"/>
                    </a:cubicBezTo>
                    <a:cubicBezTo>
                      <a:pt x="247" y="25"/>
                      <a:pt x="248" y="20"/>
                      <a:pt x="246" y="15"/>
                    </a:cubicBezTo>
                    <a:cubicBezTo>
                      <a:pt x="244" y="10"/>
                      <a:pt x="241" y="7"/>
                      <a:pt x="235" y="6"/>
                    </a:cubicBezTo>
                    <a:cubicBezTo>
                      <a:pt x="234" y="6"/>
                      <a:pt x="233" y="6"/>
                      <a:pt x="232" y="6"/>
                    </a:cubicBezTo>
                    <a:cubicBezTo>
                      <a:pt x="231" y="6"/>
                      <a:pt x="229" y="6"/>
                      <a:pt x="228" y="6"/>
                    </a:cubicBezTo>
                    <a:cubicBezTo>
                      <a:pt x="227" y="6"/>
                      <a:pt x="226" y="7"/>
                      <a:pt x="225" y="7"/>
                    </a:cubicBezTo>
                    <a:cubicBezTo>
                      <a:pt x="223" y="7"/>
                      <a:pt x="223" y="6"/>
                      <a:pt x="222" y="6"/>
                    </a:cubicBezTo>
                    <a:cubicBezTo>
                      <a:pt x="220" y="6"/>
                      <a:pt x="218" y="5"/>
                      <a:pt x="216" y="4"/>
                    </a:cubicBezTo>
                    <a:cubicBezTo>
                      <a:pt x="214" y="3"/>
                      <a:pt x="212" y="2"/>
                      <a:pt x="210" y="1"/>
                    </a:cubicBezTo>
                    <a:cubicBezTo>
                      <a:pt x="207" y="0"/>
                      <a:pt x="203" y="0"/>
                      <a:pt x="201" y="0"/>
                    </a:cubicBezTo>
                    <a:cubicBezTo>
                      <a:pt x="200" y="0"/>
                      <a:pt x="196" y="0"/>
                      <a:pt x="195" y="0"/>
                    </a:cubicBezTo>
                    <a:cubicBezTo>
                      <a:pt x="188" y="0"/>
                      <a:pt x="182" y="1"/>
                      <a:pt x="176" y="6"/>
                    </a:cubicBezTo>
                    <a:cubicBezTo>
                      <a:pt x="175" y="7"/>
                      <a:pt x="174" y="7"/>
                      <a:pt x="173" y="8"/>
                    </a:cubicBezTo>
                    <a:cubicBezTo>
                      <a:pt x="169" y="11"/>
                      <a:pt x="166" y="14"/>
                      <a:pt x="161" y="15"/>
                    </a:cubicBezTo>
                    <a:cubicBezTo>
                      <a:pt x="161" y="15"/>
                      <a:pt x="161" y="15"/>
                      <a:pt x="161" y="15"/>
                    </a:cubicBezTo>
                    <a:cubicBezTo>
                      <a:pt x="159" y="15"/>
                      <a:pt x="156" y="14"/>
                      <a:pt x="154" y="13"/>
                    </a:cubicBezTo>
                    <a:cubicBezTo>
                      <a:pt x="151" y="12"/>
                      <a:pt x="149" y="12"/>
                      <a:pt x="146" y="12"/>
                    </a:cubicBezTo>
                    <a:cubicBezTo>
                      <a:pt x="145" y="12"/>
                      <a:pt x="144" y="12"/>
                      <a:pt x="144" y="12"/>
                    </a:cubicBezTo>
                    <a:cubicBezTo>
                      <a:pt x="139" y="13"/>
                      <a:pt x="138" y="17"/>
                      <a:pt x="138" y="19"/>
                    </a:cubicBezTo>
                    <a:cubicBezTo>
                      <a:pt x="138" y="20"/>
                      <a:pt x="138" y="20"/>
                      <a:pt x="138" y="21"/>
                    </a:cubicBezTo>
                    <a:cubicBezTo>
                      <a:pt x="136" y="28"/>
                      <a:pt x="135" y="34"/>
                      <a:pt x="128" y="36"/>
                    </a:cubicBezTo>
                    <a:cubicBezTo>
                      <a:pt x="127" y="37"/>
                      <a:pt x="123" y="37"/>
                      <a:pt x="120" y="37"/>
                    </a:cubicBezTo>
                    <a:cubicBezTo>
                      <a:pt x="114" y="37"/>
                      <a:pt x="112" y="36"/>
                      <a:pt x="111" y="35"/>
                    </a:cubicBezTo>
                    <a:cubicBezTo>
                      <a:pt x="110" y="34"/>
                      <a:pt x="110" y="34"/>
                      <a:pt x="110" y="34"/>
                    </a:cubicBezTo>
                    <a:cubicBezTo>
                      <a:pt x="108" y="34"/>
                      <a:pt x="108" y="34"/>
                      <a:pt x="108" y="34"/>
                    </a:cubicBezTo>
                    <a:cubicBezTo>
                      <a:pt x="103" y="35"/>
                      <a:pt x="93" y="37"/>
                      <a:pt x="90" y="44"/>
                    </a:cubicBezTo>
                    <a:cubicBezTo>
                      <a:pt x="90" y="46"/>
                      <a:pt x="89" y="48"/>
                      <a:pt x="89" y="49"/>
                    </a:cubicBezTo>
                    <a:cubicBezTo>
                      <a:pt x="88" y="52"/>
                      <a:pt x="88" y="54"/>
                      <a:pt x="86" y="57"/>
                    </a:cubicBezTo>
                    <a:cubicBezTo>
                      <a:pt x="84" y="61"/>
                      <a:pt x="84" y="64"/>
                      <a:pt x="83" y="68"/>
                    </a:cubicBezTo>
                    <a:cubicBezTo>
                      <a:pt x="83" y="69"/>
                      <a:pt x="83" y="70"/>
                      <a:pt x="83" y="70"/>
                    </a:cubicBezTo>
                    <a:cubicBezTo>
                      <a:pt x="83" y="74"/>
                      <a:pt x="81" y="76"/>
                      <a:pt x="79" y="78"/>
                    </a:cubicBezTo>
                    <a:cubicBezTo>
                      <a:pt x="78" y="79"/>
                      <a:pt x="77" y="80"/>
                      <a:pt x="76" y="81"/>
                    </a:cubicBezTo>
                    <a:cubicBezTo>
                      <a:pt x="74" y="83"/>
                      <a:pt x="74" y="86"/>
                      <a:pt x="74" y="88"/>
                    </a:cubicBezTo>
                    <a:cubicBezTo>
                      <a:pt x="73" y="91"/>
                      <a:pt x="73" y="93"/>
                      <a:pt x="72" y="94"/>
                    </a:cubicBezTo>
                    <a:cubicBezTo>
                      <a:pt x="71" y="95"/>
                      <a:pt x="70" y="96"/>
                      <a:pt x="68" y="96"/>
                    </a:cubicBezTo>
                    <a:cubicBezTo>
                      <a:pt x="67" y="96"/>
                      <a:pt x="66" y="96"/>
                      <a:pt x="65" y="95"/>
                    </a:cubicBezTo>
                    <a:cubicBezTo>
                      <a:pt x="64" y="95"/>
                      <a:pt x="62" y="95"/>
                      <a:pt x="61" y="95"/>
                    </a:cubicBezTo>
                    <a:cubicBezTo>
                      <a:pt x="61" y="95"/>
                      <a:pt x="60" y="95"/>
                      <a:pt x="59" y="95"/>
                    </a:cubicBezTo>
                    <a:cubicBezTo>
                      <a:pt x="57" y="96"/>
                      <a:pt x="56" y="97"/>
                      <a:pt x="54" y="99"/>
                    </a:cubicBezTo>
                    <a:cubicBezTo>
                      <a:pt x="53" y="100"/>
                      <a:pt x="51" y="102"/>
                      <a:pt x="49" y="102"/>
                    </a:cubicBezTo>
                    <a:cubicBezTo>
                      <a:pt x="49" y="102"/>
                      <a:pt x="49" y="102"/>
                      <a:pt x="49" y="102"/>
                    </a:cubicBezTo>
                    <a:cubicBezTo>
                      <a:pt x="47" y="101"/>
                      <a:pt x="46" y="101"/>
                      <a:pt x="44" y="100"/>
                    </a:cubicBezTo>
                    <a:cubicBezTo>
                      <a:pt x="43" y="99"/>
                      <a:pt x="41" y="98"/>
                      <a:pt x="39" y="98"/>
                    </a:cubicBezTo>
                    <a:cubicBezTo>
                      <a:pt x="38" y="98"/>
                      <a:pt x="37" y="98"/>
                      <a:pt x="36" y="98"/>
                    </a:cubicBezTo>
                    <a:cubicBezTo>
                      <a:pt x="33" y="100"/>
                      <a:pt x="31" y="103"/>
                      <a:pt x="31" y="105"/>
                    </a:cubicBezTo>
                    <a:cubicBezTo>
                      <a:pt x="30" y="108"/>
                      <a:pt x="31" y="110"/>
                      <a:pt x="32" y="111"/>
                    </a:cubicBezTo>
                    <a:cubicBezTo>
                      <a:pt x="33" y="113"/>
                      <a:pt x="36" y="113"/>
                      <a:pt x="38" y="114"/>
                    </a:cubicBezTo>
                    <a:cubicBezTo>
                      <a:pt x="40" y="114"/>
                      <a:pt x="42" y="114"/>
                      <a:pt x="43" y="116"/>
                    </a:cubicBezTo>
                    <a:cubicBezTo>
                      <a:pt x="43" y="116"/>
                      <a:pt x="43" y="116"/>
                      <a:pt x="44" y="117"/>
                    </a:cubicBezTo>
                    <a:cubicBezTo>
                      <a:pt x="44" y="117"/>
                      <a:pt x="44" y="118"/>
                      <a:pt x="44" y="118"/>
                    </a:cubicBezTo>
                    <a:cubicBezTo>
                      <a:pt x="44" y="119"/>
                      <a:pt x="44" y="119"/>
                      <a:pt x="44" y="119"/>
                    </a:cubicBezTo>
                    <a:cubicBezTo>
                      <a:pt x="45" y="119"/>
                      <a:pt x="45" y="119"/>
                      <a:pt x="45" y="119"/>
                    </a:cubicBezTo>
                    <a:cubicBezTo>
                      <a:pt x="46" y="120"/>
                      <a:pt x="47" y="120"/>
                      <a:pt x="47" y="120"/>
                    </a:cubicBezTo>
                    <a:cubicBezTo>
                      <a:pt x="48" y="120"/>
                      <a:pt x="49" y="120"/>
                      <a:pt x="50" y="120"/>
                    </a:cubicBezTo>
                    <a:cubicBezTo>
                      <a:pt x="50" y="120"/>
                      <a:pt x="51" y="120"/>
                      <a:pt x="52" y="120"/>
                    </a:cubicBezTo>
                    <a:cubicBezTo>
                      <a:pt x="53" y="120"/>
                      <a:pt x="53" y="120"/>
                      <a:pt x="53" y="120"/>
                    </a:cubicBezTo>
                    <a:cubicBezTo>
                      <a:pt x="53" y="120"/>
                      <a:pt x="53" y="120"/>
                      <a:pt x="53" y="121"/>
                    </a:cubicBezTo>
                    <a:cubicBezTo>
                      <a:pt x="52" y="123"/>
                      <a:pt x="49" y="124"/>
                      <a:pt x="46" y="126"/>
                    </a:cubicBezTo>
                    <a:cubicBezTo>
                      <a:pt x="46" y="126"/>
                      <a:pt x="45" y="126"/>
                      <a:pt x="44" y="127"/>
                    </a:cubicBezTo>
                    <a:cubicBezTo>
                      <a:pt x="43" y="128"/>
                      <a:pt x="41" y="129"/>
                      <a:pt x="40" y="130"/>
                    </a:cubicBezTo>
                    <a:cubicBezTo>
                      <a:pt x="39" y="131"/>
                      <a:pt x="37" y="133"/>
                      <a:pt x="35" y="134"/>
                    </a:cubicBezTo>
                    <a:cubicBezTo>
                      <a:pt x="34" y="134"/>
                      <a:pt x="33" y="135"/>
                      <a:pt x="31" y="135"/>
                    </a:cubicBezTo>
                    <a:cubicBezTo>
                      <a:pt x="30" y="135"/>
                      <a:pt x="28" y="134"/>
                      <a:pt x="26" y="133"/>
                    </a:cubicBezTo>
                    <a:cubicBezTo>
                      <a:pt x="25" y="133"/>
                      <a:pt x="24" y="132"/>
                      <a:pt x="22" y="132"/>
                    </a:cubicBezTo>
                    <a:cubicBezTo>
                      <a:pt x="22" y="132"/>
                      <a:pt x="21" y="132"/>
                      <a:pt x="21" y="132"/>
                    </a:cubicBezTo>
                    <a:cubicBezTo>
                      <a:pt x="18" y="132"/>
                      <a:pt x="17" y="134"/>
                      <a:pt x="15" y="137"/>
                    </a:cubicBezTo>
                    <a:cubicBezTo>
                      <a:pt x="15" y="137"/>
                      <a:pt x="15" y="138"/>
                      <a:pt x="14" y="139"/>
                    </a:cubicBezTo>
                    <a:cubicBezTo>
                      <a:pt x="13" y="141"/>
                      <a:pt x="10" y="142"/>
                      <a:pt x="7" y="144"/>
                    </a:cubicBezTo>
                    <a:cubicBezTo>
                      <a:pt x="4" y="146"/>
                      <a:pt x="1" y="147"/>
                      <a:pt x="0" y="150"/>
                    </a:cubicBezTo>
                    <a:cubicBezTo>
                      <a:pt x="0" y="152"/>
                      <a:pt x="1" y="154"/>
                      <a:pt x="2" y="156"/>
                    </a:cubicBezTo>
                    <a:cubicBezTo>
                      <a:pt x="3" y="156"/>
                      <a:pt x="3" y="156"/>
                      <a:pt x="3" y="156"/>
                    </a:cubicBezTo>
                    <a:cubicBezTo>
                      <a:pt x="5" y="159"/>
                      <a:pt x="8" y="163"/>
                      <a:pt x="11" y="166"/>
                    </a:cubicBezTo>
                    <a:cubicBezTo>
                      <a:pt x="12" y="167"/>
                      <a:pt x="14" y="168"/>
                      <a:pt x="15" y="168"/>
                    </a:cubicBezTo>
                    <a:cubicBezTo>
                      <a:pt x="18" y="169"/>
                      <a:pt x="20" y="170"/>
                      <a:pt x="20" y="173"/>
                    </a:cubicBezTo>
                    <a:cubicBezTo>
                      <a:pt x="21" y="175"/>
                      <a:pt x="21" y="175"/>
                      <a:pt x="21" y="175"/>
                    </a:cubicBezTo>
                    <a:cubicBezTo>
                      <a:pt x="21" y="178"/>
                      <a:pt x="22" y="180"/>
                      <a:pt x="26" y="182"/>
                    </a:cubicBezTo>
                    <a:cubicBezTo>
                      <a:pt x="30" y="184"/>
                      <a:pt x="31" y="185"/>
                      <a:pt x="32" y="190"/>
                    </a:cubicBezTo>
                    <a:cubicBezTo>
                      <a:pt x="32" y="191"/>
                      <a:pt x="32" y="192"/>
                      <a:pt x="32" y="193"/>
                    </a:cubicBezTo>
                    <a:cubicBezTo>
                      <a:pt x="32" y="196"/>
                      <a:pt x="32" y="199"/>
                      <a:pt x="36" y="200"/>
                    </a:cubicBezTo>
                    <a:cubicBezTo>
                      <a:pt x="37" y="201"/>
                      <a:pt x="39" y="201"/>
                      <a:pt x="40" y="201"/>
                    </a:cubicBezTo>
                    <a:cubicBezTo>
                      <a:pt x="41" y="201"/>
                      <a:pt x="42" y="201"/>
                      <a:pt x="43" y="201"/>
                    </a:cubicBezTo>
                    <a:cubicBezTo>
                      <a:pt x="44" y="201"/>
                      <a:pt x="45" y="201"/>
                      <a:pt x="46" y="201"/>
                    </a:cubicBezTo>
                    <a:cubicBezTo>
                      <a:pt x="48" y="201"/>
                      <a:pt x="49" y="201"/>
                      <a:pt x="50" y="201"/>
                    </a:cubicBezTo>
                    <a:cubicBezTo>
                      <a:pt x="53" y="202"/>
                      <a:pt x="55" y="205"/>
                      <a:pt x="57" y="209"/>
                    </a:cubicBezTo>
                    <a:cubicBezTo>
                      <a:pt x="58" y="209"/>
                      <a:pt x="58" y="210"/>
                      <a:pt x="59" y="211"/>
                    </a:cubicBezTo>
                    <a:cubicBezTo>
                      <a:pt x="62" y="215"/>
                      <a:pt x="67" y="217"/>
                      <a:pt x="71" y="217"/>
                    </a:cubicBezTo>
                    <a:cubicBezTo>
                      <a:pt x="72" y="217"/>
                      <a:pt x="72" y="217"/>
                      <a:pt x="72" y="217"/>
                    </a:cubicBezTo>
                    <a:cubicBezTo>
                      <a:pt x="74" y="217"/>
                      <a:pt x="76" y="216"/>
                      <a:pt x="77" y="216"/>
                    </a:cubicBezTo>
                    <a:cubicBezTo>
                      <a:pt x="78" y="215"/>
                      <a:pt x="79" y="214"/>
                      <a:pt x="81" y="214"/>
                    </a:cubicBezTo>
                    <a:cubicBezTo>
                      <a:pt x="81" y="214"/>
                      <a:pt x="82" y="215"/>
                      <a:pt x="83" y="215"/>
                    </a:cubicBezTo>
                    <a:cubicBezTo>
                      <a:pt x="84" y="216"/>
                      <a:pt x="85" y="216"/>
                      <a:pt x="86" y="217"/>
                    </a:cubicBezTo>
                    <a:cubicBezTo>
                      <a:pt x="88" y="219"/>
                      <a:pt x="89" y="220"/>
                      <a:pt x="91" y="220"/>
                    </a:cubicBezTo>
                    <a:cubicBezTo>
                      <a:pt x="93" y="220"/>
                      <a:pt x="94" y="219"/>
                      <a:pt x="95" y="218"/>
                    </a:cubicBezTo>
                    <a:cubicBezTo>
                      <a:pt x="98" y="215"/>
                      <a:pt x="101" y="210"/>
                      <a:pt x="103" y="207"/>
                    </a:cubicBezTo>
                    <a:cubicBezTo>
                      <a:pt x="104" y="204"/>
                      <a:pt x="105" y="203"/>
                      <a:pt x="108" y="202"/>
                    </a:cubicBezTo>
                    <a:cubicBezTo>
                      <a:pt x="108" y="202"/>
                      <a:pt x="109" y="201"/>
                      <a:pt x="110" y="201"/>
                    </a:cubicBezTo>
                    <a:cubicBezTo>
                      <a:pt x="112" y="201"/>
                      <a:pt x="113" y="201"/>
                      <a:pt x="114" y="199"/>
                    </a:cubicBezTo>
                    <a:cubicBezTo>
                      <a:pt x="116" y="198"/>
                      <a:pt x="117" y="196"/>
                      <a:pt x="117" y="195"/>
                    </a:cubicBezTo>
                    <a:cubicBezTo>
                      <a:pt x="117" y="192"/>
                      <a:pt x="114" y="189"/>
                      <a:pt x="111" y="186"/>
                    </a:cubicBezTo>
                    <a:cubicBezTo>
                      <a:pt x="109" y="184"/>
                      <a:pt x="109" y="182"/>
                      <a:pt x="109" y="182"/>
                    </a:cubicBezTo>
                    <a:cubicBezTo>
                      <a:pt x="109" y="180"/>
                      <a:pt x="113" y="178"/>
                      <a:pt x="115" y="177"/>
                    </a:cubicBezTo>
                    <a:cubicBezTo>
                      <a:pt x="120" y="175"/>
                      <a:pt x="122" y="172"/>
                      <a:pt x="124" y="168"/>
                    </a:cubicBezTo>
                    <a:cubicBezTo>
                      <a:pt x="125" y="168"/>
                      <a:pt x="125" y="168"/>
                      <a:pt x="125" y="168"/>
                    </a:cubicBezTo>
                    <a:cubicBezTo>
                      <a:pt x="125" y="167"/>
                      <a:pt x="126" y="166"/>
                      <a:pt x="126" y="166"/>
                    </a:cubicBezTo>
                    <a:cubicBezTo>
                      <a:pt x="127" y="165"/>
                      <a:pt x="127" y="164"/>
                      <a:pt x="128" y="164"/>
                    </a:cubicBezTo>
                    <a:cubicBezTo>
                      <a:pt x="129" y="164"/>
                      <a:pt x="129" y="164"/>
                      <a:pt x="129" y="164"/>
                    </a:cubicBezTo>
                    <a:cubicBezTo>
                      <a:pt x="130" y="164"/>
                      <a:pt x="134" y="165"/>
                      <a:pt x="140" y="171"/>
                    </a:cubicBezTo>
                    <a:cubicBezTo>
                      <a:pt x="144" y="175"/>
                      <a:pt x="146" y="181"/>
                      <a:pt x="147" y="188"/>
                    </a:cubicBezTo>
                    <a:cubicBezTo>
                      <a:pt x="148" y="194"/>
                      <a:pt x="151" y="206"/>
                      <a:pt x="159" y="209"/>
                    </a:cubicBezTo>
                    <a:cubicBezTo>
                      <a:pt x="160" y="209"/>
                      <a:pt x="160" y="209"/>
                      <a:pt x="161" y="209"/>
                    </a:cubicBezTo>
                    <a:cubicBezTo>
                      <a:pt x="162" y="209"/>
                      <a:pt x="163" y="208"/>
                      <a:pt x="164" y="208"/>
                    </a:cubicBezTo>
                    <a:cubicBezTo>
                      <a:pt x="165" y="208"/>
                      <a:pt x="166" y="207"/>
                      <a:pt x="167" y="207"/>
                    </a:cubicBezTo>
                    <a:cubicBezTo>
                      <a:pt x="168" y="207"/>
                      <a:pt x="168" y="207"/>
                      <a:pt x="169" y="208"/>
                    </a:cubicBezTo>
                    <a:cubicBezTo>
                      <a:pt x="173" y="211"/>
                      <a:pt x="173" y="214"/>
                      <a:pt x="171" y="217"/>
                    </a:cubicBezTo>
                    <a:cubicBezTo>
                      <a:pt x="168" y="223"/>
                      <a:pt x="166" y="230"/>
                      <a:pt x="169" y="235"/>
                    </a:cubicBezTo>
                    <a:cubicBezTo>
                      <a:pt x="170" y="237"/>
                      <a:pt x="172" y="238"/>
                      <a:pt x="176" y="238"/>
                    </a:cubicBezTo>
                    <a:cubicBezTo>
                      <a:pt x="178" y="238"/>
                      <a:pt x="180" y="237"/>
                      <a:pt x="182" y="236"/>
                    </a:cubicBezTo>
                    <a:cubicBezTo>
                      <a:pt x="184" y="235"/>
                      <a:pt x="186" y="234"/>
                      <a:pt x="187" y="234"/>
                    </a:cubicBezTo>
                    <a:cubicBezTo>
                      <a:pt x="189" y="234"/>
                      <a:pt x="191" y="233"/>
                      <a:pt x="193" y="233"/>
                    </a:cubicBezTo>
                    <a:cubicBezTo>
                      <a:pt x="198" y="233"/>
                      <a:pt x="203" y="233"/>
                      <a:pt x="206" y="225"/>
                    </a:cubicBezTo>
                    <a:cubicBezTo>
                      <a:pt x="206" y="225"/>
                      <a:pt x="206" y="225"/>
                      <a:pt x="206" y="225"/>
                    </a:cubicBezTo>
                    <a:cubicBezTo>
                      <a:pt x="209" y="225"/>
                      <a:pt x="213" y="227"/>
                      <a:pt x="216" y="228"/>
                    </a:cubicBezTo>
                    <a:cubicBezTo>
                      <a:pt x="216" y="228"/>
                      <a:pt x="218" y="229"/>
                      <a:pt x="219" y="230"/>
                    </a:cubicBezTo>
                    <a:cubicBezTo>
                      <a:pt x="223" y="233"/>
                      <a:pt x="227" y="236"/>
                      <a:pt x="230" y="237"/>
                    </a:cubicBezTo>
                    <a:cubicBezTo>
                      <a:pt x="230" y="239"/>
                      <a:pt x="231" y="241"/>
                      <a:pt x="232" y="242"/>
                    </a:cubicBezTo>
                    <a:cubicBezTo>
                      <a:pt x="233" y="243"/>
                      <a:pt x="234" y="244"/>
                      <a:pt x="236" y="244"/>
                    </a:cubicBezTo>
                    <a:cubicBezTo>
                      <a:pt x="240" y="244"/>
                      <a:pt x="245" y="241"/>
                      <a:pt x="248" y="238"/>
                    </a:cubicBezTo>
                    <a:cubicBezTo>
                      <a:pt x="249" y="238"/>
                      <a:pt x="249" y="238"/>
                      <a:pt x="250" y="237"/>
                    </a:cubicBezTo>
                    <a:cubicBezTo>
                      <a:pt x="257" y="233"/>
                      <a:pt x="263" y="228"/>
                      <a:pt x="264" y="218"/>
                    </a:cubicBezTo>
                    <a:cubicBezTo>
                      <a:pt x="265" y="214"/>
                      <a:pt x="265" y="210"/>
                      <a:pt x="264" y="206"/>
                    </a:cubicBezTo>
                    <a:cubicBezTo>
                      <a:pt x="268" y="204"/>
                      <a:pt x="270" y="203"/>
                      <a:pt x="273" y="203"/>
                    </a:cubicBezTo>
                    <a:cubicBezTo>
                      <a:pt x="274" y="203"/>
                      <a:pt x="275" y="203"/>
                      <a:pt x="276" y="204"/>
                    </a:cubicBezTo>
                    <a:cubicBezTo>
                      <a:pt x="278" y="204"/>
                      <a:pt x="278" y="204"/>
                      <a:pt x="278" y="204"/>
                    </a:cubicBezTo>
                    <a:cubicBezTo>
                      <a:pt x="280" y="204"/>
                      <a:pt x="283" y="205"/>
                      <a:pt x="285" y="205"/>
                    </a:cubicBezTo>
                    <a:cubicBezTo>
                      <a:pt x="288" y="205"/>
                      <a:pt x="291" y="204"/>
                      <a:pt x="294" y="203"/>
                    </a:cubicBezTo>
                    <a:cubicBezTo>
                      <a:pt x="299" y="199"/>
                      <a:pt x="304" y="190"/>
                      <a:pt x="304" y="183"/>
                    </a:cubicBezTo>
                    <a:cubicBezTo>
                      <a:pt x="304" y="183"/>
                      <a:pt x="304" y="183"/>
                      <a:pt x="304" y="183"/>
                    </a:cubicBezTo>
                    <a:cubicBezTo>
                      <a:pt x="304" y="183"/>
                      <a:pt x="304" y="183"/>
                      <a:pt x="304" y="183"/>
                    </a:cubicBezTo>
                    <a:cubicBezTo>
                      <a:pt x="305" y="183"/>
                      <a:pt x="309" y="183"/>
                      <a:pt x="310" y="177"/>
                    </a:cubicBezTo>
                    <a:cubicBezTo>
                      <a:pt x="311" y="172"/>
                      <a:pt x="311" y="167"/>
                      <a:pt x="311" y="162"/>
                    </a:cubicBezTo>
                    <a:cubicBezTo>
                      <a:pt x="311" y="161"/>
                      <a:pt x="311" y="160"/>
                      <a:pt x="311" y="158"/>
                    </a:cubicBezTo>
                    <a:cubicBezTo>
                      <a:pt x="312" y="153"/>
                      <a:pt x="309" y="148"/>
                      <a:pt x="307" y="144"/>
                    </a:cubicBezTo>
                    <a:close/>
                    <a:moveTo>
                      <a:pt x="296" y="174"/>
                    </a:moveTo>
                    <a:cubicBezTo>
                      <a:pt x="295" y="173"/>
                      <a:pt x="294" y="173"/>
                      <a:pt x="294" y="173"/>
                    </a:cubicBezTo>
                    <a:cubicBezTo>
                      <a:pt x="293" y="173"/>
                      <a:pt x="292" y="173"/>
                      <a:pt x="290" y="174"/>
                    </a:cubicBezTo>
                    <a:cubicBezTo>
                      <a:pt x="289" y="174"/>
                      <a:pt x="288" y="174"/>
                      <a:pt x="287" y="174"/>
                    </a:cubicBezTo>
                    <a:cubicBezTo>
                      <a:pt x="287" y="174"/>
                      <a:pt x="287" y="174"/>
                      <a:pt x="287" y="174"/>
                    </a:cubicBezTo>
                    <a:cubicBezTo>
                      <a:pt x="288" y="173"/>
                      <a:pt x="288" y="172"/>
                      <a:pt x="288" y="171"/>
                    </a:cubicBezTo>
                    <a:cubicBezTo>
                      <a:pt x="289" y="171"/>
                      <a:pt x="289" y="170"/>
                      <a:pt x="289" y="169"/>
                    </a:cubicBezTo>
                    <a:cubicBezTo>
                      <a:pt x="290" y="167"/>
                      <a:pt x="291" y="163"/>
                      <a:pt x="291" y="160"/>
                    </a:cubicBezTo>
                    <a:cubicBezTo>
                      <a:pt x="292" y="155"/>
                      <a:pt x="289" y="151"/>
                      <a:pt x="287" y="148"/>
                    </a:cubicBezTo>
                    <a:cubicBezTo>
                      <a:pt x="286" y="147"/>
                      <a:pt x="286" y="146"/>
                      <a:pt x="285" y="145"/>
                    </a:cubicBezTo>
                    <a:cubicBezTo>
                      <a:pt x="283" y="141"/>
                      <a:pt x="283" y="139"/>
                      <a:pt x="283" y="139"/>
                    </a:cubicBezTo>
                    <a:cubicBezTo>
                      <a:pt x="283" y="139"/>
                      <a:pt x="283" y="139"/>
                      <a:pt x="283" y="139"/>
                    </a:cubicBezTo>
                    <a:cubicBezTo>
                      <a:pt x="286" y="139"/>
                      <a:pt x="290" y="143"/>
                      <a:pt x="293" y="147"/>
                    </a:cubicBezTo>
                    <a:cubicBezTo>
                      <a:pt x="295" y="151"/>
                      <a:pt x="296" y="156"/>
                      <a:pt x="297" y="160"/>
                    </a:cubicBezTo>
                    <a:cubicBezTo>
                      <a:pt x="297" y="162"/>
                      <a:pt x="297" y="164"/>
                      <a:pt x="296" y="165"/>
                    </a:cubicBezTo>
                    <a:cubicBezTo>
                      <a:pt x="296" y="168"/>
                      <a:pt x="296" y="171"/>
                      <a:pt x="297" y="174"/>
                    </a:cubicBezTo>
                    <a:cubicBezTo>
                      <a:pt x="296" y="174"/>
                      <a:pt x="296" y="174"/>
                      <a:pt x="296" y="174"/>
                    </a:cubicBezTo>
                    <a:close/>
                    <a:moveTo>
                      <a:pt x="187" y="131"/>
                    </a:moveTo>
                    <a:cubicBezTo>
                      <a:pt x="187" y="130"/>
                      <a:pt x="188" y="129"/>
                      <a:pt x="188" y="129"/>
                    </a:cubicBezTo>
                    <a:cubicBezTo>
                      <a:pt x="191" y="125"/>
                      <a:pt x="195" y="119"/>
                      <a:pt x="193" y="112"/>
                    </a:cubicBezTo>
                    <a:cubicBezTo>
                      <a:pt x="193" y="112"/>
                      <a:pt x="193" y="111"/>
                      <a:pt x="193" y="110"/>
                    </a:cubicBezTo>
                    <a:cubicBezTo>
                      <a:pt x="192" y="109"/>
                      <a:pt x="191" y="106"/>
                      <a:pt x="191" y="104"/>
                    </a:cubicBezTo>
                    <a:cubicBezTo>
                      <a:pt x="191" y="104"/>
                      <a:pt x="192" y="104"/>
                      <a:pt x="192" y="104"/>
                    </a:cubicBezTo>
                    <a:cubicBezTo>
                      <a:pt x="193" y="105"/>
                      <a:pt x="194" y="105"/>
                      <a:pt x="195" y="107"/>
                    </a:cubicBezTo>
                    <a:cubicBezTo>
                      <a:pt x="196" y="109"/>
                      <a:pt x="199" y="112"/>
                      <a:pt x="203" y="113"/>
                    </a:cubicBezTo>
                    <a:cubicBezTo>
                      <a:pt x="203" y="113"/>
                      <a:pt x="204" y="113"/>
                      <a:pt x="204" y="113"/>
                    </a:cubicBezTo>
                    <a:cubicBezTo>
                      <a:pt x="208" y="113"/>
                      <a:pt x="211" y="111"/>
                      <a:pt x="213" y="110"/>
                    </a:cubicBezTo>
                    <a:cubicBezTo>
                      <a:pt x="215" y="109"/>
                      <a:pt x="216" y="108"/>
                      <a:pt x="218" y="108"/>
                    </a:cubicBezTo>
                    <a:cubicBezTo>
                      <a:pt x="218" y="108"/>
                      <a:pt x="218" y="108"/>
                      <a:pt x="218" y="108"/>
                    </a:cubicBezTo>
                    <a:cubicBezTo>
                      <a:pt x="218" y="109"/>
                      <a:pt x="216" y="112"/>
                      <a:pt x="215" y="113"/>
                    </a:cubicBezTo>
                    <a:cubicBezTo>
                      <a:pt x="214" y="115"/>
                      <a:pt x="213" y="116"/>
                      <a:pt x="212" y="118"/>
                    </a:cubicBezTo>
                    <a:cubicBezTo>
                      <a:pt x="210" y="122"/>
                      <a:pt x="209" y="124"/>
                      <a:pt x="212" y="129"/>
                    </a:cubicBezTo>
                    <a:cubicBezTo>
                      <a:pt x="213" y="129"/>
                      <a:pt x="213" y="130"/>
                      <a:pt x="214" y="130"/>
                    </a:cubicBezTo>
                    <a:cubicBezTo>
                      <a:pt x="214" y="131"/>
                      <a:pt x="214" y="131"/>
                      <a:pt x="214" y="131"/>
                    </a:cubicBezTo>
                    <a:cubicBezTo>
                      <a:pt x="214" y="131"/>
                      <a:pt x="215" y="131"/>
                      <a:pt x="215" y="131"/>
                    </a:cubicBezTo>
                    <a:cubicBezTo>
                      <a:pt x="215" y="131"/>
                      <a:pt x="214" y="131"/>
                      <a:pt x="214" y="132"/>
                    </a:cubicBezTo>
                    <a:cubicBezTo>
                      <a:pt x="213" y="133"/>
                      <a:pt x="212" y="133"/>
                      <a:pt x="211" y="134"/>
                    </a:cubicBezTo>
                    <a:cubicBezTo>
                      <a:pt x="209" y="135"/>
                      <a:pt x="207" y="136"/>
                      <a:pt x="206" y="138"/>
                    </a:cubicBezTo>
                    <a:cubicBezTo>
                      <a:pt x="205" y="140"/>
                      <a:pt x="205" y="143"/>
                      <a:pt x="205" y="144"/>
                    </a:cubicBezTo>
                    <a:cubicBezTo>
                      <a:pt x="205" y="146"/>
                      <a:pt x="205" y="147"/>
                      <a:pt x="204" y="147"/>
                    </a:cubicBezTo>
                    <a:cubicBezTo>
                      <a:pt x="204" y="148"/>
                      <a:pt x="204" y="149"/>
                      <a:pt x="203" y="149"/>
                    </a:cubicBezTo>
                    <a:cubicBezTo>
                      <a:pt x="202" y="149"/>
                      <a:pt x="200" y="147"/>
                      <a:pt x="198" y="145"/>
                    </a:cubicBezTo>
                    <a:cubicBezTo>
                      <a:pt x="196" y="144"/>
                      <a:pt x="195" y="142"/>
                      <a:pt x="194" y="142"/>
                    </a:cubicBezTo>
                    <a:cubicBezTo>
                      <a:pt x="193" y="141"/>
                      <a:pt x="192" y="141"/>
                      <a:pt x="190" y="141"/>
                    </a:cubicBezTo>
                    <a:cubicBezTo>
                      <a:pt x="189" y="141"/>
                      <a:pt x="188" y="142"/>
                      <a:pt x="186" y="142"/>
                    </a:cubicBezTo>
                    <a:cubicBezTo>
                      <a:pt x="185" y="142"/>
                      <a:pt x="185" y="142"/>
                      <a:pt x="184" y="142"/>
                    </a:cubicBezTo>
                    <a:cubicBezTo>
                      <a:pt x="184" y="142"/>
                      <a:pt x="183" y="142"/>
                      <a:pt x="183" y="142"/>
                    </a:cubicBezTo>
                    <a:cubicBezTo>
                      <a:pt x="182" y="142"/>
                      <a:pt x="182" y="142"/>
                      <a:pt x="181" y="141"/>
                    </a:cubicBezTo>
                    <a:cubicBezTo>
                      <a:pt x="181" y="140"/>
                      <a:pt x="182" y="136"/>
                      <a:pt x="187" y="131"/>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1" name="Freeform 33"/>
              <p:cNvSpPr>
                <a:spLocks noEditPoints="1"/>
              </p:cNvSpPr>
              <p:nvPr/>
            </p:nvSpPr>
            <p:spPr bwMode="auto">
              <a:xfrm>
                <a:off x="-450889" y="2301615"/>
                <a:ext cx="1738646" cy="2078103"/>
              </a:xfrm>
              <a:custGeom>
                <a:avLst/>
                <a:gdLst>
                  <a:gd name="T0" fmla="*/ 830 w 913"/>
                  <a:gd name="T1" fmla="*/ 542 h 1163"/>
                  <a:gd name="T2" fmla="*/ 772 w 913"/>
                  <a:gd name="T3" fmla="*/ 541 h 1163"/>
                  <a:gd name="T4" fmla="*/ 727 w 913"/>
                  <a:gd name="T5" fmla="*/ 580 h 1163"/>
                  <a:gd name="T6" fmla="*/ 727 w 913"/>
                  <a:gd name="T7" fmla="*/ 485 h 1163"/>
                  <a:gd name="T8" fmla="*/ 663 w 913"/>
                  <a:gd name="T9" fmla="*/ 422 h 1163"/>
                  <a:gd name="T10" fmla="*/ 694 w 913"/>
                  <a:gd name="T11" fmla="*/ 408 h 1163"/>
                  <a:gd name="T12" fmla="*/ 653 w 913"/>
                  <a:gd name="T13" fmla="*/ 315 h 1163"/>
                  <a:gd name="T14" fmla="*/ 611 w 913"/>
                  <a:gd name="T15" fmla="*/ 258 h 1163"/>
                  <a:gd name="T16" fmla="*/ 537 w 913"/>
                  <a:gd name="T17" fmla="*/ 230 h 1163"/>
                  <a:gd name="T18" fmla="*/ 498 w 913"/>
                  <a:gd name="T19" fmla="*/ 135 h 1163"/>
                  <a:gd name="T20" fmla="*/ 486 w 913"/>
                  <a:gd name="T21" fmla="*/ 74 h 1163"/>
                  <a:gd name="T22" fmla="*/ 444 w 913"/>
                  <a:gd name="T23" fmla="*/ 18 h 1163"/>
                  <a:gd name="T24" fmla="*/ 409 w 913"/>
                  <a:gd name="T25" fmla="*/ 56 h 1163"/>
                  <a:gd name="T26" fmla="*/ 331 w 913"/>
                  <a:gd name="T27" fmla="*/ 155 h 1163"/>
                  <a:gd name="T28" fmla="*/ 282 w 913"/>
                  <a:gd name="T29" fmla="*/ 191 h 1163"/>
                  <a:gd name="T30" fmla="*/ 255 w 913"/>
                  <a:gd name="T31" fmla="*/ 265 h 1163"/>
                  <a:gd name="T32" fmla="*/ 298 w 913"/>
                  <a:gd name="T33" fmla="*/ 329 h 1163"/>
                  <a:gd name="T34" fmla="*/ 336 w 913"/>
                  <a:gd name="T35" fmla="*/ 336 h 1163"/>
                  <a:gd name="T36" fmla="*/ 337 w 913"/>
                  <a:gd name="T37" fmla="*/ 374 h 1163"/>
                  <a:gd name="T38" fmla="*/ 329 w 913"/>
                  <a:gd name="T39" fmla="*/ 432 h 1163"/>
                  <a:gd name="T40" fmla="*/ 327 w 913"/>
                  <a:gd name="T41" fmla="*/ 474 h 1163"/>
                  <a:gd name="T42" fmla="*/ 332 w 913"/>
                  <a:gd name="T43" fmla="*/ 512 h 1163"/>
                  <a:gd name="T44" fmla="*/ 344 w 913"/>
                  <a:gd name="T45" fmla="*/ 571 h 1163"/>
                  <a:gd name="T46" fmla="*/ 325 w 913"/>
                  <a:gd name="T47" fmla="*/ 649 h 1163"/>
                  <a:gd name="T48" fmla="*/ 329 w 913"/>
                  <a:gd name="T49" fmla="*/ 743 h 1163"/>
                  <a:gd name="T50" fmla="*/ 396 w 913"/>
                  <a:gd name="T51" fmla="*/ 819 h 1163"/>
                  <a:gd name="T52" fmla="*/ 350 w 913"/>
                  <a:gd name="T53" fmla="*/ 875 h 1163"/>
                  <a:gd name="T54" fmla="*/ 327 w 913"/>
                  <a:gd name="T55" fmla="*/ 912 h 1163"/>
                  <a:gd name="T56" fmla="*/ 261 w 913"/>
                  <a:gd name="T57" fmla="*/ 908 h 1163"/>
                  <a:gd name="T58" fmla="*/ 202 w 913"/>
                  <a:gd name="T59" fmla="*/ 913 h 1163"/>
                  <a:gd name="T60" fmla="*/ 151 w 913"/>
                  <a:gd name="T61" fmla="*/ 960 h 1163"/>
                  <a:gd name="T62" fmla="*/ 129 w 913"/>
                  <a:gd name="T63" fmla="*/ 1018 h 1163"/>
                  <a:gd name="T64" fmla="*/ 91 w 913"/>
                  <a:gd name="T65" fmla="*/ 1056 h 1163"/>
                  <a:gd name="T66" fmla="*/ 42 w 913"/>
                  <a:gd name="T67" fmla="*/ 1109 h 1163"/>
                  <a:gd name="T68" fmla="*/ 16 w 913"/>
                  <a:gd name="T69" fmla="*/ 1148 h 1163"/>
                  <a:gd name="T70" fmla="*/ 60 w 913"/>
                  <a:gd name="T71" fmla="*/ 1147 h 1163"/>
                  <a:gd name="T72" fmla="*/ 86 w 913"/>
                  <a:gd name="T73" fmla="*/ 1133 h 1163"/>
                  <a:gd name="T74" fmla="*/ 127 w 913"/>
                  <a:gd name="T75" fmla="*/ 1103 h 1163"/>
                  <a:gd name="T76" fmla="*/ 174 w 913"/>
                  <a:gd name="T77" fmla="*/ 1086 h 1163"/>
                  <a:gd name="T78" fmla="*/ 238 w 913"/>
                  <a:gd name="T79" fmla="*/ 1102 h 1163"/>
                  <a:gd name="T80" fmla="*/ 282 w 913"/>
                  <a:gd name="T81" fmla="*/ 1069 h 1163"/>
                  <a:gd name="T82" fmla="*/ 307 w 913"/>
                  <a:gd name="T83" fmla="*/ 1029 h 1163"/>
                  <a:gd name="T84" fmla="*/ 386 w 913"/>
                  <a:gd name="T85" fmla="*/ 1015 h 1163"/>
                  <a:gd name="T86" fmla="*/ 444 w 913"/>
                  <a:gd name="T87" fmla="*/ 1027 h 1163"/>
                  <a:gd name="T88" fmla="*/ 473 w 913"/>
                  <a:gd name="T89" fmla="*/ 1010 h 1163"/>
                  <a:gd name="T90" fmla="*/ 511 w 913"/>
                  <a:gd name="T91" fmla="*/ 1002 h 1163"/>
                  <a:gd name="T92" fmla="*/ 564 w 913"/>
                  <a:gd name="T93" fmla="*/ 1034 h 1163"/>
                  <a:gd name="T94" fmla="*/ 558 w 913"/>
                  <a:gd name="T95" fmla="*/ 988 h 1163"/>
                  <a:gd name="T96" fmla="*/ 544 w 913"/>
                  <a:gd name="T97" fmla="*/ 994 h 1163"/>
                  <a:gd name="T98" fmla="*/ 585 w 913"/>
                  <a:gd name="T99" fmla="*/ 990 h 1163"/>
                  <a:gd name="T100" fmla="*/ 627 w 913"/>
                  <a:gd name="T101" fmla="*/ 994 h 1163"/>
                  <a:gd name="T102" fmla="*/ 712 w 913"/>
                  <a:gd name="T103" fmla="*/ 979 h 1163"/>
                  <a:gd name="T104" fmla="*/ 810 w 913"/>
                  <a:gd name="T105" fmla="*/ 953 h 1163"/>
                  <a:gd name="T106" fmla="*/ 889 w 913"/>
                  <a:gd name="T107" fmla="*/ 860 h 1163"/>
                  <a:gd name="T108" fmla="*/ 842 w 913"/>
                  <a:gd name="T109" fmla="*/ 852 h 1163"/>
                  <a:gd name="T110" fmla="*/ 800 w 913"/>
                  <a:gd name="T111" fmla="*/ 829 h 1163"/>
                  <a:gd name="T112" fmla="*/ 797 w 913"/>
                  <a:gd name="T113" fmla="*/ 789 h 1163"/>
                  <a:gd name="T114" fmla="*/ 864 w 913"/>
                  <a:gd name="T115" fmla="*/ 742 h 1163"/>
                  <a:gd name="T116" fmla="*/ 907 w 913"/>
                  <a:gd name="T117" fmla="*/ 654 h 1163"/>
                  <a:gd name="T118" fmla="*/ 791 w 913"/>
                  <a:gd name="T119" fmla="*/ 848 h 1163"/>
                  <a:gd name="T120" fmla="*/ 635 w 913"/>
                  <a:gd name="T121" fmla="*/ 40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3" h="1163">
                    <a:moveTo>
                      <a:pt x="912" y="625"/>
                    </a:moveTo>
                    <a:cubicBezTo>
                      <a:pt x="912" y="624"/>
                      <a:pt x="911" y="623"/>
                      <a:pt x="911" y="622"/>
                    </a:cubicBezTo>
                    <a:cubicBezTo>
                      <a:pt x="910" y="621"/>
                      <a:pt x="910" y="620"/>
                      <a:pt x="909" y="619"/>
                    </a:cubicBezTo>
                    <a:cubicBezTo>
                      <a:pt x="909" y="617"/>
                      <a:pt x="909" y="614"/>
                      <a:pt x="909" y="611"/>
                    </a:cubicBezTo>
                    <a:cubicBezTo>
                      <a:pt x="909" y="609"/>
                      <a:pt x="909" y="607"/>
                      <a:pt x="909" y="605"/>
                    </a:cubicBezTo>
                    <a:cubicBezTo>
                      <a:pt x="908" y="601"/>
                      <a:pt x="906" y="598"/>
                      <a:pt x="905" y="594"/>
                    </a:cubicBezTo>
                    <a:cubicBezTo>
                      <a:pt x="904" y="593"/>
                      <a:pt x="903" y="592"/>
                      <a:pt x="903" y="591"/>
                    </a:cubicBezTo>
                    <a:cubicBezTo>
                      <a:pt x="901" y="587"/>
                      <a:pt x="898" y="583"/>
                      <a:pt x="895" y="578"/>
                    </a:cubicBezTo>
                    <a:cubicBezTo>
                      <a:pt x="894" y="578"/>
                      <a:pt x="894" y="577"/>
                      <a:pt x="893" y="576"/>
                    </a:cubicBezTo>
                    <a:cubicBezTo>
                      <a:pt x="891" y="573"/>
                      <a:pt x="888" y="569"/>
                      <a:pt x="883" y="566"/>
                    </a:cubicBezTo>
                    <a:cubicBezTo>
                      <a:pt x="880" y="564"/>
                      <a:pt x="875" y="561"/>
                      <a:pt x="870" y="558"/>
                    </a:cubicBezTo>
                    <a:cubicBezTo>
                      <a:pt x="865" y="554"/>
                      <a:pt x="860" y="551"/>
                      <a:pt x="855" y="548"/>
                    </a:cubicBezTo>
                    <a:cubicBezTo>
                      <a:pt x="853" y="546"/>
                      <a:pt x="850" y="545"/>
                      <a:pt x="846" y="544"/>
                    </a:cubicBezTo>
                    <a:cubicBezTo>
                      <a:pt x="844" y="544"/>
                      <a:pt x="842" y="544"/>
                      <a:pt x="840" y="543"/>
                    </a:cubicBezTo>
                    <a:cubicBezTo>
                      <a:pt x="838" y="543"/>
                      <a:pt x="836" y="543"/>
                      <a:pt x="834" y="543"/>
                    </a:cubicBezTo>
                    <a:cubicBezTo>
                      <a:pt x="833" y="543"/>
                      <a:pt x="831" y="542"/>
                      <a:pt x="830" y="542"/>
                    </a:cubicBezTo>
                    <a:cubicBezTo>
                      <a:pt x="829" y="542"/>
                      <a:pt x="828" y="542"/>
                      <a:pt x="827" y="543"/>
                    </a:cubicBezTo>
                    <a:cubicBezTo>
                      <a:pt x="826" y="543"/>
                      <a:pt x="825" y="543"/>
                      <a:pt x="824" y="543"/>
                    </a:cubicBezTo>
                    <a:cubicBezTo>
                      <a:pt x="822" y="543"/>
                      <a:pt x="821" y="542"/>
                      <a:pt x="820" y="542"/>
                    </a:cubicBezTo>
                    <a:cubicBezTo>
                      <a:pt x="819" y="542"/>
                      <a:pt x="818" y="542"/>
                      <a:pt x="817" y="541"/>
                    </a:cubicBezTo>
                    <a:cubicBezTo>
                      <a:pt x="815" y="541"/>
                      <a:pt x="813" y="540"/>
                      <a:pt x="812" y="540"/>
                    </a:cubicBezTo>
                    <a:cubicBezTo>
                      <a:pt x="810" y="540"/>
                      <a:pt x="809" y="540"/>
                      <a:pt x="807" y="541"/>
                    </a:cubicBezTo>
                    <a:cubicBezTo>
                      <a:pt x="807" y="541"/>
                      <a:pt x="806" y="542"/>
                      <a:pt x="805" y="542"/>
                    </a:cubicBezTo>
                    <a:cubicBezTo>
                      <a:pt x="804" y="543"/>
                      <a:pt x="803" y="543"/>
                      <a:pt x="802" y="543"/>
                    </a:cubicBezTo>
                    <a:cubicBezTo>
                      <a:pt x="801" y="543"/>
                      <a:pt x="800" y="543"/>
                      <a:pt x="799" y="542"/>
                    </a:cubicBezTo>
                    <a:cubicBezTo>
                      <a:pt x="798" y="542"/>
                      <a:pt x="797" y="542"/>
                      <a:pt x="796" y="542"/>
                    </a:cubicBezTo>
                    <a:cubicBezTo>
                      <a:pt x="795" y="541"/>
                      <a:pt x="793" y="541"/>
                      <a:pt x="792" y="541"/>
                    </a:cubicBezTo>
                    <a:cubicBezTo>
                      <a:pt x="790" y="541"/>
                      <a:pt x="788" y="541"/>
                      <a:pt x="786" y="542"/>
                    </a:cubicBezTo>
                    <a:cubicBezTo>
                      <a:pt x="785" y="542"/>
                      <a:pt x="783" y="542"/>
                      <a:pt x="782" y="542"/>
                    </a:cubicBezTo>
                    <a:cubicBezTo>
                      <a:pt x="781" y="542"/>
                      <a:pt x="781" y="542"/>
                      <a:pt x="780" y="542"/>
                    </a:cubicBezTo>
                    <a:cubicBezTo>
                      <a:pt x="779" y="542"/>
                      <a:pt x="778" y="542"/>
                      <a:pt x="777" y="542"/>
                    </a:cubicBezTo>
                    <a:cubicBezTo>
                      <a:pt x="776" y="541"/>
                      <a:pt x="774" y="541"/>
                      <a:pt x="772" y="541"/>
                    </a:cubicBezTo>
                    <a:cubicBezTo>
                      <a:pt x="770" y="541"/>
                      <a:pt x="768" y="541"/>
                      <a:pt x="766" y="542"/>
                    </a:cubicBezTo>
                    <a:cubicBezTo>
                      <a:pt x="765" y="543"/>
                      <a:pt x="763" y="543"/>
                      <a:pt x="762" y="543"/>
                    </a:cubicBezTo>
                    <a:cubicBezTo>
                      <a:pt x="758" y="543"/>
                      <a:pt x="755" y="543"/>
                      <a:pt x="752" y="545"/>
                    </a:cubicBezTo>
                    <a:cubicBezTo>
                      <a:pt x="750" y="548"/>
                      <a:pt x="749" y="551"/>
                      <a:pt x="748" y="554"/>
                    </a:cubicBezTo>
                    <a:cubicBezTo>
                      <a:pt x="748" y="556"/>
                      <a:pt x="748" y="557"/>
                      <a:pt x="747" y="558"/>
                    </a:cubicBezTo>
                    <a:cubicBezTo>
                      <a:pt x="747" y="559"/>
                      <a:pt x="746" y="561"/>
                      <a:pt x="745" y="562"/>
                    </a:cubicBezTo>
                    <a:cubicBezTo>
                      <a:pt x="744" y="565"/>
                      <a:pt x="743" y="567"/>
                      <a:pt x="742" y="569"/>
                    </a:cubicBezTo>
                    <a:cubicBezTo>
                      <a:pt x="741" y="570"/>
                      <a:pt x="741" y="570"/>
                      <a:pt x="741" y="570"/>
                    </a:cubicBezTo>
                    <a:cubicBezTo>
                      <a:pt x="741" y="572"/>
                      <a:pt x="740" y="574"/>
                      <a:pt x="739" y="576"/>
                    </a:cubicBezTo>
                    <a:cubicBezTo>
                      <a:pt x="739" y="577"/>
                      <a:pt x="739" y="577"/>
                      <a:pt x="739" y="578"/>
                    </a:cubicBezTo>
                    <a:cubicBezTo>
                      <a:pt x="738" y="579"/>
                      <a:pt x="738" y="581"/>
                      <a:pt x="738" y="581"/>
                    </a:cubicBezTo>
                    <a:cubicBezTo>
                      <a:pt x="738" y="581"/>
                      <a:pt x="737" y="581"/>
                      <a:pt x="737" y="581"/>
                    </a:cubicBezTo>
                    <a:cubicBezTo>
                      <a:pt x="736" y="581"/>
                      <a:pt x="736" y="581"/>
                      <a:pt x="736" y="581"/>
                    </a:cubicBezTo>
                    <a:cubicBezTo>
                      <a:pt x="734" y="580"/>
                      <a:pt x="732" y="579"/>
                      <a:pt x="730" y="579"/>
                    </a:cubicBezTo>
                    <a:cubicBezTo>
                      <a:pt x="730" y="579"/>
                      <a:pt x="729" y="579"/>
                      <a:pt x="729" y="580"/>
                    </a:cubicBezTo>
                    <a:cubicBezTo>
                      <a:pt x="728" y="580"/>
                      <a:pt x="727" y="580"/>
                      <a:pt x="727" y="580"/>
                    </a:cubicBezTo>
                    <a:cubicBezTo>
                      <a:pt x="726" y="580"/>
                      <a:pt x="725" y="581"/>
                      <a:pt x="725" y="581"/>
                    </a:cubicBezTo>
                    <a:cubicBezTo>
                      <a:pt x="725" y="581"/>
                      <a:pt x="725" y="581"/>
                      <a:pt x="725" y="581"/>
                    </a:cubicBezTo>
                    <a:cubicBezTo>
                      <a:pt x="723" y="580"/>
                      <a:pt x="721" y="579"/>
                      <a:pt x="719" y="576"/>
                    </a:cubicBezTo>
                    <a:cubicBezTo>
                      <a:pt x="719" y="576"/>
                      <a:pt x="719" y="576"/>
                      <a:pt x="719" y="576"/>
                    </a:cubicBezTo>
                    <a:cubicBezTo>
                      <a:pt x="715" y="571"/>
                      <a:pt x="712" y="566"/>
                      <a:pt x="705" y="564"/>
                    </a:cubicBezTo>
                    <a:cubicBezTo>
                      <a:pt x="703" y="564"/>
                      <a:pt x="703" y="564"/>
                      <a:pt x="703" y="564"/>
                    </a:cubicBezTo>
                    <a:cubicBezTo>
                      <a:pt x="702" y="563"/>
                      <a:pt x="699" y="563"/>
                      <a:pt x="699" y="562"/>
                    </a:cubicBezTo>
                    <a:cubicBezTo>
                      <a:pt x="699" y="562"/>
                      <a:pt x="699" y="561"/>
                      <a:pt x="700" y="561"/>
                    </a:cubicBezTo>
                    <a:cubicBezTo>
                      <a:pt x="701" y="559"/>
                      <a:pt x="703" y="558"/>
                      <a:pt x="704" y="556"/>
                    </a:cubicBezTo>
                    <a:cubicBezTo>
                      <a:pt x="708" y="551"/>
                      <a:pt x="713" y="546"/>
                      <a:pt x="717" y="541"/>
                    </a:cubicBezTo>
                    <a:cubicBezTo>
                      <a:pt x="718" y="540"/>
                      <a:pt x="718" y="539"/>
                      <a:pt x="719" y="538"/>
                    </a:cubicBezTo>
                    <a:cubicBezTo>
                      <a:pt x="720" y="536"/>
                      <a:pt x="721" y="534"/>
                      <a:pt x="723" y="533"/>
                    </a:cubicBezTo>
                    <a:cubicBezTo>
                      <a:pt x="728" y="530"/>
                      <a:pt x="732" y="526"/>
                      <a:pt x="734" y="518"/>
                    </a:cubicBezTo>
                    <a:cubicBezTo>
                      <a:pt x="735" y="512"/>
                      <a:pt x="735" y="506"/>
                      <a:pt x="733" y="500"/>
                    </a:cubicBezTo>
                    <a:cubicBezTo>
                      <a:pt x="732" y="497"/>
                      <a:pt x="730" y="492"/>
                      <a:pt x="729" y="489"/>
                    </a:cubicBezTo>
                    <a:cubicBezTo>
                      <a:pt x="728" y="488"/>
                      <a:pt x="727" y="486"/>
                      <a:pt x="727" y="485"/>
                    </a:cubicBezTo>
                    <a:cubicBezTo>
                      <a:pt x="725" y="482"/>
                      <a:pt x="723" y="479"/>
                      <a:pt x="723" y="475"/>
                    </a:cubicBezTo>
                    <a:cubicBezTo>
                      <a:pt x="722" y="472"/>
                      <a:pt x="720" y="469"/>
                      <a:pt x="718" y="467"/>
                    </a:cubicBezTo>
                    <a:cubicBezTo>
                      <a:pt x="718" y="467"/>
                      <a:pt x="717" y="466"/>
                      <a:pt x="717" y="465"/>
                    </a:cubicBezTo>
                    <a:cubicBezTo>
                      <a:pt x="715" y="463"/>
                      <a:pt x="714" y="461"/>
                      <a:pt x="712" y="458"/>
                    </a:cubicBezTo>
                    <a:cubicBezTo>
                      <a:pt x="711" y="457"/>
                      <a:pt x="710" y="455"/>
                      <a:pt x="709" y="453"/>
                    </a:cubicBezTo>
                    <a:cubicBezTo>
                      <a:pt x="707" y="451"/>
                      <a:pt x="706" y="450"/>
                      <a:pt x="704" y="448"/>
                    </a:cubicBezTo>
                    <a:cubicBezTo>
                      <a:pt x="704" y="448"/>
                      <a:pt x="704" y="448"/>
                      <a:pt x="704" y="448"/>
                    </a:cubicBezTo>
                    <a:cubicBezTo>
                      <a:pt x="703" y="447"/>
                      <a:pt x="703" y="447"/>
                      <a:pt x="702" y="446"/>
                    </a:cubicBezTo>
                    <a:cubicBezTo>
                      <a:pt x="701" y="445"/>
                      <a:pt x="700" y="443"/>
                      <a:pt x="698" y="442"/>
                    </a:cubicBezTo>
                    <a:cubicBezTo>
                      <a:pt x="696" y="441"/>
                      <a:pt x="695" y="441"/>
                      <a:pt x="693" y="441"/>
                    </a:cubicBezTo>
                    <a:cubicBezTo>
                      <a:pt x="692" y="441"/>
                      <a:pt x="691" y="441"/>
                      <a:pt x="691" y="441"/>
                    </a:cubicBezTo>
                    <a:cubicBezTo>
                      <a:pt x="690" y="441"/>
                      <a:pt x="689" y="440"/>
                      <a:pt x="688" y="439"/>
                    </a:cubicBezTo>
                    <a:cubicBezTo>
                      <a:pt x="688" y="439"/>
                      <a:pt x="687" y="438"/>
                      <a:pt x="686" y="438"/>
                    </a:cubicBezTo>
                    <a:cubicBezTo>
                      <a:pt x="685" y="437"/>
                      <a:pt x="684" y="436"/>
                      <a:pt x="683" y="435"/>
                    </a:cubicBezTo>
                    <a:cubicBezTo>
                      <a:pt x="681" y="433"/>
                      <a:pt x="678" y="431"/>
                      <a:pt x="675" y="430"/>
                    </a:cubicBezTo>
                    <a:cubicBezTo>
                      <a:pt x="669" y="428"/>
                      <a:pt x="665" y="425"/>
                      <a:pt x="663" y="422"/>
                    </a:cubicBezTo>
                    <a:cubicBezTo>
                      <a:pt x="662" y="421"/>
                      <a:pt x="662" y="420"/>
                      <a:pt x="661" y="419"/>
                    </a:cubicBezTo>
                    <a:cubicBezTo>
                      <a:pt x="658" y="415"/>
                      <a:pt x="655" y="410"/>
                      <a:pt x="650" y="407"/>
                    </a:cubicBezTo>
                    <a:cubicBezTo>
                      <a:pt x="648" y="406"/>
                      <a:pt x="646" y="405"/>
                      <a:pt x="643" y="405"/>
                    </a:cubicBezTo>
                    <a:cubicBezTo>
                      <a:pt x="643" y="405"/>
                      <a:pt x="643" y="405"/>
                      <a:pt x="643" y="405"/>
                    </a:cubicBezTo>
                    <a:cubicBezTo>
                      <a:pt x="644" y="405"/>
                      <a:pt x="646" y="405"/>
                      <a:pt x="647" y="405"/>
                    </a:cubicBezTo>
                    <a:cubicBezTo>
                      <a:pt x="651" y="405"/>
                      <a:pt x="654" y="406"/>
                      <a:pt x="656" y="408"/>
                    </a:cubicBezTo>
                    <a:cubicBezTo>
                      <a:pt x="658" y="409"/>
                      <a:pt x="659" y="411"/>
                      <a:pt x="660" y="413"/>
                    </a:cubicBezTo>
                    <a:cubicBezTo>
                      <a:pt x="662" y="416"/>
                      <a:pt x="664" y="419"/>
                      <a:pt x="667" y="421"/>
                    </a:cubicBezTo>
                    <a:cubicBezTo>
                      <a:pt x="671" y="423"/>
                      <a:pt x="675" y="423"/>
                      <a:pt x="678" y="423"/>
                    </a:cubicBezTo>
                    <a:cubicBezTo>
                      <a:pt x="680" y="423"/>
                      <a:pt x="681" y="423"/>
                      <a:pt x="683" y="423"/>
                    </a:cubicBezTo>
                    <a:cubicBezTo>
                      <a:pt x="684" y="423"/>
                      <a:pt x="685" y="423"/>
                      <a:pt x="686" y="423"/>
                    </a:cubicBezTo>
                    <a:cubicBezTo>
                      <a:pt x="687" y="423"/>
                      <a:pt x="687" y="423"/>
                      <a:pt x="688" y="423"/>
                    </a:cubicBezTo>
                    <a:cubicBezTo>
                      <a:pt x="689" y="423"/>
                      <a:pt x="691" y="423"/>
                      <a:pt x="693" y="423"/>
                    </a:cubicBezTo>
                    <a:cubicBezTo>
                      <a:pt x="696" y="423"/>
                      <a:pt x="700" y="423"/>
                      <a:pt x="702" y="420"/>
                    </a:cubicBezTo>
                    <a:cubicBezTo>
                      <a:pt x="702" y="419"/>
                      <a:pt x="703" y="418"/>
                      <a:pt x="702" y="415"/>
                    </a:cubicBezTo>
                    <a:cubicBezTo>
                      <a:pt x="700" y="412"/>
                      <a:pt x="697" y="410"/>
                      <a:pt x="694" y="408"/>
                    </a:cubicBezTo>
                    <a:cubicBezTo>
                      <a:pt x="693" y="407"/>
                      <a:pt x="693" y="407"/>
                      <a:pt x="693" y="407"/>
                    </a:cubicBezTo>
                    <a:cubicBezTo>
                      <a:pt x="691" y="405"/>
                      <a:pt x="690" y="403"/>
                      <a:pt x="688" y="400"/>
                    </a:cubicBezTo>
                    <a:cubicBezTo>
                      <a:pt x="686" y="397"/>
                      <a:pt x="684" y="394"/>
                      <a:pt x="681" y="392"/>
                    </a:cubicBezTo>
                    <a:cubicBezTo>
                      <a:pt x="681" y="391"/>
                      <a:pt x="681" y="391"/>
                      <a:pt x="681" y="391"/>
                    </a:cubicBezTo>
                    <a:cubicBezTo>
                      <a:pt x="676" y="386"/>
                      <a:pt x="671" y="380"/>
                      <a:pt x="667" y="374"/>
                    </a:cubicBezTo>
                    <a:cubicBezTo>
                      <a:pt x="666" y="372"/>
                      <a:pt x="665" y="371"/>
                      <a:pt x="664" y="369"/>
                    </a:cubicBezTo>
                    <a:cubicBezTo>
                      <a:pt x="661" y="366"/>
                      <a:pt x="659" y="362"/>
                      <a:pt x="657" y="359"/>
                    </a:cubicBezTo>
                    <a:cubicBezTo>
                      <a:pt x="656" y="357"/>
                      <a:pt x="656" y="355"/>
                      <a:pt x="656" y="352"/>
                    </a:cubicBezTo>
                    <a:cubicBezTo>
                      <a:pt x="656" y="351"/>
                      <a:pt x="656" y="351"/>
                      <a:pt x="656" y="351"/>
                    </a:cubicBezTo>
                    <a:cubicBezTo>
                      <a:pt x="656" y="347"/>
                      <a:pt x="656" y="337"/>
                      <a:pt x="664" y="334"/>
                    </a:cubicBezTo>
                    <a:cubicBezTo>
                      <a:pt x="664" y="333"/>
                      <a:pt x="664" y="333"/>
                      <a:pt x="664" y="333"/>
                    </a:cubicBezTo>
                    <a:cubicBezTo>
                      <a:pt x="667" y="333"/>
                      <a:pt x="670" y="331"/>
                      <a:pt x="670" y="328"/>
                    </a:cubicBezTo>
                    <a:cubicBezTo>
                      <a:pt x="671" y="324"/>
                      <a:pt x="666" y="323"/>
                      <a:pt x="663" y="323"/>
                    </a:cubicBezTo>
                    <a:cubicBezTo>
                      <a:pt x="663" y="323"/>
                      <a:pt x="663" y="323"/>
                      <a:pt x="662" y="323"/>
                    </a:cubicBezTo>
                    <a:cubicBezTo>
                      <a:pt x="661" y="322"/>
                      <a:pt x="659" y="321"/>
                      <a:pt x="657" y="318"/>
                    </a:cubicBezTo>
                    <a:cubicBezTo>
                      <a:pt x="656" y="317"/>
                      <a:pt x="655" y="316"/>
                      <a:pt x="653" y="315"/>
                    </a:cubicBezTo>
                    <a:cubicBezTo>
                      <a:pt x="652" y="315"/>
                      <a:pt x="652" y="315"/>
                      <a:pt x="652" y="314"/>
                    </a:cubicBezTo>
                    <a:cubicBezTo>
                      <a:pt x="651" y="314"/>
                      <a:pt x="650" y="314"/>
                      <a:pt x="650" y="313"/>
                    </a:cubicBezTo>
                    <a:cubicBezTo>
                      <a:pt x="650" y="313"/>
                      <a:pt x="650" y="312"/>
                      <a:pt x="650" y="312"/>
                    </a:cubicBezTo>
                    <a:cubicBezTo>
                      <a:pt x="649" y="311"/>
                      <a:pt x="649" y="310"/>
                      <a:pt x="649" y="309"/>
                    </a:cubicBezTo>
                    <a:cubicBezTo>
                      <a:pt x="648" y="307"/>
                      <a:pt x="647" y="306"/>
                      <a:pt x="646" y="305"/>
                    </a:cubicBezTo>
                    <a:cubicBezTo>
                      <a:pt x="644" y="303"/>
                      <a:pt x="642" y="302"/>
                      <a:pt x="640" y="302"/>
                    </a:cubicBezTo>
                    <a:cubicBezTo>
                      <a:pt x="640" y="301"/>
                      <a:pt x="639" y="301"/>
                      <a:pt x="639" y="301"/>
                    </a:cubicBezTo>
                    <a:cubicBezTo>
                      <a:pt x="638" y="301"/>
                      <a:pt x="638" y="302"/>
                      <a:pt x="637" y="302"/>
                    </a:cubicBezTo>
                    <a:cubicBezTo>
                      <a:pt x="637" y="302"/>
                      <a:pt x="636" y="302"/>
                      <a:pt x="636" y="302"/>
                    </a:cubicBezTo>
                    <a:cubicBezTo>
                      <a:pt x="636" y="302"/>
                      <a:pt x="636" y="302"/>
                      <a:pt x="636" y="302"/>
                    </a:cubicBezTo>
                    <a:cubicBezTo>
                      <a:pt x="636" y="302"/>
                      <a:pt x="635" y="301"/>
                      <a:pt x="635" y="301"/>
                    </a:cubicBezTo>
                    <a:cubicBezTo>
                      <a:pt x="635" y="300"/>
                      <a:pt x="635" y="299"/>
                      <a:pt x="634" y="298"/>
                    </a:cubicBezTo>
                    <a:cubicBezTo>
                      <a:pt x="631" y="293"/>
                      <a:pt x="628" y="288"/>
                      <a:pt x="624" y="282"/>
                    </a:cubicBezTo>
                    <a:cubicBezTo>
                      <a:pt x="622" y="278"/>
                      <a:pt x="619" y="274"/>
                      <a:pt x="617" y="271"/>
                    </a:cubicBezTo>
                    <a:cubicBezTo>
                      <a:pt x="617" y="270"/>
                      <a:pt x="616" y="268"/>
                      <a:pt x="616" y="267"/>
                    </a:cubicBezTo>
                    <a:cubicBezTo>
                      <a:pt x="614" y="264"/>
                      <a:pt x="613" y="260"/>
                      <a:pt x="611" y="258"/>
                    </a:cubicBezTo>
                    <a:cubicBezTo>
                      <a:pt x="610" y="257"/>
                      <a:pt x="609" y="257"/>
                      <a:pt x="608" y="256"/>
                    </a:cubicBezTo>
                    <a:cubicBezTo>
                      <a:pt x="607" y="255"/>
                      <a:pt x="606" y="255"/>
                      <a:pt x="605" y="254"/>
                    </a:cubicBezTo>
                    <a:cubicBezTo>
                      <a:pt x="603" y="252"/>
                      <a:pt x="601" y="251"/>
                      <a:pt x="599" y="249"/>
                    </a:cubicBezTo>
                    <a:cubicBezTo>
                      <a:pt x="598" y="249"/>
                      <a:pt x="597" y="249"/>
                      <a:pt x="597" y="248"/>
                    </a:cubicBezTo>
                    <a:cubicBezTo>
                      <a:pt x="595" y="248"/>
                      <a:pt x="593" y="247"/>
                      <a:pt x="592" y="246"/>
                    </a:cubicBezTo>
                    <a:cubicBezTo>
                      <a:pt x="590" y="243"/>
                      <a:pt x="587" y="243"/>
                      <a:pt x="584" y="243"/>
                    </a:cubicBezTo>
                    <a:cubicBezTo>
                      <a:pt x="584" y="243"/>
                      <a:pt x="583" y="243"/>
                      <a:pt x="582" y="243"/>
                    </a:cubicBezTo>
                    <a:cubicBezTo>
                      <a:pt x="579" y="242"/>
                      <a:pt x="575" y="241"/>
                      <a:pt x="573" y="240"/>
                    </a:cubicBezTo>
                    <a:cubicBezTo>
                      <a:pt x="571" y="240"/>
                      <a:pt x="570" y="239"/>
                      <a:pt x="569" y="239"/>
                    </a:cubicBezTo>
                    <a:cubicBezTo>
                      <a:pt x="566" y="237"/>
                      <a:pt x="563" y="236"/>
                      <a:pt x="560" y="236"/>
                    </a:cubicBezTo>
                    <a:cubicBezTo>
                      <a:pt x="559" y="236"/>
                      <a:pt x="559" y="236"/>
                      <a:pt x="559" y="236"/>
                    </a:cubicBezTo>
                    <a:cubicBezTo>
                      <a:pt x="558" y="236"/>
                      <a:pt x="558" y="236"/>
                      <a:pt x="558" y="236"/>
                    </a:cubicBezTo>
                    <a:cubicBezTo>
                      <a:pt x="557" y="236"/>
                      <a:pt x="557" y="236"/>
                      <a:pt x="556" y="235"/>
                    </a:cubicBezTo>
                    <a:cubicBezTo>
                      <a:pt x="554" y="233"/>
                      <a:pt x="552" y="232"/>
                      <a:pt x="549" y="232"/>
                    </a:cubicBezTo>
                    <a:cubicBezTo>
                      <a:pt x="548" y="232"/>
                      <a:pt x="546" y="232"/>
                      <a:pt x="544" y="231"/>
                    </a:cubicBezTo>
                    <a:cubicBezTo>
                      <a:pt x="542" y="231"/>
                      <a:pt x="539" y="231"/>
                      <a:pt x="537" y="230"/>
                    </a:cubicBezTo>
                    <a:cubicBezTo>
                      <a:pt x="536" y="230"/>
                      <a:pt x="537" y="229"/>
                      <a:pt x="537" y="228"/>
                    </a:cubicBezTo>
                    <a:cubicBezTo>
                      <a:pt x="537" y="226"/>
                      <a:pt x="538" y="225"/>
                      <a:pt x="537" y="223"/>
                    </a:cubicBezTo>
                    <a:cubicBezTo>
                      <a:pt x="537" y="219"/>
                      <a:pt x="534" y="215"/>
                      <a:pt x="531" y="212"/>
                    </a:cubicBezTo>
                    <a:cubicBezTo>
                      <a:pt x="527" y="209"/>
                      <a:pt x="525" y="206"/>
                      <a:pt x="523" y="202"/>
                    </a:cubicBezTo>
                    <a:cubicBezTo>
                      <a:pt x="523" y="201"/>
                      <a:pt x="523" y="200"/>
                      <a:pt x="523" y="199"/>
                    </a:cubicBezTo>
                    <a:cubicBezTo>
                      <a:pt x="522" y="197"/>
                      <a:pt x="522" y="196"/>
                      <a:pt x="522" y="195"/>
                    </a:cubicBezTo>
                    <a:cubicBezTo>
                      <a:pt x="522" y="193"/>
                      <a:pt x="521" y="192"/>
                      <a:pt x="520" y="190"/>
                    </a:cubicBezTo>
                    <a:cubicBezTo>
                      <a:pt x="519" y="189"/>
                      <a:pt x="519" y="189"/>
                      <a:pt x="519" y="188"/>
                    </a:cubicBezTo>
                    <a:cubicBezTo>
                      <a:pt x="516" y="183"/>
                      <a:pt x="515" y="179"/>
                      <a:pt x="515" y="174"/>
                    </a:cubicBezTo>
                    <a:cubicBezTo>
                      <a:pt x="515" y="173"/>
                      <a:pt x="515" y="173"/>
                      <a:pt x="515" y="172"/>
                    </a:cubicBezTo>
                    <a:cubicBezTo>
                      <a:pt x="515" y="170"/>
                      <a:pt x="515" y="167"/>
                      <a:pt x="514" y="165"/>
                    </a:cubicBezTo>
                    <a:cubicBezTo>
                      <a:pt x="513" y="163"/>
                      <a:pt x="511" y="161"/>
                      <a:pt x="510" y="159"/>
                    </a:cubicBezTo>
                    <a:cubicBezTo>
                      <a:pt x="509" y="157"/>
                      <a:pt x="508" y="156"/>
                      <a:pt x="507" y="155"/>
                    </a:cubicBezTo>
                    <a:cubicBezTo>
                      <a:pt x="507" y="154"/>
                      <a:pt x="506" y="152"/>
                      <a:pt x="505" y="151"/>
                    </a:cubicBezTo>
                    <a:cubicBezTo>
                      <a:pt x="503" y="149"/>
                      <a:pt x="502" y="147"/>
                      <a:pt x="501" y="144"/>
                    </a:cubicBezTo>
                    <a:cubicBezTo>
                      <a:pt x="501" y="141"/>
                      <a:pt x="500" y="138"/>
                      <a:pt x="498" y="135"/>
                    </a:cubicBezTo>
                    <a:cubicBezTo>
                      <a:pt x="497" y="132"/>
                      <a:pt x="496" y="130"/>
                      <a:pt x="496" y="127"/>
                    </a:cubicBezTo>
                    <a:cubicBezTo>
                      <a:pt x="495" y="126"/>
                      <a:pt x="495" y="125"/>
                      <a:pt x="495" y="125"/>
                    </a:cubicBezTo>
                    <a:cubicBezTo>
                      <a:pt x="495" y="123"/>
                      <a:pt x="496" y="122"/>
                      <a:pt x="495" y="120"/>
                    </a:cubicBezTo>
                    <a:cubicBezTo>
                      <a:pt x="495" y="119"/>
                      <a:pt x="494" y="118"/>
                      <a:pt x="494" y="118"/>
                    </a:cubicBezTo>
                    <a:cubicBezTo>
                      <a:pt x="494" y="117"/>
                      <a:pt x="494" y="117"/>
                      <a:pt x="494" y="116"/>
                    </a:cubicBezTo>
                    <a:cubicBezTo>
                      <a:pt x="493" y="116"/>
                      <a:pt x="493" y="115"/>
                      <a:pt x="493" y="115"/>
                    </a:cubicBezTo>
                    <a:cubicBezTo>
                      <a:pt x="493" y="113"/>
                      <a:pt x="492" y="112"/>
                      <a:pt x="491" y="110"/>
                    </a:cubicBezTo>
                    <a:cubicBezTo>
                      <a:pt x="490" y="110"/>
                      <a:pt x="490" y="110"/>
                      <a:pt x="490" y="110"/>
                    </a:cubicBezTo>
                    <a:cubicBezTo>
                      <a:pt x="489" y="108"/>
                      <a:pt x="489" y="108"/>
                      <a:pt x="488" y="106"/>
                    </a:cubicBezTo>
                    <a:cubicBezTo>
                      <a:pt x="488" y="105"/>
                      <a:pt x="488" y="105"/>
                      <a:pt x="489" y="104"/>
                    </a:cubicBezTo>
                    <a:cubicBezTo>
                      <a:pt x="489" y="103"/>
                      <a:pt x="490" y="101"/>
                      <a:pt x="490" y="99"/>
                    </a:cubicBezTo>
                    <a:cubicBezTo>
                      <a:pt x="490" y="97"/>
                      <a:pt x="488" y="95"/>
                      <a:pt x="487" y="93"/>
                    </a:cubicBezTo>
                    <a:cubicBezTo>
                      <a:pt x="487" y="93"/>
                      <a:pt x="486" y="93"/>
                      <a:pt x="486" y="92"/>
                    </a:cubicBezTo>
                    <a:cubicBezTo>
                      <a:pt x="485" y="91"/>
                      <a:pt x="485" y="88"/>
                      <a:pt x="485" y="85"/>
                    </a:cubicBezTo>
                    <a:cubicBezTo>
                      <a:pt x="485" y="84"/>
                      <a:pt x="485" y="82"/>
                      <a:pt x="485" y="80"/>
                    </a:cubicBezTo>
                    <a:cubicBezTo>
                      <a:pt x="485" y="77"/>
                      <a:pt x="485" y="76"/>
                      <a:pt x="486" y="74"/>
                    </a:cubicBezTo>
                    <a:cubicBezTo>
                      <a:pt x="487" y="72"/>
                      <a:pt x="487" y="69"/>
                      <a:pt x="486" y="66"/>
                    </a:cubicBezTo>
                    <a:cubicBezTo>
                      <a:pt x="485" y="63"/>
                      <a:pt x="484" y="61"/>
                      <a:pt x="482" y="59"/>
                    </a:cubicBezTo>
                    <a:cubicBezTo>
                      <a:pt x="482" y="59"/>
                      <a:pt x="481" y="58"/>
                      <a:pt x="481" y="57"/>
                    </a:cubicBezTo>
                    <a:cubicBezTo>
                      <a:pt x="480" y="56"/>
                      <a:pt x="480" y="55"/>
                      <a:pt x="479" y="53"/>
                    </a:cubicBezTo>
                    <a:cubicBezTo>
                      <a:pt x="479" y="52"/>
                      <a:pt x="478" y="50"/>
                      <a:pt x="477" y="48"/>
                    </a:cubicBezTo>
                    <a:cubicBezTo>
                      <a:pt x="477" y="47"/>
                      <a:pt x="476" y="46"/>
                      <a:pt x="475" y="45"/>
                    </a:cubicBezTo>
                    <a:cubicBezTo>
                      <a:pt x="475" y="45"/>
                      <a:pt x="474" y="44"/>
                      <a:pt x="474" y="43"/>
                    </a:cubicBezTo>
                    <a:cubicBezTo>
                      <a:pt x="473" y="43"/>
                      <a:pt x="473" y="43"/>
                      <a:pt x="473" y="43"/>
                    </a:cubicBezTo>
                    <a:cubicBezTo>
                      <a:pt x="472" y="40"/>
                      <a:pt x="471" y="40"/>
                      <a:pt x="468" y="39"/>
                    </a:cubicBezTo>
                    <a:cubicBezTo>
                      <a:pt x="467" y="39"/>
                      <a:pt x="466" y="39"/>
                      <a:pt x="465" y="39"/>
                    </a:cubicBezTo>
                    <a:cubicBezTo>
                      <a:pt x="464" y="39"/>
                      <a:pt x="463" y="39"/>
                      <a:pt x="462" y="39"/>
                    </a:cubicBezTo>
                    <a:cubicBezTo>
                      <a:pt x="462" y="39"/>
                      <a:pt x="462" y="39"/>
                      <a:pt x="462" y="39"/>
                    </a:cubicBezTo>
                    <a:cubicBezTo>
                      <a:pt x="460" y="39"/>
                      <a:pt x="459" y="39"/>
                      <a:pt x="458" y="36"/>
                    </a:cubicBezTo>
                    <a:cubicBezTo>
                      <a:pt x="457" y="35"/>
                      <a:pt x="457" y="35"/>
                      <a:pt x="457" y="35"/>
                    </a:cubicBezTo>
                    <a:cubicBezTo>
                      <a:pt x="454" y="32"/>
                      <a:pt x="452" y="29"/>
                      <a:pt x="450" y="26"/>
                    </a:cubicBezTo>
                    <a:cubicBezTo>
                      <a:pt x="448" y="23"/>
                      <a:pt x="446" y="21"/>
                      <a:pt x="444" y="18"/>
                    </a:cubicBezTo>
                    <a:cubicBezTo>
                      <a:pt x="440" y="14"/>
                      <a:pt x="436" y="10"/>
                      <a:pt x="434" y="6"/>
                    </a:cubicBezTo>
                    <a:cubicBezTo>
                      <a:pt x="434" y="5"/>
                      <a:pt x="433" y="4"/>
                      <a:pt x="433" y="3"/>
                    </a:cubicBezTo>
                    <a:cubicBezTo>
                      <a:pt x="431" y="0"/>
                      <a:pt x="431" y="0"/>
                      <a:pt x="431" y="0"/>
                    </a:cubicBezTo>
                    <a:cubicBezTo>
                      <a:pt x="429" y="2"/>
                      <a:pt x="429" y="2"/>
                      <a:pt x="429" y="2"/>
                    </a:cubicBezTo>
                    <a:cubicBezTo>
                      <a:pt x="428" y="3"/>
                      <a:pt x="427" y="4"/>
                      <a:pt x="426" y="5"/>
                    </a:cubicBezTo>
                    <a:cubicBezTo>
                      <a:pt x="425" y="7"/>
                      <a:pt x="425" y="9"/>
                      <a:pt x="424" y="10"/>
                    </a:cubicBezTo>
                    <a:cubicBezTo>
                      <a:pt x="424" y="12"/>
                      <a:pt x="424" y="14"/>
                      <a:pt x="421" y="16"/>
                    </a:cubicBezTo>
                    <a:cubicBezTo>
                      <a:pt x="420" y="17"/>
                      <a:pt x="420" y="18"/>
                      <a:pt x="419" y="18"/>
                    </a:cubicBezTo>
                    <a:cubicBezTo>
                      <a:pt x="417" y="19"/>
                      <a:pt x="415" y="20"/>
                      <a:pt x="414" y="23"/>
                    </a:cubicBezTo>
                    <a:cubicBezTo>
                      <a:pt x="413" y="24"/>
                      <a:pt x="413" y="25"/>
                      <a:pt x="413" y="27"/>
                    </a:cubicBezTo>
                    <a:cubicBezTo>
                      <a:pt x="412" y="29"/>
                      <a:pt x="411" y="31"/>
                      <a:pt x="410" y="33"/>
                    </a:cubicBezTo>
                    <a:cubicBezTo>
                      <a:pt x="408" y="35"/>
                      <a:pt x="407" y="36"/>
                      <a:pt x="405" y="36"/>
                    </a:cubicBezTo>
                    <a:cubicBezTo>
                      <a:pt x="403" y="37"/>
                      <a:pt x="402" y="37"/>
                      <a:pt x="401" y="38"/>
                    </a:cubicBezTo>
                    <a:cubicBezTo>
                      <a:pt x="401" y="40"/>
                      <a:pt x="401" y="41"/>
                      <a:pt x="402" y="43"/>
                    </a:cubicBezTo>
                    <a:cubicBezTo>
                      <a:pt x="403" y="46"/>
                      <a:pt x="404" y="48"/>
                      <a:pt x="406" y="50"/>
                    </a:cubicBezTo>
                    <a:cubicBezTo>
                      <a:pt x="407" y="52"/>
                      <a:pt x="408" y="54"/>
                      <a:pt x="409" y="56"/>
                    </a:cubicBezTo>
                    <a:cubicBezTo>
                      <a:pt x="410" y="56"/>
                      <a:pt x="410" y="57"/>
                      <a:pt x="411" y="58"/>
                    </a:cubicBezTo>
                    <a:cubicBezTo>
                      <a:pt x="413" y="64"/>
                      <a:pt x="417" y="71"/>
                      <a:pt x="415" y="76"/>
                    </a:cubicBezTo>
                    <a:cubicBezTo>
                      <a:pt x="414" y="78"/>
                      <a:pt x="412" y="79"/>
                      <a:pt x="410" y="80"/>
                    </a:cubicBezTo>
                    <a:cubicBezTo>
                      <a:pt x="409" y="80"/>
                      <a:pt x="408" y="81"/>
                      <a:pt x="407" y="81"/>
                    </a:cubicBezTo>
                    <a:cubicBezTo>
                      <a:pt x="405" y="83"/>
                      <a:pt x="404" y="85"/>
                      <a:pt x="402" y="87"/>
                    </a:cubicBezTo>
                    <a:cubicBezTo>
                      <a:pt x="402" y="88"/>
                      <a:pt x="402" y="88"/>
                      <a:pt x="401" y="89"/>
                    </a:cubicBezTo>
                    <a:cubicBezTo>
                      <a:pt x="399" y="92"/>
                      <a:pt x="397" y="92"/>
                      <a:pt x="394" y="92"/>
                    </a:cubicBezTo>
                    <a:cubicBezTo>
                      <a:pt x="392" y="92"/>
                      <a:pt x="392" y="92"/>
                      <a:pt x="392" y="92"/>
                    </a:cubicBezTo>
                    <a:cubicBezTo>
                      <a:pt x="390" y="92"/>
                      <a:pt x="388" y="92"/>
                      <a:pt x="386" y="93"/>
                    </a:cubicBezTo>
                    <a:cubicBezTo>
                      <a:pt x="381" y="95"/>
                      <a:pt x="375" y="102"/>
                      <a:pt x="372" y="106"/>
                    </a:cubicBezTo>
                    <a:cubicBezTo>
                      <a:pt x="369" y="109"/>
                      <a:pt x="368" y="113"/>
                      <a:pt x="366" y="117"/>
                    </a:cubicBezTo>
                    <a:cubicBezTo>
                      <a:pt x="365" y="119"/>
                      <a:pt x="365" y="122"/>
                      <a:pt x="364" y="124"/>
                    </a:cubicBezTo>
                    <a:cubicBezTo>
                      <a:pt x="360" y="131"/>
                      <a:pt x="357" y="135"/>
                      <a:pt x="351" y="137"/>
                    </a:cubicBezTo>
                    <a:cubicBezTo>
                      <a:pt x="346" y="140"/>
                      <a:pt x="344" y="143"/>
                      <a:pt x="341" y="146"/>
                    </a:cubicBezTo>
                    <a:cubicBezTo>
                      <a:pt x="340" y="148"/>
                      <a:pt x="339" y="149"/>
                      <a:pt x="338" y="151"/>
                    </a:cubicBezTo>
                    <a:cubicBezTo>
                      <a:pt x="336" y="153"/>
                      <a:pt x="334" y="154"/>
                      <a:pt x="331" y="155"/>
                    </a:cubicBezTo>
                    <a:cubicBezTo>
                      <a:pt x="328" y="156"/>
                      <a:pt x="326" y="157"/>
                      <a:pt x="324" y="160"/>
                    </a:cubicBezTo>
                    <a:cubicBezTo>
                      <a:pt x="323" y="162"/>
                      <a:pt x="322" y="164"/>
                      <a:pt x="322" y="165"/>
                    </a:cubicBezTo>
                    <a:cubicBezTo>
                      <a:pt x="321" y="166"/>
                      <a:pt x="321" y="168"/>
                      <a:pt x="321" y="169"/>
                    </a:cubicBezTo>
                    <a:cubicBezTo>
                      <a:pt x="319" y="172"/>
                      <a:pt x="317" y="174"/>
                      <a:pt x="315" y="175"/>
                    </a:cubicBezTo>
                    <a:cubicBezTo>
                      <a:pt x="315" y="175"/>
                      <a:pt x="315" y="175"/>
                      <a:pt x="315" y="175"/>
                    </a:cubicBezTo>
                    <a:cubicBezTo>
                      <a:pt x="315" y="175"/>
                      <a:pt x="315" y="175"/>
                      <a:pt x="315" y="175"/>
                    </a:cubicBezTo>
                    <a:cubicBezTo>
                      <a:pt x="314" y="176"/>
                      <a:pt x="314" y="176"/>
                      <a:pt x="313" y="177"/>
                    </a:cubicBezTo>
                    <a:cubicBezTo>
                      <a:pt x="312" y="177"/>
                      <a:pt x="312" y="177"/>
                      <a:pt x="311" y="177"/>
                    </a:cubicBezTo>
                    <a:cubicBezTo>
                      <a:pt x="310" y="177"/>
                      <a:pt x="308" y="177"/>
                      <a:pt x="307" y="176"/>
                    </a:cubicBezTo>
                    <a:cubicBezTo>
                      <a:pt x="305" y="176"/>
                      <a:pt x="304" y="176"/>
                      <a:pt x="302" y="176"/>
                    </a:cubicBezTo>
                    <a:cubicBezTo>
                      <a:pt x="302" y="176"/>
                      <a:pt x="302" y="176"/>
                      <a:pt x="302" y="176"/>
                    </a:cubicBezTo>
                    <a:cubicBezTo>
                      <a:pt x="295" y="176"/>
                      <a:pt x="294" y="181"/>
                      <a:pt x="294" y="185"/>
                    </a:cubicBezTo>
                    <a:cubicBezTo>
                      <a:pt x="293" y="186"/>
                      <a:pt x="293" y="186"/>
                      <a:pt x="293" y="186"/>
                    </a:cubicBezTo>
                    <a:cubicBezTo>
                      <a:pt x="293" y="186"/>
                      <a:pt x="293" y="186"/>
                      <a:pt x="292" y="185"/>
                    </a:cubicBezTo>
                    <a:cubicBezTo>
                      <a:pt x="291" y="185"/>
                      <a:pt x="290" y="185"/>
                      <a:pt x="289" y="185"/>
                    </a:cubicBezTo>
                    <a:cubicBezTo>
                      <a:pt x="286" y="185"/>
                      <a:pt x="282" y="187"/>
                      <a:pt x="282" y="191"/>
                    </a:cubicBezTo>
                    <a:cubicBezTo>
                      <a:pt x="281" y="192"/>
                      <a:pt x="281" y="193"/>
                      <a:pt x="280" y="194"/>
                    </a:cubicBezTo>
                    <a:cubicBezTo>
                      <a:pt x="280" y="194"/>
                      <a:pt x="279" y="195"/>
                      <a:pt x="279" y="196"/>
                    </a:cubicBezTo>
                    <a:cubicBezTo>
                      <a:pt x="278" y="198"/>
                      <a:pt x="278" y="199"/>
                      <a:pt x="278" y="200"/>
                    </a:cubicBezTo>
                    <a:cubicBezTo>
                      <a:pt x="278" y="201"/>
                      <a:pt x="278" y="202"/>
                      <a:pt x="278" y="202"/>
                    </a:cubicBezTo>
                    <a:cubicBezTo>
                      <a:pt x="277" y="204"/>
                      <a:pt x="277" y="206"/>
                      <a:pt x="277" y="208"/>
                    </a:cubicBezTo>
                    <a:cubicBezTo>
                      <a:pt x="276" y="210"/>
                      <a:pt x="276" y="212"/>
                      <a:pt x="275" y="214"/>
                    </a:cubicBezTo>
                    <a:cubicBezTo>
                      <a:pt x="275" y="217"/>
                      <a:pt x="273" y="219"/>
                      <a:pt x="270" y="221"/>
                    </a:cubicBezTo>
                    <a:cubicBezTo>
                      <a:pt x="267" y="224"/>
                      <a:pt x="266" y="226"/>
                      <a:pt x="264" y="229"/>
                    </a:cubicBezTo>
                    <a:cubicBezTo>
                      <a:pt x="264" y="230"/>
                      <a:pt x="264" y="230"/>
                      <a:pt x="264" y="230"/>
                    </a:cubicBezTo>
                    <a:cubicBezTo>
                      <a:pt x="263" y="233"/>
                      <a:pt x="261" y="235"/>
                      <a:pt x="261" y="238"/>
                    </a:cubicBezTo>
                    <a:cubicBezTo>
                      <a:pt x="261" y="240"/>
                      <a:pt x="261" y="241"/>
                      <a:pt x="261" y="242"/>
                    </a:cubicBezTo>
                    <a:cubicBezTo>
                      <a:pt x="261" y="244"/>
                      <a:pt x="261" y="245"/>
                      <a:pt x="261" y="247"/>
                    </a:cubicBezTo>
                    <a:cubicBezTo>
                      <a:pt x="261" y="248"/>
                      <a:pt x="261" y="249"/>
                      <a:pt x="261" y="251"/>
                    </a:cubicBezTo>
                    <a:cubicBezTo>
                      <a:pt x="260" y="254"/>
                      <a:pt x="260" y="256"/>
                      <a:pt x="258" y="258"/>
                    </a:cubicBezTo>
                    <a:cubicBezTo>
                      <a:pt x="258" y="258"/>
                      <a:pt x="258" y="259"/>
                      <a:pt x="258" y="259"/>
                    </a:cubicBezTo>
                    <a:cubicBezTo>
                      <a:pt x="257" y="260"/>
                      <a:pt x="255" y="262"/>
                      <a:pt x="255" y="265"/>
                    </a:cubicBezTo>
                    <a:cubicBezTo>
                      <a:pt x="256" y="267"/>
                      <a:pt x="258" y="268"/>
                      <a:pt x="259" y="269"/>
                    </a:cubicBezTo>
                    <a:cubicBezTo>
                      <a:pt x="259" y="269"/>
                      <a:pt x="259" y="270"/>
                      <a:pt x="260" y="270"/>
                    </a:cubicBezTo>
                    <a:cubicBezTo>
                      <a:pt x="260" y="270"/>
                      <a:pt x="261" y="271"/>
                      <a:pt x="261" y="272"/>
                    </a:cubicBezTo>
                    <a:cubicBezTo>
                      <a:pt x="261" y="273"/>
                      <a:pt x="262" y="273"/>
                      <a:pt x="262" y="274"/>
                    </a:cubicBezTo>
                    <a:cubicBezTo>
                      <a:pt x="263" y="276"/>
                      <a:pt x="264" y="277"/>
                      <a:pt x="265" y="279"/>
                    </a:cubicBezTo>
                    <a:cubicBezTo>
                      <a:pt x="266" y="280"/>
                      <a:pt x="266" y="280"/>
                      <a:pt x="266" y="280"/>
                    </a:cubicBezTo>
                    <a:cubicBezTo>
                      <a:pt x="267" y="281"/>
                      <a:pt x="268" y="283"/>
                      <a:pt x="270" y="284"/>
                    </a:cubicBezTo>
                    <a:cubicBezTo>
                      <a:pt x="271" y="285"/>
                      <a:pt x="272" y="287"/>
                      <a:pt x="273" y="288"/>
                    </a:cubicBezTo>
                    <a:cubicBezTo>
                      <a:pt x="274" y="289"/>
                      <a:pt x="275" y="290"/>
                      <a:pt x="275" y="291"/>
                    </a:cubicBezTo>
                    <a:cubicBezTo>
                      <a:pt x="277" y="293"/>
                      <a:pt x="279" y="296"/>
                      <a:pt x="280" y="298"/>
                    </a:cubicBezTo>
                    <a:cubicBezTo>
                      <a:pt x="280" y="299"/>
                      <a:pt x="281" y="301"/>
                      <a:pt x="281" y="303"/>
                    </a:cubicBezTo>
                    <a:cubicBezTo>
                      <a:pt x="281" y="305"/>
                      <a:pt x="281" y="307"/>
                      <a:pt x="281" y="309"/>
                    </a:cubicBezTo>
                    <a:cubicBezTo>
                      <a:pt x="282" y="312"/>
                      <a:pt x="284" y="314"/>
                      <a:pt x="286" y="316"/>
                    </a:cubicBezTo>
                    <a:cubicBezTo>
                      <a:pt x="286" y="317"/>
                      <a:pt x="287" y="317"/>
                      <a:pt x="287" y="318"/>
                    </a:cubicBezTo>
                    <a:cubicBezTo>
                      <a:pt x="287" y="318"/>
                      <a:pt x="288" y="319"/>
                      <a:pt x="289" y="321"/>
                    </a:cubicBezTo>
                    <a:cubicBezTo>
                      <a:pt x="291" y="325"/>
                      <a:pt x="293" y="329"/>
                      <a:pt x="298" y="329"/>
                    </a:cubicBezTo>
                    <a:cubicBezTo>
                      <a:pt x="300" y="329"/>
                      <a:pt x="302" y="329"/>
                      <a:pt x="303" y="327"/>
                    </a:cubicBezTo>
                    <a:cubicBezTo>
                      <a:pt x="303" y="326"/>
                      <a:pt x="304" y="326"/>
                      <a:pt x="304" y="326"/>
                    </a:cubicBezTo>
                    <a:cubicBezTo>
                      <a:pt x="304" y="326"/>
                      <a:pt x="304" y="326"/>
                      <a:pt x="304" y="327"/>
                    </a:cubicBezTo>
                    <a:cubicBezTo>
                      <a:pt x="303" y="328"/>
                      <a:pt x="303" y="329"/>
                      <a:pt x="303" y="329"/>
                    </a:cubicBezTo>
                    <a:cubicBezTo>
                      <a:pt x="302" y="331"/>
                      <a:pt x="302" y="333"/>
                      <a:pt x="301" y="334"/>
                    </a:cubicBezTo>
                    <a:cubicBezTo>
                      <a:pt x="301" y="335"/>
                      <a:pt x="301" y="335"/>
                      <a:pt x="301" y="335"/>
                    </a:cubicBezTo>
                    <a:cubicBezTo>
                      <a:pt x="300" y="338"/>
                      <a:pt x="298" y="342"/>
                      <a:pt x="298" y="346"/>
                    </a:cubicBezTo>
                    <a:cubicBezTo>
                      <a:pt x="299" y="350"/>
                      <a:pt x="301" y="355"/>
                      <a:pt x="306" y="355"/>
                    </a:cubicBezTo>
                    <a:cubicBezTo>
                      <a:pt x="307" y="355"/>
                      <a:pt x="307" y="355"/>
                      <a:pt x="308" y="355"/>
                    </a:cubicBezTo>
                    <a:cubicBezTo>
                      <a:pt x="310" y="354"/>
                      <a:pt x="312" y="353"/>
                      <a:pt x="313" y="351"/>
                    </a:cubicBezTo>
                    <a:cubicBezTo>
                      <a:pt x="313" y="351"/>
                      <a:pt x="314" y="350"/>
                      <a:pt x="314" y="350"/>
                    </a:cubicBezTo>
                    <a:cubicBezTo>
                      <a:pt x="318" y="348"/>
                      <a:pt x="320" y="345"/>
                      <a:pt x="322" y="341"/>
                    </a:cubicBezTo>
                    <a:cubicBezTo>
                      <a:pt x="324" y="338"/>
                      <a:pt x="325" y="334"/>
                      <a:pt x="327" y="330"/>
                    </a:cubicBezTo>
                    <a:cubicBezTo>
                      <a:pt x="327" y="330"/>
                      <a:pt x="327" y="330"/>
                      <a:pt x="327" y="330"/>
                    </a:cubicBezTo>
                    <a:cubicBezTo>
                      <a:pt x="328" y="333"/>
                      <a:pt x="331" y="335"/>
                      <a:pt x="335" y="336"/>
                    </a:cubicBezTo>
                    <a:cubicBezTo>
                      <a:pt x="335" y="336"/>
                      <a:pt x="336" y="336"/>
                      <a:pt x="336" y="336"/>
                    </a:cubicBezTo>
                    <a:cubicBezTo>
                      <a:pt x="340" y="336"/>
                      <a:pt x="342" y="334"/>
                      <a:pt x="344" y="331"/>
                    </a:cubicBezTo>
                    <a:cubicBezTo>
                      <a:pt x="345" y="330"/>
                      <a:pt x="346" y="328"/>
                      <a:pt x="347" y="328"/>
                    </a:cubicBezTo>
                    <a:cubicBezTo>
                      <a:pt x="347" y="328"/>
                      <a:pt x="347" y="329"/>
                      <a:pt x="347" y="329"/>
                    </a:cubicBezTo>
                    <a:cubicBezTo>
                      <a:pt x="349" y="333"/>
                      <a:pt x="350" y="335"/>
                      <a:pt x="353" y="338"/>
                    </a:cubicBezTo>
                    <a:cubicBezTo>
                      <a:pt x="356" y="343"/>
                      <a:pt x="354" y="344"/>
                      <a:pt x="354" y="345"/>
                    </a:cubicBezTo>
                    <a:cubicBezTo>
                      <a:pt x="353" y="346"/>
                      <a:pt x="352" y="346"/>
                      <a:pt x="350" y="347"/>
                    </a:cubicBezTo>
                    <a:cubicBezTo>
                      <a:pt x="349" y="347"/>
                      <a:pt x="348" y="347"/>
                      <a:pt x="347" y="348"/>
                    </a:cubicBezTo>
                    <a:cubicBezTo>
                      <a:pt x="344" y="350"/>
                      <a:pt x="342" y="352"/>
                      <a:pt x="340" y="354"/>
                    </a:cubicBezTo>
                    <a:cubicBezTo>
                      <a:pt x="340" y="355"/>
                      <a:pt x="338" y="358"/>
                      <a:pt x="339" y="360"/>
                    </a:cubicBezTo>
                    <a:cubicBezTo>
                      <a:pt x="341" y="363"/>
                      <a:pt x="344" y="363"/>
                      <a:pt x="346" y="364"/>
                    </a:cubicBezTo>
                    <a:cubicBezTo>
                      <a:pt x="347" y="364"/>
                      <a:pt x="349" y="364"/>
                      <a:pt x="350" y="364"/>
                    </a:cubicBezTo>
                    <a:cubicBezTo>
                      <a:pt x="350" y="365"/>
                      <a:pt x="348" y="366"/>
                      <a:pt x="347" y="367"/>
                    </a:cubicBezTo>
                    <a:cubicBezTo>
                      <a:pt x="346" y="367"/>
                      <a:pt x="346" y="367"/>
                      <a:pt x="346" y="367"/>
                    </a:cubicBezTo>
                    <a:cubicBezTo>
                      <a:pt x="345" y="368"/>
                      <a:pt x="344" y="369"/>
                      <a:pt x="344" y="370"/>
                    </a:cubicBezTo>
                    <a:cubicBezTo>
                      <a:pt x="342" y="372"/>
                      <a:pt x="341" y="373"/>
                      <a:pt x="340" y="374"/>
                    </a:cubicBezTo>
                    <a:cubicBezTo>
                      <a:pt x="340" y="374"/>
                      <a:pt x="339" y="374"/>
                      <a:pt x="337" y="374"/>
                    </a:cubicBezTo>
                    <a:cubicBezTo>
                      <a:pt x="337" y="374"/>
                      <a:pt x="336" y="374"/>
                      <a:pt x="335" y="374"/>
                    </a:cubicBezTo>
                    <a:cubicBezTo>
                      <a:pt x="335" y="374"/>
                      <a:pt x="334" y="374"/>
                      <a:pt x="333" y="374"/>
                    </a:cubicBezTo>
                    <a:cubicBezTo>
                      <a:pt x="331" y="374"/>
                      <a:pt x="330" y="374"/>
                      <a:pt x="329" y="375"/>
                    </a:cubicBezTo>
                    <a:cubicBezTo>
                      <a:pt x="320" y="378"/>
                      <a:pt x="323" y="387"/>
                      <a:pt x="324" y="390"/>
                    </a:cubicBezTo>
                    <a:cubicBezTo>
                      <a:pt x="324" y="392"/>
                      <a:pt x="324" y="394"/>
                      <a:pt x="324" y="396"/>
                    </a:cubicBezTo>
                    <a:cubicBezTo>
                      <a:pt x="323" y="397"/>
                      <a:pt x="323" y="398"/>
                      <a:pt x="323" y="399"/>
                    </a:cubicBezTo>
                    <a:cubicBezTo>
                      <a:pt x="323" y="403"/>
                      <a:pt x="325" y="407"/>
                      <a:pt x="326" y="409"/>
                    </a:cubicBezTo>
                    <a:cubicBezTo>
                      <a:pt x="326" y="409"/>
                      <a:pt x="326" y="409"/>
                      <a:pt x="326" y="410"/>
                    </a:cubicBezTo>
                    <a:cubicBezTo>
                      <a:pt x="328" y="412"/>
                      <a:pt x="329" y="415"/>
                      <a:pt x="332" y="416"/>
                    </a:cubicBezTo>
                    <a:cubicBezTo>
                      <a:pt x="333" y="416"/>
                      <a:pt x="334" y="416"/>
                      <a:pt x="334" y="416"/>
                    </a:cubicBezTo>
                    <a:cubicBezTo>
                      <a:pt x="334" y="416"/>
                      <a:pt x="336" y="416"/>
                      <a:pt x="336" y="416"/>
                    </a:cubicBezTo>
                    <a:cubicBezTo>
                      <a:pt x="336" y="416"/>
                      <a:pt x="336" y="416"/>
                      <a:pt x="336" y="416"/>
                    </a:cubicBezTo>
                    <a:cubicBezTo>
                      <a:pt x="337" y="416"/>
                      <a:pt x="337" y="417"/>
                      <a:pt x="337" y="418"/>
                    </a:cubicBezTo>
                    <a:cubicBezTo>
                      <a:pt x="338" y="421"/>
                      <a:pt x="338" y="422"/>
                      <a:pt x="336" y="423"/>
                    </a:cubicBezTo>
                    <a:cubicBezTo>
                      <a:pt x="334" y="426"/>
                      <a:pt x="332" y="428"/>
                      <a:pt x="330" y="430"/>
                    </a:cubicBezTo>
                    <a:cubicBezTo>
                      <a:pt x="329" y="432"/>
                      <a:pt x="329" y="432"/>
                      <a:pt x="329" y="432"/>
                    </a:cubicBezTo>
                    <a:cubicBezTo>
                      <a:pt x="329" y="433"/>
                      <a:pt x="328" y="434"/>
                      <a:pt x="327" y="435"/>
                    </a:cubicBezTo>
                    <a:cubicBezTo>
                      <a:pt x="326" y="436"/>
                      <a:pt x="325" y="438"/>
                      <a:pt x="323" y="441"/>
                    </a:cubicBezTo>
                    <a:cubicBezTo>
                      <a:pt x="323" y="441"/>
                      <a:pt x="322" y="442"/>
                      <a:pt x="322" y="443"/>
                    </a:cubicBezTo>
                    <a:cubicBezTo>
                      <a:pt x="320" y="446"/>
                      <a:pt x="319" y="448"/>
                      <a:pt x="318" y="452"/>
                    </a:cubicBezTo>
                    <a:cubicBezTo>
                      <a:pt x="318" y="455"/>
                      <a:pt x="319" y="457"/>
                      <a:pt x="321" y="458"/>
                    </a:cubicBezTo>
                    <a:cubicBezTo>
                      <a:pt x="321" y="459"/>
                      <a:pt x="321" y="459"/>
                      <a:pt x="322" y="460"/>
                    </a:cubicBezTo>
                    <a:cubicBezTo>
                      <a:pt x="322" y="460"/>
                      <a:pt x="322" y="460"/>
                      <a:pt x="322" y="461"/>
                    </a:cubicBezTo>
                    <a:cubicBezTo>
                      <a:pt x="322" y="461"/>
                      <a:pt x="322" y="462"/>
                      <a:pt x="323" y="463"/>
                    </a:cubicBezTo>
                    <a:cubicBezTo>
                      <a:pt x="324" y="464"/>
                      <a:pt x="325" y="465"/>
                      <a:pt x="325" y="465"/>
                    </a:cubicBezTo>
                    <a:cubicBezTo>
                      <a:pt x="326" y="466"/>
                      <a:pt x="326" y="466"/>
                      <a:pt x="326" y="466"/>
                    </a:cubicBezTo>
                    <a:cubicBezTo>
                      <a:pt x="327" y="467"/>
                      <a:pt x="327" y="467"/>
                      <a:pt x="328" y="468"/>
                    </a:cubicBezTo>
                    <a:cubicBezTo>
                      <a:pt x="328" y="469"/>
                      <a:pt x="329" y="470"/>
                      <a:pt x="329" y="471"/>
                    </a:cubicBezTo>
                    <a:cubicBezTo>
                      <a:pt x="330" y="471"/>
                      <a:pt x="330" y="472"/>
                      <a:pt x="331" y="473"/>
                    </a:cubicBezTo>
                    <a:cubicBezTo>
                      <a:pt x="331" y="473"/>
                      <a:pt x="332" y="474"/>
                      <a:pt x="332" y="475"/>
                    </a:cubicBezTo>
                    <a:cubicBezTo>
                      <a:pt x="332" y="475"/>
                      <a:pt x="330" y="474"/>
                      <a:pt x="330" y="474"/>
                    </a:cubicBezTo>
                    <a:cubicBezTo>
                      <a:pt x="329" y="474"/>
                      <a:pt x="328" y="474"/>
                      <a:pt x="327" y="474"/>
                    </a:cubicBezTo>
                    <a:cubicBezTo>
                      <a:pt x="325" y="474"/>
                      <a:pt x="323" y="474"/>
                      <a:pt x="321" y="476"/>
                    </a:cubicBezTo>
                    <a:cubicBezTo>
                      <a:pt x="320" y="476"/>
                      <a:pt x="319" y="476"/>
                      <a:pt x="318" y="477"/>
                    </a:cubicBezTo>
                    <a:cubicBezTo>
                      <a:pt x="317" y="477"/>
                      <a:pt x="315" y="477"/>
                      <a:pt x="314" y="478"/>
                    </a:cubicBezTo>
                    <a:cubicBezTo>
                      <a:pt x="311" y="480"/>
                      <a:pt x="310" y="483"/>
                      <a:pt x="310" y="487"/>
                    </a:cubicBezTo>
                    <a:cubicBezTo>
                      <a:pt x="310" y="489"/>
                      <a:pt x="312" y="491"/>
                      <a:pt x="313" y="493"/>
                    </a:cubicBezTo>
                    <a:cubicBezTo>
                      <a:pt x="313" y="493"/>
                      <a:pt x="314" y="493"/>
                      <a:pt x="314" y="494"/>
                    </a:cubicBezTo>
                    <a:cubicBezTo>
                      <a:pt x="314" y="494"/>
                      <a:pt x="315" y="495"/>
                      <a:pt x="315" y="495"/>
                    </a:cubicBezTo>
                    <a:cubicBezTo>
                      <a:pt x="315" y="496"/>
                      <a:pt x="316" y="497"/>
                      <a:pt x="316" y="497"/>
                    </a:cubicBezTo>
                    <a:cubicBezTo>
                      <a:pt x="317" y="498"/>
                      <a:pt x="317" y="498"/>
                      <a:pt x="318" y="499"/>
                    </a:cubicBezTo>
                    <a:cubicBezTo>
                      <a:pt x="318" y="499"/>
                      <a:pt x="319" y="499"/>
                      <a:pt x="319" y="500"/>
                    </a:cubicBezTo>
                    <a:cubicBezTo>
                      <a:pt x="319" y="500"/>
                      <a:pt x="320" y="501"/>
                      <a:pt x="320" y="502"/>
                    </a:cubicBezTo>
                    <a:cubicBezTo>
                      <a:pt x="321" y="504"/>
                      <a:pt x="321" y="505"/>
                      <a:pt x="322" y="506"/>
                    </a:cubicBezTo>
                    <a:cubicBezTo>
                      <a:pt x="323" y="507"/>
                      <a:pt x="323" y="508"/>
                      <a:pt x="324" y="509"/>
                    </a:cubicBezTo>
                    <a:cubicBezTo>
                      <a:pt x="324" y="510"/>
                      <a:pt x="324" y="510"/>
                      <a:pt x="324" y="510"/>
                    </a:cubicBezTo>
                    <a:cubicBezTo>
                      <a:pt x="325" y="510"/>
                      <a:pt x="325" y="510"/>
                      <a:pt x="325" y="510"/>
                    </a:cubicBezTo>
                    <a:cubicBezTo>
                      <a:pt x="327" y="511"/>
                      <a:pt x="329" y="512"/>
                      <a:pt x="332" y="512"/>
                    </a:cubicBezTo>
                    <a:cubicBezTo>
                      <a:pt x="335" y="512"/>
                      <a:pt x="338" y="512"/>
                      <a:pt x="340" y="514"/>
                    </a:cubicBezTo>
                    <a:cubicBezTo>
                      <a:pt x="343" y="517"/>
                      <a:pt x="344" y="523"/>
                      <a:pt x="344" y="528"/>
                    </a:cubicBezTo>
                    <a:cubicBezTo>
                      <a:pt x="345" y="531"/>
                      <a:pt x="346" y="534"/>
                      <a:pt x="346" y="536"/>
                    </a:cubicBezTo>
                    <a:cubicBezTo>
                      <a:pt x="347" y="539"/>
                      <a:pt x="349" y="541"/>
                      <a:pt x="350" y="544"/>
                    </a:cubicBezTo>
                    <a:cubicBezTo>
                      <a:pt x="351" y="547"/>
                      <a:pt x="353" y="551"/>
                      <a:pt x="354" y="555"/>
                    </a:cubicBezTo>
                    <a:cubicBezTo>
                      <a:pt x="356" y="560"/>
                      <a:pt x="359" y="561"/>
                      <a:pt x="363" y="562"/>
                    </a:cubicBezTo>
                    <a:cubicBezTo>
                      <a:pt x="365" y="562"/>
                      <a:pt x="368" y="563"/>
                      <a:pt x="369" y="565"/>
                    </a:cubicBezTo>
                    <a:cubicBezTo>
                      <a:pt x="371" y="568"/>
                      <a:pt x="370" y="574"/>
                      <a:pt x="367" y="577"/>
                    </a:cubicBezTo>
                    <a:cubicBezTo>
                      <a:pt x="366" y="578"/>
                      <a:pt x="364" y="579"/>
                      <a:pt x="363" y="579"/>
                    </a:cubicBezTo>
                    <a:cubicBezTo>
                      <a:pt x="362" y="579"/>
                      <a:pt x="362" y="578"/>
                      <a:pt x="361" y="578"/>
                    </a:cubicBezTo>
                    <a:cubicBezTo>
                      <a:pt x="360" y="577"/>
                      <a:pt x="359" y="576"/>
                      <a:pt x="359" y="575"/>
                    </a:cubicBezTo>
                    <a:cubicBezTo>
                      <a:pt x="358" y="573"/>
                      <a:pt x="357" y="572"/>
                      <a:pt x="355" y="571"/>
                    </a:cubicBezTo>
                    <a:cubicBezTo>
                      <a:pt x="354" y="570"/>
                      <a:pt x="353" y="570"/>
                      <a:pt x="351" y="570"/>
                    </a:cubicBezTo>
                    <a:cubicBezTo>
                      <a:pt x="350" y="570"/>
                      <a:pt x="349" y="570"/>
                      <a:pt x="348" y="570"/>
                    </a:cubicBezTo>
                    <a:cubicBezTo>
                      <a:pt x="347" y="571"/>
                      <a:pt x="346" y="571"/>
                      <a:pt x="345" y="571"/>
                    </a:cubicBezTo>
                    <a:cubicBezTo>
                      <a:pt x="345" y="571"/>
                      <a:pt x="344" y="571"/>
                      <a:pt x="344" y="571"/>
                    </a:cubicBezTo>
                    <a:cubicBezTo>
                      <a:pt x="342" y="570"/>
                      <a:pt x="340" y="570"/>
                      <a:pt x="339" y="570"/>
                    </a:cubicBezTo>
                    <a:cubicBezTo>
                      <a:pt x="337" y="569"/>
                      <a:pt x="336" y="569"/>
                      <a:pt x="335" y="569"/>
                    </a:cubicBezTo>
                    <a:cubicBezTo>
                      <a:pt x="332" y="569"/>
                      <a:pt x="330" y="572"/>
                      <a:pt x="328" y="575"/>
                    </a:cubicBezTo>
                    <a:cubicBezTo>
                      <a:pt x="327" y="576"/>
                      <a:pt x="326" y="578"/>
                      <a:pt x="325" y="579"/>
                    </a:cubicBezTo>
                    <a:cubicBezTo>
                      <a:pt x="322" y="585"/>
                      <a:pt x="318" y="592"/>
                      <a:pt x="319" y="597"/>
                    </a:cubicBezTo>
                    <a:cubicBezTo>
                      <a:pt x="320" y="603"/>
                      <a:pt x="325" y="604"/>
                      <a:pt x="330" y="605"/>
                    </a:cubicBezTo>
                    <a:cubicBezTo>
                      <a:pt x="333" y="605"/>
                      <a:pt x="336" y="606"/>
                      <a:pt x="338" y="608"/>
                    </a:cubicBezTo>
                    <a:cubicBezTo>
                      <a:pt x="340" y="610"/>
                      <a:pt x="339" y="611"/>
                      <a:pt x="336" y="615"/>
                    </a:cubicBezTo>
                    <a:cubicBezTo>
                      <a:pt x="334" y="617"/>
                      <a:pt x="332" y="620"/>
                      <a:pt x="331" y="623"/>
                    </a:cubicBezTo>
                    <a:cubicBezTo>
                      <a:pt x="331" y="624"/>
                      <a:pt x="331" y="624"/>
                      <a:pt x="331" y="624"/>
                    </a:cubicBezTo>
                    <a:cubicBezTo>
                      <a:pt x="332" y="625"/>
                      <a:pt x="332" y="625"/>
                      <a:pt x="332" y="625"/>
                    </a:cubicBezTo>
                    <a:cubicBezTo>
                      <a:pt x="332" y="626"/>
                      <a:pt x="333" y="626"/>
                      <a:pt x="333" y="627"/>
                    </a:cubicBezTo>
                    <a:cubicBezTo>
                      <a:pt x="333" y="629"/>
                      <a:pt x="329" y="633"/>
                      <a:pt x="327" y="635"/>
                    </a:cubicBezTo>
                    <a:cubicBezTo>
                      <a:pt x="325" y="637"/>
                      <a:pt x="324" y="638"/>
                      <a:pt x="324" y="639"/>
                    </a:cubicBezTo>
                    <a:cubicBezTo>
                      <a:pt x="322" y="643"/>
                      <a:pt x="321" y="646"/>
                      <a:pt x="323" y="648"/>
                    </a:cubicBezTo>
                    <a:cubicBezTo>
                      <a:pt x="323" y="648"/>
                      <a:pt x="324" y="649"/>
                      <a:pt x="325" y="649"/>
                    </a:cubicBezTo>
                    <a:cubicBezTo>
                      <a:pt x="326" y="649"/>
                      <a:pt x="327" y="649"/>
                      <a:pt x="329" y="648"/>
                    </a:cubicBezTo>
                    <a:cubicBezTo>
                      <a:pt x="329" y="648"/>
                      <a:pt x="330" y="648"/>
                      <a:pt x="331" y="648"/>
                    </a:cubicBezTo>
                    <a:cubicBezTo>
                      <a:pt x="331" y="648"/>
                      <a:pt x="332" y="647"/>
                      <a:pt x="333" y="647"/>
                    </a:cubicBezTo>
                    <a:cubicBezTo>
                      <a:pt x="336" y="647"/>
                      <a:pt x="339" y="648"/>
                      <a:pt x="340" y="650"/>
                    </a:cubicBezTo>
                    <a:cubicBezTo>
                      <a:pt x="341" y="651"/>
                      <a:pt x="341" y="652"/>
                      <a:pt x="340" y="653"/>
                    </a:cubicBezTo>
                    <a:cubicBezTo>
                      <a:pt x="339" y="657"/>
                      <a:pt x="329" y="660"/>
                      <a:pt x="324" y="661"/>
                    </a:cubicBezTo>
                    <a:cubicBezTo>
                      <a:pt x="324" y="662"/>
                      <a:pt x="323" y="662"/>
                      <a:pt x="323" y="662"/>
                    </a:cubicBezTo>
                    <a:cubicBezTo>
                      <a:pt x="322" y="662"/>
                      <a:pt x="322" y="662"/>
                      <a:pt x="321" y="663"/>
                    </a:cubicBezTo>
                    <a:cubicBezTo>
                      <a:pt x="317" y="664"/>
                      <a:pt x="312" y="665"/>
                      <a:pt x="313" y="671"/>
                    </a:cubicBezTo>
                    <a:cubicBezTo>
                      <a:pt x="313" y="676"/>
                      <a:pt x="319" y="679"/>
                      <a:pt x="324" y="681"/>
                    </a:cubicBezTo>
                    <a:cubicBezTo>
                      <a:pt x="325" y="681"/>
                      <a:pt x="326" y="682"/>
                      <a:pt x="327" y="682"/>
                    </a:cubicBezTo>
                    <a:cubicBezTo>
                      <a:pt x="339" y="688"/>
                      <a:pt x="341" y="693"/>
                      <a:pt x="341" y="695"/>
                    </a:cubicBezTo>
                    <a:cubicBezTo>
                      <a:pt x="342" y="700"/>
                      <a:pt x="337" y="707"/>
                      <a:pt x="333" y="712"/>
                    </a:cubicBezTo>
                    <a:cubicBezTo>
                      <a:pt x="333" y="713"/>
                      <a:pt x="332" y="713"/>
                      <a:pt x="331" y="714"/>
                    </a:cubicBezTo>
                    <a:cubicBezTo>
                      <a:pt x="326" y="721"/>
                      <a:pt x="327" y="728"/>
                      <a:pt x="328" y="737"/>
                    </a:cubicBezTo>
                    <a:cubicBezTo>
                      <a:pt x="329" y="739"/>
                      <a:pt x="329" y="741"/>
                      <a:pt x="329" y="743"/>
                    </a:cubicBezTo>
                    <a:cubicBezTo>
                      <a:pt x="329" y="745"/>
                      <a:pt x="329" y="748"/>
                      <a:pt x="330" y="750"/>
                    </a:cubicBezTo>
                    <a:cubicBezTo>
                      <a:pt x="331" y="754"/>
                      <a:pt x="333" y="759"/>
                      <a:pt x="335" y="763"/>
                    </a:cubicBezTo>
                    <a:cubicBezTo>
                      <a:pt x="335" y="764"/>
                      <a:pt x="335" y="764"/>
                      <a:pt x="335" y="764"/>
                    </a:cubicBezTo>
                    <a:cubicBezTo>
                      <a:pt x="338" y="769"/>
                      <a:pt x="343" y="772"/>
                      <a:pt x="348" y="772"/>
                    </a:cubicBezTo>
                    <a:cubicBezTo>
                      <a:pt x="349" y="772"/>
                      <a:pt x="349" y="772"/>
                      <a:pt x="349" y="772"/>
                    </a:cubicBezTo>
                    <a:cubicBezTo>
                      <a:pt x="357" y="773"/>
                      <a:pt x="360" y="773"/>
                      <a:pt x="365" y="780"/>
                    </a:cubicBezTo>
                    <a:cubicBezTo>
                      <a:pt x="367" y="782"/>
                      <a:pt x="370" y="784"/>
                      <a:pt x="373" y="786"/>
                    </a:cubicBezTo>
                    <a:cubicBezTo>
                      <a:pt x="376" y="787"/>
                      <a:pt x="379" y="789"/>
                      <a:pt x="380" y="792"/>
                    </a:cubicBezTo>
                    <a:cubicBezTo>
                      <a:pt x="382" y="795"/>
                      <a:pt x="382" y="801"/>
                      <a:pt x="382" y="807"/>
                    </a:cubicBezTo>
                    <a:cubicBezTo>
                      <a:pt x="382" y="809"/>
                      <a:pt x="382" y="811"/>
                      <a:pt x="382" y="812"/>
                    </a:cubicBezTo>
                    <a:cubicBezTo>
                      <a:pt x="382" y="815"/>
                      <a:pt x="382" y="818"/>
                      <a:pt x="382" y="820"/>
                    </a:cubicBezTo>
                    <a:cubicBezTo>
                      <a:pt x="382" y="823"/>
                      <a:pt x="382" y="825"/>
                      <a:pt x="382" y="827"/>
                    </a:cubicBezTo>
                    <a:cubicBezTo>
                      <a:pt x="382" y="835"/>
                      <a:pt x="382" y="835"/>
                      <a:pt x="382" y="835"/>
                    </a:cubicBezTo>
                    <a:cubicBezTo>
                      <a:pt x="387" y="829"/>
                      <a:pt x="387" y="829"/>
                      <a:pt x="387" y="829"/>
                    </a:cubicBezTo>
                    <a:cubicBezTo>
                      <a:pt x="388" y="828"/>
                      <a:pt x="388" y="827"/>
                      <a:pt x="389" y="827"/>
                    </a:cubicBezTo>
                    <a:cubicBezTo>
                      <a:pt x="391" y="824"/>
                      <a:pt x="394" y="821"/>
                      <a:pt x="396" y="819"/>
                    </a:cubicBezTo>
                    <a:cubicBezTo>
                      <a:pt x="399" y="817"/>
                      <a:pt x="401" y="815"/>
                      <a:pt x="404" y="814"/>
                    </a:cubicBezTo>
                    <a:cubicBezTo>
                      <a:pt x="403" y="815"/>
                      <a:pt x="402" y="816"/>
                      <a:pt x="401" y="817"/>
                    </a:cubicBezTo>
                    <a:cubicBezTo>
                      <a:pt x="401" y="818"/>
                      <a:pt x="400" y="818"/>
                      <a:pt x="400" y="818"/>
                    </a:cubicBezTo>
                    <a:cubicBezTo>
                      <a:pt x="395" y="823"/>
                      <a:pt x="389" y="830"/>
                      <a:pt x="385" y="837"/>
                    </a:cubicBezTo>
                    <a:cubicBezTo>
                      <a:pt x="384" y="839"/>
                      <a:pt x="383" y="840"/>
                      <a:pt x="383" y="841"/>
                    </a:cubicBezTo>
                    <a:cubicBezTo>
                      <a:pt x="381" y="843"/>
                      <a:pt x="380" y="846"/>
                      <a:pt x="378" y="848"/>
                    </a:cubicBezTo>
                    <a:cubicBezTo>
                      <a:pt x="378" y="849"/>
                      <a:pt x="377" y="849"/>
                      <a:pt x="376" y="850"/>
                    </a:cubicBezTo>
                    <a:cubicBezTo>
                      <a:pt x="376" y="851"/>
                      <a:pt x="375" y="851"/>
                      <a:pt x="375" y="852"/>
                    </a:cubicBezTo>
                    <a:cubicBezTo>
                      <a:pt x="374" y="852"/>
                      <a:pt x="374" y="852"/>
                      <a:pt x="374" y="853"/>
                    </a:cubicBezTo>
                    <a:cubicBezTo>
                      <a:pt x="373" y="853"/>
                      <a:pt x="372" y="854"/>
                      <a:pt x="372" y="854"/>
                    </a:cubicBezTo>
                    <a:cubicBezTo>
                      <a:pt x="369" y="855"/>
                      <a:pt x="367" y="855"/>
                      <a:pt x="364" y="858"/>
                    </a:cubicBezTo>
                    <a:cubicBezTo>
                      <a:pt x="363" y="859"/>
                      <a:pt x="363" y="859"/>
                      <a:pt x="363" y="859"/>
                    </a:cubicBezTo>
                    <a:cubicBezTo>
                      <a:pt x="360" y="861"/>
                      <a:pt x="357" y="864"/>
                      <a:pt x="356" y="867"/>
                    </a:cubicBezTo>
                    <a:cubicBezTo>
                      <a:pt x="355" y="868"/>
                      <a:pt x="354" y="869"/>
                      <a:pt x="354" y="870"/>
                    </a:cubicBezTo>
                    <a:cubicBezTo>
                      <a:pt x="353" y="872"/>
                      <a:pt x="352" y="873"/>
                      <a:pt x="351" y="874"/>
                    </a:cubicBezTo>
                    <a:cubicBezTo>
                      <a:pt x="351" y="874"/>
                      <a:pt x="350" y="875"/>
                      <a:pt x="350" y="875"/>
                    </a:cubicBezTo>
                    <a:cubicBezTo>
                      <a:pt x="349" y="875"/>
                      <a:pt x="348" y="876"/>
                      <a:pt x="347" y="877"/>
                    </a:cubicBezTo>
                    <a:cubicBezTo>
                      <a:pt x="346" y="878"/>
                      <a:pt x="344" y="880"/>
                      <a:pt x="343" y="882"/>
                    </a:cubicBezTo>
                    <a:cubicBezTo>
                      <a:pt x="343" y="883"/>
                      <a:pt x="343" y="884"/>
                      <a:pt x="343" y="885"/>
                    </a:cubicBezTo>
                    <a:cubicBezTo>
                      <a:pt x="342" y="886"/>
                      <a:pt x="342" y="887"/>
                      <a:pt x="342" y="887"/>
                    </a:cubicBezTo>
                    <a:cubicBezTo>
                      <a:pt x="342" y="888"/>
                      <a:pt x="342" y="888"/>
                      <a:pt x="341" y="889"/>
                    </a:cubicBezTo>
                    <a:cubicBezTo>
                      <a:pt x="340" y="890"/>
                      <a:pt x="339" y="892"/>
                      <a:pt x="339" y="894"/>
                    </a:cubicBezTo>
                    <a:cubicBezTo>
                      <a:pt x="339" y="896"/>
                      <a:pt x="339" y="897"/>
                      <a:pt x="339" y="899"/>
                    </a:cubicBezTo>
                    <a:cubicBezTo>
                      <a:pt x="339" y="900"/>
                      <a:pt x="340" y="901"/>
                      <a:pt x="340" y="901"/>
                    </a:cubicBezTo>
                    <a:cubicBezTo>
                      <a:pt x="340" y="904"/>
                      <a:pt x="340" y="906"/>
                      <a:pt x="341" y="908"/>
                    </a:cubicBezTo>
                    <a:cubicBezTo>
                      <a:pt x="342" y="912"/>
                      <a:pt x="341" y="913"/>
                      <a:pt x="341" y="914"/>
                    </a:cubicBezTo>
                    <a:cubicBezTo>
                      <a:pt x="341" y="914"/>
                      <a:pt x="340" y="914"/>
                      <a:pt x="339" y="914"/>
                    </a:cubicBezTo>
                    <a:cubicBezTo>
                      <a:pt x="338" y="914"/>
                      <a:pt x="336" y="914"/>
                      <a:pt x="335" y="914"/>
                    </a:cubicBezTo>
                    <a:cubicBezTo>
                      <a:pt x="335" y="914"/>
                      <a:pt x="334" y="913"/>
                      <a:pt x="334" y="913"/>
                    </a:cubicBezTo>
                    <a:cubicBezTo>
                      <a:pt x="333" y="913"/>
                      <a:pt x="332" y="913"/>
                      <a:pt x="331" y="912"/>
                    </a:cubicBezTo>
                    <a:cubicBezTo>
                      <a:pt x="330" y="912"/>
                      <a:pt x="330" y="912"/>
                      <a:pt x="329" y="912"/>
                    </a:cubicBezTo>
                    <a:cubicBezTo>
                      <a:pt x="329" y="912"/>
                      <a:pt x="328" y="912"/>
                      <a:pt x="327" y="912"/>
                    </a:cubicBezTo>
                    <a:cubicBezTo>
                      <a:pt x="327" y="912"/>
                      <a:pt x="326" y="912"/>
                      <a:pt x="326" y="912"/>
                    </a:cubicBezTo>
                    <a:cubicBezTo>
                      <a:pt x="325" y="912"/>
                      <a:pt x="325" y="912"/>
                      <a:pt x="325" y="912"/>
                    </a:cubicBezTo>
                    <a:cubicBezTo>
                      <a:pt x="321" y="912"/>
                      <a:pt x="318" y="913"/>
                      <a:pt x="315" y="915"/>
                    </a:cubicBezTo>
                    <a:cubicBezTo>
                      <a:pt x="312" y="917"/>
                      <a:pt x="310" y="918"/>
                      <a:pt x="307" y="919"/>
                    </a:cubicBezTo>
                    <a:cubicBezTo>
                      <a:pt x="306" y="919"/>
                      <a:pt x="305" y="919"/>
                      <a:pt x="305" y="919"/>
                    </a:cubicBezTo>
                    <a:cubicBezTo>
                      <a:pt x="304" y="919"/>
                      <a:pt x="303" y="919"/>
                      <a:pt x="302" y="918"/>
                    </a:cubicBezTo>
                    <a:cubicBezTo>
                      <a:pt x="301" y="918"/>
                      <a:pt x="301" y="918"/>
                      <a:pt x="300" y="918"/>
                    </a:cubicBezTo>
                    <a:cubicBezTo>
                      <a:pt x="299" y="918"/>
                      <a:pt x="298" y="918"/>
                      <a:pt x="298" y="918"/>
                    </a:cubicBezTo>
                    <a:cubicBezTo>
                      <a:pt x="297" y="918"/>
                      <a:pt x="297" y="917"/>
                      <a:pt x="296" y="917"/>
                    </a:cubicBezTo>
                    <a:cubicBezTo>
                      <a:pt x="295" y="916"/>
                      <a:pt x="295" y="916"/>
                      <a:pt x="294" y="916"/>
                    </a:cubicBezTo>
                    <a:cubicBezTo>
                      <a:pt x="293" y="915"/>
                      <a:pt x="292" y="914"/>
                      <a:pt x="291" y="914"/>
                    </a:cubicBezTo>
                    <a:cubicBezTo>
                      <a:pt x="290" y="913"/>
                      <a:pt x="289" y="912"/>
                      <a:pt x="288" y="912"/>
                    </a:cubicBezTo>
                    <a:cubicBezTo>
                      <a:pt x="284" y="910"/>
                      <a:pt x="280" y="908"/>
                      <a:pt x="276" y="908"/>
                    </a:cubicBezTo>
                    <a:cubicBezTo>
                      <a:pt x="274" y="908"/>
                      <a:pt x="272" y="908"/>
                      <a:pt x="270" y="908"/>
                    </a:cubicBezTo>
                    <a:cubicBezTo>
                      <a:pt x="268" y="908"/>
                      <a:pt x="266" y="908"/>
                      <a:pt x="264" y="908"/>
                    </a:cubicBezTo>
                    <a:cubicBezTo>
                      <a:pt x="263" y="908"/>
                      <a:pt x="262" y="908"/>
                      <a:pt x="261" y="908"/>
                    </a:cubicBezTo>
                    <a:cubicBezTo>
                      <a:pt x="258" y="908"/>
                      <a:pt x="256" y="908"/>
                      <a:pt x="253" y="907"/>
                    </a:cubicBezTo>
                    <a:cubicBezTo>
                      <a:pt x="251" y="906"/>
                      <a:pt x="249" y="906"/>
                      <a:pt x="246" y="906"/>
                    </a:cubicBezTo>
                    <a:cubicBezTo>
                      <a:pt x="244" y="906"/>
                      <a:pt x="242" y="906"/>
                      <a:pt x="240" y="907"/>
                    </a:cubicBezTo>
                    <a:cubicBezTo>
                      <a:pt x="240" y="907"/>
                      <a:pt x="239" y="907"/>
                      <a:pt x="238" y="907"/>
                    </a:cubicBezTo>
                    <a:cubicBezTo>
                      <a:pt x="237" y="908"/>
                      <a:pt x="236" y="908"/>
                      <a:pt x="236" y="908"/>
                    </a:cubicBezTo>
                    <a:cubicBezTo>
                      <a:pt x="235" y="908"/>
                      <a:pt x="235" y="908"/>
                      <a:pt x="235" y="908"/>
                    </a:cubicBezTo>
                    <a:cubicBezTo>
                      <a:pt x="233" y="908"/>
                      <a:pt x="233" y="908"/>
                      <a:pt x="233" y="908"/>
                    </a:cubicBezTo>
                    <a:cubicBezTo>
                      <a:pt x="231" y="908"/>
                      <a:pt x="230" y="908"/>
                      <a:pt x="228" y="909"/>
                    </a:cubicBezTo>
                    <a:cubicBezTo>
                      <a:pt x="227" y="909"/>
                      <a:pt x="226" y="910"/>
                      <a:pt x="225" y="910"/>
                    </a:cubicBezTo>
                    <a:cubicBezTo>
                      <a:pt x="225" y="911"/>
                      <a:pt x="224" y="911"/>
                      <a:pt x="224" y="911"/>
                    </a:cubicBezTo>
                    <a:cubicBezTo>
                      <a:pt x="223" y="912"/>
                      <a:pt x="222" y="912"/>
                      <a:pt x="221" y="912"/>
                    </a:cubicBezTo>
                    <a:cubicBezTo>
                      <a:pt x="220" y="912"/>
                      <a:pt x="220" y="912"/>
                      <a:pt x="220" y="912"/>
                    </a:cubicBezTo>
                    <a:cubicBezTo>
                      <a:pt x="219" y="912"/>
                      <a:pt x="218" y="912"/>
                      <a:pt x="216" y="912"/>
                    </a:cubicBezTo>
                    <a:cubicBezTo>
                      <a:pt x="215" y="912"/>
                      <a:pt x="213" y="911"/>
                      <a:pt x="211" y="911"/>
                    </a:cubicBezTo>
                    <a:cubicBezTo>
                      <a:pt x="211" y="911"/>
                      <a:pt x="210" y="911"/>
                      <a:pt x="209" y="912"/>
                    </a:cubicBezTo>
                    <a:cubicBezTo>
                      <a:pt x="206" y="912"/>
                      <a:pt x="204" y="912"/>
                      <a:pt x="202" y="913"/>
                    </a:cubicBezTo>
                    <a:cubicBezTo>
                      <a:pt x="200" y="913"/>
                      <a:pt x="199" y="914"/>
                      <a:pt x="197" y="914"/>
                    </a:cubicBezTo>
                    <a:cubicBezTo>
                      <a:pt x="192" y="915"/>
                      <a:pt x="191" y="918"/>
                      <a:pt x="191" y="920"/>
                    </a:cubicBezTo>
                    <a:cubicBezTo>
                      <a:pt x="191" y="921"/>
                      <a:pt x="191" y="922"/>
                      <a:pt x="191" y="923"/>
                    </a:cubicBezTo>
                    <a:cubicBezTo>
                      <a:pt x="190" y="923"/>
                      <a:pt x="190" y="924"/>
                      <a:pt x="190" y="924"/>
                    </a:cubicBezTo>
                    <a:cubicBezTo>
                      <a:pt x="188" y="926"/>
                      <a:pt x="186" y="928"/>
                      <a:pt x="189" y="933"/>
                    </a:cubicBezTo>
                    <a:cubicBezTo>
                      <a:pt x="191" y="935"/>
                      <a:pt x="192" y="936"/>
                      <a:pt x="191" y="939"/>
                    </a:cubicBezTo>
                    <a:cubicBezTo>
                      <a:pt x="191" y="941"/>
                      <a:pt x="190" y="942"/>
                      <a:pt x="189" y="944"/>
                    </a:cubicBezTo>
                    <a:cubicBezTo>
                      <a:pt x="188" y="944"/>
                      <a:pt x="187" y="945"/>
                      <a:pt x="187" y="946"/>
                    </a:cubicBezTo>
                    <a:cubicBezTo>
                      <a:pt x="186" y="948"/>
                      <a:pt x="183" y="952"/>
                      <a:pt x="180" y="954"/>
                    </a:cubicBezTo>
                    <a:cubicBezTo>
                      <a:pt x="179" y="955"/>
                      <a:pt x="178" y="955"/>
                      <a:pt x="177" y="955"/>
                    </a:cubicBezTo>
                    <a:cubicBezTo>
                      <a:pt x="176" y="955"/>
                      <a:pt x="175" y="955"/>
                      <a:pt x="174" y="955"/>
                    </a:cubicBezTo>
                    <a:cubicBezTo>
                      <a:pt x="173" y="955"/>
                      <a:pt x="172" y="954"/>
                      <a:pt x="171" y="954"/>
                    </a:cubicBezTo>
                    <a:cubicBezTo>
                      <a:pt x="170" y="955"/>
                      <a:pt x="170" y="955"/>
                      <a:pt x="170" y="955"/>
                    </a:cubicBezTo>
                    <a:cubicBezTo>
                      <a:pt x="168" y="955"/>
                      <a:pt x="167" y="954"/>
                      <a:pt x="165" y="954"/>
                    </a:cubicBezTo>
                    <a:cubicBezTo>
                      <a:pt x="163" y="953"/>
                      <a:pt x="161" y="952"/>
                      <a:pt x="159" y="952"/>
                    </a:cubicBezTo>
                    <a:cubicBezTo>
                      <a:pt x="153" y="952"/>
                      <a:pt x="152" y="957"/>
                      <a:pt x="151" y="960"/>
                    </a:cubicBezTo>
                    <a:cubicBezTo>
                      <a:pt x="151" y="961"/>
                      <a:pt x="151" y="961"/>
                      <a:pt x="151" y="962"/>
                    </a:cubicBezTo>
                    <a:cubicBezTo>
                      <a:pt x="150" y="964"/>
                      <a:pt x="150" y="966"/>
                      <a:pt x="150" y="968"/>
                    </a:cubicBezTo>
                    <a:cubicBezTo>
                      <a:pt x="150" y="969"/>
                      <a:pt x="150" y="971"/>
                      <a:pt x="149" y="972"/>
                    </a:cubicBezTo>
                    <a:cubicBezTo>
                      <a:pt x="149" y="974"/>
                      <a:pt x="149" y="974"/>
                      <a:pt x="149" y="974"/>
                    </a:cubicBezTo>
                    <a:cubicBezTo>
                      <a:pt x="149" y="977"/>
                      <a:pt x="148" y="979"/>
                      <a:pt x="149" y="983"/>
                    </a:cubicBezTo>
                    <a:cubicBezTo>
                      <a:pt x="150" y="985"/>
                      <a:pt x="150" y="987"/>
                      <a:pt x="150" y="989"/>
                    </a:cubicBezTo>
                    <a:cubicBezTo>
                      <a:pt x="150" y="990"/>
                      <a:pt x="150" y="991"/>
                      <a:pt x="150" y="992"/>
                    </a:cubicBezTo>
                    <a:cubicBezTo>
                      <a:pt x="150" y="993"/>
                      <a:pt x="150" y="993"/>
                      <a:pt x="150" y="993"/>
                    </a:cubicBezTo>
                    <a:cubicBezTo>
                      <a:pt x="151" y="997"/>
                      <a:pt x="151" y="997"/>
                      <a:pt x="149" y="999"/>
                    </a:cubicBezTo>
                    <a:cubicBezTo>
                      <a:pt x="148" y="999"/>
                      <a:pt x="148" y="999"/>
                      <a:pt x="148" y="999"/>
                    </a:cubicBezTo>
                    <a:cubicBezTo>
                      <a:pt x="146" y="1001"/>
                      <a:pt x="143" y="1003"/>
                      <a:pt x="140" y="1006"/>
                    </a:cubicBezTo>
                    <a:cubicBezTo>
                      <a:pt x="139" y="1007"/>
                      <a:pt x="138" y="1009"/>
                      <a:pt x="138" y="1010"/>
                    </a:cubicBezTo>
                    <a:cubicBezTo>
                      <a:pt x="137" y="1012"/>
                      <a:pt x="137" y="1013"/>
                      <a:pt x="135" y="1014"/>
                    </a:cubicBezTo>
                    <a:cubicBezTo>
                      <a:pt x="134" y="1014"/>
                      <a:pt x="133" y="1015"/>
                      <a:pt x="132" y="1016"/>
                    </a:cubicBezTo>
                    <a:cubicBezTo>
                      <a:pt x="131" y="1017"/>
                      <a:pt x="131" y="1017"/>
                      <a:pt x="131" y="1017"/>
                    </a:cubicBezTo>
                    <a:cubicBezTo>
                      <a:pt x="130" y="1018"/>
                      <a:pt x="130" y="1018"/>
                      <a:pt x="129" y="1018"/>
                    </a:cubicBezTo>
                    <a:cubicBezTo>
                      <a:pt x="128" y="1019"/>
                      <a:pt x="126" y="1019"/>
                      <a:pt x="125" y="1021"/>
                    </a:cubicBezTo>
                    <a:cubicBezTo>
                      <a:pt x="123" y="1023"/>
                      <a:pt x="123" y="1026"/>
                      <a:pt x="124" y="1028"/>
                    </a:cubicBezTo>
                    <a:cubicBezTo>
                      <a:pt x="124" y="1031"/>
                      <a:pt x="124" y="1033"/>
                      <a:pt x="123" y="1033"/>
                    </a:cubicBezTo>
                    <a:cubicBezTo>
                      <a:pt x="121" y="1035"/>
                      <a:pt x="118" y="1035"/>
                      <a:pt x="116" y="1035"/>
                    </a:cubicBezTo>
                    <a:cubicBezTo>
                      <a:pt x="115" y="1035"/>
                      <a:pt x="115" y="1036"/>
                      <a:pt x="114" y="1036"/>
                    </a:cubicBezTo>
                    <a:cubicBezTo>
                      <a:pt x="113" y="1036"/>
                      <a:pt x="112" y="1036"/>
                      <a:pt x="111" y="1036"/>
                    </a:cubicBezTo>
                    <a:cubicBezTo>
                      <a:pt x="111" y="1036"/>
                      <a:pt x="110" y="1036"/>
                      <a:pt x="110" y="1036"/>
                    </a:cubicBezTo>
                    <a:cubicBezTo>
                      <a:pt x="108" y="1036"/>
                      <a:pt x="106" y="1036"/>
                      <a:pt x="104" y="1039"/>
                    </a:cubicBezTo>
                    <a:cubicBezTo>
                      <a:pt x="103" y="1041"/>
                      <a:pt x="103" y="1043"/>
                      <a:pt x="103" y="1045"/>
                    </a:cubicBezTo>
                    <a:cubicBezTo>
                      <a:pt x="103" y="1045"/>
                      <a:pt x="103" y="1045"/>
                      <a:pt x="102" y="1045"/>
                    </a:cubicBezTo>
                    <a:cubicBezTo>
                      <a:pt x="102" y="1045"/>
                      <a:pt x="102" y="1045"/>
                      <a:pt x="101" y="1045"/>
                    </a:cubicBezTo>
                    <a:cubicBezTo>
                      <a:pt x="101" y="1045"/>
                      <a:pt x="100" y="1045"/>
                      <a:pt x="99" y="1045"/>
                    </a:cubicBezTo>
                    <a:cubicBezTo>
                      <a:pt x="99" y="1045"/>
                      <a:pt x="98" y="1044"/>
                      <a:pt x="97" y="1044"/>
                    </a:cubicBezTo>
                    <a:cubicBezTo>
                      <a:pt x="93" y="1044"/>
                      <a:pt x="92" y="1046"/>
                      <a:pt x="91" y="1048"/>
                    </a:cubicBezTo>
                    <a:cubicBezTo>
                      <a:pt x="90" y="1050"/>
                      <a:pt x="90" y="1052"/>
                      <a:pt x="91" y="1054"/>
                    </a:cubicBezTo>
                    <a:cubicBezTo>
                      <a:pt x="91" y="1055"/>
                      <a:pt x="91" y="1056"/>
                      <a:pt x="91" y="1056"/>
                    </a:cubicBezTo>
                    <a:cubicBezTo>
                      <a:pt x="90" y="1058"/>
                      <a:pt x="90" y="1059"/>
                      <a:pt x="90" y="1060"/>
                    </a:cubicBezTo>
                    <a:cubicBezTo>
                      <a:pt x="90" y="1062"/>
                      <a:pt x="90" y="1063"/>
                      <a:pt x="89" y="1065"/>
                    </a:cubicBezTo>
                    <a:cubicBezTo>
                      <a:pt x="88" y="1067"/>
                      <a:pt x="87" y="1070"/>
                      <a:pt x="86" y="1071"/>
                    </a:cubicBezTo>
                    <a:cubicBezTo>
                      <a:pt x="85" y="1072"/>
                      <a:pt x="85" y="1072"/>
                      <a:pt x="83" y="1072"/>
                    </a:cubicBezTo>
                    <a:cubicBezTo>
                      <a:pt x="83" y="1075"/>
                      <a:pt x="83" y="1075"/>
                      <a:pt x="83" y="1075"/>
                    </a:cubicBezTo>
                    <a:cubicBezTo>
                      <a:pt x="83" y="1072"/>
                      <a:pt x="83" y="1072"/>
                      <a:pt x="83" y="1072"/>
                    </a:cubicBezTo>
                    <a:cubicBezTo>
                      <a:pt x="82" y="1072"/>
                      <a:pt x="80" y="1072"/>
                      <a:pt x="78" y="1073"/>
                    </a:cubicBezTo>
                    <a:cubicBezTo>
                      <a:pt x="74" y="1075"/>
                      <a:pt x="74" y="1079"/>
                      <a:pt x="74" y="1082"/>
                    </a:cubicBezTo>
                    <a:cubicBezTo>
                      <a:pt x="74" y="1084"/>
                      <a:pt x="73" y="1086"/>
                      <a:pt x="73" y="1087"/>
                    </a:cubicBezTo>
                    <a:cubicBezTo>
                      <a:pt x="72" y="1088"/>
                      <a:pt x="70" y="1089"/>
                      <a:pt x="68" y="1091"/>
                    </a:cubicBezTo>
                    <a:cubicBezTo>
                      <a:pt x="67" y="1091"/>
                      <a:pt x="66" y="1092"/>
                      <a:pt x="65" y="1092"/>
                    </a:cubicBezTo>
                    <a:cubicBezTo>
                      <a:pt x="63" y="1094"/>
                      <a:pt x="61" y="1096"/>
                      <a:pt x="60" y="1098"/>
                    </a:cubicBezTo>
                    <a:cubicBezTo>
                      <a:pt x="59" y="1099"/>
                      <a:pt x="59" y="1099"/>
                      <a:pt x="58" y="1100"/>
                    </a:cubicBezTo>
                    <a:cubicBezTo>
                      <a:pt x="56" y="1103"/>
                      <a:pt x="53" y="1105"/>
                      <a:pt x="51" y="1107"/>
                    </a:cubicBezTo>
                    <a:cubicBezTo>
                      <a:pt x="50" y="1107"/>
                      <a:pt x="49" y="1108"/>
                      <a:pt x="47" y="1108"/>
                    </a:cubicBezTo>
                    <a:cubicBezTo>
                      <a:pt x="46" y="1108"/>
                      <a:pt x="44" y="1108"/>
                      <a:pt x="42" y="1109"/>
                    </a:cubicBezTo>
                    <a:cubicBezTo>
                      <a:pt x="41" y="1109"/>
                      <a:pt x="41" y="1110"/>
                      <a:pt x="40" y="1110"/>
                    </a:cubicBezTo>
                    <a:cubicBezTo>
                      <a:pt x="40" y="1111"/>
                      <a:pt x="39" y="1111"/>
                      <a:pt x="39" y="1111"/>
                    </a:cubicBezTo>
                    <a:cubicBezTo>
                      <a:pt x="38" y="1111"/>
                      <a:pt x="37" y="1111"/>
                      <a:pt x="36" y="1110"/>
                    </a:cubicBezTo>
                    <a:cubicBezTo>
                      <a:pt x="36" y="1110"/>
                      <a:pt x="35" y="1110"/>
                      <a:pt x="34" y="1110"/>
                    </a:cubicBezTo>
                    <a:cubicBezTo>
                      <a:pt x="33" y="1109"/>
                      <a:pt x="32" y="1109"/>
                      <a:pt x="30" y="1109"/>
                    </a:cubicBezTo>
                    <a:cubicBezTo>
                      <a:pt x="28" y="1109"/>
                      <a:pt x="27" y="1110"/>
                      <a:pt x="25" y="1111"/>
                    </a:cubicBezTo>
                    <a:cubicBezTo>
                      <a:pt x="24" y="1111"/>
                      <a:pt x="22" y="1112"/>
                      <a:pt x="21" y="1113"/>
                    </a:cubicBezTo>
                    <a:cubicBezTo>
                      <a:pt x="19" y="1114"/>
                      <a:pt x="18" y="1115"/>
                      <a:pt x="16" y="1116"/>
                    </a:cubicBezTo>
                    <a:cubicBezTo>
                      <a:pt x="12" y="1118"/>
                      <a:pt x="7" y="1120"/>
                      <a:pt x="5" y="1126"/>
                    </a:cubicBezTo>
                    <a:cubicBezTo>
                      <a:pt x="4" y="1127"/>
                      <a:pt x="4" y="1129"/>
                      <a:pt x="4" y="1130"/>
                    </a:cubicBezTo>
                    <a:cubicBezTo>
                      <a:pt x="4" y="1131"/>
                      <a:pt x="4" y="1132"/>
                      <a:pt x="4" y="1133"/>
                    </a:cubicBezTo>
                    <a:cubicBezTo>
                      <a:pt x="4" y="1133"/>
                      <a:pt x="3" y="1134"/>
                      <a:pt x="3" y="1134"/>
                    </a:cubicBezTo>
                    <a:cubicBezTo>
                      <a:pt x="3" y="1134"/>
                      <a:pt x="2" y="1135"/>
                      <a:pt x="2" y="1136"/>
                    </a:cubicBezTo>
                    <a:cubicBezTo>
                      <a:pt x="0" y="1138"/>
                      <a:pt x="1" y="1141"/>
                      <a:pt x="2" y="1143"/>
                    </a:cubicBezTo>
                    <a:cubicBezTo>
                      <a:pt x="4" y="1147"/>
                      <a:pt x="10" y="1148"/>
                      <a:pt x="12" y="1148"/>
                    </a:cubicBezTo>
                    <a:cubicBezTo>
                      <a:pt x="13" y="1148"/>
                      <a:pt x="15" y="1148"/>
                      <a:pt x="16" y="1148"/>
                    </a:cubicBezTo>
                    <a:cubicBezTo>
                      <a:pt x="20" y="1148"/>
                      <a:pt x="22" y="1147"/>
                      <a:pt x="25" y="1146"/>
                    </a:cubicBezTo>
                    <a:cubicBezTo>
                      <a:pt x="29" y="1144"/>
                      <a:pt x="30" y="1139"/>
                      <a:pt x="31" y="1136"/>
                    </a:cubicBezTo>
                    <a:cubicBezTo>
                      <a:pt x="31" y="1135"/>
                      <a:pt x="31" y="1135"/>
                      <a:pt x="31" y="1135"/>
                    </a:cubicBezTo>
                    <a:cubicBezTo>
                      <a:pt x="32" y="1132"/>
                      <a:pt x="32" y="1131"/>
                      <a:pt x="33" y="1131"/>
                    </a:cubicBezTo>
                    <a:cubicBezTo>
                      <a:pt x="33" y="1131"/>
                      <a:pt x="33" y="1131"/>
                      <a:pt x="33" y="1131"/>
                    </a:cubicBezTo>
                    <a:cubicBezTo>
                      <a:pt x="34" y="1131"/>
                      <a:pt x="36" y="1131"/>
                      <a:pt x="37" y="1132"/>
                    </a:cubicBezTo>
                    <a:cubicBezTo>
                      <a:pt x="38" y="1132"/>
                      <a:pt x="38" y="1133"/>
                      <a:pt x="38" y="1133"/>
                    </a:cubicBezTo>
                    <a:cubicBezTo>
                      <a:pt x="39" y="1133"/>
                      <a:pt x="39" y="1134"/>
                      <a:pt x="40" y="1134"/>
                    </a:cubicBezTo>
                    <a:cubicBezTo>
                      <a:pt x="42" y="1136"/>
                      <a:pt x="45" y="1136"/>
                      <a:pt x="47" y="1136"/>
                    </a:cubicBezTo>
                    <a:cubicBezTo>
                      <a:pt x="48" y="1136"/>
                      <a:pt x="48" y="1136"/>
                      <a:pt x="49" y="1136"/>
                    </a:cubicBezTo>
                    <a:cubicBezTo>
                      <a:pt x="49" y="1136"/>
                      <a:pt x="50" y="1136"/>
                      <a:pt x="51" y="1136"/>
                    </a:cubicBezTo>
                    <a:cubicBezTo>
                      <a:pt x="51" y="1136"/>
                      <a:pt x="51" y="1136"/>
                      <a:pt x="51" y="1136"/>
                    </a:cubicBezTo>
                    <a:cubicBezTo>
                      <a:pt x="54" y="1136"/>
                      <a:pt x="57" y="1138"/>
                      <a:pt x="58" y="1140"/>
                    </a:cubicBezTo>
                    <a:cubicBezTo>
                      <a:pt x="59" y="1141"/>
                      <a:pt x="59" y="1142"/>
                      <a:pt x="59" y="1143"/>
                    </a:cubicBezTo>
                    <a:cubicBezTo>
                      <a:pt x="59" y="1144"/>
                      <a:pt x="59" y="1144"/>
                      <a:pt x="59" y="1144"/>
                    </a:cubicBezTo>
                    <a:cubicBezTo>
                      <a:pt x="59" y="1145"/>
                      <a:pt x="60" y="1146"/>
                      <a:pt x="60" y="1147"/>
                    </a:cubicBezTo>
                    <a:cubicBezTo>
                      <a:pt x="60" y="1148"/>
                      <a:pt x="61" y="1149"/>
                      <a:pt x="61" y="1149"/>
                    </a:cubicBezTo>
                    <a:cubicBezTo>
                      <a:pt x="61" y="1153"/>
                      <a:pt x="62" y="1155"/>
                      <a:pt x="64" y="1159"/>
                    </a:cubicBezTo>
                    <a:cubicBezTo>
                      <a:pt x="64" y="1159"/>
                      <a:pt x="64" y="1159"/>
                      <a:pt x="64" y="1159"/>
                    </a:cubicBezTo>
                    <a:cubicBezTo>
                      <a:pt x="65" y="1161"/>
                      <a:pt x="67" y="1163"/>
                      <a:pt x="70" y="1163"/>
                    </a:cubicBezTo>
                    <a:cubicBezTo>
                      <a:pt x="70" y="1163"/>
                      <a:pt x="71" y="1163"/>
                      <a:pt x="71" y="1163"/>
                    </a:cubicBezTo>
                    <a:cubicBezTo>
                      <a:pt x="76" y="1162"/>
                      <a:pt x="77" y="1159"/>
                      <a:pt x="77" y="1157"/>
                    </a:cubicBezTo>
                    <a:cubicBezTo>
                      <a:pt x="78" y="1156"/>
                      <a:pt x="78" y="1155"/>
                      <a:pt x="79" y="1155"/>
                    </a:cubicBezTo>
                    <a:cubicBezTo>
                      <a:pt x="79" y="1154"/>
                      <a:pt x="80" y="1154"/>
                      <a:pt x="81" y="1154"/>
                    </a:cubicBezTo>
                    <a:cubicBezTo>
                      <a:pt x="82" y="1154"/>
                      <a:pt x="84" y="1153"/>
                      <a:pt x="86" y="1153"/>
                    </a:cubicBezTo>
                    <a:cubicBezTo>
                      <a:pt x="88" y="1151"/>
                      <a:pt x="88" y="1149"/>
                      <a:pt x="88" y="1148"/>
                    </a:cubicBezTo>
                    <a:cubicBezTo>
                      <a:pt x="88" y="1148"/>
                      <a:pt x="88" y="1148"/>
                      <a:pt x="88" y="1148"/>
                    </a:cubicBezTo>
                    <a:cubicBezTo>
                      <a:pt x="88" y="1148"/>
                      <a:pt x="89" y="1148"/>
                      <a:pt x="89" y="1148"/>
                    </a:cubicBezTo>
                    <a:cubicBezTo>
                      <a:pt x="90" y="1147"/>
                      <a:pt x="92" y="1146"/>
                      <a:pt x="92" y="1143"/>
                    </a:cubicBezTo>
                    <a:cubicBezTo>
                      <a:pt x="93" y="1140"/>
                      <a:pt x="91" y="1137"/>
                      <a:pt x="89" y="1135"/>
                    </a:cubicBezTo>
                    <a:cubicBezTo>
                      <a:pt x="88" y="1134"/>
                      <a:pt x="87" y="1134"/>
                      <a:pt x="87" y="1134"/>
                    </a:cubicBezTo>
                    <a:cubicBezTo>
                      <a:pt x="86" y="1134"/>
                      <a:pt x="86" y="1134"/>
                      <a:pt x="86" y="1133"/>
                    </a:cubicBezTo>
                    <a:cubicBezTo>
                      <a:pt x="86" y="1133"/>
                      <a:pt x="86" y="1132"/>
                      <a:pt x="87" y="1131"/>
                    </a:cubicBezTo>
                    <a:cubicBezTo>
                      <a:pt x="89" y="1130"/>
                      <a:pt x="91" y="1128"/>
                      <a:pt x="91" y="1124"/>
                    </a:cubicBezTo>
                    <a:cubicBezTo>
                      <a:pt x="91" y="1124"/>
                      <a:pt x="91" y="1123"/>
                      <a:pt x="91" y="1123"/>
                    </a:cubicBezTo>
                    <a:cubicBezTo>
                      <a:pt x="93" y="1125"/>
                      <a:pt x="95" y="1126"/>
                      <a:pt x="96" y="1126"/>
                    </a:cubicBezTo>
                    <a:cubicBezTo>
                      <a:pt x="97" y="1126"/>
                      <a:pt x="97" y="1126"/>
                      <a:pt x="98" y="1126"/>
                    </a:cubicBezTo>
                    <a:cubicBezTo>
                      <a:pt x="101" y="1126"/>
                      <a:pt x="102" y="1124"/>
                      <a:pt x="103" y="1122"/>
                    </a:cubicBezTo>
                    <a:cubicBezTo>
                      <a:pt x="103" y="1122"/>
                      <a:pt x="103" y="1122"/>
                      <a:pt x="103" y="1122"/>
                    </a:cubicBezTo>
                    <a:cubicBezTo>
                      <a:pt x="104" y="1120"/>
                      <a:pt x="105" y="1119"/>
                      <a:pt x="106" y="1118"/>
                    </a:cubicBezTo>
                    <a:cubicBezTo>
                      <a:pt x="107" y="1117"/>
                      <a:pt x="108" y="1116"/>
                      <a:pt x="109" y="1116"/>
                    </a:cubicBezTo>
                    <a:cubicBezTo>
                      <a:pt x="110" y="1115"/>
                      <a:pt x="110" y="1115"/>
                      <a:pt x="110" y="1115"/>
                    </a:cubicBezTo>
                    <a:cubicBezTo>
                      <a:pt x="112" y="1115"/>
                      <a:pt x="113" y="1114"/>
                      <a:pt x="114" y="1112"/>
                    </a:cubicBezTo>
                    <a:cubicBezTo>
                      <a:pt x="115" y="1112"/>
                      <a:pt x="115" y="1111"/>
                      <a:pt x="115" y="1111"/>
                    </a:cubicBezTo>
                    <a:cubicBezTo>
                      <a:pt x="115" y="1111"/>
                      <a:pt x="115" y="1112"/>
                      <a:pt x="116" y="1112"/>
                    </a:cubicBezTo>
                    <a:cubicBezTo>
                      <a:pt x="117" y="1113"/>
                      <a:pt x="118" y="1114"/>
                      <a:pt x="120" y="1114"/>
                    </a:cubicBezTo>
                    <a:cubicBezTo>
                      <a:pt x="122" y="1114"/>
                      <a:pt x="123" y="1112"/>
                      <a:pt x="125" y="1111"/>
                    </a:cubicBezTo>
                    <a:cubicBezTo>
                      <a:pt x="127" y="1108"/>
                      <a:pt x="127" y="1106"/>
                      <a:pt x="127" y="1103"/>
                    </a:cubicBezTo>
                    <a:cubicBezTo>
                      <a:pt x="127" y="1102"/>
                      <a:pt x="127" y="1102"/>
                      <a:pt x="127" y="1102"/>
                    </a:cubicBezTo>
                    <a:cubicBezTo>
                      <a:pt x="127" y="1101"/>
                      <a:pt x="127" y="1100"/>
                      <a:pt x="128" y="1099"/>
                    </a:cubicBezTo>
                    <a:cubicBezTo>
                      <a:pt x="128" y="1098"/>
                      <a:pt x="129" y="1096"/>
                      <a:pt x="129" y="1094"/>
                    </a:cubicBezTo>
                    <a:cubicBezTo>
                      <a:pt x="129" y="1094"/>
                      <a:pt x="129" y="1093"/>
                      <a:pt x="129" y="1093"/>
                    </a:cubicBezTo>
                    <a:cubicBezTo>
                      <a:pt x="129" y="1091"/>
                      <a:pt x="129" y="1091"/>
                      <a:pt x="129" y="1091"/>
                    </a:cubicBezTo>
                    <a:cubicBezTo>
                      <a:pt x="130" y="1090"/>
                      <a:pt x="130" y="1090"/>
                      <a:pt x="131" y="1090"/>
                    </a:cubicBezTo>
                    <a:cubicBezTo>
                      <a:pt x="133" y="1090"/>
                      <a:pt x="135" y="1091"/>
                      <a:pt x="136" y="1091"/>
                    </a:cubicBezTo>
                    <a:cubicBezTo>
                      <a:pt x="136" y="1092"/>
                      <a:pt x="136" y="1092"/>
                      <a:pt x="136" y="1092"/>
                    </a:cubicBezTo>
                    <a:cubicBezTo>
                      <a:pt x="137" y="1092"/>
                      <a:pt x="139" y="1093"/>
                      <a:pt x="141" y="1093"/>
                    </a:cubicBezTo>
                    <a:cubicBezTo>
                      <a:pt x="141" y="1093"/>
                      <a:pt x="142" y="1093"/>
                      <a:pt x="142" y="1093"/>
                    </a:cubicBezTo>
                    <a:cubicBezTo>
                      <a:pt x="144" y="1093"/>
                      <a:pt x="145" y="1093"/>
                      <a:pt x="147" y="1093"/>
                    </a:cubicBezTo>
                    <a:cubicBezTo>
                      <a:pt x="148" y="1093"/>
                      <a:pt x="150" y="1093"/>
                      <a:pt x="152" y="1093"/>
                    </a:cubicBezTo>
                    <a:cubicBezTo>
                      <a:pt x="156" y="1093"/>
                      <a:pt x="159" y="1093"/>
                      <a:pt x="162" y="1092"/>
                    </a:cubicBezTo>
                    <a:cubicBezTo>
                      <a:pt x="164" y="1091"/>
                      <a:pt x="166" y="1090"/>
                      <a:pt x="168" y="1088"/>
                    </a:cubicBezTo>
                    <a:cubicBezTo>
                      <a:pt x="170" y="1087"/>
                      <a:pt x="171" y="1086"/>
                      <a:pt x="173" y="1086"/>
                    </a:cubicBezTo>
                    <a:cubicBezTo>
                      <a:pt x="173" y="1086"/>
                      <a:pt x="173" y="1086"/>
                      <a:pt x="174" y="1086"/>
                    </a:cubicBezTo>
                    <a:cubicBezTo>
                      <a:pt x="176" y="1086"/>
                      <a:pt x="179" y="1087"/>
                      <a:pt x="182" y="1088"/>
                    </a:cubicBezTo>
                    <a:cubicBezTo>
                      <a:pt x="184" y="1088"/>
                      <a:pt x="186" y="1088"/>
                      <a:pt x="188" y="1089"/>
                    </a:cubicBezTo>
                    <a:cubicBezTo>
                      <a:pt x="189" y="1089"/>
                      <a:pt x="190" y="1089"/>
                      <a:pt x="190" y="1090"/>
                    </a:cubicBezTo>
                    <a:cubicBezTo>
                      <a:pt x="191" y="1090"/>
                      <a:pt x="192" y="1091"/>
                      <a:pt x="194" y="1091"/>
                    </a:cubicBezTo>
                    <a:cubicBezTo>
                      <a:pt x="194" y="1091"/>
                      <a:pt x="195" y="1091"/>
                      <a:pt x="195" y="1091"/>
                    </a:cubicBezTo>
                    <a:cubicBezTo>
                      <a:pt x="198" y="1091"/>
                      <a:pt x="201" y="1089"/>
                      <a:pt x="202" y="1086"/>
                    </a:cubicBezTo>
                    <a:cubicBezTo>
                      <a:pt x="202" y="1085"/>
                      <a:pt x="202" y="1085"/>
                      <a:pt x="203" y="1084"/>
                    </a:cubicBezTo>
                    <a:cubicBezTo>
                      <a:pt x="203" y="1085"/>
                      <a:pt x="204" y="1087"/>
                      <a:pt x="205" y="1088"/>
                    </a:cubicBezTo>
                    <a:cubicBezTo>
                      <a:pt x="206" y="1089"/>
                      <a:pt x="206" y="1089"/>
                      <a:pt x="207" y="1090"/>
                    </a:cubicBezTo>
                    <a:cubicBezTo>
                      <a:pt x="209" y="1093"/>
                      <a:pt x="212" y="1098"/>
                      <a:pt x="217" y="1098"/>
                    </a:cubicBezTo>
                    <a:cubicBezTo>
                      <a:pt x="218" y="1098"/>
                      <a:pt x="219" y="1098"/>
                      <a:pt x="219" y="1098"/>
                    </a:cubicBezTo>
                    <a:cubicBezTo>
                      <a:pt x="221" y="1098"/>
                      <a:pt x="222" y="1097"/>
                      <a:pt x="223" y="1096"/>
                    </a:cubicBezTo>
                    <a:cubicBezTo>
                      <a:pt x="224" y="1096"/>
                      <a:pt x="225" y="1095"/>
                      <a:pt x="226" y="1095"/>
                    </a:cubicBezTo>
                    <a:cubicBezTo>
                      <a:pt x="226" y="1095"/>
                      <a:pt x="226" y="1095"/>
                      <a:pt x="226" y="1095"/>
                    </a:cubicBezTo>
                    <a:cubicBezTo>
                      <a:pt x="228" y="1095"/>
                      <a:pt x="230" y="1096"/>
                      <a:pt x="232" y="1097"/>
                    </a:cubicBezTo>
                    <a:cubicBezTo>
                      <a:pt x="235" y="1099"/>
                      <a:pt x="237" y="1100"/>
                      <a:pt x="238" y="1102"/>
                    </a:cubicBezTo>
                    <a:cubicBezTo>
                      <a:pt x="239" y="1107"/>
                      <a:pt x="242" y="1110"/>
                      <a:pt x="245" y="1112"/>
                    </a:cubicBezTo>
                    <a:cubicBezTo>
                      <a:pt x="247" y="1113"/>
                      <a:pt x="250" y="1113"/>
                      <a:pt x="253" y="1113"/>
                    </a:cubicBezTo>
                    <a:cubicBezTo>
                      <a:pt x="255" y="1113"/>
                      <a:pt x="257" y="1113"/>
                      <a:pt x="259" y="1113"/>
                    </a:cubicBezTo>
                    <a:cubicBezTo>
                      <a:pt x="262" y="1112"/>
                      <a:pt x="267" y="1112"/>
                      <a:pt x="269" y="1106"/>
                    </a:cubicBezTo>
                    <a:cubicBezTo>
                      <a:pt x="270" y="1104"/>
                      <a:pt x="270" y="1102"/>
                      <a:pt x="271" y="1099"/>
                    </a:cubicBezTo>
                    <a:cubicBezTo>
                      <a:pt x="271" y="1097"/>
                      <a:pt x="271" y="1096"/>
                      <a:pt x="271" y="1094"/>
                    </a:cubicBezTo>
                    <a:cubicBezTo>
                      <a:pt x="272" y="1092"/>
                      <a:pt x="274" y="1090"/>
                      <a:pt x="277" y="1088"/>
                    </a:cubicBezTo>
                    <a:cubicBezTo>
                      <a:pt x="278" y="1088"/>
                      <a:pt x="278" y="1088"/>
                      <a:pt x="278" y="1088"/>
                    </a:cubicBezTo>
                    <a:cubicBezTo>
                      <a:pt x="278" y="1088"/>
                      <a:pt x="278" y="1088"/>
                      <a:pt x="279" y="1088"/>
                    </a:cubicBezTo>
                    <a:cubicBezTo>
                      <a:pt x="280" y="1087"/>
                      <a:pt x="283" y="1085"/>
                      <a:pt x="284" y="1083"/>
                    </a:cubicBezTo>
                    <a:cubicBezTo>
                      <a:pt x="284" y="1082"/>
                      <a:pt x="284" y="1080"/>
                      <a:pt x="284" y="1079"/>
                    </a:cubicBezTo>
                    <a:cubicBezTo>
                      <a:pt x="284" y="1079"/>
                      <a:pt x="284" y="1078"/>
                      <a:pt x="284" y="1078"/>
                    </a:cubicBezTo>
                    <a:cubicBezTo>
                      <a:pt x="284" y="1078"/>
                      <a:pt x="284" y="1077"/>
                      <a:pt x="285" y="1077"/>
                    </a:cubicBezTo>
                    <a:cubicBezTo>
                      <a:pt x="286" y="1076"/>
                      <a:pt x="287" y="1075"/>
                      <a:pt x="287" y="1073"/>
                    </a:cubicBezTo>
                    <a:cubicBezTo>
                      <a:pt x="287" y="1071"/>
                      <a:pt x="286" y="1069"/>
                      <a:pt x="282" y="1069"/>
                    </a:cubicBezTo>
                    <a:cubicBezTo>
                      <a:pt x="282" y="1069"/>
                      <a:pt x="282" y="1069"/>
                      <a:pt x="282" y="1069"/>
                    </a:cubicBezTo>
                    <a:cubicBezTo>
                      <a:pt x="282" y="1069"/>
                      <a:pt x="281" y="1069"/>
                      <a:pt x="281" y="1069"/>
                    </a:cubicBezTo>
                    <a:cubicBezTo>
                      <a:pt x="281" y="1069"/>
                      <a:pt x="281" y="1068"/>
                      <a:pt x="281" y="1068"/>
                    </a:cubicBezTo>
                    <a:cubicBezTo>
                      <a:pt x="281" y="1067"/>
                      <a:pt x="282" y="1066"/>
                      <a:pt x="282" y="1066"/>
                    </a:cubicBezTo>
                    <a:cubicBezTo>
                      <a:pt x="283" y="1065"/>
                      <a:pt x="283" y="1064"/>
                      <a:pt x="284" y="1063"/>
                    </a:cubicBezTo>
                    <a:cubicBezTo>
                      <a:pt x="285" y="1061"/>
                      <a:pt x="285" y="1059"/>
                      <a:pt x="285" y="1058"/>
                    </a:cubicBezTo>
                    <a:cubicBezTo>
                      <a:pt x="285" y="1056"/>
                      <a:pt x="285" y="1055"/>
                      <a:pt x="285" y="1054"/>
                    </a:cubicBezTo>
                    <a:cubicBezTo>
                      <a:pt x="285" y="1052"/>
                      <a:pt x="284" y="1051"/>
                      <a:pt x="285" y="1049"/>
                    </a:cubicBezTo>
                    <a:cubicBezTo>
                      <a:pt x="285" y="1048"/>
                      <a:pt x="286" y="1045"/>
                      <a:pt x="287" y="1044"/>
                    </a:cubicBezTo>
                    <a:cubicBezTo>
                      <a:pt x="288" y="1043"/>
                      <a:pt x="288" y="1043"/>
                      <a:pt x="288" y="1043"/>
                    </a:cubicBezTo>
                    <a:cubicBezTo>
                      <a:pt x="288" y="1042"/>
                      <a:pt x="289" y="1041"/>
                      <a:pt x="289" y="1040"/>
                    </a:cubicBezTo>
                    <a:cubicBezTo>
                      <a:pt x="290" y="1039"/>
                      <a:pt x="290" y="1038"/>
                      <a:pt x="291" y="1037"/>
                    </a:cubicBezTo>
                    <a:cubicBezTo>
                      <a:pt x="292" y="1036"/>
                      <a:pt x="292" y="1036"/>
                      <a:pt x="292" y="1036"/>
                    </a:cubicBezTo>
                    <a:cubicBezTo>
                      <a:pt x="292" y="1034"/>
                      <a:pt x="293" y="1033"/>
                      <a:pt x="294" y="1031"/>
                    </a:cubicBezTo>
                    <a:cubicBezTo>
                      <a:pt x="295" y="1033"/>
                      <a:pt x="296" y="1034"/>
                      <a:pt x="299" y="1034"/>
                    </a:cubicBezTo>
                    <a:cubicBezTo>
                      <a:pt x="300" y="1034"/>
                      <a:pt x="300" y="1034"/>
                      <a:pt x="301" y="1034"/>
                    </a:cubicBezTo>
                    <a:cubicBezTo>
                      <a:pt x="304" y="1033"/>
                      <a:pt x="306" y="1031"/>
                      <a:pt x="307" y="1029"/>
                    </a:cubicBezTo>
                    <a:cubicBezTo>
                      <a:pt x="308" y="1028"/>
                      <a:pt x="308" y="1028"/>
                      <a:pt x="308" y="1028"/>
                    </a:cubicBezTo>
                    <a:cubicBezTo>
                      <a:pt x="310" y="1026"/>
                      <a:pt x="312" y="1025"/>
                      <a:pt x="314" y="1023"/>
                    </a:cubicBezTo>
                    <a:cubicBezTo>
                      <a:pt x="314" y="1023"/>
                      <a:pt x="314" y="1023"/>
                      <a:pt x="314" y="1023"/>
                    </a:cubicBezTo>
                    <a:cubicBezTo>
                      <a:pt x="317" y="1022"/>
                      <a:pt x="318" y="1021"/>
                      <a:pt x="321" y="1021"/>
                    </a:cubicBezTo>
                    <a:cubicBezTo>
                      <a:pt x="327" y="1020"/>
                      <a:pt x="333" y="1018"/>
                      <a:pt x="339" y="1016"/>
                    </a:cubicBezTo>
                    <a:cubicBezTo>
                      <a:pt x="340" y="1015"/>
                      <a:pt x="341" y="1015"/>
                      <a:pt x="343" y="1015"/>
                    </a:cubicBezTo>
                    <a:cubicBezTo>
                      <a:pt x="345" y="1015"/>
                      <a:pt x="347" y="1014"/>
                      <a:pt x="349" y="1014"/>
                    </a:cubicBezTo>
                    <a:cubicBezTo>
                      <a:pt x="350" y="1013"/>
                      <a:pt x="351" y="1013"/>
                      <a:pt x="352" y="1013"/>
                    </a:cubicBezTo>
                    <a:cubicBezTo>
                      <a:pt x="356" y="1011"/>
                      <a:pt x="359" y="1010"/>
                      <a:pt x="362" y="1010"/>
                    </a:cubicBezTo>
                    <a:cubicBezTo>
                      <a:pt x="364" y="1010"/>
                      <a:pt x="365" y="1010"/>
                      <a:pt x="366" y="1010"/>
                    </a:cubicBezTo>
                    <a:cubicBezTo>
                      <a:pt x="367" y="1010"/>
                      <a:pt x="367" y="1010"/>
                      <a:pt x="368" y="1010"/>
                    </a:cubicBezTo>
                    <a:cubicBezTo>
                      <a:pt x="369" y="1011"/>
                      <a:pt x="370" y="1011"/>
                      <a:pt x="371" y="1011"/>
                    </a:cubicBezTo>
                    <a:cubicBezTo>
                      <a:pt x="371" y="1011"/>
                      <a:pt x="372" y="1012"/>
                      <a:pt x="373" y="1012"/>
                    </a:cubicBezTo>
                    <a:cubicBezTo>
                      <a:pt x="374" y="1012"/>
                      <a:pt x="375" y="1013"/>
                      <a:pt x="376" y="1013"/>
                    </a:cubicBezTo>
                    <a:cubicBezTo>
                      <a:pt x="378" y="1014"/>
                      <a:pt x="380" y="1014"/>
                      <a:pt x="381" y="1014"/>
                    </a:cubicBezTo>
                    <a:cubicBezTo>
                      <a:pt x="383" y="1014"/>
                      <a:pt x="384" y="1014"/>
                      <a:pt x="386" y="1015"/>
                    </a:cubicBezTo>
                    <a:cubicBezTo>
                      <a:pt x="386" y="1016"/>
                      <a:pt x="386" y="1016"/>
                      <a:pt x="387" y="1017"/>
                    </a:cubicBezTo>
                    <a:cubicBezTo>
                      <a:pt x="387" y="1018"/>
                      <a:pt x="388" y="1019"/>
                      <a:pt x="389" y="1020"/>
                    </a:cubicBezTo>
                    <a:cubicBezTo>
                      <a:pt x="392" y="1023"/>
                      <a:pt x="396" y="1025"/>
                      <a:pt x="400" y="1027"/>
                    </a:cubicBezTo>
                    <a:cubicBezTo>
                      <a:pt x="402" y="1028"/>
                      <a:pt x="403" y="1029"/>
                      <a:pt x="404" y="1029"/>
                    </a:cubicBezTo>
                    <a:cubicBezTo>
                      <a:pt x="405" y="1030"/>
                      <a:pt x="405" y="1030"/>
                      <a:pt x="406" y="1031"/>
                    </a:cubicBezTo>
                    <a:cubicBezTo>
                      <a:pt x="408" y="1031"/>
                      <a:pt x="408" y="1032"/>
                      <a:pt x="408" y="1033"/>
                    </a:cubicBezTo>
                    <a:cubicBezTo>
                      <a:pt x="409" y="1034"/>
                      <a:pt x="409" y="1037"/>
                      <a:pt x="413" y="1037"/>
                    </a:cubicBezTo>
                    <a:cubicBezTo>
                      <a:pt x="414" y="1037"/>
                      <a:pt x="415" y="1037"/>
                      <a:pt x="416" y="1035"/>
                    </a:cubicBezTo>
                    <a:cubicBezTo>
                      <a:pt x="417" y="1034"/>
                      <a:pt x="417" y="1033"/>
                      <a:pt x="418" y="1032"/>
                    </a:cubicBezTo>
                    <a:cubicBezTo>
                      <a:pt x="418" y="1031"/>
                      <a:pt x="419" y="1030"/>
                      <a:pt x="420" y="1029"/>
                    </a:cubicBezTo>
                    <a:cubicBezTo>
                      <a:pt x="421" y="1027"/>
                      <a:pt x="423" y="1027"/>
                      <a:pt x="426" y="1027"/>
                    </a:cubicBezTo>
                    <a:cubicBezTo>
                      <a:pt x="427" y="1027"/>
                      <a:pt x="428" y="1027"/>
                      <a:pt x="430" y="1027"/>
                    </a:cubicBezTo>
                    <a:cubicBezTo>
                      <a:pt x="431" y="1027"/>
                      <a:pt x="433" y="1028"/>
                      <a:pt x="434" y="1028"/>
                    </a:cubicBezTo>
                    <a:cubicBezTo>
                      <a:pt x="435" y="1028"/>
                      <a:pt x="435" y="1028"/>
                      <a:pt x="436" y="1028"/>
                    </a:cubicBezTo>
                    <a:cubicBezTo>
                      <a:pt x="438" y="1028"/>
                      <a:pt x="441" y="1027"/>
                      <a:pt x="443" y="1027"/>
                    </a:cubicBezTo>
                    <a:cubicBezTo>
                      <a:pt x="444" y="1027"/>
                      <a:pt x="444" y="1027"/>
                      <a:pt x="444" y="1027"/>
                    </a:cubicBezTo>
                    <a:cubicBezTo>
                      <a:pt x="445" y="1027"/>
                      <a:pt x="446" y="1027"/>
                      <a:pt x="447" y="1027"/>
                    </a:cubicBezTo>
                    <a:cubicBezTo>
                      <a:pt x="450" y="1027"/>
                      <a:pt x="451" y="1027"/>
                      <a:pt x="453" y="1028"/>
                    </a:cubicBezTo>
                    <a:cubicBezTo>
                      <a:pt x="454" y="1028"/>
                      <a:pt x="455" y="1029"/>
                      <a:pt x="456" y="1030"/>
                    </a:cubicBezTo>
                    <a:cubicBezTo>
                      <a:pt x="458" y="1032"/>
                      <a:pt x="460" y="1033"/>
                      <a:pt x="463" y="1034"/>
                    </a:cubicBezTo>
                    <a:cubicBezTo>
                      <a:pt x="464" y="1034"/>
                      <a:pt x="465" y="1034"/>
                      <a:pt x="466" y="1034"/>
                    </a:cubicBezTo>
                    <a:cubicBezTo>
                      <a:pt x="469" y="1034"/>
                      <a:pt x="472" y="1033"/>
                      <a:pt x="475" y="1032"/>
                    </a:cubicBezTo>
                    <a:cubicBezTo>
                      <a:pt x="475" y="1032"/>
                      <a:pt x="476" y="1032"/>
                      <a:pt x="477" y="1032"/>
                    </a:cubicBezTo>
                    <a:cubicBezTo>
                      <a:pt x="478" y="1031"/>
                      <a:pt x="479" y="1031"/>
                      <a:pt x="480" y="1030"/>
                    </a:cubicBezTo>
                    <a:cubicBezTo>
                      <a:pt x="481" y="1030"/>
                      <a:pt x="482" y="1029"/>
                      <a:pt x="482" y="1028"/>
                    </a:cubicBezTo>
                    <a:cubicBezTo>
                      <a:pt x="483" y="1027"/>
                      <a:pt x="483" y="1027"/>
                      <a:pt x="483" y="1027"/>
                    </a:cubicBezTo>
                    <a:cubicBezTo>
                      <a:pt x="484" y="1026"/>
                      <a:pt x="485" y="1024"/>
                      <a:pt x="485" y="1021"/>
                    </a:cubicBezTo>
                    <a:cubicBezTo>
                      <a:pt x="485" y="1017"/>
                      <a:pt x="483" y="1015"/>
                      <a:pt x="481" y="1013"/>
                    </a:cubicBezTo>
                    <a:cubicBezTo>
                      <a:pt x="479" y="1012"/>
                      <a:pt x="477" y="1011"/>
                      <a:pt x="476" y="1011"/>
                    </a:cubicBezTo>
                    <a:cubicBezTo>
                      <a:pt x="476" y="1011"/>
                      <a:pt x="476" y="1011"/>
                      <a:pt x="476" y="1011"/>
                    </a:cubicBezTo>
                    <a:cubicBezTo>
                      <a:pt x="475" y="1011"/>
                      <a:pt x="474" y="1011"/>
                      <a:pt x="473" y="1010"/>
                    </a:cubicBezTo>
                    <a:cubicBezTo>
                      <a:pt x="473" y="1010"/>
                      <a:pt x="473" y="1010"/>
                      <a:pt x="473" y="1010"/>
                    </a:cubicBezTo>
                    <a:cubicBezTo>
                      <a:pt x="472" y="1010"/>
                      <a:pt x="471" y="1010"/>
                      <a:pt x="470" y="1010"/>
                    </a:cubicBezTo>
                    <a:cubicBezTo>
                      <a:pt x="470" y="1010"/>
                      <a:pt x="470" y="1010"/>
                      <a:pt x="470" y="1010"/>
                    </a:cubicBezTo>
                    <a:cubicBezTo>
                      <a:pt x="470" y="1009"/>
                      <a:pt x="469" y="1008"/>
                      <a:pt x="469" y="1008"/>
                    </a:cubicBezTo>
                    <a:cubicBezTo>
                      <a:pt x="470" y="1008"/>
                      <a:pt x="470" y="1007"/>
                      <a:pt x="471" y="1007"/>
                    </a:cubicBezTo>
                    <a:cubicBezTo>
                      <a:pt x="471" y="1007"/>
                      <a:pt x="471" y="1007"/>
                      <a:pt x="471" y="1007"/>
                    </a:cubicBezTo>
                    <a:cubicBezTo>
                      <a:pt x="472" y="1007"/>
                      <a:pt x="473" y="1008"/>
                      <a:pt x="474" y="1009"/>
                    </a:cubicBezTo>
                    <a:cubicBezTo>
                      <a:pt x="475" y="1009"/>
                      <a:pt x="476" y="1010"/>
                      <a:pt x="477" y="1011"/>
                    </a:cubicBezTo>
                    <a:cubicBezTo>
                      <a:pt x="479" y="1011"/>
                      <a:pt x="480" y="1011"/>
                      <a:pt x="482" y="1011"/>
                    </a:cubicBezTo>
                    <a:cubicBezTo>
                      <a:pt x="483" y="1011"/>
                      <a:pt x="483" y="1011"/>
                      <a:pt x="484" y="1011"/>
                    </a:cubicBezTo>
                    <a:cubicBezTo>
                      <a:pt x="486" y="1011"/>
                      <a:pt x="487" y="1010"/>
                      <a:pt x="488" y="1009"/>
                    </a:cubicBezTo>
                    <a:cubicBezTo>
                      <a:pt x="489" y="1008"/>
                      <a:pt x="490" y="1008"/>
                      <a:pt x="490" y="1007"/>
                    </a:cubicBezTo>
                    <a:cubicBezTo>
                      <a:pt x="492" y="1006"/>
                      <a:pt x="494" y="1006"/>
                      <a:pt x="496" y="1006"/>
                    </a:cubicBezTo>
                    <a:cubicBezTo>
                      <a:pt x="498" y="1006"/>
                      <a:pt x="499" y="1006"/>
                      <a:pt x="501" y="1006"/>
                    </a:cubicBezTo>
                    <a:cubicBezTo>
                      <a:pt x="503" y="1005"/>
                      <a:pt x="505" y="1004"/>
                      <a:pt x="506" y="1004"/>
                    </a:cubicBezTo>
                    <a:cubicBezTo>
                      <a:pt x="508" y="1003"/>
                      <a:pt x="510" y="1002"/>
                      <a:pt x="511" y="1002"/>
                    </a:cubicBezTo>
                    <a:cubicBezTo>
                      <a:pt x="511" y="1002"/>
                      <a:pt x="511" y="1002"/>
                      <a:pt x="511" y="1002"/>
                    </a:cubicBezTo>
                    <a:cubicBezTo>
                      <a:pt x="513" y="1002"/>
                      <a:pt x="515" y="1003"/>
                      <a:pt x="517" y="1004"/>
                    </a:cubicBezTo>
                    <a:cubicBezTo>
                      <a:pt x="519" y="1004"/>
                      <a:pt x="521" y="1005"/>
                      <a:pt x="523" y="1005"/>
                    </a:cubicBezTo>
                    <a:cubicBezTo>
                      <a:pt x="523" y="1006"/>
                      <a:pt x="525" y="1006"/>
                      <a:pt x="527" y="1006"/>
                    </a:cubicBezTo>
                    <a:cubicBezTo>
                      <a:pt x="528" y="1006"/>
                      <a:pt x="529" y="1006"/>
                      <a:pt x="529" y="1005"/>
                    </a:cubicBezTo>
                    <a:cubicBezTo>
                      <a:pt x="528" y="1007"/>
                      <a:pt x="526" y="1008"/>
                      <a:pt x="525" y="1010"/>
                    </a:cubicBezTo>
                    <a:cubicBezTo>
                      <a:pt x="523" y="1012"/>
                      <a:pt x="522" y="1015"/>
                      <a:pt x="524" y="1017"/>
                    </a:cubicBezTo>
                    <a:cubicBezTo>
                      <a:pt x="524" y="1018"/>
                      <a:pt x="525" y="1019"/>
                      <a:pt x="527" y="1019"/>
                    </a:cubicBezTo>
                    <a:cubicBezTo>
                      <a:pt x="528" y="1019"/>
                      <a:pt x="529" y="1018"/>
                      <a:pt x="530" y="1018"/>
                    </a:cubicBezTo>
                    <a:cubicBezTo>
                      <a:pt x="531" y="1018"/>
                      <a:pt x="532" y="1018"/>
                      <a:pt x="533" y="1018"/>
                    </a:cubicBezTo>
                    <a:cubicBezTo>
                      <a:pt x="533" y="1018"/>
                      <a:pt x="533" y="1018"/>
                      <a:pt x="533" y="1018"/>
                    </a:cubicBezTo>
                    <a:cubicBezTo>
                      <a:pt x="536" y="1018"/>
                      <a:pt x="539" y="1019"/>
                      <a:pt x="542" y="1022"/>
                    </a:cubicBezTo>
                    <a:cubicBezTo>
                      <a:pt x="544" y="1023"/>
                      <a:pt x="546" y="1025"/>
                      <a:pt x="549" y="1026"/>
                    </a:cubicBezTo>
                    <a:cubicBezTo>
                      <a:pt x="551" y="1027"/>
                      <a:pt x="551" y="1027"/>
                      <a:pt x="551" y="1027"/>
                    </a:cubicBezTo>
                    <a:cubicBezTo>
                      <a:pt x="552" y="1028"/>
                      <a:pt x="553" y="1029"/>
                      <a:pt x="554" y="1030"/>
                    </a:cubicBezTo>
                    <a:cubicBezTo>
                      <a:pt x="555" y="1030"/>
                      <a:pt x="556" y="1031"/>
                      <a:pt x="557" y="1032"/>
                    </a:cubicBezTo>
                    <a:cubicBezTo>
                      <a:pt x="559" y="1034"/>
                      <a:pt x="562" y="1034"/>
                      <a:pt x="564" y="1034"/>
                    </a:cubicBezTo>
                    <a:cubicBezTo>
                      <a:pt x="570" y="1034"/>
                      <a:pt x="575" y="1031"/>
                      <a:pt x="577" y="1026"/>
                    </a:cubicBezTo>
                    <a:cubicBezTo>
                      <a:pt x="578" y="1024"/>
                      <a:pt x="578" y="1023"/>
                      <a:pt x="578" y="1021"/>
                    </a:cubicBezTo>
                    <a:cubicBezTo>
                      <a:pt x="579" y="1017"/>
                      <a:pt x="580" y="1015"/>
                      <a:pt x="583" y="1014"/>
                    </a:cubicBezTo>
                    <a:cubicBezTo>
                      <a:pt x="587" y="1013"/>
                      <a:pt x="589" y="1011"/>
                      <a:pt x="590" y="1009"/>
                    </a:cubicBezTo>
                    <a:cubicBezTo>
                      <a:pt x="591" y="1005"/>
                      <a:pt x="589" y="1001"/>
                      <a:pt x="587" y="997"/>
                    </a:cubicBezTo>
                    <a:cubicBezTo>
                      <a:pt x="585" y="994"/>
                      <a:pt x="585" y="994"/>
                      <a:pt x="585" y="994"/>
                    </a:cubicBezTo>
                    <a:cubicBezTo>
                      <a:pt x="585" y="994"/>
                      <a:pt x="582" y="996"/>
                      <a:pt x="582" y="996"/>
                    </a:cubicBezTo>
                    <a:cubicBezTo>
                      <a:pt x="581" y="995"/>
                      <a:pt x="581" y="995"/>
                      <a:pt x="579" y="995"/>
                    </a:cubicBezTo>
                    <a:cubicBezTo>
                      <a:pt x="579" y="994"/>
                      <a:pt x="579" y="994"/>
                      <a:pt x="578" y="994"/>
                    </a:cubicBezTo>
                    <a:cubicBezTo>
                      <a:pt x="578" y="994"/>
                      <a:pt x="577" y="994"/>
                      <a:pt x="577" y="994"/>
                    </a:cubicBezTo>
                    <a:cubicBezTo>
                      <a:pt x="576" y="995"/>
                      <a:pt x="576" y="995"/>
                      <a:pt x="576" y="995"/>
                    </a:cubicBezTo>
                    <a:cubicBezTo>
                      <a:pt x="575" y="995"/>
                      <a:pt x="575" y="995"/>
                      <a:pt x="575" y="995"/>
                    </a:cubicBezTo>
                    <a:cubicBezTo>
                      <a:pt x="572" y="994"/>
                      <a:pt x="569" y="993"/>
                      <a:pt x="567" y="992"/>
                    </a:cubicBezTo>
                    <a:cubicBezTo>
                      <a:pt x="567" y="992"/>
                      <a:pt x="566" y="991"/>
                      <a:pt x="565" y="991"/>
                    </a:cubicBezTo>
                    <a:cubicBezTo>
                      <a:pt x="563" y="989"/>
                      <a:pt x="561" y="988"/>
                      <a:pt x="558" y="988"/>
                    </a:cubicBezTo>
                    <a:cubicBezTo>
                      <a:pt x="558" y="988"/>
                      <a:pt x="558" y="988"/>
                      <a:pt x="558" y="988"/>
                    </a:cubicBezTo>
                    <a:cubicBezTo>
                      <a:pt x="557" y="988"/>
                      <a:pt x="554" y="989"/>
                      <a:pt x="552" y="990"/>
                    </a:cubicBezTo>
                    <a:cubicBezTo>
                      <a:pt x="551" y="990"/>
                      <a:pt x="550" y="991"/>
                      <a:pt x="550" y="992"/>
                    </a:cubicBezTo>
                    <a:cubicBezTo>
                      <a:pt x="550" y="992"/>
                      <a:pt x="550" y="992"/>
                      <a:pt x="550" y="992"/>
                    </a:cubicBezTo>
                    <a:cubicBezTo>
                      <a:pt x="548" y="993"/>
                      <a:pt x="548" y="993"/>
                      <a:pt x="548" y="993"/>
                    </a:cubicBezTo>
                    <a:cubicBezTo>
                      <a:pt x="548" y="995"/>
                      <a:pt x="548" y="995"/>
                      <a:pt x="548" y="995"/>
                    </a:cubicBezTo>
                    <a:cubicBezTo>
                      <a:pt x="548" y="996"/>
                      <a:pt x="547" y="997"/>
                      <a:pt x="546" y="999"/>
                    </a:cubicBezTo>
                    <a:cubicBezTo>
                      <a:pt x="546" y="999"/>
                      <a:pt x="546" y="999"/>
                      <a:pt x="546" y="1000"/>
                    </a:cubicBezTo>
                    <a:cubicBezTo>
                      <a:pt x="545" y="1000"/>
                      <a:pt x="545" y="1000"/>
                      <a:pt x="545" y="1000"/>
                    </a:cubicBezTo>
                    <a:cubicBezTo>
                      <a:pt x="542" y="1000"/>
                      <a:pt x="540" y="1001"/>
                      <a:pt x="537" y="1002"/>
                    </a:cubicBezTo>
                    <a:cubicBezTo>
                      <a:pt x="536" y="1003"/>
                      <a:pt x="536" y="1003"/>
                      <a:pt x="536" y="1003"/>
                    </a:cubicBezTo>
                    <a:cubicBezTo>
                      <a:pt x="534" y="1003"/>
                      <a:pt x="533" y="1004"/>
                      <a:pt x="531" y="1005"/>
                    </a:cubicBezTo>
                    <a:cubicBezTo>
                      <a:pt x="532" y="1003"/>
                      <a:pt x="533" y="1002"/>
                      <a:pt x="533" y="1001"/>
                    </a:cubicBezTo>
                    <a:cubicBezTo>
                      <a:pt x="533" y="1000"/>
                      <a:pt x="533" y="1000"/>
                      <a:pt x="533" y="1000"/>
                    </a:cubicBezTo>
                    <a:cubicBezTo>
                      <a:pt x="534" y="999"/>
                      <a:pt x="535" y="998"/>
                      <a:pt x="536" y="998"/>
                    </a:cubicBezTo>
                    <a:cubicBezTo>
                      <a:pt x="537" y="998"/>
                      <a:pt x="537" y="998"/>
                      <a:pt x="537" y="998"/>
                    </a:cubicBezTo>
                    <a:cubicBezTo>
                      <a:pt x="540" y="997"/>
                      <a:pt x="541" y="996"/>
                      <a:pt x="544" y="994"/>
                    </a:cubicBezTo>
                    <a:cubicBezTo>
                      <a:pt x="548" y="990"/>
                      <a:pt x="552" y="988"/>
                      <a:pt x="557" y="985"/>
                    </a:cubicBezTo>
                    <a:cubicBezTo>
                      <a:pt x="557" y="985"/>
                      <a:pt x="557" y="985"/>
                      <a:pt x="558" y="985"/>
                    </a:cubicBezTo>
                    <a:cubicBezTo>
                      <a:pt x="559" y="985"/>
                      <a:pt x="561" y="984"/>
                      <a:pt x="562" y="981"/>
                    </a:cubicBezTo>
                    <a:cubicBezTo>
                      <a:pt x="562" y="981"/>
                      <a:pt x="562" y="981"/>
                      <a:pt x="562" y="981"/>
                    </a:cubicBezTo>
                    <a:cubicBezTo>
                      <a:pt x="562" y="981"/>
                      <a:pt x="562" y="981"/>
                      <a:pt x="562" y="981"/>
                    </a:cubicBezTo>
                    <a:cubicBezTo>
                      <a:pt x="563" y="982"/>
                      <a:pt x="563" y="982"/>
                      <a:pt x="563" y="982"/>
                    </a:cubicBezTo>
                    <a:cubicBezTo>
                      <a:pt x="564" y="982"/>
                      <a:pt x="564" y="983"/>
                      <a:pt x="564" y="983"/>
                    </a:cubicBezTo>
                    <a:cubicBezTo>
                      <a:pt x="566" y="984"/>
                      <a:pt x="566" y="984"/>
                      <a:pt x="566" y="984"/>
                    </a:cubicBezTo>
                    <a:cubicBezTo>
                      <a:pt x="567" y="985"/>
                      <a:pt x="568" y="986"/>
                      <a:pt x="569" y="987"/>
                    </a:cubicBezTo>
                    <a:cubicBezTo>
                      <a:pt x="570" y="987"/>
                      <a:pt x="570" y="987"/>
                      <a:pt x="571" y="988"/>
                    </a:cubicBezTo>
                    <a:cubicBezTo>
                      <a:pt x="571" y="988"/>
                      <a:pt x="572" y="988"/>
                      <a:pt x="572" y="988"/>
                    </a:cubicBezTo>
                    <a:cubicBezTo>
                      <a:pt x="572" y="988"/>
                      <a:pt x="572" y="988"/>
                      <a:pt x="572" y="988"/>
                    </a:cubicBezTo>
                    <a:cubicBezTo>
                      <a:pt x="573" y="989"/>
                      <a:pt x="574" y="990"/>
                      <a:pt x="574" y="990"/>
                    </a:cubicBezTo>
                    <a:cubicBezTo>
                      <a:pt x="575" y="990"/>
                      <a:pt x="576" y="991"/>
                      <a:pt x="578" y="991"/>
                    </a:cubicBezTo>
                    <a:cubicBezTo>
                      <a:pt x="579" y="991"/>
                      <a:pt x="580" y="990"/>
                      <a:pt x="582" y="990"/>
                    </a:cubicBezTo>
                    <a:cubicBezTo>
                      <a:pt x="583" y="990"/>
                      <a:pt x="584" y="990"/>
                      <a:pt x="585" y="990"/>
                    </a:cubicBezTo>
                    <a:cubicBezTo>
                      <a:pt x="585" y="990"/>
                      <a:pt x="585" y="990"/>
                      <a:pt x="585" y="990"/>
                    </a:cubicBezTo>
                    <a:cubicBezTo>
                      <a:pt x="585" y="990"/>
                      <a:pt x="585" y="990"/>
                      <a:pt x="586" y="990"/>
                    </a:cubicBezTo>
                    <a:cubicBezTo>
                      <a:pt x="588" y="990"/>
                      <a:pt x="590" y="990"/>
                      <a:pt x="591" y="989"/>
                    </a:cubicBezTo>
                    <a:cubicBezTo>
                      <a:pt x="594" y="988"/>
                      <a:pt x="594" y="985"/>
                      <a:pt x="595" y="984"/>
                    </a:cubicBezTo>
                    <a:cubicBezTo>
                      <a:pt x="595" y="983"/>
                      <a:pt x="595" y="983"/>
                      <a:pt x="595" y="983"/>
                    </a:cubicBezTo>
                    <a:cubicBezTo>
                      <a:pt x="596" y="981"/>
                      <a:pt x="597" y="979"/>
                      <a:pt x="599" y="979"/>
                    </a:cubicBezTo>
                    <a:cubicBezTo>
                      <a:pt x="600" y="979"/>
                      <a:pt x="600" y="980"/>
                      <a:pt x="601" y="980"/>
                    </a:cubicBezTo>
                    <a:cubicBezTo>
                      <a:pt x="601" y="980"/>
                      <a:pt x="602" y="981"/>
                      <a:pt x="603" y="982"/>
                    </a:cubicBezTo>
                    <a:cubicBezTo>
                      <a:pt x="603" y="982"/>
                      <a:pt x="604" y="983"/>
                      <a:pt x="605" y="984"/>
                    </a:cubicBezTo>
                    <a:cubicBezTo>
                      <a:pt x="605" y="984"/>
                      <a:pt x="605" y="984"/>
                      <a:pt x="606" y="984"/>
                    </a:cubicBezTo>
                    <a:cubicBezTo>
                      <a:pt x="606" y="984"/>
                      <a:pt x="606" y="984"/>
                      <a:pt x="606" y="984"/>
                    </a:cubicBezTo>
                    <a:cubicBezTo>
                      <a:pt x="604" y="986"/>
                      <a:pt x="604" y="988"/>
                      <a:pt x="604" y="989"/>
                    </a:cubicBezTo>
                    <a:cubicBezTo>
                      <a:pt x="605" y="992"/>
                      <a:pt x="608" y="994"/>
                      <a:pt x="611" y="995"/>
                    </a:cubicBezTo>
                    <a:cubicBezTo>
                      <a:pt x="611" y="995"/>
                      <a:pt x="612" y="995"/>
                      <a:pt x="613" y="996"/>
                    </a:cubicBezTo>
                    <a:cubicBezTo>
                      <a:pt x="615" y="997"/>
                      <a:pt x="618" y="998"/>
                      <a:pt x="620" y="998"/>
                    </a:cubicBezTo>
                    <a:cubicBezTo>
                      <a:pt x="622" y="998"/>
                      <a:pt x="625" y="998"/>
                      <a:pt x="627" y="994"/>
                    </a:cubicBezTo>
                    <a:cubicBezTo>
                      <a:pt x="628" y="992"/>
                      <a:pt x="629" y="990"/>
                      <a:pt x="631" y="989"/>
                    </a:cubicBezTo>
                    <a:cubicBezTo>
                      <a:pt x="632" y="989"/>
                      <a:pt x="633" y="988"/>
                      <a:pt x="634" y="987"/>
                    </a:cubicBezTo>
                    <a:cubicBezTo>
                      <a:pt x="635" y="986"/>
                      <a:pt x="636" y="985"/>
                      <a:pt x="638" y="985"/>
                    </a:cubicBezTo>
                    <a:cubicBezTo>
                      <a:pt x="641" y="984"/>
                      <a:pt x="644" y="984"/>
                      <a:pt x="647" y="984"/>
                    </a:cubicBezTo>
                    <a:cubicBezTo>
                      <a:pt x="649" y="984"/>
                      <a:pt x="649" y="984"/>
                      <a:pt x="649" y="984"/>
                    </a:cubicBezTo>
                    <a:cubicBezTo>
                      <a:pt x="651" y="984"/>
                      <a:pt x="654" y="984"/>
                      <a:pt x="656" y="984"/>
                    </a:cubicBezTo>
                    <a:cubicBezTo>
                      <a:pt x="659" y="983"/>
                      <a:pt x="662" y="983"/>
                      <a:pt x="665" y="983"/>
                    </a:cubicBezTo>
                    <a:cubicBezTo>
                      <a:pt x="669" y="983"/>
                      <a:pt x="673" y="983"/>
                      <a:pt x="677" y="982"/>
                    </a:cubicBezTo>
                    <a:cubicBezTo>
                      <a:pt x="678" y="982"/>
                      <a:pt x="679" y="982"/>
                      <a:pt x="680" y="982"/>
                    </a:cubicBezTo>
                    <a:cubicBezTo>
                      <a:pt x="681" y="981"/>
                      <a:pt x="683" y="981"/>
                      <a:pt x="685" y="980"/>
                    </a:cubicBezTo>
                    <a:cubicBezTo>
                      <a:pt x="686" y="980"/>
                      <a:pt x="687" y="979"/>
                      <a:pt x="688" y="979"/>
                    </a:cubicBezTo>
                    <a:cubicBezTo>
                      <a:pt x="689" y="978"/>
                      <a:pt x="689" y="978"/>
                      <a:pt x="690" y="978"/>
                    </a:cubicBezTo>
                    <a:cubicBezTo>
                      <a:pt x="693" y="977"/>
                      <a:pt x="696" y="977"/>
                      <a:pt x="698" y="977"/>
                    </a:cubicBezTo>
                    <a:cubicBezTo>
                      <a:pt x="699" y="977"/>
                      <a:pt x="700" y="977"/>
                      <a:pt x="701" y="977"/>
                    </a:cubicBezTo>
                    <a:cubicBezTo>
                      <a:pt x="702" y="977"/>
                      <a:pt x="702" y="977"/>
                      <a:pt x="702" y="977"/>
                    </a:cubicBezTo>
                    <a:cubicBezTo>
                      <a:pt x="706" y="977"/>
                      <a:pt x="709" y="978"/>
                      <a:pt x="712" y="979"/>
                    </a:cubicBezTo>
                    <a:cubicBezTo>
                      <a:pt x="714" y="979"/>
                      <a:pt x="716" y="980"/>
                      <a:pt x="719" y="981"/>
                    </a:cubicBezTo>
                    <a:cubicBezTo>
                      <a:pt x="721" y="981"/>
                      <a:pt x="723" y="982"/>
                      <a:pt x="725" y="983"/>
                    </a:cubicBezTo>
                    <a:cubicBezTo>
                      <a:pt x="729" y="984"/>
                      <a:pt x="732" y="986"/>
                      <a:pt x="736" y="986"/>
                    </a:cubicBezTo>
                    <a:cubicBezTo>
                      <a:pt x="737" y="986"/>
                      <a:pt x="737" y="986"/>
                      <a:pt x="737" y="986"/>
                    </a:cubicBezTo>
                    <a:cubicBezTo>
                      <a:pt x="740" y="986"/>
                      <a:pt x="742" y="986"/>
                      <a:pt x="744" y="987"/>
                    </a:cubicBezTo>
                    <a:cubicBezTo>
                      <a:pt x="746" y="988"/>
                      <a:pt x="748" y="989"/>
                      <a:pt x="750" y="989"/>
                    </a:cubicBezTo>
                    <a:cubicBezTo>
                      <a:pt x="751" y="989"/>
                      <a:pt x="753" y="988"/>
                      <a:pt x="754" y="988"/>
                    </a:cubicBezTo>
                    <a:cubicBezTo>
                      <a:pt x="758" y="986"/>
                      <a:pt x="759" y="982"/>
                      <a:pt x="761" y="979"/>
                    </a:cubicBezTo>
                    <a:cubicBezTo>
                      <a:pt x="762" y="978"/>
                      <a:pt x="762" y="977"/>
                      <a:pt x="763" y="976"/>
                    </a:cubicBezTo>
                    <a:cubicBezTo>
                      <a:pt x="765" y="973"/>
                      <a:pt x="769" y="971"/>
                      <a:pt x="774" y="969"/>
                    </a:cubicBezTo>
                    <a:cubicBezTo>
                      <a:pt x="776" y="968"/>
                      <a:pt x="777" y="968"/>
                      <a:pt x="779" y="968"/>
                    </a:cubicBezTo>
                    <a:cubicBezTo>
                      <a:pt x="780" y="968"/>
                      <a:pt x="782" y="968"/>
                      <a:pt x="784" y="968"/>
                    </a:cubicBezTo>
                    <a:cubicBezTo>
                      <a:pt x="785" y="967"/>
                      <a:pt x="786" y="967"/>
                      <a:pt x="787" y="967"/>
                    </a:cubicBezTo>
                    <a:cubicBezTo>
                      <a:pt x="789" y="967"/>
                      <a:pt x="791" y="967"/>
                      <a:pt x="794" y="966"/>
                    </a:cubicBezTo>
                    <a:cubicBezTo>
                      <a:pt x="796" y="965"/>
                      <a:pt x="799" y="963"/>
                      <a:pt x="802" y="961"/>
                    </a:cubicBezTo>
                    <a:cubicBezTo>
                      <a:pt x="804" y="958"/>
                      <a:pt x="807" y="955"/>
                      <a:pt x="810" y="953"/>
                    </a:cubicBezTo>
                    <a:cubicBezTo>
                      <a:pt x="812" y="951"/>
                      <a:pt x="814" y="950"/>
                      <a:pt x="815" y="949"/>
                    </a:cubicBezTo>
                    <a:cubicBezTo>
                      <a:pt x="817" y="947"/>
                      <a:pt x="819" y="946"/>
                      <a:pt x="821" y="946"/>
                    </a:cubicBezTo>
                    <a:cubicBezTo>
                      <a:pt x="824" y="946"/>
                      <a:pt x="826" y="947"/>
                      <a:pt x="828" y="947"/>
                    </a:cubicBezTo>
                    <a:cubicBezTo>
                      <a:pt x="829" y="948"/>
                      <a:pt x="831" y="948"/>
                      <a:pt x="832" y="948"/>
                    </a:cubicBezTo>
                    <a:cubicBezTo>
                      <a:pt x="833" y="949"/>
                      <a:pt x="833" y="949"/>
                      <a:pt x="834" y="949"/>
                    </a:cubicBezTo>
                    <a:cubicBezTo>
                      <a:pt x="836" y="949"/>
                      <a:pt x="838" y="948"/>
                      <a:pt x="839" y="947"/>
                    </a:cubicBezTo>
                    <a:cubicBezTo>
                      <a:pt x="841" y="944"/>
                      <a:pt x="841" y="940"/>
                      <a:pt x="841" y="937"/>
                    </a:cubicBezTo>
                    <a:cubicBezTo>
                      <a:pt x="841" y="932"/>
                      <a:pt x="845" y="926"/>
                      <a:pt x="849" y="923"/>
                    </a:cubicBezTo>
                    <a:cubicBezTo>
                      <a:pt x="852" y="920"/>
                      <a:pt x="855" y="919"/>
                      <a:pt x="858" y="917"/>
                    </a:cubicBezTo>
                    <a:cubicBezTo>
                      <a:pt x="861" y="916"/>
                      <a:pt x="861" y="916"/>
                      <a:pt x="861" y="916"/>
                    </a:cubicBezTo>
                    <a:cubicBezTo>
                      <a:pt x="862" y="915"/>
                      <a:pt x="864" y="914"/>
                      <a:pt x="866" y="913"/>
                    </a:cubicBezTo>
                    <a:cubicBezTo>
                      <a:pt x="872" y="910"/>
                      <a:pt x="878" y="907"/>
                      <a:pt x="883" y="902"/>
                    </a:cubicBezTo>
                    <a:cubicBezTo>
                      <a:pt x="890" y="895"/>
                      <a:pt x="893" y="884"/>
                      <a:pt x="890" y="875"/>
                    </a:cubicBezTo>
                    <a:cubicBezTo>
                      <a:pt x="890" y="873"/>
                      <a:pt x="889" y="872"/>
                      <a:pt x="889" y="870"/>
                    </a:cubicBezTo>
                    <a:cubicBezTo>
                      <a:pt x="888" y="868"/>
                      <a:pt x="887" y="866"/>
                      <a:pt x="887" y="864"/>
                    </a:cubicBezTo>
                    <a:cubicBezTo>
                      <a:pt x="887" y="863"/>
                      <a:pt x="888" y="861"/>
                      <a:pt x="889" y="860"/>
                    </a:cubicBezTo>
                    <a:cubicBezTo>
                      <a:pt x="890" y="858"/>
                      <a:pt x="891" y="856"/>
                      <a:pt x="892" y="854"/>
                    </a:cubicBezTo>
                    <a:cubicBezTo>
                      <a:pt x="893" y="852"/>
                      <a:pt x="893" y="850"/>
                      <a:pt x="892" y="849"/>
                    </a:cubicBezTo>
                    <a:cubicBezTo>
                      <a:pt x="891" y="848"/>
                      <a:pt x="890" y="847"/>
                      <a:pt x="887" y="847"/>
                    </a:cubicBezTo>
                    <a:cubicBezTo>
                      <a:pt x="885" y="847"/>
                      <a:pt x="883" y="847"/>
                      <a:pt x="881" y="848"/>
                    </a:cubicBezTo>
                    <a:cubicBezTo>
                      <a:pt x="881" y="848"/>
                      <a:pt x="880" y="848"/>
                      <a:pt x="880" y="848"/>
                    </a:cubicBezTo>
                    <a:cubicBezTo>
                      <a:pt x="879" y="848"/>
                      <a:pt x="878" y="848"/>
                      <a:pt x="877" y="848"/>
                    </a:cubicBezTo>
                    <a:cubicBezTo>
                      <a:pt x="876" y="848"/>
                      <a:pt x="874" y="848"/>
                      <a:pt x="873" y="848"/>
                    </a:cubicBezTo>
                    <a:cubicBezTo>
                      <a:pt x="871" y="848"/>
                      <a:pt x="870" y="848"/>
                      <a:pt x="868" y="847"/>
                    </a:cubicBezTo>
                    <a:cubicBezTo>
                      <a:pt x="868" y="847"/>
                      <a:pt x="868" y="847"/>
                      <a:pt x="868" y="847"/>
                    </a:cubicBezTo>
                    <a:cubicBezTo>
                      <a:pt x="867" y="847"/>
                      <a:pt x="865" y="848"/>
                      <a:pt x="864" y="848"/>
                    </a:cubicBezTo>
                    <a:cubicBezTo>
                      <a:pt x="863" y="848"/>
                      <a:pt x="863" y="848"/>
                      <a:pt x="862" y="848"/>
                    </a:cubicBezTo>
                    <a:cubicBezTo>
                      <a:pt x="861" y="848"/>
                      <a:pt x="859" y="849"/>
                      <a:pt x="858" y="849"/>
                    </a:cubicBezTo>
                    <a:cubicBezTo>
                      <a:pt x="857" y="849"/>
                      <a:pt x="856" y="849"/>
                      <a:pt x="855" y="849"/>
                    </a:cubicBezTo>
                    <a:cubicBezTo>
                      <a:pt x="852" y="849"/>
                      <a:pt x="849" y="850"/>
                      <a:pt x="847" y="851"/>
                    </a:cubicBezTo>
                    <a:cubicBezTo>
                      <a:pt x="846" y="851"/>
                      <a:pt x="846" y="851"/>
                      <a:pt x="845" y="852"/>
                    </a:cubicBezTo>
                    <a:cubicBezTo>
                      <a:pt x="844" y="852"/>
                      <a:pt x="843" y="852"/>
                      <a:pt x="842" y="852"/>
                    </a:cubicBezTo>
                    <a:cubicBezTo>
                      <a:pt x="839" y="853"/>
                      <a:pt x="837" y="854"/>
                      <a:pt x="834" y="856"/>
                    </a:cubicBezTo>
                    <a:cubicBezTo>
                      <a:pt x="831" y="858"/>
                      <a:pt x="829" y="860"/>
                      <a:pt x="826" y="860"/>
                    </a:cubicBezTo>
                    <a:cubicBezTo>
                      <a:pt x="825" y="860"/>
                      <a:pt x="825" y="860"/>
                      <a:pt x="825" y="860"/>
                    </a:cubicBezTo>
                    <a:cubicBezTo>
                      <a:pt x="827" y="859"/>
                      <a:pt x="829" y="857"/>
                      <a:pt x="830" y="854"/>
                    </a:cubicBezTo>
                    <a:cubicBezTo>
                      <a:pt x="830" y="852"/>
                      <a:pt x="830" y="849"/>
                      <a:pt x="828" y="847"/>
                    </a:cubicBezTo>
                    <a:cubicBezTo>
                      <a:pt x="825" y="843"/>
                      <a:pt x="821" y="842"/>
                      <a:pt x="815" y="842"/>
                    </a:cubicBezTo>
                    <a:cubicBezTo>
                      <a:pt x="814" y="842"/>
                      <a:pt x="812" y="842"/>
                      <a:pt x="812" y="842"/>
                    </a:cubicBezTo>
                    <a:cubicBezTo>
                      <a:pt x="810" y="842"/>
                      <a:pt x="805" y="842"/>
                      <a:pt x="802" y="844"/>
                    </a:cubicBezTo>
                    <a:cubicBezTo>
                      <a:pt x="803" y="843"/>
                      <a:pt x="803" y="842"/>
                      <a:pt x="803" y="841"/>
                    </a:cubicBezTo>
                    <a:cubicBezTo>
                      <a:pt x="804" y="840"/>
                      <a:pt x="804" y="839"/>
                      <a:pt x="803" y="838"/>
                    </a:cubicBezTo>
                    <a:cubicBezTo>
                      <a:pt x="802" y="837"/>
                      <a:pt x="801" y="835"/>
                      <a:pt x="786" y="834"/>
                    </a:cubicBezTo>
                    <a:cubicBezTo>
                      <a:pt x="785" y="834"/>
                      <a:pt x="784" y="834"/>
                      <a:pt x="783" y="834"/>
                    </a:cubicBezTo>
                    <a:cubicBezTo>
                      <a:pt x="781" y="834"/>
                      <a:pt x="779" y="834"/>
                      <a:pt x="778" y="835"/>
                    </a:cubicBezTo>
                    <a:cubicBezTo>
                      <a:pt x="780" y="833"/>
                      <a:pt x="784" y="832"/>
                      <a:pt x="786" y="831"/>
                    </a:cubicBezTo>
                    <a:cubicBezTo>
                      <a:pt x="790" y="829"/>
                      <a:pt x="793" y="829"/>
                      <a:pt x="796" y="829"/>
                    </a:cubicBezTo>
                    <a:cubicBezTo>
                      <a:pt x="797" y="829"/>
                      <a:pt x="799" y="829"/>
                      <a:pt x="800" y="829"/>
                    </a:cubicBezTo>
                    <a:cubicBezTo>
                      <a:pt x="801" y="830"/>
                      <a:pt x="802" y="830"/>
                      <a:pt x="804" y="830"/>
                    </a:cubicBezTo>
                    <a:cubicBezTo>
                      <a:pt x="808" y="830"/>
                      <a:pt x="813" y="827"/>
                      <a:pt x="816" y="823"/>
                    </a:cubicBezTo>
                    <a:cubicBezTo>
                      <a:pt x="816" y="822"/>
                      <a:pt x="817" y="822"/>
                      <a:pt x="818" y="821"/>
                    </a:cubicBezTo>
                    <a:cubicBezTo>
                      <a:pt x="819" y="820"/>
                      <a:pt x="819" y="819"/>
                      <a:pt x="820" y="819"/>
                    </a:cubicBezTo>
                    <a:cubicBezTo>
                      <a:pt x="822" y="817"/>
                      <a:pt x="823" y="814"/>
                      <a:pt x="823" y="812"/>
                    </a:cubicBezTo>
                    <a:cubicBezTo>
                      <a:pt x="824" y="812"/>
                      <a:pt x="824" y="811"/>
                      <a:pt x="824" y="810"/>
                    </a:cubicBezTo>
                    <a:cubicBezTo>
                      <a:pt x="825" y="808"/>
                      <a:pt x="825" y="806"/>
                      <a:pt x="825" y="804"/>
                    </a:cubicBezTo>
                    <a:cubicBezTo>
                      <a:pt x="824" y="803"/>
                      <a:pt x="824" y="803"/>
                      <a:pt x="824" y="802"/>
                    </a:cubicBezTo>
                    <a:cubicBezTo>
                      <a:pt x="824" y="801"/>
                      <a:pt x="824" y="800"/>
                      <a:pt x="824" y="799"/>
                    </a:cubicBezTo>
                    <a:cubicBezTo>
                      <a:pt x="825" y="798"/>
                      <a:pt x="825" y="796"/>
                      <a:pt x="824" y="793"/>
                    </a:cubicBezTo>
                    <a:cubicBezTo>
                      <a:pt x="823" y="790"/>
                      <a:pt x="822" y="787"/>
                      <a:pt x="818" y="787"/>
                    </a:cubicBezTo>
                    <a:cubicBezTo>
                      <a:pt x="817" y="787"/>
                      <a:pt x="816" y="788"/>
                      <a:pt x="815" y="788"/>
                    </a:cubicBezTo>
                    <a:cubicBezTo>
                      <a:pt x="813" y="788"/>
                      <a:pt x="810" y="789"/>
                      <a:pt x="808" y="790"/>
                    </a:cubicBezTo>
                    <a:cubicBezTo>
                      <a:pt x="806" y="791"/>
                      <a:pt x="803" y="792"/>
                      <a:pt x="801" y="792"/>
                    </a:cubicBezTo>
                    <a:cubicBezTo>
                      <a:pt x="801" y="792"/>
                      <a:pt x="800" y="791"/>
                      <a:pt x="799" y="791"/>
                    </a:cubicBezTo>
                    <a:cubicBezTo>
                      <a:pt x="799" y="791"/>
                      <a:pt x="797" y="791"/>
                      <a:pt x="797" y="789"/>
                    </a:cubicBezTo>
                    <a:cubicBezTo>
                      <a:pt x="798" y="788"/>
                      <a:pt x="800" y="788"/>
                      <a:pt x="801" y="787"/>
                    </a:cubicBezTo>
                    <a:cubicBezTo>
                      <a:pt x="805" y="785"/>
                      <a:pt x="810" y="783"/>
                      <a:pt x="815" y="780"/>
                    </a:cubicBezTo>
                    <a:cubicBezTo>
                      <a:pt x="816" y="779"/>
                      <a:pt x="817" y="778"/>
                      <a:pt x="817" y="778"/>
                    </a:cubicBezTo>
                    <a:cubicBezTo>
                      <a:pt x="819" y="777"/>
                      <a:pt x="821" y="775"/>
                      <a:pt x="823" y="774"/>
                    </a:cubicBezTo>
                    <a:cubicBezTo>
                      <a:pt x="824" y="773"/>
                      <a:pt x="824" y="772"/>
                      <a:pt x="825" y="771"/>
                    </a:cubicBezTo>
                    <a:cubicBezTo>
                      <a:pt x="826" y="771"/>
                      <a:pt x="827" y="769"/>
                      <a:pt x="827" y="769"/>
                    </a:cubicBezTo>
                    <a:cubicBezTo>
                      <a:pt x="828" y="770"/>
                      <a:pt x="829" y="771"/>
                      <a:pt x="830" y="773"/>
                    </a:cubicBezTo>
                    <a:cubicBezTo>
                      <a:pt x="832" y="776"/>
                      <a:pt x="833" y="780"/>
                      <a:pt x="838" y="780"/>
                    </a:cubicBezTo>
                    <a:cubicBezTo>
                      <a:pt x="839" y="780"/>
                      <a:pt x="841" y="779"/>
                      <a:pt x="842" y="779"/>
                    </a:cubicBezTo>
                    <a:cubicBezTo>
                      <a:pt x="849" y="775"/>
                      <a:pt x="854" y="771"/>
                      <a:pt x="859" y="767"/>
                    </a:cubicBezTo>
                    <a:cubicBezTo>
                      <a:pt x="861" y="765"/>
                      <a:pt x="863" y="762"/>
                      <a:pt x="864" y="759"/>
                    </a:cubicBezTo>
                    <a:cubicBezTo>
                      <a:pt x="865" y="757"/>
                      <a:pt x="866" y="756"/>
                      <a:pt x="865" y="754"/>
                    </a:cubicBezTo>
                    <a:cubicBezTo>
                      <a:pt x="864" y="752"/>
                      <a:pt x="862" y="750"/>
                      <a:pt x="859" y="750"/>
                    </a:cubicBezTo>
                    <a:cubicBezTo>
                      <a:pt x="859" y="750"/>
                      <a:pt x="859" y="750"/>
                      <a:pt x="858" y="750"/>
                    </a:cubicBezTo>
                    <a:cubicBezTo>
                      <a:pt x="859" y="749"/>
                      <a:pt x="859" y="749"/>
                      <a:pt x="859" y="749"/>
                    </a:cubicBezTo>
                    <a:cubicBezTo>
                      <a:pt x="861" y="747"/>
                      <a:pt x="863" y="744"/>
                      <a:pt x="864" y="742"/>
                    </a:cubicBezTo>
                    <a:cubicBezTo>
                      <a:pt x="864" y="742"/>
                      <a:pt x="865" y="742"/>
                      <a:pt x="865" y="742"/>
                    </a:cubicBezTo>
                    <a:cubicBezTo>
                      <a:pt x="866" y="743"/>
                      <a:pt x="866" y="743"/>
                      <a:pt x="867" y="743"/>
                    </a:cubicBezTo>
                    <a:cubicBezTo>
                      <a:pt x="867" y="743"/>
                      <a:pt x="867" y="743"/>
                      <a:pt x="867" y="743"/>
                    </a:cubicBezTo>
                    <a:cubicBezTo>
                      <a:pt x="870" y="743"/>
                      <a:pt x="872" y="739"/>
                      <a:pt x="874" y="736"/>
                    </a:cubicBezTo>
                    <a:cubicBezTo>
                      <a:pt x="874" y="736"/>
                      <a:pt x="875" y="735"/>
                      <a:pt x="875" y="735"/>
                    </a:cubicBezTo>
                    <a:cubicBezTo>
                      <a:pt x="876" y="732"/>
                      <a:pt x="878" y="730"/>
                      <a:pt x="879" y="728"/>
                    </a:cubicBezTo>
                    <a:cubicBezTo>
                      <a:pt x="880" y="727"/>
                      <a:pt x="880" y="725"/>
                      <a:pt x="881" y="724"/>
                    </a:cubicBezTo>
                    <a:cubicBezTo>
                      <a:pt x="884" y="720"/>
                      <a:pt x="887" y="717"/>
                      <a:pt x="893" y="714"/>
                    </a:cubicBezTo>
                    <a:cubicBezTo>
                      <a:pt x="896" y="712"/>
                      <a:pt x="898" y="710"/>
                      <a:pt x="898" y="707"/>
                    </a:cubicBezTo>
                    <a:cubicBezTo>
                      <a:pt x="899" y="703"/>
                      <a:pt x="899" y="700"/>
                      <a:pt x="899" y="696"/>
                    </a:cubicBezTo>
                    <a:cubicBezTo>
                      <a:pt x="899" y="694"/>
                      <a:pt x="899" y="693"/>
                      <a:pt x="899" y="691"/>
                    </a:cubicBezTo>
                    <a:cubicBezTo>
                      <a:pt x="899" y="688"/>
                      <a:pt x="899" y="688"/>
                      <a:pt x="899" y="688"/>
                    </a:cubicBezTo>
                    <a:cubicBezTo>
                      <a:pt x="900" y="684"/>
                      <a:pt x="900" y="680"/>
                      <a:pt x="899" y="675"/>
                    </a:cubicBezTo>
                    <a:cubicBezTo>
                      <a:pt x="899" y="672"/>
                      <a:pt x="901" y="669"/>
                      <a:pt x="903" y="665"/>
                    </a:cubicBezTo>
                    <a:cubicBezTo>
                      <a:pt x="904" y="664"/>
                      <a:pt x="904" y="663"/>
                      <a:pt x="905" y="662"/>
                    </a:cubicBezTo>
                    <a:cubicBezTo>
                      <a:pt x="906" y="660"/>
                      <a:pt x="906" y="657"/>
                      <a:pt x="907" y="654"/>
                    </a:cubicBezTo>
                    <a:cubicBezTo>
                      <a:pt x="907" y="653"/>
                      <a:pt x="907" y="653"/>
                      <a:pt x="907" y="653"/>
                    </a:cubicBezTo>
                    <a:cubicBezTo>
                      <a:pt x="907" y="652"/>
                      <a:pt x="908" y="650"/>
                      <a:pt x="908" y="649"/>
                    </a:cubicBezTo>
                    <a:cubicBezTo>
                      <a:pt x="909" y="647"/>
                      <a:pt x="909" y="645"/>
                      <a:pt x="910" y="644"/>
                    </a:cubicBezTo>
                    <a:cubicBezTo>
                      <a:pt x="910" y="642"/>
                      <a:pt x="910" y="641"/>
                      <a:pt x="910" y="639"/>
                    </a:cubicBezTo>
                    <a:cubicBezTo>
                      <a:pt x="911" y="637"/>
                      <a:pt x="911" y="635"/>
                      <a:pt x="911" y="633"/>
                    </a:cubicBezTo>
                    <a:cubicBezTo>
                      <a:pt x="912" y="633"/>
                      <a:pt x="912" y="633"/>
                      <a:pt x="912" y="633"/>
                    </a:cubicBezTo>
                    <a:cubicBezTo>
                      <a:pt x="913" y="631"/>
                      <a:pt x="913" y="628"/>
                      <a:pt x="912" y="625"/>
                    </a:cubicBezTo>
                    <a:close/>
                    <a:moveTo>
                      <a:pt x="800" y="853"/>
                    </a:moveTo>
                    <a:cubicBezTo>
                      <a:pt x="799" y="853"/>
                      <a:pt x="798" y="853"/>
                      <a:pt x="797" y="853"/>
                    </a:cubicBezTo>
                    <a:cubicBezTo>
                      <a:pt x="795" y="853"/>
                      <a:pt x="794" y="853"/>
                      <a:pt x="792" y="853"/>
                    </a:cubicBezTo>
                    <a:cubicBezTo>
                      <a:pt x="792" y="853"/>
                      <a:pt x="791" y="853"/>
                      <a:pt x="791" y="853"/>
                    </a:cubicBezTo>
                    <a:cubicBezTo>
                      <a:pt x="789" y="853"/>
                      <a:pt x="788" y="853"/>
                      <a:pt x="786" y="853"/>
                    </a:cubicBezTo>
                    <a:cubicBezTo>
                      <a:pt x="785" y="853"/>
                      <a:pt x="785" y="853"/>
                      <a:pt x="785" y="853"/>
                    </a:cubicBezTo>
                    <a:cubicBezTo>
                      <a:pt x="785" y="852"/>
                      <a:pt x="786" y="851"/>
                      <a:pt x="787" y="850"/>
                    </a:cubicBezTo>
                    <a:cubicBezTo>
                      <a:pt x="788" y="849"/>
                      <a:pt x="788" y="849"/>
                      <a:pt x="788" y="849"/>
                    </a:cubicBezTo>
                    <a:cubicBezTo>
                      <a:pt x="789" y="849"/>
                      <a:pt x="790" y="848"/>
                      <a:pt x="791" y="848"/>
                    </a:cubicBezTo>
                    <a:cubicBezTo>
                      <a:pt x="791" y="848"/>
                      <a:pt x="791" y="848"/>
                      <a:pt x="791" y="848"/>
                    </a:cubicBezTo>
                    <a:cubicBezTo>
                      <a:pt x="791" y="848"/>
                      <a:pt x="791" y="848"/>
                      <a:pt x="792" y="848"/>
                    </a:cubicBezTo>
                    <a:cubicBezTo>
                      <a:pt x="792" y="848"/>
                      <a:pt x="793" y="848"/>
                      <a:pt x="794" y="848"/>
                    </a:cubicBezTo>
                    <a:cubicBezTo>
                      <a:pt x="794" y="848"/>
                      <a:pt x="794" y="848"/>
                      <a:pt x="794" y="848"/>
                    </a:cubicBezTo>
                    <a:cubicBezTo>
                      <a:pt x="796" y="848"/>
                      <a:pt x="798" y="847"/>
                      <a:pt x="799" y="846"/>
                    </a:cubicBezTo>
                    <a:cubicBezTo>
                      <a:pt x="799" y="847"/>
                      <a:pt x="799" y="847"/>
                      <a:pt x="799" y="848"/>
                    </a:cubicBezTo>
                    <a:cubicBezTo>
                      <a:pt x="798" y="850"/>
                      <a:pt x="799" y="852"/>
                      <a:pt x="800" y="853"/>
                    </a:cubicBezTo>
                    <a:close/>
                    <a:moveTo>
                      <a:pt x="635" y="407"/>
                    </a:moveTo>
                    <a:cubicBezTo>
                      <a:pt x="634" y="408"/>
                      <a:pt x="633" y="409"/>
                      <a:pt x="632" y="409"/>
                    </a:cubicBezTo>
                    <a:cubicBezTo>
                      <a:pt x="631" y="410"/>
                      <a:pt x="630" y="410"/>
                      <a:pt x="629" y="411"/>
                    </a:cubicBezTo>
                    <a:cubicBezTo>
                      <a:pt x="627" y="412"/>
                      <a:pt x="625" y="412"/>
                      <a:pt x="623" y="412"/>
                    </a:cubicBezTo>
                    <a:cubicBezTo>
                      <a:pt x="620" y="412"/>
                      <a:pt x="618" y="411"/>
                      <a:pt x="616" y="409"/>
                    </a:cubicBezTo>
                    <a:cubicBezTo>
                      <a:pt x="616" y="409"/>
                      <a:pt x="617" y="409"/>
                      <a:pt x="617" y="410"/>
                    </a:cubicBezTo>
                    <a:cubicBezTo>
                      <a:pt x="618" y="410"/>
                      <a:pt x="619" y="410"/>
                      <a:pt x="619" y="410"/>
                    </a:cubicBezTo>
                    <a:cubicBezTo>
                      <a:pt x="620" y="410"/>
                      <a:pt x="621" y="410"/>
                      <a:pt x="622" y="410"/>
                    </a:cubicBezTo>
                    <a:cubicBezTo>
                      <a:pt x="627" y="410"/>
                      <a:pt x="631" y="409"/>
                      <a:pt x="635" y="407"/>
                    </a:cubicBezTo>
                    <a:close/>
                    <a:moveTo>
                      <a:pt x="337" y="487"/>
                    </a:moveTo>
                    <a:cubicBezTo>
                      <a:pt x="337" y="488"/>
                      <a:pt x="337" y="488"/>
                      <a:pt x="337" y="488"/>
                    </a:cubicBezTo>
                    <a:cubicBezTo>
                      <a:pt x="338" y="489"/>
                      <a:pt x="339" y="490"/>
                      <a:pt x="340" y="491"/>
                    </a:cubicBezTo>
                    <a:cubicBezTo>
                      <a:pt x="341" y="492"/>
                      <a:pt x="343" y="494"/>
                      <a:pt x="345" y="496"/>
                    </a:cubicBezTo>
                    <a:cubicBezTo>
                      <a:pt x="347" y="498"/>
                      <a:pt x="350" y="500"/>
                      <a:pt x="353" y="500"/>
                    </a:cubicBezTo>
                    <a:cubicBezTo>
                      <a:pt x="351" y="501"/>
                      <a:pt x="349" y="501"/>
                      <a:pt x="348" y="501"/>
                    </a:cubicBezTo>
                    <a:cubicBezTo>
                      <a:pt x="348" y="501"/>
                      <a:pt x="347" y="501"/>
                      <a:pt x="347" y="501"/>
                    </a:cubicBezTo>
                    <a:cubicBezTo>
                      <a:pt x="346" y="501"/>
                      <a:pt x="344" y="497"/>
                      <a:pt x="342" y="494"/>
                    </a:cubicBezTo>
                    <a:cubicBezTo>
                      <a:pt x="341" y="493"/>
                      <a:pt x="340" y="492"/>
                      <a:pt x="339" y="491"/>
                    </a:cubicBezTo>
                    <a:cubicBezTo>
                      <a:pt x="339" y="490"/>
                      <a:pt x="338" y="489"/>
                      <a:pt x="337" y="487"/>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grpSp>
        <p:sp>
          <p:nvSpPr>
            <p:cNvPr id="4" name="Freeform 30"/>
            <p:cNvSpPr>
              <a:spLocks noEditPoints="1"/>
            </p:cNvSpPr>
            <p:nvPr/>
          </p:nvSpPr>
          <p:spPr bwMode="auto">
            <a:xfrm>
              <a:off x="8194662" y="753587"/>
              <a:ext cx="1979783" cy="2751373"/>
            </a:xfrm>
            <a:custGeom>
              <a:avLst/>
              <a:gdLst>
                <a:gd name="T0" fmla="*/ 469 w 539"/>
                <a:gd name="T1" fmla="*/ 193 h 798"/>
                <a:gd name="T2" fmla="*/ 405 w 539"/>
                <a:gd name="T3" fmla="*/ 193 h 798"/>
                <a:gd name="T4" fmla="*/ 343 w 539"/>
                <a:gd name="T5" fmla="*/ 200 h 798"/>
                <a:gd name="T6" fmla="*/ 278 w 539"/>
                <a:gd name="T7" fmla="*/ 234 h 798"/>
                <a:gd name="T8" fmla="*/ 309 w 539"/>
                <a:gd name="T9" fmla="*/ 187 h 798"/>
                <a:gd name="T10" fmla="*/ 285 w 539"/>
                <a:gd name="T11" fmla="*/ 165 h 798"/>
                <a:gd name="T12" fmla="*/ 366 w 539"/>
                <a:gd name="T13" fmla="*/ 84 h 798"/>
                <a:gd name="T14" fmla="*/ 375 w 539"/>
                <a:gd name="T15" fmla="*/ 1 h 798"/>
                <a:gd name="T16" fmla="*/ 342 w 539"/>
                <a:gd name="T17" fmla="*/ 10 h 798"/>
                <a:gd name="T18" fmla="*/ 276 w 539"/>
                <a:gd name="T19" fmla="*/ 24 h 798"/>
                <a:gd name="T20" fmla="*/ 229 w 539"/>
                <a:gd name="T21" fmla="*/ 23 h 798"/>
                <a:gd name="T22" fmla="*/ 176 w 539"/>
                <a:gd name="T23" fmla="*/ 59 h 798"/>
                <a:gd name="T24" fmla="*/ 161 w 539"/>
                <a:gd name="T25" fmla="*/ 106 h 798"/>
                <a:gd name="T26" fmla="*/ 170 w 539"/>
                <a:gd name="T27" fmla="*/ 150 h 798"/>
                <a:gd name="T28" fmla="*/ 124 w 539"/>
                <a:gd name="T29" fmla="*/ 152 h 798"/>
                <a:gd name="T30" fmla="*/ 116 w 539"/>
                <a:gd name="T31" fmla="*/ 219 h 798"/>
                <a:gd name="T32" fmla="*/ 98 w 539"/>
                <a:gd name="T33" fmla="*/ 234 h 798"/>
                <a:gd name="T34" fmla="*/ 115 w 539"/>
                <a:gd name="T35" fmla="*/ 264 h 798"/>
                <a:gd name="T36" fmla="*/ 88 w 539"/>
                <a:gd name="T37" fmla="*/ 236 h 798"/>
                <a:gd name="T38" fmla="*/ 73 w 539"/>
                <a:gd name="T39" fmla="*/ 221 h 798"/>
                <a:gd name="T40" fmla="*/ 21 w 539"/>
                <a:gd name="T41" fmla="*/ 207 h 798"/>
                <a:gd name="T42" fmla="*/ 4 w 539"/>
                <a:gd name="T43" fmla="*/ 247 h 798"/>
                <a:gd name="T44" fmla="*/ 44 w 539"/>
                <a:gd name="T45" fmla="*/ 292 h 798"/>
                <a:gd name="T46" fmla="*/ 77 w 539"/>
                <a:gd name="T47" fmla="*/ 307 h 798"/>
                <a:gd name="T48" fmla="*/ 116 w 539"/>
                <a:gd name="T49" fmla="*/ 300 h 798"/>
                <a:gd name="T50" fmla="*/ 105 w 539"/>
                <a:gd name="T51" fmla="*/ 355 h 798"/>
                <a:gd name="T52" fmla="*/ 72 w 539"/>
                <a:gd name="T53" fmla="*/ 374 h 798"/>
                <a:gd name="T54" fmla="*/ 74 w 539"/>
                <a:gd name="T55" fmla="*/ 399 h 798"/>
                <a:gd name="T56" fmla="*/ 51 w 539"/>
                <a:gd name="T57" fmla="*/ 425 h 798"/>
                <a:gd name="T58" fmla="*/ 67 w 539"/>
                <a:gd name="T59" fmla="*/ 437 h 798"/>
                <a:gd name="T60" fmla="*/ 77 w 539"/>
                <a:gd name="T61" fmla="*/ 470 h 798"/>
                <a:gd name="T62" fmla="*/ 114 w 539"/>
                <a:gd name="T63" fmla="*/ 429 h 798"/>
                <a:gd name="T64" fmla="*/ 143 w 539"/>
                <a:gd name="T65" fmla="*/ 415 h 798"/>
                <a:gd name="T66" fmla="*/ 136 w 539"/>
                <a:gd name="T67" fmla="*/ 443 h 798"/>
                <a:gd name="T68" fmla="*/ 115 w 539"/>
                <a:gd name="T69" fmla="*/ 483 h 798"/>
                <a:gd name="T70" fmla="*/ 124 w 539"/>
                <a:gd name="T71" fmla="*/ 524 h 798"/>
                <a:gd name="T72" fmla="*/ 114 w 539"/>
                <a:gd name="T73" fmla="*/ 589 h 798"/>
                <a:gd name="T74" fmla="*/ 130 w 539"/>
                <a:gd name="T75" fmla="*/ 638 h 798"/>
                <a:gd name="T76" fmla="*/ 148 w 539"/>
                <a:gd name="T77" fmla="*/ 529 h 798"/>
                <a:gd name="T78" fmla="*/ 168 w 539"/>
                <a:gd name="T79" fmla="*/ 561 h 798"/>
                <a:gd name="T80" fmla="*/ 207 w 539"/>
                <a:gd name="T81" fmla="*/ 597 h 798"/>
                <a:gd name="T82" fmla="*/ 206 w 539"/>
                <a:gd name="T83" fmla="*/ 659 h 798"/>
                <a:gd name="T84" fmla="*/ 165 w 539"/>
                <a:gd name="T85" fmla="*/ 736 h 798"/>
                <a:gd name="T86" fmla="*/ 219 w 539"/>
                <a:gd name="T87" fmla="*/ 763 h 798"/>
                <a:gd name="T88" fmla="*/ 256 w 539"/>
                <a:gd name="T89" fmla="*/ 749 h 798"/>
                <a:gd name="T90" fmla="*/ 311 w 539"/>
                <a:gd name="T91" fmla="*/ 771 h 798"/>
                <a:gd name="T92" fmla="*/ 373 w 539"/>
                <a:gd name="T93" fmla="*/ 730 h 798"/>
                <a:gd name="T94" fmla="*/ 439 w 539"/>
                <a:gd name="T95" fmla="*/ 693 h 798"/>
                <a:gd name="T96" fmla="*/ 501 w 539"/>
                <a:gd name="T97" fmla="*/ 582 h 798"/>
                <a:gd name="T98" fmla="*/ 471 w 539"/>
                <a:gd name="T99" fmla="*/ 525 h 798"/>
                <a:gd name="T100" fmla="*/ 381 w 539"/>
                <a:gd name="T101" fmla="*/ 528 h 798"/>
                <a:gd name="T102" fmla="*/ 456 w 539"/>
                <a:gd name="T103" fmla="*/ 468 h 798"/>
                <a:gd name="T104" fmla="*/ 490 w 539"/>
                <a:gd name="T105" fmla="*/ 357 h 798"/>
                <a:gd name="T106" fmla="*/ 283 w 539"/>
                <a:gd name="T107" fmla="*/ 197 h 798"/>
                <a:gd name="T108" fmla="*/ 64 w 539"/>
                <a:gd name="T109" fmla="*/ 428 h 798"/>
                <a:gd name="T110" fmla="*/ 89 w 539"/>
                <a:gd name="T111" fmla="*/ 422 h 798"/>
                <a:gd name="T112" fmla="*/ 116 w 539"/>
                <a:gd name="T113" fmla="*/ 326 h 798"/>
                <a:gd name="T114" fmla="*/ 127 w 539"/>
                <a:gd name="T115" fmla="*/ 166 h 798"/>
                <a:gd name="T116" fmla="*/ 184 w 539"/>
                <a:gd name="T117" fmla="*/ 487 h 798"/>
                <a:gd name="T118" fmla="*/ 196 w 539"/>
                <a:gd name="T119" fmla="*/ 568 h 798"/>
                <a:gd name="T120" fmla="*/ 203 w 539"/>
                <a:gd name="T121" fmla="*/ 502 h 798"/>
                <a:gd name="T122" fmla="*/ 337 w 539"/>
                <a:gd name="T123" fmla="*/ 522 h 798"/>
                <a:gd name="T124" fmla="*/ 406 w 539"/>
                <a:gd name="T125" fmla="*/ 44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798">
                  <a:moveTo>
                    <a:pt x="536" y="228"/>
                  </a:moveTo>
                  <a:cubicBezTo>
                    <a:pt x="535" y="227"/>
                    <a:pt x="534" y="225"/>
                    <a:pt x="534" y="223"/>
                  </a:cubicBezTo>
                  <a:cubicBezTo>
                    <a:pt x="533" y="219"/>
                    <a:pt x="533" y="219"/>
                    <a:pt x="533" y="219"/>
                  </a:cubicBezTo>
                  <a:cubicBezTo>
                    <a:pt x="532" y="209"/>
                    <a:pt x="531" y="201"/>
                    <a:pt x="518" y="194"/>
                  </a:cubicBezTo>
                  <a:cubicBezTo>
                    <a:pt x="518" y="194"/>
                    <a:pt x="517" y="194"/>
                    <a:pt x="517" y="194"/>
                  </a:cubicBezTo>
                  <a:cubicBezTo>
                    <a:pt x="516" y="193"/>
                    <a:pt x="516" y="193"/>
                    <a:pt x="516" y="193"/>
                  </a:cubicBezTo>
                  <a:cubicBezTo>
                    <a:pt x="516" y="193"/>
                    <a:pt x="515" y="192"/>
                    <a:pt x="515" y="192"/>
                  </a:cubicBezTo>
                  <a:cubicBezTo>
                    <a:pt x="514" y="191"/>
                    <a:pt x="514" y="190"/>
                    <a:pt x="512" y="189"/>
                  </a:cubicBezTo>
                  <a:cubicBezTo>
                    <a:pt x="510" y="188"/>
                    <a:pt x="508" y="187"/>
                    <a:pt x="505" y="187"/>
                  </a:cubicBezTo>
                  <a:cubicBezTo>
                    <a:pt x="505" y="187"/>
                    <a:pt x="504" y="187"/>
                    <a:pt x="503" y="187"/>
                  </a:cubicBezTo>
                  <a:cubicBezTo>
                    <a:pt x="502" y="187"/>
                    <a:pt x="501" y="186"/>
                    <a:pt x="499" y="186"/>
                  </a:cubicBezTo>
                  <a:cubicBezTo>
                    <a:pt x="497" y="186"/>
                    <a:pt x="495" y="187"/>
                    <a:pt x="494" y="188"/>
                  </a:cubicBezTo>
                  <a:cubicBezTo>
                    <a:pt x="491" y="190"/>
                    <a:pt x="489" y="191"/>
                    <a:pt x="487" y="191"/>
                  </a:cubicBezTo>
                  <a:cubicBezTo>
                    <a:pt x="487" y="191"/>
                    <a:pt x="487" y="191"/>
                    <a:pt x="487" y="191"/>
                  </a:cubicBezTo>
                  <a:cubicBezTo>
                    <a:pt x="486" y="191"/>
                    <a:pt x="485" y="191"/>
                    <a:pt x="484" y="191"/>
                  </a:cubicBezTo>
                  <a:cubicBezTo>
                    <a:pt x="483" y="191"/>
                    <a:pt x="482" y="190"/>
                    <a:pt x="481" y="190"/>
                  </a:cubicBezTo>
                  <a:cubicBezTo>
                    <a:pt x="480" y="190"/>
                    <a:pt x="479" y="190"/>
                    <a:pt x="478" y="190"/>
                  </a:cubicBezTo>
                  <a:cubicBezTo>
                    <a:pt x="475" y="190"/>
                    <a:pt x="473" y="191"/>
                    <a:pt x="471" y="192"/>
                  </a:cubicBezTo>
                  <a:cubicBezTo>
                    <a:pt x="470" y="193"/>
                    <a:pt x="469" y="193"/>
                    <a:pt x="469" y="193"/>
                  </a:cubicBezTo>
                  <a:cubicBezTo>
                    <a:pt x="468" y="193"/>
                    <a:pt x="467" y="193"/>
                    <a:pt x="467" y="193"/>
                  </a:cubicBezTo>
                  <a:cubicBezTo>
                    <a:pt x="466" y="193"/>
                    <a:pt x="466" y="193"/>
                    <a:pt x="465" y="193"/>
                  </a:cubicBezTo>
                  <a:cubicBezTo>
                    <a:pt x="465" y="193"/>
                    <a:pt x="464" y="193"/>
                    <a:pt x="464" y="193"/>
                  </a:cubicBezTo>
                  <a:cubicBezTo>
                    <a:pt x="464" y="193"/>
                    <a:pt x="462" y="193"/>
                    <a:pt x="462" y="193"/>
                  </a:cubicBezTo>
                  <a:cubicBezTo>
                    <a:pt x="462" y="193"/>
                    <a:pt x="462" y="193"/>
                    <a:pt x="462" y="193"/>
                  </a:cubicBezTo>
                  <a:cubicBezTo>
                    <a:pt x="462" y="193"/>
                    <a:pt x="461" y="192"/>
                    <a:pt x="461" y="192"/>
                  </a:cubicBezTo>
                  <a:cubicBezTo>
                    <a:pt x="460" y="191"/>
                    <a:pt x="459" y="190"/>
                    <a:pt x="457" y="190"/>
                  </a:cubicBezTo>
                  <a:cubicBezTo>
                    <a:pt x="454" y="190"/>
                    <a:pt x="453" y="192"/>
                    <a:pt x="453" y="192"/>
                  </a:cubicBezTo>
                  <a:cubicBezTo>
                    <a:pt x="452" y="193"/>
                    <a:pt x="452" y="193"/>
                    <a:pt x="452" y="193"/>
                  </a:cubicBezTo>
                  <a:cubicBezTo>
                    <a:pt x="452" y="193"/>
                    <a:pt x="450" y="193"/>
                    <a:pt x="450" y="193"/>
                  </a:cubicBezTo>
                  <a:cubicBezTo>
                    <a:pt x="449" y="194"/>
                    <a:pt x="448" y="194"/>
                    <a:pt x="448" y="194"/>
                  </a:cubicBezTo>
                  <a:cubicBezTo>
                    <a:pt x="447" y="194"/>
                    <a:pt x="446" y="194"/>
                    <a:pt x="445" y="194"/>
                  </a:cubicBezTo>
                  <a:cubicBezTo>
                    <a:pt x="444" y="194"/>
                    <a:pt x="441" y="194"/>
                    <a:pt x="439" y="193"/>
                  </a:cubicBezTo>
                  <a:cubicBezTo>
                    <a:pt x="438" y="193"/>
                    <a:pt x="436" y="193"/>
                    <a:pt x="435" y="192"/>
                  </a:cubicBezTo>
                  <a:cubicBezTo>
                    <a:pt x="434" y="192"/>
                    <a:pt x="432" y="192"/>
                    <a:pt x="430" y="192"/>
                  </a:cubicBezTo>
                  <a:cubicBezTo>
                    <a:pt x="427" y="192"/>
                    <a:pt x="424" y="192"/>
                    <a:pt x="422" y="191"/>
                  </a:cubicBezTo>
                  <a:cubicBezTo>
                    <a:pt x="420" y="189"/>
                    <a:pt x="417" y="187"/>
                    <a:pt x="414" y="187"/>
                  </a:cubicBezTo>
                  <a:cubicBezTo>
                    <a:pt x="413" y="187"/>
                    <a:pt x="411" y="187"/>
                    <a:pt x="410" y="188"/>
                  </a:cubicBezTo>
                  <a:cubicBezTo>
                    <a:pt x="408" y="189"/>
                    <a:pt x="406" y="191"/>
                    <a:pt x="405" y="193"/>
                  </a:cubicBezTo>
                  <a:cubicBezTo>
                    <a:pt x="404" y="194"/>
                    <a:pt x="404" y="195"/>
                    <a:pt x="403" y="195"/>
                  </a:cubicBezTo>
                  <a:cubicBezTo>
                    <a:pt x="402" y="196"/>
                    <a:pt x="402" y="196"/>
                    <a:pt x="401" y="196"/>
                  </a:cubicBezTo>
                  <a:cubicBezTo>
                    <a:pt x="401" y="196"/>
                    <a:pt x="400" y="196"/>
                    <a:pt x="399" y="196"/>
                  </a:cubicBezTo>
                  <a:cubicBezTo>
                    <a:pt x="399" y="196"/>
                    <a:pt x="399" y="196"/>
                    <a:pt x="399" y="196"/>
                  </a:cubicBezTo>
                  <a:cubicBezTo>
                    <a:pt x="398" y="196"/>
                    <a:pt x="397" y="196"/>
                    <a:pt x="397" y="196"/>
                  </a:cubicBezTo>
                  <a:cubicBezTo>
                    <a:pt x="395" y="196"/>
                    <a:pt x="394" y="195"/>
                    <a:pt x="392" y="195"/>
                  </a:cubicBezTo>
                  <a:cubicBezTo>
                    <a:pt x="390" y="193"/>
                    <a:pt x="388" y="193"/>
                    <a:pt x="386" y="193"/>
                  </a:cubicBezTo>
                  <a:cubicBezTo>
                    <a:pt x="386" y="193"/>
                    <a:pt x="385" y="193"/>
                    <a:pt x="384" y="193"/>
                  </a:cubicBezTo>
                  <a:cubicBezTo>
                    <a:pt x="383" y="193"/>
                    <a:pt x="382" y="193"/>
                    <a:pt x="382" y="192"/>
                  </a:cubicBezTo>
                  <a:cubicBezTo>
                    <a:pt x="381" y="192"/>
                    <a:pt x="380" y="192"/>
                    <a:pt x="378" y="191"/>
                  </a:cubicBezTo>
                  <a:cubicBezTo>
                    <a:pt x="376" y="185"/>
                    <a:pt x="367" y="185"/>
                    <a:pt x="364" y="185"/>
                  </a:cubicBezTo>
                  <a:cubicBezTo>
                    <a:pt x="363" y="185"/>
                    <a:pt x="362" y="185"/>
                    <a:pt x="362" y="185"/>
                  </a:cubicBezTo>
                  <a:cubicBezTo>
                    <a:pt x="360" y="185"/>
                    <a:pt x="360" y="185"/>
                    <a:pt x="360" y="185"/>
                  </a:cubicBezTo>
                  <a:cubicBezTo>
                    <a:pt x="360" y="185"/>
                    <a:pt x="359" y="185"/>
                    <a:pt x="358" y="185"/>
                  </a:cubicBezTo>
                  <a:cubicBezTo>
                    <a:pt x="357" y="185"/>
                    <a:pt x="356" y="184"/>
                    <a:pt x="355" y="184"/>
                  </a:cubicBezTo>
                  <a:cubicBezTo>
                    <a:pt x="353" y="184"/>
                    <a:pt x="351" y="185"/>
                    <a:pt x="350" y="186"/>
                  </a:cubicBezTo>
                  <a:cubicBezTo>
                    <a:pt x="347" y="189"/>
                    <a:pt x="347" y="192"/>
                    <a:pt x="347" y="194"/>
                  </a:cubicBezTo>
                  <a:cubicBezTo>
                    <a:pt x="347" y="195"/>
                    <a:pt x="347" y="196"/>
                    <a:pt x="347" y="197"/>
                  </a:cubicBezTo>
                  <a:cubicBezTo>
                    <a:pt x="347" y="199"/>
                    <a:pt x="345" y="200"/>
                    <a:pt x="343" y="200"/>
                  </a:cubicBezTo>
                  <a:cubicBezTo>
                    <a:pt x="341" y="200"/>
                    <a:pt x="340" y="200"/>
                    <a:pt x="338" y="200"/>
                  </a:cubicBezTo>
                  <a:cubicBezTo>
                    <a:pt x="337" y="201"/>
                    <a:pt x="335" y="201"/>
                    <a:pt x="334" y="201"/>
                  </a:cubicBezTo>
                  <a:cubicBezTo>
                    <a:pt x="329" y="201"/>
                    <a:pt x="326" y="202"/>
                    <a:pt x="322" y="205"/>
                  </a:cubicBezTo>
                  <a:cubicBezTo>
                    <a:pt x="321" y="206"/>
                    <a:pt x="321" y="206"/>
                    <a:pt x="321" y="206"/>
                  </a:cubicBezTo>
                  <a:cubicBezTo>
                    <a:pt x="319" y="208"/>
                    <a:pt x="317" y="210"/>
                    <a:pt x="315" y="211"/>
                  </a:cubicBezTo>
                  <a:cubicBezTo>
                    <a:pt x="314" y="211"/>
                    <a:pt x="314" y="212"/>
                    <a:pt x="313" y="212"/>
                  </a:cubicBezTo>
                  <a:cubicBezTo>
                    <a:pt x="312" y="213"/>
                    <a:pt x="312" y="213"/>
                    <a:pt x="311" y="213"/>
                  </a:cubicBezTo>
                  <a:cubicBezTo>
                    <a:pt x="310" y="214"/>
                    <a:pt x="310" y="214"/>
                    <a:pt x="309" y="214"/>
                  </a:cubicBezTo>
                  <a:cubicBezTo>
                    <a:pt x="308" y="214"/>
                    <a:pt x="307" y="214"/>
                    <a:pt x="306" y="214"/>
                  </a:cubicBezTo>
                  <a:cubicBezTo>
                    <a:pt x="304" y="214"/>
                    <a:pt x="303" y="215"/>
                    <a:pt x="301" y="215"/>
                  </a:cubicBezTo>
                  <a:cubicBezTo>
                    <a:pt x="301" y="215"/>
                    <a:pt x="300" y="215"/>
                    <a:pt x="300" y="215"/>
                  </a:cubicBezTo>
                  <a:cubicBezTo>
                    <a:pt x="299" y="214"/>
                    <a:pt x="298" y="214"/>
                    <a:pt x="297" y="214"/>
                  </a:cubicBezTo>
                  <a:cubicBezTo>
                    <a:pt x="292" y="214"/>
                    <a:pt x="291" y="219"/>
                    <a:pt x="291" y="221"/>
                  </a:cubicBezTo>
                  <a:cubicBezTo>
                    <a:pt x="291" y="222"/>
                    <a:pt x="290" y="222"/>
                    <a:pt x="290" y="223"/>
                  </a:cubicBezTo>
                  <a:cubicBezTo>
                    <a:pt x="290" y="225"/>
                    <a:pt x="287" y="227"/>
                    <a:pt x="286" y="228"/>
                  </a:cubicBezTo>
                  <a:cubicBezTo>
                    <a:pt x="285" y="228"/>
                    <a:pt x="285" y="229"/>
                    <a:pt x="284" y="229"/>
                  </a:cubicBezTo>
                  <a:cubicBezTo>
                    <a:pt x="283" y="229"/>
                    <a:pt x="282" y="230"/>
                    <a:pt x="281" y="231"/>
                  </a:cubicBezTo>
                  <a:cubicBezTo>
                    <a:pt x="281" y="231"/>
                    <a:pt x="280" y="232"/>
                    <a:pt x="280" y="232"/>
                  </a:cubicBezTo>
                  <a:cubicBezTo>
                    <a:pt x="279" y="233"/>
                    <a:pt x="279" y="233"/>
                    <a:pt x="278" y="234"/>
                  </a:cubicBezTo>
                  <a:cubicBezTo>
                    <a:pt x="278" y="234"/>
                    <a:pt x="278" y="234"/>
                    <a:pt x="277" y="234"/>
                  </a:cubicBezTo>
                  <a:cubicBezTo>
                    <a:pt x="276" y="234"/>
                    <a:pt x="276" y="234"/>
                    <a:pt x="275" y="234"/>
                  </a:cubicBezTo>
                  <a:cubicBezTo>
                    <a:pt x="274" y="234"/>
                    <a:pt x="273" y="234"/>
                    <a:pt x="272" y="234"/>
                  </a:cubicBezTo>
                  <a:cubicBezTo>
                    <a:pt x="271" y="234"/>
                    <a:pt x="271" y="234"/>
                    <a:pt x="270" y="234"/>
                  </a:cubicBezTo>
                  <a:cubicBezTo>
                    <a:pt x="270" y="234"/>
                    <a:pt x="269" y="234"/>
                    <a:pt x="268" y="234"/>
                  </a:cubicBezTo>
                  <a:cubicBezTo>
                    <a:pt x="268" y="234"/>
                    <a:pt x="268" y="234"/>
                    <a:pt x="267" y="234"/>
                  </a:cubicBezTo>
                  <a:cubicBezTo>
                    <a:pt x="269" y="234"/>
                    <a:pt x="270" y="232"/>
                    <a:pt x="271" y="231"/>
                  </a:cubicBezTo>
                  <a:cubicBezTo>
                    <a:pt x="272" y="230"/>
                    <a:pt x="272" y="230"/>
                    <a:pt x="272" y="230"/>
                  </a:cubicBezTo>
                  <a:cubicBezTo>
                    <a:pt x="273" y="229"/>
                    <a:pt x="275" y="228"/>
                    <a:pt x="276" y="227"/>
                  </a:cubicBezTo>
                  <a:cubicBezTo>
                    <a:pt x="278" y="226"/>
                    <a:pt x="279" y="225"/>
                    <a:pt x="280" y="223"/>
                  </a:cubicBezTo>
                  <a:cubicBezTo>
                    <a:pt x="281" y="223"/>
                    <a:pt x="282" y="222"/>
                    <a:pt x="283" y="221"/>
                  </a:cubicBezTo>
                  <a:cubicBezTo>
                    <a:pt x="284" y="220"/>
                    <a:pt x="286" y="219"/>
                    <a:pt x="288" y="217"/>
                  </a:cubicBezTo>
                  <a:cubicBezTo>
                    <a:pt x="289" y="216"/>
                    <a:pt x="289" y="214"/>
                    <a:pt x="290" y="213"/>
                  </a:cubicBezTo>
                  <a:cubicBezTo>
                    <a:pt x="291" y="212"/>
                    <a:pt x="292" y="210"/>
                    <a:pt x="294" y="209"/>
                  </a:cubicBezTo>
                  <a:cubicBezTo>
                    <a:pt x="294" y="208"/>
                    <a:pt x="294" y="208"/>
                    <a:pt x="295" y="207"/>
                  </a:cubicBezTo>
                  <a:cubicBezTo>
                    <a:pt x="297" y="205"/>
                    <a:pt x="300" y="203"/>
                    <a:pt x="300" y="200"/>
                  </a:cubicBezTo>
                  <a:cubicBezTo>
                    <a:pt x="300" y="199"/>
                    <a:pt x="300" y="198"/>
                    <a:pt x="300" y="197"/>
                  </a:cubicBezTo>
                  <a:cubicBezTo>
                    <a:pt x="303" y="196"/>
                    <a:pt x="305" y="193"/>
                    <a:pt x="308" y="189"/>
                  </a:cubicBezTo>
                  <a:cubicBezTo>
                    <a:pt x="308" y="188"/>
                    <a:pt x="309" y="187"/>
                    <a:pt x="309" y="187"/>
                  </a:cubicBezTo>
                  <a:cubicBezTo>
                    <a:pt x="312" y="184"/>
                    <a:pt x="314" y="181"/>
                    <a:pt x="316" y="178"/>
                  </a:cubicBezTo>
                  <a:cubicBezTo>
                    <a:pt x="316" y="177"/>
                    <a:pt x="317" y="176"/>
                    <a:pt x="318" y="175"/>
                  </a:cubicBezTo>
                  <a:cubicBezTo>
                    <a:pt x="319" y="174"/>
                    <a:pt x="319" y="173"/>
                    <a:pt x="319" y="173"/>
                  </a:cubicBezTo>
                  <a:cubicBezTo>
                    <a:pt x="321" y="171"/>
                    <a:pt x="323" y="169"/>
                    <a:pt x="323" y="166"/>
                  </a:cubicBezTo>
                  <a:cubicBezTo>
                    <a:pt x="325" y="161"/>
                    <a:pt x="322" y="160"/>
                    <a:pt x="321" y="159"/>
                  </a:cubicBezTo>
                  <a:cubicBezTo>
                    <a:pt x="320" y="159"/>
                    <a:pt x="320" y="159"/>
                    <a:pt x="319" y="159"/>
                  </a:cubicBezTo>
                  <a:cubicBezTo>
                    <a:pt x="317" y="159"/>
                    <a:pt x="315" y="161"/>
                    <a:pt x="314" y="163"/>
                  </a:cubicBezTo>
                  <a:cubicBezTo>
                    <a:pt x="314" y="163"/>
                    <a:pt x="314" y="164"/>
                    <a:pt x="313" y="164"/>
                  </a:cubicBezTo>
                  <a:cubicBezTo>
                    <a:pt x="311" y="166"/>
                    <a:pt x="310" y="167"/>
                    <a:pt x="308" y="169"/>
                  </a:cubicBezTo>
                  <a:cubicBezTo>
                    <a:pt x="308" y="169"/>
                    <a:pt x="308" y="169"/>
                    <a:pt x="308" y="169"/>
                  </a:cubicBezTo>
                  <a:cubicBezTo>
                    <a:pt x="308" y="169"/>
                    <a:pt x="307" y="168"/>
                    <a:pt x="307" y="168"/>
                  </a:cubicBezTo>
                  <a:cubicBezTo>
                    <a:pt x="306" y="167"/>
                    <a:pt x="305" y="165"/>
                    <a:pt x="302" y="164"/>
                  </a:cubicBezTo>
                  <a:cubicBezTo>
                    <a:pt x="302" y="164"/>
                    <a:pt x="301" y="164"/>
                    <a:pt x="301" y="164"/>
                  </a:cubicBezTo>
                  <a:cubicBezTo>
                    <a:pt x="298" y="164"/>
                    <a:pt x="296" y="165"/>
                    <a:pt x="295" y="167"/>
                  </a:cubicBezTo>
                  <a:cubicBezTo>
                    <a:pt x="293" y="167"/>
                    <a:pt x="292" y="168"/>
                    <a:pt x="291" y="168"/>
                  </a:cubicBezTo>
                  <a:cubicBezTo>
                    <a:pt x="291" y="168"/>
                    <a:pt x="291" y="168"/>
                    <a:pt x="291" y="168"/>
                  </a:cubicBezTo>
                  <a:cubicBezTo>
                    <a:pt x="288" y="168"/>
                    <a:pt x="286" y="167"/>
                    <a:pt x="284" y="166"/>
                  </a:cubicBezTo>
                  <a:cubicBezTo>
                    <a:pt x="283" y="165"/>
                    <a:pt x="283" y="165"/>
                    <a:pt x="282" y="165"/>
                  </a:cubicBezTo>
                  <a:cubicBezTo>
                    <a:pt x="283" y="165"/>
                    <a:pt x="284" y="165"/>
                    <a:pt x="285" y="165"/>
                  </a:cubicBezTo>
                  <a:cubicBezTo>
                    <a:pt x="287" y="165"/>
                    <a:pt x="289" y="165"/>
                    <a:pt x="291" y="164"/>
                  </a:cubicBezTo>
                  <a:cubicBezTo>
                    <a:pt x="298" y="163"/>
                    <a:pt x="302" y="159"/>
                    <a:pt x="301" y="153"/>
                  </a:cubicBezTo>
                  <a:cubicBezTo>
                    <a:pt x="300" y="150"/>
                    <a:pt x="298" y="149"/>
                    <a:pt x="296" y="147"/>
                  </a:cubicBezTo>
                  <a:cubicBezTo>
                    <a:pt x="295" y="146"/>
                    <a:pt x="294" y="146"/>
                    <a:pt x="294" y="145"/>
                  </a:cubicBezTo>
                  <a:cubicBezTo>
                    <a:pt x="294" y="145"/>
                    <a:pt x="294" y="145"/>
                    <a:pt x="294" y="145"/>
                  </a:cubicBezTo>
                  <a:cubicBezTo>
                    <a:pt x="295" y="144"/>
                    <a:pt x="296" y="144"/>
                    <a:pt x="298" y="143"/>
                  </a:cubicBezTo>
                  <a:cubicBezTo>
                    <a:pt x="298" y="143"/>
                    <a:pt x="299" y="143"/>
                    <a:pt x="299" y="143"/>
                  </a:cubicBezTo>
                  <a:cubicBezTo>
                    <a:pt x="300" y="142"/>
                    <a:pt x="302" y="142"/>
                    <a:pt x="303" y="141"/>
                  </a:cubicBezTo>
                  <a:cubicBezTo>
                    <a:pt x="306" y="140"/>
                    <a:pt x="308" y="140"/>
                    <a:pt x="311" y="138"/>
                  </a:cubicBezTo>
                  <a:cubicBezTo>
                    <a:pt x="314" y="136"/>
                    <a:pt x="315" y="134"/>
                    <a:pt x="316" y="132"/>
                  </a:cubicBezTo>
                  <a:cubicBezTo>
                    <a:pt x="317" y="130"/>
                    <a:pt x="318" y="129"/>
                    <a:pt x="319" y="128"/>
                  </a:cubicBezTo>
                  <a:cubicBezTo>
                    <a:pt x="321" y="125"/>
                    <a:pt x="324" y="123"/>
                    <a:pt x="328" y="121"/>
                  </a:cubicBezTo>
                  <a:cubicBezTo>
                    <a:pt x="332" y="119"/>
                    <a:pt x="335" y="116"/>
                    <a:pt x="338" y="113"/>
                  </a:cubicBezTo>
                  <a:cubicBezTo>
                    <a:pt x="341" y="110"/>
                    <a:pt x="344" y="108"/>
                    <a:pt x="347" y="106"/>
                  </a:cubicBezTo>
                  <a:cubicBezTo>
                    <a:pt x="347" y="106"/>
                    <a:pt x="348" y="105"/>
                    <a:pt x="349" y="105"/>
                  </a:cubicBezTo>
                  <a:cubicBezTo>
                    <a:pt x="352" y="103"/>
                    <a:pt x="355" y="101"/>
                    <a:pt x="357" y="97"/>
                  </a:cubicBezTo>
                  <a:cubicBezTo>
                    <a:pt x="359" y="96"/>
                    <a:pt x="359" y="94"/>
                    <a:pt x="360" y="92"/>
                  </a:cubicBezTo>
                  <a:cubicBezTo>
                    <a:pt x="361" y="90"/>
                    <a:pt x="362" y="88"/>
                    <a:pt x="363" y="86"/>
                  </a:cubicBezTo>
                  <a:cubicBezTo>
                    <a:pt x="364" y="85"/>
                    <a:pt x="365" y="84"/>
                    <a:pt x="366" y="84"/>
                  </a:cubicBezTo>
                  <a:cubicBezTo>
                    <a:pt x="367" y="83"/>
                    <a:pt x="368" y="82"/>
                    <a:pt x="369" y="82"/>
                  </a:cubicBezTo>
                  <a:cubicBezTo>
                    <a:pt x="370" y="80"/>
                    <a:pt x="371" y="80"/>
                    <a:pt x="373" y="80"/>
                  </a:cubicBezTo>
                  <a:cubicBezTo>
                    <a:pt x="374" y="79"/>
                    <a:pt x="374" y="79"/>
                    <a:pt x="374" y="79"/>
                  </a:cubicBezTo>
                  <a:cubicBezTo>
                    <a:pt x="378" y="78"/>
                    <a:pt x="381" y="74"/>
                    <a:pt x="383" y="71"/>
                  </a:cubicBezTo>
                  <a:cubicBezTo>
                    <a:pt x="384" y="69"/>
                    <a:pt x="384" y="69"/>
                    <a:pt x="384" y="69"/>
                  </a:cubicBezTo>
                  <a:cubicBezTo>
                    <a:pt x="385" y="68"/>
                    <a:pt x="386" y="67"/>
                    <a:pt x="387" y="66"/>
                  </a:cubicBezTo>
                  <a:cubicBezTo>
                    <a:pt x="388" y="64"/>
                    <a:pt x="389" y="63"/>
                    <a:pt x="390" y="61"/>
                  </a:cubicBezTo>
                  <a:cubicBezTo>
                    <a:pt x="394" y="57"/>
                    <a:pt x="401" y="46"/>
                    <a:pt x="394" y="38"/>
                  </a:cubicBezTo>
                  <a:cubicBezTo>
                    <a:pt x="393" y="37"/>
                    <a:pt x="392" y="36"/>
                    <a:pt x="391" y="36"/>
                  </a:cubicBezTo>
                  <a:cubicBezTo>
                    <a:pt x="389" y="34"/>
                    <a:pt x="388" y="33"/>
                    <a:pt x="389" y="31"/>
                  </a:cubicBezTo>
                  <a:cubicBezTo>
                    <a:pt x="389" y="30"/>
                    <a:pt x="390" y="28"/>
                    <a:pt x="392" y="26"/>
                  </a:cubicBezTo>
                  <a:cubicBezTo>
                    <a:pt x="393" y="24"/>
                    <a:pt x="395" y="22"/>
                    <a:pt x="396" y="20"/>
                  </a:cubicBezTo>
                  <a:cubicBezTo>
                    <a:pt x="397" y="16"/>
                    <a:pt x="399" y="8"/>
                    <a:pt x="396" y="3"/>
                  </a:cubicBezTo>
                  <a:cubicBezTo>
                    <a:pt x="395" y="1"/>
                    <a:pt x="392" y="0"/>
                    <a:pt x="389" y="0"/>
                  </a:cubicBezTo>
                  <a:cubicBezTo>
                    <a:pt x="387" y="0"/>
                    <a:pt x="385" y="0"/>
                    <a:pt x="383" y="1"/>
                  </a:cubicBezTo>
                  <a:cubicBezTo>
                    <a:pt x="382" y="1"/>
                    <a:pt x="382" y="1"/>
                    <a:pt x="381" y="1"/>
                  </a:cubicBezTo>
                  <a:cubicBezTo>
                    <a:pt x="381" y="1"/>
                    <a:pt x="380" y="1"/>
                    <a:pt x="380" y="1"/>
                  </a:cubicBezTo>
                  <a:cubicBezTo>
                    <a:pt x="379" y="1"/>
                    <a:pt x="379" y="1"/>
                    <a:pt x="378" y="1"/>
                  </a:cubicBezTo>
                  <a:cubicBezTo>
                    <a:pt x="377" y="1"/>
                    <a:pt x="376" y="1"/>
                    <a:pt x="375" y="1"/>
                  </a:cubicBezTo>
                  <a:cubicBezTo>
                    <a:pt x="374" y="1"/>
                    <a:pt x="373" y="1"/>
                    <a:pt x="372" y="1"/>
                  </a:cubicBezTo>
                  <a:cubicBezTo>
                    <a:pt x="371" y="2"/>
                    <a:pt x="370" y="2"/>
                    <a:pt x="369" y="2"/>
                  </a:cubicBezTo>
                  <a:cubicBezTo>
                    <a:pt x="369" y="2"/>
                    <a:pt x="369" y="2"/>
                    <a:pt x="369" y="2"/>
                  </a:cubicBezTo>
                  <a:cubicBezTo>
                    <a:pt x="368" y="2"/>
                    <a:pt x="368" y="1"/>
                    <a:pt x="367" y="1"/>
                  </a:cubicBezTo>
                  <a:cubicBezTo>
                    <a:pt x="366" y="1"/>
                    <a:pt x="364" y="1"/>
                    <a:pt x="363" y="1"/>
                  </a:cubicBezTo>
                  <a:cubicBezTo>
                    <a:pt x="363" y="1"/>
                    <a:pt x="362" y="1"/>
                    <a:pt x="362" y="0"/>
                  </a:cubicBezTo>
                  <a:cubicBezTo>
                    <a:pt x="361" y="0"/>
                    <a:pt x="360" y="0"/>
                    <a:pt x="359" y="0"/>
                  </a:cubicBezTo>
                  <a:cubicBezTo>
                    <a:pt x="357" y="0"/>
                    <a:pt x="355" y="1"/>
                    <a:pt x="354" y="2"/>
                  </a:cubicBezTo>
                  <a:cubicBezTo>
                    <a:pt x="353" y="3"/>
                    <a:pt x="352" y="5"/>
                    <a:pt x="353" y="6"/>
                  </a:cubicBezTo>
                  <a:cubicBezTo>
                    <a:pt x="353" y="8"/>
                    <a:pt x="355" y="9"/>
                    <a:pt x="357" y="11"/>
                  </a:cubicBezTo>
                  <a:cubicBezTo>
                    <a:pt x="357" y="11"/>
                    <a:pt x="358" y="12"/>
                    <a:pt x="359" y="12"/>
                  </a:cubicBezTo>
                  <a:cubicBezTo>
                    <a:pt x="359" y="12"/>
                    <a:pt x="358" y="12"/>
                    <a:pt x="358" y="12"/>
                  </a:cubicBezTo>
                  <a:cubicBezTo>
                    <a:pt x="356" y="12"/>
                    <a:pt x="354" y="12"/>
                    <a:pt x="352" y="11"/>
                  </a:cubicBezTo>
                  <a:cubicBezTo>
                    <a:pt x="351" y="11"/>
                    <a:pt x="351" y="11"/>
                    <a:pt x="350" y="11"/>
                  </a:cubicBezTo>
                  <a:cubicBezTo>
                    <a:pt x="350" y="11"/>
                    <a:pt x="349" y="11"/>
                    <a:pt x="349" y="11"/>
                  </a:cubicBezTo>
                  <a:cubicBezTo>
                    <a:pt x="348" y="11"/>
                    <a:pt x="347" y="11"/>
                    <a:pt x="346" y="11"/>
                  </a:cubicBezTo>
                  <a:cubicBezTo>
                    <a:pt x="346" y="11"/>
                    <a:pt x="345" y="11"/>
                    <a:pt x="345" y="11"/>
                  </a:cubicBezTo>
                  <a:cubicBezTo>
                    <a:pt x="345" y="11"/>
                    <a:pt x="345" y="11"/>
                    <a:pt x="345" y="11"/>
                  </a:cubicBezTo>
                  <a:cubicBezTo>
                    <a:pt x="344" y="11"/>
                    <a:pt x="343" y="11"/>
                    <a:pt x="342" y="10"/>
                  </a:cubicBezTo>
                  <a:cubicBezTo>
                    <a:pt x="340" y="10"/>
                    <a:pt x="339" y="9"/>
                    <a:pt x="337" y="9"/>
                  </a:cubicBezTo>
                  <a:cubicBezTo>
                    <a:pt x="337" y="9"/>
                    <a:pt x="336" y="10"/>
                    <a:pt x="336" y="10"/>
                  </a:cubicBezTo>
                  <a:cubicBezTo>
                    <a:pt x="332" y="10"/>
                    <a:pt x="327" y="11"/>
                    <a:pt x="323" y="14"/>
                  </a:cubicBezTo>
                  <a:cubicBezTo>
                    <a:pt x="323" y="15"/>
                    <a:pt x="322" y="16"/>
                    <a:pt x="321" y="17"/>
                  </a:cubicBezTo>
                  <a:cubicBezTo>
                    <a:pt x="321" y="17"/>
                    <a:pt x="320" y="18"/>
                    <a:pt x="319" y="18"/>
                  </a:cubicBezTo>
                  <a:cubicBezTo>
                    <a:pt x="319" y="19"/>
                    <a:pt x="318" y="19"/>
                    <a:pt x="317" y="19"/>
                  </a:cubicBezTo>
                  <a:cubicBezTo>
                    <a:pt x="316" y="19"/>
                    <a:pt x="316" y="19"/>
                    <a:pt x="315" y="19"/>
                  </a:cubicBezTo>
                  <a:cubicBezTo>
                    <a:pt x="313" y="19"/>
                    <a:pt x="313" y="19"/>
                    <a:pt x="313" y="19"/>
                  </a:cubicBezTo>
                  <a:cubicBezTo>
                    <a:pt x="311" y="20"/>
                    <a:pt x="309" y="20"/>
                    <a:pt x="307" y="20"/>
                  </a:cubicBezTo>
                  <a:cubicBezTo>
                    <a:pt x="306" y="20"/>
                    <a:pt x="305" y="20"/>
                    <a:pt x="304" y="20"/>
                  </a:cubicBezTo>
                  <a:cubicBezTo>
                    <a:pt x="301" y="19"/>
                    <a:pt x="297" y="19"/>
                    <a:pt x="294" y="19"/>
                  </a:cubicBezTo>
                  <a:cubicBezTo>
                    <a:pt x="292" y="19"/>
                    <a:pt x="291" y="19"/>
                    <a:pt x="289" y="19"/>
                  </a:cubicBezTo>
                  <a:cubicBezTo>
                    <a:pt x="287" y="19"/>
                    <a:pt x="287" y="19"/>
                    <a:pt x="287" y="19"/>
                  </a:cubicBezTo>
                  <a:cubicBezTo>
                    <a:pt x="287" y="21"/>
                    <a:pt x="287" y="21"/>
                    <a:pt x="287" y="21"/>
                  </a:cubicBezTo>
                  <a:cubicBezTo>
                    <a:pt x="287" y="21"/>
                    <a:pt x="287" y="21"/>
                    <a:pt x="286" y="21"/>
                  </a:cubicBezTo>
                  <a:cubicBezTo>
                    <a:pt x="285" y="21"/>
                    <a:pt x="285" y="21"/>
                    <a:pt x="284" y="21"/>
                  </a:cubicBezTo>
                  <a:cubicBezTo>
                    <a:pt x="283" y="21"/>
                    <a:pt x="283" y="21"/>
                    <a:pt x="282" y="21"/>
                  </a:cubicBezTo>
                  <a:cubicBezTo>
                    <a:pt x="281" y="21"/>
                    <a:pt x="280" y="21"/>
                    <a:pt x="279" y="22"/>
                  </a:cubicBezTo>
                  <a:cubicBezTo>
                    <a:pt x="277" y="22"/>
                    <a:pt x="276" y="23"/>
                    <a:pt x="276" y="24"/>
                  </a:cubicBezTo>
                  <a:cubicBezTo>
                    <a:pt x="275" y="24"/>
                    <a:pt x="274" y="25"/>
                    <a:pt x="274" y="25"/>
                  </a:cubicBezTo>
                  <a:cubicBezTo>
                    <a:pt x="274" y="25"/>
                    <a:pt x="274" y="25"/>
                    <a:pt x="273" y="25"/>
                  </a:cubicBezTo>
                  <a:cubicBezTo>
                    <a:pt x="273" y="25"/>
                    <a:pt x="273" y="25"/>
                    <a:pt x="273" y="25"/>
                  </a:cubicBezTo>
                  <a:cubicBezTo>
                    <a:pt x="272" y="25"/>
                    <a:pt x="270" y="25"/>
                    <a:pt x="269" y="26"/>
                  </a:cubicBezTo>
                  <a:cubicBezTo>
                    <a:pt x="269" y="27"/>
                    <a:pt x="268" y="27"/>
                    <a:pt x="268" y="27"/>
                  </a:cubicBezTo>
                  <a:cubicBezTo>
                    <a:pt x="268" y="27"/>
                    <a:pt x="268" y="27"/>
                    <a:pt x="268" y="27"/>
                  </a:cubicBezTo>
                  <a:cubicBezTo>
                    <a:pt x="267" y="27"/>
                    <a:pt x="265" y="26"/>
                    <a:pt x="264" y="26"/>
                  </a:cubicBezTo>
                  <a:cubicBezTo>
                    <a:pt x="264" y="26"/>
                    <a:pt x="264" y="26"/>
                    <a:pt x="264" y="26"/>
                  </a:cubicBezTo>
                  <a:cubicBezTo>
                    <a:pt x="261" y="26"/>
                    <a:pt x="258" y="28"/>
                    <a:pt x="256" y="30"/>
                  </a:cubicBezTo>
                  <a:cubicBezTo>
                    <a:pt x="255" y="31"/>
                    <a:pt x="254" y="32"/>
                    <a:pt x="253" y="33"/>
                  </a:cubicBezTo>
                  <a:cubicBezTo>
                    <a:pt x="254" y="29"/>
                    <a:pt x="252" y="26"/>
                    <a:pt x="249" y="24"/>
                  </a:cubicBezTo>
                  <a:cubicBezTo>
                    <a:pt x="247" y="22"/>
                    <a:pt x="243" y="21"/>
                    <a:pt x="240" y="21"/>
                  </a:cubicBezTo>
                  <a:cubicBezTo>
                    <a:pt x="238" y="21"/>
                    <a:pt x="237" y="21"/>
                    <a:pt x="236" y="22"/>
                  </a:cubicBezTo>
                  <a:cubicBezTo>
                    <a:pt x="234" y="23"/>
                    <a:pt x="234" y="25"/>
                    <a:pt x="233" y="27"/>
                  </a:cubicBezTo>
                  <a:cubicBezTo>
                    <a:pt x="233" y="27"/>
                    <a:pt x="233" y="27"/>
                    <a:pt x="233" y="28"/>
                  </a:cubicBezTo>
                  <a:cubicBezTo>
                    <a:pt x="232" y="30"/>
                    <a:pt x="230" y="32"/>
                    <a:pt x="229" y="34"/>
                  </a:cubicBezTo>
                  <a:cubicBezTo>
                    <a:pt x="228" y="35"/>
                    <a:pt x="227" y="36"/>
                    <a:pt x="227" y="36"/>
                  </a:cubicBezTo>
                  <a:cubicBezTo>
                    <a:pt x="228" y="35"/>
                    <a:pt x="229" y="34"/>
                    <a:pt x="229" y="32"/>
                  </a:cubicBezTo>
                  <a:cubicBezTo>
                    <a:pt x="231" y="30"/>
                    <a:pt x="231" y="26"/>
                    <a:pt x="229" y="23"/>
                  </a:cubicBezTo>
                  <a:cubicBezTo>
                    <a:pt x="227" y="20"/>
                    <a:pt x="223" y="16"/>
                    <a:pt x="219" y="16"/>
                  </a:cubicBezTo>
                  <a:cubicBezTo>
                    <a:pt x="218" y="16"/>
                    <a:pt x="216" y="17"/>
                    <a:pt x="215" y="18"/>
                  </a:cubicBezTo>
                  <a:cubicBezTo>
                    <a:pt x="214" y="18"/>
                    <a:pt x="214" y="19"/>
                    <a:pt x="213" y="20"/>
                  </a:cubicBezTo>
                  <a:cubicBezTo>
                    <a:pt x="212" y="19"/>
                    <a:pt x="211" y="18"/>
                    <a:pt x="210" y="17"/>
                  </a:cubicBezTo>
                  <a:cubicBezTo>
                    <a:pt x="209" y="16"/>
                    <a:pt x="208" y="16"/>
                    <a:pt x="208" y="15"/>
                  </a:cubicBezTo>
                  <a:cubicBezTo>
                    <a:pt x="205" y="13"/>
                    <a:pt x="201" y="10"/>
                    <a:pt x="197" y="10"/>
                  </a:cubicBezTo>
                  <a:cubicBezTo>
                    <a:pt x="196" y="10"/>
                    <a:pt x="194" y="11"/>
                    <a:pt x="193" y="11"/>
                  </a:cubicBezTo>
                  <a:cubicBezTo>
                    <a:pt x="189" y="14"/>
                    <a:pt x="189" y="18"/>
                    <a:pt x="189" y="21"/>
                  </a:cubicBezTo>
                  <a:cubicBezTo>
                    <a:pt x="189" y="23"/>
                    <a:pt x="189" y="24"/>
                    <a:pt x="189" y="25"/>
                  </a:cubicBezTo>
                  <a:cubicBezTo>
                    <a:pt x="188" y="26"/>
                    <a:pt x="187" y="27"/>
                    <a:pt x="186" y="28"/>
                  </a:cubicBezTo>
                  <a:cubicBezTo>
                    <a:pt x="184" y="30"/>
                    <a:pt x="182" y="32"/>
                    <a:pt x="181" y="36"/>
                  </a:cubicBezTo>
                  <a:cubicBezTo>
                    <a:pt x="181" y="37"/>
                    <a:pt x="181" y="37"/>
                    <a:pt x="181" y="37"/>
                  </a:cubicBezTo>
                  <a:cubicBezTo>
                    <a:pt x="181" y="40"/>
                    <a:pt x="180" y="46"/>
                    <a:pt x="186" y="48"/>
                  </a:cubicBezTo>
                  <a:cubicBezTo>
                    <a:pt x="184" y="49"/>
                    <a:pt x="183" y="50"/>
                    <a:pt x="183" y="52"/>
                  </a:cubicBezTo>
                  <a:cubicBezTo>
                    <a:pt x="182" y="52"/>
                    <a:pt x="183" y="53"/>
                    <a:pt x="183" y="54"/>
                  </a:cubicBezTo>
                  <a:cubicBezTo>
                    <a:pt x="183" y="53"/>
                    <a:pt x="182" y="53"/>
                    <a:pt x="182" y="53"/>
                  </a:cubicBezTo>
                  <a:cubicBezTo>
                    <a:pt x="181" y="53"/>
                    <a:pt x="180" y="53"/>
                    <a:pt x="180" y="53"/>
                  </a:cubicBezTo>
                  <a:cubicBezTo>
                    <a:pt x="178" y="53"/>
                    <a:pt x="177" y="54"/>
                    <a:pt x="177" y="54"/>
                  </a:cubicBezTo>
                  <a:cubicBezTo>
                    <a:pt x="176" y="56"/>
                    <a:pt x="176" y="57"/>
                    <a:pt x="176" y="59"/>
                  </a:cubicBezTo>
                  <a:cubicBezTo>
                    <a:pt x="175" y="59"/>
                    <a:pt x="174" y="60"/>
                    <a:pt x="174" y="61"/>
                  </a:cubicBezTo>
                  <a:cubicBezTo>
                    <a:pt x="172" y="67"/>
                    <a:pt x="175" y="75"/>
                    <a:pt x="175" y="75"/>
                  </a:cubicBezTo>
                  <a:cubicBezTo>
                    <a:pt x="176" y="76"/>
                    <a:pt x="177" y="78"/>
                    <a:pt x="178" y="81"/>
                  </a:cubicBezTo>
                  <a:cubicBezTo>
                    <a:pt x="177" y="81"/>
                    <a:pt x="175" y="81"/>
                    <a:pt x="173" y="81"/>
                  </a:cubicBezTo>
                  <a:cubicBezTo>
                    <a:pt x="172" y="82"/>
                    <a:pt x="170" y="83"/>
                    <a:pt x="169" y="83"/>
                  </a:cubicBezTo>
                  <a:cubicBezTo>
                    <a:pt x="168" y="84"/>
                    <a:pt x="167" y="85"/>
                    <a:pt x="166" y="85"/>
                  </a:cubicBezTo>
                  <a:cubicBezTo>
                    <a:pt x="165" y="85"/>
                    <a:pt x="163" y="86"/>
                    <a:pt x="162" y="86"/>
                  </a:cubicBezTo>
                  <a:cubicBezTo>
                    <a:pt x="160" y="86"/>
                    <a:pt x="160" y="85"/>
                    <a:pt x="160" y="85"/>
                  </a:cubicBezTo>
                  <a:cubicBezTo>
                    <a:pt x="159" y="85"/>
                    <a:pt x="159" y="85"/>
                    <a:pt x="159" y="85"/>
                  </a:cubicBezTo>
                  <a:cubicBezTo>
                    <a:pt x="157" y="83"/>
                    <a:pt x="155" y="81"/>
                    <a:pt x="152" y="81"/>
                  </a:cubicBezTo>
                  <a:cubicBezTo>
                    <a:pt x="151" y="81"/>
                    <a:pt x="149" y="82"/>
                    <a:pt x="148" y="85"/>
                  </a:cubicBezTo>
                  <a:cubicBezTo>
                    <a:pt x="148" y="88"/>
                    <a:pt x="150" y="90"/>
                    <a:pt x="152" y="91"/>
                  </a:cubicBezTo>
                  <a:cubicBezTo>
                    <a:pt x="152" y="91"/>
                    <a:pt x="152" y="91"/>
                    <a:pt x="152" y="92"/>
                  </a:cubicBezTo>
                  <a:cubicBezTo>
                    <a:pt x="152" y="93"/>
                    <a:pt x="153" y="95"/>
                    <a:pt x="153" y="96"/>
                  </a:cubicBezTo>
                  <a:cubicBezTo>
                    <a:pt x="153" y="96"/>
                    <a:pt x="153" y="97"/>
                    <a:pt x="153" y="97"/>
                  </a:cubicBezTo>
                  <a:cubicBezTo>
                    <a:pt x="154" y="98"/>
                    <a:pt x="154" y="99"/>
                    <a:pt x="155" y="100"/>
                  </a:cubicBezTo>
                  <a:cubicBezTo>
                    <a:pt x="156" y="101"/>
                    <a:pt x="157" y="102"/>
                    <a:pt x="158" y="102"/>
                  </a:cubicBezTo>
                  <a:cubicBezTo>
                    <a:pt x="158" y="102"/>
                    <a:pt x="159" y="103"/>
                    <a:pt x="159" y="103"/>
                  </a:cubicBezTo>
                  <a:cubicBezTo>
                    <a:pt x="160" y="104"/>
                    <a:pt x="160" y="105"/>
                    <a:pt x="161" y="106"/>
                  </a:cubicBezTo>
                  <a:cubicBezTo>
                    <a:pt x="162" y="106"/>
                    <a:pt x="162" y="106"/>
                    <a:pt x="162" y="106"/>
                  </a:cubicBezTo>
                  <a:cubicBezTo>
                    <a:pt x="163" y="107"/>
                    <a:pt x="165" y="109"/>
                    <a:pt x="165" y="109"/>
                  </a:cubicBezTo>
                  <a:cubicBezTo>
                    <a:pt x="165" y="109"/>
                    <a:pt x="165" y="110"/>
                    <a:pt x="164" y="110"/>
                  </a:cubicBezTo>
                  <a:cubicBezTo>
                    <a:pt x="161" y="112"/>
                    <a:pt x="160" y="114"/>
                    <a:pt x="160" y="116"/>
                  </a:cubicBezTo>
                  <a:cubicBezTo>
                    <a:pt x="159" y="117"/>
                    <a:pt x="159" y="118"/>
                    <a:pt x="158" y="118"/>
                  </a:cubicBezTo>
                  <a:cubicBezTo>
                    <a:pt x="157" y="120"/>
                    <a:pt x="157" y="120"/>
                    <a:pt x="157" y="120"/>
                  </a:cubicBezTo>
                  <a:cubicBezTo>
                    <a:pt x="156" y="120"/>
                    <a:pt x="155" y="118"/>
                    <a:pt x="155" y="117"/>
                  </a:cubicBezTo>
                  <a:cubicBezTo>
                    <a:pt x="153" y="115"/>
                    <a:pt x="151" y="113"/>
                    <a:pt x="148" y="113"/>
                  </a:cubicBezTo>
                  <a:cubicBezTo>
                    <a:pt x="147" y="113"/>
                    <a:pt x="146" y="114"/>
                    <a:pt x="145" y="114"/>
                  </a:cubicBezTo>
                  <a:cubicBezTo>
                    <a:pt x="143" y="115"/>
                    <a:pt x="143" y="117"/>
                    <a:pt x="142" y="118"/>
                  </a:cubicBezTo>
                  <a:cubicBezTo>
                    <a:pt x="142" y="122"/>
                    <a:pt x="146" y="128"/>
                    <a:pt x="151" y="132"/>
                  </a:cubicBezTo>
                  <a:cubicBezTo>
                    <a:pt x="151" y="133"/>
                    <a:pt x="151" y="133"/>
                    <a:pt x="151" y="133"/>
                  </a:cubicBezTo>
                  <a:cubicBezTo>
                    <a:pt x="152" y="134"/>
                    <a:pt x="152" y="134"/>
                    <a:pt x="153" y="135"/>
                  </a:cubicBezTo>
                  <a:cubicBezTo>
                    <a:pt x="154" y="137"/>
                    <a:pt x="156" y="139"/>
                    <a:pt x="158" y="140"/>
                  </a:cubicBezTo>
                  <a:cubicBezTo>
                    <a:pt x="160" y="141"/>
                    <a:pt x="161" y="142"/>
                    <a:pt x="163" y="143"/>
                  </a:cubicBezTo>
                  <a:cubicBezTo>
                    <a:pt x="164" y="143"/>
                    <a:pt x="165" y="144"/>
                    <a:pt x="166" y="144"/>
                  </a:cubicBezTo>
                  <a:cubicBezTo>
                    <a:pt x="169" y="146"/>
                    <a:pt x="170" y="148"/>
                    <a:pt x="171" y="151"/>
                  </a:cubicBezTo>
                  <a:cubicBezTo>
                    <a:pt x="171" y="151"/>
                    <a:pt x="170" y="151"/>
                    <a:pt x="170" y="151"/>
                  </a:cubicBezTo>
                  <a:cubicBezTo>
                    <a:pt x="170" y="151"/>
                    <a:pt x="170" y="151"/>
                    <a:pt x="170" y="150"/>
                  </a:cubicBezTo>
                  <a:cubicBezTo>
                    <a:pt x="169" y="150"/>
                    <a:pt x="169" y="149"/>
                    <a:pt x="168" y="149"/>
                  </a:cubicBezTo>
                  <a:cubicBezTo>
                    <a:pt x="166" y="147"/>
                    <a:pt x="164" y="147"/>
                    <a:pt x="163" y="147"/>
                  </a:cubicBezTo>
                  <a:cubicBezTo>
                    <a:pt x="163" y="147"/>
                    <a:pt x="162" y="147"/>
                    <a:pt x="162" y="147"/>
                  </a:cubicBezTo>
                  <a:cubicBezTo>
                    <a:pt x="161" y="147"/>
                    <a:pt x="161" y="147"/>
                    <a:pt x="160" y="147"/>
                  </a:cubicBezTo>
                  <a:cubicBezTo>
                    <a:pt x="160" y="147"/>
                    <a:pt x="159" y="147"/>
                    <a:pt x="159" y="146"/>
                  </a:cubicBezTo>
                  <a:cubicBezTo>
                    <a:pt x="157" y="146"/>
                    <a:pt x="156" y="145"/>
                    <a:pt x="154" y="145"/>
                  </a:cubicBezTo>
                  <a:cubicBezTo>
                    <a:pt x="154" y="145"/>
                    <a:pt x="153" y="145"/>
                    <a:pt x="153" y="145"/>
                  </a:cubicBezTo>
                  <a:cubicBezTo>
                    <a:pt x="150" y="146"/>
                    <a:pt x="150" y="149"/>
                    <a:pt x="150" y="150"/>
                  </a:cubicBezTo>
                  <a:cubicBezTo>
                    <a:pt x="148" y="150"/>
                    <a:pt x="148" y="150"/>
                    <a:pt x="148" y="150"/>
                  </a:cubicBezTo>
                  <a:cubicBezTo>
                    <a:pt x="147" y="151"/>
                    <a:pt x="147" y="151"/>
                    <a:pt x="147" y="151"/>
                  </a:cubicBezTo>
                  <a:cubicBezTo>
                    <a:pt x="147" y="152"/>
                    <a:pt x="147" y="152"/>
                    <a:pt x="146" y="152"/>
                  </a:cubicBezTo>
                  <a:cubicBezTo>
                    <a:pt x="145" y="153"/>
                    <a:pt x="143" y="153"/>
                    <a:pt x="142" y="155"/>
                  </a:cubicBezTo>
                  <a:cubicBezTo>
                    <a:pt x="142" y="157"/>
                    <a:pt x="142" y="158"/>
                    <a:pt x="142" y="159"/>
                  </a:cubicBezTo>
                  <a:cubicBezTo>
                    <a:pt x="142" y="160"/>
                    <a:pt x="142" y="160"/>
                    <a:pt x="142" y="160"/>
                  </a:cubicBezTo>
                  <a:cubicBezTo>
                    <a:pt x="142" y="160"/>
                    <a:pt x="141" y="159"/>
                    <a:pt x="141" y="159"/>
                  </a:cubicBezTo>
                  <a:cubicBezTo>
                    <a:pt x="140" y="158"/>
                    <a:pt x="139" y="158"/>
                    <a:pt x="138" y="157"/>
                  </a:cubicBezTo>
                  <a:cubicBezTo>
                    <a:pt x="137" y="154"/>
                    <a:pt x="136" y="148"/>
                    <a:pt x="130" y="148"/>
                  </a:cubicBezTo>
                  <a:cubicBezTo>
                    <a:pt x="130" y="148"/>
                    <a:pt x="130" y="148"/>
                    <a:pt x="129" y="148"/>
                  </a:cubicBezTo>
                  <a:cubicBezTo>
                    <a:pt x="127" y="149"/>
                    <a:pt x="125" y="150"/>
                    <a:pt x="124" y="152"/>
                  </a:cubicBezTo>
                  <a:cubicBezTo>
                    <a:pt x="123" y="153"/>
                    <a:pt x="122" y="154"/>
                    <a:pt x="122" y="156"/>
                  </a:cubicBezTo>
                  <a:cubicBezTo>
                    <a:pt x="122" y="156"/>
                    <a:pt x="122" y="156"/>
                    <a:pt x="121" y="156"/>
                  </a:cubicBezTo>
                  <a:cubicBezTo>
                    <a:pt x="121" y="155"/>
                    <a:pt x="120" y="155"/>
                    <a:pt x="119" y="155"/>
                  </a:cubicBezTo>
                  <a:cubicBezTo>
                    <a:pt x="114" y="155"/>
                    <a:pt x="108" y="160"/>
                    <a:pt x="108" y="160"/>
                  </a:cubicBezTo>
                  <a:cubicBezTo>
                    <a:pt x="104" y="164"/>
                    <a:pt x="104" y="169"/>
                    <a:pt x="104" y="173"/>
                  </a:cubicBezTo>
                  <a:cubicBezTo>
                    <a:pt x="104" y="173"/>
                    <a:pt x="104" y="173"/>
                    <a:pt x="104" y="173"/>
                  </a:cubicBezTo>
                  <a:cubicBezTo>
                    <a:pt x="104" y="178"/>
                    <a:pt x="105" y="184"/>
                    <a:pt x="109" y="188"/>
                  </a:cubicBezTo>
                  <a:cubicBezTo>
                    <a:pt x="110" y="189"/>
                    <a:pt x="112" y="190"/>
                    <a:pt x="114" y="191"/>
                  </a:cubicBezTo>
                  <a:cubicBezTo>
                    <a:pt x="115" y="191"/>
                    <a:pt x="117" y="191"/>
                    <a:pt x="117" y="192"/>
                  </a:cubicBezTo>
                  <a:cubicBezTo>
                    <a:pt x="117" y="192"/>
                    <a:pt x="117" y="192"/>
                    <a:pt x="117" y="192"/>
                  </a:cubicBezTo>
                  <a:cubicBezTo>
                    <a:pt x="117" y="192"/>
                    <a:pt x="116" y="192"/>
                    <a:pt x="115" y="192"/>
                  </a:cubicBezTo>
                  <a:cubicBezTo>
                    <a:pt x="113" y="192"/>
                    <a:pt x="113" y="192"/>
                    <a:pt x="113" y="192"/>
                  </a:cubicBezTo>
                  <a:cubicBezTo>
                    <a:pt x="112" y="192"/>
                    <a:pt x="111" y="192"/>
                    <a:pt x="110" y="193"/>
                  </a:cubicBezTo>
                  <a:cubicBezTo>
                    <a:pt x="106" y="194"/>
                    <a:pt x="104" y="201"/>
                    <a:pt x="104" y="202"/>
                  </a:cubicBezTo>
                  <a:cubicBezTo>
                    <a:pt x="103" y="206"/>
                    <a:pt x="106" y="211"/>
                    <a:pt x="110" y="212"/>
                  </a:cubicBezTo>
                  <a:cubicBezTo>
                    <a:pt x="111" y="213"/>
                    <a:pt x="112" y="213"/>
                    <a:pt x="112" y="213"/>
                  </a:cubicBezTo>
                  <a:cubicBezTo>
                    <a:pt x="112" y="213"/>
                    <a:pt x="112" y="213"/>
                    <a:pt x="112" y="213"/>
                  </a:cubicBezTo>
                  <a:cubicBezTo>
                    <a:pt x="112" y="214"/>
                    <a:pt x="112" y="216"/>
                    <a:pt x="113" y="218"/>
                  </a:cubicBezTo>
                  <a:cubicBezTo>
                    <a:pt x="114" y="219"/>
                    <a:pt x="115" y="219"/>
                    <a:pt x="116" y="219"/>
                  </a:cubicBezTo>
                  <a:cubicBezTo>
                    <a:pt x="116" y="220"/>
                    <a:pt x="117" y="220"/>
                    <a:pt x="117" y="220"/>
                  </a:cubicBezTo>
                  <a:cubicBezTo>
                    <a:pt x="117" y="220"/>
                    <a:pt x="117" y="220"/>
                    <a:pt x="117" y="220"/>
                  </a:cubicBezTo>
                  <a:cubicBezTo>
                    <a:pt x="117" y="220"/>
                    <a:pt x="116" y="220"/>
                    <a:pt x="116" y="220"/>
                  </a:cubicBezTo>
                  <a:cubicBezTo>
                    <a:pt x="116" y="220"/>
                    <a:pt x="116" y="220"/>
                    <a:pt x="115" y="220"/>
                  </a:cubicBezTo>
                  <a:cubicBezTo>
                    <a:pt x="115" y="219"/>
                    <a:pt x="115" y="219"/>
                    <a:pt x="114" y="219"/>
                  </a:cubicBezTo>
                  <a:cubicBezTo>
                    <a:pt x="114" y="219"/>
                    <a:pt x="113" y="219"/>
                    <a:pt x="113" y="219"/>
                  </a:cubicBezTo>
                  <a:cubicBezTo>
                    <a:pt x="112" y="218"/>
                    <a:pt x="111" y="218"/>
                    <a:pt x="110" y="218"/>
                  </a:cubicBezTo>
                  <a:cubicBezTo>
                    <a:pt x="110" y="217"/>
                    <a:pt x="110" y="217"/>
                    <a:pt x="110" y="217"/>
                  </a:cubicBezTo>
                  <a:cubicBezTo>
                    <a:pt x="109" y="216"/>
                    <a:pt x="107" y="215"/>
                    <a:pt x="105" y="215"/>
                  </a:cubicBezTo>
                  <a:cubicBezTo>
                    <a:pt x="104" y="215"/>
                    <a:pt x="104" y="215"/>
                    <a:pt x="104" y="215"/>
                  </a:cubicBezTo>
                  <a:cubicBezTo>
                    <a:pt x="101" y="215"/>
                    <a:pt x="101" y="215"/>
                    <a:pt x="101" y="215"/>
                  </a:cubicBezTo>
                  <a:cubicBezTo>
                    <a:pt x="101" y="217"/>
                    <a:pt x="101" y="217"/>
                    <a:pt x="101" y="217"/>
                  </a:cubicBezTo>
                  <a:cubicBezTo>
                    <a:pt x="101" y="217"/>
                    <a:pt x="101" y="218"/>
                    <a:pt x="101" y="218"/>
                  </a:cubicBezTo>
                  <a:cubicBezTo>
                    <a:pt x="100" y="218"/>
                    <a:pt x="100" y="219"/>
                    <a:pt x="99" y="220"/>
                  </a:cubicBezTo>
                  <a:cubicBezTo>
                    <a:pt x="99" y="222"/>
                    <a:pt x="99" y="223"/>
                    <a:pt x="99" y="224"/>
                  </a:cubicBezTo>
                  <a:cubicBezTo>
                    <a:pt x="99" y="224"/>
                    <a:pt x="99" y="225"/>
                    <a:pt x="99" y="225"/>
                  </a:cubicBezTo>
                  <a:cubicBezTo>
                    <a:pt x="99" y="226"/>
                    <a:pt x="99" y="227"/>
                    <a:pt x="99" y="228"/>
                  </a:cubicBezTo>
                  <a:cubicBezTo>
                    <a:pt x="98" y="230"/>
                    <a:pt x="98" y="232"/>
                    <a:pt x="98" y="234"/>
                  </a:cubicBezTo>
                  <a:cubicBezTo>
                    <a:pt x="98" y="234"/>
                    <a:pt x="98" y="234"/>
                    <a:pt x="98" y="234"/>
                  </a:cubicBezTo>
                  <a:cubicBezTo>
                    <a:pt x="98" y="235"/>
                    <a:pt x="97" y="235"/>
                    <a:pt x="97" y="236"/>
                  </a:cubicBezTo>
                  <a:cubicBezTo>
                    <a:pt x="97" y="237"/>
                    <a:pt x="97" y="238"/>
                    <a:pt x="98" y="239"/>
                  </a:cubicBezTo>
                  <a:cubicBezTo>
                    <a:pt x="98" y="239"/>
                    <a:pt x="98" y="239"/>
                    <a:pt x="98" y="239"/>
                  </a:cubicBezTo>
                  <a:cubicBezTo>
                    <a:pt x="98" y="241"/>
                    <a:pt x="99" y="242"/>
                    <a:pt x="100" y="243"/>
                  </a:cubicBezTo>
                  <a:cubicBezTo>
                    <a:pt x="101" y="244"/>
                    <a:pt x="101" y="245"/>
                    <a:pt x="102" y="245"/>
                  </a:cubicBezTo>
                  <a:cubicBezTo>
                    <a:pt x="102" y="245"/>
                    <a:pt x="102" y="245"/>
                    <a:pt x="102" y="245"/>
                  </a:cubicBezTo>
                  <a:cubicBezTo>
                    <a:pt x="102" y="245"/>
                    <a:pt x="102" y="245"/>
                    <a:pt x="102" y="245"/>
                  </a:cubicBezTo>
                  <a:cubicBezTo>
                    <a:pt x="103" y="246"/>
                    <a:pt x="102" y="246"/>
                    <a:pt x="102" y="248"/>
                  </a:cubicBezTo>
                  <a:cubicBezTo>
                    <a:pt x="102" y="248"/>
                    <a:pt x="102" y="248"/>
                    <a:pt x="102" y="248"/>
                  </a:cubicBezTo>
                  <a:cubicBezTo>
                    <a:pt x="102" y="249"/>
                    <a:pt x="102" y="249"/>
                    <a:pt x="102" y="251"/>
                  </a:cubicBezTo>
                  <a:cubicBezTo>
                    <a:pt x="102" y="251"/>
                    <a:pt x="102" y="252"/>
                    <a:pt x="103" y="253"/>
                  </a:cubicBezTo>
                  <a:cubicBezTo>
                    <a:pt x="103" y="253"/>
                    <a:pt x="102" y="253"/>
                    <a:pt x="102" y="253"/>
                  </a:cubicBezTo>
                  <a:cubicBezTo>
                    <a:pt x="102" y="254"/>
                    <a:pt x="101" y="256"/>
                    <a:pt x="102" y="257"/>
                  </a:cubicBezTo>
                  <a:cubicBezTo>
                    <a:pt x="103" y="258"/>
                    <a:pt x="103" y="258"/>
                    <a:pt x="104" y="259"/>
                  </a:cubicBezTo>
                  <a:cubicBezTo>
                    <a:pt x="104" y="262"/>
                    <a:pt x="105" y="264"/>
                    <a:pt x="107" y="265"/>
                  </a:cubicBezTo>
                  <a:cubicBezTo>
                    <a:pt x="107" y="266"/>
                    <a:pt x="109" y="267"/>
                    <a:pt x="110" y="267"/>
                  </a:cubicBezTo>
                  <a:cubicBezTo>
                    <a:pt x="112" y="267"/>
                    <a:pt x="114" y="265"/>
                    <a:pt x="115" y="264"/>
                  </a:cubicBezTo>
                  <a:cubicBezTo>
                    <a:pt x="115" y="264"/>
                    <a:pt x="116" y="264"/>
                    <a:pt x="116" y="263"/>
                  </a:cubicBezTo>
                  <a:cubicBezTo>
                    <a:pt x="116" y="264"/>
                    <a:pt x="115" y="264"/>
                    <a:pt x="115" y="264"/>
                  </a:cubicBezTo>
                  <a:cubicBezTo>
                    <a:pt x="114" y="266"/>
                    <a:pt x="113" y="269"/>
                    <a:pt x="113" y="272"/>
                  </a:cubicBezTo>
                  <a:cubicBezTo>
                    <a:pt x="113" y="273"/>
                    <a:pt x="113" y="273"/>
                    <a:pt x="113" y="273"/>
                  </a:cubicBezTo>
                  <a:cubicBezTo>
                    <a:pt x="111" y="273"/>
                    <a:pt x="108" y="274"/>
                    <a:pt x="106" y="275"/>
                  </a:cubicBezTo>
                  <a:cubicBezTo>
                    <a:pt x="105" y="276"/>
                    <a:pt x="104" y="276"/>
                    <a:pt x="103" y="276"/>
                  </a:cubicBezTo>
                  <a:cubicBezTo>
                    <a:pt x="102" y="277"/>
                    <a:pt x="101" y="277"/>
                    <a:pt x="99" y="277"/>
                  </a:cubicBezTo>
                  <a:cubicBezTo>
                    <a:pt x="98" y="277"/>
                    <a:pt x="96" y="277"/>
                    <a:pt x="95" y="276"/>
                  </a:cubicBezTo>
                  <a:cubicBezTo>
                    <a:pt x="96" y="274"/>
                    <a:pt x="97" y="272"/>
                    <a:pt x="96" y="270"/>
                  </a:cubicBezTo>
                  <a:cubicBezTo>
                    <a:pt x="96" y="267"/>
                    <a:pt x="94" y="267"/>
                    <a:pt x="93" y="266"/>
                  </a:cubicBezTo>
                  <a:cubicBezTo>
                    <a:pt x="93" y="266"/>
                    <a:pt x="93" y="266"/>
                    <a:pt x="93" y="266"/>
                  </a:cubicBezTo>
                  <a:cubicBezTo>
                    <a:pt x="92" y="265"/>
                    <a:pt x="92" y="265"/>
                    <a:pt x="92" y="265"/>
                  </a:cubicBezTo>
                  <a:cubicBezTo>
                    <a:pt x="91" y="265"/>
                    <a:pt x="91" y="265"/>
                    <a:pt x="91" y="265"/>
                  </a:cubicBezTo>
                  <a:cubicBezTo>
                    <a:pt x="90" y="264"/>
                    <a:pt x="89" y="264"/>
                    <a:pt x="88" y="264"/>
                  </a:cubicBezTo>
                  <a:cubicBezTo>
                    <a:pt x="88" y="264"/>
                    <a:pt x="87" y="264"/>
                    <a:pt x="87" y="264"/>
                  </a:cubicBezTo>
                  <a:cubicBezTo>
                    <a:pt x="89" y="259"/>
                    <a:pt x="88" y="252"/>
                    <a:pt x="87" y="251"/>
                  </a:cubicBezTo>
                  <a:cubicBezTo>
                    <a:pt x="86" y="249"/>
                    <a:pt x="86" y="249"/>
                    <a:pt x="86" y="249"/>
                  </a:cubicBezTo>
                  <a:cubicBezTo>
                    <a:pt x="85" y="249"/>
                    <a:pt x="85" y="249"/>
                    <a:pt x="85" y="249"/>
                  </a:cubicBezTo>
                  <a:cubicBezTo>
                    <a:pt x="85" y="248"/>
                    <a:pt x="85" y="245"/>
                    <a:pt x="85" y="245"/>
                  </a:cubicBezTo>
                  <a:cubicBezTo>
                    <a:pt x="85" y="244"/>
                    <a:pt x="86" y="243"/>
                    <a:pt x="86" y="242"/>
                  </a:cubicBezTo>
                  <a:cubicBezTo>
                    <a:pt x="87" y="240"/>
                    <a:pt x="88" y="238"/>
                    <a:pt x="88" y="236"/>
                  </a:cubicBezTo>
                  <a:cubicBezTo>
                    <a:pt x="88" y="235"/>
                    <a:pt x="88" y="235"/>
                    <a:pt x="88" y="235"/>
                  </a:cubicBezTo>
                  <a:cubicBezTo>
                    <a:pt x="86" y="233"/>
                    <a:pt x="86" y="233"/>
                    <a:pt x="86" y="233"/>
                  </a:cubicBezTo>
                  <a:cubicBezTo>
                    <a:pt x="85" y="233"/>
                    <a:pt x="85" y="233"/>
                    <a:pt x="85" y="233"/>
                  </a:cubicBezTo>
                  <a:cubicBezTo>
                    <a:pt x="85" y="232"/>
                    <a:pt x="84" y="232"/>
                    <a:pt x="84" y="232"/>
                  </a:cubicBezTo>
                  <a:cubicBezTo>
                    <a:pt x="80" y="232"/>
                    <a:pt x="79" y="236"/>
                    <a:pt x="79" y="237"/>
                  </a:cubicBezTo>
                  <a:cubicBezTo>
                    <a:pt x="79" y="238"/>
                    <a:pt x="79" y="238"/>
                    <a:pt x="79" y="238"/>
                  </a:cubicBezTo>
                  <a:cubicBezTo>
                    <a:pt x="79" y="239"/>
                    <a:pt x="78" y="239"/>
                    <a:pt x="78" y="239"/>
                  </a:cubicBezTo>
                  <a:cubicBezTo>
                    <a:pt x="78" y="240"/>
                    <a:pt x="77" y="240"/>
                    <a:pt x="77" y="241"/>
                  </a:cubicBezTo>
                  <a:cubicBezTo>
                    <a:pt x="76" y="242"/>
                    <a:pt x="75" y="245"/>
                    <a:pt x="75" y="247"/>
                  </a:cubicBezTo>
                  <a:cubicBezTo>
                    <a:pt x="75" y="248"/>
                    <a:pt x="75" y="249"/>
                    <a:pt x="75" y="249"/>
                  </a:cubicBezTo>
                  <a:cubicBezTo>
                    <a:pt x="75" y="249"/>
                    <a:pt x="75" y="249"/>
                    <a:pt x="75" y="249"/>
                  </a:cubicBezTo>
                  <a:cubicBezTo>
                    <a:pt x="75" y="248"/>
                    <a:pt x="74" y="248"/>
                    <a:pt x="72" y="248"/>
                  </a:cubicBezTo>
                  <a:cubicBezTo>
                    <a:pt x="72" y="248"/>
                    <a:pt x="72" y="248"/>
                    <a:pt x="72" y="248"/>
                  </a:cubicBezTo>
                  <a:cubicBezTo>
                    <a:pt x="72" y="247"/>
                    <a:pt x="72" y="246"/>
                    <a:pt x="73" y="245"/>
                  </a:cubicBezTo>
                  <a:cubicBezTo>
                    <a:pt x="73" y="245"/>
                    <a:pt x="73" y="244"/>
                    <a:pt x="73" y="244"/>
                  </a:cubicBezTo>
                  <a:cubicBezTo>
                    <a:pt x="74" y="241"/>
                    <a:pt x="76" y="239"/>
                    <a:pt x="75" y="236"/>
                  </a:cubicBezTo>
                  <a:cubicBezTo>
                    <a:pt x="75" y="234"/>
                    <a:pt x="75" y="232"/>
                    <a:pt x="74" y="231"/>
                  </a:cubicBezTo>
                  <a:cubicBezTo>
                    <a:pt x="74" y="229"/>
                    <a:pt x="73" y="228"/>
                    <a:pt x="73" y="227"/>
                  </a:cubicBezTo>
                  <a:cubicBezTo>
                    <a:pt x="73" y="225"/>
                    <a:pt x="73" y="223"/>
                    <a:pt x="73" y="221"/>
                  </a:cubicBezTo>
                  <a:cubicBezTo>
                    <a:pt x="74" y="216"/>
                    <a:pt x="74" y="211"/>
                    <a:pt x="69" y="206"/>
                  </a:cubicBezTo>
                  <a:cubicBezTo>
                    <a:pt x="69" y="205"/>
                    <a:pt x="69" y="205"/>
                    <a:pt x="69" y="205"/>
                  </a:cubicBezTo>
                  <a:cubicBezTo>
                    <a:pt x="66" y="203"/>
                    <a:pt x="64" y="200"/>
                    <a:pt x="62" y="198"/>
                  </a:cubicBezTo>
                  <a:cubicBezTo>
                    <a:pt x="62" y="197"/>
                    <a:pt x="62" y="197"/>
                    <a:pt x="62" y="197"/>
                  </a:cubicBezTo>
                  <a:cubicBezTo>
                    <a:pt x="60" y="195"/>
                    <a:pt x="58" y="192"/>
                    <a:pt x="53" y="192"/>
                  </a:cubicBezTo>
                  <a:cubicBezTo>
                    <a:pt x="50" y="192"/>
                    <a:pt x="47" y="193"/>
                    <a:pt x="45" y="196"/>
                  </a:cubicBezTo>
                  <a:cubicBezTo>
                    <a:pt x="42" y="199"/>
                    <a:pt x="41" y="205"/>
                    <a:pt x="42" y="209"/>
                  </a:cubicBezTo>
                  <a:cubicBezTo>
                    <a:pt x="43" y="213"/>
                    <a:pt x="44" y="217"/>
                    <a:pt x="44" y="221"/>
                  </a:cubicBezTo>
                  <a:cubicBezTo>
                    <a:pt x="44" y="222"/>
                    <a:pt x="44" y="223"/>
                    <a:pt x="44" y="224"/>
                  </a:cubicBezTo>
                  <a:cubicBezTo>
                    <a:pt x="44" y="224"/>
                    <a:pt x="43" y="224"/>
                    <a:pt x="43" y="225"/>
                  </a:cubicBezTo>
                  <a:cubicBezTo>
                    <a:pt x="41" y="225"/>
                    <a:pt x="41" y="226"/>
                    <a:pt x="40" y="227"/>
                  </a:cubicBezTo>
                  <a:cubicBezTo>
                    <a:pt x="40" y="227"/>
                    <a:pt x="40" y="226"/>
                    <a:pt x="39" y="226"/>
                  </a:cubicBezTo>
                  <a:cubicBezTo>
                    <a:pt x="38" y="223"/>
                    <a:pt x="35" y="221"/>
                    <a:pt x="31" y="219"/>
                  </a:cubicBezTo>
                  <a:cubicBezTo>
                    <a:pt x="30" y="219"/>
                    <a:pt x="30" y="219"/>
                    <a:pt x="30" y="219"/>
                  </a:cubicBezTo>
                  <a:cubicBezTo>
                    <a:pt x="30" y="219"/>
                    <a:pt x="30" y="219"/>
                    <a:pt x="30" y="219"/>
                  </a:cubicBezTo>
                  <a:cubicBezTo>
                    <a:pt x="30" y="219"/>
                    <a:pt x="30" y="218"/>
                    <a:pt x="30" y="218"/>
                  </a:cubicBezTo>
                  <a:cubicBezTo>
                    <a:pt x="30" y="216"/>
                    <a:pt x="30" y="214"/>
                    <a:pt x="28" y="211"/>
                  </a:cubicBezTo>
                  <a:cubicBezTo>
                    <a:pt x="27" y="211"/>
                    <a:pt x="27" y="211"/>
                    <a:pt x="27" y="211"/>
                  </a:cubicBezTo>
                  <a:cubicBezTo>
                    <a:pt x="24" y="208"/>
                    <a:pt x="22" y="207"/>
                    <a:pt x="21" y="207"/>
                  </a:cubicBezTo>
                  <a:cubicBezTo>
                    <a:pt x="20" y="207"/>
                    <a:pt x="20" y="207"/>
                    <a:pt x="20" y="207"/>
                  </a:cubicBezTo>
                  <a:cubicBezTo>
                    <a:pt x="20" y="208"/>
                    <a:pt x="20" y="208"/>
                    <a:pt x="20" y="208"/>
                  </a:cubicBezTo>
                  <a:cubicBezTo>
                    <a:pt x="17" y="208"/>
                    <a:pt x="17" y="212"/>
                    <a:pt x="16" y="215"/>
                  </a:cubicBezTo>
                  <a:cubicBezTo>
                    <a:pt x="16" y="216"/>
                    <a:pt x="16" y="216"/>
                    <a:pt x="16" y="217"/>
                  </a:cubicBezTo>
                  <a:cubicBezTo>
                    <a:pt x="15" y="220"/>
                    <a:pt x="16" y="222"/>
                    <a:pt x="18" y="224"/>
                  </a:cubicBezTo>
                  <a:cubicBezTo>
                    <a:pt x="18" y="224"/>
                    <a:pt x="18" y="224"/>
                    <a:pt x="19" y="225"/>
                  </a:cubicBezTo>
                  <a:cubicBezTo>
                    <a:pt x="19" y="226"/>
                    <a:pt x="20" y="227"/>
                    <a:pt x="20" y="228"/>
                  </a:cubicBezTo>
                  <a:cubicBezTo>
                    <a:pt x="20" y="228"/>
                    <a:pt x="19" y="229"/>
                    <a:pt x="19" y="229"/>
                  </a:cubicBezTo>
                  <a:cubicBezTo>
                    <a:pt x="18" y="231"/>
                    <a:pt x="18" y="233"/>
                    <a:pt x="18" y="234"/>
                  </a:cubicBezTo>
                  <a:cubicBezTo>
                    <a:pt x="18" y="233"/>
                    <a:pt x="17" y="232"/>
                    <a:pt x="17" y="231"/>
                  </a:cubicBezTo>
                  <a:cubicBezTo>
                    <a:pt x="17" y="230"/>
                    <a:pt x="17" y="230"/>
                    <a:pt x="16" y="229"/>
                  </a:cubicBezTo>
                  <a:cubicBezTo>
                    <a:pt x="15" y="227"/>
                    <a:pt x="13" y="225"/>
                    <a:pt x="10" y="225"/>
                  </a:cubicBezTo>
                  <a:cubicBezTo>
                    <a:pt x="9" y="225"/>
                    <a:pt x="9" y="226"/>
                    <a:pt x="8" y="226"/>
                  </a:cubicBezTo>
                  <a:cubicBezTo>
                    <a:pt x="3" y="228"/>
                    <a:pt x="5" y="234"/>
                    <a:pt x="6" y="236"/>
                  </a:cubicBezTo>
                  <a:cubicBezTo>
                    <a:pt x="6" y="236"/>
                    <a:pt x="6" y="236"/>
                    <a:pt x="6" y="237"/>
                  </a:cubicBezTo>
                  <a:cubicBezTo>
                    <a:pt x="6" y="237"/>
                    <a:pt x="6" y="237"/>
                    <a:pt x="6" y="237"/>
                  </a:cubicBezTo>
                  <a:cubicBezTo>
                    <a:pt x="6" y="237"/>
                    <a:pt x="6" y="237"/>
                    <a:pt x="6" y="237"/>
                  </a:cubicBezTo>
                  <a:cubicBezTo>
                    <a:pt x="4" y="238"/>
                    <a:pt x="1" y="238"/>
                    <a:pt x="1" y="241"/>
                  </a:cubicBezTo>
                  <a:cubicBezTo>
                    <a:pt x="0" y="244"/>
                    <a:pt x="3" y="246"/>
                    <a:pt x="4" y="247"/>
                  </a:cubicBezTo>
                  <a:cubicBezTo>
                    <a:pt x="4" y="247"/>
                    <a:pt x="5" y="247"/>
                    <a:pt x="5" y="247"/>
                  </a:cubicBezTo>
                  <a:cubicBezTo>
                    <a:pt x="6" y="248"/>
                    <a:pt x="6" y="249"/>
                    <a:pt x="6" y="250"/>
                  </a:cubicBezTo>
                  <a:cubicBezTo>
                    <a:pt x="6" y="251"/>
                    <a:pt x="6" y="251"/>
                    <a:pt x="6" y="251"/>
                  </a:cubicBezTo>
                  <a:cubicBezTo>
                    <a:pt x="7" y="256"/>
                    <a:pt x="11" y="259"/>
                    <a:pt x="15" y="261"/>
                  </a:cubicBezTo>
                  <a:cubicBezTo>
                    <a:pt x="17" y="263"/>
                    <a:pt x="21" y="265"/>
                    <a:pt x="24" y="265"/>
                  </a:cubicBezTo>
                  <a:cubicBezTo>
                    <a:pt x="26" y="265"/>
                    <a:pt x="27" y="264"/>
                    <a:pt x="28" y="263"/>
                  </a:cubicBezTo>
                  <a:cubicBezTo>
                    <a:pt x="30" y="260"/>
                    <a:pt x="29" y="257"/>
                    <a:pt x="29" y="255"/>
                  </a:cubicBezTo>
                  <a:cubicBezTo>
                    <a:pt x="28" y="253"/>
                    <a:pt x="28" y="252"/>
                    <a:pt x="29" y="252"/>
                  </a:cubicBezTo>
                  <a:cubicBezTo>
                    <a:pt x="29" y="252"/>
                    <a:pt x="29" y="252"/>
                    <a:pt x="29" y="252"/>
                  </a:cubicBezTo>
                  <a:cubicBezTo>
                    <a:pt x="30" y="252"/>
                    <a:pt x="31" y="252"/>
                    <a:pt x="32" y="253"/>
                  </a:cubicBezTo>
                  <a:cubicBezTo>
                    <a:pt x="32" y="253"/>
                    <a:pt x="33" y="254"/>
                    <a:pt x="33" y="255"/>
                  </a:cubicBezTo>
                  <a:cubicBezTo>
                    <a:pt x="33" y="256"/>
                    <a:pt x="34" y="257"/>
                    <a:pt x="34" y="258"/>
                  </a:cubicBezTo>
                  <a:cubicBezTo>
                    <a:pt x="35" y="260"/>
                    <a:pt x="36" y="261"/>
                    <a:pt x="37" y="261"/>
                  </a:cubicBezTo>
                  <a:cubicBezTo>
                    <a:pt x="33" y="263"/>
                    <a:pt x="31" y="268"/>
                    <a:pt x="32" y="273"/>
                  </a:cubicBezTo>
                  <a:cubicBezTo>
                    <a:pt x="33" y="275"/>
                    <a:pt x="35" y="279"/>
                    <a:pt x="37" y="281"/>
                  </a:cubicBezTo>
                  <a:cubicBezTo>
                    <a:pt x="39" y="282"/>
                    <a:pt x="40" y="283"/>
                    <a:pt x="42" y="283"/>
                  </a:cubicBezTo>
                  <a:cubicBezTo>
                    <a:pt x="43" y="283"/>
                    <a:pt x="44" y="284"/>
                    <a:pt x="44" y="284"/>
                  </a:cubicBezTo>
                  <a:cubicBezTo>
                    <a:pt x="44" y="284"/>
                    <a:pt x="44" y="285"/>
                    <a:pt x="44" y="286"/>
                  </a:cubicBezTo>
                  <a:cubicBezTo>
                    <a:pt x="44" y="288"/>
                    <a:pt x="43" y="290"/>
                    <a:pt x="44" y="292"/>
                  </a:cubicBezTo>
                  <a:cubicBezTo>
                    <a:pt x="45" y="293"/>
                    <a:pt x="45" y="293"/>
                    <a:pt x="45" y="293"/>
                  </a:cubicBezTo>
                  <a:cubicBezTo>
                    <a:pt x="46" y="294"/>
                    <a:pt x="46" y="294"/>
                    <a:pt x="46" y="294"/>
                  </a:cubicBezTo>
                  <a:cubicBezTo>
                    <a:pt x="48" y="294"/>
                    <a:pt x="50" y="294"/>
                    <a:pt x="51" y="294"/>
                  </a:cubicBezTo>
                  <a:cubicBezTo>
                    <a:pt x="51" y="294"/>
                    <a:pt x="53" y="294"/>
                    <a:pt x="53" y="294"/>
                  </a:cubicBezTo>
                  <a:cubicBezTo>
                    <a:pt x="53" y="294"/>
                    <a:pt x="53" y="295"/>
                    <a:pt x="53" y="295"/>
                  </a:cubicBezTo>
                  <a:cubicBezTo>
                    <a:pt x="54" y="297"/>
                    <a:pt x="55" y="299"/>
                    <a:pt x="58" y="299"/>
                  </a:cubicBezTo>
                  <a:cubicBezTo>
                    <a:pt x="58" y="299"/>
                    <a:pt x="59" y="299"/>
                    <a:pt x="60" y="299"/>
                  </a:cubicBezTo>
                  <a:cubicBezTo>
                    <a:pt x="60" y="299"/>
                    <a:pt x="60" y="299"/>
                    <a:pt x="60" y="299"/>
                  </a:cubicBezTo>
                  <a:cubicBezTo>
                    <a:pt x="61" y="300"/>
                    <a:pt x="61" y="300"/>
                    <a:pt x="61" y="300"/>
                  </a:cubicBezTo>
                  <a:cubicBezTo>
                    <a:pt x="63" y="301"/>
                    <a:pt x="63" y="301"/>
                    <a:pt x="63" y="301"/>
                  </a:cubicBezTo>
                  <a:cubicBezTo>
                    <a:pt x="63" y="301"/>
                    <a:pt x="63" y="301"/>
                    <a:pt x="63" y="301"/>
                  </a:cubicBezTo>
                  <a:cubicBezTo>
                    <a:pt x="63" y="301"/>
                    <a:pt x="63" y="301"/>
                    <a:pt x="63" y="301"/>
                  </a:cubicBezTo>
                  <a:cubicBezTo>
                    <a:pt x="65" y="301"/>
                    <a:pt x="67" y="299"/>
                    <a:pt x="68" y="297"/>
                  </a:cubicBezTo>
                  <a:cubicBezTo>
                    <a:pt x="69" y="297"/>
                    <a:pt x="69" y="296"/>
                    <a:pt x="70" y="296"/>
                  </a:cubicBezTo>
                  <a:cubicBezTo>
                    <a:pt x="70" y="296"/>
                    <a:pt x="70" y="299"/>
                    <a:pt x="70" y="299"/>
                  </a:cubicBezTo>
                  <a:cubicBezTo>
                    <a:pt x="72" y="299"/>
                    <a:pt x="72" y="299"/>
                    <a:pt x="72" y="299"/>
                  </a:cubicBezTo>
                  <a:cubicBezTo>
                    <a:pt x="72" y="300"/>
                    <a:pt x="72" y="300"/>
                    <a:pt x="72" y="300"/>
                  </a:cubicBezTo>
                  <a:cubicBezTo>
                    <a:pt x="71" y="302"/>
                    <a:pt x="71" y="303"/>
                    <a:pt x="72" y="304"/>
                  </a:cubicBezTo>
                  <a:cubicBezTo>
                    <a:pt x="73" y="306"/>
                    <a:pt x="74" y="307"/>
                    <a:pt x="77" y="307"/>
                  </a:cubicBezTo>
                  <a:cubicBezTo>
                    <a:pt x="78" y="307"/>
                    <a:pt x="79" y="306"/>
                    <a:pt x="80" y="305"/>
                  </a:cubicBezTo>
                  <a:cubicBezTo>
                    <a:pt x="81" y="305"/>
                    <a:pt x="81" y="305"/>
                    <a:pt x="81" y="304"/>
                  </a:cubicBezTo>
                  <a:cubicBezTo>
                    <a:pt x="82" y="303"/>
                    <a:pt x="83" y="302"/>
                    <a:pt x="84" y="301"/>
                  </a:cubicBezTo>
                  <a:cubicBezTo>
                    <a:pt x="84" y="300"/>
                    <a:pt x="85" y="299"/>
                    <a:pt x="85" y="298"/>
                  </a:cubicBezTo>
                  <a:cubicBezTo>
                    <a:pt x="85" y="299"/>
                    <a:pt x="86" y="299"/>
                    <a:pt x="87" y="300"/>
                  </a:cubicBezTo>
                  <a:cubicBezTo>
                    <a:pt x="87" y="300"/>
                    <a:pt x="88" y="300"/>
                    <a:pt x="88" y="300"/>
                  </a:cubicBezTo>
                  <a:cubicBezTo>
                    <a:pt x="89" y="300"/>
                    <a:pt x="89" y="300"/>
                    <a:pt x="89" y="301"/>
                  </a:cubicBezTo>
                  <a:cubicBezTo>
                    <a:pt x="88" y="301"/>
                    <a:pt x="88" y="301"/>
                    <a:pt x="88" y="301"/>
                  </a:cubicBezTo>
                  <a:cubicBezTo>
                    <a:pt x="87" y="302"/>
                    <a:pt x="86" y="302"/>
                    <a:pt x="86" y="303"/>
                  </a:cubicBezTo>
                  <a:cubicBezTo>
                    <a:pt x="84" y="305"/>
                    <a:pt x="82" y="308"/>
                    <a:pt x="82" y="312"/>
                  </a:cubicBezTo>
                  <a:cubicBezTo>
                    <a:pt x="81" y="315"/>
                    <a:pt x="78" y="320"/>
                    <a:pt x="81" y="324"/>
                  </a:cubicBezTo>
                  <a:cubicBezTo>
                    <a:pt x="82" y="326"/>
                    <a:pt x="84" y="326"/>
                    <a:pt x="86" y="326"/>
                  </a:cubicBezTo>
                  <a:cubicBezTo>
                    <a:pt x="88" y="326"/>
                    <a:pt x="91" y="325"/>
                    <a:pt x="94" y="322"/>
                  </a:cubicBezTo>
                  <a:cubicBezTo>
                    <a:pt x="100" y="317"/>
                    <a:pt x="106" y="311"/>
                    <a:pt x="110" y="303"/>
                  </a:cubicBezTo>
                  <a:cubicBezTo>
                    <a:pt x="111" y="300"/>
                    <a:pt x="113" y="298"/>
                    <a:pt x="116" y="296"/>
                  </a:cubicBezTo>
                  <a:cubicBezTo>
                    <a:pt x="116" y="295"/>
                    <a:pt x="116" y="295"/>
                    <a:pt x="116" y="295"/>
                  </a:cubicBezTo>
                  <a:cubicBezTo>
                    <a:pt x="118" y="294"/>
                    <a:pt x="120" y="292"/>
                    <a:pt x="122" y="290"/>
                  </a:cubicBezTo>
                  <a:cubicBezTo>
                    <a:pt x="122" y="291"/>
                    <a:pt x="122" y="292"/>
                    <a:pt x="121" y="292"/>
                  </a:cubicBezTo>
                  <a:cubicBezTo>
                    <a:pt x="118" y="294"/>
                    <a:pt x="116" y="296"/>
                    <a:pt x="116" y="300"/>
                  </a:cubicBezTo>
                  <a:cubicBezTo>
                    <a:pt x="116" y="302"/>
                    <a:pt x="116" y="302"/>
                    <a:pt x="116" y="302"/>
                  </a:cubicBezTo>
                  <a:cubicBezTo>
                    <a:pt x="118" y="303"/>
                    <a:pt x="118" y="303"/>
                    <a:pt x="118" y="303"/>
                  </a:cubicBezTo>
                  <a:cubicBezTo>
                    <a:pt x="118" y="303"/>
                    <a:pt x="118" y="303"/>
                    <a:pt x="119" y="304"/>
                  </a:cubicBezTo>
                  <a:cubicBezTo>
                    <a:pt x="118" y="304"/>
                    <a:pt x="118" y="304"/>
                    <a:pt x="118" y="304"/>
                  </a:cubicBezTo>
                  <a:cubicBezTo>
                    <a:pt x="114" y="304"/>
                    <a:pt x="113" y="306"/>
                    <a:pt x="112" y="308"/>
                  </a:cubicBezTo>
                  <a:cubicBezTo>
                    <a:pt x="111" y="308"/>
                    <a:pt x="111" y="309"/>
                    <a:pt x="111" y="309"/>
                  </a:cubicBezTo>
                  <a:cubicBezTo>
                    <a:pt x="110" y="309"/>
                    <a:pt x="110" y="310"/>
                    <a:pt x="109" y="310"/>
                  </a:cubicBezTo>
                  <a:cubicBezTo>
                    <a:pt x="108" y="311"/>
                    <a:pt x="106" y="313"/>
                    <a:pt x="105" y="315"/>
                  </a:cubicBezTo>
                  <a:cubicBezTo>
                    <a:pt x="105" y="316"/>
                    <a:pt x="105" y="321"/>
                    <a:pt x="106" y="323"/>
                  </a:cubicBezTo>
                  <a:cubicBezTo>
                    <a:pt x="106" y="323"/>
                    <a:pt x="105" y="323"/>
                    <a:pt x="105" y="323"/>
                  </a:cubicBezTo>
                  <a:cubicBezTo>
                    <a:pt x="102" y="324"/>
                    <a:pt x="101" y="327"/>
                    <a:pt x="101" y="328"/>
                  </a:cubicBezTo>
                  <a:cubicBezTo>
                    <a:pt x="101" y="329"/>
                    <a:pt x="101" y="329"/>
                    <a:pt x="101" y="329"/>
                  </a:cubicBezTo>
                  <a:cubicBezTo>
                    <a:pt x="101" y="330"/>
                    <a:pt x="100" y="330"/>
                    <a:pt x="100" y="331"/>
                  </a:cubicBezTo>
                  <a:cubicBezTo>
                    <a:pt x="99" y="332"/>
                    <a:pt x="99" y="333"/>
                    <a:pt x="98" y="335"/>
                  </a:cubicBezTo>
                  <a:cubicBezTo>
                    <a:pt x="98" y="336"/>
                    <a:pt x="98" y="337"/>
                    <a:pt x="97" y="338"/>
                  </a:cubicBezTo>
                  <a:cubicBezTo>
                    <a:pt x="97" y="338"/>
                    <a:pt x="97" y="339"/>
                    <a:pt x="96" y="339"/>
                  </a:cubicBezTo>
                  <a:cubicBezTo>
                    <a:pt x="94" y="342"/>
                    <a:pt x="94" y="350"/>
                    <a:pt x="95" y="353"/>
                  </a:cubicBezTo>
                  <a:cubicBezTo>
                    <a:pt x="96" y="356"/>
                    <a:pt x="99" y="357"/>
                    <a:pt x="100" y="357"/>
                  </a:cubicBezTo>
                  <a:cubicBezTo>
                    <a:pt x="102" y="357"/>
                    <a:pt x="104" y="355"/>
                    <a:pt x="105" y="355"/>
                  </a:cubicBezTo>
                  <a:cubicBezTo>
                    <a:pt x="105" y="354"/>
                    <a:pt x="106" y="354"/>
                    <a:pt x="106" y="354"/>
                  </a:cubicBezTo>
                  <a:cubicBezTo>
                    <a:pt x="106" y="355"/>
                    <a:pt x="107" y="357"/>
                    <a:pt x="108" y="358"/>
                  </a:cubicBezTo>
                  <a:cubicBezTo>
                    <a:pt x="108" y="358"/>
                    <a:pt x="108" y="358"/>
                    <a:pt x="109" y="358"/>
                  </a:cubicBezTo>
                  <a:cubicBezTo>
                    <a:pt x="107" y="359"/>
                    <a:pt x="104" y="359"/>
                    <a:pt x="102" y="360"/>
                  </a:cubicBezTo>
                  <a:cubicBezTo>
                    <a:pt x="102" y="360"/>
                    <a:pt x="102" y="360"/>
                    <a:pt x="101" y="360"/>
                  </a:cubicBezTo>
                  <a:cubicBezTo>
                    <a:pt x="99" y="361"/>
                    <a:pt x="95" y="362"/>
                    <a:pt x="94" y="366"/>
                  </a:cubicBezTo>
                  <a:cubicBezTo>
                    <a:pt x="94" y="368"/>
                    <a:pt x="95" y="369"/>
                    <a:pt x="95" y="369"/>
                  </a:cubicBezTo>
                  <a:cubicBezTo>
                    <a:pt x="96" y="370"/>
                    <a:pt x="97" y="371"/>
                    <a:pt x="98" y="371"/>
                  </a:cubicBezTo>
                  <a:cubicBezTo>
                    <a:pt x="98" y="371"/>
                    <a:pt x="98" y="371"/>
                    <a:pt x="98" y="371"/>
                  </a:cubicBezTo>
                  <a:cubicBezTo>
                    <a:pt x="96" y="372"/>
                    <a:pt x="96" y="373"/>
                    <a:pt x="96" y="374"/>
                  </a:cubicBezTo>
                  <a:cubicBezTo>
                    <a:pt x="95" y="373"/>
                    <a:pt x="95" y="373"/>
                    <a:pt x="95" y="373"/>
                  </a:cubicBezTo>
                  <a:cubicBezTo>
                    <a:pt x="94" y="372"/>
                    <a:pt x="93" y="372"/>
                    <a:pt x="92" y="372"/>
                  </a:cubicBezTo>
                  <a:cubicBezTo>
                    <a:pt x="90" y="372"/>
                    <a:pt x="90" y="373"/>
                    <a:pt x="89" y="373"/>
                  </a:cubicBezTo>
                  <a:cubicBezTo>
                    <a:pt x="88" y="373"/>
                    <a:pt x="88" y="373"/>
                    <a:pt x="88" y="373"/>
                  </a:cubicBezTo>
                  <a:cubicBezTo>
                    <a:pt x="87" y="374"/>
                    <a:pt x="87" y="374"/>
                    <a:pt x="86" y="374"/>
                  </a:cubicBezTo>
                  <a:cubicBezTo>
                    <a:pt x="86" y="374"/>
                    <a:pt x="85" y="373"/>
                    <a:pt x="84" y="373"/>
                  </a:cubicBezTo>
                  <a:cubicBezTo>
                    <a:pt x="82" y="373"/>
                    <a:pt x="81" y="373"/>
                    <a:pt x="80" y="373"/>
                  </a:cubicBezTo>
                  <a:cubicBezTo>
                    <a:pt x="79" y="373"/>
                    <a:pt x="79" y="373"/>
                    <a:pt x="79" y="373"/>
                  </a:cubicBezTo>
                  <a:cubicBezTo>
                    <a:pt x="76" y="373"/>
                    <a:pt x="74" y="373"/>
                    <a:pt x="72" y="374"/>
                  </a:cubicBezTo>
                  <a:cubicBezTo>
                    <a:pt x="70" y="374"/>
                    <a:pt x="69" y="374"/>
                    <a:pt x="67" y="374"/>
                  </a:cubicBezTo>
                  <a:cubicBezTo>
                    <a:pt x="66" y="375"/>
                    <a:pt x="62" y="375"/>
                    <a:pt x="61" y="378"/>
                  </a:cubicBezTo>
                  <a:cubicBezTo>
                    <a:pt x="60" y="379"/>
                    <a:pt x="60" y="380"/>
                    <a:pt x="60" y="380"/>
                  </a:cubicBezTo>
                  <a:cubicBezTo>
                    <a:pt x="60" y="380"/>
                    <a:pt x="60" y="381"/>
                    <a:pt x="60" y="381"/>
                  </a:cubicBezTo>
                  <a:cubicBezTo>
                    <a:pt x="60" y="381"/>
                    <a:pt x="59" y="381"/>
                    <a:pt x="59" y="381"/>
                  </a:cubicBezTo>
                  <a:cubicBezTo>
                    <a:pt x="58" y="382"/>
                    <a:pt x="58" y="382"/>
                    <a:pt x="57" y="382"/>
                  </a:cubicBezTo>
                  <a:cubicBezTo>
                    <a:pt x="56" y="384"/>
                    <a:pt x="54" y="386"/>
                    <a:pt x="56" y="389"/>
                  </a:cubicBezTo>
                  <a:cubicBezTo>
                    <a:pt x="57" y="393"/>
                    <a:pt x="60" y="394"/>
                    <a:pt x="64" y="394"/>
                  </a:cubicBezTo>
                  <a:cubicBezTo>
                    <a:pt x="66" y="394"/>
                    <a:pt x="68" y="394"/>
                    <a:pt x="69" y="394"/>
                  </a:cubicBezTo>
                  <a:cubicBezTo>
                    <a:pt x="70" y="394"/>
                    <a:pt x="70" y="394"/>
                    <a:pt x="71" y="394"/>
                  </a:cubicBezTo>
                  <a:cubicBezTo>
                    <a:pt x="73" y="393"/>
                    <a:pt x="76" y="393"/>
                    <a:pt x="78" y="393"/>
                  </a:cubicBezTo>
                  <a:cubicBezTo>
                    <a:pt x="79" y="393"/>
                    <a:pt x="81" y="393"/>
                    <a:pt x="82" y="393"/>
                  </a:cubicBezTo>
                  <a:cubicBezTo>
                    <a:pt x="84" y="393"/>
                    <a:pt x="86" y="394"/>
                    <a:pt x="88" y="394"/>
                  </a:cubicBezTo>
                  <a:cubicBezTo>
                    <a:pt x="88" y="394"/>
                    <a:pt x="88" y="394"/>
                    <a:pt x="89" y="394"/>
                  </a:cubicBezTo>
                  <a:cubicBezTo>
                    <a:pt x="87" y="395"/>
                    <a:pt x="86" y="395"/>
                    <a:pt x="85" y="395"/>
                  </a:cubicBezTo>
                  <a:cubicBezTo>
                    <a:pt x="85" y="396"/>
                    <a:pt x="85" y="396"/>
                    <a:pt x="85" y="396"/>
                  </a:cubicBezTo>
                  <a:cubicBezTo>
                    <a:pt x="83" y="396"/>
                    <a:pt x="79" y="398"/>
                    <a:pt x="78" y="402"/>
                  </a:cubicBezTo>
                  <a:cubicBezTo>
                    <a:pt x="78" y="401"/>
                    <a:pt x="77" y="401"/>
                    <a:pt x="76" y="400"/>
                  </a:cubicBezTo>
                  <a:cubicBezTo>
                    <a:pt x="76" y="400"/>
                    <a:pt x="75" y="399"/>
                    <a:pt x="74" y="399"/>
                  </a:cubicBezTo>
                  <a:cubicBezTo>
                    <a:pt x="72" y="397"/>
                    <a:pt x="69" y="395"/>
                    <a:pt x="65" y="395"/>
                  </a:cubicBezTo>
                  <a:cubicBezTo>
                    <a:pt x="65" y="395"/>
                    <a:pt x="64" y="395"/>
                    <a:pt x="63" y="396"/>
                  </a:cubicBezTo>
                  <a:cubicBezTo>
                    <a:pt x="60" y="397"/>
                    <a:pt x="59" y="399"/>
                    <a:pt x="58" y="400"/>
                  </a:cubicBezTo>
                  <a:cubicBezTo>
                    <a:pt x="58" y="401"/>
                    <a:pt x="57" y="402"/>
                    <a:pt x="57" y="402"/>
                  </a:cubicBezTo>
                  <a:cubicBezTo>
                    <a:pt x="56" y="402"/>
                    <a:pt x="56" y="403"/>
                    <a:pt x="55" y="403"/>
                  </a:cubicBezTo>
                  <a:cubicBezTo>
                    <a:pt x="53" y="403"/>
                    <a:pt x="51" y="403"/>
                    <a:pt x="50" y="404"/>
                  </a:cubicBezTo>
                  <a:cubicBezTo>
                    <a:pt x="48" y="406"/>
                    <a:pt x="47" y="409"/>
                    <a:pt x="47" y="411"/>
                  </a:cubicBezTo>
                  <a:cubicBezTo>
                    <a:pt x="47" y="412"/>
                    <a:pt x="47" y="413"/>
                    <a:pt x="46" y="413"/>
                  </a:cubicBezTo>
                  <a:cubicBezTo>
                    <a:pt x="46" y="413"/>
                    <a:pt x="46" y="413"/>
                    <a:pt x="46" y="413"/>
                  </a:cubicBezTo>
                  <a:cubicBezTo>
                    <a:pt x="45" y="414"/>
                    <a:pt x="43" y="416"/>
                    <a:pt x="45" y="419"/>
                  </a:cubicBezTo>
                  <a:cubicBezTo>
                    <a:pt x="45" y="421"/>
                    <a:pt x="47" y="422"/>
                    <a:pt x="51" y="423"/>
                  </a:cubicBezTo>
                  <a:cubicBezTo>
                    <a:pt x="51" y="423"/>
                    <a:pt x="51" y="423"/>
                    <a:pt x="52" y="423"/>
                  </a:cubicBezTo>
                  <a:cubicBezTo>
                    <a:pt x="53" y="424"/>
                    <a:pt x="54" y="424"/>
                    <a:pt x="55" y="424"/>
                  </a:cubicBezTo>
                  <a:cubicBezTo>
                    <a:pt x="55" y="425"/>
                    <a:pt x="56" y="425"/>
                    <a:pt x="56" y="425"/>
                  </a:cubicBezTo>
                  <a:cubicBezTo>
                    <a:pt x="56" y="425"/>
                    <a:pt x="56" y="425"/>
                    <a:pt x="56" y="425"/>
                  </a:cubicBezTo>
                  <a:cubicBezTo>
                    <a:pt x="56" y="425"/>
                    <a:pt x="56" y="425"/>
                    <a:pt x="56" y="425"/>
                  </a:cubicBezTo>
                  <a:cubicBezTo>
                    <a:pt x="55" y="425"/>
                    <a:pt x="55" y="425"/>
                    <a:pt x="54" y="425"/>
                  </a:cubicBezTo>
                  <a:cubicBezTo>
                    <a:pt x="54" y="425"/>
                    <a:pt x="53" y="425"/>
                    <a:pt x="52" y="425"/>
                  </a:cubicBezTo>
                  <a:cubicBezTo>
                    <a:pt x="52" y="425"/>
                    <a:pt x="52" y="425"/>
                    <a:pt x="51" y="425"/>
                  </a:cubicBezTo>
                  <a:cubicBezTo>
                    <a:pt x="48" y="425"/>
                    <a:pt x="47" y="426"/>
                    <a:pt x="46" y="428"/>
                  </a:cubicBezTo>
                  <a:cubicBezTo>
                    <a:pt x="46" y="430"/>
                    <a:pt x="48" y="432"/>
                    <a:pt x="52" y="433"/>
                  </a:cubicBezTo>
                  <a:cubicBezTo>
                    <a:pt x="52" y="433"/>
                    <a:pt x="52" y="433"/>
                    <a:pt x="53" y="433"/>
                  </a:cubicBezTo>
                  <a:cubicBezTo>
                    <a:pt x="53" y="433"/>
                    <a:pt x="53" y="433"/>
                    <a:pt x="53" y="433"/>
                  </a:cubicBezTo>
                  <a:cubicBezTo>
                    <a:pt x="53" y="433"/>
                    <a:pt x="53" y="434"/>
                    <a:pt x="54" y="434"/>
                  </a:cubicBezTo>
                  <a:cubicBezTo>
                    <a:pt x="54" y="434"/>
                    <a:pt x="55" y="436"/>
                    <a:pt x="57" y="436"/>
                  </a:cubicBezTo>
                  <a:cubicBezTo>
                    <a:pt x="58" y="436"/>
                    <a:pt x="60" y="437"/>
                    <a:pt x="62" y="437"/>
                  </a:cubicBezTo>
                  <a:cubicBezTo>
                    <a:pt x="64" y="437"/>
                    <a:pt x="65" y="436"/>
                    <a:pt x="67" y="435"/>
                  </a:cubicBezTo>
                  <a:cubicBezTo>
                    <a:pt x="67" y="435"/>
                    <a:pt x="67" y="434"/>
                    <a:pt x="68" y="434"/>
                  </a:cubicBezTo>
                  <a:cubicBezTo>
                    <a:pt x="68" y="434"/>
                    <a:pt x="68" y="434"/>
                    <a:pt x="68" y="434"/>
                  </a:cubicBezTo>
                  <a:cubicBezTo>
                    <a:pt x="68" y="434"/>
                    <a:pt x="68" y="434"/>
                    <a:pt x="69" y="434"/>
                  </a:cubicBezTo>
                  <a:cubicBezTo>
                    <a:pt x="69" y="434"/>
                    <a:pt x="70" y="434"/>
                    <a:pt x="71" y="433"/>
                  </a:cubicBezTo>
                  <a:cubicBezTo>
                    <a:pt x="73" y="433"/>
                    <a:pt x="74" y="432"/>
                    <a:pt x="75" y="432"/>
                  </a:cubicBezTo>
                  <a:cubicBezTo>
                    <a:pt x="76" y="431"/>
                    <a:pt x="77" y="431"/>
                    <a:pt x="78" y="431"/>
                  </a:cubicBezTo>
                  <a:cubicBezTo>
                    <a:pt x="78" y="431"/>
                    <a:pt x="78" y="431"/>
                    <a:pt x="79" y="431"/>
                  </a:cubicBezTo>
                  <a:cubicBezTo>
                    <a:pt x="79" y="432"/>
                    <a:pt x="79" y="432"/>
                    <a:pt x="80" y="432"/>
                  </a:cubicBezTo>
                  <a:cubicBezTo>
                    <a:pt x="79" y="433"/>
                    <a:pt x="75" y="434"/>
                    <a:pt x="74" y="435"/>
                  </a:cubicBezTo>
                  <a:cubicBezTo>
                    <a:pt x="73" y="435"/>
                    <a:pt x="73" y="435"/>
                    <a:pt x="72" y="435"/>
                  </a:cubicBezTo>
                  <a:cubicBezTo>
                    <a:pt x="70" y="435"/>
                    <a:pt x="68" y="436"/>
                    <a:pt x="67" y="437"/>
                  </a:cubicBezTo>
                  <a:cubicBezTo>
                    <a:pt x="65" y="438"/>
                    <a:pt x="64" y="440"/>
                    <a:pt x="64" y="441"/>
                  </a:cubicBezTo>
                  <a:cubicBezTo>
                    <a:pt x="64" y="442"/>
                    <a:pt x="64" y="443"/>
                    <a:pt x="64" y="443"/>
                  </a:cubicBezTo>
                  <a:cubicBezTo>
                    <a:pt x="63" y="443"/>
                    <a:pt x="63" y="443"/>
                    <a:pt x="62" y="444"/>
                  </a:cubicBezTo>
                  <a:cubicBezTo>
                    <a:pt x="61" y="444"/>
                    <a:pt x="59" y="445"/>
                    <a:pt x="58" y="447"/>
                  </a:cubicBezTo>
                  <a:cubicBezTo>
                    <a:pt x="57" y="450"/>
                    <a:pt x="58" y="455"/>
                    <a:pt x="61" y="457"/>
                  </a:cubicBezTo>
                  <a:cubicBezTo>
                    <a:pt x="61" y="457"/>
                    <a:pt x="61" y="457"/>
                    <a:pt x="61" y="457"/>
                  </a:cubicBezTo>
                  <a:cubicBezTo>
                    <a:pt x="61" y="457"/>
                    <a:pt x="61" y="457"/>
                    <a:pt x="61" y="457"/>
                  </a:cubicBezTo>
                  <a:cubicBezTo>
                    <a:pt x="59" y="457"/>
                    <a:pt x="58" y="457"/>
                    <a:pt x="57" y="457"/>
                  </a:cubicBezTo>
                  <a:cubicBezTo>
                    <a:pt x="55" y="458"/>
                    <a:pt x="54" y="460"/>
                    <a:pt x="54" y="461"/>
                  </a:cubicBezTo>
                  <a:cubicBezTo>
                    <a:pt x="53" y="461"/>
                    <a:pt x="53" y="461"/>
                    <a:pt x="53" y="461"/>
                  </a:cubicBezTo>
                  <a:cubicBezTo>
                    <a:pt x="53" y="461"/>
                    <a:pt x="52" y="461"/>
                    <a:pt x="52" y="461"/>
                  </a:cubicBezTo>
                  <a:cubicBezTo>
                    <a:pt x="52" y="461"/>
                    <a:pt x="52" y="460"/>
                    <a:pt x="52" y="460"/>
                  </a:cubicBezTo>
                  <a:cubicBezTo>
                    <a:pt x="51" y="458"/>
                    <a:pt x="49" y="456"/>
                    <a:pt x="47" y="456"/>
                  </a:cubicBezTo>
                  <a:cubicBezTo>
                    <a:pt x="44" y="456"/>
                    <a:pt x="43" y="458"/>
                    <a:pt x="42" y="461"/>
                  </a:cubicBezTo>
                  <a:cubicBezTo>
                    <a:pt x="41" y="464"/>
                    <a:pt x="42" y="468"/>
                    <a:pt x="43" y="470"/>
                  </a:cubicBezTo>
                  <a:cubicBezTo>
                    <a:pt x="45" y="474"/>
                    <a:pt x="47" y="476"/>
                    <a:pt x="50" y="476"/>
                  </a:cubicBezTo>
                  <a:cubicBezTo>
                    <a:pt x="52" y="476"/>
                    <a:pt x="53" y="475"/>
                    <a:pt x="55" y="474"/>
                  </a:cubicBezTo>
                  <a:cubicBezTo>
                    <a:pt x="58" y="473"/>
                    <a:pt x="60" y="473"/>
                    <a:pt x="65" y="472"/>
                  </a:cubicBezTo>
                  <a:cubicBezTo>
                    <a:pt x="69" y="472"/>
                    <a:pt x="73" y="472"/>
                    <a:pt x="77" y="470"/>
                  </a:cubicBezTo>
                  <a:cubicBezTo>
                    <a:pt x="79" y="469"/>
                    <a:pt x="80" y="468"/>
                    <a:pt x="81" y="467"/>
                  </a:cubicBezTo>
                  <a:cubicBezTo>
                    <a:pt x="82" y="466"/>
                    <a:pt x="84" y="465"/>
                    <a:pt x="85" y="465"/>
                  </a:cubicBezTo>
                  <a:cubicBezTo>
                    <a:pt x="85" y="464"/>
                    <a:pt x="86" y="464"/>
                    <a:pt x="86" y="464"/>
                  </a:cubicBezTo>
                  <a:cubicBezTo>
                    <a:pt x="88" y="464"/>
                    <a:pt x="88" y="464"/>
                    <a:pt x="88" y="464"/>
                  </a:cubicBezTo>
                  <a:cubicBezTo>
                    <a:pt x="89" y="464"/>
                    <a:pt x="90" y="464"/>
                    <a:pt x="91" y="464"/>
                  </a:cubicBezTo>
                  <a:cubicBezTo>
                    <a:pt x="92" y="464"/>
                    <a:pt x="93" y="463"/>
                    <a:pt x="94" y="462"/>
                  </a:cubicBezTo>
                  <a:cubicBezTo>
                    <a:pt x="94" y="462"/>
                    <a:pt x="94" y="462"/>
                    <a:pt x="94" y="462"/>
                  </a:cubicBezTo>
                  <a:cubicBezTo>
                    <a:pt x="93" y="464"/>
                    <a:pt x="94" y="466"/>
                    <a:pt x="95" y="467"/>
                  </a:cubicBezTo>
                  <a:cubicBezTo>
                    <a:pt x="95" y="467"/>
                    <a:pt x="97" y="468"/>
                    <a:pt x="98" y="468"/>
                  </a:cubicBezTo>
                  <a:cubicBezTo>
                    <a:pt x="101" y="468"/>
                    <a:pt x="106" y="465"/>
                    <a:pt x="107" y="464"/>
                  </a:cubicBezTo>
                  <a:cubicBezTo>
                    <a:pt x="107" y="464"/>
                    <a:pt x="108" y="463"/>
                    <a:pt x="108" y="463"/>
                  </a:cubicBezTo>
                  <a:cubicBezTo>
                    <a:pt x="112" y="460"/>
                    <a:pt x="116" y="458"/>
                    <a:pt x="115" y="455"/>
                  </a:cubicBezTo>
                  <a:cubicBezTo>
                    <a:pt x="115" y="454"/>
                    <a:pt x="115" y="453"/>
                    <a:pt x="115" y="452"/>
                  </a:cubicBezTo>
                  <a:cubicBezTo>
                    <a:pt x="115" y="452"/>
                    <a:pt x="115" y="452"/>
                    <a:pt x="116" y="452"/>
                  </a:cubicBezTo>
                  <a:cubicBezTo>
                    <a:pt x="116" y="452"/>
                    <a:pt x="116" y="452"/>
                    <a:pt x="116" y="452"/>
                  </a:cubicBezTo>
                  <a:cubicBezTo>
                    <a:pt x="117" y="452"/>
                    <a:pt x="117" y="452"/>
                    <a:pt x="117" y="452"/>
                  </a:cubicBezTo>
                  <a:cubicBezTo>
                    <a:pt x="121" y="452"/>
                    <a:pt x="121" y="446"/>
                    <a:pt x="121" y="445"/>
                  </a:cubicBezTo>
                  <a:cubicBezTo>
                    <a:pt x="122" y="439"/>
                    <a:pt x="118" y="433"/>
                    <a:pt x="113" y="429"/>
                  </a:cubicBezTo>
                  <a:cubicBezTo>
                    <a:pt x="113" y="429"/>
                    <a:pt x="114" y="429"/>
                    <a:pt x="114" y="429"/>
                  </a:cubicBezTo>
                  <a:cubicBezTo>
                    <a:pt x="115" y="430"/>
                    <a:pt x="117" y="430"/>
                    <a:pt x="118" y="430"/>
                  </a:cubicBezTo>
                  <a:cubicBezTo>
                    <a:pt x="118" y="430"/>
                    <a:pt x="118" y="430"/>
                    <a:pt x="118" y="430"/>
                  </a:cubicBezTo>
                  <a:cubicBezTo>
                    <a:pt x="127" y="430"/>
                    <a:pt x="136" y="419"/>
                    <a:pt x="140" y="412"/>
                  </a:cubicBezTo>
                  <a:cubicBezTo>
                    <a:pt x="141" y="411"/>
                    <a:pt x="141" y="411"/>
                    <a:pt x="141" y="411"/>
                  </a:cubicBezTo>
                  <a:cubicBezTo>
                    <a:pt x="144" y="407"/>
                    <a:pt x="147" y="404"/>
                    <a:pt x="150" y="400"/>
                  </a:cubicBezTo>
                  <a:cubicBezTo>
                    <a:pt x="152" y="399"/>
                    <a:pt x="153" y="397"/>
                    <a:pt x="155" y="395"/>
                  </a:cubicBezTo>
                  <a:cubicBezTo>
                    <a:pt x="156" y="393"/>
                    <a:pt x="158" y="391"/>
                    <a:pt x="160" y="390"/>
                  </a:cubicBezTo>
                  <a:cubicBezTo>
                    <a:pt x="161" y="389"/>
                    <a:pt x="162" y="388"/>
                    <a:pt x="163" y="387"/>
                  </a:cubicBezTo>
                  <a:cubicBezTo>
                    <a:pt x="163" y="387"/>
                    <a:pt x="163" y="387"/>
                    <a:pt x="163" y="387"/>
                  </a:cubicBezTo>
                  <a:cubicBezTo>
                    <a:pt x="163" y="387"/>
                    <a:pt x="163" y="387"/>
                    <a:pt x="163" y="387"/>
                  </a:cubicBezTo>
                  <a:cubicBezTo>
                    <a:pt x="164" y="389"/>
                    <a:pt x="164" y="390"/>
                    <a:pt x="165" y="391"/>
                  </a:cubicBezTo>
                  <a:cubicBezTo>
                    <a:pt x="161" y="392"/>
                    <a:pt x="158" y="393"/>
                    <a:pt x="156" y="396"/>
                  </a:cubicBezTo>
                  <a:cubicBezTo>
                    <a:pt x="155" y="398"/>
                    <a:pt x="154" y="400"/>
                    <a:pt x="153" y="401"/>
                  </a:cubicBezTo>
                  <a:cubicBezTo>
                    <a:pt x="152" y="404"/>
                    <a:pt x="151" y="406"/>
                    <a:pt x="150" y="408"/>
                  </a:cubicBezTo>
                  <a:cubicBezTo>
                    <a:pt x="149" y="409"/>
                    <a:pt x="149" y="409"/>
                    <a:pt x="149" y="409"/>
                  </a:cubicBezTo>
                  <a:cubicBezTo>
                    <a:pt x="147" y="410"/>
                    <a:pt x="146" y="411"/>
                    <a:pt x="145" y="414"/>
                  </a:cubicBezTo>
                  <a:cubicBezTo>
                    <a:pt x="145" y="415"/>
                    <a:pt x="145" y="415"/>
                    <a:pt x="145" y="415"/>
                  </a:cubicBezTo>
                  <a:cubicBezTo>
                    <a:pt x="145" y="415"/>
                    <a:pt x="144" y="415"/>
                    <a:pt x="144" y="416"/>
                  </a:cubicBezTo>
                  <a:cubicBezTo>
                    <a:pt x="143" y="415"/>
                    <a:pt x="143" y="415"/>
                    <a:pt x="143" y="415"/>
                  </a:cubicBezTo>
                  <a:cubicBezTo>
                    <a:pt x="142" y="415"/>
                    <a:pt x="142" y="415"/>
                    <a:pt x="142" y="415"/>
                  </a:cubicBezTo>
                  <a:cubicBezTo>
                    <a:pt x="141" y="415"/>
                    <a:pt x="141" y="415"/>
                    <a:pt x="141" y="415"/>
                  </a:cubicBezTo>
                  <a:cubicBezTo>
                    <a:pt x="138" y="415"/>
                    <a:pt x="136" y="418"/>
                    <a:pt x="133" y="421"/>
                  </a:cubicBezTo>
                  <a:cubicBezTo>
                    <a:pt x="133" y="422"/>
                    <a:pt x="132" y="423"/>
                    <a:pt x="131" y="424"/>
                  </a:cubicBezTo>
                  <a:cubicBezTo>
                    <a:pt x="131" y="424"/>
                    <a:pt x="131" y="424"/>
                    <a:pt x="131" y="424"/>
                  </a:cubicBezTo>
                  <a:cubicBezTo>
                    <a:pt x="128" y="426"/>
                    <a:pt x="121" y="431"/>
                    <a:pt x="125" y="436"/>
                  </a:cubicBezTo>
                  <a:cubicBezTo>
                    <a:pt x="125" y="437"/>
                    <a:pt x="127" y="438"/>
                    <a:pt x="128" y="438"/>
                  </a:cubicBezTo>
                  <a:cubicBezTo>
                    <a:pt x="129" y="438"/>
                    <a:pt x="132" y="438"/>
                    <a:pt x="137" y="432"/>
                  </a:cubicBezTo>
                  <a:cubicBezTo>
                    <a:pt x="139" y="431"/>
                    <a:pt x="143" y="426"/>
                    <a:pt x="144" y="422"/>
                  </a:cubicBezTo>
                  <a:cubicBezTo>
                    <a:pt x="144" y="422"/>
                    <a:pt x="145" y="423"/>
                    <a:pt x="147" y="424"/>
                  </a:cubicBezTo>
                  <a:cubicBezTo>
                    <a:pt x="147" y="424"/>
                    <a:pt x="147" y="424"/>
                    <a:pt x="147" y="424"/>
                  </a:cubicBezTo>
                  <a:cubicBezTo>
                    <a:pt x="146" y="425"/>
                    <a:pt x="146" y="425"/>
                    <a:pt x="146" y="426"/>
                  </a:cubicBezTo>
                  <a:cubicBezTo>
                    <a:pt x="145" y="426"/>
                    <a:pt x="145" y="426"/>
                    <a:pt x="145" y="427"/>
                  </a:cubicBezTo>
                  <a:cubicBezTo>
                    <a:pt x="145" y="427"/>
                    <a:pt x="144" y="427"/>
                    <a:pt x="144" y="427"/>
                  </a:cubicBezTo>
                  <a:cubicBezTo>
                    <a:pt x="143" y="428"/>
                    <a:pt x="141" y="428"/>
                    <a:pt x="141" y="431"/>
                  </a:cubicBezTo>
                  <a:cubicBezTo>
                    <a:pt x="140" y="433"/>
                    <a:pt x="141" y="434"/>
                    <a:pt x="142" y="435"/>
                  </a:cubicBezTo>
                  <a:cubicBezTo>
                    <a:pt x="142" y="436"/>
                    <a:pt x="143" y="436"/>
                    <a:pt x="143" y="437"/>
                  </a:cubicBezTo>
                  <a:cubicBezTo>
                    <a:pt x="142" y="437"/>
                    <a:pt x="142" y="437"/>
                    <a:pt x="141" y="437"/>
                  </a:cubicBezTo>
                  <a:cubicBezTo>
                    <a:pt x="137" y="438"/>
                    <a:pt x="137" y="441"/>
                    <a:pt x="136" y="443"/>
                  </a:cubicBezTo>
                  <a:cubicBezTo>
                    <a:pt x="136" y="443"/>
                    <a:pt x="136" y="443"/>
                    <a:pt x="136" y="443"/>
                  </a:cubicBezTo>
                  <a:cubicBezTo>
                    <a:pt x="135" y="443"/>
                    <a:pt x="134" y="443"/>
                    <a:pt x="133" y="443"/>
                  </a:cubicBezTo>
                  <a:cubicBezTo>
                    <a:pt x="131" y="443"/>
                    <a:pt x="128" y="445"/>
                    <a:pt x="126" y="447"/>
                  </a:cubicBezTo>
                  <a:cubicBezTo>
                    <a:pt x="125" y="449"/>
                    <a:pt x="125" y="451"/>
                    <a:pt x="126" y="452"/>
                  </a:cubicBezTo>
                  <a:cubicBezTo>
                    <a:pt x="128" y="454"/>
                    <a:pt x="130" y="454"/>
                    <a:pt x="131" y="454"/>
                  </a:cubicBezTo>
                  <a:cubicBezTo>
                    <a:pt x="131" y="455"/>
                    <a:pt x="131" y="455"/>
                    <a:pt x="131" y="455"/>
                  </a:cubicBezTo>
                  <a:cubicBezTo>
                    <a:pt x="130" y="455"/>
                    <a:pt x="130" y="455"/>
                    <a:pt x="130" y="455"/>
                  </a:cubicBezTo>
                  <a:cubicBezTo>
                    <a:pt x="129" y="457"/>
                    <a:pt x="128" y="458"/>
                    <a:pt x="127" y="460"/>
                  </a:cubicBezTo>
                  <a:cubicBezTo>
                    <a:pt x="127" y="461"/>
                    <a:pt x="126" y="462"/>
                    <a:pt x="126" y="462"/>
                  </a:cubicBezTo>
                  <a:cubicBezTo>
                    <a:pt x="125" y="463"/>
                    <a:pt x="125" y="463"/>
                    <a:pt x="125" y="463"/>
                  </a:cubicBezTo>
                  <a:cubicBezTo>
                    <a:pt x="125" y="464"/>
                    <a:pt x="124" y="464"/>
                    <a:pt x="124" y="465"/>
                  </a:cubicBezTo>
                  <a:cubicBezTo>
                    <a:pt x="124" y="465"/>
                    <a:pt x="124" y="465"/>
                    <a:pt x="124" y="465"/>
                  </a:cubicBezTo>
                  <a:cubicBezTo>
                    <a:pt x="124" y="462"/>
                    <a:pt x="124" y="462"/>
                    <a:pt x="124" y="462"/>
                  </a:cubicBezTo>
                  <a:cubicBezTo>
                    <a:pt x="120" y="462"/>
                    <a:pt x="117" y="465"/>
                    <a:pt x="117" y="469"/>
                  </a:cubicBezTo>
                  <a:cubicBezTo>
                    <a:pt x="117" y="470"/>
                    <a:pt x="118" y="471"/>
                    <a:pt x="118" y="471"/>
                  </a:cubicBezTo>
                  <a:cubicBezTo>
                    <a:pt x="118" y="472"/>
                    <a:pt x="118" y="472"/>
                    <a:pt x="118" y="472"/>
                  </a:cubicBezTo>
                  <a:cubicBezTo>
                    <a:pt x="117" y="473"/>
                    <a:pt x="117" y="475"/>
                    <a:pt x="118" y="477"/>
                  </a:cubicBezTo>
                  <a:cubicBezTo>
                    <a:pt x="118" y="477"/>
                    <a:pt x="118" y="478"/>
                    <a:pt x="117" y="478"/>
                  </a:cubicBezTo>
                  <a:cubicBezTo>
                    <a:pt x="115" y="479"/>
                    <a:pt x="115" y="481"/>
                    <a:pt x="115" y="483"/>
                  </a:cubicBezTo>
                  <a:cubicBezTo>
                    <a:pt x="116" y="488"/>
                    <a:pt x="119" y="489"/>
                    <a:pt x="120" y="489"/>
                  </a:cubicBezTo>
                  <a:cubicBezTo>
                    <a:pt x="121" y="489"/>
                    <a:pt x="122" y="488"/>
                    <a:pt x="123" y="487"/>
                  </a:cubicBezTo>
                  <a:cubicBezTo>
                    <a:pt x="124" y="487"/>
                    <a:pt x="124" y="487"/>
                    <a:pt x="124" y="487"/>
                  </a:cubicBezTo>
                  <a:cubicBezTo>
                    <a:pt x="123" y="488"/>
                    <a:pt x="123" y="489"/>
                    <a:pt x="123" y="489"/>
                  </a:cubicBezTo>
                  <a:cubicBezTo>
                    <a:pt x="124" y="491"/>
                    <a:pt x="125" y="493"/>
                    <a:pt x="127" y="494"/>
                  </a:cubicBezTo>
                  <a:cubicBezTo>
                    <a:pt x="128" y="495"/>
                    <a:pt x="128" y="495"/>
                    <a:pt x="129" y="495"/>
                  </a:cubicBezTo>
                  <a:cubicBezTo>
                    <a:pt x="129" y="495"/>
                    <a:pt x="129" y="495"/>
                    <a:pt x="129" y="495"/>
                  </a:cubicBezTo>
                  <a:cubicBezTo>
                    <a:pt x="127" y="497"/>
                    <a:pt x="126" y="499"/>
                    <a:pt x="126" y="502"/>
                  </a:cubicBezTo>
                  <a:cubicBezTo>
                    <a:pt x="126" y="505"/>
                    <a:pt x="127" y="506"/>
                    <a:pt x="127" y="508"/>
                  </a:cubicBezTo>
                  <a:cubicBezTo>
                    <a:pt x="127" y="508"/>
                    <a:pt x="127" y="508"/>
                    <a:pt x="126" y="508"/>
                  </a:cubicBezTo>
                  <a:cubicBezTo>
                    <a:pt x="126" y="509"/>
                    <a:pt x="126" y="509"/>
                    <a:pt x="126" y="509"/>
                  </a:cubicBezTo>
                  <a:cubicBezTo>
                    <a:pt x="123" y="509"/>
                    <a:pt x="123" y="510"/>
                    <a:pt x="121" y="512"/>
                  </a:cubicBezTo>
                  <a:cubicBezTo>
                    <a:pt x="120" y="513"/>
                    <a:pt x="120" y="513"/>
                    <a:pt x="120" y="514"/>
                  </a:cubicBezTo>
                  <a:cubicBezTo>
                    <a:pt x="118" y="516"/>
                    <a:pt x="116" y="518"/>
                    <a:pt x="116" y="522"/>
                  </a:cubicBezTo>
                  <a:cubicBezTo>
                    <a:pt x="116" y="524"/>
                    <a:pt x="116" y="524"/>
                    <a:pt x="116" y="524"/>
                  </a:cubicBezTo>
                  <a:cubicBezTo>
                    <a:pt x="118" y="525"/>
                    <a:pt x="118" y="525"/>
                    <a:pt x="118" y="525"/>
                  </a:cubicBezTo>
                  <a:cubicBezTo>
                    <a:pt x="119" y="525"/>
                    <a:pt x="119" y="525"/>
                    <a:pt x="120" y="525"/>
                  </a:cubicBezTo>
                  <a:cubicBezTo>
                    <a:pt x="121" y="525"/>
                    <a:pt x="122" y="524"/>
                    <a:pt x="123" y="524"/>
                  </a:cubicBezTo>
                  <a:cubicBezTo>
                    <a:pt x="123" y="524"/>
                    <a:pt x="124" y="524"/>
                    <a:pt x="124" y="524"/>
                  </a:cubicBezTo>
                  <a:cubicBezTo>
                    <a:pt x="124" y="524"/>
                    <a:pt x="124" y="524"/>
                    <a:pt x="124" y="524"/>
                  </a:cubicBezTo>
                  <a:cubicBezTo>
                    <a:pt x="124" y="524"/>
                    <a:pt x="124" y="526"/>
                    <a:pt x="122" y="527"/>
                  </a:cubicBezTo>
                  <a:cubicBezTo>
                    <a:pt x="121" y="528"/>
                    <a:pt x="120" y="529"/>
                    <a:pt x="120" y="530"/>
                  </a:cubicBezTo>
                  <a:cubicBezTo>
                    <a:pt x="118" y="532"/>
                    <a:pt x="117" y="533"/>
                    <a:pt x="116" y="534"/>
                  </a:cubicBezTo>
                  <a:cubicBezTo>
                    <a:pt x="115" y="535"/>
                    <a:pt x="115" y="535"/>
                    <a:pt x="115" y="535"/>
                  </a:cubicBezTo>
                  <a:cubicBezTo>
                    <a:pt x="113" y="536"/>
                    <a:pt x="110" y="539"/>
                    <a:pt x="111" y="544"/>
                  </a:cubicBezTo>
                  <a:cubicBezTo>
                    <a:pt x="112" y="546"/>
                    <a:pt x="115" y="548"/>
                    <a:pt x="118" y="548"/>
                  </a:cubicBezTo>
                  <a:cubicBezTo>
                    <a:pt x="118" y="548"/>
                    <a:pt x="118" y="548"/>
                    <a:pt x="119" y="548"/>
                  </a:cubicBezTo>
                  <a:cubicBezTo>
                    <a:pt x="118" y="549"/>
                    <a:pt x="118" y="549"/>
                    <a:pt x="118" y="550"/>
                  </a:cubicBezTo>
                  <a:cubicBezTo>
                    <a:pt x="115" y="554"/>
                    <a:pt x="113" y="559"/>
                    <a:pt x="114" y="565"/>
                  </a:cubicBezTo>
                  <a:cubicBezTo>
                    <a:pt x="114" y="565"/>
                    <a:pt x="114" y="566"/>
                    <a:pt x="114" y="566"/>
                  </a:cubicBezTo>
                  <a:cubicBezTo>
                    <a:pt x="114" y="567"/>
                    <a:pt x="114" y="569"/>
                    <a:pt x="115" y="570"/>
                  </a:cubicBezTo>
                  <a:cubicBezTo>
                    <a:pt x="116" y="571"/>
                    <a:pt x="117" y="572"/>
                    <a:pt x="118" y="573"/>
                  </a:cubicBezTo>
                  <a:cubicBezTo>
                    <a:pt x="118" y="573"/>
                    <a:pt x="118" y="573"/>
                    <a:pt x="119" y="573"/>
                  </a:cubicBezTo>
                  <a:cubicBezTo>
                    <a:pt x="119" y="574"/>
                    <a:pt x="119" y="574"/>
                    <a:pt x="119" y="574"/>
                  </a:cubicBezTo>
                  <a:cubicBezTo>
                    <a:pt x="121" y="575"/>
                    <a:pt x="122" y="576"/>
                    <a:pt x="124" y="576"/>
                  </a:cubicBezTo>
                  <a:cubicBezTo>
                    <a:pt x="124" y="576"/>
                    <a:pt x="124" y="576"/>
                    <a:pt x="124" y="576"/>
                  </a:cubicBezTo>
                  <a:cubicBezTo>
                    <a:pt x="121" y="579"/>
                    <a:pt x="120" y="581"/>
                    <a:pt x="118" y="584"/>
                  </a:cubicBezTo>
                  <a:cubicBezTo>
                    <a:pt x="117" y="586"/>
                    <a:pt x="116" y="587"/>
                    <a:pt x="114" y="589"/>
                  </a:cubicBezTo>
                  <a:cubicBezTo>
                    <a:pt x="111" y="592"/>
                    <a:pt x="111" y="594"/>
                    <a:pt x="112" y="598"/>
                  </a:cubicBezTo>
                  <a:cubicBezTo>
                    <a:pt x="112" y="599"/>
                    <a:pt x="112" y="599"/>
                    <a:pt x="112" y="599"/>
                  </a:cubicBezTo>
                  <a:cubicBezTo>
                    <a:pt x="112" y="601"/>
                    <a:pt x="112" y="601"/>
                    <a:pt x="112" y="603"/>
                  </a:cubicBezTo>
                  <a:cubicBezTo>
                    <a:pt x="111" y="603"/>
                    <a:pt x="111" y="604"/>
                    <a:pt x="110" y="604"/>
                  </a:cubicBezTo>
                  <a:cubicBezTo>
                    <a:pt x="109" y="606"/>
                    <a:pt x="108" y="608"/>
                    <a:pt x="107" y="610"/>
                  </a:cubicBezTo>
                  <a:cubicBezTo>
                    <a:pt x="107" y="612"/>
                    <a:pt x="107" y="614"/>
                    <a:pt x="107" y="616"/>
                  </a:cubicBezTo>
                  <a:cubicBezTo>
                    <a:pt x="107" y="617"/>
                    <a:pt x="107" y="618"/>
                    <a:pt x="107" y="619"/>
                  </a:cubicBezTo>
                  <a:cubicBezTo>
                    <a:pt x="107" y="620"/>
                    <a:pt x="107" y="621"/>
                    <a:pt x="107" y="622"/>
                  </a:cubicBezTo>
                  <a:cubicBezTo>
                    <a:pt x="107" y="624"/>
                    <a:pt x="107" y="626"/>
                    <a:pt x="107" y="629"/>
                  </a:cubicBezTo>
                  <a:cubicBezTo>
                    <a:pt x="107" y="632"/>
                    <a:pt x="108" y="635"/>
                    <a:pt x="106" y="637"/>
                  </a:cubicBezTo>
                  <a:cubicBezTo>
                    <a:pt x="105" y="638"/>
                    <a:pt x="104" y="640"/>
                    <a:pt x="103" y="641"/>
                  </a:cubicBezTo>
                  <a:cubicBezTo>
                    <a:pt x="101" y="643"/>
                    <a:pt x="99" y="645"/>
                    <a:pt x="98" y="647"/>
                  </a:cubicBezTo>
                  <a:cubicBezTo>
                    <a:pt x="95" y="652"/>
                    <a:pt x="95" y="657"/>
                    <a:pt x="98" y="661"/>
                  </a:cubicBezTo>
                  <a:cubicBezTo>
                    <a:pt x="101" y="665"/>
                    <a:pt x="105" y="668"/>
                    <a:pt x="111" y="668"/>
                  </a:cubicBezTo>
                  <a:cubicBezTo>
                    <a:pt x="112" y="668"/>
                    <a:pt x="112" y="668"/>
                    <a:pt x="113" y="668"/>
                  </a:cubicBezTo>
                  <a:cubicBezTo>
                    <a:pt x="116" y="667"/>
                    <a:pt x="125" y="666"/>
                    <a:pt x="130" y="660"/>
                  </a:cubicBezTo>
                  <a:cubicBezTo>
                    <a:pt x="132" y="657"/>
                    <a:pt x="133" y="654"/>
                    <a:pt x="133" y="650"/>
                  </a:cubicBezTo>
                  <a:cubicBezTo>
                    <a:pt x="133" y="648"/>
                    <a:pt x="132" y="646"/>
                    <a:pt x="131" y="644"/>
                  </a:cubicBezTo>
                  <a:cubicBezTo>
                    <a:pt x="131" y="642"/>
                    <a:pt x="130" y="640"/>
                    <a:pt x="130" y="638"/>
                  </a:cubicBezTo>
                  <a:cubicBezTo>
                    <a:pt x="130" y="634"/>
                    <a:pt x="132" y="631"/>
                    <a:pt x="133" y="627"/>
                  </a:cubicBezTo>
                  <a:cubicBezTo>
                    <a:pt x="136" y="621"/>
                    <a:pt x="139" y="613"/>
                    <a:pt x="139" y="605"/>
                  </a:cubicBezTo>
                  <a:cubicBezTo>
                    <a:pt x="139" y="604"/>
                    <a:pt x="139" y="603"/>
                    <a:pt x="139" y="602"/>
                  </a:cubicBezTo>
                  <a:cubicBezTo>
                    <a:pt x="139" y="600"/>
                    <a:pt x="139" y="598"/>
                    <a:pt x="139" y="596"/>
                  </a:cubicBezTo>
                  <a:cubicBezTo>
                    <a:pt x="140" y="592"/>
                    <a:pt x="142" y="589"/>
                    <a:pt x="143" y="586"/>
                  </a:cubicBezTo>
                  <a:cubicBezTo>
                    <a:pt x="144" y="585"/>
                    <a:pt x="146" y="583"/>
                    <a:pt x="147" y="581"/>
                  </a:cubicBezTo>
                  <a:cubicBezTo>
                    <a:pt x="148" y="580"/>
                    <a:pt x="148" y="580"/>
                    <a:pt x="149" y="579"/>
                  </a:cubicBezTo>
                  <a:cubicBezTo>
                    <a:pt x="150" y="578"/>
                    <a:pt x="151" y="577"/>
                    <a:pt x="152" y="577"/>
                  </a:cubicBezTo>
                  <a:cubicBezTo>
                    <a:pt x="153" y="576"/>
                    <a:pt x="154" y="576"/>
                    <a:pt x="155" y="575"/>
                  </a:cubicBezTo>
                  <a:cubicBezTo>
                    <a:pt x="161" y="569"/>
                    <a:pt x="156" y="561"/>
                    <a:pt x="153" y="557"/>
                  </a:cubicBezTo>
                  <a:cubicBezTo>
                    <a:pt x="151" y="555"/>
                    <a:pt x="151" y="555"/>
                    <a:pt x="151" y="555"/>
                  </a:cubicBezTo>
                  <a:cubicBezTo>
                    <a:pt x="150" y="553"/>
                    <a:pt x="149" y="551"/>
                    <a:pt x="148" y="549"/>
                  </a:cubicBezTo>
                  <a:cubicBezTo>
                    <a:pt x="148" y="546"/>
                    <a:pt x="147" y="544"/>
                    <a:pt x="146" y="541"/>
                  </a:cubicBezTo>
                  <a:cubicBezTo>
                    <a:pt x="146" y="539"/>
                    <a:pt x="146" y="538"/>
                    <a:pt x="145" y="536"/>
                  </a:cubicBezTo>
                  <a:cubicBezTo>
                    <a:pt x="144" y="535"/>
                    <a:pt x="144" y="534"/>
                    <a:pt x="144" y="532"/>
                  </a:cubicBezTo>
                  <a:cubicBezTo>
                    <a:pt x="144" y="530"/>
                    <a:pt x="144" y="530"/>
                    <a:pt x="144" y="530"/>
                  </a:cubicBezTo>
                  <a:cubicBezTo>
                    <a:pt x="144" y="529"/>
                    <a:pt x="144" y="529"/>
                    <a:pt x="144" y="528"/>
                  </a:cubicBezTo>
                  <a:cubicBezTo>
                    <a:pt x="146" y="529"/>
                    <a:pt x="147" y="529"/>
                    <a:pt x="148" y="529"/>
                  </a:cubicBezTo>
                  <a:cubicBezTo>
                    <a:pt x="148" y="529"/>
                    <a:pt x="148" y="529"/>
                    <a:pt x="148" y="529"/>
                  </a:cubicBezTo>
                  <a:cubicBezTo>
                    <a:pt x="151" y="529"/>
                    <a:pt x="153" y="526"/>
                    <a:pt x="154" y="523"/>
                  </a:cubicBezTo>
                  <a:cubicBezTo>
                    <a:pt x="154" y="523"/>
                    <a:pt x="154" y="522"/>
                    <a:pt x="154" y="522"/>
                  </a:cubicBezTo>
                  <a:cubicBezTo>
                    <a:pt x="155" y="520"/>
                    <a:pt x="155" y="520"/>
                    <a:pt x="155" y="520"/>
                  </a:cubicBezTo>
                  <a:cubicBezTo>
                    <a:pt x="158" y="515"/>
                    <a:pt x="161" y="511"/>
                    <a:pt x="165" y="507"/>
                  </a:cubicBezTo>
                  <a:cubicBezTo>
                    <a:pt x="167" y="505"/>
                    <a:pt x="169" y="503"/>
                    <a:pt x="171" y="501"/>
                  </a:cubicBezTo>
                  <a:cubicBezTo>
                    <a:pt x="172" y="500"/>
                    <a:pt x="173" y="500"/>
                    <a:pt x="174" y="499"/>
                  </a:cubicBezTo>
                  <a:cubicBezTo>
                    <a:pt x="173" y="499"/>
                    <a:pt x="173" y="500"/>
                    <a:pt x="173" y="500"/>
                  </a:cubicBezTo>
                  <a:cubicBezTo>
                    <a:pt x="171" y="501"/>
                    <a:pt x="170" y="502"/>
                    <a:pt x="169" y="504"/>
                  </a:cubicBezTo>
                  <a:cubicBezTo>
                    <a:pt x="159" y="513"/>
                    <a:pt x="153" y="524"/>
                    <a:pt x="151" y="535"/>
                  </a:cubicBezTo>
                  <a:cubicBezTo>
                    <a:pt x="151" y="535"/>
                    <a:pt x="150" y="536"/>
                    <a:pt x="150" y="537"/>
                  </a:cubicBezTo>
                  <a:cubicBezTo>
                    <a:pt x="149" y="539"/>
                    <a:pt x="148" y="541"/>
                    <a:pt x="149" y="543"/>
                  </a:cubicBezTo>
                  <a:cubicBezTo>
                    <a:pt x="149" y="544"/>
                    <a:pt x="149" y="546"/>
                    <a:pt x="153" y="551"/>
                  </a:cubicBezTo>
                  <a:cubicBezTo>
                    <a:pt x="154" y="552"/>
                    <a:pt x="154" y="553"/>
                    <a:pt x="155" y="554"/>
                  </a:cubicBezTo>
                  <a:cubicBezTo>
                    <a:pt x="155" y="555"/>
                    <a:pt x="156" y="556"/>
                    <a:pt x="156" y="557"/>
                  </a:cubicBezTo>
                  <a:cubicBezTo>
                    <a:pt x="157" y="558"/>
                    <a:pt x="157" y="558"/>
                    <a:pt x="157" y="558"/>
                  </a:cubicBezTo>
                  <a:cubicBezTo>
                    <a:pt x="158" y="561"/>
                    <a:pt x="160" y="564"/>
                    <a:pt x="164" y="564"/>
                  </a:cubicBezTo>
                  <a:cubicBezTo>
                    <a:pt x="165" y="564"/>
                    <a:pt x="165" y="563"/>
                    <a:pt x="166" y="563"/>
                  </a:cubicBezTo>
                  <a:cubicBezTo>
                    <a:pt x="168" y="563"/>
                    <a:pt x="168" y="563"/>
                    <a:pt x="168" y="563"/>
                  </a:cubicBezTo>
                  <a:cubicBezTo>
                    <a:pt x="168" y="561"/>
                    <a:pt x="168" y="561"/>
                    <a:pt x="168" y="561"/>
                  </a:cubicBezTo>
                  <a:cubicBezTo>
                    <a:pt x="168" y="559"/>
                    <a:pt x="168" y="557"/>
                    <a:pt x="168" y="555"/>
                  </a:cubicBezTo>
                  <a:cubicBezTo>
                    <a:pt x="168" y="556"/>
                    <a:pt x="168" y="556"/>
                    <a:pt x="168" y="557"/>
                  </a:cubicBezTo>
                  <a:cubicBezTo>
                    <a:pt x="169" y="558"/>
                    <a:pt x="170" y="560"/>
                    <a:pt x="170" y="561"/>
                  </a:cubicBezTo>
                  <a:cubicBezTo>
                    <a:pt x="170" y="565"/>
                    <a:pt x="173" y="567"/>
                    <a:pt x="175" y="568"/>
                  </a:cubicBezTo>
                  <a:cubicBezTo>
                    <a:pt x="176" y="569"/>
                    <a:pt x="179" y="571"/>
                    <a:pt x="180" y="573"/>
                  </a:cubicBezTo>
                  <a:cubicBezTo>
                    <a:pt x="180" y="573"/>
                    <a:pt x="181" y="573"/>
                    <a:pt x="181" y="574"/>
                  </a:cubicBezTo>
                  <a:cubicBezTo>
                    <a:pt x="182" y="576"/>
                    <a:pt x="184" y="579"/>
                    <a:pt x="187" y="579"/>
                  </a:cubicBezTo>
                  <a:cubicBezTo>
                    <a:pt x="188" y="579"/>
                    <a:pt x="188" y="579"/>
                    <a:pt x="188" y="579"/>
                  </a:cubicBezTo>
                  <a:cubicBezTo>
                    <a:pt x="188" y="579"/>
                    <a:pt x="188" y="579"/>
                    <a:pt x="188" y="579"/>
                  </a:cubicBezTo>
                  <a:cubicBezTo>
                    <a:pt x="189" y="579"/>
                    <a:pt x="190" y="578"/>
                    <a:pt x="191" y="577"/>
                  </a:cubicBezTo>
                  <a:cubicBezTo>
                    <a:pt x="191" y="577"/>
                    <a:pt x="192" y="576"/>
                    <a:pt x="192" y="575"/>
                  </a:cubicBezTo>
                  <a:cubicBezTo>
                    <a:pt x="192" y="576"/>
                    <a:pt x="192" y="578"/>
                    <a:pt x="193" y="579"/>
                  </a:cubicBezTo>
                  <a:cubicBezTo>
                    <a:pt x="195" y="580"/>
                    <a:pt x="196" y="581"/>
                    <a:pt x="198" y="581"/>
                  </a:cubicBezTo>
                  <a:cubicBezTo>
                    <a:pt x="198" y="581"/>
                    <a:pt x="198" y="581"/>
                    <a:pt x="198" y="581"/>
                  </a:cubicBezTo>
                  <a:cubicBezTo>
                    <a:pt x="198" y="581"/>
                    <a:pt x="199" y="581"/>
                    <a:pt x="199" y="581"/>
                  </a:cubicBezTo>
                  <a:cubicBezTo>
                    <a:pt x="198" y="582"/>
                    <a:pt x="195" y="586"/>
                    <a:pt x="197" y="589"/>
                  </a:cubicBezTo>
                  <a:cubicBezTo>
                    <a:pt x="198" y="591"/>
                    <a:pt x="200" y="592"/>
                    <a:pt x="202" y="593"/>
                  </a:cubicBezTo>
                  <a:cubicBezTo>
                    <a:pt x="203" y="593"/>
                    <a:pt x="204" y="593"/>
                    <a:pt x="204" y="594"/>
                  </a:cubicBezTo>
                  <a:cubicBezTo>
                    <a:pt x="205" y="594"/>
                    <a:pt x="206" y="596"/>
                    <a:pt x="207" y="597"/>
                  </a:cubicBezTo>
                  <a:cubicBezTo>
                    <a:pt x="207" y="597"/>
                    <a:pt x="207" y="597"/>
                    <a:pt x="207" y="598"/>
                  </a:cubicBezTo>
                  <a:cubicBezTo>
                    <a:pt x="207" y="599"/>
                    <a:pt x="208" y="600"/>
                    <a:pt x="208" y="601"/>
                  </a:cubicBezTo>
                  <a:cubicBezTo>
                    <a:pt x="210" y="603"/>
                    <a:pt x="213" y="603"/>
                    <a:pt x="214" y="603"/>
                  </a:cubicBezTo>
                  <a:cubicBezTo>
                    <a:pt x="215" y="603"/>
                    <a:pt x="215" y="603"/>
                    <a:pt x="215" y="603"/>
                  </a:cubicBezTo>
                  <a:cubicBezTo>
                    <a:pt x="215" y="603"/>
                    <a:pt x="216" y="603"/>
                    <a:pt x="216" y="603"/>
                  </a:cubicBezTo>
                  <a:cubicBezTo>
                    <a:pt x="218" y="604"/>
                    <a:pt x="221" y="605"/>
                    <a:pt x="223" y="610"/>
                  </a:cubicBezTo>
                  <a:cubicBezTo>
                    <a:pt x="223" y="612"/>
                    <a:pt x="223" y="612"/>
                    <a:pt x="223" y="612"/>
                  </a:cubicBezTo>
                  <a:cubicBezTo>
                    <a:pt x="224" y="614"/>
                    <a:pt x="225" y="617"/>
                    <a:pt x="227" y="620"/>
                  </a:cubicBezTo>
                  <a:cubicBezTo>
                    <a:pt x="227" y="621"/>
                    <a:pt x="227" y="622"/>
                    <a:pt x="228" y="622"/>
                  </a:cubicBezTo>
                  <a:cubicBezTo>
                    <a:pt x="229" y="624"/>
                    <a:pt x="230" y="625"/>
                    <a:pt x="230" y="627"/>
                  </a:cubicBezTo>
                  <a:cubicBezTo>
                    <a:pt x="231" y="632"/>
                    <a:pt x="225" y="637"/>
                    <a:pt x="220" y="640"/>
                  </a:cubicBezTo>
                  <a:cubicBezTo>
                    <a:pt x="219" y="640"/>
                    <a:pt x="219" y="640"/>
                    <a:pt x="219" y="640"/>
                  </a:cubicBezTo>
                  <a:cubicBezTo>
                    <a:pt x="217" y="642"/>
                    <a:pt x="213" y="644"/>
                    <a:pt x="212" y="647"/>
                  </a:cubicBezTo>
                  <a:cubicBezTo>
                    <a:pt x="212" y="648"/>
                    <a:pt x="211" y="649"/>
                    <a:pt x="211" y="650"/>
                  </a:cubicBezTo>
                  <a:cubicBezTo>
                    <a:pt x="211" y="650"/>
                    <a:pt x="211" y="651"/>
                    <a:pt x="211" y="651"/>
                  </a:cubicBezTo>
                  <a:cubicBezTo>
                    <a:pt x="210" y="651"/>
                    <a:pt x="210" y="652"/>
                    <a:pt x="210" y="652"/>
                  </a:cubicBezTo>
                  <a:cubicBezTo>
                    <a:pt x="209" y="653"/>
                    <a:pt x="209" y="654"/>
                    <a:pt x="209" y="656"/>
                  </a:cubicBezTo>
                  <a:cubicBezTo>
                    <a:pt x="208" y="656"/>
                    <a:pt x="208" y="657"/>
                    <a:pt x="208" y="657"/>
                  </a:cubicBezTo>
                  <a:cubicBezTo>
                    <a:pt x="207" y="658"/>
                    <a:pt x="207" y="658"/>
                    <a:pt x="206" y="659"/>
                  </a:cubicBezTo>
                  <a:cubicBezTo>
                    <a:pt x="205" y="661"/>
                    <a:pt x="205" y="662"/>
                    <a:pt x="205" y="663"/>
                  </a:cubicBezTo>
                  <a:cubicBezTo>
                    <a:pt x="205" y="664"/>
                    <a:pt x="205" y="664"/>
                    <a:pt x="205" y="665"/>
                  </a:cubicBezTo>
                  <a:cubicBezTo>
                    <a:pt x="204" y="669"/>
                    <a:pt x="204" y="675"/>
                    <a:pt x="201" y="679"/>
                  </a:cubicBezTo>
                  <a:cubicBezTo>
                    <a:pt x="199" y="682"/>
                    <a:pt x="196" y="686"/>
                    <a:pt x="193" y="689"/>
                  </a:cubicBezTo>
                  <a:cubicBezTo>
                    <a:pt x="191" y="691"/>
                    <a:pt x="191" y="691"/>
                    <a:pt x="191" y="691"/>
                  </a:cubicBezTo>
                  <a:cubicBezTo>
                    <a:pt x="186" y="695"/>
                    <a:pt x="184" y="700"/>
                    <a:pt x="183" y="705"/>
                  </a:cubicBezTo>
                  <a:cubicBezTo>
                    <a:pt x="183" y="706"/>
                    <a:pt x="182" y="707"/>
                    <a:pt x="182" y="707"/>
                  </a:cubicBezTo>
                  <a:cubicBezTo>
                    <a:pt x="181" y="711"/>
                    <a:pt x="179" y="716"/>
                    <a:pt x="181" y="720"/>
                  </a:cubicBezTo>
                  <a:cubicBezTo>
                    <a:pt x="182" y="722"/>
                    <a:pt x="183" y="724"/>
                    <a:pt x="183" y="726"/>
                  </a:cubicBezTo>
                  <a:cubicBezTo>
                    <a:pt x="185" y="729"/>
                    <a:pt x="186" y="731"/>
                    <a:pt x="186" y="735"/>
                  </a:cubicBezTo>
                  <a:cubicBezTo>
                    <a:pt x="186" y="736"/>
                    <a:pt x="186" y="736"/>
                    <a:pt x="186" y="736"/>
                  </a:cubicBezTo>
                  <a:cubicBezTo>
                    <a:pt x="186" y="736"/>
                    <a:pt x="185" y="736"/>
                    <a:pt x="185" y="736"/>
                  </a:cubicBezTo>
                  <a:cubicBezTo>
                    <a:pt x="185" y="736"/>
                    <a:pt x="185" y="735"/>
                    <a:pt x="185" y="734"/>
                  </a:cubicBezTo>
                  <a:cubicBezTo>
                    <a:pt x="185" y="730"/>
                    <a:pt x="183" y="726"/>
                    <a:pt x="181" y="722"/>
                  </a:cubicBezTo>
                  <a:cubicBezTo>
                    <a:pt x="179" y="720"/>
                    <a:pt x="177" y="718"/>
                    <a:pt x="174" y="718"/>
                  </a:cubicBezTo>
                  <a:cubicBezTo>
                    <a:pt x="172" y="718"/>
                    <a:pt x="170" y="718"/>
                    <a:pt x="169" y="719"/>
                  </a:cubicBezTo>
                  <a:cubicBezTo>
                    <a:pt x="164" y="722"/>
                    <a:pt x="165" y="727"/>
                    <a:pt x="165" y="730"/>
                  </a:cubicBezTo>
                  <a:cubicBezTo>
                    <a:pt x="165" y="731"/>
                    <a:pt x="165" y="731"/>
                    <a:pt x="165" y="732"/>
                  </a:cubicBezTo>
                  <a:cubicBezTo>
                    <a:pt x="165" y="733"/>
                    <a:pt x="165" y="735"/>
                    <a:pt x="165" y="736"/>
                  </a:cubicBezTo>
                  <a:cubicBezTo>
                    <a:pt x="165" y="738"/>
                    <a:pt x="164" y="741"/>
                    <a:pt x="166" y="744"/>
                  </a:cubicBezTo>
                  <a:cubicBezTo>
                    <a:pt x="167" y="748"/>
                    <a:pt x="170" y="752"/>
                    <a:pt x="172" y="755"/>
                  </a:cubicBezTo>
                  <a:cubicBezTo>
                    <a:pt x="174" y="757"/>
                    <a:pt x="175" y="759"/>
                    <a:pt x="177" y="762"/>
                  </a:cubicBezTo>
                  <a:cubicBezTo>
                    <a:pt x="179" y="765"/>
                    <a:pt x="181" y="768"/>
                    <a:pt x="183" y="770"/>
                  </a:cubicBezTo>
                  <a:cubicBezTo>
                    <a:pt x="187" y="775"/>
                    <a:pt x="190" y="779"/>
                    <a:pt x="190" y="784"/>
                  </a:cubicBezTo>
                  <a:cubicBezTo>
                    <a:pt x="190" y="784"/>
                    <a:pt x="190" y="784"/>
                    <a:pt x="190" y="784"/>
                  </a:cubicBezTo>
                  <a:cubicBezTo>
                    <a:pt x="190" y="788"/>
                    <a:pt x="190" y="794"/>
                    <a:pt x="194" y="797"/>
                  </a:cubicBezTo>
                  <a:cubicBezTo>
                    <a:pt x="196" y="798"/>
                    <a:pt x="198" y="798"/>
                    <a:pt x="199" y="798"/>
                  </a:cubicBezTo>
                  <a:cubicBezTo>
                    <a:pt x="203" y="798"/>
                    <a:pt x="207" y="795"/>
                    <a:pt x="207" y="791"/>
                  </a:cubicBezTo>
                  <a:cubicBezTo>
                    <a:pt x="207" y="787"/>
                    <a:pt x="204" y="783"/>
                    <a:pt x="202" y="780"/>
                  </a:cubicBezTo>
                  <a:cubicBezTo>
                    <a:pt x="202" y="779"/>
                    <a:pt x="201" y="779"/>
                    <a:pt x="201" y="778"/>
                  </a:cubicBezTo>
                  <a:cubicBezTo>
                    <a:pt x="199" y="775"/>
                    <a:pt x="198" y="771"/>
                    <a:pt x="197" y="767"/>
                  </a:cubicBezTo>
                  <a:cubicBezTo>
                    <a:pt x="196" y="763"/>
                    <a:pt x="196" y="761"/>
                    <a:pt x="198" y="759"/>
                  </a:cubicBezTo>
                  <a:cubicBezTo>
                    <a:pt x="200" y="757"/>
                    <a:pt x="203" y="755"/>
                    <a:pt x="206" y="755"/>
                  </a:cubicBezTo>
                  <a:cubicBezTo>
                    <a:pt x="207" y="755"/>
                    <a:pt x="207" y="755"/>
                    <a:pt x="207" y="755"/>
                  </a:cubicBezTo>
                  <a:cubicBezTo>
                    <a:pt x="209" y="755"/>
                    <a:pt x="209" y="756"/>
                    <a:pt x="210" y="757"/>
                  </a:cubicBezTo>
                  <a:cubicBezTo>
                    <a:pt x="210" y="757"/>
                    <a:pt x="210" y="757"/>
                    <a:pt x="211" y="758"/>
                  </a:cubicBezTo>
                  <a:cubicBezTo>
                    <a:pt x="211" y="759"/>
                    <a:pt x="212" y="761"/>
                    <a:pt x="215" y="762"/>
                  </a:cubicBezTo>
                  <a:cubicBezTo>
                    <a:pt x="216" y="762"/>
                    <a:pt x="218" y="763"/>
                    <a:pt x="219" y="763"/>
                  </a:cubicBezTo>
                  <a:cubicBezTo>
                    <a:pt x="220" y="763"/>
                    <a:pt x="221" y="763"/>
                    <a:pt x="222" y="763"/>
                  </a:cubicBezTo>
                  <a:cubicBezTo>
                    <a:pt x="223" y="763"/>
                    <a:pt x="225" y="765"/>
                    <a:pt x="226" y="765"/>
                  </a:cubicBezTo>
                  <a:cubicBezTo>
                    <a:pt x="227" y="766"/>
                    <a:pt x="227" y="766"/>
                    <a:pt x="227" y="766"/>
                  </a:cubicBezTo>
                  <a:cubicBezTo>
                    <a:pt x="231" y="768"/>
                    <a:pt x="235" y="773"/>
                    <a:pt x="238" y="777"/>
                  </a:cubicBezTo>
                  <a:cubicBezTo>
                    <a:pt x="239" y="778"/>
                    <a:pt x="239" y="778"/>
                    <a:pt x="239" y="778"/>
                  </a:cubicBezTo>
                  <a:cubicBezTo>
                    <a:pt x="241" y="781"/>
                    <a:pt x="243" y="785"/>
                    <a:pt x="247" y="787"/>
                  </a:cubicBezTo>
                  <a:cubicBezTo>
                    <a:pt x="248" y="788"/>
                    <a:pt x="249" y="788"/>
                    <a:pt x="250" y="788"/>
                  </a:cubicBezTo>
                  <a:cubicBezTo>
                    <a:pt x="250" y="788"/>
                    <a:pt x="251" y="788"/>
                    <a:pt x="252" y="789"/>
                  </a:cubicBezTo>
                  <a:cubicBezTo>
                    <a:pt x="253" y="789"/>
                    <a:pt x="253" y="789"/>
                    <a:pt x="253" y="789"/>
                  </a:cubicBezTo>
                  <a:cubicBezTo>
                    <a:pt x="254" y="790"/>
                    <a:pt x="256" y="791"/>
                    <a:pt x="258" y="791"/>
                  </a:cubicBezTo>
                  <a:cubicBezTo>
                    <a:pt x="259" y="791"/>
                    <a:pt x="259" y="791"/>
                    <a:pt x="259" y="791"/>
                  </a:cubicBezTo>
                  <a:cubicBezTo>
                    <a:pt x="261" y="791"/>
                    <a:pt x="263" y="790"/>
                    <a:pt x="263" y="789"/>
                  </a:cubicBezTo>
                  <a:cubicBezTo>
                    <a:pt x="266" y="786"/>
                    <a:pt x="265" y="781"/>
                    <a:pt x="265" y="777"/>
                  </a:cubicBezTo>
                  <a:cubicBezTo>
                    <a:pt x="264" y="777"/>
                    <a:pt x="264" y="776"/>
                    <a:pt x="264" y="776"/>
                  </a:cubicBezTo>
                  <a:cubicBezTo>
                    <a:pt x="264" y="774"/>
                    <a:pt x="264" y="773"/>
                    <a:pt x="264" y="772"/>
                  </a:cubicBezTo>
                  <a:cubicBezTo>
                    <a:pt x="264" y="770"/>
                    <a:pt x="264" y="768"/>
                    <a:pt x="264" y="765"/>
                  </a:cubicBezTo>
                  <a:cubicBezTo>
                    <a:pt x="263" y="763"/>
                    <a:pt x="261" y="760"/>
                    <a:pt x="259" y="758"/>
                  </a:cubicBezTo>
                  <a:cubicBezTo>
                    <a:pt x="259" y="757"/>
                    <a:pt x="258" y="756"/>
                    <a:pt x="257" y="755"/>
                  </a:cubicBezTo>
                  <a:cubicBezTo>
                    <a:pt x="255" y="753"/>
                    <a:pt x="255" y="752"/>
                    <a:pt x="256" y="749"/>
                  </a:cubicBezTo>
                  <a:cubicBezTo>
                    <a:pt x="256" y="749"/>
                    <a:pt x="256" y="748"/>
                    <a:pt x="256" y="747"/>
                  </a:cubicBezTo>
                  <a:cubicBezTo>
                    <a:pt x="257" y="746"/>
                    <a:pt x="257" y="746"/>
                    <a:pt x="257" y="746"/>
                  </a:cubicBezTo>
                  <a:cubicBezTo>
                    <a:pt x="257" y="746"/>
                    <a:pt x="257" y="746"/>
                    <a:pt x="258" y="746"/>
                  </a:cubicBezTo>
                  <a:cubicBezTo>
                    <a:pt x="258" y="746"/>
                    <a:pt x="258" y="746"/>
                    <a:pt x="258" y="746"/>
                  </a:cubicBezTo>
                  <a:cubicBezTo>
                    <a:pt x="259" y="746"/>
                    <a:pt x="260" y="747"/>
                    <a:pt x="261" y="748"/>
                  </a:cubicBezTo>
                  <a:cubicBezTo>
                    <a:pt x="261" y="749"/>
                    <a:pt x="262" y="750"/>
                    <a:pt x="263" y="751"/>
                  </a:cubicBezTo>
                  <a:cubicBezTo>
                    <a:pt x="263" y="752"/>
                    <a:pt x="264" y="752"/>
                    <a:pt x="264" y="753"/>
                  </a:cubicBezTo>
                  <a:cubicBezTo>
                    <a:pt x="265" y="753"/>
                    <a:pt x="266" y="754"/>
                    <a:pt x="267" y="755"/>
                  </a:cubicBezTo>
                  <a:cubicBezTo>
                    <a:pt x="270" y="756"/>
                    <a:pt x="271" y="757"/>
                    <a:pt x="273" y="759"/>
                  </a:cubicBezTo>
                  <a:cubicBezTo>
                    <a:pt x="275" y="760"/>
                    <a:pt x="276" y="762"/>
                    <a:pt x="278" y="763"/>
                  </a:cubicBezTo>
                  <a:cubicBezTo>
                    <a:pt x="279" y="765"/>
                    <a:pt x="280" y="766"/>
                    <a:pt x="282" y="768"/>
                  </a:cubicBezTo>
                  <a:cubicBezTo>
                    <a:pt x="283" y="770"/>
                    <a:pt x="286" y="772"/>
                    <a:pt x="289" y="772"/>
                  </a:cubicBezTo>
                  <a:cubicBezTo>
                    <a:pt x="290" y="772"/>
                    <a:pt x="292" y="771"/>
                    <a:pt x="293" y="770"/>
                  </a:cubicBezTo>
                  <a:cubicBezTo>
                    <a:pt x="294" y="771"/>
                    <a:pt x="295" y="772"/>
                    <a:pt x="296" y="772"/>
                  </a:cubicBezTo>
                  <a:cubicBezTo>
                    <a:pt x="298" y="772"/>
                    <a:pt x="299" y="773"/>
                    <a:pt x="301" y="773"/>
                  </a:cubicBezTo>
                  <a:cubicBezTo>
                    <a:pt x="302" y="773"/>
                    <a:pt x="303" y="772"/>
                    <a:pt x="305" y="772"/>
                  </a:cubicBezTo>
                  <a:cubicBezTo>
                    <a:pt x="306" y="772"/>
                    <a:pt x="306" y="772"/>
                    <a:pt x="306" y="772"/>
                  </a:cubicBezTo>
                  <a:cubicBezTo>
                    <a:pt x="307" y="772"/>
                    <a:pt x="309" y="772"/>
                    <a:pt x="310" y="771"/>
                  </a:cubicBezTo>
                  <a:cubicBezTo>
                    <a:pt x="311" y="771"/>
                    <a:pt x="311" y="771"/>
                    <a:pt x="311" y="771"/>
                  </a:cubicBezTo>
                  <a:cubicBezTo>
                    <a:pt x="313" y="771"/>
                    <a:pt x="314" y="770"/>
                    <a:pt x="316" y="768"/>
                  </a:cubicBezTo>
                  <a:cubicBezTo>
                    <a:pt x="318" y="767"/>
                    <a:pt x="320" y="765"/>
                    <a:pt x="321" y="763"/>
                  </a:cubicBezTo>
                  <a:cubicBezTo>
                    <a:pt x="322" y="760"/>
                    <a:pt x="322" y="758"/>
                    <a:pt x="321" y="755"/>
                  </a:cubicBezTo>
                  <a:cubicBezTo>
                    <a:pt x="321" y="754"/>
                    <a:pt x="321" y="754"/>
                    <a:pt x="321" y="754"/>
                  </a:cubicBezTo>
                  <a:cubicBezTo>
                    <a:pt x="322" y="754"/>
                    <a:pt x="322" y="754"/>
                    <a:pt x="323" y="754"/>
                  </a:cubicBezTo>
                  <a:cubicBezTo>
                    <a:pt x="324" y="755"/>
                    <a:pt x="326" y="755"/>
                    <a:pt x="328" y="755"/>
                  </a:cubicBezTo>
                  <a:cubicBezTo>
                    <a:pt x="331" y="755"/>
                    <a:pt x="333" y="754"/>
                    <a:pt x="335" y="752"/>
                  </a:cubicBezTo>
                  <a:cubicBezTo>
                    <a:pt x="336" y="751"/>
                    <a:pt x="337" y="750"/>
                    <a:pt x="338" y="750"/>
                  </a:cubicBezTo>
                  <a:cubicBezTo>
                    <a:pt x="339" y="750"/>
                    <a:pt x="339" y="750"/>
                    <a:pt x="339" y="750"/>
                  </a:cubicBezTo>
                  <a:cubicBezTo>
                    <a:pt x="340" y="751"/>
                    <a:pt x="340" y="751"/>
                    <a:pt x="340" y="751"/>
                  </a:cubicBezTo>
                  <a:cubicBezTo>
                    <a:pt x="342" y="752"/>
                    <a:pt x="343" y="753"/>
                    <a:pt x="345" y="753"/>
                  </a:cubicBezTo>
                  <a:cubicBezTo>
                    <a:pt x="346" y="753"/>
                    <a:pt x="347" y="752"/>
                    <a:pt x="348" y="752"/>
                  </a:cubicBezTo>
                  <a:cubicBezTo>
                    <a:pt x="351" y="750"/>
                    <a:pt x="353" y="746"/>
                    <a:pt x="353" y="744"/>
                  </a:cubicBezTo>
                  <a:cubicBezTo>
                    <a:pt x="353" y="741"/>
                    <a:pt x="353" y="738"/>
                    <a:pt x="353" y="735"/>
                  </a:cubicBezTo>
                  <a:cubicBezTo>
                    <a:pt x="352" y="733"/>
                    <a:pt x="352" y="730"/>
                    <a:pt x="352" y="728"/>
                  </a:cubicBezTo>
                  <a:cubicBezTo>
                    <a:pt x="352" y="728"/>
                    <a:pt x="353" y="728"/>
                    <a:pt x="353" y="728"/>
                  </a:cubicBezTo>
                  <a:cubicBezTo>
                    <a:pt x="354" y="728"/>
                    <a:pt x="356" y="728"/>
                    <a:pt x="360" y="729"/>
                  </a:cubicBezTo>
                  <a:cubicBezTo>
                    <a:pt x="362" y="730"/>
                    <a:pt x="365" y="731"/>
                    <a:pt x="368" y="731"/>
                  </a:cubicBezTo>
                  <a:cubicBezTo>
                    <a:pt x="369" y="731"/>
                    <a:pt x="371" y="730"/>
                    <a:pt x="373" y="730"/>
                  </a:cubicBezTo>
                  <a:cubicBezTo>
                    <a:pt x="375" y="730"/>
                    <a:pt x="377" y="730"/>
                    <a:pt x="378" y="730"/>
                  </a:cubicBezTo>
                  <a:cubicBezTo>
                    <a:pt x="380" y="730"/>
                    <a:pt x="381" y="730"/>
                    <a:pt x="382" y="730"/>
                  </a:cubicBezTo>
                  <a:cubicBezTo>
                    <a:pt x="383" y="730"/>
                    <a:pt x="384" y="731"/>
                    <a:pt x="385" y="731"/>
                  </a:cubicBezTo>
                  <a:cubicBezTo>
                    <a:pt x="386" y="731"/>
                    <a:pt x="386" y="731"/>
                    <a:pt x="387" y="731"/>
                  </a:cubicBezTo>
                  <a:cubicBezTo>
                    <a:pt x="388" y="730"/>
                    <a:pt x="388" y="730"/>
                    <a:pt x="389" y="730"/>
                  </a:cubicBezTo>
                  <a:cubicBezTo>
                    <a:pt x="389" y="730"/>
                    <a:pt x="390" y="730"/>
                    <a:pt x="391" y="731"/>
                  </a:cubicBezTo>
                  <a:cubicBezTo>
                    <a:pt x="391" y="731"/>
                    <a:pt x="392" y="731"/>
                    <a:pt x="393" y="731"/>
                  </a:cubicBezTo>
                  <a:cubicBezTo>
                    <a:pt x="394" y="731"/>
                    <a:pt x="396" y="731"/>
                    <a:pt x="397" y="731"/>
                  </a:cubicBezTo>
                  <a:cubicBezTo>
                    <a:pt x="398" y="731"/>
                    <a:pt x="399" y="731"/>
                    <a:pt x="400" y="731"/>
                  </a:cubicBezTo>
                  <a:cubicBezTo>
                    <a:pt x="401" y="731"/>
                    <a:pt x="402" y="730"/>
                    <a:pt x="404" y="730"/>
                  </a:cubicBezTo>
                  <a:cubicBezTo>
                    <a:pt x="405" y="729"/>
                    <a:pt x="405" y="729"/>
                    <a:pt x="405" y="729"/>
                  </a:cubicBezTo>
                  <a:cubicBezTo>
                    <a:pt x="406" y="729"/>
                    <a:pt x="406" y="729"/>
                    <a:pt x="406" y="729"/>
                  </a:cubicBezTo>
                  <a:cubicBezTo>
                    <a:pt x="407" y="728"/>
                    <a:pt x="408" y="726"/>
                    <a:pt x="409" y="724"/>
                  </a:cubicBezTo>
                  <a:cubicBezTo>
                    <a:pt x="409" y="723"/>
                    <a:pt x="410" y="722"/>
                    <a:pt x="410" y="721"/>
                  </a:cubicBezTo>
                  <a:cubicBezTo>
                    <a:pt x="410" y="719"/>
                    <a:pt x="411" y="717"/>
                    <a:pt x="412" y="716"/>
                  </a:cubicBezTo>
                  <a:cubicBezTo>
                    <a:pt x="413" y="713"/>
                    <a:pt x="416" y="712"/>
                    <a:pt x="419" y="711"/>
                  </a:cubicBezTo>
                  <a:cubicBezTo>
                    <a:pt x="422" y="710"/>
                    <a:pt x="424" y="709"/>
                    <a:pt x="426" y="707"/>
                  </a:cubicBezTo>
                  <a:cubicBezTo>
                    <a:pt x="428" y="705"/>
                    <a:pt x="429" y="704"/>
                    <a:pt x="430" y="702"/>
                  </a:cubicBezTo>
                  <a:cubicBezTo>
                    <a:pt x="432" y="699"/>
                    <a:pt x="434" y="696"/>
                    <a:pt x="439" y="693"/>
                  </a:cubicBezTo>
                  <a:cubicBezTo>
                    <a:pt x="445" y="691"/>
                    <a:pt x="449" y="687"/>
                    <a:pt x="452" y="679"/>
                  </a:cubicBezTo>
                  <a:cubicBezTo>
                    <a:pt x="453" y="677"/>
                    <a:pt x="454" y="675"/>
                    <a:pt x="454" y="673"/>
                  </a:cubicBezTo>
                  <a:cubicBezTo>
                    <a:pt x="456" y="669"/>
                    <a:pt x="457" y="665"/>
                    <a:pt x="460" y="662"/>
                  </a:cubicBezTo>
                  <a:cubicBezTo>
                    <a:pt x="465" y="655"/>
                    <a:pt x="470" y="651"/>
                    <a:pt x="473" y="649"/>
                  </a:cubicBezTo>
                  <a:cubicBezTo>
                    <a:pt x="475" y="649"/>
                    <a:pt x="477" y="648"/>
                    <a:pt x="479" y="648"/>
                  </a:cubicBezTo>
                  <a:cubicBezTo>
                    <a:pt x="481" y="648"/>
                    <a:pt x="481" y="648"/>
                    <a:pt x="481" y="648"/>
                  </a:cubicBezTo>
                  <a:cubicBezTo>
                    <a:pt x="484" y="648"/>
                    <a:pt x="487" y="648"/>
                    <a:pt x="489" y="645"/>
                  </a:cubicBezTo>
                  <a:cubicBezTo>
                    <a:pt x="490" y="644"/>
                    <a:pt x="490" y="643"/>
                    <a:pt x="491" y="643"/>
                  </a:cubicBezTo>
                  <a:cubicBezTo>
                    <a:pt x="492" y="641"/>
                    <a:pt x="493" y="639"/>
                    <a:pt x="495" y="637"/>
                  </a:cubicBezTo>
                  <a:cubicBezTo>
                    <a:pt x="496" y="637"/>
                    <a:pt x="497" y="636"/>
                    <a:pt x="498" y="636"/>
                  </a:cubicBezTo>
                  <a:cubicBezTo>
                    <a:pt x="500" y="635"/>
                    <a:pt x="502" y="634"/>
                    <a:pt x="503" y="631"/>
                  </a:cubicBezTo>
                  <a:cubicBezTo>
                    <a:pt x="506" y="626"/>
                    <a:pt x="502" y="618"/>
                    <a:pt x="499" y="613"/>
                  </a:cubicBezTo>
                  <a:cubicBezTo>
                    <a:pt x="498" y="612"/>
                    <a:pt x="498" y="611"/>
                    <a:pt x="497" y="610"/>
                  </a:cubicBezTo>
                  <a:cubicBezTo>
                    <a:pt x="497" y="608"/>
                    <a:pt x="495" y="606"/>
                    <a:pt x="494" y="604"/>
                  </a:cubicBezTo>
                  <a:cubicBezTo>
                    <a:pt x="493" y="602"/>
                    <a:pt x="491" y="600"/>
                    <a:pt x="490" y="598"/>
                  </a:cubicBezTo>
                  <a:cubicBezTo>
                    <a:pt x="490" y="596"/>
                    <a:pt x="489" y="595"/>
                    <a:pt x="490" y="594"/>
                  </a:cubicBezTo>
                  <a:cubicBezTo>
                    <a:pt x="490" y="593"/>
                    <a:pt x="491" y="593"/>
                    <a:pt x="493" y="592"/>
                  </a:cubicBezTo>
                  <a:cubicBezTo>
                    <a:pt x="494" y="592"/>
                    <a:pt x="496" y="591"/>
                    <a:pt x="498" y="589"/>
                  </a:cubicBezTo>
                  <a:cubicBezTo>
                    <a:pt x="499" y="587"/>
                    <a:pt x="500" y="585"/>
                    <a:pt x="501" y="582"/>
                  </a:cubicBezTo>
                  <a:cubicBezTo>
                    <a:pt x="501" y="581"/>
                    <a:pt x="502" y="580"/>
                    <a:pt x="502" y="579"/>
                  </a:cubicBezTo>
                  <a:cubicBezTo>
                    <a:pt x="503" y="576"/>
                    <a:pt x="505" y="575"/>
                    <a:pt x="506" y="574"/>
                  </a:cubicBezTo>
                  <a:cubicBezTo>
                    <a:pt x="507" y="574"/>
                    <a:pt x="508" y="573"/>
                    <a:pt x="509" y="572"/>
                  </a:cubicBezTo>
                  <a:cubicBezTo>
                    <a:pt x="512" y="570"/>
                    <a:pt x="512" y="568"/>
                    <a:pt x="513" y="565"/>
                  </a:cubicBezTo>
                  <a:cubicBezTo>
                    <a:pt x="513" y="564"/>
                    <a:pt x="513" y="563"/>
                    <a:pt x="514" y="561"/>
                  </a:cubicBezTo>
                  <a:cubicBezTo>
                    <a:pt x="515" y="560"/>
                    <a:pt x="516" y="559"/>
                    <a:pt x="517" y="558"/>
                  </a:cubicBezTo>
                  <a:cubicBezTo>
                    <a:pt x="519" y="556"/>
                    <a:pt x="519" y="556"/>
                    <a:pt x="519" y="556"/>
                  </a:cubicBezTo>
                  <a:cubicBezTo>
                    <a:pt x="518" y="554"/>
                    <a:pt x="518" y="554"/>
                    <a:pt x="518" y="554"/>
                  </a:cubicBezTo>
                  <a:cubicBezTo>
                    <a:pt x="517" y="552"/>
                    <a:pt x="515" y="551"/>
                    <a:pt x="514" y="549"/>
                  </a:cubicBezTo>
                  <a:cubicBezTo>
                    <a:pt x="513" y="548"/>
                    <a:pt x="512" y="547"/>
                    <a:pt x="510" y="545"/>
                  </a:cubicBezTo>
                  <a:cubicBezTo>
                    <a:pt x="509" y="542"/>
                    <a:pt x="507" y="539"/>
                    <a:pt x="504" y="538"/>
                  </a:cubicBezTo>
                  <a:cubicBezTo>
                    <a:pt x="503" y="537"/>
                    <a:pt x="501" y="536"/>
                    <a:pt x="499" y="536"/>
                  </a:cubicBezTo>
                  <a:cubicBezTo>
                    <a:pt x="498" y="536"/>
                    <a:pt x="496" y="536"/>
                    <a:pt x="495" y="537"/>
                  </a:cubicBezTo>
                  <a:cubicBezTo>
                    <a:pt x="494" y="537"/>
                    <a:pt x="494" y="537"/>
                    <a:pt x="493" y="537"/>
                  </a:cubicBezTo>
                  <a:cubicBezTo>
                    <a:pt x="492" y="537"/>
                    <a:pt x="492" y="537"/>
                    <a:pt x="492" y="537"/>
                  </a:cubicBezTo>
                  <a:cubicBezTo>
                    <a:pt x="489" y="537"/>
                    <a:pt x="487" y="537"/>
                    <a:pt x="485" y="536"/>
                  </a:cubicBezTo>
                  <a:cubicBezTo>
                    <a:pt x="484" y="536"/>
                    <a:pt x="484" y="536"/>
                    <a:pt x="484" y="536"/>
                  </a:cubicBezTo>
                  <a:cubicBezTo>
                    <a:pt x="482" y="535"/>
                    <a:pt x="480" y="533"/>
                    <a:pt x="478" y="531"/>
                  </a:cubicBezTo>
                  <a:cubicBezTo>
                    <a:pt x="476" y="529"/>
                    <a:pt x="474" y="526"/>
                    <a:pt x="471" y="525"/>
                  </a:cubicBezTo>
                  <a:cubicBezTo>
                    <a:pt x="468" y="524"/>
                    <a:pt x="466" y="524"/>
                    <a:pt x="464" y="523"/>
                  </a:cubicBezTo>
                  <a:cubicBezTo>
                    <a:pt x="461" y="523"/>
                    <a:pt x="460" y="523"/>
                    <a:pt x="458" y="521"/>
                  </a:cubicBezTo>
                  <a:cubicBezTo>
                    <a:pt x="455" y="515"/>
                    <a:pt x="452" y="510"/>
                    <a:pt x="443" y="510"/>
                  </a:cubicBezTo>
                  <a:cubicBezTo>
                    <a:pt x="441" y="510"/>
                    <a:pt x="441" y="510"/>
                    <a:pt x="441" y="510"/>
                  </a:cubicBezTo>
                  <a:cubicBezTo>
                    <a:pt x="440" y="510"/>
                    <a:pt x="439" y="510"/>
                    <a:pt x="437" y="510"/>
                  </a:cubicBezTo>
                  <a:cubicBezTo>
                    <a:pt x="433" y="510"/>
                    <a:pt x="428" y="510"/>
                    <a:pt x="424" y="513"/>
                  </a:cubicBezTo>
                  <a:cubicBezTo>
                    <a:pt x="422" y="516"/>
                    <a:pt x="421" y="519"/>
                    <a:pt x="421" y="521"/>
                  </a:cubicBezTo>
                  <a:cubicBezTo>
                    <a:pt x="421" y="522"/>
                    <a:pt x="421" y="522"/>
                    <a:pt x="421" y="523"/>
                  </a:cubicBezTo>
                  <a:cubicBezTo>
                    <a:pt x="420" y="526"/>
                    <a:pt x="417" y="530"/>
                    <a:pt x="415" y="531"/>
                  </a:cubicBezTo>
                  <a:cubicBezTo>
                    <a:pt x="414" y="532"/>
                    <a:pt x="413" y="532"/>
                    <a:pt x="411" y="532"/>
                  </a:cubicBezTo>
                  <a:cubicBezTo>
                    <a:pt x="410" y="533"/>
                    <a:pt x="408" y="533"/>
                    <a:pt x="406" y="533"/>
                  </a:cubicBezTo>
                  <a:cubicBezTo>
                    <a:pt x="406" y="534"/>
                    <a:pt x="405" y="534"/>
                    <a:pt x="405" y="534"/>
                  </a:cubicBezTo>
                  <a:cubicBezTo>
                    <a:pt x="404" y="534"/>
                    <a:pt x="403" y="534"/>
                    <a:pt x="402" y="533"/>
                  </a:cubicBezTo>
                  <a:cubicBezTo>
                    <a:pt x="401" y="533"/>
                    <a:pt x="401" y="533"/>
                    <a:pt x="400" y="533"/>
                  </a:cubicBezTo>
                  <a:cubicBezTo>
                    <a:pt x="398" y="533"/>
                    <a:pt x="397" y="532"/>
                    <a:pt x="396" y="531"/>
                  </a:cubicBezTo>
                  <a:cubicBezTo>
                    <a:pt x="395" y="531"/>
                    <a:pt x="395" y="530"/>
                    <a:pt x="395" y="530"/>
                  </a:cubicBezTo>
                  <a:cubicBezTo>
                    <a:pt x="392" y="528"/>
                    <a:pt x="390" y="528"/>
                    <a:pt x="388" y="528"/>
                  </a:cubicBezTo>
                  <a:cubicBezTo>
                    <a:pt x="387" y="528"/>
                    <a:pt x="386" y="528"/>
                    <a:pt x="385" y="528"/>
                  </a:cubicBezTo>
                  <a:cubicBezTo>
                    <a:pt x="384" y="528"/>
                    <a:pt x="382" y="528"/>
                    <a:pt x="381" y="528"/>
                  </a:cubicBezTo>
                  <a:cubicBezTo>
                    <a:pt x="380" y="528"/>
                    <a:pt x="378" y="528"/>
                    <a:pt x="377" y="527"/>
                  </a:cubicBezTo>
                  <a:cubicBezTo>
                    <a:pt x="376" y="527"/>
                    <a:pt x="375" y="527"/>
                    <a:pt x="375" y="526"/>
                  </a:cubicBezTo>
                  <a:cubicBezTo>
                    <a:pt x="373" y="526"/>
                    <a:pt x="371" y="525"/>
                    <a:pt x="369" y="525"/>
                  </a:cubicBezTo>
                  <a:cubicBezTo>
                    <a:pt x="370" y="525"/>
                    <a:pt x="371" y="525"/>
                    <a:pt x="372" y="525"/>
                  </a:cubicBezTo>
                  <a:cubicBezTo>
                    <a:pt x="374" y="524"/>
                    <a:pt x="377" y="522"/>
                    <a:pt x="379" y="521"/>
                  </a:cubicBezTo>
                  <a:cubicBezTo>
                    <a:pt x="380" y="520"/>
                    <a:pt x="382" y="519"/>
                    <a:pt x="383" y="518"/>
                  </a:cubicBezTo>
                  <a:cubicBezTo>
                    <a:pt x="384" y="518"/>
                    <a:pt x="386" y="517"/>
                    <a:pt x="387" y="517"/>
                  </a:cubicBezTo>
                  <a:cubicBezTo>
                    <a:pt x="390" y="516"/>
                    <a:pt x="393" y="515"/>
                    <a:pt x="395" y="513"/>
                  </a:cubicBezTo>
                  <a:cubicBezTo>
                    <a:pt x="398" y="511"/>
                    <a:pt x="398" y="508"/>
                    <a:pt x="399" y="505"/>
                  </a:cubicBezTo>
                  <a:cubicBezTo>
                    <a:pt x="399" y="503"/>
                    <a:pt x="400" y="502"/>
                    <a:pt x="400" y="500"/>
                  </a:cubicBezTo>
                  <a:cubicBezTo>
                    <a:pt x="402" y="498"/>
                    <a:pt x="405" y="494"/>
                    <a:pt x="409" y="491"/>
                  </a:cubicBezTo>
                  <a:cubicBezTo>
                    <a:pt x="411" y="489"/>
                    <a:pt x="414" y="488"/>
                    <a:pt x="416" y="488"/>
                  </a:cubicBezTo>
                  <a:cubicBezTo>
                    <a:pt x="417" y="488"/>
                    <a:pt x="418" y="488"/>
                    <a:pt x="420" y="488"/>
                  </a:cubicBezTo>
                  <a:cubicBezTo>
                    <a:pt x="420" y="489"/>
                    <a:pt x="420" y="489"/>
                    <a:pt x="420" y="489"/>
                  </a:cubicBezTo>
                  <a:cubicBezTo>
                    <a:pt x="423" y="489"/>
                    <a:pt x="425" y="489"/>
                    <a:pt x="428" y="489"/>
                  </a:cubicBezTo>
                  <a:cubicBezTo>
                    <a:pt x="430" y="489"/>
                    <a:pt x="432" y="489"/>
                    <a:pt x="434" y="488"/>
                  </a:cubicBezTo>
                  <a:cubicBezTo>
                    <a:pt x="436" y="488"/>
                    <a:pt x="438" y="486"/>
                    <a:pt x="440" y="485"/>
                  </a:cubicBezTo>
                  <a:cubicBezTo>
                    <a:pt x="441" y="485"/>
                    <a:pt x="442" y="484"/>
                    <a:pt x="443" y="484"/>
                  </a:cubicBezTo>
                  <a:cubicBezTo>
                    <a:pt x="448" y="481"/>
                    <a:pt x="457" y="477"/>
                    <a:pt x="456" y="468"/>
                  </a:cubicBezTo>
                  <a:cubicBezTo>
                    <a:pt x="456" y="463"/>
                    <a:pt x="451" y="459"/>
                    <a:pt x="444" y="458"/>
                  </a:cubicBezTo>
                  <a:cubicBezTo>
                    <a:pt x="442" y="458"/>
                    <a:pt x="441" y="457"/>
                    <a:pt x="439" y="455"/>
                  </a:cubicBezTo>
                  <a:cubicBezTo>
                    <a:pt x="437" y="454"/>
                    <a:pt x="436" y="453"/>
                    <a:pt x="433" y="452"/>
                  </a:cubicBezTo>
                  <a:cubicBezTo>
                    <a:pt x="432" y="452"/>
                    <a:pt x="432" y="452"/>
                    <a:pt x="432" y="452"/>
                  </a:cubicBezTo>
                  <a:cubicBezTo>
                    <a:pt x="431" y="452"/>
                    <a:pt x="430" y="452"/>
                    <a:pt x="430" y="452"/>
                  </a:cubicBezTo>
                  <a:cubicBezTo>
                    <a:pt x="430" y="452"/>
                    <a:pt x="430" y="451"/>
                    <a:pt x="430" y="451"/>
                  </a:cubicBezTo>
                  <a:cubicBezTo>
                    <a:pt x="430" y="450"/>
                    <a:pt x="431" y="449"/>
                    <a:pt x="431" y="449"/>
                  </a:cubicBezTo>
                  <a:cubicBezTo>
                    <a:pt x="431" y="447"/>
                    <a:pt x="432" y="445"/>
                    <a:pt x="432" y="443"/>
                  </a:cubicBezTo>
                  <a:cubicBezTo>
                    <a:pt x="432" y="441"/>
                    <a:pt x="431" y="439"/>
                    <a:pt x="430" y="437"/>
                  </a:cubicBezTo>
                  <a:cubicBezTo>
                    <a:pt x="429" y="435"/>
                    <a:pt x="428" y="434"/>
                    <a:pt x="426" y="433"/>
                  </a:cubicBezTo>
                  <a:cubicBezTo>
                    <a:pt x="437" y="430"/>
                    <a:pt x="448" y="427"/>
                    <a:pt x="453" y="414"/>
                  </a:cubicBezTo>
                  <a:cubicBezTo>
                    <a:pt x="456" y="409"/>
                    <a:pt x="458" y="404"/>
                    <a:pt x="462" y="399"/>
                  </a:cubicBezTo>
                  <a:cubicBezTo>
                    <a:pt x="463" y="398"/>
                    <a:pt x="463" y="398"/>
                    <a:pt x="463" y="398"/>
                  </a:cubicBezTo>
                  <a:cubicBezTo>
                    <a:pt x="467" y="393"/>
                    <a:pt x="471" y="388"/>
                    <a:pt x="470" y="381"/>
                  </a:cubicBezTo>
                  <a:cubicBezTo>
                    <a:pt x="470" y="380"/>
                    <a:pt x="470" y="380"/>
                    <a:pt x="470" y="380"/>
                  </a:cubicBezTo>
                  <a:cubicBezTo>
                    <a:pt x="470" y="380"/>
                    <a:pt x="470" y="379"/>
                    <a:pt x="469" y="378"/>
                  </a:cubicBezTo>
                  <a:cubicBezTo>
                    <a:pt x="471" y="377"/>
                    <a:pt x="473" y="375"/>
                    <a:pt x="475" y="374"/>
                  </a:cubicBezTo>
                  <a:cubicBezTo>
                    <a:pt x="478" y="371"/>
                    <a:pt x="481" y="369"/>
                    <a:pt x="484" y="366"/>
                  </a:cubicBezTo>
                  <a:cubicBezTo>
                    <a:pt x="486" y="363"/>
                    <a:pt x="488" y="360"/>
                    <a:pt x="490" y="357"/>
                  </a:cubicBezTo>
                  <a:cubicBezTo>
                    <a:pt x="491" y="355"/>
                    <a:pt x="492" y="353"/>
                    <a:pt x="492" y="351"/>
                  </a:cubicBezTo>
                  <a:cubicBezTo>
                    <a:pt x="493" y="349"/>
                    <a:pt x="493" y="348"/>
                    <a:pt x="494" y="347"/>
                  </a:cubicBezTo>
                  <a:cubicBezTo>
                    <a:pt x="495" y="344"/>
                    <a:pt x="496" y="340"/>
                    <a:pt x="496" y="336"/>
                  </a:cubicBezTo>
                  <a:cubicBezTo>
                    <a:pt x="496" y="335"/>
                    <a:pt x="495" y="334"/>
                    <a:pt x="495" y="333"/>
                  </a:cubicBezTo>
                  <a:cubicBezTo>
                    <a:pt x="495" y="333"/>
                    <a:pt x="495" y="332"/>
                    <a:pt x="495" y="332"/>
                  </a:cubicBezTo>
                  <a:cubicBezTo>
                    <a:pt x="495" y="331"/>
                    <a:pt x="495" y="330"/>
                    <a:pt x="496" y="330"/>
                  </a:cubicBezTo>
                  <a:cubicBezTo>
                    <a:pt x="496" y="329"/>
                    <a:pt x="496" y="329"/>
                    <a:pt x="497" y="328"/>
                  </a:cubicBezTo>
                  <a:cubicBezTo>
                    <a:pt x="499" y="325"/>
                    <a:pt x="500" y="322"/>
                    <a:pt x="502" y="318"/>
                  </a:cubicBezTo>
                  <a:cubicBezTo>
                    <a:pt x="503" y="315"/>
                    <a:pt x="505" y="311"/>
                    <a:pt x="507" y="308"/>
                  </a:cubicBezTo>
                  <a:cubicBezTo>
                    <a:pt x="509" y="305"/>
                    <a:pt x="509" y="303"/>
                    <a:pt x="508" y="300"/>
                  </a:cubicBezTo>
                  <a:cubicBezTo>
                    <a:pt x="507" y="300"/>
                    <a:pt x="507" y="299"/>
                    <a:pt x="507" y="298"/>
                  </a:cubicBezTo>
                  <a:cubicBezTo>
                    <a:pt x="506" y="290"/>
                    <a:pt x="509" y="282"/>
                    <a:pt x="512" y="274"/>
                  </a:cubicBezTo>
                  <a:cubicBezTo>
                    <a:pt x="512" y="273"/>
                    <a:pt x="512" y="273"/>
                    <a:pt x="512" y="273"/>
                  </a:cubicBezTo>
                  <a:cubicBezTo>
                    <a:pt x="515" y="265"/>
                    <a:pt x="518" y="260"/>
                    <a:pt x="521" y="256"/>
                  </a:cubicBezTo>
                  <a:cubicBezTo>
                    <a:pt x="523" y="255"/>
                    <a:pt x="524" y="253"/>
                    <a:pt x="526" y="252"/>
                  </a:cubicBezTo>
                  <a:cubicBezTo>
                    <a:pt x="529" y="248"/>
                    <a:pt x="533" y="245"/>
                    <a:pt x="535" y="240"/>
                  </a:cubicBezTo>
                  <a:cubicBezTo>
                    <a:pt x="539" y="235"/>
                    <a:pt x="538" y="232"/>
                    <a:pt x="536" y="228"/>
                  </a:cubicBezTo>
                  <a:close/>
                  <a:moveTo>
                    <a:pt x="281" y="197"/>
                  </a:moveTo>
                  <a:cubicBezTo>
                    <a:pt x="281" y="197"/>
                    <a:pt x="282" y="197"/>
                    <a:pt x="283" y="197"/>
                  </a:cubicBezTo>
                  <a:cubicBezTo>
                    <a:pt x="284" y="197"/>
                    <a:pt x="286" y="196"/>
                    <a:pt x="287" y="196"/>
                  </a:cubicBezTo>
                  <a:cubicBezTo>
                    <a:pt x="288" y="195"/>
                    <a:pt x="288" y="195"/>
                    <a:pt x="289" y="195"/>
                  </a:cubicBezTo>
                  <a:cubicBezTo>
                    <a:pt x="289" y="195"/>
                    <a:pt x="290" y="195"/>
                    <a:pt x="290" y="195"/>
                  </a:cubicBezTo>
                  <a:cubicBezTo>
                    <a:pt x="290" y="195"/>
                    <a:pt x="291" y="195"/>
                    <a:pt x="291" y="195"/>
                  </a:cubicBezTo>
                  <a:cubicBezTo>
                    <a:pt x="290" y="196"/>
                    <a:pt x="289" y="197"/>
                    <a:pt x="287" y="198"/>
                  </a:cubicBezTo>
                  <a:cubicBezTo>
                    <a:pt x="287" y="198"/>
                    <a:pt x="285" y="199"/>
                    <a:pt x="285" y="199"/>
                  </a:cubicBezTo>
                  <a:cubicBezTo>
                    <a:pt x="285" y="199"/>
                    <a:pt x="285" y="199"/>
                    <a:pt x="284" y="199"/>
                  </a:cubicBezTo>
                  <a:cubicBezTo>
                    <a:pt x="283" y="199"/>
                    <a:pt x="282" y="198"/>
                    <a:pt x="281" y="198"/>
                  </a:cubicBezTo>
                  <a:cubicBezTo>
                    <a:pt x="280" y="198"/>
                    <a:pt x="280" y="197"/>
                    <a:pt x="279" y="197"/>
                  </a:cubicBezTo>
                  <a:cubicBezTo>
                    <a:pt x="280" y="197"/>
                    <a:pt x="280" y="197"/>
                    <a:pt x="281" y="197"/>
                  </a:cubicBezTo>
                  <a:close/>
                  <a:moveTo>
                    <a:pt x="74" y="263"/>
                  </a:moveTo>
                  <a:cubicBezTo>
                    <a:pt x="73" y="261"/>
                    <a:pt x="73" y="258"/>
                    <a:pt x="75" y="255"/>
                  </a:cubicBezTo>
                  <a:cubicBezTo>
                    <a:pt x="75" y="254"/>
                    <a:pt x="75" y="254"/>
                    <a:pt x="75" y="254"/>
                  </a:cubicBezTo>
                  <a:cubicBezTo>
                    <a:pt x="75" y="255"/>
                    <a:pt x="75" y="255"/>
                    <a:pt x="75" y="255"/>
                  </a:cubicBezTo>
                  <a:cubicBezTo>
                    <a:pt x="75" y="256"/>
                    <a:pt x="75" y="257"/>
                    <a:pt x="75" y="257"/>
                  </a:cubicBezTo>
                  <a:cubicBezTo>
                    <a:pt x="75" y="258"/>
                    <a:pt x="75" y="258"/>
                    <a:pt x="75" y="258"/>
                  </a:cubicBezTo>
                  <a:cubicBezTo>
                    <a:pt x="75" y="260"/>
                    <a:pt x="74" y="262"/>
                    <a:pt x="76" y="264"/>
                  </a:cubicBezTo>
                  <a:cubicBezTo>
                    <a:pt x="75" y="264"/>
                    <a:pt x="74" y="263"/>
                    <a:pt x="74" y="263"/>
                  </a:cubicBezTo>
                  <a:close/>
                  <a:moveTo>
                    <a:pt x="64" y="428"/>
                  </a:moveTo>
                  <a:cubicBezTo>
                    <a:pt x="64" y="428"/>
                    <a:pt x="63" y="428"/>
                    <a:pt x="63" y="428"/>
                  </a:cubicBezTo>
                  <a:cubicBezTo>
                    <a:pt x="63" y="427"/>
                    <a:pt x="63" y="427"/>
                    <a:pt x="63" y="426"/>
                  </a:cubicBezTo>
                  <a:cubicBezTo>
                    <a:pt x="63" y="426"/>
                    <a:pt x="64" y="426"/>
                    <a:pt x="64" y="427"/>
                  </a:cubicBezTo>
                  <a:cubicBezTo>
                    <a:pt x="64" y="427"/>
                    <a:pt x="64" y="428"/>
                    <a:pt x="64" y="428"/>
                  </a:cubicBezTo>
                  <a:cubicBezTo>
                    <a:pt x="64" y="428"/>
                    <a:pt x="64" y="428"/>
                    <a:pt x="64" y="428"/>
                  </a:cubicBezTo>
                  <a:close/>
                  <a:moveTo>
                    <a:pt x="95" y="395"/>
                  </a:moveTo>
                  <a:cubicBezTo>
                    <a:pt x="96" y="395"/>
                    <a:pt x="97" y="395"/>
                    <a:pt x="97" y="395"/>
                  </a:cubicBezTo>
                  <a:cubicBezTo>
                    <a:pt x="97" y="397"/>
                    <a:pt x="97" y="398"/>
                    <a:pt x="97" y="399"/>
                  </a:cubicBezTo>
                  <a:cubicBezTo>
                    <a:pt x="97" y="400"/>
                    <a:pt x="97" y="400"/>
                    <a:pt x="97" y="400"/>
                  </a:cubicBezTo>
                  <a:cubicBezTo>
                    <a:pt x="97" y="400"/>
                    <a:pt x="97" y="400"/>
                    <a:pt x="97" y="400"/>
                  </a:cubicBezTo>
                  <a:cubicBezTo>
                    <a:pt x="97" y="400"/>
                    <a:pt x="96" y="399"/>
                    <a:pt x="96" y="399"/>
                  </a:cubicBezTo>
                  <a:cubicBezTo>
                    <a:pt x="96" y="398"/>
                    <a:pt x="95" y="398"/>
                    <a:pt x="95" y="397"/>
                  </a:cubicBezTo>
                  <a:cubicBezTo>
                    <a:pt x="94" y="396"/>
                    <a:pt x="94" y="396"/>
                    <a:pt x="93" y="395"/>
                  </a:cubicBezTo>
                  <a:cubicBezTo>
                    <a:pt x="93" y="395"/>
                    <a:pt x="94" y="395"/>
                    <a:pt x="95" y="395"/>
                  </a:cubicBezTo>
                  <a:close/>
                  <a:moveTo>
                    <a:pt x="102" y="423"/>
                  </a:moveTo>
                  <a:cubicBezTo>
                    <a:pt x="101" y="422"/>
                    <a:pt x="100" y="422"/>
                    <a:pt x="99" y="422"/>
                  </a:cubicBezTo>
                  <a:cubicBezTo>
                    <a:pt x="97" y="422"/>
                    <a:pt x="96" y="422"/>
                    <a:pt x="95" y="422"/>
                  </a:cubicBezTo>
                  <a:cubicBezTo>
                    <a:pt x="94" y="422"/>
                    <a:pt x="93" y="423"/>
                    <a:pt x="92" y="423"/>
                  </a:cubicBezTo>
                  <a:cubicBezTo>
                    <a:pt x="91" y="423"/>
                    <a:pt x="90" y="422"/>
                    <a:pt x="89" y="422"/>
                  </a:cubicBezTo>
                  <a:cubicBezTo>
                    <a:pt x="89" y="421"/>
                    <a:pt x="88" y="419"/>
                    <a:pt x="88" y="417"/>
                  </a:cubicBezTo>
                  <a:cubicBezTo>
                    <a:pt x="88" y="415"/>
                    <a:pt x="88" y="414"/>
                    <a:pt x="87" y="412"/>
                  </a:cubicBezTo>
                  <a:cubicBezTo>
                    <a:pt x="89" y="414"/>
                    <a:pt x="91" y="416"/>
                    <a:pt x="93" y="417"/>
                  </a:cubicBezTo>
                  <a:cubicBezTo>
                    <a:pt x="94" y="418"/>
                    <a:pt x="94" y="418"/>
                    <a:pt x="94" y="418"/>
                  </a:cubicBezTo>
                  <a:cubicBezTo>
                    <a:pt x="94" y="418"/>
                    <a:pt x="95" y="419"/>
                    <a:pt x="95" y="419"/>
                  </a:cubicBezTo>
                  <a:cubicBezTo>
                    <a:pt x="96" y="420"/>
                    <a:pt x="97" y="421"/>
                    <a:pt x="99" y="422"/>
                  </a:cubicBezTo>
                  <a:cubicBezTo>
                    <a:pt x="101" y="422"/>
                    <a:pt x="102" y="422"/>
                    <a:pt x="104" y="422"/>
                  </a:cubicBezTo>
                  <a:cubicBezTo>
                    <a:pt x="105" y="422"/>
                    <a:pt x="105" y="423"/>
                    <a:pt x="106" y="423"/>
                  </a:cubicBezTo>
                  <a:cubicBezTo>
                    <a:pt x="107" y="423"/>
                    <a:pt x="108" y="424"/>
                    <a:pt x="109" y="425"/>
                  </a:cubicBezTo>
                  <a:cubicBezTo>
                    <a:pt x="110" y="426"/>
                    <a:pt x="111" y="427"/>
                    <a:pt x="111" y="427"/>
                  </a:cubicBezTo>
                  <a:cubicBezTo>
                    <a:pt x="108" y="425"/>
                    <a:pt x="105" y="424"/>
                    <a:pt x="102" y="423"/>
                  </a:cubicBezTo>
                  <a:close/>
                  <a:moveTo>
                    <a:pt x="120" y="260"/>
                  </a:moveTo>
                  <a:cubicBezTo>
                    <a:pt x="121" y="260"/>
                    <a:pt x="122" y="259"/>
                    <a:pt x="122" y="258"/>
                  </a:cubicBezTo>
                  <a:cubicBezTo>
                    <a:pt x="122" y="259"/>
                    <a:pt x="123" y="260"/>
                    <a:pt x="123" y="260"/>
                  </a:cubicBezTo>
                  <a:cubicBezTo>
                    <a:pt x="122" y="260"/>
                    <a:pt x="122" y="260"/>
                    <a:pt x="121" y="260"/>
                  </a:cubicBezTo>
                  <a:cubicBezTo>
                    <a:pt x="121" y="260"/>
                    <a:pt x="121" y="260"/>
                    <a:pt x="120" y="260"/>
                  </a:cubicBezTo>
                  <a:close/>
                  <a:moveTo>
                    <a:pt x="120" y="329"/>
                  </a:moveTo>
                  <a:cubicBezTo>
                    <a:pt x="120" y="329"/>
                    <a:pt x="119" y="328"/>
                    <a:pt x="117" y="327"/>
                  </a:cubicBezTo>
                  <a:cubicBezTo>
                    <a:pt x="117" y="327"/>
                    <a:pt x="116" y="327"/>
                    <a:pt x="116" y="326"/>
                  </a:cubicBezTo>
                  <a:cubicBezTo>
                    <a:pt x="115" y="326"/>
                    <a:pt x="114" y="326"/>
                    <a:pt x="113" y="325"/>
                  </a:cubicBezTo>
                  <a:cubicBezTo>
                    <a:pt x="113" y="325"/>
                    <a:pt x="113" y="325"/>
                    <a:pt x="113" y="325"/>
                  </a:cubicBezTo>
                  <a:cubicBezTo>
                    <a:pt x="113" y="325"/>
                    <a:pt x="113" y="325"/>
                    <a:pt x="113" y="325"/>
                  </a:cubicBezTo>
                  <a:cubicBezTo>
                    <a:pt x="114" y="325"/>
                    <a:pt x="114" y="325"/>
                    <a:pt x="114" y="325"/>
                  </a:cubicBezTo>
                  <a:cubicBezTo>
                    <a:pt x="115" y="325"/>
                    <a:pt x="115" y="325"/>
                    <a:pt x="115" y="325"/>
                  </a:cubicBezTo>
                  <a:cubicBezTo>
                    <a:pt x="116" y="326"/>
                    <a:pt x="117" y="326"/>
                    <a:pt x="118" y="327"/>
                  </a:cubicBezTo>
                  <a:cubicBezTo>
                    <a:pt x="119" y="327"/>
                    <a:pt x="119" y="328"/>
                    <a:pt x="120" y="329"/>
                  </a:cubicBezTo>
                  <a:cubicBezTo>
                    <a:pt x="121" y="329"/>
                    <a:pt x="121" y="330"/>
                    <a:pt x="122" y="330"/>
                  </a:cubicBezTo>
                  <a:cubicBezTo>
                    <a:pt x="122" y="330"/>
                    <a:pt x="122" y="331"/>
                    <a:pt x="122" y="331"/>
                  </a:cubicBezTo>
                  <a:cubicBezTo>
                    <a:pt x="122" y="331"/>
                    <a:pt x="121" y="330"/>
                    <a:pt x="120" y="329"/>
                  </a:cubicBezTo>
                  <a:close/>
                  <a:moveTo>
                    <a:pt x="123" y="280"/>
                  </a:moveTo>
                  <a:cubicBezTo>
                    <a:pt x="123" y="279"/>
                    <a:pt x="122" y="278"/>
                    <a:pt x="122" y="277"/>
                  </a:cubicBezTo>
                  <a:cubicBezTo>
                    <a:pt x="123" y="277"/>
                    <a:pt x="124" y="278"/>
                    <a:pt x="125" y="279"/>
                  </a:cubicBezTo>
                  <a:cubicBezTo>
                    <a:pt x="125" y="279"/>
                    <a:pt x="125" y="279"/>
                    <a:pt x="125" y="279"/>
                  </a:cubicBezTo>
                  <a:cubicBezTo>
                    <a:pt x="125" y="279"/>
                    <a:pt x="124" y="280"/>
                    <a:pt x="123" y="280"/>
                  </a:cubicBezTo>
                  <a:close/>
                  <a:moveTo>
                    <a:pt x="126" y="175"/>
                  </a:moveTo>
                  <a:cubicBezTo>
                    <a:pt x="126" y="173"/>
                    <a:pt x="126" y="170"/>
                    <a:pt x="126" y="168"/>
                  </a:cubicBezTo>
                  <a:cubicBezTo>
                    <a:pt x="126" y="167"/>
                    <a:pt x="126" y="166"/>
                    <a:pt x="125" y="165"/>
                  </a:cubicBezTo>
                  <a:cubicBezTo>
                    <a:pt x="126" y="166"/>
                    <a:pt x="126" y="166"/>
                    <a:pt x="127" y="166"/>
                  </a:cubicBezTo>
                  <a:cubicBezTo>
                    <a:pt x="128" y="167"/>
                    <a:pt x="129" y="168"/>
                    <a:pt x="129" y="169"/>
                  </a:cubicBezTo>
                  <a:cubicBezTo>
                    <a:pt x="130" y="170"/>
                    <a:pt x="128" y="173"/>
                    <a:pt x="126" y="175"/>
                  </a:cubicBezTo>
                  <a:close/>
                  <a:moveTo>
                    <a:pt x="128" y="479"/>
                  </a:moveTo>
                  <a:cubicBezTo>
                    <a:pt x="126" y="480"/>
                    <a:pt x="126" y="482"/>
                    <a:pt x="126" y="483"/>
                  </a:cubicBezTo>
                  <a:cubicBezTo>
                    <a:pt x="126" y="483"/>
                    <a:pt x="126" y="483"/>
                    <a:pt x="126" y="483"/>
                  </a:cubicBezTo>
                  <a:cubicBezTo>
                    <a:pt x="126" y="483"/>
                    <a:pt x="125" y="484"/>
                    <a:pt x="125" y="485"/>
                  </a:cubicBezTo>
                  <a:cubicBezTo>
                    <a:pt x="125" y="484"/>
                    <a:pt x="125" y="483"/>
                    <a:pt x="125" y="482"/>
                  </a:cubicBezTo>
                  <a:cubicBezTo>
                    <a:pt x="125" y="482"/>
                    <a:pt x="125" y="482"/>
                    <a:pt x="125" y="482"/>
                  </a:cubicBezTo>
                  <a:cubicBezTo>
                    <a:pt x="125" y="481"/>
                    <a:pt x="126" y="479"/>
                    <a:pt x="125" y="477"/>
                  </a:cubicBezTo>
                  <a:cubicBezTo>
                    <a:pt x="127" y="477"/>
                    <a:pt x="128" y="477"/>
                    <a:pt x="129" y="478"/>
                  </a:cubicBezTo>
                  <a:cubicBezTo>
                    <a:pt x="128" y="478"/>
                    <a:pt x="128" y="478"/>
                    <a:pt x="128" y="479"/>
                  </a:cubicBezTo>
                  <a:close/>
                  <a:moveTo>
                    <a:pt x="172" y="542"/>
                  </a:moveTo>
                  <a:cubicBezTo>
                    <a:pt x="171" y="542"/>
                    <a:pt x="170" y="542"/>
                    <a:pt x="169" y="543"/>
                  </a:cubicBezTo>
                  <a:cubicBezTo>
                    <a:pt x="169" y="542"/>
                    <a:pt x="170" y="541"/>
                    <a:pt x="170" y="540"/>
                  </a:cubicBezTo>
                  <a:cubicBezTo>
                    <a:pt x="171" y="540"/>
                    <a:pt x="171" y="541"/>
                    <a:pt x="172" y="542"/>
                  </a:cubicBezTo>
                  <a:cubicBezTo>
                    <a:pt x="172" y="542"/>
                    <a:pt x="172" y="542"/>
                    <a:pt x="172" y="542"/>
                  </a:cubicBezTo>
                  <a:close/>
                  <a:moveTo>
                    <a:pt x="180" y="493"/>
                  </a:moveTo>
                  <a:cubicBezTo>
                    <a:pt x="181" y="492"/>
                    <a:pt x="181" y="491"/>
                    <a:pt x="182" y="490"/>
                  </a:cubicBezTo>
                  <a:cubicBezTo>
                    <a:pt x="183" y="489"/>
                    <a:pt x="183" y="488"/>
                    <a:pt x="184" y="487"/>
                  </a:cubicBezTo>
                  <a:cubicBezTo>
                    <a:pt x="183" y="489"/>
                    <a:pt x="181" y="491"/>
                    <a:pt x="180" y="493"/>
                  </a:cubicBezTo>
                  <a:cubicBezTo>
                    <a:pt x="180" y="493"/>
                    <a:pt x="180" y="493"/>
                    <a:pt x="180" y="493"/>
                  </a:cubicBezTo>
                  <a:close/>
                  <a:moveTo>
                    <a:pt x="203" y="576"/>
                  </a:moveTo>
                  <a:cubicBezTo>
                    <a:pt x="203" y="575"/>
                    <a:pt x="203" y="575"/>
                    <a:pt x="203" y="575"/>
                  </a:cubicBezTo>
                  <a:cubicBezTo>
                    <a:pt x="204" y="574"/>
                    <a:pt x="204" y="574"/>
                    <a:pt x="204" y="574"/>
                  </a:cubicBezTo>
                  <a:cubicBezTo>
                    <a:pt x="204" y="573"/>
                    <a:pt x="204" y="573"/>
                    <a:pt x="204" y="573"/>
                  </a:cubicBezTo>
                  <a:cubicBezTo>
                    <a:pt x="204" y="573"/>
                    <a:pt x="204" y="573"/>
                    <a:pt x="204" y="573"/>
                  </a:cubicBezTo>
                  <a:cubicBezTo>
                    <a:pt x="204" y="574"/>
                    <a:pt x="204" y="575"/>
                    <a:pt x="203" y="576"/>
                  </a:cubicBezTo>
                  <a:close/>
                  <a:moveTo>
                    <a:pt x="219" y="534"/>
                  </a:moveTo>
                  <a:cubicBezTo>
                    <a:pt x="217" y="533"/>
                    <a:pt x="215" y="533"/>
                    <a:pt x="213" y="533"/>
                  </a:cubicBezTo>
                  <a:cubicBezTo>
                    <a:pt x="211" y="533"/>
                    <a:pt x="209" y="533"/>
                    <a:pt x="207" y="535"/>
                  </a:cubicBezTo>
                  <a:cubicBezTo>
                    <a:pt x="201" y="539"/>
                    <a:pt x="200" y="546"/>
                    <a:pt x="200" y="552"/>
                  </a:cubicBezTo>
                  <a:cubicBezTo>
                    <a:pt x="200" y="553"/>
                    <a:pt x="200" y="554"/>
                    <a:pt x="200" y="555"/>
                  </a:cubicBezTo>
                  <a:cubicBezTo>
                    <a:pt x="200" y="559"/>
                    <a:pt x="200" y="563"/>
                    <a:pt x="201" y="566"/>
                  </a:cubicBezTo>
                  <a:cubicBezTo>
                    <a:pt x="201" y="566"/>
                    <a:pt x="202" y="567"/>
                    <a:pt x="202" y="567"/>
                  </a:cubicBezTo>
                  <a:cubicBezTo>
                    <a:pt x="201" y="567"/>
                    <a:pt x="201" y="567"/>
                    <a:pt x="201" y="566"/>
                  </a:cubicBezTo>
                  <a:cubicBezTo>
                    <a:pt x="200" y="566"/>
                    <a:pt x="200" y="566"/>
                    <a:pt x="200" y="566"/>
                  </a:cubicBezTo>
                  <a:cubicBezTo>
                    <a:pt x="200" y="566"/>
                    <a:pt x="200" y="566"/>
                    <a:pt x="200" y="566"/>
                  </a:cubicBezTo>
                  <a:cubicBezTo>
                    <a:pt x="199" y="566"/>
                    <a:pt x="197" y="567"/>
                    <a:pt x="196" y="568"/>
                  </a:cubicBezTo>
                  <a:cubicBezTo>
                    <a:pt x="196" y="569"/>
                    <a:pt x="195" y="570"/>
                    <a:pt x="195" y="570"/>
                  </a:cubicBezTo>
                  <a:cubicBezTo>
                    <a:pt x="193" y="572"/>
                    <a:pt x="192" y="573"/>
                    <a:pt x="192" y="573"/>
                  </a:cubicBezTo>
                  <a:cubicBezTo>
                    <a:pt x="192" y="572"/>
                    <a:pt x="192" y="571"/>
                    <a:pt x="192" y="569"/>
                  </a:cubicBezTo>
                  <a:cubicBezTo>
                    <a:pt x="190" y="561"/>
                    <a:pt x="187" y="555"/>
                    <a:pt x="183" y="552"/>
                  </a:cubicBezTo>
                  <a:cubicBezTo>
                    <a:pt x="181" y="550"/>
                    <a:pt x="180" y="549"/>
                    <a:pt x="179" y="547"/>
                  </a:cubicBezTo>
                  <a:cubicBezTo>
                    <a:pt x="180" y="547"/>
                    <a:pt x="181" y="547"/>
                    <a:pt x="181" y="546"/>
                  </a:cubicBezTo>
                  <a:cubicBezTo>
                    <a:pt x="181" y="546"/>
                    <a:pt x="181" y="546"/>
                    <a:pt x="181" y="546"/>
                  </a:cubicBezTo>
                  <a:cubicBezTo>
                    <a:pt x="182" y="547"/>
                    <a:pt x="182" y="548"/>
                    <a:pt x="183" y="549"/>
                  </a:cubicBezTo>
                  <a:cubicBezTo>
                    <a:pt x="184" y="551"/>
                    <a:pt x="186" y="552"/>
                    <a:pt x="189" y="552"/>
                  </a:cubicBezTo>
                  <a:cubicBezTo>
                    <a:pt x="192" y="552"/>
                    <a:pt x="195" y="551"/>
                    <a:pt x="196" y="549"/>
                  </a:cubicBezTo>
                  <a:cubicBezTo>
                    <a:pt x="198" y="546"/>
                    <a:pt x="198" y="541"/>
                    <a:pt x="198" y="537"/>
                  </a:cubicBezTo>
                  <a:cubicBezTo>
                    <a:pt x="198" y="536"/>
                    <a:pt x="198" y="535"/>
                    <a:pt x="198" y="534"/>
                  </a:cubicBezTo>
                  <a:cubicBezTo>
                    <a:pt x="198" y="533"/>
                    <a:pt x="198" y="533"/>
                    <a:pt x="199" y="533"/>
                  </a:cubicBezTo>
                  <a:cubicBezTo>
                    <a:pt x="199" y="532"/>
                    <a:pt x="199" y="531"/>
                    <a:pt x="199" y="531"/>
                  </a:cubicBezTo>
                  <a:cubicBezTo>
                    <a:pt x="199" y="531"/>
                    <a:pt x="199" y="529"/>
                    <a:pt x="199" y="529"/>
                  </a:cubicBezTo>
                  <a:cubicBezTo>
                    <a:pt x="199" y="529"/>
                    <a:pt x="201" y="528"/>
                    <a:pt x="201" y="528"/>
                  </a:cubicBezTo>
                  <a:cubicBezTo>
                    <a:pt x="206" y="526"/>
                    <a:pt x="205" y="521"/>
                    <a:pt x="205" y="519"/>
                  </a:cubicBezTo>
                  <a:cubicBezTo>
                    <a:pt x="204" y="516"/>
                    <a:pt x="204" y="513"/>
                    <a:pt x="204" y="510"/>
                  </a:cubicBezTo>
                  <a:cubicBezTo>
                    <a:pt x="204" y="507"/>
                    <a:pt x="203" y="504"/>
                    <a:pt x="203" y="502"/>
                  </a:cubicBezTo>
                  <a:cubicBezTo>
                    <a:pt x="204" y="502"/>
                    <a:pt x="204" y="502"/>
                    <a:pt x="205" y="502"/>
                  </a:cubicBezTo>
                  <a:cubicBezTo>
                    <a:pt x="207" y="502"/>
                    <a:pt x="208" y="502"/>
                    <a:pt x="209" y="501"/>
                  </a:cubicBezTo>
                  <a:cubicBezTo>
                    <a:pt x="206" y="505"/>
                    <a:pt x="204" y="509"/>
                    <a:pt x="204" y="514"/>
                  </a:cubicBezTo>
                  <a:cubicBezTo>
                    <a:pt x="204" y="521"/>
                    <a:pt x="211" y="527"/>
                    <a:pt x="216" y="530"/>
                  </a:cubicBezTo>
                  <a:cubicBezTo>
                    <a:pt x="217" y="531"/>
                    <a:pt x="218" y="531"/>
                    <a:pt x="219" y="531"/>
                  </a:cubicBezTo>
                  <a:cubicBezTo>
                    <a:pt x="220" y="532"/>
                    <a:pt x="222" y="533"/>
                    <a:pt x="223" y="534"/>
                  </a:cubicBezTo>
                  <a:cubicBezTo>
                    <a:pt x="223" y="534"/>
                    <a:pt x="224" y="535"/>
                    <a:pt x="225" y="535"/>
                  </a:cubicBezTo>
                  <a:cubicBezTo>
                    <a:pt x="226" y="536"/>
                    <a:pt x="228" y="537"/>
                    <a:pt x="229" y="538"/>
                  </a:cubicBezTo>
                  <a:cubicBezTo>
                    <a:pt x="225" y="538"/>
                    <a:pt x="221" y="536"/>
                    <a:pt x="219" y="534"/>
                  </a:cubicBezTo>
                  <a:close/>
                  <a:moveTo>
                    <a:pt x="367" y="525"/>
                  </a:moveTo>
                  <a:cubicBezTo>
                    <a:pt x="366" y="525"/>
                    <a:pt x="365" y="525"/>
                    <a:pt x="364" y="525"/>
                  </a:cubicBezTo>
                  <a:cubicBezTo>
                    <a:pt x="363" y="525"/>
                    <a:pt x="361" y="525"/>
                    <a:pt x="360" y="525"/>
                  </a:cubicBezTo>
                  <a:cubicBezTo>
                    <a:pt x="359" y="525"/>
                    <a:pt x="358" y="525"/>
                    <a:pt x="357" y="524"/>
                  </a:cubicBezTo>
                  <a:cubicBezTo>
                    <a:pt x="355" y="524"/>
                    <a:pt x="354" y="524"/>
                    <a:pt x="351" y="523"/>
                  </a:cubicBezTo>
                  <a:cubicBezTo>
                    <a:pt x="350" y="522"/>
                    <a:pt x="349" y="522"/>
                    <a:pt x="347" y="522"/>
                  </a:cubicBezTo>
                  <a:cubicBezTo>
                    <a:pt x="346" y="522"/>
                    <a:pt x="344" y="522"/>
                    <a:pt x="343" y="522"/>
                  </a:cubicBezTo>
                  <a:cubicBezTo>
                    <a:pt x="343" y="522"/>
                    <a:pt x="342" y="523"/>
                    <a:pt x="341" y="523"/>
                  </a:cubicBezTo>
                  <a:cubicBezTo>
                    <a:pt x="341" y="523"/>
                    <a:pt x="341" y="523"/>
                    <a:pt x="341" y="523"/>
                  </a:cubicBezTo>
                  <a:cubicBezTo>
                    <a:pt x="339" y="523"/>
                    <a:pt x="338" y="522"/>
                    <a:pt x="337" y="522"/>
                  </a:cubicBezTo>
                  <a:cubicBezTo>
                    <a:pt x="335" y="521"/>
                    <a:pt x="335" y="521"/>
                    <a:pt x="334" y="520"/>
                  </a:cubicBezTo>
                  <a:cubicBezTo>
                    <a:pt x="334" y="520"/>
                    <a:pt x="335" y="520"/>
                    <a:pt x="335" y="520"/>
                  </a:cubicBezTo>
                  <a:cubicBezTo>
                    <a:pt x="335" y="520"/>
                    <a:pt x="336" y="520"/>
                    <a:pt x="336" y="520"/>
                  </a:cubicBezTo>
                  <a:cubicBezTo>
                    <a:pt x="338" y="520"/>
                    <a:pt x="340" y="519"/>
                    <a:pt x="341" y="519"/>
                  </a:cubicBezTo>
                  <a:cubicBezTo>
                    <a:pt x="343" y="519"/>
                    <a:pt x="344" y="518"/>
                    <a:pt x="345" y="518"/>
                  </a:cubicBezTo>
                  <a:cubicBezTo>
                    <a:pt x="346" y="518"/>
                    <a:pt x="346" y="519"/>
                    <a:pt x="347" y="519"/>
                  </a:cubicBezTo>
                  <a:cubicBezTo>
                    <a:pt x="348" y="519"/>
                    <a:pt x="350" y="520"/>
                    <a:pt x="351" y="520"/>
                  </a:cubicBezTo>
                  <a:cubicBezTo>
                    <a:pt x="353" y="521"/>
                    <a:pt x="356" y="522"/>
                    <a:pt x="358" y="523"/>
                  </a:cubicBezTo>
                  <a:cubicBezTo>
                    <a:pt x="359" y="523"/>
                    <a:pt x="360" y="523"/>
                    <a:pt x="361" y="524"/>
                  </a:cubicBezTo>
                  <a:cubicBezTo>
                    <a:pt x="364" y="524"/>
                    <a:pt x="366" y="525"/>
                    <a:pt x="368" y="525"/>
                  </a:cubicBezTo>
                  <a:cubicBezTo>
                    <a:pt x="368" y="525"/>
                    <a:pt x="368" y="525"/>
                    <a:pt x="367" y="525"/>
                  </a:cubicBezTo>
                  <a:close/>
                  <a:moveTo>
                    <a:pt x="406" y="441"/>
                  </a:moveTo>
                  <a:cubicBezTo>
                    <a:pt x="403" y="443"/>
                    <a:pt x="401" y="445"/>
                    <a:pt x="398" y="446"/>
                  </a:cubicBezTo>
                  <a:cubicBezTo>
                    <a:pt x="395" y="448"/>
                    <a:pt x="389" y="451"/>
                    <a:pt x="384" y="452"/>
                  </a:cubicBezTo>
                  <a:cubicBezTo>
                    <a:pt x="385" y="451"/>
                    <a:pt x="386" y="451"/>
                    <a:pt x="387" y="450"/>
                  </a:cubicBezTo>
                  <a:cubicBezTo>
                    <a:pt x="389" y="448"/>
                    <a:pt x="389" y="448"/>
                    <a:pt x="389" y="448"/>
                  </a:cubicBezTo>
                  <a:cubicBezTo>
                    <a:pt x="393" y="444"/>
                    <a:pt x="398" y="440"/>
                    <a:pt x="404" y="438"/>
                  </a:cubicBezTo>
                  <a:cubicBezTo>
                    <a:pt x="406" y="437"/>
                    <a:pt x="409" y="436"/>
                    <a:pt x="412" y="436"/>
                  </a:cubicBezTo>
                  <a:cubicBezTo>
                    <a:pt x="410" y="437"/>
                    <a:pt x="408" y="439"/>
                    <a:pt x="406" y="441"/>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 name="Freeform 32"/>
            <p:cNvSpPr>
              <a:spLocks noEditPoints="1"/>
            </p:cNvSpPr>
            <p:nvPr/>
          </p:nvSpPr>
          <p:spPr bwMode="auto">
            <a:xfrm>
              <a:off x="7558865" y="3067578"/>
              <a:ext cx="1145693" cy="840780"/>
            </a:xfrm>
            <a:custGeom>
              <a:avLst/>
              <a:gdLst>
                <a:gd name="T0" fmla="*/ 291 w 312"/>
                <a:gd name="T1" fmla="*/ 113 h 244"/>
                <a:gd name="T2" fmla="*/ 261 w 312"/>
                <a:gd name="T3" fmla="*/ 127 h 244"/>
                <a:gd name="T4" fmla="*/ 265 w 312"/>
                <a:gd name="T5" fmla="*/ 116 h 244"/>
                <a:gd name="T6" fmla="*/ 286 w 312"/>
                <a:gd name="T7" fmla="*/ 85 h 244"/>
                <a:gd name="T8" fmla="*/ 272 w 312"/>
                <a:gd name="T9" fmla="*/ 77 h 244"/>
                <a:gd name="T10" fmla="*/ 267 w 312"/>
                <a:gd name="T11" fmla="*/ 69 h 244"/>
                <a:gd name="T12" fmla="*/ 251 w 312"/>
                <a:gd name="T13" fmla="*/ 43 h 244"/>
                <a:gd name="T14" fmla="*/ 246 w 312"/>
                <a:gd name="T15" fmla="*/ 35 h 244"/>
                <a:gd name="T16" fmla="*/ 232 w 312"/>
                <a:gd name="T17" fmla="*/ 6 h 244"/>
                <a:gd name="T18" fmla="*/ 216 w 312"/>
                <a:gd name="T19" fmla="*/ 4 h 244"/>
                <a:gd name="T20" fmla="*/ 176 w 312"/>
                <a:gd name="T21" fmla="*/ 6 h 244"/>
                <a:gd name="T22" fmla="*/ 154 w 312"/>
                <a:gd name="T23" fmla="*/ 13 h 244"/>
                <a:gd name="T24" fmla="*/ 138 w 312"/>
                <a:gd name="T25" fmla="*/ 21 h 244"/>
                <a:gd name="T26" fmla="*/ 110 w 312"/>
                <a:gd name="T27" fmla="*/ 34 h 244"/>
                <a:gd name="T28" fmla="*/ 86 w 312"/>
                <a:gd name="T29" fmla="*/ 57 h 244"/>
                <a:gd name="T30" fmla="*/ 76 w 312"/>
                <a:gd name="T31" fmla="*/ 81 h 244"/>
                <a:gd name="T32" fmla="*/ 65 w 312"/>
                <a:gd name="T33" fmla="*/ 95 h 244"/>
                <a:gd name="T34" fmla="*/ 49 w 312"/>
                <a:gd name="T35" fmla="*/ 102 h 244"/>
                <a:gd name="T36" fmla="*/ 36 w 312"/>
                <a:gd name="T37" fmla="*/ 98 h 244"/>
                <a:gd name="T38" fmla="*/ 43 w 312"/>
                <a:gd name="T39" fmla="*/ 116 h 244"/>
                <a:gd name="T40" fmla="*/ 45 w 312"/>
                <a:gd name="T41" fmla="*/ 119 h 244"/>
                <a:gd name="T42" fmla="*/ 53 w 312"/>
                <a:gd name="T43" fmla="*/ 120 h 244"/>
                <a:gd name="T44" fmla="*/ 40 w 312"/>
                <a:gd name="T45" fmla="*/ 130 h 244"/>
                <a:gd name="T46" fmla="*/ 22 w 312"/>
                <a:gd name="T47" fmla="*/ 132 h 244"/>
                <a:gd name="T48" fmla="*/ 7 w 312"/>
                <a:gd name="T49" fmla="*/ 144 h 244"/>
                <a:gd name="T50" fmla="*/ 11 w 312"/>
                <a:gd name="T51" fmla="*/ 166 h 244"/>
                <a:gd name="T52" fmla="*/ 26 w 312"/>
                <a:gd name="T53" fmla="*/ 182 h 244"/>
                <a:gd name="T54" fmla="*/ 40 w 312"/>
                <a:gd name="T55" fmla="*/ 201 h 244"/>
                <a:gd name="T56" fmla="*/ 57 w 312"/>
                <a:gd name="T57" fmla="*/ 209 h 244"/>
                <a:gd name="T58" fmla="*/ 77 w 312"/>
                <a:gd name="T59" fmla="*/ 216 h 244"/>
                <a:gd name="T60" fmla="*/ 91 w 312"/>
                <a:gd name="T61" fmla="*/ 220 h 244"/>
                <a:gd name="T62" fmla="*/ 110 w 312"/>
                <a:gd name="T63" fmla="*/ 201 h 244"/>
                <a:gd name="T64" fmla="*/ 109 w 312"/>
                <a:gd name="T65" fmla="*/ 182 h 244"/>
                <a:gd name="T66" fmla="*/ 126 w 312"/>
                <a:gd name="T67" fmla="*/ 166 h 244"/>
                <a:gd name="T68" fmla="*/ 147 w 312"/>
                <a:gd name="T69" fmla="*/ 188 h 244"/>
                <a:gd name="T70" fmla="*/ 167 w 312"/>
                <a:gd name="T71" fmla="*/ 207 h 244"/>
                <a:gd name="T72" fmla="*/ 176 w 312"/>
                <a:gd name="T73" fmla="*/ 238 h 244"/>
                <a:gd name="T74" fmla="*/ 206 w 312"/>
                <a:gd name="T75" fmla="*/ 225 h 244"/>
                <a:gd name="T76" fmla="*/ 230 w 312"/>
                <a:gd name="T77" fmla="*/ 237 h 244"/>
                <a:gd name="T78" fmla="*/ 250 w 312"/>
                <a:gd name="T79" fmla="*/ 237 h 244"/>
                <a:gd name="T80" fmla="*/ 276 w 312"/>
                <a:gd name="T81" fmla="*/ 204 h 244"/>
                <a:gd name="T82" fmla="*/ 304 w 312"/>
                <a:gd name="T83" fmla="*/ 183 h 244"/>
                <a:gd name="T84" fmla="*/ 311 w 312"/>
                <a:gd name="T85" fmla="*/ 162 h 244"/>
                <a:gd name="T86" fmla="*/ 294 w 312"/>
                <a:gd name="T87" fmla="*/ 173 h 244"/>
                <a:gd name="T88" fmla="*/ 288 w 312"/>
                <a:gd name="T89" fmla="*/ 171 h 244"/>
                <a:gd name="T90" fmla="*/ 285 w 312"/>
                <a:gd name="T91" fmla="*/ 145 h 244"/>
                <a:gd name="T92" fmla="*/ 297 w 312"/>
                <a:gd name="T93" fmla="*/ 160 h 244"/>
                <a:gd name="T94" fmla="*/ 187 w 312"/>
                <a:gd name="T95" fmla="*/ 131 h 244"/>
                <a:gd name="T96" fmla="*/ 191 w 312"/>
                <a:gd name="T97" fmla="*/ 104 h 244"/>
                <a:gd name="T98" fmla="*/ 204 w 312"/>
                <a:gd name="T99" fmla="*/ 113 h 244"/>
                <a:gd name="T100" fmla="*/ 215 w 312"/>
                <a:gd name="T101" fmla="*/ 113 h 244"/>
                <a:gd name="T102" fmla="*/ 214 w 312"/>
                <a:gd name="T103" fmla="*/ 131 h 244"/>
                <a:gd name="T104" fmla="*/ 206 w 312"/>
                <a:gd name="T105" fmla="*/ 138 h 244"/>
                <a:gd name="T106" fmla="*/ 198 w 312"/>
                <a:gd name="T107" fmla="*/ 145 h 244"/>
                <a:gd name="T108" fmla="*/ 184 w 312"/>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244">
                  <a:moveTo>
                    <a:pt x="307" y="144"/>
                  </a:moveTo>
                  <a:cubicBezTo>
                    <a:pt x="306" y="142"/>
                    <a:pt x="306" y="142"/>
                    <a:pt x="306" y="142"/>
                  </a:cubicBezTo>
                  <a:cubicBezTo>
                    <a:pt x="305" y="140"/>
                    <a:pt x="305" y="136"/>
                    <a:pt x="304" y="132"/>
                  </a:cubicBezTo>
                  <a:cubicBezTo>
                    <a:pt x="304" y="124"/>
                    <a:pt x="303" y="114"/>
                    <a:pt x="291" y="113"/>
                  </a:cubicBezTo>
                  <a:cubicBezTo>
                    <a:pt x="291" y="113"/>
                    <a:pt x="291" y="113"/>
                    <a:pt x="291" y="113"/>
                  </a:cubicBezTo>
                  <a:cubicBezTo>
                    <a:pt x="287" y="113"/>
                    <a:pt x="283" y="114"/>
                    <a:pt x="280" y="115"/>
                  </a:cubicBezTo>
                  <a:cubicBezTo>
                    <a:pt x="278" y="115"/>
                    <a:pt x="276" y="115"/>
                    <a:pt x="274" y="115"/>
                  </a:cubicBezTo>
                  <a:cubicBezTo>
                    <a:pt x="266" y="116"/>
                    <a:pt x="264" y="122"/>
                    <a:pt x="261" y="127"/>
                  </a:cubicBezTo>
                  <a:cubicBezTo>
                    <a:pt x="260" y="129"/>
                    <a:pt x="260" y="130"/>
                    <a:pt x="259" y="131"/>
                  </a:cubicBezTo>
                  <a:cubicBezTo>
                    <a:pt x="259" y="131"/>
                    <a:pt x="259" y="130"/>
                    <a:pt x="258" y="129"/>
                  </a:cubicBezTo>
                  <a:cubicBezTo>
                    <a:pt x="257" y="127"/>
                    <a:pt x="257" y="123"/>
                    <a:pt x="263" y="118"/>
                  </a:cubicBezTo>
                  <a:cubicBezTo>
                    <a:pt x="264" y="117"/>
                    <a:pt x="264" y="117"/>
                    <a:pt x="265" y="116"/>
                  </a:cubicBezTo>
                  <a:cubicBezTo>
                    <a:pt x="267" y="114"/>
                    <a:pt x="268" y="113"/>
                    <a:pt x="271" y="112"/>
                  </a:cubicBezTo>
                  <a:cubicBezTo>
                    <a:pt x="271" y="111"/>
                    <a:pt x="272" y="111"/>
                    <a:pt x="273" y="111"/>
                  </a:cubicBezTo>
                  <a:cubicBezTo>
                    <a:pt x="277" y="109"/>
                    <a:pt x="280" y="108"/>
                    <a:pt x="283" y="105"/>
                  </a:cubicBezTo>
                  <a:cubicBezTo>
                    <a:pt x="287" y="100"/>
                    <a:pt x="288" y="90"/>
                    <a:pt x="286" y="85"/>
                  </a:cubicBezTo>
                  <a:cubicBezTo>
                    <a:pt x="284" y="82"/>
                    <a:pt x="281" y="80"/>
                    <a:pt x="279" y="79"/>
                  </a:cubicBezTo>
                  <a:cubicBezTo>
                    <a:pt x="279" y="79"/>
                    <a:pt x="279" y="79"/>
                    <a:pt x="278" y="79"/>
                  </a:cubicBezTo>
                  <a:cubicBezTo>
                    <a:pt x="277" y="78"/>
                    <a:pt x="275" y="77"/>
                    <a:pt x="273" y="77"/>
                  </a:cubicBezTo>
                  <a:cubicBezTo>
                    <a:pt x="273" y="77"/>
                    <a:pt x="273" y="77"/>
                    <a:pt x="272" y="77"/>
                  </a:cubicBezTo>
                  <a:cubicBezTo>
                    <a:pt x="272" y="77"/>
                    <a:pt x="272" y="77"/>
                    <a:pt x="272" y="77"/>
                  </a:cubicBezTo>
                  <a:cubicBezTo>
                    <a:pt x="272" y="77"/>
                    <a:pt x="272" y="76"/>
                    <a:pt x="271" y="75"/>
                  </a:cubicBezTo>
                  <a:cubicBezTo>
                    <a:pt x="271" y="73"/>
                    <a:pt x="270" y="72"/>
                    <a:pt x="269" y="71"/>
                  </a:cubicBezTo>
                  <a:cubicBezTo>
                    <a:pt x="268" y="70"/>
                    <a:pt x="268" y="69"/>
                    <a:pt x="267" y="69"/>
                  </a:cubicBezTo>
                  <a:cubicBezTo>
                    <a:pt x="267" y="68"/>
                    <a:pt x="267" y="68"/>
                    <a:pt x="267" y="68"/>
                  </a:cubicBezTo>
                  <a:cubicBezTo>
                    <a:pt x="265" y="65"/>
                    <a:pt x="264" y="62"/>
                    <a:pt x="261" y="60"/>
                  </a:cubicBezTo>
                  <a:cubicBezTo>
                    <a:pt x="256" y="54"/>
                    <a:pt x="255" y="51"/>
                    <a:pt x="254" y="42"/>
                  </a:cubicBezTo>
                  <a:cubicBezTo>
                    <a:pt x="251" y="43"/>
                    <a:pt x="251" y="43"/>
                    <a:pt x="251" y="43"/>
                  </a:cubicBezTo>
                  <a:cubicBezTo>
                    <a:pt x="251" y="43"/>
                    <a:pt x="251" y="43"/>
                    <a:pt x="251" y="43"/>
                  </a:cubicBezTo>
                  <a:cubicBezTo>
                    <a:pt x="251" y="40"/>
                    <a:pt x="251" y="40"/>
                    <a:pt x="251" y="40"/>
                  </a:cubicBezTo>
                  <a:cubicBezTo>
                    <a:pt x="251" y="40"/>
                    <a:pt x="247" y="39"/>
                    <a:pt x="247" y="39"/>
                  </a:cubicBezTo>
                  <a:cubicBezTo>
                    <a:pt x="246" y="38"/>
                    <a:pt x="246" y="37"/>
                    <a:pt x="246" y="35"/>
                  </a:cubicBezTo>
                  <a:cubicBezTo>
                    <a:pt x="246" y="33"/>
                    <a:pt x="246" y="31"/>
                    <a:pt x="247" y="29"/>
                  </a:cubicBezTo>
                  <a:cubicBezTo>
                    <a:pt x="247" y="25"/>
                    <a:pt x="248" y="20"/>
                    <a:pt x="246" y="15"/>
                  </a:cubicBezTo>
                  <a:cubicBezTo>
                    <a:pt x="244" y="10"/>
                    <a:pt x="241" y="7"/>
                    <a:pt x="235" y="6"/>
                  </a:cubicBezTo>
                  <a:cubicBezTo>
                    <a:pt x="234" y="6"/>
                    <a:pt x="233" y="6"/>
                    <a:pt x="232" y="6"/>
                  </a:cubicBezTo>
                  <a:cubicBezTo>
                    <a:pt x="231" y="6"/>
                    <a:pt x="229" y="6"/>
                    <a:pt x="228" y="6"/>
                  </a:cubicBezTo>
                  <a:cubicBezTo>
                    <a:pt x="227" y="6"/>
                    <a:pt x="226" y="7"/>
                    <a:pt x="225" y="7"/>
                  </a:cubicBezTo>
                  <a:cubicBezTo>
                    <a:pt x="223" y="7"/>
                    <a:pt x="223" y="6"/>
                    <a:pt x="222" y="6"/>
                  </a:cubicBezTo>
                  <a:cubicBezTo>
                    <a:pt x="220" y="6"/>
                    <a:pt x="218" y="5"/>
                    <a:pt x="216" y="4"/>
                  </a:cubicBezTo>
                  <a:cubicBezTo>
                    <a:pt x="214" y="3"/>
                    <a:pt x="212" y="2"/>
                    <a:pt x="210" y="1"/>
                  </a:cubicBezTo>
                  <a:cubicBezTo>
                    <a:pt x="207" y="0"/>
                    <a:pt x="203" y="0"/>
                    <a:pt x="201" y="0"/>
                  </a:cubicBezTo>
                  <a:cubicBezTo>
                    <a:pt x="200" y="0"/>
                    <a:pt x="196" y="0"/>
                    <a:pt x="195" y="0"/>
                  </a:cubicBezTo>
                  <a:cubicBezTo>
                    <a:pt x="188" y="0"/>
                    <a:pt x="182" y="1"/>
                    <a:pt x="176" y="6"/>
                  </a:cubicBezTo>
                  <a:cubicBezTo>
                    <a:pt x="175" y="7"/>
                    <a:pt x="174" y="7"/>
                    <a:pt x="173" y="8"/>
                  </a:cubicBezTo>
                  <a:cubicBezTo>
                    <a:pt x="169" y="11"/>
                    <a:pt x="166" y="14"/>
                    <a:pt x="161" y="15"/>
                  </a:cubicBezTo>
                  <a:cubicBezTo>
                    <a:pt x="161" y="15"/>
                    <a:pt x="161" y="15"/>
                    <a:pt x="161" y="15"/>
                  </a:cubicBezTo>
                  <a:cubicBezTo>
                    <a:pt x="159" y="15"/>
                    <a:pt x="156" y="14"/>
                    <a:pt x="154" y="13"/>
                  </a:cubicBezTo>
                  <a:cubicBezTo>
                    <a:pt x="151" y="12"/>
                    <a:pt x="149" y="12"/>
                    <a:pt x="146" y="12"/>
                  </a:cubicBezTo>
                  <a:cubicBezTo>
                    <a:pt x="145" y="12"/>
                    <a:pt x="144" y="12"/>
                    <a:pt x="144" y="12"/>
                  </a:cubicBezTo>
                  <a:cubicBezTo>
                    <a:pt x="139" y="13"/>
                    <a:pt x="138" y="17"/>
                    <a:pt x="138" y="19"/>
                  </a:cubicBezTo>
                  <a:cubicBezTo>
                    <a:pt x="138" y="20"/>
                    <a:pt x="138" y="20"/>
                    <a:pt x="138" y="21"/>
                  </a:cubicBezTo>
                  <a:cubicBezTo>
                    <a:pt x="136" y="28"/>
                    <a:pt x="135" y="34"/>
                    <a:pt x="128" y="36"/>
                  </a:cubicBezTo>
                  <a:cubicBezTo>
                    <a:pt x="127" y="37"/>
                    <a:pt x="123" y="37"/>
                    <a:pt x="120" y="37"/>
                  </a:cubicBezTo>
                  <a:cubicBezTo>
                    <a:pt x="114" y="37"/>
                    <a:pt x="112" y="36"/>
                    <a:pt x="111" y="35"/>
                  </a:cubicBezTo>
                  <a:cubicBezTo>
                    <a:pt x="110" y="34"/>
                    <a:pt x="110" y="34"/>
                    <a:pt x="110" y="34"/>
                  </a:cubicBezTo>
                  <a:cubicBezTo>
                    <a:pt x="108" y="34"/>
                    <a:pt x="108" y="34"/>
                    <a:pt x="108" y="34"/>
                  </a:cubicBezTo>
                  <a:cubicBezTo>
                    <a:pt x="103" y="35"/>
                    <a:pt x="93" y="37"/>
                    <a:pt x="90" y="44"/>
                  </a:cubicBezTo>
                  <a:cubicBezTo>
                    <a:pt x="90" y="46"/>
                    <a:pt x="89" y="48"/>
                    <a:pt x="89" y="49"/>
                  </a:cubicBezTo>
                  <a:cubicBezTo>
                    <a:pt x="88" y="52"/>
                    <a:pt x="88" y="54"/>
                    <a:pt x="86" y="57"/>
                  </a:cubicBezTo>
                  <a:cubicBezTo>
                    <a:pt x="84" y="61"/>
                    <a:pt x="84" y="64"/>
                    <a:pt x="83" y="68"/>
                  </a:cubicBezTo>
                  <a:cubicBezTo>
                    <a:pt x="83" y="69"/>
                    <a:pt x="83" y="70"/>
                    <a:pt x="83" y="70"/>
                  </a:cubicBezTo>
                  <a:cubicBezTo>
                    <a:pt x="83" y="74"/>
                    <a:pt x="81" y="76"/>
                    <a:pt x="79" y="78"/>
                  </a:cubicBezTo>
                  <a:cubicBezTo>
                    <a:pt x="78" y="79"/>
                    <a:pt x="77" y="80"/>
                    <a:pt x="76" y="81"/>
                  </a:cubicBezTo>
                  <a:cubicBezTo>
                    <a:pt x="74" y="83"/>
                    <a:pt x="74" y="86"/>
                    <a:pt x="74" y="88"/>
                  </a:cubicBezTo>
                  <a:cubicBezTo>
                    <a:pt x="73" y="91"/>
                    <a:pt x="73" y="93"/>
                    <a:pt x="72" y="94"/>
                  </a:cubicBezTo>
                  <a:cubicBezTo>
                    <a:pt x="71" y="95"/>
                    <a:pt x="70" y="96"/>
                    <a:pt x="68" y="96"/>
                  </a:cubicBezTo>
                  <a:cubicBezTo>
                    <a:pt x="67" y="96"/>
                    <a:pt x="66" y="96"/>
                    <a:pt x="65" y="95"/>
                  </a:cubicBezTo>
                  <a:cubicBezTo>
                    <a:pt x="64" y="95"/>
                    <a:pt x="62" y="95"/>
                    <a:pt x="61" y="95"/>
                  </a:cubicBezTo>
                  <a:cubicBezTo>
                    <a:pt x="61" y="95"/>
                    <a:pt x="60" y="95"/>
                    <a:pt x="59" y="95"/>
                  </a:cubicBezTo>
                  <a:cubicBezTo>
                    <a:pt x="57" y="96"/>
                    <a:pt x="56" y="97"/>
                    <a:pt x="54" y="99"/>
                  </a:cubicBezTo>
                  <a:cubicBezTo>
                    <a:pt x="53" y="100"/>
                    <a:pt x="51" y="102"/>
                    <a:pt x="49" y="102"/>
                  </a:cubicBezTo>
                  <a:cubicBezTo>
                    <a:pt x="49" y="102"/>
                    <a:pt x="49" y="102"/>
                    <a:pt x="49" y="102"/>
                  </a:cubicBezTo>
                  <a:cubicBezTo>
                    <a:pt x="47" y="101"/>
                    <a:pt x="46" y="101"/>
                    <a:pt x="44" y="100"/>
                  </a:cubicBezTo>
                  <a:cubicBezTo>
                    <a:pt x="43" y="99"/>
                    <a:pt x="41" y="98"/>
                    <a:pt x="39" y="98"/>
                  </a:cubicBezTo>
                  <a:cubicBezTo>
                    <a:pt x="38" y="98"/>
                    <a:pt x="37" y="98"/>
                    <a:pt x="36" y="98"/>
                  </a:cubicBezTo>
                  <a:cubicBezTo>
                    <a:pt x="33" y="100"/>
                    <a:pt x="31" y="103"/>
                    <a:pt x="31" y="105"/>
                  </a:cubicBezTo>
                  <a:cubicBezTo>
                    <a:pt x="30" y="108"/>
                    <a:pt x="31" y="110"/>
                    <a:pt x="32" y="111"/>
                  </a:cubicBezTo>
                  <a:cubicBezTo>
                    <a:pt x="33" y="113"/>
                    <a:pt x="36" y="113"/>
                    <a:pt x="38" y="114"/>
                  </a:cubicBezTo>
                  <a:cubicBezTo>
                    <a:pt x="40" y="114"/>
                    <a:pt x="42" y="114"/>
                    <a:pt x="43" y="116"/>
                  </a:cubicBezTo>
                  <a:cubicBezTo>
                    <a:pt x="43" y="116"/>
                    <a:pt x="43" y="116"/>
                    <a:pt x="44" y="117"/>
                  </a:cubicBezTo>
                  <a:cubicBezTo>
                    <a:pt x="44" y="117"/>
                    <a:pt x="44" y="118"/>
                    <a:pt x="44" y="118"/>
                  </a:cubicBezTo>
                  <a:cubicBezTo>
                    <a:pt x="44" y="119"/>
                    <a:pt x="44" y="119"/>
                    <a:pt x="44" y="119"/>
                  </a:cubicBezTo>
                  <a:cubicBezTo>
                    <a:pt x="45" y="119"/>
                    <a:pt x="45" y="119"/>
                    <a:pt x="45" y="119"/>
                  </a:cubicBezTo>
                  <a:cubicBezTo>
                    <a:pt x="46" y="120"/>
                    <a:pt x="47" y="120"/>
                    <a:pt x="47" y="120"/>
                  </a:cubicBezTo>
                  <a:cubicBezTo>
                    <a:pt x="48" y="120"/>
                    <a:pt x="49" y="120"/>
                    <a:pt x="50" y="120"/>
                  </a:cubicBezTo>
                  <a:cubicBezTo>
                    <a:pt x="50" y="120"/>
                    <a:pt x="51" y="120"/>
                    <a:pt x="52" y="120"/>
                  </a:cubicBezTo>
                  <a:cubicBezTo>
                    <a:pt x="53" y="120"/>
                    <a:pt x="53" y="120"/>
                    <a:pt x="53" y="120"/>
                  </a:cubicBezTo>
                  <a:cubicBezTo>
                    <a:pt x="53" y="120"/>
                    <a:pt x="53" y="120"/>
                    <a:pt x="53" y="121"/>
                  </a:cubicBezTo>
                  <a:cubicBezTo>
                    <a:pt x="52" y="123"/>
                    <a:pt x="49" y="124"/>
                    <a:pt x="46" y="126"/>
                  </a:cubicBezTo>
                  <a:cubicBezTo>
                    <a:pt x="46" y="126"/>
                    <a:pt x="45" y="126"/>
                    <a:pt x="44" y="127"/>
                  </a:cubicBezTo>
                  <a:cubicBezTo>
                    <a:pt x="43" y="128"/>
                    <a:pt x="41" y="129"/>
                    <a:pt x="40" y="130"/>
                  </a:cubicBezTo>
                  <a:cubicBezTo>
                    <a:pt x="39" y="131"/>
                    <a:pt x="37" y="133"/>
                    <a:pt x="35" y="134"/>
                  </a:cubicBezTo>
                  <a:cubicBezTo>
                    <a:pt x="34" y="134"/>
                    <a:pt x="33" y="135"/>
                    <a:pt x="31" y="135"/>
                  </a:cubicBezTo>
                  <a:cubicBezTo>
                    <a:pt x="30" y="135"/>
                    <a:pt x="28" y="134"/>
                    <a:pt x="26" y="133"/>
                  </a:cubicBezTo>
                  <a:cubicBezTo>
                    <a:pt x="25" y="133"/>
                    <a:pt x="24" y="132"/>
                    <a:pt x="22" y="132"/>
                  </a:cubicBezTo>
                  <a:cubicBezTo>
                    <a:pt x="22" y="132"/>
                    <a:pt x="21" y="132"/>
                    <a:pt x="21" y="132"/>
                  </a:cubicBezTo>
                  <a:cubicBezTo>
                    <a:pt x="18" y="132"/>
                    <a:pt x="17" y="134"/>
                    <a:pt x="15" y="137"/>
                  </a:cubicBezTo>
                  <a:cubicBezTo>
                    <a:pt x="15" y="137"/>
                    <a:pt x="15" y="138"/>
                    <a:pt x="14" y="139"/>
                  </a:cubicBezTo>
                  <a:cubicBezTo>
                    <a:pt x="13" y="141"/>
                    <a:pt x="10" y="142"/>
                    <a:pt x="7" y="144"/>
                  </a:cubicBezTo>
                  <a:cubicBezTo>
                    <a:pt x="4" y="146"/>
                    <a:pt x="1" y="147"/>
                    <a:pt x="0" y="150"/>
                  </a:cubicBezTo>
                  <a:cubicBezTo>
                    <a:pt x="0" y="152"/>
                    <a:pt x="1" y="154"/>
                    <a:pt x="2" y="156"/>
                  </a:cubicBezTo>
                  <a:cubicBezTo>
                    <a:pt x="3" y="156"/>
                    <a:pt x="3" y="156"/>
                    <a:pt x="3" y="156"/>
                  </a:cubicBezTo>
                  <a:cubicBezTo>
                    <a:pt x="5" y="159"/>
                    <a:pt x="8" y="163"/>
                    <a:pt x="11" y="166"/>
                  </a:cubicBezTo>
                  <a:cubicBezTo>
                    <a:pt x="12" y="167"/>
                    <a:pt x="14" y="168"/>
                    <a:pt x="15" y="168"/>
                  </a:cubicBezTo>
                  <a:cubicBezTo>
                    <a:pt x="18" y="169"/>
                    <a:pt x="20" y="170"/>
                    <a:pt x="20" y="173"/>
                  </a:cubicBezTo>
                  <a:cubicBezTo>
                    <a:pt x="21" y="175"/>
                    <a:pt x="21" y="175"/>
                    <a:pt x="21" y="175"/>
                  </a:cubicBezTo>
                  <a:cubicBezTo>
                    <a:pt x="21" y="178"/>
                    <a:pt x="22" y="180"/>
                    <a:pt x="26" y="182"/>
                  </a:cubicBezTo>
                  <a:cubicBezTo>
                    <a:pt x="30" y="184"/>
                    <a:pt x="31" y="185"/>
                    <a:pt x="32" y="190"/>
                  </a:cubicBezTo>
                  <a:cubicBezTo>
                    <a:pt x="32" y="191"/>
                    <a:pt x="32" y="192"/>
                    <a:pt x="32" y="193"/>
                  </a:cubicBezTo>
                  <a:cubicBezTo>
                    <a:pt x="32" y="196"/>
                    <a:pt x="32" y="199"/>
                    <a:pt x="36" y="200"/>
                  </a:cubicBezTo>
                  <a:cubicBezTo>
                    <a:pt x="37" y="201"/>
                    <a:pt x="39" y="201"/>
                    <a:pt x="40" y="201"/>
                  </a:cubicBezTo>
                  <a:cubicBezTo>
                    <a:pt x="41" y="201"/>
                    <a:pt x="42" y="201"/>
                    <a:pt x="43" y="201"/>
                  </a:cubicBezTo>
                  <a:cubicBezTo>
                    <a:pt x="44" y="201"/>
                    <a:pt x="45" y="201"/>
                    <a:pt x="46" y="201"/>
                  </a:cubicBezTo>
                  <a:cubicBezTo>
                    <a:pt x="48" y="201"/>
                    <a:pt x="49" y="201"/>
                    <a:pt x="50" y="201"/>
                  </a:cubicBezTo>
                  <a:cubicBezTo>
                    <a:pt x="53" y="202"/>
                    <a:pt x="55" y="205"/>
                    <a:pt x="57" y="209"/>
                  </a:cubicBezTo>
                  <a:cubicBezTo>
                    <a:pt x="58" y="209"/>
                    <a:pt x="58" y="210"/>
                    <a:pt x="59" y="211"/>
                  </a:cubicBezTo>
                  <a:cubicBezTo>
                    <a:pt x="62" y="215"/>
                    <a:pt x="67" y="217"/>
                    <a:pt x="71" y="217"/>
                  </a:cubicBezTo>
                  <a:cubicBezTo>
                    <a:pt x="72" y="217"/>
                    <a:pt x="72" y="217"/>
                    <a:pt x="72" y="217"/>
                  </a:cubicBezTo>
                  <a:cubicBezTo>
                    <a:pt x="74" y="217"/>
                    <a:pt x="76" y="216"/>
                    <a:pt x="77" y="216"/>
                  </a:cubicBezTo>
                  <a:cubicBezTo>
                    <a:pt x="78" y="215"/>
                    <a:pt x="79" y="214"/>
                    <a:pt x="81" y="214"/>
                  </a:cubicBezTo>
                  <a:cubicBezTo>
                    <a:pt x="81" y="214"/>
                    <a:pt x="82" y="215"/>
                    <a:pt x="83" y="215"/>
                  </a:cubicBezTo>
                  <a:cubicBezTo>
                    <a:pt x="84" y="216"/>
                    <a:pt x="85" y="216"/>
                    <a:pt x="86" y="217"/>
                  </a:cubicBezTo>
                  <a:cubicBezTo>
                    <a:pt x="88" y="219"/>
                    <a:pt x="89" y="220"/>
                    <a:pt x="91" y="220"/>
                  </a:cubicBezTo>
                  <a:cubicBezTo>
                    <a:pt x="93" y="220"/>
                    <a:pt x="94" y="219"/>
                    <a:pt x="95" y="218"/>
                  </a:cubicBezTo>
                  <a:cubicBezTo>
                    <a:pt x="98" y="215"/>
                    <a:pt x="101" y="210"/>
                    <a:pt x="103" y="207"/>
                  </a:cubicBezTo>
                  <a:cubicBezTo>
                    <a:pt x="104" y="204"/>
                    <a:pt x="105" y="203"/>
                    <a:pt x="108" y="202"/>
                  </a:cubicBezTo>
                  <a:cubicBezTo>
                    <a:pt x="108" y="202"/>
                    <a:pt x="109" y="201"/>
                    <a:pt x="110" y="201"/>
                  </a:cubicBezTo>
                  <a:cubicBezTo>
                    <a:pt x="112" y="201"/>
                    <a:pt x="113" y="201"/>
                    <a:pt x="114" y="199"/>
                  </a:cubicBezTo>
                  <a:cubicBezTo>
                    <a:pt x="116" y="198"/>
                    <a:pt x="117" y="196"/>
                    <a:pt x="117" y="195"/>
                  </a:cubicBezTo>
                  <a:cubicBezTo>
                    <a:pt x="117" y="192"/>
                    <a:pt x="114" y="189"/>
                    <a:pt x="111" y="186"/>
                  </a:cubicBezTo>
                  <a:cubicBezTo>
                    <a:pt x="109" y="184"/>
                    <a:pt x="109" y="182"/>
                    <a:pt x="109" y="182"/>
                  </a:cubicBezTo>
                  <a:cubicBezTo>
                    <a:pt x="109" y="180"/>
                    <a:pt x="113" y="178"/>
                    <a:pt x="115" y="177"/>
                  </a:cubicBezTo>
                  <a:cubicBezTo>
                    <a:pt x="120" y="175"/>
                    <a:pt x="122" y="172"/>
                    <a:pt x="124" y="168"/>
                  </a:cubicBezTo>
                  <a:cubicBezTo>
                    <a:pt x="125" y="168"/>
                    <a:pt x="125" y="168"/>
                    <a:pt x="125" y="168"/>
                  </a:cubicBezTo>
                  <a:cubicBezTo>
                    <a:pt x="125" y="167"/>
                    <a:pt x="126" y="166"/>
                    <a:pt x="126" y="166"/>
                  </a:cubicBezTo>
                  <a:cubicBezTo>
                    <a:pt x="127" y="165"/>
                    <a:pt x="127" y="164"/>
                    <a:pt x="128" y="164"/>
                  </a:cubicBezTo>
                  <a:cubicBezTo>
                    <a:pt x="129" y="164"/>
                    <a:pt x="129" y="164"/>
                    <a:pt x="129" y="164"/>
                  </a:cubicBezTo>
                  <a:cubicBezTo>
                    <a:pt x="130" y="164"/>
                    <a:pt x="134" y="165"/>
                    <a:pt x="140" y="171"/>
                  </a:cubicBezTo>
                  <a:cubicBezTo>
                    <a:pt x="144" y="175"/>
                    <a:pt x="146" y="181"/>
                    <a:pt x="147" y="188"/>
                  </a:cubicBezTo>
                  <a:cubicBezTo>
                    <a:pt x="148" y="194"/>
                    <a:pt x="151" y="206"/>
                    <a:pt x="159" y="209"/>
                  </a:cubicBezTo>
                  <a:cubicBezTo>
                    <a:pt x="160" y="209"/>
                    <a:pt x="160" y="209"/>
                    <a:pt x="161" y="209"/>
                  </a:cubicBezTo>
                  <a:cubicBezTo>
                    <a:pt x="162" y="209"/>
                    <a:pt x="163" y="208"/>
                    <a:pt x="164" y="208"/>
                  </a:cubicBezTo>
                  <a:cubicBezTo>
                    <a:pt x="165" y="208"/>
                    <a:pt x="166" y="207"/>
                    <a:pt x="167" y="207"/>
                  </a:cubicBezTo>
                  <a:cubicBezTo>
                    <a:pt x="168" y="207"/>
                    <a:pt x="168" y="207"/>
                    <a:pt x="169" y="208"/>
                  </a:cubicBezTo>
                  <a:cubicBezTo>
                    <a:pt x="173" y="211"/>
                    <a:pt x="173" y="214"/>
                    <a:pt x="171" y="217"/>
                  </a:cubicBezTo>
                  <a:cubicBezTo>
                    <a:pt x="168" y="223"/>
                    <a:pt x="166" y="230"/>
                    <a:pt x="169" y="235"/>
                  </a:cubicBezTo>
                  <a:cubicBezTo>
                    <a:pt x="170" y="237"/>
                    <a:pt x="172" y="238"/>
                    <a:pt x="176" y="238"/>
                  </a:cubicBezTo>
                  <a:cubicBezTo>
                    <a:pt x="178" y="238"/>
                    <a:pt x="180" y="237"/>
                    <a:pt x="182" y="236"/>
                  </a:cubicBezTo>
                  <a:cubicBezTo>
                    <a:pt x="184" y="235"/>
                    <a:pt x="186" y="234"/>
                    <a:pt x="187" y="234"/>
                  </a:cubicBezTo>
                  <a:cubicBezTo>
                    <a:pt x="189" y="234"/>
                    <a:pt x="191" y="233"/>
                    <a:pt x="193" y="233"/>
                  </a:cubicBezTo>
                  <a:cubicBezTo>
                    <a:pt x="198" y="233"/>
                    <a:pt x="203" y="233"/>
                    <a:pt x="206" y="225"/>
                  </a:cubicBezTo>
                  <a:cubicBezTo>
                    <a:pt x="206" y="225"/>
                    <a:pt x="206" y="225"/>
                    <a:pt x="206" y="225"/>
                  </a:cubicBezTo>
                  <a:cubicBezTo>
                    <a:pt x="209" y="225"/>
                    <a:pt x="213" y="227"/>
                    <a:pt x="216" y="228"/>
                  </a:cubicBezTo>
                  <a:cubicBezTo>
                    <a:pt x="216" y="228"/>
                    <a:pt x="218" y="229"/>
                    <a:pt x="219" y="230"/>
                  </a:cubicBezTo>
                  <a:cubicBezTo>
                    <a:pt x="223" y="233"/>
                    <a:pt x="227" y="236"/>
                    <a:pt x="230" y="237"/>
                  </a:cubicBezTo>
                  <a:cubicBezTo>
                    <a:pt x="230" y="239"/>
                    <a:pt x="231" y="241"/>
                    <a:pt x="232" y="242"/>
                  </a:cubicBezTo>
                  <a:cubicBezTo>
                    <a:pt x="233" y="243"/>
                    <a:pt x="234" y="244"/>
                    <a:pt x="236" y="244"/>
                  </a:cubicBezTo>
                  <a:cubicBezTo>
                    <a:pt x="240" y="244"/>
                    <a:pt x="245" y="241"/>
                    <a:pt x="248" y="238"/>
                  </a:cubicBezTo>
                  <a:cubicBezTo>
                    <a:pt x="249" y="238"/>
                    <a:pt x="249" y="238"/>
                    <a:pt x="250" y="237"/>
                  </a:cubicBezTo>
                  <a:cubicBezTo>
                    <a:pt x="257" y="233"/>
                    <a:pt x="263" y="228"/>
                    <a:pt x="264" y="218"/>
                  </a:cubicBezTo>
                  <a:cubicBezTo>
                    <a:pt x="265" y="214"/>
                    <a:pt x="265" y="210"/>
                    <a:pt x="264" y="206"/>
                  </a:cubicBezTo>
                  <a:cubicBezTo>
                    <a:pt x="268" y="204"/>
                    <a:pt x="270" y="203"/>
                    <a:pt x="273" y="203"/>
                  </a:cubicBezTo>
                  <a:cubicBezTo>
                    <a:pt x="274" y="203"/>
                    <a:pt x="275" y="203"/>
                    <a:pt x="276" y="204"/>
                  </a:cubicBezTo>
                  <a:cubicBezTo>
                    <a:pt x="278" y="204"/>
                    <a:pt x="278" y="204"/>
                    <a:pt x="278" y="204"/>
                  </a:cubicBezTo>
                  <a:cubicBezTo>
                    <a:pt x="280" y="204"/>
                    <a:pt x="283" y="205"/>
                    <a:pt x="285" y="205"/>
                  </a:cubicBezTo>
                  <a:cubicBezTo>
                    <a:pt x="288" y="205"/>
                    <a:pt x="291" y="204"/>
                    <a:pt x="294" y="203"/>
                  </a:cubicBezTo>
                  <a:cubicBezTo>
                    <a:pt x="299" y="199"/>
                    <a:pt x="304" y="190"/>
                    <a:pt x="304" y="183"/>
                  </a:cubicBezTo>
                  <a:cubicBezTo>
                    <a:pt x="304" y="183"/>
                    <a:pt x="304" y="183"/>
                    <a:pt x="304" y="183"/>
                  </a:cubicBezTo>
                  <a:cubicBezTo>
                    <a:pt x="304" y="183"/>
                    <a:pt x="304" y="183"/>
                    <a:pt x="304" y="183"/>
                  </a:cubicBezTo>
                  <a:cubicBezTo>
                    <a:pt x="305" y="183"/>
                    <a:pt x="309" y="183"/>
                    <a:pt x="310" y="177"/>
                  </a:cubicBezTo>
                  <a:cubicBezTo>
                    <a:pt x="311" y="172"/>
                    <a:pt x="311" y="167"/>
                    <a:pt x="311" y="162"/>
                  </a:cubicBezTo>
                  <a:cubicBezTo>
                    <a:pt x="311" y="161"/>
                    <a:pt x="311" y="160"/>
                    <a:pt x="311" y="158"/>
                  </a:cubicBezTo>
                  <a:cubicBezTo>
                    <a:pt x="312" y="153"/>
                    <a:pt x="309" y="148"/>
                    <a:pt x="307" y="144"/>
                  </a:cubicBezTo>
                  <a:close/>
                  <a:moveTo>
                    <a:pt x="296" y="174"/>
                  </a:moveTo>
                  <a:cubicBezTo>
                    <a:pt x="295" y="173"/>
                    <a:pt x="294" y="173"/>
                    <a:pt x="294" y="173"/>
                  </a:cubicBezTo>
                  <a:cubicBezTo>
                    <a:pt x="293" y="173"/>
                    <a:pt x="292" y="173"/>
                    <a:pt x="290" y="174"/>
                  </a:cubicBezTo>
                  <a:cubicBezTo>
                    <a:pt x="289" y="174"/>
                    <a:pt x="288" y="174"/>
                    <a:pt x="287" y="174"/>
                  </a:cubicBezTo>
                  <a:cubicBezTo>
                    <a:pt x="287" y="174"/>
                    <a:pt x="287" y="174"/>
                    <a:pt x="287" y="174"/>
                  </a:cubicBezTo>
                  <a:cubicBezTo>
                    <a:pt x="288" y="173"/>
                    <a:pt x="288" y="172"/>
                    <a:pt x="288" y="171"/>
                  </a:cubicBezTo>
                  <a:cubicBezTo>
                    <a:pt x="289" y="171"/>
                    <a:pt x="289" y="170"/>
                    <a:pt x="289" y="169"/>
                  </a:cubicBezTo>
                  <a:cubicBezTo>
                    <a:pt x="290" y="167"/>
                    <a:pt x="291" y="163"/>
                    <a:pt x="291" y="160"/>
                  </a:cubicBezTo>
                  <a:cubicBezTo>
                    <a:pt x="292" y="155"/>
                    <a:pt x="289" y="151"/>
                    <a:pt x="287" y="148"/>
                  </a:cubicBezTo>
                  <a:cubicBezTo>
                    <a:pt x="286" y="147"/>
                    <a:pt x="286" y="146"/>
                    <a:pt x="285" y="145"/>
                  </a:cubicBezTo>
                  <a:cubicBezTo>
                    <a:pt x="283" y="141"/>
                    <a:pt x="283" y="139"/>
                    <a:pt x="283" y="139"/>
                  </a:cubicBezTo>
                  <a:cubicBezTo>
                    <a:pt x="283" y="139"/>
                    <a:pt x="283" y="139"/>
                    <a:pt x="283" y="139"/>
                  </a:cubicBezTo>
                  <a:cubicBezTo>
                    <a:pt x="286" y="139"/>
                    <a:pt x="290" y="143"/>
                    <a:pt x="293" y="147"/>
                  </a:cubicBezTo>
                  <a:cubicBezTo>
                    <a:pt x="295" y="151"/>
                    <a:pt x="296" y="156"/>
                    <a:pt x="297" y="160"/>
                  </a:cubicBezTo>
                  <a:cubicBezTo>
                    <a:pt x="297" y="162"/>
                    <a:pt x="297" y="164"/>
                    <a:pt x="296" y="165"/>
                  </a:cubicBezTo>
                  <a:cubicBezTo>
                    <a:pt x="296" y="168"/>
                    <a:pt x="296" y="171"/>
                    <a:pt x="297" y="174"/>
                  </a:cubicBezTo>
                  <a:cubicBezTo>
                    <a:pt x="296" y="174"/>
                    <a:pt x="296" y="174"/>
                    <a:pt x="296" y="174"/>
                  </a:cubicBezTo>
                  <a:close/>
                  <a:moveTo>
                    <a:pt x="187" y="131"/>
                  </a:moveTo>
                  <a:cubicBezTo>
                    <a:pt x="187" y="130"/>
                    <a:pt x="188" y="129"/>
                    <a:pt x="188" y="129"/>
                  </a:cubicBezTo>
                  <a:cubicBezTo>
                    <a:pt x="191" y="125"/>
                    <a:pt x="195" y="119"/>
                    <a:pt x="193" y="112"/>
                  </a:cubicBezTo>
                  <a:cubicBezTo>
                    <a:pt x="193" y="112"/>
                    <a:pt x="193" y="111"/>
                    <a:pt x="193" y="110"/>
                  </a:cubicBezTo>
                  <a:cubicBezTo>
                    <a:pt x="192" y="109"/>
                    <a:pt x="191" y="106"/>
                    <a:pt x="191" y="104"/>
                  </a:cubicBezTo>
                  <a:cubicBezTo>
                    <a:pt x="191" y="104"/>
                    <a:pt x="192" y="104"/>
                    <a:pt x="192" y="104"/>
                  </a:cubicBezTo>
                  <a:cubicBezTo>
                    <a:pt x="193" y="105"/>
                    <a:pt x="194" y="105"/>
                    <a:pt x="195" y="107"/>
                  </a:cubicBezTo>
                  <a:cubicBezTo>
                    <a:pt x="196" y="109"/>
                    <a:pt x="199" y="112"/>
                    <a:pt x="203" y="113"/>
                  </a:cubicBezTo>
                  <a:cubicBezTo>
                    <a:pt x="203" y="113"/>
                    <a:pt x="204" y="113"/>
                    <a:pt x="204" y="113"/>
                  </a:cubicBezTo>
                  <a:cubicBezTo>
                    <a:pt x="208" y="113"/>
                    <a:pt x="211" y="111"/>
                    <a:pt x="213" y="110"/>
                  </a:cubicBezTo>
                  <a:cubicBezTo>
                    <a:pt x="215" y="109"/>
                    <a:pt x="216" y="108"/>
                    <a:pt x="218" y="108"/>
                  </a:cubicBezTo>
                  <a:cubicBezTo>
                    <a:pt x="218" y="108"/>
                    <a:pt x="218" y="108"/>
                    <a:pt x="218" y="108"/>
                  </a:cubicBezTo>
                  <a:cubicBezTo>
                    <a:pt x="218" y="109"/>
                    <a:pt x="216" y="112"/>
                    <a:pt x="215" y="113"/>
                  </a:cubicBezTo>
                  <a:cubicBezTo>
                    <a:pt x="214" y="115"/>
                    <a:pt x="213" y="116"/>
                    <a:pt x="212" y="118"/>
                  </a:cubicBezTo>
                  <a:cubicBezTo>
                    <a:pt x="210" y="122"/>
                    <a:pt x="209" y="124"/>
                    <a:pt x="212" y="129"/>
                  </a:cubicBezTo>
                  <a:cubicBezTo>
                    <a:pt x="213" y="129"/>
                    <a:pt x="213" y="130"/>
                    <a:pt x="214" y="130"/>
                  </a:cubicBezTo>
                  <a:cubicBezTo>
                    <a:pt x="214" y="131"/>
                    <a:pt x="214" y="131"/>
                    <a:pt x="214" y="131"/>
                  </a:cubicBezTo>
                  <a:cubicBezTo>
                    <a:pt x="214" y="131"/>
                    <a:pt x="215" y="131"/>
                    <a:pt x="215" y="131"/>
                  </a:cubicBezTo>
                  <a:cubicBezTo>
                    <a:pt x="215" y="131"/>
                    <a:pt x="214" y="131"/>
                    <a:pt x="214" y="132"/>
                  </a:cubicBezTo>
                  <a:cubicBezTo>
                    <a:pt x="213" y="133"/>
                    <a:pt x="212" y="133"/>
                    <a:pt x="211" y="134"/>
                  </a:cubicBezTo>
                  <a:cubicBezTo>
                    <a:pt x="209" y="135"/>
                    <a:pt x="207" y="136"/>
                    <a:pt x="206" y="138"/>
                  </a:cubicBezTo>
                  <a:cubicBezTo>
                    <a:pt x="205" y="140"/>
                    <a:pt x="205" y="143"/>
                    <a:pt x="205" y="144"/>
                  </a:cubicBezTo>
                  <a:cubicBezTo>
                    <a:pt x="205" y="146"/>
                    <a:pt x="205" y="147"/>
                    <a:pt x="204" y="147"/>
                  </a:cubicBezTo>
                  <a:cubicBezTo>
                    <a:pt x="204" y="148"/>
                    <a:pt x="204" y="149"/>
                    <a:pt x="203" y="149"/>
                  </a:cubicBezTo>
                  <a:cubicBezTo>
                    <a:pt x="202" y="149"/>
                    <a:pt x="200" y="147"/>
                    <a:pt x="198" y="145"/>
                  </a:cubicBezTo>
                  <a:cubicBezTo>
                    <a:pt x="196" y="144"/>
                    <a:pt x="195" y="142"/>
                    <a:pt x="194" y="142"/>
                  </a:cubicBezTo>
                  <a:cubicBezTo>
                    <a:pt x="193" y="141"/>
                    <a:pt x="192" y="141"/>
                    <a:pt x="190" y="141"/>
                  </a:cubicBezTo>
                  <a:cubicBezTo>
                    <a:pt x="189" y="141"/>
                    <a:pt x="188" y="142"/>
                    <a:pt x="186" y="142"/>
                  </a:cubicBezTo>
                  <a:cubicBezTo>
                    <a:pt x="185" y="142"/>
                    <a:pt x="185" y="142"/>
                    <a:pt x="184" y="142"/>
                  </a:cubicBezTo>
                  <a:cubicBezTo>
                    <a:pt x="184" y="142"/>
                    <a:pt x="183" y="142"/>
                    <a:pt x="183" y="142"/>
                  </a:cubicBezTo>
                  <a:cubicBezTo>
                    <a:pt x="182" y="142"/>
                    <a:pt x="182" y="142"/>
                    <a:pt x="181" y="141"/>
                  </a:cubicBezTo>
                  <a:cubicBezTo>
                    <a:pt x="181" y="140"/>
                    <a:pt x="182" y="136"/>
                    <a:pt x="187" y="131"/>
                  </a:cubicBezTo>
                  <a:close/>
                </a:path>
              </a:pathLst>
            </a:custGeom>
            <a:solidFill>
              <a:schemeClr val="accent1"/>
            </a:solid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 name="Freeform 33"/>
            <p:cNvSpPr>
              <a:spLocks noEditPoints="1"/>
            </p:cNvSpPr>
            <p:nvPr/>
          </p:nvSpPr>
          <p:spPr bwMode="auto">
            <a:xfrm>
              <a:off x="8514133" y="2667136"/>
              <a:ext cx="3355244" cy="4010329"/>
            </a:xfrm>
            <a:custGeom>
              <a:avLst/>
              <a:gdLst>
                <a:gd name="T0" fmla="*/ 830 w 913"/>
                <a:gd name="T1" fmla="*/ 542 h 1163"/>
                <a:gd name="T2" fmla="*/ 772 w 913"/>
                <a:gd name="T3" fmla="*/ 541 h 1163"/>
                <a:gd name="T4" fmla="*/ 727 w 913"/>
                <a:gd name="T5" fmla="*/ 580 h 1163"/>
                <a:gd name="T6" fmla="*/ 727 w 913"/>
                <a:gd name="T7" fmla="*/ 485 h 1163"/>
                <a:gd name="T8" fmla="*/ 663 w 913"/>
                <a:gd name="T9" fmla="*/ 422 h 1163"/>
                <a:gd name="T10" fmla="*/ 694 w 913"/>
                <a:gd name="T11" fmla="*/ 408 h 1163"/>
                <a:gd name="T12" fmla="*/ 653 w 913"/>
                <a:gd name="T13" fmla="*/ 315 h 1163"/>
                <a:gd name="T14" fmla="*/ 611 w 913"/>
                <a:gd name="T15" fmla="*/ 258 h 1163"/>
                <a:gd name="T16" fmla="*/ 537 w 913"/>
                <a:gd name="T17" fmla="*/ 230 h 1163"/>
                <a:gd name="T18" fmla="*/ 498 w 913"/>
                <a:gd name="T19" fmla="*/ 135 h 1163"/>
                <a:gd name="T20" fmla="*/ 486 w 913"/>
                <a:gd name="T21" fmla="*/ 74 h 1163"/>
                <a:gd name="T22" fmla="*/ 444 w 913"/>
                <a:gd name="T23" fmla="*/ 18 h 1163"/>
                <a:gd name="T24" fmla="*/ 409 w 913"/>
                <a:gd name="T25" fmla="*/ 56 h 1163"/>
                <a:gd name="T26" fmla="*/ 331 w 913"/>
                <a:gd name="T27" fmla="*/ 155 h 1163"/>
                <a:gd name="T28" fmla="*/ 282 w 913"/>
                <a:gd name="T29" fmla="*/ 191 h 1163"/>
                <a:gd name="T30" fmla="*/ 255 w 913"/>
                <a:gd name="T31" fmla="*/ 265 h 1163"/>
                <a:gd name="T32" fmla="*/ 298 w 913"/>
                <a:gd name="T33" fmla="*/ 329 h 1163"/>
                <a:gd name="T34" fmla="*/ 336 w 913"/>
                <a:gd name="T35" fmla="*/ 336 h 1163"/>
                <a:gd name="T36" fmla="*/ 337 w 913"/>
                <a:gd name="T37" fmla="*/ 374 h 1163"/>
                <a:gd name="T38" fmla="*/ 329 w 913"/>
                <a:gd name="T39" fmla="*/ 432 h 1163"/>
                <a:gd name="T40" fmla="*/ 327 w 913"/>
                <a:gd name="T41" fmla="*/ 474 h 1163"/>
                <a:gd name="T42" fmla="*/ 332 w 913"/>
                <a:gd name="T43" fmla="*/ 512 h 1163"/>
                <a:gd name="T44" fmla="*/ 344 w 913"/>
                <a:gd name="T45" fmla="*/ 571 h 1163"/>
                <a:gd name="T46" fmla="*/ 325 w 913"/>
                <a:gd name="T47" fmla="*/ 649 h 1163"/>
                <a:gd name="T48" fmla="*/ 329 w 913"/>
                <a:gd name="T49" fmla="*/ 743 h 1163"/>
                <a:gd name="T50" fmla="*/ 396 w 913"/>
                <a:gd name="T51" fmla="*/ 819 h 1163"/>
                <a:gd name="T52" fmla="*/ 350 w 913"/>
                <a:gd name="T53" fmla="*/ 875 h 1163"/>
                <a:gd name="T54" fmla="*/ 327 w 913"/>
                <a:gd name="T55" fmla="*/ 912 h 1163"/>
                <a:gd name="T56" fmla="*/ 261 w 913"/>
                <a:gd name="T57" fmla="*/ 908 h 1163"/>
                <a:gd name="T58" fmla="*/ 202 w 913"/>
                <a:gd name="T59" fmla="*/ 913 h 1163"/>
                <a:gd name="T60" fmla="*/ 151 w 913"/>
                <a:gd name="T61" fmla="*/ 960 h 1163"/>
                <a:gd name="T62" fmla="*/ 129 w 913"/>
                <a:gd name="T63" fmla="*/ 1018 h 1163"/>
                <a:gd name="T64" fmla="*/ 91 w 913"/>
                <a:gd name="T65" fmla="*/ 1056 h 1163"/>
                <a:gd name="T66" fmla="*/ 42 w 913"/>
                <a:gd name="T67" fmla="*/ 1109 h 1163"/>
                <a:gd name="T68" fmla="*/ 16 w 913"/>
                <a:gd name="T69" fmla="*/ 1148 h 1163"/>
                <a:gd name="T70" fmla="*/ 60 w 913"/>
                <a:gd name="T71" fmla="*/ 1147 h 1163"/>
                <a:gd name="T72" fmla="*/ 86 w 913"/>
                <a:gd name="T73" fmla="*/ 1133 h 1163"/>
                <a:gd name="T74" fmla="*/ 127 w 913"/>
                <a:gd name="T75" fmla="*/ 1103 h 1163"/>
                <a:gd name="T76" fmla="*/ 174 w 913"/>
                <a:gd name="T77" fmla="*/ 1086 h 1163"/>
                <a:gd name="T78" fmla="*/ 238 w 913"/>
                <a:gd name="T79" fmla="*/ 1102 h 1163"/>
                <a:gd name="T80" fmla="*/ 282 w 913"/>
                <a:gd name="T81" fmla="*/ 1069 h 1163"/>
                <a:gd name="T82" fmla="*/ 307 w 913"/>
                <a:gd name="T83" fmla="*/ 1029 h 1163"/>
                <a:gd name="T84" fmla="*/ 386 w 913"/>
                <a:gd name="T85" fmla="*/ 1015 h 1163"/>
                <a:gd name="T86" fmla="*/ 444 w 913"/>
                <a:gd name="T87" fmla="*/ 1027 h 1163"/>
                <a:gd name="T88" fmla="*/ 473 w 913"/>
                <a:gd name="T89" fmla="*/ 1010 h 1163"/>
                <a:gd name="T90" fmla="*/ 511 w 913"/>
                <a:gd name="T91" fmla="*/ 1002 h 1163"/>
                <a:gd name="T92" fmla="*/ 564 w 913"/>
                <a:gd name="T93" fmla="*/ 1034 h 1163"/>
                <a:gd name="T94" fmla="*/ 558 w 913"/>
                <a:gd name="T95" fmla="*/ 988 h 1163"/>
                <a:gd name="T96" fmla="*/ 544 w 913"/>
                <a:gd name="T97" fmla="*/ 994 h 1163"/>
                <a:gd name="T98" fmla="*/ 585 w 913"/>
                <a:gd name="T99" fmla="*/ 990 h 1163"/>
                <a:gd name="T100" fmla="*/ 627 w 913"/>
                <a:gd name="T101" fmla="*/ 994 h 1163"/>
                <a:gd name="T102" fmla="*/ 712 w 913"/>
                <a:gd name="T103" fmla="*/ 979 h 1163"/>
                <a:gd name="T104" fmla="*/ 810 w 913"/>
                <a:gd name="T105" fmla="*/ 953 h 1163"/>
                <a:gd name="T106" fmla="*/ 889 w 913"/>
                <a:gd name="T107" fmla="*/ 860 h 1163"/>
                <a:gd name="T108" fmla="*/ 842 w 913"/>
                <a:gd name="T109" fmla="*/ 852 h 1163"/>
                <a:gd name="T110" fmla="*/ 800 w 913"/>
                <a:gd name="T111" fmla="*/ 829 h 1163"/>
                <a:gd name="T112" fmla="*/ 797 w 913"/>
                <a:gd name="T113" fmla="*/ 789 h 1163"/>
                <a:gd name="T114" fmla="*/ 864 w 913"/>
                <a:gd name="T115" fmla="*/ 742 h 1163"/>
                <a:gd name="T116" fmla="*/ 907 w 913"/>
                <a:gd name="T117" fmla="*/ 654 h 1163"/>
                <a:gd name="T118" fmla="*/ 791 w 913"/>
                <a:gd name="T119" fmla="*/ 848 h 1163"/>
                <a:gd name="T120" fmla="*/ 635 w 913"/>
                <a:gd name="T121" fmla="*/ 40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3" h="1163">
                  <a:moveTo>
                    <a:pt x="912" y="625"/>
                  </a:moveTo>
                  <a:cubicBezTo>
                    <a:pt x="912" y="624"/>
                    <a:pt x="911" y="623"/>
                    <a:pt x="911" y="622"/>
                  </a:cubicBezTo>
                  <a:cubicBezTo>
                    <a:pt x="910" y="621"/>
                    <a:pt x="910" y="620"/>
                    <a:pt x="909" y="619"/>
                  </a:cubicBezTo>
                  <a:cubicBezTo>
                    <a:pt x="909" y="617"/>
                    <a:pt x="909" y="614"/>
                    <a:pt x="909" y="611"/>
                  </a:cubicBezTo>
                  <a:cubicBezTo>
                    <a:pt x="909" y="609"/>
                    <a:pt x="909" y="607"/>
                    <a:pt x="909" y="605"/>
                  </a:cubicBezTo>
                  <a:cubicBezTo>
                    <a:pt x="908" y="601"/>
                    <a:pt x="906" y="598"/>
                    <a:pt x="905" y="594"/>
                  </a:cubicBezTo>
                  <a:cubicBezTo>
                    <a:pt x="904" y="593"/>
                    <a:pt x="903" y="592"/>
                    <a:pt x="903" y="591"/>
                  </a:cubicBezTo>
                  <a:cubicBezTo>
                    <a:pt x="901" y="587"/>
                    <a:pt x="898" y="583"/>
                    <a:pt x="895" y="578"/>
                  </a:cubicBezTo>
                  <a:cubicBezTo>
                    <a:pt x="894" y="578"/>
                    <a:pt x="894" y="577"/>
                    <a:pt x="893" y="576"/>
                  </a:cubicBezTo>
                  <a:cubicBezTo>
                    <a:pt x="891" y="573"/>
                    <a:pt x="888" y="569"/>
                    <a:pt x="883" y="566"/>
                  </a:cubicBezTo>
                  <a:cubicBezTo>
                    <a:pt x="880" y="564"/>
                    <a:pt x="875" y="561"/>
                    <a:pt x="870" y="558"/>
                  </a:cubicBezTo>
                  <a:cubicBezTo>
                    <a:pt x="865" y="554"/>
                    <a:pt x="860" y="551"/>
                    <a:pt x="855" y="548"/>
                  </a:cubicBezTo>
                  <a:cubicBezTo>
                    <a:pt x="853" y="546"/>
                    <a:pt x="850" y="545"/>
                    <a:pt x="846" y="544"/>
                  </a:cubicBezTo>
                  <a:cubicBezTo>
                    <a:pt x="844" y="544"/>
                    <a:pt x="842" y="544"/>
                    <a:pt x="840" y="543"/>
                  </a:cubicBezTo>
                  <a:cubicBezTo>
                    <a:pt x="838" y="543"/>
                    <a:pt x="836" y="543"/>
                    <a:pt x="834" y="543"/>
                  </a:cubicBezTo>
                  <a:cubicBezTo>
                    <a:pt x="833" y="543"/>
                    <a:pt x="831" y="542"/>
                    <a:pt x="830" y="542"/>
                  </a:cubicBezTo>
                  <a:cubicBezTo>
                    <a:pt x="829" y="542"/>
                    <a:pt x="828" y="542"/>
                    <a:pt x="827" y="543"/>
                  </a:cubicBezTo>
                  <a:cubicBezTo>
                    <a:pt x="826" y="543"/>
                    <a:pt x="825" y="543"/>
                    <a:pt x="824" y="543"/>
                  </a:cubicBezTo>
                  <a:cubicBezTo>
                    <a:pt x="822" y="543"/>
                    <a:pt x="821" y="542"/>
                    <a:pt x="820" y="542"/>
                  </a:cubicBezTo>
                  <a:cubicBezTo>
                    <a:pt x="819" y="542"/>
                    <a:pt x="818" y="542"/>
                    <a:pt x="817" y="541"/>
                  </a:cubicBezTo>
                  <a:cubicBezTo>
                    <a:pt x="815" y="541"/>
                    <a:pt x="813" y="540"/>
                    <a:pt x="812" y="540"/>
                  </a:cubicBezTo>
                  <a:cubicBezTo>
                    <a:pt x="810" y="540"/>
                    <a:pt x="809" y="540"/>
                    <a:pt x="807" y="541"/>
                  </a:cubicBezTo>
                  <a:cubicBezTo>
                    <a:pt x="807" y="541"/>
                    <a:pt x="806" y="542"/>
                    <a:pt x="805" y="542"/>
                  </a:cubicBezTo>
                  <a:cubicBezTo>
                    <a:pt x="804" y="543"/>
                    <a:pt x="803" y="543"/>
                    <a:pt x="802" y="543"/>
                  </a:cubicBezTo>
                  <a:cubicBezTo>
                    <a:pt x="801" y="543"/>
                    <a:pt x="800" y="543"/>
                    <a:pt x="799" y="542"/>
                  </a:cubicBezTo>
                  <a:cubicBezTo>
                    <a:pt x="798" y="542"/>
                    <a:pt x="797" y="542"/>
                    <a:pt x="796" y="542"/>
                  </a:cubicBezTo>
                  <a:cubicBezTo>
                    <a:pt x="795" y="541"/>
                    <a:pt x="793" y="541"/>
                    <a:pt x="792" y="541"/>
                  </a:cubicBezTo>
                  <a:cubicBezTo>
                    <a:pt x="790" y="541"/>
                    <a:pt x="788" y="541"/>
                    <a:pt x="786" y="542"/>
                  </a:cubicBezTo>
                  <a:cubicBezTo>
                    <a:pt x="785" y="542"/>
                    <a:pt x="783" y="542"/>
                    <a:pt x="782" y="542"/>
                  </a:cubicBezTo>
                  <a:cubicBezTo>
                    <a:pt x="781" y="542"/>
                    <a:pt x="781" y="542"/>
                    <a:pt x="780" y="542"/>
                  </a:cubicBezTo>
                  <a:cubicBezTo>
                    <a:pt x="779" y="542"/>
                    <a:pt x="778" y="542"/>
                    <a:pt x="777" y="542"/>
                  </a:cubicBezTo>
                  <a:cubicBezTo>
                    <a:pt x="776" y="541"/>
                    <a:pt x="774" y="541"/>
                    <a:pt x="772" y="541"/>
                  </a:cubicBezTo>
                  <a:cubicBezTo>
                    <a:pt x="770" y="541"/>
                    <a:pt x="768" y="541"/>
                    <a:pt x="766" y="542"/>
                  </a:cubicBezTo>
                  <a:cubicBezTo>
                    <a:pt x="765" y="543"/>
                    <a:pt x="763" y="543"/>
                    <a:pt x="762" y="543"/>
                  </a:cubicBezTo>
                  <a:cubicBezTo>
                    <a:pt x="758" y="543"/>
                    <a:pt x="755" y="543"/>
                    <a:pt x="752" y="545"/>
                  </a:cubicBezTo>
                  <a:cubicBezTo>
                    <a:pt x="750" y="548"/>
                    <a:pt x="749" y="551"/>
                    <a:pt x="748" y="554"/>
                  </a:cubicBezTo>
                  <a:cubicBezTo>
                    <a:pt x="748" y="556"/>
                    <a:pt x="748" y="557"/>
                    <a:pt x="747" y="558"/>
                  </a:cubicBezTo>
                  <a:cubicBezTo>
                    <a:pt x="747" y="559"/>
                    <a:pt x="746" y="561"/>
                    <a:pt x="745" y="562"/>
                  </a:cubicBezTo>
                  <a:cubicBezTo>
                    <a:pt x="744" y="565"/>
                    <a:pt x="743" y="567"/>
                    <a:pt x="742" y="569"/>
                  </a:cubicBezTo>
                  <a:cubicBezTo>
                    <a:pt x="741" y="570"/>
                    <a:pt x="741" y="570"/>
                    <a:pt x="741" y="570"/>
                  </a:cubicBezTo>
                  <a:cubicBezTo>
                    <a:pt x="741" y="572"/>
                    <a:pt x="740" y="574"/>
                    <a:pt x="739" y="576"/>
                  </a:cubicBezTo>
                  <a:cubicBezTo>
                    <a:pt x="739" y="577"/>
                    <a:pt x="739" y="577"/>
                    <a:pt x="739" y="578"/>
                  </a:cubicBezTo>
                  <a:cubicBezTo>
                    <a:pt x="738" y="579"/>
                    <a:pt x="738" y="581"/>
                    <a:pt x="738" y="581"/>
                  </a:cubicBezTo>
                  <a:cubicBezTo>
                    <a:pt x="738" y="581"/>
                    <a:pt x="737" y="581"/>
                    <a:pt x="737" y="581"/>
                  </a:cubicBezTo>
                  <a:cubicBezTo>
                    <a:pt x="736" y="581"/>
                    <a:pt x="736" y="581"/>
                    <a:pt x="736" y="581"/>
                  </a:cubicBezTo>
                  <a:cubicBezTo>
                    <a:pt x="734" y="580"/>
                    <a:pt x="732" y="579"/>
                    <a:pt x="730" y="579"/>
                  </a:cubicBezTo>
                  <a:cubicBezTo>
                    <a:pt x="730" y="579"/>
                    <a:pt x="729" y="579"/>
                    <a:pt x="729" y="580"/>
                  </a:cubicBezTo>
                  <a:cubicBezTo>
                    <a:pt x="728" y="580"/>
                    <a:pt x="727" y="580"/>
                    <a:pt x="727" y="580"/>
                  </a:cubicBezTo>
                  <a:cubicBezTo>
                    <a:pt x="726" y="580"/>
                    <a:pt x="725" y="581"/>
                    <a:pt x="725" y="581"/>
                  </a:cubicBezTo>
                  <a:cubicBezTo>
                    <a:pt x="725" y="581"/>
                    <a:pt x="725" y="581"/>
                    <a:pt x="725" y="581"/>
                  </a:cubicBezTo>
                  <a:cubicBezTo>
                    <a:pt x="723" y="580"/>
                    <a:pt x="721" y="579"/>
                    <a:pt x="719" y="576"/>
                  </a:cubicBezTo>
                  <a:cubicBezTo>
                    <a:pt x="719" y="576"/>
                    <a:pt x="719" y="576"/>
                    <a:pt x="719" y="576"/>
                  </a:cubicBezTo>
                  <a:cubicBezTo>
                    <a:pt x="715" y="571"/>
                    <a:pt x="712" y="566"/>
                    <a:pt x="705" y="564"/>
                  </a:cubicBezTo>
                  <a:cubicBezTo>
                    <a:pt x="703" y="564"/>
                    <a:pt x="703" y="564"/>
                    <a:pt x="703" y="564"/>
                  </a:cubicBezTo>
                  <a:cubicBezTo>
                    <a:pt x="702" y="563"/>
                    <a:pt x="699" y="563"/>
                    <a:pt x="699" y="562"/>
                  </a:cubicBezTo>
                  <a:cubicBezTo>
                    <a:pt x="699" y="562"/>
                    <a:pt x="699" y="561"/>
                    <a:pt x="700" y="561"/>
                  </a:cubicBezTo>
                  <a:cubicBezTo>
                    <a:pt x="701" y="559"/>
                    <a:pt x="703" y="558"/>
                    <a:pt x="704" y="556"/>
                  </a:cubicBezTo>
                  <a:cubicBezTo>
                    <a:pt x="708" y="551"/>
                    <a:pt x="713" y="546"/>
                    <a:pt x="717" y="541"/>
                  </a:cubicBezTo>
                  <a:cubicBezTo>
                    <a:pt x="718" y="540"/>
                    <a:pt x="718" y="539"/>
                    <a:pt x="719" y="538"/>
                  </a:cubicBezTo>
                  <a:cubicBezTo>
                    <a:pt x="720" y="536"/>
                    <a:pt x="721" y="534"/>
                    <a:pt x="723" y="533"/>
                  </a:cubicBezTo>
                  <a:cubicBezTo>
                    <a:pt x="728" y="530"/>
                    <a:pt x="732" y="526"/>
                    <a:pt x="734" y="518"/>
                  </a:cubicBezTo>
                  <a:cubicBezTo>
                    <a:pt x="735" y="512"/>
                    <a:pt x="735" y="506"/>
                    <a:pt x="733" y="500"/>
                  </a:cubicBezTo>
                  <a:cubicBezTo>
                    <a:pt x="732" y="497"/>
                    <a:pt x="730" y="492"/>
                    <a:pt x="729" y="489"/>
                  </a:cubicBezTo>
                  <a:cubicBezTo>
                    <a:pt x="728" y="488"/>
                    <a:pt x="727" y="486"/>
                    <a:pt x="727" y="485"/>
                  </a:cubicBezTo>
                  <a:cubicBezTo>
                    <a:pt x="725" y="482"/>
                    <a:pt x="723" y="479"/>
                    <a:pt x="723" y="475"/>
                  </a:cubicBezTo>
                  <a:cubicBezTo>
                    <a:pt x="722" y="472"/>
                    <a:pt x="720" y="469"/>
                    <a:pt x="718" y="467"/>
                  </a:cubicBezTo>
                  <a:cubicBezTo>
                    <a:pt x="718" y="467"/>
                    <a:pt x="717" y="466"/>
                    <a:pt x="717" y="465"/>
                  </a:cubicBezTo>
                  <a:cubicBezTo>
                    <a:pt x="715" y="463"/>
                    <a:pt x="714" y="461"/>
                    <a:pt x="712" y="458"/>
                  </a:cubicBezTo>
                  <a:cubicBezTo>
                    <a:pt x="711" y="457"/>
                    <a:pt x="710" y="455"/>
                    <a:pt x="709" y="453"/>
                  </a:cubicBezTo>
                  <a:cubicBezTo>
                    <a:pt x="707" y="451"/>
                    <a:pt x="706" y="450"/>
                    <a:pt x="704" y="448"/>
                  </a:cubicBezTo>
                  <a:cubicBezTo>
                    <a:pt x="704" y="448"/>
                    <a:pt x="704" y="448"/>
                    <a:pt x="704" y="448"/>
                  </a:cubicBezTo>
                  <a:cubicBezTo>
                    <a:pt x="703" y="447"/>
                    <a:pt x="703" y="447"/>
                    <a:pt x="702" y="446"/>
                  </a:cubicBezTo>
                  <a:cubicBezTo>
                    <a:pt x="701" y="445"/>
                    <a:pt x="700" y="443"/>
                    <a:pt x="698" y="442"/>
                  </a:cubicBezTo>
                  <a:cubicBezTo>
                    <a:pt x="696" y="441"/>
                    <a:pt x="695" y="441"/>
                    <a:pt x="693" y="441"/>
                  </a:cubicBezTo>
                  <a:cubicBezTo>
                    <a:pt x="692" y="441"/>
                    <a:pt x="691" y="441"/>
                    <a:pt x="691" y="441"/>
                  </a:cubicBezTo>
                  <a:cubicBezTo>
                    <a:pt x="690" y="441"/>
                    <a:pt x="689" y="440"/>
                    <a:pt x="688" y="439"/>
                  </a:cubicBezTo>
                  <a:cubicBezTo>
                    <a:pt x="688" y="439"/>
                    <a:pt x="687" y="438"/>
                    <a:pt x="686" y="438"/>
                  </a:cubicBezTo>
                  <a:cubicBezTo>
                    <a:pt x="685" y="437"/>
                    <a:pt x="684" y="436"/>
                    <a:pt x="683" y="435"/>
                  </a:cubicBezTo>
                  <a:cubicBezTo>
                    <a:pt x="681" y="433"/>
                    <a:pt x="678" y="431"/>
                    <a:pt x="675" y="430"/>
                  </a:cubicBezTo>
                  <a:cubicBezTo>
                    <a:pt x="669" y="428"/>
                    <a:pt x="665" y="425"/>
                    <a:pt x="663" y="422"/>
                  </a:cubicBezTo>
                  <a:cubicBezTo>
                    <a:pt x="662" y="421"/>
                    <a:pt x="662" y="420"/>
                    <a:pt x="661" y="419"/>
                  </a:cubicBezTo>
                  <a:cubicBezTo>
                    <a:pt x="658" y="415"/>
                    <a:pt x="655" y="410"/>
                    <a:pt x="650" y="407"/>
                  </a:cubicBezTo>
                  <a:cubicBezTo>
                    <a:pt x="648" y="406"/>
                    <a:pt x="646" y="405"/>
                    <a:pt x="643" y="405"/>
                  </a:cubicBezTo>
                  <a:cubicBezTo>
                    <a:pt x="643" y="405"/>
                    <a:pt x="643" y="405"/>
                    <a:pt x="643" y="405"/>
                  </a:cubicBezTo>
                  <a:cubicBezTo>
                    <a:pt x="644" y="405"/>
                    <a:pt x="646" y="405"/>
                    <a:pt x="647" y="405"/>
                  </a:cubicBezTo>
                  <a:cubicBezTo>
                    <a:pt x="651" y="405"/>
                    <a:pt x="654" y="406"/>
                    <a:pt x="656" y="408"/>
                  </a:cubicBezTo>
                  <a:cubicBezTo>
                    <a:pt x="658" y="409"/>
                    <a:pt x="659" y="411"/>
                    <a:pt x="660" y="413"/>
                  </a:cubicBezTo>
                  <a:cubicBezTo>
                    <a:pt x="662" y="416"/>
                    <a:pt x="664" y="419"/>
                    <a:pt x="667" y="421"/>
                  </a:cubicBezTo>
                  <a:cubicBezTo>
                    <a:pt x="671" y="423"/>
                    <a:pt x="675" y="423"/>
                    <a:pt x="678" y="423"/>
                  </a:cubicBezTo>
                  <a:cubicBezTo>
                    <a:pt x="680" y="423"/>
                    <a:pt x="681" y="423"/>
                    <a:pt x="683" y="423"/>
                  </a:cubicBezTo>
                  <a:cubicBezTo>
                    <a:pt x="684" y="423"/>
                    <a:pt x="685" y="423"/>
                    <a:pt x="686" y="423"/>
                  </a:cubicBezTo>
                  <a:cubicBezTo>
                    <a:pt x="687" y="423"/>
                    <a:pt x="687" y="423"/>
                    <a:pt x="688" y="423"/>
                  </a:cubicBezTo>
                  <a:cubicBezTo>
                    <a:pt x="689" y="423"/>
                    <a:pt x="691" y="423"/>
                    <a:pt x="693" y="423"/>
                  </a:cubicBezTo>
                  <a:cubicBezTo>
                    <a:pt x="696" y="423"/>
                    <a:pt x="700" y="423"/>
                    <a:pt x="702" y="420"/>
                  </a:cubicBezTo>
                  <a:cubicBezTo>
                    <a:pt x="702" y="419"/>
                    <a:pt x="703" y="418"/>
                    <a:pt x="702" y="415"/>
                  </a:cubicBezTo>
                  <a:cubicBezTo>
                    <a:pt x="700" y="412"/>
                    <a:pt x="697" y="410"/>
                    <a:pt x="694" y="408"/>
                  </a:cubicBezTo>
                  <a:cubicBezTo>
                    <a:pt x="693" y="407"/>
                    <a:pt x="693" y="407"/>
                    <a:pt x="693" y="407"/>
                  </a:cubicBezTo>
                  <a:cubicBezTo>
                    <a:pt x="691" y="405"/>
                    <a:pt x="690" y="403"/>
                    <a:pt x="688" y="400"/>
                  </a:cubicBezTo>
                  <a:cubicBezTo>
                    <a:pt x="686" y="397"/>
                    <a:pt x="684" y="394"/>
                    <a:pt x="681" y="392"/>
                  </a:cubicBezTo>
                  <a:cubicBezTo>
                    <a:pt x="681" y="391"/>
                    <a:pt x="681" y="391"/>
                    <a:pt x="681" y="391"/>
                  </a:cubicBezTo>
                  <a:cubicBezTo>
                    <a:pt x="676" y="386"/>
                    <a:pt x="671" y="380"/>
                    <a:pt x="667" y="374"/>
                  </a:cubicBezTo>
                  <a:cubicBezTo>
                    <a:pt x="666" y="372"/>
                    <a:pt x="665" y="371"/>
                    <a:pt x="664" y="369"/>
                  </a:cubicBezTo>
                  <a:cubicBezTo>
                    <a:pt x="661" y="366"/>
                    <a:pt x="659" y="362"/>
                    <a:pt x="657" y="359"/>
                  </a:cubicBezTo>
                  <a:cubicBezTo>
                    <a:pt x="656" y="357"/>
                    <a:pt x="656" y="355"/>
                    <a:pt x="656" y="352"/>
                  </a:cubicBezTo>
                  <a:cubicBezTo>
                    <a:pt x="656" y="351"/>
                    <a:pt x="656" y="351"/>
                    <a:pt x="656" y="351"/>
                  </a:cubicBezTo>
                  <a:cubicBezTo>
                    <a:pt x="656" y="347"/>
                    <a:pt x="656" y="337"/>
                    <a:pt x="664" y="334"/>
                  </a:cubicBezTo>
                  <a:cubicBezTo>
                    <a:pt x="664" y="333"/>
                    <a:pt x="664" y="333"/>
                    <a:pt x="664" y="333"/>
                  </a:cubicBezTo>
                  <a:cubicBezTo>
                    <a:pt x="667" y="333"/>
                    <a:pt x="670" y="331"/>
                    <a:pt x="670" y="328"/>
                  </a:cubicBezTo>
                  <a:cubicBezTo>
                    <a:pt x="671" y="324"/>
                    <a:pt x="666" y="323"/>
                    <a:pt x="663" y="323"/>
                  </a:cubicBezTo>
                  <a:cubicBezTo>
                    <a:pt x="663" y="323"/>
                    <a:pt x="663" y="323"/>
                    <a:pt x="662" y="323"/>
                  </a:cubicBezTo>
                  <a:cubicBezTo>
                    <a:pt x="661" y="322"/>
                    <a:pt x="659" y="321"/>
                    <a:pt x="657" y="318"/>
                  </a:cubicBezTo>
                  <a:cubicBezTo>
                    <a:pt x="656" y="317"/>
                    <a:pt x="655" y="316"/>
                    <a:pt x="653" y="315"/>
                  </a:cubicBezTo>
                  <a:cubicBezTo>
                    <a:pt x="652" y="315"/>
                    <a:pt x="652" y="315"/>
                    <a:pt x="652" y="314"/>
                  </a:cubicBezTo>
                  <a:cubicBezTo>
                    <a:pt x="651" y="314"/>
                    <a:pt x="650" y="314"/>
                    <a:pt x="650" y="313"/>
                  </a:cubicBezTo>
                  <a:cubicBezTo>
                    <a:pt x="650" y="313"/>
                    <a:pt x="650" y="312"/>
                    <a:pt x="650" y="312"/>
                  </a:cubicBezTo>
                  <a:cubicBezTo>
                    <a:pt x="649" y="311"/>
                    <a:pt x="649" y="310"/>
                    <a:pt x="649" y="309"/>
                  </a:cubicBezTo>
                  <a:cubicBezTo>
                    <a:pt x="648" y="307"/>
                    <a:pt x="647" y="306"/>
                    <a:pt x="646" y="305"/>
                  </a:cubicBezTo>
                  <a:cubicBezTo>
                    <a:pt x="644" y="303"/>
                    <a:pt x="642" y="302"/>
                    <a:pt x="640" y="302"/>
                  </a:cubicBezTo>
                  <a:cubicBezTo>
                    <a:pt x="640" y="301"/>
                    <a:pt x="639" y="301"/>
                    <a:pt x="639" y="301"/>
                  </a:cubicBezTo>
                  <a:cubicBezTo>
                    <a:pt x="638" y="301"/>
                    <a:pt x="638" y="302"/>
                    <a:pt x="637" y="302"/>
                  </a:cubicBezTo>
                  <a:cubicBezTo>
                    <a:pt x="637" y="302"/>
                    <a:pt x="636" y="302"/>
                    <a:pt x="636" y="302"/>
                  </a:cubicBezTo>
                  <a:cubicBezTo>
                    <a:pt x="636" y="302"/>
                    <a:pt x="636" y="302"/>
                    <a:pt x="636" y="302"/>
                  </a:cubicBezTo>
                  <a:cubicBezTo>
                    <a:pt x="636" y="302"/>
                    <a:pt x="635" y="301"/>
                    <a:pt x="635" y="301"/>
                  </a:cubicBezTo>
                  <a:cubicBezTo>
                    <a:pt x="635" y="300"/>
                    <a:pt x="635" y="299"/>
                    <a:pt x="634" y="298"/>
                  </a:cubicBezTo>
                  <a:cubicBezTo>
                    <a:pt x="631" y="293"/>
                    <a:pt x="628" y="288"/>
                    <a:pt x="624" y="282"/>
                  </a:cubicBezTo>
                  <a:cubicBezTo>
                    <a:pt x="622" y="278"/>
                    <a:pt x="619" y="274"/>
                    <a:pt x="617" y="271"/>
                  </a:cubicBezTo>
                  <a:cubicBezTo>
                    <a:pt x="617" y="270"/>
                    <a:pt x="616" y="268"/>
                    <a:pt x="616" y="267"/>
                  </a:cubicBezTo>
                  <a:cubicBezTo>
                    <a:pt x="614" y="264"/>
                    <a:pt x="613" y="260"/>
                    <a:pt x="611" y="258"/>
                  </a:cubicBezTo>
                  <a:cubicBezTo>
                    <a:pt x="610" y="257"/>
                    <a:pt x="609" y="257"/>
                    <a:pt x="608" y="256"/>
                  </a:cubicBezTo>
                  <a:cubicBezTo>
                    <a:pt x="607" y="255"/>
                    <a:pt x="606" y="255"/>
                    <a:pt x="605" y="254"/>
                  </a:cubicBezTo>
                  <a:cubicBezTo>
                    <a:pt x="603" y="252"/>
                    <a:pt x="601" y="251"/>
                    <a:pt x="599" y="249"/>
                  </a:cubicBezTo>
                  <a:cubicBezTo>
                    <a:pt x="598" y="249"/>
                    <a:pt x="597" y="249"/>
                    <a:pt x="597" y="248"/>
                  </a:cubicBezTo>
                  <a:cubicBezTo>
                    <a:pt x="595" y="248"/>
                    <a:pt x="593" y="247"/>
                    <a:pt x="592" y="246"/>
                  </a:cubicBezTo>
                  <a:cubicBezTo>
                    <a:pt x="590" y="243"/>
                    <a:pt x="587" y="243"/>
                    <a:pt x="584" y="243"/>
                  </a:cubicBezTo>
                  <a:cubicBezTo>
                    <a:pt x="584" y="243"/>
                    <a:pt x="583" y="243"/>
                    <a:pt x="582" y="243"/>
                  </a:cubicBezTo>
                  <a:cubicBezTo>
                    <a:pt x="579" y="242"/>
                    <a:pt x="575" y="241"/>
                    <a:pt x="573" y="240"/>
                  </a:cubicBezTo>
                  <a:cubicBezTo>
                    <a:pt x="571" y="240"/>
                    <a:pt x="570" y="239"/>
                    <a:pt x="569" y="239"/>
                  </a:cubicBezTo>
                  <a:cubicBezTo>
                    <a:pt x="566" y="237"/>
                    <a:pt x="563" y="236"/>
                    <a:pt x="560" y="236"/>
                  </a:cubicBezTo>
                  <a:cubicBezTo>
                    <a:pt x="559" y="236"/>
                    <a:pt x="559" y="236"/>
                    <a:pt x="559" y="236"/>
                  </a:cubicBezTo>
                  <a:cubicBezTo>
                    <a:pt x="558" y="236"/>
                    <a:pt x="558" y="236"/>
                    <a:pt x="558" y="236"/>
                  </a:cubicBezTo>
                  <a:cubicBezTo>
                    <a:pt x="557" y="236"/>
                    <a:pt x="557" y="236"/>
                    <a:pt x="556" y="235"/>
                  </a:cubicBezTo>
                  <a:cubicBezTo>
                    <a:pt x="554" y="233"/>
                    <a:pt x="552" y="232"/>
                    <a:pt x="549" y="232"/>
                  </a:cubicBezTo>
                  <a:cubicBezTo>
                    <a:pt x="548" y="232"/>
                    <a:pt x="546" y="232"/>
                    <a:pt x="544" y="231"/>
                  </a:cubicBezTo>
                  <a:cubicBezTo>
                    <a:pt x="542" y="231"/>
                    <a:pt x="539" y="231"/>
                    <a:pt x="537" y="230"/>
                  </a:cubicBezTo>
                  <a:cubicBezTo>
                    <a:pt x="536" y="230"/>
                    <a:pt x="537" y="229"/>
                    <a:pt x="537" y="228"/>
                  </a:cubicBezTo>
                  <a:cubicBezTo>
                    <a:pt x="537" y="226"/>
                    <a:pt x="538" y="225"/>
                    <a:pt x="537" y="223"/>
                  </a:cubicBezTo>
                  <a:cubicBezTo>
                    <a:pt x="537" y="219"/>
                    <a:pt x="534" y="215"/>
                    <a:pt x="531" y="212"/>
                  </a:cubicBezTo>
                  <a:cubicBezTo>
                    <a:pt x="527" y="209"/>
                    <a:pt x="525" y="206"/>
                    <a:pt x="523" y="202"/>
                  </a:cubicBezTo>
                  <a:cubicBezTo>
                    <a:pt x="523" y="201"/>
                    <a:pt x="523" y="200"/>
                    <a:pt x="523" y="199"/>
                  </a:cubicBezTo>
                  <a:cubicBezTo>
                    <a:pt x="522" y="197"/>
                    <a:pt x="522" y="196"/>
                    <a:pt x="522" y="195"/>
                  </a:cubicBezTo>
                  <a:cubicBezTo>
                    <a:pt x="522" y="193"/>
                    <a:pt x="521" y="192"/>
                    <a:pt x="520" y="190"/>
                  </a:cubicBezTo>
                  <a:cubicBezTo>
                    <a:pt x="519" y="189"/>
                    <a:pt x="519" y="189"/>
                    <a:pt x="519" y="188"/>
                  </a:cubicBezTo>
                  <a:cubicBezTo>
                    <a:pt x="516" y="183"/>
                    <a:pt x="515" y="179"/>
                    <a:pt x="515" y="174"/>
                  </a:cubicBezTo>
                  <a:cubicBezTo>
                    <a:pt x="515" y="173"/>
                    <a:pt x="515" y="173"/>
                    <a:pt x="515" y="172"/>
                  </a:cubicBezTo>
                  <a:cubicBezTo>
                    <a:pt x="515" y="170"/>
                    <a:pt x="515" y="167"/>
                    <a:pt x="514" y="165"/>
                  </a:cubicBezTo>
                  <a:cubicBezTo>
                    <a:pt x="513" y="163"/>
                    <a:pt x="511" y="161"/>
                    <a:pt x="510" y="159"/>
                  </a:cubicBezTo>
                  <a:cubicBezTo>
                    <a:pt x="509" y="157"/>
                    <a:pt x="508" y="156"/>
                    <a:pt x="507" y="155"/>
                  </a:cubicBezTo>
                  <a:cubicBezTo>
                    <a:pt x="507" y="154"/>
                    <a:pt x="506" y="152"/>
                    <a:pt x="505" y="151"/>
                  </a:cubicBezTo>
                  <a:cubicBezTo>
                    <a:pt x="503" y="149"/>
                    <a:pt x="502" y="147"/>
                    <a:pt x="501" y="144"/>
                  </a:cubicBezTo>
                  <a:cubicBezTo>
                    <a:pt x="501" y="141"/>
                    <a:pt x="500" y="138"/>
                    <a:pt x="498" y="135"/>
                  </a:cubicBezTo>
                  <a:cubicBezTo>
                    <a:pt x="497" y="132"/>
                    <a:pt x="496" y="130"/>
                    <a:pt x="496" y="127"/>
                  </a:cubicBezTo>
                  <a:cubicBezTo>
                    <a:pt x="495" y="126"/>
                    <a:pt x="495" y="125"/>
                    <a:pt x="495" y="125"/>
                  </a:cubicBezTo>
                  <a:cubicBezTo>
                    <a:pt x="495" y="123"/>
                    <a:pt x="496" y="122"/>
                    <a:pt x="495" y="120"/>
                  </a:cubicBezTo>
                  <a:cubicBezTo>
                    <a:pt x="495" y="119"/>
                    <a:pt x="494" y="118"/>
                    <a:pt x="494" y="118"/>
                  </a:cubicBezTo>
                  <a:cubicBezTo>
                    <a:pt x="494" y="117"/>
                    <a:pt x="494" y="117"/>
                    <a:pt x="494" y="116"/>
                  </a:cubicBezTo>
                  <a:cubicBezTo>
                    <a:pt x="493" y="116"/>
                    <a:pt x="493" y="115"/>
                    <a:pt x="493" y="115"/>
                  </a:cubicBezTo>
                  <a:cubicBezTo>
                    <a:pt x="493" y="113"/>
                    <a:pt x="492" y="112"/>
                    <a:pt x="491" y="110"/>
                  </a:cubicBezTo>
                  <a:cubicBezTo>
                    <a:pt x="490" y="110"/>
                    <a:pt x="490" y="110"/>
                    <a:pt x="490" y="110"/>
                  </a:cubicBezTo>
                  <a:cubicBezTo>
                    <a:pt x="489" y="108"/>
                    <a:pt x="489" y="108"/>
                    <a:pt x="488" y="106"/>
                  </a:cubicBezTo>
                  <a:cubicBezTo>
                    <a:pt x="488" y="105"/>
                    <a:pt x="488" y="105"/>
                    <a:pt x="489" y="104"/>
                  </a:cubicBezTo>
                  <a:cubicBezTo>
                    <a:pt x="489" y="103"/>
                    <a:pt x="490" y="101"/>
                    <a:pt x="490" y="99"/>
                  </a:cubicBezTo>
                  <a:cubicBezTo>
                    <a:pt x="490" y="97"/>
                    <a:pt x="488" y="95"/>
                    <a:pt x="487" y="93"/>
                  </a:cubicBezTo>
                  <a:cubicBezTo>
                    <a:pt x="487" y="93"/>
                    <a:pt x="486" y="93"/>
                    <a:pt x="486" y="92"/>
                  </a:cubicBezTo>
                  <a:cubicBezTo>
                    <a:pt x="485" y="91"/>
                    <a:pt x="485" y="88"/>
                    <a:pt x="485" y="85"/>
                  </a:cubicBezTo>
                  <a:cubicBezTo>
                    <a:pt x="485" y="84"/>
                    <a:pt x="485" y="82"/>
                    <a:pt x="485" y="80"/>
                  </a:cubicBezTo>
                  <a:cubicBezTo>
                    <a:pt x="485" y="77"/>
                    <a:pt x="485" y="76"/>
                    <a:pt x="486" y="74"/>
                  </a:cubicBezTo>
                  <a:cubicBezTo>
                    <a:pt x="487" y="72"/>
                    <a:pt x="487" y="69"/>
                    <a:pt x="486" y="66"/>
                  </a:cubicBezTo>
                  <a:cubicBezTo>
                    <a:pt x="485" y="63"/>
                    <a:pt x="484" y="61"/>
                    <a:pt x="482" y="59"/>
                  </a:cubicBezTo>
                  <a:cubicBezTo>
                    <a:pt x="482" y="59"/>
                    <a:pt x="481" y="58"/>
                    <a:pt x="481" y="57"/>
                  </a:cubicBezTo>
                  <a:cubicBezTo>
                    <a:pt x="480" y="56"/>
                    <a:pt x="480" y="55"/>
                    <a:pt x="479" y="53"/>
                  </a:cubicBezTo>
                  <a:cubicBezTo>
                    <a:pt x="479" y="52"/>
                    <a:pt x="478" y="50"/>
                    <a:pt x="477" y="48"/>
                  </a:cubicBezTo>
                  <a:cubicBezTo>
                    <a:pt x="477" y="47"/>
                    <a:pt x="476" y="46"/>
                    <a:pt x="475" y="45"/>
                  </a:cubicBezTo>
                  <a:cubicBezTo>
                    <a:pt x="475" y="45"/>
                    <a:pt x="474" y="44"/>
                    <a:pt x="474" y="43"/>
                  </a:cubicBezTo>
                  <a:cubicBezTo>
                    <a:pt x="473" y="43"/>
                    <a:pt x="473" y="43"/>
                    <a:pt x="473" y="43"/>
                  </a:cubicBezTo>
                  <a:cubicBezTo>
                    <a:pt x="472" y="40"/>
                    <a:pt x="471" y="40"/>
                    <a:pt x="468" y="39"/>
                  </a:cubicBezTo>
                  <a:cubicBezTo>
                    <a:pt x="467" y="39"/>
                    <a:pt x="466" y="39"/>
                    <a:pt x="465" y="39"/>
                  </a:cubicBezTo>
                  <a:cubicBezTo>
                    <a:pt x="464" y="39"/>
                    <a:pt x="463" y="39"/>
                    <a:pt x="462" y="39"/>
                  </a:cubicBezTo>
                  <a:cubicBezTo>
                    <a:pt x="462" y="39"/>
                    <a:pt x="462" y="39"/>
                    <a:pt x="462" y="39"/>
                  </a:cubicBezTo>
                  <a:cubicBezTo>
                    <a:pt x="460" y="39"/>
                    <a:pt x="459" y="39"/>
                    <a:pt x="458" y="36"/>
                  </a:cubicBezTo>
                  <a:cubicBezTo>
                    <a:pt x="457" y="35"/>
                    <a:pt x="457" y="35"/>
                    <a:pt x="457" y="35"/>
                  </a:cubicBezTo>
                  <a:cubicBezTo>
                    <a:pt x="454" y="32"/>
                    <a:pt x="452" y="29"/>
                    <a:pt x="450" y="26"/>
                  </a:cubicBezTo>
                  <a:cubicBezTo>
                    <a:pt x="448" y="23"/>
                    <a:pt x="446" y="21"/>
                    <a:pt x="444" y="18"/>
                  </a:cubicBezTo>
                  <a:cubicBezTo>
                    <a:pt x="440" y="14"/>
                    <a:pt x="436" y="10"/>
                    <a:pt x="434" y="6"/>
                  </a:cubicBezTo>
                  <a:cubicBezTo>
                    <a:pt x="434" y="5"/>
                    <a:pt x="433" y="4"/>
                    <a:pt x="433" y="3"/>
                  </a:cubicBezTo>
                  <a:cubicBezTo>
                    <a:pt x="431" y="0"/>
                    <a:pt x="431" y="0"/>
                    <a:pt x="431" y="0"/>
                  </a:cubicBezTo>
                  <a:cubicBezTo>
                    <a:pt x="429" y="2"/>
                    <a:pt x="429" y="2"/>
                    <a:pt x="429" y="2"/>
                  </a:cubicBezTo>
                  <a:cubicBezTo>
                    <a:pt x="428" y="3"/>
                    <a:pt x="427" y="4"/>
                    <a:pt x="426" y="5"/>
                  </a:cubicBezTo>
                  <a:cubicBezTo>
                    <a:pt x="425" y="7"/>
                    <a:pt x="425" y="9"/>
                    <a:pt x="424" y="10"/>
                  </a:cubicBezTo>
                  <a:cubicBezTo>
                    <a:pt x="424" y="12"/>
                    <a:pt x="424" y="14"/>
                    <a:pt x="421" y="16"/>
                  </a:cubicBezTo>
                  <a:cubicBezTo>
                    <a:pt x="420" y="17"/>
                    <a:pt x="420" y="18"/>
                    <a:pt x="419" y="18"/>
                  </a:cubicBezTo>
                  <a:cubicBezTo>
                    <a:pt x="417" y="19"/>
                    <a:pt x="415" y="20"/>
                    <a:pt x="414" y="23"/>
                  </a:cubicBezTo>
                  <a:cubicBezTo>
                    <a:pt x="413" y="24"/>
                    <a:pt x="413" y="25"/>
                    <a:pt x="413" y="27"/>
                  </a:cubicBezTo>
                  <a:cubicBezTo>
                    <a:pt x="412" y="29"/>
                    <a:pt x="411" y="31"/>
                    <a:pt x="410" y="33"/>
                  </a:cubicBezTo>
                  <a:cubicBezTo>
                    <a:pt x="408" y="35"/>
                    <a:pt x="407" y="36"/>
                    <a:pt x="405" y="36"/>
                  </a:cubicBezTo>
                  <a:cubicBezTo>
                    <a:pt x="403" y="37"/>
                    <a:pt x="402" y="37"/>
                    <a:pt x="401" y="38"/>
                  </a:cubicBezTo>
                  <a:cubicBezTo>
                    <a:pt x="401" y="40"/>
                    <a:pt x="401" y="41"/>
                    <a:pt x="402" y="43"/>
                  </a:cubicBezTo>
                  <a:cubicBezTo>
                    <a:pt x="403" y="46"/>
                    <a:pt x="404" y="48"/>
                    <a:pt x="406" y="50"/>
                  </a:cubicBezTo>
                  <a:cubicBezTo>
                    <a:pt x="407" y="52"/>
                    <a:pt x="408" y="54"/>
                    <a:pt x="409" y="56"/>
                  </a:cubicBezTo>
                  <a:cubicBezTo>
                    <a:pt x="410" y="56"/>
                    <a:pt x="410" y="57"/>
                    <a:pt x="411" y="58"/>
                  </a:cubicBezTo>
                  <a:cubicBezTo>
                    <a:pt x="413" y="64"/>
                    <a:pt x="417" y="71"/>
                    <a:pt x="415" y="76"/>
                  </a:cubicBezTo>
                  <a:cubicBezTo>
                    <a:pt x="414" y="78"/>
                    <a:pt x="412" y="79"/>
                    <a:pt x="410" y="80"/>
                  </a:cubicBezTo>
                  <a:cubicBezTo>
                    <a:pt x="409" y="80"/>
                    <a:pt x="408" y="81"/>
                    <a:pt x="407" y="81"/>
                  </a:cubicBezTo>
                  <a:cubicBezTo>
                    <a:pt x="405" y="83"/>
                    <a:pt x="404" y="85"/>
                    <a:pt x="402" y="87"/>
                  </a:cubicBezTo>
                  <a:cubicBezTo>
                    <a:pt x="402" y="88"/>
                    <a:pt x="402" y="88"/>
                    <a:pt x="401" y="89"/>
                  </a:cubicBezTo>
                  <a:cubicBezTo>
                    <a:pt x="399" y="92"/>
                    <a:pt x="397" y="92"/>
                    <a:pt x="394" y="92"/>
                  </a:cubicBezTo>
                  <a:cubicBezTo>
                    <a:pt x="392" y="92"/>
                    <a:pt x="392" y="92"/>
                    <a:pt x="392" y="92"/>
                  </a:cubicBezTo>
                  <a:cubicBezTo>
                    <a:pt x="390" y="92"/>
                    <a:pt x="388" y="92"/>
                    <a:pt x="386" y="93"/>
                  </a:cubicBezTo>
                  <a:cubicBezTo>
                    <a:pt x="381" y="95"/>
                    <a:pt x="375" y="102"/>
                    <a:pt x="372" y="106"/>
                  </a:cubicBezTo>
                  <a:cubicBezTo>
                    <a:pt x="369" y="109"/>
                    <a:pt x="368" y="113"/>
                    <a:pt x="366" y="117"/>
                  </a:cubicBezTo>
                  <a:cubicBezTo>
                    <a:pt x="365" y="119"/>
                    <a:pt x="365" y="122"/>
                    <a:pt x="364" y="124"/>
                  </a:cubicBezTo>
                  <a:cubicBezTo>
                    <a:pt x="360" y="131"/>
                    <a:pt x="357" y="135"/>
                    <a:pt x="351" y="137"/>
                  </a:cubicBezTo>
                  <a:cubicBezTo>
                    <a:pt x="346" y="140"/>
                    <a:pt x="344" y="143"/>
                    <a:pt x="341" y="146"/>
                  </a:cubicBezTo>
                  <a:cubicBezTo>
                    <a:pt x="340" y="148"/>
                    <a:pt x="339" y="149"/>
                    <a:pt x="338" y="151"/>
                  </a:cubicBezTo>
                  <a:cubicBezTo>
                    <a:pt x="336" y="153"/>
                    <a:pt x="334" y="154"/>
                    <a:pt x="331" y="155"/>
                  </a:cubicBezTo>
                  <a:cubicBezTo>
                    <a:pt x="328" y="156"/>
                    <a:pt x="326" y="157"/>
                    <a:pt x="324" y="160"/>
                  </a:cubicBezTo>
                  <a:cubicBezTo>
                    <a:pt x="323" y="162"/>
                    <a:pt x="322" y="164"/>
                    <a:pt x="322" y="165"/>
                  </a:cubicBezTo>
                  <a:cubicBezTo>
                    <a:pt x="321" y="166"/>
                    <a:pt x="321" y="168"/>
                    <a:pt x="321" y="169"/>
                  </a:cubicBezTo>
                  <a:cubicBezTo>
                    <a:pt x="319" y="172"/>
                    <a:pt x="317" y="174"/>
                    <a:pt x="315" y="175"/>
                  </a:cubicBezTo>
                  <a:cubicBezTo>
                    <a:pt x="315" y="175"/>
                    <a:pt x="315" y="175"/>
                    <a:pt x="315" y="175"/>
                  </a:cubicBezTo>
                  <a:cubicBezTo>
                    <a:pt x="315" y="175"/>
                    <a:pt x="315" y="175"/>
                    <a:pt x="315" y="175"/>
                  </a:cubicBezTo>
                  <a:cubicBezTo>
                    <a:pt x="314" y="176"/>
                    <a:pt x="314" y="176"/>
                    <a:pt x="313" y="177"/>
                  </a:cubicBezTo>
                  <a:cubicBezTo>
                    <a:pt x="312" y="177"/>
                    <a:pt x="312" y="177"/>
                    <a:pt x="311" y="177"/>
                  </a:cubicBezTo>
                  <a:cubicBezTo>
                    <a:pt x="310" y="177"/>
                    <a:pt x="308" y="177"/>
                    <a:pt x="307" y="176"/>
                  </a:cubicBezTo>
                  <a:cubicBezTo>
                    <a:pt x="305" y="176"/>
                    <a:pt x="304" y="176"/>
                    <a:pt x="302" y="176"/>
                  </a:cubicBezTo>
                  <a:cubicBezTo>
                    <a:pt x="302" y="176"/>
                    <a:pt x="302" y="176"/>
                    <a:pt x="302" y="176"/>
                  </a:cubicBezTo>
                  <a:cubicBezTo>
                    <a:pt x="295" y="176"/>
                    <a:pt x="294" y="181"/>
                    <a:pt x="294" y="185"/>
                  </a:cubicBezTo>
                  <a:cubicBezTo>
                    <a:pt x="293" y="186"/>
                    <a:pt x="293" y="186"/>
                    <a:pt x="293" y="186"/>
                  </a:cubicBezTo>
                  <a:cubicBezTo>
                    <a:pt x="293" y="186"/>
                    <a:pt x="293" y="186"/>
                    <a:pt x="292" y="185"/>
                  </a:cubicBezTo>
                  <a:cubicBezTo>
                    <a:pt x="291" y="185"/>
                    <a:pt x="290" y="185"/>
                    <a:pt x="289" y="185"/>
                  </a:cubicBezTo>
                  <a:cubicBezTo>
                    <a:pt x="286" y="185"/>
                    <a:pt x="282" y="187"/>
                    <a:pt x="282" y="191"/>
                  </a:cubicBezTo>
                  <a:cubicBezTo>
                    <a:pt x="281" y="192"/>
                    <a:pt x="281" y="193"/>
                    <a:pt x="280" y="194"/>
                  </a:cubicBezTo>
                  <a:cubicBezTo>
                    <a:pt x="280" y="194"/>
                    <a:pt x="279" y="195"/>
                    <a:pt x="279" y="196"/>
                  </a:cubicBezTo>
                  <a:cubicBezTo>
                    <a:pt x="278" y="198"/>
                    <a:pt x="278" y="199"/>
                    <a:pt x="278" y="200"/>
                  </a:cubicBezTo>
                  <a:cubicBezTo>
                    <a:pt x="278" y="201"/>
                    <a:pt x="278" y="202"/>
                    <a:pt x="278" y="202"/>
                  </a:cubicBezTo>
                  <a:cubicBezTo>
                    <a:pt x="277" y="204"/>
                    <a:pt x="277" y="206"/>
                    <a:pt x="277" y="208"/>
                  </a:cubicBezTo>
                  <a:cubicBezTo>
                    <a:pt x="276" y="210"/>
                    <a:pt x="276" y="212"/>
                    <a:pt x="275" y="214"/>
                  </a:cubicBezTo>
                  <a:cubicBezTo>
                    <a:pt x="275" y="217"/>
                    <a:pt x="273" y="219"/>
                    <a:pt x="270" y="221"/>
                  </a:cubicBezTo>
                  <a:cubicBezTo>
                    <a:pt x="267" y="224"/>
                    <a:pt x="266" y="226"/>
                    <a:pt x="264" y="229"/>
                  </a:cubicBezTo>
                  <a:cubicBezTo>
                    <a:pt x="264" y="230"/>
                    <a:pt x="264" y="230"/>
                    <a:pt x="264" y="230"/>
                  </a:cubicBezTo>
                  <a:cubicBezTo>
                    <a:pt x="263" y="233"/>
                    <a:pt x="261" y="235"/>
                    <a:pt x="261" y="238"/>
                  </a:cubicBezTo>
                  <a:cubicBezTo>
                    <a:pt x="261" y="240"/>
                    <a:pt x="261" y="241"/>
                    <a:pt x="261" y="242"/>
                  </a:cubicBezTo>
                  <a:cubicBezTo>
                    <a:pt x="261" y="244"/>
                    <a:pt x="261" y="245"/>
                    <a:pt x="261" y="247"/>
                  </a:cubicBezTo>
                  <a:cubicBezTo>
                    <a:pt x="261" y="248"/>
                    <a:pt x="261" y="249"/>
                    <a:pt x="261" y="251"/>
                  </a:cubicBezTo>
                  <a:cubicBezTo>
                    <a:pt x="260" y="254"/>
                    <a:pt x="260" y="256"/>
                    <a:pt x="258" y="258"/>
                  </a:cubicBezTo>
                  <a:cubicBezTo>
                    <a:pt x="258" y="258"/>
                    <a:pt x="258" y="259"/>
                    <a:pt x="258" y="259"/>
                  </a:cubicBezTo>
                  <a:cubicBezTo>
                    <a:pt x="257" y="260"/>
                    <a:pt x="255" y="262"/>
                    <a:pt x="255" y="265"/>
                  </a:cubicBezTo>
                  <a:cubicBezTo>
                    <a:pt x="256" y="267"/>
                    <a:pt x="258" y="268"/>
                    <a:pt x="259" y="269"/>
                  </a:cubicBezTo>
                  <a:cubicBezTo>
                    <a:pt x="259" y="269"/>
                    <a:pt x="259" y="270"/>
                    <a:pt x="260" y="270"/>
                  </a:cubicBezTo>
                  <a:cubicBezTo>
                    <a:pt x="260" y="270"/>
                    <a:pt x="261" y="271"/>
                    <a:pt x="261" y="272"/>
                  </a:cubicBezTo>
                  <a:cubicBezTo>
                    <a:pt x="261" y="273"/>
                    <a:pt x="262" y="273"/>
                    <a:pt x="262" y="274"/>
                  </a:cubicBezTo>
                  <a:cubicBezTo>
                    <a:pt x="263" y="276"/>
                    <a:pt x="264" y="277"/>
                    <a:pt x="265" y="279"/>
                  </a:cubicBezTo>
                  <a:cubicBezTo>
                    <a:pt x="266" y="280"/>
                    <a:pt x="266" y="280"/>
                    <a:pt x="266" y="280"/>
                  </a:cubicBezTo>
                  <a:cubicBezTo>
                    <a:pt x="267" y="281"/>
                    <a:pt x="268" y="283"/>
                    <a:pt x="270" y="284"/>
                  </a:cubicBezTo>
                  <a:cubicBezTo>
                    <a:pt x="271" y="285"/>
                    <a:pt x="272" y="287"/>
                    <a:pt x="273" y="288"/>
                  </a:cubicBezTo>
                  <a:cubicBezTo>
                    <a:pt x="274" y="289"/>
                    <a:pt x="275" y="290"/>
                    <a:pt x="275" y="291"/>
                  </a:cubicBezTo>
                  <a:cubicBezTo>
                    <a:pt x="277" y="293"/>
                    <a:pt x="279" y="296"/>
                    <a:pt x="280" y="298"/>
                  </a:cubicBezTo>
                  <a:cubicBezTo>
                    <a:pt x="280" y="299"/>
                    <a:pt x="281" y="301"/>
                    <a:pt x="281" y="303"/>
                  </a:cubicBezTo>
                  <a:cubicBezTo>
                    <a:pt x="281" y="305"/>
                    <a:pt x="281" y="307"/>
                    <a:pt x="281" y="309"/>
                  </a:cubicBezTo>
                  <a:cubicBezTo>
                    <a:pt x="282" y="312"/>
                    <a:pt x="284" y="314"/>
                    <a:pt x="286" y="316"/>
                  </a:cubicBezTo>
                  <a:cubicBezTo>
                    <a:pt x="286" y="317"/>
                    <a:pt x="287" y="317"/>
                    <a:pt x="287" y="318"/>
                  </a:cubicBezTo>
                  <a:cubicBezTo>
                    <a:pt x="287" y="318"/>
                    <a:pt x="288" y="319"/>
                    <a:pt x="289" y="321"/>
                  </a:cubicBezTo>
                  <a:cubicBezTo>
                    <a:pt x="291" y="325"/>
                    <a:pt x="293" y="329"/>
                    <a:pt x="298" y="329"/>
                  </a:cubicBezTo>
                  <a:cubicBezTo>
                    <a:pt x="300" y="329"/>
                    <a:pt x="302" y="329"/>
                    <a:pt x="303" y="327"/>
                  </a:cubicBezTo>
                  <a:cubicBezTo>
                    <a:pt x="303" y="326"/>
                    <a:pt x="304" y="326"/>
                    <a:pt x="304" y="326"/>
                  </a:cubicBezTo>
                  <a:cubicBezTo>
                    <a:pt x="304" y="326"/>
                    <a:pt x="304" y="326"/>
                    <a:pt x="304" y="327"/>
                  </a:cubicBezTo>
                  <a:cubicBezTo>
                    <a:pt x="303" y="328"/>
                    <a:pt x="303" y="329"/>
                    <a:pt x="303" y="329"/>
                  </a:cubicBezTo>
                  <a:cubicBezTo>
                    <a:pt x="302" y="331"/>
                    <a:pt x="302" y="333"/>
                    <a:pt x="301" y="334"/>
                  </a:cubicBezTo>
                  <a:cubicBezTo>
                    <a:pt x="301" y="335"/>
                    <a:pt x="301" y="335"/>
                    <a:pt x="301" y="335"/>
                  </a:cubicBezTo>
                  <a:cubicBezTo>
                    <a:pt x="300" y="338"/>
                    <a:pt x="298" y="342"/>
                    <a:pt x="298" y="346"/>
                  </a:cubicBezTo>
                  <a:cubicBezTo>
                    <a:pt x="299" y="350"/>
                    <a:pt x="301" y="355"/>
                    <a:pt x="306" y="355"/>
                  </a:cubicBezTo>
                  <a:cubicBezTo>
                    <a:pt x="307" y="355"/>
                    <a:pt x="307" y="355"/>
                    <a:pt x="308" y="355"/>
                  </a:cubicBezTo>
                  <a:cubicBezTo>
                    <a:pt x="310" y="354"/>
                    <a:pt x="312" y="353"/>
                    <a:pt x="313" y="351"/>
                  </a:cubicBezTo>
                  <a:cubicBezTo>
                    <a:pt x="313" y="351"/>
                    <a:pt x="314" y="350"/>
                    <a:pt x="314" y="350"/>
                  </a:cubicBezTo>
                  <a:cubicBezTo>
                    <a:pt x="318" y="348"/>
                    <a:pt x="320" y="345"/>
                    <a:pt x="322" y="341"/>
                  </a:cubicBezTo>
                  <a:cubicBezTo>
                    <a:pt x="324" y="338"/>
                    <a:pt x="325" y="334"/>
                    <a:pt x="327" y="330"/>
                  </a:cubicBezTo>
                  <a:cubicBezTo>
                    <a:pt x="327" y="330"/>
                    <a:pt x="327" y="330"/>
                    <a:pt x="327" y="330"/>
                  </a:cubicBezTo>
                  <a:cubicBezTo>
                    <a:pt x="328" y="333"/>
                    <a:pt x="331" y="335"/>
                    <a:pt x="335" y="336"/>
                  </a:cubicBezTo>
                  <a:cubicBezTo>
                    <a:pt x="335" y="336"/>
                    <a:pt x="336" y="336"/>
                    <a:pt x="336" y="336"/>
                  </a:cubicBezTo>
                  <a:cubicBezTo>
                    <a:pt x="340" y="336"/>
                    <a:pt x="342" y="334"/>
                    <a:pt x="344" y="331"/>
                  </a:cubicBezTo>
                  <a:cubicBezTo>
                    <a:pt x="345" y="330"/>
                    <a:pt x="346" y="328"/>
                    <a:pt x="347" y="328"/>
                  </a:cubicBezTo>
                  <a:cubicBezTo>
                    <a:pt x="347" y="328"/>
                    <a:pt x="347" y="329"/>
                    <a:pt x="347" y="329"/>
                  </a:cubicBezTo>
                  <a:cubicBezTo>
                    <a:pt x="349" y="333"/>
                    <a:pt x="350" y="335"/>
                    <a:pt x="353" y="338"/>
                  </a:cubicBezTo>
                  <a:cubicBezTo>
                    <a:pt x="356" y="343"/>
                    <a:pt x="354" y="344"/>
                    <a:pt x="354" y="345"/>
                  </a:cubicBezTo>
                  <a:cubicBezTo>
                    <a:pt x="353" y="346"/>
                    <a:pt x="352" y="346"/>
                    <a:pt x="350" y="347"/>
                  </a:cubicBezTo>
                  <a:cubicBezTo>
                    <a:pt x="349" y="347"/>
                    <a:pt x="348" y="347"/>
                    <a:pt x="347" y="348"/>
                  </a:cubicBezTo>
                  <a:cubicBezTo>
                    <a:pt x="344" y="350"/>
                    <a:pt x="342" y="352"/>
                    <a:pt x="340" y="354"/>
                  </a:cubicBezTo>
                  <a:cubicBezTo>
                    <a:pt x="340" y="355"/>
                    <a:pt x="338" y="358"/>
                    <a:pt x="339" y="360"/>
                  </a:cubicBezTo>
                  <a:cubicBezTo>
                    <a:pt x="341" y="363"/>
                    <a:pt x="344" y="363"/>
                    <a:pt x="346" y="364"/>
                  </a:cubicBezTo>
                  <a:cubicBezTo>
                    <a:pt x="347" y="364"/>
                    <a:pt x="349" y="364"/>
                    <a:pt x="350" y="364"/>
                  </a:cubicBezTo>
                  <a:cubicBezTo>
                    <a:pt x="350" y="365"/>
                    <a:pt x="348" y="366"/>
                    <a:pt x="347" y="367"/>
                  </a:cubicBezTo>
                  <a:cubicBezTo>
                    <a:pt x="346" y="367"/>
                    <a:pt x="346" y="367"/>
                    <a:pt x="346" y="367"/>
                  </a:cubicBezTo>
                  <a:cubicBezTo>
                    <a:pt x="345" y="368"/>
                    <a:pt x="344" y="369"/>
                    <a:pt x="344" y="370"/>
                  </a:cubicBezTo>
                  <a:cubicBezTo>
                    <a:pt x="342" y="372"/>
                    <a:pt x="341" y="373"/>
                    <a:pt x="340" y="374"/>
                  </a:cubicBezTo>
                  <a:cubicBezTo>
                    <a:pt x="340" y="374"/>
                    <a:pt x="339" y="374"/>
                    <a:pt x="337" y="374"/>
                  </a:cubicBezTo>
                  <a:cubicBezTo>
                    <a:pt x="337" y="374"/>
                    <a:pt x="336" y="374"/>
                    <a:pt x="335" y="374"/>
                  </a:cubicBezTo>
                  <a:cubicBezTo>
                    <a:pt x="335" y="374"/>
                    <a:pt x="334" y="374"/>
                    <a:pt x="333" y="374"/>
                  </a:cubicBezTo>
                  <a:cubicBezTo>
                    <a:pt x="331" y="374"/>
                    <a:pt x="330" y="374"/>
                    <a:pt x="329" y="375"/>
                  </a:cubicBezTo>
                  <a:cubicBezTo>
                    <a:pt x="320" y="378"/>
                    <a:pt x="323" y="387"/>
                    <a:pt x="324" y="390"/>
                  </a:cubicBezTo>
                  <a:cubicBezTo>
                    <a:pt x="324" y="392"/>
                    <a:pt x="324" y="394"/>
                    <a:pt x="324" y="396"/>
                  </a:cubicBezTo>
                  <a:cubicBezTo>
                    <a:pt x="323" y="397"/>
                    <a:pt x="323" y="398"/>
                    <a:pt x="323" y="399"/>
                  </a:cubicBezTo>
                  <a:cubicBezTo>
                    <a:pt x="323" y="403"/>
                    <a:pt x="325" y="407"/>
                    <a:pt x="326" y="409"/>
                  </a:cubicBezTo>
                  <a:cubicBezTo>
                    <a:pt x="326" y="409"/>
                    <a:pt x="326" y="409"/>
                    <a:pt x="326" y="410"/>
                  </a:cubicBezTo>
                  <a:cubicBezTo>
                    <a:pt x="328" y="412"/>
                    <a:pt x="329" y="415"/>
                    <a:pt x="332" y="416"/>
                  </a:cubicBezTo>
                  <a:cubicBezTo>
                    <a:pt x="333" y="416"/>
                    <a:pt x="334" y="416"/>
                    <a:pt x="334" y="416"/>
                  </a:cubicBezTo>
                  <a:cubicBezTo>
                    <a:pt x="334" y="416"/>
                    <a:pt x="336" y="416"/>
                    <a:pt x="336" y="416"/>
                  </a:cubicBezTo>
                  <a:cubicBezTo>
                    <a:pt x="336" y="416"/>
                    <a:pt x="336" y="416"/>
                    <a:pt x="336" y="416"/>
                  </a:cubicBezTo>
                  <a:cubicBezTo>
                    <a:pt x="337" y="416"/>
                    <a:pt x="337" y="417"/>
                    <a:pt x="337" y="418"/>
                  </a:cubicBezTo>
                  <a:cubicBezTo>
                    <a:pt x="338" y="421"/>
                    <a:pt x="338" y="422"/>
                    <a:pt x="336" y="423"/>
                  </a:cubicBezTo>
                  <a:cubicBezTo>
                    <a:pt x="334" y="426"/>
                    <a:pt x="332" y="428"/>
                    <a:pt x="330" y="430"/>
                  </a:cubicBezTo>
                  <a:cubicBezTo>
                    <a:pt x="329" y="432"/>
                    <a:pt x="329" y="432"/>
                    <a:pt x="329" y="432"/>
                  </a:cubicBezTo>
                  <a:cubicBezTo>
                    <a:pt x="329" y="433"/>
                    <a:pt x="328" y="434"/>
                    <a:pt x="327" y="435"/>
                  </a:cubicBezTo>
                  <a:cubicBezTo>
                    <a:pt x="326" y="436"/>
                    <a:pt x="325" y="438"/>
                    <a:pt x="323" y="441"/>
                  </a:cubicBezTo>
                  <a:cubicBezTo>
                    <a:pt x="323" y="441"/>
                    <a:pt x="322" y="442"/>
                    <a:pt x="322" y="443"/>
                  </a:cubicBezTo>
                  <a:cubicBezTo>
                    <a:pt x="320" y="446"/>
                    <a:pt x="319" y="448"/>
                    <a:pt x="318" y="452"/>
                  </a:cubicBezTo>
                  <a:cubicBezTo>
                    <a:pt x="318" y="455"/>
                    <a:pt x="319" y="457"/>
                    <a:pt x="321" y="458"/>
                  </a:cubicBezTo>
                  <a:cubicBezTo>
                    <a:pt x="321" y="459"/>
                    <a:pt x="321" y="459"/>
                    <a:pt x="322" y="460"/>
                  </a:cubicBezTo>
                  <a:cubicBezTo>
                    <a:pt x="322" y="460"/>
                    <a:pt x="322" y="460"/>
                    <a:pt x="322" y="461"/>
                  </a:cubicBezTo>
                  <a:cubicBezTo>
                    <a:pt x="322" y="461"/>
                    <a:pt x="322" y="462"/>
                    <a:pt x="323" y="463"/>
                  </a:cubicBezTo>
                  <a:cubicBezTo>
                    <a:pt x="324" y="464"/>
                    <a:pt x="325" y="465"/>
                    <a:pt x="325" y="465"/>
                  </a:cubicBezTo>
                  <a:cubicBezTo>
                    <a:pt x="326" y="466"/>
                    <a:pt x="326" y="466"/>
                    <a:pt x="326" y="466"/>
                  </a:cubicBezTo>
                  <a:cubicBezTo>
                    <a:pt x="327" y="467"/>
                    <a:pt x="327" y="467"/>
                    <a:pt x="328" y="468"/>
                  </a:cubicBezTo>
                  <a:cubicBezTo>
                    <a:pt x="328" y="469"/>
                    <a:pt x="329" y="470"/>
                    <a:pt x="329" y="471"/>
                  </a:cubicBezTo>
                  <a:cubicBezTo>
                    <a:pt x="330" y="471"/>
                    <a:pt x="330" y="472"/>
                    <a:pt x="331" y="473"/>
                  </a:cubicBezTo>
                  <a:cubicBezTo>
                    <a:pt x="331" y="473"/>
                    <a:pt x="332" y="474"/>
                    <a:pt x="332" y="475"/>
                  </a:cubicBezTo>
                  <a:cubicBezTo>
                    <a:pt x="332" y="475"/>
                    <a:pt x="330" y="474"/>
                    <a:pt x="330" y="474"/>
                  </a:cubicBezTo>
                  <a:cubicBezTo>
                    <a:pt x="329" y="474"/>
                    <a:pt x="328" y="474"/>
                    <a:pt x="327" y="474"/>
                  </a:cubicBezTo>
                  <a:cubicBezTo>
                    <a:pt x="325" y="474"/>
                    <a:pt x="323" y="474"/>
                    <a:pt x="321" y="476"/>
                  </a:cubicBezTo>
                  <a:cubicBezTo>
                    <a:pt x="320" y="476"/>
                    <a:pt x="319" y="476"/>
                    <a:pt x="318" y="477"/>
                  </a:cubicBezTo>
                  <a:cubicBezTo>
                    <a:pt x="317" y="477"/>
                    <a:pt x="315" y="477"/>
                    <a:pt x="314" y="478"/>
                  </a:cubicBezTo>
                  <a:cubicBezTo>
                    <a:pt x="311" y="480"/>
                    <a:pt x="310" y="483"/>
                    <a:pt x="310" y="487"/>
                  </a:cubicBezTo>
                  <a:cubicBezTo>
                    <a:pt x="310" y="489"/>
                    <a:pt x="312" y="491"/>
                    <a:pt x="313" y="493"/>
                  </a:cubicBezTo>
                  <a:cubicBezTo>
                    <a:pt x="313" y="493"/>
                    <a:pt x="314" y="493"/>
                    <a:pt x="314" y="494"/>
                  </a:cubicBezTo>
                  <a:cubicBezTo>
                    <a:pt x="314" y="494"/>
                    <a:pt x="315" y="495"/>
                    <a:pt x="315" y="495"/>
                  </a:cubicBezTo>
                  <a:cubicBezTo>
                    <a:pt x="315" y="496"/>
                    <a:pt x="316" y="497"/>
                    <a:pt x="316" y="497"/>
                  </a:cubicBezTo>
                  <a:cubicBezTo>
                    <a:pt x="317" y="498"/>
                    <a:pt x="317" y="498"/>
                    <a:pt x="318" y="499"/>
                  </a:cubicBezTo>
                  <a:cubicBezTo>
                    <a:pt x="318" y="499"/>
                    <a:pt x="319" y="499"/>
                    <a:pt x="319" y="500"/>
                  </a:cubicBezTo>
                  <a:cubicBezTo>
                    <a:pt x="319" y="500"/>
                    <a:pt x="320" y="501"/>
                    <a:pt x="320" y="502"/>
                  </a:cubicBezTo>
                  <a:cubicBezTo>
                    <a:pt x="321" y="504"/>
                    <a:pt x="321" y="505"/>
                    <a:pt x="322" y="506"/>
                  </a:cubicBezTo>
                  <a:cubicBezTo>
                    <a:pt x="323" y="507"/>
                    <a:pt x="323" y="508"/>
                    <a:pt x="324" y="509"/>
                  </a:cubicBezTo>
                  <a:cubicBezTo>
                    <a:pt x="324" y="510"/>
                    <a:pt x="324" y="510"/>
                    <a:pt x="324" y="510"/>
                  </a:cubicBezTo>
                  <a:cubicBezTo>
                    <a:pt x="325" y="510"/>
                    <a:pt x="325" y="510"/>
                    <a:pt x="325" y="510"/>
                  </a:cubicBezTo>
                  <a:cubicBezTo>
                    <a:pt x="327" y="511"/>
                    <a:pt x="329" y="512"/>
                    <a:pt x="332" y="512"/>
                  </a:cubicBezTo>
                  <a:cubicBezTo>
                    <a:pt x="335" y="512"/>
                    <a:pt x="338" y="512"/>
                    <a:pt x="340" y="514"/>
                  </a:cubicBezTo>
                  <a:cubicBezTo>
                    <a:pt x="343" y="517"/>
                    <a:pt x="344" y="523"/>
                    <a:pt x="344" y="528"/>
                  </a:cubicBezTo>
                  <a:cubicBezTo>
                    <a:pt x="345" y="531"/>
                    <a:pt x="346" y="534"/>
                    <a:pt x="346" y="536"/>
                  </a:cubicBezTo>
                  <a:cubicBezTo>
                    <a:pt x="347" y="539"/>
                    <a:pt x="349" y="541"/>
                    <a:pt x="350" y="544"/>
                  </a:cubicBezTo>
                  <a:cubicBezTo>
                    <a:pt x="351" y="547"/>
                    <a:pt x="353" y="551"/>
                    <a:pt x="354" y="555"/>
                  </a:cubicBezTo>
                  <a:cubicBezTo>
                    <a:pt x="356" y="560"/>
                    <a:pt x="359" y="561"/>
                    <a:pt x="363" y="562"/>
                  </a:cubicBezTo>
                  <a:cubicBezTo>
                    <a:pt x="365" y="562"/>
                    <a:pt x="368" y="563"/>
                    <a:pt x="369" y="565"/>
                  </a:cubicBezTo>
                  <a:cubicBezTo>
                    <a:pt x="371" y="568"/>
                    <a:pt x="370" y="574"/>
                    <a:pt x="367" y="577"/>
                  </a:cubicBezTo>
                  <a:cubicBezTo>
                    <a:pt x="366" y="578"/>
                    <a:pt x="364" y="579"/>
                    <a:pt x="363" y="579"/>
                  </a:cubicBezTo>
                  <a:cubicBezTo>
                    <a:pt x="362" y="579"/>
                    <a:pt x="362" y="578"/>
                    <a:pt x="361" y="578"/>
                  </a:cubicBezTo>
                  <a:cubicBezTo>
                    <a:pt x="360" y="577"/>
                    <a:pt x="359" y="576"/>
                    <a:pt x="359" y="575"/>
                  </a:cubicBezTo>
                  <a:cubicBezTo>
                    <a:pt x="358" y="573"/>
                    <a:pt x="357" y="572"/>
                    <a:pt x="355" y="571"/>
                  </a:cubicBezTo>
                  <a:cubicBezTo>
                    <a:pt x="354" y="570"/>
                    <a:pt x="353" y="570"/>
                    <a:pt x="351" y="570"/>
                  </a:cubicBezTo>
                  <a:cubicBezTo>
                    <a:pt x="350" y="570"/>
                    <a:pt x="349" y="570"/>
                    <a:pt x="348" y="570"/>
                  </a:cubicBezTo>
                  <a:cubicBezTo>
                    <a:pt x="347" y="571"/>
                    <a:pt x="346" y="571"/>
                    <a:pt x="345" y="571"/>
                  </a:cubicBezTo>
                  <a:cubicBezTo>
                    <a:pt x="345" y="571"/>
                    <a:pt x="344" y="571"/>
                    <a:pt x="344" y="571"/>
                  </a:cubicBezTo>
                  <a:cubicBezTo>
                    <a:pt x="342" y="570"/>
                    <a:pt x="340" y="570"/>
                    <a:pt x="339" y="570"/>
                  </a:cubicBezTo>
                  <a:cubicBezTo>
                    <a:pt x="337" y="569"/>
                    <a:pt x="336" y="569"/>
                    <a:pt x="335" y="569"/>
                  </a:cubicBezTo>
                  <a:cubicBezTo>
                    <a:pt x="332" y="569"/>
                    <a:pt x="330" y="572"/>
                    <a:pt x="328" y="575"/>
                  </a:cubicBezTo>
                  <a:cubicBezTo>
                    <a:pt x="327" y="576"/>
                    <a:pt x="326" y="578"/>
                    <a:pt x="325" y="579"/>
                  </a:cubicBezTo>
                  <a:cubicBezTo>
                    <a:pt x="322" y="585"/>
                    <a:pt x="318" y="592"/>
                    <a:pt x="319" y="597"/>
                  </a:cubicBezTo>
                  <a:cubicBezTo>
                    <a:pt x="320" y="603"/>
                    <a:pt x="325" y="604"/>
                    <a:pt x="330" y="605"/>
                  </a:cubicBezTo>
                  <a:cubicBezTo>
                    <a:pt x="333" y="605"/>
                    <a:pt x="336" y="606"/>
                    <a:pt x="338" y="608"/>
                  </a:cubicBezTo>
                  <a:cubicBezTo>
                    <a:pt x="340" y="610"/>
                    <a:pt x="339" y="611"/>
                    <a:pt x="336" y="615"/>
                  </a:cubicBezTo>
                  <a:cubicBezTo>
                    <a:pt x="334" y="617"/>
                    <a:pt x="332" y="620"/>
                    <a:pt x="331" y="623"/>
                  </a:cubicBezTo>
                  <a:cubicBezTo>
                    <a:pt x="331" y="624"/>
                    <a:pt x="331" y="624"/>
                    <a:pt x="331" y="624"/>
                  </a:cubicBezTo>
                  <a:cubicBezTo>
                    <a:pt x="332" y="625"/>
                    <a:pt x="332" y="625"/>
                    <a:pt x="332" y="625"/>
                  </a:cubicBezTo>
                  <a:cubicBezTo>
                    <a:pt x="332" y="626"/>
                    <a:pt x="333" y="626"/>
                    <a:pt x="333" y="627"/>
                  </a:cubicBezTo>
                  <a:cubicBezTo>
                    <a:pt x="333" y="629"/>
                    <a:pt x="329" y="633"/>
                    <a:pt x="327" y="635"/>
                  </a:cubicBezTo>
                  <a:cubicBezTo>
                    <a:pt x="325" y="637"/>
                    <a:pt x="324" y="638"/>
                    <a:pt x="324" y="639"/>
                  </a:cubicBezTo>
                  <a:cubicBezTo>
                    <a:pt x="322" y="643"/>
                    <a:pt x="321" y="646"/>
                    <a:pt x="323" y="648"/>
                  </a:cubicBezTo>
                  <a:cubicBezTo>
                    <a:pt x="323" y="648"/>
                    <a:pt x="324" y="649"/>
                    <a:pt x="325" y="649"/>
                  </a:cubicBezTo>
                  <a:cubicBezTo>
                    <a:pt x="326" y="649"/>
                    <a:pt x="327" y="649"/>
                    <a:pt x="329" y="648"/>
                  </a:cubicBezTo>
                  <a:cubicBezTo>
                    <a:pt x="329" y="648"/>
                    <a:pt x="330" y="648"/>
                    <a:pt x="331" y="648"/>
                  </a:cubicBezTo>
                  <a:cubicBezTo>
                    <a:pt x="331" y="648"/>
                    <a:pt x="332" y="647"/>
                    <a:pt x="333" y="647"/>
                  </a:cubicBezTo>
                  <a:cubicBezTo>
                    <a:pt x="336" y="647"/>
                    <a:pt x="339" y="648"/>
                    <a:pt x="340" y="650"/>
                  </a:cubicBezTo>
                  <a:cubicBezTo>
                    <a:pt x="341" y="651"/>
                    <a:pt x="341" y="652"/>
                    <a:pt x="340" y="653"/>
                  </a:cubicBezTo>
                  <a:cubicBezTo>
                    <a:pt x="339" y="657"/>
                    <a:pt x="329" y="660"/>
                    <a:pt x="324" y="661"/>
                  </a:cubicBezTo>
                  <a:cubicBezTo>
                    <a:pt x="324" y="662"/>
                    <a:pt x="323" y="662"/>
                    <a:pt x="323" y="662"/>
                  </a:cubicBezTo>
                  <a:cubicBezTo>
                    <a:pt x="322" y="662"/>
                    <a:pt x="322" y="662"/>
                    <a:pt x="321" y="663"/>
                  </a:cubicBezTo>
                  <a:cubicBezTo>
                    <a:pt x="317" y="664"/>
                    <a:pt x="312" y="665"/>
                    <a:pt x="313" y="671"/>
                  </a:cubicBezTo>
                  <a:cubicBezTo>
                    <a:pt x="313" y="676"/>
                    <a:pt x="319" y="679"/>
                    <a:pt x="324" y="681"/>
                  </a:cubicBezTo>
                  <a:cubicBezTo>
                    <a:pt x="325" y="681"/>
                    <a:pt x="326" y="682"/>
                    <a:pt x="327" y="682"/>
                  </a:cubicBezTo>
                  <a:cubicBezTo>
                    <a:pt x="339" y="688"/>
                    <a:pt x="341" y="693"/>
                    <a:pt x="341" y="695"/>
                  </a:cubicBezTo>
                  <a:cubicBezTo>
                    <a:pt x="342" y="700"/>
                    <a:pt x="337" y="707"/>
                    <a:pt x="333" y="712"/>
                  </a:cubicBezTo>
                  <a:cubicBezTo>
                    <a:pt x="333" y="713"/>
                    <a:pt x="332" y="713"/>
                    <a:pt x="331" y="714"/>
                  </a:cubicBezTo>
                  <a:cubicBezTo>
                    <a:pt x="326" y="721"/>
                    <a:pt x="327" y="728"/>
                    <a:pt x="328" y="737"/>
                  </a:cubicBezTo>
                  <a:cubicBezTo>
                    <a:pt x="329" y="739"/>
                    <a:pt x="329" y="741"/>
                    <a:pt x="329" y="743"/>
                  </a:cubicBezTo>
                  <a:cubicBezTo>
                    <a:pt x="329" y="745"/>
                    <a:pt x="329" y="748"/>
                    <a:pt x="330" y="750"/>
                  </a:cubicBezTo>
                  <a:cubicBezTo>
                    <a:pt x="331" y="754"/>
                    <a:pt x="333" y="759"/>
                    <a:pt x="335" y="763"/>
                  </a:cubicBezTo>
                  <a:cubicBezTo>
                    <a:pt x="335" y="764"/>
                    <a:pt x="335" y="764"/>
                    <a:pt x="335" y="764"/>
                  </a:cubicBezTo>
                  <a:cubicBezTo>
                    <a:pt x="338" y="769"/>
                    <a:pt x="343" y="772"/>
                    <a:pt x="348" y="772"/>
                  </a:cubicBezTo>
                  <a:cubicBezTo>
                    <a:pt x="349" y="772"/>
                    <a:pt x="349" y="772"/>
                    <a:pt x="349" y="772"/>
                  </a:cubicBezTo>
                  <a:cubicBezTo>
                    <a:pt x="357" y="773"/>
                    <a:pt x="360" y="773"/>
                    <a:pt x="365" y="780"/>
                  </a:cubicBezTo>
                  <a:cubicBezTo>
                    <a:pt x="367" y="782"/>
                    <a:pt x="370" y="784"/>
                    <a:pt x="373" y="786"/>
                  </a:cubicBezTo>
                  <a:cubicBezTo>
                    <a:pt x="376" y="787"/>
                    <a:pt x="379" y="789"/>
                    <a:pt x="380" y="792"/>
                  </a:cubicBezTo>
                  <a:cubicBezTo>
                    <a:pt x="382" y="795"/>
                    <a:pt x="382" y="801"/>
                    <a:pt x="382" y="807"/>
                  </a:cubicBezTo>
                  <a:cubicBezTo>
                    <a:pt x="382" y="809"/>
                    <a:pt x="382" y="811"/>
                    <a:pt x="382" y="812"/>
                  </a:cubicBezTo>
                  <a:cubicBezTo>
                    <a:pt x="382" y="815"/>
                    <a:pt x="382" y="818"/>
                    <a:pt x="382" y="820"/>
                  </a:cubicBezTo>
                  <a:cubicBezTo>
                    <a:pt x="382" y="823"/>
                    <a:pt x="382" y="825"/>
                    <a:pt x="382" y="827"/>
                  </a:cubicBezTo>
                  <a:cubicBezTo>
                    <a:pt x="382" y="835"/>
                    <a:pt x="382" y="835"/>
                    <a:pt x="382" y="835"/>
                  </a:cubicBezTo>
                  <a:cubicBezTo>
                    <a:pt x="387" y="829"/>
                    <a:pt x="387" y="829"/>
                    <a:pt x="387" y="829"/>
                  </a:cubicBezTo>
                  <a:cubicBezTo>
                    <a:pt x="388" y="828"/>
                    <a:pt x="388" y="827"/>
                    <a:pt x="389" y="827"/>
                  </a:cubicBezTo>
                  <a:cubicBezTo>
                    <a:pt x="391" y="824"/>
                    <a:pt x="394" y="821"/>
                    <a:pt x="396" y="819"/>
                  </a:cubicBezTo>
                  <a:cubicBezTo>
                    <a:pt x="399" y="817"/>
                    <a:pt x="401" y="815"/>
                    <a:pt x="404" y="814"/>
                  </a:cubicBezTo>
                  <a:cubicBezTo>
                    <a:pt x="403" y="815"/>
                    <a:pt x="402" y="816"/>
                    <a:pt x="401" y="817"/>
                  </a:cubicBezTo>
                  <a:cubicBezTo>
                    <a:pt x="401" y="818"/>
                    <a:pt x="400" y="818"/>
                    <a:pt x="400" y="818"/>
                  </a:cubicBezTo>
                  <a:cubicBezTo>
                    <a:pt x="395" y="823"/>
                    <a:pt x="389" y="830"/>
                    <a:pt x="385" y="837"/>
                  </a:cubicBezTo>
                  <a:cubicBezTo>
                    <a:pt x="384" y="839"/>
                    <a:pt x="383" y="840"/>
                    <a:pt x="383" y="841"/>
                  </a:cubicBezTo>
                  <a:cubicBezTo>
                    <a:pt x="381" y="843"/>
                    <a:pt x="380" y="846"/>
                    <a:pt x="378" y="848"/>
                  </a:cubicBezTo>
                  <a:cubicBezTo>
                    <a:pt x="378" y="849"/>
                    <a:pt x="377" y="849"/>
                    <a:pt x="376" y="850"/>
                  </a:cubicBezTo>
                  <a:cubicBezTo>
                    <a:pt x="376" y="851"/>
                    <a:pt x="375" y="851"/>
                    <a:pt x="375" y="852"/>
                  </a:cubicBezTo>
                  <a:cubicBezTo>
                    <a:pt x="374" y="852"/>
                    <a:pt x="374" y="852"/>
                    <a:pt x="374" y="853"/>
                  </a:cubicBezTo>
                  <a:cubicBezTo>
                    <a:pt x="373" y="853"/>
                    <a:pt x="372" y="854"/>
                    <a:pt x="372" y="854"/>
                  </a:cubicBezTo>
                  <a:cubicBezTo>
                    <a:pt x="369" y="855"/>
                    <a:pt x="367" y="855"/>
                    <a:pt x="364" y="858"/>
                  </a:cubicBezTo>
                  <a:cubicBezTo>
                    <a:pt x="363" y="859"/>
                    <a:pt x="363" y="859"/>
                    <a:pt x="363" y="859"/>
                  </a:cubicBezTo>
                  <a:cubicBezTo>
                    <a:pt x="360" y="861"/>
                    <a:pt x="357" y="864"/>
                    <a:pt x="356" y="867"/>
                  </a:cubicBezTo>
                  <a:cubicBezTo>
                    <a:pt x="355" y="868"/>
                    <a:pt x="354" y="869"/>
                    <a:pt x="354" y="870"/>
                  </a:cubicBezTo>
                  <a:cubicBezTo>
                    <a:pt x="353" y="872"/>
                    <a:pt x="352" y="873"/>
                    <a:pt x="351" y="874"/>
                  </a:cubicBezTo>
                  <a:cubicBezTo>
                    <a:pt x="351" y="874"/>
                    <a:pt x="350" y="875"/>
                    <a:pt x="350" y="875"/>
                  </a:cubicBezTo>
                  <a:cubicBezTo>
                    <a:pt x="349" y="875"/>
                    <a:pt x="348" y="876"/>
                    <a:pt x="347" y="877"/>
                  </a:cubicBezTo>
                  <a:cubicBezTo>
                    <a:pt x="346" y="878"/>
                    <a:pt x="344" y="880"/>
                    <a:pt x="343" y="882"/>
                  </a:cubicBezTo>
                  <a:cubicBezTo>
                    <a:pt x="343" y="883"/>
                    <a:pt x="343" y="884"/>
                    <a:pt x="343" y="885"/>
                  </a:cubicBezTo>
                  <a:cubicBezTo>
                    <a:pt x="342" y="886"/>
                    <a:pt x="342" y="887"/>
                    <a:pt x="342" y="887"/>
                  </a:cubicBezTo>
                  <a:cubicBezTo>
                    <a:pt x="342" y="888"/>
                    <a:pt x="342" y="888"/>
                    <a:pt x="341" y="889"/>
                  </a:cubicBezTo>
                  <a:cubicBezTo>
                    <a:pt x="340" y="890"/>
                    <a:pt x="339" y="892"/>
                    <a:pt x="339" y="894"/>
                  </a:cubicBezTo>
                  <a:cubicBezTo>
                    <a:pt x="339" y="896"/>
                    <a:pt x="339" y="897"/>
                    <a:pt x="339" y="899"/>
                  </a:cubicBezTo>
                  <a:cubicBezTo>
                    <a:pt x="339" y="900"/>
                    <a:pt x="340" y="901"/>
                    <a:pt x="340" y="901"/>
                  </a:cubicBezTo>
                  <a:cubicBezTo>
                    <a:pt x="340" y="904"/>
                    <a:pt x="340" y="906"/>
                    <a:pt x="341" y="908"/>
                  </a:cubicBezTo>
                  <a:cubicBezTo>
                    <a:pt x="342" y="912"/>
                    <a:pt x="341" y="913"/>
                    <a:pt x="341" y="914"/>
                  </a:cubicBezTo>
                  <a:cubicBezTo>
                    <a:pt x="341" y="914"/>
                    <a:pt x="340" y="914"/>
                    <a:pt x="339" y="914"/>
                  </a:cubicBezTo>
                  <a:cubicBezTo>
                    <a:pt x="338" y="914"/>
                    <a:pt x="336" y="914"/>
                    <a:pt x="335" y="914"/>
                  </a:cubicBezTo>
                  <a:cubicBezTo>
                    <a:pt x="335" y="914"/>
                    <a:pt x="334" y="913"/>
                    <a:pt x="334" y="913"/>
                  </a:cubicBezTo>
                  <a:cubicBezTo>
                    <a:pt x="333" y="913"/>
                    <a:pt x="332" y="913"/>
                    <a:pt x="331" y="912"/>
                  </a:cubicBezTo>
                  <a:cubicBezTo>
                    <a:pt x="330" y="912"/>
                    <a:pt x="330" y="912"/>
                    <a:pt x="329" y="912"/>
                  </a:cubicBezTo>
                  <a:cubicBezTo>
                    <a:pt x="329" y="912"/>
                    <a:pt x="328" y="912"/>
                    <a:pt x="327" y="912"/>
                  </a:cubicBezTo>
                  <a:cubicBezTo>
                    <a:pt x="327" y="912"/>
                    <a:pt x="326" y="912"/>
                    <a:pt x="326" y="912"/>
                  </a:cubicBezTo>
                  <a:cubicBezTo>
                    <a:pt x="325" y="912"/>
                    <a:pt x="325" y="912"/>
                    <a:pt x="325" y="912"/>
                  </a:cubicBezTo>
                  <a:cubicBezTo>
                    <a:pt x="321" y="912"/>
                    <a:pt x="318" y="913"/>
                    <a:pt x="315" y="915"/>
                  </a:cubicBezTo>
                  <a:cubicBezTo>
                    <a:pt x="312" y="917"/>
                    <a:pt x="310" y="918"/>
                    <a:pt x="307" y="919"/>
                  </a:cubicBezTo>
                  <a:cubicBezTo>
                    <a:pt x="306" y="919"/>
                    <a:pt x="305" y="919"/>
                    <a:pt x="305" y="919"/>
                  </a:cubicBezTo>
                  <a:cubicBezTo>
                    <a:pt x="304" y="919"/>
                    <a:pt x="303" y="919"/>
                    <a:pt x="302" y="918"/>
                  </a:cubicBezTo>
                  <a:cubicBezTo>
                    <a:pt x="301" y="918"/>
                    <a:pt x="301" y="918"/>
                    <a:pt x="300" y="918"/>
                  </a:cubicBezTo>
                  <a:cubicBezTo>
                    <a:pt x="299" y="918"/>
                    <a:pt x="298" y="918"/>
                    <a:pt x="298" y="918"/>
                  </a:cubicBezTo>
                  <a:cubicBezTo>
                    <a:pt x="297" y="918"/>
                    <a:pt x="297" y="917"/>
                    <a:pt x="296" y="917"/>
                  </a:cubicBezTo>
                  <a:cubicBezTo>
                    <a:pt x="295" y="916"/>
                    <a:pt x="295" y="916"/>
                    <a:pt x="294" y="916"/>
                  </a:cubicBezTo>
                  <a:cubicBezTo>
                    <a:pt x="293" y="915"/>
                    <a:pt x="292" y="914"/>
                    <a:pt x="291" y="914"/>
                  </a:cubicBezTo>
                  <a:cubicBezTo>
                    <a:pt x="290" y="913"/>
                    <a:pt x="289" y="912"/>
                    <a:pt x="288" y="912"/>
                  </a:cubicBezTo>
                  <a:cubicBezTo>
                    <a:pt x="284" y="910"/>
                    <a:pt x="280" y="908"/>
                    <a:pt x="276" y="908"/>
                  </a:cubicBezTo>
                  <a:cubicBezTo>
                    <a:pt x="274" y="908"/>
                    <a:pt x="272" y="908"/>
                    <a:pt x="270" y="908"/>
                  </a:cubicBezTo>
                  <a:cubicBezTo>
                    <a:pt x="268" y="908"/>
                    <a:pt x="266" y="908"/>
                    <a:pt x="264" y="908"/>
                  </a:cubicBezTo>
                  <a:cubicBezTo>
                    <a:pt x="263" y="908"/>
                    <a:pt x="262" y="908"/>
                    <a:pt x="261" y="908"/>
                  </a:cubicBezTo>
                  <a:cubicBezTo>
                    <a:pt x="258" y="908"/>
                    <a:pt x="256" y="908"/>
                    <a:pt x="253" y="907"/>
                  </a:cubicBezTo>
                  <a:cubicBezTo>
                    <a:pt x="251" y="906"/>
                    <a:pt x="249" y="906"/>
                    <a:pt x="246" y="906"/>
                  </a:cubicBezTo>
                  <a:cubicBezTo>
                    <a:pt x="244" y="906"/>
                    <a:pt x="242" y="906"/>
                    <a:pt x="240" y="907"/>
                  </a:cubicBezTo>
                  <a:cubicBezTo>
                    <a:pt x="240" y="907"/>
                    <a:pt x="239" y="907"/>
                    <a:pt x="238" y="907"/>
                  </a:cubicBezTo>
                  <a:cubicBezTo>
                    <a:pt x="237" y="908"/>
                    <a:pt x="236" y="908"/>
                    <a:pt x="236" y="908"/>
                  </a:cubicBezTo>
                  <a:cubicBezTo>
                    <a:pt x="235" y="908"/>
                    <a:pt x="235" y="908"/>
                    <a:pt x="235" y="908"/>
                  </a:cubicBezTo>
                  <a:cubicBezTo>
                    <a:pt x="233" y="908"/>
                    <a:pt x="233" y="908"/>
                    <a:pt x="233" y="908"/>
                  </a:cubicBezTo>
                  <a:cubicBezTo>
                    <a:pt x="231" y="908"/>
                    <a:pt x="230" y="908"/>
                    <a:pt x="228" y="909"/>
                  </a:cubicBezTo>
                  <a:cubicBezTo>
                    <a:pt x="227" y="909"/>
                    <a:pt x="226" y="910"/>
                    <a:pt x="225" y="910"/>
                  </a:cubicBezTo>
                  <a:cubicBezTo>
                    <a:pt x="225" y="911"/>
                    <a:pt x="224" y="911"/>
                    <a:pt x="224" y="911"/>
                  </a:cubicBezTo>
                  <a:cubicBezTo>
                    <a:pt x="223" y="912"/>
                    <a:pt x="222" y="912"/>
                    <a:pt x="221" y="912"/>
                  </a:cubicBezTo>
                  <a:cubicBezTo>
                    <a:pt x="220" y="912"/>
                    <a:pt x="220" y="912"/>
                    <a:pt x="220" y="912"/>
                  </a:cubicBezTo>
                  <a:cubicBezTo>
                    <a:pt x="219" y="912"/>
                    <a:pt x="218" y="912"/>
                    <a:pt x="216" y="912"/>
                  </a:cubicBezTo>
                  <a:cubicBezTo>
                    <a:pt x="215" y="912"/>
                    <a:pt x="213" y="911"/>
                    <a:pt x="211" y="911"/>
                  </a:cubicBezTo>
                  <a:cubicBezTo>
                    <a:pt x="211" y="911"/>
                    <a:pt x="210" y="911"/>
                    <a:pt x="209" y="912"/>
                  </a:cubicBezTo>
                  <a:cubicBezTo>
                    <a:pt x="206" y="912"/>
                    <a:pt x="204" y="912"/>
                    <a:pt x="202" y="913"/>
                  </a:cubicBezTo>
                  <a:cubicBezTo>
                    <a:pt x="200" y="913"/>
                    <a:pt x="199" y="914"/>
                    <a:pt x="197" y="914"/>
                  </a:cubicBezTo>
                  <a:cubicBezTo>
                    <a:pt x="192" y="915"/>
                    <a:pt x="191" y="918"/>
                    <a:pt x="191" y="920"/>
                  </a:cubicBezTo>
                  <a:cubicBezTo>
                    <a:pt x="191" y="921"/>
                    <a:pt x="191" y="922"/>
                    <a:pt x="191" y="923"/>
                  </a:cubicBezTo>
                  <a:cubicBezTo>
                    <a:pt x="190" y="923"/>
                    <a:pt x="190" y="924"/>
                    <a:pt x="190" y="924"/>
                  </a:cubicBezTo>
                  <a:cubicBezTo>
                    <a:pt x="188" y="926"/>
                    <a:pt x="186" y="928"/>
                    <a:pt x="189" y="933"/>
                  </a:cubicBezTo>
                  <a:cubicBezTo>
                    <a:pt x="191" y="935"/>
                    <a:pt x="192" y="936"/>
                    <a:pt x="191" y="939"/>
                  </a:cubicBezTo>
                  <a:cubicBezTo>
                    <a:pt x="191" y="941"/>
                    <a:pt x="190" y="942"/>
                    <a:pt x="189" y="944"/>
                  </a:cubicBezTo>
                  <a:cubicBezTo>
                    <a:pt x="188" y="944"/>
                    <a:pt x="187" y="945"/>
                    <a:pt x="187" y="946"/>
                  </a:cubicBezTo>
                  <a:cubicBezTo>
                    <a:pt x="186" y="948"/>
                    <a:pt x="183" y="952"/>
                    <a:pt x="180" y="954"/>
                  </a:cubicBezTo>
                  <a:cubicBezTo>
                    <a:pt x="179" y="955"/>
                    <a:pt x="178" y="955"/>
                    <a:pt x="177" y="955"/>
                  </a:cubicBezTo>
                  <a:cubicBezTo>
                    <a:pt x="176" y="955"/>
                    <a:pt x="175" y="955"/>
                    <a:pt x="174" y="955"/>
                  </a:cubicBezTo>
                  <a:cubicBezTo>
                    <a:pt x="173" y="955"/>
                    <a:pt x="172" y="954"/>
                    <a:pt x="171" y="954"/>
                  </a:cubicBezTo>
                  <a:cubicBezTo>
                    <a:pt x="170" y="955"/>
                    <a:pt x="170" y="955"/>
                    <a:pt x="170" y="955"/>
                  </a:cubicBezTo>
                  <a:cubicBezTo>
                    <a:pt x="168" y="955"/>
                    <a:pt x="167" y="954"/>
                    <a:pt x="165" y="954"/>
                  </a:cubicBezTo>
                  <a:cubicBezTo>
                    <a:pt x="163" y="953"/>
                    <a:pt x="161" y="952"/>
                    <a:pt x="159" y="952"/>
                  </a:cubicBezTo>
                  <a:cubicBezTo>
                    <a:pt x="153" y="952"/>
                    <a:pt x="152" y="957"/>
                    <a:pt x="151" y="960"/>
                  </a:cubicBezTo>
                  <a:cubicBezTo>
                    <a:pt x="151" y="961"/>
                    <a:pt x="151" y="961"/>
                    <a:pt x="151" y="962"/>
                  </a:cubicBezTo>
                  <a:cubicBezTo>
                    <a:pt x="150" y="964"/>
                    <a:pt x="150" y="966"/>
                    <a:pt x="150" y="968"/>
                  </a:cubicBezTo>
                  <a:cubicBezTo>
                    <a:pt x="150" y="969"/>
                    <a:pt x="150" y="971"/>
                    <a:pt x="149" y="972"/>
                  </a:cubicBezTo>
                  <a:cubicBezTo>
                    <a:pt x="149" y="974"/>
                    <a:pt x="149" y="974"/>
                    <a:pt x="149" y="974"/>
                  </a:cubicBezTo>
                  <a:cubicBezTo>
                    <a:pt x="149" y="977"/>
                    <a:pt x="148" y="979"/>
                    <a:pt x="149" y="983"/>
                  </a:cubicBezTo>
                  <a:cubicBezTo>
                    <a:pt x="150" y="985"/>
                    <a:pt x="150" y="987"/>
                    <a:pt x="150" y="989"/>
                  </a:cubicBezTo>
                  <a:cubicBezTo>
                    <a:pt x="150" y="990"/>
                    <a:pt x="150" y="991"/>
                    <a:pt x="150" y="992"/>
                  </a:cubicBezTo>
                  <a:cubicBezTo>
                    <a:pt x="150" y="993"/>
                    <a:pt x="150" y="993"/>
                    <a:pt x="150" y="993"/>
                  </a:cubicBezTo>
                  <a:cubicBezTo>
                    <a:pt x="151" y="997"/>
                    <a:pt x="151" y="997"/>
                    <a:pt x="149" y="999"/>
                  </a:cubicBezTo>
                  <a:cubicBezTo>
                    <a:pt x="148" y="999"/>
                    <a:pt x="148" y="999"/>
                    <a:pt x="148" y="999"/>
                  </a:cubicBezTo>
                  <a:cubicBezTo>
                    <a:pt x="146" y="1001"/>
                    <a:pt x="143" y="1003"/>
                    <a:pt x="140" y="1006"/>
                  </a:cubicBezTo>
                  <a:cubicBezTo>
                    <a:pt x="139" y="1007"/>
                    <a:pt x="138" y="1009"/>
                    <a:pt x="138" y="1010"/>
                  </a:cubicBezTo>
                  <a:cubicBezTo>
                    <a:pt x="137" y="1012"/>
                    <a:pt x="137" y="1013"/>
                    <a:pt x="135" y="1014"/>
                  </a:cubicBezTo>
                  <a:cubicBezTo>
                    <a:pt x="134" y="1014"/>
                    <a:pt x="133" y="1015"/>
                    <a:pt x="132" y="1016"/>
                  </a:cubicBezTo>
                  <a:cubicBezTo>
                    <a:pt x="131" y="1017"/>
                    <a:pt x="131" y="1017"/>
                    <a:pt x="131" y="1017"/>
                  </a:cubicBezTo>
                  <a:cubicBezTo>
                    <a:pt x="130" y="1018"/>
                    <a:pt x="130" y="1018"/>
                    <a:pt x="129" y="1018"/>
                  </a:cubicBezTo>
                  <a:cubicBezTo>
                    <a:pt x="128" y="1019"/>
                    <a:pt x="126" y="1019"/>
                    <a:pt x="125" y="1021"/>
                  </a:cubicBezTo>
                  <a:cubicBezTo>
                    <a:pt x="123" y="1023"/>
                    <a:pt x="123" y="1026"/>
                    <a:pt x="124" y="1028"/>
                  </a:cubicBezTo>
                  <a:cubicBezTo>
                    <a:pt x="124" y="1031"/>
                    <a:pt x="124" y="1033"/>
                    <a:pt x="123" y="1033"/>
                  </a:cubicBezTo>
                  <a:cubicBezTo>
                    <a:pt x="121" y="1035"/>
                    <a:pt x="118" y="1035"/>
                    <a:pt x="116" y="1035"/>
                  </a:cubicBezTo>
                  <a:cubicBezTo>
                    <a:pt x="115" y="1035"/>
                    <a:pt x="115" y="1036"/>
                    <a:pt x="114" y="1036"/>
                  </a:cubicBezTo>
                  <a:cubicBezTo>
                    <a:pt x="113" y="1036"/>
                    <a:pt x="112" y="1036"/>
                    <a:pt x="111" y="1036"/>
                  </a:cubicBezTo>
                  <a:cubicBezTo>
                    <a:pt x="111" y="1036"/>
                    <a:pt x="110" y="1036"/>
                    <a:pt x="110" y="1036"/>
                  </a:cubicBezTo>
                  <a:cubicBezTo>
                    <a:pt x="108" y="1036"/>
                    <a:pt x="106" y="1036"/>
                    <a:pt x="104" y="1039"/>
                  </a:cubicBezTo>
                  <a:cubicBezTo>
                    <a:pt x="103" y="1041"/>
                    <a:pt x="103" y="1043"/>
                    <a:pt x="103" y="1045"/>
                  </a:cubicBezTo>
                  <a:cubicBezTo>
                    <a:pt x="103" y="1045"/>
                    <a:pt x="103" y="1045"/>
                    <a:pt x="102" y="1045"/>
                  </a:cubicBezTo>
                  <a:cubicBezTo>
                    <a:pt x="102" y="1045"/>
                    <a:pt x="102" y="1045"/>
                    <a:pt x="101" y="1045"/>
                  </a:cubicBezTo>
                  <a:cubicBezTo>
                    <a:pt x="101" y="1045"/>
                    <a:pt x="100" y="1045"/>
                    <a:pt x="99" y="1045"/>
                  </a:cubicBezTo>
                  <a:cubicBezTo>
                    <a:pt x="99" y="1045"/>
                    <a:pt x="98" y="1044"/>
                    <a:pt x="97" y="1044"/>
                  </a:cubicBezTo>
                  <a:cubicBezTo>
                    <a:pt x="93" y="1044"/>
                    <a:pt x="92" y="1046"/>
                    <a:pt x="91" y="1048"/>
                  </a:cubicBezTo>
                  <a:cubicBezTo>
                    <a:pt x="90" y="1050"/>
                    <a:pt x="90" y="1052"/>
                    <a:pt x="91" y="1054"/>
                  </a:cubicBezTo>
                  <a:cubicBezTo>
                    <a:pt x="91" y="1055"/>
                    <a:pt x="91" y="1056"/>
                    <a:pt x="91" y="1056"/>
                  </a:cubicBezTo>
                  <a:cubicBezTo>
                    <a:pt x="90" y="1058"/>
                    <a:pt x="90" y="1059"/>
                    <a:pt x="90" y="1060"/>
                  </a:cubicBezTo>
                  <a:cubicBezTo>
                    <a:pt x="90" y="1062"/>
                    <a:pt x="90" y="1063"/>
                    <a:pt x="89" y="1065"/>
                  </a:cubicBezTo>
                  <a:cubicBezTo>
                    <a:pt x="88" y="1067"/>
                    <a:pt x="87" y="1070"/>
                    <a:pt x="86" y="1071"/>
                  </a:cubicBezTo>
                  <a:cubicBezTo>
                    <a:pt x="85" y="1072"/>
                    <a:pt x="85" y="1072"/>
                    <a:pt x="83" y="1072"/>
                  </a:cubicBezTo>
                  <a:cubicBezTo>
                    <a:pt x="83" y="1075"/>
                    <a:pt x="83" y="1075"/>
                    <a:pt x="83" y="1075"/>
                  </a:cubicBezTo>
                  <a:cubicBezTo>
                    <a:pt x="83" y="1072"/>
                    <a:pt x="83" y="1072"/>
                    <a:pt x="83" y="1072"/>
                  </a:cubicBezTo>
                  <a:cubicBezTo>
                    <a:pt x="82" y="1072"/>
                    <a:pt x="80" y="1072"/>
                    <a:pt x="78" y="1073"/>
                  </a:cubicBezTo>
                  <a:cubicBezTo>
                    <a:pt x="74" y="1075"/>
                    <a:pt x="74" y="1079"/>
                    <a:pt x="74" y="1082"/>
                  </a:cubicBezTo>
                  <a:cubicBezTo>
                    <a:pt x="74" y="1084"/>
                    <a:pt x="73" y="1086"/>
                    <a:pt x="73" y="1087"/>
                  </a:cubicBezTo>
                  <a:cubicBezTo>
                    <a:pt x="72" y="1088"/>
                    <a:pt x="70" y="1089"/>
                    <a:pt x="68" y="1091"/>
                  </a:cubicBezTo>
                  <a:cubicBezTo>
                    <a:pt x="67" y="1091"/>
                    <a:pt x="66" y="1092"/>
                    <a:pt x="65" y="1092"/>
                  </a:cubicBezTo>
                  <a:cubicBezTo>
                    <a:pt x="63" y="1094"/>
                    <a:pt x="61" y="1096"/>
                    <a:pt x="60" y="1098"/>
                  </a:cubicBezTo>
                  <a:cubicBezTo>
                    <a:pt x="59" y="1099"/>
                    <a:pt x="59" y="1099"/>
                    <a:pt x="58" y="1100"/>
                  </a:cubicBezTo>
                  <a:cubicBezTo>
                    <a:pt x="56" y="1103"/>
                    <a:pt x="53" y="1105"/>
                    <a:pt x="51" y="1107"/>
                  </a:cubicBezTo>
                  <a:cubicBezTo>
                    <a:pt x="50" y="1107"/>
                    <a:pt x="49" y="1108"/>
                    <a:pt x="47" y="1108"/>
                  </a:cubicBezTo>
                  <a:cubicBezTo>
                    <a:pt x="46" y="1108"/>
                    <a:pt x="44" y="1108"/>
                    <a:pt x="42" y="1109"/>
                  </a:cubicBezTo>
                  <a:cubicBezTo>
                    <a:pt x="41" y="1109"/>
                    <a:pt x="41" y="1110"/>
                    <a:pt x="40" y="1110"/>
                  </a:cubicBezTo>
                  <a:cubicBezTo>
                    <a:pt x="40" y="1111"/>
                    <a:pt x="39" y="1111"/>
                    <a:pt x="39" y="1111"/>
                  </a:cubicBezTo>
                  <a:cubicBezTo>
                    <a:pt x="38" y="1111"/>
                    <a:pt x="37" y="1111"/>
                    <a:pt x="36" y="1110"/>
                  </a:cubicBezTo>
                  <a:cubicBezTo>
                    <a:pt x="36" y="1110"/>
                    <a:pt x="35" y="1110"/>
                    <a:pt x="34" y="1110"/>
                  </a:cubicBezTo>
                  <a:cubicBezTo>
                    <a:pt x="33" y="1109"/>
                    <a:pt x="32" y="1109"/>
                    <a:pt x="30" y="1109"/>
                  </a:cubicBezTo>
                  <a:cubicBezTo>
                    <a:pt x="28" y="1109"/>
                    <a:pt x="27" y="1110"/>
                    <a:pt x="25" y="1111"/>
                  </a:cubicBezTo>
                  <a:cubicBezTo>
                    <a:pt x="24" y="1111"/>
                    <a:pt x="22" y="1112"/>
                    <a:pt x="21" y="1113"/>
                  </a:cubicBezTo>
                  <a:cubicBezTo>
                    <a:pt x="19" y="1114"/>
                    <a:pt x="18" y="1115"/>
                    <a:pt x="16" y="1116"/>
                  </a:cubicBezTo>
                  <a:cubicBezTo>
                    <a:pt x="12" y="1118"/>
                    <a:pt x="7" y="1120"/>
                    <a:pt x="5" y="1126"/>
                  </a:cubicBezTo>
                  <a:cubicBezTo>
                    <a:pt x="4" y="1127"/>
                    <a:pt x="4" y="1129"/>
                    <a:pt x="4" y="1130"/>
                  </a:cubicBezTo>
                  <a:cubicBezTo>
                    <a:pt x="4" y="1131"/>
                    <a:pt x="4" y="1132"/>
                    <a:pt x="4" y="1133"/>
                  </a:cubicBezTo>
                  <a:cubicBezTo>
                    <a:pt x="4" y="1133"/>
                    <a:pt x="3" y="1134"/>
                    <a:pt x="3" y="1134"/>
                  </a:cubicBezTo>
                  <a:cubicBezTo>
                    <a:pt x="3" y="1134"/>
                    <a:pt x="2" y="1135"/>
                    <a:pt x="2" y="1136"/>
                  </a:cubicBezTo>
                  <a:cubicBezTo>
                    <a:pt x="0" y="1138"/>
                    <a:pt x="1" y="1141"/>
                    <a:pt x="2" y="1143"/>
                  </a:cubicBezTo>
                  <a:cubicBezTo>
                    <a:pt x="4" y="1147"/>
                    <a:pt x="10" y="1148"/>
                    <a:pt x="12" y="1148"/>
                  </a:cubicBezTo>
                  <a:cubicBezTo>
                    <a:pt x="13" y="1148"/>
                    <a:pt x="15" y="1148"/>
                    <a:pt x="16" y="1148"/>
                  </a:cubicBezTo>
                  <a:cubicBezTo>
                    <a:pt x="20" y="1148"/>
                    <a:pt x="22" y="1147"/>
                    <a:pt x="25" y="1146"/>
                  </a:cubicBezTo>
                  <a:cubicBezTo>
                    <a:pt x="29" y="1144"/>
                    <a:pt x="30" y="1139"/>
                    <a:pt x="31" y="1136"/>
                  </a:cubicBezTo>
                  <a:cubicBezTo>
                    <a:pt x="31" y="1135"/>
                    <a:pt x="31" y="1135"/>
                    <a:pt x="31" y="1135"/>
                  </a:cubicBezTo>
                  <a:cubicBezTo>
                    <a:pt x="32" y="1132"/>
                    <a:pt x="32" y="1131"/>
                    <a:pt x="33" y="1131"/>
                  </a:cubicBezTo>
                  <a:cubicBezTo>
                    <a:pt x="33" y="1131"/>
                    <a:pt x="33" y="1131"/>
                    <a:pt x="33" y="1131"/>
                  </a:cubicBezTo>
                  <a:cubicBezTo>
                    <a:pt x="34" y="1131"/>
                    <a:pt x="36" y="1131"/>
                    <a:pt x="37" y="1132"/>
                  </a:cubicBezTo>
                  <a:cubicBezTo>
                    <a:pt x="38" y="1132"/>
                    <a:pt x="38" y="1133"/>
                    <a:pt x="38" y="1133"/>
                  </a:cubicBezTo>
                  <a:cubicBezTo>
                    <a:pt x="39" y="1133"/>
                    <a:pt x="39" y="1134"/>
                    <a:pt x="40" y="1134"/>
                  </a:cubicBezTo>
                  <a:cubicBezTo>
                    <a:pt x="42" y="1136"/>
                    <a:pt x="45" y="1136"/>
                    <a:pt x="47" y="1136"/>
                  </a:cubicBezTo>
                  <a:cubicBezTo>
                    <a:pt x="48" y="1136"/>
                    <a:pt x="48" y="1136"/>
                    <a:pt x="49" y="1136"/>
                  </a:cubicBezTo>
                  <a:cubicBezTo>
                    <a:pt x="49" y="1136"/>
                    <a:pt x="50" y="1136"/>
                    <a:pt x="51" y="1136"/>
                  </a:cubicBezTo>
                  <a:cubicBezTo>
                    <a:pt x="51" y="1136"/>
                    <a:pt x="51" y="1136"/>
                    <a:pt x="51" y="1136"/>
                  </a:cubicBezTo>
                  <a:cubicBezTo>
                    <a:pt x="54" y="1136"/>
                    <a:pt x="57" y="1138"/>
                    <a:pt x="58" y="1140"/>
                  </a:cubicBezTo>
                  <a:cubicBezTo>
                    <a:pt x="59" y="1141"/>
                    <a:pt x="59" y="1142"/>
                    <a:pt x="59" y="1143"/>
                  </a:cubicBezTo>
                  <a:cubicBezTo>
                    <a:pt x="59" y="1144"/>
                    <a:pt x="59" y="1144"/>
                    <a:pt x="59" y="1144"/>
                  </a:cubicBezTo>
                  <a:cubicBezTo>
                    <a:pt x="59" y="1145"/>
                    <a:pt x="60" y="1146"/>
                    <a:pt x="60" y="1147"/>
                  </a:cubicBezTo>
                  <a:cubicBezTo>
                    <a:pt x="60" y="1148"/>
                    <a:pt x="61" y="1149"/>
                    <a:pt x="61" y="1149"/>
                  </a:cubicBezTo>
                  <a:cubicBezTo>
                    <a:pt x="61" y="1153"/>
                    <a:pt x="62" y="1155"/>
                    <a:pt x="64" y="1159"/>
                  </a:cubicBezTo>
                  <a:cubicBezTo>
                    <a:pt x="64" y="1159"/>
                    <a:pt x="64" y="1159"/>
                    <a:pt x="64" y="1159"/>
                  </a:cubicBezTo>
                  <a:cubicBezTo>
                    <a:pt x="65" y="1161"/>
                    <a:pt x="67" y="1163"/>
                    <a:pt x="70" y="1163"/>
                  </a:cubicBezTo>
                  <a:cubicBezTo>
                    <a:pt x="70" y="1163"/>
                    <a:pt x="71" y="1163"/>
                    <a:pt x="71" y="1163"/>
                  </a:cubicBezTo>
                  <a:cubicBezTo>
                    <a:pt x="76" y="1162"/>
                    <a:pt x="77" y="1159"/>
                    <a:pt x="77" y="1157"/>
                  </a:cubicBezTo>
                  <a:cubicBezTo>
                    <a:pt x="78" y="1156"/>
                    <a:pt x="78" y="1155"/>
                    <a:pt x="79" y="1155"/>
                  </a:cubicBezTo>
                  <a:cubicBezTo>
                    <a:pt x="79" y="1154"/>
                    <a:pt x="80" y="1154"/>
                    <a:pt x="81" y="1154"/>
                  </a:cubicBezTo>
                  <a:cubicBezTo>
                    <a:pt x="82" y="1154"/>
                    <a:pt x="84" y="1153"/>
                    <a:pt x="86" y="1153"/>
                  </a:cubicBezTo>
                  <a:cubicBezTo>
                    <a:pt x="88" y="1151"/>
                    <a:pt x="88" y="1149"/>
                    <a:pt x="88" y="1148"/>
                  </a:cubicBezTo>
                  <a:cubicBezTo>
                    <a:pt x="88" y="1148"/>
                    <a:pt x="88" y="1148"/>
                    <a:pt x="88" y="1148"/>
                  </a:cubicBezTo>
                  <a:cubicBezTo>
                    <a:pt x="88" y="1148"/>
                    <a:pt x="89" y="1148"/>
                    <a:pt x="89" y="1148"/>
                  </a:cubicBezTo>
                  <a:cubicBezTo>
                    <a:pt x="90" y="1147"/>
                    <a:pt x="92" y="1146"/>
                    <a:pt x="92" y="1143"/>
                  </a:cubicBezTo>
                  <a:cubicBezTo>
                    <a:pt x="93" y="1140"/>
                    <a:pt x="91" y="1137"/>
                    <a:pt x="89" y="1135"/>
                  </a:cubicBezTo>
                  <a:cubicBezTo>
                    <a:pt x="88" y="1134"/>
                    <a:pt x="87" y="1134"/>
                    <a:pt x="87" y="1134"/>
                  </a:cubicBezTo>
                  <a:cubicBezTo>
                    <a:pt x="86" y="1134"/>
                    <a:pt x="86" y="1134"/>
                    <a:pt x="86" y="1133"/>
                  </a:cubicBezTo>
                  <a:cubicBezTo>
                    <a:pt x="86" y="1133"/>
                    <a:pt x="86" y="1132"/>
                    <a:pt x="87" y="1131"/>
                  </a:cubicBezTo>
                  <a:cubicBezTo>
                    <a:pt x="89" y="1130"/>
                    <a:pt x="91" y="1128"/>
                    <a:pt x="91" y="1124"/>
                  </a:cubicBezTo>
                  <a:cubicBezTo>
                    <a:pt x="91" y="1124"/>
                    <a:pt x="91" y="1123"/>
                    <a:pt x="91" y="1123"/>
                  </a:cubicBezTo>
                  <a:cubicBezTo>
                    <a:pt x="93" y="1125"/>
                    <a:pt x="95" y="1126"/>
                    <a:pt x="96" y="1126"/>
                  </a:cubicBezTo>
                  <a:cubicBezTo>
                    <a:pt x="97" y="1126"/>
                    <a:pt x="97" y="1126"/>
                    <a:pt x="98" y="1126"/>
                  </a:cubicBezTo>
                  <a:cubicBezTo>
                    <a:pt x="101" y="1126"/>
                    <a:pt x="102" y="1124"/>
                    <a:pt x="103" y="1122"/>
                  </a:cubicBezTo>
                  <a:cubicBezTo>
                    <a:pt x="103" y="1122"/>
                    <a:pt x="103" y="1122"/>
                    <a:pt x="103" y="1122"/>
                  </a:cubicBezTo>
                  <a:cubicBezTo>
                    <a:pt x="104" y="1120"/>
                    <a:pt x="105" y="1119"/>
                    <a:pt x="106" y="1118"/>
                  </a:cubicBezTo>
                  <a:cubicBezTo>
                    <a:pt x="107" y="1117"/>
                    <a:pt x="108" y="1116"/>
                    <a:pt x="109" y="1116"/>
                  </a:cubicBezTo>
                  <a:cubicBezTo>
                    <a:pt x="110" y="1115"/>
                    <a:pt x="110" y="1115"/>
                    <a:pt x="110" y="1115"/>
                  </a:cubicBezTo>
                  <a:cubicBezTo>
                    <a:pt x="112" y="1115"/>
                    <a:pt x="113" y="1114"/>
                    <a:pt x="114" y="1112"/>
                  </a:cubicBezTo>
                  <a:cubicBezTo>
                    <a:pt x="115" y="1112"/>
                    <a:pt x="115" y="1111"/>
                    <a:pt x="115" y="1111"/>
                  </a:cubicBezTo>
                  <a:cubicBezTo>
                    <a:pt x="115" y="1111"/>
                    <a:pt x="115" y="1112"/>
                    <a:pt x="116" y="1112"/>
                  </a:cubicBezTo>
                  <a:cubicBezTo>
                    <a:pt x="117" y="1113"/>
                    <a:pt x="118" y="1114"/>
                    <a:pt x="120" y="1114"/>
                  </a:cubicBezTo>
                  <a:cubicBezTo>
                    <a:pt x="122" y="1114"/>
                    <a:pt x="123" y="1112"/>
                    <a:pt x="125" y="1111"/>
                  </a:cubicBezTo>
                  <a:cubicBezTo>
                    <a:pt x="127" y="1108"/>
                    <a:pt x="127" y="1106"/>
                    <a:pt x="127" y="1103"/>
                  </a:cubicBezTo>
                  <a:cubicBezTo>
                    <a:pt x="127" y="1102"/>
                    <a:pt x="127" y="1102"/>
                    <a:pt x="127" y="1102"/>
                  </a:cubicBezTo>
                  <a:cubicBezTo>
                    <a:pt x="127" y="1101"/>
                    <a:pt x="127" y="1100"/>
                    <a:pt x="128" y="1099"/>
                  </a:cubicBezTo>
                  <a:cubicBezTo>
                    <a:pt x="128" y="1098"/>
                    <a:pt x="129" y="1096"/>
                    <a:pt x="129" y="1094"/>
                  </a:cubicBezTo>
                  <a:cubicBezTo>
                    <a:pt x="129" y="1094"/>
                    <a:pt x="129" y="1093"/>
                    <a:pt x="129" y="1093"/>
                  </a:cubicBezTo>
                  <a:cubicBezTo>
                    <a:pt x="129" y="1091"/>
                    <a:pt x="129" y="1091"/>
                    <a:pt x="129" y="1091"/>
                  </a:cubicBezTo>
                  <a:cubicBezTo>
                    <a:pt x="130" y="1090"/>
                    <a:pt x="130" y="1090"/>
                    <a:pt x="131" y="1090"/>
                  </a:cubicBezTo>
                  <a:cubicBezTo>
                    <a:pt x="133" y="1090"/>
                    <a:pt x="135" y="1091"/>
                    <a:pt x="136" y="1091"/>
                  </a:cubicBezTo>
                  <a:cubicBezTo>
                    <a:pt x="136" y="1092"/>
                    <a:pt x="136" y="1092"/>
                    <a:pt x="136" y="1092"/>
                  </a:cubicBezTo>
                  <a:cubicBezTo>
                    <a:pt x="137" y="1092"/>
                    <a:pt x="139" y="1093"/>
                    <a:pt x="141" y="1093"/>
                  </a:cubicBezTo>
                  <a:cubicBezTo>
                    <a:pt x="141" y="1093"/>
                    <a:pt x="142" y="1093"/>
                    <a:pt x="142" y="1093"/>
                  </a:cubicBezTo>
                  <a:cubicBezTo>
                    <a:pt x="144" y="1093"/>
                    <a:pt x="145" y="1093"/>
                    <a:pt x="147" y="1093"/>
                  </a:cubicBezTo>
                  <a:cubicBezTo>
                    <a:pt x="148" y="1093"/>
                    <a:pt x="150" y="1093"/>
                    <a:pt x="152" y="1093"/>
                  </a:cubicBezTo>
                  <a:cubicBezTo>
                    <a:pt x="156" y="1093"/>
                    <a:pt x="159" y="1093"/>
                    <a:pt x="162" y="1092"/>
                  </a:cubicBezTo>
                  <a:cubicBezTo>
                    <a:pt x="164" y="1091"/>
                    <a:pt x="166" y="1090"/>
                    <a:pt x="168" y="1088"/>
                  </a:cubicBezTo>
                  <a:cubicBezTo>
                    <a:pt x="170" y="1087"/>
                    <a:pt x="171" y="1086"/>
                    <a:pt x="173" y="1086"/>
                  </a:cubicBezTo>
                  <a:cubicBezTo>
                    <a:pt x="173" y="1086"/>
                    <a:pt x="173" y="1086"/>
                    <a:pt x="174" y="1086"/>
                  </a:cubicBezTo>
                  <a:cubicBezTo>
                    <a:pt x="176" y="1086"/>
                    <a:pt x="179" y="1087"/>
                    <a:pt x="182" y="1088"/>
                  </a:cubicBezTo>
                  <a:cubicBezTo>
                    <a:pt x="184" y="1088"/>
                    <a:pt x="186" y="1088"/>
                    <a:pt x="188" y="1089"/>
                  </a:cubicBezTo>
                  <a:cubicBezTo>
                    <a:pt x="189" y="1089"/>
                    <a:pt x="190" y="1089"/>
                    <a:pt x="190" y="1090"/>
                  </a:cubicBezTo>
                  <a:cubicBezTo>
                    <a:pt x="191" y="1090"/>
                    <a:pt x="192" y="1091"/>
                    <a:pt x="194" y="1091"/>
                  </a:cubicBezTo>
                  <a:cubicBezTo>
                    <a:pt x="194" y="1091"/>
                    <a:pt x="195" y="1091"/>
                    <a:pt x="195" y="1091"/>
                  </a:cubicBezTo>
                  <a:cubicBezTo>
                    <a:pt x="198" y="1091"/>
                    <a:pt x="201" y="1089"/>
                    <a:pt x="202" y="1086"/>
                  </a:cubicBezTo>
                  <a:cubicBezTo>
                    <a:pt x="202" y="1085"/>
                    <a:pt x="202" y="1085"/>
                    <a:pt x="203" y="1084"/>
                  </a:cubicBezTo>
                  <a:cubicBezTo>
                    <a:pt x="203" y="1085"/>
                    <a:pt x="204" y="1087"/>
                    <a:pt x="205" y="1088"/>
                  </a:cubicBezTo>
                  <a:cubicBezTo>
                    <a:pt x="206" y="1089"/>
                    <a:pt x="206" y="1089"/>
                    <a:pt x="207" y="1090"/>
                  </a:cubicBezTo>
                  <a:cubicBezTo>
                    <a:pt x="209" y="1093"/>
                    <a:pt x="212" y="1098"/>
                    <a:pt x="217" y="1098"/>
                  </a:cubicBezTo>
                  <a:cubicBezTo>
                    <a:pt x="218" y="1098"/>
                    <a:pt x="219" y="1098"/>
                    <a:pt x="219" y="1098"/>
                  </a:cubicBezTo>
                  <a:cubicBezTo>
                    <a:pt x="221" y="1098"/>
                    <a:pt x="222" y="1097"/>
                    <a:pt x="223" y="1096"/>
                  </a:cubicBezTo>
                  <a:cubicBezTo>
                    <a:pt x="224" y="1096"/>
                    <a:pt x="225" y="1095"/>
                    <a:pt x="226" y="1095"/>
                  </a:cubicBezTo>
                  <a:cubicBezTo>
                    <a:pt x="226" y="1095"/>
                    <a:pt x="226" y="1095"/>
                    <a:pt x="226" y="1095"/>
                  </a:cubicBezTo>
                  <a:cubicBezTo>
                    <a:pt x="228" y="1095"/>
                    <a:pt x="230" y="1096"/>
                    <a:pt x="232" y="1097"/>
                  </a:cubicBezTo>
                  <a:cubicBezTo>
                    <a:pt x="235" y="1099"/>
                    <a:pt x="237" y="1100"/>
                    <a:pt x="238" y="1102"/>
                  </a:cubicBezTo>
                  <a:cubicBezTo>
                    <a:pt x="239" y="1107"/>
                    <a:pt x="242" y="1110"/>
                    <a:pt x="245" y="1112"/>
                  </a:cubicBezTo>
                  <a:cubicBezTo>
                    <a:pt x="247" y="1113"/>
                    <a:pt x="250" y="1113"/>
                    <a:pt x="253" y="1113"/>
                  </a:cubicBezTo>
                  <a:cubicBezTo>
                    <a:pt x="255" y="1113"/>
                    <a:pt x="257" y="1113"/>
                    <a:pt x="259" y="1113"/>
                  </a:cubicBezTo>
                  <a:cubicBezTo>
                    <a:pt x="262" y="1112"/>
                    <a:pt x="267" y="1112"/>
                    <a:pt x="269" y="1106"/>
                  </a:cubicBezTo>
                  <a:cubicBezTo>
                    <a:pt x="270" y="1104"/>
                    <a:pt x="270" y="1102"/>
                    <a:pt x="271" y="1099"/>
                  </a:cubicBezTo>
                  <a:cubicBezTo>
                    <a:pt x="271" y="1097"/>
                    <a:pt x="271" y="1096"/>
                    <a:pt x="271" y="1094"/>
                  </a:cubicBezTo>
                  <a:cubicBezTo>
                    <a:pt x="272" y="1092"/>
                    <a:pt x="274" y="1090"/>
                    <a:pt x="277" y="1088"/>
                  </a:cubicBezTo>
                  <a:cubicBezTo>
                    <a:pt x="278" y="1088"/>
                    <a:pt x="278" y="1088"/>
                    <a:pt x="278" y="1088"/>
                  </a:cubicBezTo>
                  <a:cubicBezTo>
                    <a:pt x="278" y="1088"/>
                    <a:pt x="278" y="1088"/>
                    <a:pt x="279" y="1088"/>
                  </a:cubicBezTo>
                  <a:cubicBezTo>
                    <a:pt x="280" y="1087"/>
                    <a:pt x="283" y="1085"/>
                    <a:pt x="284" y="1083"/>
                  </a:cubicBezTo>
                  <a:cubicBezTo>
                    <a:pt x="284" y="1082"/>
                    <a:pt x="284" y="1080"/>
                    <a:pt x="284" y="1079"/>
                  </a:cubicBezTo>
                  <a:cubicBezTo>
                    <a:pt x="284" y="1079"/>
                    <a:pt x="284" y="1078"/>
                    <a:pt x="284" y="1078"/>
                  </a:cubicBezTo>
                  <a:cubicBezTo>
                    <a:pt x="284" y="1078"/>
                    <a:pt x="284" y="1077"/>
                    <a:pt x="285" y="1077"/>
                  </a:cubicBezTo>
                  <a:cubicBezTo>
                    <a:pt x="286" y="1076"/>
                    <a:pt x="287" y="1075"/>
                    <a:pt x="287" y="1073"/>
                  </a:cubicBezTo>
                  <a:cubicBezTo>
                    <a:pt x="287" y="1071"/>
                    <a:pt x="286" y="1069"/>
                    <a:pt x="282" y="1069"/>
                  </a:cubicBezTo>
                  <a:cubicBezTo>
                    <a:pt x="282" y="1069"/>
                    <a:pt x="282" y="1069"/>
                    <a:pt x="282" y="1069"/>
                  </a:cubicBezTo>
                  <a:cubicBezTo>
                    <a:pt x="282" y="1069"/>
                    <a:pt x="281" y="1069"/>
                    <a:pt x="281" y="1069"/>
                  </a:cubicBezTo>
                  <a:cubicBezTo>
                    <a:pt x="281" y="1069"/>
                    <a:pt x="281" y="1068"/>
                    <a:pt x="281" y="1068"/>
                  </a:cubicBezTo>
                  <a:cubicBezTo>
                    <a:pt x="281" y="1067"/>
                    <a:pt x="282" y="1066"/>
                    <a:pt x="282" y="1066"/>
                  </a:cubicBezTo>
                  <a:cubicBezTo>
                    <a:pt x="283" y="1065"/>
                    <a:pt x="283" y="1064"/>
                    <a:pt x="284" y="1063"/>
                  </a:cubicBezTo>
                  <a:cubicBezTo>
                    <a:pt x="285" y="1061"/>
                    <a:pt x="285" y="1059"/>
                    <a:pt x="285" y="1058"/>
                  </a:cubicBezTo>
                  <a:cubicBezTo>
                    <a:pt x="285" y="1056"/>
                    <a:pt x="285" y="1055"/>
                    <a:pt x="285" y="1054"/>
                  </a:cubicBezTo>
                  <a:cubicBezTo>
                    <a:pt x="285" y="1052"/>
                    <a:pt x="284" y="1051"/>
                    <a:pt x="285" y="1049"/>
                  </a:cubicBezTo>
                  <a:cubicBezTo>
                    <a:pt x="285" y="1048"/>
                    <a:pt x="286" y="1045"/>
                    <a:pt x="287" y="1044"/>
                  </a:cubicBezTo>
                  <a:cubicBezTo>
                    <a:pt x="288" y="1043"/>
                    <a:pt x="288" y="1043"/>
                    <a:pt x="288" y="1043"/>
                  </a:cubicBezTo>
                  <a:cubicBezTo>
                    <a:pt x="288" y="1042"/>
                    <a:pt x="289" y="1041"/>
                    <a:pt x="289" y="1040"/>
                  </a:cubicBezTo>
                  <a:cubicBezTo>
                    <a:pt x="290" y="1039"/>
                    <a:pt x="290" y="1038"/>
                    <a:pt x="291" y="1037"/>
                  </a:cubicBezTo>
                  <a:cubicBezTo>
                    <a:pt x="292" y="1036"/>
                    <a:pt x="292" y="1036"/>
                    <a:pt x="292" y="1036"/>
                  </a:cubicBezTo>
                  <a:cubicBezTo>
                    <a:pt x="292" y="1034"/>
                    <a:pt x="293" y="1033"/>
                    <a:pt x="294" y="1031"/>
                  </a:cubicBezTo>
                  <a:cubicBezTo>
                    <a:pt x="295" y="1033"/>
                    <a:pt x="296" y="1034"/>
                    <a:pt x="299" y="1034"/>
                  </a:cubicBezTo>
                  <a:cubicBezTo>
                    <a:pt x="300" y="1034"/>
                    <a:pt x="300" y="1034"/>
                    <a:pt x="301" y="1034"/>
                  </a:cubicBezTo>
                  <a:cubicBezTo>
                    <a:pt x="304" y="1033"/>
                    <a:pt x="306" y="1031"/>
                    <a:pt x="307" y="1029"/>
                  </a:cubicBezTo>
                  <a:cubicBezTo>
                    <a:pt x="308" y="1028"/>
                    <a:pt x="308" y="1028"/>
                    <a:pt x="308" y="1028"/>
                  </a:cubicBezTo>
                  <a:cubicBezTo>
                    <a:pt x="310" y="1026"/>
                    <a:pt x="312" y="1025"/>
                    <a:pt x="314" y="1023"/>
                  </a:cubicBezTo>
                  <a:cubicBezTo>
                    <a:pt x="314" y="1023"/>
                    <a:pt x="314" y="1023"/>
                    <a:pt x="314" y="1023"/>
                  </a:cubicBezTo>
                  <a:cubicBezTo>
                    <a:pt x="317" y="1022"/>
                    <a:pt x="318" y="1021"/>
                    <a:pt x="321" y="1021"/>
                  </a:cubicBezTo>
                  <a:cubicBezTo>
                    <a:pt x="327" y="1020"/>
                    <a:pt x="333" y="1018"/>
                    <a:pt x="339" y="1016"/>
                  </a:cubicBezTo>
                  <a:cubicBezTo>
                    <a:pt x="340" y="1015"/>
                    <a:pt x="341" y="1015"/>
                    <a:pt x="343" y="1015"/>
                  </a:cubicBezTo>
                  <a:cubicBezTo>
                    <a:pt x="345" y="1015"/>
                    <a:pt x="347" y="1014"/>
                    <a:pt x="349" y="1014"/>
                  </a:cubicBezTo>
                  <a:cubicBezTo>
                    <a:pt x="350" y="1013"/>
                    <a:pt x="351" y="1013"/>
                    <a:pt x="352" y="1013"/>
                  </a:cubicBezTo>
                  <a:cubicBezTo>
                    <a:pt x="356" y="1011"/>
                    <a:pt x="359" y="1010"/>
                    <a:pt x="362" y="1010"/>
                  </a:cubicBezTo>
                  <a:cubicBezTo>
                    <a:pt x="364" y="1010"/>
                    <a:pt x="365" y="1010"/>
                    <a:pt x="366" y="1010"/>
                  </a:cubicBezTo>
                  <a:cubicBezTo>
                    <a:pt x="367" y="1010"/>
                    <a:pt x="367" y="1010"/>
                    <a:pt x="368" y="1010"/>
                  </a:cubicBezTo>
                  <a:cubicBezTo>
                    <a:pt x="369" y="1011"/>
                    <a:pt x="370" y="1011"/>
                    <a:pt x="371" y="1011"/>
                  </a:cubicBezTo>
                  <a:cubicBezTo>
                    <a:pt x="371" y="1011"/>
                    <a:pt x="372" y="1012"/>
                    <a:pt x="373" y="1012"/>
                  </a:cubicBezTo>
                  <a:cubicBezTo>
                    <a:pt x="374" y="1012"/>
                    <a:pt x="375" y="1013"/>
                    <a:pt x="376" y="1013"/>
                  </a:cubicBezTo>
                  <a:cubicBezTo>
                    <a:pt x="378" y="1014"/>
                    <a:pt x="380" y="1014"/>
                    <a:pt x="381" y="1014"/>
                  </a:cubicBezTo>
                  <a:cubicBezTo>
                    <a:pt x="383" y="1014"/>
                    <a:pt x="384" y="1014"/>
                    <a:pt x="386" y="1015"/>
                  </a:cubicBezTo>
                  <a:cubicBezTo>
                    <a:pt x="386" y="1016"/>
                    <a:pt x="386" y="1016"/>
                    <a:pt x="387" y="1017"/>
                  </a:cubicBezTo>
                  <a:cubicBezTo>
                    <a:pt x="387" y="1018"/>
                    <a:pt x="388" y="1019"/>
                    <a:pt x="389" y="1020"/>
                  </a:cubicBezTo>
                  <a:cubicBezTo>
                    <a:pt x="392" y="1023"/>
                    <a:pt x="396" y="1025"/>
                    <a:pt x="400" y="1027"/>
                  </a:cubicBezTo>
                  <a:cubicBezTo>
                    <a:pt x="402" y="1028"/>
                    <a:pt x="403" y="1029"/>
                    <a:pt x="404" y="1029"/>
                  </a:cubicBezTo>
                  <a:cubicBezTo>
                    <a:pt x="405" y="1030"/>
                    <a:pt x="405" y="1030"/>
                    <a:pt x="406" y="1031"/>
                  </a:cubicBezTo>
                  <a:cubicBezTo>
                    <a:pt x="408" y="1031"/>
                    <a:pt x="408" y="1032"/>
                    <a:pt x="408" y="1033"/>
                  </a:cubicBezTo>
                  <a:cubicBezTo>
                    <a:pt x="409" y="1034"/>
                    <a:pt x="409" y="1037"/>
                    <a:pt x="413" y="1037"/>
                  </a:cubicBezTo>
                  <a:cubicBezTo>
                    <a:pt x="414" y="1037"/>
                    <a:pt x="415" y="1037"/>
                    <a:pt x="416" y="1035"/>
                  </a:cubicBezTo>
                  <a:cubicBezTo>
                    <a:pt x="417" y="1034"/>
                    <a:pt x="417" y="1033"/>
                    <a:pt x="418" y="1032"/>
                  </a:cubicBezTo>
                  <a:cubicBezTo>
                    <a:pt x="418" y="1031"/>
                    <a:pt x="419" y="1030"/>
                    <a:pt x="420" y="1029"/>
                  </a:cubicBezTo>
                  <a:cubicBezTo>
                    <a:pt x="421" y="1027"/>
                    <a:pt x="423" y="1027"/>
                    <a:pt x="426" y="1027"/>
                  </a:cubicBezTo>
                  <a:cubicBezTo>
                    <a:pt x="427" y="1027"/>
                    <a:pt x="428" y="1027"/>
                    <a:pt x="430" y="1027"/>
                  </a:cubicBezTo>
                  <a:cubicBezTo>
                    <a:pt x="431" y="1027"/>
                    <a:pt x="433" y="1028"/>
                    <a:pt x="434" y="1028"/>
                  </a:cubicBezTo>
                  <a:cubicBezTo>
                    <a:pt x="435" y="1028"/>
                    <a:pt x="435" y="1028"/>
                    <a:pt x="436" y="1028"/>
                  </a:cubicBezTo>
                  <a:cubicBezTo>
                    <a:pt x="438" y="1028"/>
                    <a:pt x="441" y="1027"/>
                    <a:pt x="443" y="1027"/>
                  </a:cubicBezTo>
                  <a:cubicBezTo>
                    <a:pt x="444" y="1027"/>
                    <a:pt x="444" y="1027"/>
                    <a:pt x="444" y="1027"/>
                  </a:cubicBezTo>
                  <a:cubicBezTo>
                    <a:pt x="445" y="1027"/>
                    <a:pt x="446" y="1027"/>
                    <a:pt x="447" y="1027"/>
                  </a:cubicBezTo>
                  <a:cubicBezTo>
                    <a:pt x="450" y="1027"/>
                    <a:pt x="451" y="1027"/>
                    <a:pt x="453" y="1028"/>
                  </a:cubicBezTo>
                  <a:cubicBezTo>
                    <a:pt x="454" y="1028"/>
                    <a:pt x="455" y="1029"/>
                    <a:pt x="456" y="1030"/>
                  </a:cubicBezTo>
                  <a:cubicBezTo>
                    <a:pt x="458" y="1032"/>
                    <a:pt x="460" y="1033"/>
                    <a:pt x="463" y="1034"/>
                  </a:cubicBezTo>
                  <a:cubicBezTo>
                    <a:pt x="464" y="1034"/>
                    <a:pt x="465" y="1034"/>
                    <a:pt x="466" y="1034"/>
                  </a:cubicBezTo>
                  <a:cubicBezTo>
                    <a:pt x="469" y="1034"/>
                    <a:pt x="472" y="1033"/>
                    <a:pt x="475" y="1032"/>
                  </a:cubicBezTo>
                  <a:cubicBezTo>
                    <a:pt x="475" y="1032"/>
                    <a:pt x="476" y="1032"/>
                    <a:pt x="477" y="1032"/>
                  </a:cubicBezTo>
                  <a:cubicBezTo>
                    <a:pt x="478" y="1031"/>
                    <a:pt x="479" y="1031"/>
                    <a:pt x="480" y="1030"/>
                  </a:cubicBezTo>
                  <a:cubicBezTo>
                    <a:pt x="481" y="1030"/>
                    <a:pt x="482" y="1029"/>
                    <a:pt x="482" y="1028"/>
                  </a:cubicBezTo>
                  <a:cubicBezTo>
                    <a:pt x="483" y="1027"/>
                    <a:pt x="483" y="1027"/>
                    <a:pt x="483" y="1027"/>
                  </a:cubicBezTo>
                  <a:cubicBezTo>
                    <a:pt x="484" y="1026"/>
                    <a:pt x="485" y="1024"/>
                    <a:pt x="485" y="1021"/>
                  </a:cubicBezTo>
                  <a:cubicBezTo>
                    <a:pt x="485" y="1017"/>
                    <a:pt x="483" y="1015"/>
                    <a:pt x="481" y="1013"/>
                  </a:cubicBezTo>
                  <a:cubicBezTo>
                    <a:pt x="479" y="1012"/>
                    <a:pt x="477" y="1011"/>
                    <a:pt x="476" y="1011"/>
                  </a:cubicBezTo>
                  <a:cubicBezTo>
                    <a:pt x="476" y="1011"/>
                    <a:pt x="476" y="1011"/>
                    <a:pt x="476" y="1011"/>
                  </a:cubicBezTo>
                  <a:cubicBezTo>
                    <a:pt x="475" y="1011"/>
                    <a:pt x="474" y="1011"/>
                    <a:pt x="473" y="1010"/>
                  </a:cubicBezTo>
                  <a:cubicBezTo>
                    <a:pt x="473" y="1010"/>
                    <a:pt x="473" y="1010"/>
                    <a:pt x="473" y="1010"/>
                  </a:cubicBezTo>
                  <a:cubicBezTo>
                    <a:pt x="472" y="1010"/>
                    <a:pt x="471" y="1010"/>
                    <a:pt x="470" y="1010"/>
                  </a:cubicBezTo>
                  <a:cubicBezTo>
                    <a:pt x="470" y="1010"/>
                    <a:pt x="470" y="1010"/>
                    <a:pt x="470" y="1010"/>
                  </a:cubicBezTo>
                  <a:cubicBezTo>
                    <a:pt x="470" y="1009"/>
                    <a:pt x="469" y="1008"/>
                    <a:pt x="469" y="1008"/>
                  </a:cubicBezTo>
                  <a:cubicBezTo>
                    <a:pt x="470" y="1008"/>
                    <a:pt x="470" y="1007"/>
                    <a:pt x="471" y="1007"/>
                  </a:cubicBezTo>
                  <a:cubicBezTo>
                    <a:pt x="471" y="1007"/>
                    <a:pt x="471" y="1007"/>
                    <a:pt x="471" y="1007"/>
                  </a:cubicBezTo>
                  <a:cubicBezTo>
                    <a:pt x="472" y="1007"/>
                    <a:pt x="473" y="1008"/>
                    <a:pt x="474" y="1009"/>
                  </a:cubicBezTo>
                  <a:cubicBezTo>
                    <a:pt x="475" y="1009"/>
                    <a:pt x="476" y="1010"/>
                    <a:pt x="477" y="1011"/>
                  </a:cubicBezTo>
                  <a:cubicBezTo>
                    <a:pt x="479" y="1011"/>
                    <a:pt x="480" y="1011"/>
                    <a:pt x="482" y="1011"/>
                  </a:cubicBezTo>
                  <a:cubicBezTo>
                    <a:pt x="483" y="1011"/>
                    <a:pt x="483" y="1011"/>
                    <a:pt x="484" y="1011"/>
                  </a:cubicBezTo>
                  <a:cubicBezTo>
                    <a:pt x="486" y="1011"/>
                    <a:pt x="487" y="1010"/>
                    <a:pt x="488" y="1009"/>
                  </a:cubicBezTo>
                  <a:cubicBezTo>
                    <a:pt x="489" y="1008"/>
                    <a:pt x="490" y="1008"/>
                    <a:pt x="490" y="1007"/>
                  </a:cubicBezTo>
                  <a:cubicBezTo>
                    <a:pt x="492" y="1006"/>
                    <a:pt x="494" y="1006"/>
                    <a:pt x="496" y="1006"/>
                  </a:cubicBezTo>
                  <a:cubicBezTo>
                    <a:pt x="498" y="1006"/>
                    <a:pt x="499" y="1006"/>
                    <a:pt x="501" y="1006"/>
                  </a:cubicBezTo>
                  <a:cubicBezTo>
                    <a:pt x="503" y="1005"/>
                    <a:pt x="505" y="1004"/>
                    <a:pt x="506" y="1004"/>
                  </a:cubicBezTo>
                  <a:cubicBezTo>
                    <a:pt x="508" y="1003"/>
                    <a:pt x="510" y="1002"/>
                    <a:pt x="511" y="1002"/>
                  </a:cubicBezTo>
                  <a:cubicBezTo>
                    <a:pt x="511" y="1002"/>
                    <a:pt x="511" y="1002"/>
                    <a:pt x="511" y="1002"/>
                  </a:cubicBezTo>
                  <a:cubicBezTo>
                    <a:pt x="513" y="1002"/>
                    <a:pt x="515" y="1003"/>
                    <a:pt x="517" y="1004"/>
                  </a:cubicBezTo>
                  <a:cubicBezTo>
                    <a:pt x="519" y="1004"/>
                    <a:pt x="521" y="1005"/>
                    <a:pt x="523" y="1005"/>
                  </a:cubicBezTo>
                  <a:cubicBezTo>
                    <a:pt x="523" y="1006"/>
                    <a:pt x="525" y="1006"/>
                    <a:pt x="527" y="1006"/>
                  </a:cubicBezTo>
                  <a:cubicBezTo>
                    <a:pt x="528" y="1006"/>
                    <a:pt x="529" y="1006"/>
                    <a:pt x="529" y="1005"/>
                  </a:cubicBezTo>
                  <a:cubicBezTo>
                    <a:pt x="528" y="1007"/>
                    <a:pt x="526" y="1008"/>
                    <a:pt x="525" y="1010"/>
                  </a:cubicBezTo>
                  <a:cubicBezTo>
                    <a:pt x="523" y="1012"/>
                    <a:pt x="522" y="1015"/>
                    <a:pt x="524" y="1017"/>
                  </a:cubicBezTo>
                  <a:cubicBezTo>
                    <a:pt x="524" y="1018"/>
                    <a:pt x="525" y="1019"/>
                    <a:pt x="527" y="1019"/>
                  </a:cubicBezTo>
                  <a:cubicBezTo>
                    <a:pt x="528" y="1019"/>
                    <a:pt x="529" y="1018"/>
                    <a:pt x="530" y="1018"/>
                  </a:cubicBezTo>
                  <a:cubicBezTo>
                    <a:pt x="531" y="1018"/>
                    <a:pt x="532" y="1018"/>
                    <a:pt x="533" y="1018"/>
                  </a:cubicBezTo>
                  <a:cubicBezTo>
                    <a:pt x="533" y="1018"/>
                    <a:pt x="533" y="1018"/>
                    <a:pt x="533" y="1018"/>
                  </a:cubicBezTo>
                  <a:cubicBezTo>
                    <a:pt x="536" y="1018"/>
                    <a:pt x="539" y="1019"/>
                    <a:pt x="542" y="1022"/>
                  </a:cubicBezTo>
                  <a:cubicBezTo>
                    <a:pt x="544" y="1023"/>
                    <a:pt x="546" y="1025"/>
                    <a:pt x="549" y="1026"/>
                  </a:cubicBezTo>
                  <a:cubicBezTo>
                    <a:pt x="551" y="1027"/>
                    <a:pt x="551" y="1027"/>
                    <a:pt x="551" y="1027"/>
                  </a:cubicBezTo>
                  <a:cubicBezTo>
                    <a:pt x="552" y="1028"/>
                    <a:pt x="553" y="1029"/>
                    <a:pt x="554" y="1030"/>
                  </a:cubicBezTo>
                  <a:cubicBezTo>
                    <a:pt x="555" y="1030"/>
                    <a:pt x="556" y="1031"/>
                    <a:pt x="557" y="1032"/>
                  </a:cubicBezTo>
                  <a:cubicBezTo>
                    <a:pt x="559" y="1034"/>
                    <a:pt x="562" y="1034"/>
                    <a:pt x="564" y="1034"/>
                  </a:cubicBezTo>
                  <a:cubicBezTo>
                    <a:pt x="570" y="1034"/>
                    <a:pt x="575" y="1031"/>
                    <a:pt x="577" y="1026"/>
                  </a:cubicBezTo>
                  <a:cubicBezTo>
                    <a:pt x="578" y="1024"/>
                    <a:pt x="578" y="1023"/>
                    <a:pt x="578" y="1021"/>
                  </a:cubicBezTo>
                  <a:cubicBezTo>
                    <a:pt x="579" y="1017"/>
                    <a:pt x="580" y="1015"/>
                    <a:pt x="583" y="1014"/>
                  </a:cubicBezTo>
                  <a:cubicBezTo>
                    <a:pt x="587" y="1013"/>
                    <a:pt x="589" y="1011"/>
                    <a:pt x="590" y="1009"/>
                  </a:cubicBezTo>
                  <a:cubicBezTo>
                    <a:pt x="591" y="1005"/>
                    <a:pt x="589" y="1001"/>
                    <a:pt x="587" y="997"/>
                  </a:cubicBezTo>
                  <a:cubicBezTo>
                    <a:pt x="585" y="994"/>
                    <a:pt x="585" y="994"/>
                    <a:pt x="585" y="994"/>
                  </a:cubicBezTo>
                  <a:cubicBezTo>
                    <a:pt x="585" y="994"/>
                    <a:pt x="582" y="996"/>
                    <a:pt x="582" y="996"/>
                  </a:cubicBezTo>
                  <a:cubicBezTo>
                    <a:pt x="581" y="995"/>
                    <a:pt x="581" y="995"/>
                    <a:pt x="579" y="995"/>
                  </a:cubicBezTo>
                  <a:cubicBezTo>
                    <a:pt x="579" y="994"/>
                    <a:pt x="579" y="994"/>
                    <a:pt x="578" y="994"/>
                  </a:cubicBezTo>
                  <a:cubicBezTo>
                    <a:pt x="578" y="994"/>
                    <a:pt x="577" y="994"/>
                    <a:pt x="577" y="994"/>
                  </a:cubicBezTo>
                  <a:cubicBezTo>
                    <a:pt x="576" y="995"/>
                    <a:pt x="576" y="995"/>
                    <a:pt x="576" y="995"/>
                  </a:cubicBezTo>
                  <a:cubicBezTo>
                    <a:pt x="575" y="995"/>
                    <a:pt x="575" y="995"/>
                    <a:pt x="575" y="995"/>
                  </a:cubicBezTo>
                  <a:cubicBezTo>
                    <a:pt x="572" y="994"/>
                    <a:pt x="569" y="993"/>
                    <a:pt x="567" y="992"/>
                  </a:cubicBezTo>
                  <a:cubicBezTo>
                    <a:pt x="567" y="992"/>
                    <a:pt x="566" y="991"/>
                    <a:pt x="565" y="991"/>
                  </a:cubicBezTo>
                  <a:cubicBezTo>
                    <a:pt x="563" y="989"/>
                    <a:pt x="561" y="988"/>
                    <a:pt x="558" y="988"/>
                  </a:cubicBezTo>
                  <a:cubicBezTo>
                    <a:pt x="558" y="988"/>
                    <a:pt x="558" y="988"/>
                    <a:pt x="558" y="988"/>
                  </a:cubicBezTo>
                  <a:cubicBezTo>
                    <a:pt x="557" y="988"/>
                    <a:pt x="554" y="989"/>
                    <a:pt x="552" y="990"/>
                  </a:cubicBezTo>
                  <a:cubicBezTo>
                    <a:pt x="551" y="990"/>
                    <a:pt x="550" y="991"/>
                    <a:pt x="550" y="992"/>
                  </a:cubicBezTo>
                  <a:cubicBezTo>
                    <a:pt x="550" y="992"/>
                    <a:pt x="550" y="992"/>
                    <a:pt x="550" y="992"/>
                  </a:cubicBezTo>
                  <a:cubicBezTo>
                    <a:pt x="548" y="993"/>
                    <a:pt x="548" y="993"/>
                    <a:pt x="548" y="993"/>
                  </a:cubicBezTo>
                  <a:cubicBezTo>
                    <a:pt x="548" y="995"/>
                    <a:pt x="548" y="995"/>
                    <a:pt x="548" y="995"/>
                  </a:cubicBezTo>
                  <a:cubicBezTo>
                    <a:pt x="548" y="996"/>
                    <a:pt x="547" y="997"/>
                    <a:pt x="546" y="999"/>
                  </a:cubicBezTo>
                  <a:cubicBezTo>
                    <a:pt x="546" y="999"/>
                    <a:pt x="546" y="999"/>
                    <a:pt x="546" y="1000"/>
                  </a:cubicBezTo>
                  <a:cubicBezTo>
                    <a:pt x="545" y="1000"/>
                    <a:pt x="545" y="1000"/>
                    <a:pt x="545" y="1000"/>
                  </a:cubicBezTo>
                  <a:cubicBezTo>
                    <a:pt x="542" y="1000"/>
                    <a:pt x="540" y="1001"/>
                    <a:pt x="537" y="1002"/>
                  </a:cubicBezTo>
                  <a:cubicBezTo>
                    <a:pt x="536" y="1003"/>
                    <a:pt x="536" y="1003"/>
                    <a:pt x="536" y="1003"/>
                  </a:cubicBezTo>
                  <a:cubicBezTo>
                    <a:pt x="534" y="1003"/>
                    <a:pt x="533" y="1004"/>
                    <a:pt x="531" y="1005"/>
                  </a:cubicBezTo>
                  <a:cubicBezTo>
                    <a:pt x="532" y="1003"/>
                    <a:pt x="533" y="1002"/>
                    <a:pt x="533" y="1001"/>
                  </a:cubicBezTo>
                  <a:cubicBezTo>
                    <a:pt x="533" y="1000"/>
                    <a:pt x="533" y="1000"/>
                    <a:pt x="533" y="1000"/>
                  </a:cubicBezTo>
                  <a:cubicBezTo>
                    <a:pt x="534" y="999"/>
                    <a:pt x="535" y="998"/>
                    <a:pt x="536" y="998"/>
                  </a:cubicBezTo>
                  <a:cubicBezTo>
                    <a:pt x="537" y="998"/>
                    <a:pt x="537" y="998"/>
                    <a:pt x="537" y="998"/>
                  </a:cubicBezTo>
                  <a:cubicBezTo>
                    <a:pt x="540" y="997"/>
                    <a:pt x="541" y="996"/>
                    <a:pt x="544" y="994"/>
                  </a:cubicBezTo>
                  <a:cubicBezTo>
                    <a:pt x="548" y="990"/>
                    <a:pt x="552" y="988"/>
                    <a:pt x="557" y="985"/>
                  </a:cubicBezTo>
                  <a:cubicBezTo>
                    <a:pt x="557" y="985"/>
                    <a:pt x="557" y="985"/>
                    <a:pt x="558" y="985"/>
                  </a:cubicBezTo>
                  <a:cubicBezTo>
                    <a:pt x="559" y="985"/>
                    <a:pt x="561" y="984"/>
                    <a:pt x="562" y="981"/>
                  </a:cubicBezTo>
                  <a:cubicBezTo>
                    <a:pt x="562" y="981"/>
                    <a:pt x="562" y="981"/>
                    <a:pt x="562" y="981"/>
                  </a:cubicBezTo>
                  <a:cubicBezTo>
                    <a:pt x="562" y="981"/>
                    <a:pt x="562" y="981"/>
                    <a:pt x="562" y="981"/>
                  </a:cubicBezTo>
                  <a:cubicBezTo>
                    <a:pt x="563" y="982"/>
                    <a:pt x="563" y="982"/>
                    <a:pt x="563" y="982"/>
                  </a:cubicBezTo>
                  <a:cubicBezTo>
                    <a:pt x="564" y="982"/>
                    <a:pt x="564" y="983"/>
                    <a:pt x="564" y="983"/>
                  </a:cubicBezTo>
                  <a:cubicBezTo>
                    <a:pt x="566" y="984"/>
                    <a:pt x="566" y="984"/>
                    <a:pt x="566" y="984"/>
                  </a:cubicBezTo>
                  <a:cubicBezTo>
                    <a:pt x="567" y="985"/>
                    <a:pt x="568" y="986"/>
                    <a:pt x="569" y="987"/>
                  </a:cubicBezTo>
                  <a:cubicBezTo>
                    <a:pt x="570" y="987"/>
                    <a:pt x="570" y="987"/>
                    <a:pt x="571" y="988"/>
                  </a:cubicBezTo>
                  <a:cubicBezTo>
                    <a:pt x="571" y="988"/>
                    <a:pt x="572" y="988"/>
                    <a:pt x="572" y="988"/>
                  </a:cubicBezTo>
                  <a:cubicBezTo>
                    <a:pt x="572" y="988"/>
                    <a:pt x="572" y="988"/>
                    <a:pt x="572" y="988"/>
                  </a:cubicBezTo>
                  <a:cubicBezTo>
                    <a:pt x="573" y="989"/>
                    <a:pt x="574" y="990"/>
                    <a:pt x="574" y="990"/>
                  </a:cubicBezTo>
                  <a:cubicBezTo>
                    <a:pt x="575" y="990"/>
                    <a:pt x="576" y="991"/>
                    <a:pt x="578" y="991"/>
                  </a:cubicBezTo>
                  <a:cubicBezTo>
                    <a:pt x="579" y="991"/>
                    <a:pt x="580" y="990"/>
                    <a:pt x="582" y="990"/>
                  </a:cubicBezTo>
                  <a:cubicBezTo>
                    <a:pt x="583" y="990"/>
                    <a:pt x="584" y="990"/>
                    <a:pt x="585" y="990"/>
                  </a:cubicBezTo>
                  <a:cubicBezTo>
                    <a:pt x="585" y="990"/>
                    <a:pt x="585" y="990"/>
                    <a:pt x="585" y="990"/>
                  </a:cubicBezTo>
                  <a:cubicBezTo>
                    <a:pt x="585" y="990"/>
                    <a:pt x="585" y="990"/>
                    <a:pt x="586" y="990"/>
                  </a:cubicBezTo>
                  <a:cubicBezTo>
                    <a:pt x="588" y="990"/>
                    <a:pt x="590" y="990"/>
                    <a:pt x="591" y="989"/>
                  </a:cubicBezTo>
                  <a:cubicBezTo>
                    <a:pt x="594" y="988"/>
                    <a:pt x="594" y="985"/>
                    <a:pt x="595" y="984"/>
                  </a:cubicBezTo>
                  <a:cubicBezTo>
                    <a:pt x="595" y="983"/>
                    <a:pt x="595" y="983"/>
                    <a:pt x="595" y="983"/>
                  </a:cubicBezTo>
                  <a:cubicBezTo>
                    <a:pt x="596" y="981"/>
                    <a:pt x="597" y="979"/>
                    <a:pt x="599" y="979"/>
                  </a:cubicBezTo>
                  <a:cubicBezTo>
                    <a:pt x="600" y="979"/>
                    <a:pt x="600" y="980"/>
                    <a:pt x="601" y="980"/>
                  </a:cubicBezTo>
                  <a:cubicBezTo>
                    <a:pt x="601" y="980"/>
                    <a:pt x="602" y="981"/>
                    <a:pt x="603" y="982"/>
                  </a:cubicBezTo>
                  <a:cubicBezTo>
                    <a:pt x="603" y="982"/>
                    <a:pt x="604" y="983"/>
                    <a:pt x="605" y="984"/>
                  </a:cubicBezTo>
                  <a:cubicBezTo>
                    <a:pt x="605" y="984"/>
                    <a:pt x="605" y="984"/>
                    <a:pt x="606" y="984"/>
                  </a:cubicBezTo>
                  <a:cubicBezTo>
                    <a:pt x="606" y="984"/>
                    <a:pt x="606" y="984"/>
                    <a:pt x="606" y="984"/>
                  </a:cubicBezTo>
                  <a:cubicBezTo>
                    <a:pt x="604" y="986"/>
                    <a:pt x="604" y="988"/>
                    <a:pt x="604" y="989"/>
                  </a:cubicBezTo>
                  <a:cubicBezTo>
                    <a:pt x="605" y="992"/>
                    <a:pt x="608" y="994"/>
                    <a:pt x="611" y="995"/>
                  </a:cubicBezTo>
                  <a:cubicBezTo>
                    <a:pt x="611" y="995"/>
                    <a:pt x="612" y="995"/>
                    <a:pt x="613" y="996"/>
                  </a:cubicBezTo>
                  <a:cubicBezTo>
                    <a:pt x="615" y="997"/>
                    <a:pt x="618" y="998"/>
                    <a:pt x="620" y="998"/>
                  </a:cubicBezTo>
                  <a:cubicBezTo>
                    <a:pt x="622" y="998"/>
                    <a:pt x="625" y="998"/>
                    <a:pt x="627" y="994"/>
                  </a:cubicBezTo>
                  <a:cubicBezTo>
                    <a:pt x="628" y="992"/>
                    <a:pt x="629" y="990"/>
                    <a:pt x="631" y="989"/>
                  </a:cubicBezTo>
                  <a:cubicBezTo>
                    <a:pt x="632" y="989"/>
                    <a:pt x="633" y="988"/>
                    <a:pt x="634" y="987"/>
                  </a:cubicBezTo>
                  <a:cubicBezTo>
                    <a:pt x="635" y="986"/>
                    <a:pt x="636" y="985"/>
                    <a:pt x="638" y="985"/>
                  </a:cubicBezTo>
                  <a:cubicBezTo>
                    <a:pt x="641" y="984"/>
                    <a:pt x="644" y="984"/>
                    <a:pt x="647" y="984"/>
                  </a:cubicBezTo>
                  <a:cubicBezTo>
                    <a:pt x="649" y="984"/>
                    <a:pt x="649" y="984"/>
                    <a:pt x="649" y="984"/>
                  </a:cubicBezTo>
                  <a:cubicBezTo>
                    <a:pt x="651" y="984"/>
                    <a:pt x="654" y="984"/>
                    <a:pt x="656" y="984"/>
                  </a:cubicBezTo>
                  <a:cubicBezTo>
                    <a:pt x="659" y="983"/>
                    <a:pt x="662" y="983"/>
                    <a:pt x="665" y="983"/>
                  </a:cubicBezTo>
                  <a:cubicBezTo>
                    <a:pt x="669" y="983"/>
                    <a:pt x="673" y="983"/>
                    <a:pt x="677" y="982"/>
                  </a:cubicBezTo>
                  <a:cubicBezTo>
                    <a:pt x="678" y="982"/>
                    <a:pt x="679" y="982"/>
                    <a:pt x="680" y="982"/>
                  </a:cubicBezTo>
                  <a:cubicBezTo>
                    <a:pt x="681" y="981"/>
                    <a:pt x="683" y="981"/>
                    <a:pt x="685" y="980"/>
                  </a:cubicBezTo>
                  <a:cubicBezTo>
                    <a:pt x="686" y="980"/>
                    <a:pt x="687" y="979"/>
                    <a:pt x="688" y="979"/>
                  </a:cubicBezTo>
                  <a:cubicBezTo>
                    <a:pt x="689" y="978"/>
                    <a:pt x="689" y="978"/>
                    <a:pt x="690" y="978"/>
                  </a:cubicBezTo>
                  <a:cubicBezTo>
                    <a:pt x="693" y="977"/>
                    <a:pt x="696" y="977"/>
                    <a:pt x="698" y="977"/>
                  </a:cubicBezTo>
                  <a:cubicBezTo>
                    <a:pt x="699" y="977"/>
                    <a:pt x="700" y="977"/>
                    <a:pt x="701" y="977"/>
                  </a:cubicBezTo>
                  <a:cubicBezTo>
                    <a:pt x="702" y="977"/>
                    <a:pt x="702" y="977"/>
                    <a:pt x="702" y="977"/>
                  </a:cubicBezTo>
                  <a:cubicBezTo>
                    <a:pt x="706" y="977"/>
                    <a:pt x="709" y="978"/>
                    <a:pt x="712" y="979"/>
                  </a:cubicBezTo>
                  <a:cubicBezTo>
                    <a:pt x="714" y="979"/>
                    <a:pt x="716" y="980"/>
                    <a:pt x="719" y="981"/>
                  </a:cubicBezTo>
                  <a:cubicBezTo>
                    <a:pt x="721" y="981"/>
                    <a:pt x="723" y="982"/>
                    <a:pt x="725" y="983"/>
                  </a:cubicBezTo>
                  <a:cubicBezTo>
                    <a:pt x="729" y="984"/>
                    <a:pt x="732" y="986"/>
                    <a:pt x="736" y="986"/>
                  </a:cubicBezTo>
                  <a:cubicBezTo>
                    <a:pt x="737" y="986"/>
                    <a:pt x="737" y="986"/>
                    <a:pt x="737" y="986"/>
                  </a:cubicBezTo>
                  <a:cubicBezTo>
                    <a:pt x="740" y="986"/>
                    <a:pt x="742" y="986"/>
                    <a:pt x="744" y="987"/>
                  </a:cubicBezTo>
                  <a:cubicBezTo>
                    <a:pt x="746" y="988"/>
                    <a:pt x="748" y="989"/>
                    <a:pt x="750" y="989"/>
                  </a:cubicBezTo>
                  <a:cubicBezTo>
                    <a:pt x="751" y="989"/>
                    <a:pt x="753" y="988"/>
                    <a:pt x="754" y="988"/>
                  </a:cubicBezTo>
                  <a:cubicBezTo>
                    <a:pt x="758" y="986"/>
                    <a:pt x="759" y="982"/>
                    <a:pt x="761" y="979"/>
                  </a:cubicBezTo>
                  <a:cubicBezTo>
                    <a:pt x="762" y="978"/>
                    <a:pt x="762" y="977"/>
                    <a:pt x="763" y="976"/>
                  </a:cubicBezTo>
                  <a:cubicBezTo>
                    <a:pt x="765" y="973"/>
                    <a:pt x="769" y="971"/>
                    <a:pt x="774" y="969"/>
                  </a:cubicBezTo>
                  <a:cubicBezTo>
                    <a:pt x="776" y="968"/>
                    <a:pt x="777" y="968"/>
                    <a:pt x="779" y="968"/>
                  </a:cubicBezTo>
                  <a:cubicBezTo>
                    <a:pt x="780" y="968"/>
                    <a:pt x="782" y="968"/>
                    <a:pt x="784" y="968"/>
                  </a:cubicBezTo>
                  <a:cubicBezTo>
                    <a:pt x="785" y="967"/>
                    <a:pt x="786" y="967"/>
                    <a:pt x="787" y="967"/>
                  </a:cubicBezTo>
                  <a:cubicBezTo>
                    <a:pt x="789" y="967"/>
                    <a:pt x="791" y="967"/>
                    <a:pt x="794" y="966"/>
                  </a:cubicBezTo>
                  <a:cubicBezTo>
                    <a:pt x="796" y="965"/>
                    <a:pt x="799" y="963"/>
                    <a:pt x="802" y="961"/>
                  </a:cubicBezTo>
                  <a:cubicBezTo>
                    <a:pt x="804" y="958"/>
                    <a:pt x="807" y="955"/>
                    <a:pt x="810" y="953"/>
                  </a:cubicBezTo>
                  <a:cubicBezTo>
                    <a:pt x="812" y="951"/>
                    <a:pt x="814" y="950"/>
                    <a:pt x="815" y="949"/>
                  </a:cubicBezTo>
                  <a:cubicBezTo>
                    <a:pt x="817" y="947"/>
                    <a:pt x="819" y="946"/>
                    <a:pt x="821" y="946"/>
                  </a:cubicBezTo>
                  <a:cubicBezTo>
                    <a:pt x="824" y="946"/>
                    <a:pt x="826" y="947"/>
                    <a:pt x="828" y="947"/>
                  </a:cubicBezTo>
                  <a:cubicBezTo>
                    <a:pt x="829" y="948"/>
                    <a:pt x="831" y="948"/>
                    <a:pt x="832" y="948"/>
                  </a:cubicBezTo>
                  <a:cubicBezTo>
                    <a:pt x="833" y="949"/>
                    <a:pt x="833" y="949"/>
                    <a:pt x="834" y="949"/>
                  </a:cubicBezTo>
                  <a:cubicBezTo>
                    <a:pt x="836" y="949"/>
                    <a:pt x="838" y="948"/>
                    <a:pt x="839" y="947"/>
                  </a:cubicBezTo>
                  <a:cubicBezTo>
                    <a:pt x="841" y="944"/>
                    <a:pt x="841" y="940"/>
                    <a:pt x="841" y="937"/>
                  </a:cubicBezTo>
                  <a:cubicBezTo>
                    <a:pt x="841" y="932"/>
                    <a:pt x="845" y="926"/>
                    <a:pt x="849" y="923"/>
                  </a:cubicBezTo>
                  <a:cubicBezTo>
                    <a:pt x="852" y="920"/>
                    <a:pt x="855" y="919"/>
                    <a:pt x="858" y="917"/>
                  </a:cubicBezTo>
                  <a:cubicBezTo>
                    <a:pt x="861" y="916"/>
                    <a:pt x="861" y="916"/>
                    <a:pt x="861" y="916"/>
                  </a:cubicBezTo>
                  <a:cubicBezTo>
                    <a:pt x="862" y="915"/>
                    <a:pt x="864" y="914"/>
                    <a:pt x="866" y="913"/>
                  </a:cubicBezTo>
                  <a:cubicBezTo>
                    <a:pt x="872" y="910"/>
                    <a:pt x="878" y="907"/>
                    <a:pt x="883" y="902"/>
                  </a:cubicBezTo>
                  <a:cubicBezTo>
                    <a:pt x="890" y="895"/>
                    <a:pt x="893" y="884"/>
                    <a:pt x="890" y="875"/>
                  </a:cubicBezTo>
                  <a:cubicBezTo>
                    <a:pt x="890" y="873"/>
                    <a:pt x="889" y="872"/>
                    <a:pt x="889" y="870"/>
                  </a:cubicBezTo>
                  <a:cubicBezTo>
                    <a:pt x="888" y="868"/>
                    <a:pt x="887" y="866"/>
                    <a:pt x="887" y="864"/>
                  </a:cubicBezTo>
                  <a:cubicBezTo>
                    <a:pt x="887" y="863"/>
                    <a:pt x="888" y="861"/>
                    <a:pt x="889" y="860"/>
                  </a:cubicBezTo>
                  <a:cubicBezTo>
                    <a:pt x="890" y="858"/>
                    <a:pt x="891" y="856"/>
                    <a:pt x="892" y="854"/>
                  </a:cubicBezTo>
                  <a:cubicBezTo>
                    <a:pt x="893" y="852"/>
                    <a:pt x="893" y="850"/>
                    <a:pt x="892" y="849"/>
                  </a:cubicBezTo>
                  <a:cubicBezTo>
                    <a:pt x="891" y="848"/>
                    <a:pt x="890" y="847"/>
                    <a:pt x="887" y="847"/>
                  </a:cubicBezTo>
                  <a:cubicBezTo>
                    <a:pt x="885" y="847"/>
                    <a:pt x="883" y="847"/>
                    <a:pt x="881" y="848"/>
                  </a:cubicBezTo>
                  <a:cubicBezTo>
                    <a:pt x="881" y="848"/>
                    <a:pt x="880" y="848"/>
                    <a:pt x="880" y="848"/>
                  </a:cubicBezTo>
                  <a:cubicBezTo>
                    <a:pt x="879" y="848"/>
                    <a:pt x="878" y="848"/>
                    <a:pt x="877" y="848"/>
                  </a:cubicBezTo>
                  <a:cubicBezTo>
                    <a:pt x="876" y="848"/>
                    <a:pt x="874" y="848"/>
                    <a:pt x="873" y="848"/>
                  </a:cubicBezTo>
                  <a:cubicBezTo>
                    <a:pt x="871" y="848"/>
                    <a:pt x="870" y="848"/>
                    <a:pt x="868" y="847"/>
                  </a:cubicBezTo>
                  <a:cubicBezTo>
                    <a:pt x="868" y="847"/>
                    <a:pt x="868" y="847"/>
                    <a:pt x="868" y="847"/>
                  </a:cubicBezTo>
                  <a:cubicBezTo>
                    <a:pt x="867" y="847"/>
                    <a:pt x="865" y="848"/>
                    <a:pt x="864" y="848"/>
                  </a:cubicBezTo>
                  <a:cubicBezTo>
                    <a:pt x="863" y="848"/>
                    <a:pt x="863" y="848"/>
                    <a:pt x="862" y="848"/>
                  </a:cubicBezTo>
                  <a:cubicBezTo>
                    <a:pt x="861" y="848"/>
                    <a:pt x="859" y="849"/>
                    <a:pt x="858" y="849"/>
                  </a:cubicBezTo>
                  <a:cubicBezTo>
                    <a:pt x="857" y="849"/>
                    <a:pt x="856" y="849"/>
                    <a:pt x="855" y="849"/>
                  </a:cubicBezTo>
                  <a:cubicBezTo>
                    <a:pt x="852" y="849"/>
                    <a:pt x="849" y="850"/>
                    <a:pt x="847" y="851"/>
                  </a:cubicBezTo>
                  <a:cubicBezTo>
                    <a:pt x="846" y="851"/>
                    <a:pt x="846" y="851"/>
                    <a:pt x="845" y="852"/>
                  </a:cubicBezTo>
                  <a:cubicBezTo>
                    <a:pt x="844" y="852"/>
                    <a:pt x="843" y="852"/>
                    <a:pt x="842" y="852"/>
                  </a:cubicBezTo>
                  <a:cubicBezTo>
                    <a:pt x="839" y="853"/>
                    <a:pt x="837" y="854"/>
                    <a:pt x="834" y="856"/>
                  </a:cubicBezTo>
                  <a:cubicBezTo>
                    <a:pt x="831" y="858"/>
                    <a:pt x="829" y="860"/>
                    <a:pt x="826" y="860"/>
                  </a:cubicBezTo>
                  <a:cubicBezTo>
                    <a:pt x="825" y="860"/>
                    <a:pt x="825" y="860"/>
                    <a:pt x="825" y="860"/>
                  </a:cubicBezTo>
                  <a:cubicBezTo>
                    <a:pt x="827" y="859"/>
                    <a:pt x="829" y="857"/>
                    <a:pt x="830" y="854"/>
                  </a:cubicBezTo>
                  <a:cubicBezTo>
                    <a:pt x="830" y="852"/>
                    <a:pt x="830" y="849"/>
                    <a:pt x="828" y="847"/>
                  </a:cubicBezTo>
                  <a:cubicBezTo>
                    <a:pt x="825" y="843"/>
                    <a:pt x="821" y="842"/>
                    <a:pt x="815" y="842"/>
                  </a:cubicBezTo>
                  <a:cubicBezTo>
                    <a:pt x="814" y="842"/>
                    <a:pt x="812" y="842"/>
                    <a:pt x="812" y="842"/>
                  </a:cubicBezTo>
                  <a:cubicBezTo>
                    <a:pt x="810" y="842"/>
                    <a:pt x="805" y="842"/>
                    <a:pt x="802" y="844"/>
                  </a:cubicBezTo>
                  <a:cubicBezTo>
                    <a:pt x="803" y="843"/>
                    <a:pt x="803" y="842"/>
                    <a:pt x="803" y="841"/>
                  </a:cubicBezTo>
                  <a:cubicBezTo>
                    <a:pt x="804" y="840"/>
                    <a:pt x="804" y="839"/>
                    <a:pt x="803" y="838"/>
                  </a:cubicBezTo>
                  <a:cubicBezTo>
                    <a:pt x="802" y="837"/>
                    <a:pt x="801" y="835"/>
                    <a:pt x="786" y="834"/>
                  </a:cubicBezTo>
                  <a:cubicBezTo>
                    <a:pt x="785" y="834"/>
                    <a:pt x="784" y="834"/>
                    <a:pt x="783" y="834"/>
                  </a:cubicBezTo>
                  <a:cubicBezTo>
                    <a:pt x="781" y="834"/>
                    <a:pt x="779" y="834"/>
                    <a:pt x="778" y="835"/>
                  </a:cubicBezTo>
                  <a:cubicBezTo>
                    <a:pt x="780" y="833"/>
                    <a:pt x="784" y="832"/>
                    <a:pt x="786" y="831"/>
                  </a:cubicBezTo>
                  <a:cubicBezTo>
                    <a:pt x="790" y="829"/>
                    <a:pt x="793" y="829"/>
                    <a:pt x="796" y="829"/>
                  </a:cubicBezTo>
                  <a:cubicBezTo>
                    <a:pt x="797" y="829"/>
                    <a:pt x="799" y="829"/>
                    <a:pt x="800" y="829"/>
                  </a:cubicBezTo>
                  <a:cubicBezTo>
                    <a:pt x="801" y="830"/>
                    <a:pt x="802" y="830"/>
                    <a:pt x="804" y="830"/>
                  </a:cubicBezTo>
                  <a:cubicBezTo>
                    <a:pt x="808" y="830"/>
                    <a:pt x="813" y="827"/>
                    <a:pt x="816" y="823"/>
                  </a:cubicBezTo>
                  <a:cubicBezTo>
                    <a:pt x="816" y="822"/>
                    <a:pt x="817" y="822"/>
                    <a:pt x="818" y="821"/>
                  </a:cubicBezTo>
                  <a:cubicBezTo>
                    <a:pt x="819" y="820"/>
                    <a:pt x="819" y="819"/>
                    <a:pt x="820" y="819"/>
                  </a:cubicBezTo>
                  <a:cubicBezTo>
                    <a:pt x="822" y="817"/>
                    <a:pt x="823" y="814"/>
                    <a:pt x="823" y="812"/>
                  </a:cubicBezTo>
                  <a:cubicBezTo>
                    <a:pt x="824" y="812"/>
                    <a:pt x="824" y="811"/>
                    <a:pt x="824" y="810"/>
                  </a:cubicBezTo>
                  <a:cubicBezTo>
                    <a:pt x="825" y="808"/>
                    <a:pt x="825" y="806"/>
                    <a:pt x="825" y="804"/>
                  </a:cubicBezTo>
                  <a:cubicBezTo>
                    <a:pt x="824" y="803"/>
                    <a:pt x="824" y="803"/>
                    <a:pt x="824" y="802"/>
                  </a:cubicBezTo>
                  <a:cubicBezTo>
                    <a:pt x="824" y="801"/>
                    <a:pt x="824" y="800"/>
                    <a:pt x="824" y="799"/>
                  </a:cubicBezTo>
                  <a:cubicBezTo>
                    <a:pt x="825" y="798"/>
                    <a:pt x="825" y="796"/>
                    <a:pt x="824" y="793"/>
                  </a:cubicBezTo>
                  <a:cubicBezTo>
                    <a:pt x="823" y="790"/>
                    <a:pt x="822" y="787"/>
                    <a:pt x="818" y="787"/>
                  </a:cubicBezTo>
                  <a:cubicBezTo>
                    <a:pt x="817" y="787"/>
                    <a:pt x="816" y="788"/>
                    <a:pt x="815" y="788"/>
                  </a:cubicBezTo>
                  <a:cubicBezTo>
                    <a:pt x="813" y="788"/>
                    <a:pt x="810" y="789"/>
                    <a:pt x="808" y="790"/>
                  </a:cubicBezTo>
                  <a:cubicBezTo>
                    <a:pt x="806" y="791"/>
                    <a:pt x="803" y="792"/>
                    <a:pt x="801" y="792"/>
                  </a:cubicBezTo>
                  <a:cubicBezTo>
                    <a:pt x="801" y="792"/>
                    <a:pt x="800" y="791"/>
                    <a:pt x="799" y="791"/>
                  </a:cubicBezTo>
                  <a:cubicBezTo>
                    <a:pt x="799" y="791"/>
                    <a:pt x="797" y="791"/>
                    <a:pt x="797" y="789"/>
                  </a:cubicBezTo>
                  <a:cubicBezTo>
                    <a:pt x="798" y="788"/>
                    <a:pt x="800" y="788"/>
                    <a:pt x="801" y="787"/>
                  </a:cubicBezTo>
                  <a:cubicBezTo>
                    <a:pt x="805" y="785"/>
                    <a:pt x="810" y="783"/>
                    <a:pt x="815" y="780"/>
                  </a:cubicBezTo>
                  <a:cubicBezTo>
                    <a:pt x="816" y="779"/>
                    <a:pt x="817" y="778"/>
                    <a:pt x="817" y="778"/>
                  </a:cubicBezTo>
                  <a:cubicBezTo>
                    <a:pt x="819" y="777"/>
                    <a:pt x="821" y="775"/>
                    <a:pt x="823" y="774"/>
                  </a:cubicBezTo>
                  <a:cubicBezTo>
                    <a:pt x="824" y="773"/>
                    <a:pt x="824" y="772"/>
                    <a:pt x="825" y="771"/>
                  </a:cubicBezTo>
                  <a:cubicBezTo>
                    <a:pt x="826" y="771"/>
                    <a:pt x="827" y="769"/>
                    <a:pt x="827" y="769"/>
                  </a:cubicBezTo>
                  <a:cubicBezTo>
                    <a:pt x="828" y="770"/>
                    <a:pt x="829" y="771"/>
                    <a:pt x="830" y="773"/>
                  </a:cubicBezTo>
                  <a:cubicBezTo>
                    <a:pt x="832" y="776"/>
                    <a:pt x="833" y="780"/>
                    <a:pt x="838" y="780"/>
                  </a:cubicBezTo>
                  <a:cubicBezTo>
                    <a:pt x="839" y="780"/>
                    <a:pt x="841" y="779"/>
                    <a:pt x="842" y="779"/>
                  </a:cubicBezTo>
                  <a:cubicBezTo>
                    <a:pt x="849" y="775"/>
                    <a:pt x="854" y="771"/>
                    <a:pt x="859" y="767"/>
                  </a:cubicBezTo>
                  <a:cubicBezTo>
                    <a:pt x="861" y="765"/>
                    <a:pt x="863" y="762"/>
                    <a:pt x="864" y="759"/>
                  </a:cubicBezTo>
                  <a:cubicBezTo>
                    <a:pt x="865" y="757"/>
                    <a:pt x="866" y="756"/>
                    <a:pt x="865" y="754"/>
                  </a:cubicBezTo>
                  <a:cubicBezTo>
                    <a:pt x="864" y="752"/>
                    <a:pt x="862" y="750"/>
                    <a:pt x="859" y="750"/>
                  </a:cubicBezTo>
                  <a:cubicBezTo>
                    <a:pt x="859" y="750"/>
                    <a:pt x="859" y="750"/>
                    <a:pt x="858" y="750"/>
                  </a:cubicBezTo>
                  <a:cubicBezTo>
                    <a:pt x="859" y="749"/>
                    <a:pt x="859" y="749"/>
                    <a:pt x="859" y="749"/>
                  </a:cubicBezTo>
                  <a:cubicBezTo>
                    <a:pt x="861" y="747"/>
                    <a:pt x="863" y="744"/>
                    <a:pt x="864" y="742"/>
                  </a:cubicBezTo>
                  <a:cubicBezTo>
                    <a:pt x="864" y="742"/>
                    <a:pt x="865" y="742"/>
                    <a:pt x="865" y="742"/>
                  </a:cubicBezTo>
                  <a:cubicBezTo>
                    <a:pt x="866" y="743"/>
                    <a:pt x="866" y="743"/>
                    <a:pt x="867" y="743"/>
                  </a:cubicBezTo>
                  <a:cubicBezTo>
                    <a:pt x="867" y="743"/>
                    <a:pt x="867" y="743"/>
                    <a:pt x="867" y="743"/>
                  </a:cubicBezTo>
                  <a:cubicBezTo>
                    <a:pt x="870" y="743"/>
                    <a:pt x="872" y="739"/>
                    <a:pt x="874" y="736"/>
                  </a:cubicBezTo>
                  <a:cubicBezTo>
                    <a:pt x="874" y="736"/>
                    <a:pt x="875" y="735"/>
                    <a:pt x="875" y="735"/>
                  </a:cubicBezTo>
                  <a:cubicBezTo>
                    <a:pt x="876" y="732"/>
                    <a:pt x="878" y="730"/>
                    <a:pt x="879" y="728"/>
                  </a:cubicBezTo>
                  <a:cubicBezTo>
                    <a:pt x="880" y="727"/>
                    <a:pt x="880" y="725"/>
                    <a:pt x="881" y="724"/>
                  </a:cubicBezTo>
                  <a:cubicBezTo>
                    <a:pt x="884" y="720"/>
                    <a:pt x="887" y="717"/>
                    <a:pt x="893" y="714"/>
                  </a:cubicBezTo>
                  <a:cubicBezTo>
                    <a:pt x="896" y="712"/>
                    <a:pt x="898" y="710"/>
                    <a:pt x="898" y="707"/>
                  </a:cubicBezTo>
                  <a:cubicBezTo>
                    <a:pt x="899" y="703"/>
                    <a:pt x="899" y="700"/>
                    <a:pt x="899" y="696"/>
                  </a:cubicBezTo>
                  <a:cubicBezTo>
                    <a:pt x="899" y="694"/>
                    <a:pt x="899" y="693"/>
                    <a:pt x="899" y="691"/>
                  </a:cubicBezTo>
                  <a:cubicBezTo>
                    <a:pt x="899" y="688"/>
                    <a:pt x="899" y="688"/>
                    <a:pt x="899" y="688"/>
                  </a:cubicBezTo>
                  <a:cubicBezTo>
                    <a:pt x="900" y="684"/>
                    <a:pt x="900" y="680"/>
                    <a:pt x="899" y="675"/>
                  </a:cubicBezTo>
                  <a:cubicBezTo>
                    <a:pt x="899" y="672"/>
                    <a:pt x="901" y="669"/>
                    <a:pt x="903" y="665"/>
                  </a:cubicBezTo>
                  <a:cubicBezTo>
                    <a:pt x="904" y="664"/>
                    <a:pt x="904" y="663"/>
                    <a:pt x="905" y="662"/>
                  </a:cubicBezTo>
                  <a:cubicBezTo>
                    <a:pt x="906" y="660"/>
                    <a:pt x="906" y="657"/>
                    <a:pt x="907" y="654"/>
                  </a:cubicBezTo>
                  <a:cubicBezTo>
                    <a:pt x="907" y="653"/>
                    <a:pt x="907" y="653"/>
                    <a:pt x="907" y="653"/>
                  </a:cubicBezTo>
                  <a:cubicBezTo>
                    <a:pt x="907" y="652"/>
                    <a:pt x="908" y="650"/>
                    <a:pt x="908" y="649"/>
                  </a:cubicBezTo>
                  <a:cubicBezTo>
                    <a:pt x="909" y="647"/>
                    <a:pt x="909" y="645"/>
                    <a:pt x="910" y="644"/>
                  </a:cubicBezTo>
                  <a:cubicBezTo>
                    <a:pt x="910" y="642"/>
                    <a:pt x="910" y="641"/>
                    <a:pt x="910" y="639"/>
                  </a:cubicBezTo>
                  <a:cubicBezTo>
                    <a:pt x="911" y="637"/>
                    <a:pt x="911" y="635"/>
                    <a:pt x="911" y="633"/>
                  </a:cubicBezTo>
                  <a:cubicBezTo>
                    <a:pt x="912" y="633"/>
                    <a:pt x="912" y="633"/>
                    <a:pt x="912" y="633"/>
                  </a:cubicBezTo>
                  <a:cubicBezTo>
                    <a:pt x="913" y="631"/>
                    <a:pt x="913" y="628"/>
                    <a:pt x="912" y="625"/>
                  </a:cubicBezTo>
                  <a:close/>
                  <a:moveTo>
                    <a:pt x="800" y="853"/>
                  </a:moveTo>
                  <a:cubicBezTo>
                    <a:pt x="799" y="853"/>
                    <a:pt x="798" y="853"/>
                    <a:pt x="797" y="853"/>
                  </a:cubicBezTo>
                  <a:cubicBezTo>
                    <a:pt x="795" y="853"/>
                    <a:pt x="794" y="853"/>
                    <a:pt x="792" y="853"/>
                  </a:cubicBezTo>
                  <a:cubicBezTo>
                    <a:pt x="792" y="853"/>
                    <a:pt x="791" y="853"/>
                    <a:pt x="791" y="853"/>
                  </a:cubicBezTo>
                  <a:cubicBezTo>
                    <a:pt x="789" y="853"/>
                    <a:pt x="788" y="853"/>
                    <a:pt x="786" y="853"/>
                  </a:cubicBezTo>
                  <a:cubicBezTo>
                    <a:pt x="785" y="853"/>
                    <a:pt x="785" y="853"/>
                    <a:pt x="785" y="853"/>
                  </a:cubicBezTo>
                  <a:cubicBezTo>
                    <a:pt x="785" y="852"/>
                    <a:pt x="786" y="851"/>
                    <a:pt x="787" y="850"/>
                  </a:cubicBezTo>
                  <a:cubicBezTo>
                    <a:pt x="788" y="849"/>
                    <a:pt x="788" y="849"/>
                    <a:pt x="788" y="849"/>
                  </a:cubicBezTo>
                  <a:cubicBezTo>
                    <a:pt x="789" y="849"/>
                    <a:pt x="790" y="848"/>
                    <a:pt x="791" y="848"/>
                  </a:cubicBezTo>
                  <a:cubicBezTo>
                    <a:pt x="791" y="848"/>
                    <a:pt x="791" y="848"/>
                    <a:pt x="791" y="848"/>
                  </a:cubicBezTo>
                  <a:cubicBezTo>
                    <a:pt x="791" y="848"/>
                    <a:pt x="791" y="848"/>
                    <a:pt x="792" y="848"/>
                  </a:cubicBezTo>
                  <a:cubicBezTo>
                    <a:pt x="792" y="848"/>
                    <a:pt x="793" y="848"/>
                    <a:pt x="794" y="848"/>
                  </a:cubicBezTo>
                  <a:cubicBezTo>
                    <a:pt x="794" y="848"/>
                    <a:pt x="794" y="848"/>
                    <a:pt x="794" y="848"/>
                  </a:cubicBezTo>
                  <a:cubicBezTo>
                    <a:pt x="796" y="848"/>
                    <a:pt x="798" y="847"/>
                    <a:pt x="799" y="846"/>
                  </a:cubicBezTo>
                  <a:cubicBezTo>
                    <a:pt x="799" y="847"/>
                    <a:pt x="799" y="847"/>
                    <a:pt x="799" y="848"/>
                  </a:cubicBezTo>
                  <a:cubicBezTo>
                    <a:pt x="798" y="850"/>
                    <a:pt x="799" y="852"/>
                    <a:pt x="800" y="853"/>
                  </a:cubicBezTo>
                  <a:close/>
                  <a:moveTo>
                    <a:pt x="635" y="407"/>
                  </a:moveTo>
                  <a:cubicBezTo>
                    <a:pt x="634" y="408"/>
                    <a:pt x="633" y="409"/>
                    <a:pt x="632" y="409"/>
                  </a:cubicBezTo>
                  <a:cubicBezTo>
                    <a:pt x="631" y="410"/>
                    <a:pt x="630" y="410"/>
                    <a:pt x="629" y="411"/>
                  </a:cubicBezTo>
                  <a:cubicBezTo>
                    <a:pt x="627" y="412"/>
                    <a:pt x="625" y="412"/>
                    <a:pt x="623" y="412"/>
                  </a:cubicBezTo>
                  <a:cubicBezTo>
                    <a:pt x="620" y="412"/>
                    <a:pt x="618" y="411"/>
                    <a:pt x="616" y="409"/>
                  </a:cubicBezTo>
                  <a:cubicBezTo>
                    <a:pt x="616" y="409"/>
                    <a:pt x="617" y="409"/>
                    <a:pt x="617" y="410"/>
                  </a:cubicBezTo>
                  <a:cubicBezTo>
                    <a:pt x="618" y="410"/>
                    <a:pt x="619" y="410"/>
                    <a:pt x="619" y="410"/>
                  </a:cubicBezTo>
                  <a:cubicBezTo>
                    <a:pt x="620" y="410"/>
                    <a:pt x="621" y="410"/>
                    <a:pt x="622" y="410"/>
                  </a:cubicBezTo>
                  <a:cubicBezTo>
                    <a:pt x="627" y="410"/>
                    <a:pt x="631" y="409"/>
                    <a:pt x="635" y="407"/>
                  </a:cubicBezTo>
                  <a:close/>
                  <a:moveTo>
                    <a:pt x="337" y="487"/>
                  </a:moveTo>
                  <a:cubicBezTo>
                    <a:pt x="337" y="488"/>
                    <a:pt x="337" y="488"/>
                    <a:pt x="337" y="488"/>
                  </a:cubicBezTo>
                  <a:cubicBezTo>
                    <a:pt x="338" y="489"/>
                    <a:pt x="339" y="490"/>
                    <a:pt x="340" y="491"/>
                  </a:cubicBezTo>
                  <a:cubicBezTo>
                    <a:pt x="341" y="492"/>
                    <a:pt x="343" y="494"/>
                    <a:pt x="345" y="496"/>
                  </a:cubicBezTo>
                  <a:cubicBezTo>
                    <a:pt x="347" y="498"/>
                    <a:pt x="350" y="500"/>
                    <a:pt x="353" y="500"/>
                  </a:cubicBezTo>
                  <a:cubicBezTo>
                    <a:pt x="351" y="501"/>
                    <a:pt x="349" y="501"/>
                    <a:pt x="348" y="501"/>
                  </a:cubicBezTo>
                  <a:cubicBezTo>
                    <a:pt x="348" y="501"/>
                    <a:pt x="347" y="501"/>
                    <a:pt x="347" y="501"/>
                  </a:cubicBezTo>
                  <a:cubicBezTo>
                    <a:pt x="346" y="501"/>
                    <a:pt x="344" y="497"/>
                    <a:pt x="342" y="494"/>
                  </a:cubicBezTo>
                  <a:cubicBezTo>
                    <a:pt x="341" y="493"/>
                    <a:pt x="340" y="492"/>
                    <a:pt x="339" y="491"/>
                  </a:cubicBezTo>
                  <a:cubicBezTo>
                    <a:pt x="339" y="490"/>
                    <a:pt x="338" y="489"/>
                    <a:pt x="337" y="487"/>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grpSp>
      <p:sp>
        <p:nvSpPr>
          <p:cNvPr id="37"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84295" y="6438630"/>
            <a:ext cx="6677043"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38" name="TextBox 37"/>
          <p:cNvSpPr txBox="1"/>
          <p:nvPr/>
        </p:nvSpPr>
        <p:spPr>
          <a:xfrm>
            <a:off x="10384296" y="2426443"/>
            <a:ext cx="6113003"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United Kingdom Map</a:t>
            </a:r>
          </a:p>
        </p:txBody>
      </p:sp>
    </p:spTree>
    <p:extLst>
      <p:ext uri="{BB962C8B-B14F-4D97-AF65-F5344CB8AC3E}">
        <p14:creationId xmlns:p14="http://schemas.microsoft.com/office/powerpoint/2010/main" val="8754963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14:presetBounceEnd="59000">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59000">
                                          <p:cBhvr additive="base">
                                            <p:cTn id="7" dur="1250" fill="hold"/>
                                            <p:tgtEl>
                                              <p:spTgt spid="2"/>
                                            </p:tgtEl>
                                            <p:attrNameLst>
                                              <p:attrName>ppt_x</p:attrName>
                                            </p:attrNameLst>
                                          </p:cBhvr>
                                          <p:tavLst>
                                            <p:tav tm="0">
                                              <p:val>
                                                <p:strVal val="#ppt_x"/>
                                              </p:val>
                                            </p:tav>
                                            <p:tav tm="100000">
                                              <p:val>
                                                <p:strVal val="#ppt_x"/>
                                              </p:val>
                                            </p:tav>
                                          </p:tavLst>
                                        </p:anim>
                                        <p:anim calcmode="lin" valueType="num" p14:bounceEnd="59000">
                                          <p:cBhvr additive="base">
                                            <p:cTn id="8" dur="1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25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38"/>
                                            </p:tgtEl>
                                            <p:attrNameLst>
                                              <p:attrName>style.visibility</p:attrName>
                                            </p:attrNameLst>
                                          </p:cBhvr>
                                          <p:to>
                                            <p:strVal val="visible"/>
                                          </p:to>
                                        </p:set>
                                        <p:anim to="" calcmode="lin" valueType="num">
                                          <p:cBhvr>
                                            <p:cTn id="12" dur="700" fill="hold">
                                              <p:stCondLst>
                                                <p:cond delay="0"/>
                                              </p:stCondLst>
                                            </p:cTn>
                                            <p:tgtEl>
                                              <p:spTgt spid="38"/>
                                            </p:tgtEl>
                                            <p:attrNameLst>
                                              <p:attrName>ppt_x</p:attrName>
                                            </p:attrNameLst>
                                          </p:cBhvr>
                                          <p:tavLst>
                                            <p:tav tm="0" fmla="#ppt_x-#ppt_w*1.2*((1.5-1.5*$)^3-(1.5-1.5*$)^2)">
                                              <p:val>
                                                <p:strVal val="0"/>
                                              </p:val>
                                            </p:tav>
                                            <p:tav tm="100000">
                                              <p:val>
                                                <p:strVal val="1"/>
                                              </p:val>
                                            </p:tav>
                                          </p:tavLst>
                                        </p:anim>
                                        <p:anim to="" calcmode="lin" valueType="num">
                                          <p:cBhvr>
                                            <p:cTn id="13" dur="700" fill="hold">
                                              <p:stCondLst>
                                                <p:cond delay="0"/>
                                              </p:stCondLst>
                                            </p:cTn>
                                            <p:tgtEl>
                                              <p:spTgt spid="38"/>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4" dur="700" fill="hold">
                                              <p:stCondLst>
                                                <p:cond delay="0"/>
                                              </p:stCondLst>
                                            </p:cTn>
                                            <p:tgtEl>
                                              <p:spTgt spid="38"/>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5" fill="hold">
                                <p:stCondLst>
                                  <p:cond delay="2720"/>
                                </p:stCondLst>
                                <p:childTnLst>
                                  <p:par>
                                    <p:cTn id="16" presetID="10" presetClass="entr" presetSubtype="0" fill="hold" grpId="0" nodeType="afterEffect">
                                      <p:stCondLst>
                                        <p:cond delay="0"/>
                                      </p:stCondLst>
                                      <p:childTnLst>
                                        <p:set>
                                          <p:cBhvr>
                                            <p:cTn id="17" dur="1" fill="hold">
                                              <p:stCondLst>
                                                <p:cond delay="0"/>
                                              </p:stCondLst>
                                            </p:cTn>
                                            <p:tgtEl>
                                              <p:spTgt spid="37"/>
                                            </p:tgtEl>
                                            <p:attrNameLst>
                                              <p:attrName>style.visibility</p:attrName>
                                            </p:attrNameLst>
                                          </p:cBhvr>
                                          <p:to>
                                            <p:strVal val="visible"/>
                                          </p:to>
                                        </p:set>
                                        <p:animEffect transition="in" filter="fade">
                                          <p:cBhvr>
                                            <p:cTn id="18"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3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250" fill="hold"/>
                                            <p:tgtEl>
                                              <p:spTgt spid="2"/>
                                            </p:tgtEl>
                                            <p:attrNameLst>
                                              <p:attrName>ppt_x</p:attrName>
                                            </p:attrNameLst>
                                          </p:cBhvr>
                                          <p:tavLst>
                                            <p:tav tm="0">
                                              <p:val>
                                                <p:strVal val="#ppt_x"/>
                                              </p:val>
                                            </p:tav>
                                            <p:tav tm="100000">
                                              <p:val>
                                                <p:strVal val="#ppt_x"/>
                                              </p:val>
                                            </p:tav>
                                          </p:tavLst>
                                        </p:anim>
                                        <p:anim calcmode="lin" valueType="num">
                                          <p:cBhvr additive="base">
                                            <p:cTn id="8" dur="1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25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38"/>
                                            </p:tgtEl>
                                            <p:attrNameLst>
                                              <p:attrName>style.visibility</p:attrName>
                                            </p:attrNameLst>
                                          </p:cBhvr>
                                          <p:to>
                                            <p:strVal val="visible"/>
                                          </p:to>
                                        </p:set>
                                        <p:anim to="" calcmode="lin" valueType="num">
                                          <p:cBhvr>
                                            <p:cTn id="12" dur="700" fill="hold">
                                              <p:stCondLst>
                                                <p:cond delay="0"/>
                                              </p:stCondLst>
                                            </p:cTn>
                                            <p:tgtEl>
                                              <p:spTgt spid="38"/>
                                            </p:tgtEl>
                                            <p:attrNameLst>
                                              <p:attrName>ppt_x</p:attrName>
                                            </p:attrNameLst>
                                          </p:cBhvr>
                                          <p:tavLst>
                                            <p:tav tm="0" fmla="#ppt_x-#ppt_w*1.2*((1.5-1.5*$)^3-(1.5-1.5*$)^2)">
                                              <p:val>
                                                <p:strVal val="0"/>
                                              </p:val>
                                            </p:tav>
                                            <p:tav tm="100000">
                                              <p:val>
                                                <p:strVal val="1"/>
                                              </p:val>
                                            </p:tav>
                                          </p:tavLst>
                                        </p:anim>
                                        <p:anim to="" calcmode="lin" valueType="num">
                                          <p:cBhvr>
                                            <p:cTn id="13" dur="700" fill="hold">
                                              <p:stCondLst>
                                                <p:cond delay="0"/>
                                              </p:stCondLst>
                                            </p:cTn>
                                            <p:tgtEl>
                                              <p:spTgt spid="38"/>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4" dur="700" fill="hold">
                                              <p:stCondLst>
                                                <p:cond delay="0"/>
                                              </p:stCondLst>
                                            </p:cTn>
                                            <p:tgtEl>
                                              <p:spTgt spid="38"/>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5" fill="hold">
                                <p:stCondLst>
                                  <p:cond delay="2720"/>
                                </p:stCondLst>
                                <p:childTnLst>
                                  <p:par>
                                    <p:cTn id="16" presetID="10" presetClass="entr" presetSubtype="0" fill="hold" grpId="0" nodeType="afterEffect">
                                      <p:stCondLst>
                                        <p:cond delay="0"/>
                                      </p:stCondLst>
                                      <p:childTnLst>
                                        <p:set>
                                          <p:cBhvr>
                                            <p:cTn id="17" dur="1" fill="hold">
                                              <p:stCondLst>
                                                <p:cond delay="0"/>
                                              </p:stCondLst>
                                            </p:cTn>
                                            <p:tgtEl>
                                              <p:spTgt spid="37"/>
                                            </p:tgtEl>
                                            <p:attrNameLst>
                                              <p:attrName>style.visibility</p:attrName>
                                            </p:attrNameLst>
                                          </p:cBhvr>
                                          <p:to>
                                            <p:strVal val="visible"/>
                                          </p:to>
                                        </p:set>
                                        <p:animEffect transition="in" filter="fade">
                                          <p:cBhvr>
                                            <p:cTn id="18"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38" grpId="0"/>
        </p:bldLst>
      </p:timing>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8"/>
          <p:cNvSpPr/>
          <p:nvPr/>
        </p:nvSpPr>
        <p:spPr>
          <a:xfrm>
            <a:off x="7759393" y="2188834"/>
            <a:ext cx="8432800" cy="2019014"/>
          </a:xfrm>
          <a:prstGeom prst="rect">
            <a:avLst/>
          </a:prstGeom>
        </p:spPr>
        <p:txBody>
          <a:bodyPr wrap="square">
            <a:spAutoFit/>
          </a:bodyPr>
          <a:lstStyle/>
          <a:p>
            <a:pPr>
              <a:lnSpc>
                <a:spcPct val="120000"/>
              </a:lnSpc>
              <a:spcBef>
                <a:spcPts val="1200"/>
              </a:spcBef>
            </a:pPr>
            <a:r>
              <a:rPr lang="es-ES" altLang="zh-CN" sz="1200" dirty="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 His 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a:t>
            </a:r>
            <a:r>
              <a:rPr lang="es-ES" altLang="zh-CN" sz="1200" smtClean="0">
                <a:solidFill>
                  <a:schemeClr val="bg1">
                    <a:lumMod val="65000"/>
                  </a:schemeClr>
                </a:solidFill>
                <a:ea typeface="Lato Light" panose="020F0502020204030203" pitchFamily="34" charset="0"/>
                <a:cs typeface="Lato Light" panose="020F0502020204030203" pitchFamily="34" charset="0"/>
              </a:rPr>
              <a:t>Mea cu case ludus integre, vide viderer eleifend ex mea. </a:t>
            </a:r>
            <a:r>
              <a:rPr lang="es-ES" altLang="zh-CN" sz="1200">
                <a:solidFill>
                  <a:schemeClr val="bg1">
                    <a:lumMod val="65000"/>
                  </a:schemeClr>
                </a:solidFill>
                <a:ea typeface="Lato Light" panose="020F0502020204030203" pitchFamily="34" charset="0"/>
                <a:cs typeface="Lato Light" panose="020F0502020204030203" pitchFamily="34" charset="0"/>
              </a:rPr>
              <a:t>His at soluta regione </a:t>
            </a:r>
            <a:r>
              <a:rPr lang="es-ES" altLang="zh-CN" sz="1200" smtClean="0">
                <a:solidFill>
                  <a:schemeClr val="bg1">
                    <a:lumMod val="65000"/>
                  </a:schemeClr>
                </a:solidFill>
                <a:ea typeface="Lato Light" panose="020F0502020204030203" pitchFamily="34" charset="0"/>
                <a:cs typeface="Lato Light" panose="020F0502020204030203" pitchFamily="34" charset="0"/>
              </a:rPr>
              <a:t>diceret, </a:t>
            </a:r>
            <a:r>
              <a:rPr lang="es-ES" altLang="zh-CN" sz="1200">
                <a:solidFill>
                  <a:schemeClr val="bg1">
                    <a:lumMod val="65000"/>
                  </a:schemeClr>
                </a:solidFill>
                <a:ea typeface="Lato Light" panose="020F0502020204030203" pitchFamily="34" charset="0"/>
                <a:cs typeface="Lato Light" panose="020F0502020204030203" pitchFamily="34" charset="0"/>
              </a:rPr>
              <a:t>cum et atqui placerat petentium. Per amet nonumy periculis ei. Lorem ipsum dolor sit amet</a:t>
            </a:r>
            <a:r>
              <a:rPr lang="es-ES" altLang="zh-CN" sz="1200" smtClean="0">
                <a:solidFill>
                  <a:schemeClr val="bg1">
                    <a:lumMod val="65000"/>
                  </a:schemeClr>
                </a:solidFill>
                <a:ea typeface="Lato Light" panose="020F0502020204030203" pitchFamily="34" charset="0"/>
                <a:cs typeface="Lato Light" panose="020F0502020204030203" pitchFamily="34" charset="0"/>
              </a:rPr>
              <a:t>.</a:t>
            </a:r>
          </a:p>
          <a:p>
            <a:pPr>
              <a:lnSpc>
                <a:spcPct val="12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5" name="Rectangle 8"/>
          <p:cNvSpPr/>
          <p:nvPr/>
        </p:nvSpPr>
        <p:spPr>
          <a:xfrm>
            <a:off x="7759393" y="811876"/>
            <a:ext cx="6684756" cy="501612"/>
          </a:xfrm>
          <a:prstGeom prst="rect">
            <a:avLst/>
          </a:prstGeom>
        </p:spPr>
        <p:txBody>
          <a:bodyPr wrap="square">
            <a:spAutoFit/>
          </a:bodyPr>
          <a:lstStyle/>
          <a:p>
            <a:pPr>
              <a:lnSpc>
                <a:spcPct val="120000"/>
              </a:lnSpc>
              <a:spcBef>
                <a:spcPts val="12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Presentation should always be simple.</a:t>
            </a:r>
            <a:endParaRPr lang="es-ES" altLang="zh-CN" sz="2400">
              <a:solidFill>
                <a:schemeClr val="tx1">
                  <a:lumMod val="75000"/>
                  <a:lumOff val="25000"/>
                </a:schemeClr>
              </a:solidFill>
              <a:ea typeface="Lato Light" panose="020F0502020204030203" pitchFamily="34" charset="0"/>
              <a:cs typeface="Lato Light" panose="020F0502020204030203" pitchFamily="34" charset="0"/>
            </a:endParaRPr>
          </a:p>
        </p:txBody>
      </p:sp>
      <p:sp>
        <p:nvSpPr>
          <p:cNvPr id="6" name="TextBox 5"/>
          <p:cNvSpPr txBox="1"/>
          <p:nvPr/>
        </p:nvSpPr>
        <p:spPr>
          <a:xfrm>
            <a:off x="1765302" y="2188834"/>
            <a:ext cx="5782129" cy="140038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Creative</a:t>
            </a:r>
          </a:p>
        </p:txBody>
      </p:sp>
      <p:sp>
        <p:nvSpPr>
          <p:cNvPr id="3" name="Picture Placeholder 2"/>
          <p:cNvSpPr>
            <a:spLocks noGrp="1"/>
          </p:cNvSpPr>
          <p:nvPr>
            <p:ph type="pic" sz="quarter" idx="10"/>
          </p:nvPr>
        </p:nvSpPr>
        <p:spPr/>
      </p:sp>
    </p:spTree>
    <p:extLst>
      <p:ext uri="{BB962C8B-B14F-4D97-AF65-F5344CB8AC3E}">
        <p14:creationId xmlns:p14="http://schemas.microsoft.com/office/powerpoint/2010/main" val="33478003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ppt_x"/>
                                          </p:val>
                                        </p:tav>
                                        <p:tav tm="100000">
                                          <p:val>
                                            <p:strVal val="#ppt_x"/>
                                          </p:val>
                                        </p:tav>
                                      </p:tavLst>
                                    </p:anim>
                                    <p:anim calcmode="lin" valueType="num">
                                      <p:cBhvr additive="base">
                                        <p:cTn id="8" dur="1000" fill="hold"/>
                                        <p:tgtEl>
                                          <p:spTgt spid="3"/>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6"/>
                                        </p:tgtEl>
                                        <p:attrNameLst>
                                          <p:attrName>style.visibility</p:attrName>
                                        </p:attrNameLst>
                                      </p:cBhvr>
                                      <p:to>
                                        <p:strVal val="visible"/>
                                      </p:to>
                                    </p:set>
                                    <p:anim to="" calcmode="lin" valueType="num">
                                      <p:cBhvr>
                                        <p:cTn id="12" dur="700" fill="hold">
                                          <p:stCondLst>
                                            <p:cond delay="0"/>
                                          </p:stCondLst>
                                        </p:cTn>
                                        <p:tgtEl>
                                          <p:spTgt spid="6"/>
                                        </p:tgtEl>
                                        <p:attrNameLst>
                                          <p:attrName>ppt_x</p:attrName>
                                        </p:attrNameLst>
                                      </p:cBhvr>
                                      <p:tavLst>
                                        <p:tav tm="0" fmla="#ppt_x-#ppt_w*1.2*((1.5-1.5*$)^3-(1.5-1.5*$)^2)">
                                          <p:val>
                                            <p:strVal val="0"/>
                                          </p:val>
                                        </p:tav>
                                        <p:tav tm="100000">
                                          <p:val>
                                            <p:strVal val="1"/>
                                          </p:val>
                                        </p:tav>
                                      </p:tavLst>
                                    </p:anim>
                                    <p:anim to="" calcmode="lin" valueType="num">
                                      <p:cBhvr>
                                        <p:cTn id="13" dur="700" fill="hold">
                                          <p:stCondLst>
                                            <p:cond delay="0"/>
                                          </p:stCondLst>
                                        </p:cTn>
                                        <p:tgtEl>
                                          <p:spTgt spid="6"/>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4" dur="700" fill="hold">
                                          <p:stCondLst>
                                            <p:cond delay="0"/>
                                          </p:stCondLst>
                                        </p:cTn>
                                        <p:tgtEl>
                                          <p:spTgt spid="6"/>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5" fill="hold">
                            <p:stCondLst>
                              <p:cond delay="2190"/>
                            </p:stCondLst>
                            <p:childTnLst>
                              <p:par>
                                <p:cTn id="16" presetID="0" presetClass="entr" presetSubtype="0" fill="hold" grpId="0" nodeType="afterEffect">
                                  <p:stCondLst>
                                    <p:cond delay="0"/>
                                  </p:stCondLst>
                                  <p:iterate type="lt">
                                    <p:tmPct val="2000"/>
                                  </p:iterate>
                                  <p:childTnLst>
                                    <p:set>
                                      <p:cBhvr>
                                        <p:cTn id="17" dur="700" fill="hold">
                                          <p:stCondLst>
                                            <p:cond delay="0"/>
                                          </p:stCondLst>
                                        </p:cTn>
                                        <p:tgtEl>
                                          <p:spTgt spid="5"/>
                                        </p:tgtEl>
                                        <p:attrNameLst>
                                          <p:attrName>style.visibility</p:attrName>
                                        </p:attrNameLst>
                                      </p:cBhvr>
                                      <p:to>
                                        <p:strVal val="visible"/>
                                      </p:to>
                                    </p:set>
                                    <p:anim to="" calcmode="lin" valueType="num">
                                      <p:cBhvr>
                                        <p:cTn id="18" dur="700" fill="hold">
                                          <p:stCondLst>
                                            <p:cond delay="0"/>
                                          </p:stCondLst>
                                        </p:cTn>
                                        <p:tgtEl>
                                          <p:spTgt spid="5"/>
                                        </p:tgtEl>
                                        <p:attrNameLst>
                                          <p:attrName>ppt_x</p:attrName>
                                        </p:attrNameLst>
                                      </p:cBhvr>
                                      <p:tavLst>
                                        <p:tav tm="0" fmla="#ppt_x-#ppt_w*1.2*((1.5-1.5*$)^3-(1.5-1.5*$)^2)">
                                          <p:val>
                                            <p:strVal val="0"/>
                                          </p:val>
                                        </p:tav>
                                        <p:tav tm="100000">
                                          <p:val>
                                            <p:strVal val="1"/>
                                          </p:val>
                                        </p:tav>
                                      </p:tavLst>
                                    </p:anim>
                                    <p:anim to="" calcmode="lin" valueType="num">
                                      <p:cBhvr>
                                        <p:cTn id="19" dur="700" fill="hold">
                                          <p:stCondLst>
                                            <p:cond delay="0"/>
                                          </p:stCondLst>
                                        </p:cTn>
                                        <p:tgtEl>
                                          <p:spTgt spid="5"/>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20" dur="700" fill="hold">
                                          <p:stCondLst>
                                            <p:cond delay="0"/>
                                          </p:stCondLst>
                                        </p:cTn>
                                        <p:tgtEl>
                                          <p:spTgt spid="5"/>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21" fill="hold">
                            <p:stCondLst>
                              <p:cond delay="3338"/>
                            </p:stCondLst>
                            <p:childTnLst>
                              <p:par>
                                <p:cTn id="22" presetID="10" presetClass="entr" presetSubtype="0" fill="hold" grpId="0" nodeType="after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fade">
                                      <p:cBhvr>
                                        <p:cTn id="2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bwMode="auto">
          <a:xfrm>
            <a:off x="1738592" y="1002737"/>
            <a:ext cx="7089576" cy="9182258"/>
            <a:chOff x="2566" y="509"/>
            <a:chExt cx="2551" cy="3304"/>
          </a:xfrm>
          <a:solidFill>
            <a:schemeClr val="bg1">
              <a:lumMod val="85000"/>
            </a:schemeClr>
          </a:solidFill>
        </p:grpSpPr>
        <p:sp>
          <p:nvSpPr>
            <p:cNvPr id="3" name="Freeform 5"/>
            <p:cNvSpPr>
              <a:spLocks noEditPoints="1"/>
            </p:cNvSpPr>
            <p:nvPr/>
          </p:nvSpPr>
          <p:spPr bwMode="auto">
            <a:xfrm>
              <a:off x="3430" y="637"/>
              <a:ext cx="524" cy="575"/>
            </a:xfrm>
            <a:custGeom>
              <a:avLst/>
              <a:gdLst>
                <a:gd name="T0" fmla="*/ 367 w 524"/>
                <a:gd name="T1" fmla="*/ 381 h 575"/>
                <a:gd name="T2" fmla="*/ 509 w 524"/>
                <a:gd name="T3" fmla="*/ 289 h 575"/>
                <a:gd name="T4" fmla="*/ 495 w 524"/>
                <a:gd name="T5" fmla="*/ 260 h 575"/>
                <a:gd name="T6" fmla="*/ 474 w 524"/>
                <a:gd name="T7" fmla="*/ 256 h 575"/>
                <a:gd name="T8" fmla="*/ 464 w 524"/>
                <a:gd name="T9" fmla="*/ 256 h 575"/>
                <a:gd name="T10" fmla="*/ 438 w 524"/>
                <a:gd name="T11" fmla="*/ 270 h 575"/>
                <a:gd name="T12" fmla="*/ 410 w 524"/>
                <a:gd name="T13" fmla="*/ 256 h 575"/>
                <a:gd name="T14" fmla="*/ 386 w 524"/>
                <a:gd name="T15" fmla="*/ 222 h 575"/>
                <a:gd name="T16" fmla="*/ 396 w 524"/>
                <a:gd name="T17" fmla="*/ 180 h 575"/>
                <a:gd name="T18" fmla="*/ 389 w 524"/>
                <a:gd name="T19" fmla="*/ 151 h 575"/>
                <a:gd name="T20" fmla="*/ 372 w 524"/>
                <a:gd name="T21" fmla="*/ 140 h 575"/>
                <a:gd name="T22" fmla="*/ 389 w 524"/>
                <a:gd name="T23" fmla="*/ 99 h 575"/>
                <a:gd name="T24" fmla="*/ 434 w 524"/>
                <a:gd name="T25" fmla="*/ 64 h 575"/>
                <a:gd name="T26" fmla="*/ 438 w 524"/>
                <a:gd name="T27" fmla="*/ 47 h 575"/>
                <a:gd name="T28" fmla="*/ 436 w 524"/>
                <a:gd name="T29" fmla="*/ 9 h 575"/>
                <a:gd name="T30" fmla="*/ 377 w 524"/>
                <a:gd name="T31" fmla="*/ 12 h 575"/>
                <a:gd name="T32" fmla="*/ 363 w 524"/>
                <a:gd name="T33" fmla="*/ 17 h 575"/>
                <a:gd name="T34" fmla="*/ 322 w 524"/>
                <a:gd name="T35" fmla="*/ 12 h 575"/>
                <a:gd name="T36" fmla="*/ 299 w 524"/>
                <a:gd name="T37" fmla="*/ 33 h 575"/>
                <a:gd name="T38" fmla="*/ 266 w 524"/>
                <a:gd name="T39" fmla="*/ 64 h 575"/>
                <a:gd name="T40" fmla="*/ 258 w 524"/>
                <a:gd name="T41" fmla="*/ 80 h 575"/>
                <a:gd name="T42" fmla="*/ 258 w 524"/>
                <a:gd name="T43" fmla="*/ 114 h 575"/>
                <a:gd name="T44" fmla="*/ 270 w 524"/>
                <a:gd name="T45" fmla="*/ 130 h 575"/>
                <a:gd name="T46" fmla="*/ 284 w 524"/>
                <a:gd name="T47" fmla="*/ 149 h 575"/>
                <a:gd name="T48" fmla="*/ 249 w 524"/>
                <a:gd name="T49" fmla="*/ 175 h 575"/>
                <a:gd name="T50" fmla="*/ 223 w 524"/>
                <a:gd name="T51" fmla="*/ 196 h 575"/>
                <a:gd name="T52" fmla="*/ 199 w 524"/>
                <a:gd name="T53" fmla="*/ 208 h 575"/>
                <a:gd name="T54" fmla="*/ 157 w 524"/>
                <a:gd name="T55" fmla="*/ 220 h 575"/>
                <a:gd name="T56" fmla="*/ 147 w 524"/>
                <a:gd name="T57" fmla="*/ 230 h 575"/>
                <a:gd name="T58" fmla="*/ 119 w 524"/>
                <a:gd name="T59" fmla="*/ 267 h 575"/>
                <a:gd name="T60" fmla="*/ 104 w 524"/>
                <a:gd name="T61" fmla="*/ 301 h 575"/>
                <a:gd name="T62" fmla="*/ 74 w 524"/>
                <a:gd name="T63" fmla="*/ 303 h 575"/>
                <a:gd name="T64" fmla="*/ 52 w 524"/>
                <a:gd name="T65" fmla="*/ 296 h 575"/>
                <a:gd name="T66" fmla="*/ 55 w 524"/>
                <a:gd name="T67" fmla="*/ 275 h 575"/>
                <a:gd name="T68" fmla="*/ 0 w 524"/>
                <a:gd name="T69" fmla="*/ 343 h 575"/>
                <a:gd name="T70" fmla="*/ 17 w 524"/>
                <a:gd name="T71" fmla="*/ 402 h 575"/>
                <a:gd name="T72" fmla="*/ 24 w 524"/>
                <a:gd name="T73" fmla="*/ 424 h 575"/>
                <a:gd name="T74" fmla="*/ 71 w 524"/>
                <a:gd name="T75" fmla="*/ 452 h 575"/>
                <a:gd name="T76" fmla="*/ 78 w 524"/>
                <a:gd name="T77" fmla="*/ 466 h 575"/>
                <a:gd name="T78" fmla="*/ 88 w 524"/>
                <a:gd name="T79" fmla="*/ 478 h 575"/>
                <a:gd name="T80" fmla="*/ 112 w 524"/>
                <a:gd name="T81" fmla="*/ 478 h 575"/>
                <a:gd name="T82" fmla="*/ 159 w 524"/>
                <a:gd name="T83" fmla="*/ 521 h 575"/>
                <a:gd name="T84" fmla="*/ 221 w 524"/>
                <a:gd name="T85" fmla="*/ 537 h 575"/>
                <a:gd name="T86" fmla="*/ 270 w 524"/>
                <a:gd name="T87" fmla="*/ 518 h 575"/>
                <a:gd name="T88" fmla="*/ 320 w 524"/>
                <a:gd name="T89" fmla="*/ 533 h 575"/>
                <a:gd name="T90" fmla="*/ 351 w 524"/>
                <a:gd name="T91" fmla="*/ 533 h 575"/>
                <a:gd name="T92" fmla="*/ 353 w 524"/>
                <a:gd name="T93" fmla="*/ 551 h 575"/>
                <a:gd name="T94" fmla="*/ 365 w 524"/>
                <a:gd name="T95" fmla="*/ 568 h 575"/>
                <a:gd name="T96" fmla="*/ 379 w 524"/>
                <a:gd name="T97" fmla="*/ 559 h 575"/>
                <a:gd name="T98" fmla="*/ 386 w 524"/>
                <a:gd name="T99" fmla="*/ 568 h 575"/>
                <a:gd name="T100" fmla="*/ 403 w 524"/>
                <a:gd name="T101" fmla="*/ 518 h 575"/>
                <a:gd name="T102" fmla="*/ 379 w 524"/>
                <a:gd name="T103" fmla="*/ 499 h 575"/>
                <a:gd name="T104" fmla="*/ 367 w 524"/>
                <a:gd name="T105" fmla="*/ 497 h 575"/>
                <a:gd name="T106" fmla="*/ 358 w 524"/>
                <a:gd name="T107" fmla="*/ 483 h 575"/>
                <a:gd name="T108" fmla="*/ 344 w 524"/>
                <a:gd name="T109" fmla="*/ 454 h 575"/>
                <a:gd name="T110" fmla="*/ 332 w 524"/>
                <a:gd name="T111" fmla="*/ 433 h 575"/>
                <a:gd name="T112" fmla="*/ 339 w 524"/>
                <a:gd name="T113" fmla="*/ 405 h 575"/>
                <a:gd name="T114" fmla="*/ 356 w 524"/>
                <a:gd name="T115" fmla="*/ 364 h 575"/>
                <a:gd name="T116" fmla="*/ 384 w 524"/>
                <a:gd name="T117" fmla="*/ 357 h 575"/>
                <a:gd name="T118" fmla="*/ 410 w 524"/>
                <a:gd name="T119" fmla="*/ 353 h 575"/>
                <a:gd name="T120" fmla="*/ 396 w 524"/>
                <a:gd name="T121" fmla="*/ 360 h 575"/>
                <a:gd name="T122" fmla="*/ 384 w 524"/>
                <a:gd name="T123" fmla="*/ 369 h 575"/>
                <a:gd name="T124" fmla="*/ 524 w 524"/>
                <a:gd name="T125" fmla="*/ 31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4" h="575">
                  <a:moveTo>
                    <a:pt x="370" y="386"/>
                  </a:moveTo>
                  <a:lnTo>
                    <a:pt x="377" y="386"/>
                  </a:lnTo>
                  <a:lnTo>
                    <a:pt x="379" y="386"/>
                  </a:lnTo>
                  <a:lnTo>
                    <a:pt x="382" y="388"/>
                  </a:lnTo>
                  <a:lnTo>
                    <a:pt x="377" y="383"/>
                  </a:lnTo>
                  <a:lnTo>
                    <a:pt x="374" y="381"/>
                  </a:lnTo>
                  <a:lnTo>
                    <a:pt x="370" y="386"/>
                  </a:lnTo>
                  <a:lnTo>
                    <a:pt x="365" y="390"/>
                  </a:lnTo>
                  <a:lnTo>
                    <a:pt x="360" y="400"/>
                  </a:lnTo>
                  <a:lnTo>
                    <a:pt x="358" y="407"/>
                  </a:lnTo>
                  <a:lnTo>
                    <a:pt x="358" y="407"/>
                  </a:lnTo>
                  <a:lnTo>
                    <a:pt x="370" y="386"/>
                  </a:lnTo>
                  <a:close/>
                  <a:moveTo>
                    <a:pt x="365" y="381"/>
                  </a:moveTo>
                  <a:lnTo>
                    <a:pt x="367" y="381"/>
                  </a:lnTo>
                  <a:lnTo>
                    <a:pt x="367" y="376"/>
                  </a:lnTo>
                  <a:lnTo>
                    <a:pt x="365" y="374"/>
                  </a:lnTo>
                  <a:lnTo>
                    <a:pt x="360" y="374"/>
                  </a:lnTo>
                  <a:lnTo>
                    <a:pt x="358" y="379"/>
                  </a:lnTo>
                  <a:lnTo>
                    <a:pt x="358" y="383"/>
                  </a:lnTo>
                  <a:lnTo>
                    <a:pt x="363" y="383"/>
                  </a:lnTo>
                  <a:lnTo>
                    <a:pt x="365" y="381"/>
                  </a:lnTo>
                  <a:close/>
                  <a:moveTo>
                    <a:pt x="521" y="312"/>
                  </a:moveTo>
                  <a:lnTo>
                    <a:pt x="521" y="308"/>
                  </a:lnTo>
                  <a:lnTo>
                    <a:pt x="517" y="296"/>
                  </a:lnTo>
                  <a:lnTo>
                    <a:pt x="514" y="293"/>
                  </a:lnTo>
                  <a:lnTo>
                    <a:pt x="512" y="291"/>
                  </a:lnTo>
                  <a:lnTo>
                    <a:pt x="512" y="289"/>
                  </a:lnTo>
                  <a:lnTo>
                    <a:pt x="509" y="289"/>
                  </a:lnTo>
                  <a:lnTo>
                    <a:pt x="509" y="286"/>
                  </a:lnTo>
                  <a:lnTo>
                    <a:pt x="512" y="286"/>
                  </a:lnTo>
                  <a:lnTo>
                    <a:pt x="509" y="284"/>
                  </a:lnTo>
                  <a:lnTo>
                    <a:pt x="509" y="282"/>
                  </a:lnTo>
                  <a:lnTo>
                    <a:pt x="505" y="277"/>
                  </a:lnTo>
                  <a:lnTo>
                    <a:pt x="505" y="275"/>
                  </a:lnTo>
                  <a:lnTo>
                    <a:pt x="505" y="272"/>
                  </a:lnTo>
                  <a:lnTo>
                    <a:pt x="505" y="270"/>
                  </a:lnTo>
                  <a:lnTo>
                    <a:pt x="505" y="267"/>
                  </a:lnTo>
                  <a:lnTo>
                    <a:pt x="505" y="263"/>
                  </a:lnTo>
                  <a:lnTo>
                    <a:pt x="505" y="263"/>
                  </a:lnTo>
                  <a:lnTo>
                    <a:pt x="502" y="260"/>
                  </a:lnTo>
                  <a:lnTo>
                    <a:pt x="498" y="258"/>
                  </a:lnTo>
                  <a:lnTo>
                    <a:pt x="495" y="260"/>
                  </a:lnTo>
                  <a:lnTo>
                    <a:pt x="495" y="263"/>
                  </a:lnTo>
                  <a:lnTo>
                    <a:pt x="493" y="265"/>
                  </a:lnTo>
                  <a:lnTo>
                    <a:pt x="493" y="265"/>
                  </a:lnTo>
                  <a:lnTo>
                    <a:pt x="491" y="265"/>
                  </a:lnTo>
                  <a:lnTo>
                    <a:pt x="481" y="263"/>
                  </a:lnTo>
                  <a:lnTo>
                    <a:pt x="481" y="260"/>
                  </a:lnTo>
                  <a:lnTo>
                    <a:pt x="481" y="260"/>
                  </a:lnTo>
                  <a:lnTo>
                    <a:pt x="481" y="260"/>
                  </a:lnTo>
                  <a:lnTo>
                    <a:pt x="481" y="258"/>
                  </a:lnTo>
                  <a:lnTo>
                    <a:pt x="479" y="258"/>
                  </a:lnTo>
                  <a:lnTo>
                    <a:pt x="479" y="258"/>
                  </a:lnTo>
                  <a:lnTo>
                    <a:pt x="479" y="256"/>
                  </a:lnTo>
                  <a:lnTo>
                    <a:pt x="476" y="256"/>
                  </a:lnTo>
                  <a:lnTo>
                    <a:pt x="474" y="256"/>
                  </a:lnTo>
                  <a:lnTo>
                    <a:pt x="474" y="258"/>
                  </a:lnTo>
                  <a:lnTo>
                    <a:pt x="472" y="258"/>
                  </a:lnTo>
                  <a:lnTo>
                    <a:pt x="469" y="260"/>
                  </a:lnTo>
                  <a:lnTo>
                    <a:pt x="469" y="260"/>
                  </a:lnTo>
                  <a:lnTo>
                    <a:pt x="469" y="263"/>
                  </a:lnTo>
                  <a:lnTo>
                    <a:pt x="469" y="263"/>
                  </a:lnTo>
                  <a:lnTo>
                    <a:pt x="467" y="263"/>
                  </a:lnTo>
                  <a:lnTo>
                    <a:pt x="464" y="263"/>
                  </a:lnTo>
                  <a:lnTo>
                    <a:pt x="464" y="260"/>
                  </a:lnTo>
                  <a:lnTo>
                    <a:pt x="464" y="260"/>
                  </a:lnTo>
                  <a:lnTo>
                    <a:pt x="464" y="258"/>
                  </a:lnTo>
                  <a:lnTo>
                    <a:pt x="464" y="258"/>
                  </a:lnTo>
                  <a:lnTo>
                    <a:pt x="464" y="258"/>
                  </a:lnTo>
                  <a:lnTo>
                    <a:pt x="464" y="256"/>
                  </a:lnTo>
                  <a:lnTo>
                    <a:pt x="462" y="256"/>
                  </a:lnTo>
                  <a:lnTo>
                    <a:pt x="462" y="253"/>
                  </a:lnTo>
                  <a:lnTo>
                    <a:pt x="460" y="253"/>
                  </a:lnTo>
                  <a:lnTo>
                    <a:pt x="460" y="253"/>
                  </a:lnTo>
                  <a:lnTo>
                    <a:pt x="457" y="253"/>
                  </a:lnTo>
                  <a:lnTo>
                    <a:pt x="457" y="256"/>
                  </a:lnTo>
                  <a:lnTo>
                    <a:pt x="455" y="258"/>
                  </a:lnTo>
                  <a:lnTo>
                    <a:pt x="455" y="258"/>
                  </a:lnTo>
                  <a:lnTo>
                    <a:pt x="455" y="260"/>
                  </a:lnTo>
                  <a:lnTo>
                    <a:pt x="450" y="260"/>
                  </a:lnTo>
                  <a:lnTo>
                    <a:pt x="448" y="260"/>
                  </a:lnTo>
                  <a:lnTo>
                    <a:pt x="448" y="263"/>
                  </a:lnTo>
                  <a:lnTo>
                    <a:pt x="441" y="270"/>
                  </a:lnTo>
                  <a:lnTo>
                    <a:pt x="438" y="270"/>
                  </a:lnTo>
                  <a:lnTo>
                    <a:pt x="434" y="270"/>
                  </a:lnTo>
                  <a:lnTo>
                    <a:pt x="434" y="265"/>
                  </a:lnTo>
                  <a:lnTo>
                    <a:pt x="431" y="265"/>
                  </a:lnTo>
                  <a:lnTo>
                    <a:pt x="429" y="260"/>
                  </a:lnTo>
                  <a:lnTo>
                    <a:pt x="427" y="260"/>
                  </a:lnTo>
                  <a:lnTo>
                    <a:pt x="427" y="260"/>
                  </a:lnTo>
                  <a:lnTo>
                    <a:pt x="424" y="260"/>
                  </a:lnTo>
                  <a:lnTo>
                    <a:pt x="424" y="260"/>
                  </a:lnTo>
                  <a:lnTo>
                    <a:pt x="422" y="263"/>
                  </a:lnTo>
                  <a:lnTo>
                    <a:pt x="419" y="263"/>
                  </a:lnTo>
                  <a:lnTo>
                    <a:pt x="419" y="263"/>
                  </a:lnTo>
                  <a:lnTo>
                    <a:pt x="412" y="258"/>
                  </a:lnTo>
                  <a:lnTo>
                    <a:pt x="410" y="258"/>
                  </a:lnTo>
                  <a:lnTo>
                    <a:pt x="410" y="256"/>
                  </a:lnTo>
                  <a:lnTo>
                    <a:pt x="410" y="253"/>
                  </a:lnTo>
                  <a:lnTo>
                    <a:pt x="405" y="239"/>
                  </a:lnTo>
                  <a:lnTo>
                    <a:pt x="403" y="237"/>
                  </a:lnTo>
                  <a:lnTo>
                    <a:pt x="403" y="234"/>
                  </a:lnTo>
                  <a:lnTo>
                    <a:pt x="403" y="234"/>
                  </a:lnTo>
                  <a:lnTo>
                    <a:pt x="403" y="232"/>
                  </a:lnTo>
                  <a:lnTo>
                    <a:pt x="401" y="232"/>
                  </a:lnTo>
                  <a:lnTo>
                    <a:pt x="396" y="230"/>
                  </a:lnTo>
                  <a:lnTo>
                    <a:pt x="396" y="230"/>
                  </a:lnTo>
                  <a:lnTo>
                    <a:pt x="391" y="225"/>
                  </a:lnTo>
                  <a:lnTo>
                    <a:pt x="391" y="222"/>
                  </a:lnTo>
                  <a:lnTo>
                    <a:pt x="389" y="222"/>
                  </a:lnTo>
                  <a:lnTo>
                    <a:pt x="386" y="222"/>
                  </a:lnTo>
                  <a:lnTo>
                    <a:pt x="386" y="222"/>
                  </a:lnTo>
                  <a:lnTo>
                    <a:pt x="386" y="220"/>
                  </a:lnTo>
                  <a:lnTo>
                    <a:pt x="384" y="211"/>
                  </a:lnTo>
                  <a:lnTo>
                    <a:pt x="384" y="204"/>
                  </a:lnTo>
                  <a:lnTo>
                    <a:pt x="379" y="194"/>
                  </a:lnTo>
                  <a:lnTo>
                    <a:pt x="382" y="189"/>
                  </a:lnTo>
                  <a:lnTo>
                    <a:pt x="384" y="187"/>
                  </a:lnTo>
                  <a:lnTo>
                    <a:pt x="384" y="185"/>
                  </a:lnTo>
                  <a:lnTo>
                    <a:pt x="384" y="185"/>
                  </a:lnTo>
                  <a:lnTo>
                    <a:pt x="386" y="185"/>
                  </a:lnTo>
                  <a:lnTo>
                    <a:pt x="386" y="182"/>
                  </a:lnTo>
                  <a:lnTo>
                    <a:pt x="386" y="182"/>
                  </a:lnTo>
                  <a:lnTo>
                    <a:pt x="389" y="182"/>
                  </a:lnTo>
                  <a:lnTo>
                    <a:pt x="393" y="180"/>
                  </a:lnTo>
                  <a:lnTo>
                    <a:pt x="396" y="180"/>
                  </a:lnTo>
                  <a:lnTo>
                    <a:pt x="396" y="177"/>
                  </a:lnTo>
                  <a:lnTo>
                    <a:pt x="396" y="177"/>
                  </a:lnTo>
                  <a:lnTo>
                    <a:pt x="398" y="177"/>
                  </a:lnTo>
                  <a:lnTo>
                    <a:pt x="398" y="175"/>
                  </a:lnTo>
                  <a:lnTo>
                    <a:pt x="398" y="173"/>
                  </a:lnTo>
                  <a:lnTo>
                    <a:pt x="398" y="170"/>
                  </a:lnTo>
                  <a:lnTo>
                    <a:pt x="396" y="163"/>
                  </a:lnTo>
                  <a:lnTo>
                    <a:pt x="396" y="161"/>
                  </a:lnTo>
                  <a:lnTo>
                    <a:pt x="396" y="159"/>
                  </a:lnTo>
                  <a:lnTo>
                    <a:pt x="391" y="156"/>
                  </a:lnTo>
                  <a:lnTo>
                    <a:pt x="391" y="156"/>
                  </a:lnTo>
                  <a:lnTo>
                    <a:pt x="389" y="154"/>
                  </a:lnTo>
                  <a:lnTo>
                    <a:pt x="389" y="154"/>
                  </a:lnTo>
                  <a:lnTo>
                    <a:pt x="389" y="151"/>
                  </a:lnTo>
                  <a:lnTo>
                    <a:pt x="389" y="149"/>
                  </a:lnTo>
                  <a:lnTo>
                    <a:pt x="389" y="147"/>
                  </a:lnTo>
                  <a:lnTo>
                    <a:pt x="386" y="144"/>
                  </a:lnTo>
                  <a:lnTo>
                    <a:pt x="386" y="144"/>
                  </a:lnTo>
                  <a:lnTo>
                    <a:pt x="384" y="144"/>
                  </a:lnTo>
                  <a:lnTo>
                    <a:pt x="382" y="144"/>
                  </a:lnTo>
                  <a:lnTo>
                    <a:pt x="382" y="144"/>
                  </a:lnTo>
                  <a:lnTo>
                    <a:pt x="382" y="142"/>
                  </a:lnTo>
                  <a:lnTo>
                    <a:pt x="382" y="142"/>
                  </a:lnTo>
                  <a:lnTo>
                    <a:pt x="382" y="140"/>
                  </a:lnTo>
                  <a:lnTo>
                    <a:pt x="379" y="140"/>
                  </a:lnTo>
                  <a:lnTo>
                    <a:pt x="379" y="140"/>
                  </a:lnTo>
                  <a:lnTo>
                    <a:pt x="374" y="140"/>
                  </a:lnTo>
                  <a:lnTo>
                    <a:pt x="372" y="140"/>
                  </a:lnTo>
                  <a:lnTo>
                    <a:pt x="372" y="137"/>
                  </a:lnTo>
                  <a:lnTo>
                    <a:pt x="367" y="135"/>
                  </a:lnTo>
                  <a:lnTo>
                    <a:pt x="363" y="130"/>
                  </a:lnTo>
                  <a:lnTo>
                    <a:pt x="363" y="130"/>
                  </a:lnTo>
                  <a:lnTo>
                    <a:pt x="363" y="128"/>
                  </a:lnTo>
                  <a:lnTo>
                    <a:pt x="363" y="125"/>
                  </a:lnTo>
                  <a:lnTo>
                    <a:pt x="363" y="125"/>
                  </a:lnTo>
                  <a:lnTo>
                    <a:pt x="363" y="123"/>
                  </a:lnTo>
                  <a:lnTo>
                    <a:pt x="367" y="118"/>
                  </a:lnTo>
                  <a:lnTo>
                    <a:pt x="370" y="116"/>
                  </a:lnTo>
                  <a:lnTo>
                    <a:pt x="372" y="114"/>
                  </a:lnTo>
                  <a:lnTo>
                    <a:pt x="384" y="106"/>
                  </a:lnTo>
                  <a:lnTo>
                    <a:pt x="386" y="104"/>
                  </a:lnTo>
                  <a:lnTo>
                    <a:pt x="389" y="99"/>
                  </a:lnTo>
                  <a:lnTo>
                    <a:pt x="396" y="88"/>
                  </a:lnTo>
                  <a:lnTo>
                    <a:pt x="398" y="78"/>
                  </a:lnTo>
                  <a:lnTo>
                    <a:pt x="401" y="73"/>
                  </a:lnTo>
                  <a:lnTo>
                    <a:pt x="403" y="71"/>
                  </a:lnTo>
                  <a:lnTo>
                    <a:pt x="403" y="71"/>
                  </a:lnTo>
                  <a:lnTo>
                    <a:pt x="408" y="69"/>
                  </a:lnTo>
                  <a:lnTo>
                    <a:pt x="417" y="66"/>
                  </a:lnTo>
                  <a:lnTo>
                    <a:pt x="427" y="66"/>
                  </a:lnTo>
                  <a:lnTo>
                    <a:pt x="429" y="66"/>
                  </a:lnTo>
                  <a:lnTo>
                    <a:pt x="431" y="69"/>
                  </a:lnTo>
                  <a:lnTo>
                    <a:pt x="434" y="69"/>
                  </a:lnTo>
                  <a:lnTo>
                    <a:pt x="434" y="69"/>
                  </a:lnTo>
                  <a:lnTo>
                    <a:pt x="434" y="66"/>
                  </a:lnTo>
                  <a:lnTo>
                    <a:pt x="434" y="64"/>
                  </a:lnTo>
                  <a:lnTo>
                    <a:pt x="434" y="61"/>
                  </a:lnTo>
                  <a:lnTo>
                    <a:pt x="434" y="61"/>
                  </a:lnTo>
                  <a:lnTo>
                    <a:pt x="431" y="59"/>
                  </a:lnTo>
                  <a:lnTo>
                    <a:pt x="429" y="59"/>
                  </a:lnTo>
                  <a:lnTo>
                    <a:pt x="429" y="59"/>
                  </a:lnTo>
                  <a:lnTo>
                    <a:pt x="429" y="59"/>
                  </a:lnTo>
                  <a:lnTo>
                    <a:pt x="427" y="57"/>
                  </a:lnTo>
                  <a:lnTo>
                    <a:pt x="429" y="57"/>
                  </a:lnTo>
                  <a:lnTo>
                    <a:pt x="429" y="54"/>
                  </a:lnTo>
                  <a:lnTo>
                    <a:pt x="431" y="50"/>
                  </a:lnTo>
                  <a:lnTo>
                    <a:pt x="434" y="50"/>
                  </a:lnTo>
                  <a:lnTo>
                    <a:pt x="434" y="47"/>
                  </a:lnTo>
                  <a:lnTo>
                    <a:pt x="436" y="47"/>
                  </a:lnTo>
                  <a:lnTo>
                    <a:pt x="438" y="47"/>
                  </a:lnTo>
                  <a:lnTo>
                    <a:pt x="453" y="45"/>
                  </a:lnTo>
                  <a:lnTo>
                    <a:pt x="453" y="43"/>
                  </a:lnTo>
                  <a:lnTo>
                    <a:pt x="453" y="43"/>
                  </a:lnTo>
                  <a:lnTo>
                    <a:pt x="453" y="40"/>
                  </a:lnTo>
                  <a:lnTo>
                    <a:pt x="453" y="35"/>
                  </a:lnTo>
                  <a:lnTo>
                    <a:pt x="453" y="33"/>
                  </a:lnTo>
                  <a:lnTo>
                    <a:pt x="453" y="26"/>
                  </a:lnTo>
                  <a:lnTo>
                    <a:pt x="450" y="12"/>
                  </a:lnTo>
                  <a:lnTo>
                    <a:pt x="448" y="12"/>
                  </a:lnTo>
                  <a:lnTo>
                    <a:pt x="448" y="12"/>
                  </a:lnTo>
                  <a:lnTo>
                    <a:pt x="443" y="12"/>
                  </a:lnTo>
                  <a:lnTo>
                    <a:pt x="441" y="12"/>
                  </a:lnTo>
                  <a:lnTo>
                    <a:pt x="438" y="12"/>
                  </a:lnTo>
                  <a:lnTo>
                    <a:pt x="436" y="9"/>
                  </a:lnTo>
                  <a:lnTo>
                    <a:pt x="434" y="7"/>
                  </a:lnTo>
                  <a:lnTo>
                    <a:pt x="434" y="7"/>
                  </a:lnTo>
                  <a:lnTo>
                    <a:pt x="422" y="7"/>
                  </a:lnTo>
                  <a:lnTo>
                    <a:pt x="410" y="7"/>
                  </a:lnTo>
                  <a:lnTo>
                    <a:pt x="408" y="7"/>
                  </a:lnTo>
                  <a:lnTo>
                    <a:pt x="403" y="7"/>
                  </a:lnTo>
                  <a:lnTo>
                    <a:pt x="398" y="2"/>
                  </a:lnTo>
                  <a:lnTo>
                    <a:pt x="391" y="0"/>
                  </a:lnTo>
                  <a:lnTo>
                    <a:pt x="386" y="5"/>
                  </a:lnTo>
                  <a:lnTo>
                    <a:pt x="384" y="7"/>
                  </a:lnTo>
                  <a:lnTo>
                    <a:pt x="382" y="7"/>
                  </a:lnTo>
                  <a:lnTo>
                    <a:pt x="382" y="9"/>
                  </a:lnTo>
                  <a:lnTo>
                    <a:pt x="379" y="9"/>
                  </a:lnTo>
                  <a:lnTo>
                    <a:pt x="377" y="12"/>
                  </a:lnTo>
                  <a:lnTo>
                    <a:pt x="374" y="12"/>
                  </a:lnTo>
                  <a:lnTo>
                    <a:pt x="374" y="14"/>
                  </a:lnTo>
                  <a:lnTo>
                    <a:pt x="374" y="17"/>
                  </a:lnTo>
                  <a:lnTo>
                    <a:pt x="374" y="17"/>
                  </a:lnTo>
                  <a:lnTo>
                    <a:pt x="374" y="19"/>
                  </a:lnTo>
                  <a:lnTo>
                    <a:pt x="372" y="19"/>
                  </a:lnTo>
                  <a:lnTo>
                    <a:pt x="370" y="19"/>
                  </a:lnTo>
                  <a:lnTo>
                    <a:pt x="367" y="17"/>
                  </a:lnTo>
                  <a:lnTo>
                    <a:pt x="367" y="17"/>
                  </a:lnTo>
                  <a:lnTo>
                    <a:pt x="367" y="17"/>
                  </a:lnTo>
                  <a:lnTo>
                    <a:pt x="365" y="17"/>
                  </a:lnTo>
                  <a:lnTo>
                    <a:pt x="365" y="14"/>
                  </a:lnTo>
                  <a:lnTo>
                    <a:pt x="363" y="14"/>
                  </a:lnTo>
                  <a:lnTo>
                    <a:pt x="363" y="17"/>
                  </a:lnTo>
                  <a:lnTo>
                    <a:pt x="360" y="17"/>
                  </a:lnTo>
                  <a:lnTo>
                    <a:pt x="358" y="19"/>
                  </a:lnTo>
                  <a:lnTo>
                    <a:pt x="356" y="19"/>
                  </a:lnTo>
                  <a:lnTo>
                    <a:pt x="344" y="21"/>
                  </a:lnTo>
                  <a:lnTo>
                    <a:pt x="341" y="21"/>
                  </a:lnTo>
                  <a:lnTo>
                    <a:pt x="337" y="26"/>
                  </a:lnTo>
                  <a:lnTo>
                    <a:pt x="334" y="26"/>
                  </a:lnTo>
                  <a:lnTo>
                    <a:pt x="334" y="24"/>
                  </a:lnTo>
                  <a:lnTo>
                    <a:pt x="334" y="21"/>
                  </a:lnTo>
                  <a:lnTo>
                    <a:pt x="334" y="21"/>
                  </a:lnTo>
                  <a:lnTo>
                    <a:pt x="329" y="14"/>
                  </a:lnTo>
                  <a:lnTo>
                    <a:pt x="327" y="12"/>
                  </a:lnTo>
                  <a:lnTo>
                    <a:pt x="327" y="12"/>
                  </a:lnTo>
                  <a:lnTo>
                    <a:pt x="322" y="12"/>
                  </a:lnTo>
                  <a:lnTo>
                    <a:pt x="320" y="9"/>
                  </a:lnTo>
                  <a:lnTo>
                    <a:pt x="311" y="2"/>
                  </a:lnTo>
                  <a:lnTo>
                    <a:pt x="311" y="2"/>
                  </a:lnTo>
                  <a:lnTo>
                    <a:pt x="311" y="2"/>
                  </a:lnTo>
                  <a:lnTo>
                    <a:pt x="308" y="5"/>
                  </a:lnTo>
                  <a:lnTo>
                    <a:pt x="308" y="7"/>
                  </a:lnTo>
                  <a:lnTo>
                    <a:pt x="308" y="9"/>
                  </a:lnTo>
                  <a:lnTo>
                    <a:pt x="308" y="12"/>
                  </a:lnTo>
                  <a:lnTo>
                    <a:pt x="306" y="14"/>
                  </a:lnTo>
                  <a:lnTo>
                    <a:pt x="306" y="19"/>
                  </a:lnTo>
                  <a:lnTo>
                    <a:pt x="303" y="24"/>
                  </a:lnTo>
                  <a:lnTo>
                    <a:pt x="301" y="28"/>
                  </a:lnTo>
                  <a:lnTo>
                    <a:pt x="299" y="31"/>
                  </a:lnTo>
                  <a:lnTo>
                    <a:pt x="299" y="33"/>
                  </a:lnTo>
                  <a:lnTo>
                    <a:pt x="299" y="33"/>
                  </a:lnTo>
                  <a:lnTo>
                    <a:pt x="296" y="38"/>
                  </a:lnTo>
                  <a:lnTo>
                    <a:pt x="296" y="40"/>
                  </a:lnTo>
                  <a:lnTo>
                    <a:pt x="296" y="40"/>
                  </a:lnTo>
                  <a:lnTo>
                    <a:pt x="296" y="40"/>
                  </a:lnTo>
                  <a:lnTo>
                    <a:pt x="296" y="43"/>
                  </a:lnTo>
                  <a:lnTo>
                    <a:pt x="294" y="43"/>
                  </a:lnTo>
                  <a:lnTo>
                    <a:pt x="292" y="45"/>
                  </a:lnTo>
                  <a:lnTo>
                    <a:pt x="258" y="50"/>
                  </a:lnTo>
                  <a:lnTo>
                    <a:pt x="254" y="54"/>
                  </a:lnTo>
                  <a:lnTo>
                    <a:pt x="254" y="59"/>
                  </a:lnTo>
                  <a:lnTo>
                    <a:pt x="256" y="61"/>
                  </a:lnTo>
                  <a:lnTo>
                    <a:pt x="263" y="64"/>
                  </a:lnTo>
                  <a:lnTo>
                    <a:pt x="266" y="64"/>
                  </a:lnTo>
                  <a:lnTo>
                    <a:pt x="266" y="66"/>
                  </a:lnTo>
                  <a:lnTo>
                    <a:pt x="268" y="66"/>
                  </a:lnTo>
                  <a:lnTo>
                    <a:pt x="268" y="66"/>
                  </a:lnTo>
                  <a:lnTo>
                    <a:pt x="268" y="69"/>
                  </a:lnTo>
                  <a:lnTo>
                    <a:pt x="268" y="69"/>
                  </a:lnTo>
                  <a:lnTo>
                    <a:pt x="268" y="71"/>
                  </a:lnTo>
                  <a:lnTo>
                    <a:pt x="266" y="73"/>
                  </a:lnTo>
                  <a:lnTo>
                    <a:pt x="266" y="73"/>
                  </a:lnTo>
                  <a:lnTo>
                    <a:pt x="263" y="76"/>
                  </a:lnTo>
                  <a:lnTo>
                    <a:pt x="261" y="76"/>
                  </a:lnTo>
                  <a:lnTo>
                    <a:pt x="261" y="76"/>
                  </a:lnTo>
                  <a:lnTo>
                    <a:pt x="261" y="78"/>
                  </a:lnTo>
                  <a:lnTo>
                    <a:pt x="261" y="78"/>
                  </a:lnTo>
                  <a:lnTo>
                    <a:pt x="258" y="80"/>
                  </a:lnTo>
                  <a:lnTo>
                    <a:pt x="258" y="90"/>
                  </a:lnTo>
                  <a:lnTo>
                    <a:pt x="258" y="92"/>
                  </a:lnTo>
                  <a:lnTo>
                    <a:pt x="256" y="92"/>
                  </a:lnTo>
                  <a:lnTo>
                    <a:pt x="254" y="92"/>
                  </a:lnTo>
                  <a:lnTo>
                    <a:pt x="251" y="92"/>
                  </a:lnTo>
                  <a:lnTo>
                    <a:pt x="249" y="97"/>
                  </a:lnTo>
                  <a:lnTo>
                    <a:pt x="247" y="97"/>
                  </a:lnTo>
                  <a:lnTo>
                    <a:pt x="247" y="99"/>
                  </a:lnTo>
                  <a:lnTo>
                    <a:pt x="247" y="99"/>
                  </a:lnTo>
                  <a:lnTo>
                    <a:pt x="247" y="102"/>
                  </a:lnTo>
                  <a:lnTo>
                    <a:pt x="249" y="102"/>
                  </a:lnTo>
                  <a:lnTo>
                    <a:pt x="256" y="111"/>
                  </a:lnTo>
                  <a:lnTo>
                    <a:pt x="258" y="114"/>
                  </a:lnTo>
                  <a:lnTo>
                    <a:pt x="258" y="114"/>
                  </a:lnTo>
                  <a:lnTo>
                    <a:pt x="258" y="116"/>
                  </a:lnTo>
                  <a:lnTo>
                    <a:pt x="258" y="116"/>
                  </a:lnTo>
                  <a:lnTo>
                    <a:pt x="258" y="123"/>
                  </a:lnTo>
                  <a:lnTo>
                    <a:pt x="258" y="123"/>
                  </a:lnTo>
                  <a:lnTo>
                    <a:pt x="258" y="125"/>
                  </a:lnTo>
                  <a:lnTo>
                    <a:pt x="261" y="125"/>
                  </a:lnTo>
                  <a:lnTo>
                    <a:pt x="261" y="125"/>
                  </a:lnTo>
                  <a:lnTo>
                    <a:pt x="266" y="125"/>
                  </a:lnTo>
                  <a:lnTo>
                    <a:pt x="268" y="125"/>
                  </a:lnTo>
                  <a:lnTo>
                    <a:pt x="268" y="125"/>
                  </a:lnTo>
                  <a:lnTo>
                    <a:pt x="268" y="128"/>
                  </a:lnTo>
                  <a:lnTo>
                    <a:pt x="270" y="128"/>
                  </a:lnTo>
                  <a:lnTo>
                    <a:pt x="270" y="130"/>
                  </a:lnTo>
                  <a:lnTo>
                    <a:pt x="270" y="130"/>
                  </a:lnTo>
                  <a:lnTo>
                    <a:pt x="273" y="130"/>
                  </a:lnTo>
                  <a:lnTo>
                    <a:pt x="275" y="130"/>
                  </a:lnTo>
                  <a:lnTo>
                    <a:pt x="275" y="132"/>
                  </a:lnTo>
                  <a:lnTo>
                    <a:pt x="275" y="132"/>
                  </a:lnTo>
                  <a:lnTo>
                    <a:pt x="273" y="137"/>
                  </a:lnTo>
                  <a:lnTo>
                    <a:pt x="273" y="140"/>
                  </a:lnTo>
                  <a:lnTo>
                    <a:pt x="273" y="140"/>
                  </a:lnTo>
                  <a:lnTo>
                    <a:pt x="273" y="142"/>
                  </a:lnTo>
                  <a:lnTo>
                    <a:pt x="275" y="142"/>
                  </a:lnTo>
                  <a:lnTo>
                    <a:pt x="275" y="144"/>
                  </a:lnTo>
                  <a:lnTo>
                    <a:pt x="282" y="147"/>
                  </a:lnTo>
                  <a:lnTo>
                    <a:pt x="282" y="149"/>
                  </a:lnTo>
                  <a:lnTo>
                    <a:pt x="284" y="149"/>
                  </a:lnTo>
                  <a:lnTo>
                    <a:pt x="284" y="149"/>
                  </a:lnTo>
                  <a:lnTo>
                    <a:pt x="284" y="151"/>
                  </a:lnTo>
                  <a:lnTo>
                    <a:pt x="282" y="151"/>
                  </a:lnTo>
                  <a:lnTo>
                    <a:pt x="282" y="154"/>
                  </a:lnTo>
                  <a:lnTo>
                    <a:pt x="277" y="154"/>
                  </a:lnTo>
                  <a:lnTo>
                    <a:pt x="277" y="156"/>
                  </a:lnTo>
                  <a:lnTo>
                    <a:pt x="275" y="156"/>
                  </a:lnTo>
                  <a:lnTo>
                    <a:pt x="270" y="163"/>
                  </a:lnTo>
                  <a:lnTo>
                    <a:pt x="270" y="166"/>
                  </a:lnTo>
                  <a:lnTo>
                    <a:pt x="270" y="168"/>
                  </a:lnTo>
                  <a:lnTo>
                    <a:pt x="268" y="168"/>
                  </a:lnTo>
                  <a:lnTo>
                    <a:pt x="266" y="170"/>
                  </a:lnTo>
                  <a:lnTo>
                    <a:pt x="256" y="173"/>
                  </a:lnTo>
                  <a:lnTo>
                    <a:pt x="251" y="175"/>
                  </a:lnTo>
                  <a:lnTo>
                    <a:pt x="249" y="175"/>
                  </a:lnTo>
                  <a:lnTo>
                    <a:pt x="247" y="177"/>
                  </a:lnTo>
                  <a:lnTo>
                    <a:pt x="235" y="177"/>
                  </a:lnTo>
                  <a:lnTo>
                    <a:pt x="228" y="177"/>
                  </a:lnTo>
                  <a:lnTo>
                    <a:pt x="228" y="177"/>
                  </a:lnTo>
                  <a:lnTo>
                    <a:pt x="228" y="180"/>
                  </a:lnTo>
                  <a:lnTo>
                    <a:pt x="225" y="182"/>
                  </a:lnTo>
                  <a:lnTo>
                    <a:pt x="225" y="187"/>
                  </a:lnTo>
                  <a:lnTo>
                    <a:pt x="225" y="187"/>
                  </a:lnTo>
                  <a:lnTo>
                    <a:pt x="228" y="189"/>
                  </a:lnTo>
                  <a:lnTo>
                    <a:pt x="228" y="192"/>
                  </a:lnTo>
                  <a:lnTo>
                    <a:pt x="228" y="192"/>
                  </a:lnTo>
                  <a:lnTo>
                    <a:pt x="225" y="194"/>
                  </a:lnTo>
                  <a:lnTo>
                    <a:pt x="225" y="196"/>
                  </a:lnTo>
                  <a:lnTo>
                    <a:pt x="223" y="196"/>
                  </a:lnTo>
                  <a:lnTo>
                    <a:pt x="223" y="199"/>
                  </a:lnTo>
                  <a:lnTo>
                    <a:pt x="223" y="208"/>
                  </a:lnTo>
                  <a:lnTo>
                    <a:pt x="223" y="213"/>
                  </a:lnTo>
                  <a:lnTo>
                    <a:pt x="216" y="218"/>
                  </a:lnTo>
                  <a:lnTo>
                    <a:pt x="213" y="218"/>
                  </a:lnTo>
                  <a:lnTo>
                    <a:pt x="209" y="218"/>
                  </a:lnTo>
                  <a:lnTo>
                    <a:pt x="206" y="215"/>
                  </a:lnTo>
                  <a:lnTo>
                    <a:pt x="204" y="215"/>
                  </a:lnTo>
                  <a:lnTo>
                    <a:pt x="204" y="215"/>
                  </a:lnTo>
                  <a:lnTo>
                    <a:pt x="204" y="213"/>
                  </a:lnTo>
                  <a:lnTo>
                    <a:pt x="202" y="213"/>
                  </a:lnTo>
                  <a:lnTo>
                    <a:pt x="202" y="208"/>
                  </a:lnTo>
                  <a:lnTo>
                    <a:pt x="202" y="208"/>
                  </a:lnTo>
                  <a:lnTo>
                    <a:pt x="199" y="208"/>
                  </a:lnTo>
                  <a:lnTo>
                    <a:pt x="199" y="206"/>
                  </a:lnTo>
                  <a:lnTo>
                    <a:pt x="197" y="206"/>
                  </a:lnTo>
                  <a:lnTo>
                    <a:pt x="197" y="206"/>
                  </a:lnTo>
                  <a:lnTo>
                    <a:pt x="197" y="204"/>
                  </a:lnTo>
                  <a:lnTo>
                    <a:pt x="194" y="204"/>
                  </a:lnTo>
                  <a:lnTo>
                    <a:pt x="192" y="204"/>
                  </a:lnTo>
                  <a:lnTo>
                    <a:pt x="183" y="206"/>
                  </a:lnTo>
                  <a:lnTo>
                    <a:pt x="180" y="206"/>
                  </a:lnTo>
                  <a:lnTo>
                    <a:pt x="171" y="213"/>
                  </a:lnTo>
                  <a:lnTo>
                    <a:pt x="166" y="215"/>
                  </a:lnTo>
                  <a:lnTo>
                    <a:pt x="161" y="215"/>
                  </a:lnTo>
                  <a:lnTo>
                    <a:pt x="159" y="215"/>
                  </a:lnTo>
                  <a:lnTo>
                    <a:pt x="159" y="218"/>
                  </a:lnTo>
                  <a:lnTo>
                    <a:pt x="157" y="220"/>
                  </a:lnTo>
                  <a:lnTo>
                    <a:pt x="157" y="220"/>
                  </a:lnTo>
                  <a:lnTo>
                    <a:pt x="157" y="222"/>
                  </a:lnTo>
                  <a:lnTo>
                    <a:pt x="159" y="225"/>
                  </a:lnTo>
                  <a:lnTo>
                    <a:pt x="159" y="225"/>
                  </a:lnTo>
                  <a:lnTo>
                    <a:pt x="159" y="227"/>
                  </a:lnTo>
                  <a:lnTo>
                    <a:pt x="157" y="227"/>
                  </a:lnTo>
                  <a:lnTo>
                    <a:pt x="157" y="230"/>
                  </a:lnTo>
                  <a:lnTo>
                    <a:pt x="154" y="232"/>
                  </a:lnTo>
                  <a:lnTo>
                    <a:pt x="154" y="232"/>
                  </a:lnTo>
                  <a:lnTo>
                    <a:pt x="152" y="234"/>
                  </a:lnTo>
                  <a:lnTo>
                    <a:pt x="149" y="232"/>
                  </a:lnTo>
                  <a:lnTo>
                    <a:pt x="149" y="232"/>
                  </a:lnTo>
                  <a:lnTo>
                    <a:pt x="147" y="232"/>
                  </a:lnTo>
                  <a:lnTo>
                    <a:pt x="147" y="230"/>
                  </a:lnTo>
                  <a:lnTo>
                    <a:pt x="147" y="230"/>
                  </a:lnTo>
                  <a:lnTo>
                    <a:pt x="147" y="230"/>
                  </a:lnTo>
                  <a:lnTo>
                    <a:pt x="145" y="227"/>
                  </a:lnTo>
                  <a:lnTo>
                    <a:pt x="145" y="227"/>
                  </a:lnTo>
                  <a:lnTo>
                    <a:pt x="145" y="227"/>
                  </a:lnTo>
                  <a:lnTo>
                    <a:pt x="142" y="227"/>
                  </a:lnTo>
                  <a:lnTo>
                    <a:pt x="142" y="230"/>
                  </a:lnTo>
                  <a:lnTo>
                    <a:pt x="140" y="232"/>
                  </a:lnTo>
                  <a:lnTo>
                    <a:pt x="135" y="234"/>
                  </a:lnTo>
                  <a:lnTo>
                    <a:pt x="135" y="234"/>
                  </a:lnTo>
                  <a:lnTo>
                    <a:pt x="135" y="237"/>
                  </a:lnTo>
                  <a:lnTo>
                    <a:pt x="133" y="241"/>
                  </a:lnTo>
                  <a:lnTo>
                    <a:pt x="131" y="244"/>
                  </a:lnTo>
                  <a:lnTo>
                    <a:pt x="119" y="267"/>
                  </a:lnTo>
                  <a:lnTo>
                    <a:pt x="119" y="267"/>
                  </a:lnTo>
                  <a:lnTo>
                    <a:pt x="119" y="270"/>
                  </a:lnTo>
                  <a:lnTo>
                    <a:pt x="119" y="272"/>
                  </a:lnTo>
                  <a:lnTo>
                    <a:pt x="119" y="272"/>
                  </a:lnTo>
                  <a:lnTo>
                    <a:pt x="119" y="275"/>
                  </a:lnTo>
                  <a:lnTo>
                    <a:pt x="116" y="275"/>
                  </a:lnTo>
                  <a:lnTo>
                    <a:pt x="116" y="277"/>
                  </a:lnTo>
                  <a:lnTo>
                    <a:pt x="116" y="277"/>
                  </a:lnTo>
                  <a:lnTo>
                    <a:pt x="116" y="279"/>
                  </a:lnTo>
                  <a:lnTo>
                    <a:pt x="116" y="282"/>
                  </a:lnTo>
                  <a:lnTo>
                    <a:pt x="116" y="284"/>
                  </a:lnTo>
                  <a:lnTo>
                    <a:pt x="116" y="284"/>
                  </a:lnTo>
                  <a:lnTo>
                    <a:pt x="107" y="298"/>
                  </a:lnTo>
                  <a:lnTo>
                    <a:pt x="104" y="301"/>
                  </a:lnTo>
                  <a:lnTo>
                    <a:pt x="100" y="301"/>
                  </a:lnTo>
                  <a:lnTo>
                    <a:pt x="90" y="298"/>
                  </a:lnTo>
                  <a:lnTo>
                    <a:pt x="88" y="296"/>
                  </a:lnTo>
                  <a:lnTo>
                    <a:pt x="88" y="298"/>
                  </a:lnTo>
                  <a:lnTo>
                    <a:pt x="86" y="298"/>
                  </a:lnTo>
                  <a:lnTo>
                    <a:pt x="83" y="298"/>
                  </a:lnTo>
                  <a:lnTo>
                    <a:pt x="83" y="298"/>
                  </a:lnTo>
                  <a:lnTo>
                    <a:pt x="81" y="296"/>
                  </a:lnTo>
                  <a:lnTo>
                    <a:pt x="78" y="296"/>
                  </a:lnTo>
                  <a:lnTo>
                    <a:pt x="78" y="298"/>
                  </a:lnTo>
                  <a:lnTo>
                    <a:pt x="74" y="301"/>
                  </a:lnTo>
                  <a:lnTo>
                    <a:pt x="74" y="303"/>
                  </a:lnTo>
                  <a:lnTo>
                    <a:pt x="74" y="303"/>
                  </a:lnTo>
                  <a:lnTo>
                    <a:pt x="74" y="303"/>
                  </a:lnTo>
                  <a:lnTo>
                    <a:pt x="71" y="303"/>
                  </a:lnTo>
                  <a:lnTo>
                    <a:pt x="69" y="303"/>
                  </a:lnTo>
                  <a:lnTo>
                    <a:pt x="67" y="303"/>
                  </a:lnTo>
                  <a:lnTo>
                    <a:pt x="67" y="303"/>
                  </a:lnTo>
                  <a:lnTo>
                    <a:pt x="64" y="305"/>
                  </a:lnTo>
                  <a:lnTo>
                    <a:pt x="64" y="305"/>
                  </a:lnTo>
                  <a:lnTo>
                    <a:pt x="64" y="305"/>
                  </a:lnTo>
                  <a:lnTo>
                    <a:pt x="62" y="308"/>
                  </a:lnTo>
                  <a:lnTo>
                    <a:pt x="62" y="305"/>
                  </a:lnTo>
                  <a:lnTo>
                    <a:pt x="59" y="305"/>
                  </a:lnTo>
                  <a:lnTo>
                    <a:pt x="59" y="303"/>
                  </a:lnTo>
                  <a:lnTo>
                    <a:pt x="55" y="298"/>
                  </a:lnTo>
                  <a:lnTo>
                    <a:pt x="52" y="296"/>
                  </a:lnTo>
                  <a:lnTo>
                    <a:pt x="52" y="296"/>
                  </a:lnTo>
                  <a:lnTo>
                    <a:pt x="50" y="296"/>
                  </a:lnTo>
                  <a:lnTo>
                    <a:pt x="50" y="296"/>
                  </a:lnTo>
                  <a:lnTo>
                    <a:pt x="48" y="293"/>
                  </a:lnTo>
                  <a:lnTo>
                    <a:pt x="48" y="291"/>
                  </a:lnTo>
                  <a:lnTo>
                    <a:pt x="50" y="286"/>
                  </a:lnTo>
                  <a:lnTo>
                    <a:pt x="50" y="286"/>
                  </a:lnTo>
                  <a:lnTo>
                    <a:pt x="50" y="284"/>
                  </a:lnTo>
                  <a:lnTo>
                    <a:pt x="50" y="284"/>
                  </a:lnTo>
                  <a:lnTo>
                    <a:pt x="50" y="282"/>
                  </a:lnTo>
                  <a:lnTo>
                    <a:pt x="50" y="282"/>
                  </a:lnTo>
                  <a:lnTo>
                    <a:pt x="50" y="279"/>
                  </a:lnTo>
                  <a:lnTo>
                    <a:pt x="55" y="277"/>
                  </a:lnTo>
                  <a:lnTo>
                    <a:pt x="55" y="277"/>
                  </a:lnTo>
                  <a:lnTo>
                    <a:pt x="55" y="275"/>
                  </a:lnTo>
                  <a:lnTo>
                    <a:pt x="55" y="275"/>
                  </a:lnTo>
                  <a:lnTo>
                    <a:pt x="55" y="270"/>
                  </a:lnTo>
                  <a:lnTo>
                    <a:pt x="52" y="267"/>
                  </a:lnTo>
                  <a:lnTo>
                    <a:pt x="52" y="267"/>
                  </a:lnTo>
                  <a:lnTo>
                    <a:pt x="52" y="265"/>
                  </a:lnTo>
                  <a:lnTo>
                    <a:pt x="43" y="260"/>
                  </a:lnTo>
                  <a:lnTo>
                    <a:pt x="33" y="275"/>
                  </a:lnTo>
                  <a:lnTo>
                    <a:pt x="33" y="277"/>
                  </a:lnTo>
                  <a:lnTo>
                    <a:pt x="29" y="284"/>
                  </a:lnTo>
                  <a:lnTo>
                    <a:pt x="24" y="291"/>
                  </a:lnTo>
                  <a:lnTo>
                    <a:pt x="22" y="296"/>
                  </a:lnTo>
                  <a:lnTo>
                    <a:pt x="0" y="329"/>
                  </a:lnTo>
                  <a:lnTo>
                    <a:pt x="0" y="334"/>
                  </a:lnTo>
                  <a:lnTo>
                    <a:pt x="0" y="343"/>
                  </a:lnTo>
                  <a:lnTo>
                    <a:pt x="0" y="362"/>
                  </a:lnTo>
                  <a:lnTo>
                    <a:pt x="0" y="374"/>
                  </a:lnTo>
                  <a:lnTo>
                    <a:pt x="0" y="374"/>
                  </a:lnTo>
                  <a:lnTo>
                    <a:pt x="0" y="376"/>
                  </a:lnTo>
                  <a:lnTo>
                    <a:pt x="0" y="379"/>
                  </a:lnTo>
                  <a:lnTo>
                    <a:pt x="0" y="379"/>
                  </a:lnTo>
                  <a:lnTo>
                    <a:pt x="0" y="383"/>
                  </a:lnTo>
                  <a:lnTo>
                    <a:pt x="3" y="386"/>
                  </a:lnTo>
                  <a:lnTo>
                    <a:pt x="10" y="386"/>
                  </a:lnTo>
                  <a:lnTo>
                    <a:pt x="12" y="386"/>
                  </a:lnTo>
                  <a:lnTo>
                    <a:pt x="12" y="390"/>
                  </a:lnTo>
                  <a:lnTo>
                    <a:pt x="12" y="398"/>
                  </a:lnTo>
                  <a:lnTo>
                    <a:pt x="12" y="400"/>
                  </a:lnTo>
                  <a:lnTo>
                    <a:pt x="17" y="402"/>
                  </a:lnTo>
                  <a:lnTo>
                    <a:pt x="17" y="405"/>
                  </a:lnTo>
                  <a:lnTo>
                    <a:pt x="14" y="407"/>
                  </a:lnTo>
                  <a:lnTo>
                    <a:pt x="14" y="414"/>
                  </a:lnTo>
                  <a:lnTo>
                    <a:pt x="12" y="417"/>
                  </a:lnTo>
                  <a:lnTo>
                    <a:pt x="17" y="419"/>
                  </a:lnTo>
                  <a:lnTo>
                    <a:pt x="19" y="417"/>
                  </a:lnTo>
                  <a:lnTo>
                    <a:pt x="19" y="417"/>
                  </a:lnTo>
                  <a:lnTo>
                    <a:pt x="22" y="419"/>
                  </a:lnTo>
                  <a:lnTo>
                    <a:pt x="22" y="419"/>
                  </a:lnTo>
                  <a:lnTo>
                    <a:pt x="22" y="421"/>
                  </a:lnTo>
                  <a:lnTo>
                    <a:pt x="24" y="424"/>
                  </a:lnTo>
                  <a:lnTo>
                    <a:pt x="24" y="424"/>
                  </a:lnTo>
                  <a:lnTo>
                    <a:pt x="24" y="424"/>
                  </a:lnTo>
                  <a:lnTo>
                    <a:pt x="24" y="424"/>
                  </a:lnTo>
                  <a:lnTo>
                    <a:pt x="26" y="424"/>
                  </a:lnTo>
                  <a:lnTo>
                    <a:pt x="26" y="424"/>
                  </a:lnTo>
                  <a:lnTo>
                    <a:pt x="29" y="424"/>
                  </a:lnTo>
                  <a:lnTo>
                    <a:pt x="29" y="421"/>
                  </a:lnTo>
                  <a:lnTo>
                    <a:pt x="29" y="421"/>
                  </a:lnTo>
                  <a:lnTo>
                    <a:pt x="31" y="419"/>
                  </a:lnTo>
                  <a:lnTo>
                    <a:pt x="31" y="421"/>
                  </a:lnTo>
                  <a:lnTo>
                    <a:pt x="33" y="421"/>
                  </a:lnTo>
                  <a:lnTo>
                    <a:pt x="41" y="428"/>
                  </a:lnTo>
                  <a:lnTo>
                    <a:pt x="43" y="431"/>
                  </a:lnTo>
                  <a:lnTo>
                    <a:pt x="43" y="433"/>
                  </a:lnTo>
                  <a:lnTo>
                    <a:pt x="43" y="433"/>
                  </a:lnTo>
                  <a:lnTo>
                    <a:pt x="64" y="450"/>
                  </a:lnTo>
                  <a:lnTo>
                    <a:pt x="71" y="452"/>
                  </a:lnTo>
                  <a:lnTo>
                    <a:pt x="74" y="454"/>
                  </a:lnTo>
                  <a:lnTo>
                    <a:pt x="74" y="454"/>
                  </a:lnTo>
                  <a:lnTo>
                    <a:pt x="76" y="457"/>
                  </a:lnTo>
                  <a:lnTo>
                    <a:pt x="76" y="457"/>
                  </a:lnTo>
                  <a:lnTo>
                    <a:pt x="78" y="459"/>
                  </a:lnTo>
                  <a:lnTo>
                    <a:pt x="76" y="459"/>
                  </a:lnTo>
                  <a:lnTo>
                    <a:pt x="76" y="461"/>
                  </a:lnTo>
                  <a:lnTo>
                    <a:pt x="76" y="461"/>
                  </a:lnTo>
                  <a:lnTo>
                    <a:pt x="76" y="464"/>
                  </a:lnTo>
                  <a:lnTo>
                    <a:pt x="76" y="464"/>
                  </a:lnTo>
                  <a:lnTo>
                    <a:pt x="76" y="466"/>
                  </a:lnTo>
                  <a:lnTo>
                    <a:pt x="76" y="466"/>
                  </a:lnTo>
                  <a:lnTo>
                    <a:pt x="76" y="466"/>
                  </a:lnTo>
                  <a:lnTo>
                    <a:pt x="78" y="466"/>
                  </a:lnTo>
                  <a:lnTo>
                    <a:pt x="78" y="466"/>
                  </a:lnTo>
                  <a:lnTo>
                    <a:pt x="81" y="466"/>
                  </a:lnTo>
                  <a:lnTo>
                    <a:pt x="86" y="466"/>
                  </a:lnTo>
                  <a:lnTo>
                    <a:pt x="86" y="466"/>
                  </a:lnTo>
                  <a:lnTo>
                    <a:pt x="88" y="466"/>
                  </a:lnTo>
                  <a:lnTo>
                    <a:pt x="88" y="469"/>
                  </a:lnTo>
                  <a:lnTo>
                    <a:pt x="88" y="471"/>
                  </a:lnTo>
                  <a:lnTo>
                    <a:pt x="88" y="471"/>
                  </a:lnTo>
                  <a:lnTo>
                    <a:pt x="88" y="473"/>
                  </a:lnTo>
                  <a:lnTo>
                    <a:pt x="86" y="473"/>
                  </a:lnTo>
                  <a:lnTo>
                    <a:pt x="86" y="476"/>
                  </a:lnTo>
                  <a:lnTo>
                    <a:pt x="86" y="476"/>
                  </a:lnTo>
                  <a:lnTo>
                    <a:pt x="88" y="478"/>
                  </a:lnTo>
                  <a:lnTo>
                    <a:pt x="88" y="478"/>
                  </a:lnTo>
                  <a:lnTo>
                    <a:pt x="90" y="480"/>
                  </a:lnTo>
                  <a:lnTo>
                    <a:pt x="90" y="483"/>
                  </a:lnTo>
                  <a:lnTo>
                    <a:pt x="93" y="483"/>
                  </a:lnTo>
                  <a:lnTo>
                    <a:pt x="95" y="483"/>
                  </a:lnTo>
                  <a:lnTo>
                    <a:pt x="95" y="483"/>
                  </a:lnTo>
                  <a:lnTo>
                    <a:pt x="97" y="483"/>
                  </a:lnTo>
                  <a:lnTo>
                    <a:pt x="97" y="480"/>
                  </a:lnTo>
                  <a:lnTo>
                    <a:pt x="100" y="480"/>
                  </a:lnTo>
                  <a:lnTo>
                    <a:pt x="100" y="480"/>
                  </a:lnTo>
                  <a:lnTo>
                    <a:pt x="107" y="478"/>
                  </a:lnTo>
                  <a:lnTo>
                    <a:pt x="107" y="478"/>
                  </a:lnTo>
                  <a:lnTo>
                    <a:pt x="109" y="478"/>
                  </a:lnTo>
                  <a:lnTo>
                    <a:pt x="109" y="478"/>
                  </a:lnTo>
                  <a:lnTo>
                    <a:pt x="112" y="478"/>
                  </a:lnTo>
                  <a:lnTo>
                    <a:pt x="114" y="478"/>
                  </a:lnTo>
                  <a:lnTo>
                    <a:pt x="121" y="480"/>
                  </a:lnTo>
                  <a:lnTo>
                    <a:pt x="121" y="483"/>
                  </a:lnTo>
                  <a:lnTo>
                    <a:pt x="119" y="485"/>
                  </a:lnTo>
                  <a:lnTo>
                    <a:pt x="116" y="485"/>
                  </a:lnTo>
                  <a:lnTo>
                    <a:pt x="116" y="485"/>
                  </a:lnTo>
                  <a:lnTo>
                    <a:pt x="116" y="488"/>
                  </a:lnTo>
                  <a:lnTo>
                    <a:pt x="119" y="495"/>
                  </a:lnTo>
                  <a:lnTo>
                    <a:pt x="119" y="495"/>
                  </a:lnTo>
                  <a:lnTo>
                    <a:pt x="121" y="495"/>
                  </a:lnTo>
                  <a:lnTo>
                    <a:pt x="135" y="495"/>
                  </a:lnTo>
                  <a:lnTo>
                    <a:pt x="135" y="504"/>
                  </a:lnTo>
                  <a:lnTo>
                    <a:pt x="142" y="509"/>
                  </a:lnTo>
                  <a:lnTo>
                    <a:pt x="159" y="521"/>
                  </a:lnTo>
                  <a:lnTo>
                    <a:pt x="164" y="521"/>
                  </a:lnTo>
                  <a:lnTo>
                    <a:pt x="166" y="523"/>
                  </a:lnTo>
                  <a:lnTo>
                    <a:pt x="166" y="528"/>
                  </a:lnTo>
                  <a:lnTo>
                    <a:pt x="168" y="533"/>
                  </a:lnTo>
                  <a:lnTo>
                    <a:pt x="173" y="533"/>
                  </a:lnTo>
                  <a:lnTo>
                    <a:pt x="180" y="530"/>
                  </a:lnTo>
                  <a:lnTo>
                    <a:pt x="185" y="530"/>
                  </a:lnTo>
                  <a:lnTo>
                    <a:pt x="187" y="533"/>
                  </a:lnTo>
                  <a:lnTo>
                    <a:pt x="194" y="535"/>
                  </a:lnTo>
                  <a:lnTo>
                    <a:pt x="206" y="544"/>
                  </a:lnTo>
                  <a:lnTo>
                    <a:pt x="209" y="544"/>
                  </a:lnTo>
                  <a:lnTo>
                    <a:pt x="213" y="544"/>
                  </a:lnTo>
                  <a:lnTo>
                    <a:pt x="216" y="542"/>
                  </a:lnTo>
                  <a:lnTo>
                    <a:pt x="221" y="537"/>
                  </a:lnTo>
                  <a:lnTo>
                    <a:pt x="230" y="535"/>
                  </a:lnTo>
                  <a:lnTo>
                    <a:pt x="235" y="533"/>
                  </a:lnTo>
                  <a:lnTo>
                    <a:pt x="235" y="528"/>
                  </a:lnTo>
                  <a:lnTo>
                    <a:pt x="237" y="525"/>
                  </a:lnTo>
                  <a:lnTo>
                    <a:pt x="237" y="525"/>
                  </a:lnTo>
                  <a:lnTo>
                    <a:pt x="239" y="525"/>
                  </a:lnTo>
                  <a:lnTo>
                    <a:pt x="244" y="523"/>
                  </a:lnTo>
                  <a:lnTo>
                    <a:pt x="244" y="523"/>
                  </a:lnTo>
                  <a:lnTo>
                    <a:pt x="247" y="521"/>
                  </a:lnTo>
                  <a:lnTo>
                    <a:pt x="247" y="521"/>
                  </a:lnTo>
                  <a:lnTo>
                    <a:pt x="251" y="521"/>
                  </a:lnTo>
                  <a:lnTo>
                    <a:pt x="263" y="518"/>
                  </a:lnTo>
                  <a:lnTo>
                    <a:pt x="268" y="518"/>
                  </a:lnTo>
                  <a:lnTo>
                    <a:pt x="270" y="518"/>
                  </a:lnTo>
                  <a:lnTo>
                    <a:pt x="273" y="521"/>
                  </a:lnTo>
                  <a:lnTo>
                    <a:pt x="275" y="521"/>
                  </a:lnTo>
                  <a:lnTo>
                    <a:pt x="284" y="518"/>
                  </a:lnTo>
                  <a:lnTo>
                    <a:pt x="284" y="518"/>
                  </a:lnTo>
                  <a:lnTo>
                    <a:pt x="287" y="518"/>
                  </a:lnTo>
                  <a:lnTo>
                    <a:pt x="289" y="518"/>
                  </a:lnTo>
                  <a:lnTo>
                    <a:pt x="308" y="523"/>
                  </a:lnTo>
                  <a:lnTo>
                    <a:pt x="313" y="523"/>
                  </a:lnTo>
                  <a:lnTo>
                    <a:pt x="315" y="525"/>
                  </a:lnTo>
                  <a:lnTo>
                    <a:pt x="315" y="525"/>
                  </a:lnTo>
                  <a:lnTo>
                    <a:pt x="315" y="528"/>
                  </a:lnTo>
                  <a:lnTo>
                    <a:pt x="318" y="530"/>
                  </a:lnTo>
                  <a:lnTo>
                    <a:pt x="318" y="533"/>
                  </a:lnTo>
                  <a:lnTo>
                    <a:pt x="320" y="533"/>
                  </a:lnTo>
                  <a:lnTo>
                    <a:pt x="322" y="533"/>
                  </a:lnTo>
                  <a:lnTo>
                    <a:pt x="325" y="533"/>
                  </a:lnTo>
                  <a:lnTo>
                    <a:pt x="325" y="533"/>
                  </a:lnTo>
                  <a:lnTo>
                    <a:pt x="327" y="533"/>
                  </a:lnTo>
                  <a:lnTo>
                    <a:pt x="327" y="533"/>
                  </a:lnTo>
                  <a:lnTo>
                    <a:pt x="332" y="535"/>
                  </a:lnTo>
                  <a:lnTo>
                    <a:pt x="339" y="535"/>
                  </a:lnTo>
                  <a:lnTo>
                    <a:pt x="339" y="535"/>
                  </a:lnTo>
                  <a:lnTo>
                    <a:pt x="339" y="535"/>
                  </a:lnTo>
                  <a:lnTo>
                    <a:pt x="341" y="535"/>
                  </a:lnTo>
                  <a:lnTo>
                    <a:pt x="341" y="535"/>
                  </a:lnTo>
                  <a:lnTo>
                    <a:pt x="344" y="533"/>
                  </a:lnTo>
                  <a:lnTo>
                    <a:pt x="348" y="533"/>
                  </a:lnTo>
                  <a:lnTo>
                    <a:pt x="351" y="533"/>
                  </a:lnTo>
                  <a:lnTo>
                    <a:pt x="351" y="533"/>
                  </a:lnTo>
                  <a:lnTo>
                    <a:pt x="353" y="533"/>
                  </a:lnTo>
                  <a:lnTo>
                    <a:pt x="353" y="535"/>
                  </a:lnTo>
                  <a:lnTo>
                    <a:pt x="353" y="535"/>
                  </a:lnTo>
                  <a:lnTo>
                    <a:pt x="353" y="537"/>
                  </a:lnTo>
                  <a:lnTo>
                    <a:pt x="353" y="537"/>
                  </a:lnTo>
                  <a:lnTo>
                    <a:pt x="351" y="540"/>
                  </a:lnTo>
                  <a:lnTo>
                    <a:pt x="351" y="540"/>
                  </a:lnTo>
                  <a:lnTo>
                    <a:pt x="351" y="540"/>
                  </a:lnTo>
                  <a:lnTo>
                    <a:pt x="351" y="542"/>
                  </a:lnTo>
                  <a:lnTo>
                    <a:pt x="351" y="542"/>
                  </a:lnTo>
                  <a:lnTo>
                    <a:pt x="351" y="547"/>
                  </a:lnTo>
                  <a:lnTo>
                    <a:pt x="353" y="549"/>
                  </a:lnTo>
                  <a:lnTo>
                    <a:pt x="353" y="551"/>
                  </a:lnTo>
                  <a:lnTo>
                    <a:pt x="353" y="554"/>
                  </a:lnTo>
                  <a:lnTo>
                    <a:pt x="353" y="554"/>
                  </a:lnTo>
                  <a:lnTo>
                    <a:pt x="353" y="554"/>
                  </a:lnTo>
                  <a:lnTo>
                    <a:pt x="356" y="556"/>
                  </a:lnTo>
                  <a:lnTo>
                    <a:pt x="360" y="559"/>
                  </a:lnTo>
                  <a:lnTo>
                    <a:pt x="363" y="559"/>
                  </a:lnTo>
                  <a:lnTo>
                    <a:pt x="363" y="559"/>
                  </a:lnTo>
                  <a:lnTo>
                    <a:pt x="363" y="559"/>
                  </a:lnTo>
                  <a:lnTo>
                    <a:pt x="363" y="561"/>
                  </a:lnTo>
                  <a:lnTo>
                    <a:pt x="363" y="561"/>
                  </a:lnTo>
                  <a:lnTo>
                    <a:pt x="365" y="563"/>
                  </a:lnTo>
                  <a:lnTo>
                    <a:pt x="365" y="566"/>
                  </a:lnTo>
                  <a:lnTo>
                    <a:pt x="365" y="566"/>
                  </a:lnTo>
                  <a:lnTo>
                    <a:pt x="365" y="568"/>
                  </a:lnTo>
                  <a:lnTo>
                    <a:pt x="365" y="568"/>
                  </a:lnTo>
                  <a:lnTo>
                    <a:pt x="367" y="570"/>
                  </a:lnTo>
                  <a:lnTo>
                    <a:pt x="374" y="575"/>
                  </a:lnTo>
                  <a:lnTo>
                    <a:pt x="374" y="575"/>
                  </a:lnTo>
                  <a:lnTo>
                    <a:pt x="374" y="575"/>
                  </a:lnTo>
                  <a:lnTo>
                    <a:pt x="379" y="573"/>
                  </a:lnTo>
                  <a:lnTo>
                    <a:pt x="382" y="568"/>
                  </a:lnTo>
                  <a:lnTo>
                    <a:pt x="379" y="568"/>
                  </a:lnTo>
                  <a:lnTo>
                    <a:pt x="377" y="566"/>
                  </a:lnTo>
                  <a:lnTo>
                    <a:pt x="374" y="566"/>
                  </a:lnTo>
                  <a:lnTo>
                    <a:pt x="374" y="563"/>
                  </a:lnTo>
                  <a:lnTo>
                    <a:pt x="377" y="563"/>
                  </a:lnTo>
                  <a:lnTo>
                    <a:pt x="379" y="561"/>
                  </a:lnTo>
                  <a:lnTo>
                    <a:pt x="379" y="559"/>
                  </a:lnTo>
                  <a:lnTo>
                    <a:pt x="374" y="556"/>
                  </a:lnTo>
                  <a:lnTo>
                    <a:pt x="374" y="554"/>
                  </a:lnTo>
                  <a:lnTo>
                    <a:pt x="377" y="549"/>
                  </a:lnTo>
                  <a:lnTo>
                    <a:pt x="377" y="547"/>
                  </a:lnTo>
                  <a:lnTo>
                    <a:pt x="379" y="544"/>
                  </a:lnTo>
                  <a:lnTo>
                    <a:pt x="382" y="542"/>
                  </a:lnTo>
                  <a:lnTo>
                    <a:pt x="384" y="542"/>
                  </a:lnTo>
                  <a:lnTo>
                    <a:pt x="384" y="547"/>
                  </a:lnTo>
                  <a:lnTo>
                    <a:pt x="384" y="549"/>
                  </a:lnTo>
                  <a:lnTo>
                    <a:pt x="382" y="556"/>
                  </a:lnTo>
                  <a:lnTo>
                    <a:pt x="382" y="559"/>
                  </a:lnTo>
                  <a:lnTo>
                    <a:pt x="384" y="563"/>
                  </a:lnTo>
                  <a:lnTo>
                    <a:pt x="384" y="566"/>
                  </a:lnTo>
                  <a:lnTo>
                    <a:pt x="386" y="568"/>
                  </a:lnTo>
                  <a:lnTo>
                    <a:pt x="391" y="559"/>
                  </a:lnTo>
                  <a:lnTo>
                    <a:pt x="393" y="554"/>
                  </a:lnTo>
                  <a:lnTo>
                    <a:pt x="396" y="549"/>
                  </a:lnTo>
                  <a:lnTo>
                    <a:pt x="396" y="540"/>
                  </a:lnTo>
                  <a:lnTo>
                    <a:pt x="398" y="537"/>
                  </a:lnTo>
                  <a:lnTo>
                    <a:pt x="398" y="537"/>
                  </a:lnTo>
                  <a:lnTo>
                    <a:pt x="401" y="537"/>
                  </a:lnTo>
                  <a:lnTo>
                    <a:pt x="401" y="535"/>
                  </a:lnTo>
                  <a:lnTo>
                    <a:pt x="401" y="533"/>
                  </a:lnTo>
                  <a:lnTo>
                    <a:pt x="403" y="530"/>
                  </a:lnTo>
                  <a:lnTo>
                    <a:pt x="403" y="528"/>
                  </a:lnTo>
                  <a:lnTo>
                    <a:pt x="405" y="525"/>
                  </a:lnTo>
                  <a:lnTo>
                    <a:pt x="405" y="523"/>
                  </a:lnTo>
                  <a:lnTo>
                    <a:pt x="403" y="518"/>
                  </a:lnTo>
                  <a:lnTo>
                    <a:pt x="401" y="516"/>
                  </a:lnTo>
                  <a:lnTo>
                    <a:pt x="398" y="516"/>
                  </a:lnTo>
                  <a:lnTo>
                    <a:pt x="393" y="516"/>
                  </a:lnTo>
                  <a:lnTo>
                    <a:pt x="393" y="518"/>
                  </a:lnTo>
                  <a:lnTo>
                    <a:pt x="396" y="518"/>
                  </a:lnTo>
                  <a:lnTo>
                    <a:pt x="396" y="518"/>
                  </a:lnTo>
                  <a:lnTo>
                    <a:pt x="398" y="518"/>
                  </a:lnTo>
                  <a:lnTo>
                    <a:pt x="393" y="521"/>
                  </a:lnTo>
                  <a:lnTo>
                    <a:pt x="389" y="516"/>
                  </a:lnTo>
                  <a:lnTo>
                    <a:pt x="386" y="509"/>
                  </a:lnTo>
                  <a:lnTo>
                    <a:pt x="384" y="509"/>
                  </a:lnTo>
                  <a:lnTo>
                    <a:pt x="382" y="506"/>
                  </a:lnTo>
                  <a:lnTo>
                    <a:pt x="379" y="504"/>
                  </a:lnTo>
                  <a:lnTo>
                    <a:pt x="379" y="499"/>
                  </a:lnTo>
                  <a:lnTo>
                    <a:pt x="377" y="499"/>
                  </a:lnTo>
                  <a:lnTo>
                    <a:pt x="372" y="497"/>
                  </a:lnTo>
                  <a:lnTo>
                    <a:pt x="370" y="495"/>
                  </a:lnTo>
                  <a:lnTo>
                    <a:pt x="372" y="497"/>
                  </a:lnTo>
                  <a:lnTo>
                    <a:pt x="372" y="502"/>
                  </a:lnTo>
                  <a:lnTo>
                    <a:pt x="372" y="506"/>
                  </a:lnTo>
                  <a:lnTo>
                    <a:pt x="370" y="509"/>
                  </a:lnTo>
                  <a:lnTo>
                    <a:pt x="367" y="506"/>
                  </a:lnTo>
                  <a:lnTo>
                    <a:pt x="367" y="504"/>
                  </a:lnTo>
                  <a:lnTo>
                    <a:pt x="367" y="504"/>
                  </a:lnTo>
                  <a:lnTo>
                    <a:pt x="370" y="504"/>
                  </a:lnTo>
                  <a:lnTo>
                    <a:pt x="370" y="504"/>
                  </a:lnTo>
                  <a:lnTo>
                    <a:pt x="370" y="502"/>
                  </a:lnTo>
                  <a:lnTo>
                    <a:pt x="367" y="497"/>
                  </a:lnTo>
                  <a:lnTo>
                    <a:pt x="365" y="492"/>
                  </a:lnTo>
                  <a:lnTo>
                    <a:pt x="363" y="488"/>
                  </a:lnTo>
                  <a:lnTo>
                    <a:pt x="358" y="485"/>
                  </a:lnTo>
                  <a:lnTo>
                    <a:pt x="360" y="488"/>
                  </a:lnTo>
                  <a:lnTo>
                    <a:pt x="360" y="488"/>
                  </a:lnTo>
                  <a:lnTo>
                    <a:pt x="360" y="490"/>
                  </a:lnTo>
                  <a:lnTo>
                    <a:pt x="356" y="490"/>
                  </a:lnTo>
                  <a:lnTo>
                    <a:pt x="353" y="488"/>
                  </a:lnTo>
                  <a:lnTo>
                    <a:pt x="353" y="480"/>
                  </a:lnTo>
                  <a:lnTo>
                    <a:pt x="356" y="476"/>
                  </a:lnTo>
                  <a:lnTo>
                    <a:pt x="356" y="476"/>
                  </a:lnTo>
                  <a:lnTo>
                    <a:pt x="356" y="478"/>
                  </a:lnTo>
                  <a:lnTo>
                    <a:pt x="356" y="480"/>
                  </a:lnTo>
                  <a:lnTo>
                    <a:pt x="358" y="483"/>
                  </a:lnTo>
                  <a:lnTo>
                    <a:pt x="360" y="483"/>
                  </a:lnTo>
                  <a:lnTo>
                    <a:pt x="360" y="471"/>
                  </a:lnTo>
                  <a:lnTo>
                    <a:pt x="358" y="461"/>
                  </a:lnTo>
                  <a:lnTo>
                    <a:pt x="358" y="457"/>
                  </a:lnTo>
                  <a:lnTo>
                    <a:pt x="356" y="452"/>
                  </a:lnTo>
                  <a:lnTo>
                    <a:pt x="353" y="447"/>
                  </a:lnTo>
                  <a:lnTo>
                    <a:pt x="356" y="443"/>
                  </a:lnTo>
                  <a:lnTo>
                    <a:pt x="353" y="445"/>
                  </a:lnTo>
                  <a:lnTo>
                    <a:pt x="348" y="450"/>
                  </a:lnTo>
                  <a:lnTo>
                    <a:pt x="346" y="452"/>
                  </a:lnTo>
                  <a:lnTo>
                    <a:pt x="346" y="452"/>
                  </a:lnTo>
                  <a:lnTo>
                    <a:pt x="346" y="452"/>
                  </a:lnTo>
                  <a:lnTo>
                    <a:pt x="348" y="454"/>
                  </a:lnTo>
                  <a:lnTo>
                    <a:pt x="344" y="454"/>
                  </a:lnTo>
                  <a:lnTo>
                    <a:pt x="339" y="452"/>
                  </a:lnTo>
                  <a:lnTo>
                    <a:pt x="337" y="447"/>
                  </a:lnTo>
                  <a:lnTo>
                    <a:pt x="339" y="443"/>
                  </a:lnTo>
                  <a:lnTo>
                    <a:pt x="337" y="443"/>
                  </a:lnTo>
                  <a:lnTo>
                    <a:pt x="337" y="440"/>
                  </a:lnTo>
                  <a:lnTo>
                    <a:pt x="337" y="438"/>
                  </a:lnTo>
                  <a:lnTo>
                    <a:pt x="339" y="438"/>
                  </a:lnTo>
                  <a:lnTo>
                    <a:pt x="337" y="433"/>
                  </a:lnTo>
                  <a:lnTo>
                    <a:pt x="337" y="428"/>
                  </a:lnTo>
                  <a:lnTo>
                    <a:pt x="337" y="424"/>
                  </a:lnTo>
                  <a:lnTo>
                    <a:pt x="332" y="424"/>
                  </a:lnTo>
                  <a:lnTo>
                    <a:pt x="334" y="426"/>
                  </a:lnTo>
                  <a:lnTo>
                    <a:pt x="332" y="431"/>
                  </a:lnTo>
                  <a:lnTo>
                    <a:pt x="332" y="433"/>
                  </a:lnTo>
                  <a:lnTo>
                    <a:pt x="329" y="435"/>
                  </a:lnTo>
                  <a:lnTo>
                    <a:pt x="327" y="433"/>
                  </a:lnTo>
                  <a:lnTo>
                    <a:pt x="325" y="428"/>
                  </a:lnTo>
                  <a:lnTo>
                    <a:pt x="322" y="426"/>
                  </a:lnTo>
                  <a:lnTo>
                    <a:pt x="322" y="419"/>
                  </a:lnTo>
                  <a:lnTo>
                    <a:pt x="325" y="417"/>
                  </a:lnTo>
                  <a:lnTo>
                    <a:pt x="327" y="419"/>
                  </a:lnTo>
                  <a:lnTo>
                    <a:pt x="329" y="421"/>
                  </a:lnTo>
                  <a:lnTo>
                    <a:pt x="334" y="419"/>
                  </a:lnTo>
                  <a:lnTo>
                    <a:pt x="337" y="417"/>
                  </a:lnTo>
                  <a:lnTo>
                    <a:pt x="337" y="414"/>
                  </a:lnTo>
                  <a:lnTo>
                    <a:pt x="339" y="409"/>
                  </a:lnTo>
                  <a:lnTo>
                    <a:pt x="339" y="407"/>
                  </a:lnTo>
                  <a:lnTo>
                    <a:pt x="339" y="405"/>
                  </a:lnTo>
                  <a:lnTo>
                    <a:pt x="341" y="405"/>
                  </a:lnTo>
                  <a:lnTo>
                    <a:pt x="344" y="405"/>
                  </a:lnTo>
                  <a:lnTo>
                    <a:pt x="344" y="400"/>
                  </a:lnTo>
                  <a:lnTo>
                    <a:pt x="344" y="400"/>
                  </a:lnTo>
                  <a:lnTo>
                    <a:pt x="344" y="398"/>
                  </a:lnTo>
                  <a:lnTo>
                    <a:pt x="346" y="393"/>
                  </a:lnTo>
                  <a:lnTo>
                    <a:pt x="344" y="390"/>
                  </a:lnTo>
                  <a:lnTo>
                    <a:pt x="344" y="388"/>
                  </a:lnTo>
                  <a:lnTo>
                    <a:pt x="344" y="386"/>
                  </a:lnTo>
                  <a:lnTo>
                    <a:pt x="346" y="383"/>
                  </a:lnTo>
                  <a:lnTo>
                    <a:pt x="344" y="383"/>
                  </a:lnTo>
                  <a:lnTo>
                    <a:pt x="344" y="381"/>
                  </a:lnTo>
                  <a:lnTo>
                    <a:pt x="348" y="374"/>
                  </a:lnTo>
                  <a:lnTo>
                    <a:pt x="356" y="364"/>
                  </a:lnTo>
                  <a:lnTo>
                    <a:pt x="365" y="360"/>
                  </a:lnTo>
                  <a:lnTo>
                    <a:pt x="372" y="360"/>
                  </a:lnTo>
                  <a:lnTo>
                    <a:pt x="372" y="364"/>
                  </a:lnTo>
                  <a:lnTo>
                    <a:pt x="374" y="364"/>
                  </a:lnTo>
                  <a:lnTo>
                    <a:pt x="379" y="364"/>
                  </a:lnTo>
                  <a:lnTo>
                    <a:pt x="382" y="362"/>
                  </a:lnTo>
                  <a:lnTo>
                    <a:pt x="382" y="360"/>
                  </a:lnTo>
                  <a:lnTo>
                    <a:pt x="374" y="357"/>
                  </a:lnTo>
                  <a:lnTo>
                    <a:pt x="372" y="355"/>
                  </a:lnTo>
                  <a:lnTo>
                    <a:pt x="374" y="350"/>
                  </a:lnTo>
                  <a:lnTo>
                    <a:pt x="377" y="357"/>
                  </a:lnTo>
                  <a:lnTo>
                    <a:pt x="379" y="357"/>
                  </a:lnTo>
                  <a:lnTo>
                    <a:pt x="379" y="355"/>
                  </a:lnTo>
                  <a:lnTo>
                    <a:pt x="384" y="357"/>
                  </a:lnTo>
                  <a:lnTo>
                    <a:pt x="386" y="357"/>
                  </a:lnTo>
                  <a:lnTo>
                    <a:pt x="386" y="357"/>
                  </a:lnTo>
                  <a:lnTo>
                    <a:pt x="384" y="353"/>
                  </a:lnTo>
                  <a:lnTo>
                    <a:pt x="389" y="348"/>
                  </a:lnTo>
                  <a:lnTo>
                    <a:pt x="393" y="343"/>
                  </a:lnTo>
                  <a:lnTo>
                    <a:pt x="398" y="338"/>
                  </a:lnTo>
                  <a:lnTo>
                    <a:pt x="401" y="343"/>
                  </a:lnTo>
                  <a:lnTo>
                    <a:pt x="401" y="346"/>
                  </a:lnTo>
                  <a:lnTo>
                    <a:pt x="405" y="350"/>
                  </a:lnTo>
                  <a:lnTo>
                    <a:pt x="408" y="350"/>
                  </a:lnTo>
                  <a:lnTo>
                    <a:pt x="412" y="348"/>
                  </a:lnTo>
                  <a:lnTo>
                    <a:pt x="415" y="346"/>
                  </a:lnTo>
                  <a:lnTo>
                    <a:pt x="412" y="350"/>
                  </a:lnTo>
                  <a:lnTo>
                    <a:pt x="410" y="353"/>
                  </a:lnTo>
                  <a:lnTo>
                    <a:pt x="408" y="353"/>
                  </a:lnTo>
                  <a:lnTo>
                    <a:pt x="403" y="355"/>
                  </a:lnTo>
                  <a:lnTo>
                    <a:pt x="403" y="355"/>
                  </a:lnTo>
                  <a:lnTo>
                    <a:pt x="401" y="360"/>
                  </a:lnTo>
                  <a:lnTo>
                    <a:pt x="401" y="364"/>
                  </a:lnTo>
                  <a:lnTo>
                    <a:pt x="396" y="364"/>
                  </a:lnTo>
                  <a:lnTo>
                    <a:pt x="396" y="362"/>
                  </a:lnTo>
                  <a:lnTo>
                    <a:pt x="398" y="362"/>
                  </a:lnTo>
                  <a:lnTo>
                    <a:pt x="398" y="362"/>
                  </a:lnTo>
                  <a:lnTo>
                    <a:pt x="398" y="362"/>
                  </a:lnTo>
                  <a:lnTo>
                    <a:pt x="398" y="362"/>
                  </a:lnTo>
                  <a:lnTo>
                    <a:pt x="398" y="360"/>
                  </a:lnTo>
                  <a:lnTo>
                    <a:pt x="398" y="360"/>
                  </a:lnTo>
                  <a:lnTo>
                    <a:pt x="396" y="360"/>
                  </a:lnTo>
                  <a:lnTo>
                    <a:pt x="393" y="360"/>
                  </a:lnTo>
                  <a:lnTo>
                    <a:pt x="391" y="360"/>
                  </a:lnTo>
                  <a:lnTo>
                    <a:pt x="389" y="360"/>
                  </a:lnTo>
                  <a:lnTo>
                    <a:pt x="393" y="364"/>
                  </a:lnTo>
                  <a:lnTo>
                    <a:pt x="391" y="367"/>
                  </a:lnTo>
                  <a:lnTo>
                    <a:pt x="391" y="367"/>
                  </a:lnTo>
                  <a:lnTo>
                    <a:pt x="389" y="364"/>
                  </a:lnTo>
                  <a:lnTo>
                    <a:pt x="389" y="362"/>
                  </a:lnTo>
                  <a:lnTo>
                    <a:pt x="386" y="362"/>
                  </a:lnTo>
                  <a:lnTo>
                    <a:pt x="386" y="364"/>
                  </a:lnTo>
                  <a:lnTo>
                    <a:pt x="386" y="367"/>
                  </a:lnTo>
                  <a:lnTo>
                    <a:pt x="384" y="367"/>
                  </a:lnTo>
                  <a:lnTo>
                    <a:pt x="382" y="367"/>
                  </a:lnTo>
                  <a:lnTo>
                    <a:pt x="384" y="369"/>
                  </a:lnTo>
                  <a:lnTo>
                    <a:pt x="382" y="374"/>
                  </a:lnTo>
                  <a:lnTo>
                    <a:pt x="379" y="376"/>
                  </a:lnTo>
                  <a:lnTo>
                    <a:pt x="379" y="381"/>
                  </a:lnTo>
                  <a:lnTo>
                    <a:pt x="382" y="381"/>
                  </a:lnTo>
                  <a:lnTo>
                    <a:pt x="386" y="376"/>
                  </a:lnTo>
                  <a:lnTo>
                    <a:pt x="396" y="374"/>
                  </a:lnTo>
                  <a:lnTo>
                    <a:pt x="396" y="374"/>
                  </a:lnTo>
                  <a:lnTo>
                    <a:pt x="401" y="372"/>
                  </a:lnTo>
                  <a:lnTo>
                    <a:pt x="422" y="362"/>
                  </a:lnTo>
                  <a:lnTo>
                    <a:pt x="457" y="346"/>
                  </a:lnTo>
                  <a:lnTo>
                    <a:pt x="493" y="322"/>
                  </a:lnTo>
                  <a:lnTo>
                    <a:pt x="500" y="322"/>
                  </a:lnTo>
                  <a:lnTo>
                    <a:pt x="517" y="319"/>
                  </a:lnTo>
                  <a:lnTo>
                    <a:pt x="524" y="319"/>
                  </a:lnTo>
                  <a:lnTo>
                    <a:pt x="524" y="315"/>
                  </a:lnTo>
                  <a:lnTo>
                    <a:pt x="524" y="315"/>
                  </a:lnTo>
                  <a:lnTo>
                    <a:pt x="521" y="312"/>
                  </a:lnTo>
                  <a:close/>
                  <a:moveTo>
                    <a:pt x="377" y="374"/>
                  </a:moveTo>
                  <a:lnTo>
                    <a:pt x="374" y="374"/>
                  </a:lnTo>
                  <a:lnTo>
                    <a:pt x="374" y="376"/>
                  </a:lnTo>
                  <a:lnTo>
                    <a:pt x="370" y="376"/>
                  </a:lnTo>
                  <a:lnTo>
                    <a:pt x="372" y="379"/>
                  </a:lnTo>
                  <a:lnTo>
                    <a:pt x="374" y="379"/>
                  </a:lnTo>
                  <a:lnTo>
                    <a:pt x="377" y="376"/>
                  </a:lnTo>
                  <a:lnTo>
                    <a:pt x="379" y="372"/>
                  </a:lnTo>
                  <a:lnTo>
                    <a:pt x="379" y="372"/>
                  </a:lnTo>
                  <a:lnTo>
                    <a:pt x="377" y="374"/>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6"/>
            <p:cNvSpPr>
              <a:spLocks/>
            </p:cNvSpPr>
            <p:nvPr/>
          </p:nvSpPr>
          <p:spPr bwMode="auto">
            <a:xfrm>
              <a:off x="3696" y="1560"/>
              <a:ext cx="293" cy="367"/>
            </a:xfrm>
            <a:custGeom>
              <a:avLst/>
              <a:gdLst>
                <a:gd name="T0" fmla="*/ 286 w 293"/>
                <a:gd name="T1" fmla="*/ 227 h 367"/>
                <a:gd name="T2" fmla="*/ 260 w 293"/>
                <a:gd name="T3" fmla="*/ 218 h 367"/>
                <a:gd name="T4" fmla="*/ 243 w 293"/>
                <a:gd name="T5" fmla="*/ 208 h 367"/>
                <a:gd name="T6" fmla="*/ 236 w 293"/>
                <a:gd name="T7" fmla="*/ 215 h 367"/>
                <a:gd name="T8" fmla="*/ 232 w 293"/>
                <a:gd name="T9" fmla="*/ 204 h 367"/>
                <a:gd name="T10" fmla="*/ 217 w 293"/>
                <a:gd name="T11" fmla="*/ 185 h 367"/>
                <a:gd name="T12" fmla="*/ 215 w 293"/>
                <a:gd name="T13" fmla="*/ 170 h 367"/>
                <a:gd name="T14" fmla="*/ 208 w 293"/>
                <a:gd name="T15" fmla="*/ 147 h 367"/>
                <a:gd name="T16" fmla="*/ 206 w 293"/>
                <a:gd name="T17" fmla="*/ 135 h 367"/>
                <a:gd name="T18" fmla="*/ 196 w 293"/>
                <a:gd name="T19" fmla="*/ 104 h 367"/>
                <a:gd name="T20" fmla="*/ 184 w 293"/>
                <a:gd name="T21" fmla="*/ 71 h 367"/>
                <a:gd name="T22" fmla="*/ 182 w 293"/>
                <a:gd name="T23" fmla="*/ 47 h 367"/>
                <a:gd name="T24" fmla="*/ 165 w 293"/>
                <a:gd name="T25" fmla="*/ 54 h 367"/>
                <a:gd name="T26" fmla="*/ 135 w 293"/>
                <a:gd name="T27" fmla="*/ 33 h 367"/>
                <a:gd name="T28" fmla="*/ 111 w 293"/>
                <a:gd name="T29" fmla="*/ 28 h 367"/>
                <a:gd name="T30" fmla="*/ 90 w 293"/>
                <a:gd name="T31" fmla="*/ 17 h 367"/>
                <a:gd name="T32" fmla="*/ 99 w 293"/>
                <a:gd name="T33" fmla="*/ 14 h 367"/>
                <a:gd name="T34" fmla="*/ 101 w 293"/>
                <a:gd name="T35" fmla="*/ 5 h 367"/>
                <a:gd name="T36" fmla="*/ 87 w 293"/>
                <a:gd name="T37" fmla="*/ 10 h 367"/>
                <a:gd name="T38" fmla="*/ 68 w 293"/>
                <a:gd name="T39" fmla="*/ 5 h 367"/>
                <a:gd name="T40" fmla="*/ 45 w 293"/>
                <a:gd name="T41" fmla="*/ 33 h 367"/>
                <a:gd name="T42" fmla="*/ 52 w 293"/>
                <a:gd name="T43" fmla="*/ 43 h 367"/>
                <a:gd name="T44" fmla="*/ 37 w 293"/>
                <a:gd name="T45" fmla="*/ 54 h 367"/>
                <a:gd name="T46" fmla="*/ 40 w 293"/>
                <a:gd name="T47" fmla="*/ 64 h 367"/>
                <a:gd name="T48" fmla="*/ 52 w 293"/>
                <a:gd name="T49" fmla="*/ 78 h 367"/>
                <a:gd name="T50" fmla="*/ 61 w 293"/>
                <a:gd name="T51" fmla="*/ 97 h 367"/>
                <a:gd name="T52" fmla="*/ 68 w 293"/>
                <a:gd name="T53" fmla="*/ 90 h 367"/>
                <a:gd name="T54" fmla="*/ 56 w 293"/>
                <a:gd name="T55" fmla="*/ 107 h 367"/>
                <a:gd name="T56" fmla="*/ 42 w 293"/>
                <a:gd name="T57" fmla="*/ 111 h 367"/>
                <a:gd name="T58" fmla="*/ 28 w 293"/>
                <a:gd name="T59" fmla="*/ 123 h 367"/>
                <a:gd name="T60" fmla="*/ 7 w 293"/>
                <a:gd name="T61" fmla="*/ 142 h 367"/>
                <a:gd name="T62" fmla="*/ 9 w 293"/>
                <a:gd name="T63" fmla="*/ 163 h 367"/>
                <a:gd name="T64" fmla="*/ 18 w 293"/>
                <a:gd name="T65" fmla="*/ 163 h 367"/>
                <a:gd name="T66" fmla="*/ 16 w 293"/>
                <a:gd name="T67" fmla="*/ 182 h 367"/>
                <a:gd name="T68" fmla="*/ 14 w 293"/>
                <a:gd name="T69" fmla="*/ 211 h 367"/>
                <a:gd name="T70" fmla="*/ 9 w 293"/>
                <a:gd name="T71" fmla="*/ 244 h 367"/>
                <a:gd name="T72" fmla="*/ 16 w 293"/>
                <a:gd name="T73" fmla="*/ 258 h 367"/>
                <a:gd name="T74" fmla="*/ 9 w 293"/>
                <a:gd name="T75" fmla="*/ 268 h 367"/>
                <a:gd name="T76" fmla="*/ 30 w 293"/>
                <a:gd name="T77" fmla="*/ 286 h 367"/>
                <a:gd name="T78" fmla="*/ 54 w 293"/>
                <a:gd name="T79" fmla="*/ 282 h 367"/>
                <a:gd name="T80" fmla="*/ 75 w 293"/>
                <a:gd name="T81" fmla="*/ 289 h 367"/>
                <a:gd name="T82" fmla="*/ 82 w 293"/>
                <a:gd name="T83" fmla="*/ 315 h 367"/>
                <a:gd name="T84" fmla="*/ 108 w 293"/>
                <a:gd name="T85" fmla="*/ 339 h 367"/>
                <a:gd name="T86" fmla="*/ 120 w 293"/>
                <a:gd name="T87" fmla="*/ 350 h 367"/>
                <a:gd name="T88" fmla="*/ 123 w 293"/>
                <a:gd name="T89" fmla="*/ 360 h 367"/>
                <a:gd name="T90" fmla="*/ 149 w 293"/>
                <a:gd name="T91" fmla="*/ 360 h 367"/>
                <a:gd name="T92" fmla="*/ 156 w 293"/>
                <a:gd name="T93" fmla="*/ 343 h 367"/>
                <a:gd name="T94" fmla="*/ 163 w 293"/>
                <a:gd name="T95" fmla="*/ 343 h 367"/>
                <a:gd name="T96" fmla="*/ 180 w 293"/>
                <a:gd name="T97" fmla="*/ 336 h 367"/>
                <a:gd name="T98" fmla="*/ 187 w 293"/>
                <a:gd name="T99" fmla="*/ 327 h 367"/>
                <a:gd name="T100" fmla="*/ 213 w 293"/>
                <a:gd name="T101" fmla="*/ 305 h 367"/>
                <a:gd name="T102" fmla="*/ 241 w 293"/>
                <a:gd name="T103" fmla="*/ 294 h 367"/>
                <a:gd name="T104" fmla="*/ 258 w 293"/>
                <a:gd name="T105" fmla="*/ 291 h 367"/>
                <a:gd name="T106" fmla="*/ 272 w 293"/>
                <a:gd name="T107" fmla="*/ 284 h 367"/>
                <a:gd name="T108" fmla="*/ 279 w 293"/>
                <a:gd name="T109" fmla="*/ 270 h 367"/>
                <a:gd name="T110" fmla="*/ 281 w 293"/>
                <a:gd name="T111" fmla="*/ 253 h 367"/>
                <a:gd name="T112" fmla="*/ 293 w 293"/>
                <a:gd name="T113" fmla="*/ 244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 h="367">
                  <a:moveTo>
                    <a:pt x="293" y="241"/>
                  </a:moveTo>
                  <a:lnTo>
                    <a:pt x="293" y="239"/>
                  </a:lnTo>
                  <a:lnTo>
                    <a:pt x="293" y="237"/>
                  </a:lnTo>
                  <a:lnTo>
                    <a:pt x="291" y="234"/>
                  </a:lnTo>
                  <a:lnTo>
                    <a:pt x="288" y="230"/>
                  </a:lnTo>
                  <a:lnTo>
                    <a:pt x="288" y="230"/>
                  </a:lnTo>
                  <a:lnTo>
                    <a:pt x="288" y="227"/>
                  </a:lnTo>
                  <a:lnTo>
                    <a:pt x="288" y="227"/>
                  </a:lnTo>
                  <a:lnTo>
                    <a:pt x="286" y="227"/>
                  </a:lnTo>
                  <a:lnTo>
                    <a:pt x="274" y="234"/>
                  </a:lnTo>
                  <a:lnTo>
                    <a:pt x="270" y="234"/>
                  </a:lnTo>
                  <a:lnTo>
                    <a:pt x="270" y="234"/>
                  </a:lnTo>
                  <a:lnTo>
                    <a:pt x="270" y="232"/>
                  </a:lnTo>
                  <a:lnTo>
                    <a:pt x="270" y="230"/>
                  </a:lnTo>
                  <a:lnTo>
                    <a:pt x="270" y="230"/>
                  </a:lnTo>
                  <a:lnTo>
                    <a:pt x="270" y="227"/>
                  </a:lnTo>
                  <a:lnTo>
                    <a:pt x="267" y="227"/>
                  </a:lnTo>
                  <a:lnTo>
                    <a:pt x="260" y="218"/>
                  </a:lnTo>
                  <a:lnTo>
                    <a:pt x="260" y="218"/>
                  </a:lnTo>
                  <a:lnTo>
                    <a:pt x="258" y="215"/>
                  </a:lnTo>
                  <a:lnTo>
                    <a:pt x="253" y="213"/>
                  </a:lnTo>
                  <a:lnTo>
                    <a:pt x="251" y="208"/>
                  </a:lnTo>
                  <a:lnTo>
                    <a:pt x="248" y="206"/>
                  </a:lnTo>
                  <a:lnTo>
                    <a:pt x="248" y="206"/>
                  </a:lnTo>
                  <a:lnTo>
                    <a:pt x="246" y="206"/>
                  </a:lnTo>
                  <a:lnTo>
                    <a:pt x="246" y="206"/>
                  </a:lnTo>
                  <a:lnTo>
                    <a:pt x="243" y="208"/>
                  </a:lnTo>
                  <a:lnTo>
                    <a:pt x="236" y="206"/>
                  </a:lnTo>
                  <a:lnTo>
                    <a:pt x="236" y="208"/>
                  </a:lnTo>
                  <a:lnTo>
                    <a:pt x="236" y="208"/>
                  </a:lnTo>
                  <a:lnTo>
                    <a:pt x="236" y="208"/>
                  </a:lnTo>
                  <a:lnTo>
                    <a:pt x="236" y="211"/>
                  </a:lnTo>
                  <a:lnTo>
                    <a:pt x="236" y="213"/>
                  </a:lnTo>
                  <a:lnTo>
                    <a:pt x="236" y="213"/>
                  </a:lnTo>
                  <a:lnTo>
                    <a:pt x="236" y="213"/>
                  </a:lnTo>
                  <a:lnTo>
                    <a:pt x="236" y="215"/>
                  </a:lnTo>
                  <a:lnTo>
                    <a:pt x="234" y="215"/>
                  </a:lnTo>
                  <a:lnTo>
                    <a:pt x="232" y="215"/>
                  </a:lnTo>
                  <a:lnTo>
                    <a:pt x="232" y="215"/>
                  </a:lnTo>
                  <a:lnTo>
                    <a:pt x="232" y="213"/>
                  </a:lnTo>
                  <a:lnTo>
                    <a:pt x="232" y="208"/>
                  </a:lnTo>
                  <a:lnTo>
                    <a:pt x="232" y="208"/>
                  </a:lnTo>
                  <a:lnTo>
                    <a:pt x="232" y="206"/>
                  </a:lnTo>
                  <a:lnTo>
                    <a:pt x="232" y="206"/>
                  </a:lnTo>
                  <a:lnTo>
                    <a:pt x="232" y="204"/>
                  </a:lnTo>
                  <a:lnTo>
                    <a:pt x="229" y="204"/>
                  </a:lnTo>
                  <a:lnTo>
                    <a:pt x="225" y="199"/>
                  </a:lnTo>
                  <a:lnTo>
                    <a:pt x="222" y="199"/>
                  </a:lnTo>
                  <a:lnTo>
                    <a:pt x="220" y="194"/>
                  </a:lnTo>
                  <a:lnTo>
                    <a:pt x="217" y="192"/>
                  </a:lnTo>
                  <a:lnTo>
                    <a:pt x="217" y="189"/>
                  </a:lnTo>
                  <a:lnTo>
                    <a:pt x="217" y="187"/>
                  </a:lnTo>
                  <a:lnTo>
                    <a:pt x="217" y="185"/>
                  </a:lnTo>
                  <a:lnTo>
                    <a:pt x="217" y="185"/>
                  </a:lnTo>
                  <a:lnTo>
                    <a:pt x="217" y="182"/>
                  </a:lnTo>
                  <a:lnTo>
                    <a:pt x="215" y="182"/>
                  </a:lnTo>
                  <a:lnTo>
                    <a:pt x="215" y="180"/>
                  </a:lnTo>
                  <a:lnTo>
                    <a:pt x="215" y="180"/>
                  </a:lnTo>
                  <a:lnTo>
                    <a:pt x="217" y="178"/>
                  </a:lnTo>
                  <a:lnTo>
                    <a:pt x="217" y="175"/>
                  </a:lnTo>
                  <a:lnTo>
                    <a:pt x="217" y="175"/>
                  </a:lnTo>
                  <a:lnTo>
                    <a:pt x="217" y="175"/>
                  </a:lnTo>
                  <a:lnTo>
                    <a:pt x="215" y="170"/>
                  </a:lnTo>
                  <a:lnTo>
                    <a:pt x="215" y="168"/>
                  </a:lnTo>
                  <a:lnTo>
                    <a:pt x="215" y="166"/>
                  </a:lnTo>
                  <a:lnTo>
                    <a:pt x="215" y="161"/>
                  </a:lnTo>
                  <a:lnTo>
                    <a:pt x="215" y="159"/>
                  </a:lnTo>
                  <a:lnTo>
                    <a:pt x="215" y="156"/>
                  </a:lnTo>
                  <a:lnTo>
                    <a:pt x="215" y="154"/>
                  </a:lnTo>
                  <a:lnTo>
                    <a:pt x="213" y="149"/>
                  </a:lnTo>
                  <a:lnTo>
                    <a:pt x="210" y="147"/>
                  </a:lnTo>
                  <a:lnTo>
                    <a:pt x="208" y="147"/>
                  </a:lnTo>
                  <a:lnTo>
                    <a:pt x="206" y="147"/>
                  </a:lnTo>
                  <a:lnTo>
                    <a:pt x="203" y="144"/>
                  </a:lnTo>
                  <a:lnTo>
                    <a:pt x="203" y="144"/>
                  </a:lnTo>
                  <a:lnTo>
                    <a:pt x="203" y="142"/>
                  </a:lnTo>
                  <a:lnTo>
                    <a:pt x="203" y="140"/>
                  </a:lnTo>
                  <a:lnTo>
                    <a:pt x="203" y="140"/>
                  </a:lnTo>
                  <a:lnTo>
                    <a:pt x="203" y="140"/>
                  </a:lnTo>
                  <a:lnTo>
                    <a:pt x="206" y="137"/>
                  </a:lnTo>
                  <a:lnTo>
                    <a:pt x="206" y="135"/>
                  </a:lnTo>
                  <a:lnTo>
                    <a:pt x="206" y="135"/>
                  </a:lnTo>
                  <a:lnTo>
                    <a:pt x="208" y="135"/>
                  </a:lnTo>
                  <a:lnTo>
                    <a:pt x="208" y="133"/>
                  </a:lnTo>
                  <a:lnTo>
                    <a:pt x="208" y="133"/>
                  </a:lnTo>
                  <a:lnTo>
                    <a:pt x="208" y="130"/>
                  </a:lnTo>
                  <a:lnTo>
                    <a:pt x="208" y="130"/>
                  </a:lnTo>
                  <a:lnTo>
                    <a:pt x="208" y="128"/>
                  </a:lnTo>
                  <a:lnTo>
                    <a:pt x="206" y="123"/>
                  </a:lnTo>
                  <a:lnTo>
                    <a:pt x="196" y="104"/>
                  </a:lnTo>
                  <a:lnTo>
                    <a:pt x="194" y="102"/>
                  </a:lnTo>
                  <a:lnTo>
                    <a:pt x="194" y="99"/>
                  </a:lnTo>
                  <a:lnTo>
                    <a:pt x="194" y="95"/>
                  </a:lnTo>
                  <a:lnTo>
                    <a:pt x="194" y="90"/>
                  </a:lnTo>
                  <a:lnTo>
                    <a:pt x="194" y="90"/>
                  </a:lnTo>
                  <a:lnTo>
                    <a:pt x="194" y="88"/>
                  </a:lnTo>
                  <a:lnTo>
                    <a:pt x="187" y="76"/>
                  </a:lnTo>
                  <a:lnTo>
                    <a:pt x="184" y="73"/>
                  </a:lnTo>
                  <a:lnTo>
                    <a:pt x="184" y="71"/>
                  </a:lnTo>
                  <a:lnTo>
                    <a:pt x="184" y="71"/>
                  </a:lnTo>
                  <a:lnTo>
                    <a:pt x="187" y="64"/>
                  </a:lnTo>
                  <a:lnTo>
                    <a:pt x="187" y="62"/>
                  </a:lnTo>
                  <a:lnTo>
                    <a:pt x="187" y="59"/>
                  </a:lnTo>
                  <a:lnTo>
                    <a:pt x="187" y="57"/>
                  </a:lnTo>
                  <a:lnTo>
                    <a:pt x="187" y="54"/>
                  </a:lnTo>
                  <a:lnTo>
                    <a:pt x="187" y="52"/>
                  </a:lnTo>
                  <a:lnTo>
                    <a:pt x="187" y="47"/>
                  </a:lnTo>
                  <a:lnTo>
                    <a:pt x="182" y="47"/>
                  </a:lnTo>
                  <a:lnTo>
                    <a:pt x="177" y="50"/>
                  </a:lnTo>
                  <a:lnTo>
                    <a:pt x="175" y="52"/>
                  </a:lnTo>
                  <a:lnTo>
                    <a:pt x="175" y="52"/>
                  </a:lnTo>
                  <a:lnTo>
                    <a:pt x="172" y="54"/>
                  </a:lnTo>
                  <a:lnTo>
                    <a:pt x="172" y="57"/>
                  </a:lnTo>
                  <a:lnTo>
                    <a:pt x="170" y="57"/>
                  </a:lnTo>
                  <a:lnTo>
                    <a:pt x="170" y="57"/>
                  </a:lnTo>
                  <a:lnTo>
                    <a:pt x="168" y="54"/>
                  </a:lnTo>
                  <a:lnTo>
                    <a:pt x="165" y="54"/>
                  </a:lnTo>
                  <a:lnTo>
                    <a:pt x="163" y="52"/>
                  </a:lnTo>
                  <a:lnTo>
                    <a:pt x="161" y="52"/>
                  </a:lnTo>
                  <a:lnTo>
                    <a:pt x="161" y="54"/>
                  </a:lnTo>
                  <a:lnTo>
                    <a:pt x="161" y="54"/>
                  </a:lnTo>
                  <a:lnTo>
                    <a:pt x="158" y="57"/>
                  </a:lnTo>
                  <a:lnTo>
                    <a:pt x="156" y="57"/>
                  </a:lnTo>
                  <a:lnTo>
                    <a:pt x="153" y="57"/>
                  </a:lnTo>
                  <a:lnTo>
                    <a:pt x="153" y="57"/>
                  </a:lnTo>
                  <a:lnTo>
                    <a:pt x="135" y="33"/>
                  </a:lnTo>
                  <a:lnTo>
                    <a:pt x="130" y="31"/>
                  </a:lnTo>
                  <a:lnTo>
                    <a:pt x="118" y="26"/>
                  </a:lnTo>
                  <a:lnTo>
                    <a:pt x="116" y="26"/>
                  </a:lnTo>
                  <a:lnTo>
                    <a:pt x="116" y="26"/>
                  </a:lnTo>
                  <a:lnTo>
                    <a:pt x="116" y="26"/>
                  </a:lnTo>
                  <a:lnTo>
                    <a:pt x="113" y="26"/>
                  </a:lnTo>
                  <a:lnTo>
                    <a:pt x="113" y="28"/>
                  </a:lnTo>
                  <a:lnTo>
                    <a:pt x="111" y="28"/>
                  </a:lnTo>
                  <a:lnTo>
                    <a:pt x="111" y="28"/>
                  </a:lnTo>
                  <a:lnTo>
                    <a:pt x="108" y="31"/>
                  </a:lnTo>
                  <a:lnTo>
                    <a:pt x="106" y="28"/>
                  </a:lnTo>
                  <a:lnTo>
                    <a:pt x="92" y="24"/>
                  </a:lnTo>
                  <a:lnTo>
                    <a:pt x="92" y="21"/>
                  </a:lnTo>
                  <a:lnTo>
                    <a:pt x="90" y="21"/>
                  </a:lnTo>
                  <a:lnTo>
                    <a:pt x="90" y="21"/>
                  </a:lnTo>
                  <a:lnTo>
                    <a:pt x="90" y="19"/>
                  </a:lnTo>
                  <a:lnTo>
                    <a:pt x="90" y="19"/>
                  </a:lnTo>
                  <a:lnTo>
                    <a:pt x="90" y="17"/>
                  </a:lnTo>
                  <a:lnTo>
                    <a:pt x="90" y="17"/>
                  </a:lnTo>
                  <a:lnTo>
                    <a:pt x="92" y="17"/>
                  </a:lnTo>
                  <a:lnTo>
                    <a:pt x="92" y="17"/>
                  </a:lnTo>
                  <a:lnTo>
                    <a:pt x="97" y="17"/>
                  </a:lnTo>
                  <a:lnTo>
                    <a:pt x="97" y="17"/>
                  </a:lnTo>
                  <a:lnTo>
                    <a:pt x="99" y="17"/>
                  </a:lnTo>
                  <a:lnTo>
                    <a:pt x="99" y="17"/>
                  </a:lnTo>
                  <a:lnTo>
                    <a:pt x="99" y="17"/>
                  </a:lnTo>
                  <a:lnTo>
                    <a:pt x="99" y="14"/>
                  </a:lnTo>
                  <a:lnTo>
                    <a:pt x="101" y="14"/>
                  </a:lnTo>
                  <a:lnTo>
                    <a:pt x="101" y="12"/>
                  </a:lnTo>
                  <a:lnTo>
                    <a:pt x="101" y="12"/>
                  </a:lnTo>
                  <a:lnTo>
                    <a:pt x="101" y="12"/>
                  </a:lnTo>
                  <a:lnTo>
                    <a:pt x="99" y="10"/>
                  </a:lnTo>
                  <a:lnTo>
                    <a:pt x="99" y="7"/>
                  </a:lnTo>
                  <a:lnTo>
                    <a:pt x="101" y="7"/>
                  </a:lnTo>
                  <a:lnTo>
                    <a:pt x="101" y="5"/>
                  </a:lnTo>
                  <a:lnTo>
                    <a:pt x="101" y="5"/>
                  </a:lnTo>
                  <a:lnTo>
                    <a:pt x="101" y="2"/>
                  </a:lnTo>
                  <a:lnTo>
                    <a:pt x="101" y="2"/>
                  </a:lnTo>
                  <a:lnTo>
                    <a:pt x="101" y="0"/>
                  </a:lnTo>
                  <a:lnTo>
                    <a:pt x="99" y="2"/>
                  </a:lnTo>
                  <a:lnTo>
                    <a:pt x="92" y="5"/>
                  </a:lnTo>
                  <a:lnTo>
                    <a:pt x="90" y="5"/>
                  </a:lnTo>
                  <a:lnTo>
                    <a:pt x="90" y="5"/>
                  </a:lnTo>
                  <a:lnTo>
                    <a:pt x="90" y="7"/>
                  </a:lnTo>
                  <a:lnTo>
                    <a:pt x="87" y="10"/>
                  </a:lnTo>
                  <a:lnTo>
                    <a:pt x="87" y="10"/>
                  </a:lnTo>
                  <a:lnTo>
                    <a:pt x="85" y="10"/>
                  </a:lnTo>
                  <a:lnTo>
                    <a:pt x="85" y="10"/>
                  </a:lnTo>
                  <a:lnTo>
                    <a:pt x="80" y="7"/>
                  </a:lnTo>
                  <a:lnTo>
                    <a:pt x="78" y="5"/>
                  </a:lnTo>
                  <a:lnTo>
                    <a:pt x="75" y="5"/>
                  </a:lnTo>
                  <a:lnTo>
                    <a:pt x="73" y="5"/>
                  </a:lnTo>
                  <a:lnTo>
                    <a:pt x="71" y="5"/>
                  </a:lnTo>
                  <a:lnTo>
                    <a:pt x="68" y="5"/>
                  </a:lnTo>
                  <a:lnTo>
                    <a:pt x="68" y="2"/>
                  </a:lnTo>
                  <a:lnTo>
                    <a:pt x="56" y="21"/>
                  </a:lnTo>
                  <a:lnTo>
                    <a:pt x="54" y="28"/>
                  </a:lnTo>
                  <a:lnTo>
                    <a:pt x="52" y="28"/>
                  </a:lnTo>
                  <a:lnTo>
                    <a:pt x="49" y="28"/>
                  </a:lnTo>
                  <a:lnTo>
                    <a:pt x="49" y="28"/>
                  </a:lnTo>
                  <a:lnTo>
                    <a:pt x="47" y="31"/>
                  </a:lnTo>
                  <a:lnTo>
                    <a:pt x="45" y="31"/>
                  </a:lnTo>
                  <a:lnTo>
                    <a:pt x="45" y="33"/>
                  </a:lnTo>
                  <a:lnTo>
                    <a:pt x="45" y="33"/>
                  </a:lnTo>
                  <a:lnTo>
                    <a:pt x="47" y="33"/>
                  </a:lnTo>
                  <a:lnTo>
                    <a:pt x="47" y="36"/>
                  </a:lnTo>
                  <a:lnTo>
                    <a:pt x="52" y="36"/>
                  </a:lnTo>
                  <a:lnTo>
                    <a:pt x="52" y="38"/>
                  </a:lnTo>
                  <a:lnTo>
                    <a:pt x="52" y="38"/>
                  </a:lnTo>
                  <a:lnTo>
                    <a:pt x="54" y="40"/>
                  </a:lnTo>
                  <a:lnTo>
                    <a:pt x="54" y="43"/>
                  </a:lnTo>
                  <a:lnTo>
                    <a:pt x="52" y="43"/>
                  </a:lnTo>
                  <a:lnTo>
                    <a:pt x="52" y="45"/>
                  </a:lnTo>
                  <a:lnTo>
                    <a:pt x="49" y="45"/>
                  </a:lnTo>
                  <a:lnTo>
                    <a:pt x="49" y="45"/>
                  </a:lnTo>
                  <a:lnTo>
                    <a:pt x="47" y="47"/>
                  </a:lnTo>
                  <a:lnTo>
                    <a:pt x="42" y="52"/>
                  </a:lnTo>
                  <a:lnTo>
                    <a:pt x="40" y="54"/>
                  </a:lnTo>
                  <a:lnTo>
                    <a:pt x="40" y="54"/>
                  </a:lnTo>
                  <a:lnTo>
                    <a:pt x="37" y="54"/>
                  </a:lnTo>
                  <a:lnTo>
                    <a:pt x="37" y="54"/>
                  </a:lnTo>
                  <a:lnTo>
                    <a:pt x="33" y="59"/>
                  </a:lnTo>
                  <a:lnTo>
                    <a:pt x="33" y="59"/>
                  </a:lnTo>
                  <a:lnTo>
                    <a:pt x="33" y="62"/>
                  </a:lnTo>
                  <a:lnTo>
                    <a:pt x="33" y="62"/>
                  </a:lnTo>
                  <a:lnTo>
                    <a:pt x="33" y="62"/>
                  </a:lnTo>
                  <a:lnTo>
                    <a:pt x="35" y="62"/>
                  </a:lnTo>
                  <a:lnTo>
                    <a:pt x="40" y="62"/>
                  </a:lnTo>
                  <a:lnTo>
                    <a:pt x="40" y="62"/>
                  </a:lnTo>
                  <a:lnTo>
                    <a:pt x="40" y="64"/>
                  </a:lnTo>
                  <a:lnTo>
                    <a:pt x="40" y="66"/>
                  </a:lnTo>
                  <a:lnTo>
                    <a:pt x="40" y="71"/>
                  </a:lnTo>
                  <a:lnTo>
                    <a:pt x="40" y="71"/>
                  </a:lnTo>
                  <a:lnTo>
                    <a:pt x="40" y="73"/>
                  </a:lnTo>
                  <a:lnTo>
                    <a:pt x="40" y="73"/>
                  </a:lnTo>
                  <a:lnTo>
                    <a:pt x="42" y="73"/>
                  </a:lnTo>
                  <a:lnTo>
                    <a:pt x="49" y="76"/>
                  </a:lnTo>
                  <a:lnTo>
                    <a:pt x="52" y="78"/>
                  </a:lnTo>
                  <a:lnTo>
                    <a:pt x="52" y="78"/>
                  </a:lnTo>
                  <a:lnTo>
                    <a:pt x="54" y="81"/>
                  </a:lnTo>
                  <a:lnTo>
                    <a:pt x="54" y="83"/>
                  </a:lnTo>
                  <a:lnTo>
                    <a:pt x="54" y="90"/>
                  </a:lnTo>
                  <a:lnTo>
                    <a:pt x="54" y="92"/>
                  </a:lnTo>
                  <a:lnTo>
                    <a:pt x="54" y="95"/>
                  </a:lnTo>
                  <a:lnTo>
                    <a:pt x="54" y="95"/>
                  </a:lnTo>
                  <a:lnTo>
                    <a:pt x="56" y="97"/>
                  </a:lnTo>
                  <a:lnTo>
                    <a:pt x="59" y="97"/>
                  </a:lnTo>
                  <a:lnTo>
                    <a:pt x="61" y="97"/>
                  </a:lnTo>
                  <a:lnTo>
                    <a:pt x="61" y="97"/>
                  </a:lnTo>
                  <a:lnTo>
                    <a:pt x="61" y="95"/>
                  </a:lnTo>
                  <a:lnTo>
                    <a:pt x="63" y="95"/>
                  </a:lnTo>
                  <a:lnTo>
                    <a:pt x="63" y="95"/>
                  </a:lnTo>
                  <a:lnTo>
                    <a:pt x="63" y="92"/>
                  </a:lnTo>
                  <a:lnTo>
                    <a:pt x="66" y="90"/>
                  </a:lnTo>
                  <a:lnTo>
                    <a:pt x="66" y="90"/>
                  </a:lnTo>
                  <a:lnTo>
                    <a:pt x="66" y="90"/>
                  </a:lnTo>
                  <a:lnTo>
                    <a:pt x="68" y="90"/>
                  </a:lnTo>
                  <a:lnTo>
                    <a:pt x="68" y="90"/>
                  </a:lnTo>
                  <a:lnTo>
                    <a:pt x="71" y="92"/>
                  </a:lnTo>
                  <a:lnTo>
                    <a:pt x="71" y="95"/>
                  </a:lnTo>
                  <a:lnTo>
                    <a:pt x="71" y="97"/>
                  </a:lnTo>
                  <a:lnTo>
                    <a:pt x="71" y="97"/>
                  </a:lnTo>
                  <a:lnTo>
                    <a:pt x="68" y="99"/>
                  </a:lnTo>
                  <a:lnTo>
                    <a:pt x="59" y="107"/>
                  </a:lnTo>
                  <a:lnTo>
                    <a:pt x="56" y="107"/>
                  </a:lnTo>
                  <a:lnTo>
                    <a:pt x="56" y="107"/>
                  </a:lnTo>
                  <a:lnTo>
                    <a:pt x="52" y="107"/>
                  </a:lnTo>
                  <a:lnTo>
                    <a:pt x="49" y="107"/>
                  </a:lnTo>
                  <a:lnTo>
                    <a:pt x="49" y="107"/>
                  </a:lnTo>
                  <a:lnTo>
                    <a:pt x="49" y="109"/>
                  </a:lnTo>
                  <a:lnTo>
                    <a:pt x="47" y="109"/>
                  </a:lnTo>
                  <a:lnTo>
                    <a:pt x="47" y="111"/>
                  </a:lnTo>
                  <a:lnTo>
                    <a:pt x="45" y="111"/>
                  </a:lnTo>
                  <a:lnTo>
                    <a:pt x="45" y="111"/>
                  </a:lnTo>
                  <a:lnTo>
                    <a:pt x="42" y="111"/>
                  </a:lnTo>
                  <a:lnTo>
                    <a:pt x="40" y="111"/>
                  </a:lnTo>
                  <a:lnTo>
                    <a:pt x="35" y="109"/>
                  </a:lnTo>
                  <a:lnTo>
                    <a:pt x="33" y="109"/>
                  </a:lnTo>
                  <a:lnTo>
                    <a:pt x="33" y="109"/>
                  </a:lnTo>
                  <a:lnTo>
                    <a:pt x="30" y="109"/>
                  </a:lnTo>
                  <a:lnTo>
                    <a:pt x="30" y="111"/>
                  </a:lnTo>
                  <a:lnTo>
                    <a:pt x="30" y="111"/>
                  </a:lnTo>
                  <a:lnTo>
                    <a:pt x="28" y="121"/>
                  </a:lnTo>
                  <a:lnTo>
                    <a:pt x="28" y="123"/>
                  </a:lnTo>
                  <a:lnTo>
                    <a:pt x="28" y="125"/>
                  </a:lnTo>
                  <a:lnTo>
                    <a:pt x="26" y="125"/>
                  </a:lnTo>
                  <a:lnTo>
                    <a:pt x="26" y="128"/>
                  </a:lnTo>
                  <a:lnTo>
                    <a:pt x="23" y="128"/>
                  </a:lnTo>
                  <a:lnTo>
                    <a:pt x="23" y="128"/>
                  </a:lnTo>
                  <a:lnTo>
                    <a:pt x="16" y="130"/>
                  </a:lnTo>
                  <a:lnTo>
                    <a:pt x="14" y="133"/>
                  </a:lnTo>
                  <a:lnTo>
                    <a:pt x="11" y="135"/>
                  </a:lnTo>
                  <a:lnTo>
                    <a:pt x="7" y="142"/>
                  </a:lnTo>
                  <a:lnTo>
                    <a:pt x="7" y="147"/>
                  </a:lnTo>
                  <a:lnTo>
                    <a:pt x="7" y="149"/>
                  </a:lnTo>
                  <a:lnTo>
                    <a:pt x="7" y="149"/>
                  </a:lnTo>
                  <a:lnTo>
                    <a:pt x="7" y="152"/>
                  </a:lnTo>
                  <a:lnTo>
                    <a:pt x="7" y="152"/>
                  </a:lnTo>
                  <a:lnTo>
                    <a:pt x="9" y="154"/>
                  </a:lnTo>
                  <a:lnTo>
                    <a:pt x="9" y="156"/>
                  </a:lnTo>
                  <a:lnTo>
                    <a:pt x="9" y="161"/>
                  </a:lnTo>
                  <a:lnTo>
                    <a:pt x="9" y="163"/>
                  </a:lnTo>
                  <a:lnTo>
                    <a:pt x="9" y="163"/>
                  </a:lnTo>
                  <a:lnTo>
                    <a:pt x="11" y="166"/>
                  </a:lnTo>
                  <a:lnTo>
                    <a:pt x="11" y="163"/>
                  </a:lnTo>
                  <a:lnTo>
                    <a:pt x="11" y="163"/>
                  </a:lnTo>
                  <a:lnTo>
                    <a:pt x="14" y="161"/>
                  </a:lnTo>
                  <a:lnTo>
                    <a:pt x="14" y="161"/>
                  </a:lnTo>
                  <a:lnTo>
                    <a:pt x="16" y="161"/>
                  </a:lnTo>
                  <a:lnTo>
                    <a:pt x="16" y="161"/>
                  </a:lnTo>
                  <a:lnTo>
                    <a:pt x="18" y="163"/>
                  </a:lnTo>
                  <a:lnTo>
                    <a:pt x="18" y="166"/>
                  </a:lnTo>
                  <a:lnTo>
                    <a:pt x="18" y="168"/>
                  </a:lnTo>
                  <a:lnTo>
                    <a:pt x="18" y="170"/>
                  </a:lnTo>
                  <a:lnTo>
                    <a:pt x="18" y="175"/>
                  </a:lnTo>
                  <a:lnTo>
                    <a:pt x="18" y="175"/>
                  </a:lnTo>
                  <a:lnTo>
                    <a:pt x="18" y="178"/>
                  </a:lnTo>
                  <a:lnTo>
                    <a:pt x="18" y="180"/>
                  </a:lnTo>
                  <a:lnTo>
                    <a:pt x="18" y="180"/>
                  </a:lnTo>
                  <a:lnTo>
                    <a:pt x="16" y="182"/>
                  </a:lnTo>
                  <a:lnTo>
                    <a:pt x="14" y="187"/>
                  </a:lnTo>
                  <a:lnTo>
                    <a:pt x="11" y="192"/>
                  </a:lnTo>
                  <a:lnTo>
                    <a:pt x="11" y="196"/>
                  </a:lnTo>
                  <a:lnTo>
                    <a:pt x="9" y="204"/>
                  </a:lnTo>
                  <a:lnTo>
                    <a:pt x="9" y="206"/>
                  </a:lnTo>
                  <a:lnTo>
                    <a:pt x="11" y="208"/>
                  </a:lnTo>
                  <a:lnTo>
                    <a:pt x="11" y="208"/>
                  </a:lnTo>
                  <a:lnTo>
                    <a:pt x="14" y="211"/>
                  </a:lnTo>
                  <a:lnTo>
                    <a:pt x="14" y="211"/>
                  </a:lnTo>
                  <a:lnTo>
                    <a:pt x="14" y="213"/>
                  </a:lnTo>
                  <a:lnTo>
                    <a:pt x="14" y="213"/>
                  </a:lnTo>
                  <a:lnTo>
                    <a:pt x="14" y="215"/>
                  </a:lnTo>
                  <a:lnTo>
                    <a:pt x="14" y="215"/>
                  </a:lnTo>
                  <a:lnTo>
                    <a:pt x="14" y="218"/>
                  </a:lnTo>
                  <a:lnTo>
                    <a:pt x="11" y="218"/>
                  </a:lnTo>
                  <a:lnTo>
                    <a:pt x="11" y="220"/>
                  </a:lnTo>
                  <a:lnTo>
                    <a:pt x="0" y="227"/>
                  </a:lnTo>
                  <a:lnTo>
                    <a:pt x="9" y="244"/>
                  </a:lnTo>
                  <a:lnTo>
                    <a:pt x="14" y="249"/>
                  </a:lnTo>
                  <a:lnTo>
                    <a:pt x="16" y="249"/>
                  </a:lnTo>
                  <a:lnTo>
                    <a:pt x="18" y="251"/>
                  </a:lnTo>
                  <a:lnTo>
                    <a:pt x="18" y="253"/>
                  </a:lnTo>
                  <a:lnTo>
                    <a:pt x="18" y="253"/>
                  </a:lnTo>
                  <a:lnTo>
                    <a:pt x="18" y="256"/>
                  </a:lnTo>
                  <a:lnTo>
                    <a:pt x="18" y="256"/>
                  </a:lnTo>
                  <a:lnTo>
                    <a:pt x="18" y="256"/>
                  </a:lnTo>
                  <a:lnTo>
                    <a:pt x="16" y="258"/>
                  </a:lnTo>
                  <a:lnTo>
                    <a:pt x="16" y="258"/>
                  </a:lnTo>
                  <a:lnTo>
                    <a:pt x="16" y="260"/>
                  </a:lnTo>
                  <a:lnTo>
                    <a:pt x="11" y="260"/>
                  </a:lnTo>
                  <a:lnTo>
                    <a:pt x="11" y="263"/>
                  </a:lnTo>
                  <a:lnTo>
                    <a:pt x="9" y="263"/>
                  </a:lnTo>
                  <a:lnTo>
                    <a:pt x="9" y="263"/>
                  </a:lnTo>
                  <a:lnTo>
                    <a:pt x="9" y="265"/>
                  </a:lnTo>
                  <a:lnTo>
                    <a:pt x="9" y="268"/>
                  </a:lnTo>
                  <a:lnTo>
                    <a:pt x="9" y="268"/>
                  </a:lnTo>
                  <a:lnTo>
                    <a:pt x="14" y="272"/>
                  </a:lnTo>
                  <a:lnTo>
                    <a:pt x="14" y="275"/>
                  </a:lnTo>
                  <a:lnTo>
                    <a:pt x="16" y="275"/>
                  </a:lnTo>
                  <a:lnTo>
                    <a:pt x="21" y="277"/>
                  </a:lnTo>
                  <a:lnTo>
                    <a:pt x="23" y="279"/>
                  </a:lnTo>
                  <a:lnTo>
                    <a:pt x="28" y="284"/>
                  </a:lnTo>
                  <a:lnTo>
                    <a:pt x="30" y="286"/>
                  </a:lnTo>
                  <a:lnTo>
                    <a:pt x="30" y="286"/>
                  </a:lnTo>
                  <a:lnTo>
                    <a:pt x="30" y="286"/>
                  </a:lnTo>
                  <a:lnTo>
                    <a:pt x="37" y="284"/>
                  </a:lnTo>
                  <a:lnTo>
                    <a:pt x="45" y="282"/>
                  </a:lnTo>
                  <a:lnTo>
                    <a:pt x="45" y="282"/>
                  </a:lnTo>
                  <a:lnTo>
                    <a:pt x="49" y="282"/>
                  </a:lnTo>
                  <a:lnTo>
                    <a:pt x="52" y="282"/>
                  </a:lnTo>
                  <a:lnTo>
                    <a:pt x="52" y="282"/>
                  </a:lnTo>
                  <a:lnTo>
                    <a:pt x="52" y="282"/>
                  </a:lnTo>
                  <a:lnTo>
                    <a:pt x="54" y="282"/>
                  </a:lnTo>
                  <a:lnTo>
                    <a:pt x="54" y="282"/>
                  </a:lnTo>
                  <a:lnTo>
                    <a:pt x="56" y="279"/>
                  </a:lnTo>
                  <a:lnTo>
                    <a:pt x="56" y="277"/>
                  </a:lnTo>
                  <a:lnTo>
                    <a:pt x="56" y="277"/>
                  </a:lnTo>
                  <a:lnTo>
                    <a:pt x="59" y="277"/>
                  </a:lnTo>
                  <a:lnTo>
                    <a:pt x="68" y="284"/>
                  </a:lnTo>
                  <a:lnTo>
                    <a:pt x="71" y="284"/>
                  </a:lnTo>
                  <a:lnTo>
                    <a:pt x="71" y="284"/>
                  </a:lnTo>
                  <a:lnTo>
                    <a:pt x="75" y="286"/>
                  </a:lnTo>
                  <a:lnTo>
                    <a:pt x="75" y="289"/>
                  </a:lnTo>
                  <a:lnTo>
                    <a:pt x="78" y="294"/>
                  </a:lnTo>
                  <a:lnTo>
                    <a:pt x="78" y="301"/>
                  </a:lnTo>
                  <a:lnTo>
                    <a:pt x="78" y="303"/>
                  </a:lnTo>
                  <a:lnTo>
                    <a:pt x="80" y="310"/>
                  </a:lnTo>
                  <a:lnTo>
                    <a:pt x="80" y="310"/>
                  </a:lnTo>
                  <a:lnTo>
                    <a:pt x="82" y="310"/>
                  </a:lnTo>
                  <a:lnTo>
                    <a:pt x="82" y="310"/>
                  </a:lnTo>
                  <a:lnTo>
                    <a:pt x="82" y="310"/>
                  </a:lnTo>
                  <a:lnTo>
                    <a:pt x="82" y="315"/>
                  </a:lnTo>
                  <a:lnTo>
                    <a:pt x="82" y="317"/>
                  </a:lnTo>
                  <a:lnTo>
                    <a:pt x="85" y="322"/>
                  </a:lnTo>
                  <a:lnTo>
                    <a:pt x="85" y="324"/>
                  </a:lnTo>
                  <a:lnTo>
                    <a:pt x="85" y="327"/>
                  </a:lnTo>
                  <a:lnTo>
                    <a:pt x="87" y="329"/>
                  </a:lnTo>
                  <a:lnTo>
                    <a:pt x="90" y="331"/>
                  </a:lnTo>
                  <a:lnTo>
                    <a:pt x="92" y="329"/>
                  </a:lnTo>
                  <a:lnTo>
                    <a:pt x="97" y="331"/>
                  </a:lnTo>
                  <a:lnTo>
                    <a:pt x="108" y="339"/>
                  </a:lnTo>
                  <a:lnTo>
                    <a:pt x="113" y="346"/>
                  </a:lnTo>
                  <a:lnTo>
                    <a:pt x="113" y="346"/>
                  </a:lnTo>
                  <a:lnTo>
                    <a:pt x="113" y="348"/>
                  </a:lnTo>
                  <a:lnTo>
                    <a:pt x="113" y="348"/>
                  </a:lnTo>
                  <a:lnTo>
                    <a:pt x="113" y="348"/>
                  </a:lnTo>
                  <a:lnTo>
                    <a:pt x="116" y="348"/>
                  </a:lnTo>
                  <a:lnTo>
                    <a:pt x="116" y="348"/>
                  </a:lnTo>
                  <a:lnTo>
                    <a:pt x="118" y="350"/>
                  </a:lnTo>
                  <a:lnTo>
                    <a:pt x="120" y="350"/>
                  </a:lnTo>
                  <a:lnTo>
                    <a:pt x="120" y="350"/>
                  </a:lnTo>
                  <a:lnTo>
                    <a:pt x="120" y="353"/>
                  </a:lnTo>
                  <a:lnTo>
                    <a:pt x="120" y="353"/>
                  </a:lnTo>
                  <a:lnTo>
                    <a:pt x="118" y="355"/>
                  </a:lnTo>
                  <a:lnTo>
                    <a:pt x="116" y="360"/>
                  </a:lnTo>
                  <a:lnTo>
                    <a:pt x="118" y="360"/>
                  </a:lnTo>
                  <a:lnTo>
                    <a:pt x="120" y="360"/>
                  </a:lnTo>
                  <a:lnTo>
                    <a:pt x="123" y="360"/>
                  </a:lnTo>
                  <a:lnTo>
                    <a:pt x="123" y="360"/>
                  </a:lnTo>
                  <a:lnTo>
                    <a:pt x="132" y="360"/>
                  </a:lnTo>
                  <a:lnTo>
                    <a:pt x="135" y="360"/>
                  </a:lnTo>
                  <a:lnTo>
                    <a:pt x="135" y="360"/>
                  </a:lnTo>
                  <a:lnTo>
                    <a:pt x="137" y="365"/>
                  </a:lnTo>
                  <a:lnTo>
                    <a:pt x="137" y="367"/>
                  </a:lnTo>
                  <a:lnTo>
                    <a:pt x="139" y="367"/>
                  </a:lnTo>
                  <a:lnTo>
                    <a:pt x="139" y="367"/>
                  </a:lnTo>
                  <a:lnTo>
                    <a:pt x="142" y="362"/>
                  </a:lnTo>
                  <a:lnTo>
                    <a:pt x="149" y="360"/>
                  </a:lnTo>
                  <a:lnTo>
                    <a:pt x="149" y="357"/>
                  </a:lnTo>
                  <a:lnTo>
                    <a:pt x="151" y="357"/>
                  </a:lnTo>
                  <a:lnTo>
                    <a:pt x="153" y="353"/>
                  </a:lnTo>
                  <a:lnTo>
                    <a:pt x="153" y="350"/>
                  </a:lnTo>
                  <a:lnTo>
                    <a:pt x="156" y="348"/>
                  </a:lnTo>
                  <a:lnTo>
                    <a:pt x="156" y="346"/>
                  </a:lnTo>
                  <a:lnTo>
                    <a:pt x="156" y="346"/>
                  </a:lnTo>
                  <a:lnTo>
                    <a:pt x="156" y="343"/>
                  </a:lnTo>
                  <a:lnTo>
                    <a:pt x="156" y="343"/>
                  </a:lnTo>
                  <a:lnTo>
                    <a:pt x="153" y="341"/>
                  </a:lnTo>
                  <a:lnTo>
                    <a:pt x="153" y="341"/>
                  </a:lnTo>
                  <a:lnTo>
                    <a:pt x="156" y="339"/>
                  </a:lnTo>
                  <a:lnTo>
                    <a:pt x="156" y="339"/>
                  </a:lnTo>
                  <a:lnTo>
                    <a:pt x="158" y="339"/>
                  </a:lnTo>
                  <a:lnTo>
                    <a:pt x="158" y="339"/>
                  </a:lnTo>
                  <a:lnTo>
                    <a:pt x="158" y="339"/>
                  </a:lnTo>
                  <a:lnTo>
                    <a:pt x="163" y="343"/>
                  </a:lnTo>
                  <a:lnTo>
                    <a:pt x="163" y="343"/>
                  </a:lnTo>
                  <a:lnTo>
                    <a:pt x="168" y="343"/>
                  </a:lnTo>
                  <a:lnTo>
                    <a:pt x="175" y="343"/>
                  </a:lnTo>
                  <a:lnTo>
                    <a:pt x="177" y="343"/>
                  </a:lnTo>
                  <a:lnTo>
                    <a:pt x="180" y="341"/>
                  </a:lnTo>
                  <a:lnTo>
                    <a:pt x="180" y="341"/>
                  </a:lnTo>
                  <a:lnTo>
                    <a:pt x="180" y="339"/>
                  </a:lnTo>
                  <a:lnTo>
                    <a:pt x="180" y="339"/>
                  </a:lnTo>
                  <a:lnTo>
                    <a:pt x="180" y="339"/>
                  </a:lnTo>
                  <a:lnTo>
                    <a:pt x="180" y="336"/>
                  </a:lnTo>
                  <a:lnTo>
                    <a:pt x="177" y="334"/>
                  </a:lnTo>
                  <a:lnTo>
                    <a:pt x="177" y="331"/>
                  </a:lnTo>
                  <a:lnTo>
                    <a:pt x="177" y="331"/>
                  </a:lnTo>
                  <a:lnTo>
                    <a:pt x="177" y="329"/>
                  </a:lnTo>
                  <a:lnTo>
                    <a:pt x="180" y="329"/>
                  </a:lnTo>
                  <a:lnTo>
                    <a:pt x="187" y="329"/>
                  </a:lnTo>
                  <a:lnTo>
                    <a:pt x="187" y="329"/>
                  </a:lnTo>
                  <a:lnTo>
                    <a:pt x="187" y="327"/>
                  </a:lnTo>
                  <a:lnTo>
                    <a:pt x="187" y="327"/>
                  </a:lnTo>
                  <a:lnTo>
                    <a:pt x="189" y="327"/>
                  </a:lnTo>
                  <a:lnTo>
                    <a:pt x="191" y="322"/>
                  </a:lnTo>
                  <a:lnTo>
                    <a:pt x="191" y="320"/>
                  </a:lnTo>
                  <a:lnTo>
                    <a:pt x="210" y="310"/>
                  </a:lnTo>
                  <a:lnTo>
                    <a:pt x="213" y="310"/>
                  </a:lnTo>
                  <a:lnTo>
                    <a:pt x="213" y="308"/>
                  </a:lnTo>
                  <a:lnTo>
                    <a:pt x="213" y="308"/>
                  </a:lnTo>
                  <a:lnTo>
                    <a:pt x="213" y="305"/>
                  </a:lnTo>
                  <a:lnTo>
                    <a:pt x="213" y="305"/>
                  </a:lnTo>
                  <a:lnTo>
                    <a:pt x="213" y="305"/>
                  </a:lnTo>
                  <a:lnTo>
                    <a:pt x="213" y="303"/>
                  </a:lnTo>
                  <a:lnTo>
                    <a:pt x="217" y="296"/>
                  </a:lnTo>
                  <a:lnTo>
                    <a:pt x="236" y="296"/>
                  </a:lnTo>
                  <a:lnTo>
                    <a:pt x="239" y="296"/>
                  </a:lnTo>
                  <a:lnTo>
                    <a:pt x="239" y="296"/>
                  </a:lnTo>
                  <a:lnTo>
                    <a:pt x="239" y="296"/>
                  </a:lnTo>
                  <a:lnTo>
                    <a:pt x="239" y="296"/>
                  </a:lnTo>
                  <a:lnTo>
                    <a:pt x="241" y="294"/>
                  </a:lnTo>
                  <a:lnTo>
                    <a:pt x="241" y="291"/>
                  </a:lnTo>
                  <a:lnTo>
                    <a:pt x="241" y="291"/>
                  </a:lnTo>
                  <a:lnTo>
                    <a:pt x="243" y="289"/>
                  </a:lnTo>
                  <a:lnTo>
                    <a:pt x="243" y="289"/>
                  </a:lnTo>
                  <a:lnTo>
                    <a:pt x="246" y="291"/>
                  </a:lnTo>
                  <a:lnTo>
                    <a:pt x="248" y="291"/>
                  </a:lnTo>
                  <a:lnTo>
                    <a:pt x="251" y="291"/>
                  </a:lnTo>
                  <a:lnTo>
                    <a:pt x="251" y="291"/>
                  </a:lnTo>
                  <a:lnTo>
                    <a:pt x="258" y="291"/>
                  </a:lnTo>
                  <a:lnTo>
                    <a:pt x="260" y="289"/>
                  </a:lnTo>
                  <a:lnTo>
                    <a:pt x="262" y="286"/>
                  </a:lnTo>
                  <a:lnTo>
                    <a:pt x="265" y="286"/>
                  </a:lnTo>
                  <a:lnTo>
                    <a:pt x="265" y="286"/>
                  </a:lnTo>
                  <a:lnTo>
                    <a:pt x="270" y="286"/>
                  </a:lnTo>
                  <a:lnTo>
                    <a:pt x="270" y="286"/>
                  </a:lnTo>
                  <a:lnTo>
                    <a:pt x="272" y="286"/>
                  </a:lnTo>
                  <a:lnTo>
                    <a:pt x="272" y="286"/>
                  </a:lnTo>
                  <a:lnTo>
                    <a:pt x="272" y="284"/>
                  </a:lnTo>
                  <a:lnTo>
                    <a:pt x="272" y="284"/>
                  </a:lnTo>
                  <a:lnTo>
                    <a:pt x="274" y="279"/>
                  </a:lnTo>
                  <a:lnTo>
                    <a:pt x="274" y="279"/>
                  </a:lnTo>
                  <a:lnTo>
                    <a:pt x="277" y="277"/>
                  </a:lnTo>
                  <a:lnTo>
                    <a:pt x="279" y="275"/>
                  </a:lnTo>
                  <a:lnTo>
                    <a:pt x="279" y="272"/>
                  </a:lnTo>
                  <a:lnTo>
                    <a:pt x="279" y="272"/>
                  </a:lnTo>
                  <a:lnTo>
                    <a:pt x="279" y="270"/>
                  </a:lnTo>
                  <a:lnTo>
                    <a:pt x="279" y="270"/>
                  </a:lnTo>
                  <a:lnTo>
                    <a:pt x="279" y="268"/>
                  </a:lnTo>
                  <a:lnTo>
                    <a:pt x="277" y="268"/>
                  </a:lnTo>
                  <a:lnTo>
                    <a:pt x="277" y="265"/>
                  </a:lnTo>
                  <a:lnTo>
                    <a:pt x="277" y="265"/>
                  </a:lnTo>
                  <a:lnTo>
                    <a:pt x="279" y="263"/>
                  </a:lnTo>
                  <a:lnTo>
                    <a:pt x="279" y="260"/>
                  </a:lnTo>
                  <a:lnTo>
                    <a:pt x="279" y="256"/>
                  </a:lnTo>
                  <a:lnTo>
                    <a:pt x="281" y="253"/>
                  </a:lnTo>
                  <a:lnTo>
                    <a:pt x="281" y="253"/>
                  </a:lnTo>
                  <a:lnTo>
                    <a:pt x="284" y="253"/>
                  </a:lnTo>
                  <a:lnTo>
                    <a:pt x="284" y="253"/>
                  </a:lnTo>
                  <a:lnTo>
                    <a:pt x="286" y="253"/>
                  </a:lnTo>
                  <a:lnTo>
                    <a:pt x="286" y="253"/>
                  </a:lnTo>
                  <a:lnTo>
                    <a:pt x="288" y="253"/>
                  </a:lnTo>
                  <a:lnTo>
                    <a:pt x="291" y="251"/>
                  </a:lnTo>
                  <a:lnTo>
                    <a:pt x="291" y="251"/>
                  </a:lnTo>
                  <a:lnTo>
                    <a:pt x="291" y="249"/>
                  </a:lnTo>
                  <a:lnTo>
                    <a:pt x="293" y="244"/>
                  </a:lnTo>
                  <a:lnTo>
                    <a:pt x="293" y="241"/>
                  </a:lnTo>
                  <a:lnTo>
                    <a:pt x="293" y="241"/>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7"/>
            <p:cNvSpPr>
              <a:spLocks noEditPoints="1"/>
            </p:cNvSpPr>
            <p:nvPr/>
          </p:nvSpPr>
          <p:spPr bwMode="auto">
            <a:xfrm>
              <a:off x="3224" y="1304"/>
              <a:ext cx="573" cy="661"/>
            </a:xfrm>
            <a:custGeom>
              <a:avLst/>
              <a:gdLst>
                <a:gd name="T0" fmla="*/ 90 w 573"/>
                <a:gd name="T1" fmla="*/ 559 h 661"/>
                <a:gd name="T2" fmla="*/ 36 w 573"/>
                <a:gd name="T3" fmla="*/ 422 h 661"/>
                <a:gd name="T4" fmla="*/ 133 w 573"/>
                <a:gd name="T5" fmla="*/ 628 h 661"/>
                <a:gd name="T6" fmla="*/ 145 w 573"/>
                <a:gd name="T7" fmla="*/ 495 h 661"/>
                <a:gd name="T8" fmla="*/ 116 w 573"/>
                <a:gd name="T9" fmla="*/ 495 h 661"/>
                <a:gd name="T10" fmla="*/ 121 w 573"/>
                <a:gd name="T11" fmla="*/ 509 h 661"/>
                <a:gd name="T12" fmla="*/ 157 w 573"/>
                <a:gd name="T13" fmla="*/ 524 h 661"/>
                <a:gd name="T14" fmla="*/ 557 w 573"/>
                <a:gd name="T15" fmla="*/ 213 h 661"/>
                <a:gd name="T16" fmla="*/ 538 w 573"/>
                <a:gd name="T17" fmla="*/ 221 h 661"/>
                <a:gd name="T18" fmla="*/ 512 w 573"/>
                <a:gd name="T19" fmla="*/ 218 h 661"/>
                <a:gd name="T20" fmla="*/ 438 w 573"/>
                <a:gd name="T21" fmla="*/ 185 h 661"/>
                <a:gd name="T22" fmla="*/ 422 w 573"/>
                <a:gd name="T23" fmla="*/ 150 h 661"/>
                <a:gd name="T24" fmla="*/ 436 w 573"/>
                <a:gd name="T25" fmla="*/ 123 h 661"/>
                <a:gd name="T26" fmla="*/ 427 w 573"/>
                <a:gd name="T27" fmla="*/ 107 h 661"/>
                <a:gd name="T28" fmla="*/ 412 w 573"/>
                <a:gd name="T29" fmla="*/ 97 h 661"/>
                <a:gd name="T30" fmla="*/ 377 w 573"/>
                <a:gd name="T31" fmla="*/ 81 h 661"/>
                <a:gd name="T32" fmla="*/ 355 w 573"/>
                <a:gd name="T33" fmla="*/ 83 h 661"/>
                <a:gd name="T34" fmla="*/ 325 w 573"/>
                <a:gd name="T35" fmla="*/ 105 h 661"/>
                <a:gd name="T36" fmla="*/ 284 w 573"/>
                <a:gd name="T37" fmla="*/ 114 h 661"/>
                <a:gd name="T38" fmla="*/ 280 w 573"/>
                <a:gd name="T39" fmla="*/ 105 h 661"/>
                <a:gd name="T40" fmla="*/ 256 w 573"/>
                <a:gd name="T41" fmla="*/ 119 h 661"/>
                <a:gd name="T42" fmla="*/ 202 w 573"/>
                <a:gd name="T43" fmla="*/ 102 h 661"/>
                <a:gd name="T44" fmla="*/ 168 w 573"/>
                <a:gd name="T45" fmla="*/ 79 h 661"/>
                <a:gd name="T46" fmla="*/ 112 w 573"/>
                <a:gd name="T47" fmla="*/ 52 h 661"/>
                <a:gd name="T48" fmla="*/ 64 w 573"/>
                <a:gd name="T49" fmla="*/ 19 h 661"/>
                <a:gd name="T50" fmla="*/ 33 w 573"/>
                <a:gd name="T51" fmla="*/ 3 h 661"/>
                <a:gd name="T52" fmla="*/ 3 w 573"/>
                <a:gd name="T53" fmla="*/ 34 h 661"/>
                <a:gd name="T54" fmla="*/ 36 w 573"/>
                <a:gd name="T55" fmla="*/ 76 h 661"/>
                <a:gd name="T56" fmla="*/ 48 w 573"/>
                <a:gd name="T57" fmla="*/ 86 h 661"/>
                <a:gd name="T58" fmla="*/ 62 w 573"/>
                <a:gd name="T59" fmla="*/ 97 h 661"/>
                <a:gd name="T60" fmla="*/ 74 w 573"/>
                <a:gd name="T61" fmla="*/ 112 h 661"/>
                <a:gd name="T62" fmla="*/ 76 w 573"/>
                <a:gd name="T63" fmla="*/ 131 h 661"/>
                <a:gd name="T64" fmla="*/ 161 w 573"/>
                <a:gd name="T65" fmla="*/ 325 h 661"/>
                <a:gd name="T66" fmla="*/ 175 w 573"/>
                <a:gd name="T67" fmla="*/ 457 h 661"/>
                <a:gd name="T68" fmla="*/ 232 w 573"/>
                <a:gd name="T69" fmla="*/ 474 h 661"/>
                <a:gd name="T70" fmla="*/ 299 w 573"/>
                <a:gd name="T71" fmla="*/ 545 h 661"/>
                <a:gd name="T72" fmla="*/ 318 w 573"/>
                <a:gd name="T73" fmla="*/ 602 h 661"/>
                <a:gd name="T74" fmla="*/ 322 w 573"/>
                <a:gd name="T75" fmla="*/ 623 h 661"/>
                <a:gd name="T76" fmla="*/ 367 w 573"/>
                <a:gd name="T77" fmla="*/ 613 h 661"/>
                <a:gd name="T78" fmla="*/ 410 w 573"/>
                <a:gd name="T79" fmla="*/ 599 h 661"/>
                <a:gd name="T80" fmla="*/ 408 w 573"/>
                <a:gd name="T81" fmla="*/ 571 h 661"/>
                <a:gd name="T82" fmla="*/ 427 w 573"/>
                <a:gd name="T83" fmla="*/ 561 h 661"/>
                <a:gd name="T84" fmla="*/ 443 w 573"/>
                <a:gd name="T85" fmla="*/ 542 h 661"/>
                <a:gd name="T86" fmla="*/ 455 w 573"/>
                <a:gd name="T87" fmla="*/ 516 h 661"/>
                <a:gd name="T88" fmla="*/ 448 w 573"/>
                <a:gd name="T89" fmla="*/ 490 h 661"/>
                <a:gd name="T90" fmla="*/ 486 w 573"/>
                <a:gd name="T91" fmla="*/ 471 h 661"/>
                <a:gd name="T92" fmla="*/ 490 w 573"/>
                <a:gd name="T93" fmla="*/ 436 h 661"/>
                <a:gd name="T94" fmla="*/ 483 w 573"/>
                <a:gd name="T95" fmla="*/ 422 h 661"/>
                <a:gd name="T96" fmla="*/ 488 w 573"/>
                <a:gd name="T97" fmla="*/ 386 h 661"/>
                <a:gd name="T98" fmla="*/ 512 w 573"/>
                <a:gd name="T99" fmla="*/ 367 h 661"/>
                <a:gd name="T100" fmla="*/ 543 w 573"/>
                <a:gd name="T101" fmla="*/ 353 h 661"/>
                <a:gd name="T102" fmla="*/ 533 w 573"/>
                <a:gd name="T103" fmla="*/ 353 h 661"/>
                <a:gd name="T104" fmla="*/ 512 w 573"/>
                <a:gd name="T105" fmla="*/ 329 h 661"/>
                <a:gd name="T106" fmla="*/ 509 w 573"/>
                <a:gd name="T107" fmla="*/ 310 h 661"/>
                <a:gd name="T108" fmla="*/ 519 w 573"/>
                <a:gd name="T109" fmla="*/ 292 h 661"/>
                <a:gd name="T110" fmla="*/ 538 w 573"/>
                <a:gd name="T111" fmla="*/ 247 h 661"/>
                <a:gd name="T112" fmla="*/ 562 w 573"/>
                <a:gd name="T113" fmla="*/ 225 h 661"/>
                <a:gd name="T114" fmla="*/ 306 w 573"/>
                <a:gd name="T115" fmla="*/ 654 h 661"/>
                <a:gd name="T116" fmla="*/ 306 w 573"/>
                <a:gd name="T117" fmla="*/ 654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3" h="661">
                  <a:moveTo>
                    <a:pt x="88" y="557"/>
                  </a:moveTo>
                  <a:lnTo>
                    <a:pt x="88" y="554"/>
                  </a:lnTo>
                  <a:lnTo>
                    <a:pt x="85" y="552"/>
                  </a:lnTo>
                  <a:lnTo>
                    <a:pt x="85" y="552"/>
                  </a:lnTo>
                  <a:lnTo>
                    <a:pt x="83" y="554"/>
                  </a:lnTo>
                  <a:lnTo>
                    <a:pt x="81" y="557"/>
                  </a:lnTo>
                  <a:lnTo>
                    <a:pt x="78" y="559"/>
                  </a:lnTo>
                  <a:lnTo>
                    <a:pt x="78" y="561"/>
                  </a:lnTo>
                  <a:lnTo>
                    <a:pt x="81" y="561"/>
                  </a:lnTo>
                  <a:lnTo>
                    <a:pt x="83" y="564"/>
                  </a:lnTo>
                  <a:lnTo>
                    <a:pt x="85" y="564"/>
                  </a:lnTo>
                  <a:lnTo>
                    <a:pt x="88" y="561"/>
                  </a:lnTo>
                  <a:lnTo>
                    <a:pt x="90" y="559"/>
                  </a:lnTo>
                  <a:lnTo>
                    <a:pt x="90" y="559"/>
                  </a:lnTo>
                  <a:lnTo>
                    <a:pt x="88" y="557"/>
                  </a:lnTo>
                  <a:lnTo>
                    <a:pt x="88" y="557"/>
                  </a:lnTo>
                  <a:close/>
                  <a:moveTo>
                    <a:pt x="36" y="422"/>
                  </a:moveTo>
                  <a:lnTo>
                    <a:pt x="33" y="419"/>
                  </a:lnTo>
                  <a:lnTo>
                    <a:pt x="33" y="419"/>
                  </a:lnTo>
                  <a:lnTo>
                    <a:pt x="31" y="417"/>
                  </a:lnTo>
                  <a:lnTo>
                    <a:pt x="26" y="419"/>
                  </a:lnTo>
                  <a:lnTo>
                    <a:pt x="22" y="431"/>
                  </a:lnTo>
                  <a:lnTo>
                    <a:pt x="26" y="436"/>
                  </a:lnTo>
                  <a:lnTo>
                    <a:pt x="31" y="436"/>
                  </a:lnTo>
                  <a:lnTo>
                    <a:pt x="33" y="431"/>
                  </a:lnTo>
                  <a:lnTo>
                    <a:pt x="38" y="426"/>
                  </a:lnTo>
                  <a:lnTo>
                    <a:pt x="36" y="422"/>
                  </a:lnTo>
                  <a:lnTo>
                    <a:pt x="36" y="422"/>
                  </a:lnTo>
                  <a:close/>
                  <a:moveTo>
                    <a:pt x="50" y="308"/>
                  </a:moveTo>
                  <a:lnTo>
                    <a:pt x="48" y="310"/>
                  </a:lnTo>
                  <a:lnTo>
                    <a:pt x="48" y="310"/>
                  </a:lnTo>
                  <a:lnTo>
                    <a:pt x="45" y="313"/>
                  </a:lnTo>
                  <a:lnTo>
                    <a:pt x="50" y="315"/>
                  </a:lnTo>
                  <a:lnTo>
                    <a:pt x="50" y="313"/>
                  </a:lnTo>
                  <a:lnTo>
                    <a:pt x="50" y="310"/>
                  </a:lnTo>
                  <a:lnTo>
                    <a:pt x="50" y="310"/>
                  </a:lnTo>
                  <a:lnTo>
                    <a:pt x="50" y="308"/>
                  </a:lnTo>
                  <a:close/>
                  <a:moveTo>
                    <a:pt x="133" y="630"/>
                  </a:moveTo>
                  <a:lnTo>
                    <a:pt x="130" y="635"/>
                  </a:lnTo>
                  <a:lnTo>
                    <a:pt x="135" y="635"/>
                  </a:lnTo>
                  <a:lnTo>
                    <a:pt x="135" y="630"/>
                  </a:lnTo>
                  <a:lnTo>
                    <a:pt x="133" y="628"/>
                  </a:lnTo>
                  <a:lnTo>
                    <a:pt x="133" y="630"/>
                  </a:lnTo>
                  <a:close/>
                  <a:moveTo>
                    <a:pt x="161" y="486"/>
                  </a:moveTo>
                  <a:lnTo>
                    <a:pt x="164" y="483"/>
                  </a:lnTo>
                  <a:lnTo>
                    <a:pt x="161" y="481"/>
                  </a:lnTo>
                  <a:lnTo>
                    <a:pt x="161" y="479"/>
                  </a:lnTo>
                  <a:lnTo>
                    <a:pt x="159" y="476"/>
                  </a:lnTo>
                  <a:lnTo>
                    <a:pt x="157" y="476"/>
                  </a:lnTo>
                  <a:lnTo>
                    <a:pt x="154" y="476"/>
                  </a:lnTo>
                  <a:lnTo>
                    <a:pt x="152" y="481"/>
                  </a:lnTo>
                  <a:lnTo>
                    <a:pt x="149" y="488"/>
                  </a:lnTo>
                  <a:lnTo>
                    <a:pt x="149" y="490"/>
                  </a:lnTo>
                  <a:lnTo>
                    <a:pt x="147" y="490"/>
                  </a:lnTo>
                  <a:lnTo>
                    <a:pt x="145" y="493"/>
                  </a:lnTo>
                  <a:lnTo>
                    <a:pt x="145" y="495"/>
                  </a:lnTo>
                  <a:lnTo>
                    <a:pt x="142" y="495"/>
                  </a:lnTo>
                  <a:lnTo>
                    <a:pt x="140" y="495"/>
                  </a:lnTo>
                  <a:lnTo>
                    <a:pt x="138" y="493"/>
                  </a:lnTo>
                  <a:lnTo>
                    <a:pt x="138" y="490"/>
                  </a:lnTo>
                  <a:lnTo>
                    <a:pt x="130" y="490"/>
                  </a:lnTo>
                  <a:lnTo>
                    <a:pt x="126" y="490"/>
                  </a:lnTo>
                  <a:lnTo>
                    <a:pt x="126" y="493"/>
                  </a:lnTo>
                  <a:lnTo>
                    <a:pt x="123" y="493"/>
                  </a:lnTo>
                  <a:lnTo>
                    <a:pt x="123" y="495"/>
                  </a:lnTo>
                  <a:lnTo>
                    <a:pt x="126" y="495"/>
                  </a:lnTo>
                  <a:lnTo>
                    <a:pt x="126" y="495"/>
                  </a:lnTo>
                  <a:lnTo>
                    <a:pt x="126" y="495"/>
                  </a:lnTo>
                  <a:lnTo>
                    <a:pt x="121" y="495"/>
                  </a:lnTo>
                  <a:lnTo>
                    <a:pt x="116" y="495"/>
                  </a:lnTo>
                  <a:lnTo>
                    <a:pt x="114" y="495"/>
                  </a:lnTo>
                  <a:lnTo>
                    <a:pt x="109" y="493"/>
                  </a:lnTo>
                  <a:lnTo>
                    <a:pt x="107" y="493"/>
                  </a:lnTo>
                  <a:lnTo>
                    <a:pt x="102" y="493"/>
                  </a:lnTo>
                  <a:lnTo>
                    <a:pt x="97" y="493"/>
                  </a:lnTo>
                  <a:lnTo>
                    <a:pt x="93" y="497"/>
                  </a:lnTo>
                  <a:lnTo>
                    <a:pt x="90" y="502"/>
                  </a:lnTo>
                  <a:lnTo>
                    <a:pt x="90" y="509"/>
                  </a:lnTo>
                  <a:lnTo>
                    <a:pt x="95" y="514"/>
                  </a:lnTo>
                  <a:lnTo>
                    <a:pt x="100" y="516"/>
                  </a:lnTo>
                  <a:lnTo>
                    <a:pt x="116" y="516"/>
                  </a:lnTo>
                  <a:lnTo>
                    <a:pt x="119" y="516"/>
                  </a:lnTo>
                  <a:lnTo>
                    <a:pt x="119" y="514"/>
                  </a:lnTo>
                  <a:lnTo>
                    <a:pt x="121" y="509"/>
                  </a:lnTo>
                  <a:lnTo>
                    <a:pt x="126" y="514"/>
                  </a:lnTo>
                  <a:lnTo>
                    <a:pt x="133" y="509"/>
                  </a:lnTo>
                  <a:lnTo>
                    <a:pt x="135" y="514"/>
                  </a:lnTo>
                  <a:lnTo>
                    <a:pt x="138" y="507"/>
                  </a:lnTo>
                  <a:lnTo>
                    <a:pt x="140" y="507"/>
                  </a:lnTo>
                  <a:lnTo>
                    <a:pt x="142" y="509"/>
                  </a:lnTo>
                  <a:lnTo>
                    <a:pt x="147" y="512"/>
                  </a:lnTo>
                  <a:lnTo>
                    <a:pt x="147" y="512"/>
                  </a:lnTo>
                  <a:lnTo>
                    <a:pt x="149" y="519"/>
                  </a:lnTo>
                  <a:lnTo>
                    <a:pt x="149" y="519"/>
                  </a:lnTo>
                  <a:lnTo>
                    <a:pt x="152" y="521"/>
                  </a:lnTo>
                  <a:lnTo>
                    <a:pt x="154" y="521"/>
                  </a:lnTo>
                  <a:lnTo>
                    <a:pt x="157" y="521"/>
                  </a:lnTo>
                  <a:lnTo>
                    <a:pt x="157" y="524"/>
                  </a:lnTo>
                  <a:lnTo>
                    <a:pt x="161" y="519"/>
                  </a:lnTo>
                  <a:lnTo>
                    <a:pt x="159" y="514"/>
                  </a:lnTo>
                  <a:lnTo>
                    <a:pt x="157" y="509"/>
                  </a:lnTo>
                  <a:lnTo>
                    <a:pt x="152" y="507"/>
                  </a:lnTo>
                  <a:lnTo>
                    <a:pt x="154" y="507"/>
                  </a:lnTo>
                  <a:lnTo>
                    <a:pt x="159" y="505"/>
                  </a:lnTo>
                  <a:lnTo>
                    <a:pt x="161" y="500"/>
                  </a:lnTo>
                  <a:lnTo>
                    <a:pt x="161" y="495"/>
                  </a:lnTo>
                  <a:lnTo>
                    <a:pt x="161" y="493"/>
                  </a:lnTo>
                  <a:lnTo>
                    <a:pt x="161" y="488"/>
                  </a:lnTo>
                  <a:lnTo>
                    <a:pt x="161" y="486"/>
                  </a:lnTo>
                  <a:close/>
                  <a:moveTo>
                    <a:pt x="562" y="216"/>
                  </a:moveTo>
                  <a:lnTo>
                    <a:pt x="559" y="213"/>
                  </a:lnTo>
                  <a:lnTo>
                    <a:pt x="557" y="213"/>
                  </a:lnTo>
                  <a:lnTo>
                    <a:pt x="557" y="213"/>
                  </a:lnTo>
                  <a:lnTo>
                    <a:pt x="554" y="213"/>
                  </a:lnTo>
                  <a:lnTo>
                    <a:pt x="554" y="213"/>
                  </a:lnTo>
                  <a:lnTo>
                    <a:pt x="552" y="213"/>
                  </a:lnTo>
                  <a:lnTo>
                    <a:pt x="550" y="216"/>
                  </a:lnTo>
                  <a:lnTo>
                    <a:pt x="550" y="216"/>
                  </a:lnTo>
                  <a:lnTo>
                    <a:pt x="550" y="216"/>
                  </a:lnTo>
                  <a:lnTo>
                    <a:pt x="545" y="216"/>
                  </a:lnTo>
                  <a:lnTo>
                    <a:pt x="543" y="216"/>
                  </a:lnTo>
                  <a:lnTo>
                    <a:pt x="543" y="216"/>
                  </a:lnTo>
                  <a:lnTo>
                    <a:pt x="540" y="216"/>
                  </a:lnTo>
                  <a:lnTo>
                    <a:pt x="540" y="216"/>
                  </a:lnTo>
                  <a:lnTo>
                    <a:pt x="538" y="221"/>
                  </a:lnTo>
                  <a:lnTo>
                    <a:pt x="538" y="221"/>
                  </a:lnTo>
                  <a:lnTo>
                    <a:pt x="538" y="221"/>
                  </a:lnTo>
                  <a:lnTo>
                    <a:pt x="535" y="221"/>
                  </a:lnTo>
                  <a:lnTo>
                    <a:pt x="535" y="221"/>
                  </a:lnTo>
                  <a:lnTo>
                    <a:pt x="533" y="221"/>
                  </a:lnTo>
                  <a:lnTo>
                    <a:pt x="533" y="221"/>
                  </a:lnTo>
                  <a:lnTo>
                    <a:pt x="531" y="218"/>
                  </a:lnTo>
                  <a:lnTo>
                    <a:pt x="528" y="216"/>
                  </a:lnTo>
                  <a:lnTo>
                    <a:pt x="526" y="216"/>
                  </a:lnTo>
                  <a:lnTo>
                    <a:pt x="524" y="216"/>
                  </a:lnTo>
                  <a:lnTo>
                    <a:pt x="524" y="216"/>
                  </a:lnTo>
                  <a:lnTo>
                    <a:pt x="521" y="216"/>
                  </a:lnTo>
                  <a:lnTo>
                    <a:pt x="519" y="216"/>
                  </a:lnTo>
                  <a:lnTo>
                    <a:pt x="514" y="218"/>
                  </a:lnTo>
                  <a:lnTo>
                    <a:pt x="512" y="218"/>
                  </a:lnTo>
                  <a:lnTo>
                    <a:pt x="490" y="211"/>
                  </a:lnTo>
                  <a:lnTo>
                    <a:pt x="486" y="209"/>
                  </a:lnTo>
                  <a:lnTo>
                    <a:pt x="483" y="206"/>
                  </a:lnTo>
                  <a:lnTo>
                    <a:pt x="479" y="204"/>
                  </a:lnTo>
                  <a:lnTo>
                    <a:pt x="472" y="199"/>
                  </a:lnTo>
                  <a:lnTo>
                    <a:pt x="469" y="199"/>
                  </a:lnTo>
                  <a:lnTo>
                    <a:pt x="460" y="199"/>
                  </a:lnTo>
                  <a:lnTo>
                    <a:pt x="457" y="197"/>
                  </a:lnTo>
                  <a:lnTo>
                    <a:pt x="457" y="197"/>
                  </a:lnTo>
                  <a:lnTo>
                    <a:pt x="455" y="197"/>
                  </a:lnTo>
                  <a:lnTo>
                    <a:pt x="453" y="195"/>
                  </a:lnTo>
                  <a:lnTo>
                    <a:pt x="450" y="192"/>
                  </a:lnTo>
                  <a:lnTo>
                    <a:pt x="450" y="190"/>
                  </a:lnTo>
                  <a:lnTo>
                    <a:pt x="438" y="185"/>
                  </a:lnTo>
                  <a:lnTo>
                    <a:pt x="436" y="183"/>
                  </a:lnTo>
                  <a:lnTo>
                    <a:pt x="434" y="180"/>
                  </a:lnTo>
                  <a:lnTo>
                    <a:pt x="434" y="168"/>
                  </a:lnTo>
                  <a:lnTo>
                    <a:pt x="434" y="168"/>
                  </a:lnTo>
                  <a:lnTo>
                    <a:pt x="431" y="166"/>
                  </a:lnTo>
                  <a:lnTo>
                    <a:pt x="431" y="166"/>
                  </a:lnTo>
                  <a:lnTo>
                    <a:pt x="429" y="164"/>
                  </a:lnTo>
                  <a:lnTo>
                    <a:pt x="429" y="164"/>
                  </a:lnTo>
                  <a:lnTo>
                    <a:pt x="429" y="161"/>
                  </a:lnTo>
                  <a:lnTo>
                    <a:pt x="429" y="157"/>
                  </a:lnTo>
                  <a:lnTo>
                    <a:pt x="429" y="157"/>
                  </a:lnTo>
                  <a:lnTo>
                    <a:pt x="429" y="154"/>
                  </a:lnTo>
                  <a:lnTo>
                    <a:pt x="424" y="152"/>
                  </a:lnTo>
                  <a:lnTo>
                    <a:pt x="422" y="150"/>
                  </a:lnTo>
                  <a:lnTo>
                    <a:pt x="422" y="147"/>
                  </a:lnTo>
                  <a:lnTo>
                    <a:pt x="422" y="147"/>
                  </a:lnTo>
                  <a:lnTo>
                    <a:pt x="422" y="145"/>
                  </a:lnTo>
                  <a:lnTo>
                    <a:pt x="422" y="142"/>
                  </a:lnTo>
                  <a:lnTo>
                    <a:pt x="422" y="140"/>
                  </a:lnTo>
                  <a:lnTo>
                    <a:pt x="422" y="140"/>
                  </a:lnTo>
                  <a:lnTo>
                    <a:pt x="424" y="138"/>
                  </a:lnTo>
                  <a:lnTo>
                    <a:pt x="427" y="138"/>
                  </a:lnTo>
                  <a:lnTo>
                    <a:pt x="429" y="138"/>
                  </a:lnTo>
                  <a:lnTo>
                    <a:pt x="429" y="138"/>
                  </a:lnTo>
                  <a:lnTo>
                    <a:pt x="431" y="133"/>
                  </a:lnTo>
                  <a:lnTo>
                    <a:pt x="431" y="133"/>
                  </a:lnTo>
                  <a:lnTo>
                    <a:pt x="434" y="128"/>
                  </a:lnTo>
                  <a:lnTo>
                    <a:pt x="436" y="123"/>
                  </a:lnTo>
                  <a:lnTo>
                    <a:pt x="436" y="123"/>
                  </a:lnTo>
                  <a:lnTo>
                    <a:pt x="438" y="121"/>
                  </a:lnTo>
                  <a:lnTo>
                    <a:pt x="438" y="116"/>
                  </a:lnTo>
                  <a:lnTo>
                    <a:pt x="441" y="114"/>
                  </a:lnTo>
                  <a:lnTo>
                    <a:pt x="441" y="112"/>
                  </a:lnTo>
                  <a:lnTo>
                    <a:pt x="443" y="109"/>
                  </a:lnTo>
                  <a:lnTo>
                    <a:pt x="443" y="107"/>
                  </a:lnTo>
                  <a:lnTo>
                    <a:pt x="441" y="107"/>
                  </a:lnTo>
                  <a:lnTo>
                    <a:pt x="441" y="107"/>
                  </a:lnTo>
                  <a:lnTo>
                    <a:pt x="441" y="107"/>
                  </a:lnTo>
                  <a:lnTo>
                    <a:pt x="438" y="107"/>
                  </a:lnTo>
                  <a:lnTo>
                    <a:pt x="436" y="107"/>
                  </a:lnTo>
                  <a:lnTo>
                    <a:pt x="431" y="107"/>
                  </a:lnTo>
                  <a:lnTo>
                    <a:pt x="427" y="107"/>
                  </a:lnTo>
                  <a:lnTo>
                    <a:pt x="422" y="109"/>
                  </a:lnTo>
                  <a:lnTo>
                    <a:pt x="419" y="109"/>
                  </a:lnTo>
                  <a:lnTo>
                    <a:pt x="417" y="109"/>
                  </a:lnTo>
                  <a:lnTo>
                    <a:pt x="412" y="109"/>
                  </a:lnTo>
                  <a:lnTo>
                    <a:pt x="410" y="107"/>
                  </a:lnTo>
                  <a:lnTo>
                    <a:pt x="408" y="107"/>
                  </a:lnTo>
                  <a:lnTo>
                    <a:pt x="408" y="107"/>
                  </a:lnTo>
                  <a:lnTo>
                    <a:pt x="408" y="105"/>
                  </a:lnTo>
                  <a:lnTo>
                    <a:pt x="410" y="105"/>
                  </a:lnTo>
                  <a:lnTo>
                    <a:pt x="412" y="102"/>
                  </a:lnTo>
                  <a:lnTo>
                    <a:pt x="412" y="100"/>
                  </a:lnTo>
                  <a:lnTo>
                    <a:pt x="412" y="100"/>
                  </a:lnTo>
                  <a:lnTo>
                    <a:pt x="412" y="97"/>
                  </a:lnTo>
                  <a:lnTo>
                    <a:pt x="412" y="97"/>
                  </a:lnTo>
                  <a:lnTo>
                    <a:pt x="408" y="95"/>
                  </a:lnTo>
                  <a:lnTo>
                    <a:pt x="405" y="93"/>
                  </a:lnTo>
                  <a:lnTo>
                    <a:pt x="405" y="93"/>
                  </a:lnTo>
                  <a:lnTo>
                    <a:pt x="403" y="95"/>
                  </a:lnTo>
                  <a:lnTo>
                    <a:pt x="403" y="95"/>
                  </a:lnTo>
                  <a:lnTo>
                    <a:pt x="403" y="95"/>
                  </a:lnTo>
                  <a:lnTo>
                    <a:pt x="400" y="97"/>
                  </a:lnTo>
                  <a:lnTo>
                    <a:pt x="400" y="97"/>
                  </a:lnTo>
                  <a:lnTo>
                    <a:pt x="393" y="97"/>
                  </a:lnTo>
                  <a:lnTo>
                    <a:pt x="389" y="95"/>
                  </a:lnTo>
                  <a:lnTo>
                    <a:pt x="386" y="93"/>
                  </a:lnTo>
                  <a:lnTo>
                    <a:pt x="379" y="86"/>
                  </a:lnTo>
                  <a:lnTo>
                    <a:pt x="377" y="83"/>
                  </a:lnTo>
                  <a:lnTo>
                    <a:pt x="377" y="81"/>
                  </a:lnTo>
                  <a:lnTo>
                    <a:pt x="374" y="79"/>
                  </a:lnTo>
                  <a:lnTo>
                    <a:pt x="374" y="79"/>
                  </a:lnTo>
                  <a:lnTo>
                    <a:pt x="372" y="76"/>
                  </a:lnTo>
                  <a:lnTo>
                    <a:pt x="370" y="76"/>
                  </a:lnTo>
                  <a:lnTo>
                    <a:pt x="367" y="76"/>
                  </a:lnTo>
                  <a:lnTo>
                    <a:pt x="367" y="76"/>
                  </a:lnTo>
                  <a:lnTo>
                    <a:pt x="365" y="76"/>
                  </a:lnTo>
                  <a:lnTo>
                    <a:pt x="365" y="76"/>
                  </a:lnTo>
                  <a:lnTo>
                    <a:pt x="365" y="79"/>
                  </a:lnTo>
                  <a:lnTo>
                    <a:pt x="363" y="81"/>
                  </a:lnTo>
                  <a:lnTo>
                    <a:pt x="363" y="83"/>
                  </a:lnTo>
                  <a:lnTo>
                    <a:pt x="360" y="83"/>
                  </a:lnTo>
                  <a:lnTo>
                    <a:pt x="360" y="83"/>
                  </a:lnTo>
                  <a:lnTo>
                    <a:pt x="355" y="83"/>
                  </a:lnTo>
                  <a:lnTo>
                    <a:pt x="353" y="83"/>
                  </a:lnTo>
                  <a:lnTo>
                    <a:pt x="353" y="86"/>
                  </a:lnTo>
                  <a:lnTo>
                    <a:pt x="353" y="86"/>
                  </a:lnTo>
                  <a:lnTo>
                    <a:pt x="353" y="86"/>
                  </a:lnTo>
                  <a:lnTo>
                    <a:pt x="351" y="88"/>
                  </a:lnTo>
                  <a:lnTo>
                    <a:pt x="344" y="95"/>
                  </a:lnTo>
                  <a:lnTo>
                    <a:pt x="341" y="95"/>
                  </a:lnTo>
                  <a:lnTo>
                    <a:pt x="325" y="97"/>
                  </a:lnTo>
                  <a:lnTo>
                    <a:pt x="325" y="100"/>
                  </a:lnTo>
                  <a:lnTo>
                    <a:pt x="325" y="100"/>
                  </a:lnTo>
                  <a:lnTo>
                    <a:pt x="325" y="100"/>
                  </a:lnTo>
                  <a:lnTo>
                    <a:pt x="325" y="102"/>
                  </a:lnTo>
                  <a:lnTo>
                    <a:pt x="325" y="102"/>
                  </a:lnTo>
                  <a:lnTo>
                    <a:pt x="325" y="105"/>
                  </a:lnTo>
                  <a:lnTo>
                    <a:pt x="325" y="105"/>
                  </a:lnTo>
                  <a:lnTo>
                    <a:pt x="327" y="105"/>
                  </a:lnTo>
                  <a:lnTo>
                    <a:pt x="327" y="107"/>
                  </a:lnTo>
                  <a:lnTo>
                    <a:pt x="334" y="109"/>
                  </a:lnTo>
                  <a:lnTo>
                    <a:pt x="337" y="109"/>
                  </a:lnTo>
                  <a:lnTo>
                    <a:pt x="337" y="109"/>
                  </a:lnTo>
                  <a:lnTo>
                    <a:pt x="337" y="112"/>
                  </a:lnTo>
                  <a:lnTo>
                    <a:pt x="337" y="112"/>
                  </a:lnTo>
                  <a:lnTo>
                    <a:pt x="334" y="114"/>
                  </a:lnTo>
                  <a:lnTo>
                    <a:pt x="332" y="114"/>
                  </a:lnTo>
                  <a:lnTo>
                    <a:pt x="327" y="114"/>
                  </a:lnTo>
                  <a:lnTo>
                    <a:pt x="325" y="114"/>
                  </a:lnTo>
                  <a:lnTo>
                    <a:pt x="292" y="119"/>
                  </a:lnTo>
                  <a:lnTo>
                    <a:pt x="284" y="114"/>
                  </a:lnTo>
                  <a:lnTo>
                    <a:pt x="282" y="114"/>
                  </a:lnTo>
                  <a:lnTo>
                    <a:pt x="282" y="112"/>
                  </a:lnTo>
                  <a:lnTo>
                    <a:pt x="282" y="112"/>
                  </a:lnTo>
                  <a:lnTo>
                    <a:pt x="284" y="109"/>
                  </a:lnTo>
                  <a:lnTo>
                    <a:pt x="284" y="109"/>
                  </a:lnTo>
                  <a:lnTo>
                    <a:pt x="284" y="107"/>
                  </a:lnTo>
                  <a:lnTo>
                    <a:pt x="287" y="105"/>
                  </a:lnTo>
                  <a:lnTo>
                    <a:pt x="284" y="105"/>
                  </a:lnTo>
                  <a:lnTo>
                    <a:pt x="284" y="105"/>
                  </a:lnTo>
                  <a:lnTo>
                    <a:pt x="282" y="105"/>
                  </a:lnTo>
                  <a:lnTo>
                    <a:pt x="282" y="102"/>
                  </a:lnTo>
                  <a:lnTo>
                    <a:pt x="280" y="105"/>
                  </a:lnTo>
                  <a:lnTo>
                    <a:pt x="280" y="105"/>
                  </a:lnTo>
                  <a:lnTo>
                    <a:pt x="280" y="105"/>
                  </a:lnTo>
                  <a:lnTo>
                    <a:pt x="280" y="107"/>
                  </a:lnTo>
                  <a:lnTo>
                    <a:pt x="280" y="107"/>
                  </a:lnTo>
                  <a:lnTo>
                    <a:pt x="280" y="107"/>
                  </a:lnTo>
                  <a:lnTo>
                    <a:pt x="280" y="109"/>
                  </a:lnTo>
                  <a:lnTo>
                    <a:pt x="277" y="109"/>
                  </a:lnTo>
                  <a:lnTo>
                    <a:pt x="275" y="112"/>
                  </a:lnTo>
                  <a:lnTo>
                    <a:pt x="275" y="114"/>
                  </a:lnTo>
                  <a:lnTo>
                    <a:pt x="265" y="126"/>
                  </a:lnTo>
                  <a:lnTo>
                    <a:pt x="265" y="126"/>
                  </a:lnTo>
                  <a:lnTo>
                    <a:pt x="263" y="126"/>
                  </a:lnTo>
                  <a:lnTo>
                    <a:pt x="261" y="123"/>
                  </a:lnTo>
                  <a:lnTo>
                    <a:pt x="258" y="121"/>
                  </a:lnTo>
                  <a:lnTo>
                    <a:pt x="256" y="119"/>
                  </a:lnTo>
                  <a:lnTo>
                    <a:pt x="256" y="119"/>
                  </a:lnTo>
                  <a:lnTo>
                    <a:pt x="251" y="116"/>
                  </a:lnTo>
                  <a:lnTo>
                    <a:pt x="251" y="116"/>
                  </a:lnTo>
                  <a:lnTo>
                    <a:pt x="249" y="116"/>
                  </a:lnTo>
                  <a:lnTo>
                    <a:pt x="249" y="114"/>
                  </a:lnTo>
                  <a:lnTo>
                    <a:pt x="247" y="114"/>
                  </a:lnTo>
                  <a:lnTo>
                    <a:pt x="239" y="109"/>
                  </a:lnTo>
                  <a:lnTo>
                    <a:pt x="225" y="100"/>
                  </a:lnTo>
                  <a:lnTo>
                    <a:pt x="220" y="97"/>
                  </a:lnTo>
                  <a:lnTo>
                    <a:pt x="206" y="97"/>
                  </a:lnTo>
                  <a:lnTo>
                    <a:pt x="206" y="97"/>
                  </a:lnTo>
                  <a:lnTo>
                    <a:pt x="204" y="100"/>
                  </a:lnTo>
                  <a:lnTo>
                    <a:pt x="204" y="100"/>
                  </a:lnTo>
                  <a:lnTo>
                    <a:pt x="204" y="100"/>
                  </a:lnTo>
                  <a:lnTo>
                    <a:pt x="202" y="102"/>
                  </a:lnTo>
                  <a:lnTo>
                    <a:pt x="202" y="105"/>
                  </a:lnTo>
                  <a:lnTo>
                    <a:pt x="199" y="107"/>
                  </a:lnTo>
                  <a:lnTo>
                    <a:pt x="199" y="107"/>
                  </a:lnTo>
                  <a:lnTo>
                    <a:pt x="192" y="109"/>
                  </a:lnTo>
                  <a:lnTo>
                    <a:pt x="190" y="107"/>
                  </a:lnTo>
                  <a:lnTo>
                    <a:pt x="180" y="100"/>
                  </a:lnTo>
                  <a:lnTo>
                    <a:pt x="178" y="97"/>
                  </a:lnTo>
                  <a:lnTo>
                    <a:pt x="171" y="90"/>
                  </a:lnTo>
                  <a:lnTo>
                    <a:pt x="171" y="88"/>
                  </a:lnTo>
                  <a:lnTo>
                    <a:pt x="171" y="88"/>
                  </a:lnTo>
                  <a:lnTo>
                    <a:pt x="171" y="88"/>
                  </a:lnTo>
                  <a:lnTo>
                    <a:pt x="171" y="86"/>
                  </a:lnTo>
                  <a:lnTo>
                    <a:pt x="171" y="81"/>
                  </a:lnTo>
                  <a:lnTo>
                    <a:pt x="168" y="79"/>
                  </a:lnTo>
                  <a:lnTo>
                    <a:pt x="157" y="76"/>
                  </a:lnTo>
                  <a:lnTo>
                    <a:pt x="154" y="76"/>
                  </a:lnTo>
                  <a:lnTo>
                    <a:pt x="154" y="74"/>
                  </a:lnTo>
                  <a:lnTo>
                    <a:pt x="147" y="67"/>
                  </a:lnTo>
                  <a:lnTo>
                    <a:pt x="145" y="64"/>
                  </a:lnTo>
                  <a:lnTo>
                    <a:pt x="142" y="64"/>
                  </a:lnTo>
                  <a:lnTo>
                    <a:pt x="130" y="62"/>
                  </a:lnTo>
                  <a:lnTo>
                    <a:pt x="130" y="62"/>
                  </a:lnTo>
                  <a:lnTo>
                    <a:pt x="123" y="64"/>
                  </a:lnTo>
                  <a:lnTo>
                    <a:pt x="121" y="64"/>
                  </a:lnTo>
                  <a:lnTo>
                    <a:pt x="116" y="62"/>
                  </a:lnTo>
                  <a:lnTo>
                    <a:pt x="114" y="57"/>
                  </a:lnTo>
                  <a:lnTo>
                    <a:pt x="114" y="57"/>
                  </a:lnTo>
                  <a:lnTo>
                    <a:pt x="112" y="52"/>
                  </a:lnTo>
                  <a:lnTo>
                    <a:pt x="112" y="50"/>
                  </a:lnTo>
                  <a:lnTo>
                    <a:pt x="109" y="50"/>
                  </a:lnTo>
                  <a:lnTo>
                    <a:pt x="109" y="50"/>
                  </a:lnTo>
                  <a:lnTo>
                    <a:pt x="104" y="48"/>
                  </a:lnTo>
                  <a:lnTo>
                    <a:pt x="95" y="41"/>
                  </a:lnTo>
                  <a:lnTo>
                    <a:pt x="85" y="41"/>
                  </a:lnTo>
                  <a:lnTo>
                    <a:pt x="83" y="41"/>
                  </a:lnTo>
                  <a:lnTo>
                    <a:pt x="81" y="38"/>
                  </a:lnTo>
                  <a:lnTo>
                    <a:pt x="81" y="36"/>
                  </a:lnTo>
                  <a:lnTo>
                    <a:pt x="78" y="36"/>
                  </a:lnTo>
                  <a:lnTo>
                    <a:pt x="67" y="24"/>
                  </a:lnTo>
                  <a:lnTo>
                    <a:pt x="64" y="22"/>
                  </a:lnTo>
                  <a:lnTo>
                    <a:pt x="64" y="22"/>
                  </a:lnTo>
                  <a:lnTo>
                    <a:pt x="64" y="19"/>
                  </a:lnTo>
                  <a:lnTo>
                    <a:pt x="67" y="19"/>
                  </a:lnTo>
                  <a:lnTo>
                    <a:pt x="69" y="19"/>
                  </a:lnTo>
                  <a:lnTo>
                    <a:pt x="69" y="17"/>
                  </a:lnTo>
                  <a:lnTo>
                    <a:pt x="69" y="17"/>
                  </a:lnTo>
                  <a:lnTo>
                    <a:pt x="69" y="15"/>
                  </a:lnTo>
                  <a:lnTo>
                    <a:pt x="67" y="12"/>
                  </a:lnTo>
                  <a:lnTo>
                    <a:pt x="67" y="12"/>
                  </a:lnTo>
                  <a:lnTo>
                    <a:pt x="55" y="5"/>
                  </a:lnTo>
                  <a:lnTo>
                    <a:pt x="45" y="3"/>
                  </a:lnTo>
                  <a:lnTo>
                    <a:pt x="40" y="0"/>
                  </a:lnTo>
                  <a:lnTo>
                    <a:pt x="38" y="0"/>
                  </a:lnTo>
                  <a:lnTo>
                    <a:pt x="36" y="3"/>
                  </a:lnTo>
                  <a:lnTo>
                    <a:pt x="36" y="3"/>
                  </a:lnTo>
                  <a:lnTo>
                    <a:pt x="33" y="3"/>
                  </a:lnTo>
                  <a:lnTo>
                    <a:pt x="29" y="8"/>
                  </a:lnTo>
                  <a:lnTo>
                    <a:pt x="26" y="12"/>
                  </a:lnTo>
                  <a:lnTo>
                    <a:pt x="22" y="19"/>
                  </a:lnTo>
                  <a:lnTo>
                    <a:pt x="17" y="24"/>
                  </a:lnTo>
                  <a:lnTo>
                    <a:pt x="17" y="24"/>
                  </a:lnTo>
                  <a:lnTo>
                    <a:pt x="17" y="26"/>
                  </a:lnTo>
                  <a:lnTo>
                    <a:pt x="14" y="29"/>
                  </a:lnTo>
                  <a:lnTo>
                    <a:pt x="14" y="29"/>
                  </a:lnTo>
                  <a:lnTo>
                    <a:pt x="14" y="29"/>
                  </a:lnTo>
                  <a:lnTo>
                    <a:pt x="12" y="31"/>
                  </a:lnTo>
                  <a:lnTo>
                    <a:pt x="7" y="34"/>
                  </a:lnTo>
                  <a:lnTo>
                    <a:pt x="5" y="34"/>
                  </a:lnTo>
                  <a:lnTo>
                    <a:pt x="3" y="34"/>
                  </a:lnTo>
                  <a:lnTo>
                    <a:pt x="3" y="34"/>
                  </a:lnTo>
                  <a:lnTo>
                    <a:pt x="3" y="36"/>
                  </a:lnTo>
                  <a:lnTo>
                    <a:pt x="0" y="36"/>
                  </a:lnTo>
                  <a:lnTo>
                    <a:pt x="0" y="36"/>
                  </a:lnTo>
                  <a:lnTo>
                    <a:pt x="3" y="38"/>
                  </a:lnTo>
                  <a:lnTo>
                    <a:pt x="7" y="48"/>
                  </a:lnTo>
                  <a:lnTo>
                    <a:pt x="14" y="55"/>
                  </a:lnTo>
                  <a:lnTo>
                    <a:pt x="33" y="67"/>
                  </a:lnTo>
                  <a:lnTo>
                    <a:pt x="36" y="69"/>
                  </a:lnTo>
                  <a:lnTo>
                    <a:pt x="36" y="69"/>
                  </a:lnTo>
                  <a:lnTo>
                    <a:pt x="36" y="71"/>
                  </a:lnTo>
                  <a:lnTo>
                    <a:pt x="36" y="71"/>
                  </a:lnTo>
                  <a:lnTo>
                    <a:pt x="36" y="74"/>
                  </a:lnTo>
                  <a:lnTo>
                    <a:pt x="36" y="74"/>
                  </a:lnTo>
                  <a:lnTo>
                    <a:pt x="36" y="76"/>
                  </a:lnTo>
                  <a:lnTo>
                    <a:pt x="36" y="76"/>
                  </a:lnTo>
                  <a:lnTo>
                    <a:pt x="38" y="83"/>
                  </a:lnTo>
                  <a:lnTo>
                    <a:pt x="38" y="83"/>
                  </a:lnTo>
                  <a:lnTo>
                    <a:pt x="38" y="86"/>
                  </a:lnTo>
                  <a:lnTo>
                    <a:pt x="38" y="88"/>
                  </a:lnTo>
                  <a:lnTo>
                    <a:pt x="38" y="90"/>
                  </a:lnTo>
                  <a:lnTo>
                    <a:pt x="38" y="90"/>
                  </a:lnTo>
                  <a:lnTo>
                    <a:pt x="40" y="90"/>
                  </a:lnTo>
                  <a:lnTo>
                    <a:pt x="40" y="90"/>
                  </a:lnTo>
                  <a:lnTo>
                    <a:pt x="40" y="88"/>
                  </a:lnTo>
                  <a:lnTo>
                    <a:pt x="43" y="86"/>
                  </a:lnTo>
                  <a:lnTo>
                    <a:pt x="43" y="86"/>
                  </a:lnTo>
                  <a:lnTo>
                    <a:pt x="45" y="86"/>
                  </a:lnTo>
                  <a:lnTo>
                    <a:pt x="48" y="86"/>
                  </a:lnTo>
                  <a:lnTo>
                    <a:pt x="48" y="88"/>
                  </a:lnTo>
                  <a:lnTo>
                    <a:pt x="48" y="88"/>
                  </a:lnTo>
                  <a:lnTo>
                    <a:pt x="48" y="90"/>
                  </a:lnTo>
                  <a:lnTo>
                    <a:pt x="48" y="93"/>
                  </a:lnTo>
                  <a:lnTo>
                    <a:pt x="45" y="93"/>
                  </a:lnTo>
                  <a:lnTo>
                    <a:pt x="45" y="95"/>
                  </a:lnTo>
                  <a:lnTo>
                    <a:pt x="48" y="95"/>
                  </a:lnTo>
                  <a:lnTo>
                    <a:pt x="48" y="95"/>
                  </a:lnTo>
                  <a:lnTo>
                    <a:pt x="50" y="97"/>
                  </a:lnTo>
                  <a:lnTo>
                    <a:pt x="50" y="97"/>
                  </a:lnTo>
                  <a:lnTo>
                    <a:pt x="55" y="95"/>
                  </a:lnTo>
                  <a:lnTo>
                    <a:pt x="57" y="95"/>
                  </a:lnTo>
                  <a:lnTo>
                    <a:pt x="59" y="97"/>
                  </a:lnTo>
                  <a:lnTo>
                    <a:pt x="62" y="97"/>
                  </a:lnTo>
                  <a:lnTo>
                    <a:pt x="62" y="97"/>
                  </a:lnTo>
                  <a:lnTo>
                    <a:pt x="64" y="100"/>
                  </a:lnTo>
                  <a:lnTo>
                    <a:pt x="64" y="100"/>
                  </a:lnTo>
                  <a:lnTo>
                    <a:pt x="64" y="102"/>
                  </a:lnTo>
                  <a:lnTo>
                    <a:pt x="64" y="102"/>
                  </a:lnTo>
                  <a:lnTo>
                    <a:pt x="64" y="105"/>
                  </a:lnTo>
                  <a:lnTo>
                    <a:pt x="64" y="107"/>
                  </a:lnTo>
                  <a:lnTo>
                    <a:pt x="64" y="109"/>
                  </a:lnTo>
                  <a:lnTo>
                    <a:pt x="67" y="109"/>
                  </a:lnTo>
                  <a:lnTo>
                    <a:pt x="67" y="112"/>
                  </a:lnTo>
                  <a:lnTo>
                    <a:pt x="69" y="112"/>
                  </a:lnTo>
                  <a:lnTo>
                    <a:pt x="71" y="109"/>
                  </a:lnTo>
                  <a:lnTo>
                    <a:pt x="71" y="109"/>
                  </a:lnTo>
                  <a:lnTo>
                    <a:pt x="74" y="112"/>
                  </a:lnTo>
                  <a:lnTo>
                    <a:pt x="78" y="114"/>
                  </a:lnTo>
                  <a:lnTo>
                    <a:pt x="78" y="116"/>
                  </a:lnTo>
                  <a:lnTo>
                    <a:pt x="81" y="116"/>
                  </a:lnTo>
                  <a:lnTo>
                    <a:pt x="81" y="119"/>
                  </a:lnTo>
                  <a:lnTo>
                    <a:pt x="81" y="119"/>
                  </a:lnTo>
                  <a:lnTo>
                    <a:pt x="78" y="121"/>
                  </a:lnTo>
                  <a:lnTo>
                    <a:pt x="78" y="123"/>
                  </a:lnTo>
                  <a:lnTo>
                    <a:pt x="76" y="126"/>
                  </a:lnTo>
                  <a:lnTo>
                    <a:pt x="76" y="126"/>
                  </a:lnTo>
                  <a:lnTo>
                    <a:pt x="74" y="128"/>
                  </a:lnTo>
                  <a:lnTo>
                    <a:pt x="74" y="131"/>
                  </a:lnTo>
                  <a:lnTo>
                    <a:pt x="74" y="131"/>
                  </a:lnTo>
                  <a:lnTo>
                    <a:pt x="74" y="131"/>
                  </a:lnTo>
                  <a:lnTo>
                    <a:pt x="76" y="131"/>
                  </a:lnTo>
                  <a:lnTo>
                    <a:pt x="83" y="135"/>
                  </a:lnTo>
                  <a:lnTo>
                    <a:pt x="88" y="138"/>
                  </a:lnTo>
                  <a:lnTo>
                    <a:pt x="90" y="140"/>
                  </a:lnTo>
                  <a:lnTo>
                    <a:pt x="97" y="152"/>
                  </a:lnTo>
                  <a:lnTo>
                    <a:pt x="107" y="159"/>
                  </a:lnTo>
                  <a:lnTo>
                    <a:pt x="114" y="168"/>
                  </a:lnTo>
                  <a:lnTo>
                    <a:pt x="121" y="190"/>
                  </a:lnTo>
                  <a:lnTo>
                    <a:pt x="126" y="202"/>
                  </a:lnTo>
                  <a:lnTo>
                    <a:pt x="130" y="273"/>
                  </a:lnTo>
                  <a:lnTo>
                    <a:pt x="135" y="294"/>
                  </a:lnTo>
                  <a:lnTo>
                    <a:pt x="138" y="299"/>
                  </a:lnTo>
                  <a:lnTo>
                    <a:pt x="145" y="303"/>
                  </a:lnTo>
                  <a:lnTo>
                    <a:pt x="147" y="306"/>
                  </a:lnTo>
                  <a:lnTo>
                    <a:pt x="161" y="325"/>
                  </a:lnTo>
                  <a:lnTo>
                    <a:pt x="178" y="360"/>
                  </a:lnTo>
                  <a:lnTo>
                    <a:pt x="180" y="367"/>
                  </a:lnTo>
                  <a:lnTo>
                    <a:pt x="183" y="372"/>
                  </a:lnTo>
                  <a:lnTo>
                    <a:pt x="183" y="384"/>
                  </a:lnTo>
                  <a:lnTo>
                    <a:pt x="183" y="391"/>
                  </a:lnTo>
                  <a:lnTo>
                    <a:pt x="185" y="396"/>
                  </a:lnTo>
                  <a:lnTo>
                    <a:pt x="183" y="400"/>
                  </a:lnTo>
                  <a:lnTo>
                    <a:pt x="183" y="405"/>
                  </a:lnTo>
                  <a:lnTo>
                    <a:pt x="183" y="412"/>
                  </a:lnTo>
                  <a:lnTo>
                    <a:pt x="183" y="415"/>
                  </a:lnTo>
                  <a:lnTo>
                    <a:pt x="178" y="431"/>
                  </a:lnTo>
                  <a:lnTo>
                    <a:pt x="175" y="438"/>
                  </a:lnTo>
                  <a:lnTo>
                    <a:pt x="171" y="443"/>
                  </a:lnTo>
                  <a:lnTo>
                    <a:pt x="175" y="457"/>
                  </a:lnTo>
                  <a:lnTo>
                    <a:pt x="180" y="460"/>
                  </a:lnTo>
                  <a:lnTo>
                    <a:pt x="185" y="457"/>
                  </a:lnTo>
                  <a:lnTo>
                    <a:pt x="185" y="457"/>
                  </a:lnTo>
                  <a:lnTo>
                    <a:pt x="183" y="455"/>
                  </a:lnTo>
                  <a:lnTo>
                    <a:pt x="192" y="450"/>
                  </a:lnTo>
                  <a:lnTo>
                    <a:pt x="204" y="450"/>
                  </a:lnTo>
                  <a:lnTo>
                    <a:pt x="213" y="455"/>
                  </a:lnTo>
                  <a:lnTo>
                    <a:pt x="230" y="460"/>
                  </a:lnTo>
                  <a:lnTo>
                    <a:pt x="232" y="462"/>
                  </a:lnTo>
                  <a:lnTo>
                    <a:pt x="235" y="467"/>
                  </a:lnTo>
                  <a:lnTo>
                    <a:pt x="235" y="469"/>
                  </a:lnTo>
                  <a:lnTo>
                    <a:pt x="235" y="471"/>
                  </a:lnTo>
                  <a:lnTo>
                    <a:pt x="232" y="474"/>
                  </a:lnTo>
                  <a:lnTo>
                    <a:pt x="232" y="474"/>
                  </a:lnTo>
                  <a:lnTo>
                    <a:pt x="232" y="481"/>
                  </a:lnTo>
                  <a:lnTo>
                    <a:pt x="232" y="488"/>
                  </a:lnTo>
                  <a:lnTo>
                    <a:pt x="230" y="493"/>
                  </a:lnTo>
                  <a:lnTo>
                    <a:pt x="225" y="495"/>
                  </a:lnTo>
                  <a:lnTo>
                    <a:pt x="258" y="507"/>
                  </a:lnTo>
                  <a:lnTo>
                    <a:pt x="270" y="514"/>
                  </a:lnTo>
                  <a:lnTo>
                    <a:pt x="277" y="521"/>
                  </a:lnTo>
                  <a:lnTo>
                    <a:pt x="277" y="521"/>
                  </a:lnTo>
                  <a:lnTo>
                    <a:pt x="280" y="524"/>
                  </a:lnTo>
                  <a:lnTo>
                    <a:pt x="282" y="528"/>
                  </a:lnTo>
                  <a:lnTo>
                    <a:pt x="282" y="533"/>
                  </a:lnTo>
                  <a:lnTo>
                    <a:pt x="284" y="535"/>
                  </a:lnTo>
                  <a:lnTo>
                    <a:pt x="294" y="542"/>
                  </a:lnTo>
                  <a:lnTo>
                    <a:pt x="299" y="545"/>
                  </a:lnTo>
                  <a:lnTo>
                    <a:pt x="299" y="552"/>
                  </a:lnTo>
                  <a:lnTo>
                    <a:pt x="303" y="554"/>
                  </a:lnTo>
                  <a:lnTo>
                    <a:pt x="306" y="557"/>
                  </a:lnTo>
                  <a:lnTo>
                    <a:pt x="308" y="564"/>
                  </a:lnTo>
                  <a:lnTo>
                    <a:pt x="310" y="566"/>
                  </a:lnTo>
                  <a:lnTo>
                    <a:pt x="310" y="566"/>
                  </a:lnTo>
                  <a:lnTo>
                    <a:pt x="313" y="566"/>
                  </a:lnTo>
                  <a:lnTo>
                    <a:pt x="315" y="566"/>
                  </a:lnTo>
                  <a:lnTo>
                    <a:pt x="318" y="571"/>
                  </a:lnTo>
                  <a:lnTo>
                    <a:pt x="322" y="578"/>
                  </a:lnTo>
                  <a:lnTo>
                    <a:pt x="322" y="583"/>
                  </a:lnTo>
                  <a:lnTo>
                    <a:pt x="322" y="590"/>
                  </a:lnTo>
                  <a:lnTo>
                    <a:pt x="320" y="597"/>
                  </a:lnTo>
                  <a:lnTo>
                    <a:pt x="318" y="602"/>
                  </a:lnTo>
                  <a:lnTo>
                    <a:pt x="313" y="602"/>
                  </a:lnTo>
                  <a:lnTo>
                    <a:pt x="306" y="599"/>
                  </a:lnTo>
                  <a:lnTo>
                    <a:pt x="303" y="602"/>
                  </a:lnTo>
                  <a:lnTo>
                    <a:pt x="301" y="604"/>
                  </a:lnTo>
                  <a:lnTo>
                    <a:pt x="301" y="609"/>
                  </a:lnTo>
                  <a:lnTo>
                    <a:pt x="303" y="611"/>
                  </a:lnTo>
                  <a:lnTo>
                    <a:pt x="306" y="616"/>
                  </a:lnTo>
                  <a:lnTo>
                    <a:pt x="310" y="618"/>
                  </a:lnTo>
                  <a:lnTo>
                    <a:pt x="313" y="621"/>
                  </a:lnTo>
                  <a:lnTo>
                    <a:pt x="315" y="623"/>
                  </a:lnTo>
                  <a:lnTo>
                    <a:pt x="315" y="623"/>
                  </a:lnTo>
                  <a:lnTo>
                    <a:pt x="318" y="623"/>
                  </a:lnTo>
                  <a:lnTo>
                    <a:pt x="320" y="623"/>
                  </a:lnTo>
                  <a:lnTo>
                    <a:pt x="322" y="623"/>
                  </a:lnTo>
                  <a:lnTo>
                    <a:pt x="322" y="618"/>
                  </a:lnTo>
                  <a:lnTo>
                    <a:pt x="325" y="613"/>
                  </a:lnTo>
                  <a:lnTo>
                    <a:pt x="327" y="609"/>
                  </a:lnTo>
                  <a:lnTo>
                    <a:pt x="327" y="606"/>
                  </a:lnTo>
                  <a:lnTo>
                    <a:pt x="332" y="606"/>
                  </a:lnTo>
                  <a:lnTo>
                    <a:pt x="334" y="606"/>
                  </a:lnTo>
                  <a:lnTo>
                    <a:pt x="337" y="606"/>
                  </a:lnTo>
                  <a:lnTo>
                    <a:pt x="353" y="613"/>
                  </a:lnTo>
                  <a:lnTo>
                    <a:pt x="360" y="613"/>
                  </a:lnTo>
                  <a:lnTo>
                    <a:pt x="358" y="611"/>
                  </a:lnTo>
                  <a:lnTo>
                    <a:pt x="360" y="611"/>
                  </a:lnTo>
                  <a:lnTo>
                    <a:pt x="363" y="611"/>
                  </a:lnTo>
                  <a:lnTo>
                    <a:pt x="365" y="611"/>
                  </a:lnTo>
                  <a:lnTo>
                    <a:pt x="367" y="613"/>
                  </a:lnTo>
                  <a:lnTo>
                    <a:pt x="367" y="616"/>
                  </a:lnTo>
                  <a:lnTo>
                    <a:pt x="372" y="616"/>
                  </a:lnTo>
                  <a:lnTo>
                    <a:pt x="379" y="621"/>
                  </a:lnTo>
                  <a:lnTo>
                    <a:pt x="379" y="621"/>
                  </a:lnTo>
                  <a:lnTo>
                    <a:pt x="384" y="609"/>
                  </a:lnTo>
                  <a:lnTo>
                    <a:pt x="384" y="606"/>
                  </a:lnTo>
                  <a:lnTo>
                    <a:pt x="384" y="606"/>
                  </a:lnTo>
                  <a:lnTo>
                    <a:pt x="386" y="604"/>
                  </a:lnTo>
                  <a:lnTo>
                    <a:pt x="389" y="604"/>
                  </a:lnTo>
                  <a:lnTo>
                    <a:pt x="389" y="604"/>
                  </a:lnTo>
                  <a:lnTo>
                    <a:pt x="408" y="602"/>
                  </a:lnTo>
                  <a:lnTo>
                    <a:pt x="410" y="599"/>
                  </a:lnTo>
                  <a:lnTo>
                    <a:pt x="410" y="599"/>
                  </a:lnTo>
                  <a:lnTo>
                    <a:pt x="410" y="599"/>
                  </a:lnTo>
                  <a:lnTo>
                    <a:pt x="412" y="597"/>
                  </a:lnTo>
                  <a:lnTo>
                    <a:pt x="412" y="597"/>
                  </a:lnTo>
                  <a:lnTo>
                    <a:pt x="412" y="592"/>
                  </a:lnTo>
                  <a:lnTo>
                    <a:pt x="412" y="590"/>
                  </a:lnTo>
                  <a:lnTo>
                    <a:pt x="412" y="587"/>
                  </a:lnTo>
                  <a:lnTo>
                    <a:pt x="412" y="587"/>
                  </a:lnTo>
                  <a:lnTo>
                    <a:pt x="410" y="585"/>
                  </a:lnTo>
                  <a:lnTo>
                    <a:pt x="405" y="580"/>
                  </a:lnTo>
                  <a:lnTo>
                    <a:pt x="403" y="580"/>
                  </a:lnTo>
                  <a:lnTo>
                    <a:pt x="403" y="580"/>
                  </a:lnTo>
                  <a:lnTo>
                    <a:pt x="403" y="578"/>
                  </a:lnTo>
                  <a:lnTo>
                    <a:pt x="405" y="578"/>
                  </a:lnTo>
                  <a:lnTo>
                    <a:pt x="408" y="573"/>
                  </a:lnTo>
                  <a:lnTo>
                    <a:pt x="408" y="571"/>
                  </a:lnTo>
                  <a:lnTo>
                    <a:pt x="408" y="571"/>
                  </a:lnTo>
                  <a:lnTo>
                    <a:pt x="408" y="568"/>
                  </a:lnTo>
                  <a:lnTo>
                    <a:pt x="408" y="568"/>
                  </a:lnTo>
                  <a:lnTo>
                    <a:pt x="408" y="566"/>
                  </a:lnTo>
                  <a:lnTo>
                    <a:pt x="408" y="566"/>
                  </a:lnTo>
                  <a:lnTo>
                    <a:pt x="408" y="566"/>
                  </a:lnTo>
                  <a:lnTo>
                    <a:pt x="410" y="564"/>
                  </a:lnTo>
                  <a:lnTo>
                    <a:pt x="410" y="564"/>
                  </a:lnTo>
                  <a:lnTo>
                    <a:pt x="412" y="564"/>
                  </a:lnTo>
                  <a:lnTo>
                    <a:pt x="412" y="566"/>
                  </a:lnTo>
                  <a:lnTo>
                    <a:pt x="415" y="566"/>
                  </a:lnTo>
                  <a:lnTo>
                    <a:pt x="415" y="566"/>
                  </a:lnTo>
                  <a:lnTo>
                    <a:pt x="427" y="561"/>
                  </a:lnTo>
                  <a:lnTo>
                    <a:pt x="427" y="561"/>
                  </a:lnTo>
                  <a:lnTo>
                    <a:pt x="427" y="561"/>
                  </a:lnTo>
                  <a:lnTo>
                    <a:pt x="429" y="559"/>
                  </a:lnTo>
                  <a:lnTo>
                    <a:pt x="431" y="557"/>
                  </a:lnTo>
                  <a:lnTo>
                    <a:pt x="431" y="554"/>
                  </a:lnTo>
                  <a:lnTo>
                    <a:pt x="434" y="554"/>
                  </a:lnTo>
                  <a:lnTo>
                    <a:pt x="436" y="552"/>
                  </a:lnTo>
                  <a:lnTo>
                    <a:pt x="438" y="552"/>
                  </a:lnTo>
                  <a:lnTo>
                    <a:pt x="441" y="550"/>
                  </a:lnTo>
                  <a:lnTo>
                    <a:pt x="441" y="550"/>
                  </a:lnTo>
                  <a:lnTo>
                    <a:pt x="441" y="547"/>
                  </a:lnTo>
                  <a:lnTo>
                    <a:pt x="443" y="545"/>
                  </a:lnTo>
                  <a:lnTo>
                    <a:pt x="443" y="542"/>
                  </a:lnTo>
                  <a:lnTo>
                    <a:pt x="443" y="542"/>
                  </a:lnTo>
                  <a:lnTo>
                    <a:pt x="443" y="542"/>
                  </a:lnTo>
                  <a:lnTo>
                    <a:pt x="445" y="542"/>
                  </a:lnTo>
                  <a:lnTo>
                    <a:pt x="445" y="542"/>
                  </a:lnTo>
                  <a:lnTo>
                    <a:pt x="448" y="540"/>
                  </a:lnTo>
                  <a:lnTo>
                    <a:pt x="450" y="540"/>
                  </a:lnTo>
                  <a:lnTo>
                    <a:pt x="450" y="540"/>
                  </a:lnTo>
                  <a:lnTo>
                    <a:pt x="450" y="538"/>
                  </a:lnTo>
                  <a:lnTo>
                    <a:pt x="450" y="535"/>
                  </a:lnTo>
                  <a:lnTo>
                    <a:pt x="450" y="526"/>
                  </a:lnTo>
                  <a:lnTo>
                    <a:pt x="450" y="524"/>
                  </a:lnTo>
                  <a:lnTo>
                    <a:pt x="453" y="521"/>
                  </a:lnTo>
                  <a:lnTo>
                    <a:pt x="453" y="521"/>
                  </a:lnTo>
                  <a:lnTo>
                    <a:pt x="453" y="519"/>
                  </a:lnTo>
                  <a:lnTo>
                    <a:pt x="455" y="519"/>
                  </a:lnTo>
                  <a:lnTo>
                    <a:pt x="455" y="516"/>
                  </a:lnTo>
                  <a:lnTo>
                    <a:pt x="455" y="514"/>
                  </a:lnTo>
                  <a:lnTo>
                    <a:pt x="455" y="514"/>
                  </a:lnTo>
                  <a:lnTo>
                    <a:pt x="455" y="512"/>
                  </a:lnTo>
                  <a:lnTo>
                    <a:pt x="453" y="512"/>
                  </a:lnTo>
                  <a:lnTo>
                    <a:pt x="450" y="509"/>
                  </a:lnTo>
                  <a:lnTo>
                    <a:pt x="450" y="509"/>
                  </a:lnTo>
                  <a:lnTo>
                    <a:pt x="450" y="505"/>
                  </a:lnTo>
                  <a:lnTo>
                    <a:pt x="448" y="505"/>
                  </a:lnTo>
                  <a:lnTo>
                    <a:pt x="448" y="502"/>
                  </a:lnTo>
                  <a:lnTo>
                    <a:pt x="443" y="497"/>
                  </a:lnTo>
                  <a:lnTo>
                    <a:pt x="443" y="495"/>
                  </a:lnTo>
                  <a:lnTo>
                    <a:pt x="443" y="495"/>
                  </a:lnTo>
                  <a:lnTo>
                    <a:pt x="445" y="493"/>
                  </a:lnTo>
                  <a:lnTo>
                    <a:pt x="448" y="490"/>
                  </a:lnTo>
                  <a:lnTo>
                    <a:pt x="448" y="490"/>
                  </a:lnTo>
                  <a:lnTo>
                    <a:pt x="450" y="493"/>
                  </a:lnTo>
                  <a:lnTo>
                    <a:pt x="450" y="493"/>
                  </a:lnTo>
                  <a:lnTo>
                    <a:pt x="453" y="493"/>
                  </a:lnTo>
                  <a:lnTo>
                    <a:pt x="453" y="493"/>
                  </a:lnTo>
                  <a:lnTo>
                    <a:pt x="455" y="493"/>
                  </a:lnTo>
                  <a:lnTo>
                    <a:pt x="460" y="488"/>
                  </a:lnTo>
                  <a:lnTo>
                    <a:pt x="462" y="486"/>
                  </a:lnTo>
                  <a:lnTo>
                    <a:pt x="472" y="483"/>
                  </a:lnTo>
                  <a:lnTo>
                    <a:pt x="483" y="476"/>
                  </a:lnTo>
                  <a:lnTo>
                    <a:pt x="483" y="474"/>
                  </a:lnTo>
                  <a:lnTo>
                    <a:pt x="486" y="474"/>
                  </a:lnTo>
                  <a:lnTo>
                    <a:pt x="486" y="471"/>
                  </a:lnTo>
                  <a:lnTo>
                    <a:pt x="486" y="471"/>
                  </a:lnTo>
                  <a:lnTo>
                    <a:pt x="486" y="469"/>
                  </a:lnTo>
                  <a:lnTo>
                    <a:pt x="486" y="469"/>
                  </a:lnTo>
                  <a:lnTo>
                    <a:pt x="486" y="467"/>
                  </a:lnTo>
                  <a:lnTo>
                    <a:pt x="486" y="467"/>
                  </a:lnTo>
                  <a:lnTo>
                    <a:pt x="483" y="464"/>
                  </a:lnTo>
                  <a:lnTo>
                    <a:pt x="483" y="464"/>
                  </a:lnTo>
                  <a:lnTo>
                    <a:pt x="481" y="462"/>
                  </a:lnTo>
                  <a:lnTo>
                    <a:pt x="481" y="460"/>
                  </a:lnTo>
                  <a:lnTo>
                    <a:pt x="483" y="452"/>
                  </a:lnTo>
                  <a:lnTo>
                    <a:pt x="483" y="448"/>
                  </a:lnTo>
                  <a:lnTo>
                    <a:pt x="486" y="443"/>
                  </a:lnTo>
                  <a:lnTo>
                    <a:pt x="488" y="438"/>
                  </a:lnTo>
                  <a:lnTo>
                    <a:pt x="490" y="436"/>
                  </a:lnTo>
                  <a:lnTo>
                    <a:pt x="490" y="436"/>
                  </a:lnTo>
                  <a:lnTo>
                    <a:pt x="490" y="434"/>
                  </a:lnTo>
                  <a:lnTo>
                    <a:pt x="490" y="431"/>
                  </a:lnTo>
                  <a:lnTo>
                    <a:pt x="490" y="431"/>
                  </a:lnTo>
                  <a:lnTo>
                    <a:pt x="490" y="426"/>
                  </a:lnTo>
                  <a:lnTo>
                    <a:pt x="490" y="424"/>
                  </a:lnTo>
                  <a:lnTo>
                    <a:pt x="490" y="422"/>
                  </a:lnTo>
                  <a:lnTo>
                    <a:pt x="490" y="419"/>
                  </a:lnTo>
                  <a:lnTo>
                    <a:pt x="488" y="417"/>
                  </a:lnTo>
                  <a:lnTo>
                    <a:pt x="488" y="417"/>
                  </a:lnTo>
                  <a:lnTo>
                    <a:pt x="486" y="417"/>
                  </a:lnTo>
                  <a:lnTo>
                    <a:pt x="486" y="417"/>
                  </a:lnTo>
                  <a:lnTo>
                    <a:pt x="483" y="419"/>
                  </a:lnTo>
                  <a:lnTo>
                    <a:pt x="483" y="419"/>
                  </a:lnTo>
                  <a:lnTo>
                    <a:pt x="483" y="422"/>
                  </a:lnTo>
                  <a:lnTo>
                    <a:pt x="481" y="419"/>
                  </a:lnTo>
                  <a:lnTo>
                    <a:pt x="481" y="419"/>
                  </a:lnTo>
                  <a:lnTo>
                    <a:pt x="481" y="417"/>
                  </a:lnTo>
                  <a:lnTo>
                    <a:pt x="481" y="412"/>
                  </a:lnTo>
                  <a:lnTo>
                    <a:pt x="481" y="410"/>
                  </a:lnTo>
                  <a:lnTo>
                    <a:pt x="479" y="408"/>
                  </a:lnTo>
                  <a:lnTo>
                    <a:pt x="479" y="408"/>
                  </a:lnTo>
                  <a:lnTo>
                    <a:pt x="479" y="405"/>
                  </a:lnTo>
                  <a:lnTo>
                    <a:pt x="479" y="405"/>
                  </a:lnTo>
                  <a:lnTo>
                    <a:pt x="479" y="403"/>
                  </a:lnTo>
                  <a:lnTo>
                    <a:pt x="479" y="398"/>
                  </a:lnTo>
                  <a:lnTo>
                    <a:pt x="483" y="391"/>
                  </a:lnTo>
                  <a:lnTo>
                    <a:pt x="486" y="389"/>
                  </a:lnTo>
                  <a:lnTo>
                    <a:pt x="488" y="386"/>
                  </a:lnTo>
                  <a:lnTo>
                    <a:pt x="495" y="384"/>
                  </a:lnTo>
                  <a:lnTo>
                    <a:pt x="495" y="384"/>
                  </a:lnTo>
                  <a:lnTo>
                    <a:pt x="498" y="384"/>
                  </a:lnTo>
                  <a:lnTo>
                    <a:pt x="498" y="381"/>
                  </a:lnTo>
                  <a:lnTo>
                    <a:pt x="500" y="381"/>
                  </a:lnTo>
                  <a:lnTo>
                    <a:pt x="500" y="379"/>
                  </a:lnTo>
                  <a:lnTo>
                    <a:pt x="500" y="377"/>
                  </a:lnTo>
                  <a:lnTo>
                    <a:pt x="502" y="367"/>
                  </a:lnTo>
                  <a:lnTo>
                    <a:pt x="502" y="367"/>
                  </a:lnTo>
                  <a:lnTo>
                    <a:pt x="502" y="365"/>
                  </a:lnTo>
                  <a:lnTo>
                    <a:pt x="505" y="365"/>
                  </a:lnTo>
                  <a:lnTo>
                    <a:pt x="505" y="365"/>
                  </a:lnTo>
                  <a:lnTo>
                    <a:pt x="507" y="365"/>
                  </a:lnTo>
                  <a:lnTo>
                    <a:pt x="512" y="367"/>
                  </a:lnTo>
                  <a:lnTo>
                    <a:pt x="514" y="367"/>
                  </a:lnTo>
                  <a:lnTo>
                    <a:pt x="517" y="367"/>
                  </a:lnTo>
                  <a:lnTo>
                    <a:pt x="517" y="367"/>
                  </a:lnTo>
                  <a:lnTo>
                    <a:pt x="519" y="367"/>
                  </a:lnTo>
                  <a:lnTo>
                    <a:pt x="519" y="365"/>
                  </a:lnTo>
                  <a:lnTo>
                    <a:pt x="521" y="365"/>
                  </a:lnTo>
                  <a:lnTo>
                    <a:pt x="521" y="363"/>
                  </a:lnTo>
                  <a:lnTo>
                    <a:pt x="521" y="363"/>
                  </a:lnTo>
                  <a:lnTo>
                    <a:pt x="524" y="363"/>
                  </a:lnTo>
                  <a:lnTo>
                    <a:pt x="528" y="363"/>
                  </a:lnTo>
                  <a:lnTo>
                    <a:pt x="528" y="363"/>
                  </a:lnTo>
                  <a:lnTo>
                    <a:pt x="531" y="363"/>
                  </a:lnTo>
                  <a:lnTo>
                    <a:pt x="540" y="355"/>
                  </a:lnTo>
                  <a:lnTo>
                    <a:pt x="543" y="353"/>
                  </a:lnTo>
                  <a:lnTo>
                    <a:pt x="543" y="353"/>
                  </a:lnTo>
                  <a:lnTo>
                    <a:pt x="543" y="351"/>
                  </a:lnTo>
                  <a:lnTo>
                    <a:pt x="543" y="348"/>
                  </a:lnTo>
                  <a:lnTo>
                    <a:pt x="540" y="346"/>
                  </a:lnTo>
                  <a:lnTo>
                    <a:pt x="540" y="346"/>
                  </a:lnTo>
                  <a:lnTo>
                    <a:pt x="538" y="346"/>
                  </a:lnTo>
                  <a:lnTo>
                    <a:pt x="538" y="346"/>
                  </a:lnTo>
                  <a:lnTo>
                    <a:pt x="538" y="346"/>
                  </a:lnTo>
                  <a:lnTo>
                    <a:pt x="535" y="348"/>
                  </a:lnTo>
                  <a:lnTo>
                    <a:pt x="535" y="351"/>
                  </a:lnTo>
                  <a:lnTo>
                    <a:pt x="535" y="351"/>
                  </a:lnTo>
                  <a:lnTo>
                    <a:pt x="533" y="351"/>
                  </a:lnTo>
                  <a:lnTo>
                    <a:pt x="533" y="353"/>
                  </a:lnTo>
                  <a:lnTo>
                    <a:pt x="533" y="353"/>
                  </a:lnTo>
                  <a:lnTo>
                    <a:pt x="531" y="353"/>
                  </a:lnTo>
                  <a:lnTo>
                    <a:pt x="528" y="353"/>
                  </a:lnTo>
                  <a:lnTo>
                    <a:pt x="526" y="351"/>
                  </a:lnTo>
                  <a:lnTo>
                    <a:pt x="526" y="351"/>
                  </a:lnTo>
                  <a:lnTo>
                    <a:pt x="526" y="348"/>
                  </a:lnTo>
                  <a:lnTo>
                    <a:pt x="526" y="346"/>
                  </a:lnTo>
                  <a:lnTo>
                    <a:pt x="526" y="339"/>
                  </a:lnTo>
                  <a:lnTo>
                    <a:pt x="526" y="337"/>
                  </a:lnTo>
                  <a:lnTo>
                    <a:pt x="524" y="334"/>
                  </a:lnTo>
                  <a:lnTo>
                    <a:pt x="524" y="334"/>
                  </a:lnTo>
                  <a:lnTo>
                    <a:pt x="521" y="332"/>
                  </a:lnTo>
                  <a:lnTo>
                    <a:pt x="514" y="329"/>
                  </a:lnTo>
                  <a:lnTo>
                    <a:pt x="512" y="329"/>
                  </a:lnTo>
                  <a:lnTo>
                    <a:pt x="512" y="329"/>
                  </a:lnTo>
                  <a:lnTo>
                    <a:pt x="512" y="327"/>
                  </a:lnTo>
                  <a:lnTo>
                    <a:pt x="512" y="327"/>
                  </a:lnTo>
                  <a:lnTo>
                    <a:pt x="512" y="322"/>
                  </a:lnTo>
                  <a:lnTo>
                    <a:pt x="512" y="320"/>
                  </a:lnTo>
                  <a:lnTo>
                    <a:pt x="512" y="318"/>
                  </a:lnTo>
                  <a:lnTo>
                    <a:pt x="512" y="318"/>
                  </a:lnTo>
                  <a:lnTo>
                    <a:pt x="507" y="318"/>
                  </a:lnTo>
                  <a:lnTo>
                    <a:pt x="505" y="318"/>
                  </a:lnTo>
                  <a:lnTo>
                    <a:pt x="505" y="318"/>
                  </a:lnTo>
                  <a:lnTo>
                    <a:pt x="505" y="318"/>
                  </a:lnTo>
                  <a:lnTo>
                    <a:pt x="505" y="315"/>
                  </a:lnTo>
                  <a:lnTo>
                    <a:pt x="505" y="315"/>
                  </a:lnTo>
                  <a:lnTo>
                    <a:pt x="509" y="310"/>
                  </a:lnTo>
                  <a:lnTo>
                    <a:pt x="509" y="310"/>
                  </a:lnTo>
                  <a:lnTo>
                    <a:pt x="512" y="310"/>
                  </a:lnTo>
                  <a:lnTo>
                    <a:pt x="512" y="310"/>
                  </a:lnTo>
                  <a:lnTo>
                    <a:pt x="514" y="308"/>
                  </a:lnTo>
                  <a:lnTo>
                    <a:pt x="519" y="303"/>
                  </a:lnTo>
                  <a:lnTo>
                    <a:pt x="521" y="301"/>
                  </a:lnTo>
                  <a:lnTo>
                    <a:pt x="521" y="301"/>
                  </a:lnTo>
                  <a:lnTo>
                    <a:pt x="524" y="301"/>
                  </a:lnTo>
                  <a:lnTo>
                    <a:pt x="524" y="299"/>
                  </a:lnTo>
                  <a:lnTo>
                    <a:pt x="526" y="299"/>
                  </a:lnTo>
                  <a:lnTo>
                    <a:pt x="526" y="296"/>
                  </a:lnTo>
                  <a:lnTo>
                    <a:pt x="524" y="294"/>
                  </a:lnTo>
                  <a:lnTo>
                    <a:pt x="524" y="294"/>
                  </a:lnTo>
                  <a:lnTo>
                    <a:pt x="524" y="292"/>
                  </a:lnTo>
                  <a:lnTo>
                    <a:pt x="519" y="292"/>
                  </a:lnTo>
                  <a:lnTo>
                    <a:pt x="519" y="289"/>
                  </a:lnTo>
                  <a:lnTo>
                    <a:pt x="517" y="289"/>
                  </a:lnTo>
                  <a:lnTo>
                    <a:pt x="517" y="289"/>
                  </a:lnTo>
                  <a:lnTo>
                    <a:pt x="517" y="287"/>
                  </a:lnTo>
                  <a:lnTo>
                    <a:pt x="519" y="287"/>
                  </a:lnTo>
                  <a:lnTo>
                    <a:pt x="521" y="284"/>
                  </a:lnTo>
                  <a:lnTo>
                    <a:pt x="521" y="284"/>
                  </a:lnTo>
                  <a:lnTo>
                    <a:pt x="524" y="284"/>
                  </a:lnTo>
                  <a:lnTo>
                    <a:pt x="526" y="284"/>
                  </a:lnTo>
                  <a:lnTo>
                    <a:pt x="528" y="277"/>
                  </a:lnTo>
                  <a:lnTo>
                    <a:pt x="540" y="258"/>
                  </a:lnTo>
                  <a:lnTo>
                    <a:pt x="538" y="251"/>
                  </a:lnTo>
                  <a:lnTo>
                    <a:pt x="538" y="249"/>
                  </a:lnTo>
                  <a:lnTo>
                    <a:pt x="538" y="247"/>
                  </a:lnTo>
                  <a:lnTo>
                    <a:pt x="538" y="247"/>
                  </a:lnTo>
                  <a:lnTo>
                    <a:pt x="543" y="247"/>
                  </a:lnTo>
                  <a:lnTo>
                    <a:pt x="543" y="244"/>
                  </a:lnTo>
                  <a:lnTo>
                    <a:pt x="545" y="244"/>
                  </a:lnTo>
                  <a:lnTo>
                    <a:pt x="550" y="239"/>
                  </a:lnTo>
                  <a:lnTo>
                    <a:pt x="550" y="239"/>
                  </a:lnTo>
                  <a:lnTo>
                    <a:pt x="554" y="237"/>
                  </a:lnTo>
                  <a:lnTo>
                    <a:pt x="557" y="237"/>
                  </a:lnTo>
                  <a:lnTo>
                    <a:pt x="557" y="235"/>
                  </a:lnTo>
                  <a:lnTo>
                    <a:pt x="557" y="235"/>
                  </a:lnTo>
                  <a:lnTo>
                    <a:pt x="559" y="230"/>
                  </a:lnTo>
                  <a:lnTo>
                    <a:pt x="559" y="228"/>
                  </a:lnTo>
                  <a:lnTo>
                    <a:pt x="562" y="225"/>
                  </a:lnTo>
                  <a:lnTo>
                    <a:pt x="562" y="225"/>
                  </a:lnTo>
                  <a:lnTo>
                    <a:pt x="562" y="225"/>
                  </a:lnTo>
                  <a:lnTo>
                    <a:pt x="562" y="228"/>
                  </a:lnTo>
                  <a:lnTo>
                    <a:pt x="564" y="237"/>
                  </a:lnTo>
                  <a:lnTo>
                    <a:pt x="564" y="237"/>
                  </a:lnTo>
                  <a:lnTo>
                    <a:pt x="564" y="237"/>
                  </a:lnTo>
                  <a:lnTo>
                    <a:pt x="566" y="239"/>
                  </a:lnTo>
                  <a:lnTo>
                    <a:pt x="566" y="239"/>
                  </a:lnTo>
                  <a:lnTo>
                    <a:pt x="569" y="237"/>
                  </a:lnTo>
                  <a:lnTo>
                    <a:pt x="569" y="235"/>
                  </a:lnTo>
                  <a:lnTo>
                    <a:pt x="571" y="230"/>
                  </a:lnTo>
                  <a:lnTo>
                    <a:pt x="573" y="228"/>
                  </a:lnTo>
                  <a:lnTo>
                    <a:pt x="573" y="228"/>
                  </a:lnTo>
                  <a:lnTo>
                    <a:pt x="562" y="216"/>
                  </a:lnTo>
                  <a:close/>
                  <a:moveTo>
                    <a:pt x="306" y="654"/>
                  </a:moveTo>
                  <a:lnTo>
                    <a:pt x="303" y="654"/>
                  </a:lnTo>
                  <a:lnTo>
                    <a:pt x="303" y="654"/>
                  </a:lnTo>
                  <a:lnTo>
                    <a:pt x="301" y="654"/>
                  </a:lnTo>
                  <a:lnTo>
                    <a:pt x="301" y="656"/>
                  </a:lnTo>
                  <a:lnTo>
                    <a:pt x="303" y="658"/>
                  </a:lnTo>
                  <a:lnTo>
                    <a:pt x="303" y="658"/>
                  </a:lnTo>
                  <a:lnTo>
                    <a:pt x="306" y="661"/>
                  </a:lnTo>
                  <a:lnTo>
                    <a:pt x="306" y="658"/>
                  </a:lnTo>
                  <a:lnTo>
                    <a:pt x="303" y="656"/>
                  </a:lnTo>
                  <a:lnTo>
                    <a:pt x="306" y="654"/>
                  </a:lnTo>
                  <a:lnTo>
                    <a:pt x="306" y="656"/>
                  </a:lnTo>
                  <a:lnTo>
                    <a:pt x="306" y="656"/>
                  </a:lnTo>
                  <a:lnTo>
                    <a:pt x="306" y="654"/>
                  </a:lnTo>
                  <a:lnTo>
                    <a:pt x="306" y="654"/>
                  </a:lnTo>
                  <a:close/>
                  <a:moveTo>
                    <a:pt x="265" y="625"/>
                  </a:moveTo>
                  <a:lnTo>
                    <a:pt x="263" y="621"/>
                  </a:lnTo>
                  <a:lnTo>
                    <a:pt x="261" y="616"/>
                  </a:lnTo>
                  <a:lnTo>
                    <a:pt x="256" y="616"/>
                  </a:lnTo>
                  <a:lnTo>
                    <a:pt x="256" y="616"/>
                  </a:lnTo>
                  <a:lnTo>
                    <a:pt x="256" y="621"/>
                  </a:lnTo>
                  <a:lnTo>
                    <a:pt x="254" y="623"/>
                  </a:lnTo>
                  <a:lnTo>
                    <a:pt x="254" y="625"/>
                  </a:lnTo>
                  <a:lnTo>
                    <a:pt x="263" y="635"/>
                  </a:lnTo>
                  <a:lnTo>
                    <a:pt x="265" y="637"/>
                  </a:lnTo>
                  <a:lnTo>
                    <a:pt x="270" y="632"/>
                  </a:lnTo>
                  <a:lnTo>
                    <a:pt x="268" y="630"/>
                  </a:lnTo>
                  <a:lnTo>
                    <a:pt x="265" y="625"/>
                  </a:lnTo>
                  <a:close/>
                </a:path>
              </a:pathLst>
            </a:custGeom>
            <a:solidFill>
              <a:schemeClr val="accent1"/>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Freeform 8"/>
            <p:cNvSpPr>
              <a:spLocks/>
            </p:cNvSpPr>
            <p:nvPr/>
          </p:nvSpPr>
          <p:spPr bwMode="auto">
            <a:xfrm>
              <a:off x="3371" y="509"/>
              <a:ext cx="450" cy="436"/>
            </a:xfrm>
            <a:custGeom>
              <a:avLst/>
              <a:gdLst>
                <a:gd name="T0" fmla="*/ 407 w 450"/>
                <a:gd name="T1" fmla="*/ 95 h 436"/>
                <a:gd name="T2" fmla="*/ 403 w 450"/>
                <a:gd name="T3" fmla="*/ 66 h 436"/>
                <a:gd name="T4" fmla="*/ 379 w 450"/>
                <a:gd name="T5" fmla="*/ 52 h 436"/>
                <a:gd name="T6" fmla="*/ 393 w 450"/>
                <a:gd name="T7" fmla="*/ 10 h 436"/>
                <a:gd name="T8" fmla="*/ 320 w 450"/>
                <a:gd name="T9" fmla="*/ 24 h 436"/>
                <a:gd name="T10" fmla="*/ 275 w 450"/>
                <a:gd name="T11" fmla="*/ 29 h 436"/>
                <a:gd name="T12" fmla="*/ 251 w 450"/>
                <a:gd name="T13" fmla="*/ 29 h 436"/>
                <a:gd name="T14" fmla="*/ 235 w 450"/>
                <a:gd name="T15" fmla="*/ 26 h 436"/>
                <a:gd name="T16" fmla="*/ 173 w 450"/>
                <a:gd name="T17" fmla="*/ 38 h 436"/>
                <a:gd name="T18" fmla="*/ 145 w 450"/>
                <a:gd name="T19" fmla="*/ 85 h 436"/>
                <a:gd name="T20" fmla="*/ 109 w 450"/>
                <a:gd name="T21" fmla="*/ 102 h 436"/>
                <a:gd name="T22" fmla="*/ 83 w 450"/>
                <a:gd name="T23" fmla="*/ 92 h 436"/>
                <a:gd name="T24" fmla="*/ 59 w 450"/>
                <a:gd name="T25" fmla="*/ 69 h 436"/>
                <a:gd name="T26" fmla="*/ 12 w 450"/>
                <a:gd name="T27" fmla="*/ 95 h 436"/>
                <a:gd name="T28" fmla="*/ 0 w 450"/>
                <a:gd name="T29" fmla="*/ 126 h 436"/>
                <a:gd name="T30" fmla="*/ 19 w 450"/>
                <a:gd name="T31" fmla="*/ 168 h 436"/>
                <a:gd name="T32" fmla="*/ 52 w 450"/>
                <a:gd name="T33" fmla="*/ 194 h 436"/>
                <a:gd name="T34" fmla="*/ 57 w 450"/>
                <a:gd name="T35" fmla="*/ 220 h 436"/>
                <a:gd name="T36" fmla="*/ 36 w 450"/>
                <a:gd name="T37" fmla="*/ 227 h 436"/>
                <a:gd name="T38" fmla="*/ 45 w 450"/>
                <a:gd name="T39" fmla="*/ 251 h 436"/>
                <a:gd name="T40" fmla="*/ 43 w 450"/>
                <a:gd name="T41" fmla="*/ 289 h 436"/>
                <a:gd name="T42" fmla="*/ 28 w 450"/>
                <a:gd name="T43" fmla="*/ 324 h 436"/>
                <a:gd name="T44" fmla="*/ 19 w 450"/>
                <a:gd name="T45" fmla="*/ 343 h 436"/>
                <a:gd name="T46" fmla="*/ 28 w 450"/>
                <a:gd name="T47" fmla="*/ 353 h 436"/>
                <a:gd name="T48" fmla="*/ 31 w 450"/>
                <a:gd name="T49" fmla="*/ 369 h 436"/>
                <a:gd name="T50" fmla="*/ 38 w 450"/>
                <a:gd name="T51" fmla="*/ 388 h 436"/>
                <a:gd name="T52" fmla="*/ 47 w 450"/>
                <a:gd name="T53" fmla="*/ 400 h 436"/>
                <a:gd name="T54" fmla="*/ 62 w 450"/>
                <a:gd name="T55" fmla="*/ 395 h 436"/>
                <a:gd name="T56" fmla="*/ 66 w 450"/>
                <a:gd name="T57" fmla="*/ 386 h 436"/>
                <a:gd name="T58" fmla="*/ 83 w 450"/>
                <a:gd name="T59" fmla="*/ 386 h 436"/>
                <a:gd name="T60" fmla="*/ 111 w 450"/>
                <a:gd name="T61" fmla="*/ 395 h 436"/>
                <a:gd name="T62" fmla="*/ 109 w 450"/>
                <a:gd name="T63" fmla="*/ 410 h 436"/>
                <a:gd name="T64" fmla="*/ 111 w 450"/>
                <a:gd name="T65" fmla="*/ 424 h 436"/>
                <a:gd name="T66" fmla="*/ 123 w 450"/>
                <a:gd name="T67" fmla="*/ 433 h 436"/>
                <a:gd name="T68" fmla="*/ 137 w 450"/>
                <a:gd name="T69" fmla="*/ 426 h 436"/>
                <a:gd name="T70" fmla="*/ 159 w 450"/>
                <a:gd name="T71" fmla="*/ 429 h 436"/>
                <a:gd name="T72" fmla="*/ 175 w 450"/>
                <a:gd name="T73" fmla="*/ 403 h 436"/>
                <a:gd name="T74" fmla="*/ 194 w 450"/>
                <a:gd name="T75" fmla="*/ 365 h 436"/>
                <a:gd name="T76" fmla="*/ 206 w 450"/>
                <a:gd name="T77" fmla="*/ 358 h 436"/>
                <a:gd name="T78" fmla="*/ 216 w 450"/>
                <a:gd name="T79" fmla="*/ 358 h 436"/>
                <a:gd name="T80" fmla="*/ 218 w 450"/>
                <a:gd name="T81" fmla="*/ 343 h 436"/>
                <a:gd name="T82" fmla="*/ 256 w 450"/>
                <a:gd name="T83" fmla="*/ 334 h 436"/>
                <a:gd name="T84" fmla="*/ 263 w 450"/>
                <a:gd name="T85" fmla="*/ 343 h 436"/>
                <a:gd name="T86" fmla="*/ 284 w 450"/>
                <a:gd name="T87" fmla="*/ 324 h 436"/>
                <a:gd name="T88" fmla="*/ 287 w 450"/>
                <a:gd name="T89" fmla="*/ 305 h 436"/>
                <a:gd name="T90" fmla="*/ 329 w 450"/>
                <a:gd name="T91" fmla="*/ 296 h 436"/>
                <a:gd name="T92" fmla="*/ 343 w 450"/>
                <a:gd name="T93" fmla="*/ 277 h 436"/>
                <a:gd name="T94" fmla="*/ 332 w 450"/>
                <a:gd name="T95" fmla="*/ 265 h 436"/>
                <a:gd name="T96" fmla="*/ 327 w 450"/>
                <a:gd name="T97" fmla="*/ 253 h 436"/>
                <a:gd name="T98" fmla="*/ 317 w 450"/>
                <a:gd name="T99" fmla="*/ 244 h 436"/>
                <a:gd name="T100" fmla="*/ 308 w 450"/>
                <a:gd name="T101" fmla="*/ 225 h 436"/>
                <a:gd name="T102" fmla="*/ 320 w 450"/>
                <a:gd name="T103" fmla="*/ 204 h 436"/>
                <a:gd name="T104" fmla="*/ 327 w 450"/>
                <a:gd name="T105" fmla="*/ 194 h 436"/>
                <a:gd name="T106" fmla="*/ 353 w 450"/>
                <a:gd name="T107" fmla="*/ 171 h 436"/>
                <a:gd name="T108" fmla="*/ 360 w 450"/>
                <a:gd name="T109" fmla="*/ 156 h 436"/>
                <a:gd name="T110" fmla="*/ 370 w 450"/>
                <a:gd name="T111" fmla="*/ 130 h 436"/>
                <a:gd name="T112" fmla="*/ 393 w 450"/>
                <a:gd name="T113" fmla="*/ 152 h 436"/>
                <a:gd name="T114" fmla="*/ 422 w 450"/>
                <a:gd name="T115" fmla="*/ 142 h 436"/>
                <a:gd name="T116" fmla="*/ 433 w 450"/>
                <a:gd name="T117" fmla="*/ 145 h 436"/>
                <a:gd name="T118" fmla="*/ 445 w 450"/>
                <a:gd name="T119" fmla="*/ 133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0" h="436">
                  <a:moveTo>
                    <a:pt x="445" y="128"/>
                  </a:moveTo>
                  <a:lnTo>
                    <a:pt x="436" y="123"/>
                  </a:lnTo>
                  <a:lnTo>
                    <a:pt x="429" y="118"/>
                  </a:lnTo>
                  <a:lnTo>
                    <a:pt x="424" y="107"/>
                  </a:lnTo>
                  <a:lnTo>
                    <a:pt x="422" y="100"/>
                  </a:lnTo>
                  <a:lnTo>
                    <a:pt x="419" y="97"/>
                  </a:lnTo>
                  <a:lnTo>
                    <a:pt x="415" y="97"/>
                  </a:lnTo>
                  <a:lnTo>
                    <a:pt x="410" y="97"/>
                  </a:lnTo>
                  <a:lnTo>
                    <a:pt x="407" y="95"/>
                  </a:lnTo>
                  <a:lnTo>
                    <a:pt x="407" y="92"/>
                  </a:lnTo>
                  <a:lnTo>
                    <a:pt x="407" y="90"/>
                  </a:lnTo>
                  <a:lnTo>
                    <a:pt x="407" y="88"/>
                  </a:lnTo>
                  <a:lnTo>
                    <a:pt x="407" y="83"/>
                  </a:lnTo>
                  <a:lnTo>
                    <a:pt x="407" y="81"/>
                  </a:lnTo>
                  <a:lnTo>
                    <a:pt x="407" y="78"/>
                  </a:lnTo>
                  <a:lnTo>
                    <a:pt x="407" y="76"/>
                  </a:lnTo>
                  <a:lnTo>
                    <a:pt x="407" y="69"/>
                  </a:lnTo>
                  <a:lnTo>
                    <a:pt x="403" y="66"/>
                  </a:lnTo>
                  <a:lnTo>
                    <a:pt x="393" y="66"/>
                  </a:lnTo>
                  <a:lnTo>
                    <a:pt x="391" y="64"/>
                  </a:lnTo>
                  <a:lnTo>
                    <a:pt x="391" y="64"/>
                  </a:lnTo>
                  <a:lnTo>
                    <a:pt x="388" y="62"/>
                  </a:lnTo>
                  <a:lnTo>
                    <a:pt x="386" y="59"/>
                  </a:lnTo>
                  <a:lnTo>
                    <a:pt x="384" y="57"/>
                  </a:lnTo>
                  <a:lnTo>
                    <a:pt x="379" y="57"/>
                  </a:lnTo>
                  <a:lnTo>
                    <a:pt x="377" y="57"/>
                  </a:lnTo>
                  <a:lnTo>
                    <a:pt x="379" y="52"/>
                  </a:lnTo>
                  <a:lnTo>
                    <a:pt x="379" y="50"/>
                  </a:lnTo>
                  <a:lnTo>
                    <a:pt x="379" y="47"/>
                  </a:lnTo>
                  <a:lnTo>
                    <a:pt x="377" y="43"/>
                  </a:lnTo>
                  <a:lnTo>
                    <a:pt x="374" y="36"/>
                  </a:lnTo>
                  <a:lnTo>
                    <a:pt x="374" y="33"/>
                  </a:lnTo>
                  <a:lnTo>
                    <a:pt x="372" y="29"/>
                  </a:lnTo>
                  <a:lnTo>
                    <a:pt x="374" y="24"/>
                  </a:lnTo>
                  <a:lnTo>
                    <a:pt x="388" y="17"/>
                  </a:lnTo>
                  <a:lnTo>
                    <a:pt x="393" y="10"/>
                  </a:lnTo>
                  <a:lnTo>
                    <a:pt x="393" y="7"/>
                  </a:lnTo>
                  <a:lnTo>
                    <a:pt x="393" y="3"/>
                  </a:lnTo>
                  <a:lnTo>
                    <a:pt x="388" y="0"/>
                  </a:lnTo>
                  <a:lnTo>
                    <a:pt x="377" y="3"/>
                  </a:lnTo>
                  <a:lnTo>
                    <a:pt x="374" y="3"/>
                  </a:lnTo>
                  <a:lnTo>
                    <a:pt x="353" y="14"/>
                  </a:lnTo>
                  <a:lnTo>
                    <a:pt x="336" y="14"/>
                  </a:lnTo>
                  <a:lnTo>
                    <a:pt x="327" y="19"/>
                  </a:lnTo>
                  <a:lnTo>
                    <a:pt x="320" y="24"/>
                  </a:lnTo>
                  <a:lnTo>
                    <a:pt x="310" y="29"/>
                  </a:lnTo>
                  <a:lnTo>
                    <a:pt x="301" y="31"/>
                  </a:lnTo>
                  <a:lnTo>
                    <a:pt x="298" y="33"/>
                  </a:lnTo>
                  <a:lnTo>
                    <a:pt x="296" y="36"/>
                  </a:lnTo>
                  <a:lnTo>
                    <a:pt x="291" y="36"/>
                  </a:lnTo>
                  <a:lnTo>
                    <a:pt x="289" y="36"/>
                  </a:lnTo>
                  <a:lnTo>
                    <a:pt x="282" y="31"/>
                  </a:lnTo>
                  <a:lnTo>
                    <a:pt x="277" y="29"/>
                  </a:lnTo>
                  <a:lnTo>
                    <a:pt x="275" y="29"/>
                  </a:lnTo>
                  <a:lnTo>
                    <a:pt x="275" y="29"/>
                  </a:lnTo>
                  <a:lnTo>
                    <a:pt x="275" y="29"/>
                  </a:lnTo>
                  <a:lnTo>
                    <a:pt x="275" y="29"/>
                  </a:lnTo>
                  <a:lnTo>
                    <a:pt x="263" y="26"/>
                  </a:lnTo>
                  <a:lnTo>
                    <a:pt x="258" y="29"/>
                  </a:lnTo>
                  <a:lnTo>
                    <a:pt x="251" y="29"/>
                  </a:lnTo>
                  <a:lnTo>
                    <a:pt x="251" y="29"/>
                  </a:lnTo>
                  <a:lnTo>
                    <a:pt x="251" y="29"/>
                  </a:lnTo>
                  <a:lnTo>
                    <a:pt x="251" y="29"/>
                  </a:lnTo>
                  <a:lnTo>
                    <a:pt x="249" y="31"/>
                  </a:lnTo>
                  <a:lnTo>
                    <a:pt x="246" y="31"/>
                  </a:lnTo>
                  <a:lnTo>
                    <a:pt x="246" y="31"/>
                  </a:lnTo>
                  <a:lnTo>
                    <a:pt x="244" y="29"/>
                  </a:lnTo>
                  <a:lnTo>
                    <a:pt x="242" y="29"/>
                  </a:lnTo>
                  <a:lnTo>
                    <a:pt x="242" y="26"/>
                  </a:lnTo>
                  <a:lnTo>
                    <a:pt x="239" y="26"/>
                  </a:lnTo>
                  <a:lnTo>
                    <a:pt x="237" y="26"/>
                  </a:lnTo>
                  <a:lnTo>
                    <a:pt x="235" y="26"/>
                  </a:lnTo>
                  <a:lnTo>
                    <a:pt x="232" y="26"/>
                  </a:lnTo>
                  <a:lnTo>
                    <a:pt x="230" y="29"/>
                  </a:lnTo>
                  <a:lnTo>
                    <a:pt x="230" y="29"/>
                  </a:lnTo>
                  <a:lnTo>
                    <a:pt x="223" y="36"/>
                  </a:lnTo>
                  <a:lnTo>
                    <a:pt x="216" y="36"/>
                  </a:lnTo>
                  <a:lnTo>
                    <a:pt x="211" y="33"/>
                  </a:lnTo>
                  <a:lnTo>
                    <a:pt x="201" y="31"/>
                  </a:lnTo>
                  <a:lnTo>
                    <a:pt x="187" y="33"/>
                  </a:lnTo>
                  <a:lnTo>
                    <a:pt x="173" y="38"/>
                  </a:lnTo>
                  <a:lnTo>
                    <a:pt x="168" y="40"/>
                  </a:lnTo>
                  <a:lnTo>
                    <a:pt x="154" y="55"/>
                  </a:lnTo>
                  <a:lnTo>
                    <a:pt x="154" y="59"/>
                  </a:lnTo>
                  <a:lnTo>
                    <a:pt x="152" y="69"/>
                  </a:lnTo>
                  <a:lnTo>
                    <a:pt x="147" y="78"/>
                  </a:lnTo>
                  <a:lnTo>
                    <a:pt x="147" y="81"/>
                  </a:lnTo>
                  <a:lnTo>
                    <a:pt x="147" y="83"/>
                  </a:lnTo>
                  <a:lnTo>
                    <a:pt x="147" y="85"/>
                  </a:lnTo>
                  <a:lnTo>
                    <a:pt x="145" y="85"/>
                  </a:lnTo>
                  <a:lnTo>
                    <a:pt x="142" y="88"/>
                  </a:lnTo>
                  <a:lnTo>
                    <a:pt x="142" y="88"/>
                  </a:lnTo>
                  <a:lnTo>
                    <a:pt x="137" y="97"/>
                  </a:lnTo>
                  <a:lnTo>
                    <a:pt x="135" y="100"/>
                  </a:lnTo>
                  <a:lnTo>
                    <a:pt x="130" y="100"/>
                  </a:lnTo>
                  <a:lnTo>
                    <a:pt x="128" y="100"/>
                  </a:lnTo>
                  <a:lnTo>
                    <a:pt x="121" y="97"/>
                  </a:lnTo>
                  <a:lnTo>
                    <a:pt x="116" y="100"/>
                  </a:lnTo>
                  <a:lnTo>
                    <a:pt x="109" y="102"/>
                  </a:lnTo>
                  <a:lnTo>
                    <a:pt x="107" y="102"/>
                  </a:lnTo>
                  <a:lnTo>
                    <a:pt x="104" y="100"/>
                  </a:lnTo>
                  <a:lnTo>
                    <a:pt x="102" y="97"/>
                  </a:lnTo>
                  <a:lnTo>
                    <a:pt x="100" y="95"/>
                  </a:lnTo>
                  <a:lnTo>
                    <a:pt x="97" y="95"/>
                  </a:lnTo>
                  <a:lnTo>
                    <a:pt x="92" y="97"/>
                  </a:lnTo>
                  <a:lnTo>
                    <a:pt x="92" y="97"/>
                  </a:lnTo>
                  <a:lnTo>
                    <a:pt x="85" y="92"/>
                  </a:lnTo>
                  <a:lnTo>
                    <a:pt x="83" y="92"/>
                  </a:lnTo>
                  <a:lnTo>
                    <a:pt x="78" y="95"/>
                  </a:lnTo>
                  <a:lnTo>
                    <a:pt x="76" y="95"/>
                  </a:lnTo>
                  <a:lnTo>
                    <a:pt x="73" y="92"/>
                  </a:lnTo>
                  <a:lnTo>
                    <a:pt x="76" y="90"/>
                  </a:lnTo>
                  <a:lnTo>
                    <a:pt x="81" y="85"/>
                  </a:lnTo>
                  <a:lnTo>
                    <a:pt x="81" y="83"/>
                  </a:lnTo>
                  <a:lnTo>
                    <a:pt x="78" y="81"/>
                  </a:lnTo>
                  <a:lnTo>
                    <a:pt x="64" y="71"/>
                  </a:lnTo>
                  <a:lnTo>
                    <a:pt x="59" y="69"/>
                  </a:lnTo>
                  <a:lnTo>
                    <a:pt x="57" y="71"/>
                  </a:lnTo>
                  <a:lnTo>
                    <a:pt x="33" y="76"/>
                  </a:lnTo>
                  <a:lnTo>
                    <a:pt x="26" y="76"/>
                  </a:lnTo>
                  <a:lnTo>
                    <a:pt x="19" y="69"/>
                  </a:lnTo>
                  <a:lnTo>
                    <a:pt x="17" y="81"/>
                  </a:lnTo>
                  <a:lnTo>
                    <a:pt x="17" y="83"/>
                  </a:lnTo>
                  <a:lnTo>
                    <a:pt x="14" y="85"/>
                  </a:lnTo>
                  <a:lnTo>
                    <a:pt x="10" y="90"/>
                  </a:lnTo>
                  <a:lnTo>
                    <a:pt x="12" y="95"/>
                  </a:lnTo>
                  <a:lnTo>
                    <a:pt x="12" y="100"/>
                  </a:lnTo>
                  <a:lnTo>
                    <a:pt x="12" y="104"/>
                  </a:lnTo>
                  <a:lnTo>
                    <a:pt x="10" y="107"/>
                  </a:lnTo>
                  <a:lnTo>
                    <a:pt x="7" y="109"/>
                  </a:lnTo>
                  <a:lnTo>
                    <a:pt x="5" y="114"/>
                  </a:lnTo>
                  <a:lnTo>
                    <a:pt x="7" y="116"/>
                  </a:lnTo>
                  <a:lnTo>
                    <a:pt x="5" y="121"/>
                  </a:lnTo>
                  <a:lnTo>
                    <a:pt x="2" y="123"/>
                  </a:lnTo>
                  <a:lnTo>
                    <a:pt x="0" y="126"/>
                  </a:lnTo>
                  <a:lnTo>
                    <a:pt x="0" y="130"/>
                  </a:lnTo>
                  <a:lnTo>
                    <a:pt x="2" y="135"/>
                  </a:lnTo>
                  <a:lnTo>
                    <a:pt x="5" y="140"/>
                  </a:lnTo>
                  <a:lnTo>
                    <a:pt x="14" y="140"/>
                  </a:lnTo>
                  <a:lnTo>
                    <a:pt x="19" y="145"/>
                  </a:lnTo>
                  <a:lnTo>
                    <a:pt x="21" y="152"/>
                  </a:lnTo>
                  <a:lnTo>
                    <a:pt x="21" y="159"/>
                  </a:lnTo>
                  <a:lnTo>
                    <a:pt x="19" y="166"/>
                  </a:lnTo>
                  <a:lnTo>
                    <a:pt x="19" y="168"/>
                  </a:lnTo>
                  <a:lnTo>
                    <a:pt x="19" y="171"/>
                  </a:lnTo>
                  <a:lnTo>
                    <a:pt x="21" y="178"/>
                  </a:lnTo>
                  <a:lnTo>
                    <a:pt x="21" y="180"/>
                  </a:lnTo>
                  <a:lnTo>
                    <a:pt x="24" y="182"/>
                  </a:lnTo>
                  <a:lnTo>
                    <a:pt x="26" y="185"/>
                  </a:lnTo>
                  <a:lnTo>
                    <a:pt x="26" y="185"/>
                  </a:lnTo>
                  <a:lnTo>
                    <a:pt x="38" y="187"/>
                  </a:lnTo>
                  <a:lnTo>
                    <a:pt x="43" y="189"/>
                  </a:lnTo>
                  <a:lnTo>
                    <a:pt x="52" y="194"/>
                  </a:lnTo>
                  <a:lnTo>
                    <a:pt x="55" y="197"/>
                  </a:lnTo>
                  <a:lnTo>
                    <a:pt x="55" y="199"/>
                  </a:lnTo>
                  <a:lnTo>
                    <a:pt x="57" y="201"/>
                  </a:lnTo>
                  <a:lnTo>
                    <a:pt x="57" y="211"/>
                  </a:lnTo>
                  <a:lnTo>
                    <a:pt x="57" y="213"/>
                  </a:lnTo>
                  <a:lnTo>
                    <a:pt x="57" y="216"/>
                  </a:lnTo>
                  <a:lnTo>
                    <a:pt x="57" y="218"/>
                  </a:lnTo>
                  <a:lnTo>
                    <a:pt x="57" y="218"/>
                  </a:lnTo>
                  <a:lnTo>
                    <a:pt x="57" y="220"/>
                  </a:lnTo>
                  <a:lnTo>
                    <a:pt x="55" y="223"/>
                  </a:lnTo>
                  <a:lnTo>
                    <a:pt x="52" y="223"/>
                  </a:lnTo>
                  <a:lnTo>
                    <a:pt x="52" y="223"/>
                  </a:lnTo>
                  <a:lnTo>
                    <a:pt x="50" y="225"/>
                  </a:lnTo>
                  <a:lnTo>
                    <a:pt x="47" y="225"/>
                  </a:lnTo>
                  <a:lnTo>
                    <a:pt x="43" y="225"/>
                  </a:lnTo>
                  <a:lnTo>
                    <a:pt x="40" y="225"/>
                  </a:lnTo>
                  <a:lnTo>
                    <a:pt x="40" y="225"/>
                  </a:lnTo>
                  <a:lnTo>
                    <a:pt x="36" y="227"/>
                  </a:lnTo>
                  <a:lnTo>
                    <a:pt x="33" y="232"/>
                  </a:lnTo>
                  <a:lnTo>
                    <a:pt x="43" y="237"/>
                  </a:lnTo>
                  <a:lnTo>
                    <a:pt x="45" y="242"/>
                  </a:lnTo>
                  <a:lnTo>
                    <a:pt x="45" y="242"/>
                  </a:lnTo>
                  <a:lnTo>
                    <a:pt x="45" y="244"/>
                  </a:lnTo>
                  <a:lnTo>
                    <a:pt x="45" y="246"/>
                  </a:lnTo>
                  <a:lnTo>
                    <a:pt x="45" y="246"/>
                  </a:lnTo>
                  <a:lnTo>
                    <a:pt x="45" y="249"/>
                  </a:lnTo>
                  <a:lnTo>
                    <a:pt x="45" y="251"/>
                  </a:lnTo>
                  <a:lnTo>
                    <a:pt x="45" y="253"/>
                  </a:lnTo>
                  <a:lnTo>
                    <a:pt x="47" y="260"/>
                  </a:lnTo>
                  <a:lnTo>
                    <a:pt x="47" y="263"/>
                  </a:lnTo>
                  <a:lnTo>
                    <a:pt x="47" y="265"/>
                  </a:lnTo>
                  <a:lnTo>
                    <a:pt x="45" y="275"/>
                  </a:lnTo>
                  <a:lnTo>
                    <a:pt x="43" y="277"/>
                  </a:lnTo>
                  <a:lnTo>
                    <a:pt x="43" y="279"/>
                  </a:lnTo>
                  <a:lnTo>
                    <a:pt x="43" y="282"/>
                  </a:lnTo>
                  <a:lnTo>
                    <a:pt x="43" y="289"/>
                  </a:lnTo>
                  <a:lnTo>
                    <a:pt x="40" y="301"/>
                  </a:lnTo>
                  <a:lnTo>
                    <a:pt x="40" y="303"/>
                  </a:lnTo>
                  <a:lnTo>
                    <a:pt x="40" y="303"/>
                  </a:lnTo>
                  <a:lnTo>
                    <a:pt x="40" y="305"/>
                  </a:lnTo>
                  <a:lnTo>
                    <a:pt x="33" y="310"/>
                  </a:lnTo>
                  <a:lnTo>
                    <a:pt x="31" y="313"/>
                  </a:lnTo>
                  <a:lnTo>
                    <a:pt x="31" y="315"/>
                  </a:lnTo>
                  <a:lnTo>
                    <a:pt x="28" y="317"/>
                  </a:lnTo>
                  <a:lnTo>
                    <a:pt x="28" y="324"/>
                  </a:lnTo>
                  <a:lnTo>
                    <a:pt x="26" y="327"/>
                  </a:lnTo>
                  <a:lnTo>
                    <a:pt x="26" y="329"/>
                  </a:lnTo>
                  <a:lnTo>
                    <a:pt x="24" y="332"/>
                  </a:lnTo>
                  <a:lnTo>
                    <a:pt x="21" y="332"/>
                  </a:lnTo>
                  <a:lnTo>
                    <a:pt x="21" y="334"/>
                  </a:lnTo>
                  <a:lnTo>
                    <a:pt x="19" y="339"/>
                  </a:lnTo>
                  <a:lnTo>
                    <a:pt x="19" y="341"/>
                  </a:lnTo>
                  <a:lnTo>
                    <a:pt x="19" y="341"/>
                  </a:lnTo>
                  <a:lnTo>
                    <a:pt x="19" y="343"/>
                  </a:lnTo>
                  <a:lnTo>
                    <a:pt x="21" y="343"/>
                  </a:lnTo>
                  <a:lnTo>
                    <a:pt x="21" y="343"/>
                  </a:lnTo>
                  <a:lnTo>
                    <a:pt x="21" y="346"/>
                  </a:lnTo>
                  <a:lnTo>
                    <a:pt x="24" y="346"/>
                  </a:lnTo>
                  <a:lnTo>
                    <a:pt x="26" y="346"/>
                  </a:lnTo>
                  <a:lnTo>
                    <a:pt x="28" y="348"/>
                  </a:lnTo>
                  <a:lnTo>
                    <a:pt x="28" y="348"/>
                  </a:lnTo>
                  <a:lnTo>
                    <a:pt x="28" y="348"/>
                  </a:lnTo>
                  <a:lnTo>
                    <a:pt x="28" y="353"/>
                  </a:lnTo>
                  <a:lnTo>
                    <a:pt x="28" y="355"/>
                  </a:lnTo>
                  <a:lnTo>
                    <a:pt x="28" y="355"/>
                  </a:lnTo>
                  <a:lnTo>
                    <a:pt x="28" y="358"/>
                  </a:lnTo>
                  <a:lnTo>
                    <a:pt x="31" y="358"/>
                  </a:lnTo>
                  <a:lnTo>
                    <a:pt x="31" y="360"/>
                  </a:lnTo>
                  <a:lnTo>
                    <a:pt x="33" y="362"/>
                  </a:lnTo>
                  <a:lnTo>
                    <a:pt x="33" y="365"/>
                  </a:lnTo>
                  <a:lnTo>
                    <a:pt x="33" y="365"/>
                  </a:lnTo>
                  <a:lnTo>
                    <a:pt x="31" y="369"/>
                  </a:lnTo>
                  <a:lnTo>
                    <a:pt x="31" y="372"/>
                  </a:lnTo>
                  <a:lnTo>
                    <a:pt x="28" y="374"/>
                  </a:lnTo>
                  <a:lnTo>
                    <a:pt x="31" y="374"/>
                  </a:lnTo>
                  <a:lnTo>
                    <a:pt x="31" y="379"/>
                  </a:lnTo>
                  <a:lnTo>
                    <a:pt x="33" y="386"/>
                  </a:lnTo>
                  <a:lnTo>
                    <a:pt x="33" y="388"/>
                  </a:lnTo>
                  <a:lnTo>
                    <a:pt x="33" y="388"/>
                  </a:lnTo>
                  <a:lnTo>
                    <a:pt x="36" y="388"/>
                  </a:lnTo>
                  <a:lnTo>
                    <a:pt x="38" y="388"/>
                  </a:lnTo>
                  <a:lnTo>
                    <a:pt x="40" y="391"/>
                  </a:lnTo>
                  <a:lnTo>
                    <a:pt x="40" y="391"/>
                  </a:lnTo>
                  <a:lnTo>
                    <a:pt x="40" y="393"/>
                  </a:lnTo>
                  <a:lnTo>
                    <a:pt x="40" y="395"/>
                  </a:lnTo>
                  <a:lnTo>
                    <a:pt x="40" y="398"/>
                  </a:lnTo>
                  <a:lnTo>
                    <a:pt x="40" y="398"/>
                  </a:lnTo>
                  <a:lnTo>
                    <a:pt x="43" y="400"/>
                  </a:lnTo>
                  <a:lnTo>
                    <a:pt x="45" y="400"/>
                  </a:lnTo>
                  <a:lnTo>
                    <a:pt x="47" y="400"/>
                  </a:lnTo>
                  <a:lnTo>
                    <a:pt x="47" y="400"/>
                  </a:lnTo>
                  <a:lnTo>
                    <a:pt x="47" y="400"/>
                  </a:lnTo>
                  <a:lnTo>
                    <a:pt x="50" y="400"/>
                  </a:lnTo>
                  <a:lnTo>
                    <a:pt x="52" y="395"/>
                  </a:lnTo>
                  <a:lnTo>
                    <a:pt x="52" y="395"/>
                  </a:lnTo>
                  <a:lnTo>
                    <a:pt x="55" y="395"/>
                  </a:lnTo>
                  <a:lnTo>
                    <a:pt x="59" y="395"/>
                  </a:lnTo>
                  <a:lnTo>
                    <a:pt x="62" y="395"/>
                  </a:lnTo>
                  <a:lnTo>
                    <a:pt x="62" y="395"/>
                  </a:lnTo>
                  <a:lnTo>
                    <a:pt x="64" y="395"/>
                  </a:lnTo>
                  <a:lnTo>
                    <a:pt x="64" y="393"/>
                  </a:lnTo>
                  <a:lnTo>
                    <a:pt x="64" y="393"/>
                  </a:lnTo>
                  <a:lnTo>
                    <a:pt x="64" y="393"/>
                  </a:lnTo>
                  <a:lnTo>
                    <a:pt x="66" y="391"/>
                  </a:lnTo>
                  <a:lnTo>
                    <a:pt x="66" y="388"/>
                  </a:lnTo>
                  <a:lnTo>
                    <a:pt x="66" y="388"/>
                  </a:lnTo>
                  <a:lnTo>
                    <a:pt x="66" y="386"/>
                  </a:lnTo>
                  <a:lnTo>
                    <a:pt x="66" y="386"/>
                  </a:lnTo>
                  <a:lnTo>
                    <a:pt x="66" y="386"/>
                  </a:lnTo>
                  <a:lnTo>
                    <a:pt x="69" y="384"/>
                  </a:lnTo>
                  <a:lnTo>
                    <a:pt x="71" y="386"/>
                  </a:lnTo>
                  <a:lnTo>
                    <a:pt x="73" y="384"/>
                  </a:lnTo>
                  <a:lnTo>
                    <a:pt x="78" y="384"/>
                  </a:lnTo>
                  <a:lnTo>
                    <a:pt x="78" y="384"/>
                  </a:lnTo>
                  <a:lnTo>
                    <a:pt x="78" y="384"/>
                  </a:lnTo>
                  <a:lnTo>
                    <a:pt x="81" y="384"/>
                  </a:lnTo>
                  <a:lnTo>
                    <a:pt x="83" y="386"/>
                  </a:lnTo>
                  <a:lnTo>
                    <a:pt x="85" y="386"/>
                  </a:lnTo>
                  <a:lnTo>
                    <a:pt x="85" y="386"/>
                  </a:lnTo>
                  <a:lnTo>
                    <a:pt x="92" y="384"/>
                  </a:lnTo>
                  <a:lnTo>
                    <a:pt x="95" y="384"/>
                  </a:lnTo>
                  <a:lnTo>
                    <a:pt x="95" y="384"/>
                  </a:lnTo>
                  <a:lnTo>
                    <a:pt x="97" y="386"/>
                  </a:lnTo>
                  <a:lnTo>
                    <a:pt x="102" y="388"/>
                  </a:lnTo>
                  <a:lnTo>
                    <a:pt x="111" y="393"/>
                  </a:lnTo>
                  <a:lnTo>
                    <a:pt x="111" y="395"/>
                  </a:lnTo>
                  <a:lnTo>
                    <a:pt x="111" y="395"/>
                  </a:lnTo>
                  <a:lnTo>
                    <a:pt x="114" y="398"/>
                  </a:lnTo>
                  <a:lnTo>
                    <a:pt x="114" y="403"/>
                  </a:lnTo>
                  <a:lnTo>
                    <a:pt x="114" y="403"/>
                  </a:lnTo>
                  <a:lnTo>
                    <a:pt x="114" y="405"/>
                  </a:lnTo>
                  <a:lnTo>
                    <a:pt x="114" y="405"/>
                  </a:lnTo>
                  <a:lnTo>
                    <a:pt x="109" y="407"/>
                  </a:lnTo>
                  <a:lnTo>
                    <a:pt x="109" y="410"/>
                  </a:lnTo>
                  <a:lnTo>
                    <a:pt x="109" y="410"/>
                  </a:lnTo>
                  <a:lnTo>
                    <a:pt x="109" y="412"/>
                  </a:lnTo>
                  <a:lnTo>
                    <a:pt x="109" y="412"/>
                  </a:lnTo>
                  <a:lnTo>
                    <a:pt x="109" y="414"/>
                  </a:lnTo>
                  <a:lnTo>
                    <a:pt x="109" y="414"/>
                  </a:lnTo>
                  <a:lnTo>
                    <a:pt x="107" y="419"/>
                  </a:lnTo>
                  <a:lnTo>
                    <a:pt x="107" y="421"/>
                  </a:lnTo>
                  <a:lnTo>
                    <a:pt x="109" y="424"/>
                  </a:lnTo>
                  <a:lnTo>
                    <a:pt x="109" y="424"/>
                  </a:lnTo>
                  <a:lnTo>
                    <a:pt x="111" y="424"/>
                  </a:lnTo>
                  <a:lnTo>
                    <a:pt x="111" y="424"/>
                  </a:lnTo>
                  <a:lnTo>
                    <a:pt x="114" y="426"/>
                  </a:lnTo>
                  <a:lnTo>
                    <a:pt x="118" y="431"/>
                  </a:lnTo>
                  <a:lnTo>
                    <a:pt x="118" y="433"/>
                  </a:lnTo>
                  <a:lnTo>
                    <a:pt x="121" y="433"/>
                  </a:lnTo>
                  <a:lnTo>
                    <a:pt x="121" y="436"/>
                  </a:lnTo>
                  <a:lnTo>
                    <a:pt x="123" y="433"/>
                  </a:lnTo>
                  <a:lnTo>
                    <a:pt x="123" y="433"/>
                  </a:lnTo>
                  <a:lnTo>
                    <a:pt x="123" y="433"/>
                  </a:lnTo>
                  <a:lnTo>
                    <a:pt x="126" y="431"/>
                  </a:lnTo>
                  <a:lnTo>
                    <a:pt x="126" y="431"/>
                  </a:lnTo>
                  <a:lnTo>
                    <a:pt x="128" y="431"/>
                  </a:lnTo>
                  <a:lnTo>
                    <a:pt x="130" y="431"/>
                  </a:lnTo>
                  <a:lnTo>
                    <a:pt x="133" y="431"/>
                  </a:lnTo>
                  <a:lnTo>
                    <a:pt x="133" y="431"/>
                  </a:lnTo>
                  <a:lnTo>
                    <a:pt x="133" y="431"/>
                  </a:lnTo>
                  <a:lnTo>
                    <a:pt x="133" y="429"/>
                  </a:lnTo>
                  <a:lnTo>
                    <a:pt x="137" y="426"/>
                  </a:lnTo>
                  <a:lnTo>
                    <a:pt x="137" y="424"/>
                  </a:lnTo>
                  <a:lnTo>
                    <a:pt x="140" y="424"/>
                  </a:lnTo>
                  <a:lnTo>
                    <a:pt x="142" y="426"/>
                  </a:lnTo>
                  <a:lnTo>
                    <a:pt x="142" y="426"/>
                  </a:lnTo>
                  <a:lnTo>
                    <a:pt x="145" y="426"/>
                  </a:lnTo>
                  <a:lnTo>
                    <a:pt x="147" y="426"/>
                  </a:lnTo>
                  <a:lnTo>
                    <a:pt x="147" y="424"/>
                  </a:lnTo>
                  <a:lnTo>
                    <a:pt x="149" y="426"/>
                  </a:lnTo>
                  <a:lnTo>
                    <a:pt x="159" y="429"/>
                  </a:lnTo>
                  <a:lnTo>
                    <a:pt x="163" y="429"/>
                  </a:lnTo>
                  <a:lnTo>
                    <a:pt x="166" y="426"/>
                  </a:lnTo>
                  <a:lnTo>
                    <a:pt x="175" y="412"/>
                  </a:lnTo>
                  <a:lnTo>
                    <a:pt x="175" y="412"/>
                  </a:lnTo>
                  <a:lnTo>
                    <a:pt x="175" y="410"/>
                  </a:lnTo>
                  <a:lnTo>
                    <a:pt x="175" y="407"/>
                  </a:lnTo>
                  <a:lnTo>
                    <a:pt x="175" y="405"/>
                  </a:lnTo>
                  <a:lnTo>
                    <a:pt x="175" y="405"/>
                  </a:lnTo>
                  <a:lnTo>
                    <a:pt x="175" y="403"/>
                  </a:lnTo>
                  <a:lnTo>
                    <a:pt x="178" y="403"/>
                  </a:lnTo>
                  <a:lnTo>
                    <a:pt x="178" y="400"/>
                  </a:lnTo>
                  <a:lnTo>
                    <a:pt x="178" y="400"/>
                  </a:lnTo>
                  <a:lnTo>
                    <a:pt x="178" y="398"/>
                  </a:lnTo>
                  <a:lnTo>
                    <a:pt x="178" y="395"/>
                  </a:lnTo>
                  <a:lnTo>
                    <a:pt x="178" y="395"/>
                  </a:lnTo>
                  <a:lnTo>
                    <a:pt x="190" y="372"/>
                  </a:lnTo>
                  <a:lnTo>
                    <a:pt x="192" y="369"/>
                  </a:lnTo>
                  <a:lnTo>
                    <a:pt x="194" y="365"/>
                  </a:lnTo>
                  <a:lnTo>
                    <a:pt x="194" y="362"/>
                  </a:lnTo>
                  <a:lnTo>
                    <a:pt x="194" y="362"/>
                  </a:lnTo>
                  <a:lnTo>
                    <a:pt x="199" y="360"/>
                  </a:lnTo>
                  <a:lnTo>
                    <a:pt x="201" y="358"/>
                  </a:lnTo>
                  <a:lnTo>
                    <a:pt x="201" y="355"/>
                  </a:lnTo>
                  <a:lnTo>
                    <a:pt x="204" y="355"/>
                  </a:lnTo>
                  <a:lnTo>
                    <a:pt x="204" y="355"/>
                  </a:lnTo>
                  <a:lnTo>
                    <a:pt x="204" y="355"/>
                  </a:lnTo>
                  <a:lnTo>
                    <a:pt x="206" y="358"/>
                  </a:lnTo>
                  <a:lnTo>
                    <a:pt x="206" y="358"/>
                  </a:lnTo>
                  <a:lnTo>
                    <a:pt x="206" y="358"/>
                  </a:lnTo>
                  <a:lnTo>
                    <a:pt x="206" y="360"/>
                  </a:lnTo>
                  <a:lnTo>
                    <a:pt x="208" y="360"/>
                  </a:lnTo>
                  <a:lnTo>
                    <a:pt x="208" y="360"/>
                  </a:lnTo>
                  <a:lnTo>
                    <a:pt x="211" y="362"/>
                  </a:lnTo>
                  <a:lnTo>
                    <a:pt x="213" y="360"/>
                  </a:lnTo>
                  <a:lnTo>
                    <a:pt x="213" y="360"/>
                  </a:lnTo>
                  <a:lnTo>
                    <a:pt x="216" y="358"/>
                  </a:lnTo>
                  <a:lnTo>
                    <a:pt x="216" y="355"/>
                  </a:lnTo>
                  <a:lnTo>
                    <a:pt x="218" y="355"/>
                  </a:lnTo>
                  <a:lnTo>
                    <a:pt x="218" y="353"/>
                  </a:lnTo>
                  <a:lnTo>
                    <a:pt x="218" y="353"/>
                  </a:lnTo>
                  <a:lnTo>
                    <a:pt x="216" y="350"/>
                  </a:lnTo>
                  <a:lnTo>
                    <a:pt x="216" y="348"/>
                  </a:lnTo>
                  <a:lnTo>
                    <a:pt x="216" y="348"/>
                  </a:lnTo>
                  <a:lnTo>
                    <a:pt x="218" y="346"/>
                  </a:lnTo>
                  <a:lnTo>
                    <a:pt x="218" y="343"/>
                  </a:lnTo>
                  <a:lnTo>
                    <a:pt x="220" y="343"/>
                  </a:lnTo>
                  <a:lnTo>
                    <a:pt x="225" y="343"/>
                  </a:lnTo>
                  <a:lnTo>
                    <a:pt x="230" y="341"/>
                  </a:lnTo>
                  <a:lnTo>
                    <a:pt x="239" y="334"/>
                  </a:lnTo>
                  <a:lnTo>
                    <a:pt x="242" y="334"/>
                  </a:lnTo>
                  <a:lnTo>
                    <a:pt x="251" y="332"/>
                  </a:lnTo>
                  <a:lnTo>
                    <a:pt x="253" y="332"/>
                  </a:lnTo>
                  <a:lnTo>
                    <a:pt x="256" y="332"/>
                  </a:lnTo>
                  <a:lnTo>
                    <a:pt x="256" y="334"/>
                  </a:lnTo>
                  <a:lnTo>
                    <a:pt x="256" y="334"/>
                  </a:lnTo>
                  <a:lnTo>
                    <a:pt x="258" y="334"/>
                  </a:lnTo>
                  <a:lnTo>
                    <a:pt x="258" y="336"/>
                  </a:lnTo>
                  <a:lnTo>
                    <a:pt x="261" y="336"/>
                  </a:lnTo>
                  <a:lnTo>
                    <a:pt x="261" y="336"/>
                  </a:lnTo>
                  <a:lnTo>
                    <a:pt x="261" y="341"/>
                  </a:lnTo>
                  <a:lnTo>
                    <a:pt x="263" y="341"/>
                  </a:lnTo>
                  <a:lnTo>
                    <a:pt x="263" y="343"/>
                  </a:lnTo>
                  <a:lnTo>
                    <a:pt x="263" y="343"/>
                  </a:lnTo>
                  <a:lnTo>
                    <a:pt x="265" y="343"/>
                  </a:lnTo>
                  <a:lnTo>
                    <a:pt x="268" y="346"/>
                  </a:lnTo>
                  <a:lnTo>
                    <a:pt x="272" y="346"/>
                  </a:lnTo>
                  <a:lnTo>
                    <a:pt x="275" y="346"/>
                  </a:lnTo>
                  <a:lnTo>
                    <a:pt x="282" y="341"/>
                  </a:lnTo>
                  <a:lnTo>
                    <a:pt x="282" y="336"/>
                  </a:lnTo>
                  <a:lnTo>
                    <a:pt x="282" y="327"/>
                  </a:lnTo>
                  <a:lnTo>
                    <a:pt x="282" y="324"/>
                  </a:lnTo>
                  <a:lnTo>
                    <a:pt x="284" y="324"/>
                  </a:lnTo>
                  <a:lnTo>
                    <a:pt x="284" y="322"/>
                  </a:lnTo>
                  <a:lnTo>
                    <a:pt x="287" y="320"/>
                  </a:lnTo>
                  <a:lnTo>
                    <a:pt x="287" y="320"/>
                  </a:lnTo>
                  <a:lnTo>
                    <a:pt x="287" y="317"/>
                  </a:lnTo>
                  <a:lnTo>
                    <a:pt x="284" y="315"/>
                  </a:lnTo>
                  <a:lnTo>
                    <a:pt x="284" y="315"/>
                  </a:lnTo>
                  <a:lnTo>
                    <a:pt x="284" y="310"/>
                  </a:lnTo>
                  <a:lnTo>
                    <a:pt x="287" y="308"/>
                  </a:lnTo>
                  <a:lnTo>
                    <a:pt x="287" y="305"/>
                  </a:lnTo>
                  <a:lnTo>
                    <a:pt x="287" y="305"/>
                  </a:lnTo>
                  <a:lnTo>
                    <a:pt x="294" y="305"/>
                  </a:lnTo>
                  <a:lnTo>
                    <a:pt x="306" y="305"/>
                  </a:lnTo>
                  <a:lnTo>
                    <a:pt x="308" y="303"/>
                  </a:lnTo>
                  <a:lnTo>
                    <a:pt x="310" y="303"/>
                  </a:lnTo>
                  <a:lnTo>
                    <a:pt x="315" y="301"/>
                  </a:lnTo>
                  <a:lnTo>
                    <a:pt x="325" y="298"/>
                  </a:lnTo>
                  <a:lnTo>
                    <a:pt x="327" y="296"/>
                  </a:lnTo>
                  <a:lnTo>
                    <a:pt x="329" y="296"/>
                  </a:lnTo>
                  <a:lnTo>
                    <a:pt x="329" y="294"/>
                  </a:lnTo>
                  <a:lnTo>
                    <a:pt x="329" y="291"/>
                  </a:lnTo>
                  <a:lnTo>
                    <a:pt x="334" y="284"/>
                  </a:lnTo>
                  <a:lnTo>
                    <a:pt x="336" y="284"/>
                  </a:lnTo>
                  <a:lnTo>
                    <a:pt x="336" y="282"/>
                  </a:lnTo>
                  <a:lnTo>
                    <a:pt x="341" y="282"/>
                  </a:lnTo>
                  <a:lnTo>
                    <a:pt x="341" y="279"/>
                  </a:lnTo>
                  <a:lnTo>
                    <a:pt x="343" y="279"/>
                  </a:lnTo>
                  <a:lnTo>
                    <a:pt x="343" y="277"/>
                  </a:lnTo>
                  <a:lnTo>
                    <a:pt x="343" y="277"/>
                  </a:lnTo>
                  <a:lnTo>
                    <a:pt x="341" y="277"/>
                  </a:lnTo>
                  <a:lnTo>
                    <a:pt x="341" y="275"/>
                  </a:lnTo>
                  <a:lnTo>
                    <a:pt x="334" y="272"/>
                  </a:lnTo>
                  <a:lnTo>
                    <a:pt x="334" y="270"/>
                  </a:lnTo>
                  <a:lnTo>
                    <a:pt x="332" y="270"/>
                  </a:lnTo>
                  <a:lnTo>
                    <a:pt x="332" y="268"/>
                  </a:lnTo>
                  <a:lnTo>
                    <a:pt x="332" y="268"/>
                  </a:lnTo>
                  <a:lnTo>
                    <a:pt x="332" y="265"/>
                  </a:lnTo>
                  <a:lnTo>
                    <a:pt x="334" y="260"/>
                  </a:lnTo>
                  <a:lnTo>
                    <a:pt x="334" y="260"/>
                  </a:lnTo>
                  <a:lnTo>
                    <a:pt x="334" y="258"/>
                  </a:lnTo>
                  <a:lnTo>
                    <a:pt x="332" y="258"/>
                  </a:lnTo>
                  <a:lnTo>
                    <a:pt x="329" y="258"/>
                  </a:lnTo>
                  <a:lnTo>
                    <a:pt x="329" y="258"/>
                  </a:lnTo>
                  <a:lnTo>
                    <a:pt x="329" y="256"/>
                  </a:lnTo>
                  <a:lnTo>
                    <a:pt x="327" y="256"/>
                  </a:lnTo>
                  <a:lnTo>
                    <a:pt x="327" y="253"/>
                  </a:lnTo>
                  <a:lnTo>
                    <a:pt x="327" y="253"/>
                  </a:lnTo>
                  <a:lnTo>
                    <a:pt x="325" y="253"/>
                  </a:lnTo>
                  <a:lnTo>
                    <a:pt x="320" y="253"/>
                  </a:lnTo>
                  <a:lnTo>
                    <a:pt x="320" y="253"/>
                  </a:lnTo>
                  <a:lnTo>
                    <a:pt x="317" y="253"/>
                  </a:lnTo>
                  <a:lnTo>
                    <a:pt x="317" y="251"/>
                  </a:lnTo>
                  <a:lnTo>
                    <a:pt x="317" y="251"/>
                  </a:lnTo>
                  <a:lnTo>
                    <a:pt x="317" y="244"/>
                  </a:lnTo>
                  <a:lnTo>
                    <a:pt x="317" y="244"/>
                  </a:lnTo>
                  <a:lnTo>
                    <a:pt x="317" y="242"/>
                  </a:lnTo>
                  <a:lnTo>
                    <a:pt x="317" y="242"/>
                  </a:lnTo>
                  <a:lnTo>
                    <a:pt x="315" y="239"/>
                  </a:lnTo>
                  <a:lnTo>
                    <a:pt x="308" y="230"/>
                  </a:lnTo>
                  <a:lnTo>
                    <a:pt x="306" y="230"/>
                  </a:lnTo>
                  <a:lnTo>
                    <a:pt x="306" y="227"/>
                  </a:lnTo>
                  <a:lnTo>
                    <a:pt x="306" y="227"/>
                  </a:lnTo>
                  <a:lnTo>
                    <a:pt x="306" y="225"/>
                  </a:lnTo>
                  <a:lnTo>
                    <a:pt x="308" y="225"/>
                  </a:lnTo>
                  <a:lnTo>
                    <a:pt x="310" y="220"/>
                  </a:lnTo>
                  <a:lnTo>
                    <a:pt x="313" y="220"/>
                  </a:lnTo>
                  <a:lnTo>
                    <a:pt x="315" y="220"/>
                  </a:lnTo>
                  <a:lnTo>
                    <a:pt x="317" y="220"/>
                  </a:lnTo>
                  <a:lnTo>
                    <a:pt x="317" y="218"/>
                  </a:lnTo>
                  <a:lnTo>
                    <a:pt x="317" y="208"/>
                  </a:lnTo>
                  <a:lnTo>
                    <a:pt x="320" y="206"/>
                  </a:lnTo>
                  <a:lnTo>
                    <a:pt x="320" y="206"/>
                  </a:lnTo>
                  <a:lnTo>
                    <a:pt x="320" y="204"/>
                  </a:lnTo>
                  <a:lnTo>
                    <a:pt x="320" y="204"/>
                  </a:lnTo>
                  <a:lnTo>
                    <a:pt x="322" y="204"/>
                  </a:lnTo>
                  <a:lnTo>
                    <a:pt x="325" y="201"/>
                  </a:lnTo>
                  <a:lnTo>
                    <a:pt x="325" y="201"/>
                  </a:lnTo>
                  <a:lnTo>
                    <a:pt x="327" y="199"/>
                  </a:lnTo>
                  <a:lnTo>
                    <a:pt x="327" y="197"/>
                  </a:lnTo>
                  <a:lnTo>
                    <a:pt x="327" y="197"/>
                  </a:lnTo>
                  <a:lnTo>
                    <a:pt x="327" y="194"/>
                  </a:lnTo>
                  <a:lnTo>
                    <a:pt x="327" y="194"/>
                  </a:lnTo>
                  <a:lnTo>
                    <a:pt x="325" y="194"/>
                  </a:lnTo>
                  <a:lnTo>
                    <a:pt x="325" y="192"/>
                  </a:lnTo>
                  <a:lnTo>
                    <a:pt x="322" y="192"/>
                  </a:lnTo>
                  <a:lnTo>
                    <a:pt x="315" y="189"/>
                  </a:lnTo>
                  <a:lnTo>
                    <a:pt x="313" y="187"/>
                  </a:lnTo>
                  <a:lnTo>
                    <a:pt x="313" y="182"/>
                  </a:lnTo>
                  <a:lnTo>
                    <a:pt x="317" y="178"/>
                  </a:lnTo>
                  <a:lnTo>
                    <a:pt x="351" y="173"/>
                  </a:lnTo>
                  <a:lnTo>
                    <a:pt x="353" y="171"/>
                  </a:lnTo>
                  <a:lnTo>
                    <a:pt x="355" y="171"/>
                  </a:lnTo>
                  <a:lnTo>
                    <a:pt x="355" y="168"/>
                  </a:lnTo>
                  <a:lnTo>
                    <a:pt x="355" y="168"/>
                  </a:lnTo>
                  <a:lnTo>
                    <a:pt x="355" y="168"/>
                  </a:lnTo>
                  <a:lnTo>
                    <a:pt x="355" y="166"/>
                  </a:lnTo>
                  <a:lnTo>
                    <a:pt x="358" y="161"/>
                  </a:lnTo>
                  <a:lnTo>
                    <a:pt x="358" y="161"/>
                  </a:lnTo>
                  <a:lnTo>
                    <a:pt x="358" y="159"/>
                  </a:lnTo>
                  <a:lnTo>
                    <a:pt x="360" y="156"/>
                  </a:lnTo>
                  <a:lnTo>
                    <a:pt x="362" y="152"/>
                  </a:lnTo>
                  <a:lnTo>
                    <a:pt x="365" y="147"/>
                  </a:lnTo>
                  <a:lnTo>
                    <a:pt x="365" y="142"/>
                  </a:lnTo>
                  <a:lnTo>
                    <a:pt x="367" y="140"/>
                  </a:lnTo>
                  <a:lnTo>
                    <a:pt x="367" y="137"/>
                  </a:lnTo>
                  <a:lnTo>
                    <a:pt x="367" y="135"/>
                  </a:lnTo>
                  <a:lnTo>
                    <a:pt x="367" y="133"/>
                  </a:lnTo>
                  <a:lnTo>
                    <a:pt x="370" y="130"/>
                  </a:lnTo>
                  <a:lnTo>
                    <a:pt x="370" y="130"/>
                  </a:lnTo>
                  <a:lnTo>
                    <a:pt x="370" y="130"/>
                  </a:lnTo>
                  <a:lnTo>
                    <a:pt x="379" y="137"/>
                  </a:lnTo>
                  <a:lnTo>
                    <a:pt x="381" y="140"/>
                  </a:lnTo>
                  <a:lnTo>
                    <a:pt x="386" y="140"/>
                  </a:lnTo>
                  <a:lnTo>
                    <a:pt x="386" y="140"/>
                  </a:lnTo>
                  <a:lnTo>
                    <a:pt x="388" y="142"/>
                  </a:lnTo>
                  <a:lnTo>
                    <a:pt x="393" y="149"/>
                  </a:lnTo>
                  <a:lnTo>
                    <a:pt x="393" y="149"/>
                  </a:lnTo>
                  <a:lnTo>
                    <a:pt x="393" y="152"/>
                  </a:lnTo>
                  <a:lnTo>
                    <a:pt x="393" y="154"/>
                  </a:lnTo>
                  <a:lnTo>
                    <a:pt x="396" y="154"/>
                  </a:lnTo>
                  <a:lnTo>
                    <a:pt x="400" y="149"/>
                  </a:lnTo>
                  <a:lnTo>
                    <a:pt x="403" y="149"/>
                  </a:lnTo>
                  <a:lnTo>
                    <a:pt x="415" y="147"/>
                  </a:lnTo>
                  <a:lnTo>
                    <a:pt x="417" y="147"/>
                  </a:lnTo>
                  <a:lnTo>
                    <a:pt x="419" y="145"/>
                  </a:lnTo>
                  <a:lnTo>
                    <a:pt x="422" y="145"/>
                  </a:lnTo>
                  <a:lnTo>
                    <a:pt x="422" y="142"/>
                  </a:lnTo>
                  <a:lnTo>
                    <a:pt x="424" y="142"/>
                  </a:lnTo>
                  <a:lnTo>
                    <a:pt x="424" y="145"/>
                  </a:lnTo>
                  <a:lnTo>
                    <a:pt x="426" y="145"/>
                  </a:lnTo>
                  <a:lnTo>
                    <a:pt x="426" y="145"/>
                  </a:lnTo>
                  <a:lnTo>
                    <a:pt x="426" y="145"/>
                  </a:lnTo>
                  <a:lnTo>
                    <a:pt x="429" y="147"/>
                  </a:lnTo>
                  <a:lnTo>
                    <a:pt x="431" y="147"/>
                  </a:lnTo>
                  <a:lnTo>
                    <a:pt x="433" y="147"/>
                  </a:lnTo>
                  <a:lnTo>
                    <a:pt x="433" y="145"/>
                  </a:lnTo>
                  <a:lnTo>
                    <a:pt x="433" y="145"/>
                  </a:lnTo>
                  <a:lnTo>
                    <a:pt x="433" y="142"/>
                  </a:lnTo>
                  <a:lnTo>
                    <a:pt x="433" y="140"/>
                  </a:lnTo>
                  <a:lnTo>
                    <a:pt x="436" y="140"/>
                  </a:lnTo>
                  <a:lnTo>
                    <a:pt x="438" y="137"/>
                  </a:lnTo>
                  <a:lnTo>
                    <a:pt x="441" y="137"/>
                  </a:lnTo>
                  <a:lnTo>
                    <a:pt x="441" y="135"/>
                  </a:lnTo>
                  <a:lnTo>
                    <a:pt x="443" y="135"/>
                  </a:lnTo>
                  <a:lnTo>
                    <a:pt x="445" y="133"/>
                  </a:lnTo>
                  <a:lnTo>
                    <a:pt x="450" y="128"/>
                  </a:lnTo>
                  <a:lnTo>
                    <a:pt x="445" y="128"/>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9"/>
            <p:cNvSpPr>
              <a:spLocks noEditPoints="1"/>
            </p:cNvSpPr>
            <p:nvPr/>
          </p:nvSpPr>
          <p:spPr bwMode="auto">
            <a:xfrm>
              <a:off x="3703" y="2923"/>
              <a:ext cx="798" cy="890"/>
            </a:xfrm>
            <a:custGeom>
              <a:avLst/>
              <a:gdLst>
                <a:gd name="T0" fmla="*/ 132 w 798"/>
                <a:gd name="T1" fmla="*/ 883 h 890"/>
                <a:gd name="T2" fmla="*/ 151 w 798"/>
                <a:gd name="T3" fmla="*/ 883 h 890"/>
                <a:gd name="T4" fmla="*/ 206 w 798"/>
                <a:gd name="T5" fmla="*/ 793 h 890"/>
                <a:gd name="T6" fmla="*/ 9 w 798"/>
                <a:gd name="T7" fmla="*/ 535 h 890"/>
                <a:gd name="T8" fmla="*/ 4 w 798"/>
                <a:gd name="T9" fmla="*/ 547 h 890"/>
                <a:gd name="T10" fmla="*/ 85 w 798"/>
                <a:gd name="T11" fmla="*/ 237 h 890"/>
                <a:gd name="T12" fmla="*/ 87 w 798"/>
                <a:gd name="T13" fmla="*/ 244 h 890"/>
                <a:gd name="T14" fmla="*/ 26 w 798"/>
                <a:gd name="T15" fmla="*/ 225 h 890"/>
                <a:gd name="T16" fmla="*/ 779 w 798"/>
                <a:gd name="T17" fmla="*/ 140 h 890"/>
                <a:gd name="T18" fmla="*/ 717 w 798"/>
                <a:gd name="T19" fmla="*/ 166 h 890"/>
                <a:gd name="T20" fmla="*/ 710 w 798"/>
                <a:gd name="T21" fmla="*/ 154 h 890"/>
                <a:gd name="T22" fmla="*/ 672 w 798"/>
                <a:gd name="T23" fmla="*/ 185 h 890"/>
                <a:gd name="T24" fmla="*/ 646 w 798"/>
                <a:gd name="T25" fmla="*/ 171 h 890"/>
                <a:gd name="T26" fmla="*/ 594 w 798"/>
                <a:gd name="T27" fmla="*/ 190 h 890"/>
                <a:gd name="T28" fmla="*/ 478 w 798"/>
                <a:gd name="T29" fmla="*/ 213 h 890"/>
                <a:gd name="T30" fmla="*/ 426 w 798"/>
                <a:gd name="T31" fmla="*/ 218 h 890"/>
                <a:gd name="T32" fmla="*/ 383 w 798"/>
                <a:gd name="T33" fmla="*/ 225 h 890"/>
                <a:gd name="T34" fmla="*/ 348 w 798"/>
                <a:gd name="T35" fmla="*/ 197 h 890"/>
                <a:gd name="T36" fmla="*/ 300 w 798"/>
                <a:gd name="T37" fmla="*/ 164 h 890"/>
                <a:gd name="T38" fmla="*/ 281 w 798"/>
                <a:gd name="T39" fmla="*/ 173 h 890"/>
                <a:gd name="T40" fmla="*/ 251 w 798"/>
                <a:gd name="T41" fmla="*/ 178 h 890"/>
                <a:gd name="T42" fmla="*/ 236 w 798"/>
                <a:gd name="T43" fmla="*/ 204 h 890"/>
                <a:gd name="T44" fmla="*/ 182 w 798"/>
                <a:gd name="T45" fmla="*/ 178 h 890"/>
                <a:gd name="T46" fmla="*/ 165 w 798"/>
                <a:gd name="T47" fmla="*/ 192 h 890"/>
                <a:gd name="T48" fmla="*/ 130 w 798"/>
                <a:gd name="T49" fmla="*/ 213 h 890"/>
                <a:gd name="T50" fmla="*/ 116 w 798"/>
                <a:gd name="T51" fmla="*/ 247 h 890"/>
                <a:gd name="T52" fmla="*/ 116 w 798"/>
                <a:gd name="T53" fmla="*/ 270 h 890"/>
                <a:gd name="T54" fmla="*/ 116 w 798"/>
                <a:gd name="T55" fmla="*/ 294 h 890"/>
                <a:gd name="T56" fmla="*/ 154 w 798"/>
                <a:gd name="T57" fmla="*/ 334 h 890"/>
                <a:gd name="T58" fmla="*/ 234 w 798"/>
                <a:gd name="T59" fmla="*/ 355 h 890"/>
                <a:gd name="T60" fmla="*/ 274 w 798"/>
                <a:gd name="T61" fmla="*/ 367 h 890"/>
                <a:gd name="T62" fmla="*/ 303 w 798"/>
                <a:gd name="T63" fmla="*/ 393 h 890"/>
                <a:gd name="T64" fmla="*/ 386 w 798"/>
                <a:gd name="T65" fmla="*/ 445 h 890"/>
                <a:gd name="T66" fmla="*/ 464 w 798"/>
                <a:gd name="T67" fmla="*/ 460 h 890"/>
                <a:gd name="T68" fmla="*/ 570 w 798"/>
                <a:gd name="T69" fmla="*/ 550 h 890"/>
                <a:gd name="T70" fmla="*/ 613 w 798"/>
                <a:gd name="T71" fmla="*/ 571 h 890"/>
                <a:gd name="T72" fmla="*/ 663 w 798"/>
                <a:gd name="T73" fmla="*/ 571 h 890"/>
                <a:gd name="T74" fmla="*/ 684 w 798"/>
                <a:gd name="T75" fmla="*/ 557 h 890"/>
                <a:gd name="T76" fmla="*/ 708 w 798"/>
                <a:gd name="T77" fmla="*/ 500 h 890"/>
                <a:gd name="T78" fmla="*/ 727 w 798"/>
                <a:gd name="T79" fmla="*/ 486 h 890"/>
                <a:gd name="T80" fmla="*/ 720 w 798"/>
                <a:gd name="T81" fmla="*/ 474 h 890"/>
                <a:gd name="T82" fmla="*/ 708 w 798"/>
                <a:gd name="T83" fmla="*/ 450 h 890"/>
                <a:gd name="T84" fmla="*/ 703 w 798"/>
                <a:gd name="T85" fmla="*/ 424 h 890"/>
                <a:gd name="T86" fmla="*/ 710 w 798"/>
                <a:gd name="T87" fmla="*/ 417 h 890"/>
                <a:gd name="T88" fmla="*/ 679 w 798"/>
                <a:gd name="T89" fmla="*/ 358 h 890"/>
                <a:gd name="T90" fmla="*/ 708 w 798"/>
                <a:gd name="T91" fmla="*/ 301 h 890"/>
                <a:gd name="T92" fmla="*/ 743 w 798"/>
                <a:gd name="T93" fmla="*/ 228 h 890"/>
                <a:gd name="T94" fmla="*/ 795 w 798"/>
                <a:gd name="T95" fmla="*/ 152 h 890"/>
                <a:gd name="T96" fmla="*/ 651 w 798"/>
                <a:gd name="T97" fmla="*/ 119 h 890"/>
                <a:gd name="T98" fmla="*/ 644 w 798"/>
                <a:gd name="T99" fmla="*/ 95 h 890"/>
                <a:gd name="T100" fmla="*/ 656 w 798"/>
                <a:gd name="T101" fmla="*/ 90 h 890"/>
                <a:gd name="T102" fmla="*/ 639 w 798"/>
                <a:gd name="T103" fmla="*/ 90 h 890"/>
                <a:gd name="T104" fmla="*/ 630 w 798"/>
                <a:gd name="T105" fmla="*/ 74 h 890"/>
                <a:gd name="T106" fmla="*/ 630 w 798"/>
                <a:gd name="T107" fmla="*/ 76 h 890"/>
                <a:gd name="T108" fmla="*/ 561 w 798"/>
                <a:gd name="T109" fmla="*/ 62 h 890"/>
                <a:gd name="T110" fmla="*/ 265 w 798"/>
                <a:gd name="T111" fmla="*/ 29 h 890"/>
                <a:gd name="T112" fmla="*/ 710 w 798"/>
                <a:gd name="T113" fmla="*/ 3 h 890"/>
                <a:gd name="T114" fmla="*/ 701 w 798"/>
                <a:gd name="T115" fmla="*/ 7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8" h="890">
                  <a:moveTo>
                    <a:pt x="151" y="883"/>
                  </a:moveTo>
                  <a:lnTo>
                    <a:pt x="151" y="883"/>
                  </a:lnTo>
                  <a:lnTo>
                    <a:pt x="151" y="883"/>
                  </a:lnTo>
                  <a:lnTo>
                    <a:pt x="149" y="883"/>
                  </a:lnTo>
                  <a:lnTo>
                    <a:pt x="139" y="881"/>
                  </a:lnTo>
                  <a:lnTo>
                    <a:pt x="137" y="881"/>
                  </a:lnTo>
                  <a:lnTo>
                    <a:pt x="132" y="881"/>
                  </a:lnTo>
                  <a:lnTo>
                    <a:pt x="130" y="883"/>
                  </a:lnTo>
                  <a:lnTo>
                    <a:pt x="132" y="883"/>
                  </a:lnTo>
                  <a:lnTo>
                    <a:pt x="137" y="886"/>
                  </a:lnTo>
                  <a:lnTo>
                    <a:pt x="144" y="888"/>
                  </a:lnTo>
                  <a:lnTo>
                    <a:pt x="146" y="888"/>
                  </a:lnTo>
                  <a:lnTo>
                    <a:pt x="146" y="888"/>
                  </a:lnTo>
                  <a:lnTo>
                    <a:pt x="149" y="890"/>
                  </a:lnTo>
                  <a:lnTo>
                    <a:pt x="151" y="888"/>
                  </a:lnTo>
                  <a:lnTo>
                    <a:pt x="151" y="886"/>
                  </a:lnTo>
                  <a:lnTo>
                    <a:pt x="151" y="883"/>
                  </a:lnTo>
                  <a:lnTo>
                    <a:pt x="151" y="883"/>
                  </a:lnTo>
                  <a:close/>
                  <a:moveTo>
                    <a:pt x="203" y="789"/>
                  </a:moveTo>
                  <a:lnTo>
                    <a:pt x="201" y="789"/>
                  </a:lnTo>
                  <a:lnTo>
                    <a:pt x="201" y="789"/>
                  </a:lnTo>
                  <a:lnTo>
                    <a:pt x="199" y="791"/>
                  </a:lnTo>
                  <a:lnTo>
                    <a:pt x="199" y="791"/>
                  </a:lnTo>
                  <a:lnTo>
                    <a:pt x="199" y="793"/>
                  </a:lnTo>
                  <a:lnTo>
                    <a:pt x="201" y="793"/>
                  </a:lnTo>
                  <a:lnTo>
                    <a:pt x="203" y="793"/>
                  </a:lnTo>
                  <a:lnTo>
                    <a:pt x="206" y="793"/>
                  </a:lnTo>
                  <a:lnTo>
                    <a:pt x="203" y="791"/>
                  </a:lnTo>
                  <a:lnTo>
                    <a:pt x="203" y="789"/>
                  </a:lnTo>
                  <a:close/>
                  <a:moveTo>
                    <a:pt x="26" y="542"/>
                  </a:moveTo>
                  <a:lnTo>
                    <a:pt x="16" y="535"/>
                  </a:lnTo>
                  <a:lnTo>
                    <a:pt x="16" y="538"/>
                  </a:lnTo>
                  <a:lnTo>
                    <a:pt x="14" y="538"/>
                  </a:lnTo>
                  <a:lnTo>
                    <a:pt x="14" y="538"/>
                  </a:lnTo>
                  <a:lnTo>
                    <a:pt x="11" y="535"/>
                  </a:lnTo>
                  <a:lnTo>
                    <a:pt x="9" y="535"/>
                  </a:lnTo>
                  <a:lnTo>
                    <a:pt x="9" y="533"/>
                  </a:lnTo>
                  <a:lnTo>
                    <a:pt x="7" y="533"/>
                  </a:lnTo>
                  <a:lnTo>
                    <a:pt x="7" y="533"/>
                  </a:lnTo>
                  <a:lnTo>
                    <a:pt x="4" y="533"/>
                  </a:lnTo>
                  <a:lnTo>
                    <a:pt x="4" y="535"/>
                  </a:lnTo>
                  <a:lnTo>
                    <a:pt x="0" y="535"/>
                  </a:lnTo>
                  <a:lnTo>
                    <a:pt x="2" y="540"/>
                  </a:lnTo>
                  <a:lnTo>
                    <a:pt x="2" y="545"/>
                  </a:lnTo>
                  <a:lnTo>
                    <a:pt x="4" y="547"/>
                  </a:lnTo>
                  <a:lnTo>
                    <a:pt x="9" y="552"/>
                  </a:lnTo>
                  <a:lnTo>
                    <a:pt x="16" y="559"/>
                  </a:lnTo>
                  <a:lnTo>
                    <a:pt x="23" y="559"/>
                  </a:lnTo>
                  <a:lnTo>
                    <a:pt x="28" y="552"/>
                  </a:lnTo>
                  <a:lnTo>
                    <a:pt x="28" y="547"/>
                  </a:lnTo>
                  <a:lnTo>
                    <a:pt x="26" y="542"/>
                  </a:lnTo>
                  <a:close/>
                  <a:moveTo>
                    <a:pt x="90" y="239"/>
                  </a:moveTo>
                  <a:lnTo>
                    <a:pt x="85" y="237"/>
                  </a:lnTo>
                  <a:lnTo>
                    <a:pt x="85" y="237"/>
                  </a:lnTo>
                  <a:lnTo>
                    <a:pt x="83" y="237"/>
                  </a:lnTo>
                  <a:lnTo>
                    <a:pt x="80" y="237"/>
                  </a:lnTo>
                  <a:lnTo>
                    <a:pt x="78" y="239"/>
                  </a:lnTo>
                  <a:lnTo>
                    <a:pt x="75" y="239"/>
                  </a:lnTo>
                  <a:lnTo>
                    <a:pt x="78" y="242"/>
                  </a:lnTo>
                  <a:lnTo>
                    <a:pt x="78" y="244"/>
                  </a:lnTo>
                  <a:lnTo>
                    <a:pt x="83" y="244"/>
                  </a:lnTo>
                  <a:lnTo>
                    <a:pt x="85" y="242"/>
                  </a:lnTo>
                  <a:lnTo>
                    <a:pt x="87" y="244"/>
                  </a:lnTo>
                  <a:lnTo>
                    <a:pt x="90" y="247"/>
                  </a:lnTo>
                  <a:lnTo>
                    <a:pt x="94" y="244"/>
                  </a:lnTo>
                  <a:lnTo>
                    <a:pt x="97" y="242"/>
                  </a:lnTo>
                  <a:lnTo>
                    <a:pt x="92" y="242"/>
                  </a:lnTo>
                  <a:lnTo>
                    <a:pt x="90" y="239"/>
                  </a:lnTo>
                  <a:close/>
                  <a:moveTo>
                    <a:pt x="33" y="230"/>
                  </a:moveTo>
                  <a:lnTo>
                    <a:pt x="30" y="225"/>
                  </a:lnTo>
                  <a:lnTo>
                    <a:pt x="28" y="223"/>
                  </a:lnTo>
                  <a:lnTo>
                    <a:pt x="26" y="225"/>
                  </a:lnTo>
                  <a:lnTo>
                    <a:pt x="23" y="225"/>
                  </a:lnTo>
                  <a:lnTo>
                    <a:pt x="26" y="230"/>
                  </a:lnTo>
                  <a:lnTo>
                    <a:pt x="28" y="232"/>
                  </a:lnTo>
                  <a:lnTo>
                    <a:pt x="30" y="235"/>
                  </a:lnTo>
                  <a:lnTo>
                    <a:pt x="35" y="235"/>
                  </a:lnTo>
                  <a:lnTo>
                    <a:pt x="33" y="232"/>
                  </a:lnTo>
                  <a:lnTo>
                    <a:pt x="33" y="230"/>
                  </a:lnTo>
                  <a:close/>
                  <a:moveTo>
                    <a:pt x="791" y="147"/>
                  </a:moveTo>
                  <a:lnTo>
                    <a:pt x="779" y="140"/>
                  </a:lnTo>
                  <a:lnTo>
                    <a:pt x="772" y="140"/>
                  </a:lnTo>
                  <a:lnTo>
                    <a:pt x="769" y="142"/>
                  </a:lnTo>
                  <a:lnTo>
                    <a:pt x="760" y="149"/>
                  </a:lnTo>
                  <a:lnTo>
                    <a:pt x="753" y="154"/>
                  </a:lnTo>
                  <a:lnTo>
                    <a:pt x="750" y="157"/>
                  </a:lnTo>
                  <a:lnTo>
                    <a:pt x="746" y="159"/>
                  </a:lnTo>
                  <a:lnTo>
                    <a:pt x="729" y="166"/>
                  </a:lnTo>
                  <a:lnTo>
                    <a:pt x="722" y="166"/>
                  </a:lnTo>
                  <a:lnTo>
                    <a:pt x="717" y="166"/>
                  </a:lnTo>
                  <a:lnTo>
                    <a:pt x="715" y="166"/>
                  </a:lnTo>
                  <a:lnTo>
                    <a:pt x="713" y="164"/>
                  </a:lnTo>
                  <a:lnTo>
                    <a:pt x="710" y="159"/>
                  </a:lnTo>
                  <a:lnTo>
                    <a:pt x="713" y="154"/>
                  </a:lnTo>
                  <a:lnTo>
                    <a:pt x="713" y="149"/>
                  </a:lnTo>
                  <a:lnTo>
                    <a:pt x="710" y="149"/>
                  </a:lnTo>
                  <a:lnTo>
                    <a:pt x="710" y="152"/>
                  </a:lnTo>
                  <a:lnTo>
                    <a:pt x="710" y="154"/>
                  </a:lnTo>
                  <a:lnTo>
                    <a:pt x="710" y="154"/>
                  </a:lnTo>
                  <a:lnTo>
                    <a:pt x="710" y="154"/>
                  </a:lnTo>
                  <a:lnTo>
                    <a:pt x="710" y="157"/>
                  </a:lnTo>
                  <a:lnTo>
                    <a:pt x="703" y="173"/>
                  </a:lnTo>
                  <a:lnTo>
                    <a:pt x="698" y="180"/>
                  </a:lnTo>
                  <a:lnTo>
                    <a:pt x="687" y="183"/>
                  </a:lnTo>
                  <a:lnTo>
                    <a:pt x="682" y="185"/>
                  </a:lnTo>
                  <a:lnTo>
                    <a:pt x="679" y="187"/>
                  </a:lnTo>
                  <a:lnTo>
                    <a:pt x="675" y="187"/>
                  </a:lnTo>
                  <a:lnTo>
                    <a:pt x="672" y="185"/>
                  </a:lnTo>
                  <a:lnTo>
                    <a:pt x="670" y="183"/>
                  </a:lnTo>
                  <a:lnTo>
                    <a:pt x="670" y="180"/>
                  </a:lnTo>
                  <a:lnTo>
                    <a:pt x="668" y="180"/>
                  </a:lnTo>
                  <a:lnTo>
                    <a:pt x="660" y="180"/>
                  </a:lnTo>
                  <a:lnTo>
                    <a:pt x="656" y="180"/>
                  </a:lnTo>
                  <a:lnTo>
                    <a:pt x="653" y="178"/>
                  </a:lnTo>
                  <a:lnTo>
                    <a:pt x="651" y="178"/>
                  </a:lnTo>
                  <a:lnTo>
                    <a:pt x="649" y="173"/>
                  </a:lnTo>
                  <a:lnTo>
                    <a:pt x="646" y="171"/>
                  </a:lnTo>
                  <a:lnTo>
                    <a:pt x="639" y="171"/>
                  </a:lnTo>
                  <a:lnTo>
                    <a:pt x="637" y="171"/>
                  </a:lnTo>
                  <a:lnTo>
                    <a:pt x="634" y="173"/>
                  </a:lnTo>
                  <a:lnTo>
                    <a:pt x="632" y="176"/>
                  </a:lnTo>
                  <a:lnTo>
                    <a:pt x="615" y="178"/>
                  </a:lnTo>
                  <a:lnTo>
                    <a:pt x="611" y="178"/>
                  </a:lnTo>
                  <a:lnTo>
                    <a:pt x="606" y="178"/>
                  </a:lnTo>
                  <a:lnTo>
                    <a:pt x="604" y="180"/>
                  </a:lnTo>
                  <a:lnTo>
                    <a:pt x="594" y="190"/>
                  </a:lnTo>
                  <a:lnTo>
                    <a:pt x="589" y="194"/>
                  </a:lnTo>
                  <a:lnTo>
                    <a:pt x="582" y="199"/>
                  </a:lnTo>
                  <a:lnTo>
                    <a:pt x="554" y="211"/>
                  </a:lnTo>
                  <a:lnTo>
                    <a:pt x="544" y="211"/>
                  </a:lnTo>
                  <a:lnTo>
                    <a:pt x="537" y="209"/>
                  </a:lnTo>
                  <a:lnTo>
                    <a:pt x="528" y="213"/>
                  </a:lnTo>
                  <a:lnTo>
                    <a:pt x="516" y="218"/>
                  </a:lnTo>
                  <a:lnTo>
                    <a:pt x="504" y="218"/>
                  </a:lnTo>
                  <a:lnTo>
                    <a:pt x="478" y="213"/>
                  </a:lnTo>
                  <a:lnTo>
                    <a:pt x="471" y="216"/>
                  </a:lnTo>
                  <a:lnTo>
                    <a:pt x="469" y="216"/>
                  </a:lnTo>
                  <a:lnTo>
                    <a:pt x="464" y="216"/>
                  </a:lnTo>
                  <a:lnTo>
                    <a:pt x="459" y="213"/>
                  </a:lnTo>
                  <a:lnTo>
                    <a:pt x="450" y="209"/>
                  </a:lnTo>
                  <a:lnTo>
                    <a:pt x="447" y="211"/>
                  </a:lnTo>
                  <a:lnTo>
                    <a:pt x="433" y="213"/>
                  </a:lnTo>
                  <a:lnTo>
                    <a:pt x="428" y="216"/>
                  </a:lnTo>
                  <a:lnTo>
                    <a:pt x="426" y="218"/>
                  </a:lnTo>
                  <a:lnTo>
                    <a:pt x="424" y="221"/>
                  </a:lnTo>
                  <a:lnTo>
                    <a:pt x="414" y="223"/>
                  </a:lnTo>
                  <a:lnTo>
                    <a:pt x="405" y="228"/>
                  </a:lnTo>
                  <a:lnTo>
                    <a:pt x="400" y="230"/>
                  </a:lnTo>
                  <a:lnTo>
                    <a:pt x="388" y="228"/>
                  </a:lnTo>
                  <a:lnTo>
                    <a:pt x="383" y="228"/>
                  </a:lnTo>
                  <a:lnTo>
                    <a:pt x="383" y="225"/>
                  </a:lnTo>
                  <a:lnTo>
                    <a:pt x="383" y="225"/>
                  </a:lnTo>
                  <a:lnTo>
                    <a:pt x="383" y="225"/>
                  </a:lnTo>
                  <a:lnTo>
                    <a:pt x="381" y="223"/>
                  </a:lnTo>
                  <a:lnTo>
                    <a:pt x="371" y="223"/>
                  </a:lnTo>
                  <a:lnTo>
                    <a:pt x="364" y="218"/>
                  </a:lnTo>
                  <a:lnTo>
                    <a:pt x="357" y="211"/>
                  </a:lnTo>
                  <a:lnTo>
                    <a:pt x="350" y="209"/>
                  </a:lnTo>
                  <a:lnTo>
                    <a:pt x="348" y="206"/>
                  </a:lnTo>
                  <a:lnTo>
                    <a:pt x="348" y="204"/>
                  </a:lnTo>
                  <a:lnTo>
                    <a:pt x="348" y="202"/>
                  </a:lnTo>
                  <a:lnTo>
                    <a:pt x="348" y="197"/>
                  </a:lnTo>
                  <a:lnTo>
                    <a:pt x="341" y="192"/>
                  </a:lnTo>
                  <a:lnTo>
                    <a:pt x="315" y="194"/>
                  </a:lnTo>
                  <a:lnTo>
                    <a:pt x="312" y="187"/>
                  </a:lnTo>
                  <a:lnTo>
                    <a:pt x="312" y="185"/>
                  </a:lnTo>
                  <a:lnTo>
                    <a:pt x="310" y="176"/>
                  </a:lnTo>
                  <a:lnTo>
                    <a:pt x="310" y="173"/>
                  </a:lnTo>
                  <a:lnTo>
                    <a:pt x="303" y="168"/>
                  </a:lnTo>
                  <a:lnTo>
                    <a:pt x="300" y="166"/>
                  </a:lnTo>
                  <a:lnTo>
                    <a:pt x="300" y="164"/>
                  </a:lnTo>
                  <a:lnTo>
                    <a:pt x="300" y="164"/>
                  </a:lnTo>
                  <a:lnTo>
                    <a:pt x="300" y="161"/>
                  </a:lnTo>
                  <a:lnTo>
                    <a:pt x="298" y="164"/>
                  </a:lnTo>
                  <a:lnTo>
                    <a:pt x="296" y="164"/>
                  </a:lnTo>
                  <a:lnTo>
                    <a:pt x="291" y="166"/>
                  </a:lnTo>
                  <a:lnTo>
                    <a:pt x="289" y="166"/>
                  </a:lnTo>
                  <a:lnTo>
                    <a:pt x="286" y="166"/>
                  </a:lnTo>
                  <a:lnTo>
                    <a:pt x="281" y="166"/>
                  </a:lnTo>
                  <a:lnTo>
                    <a:pt x="281" y="173"/>
                  </a:lnTo>
                  <a:lnTo>
                    <a:pt x="277" y="173"/>
                  </a:lnTo>
                  <a:lnTo>
                    <a:pt x="270" y="173"/>
                  </a:lnTo>
                  <a:lnTo>
                    <a:pt x="265" y="173"/>
                  </a:lnTo>
                  <a:lnTo>
                    <a:pt x="258" y="171"/>
                  </a:lnTo>
                  <a:lnTo>
                    <a:pt x="255" y="171"/>
                  </a:lnTo>
                  <a:lnTo>
                    <a:pt x="253" y="171"/>
                  </a:lnTo>
                  <a:lnTo>
                    <a:pt x="251" y="173"/>
                  </a:lnTo>
                  <a:lnTo>
                    <a:pt x="248" y="176"/>
                  </a:lnTo>
                  <a:lnTo>
                    <a:pt x="251" y="178"/>
                  </a:lnTo>
                  <a:lnTo>
                    <a:pt x="244" y="183"/>
                  </a:lnTo>
                  <a:lnTo>
                    <a:pt x="244" y="185"/>
                  </a:lnTo>
                  <a:lnTo>
                    <a:pt x="246" y="190"/>
                  </a:lnTo>
                  <a:lnTo>
                    <a:pt x="246" y="192"/>
                  </a:lnTo>
                  <a:lnTo>
                    <a:pt x="246" y="194"/>
                  </a:lnTo>
                  <a:lnTo>
                    <a:pt x="246" y="197"/>
                  </a:lnTo>
                  <a:lnTo>
                    <a:pt x="246" y="197"/>
                  </a:lnTo>
                  <a:lnTo>
                    <a:pt x="244" y="199"/>
                  </a:lnTo>
                  <a:lnTo>
                    <a:pt x="236" y="204"/>
                  </a:lnTo>
                  <a:lnTo>
                    <a:pt x="220" y="213"/>
                  </a:lnTo>
                  <a:lnTo>
                    <a:pt x="210" y="213"/>
                  </a:lnTo>
                  <a:lnTo>
                    <a:pt x="203" y="211"/>
                  </a:lnTo>
                  <a:lnTo>
                    <a:pt x="203" y="209"/>
                  </a:lnTo>
                  <a:lnTo>
                    <a:pt x="201" y="206"/>
                  </a:lnTo>
                  <a:lnTo>
                    <a:pt x="194" y="204"/>
                  </a:lnTo>
                  <a:lnTo>
                    <a:pt x="191" y="202"/>
                  </a:lnTo>
                  <a:lnTo>
                    <a:pt x="187" y="190"/>
                  </a:lnTo>
                  <a:lnTo>
                    <a:pt x="182" y="178"/>
                  </a:lnTo>
                  <a:lnTo>
                    <a:pt x="180" y="173"/>
                  </a:lnTo>
                  <a:lnTo>
                    <a:pt x="177" y="173"/>
                  </a:lnTo>
                  <a:lnTo>
                    <a:pt x="175" y="173"/>
                  </a:lnTo>
                  <a:lnTo>
                    <a:pt x="175" y="171"/>
                  </a:lnTo>
                  <a:lnTo>
                    <a:pt x="173" y="176"/>
                  </a:lnTo>
                  <a:lnTo>
                    <a:pt x="173" y="180"/>
                  </a:lnTo>
                  <a:lnTo>
                    <a:pt x="173" y="187"/>
                  </a:lnTo>
                  <a:lnTo>
                    <a:pt x="168" y="192"/>
                  </a:lnTo>
                  <a:lnTo>
                    <a:pt x="165" y="192"/>
                  </a:lnTo>
                  <a:lnTo>
                    <a:pt x="163" y="190"/>
                  </a:lnTo>
                  <a:lnTo>
                    <a:pt x="158" y="190"/>
                  </a:lnTo>
                  <a:lnTo>
                    <a:pt x="158" y="192"/>
                  </a:lnTo>
                  <a:lnTo>
                    <a:pt x="156" y="197"/>
                  </a:lnTo>
                  <a:lnTo>
                    <a:pt x="154" y="202"/>
                  </a:lnTo>
                  <a:lnTo>
                    <a:pt x="146" y="204"/>
                  </a:lnTo>
                  <a:lnTo>
                    <a:pt x="142" y="202"/>
                  </a:lnTo>
                  <a:lnTo>
                    <a:pt x="135" y="206"/>
                  </a:lnTo>
                  <a:lnTo>
                    <a:pt x="130" y="213"/>
                  </a:lnTo>
                  <a:lnTo>
                    <a:pt x="123" y="216"/>
                  </a:lnTo>
                  <a:lnTo>
                    <a:pt x="125" y="218"/>
                  </a:lnTo>
                  <a:lnTo>
                    <a:pt x="125" y="223"/>
                  </a:lnTo>
                  <a:lnTo>
                    <a:pt x="123" y="228"/>
                  </a:lnTo>
                  <a:lnTo>
                    <a:pt x="123" y="235"/>
                  </a:lnTo>
                  <a:lnTo>
                    <a:pt x="118" y="244"/>
                  </a:lnTo>
                  <a:lnTo>
                    <a:pt x="116" y="244"/>
                  </a:lnTo>
                  <a:lnTo>
                    <a:pt x="116" y="247"/>
                  </a:lnTo>
                  <a:lnTo>
                    <a:pt x="116" y="247"/>
                  </a:lnTo>
                  <a:lnTo>
                    <a:pt x="118" y="249"/>
                  </a:lnTo>
                  <a:lnTo>
                    <a:pt x="120" y="254"/>
                  </a:lnTo>
                  <a:lnTo>
                    <a:pt x="120" y="254"/>
                  </a:lnTo>
                  <a:lnTo>
                    <a:pt x="120" y="256"/>
                  </a:lnTo>
                  <a:lnTo>
                    <a:pt x="118" y="261"/>
                  </a:lnTo>
                  <a:lnTo>
                    <a:pt x="118" y="261"/>
                  </a:lnTo>
                  <a:lnTo>
                    <a:pt x="116" y="268"/>
                  </a:lnTo>
                  <a:lnTo>
                    <a:pt x="116" y="270"/>
                  </a:lnTo>
                  <a:lnTo>
                    <a:pt x="116" y="270"/>
                  </a:lnTo>
                  <a:lnTo>
                    <a:pt x="113" y="273"/>
                  </a:lnTo>
                  <a:lnTo>
                    <a:pt x="113" y="273"/>
                  </a:lnTo>
                  <a:lnTo>
                    <a:pt x="109" y="273"/>
                  </a:lnTo>
                  <a:lnTo>
                    <a:pt x="109" y="277"/>
                  </a:lnTo>
                  <a:lnTo>
                    <a:pt x="111" y="280"/>
                  </a:lnTo>
                  <a:lnTo>
                    <a:pt x="113" y="284"/>
                  </a:lnTo>
                  <a:lnTo>
                    <a:pt x="116" y="287"/>
                  </a:lnTo>
                  <a:lnTo>
                    <a:pt x="116" y="289"/>
                  </a:lnTo>
                  <a:lnTo>
                    <a:pt x="116" y="294"/>
                  </a:lnTo>
                  <a:lnTo>
                    <a:pt x="116" y="299"/>
                  </a:lnTo>
                  <a:lnTo>
                    <a:pt x="118" y="301"/>
                  </a:lnTo>
                  <a:lnTo>
                    <a:pt x="123" y="308"/>
                  </a:lnTo>
                  <a:lnTo>
                    <a:pt x="125" y="313"/>
                  </a:lnTo>
                  <a:lnTo>
                    <a:pt x="130" y="315"/>
                  </a:lnTo>
                  <a:lnTo>
                    <a:pt x="137" y="315"/>
                  </a:lnTo>
                  <a:lnTo>
                    <a:pt x="142" y="315"/>
                  </a:lnTo>
                  <a:lnTo>
                    <a:pt x="144" y="320"/>
                  </a:lnTo>
                  <a:lnTo>
                    <a:pt x="154" y="334"/>
                  </a:lnTo>
                  <a:lnTo>
                    <a:pt x="158" y="339"/>
                  </a:lnTo>
                  <a:lnTo>
                    <a:pt x="168" y="339"/>
                  </a:lnTo>
                  <a:lnTo>
                    <a:pt x="184" y="336"/>
                  </a:lnTo>
                  <a:lnTo>
                    <a:pt x="201" y="336"/>
                  </a:lnTo>
                  <a:lnTo>
                    <a:pt x="220" y="339"/>
                  </a:lnTo>
                  <a:lnTo>
                    <a:pt x="225" y="341"/>
                  </a:lnTo>
                  <a:lnTo>
                    <a:pt x="232" y="346"/>
                  </a:lnTo>
                  <a:lnTo>
                    <a:pt x="232" y="348"/>
                  </a:lnTo>
                  <a:lnTo>
                    <a:pt x="234" y="355"/>
                  </a:lnTo>
                  <a:lnTo>
                    <a:pt x="234" y="358"/>
                  </a:lnTo>
                  <a:lnTo>
                    <a:pt x="236" y="358"/>
                  </a:lnTo>
                  <a:lnTo>
                    <a:pt x="239" y="358"/>
                  </a:lnTo>
                  <a:lnTo>
                    <a:pt x="241" y="355"/>
                  </a:lnTo>
                  <a:lnTo>
                    <a:pt x="270" y="360"/>
                  </a:lnTo>
                  <a:lnTo>
                    <a:pt x="270" y="360"/>
                  </a:lnTo>
                  <a:lnTo>
                    <a:pt x="272" y="365"/>
                  </a:lnTo>
                  <a:lnTo>
                    <a:pt x="272" y="365"/>
                  </a:lnTo>
                  <a:lnTo>
                    <a:pt x="274" y="367"/>
                  </a:lnTo>
                  <a:lnTo>
                    <a:pt x="277" y="367"/>
                  </a:lnTo>
                  <a:lnTo>
                    <a:pt x="279" y="372"/>
                  </a:lnTo>
                  <a:lnTo>
                    <a:pt x="284" y="374"/>
                  </a:lnTo>
                  <a:lnTo>
                    <a:pt x="286" y="374"/>
                  </a:lnTo>
                  <a:lnTo>
                    <a:pt x="291" y="386"/>
                  </a:lnTo>
                  <a:lnTo>
                    <a:pt x="293" y="386"/>
                  </a:lnTo>
                  <a:lnTo>
                    <a:pt x="296" y="386"/>
                  </a:lnTo>
                  <a:lnTo>
                    <a:pt x="298" y="389"/>
                  </a:lnTo>
                  <a:lnTo>
                    <a:pt x="303" y="393"/>
                  </a:lnTo>
                  <a:lnTo>
                    <a:pt x="310" y="398"/>
                  </a:lnTo>
                  <a:lnTo>
                    <a:pt x="322" y="407"/>
                  </a:lnTo>
                  <a:lnTo>
                    <a:pt x="329" y="410"/>
                  </a:lnTo>
                  <a:lnTo>
                    <a:pt x="336" y="412"/>
                  </a:lnTo>
                  <a:lnTo>
                    <a:pt x="345" y="415"/>
                  </a:lnTo>
                  <a:lnTo>
                    <a:pt x="353" y="417"/>
                  </a:lnTo>
                  <a:lnTo>
                    <a:pt x="360" y="422"/>
                  </a:lnTo>
                  <a:lnTo>
                    <a:pt x="379" y="441"/>
                  </a:lnTo>
                  <a:lnTo>
                    <a:pt x="386" y="445"/>
                  </a:lnTo>
                  <a:lnTo>
                    <a:pt x="393" y="448"/>
                  </a:lnTo>
                  <a:lnTo>
                    <a:pt x="402" y="450"/>
                  </a:lnTo>
                  <a:lnTo>
                    <a:pt x="409" y="452"/>
                  </a:lnTo>
                  <a:lnTo>
                    <a:pt x="424" y="464"/>
                  </a:lnTo>
                  <a:lnTo>
                    <a:pt x="433" y="464"/>
                  </a:lnTo>
                  <a:lnTo>
                    <a:pt x="435" y="464"/>
                  </a:lnTo>
                  <a:lnTo>
                    <a:pt x="438" y="462"/>
                  </a:lnTo>
                  <a:lnTo>
                    <a:pt x="440" y="462"/>
                  </a:lnTo>
                  <a:lnTo>
                    <a:pt x="464" y="460"/>
                  </a:lnTo>
                  <a:lnTo>
                    <a:pt x="473" y="460"/>
                  </a:lnTo>
                  <a:lnTo>
                    <a:pt x="490" y="469"/>
                  </a:lnTo>
                  <a:lnTo>
                    <a:pt x="504" y="478"/>
                  </a:lnTo>
                  <a:lnTo>
                    <a:pt x="525" y="497"/>
                  </a:lnTo>
                  <a:lnTo>
                    <a:pt x="530" y="505"/>
                  </a:lnTo>
                  <a:lnTo>
                    <a:pt x="547" y="542"/>
                  </a:lnTo>
                  <a:lnTo>
                    <a:pt x="549" y="545"/>
                  </a:lnTo>
                  <a:lnTo>
                    <a:pt x="566" y="550"/>
                  </a:lnTo>
                  <a:lnTo>
                    <a:pt x="570" y="550"/>
                  </a:lnTo>
                  <a:lnTo>
                    <a:pt x="573" y="552"/>
                  </a:lnTo>
                  <a:lnTo>
                    <a:pt x="587" y="557"/>
                  </a:lnTo>
                  <a:lnTo>
                    <a:pt x="589" y="559"/>
                  </a:lnTo>
                  <a:lnTo>
                    <a:pt x="592" y="564"/>
                  </a:lnTo>
                  <a:lnTo>
                    <a:pt x="604" y="566"/>
                  </a:lnTo>
                  <a:lnTo>
                    <a:pt x="608" y="568"/>
                  </a:lnTo>
                  <a:lnTo>
                    <a:pt x="611" y="568"/>
                  </a:lnTo>
                  <a:lnTo>
                    <a:pt x="611" y="568"/>
                  </a:lnTo>
                  <a:lnTo>
                    <a:pt x="613" y="571"/>
                  </a:lnTo>
                  <a:lnTo>
                    <a:pt x="627" y="564"/>
                  </a:lnTo>
                  <a:lnTo>
                    <a:pt x="634" y="561"/>
                  </a:lnTo>
                  <a:lnTo>
                    <a:pt x="642" y="566"/>
                  </a:lnTo>
                  <a:lnTo>
                    <a:pt x="651" y="571"/>
                  </a:lnTo>
                  <a:lnTo>
                    <a:pt x="656" y="573"/>
                  </a:lnTo>
                  <a:lnTo>
                    <a:pt x="658" y="571"/>
                  </a:lnTo>
                  <a:lnTo>
                    <a:pt x="658" y="571"/>
                  </a:lnTo>
                  <a:lnTo>
                    <a:pt x="660" y="568"/>
                  </a:lnTo>
                  <a:lnTo>
                    <a:pt x="663" y="571"/>
                  </a:lnTo>
                  <a:lnTo>
                    <a:pt x="668" y="571"/>
                  </a:lnTo>
                  <a:lnTo>
                    <a:pt x="668" y="573"/>
                  </a:lnTo>
                  <a:lnTo>
                    <a:pt x="672" y="578"/>
                  </a:lnTo>
                  <a:lnTo>
                    <a:pt x="675" y="580"/>
                  </a:lnTo>
                  <a:lnTo>
                    <a:pt x="679" y="583"/>
                  </a:lnTo>
                  <a:lnTo>
                    <a:pt x="684" y="580"/>
                  </a:lnTo>
                  <a:lnTo>
                    <a:pt x="689" y="578"/>
                  </a:lnTo>
                  <a:lnTo>
                    <a:pt x="689" y="573"/>
                  </a:lnTo>
                  <a:lnTo>
                    <a:pt x="684" y="557"/>
                  </a:lnTo>
                  <a:lnTo>
                    <a:pt x="682" y="550"/>
                  </a:lnTo>
                  <a:lnTo>
                    <a:pt x="679" y="545"/>
                  </a:lnTo>
                  <a:lnTo>
                    <a:pt x="682" y="542"/>
                  </a:lnTo>
                  <a:lnTo>
                    <a:pt x="682" y="538"/>
                  </a:lnTo>
                  <a:lnTo>
                    <a:pt x="694" y="512"/>
                  </a:lnTo>
                  <a:lnTo>
                    <a:pt x="696" y="505"/>
                  </a:lnTo>
                  <a:lnTo>
                    <a:pt x="701" y="502"/>
                  </a:lnTo>
                  <a:lnTo>
                    <a:pt x="705" y="502"/>
                  </a:lnTo>
                  <a:lnTo>
                    <a:pt x="708" y="500"/>
                  </a:lnTo>
                  <a:lnTo>
                    <a:pt x="713" y="497"/>
                  </a:lnTo>
                  <a:lnTo>
                    <a:pt x="717" y="497"/>
                  </a:lnTo>
                  <a:lnTo>
                    <a:pt x="717" y="495"/>
                  </a:lnTo>
                  <a:lnTo>
                    <a:pt x="715" y="493"/>
                  </a:lnTo>
                  <a:lnTo>
                    <a:pt x="717" y="493"/>
                  </a:lnTo>
                  <a:lnTo>
                    <a:pt x="717" y="493"/>
                  </a:lnTo>
                  <a:lnTo>
                    <a:pt x="717" y="490"/>
                  </a:lnTo>
                  <a:lnTo>
                    <a:pt x="724" y="486"/>
                  </a:lnTo>
                  <a:lnTo>
                    <a:pt x="727" y="486"/>
                  </a:lnTo>
                  <a:lnTo>
                    <a:pt x="727" y="488"/>
                  </a:lnTo>
                  <a:lnTo>
                    <a:pt x="729" y="488"/>
                  </a:lnTo>
                  <a:lnTo>
                    <a:pt x="732" y="488"/>
                  </a:lnTo>
                  <a:lnTo>
                    <a:pt x="729" y="483"/>
                  </a:lnTo>
                  <a:lnTo>
                    <a:pt x="729" y="481"/>
                  </a:lnTo>
                  <a:lnTo>
                    <a:pt x="727" y="478"/>
                  </a:lnTo>
                  <a:lnTo>
                    <a:pt x="722" y="478"/>
                  </a:lnTo>
                  <a:lnTo>
                    <a:pt x="720" y="478"/>
                  </a:lnTo>
                  <a:lnTo>
                    <a:pt x="720" y="474"/>
                  </a:lnTo>
                  <a:lnTo>
                    <a:pt x="722" y="471"/>
                  </a:lnTo>
                  <a:lnTo>
                    <a:pt x="724" y="474"/>
                  </a:lnTo>
                  <a:lnTo>
                    <a:pt x="724" y="467"/>
                  </a:lnTo>
                  <a:lnTo>
                    <a:pt x="724" y="464"/>
                  </a:lnTo>
                  <a:lnTo>
                    <a:pt x="722" y="462"/>
                  </a:lnTo>
                  <a:lnTo>
                    <a:pt x="717" y="462"/>
                  </a:lnTo>
                  <a:lnTo>
                    <a:pt x="713" y="460"/>
                  </a:lnTo>
                  <a:lnTo>
                    <a:pt x="710" y="455"/>
                  </a:lnTo>
                  <a:lnTo>
                    <a:pt x="708" y="450"/>
                  </a:lnTo>
                  <a:lnTo>
                    <a:pt x="713" y="450"/>
                  </a:lnTo>
                  <a:lnTo>
                    <a:pt x="713" y="448"/>
                  </a:lnTo>
                  <a:lnTo>
                    <a:pt x="710" y="445"/>
                  </a:lnTo>
                  <a:lnTo>
                    <a:pt x="705" y="450"/>
                  </a:lnTo>
                  <a:lnTo>
                    <a:pt x="701" y="443"/>
                  </a:lnTo>
                  <a:lnTo>
                    <a:pt x="698" y="436"/>
                  </a:lnTo>
                  <a:lnTo>
                    <a:pt x="703" y="429"/>
                  </a:lnTo>
                  <a:lnTo>
                    <a:pt x="701" y="426"/>
                  </a:lnTo>
                  <a:lnTo>
                    <a:pt x="703" y="424"/>
                  </a:lnTo>
                  <a:lnTo>
                    <a:pt x="705" y="424"/>
                  </a:lnTo>
                  <a:lnTo>
                    <a:pt x="708" y="426"/>
                  </a:lnTo>
                  <a:lnTo>
                    <a:pt x="708" y="431"/>
                  </a:lnTo>
                  <a:lnTo>
                    <a:pt x="708" y="429"/>
                  </a:lnTo>
                  <a:lnTo>
                    <a:pt x="710" y="426"/>
                  </a:lnTo>
                  <a:lnTo>
                    <a:pt x="713" y="424"/>
                  </a:lnTo>
                  <a:lnTo>
                    <a:pt x="715" y="429"/>
                  </a:lnTo>
                  <a:lnTo>
                    <a:pt x="713" y="422"/>
                  </a:lnTo>
                  <a:lnTo>
                    <a:pt x="710" y="417"/>
                  </a:lnTo>
                  <a:lnTo>
                    <a:pt x="705" y="415"/>
                  </a:lnTo>
                  <a:lnTo>
                    <a:pt x="698" y="412"/>
                  </a:lnTo>
                  <a:lnTo>
                    <a:pt x="684" y="405"/>
                  </a:lnTo>
                  <a:lnTo>
                    <a:pt x="682" y="403"/>
                  </a:lnTo>
                  <a:lnTo>
                    <a:pt x="679" y="398"/>
                  </a:lnTo>
                  <a:lnTo>
                    <a:pt x="679" y="393"/>
                  </a:lnTo>
                  <a:lnTo>
                    <a:pt x="679" y="367"/>
                  </a:lnTo>
                  <a:lnTo>
                    <a:pt x="679" y="363"/>
                  </a:lnTo>
                  <a:lnTo>
                    <a:pt x="679" y="358"/>
                  </a:lnTo>
                  <a:lnTo>
                    <a:pt x="684" y="351"/>
                  </a:lnTo>
                  <a:lnTo>
                    <a:pt x="694" y="339"/>
                  </a:lnTo>
                  <a:lnTo>
                    <a:pt x="698" y="329"/>
                  </a:lnTo>
                  <a:lnTo>
                    <a:pt x="698" y="322"/>
                  </a:lnTo>
                  <a:lnTo>
                    <a:pt x="701" y="315"/>
                  </a:lnTo>
                  <a:lnTo>
                    <a:pt x="703" y="310"/>
                  </a:lnTo>
                  <a:lnTo>
                    <a:pt x="703" y="306"/>
                  </a:lnTo>
                  <a:lnTo>
                    <a:pt x="705" y="303"/>
                  </a:lnTo>
                  <a:lnTo>
                    <a:pt x="708" y="301"/>
                  </a:lnTo>
                  <a:lnTo>
                    <a:pt x="705" y="299"/>
                  </a:lnTo>
                  <a:lnTo>
                    <a:pt x="703" y="294"/>
                  </a:lnTo>
                  <a:lnTo>
                    <a:pt x="703" y="289"/>
                  </a:lnTo>
                  <a:lnTo>
                    <a:pt x="705" y="287"/>
                  </a:lnTo>
                  <a:lnTo>
                    <a:pt x="710" y="277"/>
                  </a:lnTo>
                  <a:lnTo>
                    <a:pt x="717" y="273"/>
                  </a:lnTo>
                  <a:lnTo>
                    <a:pt x="720" y="268"/>
                  </a:lnTo>
                  <a:lnTo>
                    <a:pt x="724" y="258"/>
                  </a:lnTo>
                  <a:lnTo>
                    <a:pt x="743" y="228"/>
                  </a:lnTo>
                  <a:lnTo>
                    <a:pt x="767" y="199"/>
                  </a:lnTo>
                  <a:lnTo>
                    <a:pt x="772" y="185"/>
                  </a:lnTo>
                  <a:lnTo>
                    <a:pt x="784" y="168"/>
                  </a:lnTo>
                  <a:lnTo>
                    <a:pt x="779" y="168"/>
                  </a:lnTo>
                  <a:lnTo>
                    <a:pt x="779" y="164"/>
                  </a:lnTo>
                  <a:lnTo>
                    <a:pt x="781" y="161"/>
                  </a:lnTo>
                  <a:lnTo>
                    <a:pt x="784" y="157"/>
                  </a:lnTo>
                  <a:lnTo>
                    <a:pt x="793" y="152"/>
                  </a:lnTo>
                  <a:lnTo>
                    <a:pt x="795" y="152"/>
                  </a:lnTo>
                  <a:lnTo>
                    <a:pt x="798" y="152"/>
                  </a:lnTo>
                  <a:lnTo>
                    <a:pt x="798" y="149"/>
                  </a:lnTo>
                  <a:lnTo>
                    <a:pt x="798" y="147"/>
                  </a:lnTo>
                  <a:lnTo>
                    <a:pt x="791" y="147"/>
                  </a:lnTo>
                  <a:close/>
                  <a:moveTo>
                    <a:pt x="653" y="105"/>
                  </a:moveTo>
                  <a:lnTo>
                    <a:pt x="651" y="105"/>
                  </a:lnTo>
                  <a:lnTo>
                    <a:pt x="649" y="109"/>
                  </a:lnTo>
                  <a:lnTo>
                    <a:pt x="649" y="114"/>
                  </a:lnTo>
                  <a:lnTo>
                    <a:pt x="651" y="119"/>
                  </a:lnTo>
                  <a:lnTo>
                    <a:pt x="656" y="123"/>
                  </a:lnTo>
                  <a:lnTo>
                    <a:pt x="658" y="121"/>
                  </a:lnTo>
                  <a:lnTo>
                    <a:pt x="660" y="119"/>
                  </a:lnTo>
                  <a:lnTo>
                    <a:pt x="660" y="116"/>
                  </a:lnTo>
                  <a:lnTo>
                    <a:pt x="658" y="112"/>
                  </a:lnTo>
                  <a:lnTo>
                    <a:pt x="656" y="109"/>
                  </a:lnTo>
                  <a:lnTo>
                    <a:pt x="653" y="109"/>
                  </a:lnTo>
                  <a:lnTo>
                    <a:pt x="653" y="105"/>
                  </a:lnTo>
                  <a:close/>
                  <a:moveTo>
                    <a:pt x="644" y="95"/>
                  </a:moveTo>
                  <a:lnTo>
                    <a:pt x="646" y="97"/>
                  </a:lnTo>
                  <a:lnTo>
                    <a:pt x="649" y="100"/>
                  </a:lnTo>
                  <a:lnTo>
                    <a:pt x="653" y="100"/>
                  </a:lnTo>
                  <a:lnTo>
                    <a:pt x="653" y="97"/>
                  </a:lnTo>
                  <a:lnTo>
                    <a:pt x="651" y="95"/>
                  </a:lnTo>
                  <a:lnTo>
                    <a:pt x="651" y="95"/>
                  </a:lnTo>
                  <a:lnTo>
                    <a:pt x="649" y="90"/>
                  </a:lnTo>
                  <a:lnTo>
                    <a:pt x="656" y="90"/>
                  </a:lnTo>
                  <a:lnTo>
                    <a:pt x="656" y="90"/>
                  </a:lnTo>
                  <a:lnTo>
                    <a:pt x="653" y="88"/>
                  </a:lnTo>
                  <a:lnTo>
                    <a:pt x="651" y="88"/>
                  </a:lnTo>
                  <a:lnTo>
                    <a:pt x="651" y="86"/>
                  </a:lnTo>
                  <a:lnTo>
                    <a:pt x="653" y="81"/>
                  </a:lnTo>
                  <a:lnTo>
                    <a:pt x="651" y="81"/>
                  </a:lnTo>
                  <a:lnTo>
                    <a:pt x="644" y="81"/>
                  </a:lnTo>
                  <a:lnTo>
                    <a:pt x="639" y="83"/>
                  </a:lnTo>
                  <a:lnTo>
                    <a:pt x="639" y="86"/>
                  </a:lnTo>
                  <a:lnTo>
                    <a:pt x="639" y="90"/>
                  </a:lnTo>
                  <a:lnTo>
                    <a:pt x="639" y="93"/>
                  </a:lnTo>
                  <a:lnTo>
                    <a:pt x="644" y="95"/>
                  </a:lnTo>
                  <a:close/>
                  <a:moveTo>
                    <a:pt x="523" y="76"/>
                  </a:moveTo>
                  <a:lnTo>
                    <a:pt x="521" y="71"/>
                  </a:lnTo>
                  <a:lnTo>
                    <a:pt x="518" y="74"/>
                  </a:lnTo>
                  <a:lnTo>
                    <a:pt x="521" y="76"/>
                  </a:lnTo>
                  <a:lnTo>
                    <a:pt x="523" y="76"/>
                  </a:lnTo>
                  <a:close/>
                  <a:moveTo>
                    <a:pt x="630" y="76"/>
                  </a:moveTo>
                  <a:lnTo>
                    <a:pt x="630" y="74"/>
                  </a:lnTo>
                  <a:lnTo>
                    <a:pt x="632" y="69"/>
                  </a:lnTo>
                  <a:lnTo>
                    <a:pt x="632" y="69"/>
                  </a:lnTo>
                  <a:lnTo>
                    <a:pt x="632" y="67"/>
                  </a:lnTo>
                  <a:lnTo>
                    <a:pt x="632" y="64"/>
                  </a:lnTo>
                  <a:lnTo>
                    <a:pt x="627" y="64"/>
                  </a:lnTo>
                  <a:lnTo>
                    <a:pt x="620" y="64"/>
                  </a:lnTo>
                  <a:lnTo>
                    <a:pt x="615" y="67"/>
                  </a:lnTo>
                  <a:lnTo>
                    <a:pt x="623" y="71"/>
                  </a:lnTo>
                  <a:lnTo>
                    <a:pt x="630" y="76"/>
                  </a:lnTo>
                  <a:close/>
                  <a:moveTo>
                    <a:pt x="563" y="69"/>
                  </a:moveTo>
                  <a:lnTo>
                    <a:pt x="568" y="71"/>
                  </a:lnTo>
                  <a:lnTo>
                    <a:pt x="570" y="71"/>
                  </a:lnTo>
                  <a:lnTo>
                    <a:pt x="570" y="69"/>
                  </a:lnTo>
                  <a:lnTo>
                    <a:pt x="570" y="69"/>
                  </a:lnTo>
                  <a:lnTo>
                    <a:pt x="568" y="67"/>
                  </a:lnTo>
                  <a:lnTo>
                    <a:pt x="566" y="64"/>
                  </a:lnTo>
                  <a:lnTo>
                    <a:pt x="563" y="62"/>
                  </a:lnTo>
                  <a:lnTo>
                    <a:pt x="561" y="62"/>
                  </a:lnTo>
                  <a:lnTo>
                    <a:pt x="561" y="67"/>
                  </a:lnTo>
                  <a:lnTo>
                    <a:pt x="563" y="69"/>
                  </a:lnTo>
                  <a:close/>
                  <a:moveTo>
                    <a:pt x="267" y="34"/>
                  </a:moveTo>
                  <a:lnTo>
                    <a:pt x="270" y="34"/>
                  </a:lnTo>
                  <a:lnTo>
                    <a:pt x="274" y="29"/>
                  </a:lnTo>
                  <a:lnTo>
                    <a:pt x="274" y="29"/>
                  </a:lnTo>
                  <a:lnTo>
                    <a:pt x="272" y="26"/>
                  </a:lnTo>
                  <a:lnTo>
                    <a:pt x="267" y="26"/>
                  </a:lnTo>
                  <a:lnTo>
                    <a:pt x="265" y="29"/>
                  </a:lnTo>
                  <a:lnTo>
                    <a:pt x="265" y="31"/>
                  </a:lnTo>
                  <a:lnTo>
                    <a:pt x="265" y="34"/>
                  </a:lnTo>
                  <a:lnTo>
                    <a:pt x="267" y="34"/>
                  </a:lnTo>
                  <a:close/>
                  <a:moveTo>
                    <a:pt x="705" y="12"/>
                  </a:moveTo>
                  <a:lnTo>
                    <a:pt x="708" y="10"/>
                  </a:lnTo>
                  <a:lnTo>
                    <a:pt x="708" y="10"/>
                  </a:lnTo>
                  <a:lnTo>
                    <a:pt x="710" y="7"/>
                  </a:lnTo>
                  <a:lnTo>
                    <a:pt x="710" y="5"/>
                  </a:lnTo>
                  <a:lnTo>
                    <a:pt x="710" y="3"/>
                  </a:lnTo>
                  <a:lnTo>
                    <a:pt x="710" y="3"/>
                  </a:lnTo>
                  <a:lnTo>
                    <a:pt x="708" y="3"/>
                  </a:lnTo>
                  <a:lnTo>
                    <a:pt x="705" y="0"/>
                  </a:lnTo>
                  <a:lnTo>
                    <a:pt x="705" y="3"/>
                  </a:lnTo>
                  <a:lnTo>
                    <a:pt x="703" y="3"/>
                  </a:lnTo>
                  <a:lnTo>
                    <a:pt x="703" y="5"/>
                  </a:lnTo>
                  <a:lnTo>
                    <a:pt x="701" y="5"/>
                  </a:lnTo>
                  <a:lnTo>
                    <a:pt x="701" y="7"/>
                  </a:lnTo>
                  <a:lnTo>
                    <a:pt x="701" y="7"/>
                  </a:lnTo>
                  <a:lnTo>
                    <a:pt x="703" y="12"/>
                  </a:lnTo>
                  <a:lnTo>
                    <a:pt x="705" y="12"/>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noEditPoints="1"/>
            </p:cNvSpPr>
            <p:nvPr/>
          </p:nvSpPr>
          <p:spPr bwMode="auto">
            <a:xfrm>
              <a:off x="2893" y="2230"/>
              <a:ext cx="362" cy="679"/>
            </a:xfrm>
            <a:custGeom>
              <a:avLst/>
              <a:gdLst>
                <a:gd name="T0" fmla="*/ 47 w 362"/>
                <a:gd name="T1" fmla="*/ 618 h 679"/>
                <a:gd name="T2" fmla="*/ 71 w 362"/>
                <a:gd name="T3" fmla="*/ 632 h 679"/>
                <a:gd name="T4" fmla="*/ 26 w 362"/>
                <a:gd name="T5" fmla="*/ 611 h 679"/>
                <a:gd name="T6" fmla="*/ 45 w 362"/>
                <a:gd name="T7" fmla="*/ 61 h 679"/>
                <a:gd name="T8" fmla="*/ 30 w 362"/>
                <a:gd name="T9" fmla="*/ 64 h 679"/>
                <a:gd name="T10" fmla="*/ 281 w 362"/>
                <a:gd name="T11" fmla="*/ 33 h 679"/>
                <a:gd name="T12" fmla="*/ 281 w 362"/>
                <a:gd name="T13" fmla="*/ 21 h 679"/>
                <a:gd name="T14" fmla="*/ 277 w 362"/>
                <a:gd name="T15" fmla="*/ 14 h 679"/>
                <a:gd name="T16" fmla="*/ 270 w 362"/>
                <a:gd name="T17" fmla="*/ 26 h 679"/>
                <a:gd name="T18" fmla="*/ 338 w 362"/>
                <a:gd name="T19" fmla="*/ 163 h 679"/>
                <a:gd name="T20" fmla="*/ 341 w 362"/>
                <a:gd name="T21" fmla="*/ 130 h 679"/>
                <a:gd name="T22" fmla="*/ 319 w 362"/>
                <a:gd name="T23" fmla="*/ 113 h 679"/>
                <a:gd name="T24" fmla="*/ 293 w 362"/>
                <a:gd name="T25" fmla="*/ 106 h 679"/>
                <a:gd name="T26" fmla="*/ 324 w 362"/>
                <a:gd name="T27" fmla="*/ 90 h 679"/>
                <a:gd name="T28" fmla="*/ 305 w 362"/>
                <a:gd name="T29" fmla="*/ 80 h 679"/>
                <a:gd name="T30" fmla="*/ 305 w 362"/>
                <a:gd name="T31" fmla="*/ 57 h 679"/>
                <a:gd name="T32" fmla="*/ 296 w 362"/>
                <a:gd name="T33" fmla="*/ 45 h 679"/>
                <a:gd name="T34" fmla="*/ 279 w 362"/>
                <a:gd name="T35" fmla="*/ 61 h 679"/>
                <a:gd name="T36" fmla="*/ 274 w 362"/>
                <a:gd name="T37" fmla="*/ 35 h 679"/>
                <a:gd name="T38" fmla="*/ 246 w 362"/>
                <a:gd name="T39" fmla="*/ 31 h 679"/>
                <a:gd name="T40" fmla="*/ 236 w 362"/>
                <a:gd name="T41" fmla="*/ 16 h 679"/>
                <a:gd name="T42" fmla="*/ 191 w 362"/>
                <a:gd name="T43" fmla="*/ 50 h 679"/>
                <a:gd name="T44" fmla="*/ 161 w 362"/>
                <a:gd name="T45" fmla="*/ 80 h 679"/>
                <a:gd name="T46" fmla="*/ 83 w 362"/>
                <a:gd name="T47" fmla="*/ 135 h 679"/>
                <a:gd name="T48" fmla="*/ 16 w 362"/>
                <a:gd name="T49" fmla="*/ 97 h 679"/>
                <a:gd name="T50" fmla="*/ 4 w 362"/>
                <a:gd name="T51" fmla="*/ 166 h 679"/>
                <a:gd name="T52" fmla="*/ 2 w 362"/>
                <a:gd name="T53" fmla="*/ 194 h 679"/>
                <a:gd name="T54" fmla="*/ 37 w 362"/>
                <a:gd name="T55" fmla="*/ 206 h 679"/>
                <a:gd name="T56" fmla="*/ 66 w 362"/>
                <a:gd name="T57" fmla="*/ 274 h 679"/>
                <a:gd name="T58" fmla="*/ 68 w 362"/>
                <a:gd name="T59" fmla="*/ 350 h 679"/>
                <a:gd name="T60" fmla="*/ 56 w 362"/>
                <a:gd name="T61" fmla="*/ 386 h 679"/>
                <a:gd name="T62" fmla="*/ 68 w 362"/>
                <a:gd name="T63" fmla="*/ 398 h 679"/>
                <a:gd name="T64" fmla="*/ 90 w 362"/>
                <a:gd name="T65" fmla="*/ 416 h 679"/>
                <a:gd name="T66" fmla="*/ 78 w 362"/>
                <a:gd name="T67" fmla="*/ 445 h 679"/>
                <a:gd name="T68" fmla="*/ 66 w 362"/>
                <a:gd name="T69" fmla="*/ 450 h 679"/>
                <a:gd name="T70" fmla="*/ 56 w 362"/>
                <a:gd name="T71" fmla="*/ 523 h 679"/>
                <a:gd name="T72" fmla="*/ 52 w 362"/>
                <a:gd name="T73" fmla="*/ 582 h 679"/>
                <a:gd name="T74" fmla="*/ 64 w 362"/>
                <a:gd name="T75" fmla="*/ 596 h 679"/>
                <a:gd name="T76" fmla="*/ 78 w 362"/>
                <a:gd name="T77" fmla="*/ 625 h 679"/>
                <a:gd name="T78" fmla="*/ 106 w 362"/>
                <a:gd name="T79" fmla="*/ 672 h 679"/>
                <a:gd name="T80" fmla="*/ 144 w 362"/>
                <a:gd name="T81" fmla="*/ 670 h 679"/>
                <a:gd name="T82" fmla="*/ 191 w 362"/>
                <a:gd name="T83" fmla="*/ 644 h 679"/>
                <a:gd name="T84" fmla="*/ 201 w 362"/>
                <a:gd name="T85" fmla="*/ 585 h 679"/>
                <a:gd name="T86" fmla="*/ 189 w 362"/>
                <a:gd name="T87" fmla="*/ 570 h 679"/>
                <a:gd name="T88" fmla="*/ 232 w 362"/>
                <a:gd name="T89" fmla="*/ 580 h 679"/>
                <a:gd name="T90" fmla="*/ 272 w 362"/>
                <a:gd name="T91" fmla="*/ 603 h 679"/>
                <a:gd name="T92" fmla="*/ 298 w 362"/>
                <a:gd name="T93" fmla="*/ 608 h 679"/>
                <a:gd name="T94" fmla="*/ 315 w 362"/>
                <a:gd name="T95" fmla="*/ 563 h 679"/>
                <a:gd name="T96" fmla="*/ 324 w 362"/>
                <a:gd name="T97" fmla="*/ 466 h 679"/>
                <a:gd name="T98" fmla="*/ 331 w 362"/>
                <a:gd name="T99" fmla="*/ 412 h 679"/>
                <a:gd name="T100" fmla="*/ 336 w 362"/>
                <a:gd name="T101" fmla="*/ 388 h 679"/>
                <a:gd name="T102" fmla="*/ 331 w 362"/>
                <a:gd name="T103" fmla="*/ 331 h 679"/>
                <a:gd name="T104" fmla="*/ 341 w 362"/>
                <a:gd name="T105" fmla="*/ 263 h 679"/>
                <a:gd name="T106" fmla="*/ 258 w 362"/>
                <a:gd name="T107" fmla="*/ 0 h 679"/>
                <a:gd name="T108" fmla="*/ 263 w 362"/>
                <a:gd name="T109" fmla="*/ 2 h 679"/>
                <a:gd name="T110" fmla="*/ 260 w 362"/>
                <a:gd name="T111" fmla="*/ 9 h 679"/>
                <a:gd name="T112" fmla="*/ 258 w 362"/>
                <a:gd name="T113" fmla="*/ 16 h 679"/>
                <a:gd name="T114" fmla="*/ 272 w 362"/>
                <a:gd name="T115" fmla="*/ 31 h 679"/>
                <a:gd name="T116" fmla="*/ 315 w 362"/>
                <a:gd name="T117" fmla="*/ 64 h 679"/>
                <a:gd name="T118" fmla="*/ 341 w 362"/>
                <a:gd name="T119" fmla="*/ 123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2" h="679">
                  <a:moveTo>
                    <a:pt x="73" y="622"/>
                  </a:moveTo>
                  <a:lnTo>
                    <a:pt x="73" y="625"/>
                  </a:lnTo>
                  <a:lnTo>
                    <a:pt x="71" y="625"/>
                  </a:lnTo>
                  <a:lnTo>
                    <a:pt x="71" y="625"/>
                  </a:lnTo>
                  <a:lnTo>
                    <a:pt x="68" y="625"/>
                  </a:lnTo>
                  <a:lnTo>
                    <a:pt x="68" y="622"/>
                  </a:lnTo>
                  <a:lnTo>
                    <a:pt x="66" y="615"/>
                  </a:lnTo>
                  <a:lnTo>
                    <a:pt x="61" y="613"/>
                  </a:lnTo>
                  <a:lnTo>
                    <a:pt x="54" y="613"/>
                  </a:lnTo>
                  <a:lnTo>
                    <a:pt x="47" y="611"/>
                  </a:lnTo>
                  <a:lnTo>
                    <a:pt x="45" y="615"/>
                  </a:lnTo>
                  <a:lnTo>
                    <a:pt x="45" y="618"/>
                  </a:lnTo>
                  <a:lnTo>
                    <a:pt x="47" y="618"/>
                  </a:lnTo>
                  <a:lnTo>
                    <a:pt x="47" y="620"/>
                  </a:lnTo>
                  <a:lnTo>
                    <a:pt x="45" y="625"/>
                  </a:lnTo>
                  <a:lnTo>
                    <a:pt x="49" y="634"/>
                  </a:lnTo>
                  <a:lnTo>
                    <a:pt x="56" y="648"/>
                  </a:lnTo>
                  <a:lnTo>
                    <a:pt x="59" y="651"/>
                  </a:lnTo>
                  <a:lnTo>
                    <a:pt x="59" y="651"/>
                  </a:lnTo>
                  <a:lnTo>
                    <a:pt x="59" y="653"/>
                  </a:lnTo>
                  <a:lnTo>
                    <a:pt x="61" y="653"/>
                  </a:lnTo>
                  <a:lnTo>
                    <a:pt x="64" y="653"/>
                  </a:lnTo>
                  <a:lnTo>
                    <a:pt x="64" y="651"/>
                  </a:lnTo>
                  <a:lnTo>
                    <a:pt x="66" y="644"/>
                  </a:lnTo>
                  <a:lnTo>
                    <a:pt x="68" y="634"/>
                  </a:lnTo>
                  <a:lnTo>
                    <a:pt x="71" y="632"/>
                  </a:lnTo>
                  <a:lnTo>
                    <a:pt x="68" y="629"/>
                  </a:lnTo>
                  <a:lnTo>
                    <a:pt x="71" y="627"/>
                  </a:lnTo>
                  <a:lnTo>
                    <a:pt x="75" y="625"/>
                  </a:lnTo>
                  <a:lnTo>
                    <a:pt x="73" y="622"/>
                  </a:lnTo>
                  <a:lnTo>
                    <a:pt x="73" y="622"/>
                  </a:lnTo>
                  <a:close/>
                  <a:moveTo>
                    <a:pt x="37" y="589"/>
                  </a:moveTo>
                  <a:lnTo>
                    <a:pt x="33" y="592"/>
                  </a:lnTo>
                  <a:lnTo>
                    <a:pt x="23" y="594"/>
                  </a:lnTo>
                  <a:lnTo>
                    <a:pt x="21" y="596"/>
                  </a:lnTo>
                  <a:lnTo>
                    <a:pt x="19" y="599"/>
                  </a:lnTo>
                  <a:lnTo>
                    <a:pt x="21" y="603"/>
                  </a:lnTo>
                  <a:lnTo>
                    <a:pt x="26" y="608"/>
                  </a:lnTo>
                  <a:lnTo>
                    <a:pt x="26" y="611"/>
                  </a:lnTo>
                  <a:lnTo>
                    <a:pt x="26" y="613"/>
                  </a:lnTo>
                  <a:lnTo>
                    <a:pt x="28" y="615"/>
                  </a:lnTo>
                  <a:lnTo>
                    <a:pt x="33" y="615"/>
                  </a:lnTo>
                  <a:lnTo>
                    <a:pt x="37" y="615"/>
                  </a:lnTo>
                  <a:lnTo>
                    <a:pt x="37" y="611"/>
                  </a:lnTo>
                  <a:lnTo>
                    <a:pt x="37" y="599"/>
                  </a:lnTo>
                  <a:lnTo>
                    <a:pt x="37" y="589"/>
                  </a:lnTo>
                  <a:close/>
                  <a:moveTo>
                    <a:pt x="26" y="83"/>
                  </a:moveTo>
                  <a:lnTo>
                    <a:pt x="26" y="73"/>
                  </a:lnTo>
                  <a:lnTo>
                    <a:pt x="30" y="71"/>
                  </a:lnTo>
                  <a:lnTo>
                    <a:pt x="42" y="69"/>
                  </a:lnTo>
                  <a:lnTo>
                    <a:pt x="45" y="66"/>
                  </a:lnTo>
                  <a:lnTo>
                    <a:pt x="45" y="61"/>
                  </a:lnTo>
                  <a:lnTo>
                    <a:pt x="45" y="59"/>
                  </a:lnTo>
                  <a:lnTo>
                    <a:pt x="42" y="57"/>
                  </a:lnTo>
                  <a:lnTo>
                    <a:pt x="42" y="54"/>
                  </a:lnTo>
                  <a:lnTo>
                    <a:pt x="40" y="52"/>
                  </a:lnTo>
                  <a:lnTo>
                    <a:pt x="40" y="52"/>
                  </a:lnTo>
                  <a:lnTo>
                    <a:pt x="37" y="52"/>
                  </a:lnTo>
                  <a:lnTo>
                    <a:pt x="37" y="54"/>
                  </a:lnTo>
                  <a:lnTo>
                    <a:pt x="37" y="57"/>
                  </a:lnTo>
                  <a:lnTo>
                    <a:pt x="35" y="57"/>
                  </a:lnTo>
                  <a:lnTo>
                    <a:pt x="33" y="57"/>
                  </a:lnTo>
                  <a:lnTo>
                    <a:pt x="30" y="57"/>
                  </a:lnTo>
                  <a:lnTo>
                    <a:pt x="30" y="59"/>
                  </a:lnTo>
                  <a:lnTo>
                    <a:pt x="30" y="64"/>
                  </a:lnTo>
                  <a:lnTo>
                    <a:pt x="30" y="66"/>
                  </a:lnTo>
                  <a:lnTo>
                    <a:pt x="26" y="69"/>
                  </a:lnTo>
                  <a:lnTo>
                    <a:pt x="23" y="71"/>
                  </a:lnTo>
                  <a:lnTo>
                    <a:pt x="21" y="76"/>
                  </a:lnTo>
                  <a:lnTo>
                    <a:pt x="19" y="78"/>
                  </a:lnTo>
                  <a:lnTo>
                    <a:pt x="19" y="80"/>
                  </a:lnTo>
                  <a:lnTo>
                    <a:pt x="19" y="83"/>
                  </a:lnTo>
                  <a:lnTo>
                    <a:pt x="19" y="85"/>
                  </a:lnTo>
                  <a:lnTo>
                    <a:pt x="16" y="87"/>
                  </a:lnTo>
                  <a:lnTo>
                    <a:pt x="23" y="87"/>
                  </a:lnTo>
                  <a:lnTo>
                    <a:pt x="26" y="83"/>
                  </a:lnTo>
                  <a:close/>
                  <a:moveTo>
                    <a:pt x="279" y="35"/>
                  </a:moveTo>
                  <a:lnTo>
                    <a:pt x="281" y="33"/>
                  </a:lnTo>
                  <a:lnTo>
                    <a:pt x="284" y="35"/>
                  </a:lnTo>
                  <a:lnTo>
                    <a:pt x="284" y="38"/>
                  </a:lnTo>
                  <a:lnTo>
                    <a:pt x="286" y="38"/>
                  </a:lnTo>
                  <a:lnTo>
                    <a:pt x="286" y="35"/>
                  </a:lnTo>
                  <a:lnTo>
                    <a:pt x="286" y="35"/>
                  </a:lnTo>
                  <a:lnTo>
                    <a:pt x="286" y="33"/>
                  </a:lnTo>
                  <a:lnTo>
                    <a:pt x="289" y="26"/>
                  </a:lnTo>
                  <a:lnTo>
                    <a:pt x="289" y="24"/>
                  </a:lnTo>
                  <a:lnTo>
                    <a:pt x="289" y="21"/>
                  </a:lnTo>
                  <a:lnTo>
                    <a:pt x="286" y="19"/>
                  </a:lnTo>
                  <a:lnTo>
                    <a:pt x="286" y="19"/>
                  </a:lnTo>
                  <a:lnTo>
                    <a:pt x="284" y="19"/>
                  </a:lnTo>
                  <a:lnTo>
                    <a:pt x="281" y="21"/>
                  </a:lnTo>
                  <a:lnTo>
                    <a:pt x="281" y="24"/>
                  </a:lnTo>
                  <a:lnTo>
                    <a:pt x="279" y="26"/>
                  </a:lnTo>
                  <a:lnTo>
                    <a:pt x="281" y="28"/>
                  </a:lnTo>
                  <a:lnTo>
                    <a:pt x="279" y="33"/>
                  </a:lnTo>
                  <a:lnTo>
                    <a:pt x="279" y="35"/>
                  </a:lnTo>
                  <a:close/>
                  <a:moveTo>
                    <a:pt x="270" y="26"/>
                  </a:moveTo>
                  <a:lnTo>
                    <a:pt x="279" y="26"/>
                  </a:lnTo>
                  <a:lnTo>
                    <a:pt x="279" y="24"/>
                  </a:lnTo>
                  <a:lnTo>
                    <a:pt x="277" y="24"/>
                  </a:lnTo>
                  <a:lnTo>
                    <a:pt x="277" y="21"/>
                  </a:lnTo>
                  <a:lnTo>
                    <a:pt x="277" y="19"/>
                  </a:lnTo>
                  <a:lnTo>
                    <a:pt x="277" y="16"/>
                  </a:lnTo>
                  <a:lnTo>
                    <a:pt x="277" y="14"/>
                  </a:lnTo>
                  <a:lnTo>
                    <a:pt x="274" y="12"/>
                  </a:lnTo>
                  <a:lnTo>
                    <a:pt x="274" y="12"/>
                  </a:lnTo>
                  <a:lnTo>
                    <a:pt x="272" y="14"/>
                  </a:lnTo>
                  <a:lnTo>
                    <a:pt x="272" y="14"/>
                  </a:lnTo>
                  <a:lnTo>
                    <a:pt x="270" y="14"/>
                  </a:lnTo>
                  <a:lnTo>
                    <a:pt x="270" y="16"/>
                  </a:lnTo>
                  <a:lnTo>
                    <a:pt x="270" y="19"/>
                  </a:lnTo>
                  <a:lnTo>
                    <a:pt x="267" y="19"/>
                  </a:lnTo>
                  <a:lnTo>
                    <a:pt x="265" y="21"/>
                  </a:lnTo>
                  <a:lnTo>
                    <a:pt x="265" y="21"/>
                  </a:lnTo>
                  <a:lnTo>
                    <a:pt x="265" y="24"/>
                  </a:lnTo>
                  <a:lnTo>
                    <a:pt x="265" y="26"/>
                  </a:lnTo>
                  <a:lnTo>
                    <a:pt x="270" y="26"/>
                  </a:lnTo>
                  <a:close/>
                  <a:moveTo>
                    <a:pt x="362" y="220"/>
                  </a:moveTo>
                  <a:lnTo>
                    <a:pt x="360" y="218"/>
                  </a:lnTo>
                  <a:lnTo>
                    <a:pt x="355" y="211"/>
                  </a:lnTo>
                  <a:lnTo>
                    <a:pt x="353" y="208"/>
                  </a:lnTo>
                  <a:lnTo>
                    <a:pt x="353" y="206"/>
                  </a:lnTo>
                  <a:lnTo>
                    <a:pt x="353" y="203"/>
                  </a:lnTo>
                  <a:lnTo>
                    <a:pt x="350" y="203"/>
                  </a:lnTo>
                  <a:lnTo>
                    <a:pt x="348" y="203"/>
                  </a:lnTo>
                  <a:lnTo>
                    <a:pt x="348" y="201"/>
                  </a:lnTo>
                  <a:lnTo>
                    <a:pt x="345" y="199"/>
                  </a:lnTo>
                  <a:lnTo>
                    <a:pt x="345" y="180"/>
                  </a:lnTo>
                  <a:lnTo>
                    <a:pt x="345" y="177"/>
                  </a:lnTo>
                  <a:lnTo>
                    <a:pt x="338" y="163"/>
                  </a:lnTo>
                  <a:lnTo>
                    <a:pt x="336" y="158"/>
                  </a:lnTo>
                  <a:lnTo>
                    <a:pt x="336" y="154"/>
                  </a:lnTo>
                  <a:lnTo>
                    <a:pt x="329" y="147"/>
                  </a:lnTo>
                  <a:lnTo>
                    <a:pt x="329" y="142"/>
                  </a:lnTo>
                  <a:lnTo>
                    <a:pt x="329" y="147"/>
                  </a:lnTo>
                  <a:lnTo>
                    <a:pt x="326" y="142"/>
                  </a:lnTo>
                  <a:lnTo>
                    <a:pt x="326" y="140"/>
                  </a:lnTo>
                  <a:lnTo>
                    <a:pt x="329" y="140"/>
                  </a:lnTo>
                  <a:lnTo>
                    <a:pt x="334" y="140"/>
                  </a:lnTo>
                  <a:lnTo>
                    <a:pt x="334" y="137"/>
                  </a:lnTo>
                  <a:lnTo>
                    <a:pt x="331" y="135"/>
                  </a:lnTo>
                  <a:lnTo>
                    <a:pt x="334" y="132"/>
                  </a:lnTo>
                  <a:lnTo>
                    <a:pt x="341" y="130"/>
                  </a:lnTo>
                  <a:lnTo>
                    <a:pt x="338" y="130"/>
                  </a:lnTo>
                  <a:lnTo>
                    <a:pt x="334" y="128"/>
                  </a:lnTo>
                  <a:lnTo>
                    <a:pt x="334" y="128"/>
                  </a:lnTo>
                  <a:lnTo>
                    <a:pt x="331" y="125"/>
                  </a:lnTo>
                  <a:lnTo>
                    <a:pt x="329" y="125"/>
                  </a:lnTo>
                  <a:lnTo>
                    <a:pt x="326" y="125"/>
                  </a:lnTo>
                  <a:lnTo>
                    <a:pt x="326" y="125"/>
                  </a:lnTo>
                  <a:lnTo>
                    <a:pt x="326" y="121"/>
                  </a:lnTo>
                  <a:lnTo>
                    <a:pt x="324" y="121"/>
                  </a:lnTo>
                  <a:lnTo>
                    <a:pt x="317" y="116"/>
                  </a:lnTo>
                  <a:lnTo>
                    <a:pt x="317" y="116"/>
                  </a:lnTo>
                  <a:lnTo>
                    <a:pt x="319" y="113"/>
                  </a:lnTo>
                  <a:lnTo>
                    <a:pt x="319" y="113"/>
                  </a:lnTo>
                  <a:lnTo>
                    <a:pt x="322" y="111"/>
                  </a:lnTo>
                  <a:lnTo>
                    <a:pt x="322" y="109"/>
                  </a:lnTo>
                  <a:lnTo>
                    <a:pt x="319" y="109"/>
                  </a:lnTo>
                  <a:lnTo>
                    <a:pt x="315" y="109"/>
                  </a:lnTo>
                  <a:lnTo>
                    <a:pt x="312" y="111"/>
                  </a:lnTo>
                  <a:lnTo>
                    <a:pt x="308" y="113"/>
                  </a:lnTo>
                  <a:lnTo>
                    <a:pt x="308" y="113"/>
                  </a:lnTo>
                  <a:lnTo>
                    <a:pt x="303" y="109"/>
                  </a:lnTo>
                  <a:lnTo>
                    <a:pt x="300" y="109"/>
                  </a:lnTo>
                  <a:lnTo>
                    <a:pt x="298" y="109"/>
                  </a:lnTo>
                  <a:lnTo>
                    <a:pt x="296" y="111"/>
                  </a:lnTo>
                  <a:lnTo>
                    <a:pt x="296" y="111"/>
                  </a:lnTo>
                  <a:lnTo>
                    <a:pt x="293" y="106"/>
                  </a:lnTo>
                  <a:lnTo>
                    <a:pt x="296" y="106"/>
                  </a:lnTo>
                  <a:lnTo>
                    <a:pt x="293" y="106"/>
                  </a:lnTo>
                  <a:lnTo>
                    <a:pt x="296" y="104"/>
                  </a:lnTo>
                  <a:lnTo>
                    <a:pt x="305" y="106"/>
                  </a:lnTo>
                  <a:lnTo>
                    <a:pt x="308" y="104"/>
                  </a:lnTo>
                  <a:lnTo>
                    <a:pt x="305" y="102"/>
                  </a:lnTo>
                  <a:lnTo>
                    <a:pt x="310" y="97"/>
                  </a:lnTo>
                  <a:lnTo>
                    <a:pt x="310" y="92"/>
                  </a:lnTo>
                  <a:lnTo>
                    <a:pt x="310" y="87"/>
                  </a:lnTo>
                  <a:lnTo>
                    <a:pt x="315" y="85"/>
                  </a:lnTo>
                  <a:lnTo>
                    <a:pt x="317" y="87"/>
                  </a:lnTo>
                  <a:lnTo>
                    <a:pt x="322" y="90"/>
                  </a:lnTo>
                  <a:lnTo>
                    <a:pt x="324" y="90"/>
                  </a:lnTo>
                  <a:lnTo>
                    <a:pt x="326" y="85"/>
                  </a:lnTo>
                  <a:lnTo>
                    <a:pt x="324" y="83"/>
                  </a:lnTo>
                  <a:lnTo>
                    <a:pt x="317" y="80"/>
                  </a:lnTo>
                  <a:lnTo>
                    <a:pt x="310" y="80"/>
                  </a:lnTo>
                  <a:lnTo>
                    <a:pt x="308" y="83"/>
                  </a:lnTo>
                  <a:lnTo>
                    <a:pt x="308" y="83"/>
                  </a:lnTo>
                  <a:lnTo>
                    <a:pt x="305" y="83"/>
                  </a:lnTo>
                  <a:lnTo>
                    <a:pt x="305" y="83"/>
                  </a:lnTo>
                  <a:lnTo>
                    <a:pt x="305" y="83"/>
                  </a:lnTo>
                  <a:lnTo>
                    <a:pt x="305" y="83"/>
                  </a:lnTo>
                  <a:lnTo>
                    <a:pt x="305" y="83"/>
                  </a:lnTo>
                  <a:lnTo>
                    <a:pt x="303" y="83"/>
                  </a:lnTo>
                  <a:lnTo>
                    <a:pt x="305" y="80"/>
                  </a:lnTo>
                  <a:lnTo>
                    <a:pt x="303" y="76"/>
                  </a:lnTo>
                  <a:lnTo>
                    <a:pt x="300" y="76"/>
                  </a:lnTo>
                  <a:lnTo>
                    <a:pt x="298" y="78"/>
                  </a:lnTo>
                  <a:lnTo>
                    <a:pt x="298" y="83"/>
                  </a:lnTo>
                  <a:lnTo>
                    <a:pt x="296" y="83"/>
                  </a:lnTo>
                  <a:lnTo>
                    <a:pt x="296" y="78"/>
                  </a:lnTo>
                  <a:lnTo>
                    <a:pt x="300" y="61"/>
                  </a:lnTo>
                  <a:lnTo>
                    <a:pt x="300" y="61"/>
                  </a:lnTo>
                  <a:lnTo>
                    <a:pt x="300" y="64"/>
                  </a:lnTo>
                  <a:lnTo>
                    <a:pt x="303" y="64"/>
                  </a:lnTo>
                  <a:lnTo>
                    <a:pt x="305" y="61"/>
                  </a:lnTo>
                  <a:lnTo>
                    <a:pt x="305" y="59"/>
                  </a:lnTo>
                  <a:lnTo>
                    <a:pt x="305" y="57"/>
                  </a:lnTo>
                  <a:lnTo>
                    <a:pt x="305" y="52"/>
                  </a:lnTo>
                  <a:lnTo>
                    <a:pt x="305" y="52"/>
                  </a:lnTo>
                  <a:lnTo>
                    <a:pt x="305" y="52"/>
                  </a:lnTo>
                  <a:lnTo>
                    <a:pt x="305" y="52"/>
                  </a:lnTo>
                  <a:lnTo>
                    <a:pt x="305" y="52"/>
                  </a:lnTo>
                  <a:lnTo>
                    <a:pt x="303" y="52"/>
                  </a:lnTo>
                  <a:lnTo>
                    <a:pt x="303" y="52"/>
                  </a:lnTo>
                  <a:lnTo>
                    <a:pt x="300" y="52"/>
                  </a:lnTo>
                  <a:lnTo>
                    <a:pt x="300" y="50"/>
                  </a:lnTo>
                  <a:lnTo>
                    <a:pt x="298" y="50"/>
                  </a:lnTo>
                  <a:lnTo>
                    <a:pt x="298" y="47"/>
                  </a:lnTo>
                  <a:lnTo>
                    <a:pt x="298" y="45"/>
                  </a:lnTo>
                  <a:lnTo>
                    <a:pt x="296" y="45"/>
                  </a:lnTo>
                  <a:lnTo>
                    <a:pt x="296" y="45"/>
                  </a:lnTo>
                  <a:lnTo>
                    <a:pt x="293" y="47"/>
                  </a:lnTo>
                  <a:lnTo>
                    <a:pt x="291" y="47"/>
                  </a:lnTo>
                  <a:lnTo>
                    <a:pt x="289" y="45"/>
                  </a:lnTo>
                  <a:lnTo>
                    <a:pt x="286" y="45"/>
                  </a:lnTo>
                  <a:lnTo>
                    <a:pt x="284" y="47"/>
                  </a:lnTo>
                  <a:lnTo>
                    <a:pt x="284" y="47"/>
                  </a:lnTo>
                  <a:lnTo>
                    <a:pt x="284" y="50"/>
                  </a:lnTo>
                  <a:lnTo>
                    <a:pt x="284" y="50"/>
                  </a:lnTo>
                  <a:lnTo>
                    <a:pt x="286" y="52"/>
                  </a:lnTo>
                  <a:lnTo>
                    <a:pt x="284" y="52"/>
                  </a:lnTo>
                  <a:lnTo>
                    <a:pt x="281" y="54"/>
                  </a:lnTo>
                  <a:lnTo>
                    <a:pt x="279" y="61"/>
                  </a:lnTo>
                  <a:lnTo>
                    <a:pt x="279" y="54"/>
                  </a:lnTo>
                  <a:lnTo>
                    <a:pt x="279" y="52"/>
                  </a:lnTo>
                  <a:lnTo>
                    <a:pt x="279" y="50"/>
                  </a:lnTo>
                  <a:lnTo>
                    <a:pt x="277" y="47"/>
                  </a:lnTo>
                  <a:lnTo>
                    <a:pt x="277" y="45"/>
                  </a:lnTo>
                  <a:lnTo>
                    <a:pt x="274" y="42"/>
                  </a:lnTo>
                  <a:lnTo>
                    <a:pt x="272" y="40"/>
                  </a:lnTo>
                  <a:lnTo>
                    <a:pt x="274" y="40"/>
                  </a:lnTo>
                  <a:lnTo>
                    <a:pt x="274" y="40"/>
                  </a:lnTo>
                  <a:lnTo>
                    <a:pt x="274" y="38"/>
                  </a:lnTo>
                  <a:lnTo>
                    <a:pt x="274" y="38"/>
                  </a:lnTo>
                  <a:lnTo>
                    <a:pt x="274" y="35"/>
                  </a:lnTo>
                  <a:lnTo>
                    <a:pt x="274" y="35"/>
                  </a:lnTo>
                  <a:lnTo>
                    <a:pt x="272" y="35"/>
                  </a:lnTo>
                  <a:lnTo>
                    <a:pt x="270" y="35"/>
                  </a:lnTo>
                  <a:lnTo>
                    <a:pt x="267" y="33"/>
                  </a:lnTo>
                  <a:lnTo>
                    <a:pt x="267" y="35"/>
                  </a:lnTo>
                  <a:lnTo>
                    <a:pt x="260" y="28"/>
                  </a:lnTo>
                  <a:lnTo>
                    <a:pt x="258" y="26"/>
                  </a:lnTo>
                  <a:lnTo>
                    <a:pt x="255" y="33"/>
                  </a:lnTo>
                  <a:lnTo>
                    <a:pt x="253" y="31"/>
                  </a:lnTo>
                  <a:lnTo>
                    <a:pt x="253" y="31"/>
                  </a:lnTo>
                  <a:lnTo>
                    <a:pt x="251" y="31"/>
                  </a:lnTo>
                  <a:lnTo>
                    <a:pt x="248" y="31"/>
                  </a:lnTo>
                  <a:lnTo>
                    <a:pt x="246" y="31"/>
                  </a:lnTo>
                  <a:lnTo>
                    <a:pt x="246" y="31"/>
                  </a:lnTo>
                  <a:lnTo>
                    <a:pt x="246" y="28"/>
                  </a:lnTo>
                  <a:lnTo>
                    <a:pt x="246" y="28"/>
                  </a:lnTo>
                  <a:lnTo>
                    <a:pt x="246" y="24"/>
                  </a:lnTo>
                  <a:lnTo>
                    <a:pt x="244" y="24"/>
                  </a:lnTo>
                  <a:lnTo>
                    <a:pt x="244" y="26"/>
                  </a:lnTo>
                  <a:lnTo>
                    <a:pt x="244" y="28"/>
                  </a:lnTo>
                  <a:lnTo>
                    <a:pt x="244" y="31"/>
                  </a:lnTo>
                  <a:lnTo>
                    <a:pt x="244" y="31"/>
                  </a:lnTo>
                  <a:lnTo>
                    <a:pt x="241" y="28"/>
                  </a:lnTo>
                  <a:lnTo>
                    <a:pt x="244" y="19"/>
                  </a:lnTo>
                  <a:lnTo>
                    <a:pt x="241" y="16"/>
                  </a:lnTo>
                  <a:lnTo>
                    <a:pt x="239" y="16"/>
                  </a:lnTo>
                  <a:lnTo>
                    <a:pt x="236" y="16"/>
                  </a:lnTo>
                  <a:lnTo>
                    <a:pt x="234" y="14"/>
                  </a:lnTo>
                  <a:lnTo>
                    <a:pt x="234" y="12"/>
                  </a:lnTo>
                  <a:lnTo>
                    <a:pt x="229" y="14"/>
                  </a:lnTo>
                  <a:lnTo>
                    <a:pt x="225" y="16"/>
                  </a:lnTo>
                  <a:lnTo>
                    <a:pt x="222" y="19"/>
                  </a:lnTo>
                  <a:lnTo>
                    <a:pt x="220" y="24"/>
                  </a:lnTo>
                  <a:lnTo>
                    <a:pt x="220" y="35"/>
                  </a:lnTo>
                  <a:lnTo>
                    <a:pt x="220" y="38"/>
                  </a:lnTo>
                  <a:lnTo>
                    <a:pt x="215" y="42"/>
                  </a:lnTo>
                  <a:lnTo>
                    <a:pt x="215" y="40"/>
                  </a:lnTo>
                  <a:lnTo>
                    <a:pt x="208" y="47"/>
                  </a:lnTo>
                  <a:lnTo>
                    <a:pt x="206" y="47"/>
                  </a:lnTo>
                  <a:lnTo>
                    <a:pt x="191" y="50"/>
                  </a:lnTo>
                  <a:lnTo>
                    <a:pt x="187" y="52"/>
                  </a:lnTo>
                  <a:lnTo>
                    <a:pt x="182" y="59"/>
                  </a:lnTo>
                  <a:lnTo>
                    <a:pt x="180" y="64"/>
                  </a:lnTo>
                  <a:lnTo>
                    <a:pt x="177" y="66"/>
                  </a:lnTo>
                  <a:lnTo>
                    <a:pt x="173" y="69"/>
                  </a:lnTo>
                  <a:lnTo>
                    <a:pt x="173" y="69"/>
                  </a:lnTo>
                  <a:lnTo>
                    <a:pt x="170" y="73"/>
                  </a:lnTo>
                  <a:lnTo>
                    <a:pt x="168" y="76"/>
                  </a:lnTo>
                  <a:lnTo>
                    <a:pt x="165" y="78"/>
                  </a:lnTo>
                  <a:lnTo>
                    <a:pt x="161" y="80"/>
                  </a:lnTo>
                  <a:lnTo>
                    <a:pt x="161" y="80"/>
                  </a:lnTo>
                  <a:lnTo>
                    <a:pt x="161" y="80"/>
                  </a:lnTo>
                  <a:lnTo>
                    <a:pt x="161" y="80"/>
                  </a:lnTo>
                  <a:lnTo>
                    <a:pt x="161" y="83"/>
                  </a:lnTo>
                  <a:lnTo>
                    <a:pt x="158" y="85"/>
                  </a:lnTo>
                  <a:lnTo>
                    <a:pt x="151" y="97"/>
                  </a:lnTo>
                  <a:lnTo>
                    <a:pt x="146" y="102"/>
                  </a:lnTo>
                  <a:lnTo>
                    <a:pt x="135" y="111"/>
                  </a:lnTo>
                  <a:lnTo>
                    <a:pt x="132" y="109"/>
                  </a:lnTo>
                  <a:lnTo>
                    <a:pt x="128" y="109"/>
                  </a:lnTo>
                  <a:lnTo>
                    <a:pt x="123" y="109"/>
                  </a:lnTo>
                  <a:lnTo>
                    <a:pt x="109" y="116"/>
                  </a:lnTo>
                  <a:lnTo>
                    <a:pt x="106" y="121"/>
                  </a:lnTo>
                  <a:lnTo>
                    <a:pt x="104" y="125"/>
                  </a:lnTo>
                  <a:lnTo>
                    <a:pt x="99" y="128"/>
                  </a:lnTo>
                  <a:lnTo>
                    <a:pt x="83" y="135"/>
                  </a:lnTo>
                  <a:lnTo>
                    <a:pt x="78" y="137"/>
                  </a:lnTo>
                  <a:lnTo>
                    <a:pt x="73" y="135"/>
                  </a:lnTo>
                  <a:lnTo>
                    <a:pt x="61" y="132"/>
                  </a:lnTo>
                  <a:lnTo>
                    <a:pt x="37" y="128"/>
                  </a:lnTo>
                  <a:lnTo>
                    <a:pt x="30" y="125"/>
                  </a:lnTo>
                  <a:lnTo>
                    <a:pt x="21" y="111"/>
                  </a:lnTo>
                  <a:lnTo>
                    <a:pt x="21" y="109"/>
                  </a:lnTo>
                  <a:lnTo>
                    <a:pt x="21" y="104"/>
                  </a:lnTo>
                  <a:lnTo>
                    <a:pt x="21" y="102"/>
                  </a:lnTo>
                  <a:lnTo>
                    <a:pt x="21" y="99"/>
                  </a:lnTo>
                  <a:lnTo>
                    <a:pt x="21" y="97"/>
                  </a:lnTo>
                  <a:lnTo>
                    <a:pt x="19" y="97"/>
                  </a:lnTo>
                  <a:lnTo>
                    <a:pt x="16" y="97"/>
                  </a:lnTo>
                  <a:lnTo>
                    <a:pt x="16" y="95"/>
                  </a:lnTo>
                  <a:lnTo>
                    <a:pt x="14" y="95"/>
                  </a:lnTo>
                  <a:lnTo>
                    <a:pt x="11" y="97"/>
                  </a:lnTo>
                  <a:lnTo>
                    <a:pt x="9" y="102"/>
                  </a:lnTo>
                  <a:lnTo>
                    <a:pt x="9" y="106"/>
                  </a:lnTo>
                  <a:lnTo>
                    <a:pt x="11" y="109"/>
                  </a:lnTo>
                  <a:lnTo>
                    <a:pt x="16" y="111"/>
                  </a:lnTo>
                  <a:lnTo>
                    <a:pt x="16" y="116"/>
                  </a:lnTo>
                  <a:lnTo>
                    <a:pt x="16" y="121"/>
                  </a:lnTo>
                  <a:lnTo>
                    <a:pt x="16" y="125"/>
                  </a:lnTo>
                  <a:lnTo>
                    <a:pt x="0" y="163"/>
                  </a:lnTo>
                  <a:lnTo>
                    <a:pt x="2" y="163"/>
                  </a:lnTo>
                  <a:lnTo>
                    <a:pt x="4" y="166"/>
                  </a:lnTo>
                  <a:lnTo>
                    <a:pt x="7" y="170"/>
                  </a:lnTo>
                  <a:lnTo>
                    <a:pt x="9" y="173"/>
                  </a:lnTo>
                  <a:lnTo>
                    <a:pt x="9" y="173"/>
                  </a:lnTo>
                  <a:lnTo>
                    <a:pt x="11" y="173"/>
                  </a:lnTo>
                  <a:lnTo>
                    <a:pt x="14" y="173"/>
                  </a:lnTo>
                  <a:lnTo>
                    <a:pt x="14" y="175"/>
                  </a:lnTo>
                  <a:lnTo>
                    <a:pt x="11" y="177"/>
                  </a:lnTo>
                  <a:lnTo>
                    <a:pt x="11" y="177"/>
                  </a:lnTo>
                  <a:lnTo>
                    <a:pt x="11" y="182"/>
                  </a:lnTo>
                  <a:lnTo>
                    <a:pt x="9" y="187"/>
                  </a:lnTo>
                  <a:lnTo>
                    <a:pt x="4" y="189"/>
                  </a:lnTo>
                  <a:lnTo>
                    <a:pt x="2" y="192"/>
                  </a:lnTo>
                  <a:lnTo>
                    <a:pt x="2" y="194"/>
                  </a:lnTo>
                  <a:lnTo>
                    <a:pt x="2" y="201"/>
                  </a:lnTo>
                  <a:lnTo>
                    <a:pt x="4" y="206"/>
                  </a:lnTo>
                  <a:lnTo>
                    <a:pt x="7" y="208"/>
                  </a:lnTo>
                  <a:lnTo>
                    <a:pt x="7" y="203"/>
                  </a:lnTo>
                  <a:lnTo>
                    <a:pt x="9" y="196"/>
                  </a:lnTo>
                  <a:lnTo>
                    <a:pt x="11" y="194"/>
                  </a:lnTo>
                  <a:lnTo>
                    <a:pt x="16" y="196"/>
                  </a:lnTo>
                  <a:lnTo>
                    <a:pt x="14" y="199"/>
                  </a:lnTo>
                  <a:lnTo>
                    <a:pt x="14" y="206"/>
                  </a:lnTo>
                  <a:lnTo>
                    <a:pt x="16" y="208"/>
                  </a:lnTo>
                  <a:lnTo>
                    <a:pt x="28" y="201"/>
                  </a:lnTo>
                  <a:lnTo>
                    <a:pt x="33" y="201"/>
                  </a:lnTo>
                  <a:lnTo>
                    <a:pt x="37" y="206"/>
                  </a:lnTo>
                  <a:lnTo>
                    <a:pt x="40" y="211"/>
                  </a:lnTo>
                  <a:lnTo>
                    <a:pt x="40" y="218"/>
                  </a:lnTo>
                  <a:lnTo>
                    <a:pt x="42" y="225"/>
                  </a:lnTo>
                  <a:lnTo>
                    <a:pt x="47" y="227"/>
                  </a:lnTo>
                  <a:lnTo>
                    <a:pt x="49" y="229"/>
                  </a:lnTo>
                  <a:lnTo>
                    <a:pt x="52" y="237"/>
                  </a:lnTo>
                  <a:lnTo>
                    <a:pt x="54" y="244"/>
                  </a:lnTo>
                  <a:lnTo>
                    <a:pt x="56" y="248"/>
                  </a:lnTo>
                  <a:lnTo>
                    <a:pt x="54" y="263"/>
                  </a:lnTo>
                  <a:lnTo>
                    <a:pt x="54" y="270"/>
                  </a:lnTo>
                  <a:lnTo>
                    <a:pt x="59" y="272"/>
                  </a:lnTo>
                  <a:lnTo>
                    <a:pt x="59" y="270"/>
                  </a:lnTo>
                  <a:lnTo>
                    <a:pt x="66" y="274"/>
                  </a:lnTo>
                  <a:lnTo>
                    <a:pt x="71" y="279"/>
                  </a:lnTo>
                  <a:lnTo>
                    <a:pt x="73" y="286"/>
                  </a:lnTo>
                  <a:lnTo>
                    <a:pt x="73" y="293"/>
                  </a:lnTo>
                  <a:lnTo>
                    <a:pt x="68" y="308"/>
                  </a:lnTo>
                  <a:lnTo>
                    <a:pt x="71" y="322"/>
                  </a:lnTo>
                  <a:lnTo>
                    <a:pt x="71" y="327"/>
                  </a:lnTo>
                  <a:lnTo>
                    <a:pt x="75" y="334"/>
                  </a:lnTo>
                  <a:lnTo>
                    <a:pt x="75" y="338"/>
                  </a:lnTo>
                  <a:lnTo>
                    <a:pt x="75" y="341"/>
                  </a:lnTo>
                  <a:lnTo>
                    <a:pt x="73" y="345"/>
                  </a:lnTo>
                  <a:lnTo>
                    <a:pt x="71" y="350"/>
                  </a:lnTo>
                  <a:lnTo>
                    <a:pt x="68" y="350"/>
                  </a:lnTo>
                  <a:lnTo>
                    <a:pt x="68" y="350"/>
                  </a:lnTo>
                  <a:lnTo>
                    <a:pt x="64" y="353"/>
                  </a:lnTo>
                  <a:lnTo>
                    <a:pt x="56" y="353"/>
                  </a:lnTo>
                  <a:lnTo>
                    <a:pt x="56" y="353"/>
                  </a:lnTo>
                  <a:lnTo>
                    <a:pt x="54" y="355"/>
                  </a:lnTo>
                  <a:lnTo>
                    <a:pt x="52" y="357"/>
                  </a:lnTo>
                  <a:lnTo>
                    <a:pt x="52" y="357"/>
                  </a:lnTo>
                  <a:lnTo>
                    <a:pt x="56" y="357"/>
                  </a:lnTo>
                  <a:lnTo>
                    <a:pt x="59" y="360"/>
                  </a:lnTo>
                  <a:lnTo>
                    <a:pt x="59" y="364"/>
                  </a:lnTo>
                  <a:lnTo>
                    <a:pt x="56" y="369"/>
                  </a:lnTo>
                  <a:lnTo>
                    <a:pt x="54" y="374"/>
                  </a:lnTo>
                  <a:lnTo>
                    <a:pt x="56" y="383"/>
                  </a:lnTo>
                  <a:lnTo>
                    <a:pt x="56" y="386"/>
                  </a:lnTo>
                  <a:lnTo>
                    <a:pt x="56" y="388"/>
                  </a:lnTo>
                  <a:lnTo>
                    <a:pt x="54" y="388"/>
                  </a:lnTo>
                  <a:lnTo>
                    <a:pt x="56" y="390"/>
                  </a:lnTo>
                  <a:lnTo>
                    <a:pt x="56" y="393"/>
                  </a:lnTo>
                  <a:lnTo>
                    <a:pt x="56" y="393"/>
                  </a:lnTo>
                  <a:lnTo>
                    <a:pt x="56" y="393"/>
                  </a:lnTo>
                  <a:lnTo>
                    <a:pt x="61" y="398"/>
                  </a:lnTo>
                  <a:lnTo>
                    <a:pt x="64" y="398"/>
                  </a:lnTo>
                  <a:lnTo>
                    <a:pt x="64" y="400"/>
                  </a:lnTo>
                  <a:lnTo>
                    <a:pt x="64" y="405"/>
                  </a:lnTo>
                  <a:lnTo>
                    <a:pt x="64" y="407"/>
                  </a:lnTo>
                  <a:lnTo>
                    <a:pt x="66" y="400"/>
                  </a:lnTo>
                  <a:lnTo>
                    <a:pt x="68" y="398"/>
                  </a:lnTo>
                  <a:lnTo>
                    <a:pt x="71" y="395"/>
                  </a:lnTo>
                  <a:lnTo>
                    <a:pt x="68" y="395"/>
                  </a:lnTo>
                  <a:lnTo>
                    <a:pt x="68" y="395"/>
                  </a:lnTo>
                  <a:lnTo>
                    <a:pt x="66" y="395"/>
                  </a:lnTo>
                  <a:lnTo>
                    <a:pt x="66" y="398"/>
                  </a:lnTo>
                  <a:lnTo>
                    <a:pt x="64" y="395"/>
                  </a:lnTo>
                  <a:lnTo>
                    <a:pt x="71" y="390"/>
                  </a:lnTo>
                  <a:lnTo>
                    <a:pt x="78" y="390"/>
                  </a:lnTo>
                  <a:lnTo>
                    <a:pt x="83" y="395"/>
                  </a:lnTo>
                  <a:lnTo>
                    <a:pt x="87" y="400"/>
                  </a:lnTo>
                  <a:lnTo>
                    <a:pt x="90" y="405"/>
                  </a:lnTo>
                  <a:lnTo>
                    <a:pt x="90" y="407"/>
                  </a:lnTo>
                  <a:lnTo>
                    <a:pt x="90" y="416"/>
                  </a:lnTo>
                  <a:lnTo>
                    <a:pt x="90" y="421"/>
                  </a:lnTo>
                  <a:lnTo>
                    <a:pt x="87" y="426"/>
                  </a:lnTo>
                  <a:lnTo>
                    <a:pt x="85" y="431"/>
                  </a:lnTo>
                  <a:lnTo>
                    <a:pt x="83" y="433"/>
                  </a:lnTo>
                  <a:lnTo>
                    <a:pt x="83" y="431"/>
                  </a:lnTo>
                  <a:lnTo>
                    <a:pt x="85" y="431"/>
                  </a:lnTo>
                  <a:lnTo>
                    <a:pt x="85" y="428"/>
                  </a:lnTo>
                  <a:lnTo>
                    <a:pt x="87" y="426"/>
                  </a:lnTo>
                  <a:lnTo>
                    <a:pt x="87" y="426"/>
                  </a:lnTo>
                  <a:lnTo>
                    <a:pt x="85" y="431"/>
                  </a:lnTo>
                  <a:lnTo>
                    <a:pt x="83" y="435"/>
                  </a:lnTo>
                  <a:lnTo>
                    <a:pt x="80" y="440"/>
                  </a:lnTo>
                  <a:lnTo>
                    <a:pt x="78" y="445"/>
                  </a:lnTo>
                  <a:lnTo>
                    <a:pt x="80" y="447"/>
                  </a:lnTo>
                  <a:lnTo>
                    <a:pt x="92" y="450"/>
                  </a:lnTo>
                  <a:lnTo>
                    <a:pt x="87" y="452"/>
                  </a:lnTo>
                  <a:lnTo>
                    <a:pt x="83" y="450"/>
                  </a:lnTo>
                  <a:lnTo>
                    <a:pt x="78" y="445"/>
                  </a:lnTo>
                  <a:lnTo>
                    <a:pt x="71" y="435"/>
                  </a:lnTo>
                  <a:lnTo>
                    <a:pt x="68" y="433"/>
                  </a:lnTo>
                  <a:lnTo>
                    <a:pt x="66" y="433"/>
                  </a:lnTo>
                  <a:lnTo>
                    <a:pt x="66" y="433"/>
                  </a:lnTo>
                  <a:lnTo>
                    <a:pt x="66" y="442"/>
                  </a:lnTo>
                  <a:lnTo>
                    <a:pt x="66" y="445"/>
                  </a:lnTo>
                  <a:lnTo>
                    <a:pt x="66" y="445"/>
                  </a:lnTo>
                  <a:lnTo>
                    <a:pt x="66" y="450"/>
                  </a:lnTo>
                  <a:lnTo>
                    <a:pt x="68" y="461"/>
                  </a:lnTo>
                  <a:lnTo>
                    <a:pt x="71" y="473"/>
                  </a:lnTo>
                  <a:lnTo>
                    <a:pt x="71" y="478"/>
                  </a:lnTo>
                  <a:lnTo>
                    <a:pt x="68" y="483"/>
                  </a:lnTo>
                  <a:lnTo>
                    <a:pt x="71" y="485"/>
                  </a:lnTo>
                  <a:lnTo>
                    <a:pt x="68" y="490"/>
                  </a:lnTo>
                  <a:lnTo>
                    <a:pt x="64" y="499"/>
                  </a:lnTo>
                  <a:lnTo>
                    <a:pt x="61" y="504"/>
                  </a:lnTo>
                  <a:lnTo>
                    <a:pt x="56" y="511"/>
                  </a:lnTo>
                  <a:lnTo>
                    <a:pt x="54" y="513"/>
                  </a:lnTo>
                  <a:lnTo>
                    <a:pt x="54" y="516"/>
                  </a:lnTo>
                  <a:lnTo>
                    <a:pt x="54" y="516"/>
                  </a:lnTo>
                  <a:lnTo>
                    <a:pt x="56" y="523"/>
                  </a:lnTo>
                  <a:lnTo>
                    <a:pt x="59" y="525"/>
                  </a:lnTo>
                  <a:lnTo>
                    <a:pt x="56" y="530"/>
                  </a:lnTo>
                  <a:lnTo>
                    <a:pt x="56" y="532"/>
                  </a:lnTo>
                  <a:lnTo>
                    <a:pt x="52" y="537"/>
                  </a:lnTo>
                  <a:lnTo>
                    <a:pt x="52" y="540"/>
                  </a:lnTo>
                  <a:lnTo>
                    <a:pt x="52" y="544"/>
                  </a:lnTo>
                  <a:lnTo>
                    <a:pt x="61" y="549"/>
                  </a:lnTo>
                  <a:lnTo>
                    <a:pt x="59" y="554"/>
                  </a:lnTo>
                  <a:lnTo>
                    <a:pt x="64" y="561"/>
                  </a:lnTo>
                  <a:lnTo>
                    <a:pt x="61" y="566"/>
                  </a:lnTo>
                  <a:lnTo>
                    <a:pt x="52" y="577"/>
                  </a:lnTo>
                  <a:lnTo>
                    <a:pt x="49" y="580"/>
                  </a:lnTo>
                  <a:lnTo>
                    <a:pt x="52" y="582"/>
                  </a:lnTo>
                  <a:lnTo>
                    <a:pt x="52" y="587"/>
                  </a:lnTo>
                  <a:lnTo>
                    <a:pt x="54" y="587"/>
                  </a:lnTo>
                  <a:lnTo>
                    <a:pt x="54" y="587"/>
                  </a:lnTo>
                  <a:lnTo>
                    <a:pt x="56" y="587"/>
                  </a:lnTo>
                  <a:lnTo>
                    <a:pt x="56" y="592"/>
                  </a:lnTo>
                  <a:lnTo>
                    <a:pt x="56" y="594"/>
                  </a:lnTo>
                  <a:lnTo>
                    <a:pt x="59" y="594"/>
                  </a:lnTo>
                  <a:lnTo>
                    <a:pt x="59" y="596"/>
                  </a:lnTo>
                  <a:lnTo>
                    <a:pt x="59" y="596"/>
                  </a:lnTo>
                  <a:lnTo>
                    <a:pt x="59" y="594"/>
                  </a:lnTo>
                  <a:lnTo>
                    <a:pt x="61" y="594"/>
                  </a:lnTo>
                  <a:lnTo>
                    <a:pt x="64" y="596"/>
                  </a:lnTo>
                  <a:lnTo>
                    <a:pt x="64" y="596"/>
                  </a:lnTo>
                  <a:lnTo>
                    <a:pt x="66" y="601"/>
                  </a:lnTo>
                  <a:lnTo>
                    <a:pt x="64" y="608"/>
                  </a:lnTo>
                  <a:lnTo>
                    <a:pt x="66" y="611"/>
                  </a:lnTo>
                  <a:lnTo>
                    <a:pt x="68" y="608"/>
                  </a:lnTo>
                  <a:lnTo>
                    <a:pt x="71" y="611"/>
                  </a:lnTo>
                  <a:lnTo>
                    <a:pt x="73" y="613"/>
                  </a:lnTo>
                  <a:lnTo>
                    <a:pt x="73" y="618"/>
                  </a:lnTo>
                  <a:lnTo>
                    <a:pt x="73" y="620"/>
                  </a:lnTo>
                  <a:lnTo>
                    <a:pt x="75" y="620"/>
                  </a:lnTo>
                  <a:lnTo>
                    <a:pt x="78" y="618"/>
                  </a:lnTo>
                  <a:lnTo>
                    <a:pt x="83" y="620"/>
                  </a:lnTo>
                  <a:lnTo>
                    <a:pt x="80" y="625"/>
                  </a:lnTo>
                  <a:lnTo>
                    <a:pt x="78" y="625"/>
                  </a:lnTo>
                  <a:lnTo>
                    <a:pt x="83" y="627"/>
                  </a:lnTo>
                  <a:lnTo>
                    <a:pt x="87" y="629"/>
                  </a:lnTo>
                  <a:lnTo>
                    <a:pt x="90" y="627"/>
                  </a:lnTo>
                  <a:lnTo>
                    <a:pt x="90" y="627"/>
                  </a:lnTo>
                  <a:lnTo>
                    <a:pt x="94" y="639"/>
                  </a:lnTo>
                  <a:lnTo>
                    <a:pt x="94" y="653"/>
                  </a:lnTo>
                  <a:lnTo>
                    <a:pt x="99" y="653"/>
                  </a:lnTo>
                  <a:lnTo>
                    <a:pt x="104" y="658"/>
                  </a:lnTo>
                  <a:lnTo>
                    <a:pt x="101" y="665"/>
                  </a:lnTo>
                  <a:lnTo>
                    <a:pt x="99" y="670"/>
                  </a:lnTo>
                  <a:lnTo>
                    <a:pt x="99" y="670"/>
                  </a:lnTo>
                  <a:lnTo>
                    <a:pt x="104" y="672"/>
                  </a:lnTo>
                  <a:lnTo>
                    <a:pt x="106" y="672"/>
                  </a:lnTo>
                  <a:lnTo>
                    <a:pt x="109" y="672"/>
                  </a:lnTo>
                  <a:lnTo>
                    <a:pt x="106" y="679"/>
                  </a:lnTo>
                  <a:lnTo>
                    <a:pt x="109" y="679"/>
                  </a:lnTo>
                  <a:lnTo>
                    <a:pt x="111" y="679"/>
                  </a:lnTo>
                  <a:lnTo>
                    <a:pt x="111" y="672"/>
                  </a:lnTo>
                  <a:lnTo>
                    <a:pt x="113" y="667"/>
                  </a:lnTo>
                  <a:lnTo>
                    <a:pt x="120" y="663"/>
                  </a:lnTo>
                  <a:lnTo>
                    <a:pt x="125" y="660"/>
                  </a:lnTo>
                  <a:lnTo>
                    <a:pt x="130" y="663"/>
                  </a:lnTo>
                  <a:lnTo>
                    <a:pt x="135" y="665"/>
                  </a:lnTo>
                  <a:lnTo>
                    <a:pt x="139" y="670"/>
                  </a:lnTo>
                  <a:lnTo>
                    <a:pt x="144" y="674"/>
                  </a:lnTo>
                  <a:lnTo>
                    <a:pt x="144" y="670"/>
                  </a:lnTo>
                  <a:lnTo>
                    <a:pt x="149" y="672"/>
                  </a:lnTo>
                  <a:lnTo>
                    <a:pt x="151" y="674"/>
                  </a:lnTo>
                  <a:lnTo>
                    <a:pt x="154" y="677"/>
                  </a:lnTo>
                  <a:lnTo>
                    <a:pt x="156" y="674"/>
                  </a:lnTo>
                  <a:lnTo>
                    <a:pt x="158" y="672"/>
                  </a:lnTo>
                  <a:lnTo>
                    <a:pt x="158" y="670"/>
                  </a:lnTo>
                  <a:lnTo>
                    <a:pt x="161" y="670"/>
                  </a:lnTo>
                  <a:lnTo>
                    <a:pt x="163" y="670"/>
                  </a:lnTo>
                  <a:lnTo>
                    <a:pt x="184" y="648"/>
                  </a:lnTo>
                  <a:lnTo>
                    <a:pt x="187" y="644"/>
                  </a:lnTo>
                  <a:lnTo>
                    <a:pt x="187" y="646"/>
                  </a:lnTo>
                  <a:lnTo>
                    <a:pt x="189" y="646"/>
                  </a:lnTo>
                  <a:lnTo>
                    <a:pt x="191" y="644"/>
                  </a:lnTo>
                  <a:lnTo>
                    <a:pt x="189" y="644"/>
                  </a:lnTo>
                  <a:lnTo>
                    <a:pt x="191" y="634"/>
                  </a:lnTo>
                  <a:lnTo>
                    <a:pt x="194" y="629"/>
                  </a:lnTo>
                  <a:lnTo>
                    <a:pt x="194" y="627"/>
                  </a:lnTo>
                  <a:lnTo>
                    <a:pt x="194" y="625"/>
                  </a:lnTo>
                  <a:lnTo>
                    <a:pt x="191" y="625"/>
                  </a:lnTo>
                  <a:lnTo>
                    <a:pt x="191" y="620"/>
                  </a:lnTo>
                  <a:lnTo>
                    <a:pt x="189" y="615"/>
                  </a:lnTo>
                  <a:lnTo>
                    <a:pt x="189" y="608"/>
                  </a:lnTo>
                  <a:lnTo>
                    <a:pt x="189" y="603"/>
                  </a:lnTo>
                  <a:lnTo>
                    <a:pt x="191" y="596"/>
                  </a:lnTo>
                  <a:lnTo>
                    <a:pt x="194" y="594"/>
                  </a:lnTo>
                  <a:lnTo>
                    <a:pt x="201" y="585"/>
                  </a:lnTo>
                  <a:lnTo>
                    <a:pt x="201" y="585"/>
                  </a:lnTo>
                  <a:lnTo>
                    <a:pt x="201" y="582"/>
                  </a:lnTo>
                  <a:lnTo>
                    <a:pt x="201" y="580"/>
                  </a:lnTo>
                  <a:lnTo>
                    <a:pt x="196" y="580"/>
                  </a:lnTo>
                  <a:lnTo>
                    <a:pt x="194" y="580"/>
                  </a:lnTo>
                  <a:lnTo>
                    <a:pt x="194" y="580"/>
                  </a:lnTo>
                  <a:lnTo>
                    <a:pt x="191" y="580"/>
                  </a:lnTo>
                  <a:lnTo>
                    <a:pt x="191" y="577"/>
                  </a:lnTo>
                  <a:lnTo>
                    <a:pt x="189" y="577"/>
                  </a:lnTo>
                  <a:lnTo>
                    <a:pt x="191" y="575"/>
                  </a:lnTo>
                  <a:lnTo>
                    <a:pt x="191" y="573"/>
                  </a:lnTo>
                  <a:lnTo>
                    <a:pt x="187" y="570"/>
                  </a:lnTo>
                  <a:lnTo>
                    <a:pt x="189" y="570"/>
                  </a:lnTo>
                  <a:lnTo>
                    <a:pt x="189" y="570"/>
                  </a:lnTo>
                  <a:lnTo>
                    <a:pt x="194" y="570"/>
                  </a:lnTo>
                  <a:lnTo>
                    <a:pt x="196" y="573"/>
                  </a:lnTo>
                  <a:lnTo>
                    <a:pt x="196" y="575"/>
                  </a:lnTo>
                  <a:lnTo>
                    <a:pt x="199" y="575"/>
                  </a:lnTo>
                  <a:lnTo>
                    <a:pt x="201" y="575"/>
                  </a:lnTo>
                  <a:lnTo>
                    <a:pt x="210" y="585"/>
                  </a:lnTo>
                  <a:lnTo>
                    <a:pt x="215" y="589"/>
                  </a:lnTo>
                  <a:lnTo>
                    <a:pt x="220" y="592"/>
                  </a:lnTo>
                  <a:lnTo>
                    <a:pt x="222" y="589"/>
                  </a:lnTo>
                  <a:lnTo>
                    <a:pt x="225" y="587"/>
                  </a:lnTo>
                  <a:lnTo>
                    <a:pt x="227" y="582"/>
                  </a:lnTo>
                  <a:lnTo>
                    <a:pt x="232" y="580"/>
                  </a:lnTo>
                  <a:lnTo>
                    <a:pt x="239" y="582"/>
                  </a:lnTo>
                  <a:lnTo>
                    <a:pt x="244" y="582"/>
                  </a:lnTo>
                  <a:lnTo>
                    <a:pt x="246" y="585"/>
                  </a:lnTo>
                  <a:lnTo>
                    <a:pt x="248" y="582"/>
                  </a:lnTo>
                  <a:lnTo>
                    <a:pt x="248" y="585"/>
                  </a:lnTo>
                  <a:lnTo>
                    <a:pt x="253" y="587"/>
                  </a:lnTo>
                  <a:lnTo>
                    <a:pt x="255" y="587"/>
                  </a:lnTo>
                  <a:lnTo>
                    <a:pt x="258" y="587"/>
                  </a:lnTo>
                  <a:lnTo>
                    <a:pt x="258" y="589"/>
                  </a:lnTo>
                  <a:lnTo>
                    <a:pt x="265" y="594"/>
                  </a:lnTo>
                  <a:lnTo>
                    <a:pt x="265" y="596"/>
                  </a:lnTo>
                  <a:lnTo>
                    <a:pt x="267" y="596"/>
                  </a:lnTo>
                  <a:lnTo>
                    <a:pt x="272" y="603"/>
                  </a:lnTo>
                  <a:lnTo>
                    <a:pt x="277" y="606"/>
                  </a:lnTo>
                  <a:lnTo>
                    <a:pt x="279" y="606"/>
                  </a:lnTo>
                  <a:lnTo>
                    <a:pt x="279" y="608"/>
                  </a:lnTo>
                  <a:lnTo>
                    <a:pt x="281" y="608"/>
                  </a:lnTo>
                  <a:lnTo>
                    <a:pt x="284" y="606"/>
                  </a:lnTo>
                  <a:lnTo>
                    <a:pt x="289" y="606"/>
                  </a:lnTo>
                  <a:lnTo>
                    <a:pt x="291" y="606"/>
                  </a:lnTo>
                  <a:lnTo>
                    <a:pt x="296" y="608"/>
                  </a:lnTo>
                  <a:lnTo>
                    <a:pt x="293" y="611"/>
                  </a:lnTo>
                  <a:lnTo>
                    <a:pt x="293" y="613"/>
                  </a:lnTo>
                  <a:lnTo>
                    <a:pt x="293" y="613"/>
                  </a:lnTo>
                  <a:lnTo>
                    <a:pt x="296" y="615"/>
                  </a:lnTo>
                  <a:lnTo>
                    <a:pt x="298" y="608"/>
                  </a:lnTo>
                  <a:lnTo>
                    <a:pt x="300" y="606"/>
                  </a:lnTo>
                  <a:lnTo>
                    <a:pt x="305" y="603"/>
                  </a:lnTo>
                  <a:lnTo>
                    <a:pt x="305" y="601"/>
                  </a:lnTo>
                  <a:lnTo>
                    <a:pt x="308" y="599"/>
                  </a:lnTo>
                  <a:lnTo>
                    <a:pt x="310" y="594"/>
                  </a:lnTo>
                  <a:lnTo>
                    <a:pt x="310" y="592"/>
                  </a:lnTo>
                  <a:lnTo>
                    <a:pt x="308" y="589"/>
                  </a:lnTo>
                  <a:lnTo>
                    <a:pt x="308" y="589"/>
                  </a:lnTo>
                  <a:lnTo>
                    <a:pt x="305" y="587"/>
                  </a:lnTo>
                  <a:lnTo>
                    <a:pt x="308" y="585"/>
                  </a:lnTo>
                  <a:lnTo>
                    <a:pt x="308" y="577"/>
                  </a:lnTo>
                  <a:lnTo>
                    <a:pt x="310" y="570"/>
                  </a:lnTo>
                  <a:lnTo>
                    <a:pt x="315" y="563"/>
                  </a:lnTo>
                  <a:lnTo>
                    <a:pt x="322" y="561"/>
                  </a:lnTo>
                  <a:lnTo>
                    <a:pt x="322" y="558"/>
                  </a:lnTo>
                  <a:lnTo>
                    <a:pt x="317" y="556"/>
                  </a:lnTo>
                  <a:lnTo>
                    <a:pt x="315" y="554"/>
                  </a:lnTo>
                  <a:lnTo>
                    <a:pt x="315" y="549"/>
                  </a:lnTo>
                  <a:lnTo>
                    <a:pt x="315" y="544"/>
                  </a:lnTo>
                  <a:lnTo>
                    <a:pt x="317" y="532"/>
                  </a:lnTo>
                  <a:lnTo>
                    <a:pt x="322" y="518"/>
                  </a:lnTo>
                  <a:lnTo>
                    <a:pt x="324" y="509"/>
                  </a:lnTo>
                  <a:lnTo>
                    <a:pt x="319" y="504"/>
                  </a:lnTo>
                  <a:lnTo>
                    <a:pt x="324" y="487"/>
                  </a:lnTo>
                  <a:lnTo>
                    <a:pt x="326" y="478"/>
                  </a:lnTo>
                  <a:lnTo>
                    <a:pt x="324" y="466"/>
                  </a:lnTo>
                  <a:lnTo>
                    <a:pt x="324" y="464"/>
                  </a:lnTo>
                  <a:lnTo>
                    <a:pt x="326" y="459"/>
                  </a:lnTo>
                  <a:lnTo>
                    <a:pt x="326" y="459"/>
                  </a:lnTo>
                  <a:lnTo>
                    <a:pt x="326" y="457"/>
                  </a:lnTo>
                  <a:lnTo>
                    <a:pt x="326" y="452"/>
                  </a:lnTo>
                  <a:lnTo>
                    <a:pt x="329" y="447"/>
                  </a:lnTo>
                  <a:lnTo>
                    <a:pt x="329" y="445"/>
                  </a:lnTo>
                  <a:lnTo>
                    <a:pt x="329" y="440"/>
                  </a:lnTo>
                  <a:lnTo>
                    <a:pt x="329" y="435"/>
                  </a:lnTo>
                  <a:lnTo>
                    <a:pt x="329" y="431"/>
                  </a:lnTo>
                  <a:lnTo>
                    <a:pt x="329" y="424"/>
                  </a:lnTo>
                  <a:lnTo>
                    <a:pt x="329" y="416"/>
                  </a:lnTo>
                  <a:lnTo>
                    <a:pt x="331" y="412"/>
                  </a:lnTo>
                  <a:lnTo>
                    <a:pt x="334" y="407"/>
                  </a:lnTo>
                  <a:lnTo>
                    <a:pt x="334" y="407"/>
                  </a:lnTo>
                  <a:lnTo>
                    <a:pt x="334" y="405"/>
                  </a:lnTo>
                  <a:lnTo>
                    <a:pt x="331" y="405"/>
                  </a:lnTo>
                  <a:lnTo>
                    <a:pt x="331" y="405"/>
                  </a:lnTo>
                  <a:lnTo>
                    <a:pt x="331" y="402"/>
                  </a:lnTo>
                  <a:lnTo>
                    <a:pt x="334" y="402"/>
                  </a:lnTo>
                  <a:lnTo>
                    <a:pt x="331" y="400"/>
                  </a:lnTo>
                  <a:lnTo>
                    <a:pt x="331" y="395"/>
                  </a:lnTo>
                  <a:lnTo>
                    <a:pt x="334" y="393"/>
                  </a:lnTo>
                  <a:lnTo>
                    <a:pt x="334" y="388"/>
                  </a:lnTo>
                  <a:lnTo>
                    <a:pt x="336" y="388"/>
                  </a:lnTo>
                  <a:lnTo>
                    <a:pt x="336" y="388"/>
                  </a:lnTo>
                  <a:lnTo>
                    <a:pt x="338" y="388"/>
                  </a:lnTo>
                  <a:lnTo>
                    <a:pt x="338" y="386"/>
                  </a:lnTo>
                  <a:lnTo>
                    <a:pt x="338" y="383"/>
                  </a:lnTo>
                  <a:lnTo>
                    <a:pt x="336" y="383"/>
                  </a:lnTo>
                  <a:lnTo>
                    <a:pt x="336" y="383"/>
                  </a:lnTo>
                  <a:lnTo>
                    <a:pt x="334" y="386"/>
                  </a:lnTo>
                  <a:lnTo>
                    <a:pt x="331" y="379"/>
                  </a:lnTo>
                  <a:lnTo>
                    <a:pt x="334" y="369"/>
                  </a:lnTo>
                  <a:lnTo>
                    <a:pt x="341" y="348"/>
                  </a:lnTo>
                  <a:lnTo>
                    <a:pt x="341" y="343"/>
                  </a:lnTo>
                  <a:lnTo>
                    <a:pt x="336" y="341"/>
                  </a:lnTo>
                  <a:lnTo>
                    <a:pt x="331" y="334"/>
                  </a:lnTo>
                  <a:lnTo>
                    <a:pt x="331" y="331"/>
                  </a:lnTo>
                  <a:lnTo>
                    <a:pt x="326" y="331"/>
                  </a:lnTo>
                  <a:lnTo>
                    <a:pt x="324" y="327"/>
                  </a:lnTo>
                  <a:lnTo>
                    <a:pt x="319" y="312"/>
                  </a:lnTo>
                  <a:lnTo>
                    <a:pt x="319" y="310"/>
                  </a:lnTo>
                  <a:lnTo>
                    <a:pt x="319" y="298"/>
                  </a:lnTo>
                  <a:lnTo>
                    <a:pt x="319" y="293"/>
                  </a:lnTo>
                  <a:lnTo>
                    <a:pt x="322" y="289"/>
                  </a:lnTo>
                  <a:lnTo>
                    <a:pt x="324" y="284"/>
                  </a:lnTo>
                  <a:lnTo>
                    <a:pt x="329" y="279"/>
                  </a:lnTo>
                  <a:lnTo>
                    <a:pt x="331" y="277"/>
                  </a:lnTo>
                  <a:lnTo>
                    <a:pt x="336" y="267"/>
                  </a:lnTo>
                  <a:lnTo>
                    <a:pt x="338" y="265"/>
                  </a:lnTo>
                  <a:lnTo>
                    <a:pt x="341" y="263"/>
                  </a:lnTo>
                  <a:lnTo>
                    <a:pt x="345" y="263"/>
                  </a:lnTo>
                  <a:lnTo>
                    <a:pt x="348" y="258"/>
                  </a:lnTo>
                  <a:lnTo>
                    <a:pt x="353" y="248"/>
                  </a:lnTo>
                  <a:lnTo>
                    <a:pt x="357" y="239"/>
                  </a:lnTo>
                  <a:lnTo>
                    <a:pt x="357" y="234"/>
                  </a:lnTo>
                  <a:lnTo>
                    <a:pt x="360" y="229"/>
                  </a:lnTo>
                  <a:lnTo>
                    <a:pt x="360" y="227"/>
                  </a:lnTo>
                  <a:lnTo>
                    <a:pt x="362" y="222"/>
                  </a:lnTo>
                  <a:lnTo>
                    <a:pt x="362" y="220"/>
                  </a:lnTo>
                  <a:close/>
                  <a:moveTo>
                    <a:pt x="260" y="2"/>
                  </a:moveTo>
                  <a:lnTo>
                    <a:pt x="260" y="0"/>
                  </a:lnTo>
                  <a:lnTo>
                    <a:pt x="260" y="0"/>
                  </a:lnTo>
                  <a:lnTo>
                    <a:pt x="258" y="0"/>
                  </a:lnTo>
                  <a:lnTo>
                    <a:pt x="258" y="0"/>
                  </a:lnTo>
                  <a:lnTo>
                    <a:pt x="258" y="0"/>
                  </a:lnTo>
                  <a:lnTo>
                    <a:pt x="255" y="0"/>
                  </a:lnTo>
                  <a:lnTo>
                    <a:pt x="258" y="2"/>
                  </a:lnTo>
                  <a:lnTo>
                    <a:pt x="258" y="2"/>
                  </a:lnTo>
                  <a:lnTo>
                    <a:pt x="258" y="2"/>
                  </a:lnTo>
                  <a:lnTo>
                    <a:pt x="260" y="2"/>
                  </a:lnTo>
                  <a:lnTo>
                    <a:pt x="263" y="5"/>
                  </a:lnTo>
                  <a:lnTo>
                    <a:pt x="260" y="2"/>
                  </a:lnTo>
                  <a:close/>
                  <a:moveTo>
                    <a:pt x="267" y="0"/>
                  </a:moveTo>
                  <a:lnTo>
                    <a:pt x="265" y="0"/>
                  </a:lnTo>
                  <a:lnTo>
                    <a:pt x="263" y="2"/>
                  </a:lnTo>
                  <a:lnTo>
                    <a:pt x="263" y="2"/>
                  </a:lnTo>
                  <a:lnTo>
                    <a:pt x="263" y="2"/>
                  </a:lnTo>
                  <a:lnTo>
                    <a:pt x="263" y="5"/>
                  </a:lnTo>
                  <a:lnTo>
                    <a:pt x="265" y="5"/>
                  </a:lnTo>
                  <a:lnTo>
                    <a:pt x="265" y="5"/>
                  </a:lnTo>
                  <a:lnTo>
                    <a:pt x="265" y="5"/>
                  </a:lnTo>
                  <a:lnTo>
                    <a:pt x="267" y="2"/>
                  </a:lnTo>
                  <a:lnTo>
                    <a:pt x="267" y="2"/>
                  </a:lnTo>
                  <a:lnTo>
                    <a:pt x="267" y="0"/>
                  </a:lnTo>
                  <a:lnTo>
                    <a:pt x="267" y="0"/>
                  </a:lnTo>
                  <a:close/>
                  <a:moveTo>
                    <a:pt x="255" y="7"/>
                  </a:moveTo>
                  <a:lnTo>
                    <a:pt x="258" y="7"/>
                  </a:lnTo>
                  <a:lnTo>
                    <a:pt x="260" y="9"/>
                  </a:lnTo>
                  <a:lnTo>
                    <a:pt x="260" y="9"/>
                  </a:lnTo>
                  <a:lnTo>
                    <a:pt x="260" y="5"/>
                  </a:lnTo>
                  <a:lnTo>
                    <a:pt x="258" y="5"/>
                  </a:lnTo>
                  <a:lnTo>
                    <a:pt x="255" y="7"/>
                  </a:lnTo>
                  <a:close/>
                  <a:moveTo>
                    <a:pt x="255" y="21"/>
                  </a:moveTo>
                  <a:lnTo>
                    <a:pt x="258" y="21"/>
                  </a:lnTo>
                  <a:lnTo>
                    <a:pt x="258" y="21"/>
                  </a:lnTo>
                  <a:lnTo>
                    <a:pt x="258" y="21"/>
                  </a:lnTo>
                  <a:lnTo>
                    <a:pt x="258" y="21"/>
                  </a:lnTo>
                  <a:lnTo>
                    <a:pt x="260" y="21"/>
                  </a:lnTo>
                  <a:lnTo>
                    <a:pt x="260" y="16"/>
                  </a:lnTo>
                  <a:lnTo>
                    <a:pt x="260" y="16"/>
                  </a:lnTo>
                  <a:lnTo>
                    <a:pt x="258" y="14"/>
                  </a:lnTo>
                  <a:lnTo>
                    <a:pt x="258" y="16"/>
                  </a:lnTo>
                  <a:lnTo>
                    <a:pt x="255" y="19"/>
                  </a:lnTo>
                  <a:lnTo>
                    <a:pt x="255" y="21"/>
                  </a:lnTo>
                  <a:close/>
                  <a:moveTo>
                    <a:pt x="218" y="16"/>
                  </a:moveTo>
                  <a:lnTo>
                    <a:pt x="218" y="16"/>
                  </a:lnTo>
                  <a:lnTo>
                    <a:pt x="215" y="16"/>
                  </a:lnTo>
                  <a:lnTo>
                    <a:pt x="215" y="19"/>
                  </a:lnTo>
                  <a:lnTo>
                    <a:pt x="218" y="21"/>
                  </a:lnTo>
                  <a:lnTo>
                    <a:pt x="218" y="21"/>
                  </a:lnTo>
                  <a:lnTo>
                    <a:pt x="220" y="19"/>
                  </a:lnTo>
                  <a:lnTo>
                    <a:pt x="220" y="19"/>
                  </a:lnTo>
                  <a:lnTo>
                    <a:pt x="220" y="19"/>
                  </a:lnTo>
                  <a:lnTo>
                    <a:pt x="218" y="16"/>
                  </a:lnTo>
                  <a:close/>
                  <a:moveTo>
                    <a:pt x="272" y="31"/>
                  </a:moveTo>
                  <a:lnTo>
                    <a:pt x="270" y="31"/>
                  </a:lnTo>
                  <a:lnTo>
                    <a:pt x="270" y="33"/>
                  </a:lnTo>
                  <a:lnTo>
                    <a:pt x="272" y="33"/>
                  </a:lnTo>
                  <a:lnTo>
                    <a:pt x="272" y="33"/>
                  </a:lnTo>
                  <a:lnTo>
                    <a:pt x="272" y="33"/>
                  </a:lnTo>
                  <a:lnTo>
                    <a:pt x="274" y="31"/>
                  </a:lnTo>
                  <a:lnTo>
                    <a:pt x="272" y="28"/>
                  </a:lnTo>
                  <a:lnTo>
                    <a:pt x="272" y="28"/>
                  </a:lnTo>
                  <a:lnTo>
                    <a:pt x="272" y="31"/>
                  </a:lnTo>
                  <a:close/>
                  <a:moveTo>
                    <a:pt x="315" y="66"/>
                  </a:moveTo>
                  <a:lnTo>
                    <a:pt x="315" y="66"/>
                  </a:lnTo>
                  <a:lnTo>
                    <a:pt x="315" y="66"/>
                  </a:lnTo>
                  <a:lnTo>
                    <a:pt x="315" y="64"/>
                  </a:lnTo>
                  <a:lnTo>
                    <a:pt x="315" y="64"/>
                  </a:lnTo>
                  <a:lnTo>
                    <a:pt x="315" y="64"/>
                  </a:lnTo>
                  <a:lnTo>
                    <a:pt x="312" y="64"/>
                  </a:lnTo>
                  <a:lnTo>
                    <a:pt x="312" y="66"/>
                  </a:lnTo>
                  <a:lnTo>
                    <a:pt x="315" y="66"/>
                  </a:lnTo>
                  <a:lnTo>
                    <a:pt x="315" y="66"/>
                  </a:lnTo>
                  <a:close/>
                  <a:moveTo>
                    <a:pt x="338" y="123"/>
                  </a:moveTo>
                  <a:lnTo>
                    <a:pt x="341" y="125"/>
                  </a:lnTo>
                  <a:lnTo>
                    <a:pt x="343" y="125"/>
                  </a:lnTo>
                  <a:lnTo>
                    <a:pt x="343" y="125"/>
                  </a:lnTo>
                  <a:lnTo>
                    <a:pt x="345" y="123"/>
                  </a:lnTo>
                  <a:lnTo>
                    <a:pt x="343" y="121"/>
                  </a:lnTo>
                  <a:lnTo>
                    <a:pt x="341" y="123"/>
                  </a:lnTo>
                  <a:lnTo>
                    <a:pt x="338" y="123"/>
                  </a:lnTo>
                  <a:close/>
                  <a:moveTo>
                    <a:pt x="343" y="109"/>
                  </a:moveTo>
                  <a:lnTo>
                    <a:pt x="343" y="109"/>
                  </a:lnTo>
                  <a:lnTo>
                    <a:pt x="331" y="116"/>
                  </a:lnTo>
                  <a:lnTo>
                    <a:pt x="331" y="118"/>
                  </a:lnTo>
                  <a:lnTo>
                    <a:pt x="331" y="118"/>
                  </a:lnTo>
                  <a:lnTo>
                    <a:pt x="331" y="118"/>
                  </a:lnTo>
                  <a:lnTo>
                    <a:pt x="334" y="118"/>
                  </a:lnTo>
                  <a:lnTo>
                    <a:pt x="336" y="118"/>
                  </a:lnTo>
                  <a:lnTo>
                    <a:pt x="343" y="111"/>
                  </a:lnTo>
                  <a:lnTo>
                    <a:pt x="343" y="109"/>
                  </a:lnTo>
                  <a:lnTo>
                    <a:pt x="343" y="109"/>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1"/>
            <p:cNvSpPr>
              <a:spLocks/>
            </p:cNvSpPr>
            <p:nvPr/>
          </p:nvSpPr>
          <p:spPr bwMode="auto">
            <a:xfrm>
              <a:off x="2566" y="706"/>
              <a:ext cx="556" cy="717"/>
            </a:xfrm>
            <a:custGeom>
              <a:avLst/>
              <a:gdLst>
                <a:gd name="T0" fmla="*/ 542 w 556"/>
                <a:gd name="T1" fmla="*/ 499 h 717"/>
                <a:gd name="T2" fmla="*/ 523 w 556"/>
                <a:gd name="T3" fmla="*/ 482 h 717"/>
                <a:gd name="T4" fmla="*/ 504 w 556"/>
                <a:gd name="T5" fmla="*/ 452 h 717"/>
                <a:gd name="T6" fmla="*/ 485 w 556"/>
                <a:gd name="T7" fmla="*/ 442 h 717"/>
                <a:gd name="T8" fmla="*/ 447 w 556"/>
                <a:gd name="T9" fmla="*/ 435 h 717"/>
                <a:gd name="T10" fmla="*/ 417 w 556"/>
                <a:gd name="T11" fmla="*/ 385 h 717"/>
                <a:gd name="T12" fmla="*/ 410 w 556"/>
                <a:gd name="T13" fmla="*/ 369 h 717"/>
                <a:gd name="T14" fmla="*/ 412 w 556"/>
                <a:gd name="T15" fmla="*/ 343 h 717"/>
                <a:gd name="T16" fmla="*/ 436 w 556"/>
                <a:gd name="T17" fmla="*/ 340 h 717"/>
                <a:gd name="T18" fmla="*/ 450 w 556"/>
                <a:gd name="T19" fmla="*/ 343 h 717"/>
                <a:gd name="T20" fmla="*/ 462 w 556"/>
                <a:gd name="T21" fmla="*/ 326 h 717"/>
                <a:gd name="T22" fmla="*/ 452 w 556"/>
                <a:gd name="T23" fmla="*/ 284 h 717"/>
                <a:gd name="T24" fmla="*/ 440 w 556"/>
                <a:gd name="T25" fmla="*/ 250 h 717"/>
                <a:gd name="T26" fmla="*/ 440 w 556"/>
                <a:gd name="T27" fmla="*/ 239 h 717"/>
                <a:gd name="T28" fmla="*/ 428 w 556"/>
                <a:gd name="T29" fmla="*/ 222 h 717"/>
                <a:gd name="T30" fmla="*/ 426 w 556"/>
                <a:gd name="T31" fmla="*/ 191 h 717"/>
                <a:gd name="T32" fmla="*/ 455 w 556"/>
                <a:gd name="T33" fmla="*/ 127 h 717"/>
                <a:gd name="T34" fmla="*/ 407 w 556"/>
                <a:gd name="T35" fmla="*/ 75 h 717"/>
                <a:gd name="T36" fmla="*/ 383 w 556"/>
                <a:gd name="T37" fmla="*/ 0 h 717"/>
                <a:gd name="T38" fmla="*/ 350 w 556"/>
                <a:gd name="T39" fmla="*/ 30 h 717"/>
                <a:gd name="T40" fmla="*/ 322 w 556"/>
                <a:gd name="T41" fmla="*/ 101 h 717"/>
                <a:gd name="T42" fmla="*/ 296 w 556"/>
                <a:gd name="T43" fmla="*/ 139 h 717"/>
                <a:gd name="T44" fmla="*/ 270 w 556"/>
                <a:gd name="T45" fmla="*/ 198 h 717"/>
                <a:gd name="T46" fmla="*/ 279 w 556"/>
                <a:gd name="T47" fmla="*/ 236 h 717"/>
                <a:gd name="T48" fmla="*/ 241 w 556"/>
                <a:gd name="T49" fmla="*/ 274 h 717"/>
                <a:gd name="T50" fmla="*/ 187 w 556"/>
                <a:gd name="T51" fmla="*/ 269 h 717"/>
                <a:gd name="T52" fmla="*/ 132 w 556"/>
                <a:gd name="T53" fmla="*/ 298 h 717"/>
                <a:gd name="T54" fmla="*/ 111 w 556"/>
                <a:gd name="T55" fmla="*/ 291 h 717"/>
                <a:gd name="T56" fmla="*/ 111 w 556"/>
                <a:gd name="T57" fmla="*/ 336 h 717"/>
                <a:gd name="T58" fmla="*/ 83 w 556"/>
                <a:gd name="T59" fmla="*/ 378 h 717"/>
                <a:gd name="T60" fmla="*/ 49 w 556"/>
                <a:gd name="T61" fmla="*/ 404 h 717"/>
                <a:gd name="T62" fmla="*/ 2 w 556"/>
                <a:gd name="T63" fmla="*/ 409 h 717"/>
                <a:gd name="T64" fmla="*/ 26 w 556"/>
                <a:gd name="T65" fmla="*/ 466 h 717"/>
                <a:gd name="T66" fmla="*/ 85 w 556"/>
                <a:gd name="T67" fmla="*/ 499 h 717"/>
                <a:gd name="T68" fmla="*/ 80 w 556"/>
                <a:gd name="T69" fmla="*/ 537 h 717"/>
                <a:gd name="T70" fmla="*/ 66 w 556"/>
                <a:gd name="T71" fmla="*/ 613 h 717"/>
                <a:gd name="T72" fmla="*/ 68 w 556"/>
                <a:gd name="T73" fmla="*/ 655 h 717"/>
                <a:gd name="T74" fmla="*/ 106 w 556"/>
                <a:gd name="T75" fmla="*/ 679 h 717"/>
                <a:gd name="T76" fmla="*/ 208 w 556"/>
                <a:gd name="T77" fmla="*/ 695 h 717"/>
                <a:gd name="T78" fmla="*/ 241 w 556"/>
                <a:gd name="T79" fmla="*/ 712 h 717"/>
                <a:gd name="T80" fmla="*/ 248 w 556"/>
                <a:gd name="T81" fmla="*/ 700 h 717"/>
                <a:gd name="T82" fmla="*/ 298 w 556"/>
                <a:gd name="T83" fmla="*/ 705 h 717"/>
                <a:gd name="T84" fmla="*/ 301 w 556"/>
                <a:gd name="T85" fmla="*/ 695 h 717"/>
                <a:gd name="T86" fmla="*/ 315 w 556"/>
                <a:gd name="T87" fmla="*/ 681 h 717"/>
                <a:gd name="T88" fmla="*/ 315 w 556"/>
                <a:gd name="T89" fmla="*/ 655 h 717"/>
                <a:gd name="T90" fmla="*/ 327 w 556"/>
                <a:gd name="T91" fmla="*/ 639 h 717"/>
                <a:gd name="T92" fmla="*/ 341 w 556"/>
                <a:gd name="T93" fmla="*/ 620 h 717"/>
                <a:gd name="T94" fmla="*/ 341 w 556"/>
                <a:gd name="T95" fmla="*/ 601 h 717"/>
                <a:gd name="T96" fmla="*/ 364 w 556"/>
                <a:gd name="T97" fmla="*/ 594 h 717"/>
                <a:gd name="T98" fmla="*/ 379 w 556"/>
                <a:gd name="T99" fmla="*/ 596 h 717"/>
                <a:gd name="T100" fmla="*/ 400 w 556"/>
                <a:gd name="T101" fmla="*/ 589 h 717"/>
                <a:gd name="T102" fmla="*/ 426 w 556"/>
                <a:gd name="T103" fmla="*/ 575 h 717"/>
                <a:gd name="T104" fmla="*/ 455 w 556"/>
                <a:gd name="T105" fmla="*/ 572 h 717"/>
                <a:gd name="T106" fmla="*/ 462 w 556"/>
                <a:gd name="T107" fmla="*/ 594 h 717"/>
                <a:gd name="T108" fmla="*/ 473 w 556"/>
                <a:gd name="T109" fmla="*/ 577 h 717"/>
                <a:gd name="T110" fmla="*/ 492 w 556"/>
                <a:gd name="T111" fmla="*/ 568 h 717"/>
                <a:gd name="T112" fmla="*/ 490 w 556"/>
                <a:gd name="T113" fmla="*/ 549 h 717"/>
                <a:gd name="T114" fmla="*/ 507 w 556"/>
                <a:gd name="T115" fmla="*/ 544 h 717"/>
                <a:gd name="T116" fmla="*/ 535 w 556"/>
                <a:gd name="T117" fmla="*/ 568 h 717"/>
                <a:gd name="T118" fmla="*/ 556 w 556"/>
                <a:gd name="T119" fmla="*/ 527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6" h="717">
                  <a:moveTo>
                    <a:pt x="556" y="527"/>
                  </a:moveTo>
                  <a:lnTo>
                    <a:pt x="556" y="525"/>
                  </a:lnTo>
                  <a:lnTo>
                    <a:pt x="554" y="525"/>
                  </a:lnTo>
                  <a:lnTo>
                    <a:pt x="554" y="523"/>
                  </a:lnTo>
                  <a:lnTo>
                    <a:pt x="552" y="520"/>
                  </a:lnTo>
                  <a:lnTo>
                    <a:pt x="549" y="508"/>
                  </a:lnTo>
                  <a:lnTo>
                    <a:pt x="547" y="504"/>
                  </a:lnTo>
                  <a:lnTo>
                    <a:pt x="545" y="501"/>
                  </a:lnTo>
                  <a:lnTo>
                    <a:pt x="545" y="501"/>
                  </a:lnTo>
                  <a:lnTo>
                    <a:pt x="545" y="501"/>
                  </a:lnTo>
                  <a:lnTo>
                    <a:pt x="542" y="501"/>
                  </a:lnTo>
                  <a:lnTo>
                    <a:pt x="542" y="499"/>
                  </a:lnTo>
                  <a:lnTo>
                    <a:pt x="537" y="499"/>
                  </a:lnTo>
                  <a:lnTo>
                    <a:pt x="533" y="499"/>
                  </a:lnTo>
                  <a:lnTo>
                    <a:pt x="530" y="499"/>
                  </a:lnTo>
                  <a:lnTo>
                    <a:pt x="528" y="497"/>
                  </a:lnTo>
                  <a:lnTo>
                    <a:pt x="526" y="494"/>
                  </a:lnTo>
                  <a:lnTo>
                    <a:pt x="523" y="492"/>
                  </a:lnTo>
                  <a:lnTo>
                    <a:pt x="523" y="490"/>
                  </a:lnTo>
                  <a:lnTo>
                    <a:pt x="523" y="490"/>
                  </a:lnTo>
                  <a:lnTo>
                    <a:pt x="523" y="487"/>
                  </a:lnTo>
                  <a:lnTo>
                    <a:pt x="523" y="487"/>
                  </a:lnTo>
                  <a:lnTo>
                    <a:pt x="523" y="485"/>
                  </a:lnTo>
                  <a:lnTo>
                    <a:pt x="523" y="482"/>
                  </a:lnTo>
                  <a:lnTo>
                    <a:pt x="523" y="482"/>
                  </a:lnTo>
                  <a:lnTo>
                    <a:pt x="523" y="480"/>
                  </a:lnTo>
                  <a:lnTo>
                    <a:pt x="523" y="480"/>
                  </a:lnTo>
                  <a:lnTo>
                    <a:pt x="511" y="468"/>
                  </a:lnTo>
                  <a:lnTo>
                    <a:pt x="507" y="464"/>
                  </a:lnTo>
                  <a:lnTo>
                    <a:pt x="507" y="464"/>
                  </a:lnTo>
                  <a:lnTo>
                    <a:pt x="507" y="461"/>
                  </a:lnTo>
                  <a:lnTo>
                    <a:pt x="507" y="459"/>
                  </a:lnTo>
                  <a:lnTo>
                    <a:pt x="507" y="456"/>
                  </a:lnTo>
                  <a:lnTo>
                    <a:pt x="507" y="454"/>
                  </a:lnTo>
                  <a:lnTo>
                    <a:pt x="504" y="452"/>
                  </a:lnTo>
                  <a:lnTo>
                    <a:pt x="504" y="452"/>
                  </a:lnTo>
                  <a:lnTo>
                    <a:pt x="504" y="449"/>
                  </a:lnTo>
                  <a:lnTo>
                    <a:pt x="502" y="449"/>
                  </a:lnTo>
                  <a:lnTo>
                    <a:pt x="502" y="449"/>
                  </a:lnTo>
                  <a:lnTo>
                    <a:pt x="500" y="449"/>
                  </a:lnTo>
                  <a:lnTo>
                    <a:pt x="492" y="447"/>
                  </a:lnTo>
                  <a:lnTo>
                    <a:pt x="492" y="447"/>
                  </a:lnTo>
                  <a:lnTo>
                    <a:pt x="490" y="447"/>
                  </a:lnTo>
                  <a:lnTo>
                    <a:pt x="488" y="445"/>
                  </a:lnTo>
                  <a:lnTo>
                    <a:pt x="488" y="445"/>
                  </a:lnTo>
                  <a:lnTo>
                    <a:pt x="485" y="442"/>
                  </a:lnTo>
                  <a:lnTo>
                    <a:pt x="485" y="442"/>
                  </a:lnTo>
                  <a:lnTo>
                    <a:pt x="485" y="442"/>
                  </a:lnTo>
                  <a:lnTo>
                    <a:pt x="485" y="440"/>
                  </a:lnTo>
                  <a:lnTo>
                    <a:pt x="485" y="440"/>
                  </a:lnTo>
                  <a:lnTo>
                    <a:pt x="485" y="437"/>
                  </a:lnTo>
                  <a:lnTo>
                    <a:pt x="488" y="430"/>
                  </a:lnTo>
                  <a:lnTo>
                    <a:pt x="488" y="428"/>
                  </a:lnTo>
                  <a:lnTo>
                    <a:pt x="485" y="428"/>
                  </a:lnTo>
                  <a:lnTo>
                    <a:pt x="481" y="426"/>
                  </a:lnTo>
                  <a:lnTo>
                    <a:pt x="476" y="428"/>
                  </a:lnTo>
                  <a:lnTo>
                    <a:pt x="464" y="435"/>
                  </a:lnTo>
                  <a:lnTo>
                    <a:pt x="459" y="437"/>
                  </a:lnTo>
                  <a:lnTo>
                    <a:pt x="450" y="437"/>
                  </a:lnTo>
                  <a:lnTo>
                    <a:pt x="447" y="435"/>
                  </a:lnTo>
                  <a:lnTo>
                    <a:pt x="445" y="435"/>
                  </a:lnTo>
                  <a:lnTo>
                    <a:pt x="440" y="437"/>
                  </a:lnTo>
                  <a:lnTo>
                    <a:pt x="436" y="433"/>
                  </a:lnTo>
                  <a:lnTo>
                    <a:pt x="433" y="426"/>
                  </a:lnTo>
                  <a:lnTo>
                    <a:pt x="428" y="411"/>
                  </a:lnTo>
                  <a:lnTo>
                    <a:pt x="421" y="402"/>
                  </a:lnTo>
                  <a:lnTo>
                    <a:pt x="419" y="397"/>
                  </a:lnTo>
                  <a:lnTo>
                    <a:pt x="419" y="397"/>
                  </a:lnTo>
                  <a:lnTo>
                    <a:pt x="417" y="395"/>
                  </a:lnTo>
                  <a:lnTo>
                    <a:pt x="417" y="392"/>
                  </a:lnTo>
                  <a:lnTo>
                    <a:pt x="417" y="390"/>
                  </a:lnTo>
                  <a:lnTo>
                    <a:pt x="417" y="385"/>
                  </a:lnTo>
                  <a:lnTo>
                    <a:pt x="417" y="385"/>
                  </a:lnTo>
                  <a:lnTo>
                    <a:pt x="417" y="383"/>
                  </a:lnTo>
                  <a:lnTo>
                    <a:pt x="417" y="383"/>
                  </a:lnTo>
                  <a:lnTo>
                    <a:pt x="414" y="381"/>
                  </a:lnTo>
                  <a:lnTo>
                    <a:pt x="412" y="378"/>
                  </a:lnTo>
                  <a:lnTo>
                    <a:pt x="412" y="376"/>
                  </a:lnTo>
                  <a:lnTo>
                    <a:pt x="412" y="374"/>
                  </a:lnTo>
                  <a:lnTo>
                    <a:pt x="412" y="374"/>
                  </a:lnTo>
                  <a:lnTo>
                    <a:pt x="412" y="371"/>
                  </a:lnTo>
                  <a:lnTo>
                    <a:pt x="412" y="371"/>
                  </a:lnTo>
                  <a:lnTo>
                    <a:pt x="410" y="369"/>
                  </a:lnTo>
                  <a:lnTo>
                    <a:pt x="410" y="369"/>
                  </a:lnTo>
                  <a:lnTo>
                    <a:pt x="410" y="362"/>
                  </a:lnTo>
                  <a:lnTo>
                    <a:pt x="407" y="362"/>
                  </a:lnTo>
                  <a:lnTo>
                    <a:pt x="407" y="359"/>
                  </a:lnTo>
                  <a:lnTo>
                    <a:pt x="407" y="359"/>
                  </a:lnTo>
                  <a:lnTo>
                    <a:pt x="405" y="357"/>
                  </a:lnTo>
                  <a:lnTo>
                    <a:pt x="405" y="357"/>
                  </a:lnTo>
                  <a:lnTo>
                    <a:pt x="405" y="355"/>
                  </a:lnTo>
                  <a:lnTo>
                    <a:pt x="405" y="355"/>
                  </a:lnTo>
                  <a:lnTo>
                    <a:pt x="407" y="352"/>
                  </a:lnTo>
                  <a:lnTo>
                    <a:pt x="407" y="350"/>
                  </a:lnTo>
                  <a:lnTo>
                    <a:pt x="410" y="348"/>
                  </a:lnTo>
                  <a:lnTo>
                    <a:pt x="412" y="343"/>
                  </a:lnTo>
                  <a:lnTo>
                    <a:pt x="412" y="338"/>
                  </a:lnTo>
                  <a:lnTo>
                    <a:pt x="414" y="336"/>
                  </a:lnTo>
                  <a:lnTo>
                    <a:pt x="414" y="333"/>
                  </a:lnTo>
                  <a:lnTo>
                    <a:pt x="417" y="333"/>
                  </a:lnTo>
                  <a:lnTo>
                    <a:pt x="417" y="333"/>
                  </a:lnTo>
                  <a:lnTo>
                    <a:pt x="421" y="333"/>
                  </a:lnTo>
                  <a:lnTo>
                    <a:pt x="431" y="336"/>
                  </a:lnTo>
                  <a:lnTo>
                    <a:pt x="431" y="336"/>
                  </a:lnTo>
                  <a:lnTo>
                    <a:pt x="433" y="338"/>
                  </a:lnTo>
                  <a:lnTo>
                    <a:pt x="433" y="338"/>
                  </a:lnTo>
                  <a:lnTo>
                    <a:pt x="436" y="340"/>
                  </a:lnTo>
                  <a:lnTo>
                    <a:pt x="436" y="340"/>
                  </a:lnTo>
                  <a:lnTo>
                    <a:pt x="438" y="348"/>
                  </a:lnTo>
                  <a:lnTo>
                    <a:pt x="440" y="350"/>
                  </a:lnTo>
                  <a:lnTo>
                    <a:pt x="443" y="350"/>
                  </a:lnTo>
                  <a:lnTo>
                    <a:pt x="445" y="352"/>
                  </a:lnTo>
                  <a:lnTo>
                    <a:pt x="447" y="352"/>
                  </a:lnTo>
                  <a:lnTo>
                    <a:pt x="447" y="352"/>
                  </a:lnTo>
                  <a:lnTo>
                    <a:pt x="450" y="352"/>
                  </a:lnTo>
                  <a:lnTo>
                    <a:pt x="450" y="350"/>
                  </a:lnTo>
                  <a:lnTo>
                    <a:pt x="450" y="348"/>
                  </a:lnTo>
                  <a:lnTo>
                    <a:pt x="450" y="345"/>
                  </a:lnTo>
                  <a:lnTo>
                    <a:pt x="450" y="345"/>
                  </a:lnTo>
                  <a:lnTo>
                    <a:pt x="450" y="343"/>
                  </a:lnTo>
                  <a:lnTo>
                    <a:pt x="452" y="343"/>
                  </a:lnTo>
                  <a:lnTo>
                    <a:pt x="452" y="340"/>
                  </a:lnTo>
                  <a:lnTo>
                    <a:pt x="459" y="338"/>
                  </a:lnTo>
                  <a:lnTo>
                    <a:pt x="459" y="338"/>
                  </a:lnTo>
                  <a:lnTo>
                    <a:pt x="459" y="336"/>
                  </a:lnTo>
                  <a:lnTo>
                    <a:pt x="459" y="336"/>
                  </a:lnTo>
                  <a:lnTo>
                    <a:pt x="459" y="336"/>
                  </a:lnTo>
                  <a:lnTo>
                    <a:pt x="459" y="333"/>
                  </a:lnTo>
                  <a:lnTo>
                    <a:pt x="457" y="333"/>
                  </a:lnTo>
                  <a:lnTo>
                    <a:pt x="455" y="331"/>
                  </a:lnTo>
                  <a:lnTo>
                    <a:pt x="455" y="331"/>
                  </a:lnTo>
                  <a:lnTo>
                    <a:pt x="462" y="326"/>
                  </a:lnTo>
                  <a:lnTo>
                    <a:pt x="476" y="321"/>
                  </a:lnTo>
                  <a:lnTo>
                    <a:pt x="471" y="317"/>
                  </a:lnTo>
                  <a:lnTo>
                    <a:pt x="471" y="314"/>
                  </a:lnTo>
                  <a:lnTo>
                    <a:pt x="466" y="300"/>
                  </a:lnTo>
                  <a:lnTo>
                    <a:pt x="464" y="298"/>
                  </a:lnTo>
                  <a:lnTo>
                    <a:pt x="464" y="295"/>
                  </a:lnTo>
                  <a:lnTo>
                    <a:pt x="462" y="295"/>
                  </a:lnTo>
                  <a:lnTo>
                    <a:pt x="459" y="293"/>
                  </a:lnTo>
                  <a:lnTo>
                    <a:pt x="455" y="288"/>
                  </a:lnTo>
                  <a:lnTo>
                    <a:pt x="452" y="288"/>
                  </a:lnTo>
                  <a:lnTo>
                    <a:pt x="452" y="286"/>
                  </a:lnTo>
                  <a:lnTo>
                    <a:pt x="452" y="284"/>
                  </a:lnTo>
                  <a:lnTo>
                    <a:pt x="450" y="281"/>
                  </a:lnTo>
                  <a:lnTo>
                    <a:pt x="450" y="277"/>
                  </a:lnTo>
                  <a:lnTo>
                    <a:pt x="450" y="277"/>
                  </a:lnTo>
                  <a:lnTo>
                    <a:pt x="450" y="274"/>
                  </a:lnTo>
                  <a:lnTo>
                    <a:pt x="450" y="272"/>
                  </a:lnTo>
                  <a:lnTo>
                    <a:pt x="447" y="269"/>
                  </a:lnTo>
                  <a:lnTo>
                    <a:pt x="447" y="262"/>
                  </a:lnTo>
                  <a:lnTo>
                    <a:pt x="447" y="262"/>
                  </a:lnTo>
                  <a:lnTo>
                    <a:pt x="447" y="260"/>
                  </a:lnTo>
                  <a:lnTo>
                    <a:pt x="440" y="253"/>
                  </a:lnTo>
                  <a:lnTo>
                    <a:pt x="440" y="250"/>
                  </a:lnTo>
                  <a:lnTo>
                    <a:pt x="440" y="250"/>
                  </a:lnTo>
                  <a:lnTo>
                    <a:pt x="440" y="250"/>
                  </a:lnTo>
                  <a:lnTo>
                    <a:pt x="443" y="250"/>
                  </a:lnTo>
                  <a:lnTo>
                    <a:pt x="443" y="250"/>
                  </a:lnTo>
                  <a:lnTo>
                    <a:pt x="445" y="248"/>
                  </a:lnTo>
                  <a:lnTo>
                    <a:pt x="445" y="248"/>
                  </a:lnTo>
                  <a:lnTo>
                    <a:pt x="443" y="246"/>
                  </a:lnTo>
                  <a:lnTo>
                    <a:pt x="443" y="243"/>
                  </a:lnTo>
                  <a:lnTo>
                    <a:pt x="443" y="243"/>
                  </a:lnTo>
                  <a:lnTo>
                    <a:pt x="443" y="241"/>
                  </a:lnTo>
                  <a:lnTo>
                    <a:pt x="443" y="239"/>
                  </a:lnTo>
                  <a:lnTo>
                    <a:pt x="443" y="239"/>
                  </a:lnTo>
                  <a:lnTo>
                    <a:pt x="440" y="239"/>
                  </a:lnTo>
                  <a:lnTo>
                    <a:pt x="438" y="239"/>
                  </a:lnTo>
                  <a:lnTo>
                    <a:pt x="438" y="239"/>
                  </a:lnTo>
                  <a:lnTo>
                    <a:pt x="436" y="236"/>
                  </a:lnTo>
                  <a:lnTo>
                    <a:pt x="436" y="236"/>
                  </a:lnTo>
                  <a:lnTo>
                    <a:pt x="438" y="234"/>
                  </a:lnTo>
                  <a:lnTo>
                    <a:pt x="438" y="232"/>
                  </a:lnTo>
                  <a:lnTo>
                    <a:pt x="438" y="229"/>
                  </a:lnTo>
                  <a:lnTo>
                    <a:pt x="438" y="227"/>
                  </a:lnTo>
                  <a:lnTo>
                    <a:pt x="436" y="224"/>
                  </a:lnTo>
                  <a:lnTo>
                    <a:pt x="436" y="224"/>
                  </a:lnTo>
                  <a:lnTo>
                    <a:pt x="431" y="224"/>
                  </a:lnTo>
                  <a:lnTo>
                    <a:pt x="428" y="222"/>
                  </a:lnTo>
                  <a:lnTo>
                    <a:pt x="426" y="217"/>
                  </a:lnTo>
                  <a:lnTo>
                    <a:pt x="421" y="208"/>
                  </a:lnTo>
                  <a:lnTo>
                    <a:pt x="419" y="206"/>
                  </a:lnTo>
                  <a:lnTo>
                    <a:pt x="419" y="201"/>
                  </a:lnTo>
                  <a:lnTo>
                    <a:pt x="419" y="201"/>
                  </a:lnTo>
                  <a:lnTo>
                    <a:pt x="419" y="201"/>
                  </a:lnTo>
                  <a:lnTo>
                    <a:pt x="421" y="198"/>
                  </a:lnTo>
                  <a:lnTo>
                    <a:pt x="426" y="196"/>
                  </a:lnTo>
                  <a:lnTo>
                    <a:pt x="426" y="194"/>
                  </a:lnTo>
                  <a:lnTo>
                    <a:pt x="426" y="194"/>
                  </a:lnTo>
                  <a:lnTo>
                    <a:pt x="426" y="194"/>
                  </a:lnTo>
                  <a:lnTo>
                    <a:pt x="426" y="191"/>
                  </a:lnTo>
                  <a:lnTo>
                    <a:pt x="426" y="189"/>
                  </a:lnTo>
                  <a:lnTo>
                    <a:pt x="426" y="179"/>
                  </a:lnTo>
                  <a:lnTo>
                    <a:pt x="424" y="175"/>
                  </a:lnTo>
                  <a:lnTo>
                    <a:pt x="424" y="170"/>
                  </a:lnTo>
                  <a:lnTo>
                    <a:pt x="424" y="168"/>
                  </a:lnTo>
                  <a:lnTo>
                    <a:pt x="424" y="165"/>
                  </a:lnTo>
                  <a:lnTo>
                    <a:pt x="426" y="165"/>
                  </a:lnTo>
                  <a:lnTo>
                    <a:pt x="452" y="137"/>
                  </a:lnTo>
                  <a:lnTo>
                    <a:pt x="452" y="135"/>
                  </a:lnTo>
                  <a:lnTo>
                    <a:pt x="455" y="135"/>
                  </a:lnTo>
                  <a:lnTo>
                    <a:pt x="455" y="130"/>
                  </a:lnTo>
                  <a:lnTo>
                    <a:pt x="455" y="127"/>
                  </a:lnTo>
                  <a:lnTo>
                    <a:pt x="455" y="125"/>
                  </a:lnTo>
                  <a:lnTo>
                    <a:pt x="455" y="106"/>
                  </a:lnTo>
                  <a:lnTo>
                    <a:pt x="452" y="106"/>
                  </a:lnTo>
                  <a:lnTo>
                    <a:pt x="452" y="106"/>
                  </a:lnTo>
                  <a:lnTo>
                    <a:pt x="447" y="111"/>
                  </a:lnTo>
                  <a:lnTo>
                    <a:pt x="447" y="111"/>
                  </a:lnTo>
                  <a:lnTo>
                    <a:pt x="443" y="111"/>
                  </a:lnTo>
                  <a:lnTo>
                    <a:pt x="433" y="104"/>
                  </a:lnTo>
                  <a:lnTo>
                    <a:pt x="428" y="104"/>
                  </a:lnTo>
                  <a:lnTo>
                    <a:pt x="426" y="101"/>
                  </a:lnTo>
                  <a:lnTo>
                    <a:pt x="414" y="82"/>
                  </a:lnTo>
                  <a:lnTo>
                    <a:pt x="407" y="75"/>
                  </a:lnTo>
                  <a:lnTo>
                    <a:pt x="402" y="73"/>
                  </a:lnTo>
                  <a:lnTo>
                    <a:pt x="395" y="71"/>
                  </a:lnTo>
                  <a:lnTo>
                    <a:pt x="391" y="68"/>
                  </a:lnTo>
                  <a:lnTo>
                    <a:pt x="391" y="63"/>
                  </a:lnTo>
                  <a:lnTo>
                    <a:pt x="388" y="56"/>
                  </a:lnTo>
                  <a:lnTo>
                    <a:pt x="388" y="47"/>
                  </a:lnTo>
                  <a:lnTo>
                    <a:pt x="393" y="30"/>
                  </a:lnTo>
                  <a:lnTo>
                    <a:pt x="393" y="23"/>
                  </a:lnTo>
                  <a:lnTo>
                    <a:pt x="393" y="14"/>
                  </a:lnTo>
                  <a:lnTo>
                    <a:pt x="393" y="7"/>
                  </a:lnTo>
                  <a:lnTo>
                    <a:pt x="391" y="2"/>
                  </a:lnTo>
                  <a:lnTo>
                    <a:pt x="383" y="0"/>
                  </a:lnTo>
                  <a:lnTo>
                    <a:pt x="381" y="2"/>
                  </a:lnTo>
                  <a:lnTo>
                    <a:pt x="372" y="4"/>
                  </a:lnTo>
                  <a:lnTo>
                    <a:pt x="364" y="7"/>
                  </a:lnTo>
                  <a:lnTo>
                    <a:pt x="362" y="11"/>
                  </a:lnTo>
                  <a:lnTo>
                    <a:pt x="360" y="16"/>
                  </a:lnTo>
                  <a:lnTo>
                    <a:pt x="360" y="16"/>
                  </a:lnTo>
                  <a:lnTo>
                    <a:pt x="362" y="19"/>
                  </a:lnTo>
                  <a:lnTo>
                    <a:pt x="362" y="21"/>
                  </a:lnTo>
                  <a:lnTo>
                    <a:pt x="360" y="23"/>
                  </a:lnTo>
                  <a:lnTo>
                    <a:pt x="357" y="26"/>
                  </a:lnTo>
                  <a:lnTo>
                    <a:pt x="355" y="28"/>
                  </a:lnTo>
                  <a:lnTo>
                    <a:pt x="350" y="30"/>
                  </a:lnTo>
                  <a:lnTo>
                    <a:pt x="338" y="45"/>
                  </a:lnTo>
                  <a:lnTo>
                    <a:pt x="334" y="47"/>
                  </a:lnTo>
                  <a:lnTo>
                    <a:pt x="327" y="49"/>
                  </a:lnTo>
                  <a:lnTo>
                    <a:pt x="322" y="52"/>
                  </a:lnTo>
                  <a:lnTo>
                    <a:pt x="317" y="56"/>
                  </a:lnTo>
                  <a:lnTo>
                    <a:pt x="315" y="59"/>
                  </a:lnTo>
                  <a:lnTo>
                    <a:pt x="312" y="61"/>
                  </a:lnTo>
                  <a:lnTo>
                    <a:pt x="315" y="63"/>
                  </a:lnTo>
                  <a:lnTo>
                    <a:pt x="319" y="68"/>
                  </a:lnTo>
                  <a:lnTo>
                    <a:pt x="327" y="80"/>
                  </a:lnTo>
                  <a:lnTo>
                    <a:pt x="327" y="92"/>
                  </a:lnTo>
                  <a:lnTo>
                    <a:pt x="322" y="101"/>
                  </a:lnTo>
                  <a:lnTo>
                    <a:pt x="312" y="108"/>
                  </a:lnTo>
                  <a:lnTo>
                    <a:pt x="310" y="111"/>
                  </a:lnTo>
                  <a:lnTo>
                    <a:pt x="305" y="111"/>
                  </a:lnTo>
                  <a:lnTo>
                    <a:pt x="303" y="113"/>
                  </a:lnTo>
                  <a:lnTo>
                    <a:pt x="303" y="116"/>
                  </a:lnTo>
                  <a:lnTo>
                    <a:pt x="301" y="118"/>
                  </a:lnTo>
                  <a:lnTo>
                    <a:pt x="301" y="123"/>
                  </a:lnTo>
                  <a:lnTo>
                    <a:pt x="301" y="132"/>
                  </a:lnTo>
                  <a:lnTo>
                    <a:pt x="301" y="132"/>
                  </a:lnTo>
                  <a:lnTo>
                    <a:pt x="298" y="137"/>
                  </a:lnTo>
                  <a:lnTo>
                    <a:pt x="298" y="137"/>
                  </a:lnTo>
                  <a:lnTo>
                    <a:pt x="296" y="139"/>
                  </a:lnTo>
                  <a:lnTo>
                    <a:pt x="293" y="142"/>
                  </a:lnTo>
                  <a:lnTo>
                    <a:pt x="291" y="142"/>
                  </a:lnTo>
                  <a:lnTo>
                    <a:pt x="277" y="146"/>
                  </a:lnTo>
                  <a:lnTo>
                    <a:pt x="270" y="149"/>
                  </a:lnTo>
                  <a:lnTo>
                    <a:pt x="265" y="158"/>
                  </a:lnTo>
                  <a:lnTo>
                    <a:pt x="267" y="165"/>
                  </a:lnTo>
                  <a:lnTo>
                    <a:pt x="265" y="165"/>
                  </a:lnTo>
                  <a:lnTo>
                    <a:pt x="265" y="165"/>
                  </a:lnTo>
                  <a:lnTo>
                    <a:pt x="265" y="168"/>
                  </a:lnTo>
                  <a:lnTo>
                    <a:pt x="267" y="187"/>
                  </a:lnTo>
                  <a:lnTo>
                    <a:pt x="270" y="194"/>
                  </a:lnTo>
                  <a:lnTo>
                    <a:pt x="270" y="198"/>
                  </a:lnTo>
                  <a:lnTo>
                    <a:pt x="270" y="206"/>
                  </a:lnTo>
                  <a:lnTo>
                    <a:pt x="270" y="208"/>
                  </a:lnTo>
                  <a:lnTo>
                    <a:pt x="272" y="213"/>
                  </a:lnTo>
                  <a:lnTo>
                    <a:pt x="272" y="215"/>
                  </a:lnTo>
                  <a:lnTo>
                    <a:pt x="272" y="215"/>
                  </a:lnTo>
                  <a:lnTo>
                    <a:pt x="272" y="215"/>
                  </a:lnTo>
                  <a:lnTo>
                    <a:pt x="274" y="217"/>
                  </a:lnTo>
                  <a:lnTo>
                    <a:pt x="279" y="220"/>
                  </a:lnTo>
                  <a:lnTo>
                    <a:pt x="279" y="220"/>
                  </a:lnTo>
                  <a:lnTo>
                    <a:pt x="279" y="222"/>
                  </a:lnTo>
                  <a:lnTo>
                    <a:pt x="279" y="227"/>
                  </a:lnTo>
                  <a:lnTo>
                    <a:pt x="279" y="236"/>
                  </a:lnTo>
                  <a:lnTo>
                    <a:pt x="279" y="241"/>
                  </a:lnTo>
                  <a:lnTo>
                    <a:pt x="279" y="243"/>
                  </a:lnTo>
                  <a:lnTo>
                    <a:pt x="279" y="246"/>
                  </a:lnTo>
                  <a:lnTo>
                    <a:pt x="282" y="246"/>
                  </a:lnTo>
                  <a:lnTo>
                    <a:pt x="282" y="248"/>
                  </a:lnTo>
                  <a:lnTo>
                    <a:pt x="279" y="250"/>
                  </a:lnTo>
                  <a:lnTo>
                    <a:pt x="272" y="262"/>
                  </a:lnTo>
                  <a:lnTo>
                    <a:pt x="251" y="267"/>
                  </a:lnTo>
                  <a:lnTo>
                    <a:pt x="246" y="272"/>
                  </a:lnTo>
                  <a:lnTo>
                    <a:pt x="244" y="274"/>
                  </a:lnTo>
                  <a:lnTo>
                    <a:pt x="244" y="274"/>
                  </a:lnTo>
                  <a:lnTo>
                    <a:pt x="241" y="274"/>
                  </a:lnTo>
                  <a:lnTo>
                    <a:pt x="227" y="274"/>
                  </a:lnTo>
                  <a:lnTo>
                    <a:pt x="225" y="272"/>
                  </a:lnTo>
                  <a:lnTo>
                    <a:pt x="222" y="272"/>
                  </a:lnTo>
                  <a:lnTo>
                    <a:pt x="222" y="269"/>
                  </a:lnTo>
                  <a:lnTo>
                    <a:pt x="222" y="269"/>
                  </a:lnTo>
                  <a:lnTo>
                    <a:pt x="201" y="265"/>
                  </a:lnTo>
                  <a:lnTo>
                    <a:pt x="199" y="265"/>
                  </a:lnTo>
                  <a:lnTo>
                    <a:pt x="196" y="267"/>
                  </a:lnTo>
                  <a:lnTo>
                    <a:pt x="194" y="267"/>
                  </a:lnTo>
                  <a:lnTo>
                    <a:pt x="192" y="269"/>
                  </a:lnTo>
                  <a:lnTo>
                    <a:pt x="189" y="269"/>
                  </a:lnTo>
                  <a:lnTo>
                    <a:pt x="187" y="269"/>
                  </a:lnTo>
                  <a:lnTo>
                    <a:pt x="184" y="269"/>
                  </a:lnTo>
                  <a:lnTo>
                    <a:pt x="184" y="269"/>
                  </a:lnTo>
                  <a:lnTo>
                    <a:pt x="180" y="274"/>
                  </a:lnTo>
                  <a:lnTo>
                    <a:pt x="177" y="277"/>
                  </a:lnTo>
                  <a:lnTo>
                    <a:pt x="175" y="279"/>
                  </a:lnTo>
                  <a:lnTo>
                    <a:pt x="170" y="281"/>
                  </a:lnTo>
                  <a:lnTo>
                    <a:pt x="170" y="281"/>
                  </a:lnTo>
                  <a:lnTo>
                    <a:pt x="168" y="286"/>
                  </a:lnTo>
                  <a:lnTo>
                    <a:pt x="166" y="286"/>
                  </a:lnTo>
                  <a:lnTo>
                    <a:pt x="135" y="295"/>
                  </a:lnTo>
                  <a:lnTo>
                    <a:pt x="135" y="298"/>
                  </a:lnTo>
                  <a:lnTo>
                    <a:pt x="132" y="298"/>
                  </a:lnTo>
                  <a:lnTo>
                    <a:pt x="130" y="298"/>
                  </a:lnTo>
                  <a:lnTo>
                    <a:pt x="118" y="295"/>
                  </a:lnTo>
                  <a:lnTo>
                    <a:pt x="116" y="295"/>
                  </a:lnTo>
                  <a:lnTo>
                    <a:pt x="113" y="295"/>
                  </a:lnTo>
                  <a:lnTo>
                    <a:pt x="113" y="295"/>
                  </a:lnTo>
                  <a:lnTo>
                    <a:pt x="113" y="293"/>
                  </a:lnTo>
                  <a:lnTo>
                    <a:pt x="113" y="293"/>
                  </a:lnTo>
                  <a:lnTo>
                    <a:pt x="113" y="293"/>
                  </a:lnTo>
                  <a:lnTo>
                    <a:pt x="113" y="291"/>
                  </a:lnTo>
                  <a:lnTo>
                    <a:pt x="113" y="288"/>
                  </a:lnTo>
                  <a:lnTo>
                    <a:pt x="113" y="288"/>
                  </a:lnTo>
                  <a:lnTo>
                    <a:pt x="111" y="291"/>
                  </a:lnTo>
                  <a:lnTo>
                    <a:pt x="104" y="300"/>
                  </a:lnTo>
                  <a:lnTo>
                    <a:pt x="99" y="303"/>
                  </a:lnTo>
                  <a:lnTo>
                    <a:pt x="99" y="303"/>
                  </a:lnTo>
                  <a:lnTo>
                    <a:pt x="102" y="305"/>
                  </a:lnTo>
                  <a:lnTo>
                    <a:pt x="104" y="310"/>
                  </a:lnTo>
                  <a:lnTo>
                    <a:pt x="104" y="312"/>
                  </a:lnTo>
                  <a:lnTo>
                    <a:pt x="106" y="314"/>
                  </a:lnTo>
                  <a:lnTo>
                    <a:pt x="116" y="319"/>
                  </a:lnTo>
                  <a:lnTo>
                    <a:pt x="118" y="319"/>
                  </a:lnTo>
                  <a:lnTo>
                    <a:pt x="118" y="324"/>
                  </a:lnTo>
                  <a:lnTo>
                    <a:pt x="116" y="329"/>
                  </a:lnTo>
                  <a:lnTo>
                    <a:pt x="111" y="336"/>
                  </a:lnTo>
                  <a:lnTo>
                    <a:pt x="104" y="345"/>
                  </a:lnTo>
                  <a:lnTo>
                    <a:pt x="104" y="345"/>
                  </a:lnTo>
                  <a:lnTo>
                    <a:pt x="104" y="355"/>
                  </a:lnTo>
                  <a:lnTo>
                    <a:pt x="106" y="362"/>
                  </a:lnTo>
                  <a:lnTo>
                    <a:pt x="106" y="366"/>
                  </a:lnTo>
                  <a:lnTo>
                    <a:pt x="102" y="371"/>
                  </a:lnTo>
                  <a:lnTo>
                    <a:pt x="97" y="378"/>
                  </a:lnTo>
                  <a:lnTo>
                    <a:pt x="97" y="381"/>
                  </a:lnTo>
                  <a:lnTo>
                    <a:pt x="94" y="378"/>
                  </a:lnTo>
                  <a:lnTo>
                    <a:pt x="92" y="376"/>
                  </a:lnTo>
                  <a:lnTo>
                    <a:pt x="90" y="376"/>
                  </a:lnTo>
                  <a:lnTo>
                    <a:pt x="83" y="378"/>
                  </a:lnTo>
                  <a:lnTo>
                    <a:pt x="76" y="381"/>
                  </a:lnTo>
                  <a:lnTo>
                    <a:pt x="73" y="383"/>
                  </a:lnTo>
                  <a:lnTo>
                    <a:pt x="68" y="390"/>
                  </a:lnTo>
                  <a:lnTo>
                    <a:pt x="66" y="392"/>
                  </a:lnTo>
                  <a:lnTo>
                    <a:pt x="64" y="392"/>
                  </a:lnTo>
                  <a:lnTo>
                    <a:pt x="59" y="392"/>
                  </a:lnTo>
                  <a:lnTo>
                    <a:pt x="57" y="395"/>
                  </a:lnTo>
                  <a:lnTo>
                    <a:pt x="57" y="397"/>
                  </a:lnTo>
                  <a:lnTo>
                    <a:pt x="57" y="397"/>
                  </a:lnTo>
                  <a:lnTo>
                    <a:pt x="59" y="400"/>
                  </a:lnTo>
                  <a:lnTo>
                    <a:pt x="57" y="402"/>
                  </a:lnTo>
                  <a:lnTo>
                    <a:pt x="49" y="404"/>
                  </a:lnTo>
                  <a:lnTo>
                    <a:pt x="42" y="402"/>
                  </a:lnTo>
                  <a:lnTo>
                    <a:pt x="35" y="397"/>
                  </a:lnTo>
                  <a:lnTo>
                    <a:pt x="28" y="397"/>
                  </a:lnTo>
                  <a:lnTo>
                    <a:pt x="26" y="397"/>
                  </a:lnTo>
                  <a:lnTo>
                    <a:pt x="21" y="400"/>
                  </a:lnTo>
                  <a:lnTo>
                    <a:pt x="21" y="402"/>
                  </a:lnTo>
                  <a:lnTo>
                    <a:pt x="19" y="402"/>
                  </a:lnTo>
                  <a:lnTo>
                    <a:pt x="14" y="402"/>
                  </a:lnTo>
                  <a:lnTo>
                    <a:pt x="12" y="402"/>
                  </a:lnTo>
                  <a:lnTo>
                    <a:pt x="4" y="407"/>
                  </a:lnTo>
                  <a:lnTo>
                    <a:pt x="4" y="407"/>
                  </a:lnTo>
                  <a:lnTo>
                    <a:pt x="2" y="409"/>
                  </a:lnTo>
                  <a:lnTo>
                    <a:pt x="0" y="414"/>
                  </a:lnTo>
                  <a:lnTo>
                    <a:pt x="2" y="419"/>
                  </a:lnTo>
                  <a:lnTo>
                    <a:pt x="7" y="421"/>
                  </a:lnTo>
                  <a:lnTo>
                    <a:pt x="7" y="423"/>
                  </a:lnTo>
                  <a:lnTo>
                    <a:pt x="7" y="426"/>
                  </a:lnTo>
                  <a:lnTo>
                    <a:pt x="7" y="428"/>
                  </a:lnTo>
                  <a:lnTo>
                    <a:pt x="9" y="433"/>
                  </a:lnTo>
                  <a:lnTo>
                    <a:pt x="12" y="435"/>
                  </a:lnTo>
                  <a:lnTo>
                    <a:pt x="19" y="435"/>
                  </a:lnTo>
                  <a:lnTo>
                    <a:pt x="26" y="440"/>
                  </a:lnTo>
                  <a:lnTo>
                    <a:pt x="26" y="449"/>
                  </a:lnTo>
                  <a:lnTo>
                    <a:pt x="26" y="466"/>
                  </a:lnTo>
                  <a:lnTo>
                    <a:pt x="28" y="473"/>
                  </a:lnTo>
                  <a:lnTo>
                    <a:pt x="35" y="478"/>
                  </a:lnTo>
                  <a:lnTo>
                    <a:pt x="52" y="487"/>
                  </a:lnTo>
                  <a:lnTo>
                    <a:pt x="54" y="487"/>
                  </a:lnTo>
                  <a:lnTo>
                    <a:pt x="66" y="485"/>
                  </a:lnTo>
                  <a:lnTo>
                    <a:pt x="68" y="485"/>
                  </a:lnTo>
                  <a:lnTo>
                    <a:pt x="80" y="490"/>
                  </a:lnTo>
                  <a:lnTo>
                    <a:pt x="85" y="494"/>
                  </a:lnTo>
                  <a:lnTo>
                    <a:pt x="85" y="497"/>
                  </a:lnTo>
                  <a:lnTo>
                    <a:pt x="85" y="497"/>
                  </a:lnTo>
                  <a:lnTo>
                    <a:pt x="85" y="499"/>
                  </a:lnTo>
                  <a:lnTo>
                    <a:pt x="85" y="499"/>
                  </a:lnTo>
                  <a:lnTo>
                    <a:pt x="85" y="501"/>
                  </a:lnTo>
                  <a:lnTo>
                    <a:pt x="85" y="501"/>
                  </a:lnTo>
                  <a:lnTo>
                    <a:pt x="83" y="506"/>
                  </a:lnTo>
                  <a:lnTo>
                    <a:pt x="83" y="506"/>
                  </a:lnTo>
                  <a:lnTo>
                    <a:pt x="85" y="513"/>
                  </a:lnTo>
                  <a:lnTo>
                    <a:pt x="87" y="520"/>
                  </a:lnTo>
                  <a:lnTo>
                    <a:pt x="87" y="523"/>
                  </a:lnTo>
                  <a:lnTo>
                    <a:pt x="94" y="535"/>
                  </a:lnTo>
                  <a:lnTo>
                    <a:pt x="94" y="539"/>
                  </a:lnTo>
                  <a:lnTo>
                    <a:pt x="92" y="539"/>
                  </a:lnTo>
                  <a:lnTo>
                    <a:pt x="85" y="537"/>
                  </a:lnTo>
                  <a:lnTo>
                    <a:pt x="80" y="537"/>
                  </a:lnTo>
                  <a:lnTo>
                    <a:pt x="76" y="539"/>
                  </a:lnTo>
                  <a:lnTo>
                    <a:pt x="71" y="544"/>
                  </a:lnTo>
                  <a:lnTo>
                    <a:pt x="71" y="551"/>
                  </a:lnTo>
                  <a:lnTo>
                    <a:pt x="73" y="556"/>
                  </a:lnTo>
                  <a:lnTo>
                    <a:pt x="68" y="558"/>
                  </a:lnTo>
                  <a:lnTo>
                    <a:pt x="61" y="572"/>
                  </a:lnTo>
                  <a:lnTo>
                    <a:pt x="52" y="579"/>
                  </a:lnTo>
                  <a:lnTo>
                    <a:pt x="49" y="584"/>
                  </a:lnTo>
                  <a:lnTo>
                    <a:pt x="49" y="594"/>
                  </a:lnTo>
                  <a:lnTo>
                    <a:pt x="54" y="601"/>
                  </a:lnTo>
                  <a:lnTo>
                    <a:pt x="61" y="608"/>
                  </a:lnTo>
                  <a:lnTo>
                    <a:pt x="66" y="613"/>
                  </a:lnTo>
                  <a:lnTo>
                    <a:pt x="59" y="617"/>
                  </a:lnTo>
                  <a:lnTo>
                    <a:pt x="57" y="620"/>
                  </a:lnTo>
                  <a:lnTo>
                    <a:pt x="57" y="629"/>
                  </a:lnTo>
                  <a:lnTo>
                    <a:pt x="54" y="632"/>
                  </a:lnTo>
                  <a:lnTo>
                    <a:pt x="54" y="632"/>
                  </a:lnTo>
                  <a:lnTo>
                    <a:pt x="57" y="636"/>
                  </a:lnTo>
                  <a:lnTo>
                    <a:pt x="57" y="636"/>
                  </a:lnTo>
                  <a:lnTo>
                    <a:pt x="61" y="641"/>
                  </a:lnTo>
                  <a:lnTo>
                    <a:pt x="64" y="646"/>
                  </a:lnTo>
                  <a:lnTo>
                    <a:pt x="66" y="650"/>
                  </a:lnTo>
                  <a:lnTo>
                    <a:pt x="66" y="653"/>
                  </a:lnTo>
                  <a:lnTo>
                    <a:pt x="68" y="655"/>
                  </a:lnTo>
                  <a:lnTo>
                    <a:pt x="73" y="658"/>
                  </a:lnTo>
                  <a:lnTo>
                    <a:pt x="76" y="660"/>
                  </a:lnTo>
                  <a:lnTo>
                    <a:pt x="76" y="665"/>
                  </a:lnTo>
                  <a:lnTo>
                    <a:pt x="78" y="667"/>
                  </a:lnTo>
                  <a:lnTo>
                    <a:pt x="78" y="669"/>
                  </a:lnTo>
                  <a:lnTo>
                    <a:pt x="80" y="672"/>
                  </a:lnTo>
                  <a:lnTo>
                    <a:pt x="83" y="672"/>
                  </a:lnTo>
                  <a:lnTo>
                    <a:pt x="85" y="672"/>
                  </a:lnTo>
                  <a:lnTo>
                    <a:pt x="87" y="672"/>
                  </a:lnTo>
                  <a:lnTo>
                    <a:pt x="92" y="672"/>
                  </a:lnTo>
                  <a:lnTo>
                    <a:pt x="94" y="672"/>
                  </a:lnTo>
                  <a:lnTo>
                    <a:pt x="106" y="679"/>
                  </a:lnTo>
                  <a:lnTo>
                    <a:pt x="116" y="681"/>
                  </a:lnTo>
                  <a:lnTo>
                    <a:pt x="137" y="695"/>
                  </a:lnTo>
                  <a:lnTo>
                    <a:pt x="142" y="698"/>
                  </a:lnTo>
                  <a:lnTo>
                    <a:pt x="147" y="698"/>
                  </a:lnTo>
                  <a:lnTo>
                    <a:pt x="149" y="700"/>
                  </a:lnTo>
                  <a:lnTo>
                    <a:pt x="151" y="703"/>
                  </a:lnTo>
                  <a:lnTo>
                    <a:pt x="154" y="705"/>
                  </a:lnTo>
                  <a:lnTo>
                    <a:pt x="154" y="705"/>
                  </a:lnTo>
                  <a:lnTo>
                    <a:pt x="156" y="707"/>
                  </a:lnTo>
                  <a:lnTo>
                    <a:pt x="166" y="707"/>
                  </a:lnTo>
                  <a:lnTo>
                    <a:pt x="203" y="695"/>
                  </a:lnTo>
                  <a:lnTo>
                    <a:pt x="208" y="695"/>
                  </a:lnTo>
                  <a:lnTo>
                    <a:pt x="218" y="691"/>
                  </a:lnTo>
                  <a:lnTo>
                    <a:pt x="225" y="691"/>
                  </a:lnTo>
                  <a:lnTo>
                    <a:pt x="222" y="700"/>
                  </a:lnTo>
                  <a:lnTo>
                    <a:pt x="225" y="705"/>
                  </a:lnTo>
                  <a:lnTo>
                    <a:pt x="229" y="710"/>
                  </a:lnTo>
                  <a:lnTo>
                    <a:pt x="232" y="717"/>
                  </a:lnTo>
                  <a:lnTo>
                    <a:pt x="237" y="717"/>
                  </a:lnTo>
                  <a:lnTo>
                    <a:pt x="241" y="714"/>
                  </a:lnTo>
                  <a:lnTo>
                    <a:pt x="241" y="712"/>
                  </a:lnTo>
                  <a:lnTo>
                    <a:pt x="241" y="712"/>
                  </a:lnTo>
                  <a:lnTo>
                    <a:pt x="241" y="712"/>
                  </a:lnTo>
                  <a:lnTo>
                    <a:pt x="241" y="712"/>
                  </a:lnTo>
                  <a:lnTo>
                    <a:pt x="239" y="710"/>
                  </a:lnTo>
                  <a:lnTo>
                    <a:pt x="239" y="710"/>
                  </a:lnTo>
                  <a:lnTo>
                    <a:pt x="239" y="707"/>
                  </a:lnTo>
                  <a:lnTo>
                    <a:pt x="241" y="707"/>
                  </a:lnTo>
                  <a:lnTo>
                    <a:pt x="241" y="707"/>
                  </a:lnTo>
                  <a:lnTo>
                    <a:pt x="241" y="703"/>
                  </a:lnTo>
                  <a:lnTo>
                    <a:pt x="244" y="703"/>
                  </a:lnTo>
                  <a:lnTo>
                    <a:pt x="244" y="703"/>
                  </a:lnTo>
                  <a:lnTo>
                    <a:pt x="246" y="700"/>
                  </a:lnTo>
                  <a:lnTo>
                    <a:pt x="246" y="700"/>
                  </a:lnTo>
                  <a:lnTo>
                    <a:pt x="248" y="700"/>
                  </a:lnTo>
                  <a:lnTo>
                    <a:pt x="248" y="700"/>
                  </a:lnTo>
                  <a:lnTo>
                    <a:pt x="253" y="703"/>
                  </a:lnTo>
                  <a:lnTo>
                    <a:pt x="256" y="705"/>
                  </a:lnTo>
                  <a:lnTo>
                    <a:pt x="256" y="705"/>
                  </a:lnTo>
                  <a:lnTo>
                    <a:pt x="263" y="705"/>
                  </a:lnTo>
                  <a:lnTo>
                    <a:pt x="277" y="707"/>
                  </a:lnTo>
                  <a:lnTo>
                    <a:pt x="282" y="707"/>
                  </a:lnTo>
                  <a:lnTo>
                    <a:pt x="296" y="710"/>
                  </a:lnTo>
                  <a:lnTo>
                    <a:pt x="296" y="710"/>
                  </a:lnTo>
                  <a:lnTo>
                    <a:pt x="298" y="710"/>
                  </a:lnTo>
                  <a:lnTo>
                    <a:pt x="298" y="707"/>
                  </a:lnTo>
                  <a:lnTo>
                    <a:pt x="298" y="707"/>
                  </a:lnTo>
                  <a:lnTo>
                    <a:pt x="298" y="705"/>
                  </a:lnTo>
                  <a:lnTo>
                    <a:pt x="298" y="705"/>
                  </a:lnTo>
                  <a:lnTo>
                    <a:pt x="298" y="705"/>
                  </a:lnTo>
                  <a:lnTo>
                    <a:pt x="296" y="703"/>
                  </a:lnTo>
                  <a:lnTo>
                    <a:pt x="296" y="703"/>
                  </a:lnTo>
                  <a:lnTo>
                    <a:pt x="293" y="703"/>
                  </a:lnTo>
                  <a:lnTo>
                    <a:pt x="293" y="700"/>
                  </a:lnTo>
                  <a:lnTo>
                    <a:pt x="293" y="700"/>
                  </a:lnTo>
                  <a:lnTo>
                    <a:pt x="296" y="698"/>
                  </a:lnTo>
                  <a:lnTo>
                    <a:pt x="298" y="695"/>
                  </a:lnTo>
                  <a:lnTo>
                    <a:pt x="298" y="695"/>
                  </a:lnTo>
                  <a:lnTo>
                    <a:pt x="298" y="695"/>
                  </a:lnTo>
                  <a:lnTo>
                    <a:pt x="301" y="695"/>
                  </a:lnTo>
                  <a:lnTo>
                    <a:pt x="305" y="695"/>
                  </a:lnTo>
                  <a:lnTo>
                    <a:pt x="308" y="695"/>
                  </a:lnTo>
                  <a:lnTo>
                    <a:pt x="308" y="695"/>
                  </a:lnTo>
                  <a:lnTo>
                    <a:pt x="308" y="695"/>
                  </a:lnTo>
                  <a:lnTo>
                    <a:pt x="310" y="695"/>
                  </a:lnTo>
                  <a:lnTo>
                    <a:pt x="310" y="695"/>
                  </a:lnTo>
                  <a:lnTo>
                    <a:pt x="312" y="691"/>
                  </a:lnTo>
                  <a:lnTo>
                    <a:pt x="315" y="688"/>
                  </a:lnTo>
                  <a:lnTo>
                    <a:pt x="315" y="686"/>
                  </a:lnTo>
                  <a:lnTo>
                    <a:pt x="315" y="686"/>
                  </a:lnTo>
                  <a:lnTo>
                    <a:pt x="315" y="681"/>
                  </a:lnTo>
                  <a:lnTo>
                    <a:pt x="315" y="681"/>
                  </a:lnTo>
                  <a:lnTo>
                    <a:pt x="315" y="679"/>
                  </a:lnTo>
                  <a:lnTo>
                    <a:pt x="312" y="679"/>
                  </a:lnTo>
                  <a:lnTo>
                    <a:pt x="312" y="679"/>
                  </a:lnTo>
                  <a:lnTo>
                    <a:pt x="312" y="677"/>
                  </a:lnTo>
                  <a:lnTo>
                    <a:pt x="312" y="672"/>
                  </a:lnTo>
                  <a:lnTo>
                    <a:pt x="312" y="672"/>
                  </a:lnTo>
                  <a:lnTo>
                    <a:pt x="312" y="669"/>
                  </a:lnTo>
                  <a:lnTo>
                    <a:pt x="312" y="667"/>
                  </a:lnTo>
                  <a:lnTo>
                    <a:pt x="312" y="667"/>
                  </a:lnTo>
                  <a:lnTo>
                    <a:pt x="312" y="665"/>
                  </a:lnTo>
                  <a:lnTo>
                    <a:pt x="315" y="658"/>
                  </a:lnTo>
                  <a:lnTo>
                    <a:pt x="315" y="655"/>
                  </a:lnTo>
                  <a:lnTo>
                    <a:pt x="315" y="655"/>
                  </a:lnTo>
                  <a:lnTo>
                    <a:pt x="312" y="653"/>
                  </a:lnTo>
                  <a:lnTo>
                    <a:pt x="312" y="653"/>
                  </a:lnTo>
                  <a:lnTo>
                    <a:pt x="312" y="653"/>
                  </a:lnTo>
                  <a:lnTo>
                    <a:pt x="312" y="650"/>
                  </a:lnTo>
                  <a:lnTo>
                    <a:pt x="315" y="650"/>
                  </a:lnTo>
                  <a:lnTo>
                    <a:pt x="317" y="648"/>
                  </a:lnTo>
                  <a:lnTo>
                    <a:pt x="319" y="648"/>
                  </a:lnTo>
                  <a:lnTo>
                    <a:pt x="319" y="646"/>
                  </a:lnTo>
                  <a:lnTo>
                    <a:pt x="322" y="643"/>
                  </a:lnTo>
                  <a:lnTo>
                    <a:pt x="322" y="641"/>
                  </a:lnTo>
                  <a:lnTo>
                    <a:pt x="327" y="639"/>
                  </a:lnTo>
                  <a:lnTo>
                    <a:pt x="327" y="639"/>
                  </a:lnTo>
                  <a:lnTo>
                    <a:pt x="329" y="636"/>
                  </a:lnTo>
                  <a:lnTo>
                    <a:pt x="329" y="634"/>
                  </a:lnTo>
                  <a:lnTo>
                    <a:pt x="329" y="632"/>
                  </a:lnTo>
                  <a:lnTo>
                    <a:pt x="331" y="627"/>
                  </a:lnTo>
                  <a:lnTo>
                    <a:pt x="334" y="624"/>
                  </a:lnTo>
                  <a:lnTo>
                    <a:pt x="334" y="622"/>
                  </a:lnTo>
                  <a:lnTo>
                    <a:pt x="336" y="622"/>
                  </a:lnTo>
                  <a:lnTo>
                    <a:pt x="338" y="622"/>
                  </a:lnTo>
                  <a:lnTo>
                    <a:pt x="338" y="622"/>
                  </a:lnTo>
                  <a:lnTo>
                    <a:pt x="341" y="620"/>
                  </a:lnTo>
                  <a:lnTo>
                    <a:pt x="341" y="620"/>
                  </a:lnTo>
                  <a:lnTo>
                    <a:pt x="341" y="617"/>
                  </a:lnTo>
                  <a:lnTo>
                    <a:pt x="343" y="615"/>
                  </a:lnTo>
                  <a:lnTo>
                    <a:pt x="343" y="613"/>
                  </a:lnTo>
                  <a:lnTo>
                    <a:pt x="343" y="610"/>
                  </a:lnTo>
                  <a:lnTo>
                    <a:pt x="343" y="608"/>
                  </a:lnTo>
                  <a:lnTo>
                    <a:pt x="341" y="608"/>
                  </a:lnTo>
                  <a:lnTo>
                    <a:pt x="341" y="606"/>
                  </a:lnTo>
                  <a:lnTo>
                    <a:pt x="341" y="606"/>
                  </a:lnTo>
                  <a:lnTo>
                    <a:pt x="341" y="606"/>
                  </a:lnTo>
                  <a:lnTo>
                    <a:pt x="338" y="603"/>
                  </a:lnTo>
                  <a:lnTo>
                    <a:pt x="341" y="601"/>
                  </a:lnTo>
                  <a:lnTo>
                    <a:pt x="341" y="601"/>
                  </a:lnTo>
                  <a:lnTo>
                    <a:pt x="343" y="596"/>
                  </a:lnTo>
                  <a:lnTo>
                    <a:pt x="343" y="594"/>
                  </a:lnTo>
                  <a:lnTo>
                    <a:pt x="346" y="589"/>
                  </a:lnTo>
                  <a:lnTo>
                    <a:pt x="346" y="589"/>
                  </a:lnTo>
                  <a:lnTo>
                    <a:pt x="348" y="584"/>
                  </a:lnTo>
                  <a:lnTo>
                    <a:pt x="350" y="584"/>
                  </a:lnTo>
                  <a:lnTo>
                    <a:pt x="353" y="587"/>
                  </a:lnTo>
                  <a:lnTo>
                    <a:pt x="355" y="589"/>
                  </a:lnTo>
                  <a:lnTo>
                    <a:pt x="357" y="589"/>
                  </a:lnTo>
                  <a:lnTo>
                    <a:pt x="360" y="591"/>
                  </a:lnTo>
                  <a:lnTo>
                    <a:pt x="362" y="594"/>
                  </a:lnTo>
                  <a:lnTo>
                    <a:pt x="364" y="594"/>
                  </a:lnTo>
                  <a:lnTo>
                    <a:pt x="364" y="596"/>
                  </a:lnTo>
                  <a:lnTo>
                    <a:pt x="369" y="596"/>
                  </a:lnTo>
                  <a:lnTo>
                    <a:pt x="372" y="598"/>
                  </a:lnTo>
                  <a:lnTo>
                    <a:pt x="372" y="598"/>
                  </a:lnTo>
                  <a:lnTo>
                    <a:pt x="372" y="598"/>
                  </a:lnTo>
                  <a:lnTo>
                    <a:pt x="372" y="601"/>
                  </a:lnTo>
                  <a:lnTo>
                    <a:pt x="374" y="601"/>
                  </a:lnTo>
                  <a:lnTo>
                    <a:pt x="374" y="601"/>
                  </a:lnTo>
                  <a:lnTo>
                    <a:pt x="376" y="598"/>
                  </a:lnTo>
                  <a:lnTo>
                    <a:pt x="379" y="596"/>
                  </a:lnTo>
                  <a:lnTo>
                    <a:pt x="379" y="596"/>
                  </a:lnTo>
                  <a:lnTo>
                    <a:pt x="379" y="596"/>
                  </a:lnTo>
                  <a:lnTo>
                    <a:pt x="381" y="594"/>
                  </a:lnTo>
                  <a:lnTo>
                    <a:pt x="381" y="594"/>
                  </a:lnTo>
                  <a:lnTo>
                    <a:pt x="381" y="594"/>
                  </a:lnTo>
                  <a:lnTo>
                    <a:pt x="381" y="591"/>
                  </a:lnTo>
                  <a:lnTo>
                    <a:pt x="383" y="589"/>
                  </a:lnTo>
                  <a:lnTo>
                    <a:pt x="386" y="589"/>
                  </a:lnTo>
                  <a:lnTo>
                    <a:pt x="386" y="589"/>
                  </a:lnTo>
                  <a:lnTo>
                    <a:pt x="388" y="591"/>
                  </a:lnTo>
                  <a:lnTo>
                    <a:pt x="391" y="591"/>
                  </a:lnTo>
                  <a:lnTo>
                    <a:pt x="391" y="591"/>
                  </a:lnTo>
                  <a:lnTo>
                    <a:pt x="393" y="589"/>
                  </a:lnTo>
                  <a:lnTo>
                    <a:pt x="400" y="589"/>
                  </a:lnTo>
                  <a:lnTo>
                    <a:pt x="419" y="589"/>
                  </a:lnTo>
                  <a:lnTo>
                    <a:pt x="424" y="587"/>
                  </a:lnTo>
                  <a:lnTo>
                    <a:pt x="424" y="584"/>
                  </a:lnTo>
                  <a:lnTo>
                    <a:pt x="426" y="582"/>
                  </a:lnTo>
                  <a:lnTo>
                    <a:pt x="426" y="582"/>
                  </a:lnTo>
                  <a:lnTo>
                    <a:pt x="426" y="579"/>
                  </a:lnTo>
                  <a:lnTo>
                    <a:pt x="426" y="579"/>
                  </a:lnTo>
                  <a:lnTo>
                    <a:pt x="426" y="579"/>
                  </a:lnTo>
                  <a:lnTo>
                    <a:pt x="426" y="577"/>
                  </a:lnTo>
                  <a:lnTo>
                    <a:pt x="426" y="577"/>
                  </a:lnTo>
                  <a:lnTo>
                    <a:pt x="426" y="575"/>
                  </a:lnTo>
                  <a:lnTo>
                    <a:pt x="426" y="575"/>
                  </a:lnTo>
                  <a:lnTo>
                    <a:pt x="426" y="572"/>
                  </a:lnTo>
                  <a:lnTo>
                    <a:pt x="426" y="572"/>
                  </a:lnTo>
                  <a:lnTo>
                    <a:pt x="428" y="570"/>
                  </a:lnTo>
                  <a:lnTo>
                    <a:pt x="428" y="568"/>
                  </a:lnTo>
                  <a:lnTo>
                    <a:pt x="428" y="568"/>
                  </a:lnTo>
                  <a:lnTo>
                    <a:pt x="431" y="568"/>
                  </a:lnTo>
                  <a:lnTo>
                    <a:pt x="433" y="568"/>
                  </a:lnTo>
                  <a:lnTo>
                    <a:pt x="450" y="570"/>
                  </a:lnTo>
                  <a:lnTo>
                    <a:pt x="452" y="570"/>
                  </a:lnTo>
                  <a:lnTo>
                    <a:pt x="452" y="570"/>
                  </a:lnTo>
                  <a:lnTo>
                    <a:pt x="455" y="572"/>
                  </a:lnTo>
                  <a:lnTo>
                    <a:pt x="455" y="572"/>
                  </a:lnTo>
                  <a:lnTo>
                    <a:pt x="455" y="575"/>
                  </a:lnTo>
                  <a:lnTo>
                    <a:pt x="457" y="577"/>
                  </a:lnTo>
                  <a:lnTo>
                    <a:pt x="457" y="579"/>
                  </a:lnTo>
                  <a:lnTo>
                    <a:pt x="459" y="582"/>
                  </a:lnTo>
                  <a:lnTo>
                    <a:pt x="459" y="584"/>
                  </a:lnTo>
                  <a:lnTo>
                    <a:pt x="462" y="587"/>
                  </a:lnTo>
                  <a:lnTo>
                    <a:pt x="462" y="587"/>
                  </a:lnTo>
                  <a:lnTo>
                    <a:pt x="462" y="587"/>
                  </a:lnTo>
                  <a:lnTo>
                    <a:pt x="462" y="591"/>
                  </a:lnTo>
                  <a:lnTo>
                    <a:pt x="462" y="591"/>
                  </a:lnTo>
                  <a:lnTo>
                    <a:pt x="462" y="594"/>
                  </a:lnTo>
                  <a:lnTo>
                    <a:pt x="462" y="594"/>
                  </a:lnTo>
                  <a:lnTo>
                    <a:pt x="464" y="594"/>
                  </a:lnTo>
                  <a:lnTo>
                    <a:pt x="464" y="594"/>
                  </a:lnTo>
                  <a:lnTo>
                    <a:pt x="464" y="594"/>
                  </a:lnTo>
                  <a:lnTo>
                    <a:pt x="466" y="591"/>
                  </a:lnTo>
                  <a:lnTo>
                    <a:pt x="466" y="589"/>
                  </a:lnTo>
                  <a:lnTo>
                    <a:pt x="469" y="589"/>
                  </a:lnTo>
                  <a:lnTo>
                    <a:pt x="471" y="587"/>
                  </a:lnTo>
                  <a:lnTo>
                    <a:pt x="471" y="584"/>
                  </a:lnTo>
                  <a:lnTo>
                    <a:pt x="473" y="584"/>
                  </a:lnTo>
                  <a:lnTo>
                    <a:pt x="473" y="584"/>
                  </a:lnTo>
                  <a:lnTo>
                    <a:pt x="473" y="582"/>
                  </a:lnTo>
                  <a:lnTo>
                    <a:pt x="473" y="577"/>
                  </a:lnTo>
                  <a:lnTo>
                    <a:pt x="476" y="577"/>
                  </a:lnTo>
                  <a:lnTo>
                    <a:pt x="476" y="577"/>
                  </a:lnTo>
                  <a:lnTo>
                    <a:pt x="478" y="575"/>
                  </a:lnTo>
                  <a:lnTo>
                    <a:pt x="485" y="575"/>
                  </a:lnTo>
                  <a:lnTo>
                    <a:pt x="488" y="577"/>
                  </a:lnTo>
                  <a:lnTo>
                    <a:pt x="490" y="577"/>
                  </a:lnTo>
                  <a:lnTo>
                    <a:pt x="492" y="575"/>
                  </a:lnTo>
                  <a:lnTo>
                    <a:pt x="492" y="572"/>
                  </a:lnTo>
                  <a:lnTo>
                    <a:pt x="492" y="572"/>
                  </a:lnTo>
                  <a:lnTo>
                    <a:pt x="492" y="570"/>
                  </a:lnTo>
                  <a:lnTo>
                    <a:pt x="492" y="570"/>
                  </a:lnTo>
                  <a:lnTo>
                    <a:pt x="492" y="568"/>
                  </a:lnTo>
                  <a:lnTo>
                    <a:pt x="492" y="563"/>
                  </a:lnTo>
                  <a:lnTo>
                    <a:pt x="492" y="563"/>
                  </a:lnTo>
                  <a:lnTo>
                    <a:pt x="492" y="561"/>
                  </a:lnTo>
                  <a:lnTo>
                    <a:pt x="492" y="561"/>
                  </a:lnTo>
                  <a:lnTo>
                    <a:pt x="490" y="558"/>
                  </a:lnTo>
                  <a:lnTo>
                    <a:pt x="488" y="558"/>
                  </a:lnTo>
                  <a:lnTo>
                    <a:pt x="485" y="556"/>
                  </a:lnTo>
                  <a:lnTo>
                    <a:pt x="485" y="556"/>
                  </a:lnTo>
                  <a:lnTo>
                    <a:pt x="485" y="553"/>
                  </a:lnTo>
                  <a:lnTo>
                    <a:pt x="485" y="553"/>
                  </a:lnTo>
                  <a:lnTo>
                    <a:pt x="485" y="553"/>
                  </a:lnTo>
                  <a:lnTo>
                    <a:pt x="490" y="549"/>
                  </a:lnTo>
                  <a:lnTo>
                    <a:pt x="492" y="546"/>
                  </a:lnTo>
                  <a:lnTo>
                    <a:pt x="492" y="546"/>
                  </a:lnTo>
                  <a:lnTo>
                    <a:pt x="492" y="546"/>
                  </a:lnTo>
                  <a:lnTo>
                    <a:pt x="492" y="542"/>
                  </a:lnTo>
                  <a:lnTo>
                    <a:pt x="495" y="542"/>
                  </a:lnTo>
                  <a:lnTo>
                    <a:pt x="495" y="539"/>
                  </a:lnTo>
                  <a:lnTo>
                    <a:pt x="495" y="539"/>
                  </a:lnTo>
                  <a:lnTo>
                    <a:pt x="500" y="539"/>
                  </a:lnTo>
                  <a:lnTo>
                    <a:pt x="502" y="539"/>
                  </a:lnTo>
                  <a:lnTo>
                    <a:pt x="504" y="539"/>
                  </a:lnTo>
                  <a:lnTo>
                    <a:pt x="504" y="544"/>
                  </a:lnTo>
                  <a:lnTo>
                    <a:pt x="507" y="544"/>
                  </a:lnTo>
                  <a:lnTo>
                    <a:pt x="509" y="544"/>
                  </a:lnTo>
                  <a:lnTo>
                    <a:pt x="511" y="546"/>
                  </a:lnTo>
                  <a:lnTo>
                    <a:pt x="514" y="549"/>
                  </a:lnTo>
                  <a:lnTo>
                    <a:pt x="518" y="553"/>
                  </a:lnTo>
                  <a:lnTo>
                    <a:pt x="521" y="556"/>
                  </a:lnTo>
                  <a:lnTo>
                    <a:pt x="530" y="558"/>
                  </a:lnTo>
                  <a:lnTo>
                    <a:pt x="533" y="561"/>
                  </a:lnTo>
                  <a:lnTo>
                    <a:pt x="535" y="561"/>
                  </a:lnTo>
                  <a:lnTo>
                    <a:pt x="535" y="563"/>
                  </a:lnTo>
                  <a:lnTo>
                    <a:pt x="535" y="565"/>
                  </a:lnTo>
                  <a:lnTo>
                    <a:pt x="535" y="565"/>
                  </a:lnTo>
                  <a:lnTo>
                    <a:pt x="535" y="568"/>
                  </a:lnTo>
                  <a:lnTo>
                    <a:pt x="537" y="568"/>
                  </a:lnTo>
                  <a:lnTo>
                    <a:pt x="537" y="568"/>
                  </a:lnTo>
                  <a:lnTo>
                    <a:pt x="540" y="570"/>
                  </a:lnTo>
                  <a:lnTo>
                    <a:pt x="545" y="570"/>
                  </a:lnTo>
                  <a:lnTo>
                    <a:pt x="545" y="570"/>
                  </a:lnTo>
                  <a:lnTo>
                    <a:pt x="549" y="570"/>
                  </a:lnTo>
                  <a:lnTo>
                    <a:pt x="549" y="568"/>
                  </a:lnTo>
                  <a:lnTo>
                    <a:pt x="554" y="568"/>
                  </a:lnTo>
                  <a:lnTo>
                    <a:pt x="554" y="565"/>
                  </a:lnTo>
                  <a:lnTo>
                    <a:pt x="556" y="561"/>
                  </a:lnTo>
                  <a:lnTo>
                    <a:pt x="554" y="539"/>
                  </a:lnTo>
                  <a:lnTo>
                    <a:pt x="556" y="527"/>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2"/>
            <p:cNvSpPr>
              <a:spLocks/>
            </p:cNvSpPr>
            <p:nvPr/>
          </p:nvSpPr>
          <p:spPr bwMode="auto">
            <a:xfrm>
              <a:off x="4136" y="2010"/>
              <a:ext cx="261" cy="201"/>
            </a:xfrm>
            <a:custGeom>
              <a:avLst/>
              <a:gdLst>
                <a:gd name="T0" fmla="*/ 251 w 261"/>
                <a:gd name="T1" fmla="*/ 104 h 201"/>
                <a:gd name="T2" fmla="*/ 249 w 261"/>
                <a:gd name="T3" fmla="*/ 92 h 201"/>
                <a:gd name="T4" fmla="*/ 251 w 261"/>
                <a:gd name="T5" fmla="*/ 80 h 201"/>
                <a:gd name="T6" fmla="*/ 251 w 261"/>
                <a:gd name="T7" fmla="*/ 64 h 201"/>
                <a:gd name="T8" fmla="*/ 258 w 261"/>
                <a:gd name="T9" fmla="*/ 42 h 201"/>
                <a:gd name="T10" fmla="*/ 227 w 261"/>
                <a:gd name="T11" fmla="*/ 21 h 201"/>
                <a:gd name="T12" fmla="*/ 180 w 261"/>
                <a:gd name="T13" fmla="*/ 0 h 201"/>
                <a:gd name="T14" fmla="*/ 173 w 261"/>
                <a:gd name="T15" fmla="*/ 7 h 201"/>
                <a:gd name="T16" fmla="*/ 171 w 261"/>
                <a:gd name="T17" fmla="*/ 19 h 201"/>
                <a:gd name="T18" fmla="*/ 152 w 261"/>
                <a:gd name="T19" fmla="*/ 40 h 201"/>
                <a:gd name="T20" fmla="*/ 135 w 261"/>
                <a:gd name="T21" fmla="*/ 64 h 201"/>
                <a:gd name="T22" fmla="*/ 123 w 261"/>
                <a:gd name="T23" fmla="*/ 83 h 201"/>
                <a:gd name="T24" fmla="*/ 109 w 261"/>
                <a:gd name="T25" fmla="*/ 87 h 201"/>
                <a:gd name="T26" fmla="*/ 107 w 261"/>
                <a:gd name="T27" fmla="*/ 78 h 201"/>
                <a:gd name="T28" fmla="*/ 104 w 261"/>
                <a:gd name="T29" fmla="*/ 71 h 201"/>
                <a:gd name="T30" fmla="*/ 95 w 261"/>
                <a:gd name="T31" fmla="*/ 59 h 201"/>
                <a:gd name="T32" fmla="*/ 88 w 261"/>
                <a:gd name="T33" fmla="*/ 61 h 201"/>
                <a:gd name="T34" fmla="*/ 81 w 261"/>
                <a:gd name="T35" fmla="*/ 54 h 201"/>
                <a:gd name="T36" fmla="*/ 73 w 261"/>
                <a:gd name="T37" fmla="*/ 49 h 201"/>
                <a:gd name="T38" fmla="*/ 59 w 261"/>
                <a:gd name="T39" fmla="*/ 61 h 201"/>
                <a:gd name="T40" fmla="*/ 45 w 261"/>
                <a:gd name="T41" fmla="*/ 68 h 201"/>
                <a:gd name="T42" fmla="*/ 45 w 261"/>
                <a:gd name="T43" fmla="*/ 78 h 201"/>
                <a:gd name="T44" fmla="*/ 52 w 261"/>
                <a:gd name="T45" fmla="*/ 87 h 201"/>
                <a:gd name="T46" fmla="*/ 50 w 261"/>
                <a:gd name="T47" fmla="*/ 90 h 201"/>
                <a:gd name="T48" fmla="*/ 31 w 261"/>
                <a:gd name="T49" fmla="*/ 102 h 201"/>
                <a:gd name="T50" fmla="*/ 19 w 261"/>
                <a:gd name="T51" fmla="*/ 109 h 201"/>
                <a:gd name="T52" fmla="*/ 0 w 261"/>
                <a:gd name="T53" fmla="*/ 111 h 201"/>
                <a:gd name="T54" fmla="*/ 7 w 261"/>
                <a:gd name="T55" fmla="*/ 120 h 201"/>
                <a:gd name="T56" fmla="*/ 12 w 261"/>
                <a:gd name="T57" fmla="*/ 142 h 201"/>
                <a:gd name="T58" fmla="*/ 14 w 261"/>
                <a:gd name="T59" fmla="*/ 149 h 201"/>
                <a:gd name="T60" fmla="*/ 7 w 261"/>
                <a:gd name="T61" fmla="*/ 163 h 201"/>
                <a:gd name="T62" fmla="*/ 5 w 261"/>
                <a:gd name="T63" fmla="*/ 173 h 201"/>
                <a:gd name="T64" fmla="*/ 19 w 261"/>
                <a:gd name="T65" fmla="*/ 191 h 201"/>
                <a:gd name="T66" fmla="*/ 33 w 261"/>
                <a:gd name="T67" fmla="*/ 196 h 201"/>
                <a:gd name="T68" fmla="*/ 36 w 261"/>
                <a:gd name="T69" fmla="*/ 189 h 201"/>
                <a:gd name="T70" fmla="*/ 31 w 261"/>
                <a:gd name="T71" fmla="*/ 182 h 201"/>
                <a:gd name="T72" fmla="*/ 33 w 261"/>
                <a:gd name="T73" fmla="*/ 173 h 201"/>
                <a:gd name="T74" fmla="*/ 40 w 261"/>
                <a:gd name="T75" fmla="*/ 168 h 201"/>
                <a:gd name="T76" fmla="*/ 71 w 261"/>
                <a:gd name="T77" fmla="*/ 170 h 201"/>
                <a:gd name="T78" fmla="*/ 107 w 261"/>
                <a:gd name="T79" fmla="*/ 187 h 201"/>
                <a:gd name="T80" fmla="*/ 126 w 261"/>
                <a:gd name="T81" fmla="*/ 196 h 201"/>
                <a:gd name="T82" fmla="*/ 135 w 261"/>
                <a:gd name="T83" fmla="*/ 201 h 201"/>
                <a:gd name="T84" fmla="*/ 152 w 261"/>
                <a:gd name="T85" fmla="*/ 194 h 201"/>
                <a:gd name="T86" fmla="*/ 175 w 261"/>
                <a:gd name="T87" fmla="*/ 189 h 201"/>
                <a:gd name="T88" fmla="*/ 180 w 261"/>
                <a:gd name="T89" fmla="*/ 180 h 201"/>
                <a:gd name="T90" fmla="*/ 187 w 261"/>
                <a:gd name="T91" fmla="*/ 184 h 201"/>
                <a:gd name="T92" fmla="*/ 211 w 261"/>
                <a:gd name="T93" fmla="*/ 180 h 201"/>
                <a:gd name="T94" fmla="*/ 213 w 261"/>
                <a:gd name="T95" fmla="*/ 156 h 201"/>
                <a:gd name="T96" fmla="*/ 211 w 261"/>
                <a:gd name="T97" fmla="*/ 135 h 201"/>
                <a:gd name="T98" fmla="*/ 216 w 261"/>
                <a:gd name="T99" fmla="*/ 128 h 201"/>
                <a:gd name="T100" fmla="*/ 230 w 261"/>
                <a:gd name="T101" fmla="*/ 130 h 201"/>
                <a:gd name="T102" fmla="*/ 239 w 261"/>
                <a:gd name="T103" fmla="*/ 123 h 201"/>
                <a:gd name="T104" fmla="*/ 249 w 261"/>
                <a:gd name="T105" fmla="*/ 113 h 201"/>
                <a:gd name="T106" fmla="*/ 261 w 261"/>
                <a:gd name="T107" fmla="*/ 10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1" h="201">
                  <a:moveTo>
                    <a:pt x="261" y="106"/>
                  </a:moveTo>
                  <a:lnTo>
                    <a:pt x="258" y="106"/>
                  </a:lnTo>
                  <a:lnTo>
                    <a:pt x="254" y="104"/>
                  </a:lnTo>
                  <a:lnTo>
                    <a:pt x="254" y="104"/>
                  </a:lnTo>
                  <a:lnTo>
                    <a:pt x="251" y="104"/>
                  </a:lnTo>
                  <a:lnTo>
                    <a:pt x="251" y="104"/>
                  </a:lnTo>
                  <a:lnTo>
                    <a:pt x="251" y="102"/>
                  </a:lnTo>
                  <a:lnTo>
                    <a:pt x="251" y="102"/>
                  </a:lnTo>
                  <a:lnTo>
                    <a:pt x="249" y="99"/>
                  </a:lnTo>
                  <a:lnTo>
                    <a:pt x="249" y="97"/>
                  </a:lnTo>
                  <a:lnTo>
                    <a:pt x="249" y="94"/>
                  </a:lnTo>
                  <a:lnTo>
                    <a:pt x="249" y="92"/>
                  </a:lnTo>
                  <a:lnTo>
                    <a:pt x="249" y="92"/>
                  </a:lnTo>
                  <a:lnTo>
                    <a:pt x="249" y="90"/>
                  </a:lnTo>
                  <a:lnTo>
                    <a:pt x="249" y="87"/>
                  </a:lnTo>
                  <a:lnTo>
                    <a:pt x="249" y="83"/>
                  </a:lnTo>
                  <a:lnTo>
                    <a:pt x="251" y="83"/>
                  </a:lnTo>
                  <a:lnTo>
                    <a:pt x="251" y="80"/>
                  </a:lnTo>
                  <a:lnTo>
                    <a:pt x="249" y="75"/>
                  </a:lnTo>
                  <a:lnTo>
                    <a:pt x="249" y="73"/>
                  </a:lnTo>
                  <a:lnTo>
                    <a:pt x="249" y="71"/>
                  </a:lnTo>
                  <a:lnTo>
                    <a:pt x="249" y="68"/>
                  </a:lnTo>
                  <a:lnTo>
                    <a:pt x="251" y="68"/>
                  </a:lnTo>
                  <a:lnTo>
                    <a:pt x="251" y="64"/>
                  </a:lnTo>
                  <a:lnTo>
                    <a:pt x="256" y="59"/>
                  </a:lnTo>
                  <a:lnTo>
                    <a:pt x="256" y="57"/>
                  </a:lnTo>
                  <a:lnTo>
                    <a:pt x="256" y="54"/>
                  </a:lnTo>
                  <a:lnTo>
                    <a:pt x="256" y="54"/>
                  </a:lnTo>
                  <a:lnTo>
                    <a:pt x="256" y="42"/>
                  </a:lnTo>
                  <a:lnTo>
                    <a:pt x="258" y="42"/>
                  </a:lnTo>
                  <a:lnTo>
                    <a:pt x="254" y="40"/>
                  </a:lnTo>
                  <a:lnTo>
                    <a:pt x="249" y="38"/>
                  </a:lnTo>
                  <a:lnTo>
                    <a:pt x="239" y="33"/>
                  </a:lnTo>
                  <a:lnTo>
                    <a:pt x="237" y="31"/>
                  </a:lnTo>
                  <a:lnTo>
                    <a:pt x="235" y="28"/>
                  </a:lnTo>
                  <a:lnTo>
                    <a:pt x="227" y="21"/>
                  </a:lnTo>
                  <a:lnTo>
                    <a:pt x="225" y="19"/>
                  </a:lnTo>
                  <a:lnTo>
                    <a:pt x="216" y="16"/>
                  </a:lnTo>
                  <a:lnTo>
                    <a:pt x="199" y="14"/>
                  </a:lnTo>
                  <a:lnTo>
                    <a:pt x="192" y="9"/>
                  </a:lnTo>
                  <a:lnTo>
                    <a:pt x="185" y="2"/>
                  </a:lnTo>
                  <a:lnTo>
                    <a:pt x="180" y="0"/>
                  </a:lnTo>
                  <a:lnTo>
                    <a:pt x="175" y="0"/>
                  </a:lnTo>
                  <a:lnTo>
                    <a:pt x="175" y="0"/>
                  </a:lnTo>
                  <a:lnTo>
                    <a:pt x="175" y="4"/>
                  </a:lnTo>
                  <a:lnTo>
                    <a:pt x="175" y="4"/>
                  </a:lnTo>
                  <a:lnTo>
                    <a:pt x="175" y="4"/>
                  </a:lnTo>
                  <a:lnTo>
                    <a:pt x="173" y="7"/>
                  </a:lnTo>
                  <a:lnTo>
                    <a:pt x="173" y="9"/>
                  </a:lnTo>
                  <a:lnTo>
                    <a:pt x="173" y="12"/>
                  </a:lnTo>
                  <a:lnTo>
                    <a:pt x="173" y="14"/>
                  </a:lnTo>
                  <a:lnTo>
                    <a:pt x="173" y="16"/>
                  </a:lnTo>
                  <a:lnTo>
                    <a:pt x="173" y="16"/>
                  </a:lnTo>
                  <a:lnTo>
                    <a:pt x="171" y="19"/>
                  </a:lnTo>
                  <a:lnTo>
                    <a:pt x="156" y="33"/>
                  </a:lnTo>
                  <a:lnTo>
                    <a:pt x="154" y="35"/>
                  </a:lnTo>
                  <a:lnTo>
                    <a:pt x="152" y="35"/>
                  </a:lnTo>
                  <a:lnTo>
                    <a:pt x="152" y="38"/>
                  </a:lnTo>
                  <a:lnTo>
                    <a:pt x="152" y="40"/>
                  </a:lnTo>
                  <a:lnTo>
                    <a:pt x="152" y="40"/>
                  </a:lnTo>
                  <a:lnTo>
                    <a:pt x="152" y="42"/>
                  </a:lnTo>
                  <a:lnTo>
                    <a:pt x="152" y="42"/>
                  </a:lnTo>
                  <a:lnTo>
                    <a:pt x="149" y="45"/>
                  </a:lnTo>
                  <a:lnTo>
                    <a:pt x="149" y="49"/>
                  </a:lnTo>
                  <a:lnTo>
                    <a:pt x="142" y="54"/>
                  </a:lnTo>
                  <a:lnTo>
                    <a:pt x="135" y="64"/>
                  </a:lnTo>
                  <a:lnTo>
                    <a:pt x="133" y="71"/>
                  </a:lnTo>
                  <a:lnTo>
                    <a:pt x="126" y="78"/>
                  </a:lnTo>
                  <a:lnTo>
                    <a:pt x="126" y="80"/>
                  </a:lnTo>
                  <a:lnTo>
                    <a:pt x="126" y="80"/>
                  </a:lnTo>
                  <a:lnTo>
                    <a:pt x="123" y="83"/>
                  </a:lnTo>
                  <a:lnTo>
                    <a:pt x="123" y="83"/>
                  </a:lnTo>
                  <a:lnTo>
                    <a:pt x="114" y="87"/>
                  </a:lnTo>
                  <a:lnTo>
                    <a:pt x="111" y="90"/>
                  </a:lnTo>
                  <a:lnTo>
                    <a:pt x="109" y="90"/>
                  </a:lnTo>
                  <a:lnTo>
                    <a:pt x="109" y="90"/>
                  </a:lnTo>
                  <a:lnTo>
                    <a:pt x="109" y="87"/>
                  </a:lnTo>
                  <a:lnTo>
                    <a:pt x="109" y="87"/>
                  </a:lnTo>
                  <a:lnTo>
                    <a:pt x="109" y="85"/>
                  </a:lnTo>
                  <a:lnTo>
                    <a:pt x="109" y="83"/>
                  </a:lnTo>
                  <a:lnTo>
                    <a:pt x="109" y="83"/>
                  </a:lnTo>
                  <a:lnTo>
                    <a:pt x="109" y="83"/>
                  </a:lnTo>
                  <a:lnTo>
                    <a:pt x="107" y="80"/>
                  </a:lnTo>
                  <a:lnTo>
                    <a:pt x="107" y="78"/>
                  </a:lnTo>
                  <a:lnTo>
                    <a:pt x="107" y="78"/>
                  </a:lnTo>
                  <a:lnTo>
                    <a:pt x="104" y="75"/>
                  </a:lnTo>
                  <a:lnTo>
                    <a:pt x="104" y="75"/>
                  </a:lnTo>
                  <a:lnTo>
                    <a:pt x="104" y="73"/>
                  </a:lnTo>
                  <a:lnTo>
                    <a:pt x="107" y="71"/>
                  </a:lnTo>
                  <a:lnTo>
                    <a:pt x="104" y="71"/>
                  </a:lnTo>
                  <a:lnTo>
                    <a:pt x="104" y="68"/>
                  </a:lnTo>
                  <a:lnTo>
                    <a:pt x="104" y="68"/>
                  </a:lnTo>
                  <a:lnTo>
                    <a:pt x="104" y="66"/>
                  </a:lnTo>
                  <a:lnTo>
                    <a:pt x="102" y="66"/>
                  </a:lnTo>
                  <a:lnTo>
                    <a:pt x="95" y="61"/>
                  </a:lnTo>
                  <a:lnTo>
                    <a:pt x="95" y="59"/>
                  </a:lnTo>
                  <a:lnTo>
                    <a:pt x="95" y="59"/>
                  </a:lnTo>
                  <a:lnTo>
                    <a:pt x="92" y="59"/>
                  </a:lnTo>
                  <a:lnTo>
                    <a:pt x="92" y="59"/>
                  </a:lnTo>
                  <a:lnTo>
                    <a:pt x="90" y="59"/>
                  </a:lnTo>
                  <a:lnTo>
                    <a:pt x="90" y="61"/>
                  </a:lnTo>
                  <a:lnTo>
                    <a:pt x="88" y="61"/>
                  </a:lnTo>
                  <a:lnTo>
                    <a:pt x="88" y="61"/>
                  </a:lnTo>
                  <a:lnTo>
                    <a:pt x="85" y="61"/>
                  </a:lnTo>
                  <a:lnTo>
                    <a:pt x="83" y="59"/>
                  </a:lnTo>
                  <a:lnTo>
                    <a:pt x="83" y="59"/>
                  </a:lnTo>
                  <a:lnTo>
                    <a:pt x="83" y="59"/>
                  </a:lnTo>
                  <a:lnTo>
                    <a:pt x="81" y="54"/>
                  </a:lnTo>
                  <a:lnTo>
                    <a:pt x="81" y="54"/>
                  </a:lnTo>
                  <a:lnTo>
                    <a:pt x="81" y="54"/>
                  </a:lnTo>
                  <a:lnTo>
                    <a:pt x="78" y="54"/>
                  </a:lnTo>
                  <a:lnTo>
                    <a:pt x="76" y="52"/>
                  </a:lnTo>
                  <a:lnTo>
                    <a:pt x="73" y="49"/>
                  </a:lnTo>
                  <a:lnTo>
                    <a:pt x="73" y="49"/>
                  </a:lnTo>
                  <a:lnTo>
                    <a:pt x="73" y="49"/>
                  </a:lnTo>
                  <a:lnTo>
                    <a:pt x="73" y="49"/>
                  </a:lnTo>
                  <a:lnTo>
                    <a:pt x="71" y="49"/>
                  </a:lnTo>
                  <a:lnTo>
                    <a:pt x="71" y="49"/>
                  </a:lnTo>
                  <a:lnTo>
                    <a:pt x="62" y="57"/>
                  </a:lnTo>
                  <a:lnTo>
                    <a:pt x="59" y="61"/>
                  </a:lnTo>
                  <a:lnTo>
                    <a:pt x="59" y="64"/>
                  </a:lnTo>
                  <a:lnTo>
                    <a:pt x="57" y="64"/>
                  </a:lnTo>
                  <a:lnTo>
                    <a:pt x="55" y="68"/>
                  </a:lnTo>
                  <a:lnTo>
                    <a:pt x="52" y="68"/>
                  </a:lnTo>
                  <a:lnTo>
                    <a:pt x="47" y="68"/>
                  </a:lnTo>
                  <a:lnTo>
                    <a:pt x="45" y="68"/>
                  </a:lnTo>
                  <a:lnTo>
                    <a:pt x="45" y="68"/>
                  </a:lnTo>
                  <a:lnTo>
                    <a:pt x="43" y="73"/>
                  </a:lnTo>
                  <a:lnTo>
                    <a:pt x="43" y="73"/>
                  </a:lnTo>
                  <a:lnTo>
                    <a:pt x="43" y="75"/>
                  </a:lnTo>
                  <a:lnTo>
                    <a:pt x="45" y="78"/>
                  </a:lnTo>
                  <a:lnTo>
                    <a:pt x="45" y="78"/>
                  </a:lnTo>
                  <a:lnTo>
                    <a:pt x="45" y="80"/>
                  </a:lnTo>
                  <a:lnTo>
                    <a:pt x="47" y="83"/>
                  </a:lnTo>
                  <a:lnTo>
                    <a:pt x="47" y="83"/>
                  </a:lnTo>
                  <a:lnTo>
                    <a:pt x="47" y="85"/>
                  </a:lnTo>
                  <a:lnTo>
                    <a:pt x="50" y="85"/>
                  </a:lnTo>
                  <a:lnTo>
                    <a:pt x="52" y="87"/>
                  </a:lnTo>
                  <a:lnTo>
                    <a:pt x="52" y="87"/>
                  </a:lnTo>
                  <a:lnTo>
                    <a:pt x="52" y="87"/>
                  </a:lnTo>
                  <a:lnTo>
                    <a:pt x="52" y="87"/>
                  </a:lnTo>
                  <a:lnTo>
                    <a:pt x="52" y="90"/>
                  </a:lnTo>
                  <a:lnTo>
                    <a:pt x="52" y="90"/>
                  </a:lnTo>
                  <a:lnTo>
                    <a:pt x="50" y="90"/>
                  </a:lnTo>
                  <a:lnTo>
                    <a:pt x="45" y="92"/>
                  </a:lnTo>
                  <a:lnTo>
                    <a:pt x="43" y="94"/>
                  </a:lnTo>
                  <a:lnTo>
                    <a:pt x="36" y="97"/>
                  </a:lnTo>
                  <a:lnTo>
                    <a:pt x="33" y="102"/>
                  </a:lnTo>
                  <a:lnTo>
                    <a:pt x="33" y="102"/>
                  </a:lnTo>
                  <a:lnTo>
                    <a:pt x="31" y="102"/>
                  </a:lnTo>
                  <a:lnTo>
                    <a:pt x="28" y="99"/>
                  </a:lnTo>
                  <a:lnTo>
                    <a:pt x="26" y="99"/>
                  </a:lnTo>
                  <a:lnTo>
                    <a:pt x="26" y="99"/>
                  </a:lnTo>
                  <a:lnTo>
                    <a:pt x="24" y="102"/>
                  </a:lnTo>
                  <a:lnTo>
                    <a:pt x="19" y="106"/>
                  </a:lnTo>
                  <a:lnTo>
                    <a:pt x="19" y="109"/>
                  </a:lnTo>
                  <a:lnTo>
                    <a:pt x="14" y="109"/>
                  </a:lnTo>
                  <a:lnTo>
                    <a:pt x="14" y="111"/>
                  </a:lnTo>
                  <a:lnTo>
                    <a:pt x="12" y="111"/>
                  </a:lnTo>
                  <a:lnTo>
                    <a:pt x="12" y="111"/>
                  </a:lnTo>
                  <a:lnTo>
                    <a:pt x="5" y="111"/>
                  </a:lnTo>
                  <a:lnTo>
                    <a:pt x="0" y="111"/>
                  </a:lnTo>
                  <a:lnTo>
                    <a:pt x="2" y="113"/>
                  </a:lnTo>
                  <a:lnTo>
                    <a:pt x="2" y="116"/>
                  </a:lnTo>
                  <a:lnTo>
                    <a:pt x="5" y="118"/>
                  </a:lnTo>
                  <a:lnTo>
                    <a:pt x="7" y="118"/>
                  </a:lnTo>
                  <a:lnTo>
                    <a:pt x="7" y="118"/>
                  </a:lnTo>
                  <a:lnTo>
                    <a:pt x="7" y="120"/>
                  </a:lnTo>
                  <a:lnTo>
                    <a:pt x="7" y="120"/>
                  </a:lnTo>
                  <a:lnTo>
                    <a:pt x="7" y="123"/>
                  </a:lnTo>
                  <a:lnTo>
                    <a:pt x="12" y="128"/>
                  </a:lnTo>
                  <a:lnTo>
                    <a:pt x="12" y="130"/>
                  </a:lnTo>
                  <a:lnTo>
                    <a:pt x="12" y="132"/>
                  </a:lnTo>
                  <a:lnTo>
                    <a:pt x="12" y="142"/>
                  </a:lnTo>
                  <a:lnTo>
                    <a:pt x="12" y="144"/>
                  </a:lnTo>
                  <a:lnTo>
                    <a:pt x="12" y="147"/>
                  </a:lnTo>
                  <a:lnTo>
                    <a:pt x="14" y="147"/>
                  </a:lnTo>
                  <a:lnTo>
                    <a:pt x="14" y="147"/>
                  </a:lnTo>
                  <a:lnTo>
                    <a:pt x="14" y="149"/>
                  </a:lnTo>
                  <a:lnTo>
                    <a:pt x="14" y="149"/>
                  </a:lnTo>
                  <a:lnTo>
                    <a:pt x="14" y="154"/>
                  </a:lnTo>
                  <a:lnTo>
                    <a:pt x="14" y="156"/>
                  </a:lnTo>
                  <a:lnTo>
                    <a:pt x="14" y="156"/>
                  </a:lnTo>
                  <a:lnTo>
                    <a:pt x="14" y="158"/>
                  </a:lnTo>
                  <a:lnTo>
                    <a:pt x="14" y="158"/>
                  </a:lnTo>
                  <a:lnTo>
                    <a:pt x="7" y="163"/>
                  </a:lnTo>
                  <a:lnTo>
                    <a:pt x="7" y="165"/>
                  </a:lnTo>
                  <a:lnTo>
                    <a:pt x="7" y="165"/>
                  </a:lnTo>
                  <a:lnTo>
                    <a:pt x="10" y="165"/>
                  </a:lnTo>
                  <a:lnTo>
                    <a:pt x="10" y="168"/>
                  </a:lnTo>
                  <a:lnTo>
                    <a:pt x="10" y="168"/>
                  </a:lnTo>
                  <a:lnTo>
                    <a:pt x="5" y="173"/>
                  </a:lnTo>
                  <a:lnTo>
                    <a:pt x="10" y="175"/>
                  </a:lnTo>
                  <a:lnTo>
                    <a:pt x="10" y="177"/>
                  </a:lnTo>
                  <a:lnTo>
                    <a:pt x="10" y="177"/>
                  </a:lnTo>
                  <a:lnTo>
                    <a:pt x="12" y="180"/>
                  </a:lnTo>
                  <a:lnTo>
                    <a:pt x="12" y="182"/>
                  </a:lnTo>
                  <a:lnTo>
                    <a:pt x="19" y="191"/>
                  </a:lnTo>
                  <a:lnTo>
                    <a:pt x="19" y="194"/>
                  </a:lnTo>
                  <a:lnTo>
                    <a:pt x="19" y="194"/>
                  </a:lnTo>
                  <a:lnTo>
                    <a:pt x="21" y="194"/>
                  </a:lnTo>
                  <a:lnTo>
                    <a:pt x="26" y="196"/>
                  </a:lnTo>
                  <a:lnTo>
                    <a:pt x="31" y="196"/>
                  </a:lnTo>
                  <a:lnTo>
                    <a:pt x="33" y="196"/>
                  </a:lnTo>
                  <a:lnTo>
                    <a:pt x="36" y="196"/>
                  </a:lnTo>
                  <a:lnTo>
                    <a:pt x="36" y="196"/>
                  </a:lnTo>
                  <a:lnTo>
                    <a:pt x="36" y="194"/>
                  </a:lnTo>
                  <a:lnTo>
                    <a:pt x="36" y="191"/>
                  </a:lnTo>
                  <a:lnTo>
                    <a:pt x="36" y="191"/>
                  </a:lnTo>
                  <a:lnTo>
                    <a:pt x="36" y="189"/>
                  </a:lnTo>
                  <a:lnTo>
                    <a:pt x="36" y="187"/>
                  </a:lnTo>
                  <a:lnTo>
                    <a:pt x="36" y="187"/>
                  </a:lnTo>
                  <a:lnTo>
                    <a:pt x="33" y="187"/>
                  </a:lnTo>
                  <a:lnTo>
                    <a:pt x="31" y="184"/>
                  </a:lnTo>
                  <a:lnTo>
                    <a:pt x="31" y="182"/>
                  </a:lnTo>
                  <a:lnTo>
                    <a:pt x="31" y="182"/>
                  </a:lnTo>
                  <a:lnTo>
                    <a:pt x="28" y="180"/>
                  </a:lnTo>
                  <a:lnTo>
                    <a:pt x="28" y="180"/>
                  </a:lnTo>
                  <a:lnTo>
                    <a:pt x="31" y="180"/>
                  </a:lnTo>
                  <a:lnTo>
                    <a:pt x="31" y="177"/>
                  </a:lnTo>
                  <a:lnTo>
                    <a:pt x="31" y="175"/>
                  </a:lnTo>
                  <a:lnTo>
                    <a:pt x="33" y="173"/>
                  </a:lnTo>
                  <a:lnTo>
                    <a:pt x="33" y="173"/>
                  </a:lnTo>
                  <a:lnTo>
                    <a:pt x="36" y="170"/>
                  </a:lnTo>
                  <a:lnTo>
                    <a:pt x="36" y="170"/>
                  </a:lnTo>
                  <a:lnTo>
                    <a:pt x="38" y="168"/>
                  </a:lnTo>
                  <a:lnTo>
                    <a:pt x="38" y="165"/>
                  </a:lnTo>
                  <a:lnTo>
                    <a:pt x="40" y="168"/>
                  </a:lnTo>
                  <a:lnTo>
                    <a:pt x="47" y="168"/>
                  </a:lnTo>
                  <a:lnTo>
                    <a:pt x="55" y="165"/>
                  </a:lnTo>
                  <a:lnTo>
                    <a:pt x="59" y="165"/>
                  </a:lnTo>
                  <a:lnTo>
                    <a:pt x="64" y="168"/>
                  </a:lnTo>
                  <a:lnTo>
                    <a:pt x="69" y="170"/>
                  </a:lnTo>
                  <a:lnTo>
                    <a:pt x="71" y="170"/>
                  </a:lnTo>
                  <a:lnTo>
                    <a:pt x="71" y="170"/>
                  </a:lnTo>
                  <a:lnTo>
                    <a:pt x="76" y="173"/>
                  </a:lnTo>
                  <a:lnTo>
                    <a:pt x="83" y="177"/>
                  </a:lnTo>
                  <a:lnTo>
                    <a:pt x="92" y="180"/>
                  </a:lnTo>
                  <a:lnTo>
                    <a:pt x="104" y="187"/>
                  </a:lnTo>
                  <a:lnTo>
                    <a:pt x="107" y="187"/>
                  </a:lnTo>
                  <a:lnTo>
                    <a:pt x="111" y="187"/>
                  </a:lnTo>
                  <a:lnTo>
                    <a:pt x="114" y="187"/>
                  </a:lnTo>
                  <a:lnTo>
                    <a:pt x="114" y="189"/>
                  </a:lnTo>
                  <a:lnTo>
                    <a:pt x="116" y="191"/>
                  </a:lnTo>
                  <a:lnTo>
                    <a:pt x="119" y="196"/>
                  </a:lnTo>
                  <a:lnTo>
                    <a:pt x="126" y="196"/>
                  </a:lnTo>
                  <a:lnTo>
                    <a:pt x="130" y="196"/>
                  </a:lnTo>
                  <a:lnTo>
                    <a:pt x="133" y="196"/>
                  </a:lnTo>
                  <a:lnTo>
                    <a:pt x="133" y="196"/>
                  </a:lnTo>
                  <a:lnTo>
                    <a:pt x="135" y="201"/>
                  </a:lnTo>
                  <a:lnTo>
                    <a:pt x="135" y="201"/>
                  </a:lnTo>
                  <a:lnTo>
                    <a:pt x="135" y="201"/>
                  </a:lnTo>
                  <a:lnTo>
                    <a:pt x="137" y="201"/>
                  </a:lnTo>
                  <a:lnTo>
                    <a:pt x="137" y="201"/>
                  </a:lnTo>
                  <a:lnTo>
                    <a:pt x="140" y="201"/>
                  </a:lnTo>
                  <a:lnTo>
                    <a:pt x="142" y="201"/>
                  </a:lnTo>
                  <a:lnTo>
                    <a:pt x="152" y="194"/>
                  </a:lnTo>
                  <a:lnTo>
                    <a:pt x="152" y="194"/>
                  </a:lnTo>
                  <a:lnTo>
                    <a:pt x="154" y="191"/>
                  </a:lnTo>
                  <a:lnTo>
                    <a:pt x="154" y="191"/>
                  </a:lnTo>
                  <a:lnTo>
                    <a:pt x="168" y="191"/>
                  </a:lnTo>
                  <a:lnTo>
                    <a:pt x="171" y="191"/>
                  </a:lnTo>
                  <a:lnTo>
                    <a:pt x="173" y="191"/>
                  </a:lnTo>
                  <a:lnTo>
                    <a:pt x="175" y="189"/>
                  </a:lnTo>
                  <a:lnTo>
                    <a:pt x="175" y="187"/>
                  </a:lnTo>
                  <a:lnTo>
                    <a:pt x="178" y="187"/>
                  </a:lnTo>
                  <a:lnTo>
                    <a:pt x="178" y="182"/>
                  </a:lnTo>
                  <a:lnTo>
                    <a:pt x="178" y="182"/>
                  </a:lnTo>
                  <a:lnTo>
                    <a:pt x="178" y="182"/>
                  </a:lnTo>
                  <a:lnTo>
                    <a:pt x="180" y="180"/>
                  </a:lnTo>
                  <a:lnTo>
                    <a:pt x="180" y="180"/>
                  </a:lnTo>
                  <a:lnTo>
                    <a:pt x="182" y="182"/>
                  </a:lnTo>
                  <a:lnTo>
                    <a:pt x="182" y="182"/>
                  </a:lnTo>
                  <a:lnTo>
                    <a:pt x="185" y="182"/>
                  </a:lnTo>
                  <a:lnTo>
                    <a:pt x="185" y="184"/>
                  </a:lnTo>
                  <a:lnTo>
                    <a:pt x="187" y="184"/>
                  </a:lnTo>
                  <a:lnTo>
                    <a:pt x="190" y="187"/>
                  </a:lnTo>
                  <a:lnTo>
                    <a:pt x="190" y="187"/>
                  </a:lnTo>
                  <a:lnTo>
                    <a:pt x="194" y="184"/>
                  </a:lnTo>
                  <a:lnTo>
                    <a:pt x="201" y="182"/>
                  </a:lnTo>
                  <a:lnTo>
                    <a:pt x="209" y="180"/>
                  </a:lnTo>
                  <a:lnTo>
                    <a:pt x="211" y="180"/>
                  </a:lnTo>
                  <a:lnTo>
                    <a:pt x="213" y="177"/>
                  </a:lnTo>
                  <a:lnTo>
                    <a:pt x="225" y="170"/>
                  </a:lnTo>
                  <a:lnTo>
                    <a:pt x="216" y="161"/>
                  </a:lnTo>
                  <a:lnTo>
                    <a:pt x="213" y="158"/>
                  </a:lnTo>
                  <a:lnTo>
                    <a:pt x="213" y="156"/>
                  </a:lnTo>
                  <a:lnTo>
                    <a:pt x="213" y="156"/>
                  </a:lnTo>
                  <a:lnTo>
                    <a:pt x="213" y="154"/>
                  </a:lnTo>
                  <a:lnTo>
                    <a:pt x="213" y="151"/>
                  </a:lnTo>
                  <a:lnTo>
                    <a:pt x="213" y="149"/>
                  </a:lnTo>
                  <a:lnTo>
                    <a:pt x="213" y="147"/>
                  </a:lnTo>
                  <a:lnTo>
                    <a:pt x="213" y="139"/>
                  </a:lnTo>
                  <a:lnTo>
                    <a:pt x="211" y="135"/>
                  </a:lnTo>
                  <a:lnTo>
                    <a:pt x="211" y="132"/>
                  </a:lnTo>
                  <a:lnTo>
                    <a:pt x="213" y="130"/>
                  </a:lnTo>
                  <a:lnTo>
                    <a:pt x="213" y="130"/>
                  </a:lnTo>
                  <a:lnTo>
                    <a:pt x="213" y="130"/>
                  </a:lnTo>
                  <a:lnTo>
                    <a:pt x="216" y="128"/>
                  </a:lnTo>
                  <a:lnTo>
                    <a:pt x="216" y="128"/>
                  </a:lnTo>
                  <a:lnTo>
                    <a:pt x="216" y="128"/>
                  </a:lnTo>
                  <a:lnTo>
                    <a:pt x="218" y="128"/>
                  </a:lnTo>
                  <a:lnTo>
                    <a:pt x="218" y="128"/>
                  </a:lnTo>
                  <a:lnTo>
                    <a:pt x="227" y="130"/>
                  </a:lnTo>
                  <a:lnTo>
                    <a:pt x="230" y="130"/>
                  </a:lnTo>
                  <a:lnTo>
                    <a:pt x="230" y="130"/>
                  </a:lnTo>
                  <a:lnTo>
                    <a:pt x="232" y="130"/>
                  </a:lnTo>
                  <a:lnTo>
                    <a:pt x="235" y="128"/>
                  </a:lnTo>
                  <a:lnTo>
                    <a:pt x="237" y="125"/>
                  </a:lnTo>
                  <a:lnTo>
                    <a:pt x="237" y="123"/>
                  </a:lnTo>
                  <a:lnTo>
                    <a:pt x="239" y="123"/>
                  </a:lnTo>
                  <a:lnTo>
                    <a:pt x="239" y="123"/>
                  </a:lnTo>
                  <a:lnTo>
                    <a:pt x="242" y="123"/>
                  </a:lnTo>
                  <a:lnTo>
                    <a:pt x="242" y="120"/>
                  </a:lnTo>
                  <a:lnTo>
                    <a:pt x="244" y="118"/>
                  </a:lnTo>
                  <a:lnTo>
                    <a:pt x="246" y="116"/>
                  </a:lnTo>
                  <a:lnTo>
                    <a:pt x="249" y="113"/>
                  </a:lnTo>
                  <a:lnTo>
                    <a:pt x="249" y="113"/>
                  </a:lnTo>
                  <a:lnTo>
                    <a:pt x="251" y="111"/>
                  </a:lnTo>
                  <a:lnTo>
                    <a:pt x="254" y="111"/>
                  </a:lnTo>
                  <a:lnTo>
                    <a:pt x="256" y="111"/>
                  </a:lnTo>
                  <a:lnTo>
                    <a:pt x="258" y="109"/>
                  </a:lnTo>
                  <a:lnTo>
                    <a:pt x="261" y="106"/>
                  </a:lnTo>
                  <a:lnTo>
                    <a:pt x="261" y="106"/>
                  </a:lnTo>
                  <a:lnTo>
                    <a:pt x="261" y="106"/>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3"/>
            <p:cNvSpPr>
              <a:spLocks/>
            </p:cNvSpPr>
            <p:nvPr/>
          </p:nvSpPr>
          <p:spPr bwMode="auto">
            <a:xfrm>
              <a:off x="3743" y="1458"/>
              <a:ext cx="386" cy="377"/>
            </a:xfrm>
            <a:custGeom>
              <a:avLst/>
              <a:gdLst>
                <a:gd name="T0" fmla="*/ 358 w 386"/>
                <a:gd name="T1" fmla="*/ 213 h 377"/>
                <a:gd name="T2" fmla="*/ 310 w 386"/>
                <a:gd name="T3" fmla="*/ 109 h 377"/>
                <a:gd name="T4" fmla="*/ 298 w 386"/>
                <a:gd name="T5" fmla="*/ 100 h 377"/>
                <a:gd name="T6" fmla="*/ 275 w 386"/>
                <a:gd name="T7" fmla="*/ 95 h 377"/>
                <a:gd name="T8" fmla="*/ 149 w 386"/>
                <a:gd name="T9" fmla="*/ 0 h 377"/>
                <a:gd name="T10" fmla="*/ 135 w 386"/>
                <a:gd name="T11" fmla="*/ 14 h 377"/>
                <a:gd name="T12" fmla="*/ 133 w 386"/>
                <a:gd name="T13" fmla="*/ 26 h 377"/>
                <a:gd name="T14" fmla="*/ 123 w 386"/>
                <a:gd name="T15" fmla="*/ 36 h 377"/>
                <a:gd name="T16" fmla="*/ 109 w 386"/>
                <a:gd name="T17" fmla="*/ 33 h 377"/>
                <a:gd name="T18" fmla="*/ 99 w 386"/>
                <a:gd name="T19" fmla="*/ 22 h 377"/>
                <a:gd name="T20" fmla="*/ 95 w 386"/>
                <a:gd name="T21" fmla="*/ 26 h 377"/>
                <a:gd name="T22" fmla="*/ 80 w 386"/>
                <a:gd name="T23" fmla="*/ 12 h 377"/>
                <a:gd name="T24" fmla="*/ 64 w 386"/>
                <a:gd name="T25" fmla="*/ 19 h 377"/>
                <a:gd name="T26" fmla="*/ 47 w 386"/>
                <a:gd name="T27" fmla="*/ 3 h 377"/>
                <a:gd name="T28" fmla="*/ 19 w 386"/>
                <a:gd name="T29" fmla="*/ 14 h 377"/>
                <a:gd name="T30" fmla="*/ 12 w 386"/>
                <a:gd name="T31" fmla="*/ 17 h 377"/>
                <a:gd name="T32" fmla="*/ 2 w 386"/>
                <a:gd name="T33" fmla="*/ 62 h 377"/>
                <a:gd name="T34" fmla="*/ 16 w 386"/>
                <a:gd name="T35" fmla="*/ 67 h 377"/>
                <a:gd name="T36" fmla="*/ 24 w 386"/>
                <a:gd name="T37" fmla="*/ 62 h 377"/>
                <a:gd name="T38" fmla="*/ 38 w 386"/>
                <a:gd name="T39" fmla="*/ 59 h 377"/>
                <a:gd name="T40" fmla="*/ 50 w 386"/>
                <a:gd name="T41" fmla="*/ 83 h 377"/>
                <a:gd name="T42" fmla="*/ 43 w 386"/>
                <a:gd name="T43" fmla="*/ 71 h 377"/>
                <a:gd name="T44" fmla="*/ 31 w 386"/>
                <a:gd name="T45" fmla="*/ 85 h 377"/>
                <a:gd name="T46" fmla="*/ 19 w 386"/>
                <a:gd name="T47" fmla="*/ 97 h 377"/>
                <a:gd name="T48" fmla="*/ 38 w 386"/>
                <a:gd name="T49" fmla="*/ 112 h 377"/>
                <a:gd name="T50" fmla="*/ 52 w 386"/>
                <a:gd name="T51" fmla="*/ 104 h 377"/>
                <a:gd name="T52" fmla="*/ 52 w 386"/>
                <a:gd name="T53" fmla="*/ 112 h 377"/>
                <a:gd name="T54" fmla="*/ 52 w 386"/>
                <a:gd name="T55" fmla="*/ 119 h 377"/>
                <a:gd name="T56" fmla="*/ 43 w 386"/>
                <a:gd name="T57" fmla="*/ 121 h 377"/>
                <a:gd name="T58" fmla="*/ 64 w 386"/>
                <a:gd name="T59" fmla="*/ 130 h 377"/>
                <a:gd name="T60" fmla="*/ 88 w 386"/>
                <a:gd name="T61" fmla="*/ 135 h 377"/>
                <a:gd name="T62" fmla="*/ 116 w 386"/>
                <a:gd name="T63" fmla="*/ 154 h 377"/>
                <a:gd name="T64" fmla="*/ 128 w 386"/>
                <a:gd name="T65" fmla="*/ 154 h 377"/>
                <a:gd name="T66" fmla="*/ 140 w 386"/>
                <a:gd name="T67" fmla="*/ 164 h 377"/>
                <a:gd name="T68" fmla="*/ 147 w 386"/>
                <a:gd name="T69" fmla="*/ 192 h 377"/>
                <a:gd name="T70" fmla="*/ 161 w 386"/>
                <a:gd name="T71" fmla="*/ 232 h 377"/>
                <a:gd name="T72" fmla="*/ 156 w 386"/>
                <a:gd name="T73" fmla="*/ 242 h 377"/>
                <a:gd name="T74" fmla="*/ 166 w 386"/>
                <a:gd name="T75" fmla="*/ 251 h 377"/>
                <a:gd name="T76" fmla="*/ 170 w 386"/>
                <a:gd name="T77" fmla="*/ 277 h 377"/>
                <a:gd name="T78" fmla="*/ 170 w 386"/>
                <a:gd name="T79" fmla="*/ 287 h 377"/>
                <a:gd name="T80" fmla="*/ 182 w 386"/>
                <a:gd name="T81" fmla="*/ 306 h 377"/>
                <a:gd name="T82" fmla="*/ 185 w 386"/>
                <a:gd name="T83" fmla="*/ 317 h 377"/>
                <a:gd name="T84" fmla="*/ 189 w 386"/>
                <a:gd name="T85" fmla="*/ 310 h 377"/>
                <a:gd name="T86" fmla="*/ 204 w 386"/>
                <a:gd name="T87" fmla="*/ 310 h 377"/>
                <a:gd name="T88" fmla="*/ 223 w 386"/>
                <a:gd name="T89" fmla="*/ 332 h 377"/>
                <a:gd name="T90" fmla="*/ 241 w 386"/>
                <a:gd name="T91" fmla="*/ 332 h 377"/>
                <a:gd name="T92" fmla="*/ 244 w 386"/>
                <a:gd name="T93" fmla="*/ 351 h 377"/>
                <a:gd name="T94" fmla="*/ 234 w 386"/>
                <a:gd name="T95" fmla="*/ 355 h 377"/>
                <a:gd name="T96" fmla="*/ 249 w 386"/>
                <a:gd name="T97" fmla="*/ 360 h 377"/>
                <a:gd name="T98" fmla="*/ 282 w 386"/>
                <a:gd name="T99" fmla="*/ 372 h 377"/>
                <a:gd name="T100" fmla="*/ 294 w 386"/>
                <a:gd name="T101" fmla="*/ 360 h 377"/>
                <a:gd name="T102" fmla="*/ 298 w 386"/>
                <a:gd name="T103" fmla="*/ 351 h 377"/>
                <a:gd name="T104" fmla="*/ 310 w 386"/>
                <a:gd name="T105" fmla="*/ 341 h 377"/>
                <a:gd name="T106" fmla="*/ 324 w 386"/>
                <a:gd name="T107" fmla="*/ 341 h 377"/>
                <a:gd name="T108" fmla="*/ 341 w 386"/>
                <a:gd name="T109" fmla="*/ 336 h 377"/>
                <a:gd name="T110" fmla="*/ 346 w 386"/>
                <a:gd name="T111" fmla="*/ 32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6" h="377">
                  <a:moveTo>
                    <a:pt x="376" y="282"/>
                  </a:moveTo>
                  <a:lnTo>
                    <a:pt x="374" y="258"/>
                  </a:lnTo>
                  <a:lnTo>
                    <a:pt x="369" y="249"/>
                  </a:lnTo>
                  <a:lnTo>
                    <a:pt x="362" y="232"/>
                  </a:lnTo>
                  <a:lnTo>
                    <a:pt x="360" y="230"/>
                  </a:lnTo>
                  <a:lnTo>
                    <a:pt x="360" y="227"/>
                  </a:lnTo>
                  <a:lnTo>
                    <a:pt x="358" y="216"/>
                  </a:lnTo>
                  <a:lnTo>
                    <a:pt x="358" y="213"/>
                  </a:lnTo>
                  <a:lnTo>
                    <a:pt x="355" y="209"/>
                  </a:lnTo>
                  <a:lnTo>
                    <a:pt x="324" y="130"/>
                  </a:lnTo>
                  <a:lnTo>
                    <a:pt x="324" y="126"/>
                  </a:lnTo>
                  <a:lnTo>
                    <a:pt x="322" y="121"/>
                  </a:lnTo>
                  <a:lnTo>
                    <a:pt x="320" y="119"/>
                  </a:lnTo>
                  <a:lnTo>
                    <a:pt x="315" y="116"/>
                  </a:lnTo>
                  <a:lnTo>
                    <a:pt x="313" y="114"/>
                  </a:lnTo>
                  <a:lnTo>
                    <a:pt x="310" y="109"/>
                  </a:lnTo>
                  <a:lnTo>
                    <a:pt x="308" y="104"/>
                  </a:lnTo>
                  <a:lnTo>
                    <a:pt x="303" y="102"/>
                  </a:lnTo>
                  <a:lnTo>
                    <a:pt x="303" y="102"/>
                  </a:lnTo>
                  <a:lnTo>
                    <a:pt x="303" y="102"/>
                  </a:lnTo>
                  <a:lnTo>
                    <a:pt x="301" y="100"/>
                  </a:lnTo>
                  <a:lnTo>
                    <a:pt x="301" y="100"/>
                  </a:lnTo>
                  <a:lnTo>
                    <a:pt x="298" y="100"/>
                  </a:lnTo>
                  <a:lnTo>
                    <a:pt x="298" y="100"/>
                  </a:lnTo>
                  <a:lnTo>
                    <a:pt x="298" y="100"/>
                  </a:lnTo>
                  <a:lnTo>
                    <a:pt x="298" y="102"/>
                  </a:lnTo>
                  <a:lnTo>
                    <a:pt x="296" y="102"/>
                  </a:lnTo>
                  <a:lnTo>
                    <a:pt x="294" y="104"/>
                  </a:lnTo>
                  <a:lnTo>
                    <a:pt x="294" y="107"/>
                  </a:lnTo>
                  <a:lnTo>
                    <a:pt x="286" y="102"/>
                  </a:lnTo>
                  <a:lnTo>
                    <a:pt x="277" y="100"/>
                  </a:lnTo>
                  <a:lnTo>
                    <a:pt x="275" y="95"/>
                  </a:lnTo>
                  <a:lnTo>
                    <a:pt x="270" y="95"/>
                  </a:lnTo>
                  <a:lnTo>
                    <a:pt x="246" y="78"/>
                  </a:lnTo>
                  <a:lnTo>
                    <a:pt x="180" y="22"/>
                  </a:lnTo>
                  <a:lnTo>
                    <a:pt x="178" y="19"/>
                  </a:lnTo>
                  <a:lnTo>
                    <a:pt x="175" y="17"/>
                  </a:lnTo>
                  <a:lnTo>
                    <a:pt x="161" y="10"/>
                  </a:lnTo>
                  <a:lnTo>
                    <a:pt x="154" y="3"/>
                  </a:lnTo>
                  <a:lnTo>
                    <a:pt x="149" y="0"/>
                  </a:lnTo>
                  <a:lnTo>
                    <a:pt x="140" y="0"/>
                  </a:lnTo>
                  <a:lnTo>
                    <a:pt x="140" y="0"/>
                  </a:lnTo>
                  <a:lnTo>
                    <a:pt x="140" y="0"/>
                  </a:lnTo>
                  <a:lnTo>
                    <a:pt x="137" y="3"/>
                  </a:lnTo>
                  <a:lnTo>
                    <a:pt x="135" y="10"/>
                  </a:lnTo>
                  <a:lnTo>
                    <a:pt x="135" y="12"/>
                  </a:lnTo>
                  <a:lnTo>
                    <a:pt x="135" y="12"/>
                  </a:lnTo>
                  <a:lnTo>
                    <a:pt x="135" y="14"/>
                  </a:lnTo>
                  <a:lnTo>
                    <a:pt x="135" y="14"/>
                  </a:lnTo>
                  <a:lnTo>
                    <a:pt x="135" y="17"/>
                  </a:lnTo>
                  <a:lnTo>
                    <a:pt x="135" y="19"/>
                  </a:lnTo>
                  <a:lnTo>
                    <a:pt x="137" y="19"/>
                  </a:lnTo>
                  <a:lnTo>
                    <a:pt x="137" y="19"/>
                  </a:lnTo>
                  <a:lnTo>
                    <a:pt x="135" y="22"/>
                  </a:lnTo>
                  <a:lnTo>
                    <a:pt x="133" y="26"/>
                  </a:lnTo>
                  <a:lnTo>
                    <a:pt x="133" y="26"/>
                  </a:lnTo>
                  <a:lnTo>
                    <a:pt x="133" y="29"/>
                  </a:lnTo>
                  <a:lnTo>
                    <a:pt x="133" y="29"/>
                  </a:lnTo>
                  <a:lnTo>
                    <a:pt x="128" y="31"/>
                  </a:lnTo>
                  <a:lnTo>
                    <a:pt x="125" y="31"/>
                  </a:lnTo>
                  <a:lnTo>
                    <a:pt x="125" y="31"/>
                  </a:lnTo>
                  <a:lnTo>
                    <a:pt x="125" y="33"/>
                  </a:lnTo>
                  <a:lnTo>
                    <a:pt x="125" y="33"/>
                  </a:lnTo>
                  <a:lnTo>
                    <a:pt x="123" y="36"/>
                  </a:lnTo>
                  <a:lnTo>
                    <a:pt x="123" y="36"/>
                  </a:lnTo>
                  <a:lnTo>
                    <a:pt x="123" y="38"/>
                  </a:lnTo>
                  <a:lnTo>
                    <a:pt x="121" y="38"/>
                  </a:lnTo>
                  <a:lnTo>
                    <a:pt x="121" y="38"/>
                  </a:lnTo>
                  <a:lnTo>
                    <a:pt x="114" y="38"/>
                  </a:lnTo>
                  <a:lnTo>
                    <a:pt x="111" y="38"/>
                  </a:lnTo>
                  <a:lnTo>
                    <a:pt x="111" y="36"/>
                  </a:lnTo>
                  <a:lnTo>
                    <a:pt x="109" y="33"/>
                  </a:lnTo>
                  <a:lnTo>
                    <a:pt x="109" y="33"/>
                  </a:lnTo>
                  <a:lnTo>
                    <a:pt x="106" y="29"/>
                  </a:lnTo>
                  <a:lnTo>
                    <a:pt x="106" y="26"/>
                  </a:lnTo>
                  <a:lnTo>
                    <a:pt x="104" y="24"/>
                  </a:lnTo>
                  <a:lnTo>
                    <a:pt x="104" y="22"/>
                  </a:lnTo>
                  <a:lnTo>
                    <a:pt x="104" y="22"/>
                  </a:lnTo>
                  <a:lnTo>
                    <a:pt x="102" y="22"/>
                  </a:lnTo>
                  <a:lnTo>
                    <a:pt x="99" y="22"/>
                  </a:lnTo>
                  <a:lnTo>
                    <a:pt x="99" y="24"/>
                  </a:lnTo>
                  <a:lnTo>
                    <a:pt x="99" y="24"/>
                  </a:lnTo>
                  <a:lnTo>
                    <a:pt x="99" y="26"/>
                  </a:lnTo>
                  <a:lnTo>
                    <a:pt x="99" y="26"/>
                  </a:lnTo>
                  <a:lnTo>
                    <a:pt x="97" y="29"/>
                  </a:lnTo>
                  <a:lnTo>
                    <a:pt x="97" y="29"/>
                  </a:lnTo>
                  <a:lnTo>
                    <a:pt x="97" y="29"/>
                  </a:lnTo>
                  <a:lnTo>
                    <a:pt x="95" y="26"/>
                  </a:lnTo>
                  <a:lnTo>
                    <a:pt x="95" y="26"/>
                  </a:lnTo>
                  <a:lnTo>
                    <a:pt x="95" y="24"/>
                  </a:lnTo>
                  <a:lnTo>
                    <a:pt x="95" y="22"/>
                  </a:lnTo>
                  <a:lnTo>
                    <a:pt x="95" y="22"/>
                  </a:lnTo>
                  <a:lnTo>
                    <a:pt x="92" y="19"/>
                  </a:lnTo>
                  <a:lnTo>
                    <a:pt x="92" y="19"/>
                  </a:lnTo>
                  <a:lnTo>
                    <a:pt x="83" y="14"/>
                  </a:lnTo>
                  <a:lnTo>
                    <a:pt x="80" y="12"/>
                  </a:lnTo>
                  <a:lnTo>
                    <a:pt x="80" y="12"/>
                  </a:lnTo>
                  <a:lnTo>
                    <a:pt x="80" y="12"/>
                  </a:lnTo>
                  <a:lnTo>
                    <a:pt x="80" y="14"/>
                  </a:lnTo>
                  <a:lnTo>
                    <a:pt x="80" y="14"/>
                  </a:lnTo>
                  <a:lnTo>
                    <a:pt x="80" y="17"/>
                  </a:lnTo>
                  <a:lnTo>
                    <a:pt x="76" y="22"/>
                  </a:lnTo>
                  <a:lnTo>
                    <a:pt x="69" y="24"/>
                  </a:lnTo>
                  <a:lnTo>
                    <a:pt x="64" y="19"/>
                  </a:lnTo>
                  <a:lnTo>
                    <a:pt x="59" y="14"/>
                  </a:lnTo>
                  <a:lnTo>
                    <a:pt x="61" y="7"/>
                  </a:lnTo>
                  <a:lnTo>
                    <a:pt x="66" y="3"/>
                  </a:lnTo>
                  <a:lnTo>
                    <a:pt x="61" y="0"/>
                  </a:lnTo>
                  <a:lnTo>
                    <a:pt x="59" y="0"/>
                  </a:lnTo>
                  <a:lnTo>
                    <a:pt x="57" y="0"/>
                  </a:lnTo>
                  <a:lnTo>
                    <a:pt x="50" y="3"/>
                  </a:lnTo>
                  <a:lnTo>
                    <a:pt x="47" y="3"/>
                  </a:lnTo>
                  <a:lnTo>
                    <a:pt x="45" y="5"/>
                  </a:lnTo>
                  <a:lnTo>
                    <a:pt x="43" y="5"/>
                  </a:lnTo>
                  <a:lnTo>
                    <a:pt x="40" y="10"/>
                  </a:lnTo>
                  <a:lnTo>
                    <a:pt x="31" y="14"/>
                  </a:lnTo>
                  <a:lnTo>
                    <a:pt x="28" y="14"/>
                  </a:lnTo>
                  <a:lnTo>
                    <a:pt x="26" y="14"/>
                  </a:lnTo>
                  <a:lnTo>
                    <a:pt x="26" y="14"/>
                  </a:lnTo>
                  <a:lnTo>
                    <a:pt x="19" y="14"/>
                  </a:lnTo>
                  <a:lnTo>
                    <a:pt x="16" y="14"/>
                  </a:lnTo>
                  <a:lnTo>
                    <a:pt x="14" y="12"/>
                  </a:lnTo>
                  <a:lnTo>
                    <a:pt x="14" y="12"/>
                  </a:lnTo>
                  <a:lnTo>
                    <a:pt x="14" y="12"/>
                  </a:lnTo>
                  <a:lnTo>
                    <a:pt x="12" y="12"/>
                  </a:lnTo>
                  <a:lnTo>
                    <a:pt x="12" y="12"/>
                  </a:lnTo>
                  <a:lnTo>
                    <a:pt x="12" y="14"/>
                  </a:lnTo>
                  <a:lnTo>
                    <a:pt x="12" y="17"/>
                  </a:lnTo>
                  <a:lnTo>
                    <a:pt x="12" y="22"/>
                  </a:lnTo>
                  <a:lnTo>
                    <a:pt x="12" y="22"/>
                  </a:lnTo>
                  <a:lnTo>
                    <a:pt x="7" y="41"/>
                  </a:lnTo>
                  <a:lnTo>
                    <a:pt x="7" y="43"/>
                  </a:lnTo>
                  <a:lnTo>
                    <a:pt x="2" y="50"/>
                  </a:lnTo>
                  <a:lnTo>
                    <a:pt x="2" y="52"/>
                  </a:lnTo>
                  <a:lnTo>
                    <a:pt x="0" y="62"/>
                  </a:lnTo>
                  <a:lnTo>
                    <a:pt x="2" y="62"/>
                  </a:lnTo>
                  <a:lnTo>
                    <a:pt x="5" y="62"/>
                  </a:lnTo>
                  <a:lnTo>
                    <a:pt x="5" y="62"/>
                  </a:lnTo>
                  <a:lnTo>
                    <a:pt x="7" y="62"/>
                  </a:lnTo>
                  <a:lnTo>
                    <a:pt x="9" y="62"/>
                  </a:lnTo>
                  <a:lnTo>
                    <a:pt x="12" y="64"/>
                  </a:lnTo>
                  <a:lnTo>
                    <a:pt x="14" y="67"/>
                  </a:lnTo>
                  <a:lnTo>
                    <a:pt x="14" y="67"/>
                  </a:lnTo>
                  <a:lnTo>
                    <a:pt x="16" y="67"/>
                  </a:lnTo>
                  <a:lnTo>
                    <a:pt x="16" y="67"/>
                  </a:lnTo>
                  <a:lnTo>
                    <a:pt x="19" y="67"/>
                  </a:lnTo>
                  <a:lnTo>
                    <a:pt x="19" y="67"/>
                  </a:lnTo>
                  <a:lnTo>
                    <a:pt x="19" y="67"/>
                  </a:lnTo>
                  <a:lnTo>
                    <a:pt x="21" y="62"/>
                  </a:lnTo>
                  <a:lnTo>
                    <a:pt x="21" y="62"/>
                  </a:lnTo>
                  <a:lnTo>
                    <a:pt x="24" y="62"/>
                  </a:lnTo>
                  <a:lnTo>
                    <a:pt x="24" y="62"/>
                  </a:lnTo>
                  <a:lnTo>
                    <a:pt x="26" y="62"/>
                  </a:lnTo>
                  <a:lnTo>
                    <a:pt x="31" y="62"/>
                  </a:lnTo>
                  <a:lnTo>
                    <a:pt x="31" y="62"/>
                  </a:lnTo>
                  <a:lnTo>
                    <a:pt x="31" y="62"/>
                  </a:lnTo>
                  <a:lnTo>
                    <a:pt x="33" y="59"/>
                  </a:lnTo>
                  <a:lnTo>
                    <a:pt x="35" y="59"/>
                  </a:lnTo>
                  <a:lnTo>
                    <a:pt x="35" y="59"/>
                  </a:lnTo>
                  <a:lnTo>
                    <a:pt x="38" y="59"/>
                  </a:lnTo>
                  <a:lnTo>
                    <a:pt x="38" y="59"/>
                  </a:lnTo>
                  <a:lnTo>
                    <a:pt x="40" y="59"/>
                  </a:lnTo>
                  <a:lnTo>
                    <a:pt x="43" y="62"/>
                  </a:lnTo>
                  <a:lnTo>
                    <a:pt x="54" y="74"/>
                  </a:lnTo>
                  <a:lnTo>
                    <a:pt x="54" y="74"/>
                  </a:lnTo>
                  <a:lnTo>
                    <a:pt x="52" y="76"/>
                  </a:lnTo>
                  <a:lnTo>
                    <a:pt x="50" y="81"/>
                  </a:lnTo>
                  <a:lnTo>
                    <a:pt x="50" y="83"/>
                  </a:lnTo>
                  <a:lnTo>
                    <a:pt x="47" y="85"/>
                  </a:lnTo>
                  <a:lnTo>
                    <a:pt x="47" y="85"/>
                  </a:lnTo>
                  <a:lnTo>
                    <a:pt x="45" y="83"/>
                  </a:lnTo>
                  <a:lnTo>
                    <a:pt x="45" y="83"/>
                  </a:lnTo>
                  <a:lnTo>
                    <a:pt x="45" y="83"/>
                  </a:lnTo>
                  <a:lnTo>
                    <a:pt x="43" y="74"/>
                  </a:lnTo>
                  <a:lnTo>
                    <a:pt x="43" y="71"/>
                  </a:lnTo>
                  <a:lnTo>
                    <a:pt x="43" y="71"/>
                  </a:lnTo>
                  <a:lnTo>
                    <a:pt x="43" y="71"/>
                  </a:lnTo>
                  <a:lnTo>
                    <a:pt x="40" y="74"/>
                  </a:lnTo>
                  <a:lnTo>
                    <a:pt x="40" y="76"/>
                  </a:lnTo>
                  <a:lnTo>
                    <a:pt x="38" y="81"/>
                  </a:lnTo>
                  <a:lnTo>
                    <a:pt x="38" y="81"/>
                  </a:lnTo>
                  <a:lnTo>
                    <a:pt x="38" y="83"/>
                  </a:lnTo>
                  <a:lnTo>
                    <a:pt x="35" y="83"/>
                  </a:lnTo>
                  <a:lnTo>
                    <a:pt x="31" y="85"/>
                  </a:lnTo>
                  <a:lnTo>
                    <a:pt x="31" y="85"/>
                  </a:lnTo>
                  <a:lnTo>
                    <a:pt x="26" y="90"/>
                  </a:lnTo>
                  <a:lnTo>
                    <a:pt x="24" y="90"/>
                  </a:lnTo>
                  <a:lnTo>
                    <a:pt x="24" y="93"/>
                  </a:lnTo>
                  <a:lnTo>
                    <a:pt x="19" y="93"/>
                  </a:lnTo>
                  <a:lnTo>
                    <a:pt x="19" y="93"/>
                  </a:lnTo>
                  <a:lnTo>
                    <a:pt x="19" y="95"/>
                  </a:lnTo>
                  <a:lnTo>
                    <a:pt x="19" y="97"/>
                  </a:lnTo>
                  <a:lnTo>
                    <a:pt x="21" y="104"/>
                  </a:lnTo>
                  <a:lnTo>
                    <a:pt x="21" y="107"/>
                  </a:lnTo>
                  <a:lnTo>
                    <a:pt x="24" y="107"/>
                  </a:lnTo>
                  <a:lnTo>
                    <a:pt x="26" y="107"/>
                  </a:lnTo>
                  <a:lnTo>
                    <a:pt x="28" y="107"/>
                  </a:lnTo>
                  <a:lnTo>
                    <a:pt x="31" y="107"/>
                  </a:lnTo>
                  <a:lnTo>
                    <a:pt x="33" y="109"/>
                  </a:lnTo>
                  <a:lnTo>
                    <a:pt x="38" y="112"/>
                  </a:lnTo>
                  <a:lnTo>
                    <a:pt x="38" y="112"/>
                  </a:lnTo>
                  <a:lnTo>
                    <a:pt x="40" y="112"/>
                  </a:lnTo>
                  <a:lnTo>
                    <a:pt x="40" y="112"/>
                  </a:lnTo>
                  <a:lnTo>
                    <a:pt x="43" y="109"/>
                  </a:lnTo>
                  <a:lnTo>
                    <a:pt x="43" y="107"/>
                  </a:lnTo>
                  <a:lnTo>
                    <a:pt x="43" y="107"/>
                  </a:lnTo>
                  <a:lnTo>
                    <a:pt x="45" y="107"/>
                  </a:lnTo>
                  <a:lnTo>
                    <a:pt x="52" y="104"/>
                  </a:lnTo>
                  <a:lnTo>
                    <a:pt x="54" y="102"/>
                  </a:lnTo>
                  <a:lnTo>
                    <a:pt x="54" y="104"/>
                  </a:lnTo>
                  <a:lnTo>
                    <a:pt x="54" y="104"/>
                  </a:lnTo>
                  <a:lnTo>
                    <a:pt x="54" y="107"/>
                  </a:lnTo>
                  <a:lnTo>
                    <a:pt x="54" y="107"/>
                  </a:lnTo>
                  <a:lnTo>
                    <a:pt x="54" y="109"/>
                  </a:lnTo>
                  <a:lnTo>
                    <a:pt x="52" y="109"/>
                  </a:lnTo>
                  <a:lnTo>
                    <a:pt x="52" y="112"/>
                  </a:lnTo>
                  <a:lnTo>
                    <a:pt x="54" y="114"/>
                  </a:lnTo>
                  <a:lnTo>
                    <a:pt x="54" y="114"/>
                  </a:lnTo>
                  <a:lnTo>
                    <a:pt x="54" y="114"/>
                  </a:lnTo>
                  <a:lnTo>
                    <a:pt x="54" y="116"/>
                  </a:lnTo>
                  <a:lnTo>
                    <a:pt x="52" y="116"/>
                  </a:lnTo>
                  <a:lnTo>
                    <a:pt x="52" y="119"/>
                  </a:lnTo>
                  <a:lnTo>
                    <a:pt x="52" y="119"/>
                  </a:lnTo>
                  <a:lnTo>
                    <a:pt x="52" y="119"/>
                  </a:lnTo>
                  <a:lnTo>
                    <a:pt x="50" y="119"/>
                  </a:lnTo>
                  <a:lnTo>
                    <a:pt x="50" y="119"/>
                  </a:lnTo>
                  <a:lnTo>
                    <a:pt x="45" y="119"/>
                  </a:lnTo>
                  <a:lnTo>
                    <a:pt x="45" y="119"/>
                  </a:lnTo>
                  <a:lnTo>
                    <a:pt x="43" y="119"/>
                  </a:lnTo>
                  <a:lnTo>
                    <a:pt x="43" y="119"/>
                  </a:lnTo>
                  <a:lnTo>
                    <a:pt x="43" y="121"/>
                  </a:lnTo>
                  <a:lnTo>
                    <a:pt x="43" y="121"/>
                  </a:lnTo>
                  <a:lnTo>
                    <a:pt x="43" y="123"/>
                  </a:lnTo>
                  <a:lnTo>
                    <a:pt x="43" y="123"/>
                  </a:lnTo>
                  <a:lnTo>
                    <a:pt x="45" y="123"/>
                  </a:lnTo>
                  <a:lnTo>
                    <a:pt x="45" y="126"/>
                  </a:lnTo>
                  <a:lnTo>
                    <a:pt x="59" y="130"/>
                  </a:lnTo>
                  <a:lnTo>
                    <a:pt x="61" y="133"/>
                  </a:lnTo>
                  <a:lnTo>
                    <a:pt x="64" y="130"/>
                  </a:lnTo>
                  <a:lnTo>
                    <a:pt x="64" y="130"/>
                  </a:lnTo>
                  <a:lnTo>
                    <a:pt x="66" y="130"/>
                  </a:lnTo>
                  <a:lnTo>
                    <a:pt x="66" y="128"/>
                  </a:lnTo>
                  <a:lnTo>
                    <a:pt x="69" y="128"/>
                  </a:lnTo>
                  <a:lnTo>
                    <a:pt x="69" y="128"/>
                  </a:lnTo>
                  <a:lnTo>
                    <a:pt x="69" y="128"/>
                  </a:lnTo>
                  <a:lnTo>
                    <a:pt x="71" y="128"/>
                  </a:lnTo>
                  <a:lnTo>
                    <a:pt x="83" y="133"/>
                  </a:lnTo>
                  <a:lnTo>
                    <a:pt x="88" y="135"/>
                  </a:lnTo>
                  <a:lnTo>
                    <a:pt x="106" y="159"/>
                  </a:lnTo>
                  <a:lnTo>
                    <a:pt x="106" y="159"/>
                  </a:lnTo>
                  <a:lnTo>
                    <a:pt x="109" y="159"/>
                  </a:lnTo>
                  <a:lnTo>
                    <a:pt x="111" y="159"/>
                  </a:lnTo>
                  <a:lnTo>
                    <a:pt x="114" y="156"/>
                  </a:lnTo>
                  <a:lnTo>
                    <a:pt x="114" y="156"/>
                  </a:lnTo>
                  <a:lnTo>
                    <a:pt x="114" y="154"/>
                  </a:lnTo>
                  <a:lnTo>
                    <a:pt x="116" y="154"/>
                  </a:lnTo>
                  <a:lnTo>
                    <a:pt x="118" y="156"/>
                  </a:lnTo>
                  <a:lnTo>
                    <a:pt x="121" y="156"/>
                  </a:lnTo>
                  <a:lnTo>
                    <a:pt x="123" y="159"/>
                  </a:lnTo>
                  <a:lnTo>
                    <a:pt x="123" y="159"/>
                  </a:lnTo>
                  <a:lnTo>
                    <a:pt x="125" y="159"/>
                  </a:lnTo>
                  <a:lnTo>
                    <a:pt x="125" y="156"/>
                  </a:lnTo>
                  <a:lnTo>
                    <a:pt x="128" y="154"/>
                  </a:lnTo>
                  <a:lnTo>
                    <a:pt x="128" y="154"/>
                  </a:lnTo>
                  <a:lnTo>
                    <a:pt x="130" y="152"/>
                  </a:lnTo>
                  <a:lnTo>
                    <a:pt x="135" y="149"/>
                  </a:lnTo>
                  <a:lnTo>
                    <a:pt x="140" y="149"/>
                  </a:lnTo>
                  <a:lnTo>
                    <a:pt x="140" y="154"/>
                  </a:lnTo>
                  <a:lnTo>
                    <a:pt x="140" y="156"/>
                  </a:lnTo>
                  <a:lnTo>
                    <a:pt x="140" y="159"/>
                  </a:lnTo>
                  <a:lnTo>
                    <a:pt x="140" y="161"/>
                  </a:lnTo>
                  <a:lnTo>
                    <a:pt x="140" y="164"/>
                  </a:lnTo>
                  <a:lnTo>
                    <a:pt x="140" y="166"/>
                  </a:lnTo>
                  <a:lnTo>
                    <a:pt x="137" y="173"/>
                  </a:lnTo>
                  <a:lnTo>
                    <a:pt x="137" y="173"/>
                  </a:lnTo>
                  <a:lnTo>
                    <a:pt x="137" y="175"/>
                  </a:lnTo>
                  <a:lnTo>
                    <a:pt x="140" y="178"/>
                  </a:lnTo>
                  <a:lnTo>
                    <a:pt x="147" y="190"/>
                  </a:lnTo>
                  <a:lnTo>
                    <a:pt x="147" y="192"/>
                  </a:lnTo>
                  <a:lnTo>
                    <a:pt x="147" y="192"/>
                  </a:lnTo>
                  <a:lnTo>
                    <a:pt x="147" y="197"/>
                  </a:lnTo>
                  <a:lnTo>
                    <a:pt x="147" y="201"/>
                  </a:lnTo>
                  <a:lnTo>
                    <a:pt x="147" y="204"/>
                  </a:lnTo>
                  <a:lnTo>
                    <a:pt x="149" y="206"/>
                  </a:lnTo>
                  <a:lnTo>
                    <a:pt x="159" y="225"/>
                  </a:lnTo>
                  <a:lnTo>
                    <a:pt x="161" y="230"/>
                  </a:lnTo>
                  <a:lnTo>
                    <a:pt x="161" y="232"/>
                  </a:lnTo>
                  <a:lnTo>
                    <a:pt x="161" y="232"/>
                  </a:lnTo>
                  <a:lnTo>
                    <a:pt x="161" y="235"/>
                  </a:lnTo>
                  <a:lnTo>
                    <a:pt x="161" y="235"/>
                  </a:lnTo>
                  <a:lnTo>
                    <a:pt x="161" y="237"/>
                  </a:lnTo>
                  <a:lnTo>
                    <a:pt x="159" y="237"/>
                  </a:lnTo>
                  <a:lnTo>
                    <a:pt x="159" y="237"/>
                  </a:lnTo>
                  <a:lnTo>
                    <a:pt x="159" y="239"/>
                  </a:lnTo>
                  <a:lnTo>
                    <a:pt x="156" y="242"/>
                  </a:lnTo>
                  <a:lnTo>
                    <a:pt x="156" y="242"/>
                  </a:lnTo>
                  <a:lnTo>
                    <a:pt x="156" y="242"/>
                  </a:lnTo>
                  <a:lnTo>
                    <a:pt x="156" y="244"/>
                  </a:lnTo>
                  <a:lnTo>
                    <a:pt x="156" y="246"/>
                  </a:lnTo>
                  <a:lnTo>
                    <a:pt x="156" y="246"/>
                  </a:lnTo>
                  <a:lnTo>
                    <a:pt x="159" y="249"/>
                  </a:lnTo>
                  <a:lnTo>
                    <a:pt x="161" y="249"/>
                  </a:lnTo>
                  <a:lnTo>
                    <a:pt x="163" y="249"/>
                  </a:lnTo>
                  <a:lnTo>
                    <a:pt x="166" y="251"/>
                  </a:lnTo>
                  <a:lnTo>
                    <a:pt x="168" y="256"/>
                  </a:lnTo>
                  <a:lnTo>
                    <a:pt x="168" y="258"/>
                  </a:lnTo>
                  <a:lnTo>
                    <a:pt x="168" y="261"/>
                  </a:lnTo>
                  <a:lnTo>
                    <a:pt x="168" y="263"/>
                  </a:lnTo>
                  <a:lnTo>
                    <a:pt x="168" y="268"/>
                  </a:lnTo>
                  <a:lnTo>
                    <a:pt x="168" y="270"/>
                  </a:lnTo>
                  <a:lnTo>
                    <a:pt x="168" y="272"/>
                  </a:lnTo>
                  <a:lnTo>
                    <a:pt x="170" y="277"/>
                  </a:lnTo>
                  <a:lnTo>
                    <a:pt x="170" y="277"/>
                  </a:lnTo>
                  <a:lnTo>
                    <a:pt x="170" y="277"/>
                  </a:lnTo>
                  <a:lnTo>
                    <a:pt x="170" y="280"/>
                  </a:lnTo>
                  <a:lnTo>
                    <a:pt x="168" y="282"/>
                  </a:lnTo>
                  <a:lnTo>
                    <a:pt x="168" y="282"/>
                  </a:lnTo>
                  <a:lnTo>
                    <a:pt x="168" y="284"/>
                  </a:lnTo>
                  <a:lnTo>
                    <a:pt x="170" y="284"/>
                  </a:lnTo>
                  <a:lnTo>
                    <a:pt x="170" y="287"/>
                  </a:lnTo>
                  <a:lnTo>
                    <a:pt x="170" y="287"/>
                  </a:lnTo>
                  <a:lnTo>
                    <a:pt x="170" y="289"/>
                  </a:lnTo>
                  <a:lnTo>
                    <a:pt x="170" y="291"/>
                  </a:lnTo>
                  <a:lnTo>
                    <a:pt x="170" y="294"/>
                  </a:lnTo>
                  <a:lnTo>
                    <a:pt x="173" y="296"/>
                  </a:lnTo>
                  <a:lnTo>
                    <a:pt x="175" y="301"/>
                  </a:lnTo>
                  <a:lnTo>
                    <a:pt x="178" y="301"/>
                  </a:lnTo>
                  <a:lnTo>
                    <a:pt x="182" y="306"/>
                  </a:lnTo>
                  <a:lnTo>
                    <a:pt x="185" y="306"/>
                  </a:lnTo>
                  <a:lnTo>
                    <a:pt x="185" y="308"/>
                  </a:lnTo>
                  <a:lnTo>
                    <a:pt x="185" y="308"/>
                  </a:lnTo>
                  <a:lnTo>
                    <a:pt x="185" y="310"/>
                  </a:lnTo>
                  <a:lnTo>
                    <a:pt x="185" y="310"/>
                  </a:lnTo>
                  <a:lnTo>
                    <a:pt x="185" y="315"/>
                  </a:lnTo>
                  <a:lnTo>
                    <a:pt x="185" y="317"/>
                  </a:lnTo>
                  <a:lnTo>
                    <a:pt x="185" y="317"/>
                  </a:lnTo>
                  <a:lnTo>
                    <a:pt x="187" y="317"/>
                  </a:lnTo>
                  <a:lnTo>
                    <a:pt x="189" y="317"/>
                  </a:lnTo>
                  <a:lnTo>
                    <a:pt x="189" y="315"/>
                  </a:lnTo>
                  <a:lnTo>
                    <a:pt x="189" y="315"/>
                  </a:lnTo>
                  <a:lnTo>
                    <a:pt x="189" y="315"/>
                  </a:lnTo>
                  <a:lnTo>
                    <a:pt x="189" y="313"/>
                  </a:lnTo>
                  <a:lnTo>
                    <a:pt x="189" y="310"/>
                  </a:lnTo>
                  <a:lnTo>
                    <a:pt x="189" y="310"/>
                  </a:lnTo>
                  <a:lnTo>
                    <a:pt x="189" y="310"/>
                  </a:lnTo>
                  <a:lnTo>
                    <a:pt x="189" y="308"/>
                  </a:lnTo>
                  <a:lnTo>
                    <a:pt x="196" y="310"/>
                  </a:lnTo>
                  <a:lnTo>
                    <a:pt x="199" y="308"/>
                  </a:lnTo>
                  <a:lnTo>
                    <a:pt x="199" y="308"/>
                  </a:lnTo>
                  <a:lnTo>
                    <a:pt x="201" y="308"/>
                  </a:lnTo>
                  <a:lnTo>
                    <a:pt x="201" y="308"/>
                  </a:lnTo>
                  <a:lnTo>
                    <a:pt x="204" y="310"/>
                  </a:lnTo>
                  <a:lnTo>
                    <a:pt x="206" y="315"/>
                  </a:lnTo>
                  <a:lnTo>
                    <a:pt x="211" y="317"/>
                  </a:lnTo>
                  <a:lnTo>
                    <a:pt x="213" y="320"/>
                  </a:lnTo>
                  <a:lnTo>
                    <a:pt x="213" y="320"/>
                  </a:lnTo>
                  <a:lnTo>
                    <a:pt x="220" y="329"/>
                  </a:lnTo>
                  <a:lnTo>
                    <a:pt x="223" y="329"/>
                  </a:lnTo>
                  <a:lnTo>
                    <a:pt x="223" y="332"/>
                  </a:lnTo>
                  <a:lnTo>
                    <a:pt x="223" y="332"/>
                  </a:lnTo>
                  <a:lnTo>
                    <a:pt x="223" y="334"/>
                  </a:lnTo>
                  <a:lnTo>
                    <a:pt x="223" y="336"/>
                  </a:lnTo>
                  <a:lnTo>
                    <a:pt x="223" y="336"/>
                  </a:lnTo>
                  <a:lnTo>
                    <a:pt x="227" y="336"/>
                  </a:lnTo>
                  <a:lnTo>
                    <a:pt x="239" y="329"/>
                  </a:lnTo>
                  <a:lnTo>
                    <a:pt x="241" y="329"/>
                  </a:lnTo>
                  <a:lnTo>
                    <a:pt x="241" y="329"/>
                  </a:lnTo>
                  <a:lnTo>
                    <a:pt x="241" y="332"/>
                  </a:lnTo>
                  <a:lnTo>
                    <a:pt x="241" y="332"/>
                  </a:lnTo>
                  <a:lnTo>
                    <a:pt x="244" y="336"/>
                  </a:lnTo>
                  <a:lnTo>
                    <a:pt x="246" y="339"/>
                  </a:lnTo>
                  <a:lnTo>
                    <a:pt x="246" y="341"/>
                  </a:lnTo>
                  <a:lnTo>
                    <a:pt x="246" y="343"/>
                  </a:lnTo>
                  <a:lnTo>
                    <a:pt x="246" y="343"/>
                  </a:lnTo>
                  <a:lnTo>
                    <a:pt x="246" y="346"/>
                  </a:lnTo>
                  <a:lnTo>
                    <a:pt x="244" y="351"/>
                  </a:lnTo>
                  <a:lnTo>
                    <a:pt x="244" y="353"/>
                  </a:lnTo>
                  <a:lnTo>
                    <a:pt x="244" y="353"/>
                  </a:lnTo>
                  <a:lnTo>
                    <a:pt x="241" y="355"/>
                  </a:lnTo>
                  <a:lnTo>
                    <a:pt x="239" y="355"/>
                  </a:lnTo>
                  <a:lnTo>
                    <a:pt x="239" y="355"/>
                  </a:lnTo>
                  <a:lnTo>
                    <a:pt x="237" y="355"/>
                  </a:lnTo>
                  <a:lnTo>
                    <a:pt x="237" y="355"/>
                  </a:lnTo>
                  <a:lnTo>
                    <a:pt x="234" y="355"/>
                  </a:lnTo>
                  <a:lnTo>
                    <a:pt x="234" y="355"/>
                  </a:lnTo>
                  <a:lnTo>
                    <a:pt x="232" y="358"/>
                  </a:lnTo>
                  <a:lnTo>
                    <a:pt x="232" y="362"/>
                  </a:lnTo>
                  <a:lnTo>
                    <a:pt x="244" y="362"/>
                  </a:lnTo>
                  <a:lnTo>
                    <a:pt x="244" y="362"/>
                  </a:lnTo>
                  <a:lnTo>
                    <a:pt x="246" y="362"/>
                  </a:lnTo>
                  <a:lnTo>
                    <a:pt x="246" y="360"/>
                  </a:lnTo>
                  <a:lnTo>
                    <a:pt x="249" y="360"/>
                  </a:lnTo>
                  <a:lnTo>
                    <a:pt x="249" y="360"/>
                  </a:lnTo>
                  <a:lnTo>
                    <a:pt x="251" y="360"/>
                  </a:lnTo>
                  <a:lnTo>
                    <a:pt x="251" y="360"/>
                  </a:lnTo>
                  <a:lnTo>
                    <a:pt x="256" y="365"/>
                  </a:lnTo>
                  <a:lnTo>
                    <a:pt x="258" y="367"/>
                  </a:lnTo>
                  <a:lnTo>
                    <a:pt x="263" y="377"/>
                  </a:lnTo>
                  <a:lnTo>
                    <a:pt x="279" y="374"/>
                  </a:lnTo>
                  <a:lnTo>
                    <a:pt x="282" y="372"/>
                  </a:lnTo>
                  <a:lnTo>
                    <a:pt x="284" y="372"/>
                  </a:lnTo>
                  <a:lnTo>
                    <a:pt x="284" y="370"/>
                  </a:lnTo>
                  <a:lnTo>
                    <a:pt x="284" y="367"/>
                  </a:lnTo>
                  <a:lnTo>
                    <a:pt x="284" y="367"/>
                  </a:lnTo>
                  <a:lnTo>
                    <a:pt x="286" y="365"/>
                  </a:lnTo>
                  <a:lnTo>
                    <a:pt x="289" y="362"/>
                  </a:lnTo>
                  <a:lnTo>
                    <a:pt x="291" y="362"/>
                  </a:lnTo>
                  <a:lnTo>
                    <a:pt x="294" y="360"/>
                  </a:lnTo>
                  <a:lnTo>
                    <a:pt x="296" y="360"/>
                  </a:lnTo>
                  <a:lnTo>
                    <a:pt x="296" y="360"/>
                  </a:lnTo>
                  <a:lnTo>
                    <a:pt x="296" y="358"/>
                  </a:lnTo>
                  <a:lnTo>
                    <a:pt x="296" y="358"/>
                  </a:lnTo>
                  <a:lnTo>
                    <a:pt x="298" y="355"/>
                  </a:lnTo>
                  <a:lnTo>
                    <a:pt x="298" y="353"/>
                  </a:lnTo>
                  <a:lnTo>
                    <a:pt x="298" y="353"/>
                  </a:lnTo>
                  <a:lnTo>
                    <a:pt x="298" y="351"/>
                  </a:lnTo>
                  <a:lnTo>
                    <a:pt x="301" y="351"/>
                  </a:lnTo>
                  <a:lnTo>
                    <a:pt x="301" y="348"/>
                  </a:lnTo>
                  <a:lnTo>
                    <a:pt x="303" y="343"/>
                  </a:lnTo>
                  <a:lnTo>
                    <a:pt x="305" y="341"/>
                  </a:lnTo>
                  <a:lnTo>
                    <a:pt x="305" y="339"/>
                  </a:lnTo>
                  <a:lnTo>
                    <a:pt x="308" y="339"/>
                  </a:lnTo>
                  <a:lnTo>
                    <a:pt x="308" y="339"/>
                  </a:lnTo>
                  <a:lnTo>
                    <a:pt x="310" y="341"/>
                  </a:lnTo>
                  <a:lnTo>
                    <a:pt x="310" y="341"/>
                  </a:lnTo>
                  <a:lnTo>
                    <a:pt x="313" y="341"/>
                  </a:lnTo>
                  <a:lnTo>
                    <a:pt x="313" y="343"/>
                  </a:lnTo>
                  <a:lnTo>
                    <a:pt x="313" y="343"/>
                  </a:lnTo>
                  <a:lnTo>
                    <a:pt x="315" y="341"/>
                  </a:lnTo>
                  <a:lnTo>
                    <a:pt x="320" y="341"/>
                  </a:lnTo>
                  <a:lnTo>
                    <a:pt x="322" y="339"/>
                  </a:lnTo>
                  <a:lnTo>
                    <a:pt x="324" y="341"/>
                  </a:lnTo>
                  <a:lnTo>
                    <a:pt x="324" y="341"/>
                  </a:lnTo>
                  <a:lnTo>
                    <a:pt x="327" y="341"/>
                  </a:lnTo>
                  <a:lnTo>
                    <a:pt x="327" y="341"/>
                  </a:lnTo>
                  <a:lnTo>
                    <a:pt x="334" y="339"/>
                  </a:lnTo>
                  <a:lnTo>
                    <a:pt x="336" y="339"/>
                  </a:lnTo>
                  <a:lnTo>
                    <a:pt x="339" y="336"/>
                  </a:lnTo>
                  <a:lnTo>
                    <a:pt x="339" y="336"/>
                  </a:lnTo>
                  <a:lnTo>
                    <a:pt x="341" y="336"/>
                  </a:lnTo>
                  <a:lnTo>
                    <a:pt x="341" y="334"/>
                  </a:lnTo>
                  <a:lnTo>
                    <a:pt x="341" y="334"/>
                  </a:lnTo>
                  <a:lnTo>
                    <a:pt x="341" y="332"/>
                  </a:lnTo>
                  <a:lnTo>
                    <a:pt x="341" y="329"/>
                  </a:lnTo>
                  <a:lnTo>
                    <a:pt x="341" y="327"/>
                  </a:lnTo>
                  <a:lnTo>
                    <a:pt x="343" y="325"/>
                  </a:lnTo>
                  <a:lnTo>
                    <a:pt x="346" y="325"/>
                  </a:lnTo>
                  <a:lnTo>
                    <a:pt x="346" y="325"/>
                  </a:lnTo>
                  <a:lnTo>
                    <a:pt x="350" y="325"/>
                  </a:lnTo>
                  <a:lnTo>
                    <a:pt x="355" y="322"/>
                  </a:lnTo>
                  <a:lnTo>
                    <a:pt x="367" y="317"/>
                  </a:lnTo>
                  <a:lnTo>
                    <a:pt x="381" y="315"/>
                  </a:lnTo>
                  <a:lnTo>
                    <a:pt x="386" y="313"/>
                  </a:lnTo>
                  <a:lnTo>
                    <a:pt x="376" y="282"/>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4"/>
            <p:cNvSpPr>
              <a:spLocks/>
            </p:cNvSpPr>
            <p:nvPr/>
          </p:nvSpPr>
          <p:spPr bwMode="auto">
            <a:xfrm>
              <a:off x="2753" y="1245"/>
              <a:ext cx="552" cy="268"/>
            </a:xfrm>
            <a:custGeom>
              <a:avLst/>
              <a:gdLst>
                <a:gd name="T0" fmla="*/ 535 w 552"/>
                <a:gd name="T1" fmla="*/ 168 h 268"/>
                <a:gd name="T2" fmla="*/ 530 w 552"/>
                <a:gd name="T3" fmla="*/ 156 h 268"/>
                <a:gd name="T4" fmla="*/ 519 w 552"/>
                <a:gd name="T5" fmla="*/ 152 h 268"/>
                <a:gd name="T6" fmla="*/ 511 w 552"/>
                <a:gd name="T7" fmla="*/ 149 h 268"/>
                <a:gd name="T8" fmla="*/ 507 w 552"/>
                <a:gd name="T9" fmla="*/ 135 h 268"/>
                <a:gd name="T10" fmla="*/ 478 w 552"/>
                <a:gd name="T11" fmla="*/ 107 h 268"/>
                <a:gd name="T12" fmla="*/ 448 w 552"/>
                <a:gd name="T13" fmla="*/ 76 h 268"/>
                <a:gd name="T14" fmla="*/ 426 w 552"/>
                <a:gd name="T15" fmla="*/ 81 h 268"/>
                <a:gd name="T16" fmla="*/ 421 w 552"/>
                <a:gd name="T17" fmla="*/ 64 h 268"/>
                <a:gd name="T18" fmla="*/ 431 w 552"/>
                <a:gd name="T19" fmla="*/ 48 h 268"/>
                <a:gd name="T20" fmla="*/ 410 w 552"/>
                <a:gd name="T21" fmla="*/ 26 h 268"/>
                <a:gd name="T22" fmla="*/ 388 w 552"/>
                <a:gd name="T23" fmla="*/ 22 h 268"/>
                <a:gd name="T24" fmla="*/ 374 w 552"/>
                <a:gd name="T25" fmla="*/ 19 h 268"/>
                <a:gd name="T26" fmla="*/ 353 w 552"/>
                <a:gd name="T27" fmla="*/ 31 h 268"/>
                <a:gd name="T28" fmla="*/ 343 w 552"/>
                <a:gd name="T29" fmla="*/ 19 h 268"/>
                <a:gd name="T30" fmla="*/ 315 w 552"/>
                <a:gd name="T31" fmla="*/ 0 h 268"/>
                <a:gd name="T32" fmla="*/ 303 w 552"/>
                <a:gd name="T33" fmla="*/ 10 h 268"/>
                <a:gd name="T34" fmla="*/ 305 w 552"/>
                <a:gd name="T35" fmla="*/ 22 h 268"/>
                <a:gd name="T36" fmla="*/ 303 w 552"/>
                <a:gd name="T37" fmla="*/ 38 h 268"/>
                <a:gd name="T38" fmla="*/ 286 w 552"/>
                <a:gd name="T39" fmla="*/ 45 h 268"/>
                <a:gd name="T40" fmla="*/ 275 w 552"/>
                <a:gd name="T41" fmla="*/ 55 h 268"/>
                <a:gd name="T42" fmla="*/ 270 w 552"/>
                <a:gd name="T43" fmla="*/ 40 h 268"/>
                <a:gd name="T44" fmla="*/ 244 w 552"/>
                <a:gd name="T45" fmla="*/ 29 h 268"/>
                <a:gd name="T46" fmla="*/ 239 w 552"/>
                <a:gd name="T47" fmla="*/ 38 h 268"/>
                <a:gd name="T48" fmla="*/ 213 w 552"/>
                <a:gd name="T49" fmla="*/ 50 h 268"/>
                <a:gd name="T50" fmla="*/ 194 w 552"/>
                <a:gd name="T51" fmla="*/ 55 h 268"/>
                <a:gd name="T52" fmla="*/ 185 w 552"/>
                <a:gd name="T53" fmla="*/ 62 h 268"/>
                <a:gd name="T54" fmla="*/ 170 w 552"/>
                <a:gd name="T55" fmla="*/ 50 h 268"/>
                <a:gd name="T56" fmla="*/ 154 w 552"/>
                <a:gd name="T57" fmla="*/ 62 h 268"/>
                <a:gd name="T58" fmla="*/ 156 w 552"/>
                <a:gd name="T59" fmla="*/ 74 h 268"/>
                <a:gd name="T60" fmla="*/ 147 w 552"/>
                <a:gd name="T61" fmla="*/ 85 h 268"/>
                <a:gd name="T62" fmla="*/ 132 w 552"/>
                <a:gd name="T63" fmla="*/ 107 h 268"/>
                <a:gd name="T64" fmla="*/ 128 w 552"/>
                <a:gd name="T65" fmla="*/ 116 h 268"/>
                <a:gd name="T66" fmla="*/ 125 w 552"/>
                <a:gd name="T67" fmla="*/ 140 h 268"/>
                <a:gd name="T68" fmla="*/ 123 w 552"/>
                <a:gd name="T69" fmla="*/ 156 h 268"/>
                <a:gd name="T70" fmla="*/ 111 w 552"/>
                <a:gd name="T71" fmla="*/ 156 h 268"/>
                <a:gd name="T72" fmla="*/ 111 w 552"/>
                <a:gd name="T73" fmla="*/ 166 h 268"/>
                <a:gd name="T74" fmla="*/ 69 w 552"/>
                <a:gd name="T75" fmla="*/ 166 h 268"/>
                <a:gd name="T76" fmla="*/ 54 w 552"/>
                <a:gd name="T77" fmla="*/ 164 h 268"/>
                <a:gd name="T78" fmla="*/ 54 w 552"/>
                <a:gd name="T79" fmla="*/ 173 h 268"/>
                <a:gd name="T80" fmla="*/ 35 w 552"/>
                <a:gd name="T81" fmla="*/ 197 h 268"/>
                <a:gd name="T82" fmla="*/ 5 w 552"/>
                <a:gd name="T83" fmla="*/ 265 h 268"/>
                <a:gd name="T84" fmla="*/ 102 w 552"/>
                <a:gd name="T85" fmla="*/ 249 h 268"/>
                <a:gd name="T86" fmla="*/ 142 w 552"/>
                <a:gd name="T87" fmla="*/ 218 h 268"/>
                <a:gd name="T88" fmla="*/ 161 w 552"/>
                <a:gd name="T89" fmla="*/ 175 h 268"/>
                <a:gd name="T90" fmla="*/ 199 w 552"/>
                <a:gd name="T91" fmla="*/ 145 h 268"/>
                <a:gd name="T92" fmla="*/ 206 w 552"/>
                <a:gd name="T93" fmla="*/ 121 h 268"/>
                <a:gd name="T94" fmla="*/ 256 w 552"/>
                <a:gd name="T95" fmla="*/ 88 h 268"/>
                <a:gd name="T96" fmla="*/ 296 w 552"/>
                <a:gd name="T97" fmla="*/ 83 h 268"/>
                <a:gd name="T98" fmla="*/ 360 w 552"/>
                <a:gd name="T99" fmla="*/ 109 h 268"/>
                <a:gd name="T100" fmla="*/ 414 w 552"/>
                <a:gd name="T101" fmla="*/ 128 h 268"/>
                <a:gd name="T102" fmla="*/ 445 w 552"/>
                <a:gd name="T103" fmla="*/ 145 h 268"/>
                <a:gd name="T104" fmla="*/ 476 w 552"/>
                <a:gd name="T105" fmla="*/ 168 h 268"/>
                <a:gd name="T106" fmla="*/ 504 w 552"/>
                <a:gd name="T107" fmla="*/ 187 h 268"/>
                <a:gd name="T108" fmla="*/ 502 w 552"/>
                <a:gd name="T109" fmla="*/ 175 h 268"/>
                <a:gd name="T110" fmla="*/ 530 w 552"/>
                <a:gd name="T111" fmla="*/ 192 h 268"/>
                <a:gd name="T112" fmla="*/ 545 w 552"/>
                <a:gd name="T113" fmla="*/ 190 h 268"/>
                <a:gd name="T114" fmla="*/ 549 w 552"/>
                <a:gd name="T115" fmla="*/ 17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268">
                  <a:moveTo>
                    <a:pt x="549" y="175"/>
                  </a:moveTo>
                  <a:lnTo>
                    <a:pt x="549" y="173"/>
                  </a:lnTo>
                  <a:lnTo>
                    <a:pt x="545" y="171"/>
                  </a:lnTo>
                  <a:lnTo>
                    <a:pt x="542" y="168"/>
                  </a:lnTo>
                  <a:lnTo>
                    <a:pt x="542" y="168"/>
                  </a:lnTo>
                  <a:lnTo>
                    <a:pt x="540" y="171"/>
                  </a:lnTo>
                  <a:lnTo>
                    <a:pt x="538" y="171"/>
                  </a:lnTo>
                  <a:lnTo>
                    <a:pt x="538" y="168"/>
                  </a:lnTo>
                  <a:lnTo>
                    <a:pt x="535" y="168"/>
                  </a:lnTo>
                  <a:lnTo>
                    <a:pt x="535" y="166"/>
                  </a:lnTo>
                  <a:lnTo>
                    <a:pt x="535" y="164"/>
                  </a:lnTo>
                  <a:lnTo>
                    <a:pt x="535" y="161"/>
                  </a:lnTo>
                  <a:lnTo>
                    <a:pt x="535" y="161"/>
                  </a:lnTo>
                  <a:lnTo>
                    <a:pt x="535" y="159"/>
                  </a:lnTo>
                  <a:lnTo>
                    <a:pt x="535" y="159"/>
                  </a:lnTo>
                  <a:lnTo>
                    <a:pt x="533" y="156"/>
                  </a:lnTo>
                  <a:lnTo>
                    <a:pt x="533" y="156"/>
                  </a:lnTo>
                  <a:lnTo>
                    <a:pt x="530" y="156"/>
                  </a:lnTo>
                  <a:lnTo>
                    <a:pt x="528" y="154"/>
                  </a:lnTo>
                  <a:lnTo>
                    <a:pt x="526" y="154"/>
                  </a:lnTo>
                  <a:lnTo>
                    <a:pt x="521" y="156"/>
                  </a:lnTo>
                  <a:lnTo>
                    <a:pt x="521" y="156"/>
                  </a:lnTo>
                  <a:lnTo>
                    <a:pt x="519" y="154"/>
                  </a:lnTo>
                  <a:lnTo>
                    <a:pt x="519" y="154"/>
                  </a:lnTo>
                  <a:lnTo>
                    <a:pt x="516" y="154"/>
                  </a:lnTo>
                  <a:lnTo>
                    <a:pt x="516" y="152"/>
                  </a:lnTo>
                  <a:lnTo>
                    <a:pt x="519" y="152"/>
                  </a:lnTo>
                  <a:lnTo>
                    <a:pt x="519" y="149"/>
                  </a:lnTo>
                  <a:lnTo>
                    <a:pt x="519" y="147"/>
                  </a:lnTo>
                  <a:lnTo>
                    <a:pt x="519" y="147"/>
                  </a:lnTo>
                  <a:lnTo>
                    <a:pt x="519" y="145"/>
                  </a:lnTo>
                  <a:lnTo>
                    <a:pt x="516" y="145"/>
                  </a:lnTo>
                  <a:lnTo>
                    <a:pt x="514" y="145"/>
                  </a:lnTo>
                  <a:lnTo>
                    <a:pt x="514" y="145"/>
                  </a:lnTo>
                  <a:lnTo>
                    <a:pt x="511" y="147"/>
                  </a:lnTo>
                  <a:lnTo>
                    <a:pt x="511" y="149"/>
                  </a:lnTo>
                  <a:lnTo>
                    <a:pt x="511" y="149"/>
                  </a:lnTo>
                  <a:lnTo>
                    <a:pt x="509" y="149"/>
                  </a:lnTo>
                  <a:lnTo>
                    <a:pt x="509" y="149"/>
                  </a:lnTo>
                  <a:lnTo>
                    <a:pt x="509" y="147"/>
                  </a:lnTo>
                  <a:lnTo>
                    <a:pt x="509" y="145"/>
                  </a:lnTo>
                  <a:lnTo>
                    <a:pt x="509" y="142"/>
                  </a:lnTo>
                  <a:lnTo>
                    <a:pt x="509" y="142"/>
                  </a:lnTo>
                  <a:lnTo>
                    <a:pt x="507" y="135"/>
                  </a:lnTo>
                  <a:lnTo>
                    <a:pt x="507" y="135"/>
                  </a:lnTo>
                  <a:lnTo>
                    <a:pt x="507" y="133"/>
                  </a:lnTo>
                  <a:lnTo>
                    <a:pt x="507" y="133"/>
                  </a:lnTo>
                  <a:lnTo>
                    <a:pt x="507" y="130"/>
                  </a:lnTo>
                  <a:lnTo>
                    <a:pt x="507" y="130"/>
                  </a:lnTo>
                  <a:lnTo>
                    <a:pt x="507" y="128"/>
                  </a:lnTo>
                  <a:lnTo>
                    <a:pt x="507" y="128"/>
                  </a:lnTo>
                  <a:lnTo>
                    <a:pt x="504" y="126"/>
                  </a:lnTo>
                  <a:lnTo>
                    <a:pt x="485" y="114"/>
                  </a:lnTo>
                  <a:lnTo>
                    <a:pt x="478" y="107"/>
                  </a:lnTo>
                  <a:lnTo>
                    <a:pt x="474" y="97"/>
                  </a:lnTo>
                  <a:lnTo>
                    <a:pt x="469" y="95"/>
                  </a:lnTo>
                  <a:lnTo>
                    <a:pt x="466" y="90"/>
                  </a:lnTo>
                  <a:lnTo>
                    <a:pt x="466" y="85"/>
                  </a:lnTo>
                  <a:lnTo>
                    <a:pt x="466" y="85"/>
                  </a:lnTo>
                  <a:lnTo>
                    <a:pt x="464" y="83"/>
                  </a:lnTo>
                  <a:lnTo>
                    <a:pt x="452" y="76"/>
                  </a:lnTo>
                  <a:lnTo>
                    <a:pt x="452" y="76"/>
                  </a:lnTo>
                  <a:lnTo>
                    <a:pt x="448" y="76"/>
                  </a:lnTo>
                  <a:lnTo>
                    <a:pt x="445" y="76"/>
                  </a:lnTo>
                  <a:lnTo>
                    <a:pt x="440" y="76"/>
                  </a:lnTo>
                  <a:lnTo>
                    <a:pt x="436" y="76"/>
                  </a:lnTo>
                  <a:lnTo>
                    <a:pt x="433" y="76"/>
                  </a:lnTo>
                  <a:lnTo>
                    <a:pt x="431" y="78"/>
                  </a:lnTo>
                  <a:lnTo>
                    <a:pt x="431" y="78"/>
                  </a:lnTo>
                  <a:lnTo>
                    <a:pt x="431" y="81"/>
                  </a:lnTo>
                  <a:lnTo>
                    <a:pt x="429" y="81"/>
                  </a:lnTo>
                  <a:lnTo>
                    <a:pt x="426" y="81"/>
                  </a:lnTo>
                  <a:lnTo>
                    <a:pt x="421" y="81"/>
                  </a:lnTo>
                  <a:lnTo>
                    <a:pt x="419" y="81"/>
                  </a:lnTo>
                  <a:lnTo>
                    <a:pt x="419" y="81"/>
                  </a:lnTo>
                  <a:lnTo>
                    <a:pt x="419" y="78"/>
                  </a:lnTo>
                  <a:lnTo>
                    <a:pt x="419" y="78"/>
                  </a:lnTo>
                  <a:lnTo>
                    <a:pt x="419" y="76"/>
                  </a:lnTo>
                  <a:lnTo>
                    <a:pt x="419" y="74"/>
                  </a:lnTo>
                  <a:lnTo>
                    <a:pt x="421" y="64"/>
                  </a:lnTo>
                  <a:lnTo>
                    <a:pt x="421" y="64"/>
                  </a:lnTo>
                  <a:lnTo>
                    <a:pt x="421" y="62"/>
                  </a:lnTo>
                  <a:lnTo>
                    <a:pt x="424" y="62"/>
                  </a:lnTo>
                  <a:lnTo>
                    <a:pt x="424" y="62"/>
                  </a:lnTo>
                  <a:lnTo>
                    <a:pt x="426" y="62"/>
                  </a:lnTo>
                  <a:lnTo>
                    <a:pt x="426" y="59"/>
                  </a:lnTo>
                  <a:lnTo>
                    <a:pt x="429" y="55"/>
                  </a:lnTo>
                  <a:lnTo>
                    <a:pt x="431" y="55"/>
                  </a:lnTo>
                  <a:lnTo>
                    <a:pt x="431" y="52"/>
                  </a:lnTo>
                  <a:lnTo>
                    <a:pt x="431" y="48"/>
                  </a:lnTo>
                  <a:lnTo>
                    <a:pt x="431" y="38"/>
                  </a:lnTo>
                  <a:lnTo>
                    <a:pt x="429" y="36"/>
                  </a:lnTo>
                  <a:lnTo>
                    <a:pt x="419" y="33"/>
                  </a:lnTo>
                  <a:lnTo>
                    <a:pt x="417" y="33"/>
                  </a:lnTo>
                  <a:lnTo>
                    <a:pt x="417" y="31"/>
                  </a:lnTo>
                  <a:lnTo>
                    <a:pt x="414" y="26"/>
                  </a:lnTo>
                  <a:lnTo>
                    <a:pt x="412" y="26"/>
                  </a:lnTo>
                  <a:lnTo>
                    <a:pt x="412" y="26"/>
                  </a:lnTo>
                  <a:lnTo>
                    <a:pt x="410" y="26"/>
                  </a:lnTo>
                  <a:lnTo>
                    <a:pt x="410" y="29"/>
                  </a:lnTo>
                  <a:lnTo>
                    <a:pt x="407" y="31"/>
                  </a:lnTo>
                  <a:lnTo>
                    <a:pt x="405" y="31"/>
                  </a:lnTo>
                  <a:lnTo>
                    <a:pt x="403" y="31"/>
                  </a:lnTo>
                  <a:lnTo>
                    <a:pt x="400" y="31"/>
                  </a:lnTo>
                  <a:lnTo>
                    <a:pt x="400" y="31"/>
                  </a:lnTo>
                  <a:lnTo>
                    <a:pt x="398" y="29"/>
                  </a:lnTo>
                  <a:lnTo>
                    <a:pt x="391" y="24"/>
                  </a:lnTo>
                  <a:lnTo>
                    <a:pt x="388" y="22"/>
                  </a:lnTo>
                  <a:lnTo>
                    <a:pt x="386" y="22"/>
                  </a:lnTo>
                  <a:lnTo>
                    <a:pt x="384" y="24"/>
                  </a:lnTo>
                  <a:lnTo>
                    <a:pt x="381" y="24"/>
                  </a:lnTo>
                  <a:lnTo>
                    <a:pt x="381" y="24"/>
                  </a:lnTo>
                  <a:lnTo>
                    <a:pt x="379" y="24"/>
                  </a:lnTo>
                  <a:lnTo>
                    <a:pt x="376" y="22"/>
                  </a:lnTo>
                  <a:lnTo>
                    <a:pt x="376" y="19"/>
                  </a:lnTo>
                  <a:lnTo>
                    <a:pt x="374" y="19"/>
                  </a:lnTo>
                  <a:lnTo>
                    <a:pt x="374" y="19"/>
                  </a:lnTo>
                  <a:lnTo>
                    <a:pt x="372" y="19"/>
                  </a:lnTo>
                  <a:lnTo>
                    <a:pt x="369" y="22"/>
                  </a:lnTo>
                  <a:lnTo>
                    <a:pt x="367" y="26"/>
                  </a:lnTo>
                  <a:lnTo>
                    <a:pt x="367" y="29"/>
                  </a:lnTo>
                  <a:lnTo>
                    <a:pt x="362" y="29"/>
                  </a:lnTo>
                  <a:lnTo>
                    <a:pt x="362" y="31"/>
                  </a:lnTo>
                  <a:lnTo>
                    <a:pt x="358" y="31"/>
                  </a:lnTo>
                  <a:lnTo>
                    <a:pt x="358" y="31"/>
                  </a:lnTo>
                  <a:lnTo>
                    <a:pt x="353" y="31"/>
                  </a:lnTo>
                  <a:lnTo>
                    <a:pt x="350" y="29"/>
                  </a:lnTo>
                  <a:lnTo>
                    <a:pt x="350" y="29"/>
                  </a:lnTo>
                  <a:lnTo>
                    <a:pt x="348" y="29"/>
                  </a:lnTo>
                  <a:lnTo>
                    <a:pt x="348" y="26"/>
                  </a:lnTo>
                  <a:lnTo>
                    <a:pt x="348" y="26"/>
                  </a:lnTo>
                  <a:lnTo>
                    <a:pt x="348" y="24"/>
                  </a:lnTo>
                  <a:lnTo>
                    <a:pt x="348" y="22"/>
                  </a:lnTo>
                  <a:lnTo>
                    <a:pt x="346" y="22"/>
                  </a:lnTo>
                  <a:lnTo>
                    <a:pt x="343" y="19"/>
                  </a:lnTo>
                  <a:lnTo>
                    <a:pt x="334" y="17"/>
                  </a:lnTo>
                  <a:lnTo>
                    <a:pt x="331" y="14"/>
                  </a:lnTo>
                  <a:lnTo>
                    <a:pt x="327" y="10"/>
                  </a:lnTo>
                  <a:lnTo>
                    <a:pt x="324" y="7"/>
                  </a:lnTo>
                  <a:lnTo>
                    <a:pt x="322" y="5"/>
                  </a:lnTo>
                  <a:lnTo>
                    <a:pt x="320" y="5"/>
                  </a:lnTo>
                  <a:lnTo>
                    <a:pt x="317" y="5"/>
                  </a:lnTo>
                  <a:lnTo>
                    <a:pt x="317" y="0"/>
                  </a:lnTo>
                  <a:lnTo>
                    <a:pt x="315" y="0"/>
                  </a:lnTo>
                  <a:lnTo>
                    <a:pt x="313" y="0"/>
                  </a:lnTo>
                  <a:lnTo>
                    <a:pt x="308" y="0"/>
                  </a:lnTo>
                  <a:lnTo>
                    <a:pt x="308" y="0"/>
                  </a:lnTo>
                  <a:lnTo>
                    <a:pt x="308" y="3"/>
                  </a:lnTo>
                  <a:lnTo>
                    <a:pt x="305" y="3"/>
                  </a:lnTo>
                  <a:lnTo>
                    <a:pt x="305" y="7"/>
                  </a:lnTo>
                  <a:lnTo>
                    <a:pt x="305" y="7"/>
                  </a:lnTo>
                  <a:lnTo>
                    <a:pt x="305" y="7"/>
                  </a:lnTo>
                  <a:lnTo>
                    <a:pt x="303" y="10"/>
                  </a:lnTo>
                  <a:lnTo>
                    <a:pt x="298" y="14"/>
                  </a:lnTo>
                  <a:lnTo>
                    <a:pt x="298" y="14"/>
                  </a:lnTo>
                  <a:lnTo>
                    <a:pt x="298" y="14"/>
                  </a:lnTo>
                  <a:lnTo>
                    <a:pt x="298" y="17"/>
                  </a:lnTo>
                  <a:lnTo>
                    <a:pt x="298" y="17"/>
                  </a:lnTo>
                  <a:lnTo>
                    <a:pt x="301" y="19"/>
                  </a:lnTo>
                  <a:lnTo>
                    <a:pt x="303" y="19"/>
                  </a:lnTo>
                  <a:lnTo>
                    <a:pt x="305" y="22"/>
                  </a:lnTo>
                  <a:lnTo>
                    <a:pt x="305" y="22"/>
                  </a:lnTo>
                  <a:lnTo>
                    <a:pt x="305" y="24"/>
                  </a:lnTo>
                  <a:lnTo>
                    <a:pt x="305" y="24"/>
                  </a:lnTo>
                  <a:lnTo>
                    <a:pt x="305" y="29"/>
                  </a:lnTo>
                  <a:lnTo>
                    <a:pt x="305" y="31"/>
                  </a:lnTo>
                  <a:lnTo>
                    <a:pt x="305" y="31"/>
                  </a:lnTo>
                  <a:lnTo>
                    <a:pt x="305" y="33"/>
                  </a:lnTo>
                  <a:lnTo>
                    <a:pt x="305" y="33"/>
                  </a:lnTo>
                  <a:lnTo>
                    <a:pt x="305" y="36"/>
                  </a:lnTo>
                  <a:lnTo>
                    <a:pt x="303" y="38"/>
                  </a:lnTo>
                  <a:lnTo>
                    <a:pt x="301" y="38"/>
                  </a:lnTo>
                  <a:lnTo>
                    <a:pt x="298" y="36"/>
                  </a:lnTo>
                  <a:lnTo>
                    <a:pt x="291" y="36"/>
                  </a:lnTo>
                  <a:lnTo>
                    <a:pt x="289" y="38"/>
                  </a:lnTo>
                  <a:lnTo>
                    <a:pt x="289" y="38"/>
                  </a:lnTo>
                  <a:lnTo>
                    <a:pt x="286" y="38"/>
                  </a:lnTo>
                  <a:lnTo>
                    <a:pt x="286" y="43"/>
                  </a:lnTo>
                  <a:lnTo>
                    <a:pt x="286" y="45"/>
                  </a:lnTo>
                  <a:lnTo>
                    <a:pt x="286" y="45"/>
                  </a:lnTo>
                  <a:lnTo>
                    <a:pt x="284" y="45"/>
                  </a:lnTo>
                  <a:lnTo>
                    <a:pt x="284" y="48"/>
                  </a:lnTo>
                  <a:lnTo>
                    <a:pt x="282" y="50"/>
                  </a:lnTo>
                  <a:lnTo>
                    <a:pt x="279" y="50"/>
                  </a:lnTo>
                  <a:lnTo>
                    <a:pt x="279" y="52"/>
                  </a:lnTo>
                  <a:lnTo>
                    <a:pt x="277" y="55"/>
                  </a:lnTo>
                  <a:lnTo>
                    <a:pt x="277" y="55"/>
                  </a:lnTo>
                  <a:lnTo>
                    <a:pt x="277" y="55"/>
                  </a:lnTo>
                  <a:lnTo>
                    <a:pt x="275" y="55"/>
                  </a:lnTo>
                  <a:lnTo>
                    <a:pt x="275" y="55"/>
                  </a:lnTo>
                  <a:lnTo>
                    <a:pt x="275" y="52"/>
                  </a:lnTo>
                  <a:lnTo>
                    <a:pt x="275" y="52"/>
                  </a:lnTo>
                  <a:lnTo>
                    <a:pt x="275" y="48"/>
                  </a:lnTo>
                  <a:lnTo>
                    <a:pt x="275" y="48"/>
                  </a:lnTo>
                  <a:lnTo>
                    <a:pt x="275" y="48"/>
                  </a:lnTo>
                  <a:lnTo>
                    <a:pt x="272" y="45"/>
                  </a:lnTo>
                  <a:lnTo>
                    <a:pt x="272" y="43"/>
                  </a:lnTo>
                  <a:lnTo>
                    <a:pt x="270" y="40"/>
                  </a:lnTo>
                  <a:lnTo>
                    <a:pt x="270" y="38"/>
                  </a:lnTo>
                  <a:lnTo>
                    <a:pt x="268" y="36"/>
                  </a:lnTo>
                  <a:lnTo>
                    <a:pt x="268" y="33"/>
                  </a:lnTo>
                  <a:lnTo>
                    <a:pt x="268" y="33"/>
                  </a:lnTo>
                  <a:lnTo>
                    <a:pt x="265" y="31"/>
                  </a:lnTo>
                  <a:lnTo>
                    <a:pt x="265" y="31"/>
                  </a:lnTo>
                  <a:lnTo>
                    <a:pt x="263" y="31"/>
                  </a:lnTo>
                  <a:lnTo>
                    <a:pt x="246" y="29"/>
                  </a:lnTo>
                  <a:lnTo>
                    <a:pt x="244" y="29"/>
                  </a:lnTo>
                  <a:lnTo>
                    <a:pt x="241" y="29"/>
                  </a:lnTo>
                  <a:lnTo>
                    <a:pt x="241" y="29"/>
                  </a:lnTo>
                  <a:lnTo>
                    <a:pt x="241" y="31"/>
                  </a:lnTo>
                  <a:lnTo>
                    <a:pt x="239" y="33"/>
                  </a:lnTo>
                  <a:lnTo>
                    <a:pt x="239" y="33"/>
                  </a:lnTo>
                  <a:lnTo>
                    <a:pt x="239" y="36"/>
                  </a:lnTo>
                  <a:lnTo>
                    <a:pt x="239" y="36"/>
                  </a:lnTo>
                  <a:lnTo>
                    <a:pt x="239" y="38"/>
                  </a:lnTo>
                  <a:lnTo>
                    <a:pt x="239" y="38"/>
                  </a:lnTo>
                  <a:lnTo>
                    <a:pt x="239" y="40"/>
                  </a:lnTo>
                  <a:lnTo>
                    <a:pt x="239" y="40"/>
                  </a:lnTo>
                  <a:lnTo>
                    <a:pt x="239" y="40"/>
                  </a:lnTo>
                  <a:lnTo>
                    <a:pt x="239" y="43"/>
                  </a:lnTo>
                  <a:lnTo>
                    <a:pt x="239" y="43"/>
                  </a:lnTo>
                  <a:lnTo>
                    <a:pt x="237" y="45"/>
                  </a:lnTo>
                  <a:lnTo>
                    <a:pt x="237" y="48"/>
                  </a:lnTo>
                  <a:lnTo>
                    <a:pt x="232" y="50"/>
                  </a:lnTo>
                  <a:lnTo>
                    <a:pt x="213" y="50"/>
                  </a:lnTo>
                  <a:lnTo>
                    <a:pt x="206" y="50"/>
                  </a:lnTo>
                  <a:lnTo>
                    <a:pt x="204" y="52"/>
                  </a:lnTo>
                  <a:lnTo>
                    <a:pt x="204" y="52"/>
                  </a:lnTo>
                  <a:lnTo>
                    <a:pt x="201" y="52"/>
                  </a:lnTo>
                  <a:lnTo>
                    <a:pt x="199" y="50"/>
                  </a:lnTo>
                  <a:lnTo>
                    <a:pt x="199" y="50"/>
                  </a:lnTo>
                  <a:lnTo>
                    <a:pt x="196" y="50"/>
                  </a:lnTo>
                  <a:lnTo>
                    <a:pt x="194" y="52"/>
                  </a:lnTo>
                  <a:lnTo>
                    <a:pt x="194" y="55"/>
                  </a:lnTo>
                  <a:lnTo>
                    <a:pt x="194" y="55"/>
                  </a:lnTo>
                  <a:lnTo>
                    <a:pt x="194" y="55"/>
                  </a:lnTo>
                  <a:lnTo>
                    <a:pt x="192" y="57"/>
                  </a:lnTo>
                  <a:lnTo>
                    <a:pt x="192" y="57"/>
                  </a:lnTo>
                  <a:lnTo>
                    <a:pt x="192" y="57"/>
                  </a:lnTo>
                  <a:lnTo>
                    <a:pt x="189" y="59"/>
                  </a:lnTo>
                  <a:lnTo>
                    <a:pt x="187" y="62"/>
                  </a:lnTo>
                  <a:lnTo>
                    <a:pt x="187" y="62"/>
                  </a:lnTo>
                  <a:lnTo>
                    <a:pt x="185" y="62"/>
                  </a:lnTo>
                  <a:lnTo>
                    <a:pt x="185" y="59"/>
                  </a:lnTo>
                  <a:lnTo>
                    <a:pt x="185" y="59"/>
                  </a:lnTo>
                  <a:lnTo>
                    <a:pt x="185" y="59"/>
                  </a:lnTo>
                  <a:lnTo>
                    <a:pt x="182" y="57"/>
                  </a:lnTo>
                  <a:lnTo>
                    <a:pt x="177" y="57"/>
                  </a:lnTo>
                  <a:lnTo>
                    <a:pt x="177" y="55"/>
                  </a:lnTo>
                  <a:lnTo>
                    <a:pt x="175" y="55"/>
                  </a:lnTo>
                  <a:lnTo>
                    <a:pt x="173" y="52"/>
                  </a:lnTo>
                  <a:lnTo>
                    <a:pt x="170" y="50"/>
                  </a:lnTo>
                  <a:lnTo>
                    <a:pt x="168" y="50"/>
                  </a:lnTo>
                  <a:lnTo>
                    <a:pt x="166" y="48"/>
                  </a:lnTo>
                  <a:lnTo>
                    <a:pt x="163" y="45"/>
                  </a:lnTo>
                  <a:lnTo>
                    <a:pt x="161" y="45"/>
                  </a:lnTo>
                  <a:lnTo>
                    <a:pt x="159" y="50"/>
                  </a:lnTo>
                  <a:lnTo>
                    <a:pt x="159" y="50"/>
                  </a:lnTo>
                  <a:lnTo>
                    <a:pt x="156" y="55"/>
                  </a:lnTo>
                  <a:lnTo>
                    <a:pt x="156" y="57"/>
                  </a:lnTo>
                  <a:lnTo>
                    <a:pt x="154" y="62"/>
                  </a:lnTo>
                  <a:lnTo>
                    <a:pt x="154" y="62"/>
                  </a:lnTo>
                  <a:lnTo>
                    <a:pt x="151" y="64"/>
                  </a:lnTo>
                  <a:lnTo>
                    <a:pt x="154" y="67"/>
                  </a:lnTo>
                  <a:lnTo>
                    <a:pt x="154" y="67"/>
                  </a:lnTo>
                  <a:lnTo>
                    <a:pt x="154" y="67"/>
                  </a:lnTo>
                  <a:lnTo>
                    <a:pt x="154" y="69"/>
                  </a:lnTo>
                  <a:lnTo>
                    <a:pt x="156" y="69"/>
                  </a:lnTo>
                  <a:lnTo>
                    <a:pt x="156" y="71"/>
                  </a:lnTo>
                  <a:lnTo>
                    <a:pt x="156" y="74"/>
                  </a:lnTo>
                  <a:lnTo>
                    <a:pt x="156" y="76"/>
                  </a:lnTo>
                  <a:lnTo>
                    <a:pt x="154" y="78"/>
                  </a:lnTo>
                  <a:lnTo>
                    <a:pt x="154" y="81"/>
                  </a:lnTo>
                  <a:lnTo>
                    <a:pt x="154" y="81"/>
                  </a:lnTo>
                  <a:lnTo>
                    <a:pt x="151" y="83"/>
                  </a:lnTo>
                  <a:lnTo>
                    <a:pt x="151" y="83"/>
                  </a:lnTo>
                  <a:lnTo>
                    <a:pt x="149" y="83"/>
                  </a:lnTo>
                  <a:lnTo>
                    <a:pt x="147" y="83"/>
                  </a:lnTo>
                  <a:lnTo>
                    <a:pt x="147" y="85"/>
                  </a:lnTo>
                  <a:lnTo>
                    <a:pt x="144" y="88"/>
                  </a:lnTo>
                  <a:lnTo>
                    <a:pt x="142" y="93"/>
                  </a:lnTo>
                  <a:lnTo>
                    <a:pt x="142" y="95"/>
                  </a:lnTo>
                  <a:lnTo>
                    <a:pt x="142" y="97"/>
                  </a:lnTo>
                  <a:lnTo>
                    <a:pt x="140" y="100"/>
                  </a:lnTo>
                  <a:lnTo>
                    <a:pt x="140" y="100"/>
                  </a:lnTo>
                  <a:lnTo>
                    <a:pt x="135" y="102"/>
                  </a:lnTo>
                  <a:lnTo>
                    <a:pt x="135" y="104"/>
                  </a:lnTo>
                  <a:lnTo>
                    <a:pt x="132" y="107"/>
                  </a:lnTo>
                  <a:lnTo>
                    <a:pt x="132" y="109"/>
                  </a:lnTo>
                  <a:lnTo>
                    <a:pt x="130" y="109"/>
                  </a:lnTo>
                  <a:lnTo>
                    <a:pt x="128" y="111"/>
                  </a:lnTo>
                  <a:lnTo>
                    <a:pt x="125" y="111"/>
                  </a:lnTo>
                  <a:lnTo>
                    <a:pt x="125" y="114"/>
                  </a:lnTo>
                  <a:lnTo>
                    <a:pt x="125" y="114"/>
                  </a:lnTo>
                  <a:lnTo>
                    <a:pt x="125" y="114"/>
                  </a:lnTo>
                  <a:lnTo>
                    <a:pt x="128" y="116"/>
                  </a:lnTo>
                  <a:lnTo>
                    <a:pt x="128" y="116"/>
                  </a:lnTo>
                  <a:lnTo>
                    <a:pt x="128" y="119"/>
                  </a:lnTo>
                  <a:lnTo>
                    <a:pt x="125" y="126"/>
                  </a:lnTo>
                  <a:lnTo>
                    <a:pt x="125" y="128"/>
                  </a:lnTo>
                  <a:lnTo>
                    <a:pt x="125" y="128"/>
                  </a:lnTo>
                  <a:lnTo>
                    <a:pt x="125" y="130"/>
                  </a:lnTo>
                  <a:lnTo>
                    <a:pt x="125" y="133"/>
                  </a:lnTo>
                  <a:lnTo>
                    <a:pt x="125" y="133"/>
                  </a:lnTo>
                  <a:lnTo>
                    <a:pt x="125" y="138"/>
                  </a:lnTo>
                  <a:lnTo>
                    <a:pt x="125" y="140"/>
                  </a:lnTo>
                  <a:lnTo>
                    <a:pt x="125" y="140"/>
                  </a:lnTo>
                  <a:lnTo>
                    <a:pt x="128" y="140"/>
                  </a:lnTo>
                  <a:lnTo>
                    <a:pt x="128" y="142"/>
                  </a:lnTo>
                  <a:lnTo>
                    <a:pt x="128" y="142"/>
                  </a:lnTo>
                  <a:lnTo>
                    <a:pt x="128" y="147"/>
                  </a:lnTo>
                  <a:lnTo>
                    <a:pt x="128" y="147"/>
                  </a:lnTo>
                  <a:lnTo>
                    <a:pt x="128" y="149"/>
                  </a:lnTo>
                  <a:lnTo>
                    <a:pt x="125" y="152"/>
                  </a:lnTo>
                  <a:lnTo>
                    <a:pt x="123" y="156"/>
                  </a:lnTo>
                  <a:lnTo>
                    <a:pt x="123" y="156"/>
                  </a:lnTo>
                  <a:lnTo>
                    <a:pt x="121" y="156"/>
                  </a:lnTo>
                  <a:lnTo>
                    <a:pt x="121" y="156"/>
                  </a:lnTo>
                  <a:lnTo>
                    <a:pt x="121" y="156"/>
                  </a:lnTo>
                  <a:lnTo>
                    <a:pt x="118" y="156"/>
                  </a:lnTo>
                  <a:lnTo>
                    <a:pt x="114" y="156"/>
                  </a:lnTo>
                  <a:lnTo>
                    <a:pt x="111" y="156"/>
                  </a:lnTo>
                  <a:lnTo>
                    <a:pt x="111" y="156"/>
                  </a:lnTo>
                  <a:lnTo>
                    <a:pt x="111" y="156"/>
                  </a:lnTo>
                  <a:lnTo>
                    <a:pt x="109" y="159"/>
                  </a:lnTo>
                  <a:lnTo>
                    <a:pt x="106" y="161"/>
                  </a:lnTo>
                  <a:lnTo>
                    <a:pt x="106" y="161"/>
                  </a:lnTo>
                  <a:lnTo>
                    <a:pt x="106" y="164"/>
                  </a:lnTo>
                  <a:lnTo>
                    <a:pt x="109" y="164"/>
                  </a:lnTo>
                  <a:lnTo>
                    <a:pt x="109" y="164"/>
                  </a:lnTo>
                  <a:lnTo>
                    <a:pt x="111" y="166"/>
                  </a:lnTo>
                  <a:lnTo>
                    <a:pt x="111" y="166"/>
                  </a:lnTo>
                  <a:lnTo>
                    <a:pt x="111" y="166"/>
                  </a:lnTo>
                  <a:lnTo>
                    <a:pt x="111" y="168"/>
                  </a:lnTo>
                  <a:lnTo>
                    <a:pt x="111" y="168"/>
                  </a:lnTo>
                  <a:lnTo>
                    <a:pt x="111" y="171"/>
                  </a:lnTo>
                  <a:lnTo>
                    <a:pt x="109" y="171"/>
                  </a:lnTo>
                  <a:lnTo>
                    <a:pt x="109" y="171"/>
                  </a:lnTo>
                  <a:lnTo>
                    <a:pt x="95" y="168"/>
                  </a:lnTo>
                  <a:lnTo>
                    <a:pt x="90" y="168"/>
                  </a:lnTo>
                  <a:lnTo>
                    <a:pt x="76" y="166"/>
                  </a:lnTo>
                  <a:lnTo>
                    <a:pt x="69" y="166"/>
                  </a:lnTo>
                  <a:lnTo>
                    <a:pt x="69" y="166"/>
                  </a:lnTo>
                  <a:lnTo>
                    <a:pt x="66" y="164"/>
                  </a:lnTo>
                  <a:lnTo>
                    <a:pt x="61" y="161"/>
                  </a:lnTo>
                  <a:lnTo>
                    <a:pt x="61" y="161"/>
                  </a:lnTo>
                  <a:lnTo>
                    <a:pt x="59" y="161"/>
                  </a:lnTo>
                  <a:lnTo>
                    <a:pt x="59" y="161"/>
                  </a:lnTo>
                  <a:lnTo>
                    <a:pt x="57" y="164"/>
                  </a:lnTo>
                  <a:lnTo>
                    <a:pt x="57" y="164"/>
                  </a:lnTo>
                  <a:lnTo>
                    <a:pt x="54" y="164"/>
                  </a:lnTo>
                  <a:lnTo>
                    <a:pt x="54" y="168"/>
                  </a:lnTo>
                  <a:lnTo>
                    <a:pt x="54" y="168"/>
                  </a:lnTo>
                  <a:lnTo>
                    <a:pt x="52" y="168"/>
                  </a:lnTo>
                  <a:lnTo>
                    <a:pt x="52" y="171"/>
                  </a:lnTo>
                  <a:lnTo>
                    <a:pt x="52" y="171"/>
                  </a:lnTo>
                  <a:lnTo>
                    <a:pt x="54" y="173"/>
                  </a:lnTo>
                  <a:lnTo>
                    <a:pt x="54" y="173"/>
                  </a:lnTo>
                  <a:lnTo>
                    <a:pt x="54" y="173"/>
                  </a:lnTo>
                  <a:lnTo>
                    <a:pt x="54" y="173"/>
                  </a:lnTo>
                  <a:lnTo>
                    <a:pt x="54" y="175"/>
                  </a:lnTo>
                  <a:lnTo>
                    <a:pt x="50" y="178"/>
                  </a:lnTo>
                  <a:lnTo>
                    <a:pt x="45" y="178"/>
                  </a:lnTo>
                  <a:lnTo>
                    <a:pt x="45" y="180"/>
                  </a:lnTo>
                  <a:lnTo>
                    <a:pt x="45" y="185"/>
                  </a:lnTo>
                  <a:lnTo>
                    <a:pt x="42" y="187"/>
                  </a:lnTo>
                  <a:lnTo>
                    <a:pt x="40" y="190"/>
                  </a:lnTo>
                  <a:lnTo>
                    <a:pt x="38" y="192"/>
                  </a:lnTo>
                  <a:lnTo>
                    <a:pt x="35" y="197"/>
                  </a:lnTo>
                  <a:lnTo>
                    <a:pt x="33" y="204"/>
                  </a:lnTo>
                  <a:lnTo>
                    <a:pt x="33" y="206"/>
                  </a:lnTo>
                  <a:lnTo>
                    <a:pt x="28" y="211"/>
                  </a:lnTo>
                  <a:lnTo>
                    <a:pt x="16" y="220"/>
                  </a:lnTo>
                  <a:lnTo>
                    <a:pt x="12" y="227"/>
                  </a:lnTo>
                  <a:lnTo>
                    <a:pt x="2" y="237"/>
                  </a:lnTo>
                  <a:lnTo>
                    <a:pt x="0" y="244"/>
                  </a:lnTo>
                  <a:lnTo>
                    <a:pt x="0" y="251"/>
                  </a:lnTo>
                  <a:lnTo>
                    <a:pt x="5" y="265"/>
                  </a:lnTo>
                  <a:lnTo>
                    <a:pt x="7" y="265"/>
                  </a:lnTo>
                  <a:lnTo>
                    <a:pt x="9" y="265"/>
                  </a:lnTo>
                  <a:lnTo>
                    <a:pt x="12" y="268"/>
                  </a:lnTo>
                  <a:lnTo>
                    <a:pt x="14" y="268"/>
                  </a:lnTo>
                  <a:lnTo>
                    <a:pt x="19" y="265"/>
                  </a:lnTo>
                  <a:lnTo>
                    <a:pt x="45" y="265"/>
                  </a:lnTo>
                  <a:lnTo>
                    <a:pt x="54" y="263"/>
                  </a:lnTo>
                  <a:lnTo>
                    <a:pt x="66" y="256"/>
                  </a:lnTo>
                  <a:lnTo>
                    <a:pt x="102" y="249"/>
                  </a:lnTo>
                  <a:lnTo>
                    <a:pt x="118" y="237"/>
                  </a:lnTo>
                  <a:lnTo>
                    <a:pt x="123" y="237"/>
                  </a:lnTo>
                  <a:lnTo>
                    <a:pt x="125" y="235"/>
                  </a:lnTo>
                  <a:lnTo>
                    <a:pt x="125" y="232"/>
                  </a:lnTo>
                  <a:lnTo>
                    <a:pt x="128" y="230"/>
                  </a:lnTo>
                  <a:lnTo>
                    <a:pt x="128" y="230"/>
                  </a:lnTo>
                  <a:lnTo>
                    <a:pt x="130" y="227"/>
                  </a:lnTo>
                  <a:lnTo>
                    <a:pt x="135" y="225"/>
                  </a:lnTo>
                  <a:lnTo>
                    <a:pt x="142" y="218"/>
                  </a:lnTo>
                  <a:lnTo>
                    <a:pt x="147" y="218"/>
                  </a:lnTo>
                  <a:lnTo>
                    <a:pt x="147" y="216"/>
                  </a:lnTo>
                  <a:lnTo>
                    <a:pt x="144" y="209"/>
                  </a:lnTo>
                  <a:lnTo>
                    <a:pt x="147" y="201"/>
                  </a:lnTo>
                  <a:lnTo>
                    <a:pt x="156" y="190"/>
                  </a:lnTo>
                  <a:lnTo>
                    <a:pt x="159" y="187"/>
                  </a:lnTo>
                  <a:lnTo>
                    <a:pt x="161" y="182"/>
                  </a:lnTo>
                  <a:lnTo>
                    <a:pt x="161" y="180"/>
                  </a:lnTo>
                  <a:lnTo>
                    <a:pt x="161" y="175"/>
                  </a:lnTo>
                  <a:lnTo>
                    <a:pt x="161" y="173"/>
                  </a:lnTo>
                  <a:lnTo>
                    <a:pt x="166" y="166"/>
                  </a:lnTo>
                  <a:lnTo>
                    <a:pt x="168" y="164"/>
                  </a:lnTo>
                  <a:lnTo>
                    <a:pt x="173" y="161"/>
                  </a:lnTo>
                  <a:lnTo>
                    <a:pt x="177" y="156"/>
                  </a:lnTo>
                  <a:lnTo>
                    <a:pt x="189" y="152"/>
                  </a:lnTo>
                  <a:lnTo>
                    <a:pt x="196" y="149"/>
                  </a:lnTo>
                  <a:lnTo>
                    <a:pt x="199" y="147"/>
                  </a:lnTo>
                  <a:lnTo>
                    <a:pt x="199" y="145"/>
                  </a:lnTo>
                  <a:lnTo>
                    <a:pt x="199" y="140"/>
                  </a:lnTo>
                  <a:lnTo>
                    <a:pt x="199" y="138"/>
                  </a:lnTo>
                  <a:lnTo>
                    <a:pt x="201" y="135"/>
                  </a:lnTo>
                  <a:lnTo>
                    <a:pt x="204" y="133"/>
                  </a:lnTo>
                  <a:lnTo>
                    <a:pt x="204" y="133"/>
                  </a:lnTo>
                  <a:lnTo>
                    <a:pt x="204" y="130"/>
                  </a:lnTo>
                  <a:lnTo>
                    <a:pt x="206" y="128"/>
                  </a:lnTo>
                  <a:lnTo>
                    <a:pt x="208" y="126"/>
                  </a:lnTo>
                  <a:lnTo>
                    <a:pt x="206" y="121"/>
                  </a:lnTo>
                  <a:lnTo>
                    <a:pt x="211" y="114"/>
                  </a:lnTo>
                  <a:lnTo>
                    <a:pt x="227" y="102"/>
                  </a:lnTo>
                  <a:lnTo>
                    <a:pt x="232" y="97"/>
                  </a:lnTo>
                  <a:lnTo>
                    <a:pt x="234" y="97"/>
                  </a:lnTo>
                  <a:lnTo>
                    <a:pt x="239" y="97"/>
                  </a:lnTo>
                  <a:lnTo>
                    <a:pt x="251" y="88"/>
                  </a:lnTo>
                  <a:lnTo>
                    <a:pt x="253" y="85"/>
                  </a:lnTo>
                  <a:lnTo>
                    <a:pt x="256" y="88"/>
                  </a:lnTo>
                  <a:lnTo>
                    <a:pt x="256" y="88"/>
                  </a:lnTo>
                  <a:lnTo>
                    <a:pt x="258" y="85"/>
                  </a:lnTo>
                  <a:lnTo>
                    <a:pt x="260" y="83"/>
                  </a:lnTo>
                  <a:lnTo>
                    <a:pt x="265" y="78"/>
                  </a:lnTo>
                  <a:lnTo>
                    <a:pt x="270" y="76"/>
                  </a:lnTo>
                  <a:lnTo>
                    <a:pt x="275" y="76"/>
                  </a:lnTo>
                  <a:lnTo>
                    <a:pt x="289" y="76"/>
                  </a:lnTo>
                  <a:lnTo>
                    <a:pt x="291" y="81"/>
                  </a:lnTo>
                  <a:lnTo>
                    <a:pt x="291" y="81"/>
                  </a:lnTo>
                  <a:lnTo>
                    <a:pt x="296" y="83"/>
                  </a:lnTo>
                  <a:lnTo>
                    <a:pt x="308" y="83"/>
                  </a:lnTo>
                  <a:lnTo>
                    <a:pt x="308" y="81"/>
                  </a:lnTo>
                  <a:lnTo>
                    <a:pt x="315" y="85"/>
                  </a:lnTo>
                  <a:lnTo>
                    <a:pt x="324" y="88"/>
                  </a:lnTo>
                  <a:lnTo>
                    <a:pt x="348" y="93"/>
                  </a:lnTo>
                  <a:lnTo>
                    <a:pt x="353" y="97"/>
                  </a:lnTo>
                  <a:lnTo>
                    <a:pt x="358" y="102"/>
                  </a:lnTo>
                  <a:lnTo>
                    <a:pt x="358" y="107"/>
                  </a:lnTo>
                  <a:lnTo>
                    <a:pt x="360" y="109"/>
                  </a:lnTo>
                  <a:lnTo>
                    <a:pt x="369" y="114"/>
                  </a:lnTo>
                  <a:lnTo>
                    <a:pt x="369" y="109"/>
                  </a:lnTo>
                  <a:lnTo>
                    <a:pt x="372" y="104"/>
                  </a:lnTo>
                  <a:lnTo>
                    <a:pt x="372" y="102"/>
                  </a:lnTo>
                  <a:lnTo>
                    <a:pt x="374" y="100"/>
                  </a:lnTo>
                  <a:lnTo>
                    <a:pt x="381" y="104"/>
                  </a:lnTo>
                  <a:lnTo>
                    <a:pt x="405" y="116"/>
                  </a:lnTo>
                  <a:lnTo>
                    <a:pt x="405" y="123"/>
                  </a:lnTo>
                  <a:lnTo>
                    <a:pt x="414" y="128"/>
                  </a:lnTo>
                  <a:lnTo>
                    <a:pt x="417" y="130"/>
                  </a:lnTo>
                  <a:lnTo>
                    <a:pt x="419" y="133"/>
                  </a:lnTo>
                  <a:lnTo>
                    <a:pt x="421" y="133"/>
                  </a:lnTo>
                  <a:lnTo>
                    <a:pt x="426" y="133"/>
                  </a:lnTo>
                  <a:lnTo>
                    <a:pt x="429" y="133"/>
                  </a:lnTo>
                  <a:lnTo>
                    <a:pt x="431" y="135"/>
                  </a:lnTo>
                  <a:lnTo>
                    <a:pt x="431" y="138"/>
                  </a:lnTo>
                  <a:lnTo>
                    <a:pt x="433" y="140"/>
                  </a:lnTo>
                  <a:lnTo>
                    <a:pt x="445" y="145"/>
                  </a:lnTo>
                  <a:lnTo>
                    <a:pt x="448" y="147"/>
                  </a:lnTo>
                  <a:lnTo>
                    <a:pt x="450" y="152"/>
                  </a:lnTo>
                  <a:lnTo>
                    <a:pt x="450" y="152"/>
                  </a:lnTo>
                  <a:lnTo>
                    <a:pt x="457" y="161"/>
                  </a:lnTo>
                  <a:lnTo>
                    <a:pt x="459" y="161"/>
                  </a:lnTo>
                  <a:lnTo>
                    <a:pt x="462" y="161"/>
                  </a:lnTo>
                  <a:lnTo>
                    <a:pt x="469" y="161"/>
                  </a:lnTo>
                  <a:lnTo>
                    <a:pt x="471" y="164"/>
                  </a:lnTo>
                  <a:lnTo>
                    <a:pt x="476" y="168"/>
                  </a:lnTo>
                  <a:lnTo>
                    <a:pt x="478" y="171"/>
                  </a:lnTo>
                  <a:lnTo>
                    <a:pt x="490" y="180"/>
                  </a:lnTo>
                  <a:lnTo>
                    <a:pt x="500" y="185"/>
                  </a:lnTo>
                  <a:lnTo>
                    <a:pt x="502" y="187"/>
                  </a:lnTo>
                  <a:lnTo>
                    <a:pt x="504" y="192"/>
                  </a:lnTo>
                  <a:lnTo>
                    <a:pt x="504" y="192"/>
                  </a:lnTo>
                  <a:lnTo>
                    <a:pt x="507" y="190"/>
                  </a:lnTo>
                  <a:lnTo>
                    <a:pt x="504" y="190"/>
                  </a:lnTo>
                  <a:lnTo>
                    <a:pt x="504" y="187"/>
                  </a:lnTo>
                  <a:lnTo>
                    <a:pt x="504" y="185"/>
                  </a:lnTo>
                  <a:lnTo>
                    <a:pt x="507" y="185"/>
                  </a:lnTo>
                  <a:lnTo>
                    <a:pt x="507" y="182"/>
                  </a:lnTo>
                  <a:lnTo>
                    <a:pt x="504" y="182"/>
                  </a:lnTo>
                  <a:lnTo>
                    <a:pt x="502" y="180"/>
                  </a:lnTo>
                  <a:lnTo>
                    <a:pt x="502" y="180"/>
                  </a:lnTo>
                  <a:lnTo>
                    <a:pt x="500" y="175"/>
                  </a:lnTo>
                  <a:lnTo>
                    <a:pt x="502" y="175"/>
                  </a:lnTo>
                  <a:lnTo>
                    <a:pt x="502" y="175"/>
                  </a:lnTo>
                  <a:lnTo>
                    <a:pt x="504" y="175"/>
                  </a:lnTo>
                  <a:lnTo>
                    <a:pt x="502" y="173"/>
                  </a:lnTo>
                  <a:lnTo>
                    <a:pt x="507" y="173"/>
                  </a:lnTo>
                  <a:lnTo>
                    <a:pt x="514" y="178"/>
                  </a:lnTo>
                  <a:lnTo>
                    <a:pt x="516" y="175"/>
                  </a:lnTo>
                  <a:lnTo>
                    <a:pt x="519" y="180"/>
                  </a:lnTo>
                  <a:lnTo>
                    <a:pt x="526" y="187"/>
                  </a:lnTo>
                  <a:lnTo>
                    <a:pt x="528" y="190"/>
                  </a:lnTo>
                  <a:lnTo>
                    <a:pt x="530" y="192"/>
                  </a:lnTo>
                  <a:lnTo>
                    <a:pt x="533" y="190"/>
                  </a:lnTo>
                  <a:lnTo>
                    <a:pt x="535" y="190"/>
                  </a:lnTo>
                  <a:lnTo>
                    <a:pt x="535" y="187"/>
                  </a:lnTo>
                  <a:lnTo>
                    <a:pt x="538" y="187"/>
                  </a:lnTo>
                  <a:lnTo>
                    <a:pt x="540" y="187"/>
                  </a:lnTo>
                  <a:lnTo>
                    <a:pt x="542" y="190"/>
                  </a:lnTo>
                  <a:lnTo>
                    <a:pt x="545" y="190"/>
                  </a:lnTo>
                  <a:lnTo>
                    <a:pt x="545" y="190"/>
                  </a:lnTo>
                  <a:lnTo>
                    <a:pt x="545" y="190"/>
                  </a:lnTo>
                  <a:lnTo>
                    <a:pt x="545" y="187"/>
                  </a:lnTo>
                  <a:lnTo>
                    <a:pt x="547" y="185"/>
                  </a:lnTo>
                  <a:lnTo>
                    <a:pt x="547" y="185"/>
                  </a:lnTo>
                  <a:lnTo>
                    <a:pt x="549" y="182"/>
                  </a:lnTo>
                  <a:lnTo>
                    <a:pt x="549" y="180"/>
                  </a:lnTo>
                  <a:lnTo>
                    <a:pt x="552" y="178"/>
                  </a:lnTo>
                  <a:lnTo>
                    <a:pt x="552" y="178"/>
                  </a:lnTo>
                  <a:lnTo>
                    <a:pt x="552" y="175"/>
                  </a:lnTo>
                  <a:lnTo>
                    <a:pt x="549" y="175"/>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5"/>
            <p:cNvSpPr>
              <a:spLocks noEditPoints="1"/>
            </p:cNvSpPr>
            <p:nvPr/>
          </p:nvSpPr>
          <p:spPr bwMode="auto">
            <a:xfrm>
              <a:off x="3603" y="1787"/>
              <a:ext cx="547" cy="590"/>
            </a:xfrm>
            <a:custGeom>
              <a:avLst/>
              <a:gdLst>
                <a:gd name="T0" fmla="*/ 320 w 547"/>
                <a:gd name="T1" fmla="*/ 561 h 590"/>
                <a:gd name="T2" fmla="*/ 329 w 547"/>
                <a:gd name="T3" fmla="*/ 547 h 590"/>
                <a:gd name="T4" fmla="*/ 301 w 547"/>
                <a:gd name="T5" fmla="*/ 545 h 590"/>
                <a:gd name="T6" fmla="*/ 547 w 547"/>
                <a:gd name="T7" fmla="*/ 370 h 590"/>
                <a:gd name="T8" fmla="*/ 538 w 547"/>
                <a:gd name="T9" fmla="*/ 341 h 590"/>
                <a:gd name="T10" fmla="*/ 500 w 547"/>
                <a:gd name="T11" fmla="*/ 315 h 590"/>
                <a:gd name="T12" fmla="*/ 486 w 547"/>
                <a:gd name="T13" fmla="*/ 306 h 590"/>
                <a:gd name="T14" fmla="*/ 445 w 547"/>
                <a:gd name="T15" fmla="*/ 310 h 590"/>
                <a:gd name="T16" fmla="*/ 415 w 547"/>
                <a:gd name="T17" fmla="*/ 294 h 590"/>
                <a:gd name="T18" fmla="*/ 408 w 547"/>
                <a:gd name="T19" fmla="*/ 280 h 590"/>
                <a:gd name="T20" fmla="*/ 398 w 547"/>
                <a:gd name="T21" fmla="*/ 261 h 590"/>
                <a:gd name="T22" fmla="*/ 336 w 547"/>
                <a:gd name="T23" fmla="*/ 235 h 590"/>
                <a:gd name="T24" fmla="*/ 351 w 547"/>
                <a:gd name="T25" fmla="*/ 197 h 590"/>
                <a:gd name="T26" fmla="*/ 386 w 547"/>
                <a:gd name="T27" fmla="*/ 206 h 590"/>
                <a:gd name="T28" fmla="*/ 396 w 547"/>
                <a:gd name="T29" fmla="*/ 201 h 590"/>
                <a:gd name="T30" fmla="*/ 408 w 547"/>
                <a:gd name="T31" fmla="*/ 190 h 590"/>
                <a:gd name="T32" fmla="*/ 396 w 547"/>
                <a:gd name="T33" fmla="*/ 183 h 590"/>
                <a:gd name="T34" fmla="*/ 379 w 547"/>
                <a:gd name="T35" fmla="*/ 164 h 590"/>
                <a:gd name="T36" fmla="*/ 365 w 547"/>
                <a:gd name="T37" fmla="*/ 142 h 590"/>
                <a:gd name="T38" fmla="*/ 360 w 547"/>
                <a:gd name="T39" fmla="*/ 123 h 590"/>
                <a:gd name="T40" fmla="*/ 367 w 547"/>
                <a:gd name="T41" fmla="*/ 104 h 590"/>
                <a:gd name="T42" fmla="*/ 360 w 547"/>
                <a:gd name="T43" fmla="*/ 90 h 590"/>
                <a:gd name="T44" fmla="*/ 372 w 547"/>
                <a:gd name="T45" fmla="*/ 76 h 590"/>
                <a:gd name="T46" fmla="*/ 400 w 547"/>
                <a:gd name="T47" fmla="*/ 81 h 590"/>
                <a:gd name="T48" fmla="*/ 408 w 547"/>
                <a:gd name="T49" fmla="*/ 57 h 590"/>
                <a:gd name="T50" fmla="*/ 389 w 547"/>
                <a:gd name="T51" fmla="*/ 31 h 590"/>
                <a:gd name="T52" fmla="*/ 372 w 547"/>
                <a:gd name="T53" fmla="*/ 43 h 590"/>
                <a:gd name="T54" fmla="*/ 363 w 547"/>
                <a:gd name="T55" fmla="*/ 59 h 590"/>
                <a:gd name="T56" fmla="*/ 336 w 547"/>
                <a:gd name="T57" fmla="*/ 62 h 590"/>
                <a:gd name="T58" fmla="*/ 306 w 547"/>
                <a:gd name="T59" fmla="*/ 78 h 590"/>
                <a:gd name="T60" fmla="*/ 280 w 547"/>
                <a:gd name="T61" fmla="*/ 102 h 590"/>
                <a:gd name="T62" fmla="*/ 270 w 547"/>
                <a:gd name="T63" fmla="*/ 116 h 590"/>
                <a:gd name="T64" fmla="*/ 249 w 547"/>
                <a:gd name="T65" fmla="*/ 116 h 590"/>
                <a:gd name="T66" fmla="*/ 232 w 547"/>
                <a:gd name="T67" fmla="*/ 140 h 590"/>
                <a:gd name="T68" fmla="*/ 213 w 547"/>
                <a:gd name="T69" fmla="*/ 126 h 590"/>
                <a:gd name="T70" fmla="*/ 201 w 547"/>
                <a:gd name="T71" fmla="*/ 112 h 590"/>
                <a:gd name="T72" fmla="*/ 175 w 547"/>
                <a:gd name="T73" fmla="*/ 83 h 590"/>
                <a:gd name="T74" fmla="*/ 149 w 547"/>
                <a:gd name="T75" fmla="*/ 50 h 590"/>
                <a:gd name="T76" fmla="*/ 123 w 547"/>
                <a:gd name="T77" fmla="*/ 59 h 590"/>
                <a:gd name="T78" fmla="*/ 102 w 547"/>
                <a:gd name="T79" fmla="*/ 36 h 590"/>
                <a:gd name="T80" fmla="*/ 111 w 547"/>
                <a:gd name="T81" fmla="*/ 24 h 590"/>
                <a:gd name="T82" fmla="*/ 69 w 547"/>
                <a:gd name="T83" fmla="*/ 7 h 590"/>
                <a:gd name="T84" fmla="*/ 76 w 547"/>
                <a:gd name="T85" fmla="*/ 29 h 590"/>
                <a:gd name="T86" fmla="*/ 71 w 547"/>
                <a:gd name="T87" fmla="*/ 57 h 590"/>
                <a:gd name="T88" fmla="*/ 59 w 547"/>
                <a:gd name="T89" fmla="*/ 69 h 590"/>
                <a:gd name="T90" fmla="*/ 33 w 547"/>
                <a:gd name="T91" fmla="*/ 81 h 590"/>
                <a:gd name="T92" fmla="*/ 24 w 547"/>
                <a:gd name="T93" fmla="*/ 95 h 590"/>
                <a:gd name="T94" fmla="*/ 31 w 547"/>
                <a:gd name="T95" fmla="*/ 116 h 590"/>
                <a:gd name="T96" fmla="*/ 19 w 547"/>
                <a:gd name="T97" fmla="*/ 145 h 590"/>
                <a:gd name="T98" fmla="*/ 81 w 547"/>
                <a:gd name="T99" fmla="*/ 235 h 590"/>
                <a:gd name="T100" fmla="*/ 128 w 547"/>
                <a:gd name="T101" fmla="*/ 256 h 590"/>
                <a:gd name="T102" fmla="*/ 178 w 547"/>
                <a:gd name="T103" fmla="*/ 322 h 590"/>
                <a:gd name="T104" fmla="*/ 280 w 547"/>
                <a:gd name="T105" fmla="*/ 410 h 590"/>
                <a:gd name="T106" fmla="*/ 346 w 547"/>
                <a:gd name="T107" fmla="*/ 467 h 590"/>
                <a:gd name="T108" fmla="*/ 443 w 547"/>
                <a:gd name="T109" fmla="*/ 467 h 590"/>
                <a:gd name="T110" fmla="*/ 490 w 547"/>
                <a:gd name="T111" fmla="*/ 462 h 590"/>
                <a:gd name="T112" fmla="*/ 512 w 547"/>
                <a:gd name="T113" fmla="*/ 448 h 590"/>
                <a:gd name="T114" fmla="*/ 519 w 547"/>
                <a:gd name="T115" fmla="*/ 419 h 590"/>
                <a:gd name="T116" fmla="*/ 535 w 547"/>
                <a:gd name="T117" fmla="*/ 396 h 590"/>
                <a:gd name="T118" fmla="*/ 213 w 547"/>
                <a:gd name="T119" fmla="*/ 272 h 590"/>
                <a:gd name="T120" fmla="*/ 341 w 547"/>
                <a:gd name="T121" fmla="*/ 54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7" h="590">
                  <a:moveTo>
                    <a:pt x="327" y="547"/>
                  </a:moveTo>
                  <a:lnTo>
                    <a:pt x="327" y="547"/>
                  </a:lnTo>
                  <a:lnTo>
                    <a:pt x="325" y="549"/>
                  </a:lnTo>
                  <a:lnTo>
                    <a:pt x="325" y="549"/>
                  </a:lnTo>
                  <a:lnTo>
                    <a:pt x="325" y="549"/>
                  </a:lnTo>
                  <a:lnTo>
                    <a:pt x="325" y="549"/>
                  </a:lnTo>
                  <a:lnTo>
                    <a:pt x="325" y="549"/>
                  </a:lnTo>
                  <a:lnTo>
                    <a:pt x="322" y="552"/>
                  </a:lnTo>
                  <a:lnTo>
                    <a:pt x="320" y="552"/>
                  </a:lnTo>
                  <a:lnTo>
                    <a:pt x="320" y="559"/>
                  </a:lnTo>
                  <a:lnTo>
                    <a:pt x="320" y="559"/>
                  </a:lnTo>
                  <a:lnTo>
                    <a:pt x="320" y="561"/>
                  </a:lnTo>
                  <a:lnTo>
                    <a:pt x="320" y="561"/>
                  </a:lnTo>
                  <a:lnTo>
                    <a:pt x="320" y="564"/>
                  </a:lnTo>
                  <a:lnTo>
                    <a:pt x="322" y="564"/>
                  </a:lnTo>
                  <a:lnTo>
                    <a:pt x="325" y="561"/>
                  </a:lnTo>
                  <a:lnTo>
                    <a:pt x="325" y="559"/>
                  </a:lnTo>
                  <a:lnTo>
                    <a:pt x="325" y="559"/>
                  </a:lnTo>
                  <a:lnTo>
                    <a:pt x="322" y="559"/>
                  </a:lnTo>
                  <a:lnTo>
                    <a:pt x="322" y="556"/>
                  </a:lnTo>
                  <a:lnTo>
                    <a:pt x="325" y="552"/>
                  </a:lnTo>
                  <a:lnTo>
                    <a:pt x="327" y="549"/>
                  </a:lnTo>
                  <a:lnTo>
                    <a:pt x="329" y="549"/>
                  </a:lnTo>
                  <a:lnTo>
                    <a:pt x="329" y="547"/>
                  </a:lnTo>
                  <a:lnTo>
                    <a:pt x="327" y="547"/>
                  </a:lnTo>
                  <a:close/>
                  <a:moveTo>
                    <a:pt x="301" y="545"/>
                  </a:moveTo>
                  <a:lnTo>
                    <a:pt x="301" y="545"/>
                  </a:lnTo>
                  <a:lnTo>
                    <a:pt x="299" y="545"/>
                  </a:lnTo>
                  <a:lnTo>
                    <a:pt x="301" y="545"/>
                  </a:lnTo>
                  <a:lnTo>
                    <a:pt x="299" y="547"/>
                  </a:lnTo>
                  <a:lnTo>
                    <a:pt x="299" y="547"/>
                  </a:lnTo>
                  <a:lnTo>
                    <a:pt x="299" y="549"/>
                  </a:lnTo>
                  <a:lnTo>
                    <a:pt x="299" y="549"/>
                  </a:lnTo>
                  <a:lnTo>
                    <a:pt x="301" y="549"/>
                  </a:lnTo>
                  <a:lnTo>
                    <a:pt x="301" y="547"/>
                  </a:lnTo>
                  <a:lnTo>
                    <a:pt x="301" y="545"/>
                  </a:lnTo>
                  <a:close/>
                  <a:moveTo>
                    <a:pt x="422" y="587"/>
                  </a:moveTo>
                  <a:lnTo>
                    <a:pt x="419" y="590"/>
                  </a:lnTo>
                  <a:lnTo>
                    <a:pt x="422" y="590"/>
                  </a:lnTo>
                  <a:lnTo>
                    <a:pt x="424" y="585"/>
                  </a:lnTo>
                  <a:lnTo>
                    <a:pt x="422" y="585"/>
                  </a:lnTo>
                  <a:lnTo>
                    <a:pt x="422" y="587"/>
                  </a:lnTo>
                  <a:close/>
                  <a:moveTo>
                    <a:pt x="547" y="379"/>
                  </a:moveTo>
                  <a:lnTo>
                    <a:pt x="547" y="377"/>
                  </a:lnTo>
                  <a:lnTo>
                    <a:pt x="547" y="372"/>
                  </a:lnTo>
                  <a:lnTo>
                    <a:pt x="547" y="372"/>
                  </a:lnTo>
                  <a:lnTo>
                    <a:pt x="547" y="370"/>
                  </a:lnTo>
                  <a:lnTo>
                    <a:pt x="547" y="370"/>
                  </a:lnTo>
                  <a:lnTo>
                    <a:pt x="545" y="370"/>
                  </a:lnTo>
                  <a:lnTo>
                    <a:pt x="545" y="367"/>
                  </a:lnTo>
                  <a:lnTo>
                    <a:pt x="545" y="365"/>
                  </a:lnTo>
                  <a:lnTo>
                    <a:pt x="545" y="355"/>
                  </a:lnTo>
                  <a:lnTo>
                    <a:pt x="545" y="353"/>
                  </a:lnTo>
                  <a:lnTo>
                    <a:pt x="545" y="351"/>
                  </a:lnTo>
                  <a:lnTo>
                    <a:pt x="540" y="346"/>
                  </a:lnTo>
                  <a:lnTo>
                    <a:pt x="540" y="343"/>
                  </a:lnTo>
                  <a:lnTo>
                    <a:pt x="540" y="343"/>
                  </a:lnTo>
                  <a:lnTo>
                    <a:pt x="540" y="341"/>
                  </a:lnTo>
                  <a:lnTo>
                    <a:pt x="540" y="341"/>
                  </a:lnTo>
                  <a:lnTo>
                    <a:pt x="538" y="341"/>
                  </a:lnTo>
                  <a:lnTo>
                    <a:pt x="535" y="339"/>
                  </a:lnTo>
                  <a:lnTo>
                    <a:pt x="535" y="336"/>
                  </a:lnTo>
                  <a:lnTo>
                    <a:pt x="533" y="334"/>
                  </a:lnTo>
                  <a:lnTo>
                    <a:pt x="521" y="325"/>
                  </a:lnTo>
                  <a:lnTo>
                    <a:pt x="519" y="322"/>
                  </a:lnTo>
                  <a:lnTo>
                    <a:pt x="514" y="322"/>
                  </a:lnTo>
                  <a:lnTo>
                    <a:pt x="512" y="322"/>
                  </a:lnTo>
                  <a:lnTo>
                    <a:pt x="509" y="320"/>
                  </a:lnTo>
                  <a:lnTo>
                    <a:pt x="505" y="317"/>
                  </a:lnTo>
                  <a:lnTo>
                    <a:pt x="502" y="315"/>
                  </a:lnTo>
                  <a:lnTo>
                    <a:pt x="502" y="315"/>
                  </a:lnTo>
                  <a:lnTo>
                    <a:pt x="500" y="315"/>
                  </a:lnTo>
                  <a:lnTo>
                    <a:pt x="500" y="317"/>
                  </a:lnTo>
                  <a:lnTo>
                    <a:pt x="498" y="317"/>
                  </a:lnTo>
                  <a:lnTo>
                    <a:pt x="498" y="317"/>
                  </a:lnTo>
                  <a:lnTo>
                    <a:pt x="493" y="317"/>
                  </a:lnTo>
                  <a:lnTo>
                    <a:pt x="493" y="315"/>
                  </a:lnTo>
                  <a:lnTo>
                    <a:pt x="490" y="315"/>
                  </a:lnTo>
                  <a:lnTo>
                    <a:pt x="490" y="315"/>
                  </a:lnTo>
                  <a:lnTo>
                    <a:pt x="490" y="313"/>
                  </a:lnTo>
                  <a:lnTo>
                    <a:pt x="488" y="313"/>
                  </a:lnTo>
                  <a:lnTo>
                    <a:pt x="488" y="308"/>
                  </a:lnTo>
                  <a:lnTo>
                    <a:pt x="488" y="306"/>
                  </a:lnTo>
                  <a:lnTo>
                    <a:pt x="486" y="306"/>
                  </a:lnTo>
                  <a:lnTo>
                    <a:pt x="483" y="303"/>
                  </a:lnTo>
                  <a:lnTo>
                    <a:pt x="471" y="298"/>
                  </a:lnTo>
                  <a:lnTo>
                    <a:pt x="469" y="298"/>
                  </a:lnTo>
                  <a:lnTo>
                    <a:pt x="469" y="298"/>
                  </a:lnTo>
                  <a:lnTo>
                    <a:pt x="469" y="301"/>
                  </a:lnTo>
                  <a:lnTo>
                    <a:pt x="467" y="301"/>
                  </a:lnTo>
                  <a:lnTo>
                    <a:pt x="462" y="306"/>
                  </a:lnTo>
                  <a:lnTo>
                    <a:pt x="460" y="308"/>
                  </a:lnTo>
                  <a:lnTo>
                    <a:pt x="455" y="310"/>
                  </a:lnTo>
                  <a:lnTo>
                    <a:pt x="453" y="310"/>
                  </a:lnTo>
                  <a:lnTo>
                    <a:pt x="448" y="310"/>
                  </a:lnTo>
                  <a:lnTo>
                    <a:pt x="445" y="310"/>
                  </a:lnTo>
                  <a:lnTo>
                    <a:pt x="445" y="310"/>
                  </a:lnTo>
                  <a:lnTo>
                    <a:pt x="443" y="310"/>
                  </a:lnTo>
                  <a:lnTo>
                    <a:pt x="443" y="310"/>
                  </a:lnTo>
                  <a:lnTo>
                    <a:pt x="443" y="308"/>
                  </a:lnTo>
                  <a:lnTo>
                    <a:pt x="443" y="308"/>
                  </a:lnTo>
                  <a:lnTo>
                    <a:pt x="441" y="308"/>
                  </a:lnTo>
                  <a:lnTo>
                    <a:pt x="441" y="306"/>
                  </a:lnTo>
                  <a:lnTo>
                    <a:pt x="441" y="306"/>
                  </a:lnTo>
                  <a:lnTo>
                    <a:pt x="438" y="303"/>
                  </a:lnTo>
                  <a:lnTo>
                    <a:pt x="417" y="294"/>
                  </a:lnTo>
                  <a:lnTo>
                    <a:pt x="417" y="294"/>
                  </a:lnTo>
                  <a:lnTo>
                    <a:pt x="415" y="294"/>
                  </a:lnTo>
                  <a:lnTo>
                    <a:pt x="415" y="294"/>
                  </a:lnTo>
                  <a:lnTo>
                    <a:pt x="412" y="294"/>
                  </a:lnTo>
                  <a:lnTo>
                    <a:pt x="410" y="294"/>
                  </a:lnTo>
                  <a:lnTo>
                    <a:pt x="408" y="294"/>
                  </a:lnTo>
                  <a:lnTo>
                    <a:pt x="408" y="294"/>
                  </a:lnTo>
                  <a:lnTo>
                    <a:pt x="408" y="291"/>
                  </a:lnTo>
                  <a:lnTo>
                    <a:pt x="408" y="291"/>
                  </a:lnTo>
                  <a:lnTo>
                    <a:pt x="408" y="291"/>
                  </a:lnTo>
                  <a:lnTo>
                    <a:pt x="408" y="289"/>
                  </a:lnTo>
                  <a:lnTo>
                    <a:pt x="408" y="282"/>
                  </a:lnTo>
                  <a:lnTo>
                    <a:pt x="408" y="280"/>
                  </a:lnTo>
                  <a:lnTo>
                    <a:pt x="408" y="280"/>
                  </a:lnTo>
                  <a:lnTo>
                    <a:pt x="410" y="277"/>
                  </a:lnTo>
                  <a:lnTo>
                    <a:pt x="410" y="275"/>
                  </a:lnTo>
                  <a:lnTo>
                    <a:pt x="410" y="275"/>
                  </a:lnTo>
                  <a:lnTo>
                    <a:pt x="410" y="272"/>
                  </a:lnTo>
                  <a:lnTo>
                    <a:pt x="410" y="272"/>
                  </a:lnTo>
                  <a:lnTo>
                    <a:pt x="410" y="270"/>
                  </a:lnTo>
                  <a:lnTo>
                    <a:pt x="408" y="268"/>
                  </a:lnTo>
                  <a:lnTo>
                    <a:pt x="405" y="268"/>
                  </a:lnTo>
                  <a:lnTo>
                    <a:pt x="403" y="265"/>
                  </a:lnTo>
                  <a:lnTo>
                    <a:pt x="398" y="263"/>
                  </a:lnTo>
                  <a:lnTo>
                    <a:pt x="398" y="261"/>
                  </a:lnTo>
                  <a:lnTo>
                    <a:pt x="398" y="261"/>
                  </a:lnTo>
                  <a:lnTo>
                    <a:pt x="396" y="261"/>
                  </a:lnTo>
                  <a:lnTo>
                    <a:pt x="391" y="261"/>
                  </a:lnTo>
                  <a:lnTo>
                    <a:pt x="353" y="239"/>
                  </a:lnTo>
                  <a:lnTo>
                    <a:pt x="351" y="239"/>
                  </a:lnTo>
                  <a:lnTo>
                    <a:pt x="351" y="239"/>
                  </a:lnTo>
                  <a:lnTo>
                    <a:pt x="348" y="239"/>
                  </a:lnTo>
                  <a:lnTo>
                    <a:pt x="346" y="239"/>
                  </a:lnTo>
                  <a:lnTo>
                    <a:pt x="341" y="239"/>
                  </a:lnTo>
                  <a:lnTo>
                    <a:pt x="339" y="237"/>
                  </a:lnTo>
                  <a:lnTo>
                    <a:pt x="336" y="237"/>
                  </a:lnTo>
                  <a:lnTo>
                    <a:pt x="336" y="235"/>
                  </a:lnTo>
                  <a:lnTo>
                    <a:pt x="336" y="235"/>
                  </a:lnTo>
                  <a:lnTo>
                    <a:pt x="334" y="230"/>
                  </a:lnTo>
                  <a:lnTo>
                    <a:pt x="334" y="230"/>
                  </a:lnTo>
                  <a:lnTo>
                    <a:pt x="334" y="216"/>
                  </a:lnTo>
                  <a:lnTo>
                    <a:pt x="334" y="216"/>
                  </a:lnTo>
                  <a:lnTo>
                    <a:pt x="334" y="213"/>
                  </a:lnTo>
                  <a:lnTo>
                    <a:pt x="341" y="209"/>
                  </a:lnTo>
                  <a:lnTo>
                    <a:pt x="346" y="204"/>
                  </a:lnTo>
                  <a:lnTo>
                    <a:pt x="348" y="204"/>
                  </a:lnTo>
                  <a:lnTo>
                    <a:pt x="348" y="201"/>
                  </a:lnTo>
                  <a:lnTo>
                    <a:pt x="348" y="201"/>
                  </a:lnTo>
                  <a:lnTo>
                    <a:pt x="351" y="199"/>
                  </a:lnTo>
                  <a:lnTo>
                    <a:pt x="351" y="197"/>
                  </a:lnTo>
                  <a:lnTo>
                    <a:pt x="351" y="194"/>
                  </a:lnTo>
                  <a:lnTo>
                    <a:pt x="353" y="194"/>
                  </a:lnTo>
                  <a:lnTo>
                    <a:pt x="363" y="199"/>
                  </a:lnTo>
                  <a:lnTo>
                    <a:pt x="367" y="201"/>
                  </a:lnTo>
                  <a:lnTo>
                    <a:pt x="372" y="204"/>
                  </a:lnTo>
                  <a:lnTo>
                    <a:pt x="377" y="206"/>
                  </a:lnTo>
                  <a:lnTo>
                    <a:pt x="377" y="206"/>
                  </a:lnTo>
                  <a:lnTo>
                    <a:pt x="379" y="206"/>
                  </a:lnTo>
                  <a:lnTo>
                    <a:pt x="381" y="209"/>
                  </a:lnTo>
                  <a:lnTo>
                    <a:pt x="384" y="209"/>
                  </a:lnTo>
                  <a:lnTo>
                    <a:pt x="384" y="209"/>
                  </a:lnTo>
                  <a:lnTo>
                    <a:pt x="386" y="206"/>
                  </a:lnTo>
                  <a:lnTo>
                    <a:pt x="386" y="206"/>
                  </a:lnTo>
                  <a:lnTo>
                    <a:pt x="389" y="206"/>
                  </a:lnTo>
                  <a:lnTo>
                    <a:pt x="391" y="206"/>
                  </a:lnTo>
                  <a:lnTo>
                    <a:pt x="393" y="206"/>
                  </a:lnTo>
                  <a:lnTo>
                    <a:pt x="393" y="206"/>
                  </a:lnTo>
                  <a:lnTo>
                    <a:pt x="396" y="206"/>
                  </a:lnTo>
                  <a:lnTo>
                    <a:pt x="396" y="206"/>
                  </a:lnTo>
                  <a:lnTo>
                    <a:pt x="396" y="206"/>
                  </a:lnTo>
                  <a:lnTo>
                    <a:pt x="396" y="204"/>
                  </a:lnTo>
                  <a:lnTo>
                    <a:pt x="398" y="204"/>
                  </a:lnTo>
                  <a:lnTo>
                    <a:pt x="398" y="204"/>
                  </a:lnTo>
                  <a:lnTo>
                    <a:pt x="396" y="201"/>
                  </a:lnTo>
                  <a:lnTo>
                    <a:pt x="396" y="201"/>
                  </a:lnTo>
                  <a:lnTo>
                    <a:pt x="396" y="199"/>
                  </a:lnTo>
                  <a:lnTo>
                    <a:pt x="396" y="199"/>
                  </a:lnTo>
                  <a:lnTo>
                    <a:pt x="396" y="197"/>
                  </a:lnTo>
                  <a:lnTo>
                    <a:pt x="400" y="194"/>
                  </a:lnTo>
                  <a:lnTo>
                    <a:pt x="408" y="194"/>
                  </a:lnTo>
                  <a:lnTo>
                    <a:pt x="410" y="192"/>
                  </a:lnTo>
                  <a:lnTo>
                    <a:pt x="410" y="192"/>
                  </a:lnTo>
                  <a:lnTo>
                    <a:pt x="410" y="192"/>
                  </a:lnTo>
                  <a:lnTo>
                    <a:pt x="410" y="190"/>
                  </a:lnTo>
                  <a:lnTo>
                    <a:pt x="408" y="190"/>
                  </a:lnTo>
                  <a:lnTo>
                    <a:pt x="408" y="190"/>
                  </a:lnTo>
                  <a:lnTo>
                    <a:pt x="403" y="190"/>
                  </a:lnTo>
                  <a:lnTo>
                    <a:pt x="400" y="190"/>
                  </a:lnTo>
                  <a:lnTo>
                    <a:pt x="400" y="190"/>
                  </a:lnTo>
                  <a:lnTo>
                    <a:pt x="398" y="190"/>
                  </a:lnTo>
                  <a:lnTo>
                    <a:pt x="398" y="187"/>
                  </a:lnTo>
                  <a:lnTo>
                    <a:pt x="398" y="187"/>
                  </a:lnTo>
                  <a:lnTo>
                    <a:pt x="398" y="185"/>
                  </a:lnTo>
                  <a:lnTo>
                    <a:pt x="398" y="183"/>
                  </a:lnTo>
                  <a:lnTo>
                    <a:pt x="398" y="183"/>
                  </a:lnTo>
                  <a:lnTo>
                    <a:pt x="396" y="183"/>
                  </a:lnTo>
                  <a:lnTo>
                    <a:pt x="396" y="183"/>
                  </a:lnTo>
                  <a:lnTo>
                    <a:pt x="396" y="183"/>
                  </a:lnTo>
                  <a:lnTo>
                    <a:pt x="391" y="180"/>
                  </a:lnTo>
                  <a:lnTo>
                    <a:pt x="391" y="180"/>
                  </a:lnTo>
                  <a:lnTo>
                    <a:pt x="389" y="180"/>
                  </a:lnTo>
                  <a:lnTo>
                    <a:pt x="389" y="178"/>
                  </a:lnTo>
                  <a:lnTo>
                    <a:pt x="389" y="178"/>
                  </a:lnTo>
                  <a:lnTo>
                    <a:pt x="386" y="173"/>
                  </a:lnTo>
                  <a:lnTo>
                    <a:pt x="386" y="173"/>
                  </a:lnTo>
                  <a:lnTo>
                    <a:pt x="384" y="171"/>
                  </a:lnTo>
                  <a:lnTo>
                    <a:pt x="381" y="168"/>
                  </a:lnTo>
                  <a:lnTo>
                    <a:pt x="379" y="166"/>
                  </a:lnTo>
                  <a:lnTo>
                    <a:pt x="379" y="166"/>
                  </a:lnTo>
                  <a:lnTo>
                    <a:pt x="379" y="164"/>
                  </a:lnTo>
                  <a:lnTo>
                    <a:pt x="377" y="161"/>
                  </a:lnTo>
                  <a:lnTo>
                    <a:pt x="377" y="156"/>
                  </a:lnTo>
                  <a:lnTo>
                    <a:pt x="377" y="156"/>
                  </a:lnTo>
                  <a:lnTo>
                    <a:pt x="377" y="154"/>
                  </a:lnTo>
                  <a:lnTo>
                    <a:pt x="374" y="154"/>
                  </a:lnTo>
                  <a:lnTo>
                    <a:pt x="374" y="152"/>
                  </a:lnTo>
                  <a:lnTo>
                    <a:pt x="372" y="149"/>
                  </a:lnTo>
                  <a:lnTo>
                    <a:pt x="367" y="147"/>
                  </a:lnTo>
                  <a:lnTo>
                    <a:pt x="365" y="147"/>
                  </a:lnTo>
                  <a:lnTo>
                    <a:pt x="365" y="147"/>
                  </a:lnTo>
                  <a:lnTo>
                    <a:pt x="365" y="145"/>
                  </a:lnTo>
                  <a:lnTo>
                    <a:pt x="365" y="142"/>
                  </a:lnTo>
                  <a:lnTo>
                    <a:pt x="365" y="140"/>
                  </a:lnTo>
                  <a:lnTo>
                    <a:pt x="365" y="140"/>
                  </a:lnTo>
                  <a:lnTo>
                    <a:pt x="370" y="133"/>
                  </a:lnTo>
                  <a:lnTo>
                    <a:pt x="370" y="130"/>
                  </a:lnTo>
                  <a:lnTo>
                    <a:pt x="370" y="130"/>
                  </a:lnTo>
                  <a:lnTo>
                    <a:pt x="370" y="130"/>
                  </a:lnTo>
                  <a:lnTo>
                    <a:pt x="367" y="128"/>
                  </a:lnTo>
                  <a:lnTo>
                    <a:pt x="365" y="128"/>
                  </a:lnTo>
                  <a:lnTo>
                    <a:pt x="363" y="126"/>
                  </a:lnTo>
                  <a:lnTo>
                    <a:pt x="363" y="126"/>
                  </a:lnTo>
                  <a:lnTo>
                    <a:pt x="360" y="123"/>
                  </a:lnTo>
                  <a:lnTo>
                    <a:pt x="360" y="123"/>
                  </a:lnTo>
                  <a:lnTo>
                    <a:pt x="360" y="121"/>
                  </a:lnTo>
                  <a:lnTo>
                    <a:pt x="360" y="119"/>
                  </a:lnTo>
                  <a:lnTo>
                    <a:pt x="358" y="116"/>
                  </a:lnTo>
                  <a:lnTo>
                    <a:pt x="360" y="116"/>
                  </a:lnTo>
                  <a:lnTo>
                    <a:pt x="360" y="114"/>
                  </a:lnTo>
                  <a:lnTo>
                    <a:pt x="360" y="114"/>
                  </a:lnTo>
                  <a:lnTo>
                    <a:pt x="363" y="112"/>
                  </a:lnTo>
                  <a:lnTo>
                    <a:pt x="365" y="112"/>
                  </a:lnTo>
                  <a:lnTo>
                    <a:pt x="365" y="109"/>
                  </a:lnTo>
                  <a:lnTo>
                    <a:pt x="367" y="107"/>
                  </a:lnTo>
                  <a:lnTo>
                    <a:pt x="367" y="104"/>
                  </a:lnTo>
                  <a:lnTo>
                    <a:pt x="367" y="104"/>
                  </a:lnTo>
                  <a:lnTo>
                    <a:pt x="367" y="102"/>
                  </a:lnTo>
                  <a:lnTo>
                    <a:pt x="367" y="102"/>
                  </a:lnTo>
                  <a:lnTo>
                    <a:pt x="367" y="100"/>
                  </a:lnTo>
                  <a:lnTo>
                    <a:pt x="367" y="97"/>
                  </a:lnTo>
                  <a:lnTo>
                    <a:pt x="367" y="97"/>
                  </a:lnTo>
                  <a:lnTo>
                    <a:pt x="365" y="97"/>
                  </a:lnTo>
                  <a:lnTo>
                    <a:pt x="365" y="95"/>
                  </a:lnTo>
                  <a:lnTo>
                    <a:pt x="365" y="95"/>
                  </a:lnTo>
                  <a:lnTo>
                    <a:pt x="363" y="93"/>
                  </a:lnTo>
                  <a:lnTo>
                    <a:pt x="363" y="93"/>
                  </a:lnTo>
                  <a:lnTo>
                    <a:pt x="360" y="93"/>
                  </a:lnTo>
                  <a:lnTo>
                    <a:pt x="360" y="90"/>
                  </a:lnTo>
                  <a:lnTo>
                    <a:pt x="360" y="88"/>
                  </a:lnTo>
                  <a:lnTo>
                    <a:pt x="360" y="88"/>
                  </a:lnTo>
                  <a:lnTo>
                    <a:pt x="363" y="88"/>
                  </a:lnTo>
                  <a:lnTo>
                    <a:pt x="363" y="88"/>
                  </a:lnTo>
                  <a:lnTo>
                    <a:pt x="365" y="85"/>
                  </a:lnTo>
                  <a:lnTo>
                    <a:pt x="367" y="85"/>
                  </a:lnTo>
                  <a:lnTo>
                    <a:pt x="370" y="85"/>
                  </a:lnTo>
                  <a:lnTo>
                    <a:pt x="370" y="83"/>
                  </a:lnTo>
                  <a:lnTo>
                    <a:pt x="370" y="78"/>
                  </a:lnTo>
                  <a:lnTo>
                    <a:pt x="370" y="76"/>
                  </a:lnTo>
                  <a:lnTo>
                    <a:pt x="372" y="76"/>
                  </a:lnTo>
                  <a:lnTo>
                    <a:pt x="372" y="76"/>
                  </a:lnTo>
                  <a:lnTo>
                    <a:pt x="374" y="76"/>
                  </a:lnTo>
                  <a:lnTo>
                    <a:pt x="374" y="76"/>
                  </a:lnTo>
                  <a:lnTo>
                    <a:pt x="379" y="78"/>
                  </a:lnTo>
                  <a:lnTo>
                    <a:pt x="381" y="78"/>
                  </a:lnTo>
                  <a:lnTo>
                    <a:pt x="386" y="78"/>
                  </a:lnTo>
                  <a:lnTo>
                    <a:pt x="389" y="78"/>
                  </a:lnTo>
                  <a:lnTo>
                    <a:pt x="389" y="78"/>
                  </a:lnTo>
                  <a:lnTo>
                    <a:pt x="391" y="78"/>
                  </a:lnTo>
                  <a:lnTo>
                    <a:pt x="393" y="81"/>
                  </a:lnTo>
                  <a:lnTo>
                    <a:pt x="393" y="81"/>
                  </a:lnTo>
                  <a:lnTo>
                    <a:pt x="398" y="81"/>
                  </a:lnTo>
                  <a:lnTo>
                    <a:pt x="400" y="81"/>
                  </a:lnTo>
                  <a:lnTo>
                    <a:pt x="403" y="81"/>
                  </a:lnTo>
                  <a:lnTo>
                    <a:pt x="403" y="78"/>
                  </a:lnTo>
                  <a:lnTo>
                    <a:pt x="410" y="76"/>
                  </a:lnTo>
                  <a:lnTo>
                    <a:pt x="415" y="64"/>
                  </a:lnTo>
                  <a:lnTo>
                    <a:pt x="415" y="62"/>
                  </a:lnTo>
                  <a:lnTo>
                    <a:pt x="415" y="59"/>
                  </a:lnTo>
                  <a:lnTo>
                    <a:pt x="412" y="59"/>
                  </a:lnTo>
                  <a:lnTo>
                    <a:pt x="412" y="57"/>
                  </a:lnTo>
                  <a:lnTo>
                    <a:pt x="412" y="57"/>
                  </a:lnTo>
                  <a:lnTo>
                    <a:pt x="410" y="57"/>
                  </a:lnTo>
                  <a:lnTo>
                    <a:pt x="408" y="57"/>
                  </a:lnTo>
                  <a:lnTo>
                    <a:pt x="408" y="57"/>
                  </a:lnTo>
                  <a:lnTo>
                    <a:pt x="408" y="55"/>
                  </a:lnTo>
                  <a:lnTo>
                    <a:pt x="405" y="55"/>
                  </a:lnTo>
                  <a:lnTo>
                    <a:pt x="405" y="55"/>
                  </a:lnTo>
                  <a:lnTo>
                    <a:pt x="403" y="52"/>
                  </a:lnTo>
                  <a:lnTo>
                    <a:pt x="403" y="50"/>
                  </a:lnTo>
                  <a:lnTo>
                    <a:pt x="403" y="50"/>
                  </a:lnTo>
                  <a:lnTo>
                    <a:pt x="403" y="48"/>
                  </a:lnTo>
                  <a:lnTo>
                    <a:pt x="398" y="38"/>
                  </a:lnTo>
                  <a:lnTo>
                    <a:pt x="396" y="36"/>
                  </a:lnTo>
                  <a:lnTo>
                    <a:pt x="391" y="31"/>
                  </a:lnTo>
                  <a:lnTo>
                    <a:pt x="391" y="31"/>
                  </a:lnTo>
                  <a:lnTo>
                    <a:pt x="389" y="31"/>
                  </a:lnTo>
                  <a:lnTo>
                    <a:pt x="389" y="31"/>
                  </a:lnTo>
                  <a:lnTo>
                    <a:pt x="386" y="31"/>
                  </a:lnTo>
                  <a:lnTo>
                    <a:pt x="386" y="33"/>
                  </a:lnTo>
                  <a:lnTo>
                    <a:pt x="384" y="33"/>
                  </a:lnTo>
                  <a:lnTo>
                    <a:pt x="384" y="33"/>
                  </a:lnTo>
                  <a:lnTo>
                    <a:pt x="372" y="33"/>
                  </a:lnTo>
                  <a:lnTo>
                    <a:pt x="372" y="36"/>
                  </a:lnTo>
                  <a:lnTo>
                    <a:pt x="370" y="38"/>
                  </a:lnTo>
                  <a:lnTo>
                    <a:pt x="370" y="38"/>
                  </a:lnTo>
                  <a:lnTo>
                    <a:pt x="370" y="41"/>
                  </a:lnTo>
                  <a:lnTo>
                    <a:pt x="372" y="41"/>
                  </a:lnTo>
                  <a:lnTo>
                    <a:pt x="372" y="43"/>
                  </a:lnTo>
                  <a:lnTo>
                    <a:pt x="372" y="43"/>
                  </a:lnTo>
                  <a:lnTo>
                    <a:pt x="372" y="45"/>
                  </a:lnTo>
                  <a:lnTo>
                    <a:pt x="372" y="45"/>
                  </a:lnTo>
                  <a:lnTo>
                    <a:pt x="372" y="48"/>
                  </a:lnTo>
                  <a:lnTo>
                    <a:pt x="370" y="50"/>
                  </a:lnTo>
                  <a:lnTo>
                    <a:pt x="367" y="52"/>
                  </a:lnTo>
                  <a:lnTo>
                    <a:pt x="367" y="52"/>
                  </a:lnTo>
                  <a:lnTo>
                    <a:pt x="365" y="57"/>
                  </a:lnTo>
                  <a:lnTo>
                    <a:pt x="365" y="57"/>
                  </a:lnTo>
                  <a:lnTo>
                    <a:pt x="365" y="59"/>
                  </a:lnTo>
                  <a:lnTo>
                    <a:pt x="365" y="59"/>
                  </a:lnTo>
                  <a:lnTo>
                    <a:pt x="363" y="59"/>
                  </a:lnTo>
                  <a:lnTo>
                    <a:pt x="363" y="59"/>
                  </a:lnTo>
                  <a:lnTo>
                    <a:pt x="358" y="59"/>
                  </a:lnTo>
                  <a:lnTo>
                    <a:pt x="358" y="59"/>
                  </a:lnTo>
                  <a:lnTo>
                    <a:pt x="355" y="59"/>
                  </a:lnTo>
                  <a:lnTo>
                    <a:pt x="353" y="62"/>
                  </a:lnTo>
                  <a:lnTo>
                    <a:pt x="351" y="64"/>
                  </a:lnTo>
                  <a:lnTo>
                    <a:pt x="344" y="64"/>
                  </a:lnTo>
                  <a:lnTo>
                    <a:pt x="344" y="64"/>
                  </a:lnTo>
                  <a:lnTo>
                    <a:pt x="341" y="64"/>
                  </a:lnTo>
                  <a:lnTo>
                    <a:pt x="339" y="64"/>
                  </a:lnTo>
                  <a:lnTo>
                    <a:pt x="336" y="62"/>
                  </a:lnTo>
                  <a:lnTo>
                    <a:pt x="336" y="62"/>
                  </a:lnTo>
                  <a:lnTo>
                    <a:pt x="334" y="64"/>
                  </a:lnTo>
                  <a:lnTo>
                    <a:pt x="334" y="64"/>
                  </a:lnTo>
                  <a:lnTo>
                    <a:pt x="334" y="67"/>
                  </a:lnTo>
                  <a:lnTo>
                    <a:pt x="332" y="69"/>
                  </a:lnTo>
                  <a:lnTo>
                    <a:pt x="332" y="69"/>
                  </a:lnTo>
                  <a:lnTo>
                    <a:pt x="332" y="69"/>
                  </a:lnTo>
                  <a:lnTo>
                    <a:pt x="332" y="69"/>
                  </a:lnTo>
                  <a:lnTo>
                    <a:pt x="329" y="69"/>
                  </a:lnTo>
                  <a:lnTo>
                    <a:pt x="310" y="69"/>
                  </a:lnTo>
                  <a:lnTo>
                    <a:pt x="306" y="76"/>
                  </a:lnTo>
                  <a:lnTo>
                    <a:pt x="306" y="78"/>
                  </a:lnTo>
                  <a:lnTo>
                    <a:pt x="306" y="78"/>
                  </a:lnTo>
                  <a:lnTo>
                    <a:pt x="306" y="78"/>
                  </a:lnTo>
                  <a:lnTo>
                    <a:pt x="306" y="81"/>
                  </a:lnTo>
                  <a:lnTo>
                    <a:pt x="306" y="81"/>
                  </a:lnTo>
                  <a:lnTo>
                    <a:pt x="306" y="83"/>
                  </a:lnTo>
                  <a:lnTo>
                    <a:pt x="303" y="83"/>
                  </a:lnTo>
                  <a:lnTo>
                    <a:pt x="284" y="93"/>
                  </a:lnTo>
                  <a:lnTo>
                    <a:pt x="284" y="95"/>
                  </a:lnTo>
                  <a:lnTo>
                    <a:pt x="282" y="100"/>
                  </a:lnTo>
                  <a:lnTo>
                    <a:pt x="280" y="100"/>
                  </a:lnTo>
                  <a:lnTo>
                    <a:pt x="280" y="100"/>
                  </a:lnTo>
                  <a:lnTo>
                    <a:pt x="280" y="102"/>
                  </a:lnTo>
                  <a:lnTo>
                    <a:pt x="280" y="102"/>
                  </a:lnTo>
                  <a:lnTo>
                    <a:pt x="273" y="102"/>
                  </a:lnTo>
                  <a:lnTo>
                    <a:pt x="270" y="102"/>
                  </a:lnTo>
                  <a:lnTo>
                    <a:pt x="270" y="104"/>
                  </a:lnTo>
                  <a:lnTo>
                    <a:pt x="270" y="104"/>
                  </a:lnTo>
                  <a:lnTo>
                    <a:pt x="270" y="107"/>
                  </a:lnTo>
                  <a:lnTo>
                    <a:pt x="273" y="109"/>
                  </a:lnTo>
                  <a:lnTo>
                    <a:pt x="273" y="112"/>
                  </a:lnTo>
                  <a:lnTo>
                    <a:pt x="273" y="112"/>
                  </a:lnTo>
                  <a:lnTo>
                    <a:pt x="273" y="114"/>
                  </a:lnTo>
                  <a:lnTo>
                    <a:pt x="273" y="114"/>
                  </a:lnTo>
                  <a:lnTo>
                    <a:pt x="273" y="114"/>
                  </a:lnTo>
                  <a:lnTo>
                    <a:pt x="270" y="116"/>
                  </a:lnTo>
                  <a:lnTo>
                    <a:pt x="268" y="116"/>
                  </a:lnTo>
                  <a:lnTo>
                    <a:pt x="261" y="116"/>
                  </a:lnTo>
                  <a:lnTo>
                    <a:pt x="256" y="116"/>
                  </a:lnTo>
                  <a:lnTo>
                    <a:pt x="256" y="116"/>
                  </a:lnTo>
                  <a:lnTo>
                    <a:pt x="251" y="112"/>
                  </a:lnTo>
                  <a:lnTo>
                    <a:pt x="251" y="112"/>
                  </a:lnTo>
                  <a:lnTo>
                    <a:pt x="251" y="112"/>
                  </a:lnTo>
                  <a:lnTo>
                    <a:pt x="249" y="112"/>
                  </a:lnTo>
                  <a:lnTo>
                    <a:pt x="249" y="112"/>
                  </a:lnTo>
                  <a:lnTo>
                    <a:pt x="246" y="114"/>
                  </a:lnTo>
                  <a:lnTo>
                    <a:pt x="246" y="114"/>
                  </a:lnTo>
                  <a:lnTo>
                    <a:pt x="249" y="116"/>
                  </a:lnTo>
                  <a:lnTo>
                    <a:pt x="249" y="116"/>
                  </a:lnTo>
                  <a:lnTo>
                    <a:pt x="249" y="119"/>
                  </a:lnTo>
                  <a:lnTo>
                    <a:pt x="249" y="119"/>
                  </a:lnTo>
                  <a:lnTo>
                    <a:pt x="249" y="121"/>
                  </a:lnTo>
                  <a:lnTo>
                    <a:pt x="246" y="123"/>
                  </a:lnTo>
                  <a:lnTo>
                    <a:pt x="246" y="126"/>
                  </a:lnTo>
                  <a:lnTo>
                    <a:pt x="244" y="130"/>
                  </a:lnTo>
                  <a:lnTo>
                    <a:pt x="242" y="130"/>
                  </a:lnTo>
                  <a:lnTo>
                    <a:pt x="242" y="133"/>
                  </a:lnTo>
                  <a:lnTo>
                    <a:pt x="235" y="135"/>
                  </a:lnTo>
                  <a:lnTo>
                    <a:pt x="232" y="140"/>
                  </a:lnTo>
                  <a:lnTo>
                    <a:pt x="232" y="140"/>
                  </a:lnTo>
                  <a:lnTo>
                    <a:pt x="230" y="140"/>
                  </a:lnTo>
                  <a:lnTo>
                    <a:pt x="230" y="138"/>
                  </a:lnTo>
                  <a:lnTo>
                    <a:pt x="228" y="133"/>
                  </a:lnTo>
                  <a:lnTo>
                    <a:pt x="228" y="133"/>
                  </a:lnTo>
                  <a:lnTo>
                    <a:pt x="225" y="133"/>
                  </a:lnTo>
                  <a:lnTo>
                    <a:pt x="216" y="133"/>
                  </a:lnTo>
                  <a:lnTo>
                    <a:pt x="216" y="133"/>
                  </a:lnTo>
                  <a:lnTo>
                    <a:pt x="213" y="133"/>
                  </a:lnTo>
                  <a:lnTo>
                    <a:pt x="211" y="133"/>
                  </a:lnTo>
                  <a:lnTo>
                    <a:pt x="209" y="133"/>
                  </a:lnTo>
                  <a:lnTo>
                    <a:pt x="211" y="128"/>
                  </a:lnTo>
                  <a:lnTo>
                    <a:pt x="213" y="126"/>
                  </a:lnTo>
                  <a:lnTo>
                    <a:pt x="213" y="126"/>
                  </a:lnTo>
                  <a:lnTo>
                    <a:pt x="213" y="123"/>
                  </a:lnTo>
                  <a:lnTo>
                    <a:pt x="213" y="123"/>
                  </a:lnTo>
                  <a:lnTo>
                    <a:pt x="211" y="123"/>
                  </a:lnTo>
                  <a:lnTo>
                    <a:pt x="209" y="121"/>
                  </a:lnTo>
                  <a:lnTo>
                    <a:pt x="209" y="121"/>
                  </a:lnTo>
                  <a:lnTo>
                    <a:pt x="206" y="121"/>
                  </a:lnTo>
                  <a:lnTo>
                    <a:pt x="206" y="121"/>
                  </a:lnTo>
                  <a:lnTo>
                    <a:pt x="206" y="121"/>
                  </a:lnTo>
                  <a:lnTo>
                    <a:pt x="206" y="119"/>
                  </a:lnTo>
                  <a:lnTo>
                    <a:pt x="206" y="119"/>
                  </a:lnTo>
                  <a:lnTo>
                    <a:pt x="201" y="112"/>
                  </a:lnTo>
                  <a:lnTo>
                    <a:pt x="190" y="104"/>
                  </a:lnTo>
                  <a:lnTo>
                    <a:pt x="185" y="102"/>
                  </a:lnTo>
                  <a:lnTo>
                    <a:pt x="183" y="104"/>
                  </a:lnTo>
                  <a:lnTo>
                    <a:pt x="180" y="102"/>
                  </a:lnTo>
                  <a:lnTo>
                    <a:pt x="178" y="100"/>
                  </a:lnTo>
                  <a:lnTo>
                    <a:pt x="178" y="97"/>
                  </a:lnTo>
                  <a:lnTo>
                    <a:pt x="178" y="95"/>
                  </a:lnTo>
                  <a:lnTo>
                    <a:pt x="175" y="90"/>
                  </a:lnTo>
                  <a:lnTo>
                    <a:pt x="175" y="88"/>
                  </a:lnTo>
                  <a:lnTo>
                    <a:pt x="175" y="83"/>
                  </a:lnTo>
                  <a:lnTo>
                    <a:pt x="175" y="83"/>
                  </a:lnTo>
                  <a:lnTo>
                    <a:pt x="175" y="83"/>
                  </a:lnTo>
                  <a:lnTo>
                    <a:pt x="173" y="83"/>
                  </a:lnTo>
                  <a:lnTo>
                    <a:pt x="173" y="83"/>
                  </a:lnTo>
                  <a:lnTo>
                    <a:pt x="171" y="76"/>
                  </a:lnTo>
                  <a:lnTo>
                    <a:pt x="171" y="74"/>
                  </a:lnTo>
                  <a:lnTo>
                    <a:pt x="171" y="67"/>
                  </a:lnTo>
                  <a:lnTo>
                    <a:pt x="168" y="62"/>
                  </a:lnTo>
                  <a:lnTo>
                    <a:pt x="168" y="59"/>
                  </a:lnTo>
                  <a:lnTo>
                    <a:pt x="164" y="57"/>
                  </a:lnTo>
                  <a:lnTo>
                    <a:pt x="164" y="57"/>
                  </a:lnTo>
                  <a:lnTo>
                    <a:pt x="161" y="57"/>
                  </a:lnTo>
                  <a:lnTo>
                    <a:pt x="152" y="50"/>
                  </a:lnTo>
                  <a:lnTo>
                    <a:pt x="149" y="50"/>
                  </a:lnTo>
                  <a:lnTo>
                    <a:pt x="149" y="50"/>
                  </a:lnTo>
                  <a:lnTo>
                    <a:pt x="149" y="52"/>
                  </a:lnTo>
                  <a:lnTo>
                    <a:pt x="147" y="55"/>
                  </a:lnTo>
                  <a:lnTo>
                    <a:pt x="147" y="55"/>
                  </a:lnTo>
                  <a:lnTo>
                    <a:pt x="145" y="55"/>
                  </a:lnTo>
                  <a:lnTo>
                    <a:pt x="145" y="55"/>
                  </a:lnTo>
                  <a:lnTo>
                    <a:pt x="145" y="55"/>
                  </a:lnTo>
                  <a:lnTo>
                    <a:pt x="142" y="55"/>
                  </a:lnTo>
                  <a:lnTo>
                    <a:pt x="138" y="55"/>
                  </a:lnTo>
                  <a:lnTo>
                    <a:pt x="138" y="55"/>
                  </a:lnTo>
                  <a:lnTo>
                    <a:pt x="130" y="57"/>
                  </a:lnTo>
                  <a:lnTo>
                    <a:pt x="123" y="59"/>
                  </a:lnTo>
                  <a:lnTo>
                    <a:pt x="123" y="59"/>
                  </a:lnTo>
                  <a:lnTo>
                    <a:pt x="123" y="59"/>
                  </a:lnTo>
                  <a:lnTo>
                    <a:pt x="121" y="57"/>
                  </a:lnTo>
                  <a:lnTo>
                    <a:pt x="116" y="52"/>
                  </a:lnTo>
                  <a:lnTo>
                    <a:pt x="114" y="50"/>
                  </a:lnTo>
                  <a:lnTo>
                    <a:pt x="109" y="48"/>
                  </a:lnTo>
                  <a:lnTo>
                    <a:pt x="107" y="48"/>
                  </a:lnTo>
                  <a:lnTo>
                    <a:pt x="107" y="45"/>
                  </a:lnTo>
                  <a:lnTo>
                    <a:pt x="102" y="41"/>
                  </a:lnTo>
                  <a:lnTo>
                    <a:pt x="102" y="41"/>
                  </a:lnTo>
                  <a:lnTo>
                    <a:pt x="102" y="38"/>
                  </a:lnTo>
                  <a:lnTo>
                    <a:pt x="102" y="36"/>
                  </a:lnTo>
                  <a:lnTo>
                    <a:pt x="102" y="36"/>
                  </a:lnTo>
                  <a:lnTo>
                    <a:pt x="104" y="36"/>
                  </a:lnTo>
                  <a:lnTo>
                    <a:pt x="104" y="33"/>
                  </a:lnTo>
                  <a:lnTo>
                    <a:pt x="109" y="33"/>
                  </a:lnTo>
                  <a:lnTo>
                    <a:pt x="109" y="31"/>
                  </a:lnTo>
                  <a:lnTo>
                    <a:pt x="109" y="31"/>
                  </a:lnTo>
                  <a:lnTo>
                    <a:pt x="111" y="29"/>
                  </a:lnTo>
                  <a:lnTo>
                    <a:pt x="111" y="29"/>
                  </a:lnTo>
                  <a:lnTo>
                    <a:pt x="111" y="29"/>
                  </a:lnTo>
                  <a:lnTo>
                    <a:pt x="111" y="26"/>
                  </a:lnTo>
                  <a:lnTo>
                    <a:pt x="111" y="26"/>
                  </a:lnTo>
                  <a:lnTo>
                    <a:pt x="111" y="24"/>
                  </a:lnTo>
                  <a:lnTo>
                    <a:pt x="109" y="22"/>
                  </a:lnTo>
                  <a:lnTo>
                    <a:pt x="107" y="22"/>
                  </a:lnTo>
                  <a:lnTo>
                    <a:pt x="102" y="17"/>
                  </a:lnTo>
                  <a:lnTo>
                    <a:pt x="93" y="0"/>
                  </a:lnTo>
                  <a:lnTo>
                    <a:pt x="83" y="3"/>
                  </a:lnTo>
                  <a:lnTo>
                    <a:pt x="81" y="5"/>
                  </a:lnTo>
                  <a:lnTo>
                    <a:pt x="76" y="10"/>
                  </a:lnTo>
                  <a:lnTo>
                    <a:pt x="74" y="10"/>
                  </a:lnTo>
                  <a:lnTo>
                    <a:pt x="74" y="10"/>
                  </a:lnTo>
                  <a:lnTo>
                    <a:pt x="71" y="10"/>
                  </a:lnTo>
                  <a:lnTo>
                    <a:pt x="71" y="10"/>
                  </a:lnTo>
                  <a:lnTo>
                    <a:pt x="69" y="7"/>
                  </a:lnTo>
                  <a:lnTo>
                    <a:pt x="69" y="7"/>
                  </a:lnTo>
                  <a:lnTo>
                    <a:pt x="66" y="10"/>
                  </a:lnTo>
                  <a:lnTo>
                    <a:pt x="64" y="12"/>
                  </a:lnTo>
                  <a:lnTo>
                    <a:pt x="64" y="12"/>
                  </a:lnTo>
                  <a:lnTo>
                    <a:pt x="64" y="14"/>
                  </a:lnTo>
                  <a:lnTo>
                    <a:pt x="69" y="19"/>
                  </a:lnTo>
                  <a:lnTo>
                    <a:pt x="69" y="22"/>
                  </a:lnTo>
                  <a:lnTo>
                    <a:pt x="71" y="22"/>
                  </a:lnTo>
                  <a:lnTo>
                    <a:pt x="71" y="26"/>
                  </a:lnTo>
                  <a:lnTo>
                    <a:pt x="71" y="26"/>
                  </a:lnTo>
                  <a:lnTo>
                    <a:pt x="74" y="29"/>
                  </a:lnTo>
                  <a:lnTo>
                    <a:pt x="76" y="29"/>
                  </a:lnTo>
                  <a:lnTo>
                    <a:pt x="76" y="31"/>
                  </a:lnTo>
                  <a:lnTo>
                    <a:pt x="76" y="31"/>
                  </a:lnTo>
                  <a:lnTo>
                    <a:pt x="76" y="33"/>
                  </a:lnTo>
                  <a:lnTo>
                    <a:pt x="76" y="36"/>
                  </a:lnTo>
                  <a:lnTo>
                    <a:pt x="74" y="36"/>
                  </a:lnTo>
                  <a:lnTo>
                    <a:pt x="74" y="38"/>
                  </a:lnTo>
                  <a:lnTo>
                    <a:pt x="74" y="38"/>
                  </a:lnTo>
                  <a:lnTo>
                    <a:pt x="71" y="41"/>
                  </a:lnTo>
                  <a:lnTo>
                    <a:pt x="71" y="43"/>
                  </a:lnTo>
                  <a:lnTo>
                    <a:pt x="71" y="52"/>
                  </a:lnTo>
                  <a:lnTo>
                    <a:pt x="71" y="55"/>
                  </a:lnTo>
                  <a:lnTo>
                    <a:pt x="71" y="57"/>
                  </a:lnTo>
                  <a:lnTo>
                    <a:pt x="71" y="57"/>
                  </a:lnTo>
                  <a:lnTo>
                    <a:pt x="69" y="57"/>
                  </a:lnTo>
                  <a:lnTo>
                    <a:pt x="66" y="59"/>
                  </a:lnTo>
                  <a:lnTo>
                    <a:pt x="66" y="59"/>
                  </a:lnTo>
                  <a:lnTo>
                    <a:pt x="64" y="59"/>
                  </a:lnTo>
                  <a:lnTo>
                    <a:pt x="64" y="59"/>
                  </a:lnTo>
                  <a:lnTo>
                    <a:pt x="64" y="59"/>
                  </a:lnTo>
                  <a:lnTo>
                    <a:pt x="64" y="62"/>
                  </a:lnTo>
                  <a:lnTo>
                    <a:pt x="62" y="64"/>
                  </a:lnTo>
                  <a:lnTo>
                    <a:pt x="62" y="67"/>
                  </a:lnTo>
                  <a:lnTo>
                    <a:pt x="62" y="67"/>
                  </a:lnTo>
                  <a:lnTo>
                    <a:pt x="59" y="69"/>
                  </a:lnTo>
                  <a:lnTo>
                    <a:pt x="57" y="69"/>
                  </a:lnTo>
                  <a:lnTo>
                    <a:pt x="55" y="71"/>
                  </a:lnTo>
                  <a:lnTo>
                    <a:pt x="52" y="71"/>
                  </a:lnTo>
                  <a:lnTo>
                    <a:pt x="52" y="74"/>
                  </a:lnTo>
                  <a:lnTo>
                    <a:pt x="50" y="76"/>
                  </a:lnTo>
                  <a:lnTo>
                    <a:pt x="48" y="78"/>
                  </a:lnTo>
                  <a:lnTo>
                    <a:pt x="48" y="78"/>
                  </a:lnTo>
                  <a:lnTo>
                    <a:pt x="48" y="78"/>
                  </a:lnTo>
                  <a:lnTo>
                    <a:pt x="36" y="83"/>
                  </a:lnTo>
                  <a:lnTo>
                    <a:pt x="36" y="83"/>
                  </a:lnTo>
                  <a:lnTo>
                    <a:pt x="33" y="83"/>
                  </a:lnTo>
                  <a:lnTo>
                    <a:pt x="33" y="81"/>
                  </a:lnTo>
                  <a:lnTo>
                    <a:pt x="31" y="81"/>
                  </a:lnTo>
                  <a:lnTo>
                    <a:pt x="31" y="81"/>
                  </a:lnTo>
                  <a:lnTo>
                    <a:pt x="29" y="83"/>
                  </a:lnTo>
                  <a:lnTo>
                    <a:pt x="29" y="83"/>
                  </a:lnTo>
                  <a:lnTo>
                    <a:pt x="29" y="83"/>
                  </a:lnTo>
                  <a:lnTo>
                    <a:pt x="29" y="85"/>
                  </a:lnTo>
                  <a:lnTo>
                    <a:pt x="29" y="85"/>
                  </a:lnTo>
                  <a:lnTo>
                    <a:pt x="29" y="88"/>
                  </a:lnTo>
                  <a:lnTo>
                    <a:pt x="29" y="88"/>
                  </a:lnTo>
                  <a:lnTo>
                    <a:pt x="29" y="90"/>
                  </a:lnTo>
                  <a:lnTo>
                    <a:pt x="26" y="95"/>
                  </a:lnTo>
                  <a:lnTo>
                    <a:pt x="24" y="95"/>
                  </a:lnTo>
                  <a:lnTo>
                    <a:pt x="24" y="97"/>
                  </a:lnTo>
                  <a:lnTo>
                    <a:pt x="24" y="97"/>
                  </a:lnTo>
                  <a:lnTo>
                    <a:pt x="26" y="97"/>
                  </a:lnTo>
                  <a:lnTo>
                    <a:pt x="31" y="102"/>
                  </a:lnTo>
                  <a:lnTo>
                    <a:pt x="33" y="104"/>
                  </a:lnTo>
                  <a:lnTo>
                    <a:pt x="33" y="104"/>
                  </a:lnTo>
                  <a:lnTo>
                    <a:pt x="33" y="107"/>
                  </a:lnTo>
                  <a:lnTo>
                    <a:pt x="33" y="109"/>
                  </a:lnTo>
                  <a:lnTo>
                    <a:pt x="33" y="114"/>
                  </a:lnTo>
                  <a:lnTo>
                    <a:pt x="33" y="114"/>
                  </a:lnTo>
                  <a:lnTo>
                    <a:pt x="31" y="116"/>
                  </a:lnTo>
                  <a:lnTo>
                    <a:pt x="31" y="116"/>
                  </a:lnTo>
                  <a:lnTo>
                    <a:pt x="31" y="116"/>
                  </a:lnTo>
                  <a:lnTo>
                    <a:pt x="29" y="119"/>
                  </a:lnTo>
                  <a:lnTo>
                    <a:pt x="10" y="121"/>
                  </a:lnTo>
                  <a:lnTo>
                    <a:pt x="10" y="121"/>
                  </a:lnTo>
                  <a:lnTo>
                    <a:pt x="7" y="121"/>
                  </a:lnTo>
                  <a:lnTo>
                    <a:pt x="5" y="123"/>
                  </a:lnTo>
                  <a:lnTo>
                    <a:pt x="5" y="123"/>
                  </a:lnTo>
                  <a:lnTo>
                    <a:pt x="5" y="126"/>
                  </a:lnTo>
                  <a:lnTo>
                    <a:pt x="0" y="138"/>
                  </a:lnTo>
                  <a:lnTo>
                    <a:pt x="0" y="138"/>
                  </a:lnTo>
                  <a:lnTo>
                    <a:pt x="7" y="142"/>
                  </a:lnTo>
                  <a:lnTo>
                    <a:pt x="19" y="145"/>
                  </a:lnTo>
                  <a:lnTo>
                    <a:pt x="45" y="164"/>
                  </a:lnTo>
                  <a:lnTo>
                    <a:pt x="50" y="173"/>
                  </a:lnTo>
                  <a:lnTo>
                    <a:pt x="62" y="197"/>
                  </a:lnTo>
                  <a:lnTo>
                    <a:pt x="62" y="201"/>
                  </a:lnTo>
                  <a:lnTo>
                    <a:pt x="62" y="206"/>
                  </a:lnTo>
                  <a:lnTo>
                    <a:pt x="64" y="209"/>
                  </a:lnTo>
                  <a:lnTo>
                    <a:pt x="69" y="216"/>
                  </a:lnTo>
                  <a:lnTo>
                    <a:pt x="71" y="218"/>
                  </a:lnTo>
                  <a:lnTo>
                    <a:pt x="74" y="220"/>
                  </a:lnTo>
                  <a:lnTo>
                    <a:pt x="76" y="225"/>
                  </a:lnTo>
                  <a:lnTo>
                    <a:pt x="78" y="232"/>
                  </a:lnTo>
                  <a:lnTo>
                    <a:pt x="81" y="235"/>
                  </a:lnTo>
                  <a:lnTo>
                    <a:pt x="83" y="235"/>
                  </a:lnTo>
                  <a:lnTo>
                    <a:pt x="100" y="235"/>
                  </a:lnTo>
                  <a:lnTo>
                    <a:pt x="104" y="237"/>
                  </a:lnTo>
                  <a:lnTo>
                    <a:pt x="107" y="239"/>
                  </a:lnTo>
                  <a:lnTo>
                    <a:pt x="111" y="242"/>
                  </a:lnTo>
                  <a:lnTo>
                    <a:pt x="114" y="244"/>
                  </a:lnTo>
                  <a:lnTo>
                    <a:pt x="116" y="246"/>
                  </a:lnTo>
                  <a:lnTo>
                    <a:pt x="121" y="246"/>
                  </a:lnTo>
                  <a:lnTo>
                    <a:pt x="123" y="249"/>
                  </a:lnTo>
                  <a:lnTo>
                    <a:pt x="123" y="254"/>
                  </a:lnTo>
                  <a:lnTo>
                    <a:pt x="126" y="256"/>
                  </a:lnTo>
                  <a:lnTo>
                    <a:pt x="128" y="256"/>
                  </a:lnTo>
                  <a:lnTo>
                    <a:pt x="149" y="272"/>
                  </a:lnTo>
                  <a:lnTo>
                    <a:pt x="154" y="280"/>
                  </a:lnTo>
                  <a:lnTo>
                    <a:pt x="159" y="289"/>
                  </a:lnTo>
                  <a:lnTo>
                    <a:pt x="161" y="294"/>
                  </a:lnTo>
                  <a:lnTo>
                    <a:pt x="164" y="301"/>
                  </a:lnTo>
                  <a:lnTo>
                    <a:pt x="164" y="306"/>
                  </a:lnTo>
                  <a:lnTo>
                    <a:pt x="164" y="310"/>
                  </a:lnTo>
                  <a:lnTo>
                    <a:pt x="166" y="317"/>
                  </a:lnTo>
                  <a:lnTo>
                    <a:pt x="168" y="320"/>
                  </a:lnTo>
                  <a:lnTo>
                    <a:pt x="171" y="322"/>
                  </a:lnTo>
                  <a:lnTo>
                    <a:pt x="175" y="322"/>
                  </a:lnTo>
                  <a:lnTo>
                    <a:pt x="178" y="322"/>
                  </a:lnTo>
                  <a:lnTo>
                    <a:pt x="183" y="327"/>
                  </a:lnTo>
                  <a:lnTo>
                    <a:pt x="187" y="327"/>
                  </a:lnTo>
                  <a:lnTo>
                    <a:pt x="190" y="329"/>
                  </a:lnTo>
                  <a:lnTo>
                    <a:pt x="213" y="351"/>
                  </a:lnTo>
                  <a:lnTo>
                    <a:pt x="235" y="374"/>
                  </a:lnTo>
                  <a:lnTo>
                    <a:pt x="249" y="400"/>
                  </a:lnTo>
                  <a:lnTo>
                    <a:pt x="254" y="403"/>
                  </a:lnTo>
                  <a:lnTo>
                    <a:pt x="256" y="400"/>
                  </a:lnTo>
                  <a:lnTo>
                    <a:pt x="258" y="398"/>
                  </a:lnTo>
                  <a:lnTo>
                    <a:pt x="263" y="400"/>
                  </a:lnTo>
                  <a:lnTo>
                    <a:pt x="277" y="410"/>
                  </a:lnTo>
                  <a:lnTo>
                    <a:pt x="280" y="410"/>
                  </a:lnTo>
                  <a:lnTo>
                    <a:pt x="299" y="412"/>
                  </a:lnTo>
                  <a:lnTo>
                    <a:pt x="301" y="412"/>
                  </a:lnTo>
                  <a:lnTo>
                    <a:pt x="308" y="417"/>
                  </a:lnTo>
                  <a:lnTo>
                    <a:pt x="315" y="422"/>
                  </a:lnTo>
                  <a:lnTo>
                    <a:pt x="327" y="436"/>
                  </a:lnTo>
                  <a:lnTo>
                    <a:pt x="329" y="441"/>
                  </a:lnTo>
                  <a:lnTo>
                    <a:pt x="334" y="448"/>
                  </a:lnTo>
                  <a:lnTo>
                    <a:pt x="336" y="452"/>
                  </a:lnTo>
                  <a:lnTo>
                    <a:pt x="339" y="457"/>
                  </a:lnTo>
                  <a:lnTo>
                    <a:pt x="339" y="462"/>
                  </a:lnTo>
                  <a:lnTo>
                    <a:pt x="341" y="464"/>
                  </a:lnTo>
                  <a:lnTo>
                    <a:pt x="346" y="467"/>
                  </a:lnTo>
                  <a:lnTo>
                    <a:pt x="351" y="467"/>
                  </a:lnTo>
                  <a:lnTo>
                    <a:pt x="355" y="459"/>
                  </a:lnTo>
                  <a:lnTo>
                    <a:pt x="363" y="457"/>
                  </a:lnTo>
                  <a:lnTo>
                    <a:pt x="372" y="450"/>
                  </a:lnTo>
                  <a:lnTo>
                    <a:pt x="374" y="450"/>
                  </a:lnTo>
                  <a:lnTo>
                    <a:pt x="393" y="445"/>
                  </a:lnTo>
                  <a:lnTo>
                    <a:pt x="400" y="445"/>
                  </a:lnTo>
                  <a:lnTo>
                    <a:pt x="434" y="462"/>
                  </a:lnTo>
                  <a:lnTo>
                    <a:pt x="438" y="467"/>
                  </a:lnTo>
                  <a:lnTo>
                    <a:pt x="441" y="467"/>
                  </a:lnTo>
                  <a:lnTo>
                    <a:pt x="441" y="464"/>
                  </a:lnTo>
                  <a:lnTo>
                    <a:pt x="443" y="467"/>
                  </a:lnTo>
                  <a:lnTo>
                    <a:pt x="443" y="469"/>
                  </a:lnTo>
                  <a:lnTo>
                    <a:pt x="445" y="471"/>
                  </a:lnTo>
                  <a:lnTo>
                    <a:pt x="448" y="471"/>
                  </a:lnTo>
                  <a:lnTo>
                    <a:pt x="455" y="471"/>
                  </a:lnTo>
                  <a:lnTo>
                    <a:pt x="453" y="462"/>
                  </a:lnTo>
                  <a:lnTo>
                    <a:pt x="460" y="457"/>
                  </a:lnTo>
                  <a:lnTo>
                    <a:pt x="471" y="457"/>
                  </a:lnTo>
                  <a:lnTo>
                    <a:pt x="474" y="459"/>
                  </a:lnTo>
                  <a:lnTo>
                    <a:pt x="476" y="459"/>
                  </a:lnTo>
                  <a:lnTo>
                    <a:pt x="483" y="457"/>
                  </a:lnTo>
                  <a:lnTo>
                    <a:pt x="486" y="457"/>
                  </a:lnTo>
                  <a:lnTo>
                    <a:pt x="490" y="462"/>
                  </a:lnTo>
                  <a:lnTo>
                    <a:pt x="495" y="459"/>
                  </a:lnTo>
                  <a:lnTo>
                    <a:pt x="495" y="459"/>
                  </a:lnTo>
                  <a:lnTo>
                    <a:pt x="505" y="457"/>
                  </a:lnTo>
                  <a:lnTo>
                    <a:pt x="505" y="457"/>
                  </a:lnTo>
                  <a:lnTo>
                    <a:pt x="505" y="455"/>
                  </a:lnTo>
                  <a:lnTo>
                    <a:pt x="505" y="455"/>
                  </a:lnTo>
                  <a:lnTo>
                    <a:pt x="505" y="452"/>
                  </a:lnTo>
                  <a:lnTo>
                    <a:pt x="507" y="452"/>
                  </a:lnTo>
                  <a:lnTo>
                    <a:pt x="507" y="450"/>
                  </a:lnTo>
                  <a:lnTo>
                    <a:pt x="509" y="450"/>
                  </a:lnTo>
                  <a:lnTo>
                    <a:pt x="512" y="448"/>
                  </a:lnTo>
                  <a:lnTo>
                    <a:pt x="512" y="448"/>
                  </a:lnTo>
                  <a:lnTo>
                    <a:pt x="514" y="448"/>
                  </a:lnTo>
                  <a:lnTo>
                    <a:pt x="516" y="445"/>
                  </a:lnTo>
                  <a:lnTo>
                    <a:pt x="516" y="445"/>
                  </a:lnTo>
                  <a:lnTo>
                    <a:pt x="516" y="443"/>
                  </a:lnTo>
                  <a:lnTo>
                    <a:pt x="516" y="443"/>
                  </a:lnTo>
                  <a:lnTo>
                    <a:pt x="516" y="443"/>
                  </a:lnTo>
                  <a:lnTo>
                    <a:pt x="516" y="438"/>
                  </a:lnTo>
                  <a:lnTo>
                    <a:pt x="519" y="433"/>
                  </a:lnTo>
                  <a:lnTo>
                    <a:pt x="516" y="429"/>
                  </a:lnTo>
                  <a:lnTo>
                    <a:pt x="519" y="422"/>
                  </a:lnTo>
                  <a:lnTo>
                    <a:pt x="519" y="419"/>
                  </a:lnTo>
                  <a:lnTo>
                    <a:pt x="519" y="419"/>
                  </a:lnTo>
                  <a:lnTo>
                    <a:pt x="519" y="417"/>
                  </a:lnTo>
                  <a:lnTo>
                    <a:pt x="516" y="410"/>
                  </a:lnTo>
                  <a:lnTo>
                    <a:pt x="516" y="410"/>
                  </a:lnTo>
                  <a:lnTo>
                    <a:pt x="516" y="410"/>
                  </a:lnTo>
                  <a:lnTo>
                    <a:pt x="516" y="407"/>
                  </a:lnTo>
                  <a:lnTo>
                    <a:pt x="521" y="407"/>
                  </a:lnTo>
                  <a:lnTo>
                    <a:pt x="524" y="405"/>
                  </a:lnTo>
                  <a:lnTo>
                    <a:pt x="526" y="405"/>
                  </a:lnTo>
                  <a:lnTo>
                    <a:pt x="526" y="405"/>
                  </a:lnTo>
                  <a:lnTo>
                    <a:pt x="533" y="398"/>
                  </a:lnTo>
                  <a:lnTo>
                    <a:pt x="533" y="398"/>
                  </a:lnTo>
                  <a:lnTo>
                    <a:pt x="535" y="396"/>
                  </a:lnTo>
                  <a:lnTo>
                    <a:pt x="538" y="396"/>
                  </a:lnTo>
                  <a:lnTo>
                    <a:pt x="543" y="391"/>
                  </a:lnTo>
                  <a:lnTo>
                    <a:pt x="543" y="391"/>
                  </a:lnTo>
                  <a:lnTo>
                    <a:pt x="543" y="388"/>
                  </a:lnTo>
                  <a:lnTo>
                    <a:pt x="540" y="388"/>
                  </a:lnTo>
                  <a:lnTo>
                    <a:pt x="540" y="388"/>
                  </a:lnTo>
                  <a:lnTo>
                    <a:pt x="540" y="386"/>
                  </a:lnTo>
                  <a:lnTo>
                    <a:pt x="547" y="381"/>
                  </a:lnTo>
                  <a:lnTo>
                    <a:pt x="547" y="381"/>
                  </a:lnTo>
                  <a:lnTo>
                    <a:pt x="547" y="379"/>
                  </a:lnTo>
                  <a:lnTo>
                    <a:pt x="547" y="379"/>
                  </a:lnTo>
                  <a:close/>
                  <a:moveTo>
                    <a:pt x="213" y="272"/>
                  </a:moveTo>
                  <a:lnTo>
                    <a:pt x="213" y="272"/>
                  </a:lnTo>
                  <a:lnTo>
                    <a:pt x="213" y="272"/>
                  </a:lnTo>
                  <a:lnTo>
                    <a:pt x="213" y="272"/>
                  </a:lnTo>
                  <a:lnTo>
                    <a:pt x="213" y="272"/>
                  </a:lnTo>
                  <a:lnTo>
                    <a:pt x="213" y="272"/>
                  </a:lnTo>
                  <a:lnTo>
                    <a:pt x="213" y="272"/>
                  </a:lnTo>
                  <a:close/>
                  <a:moveTo>
                    <a:pt x="341" y="540"/>
                  </a:moveTo>
                  <a:lnTo>
                    <a:pt x="344" y="540"/>
                  </a:lnTo>
                  <a:lnTo>
                    <a:pt x="344" y="540"/>
                  </a:lnTo>
                  <a:lnTo>
                    <a:pt x="344" y="535"/>
                  </a:lnTo>
                  <a:lnTo>
                    <a:pt x="344" y="538"/>
                  </a:lnTo>
                  <a:lnTo>
                    <a:pt x="341" y="540"/>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6"/>
            <p:cNvSpPr>
              <a:spLocks/>
            </p:cNvSpPr>
            <p:nvPr/>
          </p:nvSpPr>
          <p:spPr bwMode="auto">
            <a:xfrm>
              <a:off x="2971" y="654"/>
              <a:ext cx="625" cy="594"/>
            </a:xfrm>
            <a:custGeom>
              <a:avLst/>
              <a:gdLst>
                <a:gd name="T0" fmla="*/ 578 w 625"/>
                <a:gd name="T1" fmla="*/ 468 h 594"/>
                <a:gd name="T2" fmla="*/ 554 w 625"/>
                <a:gd name="T3" fmla="*/ 466 h 594"/>
                <a:gd name="T4" fmla="*/ 547 w 625"/>
                <a:gd name="T5" fmla="*/ 452 h 594"/>
                <a:gd name="T6" fmla="*/ 535 w 625"/>
                <a:gd name="T7" fmla="*/ 444 h 594"/>
                <a:gd name="T8" fmla="*/ 492 w 625"/>
                <a:gd name="T9" fmla="*/ 404 h 594"/>
                <a:gd name="T10" fmla="*/ 481 w 625"/>
                <a:gd name="T11" fmla="*/ 402 h 594"/>
                <a:gd name="T12" fmla="*/ 471 w 625"/>
                <a:gd name="T13" fmla="*/ 369 h 594"/>
                <a:gd name="T14" fmla="*/ 481 w 625"/>
                <a:gd name="T15" fmla="*/ 279 h 594"/>
                <a:gd name="T16" fmla="*/ 481 w 625"/>
                <a:gd name="T17" fmla="*/ 239 h 594"/>
                <a:gd name="T18" fmla="*/ 464 w 625"/>
                <a:gd name="T19" fmla="*/ 248 h 594"/>
                <a:gd name="T20" fmla="*/ 447 w 625"/>
                <a:gd name="T21" fmla="*/ 255 h 594"/>
                <a:gd name="T22" fmla="*/ 433 w 625"/>
                <a:gd name="T23" fmla="*/ 241 h 594"/>
                <a:gd name="T24" fmla="*/ 428 w 625"/>
                <a:gd name="T25" fmla="*/ 210 h 594"/>
                <a:gd name="T26" fmla="*/ 419 w 625"/>
                <a:gd name="T27" fmla="*/ 194 h 594"/>
                <a:gd name="T28" fmla="*/ 440 w 625"/>
                <a:gd name="T29" fmla="*/ 158 h 594"/>
                <a:gd name="T30" fmla="*/ 445 w 625"/>
                <a:gd name="T31" fmla="*/ 101 h 594"/>
                <a:gd name="T32" fmla="*/ 452 w 625"/>
                <a:gd name="T33" fmla="*/ 78 h 594"/>
                <a:gd name="T34" fmla="*/ 443 w 625"/>
                <a:gd name="T35" fmla="*/ 44 h 594"/>
                <a:gd name="T36" fmla="*/ 386 w 625"/>
                <a:gd name="T37" fmla="*/ 23 h 594"/>
                <a:gd name="T38" fmla="*/ 338 w 625"/>
                <a:gd name="T39" fmla="*/ 9 h 594"/>
                <a:gd name="T40" fmla="*/ 329 w 625"/>
                <a:gd name="T41" fmla="*/ 59 h 594"/>
                <a:gd name="T42" fmla="*/ 353 w 625"/>
                <a:gd name="T43" fmla="*/ 106 h 594"/>
                <a:gd name="T44" fmla="*/ 308 w 625"/>
                <a:gd name="T45" fmla="*/ 80 h 594"/>
                <a:gd name="T46" fmla="*/ 256 w 625"/>
                <a:gd name="T47" fmla="*/ 101 h 594"/>
                <a:gd name="T48" fmla="*/ 201 w 625"/>
                <a:gd name="T49" fmla="*/ 37 h 594"/>
                <a:gd name="T50" fmla="*/ 158 w 625"/>
                <a:gd name="T51" fmla="*/ 49 h 594"/>
                <a:gd name="T52" fmla="*/ 151 w 625"/>
                <a:gd name="T53" fmla="*/ 127 h 594"/>
                <a:gd name="T54" fmla="*/ 118 w 625"/>
                <a:gd name="T55" fmla="*/ 175 h 594"/>
                <a:gd name="T56" fmla="*/ 111 w 625"/>
                <a:gd name="T57" fmla="*/ 215 h 594"/>
                <a:gd name="T58" fmla="*/ 87 w 625"/>
                <a:gd name="T59" fmla="*/ 227 h 594"/>
                <a:gd name="T60" fmla="*/ 68 w 625"/>
                <a:gd name="T61" fmla="*/ 179 h 594"/>
                <a:gd name="T62" fmla="*/ 47 w 625"/>
                <a:gd name="T63" fmla="*/ 187 h 594"/>
                <a:gd name="T64" fmla="*/ 21 w 625"/>
                <a:gd name="T65" fmla="*/ 248 h 594"/>
                <a:gd name="T66" fmla="*/ 33 w 625"/>
                <a:gd name="T67" fmla="*/ 281 h 594"/>
                <a:gd name="T68" fmla="*/ 38 w 625"/>
                <a:gd name="T69" fmla="*/ 298 h 594"/>
                <a:gd name="T70" fmla="*/ 45 w 625"/>
                <a:gd name="T71" fmla="*/ 324 h 594"/>
                <a:gd name="T72" fmla="*/ 61 w 625"/>
                <a:gd name="T73" fmla="*/ 352 h 594"/>
                <a:gd name="T74" fmla="*/ 54 w 625"/>
                <a:gd name="T75" fmla="*/ 390 h 594"/>
                <a:gd name="T76" fmla="*/ 35 w 625"/>
                <a:gd name="T77" fmla="*/ 402 h 594"/>
                <a:gd name="T78" fmla="*/ 7 w 625"/>
                <a:gd name="T79" fmla="*/ 390 h 594"/>
                <a:gd name="T80" fmla="*/ 5 w 625"/>
                <a:gd name="T81" fmla="*/ 421 h 594"/>
                <a:gd name="T82" fmla="*/ 12 w 625"/>
                <a:gd name="T83" fmla="*/ 442 h 594"/>
                <a:gd name="T84" fmla="*/ 54 w 625"/>
                <a:gd name="T85" fmla="*/ 489 h 594"/>
                <a:gd name="T86" fmla="*/ 83 w 625"/>
                <a:gd name="T87" fmla="*/ 497 h 594"/>
                <a:gd name="T88" fmla="*/ 102 w 625"/>
                <a:gd name="T89" fmla="*/ 511 h 594"/>
                <a:gd name="T90" fmla="*/ 118 w 625"/>
                <a:gd name="T91" fmla="*/ 542 h 594"/>
                <a:gd name="T92" fmla="*/ 144 w 625"/>
                <a:gd name="T93" fmla="*/ 560 h 594"/>
                <a:gd name="T94" fmla="*/ 161 w 625"/>
                <a:gd name="T95" fmla="*/ 582 h 594"/>
                <a:gd name="T96" fmla="*/ 175 w 625"/>
                <a:gd name="T97" fmla="*/ 582 h 594"/>
                <a:gd name="T98" fmla="*/ 182 w 625"/>
                <a:gd name="T99" fmla="*/ 537 h 594"/>
                <a:gd name="T100" fmla="*/ 173 w 625"/>
                <a:gd name="T101" fmla="*/ 518 h 594"/>
                <a:gd name="T102" fmla="*/ 225 w 625"/>
                <a:gd name="T103" fmla="*/ 466 h 594"/>
                <a:gd name="T104" fmla="*/ 244 w 625"/>
                <a:gd name="T105" fmla="*/ 459 h 594"/>
                <a:gd name="T106" fmla="*/ 270 w 625"/>
                <a:gd name="T107" fmla="*/ 461 h 594"/>
                <a:gd name="T108" fmla="*/ 301 w 625"/>
                <a:gd name="T109" fmla="*/ 466 h 594"/>
                <a:gd name="T110" fmla="*/ 336 w 625"/>
                <a:gd name="T111" fmla="*/ 485 h 594"/>
                <a:gd name="T112" fmla="*/ 424 w 625"/>
                <a:gd name="T113" fmla="*/ 520 h 594"/>
                <a:gd name="T114" fmla="*/ 481 w 625"/>
                <a:gd name="T115" fmla="*/ 501 h 594"/>
                <a:gd name="T116" fmla="*/ 504 w 625"/>
                <a:gd name="T117" fmla="*/ 518 h 594"/>
                <a:gd name="T118" fmla="*/ 533 w 625"/>
                <a:gd name="T119" fmla="*/ 511 h 594"/>
                <a:gd name="T120" fmla="*/ 594 w 625"/>
                <a:gd name="T121" fmla="*/ 51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5" h="594">
                  <a:moveTo>
                    <a:pt x="625" y="506"/>
                  </a:moveTo>
                  <a:lnTo>
                    <a:pt x="623" y="504"/>
                  </a:lnTo>
                  <a:lnTo>
                    <a:pt x="618" y="504"/>
                  </a:lnTo>
                  <a:lnTo>
                    <a:pt x="601" y="492"/>
                  </a:lnTo>
                  <a:lnTo>
                    <a:pt x="594" y="487"/>
                  </a:lnTo>
                  <a:lnTo>
                    <a:pt x="594" y="478"/>
                  </a:lnTo>
                  <a:lnTo>
                    <a:pt x="580" y="478"/>
                  </a:lnTo>
                  <a:lnTo>
                    <a:pt x="578" y="478"/>
                  </a:lnTo>
                  <a:lnTo>
                    <a:pt x="578" y="478"/>
                  </a:lnTo>
                  <a:lnTo>
                    <a:pt x="575" y="471"/>
                  </a:lnTo>
                  <a:lnTo>
                    <a:pt x="575" y="468"/>
                  </a:lnTo>
                  <a:lnTo>
                    <a:pt x="575" y="468"/>
                  </a:lnTo>
                  <a:lnTo>
                    <a:pt x="578" y="468"/>
                  </a:lnTo>
                  <a:lnTo>
                    <a:pt x="580" y="466"/>
                  </a:lnTo>
                  <a:lnTo>
                    <a:pt x="580" y="463"/>
                  </a:lnTo>
                  <a:lnTo>
                    <a:pt x="573" y="461"/>
                  </a:lnTo>
                  <a:lnTo>
                    <a:pt x="571" y="461"/>
                  </a:lnTo>
                  <a:lnTo>
                    <a:pt x="568" y="461"/>
                  </a:lnTo>
                  <a:lnTo>
                    <a:pt x="568" y="461"/>
                  </a:lnTo>
                  <a:lnTo>
                    <a:pt x="566" y="461"/>
                  </a:lnTo>
                  <a:lnTo>
                    <a:pt x="566" y="461"/>
                  </a:lnTo>
                  <a:lnTo>
                    <a:pt x="559" y="463"/>
                  </a:lnTo>
                  <a:lnTo>
                    <a:pt x="559" y="463"/>
                  </a:lnTo>
                  <a:lnTo>
                    <a:pt x="556" y="463"/>
                  </a:lnTo>
                  <a:lnTo>
                    <a:pt x="556" y="466"/>
                  </a:lnTo>
                  <a:lnTo>
                    <a:pt x="554" y="466"/>
                  </a:lnTo>
                  <a:lnTo>
                    <a:pt x="554" y="466"/>
                  </a:lnTo>
                  <a:lnTo>
                    <a:pt x="552" y="466"/>
                  </a:lnTo>
                  <a:lnTo>
                    <a:pt x="549" y="466"/>
                  </a:lnTo>
                  <a:lnTo>
                    <a:pt x="549" y="463"/>
                  </a:lnTo>
                  <a:lnTo>
                    <a:pt x="547" y="461"/>
                  </a:lnTo>
                  <a:lnTo>
                    <a:pt x="547" y="461"/>
                  </a:lnTo>
                  <a:lnTo>
                    <a:pt x="545" y="459"/>
                  </a:lnTo>
                  <a:lnTo>
                    <a:pt x="545" y="459"/>
                  </a:lnTo>
                  <a:lnTo>
                    <a:pt x="545" y="456"/>
                  </a:lnTo>
                  <a:lnTo>
                    <a:pt x="547" y="456"/>
                  </a:lnTo>
                  <a:lnTo>
                    <a:pt x="547" y="454"/>
                  </a:lnTo>
                  <a:lnTo>
                    <a:pt x="547" y="454"/>
                  </a:lnTo>
                  <a:lnTo>
                    <a:pt x="547" y="452"/>
                  </a:lnTo>
                  <a:lnTo>
                    <a:pt x="547" y="449"/>
                  </a:lnTo>
                  <a:lnTo>
                    <a:pt x="545" y="449"/>
                  </a:lnTo>
                  <a:lnTo>
                    <a:pt x="545" y="449"/>
                  </a:lnTo>
                  <a:lnTo>
                    <a:pt x="540" y="449"/>
                  </a:lnTo>
                  <a:lnTo>
                    <a:pt x="537" y="449"/>
                  </a:lnTo>
                  <a:lnTo>
                    <a:pt x="537" y="449"/>
                  </a:lnTo>
                  <a:lnTo>
                    <a:pt x="535" y="449"/>
                  </a:lnTo>
                  <a:lnTo>
                    <a:pt x="535" y="449"/>
                  </a:lnTo>
                  <a:lnTo>
                    <a:pt x="535" y="449"/>
                  </a:lnTo>
                  <a:lnTo>
                    <a:pt x="535" y="447"/>
                  </a:lnTo>
                  <a:lnTo>
                    <a:pt x="535" y="447"/>
                  </a:lnTo>
                  <a:lnTo>
                    <a:pt x="535" y="444"/>
                  </a:lnTo>
                  <a:lnTo>
                    <a:pt x="535" y="444"/>
                  </a:lnTo>
                  <a:lnTo>
                    <a:pt x="535" y="442"/>
                  </a:lnTo>
                  <a:lnTo>
                    <a:pt x="537" y="442"/>
                  </a:lnTo>
                  <a:lnTo>
                    <a:pt x="535" y="440"/>
                  </a:lnTo>
                  <a:lnTo>
                    <a:pt x="535" y="440"/>
                  </a:lnTo>
                  <a:lnTo>
                    <a:pt x="533" y="437"/>
                  </a:lnTo>
                  <a:lnTo>
                    <a:pt x="533" y="437"/>
                  </a:lnTo>
                  <a:lnTo>
                    <a:pt x="530" y="435"/>
                  </a:lnTo>
                  <a:lnTo>
                    <a:pt x="523" y="433"/>
                  </a:lnTo>
                  <a:lnTo>
                    <a:pt x="502" y="416"/>
                  </a:lnTo>
                  <a:lnTo>
                    <a:pt x="502" y="416"/>
                  </a:lnTo>
                  <a:lnTo>
                    <a:pt x="502" y="414"/>
                  </a:lnTo>
                  <a:lnTo>
                    <a:pt x="500" y="411"/>
                  </a:lnTo>
                  <a:lnTo>
                    <a:pt x="492" y="404"/>
                  </a:lnTo>
                  <a:lnTo>
                    <a:pt x="490" y="404"/>
                  </a:lnTo>
                  <a:lnTo>
                    <a:pt x="490" y="402"/>
                  </a:lnTo>
                  <a:lnTo>
                    <a:pt x="488" y="404"/>
                  </a:lnTo>
                  <a:lnTo>
                    <a:pt x="488" y="404"/>
                  </a:lnTo>
                  <a:lnTo>
                    <a:pt x="488" y="407"/>
                  </a:lnTo>
                  <a:lnTo>
                    <a:pt x="485" y="407"/>
                  </a:lnTo>
                  <a:lnTo>
                    <a:pt x="485" y="407"/>
                  </a:lnTo>
                  <a:lnTo>
                    <a:pt x="483" y="407"/>
                  </a:lnTo>
                  <a:lnTo>
                    <a:pt x="483" y="407"/>
                  </a:lnTo>
                  <a:lnTo>
                    <a:pt x="483" y="407"/>
                  </a:lnTo>
                  <a:lnTo>
                    <a:pt x="483" y="407"/>
                  </a:lnTo>
                  <a:lnTo>
                    <a:pt x="481" y="404"/>
                  </a:lnTo>
                  <a:lnTo>
                    <a:pt x="481" y="402"/>
                  </a:lnTo>
                  <a:lnTo>
                    <a:pt x="481" y="402"/>
                  </a:lnTo>
                  <a:lnTo>
                    <a:pt x="478" y="400"/>
                  </a:lnTo>
                  <a:lnTo>
                    <a:pt x="478" y="400"/>
                  </a:lnTo>
                  <a:lnTo>
                    <a:pt x="476" y="402"/>
                  </a:lnTo>
                  <a:lnTo>
                    <a:pt x="471" y="400"/>
                  </a:lnTo>
                  <a:lnTo>
                    <a:pt x="473" y="397"/>
                  </a:lnTo>
                  <a:lnTo>
                    <a:pt x="473" y="390"/>
                  </a:lnTo>
                  <a:lnTo>
                    <a:pt x="476" y="388"/>
                  </a:lnTo>
                  <a:lnTo>
                    <a:pt x="476" y="385"/>
                  </a:lnTo>
                  <a:lnTo>
                    <a:pt x="471" y="383"/>
                  </a:lnTo>
                  <a:lnTo>
                    <a:pt x="471" y="381"/>
                  </a:lnTo>
                  <a:lnTo>
                    <a:pt x="471" y="373"/>
                  </a:lnTo>
                  <a:lnTo>
                    <a:pt x="471" y="369"/>
                  </a:lnTo>
                  <a:lnTo>
                    <a:pt x="469" y="369"/>
                  </a:lnTo>
                  <a:lnTo>
                    <a:pt x="462" y="369"/>
                  </a:lnTo>
                  <a:lnTo>
                    <a:pt x="459" y="366"/>
                  </a:lnTo>
                  <a:lnTo>
                    <a:pt x="459" y="362"/>
                  </a:lnTo>
                  <a:lnTo>
                    <a:pt x="459" y="362"/>
                  </a:lnTo>
                  <a:lnTo>
                    <a:pt x="459" y="359"/>
                  </a:lnTo>
                  <a:lnTo>
                    <a:pt x="459" y="357"/>
                  </a:lnTo>
                  <a:lnTo>
                    <a:pt x="459" y="357"/>
                  </a:lnTo>
                  <a:lnTo>
                    <a:pt x="459" y="345"/>
                  </a:lnTo>
                  <a:lnTo>
                    <a:pt x="459" y="326"/>
                  </a:lnTo>
                  <a:lnTo>
                    <a:pt x="459" y="317"/>
                  </a:lnTo>
                  <a:lnTo>
                    <a:pt x="459" y="312"/>
                  </a:lnTo>
                  <a:lnTo>
                    <a:pt x="481" y="279"/>
                  </a:lnTo>
                  <a:lnTo>
                    <a:pt x="483" y="274"/>
                  </a:lnTo>
                  <a:lnTo>
                    <a:pt x="488" y="267"/>
                  </a:lnTo>
                  <a:lnTo>
                    <a:pt x="492" y="260"/>
                  </a:lnTo>
                  <a:lnTo>
                    <a:pt x="492" y="258"/>
                  </a:lnTo>
                  <a:lnTo>
                    <a:pt x="502" y="243"/>
                  </a:lnTo>
                  <a:lnTo>
                    <a:pt x="497" y="241"/>
                  </a:lnTo>
                  <a:lnTo>
                    <a:pt x="495" y="239"/>
                  </a:lnTo>
                  <a:lnTo>
                    <a:pt x="495" y="239"/>
                  </a:lnTo>
                  <a:lnTo>
                    <a:pt x="492" y="239"/>
                  </a:lnTo>
                  <a:lnTo>
                    <a:pt x="485" y="241"/>
                  </a:lnTo>
                  <a:lnTo>
                    <a:pt x="485" y="241"/>
                  </a:lnTo>
                  <a:lnTo>
                    <a:pt x="483" y="241"/>
                  </a:lnTo>
                  <a:lnTo>
                    <a:pt x="481" y="239"/>
                  </a:lnTo>
                  <a:lnTo>
                    <a:pt x="478" y="239"/>
                  </a:lnTo>
                  <a:lnTo>
                    <a:pt x="478" y="239"/>
                  </a:lnTo>
                  <a:lnTo>
                    <a:pt x="478" y="239"/>
                  </a:lnTo>
                  <a:lnTo>
                    <a:pt x="473" y="239"/>
                  </a:lnTo>
                  <a:lnTo>
                    <a:pt x="471" y="241"/>
                  </a:lnTo>
                  <a:lnTo>
                    <a:pt x="469" y="239"/>
                  </a:lnTo>
                  <a:lnTo>
                    <a:pt x="466" y="241"/>
                  </a:lnTo>
                  <a:lnTo>
                    <a:pt x="466" y="241"/>
                  </a:lnTo>
                  <a:lnTo>
                    <a:pt x="466" y="241"/>
                  </a:lnTo>
                  <a:lnTo>
                    <a:pt x="466" y="243"/>
                  </a:lnTo>
                  <a:lnTo>
                    <a:pt x="466" y="243"/>
                  </a:lnTo>
                  <a:lnTo>
                    <a:pt x="466" y="246"/>
                  </a:lnTo>
                  <a:lnTo>
                    <a:pt x="464" y="248"/>
                  </a:lnTo>
                  <a:lnTo>
                    <a:pt x="464" y="248"/>
                  </a:lnTo>
                  <a:lnTo>
                    <a:pt x="464" y="248"/>
                  </a:lnTo>
                  <a:lnTo>
                    <a:pt x="464" y="250"/>
                  </a:lnTo>
                  <a:lnTo>
                    <a:pt x="462" y="250"/>
                  </a:lnTo>
                  <a:lnTo>
                    <a:pt x="462" y="250"/>
                  </a:lnTo>
                  <a:lnTo>
                    <a:pt x="459" y="250"/>
                  </a:lnTo>
                  <a:lnTo>
                    <a:pt x="455" y="250"/>
                  </a:lnTo>
                  <a:lnTo>
                    <a:pt x="452" y="250"/>
                  </a:lnTo>
                  <a:lnTo>
                    <a:pt x="452" y="250"/>
                  </a:lnTo>
                  <a:lnTo>
                    <a:pt x="450" y="255"/>
                  </a:lnTo>
                  <a:lnTo>
                    <a:pt x="447" y="255"/>
                  </a:lnTo>
                  <a:lnTo>
                    <a:pt x="447" y="255"/>
                  </a:lnTo>
                  <a:lnTo>
                    <a:pt x="447" y="255"/>
                  </a:lnTo>
                  <a:lnTo>
                    <a:pt x="445" y="255"/>
                  </a:lnTo>
                  <a:lnTo>
                    <a:pt x="443" y="255"/>
                  </a:lnTo>
                  <a:lnTo>
                    <a:pt x="440" y="253"/>
                  </a:lnTo>
                  <a:lnTo>
                    <a:pt x="440" y="253"/>
                  </a:lnTo>
                  <a:lnTo>
                    <a:pt x="440" y="250"/>
                  </a:lnTo>
                  <a:lnTo>
                    <a:pt x="440" y="248"/>
                  </a:lnTo>
                  <a:lnTo>
                    <a:pt x="440" y="246"/>
                  </a:lnTo>
                  <a:lnTo>
                    <a:pt x="440" y="246"/>
                  </a:lnTo>
                  <a:lnTo>
                    <a:pt x="438" y="243"/>
                  </a:lnTo>
                  <a:lnTo>
                    <a:pt x="436" y="243"/>
                  </a:lnTo>
                  <a:lnTo>
                    <a:pt x="433" y="243"/>
                  </a:lnTo>
                  <a:lnTo>
                    <a:pt x="433" y="243"/>
                  </a:lnTo>
                  <a:lnTo>
                    <a:pt x="433" y="241"/>
                  </a:lnTo>
                  <a:lnTo>
                    <a:pt x="431" y="234"/>
                  </a:lnTo>
                  <a:lnTo>
                    <a:pt x="431" y="229"/>
                  </a:lnTo>
                  <a:lnTo>
                    <a:pt x="428" y="229"/>
                  </a:lnTo>
                  <a:lnTo>
                    <a:pt x="431" y="227"/>
                  </a:lnTo>
                  <a:lnTo>
                    <a:pt x="431" y="224"/>
                  </a:lnTo>
                  <a:lnTo>
                    <a:pt x="433" y="220"/>
                  </a:lnTo>
                  <a:lnTo>
                    <a:pt x="433" y="220"/>
                  </a:lnTo>
                  <a:lnTo>
                    <a:pt x="433" y="217"/>
                  </a:lnTo>
                  <a:lnTo>
                    <a:pt x="431" y="215"/>
                  </a:lnTo>
                  <a:lnTo>
                    <a:pt x="431" y="213"/>
                  </a:lnTo>
                  <a:lnTo>
                    <a:pt x="428" y="213"/>
                  </a:lnTo>
                  <a:lnTo>
                    <a:pt x="428" y="210"/>
                  </a:lnTo>
                  <a:lnTo>
                    <a:pt x="428" y="210"/>
                  </a:lnTo>
                  <a:lnTo>
                    <a:pt x="428" y="208"/>
                  </a:lnTo>
                  <a:lnTo>
                    <a:pt x="428" y="203"/>
                  </a:lnTo>
                  <a:lnTo>
                    <a:pt x="428" y="203"/>
                  </a:lnTo>
                  <a:lnTo>
                    <a:pt x="428" y="203"/>
                  </a:lnTo>
                  <a:lnTo>
                    <a:pt x="426" y="201"/>
                  </a:lnTo>
                  <a:lnTo>
                    <a:pt x="424" y="201"/>
                  </a:lnTo>
                  <a:lnTo>
                    <a:pt x="421" y="201"/>
                  </a:lnTo>
                  <a:lnTo>
                    <a:pt x="421" y="198"/>
                  </a:lnTo>
                  <a:lnTo>
                    <a:pt x="421" y="198"/>
                  </a:lnTo>
                  <a:lnTo>
                    <a:pt x="419" y="198"/>
                  </a:lnTo>
                  <a:lnTo>
                    <a:pt x="419" y="196"/>
                  </a:lnTo>
                  <a:lnTo>
                    <a:pt x="419" y="196"/>
                  </a:lnTo>
                  <a:lnTo>
                    <a:pt x="419" y="194"/>
                  </a:lnTo>
                  <a:lnTo>
                    <a:pt x="421" y="189"/>
                  </a:lnTo>
                  <a:lnTo>
                    <a:pt x="421" y="187"/>
                  </a:lnTo>
                  <a:lnTo>
                    <a:pt x="424" y="187"/>
                  </a:lnTo>
                  <a:lnTo>
                    <a:pt x="426" y="184"/>
                  </a:lnTo>
                  <a:lnTo>
                    <a:pt x="426" y="182"/>
                  </a:lnTo>
                  <a:lnTo>
                    <a:pt x="428" y="179"/>
                  </a:lnTo>
                  <a:lnTo>
                    <a:pt x="428" y="172"/>
                  </a:lnTo>
                  <a:lnTo>
                    <a:pt x="431" y="170"/>
                  </a:lnTo>
                  <a:lnTo>
                    <a:pt x="431" y="168"/>
                  </a:lnTo>
                  <a:lnTo>
                    <a:pt x="433" y="165"/>
                  </a:lnTo>
                  <a:lnTo>
                    <a:pt x="440" y="160"/>
                  </a:lnTo>
                  <a:lnTo>
                    <a:pt x="440" y="158"/>
                  </a:lnTo>
                  <a:lnTo>
                    <a:pt x="440" y="158"/>
                  </a:lnTo>
                  <a:lnTo>
                    <a:pt x="440" y="156"/>
                  </a:lnTo>
                  <a:lnTo>
                    <a:pt x="443" y="144"/>
                  </a:lnTo>
                  <a:lnTo>
                    <a:pt x="443" y="137"/>
                  </a:lnTo>
                  <a:lnTo>
                    <a:pt x="443" y="134"/>
                  </a:lnTo>
                  <a:lnTo>
                    <a:pt x="443" y="132"/>
                  </a:lnTo>
                  <a:lnTo>
                    <a:pt x="445" y="130"/>
                  </a:lnTo>
                  <a:lnTo>
                    <a:pt x="447" y="120"/>
                  </a:lnTo>
                  <a:lnTo>
                    <a:pt x="447" y="118"/>
                  </a:lnTo>
                  <a:lnTo>
                    <a:pt x="447" y="115"/>
                  </a:lnTo>
                  <a:lnTo>
                    <a:pt x="445" y="108"/>
                  </a:lnTo>
                  <a:lnTo>
                    <a:pt x="445" y="106"/>
                  </a:lnTo>
                  <a:lnTo>
                    <a:pt x="445" y="104"/>
                  </a:lnTo>
                  <a:lnTo>
                    <a:pt x="445" y="101"/>
                  </a:lnTo>
                  <a:lnTo>
                    <a:pt x="445" y="101"/>
                  </a:lnTo>
                  <a:lnTo>
                    <a:pt x="445" y="99"/>
                  </a:lnTo>
                  <a:lnTo>
                    <a:pt x="445" y="97"/>
                  </a:lnTo>
                  <a:lnTo>
                    <a:pt x="445" y="97"/>
                  </a:lnTo>
                  <a:lnTo>
                    <a:pt x="443" y="92"/>
                  </a:lnTo>
                  <a:lnTo>
                    <a:pt x="433" y="87"/>
                  </a:lnTo>
                  <a:lnTo>
                    <a:pt x="436" y="82"/>
                  </a:lnTo>
                  <a:lnTo>
                    <a:pt x="440" y="80"/>
                  </a:lnTo>
                  <a:lnTo>
                    <a:pt x="440" y="80"/>
                  </a:lnTo>
                  <a:lnTo>
                    <a:pt x="443" y="80"/>
                  </a:lnTo>
                  <a:lnTo>
                    <a:pt x="447" y="80"/>
                  </a:lnTo>
                  <a:lnTo>
                    <a:pt x="450" y="80"/>
                  </a:lnTo>
                  <a:lnTo>
                    <a:pt x="452" y="78"/>
                  </a:lnTo>
                  <a:lnTo>
                    <a:pt x="452" y="78"/>
                  </a:lnTo>
                  <a:lnTo>
                    <a:pt x="455" y="78"/>
                  </a:lnTo>
                  <a:lnTo>
                    <a:pt x="457" y="75"/>
                  </a:lnTo>
                  <a:lnTo>
                    <a:pt x="457" y="73"/>
                  </a:lnTo>
                  <a:lnTo>
                    <a:pt x="457" y="73"/>
                  </a:lnTo>
                  <a:lnTo>
                    <a:pt x="457" y="71"/>
                  </a:lnTo>
                  <a:lnTo>
                    <a:pt x="457" y="68"/>
                  </a:lnTo>
                  <a:lnTo>
                    <a:pt x="457" y="66"/>
                  </a:lnTo>
                  <a:lnTo>
                    <a:pt x="457" y="56"/>
                  </a:lnTo>
                  <a:lnTo>
                    <a:pt x="455" y="54"/>
                  </a:lnTo>
                  <a:lnTo>
                    <a:pt x="455" y="52"/>
                  </a:lnTo>
                  <a:lnTo>
                    <a:pt x="452" y="49"/>
                  </a:lnTo>
                  <a:lnTo>
                    <a:pt x="443" y="44"/>
                  </a:lnTo>
                  <a:lnTo>
                    <a:pt x="438" y="42"/>
                  </a:lnTo>
                  <a:lnTo>
                    <a:pt x="426" y="40"/>
                  </a:lnTo>
                  <a:lnTo>
                    <a:pt x="426" y="40"/>
                  </a:lnTo>
                  <a:lnTo>
                    <a:pt x="424" y="37"/>
                  </a:lnTo>
                  <a:lnTo>
                    <a:pt x="421" y="35"/>
                  </a:lnTo>
                  <a:lnTo>
                    <a:pt x="421" y="33"/>
                  </a:lnTo>
                  <a:lnTo>
                    <a:pt x="419" y="26"/>
                  </a:lnTo>
                  <a:lnTo>
                    <a:pt x="419" y="23"/>
                  </a:lnTo>
                  <a:lnTo>
                    <a:pt x="417" y="26"/>
                  </a:lnTo>
                  <a:lnTo>
                    <a:pt x="412" y="28"/>
                  </a:lnTo>
                  <a:lnTo>
                    <a:pt x="398" y="23"/>
                  </a:lnTo>
                  <a:lnTo>
                    <a:pt x="391" y="23"/>
                  </a:lnTo>
                  <a:lnTo>
                    <a:pt x="386" y="23"/>
                  </a:lnTo>
                  <a:lnTo>
                    <a:pt x="383" y="23"/>
                  </a:lnTo>
                  <a:lnTo>
                    <a:pt x="383" y="21"/>
                  </a:lnTo>
                  <a:lnTo>
                    <a:pt x="381" y="18"/>
                  </a:lnTo>
                  <a:lnTo>
                    <a:pt x="381" y="18"/>
                  </a:lnTo>
                  <a:lnTo>
                    <a:pt x="372" y="14"/>
                  </a:lnTo>
                  <a:lnTo>
                    <a:pt x="369" y="11"/>
                  </a:lnTo>
                  <a:lnTo>
                    <a:pt x="372" y="4"/>
                  </a:lnTo>
                  <a:lnTo>
                    <a:pt x="372" y="2"/>
                  </a:lnTo>
                  <a:lnTo>
                    <a:pt x="367" y="0"/>
                  </a:lnTo>
                  <a:lnTo>
                    <a:pt x="362" y="0"/>
                  </a:lnTo>
                  <a:lnTo>
                    <a:pt x="341" y="4"/>
                  </a:lnTo>
                  <a:lnTo>
                    <a:pt x="341" y="7"/>
                  </a:lnTo>
                  <a:lnTo>
                    <a:pt x="338" y="9"/>
                  </a:lnTo>
                  <a:lnTo>
                    <a:pt x="336" y="18"/>
                  </a:lnTo>
                  <a:lnTo>
                    <a:pt x="334" y="21"/>
                  </a:lnTo>
                  <a:lnTo>
                    <a:pt x="329" y="26"/>
                  </a:lnTo>
                  <a:lnTo>
                    <a:pt x="329" y="28"/>
                  </a:lnTo>
                  <a:lnTo>
                    <a:pt x="329" y="30"/>
                  </a:lnTo>
                  <a:lnTo>
                    <a:pt x="327" y="37"/>
                  </a:lnTo>
                  <a:lnTo>
                    <a:pt x="327" y="40"/>
                  </a:lnTo>
                  <a:lnTo>
                    <a:pt x="327" y="42"/>
                  </a:lnTo>
                  <a:lnTo>
                    <a:pt x="327" y="44"/>
                  </a:lnTo>
                  <a:lnTo>
                    <a:pt x="329" y="47"/>
                  </a:lnTo>
                  <a:lnTo>
                    <a:pt x="331" y="49"/>
                  </a:lnTo>
                  <a:lnTo>
                    <a:pt x="327" y="54"/>
                  </a:lnTo>
                  <a:lnTo>
                    <a:pt x="329" y="59"/>
                  </a:lnTo>
                  <a:lnTo>
                    <a:pt x="336" y="61"/>
                  </a:lnTo>
                  <a:lnTo>
                    <a:pt x="346" y="63"/>
                  </a:lnTo>
                  <a:lnTo>
                    <a:pt x="350" y="63"/>
                  </a:lnTo>
                  <a:lnTo>
                    <a:pt x="350" y="68"/>
                  </a:lnTo>
                  <a:lnTo>
                    <a:pt x="350" y="75"/>
                  </a:lnTo>
                  <a:lnTo>
                    <a:pt x="348" y="78"/>
                  </a:lnTo>
                  <a:lnTo>
                    <a:pt x="343" y="80"/>
                  </a:lnTo>
                  <a:lnTo>
                    <a:pt x="341" y="85"/>
                  </a:lnTo>
                  <a:lnTo>
                    <a:pt x="341" y="87"/>
                  </a:lnTo>
                  <a:lnTo>
                    <a:pt x="341" y="92"/>
                  </a:lnTo>
                  <a:lnTo>
                    <a:pt x="341" y="94"/>
                  </a:lnTo>
                  <a:lnTo>
                    <a:pt x="343" y="97"/>
                  </a:lnTo>
                  <a:lnTo>
                    <a:pt x="353" y="106"/>
                  </a:lnTo>
                  <a:lnTo>
                    <a:pt x="355" y="111"/>
                  </a:lnTo>
                  <a:lnTo>
                    <a:pt x="353" y="118"/>
                  </a:lnTo>
                  <a:lnTo>
                    <a:pt x="346" y="120"/>
                  </a:lnTo>
                  <a:lnTo>
                    <a:pt x="338" y="125"/>
                  </a:lnTo>
                  <a:lnTo>
                    <a:pt x="331" y="125"/>
                  </a:lnTo>
                  <a:lnTo>
                    <a:pt x="329" y="118"/>
                  </a:lnTo>
                  <a:lnTo>
                    <a:pt x="329" y="113"/>
                  </a:lnTo>
                  <a:lnTo>
                    <a:pt x="320" y="104"/>
                  </a:lnTo>
                  <a:lnTo>
                    <a:pt x="317" y="101"/>
                  </a:lnTo>
                  <a:lnTo>
                    <a:pt x="315" y="94"/>
                  </a:lnTo>
                  <a:lnTo>
                    <a:pt x="315" y="87"/>
                  </a:lnTo>
                  <a:lnTo>
                    <a:pt x="312" y="82"/>
                  </a:lnTo>
                  <a:lnTo>
                    <a:pt x="308" y="80"/>
                  </a:lnTo>
                  <a:lnTo>
                    <a:pt x="303" y="78"/>
                  </a:lnTo>
                  <a:lnTo>
                    <a:pt x="301" y="78"/>
                  </a:lnTo>
                  <a:lnTo>
                    <a:pt x="291" y="80"/>
                  </a:lnTo>
                  <a:lnTo>
                    <a:pt x="277" y="87"/>
                  </a:lnTo>
                  <a:lnTo>
                    <a:pt x="272" y="87"/>
                  </a:lnTo>
                  <a:lnTo>
                    <a:pt x="270" y="87"/>
                  </a:lnTo>
                  <a:lnTo>
                    <a:pt x="263" y="85"/>
                  </a:lnTo>
                  <a:lnTo>
                    <a:pt x="260" y="85"/>
                  </a:lnTo>
                  <a:lnTo>
                    <a:pt x="258" y="87"/>
                  </a:lnTo>
                  <a:lnTo>
                    <a:pt x="258" y="89"/>
                  </a:lnTo>
                  <a:lnTo>
                    <a:pt x="258" y="94"/>
                  </a:lnTo>
                  <a:lnTo>
                    <a:pt x="258" y="97"/>
                  </a:lnTo>
                  <a:lnTo>
                    <a:pt x="256" y="101"/>
                  </a:lnTo>
                  <a:lnTo>
                    <a:pt x="251" y="101"/>
                  </a:lnTo>
                  <a:lnTo>
                    <a:pt x="227" y="101"/>
                  </a:lnTo>
                  <a:lnTo>
                    <a:pt x="222" y="101"/>
                  </a:lnTo>
                  <a:lnTo>
                    <a:pt x="218" y="97"/>
                  </a:lnTo>
                  <a:lnTo>
                    <a:pt x="215" y="94"/>
                  </a:lnTo>
                  <a:lnTo>
                    <a:pt x="211" y="82"/>
                  </a:lnTo>
                  <a:lnTo>
                    <a:pt x="208" y="80"/>
                  </a:lnTo>
                  <a:lnTo>
                    <a:pt x="203" y="78"/>
                  </a:lnTo>
                  <a:lnTo>
                    <a:pt x="201" y="78"/>
                  </a:lnTo>
                  <a:lnTo>
                    <a:pt x="201" y="75"/>
                  </a:lnTo>
                  <a:lnTo>
                    <a:pt x="201" y="71"/>
                  </a:lnTo>
                  <a:lnTo>
                    <a:pt x="201" y="40"/>
                  </a:lnTo>
                  <a:lnTo>
                    <a:pt x="201" y="37"/>
                  </a:lnTo>
                  <a:lnTo>
                    <a:pt x="199" y="40"/>
                  </a:lnTo>
                  <a:lnTo>
                    <a:pt x="194" y="42"/>
                  </a:lnTo>
                  <a:lnTo>
                    <a:pt x="194" y="44"/>
                  </a:lnTo>
                  <a:lnTo>
                    <a:pt x="192" y="44"/>
                  </a:lnTo>
                  <a:lnTo>
                    <a:pt x="192" y="47"/>
                  </a:lnTo>
                  <a:lnTo>
                    <a:pt x="189" y="49"/>
                  </a:lnTo>
                  <a:lnTo>
                    <a:pt x="187" y="47"/>
                  </a:lnTo>
                  <a:lnTo>
                    <a:pt x="182" y="42"/>
                  </a:lnTo>
                  <a:lnTo>
                    <a:pt x="182" y="40"/>
                  </a:lnTo>
                  <a:lnTo>
                    <a:pt x="177" y="37"/>
                  </a:lnTo>
                  <a:lnTo>
                    <a:pt x="168" y="40"/>
                  </a:lnTo>
                  <a:lnTo>
                    <a:pt x="163" y="42"/>
                  </a:lnTo>
                  <a:lnTo>
                    <a:pt x="158" y="49"/>
                  </a:lnTo>
                  <a:lnTo>
                    <a:pt x="158" y="59"/>
                  </a:lnTo>
                  <a:lnTo>
                    <a:pt x="161" y="61"/>
                  </a:lnTo>
                  <a:lnTo>
                    <a:pt x="163" y="63"/>
                  </a:lnTo>
                  <a:lnTo>
                    <a:pt x="163" y="66"/>
                  </a:lnTo>
                  <a:lnTo>
                    <a:pt x="163" y="71"/>
                  </a:lnTo>
                  <a:lnTo>
                    <a:pt x="163" y="75"/>
                  </a:lnTo>
                  <a:lnTo>
                    <a:pt x="166" y="87"/>
                  </a:lnTo>
                  <a:lnTo>
                    <a:pt x="166" y="89"/>
                  </a:lnTo>
                  <a:lnTo>
                    <a:pt x="166" y="97"/>
                  </a:lnTo>
                  <a:lnTo>
                    <a:pt x="158" y="111"/>
                  </a:lnTo>
                  <a:lnTo>
                    <a:pt x="156" y="120"/>
                  </a:lnTo>
                  <a:lnTo>
                    <a:pt x="154" y="125"/>
                  </a:lnTo>
                  <a:lnTo>
                    <a:pt x="151" y="127"/>
                  </a:lnTo>
                  <a:lnTo>
                    <a:pt x="149" y="127"/>
                  </a:lnTo>
                  <a:lnTo>
                    <a:pt x="147" y="130"/>
                  </a:lnTo>
                  <a:lnTo>
                    <a:pt x="144" y="132"/>
                  </a:lnTo>
                  <a:lnTo>
                    <a:pt x="144" y="137"/>
                  </a:lnTo>
                  <a:lnTo>
                    <a:pt x="142" y="139"/>
                  </a:lnTo>
                  <a:lnTo>
                    <a:pt x="142" y="139"/>
                  </a:lnTo>
                  <a:lnTo>
                    <a:pt x="125" y="149"/>
                  </a:lnTo>
                  <a:lnTo>
                    <a:pt x="123" y="156"/>
                  </a:lnTo>
                  <a:lnTo>
                    <a:pt x="121" y="160"/>
                  </a:lnTo>
                  <a:lnTo>
                    <a:pt x="123" y="168"/>
                  </a:lnTo>
                  <a:lnTo>
                    <a:pt x="121" y="170"/>
                  </a:lnTo>
                  <a:lnTo>
                    <a:pt x="121" y="172"/>
                  </a:lnTo>
                  <a:lnTo>
                    <a:pt x="118" y="175"/>
                  </a:lnTo>
                  <a:lnTo>
                    <a:pt x="113" y="175"/>
                  </a:lnTo>
                  <a:lnTo>
                    <a:pt x="106" y="179"/>
                  </a:lnTo>
                  <a:lnTo>
                    <a:pt x="106" y="184"/>
                  </a:lnTo>
                  <a:lnTo>
                    <a:pt x="111" y="194"/>
                  </a:lnTo>
                  <a:lnTo>
                    <a:pt x="104" y="201"/>
                  </a:lnTo>
                  <a:lnTo>
                    <a:pt x="104" y="201"/>
                  </a:lnTo>
                  <a:lnTo>
                    <a:pt x="102" y="203"/>
                  </a:lnTo>
                  <a:lnTo>
                    <a:pt x="104" y="203"/>
                  </a:lnTo>
                  <a:lnTo>
                    <a:pt x="104" y="203"/>
                  </a:lnTo>
                  <a:lnTo>
                    <a:pt x="106" y="205"/>
                  </a:lnTo>
                  <a:lnTo>
                    <a:pt x="106" y="213"/>
                  </a:lnTo>
                  <a:lnTo>
                    <a:pt x="109" y="215"/>
                  </a:lnTo>
                  <a:lnTo>
                    <a:pt x="111" y="215"/>
                  </a:lnTo>
                  <a:lnTo>
                    <a:pt x="116" y="217"/>
                  </a:lnTo>
                  <a:lnTo>
                    <a:pt x="118" y="217"/>
                  </a:lnTo>
                  <a:lnTo>
                    <a:pt x="121" y="222"/>
                  </a:lnTo>
                  <a:lnTo>
                    <a:pt x="121" y="229"/>
                  </a:lnTo>
                  <a:lnTo>
                    <a:pt x="113" y="239"/>
                  </a:lnTo>
                  <a:lnTo>
                    <a:pt x="109" y="248"/>
                  </a:lnTo>
                  <a:lnTo>
                    <a:pt x="102" y="246"/>
                  </a:lnTo>
                  <a:lnTo>
                    <a:pt x="95" y="243"/>
                  </a:lnTo>
                  <a:lnTo>
                    <a:pt x="85" y="246"/>
                  </a:lnTo>
                  <a:lnTo>
                    <a:pt x="87" y="241"/>
                  </a:lnTo>
                  <a:lnTo>
                    <a:pt x="87" y="236"/>
                  </a:lnTo>
                  <a:lnTo>
                    <a:pt x="87" y="234"/>
                  </a:lnTo>
                  <a:lnTo>
                    <a:pt x="87" y="227"/>
                  </a:lnTo>
                  <a:lnTo>
                    <a:pt x="87" y="224"/>
                  </a:lnTo>
                  <a:lnTo>
                    <a:pt x="85" y="220"/>
                  </a:lnTo>
                  <a:lnTo>
                    <a:pt x="83" y="213"/>
                  </a:lnTo>
                  <a:lnTo>
                    <a:pt x="80" y="208"/>
                  </a:lnTo>
                  <a:lnTo>
                    <a:pt x="78" y="205"/>
                  </a:lnTo>
                  <a:lnTo>
                    <a:pt x="76" y="205"/>
                  </a:lnTo>
                  <a:lnTo>
                    <a:pt x="64" y="198"/>
                  </a:lnTo>
                  <a:lnTo>
                    <a:pt x="61" y="198"/>
                  </a:lnTo>
                  <a:lnTo>
                    <a:pt x="57" y="198"/>
                  </a:lnTo>
                  <a:lnTo>
                    <a:pt x="57" y="196"/>
                  </a:lnTo>
                  <a:lnTo>
                    <a:pt x="59" y="196"/>
                  </a:lnTo>
                  <a:lnTo>
                    <a:pt x="61" y="187"/>
                  </a:lnTo>
                  <a:lnTo>
                    <a:pt x="68" y="179"/>
                  </a:lnTo>
                  <a:lnTo>
                    <a:pt x="71" y="172"/>
                  </a:lnTo>
                  <a:lnTo>
                    <a:pt x="66" y="165"/>
                  </a:lnTo>
                  <a:lnTo>
                    <a:pt x="64" y="163"/>
                  </a:lnTo>
                  <a:lnTo>
                    <a:pt x="57" y="163"/>
                  </a:lnTo>
                  <a:lnTo>
                    <a:pt x="52" y="163"/>
                  </a:lnTo>
                  <a:lnTo>
                    <a:pt x="52" y="163"/>
                  </a:lnTo>
                  <a:lnTo>
                    <a:pt x="50" y="158"/>
                  </a:lnTo>
                  <a:lnTo>
                    <a:pt x="50" y="158"/>
                  </a:lnTo>
                  <a:lnTo>
                    <a:pt x="50" y="177"/>
                  </a:lnTo>
                  <a:lnTo>
                    <a:pt x="50" y="179"/>
                  </a:lnTo>
                  <a:lnTo>
                    <a:pt x="50" y="182"/>
                  </a:lnTo>
                  <a:lnTo>
                    <a:pt x="50" y="187"/>
                  </a:lnTo>
                  <a:lnTo>
                    <a:pt x="47" y="187"/>
                  </a:lnTo>
                  <a:lnTo>
                    <a:pt x="47" y="189"/>
                  </a:lnTo>
                  <a:lnTo>
                    <a:pt x="21" y="217"/>
                  </a:lnTo>
                  <a:lnTo>
                    <a:pt x="19" y="217"/>
                  </a:lnTo>
                  <a:lnTo>
                    <a:pt x="19" y="220"/>
                  </a:lnTo>
                  <a:lnTo>
                    <a:pt x="19" y="222"/>
                  </a:lnTo>
                  <a:lnTo>
                    <a:pt x="19" y="227"/>
                  </a:lnTo>
                  <a:lnTo>
                    <a:pt x="21" y="231"/>
                  </a:lnTo>
                  <a:lnTo>
                    <a:pt x="21" y="241"/>
                  </a:lnTo>
                  <a:lnTo>
                    <a:pt x="21" y="243"/>
                  </a:lnTo>
                  <a:lnTo>
                    <a:pt x="21" y="246"/>
                  </a:lnTo>
                  <a:lnTo>
                    <a:pt x="21" y="246"/>
                  </a:lnTo>
                  <a:lnTo>
                    <a:pt x="21" y="246"/>
                  </a:lnTo>
                  <a:lnTo>
                    <a:pt x="21" y="248"/>
                  </a:lnTo>
                  <a:lnTo>
                    <a:pt x="16" y="250"/>
                  </a:lnTo>
                  <a:lnTo>
                    <a:pt x="14" y="253"/>
                  </a:lnTo>
                  <a:lnTo>
                    <a:pt x="14" y="253"/>
                  </a:lnTo>
                  <a:lnTo>
                    <a:pt x="14" y="253"/>
                  </a:lnTo>
                  <a:lnTo>
                    <a:pt x="14" y="258"/>
                  </a:lnTo>
                  <a:lnTo>
                    <a:pt x="16" y="260"/>
                  </a:lnTo>
                  <a:lnTo>
                    <a:pt x="21" y="269"/>
                  </a:lnTo>
                  <a:lnTo>
                    <a:pt x="23" y="274"/>
                  </a:lnTo>
                  <a:lnTo>
                    <a:pt x="26" y="276"/>
                  </a:lnTo>
                  <a:lnTo>
                    <a:pt x="31" y="276"/>
                  </a:lnTo>
                  <a:lnTo>
                    <a:pt x="31" y="276"/>
                  </a:lnTo>
                  <a:lnTo>
                    <a:pt x="33" y="279"/>
                  </a:lnTo>
                  <a:lnTo>
                    <a:pt x="33" y="281"/>
                  </a:lnTo>
                  <a:lnTo>
                    <a:pt x="33" y="284"/>
                  </a:lnTo>
                  <a:lnTo>
                    <a:pt x="33" y="286"/>
                  </a:lnTo>
                  <a:lnTo>
                    <a:pt x="31" y="288"/>
                  </a:lnTo>
                  <a:lnTo>
                    <a:pt x="31" y="288"/>
                  </a:lnTo>
                  <a:lnTo>
                    <a:pt x="33" y="291"/>
                  </a:lnTo>
                  <a:lnTo>
                    <a:pt x="33" y="291"/>
                  </a:lnTo>
                  <a:lnTo>
                    <a:pt x="35" y="291"/>
                  </a:lnTo>
                  <a:lnTo>
                    <a:pt x="38" y="291"/>
                  </a:lnTo>
                  <a:lnTo>
                    <a:pt x="38" y="291"/>
                  </a:lnTo>
                  <a:lnTo>
                    <a:pt x="38" y="293"/>
                  </a:lnTo>
                  <a:lnTo>
                    <a:pt x="38" y="295"/>
                  </a:lnTo>
                  <a:lnTo>
                    <a:pt x="38" y="295"/>
                  </a:lnTo>
                  <a:lnTo>
                    <a:pt x="38" y="298"/>
                  </a:lnTo>
                  <a:lnTo>
                    <a:pt x="40" y="300"/>
                  </a:lnTo>
                  <a:lnTo>
                    <a:pt x="40" y="300"/>
                  </a:lnTo>
                  <a:lnTo>
                    <a:pt x="38" y="302"/>
                  </a:lnTo>
                  <a:lnTo>
                    <a:pt x="38" y="302"/>
                  </a:lnTo>
                  <a:lnTo>
                    <a:pt x="35" y="302"/>
                  </a:lnTo>
                  <a:lnTo>
                    <a:pt x="35" y="302"/>
                  </a:lnTo>
                  <a:lnTo>
                    <a:pt x="35" y="302"/>
                  </a:lnTo>
                  <a:lnTo>
                    <a:pt x="35" y="305"/>
                  </a:lnTo>
                  <a:lnTo>
                    <a:pt x="42" y="312"/>
                  </a:lnTo>
                  <a:lnTo>
                    <a:pt x="42" y="314"/>
                  </a:lnTo>
                  <a:lnTo>
                    <a:pt x="42" y="314"/>
                  </a:lnTo>
                  <a:lnTo>
                    <a:pt x="42" y="321"/>
                  </a:lnTo>
                  <a:lnTo>
                    <a:pt x="45" y="324"/>
                  </a:lnTo>
                  <a:lnTo>
                    <a:pt x="45" y="326"/>
                  </a:lnTo>
                  <a:lnTo>
                    <a:pt x="45" y="329"/>
                  </a:lnTo>
                  <a:lnTo>
                    <a:pt x="45" y="329"/>
                  </a:lnTo>
                  <a:lnTo>
                    <a:pt x="45" y="333"/>
                  </a:lnTo>
                  <a:lnTo>
                    <a:pt x="47" y="336"/>
                  </a:lnTo>
                  <a:lnTo>
                    <a:pt x="47" y="338"/>
                  </a:lnTo>
                  <a:lnTo>
                    <a:pt x="47" y="340"/>
                  </a:lnTo>
                  <a:lnTo>
                    <a:pt x="50" y="340"/>
                  </a:lnTo>
                  <a:lnTo>
                    <a:pt x="54" y="345"/>
                  </a:lnTo>
                  <a:lnTo>
                    <a:pt x="57" y="347"/>
                  </a:lnTo>
                  <a:lnTo>
                    <a:pt x="59" y="347"/>
                  </a:lnTo>
                  <a:lnTo>
                    <a:pt x="59" y="350"/>
                  </a:lnTo>
                  <a:lnTo>
                    <a:pt x="61" y="352"/>
                  </a:lnTo>
                  <a:lnTo>
                    <a:pt x="66" y="366"/>
                  </a:lnTo>
                  <a:lnTo>
                    <a:pt x="66" y="369"/>
                  </a:lnTo>
                  <a:lnTo>
                    <a:pt x="71" y="373"/>
                  </a:lnTo>
                  <a:lnTo>
                    <a:pt x="57" y="378"/>
                  </a:lnTo>
                  <a:lnTo>
                    <a:pt x="50" y="383"/>
                  </a:lnTo>
                  <a:lnTo>
                    <a:pt x="50" y="383"/>
                  </a:lnTo>
                  <a:lnTo>
                    <a:pt x="52" y="385"/>
                  </a:lnTo>
                  <a:lnTo>
                    <a:pt x="54" y="385"/>
                  </a:lnTo>
                  <a:lnTo>
                    <a:pt x="54" y="388"/>
                  </a:lnTo>
                  <a:lnTo>
                    <a:pt x="54" y="388"/>
                  </a:lnTo>
                  <a:lnTo>
                    <a:pt x="54" y="388"/>
                  </a:lnTo>
                  <a:lnTo>
                    <a:pt x="54" y="390"/>
                  </a:lnTo>
                  <a:lnTo>
                    <a:pt x="54" y="390"/>
                  </a:lnTo>
                  <a:lnTo>
                    <a:pt x="47" y="392"/>
                  </a:lnTo>
                  <a:lnTo>
                    <a:pt x="47" y="395"/>
                  </a:lnTo>
                  <a:lnTo>
                    <a:pt x="45" y="395"/>
                  </a:lnTo>
                  <a:lnTo>
                    <a:pt x="45" y="397"/>
                  </a:lnTo>
                  <a:lnTo>
                    <a:pt x="45" y="397"/>
                  </a:lnTo>
                  <a:lnTo>
                    <a:pt x="45" y="400"/>
                  </a:lnTo>
                  <a:lnTo>
                    <a:pt x="45" y="402"/>
                  </a:lnTo>
                  <a:lnTo>
                    <a:pt x="45" y="404"/>
                  </a:lnTo>
                  <a:lnTo>
                    <a:pt x="42" y="404"/>
                  </a:lnTo>
                  <a:lnTo>
                    <a:pt x="42" y="404"/>
                  </a:lnTo>
                  <a:lnTo>
                    <a:pt x="40" y="404"/>
                  </a:lnTo>
                  <a:lnTo>
                    <a:pt x="38" y="402"/>
                  </a:lnTo>
                  <a:lnTo>
                    <a:pt x="35" y="402"/>
                  </a:lnTo>
                  <a:lnTo>
                    <a:pt x="33" y="400"/>
                  </a:lnTo>
                  <a:lnTo>
                    <a:pt x="31" y="392"/>
                  </a:lnTo>
                  <a:lnTo>
                    <a:pt x="31" y="392"/>
                  </a:lnTo>
                  <a:lnTo>
                    <a:pt x="28" y="390"/>
                  </a:lnTo>
                  <a:lnTo>
                    <a:pt x="28" y="390"/>
                  </a:lnTo>
                  <a:lnTo>
                    <a:pt x="26" y="388"/>
                  </a:lnTo>
                  <a:lnTo>
                    <a:pt x="26" y="388"/>
                  </a:lnTo>
                  <a:lnTo>
                    <a:pt x="16" y="385"/>
                  </a:lnTo>
                  <a:lnTo>
                    <a:pt x="12" y="385"/>
                  </a:lnTo>
                  <a:lnTo>
                    <a:pt x="12" y="385"/>
                  </a:lnTo>
                  <a:lnTo>
                    <a:pt x="9" y="385"/>
                  </a:lnTo>
                  <a:lnTo>
                    <a:pt x="9" y="388"/>
                  </a:lnTo>
                  <a:lnTo>
                    <a:pt x="7" y="390"/>
                  </a:lnTo>
                  <a:lnTo>
                    <a:pt x="7" y="395"/>
                  </a:lnTo>
                  <a:lnTo>
                    <a:pt x="5" y="400"/>
                  </a:lnTo>
                  <a:lnTo>
                    <a:pt x="2" y="402"/>
                  </a:lnTo>
                  <a:lnTo>
                    <a:pt x="2" y="404"/>
                  </a:lnTo>
                  <a:lnTo>
                    <a:pt x="0" y="407"/>
                  </a:lnTo>
                  <a:lnTo>
                    <a:pt x="0" y="407"/>
                  </a:lnTo>
                  <a:lnTo>
                    <a:pt x="0" y="409"/>
                  </a:lnTo>
                  <a:lnTo>
                    <a:pt x="0" y="409"/>
                  </a:lnTo>
                  <a:lnTo>
                    <a:pt x="2" y="411"/>
                  </a:lnTo>
                  <a:lnTo>
                    <a:pt x="2" y="411"/>
                  </a:lnTo>
                  <a:lnTo>
                    <a:pt x="2" y="414"/>
                  </a:lnTo>
                  <a:lnTo>
                    <a:pt x="5" y="414"/>
                  </a:lnTo>
                  <a:lnTo>
                    <a:pt x="5" y="421"/>
                  </a:lnTo>
                  <a:lnTo>
                    <a:pt x="5" y="421"/>
                  </a:lnTo>
                  <a:lnTo>
                    <a:pt x="7" y="423"/>
                  </a:lnTo>
                  <a:lnTo>
                    <a:pt x="7" y="423"/>
                  </a:lnTo>
                  <a:lnTo>
                    <a:pt x="7" y="426"/>
                  </a:lnTo>
                  <a:lnTo>
                    <a:pt x="7" y="426"/>
                  </a:lnTo>
                  <a:lnTo>
                    <a:pt x="7" y="428"/>
                  </a:lnTo>
                  <a:lnTo>
                    <a:pt x="7" y="430"/>
                  </a:lnTo>
                  <a:lnTo>
                    <a:pt x="9" y="433"/>
                  </a:lnTo>
                  <a:lnTo>
                    <a:pt x="12" y="435"/>
                  </a:lnTo>
                  <a:lnTo>
                    <a:pt x="12" y="435"/>
                  </a:lnTo>
                  <a:lnTo>
                    <a:pt x="12" y="437"/>
                  </a:lnTo>
                  <a:lnTo>
                    <a:pt x="12" y="437"/>
                  </a:lnTo>
                  <a:lnTo>
                    <a:pt x="12" y="442"/>
                  </a:lnTo>
                  <a:lnTo>
                    <a:pt x="12" y="444"/>
                  </a:lnTo>
                  <a:lnTo>
                    <a:pt x="12" y="447"/>
                  </a:lnTo>
                  <a:lnTo>
                    <a:pt x="14" y="449"/>
                  </a:lnTo>
                  <a:lnTo>
                    <a:pt x="14" y="449"/>
                  </a:lnTo>
                  <a:lnTo>
                    <a:pt x="16" y="454"/>
                  </a:lnTo>
                  <a:lnTo>
                    <a:pt x="23" y="463"/>
                  </a:lnTo>
                  <a:lnTo>
                    <a:pt x="28" y="478"/>
                  </a:lnTo>
                  <a:lnTo>
                    <a:pt x="31" y="485"/>
                  </a:lnTo>
                  <a:lnTo>
                    <a:pt x="35" y="489"/>
                  </a:lnTo>
                  <a:lnTo>
                    <a:pt x="40" y="487"/>
                  </a:lnTo>
                  <a:lnTo>
                    <a:pt x="42" y="487"/>
                  </a:lnTo>
                  <a:lnTo>
                    <a:pt x="45" y="489"/>
                  </a:lnTo>
                  <a:lnTo>
                    <a:pt x="54" y="489"/>
                  </a:lnTo>
                  <a:lnTo>
                    <a:pt x="59" y="487"/>
                  </a:lnTo>
                  <a:lnTo>
                    <a:pt x="71" y="480"/>
                  </a:lnTo>
                  <a:lnTo>
                    <a:pt x="76" y="478"/>
                  </a:lnTo>
                  <a:lnTo>
                    <a:pt x="80" y="480"/>
                  </a:lnTo>
                  <a:lnTo>
                    <a:pt x="83" y="480"/>
                  </a:lnTo>
                  <a:lnTo>
                    <a:pt x="83" y="482"/>
                  </a:lnTo>
                  <a:lnTo>
                    <a:pt x="80" y="489"/>
                  </a:lnTo>
                  <a:lnTo>
                    <a:pt x="80" y="492"/>
                  </a:lnTo>
                  <a:lnTo>
                    <a:pt x="80" y="492"/>
                  </a:lnTo>
                  <a:lnTo>
                    <a:pt x="80" y="494"/>
                  </a:lnTo>
                  <a:lnTo>
                    <a:pt x="80" y="494"/>
                  </a:lnTo>
                  <a:lnTo>
                    <a:pt x="80" y="494"/>
                  </a:lnTo>
                  <a:lnTo>
                    <a:pt x="83" y="497"/>
                  </a:lnTo>
                  <a:lnTo>
                    <a:pt x="83" y="497"/>
                  </a:lnTo>
                  <a:lnTo>
                    <a:pt x="85" y="499"/>
                  </a:lnTo>
                  <a:lnTo>
                    <a:pt x="87" y="499"/>
                  </a:lnTo>
                  <a:lnTo>
                    <a:pt x="87" y="499"/>
                  </a:lnTo>
                  <a:lnTo>
                    <a:pt x="95" y="501"/>
                  </a:lnTo>
                  <a:lnTo>
                    <a:pt x="97" y="501"/>
                  </a:lnTo>
                  <a:lnTo>
                    <a:pt x="97" y="501"/>
                  </a:lnTo>
                  <a:lnTo>
                    <a:pt x="99" y="501"/>
                  </a:lnTo>
                  <a:lnTo>
                    <a:pt x="99" y="504"/>
                  </a:lnTo>
                  <a:lnTo>
                    <a:pt x="99" y="504"/>
                  </a:lnTo>
                  <a:lnTo>
                    <a:pt x="102" y="506"/>
                  </a:lnTo>
                  <a:lnTo>
                    <a:pt x="102" y="508"/>
                  </a:lnTo>
                  <a:lnTo>
                    <a:pt x="102" y="511"/>
                  </a:lnTo>
                  <a:lnTo>
                    <a:pt x="102" y="513"/>
                  </a:lnTo>
                  <a:lnTo>
                    <a:pt x="102" y="516"/>
                  </a:lnTo>
                  <a:lnTo>
                    <a:pt x="102" y="516"/>
                  </a:lnTo>
                  <a:lnTo>
                    <a:pt x="106" y="520"/>
                  </a:lnTo>
                  <a:lnTo>
                    <a:pt x="118" y="532"/>
                  </a:lnTo>
                  <a:lnTo>
                    <a:pt x="118" y="532"/>
                  </a:lnTo>
                  <a:lnTo>
                    <a:pt x="118" y="534"/>
                  </a:lnTo>
                  <a:lnTo>
                    <a:pt x="118" y="534"/>
                  </a:lnTo>
                  <a:lnTo>
                    <a:pt x="118" y="537"/>
                  </a:lnTo>
                  <a:lnTo>
                    <a:pt x="118" y="539"/>
                  </a:lnTo>
                  <a:lnTo>
                    <a:pt x="118" y="539"/>
                  </a:lnTo>
                  <a:lnTo>
                    <a:pt x="118" y="542"/>
                  </a:lnTo>
                  <a:lnTo>
                    <a:pt x="118" y="542"/>
                  </a:lnTo>
                  <a:lnTo>
                    <a:pt x="118" y="544"/>
                  </a:lnTo>
                  <a:lnTo>
                    <a:pt x="121" y="546"/>
                  </a:lnTo>
                  <a:lnTo>
                    <a:pt x="123" y="549"/>
                  </a:lnTo>
                  <a:lnTo>
                    <a:pt x="125" y="551"/>
                  </a:lnTo>
                  <a:lnTo>
                    <a:pt x="128" y="551"/>
                  </a:lnTo>
                  <a:lnTo>
                    <a:pt x="132" y="551"/>
                  </a:lnTo>
                  <a:lnTo>
                    <a:pt x="137" y="551"/>
                  </a:lnTo>
                  <a:lnTo>
                    <a:pt x="137" y="553"/>
                  </a:lnTo>
                  <a:lnTo>
                    <a:pt x="140" y="553"/>
                  </a:lnTo>
                  <a:lnTo>
                    <a:pt x="140" y="553"/>
                  </a:lnTo>
                  <a:lnTo>
                    <a:pt x="140" y="553"/>
                  </a:lnTo>
                  <a:lnTo>
                    <a:pt x="142" y="556"/>
                  </a:lnTo>
                  <a:lnTo>
                    <a:pt x="144" y="560"/>
                  </a:lnTo>
                  <a:lnTo>
                    <a:pt x="147" y="572"/>
                  </a:lnTo>
                  <a:lnTo>
                    <a:pt x="149" y="575"/>
                  </a:lnTo>
                  <a:lnTo>
                    <a:pt x="149" y="577"/>
                  </a:lnTo>
                  <a:lnTo>
                    <a:pt x="151" y="577"/>
                  </a:lnTo>
                  <a:lnTo>
                    <a:pt x="151" y="579"/>
                  </a:lnTo>
                  <a:lnTo>
                    <a:pt x="149" y="591"/>
                  </a:lnTo>
                  <a:lnTo>
                    <a:pt x="156" y="594"/>
                  </a:lnTo>
                  <a:lnTo>
                    <a:pt x="158" y="591"/>
                  </a:lnTo>
                  <a:lnTo>
                    <a:pt x="158" y="589"/>
                  </a:lnTo>
                  <a:lnTo>
                    <a:pt x="158" y="589"/>
                  </a:lnTo>
                  <a:lnTo>
                    <a:pt x="158" y="587"/>
                  </a:lnTo>
                  <a:lnTo>
                    <a:pt x="158" y="584"/>
                  </a:lnTo>
                  <a:lnTo>
                    <a:pt x="161" y="582"/>
                  </a:lnTo>
                  <a:lnTo>
                    <a:pt x="161" y="582"/>
                  </a:lnTo>
                  <a:lnTo>
                    <a:pt x="161" y="582"/>
                  </a:lnTo>
                  <a:lnTo>
                    <a:pt x="163" y="582"/>
                  </a:lnTo>
                  <a:lnTo>
                    <a:pt x="163" y="587"/>
                  </a:lnTo>
                  <a:lnTo>
                    <a:pt x="163" y="587"/>
                  </a:lnTo>
                  <a:lnTo>
                    <a:pt x="166" y="587"/>
                  </a:lnTo>
                  <a:lnTo>
                    <a:pt x="170" y="589"/>
                  </a:lnTo>
                  <a:lnTo>
                    <a:pt x="173" y="589"/>
                  </a:lnTo>
                  <a:lnTo>
                    <a:pt x="173" y="589"/>
                  </a:lnTo>
                  <a:lnTo>
                    <a:pt x="175" y="587"/>
                  </a:lnTo>
                  <a:lnTo>
                    <a:pt x="175" y="587"/>
                  </a:lnTo>
                  <a:lnTo>
                    <a:pt x="175" y="584"/>
                  </a:lnTo>
                  <a:lnTo>
                    <a:pt x="175" y="582"/>
                  </a:lnTo>
                  <a:lnTo>
                    <a:pt x="175" y="582"/>
                  </a:lnTo>
                  <a:lnTo>
                    <a:pt x="175" y="577"/>
                  </a:lnTo>
                  <a:lnTo>
                    <a:pt x="173" y="570"/>
                  </a:lnTo>
                  <a:lnTo>
                    <a:pt x="173" y="570"/>
                  </a:lnTo>
                  <a:lnTo>
                    <a:pt x="173" y="570"/>
                  </a:lnTo>
                  <a:lnTo>
                    <a:pt x="173" y="565"/>
                  </a:lnTo>
                  <a:lnTo>
                    <a:pt x="175" y="563"/>
                  </a:lnTo>
                  <a:lnTo>
                    <a:pt x="180" y="556"/>
                  </a:lnTo>
                  <a:lnTo>
                    <a:pt x="182" y="549"/>
                  </a:lnTo>
                  <a:lnTo>
                    <a:pt x="185" y="542"/>
                  </a:lnTo>
                  <a:lnTo>
                    <a:pt x="185" y="539"/>
                  </a:lnTo>
                  <a:lnTo>
                    <a:pt x="185" y="539"/>
                  </a:lnTo>
                  <a:lnTo>
                    <a:pt x="182" y="537"/>
                  </a:lnTo>
                  <a:lnTo>
                    <a:pt x="182" y="537"/>
                  </a:lnTo>
                  <a:lnTo>
                    <a:pt x="182" y="534"/>
                  </a:lnTo>
                  <a:lnTo>
                    <a:pt x="180" y="534"/>
                  </a:lnTo>
                  <a:lnTo>
                    <a:pt x="177" y="532"/>
                  </a:lnTo>
                  <a:lnTo>
                    <a:pt x="175" y="532"/>
                  </a:lnTo>
                  <a:lnTo>
                    <a:pt x="175" y="532"/>
                  </a:lnTo>
                  <a:lnTo>
                    <a:pt x="173" y="530"/>
                  </a:lnTo>
                  <a:lnTo>
                    <a:pt x="173" y="530"/>
                  </a:lnTo>
                  <a:lnTo>
                    <a:pt x="173" y="527"/>
                  </a:lnTo>
                  <a:lnTo>
                    <a:pt x="173" y="525"/>
                  </a:lnTo>
                  <a:lnTo>
                    <a:pt x="173" y="523"/>
                  </a:lnTo>
                  <a:lnTo>
                    <a:pt x="173" y="520"/>
                  </a:lnTo>
                  <a:lnTo>
                    <a:pt x="173" y="518"/>
                  </a:lnTo>
                  <a:lnTo>
                    <a:pt x="173" y="516"/>
                  </a:lnTo>
                  <a:lnTo>
                    <a:pt x="175" y="513"/>
                  </a:lnTo>
                  <a:lnTo>
                    <a:pt x="189" y="482"/>
                  </a:lnTo>
                  <a:lnTo>
                    <a:pt x="196" y="473"/>
                  </a:lnTo>
                  <a:lnTo>
                    <a:pt x="196" y="471"/>
                  </a:lnTo>
                  <a:lnTo>
                    <a:pt x="199" y="466"/>
                  </a:lnTo>
                  <a:lnTo>
                    <a:pt x="208" y="466"/>
                  </a:lnTo>
                  <a:lnTo>
                    <a:pt x="213" y="466"/>
                  </a:lnTo>
                  <a:lnTo>
                    <a:pt x="215" y="466"/>
                  </a:lnTo>
                  <a:lnTo>
                    <a:pt x="218" y="466"/>
                  </a:lnTo>
                  <a:lnTo>
                    <a:pt x="220" y="471"/>
                  </a:lnTo>
                  <a:lnTo>
                    <a:pt x="222" y="471"/>
                  </a:lnTo>
                  <a:lnTo>
                    <a:pt x="225" y="466"/>
                  </a:lnTo>
                  <a:lnTo>
                    <a:pt x="222" y="463"/>
                  </a:lnTo>
                  <a:lnTo>
                    <a:pt x="222" y="461"/>
                  </a:lnTo>
                  <a:lnTo>
                    <a:pt x="222" y="459"/>
                  </a:lnTo>
                  <a:lnTo>
                    <a:pt x="222" y="456"/>
                  </a:lnTo>
                  <a:lnTo>
                    <a:pt x="225" y="456"/>
                  </a:lnTo>
                  <a:lnTo>
                    <a:pt x="227" y="456"/>
                  </a:lnTo>
                  <a:lnTo>
                    <a:pt x="230" y="461"/>
                  </a:lnTo>
                  <a:lnTo>
                    <a:pt x="234" y="463"/>
                  </a:lnTo>
                  <a:lnTo>
                    <a:pt x="237" y="461"/>
                  </a:lnTo>
                  <a:lnTo>
                    <a:pt x="239" y="459"/>
                  </a:lnTo>
                  <a:lnTo>
                    <a:pt x="241" y="456"/>
                  </a:lnTo>
                  <a:lnTo>
                    <a:pt x="244" y="459"/>
                  </a:lnTo>
                  <a:lnTo>
                    <a:pt x="244" y="459"/>
                  </a:lnTo>
                  <a:lnTo>
                    <a:pt x="244" y="461"/>
                  </a:lnTo>
                  <a:lnTo>
                    <a:pt x="244" y="463"/>
                  </a:lnTo>
                  <a:lnTo>
                    <a:pt x="244" y="466"/>
                  </a:lnTo>
                  <a:lnTo>
                    <a:pt x="244" y="468"/>
                  </a:lnTo>
                  <a:lnTo>
                    <a:pt x="246" y="471"/>
                  </a:lnTo>
                  <a:lnTo>
                    <a:pt x="253" y="473"/>
                  </a:lnTo>
                  <a:lnTo>
                    <a:pt x="263" y="475"/>
                  </a:lnTo>
                  <a:lnTo>
                    <a:pt x="267" y="471"/>
                  </a:lnTo>
                  <a:lnTo>
                    <a:pt x="267" y="463"/>
                  </a:lnTo>
                  <a:lnTo>
                    <a:pt x="270" y="463"/>
                  </a:lnTo>
                  <a:lnTo>
                    <a:pt x="270" y="463"/>
                  </a:lnTo>
                  <a:lnTo>
                    <a:pt x="270" y="463"/>
                  </a:lnTo>
                  <a:lnTo>
                    <a:pt x="270" y="461"/>
                  </a:lnTo>
                  <a:lnTo>
                    <a:pt x="270" y="461"/>
                  </a:lnTo>
                  <a:lnTo>
                    <a:pt x="272" y="466"/>
                  </a:lnTo>
                  <a:lnTo>
                    <a:pt x="282" y="471"/>
                  </a:lnTo>
                  <a:lnTo>
                    <a:pt x="282" y="473"/>
                  </a:lnTo>
                  <a:lnTo>
                    <a:pt x="284" y="475"/>
                  </a:lnTo>
                  <a:lnTo>
                    <a:pt x="286" y="475"/>
                  </a:lnTo>
                  <a:lnTo>
                    <a:pt x="286" y="473"/>
                  </a:lnTo>
                  <a:lnTo>
                    <a:pt x="286" y="471"/>
                  </a:lnTo>
                  <a:lnTo>
                    <a:pt x="284" y="468"/>
                  </a:lnTo>
                  <a:lnTo>
                    <a:pt x="286" y="466"/>
                  </a:lnTo>
                  <a:lnTo>
                    <a:pt x="296" y="468"/>
                  </a:lnTo>
                  <a:lnTo>
                    <a:pt x="298" y="468"/>
                  </a:lnTo>
                  <a:lnTo>
                    <a:pt x="301" y="466"/>
                  </a:lnTo>
                  <a:lnTo>
                    <a:pt x="296" y="461"/>
                  </a:lnTo>
                  <a:lnTo>
                    <a:pt x="296" y="456"/>
                  </a:lnTo>
                  <a:lnTo>
                    <a:pt x="301" y="454"/>
                  </a:lnTo>
                  <a:lnTo>
                    <a:pt x="305" y="456"/>
                  </a:lnTo>
                  <a:lnTo>
                    <a:pt x="303" y="463"/>
                  </a:lnTo>
                  <a:lnTo>
                    <a:pt x="317" y="456"/>
                  </a:lnTo>
                  <a:lnTo>
                    <a:pt x="320" y="459"/>
                  </a:lnTo>
                  <a:lnTo>
                    <a:pt x="322" y="461"/>
                  </a:lnTo>
                  <a:lnTo>
                    <a:pt x="327" y="463"/>
                  </a:lnTo>
                  <a:lnTo>
                    <a:pt x="327" y="466"/>
                  </a:lnTo>
                  <a:lnTo>
                    <a:pt x="327" y="466"/>
                  </a:lnTo>
                  <a:lnTo>
                    <a:pt x="331" y="475"/>
                  </a:lnTo>
                  <a:lnTo>
                    <a:pt x="336" y="485"/>
                  </a:lnTo>
                  <a:lnTo>
                    <a:pt x="343" y="485"/>
                  </a:lnTo>
                  <a:lnTo>
                    <a:pt x="353" y="482"/>
                  </a:lnTo>
                  <a:lnTo>
                    <a:pt x="360" y="482"/>
                  </a:lnTo>
                  <a:lnTo>
                    <a:pt x="369" y="485"/>
                  </a:lnTo>
                  <a:lnTo>
                    <a:pt x="391" y="499"/>
                  </a:lnTo>
                  <a:lnTo>
                    <a:pt x="395" y="501"/>
                  </a:lnTo>
                  <a:lnTo>
                    <a:pt x="400" y="501"/>
                  </a:lnTo>
                  <a:lnTo>
                    <a:pt x="402" y="499"/>
                  </a:lnTo>
                  <a:lnTo>
                    <a:pt x="407" y="499"/>
                  </a:lnTo>
                  <a:lnTo>
                    <a:pt x="410" y="501"/>
                  </a:lnTo>
                  <a:lnTo>
                    <a:pt x="414" y="511"/>
                  </a:lnTo>
                  <a:lnTo>
                    <a:pt x="417" y="516"/>
                  </a:lnTo>
                  <a:lnTo>
                    <a:pt x="424" y="520"/>
                  </a:lnTo>
                  <a:lnTo>
                    <a:pt x="433" y="523"/>
                  </a:lnTo>
                  <a:lnTo>
                    <a:pt x="443" y="523"/>
                  </a:lnTo>
                  <a:lnTo>
                    <a:pt x="450" y="520"/>
                  </a:lnTo>
                  <a:lnTo>
                    <a:pt x="457" y="516"/>
                  </a:lnTo>
                  <a:lnTo>
                    <a:pt x="464" y="506"/>
                  </a:lnTo>
                  <a:lnTo>
                    <a:pt x="466" y="501"/>
                  </a:lnTo>
                  <a:lnTo>
                    <a:pt x="469" y="499"/>
                  </a:lnTo>
                  <a:lnTo>
                    <a:pt x="471" y="499"/>
                  </a:lnTo>
                  <a:lnTo>
                    <a:pt x="471" y="501"/>
                  </a:lnTo>
                  <a:lnTo>
                    <a:pt x="473" y="501"/>
                  </a:lnTo>
                  <a:lnTo>
                    <a:pt x="476" y="501"/>
                  </a:lnTo>
                  <a:lnTo>
                    <a:pt x="478" y="501"/>
                  </a:lnTo>
                  <a:lnTo>
                    <a:pt x="481" y="501"/>
                  </a:lnTo>
                  <a:lnTo>
                    <a:pt x="483" y="504"/>
                  </a:lnTo>
                  <a:lnTo>
                    <a:pt x="483" y="504"/>
                  </a:lnTo>
                  <a:lnTo>
                    <a:pt x="483" y="504"/>
                  </a:lnTo>
                  <a:lnTo>
                    <a:pt x="485" y="506"/>
                  </a:lnTo>
                  <a:lnTo>
                    <a:pt x="485" y="506"/>
                  </a:lnTo>
                  <a:lnTo>
                    <a:pt x="485" y="508"/>
                  </a:lnTo>
                  <a:lnTo>
                    <a:pt x="485" y="508"/>
                  </a:lnTo>
                  <a:lnTo>
                    <a:pt x="483" y="511"/>
                  </a:lnTo>
                  <a:lnTo>
                    <a:pt x="483" y="511"/>
                  </a:lnTo>
                  <a:lnTo>
                    <a:pt x="483" y="511"/>
                  </a:lnTo>
                  <a:lnTo>
                    <a:pt x="483" y="513"/>
                  </a:lnTo>
                  <a:lnTo>
                    <a:pt x="485" y="513"/>
                  </a:lnTo>
                  <a:lnTo>
                    <a:pt x="504" y="518"/>
                  </a:lnTo>
                  <a:lnTo>
                    <a:pt x="507" y="518"/>
                  </a:lnTo>
                  <a:lnTo>
                    <a:pt x="509" y="520"/>
                  </a:lnTo>
                  <a:lnTo>
                    <a:pt x="509" y="520"/>
                  </a:lnTo>
                  <a:lnTo>
                    <a:pt x="511" y="523"/>
                  </a:lnTo>
                  <a:lnTo>
                    <a:pt x="518" y="520"/>
                  </a:lnTo>
                  <a:lnTo>
                    <a:pt x="521" y="518"/>
                  </a:lnTo>
                  <a:lnTo>
                    <a:pt x="521" y="518"/>
                  </a:lnTo>
                  <a:lnTo>
                    <a:pt x="523" y="518"/>
                  </a:lnTo>
                  <a:lnTo>
                    <a:pt x="530" y="516"/>
                  </a:lnTo>
                  <a:lnTo>
                    <a:pt x="530" y="516"/>
                  </a:lnTo>
                  <a:lnTo>
                    <a:pt x="533" y="513"/>
                  </a:lnTo>
                  <a:lnTo>
                    <a:pt x="533" y="513"/>
                  </a:lnTo>
                  <a:lnTo>
                    <a:pt x="533" y="511"/>
                  </a:lnTo>
                  <a:lnTo>
                    <a:pt x="535" y="511"/>
                  </a:lnTo>
                  <a:lnTo>
                    <a:pt x="535" y="511"/>
                  </a:lnTo>
                  <a:lnTo>
                    <a:pt x="554" y="508"/>
                  </a:lnTo>
                  <a:lnTo>
                    <a:pt x="554" y="508"/>
                  </a:lnTo>
                  <a:lnTo>
                    <a:pt x="566" y="513"/>
                  </a:lnTo>
                  <a:lnTo>
                    <a:pt x="566" y="513"/>
                  </a:lnTo>
                  <a:lnTo>
                    <a:pt x="568" y="513"/>
                  </a:lnTo>
                  <a:lnTo>
                    <a:pt x="571" y="516"/>
                  </a:lnTo>
                  <a:lnTo>
                    <a:pt x="571" y="518"/>
                  </a:lnTo>
                  <a:lnTo>
                    <a:pt x="575" y="516"/>
                  </a:lnTo>
                  <a:lnTo>
                    <a:pt x="590" y="513"/>
                  </a:lnTo>
                  <a:lnTo>
                    <a:pt x="594" y="513"/>
                  </a:lnTo>
                  <a:lnTo>
                    <a:pt x="594" y="513"/>
                  </a:lnTo>
                  <a:lnTo>
                    <a:pt x="597" y="513"/>
                  </a:lnTo>
                  <a:lnTo>
                    <a:pt x="597" y="511"/>
                  </a:lnTo>
                  <a:lnTo>
                    <a:pt x="599" y="508"/>
                  </a:lnTo>
                  <a:lnTo>
                    <a:pt x="599" y="508"/>
                  </a:lnTo>
                  <a:lnTo>
                    <a:pt x="599" y="508"/>
                  </a:lnTo>
                  <a:lnTo>
                    <a:pt x="616" y="508"/>
                  </a:lnTo>
                  <a:lnTo>
                    <a:pt x="625" y="511"/>
                  </a:lnTo>
                  <a:lnTo>
                    <a:pt x="625" y="506"/>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7"/>
            <p:cNvSpPr>
              <a:spLocks/>
            </p:cNvSpPr>
            <p:nvPr/>
          </p:nvSpPr>
          <p:spPr bwMode="auto">
            <a:xfrm>
              <a:off x="3793" y="649"/>
              <a:ext cx="334" cy="324"/>
            </a:xfrm>
            <a:custGeom>
              <a:avLst/>
              <a:gdLst>
                <a:gd name="T0" fmla="*/ 308 w 334"/>
                <a:gd name="T1" fmla="*/ 277 h 324"/>
                <a:gd name="T2" fmla="*/ 265 w 334"/>
                <a:gd name="T3" fmla="*/ 255 h 324"/>
                <a:gd name="T4" fmla="*/ 272 w 334"/>
                <a:gd name="T5" fmla="*/ 213 h 324"/>
                <a:gd name="T6" fmla="*/ 251 w 334"/>
                <a:gd name="T7" fmla="*/ 208 h 324"/>
                <a:gd name="T8" fmla="*/ 244 w 334"/>
                <a:gd name="T9" fmla="*/ 199 h 324"/>
                <a:gd name="T10" fmla="*/ 246 w 334"/>
                <a:gd name="T11" fmla="*/ 184 h 324"/>
                <a:gd name="T12" fmla="*/ 279 w 334"/>
                <a:gd name="T13" fmla="*/ 144 h 324"/>
                <a:gd name="T14" fmla="*/ 255 w 334"/>
                <a:gd name="T15" fmla="*/ 135 h 324"/>
                <a:gd name="T16" fmla="*/ 234 w 334"/>
                <a:gd name="T17" fmla="*/ 132 h 324"/>
                <a:gd name="T18" fmla="*/ 225 w 334"/>
                <a:gd name="T19" fmla="*/ 123 h 324"/>
                <a:gd name="T20" fmla="*/ 229 w 334"/>
                <a:gd name="T21" fmla="*/ 97 h 324"/>
                <a:gd name="T22" fmla="*/ 255 w 334"/>
                <a:gd name="T23" fmla="*/ 78 h 324"/>
                <a:gd name="T24" fmla="*/ 286 w 334"/>
                <a:gd name="T25" fmla="*/ 59 h 324"/>
                <a:gd name="T26" fmla="*/ 291 w 334"/>
                <a:gd name="T27" fmla="*/ 40 h 324"/>
                <a:gd name="T28" fmla="*/ 248 w 334"/>
                <a:gd name="T29" fmla="*/ 28 h 324"/>
                <a:gd name="T30" fmla="*/ 191 w 334"/>
                <a:gd name="T31" fmla="*/ 26 h 324"/>
                <a:gd name="T32" fmla="*/ 87 w 334"/>
                <a:gd name="T33" fmla="*/ 0 h 324"/>
                <a:gd name="T34" fmla="*/ 90 w 334"/>
                <a:gd name="T35" fmla="*/ 31 h 324"/>
                <a:gd name="T36" fmla="*/ 68 w 334"/>
                <a:gd name="T37" fmla="*/ 38 h 324"/>
                <a:gd name="T38" fmla="*/ 66 w 334"/>
                <a:gd name="T39" fmla="*/ 47 h 324"/>
                <a:gd name="T40" fmla="*/ 71 w 334"/>
                <a:gd name="T41" fmla="*/ 57 h 324"/>
                <a:gd name="T42" fmla="*/ 45 w 334"/>
                <a:gd name="T43" fmla="*/ 57 h 324"/>
                <a:gd name="T44" fmla="*/ 26 w 334"/>
                <a:gd name="T45" fmla="*/ 87 h 324"/>
                <a:gd name="T46" fmla="*/ 0 w 334"/>
                <a:gd name="T47" fmla="*/ 111 h 324"/>
                <a:gd name="T48" fmla="*/ 4 w 334"/>
                <a:gd name="T49" fmla="*/ 123 h 324"/>
                <a:gd name="T50" fmla="*/ 19 w 334"/>
                <a:gd name="T51" fmla="*/ 128 h 324"/>
                <a:gd name="T52" fmla="*/ 23 w 334"/>
                <a:gd name="T53" fmla="*/ 132 h 324"/>
                <a:gd name="T54" fmla="*/ 26 w 334"/>
                <a:gd name="T55" fmla="*/ 142 h 324"/>
                <a:gd name="T56" fmla="*/ 35 w 334"/>
                <a:gd name="T57" fmla="*/ 158 h 324"/>
                <a:gd name="T58" fmla="*/ 33 w 334"/>
                <a:gd name="T59" fmla="*/ 168 h 324"/>
                <a:gd name="T60" fmla="*/ 21 w 334"/>
                <a:gd name="T61" fmla="*/ 173 h 324"/>
                <a:gd name="T62" fmla="*/ 21 w 334"/>
                <a:gd name="T63" fmla="*/ 199 h 324"/>
                <a:gd name="T64" fmla="*/ 28 w 334"/>
                <a:gd name="T65" fmla="*/ 213 h 324"/>
                <a:gd name="T66" fmla="*/ 40 w 334"/>
                <a:gd name="T67" fmla="*/ 222 h 324"/>
                <a:gd name="T68" fmla="*/ 49 w 334"/>
                <a:gd name="T69" fmla="*/ 246 h 324"/>
                <a:gd name="T70" fmla="*/ 64 w 334"/>
                <a:gd name="T71" fmla="*/ 248 h 324"/>
                <a:gd name="T72" fmla="*/ 75 w 334"/>
                <a:gd name="T73" fmla="*/ 258 h 324"/>
                <a:gd name="T74" fmla="*/ 92 w 334"/>
                <a:gd name="T75" fmla="*/ 246 h 324"/>
                <a:gd name="T76" fmla="*/ 99 w 334"/>
                <a:gd name="T77" fmla="*/ 241 h 324"/>
                <a:gd name="T78" fmla="*/ 101 w 334"/>
                <a:gd name="T79" fmla="*/ 248 h 324"/>
                <a:gd name="T80" fmla="*/ 106 w 334"/>
                <a:gd name="T81" fmla="*/ 248 h 324"/>
                <a:gd name="T82" fmla="*/ 116 w 334"/>
                <a:gd name="T83" fmla="*/ 244 h 324"/>
                <a:gd name="T84" fmla="*/ 118 w 334"/>
                <a:gd name="T85" fmla="*/ 248 h 324"/>
                <a:gd name="T86" fmla="*/ 132 w 334"/>
                <a:gd name="T87" fmla="*/ 248 h 324"/>
                <a:gd name="T88" fmla="*/ 142 w 334"/>
                <a:gd name="T89" fmla="*/ 258 h 324"/>
                <a:gd name="T90" fmla="*/ 149 w 334"/>
                <a:gd name="T91" fmla="*/ 274 h 324"/>
                <a:gd name="T92" fmla="*/ 154 w 334"/>
                <a:gd name="T93" fmla="*/ 284 h 324"/>
                <a:gd name="T94" fmla="*/ 170 w 334"/>
                <a:gd name="T95" fmla="*/ 293 h 324"/>
                <a:gd name="T96" fmla="*/ 158 w 334"/>
                <a:gd name="T97" fmla="*/ 281 h 324"/>
                <a:gd name="T98" fmla="*/ 165 w 334"/>
                <a:gd name="T99" fmla="*/ 267 h 324"/>
                <a:gd name="T100" fmla="*/ 177 w 334"/>
                <a:gd name="T101" fmla="*/ 267 h 324"/>
                <a:gd name="T102" fmla="*/ 218 w 334"/>
                <a:gd name="T103" fmla="*/ 277 h 324"/>
                <a:gd name="T104" fmla="*/ 229 w 334"/>
                <a:gd name="T105" fmla="*/ 291 h 324"/>
                <a:gd name="T106" fmla="*/ 241 w 334"/>
                <a:gd name="T107" fmla="*/ 286 h 324"/>
                <a:gd name="T108" fmla="*/ 255 w 334"/>
                <a:gd name="T109" fmla="*/ 277 h 324"/>
                <a:gd name="T110" fmla="*/ 279 w 334"/>
                <a:gd name="T111" fmla="*/ 270 h 324"/>
                <a:gd name="T112" fmla="*/ 308 w 334"/>
                <a:gd name="T113" fmla="*/ 307 h 324"/>
                <a:gd name="T114" fmla="*/ 298 w 334"/>
                <a:gd name="T115" fmla="*/ 315 h 324"/>
                <a:gd name="T116" fmla="*/ 326 w 334"/>
                <a:gd name="T117" fmla="*/ 31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4" h="324">
                  <a:moveTo>
                    <a:pt x="334" y="310"/>
                  </a:moveTo>
                  <a:lnTo>
                    <a:pt x="334" y="310"/>
                  </a:lnTo>
                  <a:lnTo>
                    <a:pt x="331" y="310"/>
                  </a:lnTo>
                  <a:lnTo>
                    <a:pt x="326" y="307"/>
                  </a:lnTo>
                  <a:lnTo>
                    <a:pt x="324" y="305"/>
                  </a:lnTo>
                  <a:lnTo>
                    <a:pt x="308" y="277"/>
                  </a:lnTo>
                  <a:lnTo>
                    <a:pt x="293" y="270"/>
                  </a:lnTo>
                  <a:lnTo>
                    <a:pt x="291" y="267"/>
                  </a:lnTo>
                  <a:lnTo>
                    <a:pt x="284" y="260"/>
                  </a:lnTo>
                  <a:lnTo>
                    <a:pt x="279" y="260"/>
                  </a:lnTo>
                  <a:lnTo>
                    <a:pt x="272" y="258"/>
                  </a:lnTo>
                  <a:lnTo>
                    <a:pt x="265" y="255"/>
                  </a:lnTo>
                  <a:lnTo>
                    <a:pt x="265" y="253"/>
                  </a:lnTo>
                  <a:lnTo>
                    <a:pt x="263" y="248"/>
                  </a:lnTo>
                  <a:lnTo>
                    <a:pt x="263" y="239"/>
                  </a:lnTo>
                  <a:lnTo>
                    <a:pt x="270" y="225"/>
                  </a:lnTo>
                  <a:lnTo>
                    <a:pt x="272" y="220"/>
                  </a:lnTo>
                  <a:lnTo>
                    <a:pt x="272" y="213"/>
                  </a:lnTo>
                  <a:lnTo>
                    <a:pt x="274" y="208"/>
                  </a:lnTo>
                  <a:lnTo>
                    <a:pt x="272" y="201"/>
                  </a:lnTo>
                  <a:lnTo>
                    <a:pt x="270" y="201"/>
                  </a:lnTo>
                  <a:lnTo>
                    <a:pt x="263" y="203"/>
                  </a:lnTo>
                  <a:lnTo>
                    <a:pt x="258" y="206"/>
                  </a:lnTo>
                  <a:lnTo>
                    <a:pt x="251" y="208"/>
                  </a:lnTo>
                  <a:lnTo>
                    <a:pt x="244" y="201"/>
                  </a:lnTo>
                  <a:lnTo>
                    <a:pt x="244" y="201"/>
                  </a:lnTo>
                  <a:lnTo>
                    <a:pt x="244" y="199"/>
                  </a:lnTo>
                  <a:lnTo>
                    <a:pt x="244" y="199"/>
                  </a:lnTo>
                  <a:lnTo>
                    <a:pt x="244" y="199"/>
                  </a:lnTo>
                  <a:lnTo>
                    <a:pt x="244" y="199"/>
                  </a:lnTo>
                  <a:lnTo>
                    <a:pt x="241" y="196"/>
                  </a:lnTo>
                  <a:lnTo>
                    <a:pt x="244" y="192"/>
                  </a:lnTo>
                  <a:lnTo>
                    <a:pt x="244" y="192"/>
                  </a:lnTo>
                  <a:lnTo>
                    <a:pt x="246" y="189"/>
                  </a:lnTo>
                  <a:lnTo>
                    <a:pt x="246" y="187"/>
                  </a:lnTo>
                  <a:lnTo>
                    <a:pt x="246" y="184"/>
                  </a:lnTo>
                  <a:lnTo>
                    <a:pt x="244" y="184"/>
                  </a:lnTo>
                  <a:lnTo>
                    <a:pt x="248" y="177"/>
                  </a:lnTo>
                  <a:lnTo>
                    <a:pt x="253" y="175"/>
                  </a:lnTo>
                  <a:lnTo>
                    <a:pt x="274" y="158"/>
                  </a:lnTo>
                  <a:lnTo>
                    <a:pt x="279" y="147"/>
                  </a:lnTo>
                  <a:lnTo>
                    <a:pt x="279" y="144"/>
                  </a:lnTo>
                  <a:lnTo>
                    <a:pt x="277" y="142"/>
                  </a:lnTo>
                  <a:lnTo>
                    <a:pt x="277" y="142"/>
                  </a:lnTo>
                  <a:lnTo>
                    <a:pt x="272" y="142"/>
                  </a:lnTo>
                  <a:lnTo>
                    <a:pt x="267" y="142"/>
                  </a:lnTo>
                  <a:lnTo>
                    <a:pt x="260" y="139"/>
                  </a:lnTo>
                  <a:lnTo>
                    <a:pt x="255" y="135"/>
                  </a:lnTo>
                  <a:lnTo>
                    <a:pt x="251" y="132"/>
                  </a:lnTo>
                  <a:lnTo>
                    <a:pt x="244" y="130"/>
                  </a:lnTo>
                  <a:lnTo>
                    <a:pt x="241" y="128"/>
                  </a:lnTo>
                  <a:lnTo>
                    <a:pt x="234" y="128"/>
                  </a:lnTo>
                  <a:lnTo>
                    <a:pt x="232" y="128"/>
                  </a:lnTo>
                  <a:lnTo>
                    <a:pt x="234" y="132"/>
                  </a:lnTo>
                  <a:lnTo>
                    <a:pt x="229" y="132"/>
                  </a:lnTo>
                  <a:lnTo>
                    <a:pt x="227" y="130"/>
                  </a:lnTo>
                  <a:lnTo>
                    <a:pt x="227" y="125"/>
                  </a:lnTo>
                  <a:lnTo>
                    <a:pt x="225" y="123"/>
                  </a:lnTo>
                  <a:lnTo>
                    <a:pt x="225" y="123"/>
                  </a:lnTo>
                  <a:lnTo>
                    <a:pt x="225" y="123"/>
                  </a:lnTo>
                  <a:lnTo>
                    <a:pt x="222" y="113"/>
                  </a:lnTo>
                  <a:lnTo>
                    <a:pt x="222" y="111"/>
                  </a:lnTo>
                  <a:lnTo>
                    <a:pt x="220" y="109"/>
                  </a:lnTo>
                  <a:lnTo>
                    <a:pt x="225" y="104"/>
                  </a:lnTo>
                  <a:lnTo>
                    <a:pt x="227" y="102"/>
                  </a:lnTo>
                  <a:lnTo>
                    <a:pt x="229" y="97"/>
                  </a:lnTo>
                  <a:lnTo>
                    <a:pt x="232" y="92"/>
                  </a:lnTo>
                  <a:lnTo>
                    <a:pt x="234" y="87"/>
                  </a:lnTo>
                  <a:lnTo>
                    <a:pt x="236" y="87"/>
                  </a:lnTo>
                  <a:lnTo>
                    <a:pt x="239" y="87"/>
                  </a:lnTo>
                  <a:lnTo>
                    <a:pt x="246" y="83"/>
                  </a:lnTo>
                  <a:lnTo>
                    <a:pt x="255" y="78"/>
                  </a:lnTo>
                  <a:lnTo>
                    <a:pt x="260" y="73"/>
                  </a:lnTo>
                  <a:lnTo>
                    <a:pt x="265" y="66"/>
                  </a:lnTo>
                  <a:lnTo>
                    <a:pt x="270" y="61"/>
                  </a:lnTo>
                  <a:lnTo>
                    <a:pt x="277" y="59"/>
                  </a:lnTo>
                  <a:lnTo>
                    <a:pt x="281" y="59"/>
                  </a:lnTo>
                  <a:lnTo>
                    <a:pt x="286" y="59"/>
                  </a:lnTo>
                  <a:lnTo>
                    <a:pt x="289" y="54"/>
                  </a:lnTo>
                  <a:lnTo>
                    <a:pt x="289" y="52"/>
                  </a:lnTo>
                  <a:lnTo>
                    <a:pt x="289" y="45"/>
                  </a:lnTo>
                  <a:lnTo>
                    <a:pt x="291" y="42"/>
                  </a:lnTo>
                  <a:lnTo>
                    <a:pt x="291" y="42"/>
                  </a:lnTo>
                  <a:lnTo>
                    <a:pt x="291" y="40"/>
                  </a:lnTo>
                  <a:lnTo>
                    <a:pt x="291" y="38"/>
                  </a:lnTo>
                  <a:lnTo>
                    <a:pt x="289" y="38"/>
                  </a:lnTo>
                  <a:lnTo>
                    <a:pt x="284" y="38"/>
                  </a:lnTo>
                  <a:lnTo>
                    <a:pt x="258" y="28"/>
                  </a:lnTo>
                  <a:lnTo>
                    <a:pt x="251" y="28"/>
                  </a:lnTo>
                  <a:lnTo>
                    <a:pt x="248" y="28"/>
                  </a:lnTo>
                  <a:lnTo>
                    <a:pt x="246" y="23"/>
                  </a:lnTo>
                  <a:lnTo>
                    <a:pt x="244" y="23"/>
                  </a:lnTo>
                  <a:lnTo>
                    <a:pt x="232" y="23"/>
                  </a:lnTo>
                  <a:lnTo>
                    <a:pt x="222" y="23"/>
                  </a:lnTo>
                  <a:lnTo>
                    <a:pt x="199" y="28"/>
                  </a:lnTo>
                  <a:lnTo>
                    <a:pt x="191" y="26"/>
                  </a:lnTo>
                  <a:lnTo>
                    <a:pt x="187" y="26"/>
                  </a:lnTo>
                  <a:lnTo>
                    <a:pt x="173" y="16"/>
                  </a:lnTo>
                  <a:lnTo>
                    <a:pt x="156" y="12"/>
                  </a:lnTo>
                  <a:lnTo>
                    <a:pt x="104" y="9"/>
                  </a:lnTo>
                  <a:lnTo>
                    <a:pt x="92" y="2"/>
                  </a:lnTo>
                  <a:lnTo>
                    <a:pt x="87" y="0"/>
                  </a:lnTo>
                  <a:lnTo>
                    <a:pt x="90" y="14"/>
                  </a:lnTo>
                  <a:lnTo>
                    <a:pt x="90" y="21"/>
                  </a:lnTo>
                  <a:lnTo>
                    <a:pt x="90" y="23"/>
                  </a:lnTo>
                  <a:lnTo>
                    <a:pt x="90" y="28"/>
                  </a:lnTo>
                  <a:lnTo>
                    <a:pt x="90" y="31"/>
                  </a:lnTo>
                  <a:lnTo>
                    <a:pt x="90" y="31"/>
                  </a:lnTo>
                  <a:lnTo>
                    <a:pt x="90" y="33"/>
                  </a:lnTo>
                  <a:lnTo>
                    <a:pt x="75" y="35"/>
                  </a:lnTo>
                  <a:lnTo>
                    <a:pt x="73" y="35"/>
                  </a:lnTo>
                  <a:lnTo>
                    <a:pt x="71" y="35"/>
                  </a:lnTo>
                  <a:lnTo>
                    <a:pt x="71" y="38"/>
                  </a:lnTo>
                  <a:lnTo>
                    <a:pt x="68" y="38"/>
                  </a:lnTo>
                  <a:lnTo>
                    <a:pt x="66" y="42"/>
                  </a:lnTo>
                  <a:lnTo>
                    <a:pt x="66" y="45"/>
                  </a:lnTo>
                  <a:lnTo>
                    <a:pt x="64" y="45"/>
                  </a:lnTo>
                  <a:lnTo>
                    <a:pt x="66" y="47"/>
                  </a:lnTo>
                  <a:lnTo>
                    <a:pt x="66" y="47"/>
                  </a:lnTo>
                  <a:lnTo>
                    <a:pt x="66" y="47"/>
                  </a:lnTo>
                  <a:lnTo>
                    <a:pt x="68" y="47"/>
                  </a:lnTo>
                  <a:lnTo>
                    <a:pt x="71" y="49"/>
                  </a:lnTo>
                  <a:lnTo>
                    <a:pt x="71" y="49"/>
                  </a:lnTo>
                  <a:lnTo>
                    <a:pt x="71" y="52"/>
                  </a:lnTo>
                  <a:lnTo>
                    <a:pt x="71" y="54"/>
                  </a:lnTo>
                  <a:lnTo>
                    <a:pt x="71" y="57"/>
                  </a:lnTo>
                  <a:lnTo>
                    <a:pt x="71" y="57"/>
                  </a:lnTo>
                  <a:lnTo>
                    <a:pt x="68" y="57"/>
                  </a:lnTo>
                  <a:lnTo>
                    <a:pt x="66" y="54"/>
                  </a:lnTo>
                  <a:lnTo>
                    <a:pt x="64" y="54"/>
                  </a:lnTo>
                  <a:lnTo>
                    <a:pt x="54" y="54"/>
                  </a:lnTo>
                  <a:lnTo>
                    <a:pt x="45" y="57"/>
                  </a:lnTo>
                  <a:lnTo>
                    <a:pt x="40" y="59"/>
                  </a:lnTo>
                  <a:lnTo>
                    <a:pt x="40" y="59"/>
                  </a:lnTo>
                  <a:lnTo>
                    <a:pt x="38" y="61"/>
                  </a:lnTo>
                  <a:lnTo>
                    <a:pt x="35" y="66"/>
                  </a:lnTo>
                  <a:lnTo>
                    <a:pt x="33" y="76"/>
                  </a:lnTo>
                  <a:lnTo>
                    <a:pt x="26" y="87"/>
                  </a:lnTo>
                  <a:lnTo>
                    <a:pt x="23" y="92"/>
                  </a:lnTo>
                  <a:lnTo>
                    <a:pt x="21" y="94"/>
                  </a:lnTo>
                  <a:lnTo>
                    <a:pt x="9" y="102"/>
                  </a:lnTo>
                  <a:lnTo>
                    <a:pt x="7" y="104"/>
                  </a:lnTo>
                  <a:lnTo>
                    <a:pt x="4" y="106"/>
                  </a:lnTo>
                  <a:lnTo>
                    <a:pt x="0" y="111"/>
                  </a:lnTo>
                  <a:lnTo>
                    <a:pt x="0" y="113"/>
                  </a:lnTo>
                  <a:lnTo>
                    <a:pt x="0" y="113"/>
                  </a:lnTo>
                  <a:lnTo>
                    <a:pt x="0" y="116"/>
                  </a:lnTo>
                  <a:lnTo>
                    <a:pt x="0" y="118"/>
                  </a:lnTo>
                  <a:lnTo>
                    <a:pt x="0" y="118"/>
                  </a:lnTo>
                  <a:lnTo>
                    <a:pt x="4" y="123"/>
                  </a:lnTo>
                  <a:lnTo>
                    <a:pt x="9" y="125"/>
                  </a:lnTo>
                  <a:lnTo>
                    <a:pt x="9" y="128"/>
                  </a:lnTo>
                  <a:lnTo>
                    <a:pt x="11" y="128"/>
                  </a:lnTo>
                  <a:lnTo>
                    <a:pt x="16" y="128"/>
                  </a:lnTo>
                  <a:lnTo>
                    <a:pt x="16" y="128"/>
                  </a:lnTo>
                  <a:lnTo>
                    <a:pt x="19" y="128"/>
                  </a:lnTo>
                  <a:lnTo>
                    <a:pt x="19" y="130"/>
                  </a:lnTo>
                  <a:lnTo>
                    <a:pt x="19" y="130"/>
                  </a:lnTo>
                  <a:lnTo>
                    <a:pt x="19" y="132"/>
                  </a:lnTo>
                  <a:lnTo>
                    <a:pt x="19" y="132"/>
                  </a:lnTo>
                  <a:lnTo>
                    <a:pt x="21" y="132"/>
                  </a:lnTo>
                  <a:lnTo>
                    <a:pt x="23" y="132"/>
                  </a:lnTo>
                  <a:lnTo>
                    <a:pt x="23" y="132"/>
                  </a:lnTo>
                  <a:lnTo>
                    <a:pt x="26" y="135"/>
                  </a:lnTo>
                  <a:lnTo>
                    <a:pt x="26" y="137"/>
                  </a:lnTo>
                  <a:lnTo>
                    <a:pt x="26" y="139"/>
                  </a:lnTo>
                  <a:lnTo>
                    <a:pt x="26" y="142"/>
                  </a:lnTo>
                  <a:lnTo>
                    <a:pt x="26" y="142"/>
                  </a:lnTo>
                  <a:lnTo>
                    <a:pt x="28" y="144"/>
                  </a:lnTo>
                  <a:lnTo>
                    <a:pt x="28" y="144"/>
                  </a:lnTo>
                  <a:lnTo>
                    <a:pt x="33" y="147"/>
                  </a:lnTo>
                  <a:lnTo>
                    <a:pt x="33" y="149"/>
                  </a:lnTo>
                  <a:lnTo>
                    <a:pt x="33" y="151"/>
                  </a:lnTo>
                  <a:lnTo>
                    <a:pt x="35" y="158"/>
                  </a:lnTo>
                  <a:lnTo>
                    <a:pt x="35" y="161"/>
                  </a:lnTo>
                  <a:lnTo>
                    <a:pt x="35" y="163"/>
                  </a:lnTo>
                  <a:lnTo>
                    <a:pt x="35" y="165"/>
                  </a:lnTo>
                  <a:lnTo>
                    <a:pt x="33" y="165"/>
                  </a:lnTo>
                  <a:lnTo>
                    <a:pt x="33" y="165"/>
                  </a:lnTo>
                  <a:lnTo>
                    <a:pt x="33" y="168"/>
                  </a:lnTo>
                  <a:lnTo>
                    <a:pt x="30" y="168"/>
                  </a:lnTo>
                  <a:lnTo>
                    <a:pt x="26" y="170"/>
                  </a:lnTo>
                  <a:lnTo>
                    <a:pt x="23" y="170"/>
                  </a:lnTo>
                  <a:lnTo>
                    <a:pt x="23" y="170"/>
                  </a:lnTo>
                  <a:lnTo>
                    <a:pt x="23" y="173"/>
                  </a:lnTo>
                  <a:lnTo>
                    <a:pt x="21" y="173"/>
                  </a:lnTo>
                  <a:lnTo>
                    <a:pt x="21" y="173"/>
                  </a:lnTo>
                  <a:lnTo>
                    <a:pt x="21" y="175"/>
                  </a:lnTo>
                  <a:lnTo>
                    <a:pt x="19" y="177"/>
                  </a:lnTo>
                  <a:lnTo>
                    <a:pt x="16" y="182"/>
                  </a:lnTo>
                  <a:lnTo>
                    <a:pt x="21" y="192"/>
                  </a:lnTo>
                  <a:lnTo>
                    <a:pt x="21" y="199"/>
                  </a:lnTo>
                  <a:lnTo>
                    <a:pt x="23" y="208"/>
                  </a:lnTo>
                  <a:lnTo>
                    <a:pt x="23" y="210"/>
                  </a:lnTo>
                  <a:lnTo>
                    <a:pt x="23" y="210"/>
                  </a:lnTo>
                  <a:lnTo>
                    <a:pt x="26" y="210"/>
                  </a:lnTo>
                  <a:lnTo>
                    <a:pt x="28" y="210"/>
                  </a:lnTo>
                  <a:lnTo>
                    <a:pt x="28" y="213"/>
                  </a:lnTo>
                  <a:lnTo>
                    <a:pt x="33" y="218"/>
                  </a:lnTo>
                  <a:lnTo>
                    <a:pt x="33" y="218"/>
                  </a:lnTo>
                  <a:lnTo>
                    <a:pt x="38" y="220"/>
                  </a:lnTo>
                  <a:lnTo>
                    <a:pt x="40" y="220"/>
                  </a:lnTo>
                  <a:lnTo>
                    <a:pt x="40" y="222"/>
                  </a:lnTo>
                  <a:lnTo>
                    <a:pt x="40" y="222"/>
                  </a:lnTo>
                  <a:lnTo>
                    <a:pt x="40" y="225"/>
                  </a:lnTo>
                  <a:lnTo>
                    <a:pt x="42" y="227"/>
                  </a:lnTo>
                  <a:lnTo>
                    <a:pt x="47" y="241"/>
                  </a:lnTo>
                  <a:lnTo>
                    <a:pt x="47" y="244"/>
                  </a:lnTo>
                  <a:lnTo>
                    <a:pt x="47" y="246"/>
                  </a:lnTo>
                  <a:lnTo>
                    <a:pt x="49" y="246"/>
                  </a:lnTo>
                  <a:lnTo>
                    <a:pt x="56" y="251"/>
                  </a:lnTo>
                  <a:lnTo>
                    <a:pt x="56" y="251"/>
                  </a:lnTo>
                  <a:lnTo>
                    <a:pt x="59" y="251"/>
                  </a:lnTo>
                  <a:lnTo>
                    <a:pt x="61" y="248"/>
                  </a:lnTo>
                  <a:lnTo>
                    <a:pt x="61" y="248"/>
                  </a:lnTo>
                  <a:lnTo>
                    <a:pt x="64" y="248"/>
                  </a:lnTo>
                  <a:lnTo>
                    <a:pt x="64" y="248"/>
                  </a:lnTo>
                  <a:lnTo>
                    <a:pt x="66" y="248"/>
                  </a:lnTo>
                  <a:lnTo>
                    <a:pt x="68" y="253"/>
                  </a:lnTo>
                  <a:lnTo>
                    <a:pt x="71" y="253"/>
                  </a:lnTo>
                  <a:lnTo>
                    <a:pt x="71" y="258"/>
                  </a:lnTo>
                  <a:lnTo>
                    <a:pt x="75" y="258"/>
                  </a:lnTo>
                  <a:lnTo>
                    <a:pt x="78" y="258"/>
                  </a:lnTo>
                  <a:lnTo>
                    <a:pt x="85" y="251"/>
                  </a:lnTo>
                  <a:lnTo>
                    <a:pt x="85" y="248"/>
                  </a:lnTo>
                  <a:lnTo>
                    <a:pt x="87" y="248"/>
                  </a:lnTo>
                  <a:lnTo>
                    <a:pt x="92" y="248"/>
                  </a:lnTo>
                  <a:lnTo>
                    <a:pt x="92" y="246"/>
                  </a:lnTo>
                  <a:lnTo>
                    <a:pt x="92" y="246"/>
                  </a:lnTo>
                  <a:lnTo>
                    <a:pt x="94" y="244"/>
                  </a:lnTo>
                  <a:lnTo>
                    <a:pt x="94" y="241"/>
                  </a:lnTo>
                  <a:lnTo>
                    <a:pt x="97" y="241"/>
                  </a:lnTo>
                  <a:lnTo>
                    <a:pt x="97" y="241"/>
                  </a:lnTo>
                  <a:lnTo>
                    <a:pt x="99" y="241"/>
                  </a:lnTo>
                  <a:lnTo>
                    <a:pt x="99" y="244"/>
                  </a:lnTo>
                  <a:lnTo>
                    <a:pt x="101" y="244"/>
                  </a:lnTo>
                  <a:lnTo>
                    <a:pt x="101" y="246"/>
                  </a:lnTo>
                  <a:lnTo>
                    <a:pt x="101" y="246"/>
                  </a:lnTo>
                  <a:lnTo>
                    <a:pt x="101" y="246"/>
                  </a:lnTo>
                  <a:lnTo>
                    <a:pt x="101" y="248"/>
                  </a:lnTo>
                  <a:lnTo>
                    <a:pt x="101" y="248"/>
                  </a:lnTo>
                  <a:lnTo>
                    <a:pt x="101" y="251"/>
                  </a:lnTo>
                  <a:lnTo>
                    <a:pt x="104" y="251"/>
                  </a:lnTo>
                  <a:lnTo>
                    <a:pt x="106" y="251"/>
                  </a:lnTo>
                  <a:lnTo>
                    <a:pt x="106" y="251"/>
                  </a:lnTo>
                  <a:lnTo>
                    <a:pt x="106" y="248"/>
                  </a:lnTo>
                  <a:lnTo>
                    <a:pt x="106" y="248"/>
                  </a:lnTo>
                  <a:lnTo>
                    <a:pt x="109" y="246"/>
                  </a:lnTo>
                  <a:lnTo>
                    <a:pt x="111" y="246"/>
                  </a:lnTo>
                  <a:lnTo>
                    <a:pt x="111" y="244"/>
                  </a:lnTo>
                  <a:lnTo>
                    <a:pt x="113" y="244"/>
                  </a:lnTo>
                  <a:lnTo>
                    <a:pt x="116" y="244"/>
                  </a:lnTo>
                  <a:lnTo>
                    <a:pt x="116" y="246"/>
                  </a:lnTo>
                  <a:lnTo>
                    <a:pt x="116" y="246"/>
                  </a:lnTo>
                  <a:lnTo>
                    <a:pt x="118" y="246"/>
                  </a:lnTo>
                  <a:lnTo>
                    <a:pt x="118" y="248"/>
                  </a:lnTo>
                  <a:lnTo>
                    <a:pt x="118" y="248"/>
                  </a:lnTo>
                  <a:lnTo>
                    <a:pt x="118" y="248"/>
                  </a:lnTo>
                  <a:lnTo>
                    <a:pt x="118" y="251"/>
                  </a:lnTo>
                  <a:lnTo>
                    <a:pt x="128" y="253"/>
                  </a:lnTo>
                  <a:lnTo>
                    <a:pt x="130" y="253"/>
                  </a:lnTo>
                  <a:lnTo>
                    <a:pt x="130" y="253"/>
                  </a:lnTo>
                  <a:lnTo>
                    <a:pt x="132" y="251"/>
                  </a:lnTo>
                  <a:lnTo>
                    <a:pt x="132" y="248"/>
                  </a:lnTo>
                  <a:lnTo>
                    <a:pt x="135" y="246"/>
                  </a:lnTo>
                  <a:lnTo>
                    <a:pt x="139" y="248"/>
                  </a:lnTo>
                  <a:lnTo>
                    <a:pt x="142" y="251"/>
                  </a:lnTo>
                  <a:lnTo>
                    <a:pt x="142" y="251"/>
                  </a:lnTo>
                  <a:lnTo>
                    <a:pt x="142" y="255"/>
                  </a:lnTo>
                  <a:lnTo>
                    <a:pt x="142" y="258"/>
                  </a:lnTo>
                  <a:lnTo>
                    <a:pt x="142" y="260"/>
                  </a:lnTo>
                  <a:lnTo>
                    <a:pt x="142" y="263"/>
                  </a:lnTo>
                  <a:lnTo>
                    <a:pt x="142" y="265"/>
                  </a:lnTo>
                  <a:lnTo>
                    <a:pt x="146" y="270"/>
                  </a:lnTo>
                  <a:lnTo>
                    <a:pt x="146" y="272"/>
                  </a:lnTo>
                  <a:lnTo>
                    <a:pt x="149" y="274"/>
                  </a:lnTo>
                  <a:lnTo>
                    <a:pt x="146" y="274"/>
                  </a:lnTo>
                  <a:lnTo>
                    <a:pt x="146" y="277"/>
                  </a:lnTo>
                  <a:lnTo>
                    <a:pt x="149" y="277"/>
                  </a:lnTo>
                  <a:lnTo>
                    <a:pt x="149" y="279"/>
                  </a:lnTo>
                  <a:lnTo>
                    <a:pt x="151" y="281"/>
                  </a:lnTo>
                  <a:lnTo>
                    <a:pt x="154" y="284"/>
                  </a:lnTo>
                  <a:lnTo>
                    <a:pt x="158" y="296"/>
                  </a:lnTo>
                  <a:lnTo>
                    <a:pt x="158" y="300"/>
                  </a:lnTo>
                  <a:lnTo>
                    <a:pt x="161" y="303"/>
                  </a:lnTo>
                  <a:lnTo>
                    <a:pt x="161" y="303"/>
                  </a:lnTo>
                  <a:lnTo>
                    <a:pt x="163" y="298"/>
                  </a:lnTo>
                  <a:lnTo>
                    <a:pt x="170" y="293"/>
                  </a:lnTo>
                  <a:lnTo>
                    <a:pt x="173" y="289"/>
                  </a:lnTo>
                  <a:lnTo>
                    <a:pt x="165" y="291"/>
                  </a:lnTo>
                  <a:lnTo>
                    <a:pt x="161" y="293"/>
                  </a:lnTo>
                  <a:lnTo>
                    <a:pt x="158" y="291"/>
                  </a:lnTo>
                  <a:lnTo>
                    <a:pt x="156" y="284"/>
                  </a:lnTo>
                  <a:lnTo>
                    <a:pt x="158" y="281"/>
                  </a:lnTo>
                  <a:lnTo>
                    <a:pt x="163" y="277"/>
                  </a:lnTo>
                  <a:lnTo>
                    <a:pt x="168" y="277"/>
                  </a:lnTo>
                  <a:lnTo>
                    <a:pt x="168" y="274"/>
                  </a:lnTo>
                  <a:lnTo>
                    <a:pt x="165" y="274"/>
                  </a:lnTo>
                  <a:lnTo>
                    <a:pt x="165" y="272"/>
                  </a:lnTo>
                  <a:lnTo>
                    <a:pt x="165" y="267"/>
                  </a:lnTo>
                  <a:lnTo>
                    <a:pt x="168" y="267"/>
                  </a:lnTo>
                  <a:lnTo>
                    <a:pt x="170" y="267"/>
                  </a:lnTo>
                  <a:lnTo>
                    <a:pt x="170" y="272"/>
                  </a:lnTo>
                  <a:lnTo>
                    <a:pt x="173" y="274"/>
                  </a:lnTo>
                  <a:lnTo>
                    <a:pt x="175" y="272"/>
                  </a:lnTo>
                  <a:lnTo>
                    <a:pt x="177" y="267"/>
                  </a:lnTo>
                  <a:lnTo>
                    <a:pt x="184" y="265"/>
                  </a:lnTo>
                  <a:lnTo>
                    <a:pt x="187" y="265"/>
                  </a:lnTo>
                  <a:lnTo>
                    <a:pt x="189" y="265"/>
                  </a:lnTo>
                  <a:lnTo>
                    <a:pt x="194" y="272"/>
                  </a:lnTo>
                  <a:lnTo>
                    <a:pt x="196" y="272"/>
                  </a:lnTo>
                  <a:lnTo>
                    <a:pt x="218" y="277"/>
                  </a:lnTo>
                  <a:lnTo>
                    <a:pt x="220" y="274"/>
                  </a:lnTo>
                  <a:lnTo>
                    <a:pt x="222" y="279"/>
                  </a:lnTo>
                  <a:lnTo>
                    <a:pt x="232" y="281"/>
                  </a:lnTo>
                  <a:lnTo>
                    <a:pt x="234" y="286"/>
                  </a:lnTo>
                  <a:lnTo>
                    <a:pt x="232" y="289"/>
                  </a:lnTo>
                  <a:lnTo>
                    <a:pt x="229" y="291"/>
                  </a:lnTo>
                  <a:lnTo>
                    <a:pt x="225" y="293"/>
                  </a:lnTo>
                  <a:lnTo>
                    <a:pt x="222" y="293"/>
                  </a:lnTo>
                  <a:lnTo>
                    <a:pt x="227" y="296"/>
                  </a:lnTo>
                  <a:lnTo>
                    <a:pt x="234" y="296"/>
                  </a:lnTo>
                  <a:lnTo>
                    <a:pt x="239" y="291"/>
                  </a:lnTo>
                  <a:lnTo>
                    <a:pt x="241" y="286"/>
                  </a:lnTo>
                  <a:lnTo>
                    <a:pt x="244" y="286"/>
                  </a:lnTo>
                  <a:lnTo>
                    <a:pt x="251" y="284"/>
                  </a:lnTo>
                  <a:lnTo>
                    <a:pt x="251" y="281"/>
                  </a:lnTo>
                  <a:lnTo>
                    <a:pt x="253" y="281"/>
                  </a:lnTo>
                  <a:lnTo>
                    <a:pt x="260" y="277"/>
                  </a:lnTo>
                  <a:lnTo>
                    <a:pt x="255" y="277"/>
                  </a:lnTo>
                  <a:lnTo>
                    <a:pt x="253" y="270"/>
                  </a:lnTo>
                  <a:lnTo>
                    <a:pt x="255" y="265"/>
                  </a:lnTo>
                  <a:lnTo>
                    <a:pt x="260" y="260"/>
                  </a:lnTo>
                  <a:lnTo>
                    <a:pt x="265" y="263"/>
                  </a:lnTo>
                  <a:lnTo>
                    <a:pt x="277" y="267"/>
                  </a:lnTo>
                  <a:lnTo>
                    <a:pt x="279" y="270"/>
                  </a:lnTo>
                  <a:lnTo>
                    <a:pt x="296" y="289"/>
                  </a:lnTo>
                  <a:lnTo>
                    <a:pt x="300" y="291"/>
                  </a:lnTo>
                  <a:lnTo>
                    <a:pt x="303" y="298"/>
                  </a:lnTo>
                  <a:lnTo>
                    <a:pt x="303" y="303"/>
                  </a:lnTo>
                  <a:lnTo>
                    <a:pt x="300" y="305"/>
                  </a:lnTo>
                  <a:lnTo>
                    <a:pt x="308" y="307"/>
                  </a:lnTo>
                  <a:lnTo>
                    <a:pt x="310" y="312"/>
                  </a:lnTo>
                  <a:lnTo>
                    <a:pt x="312" y="315"/>
                  </a:lnTo>
                  <a:lnTo>
                    <a:pt x="315" y="315"/>
                  </a:lnTo>
                  <a:lnTo>
                    <a:pt x="310" y="317"/>
                  </a:lnTo>
                  <a:lnTo>
                    <a:pt x="303" y="315"/>
                  </a:lnTo>
                  <a:lnTo>
                    <a:pt x="298" y="315"/>
                  </a:lnTo>
                  <a:lnTo>
                    <a:pt x="296" y="319"/>
                  </a:lnTo>
                  <a:lnTo>
                    <a:pt x="293" y="322"/>
                  </a:lnTo>
                  <a:lnTo>
                    <a:pt x="305" y="322"/>
                  </a:lnTo>
                  <a:lnTo>
                    <a:pt x="312" y="324"/>
                  </a:lnTo>
                  <a:lnTo>
                    <a:pt x="322" y="324"/>
                  </a:lnTo>
                  <a:lnTo>
                    <a:pt x="326" y="319"/>
                  </a:lnTo>
                  <a:lnTo>
                    <a:pt x="331" y="315"/>
                  </a:lnTo>
                  <a:lnTo>
                    <a:pt x="334" y="310"/>
                  </a:lnTo>
                  <a:lnTo>
                    <a:pt x="334" y="310"/>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8"/>
            <p:cNvSpPr>
              <a:spLocks/>
            </p:cNvSpPr>
            <p:nvPr/>
          </p:nvSpPr>
          <p:spPr bwMode="auto">
            <a:xfrm>
              <a:off x="3120" y="1108"/>
              <a:ext cx="763" cy="414"/>
            </a:xfrm>
            <a:custGeom>
              <a:avLst/>
              <a:gdLst>
                <a:gd name="T0" fmla="*/ 684 w 763"/>
                <a:gd name="T1" fmla="*/ 275 h 414"/>
                <a:gd name="T2" fmla="*/ 661 w 763"/>
                <a:gd name="T3" fmla="*/ 161 h 414"/>
                <a:gd name="T4" fmla="*/ 668 w 763"/>
                <a:gd name="T5" fmla="*/ 92 h 414"/>
                <a:gd name="T6" fmla="*/ 673 w 763"/>
                <a:gd name="T7" fmla="*/ 90 h 414"/>
                <a:gd name="T8" fmla="*/ 661 w 763"/>
                <a:gd name="T9" fmla="*/ 76 h 414"/>
                <a:gd name="T10" fmla="*/ 661 w 763"/>
                <a:gd name="T11" fmla="*/ 62 h 414"/>
                <a:gd name="T12" fmla="*/ 635 w 763"/>
                <a:gd name="T13" fmla="*/ 62 h 414"/>
                <a:gd name="T14" fmla="*/ 594 w 763"/>
                <a:gd name="T15" fmla="*/ 47 h 414"/>
                <a:gd name="T16" fmla="*/ 549 w 763"/>
                <a:gd name="T17" fmla="*/ 54 h 414"/>
                <a:gd name="T18" fmla="*/ 497 w 763"/>
                <a:gd name="T19" fmla="*/ 62 h 414"/>
                <a:gd name="T20" fmla="*/ 445 w 763"/>
                <a:gd name="T21" fmla="*/ 59 h 414"/>
                <a:gd name="T22" fmla="*/ 386 w 763"/>
                <a:gd name="T23" fmla="*/ 57 h 414"/>
                <a:gd name="T24" fmla="*/ 360 w 763"/>
                <a:gd name="T25" fmla="*/ 66 h 414"/>
                <a:gd name="T26" fmla="*/ 334 w 763"/>
                <a:gd name="T27" fmla="*/ 50 h 414"/>
                <a:gd name="T28" fmla="*/ 308 w 763"/>
                <a:gd name="T29" fmla="*/ 62 h 414"/>
                <a:gd name="T30" fmla="*/ 242 w 763"/>
                <a:gd name="T31" fmla="*/ 45 h 414"/>
                <a:gd name="T32" fmla="*/ 168 w 763"/>
                <a:gd name="T33" fmla="*/ 2 h 414"/>
                <a:gd name="T34" fmla="*/ 137 w 763"/>
                <a:gd name="T35" fmla="*/ 19 h 414"/>
                <a:gd name="T36" fmla="*/ 118 w 763"/>
                <a:gd name="T37" fmla="*/ 17 h 414"/>
                <a:gd name="T38" fmla="*/ 88 w 763"/>
                <a:gd name="T39" fmla="*/ 7 h 414"/>
                <a:gd name="T40" fmla="*/ 69 w 763"/>
                <a:gd name="T41" fmla="*/ 12 h 414"/>
                <a:gd name="T42" fmla="*/ 24 w 763"/>
                <a:gd name="T43" fmla="*/ 69 h 414"/>
                <a:gd name="T44" fmla="*/ 36 w 763"/>
                <a:gd name="T45" fmla="*/ 85 h 414"/>
                <a:gd name="T46" fmla="*/ 26 w 763"/>
                <a:gd name="T47" fmla="*/ 128 h 414"/>
                <a:gd name="T48" fmla="*/ 12 w 763"/>
                <a:gd name="T49" fmla="*/ 128 h 414"/>
                <a:gd name="T50" fmla="*/ 7 w 763"/>
                <a:gd name="T51" fmla="*/ 156 h 414"/>
                <a:gd name="T52" fmla="*/ 33 w 763"/>
                <a:gd name="T53" fmla="*/ 168 h 414"/>
                <a:gd name="T54" fmla="*/ 62 w 763"/>
                <a:gd name="T55" fmla="*/ 173 h 414"/>
                <a:gd name="T56" fmla="*/ 54 w 763"/>
                <a:gd name="T57" fmla="*/ 201 h 414"/>
                <a:gd name="T58" fmla="*/ 64 w 763"/>
                <a:gd name="T59" fmla="*/ 215 h 414"/>
                <a:gd name="T60" fmla="*/ 102 w 763"/>
                <a:gd name="T61" fmla="*/ 232 h 414"/>
                <a:gd name="T62" fmla="*/ 118 w 763"/>
                <a:gd name="T63" fmla="*/ 225 h 414"/>
                <a:gd name="T64" fmla="*/ 149 w 763"/>
                <a:gd name="T65" fmla="*/ 199 h 414"/>
                <a:gd name="T66" fmla="*/ 171 w 763"/>
                <a:gd name="T67" fmla="*/ 220 h 414"/>
                <a:gd name="T68" fmla="*/ 218 w 763"/>
                <a:gd name="T69" fmla="*/ 253 h 414"/>
                <a:gd name="T70" fmla="*/ 261 w 763"/>
                <a:gd name="T71" fmla="*/ 272 h 414"/>
                <a:gd name="T72" fmla="*/ 303 w 763"/>
                <a:gd name="T73" fmla="*/ 303 h 414"/>
                <a:gd name="T74" fmla="*/ 351 w 763"/>
                <a:gd name="T75" fmla="*/ 310 h 414"/>
                <a:gd name="T76" fmla="*/ 379 w 763"/>
                <a:gd name="T77" fmla="*/ 310 h 414"/>
                <a:gd name="T78" fmla="*/ 388 w 763"/>
                <a:gd name="T79" fmla="*/ 301 h 414"/>
                <a:gd name="T80" fmla="*/ 431 w 763"/>
                <a:gd name="T81" fmla="*/ 310 h 414"/>
                <a:gd name="T82" fmla="*/ 429 w 763"/>
                <a:gd name="T83" fmla="*/ 298 h 414"/>
                <a:gd name="T84" fmla="*/ 457 w 763"/>
                <a:gd name="T85" fmla="*/ 279 h 414"/>
                <a:gd name="T86" fmla="*/ 476 w 763"/>
                <a:gd name="T87" fmla="*/ 272 h 414"/>
                <a:gd name="T88" fmla="*/ 507 w 763"/>
                <a:gd name="T89" fmla="*/ 291 h 414"/>
                <a:gd name="T90" fmla="*/ 512 w 763"/>
                <a:gd name="T91" fmla="*/ 303 h 414"/>
                <a:gd name="T92" fmla="*/ 545 w 763"/>
                <a:gd name="T93" fmla="*/ 303 h 414"/>
                <a:gd name="T94" fmla="*/ 535 w 763"/>
                <a:gd name="T95" fmla="*/ 329 h 414"/>
                <a:gd name="T96" fmla="*/ 528 w 763"/>
                <a:gd name="T97" fmla="*/ 348 h 414"/>
                <a:gd name="T98" fmla="*/ 540 w 763"/>
                <a:gd name="T99" fmla="*/ 379 h 414"/>
                <a:gd name="T100" fmla="*/ 587 w 763"/>
                <a:gd name="T101" fmla="*/ 402 h 414"/>
                <a:gd name="T102" fmla="*/ 635 w 763"/>
                <a:gd name="T103" fmla="*/ 367 h 414"/>
                <a:gd name="T104" fmla="*/ 654 w 763"/>
                <a:gd name="T105" fmla="*/ 364 h 414"/>
                <a:gd name="T106" fmla="*/ 703 w 763"/>
                <a:gd name="T107" fmla="*/ 346 h 414"/>
                <a:gd name="T108" fmla="*/ 718 w 763"/>
                <a:gd name="T109" fmla="*/ 376 h 414"/>
                <a:gd name="T110" fmla="*/ 727 w 763"/>
                <a:gd name="T111" fmla="*/ 374 h 414"/>
                <a:gd name="T112" fmla="*/ 746 w 763"/>
                <a:gd name="T113" fmla="*/ 386 h 414"/>
                <a:gd name="T114" fmla="*/ 760 w 763"/>
                <a:gd name="T115" fmla="*/ 369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3" h="414">
                  <a:moveTo>
                    <a:pt x="763" y="350"/>
                  </a:moveTo>
                  <a:lnTo>
                    <a:pt x="753" y="346"/>
                  </a:lnTo>
                  <a:lnTo>
                    <a:pt x="748" y="343"/>
                  </a:lnTo>
                  <a:lnTo>
                    <a:pt x="741" y="338"/>
                  </a:lnTo>
                  <a:lnTo>
                    <a:pt x="737" y="331"/>
                  </a:lnTo>
                  <a:lnTo>
                    <a:pt x="722" y="315"/>
                  </a:lnTo>
                  <a:lnTo>
                    <a:pt x="718" y="312"/>
                  </a:lnTo>
                  <a:lnTo>
                    <a:pt x="711" y="308"/>
                  </a:lnTo>
                  <a:lnTo>
                    <a:pt x="703" y="301"/>
                  </a:lnTo>
                  <a:lnTo>
                    <a:pt x="699" y="291"/>
                  </a:lnTo>
                  <a:lnTo>
                    <a:pt x="689" y="284"/>
                  </a:lnTo>
                  <a:lnTo>
                    <a:pt x="684" y="275"/>
                  </a:lnTo>
                  <a:lnTo>
                    <a:pt x="680" y="267"/>
                  </a:lnTo>
                  <a:lnTo>
                    <a:pt x="675" y="256"/>
                  </a:lnTo>
                  <a:lnTo>
                    <a:pt x="675" y="248"/>
                  </a:lnTo>
                  <a:lnTo>
                    <a:pt x="673" y="244"/>
                  </a:lnTo>
                  <a:lnTo>
                    <a:pt x="673" y="241"/>
                  </a:lnTo>
                  <a:lnTo>
                    <a:pt x="670" y="237"/>
                  </a:lnTo>
                  <a:lnTo>
                    <a:pt x="668" y="237"/>
                  </a:lnTo>
                  <a:lnTo>
                    <a:pt x="668" y="234"/>
                  </a:lnTo>
                  <a:lnTo>
                    <a:pt x="668" y="227"/>
                  </a:lnTo>
                  <a:lnTo>
                    <a:pt x="661" y="196"/>
                  </a:lnTo>
                  <a:lnTo>
                    <a:pt x="661" y="182"/>
                  </a:lnTo>
                  <a:lnTo>
                    <a:pt x="661" y="161"/>
                  </a:lnTo>
                  <a:lnTo>
                    <a:pt x="661" y="159"/>
                  </a:lnTo>
                  <a:lnTo>
                    <a:pt x="658" y="156"/>
                  </a:lnTo>
                  <a:lnTo>
                    <a:pt x="656" y="151"/>
                  </a:lnTo>
                  <a:lnTo>
                    <a:pt x="654" y="142"/>
                  </a:lnTo>
                  <a:lnTo>
                    <a:pt x="654" y="130"/>
                  </a:lnTo>
                  <a:lnTo>
                    <a:pt x="654" y="116"/>
                  </a:lnTo>
                  <a:lnTo>
                    <a:pt x="661" y="97"/>
                  </a:lnTo>
                  <a:lnTo>
                    <a:pt x="658" y="97"/>
                  </a:lnTo>
                  <a:lnTo>
                    <a:pt x="658" y="95"/>
                  </a:lnTo>
                  <a:lnTo>
                    <a:pt x="663" y="90"/>
                  </a:lnTo>
                  <a:lnTo>
                    <a:pt x="666" y="90"/>
                  </a:lnTo>
                  <a:lnTo>
                    <a:pt x="668" y="92"/>
                  </a:lnTo>
                  <a:lnTo>
                    <a:pt x="675" y="97"/>
                  </a:lnTo>
                  <a:lnTo>
                    <a:pt x="677" y="102"/>
                  </a:lnTo>
                  <a:lnTo>
                    <a:pt x="680" y="104"/>
                  </a:lnTo>
                  <a:lnTo>
                    <a:pt x="684" y="104"/>
                  </a:lnTo>
                  <a:lnTo>
                    <a:pt x="684" y="104"/>
                  </a:lnTo>
                  <a:lnTo>
                    <a:pt x="677" y="99"/>
                  </a:lnTo>
                  <a:lnTo>
                    <a:pt x="675" y="97"/>
                  </a:lnTo>
                  <a:lnTo>
                    <a:pt x="675" y="97"/>
                  </a:lnTo>
                  <a:lnTo>
                    <a:pt x="675" y="95"/>
                  </a:lnTo>
                  <a:lnTo>
                    <a:pt x="675" y="95"/>
                  </a:lnTo>
                  <a:lnTo>
                    <a:pt x="675" y="92"/>
                  </a:lnTo>
                  <a:lnTo>
                    <a:pt x="673" y="90"/>
                  </a:lnTo>
                  <a:lnTo>
                    <a:pt x="673" y="90"/>
                  </a:lnTo>
                  <a:lnTo>
                    <a:pt x="673" y="88"/>
                  </a:lnTo>
                  <a:lnTo>
                    <a:pt x="673" y="88"/>
                  </a:lnTo>
                  <a:lnTo>
                    <a:pt x="673" y="88"/>
                  </a:lnTo>
                  <a:lnTo>
                    <a:pt x="670" y="88"/>
                  </a:lnTo>
                  <a:lnTo>
                    <a:pt x="666" y="85"/>
                  </a:lnTo>
                  <a:lnTo>
                    <a:pt x="663" y="83"/>
                  </a:lnTo>
                  <a:lnTo>
                    <a:pt x="663" y="83"/>
                  </a:lnTo>
                  <a:lnTo>
                    <a:pt x="663" y="83"/>
                  </a:lnTo>
                  <a:lnTo>
                    <a:pt x="663" y="80"/>
                  </a:lnTo>
                  <a:lnTo>
                    <a:pt x="663" y="78"/>
                  </a:lnTo>
                  <a:lnTo>
                    <a:pt x="661" y="76"/>
                  </a:lnTo>
                  <a:lnTo>
                    <a:pt x="661" y="71"/>
                  </a:lnTo>
                  <a:lnTo>
                    <a:pt x="661" y="71"/>
                  </a:lnTo>
                  <a:lnTo>
                    <a:pt x="661" y="69"/>
                  </a:lnTo>
                  <a:lnTo>
                    <a:pt x="661" y="69"/>
                  </a:lnTo>
                  <a:lnTo>
                    <a:pt x="661" y="69"/>
                  </a:lnTo>
                  <a:lnTo>
                    <a:pt x="663" y="66"/>
                  </a:lnTo>
                  <a:lnTo>
                    <a:pt x="663" y="66"/>
                  </a:lnTo>
                  <a:lnTo>
                    <a:pt x="663" y="64"/>
                  </a:lnTo>
                  <a:lnTo>
                    <a:pt x="663" y="64"/>
                  </a:lnTo>
                  <a:lnTo>
                    <a:pt x="663" y="62"/>
                  </a:lnTo>
                  <a:lnTo>
                    <a:pt x="661" y="62"/>
                  </a:lnTo>
                  <a:lnTo>
                    <a:pt x="661" y="62"/>
                  </a:lnTo>
                  <a:lnTo>
                    <a:pt x="658" y="62"/>
                  </a:lnTo>
                  <a:lnTo>
                    <a:pt x="654" y="62"/>
                  </a:lnTo>
                  <a:lnTo>
                    <a:pt x="651" y="64"/>
                  </a:lnTo>
                  <a:lnTo>
                    <a:pt x="651" y="64"/>
                  </a:lnTo>
                  <a:lnTo>
                    <a:pt x="649" y="64"/>
                  </a:lnTo>
                  <a:lnTo>
                    <a:pt x="649" y="64"/>
                  </a:lnTo>
                  <a:lnTo>
                    <a:pt x="649" y="64"/>
                  </a:lnTo>
                  <a:lnTo>
                    <a:pt x="642" y="64"/>
                  </a:lnTo>
                  <a:lnTo>
                    <a:pt x="637" y="62"/>
                  </a:lnTo>
                  <a:lnTo>
                    <a:pt x="637" y="62"/>
                  </a:lnTo>
                  <a:lnTo>
                    <a:pt x="635" y="62"/>
                  </a:lnTo>
                  <a:lnTo>
                    <a:pt x="635" y="62"/>
                  </a:lnTo>
                  <a:lnTo>
                    <a:pt x="632" y="62"/>
                  </a:lnTo>
                  <a:lnTo>
                    <a:pt x="630" y="62"/>
                  </a:lnTo>
                  <a:lnTo>
                    <a:pt x="628" y="62"/>
                  </a:lnTo>
                  <a:lnTo>
                    <a:pt x="628" y="59"/>
                  </a:lnTo>
                  <a:lnTo>
                    <a:pt x="625" y="57"/>
                  </a:lnTo>
                  <a:lnTo>
                    <a:pt x="625" y="54"/>
                  </a:lnTo>
                  <a:lnTo>
                    <a:pt x="625" y="54"/>
                  </a:lnTo>
                  <a:lnTo>
                    <a:pt x="623" y="52"/>
                  </a:lnTo>
                  <a:lnTo>
                    <a:pt x="618" y="52"/>
                  </a:lnTo>
                  <a:lnTo>
                    <a:pt x="599" y="47"/>
                  </a:lnTo>
                  <a:lnTo>
                    <a:pt x="597" y="47"/>
                  </a:lnTo>
                  <a:lnTo>
                    <a:pt x="594" y="47"/>
                  </a:lnTo>
                  <a:lnTo>
                    <a:pt x="594" y="47"/>
                  </a:lnTo>
                  <a:lnTo>
                    <a:pt x="585" y="50"/>
                  </a:lnTo>
                  <a:lnTo>
                    <a:pt x="583" y="50"/>
                  </a:lnTo>
                  <a:lnTo>
                    <a:pt x="580" y="47"/>
                  </a:lnTo>
                  <a:lnTo>
                    <a:pt x="578" y="47"/>
                  </a:lnTo>
                  <a:lnTo>
                    <a:pt x="573" y="47"/>
                  </a:lnTo>
                  <a:lnTo>
                    <a:pt x="561" y="50"/>
                  </a:lnTo>
                  <a:lnTo>
                    <a:pt x="557" y="50"/>
                  </a:lnTo>
                  <a:lnTo>
                    <a:pt x="557" y="50"/>
                  </a:lnTo>
                  <a:lnTo>
                    <a:pt x="554" y="52"/>
                  </a:lnTo>
                  <a:lnTo>
                    <a:pt x="554" y="52"/>
                  </a:lnTo>
                  <a:lnTo>
                    <a:pt x="549" y="54"/>
                  </a:lnTo>
                  <a:lnTo>
                    <a:pt x="547" y="54"/>
                  </a:lnTo>
                  <a:lnTo>
                    <a:pt x="547" y="54"/>
                  </a:lnTo>
                  <a:lnTo>
                    <a:pt x="545" y="57"/>
                  </a:lnTo>
                  <a:lnTo>
                    <a:pt x="545" y="62"/>
                  </a:lnTo>
                  <a:lnTo>
                    <a:pt x="540" y="64"/>
                  </a:lnTo>
                  <a:lnTo>
                    <a:pt x="531" y="66"/>
                  </a:lnTo>
                  <a:lnTo>
                    <a:pt x="526" y="71"/>
                  </a:lnTo>
                  <a:lnTo>
                    <a:pt x="523" y="73"/>
                  </a:lnTo>
                  <a:lnTo>
                    <a:pt x="519" y="73"/>
                  </a:lnTo>
                  <a:lnTo>
                    <a:pt x="516" y="73"/>
                  </a:lnTo>
                  <a:lnTo>
                    <a:pt x="504" y="64"/>
                  </a:lnTo>
                  <a:lnTo>
                    <a:pt x="497" y="62"/>
                  </a:lnTo>
                  <a:lnTo>
                    <a:pt x="495" y="59"/>
                  </a:lnTo>
                  <a:lnTo>
                    <a:pt x="490" y="59"/>
                  </a:lnTo>
                  <a:lnTo>
                    <a:pt x="483" y="62"/>
                  </a:lnTo>
                  <a:lnTo>
                    <a:pt x="478" y="62"/>
                  </a:lnTo>
                  <a:lnTo>
                    <a:pt x="476" y="57"/>
                  </a:lnTo>
                  <a:lnTo>
                    <a:pt x="467" y="54"/>
                  </a:lnTo>
                  <a:lnTo>
                    <a:pt x="450" y="54"/>
                  </a:lnTo>
                  <a:lnTo>
                    <a:pt x="450" y="54"/>
                  </a:lnTo>
                  <a:lnTo>
                    <a:pt x="450" y="54"/>
                  </a:lnTo>
                  <a:lnTo>
                    <a:pt x="448" y="57"/>
                  </a:lnTo>
                  <a:lnTo>
                    <a:pt x="448" y="59"/>
                  </a:lnTo>
                  <a:lnTo>
                    <a:pt x="445" y="59"/>
                  </a:lnTo>
                  <a:lnTo>
                    <a:pt x="445" y="59"/>
                  </a:lnTo>
                  <a:lnTo>
                    <a:pt x="441" y="59"/>
                  </a:lnTo>
                  <a:lnTo>
                    <a:pt x="426" y="62"/>
                  </a:lnTo>
                  <a:lnTo>
                    <a:pt x="422" y="64"/>
                  </a:lnTo>
                  <a:lnTo>
                    <a:pt x="422" y="62"/>
                  </a:lnTo>
                  <a:lnTo>
                    <a:pt x="419" y="59"/>
                  </a:lnTo>
                  <a:lnTo>
                    <a:pt x="417" y="59"/>
                  </a:lnTo>
                  <a:lnTo>
                    <a:pt x="417" y="59"/>
                  </a:lnTo>
                  <a:lnTo>
                    <a:pt x="405" y="54"/>
                  </a:lnTo>
                  <a:lnTo>
                    <a:pt x="405" y="54"/>
                  </a:lnTo>
                  <a:lnTo>
                    <a:pt x="386" y="57"/>
                  </a:lnTo>
                  <a:lnTo>
                    <a:pt x="386" y="57"/>
                  </a:lnTo>
                  <a:lnTo>
                    <a:pt x="384" y="57"/>
                  </a:lnTo>
                  <a:lnTo>
                    <a:pt x="384" y="59"/>
                  </a:lnTo>
                  <a:lnTo>
                    <a:pt x="384" y="59"/>
                  </a:lnTo>
                  <a:lnTo>
                    <a:pt x="381" y="62"/>
                  </a:lnTo>
                  <a:lnTo>
                    <a:pt x="381" y="62"/>
                  </a:lnTo>
                  <a:lnTo>
                    <a:pt x="374" y="64"/>
                  </a:lnTo>
                  <a:lnTo>
                    <a:pt x="372" y="64"/>
                  </a:lnTo>
                  <a:lnTo>
                    <a:pt x="372" y="64"/>
                  </a:lnTo>
                  <a:lnTo>
                    <a:pt x="369" y="66"/>
                  </a:lnTo>
                  <a:lnTo>
                    <a:pt x="362" y="69"/>
                  </a:lnTo>
                  <a:lnTo>
                    <a:pt x="360" y="66"/>
                  </a:lnTo>
                  <a:lnTo>
                    <a:pt x="360" y="66"/>
                  </a:lnTo>
                  <a:lnTo>
                    <a:pt x="358" y="64"/>
                  </a:lnTo>
                  <a:lnTo>
                    <a:pt x="355" y="64"/>
                  </a:lnTo>
                  <a:lnTo>
                    <a:pt x="336" y="59"/>
                  </a:lnTo>
                  <a:lnTo>
                    <a:pt x="334" y="59"/>
                  </a:lnTo>
                  <a:lnTo>
                    <a:pt x="334" y="57"/>
                  </a:lnTo>
                  <a:lnTo>
                    <a:pt x="334" y="57"/>
                  </a:lnTo>
                  <a:lnTo>
                    <a:pt x="334" y="57"/>
                  </a:lnTo>
                  <a:lnTo>
                    <a:pt x="336" y="54"/>
                  </a:lnTo>
                  <a:lnTo>
                    <a:pt x="336" y="54"/>
                  </a:lnTo>
                  <a:lnTo>
                    <a:pt x="336" y="52"/>
                  </a:lnTo>
                  <a:lnTo>
                    <a:pt x="336" y="52"/>
                  </a:lnTo>
                  <a:lnTo>
                    <a:pt x="334" y="50"/>
                  </a:lnTo>
                  <a:lnTo>
                    <a:pt x="334" y="50"/>
                  </a:lnTo>
                  <a:lnTo>
                    <a:pt x="334" y="50"/>
                  </a:lnTo>
                  <a:lnTo>
                    <a:pt x="332" y="47"/>
                  </a:lnTo>
                  <a:lnTo>
                    <a:pt x="329" y="47"/>
                  </a:lnTo>
                  <a:lnTo>
                    <a:pt x="327" y="47"/>
                  </a:lnTo>
                  <a:lnTo>
                    <a:pt x="324" y="47"/>
                  </a:lnTo>
                  <a:lnTo>
                    <a:pt x="322" y="47"/>
                  </a:lnTo>
                  <a:lnTo>
                    <a:pt x="322" y="45"/>
                  </a:lnTo>
                  <a:lnTo>
                    <a:pt x="320" y="45"/>
                  </a:lnTo>
                  <a:lnTo>
                    <a:pt x="317" y="47"/>
                  </a:lnTo>
                  <a:lnTo>
                    <a:pt x="315" y="52"/>
                  </a:lnTo>
                  <a:lnTo>
                    <a:pt x="308" y="62"/>
                  </a:lnTo>
                  <a:lnTo>
                    <a:pt x="301" y="66"/>
                  </a:lnTo>
                  <a:lnTo>
                    <a:pt x="294" y="69"/>
                  </a:lnTo>
                  <a:lnTo>
                    <a:pt x="284" y="69"/>
                  </a:lnTo>
                  <a:lnTo>
                    <a:pt x="275" y="66"/>
                  </a:lnTo>
                  <a:lnTo>
                    <a:pt x="268" y="62"/>
                  </a:lnTo>
                  <a:lnTo>
                    <a:pt x="265" y="57"/>
                  </a:lnTo>
                  <a:lnTo>
                    <a:pt x="261" y="47"/>
                  </a:lnTo>
                  <a:lnTo>
                    <a:pt x="258" y="45"/>
                  </a:lnTo>
                  <a:lnTo>
                    <a:pt x="253" y="45"/>
                  </a:lnTo>
                  <a:lnTo>
                    <a:pt x="251" y="47"/>
                  </a:lnTo>
                  <a:lnTo>
                    <a:pt x="246" y="47"/>
                  </a:lnTo>
                  <a:lnTo>
                    <a:pt x="242" y="45"/>
                  </a:lnTo>
                  <a:lnTo>
                    <a:pt x="220" y="31"/>
                  </a:lnTo>
                  <a:lnTo>
                    <a:pt x="211" y="28"/>
                  </a:lnTo>
                  <a:lnTo>
                    <a:pt x="204" y="28"/>
                  </a:lnTo>
                  <a:lnTo>
                    <a:pt x="194" y="31"/>
                  </a:lnTo>
                  <a:lnTo>
                    <a:pt x="187" y="31"/>
                  </a:lnTo>
                  <a:lnTo>
                    <a:pt x="182" y="21"/>
                  </a:lnTo>
                  <a:lnTo>
                    <a:pt x="178" y="12"/>
                  </a:lnTo>
                  <a:lnTo>
                    <a:pt x="178" y="12"/>
                  </a:lnTo>
                  <a:lnTo>
                    <a:pt x="178" y="9"/>
                  </a:lnTo>
                  <a:lnTo>
                    <a:pt x="173" y="7"/>
                  </a:lnTo>
                  <a:lnTo>
                    <a:pt x="171" y="5"/>
                  </a:lnTo>
                  <a:lnTo>
                    <a:pt x="168" y="2"/>
                  </a:lnTo>
                  <a:lnTo>
                    <a:pt x="154" y="9"/>
                  </a:lnTo>
                  <a:lnTo>
                    <a:pt x="156" y="2"/>
                  </a:lnTo>
                  <a:lnTo>
                    <a:pt x="152" y="0"/>
                  </a:lnTo>
                  <a:lnTo>
                    <a:pt x="147" y="2"/>
                  </a:lnTo>
                  <a:lnTo>
                    <a:pt x="147" y="7"/>
                  </a:lnTo>
                  <a:lnTo>
                    <a:pt x="152" y="12"/>
                  </a:lnTo>
                  <a:lnTo>
                    <a:pt x="149" y="14"/>
                  </a:lnTo>
                  <a:lnTo>
                    <a:pt x="147" y="14"/>
                  </a:lnTo>
                  <a:lnTo>
                    <a:pt x="137" y="12"/>
                  </a:lnTo>
                  <a:lnTo>
                    <a:pt x="135" y="14"/>
                  </a:lnTo>
                  <a:lnTo>
                    <a:pt x="137" y="17"/>
                  </a:lnTo>
                  <a:lnTo>
                    <a:pt x="137" y="19"/>
                  </a:lnTo>
                  <a:lnTo>
                    <a:pt x="137" y="21"/>
                  </a:lnTo>
                  <a:lnTo>
                    <a:pt x="135" y="21"/>
                  </a:lnTo>
                  <a:lnTo>
                    <a:pt x="133" y="19"/>
                  </a:lnTo>
                  <a:lnTo>
                    <a:pt x="133" y="17"/>
                  </a:lnTo>
                  <a:lnTo>
                    <a:pt x="123" y="12"/>
                  </a:lnTo>
                  <a:lnTo>
                    <a:pt x="121" y="7"/>
                  </a:lnTo>
                  <a:lnTo>
                    <a:pt x="121" y="7"/>
                  </a:lnTo>
                  <a:lnTo>
                    <a:pt x="121" y="9"/>
                  </a:lnTo>
                  <a:lnTo>
                    <a:pt x="121" y="9"/>
                  </a:lnTo>
                  <a:lnTo>
                    <a:pt x="121" y="9"/>
                  </a:lnTo>
                  <a:lnTo>
                    <a:pt x="118" y="9"/>
                  </a:lnTo>
                  <a:lnTo>
                    <a:pt x="118" y="17"/>
                  </a:lnTo>
                  <a:lnTo>
                    <a:pt x="114" y="21"/>
                  </a:lnTo>
                  <a:lnTo>
                    <a:pt x="104" y="19"/>
                  </a:lnTo>
                  <a:lnTo>
                    <a:pt x="97" y="17"/>
                  </a:lnTo>
                  <a:lnTo>
                    <a:pt x="95" y="14"/>
                  </a:lnTo>
                  <a:lnTo>
                    <a:pt x="95" y="12"/>
                  </a:lnTo>
                  <a:lnTo>
                    <a:pt x="95" y="9"/>
                  </a:lnTo>
                  <a:lnTo>
                    <a:pt x="95" y="7"/>
                  </a:lnTo>
                  <a:lnTo>
                    <a:pt x="95" y="5"/>
                  </a:lnTo>
                  <a:lnTo>
                    <a:pt x="95" y="5"/>
                  </a:lnTo>
                  <a:lnTo>
                    <a:pt x="92" y="2"/>
                  </a:lnTo>
                  <a:lnTo>
                    <a:pt x="90" y="5"/>
                  </a:lnTo>
                  <a:lnTo>
                    <a:pt x="88" y="7"/>
                  </a:lnTo>
                  <a:lnTo>
                    <a:pt x="85" y="9"/>
                  </a:lnTo>
                  <a:lnTo>
                    <a:pt x="81" y="7"/>
                  </a:lnTo>
                  <a:lnTo>
                    <a:pt x="78" y="2"/>
                  </a:lnTo>
                  <a:lnTo>
                    <a:pt x="76" y="2"/>
                  </a:lnTo>
                  <a:lnTo>
                    <a:pt x="73" y="2"/>
                  </a:lnTo>
                  <a:lnTo>
                    <a:pt x="73" y="5"/>
                  </a:lnTo>
                  <a:lnTo>
                    <a:pt x="73" y="7"/>
                  </a:lnTo>
                  <a:lnTo>
                    <a:pt x="73" y="9"/>
                  </a:lnTo>
                  <a:lnTo>
                    <a:pt x="76" y="12"/>
                  </a:lnTo>
                  <a:lnTo>
                    <a:pt x="73" y="17"/>
                  </a:lnTo>
                  <a:lnTo>
                    <a:pt x="71" y="17"/>
                  </a:lnTo>
                  <a:lnTo>
                    <a:pt x="69" y="12"/>
                  </a:lnTo>
                  <a:lnTo>
                    <a:pt x="66" y="12"/>
                  </a:lnTo>
                  <a:lnTo>
                    <a:pt x="64" y="12"/>
                  </a:lnTo>
                  <a:lnTo>
                    <a:pt x="59" y="12"/>
                  </a:lnTo>
                  <a:lnTo>
                    <a:pt x="50" y="12"/>
                  </a:lnTo>
                  <a:lnTo>
                    <a:pt x="47" y="17"/>
                  </a:lnTo>
                  <a:lnTo>
                    <a:pt x="47" y="19"/>
                  </a:lnTo>
                  <a:lnTo>
                    <a:pt x="40" y="28"/>
                  </a:lnTo>
                  <a:lnTo>
                    <a:pt x="26" y="59"/>
                  </a:lnTo>
                  <a:lnTo>
                    <a:pt x="24" y="62"/>
                  </a:lnTo>
                  <a:lnTo>
                    <a:pt x="24" y="64"/>
                  </a:lnTo>
                  <a:lnTo>
                    <a:pt x="24" y="66"/>
                  </a:lnTo>
                  <a:lnTo>
                    <a:pt x="24" y="69"/>
                  </a:lnTo>
                  <a:lnTo>
                    <a:pt x="24" y="71"/>
                  </a:lnTo>
                  <a:lnTo>
                    <a:pt x="24" y="73"/>
                  </a:lnTo>
                  <a:lnTo>
                    <a:pt x="24" y="76"/>
                  </a:lnTo>
                  <a:lnTo>
                    <a:pt x="24" y="76"/>
                  </a:lnTo>
                  <a:lnTo>
                    <a:pt x="26" y="78"/>
                  </a:lnTo>
                  <a:lnTo>
                    <a:pt x="26" y="78"/>
                  </a:lnTo>
                  <a:lnTo>
                    <a:pt x="28" y="78"/>
                  </a:lnTo>
                  <a:lnTo>
                    <a:pt x="31" y="80"/>
                  </a:lnTo>
                  <a:lnTo>
                    <a:pt x="33" y="80"/>
                  </a:lnTo>
                  <a:lnTo>
                    <a:pt x="33" y="83"/>
                  </a:lnTo>
                  <a:lnTo>
                    <a:pt x="33" y="83"/>
                  </a:lnTo>
                  <a:lnTo>
                    <a:pt x="36" y="85"/>
                  </a:lnTo>
                  <a:lnTo>
                    <a:pt x="36" y="85"/>
                  </a:lnTo>
                  <a:lnTo>
                    <a:pt x="36" y="88"/>
                  </a:lnTo>
                  <a:lnTo>
                    <a:pt x="33" y="95"/>
                  </a:lnTo>
                  <a:lnTo>
                    <a:pt x="31" y="102"/>
                  </a:lnTo>
                  <a:lnTo>
                    <a:pt x="26" y="109"/>
                  </a:lnTo>
                  <a:lnTo>
                    <a:pt x="24" y="111"/>
                  </a:lnTo>
                  <a:lnTo>
                    <a:pt x="24" y="116"/>
                  </a:lnTo>
                  <a:lnTo>
                    <a:pt x="24" y="116"/>
                  </a:lnTo>
                  <a:lnTo>
                    <a:pt x="24" y="116"/>
                  </a:lnTo>
                  <a:lnTo>
                    <a:pt x="26" y="123"/>
                  </a:lnTo>
                  <a:lnTo>
                    <a:pt x="26" y="128"/>
                  </a:lnTo>
                  <a:lnTo>
                    <a:pt x="26" y="128"/>
                  </a:lnTo>
                  <a:lnTo>
                    <a:pt x="26" y="130"/>
                  </a:lnTo>
                  <a:lnTo>
                    <a:pt x="26" y="133"/>
                  </a:lnTo>
                  <a:lnTo>
                    <a:pt x="26" y="133"/>
                  </a:lnTo>
                  <a:lnTo>
                    <a:pt x="24" y="135"/>
                  </a:lnTo>
                  <a:lnTo>
                    <a:pt x="24" y="135"/>
                  </a:lnTo>
                  <a:lnTo>
                    <a:pt x="21" y="135"/>
                  </a:lnTo>
                  <a:lnTo>
                    <a:pt x="17" y="133"/>
                  </a:lnTo>
                  <a:lnTo>
                    <a:pt x="14" y="133"/>
                  </a:lnTo>
                  <a:lnTo>
                    <a:pt x="14" y="133"/>
                  </a:lnTo>
                  <a:lnTo>
                    <a:pt x="14" y="128"/>
                  </a:lnTo>
                  <a:lnTo>
                    <a:pt x="12" y="128"/>
                  </a:lnTo>
                  <a:lnTo>
                    <a:pt x="12" y="128"/>
                  </a:lnTo>
                  <a:lnTo>
                    <a:pt x="12" y="128"/>
                  </a:lnTo>
                  <a:lnTo>
                    <a:pt x="9" y="130"/>
                  </a:lnTo>
                  <a:lnTo>
                    <a:pt x="9" y="133"/>
                  </a:lnTo>
                  <a:lnTo>
                    <a:pt x="9" y="135"/>
                  </a:lnTo>
                  <a:lnTo>
                    <a:pt x="9" y="135"/>
                  </a:lnTo>
                  <a:lnTo>
                    <a:pt x="9" y="137"/>
                  </a:lnTo>
                  <a:lnTo>
                    <a:pt x="7" y="140"/>
                  </a:lnTo>
                  <a:lnTo>
                    <a:pt x="0" y="137"/>
                  </a:lnTo>
                  <a:lnTo>
                    <a:pt x="2" y="159"/>
                  </a:lnTo>
                  <a:lnTo>
                    <a:pt x="5" y="156"/>
                  </a:lnTo>
                  <a:lnTo>
                    <a:pt x="7" y="156"/>
                  </a:lnTo>
                  <a:lnTo>
                    <a:pt x="7" y="156"/>
                  </a:lnTo>
                  <a:lnTo>
                    <a:pt x="9" y="156"/>
                  </a:lnTo>
                  <a:lnTo>
                    <a:pt x="9" y="159"/>
                  </a:lnTo>
                  <a:lnTo>
                    <a:pt x="12" y="161"/>
                  </a:lnTo>
                  <a:lnTo>
                    <a:pt x="14" y="161"/>
                  </a:lnTo>
                  <a:lnTo>
                    <a:pt x="14" y="161"/>
                  </a:lnTo>
                  <a:lnTo>
                    <a:pt x="17" y="161"/>
                  </a:lnTo>
                  <a:lnTo>
                    <a:pt x="19" y="159"/>
                  </a:lnTo>
                  <a:lnTo>
                    <a:pt x="21" y="159"/>
                  </a:lnTo>
                  <a:lnTo>
                    <a:pt x="24" y="161"/>
                  </a:lnTo>
                  <a:lnTo>
                    <a:pt x="31" y="166"/>
                  </a:lnTo>
                  <a:lnTo>
                    <a:pt x="33" y="168"/>
                  </a:lnTo>
                  <a:lnTo>
                    <a:pt x="33" y="168"/>
                  </a:lnTo>
                  <a:lnTo>
                    <a:pt x="36" y="168"/>
                  </a:lnTo>
                  <a:lnTo>
                    <a:pt x="38" y="168"/>
                  </a:lnTo>
                  <a:lnTo>
                    <a:pt x="40" y="168"/>
                  </a:lnTo>
                  <a:lnTo>
                    <a:pt x="43" y="166"/>
                  </a:lnTo>
                  <a:lnTo>
                    <a:pt x="43" y="163"/>
                  </a:lnTo>
                  <a:lnTo>
                    <a:pt x="45" y="163"/>
                  </a:lnTo>
                  <a:lnTo>
                    <a:pt x="45" y="163"/>
                  </a:lnTo>
                  <a:lnTo>
                    <a:pt x="47" y="163"/>
                  </a:lnTo>
                  <a:lnTo>
                    <a:pt x="50" y="168"/>
                  </a:lnTo>
                  <a:lnTo>
                    <a:pt x="50" y="170"/>
                  </a:lnTo>
                  <a:lnTo>
                    <a:pt x="52" y="170"/>
                  </a:lnTo>
                  <a:lnTo>
                    <a:pt x="62" y="173"/>
                  </a:lnTo>
                  <a:lnTo>
                    <a:pt x="64" y="175"/>
                  </a:lnTo>
                  <a:lnTo>
                    <a:pt x="64" y="185"/>
                  </a:lnTo>
                  <a:lnTo>
                    <a:pt x="64" y="189"/>
                  </a:lnTo>
                  <a:lnTo>
                    <a:pt x="64" y="192"/>
                  </a:lnTo>
                  <a:lnTo>
                    <a:pt x="62" y="192"/>
                  </a:lnTo>
                  <a:lnTo>
                    <a:pt x="59" y="196"/>
                  </a:lnTo>
                  <a:lnTo>
                    <a:pt x="59" y="199"/>
                  </a:lnTo>
                  <a:lnTo>
                    <a:pt x="57" y="199"/>
                  </a:lnTo>
                  <a:lnTo>
                    <a:pt x="57" y="199"/>
                  </a:lnTo>
                  <a:lnTo>
                    <a:pt x="54" y="199"/>
                  </a:lnTo>
                  <a:lnTo>
                    <a:pt x="54" y="201"/>
                  </a:lnTo>
                  <a:lnTo>
                    <a:pt x="54" y="201"/>
                  </a:lnTo>
                  <a:lnTo>
                    <a:pt x="52" y="211"/>
                  </a:lnTo>
                  <a:lnTo>
                    <a:pt x="52" y="213"/>
                  </a:lnTo>
                  <a:lnTo>
                    <a:pt x="52" y="215"/>
                  </a:lnTo>
                  <a:lnTo>
                    <a:pt x="52" y="215"/>
                  </a:lnTo>
                  <a:lnTo>
                    <a:pt x="52" y="218"/>
                  </a:lnTo>
                  <a:lnTo>
                    <a:pt x="52" y="218"/>
                  </a:lnTo>
                  <a:lnTo>
                    <a:pt x="54" y="218"/>
                  </a:lnTo>
                  <a:lnTo>
                    <a:pt x="59" y="218"/>
                  </a:lnTo>
                  <a:lnTo>
                    <a:pt x="62" y="218"/>
                  </a:lnTo>
                  <a:lnTo>
                    <a:pt x="64" y="218"/>
                  </a:lnTo>
                  <a:lnTo>
                    <a:pt x="64" y="215"/>
                  </a:lnTo>
                  <a:lnTo>
                    <a:pt x="64" y="215"/>
                  </a:lnTo>
                  <a:lnTo>
                    <a:pt x="66" y="213"/>
                  </a:lnTo>
                  <a:lnTo>
                    <a:pt x="69" y="213"/>
                  </a:lnTo>
                  <a:lnTo>
                    <a:pt x="73" y="213"/>
                  </a:lnTo>
                  <a:lnTo>
                    <a:pt x="78" y="213"/>
                  </a:lnTo>
                  <a:lnTo>
                    <a:pt x="81" y="213"/>
                  </a:lnTo>
                  <a:lnTo>
                    <a:pt x="85" y="213"/>
                  </a:lnTo>
                  <a:lnTo>
                    <a:pt x="85" y="213"/>
                  </a:lnTo>
                  <a:lnTo>
                    <a:pt x="97" y="220"/>
                  </a:lnTo>
                  <a:lnTo>
                    <a:pt x="99" y="222"/>
                  </a:lnTo>
                  <a:lnTo>
                    <a:pt x="99" y="222"/>
                  </a:lnTo>
                  <a:lnTo>
                    <a:pt x="99" y="227"/>
                  </a:lnTo>
                  <a:lnTo>
                    <a:pt x="102" y="232"/>
                  </a:lnTo>
                  <a:lnTo>
                    <a:pt x="107" y="234"/>
                  </a:lnTo>
                  <a:lnTo>
                    <a:pt x="104" y="232"/>
                  </a:lnTo>
                  <a:lnTo>
                    <a:pt x="104" y="232"/>
                  </a:lnTo>
                  <a:lnTo>
                    <a:pt x="107" y="232"/>
                  </a:lnTo>
                  <a:lnTo>
                    <a:pt x="107" y="230"/>
                  </a:lnTo>
                  <a:lnTo>
                    <a:pt x="107" y="230"/>
                  </a:lnTo>
                  <a:lnTo>
                    <a:pt x="109" y="230"/>
                  </a:lnTo>
                  <a:lnTo>
                    <a:pt x="111" y="230"/>
                  </a:lnTo>
                  <a:lnTo>
                    <a:pt x="116" y="227"/>
                  </a:lnTo>
                  <a:lnTo>
                    <a:pt x="118" y="225"/>
                  </a:lnTo>
                  <a:lnTo>
                    <a:pt x="118" y="225"/>
                  </a:lnTo>
                  <a:lnTo>
                    <a:pt x="118" y="225"/>
                  </a:lnTo>
                  <a:lnTo>
                    <a:pt x="121" y="222"/>
                  </a:lnTo>
                  <a:lnTo>
                    <a:pt x="121" y="220"/>
                  </a:lnTo>
                  <a:lnTo>
                    <a:pt x="121" y="220"/>
                  </a:lnTo>
                  <a:lnTo>
                    <a:pt x="126" y="215"/>
                  </a:lnTo>
                  <a:lnTo>
                    <a:pt x="130" y="208"/>
                  </a:lnTo>
                  <a:lnTo>
                    <a:pt x="133" y="204"/>
                  </a:lnTo>
                  <a:lnTo>
                    <a:pt x="137" y="199"/>
                  </a:lnTo>
                  <a:lnTo>
                    <a:pt x="140" y="199"/>
                  </a:lnTo>
                  <a:lnTo>
                    <a:pt x="140" y="199"/>
                  </a:lnTo>
                  <a:lnTo>
                    <a:pt x="142" y="196"/>
                  </a:lnTo>
                  <a:lnTo>
                    <a:pt x="144" y="196"/>
                  </a:lnTo>
                  <a:lnTo>
                    <a:pt x="149" y="199"/>
                  </a:lnTo>
                  <a:lnTo>
                    <a:pt x="159" y="201"/>
                  </a:lnTo>
                  <a:lnTo>
                    <a:pt x="171" y="208"/>
                  </a:lnTo>
                  <a:lnTo>
                    <a:pt x="171" y="208"/>
                  </a:lnTo>
                  <a:lnTo>
                    <a:pt x="173" y="211"/>
                  </a:lnTo>
                  <a:lnTo>
                    <a:pt x="173" y="213"/>
                  </a:lnTo>
                  <a:lnTo>
                    <a:pt x="173" y="213"/>
                  </a:lnTo>
                  <a:lnTo>
                    <a:pt x="173" y="215"/>
                  </a:lnTo>
                  <a:lnTo>
                    <a:pt x="171" y="215"/>
                  </a:lnTo>
                  <a:lnTo>
                    <a:pt x="168" y="215"/>
                  </a:lnTo>
                  <a:lnTo>
                    <a:pt x="168" y="218"/>
                  </a:lnTo>
                  <a:lnTo>
                    <a:pt x="168" y="218"/>
                  </a:lnTo>
                  <a:lnTo>
                    <a:pt x="171" y="220"/>
                  </a:lnTo>
                  <a:lnTo>
                    <a:pt x="182" y="232"/>
                  </a:lnTo>
                  <a:lnTo>
                    <a:pt x="185" y="232"/>
                  </a:lnTo>
                  <a:lnTo>
                    <a:pt x="185" y="234"/>
                  </a:lnTo>
                  <a:lnTo>
                    <a:pt x="187" y="237"/>
                  </a:lnTo>
                  <a:lnTo>
                    <a:pt x="189" y="237"/>
                  </a:lnTo>
                  <a:lnTo>
                    <a:pt x="199" y="237"/>
                  </a:lnTo>
                  <a:lnTo>
                    <a:pt x="208" y="244"/>
                  </a:lnTo>
                  <a:lnTo>
                    <a:pt x="213" y="246"/>
                  </a:lnTo>
                  <a:lnTo>
                    <a:pt x="213" y="246"/>
                  </a:lnTo>
                  <a:lnTo>
                    <a:pt x="216" y="246"/>
                  </a:lnTo>
                  <a:lnTo>
                    <a:pt x="216" y="248"/>
                  </a:lnTo>
                  <a:lnTo>
                    <a:pt x="218" y="253"/>
                  </a:lnTo>
                  <a:lnTo>
                    <a:pt x="218" y="253"/>
                  </a:lnTo>
                  <a:lnTo>
                    <a:pt x="220" y="258"/>
                  </a:lnTo>
                  <a:lnTo>
                    <a:pt x="225" y="260"/>
                  </a:lnTo>
                  <a:lnTo>
                    <a:pt x="227" y="260"/>
                  </a:lnTo>
                  <a:lnTo>
                    <a:pt x="234" y="258"/>
                  </a:lnTo>
                  <a:lnTo>
                    <a:pt x="234" y="258"/>
                  </a:lnTo>
                  <a:lnTo>
                    <a:pt x="246" y="260"/>
                  </a:lnTo>
                  <a:lnTo>
                    <a:pt x="249" y="260"/>
                  </a:lnTo>
                  <a:lnTo>
                    <a:pt x="251" y="263"/>
                  </a:lnTo>
                  <a:lnTo>
                    <a:pt x="258" y="270"/>
                  </a:lnTo>
                  <a:lnTo>
                    <a:pt x="258" y="272"/>
                  </a:lnTo>
                  <a:lnTo>
                    <a:pt x="261" y="272"/>
                  </a:lnTo>
                  <a:lnTo>
                    <a:pt x="272" y="275"/>
                  </a:lnTo>
                  <a:lnTo>
                    <a:pt x="275" y="277"/>
                  </a:lnTo>
                  <a:lnTo>
                    <a:pt x="275" y="282"/>
                  </a:lnTo>
                  <a:lnTo>
                    <a:pt x="275" y="284"/>
                  </a:lnTo>
                  <a:lnTo>
                    <a:pt x="275" y="284"/>
                  </a:lnTo>
                  <a:lnTo>
                    <a:pt x="275" y="284"/>
                  </a:lnTo>
                  <a:lnTo>
                    <a:pt x="275" y="286"/>
                  </a:lnTo>
                  <a:lnTo>
                    <a:pt x="282" y="293"/>
                  </a:lnTo>
                  <a:lnTo>
                    <a:pt x="284" y="296"/>
                  </a:lnTo>
                  <a:lnTo>
                    <a:pt x="294" y="303"/>
                  </a:lnTo>
                  <a:lnTo>
                    <a:pt x="296" y="305"/>
                  </a:lnTo>
                  <a:lnTo>
                    <a:pt x="303" y="303"/>
                  </a:lnTo>
                  <a:lnTo>
                    <a:pt x="303" y="303"/>
                  </a:lnTo>
                  <a:lnTo>
                    <a:pt x="306" y="301"/>
                  </a:lnTo>
                  <a:lnTo>
                    <a:pt x="306" y="298"/>
                  </a:lnTo>
                  <a:lnTo>
                    <a:pt x="308" y="296"/>
                  </a:lnTo>
                  <a:lnTo>
                    <a:pt x="308" y="296"/>
                  </a:lnTo>
                  <a:lnTo>
                    <a:pt x="308" y="296"/>
                  </a:lnTo>
                  <a:lnTo>
                    <a:pt x="310" y="293"/>
                  </a:lnTo>
                  <a:lnTo>
                    <a:pt x="310" y="293"/>
                  </a:lnTo>
                  <a:lnTo>
                    <a:pt x="324" y="293"/>
                  </a:lnTo>
                  <a:lnTo>
                    <a:pt x="329" y="296"/>
                  </a:lnTo>
                  <a:lnTo>
                    <a:pt x="343" y="305"/>
                  </a:lnTo>
                  <a:lnTo>
                    <a:pt x="351" y="310"/>
                  </a:lnTo>
                  <a:lnTo>
                    <a:pt x="353" y="310"/>
                  </a:lnTo>
                  <a:lnTo>
                    <a:pt x="353" y="312"/>
                  </a:lnTo>
                  <a:lnTo>
                    <a:pt x="355" y="312"/>
                  </a:lnTo>
                  <a:lnTo>
                    <a:pt x="355" y="312"/>
                  </a:lnTo>
                  <a:lnTo>
                    <a:pt x="360" y="315"/>
                  </a:lnTo>
                  <a:lnTo>
                    <a:pt x="360" y="315"/>
                  </a:lnTo>
                  <a:lnTo>
                    <a:pt x="362" y="317"/>
                  </a:lnTo>
                  <a:lnTo>
                    <a:pt x="365" y="319"/>
                  </a:lnTo>
                  <a:lnTo>
                    <a:pt x="367" y="322"/>
                  </a:lnTo>
                  <a:lnTo>
                    <a:pt x="369" y="322"/>
                  </a:lnTo>
                  <a:lnTo>
                    <a:pt x="369" y="322"/>
                  </a:lnTo>
                  <a:lnTo>
                    <a:pt x="379" y="310"/>
                  </a:lnTo>
                  <a:lnTo>
                    <a:pt x="379" y="308"/>
                  </a:lnTo>
                  <a:lnTo>
                    <a:pt x="381" y="305"/>
                  </a:lnTo>
                  <a:lnTo>
                    <a:pt x="384" y="305"/>
                  </a:lnTo>
                  <a:lnTo>
                    <a:pt x="384" y="303"/>
                  </a:lnTo>
                  <a:lnTo>
                    <a:pt x="384" y="303"/>
                  </a:lnTo>
                  <a:lnTo>
                    <a:pt x="384" y="303"/>
                  </a:lnTo>
                  <a:lnTo>
                    <a:pt x="384" y="301"/>
                  </a:lnTo>
                  <a:lnTo>
                    <a:pt x="384" y="301"/>
                  </a:lnTo>
                  <a:lnTo>
                    <a:pt x="384" y="301"/>
                  </a:lnTo>
                  <a:lnTo>
                    <a:pt x="386" y="298"/>
                  </a:lnTo>
                  <a:lnTo>
                    <a:pt x="386" y="301"/>
                  </a:lnTo>
                  <a:lnTo>
                    <a:pt x="388" y="301"/>
                  </a:lnTo>
                  <a:lnTo>
                    <a:pt x="388" y="301"/>
                  </a:lnTo>
                  <a:lnTo>
                    <a:pt x="391" y="301"/>
                  </a:lnTo>
                  <a:lnTo>
                    <a:pt x="388" y="303"/>
                  </a:lnTo>
                  <a:lnTo>
                    <a:pt x="388" y="305"/>
                  </a:lnTo>
                  <a:lnTo>
                    <a:pt x="388" y="305"/>
                  </a:lnTo>
                  <a:lnTo>
                    <a:pt x="386" y="308"/>
                  </a:lnTo>
                  <a:lnTo>
                    <a:pt x="386" y="308"/>
                  </a:lnTo>
                  <a:lnTo>
                    <a:pt x="386" y="310"/>
                  </a:lnTo>
                  <a:lnTo>
                    <a:pt x="388" y="310"/>
                  </a:lnTo>
                  <a:lnTo>
                    <a:pt x="396" y="315"/>
                  </a:lnTo>
                  <a:lnTo>
                    <a:pt x="429" y="310"/>
                  </a:lnTo>
                  <a:lnTo>
                    <a:pt x="431" y="310"/>
                  </a:lnTo>
                  <a:lnTo>
                    <a:pt x="436" y="310"/>
                  </a:lnTo>
                  <a:lnTo>
                    <a:pt x="438" y="310"/>
                  </a:lnTo>
                  <a:lnTo>
                    <a:pt x="441" y="308"/>
                  </a:lnTo>
                  <a:lnTo>
                    <a:pt x="441" y="308"/>
                  </a:lnTo>
                  <a:lnTo>
                    <a:pt x="441" y="305"/>
                  </a:lnTo>
                  <a:lnTo>
                    <a:pt x="441" y="305"/>
                  </a:lnTo>
                  <a:lnTo>
                    <a:pt x="438" y="305"/>
                  </a:lnTo>
                  <a:lnTo>
                    <a:pt x="431" y="303"/>
                  </a:lnTo>
                  <a:lnTo>
                    <a:pt x="431" y="301"/>
                  </a:lnTo>
                  <a:lnTo>
                    <a:pt x="429" y="301"/>
                  </a:lnTo>
                  <a:lnTo>
                    <a:pt x="429" y="301"/>
                  </a:lnTo>
                  <a:lnTo>
                    <a:pt x="429" y="298"/>
                  </a:lnTo>
                  <a:lnTo>
                    <a:pt x="429" y="298"/>
                  </a:lnTo>
                  <a:lnTo>
                    <a:pt x="429" y="296"/>
                  </a:lnTo>
                  <a:lnTo>
                    <a:pt x="429" y="296"/>
                  </a:lnTo>
                  <a:lnTo>
                    <a:pt x="429" y="296"/>
                  </a:lnTo>
                  <a:lnTo>
                    <a:pt x="429" y="293"/>
                  </a:lnTo>
                  <a:lnTo>
                    <a:pt x="445" y="291"/>
                  </a:lnTo>
                  <a:lnTo>
                    <a:pt x="448" y="291"/>
                  </a:lnTo>
                  <a:lnTo>
                    <a:pt x="455" y="284"/>
                  </a:lnTo>
                  <a:lnTo>
                    <a:pt x="457" y="282"/>
                  </a:lnTo>
                  <a:lnTo>
                    <a:pt x="457" y="282"/>
                  </a:lnTo>
                  <a:lnTo>
                    <a:pt x="457" y="282"/>
                  </a:lnTo>
                  <a:lnTo>
                    <a:pt x="457" y="279"/>
                  </a:lnTo>
                  <a:lnTo>
                    <a:pt x="459" y="279"/>
                  </a:lnTo>
                  <a:lnTo>
                    <a:pt x="464" y="279"/>
                  </a:lnTo>
                  <a:lnTo>
                    <a:pt x="464" y="279"/>
                  </a:lnTo>
                  <a:lnTo>
                    <a:pt x="467" y="279"/>
                  </a:lnTo>
                  <a:lnTo>
                    <a:pt x="467" y="277"/>
                  </a:lnTo>
                  <a:lnTo>
                    <a:pt x="469" y="275"/>
                  </a:lnTo>
                  <a:lnTo>
                    <a:pt x="469" y="272"/>
                  </a:lnTo>
                  <a:lnTo>
                    <a:pt x="469" y="272"/>
                  </a:lnTo>
                  <a:lnTo>
                    <a:pt x="471" y="272"/>
                  </a:lnTo>
                  <a:lnTo>
                    <a:pt x="471" y="272"/>
                  </a:lnTo>
                  <a:lnTo>
                    <a:pt x="474" y="272"/>
                  </a:lnTo>
                  <a:lnTo>
                    <a:pt x="476" y="272"/>
                  </a:lnTo>
                  <a:lnTo>
                    <a:pt x="478" y="275"/>
                  </a:lnTo>
                  <a:lnTo>
                    <a:pt x="478" y="275"/>
                  </a:lnTo>
                  <a:lnTo>
                    <a:pt x="481" y="277"/>
                  </a:lnTo>
                  <a:lnTo>
                    <a:pt x="481" y="279"/>
                  </a:lnTo>
                  <a:lnTo>
                    <a:pt x="483" y="282"/>
                  </a:lnTo>
                  <a:lnTo>
                    <a:pt x="490" y="289"/>
                  </a:lnTo>
                  <a:lnTo>
                    <a:pt x="493" y="291"/>
                  </a:lnTo>
                  <a:lnTo>
                    <a:pt x="497" y="293"/>
                  </a:lnTo>
                  <a:lnTo>
                    <a:pt x="504" y="293"/>
                  </a:lnTo>
                  <a:lnTo>
                    <a:pt x="504" y="293"/>
                  </a:lnTo>
                  <a:lnTo>
                    <a:pt x="507" y="291"/>
                  </a:lnTo>
                  <a:lnTo>
                    <a:pt x="507" y="291"/>
                  </a:lnTo>
                  <a:lnTo>
                    <a:pt x="507" y="291"/>
                  </a:lnTo>
                  <a:lnTo>
                    <a:pt x="509" y="289"/>
                  </a:lnTo>
                  <a:lnTo>
                    <a:pt x="509" y="289"/>
                  </a:lnTo>
                  <a:lnTo>
                    <a:pt x="512" y="291"/>
                  </a:lnTo>
                  <a:lnTo>
                    <a:pt x="516" y="293"/>
                  </a:lnTo>
                  <a:lnTo>
                    <a:pt x="516" y="293"/>
                  </a:lnTo>
                  <a:lnTo>
                    <a:pt x="516" y="296"/>
                  </a:lnTo>
                  <a:lnTo>
                    <a:pt x="516" y="296"/>
                  </a:lnTo>
                  <a:lnTo>
                    <a:pt x="516" y="298"/>
                  </a:lnTo>
                  <a:lnTo>
                    <a:pt x="514" y="301"/>
                  </a:lnTo>
                  <a:lnTo>
                    <a:pt x="512" y="301"/>
                  </a:lnTo>
                  <a:lnTo>
                    <a:pt x="512" y="303"/>
                  </a:lnTo>
                  <a:lnTo>
                    <a:pt x="512" y="303"/>
                  </a:lnTo>
                  <a:lnTo>
                    <a:pt x="514" y="303"/>
                  </a:lnTo>
                  <a:lnTo>
                    <a:pt x="516" y="305"/>
                  </a:lnTo>
                  <a:lnTo>
                    <a:pt x="521" y="305"/>
                  </a:lnTo>
                  <a:lnTo>
                    <a:pt x="523" y="305"/>
                  </a:lnTo>
                  <a:lnTo>
                    <a:pt x="526" y="305"/>
                  </a:lnTo>
                  <a:lnTo>
                    <a:pt x="531" y="303"/>
                  </a:lnTo>
                  <a:lnTo>
                    <a:pt x="535" y="303"/>
                  </a:lnTo>
                  <a:lnTo>
                    <a:pt x="540" y="303"/>
                  </a:lnTo>
                  <a:lnTo>
                    <a:pt x="542" y="303"/>
                  </a:lnTo>
                  <a:lnTo>
                    <a:pt x="545" y="303"/>
                  </a:lnTo>
                  <a:lnTo>
                    <a:pt x="545" y="303"/>
                  </a:lnTo>
                  <a:lnTo>
                    <a:pt x="545" y="303"/>
                  </a:lnTo>
                  <a:lnTo>
                    <a:pt x="547" y="303"/>
                  </a:lnTo>
                  <a:lnTo>
                    <a:pt x="547" y="305"/>
                  </a:lnTo>
                  <a:lnTo>
                    <a:pt x="545" y="308"/>
                  </a:lnTo>
                  <a:lnTo>
                    <a:pt x="545" y="310"/>
                  </a:lnTo>
                  <a:lnTo>
                    <a:pt x="542" y="312"/>
                  </a:lnTo>
                  <a:lnTo>
                    <a:pt x="542" y="317"/>
                  </a:lnTo>
                  <a:lnTo>
                    <a:pt x="540" y="319"/>
                  </a:lnTo>
                  <a:lnTo>
                    <a:pt x="540" y="319"/>
                  </a:lnTo>
                  <a:lnTo>
                    <a:pt x="538" y="324"/>
                  </a:lnTo>
                  <a:lnTo>
                    <a:pt x="535" y="329"/>
                  </a:lnTo>
                  <a:lnTo>
                    <a:pt x="535" y="329"/>
                  </a:lnTo>
                  <a:lnTo>
                    <a:pt x="533" y="334"/>
                  </a:lnTo>
                  <a:lnTo>
                    <a:pt x="533" y="334"/>
                  </a:lnTo>
                  <a:lnTo>
                    <a:pt x="531" y="334"/>
                  </a:lnTo>
                  <a:lnTo>
                    <a:pt x="528" y="334"/>
                  </a:lnTo>
                  <a:lnTo>
                    <a:pt x="526" y="336"/>
                  </a:lnTo>
                  <a:lnTo>
                    <a:pt x="526" y="336"/>
                  </a:lnTo>
                  <a:lnTo>
                    <a:pt x="526" y="338"/>
                  </a:lnTo>
                  <a:lnTo>
                    <a:pt x="526" y="341"/>
                  </a:lnTo>
                  <a:lnTo>
                    <a:pt x="526" y="343"/>
                  </a:lnTo>
                  <a:lnTo>
                    <a:pt x="526" y="343"/>
                  </a:lnTo>
                  <a:lnTo>
                    <a:pt x="526" y="346"/>
                  </a:lnTo>
                  <a:lnTo>
                    <a:pt x="528" y="348"/>
                  </a:lnTo>
                  <a:lnTo>
                    <a:pt x="533" y="350"/>
                  </a:lnTo>
                  <a:lnTo>
                    <a:pt x="533" y="353"/>
                  </a:lnTo>
                  <a:lnTo>
                    <a:pt x="533" y="353"/>
                  </a:lnTo>
                  <a:lnTo>
                    <a:pt x="533" y="357"/>
                  </a:lnTo>
                  <a:lnTo>
                    <a:pt x="533" y="360"/>
                  </a:lnTo>
                  <a:lnTo>
                    <a:pt x="533" y="360"/>
                  </a:lnTo>
                  <a:lnTo>
                    <a:pt x="535" y="362"/>
                  </a:lnTo>
                  <a:lnTo>
                    <a:pt x="535" y="362"/>
                  </a:lnTo>
                  <a:lnTo>
                    <a:pt x="538" y="364"/>
                  </a:lnTo>
                  <a:lnTo>
                    <a:pt x="538" y="364"/>
                  </a:lnTo>
                  <a:lnTo>
                    <a:pt x="538" y="376"/>
                  </a:lnTo>
                  <a:lnTo>
                    <a:pt x="540" y="379"/>
                  </a:lnTo>
                  <a:lnTo>
                    <a:pt x="542" y="381"/>
                  </a:lnTo>
                  <a:lnTo>
                    <a:pt x="554" y="386"/>
                  </a:lnTo>
                  <a:lnTo>
                    <a:pt x="554" y="388"/>
                  </a:lnTo>
                  <a:lnTo>
                    <a:pt x="557" y="391"/>
                  </a:lnTo>
                  <a:lnTo>
                    <a:pt x="559" y="393"/>
                  </a:lnTo>
                  <a:lnTo>
                    <a:pt x="561" y="393"/>
                  </a:lnTo>
                  <a:lnTo>
                    <a:pt x="561" y="393"/>
                  </a:lnTo>
                  <a:lnTo>
                    <a:pt x="564" y="395"/>
                  </a:lnTo>
                  <a:lnTo>
                    <a:pt x="573" y="395"/>
                  </a:lnTo>
                  <a:lnTo>
                    <a:pt x="576" y="395"/>
                  </a:lnTo>
                  <a:lnTo>
                    <a:pt x="583" y="400"/>
                  </a:lnTo>
                  <a:lnTo>
                    <a:pt x="587" y="402"/>
                  </a:lnTo>
                  <a:lnTo>
                    <a:pt x="590" y="405"/>
                  </a:lnTo>
                  <a:lnTo>
                    <a:pt x="594" y="407"/>
                  </a:lnTo>
                  <a:lnTo>
                    <a:pt x="616" y="414"/>
                  </a:lnTo>
                  <a:lnTo>
                    <a:pt x="618" y="414"/>
                  </a:lnTo>
                  <a:lnTo>
                    <a:pt x="623" y="412"/>
                  </a:lnTo>
                  <a:lnTo>
                    <a:pt x="625" y="402"/>
                  </a:lnTo>
                  <a:lnTo>
                    <a:pt x="625" y="400"/>
                  </a:lnTo>
                  <a:lnTo>
                    <a:pt x="630" y="393"/>
                  </a:lnTo>
                  <a:lnTo>
                    <a:pt x="630" y="391"/>
                  </a:lnTo>
                  <a:lnTo>
                    <a:pt x="635" y="372"/>
                  </a:lnTo>
                  <a:lnTo>
                    <a:pt x="635" y="372"/>
                  </a:lnTo>
                  <a:lnTo>
                    <a:pt x="635" y="367"/>
                  </a:lnTo>
                  <a:lnTo>
                    <a:pt x="635" y="364"/>
                  </a:lnTo>
                  <a:lnTo>
                    <a:pt x="635" y="362"/>
                  </a:lnTo>
                  <a:lnTo>
                    <a:pt x="635" y="362"/>
                  </a:lnTo>
                  <a:lnTo>
                    <a:pt x="637" y="362"/>
                  </a:lnTo>
                  <a:lnTo>
                    <a:pt x="637" y="362"/>
                  </a:lnTo>
                  <a:lnTo>
                    <a:pt x="637" y="362"/>
                  </a:lnTo>
                  <a:lnTo>
                    <a:pt x="639" y="364"/>
                  </a:lnTo>
                  <a:lnTo>
                    <a:pt x="642" y="364"/>
                  </a:lnTo>
                  <a:lnTo>
                    <a:pt x="649" y="364"/>
                  </a:lnTo>
                  <a:lnTo>
                    <a:pt x="649" y="364"/>
                  </a:lnTo>
                  <a:lnTo>
                    <a:pt x="651" y="364"/>
                  </a:lnTo>
                  <a:lnTo>
                    <a:pt x="654" y="364"/>
                  </a:lnTo>
                  <a:lnTo>
                    <a:pt x="663" y="360"/>
                  </a:lnTo>
                  <a:lnTo>
                    <a:pt x="666" y="355"/>
                  </a:lnTo>
                  <a:lnTo>
                    <a:pt x="668" y="355"/>
                  </a:lnTo>
                  <a:lnTo>
                    <a:pt x="670" y="353"/>
                  </a:lnTo>
                  <a:lnTo>
                    <a:pt x="673" y="353"/>
                  </a:lnTo>
                  <a:lnTo>
                    <a:pt x="680" y="350"/>
                  </a:lnTo>
                  <a:lnTo>
                    <a:pt x="682" y="350"/>
                  </a:lnTo>
                  <a:lnTo>
                    <a:pt x="684" y="350"/>
                  </a:lnTo>
                  <a:lnTo>
                    <a:pt x="689" y="353"/>
                  </a:lnTo>
                  <a:lnTo>
                    <a:pt x="692" y="350"/>
                  </a:lnTo>
                  <a:lnTo>
                    <a:pt x="696" y="348"/>
                  </a:lnTo>
                  <a:lnTo>
                    <a:pt x="703" y="346"/>
                  </a:lnTo>
                  <a:lnTo>
                    <a:pt x="706" y="350"/>
                  </a:lnTo>
                  <a:lnTo>
                    <a:pt x="706" y="355"/>
                  </a:lnTo>
                  <a:lnTo>
                    <a:pt x="706" y="360"/>
                  </a:lnTo>
                  <a:lnTo>
                    <a:pt x="703" y="362"/>
                  </a:lnTo>
                  <a:lnTo>
                    <a:pt x="706" y="364"/>
                  </a:lnTo>
                  <a:lnTo>
                    <a:pt x="715" y="369"/>
                  </a:lnTo>
                  <a:lnTo>
                    <a:pt x="715" y="369"/>
                  </a:lnTo>
                  <a:lnTo>
                    <a:pt x="718" y="372"/>
                  </a:lnTo>
                  <a:lnTo>
                    <a:pt x="718" y="372"/>
                  </a:lnTo>
                  <a:lnTo>
                    <a:pt x="718" y="374"/>
                  </a:lnTo>
                  <a:lnTo>
                    <a:pt x="718" y="376"/>
                  </a:lnTo>
                  <a:lnTo>
                    <a:pt x="718" y="376"/>
                  </a:lnTo>
                  <a:lnTo>
                    <a:pt x="720" y="379"/>
                  </a:lnTo>
                  <a:lnTo>
                    <a:pt x="720" y="379"/>
                  </a:lnTo>
                  <a:lnTo>
                    <a:pt x="720" y="379"/>
                  </a:lnTo>
                  <a:lnTo>
                    <a:pt x="722" y="376"/>
                  </a:lnTo>
                  <a:lnTo>
                    <a:pt x="722" y="376"/>
                  </a:lnTo>
                  <a:lnTo>
                    <a:pt x="722" y="374"/>
                  </a:lnTo>
                  <a:lnTo>
                    <a:pt x="722" y="374"/>
                  </a:lnTo>
                  <a:lnTo>
                    <a:pt x="722" y="372"/>
                  </a:lnTo>
                  <a:lnTo>
                    <a:pt x="725" y="372"/>
                  </a:lnTo>
                  <a:lnTo>
                    <a:pt x="727" y="372"/>
                  </a:lnTo>
                  <a:lnTo>
                    <a:pt x="727" y="372"/>
                  </a:lnTo>
                  <a:lnTo>
                    <a:pt x="727" y="374"/>
                  </a:lnTo>
                  <a:lnTo>
                    <a:pt x="729" y="376"/>
                  </a:lnTo>
                  <a:lnTo>
                    <a:pt x="729" y="379"/>
                  </a:lnTo>
                  <a:lnTo>
                    <a:pt x="732" y="383"/>
                  </a:lnTo>
                  <a:lnTo>
                    <a:pt x="732" y="383"/>
                  </a:lnTo>
                  <a:lnTo>
                    <a:pt x="734" y="386"/>
                  </a:lnTo>
                  <a:lnTo>
                    <a:pt x="734" y="388"/>
                  </a:lnTo>
                  <a:lnTo>
                    <a:pt x="737" y="388"/>
                  </a:lnTo>
                  <a:lnTo>
                    <a:pt x="744" y="388"/>
                  </a:lnTo>
                  <a:lnTo>
                    <a:pt x="744" y="388"/>
                  </a:lnTo>
                  <a:lnTo>
                    <a:pt x="746" y="388"/>
                  </a:lnTo>
                  <a:lnTo>
                    <a:pt x="746" y="386"/>
                  </a:lnTo>
                  <a:lnTo>
                    <a:pt x="746" y="386"/>
                  </a:lnTo>
                  <a:lnTo>
                    <a:pt x="748" y="383"/>
                  </a:lnTo>
                  <a:lnTo>
                    <a:pt x="748" y="383"/>
                  </a:lnTo>
                  <a:lnTo>
                    <a:pt x="748" y="381"/>
                  </a:lnTo>
                  <a:lnTo>
                    <a:pt x="748" y="381"/>
                  </a:lnTo>
                  <a:lnTo>
                    <a:pt x="751" y="381"/>
                  </a:lnTo>
                  <a:lnTo>
                    <a:pt x="756" y="379"/>
                  </a:lnTo>
                  <a:lnTo>
                    <a:pt x="756" y="379"/>
                  </a:lnTo>
                  <a:lnTo>
                    <a:pt x="756" y="376"/>
                  </a:lnTo>
                  <a:lnTo>
                    <a:pt x="756" y="376"/>
                  </a:lnTo>
                  <a:lnTo>
                    <a:pt x="758" y="372"/>
                  </a:lnTo>
                  <a:lnTo>
                    <a:pt x="760" y="369"/>
                  </a:lnTo>
                  <a:lnTo>
                    <a:pt x="760" y="369"/>
                  </a:lnTo>
                  <a:lnTo>
                    <a:pt x="758" y="369"/>
                  </a:lnTo>
                  <a:lnTo>
                    <a:pt x="758" y="367"/>
                  </a:lnTo>
                  <a:lnTo>
                    <a:pt x="758" y="364"/>
                  </a:lnTo>
                  <a:lnTo>
                    <a:pt x="758" y="364"/>
                  </a:lnTo>
                  <a:lnTo>
                    <a:pt x="758" y="362"/>
                  </a:lnTo>
                  <a:lnTo>
                    <a:pt x="758" y="362"/>
                  </a:lnTo>
                  <a:lnTo>
                    <a:pt x="758" y="360"/>
                  </a:lnTo>
                  <a:lnTo>
                    <a:pt x="760" y="353"/>
                  </a:lnTo>
                  <a:lnTo>
                    <a:pt x="763" y="350"/>
                  </a:lnTo>
                  <a:lnTo>
                    <a:pt x="763" y="350"/>
                  </a:lnTo>
                  <a:lnTo>
                    <a:pt x="763" y="350"/>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9"/>
            <p:cNvSpPr>
              <a:spLocks noEditPoints="1"/>
            </p:cNvSpPr>
            <p:nvPr/>
          </p:nvSpPr>
          <p:spPr bwMode="auto">
            <a:xfrm>
              <a:off x="4093" y="2175"/>
              <a:ext cx="439" cy="424"/>
            </a:xfrm>
            <a:custGeom>
              <a:avLst/>
              <a:gdLst>
                <a:gd name="T0" fmla="*/ 24 w 439"/>
                <a:gd name="T1" fmla="*/ 221 h 424"/>
                <a:gd name="T2" fmla="*/ 48 w 439"/>
                <a:gd name="T3" fmla="*/ 221 h 424"/>
                <a:gd name="T4" fmla="*/ 434 w 439"/>
                <a:gd name="T5" fmla="*/ 344 h 424"/>
                <a:gd name="T6" fmla="*/ 422 w 439"/>
                <a:gd name="T7" fmla="*/ 332 h 424"/>
                <a:gd name="T8" fmla="*/ 415 w 439"/>
                <a:gd name="T9" fmla="*/ 313 h 424"/>
                <a:gd name="T10" fmla="*/ 401 w 439"/>
                <a:gd name="T11" fmla="*/ 303 h 424"/>
                <a:gd name="T12" fmla="*/ 387 w 439"/>
                <a:gd name="T13" fmla="*/ 289 h 424"/>
                <a:gd name="T14" fmla="*/ 384 w 439"/>
                <a:gd name="T15" fmla="*/ 277 h 424"/>
                <a:gd name="T16" fmla="*/ 368 w 439"/>
                <a:gd name="T17" fmla="*/ 256 h 424"/>
                <a:gd name="T18" fmla="*/ 370 w 439"/>
                <a:gd name="T19" fmla="*/ 244 h 424"/>
                <a:gd name="T20" fmla="*/ 372 w 439"/>
                <a:gd name="T21" fmla="*/ 235 h 424"/>
                <a:gd name="T22" fmla="*/ 353 w 439"/>
                <a:gd name="T23" fmla="*/ 223 h 424"/>
                <a:gd name="T24" fmla="*/ 349 w 439"/>
                <a:gd name="T25" fmla="*/ 202 h 424"/>
                <a:gd name="T26" fmla="*/ 346 w 439"/>
                <a:gd name="T27" fmla="*/ 187 h 424"/>
                <a:gd name="T28" fmla="*/ 375 w 439"/>
                <a:gd name="T29" fmla="*/ 168 h 424"/>
                <a:gd name="T30" fmla="*/ 368 w 439"/>
                <a:gd name="T31" fmla="*/ 119 h 424"/>
                <a:gd name="T32" fmla="*/ 330 w 439"/>
                <a:gd name="T33" fmla="*/ 112 h 424"/>
                <a:gd name="T34" fmla="*/ 313 w 439"/>
                <a:gd name="T35" fmla="*/ 95 h 424"/>
                <a:gd name="T36" fmla="*/ 323 w 439"/>
                <a:gd name="T37" fmla="*/ 79 h 424"/>
                <a:gd name="T38" fmla="*/ 323 w 439"/>
                <a:gd name="T39" fmla="*/ 69 h 424"/>
                <a:gd name="T40" fmla="*/ 304 w 439"/>
                <a:gd name="T41" fmla="*/ 64 h 424"/>
                <a:gd name="T42" fmla="*/ 285 w 439"/>
                <a:gd name="T43" fmla="*/ 45 h 424"/>
                <a:gd name="T44" fmla="*/ 287 w 439"/>
                <a:gd name="T45" fmla="*/ 36 h 424"/>
                <a:gd name="T46" fmla="*/ 289 w 439"/>
                <a:gd name="T47" fmla="*/ 22 h 424"/>
                <a:gd name="T48" fmla="*/ 268 w 439"/>
                <a:gd name="T49" fmla="*/ 5 h 424"/>
                <a:gd name="T50" fmla="*/ 228 w 439"/>
                <a:gd name="T51" fmla="*/ 19 h 424"/>
                <a:gd name="T52" fmla="*/ 221 w 439"/>
                <a:gd name="T53" fmla="*/ 22 h 424"/>
                <a:gd name="T54" fmla="*/ 195 w 439"/>
                <a:gd name="T55" fmla="*/ 29 h 424"/>
                <a:gd name="T56" fmla="*/ 176 w 439"/>
                <a:gd name="T57" fmla="*/ 31 h 424"/>
                <a:gd name="T58" fmla="*/ 147 w 439"/>
                <a:gd name="T59" fmla="*/ 22 h 424"/>
                <a:gd name="T60" fmla="*/ 98 w 439"/>
                <a:gd name="T61" fmla="*/ 0 h 424"/>
                <a:gd name="T62" fmla="*/ 74 w 439"/>
                <a:gd name="T63" fmla="*/ 10 h 424"/>
                <a:gd name="T64" fmla="*/ 79 w 439"/>
                <a:gd name="T65" fmla="*/ 22 h 424"/>
                <a:gd name="T66" fmla="*/ 74 w 439"/>
                <a:gd name="T67" fmla="*/ 31 h 424"/>
                <a:gd name="T68" fmla="*/ 53 w 439"/>
                <a:gd name="T69" fmla="*/ 12 h 424"/>
                <a:gd name="T70" fmla="*/ 31 w 439"/>
                <a:gd name="T71" fmla="*/ 19 h 424"/>
                <a:gd name="T72" fmla="*/ 26 w 439"/>
                <a:gd name="T73" fmla="*/ 41 h 424"/>
                <a:gd name="T74" fmla="*/ 22 w 439"/>
                <a:gd name="T75" fmla="*/ 60 h 424"/>
                <a:gd name="T76" fmla="*/ 15 w 439"/>
                <a:gd name="T77" fmla="*/ 69 h 424"/>
                <a:gd name="T78" fmla="*/ 36 w 439"/>
                <a:gd name="T79" fmla="*/ 133 h 424"/>
                <a:gd name="T80" fmla="*/ 71 w 439"/>
                <a:gd name="T81" fmla="*/ 202 h 424"/>
                <a:gd name="T82" fmla="*/ 90 w 439"/>
                <a:gd name="T83" fmla="*/ 195 h 424"/>
                <a:gd name="T84" fmla="*/ 131 w 439"/>
                <a:gd name="T85" fmla="*/ 199 h 424"/>
                <a:gd name="T86" fmla="*/ 159 w 439"/>
                <a:gd name="T87" fmla="*/ 223 h 424"/>
                <a:gd name="T88" fmla="*/ 126 w 439"/>
                <a:gd name="T89" fmla="*/ 254 h 424"/>
                <a:gd name="T90" fmla="*/ 171 w 439"/>
                <a:gd name="T91" fmla="*/ 251 h 424"/>
                <a:gd name="T92" fmla="*/ 228 w 439"/>
                <a:gd name="T93" fmla="*/ 239 h 424"/>
                <a:gd name="T94" fmla="*/ 261 w 439"/>
                <a:gd name="T95" fmla="*/ 325 h 424"/>
                <a:gd name="T96" fmla="*/ 254 w 439"/>
                <a:gd name="T97" fmla="*/ 355 h 424"/>
                <a:gd name="T98" fmla="*/ 285 w 439"/>
                <a:gd name="T99" fmla="*/ 374 h 424"/>
                <a:gd name="T100" fmla="*/ 325 w 439"/>
                <a:gd name="T101" fmla="*/ 412 h 424"/>
                <a:gd name="T102" fmla="*/ 358 w 439"/>
                <a:gd name="T103" fmla="*/ 424 h 424"/>
                <a:gd name="T104" fmla="*/ 405 w 439"/>
                <a:gd name="T105" fmla="*/ 405 h 424"/>
                <a:gd name="T106" fmla="*/ 408 w 439"/>
                <a:gd name="T107" fmla="*/ 398 h 424"/>
                <a:gd name="T108" fmla="*/ 420 w 439"/>
                <a:gd name="T109" fmla="*/ 374 h 424"/>
                <a:gd name="T110" fmla="*/ 432 w 439"/>
                <a:gd name="T111" fmla="*/ 363 h 424"/>
                <a:gd name="T112" fmla="*/ 55 w 439"/>
                <a:gd name="T113" fmla="*/ 213 h 424"/>
                <a:gd name="T114" fmla="*/ 62 w 439"/>
                <a:gd name="T115" fmla="*/ 209 h 424"/>
                <a:gd name="T116" fmla="*/ 57 w 439"/>
                <a:gd name="T117" fmla="*/ 209 h 424"/>
                <a:gd name="T118" fmla="*/ 98 w 439"/>
                <a:gd name="T119" fmla="*/ 26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9" h="424">
                  <a:moveTo>
                    <a:pt x="48" y="216"/>
                  </a:moveTo>
                  <a:lnTo>
                    <a:pt x="43" y="213"/>
                  </a:lnTo>
                  <a:lnTo>
                    <a:pt x="31" y="209"/>
                  </a:lnTo>
                  <a:lnTo>
                    <a:pt x="26" y="209"/>
                  </a:lnTo>
                  <a:lnTo>
                    <a:pt x="26" y="211"/>
                  </a:lnTo>
                  <a:lnTo>
                    <a:pt x="26" y="213"/>
                  </a:lnTo>
                  <a:lnTo>
                    <a:pt x="26" y="213"/>
                  </a:lnTo>
                  <a:lnTo>
                    <a:pt x="24" y="216"/>
                  </a:lnTo>
                  <a:lnTo>
                    <a:pt x="24" y="221"/>
                  </a:lnTo>
                  <a:lnTo>
                    <a:pt x="26" y="223"/>
                  </a:lnTo>
                  <a:lnTo>
                    <a:pt x="31" y="225"/>
                  </a:lnTo>
                  <a:lnTo>
                    <a:pt x="31" y="228"/>
                  </a:lnTo>
                  <a:lnTo>
                    <a:pt x="34" y="225"/>
                  </a:lnTo>
                  <a:lnTo>
                    <a:pt x="38" y="225"/>
                  </a:lnTo>
                  <a:lnTo>
                    <a:pt x="41" y="225"/>
                  </a:lnTo>
                  <a:lnTo>
                    <a:pt x="43" y="225"/>
                  </a:lnTo>
                  <a:lnTo>
                    <a:pt x="45" y="223"/>
                  </a:lnTo>
                  <a:lnTo>
                    <a:pt x="48" y="221"/>
                  </a:lnTo>
                  <a:lnTo>
                    <a:pt x="48" y="221"/>
                  </a:lnTo>
                  <a:lnTo>
                    <a:pt x="48" y="218"/>
                  </a:lnTo>
                  <a:lnTo>
                    <a:pt x="48" y="216"/>
                  </a:lnTo>
                  <a:close/>
                  <a:moveTo>
                    <a:pt x="439" y="351"/>
                  </a:moveTo>
                  <a:lnTo>
                    <a:pt x="439" y="348"/>
                  </a:lnTo>
                  <a:lnTo>
                    <a:pt x="439" y="348"/>
                  </a:lnTo>
                  <a:lnTo>
                    <a:pt x="439" y="346"/>
                  </a:lnTo>
                  <a:lnTo>
                    <a:pt x="436" y="346"/>
                  </a:lnTo>
                  <a:lnTo>
                    <a:pt x="434" y="344"/>
                  </a:lnTo>
                  <a:lnTo>
                    <a:pt x="434" y="341"/>
                  </a:lnTo>
                  <a:lnTo>
                    <a:pt x="432" y="341"/>
                  </a:lnTo>
                  <a:lnTo>
                    <a:pt x="432" y="339"/>
                  </a:lnTo>
                  <a:lnTo>
                    <a:pt x="432" y="339"/>
                  </a:lnTo>
                  <a:lnTo>
                    <a:pt x="429" y="339"/>
                  </a:lnTo>
                  <a:lnTo>
                    <a:pt x="424" y="337"/>
                  </a:lnTo>
                  <a:lnTo>
                    <a:pt x="424" y="334"/>
                  </a:lnTo>
                  <a:lnTo>
                    <a:pt x="424" y="334"/>
                  </a:lnTo>
                  <a:lnTo>
                    <a:pt x="422" y="332"/>
                  </a:lnTo>
                  <a:lnTo>
                    <a:pt x="422" y="332"/>
                  </a:lnTo>
                  <a:lnTo>
                    <a:pt x="422" y="329"/>
                  </a:lnTo>
                  <a:lnTo>
                    <a:pt x="422" y="320"/>
                  </a:lnTo>
                  <a:lnTo>
                    <a:pt x="420" y="318"/>
                  </a:lnTo>
                  <a:lnTo>
                    <a:pt x="420" y="315"/>
                  </a:lnTo>
                  <a:lnTo>
                    <a:pt x="417" y="315"/>
                  </a:lnTo>
                  <a:lnTo>
                    <a:pt x="417" y="313"/>
                  </a:lnTo>
                  <a:lnTo>
                    <a:pt x="417" y="313"/>
                  </a:lnTo>
                  <a:lnTo>
                    <a:pt x="415" y="313"/>
                  </a:lnTo>
                  <a:lnTo>
                    <a:pt x="413" y="313"/>
                  </a:lnTo>
                  <a:lnTo>
                    <a:pt x="413" y="313"/>
                  </a:lnTo>
                  <a:lnTo>
                    <a:pt x="410" y="313"/>
                  </a:lnTo>
                  <a:lnTo>
                    <a:pt x="410" y="313"/>
                  </a:lnTo>
                  <a:lnTo>
                    <a:pt x="405" y="308"/>
                  </a:lnTo>
                  <a:lnTo>
                    <a:pt x="403" y="306"/>
                  </a:lnTo>
                  <a:lnTo>
                    <a:pt x="403" y="303"/>
                  </a:lnTo>
                  <a:lnTo>
                    <a:pt x="403" y="303"/>
                  </a:lnTo>
                  <a:lnTo>
                    <a:pt x="401" y="303"/>
                  </a:lnTo>
                  <a:lnTo>
                    <a:pt x="401" y="303"/>
                  </a:lnTo>
                  <a:lnTo>
                    <a:pt x="398" y="303"/>
                  </a:lnTo>
                  <a:lnTo>
                    <a:pt x="398" y="301"/>
                  </a:lnTo>
                  <a:lnTo>
                    <a:pt x="396" y="301"/>
                  </a:lnTo>
                  <a:lnTo>
                    <a:pt x="394" y="296"/>
                  </a:lnTo>
                  <a:lnTo>
                    <a:pt x="394" y="294"/>
                  </a:lnTo>
                  <a:lnTo>
                    <a:pt x="391" y="294"/>
                  </a:lnTo>
                  <a:lnTo>
                    <a:pt x="389" y="292"/>
                  </a:lnTo>
                  <a:lnTo>
                    <a:pt x="387" y="289"/>
                  </a:lnTo>
                  <a:lnTo>
                    <a:pt x="387" y="289"/>
                  </a:lnTo>
                  <a:lnTo>
                    <a:pt x="387" y="289"/>
                  </a:lnTo>
                  <a:lnTo>
                    <a:pt x="384" y="287"/>
                  </a:lnTo>
                  <a:lnTo>
                    <a:pt x="384" y="284"/>
                  </a:lnTo>
                  <a:lnTo>
                    <a:pt x="384" y="284"/>
                  </a:lnTo>
                  <a:lnTo>
                    <a:pt x="384" y="282"/>
                  </a:lnTo>
                  <a:lnTo>
                    <a:pt x="384" y="282"/>
                  </a:lnTo>
                  <a:lnTo>
                    <a:pt x="384" y="280"/>
                  </a:lnTo>
                  <a:lnTo>
                    <a:pt x="384" y="277"/>
                  </a:lnTo>
                  <a:lnTo>
                    <a:pt x="384" y="277"/>
                  </a:lnTo>
                  <a:lnTo>
                    <a:pt x="379" y="263"/>
                  </a:lnTo>
                  <a:lnTo>
                    <a:pt x="379" y="263"/>
                  </a:lnTo>
                  <a:lnTo>
                    <a:pt x="377" y="261"/>
                  </a:lnTo>
                  <a:lnTo>
                    <a:pt x="375" y="258"/>
                  </a:lnTo>
                  <a:lnTo>
                    <a:pt x="372" y="256"/>
                  </a:lnTo>
                  <a:lnTo>
                    <a:pt x="370" y="256"/>
                  </a:lnTo>
                  <a:lnTo>
                    <a:pt x="368" y="256"/>
                  </a:lnTo>
                  <a:lnTo>
                    <a:pt x="368" y="256"/>
                  </a:lnTo>
                  <a:lnTo>
                    <a:pt x="365" y="254"/>
                  </a:lnTo>
                  <a:lnTo>
                    <a:pt x="365" y="254"/>
                  </a:lnTo>
                  <a:lnTo>
                    <a:pt x="365" y="251"/>
                  </a:lnTo>
                  <a:lnTo>
                    <a:pt x="365" y="251"/>
                  </a:lnTo>
                  <a:lnTo>
                    <a:pt x="365" y="251"/>
                  </a:lnTo>
                  <a:lnTo>
                    <a:pt x="365" y="249"/>
                  </a:lnTo>
                  <a:lnTo>
                    <a:pt x="365" y="249"/>
                  </a:lnTo>
                  <a:lnTo>
                    <a:pt x="368" y="244"/>
                  </a:lnTo>
                  <a:lnTo>
                    <a:pt x="370" y="244"/>
                  </a:lnTo>
                  <a:lnTo>
                    <a:pt x="370" y="244"/>
                  </a:lnTo>
                  <a:lnTo>
                    <a:pt x="372" y="242"/>
                  </a:lnTo>
                  <a:lnTo>
                    <a:pt x="372" y="242"/>
                  </a:lnTo>
                  <a:lnTo>
                    <a:pt x="375" y="242"/>
                  </a:lnTo>
                  <a:lnTo>
                    <a:pt x="375" y="239"/>
                  </a:lnTo>
                  <a:lnTo>
                    <a:pt x="375" y="237"/>
                  </a:lnTo>
                  <a:lnTo>
                    <a:pt x="375" y="237"/>
                  </a:lnTo>
                  <a:lnTo>
                    <a:pt x="372" y="237"/>
                  </a:lnTo>
                  <a:lnTo>
                    <a:pt x="372" y="235"/>
                  </a:lnTo>
                  <a:lnTo>
                    <a:pt x="368" y="235"/>
                  </a:lnTo>
                  <a:lnTo>
                    <a:pt x="368" y="235"/>
                  </a:lnTo>
                  <a:lnTo>
                    <a:pt x="363" y="232"/>
                  </a:lnTo>
                  <a:lnTo>
                    <a:pt x="363" y="230"/>
                  </a:lnTo>
                  <a:lnTo>
                    <a:pt x="360" y="228"/>
                  </a:lnTo>
                  <a:lnTo>
                    <a:pt x="358" y="228"/>
                  </a:lnTo>
                  <a:lnTo>
                    <a:pt x="358" y="225"/>
                  </a:lnTo>
                  <a:lnTo>
                    <a:pt x="353" y="223"/>
                  </a:lnTo>
                  <a:lnTo>
                    <a:pt x="353" y="223"/>
                  </a:lnTo>
                  <a:lnTo>
                    <a:pt x="353" y="221"/>
                  </a:lnTo>
                  <a:lnTo>
                    <a:pt x="351" y="218"/>
                  </a:lnTo>
                  <a:lnTo>
                    <a:pt x="351" y="216"/>
                  </a:lnTo>
                  <a:lnTo>
                    <a:pt x="349" y="213"/>
                  </a:lnTo>
                  <a:lnTo>
                    <a:pt x="349" y="206"/>
                  </a:lnTo>
                  <a:lnTo>
                    <a:pt x="349" y="204"/>
                  </a:lnTo>
                  <a:lnTo>
                    <a:pt x="349" y="204"/>
                  </a:lnTo>
                  <a:lnTo>
                    <a:pt x="349" y="202"/>
                  </a:lnTo>
                  <a:lnTo>
                    <a:pt x="349" y="202"/>
                  </a:lnTo>
                  <a:lnTo>
                    <a:pt x="349" y="199"/>
                  </a:lnTo>
                  <a:lnTo>
                    <a:pt x="349" y="199"/>
                  </a:lnTo>
                  <a:lnTo>
                    <a:pt x="349" y="199"/>
                  </a:lnTo>
                  <a:lnTo>
                    <a:pt x="349" y="197"/>
                  </a:lnTo>
                  <a:lnTo>
                    <a:pt x="349" y="197"/>
                  </a:lnTo>
                  <a:lnTo>
                    <a:pt x="346" y="197"/>
                  </a:lnTo>
                  <a:lnTo>
                    <a:pt x="346" y="195"/>
                  </a:lnTo>
                  <a:lnTo>
                    <a:pt x="344" y="192"/>
                  </a:lnTo>
                  <a:lnTo>
                    <a:pt x="346" y="187"/>
                  </a:lnTo>
                  <a:lnTo>
                    <a:pt x="349" y="185"/>
                  </a:lnTo>
                  <a:lnTo>
                    <a:pt x="349" y="185"/>
                  </a:lnTo>
                  <a:lnTo>
                    <a:pt x="346" y="183"/>
                  </a:lnTo>
                  <a:lnTo>
                    <a:pt x="346" y="180"/>
                  </a:lnTo>
                  <a:lnTo>
                    <a:pt x="346" y="176"/>
                  </a:lnTo>
                  <a:lnTo>
                    <a:pt x="349" y="173"/>
                  </a:lnTo>
                  <a:lnTo>
                    <a:pt x="349" y="171"/>
                  </a:lnTo>
                  <a:lnTo>
                    <a:pt x="370" y="168"/>
                  </a:lnTo>
                  <a:lnTo>
                    <a:pt x="375" y="168"/>
                  </a:lnTo>
                  <a:lnTo>
                    <a:pt x="382" y="164"/>
                  </a:lnTo>
                  <a:lnTo>
                    <a:pt x="384" y="161"/>
                  </a:lnTo>
                  <a:lnTo>
                    <a:pt x="387" y="157"/>
                  </a:lnTo>
                  <a:lnTo>
                    <a:pt x="389" y="150"/>
                  </a:lnTo>
                  <a:lnTo>
                    <a:pt x="391" y="142"/>
                  </a:lnTo>
                  <a:lnTo>
                    <a:pt x="394" y="138"/>
                  </a:lnTo>
                  <a:lnTo>
                    <a:pt x="394" y="133"/>
                  </a:lnTo>
                  <a:lnTo>
                    <a:pt x="389" y="126"/>
                  </a:lnTo>
                  <a:lnTo>
                    <a:pt x="368" y="119"/>
                  </a:lnTo>
                  <a:lnTo>
                    <a:pt x="360" y="114"/>
                  </a:lnTo>
                  <a:lnTo>
                    <a:pt x="358" y="112"/>
                  </a:lnTo>
                  <a:lnTo>
                    <a:pt x="356" y="112"/>
                  </a:lnTo>
                  <a:lnTo>
                    <a:pt x="356" y="112"/>
                  </a:lnTo>
                  <a:lnTo>
                    <a:pt x="356" y="112"/>
                  </a:lnTo>
                  <a:lnTo>
                    <a:pt x="353" y="114"/>
                  </a:lnTo>
                  <a:lnTo>
                    <a:pt x="351" y="114"/>
                  </a:lnTo>
                  <a:lnTo>
                    <a:pt x="332" y="112"/>
                  </a:lnTo>
                  <a:lnTo>
                    <a:pt x="330" y="112"/>
                  </a:lnTo>
                  <a:lnTo>
                    <a:pt x="327" y="112"/>
                  </a:lnTo>
                  <a:lnTo>
                    <a:pt x="325" y="107"/>
                  </a:lnTo>
                  <a:lnTo>
                    <a:pt x="325" y="107"/>
                  </a:lnTo>
                  <a:lnTo>
                    <a:pt x="325" y="105"/>
                  </a:lnTo>
                  <a:lnTo>
                    <a:pt x="313" y="100"/>
                  </a:lnTo>
                  <a:lnTo>
                    <a:pt x="313" y="97"/>
                  </a:lnTo>
                  <a:lnTo>
                    <a:pt x="313" y="97"/>
                  </a:lnTo>
                  <a:lnTo>
                    <a:pt x="313" y="97"/>
                  </a:lnTo>
                  <a:lnTo>
                    <a:pt x="313" y="95"/>
                  </a:lnTo>
                  <a:lnTo>
                    <a:pt x="313" y="95"/>
                  </a:lnTo>
                  <a:lnTo>
                    <a:pt x="320" y="88"/>
                  </a:lnTo>
                  <a:lnTo>
                    <a:pt x="320" y="86"/>
                  </a:lnTo>
                  <a:lnTo>
                    <a:pt x="323" y="86"/>
                  </a:lnTo>
                  <a:lnTo>
                    <a:pt x="323" y="83"/>
                  </a:lnTo>
                  <a:lnTo>
                    <a:pt x="323" y="83"/>
                  </a:lnTo>
                  <a:lnTo>
                    <a:pt x="325" y="81"/>
                  </a:lnTo>
                  <a:lnTo>
                    <a:pt x="323" y="81"/>
                  </a:lnTo>
                  <a:lnTo>
                    <a:pt x="323" y="79"/>
                  </a:lnTo>
                  <a:lnTo>
                    <a:pt x="323" y="79"/>
                  </a:lnTo>
                  <a:lnTo>
                    <a:pt x="323" y="76"/>
                  </a:lnTo>
                  <a:lnTo>
                    <a:pt x="325" y="76"/>
                  </a:lnTo>
                  <a:lnTo>
                    <a:pt x="325" y="76"/>
                  </a:lnTo>
                  <a:lnTo>
                    <a:pt x="327" y="74"/>
                  </a:lnTo>
                  <a:lnTo>
                    <a:pt x="327" y="74"/>
                  </a:lnTo>
                  <a:lnTo>
                    <a:pt x="327" y="74"/>
                  </a:lnTo>
                  <a:lnTo>
                    <a:pt x="325" y="71"/>
                  </a:lnTo>
                  <a:lnTo>
                    <a:pt x="323" y="69"/>
                  </a:lnTo>
                  <a:lnTo>
                    <a:pt x="323" y="67"/>
                  </a:lnTo>
                  <a:lnTo>
                    <a:pt x="320" y="67"/>
                  </a:lnTo>
                  <a:lnTo>
                    <a:pt x="318" y="64"/>
                  </a:lnTo>
                  <a:lnTo>
                    <a:pt x="311" y="60"/>
                  </a:lnTo>
                  <a:lnTo>
                    <a:pt x="308" y="60"/>
                  </a:lnTo>
                  <a:lnTo>
                    <a:pt x="306" y="60"/>
                  </a:lnTo>
                  <a:lnTo>
                    <a:pt x="306" y="62"/>
                  </a:lnTo>
                  <a:lnTo>
                    <a:pt x="304" y="62"/>
                  </a:lnTo>
                  <a:lnTo>
                    <a:pt x="304" y="64"/>
                  </a:lnTo>
                  <a:lnTo>
                    <a:pt x="304" y="64"/>
                  </a:lnTo>
                  <a:lnTo>
                    <a:pt x="301" y="64"/>
                  </a:lnTo>
                  <a:lnTo>
                    <a:pt x="297" y="55"/>
                  </a:lnTo>
                  <a:lnTo>
                    <a:pt x="294" y="53"/>
                  </a:lnTo>
                  <a:lnTo>
                    <a:pt x="292" y="53"/>
                  </a:lnTo>
                  <a:lnTo>
                    <a:pt x="289" y="50"/>
                  </a:lnTo>
                  <a:lnTo>
                    <a:pt x="287" y="50"/>
                  </a:lnTo>
                  <a:lnTo>
                    <a:pt x="285" y="48"/>
                  </a:lnTo>
                  <a:lnTo>
                    <a:pt x="285" y="45"/>
                  </a:lnTo>
                  <a:lnTo>
                    <a:pt x="285" y="43"/>
                  </a:lnTo>
                  <a:lnTo>
                    <a:pt x="285" y="41"/>
                  </a:lnTo>
                  <a:lnTo>
                    <a:pt x="285" y="41"/>
                  </a:lnTo>
                  <a:lnTo>
                    <a:pt x="285" y="38"/>
                  </a:lnTo>
                  <a:lnTo>
                    <a:pt x="285" y="38"/>
                  </a:lnTo>
                  <a:lnTo>
                    <a:pt x="285" y="38"/>
                  </a:lnTo>
                  <a:lnTo>
                    <a:pt x="287" y="38"/>
                  </a:lnTo>
                  <a:lnTo>
                    <a:pt x="287" y="36"/>
                  </a:lnTo>
                  <a:lnTo>
                    <a:pt x="287" y="36"/>
                  </a:lnTo>
                  <a:lnTo>
                    <a:pt x="287" y="34"/>
                  </a:lnTo>
                  <a:lnTo>
                    <a:pt x="287" y="34"/>
                  </a:lnTo>
                  <a:lnTo>
                    <a:pt x="289" y="34"/>
                  </a:lnTo>
                  <a:lnTo>
                    <a:pt x="289" y="34"/>
                  </a:lnTo>
                  <a:lnTo>
                    <a:pt x="292" y="31"/>
                  </a:lnTo>
                  <a:lnTo>
                    <a:pt x="292" y="31"/>
                  </a:lnTo>
                  <a:lnTo>
                    <a:pt x="292" y="29"/>
                  </a:lnTo>
                  <a:lnTo>
                    <a:pt x="292" y="22"/>
                  </a:lnTo>
                  <a:lnTo>
                    <a:pt x="289" y="22"/>
                  </a:lnTo>
                  <a:lnTo>
                    <a:pt x="289" y="19"/>
                  </a:lnTo>
                  <a:lnTo>
                    <a:pt x="285" y="17"/>
                  </a:lnTo>
                  <a:lnTo>
                    <a:pt x="285" y="17"/>
                  </a:lnTo>
                  <a:lnTo>
                    <a:pt x="282" y="15"/>
                  </a:lnTo>
                  <a:lnTo>
                    <a:pt x="280" y="10"/>
                  </a:lnTo>
                  <a:lnTo>
                    <a:pt x="280" y="10"/>
                  </a:lnTo>
                  <a:lnTo>
                    <a:pt x="275" y="8"/>
                  </a:lnTo>
                  <a:lnTo>
                    <a:pt x="270" y="5"/>
                  </a:lnTo>
                  <a:lnTo>
                    <a:pt x="268" y="5"/>
                  </a:lnTo>
                  <a:lnTo>
                    <a:pt x="256" y="12"/>
                  </a:lnTo>
                  <a:lnTo>
                    <a:pt x="254" y="15"/>
                  </a:lnTo>
                  <a:lnTo>
                    <a:pt x="252" y="15"/>
                  </a:lnTo>
                  <a:lnTo>
                    <a:pt x="244" y="17"/>
                  </a:lnTo>
                  <a:lnTo>
                    <a:pt x="237" y="19"/>
                  </a:lnTo>
                  <a:lnTo>
                    <a:pt x="233" y="22"/>
                  </a:lnTo>
                  <a:lnTo>
                    <a:pt x="233" y="22"/>
                  </a:lnTo>
                  <a:lnTo>
                    <a:pt x="230" y="19"/>
                  </a:lnTo>
                  <a:lnTo>
                    <a:pt x="228" y="19"/>
                  </a:lnTo>
                  <a:lnTo>
                    <a:pt x="228" y="17"/>
                  </a:lnTo>
                  <a:lnTo>
                    <a:pt x="225" y="17"/>
                  </a:lnTo>
                  <a:lnTo>
                    <a:pt x="225" y="17"/>
                  </a:lnTo>
                  <a:lnTo>
                    <a:pt x="223" y="15"/>
                  </a:lnTo>
                  <a:lnTo>
                    <a:pt x="223" y="15"/>
                  </a:lnTo>
                  <a:lnTo>
                    <a:pt x="221" y="17"/>
                  </a:lnTo>
                  <a:lnTo>
                    <a:pt x="221" y="17"/>
                  </a:lnTo>
                  <a:lnTo>
                    <a:pt x="221" y="17"/>
                  </a:lnTo>
                  <a:lnTo>
                    <a:pt x="221" y="22"/>
                  </a:lnTo>
                  <a:lnTo>
                    <a:pt x="218" y="22"/>
                  </a:lnTo>
                  <a:lnTo>
                    <a:pt x="218" y="24"/>
                  </a:lnTo>
                  <a:lnTo>
                    <a:pt x="216" y="26"/>
                  </a:lnTo>
                  <a:lnTo>
                    <a:pt x="214" y="26"/>
                  </a:lnTo>
                  <a:lnTo>
                    <a:pt x="211" y="26"/>
                  </a:lnTo>
                  <a:lnTo>
                    <a:pt x="197" y="26"/>
                  </a:lnTo>
                  <a:lnTo>
                    <a:pt x="197" y="26"/>
                  </a:lnTo>
                  <a:lnTo>
                    <a:pt x="195" y="29"/>
                  </a:lnTo>
                  <a:lnTo>
                    <a:pt x="195" y="29"/>
                  </a:lnTo>
                  <a:lnTo>
                    <a:pt x="185" y="36"/>
                  </a:lnTo>
                  <a:lnTo>
                    <a:pt x="183" y="36"/>
                  </a:lnTo>
                  <a:lnTo>
                    <a:pt x="180" y="36"/>
                  </a:lnTo>
                  <a:lnTo>
                    <a:pt x="180" y="36"/>
                  </a:lnTo>
                  <a:lnTo>
                    <a:pt x="178" y="36"/>
                  </a:lnTo>
                  <a:lnTo>
                    <a:pt x="178" y="36"/>
                  </a:lnTo>
                  <a:lnTo>
                    <a:pt x="178" y="36"/>
                  </a:lnTo>
                  <a:lnTo>
                    <a:pt x="176" y="31"/>
                  </a:lnTo>
                  <a:lnTo>
                    <a:pt x="176" y="31"/>
                  </a:lnTo>
                  <a:lnTo>
                    <a:pt x="173" y="31"/>
                  </a:lnTo>
                  <a:lnTo>
                    <a:pt x="169" y="31"/>
                  </a:lnTo>
                  <a:lnTo>
                    <a:pt x="162" y="31"/>
                  </a:lnTo>
                  <a:lnTo>
                    <a:pt x="159" y="26"/>
                  </a:lnTo>
                  <a:lnTo>
                    <a:pt x="157" y="24"/>
                  </a:lnTo>
                  <a:lnTo>
                    <a:pt x="157" y="22"/>
                  </a:lnTo>
                  <a:lnTo>
                    <a:pt x="154" y="22"/>
                  </a:lnTo>
                  <a:lnTo>
                    <a:pt x="150" y="22"/>
                  </a:lnTo>
                  <a:lnTo>
                    <a:pt x="147" y="22"/>
                  </a:lnTo>
                  <a:lnTo>
                    <a:pt x="135" y="15"/>
                  </a:lnTo>
                  <a:lnTo>
                    <a:pt x="126" y="12"/>
                  </a:lnTo>
                  <a:lnTo>
                    <a:pt x="119" y="8"/>
                  </a:lnTo>
                  <a:lnTo>
                    <a:pt x="114" y="5"/>
                  </a:lnTo>
                  <a:lnTo>
                    <a:pt x="114" y="5"/>
                  </a:lnTo>
                  <a:lnTo>
                    <a:pt x="112" y="5"/>
                  </a:lnTo>
                  <a:lnTo>
                    <a:pt x="107" y="3"/>
                  </a:lnTo>
                  <a:lnTo>
                    <a:pt x="102" y="0"/>
                  </a:lnTo>
                  <a:lnTo>
                    <a:pt x="98" y="0"/>
                  </a:lnTo>
                  <a:lnTo>
                    <a:pt x="90" y="3"/>
                  </a:lnTo>
                  <a:lnTo>
                    <a:pt x="83" y="3"/>
                  </a:lnTo>
                  <a:lnTo>
                    <a:pt x="81" y="0"/>
                  </a:lnTo>
                  <a:lnTo>
                    <a:pt x="81" y="3"/>
                  </a:lnTo>
                  <a:lnTo>
                    <a:pt x="79" y="5"/>
                  </a:lnTo>
                  <a:lnTo>
                    <a:pt x="79" y="5"/>
                  </a:lnTo>
                  <a:lnTo>
                    <a:pt x="76" y="8"/>
                  </a:lnTo>
                  <a:lnTo>
                    <a:pt x="76" y="8"/>
                  </a:lnTo>
                  <a:lnTo>
                    <a:pt x="74" y="10"/>
                  </a:lnTo>
                  <a:lnTo>
                    <a:pt x="74" y="12"/>
                  </a:lnTo>
                  <a:lnTo>
                    <a:pt x="74" y="15"/>
                  </a:lnTo>
                  <a:lnTo>
                    <a:pt x="71" y="15"/>
                  </a:lnTo>
                  <a:lnTo>
                    <a:pt x="71" y="15"/>
                  </a:lnTo>
                  <a:lnTo>
                    <a:pt x="74" y="17"/>
                  </a:lnTo>
                  <a:lnTo>
                    <a:pt x="74" y="17"/>
                  </a:lnTo>
                  <a:lnTo>
                    <a:pt x="74" y="19"/>
                  </a:lnTo>
                  <a:lnTo>
                    <a:pt x="76" y="22"/>
                  </a:lnTo>
                  <a:lnTo>
                    <a:pt x="79" y="22"/>
                  </a:lnTo>
                  <a:lnTo>
                    <a:pt x="79" y="22"/>
                  </a:lnTo>
                  <a:lnTo>
                    <a:pt x="79" y="24"/>
                  </a:lnTo>
                  <a:lnTo>
                    <a:pt x="79" y="26"/>
                  </a:lnTo>
                  <a:lnTo>
                    <a:pt x="79" y="26"/>
                  </a:lnTo>
                  <a:lnTo>
                    <a:pt x="79" y="29"/>
                  </a:lnTo>
                  <a:lnTo>
                    <a:pt x="79" y="31"/>
                  </a:lnTo>
                  <a:lnTo>
                    <a:pt x="79" y="31"/>
                  </a:lnTo>
                  <a:lnTo>
                    <a:pt x="76" y="31"/>
                  </a:lnTo>
                  <a:lnTo>
                    <a:pt x="74" y="31"/>
                  </a:lnTo>
                  <a:lnTo>
                    <a:pt x="69" y="31"/>
                  </a:lnTo>
                  <a:lnTo>
                    <a:pt x="64" y="29"/>
                  </a:lnTo>
                  <a:lnTo>
                    <a:pt x="62" y="29"/>
                  </a:lnTo>
                  <a:lnTo>
                    <a:pt x="62" y="29"/>
                  </a:lnTo>
                  <a:lnTo>
                    <a:pt x="62" y="26"/>
                  </a:lnTo>
                  <a:lnTo>
                    <a:pt x="55" y="17"/>
                  </a:lnTo>
                  <a:lnTo>
                    <a:pt x="55" y="15"/>
                  </a:lnTo>
                  <a:lnTo>
                    <a:pt x="53" y="12"/>
                  </a:lnTo>
                  <a:lnTo>
                    <a:pt x="53" y="12"/>
                  </a:lnTo>
                  <a:lnTo>
                    <a:pt x="53" y="10"/>
                  </a:lnTo>
                  <a:lnTo>
                    <a:pt x="48" y="8"/>
                  </a:lnTo>
                  <a:lnTo>
                    <a:pt x="45" y="8"/>
                  </a:lnTo>
                  <a:lnTo>
                    <a:pt x="43" y="10"/>
                  </a:lnTo>
                  <a:lnTo>
                    <a:pt x="43" y="10"/>
                  </a:lnTo>
                  <a:lnTo>
                    <a:pt x="36" y="17"/>
                  </a:lnTo>
                  <a:lnTo>
                    <a:pt x="36" y="17"/>
                  </a:lnTo>
                  <a:lnTo>
                    <a:pt x="34" y="17"/>
                  </a:lnTo>
                  <a:lnTo>
                    <a:pt x="31" y="19"/>
                  </a:lnTo>
                  <a:lnTo>
                    <a:pt x="26" y="19"/>
                  </a:lnTo>
                  <a:lnTo>
                    <a:pt x="26" y="22"/>
                  </a:lnTo>
                  <a:lnTo>
                    <a:pt x="26" y="22"/>
                  </a:lnTo>
                  <a:lnTo>
                    <a:pt x="26" y="22"/>
                  </a:lnTo>
                  <a:lnTo>
                    <a:pt x="29" y="29"/>
                  </a:lnTo>
                  <a:lnTo>
                    <a:pt x="29" y="31"/>
                  </a:lnTo>
                  <a:lnTo>
                    <a:pt x="29" y="31"/>
                  </a:lnTo>
                  <a:lnTo>
                    <a:pt x="29" y="34"/>
                  </a:lnTo>
                  <a:lnTo>
                    <a:pt x="26" y="41"/>
                  </a:lnTo>
                  <a:lnTo>
                    <a:pt x="29" y="45"/>
                  </a:lnTo>
                  <a:lnTo>
                    <a:pt x="26" y="50"/>
                  </a:lnTo>
                  <a:lnTo>
                    <a:pt x="26" y="55"/>
                  </a:lnTo>
                  <a:lnTo>
                    <a:pt x="26" y="55"/>
                  </a:lnTo>
                  <a:lnTo>
                    <a:pt x="26" y="55"/>
                  </a:lnTo>
                  <a:lnTo>
                    <a:pt x="26" y="57"/>
                  </a:lnTo>
                  <a:lnTo>
                    <a:pt x="26" y="57"/>
                  </a:lnTo>
                  <a:lnTo>
                    <a:pt x="24" y="60"/>
                  </a:lnTo>
                  <a:lnTo>
                    <a:pt x="22" y="60"/>
                  </a:lnTo>
                  <a:lnTo>
                    <a:pt x="22" y="60"/>
                  </a:lnTo>
                  <a:lnTo>
                    <a:pt x="19" y="62"/>
                  </a:lnTo>
                  <a:lnTo>
                    <a:pt x="17" y="62"/>
                  </a:lnTo>
                  <a:lnTo>
                    <a:pt x="17" y="64"/>
                  </a:lnTo>
                  <a:lnTo>
                    <a:pt x="15" y="64"/>
                  </a:lnTo>
                  <a:lnTo>
                    <a:pt x="15" y="67"/>
                  </a:lnTo>
                  <a:lnTo>
                    <a:pt x="15" y="67"/>
                  </a:lnTo>
                  <a:lnTo>
                    <a:pt x="15" y="69"/>
                  </a:lnTo>
                  <a:lnTo>
                    <a:pt x="15" y="69"/>
                  </a:lnTo>
                  <a:lnTo>
                    <a:pt x="5" y="71"/>
                  </a:lnTo>
                  <a:lnTo>
                    <a:pt x="5" y="71"/>
                  </a:lnTo>
                  <a:lnTo>
                    <a:pt x="0" y="74"/>
                  </a:lnTo>
                  <a:lnTo>
                    <a:pt x="10" y="83"/>
                  </a:lnTo>
                  <a:lnTo>
                    <a:pt x="24" y="100"/>
                  </a:lnTo>
                  <a:lnTo>
                    <a:pt x="31" y="112"/>
                  </a:lnTo>
                  <a:lnTo>
                    <a:pt x="36" y="124"/>
                  </a:lnTo>
                  <a:lnTo>
                    <a:pt x="36" y="126"/>
                  </a:lnTo>
                  <a:lnTo>
                    <a:pt x="36" y="133"/>
                  </a:lnTo>
                  <a:lnTo>
                    <a:pt x="38" y="135"/>
                  </a:lnTo>
                  <a:lnTo>
                    <a:pt x="41" y="138"/>
                  </a:lnTo>
                  <a:lnTo>
                    <a:pt x="48" y="142"/>
                  </a:lnTo>
                  <a:lnTo>
                    <a:pt x="60" y="164"/>
                  </a:lnTo>
                  <a:lnTo>
                    <a:pt x="64" y="178"/>
                  </a:lnTo>
                  <a:lnTo>
                    <a:pt x="67" y="187"/>
                  </a:lnTo>
                  <a:lnTo>
                    <a:pt x="64" y="199"/>
                  </a:lnTo>
                  <a:lnTo>
                    <a:pt x="67" y="202"/>
                  </a:lnTo>
                  <a:lnTo>
                    <a:pt x="71" y="202"/>
                  </a:lnTo>
                  <a:lnTo>
                    <a:pt x="74" y="202"/>
                  </a:lnTo>
                  <a:lnTo>
                    <a:pt x="74" y="199"/>
                  </a:lnTo>
                  <a:lnTo>
                    <a:pt x="71" y="195"/>
                  </a:lnTo>
                  <a:lnTo>
                    <a:pt x="71" y="192"/>
                  </a:lnTo>
                  <a:lnTo>
                    <a:pt x="74" y="190"/>
                  </a:lnTo>
                  <a:lnTo>
                    <a:pt x="76" y="187"/>
                  </a:lnTo>
                  <a:lnTo>
                    <a:pt x="79" y="190"/>
                  </a:lnTo>
                  <a:lnTo>
                    <a:pt x="83" y="192"/>
                  </a:lnTo>
                  <a:lnTo>
                    <a:pt x="90" y="195"/>
                  </a:lnTo>
                  <a:lnTo>
                    <a:pt x="95" y="197"/>
                  </a:lnTo>
                  <a:lnTo>
                    <a:pt x="100" y="197"/>
                  </a:lnTo>
                  <a:lnTo>
                    <a:pt x="100" y="192"/>
                  </a:lnTo>
                  <a:lnTo>
                    <a:pt x="102" y="190"/>
                  </a:lnTo>
                  <a:lnTo>
                    <a:pt x="109" y="187"/>
                  </a:lnTo>
                  <a:lnTo>
                    <a:pt x="114" y="187"/>
                  </a:lnTo>
                  <a:lnTo>
                    <a:pt x="119" y="187"/>
                  </a:lnTo>
                  <a:lnTo>
                    <a:pt x="121" y="190"/>
                  </a:lnTo>
                  <a:lnTo>
                    <a:pt x="131" y="199"/>
                  </a:lnTo>
                  <a:lnTo>
                    <a:pt x="133" y="204"/>
                  </a:lnTo>
                  <a:lnTo>
                    <a:pt x="138" y="206"/>
                  </a:lnTo>
                  <a:lnTo>
                    <a:pt x="140" y="209"/>
                  </a:lnTo>
                  <a:lnTo>
                    <a:pt x="143" y="211"/>
                  </a:lnTo>
                  <a:lnTo>
                    <a:pt x="145" y="211"/>
                  </a:lnTo>
                  <a:lnTo>
                    <a:pt x="150" y="211"/>
                  </a:lnTo>
                  <a:lnTo>
                    <a:pt x="154" y="213"/>
                  </a:lnTo>
                  <a:lnTo>
                    <a:pt x="157" y="218"/>
                  </a:lnTo>
                  <a:lnTo>
                    <a:pt x="159" y="223"/>
                  </a:lnTo>
                  <a:lnTo>
                    <a:pt x="157" y="228"/>
                  </a:lnTo>
                  <a:lnTo>
                    <a:pt x="150" y="230"/>
                  </a:lnTo>
                  <a:lnTo>
                    <a:pt x="143" y="239"/>
                  </a:lnTo>
                  <a:lnTo>
                    <a:pt x="140" y="242"/>
                  </a:lnTo>
                  <a:lnTo>
                    <a:pt x="138" y="244"/>
                  </a:lnTo>
                  <a:lnTo>
                    <a:pt x="138" y="244"/>
                  </a:lnTo>
                  <a:lnTo>
                    <a:pt x="133" y="244"/>
                  </a:lnTo>
                  <a:lnTo>
                    <a:pt x="128" y="247"/>
                  </a:lnTo>
                  <a:lnTo>
                    <a:pt x="126" y="254"/>
                  </a:lnTo>
                  <a:lnTo>
                    <a:pt x="126" y="258"/>
                  </a:lnTo>
                  <a:lnTo>
                    <a:pt x="128" y="263"/>
                  </a:lnTo>
                  <a:lnTo>
                    <a:pt x="131" y="258"/>
                  </a:lnTo>
                  <a:lnTo>
                    <a:pt x="143" y="254"/>
                  </a:lnTo>
                  <a:lnTo>
                    <a:pt x="145" y="249"/>
                  </a:lnTo>
                  <a:lnTo>
                    <a:pt x="157" y="247"/>
                  </a:lnTo>
                  <a:lnTo>
                    <a:pt x="159" y="244"/>
                  </a:lnTo>
                  <a:lnTo>
                    <a:pt x="166" y="249"/>
                  </a:lnTo>
                  <a:lnTo>
                    <a:pt x="171" y="251"/>
                  </a:lnTo>
                  <a:lnTo>
                    <a:pt x="178" y="249"/>
                  </a:lnTo>
                  <a:lnTo>
                    <a:pt x="188" y="242"/>
                  </a:lnTo>
                  <a:lnTo>
                    <a:pt x="190" y="239"/>
                  </a:lnTo>
                  <a:lnTo>
                    <a:pt x="202" y="242"/>
                  </a:lnTo>
                  <a:lnTo>
                    <a:pt x="204" y="239"/>
                  </a:lnTo>
                  <a:lnTo>
                    <a:pt x="209" y="235"/>
                  </a:lnTo>
                  <a:lnTo>
                    <a:pt x="216" y="232"/>
                  </a:lnTo>
                  <a:lnTo>
                    <a:pt x="223" y="235"/>
                  </a:lnTo>
                  <a:lnTo>
                    <a:pt x="228" y="239"/>
                  </a:lnTo>
                  <a:lnTo>
                    <a:pt x="235" y="244"/>
                  </a:lnTo>
                  <a:lnTo>
                    <a:pt x="240" y="251"/>
                  </a:lnTo>
                  <a:lnTo>
                    <a:pt x="247" y="261"/>
                  </a:lnTo>
                  <a:lnTo>
                    <a:pt x="263" y="301"/>
                  </a:lnTo>
                  <a:lnTo>
                    <a:pt x="268" y="311"/>
                  </a:lnTo>
                  <a:lnTo>
                    <a:pt x="270" y="320"/>
                  </a:lnTo>
                  <a:lnTo>
                    <a:pt x="268" y="322"/>
                  </a:lnTo>
                  <a:lnTo>
                    <a:pt x="263" y="325"/>
                  </a:lnTo>
                  <a:lnTo>
                    <a:pt x="261" y="325"/>
                  </a:lnTo>
                  <a:lnTo>
                    <a:pt x="259" y="327"/>
                  </a:lnTo>
                  <a:lnTo>
                    <a:pt x="256" y="327"/>
                  </a:lnTo>
                  <a:lnTo>
                    <a:pt x="254" y="329"/>
                  </a:lnTo>
                  <a:lnTo>
                    <a:pt x="254" y="332"/>
                  </a:lnTo>
                  <a:lnTo>
                    <a:pt x="256" y="337"/>
                  </a:lnTo>
                  <a:lnTo>
                    <a:pt x="254" y="341"/>
                  </a:lnTo>
                  <a:lnTo>
                    <a:pt x="249" y="351"/>
                  </a:lnTo>
                  <a:lnTo>
                    <a:pt x="252" y="355"/>
                  </a:lnTo>
                  <a:lnTo>
                    <a:pt x="254" y="355"/>
                  </a:lnTo>
                  <a:lnTo>
                    <a:pt x="256" y="358"/>
                  </a:lnTo>
                  <a:lnTo>
                    <a:pt x="261" y="358"/>
                  </a:lnTo>
                  <a:lnTo>
                    <a:pt x="263" y="360"/>
                  </a:lnTo>
                  <a:lnTo>
                    <a:pt x="263" y="360"/>
                  </a:lnTo>
                  <a:lnTo>
                    <a:pt x="270" y="363"/>
                  </a:lnTo>
                  <a:lnTo>
                    <a:pt x="275" y="367"/>
                  </a:lnTo>
                  <a:lnTo>
                    <a:pt x="278" y="372"/>
                  </a:lnTo>
                  <a:lnTo>
                    <a:pt x="280" y="374"/>
                  </a:lnTo>
                  <a:lnTo>
                    <a:pt x="285" y="374"/>
                  </a:lnTo>
                  <a:lnTo>
                    <a:pt x="289" y="374"/>
                  </a:lnTo>
                  <a:lnTo>
                    <a:pt x="294" y="372"/>
                  </a:lnTo>
                  <a:lnTo>
                    <a:pt x="297" y="374"/>
                  </a:lnTo>
                  <a:lnTo>
                    <a:pt x="311" y="389"/>
                  </a:lnTo>
                  <a:lnTo>
                    <a:pt x="315" y="391"/>
                  </a:lnTo>
                  <a:lnTo>
                    <a:pt x="320" y="393"/>
                  </a:lnTo>
                  <a:lnTo>
                    <a:pt x="325" y="400"/>
                  </a:lnTo>
                  <a:lnTo>
                    <a:pt x="330" y="408"/>
                  </a:lnTo>
                  <a:lnTo>
                    <a:pt x="325" y="412"/>
                  </a:lnTo>
                  <a:lnTo>
                    <a:pt x="325" y="415"/>
                  </a:lnTo>
                  <a:lnTo>
                    <a:pt x="327" y="415"/>
                  </a:lnTo>
                  <a:lnTo>
                    <a:pt x="330" y="412"/>
                  </a:lnTo>
                  <a:lnTo>
                    <a:pt x="332" y="412"/>
                  </a:lnTo>
                  <a:lnTo>
                    <a:pt x="334" y="412"/>
                  </a:lnTo>
                  <a:lnTo>
                    <a:pt x="337" y="412"/>
                  </a:lnTo>
                  <a:lnTo>
                    <a:pt x="344" y="419"/>
                  </a:lnTo>
                  <a:lnTo>
                    <a:pt x="346" y="422"/>
                  </a:lnTo>
                  <a:lnTo>
                    <a:pt x="358" y="424"/>
                  </a:lnTo>
                  <a:lnTo>
                    <a:pt x="360" y="422"/>
                  </a:lnTo>
                  <a:lnTo>
                    <a:pt x="368" y="415"/>
                  </a:lnTo>
                  <a:lnTo>
                    <a:pt x="375" y="408"/>
                  </a:lnTo>
                  <a:lnTo>
                    <a:pt x="379" y="403"/>
                  </a:lnTo>
                  <a:lnTo>
                    <a:pt x="384" y="400"/>
                  </a:lnTo>
                  <a:lnTo>
                    <a:pt x="401" y="400"/>
                  </a:lnTo>
                  <a:lnTo>
                    <a:pt x="403" y="400"/>
                  </a:lnTo>
                  <a:lnTo>
                    <a:pt x="403" y="403"/>
                  </a:lnTo>
                  <a:lnTo>
                    <a:pt x="405" y="405"/>
                  </a:lnTo>
                  <a:lnTo>
                    <a:pt x="408" y="408"/>
                  </a:lnTo>
                  <a:lnTo>
                    <a:pt x="413" y="405"/>
                  </a:lnTo>
                  <a:lnTo>
                    <a:pt x="413" y="403"/>
                  </a:lnTo>
                  <a:lnTo>
                    <a:pt x="410" y="403"/>
                  </a:lnTo>
                  <a:lnTo>
                    <a:pt x="410" y="403"/>
                  </a:lnTo>
                  <a:lnTo>
                    <a:pt x="410" y="403"/>
                  </a:lnTo>
                  <a:lnTo>
                    <a:pt x="408" y="400"/>
                  </a:lnTo>
                  <a:lnTo>
                    <a:pt x="408" y="400"/>
                  </a:lnTo>
                  <a:lnTo>
                    <a:pt x="408" y="398"/>
                  </a:lnTo>
                  <a:lnTo>
                    <a:pt x="410" y="398"/>
                  </a:lnTo>
                  <a:lnTo>
                    <a:pt x="413" y="396"/>
                  </a:lnTo>
                  <a:lnTo>
                    <a:pt x="417" y="386"/>
                  </a:lnTo>
                  <a:lnTo>
                    <a:pt x="420" y="384"/>
                  </a:lnTo>
                  <a:lnTo>
                    <a:pt x="420" y="382"/>
                  </a:lnTo>
                  <a:lnTo>
                    <a:pt x="417" y="379"/>
                  </a:lnTo>
                  <a:lnTo>
                    <a:pt x="417" y="377"/>
                  </a:lnTo>
                  <a:lnTo>
                    <a:pt x="417" y="374"/>
                  </a:lnTo>
                  <a:lnTo>
                    <a:pt x="420" y="374"/>
                  </a:lnTo>
                  <a:lnTo>
                    <a:pt x="420" y="372"/>
                  </a:lnTo>
                  <a:lnTo>
                    <a:pt x="422" y="370"/>
                  </a:lnTo>
                  <a:lnTo>
                    <a:pt x="424" y="370"/>
                  </a:lnTo>
                  <a:lnTo>
                    <a:pt x="424" y="370"/>
                  </a:lnTo>
                  <a:lnTo>
                    <a:pt x="427" y="367"/>
                  </a:lnTo>
                  <a:lnTo>
                    <a:pt x="427" y="367"/>
                  </a:lnTo>
                  <a:lnTo>
                    <a:pt x="429" y="367"/>
                  </a:lnTo>
                  <a:lnTo>
                    <a:pt x="429" y="365"/>
                  </a:lnTo>
                  <a:lnTo>
                    <a:pt x="432" y="363"/>
                  </a:lnTo>
                  <a:lnTo>
                    <a:pt x="434" y="363"/>
                  </a:lnTo>
                  <a:lnTo>
                    <a:pt x="436" y="360"/>
                  </a:lnTo>
                  <a:lnTo>
                    <a:pt x="439" y="355"/>
                  </a:lnTo>
                  <a:lnTo>
                    <a:pt x="439" y="353"/>
                  </a:lnTo>
                  <a:lnTo>
                    <a:pt x="439" y="353"/>
                  </a:lnTo>
                  <a:lnTo>
                    <a:pt x="439" y="351"/>
                  </a:lnTo>
                  <a:lnTo>
                    <a:pt x="439" y="351"/>
                  </a:lnTo>
                  <a:close/>
                  <a:moveTo>
                    <a:pt x="55" y="213"/>
                  </a:moveTo>
                  <a:lnTo>
                    <a:pt x="55" y="213"/>
                  </a:lnTo>
                  <a:lnTo>
                    <a:pt x="55" y="213"/>
                  </a:lnTo>
                  <a:lnTo>
                    <a:pt x="57" y="213"/>
                  </a:lnTo>
                  <a:lnTo>
                    <a:pt x="57" y="216"/>
                  </a:lnTo>
                  <a:lnTo>
                    <a:pt x="60" y="216"/>
                  </a:lnTo>
                  <a:lnTo>
                    <a:pt x="57" y="213"/>
                  </a:lnTo>
                  <a:lnTo>
                    <a:pt x="60" y="211"/>
                  </a:lnTo>
                  <a:lnTo>
                    <a:pt x="60" y="211"/>
                  </a:lnTo>
                  <a:lnTo>
                    <a:pt x="60" y="209"/>
                  </a:lnTo>
                  <a:lnTo>
                    <a:pt x="62" y="209"/>
                  </a:lnTo>
                  <a:lnTo>
                    <a:pt x="62" y="209"/>
                  </a:lnTo>
                  <a:lnTo>
                    <a:pt x="62" y="209"/>
                  </a:lnTo>
                  <a:lnTo>
                    <a:pt x="62" y="209"/>
                  </a:lnTo>
                  <a:lnTo>
                    <a:pt x="60" y="206"/>
                  </a:lnTo>
                  <a:lnTo>
                    <a:pt x="60" y="206"/>
                  </a:lnTo>
                  <a:lnTo>
                    <a:pt x="57" y="206"/>
                  </a:lnTo>
                  <a:lnTo>
                    <a:pt x="57" y="209"/>
                  </a:lnTo>
                  <a:lnTo>
                    <a:pt x="55" y="209"/>
                  </a:lnTo>
                  <a:lnTo>
                    <a:pt x="57" y="209"/>
                  </a:lnTo>
                  <a:lnTo>
                    <a:pt x="55" y="211"/>
                  </a:lnTo>
                  <a:lnTo>
                    <a:pt x="55" y="213"/>
                  </a:lnTo>
                  <a:close/>
                  <a:moveTo>
                    <a:pt x="107" y="270"/>
                  </a:moveTo>
                  <a:lnTo>
                    <a:pt x="109" y="268"/>
                  </a:lnTo>
                  <a:lnTo>
                    <a:pt x="112" y="268"/>
                  </a:lnTo>
                  <a:lnTo>
                    <a:pt x="109" y="266"/>
                  </a:lnTo>
                  <a:lnTo>
                    <a:pt x="102" y="266"/>
                  </a:lnTo>
                  <a:lnTo>
                    <a:pt x="100" y="266"/>
                  </a:lnTo>
                  <a:lnTo>
                    <a:pt x="98" y="266"/>
                  </a:lnTo>
                  <a:lnTo>
                    <a:pt x="98" y="270"/>
                  </a:lnTo>
                  <a:lnTo>
                    <a:pt x="100" y="270"/>
                  </a:lnTo>
                  <a:lnTo>
                    <a:pt x="105" y="270"/>
                  </a:lnTo>
                  <a:lnTo>
                    <a:pt x="107" y="270"/>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0"/>
            <p:cNvSpPr>
              <a:spLocks/>
            </p:cNvSpPr>
            <p:nvPr/>
          </p:nvSpPr>
          <p:spPr bwMode="auto">
            <a:xfrm>
              <a:off x="4496" y="2559"/>
              <a:ext cx="339" cy="608"/>
            </a:xfrm>
            <a:custGeom>
              <a:avLst/>
              <a:gdLst>
                <a:gd name="T0" fmla="*/ 322 w 339"/>
                <a:gd name="T1" fmla="*/ 289 h 608"/>
                <a:gd name="T2" fmla="*/ 322 w 339"/>
                <a:gd name="T3" fmla="*/ 246 h 608"/>
                <a:gd name="T4" fmla="*/ 329 w 339"/>
                <a:gd name="T5" fmla="*/ 201 h 608"/>
                <a:gd name="T6" fmla="*/ 299 w 339"/>
                <a:gd name="T7" fmla="*/ 182 h 608"/>
                <a:gd name="T8" fmla="*/ 275 w 339"/>
                <a:gd name="T9" fmla="*/ 168 h 608"/>
                <a:gd name="T10" fmla="*/ 251 w 339"/>
                <a:gd name="T11" fmla="*/ 147 h 608"/>
                <a:gd name="T12" fmla="*/ 197 w 339"/>
                <a:gd name="T13" fmla="*/ 132 h 608"/>
                <a:gd name="T14" fmla="*/ 185 w 339"/>
                <a:gd name="T15" fmla="*/ 99 h 608"/>
                <a:gd name="T16" fmla="*/ 211 w 339"/>
                <a:gd name="T17" fmla="*/ 54 h 608"/>
                <a:gd name="T18" fmla="*/ 209 w 339"/>
                <a:gd name="T19" fmla="*/ 24 h 608"/>
                <a:gd name="T20" fmla="*/ 201 w 339"/>
                <a:gd name="T21" fmla="*/ 2 h 608"/>
                <a:gd name="T22" fmla="*/ 178 w 339"/>
                <a:gd name="T23" fmla="*/ 2 h 608"/>
                <a:gd name="T24" fmla="*/ 173 w 339"/>
                <a:gd name="T25" fmla="*/ 0 h 608"/>
                <a:gd name="T26" fmla="*/ 168 w 339"/>
                <a:gd name="T27" fmla="*/ 5 h 608"/>
                <a:gd name="T28" fmla="*/ 166 w 339"/>
                <a:gd name="T29" fmla="*/ 24 h 608"/>
                <a:gd name="T30" fmla="*/ 164 w 339"/>
                <a:gd name="T31" fmla="*/ 35 h 608"/>
                <a:gd name="T32" fmla="*/ 161 w 339"/>
                <a:gd name="T33" fmla="*/ 40 h 608"/>
                <a:gd name="T34" fmla="*/ 159 w 339"/>
                <a:gd name="T35" fmla="*/ 47 h 608"/>
                <a:gd name="T36" fmla="*/ 154 w 339"/>
                <a:gd name="T37" fmla="*/ 54 h 608"/>
                <a:gd name="T38" fmla="*/ 156 w 339"/>
                <a:gd name="T39" fmla="*/ 57 h 608"/>
                <a:gd name="T40" fmla="*/ 159 w 339"/>
                <a:gd name="T41" fmla="*/ 64 h 608"/>
                <a:gd name="T42" fmla="*/ 154 w 339"/>
                <a:gd name="T43" fmla="*/ 64 h 608"/>
                <a:gd name="T44" fmla="*/ 149 w 339"/>
                <a:gd name="T45" fmla="*/ 59 h 608"/>
                <a:gd name="T46" fmla="*/ 137 w 339"/>
                <a:gd name="T47" fmla="*/ 54 h 608"/>
                <a:gd name="T48" fmla="*/ 126 w 339"/>
                <a:gd name="T49" fmla="*/ 59 h 608"/>
                <a:gd name="T50" fmla="*/ 97 w 339"/>
                <a:gd name="T51" fmla="*/ 64 h 608"/>
                <a:gd name="T52" fmla="*/ 88 w 339"/>
                <a:gd name="T53" fmla="*/ 57 h 608"/>
                <a:gd name="T54" fmla="*/ 83 w 339"/>
                <a:gd name="T55" fmla="*/ 47 h 608"/>
                <a:gd name="T56" fmla="*/ 83 w 339"/>
                <a:gd name="T57" fmla="*/ 42 h 608"/>
                <a:gd name="T58" fmla="*/ 76 w 339"/>
                <a:gd name="T59" fmla="*/ 42 h 608"/>
                <a:gd name="T60" fmla="*/ 69 w 339"/>
                <a:gd name="T61" fmla="*/ 35 h 608"/>
                <a:gd name="T62" fmla="*/ 62 w 339"/>
                <a:gd name="T63" fmla="*/ 40 h 608"/>
                <a:gd name="T64" fmla="*/ 57 w 339"/>
                <a:gd name="T65" fmla="*/ 40 h 608"/>
                <a:gd name="T66" fmla="*/ 47 w 339"/>
                <a:gd name="T67" fmla="*/ 38 h 608"/>
                <a:gd name="T68" fmla="*/ 26 w 339"/>
                <a:gd name="T69" fmla="*/ 59 h 608"/>
                <a:gd name="T70" fmla="*/ 31 w 339"/>
                <a:gd name="T71" fmla="*/ 87 h 608"/>
                <a:gd name="T72" fmla="*/ 38 w 339"/>
                <a:gd name="T73" fmla="*/ 123 h 608"/>
                <a:gd name="T74" fmla="*/ 52 w 339"/>
                <a:gd name="T75" fmla="*/ 158 h 608"/>
                <a:gd name="T76" fmla="*/ 81 w 339"/>
                <a:gd name="T77" fmla="*/ 194 h 608"/>
                <a:gd name="T78" fmla="*/ 114 w 339"/>
                <a:gd name="T79" fmla="*/ 327 h 608"/>
                <a:gd name="T80" fmla="*/ 128 w 339"/>
                <a:gd name="T81" fmla="*/ 341 h 608"/>
                <a:gd name="T82" fmla="*/ 114 w 339"/>
                <a:gd name="T83" fmla="*/ 388 h 608"/>
                <a:gd name="T84" fmla="*/ 74 w 339"/>
                <a:gd name="T85" fmla="*/ 393 h 608"/>
                <a:gd name="T86" fmla="*/ 45 w 339"/>
                <a:gd name="T87" fmla="*/ 412 h 608"/>
                <a:gd name="T88" fmla="*/ 52 w 339"/>
                <a:gd name="T89" fmla="*/ 421 h 608"/>
                <a:gd name="T90" fmla="*/ 59 w 339"/>
                <a:gd name="T91" fmla="*/ 457 h 608"/>
                <a:gd name="T92" fmla="*/ 38 w 339"/>
                <a:gd name="T93" fmla="*/ 509 h 608"/>
                <a:gd name="T94" fmla="*/ 2 w 339"/>
                <a:gd name="T95" fmla="*/ 535 h 608"/>
                <a:gd name="T96" fmla="*/ 0 w 339"/>
                <a:gd name="T97" fmla="*/ 561 h 608"/>
                <a:gd name="T98" fmla="*/ 5 w 339"/>
                <a:gd name="T99" fmla="*/ 589 h 608"/>
                <a:gd name="T100" fmla="*/ 29 w 339"/>
                <a:gd name="T101" fmla="*/ 606 h 608"/>
                <a:gd name="T102" fmla="*/ 97 w 339"/>
                <a:gd name="T103" fmla="*/ 601 h 608"/>
                <a:gd name="T104" fmla="*/ 114 w 339"/>
                <a:gd name="T105" fmla="*/ 556 h 608"/>
                <a:gd name="T106" fmla="*/ 180 w 339"/>
                <a:gd name="T107" fmla="*/ 492 h 608"/>
                <a:gd name="T108" fmla="*/ 201 w 339"/>
                <a:gd name="T109" fmla="*/ 469 h 608"/>
                <a:gd name="T110" fmla="*/ 199 w 339"/>
                <a:gd name="T111" fmla="*/ 398 h 608"/>
                <a:gd name="T112" fmla="*/ 201 w 339"/>
                <a:gd name="T113" fmla="*/ 381 h 608"/>
                <a:gd name="T114" fmla="*/ 225 w 339"/>
                <a:gd name="T115" fmla="*/ 355 h 608"/>
                <a:gd name="T116" fmla="*/ 287 w 339"/>
                <a:gd name="T117" fmla="*/ 331 h 608"/>
                <a:gd name="T118" fmla="*/ 310 w 339"/>
                <a:gd name="T119" fmla="*/ 336 h 608"/>
                <a:gd name="T120" fmla="*/ 325 w 339"/>
                <a:gd name="T121" fmla="*/ 331 h 608"/>
                <a:gd name="T122" fmla="*/ 332 w 339"/>
                <a:gd name="T123" fmla="*/ 31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9" h="608">
                  <a:moveTo>
                    <a:pt x="336" y="305"/>
                  </a:moveTo>
                  <a:lnTo>
                    <a:pt x="329" y="303"/>
                  </a:lnTo>
                  <a:lnTo>
                    <a:pt x="327" y="300"/>
                  </a:lnTo>
                  <a:lnTo>
                    <a:pt x="327" y="298"/>
                  </a:lnTo>
                  <a:lnTo>
                    <a:pt x="322" y="289"/>
                  </a:lnTo>
                  <a:lnTo>
                    <a:pt x="320" y="282"/>
                  </a:lnTo>
                  <a:lnTo>
                    <a:pt x="325" y="265"/>
                  </a:lnTo>
                  <a:lnTo>
                    <a:pt x="327" y="256"/>
                  </a:lnTo>
                  <a:lnTo>
                    <a:pt x="325" y="253"/>
                  </a:lnTo>
                  <a:lnTo>
                    <a:pt x="322" y="246"/>
                  </a:lnTo>
                  <a:lnTo>
                    <a:pt x="320" y="244"/>
                  </a:lnTo>
                  <a:lnTo>
                    <a:pt x="320" y="239"/>
                  </a:lnTo>
                  <a:lnTo>
                    <a:pt x="320" y="237"/>
                  </a:lnTo>
                  <a:lnTo>
                    <a:pt x="320" y="220"/>
                  </a:lnTo>
                  <a:lnTo>
                    <a:pt x="329" y="201"/>
                  </a:lnTo>
                  <a:lnTo>
                    <a:pt x="322" y="201"/>
                  </a:lnTo>
                  <a:lnTo>
                    <a:pt x="313" y="199"/>
                  </a:lnTo>
                  <a:lnTo>
                    <a:pt x="308" y="192"/>
                  </a:lnTo>
                  <a:lnTo>
                    <a:pt x="303" y="187"/>
                  </a:lnTo>
                  <a:lnTo>
                    <a:pt x="299" y="182"/>
                  </a:lnTo>
                  <a:lnTo>
                    <a:pt x="296" y="180"/>
                  </a:lnTo>
                  <a:lnTo>
                    <a:pt x="294" y="177"/>
                  </a:lnTo>
                  <a:lnTo>
                    <a:pt x="289" y="177"/>
                  </a:lnTo>
                  <a:lnTo>
                    <a:pt x="284" y="177"/>
                  </a:lnTo>
                  <a:lnTo>
                    <a:pt x="275" y="168"/>
                  </a:lnTo>
                  <a:lnTo>
                    <a:pt x="261" y="161"/>
                  </a:lnTo>
                  <a:lnTo>
                    <a:pt x="261" y="158"/>
                  </a:lnTo>
                  <a:lnTo>
                    <a:pt x="258" y="156"/>
                  </a:lnTo>
                  <a:lnTo>
                    <a:pt x="256" y="151"/>
                  </a:lnTo>
                  <a:lnTo>
                    <a:pt x="251" y="147"/>
                  </a:lnTo>
                  <a:lnTo>
                    <a:pt x="249" y="144"/>
                  </a:lnTo>
                  <a:lnTo>
                    <a:pt x="242" y="144"/>
                  </a:lnTo>
                  <a:lnTo>
                    <a:pt x="213" y="142"/>
                  </a:lnTo>
                  <a:lnTo>
                    <a:pt x="206" y="140"/>
                  </a:lnTo>
                  <a:lnTo>
                    <a:pt x="197" y="132"/>
                  </a:lnTo>
                  <a:lnTo>
                    <a:pt x="192" y="123"/>
                  </a:lnTo>
                  <a:lnTo>
                    <a:pt x="194" y="116"/>
                  </a:lnTo>
                  <a:lnTo>
                    <a:pt x="194" y="116"/>
                  </a:lnTo>
                  <a:lnTo>
                    <a:pt x="187" y="109"/>
                  </a:lnTo>
                  <a:lnTo>
                    <a:pt x="185" y="99"/>
                  </a:lnTo>
                  <a:lnTo>
                    <a:pt x="185" y="92"/>
                  </a:lnTo>
                  <a:lnTo>
                    <a:pt x="190" y="83"/>
                  </a:lnTo>
                  <a:lnTo>
                    <a:pt x="197" y="69"/>
                  </a:lnTo>
                  <a:lnTo>
                    <a:pt x="206" y="59"/>
                  </a:lnTo>
                  <a:lnTo>
                    <a:pt x="211" y="54"/>
                  </a:lnTo>
                  <a:lnTo>
                    <a:pt x="213" y="50"/>
                  </a:lnTo>
                  <a:lnTo>
                    <a:pt x="216" y="47"/>
                  </a:lnTo>
                  <a:lnTo>
                    <a:pt x="211" y="38"/>
                  </a:lnTo>
                  <a:lnTo>
                    <a:pt x="209" y="28"/>
                  </a:lnTo>
                  <a:lnTo>
                    <a:pt x="209" y="24"/>
                  </a:lnTo>
                  <a:lnTo>
                    <a:pt x="211" y="14"/>
                  </a:lnTo>
                  <a:lnTo>
                    <a:pt x="213" y="7"/>
                  </a:lnTo>
                  <a:lnTo>
                    <a:pt x="218" y="5"/>
                  </a:lnTo>
                  <a:lnTo>
                    <a:pt x="213" y="5"/>
                  </a:lnTo>
                  <a:lnTo>
                    <a:pt x="201" y="2"/>
                  </a:lnTo>
                  <a:lnTo>
                    <a:pt x="194" y="5"/>
                  </a:lnTo>
                  <a:lnTo>
                    <a:pt x="192" y="5"/>
                  </a:lnTo>
                  <a:lnTo>
                    <a:pt x="192" y="5"/>
                  </a:lnTo>
                  <a:lnTo>
                    <a:pt x="182" y="2"/>
                  </a:lnTo>
                  <a:lnTo>
                    <a:pt x="178" y="2"/>
                  </a:lnTo>
                  <a:lnTo>
                    <a:pt x="175" y="2"/>
                  </a:lnTo>
                  <a:lnTo>
                    <a:pt x="175" y="2"/>
                  </a:lnTo>
                  <a:lnTo>
                    <a:pt x="175" y="2"/>
                  </a:lnTo>
                  <a:lnTo>
                    <a:pt x="173" y="0"/>
                  </a:lnTo>
                  <a:lnTo>
                    <a:pt x="173" y="0"/>
                  </a:lnTo>
                  <a:lnTo>
                    <a:pt x="173" y="0"/>
                  </a:lnTo>
                  <a:lnTo>
                    <a:pt x="171" y="0"/>
                  </a:lnTo>
                  <a:lnTo>
                    <a:pt x="171" y="2"/>
                  </a:lnTo>
                  <a:lnTo>
                    <a:pt x="171" y="2"/>
                  </a:lnTo>
                  <a:lnTo>
                    <a:pt x="168" y="5"/>
                  </a:lnTo>
                  <a:lnTo>
                    <a:pt x="168" y="5"/>
                  </a:lnTo>
                  <a:lnTo>
                    <a:pt x="168" y="7"/>
                  </a:lnTo>
                  <a:lnTo>
                    <a:pt x="168" y="14"/>
                  </a:lnTo>
                  <a:lnTo>
                    <a:pt x="168" y="19"/>
                  </a:lnTo>
                  <a:lnTo>
                    <a:pt x="166" y="24"/>
                  </a:lnTo>
                  <a:lnTo>
                    <a:pt x="164" y="26"/>
                  </a:lnTo>
                  <a:lnTo>
                    <a:pt x="164" y="28"/>
                  </a:lnTo>
                  <a:lnTo>
                    <a:pt x="164" y="28"/>
                  </a:lnTo>
                  <a:lnTo>
                    <a:pt x="164" y="31"/>
                  </a:lnTo>
                  <a:lnTo>
                    <a:pt x="164" y="35"/>
                  </a:lnTo>
                  <a:lnTo>
                    <a:pt x="164" y="35"/>
                  </a:lnTo>
                  <a:lnTo>
                    <a:pt x="164" y="38"/>
                  </a:lnTo>
                  <a:lnTo>
                    <a:pt x="164" y="38"/>
                  </a:lnTo>
                  <a:lnTo>
                    <a:pt x="164" y="40"/>
                  </a:lnTo>
                  <a:lnTo>
                    <a:pt x="161" y="40"/>
                  </a:lnTo>
                  <a:lnTo>
                    <a:pt x="161" y="42"/>
                  </a:lnTo>
                  <a:lnTo>
                    <a:pt x="159" y="42"/>
                  </a:lnTo>
                  <a:lnTo>
                    <a:pt x="159" y="45"/>
                  </a:lnTo>
                  <a:lnTo>
                    <a:pt x="159" y="45"/>
                  </a:lnTo>
                  <a:lnTo>
                    <a:pt x="159" y="47"/>
                  </a:lnTo>
                  <a:lnTo>
                    <a:pt x="156" y="50"/>
                  </a:lnTo>
                  <a:lnTo>
                    <a:pt x="156" y="52"/>
                  </a:lnTo>
                  <a:lnTo>
                    <a:pt x="156" y="52"/>
                  </a:lnTo>
                  <a:lnTo>
                    <a:pt x="156" y="52"/>
                  </a:lnTo>
                  <a:lnTo>
                    <a:pt x="154" y="54"/>
                  </a:lnTo>
                  <a:lnTo>
                    <a:pt x="154" y="54"/>
                  </a:lnTo>
                  <a:lnTo>
                    <a:pt x="154" y="57"/>
                  </a:lnTo>
                  <a:lnTo>
                    <a:pt x="154" y="57"/>
                  </a:lnTo>
                  <a:lnTo>
                    <a:pt x="154" y="57"/>
                  </a:lnTo>
                  <a:lnTo>
                    <a:pt x="156" y="57"/>
                  </a:lnTo>
                  <a:lnTo>
                    <a:pt x="156" y="59"/>
                  </a:lnTo>
                  <a:lnTo>
                    <a:pt x="156" y="59"/>
                  </a:lnTo>
                  <a:lnTo>
                    <a:pt x="156" y="59"/>
                  </a:lnTo>
                  <a:lnTo>
                    <a:pt x="159" y="64"/>
                  </a:lnTo>
                  <a:lnTo>
                    <a:pt x="159" y="64"/>
                  </a:lnTo>
                  <a:lnTo>
                    <a:pt x="156" y="64"/>
                  </a:lnTo>
                  <a:lnTo>
                    <a:pt x="156" y="66"/>
                  </a:lnTo>
                  <a:lnTo>
                    <a:pt x="154" y="64"/>
                  </a:lnTo>
                  <a:lnTo>
                    <a:pt x="154" y="64"/>
                  </a:lnTo>
                  <a:lnTo>
                    <a:pt x="154" y="64"/>
                  </a:lnTo>
                  <a:lnTo>
                    <a:pt x="152" y="61"/>
                  </a:lnTo>
                  <a:lnTo>
                    <a:pt x="152" y="61"/>
                  </a:lnTo>
                  <a:lnTo>
                    <a:pt x="152" y="59"/>
                  </a:lnTo>
                  <a:lnTo>
                    <a:pt x="152" y="59"/>
                  </a:lnTo>
                  <a:lnTo>
                    <a:pt x="149" y="59"/>
                  </a:lnTo>
                  <a:lnTo>
                    <a:pt x="149" y="57"/>
                  </a:lnTo>
                  <a:lnTo>
                    <a:pt x="147" y="57"/>
                  </a:lnTo>
                  <a:lnTo>
                    <a:pt x="147" y="57"/>
                  </a:lnTo>
                  <a:lnTo>
                    <a:pt x="145" y="54"/>
                  </a:lnTo>
                  <a:lnTo>
                    <a:pt x="137" y="54"/>
                  </a:lnTo>
                  <a:lnTo>
                    <a:pt x="135" y="54"/>
                  </a:lnTo>
                  <a:lnTo>
                    <a:pt x="130" y="54"/>
                  </a:lnTo>
                  <a:lnTo>
                    <a:pt x="126" y="57"/>
                  </a:lnTo>
                  <a:lnTo>
                    <a:pt x="126" y="59"/>
                  </a:lnTo>
                  <a:lnTo>
                    <a:pt x="126" y="59"/>
                  </a:lnTo>
                  <a:lnTo>
                    <a:pt x="126" y="61"/>
                  </a:lnTo>
                  <a:lnTo>
                    <a:pt x="123" y="61"/>
                  </a:lnTo>
                  <a:lnTo>
                    <a:pt x="100" y="64"/>
                  </a:lnTo>
                  <a:lnTo>
                    <a:pt x="97" y="64"/>
                  </a:lnTo>
                  <a:lnTo>
                    <a:pt x="97" y="64"/>
                  </a:lnTo>
                  <a:lnTo>
                    <a:pt x="95" y="64"/>
                  </a:lnTo>
                  <a:lnTo>
                    <a:pt x="92" y="64"/>
                  </a:lnTo>
                  <a:lnTo>
                    <a:pt x="92" y="61"/>
                  </a:lnTo>
                  <a:lnTo>
                    <a:pt x="92" y="61"/>
                  </a:lnTo>
                  <a:lnTo>
                    <a:pt x="88" y="57"/>
                  </a:lnTo>
                  <a:lnTo>
                    <a:pt x="83" y="52"/>
                  </a:lnTo>
                  <a:lnTo>
                    <a:pt x="83" y="52"/>
                  </a:lnTo>
                  <a:lnTo>
                    <a:pt x="83" y="50"/>
                  </a:lnTo>
                  <a:lnTo>
                    <a:pt x="83" y="50"/>
                  </a:lnTo>
                  <a:lnTo>
                    <a:pt x="83" y="47"/>
                  </a:lnTo>
                  <a:lnTo>
                    <a:pt x="83" y="47"/>
                  </a:lnTo>
                  <a:lnTo>
                    <a:pt x="85" y="42"/>
                  </a:lnTo>
                  <a:lnTo>
                    <a:pt x="85" y="42"/>
                  </a:lnTo>
                  <a:lnTo>
                    <a:pt x="85" y="42"/>
                  </a:lnTo>
                  <a:lnTo>
                    <a:pt x="83" y="42"/>
                  </a:lnTo>
                  <a:lnTo>
                    <a:pt x="81" y="42"/>
                  </a:lnTo>
                  <a:lnTo>
                    <a:pt x="78" y="45"/>
                  </a:lnTo>
                  <a:lnTo>
                    <a:pt x="76" y="42"/>
                  </a:lnTo>
                  <a:lnTo>
                    <a:pt x="76" y="42"/>
                  </a:lnTo>
                  <a:lnTo>
                    <a:pt x="76" y="42"/>
                  </a:lnTo>
                  <a:lnTo>
                    <a:pt x="74" y="42"/>
                  </a:lnTo>
                  <a:lnTo>
                    <a:pt x="71" y="38"/>
                  </a:lnTo>
                  <a:lnTo>
                    <a:pt x="71" y="38"/>
                  </a:lnTo>
                  <a:lnTo>
                    <a:pt x="71" y="35"/>
                  </a:lnTo>
                  <a:lnTo>
                    <a:pt x="69" y="35"/>
                  </a:lnTo>
                  <a:lnTo>
                    <a:pt x="66" y="35"/>
                  </a:lnTo>
                  <a:lnTo>
                    <a:pt x="64" y="38"/>
                  </a:lnTo>
                  <a:lnTo>
                    <a:pt x="62" y="38"/>
                  </a:lnTo>
                  <a:lnTo>
                    <a:pt x="62" y="38"/>
                  </a:lnTo>
                  <a:lnTo>
                    <a:pt x="62" y="40"/>
                  </a:lnTo>
                  <a:lnTo>
                    <a:pt x="59" y="42"/>
                  </a:lnTo>
                  <a:lnTo>
                    <a:pt x="59" y="42"/>
                  </a:lnTo>
                  <a:lnTo>
                    <a:pt x="57" y="40"/>
                  </a:lnTo>
                  <a:lnTo>
                    <a:pt x="57" y="40"/>
                  </a:lnTo>
                  <a:lnTo>
                    <a:pt x="57" y="40"/>
                  </a:lnTo>
                  <a:lnTo>
                    <a:pt x="55" y="38"/>
                  </a:lnTo>
                  <a:lnTo>
                    <a:pt x="55" y="38"/>
                  </a:lnTo>
                  <a:lnTo>
                    <a:pt x="50" y="35"/>
                  </a:lnTo>
                  <a:lnTo>
                    <a:pt x="50" y="35"/>
                  </a:lnTo>
                  <a:lnTo>
                    <a:pt x="47" y="38"/>
                  </a:lnTo>
                  <a:lnTo>
                    <a:pt x="33" y="47"/>
                  </a:lnTo>
                  <a:lnTo>
                    <a:pt x="31" y="47"/>
                  </a:lnTo>
                  <a:lnTo>
                    <a:pt x="31" y="50"/>
                  </a:lnTo>
                  <a:lnTo>
                    <a:pt x="31" y="54"/>
                  </a:lnTo>
                  <a:lnTo>
                    <a:pt x="26" y="59"/>
                  </a:lnTo>
                  <a:lnTo>
                    <a:pt x="26" y="59"/>
                  </a:lnTo>
                  <a:lnTo>
                    <a:pt x="33" y="69"/>
                  </a:lnTo>
                  <a:lnTo>
                    <a:pt x="33" y="73"/>
                  </a:lnTo>
                  <a:lnTo>
                    <a:pt x="31" y="85"/>
                  </a:lnTo>
                  <a:lnTo>
                    <a:pt x="31" y="87"/>
                  </a:lnTo>
                  <a:lnTo>
                    <a:pt x="33" y="87"/>
                  </a:lnTo>
                  <a:lnTo>
                    <a:pt x="33" y="90"/>
                  </a:lnTo>
                  <a:lnTo>
                    <a:pt x="36" y="97"/>
                  </a:lnTo>
                  <a:lnTo>
                    <a:pt x="36" y="95"/>
                  </a:lnTo>
                  <a:lnTo>
                    <a:pt x="38" y="123"/>
                  </a:lnTo>
                  <a:lnTo>
                    <a:pt x="40" y="128"/>
                  </a:lnTo>
                  <a:lnTo>
                    <a:pt x="45" y="135"/>
                  </a:lnTo>
                  <a:lnTo>
                    <a:pt x="47" y="144"/>
                  </a:lnTo>
                  <a:lnTo>
                    <a:pt x="50" y="151"/>
                  </a:lnTo>
                  <a:lnTo>
                    <a:pt x="52" y="158"/>
                  </a:lnTo>
                  <a:lnTo>
                    <a:pt x="55" y="163"/>
                  </a:lnTo>
                  <a:lnTo>
                    <a:pt x="59" y="166"/>
                  </a:lnTo>
                  <a:lnTo>
                    <a:pt x="66" y="173"/>
                  </a:lnTo>
                  <a:lnTo>
                    <a:pt x="71" y="182"/>
                  </a:lnTo>
                  <a:lnTo>
                    <a:pt x="81" y="194"/>
                  </a:lnTo>
                  <a:lnTo>
                    <a:pt x="88" y="220"/>
                  </a:lnTo>
                  <a:lnTo>
                    <a:pt x="90" y="229"/>
                  </a:lnTo>
                  <a:lnTo>
                    <a:pt x="97" y="293"/>
                  </a:lnTo>
                  <a:lnTo>
                    <a:pt x="111" y="322"/>
                  </a:lnTo>
                  <a:lnTo>
                    <a:pt x="114" y="327"/>
                  </a:lnTo>
                  <a:lnTo>
                    <a:pt x="116" y="329"/>
                  </a:lnTo>
                  <a:lnTo>
                    <a:pt x="121" y="329"/>
                  </a:lnTo>
                  <a:lnTo>
                    <a:pt x="123" y="331"/>
                  </a:lnTo>
                  <a:lnTo>
                    <a:pt x="126" y="336"/>
                  </a:lnTo>
                  <a:lnTo>
                    <a:pt x="128" y="341"/>
                  </a:lnTo>
                  <a:lnTo>
                    <a:pt x="128" y="353"/>
                  </a:lnTo>
                  <a:lnTo>
                    <a:pt x="126" y="364"/>
                  </a:lnTo>
                  <a:lnTo>
                    <a:pt x="123" y="374"/>
                  </a:lnTo>
                  <a:lnTo>
                    <a:pt x="119" y="383"/>
                  </a:lnTo>
                  <a:lnTo>
                    <a:pt x="114" y="388"/>
                  </a:lnTo>
                  <a:lnTo>
                    <a:pt x="109" y="390"/>
                  </a:lnTo>
                  <a:lnTo>
                    <a:pt x="107" y="390"/>
                  </a:lnTo>
                  <a:lnTo>
                    <a:pt x="90" y="388"/>
                  </a:lnTo>
                  <a:lnTo>
                    <a:pt x="81" y="388"/>
                  </a:lnTo>
                  <a:lnTo>
                    <a:pt x="74" y="393"/>
                  </a:lnTo>
                  <a:lnTo>
                    <a:pt x="59" y="402"/>
                  </a:lnTo>
                  <a:lnTo>
                    <a:pt x="52" y="405"/>
                  </a:lnTo>
                  <a:lnTo>
                    <a:pt x="47" y="407"/>
                  </a:lnTo>
                  <a:lnTo>
                    <a:pt x="45" y="409"/>
                  </a:lnTo>
                  <a:lnTo>
                    <a:pt x="45" y="412"/>
                  </a:lnTo>
                  <a:lnTo>
                    <a:pt x="45" y="414"/>
                  </a:lnTo>
                  <a:lnTo>
                    <a:pt x="45" y="416"/>
                  </a:lnTo>
                  <a:lnTo>
                    <a:pt x="47" y="419"/>
                  </a:lnTo>
                  <a:lnTo>
                    <a:pt x="47" y="419"/>
                  </a:lnTo>
                  <a:lnTo>
                    <a:pt x="52" y="421"/>
                  </a:lnTo>
                  <a:lnTo>
                    <a:pt x="52" y="421"/>
                  </a:lnTo>
                  <a:lnTo>
                    <a:pt x="59" y="428"/>
                  </a:lnTo>
                  <a:lnTo>
                    <a:pt x="62" y="438"/>
                  </a:lnTo>
                  <a:lnTo>
                    <a:pt x="64" y="445"/>
                  </a:lnTo>
                  <a:lnTo>
                    <a:pt x="59" y="457"/>
                  </a:lnTo>
                  <a:lnTo>
                    <a:pt x="45" y="490"/>
                  </a:lnTo>
                  <a:lnTo>
                    <a:pt x="40" y="504"/>
                  </a:lnTo>
                  <a:lnTo>
                    <a:pt x="40" y="504"/>
                  </a:lnTo>
                  <a:lnTo>
                    <a:pt x="38" y="506"/>
                  </a:lnTo>
                  <a:lnTo>
                    <a:pt x="38" y="509"/>
                  </a:lnTo>
                  <a:lnTo>
                    <a:pt x="36" y="511"/>
                  </a:lnTo>
                  <a:lnTo>
                    <a:pt x="12" y="518"/>
                  </a:lnTo>
                  <a:lnTo>
                    <a:pt x="5" y="521"/>
                  </a:lnTo>
                  <a:lnTo>
                    <a:pt x="2" y="525"/>
                  </a:lnTo>
                  <a:lnTo>
                    <a:pt x="2" y="535"/>
                  </a:lnTo>
                  <a:lnTo>
                    <a:pt x="5" y="542"/>
                  </a:lnTo>
                  <a:lnTo>
                    <a:pt x="5" y="547"/>
                  </a:lnTo>
                  <a:lnTo>
                    <a:pt x="5" y="551"/>
                  </a:lnTo>
                  <a:lnTo>
                    <a:pt x="0" y="556"/>
                  </a:lnTo>
                  <a:lnTo>
                    <a:pt x="0" y="561"/>
                  </a:lnTo>
                  <a:lnTo>
                    <a:pt x="2" y="566"/>
                  </a:lnTo>
                  <a:lnTo>
                    <a:pt x="7" y="575"/>
                  </a:lnTo>
                  <a:lnTo>
                    <a:pt x="2" y="577"/>
                  </a:lnTo>
                  <a:lnTo>
                    <a:pt x="2" y="585"/>
                  </a:lnTo>
                  <a:lnTo>
                    <a:pt x="5" y="589"/>
                  </a:lnTo>
                  <a:lnTo>
                    <a:pt x="10" y="594"/>
                  </a:lnTo>
                  <a:lnTo>
                    <a:pt x="12" y="599"/>
                  </a:lnTo>
                  <a:lnTo>
                    <a:pt x="19" y="601"/>
                  </a:lnTo>
                  <a:lnTo>
                    <a:pt x="24" y="603"/>
                  </a:lnTo>
                  <a:lnTo>
                    <a:pt x="29" y="606"/>
                  </a:lnTo>
                  <a:lnTo>
                    <a:pt x="69" y="603"/>
                  </a:lnTo>
                  <a:lnTo>
                    <a:pt x="81" y="608"/>
                  </a:lnTo>
                  <a:lnTo>
                    <a:pt x="83" y="606"/>
                  </a:lnTo>
                  <a:lnTo>
                    <a:pt x="95" y="603"/>
                  </a:lnTo>
                  <a:lnTo>
                    <a:pt x="97" y="601"/>
                  </a:lnTo>
                  <a:lnTo>
                    <a:pt x="100" y="599"/>
                  </a:lnTo>
                  <a:lnTo>
                    <a:pt x="102" y="596"/>
                  </a:lnTo>
                  <a:lnTo>
                    <a:pt x="104" y="594"/>
                  </a:lnTo>
                  <a:lnTo>
                    <a:pt x="107" y="585"/>
                  </a:lnTo>
                  <a:lnTo>
                    <a:pt x="114" y="556"/>
                  </a:lnTo>
                  <a:lnTo>
                    <a:pt x="116" y="547"/>
                  </a:lnTo>
                  <a:lnTo>
                    <a:pt x="147" y="511"/>
                  </a:lnTo>
                  <a:lnTo>
                    <a:pt x="154" y="504"/>
                  </a:lnTo>
                  <a:lnTo>
                    <a:pt x="173" y="495"/>
                  </a:lnTo>
                  <a:lnTo>
                    <a:pt x="180" y="492"/>
                  </a:lnTo>
                  <a:lnTo>
                    <a:pt x="187" y="485"/>
                  </a:lnTo>
                  <a:lnTo>
                    <a:pt x="190" y="485"/>
                  </a:lnTo>
                  <a:lnTo>
                    <a:pt x="192" y="480"/>
                  </a:lnTo>
                  <a:lnTo>
                    <a:pt x="201" y="473"/>
                  </a:lnTo>
                  <a:lnTo>
                    <a:pt x="201" y="469"/>
                  </a:lnTo>
                  <a:lnTo>
                    <a:pt x="204" y="450"/>
                  </a:lnTo>
                  <a:lnTo>
                    <a:pt x="204" y="442"/>
                  </a:lnTo>
                  <a:lnTo>
                    <a:pt x="199" y="424"/>
                  </a:lnTo>
                  <a:lnTo>
                    <a:pt x="199" y="405"/>
                  </a:lnTo>
                  <a:lnTo>
                    <a:pt x="199" y="398"/>
                  </a:lnTo>
                  <a:lnTo>
                    <a:pt x="197" y="398"/>
                  </a:lnTo>
                  <a:lnTo>
                    <a:pt x="194" y="395"/>
                  </a:lnTo>
                  <a:lnTo>
                    <a:pt x="197" y="390"/>
                  </a:lnTo>
                  <a:lnTo>
                    <a:pt x="199" y="386"/>
                  </a:lnTo>
                  <a:lnTo>
                    <a:pt x="201" y="381"/>
                  </a:lnTo>
                  <a:lnTo>
                    <a:pt x="204" y="371"/>
                  </a:lnTo>
                  <a:lnTo>
                    <a:pt x="206" y="369"/>
                  </a:lnTo>
                  <a:lnTo>
                    <a:pt x="211" y="364"/>
                  </a:lnTo>
                  <a:lnTo>
                    <a:pt x="225" y="357"/>
                  </a:lnTo>
                  <a:lnTo>
                    <a:pt x="225" y="355"/>
                  </a:lnTo>
                  <a:lnTo>
                    <a:pt x="227" y="353"/>
                  </a:lnTo>
                  <a:lnTo>
                    <a:pt x="237" y="348"/>
                  </a:lnTo>
                  <a:lnTo>
                    <a:pt x="261" y="336"/>
                  </a:lnTo>
                  <a:lnTo>
                    <a:pt x="282" y="331"/>
                  </a:lnTo>
                  <a:lnTo>
                    <a:pt x="287" y="331"/>
                  </a:lnTo>
                  <a:lnTo>
                    <a:pt x="291" y="331"/>
                  </a:lnTo>
                  <a:lnTo>
                    <a:pt x="294" y="334"/>
                  </a:lnTo>
                  <a:lnTo>
                    <a:pt x="299" y="341"/>
                  </a:lnTo>
                  <a:lnTo>
                    <a:pt x="303" y="336"/>
                  </a:lnTo>
                  <a:lnTo>
                    <a:pt x="310" y="336"/>
                  </a:lnTo>
                  <a:lnTo>
                    <a:pt x="315" y="336"/>
                  </a:lnTo>
                  <a:lnTo>
                    <a:pt x="317" y="341"/>
                  </a:lnTo>
                  <a:lnTo>
                    <a:pt x="320" y="336"/>
                  </a:lnTo>
                  <a:lnTo>
                    <a:pt x="322" y="334"/>
                  </a:lnTo>
                  <a:lnTo>
                    <a:pt x="325" y="331"/>
                  </a:lnTo>
                  <a:lnTo>
                    <a:pt x="325" y="331"/>
                  </a:lnTo>
                  <a:lnTo>
                    <a:pt x="332" y="324"/>
                  </a:lnTo>
                  <a:lnTo>
                    <a:pt x="332" y="324"/>
                  </a:lnTo>
                  <a:lnTo>
                    <a:pt x="332" y="312"/>
                  </a:lnTo>
                  <a:lnTo>
                    <a:pt x="332" y="310"/>
                  </a:lnTo>
                  <a:lnTo>
                    <a:pt x="334" y="308"/>
                  </a:lnTo>
                  <a:lnTo>
                    <a:pt x="339" y="305"/>
                  </a:lnTo>
                  <a:lnTo>
                    <a:pt x="336" y="305"/>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21"/>
            <p:cNvSpPr>
              <a:spLocks/>
            </p:cNvSpPr>
            <p:nvPr/>
          </p:nvSpPr>
          <p:spPr bwMode="auto">
            <a:xfrm>
              <a:off x="4437" y="2277"/>
              <a:ext cx="324" cy="348"/>
            </a:xfrm>
            <a:custGeom>
              <a:avLst/>
              <a:gdLst>
                <a:gd name="T0" fmla="*/ 315 w 324"/>
                <a:gd name="T1" fmla="*/ 199 h 348"/>
                <a:gd name="T2" fmla="*/ 305 w 324"/>
                <a:gd name="T3" fmla="*/ 187 h 348"/>
                <a:gd name="T4" fmla="*/ 294 w 324"/>
                <a:gd name="T5" fmla="*/ 171 h 348"/>
                <a:gd name="T6" fmla="*/ 294 w 324"/>
                <a:gd name="T7" fmla="*/ 130 h 348"/>
                <a:gd name="T8" fmla="*/ 289 w 324"/>
                <a:gd name="T9" fmla="*/ 126 h 348"/>
                <a:gd name="T10" fmla="*/ 279 w 324"/>
                <a:gd name="T11" fmla="*/ 111 h 348"/>
                <a:gd name="T12" fmla="*/ 263 w 324"/>
                <a:gd name="T13" fmla="*/ 109 h 348"/>
                <a:gd name="T14" fmla="*/ 253 w 324"/>
                <a:gd name="T15" fmla="*/ 109 h 348"/>
                <a:gd name="T16" fmla="*/ 256 w 324"/>
                <a:gd name="T17" fmla="*/ 116 h 348"/>
                <a:gd name="T18" fmla="*/ 249 w 324"/>
                <a:gd name="T19" fmla="*/ 107 h 348"/>
                <a:gd name="T20" fmla="*/ 232 w 324"/>
                <a:gd name="T21" fmla="*/ 123 h 348"/>
                <a:gd name="T22" fmla="*/ 185 w 324"/>
                <a:gd name="T23" fmla="*/ 71 h 348"/>
                <a:gd name="T24" fmla="*/ 175 w 324"/>
                <a:gd name="T25" fmla="*/ 62 h 348"/>
                <a:gd name="T26" fmla="*/ 166 w 324"/>
                <a:gd name="T27" fmla="*/ 66 h 348"/>
                <a:gd name="T28" fmla="*/ 137 w 324"/>
                <a:gd name="T29" fmla="*/ 52 h 348"/>
                <a:gd name="T30" fmla="*/ 140 w 324"/>
                <a:gd name="T31" fmla="*/ 50 h 348"/>
                <a:gd name="T32" fmla="*/ 144 w 324"/>
                <a:gd name="T33" fmla="*/ 40 h 348"/>
                <a:gd name="T34" fmla="*/ 130 w 324"/>
                <a:gd name="T35" fmla="*/ 14 h 348"/>
                <a:gd name="T36" fmla="*/ 106 w 324"/>
                <a:gd name="T37" fmla="*/ 3 h 348"/>
                <a:gd name="T38" fmla="*/ 45 w 324"/>
                <a:gd name="T39" fmla="*/ 19 h 348"/>
                <a:gd name="T40" fmla="*/ 40 w 324"/>
                <a:gd name="T41" fmla="*/ 59 h 348"/>
                <a:gd name="T42" fmla="*/ 2 w 324"/>
                <a:gd name="T43" fmla="*/ 78 h 348"/>
                <a:gd name="T44" fmla="*/ 2 w 324"/>
                <a:gd name="T45" fmla="*/ 95 h 348"/>
                <a:gd name="T46" fmla="*/ 5 w 324"/>
                <a:gd name="T47" fmla="*/ 100 h 348"/>
                <a:gd name="T48" fmla="*/ 9 w 324"/>
                <a:gd name="T49" fmla="*/ 119 h 348"/>
                <a:gd name="T50" fmla="*/ 19 w 324"/>
                <a:gd name="T51" fmla="*/ 130 h 348"/>
                <a:gd name="T52" fmla="*/ 31 w 324"/>
                <a:gd name="T53" fmla="*/ 137 h 348"/>
                <a:gd name="T54" fmla="*/ 21 w 324"/>
                <a:gd name="T55" fmla="*/ 147 h 348"/>
                <a:gd name="T56" fmla="*/ 24 w 324"/>
                <a:gd name="T57" fmla="*/ 154 h 348"/>
                <a:gd name="T58" fmla="*/ 35 w 324"/>
                <a:gd name="T59" fmla="*/ 161 h 348"/>
                <a:gd name="T60" fmla="*/ 40 w 324"/>
                <a:gd name="T61" fmla="*/ 182 h 348"/>
                <a:gd name="T62" fmla="*/ 50 w 324"/>
                <a:gd name="T63" fmla="*/ 192 h 348"/>
                <a:gd name="T64" fmla="*/ 59 w 324"/>
                <a:gd name="T65" fmla="*/ 201 h 348"/>
                <a:gd name="T66" fmla="*/ 69 w 324"/>
                <a:gd name="T67" fmla="*/ 211 h 348"/>
                <a:gd name="T68" fmla="*/ 78 w 324"/>
                <a:gd name="T69" fmla="*/ 218 h 348"/>
                <a:gd name="T70" fmla="*/ 85 w 324"/>
                <a:gd name="T71" fmla="*/ 237 h 348"/>
                <a:gd name="T72" fmla="*/ 95 w 324"/>
                <a:gd name="T73" fmla="*/ 244 h 348"/>
                <a:gd name="T74" fmla="*/ 95 w 324"/>
                <a:gd name="T75" fmla="*/ 253 h 348"/>
                <a:gd name="T76" fmla="*/ 83 w 324"/>
                <a:gd name="T77" fmla="*/ 265 h 348"/>
                <a:gd name="T78" fmla="*/ 73 w 324"/>
                <a:gd name="T79" fmla="*/ 275 h 348"/>
                <a:gd name="T80" fmla="*/ 64 w 324"/>
                <a:gd name="T81" fmla="*/ 296 h 348"/>
                <a:gd name="T82" fmla="*/ 69 w 324"/>
                <a:gd name="T83" fmla="*/ 303 h 348"/>
                <a:gd name="T84" fmla="*/ 85 w 324"/>
                <a:gd name="T85" fmla="*/ 339 h 348"/>
                <a:gd name="T86" fmla="*/ 106 w 324"/>
                <a:gd name="T87" fmla="*/ 320 h 348"/>
                <a:gd name="T88" fmla="*/ 116 w 324"/>
                <a:gd name="T89" fmla="*/ 322 h 348"/>
                <a:gd name="T90" fmla="*/ 125 w 324"/>
                <a:gd name="T91" fmla="*/ 317 h 348"/>
                <a:gd name="T92" fmla="*/ 135 w 324"/>
                <a:gd name="T93" fmla="*/ 324 h 348"/>
                <a:gd name="T94" fmla="*/ 144 w 324"/>
                <a:gd name="T95" fmla="*/ 324 h 348"/>
                <a:gd name="T96" fmla="*/ 147 w 324"/>
                <a:gd name="T97" fmla="*/ 339 h 348"/>
                <a:gd name="T98" fmla="*/ 159 w 324"/>
                <a:gd name="T99" fmla="*/ 346 h 348"/>
                <a:gd name="T100" fmla="*/ 194 w 324"/>
                <a:gd name="T101" fmla="*/ 336 h 348"/>
                <a:gd name="T102" fmla="*/ 211 w 324"/>
                <a:gd name="T103" fmla="*/ 341 h 348"/>
                <a:gd name="T104" fmla="*/ 215 w 324"/>
                <a:gd name="T105" fmla="*/ 348 h 348"/>
                <a:gd name="T106" fmla="*/ 215 w 324"/>
                <a:gd name="T107" fmla="*/ 339 h 348"/>
                <a:gd name="T108" fmla="*/ 215 w 324"/>
                <a:gd name="T109" fmla="*/ 334 h 348"/>
                <a:gd name="T110" fmla="*/ 220 w 324"/>
                <a:gd name="T111" fmla="*/ 324 h 348"/>
                <a:gd name="T112" fmla="*/ 223 w 324"/>
                <a:gd name="T113" fmla="*/ 313 h 348"/>
                <a:gd name="T114" fmla="*/ 227 w 324"/>
                <a:gd name="T115" fmla="*/ 289 h 348"/>
                <a:gd name="T116" fmla="*/ 232 w 324"/>
                <a:gd name="T117" fmla="*/ 282 h 348"/>
                <a:gd name="T118" fmla="*/ 251 w 324"/>
                <a:gd name="T119" fmla="*/ 287 h 348"/>
                <a:gd name="T120" fmla="*/ 284 w 324"/>
                <a:gd name="T121" fmla="*/ 280 h 348"/>
                <a:gd name="T122" fmla="*/ 322 w 324"/>
                <a:gd name="T123" fmla="*/ 209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4" h="348">
                  <a:moveTo>
                    <a:pt x="322" y="209"/>
                  </a:moveTo>
                  <a:lnTo>
                    <a:pt x="322" y="209"/>
                  </a:lnTo>
                  <a:lnTo>
                    <a:pt x="320" y="206"/>
                  </a:lnTo>
                  <a:lnTo>
                    <a:pt x="320" y="204"/>
                  </a:lnTo>
                  <a:lnTo>
                    <a:pt x="317" y="204"/>
                  </a:lnTo>
                  <a:lnTo>
                    <a:pt x="317" y="201"/>
                  </a:lnTo>
                  <a:lnTo>
                    <a:pt x="315" y="199"/>
                  </a:lnTo>
                  <a:lnTo>
                    <a:pt x="315" y="199"/>
                  </a:lnTo>
                  <a:lnTo>
                    <a:pt x="313" y="199"/>
                  </a:lnTo>
                  <a:lnTo>
                    <a:pt x="310" y="190"/>
                  </a:lnTo>
                  <a:lnTo>
                    <a:pt x="310" y="190"/>
                  </a:lnTo>
                  <a:lnTo>
                    <a:pt x="308" y="187"/>
                  </a:lnTo>
                  <a:lnTo>
                    <a:pt x="305" y="187"/>
                  </a:lnTo>
                  <a:lnTo>
                    <a:pt x="305" y="187"/>
                  </a:lnTo>
                  <a:lnTo>
                    <a:pt x="301" y="190"/>
                  </a:lnTo>
                  <a:lnTo>
                    <a:pt x="298" y="190"/>
                  </a:lnTo>
                  <a:lnTo>
                    <a:pt x="298" y="190"/>
                  </a:lnTo>
                  <a:lnTo>
                    <a:pt x="298" y="190"/>
                  </a:lnTo>
                  <a:lnTo>
                    <a:pt x="296" y="187"/>
                  </a:lnTo>
                  <a:lnTo>
                    <a:pt x="296" y="185"/>
                  </a:lnTo>
                  <a:lnTo>
                    <a:pt x="294" y="171"/>
                  </a:lnTo>
                  <a:lnTo>
                    <a:pt x="291" y="166"/>
                  </a:lnTo>
                  <a:lnTo>
                    <a:pt x="291" y="166"/>
                  </a:lnTo>
                  <a:lnTo>
                    <a:pt x="291" y="154"/>
                  </a:lnTo>
                  <a:lnTo>
                    <a:pt x="291" y="142"/>
                  </a:lnTo>
                  <a:lnTo>
                    <a:pt x="294" y="135"/>
                  </a:lnTo>
                  <a:lnTo>
                    <a:pt x="294" y="133"/>
                  </a:lnTo>
                  <a:lnTo>
                    <a:pt x="294" y="130"/>
                  </a:lnTo>
                  <a:lnTo>
                    <a:pt x="294" y="130"/>
                  </a:lnTo>
                  <a:lnTo>
                    <a:pt x="291" y="128"/>
                  </a:lnTo>
                  <a:lnTo>
                    <a:pt x="291" y="128"/>
                  </a:lnTo>
                  <a:lnTo>
                    <a:pt x="291" y="128"/>
                  </a:lnTo>
                  <a:lnTo>
                    <a:pt x="289" y="126"/>
                  </a:lnTo>
                  <a:lnTo>
                    <a:pt x="289" y="126"/>
                  </a:lnTo>
                  <a:lnTo>
                    <a:pt x="289" y="126"/>
                  </a:lnTo>
                  <a:lnTo>
                    <a:pt x="289" y="123"/>
                  </a:lnTo>
                  <a:lnTo>
                    <a:pt x="294" y="123"/>
                  </a:lnTo>
                  <a:lnTo>
                    <a:pt x="294" y="119"/>
                  </a:lnTo>
                  <a:lnTo>
                    <a:pt x="289" y="114"/>
                  </a:lnTo>
                  <a:lnTo>
                    <a:pt x="286" y="114"/>
                  </a:lnTo>
                  <a:lnTo>
                    <a:pt x="286" y="114"/>
                  </a:lnTo>
                  <a:lnTo>
                    <a:pt x="279" y="111"/>
                  </a:lnTo>
                  <a:lnTo>
                    <a:pt x="275" y="109"/>
                  </a:lnTo>
                  <a:lnTo>
                    <a:pt x="275" y="109"/>
                  </a:lnTo>
                  <a:lnTo>
                    <a:pt x="272" y="107"/>
                  </a:lnTo>
                  <a:lnTo>
                    <a:pt x="265" y="107"/>
                  </a:lnTo>
                  <a:lnTo>
                    <a:pt x="263" y="107"/>
                  </a:lnTo>
                  <a:lnTo>
                    <a:pt x="263" y="107"/>
                  </a:lnTo>
                  <a:lnTo>
                    <a:pt x="263" y="109"/>
                  </a:lnTo>
                  <a:lnTo>
                    <a:pt x="263" y="109"/>
                  </a:lnTo>
                  <a:lnTo>
                    <a:pt x="263" y="109"/>
                  </a:lnTo>
                  <a:lnTo>
                    <a:pt x="260" y="109"/>
                  </a:lnTo>
                  <a:lnTo>
                    <a:pt x="258" y="107"/>
                  </a:lnTo>
                  <a:lnTo>
                    <a:pt x="256" y="107"/>
                  </a:lnTo>
                  <a:lnTo>
                    <a:pt x="256" y="107"/>
                  </a:lnTo>
                  <a:lnTo>
                    <a:pt x="253" y="109"/>
                  </a:lnTo>
                  <a:lnTo>
                    <a:pt x="253" y="109"/>
                  </a:lnTo>
                  <a:lnTo>
                    <a:pt x="256" y="109"/>
                  </a:lnTo>
                  <a:lnTo>
                    <a:pt x="256" y="111"/>
                  </a:lnTo>
                  <a:lnTo>
                    <a:pt x="258" y="114"/>
                  </a:lnTo>
                  <a:lnTo>
                    <a:pt x="258" y="114"/>
                  </a:lnTo>
                  <a:lnTo>
                    <a:pt x="258" y="114"/>
                  </a:lnTo>
                  <a:lnTo>
                    <a:pt x="256" y="116"/>
                  </a:lnTo>
                  <a:lnTo>
                    <a:pt x="256" y="116"/>
                  </a:lnTo>
                  <a:lnTo>
                    <a:pt x="253" y="114"/>
                  </a:lnTo>
                  <a:lnTo>
                    <a:pt x="251" y="111"/>
                  </a:lnTo>
                  <a:lnTo>
                    <a:pt x="251" y="109"/>
                  </a:lnTo>
                  <a:lnTo>
                    <a:pt x="251" y="107"/>
                  </a:lnTo>
                  <a:lnTo>
                    <a:pt x="249" y="107"/>
                  </a:lnTo>
                  <a:lnTo>
                    <a:pt x="249" y="107"/>
                  </a:lnTo>
                  <a:lnTo>
                    <a:pt x="249" y="107"/>
                  </a:lnTo>
                  <a:lnTo>
                    <a:pt x="246" y="107"/>
                  </a:lnTo>
                  <a:lnTo>
                    <a:pt x="246" y="107"/>
                  </a:lnTo>
                  <a:lnTo>
                    <a:pt x="241" y="111"/>
                  </a:lnTo>
                  <a:lnTo>
                    <a:pt x="237" y="119"/>
                  </a:lnTo>
                  <a:lnTo>
                    <a:pt x="232" y="121"/>
                  </a:lnTo>
                  <a:lnTo>
                    <a:pt x="232" y="123"/>
                  </a:lnTo>
                  <a:lnTo>
                    <a:pt x="230" y="123"/>
                  </a:lnTo>
                  <a:lnTo>
                    <a:pt x="227" y="123"/>
                  </a:lnTo>
                  <a:lnTo>
                    <a:pt x="225" y="121"/>
                  </a:lnTo>
                  <a:lnTo>
                    <a:pt x="213" y="109"/>
                  </a:lnTo>
                  <a:lnTo>
                    <a:pt x="189" y="83"/>
                  </a:lnTo>
                  <a:lnTo>
                    <a:pt x="189" y="78"/>
                  </a:lnTo>
                  <a:lnTo>
                    <a:pt x="185" y="71"/>
                  </a:lnTo>
                  <a:lnTo>
                    <a:pt x="185" y="69"/>
                  </a:lnTo>
                  <a:lnTo>
                    <a:pt x="185" y="66"/>
                  </a:lnTo>
                  <a:lnTo>
                    <a:pt x="182" y="66"/>
                  </a:lnTo>
                  <a:lnTo>
                    <a:pt x="182" y="64"/>
                  </a:lnTo>
                  <a:lnTo>
                    <a:pt x="178" y="62"/>
                  </a:lnTo>
                  <a:lnTo>
                    <a:pt x="178" y="62"/>
                  </a:lnTo>
                  <a:lnTo>
                    <a:pt x="175" y="62"/>
                  </a:lnTo>
                  <a:lnTo>
                    <a:pt x="173" y="62"/>
                  </a:lnTo>
                  <a:lnTo>
                    <a:pt x="170" y="62"/>
                  </a:lnTo>
                  <a:lnTo>
                    <a:pt x="168" y="62"/>
                  </a:lnTo>
                  <a:lnTo>
                    <a:pt x="168" y="64"/>
                  </a:lnTo>
                  <a:lnTo>
                    <a:pt x="168" y="64"/>
                  </a:lnTo>
                  <a:lnTo>
                    <a:pt x="166" y="64"/>
                  </a:lnTo>
                  <a:lnTo>
                    <a:pt x="166" y="66"/>
                  </a:lnTo>
                  <a:lnTo>
                    <a:pt x="166" y="66"/>
                  </a:lnTo>
                  <a:lnTo>
                    <a:pt x="163" y="66"/>
                  </a:lnTo>
                  <a:lnTo>
                    <a:pt x="163" y="66"/>
                  </a:lnTo>
                  <a:lnTo>
                    <a:pt x="163" y="66"/>
                  </a:lnTo>
                  <a:lnTo>
                    <a:pt x="161" y="64"/>
                  </a:lnTo>
                  <a:lnTo>
                    <a:pt x="137" y="55"/>
                  </a:lnTo>
                  <a:lnTo>
                    <a:pt x="137" y="52"/>
                  </a:lnTo>
                  <a:lnTo>
                    <a:pt x="135" y="52"/>
                  </a:lnTo>
                  <a:lnTo>
                    <a:pt x="135" y="50"/>
                  </a:lnTo>
                  <a:lnTo>
                    <a:pt x="137" y="50"/>
                  </a:lnTo>
                  <a:lnTo>
                    <a:pt x="137" y="50"/>
                  </a:lnTo>
                  <a:lnTo>
                    <a:pt x="137" y="50"/>
                  </a:lnTo>
                  <a:lnTo>
                    <a:pt x="140" y="50"/>
                  </a:lnTo>
                  <a:lnTo>
                    <a:pt x="140" y="50"/>
                  </a:lnTo>
                  <a:lnTo>
                    <a:pt x="140" y="48"/>
                  </a:lnTo>
                  <a:lnTo>
                    <a:pt x="142" y="48"/>
                  </a:lnTo>
                  <a:lnTo>
                    <a:pt x="142" y="48"/>
                  </a:lnTo>
                  <a:lnTo>
                    <a:pt x="142" y="45"/>
                  </a:lnTo>
                  <a:lnTo>
                    <a:pt x="144" y="45"/>
                  </a:lnTo>
                  <a:lnTo>
                    <a:pt x="144" y="43"/>
                  </a:lnTo>
                  <a:lnTo>
                    <a:pt x="144" y="40"/>
                  </a:lnTo>
                  <a:lnTo>
                    <a:pt x="147" y="36"/>
                  </a:lnTo>
                  <a:lnTo>
                    <a:pt x="147" y="36"/>
                  </a:lnTo>
                  <a:lnTo>
                    <a:pt x="144" y="33"/>
                  </a:lnTo>
                  <a:lnTo>
                    <a:pt x="137" y="22"/>
                  </a:lnTo>
                  <a:lnTo>
                    <a:pt x="135" y="19"/>
                  </a:lnTo>
                  <a:lnTo>
                    <a:pt x="133" y="17"/>
                  </a:lnTo>
                  <a:lnTo>
                    <a:pt x="130" y="14"/>
                  </a:lnTo>
                  <a:lnTo>
                    <a:pt x="125" y="12"/>
                  </a:lnTo>
                  <a:lnTo>
                    <a:pt x="118" y="12"/>
                  </a:lnTo>
                  <a:lnTo>
                    <a:pt x="118" y="10"/>
                  </a:lnTo>
                  <a:lnTo>
                    <a:pt x="114" y="7"/>
                  </a:lnTo>
                  <a:lnTo>
                    <a:pt x="111" y="3"/>
                  </a:lnTo>
                  <a:lnTo>
                    <a:pt x="109" y="0"/>
                  </a:lnTo>
                  <a:lnTo>
                    <a:pt x="106" y="3"/>
                  </a:lnTo>
                  <a:lnTo>
                    <a:pt x="90" y="10"/>
                  </a:lnTo>
                  <a:lnTo>
                    <a:pt x="88" y="10"/>
                  </a:lnTo>
                  <a:lnTo>
                    <a:pt x="54" y="10"/>
                  </a:lnTo>
                  <a:lnTo>
                    <a:pt x="50" y="10"/>
                  </a:lnTo>
                  <a:lnTo>
                    <a:pt x="47" y="12"/>
                  </a:lnTo>
                  <a:lnTo>
                    <a:pt x="45" y="14"/>
                  </a:lnTo>
                  <a:lnTo>
                    <a:pt x="45" y="19"/>
                  </a:lnTo>
                  <a:lnTo>
                    <a:pt x="45" y="24"/>
                  </a:lnTo>
                  <a:lnTo>
                    <a:pt x="50" y="31"/>
                  </a:lnTo>
                  <a:lnTo>
                    <a:pt x="50" y="36"/>
                  </a:lnTo>
                  <a:lnTo>
                    <a:pt x="47" y="40"/>
                  </a:lnTo>
                  <a:lnTo>
                    <a:pt x="45" y="48"/>
                  </a:lnTo>
                  <a:lnTo>
                    <a:pt x="43" y="55"/>
                  </a:lnTo>
                  <a:lnTo>
                    <a:pt x="40" y="59"/>
                  </a:lnTo>
                  <a:lnTo>
                    <a:pt x="38" y="62"/>
                  </a:lnTo>
                  <a:lnTo>
                    <a:pt x="31" y="66"/>
                  </a:lnTo>
                  <a:lnTo>
                    <a:pt x="26" y="66"/>
                  </a:lnTo>
                  <a:lnTo>
                    <a:pt x="5" y="69"/>
                  </a:lnTo>
                  <a:lnTo>
                    <a:pt x="5" y="71"/>
                  </a:lnTo>
                  <a:lnTo>
                    <a:pt x="2" y="74"/>
                  </a:lnTo>
                  <a:lnTo>
                    <a:pt x="2" y="78"/>
                  </a:lnTo>
                  <a:lnTo>
                    <a:pt x="2" y="81"/>
                  </a:lnTo>
                  <a:lnTo>
                    <a:pt x="5" y="83"/>
                  </a:lnTo>
                  <a:lnTo>
                    <a:pt x="5" y="83"/>
                  </a:lnTo>
                  <a:lnTo>
                    <a:pt x="2" y="85"/>
                  </a:lnTo>
                  <a:lnTo>
                    <a:pt x="0" y="90"/>
                  </a:lnTo>
                  <a:lnTo>
                    <a:pt x="2" y="93"/>
                  </a:lnTo>
                  <a:lnTo>
                    <a:pt x="2" y="95"/>
                  </a:lnTo>
                  <a:lnTo>
                    <a:pt x="5" y="95"/>
                  </a:lnTo>
                  <a:lnTo>
                    <a:pt x="5" y="95"/>
                  </a:lnTo>
                  <a:lnTo>
                    <a:pt x="5" y="97"/>
                  </a:lnTo>
                  <a:lnTo>
                    <a:pt x="5" y="97"/>
                  </a:lnTo>
                  <a:lnTo>
                    <a:pt x="5" y="97"/>
                  </a:lnTo>
                  <a:lnTo>
                    <a:pt x="5" y="100"/>
                  </a:lnTo>
                  <a:lnTo>
                    <a:pt x="5" y="100"/>
                  </a:lnTo>
                  <a:lnTo>
                    <a:pt x="5" y="102"/>
                  </a:lnTo>
                  <a:lnTo>
                    <a:pt x="5" y="102"/>
                  </a:lnTo>
                  <a:lnTo>
                    <a:pt x="5" y="104"/>
                  </a:lnTo>
                  <a:lnTo>
                    <a:pt x="5" y="111"/>
                  </a:lnTo>
                  <a:lnTo>
                    <a:pt x="7" y="114"/>
                  </a:lnTo>
                  <a:lnTo>
                    <a:pt x="7" y="116"/>
                  </a:lnTo>
                  <a:lnTo>
                    <a:pt x="9" y="119"/>
                  </a:lnTo>
                  <a:lnTo>
                    <a:pt x="9" y="121"/>
                  </a:lnTo>
                  <a:lnTo>
                    <a:pt x="9" y="121"/>
                  </a:lnTo>
                  <a:lnTo>
                    <a:pt x="14" y="123"/>
                  </a:lnTo>
                  <a:lnTo>
                    <a:pt x="14" y="126"/>
                  </a:lnTo>
                  <a:lnTo>
                    <a:pt x="16" y="126"/>
                  </a:lnTo>
                  <a:lnTo>
                    <a:pt x="19" y="128"/>
                  </a:lnTo>
                  <a:lnTo>
                    <a:pt x="19" y="130"/>
                  </a:lnTo>
                  <a:lnTo>
                    <a:pt x="24" y="133"/>
                  </a:lnTo>
                  <a:lnTo>
                    <a:pt x="24" y="133"/>
                  </a:lnTo>
                  <a:lnTo>
                    <a:pt x="28" y="133"/>
                  </a:lnTo>
                  <a:lnTo>
                    <a:pt x="28" y="135"/>
                  </a:lnTo>
                  <a:lnTo>
                    <a:pt x="31" y="135"/>
                  </a:lnTo>
                  <a:lnTo>
                    <a:pt x="31" y="135"/>
                  </a:lnTo>
                  <a:lnTo>
                    <a:pt x="31" y="137"/>
                  </a:lnTo>
                  <a:lnTo>
                    <a:pt x="31" y="140"/>
                  </a:lnTo>
                  <a:lnTo>
                    <a:pt x="28" y="140"/>
                  </a:lnTo>
                  <a:lnTo>
                    <a:pt x="28" y="140"/>
                  </a:lnTo>
                  <a:lnTo>
                    <a:pt x="26" y="142"/>
                  </a:lnTo>
                  <a:lnTo>
                    <a:pt x="26" y="142"/>
                  </a:lnTo>
                  <a:lnTo>
                    <a:pt x="24" y="142"/>
                  </a:lnTo>
                  <a:lnTo>
                    <a:pt x="21" y="147"/>
                  </a:lnTo>
                  <a:lnTo>
                    <a:pt x="21" y="147"/>
                  </a:lnTo>
                  <a:lnTo>
                    <a:pt x="21" y="149"/>
                  </a:lnTo>
                  <a:lnTo>
                    <a:pt x="21" y="149"/>
                  </a:lnTo>
                  <a:lnTo>
                    <a:pt x="21" y="149"/>
                  </a:lnTo>
                  <a:lnTo>
                    <a:pt x="21" y="152"/>
                  </a:lnTo>
                  <a:lnTo>
                    <a:pt x="21" y="152"/>
                  </a:lnTo>
                  <a:lnTo>
                    <a:pt x="24" y="154"/>
                  </a:lnTo>
                  <a:lnTo>
                    <a:pt x="24" y="154"/>
                  </a:lnTo>
                  <a:lnTo>
                    <a:pt x="26" y="154"/>
                  </a:lnTo>
                  <a:lnTo>
                    <a:pt x="28" y="154"/>
                  </a:lnTo>
                  <a:lnTo>
                    <a:pt x="31" y="156"/>
                  </a:lnTo>
                  <a:lnTo>
                    <a:pt x="33" y="159"/>
                  </a:lnTo>
                  <a:lnTo>
                    <a:pt x="35" y="161"/>
                  </a:lnTo>
                  <a:lnTo>
                    <a:pt x="35" y="161"/>
                  </a:lnTo>
                  <a:lnTo>
                    <a:pt x="40" y="175"/>
                  </a:lnTo>
                  <a:lnTo>
                    <a:pt x="40" y="175"/>
                  </a:lnTo>
                  <a:lnTo>
                    <a:pt x="40" y="178"/>
                  </a:lnTo>
                  <a:lnTo>
                    <a:pt x="40" y="180"/>
                  </a:lnTo>
                  <a:lnTo>
                    <a:pt x="40" y="180"/>
                  </a:lnTo>
                  <a:lnTo>
                    <a:pt x="40" y="182"/>
                  </a:lnTo>
                  <a:lnTo>
                    <a:pt x="40" y="182"/>
                  </a:lnTo>
                  <a:lnTo>
                    <a:pt x="40" y="185"/>
                  </a:lnTo>
                  <a:lnTo>
                    <a:pt x="43" y="187"/>
                  </a:lnTo>
                  <a:lnTo>
                    <a:pt x="43" y="187"/>
                  </a:lnTo>
                  <a:lnTo>
                    <a:pt x="43" y="187"/>
                  </a:lnTo>
                  <a:lnTo>
                    <a:pt x="45" y="190"/>
                  </a:lnTo>
                  <a:lnTo>
                    <a:pt x="47" y="192"/>
                  </a:lnTo>
                  <a:lnTo>
                    <a:pt x="50" y="192"/>
                  </a:lnTo>
                  <a:lnTo>
                    <a:pt x="50" y="194"/>
                  </a:lnTo>
                  <a:lnTo>
                    <a:pt x="52" y="199"/>
                  </a:lnTo>
                  <a:lnTo>
                    <a:pt x="54" y="199"/>
                  </a:lnTo>
                  <a:lnTo>
                    <a:pt x="54" y="201"/>
                  </a:lnTo>
                  <a:lnTo>
                    <a:pt x="57" y="201"/>
                  </a:lnTo>
                  <a:lnTo>
                    <a:pt x="57" y="201"/>
                  </a:lnTo>
                  <a:lnTo>
                    <a:pt x="59" y="201"/>
                  </a:lnTo>
                  <a:lnTo>
                    <a:pt x="59" y="201"/>
                  </a:lnTo>
                  <a:lnTo>
                    <a:pt x="59" y="204"/>
                  </a:lnTo>
                  <a:lnTo>
                    <a:pt x="61" y="206"/>
                  </a:lnTo>
                  <a:lnTo>
                    <a:pt x="66" y="211"/>
                  </a:lnTo>
                  <a:lnTo>
                    <a:pt x="66" y="211"/>
                  </a:lnTo>
                  <a:lnTo>
                    <a:pt x="69" y="211"/>
                  </a:lnTo>
                  <a:lnTo>
                    <a:pt x="69" y="211"/>
                  </a:lnTo>
                  <a:lnTo>
                    <a:pt x="71" y="211"/>
                  </a:lnTo>
                  <a:lnTo>
                    <a:pt x="73" y="211"/>
                  </a:lnTo>
                  <a:lnTo>
                    <a:pt x="73" y="211"/>
                  </a:lnTo>
                  <a:lnTo>
                    <a:pt x="73" y="213"/>
                  </a:lnTo>
                  <a:lnTo>
                    <a:pt x="76" y="213"/>
                  </a:lnTo>
                  <a:lnTo>
                    <a:pt x="76" y="216"/>
                  </a:lnTo>
                  <a:lnTo>
                    <a:pt x="78" y="218"/>
                  </a:lnTo>
                  <a:lnTo>
                    <a:pt x="78" y="227"/>
                  </a:lnTo>
                  <a:lnTo>
                    <a:pt x="78" y="230"/>
                  </a:lnTo>
                  <a:lnTo>
                    <a:pt x="78" y="230"/>
                  </a:lnTo>
                  <a:lnTo>
                    <a:pt x="80" y="232"/>
                  </a:lnTo>
                  <a:lnTo>
                    <a:pt x="80" y="232"/>
                  </a:lnTo>
                  <a:lnTo>
                    <a:pt x="80" y="235"/>
                  </a:lnTo>
                  <a:lnTo>
                    <a:pt x="85" y="237"/>
                  </a:lnTo>
                  <a:lnTo>
                    <a:pt x="88" y="237"/>
                  </a:lnTo>
                  <a:lnTo>
                    <a:pt x="88" y="237"/>
                  </a:lnTo>
                  <a:lnTo>
                    <a:pt x="88" y="239"/>
                  </a:lnTo>
                  <a:lnTo>
                    <a:pt x="90" y="239"/>
                  </a:lnTo>
                  <a:lnTo>
                    <a:pt x="90" y="242"/>
                  </a:lnTo>
                  <a:lnTo>
                    <a:pt x="92" y="244"/>
                  </a:lnTo>
                  <a:lnTo>
                    <a:pt x="95" y="244"/>
                  </a:lnTo>
                  <a:lnTo>
                    <a:pt x="95" y="246"/>
                  </a:lnTo>
                  <a:lnTo>
                    <a:pt x="95" y="246"/>
                  </a:lnTo>
                  <a:lnTo>
                    <a:pt x="95" y="249"/>
                  </a:lnTo>
                  <a:lnTo>
                    <a:pt x="95" y="249"/>
                  </a:lnTo>
                  <a:lnTo>
                    <a:pt x="95" y="251"/>
                  </a:lnTo>
                  <a:lnTo>
                    <a:pt x="95" y="251"/>
                  </a:lnTo>
                  <a:lnTo>
                    <a:pt x="95" y="253"/>
                  </a:lnTo>
                  <a:lnTo>
                    <a:pt x="92" y="258"/>
                  </a:lnTo>
                  <a:lnTo>
                    <a:pt x="90" y="261"/>
                  </a:lnTo>
                  <a:lnTo>
                    <a:pt x="88" y="261"/>
                  </a:lnTo>
                  <a:lnTo>
                    <a:pt x="85" y="263"/>
                  </a:lnTo>
                  <a:lnTo>
                    <a:pt x="85" y="265"/>
                  </a:lnTo>
                  <a:lnTo>
                    <a:pt x="83" y="265"/>
                  </a:lnTo>
                  <a:lnTo>
                    <a:pt x="83" y="265"/>
                  </a:lnTo>
                  <a:lnTo>
                    <a:pt x="80" y="268"/>
                  </a:lnTo>
                  <a:lnTo>
                    <a:pt x="80" y="268"/>
                  </a:lnTo>
                  <a:lnTo>
                    <a:pt x="78" y="268"/>
                  </a:lnTo>
                  <a:lnTo>
                    <a:pt x="76" y="270"/>
                  </a:lnTo>
                  <a:lnTo>
                    <a:pt x="76" y="272"/>
                  </a:lnTo>
                  <a:lnTo>
                    <a:pt x="73" y="272"/>
                  </a:lnTo>
                  <a:lnTo>
                    <a:pt x="73" y="275"/>
                  </a:lnTo>
                  <a:lnTo>
                    <a:pt x="73" y="277"/>
                  </a:lnTo>
                  <a:lnTo>
                    <a:pt x="76" y="280"/>
                  </a:lnTo>
                  <a:lnTo>
                    <a:pt x="76" y="282"/>
                  </a:lnTo>
                  <a:lnTo>
                    <a:pt x="73" y="284"/>
                  </a:lnTo>
                  <a:lnTo>
                    <a:pt x="69" y="294"/>
                  </a:lnTo>
                  <a:lnTo>
                    <a:pt x="66" y="296"/>
                  </a:lnTo>
                  <a:lnTo>
                    <a:pt x="64" y="296"/>
                  </a:lnTo>
                  <a:lnTo>
                    <a:pt x="64" y="298"/>
                  </a:lnTo>
                  <a:lnTo>
                    <a:pt x="64" y="298"/>
                  </a:lnTo>
                  <a:lnTo>
                    <a:pt x="66" y="301"/>
                  </a:lnTo>
                  <a:lnTo>
                    <a:pt x="66" y="301"/>
                  </a:lnTo>
                  <a:lnTo>
                    <a:pt x="66" y="301"/>
                  </a:lnTo>
                  <a:lnTo>
                    <a:pt x="69" y="301"/>
                  </a:lnTo>
                  <a:lnTo>
                    <a:pt x="69" y="303"/>
                  </a:lnTo>
                  <a:lnTo>
                    <a:pt x="64" y="306"/>
                  </a:lnTo>
                  <a:lnTo>
                    <a:pt x="64" y="308"/>
                  </a:lnTo>
                  <a:lnTo>
                    <a:pt x="71" y="317"/>
                  </a:lnTo>
                  <a:lnTo>
                    <a:pt x="78" y="324"/>
                  </a:lnTo>
                  <a:lnTo>
                    <a:pt x="80" y="329"/>
                  </a:lnTo>
                  <a:lnTo>
                    <a:pt x="83" y="336"/>
                  </a:lnTo>
                  <a:lnTo>
                    <a:pt x="85" y="339"/>
                  </a:lnTo>
                  <a:lnTo>
                    <a:pt x="85" y="341"/>
                  </a:lnTo>
                  <a:lnTo>
                    <a:pt x="85" y="341"/>
                  </a:lnTo>
                  <a:lnTo>
                    <a:pt x="90" y="336"/>
                  </a:lnTo>
                  <a:lnTo>
                    <a:pt x="90" y="332"/>
                  </a:lnTo>
                  <a:lnTo>
                    <a:pt x="90" y="329"/>
                  </a:lnTo>
                  <a:lnTo>
                    <a:pt x="92" y="329"/>
                  </a:lnTo>
                  <a:lnTo>
                    <a:pt x="106" y="320"/>
                  </a:lnTo>
                  <a:lnTo>
                    <a:pt x="109" y="317"/>
                  </a:lnTo>
                  <a:lnTo>
                    <a:pt x="109" y="317"/>
                  </a:lnTo>
                  <a:lnTo>
                    <a:pt x="114" y="320"/>
                  </a:lnTo>
                  <a:lnTo>
                    <a:pt x="114" y="320"/>
                  </a:lnTo>
                  <a:lnTo>
                    <a:pt x="116" y="322"/>
                  </a:lnTo>
                  <a:lnTo>
                    <a:pt x="116" y="322"/>
                  </a:lnTo>
                  <a:lnTo>
                    <a:pt x="116" y="322"/>
                  </a:lnTo>
                  <a:lnTo>
                    <a:pt x="118" y="324"/>
                  </a:lnTo>
                  <a:lnTo>
                    <a:pt x="118" y="324"/>
                  </a:lnTo>
                  <a:lnTo>
                    <a:pt x="121" y="322"/>
                  </a:lnTo>
                  <a:lnTo>
                    <a:pt x="121" y="320"/>
                  </a:lnTo>
                  <a:lnTo>
                    <a:pt x="121" y="320"/>
                  </a:lnTo>
                  <a:lnTo>
                    <a:pt x="123" y="320"/>
                  </a:lnTo>
                  <a:lnTo>
                    <a:pt x="125" y="317"/>
                  </a:lnTo>
                  <a:lnTo>
                    <a:pt x="128" y="317"/>
                  </a:lnTo>
                  <a:lnTo>
                    <a:pt x="130" y="317"/>
                  </a:lnTo>
                  <a:lnTo>
                    <a:pt x="130" y="320"/>
                  </a:lnTo>
                  <a:lnTo>
                    <a:pt x="130" y="320"/>
                  </a:lnTo>
                  <a:lnTo>
                    <a:pt x="133" y="324"/>
                  </a:lnTo>
                  <a:lnTo>
                    <a:pt x="135" y="324"/>
                  </a:lnTo>
                  <a:lnTo>
                    <a:pt x="135" y="324"/>
                  </a:lnTo>
                  <a:lnTo>
                    <a:pt x="135" y="324"/>
                  </a:lnTo>
                  <a:lnTo>
                    <a:pt x="137" y="327"/>
                  </a:lnTo>
                  <a:lnTo>
                    <a:pt x="140" y="324"/>
                  </a:lnTo>
                  <a:lnTo>
                    <a:pt x="142" y="324"/>
                  </a:lnTo>
                  <a:lnTo>
                    <a:pt x="144" y="324"/>
                  </a:lnTo>
                  <a:lnTo>
                    <a:pt x="144" y="324"/>
                  </a:lnTo>
                  <a:lnTo>
                    <a:pt x="144" y="324"/>
                  </a:lnTo>
                  <a:lnTo>
                    <a:pt x="142" y="329"/>
                  </a:lnTo>
                  <a:lnTo>
                    <a:pt x="142" y="329"/>
                  </a:lnTo>
                  <a:lnTo>
                    <a:pt x="142" y="332"/>
                  </a:lnTo>
                  <a:lnTo>
                    <a:pt x="142" y="332"/>
                  </a:lnTo>
                  <a:lnTo>
                    <a:pt x="142" y="334"/>
                  </a:lnTo>
                  <a:lnTo>
                    <a:pt x="142" y="334"/>
                  </a:lnTo>
                  <a:lnTo>
                    <a:pt x="147" y="339"/>
                  </a:lnTo>
                  <a:lnTo>
                    <a:pt x="151" y="343"/>
                  </a:lnTo>
                  <a:lnTo>
                    <a:pt x="151" y="343"/>
                  </a:lnTo>
                  <a:lnTo>
                    <a:pt x="151" y="346"/>
                  </a:lnTo>
                  <a:lnTo>
                    <a:pt x="154" y="346"/>
                  </a:lnTo>
                  <a:lnTo>
                    <a:pt x="156" y="346"/>
                  </a:lnTo>
                  <a:lnTo>
                    <a:pt x="156" y="346"/>
                  </a:lnTo>
                  <a:lnTo>
                    <a:pt x="159" y="346"/>
                  </a:lnTo>
                  <a:lnTo>
                    <a:pt x="182" y="343"/>
                  </a:lnTo>
                  <a:lnTo>
                    <a:pt x="185" y="343"/>
                  </a:lnTo>
                  <a:lnTo>
                    <a:pt x="185" y="341"/>
                  </a:lnTo>
                  <a:lnTo>
                    <a:pt x="185" y="341"/>
                  </a:lnTo>
                  <a:lnTo>
                    <a:pt x="185" y="339"/>
                  </a:lnTo>
                  <a:lnTo>
                    <a:pt x="189" y="336"/>
                  </a:lnTo>
                  <a:lnTo>
                    <a:pt x="194" y="336"/>
                  </a:lnTo>
                  <a:lnTo>
                    <a:pt x="196" y="336"/>
                  </a:lnTo>
                  <a:lnTo>
                    <a:pt x="204" y="336"/>
                  </a:lnTo>
                  <a:lnTo>
                    <a:pt x="206" y="339"/>
                  </a:lnTo>
                  <a:lnTo>
                    <a:pt x="206" y="339"/>
                  </a:lnTo>
                  <a:lnTo>
                    <a:pt x="208" y="339"/>
                  </a:lnTo>
                  <a:lnTo>
                    <a:pt x="208" y="341"/>
                  </a:lnTo>
                  <a:lnTo>
                    <a:pt x="211" y="341"/>
                  </a:lnTo>
                  <a:lnTo>
                    <a:pt x="211" y="341"/>
                  </a:lnTo>
                  <a:lnTo>
                    <a:pt x="211" y="343"/>
                  </a:lnTo>
                  <a:lnTo>
                    <a:pt x="211" y="343"/>
                  </a:lnTo>
                  <a:lnTo>
                    <a:pt x="213" y="346"/>
                  </a:lnTo>
                  <a:lnTo>
                    <a:pt x="213" y="346"/>
                  </a:lnTo>
                  <a:lnTo>
                    <a:pt x="213" y="346"/>
                  </a:lnTo>
                  <a:lnTo>
                    <a:pt x="215" y="348"/>
                  </a:lnTo>
                  <a:lnTo>
                    <a:pt x="215" y="346"/>
                  </a:lnTo>
                  <a:lnTo>
                    <a:pt x="218" y="346"/>
                  </a:lnTo>
                  <a:lnTo>
                    <a:pt x="218" y="346"/>
                  </a:lnTo>
                  <a:lnTo>
                    <a:pt x="215" y="341"/>
                  </a:lnTo>
                  <a:lnTo>
                    <a:pt x="215" y="341"/>
                  </a:lnTo>
                  <a:lnTo>
                    <a:pt x="215" y="341"/>
                  </a:lnTo>
                  <a:lnTo>
                    <a:pt x="215" y="339"/>
                  </a:lnTo>
                  <a:lnTo>
                    <a:pt x="213" y="339"/>
                  </a:lnTo>
                  <a:lnTo>
                    <a:pt x="213" y="339"/>
                  </a:lnTo>
                  <a:lnTo>
                    <a:pt x="213" y="339"/>
                  </a:lnTo>
                  <a:lnTo>
                    <a:pt x="213" y="336"/>
                  </a:lnTo>
                  <a:lnTo>
                    <a:pt x="213" y="336"/>
                  </a:lnTo>
                  <a:lnTo>
                    <a:pt x="215" y="334"/>
                  </a:lnTo>
                  <a:lnTo>
                    <a:pt x="215" y="334"/>
                  </a:lnTo>
                  <a:lnTo>
                    <a:pt x="215" y="334"/>
                  </a:lnTo>
                  <a:lnTo>
                    <a:pt x="215" y="332"/>
                  </a:lnTo>
                  <a:lnTo>
                    <a:pt x="218" y="329"/>
                  </a:lnTo>
                  <a:lnTo>
                    <a:pt x="218" y="327"/>
                  </a:lnTo>
                  <a:lnTo>
                    <a:pt x="218" y="327"/>
                  </a:lnTo>
                  <a:lnTo>
                    <a:pt x="218" y="324"/>
                  </a:lnTo>
                  <a:lnTo>
                    <a:pt x="220" y="324"/>
                  </a:lnTo>
                  <a:lnTo>
                    <a:pt x="220" y="322"/>
                  </a:lnTo>
                  <a:lnTo>
                    <a:pt x="223" y="322"/>
                  </a:lnTo>
                  <a:lnTo>
                    <a:pt x="223" y="320"/>
                  </a:lnTo>
                  <a:lnTo>
                    <a:pt x="223" y="320"/>
                  </a:lnTo>
                  <a:lnTo>
                    <a:pt x="223" y="317"/>
                  </a:lnTo>
                  <a:lnTo>
                    <a:pt x="223" y="317"/>
                  </a:lnTo>
                  <a:lnTo>
                    <a:pt x="223" y="313"/>
                  </a:lnTo>
                  <a:lnTo>
                    <a:pt x="223" y="310"/>
                  </a:lnTo>
                  <a:lnTo>
                    <a:pt x="223" y="310"/>
                  </a:lnTo>
                  <a:lnTo>
                    <a:pt x="223" y="308"/>
                  </a:lnTo>
                  <a:lnTo>
                    <a:pt x="225" y="306"/>
                  </a:lnTo>
                  <a:lnTo>
                    <a:pt x="227" y="301"/>
                  </a:lnTo>
                  <a:lnTo>
                    <a:pt x="227" y="296"/>
                  </a:lnTo>
                  <a:lnTo>
                    <a:pt x="227" y="289"/>
                  </a:lnTo>
                  <a:lnTo>
                    <a:pt x="227" y="287"/>
                  </a:lnTo>
                  <a:lnTo>
                    <a:pt x="227" y="287"/>
                  </a:lnTo>
                  <a:lnTo>
                    <a:pt x="230" y="284"/>
                  </a:lnTo>
                  <a:lnTo>
                    <a:pt x="230" y="284"/>
                  </a:lnTo>
                  <a:lnTo>
                    <a:pt x="230" y="282"/>
                  </a:lnTo>
                  <a:lnTo>
                    <a:pt x="232" y="282"/>
                  </a:lnTo>
                  <a:lnTo>
                    <a:pt x="232" y="282"/>
                  </a:lnTo>
                  <a:lnTo>
                    <a:pt x="232" y="282"/>
                  </a:lnTo>
                  <a:lnTo>
                    <a:pt x="234" y="284"/>
                  </a:lnTo>
                  <a:lnTo>
                    <a:pt x="234" y="284"/>
                  </a:lnTo>
                  <a:lnTo>
                    <a:pt x="234" y="284"/>
                  </a:lnTo>
                  <a:lnTo>
                    <a:pt x="237" y="284"/>
                  </a:lnTo>
                  <a:lnTo>
                    <a:pt x="241" y="284"/>
                  </a:lnTo>
                  <a:lnTo>
                    <a:pt x="251" y="287"/>
                  </a:lnTo>
                  <a:lnTo>
                    <a:pt x="251" y="287"/>
                  </a:lnTo>
                  <a:lnTo>
                    <a:pt x="253" y="287"/>
                  </a:lnTo>
                  <a:lnTo>
                    <a:pt x="260" y="284"/>
                  </a:lnTo>
                  <a:lnTo>
                    <a:pt x="272" y="287"/>
                  </a:lnTo>
                  <a:lnTo>
                    <a:pt x="277" y="287"/>
                  </a:lnTo>
                  <a:lnTo>
                    <a:pt x="277" y="287"/>
                  </a:lnTo>
                  <a:lnTo>
                    <a:pt x="284" y="280"/>
                  </a:lnTo>
                  <a:lnTo>
                    <a:pt x="294" y="265"/>
                  </a:lnTo>
                  <a:lnTo>
                    <a:pt x="296" y="263"/>
                  </a:lnTo>
                  <a:lnTo>
                    <a:pt x="298" y="261"/>
                  </a:lnTo>
                  <a:lnTo>
                    <a:pt x="303" y="244"/>
                  </a:lnTo>
                  <a:lnTo>
                    <a:pt x="308" y="235"/>
                  </a:lnTo>
                  <a:lnTo>
                    <a:pt x="324" y="211"/>
                  </a:lnTo>
                  <a:lnTo>
                    <a:pt x="322" y="209"/>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22"/>
            <p:cNvSpPr>
              <a:spLocks/>
            </p:cNvSpPr>
            <p:nvPr/>
          </p:nvSpPr>
          <p:spPr bwMode="auto">
            <a:xfrm>
              <a:off x="2604" y="850"/>
              <a:ext cx="244" cy="159"/>
            </a:xfrm>
            <a:custGeom>
              <a:avLst/>
              <a:gdLst>
                <a:gd name="T0" fmla="*/ 241 w 244"/>
                <a:gd name="T1" fmla="*/ 99 h 159"/>
                <a:gd name="T2" fmla="*/ 241 w 244"/>
                <a:gd name="T3" fmla="*/ 83 h 159"/>
                <a:gd name="T4" fmla="*/ 241 w 244"/>
                <a:gd name="T5" fmla="*/ 76 h 159"/>
                <a:gd name="T6" fmla="*/ 234 w 244"/>
                <a:gd name="T7" fmla="*/ 71 h 159"/>
                <a:gd name="T8" fmla="*/ 232 w 244"/>
                <a:gd name="T9" fmla="*/ 64 h 159"/>
                <a:gd name="T10" fmla="*/ 232 w 244"/>
                <a:gd name="T11" fmla="*/ 50 h 159"/>
                <a:gd name="T12" fmla="*/ 227 w 244"/>
                <a:gd name="T13" fmla="*/ 21 h 159"/>
                <a:gd name="T14" fmla="*/ 227 w 244"/>
                <a:gd name="T15" fmla="*/ 14 h 159"/>
                <a:gd name="T16" fmla="*/ 227 w 244"/>
                <a:gd name="T17" fmla="*/ 19 h 159"/>
                <a:gd name="T18" fmla="*/ 222 w 244"/>
                <a:gd name="T19" fmla="*/ 21 h 159"/>
                <a:gd name="T20" fmla="*/ 203 w 244"/>
                <a:gd name="T21" fmla="*/ 17 h 159"/>
                <a:gd name="T22" fmla="*/ 196 w 244"/>
                <a:gd name="T23" fmla="*/ 19 h 159"/>
                <a:gd name="T24" fmla="*/ 189 w 244"/>
                <a:gd name="T25" fmla="*/ 12 h 159"/>
                <a:gd name="T26" fmla="*/ 161 w 244"/>
                <a:gd name="T27" fmla="*/ 0 h 159"/>
                <a:gd name="T28" fmla="*/ 154 w 244"/>
                <a:gd name="T29" fmla="*/ 9 h 159"/>
                <a:gd name="T30" fmla="*/ 130 w 244"/>
                <a:gd name="T31" fmla="*/ 21 h 159"/>
                <a:gd name="T32" fmla="*/ 104 w 244"/>
                <a:gd name="T33" fmla="*/ 24 h 159"/>
                <a:gd name="T34" fmla="*/ 78 w 244"/>
                <a:gd name="T35" fmla="*/ 33 h 159"/>
                <a:gd name="T36" fmla="*/ 61 w 244"/>
                <a:gd name="T37" fmla="*/ 31 h 159"/>
                <a:gd name="T38" fmla="*/ 45 w 244"/>
                <a:gd name="T39" fmla="*/ 24 h 159"/>
                <a:gd name="T40" fmla="*/ 40 w 244"/>
                <a:gd name="T41" fmla="*/ 35 h 159"/>
                <a:gd name="T42" fmla="*/ 26 w 244"/>
                <a:gd name="T43" fmla="*/ 43 h 159"/>
                <a:gd name="T44" fmla="*/ 19 w 244"/>
                <a:gd name="T45" fmla="*/ 43 h 159"/>
                <a:gd name="T46" fmla="*/ 14 w 244"/>
                <a:gd name="T47" fmla="*/ 43 h 159"/>
                <a:gd name="T48" fmla="*/ 14 w 244"/>
                <a:gd name="T49" fmla="*/ 47 h 159"/>
                <a:gd name="T50" fmla="*/ 0 w 244"/>
                <a:gd name="T51" fmla="*/ 54 h 159"/>
                <a:gd name="T52" fmla="*/ 0 w 244"/>
                <a:gd name="T53" fmla="*/ 69 h 159"/>
                <a:gd name="T54" fmla="*/ 11 w 244"/>
                <a:gd name="T55" fmla="*/ 92 h 159"/>
                <a:gd name="T56" fmla="*/ 26 w 244"/>
                <a:gd name="T57" fmla="*/ 99 h 159"/>
                <a:gd name="T58" fmla="*/ 38 w 244"/>
                <a:gd name="T59" fmla="*/ 106 h 159"/>
                <a:gd name="T60" fmla="*/ 35 w 244"/>
                <a:gd name="T61" fmla="*/ 118 h 159"/>
                <a:gd name="T62" fmla="*/ 38 w 244"/>
                <a:gd name="T63" fmla="*/ 125 h 159"/>
                <a:gd name="T64" fmla="*/ 42 w 244"/>
                <a:gd name="T65" fmla="*/ 144 h 159"/>
                <a:gd name="T66" fmla="*/ 61 w 244"/>
                <a:gd name="T67" fmla="*/ 159 h 159"/>
                <a:gd name="T68" fmla="*/ 73 w 244"/>
                <a:gd name="T69" fmla="*/ 147 h 159"/>
                <a:gd name="T70" fmla="*/ 75 w 244"/>
                <a:gd name="T71" fmla="*/ 147 h 159"/>
                <a:gd name="T72" fmla="*/ 75 w 244"/>
                <a:gd name="T73" fmla="*/ 149 h 159"/>
                <a:gd name="T74" fmla="*/ 78 w 244"/>
                <a:gd name="T75" fmla="*/ 151 h 159"/>
                <a:gd name="T76" fmla="*/ 94 w 244"/>
                <a:gd name="T77" fmla="*/ 154 h 159"/>
                <a:gd name="T78" fmla="*/ 128 w 244"/>
                <a:gd name="T79" fmla="*/ 142 h 159"/>
                <a:gd name="T80" fmla="*/ 132 w 244"/>
                <a:gd name="T81" fmla="*/ 137 h 159"/>
                <a:gd name="T82" fmla="*/ 142 w 244"/>
                <a:gd name="T83" fmla="*/ 130 h 159"/>
                <a:gd name="T84" fmla="*/ 149 w 244"/>
                <a:gd name="T85" fmla="*/ 125 h 159"/>
                <a:gd name="T86" fmla="*/ 156 w 244"/>
                <a:gd name="T87" fmla="*/ 123 h 159"/>
                <a:gd name="T88" fmla="*/ 163 w 244"/>
                <a:gd name="T89" fmla="*/ 121 h 159"/>
                <a:gd name="T90" fmla="*/ 184 w 244"/>
                <a:gd name="T91" fmla="*/ 128 h 159"/>
                <a:gd name="T92" fmla="*/ 203 w 244"/>
                <a:gd name="T93" fmla="*/ 130 h 159"/>
                <a:gd name="T94" fmla="*/ 208 w 244"/>
                <a:gd name="T95" fmla="*/ 128 h 159"/>
                <a:gd name="T96" fmla="*/ 241 w 244"/>
                <a:gd name="T97" fmla="*/ 10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4" h="159">
                  <a:moveTo>
                    <a:pt x="244" y="102"/>
                  </a:moveTo>
                  <a:lnTo>
                    <a:pt x="241" y="102"/>
                  </a:lnTo>
                  <a:lnTo>
                    <a:pt x="241" y="99"/>
                  </a:lnTo>
                  <a:lnTo>
                    <a:pt x="241" y="97"/>
                  </a:lnTo>
                  <a:lnTo>
                    <a:pt x="241" y="92"/>
                  </a:lnTo>
                  <a:lnTo>
                    <a:pt x="241" y="83"/>
                  </a:lnTo>
                  <a:lnTo>
                    <a:pt x="241" y="78"/>
                  </a:lnTo>
                  <a:lnTo>
                    <a:pt x="241" y="76"/>
                  </a:lnTo>
                  <a:lnTo>
                    <a:pt x="241" y="76"/>
                  </a:lnTo>
                  <a:lnTo>
                    <a:pt x="236" y="73"/>
                  </a:lnTo>
                  <a:lnTo>
                    <a:pt x="234" y="71"/>
                  </a:lnTo>
                  <a:lnTo>
                    <a:pt x="234" y="71"/>
                  </a:lnTo>
                  <a:lnTo>
                    <a:pt x="234" y="71"/>
                  </a:lnTo>
                  <a:lnTo>
                    <a:pt x="234" y="69"/>
                  </a:lnTo>
                  <a:lnTo>
                    <a:pt x="232" y="64"/>
                  </a:lnTo>
                  <a:lnTo>
                    <a:pt x="232" y="62"/>
                  </a:lnTo>
                  <a:lnTo>
                    <a:pt x="232" y="54"/>
                  </a:lnTo>
                  <a:lnTo>
                    <a:pt x="232" y="50"/>
                  </a:lnTo>
                  <a:lnTo>
                    <a:pt x="229" y="43"/>
                  </a:lnTo>
                  <a:lnTo>
                    <a:pt x="227" y="24"/>
                  </a:lnTo>
                  <a:lnTo>
                    <a:pt x="227" y="21"/>
                  </a:lnTo>
                  <a:lnTo>
                    <a:pt x="227" y="21"/>
                  </a:lnTo>
                  <a:lnTo>
                    <a:pt x="229" y="21"/>
                  </a:lnTo>
                  <a:lnTo>
                    <a:pt x="227" y="14"/>
                  </a:lnTo>
                  <a:lnTo>
                    <a:pt x="227" y="14"/>
                  </a:lnTo>
                  <a:lnTo>
                    <a:pt x="227" y="19"/>
                  </a:lnTo>
                  <a:lnTo>
                    <a:pt x="227" y="19"/>
                  </a:lnTo>
                  <a:lnTo>
                    <a:pt x="227" y="21"/>
                  </a:lnTo>
                  <a:lnTo>
                    <a:pt x="225" y="21"/>
                  </a:lnTo>
                  <a:lnTo>
                    <a:pt x="222" y="21"/>
                  </a:lnTo>
                  <a:lnTo>
                    <a:pt x="220" y="21"/>
                  </a:lnTo>
                  <a:lnTo>
                    <a:pt x="213" y="21"/>
                  </a:lnTo>
                  <a:lnTo>
                    <a:pt x="203" y="17"/>
                  </a:lnTo>
                  <a:lnTo>
                    <a:pt x="201" y="17"/>
                  </a:lnTo>
                  <a:lnTo>
                    <a:pt x="199" y="19"/>
                  </a:lnTo>
                  <a:lnTo>
                    <a:pt x="196" y="19"/>
                  </a:lnTo>
                  <a:lnTo>
                    <a:pt x="194" y="19"/>
                  </a:lnTo>
                  <a:lnTo>
                    <a:pt x="194" y="17"/>
                  </a:lnTo>
                  <a:lnTo>
                    <a:pt x="189" y="12"/>
                  </a:lnTo>
                  <a:lnTo>
                    <a:pt x="187" y="9"/>
                  </a:lnTo>
                  <a:lnTo>
                    <a:pt x="184" y="7"/>
                  </a:lnTo>
                  <a:lnTo>
                    <a:pt x="161" y="0"/>
                  </a:lnTo>
                  <a:lnTo>
                    <a:pt x="158" y="2"/>
                  </a:lnTo>
                  <a:lnTo>
                    <a:pt x="156" y="7"/>
                  </a:lnTo>
                  <a:lnTo>
                    <a:pt x="154" y="9"/>
                  </a:lnTo>
                  <a:lnTo>
                    <a:pt x="149" y="9"/>
                  </a:lnTo>
                  <a:lnTo>
                    <a:pt x="142" y="12"/>
                  </a:lnTo>
                  <a:lnTo>
                    <a:pt x="130" y="21"/>
                  </a:lnTo>
                  <a:lnTo>
                    <a:pt x="123" y="24"/>
                  </a:lnTo>
                  <a:lnTo>
                    <a:pt x="106" y="24"/>
                  </a:lnTo>
                  <a:lnTo>
                    <a:pt x="104" y="24"/>
                  </a:lnTo>
                  <a:lnTo>
                    <a:pt x="99" y="28"/>
                  </a:lnTo>
                  <a:lnTo>
                    <a:pt x="85" y="33"/>
                  </a:lnTo>
                  <a:lnTo>
                    <a:pt x="78" y="33"/>
                  </a:lnTo>
                  <a:lnTo>
                    <a:pt x="71" y="33"/>
                  </a:lnTo>
                  <a:lnTo>
                    <a:pt x="66" y="33"/>
                  </a:lnTo>
                  <a:lnTo>
                    <a:pt x="61" y="31"/>
                  </a:lnTo>
                  <a:lnTo>
                    <a:pt x="52" y="19"/>
                  </a:lnTo>
                  <a:lnTo>
                    <a:pt x="47" y="21"/>
                  </a:lnTo>
                  <a:lnTo>
                    <a:pt x="45" y="24"/>
                  </a:lnTo>
                  <a:lnTo>
                    <a:pt x="45" y="26"/>
                  </a:lnTo>
                  <a:lnTo>
                    <a:pt x="42" y="31"/>
                  </a:lnTo>
                  <a:lnTo>
                    <a:pt x="40" y="35"/>
                  </a:lnTo>
                  <a:lnTo>
                    <a:pt x="35" y="40"/>
                  </a:lnTo>
                  <a:lnTo>
                    <a:pt x="30" y="43"/>
                  </a:lnTo>
                  <a:lnTo>
                    <a:pt x="26" y="43"/>
                  </a:lnTo>
                  <a:lnTo>
                    <a:pt x="21" y="43"/>
                  </a:lnTo>
                  <a:lnTo>
                    <a:pt x="19" y="43"/>
                  </a:lnTo>
                  <a:lnTo>
                    <a:pt x="19" y="43"/>
                  </a:lnTo>
                  <a:lnTo>
                    <a:pt x="16" y="43"/>
                  </a:lnTo>
                  <a:lnTo>
                    <a:pt x="16" y="43"/>
                  </a:lnTo>
                  <a:lnTo>
                    <a:pt x="14" y="43"/>
                  </a:lnTo>
                  <a:lnTo>
                    <a:pt x="14" y="45"/>
                  </a:lnTo>
                  <a:lnTo>
                    <a:pt x="14" y="45"/>
                  </a:lnTo>
                  <a:lnTo>
                    <a:pt x="14" y="47"/>
                  </a:lnTo>
                  <a:lnTo>
                    <a:pt x="7" y="47"/>
                  </a:lnTo>
                  <a:lnTo>
                    <a:pt x="4" y="50"/>
                  </a:lnTo>
                  <a:lnTo>
                    <a:pt x="0" y="54"/>
                  </a:lnTo>
                  <a:lnTo>
                    <a:pt x="0" y="59"/>
                  </a:lnTo>
                  <a:lnTo>
                    <a:pt x="0" y="64"/>
                  </a:lnTo>
                  <a:lnTo>
                    <a:pt x="0" y="69"/>
                  </a:lnTo>
                  <a:lnTo>
                    <a:pt x="2" y="83"/>
                  </a:lnTo>
                  <a:lnTo>
                    <a:pt x="7" y="90"/>
                  </a:lnTo>
                  <a:lnTo>
                    <a:pt x="11" y="92"/>
                  </a:lnTo>
                  <a:lnTo>
                    <a:pt x="19" y="95"/>
                  </a:lnTo>
                  <a:lnTo>
                    <a:pt x="21" y="95"/>
                  </a:lnTo>
                  <a:lnTo>
                    <a:pt x="26" y="99"/>
                  </a:lnTo>
                  <a:lnTo>
                    <a:pt x="28" y="102"/>
                  </a:lnTo>
                  <a:lnTo>
                    <a:pt x="35" y="104"/>
                  </a:lnTo>
                  <a:lnTo>
                    <a:pt x="38" y="106"/>
                  </a:lnTo>
                  <a:lnTo>
                    <a:pt x="40" y="111"/>
                  </a:lnTo>
                  <a:lnTo>
                    <a:pt x="40" y="111"/>
                  </a:lnTo>
                  <a:lnTo>
                    <a:pt x="35" y="118"/>
                  </a:lnTo>
                  <a:lnTo>
                    <a:pt x="35" y="121"/>
                  </a:lnTo>
                  <a:lnTo>
                    <a:pt x="35" y="123"/>
                  </a:lnTo>
                  <a:lnTo>
                    <a:pt x="38" y="125"/>
                  </a:lnTo>
                  <a:lnTo>
                    <a:pt x="40" y="128"/>
                  </a:lnTo>
                  <a:lnTo>
                    <a:pt x="40" y="142"/>
                  </a:lnTo>
                  <a:lnTo>
                    <a:pt x="42" y="144"/>
                  </a:lnTo>
                  <a:lnTo>
                    <a:pt x="52" y="151"/>
                  </a:lnTo>
                  <a:lnTo>
                    <a:pt x="61" y="159"/>
                  </a:lnTo>
                  <a:lnTo>
                    <a:pt x="61" y="159"/>
                  </a:lnTo>
                  <a:lnTo>
                    <a:pt x="61" y="159"/>
                  </a:lnTo>
                  <a:lnTo>
                    <a:pt x="66" y="156"/>
                  </a:lnTo>
                  <a:lnTo>
                    <a:pt x="73" y="147"/>
                  </a:lnTo>
                  <a:lnTo>
                    <a:pt x="75" y="144"/>
                  </a:lnTo>
                  <a:lnTo>
                    <a:pt x="75" y="144"/>
                  </a:lnTo>
                  <a:lnTo>
                    <a:pt x="75" y="147"/>
                  </a:lnTo>
                  <a:lnTo>
                    <a:pt x="75" y="149"/>
                  </a:lnTo>
                  <a:lnTo>
                    <a:pt x="75" y="149"/>
                  </a:lnTo>
                  <a:lnTo>
                    <a:pt x="75" y="149"/>
                  </a:lnTo>
                  <a:lnTo>
                    <a:pt x="75" y="151"/>
                  </a:lnTo>
                  <a:lnTo>
                    <a:pt x="75" y="151"/>
                  </a:lnTo>
                  <a:lnTo>
                    <a:pt x="78" y="151"/>
                  </a:lnTo>
                  <a:lnTo>
                    <a:pt x="80" y="151"/>
                  </a:lnTo>
                  <a:lnTo>
                    <a:pt x="92" y="154"/>
                  </a:lnTo>
                  <a:lnTo>
                    <a:pt x="94" y="154"/>
                  </a:lnTo>
                  <a:lnTo>
                    <a:pt x="97" y="154"/>
                  </a:lnTo>
                  <a:lnTo>
                    <a:pt x="97" y="151"/>
                  </a:lnTo>
                  <a:lnTo>
                    <a:pt x="128" y="142"/>
                  </a:lnTo>
                  <a:lnTo>
                    <a:pt x="130" y="142"/>
                  </a:lnTo>
                  <a:lnTo>
                    <a:pt x="132" y="137"/>
                  </a:lnTo>
                  <a:lnTo>
                    <a:pt x="132" y="137"/>
                  </a:lnTo>
                  <a:lnTo>
                    <a:pt x="137" y="135"/>
                  </a:lnTo>
                  <a:lnTo>
                    <a:pt x="139" y="133"/>
                  </a:lnTo>
                  <a:lnTo>
                    <a:pt x="142" y="130"/>
                  </a:lnTo>
                  <a:lnTo>
                    <a:pt x="146" y="125"/>
                  </a:lnTo>
                  <a:lnTo>
                    <a:pt x="146" y="125"/>
                  </a:lnTo>
                  <a:lnTo>
                    <a:pt x="149" y="125"/>
                  </a:lnTo>
                  <a:lnTo>
                    <a:pt x="151" y="125"/>
                  </a:lnTo>
                  <a:lnTo>
                    <a:pt x="154" y="125"/>
                  </a:lnTo>
                  <a:lnTo>
                    <a:pt x="156" y="123"/>
                  </a:lnTo>
                  <a:lnTo>
                    <a:pt x="158" y="123"/>
                  </a:lnTo>
                  <a:lnTo>
                    <a:pt x="161" y="121"/>
                  </a:lnTo>
                  <a:lnTo>
                    <a:pt x="163" y="121"/>
                  </a:lnTo>
                  <a:lnTo>
                    <a:pt x="184" y="125"/>
                  </a:lnTo>
                  <a:lnTo>
                    <a:pt x="184" y="125"/>
                  </a:lnTo>
                  <a:lnTo>
                    <a:pt x="184" y="128"/>
                  </a:lnTo>
                  <a:lnTo>
                    <a:pt x="187" y="128"/>
                  </a:lnTo>
                  <a:lnTo>
                    <a:pt x="189" y="130"/>
                  </a:lnTo>
                  <a:lnTo>
                    <a:pt x="203" y="130"/>
                  </a:lnTo>
                  <a:lnTo>
                    <a:pt x="206" y="130"/>
                  </a:lnTo>
                  <a:lnTo>
                    <a:pt x="206" y="130"/>
                  </a:lnTo>
                  <a:lnTo>
                    <a:pt x="208" y="128"/>
                  </a:lnTo>
                  <a:lnTo>
                    <a:pt x="213" y="123"/>
                  </a:lnTo>
                  <a:lnTo>
                    <a:pt x="234" y="118"/>
                  </a:lnTo>
                  <a:lnTo>
                    <a:pt x="241" y="106"/>
                  </a:lnTo>
                  <a:lnTo>
                    <a:pt x="244" y="104"/>
                  </a:lnTo>
                  <a:lnTo>
                    <a:pt x="244" y="102"/>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23"/>
            <p:cNvSpPr>
              <a:spLocks noEditPoints="1"/>
            </p:cNvSpPr>
            <p:nvPr/>
          </p:nvSpPr>
          <p:spPr bwMode="auto">
            <a:xfrm>
              <a:off x="4347" y="1996"/>
              <a:ext cx="770" cy="658"/>
            </a:xfrm>
            <a:custGeom>
              <a:avLst/>
              <a:gdLst>
                <a:gd name="T0" fmla="*/ 116 w 770"/>
                <a:gd name="T1" fmla="*/ 7 h 658"/>
                <a:gd name="T2" fmla="*/ 765 w 770"/>
                <a:gd name="T3" fmla="*/ 558 h 658"/>
                <a:gd name="T4" fmla="*/ 713 w 770"/>
                <a:gd name="T5" fmla="*/ 480 h 658"/>
                <a:gd name="T6" fmla="*/ 661 w 770"/>
                <a:gd name="T7" fmla="*/ 426 h 658"/>
                <a:gd name="T8" fmla="*/ 642 w 770"/>
                <a:gd name="T9" fmla="*/ 409 h 658"/>
                <a:gd name="T10" fmla="*/ 545 w 770"/>
                <a:gd name="T11" fmla="*/ 369 h 658"/>
                <a:gd name="T12" fmla="*/ 457 w 770"/>
                <a:gd name="T13" fmla="*/ 298 h 658"/>
                <a:gd name="T14" fmla="*/ 348 w 770"/>
                <a:gd name="T15" fmla="*/ 255 h 658"/>
                <a:gd name="T16" fmla="*/ 234 w 770"/>
                <a:gd name="T17" fmla="*/ 198 h 658"/>
                <a:gd name="T18" fmla="*/ 234 w 770"/>
                <a:gd name="T19" fmla="*/ 127 h 658"/>
                <a:gd name="T20" fmla="*/ 270 w 770"/>
                <a:gd name="T21" fmla="*/ 97 h 658"/>
                <a:gd name="T22" fmla="*/ 253 w 770"/>
                <a:gd name="T23" fmla="*/ 56 h 658"/>
                <a:gd name="T24" fmla="*/ 52 w 770"/>
                <a:gd name="T25" fmla="*/ 56 h 658"/>
                <a:gd name="T26" fmla="*/ 40 w 770"/>
                <a:gd name="T27" fmla="*/ 78 h 658"/>
                <a:gd name="T28" fmla="*/ 38 w 770"/>
                <a:gd name="T29" fmla="*/ 97 h 658"/>
                <a:gd name="T30" fmla="*/ 40 w 770"/>
                <a:gd name="T31" fmla="*/ 116 h 658"/>
                <a:gd name="T32" fmla="*/ 50 w 770"/>
                <a:gd name="T33" fmla="*/ 120 h 658"/>
                <a:gd name="T34" fmla="*/ 35 w 770"/>
                <a:gd name="T35" fmla="*/ 130 h 658"/>
                <a:gd name="T36" fmla="*/ 24 w 770"/>
                <a:gd name="T37" fmla="*/ 142 h 658"/>
                <a:gd name="T38" fmla="*/ 5 w 770"/>
                <a:gd name="T39" fmla="*/ 142 h 658"/>
                <a:gd name="T40" fmla="*/ 2 w 770"/>
                <a:gd name="T41" fmla="*/ 161 h 658"/>
                <a:gd name="T42" fmla="*/ 14 w 770"/>
                <a:gd name="T43" fmla="*/ 184 h 658"/>
                <a:gd name="T44" fmla="*/ 35 w 770"/>
                <a:gd name="T45" fmla="*/ 198 h 658"/>
                <a:gd name="T46" fmla="*/ 33 w 770"/>
                <a:gd name="T47" fmla="*/ 213 h 658"/>
                <a:gd name="T48" fmla="*/ 31 w 770"/>
                <a:gd name="T49" fmla="*/ 220 h 658"/>
                <a:gd name="T50" fmla="*/ 40 w 770"/>
                <a:gd name="T51" fmla="*/ 232 h 658"/>
                <a:gd name="T52" fmla="*/ 54 w 770"/>
                <a:gd name="T53" fmla="*/ 239 h 658"/>
                <a:gd name="T54" fmla="*/ 73 w 770"/>
                <a:gd name="T55" fmla="*/ 253 h 658"/>
                <a:gd name="T56" fmla="*/ 71 w 770"/>
                <a:gd name="T57" fmla="*/ 260 h 658"/>
                <a:gd name="T58" fmla="*/ 59 w 770"/>
                <a:gd name="T59" fmla="*/ 276 h 658"/>
                <a:gd name="T60" fmla="*/ 76 w 770"/>
                <a:gd name="T61" fmla="*/ 291 h 658"/>
                <a:gd name="T62" fmla="*/ 106 w 770"/>
                <a:gd name="T63" fmla="*/ 293 h 658"/>
                <a:gd name="T64" fmla="*/ 178 w 770"/>
                <a:gd name="T65" fmla="*/ 291 h 658"/>
                <a:gd name="T66" fmla="*/ 215 w 770"/>
                <a:gd name="T67" fmla="*/ 293 h 658"/>
                <a:gd name="T68" fmla="*/ 234 w 770"/>
                <a:gd name="T69" fmla="*/ 321 h 658"/>
                <a:gd name="T70" fmla="*/ 230 w 770"/>
                <a:gd name="T71" fmla="*/ 331 h 658"/>
                <a:gd name="T72" fmla="*/ 251 w 770"/>
                <a:gd name="T73" fmla="*/ 345 h 658"/>
                <a:gd name="T74" fmla="*/ 258 w 770"/>
                <a:gd name="T75" fmla="*/ 345 h 658"/>
                <a:gd name="T76" fmla="*/ 272 w 770"/>
                <a:gd name="T77" fmla="*/ 347 h 658"/>
                <a:gd name="T78" fmla="*/ 317 w 770"/>
                <a:gd name="T79" fmla="*/ 404 h 658"/>
                <a:gd name="T80" fmla="*/ 339 w 770"/>
                <a:gd name="T81" fmla="*/ 388 h 658"/>
                <a:gd name="T82" fmla="*/ 346 w 770"/>
                <a:gd name="T83" fmla="*/ 397 h 658"/>
                <a:gd name="T84" fmla="*/ 346 w 770"/>
                <a:gd name="T85" fmla="*/ 388 h 658"/>
                <a:gd name="T86" fmla="*/ 353 w 770"/>
                <a:gd name="T87" fmla="*/ 388 h 658"/>
                <a:gd name="T88" fmla="*/ 379 w 770"/>
                <a:gd name="T89" fmla="*/ 395 h 658"/>
                <a:gd name="T90" fmla="*/ 381 w 770"/>
                <a:gd name="T91" fmla="*/ 409 h 658"/>
                <a:gd name="T92" fmla="*/ 381 w 770"/>
                <a:gd name="T93" fmla="*/ 447 h 658"/>
                <a:gd name="T94" fmla="*/ 391 w 770"/>
                <a:gd name="T95" fmla="*/ 471 h 658"/>
                <a:gd name="T96" fmla="*/ 405 w 770"/>
                <a:gd name="T97" fmla="*/ 480 h 658"/>
                <a:gd name="T98" fmla="*/ 414 w 770"/>
                <a:gd name="T99" fmla="*/ 492 h 658"/>
                <a:gd name="T100" fmla="*/ 481 w 770"/>
                <a:gd name="T101" fmla="*/ 461 h 658"/>
                <a:gd name="T102" fmla="*/ 500 w 770"/>
                <a:gd name="T103" fmla="*/ 463 h 658"/>
                <a:gd name="T104" fmla="*/ 497 w 770"/>
                <a:gd name="T105" fmla="*/ 473 h 658"/>
                <a:gd name="T106" fmla="*/ 523 w 770"/>
                <a:gd name="T107" fmla="*/ 504 h 658"/>
                <a:gd name="T108" fmla="*/ 554 w 770"/>
                <a:gd name="T109" fmla="*/ 516 h 658"/>
                <a:gd name="T110" fmla="*/ 639 w 770"/>
                <a:gd name="T111" fmla="*/ 542 h 658"/>
                <a:gd name="T112" fmla="*/ 651 w 770"/>
                <a:gd name="T113" fmla="*/ 584 h 658"/>
                <a:gd name="T114" fmla="*/ 656 w 770"/>
                <a:gd name="T115" fmla="*/ 603 h 658"/>
                <a:gd name="T116" fmla="*/ 703 w 770"/>
                <a:gd name="T117" fmla="*/ 646 h 658"/>
                <a:gd name="T118" fmla="*/ 739 w 770"/>
                <a:gd name="T119" fmla="*/ 655 h 658"/>
                <a:gd name="T120" fmla="*/ 744 w 770"/>
                <a:gd name="T121" fmla="*/ 615 h 658"/>
                <a:gd name="T122" fmla="*/ 767 w 770"/>
                <a:gd name="T123" fmla="*/ 57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0" h="658">
                  <a:moveTo>
                    <a:pt x="121" y="4"/>
                  </a:moveTo>
                  <a:lnTo>
                    <a:pt x="121" y="2"/>
                  </a:lnTo>
                  <a:lnTo>
                    <a:pt x="121" y="0"/>
                  </a:lnTo>
                  <a:lnTo>
                    <a:pt x="121" y="0"/>
                  </a:lnTo>
                  <a:lnTo>
                    <a:pt x="118" y="2"/>
                  </a:lnTo>
                  <a:lnTo>
                    <a:pt x="118" y="2"/>
                  </a:lnTo>
                  <a:lnTo>
                    <a:pt x="118" y="4"/>
                  </a:lnTo>
                  <a:lnTo>
                    <a:pt x="116" y="7"/>
                  </a:lnTo>
                  <a:lnTo>
                    <a:pt x="118" y="7"/>
                  </a:lnTo>
                  <a:lnTo>
                    <a:pt x="121" y="4"/>
                  </a:lnTo>
                  <a:close/>
                  <a:moveTo>
                    <a:pt x="767" y="568"/>
                  </a:moveTo>
                  <a:lnTo>
                    <a:pt x="767" y="565"/>
                  </a:lnTo>
                  <a:lnTo>
                    <a:pt x="767" y="563"/>
                  </a:lnTo>
                  <a:lnTo>
                    <a:pt x="767" y="561"/>
                  </a:lnTo>
                  <a:lnTo>
                    <a:pt x="765" y="561"/>
                  </a:lnTo>
                  <a:lnTo>
                    <a:pt x="765" y="558"/>
                  </a:lnTo>
                  <a:lnTo>
                    <a:pt x="751" y="525"/>
                  </a:lnTo>
                  <a:lnTo>
                    <a:pt x="736" y="506"/>
                  </a:lnTo>
                  <a:lnTo>
                    <a:pt x="734" y="504"/>
                  </a:lnTo>
                  <a:lnTo>
                    <a:pt x="732" y="504"/>
                  </a:lnTo>
                  <a:lnTo>
                    <a:pt x="729" y="499"/>
                  </a:lnTo>
                  <a:lnTo>
                    <a:pt x="722" y="490"/>
                  </a:lnTo>
                  <a:lnTo>
                    <a:pt x="715" y="482"/>
                  </a:lnTo>
                  <a:lnTo>
                    <a:pt x="713" y="480"/>
                  </a:lnTo>
                  <a:lnTo>
                    <a:pt x="708" y="473"/>
                  </a:lnTo>
                  <a:lnTo>
                    <a:pt x="708" y="473"/>
                  </a:lnTo>
                  <a:lnTo>
                    <a:pt x="703" y="471"/>
                  </a:lnTo>
                  <a:lnTo>
                    <a:pt x="684" y="459"/>
                  </a:lnTo>
                  <a:lnTo>
                    <a:pt x="665" y="445"/>
                  </a:lnTo>
                  <a:lnTo>
                    <a:pt x="668" y="433"/>
                  </a:lnTo>
                  <a:lnTo>
                    <a:pt x="665" y="430"/>
                  </a:lnTo>
                  <a:lnTo>
                    <a:pt x="661" y="426"/>
                  </a:lnTo>
                  <a:lnTo>
                    <a:pt x="661" y="423"/>
                  </a:lnTo>
                  <a:lnTo>
                    <a:pt x="661" y="421"/>
                  </a:lnTo>
                  <a:lnTo>
                    <a:pt x="658" y="418"/>
                  </a:lnTo>
                  <a:lnTo>
                    <a:pt x="656" y="418"/>
                  </a:lnTo>
                  <a:lnTo>
                    <a:pt x="651" y="421"/>
                  </a:lnTo>
                  <a:lnTo>
                    <a:pt x="649" y="421"/>
                  </a:lnTo>
                  <a:lnTo>
                    <a:pt x="649" y="414"/>
                  </a:lnTo>
                  <a:lnTo>
                    <a:pt x="642" y="409"/>
                  </a:lnTo>
                  <a:lnTo>
                    <a:pt x="625" y="407"/>
                  </a:lnTo>
                  <a:lnTo>
                    <a:pt x="604" y="392"/>
                  </a:lnTo>
                  <a:lnTo>
                    <a:pt x="583" y="383"/>
                  </a:lnTo>
                  <a:lnTo>
                    <a:pt x="580" y="381"/>
                  </a:lnTo>
                  <a:lnTo>
                    <a:pt x="561" y="376"/>
                  </a:lnTo>
                  <a:lnTo>
                    <a:pt x="554" y="371"/>
                  </a:lnTo>
                  <a:lnTo>
                    <a:pt x="549" y="371"/>
                  </a:lnTo>
                  <a:lnTo>
                    <a:pt x="545" y="369"/>
                  </a:lnTo>
                  <a:lnTo>
                    <a:pt x="533" y="355"/>
                  </a:lnTo>
                  <a:lnTo>
                    <a:pt x="526" y="347"/>
                  </a:lnTo>
                  <a:lnTo>
                    <a:pt x="521" y="347"/>
                  </a:lnTo>
                  <a:lnTo>
                    <a:pt x="519" y="345"/>
                  </a:lnTo>
                  <a:lnTo>
                    <a:pt x="509" y="333"/>
                  </a:lnTo>
                  <a:lnTo>
                    <a:pt x="502" y="326"/>
                  </a:lnTo>
                  <a:lnTo>
                    <a:pt x="488" y="314"/>
                  </a:lnTo>
                  <a:lnTo>
                    <a:pt x="457" y="298"/>
                  </a:lnTo>
                  <a:lnTo>
                    <a:pt x="419" y="286"/>
                  </a:lnTo>
                  <a:lnTo>
                    <a:pt x="414" y="281"/>
                  </a:lnTo>
                  <a:lnTo>
                    <a:pt x="414" y="281"/>
                  </a:lnTo>
                  <a:lnTo>
                    <a:pt x="414" y="284"/>
                  </a:lnTo>
                  <a:lnTo>
                    <a:pt x="412" y="284"/>
                  </a:lnTo>
                  <a:lnTo>
                    <a:pt x="407" y="279"/>
                  </a:lnTo>
                  <a:lnTo>
                    <a:pt x="358" y="262"/>
                  </a:lnTo>
                  <a:lnTo>
                    <a:pt x="348" y="255"/>
                  </a:lnTo>
                  <a:lnTo>
                    <a:pt x="346" y="253"/>
                  </a:lnTo>
                  <a:lnTo>
                    <a:pt x="341" y="250"/>
                  </a:lnTo>
                  <a:lnTo>
                    <a:pt x="329" y="246"/>
                  </a:lnTo>
                  <a:lnTo>
                    <a:pt x="294" y="227"/>
                  </a:lnTo>
                  <a:lnTo>
                    <a:pt x="253" y="210"/>
                  </a:lnTo>
                  <a:lnTo>
                    <a:pt x="251" y="205"/>
                  </a:lnTo>
                  <a:lnTo>
                    <a:pt x="249" y="203"/>
                  </a:lnTo>
                  <a:lnTo>
                    <a:pt x="234" y="198"/>
                  </a:lnTo>
                  <a:lnTo>
                    <a:pt x="220" y="191"/>
                  </a:lnTo>
                  <a:lnTo>
                    <a:pt x="215" y="184"/>
                  </a:lnTo>
                  <a:lnTo>
                    <a:pt x="211" y="177"/>
                  </a:lnTo>
                  <a:lnTo>
                    <a:pt x="208" y="168"/>
                  </a:lnTo>
                  <a:lnTo>
                    <a:pt x="206" y="156"/>
                  </a:lnTo>
                  <a:lnTo>
                    <a:pt x="208" y="146"/>
                  </a:lnTo>
                  <a:lnTo>
                    <a:pt x="213" y="139"/>
                  </a:lnTo>
                  <a:lnTo>
                    <a:pt x="234" y="127"/>
                  </a:lnTo>
                  <a:lnTo>
                    <a:pt x="244" y="120"/>
                  </a:lnTo>
                  <a:lnTo>
                    <a:pt x="249" y="116"/>
                  </a:lnTo>
                  <a:lnTo>
                    <a:pt x="253" y="111"/>
                  </a:lnTo>
                  <a:lnTo>
                    <a:pt x="258" y="111"/>
                  </a:lnTo>
                  <a:lnTo>
                    <a:pt x="260" y="108"/>
                  </a:lnTo>
                  <a:lnTo>
                    <a:pt x="265" y="104"/>
                  </a:lnTo>
                  <a:lnTo>
                    <a:pt x="270" y="99"/>
                  </a:lnTo>
                  <a:lnTo>
                    <a:pt x="270" y="97"/>
                  </a:lnTo>
                  <a:lnTo>
                    <a:pt x="270" y="92"/>
                  </a:lnTo>
                  <a:lnTo>
                    <a:pt x="270" y="87"/>
                  </a:lnTo>
                  <a:lnTo>
                    <a:pt x="270" y="78"/>
                  </a:lnTo>
                  <a:lnTo>
                    <a:pt x="268" y="71"/>
                  </a:lnTo>
                  <a:lnTo>
                    <a:pt x="268" y="66"/>
                  </a:lnTo>
                  <a:lnTo>
                    <a:pt x="265" y="66"/>
                  </a:lnTo>
                  <a:lnTo>
                    <a:pt x="260" y="59"/>
                  </a:lnTo>
                  <a:lnTo>
                    <a:pt x="253" y="56"/>
                  </a:lnTo>
                  <a:lnTo>
                    <a:pt x="253" y="56"/>
                  </a:lnTo>
                  <a:lnTo>
                    <a:pt x="234" y="52"/>
                  </a:lnTo>
                  <a:lnTo>
                    <a:pt x="182" y="59"/>
                  </a:lnTo>
                  <a:lnTo>
                    <a:pt x="147" y="56"/>
                  </a:lnTo>
                  <a:lnTo>
                    <a:pt x="111" y="63"/>
                  </a:lnTo>
                  <a:lnTo>
                    <a:pt x="102" y="63"/>
                  </a:lnTo>
                  <a:lnTo>
                    <a:pt x="76" y="56"/>
                  </a:lnTo>
                  <a:lnTo>
                    <a:pt x="52" y="56"/>
                  </a:lnTo>
                  <a:lnTo>
                    <a:pt x="47" y="56"/>
                  </a:lnTo>
                  <a:lnTo>
                    <a:pt x="47" y="56"/>
                  </a:lnTo>
                  <a:lnTo>
                    <a:pt x="45" y="56"/>
                  </a:lnTo>
                  <a:lnTo>
                    <a:pt x="45" y="68"/>
                  </a:lnTo>
                  <a:lnTo>
                    <a:pt x="45" y="68"/>
                  </a:lnTo>
                  <a:lnTo>
                    <a:pt x="45" y="71"/>
                  </a:lnTo>
                  <a:lnTo>
                    <a:pt x="45" y="73"/>
                  </a:lnTo>
                  <a:lnTo>
                    <a:pt x="40" y="78"/>
                  </a:lnTo>
                  <a:lnTo>
                    <a:pt x="40" y="82"/>
                  </a:lnTo>
                  <a:lnTo>
                    <a:pt x="38" y="82"/>
                  </a:lnTo>
                  <a:lnTo>
                    <a:pt x="38" y="85"/>
                  </a:lnTo>
                  <a:lnTo>
                    <a:pt x="38" y="87"/>
                  </a:lnTo>
                  <a:lnTo>
                    <a:pt x="38" y="89"/>
                  </a:lnTo>
                  <a:lnTo>
                    <a:pt x="40" y="94"/>
                  </a:lnTo>
                  <a:lnTo>
                    <a:pt x="40" y="97"/>
                  </a:lnTo>
                  <a:lnTo>
                    <a:pt x="38" y="97"/>
                  </a:lnTo>
                  <a:lnTo>
                    <a:pt x="38" y="101"/>
                  </a:lnTo>
                  <a:lnTo>
                    <a:pt x="38" y="104"/>
                  </a:lnTo>
                  <a:lnTo>
                    <a:pt x="38" y="106"/>
                  </a:lnTo>
                  <a:lnTo>
                    <a:pt x="38" y="106"/>
                  </a:lnTo>
                  <a:lnTo>
                    <a:pt x="38" y="108"/>
                  </a:lnTo>
                  <a:lnTo>
                    <a:pt x="38" y="111"/>
                  </a:lnTo>
                  <a:lnTo>
                    <a:pt x="38" y="113"/>
                  </a:lnTo>
                  <a:lnTo>
                    <a:pt x="40" y="116"/>
                  </a:lnTo>
                  <a:lnTo>
                    <a:pt x="40" y="116"/>
                  </a:lnTo>
                  <a:lnTo>
                    <a:pt x="40" y="118"/>
                  </a:lnTo>
                  <a:lnTo>
                    <a:pt x="40" y="118"/>
                  </a:lnTo>
                  <a:lnTo>
                    <a:pt x="43" y="118"/>
                  </a:lnTo>
                  <a:lnTo>
                    <a:pt x="43" y="118"/>
                  </a:lnTo>
                  <a:lnTo>
                    <a:pt x="47" y="120"/>
                  </a:lnTo>
                  <a:lnTo>
                    <a:pt x="50" y="120"/>
                  </a:lnTo>
                  <a:lnTo>
                    <a:pt x="50" y="120"/>
                  </a:lnTo>
                  <a:lnTo>
                    <a:pt x="50" y="120"/>
                  </a:lnTo>
                  <a:lnTo>
                    <a:pt x="47" y="123"/>
                  </a:lnTo>
                  <a:lnTo>
                    <a:pt x="45" y="125"/>
                  </a:lnTo>
                  <a:lnTo>
                    <a:pt x="43" y="125"/>
                  </a:lnTo>
                  <a:lnTo>
                    <a:pt x="40" y="125"/>
                  </a:lnTo>
                  <a:lnTo>
                    <a:pt x="38" y="127"/>
                  </a:lnTo>
                  <a:lnTo>
                    <a:pt x="38" y="127"/>
                  </a:lnTo>
                  <a:lnTo>
                    <a:pt x="35" y="130"/>
                  </a:lnTo>
                  <a:lnTo>
                    <a:pt x="33" y="132"/>
                  </a:lnTo>
                  <a:lnTo>
                    <a:pt x="31" y="134"/>
                  </a:lnTo>
                  <a:lnTo>
                    <a:pt x="31" y="137"/>
                  </a:lnTo>
                  <a:lnTo>
                    <a:pt x="28" y="137"/>
                  </a:lnTo>
                  <a:lnTo>
                    <a:pt x="28" y="137"/>
                  </a:lnTo>
                  <a:lnTo>
                    <a:pt x="26" y="137"/>
                  </a:lnTo>
                  <a:lnTo>
                    <a:pt x="26" y="139"/>
                  </a:lnTo>
                  <a:lnTo>
                    <a:pt x="24" y="142"/>
                  </a:lnTo>
                  <a:lnTo>
                    <a:pt x="21" y="144"/>
                  </a:lnTo>
                  <a:lnTo>
                    <a:pt x="19" y="144"/>
                  </a:lnTo>
                  <a:lnTo>
                    <a:pt x="19" y="144"/>
                  </a:lnTo>
                  <a:lnTo>
                    <a:pt x="16" y="144"/>
                  </a:lnTo>
                  <a:lnTo>
                    <a:pt x="7" y="142"/>
                  </a:lnTo>
                  <a:lnTo>
                    <a:pt x="7" y="142"/>
                  </a:lnTo>
                  <a:lnTo>
                    <a:pt x="5" y="142"/>
                  </a:lnTo>
                  <a:lnTo>
                    <a:pt x="5" y="142"/>
                  </a:lnTo>
                  <a:lnTo>
                    <a:pt x="5" y="142"/>
                  </a:lnTo>
                  <a:lnTo>
                    <a:pt x="2" y="144"/>
                  </a:lnTo>
                  <a:lnTo>
                    <a:pt x="2" y="144"/>
                  </a:lnTo>
                  <a:lnTo>
                    <a:pt x="2" y="144"/>
                  </a:lnTo>
                  <a:lnTo>
                    <a:pt x="0" y="146"/>
                  </a:lnTo>
                  <a:lnTo>
                    <a:pt x="0" y="149"/>
                  </a:lnTo>
                  <a:lnTo>
                    <a:pt x="2" y="153"/>
                  </a:lnTo>
                  <a:lnTo>
                    <a:pt x="2" y="161"/>
                  </a:lnTo>
                  <a:lnTo>
                    <a:pt x="2" y="163"/>
                  </a:lnTo>
                  <a:lnTo>
                    <a:pt x="2" y="165"/>
                  </a:lnTo>
                  <a:lnTo>
                    <a:pt x="2" y="168"/>
                  </a:lnTo>
                  <a:lnTo>
                    <a:pt x="2" y="170"/>
                  </a:lnTo>
                  <a:lnTo>
                    <a:pt x="2" y="170"/>
                  </a:lnTo>
                  <a:lnTo>
                    <a:pt x="2" y="172"/>
                  </a:lnTo>
                  <a:lnTo>
                    <a:pt x="5" y="175"/>
                  </a:lnTo>
                  <a:lnTo>
                    <a:pt x="14" y="184"/>
                  </a:lnTo>
                  <a:lnTo>
                    <a:pt x="16" y="184"/>
                  </a:lnTo>
                  <a:lnTo>
                    <a:pt x="21" y="187"/>
                  </a:lnTo>
                  <a:lnTo>
                    <a:pt x="26" y="189"/>
                  </a:lnTo>
                  <a:lnTo>
                    <a:pt x="26" y="189"/>
                  </a:lnTo>
                  <a:lnTo>
                    <a:pt x="28" y="194"/>
                  </a:lnTo>
                  <a:lnTo>
                    <a:pt x="31" y="196"/>
                  </a:lnTo>
                  <a:lnTo>
                    <a:pt x="31" y="196"/>
                  </a:lnTo>
                  <a:lnTo>
                    <a:pt x="35" y="198"/>
                  </a:lnTo>
                  <a:lnTo>
                    <a:pt x="35" y="201"/>
                  </a:lnTo>
                  <a:lnTo>
                    <a:pt x="38" y="201"/>
                  </a:lnTo>
                  <a:lnTo>
                    <a:pt x="38" y="208"/>
                  </a:lnTo>
                  <a:lnTo>
                    <a:pt x="38" y="210"/>
                  </a:lnTo>
                  <a:lnTo>
                    <a:pt x="38" y="210"/>
                  </a:lnTo>
                  <a:lnTo>
                    <a:pt x="35" y="213"/>
                  </a:lnTo>
                  <a:lnTo>
                    <a:pt x="35" y="213"/>
                  </a:lnTo>
                  <a:lnTo>
                    <a:pt x="33" y="213"/>
                  </a:lnTo>
                  <a:lnTo>
                    <a:pt x="33" y="213"/>
                  </a:lnTo>
                  <a:lnTo>
                    <a:pt x="33" y="215"/>
                  </a:lnTo>
                  <a:lnTo>
                    <a:pt x="33" y="215"/>
                  </a:lnTo>
                  <a:lnTo>
                    <a:pt x="33" y="217"/>
                  </a:lnTo>
                  <a:lnTo>
                    <a:pt x="31" y="217"/>
                  </a:lnTo>
                  <a:lnTo>
                    <a:pt x="31" y="217"/>
                  </a:lnTo>
                  <a:lnTo>
                    <a:pt x="31" y="217"/>
                  </a:lnTo>
                  <a:lnTo>
                    <a:pt x="31" y="220"/>
                  </a:lnTo>
                  <a:lnTo>
                    <a:pt x="31" y="220"/>
                  </a:lnTo>
                  <a:lnTo>
                    <a:pt x="31" y="222"/>
                  </a:lnTo>
                  <a:lnTo>
                    <a:pt x="31" y="224"/>
                  </a:lnTo>
                  <a:lnTo>
                    <a:pt x="31" y="227"/>
                  </a:lnTo>
                  <a:lnTo>
                    <a:pt x="33" y="229"/>
                  </a:lnTo>
                  <a:lnTo>
                    <a:pt x="35" y="229"/>
                  </a:lnTo>
                  <a:lnTo>
                    <a:pt x="38" y="232"/>
                  </a:lnTo>
                  <a:lnTo>
                    <a:pt x="40" y="232"/>
                  </a:lnTo>
                  <a:lnTo>
                    <a:pt x="43" y="234"/>
                  </a:lnTo>
                  <a:lnTo>
                    <a:pt x="47" y="243"/>
                  </a:lnTo>
                  <a:lnTo>
                    <a:pt x="50" y="243"/>
                  </a:lnTo>
                  <a:lnTo>
                    <a:pt x="50" y="243"/>
                  </a:lnTo>
                  <a:lnTo>
                    <a:pt x="50" y="241"/>
                  </a:lnTo>
                  <a:lnTo>
                    <a:pt x="52" y="241"/>
                  </a:lnTo>
                  <a:lnTo>
                    <a:pt x="52" y="239"/>
                  </a:lnTo>
                  <a:lnTo>
                    <a:pt x="54" y="239"/>
                  </a:lnTo>
                  <a:lnTo>
                    <a:pt x="57" y="239"/>
                  </a:lnTo>
                  <a:lnTo>
                    <a:pt x="64" y="243"/>
                  </a:lnTo>
                  <a:lnTo>
                    <a:pt x="66" y="246"/>
                  </a:lnTo>
                  <a:lnTo>
                    <a:pt x="69" y="246"/>
                  </a:lnTo>
                  <a:lnTo>
                    <a:pt x="69" y="248"/>
                  </a:lnTo>
                  <a:lnTo>
                    <a:pt x="71" y="250"/>
                  </a:lnTo>
                  <a:lnTo>
                    <a:pt x="73" y="253"/>
                  </a:lnTo>
                  <a:lnTo>
                    <a:pt x="73" y="253"/>
                  </a:lnTo>
                  <a:lnTo>
                    <a:pt x="73" y="253"/>
                  </a:lnTo>
                  <a:lnTo>
                    <a:pt x="71" y="255"/>
                  </a:lnTo>
                  <a:lnTo>
                    <a:pt x="71" y="255"/>
                  </a:lnTo>
                  <a:lnTo>
                    <a:pt x="69" y="255"/>
                  </a:lnTo>
                  <a:lnTo>
                    <a:pt x="69" y="258"/>
                  </a:lnTo>
                  <a:lnTo>
                    <a:pt x="69" y="258"/>
                  </a:lnTo>
                  <a:lnTo>
                    <a:pt x="69" y="260"/>
                  </a:lnTo>
                  <a:lnTo>
                    <a:pt x="71" y="260"/>
                  </a:lnTo>
                  <a:lnTo>
                    <a:pt x="69" y="262"/>
                  </a:lnTo>
                  <a:lnTo>
                    <a:pt x="69" y="262"/>
                  </a:lnTo>
                  <a:lnTo>
                    <a:pt x="69" y="265"/>
                  </a:lnTo>
                  <a:lnTo>
                    <a:pt x="66" y="265"/>
                  </a:lnTo>
                  <a:lnTo>
                    <a:pt x="66" y="267"/>
                  </a:lnTo>
                  <a:lnTo>
                    <a:pt x="59" y="274"/>
                  </a:lnTo>
                  <a:lnTo>
                    <a:pt x="59" y="274"/>
                  </a:lnTo>
                  <a:lnTo>
                    <a:pt x="59" y="276"/>
                  </a:lnTo>
                  <a:lnTo>
                    <a:pt x="59" y="276"/>
                  </a:lnTo>
                  <a:lnTo>
                    <a:pt x="59" y="276"/>
                  </a:lnTo>
                  <a:lnTo>
                    <a:pt x="59" y="279"/>
                  </a:lnTo>
                  <a:lnTo>
                    <a:pt x="71" y="284"/>
                  </a:lnTo>
                  <a:lnTo>
                    <a:pt x="71" y="286"/>
                  </a:lnTo>
                  <a:lnTo>
                    <a:pt x="71" y="286"/>
                  </a:lnTo>
                  <a:lnTo>
                    <a:pt x="73" y="291"/>
                  </a:lnTo>
                  <a:lnTo>
                    <a:pt x="76" y="291"/>
                  </a:lnTo>
                  <a:lnTo>
                    <a:pt x="78" y="291"/>
                  </a:lnTo>
                  <a:lnTo>
                    <a:pt x="97" y="293"/>
                  </a:lnTo>
                  <a:lnTo>
                    <a:pt x="99" y="293"/>
                  </a:lnTo>
                  <a:lnTo>
                    <a:pt x="102" y="291"/>
                  </a:lnTo>
                  <a:lnTo>
                    <a:pt x="102" y="291"/>
                  </a:lnTo>
                  <a:lnTo>
                    <a:pt x="102" y="291"/>
                  </a:lnTo>
                  <a:lnTo>
                    <a:pt x="104" y="291"/>
                  </a:lnTo>
                  <a:lnTo>
                    <a:pt x="106" y="293"/>
                  </a:lnTo>
                  <a:lnTo>
                    <a:pt x="114" y="298"/>
                  </a:lnTo>
                  <a:lnTo>
                    <a:pt x="135" y="305"/>
                  </a:lnTo>
                  <a:lnTo>
                    <a:pt x="135" y="300"/>
                  </a:lnTo>
                  <a:lnTo>
                    <a:pt x="135" y="295"/>
                  </a:lnTo>
                  <a:lnTo>
                    <a:pt x="137" y="293"/>
                  </a:lnTo>
                  <a:lnTo>
                    <a:pt x="140" y="291"/>
                  </a:lnTo>
                  <a:lnTo>
                    <a:pt x="144" y="291"/>
                  </a:lnTo>
                  <a:lnTo>
                    <a:pt x="178" y="291"/>
                  </a:lnTo>
                  <a:lnTo>
                    <a:pt x="180" y="291"/>
                  </a:lnTo>
                  <a:lnTo>
                    <a:pt x="196" y="284"/>
                  </a:lnTo>
                  <a:lnTo>
                    <a:pt x="199" y="281"/>
                  </a:lnTo>
                  <a:lnTo>
                    <a:pt x="201" y="284"/>
                  </a:lnTo>
                  <a:lnTo>
                    <a:pt x="204" y="288"/>
                  </a:lnTo>
                  <a:lnTo>
                    <a:pt x="208" y="291"/>
                  </a:lnTo>
                  <a:lnTo>
                    <a:pt x="208" y="293"/>
                  </a:lnTo>
                  <a:lnTo>
                    <a:pt x="215" y="293"/>
                  </a:lnTo>
                  <a:lnTo>
                    <a:pt x="220" y="295"/>
                  </a:lnTo>
                  <a:lnTo>
                    <a:pt x="223" y="298"/>
                  </a:lnTo>
                  <a:lnTo>
                    <a:pt x="225" y="300"/>
                  </a:lnTo>
                  <a:lnTo>
                    <a:pt x="227" y="303"/>
                  </a:lnTo>
                  <a:lnTo>
                    <a:pt x="234" y="314"/>
                  </a:lnTo>
                  <a:lnTo>
                    <a:pt x="237" y="317"/>
                  </a:lnTo>
                  <a:lnTo>
                    <a:pt x="237" y="317"/>
                  </a:lnTo>
                  <a:lnTo>
                    <a:pt x="234" y="321"/>
                  </a:lnTo>
                  <a:lnTo>
                    <a:pt x="234" y="324"/>
                  </a:lnTo>
                  <a:lnTo>
                    <a:pt x="234" y="326"/>
                  </a:lnTo>
                  <a:lnTo>
                    <a:pt x="232" y="326"/>
                  </a:lnTo>
                  <a:lnTo>
                    <a:pt x="232" y="329"/>
                  </a:lnTo>
                  <a:lnTo>
                    <a:pt x="232" y="329"/>
                  </a:lnTo>
                  <a:lnTo>
                    <a:pt x="230" y="329"/>
                  </a:lnTo>
                  <a:lnTo>
                    <a:pt x="230" y="331"/>
                  </a:lnTo>
                  <a:lnTo>
                    <a:pt x="230" y="331"/>
                  </a:lnTo>
                  <a:lnTo>
                    <a:pt x="227" y="331"/>
                  </a:lnTo>
                  <a:lnTo>
                    <a:pt x="227" y="331"/>
                  </a:lnTo>
                  <a:lnTo>
                    <a:pt x="227" y="331"/>
                  </a:lnTo>
                  <a:lnTo>
                    <a:pt x="225" y="331"/>
                  </a:lnTo>
                  <a:lnTo>
                    <a:pt x="225" y="333"/>
                  </a:lnTo>
                  <a:lnTo>
                    <a:pt x="227" y="333"/>
                  </a:lnTo>
                  <a:lnTo>
                    <a:pt x="227" y="336"/>
                  </a:lnTo>
                  <a:lnTo>
                    <a:pt x="251" y="345"/>
                  </a:lnTo>
                  <a:lnTo>
                    <a:pt x="253" y="347"/>
                  </a:lnTo>
                  <a:lnTo>
                    <a:pt x="253" y="347"/>
                  </a:lnTo>
                  <a:lnTo>
                    <a:pt x="253" y="347"/>
                  </a:lnTo>
                  <a:lnTo>
                    <a:pt x="256" y="347"/>
                  </a:lnTo>
                  <a:lnTo>
                    <a:pt x="256" y="347"/>
                  </a:lnTo>
                  <a:lnTo>
                    <a:pt x="256" y="345"/>
                  </a:lnTo>
                  <a:lnTo>
                    <a:pt x="258" y="345"/>
                  </a:lnTo>
                  <a:lnTo>
                    <a:pt x="258" y="345"/>
                  </a:lnTo>
                  <a:lnTo>
                    <a:pt x="258" y="343"/>
                  </a:lnTo>
                  <a:lnTo>
                    <a:pt x="260" y="343"/>
                  </a:lnTo>
                  <a:lnTo>
                    <a:pt x="263" y="343"/>
                  </a:lnTo>
                  <a:lnTo>
                    <a:pt x="265" y="343"/>
                  </a:lnTo>
                  <a:lnTo>
                    <a:pt x="268" y="343"/>
                  </a:lnTo>
                  <a:lnTo>
                    <a:pt x="268" y="343"/>
                  </a:lnTo>
                  <a:lnTo>
                    <a:pt x="272" y="345"/>
                  </a:lnTo>
                  <a:lnTo>
                    <a:pt x="272" y="347"/>
                  </a:lnTo>
                  <a:lnTo>
                    <a:pt x="275" y="347"/>
                  </a:lnTo>
                  <a:lnTo>
                    <a:pt x="275" y="350"/>
                  </a:lnTo>
                  <a:lnTo>
                    <a:pt x="275" y="352"/>
                  </a:lnTo>
                  <a:lnTo>
                    <a:pt x="279" y="359"/>
                  </a:lnTo>
                  <a:lnTo>
                    <a:pt x="279" y="364"/>
                  </a:lnTo>
                  <a:lnTo>
                    <a:pt x="303" y="390"/>
                  </a:lnTo>
                  <a:lnTo>
                    <a:pt x="315" y="402"/>
                  </a:lnTo>
                  <a:lnTo>
                    <a:pt x="317" y="404"/>
                  </a:lnTo>
                  <a:lnTo>
                    <a:pt x="320" y="404"/>
                  </a:lnTo>
                  <a:lnTo>
                    <a:pt x="322" y="404"/>
                  </a:lnTo>
                  <a:lnTo>
                    <a:pt x="322" y="402"/>
                  </a:lnTo>
                  <a:lnTo>
                    <a:pt x="327" y="400"/>
                  </a:lnTo>
                  <a:lnTo>
                    <a:pt x="331" y="392"/>
                  </a:lnTo>
                  <a:lnTo>
                    <a:pt x="336" y="388"/>
                  </a:lnTo>
                  <a:lnTo>
                    <a:pt x="336" y="388"/>
                  </a:lnTo>
                  <a:lnTo>
                    <a:pt x="339" y="388"/>
                  </a:lnTo>
                  <a:lnTo>
                    <a:pt x="339" y="388"/>
                  </a:lnTo>
                  <a:lnTo>
                    <a:pt x="339" y="388"/>
                  </a:lnTo>
                  <a:lnTo>
                    <a:pt x="341" y="388"/>
                  </a:lnTo>
                  <a:lnTo>
                    <a:pt x="341" y="390"/>
                  </a:lnTo>
                  <a:lnTo>
                    <a:pt x="341" y="392"/>
                  </a:lnTo>
                  <a:lnTo>
                    <a:pt x="343" y="395"/>
                  </a:lnTo>
                  <a:lnTo>
                    <a:pt x="346" y="397"/>
                  </a:lnTo>
                  <a:lnTo>
                    <a:pt x="346" y="397"/>
                  </a:lnTo>
                  <a:lnTo>
                    <a:pt x="348" y="395"/>
                  </a:lnTo>
                  <a:lnTo>
                    <a:pt x="348" y="395"/>
                  </a:lnTo>
                  <a:lnTo>
                    <a:pt x="348" y="395"/>
                  </a:lnTo>
                  <a:lnTo>
                    <a:pt x="346" y="392"/>
                  </a:lnTo>
                  <a:lnTo>
                    <a:pt x="346" y="390"/>
                  </a:lnTo>
                  <a:lnTo>
                    <a:pt x="343" y="390"/>
                  </a:lnTo>
                  <a:lnTo>
                    <a:pt x="343" y="390"/>
                  </a:lnTo>
                  <a:lnTo>
                    <a:pt x="346" y="388"/>
                  </a:lnTo>
                  <a:lnTo>
                    <a:pt x="346" y="388"/>
                  </a:lnTo>
                  <a:lnTo>
                    <a:pt x="348" y="388"/>
                  </a:lnTo>
                  <a:lnTo>
                    <a:pt x="350" y="390"/>
                  </a:lnTo>
                  <a:lnTo>
                    <a:pt x="353" y="390"/>
                  </a:lnTo>
                  <a:lnTo>
                    <a:pt x="353" y="390"/>
                  </a:lnTo>
                  <a:lnTo>
                    <a:pt x="353" y="390"/>
                  </a:lnTo>
                  <a:lnTo>
                    <a:pt x="353" y="388"/>
                  </a:lnTo>
                  <a:lnTo>
                    <a:pt x="353" y="388"/>
                  </a:lnTo>
                  <a:lnTo>
                    <a:pt x="355" y="388"/>
                  </a:lnTo>
                  <a:lnTo>
                    <a:pt x="362" y="388"/>
                  </a:lnTo>
                  <a:lnTo>
                    <a:pt x="365" y="390"/>
                  </a:lnTo>
                  <a:lnTo>
                    <a:pt x="365" y="390"/>
                  </a:lnTo>
                  <a:lnTo>
                    <a:pt x="369" y="392"/>
                  </a:lnTo>
                  <a:lnTo>
                    <a:pt x="376" y="395"/>
                  </a:lnTo>
                  <a:lnTo>
                    <a:pt x="376" y="395"/>
                  </a:lnTo>
                  <a:lnTo>
                    <a:pt x="379" y="395"/>
                  </a:lnTo>
                  <a:lnTo>
                    <a:pt x="384" y="400"/>
                  </a:lnTo>
                  <a:lnTo>
                    <a:pt x="384" y="404"/>
                  </a:lnTo>
                  <a:lnTo>
                    <a:pt x="379" y="404"/>
                  </a:lnTo>
                  <a:lnTo>
                    <a:pt x="379" y="407"/>
                  </a:lnTo>
                  <a:lnTo>
                    <a:pt x="379" y="407"/>
                  </a:lnTo>
                  <a:lnTo>
                    <a:pt x="379" y="407"/>
                  </a:lnTo>
                  <a:lnTo>
                    <a:pt x="381" y="409"/>
                  </a:lnTo>
                  <a:lnTo>
                    <a:pt x="381" y="409"/>
                  </a:lnTo>
                  <a:lnTo>
                    <a:pt x="381" y="409"/>
                  </a:lnTo>
                  <a:lnTo>
                    <a:pt x="384" y="411"/>
                  </a:lnTo>
                  <a:lnTo>
                    <a:pt x="384" y="411"/>
                  </a:lnTo>
                  <a:lnTo>
                    <a:pt x="384" y="414"/>
                  </a:lnTo>
                  <a:lnTo>
                    <a:pt x="384" y="416"/>
                  </a:lnTo>
                  <a:lnTo>
                    <a:pt x="381" y="423"/>
                  </a:lnTo>
                  <a:lnTo>
                    <a:pt x="381" y="435"/>
                  </a:lnTo>
                  <a:lnTo>
                    <a:pt x="381" y="447"/>
                  </a:lnTo>
                  <a:lnTo>
                    <a:pt x="381" y="447"/>
                  </a:lnTo>
                  <a:lnTo>
                    <a:pt x="384" y="452"/>
                  </a:lnTo>
                  <a:lnTo>
                    <a:pt x="386" y="466"/>
                  </a:lnTo>
                  <a:lnTo>
                    <a:pt x="386" y="468"/>
                  </a:lnTo>
                  <a:lnTo>
                    <a:pt x="388" y="471"/>
                  </a:lnTo>
                  <a:lnTo>
                    <a:pt x="388" y="471"/>
                  </a:lnTo>
                  <a:lnTo>
                    <a:pt x="388" y="471"/>
                  </a:lnTo>
                  <a:lnTo>
                    <a:pt x="391" y="471"/>
                  </a:lnTo>
                  <a:lnTo>
                    <a:pt x="395" y="468"/>
                  </a:lnTo>
                  <a:lnTo>
                    <a:pt x="395" y="468"/>
                  </a:lnTo>
                  <a:lnTo>
                    <a:pt x="398" y="468"/>
                  </a:lnTo>
                  <a:lnTo>
                    <a:pt x="400" y="471"/>
                  </a:lnTo>
                  <a:lnTo>
                    <a:pt x="400" y="471"/>
                  </a:lnTo>
                  <a:lnTo>
                    <a:pt x="403" y="480"/>
                  </a:lnTo>
                  <a:lnTo>
                    <a:pt x="405" y="480"/>
                  </a:lnTo>
                  <a:lnTo>
                    <a:pt x="405" y="480"/>
                  </a:lnTo>
                  <a:lnTo>
                    <a:pt x="407" y="482"/>
                  </a:lnTo>
                  <a:lnTo>
                    <a:pt x="407" y="485"/>
                  </a:lnTo>
                  <a:lnTo>
                    <a:pt x="410" y="485"/>
                  </a:lnTo>
                  <a:lnTo>
                    <a:pt x="410" y="487"/>
                  </a:lnTo>
                  <a:lnTo>
                    <a:pt x="412" y="490"/>
                  </a:lnTo>
                  <a:lnTo>
                    <a:pt x="412" y="490"/>
                  </a:lnTo>
                  <a:lnTo>
                    <a:pt x="414" y="492"/>
                  </a:lnTo>
                  <a:lnTo>
                    <a:pt x="414" y="492"/>
                  </a:lnTo>
                  <a:lnTo>
                    <a:pt x="424" y="475"/>
                  </a:lnTo>
                  <a:lnTo>
                    <a:pt x="438" y="463"/>
                  </a:lnTo>
                  <a:lnTo>
                    <a:pt x="455" y="456"/>
                  </a:lnTo>
                  <a:lnTo>
                    <a:pt x="471" y="456"/>
                  </a:lnTo>
                  <a:lnTo>
                    <a:pt x="471" y="459"/>
                  </a:lnTo>
                  <a:lnTo>
                    <a:pt x="476" y="459"/>
                  </a:lnTo>
                  <a:lnTo>
                    <a:pt x="478" y="459"/>
                  </a:lnTo>
                  <a:lnTo>
                    <a:pt x="481" y="461"/>
                  </a:lnTo>
                  <a:lnTo>
                    <a:pt x="481" y="463"/>
                  </a:lnTo>
                  <a:lnTo>
                    <a:pt x="483" y="466"/>
                  </a:lnTo>
                  <a:lnTo>
                    <a:pt x="485" y="466"/>
                  </a:lnTo>
                  <a:lnTo>
                    <a:pt x="488" y="466"/>
                  </a:lnTo>
                  <a:lnTo>
                    <a:pt x="493" y="461"/>
                  </a:lnTo>
                  <a:lnTo>
                    <a:pt x="497" y="461"/>
                  </a:lnTo>
                  <a:lnTo>
                    <a:pt x="502" y="461"/>
                  </a:lnTo>
                  <a:lnTo>
                    <a:pt x="500" y="463"/>
                  </a:lnTo>
                  <a:lnTo>
                    <a:pt x="500" y="463"/>
                  </a:lnTo>
                  <a:lnTo>
                    <a:pt x="509" y="461"/>
                  </a:lnTo>
                  <a:lnTo>
                    <a:pt x="514" y="461"/>
                  </a:lnTo>
                  <a:lnTo>
                    <a:pt x="511" y="466"/>
                  </a:lnTo>
                  <a:lnTo>
                    <a:pt x="507" y="468"/>
                  </a:lnTo>
                  <a:lnTo>
                    <a:pt x="497" y="466"/>
                  </a:lnTo>
                  <a:lnTo>
                    <a:pt x="493" y="468"/>
                  </a:lnTo>
                  <a:lnTo>
                    <a:pt x="497" y="473"/>
                  </a:lnTo>
                  <a:lnTo>
                    <a:pt x="495" y="478"/>
                  </a:lnTo>
                  <a:lnTo>
                    <a:pt x="493" y="480"/>
                  </a:lnTo>
                  <a:lnTo>
                    <a:pt x="485" y="482"/>
                  </a:lnTo>
                  <a:lnTo>
                    <a:pt x="490" y="487"/>
                  </a:lnTo>
                  <a:lnTo>
                    <a:pt x="495" y="490"/>
                  </a:lnTo>
                  <a:lnTo>
                    <a:pt x="507" y="494"/>
                  </a:lnTo>
                  <a:lnTo>
                    <a:pt x="519" y="501"/>
                  </a:lnTo>
                  <a:lnTo>
                    <a:pt x="523" y="504"/>
                  </a:lnTo>
                  <a:lnTo>
                    <a:pt x="523" y="504"/>
                  </a:lnTo>
                  <a:lnTo>
                    <a:pt x="528" y="508"/>
                  </a:lnTo>
                  <a:lnTo>
                    <a:pt x="528" y="508"/>
                  </a:lnTo>
                  <a:lnTo>
                    <a:pt x="530" y="508"/>
                  </a:lnTo>
                  <a:lnTo>
                    <a:pt x="535" y="508"/>
                  </a:lnTo>
                  <a:lnTo>
                    <a:pt x="538" y="508"/>
                  </a:lnTo>
                  <a:lnTo>
                    <a:pt x="549" y="516"/>
                  </a:lnTo>
                  <a:lnTo>
                    <a:pt x="554" y="516"/>
                  </a:lnTo>
                  <a:lnTo>
                    <a:pt x="625" y="520"/>
                  </a:lnTo>
                  <a:lnTo>
                    <a:pt x="628" y="520"/>
                  </a:lnTo>
                  <a:lnTo>
                    <a:pt x="639" y="530"/>
                  </a:lnTo>
                  <a:lnTo>
                    <a:pt x="639" y="532"/>
                  </a:lnTo>
                  <a:lnTo>
                    <a:pt x="637" y="532"/>
                  </a:lnTo>
                  <a:lnTo>
                    <a:pt x="639" y="534"/>
                  </a:lnTo>
                  <a:lnTo>
                    <a:pt x="639" y="537"/>
                  </a:lnTo>
                  <a:lnTo>
                    <a:pt x="639" y="542"/>
                  </a:lnTo>
                  <a:lnTo>
                    <a:pt x="639" y="549"/>
                  </a:lnTo>
                  <a:lnTo>
                    <a:pt x="642" y="551"/>
                  </a:lnTo>
                  <a:lnTo>
                    <a:pt x="644" y="556"/>
                  </a:lnTo>
                  <a:lnTo>
                    <a:pt x="651" y="561"/>
                  </a:lnTo>
                  <a:lnTo>
                    <a:pt x="658" y="568"/>
                  </a:lnTo>
                  <a:lnTo>
                    <a:pt x="661" y="575"/>
                  </a:lnTo>
                  <a:lnTo>
                    <a:pt x="658" y="579"/>
                  </a:lnTo>
                  <a:lnTo>
                    <a:pt x="651" y="584"/>
                  </a:lnTo>
                  <a:lnTo>
                    <a:pt x="654" y="587"/>
                  </a:lnTo>
                  <a:lnTo>
                    <a:pt x="658" y="589"/>
                  </a:lnTo>
                  <a:lnTo>
                    <a:pt x="661" y="591"/>
                  </a:lnTo>
                  <a:lnTo>
                    <a:pt x="663" y="594"/>
                  </a:lnTo>
                  <a:lnTo>
                    <a:pt x="663" y="598"/>
                  </a:lnTo>
                  <a:lnTo>
                    <a:pt x="661" y="601"/>
                  </a:lnTo>
                  <a:lnTo>
                    <a:pt x="656" y="601"/>
                  </a:lnTo>
                  <a:lnTo>
                    <a:pt x="656" y="603"/>
                  </a:lnTo>
                  <a:lnTo>
                    <a:pt x="658" y="605"/>
                  </a:lnTo>
                  <a:lnTo>
                    <a:pt x="673" y="624"/>
                  </a:lnTo>
                  <a:lnTo>
                    <a:pt x="675" y="627"/>
                  </a:lnTo>
                  <a:lnTo>
                    <a:pt x="677" y="627"/>
                  </a:lnTo>
                  <a:lnTo>
                    <a:pt x="687" y="634"/>
                  </a:lnTo>
                  <a:lnTo>
                    <a:pt x="691" y="639"/>
                  </a:lnTo>
                  <a:lnTo>
                    <a:pt x="699" y="641"/>
                  </a:lnTo>
                  <a:lnTo>
                    <a:pt x="703" y="646"/>
                  </a:lnTo>
                  <a:lnTo>
                    <a:pt x="706" y="646"/>
                  </a:lnTo>
                  <a:lnTo>
                    <a:pt x="715" y="646"/>
                  </a:lnTo>
                  <a:lnTo>
                    <a:pt x="718" y="648"/>
                  </a:lnTo>
                  <a:lnTo>
                    <a:pt x="729" y="655"/>
                  </a:lnTo>
                  <a:lnTo>
                    <a:pt x="729" y="655"/>
                  </a:lnTo>
                  <a:lnTo>
                    <a:pt x="732" y="658"/>
                  </a:lnTo>
                  <a:lnTo>
                    <a:pt x="736" y="658"/>
                  </a:lnTo>
                  <a:lnTo>
                    <a:pt x="739" y="655"/>
                  </a:lnTo>
                  <a:lnTo>
                    <a:pt x="739" y="653"/>
                  </a:lnTo>
                  <a:lnTo>
                    <a:pt x="741" y="650"/>
                  </a:lnTo>
                  <a:lnTo>
                    <a:pt x="741" y="648"/>
                  </a:lnTo>
                  <a:lnTo>
                    <a:pt x="744" y="634"/>
                  </a:lnTo>
                  <a:lnTo>
                    <a:pt x="744" y="632"/>
                  </a:lnTo>
                  <a:lnTo>
                    <a:pt x="741" y="624"/>
                  </a:lnTo>
                  <a:lnTo>
                    <a:pt x="741" y="622"/>
                  </a:lnTo>
                  <a:lnTo>
                    <a:pt x="744" y="615"/>
                  </a:lnTo>
                  <a:lnTo>
                    <a:pt x="746" y="610"/>
                  </a:lnTo>
                  <a:lnTo>
                    <a:pt x="746" y="605"/>
                  </a:lnTo>
                  <a:lnTo>
                    <a:pt x="751" y="594"/>
                  </a:lnTo>
                  <a:lnTo>
                    <a:pt x="758" y="589"/>
                  </a:lnTo>
                  <a:lnTo>
                    <a:pt x="760" y="584"/>
                  </a:lnTo>
                  <a:lnTo>
                    <a:pt x="763" y="577"/>
                  </a:lnTo>
                  <a:lnTo>
                    <a:pt x="767" y="575"/>
                  </a:lnTo>
                  <a:lnTo>
                    <a:pt x="767" y="572"/>
                  </a:lnTo>
                  <a:lnTo>
                    <a:pt x="770" y="570"/>
                  </a:lnTo>
                  <a:lnTo>
                    <a:pt x="767" y="568"/>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24"/>
            <p:cNvSpPr>
              <a:spLocks/>
            </p:cNvSpPr>
            <p:nvPr/>
          </p:nvSpPr>
          <p:spPr bwMode="auto">
            <a:xfrm>
              <a:off x="3937" y="1771"/>
              <a:ext cx="374" cy="350"/>
            </a:xfrm>
            <a:custGeom>
              <a:avLst/>
              <a:gdLst>
                <a:gd name="T0" fmla="*/ 367 w 374"/>
                <a:gd name="T1" fmla="*/ 227 h 350"/>
                <a:gd name="T2" fmla="*/ 303 w 374"/>
                <a:gd name="T3" fmla="*/ 168 h 350"/>
                <a:gd name="T4" fmla="*/ 225 w 374"/>
                <a:gd name="T5" fmla="*/ 80 h 350"/>
                <a:gd name="T6" fmla="*/ 161 w 374"/>
                <a:gd name="T7" fmla="*/ 9 h 350"/>
                <a:gd name="T8" fmla="*/ 147 w 374"/>
                <a:gd name="T9" fmla="*/ 19 h 350"/>
                <a:gd name="T10" fmla="*/ 140 w 374"/>
                <a:gd name="T11" fmla="*/ 26 h 350"/>
                <a:gd name="T12" fmla="*/ 121 w 374"/>
                <a:gd name="T13" fmla="*/ 28 h 350"/>
                <a:gd name="T14" fmla="*/ 114 w 374"/>
                <a:gd name="T15" fmla="*/ 26 h 350"/>
                <a:gd name="T16" fmla="*/ 104 w 374"/>
                <a:gd name="T17" fmla="*/ 40 h 350"/>
                <a:gd name="T18" fmla="*/ 100 w 374"/>
                <a:gd name="T19" fmla="*/ 47 h 350"/>
                <a:gd name="T20" fmla="*/ 90 w 374"/>
                <a:gd name="T21" fmla="*/ 59 h 350"/>
                <a:gd name="T22" fmla="*/ 71 w 374"/>
                <a:gd name="T23" fmla="*/ 71 h 350"/>
                <a:gd name="T24" fmla="*/ 78 w 374"/>
                <a:gd name="T25" fmla="*/ 73 h 350"/>
                <a:gd name="T26" fmla="*/ 69 w 374"/>
                <a:gd name="T27" fmla="*/ 97 h 350"/>
                <a:gd name="T28" fmla="*/ 55 w 374"/>
                <a:gd name="T29" fmla="*/ 94 h 350"/>
                <a:gd name="T30" fmla="*/ 38 w 374"/>
                <a:gd name="T31" fmla="*/ 92 h 350"/>
                <a:gd name="T32" fmla="*/ 29 w 374"/>
                <a:gd name="T33" fmla="*/ 104 h 350"/>
                <a:gd name="T34" fmla="*/ 29 w 374"/>
                <a:gd name="T35" fmla="*/ 109 h 350"/>
                <a:gd name="T36" fmla="*/ 33 w 374"/>
                <a:gd name="T37" fmla="*/ 118 h 350"/>
                <a:gd name="T38" fmla="*/ 29 w 374"/>
                <a:gd name="T39" fmla="*/ 128 h 350"/>
                <a:gd name="T40" fmla="*/ 26 w 374"/>
                <a:gd name="T41" fmla="*/ 139 h 350"/>
                <a:gd name="T42" fmla="*/ 36 w 374"/>
                <a:gd name="T43" fmla="*/ 146 h 350"/>
                <a:gd name="T44" fmla="*/ 31 w 374"/>
                <a:gd name="T45" fmla="*/ 163 h 350"/>
                <a:gd name="T46" fmla="*/ 43 w 374"/>
                <a:gd name="T47" fmla="*/ 172 h 350"/>
                <a:gd name="T48" fmla="*/ 50 w 374"/>
                <a:gd name="T49" fmla="*/ 187 h 350"/>
                <a:gd name="T50" fmla="*/ 57 w 374"/>
                <a:gd name="T51" fmla="*/ 196 h 350"/>
                <a:gd name="T52" fmla="*/ 64 w 374"/>
                <a:gd name="T53" fmla="*/ 203 h 350"/>
                <a:gd name="T54" fmla="*/ 74 w 374"/>
                <a:gd name="T55" fmla="*/ 206 h 350"/>
                <a:gd name="T56" fmla="*/ 62 w 374"/>
                <a:gd name="T57" fmla="*/ 213 h 350"/>
                <a:gd name="T58" fmla="*/ 62 w 374"/>
                <a:gd name="T59" fmla="*/ 220 h 350"/>
                <a:gd name="T60" fmla="*/ 55 w 374"/>
                <a:gd name="T61" fmla="*/ 222 h 350"/>
                <a:gd name="T62" fmla="*/ 43 w 374"/>
                <a:gd name="T63" fmla="*/ 222 h 350"/>
                <a:gd name="T64" fmla="*/ 17 w 374"/>
                <a:gd name="T65" fmla="*/ 213 h 350"/>
                <a:gd name="T66" fmla="*/ 0 w 374"/>
                <a:gd name="T67" fmla="*/ 229 h 350"/>
                <a:gd name="T68" fmla="*/ 2 w 374"/>
                <a:gd name="T69" fmla="*/ 253 h 350"/>
                <a:gd name="T70" fmla="*/ 19 w 374"/>
                <a:gd name="T71" fmla="*/ 255 h 350"/>
                <a:gd name="T72" fmla="*/ 71 w 374"/>
                <a:gd name="T73" fmla="*/ 284 h 350"/>
                <a:gd name="T74" fmla="*/ 76 w 374"/>
                <a:gd name="T75" fmla="*/ 293 h 350"/>
                <a:gd name="T76" fmla="*/ 74 w 374"/>
                <a:gd name="T77" fmla="*/ 307 h 350"/>
                <a:gd name="T78" fmla="*/ 83 w 374"/>
                <a:gd name="T79" fmla="*/ 310 h 350"/>
                <a:gd name="T80" fmla="*/ 109 w 374"/>
                <a:gd name="T81" fmla="*/ 324 h 350"/>
                <a:gd name="T82" fmla="*/ 121 w 374"/>
                <a:gd name="T83" fmla="*/ 326 h 350"/>
                <a:gd name="T84" fmla="*/ 137 w 374"/>
                <a:gd name="T85" fmla="*/ 314 h 350"/>
                <a:gd name="T86" fmla="*/ 156 w 374"/>
                <a:gd name="T87" fmla="*/ 331 h 350"/>
                <a:gd name="T88" fmla="*/ 166 w 374"/>
                <a:gd name="T89" fmla="*/ 331 h 350"/>
                <a:gd name="T90" fmla="*/ 185 w 374"/>
                <a:gd name="T91" fmla="*/ 338 h 350"/>
                <a:gd name="T92" fmla="*/ 213 w 374"/>
                <a:gd name="T93" fmla="*/ 348 h 350"/>
                <a:gd name="T94" fmla="*/ 230 w 374"/>
                <a:gd name="T95" fmla="*/ 341 h 350"/>
                <a:gd name="T96" fmla="*/ 251 w 374"/>
                <a:gd name="T97" fmla="*/ 329 h 350"/>
                <a:gd name="T98" fmla="*/ 246 w 374"/>
                <a:gd name="T99" fmla="*/ 324 h 350"/>
                <a:gd name="T100" fmla="*/ 242 w 374"/>
                <a:gd name="T101" fmla="*/ 312 h 350"/>
                <a:gd name="T102" fmla="*/ 256 w 374"/>
                <a:gd name="T103" fmla="*/ 303 h 350"/>
                <a:gd name="T104" fmla="*/ 272 w 374"/>
                <a:gd name="T105" fmla="*/ 288 h 350"/>
                <a:gd name="T106" fmla="*/ 280 w 374"/>
                <a:gd name="T107" fmla="*/ 293 h 350"/>
                <a:gd name="T108" fmla="*/ 289 w 374"/>
                <a:gd name="T109" fmla="*/ 300 h 350"/>
                <a:gd name="T110" fmla="*/ 301 w 374"/>
                <a:gd name="T111" fmla="*/ 305 h 350"/>
                <a:gd name="T112" fmla="*/ 303 w 374"/>
                <a:gd name="T113" fmla="*/ 314 h 350"/>
                <a:gd name="T114" fmla="*/ 308 w 374"/>
                <a:gd name="T115" fmla="*/ 322 h 350"/>
                <a:gd name="T116" fmla="*/ 313 w 374"/>
                <a:gd name="T117" fmla="*/ 326 h 350"/>
                <a:gd name="T118" fmla="*/ 334 w 374"/>
                <a:gd name="T119" fmla="*/ 303 h 350"/>
                <a:gd name="T120" fmla="*/ 351 w 374"/>
                <a:gd name="T121" fmla="*/ 279 h 350"/>
                <a:gd name="T122" fmla="*/ 372 w 374"/>
                <a:gd name="T123" fmla="*/ 255 h 350"/>
                <a:gd name="T124" fmla="*/ 374 w 374"/>
                <a:gd name="T125" fmla="*/ 24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4" h="350">
                  <a:moveTo>
                    <a:pt x="374" y="239"/>
                  </a:moveTo>
                  <a:lnTo>
                    <a:pt x="374" y="239"/>
                  </a:lnTo>
                  <a:lnTo>
                    <a:pt x="374" y="239"/>
                  </a:lnTo>
                  <a:lnTo>
                    <a:pt x="374" y="239"/>
                  </a:lnTo>
                  <a:lnTo>
                    <a:pt x="370" y="236"/>
                  </a:lnTo>
                  <a:lnTo>
                    <a:pt x="367" y="232"/>
                  </a:lnTo>
                  <a:lnTo>
                    <a:pt x="367" y="227"/>
                  </a:lnTo>
                  <a:lnTo>
                    <a:pt x="365" y="215"/>
                  </a:lnTo>
                  <a:lnTo>
                    <a:pt x="363" y="210"/>
                  </a:lnTo>
                  <a:lnTo>
                    <a:pt x="360" y="208"/>
                  </a:lnTo>
                  <a:lnTo>
                    <a:pt x="351" y="206"/>
                  </a:lnTo>
                  <a:lnTo>
                    <a:pt x="339" y="201"/>
                  </a:lnTo>
                  <a:lnTo>
                    <a:pt x="332" y="196"/>
                  </a:lnTo>
                  <a:lnTo>
                    <a:pt x="303" y="168"/>
                  </a:lnTo>
                  <a:lnTo>
                    <a:pt x="294" y="154"/>
                  </a:lnTo>
                  <a:lnTo>
                    <a:pt x="287" y="149"/>
                  </a:lnTo>
                  <a:lnTo>
                    <a:pt x="272" y="137"/>
                  </a:lnTo>
                  <a:lnTo>
                    <a:pt x="258" y="125"/>
                  </a:lnTo>
                  <a:lnTo>
                    <a:pt x="227" y="90"/>
                  </a:lnTo>
                  <a:lnTo>
                    <a:pt x="225" y="85"/>
                  </a:lnTo>
                  <a:lnTo>
                    <a:pt x="225" y="80"/>
                  </a:lnTo>
                  <a:lnTo>
                    <a:pt x="211" y="59"/>
                  </a:lnTo>
                  <a:lnTo>
                    <a:pt x="206" y="49"/>
                  </a:lnTo>
                  <a:lnTo>
                    <a:pt x="199" y="30"/>
                  </a:lnTo>
                  <a:lnTo>
                    <a:pt x="192" y="0"/>
                  </a:lnTo>
                  <a:lnTo>
                    <a:pt x="187" y="2"/>
                  </a:lnTo>
                  <a:lnTo>
                    <a:pt x="173" y="4"/>
                  </a:lnTo>
                  <a:lnTo>
                    <a:pt x="161" y="9"/>
                  </a:lnTo>
                  <a:lnTo>
                    <a:pt x="156" y="12"/>
                  </a:lnTo>
                  <a:lnTo>
                    <a:pt x="152" y="12"/>
                  </a:lnTo>
                  <a:lnTo>
                    <a:pt x="152" y="12"/>
                  </a:lnTo>
                  <a:lnTo>
                    <a:pt x="149" y="12"/>
                  </a:lnTo>
                  <a:lnTo>
                    <a:pt x="147" y="14"/>
                  </a:lnTo>
                  <a:lnTo>
                    <a:pt x="147" y="16"/>
                  </a:lnTo>
                  <a:lnTo>
                    <a:pt x="147" y="19"/>
                  </a:lnTo>
                  <a:lnTo>
                    <a:pt x="147" y="21"/>
                  </a:lnTo>
                  <a:lnTo>
                    <a:pt x="147" y="21"/>
                  </a:lnTo>
                  <a:lnTo>
                    <a:pt x="147" y="23"/>
                  </a:lnTo>
                  <a:lnTo>
                    <a:pt x="145" y="23"/>
                  </a:lnTo>
                  <a:lnTo>
                    <a:pt x="145" y="23"/>
                  </a:lnTo>
                  <a:lnTo>
                    <a:pt x="142" y="26"/>
                  </a:lnTo>
                  <a:lnTo>
                    <a:pt x="140" y="26"/>
                  </a:lnTo>
                  <a:lnTo>
                    <a:pt x="133" y="28"/>
                  </a:lnTo>
                  <a:lnTo>
                    <a:pt x="133" y="28"/>
                  </a:lnTo>
                  <a:lnTo>
                    <a:pt x="130" y="28"/>
                  </a:lnTo>
                  <a:lnTo>
                    <a:pt x="130" y="28"/>
                  </a:lnTo>
                  <a:lnTo>
                    <a:pt x="128" y="26"/>
                  </a:lnTo>
                  <a:lnTo>
                    <a:pt x="126" y="28"/>
                  </a:lnTo>
                  <a:lnTo>
                    <a:pt x="121" y="28"/>
                  </a:lnTo>
                  <a:lnTo>
                    <a:pt x="119" y="30"/>
                  </a:lnTo>
                  <a:lnTo>
                    <a:pt x="119" y="30"/>
                  </a:lnTo>
                  <a:lnTo>
                    <a:pt x="119" y="28"/>
                  </a:lnTo>
                  <a:lnTo>
                    <a:pt x="116" y="28"/>
                  </a:lnTo>
                  <a:lnTo>
                    <a:pt x="116" y="28"/>
                  </a:lnTo>
                  <a:lnTo>
                    <a:pt x="114" y="26"/>
                  </a:lnTo>
                  <a:lnTo>
                    <a:pt x="114" y="26"/>
                  </a:lnTo>
                  <a:lnTo>
                    <a:pt x="111" y="26"/>
                  </a:lnTo>
                  <a:lnTo>
                    <a:pt x="111" y="28"/>
                  </a:lnTo>
                  <a:lnTo>
                    <a:pt x="109" y="30"/>
                  </a:lnTo>
                  <a:lnTo>
                    <a:pt x="107" y="35"/>
                  </a:lnTo>
                  <a:lnTo>
                    <a:pt x="107" y="38"/>
                  </a:lnTo>
                  <a:lnTo>
                    <a:pt x="104" y="38"/>
                  </a:lnTo>
                  <a:lnTo>
                    <a:pt x="104" y="40"/>
                  </a:lnTo>
                  <a:lnTo>
                    <a:pt x="104" y="40"/>
                  </a:lnTo>
                  <a:lnTo>
                    <a:pt x="104" y="42"/>
                  </a:lnTo>
                  <a:lnTo>
                    <a:pt x="102" y="45"/>
                  </a:lnTo>
                  <a:lnTo>
                    <a:pt x="102" y="45"/>
                  </a:lnTo>
                  <a:lnTo>
                    <a:pt x="102" y="47"/>
                  </a:lnTo>
                  <a:lnTo>
                    <a:pt x="102" y="47"/>
                  </a:lnTo>
                  <a:lnTo>
                    <a:pt x="100" y="47"/>
                  </a:lnTo>
                  <a:lnTo>
                    <a:pt x="97" y="49"/>
                  </a:lnTo>
                  <a:lnTo>
                    <a:pt x="95" y="49"/>
                  </a:lnTo>
                  <a:lnTo>
                    <a:pt x="92" y="52"/>
                  </a:lnTo>
                  <a:lnTo>
                    <a:pt x="90" y="54"/>
                  </a:lnTo>
                  <a:lnTo>
                    <a:pt x="90" y="54"/>
                  </a:lnTo>
                  <a:lnTo>
                    <a:pt x="90" y="57"/>
                  </a:lnTo>
                  <a:lnTo>
                    <a:pt x="90" y="59"/>
                  </a:lnTo>
                  <a:lnTo>
                    <a:pt x="88" y="59"/>
                  </a:lnTo>
                  <a:lnTo>
                    <a:pt x="85" y="61"/>
                  </a:lnTo>
                  <a:lnTo>
                    <a:pt x="69" y="64"/>
                  </a:lnTo>
                  <a:lnTo>
                    <a:pt x="69" y="66"/>
                  </a:lnTo>
                  <a:lnTo>
                    <a:pt x="69" y="66"/>
                  </a:lnTo>
                  <a:lnTo>
                    <a:pt x="69" y="68"/>
                  </a:lnTo>
                  <a:lnTo>
                    <a:pt x="71" y="71"/>
                  </a:lnTo>
                  <a:lnTo>
                    <a:pt x="71" y="71"/>
                  </a:lnTo>
                  <a:lnTo>
                    <a:pt x="74" y="71"/>
                  </a:lnTo>
                  <a:lnTo>
                    <a:pt x="74" y="73"/>
                  </a:lnTo>
                  <a:lnTo>
                    <a:pt x="74" y="73"/>
                  </a:lnTo>
                  <a:lnTo>
                    <a:pt x="76" y="73"/>
                  </a:lnTo>
                  <a:lnTo>
                    <a:pt x="78" y="73"/>
                  </a:lnTo>
                  <a:lnTo>
                    <a:pt x="78" y="73"/>
                  </a:lnTo>
                  <a:lnTo>
                    <a:pt x="78" y="75"/>
                  </a:lnTo>
                  <a:lnTo>
                    <a:pt x="81" y="75"/>
                  </a:lnTo>
                  <a:lnTo>
                    <a:pt x="81" y="78"/>
                  </a:lnTo>
                  <a:lnTo>
                    <a:pt x="81" y="80"/>
                  </a:lnTo>
                  <a:lnTo>
                    <a:pt x="76" y="92"/>
                  </a:lnTo>
                  <a:lnTo>
                    <a:pt x="69" y="94"/>
                  </a:lnTo>
                  <a:lnTo>
                    <a:pt x="69" y="97"/>
                  </a:lnTo>
                  <a:lnTo>
                    <a:pt x="66" y="97"/>
                  </a:lnTo>
                  <a:lnTo>
                    <a:pt x="64" y="97"/>
                  </a:lnTo>
                  <a:lnTo>
                    <a:pt x="59" y="97"/>
                  </a:lnTo>
                  <a:lnTo>
                    <a:pt x="59" y="97"/>
                  </a:lnTo>
                  <a:lnTo>
                    <a:pt x="57" y="94"/>
                  </a:lnTo>
                  <a:lnTo>
                    <a:pt x="55" y="94"/>
                  </a:lnTo>
                  <a:lnTo>
                    <a:pt x="55" y="94"/>
                  </a:lnTo>
                  <a:lnTo>
                    <a:pt x="52" y="94"/>
                  </a:lnTo>
                  <a:lnTo>
                    <a:pt x="47" y="94"/>
                  </a:lnTo>
                  <a:lnTo>
                    <a:pt x="45" y="94"/>
                  </a:lnTo>
                  <a:lnTo>
                    <a:pt x="40" y="92"/>
                  </a:lnTo>
                  <a:lnTo>
                    <a:pt x="40" y="92"/>
                  </a:lnTo>
                  <a:lnTo>
                    <a:pt x="38" y="92"/>
                  </a:lnTo>
                  <a:lnTo>
                    <a:pt x="38" y="92"/>
                  </a:lnTo>
                  <a:lnTo>
                    <a:pt x="36" y="92"/>
                  </a:lnTo>
                  <a:lnTo>
                    <a:pt x="36" y="94"/>
                  </a:lnTo>
                  <a:lnTo>
                    <a:pt x="36" y="99"/>
                  </a:lnTo>
                  <a:lnTo>
                    <a:pt x="36" y="101"/>
                  </a:lnTo>
                  <a:lnTo>
                    <a:pt x="33" y="101"/>
                  </a:lnTo>
                  <a:lnTo>
                    <a:pt x="31" y="101"/>
                  </a:lnTo>
                  <a:lnTo>
                    <a:pt x="29" y="104"/>
                  </a:lnTo>
                  <a:lnTo>
                    <a:pt x="29" y="104"/>
                  </a:lnTo>
                  <a:lnTo>
                    <a:pt x="26" y="104"/>
                  </a:lnTo>
                  <a:lnTo>
                    <a:pt x="26" y="104"/>
                  </a:lnTo>
                  <a:lnTo>
                    <a:pt x="26" y="106"/>
                  </a:lnTo>
                  <a:lnTo>
                    <a:pt x="26" y="109"/>
                  </a:lnTo>
                  <a:lnTo>
                    <a:pt x="29" y="109"/>
                  </a:lnTo>
                  <a:lnTo>
                    <a:pt x="29" y="109"/>
                  </a:lnTo>
                  <a:lnTo>
                    <a:pt x="31" y="111"/>
                  </a:lnTo>
                  <a:lnTo>
                    <a:pt x="31" y="111"/>
                  </a:lnTo>
                  <a:lnTo>
                    <a:pt x="31" y="113"/>
                  </a:lnTo>
                  <a:lnTo>
                    <a:pt x="33" y="113"/>
                  </a:lnTo>
                  <a:lnTo>
                    <a:pt x="33" y="113"/>
                  </a:lnTo>
                  <a:lnTo>
                    <a:pt x="33" y="116"/>
                  </a:lnTo>
                  <a:lnTo>
                    <a:pt x="33" y="118"/>
                  </a:lnTo>
                  <a:lnTo>
                    <a:pt x="33" y="118"/>
                  </a:lnTo>
                  <a:lnTo>
                    <a:pt x="33" y="120"/>
                  </a:lnTo>
                  <a:lnTo>
                    <a:pt x="33" y="120"/>
                  </a:lnTo>
                  <a:lnTo>
                    <a:pt x="33" y="123"/>
                  </a:lnTo>
                  <a:lnTo>
                    <a:pt x="31" y="125"/>
                  </a:lnTo>
                  <a:lnTo>
                    <a:pt x="31" y="128"/>
                  </a:lnTo>
                  <a:lnTo>
                    <a:pt x="29" y="128"/>
                  </a:lnTo>
                  <a:lnTo>
                    <a:pt x="26" y="130"/>
                  </a:lnTo>
                  <a:lnTo>
                    <a:pt x="26" y="130"/>
                  </a:lnTo>
                  <a:lnTo>
                    <a:pt x="26" y="132"/>
                  </a:lnTo>
                  <a:lnTo>
                    <a:pt x="24" y="132"/>
                  </a:lnTo>
                  <a:lnTo>
                    <a:pt x="26" y="135"/>
                  </a:lnTo>
                  <a:lnTo>
                    <a:pt x="26" y="137"/>
                  </a:lnTo>
                  <a:lnTo>
                    <a:pt x="26" y="139"/>
                  </a:lnTo>
                  <a:lnTo>
                    <a:pt x="26" y="139"/>
                  </a:lnTo>
                  <a:lnTo>
                    <a:pt x="29" y="142"/>
                  </a:lnTo>
                  <a:lnTo>
                    <a:pt x="29" y="142"/>
                  </a:lnTo>
                  <a:lnTo>
                    <a:pt x="31" y="144"/>
                  </a:lnTo>
                  <a:lnTo>
                    <a:pt x="33" y="144"/>
                  </a:lnTo>
                  <a:lnTo>
                    <a:pt x="36" y="146"/>
                  </a:lnTo>
                  <a:lnTo>
                    <a:pt x="36" y="146"/>
                  </a:lnTo>
                  <a:lnTo>
                    <a:pt x="36" y="146"/>
                  </a:lnTo>
                  <a:lnTo>
                    <a:pt x="36" y="149"/>
                  </a:lnTo>
                  <a:lnTo>
                    <a:pt x="31" y="156"/>
                  </a:lnTo>
                  <a:lnTo>
                    <a:pt x="31" y="156"/>
                  </a:lnTo>
                  <a:lnTo>
                    <a:pt x="31" y="158"/>
                  </a:lnTo>
                  <a:lnTo>
                    <a:pt x="31" y="161"/>
                  </a:lnTo>
                  <a:lnTo>
                    <a:pt x="31" y="163"/>
                  </a:lnTo>
                  <a:lnTo>
                    <a:pt x="31" y="163"/>
                  </a:lnTo>
                  <a:lnTo>
                    <a:pt x="33" y="163"/>
                  </a:lnTo>
                  <a:lnTo>
                    <a:pt x="38" y="165"/>
                  </a:lnTo>
                  <a:lnTo>
                    <a:pt x="40" y="168"/>
                  </a:lnTo>
                  <a:lnTo>
                    <a:pt x="40" y="170"/>
                  </a:lnTo>
                  <a:lnTo>
                    <a:pt x="43" y="170"/>
                  </a:lnTo>
                  <a:lnTo>
                    <a:pt x="43" y="172"/>
                  </a:lnTo>
                  <a:lnTo>
                    <a:pt x="43" y="172"/>
                  </a:lnTo>
                  <a:lnTo>
                    <a:pt x="43" y="177"/>
                  </a:lnTo>
                  <a:lnTo>
                    <a:pt x="45" y="180"/>
                  </a:lnTo>
                  <a:lnTo>
                    <a:pt x="45" y="182"/>
                  </a:lnTo>
                  <a:lnTo>
                    <a:pt x="45" y="182"/>
                  </a:lnTo>
                  <a:lnTo>
                    <a:pt x="47" y="184"/>
                  </a:lnTo>
                  <a:lnTo>
                    <a:pt x="50" y="187"/>
                  </a:lnTo>
                  <a:lnTo>
                    <a:pt x="52" y="189"/>
                  </a:lnTo>
                  <a:lnTo>
                    <a:pt x="52" y="189"/>
                  </a:lnTo>
                  <a:lnTo>
                    <a:pt x="55" y="194"/>
                  </a:lnTo>
                  <a:lnTo>
                    <a:pt x="55" y="194"/>
                  </a:lnTo>
                  <a:lnTo>
                    <a:pt x="55" y="196"/>
                  </a:lnTo>
                  <a:lnTo>
                    <a:pt x="57" y="196"/>
                  </a:lnTo>
                  <a:lnTo>
                    <a:pt x="57" y="196"/>
                  </a:lnTo>
                  <a:lnTo>
                    <a:pt x="62" y="199"/>
                  </a:lnTo>
                  <a:lnTo>
                    <a:pt x="62" y="199"/>
                  </a:lnTo>
                  <a:lnTo>
                    <a:pt x="62" y="199"/>
                  </a:lnTo>
                  <a:lnTo>
                    <a:pt x="64" y="199"/>
                  </a:lnTo>
                  <a:lnTo>
                    <a:pt x="64" y="199"/>
                  </a:lnTo>
                  <a:lnTo>
                    <a:pt x="64" y="201"/>
                  </a:lnTo>
                  <a:lnTo>
                    <a:pt x="64" y="203"/>
                  </a:lnTo>
                  <a:lnTo>
                    <a:pt x="64" y="203"/>
                  </a:lnTo>
                  <a:lnTo>
                    <a:pt x="64" y="206"/>
                  </a:lnTo>
                  <a:lnTo>
                    <a:pt x="66" y="206"/>
                  </a:lnTo>
                  <a:lnTo>
                    <a:pt x="66" y="206"/>
                  </a:lnTo>
                  <a:lnTo>
                    <a:pt x="69" y="206"/>
                  </a:lnTo>
                  <a:lnTo>
                    <a:pt x="74" y="206"/>
                  </a:lnTo>
                  <a:lnTo>
                    <a:pt x="74" y="206"/>
                  </a:lnTo>
                  <a:lnTo>
                    <a:pt x="76" y="206"/>
                  </a:lnTo>
                  <a:lnTo>
                    <a:pt x="76" y="208"/>
                  </a:lnTo>
                  <a:lnTo>
                    <a:pt x="76" y="208"/>
                  </a:lnTo>
                  <a:lnTo>
                    <a:pt x="76" y="208"/>
                  </a:lnTo>
                  <a:lnTo>
                    <a:pt x="74" y="210"/>
                  </a:lnTo>
                  <a:lnTo>
                    <a:pt x="66" y="210"/>
                  </a:lnTo>
                  <a:lnTo>
                    <a:pt x="62" y="213"/>
                  </a:lnTo>
                  <a:lnTo>
                    <a:pt x="62" y="215"/>
                  </a:lnTo>
                  <a:lnTo>
                    <a:pt x="62" y="215"/>
                  </a:lnTo>
                  <a:lnTo>
                    <a:pt x="62" y="217"/>
                  </a:lnTo>
                  <a:lnTo>
                    <a:pt x="62" y="217"/>
                  </a:lnTo>
                  <a:lnTo>
                    <a:pt x="64" y="220"/>
                  </a:lnTo>
                  <a:lnTo>
                    <a:pt x="64" y="220"/>
                  </a:lnTo>
                  <a:lnTo>
                    <a:pt x="62" y="220"/>
                  </a:lnTo>
                  <a:lnTo>
                    <a:pt x="62" y="222"/>
                  </a:lnTo>
                  <a:lnTo>
                    <a:pt x="62" y="222"/>
                  </a:lnTo>
                  <a:lnTo>
                    <a:pt x="62" y="222"/>
                  </a:lnTo>
                  <a:lnTo>
                    <a:pt x="59" y="222"/>
                  </a:lnTo>
                  <a:lnTo>
                    <a:pt x="59" y="222"/>
                  </a:lnTo>
                  <a:lnTo>
                    <a:pt x="57" y="222"/>
                  </a:lnTo>
                  <a:lnTo>
                    <a:pt x="55" y="222"/>
                  </a:lnTo>
                  <a:lnTo>
                    <a:pt x="52" y="222"/>
                  </a:lnTo>
                  <a:lnTo>
                    <a:pt x="52" y="222"/>
                  </a:lnTo>
                  <a:lnTo>
                    <a:pt x="50" y="225"/>
                  </a:lnTo>
                  <a:lnTo>
                    <a:pt x="50" y="225"/>
                  </a:lnTo>
                  <a:lnTo>
                    <a:pt x="47" y="225"/>
                  </a:lnTo>
                  <a:lnTo>
                    <a:pt x="45" y="222"/>
                  </a:lnTo>
                  <a:lnTo>
                    <a:pt x="43" y="222"/>
                  </a:lnTo>
                  <a:lnTo>
                    <a:pt x="43" y="222"/>
                  </a:lnTo>
                  <a:lnTo>
                    <a:pt x="38" y="220"/>
                  </a:lnTo>
                  <a:lnTo>
                    <a:pt x="33" y="217"/>
                  </a:lnTo>
                  <a:lnTo>
                    <a:pt x="29" y="215"/>
                  </a:lnTo>
                  <a:lnTo>
                    <a:pt x="19" y="210"/>
                  </a:lnTo>
                  <a:lnTo>
                    <a:pt x="17" y="210"/>
                  </a:lnTo>
                  <a:lnTo>
                    <a:pt x="17" y="213"/>
                  </a:lnTo>
                  <a:lnTo>
                    <a:pt x="17" y="215"/>
                  </a:lnTo>
                  <a:lnTo>
                    <a:pt x="14" y="217"/>
                  </a:lnTo>
                  <a:lnTo>
                    <a:pt x="14" y="217"/>
                  </a:lnTo>
                  <a:lnTo>
                    <a:pt x="14" y="220"/>
                  </a:lnTo>
                  <a:lnTo>
                    <a:pt x="12" y="220"/>
                  </a:lnTo>
                  <a:lnTo>
                    <a:pt x="7" y="225"/>
                  </a:lnTo>
                  <a:lnTo>
                    <a:pt x="0" y="229"/>
                  </a:lnTo>
                  <a:lnTo>
                    <a:pt x="0" y="232"/>
                  </a:lnTo>
                  <a:lnTo>
                    <a:pt x="0" y="232"/>
                  </a:lnTo>
                  <a:lnTo>
                    <a:pt x="0" y="246"/>
                  </a:lnTo>
                  <a:lnTo>
                    <a:pt x="0" y="246"/>
                  </a:lnTo>
                  <a:lnTo>
                    <a:pt x="2" y="251"/>
                  </a:lnTo>
                  <a:lnTo>
                    <a:pt x="2" y="251"/>
                  </a:lnTo>
                  <a:lnTo>
                    <a:pt x="2" y="253"/>
                  </a:lnTo>
                  <a:lnTo>
                    <a:pt x="5" y="253"/>
                  </a:lnTo>
                  <a:lnTo>
                    <a:pt x="7" y="255"/>
                  </a:lnTo>
                  <a:lnTo>
                    <a:pt x="12" y="255"/>
                  </a:lnTo>
                  <a:lnTo>
                    <a:pt x="14" y="255"/>
                  </a:lnTo>
                  <a:lnTo>
                    <a:pt x="17" y="255"/>
                  </a:lnTo>
                  <a:lnTo>
                    <a:pt x="17" y="255"/>
                  </a:lnTo>
                  <a:lnTo>
                    <a:pt x="19" y="255"/>
                  </a:lnTo>
                  <a:lnTo>
                    <a:pt x="57" y="277"/>
                  </a:lnTo>
                  <a:lnTo>
                    <a:pt x="62" y="277"/>
                  </a:lnTo>
                  <a:lnTo>
                    <a:pt x="64" y="277"/>
                  </a:lnTo>
                  <a:lnTo>
                    <a:pt x="64" y="277"/>
                  </a:lnTo>
                  <a:lnTo>
                    <a:pt x="64" y="279"/>
                  </a:lnTo>
                  <a:lnTo>
                    <a:pt x="69" y="281"/>
                  </a:lnTo>
                  <a:lnTo>
                    <a:pt x="71" y="284"/>
                  </a:lnTo>
                  <a:lnTo>
                    <a:pt x="74" y="284"/>
                  </a:lnTo>
                  <a:lnTo>
                    <a:pt x="76" y="286"/>
                  </a:lnTo>
                  <a:lnTo>
                    <a:pt x="76" y="288"/>
                  </a:lnTo>
                  <a:lnTo>
                    <a:pt x="76" y="288"/>
                  </a:lnTo>
                  <a:lnTo>
                    <a:pt x="76" y="291"/>
                  </a:lnTo>
                  <a:lnTo>
                    <a:pt x="76" y="291"/>
                  </a:lnTo>
                  <a:lnTo>
                    <a:pt x="76" y="293"/>
                  </a:lnTo>
                  <a:lnTo>
                    <a:pt x="74" y="296"/>
                  </a:lnTo>
                  <a:lnTo>
                    <a:pt x="74" y="296"/>
                  </a:lnTo>
                  <a:lnTo>
                    <a:pt x="74" y="298"/>
                  </a:lnTo>
                  <a:lnTo>
                    <a:pt x="74" y="305"/>
                  </a:lnTo>
                  <a:lnTo>
                    <a:pt x="74" y="307"/>
                  </a:lnTo>
                  <a:lnTo>
                    <a:pt x="74" y="307"/>
                  </a:lnTo>
                  <a:lnTo>
                    <a:pt x="74" y="307"/>
                  </a:lnTo>
                  <a:lnTo>
                    <a:pt x="74" y="310"/>
                  </a:lnTo>
                  <a:lnTo>
                    <a:pt x="74" y="310"/>
                  </a:lnTo>
                  <a:lnTo>
                    <a:pt x="76" y="310"/>
                  </a:lnTo>
                  <a:lnTo>
                    <a:pt x="78" y="310"/>
                  </a:lnTo>
                  <a:lnTo>
                    <a:pt x="81" y="310"/>
                  </a:lnTo>
                  <a:lnTo>
                    <a:pt x="81" y="310"/>
                  </a:lnTo>
                  <a:lnTo>
                    <a:pt x="83" y="310"/>
                  </a:lnTo>
                  <a:lnTo>
                    <a:pt x="83" y="310"/>
                  </a:lnTo>
                  <a:lnTo>
                    <a:pt x="104" y="319"/>
                  </a:lnTo>
                  <a:lnTo>
                    <a:pt x="107" y="322"/>
                  </a:lnTo>
                  <a:lnTo>
                    <a:pt x="107" y="322"/>
                  </a:lnTo>
                  <a:lnTo>
                    <a:pt x="107" y="324"/>
                  </a:lnTo>
                  <a:lnTo>
                    <a:pt x="109" y="324"/>
                  </a:lnTo>
                  <a:lnTo>
                    <a:pt x="109" y="324"/>
                  </a:lnTo>
                  <a:lnTo>
                    <a:pt x="109" y="326"/>
                  </a:lnTo>
                  <a:lnTo>
                    <a:pt x="109" y="326"/>
                  </a:lnTo>
                  <a:lnTo>
                    <a:pt x="111" y="326"/>
                  </a:lnTo>
                  <a:lnTo>
                    <a:pt x="111" y="326"/>
                  </a:lnTo>
                  <a:lnTo>
                    <a:pt x="114" y="326"/>
                  </a:lnTo>
                  <a:lnTo>
                    <a:pt x="119" y="326"/>
                  </a:lnTo>
                  <a:lnTo>
                    <a:pt x="121" y="326"/>
                  </a:lnTo>
                  <a:lnTo>
                    <a:pt x="126" y="324"/>
                  </a:lnTo>
                  <a:lnTo>
                    <a:pt x="128" y="322"/>
                  </a:lnTo>
                  <a:lnTo>
                    <a:pt x="133" y="317"/>
                  </a:lnTo>
                  <a:lnTo>
                    <a:pt x="135" y="317"/>
                  </a:lnTo>
                  <a:lnTo>
                    <a:pt x="135" y="314"/>
                  </a:lnTo>
                  <a:lnTo>
                    <a:pt x="135" y="314"/>
                  </a:lnTo>
                  <a:lnTo>
                    <a:pt x="137" y="314"/>
                  </a:lnTo>
                  <a:lnTo>
                    <a:pt x="149" y="319"/>
                  </a:lnTo>
                  <a:lnTo>
                    <a:pt x="152" y="322"/>
                  </a:lnTo>
                  <a:lnTo>
                    <a:pt x="154" y="322"/>
                  </a:lnTo>
                  <a:lnTo>
                    <a:pt x="154" y="324"/>
                  </a:lnTo>
                  <a:lnTo>
                    <a:pt x="154" y="329"/>
                  </a:lnTo>
                  <a:lnTo>
                    <a:pt x="156" y="329"/>
                  </a:lnTo>
                  <a:lnTo>
                    <a:pt x="156" y="331"/>
                  </a:lnTo>
                  <a:lnTo>
                    <a:pt x="156" y="331"/>
                  </a:lnTo>
                  <a:lnTo>
                    <a:pt x="159" y="331"/>
                  </a:lnTo>
                  <a:lnTo>
                    <a:pt x="159" y="333"/>
                  </a:lnTo>
                  <a:lnTo>
                    <a:pt x="164" y="333"/>
                  </a:lnTo>
                  <a:lnTo>
                    <a:pt x="164" y="333"/>
                  </a:lnTo>
                  <a:lnTo>
                    <a:pt x="166" y="333"/>
                  </a:lnTo>
                  <a:lnTo>
                    <a:pt x="166" y="331"/>
                  </a:lnTo>
                  <a:lnTo>
                    <a:pt x="168" y="331"/>
                  </a:lnTo>
                  <a:lnTo>
                    <a:pt x="168" y="331"/>
                  </a:lnTo>
                  <a:lnTo>
                    <a:pt x="171" y="333"/>
                  </a:lnTo>
                  <a:lnTo>
                    <a:pt x="175" y="336"/>
                  </a:lnTo>
                  <a:lnTo>
                    <a:pt x="178" y="338"/>
                  </a:lnTo>
                  <a:lnTo>
                    <a:pt x="180" y="338"/>
                  </a:lnTo>
                  <a:lnTo>
                    <a:pt x="185" y="338"/>
                  </a:lnTo>
                  <a:lnTo>
                    <a:pt x="187" y="341"/>
                  </a:lnTo>
                  <a:lnTo>
                    <a:pt x="199" y="350"/>
                  </a:lnTo>
                  <a:lnTo>
                    <a:pt x="204" y="350"/>
                  </a:lnTo>
                  <a:lnTo>
                    <a:pt x="211" y="350"/>
                  </a:lnTo>
                  <a:lnTo>
                    <a:pt x="211" y="350"/>
                  </a:lnTo>
                  <a:lnTo>
                    <a:pt x="213" y="350"/>
                  </a:lnTo>
                  <a:lnTo>
                    <a:pt x="213" y="348"/>
                  </a:lnTo>
                  <a:lnTo>
                    <a:pt x="218" y="348"/>
                  </a:lnTo>
                  <a:lnTo>
                    <a:pt x="218" y="345"/>
                  </a:lnTo>
                  <a:lnTo>
                    <a:pt x="223" y="341"/>
                  </a:lnTo>
                  <a:lnTo>
                    <a:pt x="225" y="338"/>
                  </a:lnTo>
                  <a:lnTo>
                    <a:pt x="225" y="338"/>
                  </a:lnTo>
                  <a:lnTo>
                    <a:pt x="227" y="338"/>
                  </a:lnTo>
                  <a:lnTo>
                    <a:pt x="230" y="341"/>
                  </a:lnTo>
                  <a:lnTo>
                    <a:pt x="232" y="341"/>
                  </a:lnTo>
                  <a:lnTo>
                    <a:pt x="232" y="341"/>
                  </a:lnTo>
                  <a:lnTo>
                    <a:pt x="235" y="336"/>
                  </a:lnTo>
                  <a:lnTo>
                    <a:pt x="242" y="333"/>
                  </a:lnTo>
                  <a:lnTo>
                    <a:pt x="244" y="331"/>
                  </a:lnTo>
                  <a:lnTo>
                    <a:pt x="249" y="329"/>
                  </a:lnTo>
                  <a:lnTo>
                    <a:pt x="251" y="329"/>
                  </a:lnTo>
                  <a:lnTo>
                    <a:pt x="251" y="329"/>
                  </a:lnTo>
                  <a:lnTo>
                    <a:pt x="251" y="326"/>
                  </a:lnTo>
                  <a:lnTo>
                    <a:pt x="251" y="326"/>
                  </a:lnTo>
                  <a:lnTo>
                    <a:pt x="251" y="326"/>
                  </a:lnTo>
                  <a:lnTo>
                    <a:pt x="251" y="326"/>
                  </a:lnTo>
                  <a:lnTo>
                    <a:pt x="249" y="324"/>
                  </a:lnTo>
                  <a:lnTo>
                    <a:pt x="246" y="324"/>
                  </a:lnTo>
                  <a:lnTo>
                    <a:pt x="246" y="322"/>
                  </a:lnTo>
                  <a:lnTo>
                    <a:pt x="246" y="322"/>
                  </a:lnTo>
                  <a:lnTo>
                    <a:pt x="244" y="319"/>
                  </a:lnTo>
                  <a:lnTo>
                    <a:pt x="244" y="317"/>
                  </a:lnTo>
                  <a:lnTo>
                    <a:pt x="244" y="317"/>
                  </a:lnTo>
                  <a:lnTo>
                    <a:pt x="242" y="314"/>
                  </a:lnTo>
                  <a:lnTo>
                    <a:pt x="242" y="312"/>
                  </a:lnTo>
                  <a:lnTo>
                    <a:pt x="242" y="312"/>
                  </a:lnTo>
                  <a:lnTo>
                    <a:pt x="244" y="307"/>
                  </a:lnTo>
                  <a:lnTo>
                    <a:pt x="244" y="307"/>
                  </a:lnTo>
                  <a:lnTo>
                    <a:pt x="246" y="307"/>
                  </a:lnTo>
                  <a:lnTo>
                    <a:pt x="251" y="307"/>
                  </a:lnTo>
                  <a:lnTo>
                    <a:pt x="254" y="307"/>
                  </a:lnTo>
                  <a:lnTo>
                    <a:pt x="256" y="303"/>
                  </a:lnTo>
                  <a:lnTo>
                    <a:pt x="258" y="303"/>
                  </a:lnTo>
                  <a:lnTo>
                    <a:pt x="258" y="300"/>
                  </a:lnTo>
                  <a:lnTo>
                    <a:pt x="261" y="296"/>
                  </a:lnTo>
                  <a:lnTo>
                    <a:pt x="270" y="288"/>
                  </a:lnTo>
                  <a:lnTo>
                    <a:pt x="270" y="288"/>
                  </a:lnTo>
                  <a:lnTo>
                    <a:pt x="272" y="288"/>
                  </a:lnTo>
                  <a:lnTo>
                    <a:pt x="272" y="288"/>
                  </a:lnTo>
                  <a:lnTo>
                    <a:pt x="272" y="288"/>
                  </a:lnTo>
                  <a:lnTo>
                    <a:pt x="272" y="288"/>
                  </a:lnTo>
                  <a:lnTo>
                    <a:pt x="275" y="291"/>
                  </a:lnTo>
                  <a:lnTo>
                    <a:pt x="277" y="293"/>
                  </a:lnTo>
                  <a:lnTo>
                    <a:pt x="280" y="293"/>
                  </a:lnTo>
                  <a:lnTo>
                    <a:pt x="280" y="293"/>
                  </a:lnTo>
                  <a:lnTo>
                    <a:pt x="280" y="293"/>
                  </a:lnTo>
                  <a:lnTo>
                    <a:pt x="282" y="298"/>
                  </a:lnTo>
                  <a:lnTo>
                    <a:pt x="282" y="298"/>
                  </a:lnTo>
                  <a:lnTo>
                    <a:pt x="282" y="298"/>
                  </a:lnTo>
                  <a:lnTo>
                    <a:pt x="284" y="300"/>
                  </a:lnTo>
                  <a:lnTo>
                    <a:pt x="287" y="300"/>
                  </a:lnTo>
                  <a:lnTo>
                    <a:pt x="287" y="300"/>
                  </a:lnTo>
                  <a:lnTo>
                    <a:pt x="289" y="300"/>
                  </a:lnTo>
                  <a:lnTo>
                    <a:pt x="289" y="298"/>
                  </a:lnTo>
                  <a:lnTo>
                    <a:pt x="291" y="298"/>
                  </a:lnTo>
                  <a:lnTo>
                    <a:pt x="291" y="298"/>
                  </a:lnTo>
                  <a:lnTo>
                    <a:pt x="294" y="298"/>
                  </a:lnTo>
                  <a:lnTo>
                    <a:pt x="294" y="298"/>
                  </a:lnTo>
                  <a:lnTo>
                    <a:pt x="294" y="300"/>
                  </a:lnTo>
                  <a:lnTo>
                    <a:pt x="301" y="305"/>
                  </a:lnTo>
                  <a:lnTo>
                    <a:pt x="303" y="305"/>
                  </a:lnTo>
                  <a:lnTo>
                    <a:pt x="303" y="307"/>
                  </a:lnTo>
                  <a:lnTo>
                    <a:pt x="303" y="307"/>
                  </a:lnTo>
                  <a:lnTo>
                    <a:pt x="303" y="310"/>
                  </a:lnTo>
                  <a:lnTo>
                    <a:pt x="306" y="310"/>
                  </a:lnTo>
                  <a:lnTo>
                    <a:pt x="303" y="312"/>
                  </a:lnTo>
                  <a:lnTo>
                    <a:pt x="303" y="314"/>
                  </a:lnTo>
                  <a:lnTo>
                    <a:pt x="303" y="314"/>
                  </a:lnTo>
                  <a:lnTo>
                    <a:pt x="306" y="317"/>
                  </a:lnTo>
                  <a:lnTo>
                    <a:pt x="306" y="317"/>
                  </a:lnTo>
                  <a:lnTo>
                    <a:pt x="306" y="319"/>
                  </a:lnTo>
                  <a:lnTo>
                    <a:pt x="308" y="322"/>
                  </a:lnTo>
                  <a:lnTo>
                    <a:pt x="308" y="322"/>
                  </a:lnTo>
                  <a:lnTo>
                    <a:pt x="308" y="322"/>
                  </a:lnTo>
                  <a:lnTo>
                    <a:pt x="308" y="324"/>
                  </a:lnTo>
                  <a:lnTo>
                    <a:pt x="308" y="326"/>
                  </a:lnTo>
                  <a:lnTo>
                    <a:pt x="308" y="326"/>
                  </a:lnTo>
                  <a:lnTo>
                    <a:pt x="308" y="329"/>
                  </a:lnTo>
                  <a:lnTo>
                    <a:pt x="308" y="329"/>
                  </a:lnTo>
                  <a:lnTo>
                    <a:pt x="310" y="329"/>
                  </a:lnTo>
                  <a:lnTo>
                    <a:pt x="313" y="326"/>
                  </a:lnTo>
                  <a:lnTo>
                    <a:pt x="322" y="322"/>
                  </a:lnTo>
                  <a:lnTo>
                    <a:pt x="322" y="322"/>
                  </a:lnTo>
                  <a:lnTo>
                    <a:pt x="325" y="319"/>
                  </a:lnTo>
                  <a:lnTo>
                    <a:pt x="325" y="319"/>
                  </a:lnTo>
                  <a:lnTo>
                    <a:pt x="325" y="317"/>
                  </a:lnTo>
                  <a:lnTo>
                    <a:pt x="332" y="310"/>
                  </a:lnTo>
                  <a:lnTo>
                    <a:pt x="334" y="303"/>
                  </a:lnTo>
                  <a:lnTo>
                    <a:pt x="341" y="293"/>
                  </a:lnTo>
                  <a:lnTo>
                    <a:pt x="348" y="288"/>
                  </a:lnTo>
                  <a:lnTo>
                    <a:pt x="348" y="284"/>
                  </a:lnTo>
                  <a:lnTo>
                    <a:pt x="351" y="281"/>
                  </a:lnTo>
                  <a:lnTo>
                    <a:pt x="351" y="281"/>
                  </a:lnTo>
                  <a:lnTo>
                    <a:pt x="351" y="279"/>
                  </a:lnTo>
                  <a:lnTo>
                    <a:pt x="351" y="279"/>
                  </a:lnTo>
                  <a:lnTo>
                    <a:pt x="351" y="277"/>
                  </a:lnTo>
                  <a:lnTo>
                    <a:pt x="351" y="274"/>
                  </a:lnTo>
                  <a:lnTo>
                    <a:pt x="353" y="274"/>
                  </a:lnTo>
                  <a:lnTo>
                    <a:pt x="355" y="272"/>
                  </a:lnTo>
                  <a:lnTo>
                    <a:pt x="370" y="258"/>
                  </a:lnTo>
                  <a:lnTo>
                    <a:pt x="372" y="255"/>
                  </a:lnTo>
                  <a:lnTo>
                    <a:pt x="372" y="255"/>
                  </a:lnTo>
                  <a:lnTo>
                    <a:pt x="372" y="253"/>
                  </a:lnTo>
                  <a:lnTo>
                    <a:pt x="372" y="251"/>
                  </a:lnTo>
                  <a:lnTo>
                    <a:pt x="372" y="248"/>
                  </a:lnTo>
                  <a:lnTo>
                    <a:pt x="372" y="246"/>
                  </a:lnTo>
                  <a:lnTo>
                    <a:pt x="374" y="243"/>
                  </a:lnTo>
                  <a:lnTo>
                    <a:pt x="374" y="243"/>
                  </a:lnTo>
                  <a:lnTo>
                    <a:pt x="374" y="243"/>
                  </a:lnTo>
                  <a:lnTo>
                    <a:pt x="374" y="239"/>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23"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84295" y="6438630"/>
            <a:ext cx="6677043"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24" name="TextBox 23"/>
          <p:cNvSpPr txBox="1"/>
          <p:nvPr/>
        </p:nvSpPr>
        <p:spPr>
          <a:xfrm>
            <a:off x="10384297" y="2426443"/>
            <a:ext cx="3197888"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a:solidFill>
                  <a:schemeClr val="tx1">
                    <a:lumMod val="85000"/>
                    <a:lumOff val="15000"/>
                  </a:schemeClr>
                </a:solidFill>
                <a:latin typeface="+mj-lt"/>
                <a:ea typeface="Roboto" panose="02000000000000000000" pitchFamily="2" charset="0"/>
                <a:cs typeface="Lato" panose="020F0502020204030203" pitchFamily="34" charset="0"/>
              </a:rPr>
              <a:t>Italy</a:t>
            </a: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 Map</a:t>
            </a:r>
          </a:p>
        </p:txBody>
      </p:sp>
    </p:spTree>
    <p:extLst>
      <p:ext uri="{BB962C8B-B14F-4D97-AF65-F5344CB8AC3E}">
        <p14:creationId xmlns:p14="http://schemas.microsoft.com/office/powerpoint/2010/main" val="36515050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14:presetBounceEnd="59000">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59000">
                                          <p:cBhvr additive="base">
                                            <p:cTn id="7" dur="1250" fill="hold"/>
                                            <p:tgtEl>
                                              <p:spTgt spid="2"/>
                                            </p:tgtEl>
                                            <p:attrNameLst>
                                              <p:attrName>ppt_x</p:attrName>
                                            </p:attrNameLst>
                                          </p:cBhvr>
                                          <p:tavLst>
                                            <p:tav tm="0">
                                              <p:val>
                                                <p:strVal val="#ppt_x"/>
                                              </p:val>
                                            </p:tav>
                                            <p:tav tm="100000">
                                              <p:val>
                                                <p:strVal val="#ppt_x"/>
                                              </p:val>
                                            </p:tav>
                                          </p:tavLst>
                                        </p:anim>
                                        <p:anim calcmode="lin" valueType="num" p14:bounceEnd="59000">
                                          <p:cBhvr additive="base">
                                            <p:cTn id="8" dur="1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25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24"/>
                                            </p:tgtEl>
                                            <p:attrNameLst>
                                              <p:attrName>style.visibility</p:attrName>
                                            </p:attrNameLst>
                                          </p:cBhvr>
                                          <p:to>
                                            <p:strVal val="visible"/>
                                          </p:to>
                                        </p:set>
                                        <p:anim to="" calcmode="lin" valueType="num">
                                          <p:cBhvr>
                                            <p:cTn id="12" dur="700" fill="hold">
                                              <p:stCondLst>
                                                <p:cond delay="0"/>
                                              </p:stCondLst>
                                            </p:cTn>
                                            <p:tgtEl>
                                              <p:spTgt spid="24"/>
                                            </p:tgtEl>
                                            <p:attrNameLst>
                                              <p:attrName>ppt_x</p:attrName>
                                            </p:attrNameLst>
                                          </p:cBhvr>
                                          <p:tavLst>
                                            <p:tav tm="0" fmla="#ppt_x-#ppt_w*1.2*((1.5-1.5*$)^3-(1.5-1.5*$)^2)">
                                              <p:val>
                                                <p:strVal val="0"/>
                                              </p:val>
                                            </p:tav>
                                            <p:tav tm="100000">
                                              <p:val>
                                                <p:strVal val="1"/>
                                              </p:val>
                                            </p:tav>
                                          </p:tavLst>
                                        </p:anim>
                                        <p:anim to="" calcmode="lin" valueType="num">
                                          <p:cBhvr>
                                            <p:cTn id="13" dur="700" fill="hold">
                                              <p:stCondLst>
                                                <p:cond delay="0"/>
                                              </p:stCondLst>
                                            </p:cTn>
                                            <p:tgtEl>
                                              <p:spTgt spid="24"/>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4" dur="700" fill="hold">
                                              <p:stCondLst>
                                                <p:cond delay="0"/>
                                              </p:stCondLst>
                                            </p:cTn>
                                            <p:tgtEl>
                                              <p:spTgt spid="24"/>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5" fill="hold">
                                <p:stCondLst>
                                  <p:cond delay="2440"/>
                                </p:stCondLst>
                                <p:childTnLst>
                                  <p:par>
                                    <p:cTn id="16" presetID="10"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250" fill="hold"/>
                                            <p:tgtEl>
                                              <p:spTgt spid="2"/>
                                            </p:tgtEl>
                                            <p:attrNameLst>
                                              <p:attrName>ppt_x</p:attrName>
                                            </p:attrNameLst>
                                          </p:cBhvr>
                                          <p:tavLst>
                                            <p:tav tm="0">
                                              <p:val>
                                                <p:strVal val="#ppt_x"/>
                                              </p:val>
                                            </p:tav>
                                            <p:tav tm="100000">
                                              <p:val>
                                                <p:strVal val="#ppt_x"/>
                                              </p:val>
                                            </p:tav>
                                          </p:tavLst>
                                        </p:anim>
                                        <p:anim calcmode="lin" valueType="num">
                                          <p:cBhvr additive="base">
                                            <p:cTn id="8" dur="1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25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24"/>
                                            </p:tgtEl>
                                            <p:attrNameLst>
                                              <p:attrName>style.visibility</p:attrName>
                                            </p:attrNameLst>
                                          </p:cBhvr>
                                          <p:to>
                                            <p:strVal val="visible"/>
                                          </p:to>
                                        </p:set>
                                        <p:anim to="" calcmode="lin" valueType="num">
                                          <p:cBhvr>
                                            <p:cTn id="12" dur="700" fill="hold">
                                              <p:stCondLst>
                                                <p:cond delay="0"/>
                                              </p:stCondLst>
                                            </p:cTn>
                                            <p:tgtEl>
                                              <p:spTgt spid="24"/>
                                            </p:tgtEl>
                                            <p:attrNameLst>
                                              <p:attrName>ppt_x</p:attrName>
                                            </p:attrNameLst>
                                          </p:cBhvr>
                                          <p:tavLst>
                                            <p:tav tm="0" fmla="#ppt_x-#ppt_w*1.2*((1.5-1.5*$)^3-(1.5-1.5*$)^2)">
                                              <p:val>
                                                <p:strVal val="0"/>
                                              </p:val>
                                            </p:tav>
                                            <p:tav tm="100000">
                                              <p:val>
                                                <p:strVal val="1"/>
                                              </p:val>
                                            </p:tav>
                                          </p:tavLst>
                                        </p:anim>
                                        <p:anim to="" calcmode="lin" valueType="num">
                                          <p:cBhvr>
                                            <p:cTn id="13" dur="700" fill="hold">
                                              <p:stCondLst>
                                                <p:cond delay="0"/>
                                              </p:stCondLst>
                                            </p:cTn>
                                            <p:tgtEl>
                                              <p:spTgt spid="24"/>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4" dur="700" fill="hold">
                                              <p:stCondLst>
                                                <p:cond delay="0"/>
                                              </p:stCondLst>
                                            </p:cTn>
                                            <p:tgtEl>
                                              <p:spTgt spid="24"/>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5" fill="hold">
                                <p:stCondLst>
                                  <p:cond delay="2440"/>
                                </p:stCondLst>
                                <p:childTnLst>
                                  <p:par>
                                    <p:cTn id="16" presetID="10"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Lst>
      </p:timing>
    </mc:Fallback>
  </mc:AlternateContent>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bwMode="auto">
          <a:xfrm>
            <a:off x="2110190" y="1100254"/>
            <a:ext cx="5963290" cy="8086492"/>
            <a:chOff x="4247" y="822"/>
            <a:chExt cx="2407" cy="3264"/>
          </a:xfrm>
          <a:solidFill>
            <a:schemeClr val="bg1">
              <a:lumMod val="85000"/>
            </a:schemeClr>
          </a:solidFill>
        </p:grpSpPr>
        <p:sp>
          <p:nvSpPr>
            <p:cNvPr id="3" name="Freeform 5"/>
            <p:cNvSpPr>
              <a:spLocks/>
            </p:cNvSpPr>
            <p:nvPr/>
          </p:nvSpPr>
          <p:spPr bwMode="auto">
            <a:xfrm>
              <a:off x="5303" y="2326"/>
              <a:ext cx="727" cy="593"/>
            </a:xfrm>
            <a:custGeom>
              <a:avLst/>
              <a:gdLst>
                <a:gd name="T0" fmla="*/ 724 w 727"/>
                <a:gd name="T1" fmla="*/ 313 h 593"/>
                <a:gd name="T2" fmla="*/ 675 w 727"/>
                <a:gd name="T3" fmla="*/ 332 h 593"/>
                <a:gd name="T4" fmla="*/ 633 w 727"/>
                <a:gd name="T5" fmla="*/ 365 h 593"/>
                <a:gd name="T6" fmla="*/ 630 w 727"/>
                <a:gd name="T7" fmla="*/ 386 h 593"/>
                <a:gd name="T8" fmla="*/ 624 w 727"/>
                <a:gd name="T9" fmla="*/ 423 h 593"/>
                <a:gd name="T10" fmla="*/ 587 w 727"/>
                <a:gd name="T11" fmla="*/ 450 h 593"/>
                <a:gd name="T12" fmla="*/ 557 w 727"/>
                <a:gd name="T13" fmla="*/ 453 h 593"/>
                <a:gd name="T14" fmla="*/ 542 w 727"/>
                <a:gd name="T15" fmla="*/ 493 h 593"/>
                <a:gd name="T16" fmla="*/ 514 w 727"/>
                <a:gd name="T17" fmla="*/ 517 h 593"/>
                <a:gd name="T18" fmla="*/ 496 w 727"/>
                <a:gd name="T19" fmla="*/ 511 h 593"/>
                <a:gd name="T20" fmla="*/ 432 w 727"/>
                <a:gd name="T21" fmla="*/ 523 h 593"/>
                <a:gd name="T22" fmla="*/ 405 w 727"/>
                <a:gd name="T23" fmla="*/ 496 h 593"/>
                <a:gd name="T24" fmla="*/ 380 w 727"/>
                <a:gd name="T25" fmla="*/ 474 h 593"/>
                <a:gd name="T26" fmla="*/ 365 w 727"/>
                <a:gd name="T27" fmla="*/ 502 h 593"/>
                <a:gd name="T28" fmla="*/ 368 w 727"/>
                <a:gd name="T29" fmla="*/ 532 h 593"/>
                <a:gd name="T30" fmla="*/ 362 w 727"/>
                <a:gd name="T31" fmla="*/ 560 h 593"/>
                <a:gd name="T32" fmla="*/ 335 w 727"/>
                <a:gd name="T33" fmla="*/ 541 h 593"/>
                <a:gd name="T34" fmla="*/ 316 w 727"/>
                <a:gd name="T35" fmla="*/ 532 h 593"/>
                <a:gd name="T36" fmla="*/ 280 w 727"/>
                <a:gd name="T37" fmla="*/ 520 h 593"/>
                <a:gd name="T38" fmla="*/ 252 w 727"/>
                <a:gd name="T39" fmla="*/ 517 h 593"/>
                <a:gd name="T40" fmla="*/ 231 w 727"/>
                <a:gd name="T41" fmla="*/ 532 h 593"/>
                <a:gd name="T42" fmla="*/ 234 w 727"/>
                <a:gd name="T43" fmla="*/ 560 h 593"/>
                <a:gd name="T44" fmla="*/ 256 w 727"/>
                <a:gd name="T45" fmla="*/ 575 h 593"/>
                <a:gd name="T46" fmla="*/ 222 w 727"/>
                <a:gd name="T47" fmla="*/ 587 h 593"/>
                <a:gd name="T48" fmla="*/ 189 w 727"/>
                <a:gd name="T49" fmla="*/ 569 h 593"/>
                <a:gd name="T50" fmla="*/ 170 w 727"/>
                <a:gd name="T51" fmla="*/ 535 h 593"/>
                <a:gd name="T52" fmla="*/ 143 w 727"/>
                <a:gd name="T53" fmla="*/ 517 h 593"/>
                <a:gd name="T54" fmla="*/ 122 w 727"/>
                <a:gd name="T55" fmla="*/ 490 h 593"/>
                <a:gd name="T56" fmla="*/ 85 w 727"/>
                <a:gd name="T57" fmla="*/ 456 h 593"/>
                <a:gd name="T58" fmla="*/ 46 w 727"/>
                <a:gd name="T59" fmla="*/ 462 h 593"/>
                <a:gd name="T60" fmla="*/ 52 w 727"/>
                <a:gd name="T61" fmla="*/ 426 h 593"/>
                <a:gd name="T62" fmla="*/ 18 w 727"/>
                <a:gd name="T63" fmla="*/ 408 h 593"/>
                <a:gd name="T64" fmla="*/ 6 w 727"/>
                <a:gd name="T65" fmla="*/ 417 h 593"/>
                <a:gd name="T66" fmla="*/ 9 w 727"/>
                <a:gd name="T67" fmla="*/ 392 h 593"/>
                <a:gd name="T68" fmla="*/ 18 w 727"/>
                <a:gd name="T69" fmla="*/ 359 h 593"/>
                <a:gd name="T70" fmla="*/ 36 w 727"/>
                <a:gd name="T71" fmla="*/ 338 h 593"/>
                <a:gd name="T72" fmla="*/ 33 w 727"/>
                <a:gd name="T73" fmla="*/ 298 h 593"/>
                <a:gd name="T74" fmla="*/ 21 w 727"/>
                <a:gd name="T75" fmla="*/ 298 h 593"/>
                <a:gd name="T76" fmla="*/ 43 w 727"/>
                <a:gd name="T77" fmla="*/ 280 h 593"/>
                <a:gd name="T78" fmla="*/ 64 w 727"/>
                <a:gd name="T79" fmla="*/ 268 h 593"/>
                <a:gd name="T80" fmla="*/ 79 w 727"/>
                <a:gd name="T81" fmla="*/ 247 h 593"/>
                <a:gd name="T82" fmla="*/ 70 w 727"/>
                <a:gd name="T83" fmla="*/ 216 h 593"/>
                <a:gd name="T84" fmla="*/ 82 w 727"/>
                <a:gd name="T85" fmla="*/ 213 h 593"/>
                <a:gd name="T86" fmla="*/ 85 w 727"/>
                <a:gd name="T87" fmla="*/ 186 h 593"/>
                <a:gd name="T88" fmla="*/ 52 w 727"/>
                <a:gd name="T89" fmla="*/ 171 h 593"/>
                <a:gd name="T90" fmla="*/ 24 w 727"/>
                <a:gd name="T91" fmla="*/ 140 h 593"/>
                <a:gd name="T92" fmla="*/ 12 w 727"/>
                <a:gd name="T93" fmla="*/ 113 h 593"/>
                <a:gd name="T94" fmla="*/ 70 w 727"/>
                <a:gd name="T95" fmla="*/ 85 h 593"/>
                <a:gd name="T96" fmla="*/ 85 w 727"/>
                <a:gd name="T97" fmla="*/ 67 h 593"/>
                <a:gd name="T98" fmla="*/ 113 w 727"/>
                <a:gd name="T99" fmla="*/ 55 h 593"/>
                <a:gd name="T100" fmla="*/ 131 w 727"/>
                <a:gd name="T101" fmla="*/ 22 h 593"/>
                <a:gd name="T102" fmla="*/ 201 w 727"/>
                <a:gd name="T103" fmla="*/ 31 h 593"/>
                <a:gd name="T104" fmla="*/ 246 w 727"/>
                <a:gd name="T105" fmla="*/ 3 h 593"/>
                <a:gd name="T106" fmla="*/ 277 w 727"/>
                <a:gd name="T107" fmla="*/ 25 h 593"/>
                <a:gd name="T108" fmla="*/ 283 w 727"/>
                <a:gd name="T109" fmla="*/ 61 h 593"/>
                <a:gd name="T110" fmla="*/ 411 w 727"/>
                <a:gd name="T111" fmla="*/ 161 h 593"/>
                <a:gd name="T112" fmla="*/ 408 w 727"/>
                <a:gd name="T113" fmla="*/ 213 h 593"/>
                <a:gd name="T114" fmla="*/ 432 w 727"/>
                <a:gd name="T115" fmla="*/ 225 h 593"/>
                <a:gd name="T116" fmla="*/ 484 w 727"/>
                <a:gd name="T117" fmla="*/ 250 h 593"/>
                <a:gd name="T118" fmla="*/ 545 w 727"/>
                <a:gd name="T119" fmla="*/ 277 h 593"/>
                <a:gd name="T120" fmla="*/ 599 w 727"/>
                <a:gd name="T121" fmla="*/ 286 h 593"/>
                <a:gd name="T122" fmla="*/ 624 w 727"/>
                <a:gd name="T123" fmla="*/ 25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7" h="593">
                  <a:moveTo>
                    <a:pt x="627" y="231"/>
                  </a:moveTo>
                  <a:lnTo>
                    <a:pt x="645" y="231"/>
                  </a:lnTo>
                  <a:lnTo>
                    <a:pt x="685" y="243"/>
                  </a:lnTo>
                  <a:lnTo>
                    <a:pt x="688" y="256"/>
                  </a:lnTo>
                  <a:lnTo>
                    <a:pt x="688" y="256"/>
                  </a:lnTo>
                  <a:lnTo>
                    <a:pt x="694" y="268"/>
                  </a:lnTo>
                  <a:lnTo>
                    <a:pt x="697" y="274"/>
                  </a:lnTo>
                  <a:lnTo>
                    <a:pt x="703" y="280"/>
                  </a:lnTo>
                  <a:lnTo>
                    <a:pt x="706" y="280"/>
                  </a:lnTo>
                  <a:lnTo>
                    <a:pt x="709" y="283"/>
                  </a:lnTo>
                  <a:lnTo>
                    <a:pt x="715" y="286"/>
                  </a:lnTo>
                  <a:lnTo>
                    <a:pt x="721" y="295"/>
                  </a:lnTo>
                  <a:lnTo>
                    <a:pt x="727" y="307"/>
                  </a:lnTo>
                  <a:lnTo>
                    <a:pt x="727" y="310"/>
                  </a:lnTo>
                  <a:lnTo>
                    <a:pt x="727" y="310"/>
                  </a:lnTo>
                  <a:lnTo>
                    <a:pt x="724" y="313"/>
                  </a:lnTo>
                  <a:lnTo>
                    <a:pt x="724" y="313"/>
                  </a:lnTo>
                  <a:lnTo>
                    <a:pt x="724" y="313"/>
                  </a:lnTo>
                  <a:lnTo>
                    <a:pt x="721" y="319"/>
                  </a:lnTo>
                  <a:lnTo>
                    <a:pt x="718" y="319"/>
                  </a:lnTo>
                  <a:lnTo>
                    <a:pt x="718" y="319"/>
                  </a:lnTo>
                  <a:lnTo>
                    <a:pt x="718" y="319"/>
                  </a:lnTo>
                  <a:lnTo>
                    <a:pt x="715" y="319"/>
                  </a:lnTo>
                  <a:lnTo>
                    <a:pt x="715" y="316"/>
                  </a:lnTo>
                  <a:lnTo>
                    <a:pt x="715" y="316"/>
                  </a:lnTo>
                  <a:lnTo>
                    <a:pt x="712" y="319"/>
                  </a:lnTo>
                  <a:lnTo>
                    <a:pt x="712" y="319"/>
                  </a:lnTo>
                  <a:lnTo>
                    <a:pt x="703" y="316"/>
                  </a:lnTo>
                  <a:lnTo>
                    <a:pt x="697" y="316"/>
                  </a:lnTo>
                  <a:lnTo>
                    <a:pt x="697" y="316"/>
                  </a:lnTo>
                  <a:lnTo>
                    <a:pt x="691" y="316"/>
                  </a:lnTo>
                  <a:lnTo>
                    <a:pt x="691" y="319"/>
                  </a:lnTo>
                  <a:lnTo>
                    <a:pt x="691" y="319"/>
                  </a:lnTo>
                  <a:lnTo>
                    <a:pt x="691" y="319"/>
                  </a:lnTo>
                  <a:lnTo>
                    <a:pt x="678" y="326"/>
                  </a:lnTo>
                  <a:lnTo>
                    <a:pt x="675" y="332"/>
                  </a:lnTo>
                  <a:lnTo>
                    <a:pt x="669" y="341"/>
                  </a:lnTo>
                  <a:lnTo>
                    <a:pt x="669" y="341"/>
                  </a:lnTo>
                  <a:lnTo>
                    <a:pt x="666" y="341"/>
                  </a:lnTo>
                  <a:lnTo>
                    <a:pt x="666" y="338"/>
                  </a:lnTo>
                  <a:lnTo>
                    <a:pt x="666" y="338"/>
                  </a:lnTo>
                  <a:lnTo>
                    <a:pt x="666" y="338"/>
                  </a:lnTo>
                  <a:lnTo>
                    <a:pt x="657" y="338"/>
                  </a:lnTo>
                  <a:lnTo>
                    <a:pt x="654" y="338"/>
                  </a:lnTo>
                  <a:lnTo>
                    <a:pt x="654" y="341"/>
                  </a:lnTo>
                  <a:lnTo>
                    <a:pt x="648" y="347"/>
                  </a:lnTo>
                  <a:lnTo>
                    <a:pt x="645" y="347"/>
                  </a:lnTo>
                  <a:lnTo>
                    <a:pt x="627" y="353"/>
                  </a:lnTo>
                  <a:lnTo>
                    <a:pt x="627" y="356"/>
                  </a:lnTo>
                  <a:lnTo>
                    <a:pt x="630" y="362"/>
                  </a:lnTo>
                  <a:lnTo>
                    <a:pt x="633" y="362"/>
                  </a:lnTo>
                  <a:lnTo>
                    <a:pt x="633" y="365"/>
                  </a:lnTo>
                  <a:lnTo>
                    <a:pt x="633" y="365"/>
                  </a:lnTo>
                  <a:lnTo>
                    <a:pt x="633" y="365"/>
                  </a:lnTo>
                  <a:lnTo>
                    <a:pt x="633" y="368"/>
                  </a:lnTo>
                  <a:lnTo>
                    <a:pt x="630" y="371"/>
                  </a:lnTo>
                  <a:lnTo>
                    <a:pt x="630" y="371"/>
                  </a:lnTo>
                  <a:lnTo>
                    <a:pt x="630" y="371"/>
                  </a:lnTo>
                  <a:lnTo>
                    <a:pt x="627" y="371"/>
                  </a:lnTo>
                  <a:lnTo>
                    <a:pt x="627" y="371"/>
                  </a:lnTo>
                  <a:lnTo>
                    <a:pt x="624" y="371"/>
                  </a:lnTo>
                  <a:lnTo>
                    <a:pt x="624" y="374"/>
                  </a:lnTo>
                  <a:lnTo>
                    <a:pt x="621" y="377"/>
                  </a:lnTo>
                  <a:lnTo>
                    <a:pt x="621" y="380"/>
                  </a:lnTo>
                  <a:lnTo>
                    <a:pt x="621" y="383"/>
                  </a:lnTo>
                  <a:lnTo>
                    <a:pt x="624" y="383"/>
                  </a:lnTo>
                  <a:lnTo>
                    <a:pt x="624" y="383"/>
                  </a:lnTo>
                  <a:lnTo>
                    <a:pt x="624" y="380"/>
                  </a:lnTo>
                  <a:lnTo>
                    <a:pt x="627" y="380"/>
                  </a:lnTo>
                  <a:lnTo>
                    <a:pt x="627" y="383"/>
                  </a:lnTo>
                  <a:lnTo>
                    <a:pt x="630" y="383"/>
                  </a:lnTo>
                  <a:lnTo>
                    <a:pt x="630" y="386"/>
                  </a:lnTo>
                  <a:lnTo>
                    <a:pt x="630" y="386"/>
                  </a:lnTo>
                  <a:lnTo>
                    <a:pt x="630" y="386"/>
                  </a:lnTo>
                  <a:lnTo>
                    <a:pt x="627" y="389"/>
                  </a:lnTo>
                  <a:lnTo>
                    <a:pt x="627" y="392"/>
                  </a:lnTo>
                  <a:lnTo>
                    <a:pt x="630" y="395"/>
                  </a:lnTo>
                  <a:lnTo>
                    <a:pt x="630" y="398"/>
                  </a:lnTo>
                  <a:lnTo>
                    <a:pt x="630" y="398"/>
                  </a:lnTo>
                  <a:lnTo>
                    <a:pt x="633" y="402"/>
                  </a:lnTo>
                  <a:lnTo>
                    <a:pt x="633" y="402"/>
                  </a:lnTo>
                  <a:lnTo>
                    <a:pt x="633" y="402"/>
                  </a:lnTo>
                  <a:lnTo>
                    <a:pt x="636" y="402"/>
                  </a:lnTo>
                  <a:lnTo>
                    <a:pt x="639" y="402"/>
                  </a:lnTo>
                  <a:lnTo>
                    <a:pt x="642" y="402"/>
                  </a:lnTo>
                  <a:lnTo>
                    <a:pt x="636" y="411"/>
                  </a:lnTo>
                  <a:lnTo>
                    <a:pt x="636" y="414"/>
                  </a:lnTo>
                  <a:lnTo>
                    <a:pt x="633" y="414"/>
                  </a:lnTo>
                  <a:lnTo>
                    <a:pt x="627" y="420"/>
                  </a:lnTo>
                  <a:lnTo>
                    <a:pt x="624" y="423"/>
                  </a:lnTo>
                  <a:lnTo>
                    <a:pt x="618" y="423"/>
                  </a:lnTo>
                  <a:lnTo>
                    <a:pt x="612" y="420"/>
                  </a:lnTo>
                  <a:lnTo>
                    <a:pt x="608" y="420"/>
                  </a:lnTo>
                  <a:lnTo>
                    <a:pt x="608" y="423"/>
                  </a:lnTo>
                  <a:lnTo>
                    <a:pt x="605" y="423"/>
                  </a:lnTo>
                  <a:lnTo>
                    <a:pt x="605" y="426"/>
                  </a:lnTo>
                  <a:lnTo>
                    <a:pt x="599" y="432"/>
                  </a:lnTo>
                  <a:lnTo>
                    <a:pt x="599" y="438"/>
                  </a:lnTo>
                  <a:lnTo>
                    <a:pt x="599" y="441"/>
                  </a:lnTo>
                  <a:lnTo>
                    <a:pt x="599" y="444"/>
                  </a:lnTo>
                  <a:lnTo>
                    <a:pt x="596" y="447"/>
                  </a:lnTo>
                  <a:lnTo>
                    <a:pt x="596" y="447"/>
                  </a:lnTo>
                  <a:lnTo>
                    <a:pt x="593" y="447"/>
                  </a:lnTo>
                  <a:lnTo>
                    <a:pt x="590" y="450"/>
                  </a:lnTo>
                  <a:lnTo>
                    <a:pt x="590" y="450"/>
                  </a:lnTo>
                  <a:lnTo>
                    <a:pt x="587" y="450"/>
                  </a:lnTo>
                  <a:lnTo>
                    <a:pt x="587" y="450"/>
                  </a:lnTo>
                  <a:lnTo>
                    <a:pt x="587" y="450"/>
                  </a:lnTo>
                  <a:lnTo>
                    <a:pt x="584" y="447"/>
                  </a:lnTo>
                  <a:lnTo>
                    <a:pt x="584" y="447"/>
                  </a:lnTo>
                  <a:lnTo>
                    <a:pt x="578" y="447"/>
                  </a:lnTo>
                  <a:lnTo>
                    <a:pt x="572" y="459"/>
                  </a:lnTo>
                  <a:lnTo>
                    <a:pt x="572" y="459"/>
                  </a:lnTo>
                  <a:lnTo>
                    <a:pt x="569" y="459"/>
                  </a:lnTo>
                  <a:lnTo>
                    <a:pt x="569" y="459"/>
                  </a:lnTo>
                  <a:lnTo>
                    <a:pt x="566" y="459"/>
                  </a:lnTo>
                  <a:lnTo>
                    <a:pt x="566" y="459"/>
                  </a:lnTo>
                  <a:lnTo>
                    <a:pt x="566" y="459"/>
                  </a:lnTo>
                  <a:lnTo>
                    <a:pt x="566" y="459"/>
                  </a:lnTo>
                  <a:lnTo>
                    <a:pt x="566" y="459"/>
                  </a:lnTo>
                  <a:lnTo>
                    <a:pt x="563" y="456"/>
                  </a:lnTo>
                  <a:lnTo>
                    <a:pt x="563" y="456"/>
                  </a:lnTo>
                  <a:lnTo>
                    <a:pt x="560" y="453"/>
                  </a:lnTo>
                  <a:lnTo>
                    <a:pt x="560" y="453"/>
                  </a:lnTo>
                  <a:lnTo>
                    <a:pt x="557" y="453"/>
                  </a:lnTo>
                  <a:lnTo>
                    <a:pt x="557" y="453"/>
                  </a:lnTo>
                  <a:lnTo>
                    <a:pt x="554" y="456"/>
                  </a:lnTo>
                  <a:lnTo>
                    <a:pt x="554" y="456"/>
                  </a:lnTo>
                  <a:lnTo>
                    <a:pt x="554" y="456"/>
                  </a:lnTo>
                  <a:lnTo>
                    <a:pt x="554" y="459"/>
                  </a:lnTo>
                  <a:lnTo>
                    <a:pt x="551" y="462"/>
                  </a:lnTo>
                  <a:lnTo>
                    <a:pt x="545" y="468"/>
                  </a:lnTo>
                  <a:lnTo>
                    <a:pt x="542" y="471"/>
                  </a:lnTo>
                  <a:lnTo>
                    <a:pt x="539" y="474"/>
                  </a:lnTo>
                  <a:lnTo>
                    <a:pt x="539" y="477"/>
                  </a:lnTo>
                  <a:lnTo>
                    <a:pt x="539" y="477"/>
                  </a:lnTo>
                  <a:lnTo>
                    <a:pt x="539" y="481"/>
                  </a:lnTo>
                  <a:lnTo>
                    <a:pt x="539" y="481"/>
                  </a:lnTo>
                  <a:lnTo>
                    <a:pt x="542" y="484"/>
                  </a:lnTo>
                  <a:lnTo>
                    <a:pt x="545" y="484"/>
                  </a:lnTo>
                  <a:lnTo>
                    <a:pt x="545" y="487"/>
                  </a:lnTo>
                  <a:lnTo>
                    <a:pt x="545" y="490"/>
                  </a:lnTo>
                  <a:lnTo>
                    <a:pt x="545" y="490"/>
                  </a:lnTo>
                  <a:lnTo>
                    <a:pt x="542" y="493"/>
                  </a:lnTo>
                  <a:lnTo>
                    <a:pt x="542" y="493"/>
                  </a:lnTo>
                  <a:lnTo>
                    <a:pt x="542" y="496"/>
                  </a:lnTo>
                  <a:lnTo>
                    <a:pt x="542" y="499"/>
                  </a:lnTo>
                  <a:lnTo>
                    <a:pt x="539" y="499"/>
                  </a:lnTo>
                  <a:lnTo>
                    <a:pt x="535" y="499"/>
                  </a:lnTo>
                  <a:lnTo>
                    <a:pt x="535" y="499"/>
                  </a:lnTo>
                  <a:lnTo>
                    <a:pt x="532" y="502"/>
                  </a:lnTo>
                  <a:lnTo>
                    <a:pt x="532" y="502"/>
                  </a:lnTo>
                  <a:lnTo>
                    <a:pt x="532" y="505"/>
                  </a:lnTo>
                  <a:lnTo>
                    <a:pt x="532" y="505"/>
                  </a:lnTo>
                  <a:lnTo>
                    <a:pt x="532" y="508"/>
                  </a:lnTo>
                  <a:lnTo>
                    <a:pt x="526" y="511"/>
                  </a:lnTo>
                  <a:lnTo>
                    <a:pt x="523" y="514"/>
                  </a:lnTo>
                  <a:lnTo>
                    <a:pt x="523" y="514"/>
                  </a:lnTo>
                  <a:lnTo>
                    <a:pt x="517" y="514"/>
                  </a:lnTo>
                  <a:lnTo>
                    <a:pt x="517" y="517"/>
                  </a:lnTo>
                  <a:lnTo>
                    <a:pt x="514" y="517"/>
                  </a:lnTo>
                  <a:lnTo>
                    <a:pt x="514" y="517"/>
                  </a:lnTo>
                  <a:lnTo>
                    <a:pt x="514" y="517"/>
                  </a:lnTo>
                  <a:lnTo>
                    <a:pt x="511" y="517"/>
                  </a:lnTo>
                  <a:lnTo>
                    <a:pt x="511" y="517"/>
                  </a:lnTo>
                  <a:lnTo>
                    <a:pt x="511" y="517"/>
                  </a:lnTo>
                  <a:lnTo>
                    <a:pt x="511" y="514"/>
                  </a:lnTo>
                  <a:lnTo>
                    <a:pt x="511" y="514"/>
                  </a:lnTo>
                  <a:lnTo>
                    <a:pt x="511" y="514"/>
                  </a:lnTo>
                  <a:lnTo>
                    <a:pt x="508" y="514"/>
                  </a:lnTo>
                  <a:lnTo>
                    <a:pt x="508" y="511"/>
                  </a:lnTo>
                  <a:lnTo>
                    <a:pt x="505" y="511"/>
                  </a:lnTo>
                  <a:lnTo>
                    <a:pt x="505" y="511"/>
                  </a:lnTo>
                  <a:lnTo>
                    <a:pt x="505" y="511"/>
                  </a:lnTo>
                  <a:lnTo>
                    <a:pt x="505" y="511"/>
                  </a:lnTo>
                  <a:lnTo>
                    <a:pt x="505" y="508"/>
                  </a:lnTo>
                  <a:lnTo>
                    <a:pt x="502" y="508"/>
                  </a:lnTo>
                  <a:lnTo>
                    <a:pt x="502" y="508"/>
                  </a:lnTo>
                  <a:lnTo>
                    <a:pt x="496" y="508"/>
                  </a:lnTo>
                  <a:lnTo>
                    <a:pt x="496" y="511"/>
                  </a:lnTo>
                  <a:lnTo>
                    <a:pt x="496" y="511"/>
                  </a:lnTo>
                  <a:lnTo>
                    <a:pt x="496" y="511"/>
                  </a:lnTo>
                  <a:lnTo>
                    <a:pt x="493" y="511"/>
                  </a:lnTo>
                  <a:lnTo>
                    <a:pt x="490" y="514"/>
                  </a:lnTo>
                  <a:lnTo>
                    <a:pt x="459" y="520"/>
                  </a:lnTo>
                  <a:lnTo>
                    <a:pt x="450" y="517"/>
                  </a:lnTo>
                  <a:lnTo>
                    <a:pt x="447" y="517"/>
                  </a:lnTo>
                  <a:lnTo>
                    <a:pt x="444" y="517"/>
                  </a:lnTo>
                  <a:lnTo>
                    <a:pt x="444" y="517"/>
                  </a:lnTo>
                  <a:lnTo>
                    <a:pt x="444" y="517"/>
                  </a:lnTo>
                  <a:lnTo>
                    <a:pt x="444" y="520"/>
                  </a:lnTo>
                  <a:lnTo>
                    <a:pt x="441" y="520"/>
                  </a:lnTo>
                  <a:lnTo>
                    <a:pt x="441" y="523"/>
                  </a:lnTo>
                  <a:lnTo>
                    <a:pt x="441" y="523"/>
                  </a:lnTo>
                  <a:lnTo>
                    <a:pt x="438" y="523"/>
                  </a:lnTo>
                  <a:lnTo>
                    <a:pt x="435" y="523"/>
                  </a:lnTo>
                  <a:lnTo>
                    <a:pt x="432" y="523"/>
                  </a:lnTo>
                  <a:lnTo>
                    <a:pt x="432" y="523"/>
                  </a:lnTo>
                  <a:lnTo>
                    <a:pt x="426" y="517"/>
                  </a:lnTo>
                  <a:lnTo>
                    <a:pt x="426" y="517"/>
                  </a:lnTo>
                  <a:lnTo>
                    <a:pt x="423" y="517"/>
                  </a:lnTo>
                  <a:lnTo>
                    <a:pt x="423" y="514"/>
                  </a:lnTo>
                  <a:lnTo>
                    <a:pt x="423" y="508"/>
                  </a:lnTo>
                  <a:lnTo>
                    <a:pt x="423" y="505"/>
                  </a:lnTo>
                  <a:lnTo>
                    <a:pt x="423" y="505"/>
                  </a:lnTo>
                  <a:lnTo>
                    <a:pt x="420" y="502"/>
                  </a:lnTo>
                  <a:lnTo>
                    <a:pt x="420" y="502"/>
                  </a:lnTo>
                  <a:lnTo>
                    <a:pt x="417" y="502"/>
                  </a:lnTo>
                  <a:lnTo>
                    <a:pt x="417" y="502"/>
                  </a:lnTo>
                  <a:lnTo>
                    <a:pt x="417" y="502"/>
                  </a:lnTo>
                  <a:lnTo>
                    <a:pt x="414" y="502"/>
                  </a:lnTo>
                  <a:lnTo>
                    <a:pt x="414" y="502"/>
                  </a:lnTo>
                  <a:lnTo>
                    <a:pt x="411" y="499"/>
                  </a:lnTo>
                  <a:lnTo>
                    <a:pt x="408" y="499"/>
                  </a:lnTo>
                  <a:lnTo>
                    <a:pt x="405" y="496"/>
                  </a:lnTo>
                  <a:lnTo>
                    <a:pt x="405" y="496"/>
                  </a:lnTo>
                  <a:lnTo>
                    <a:pt x="405" y="493"/>
                  </a:lnTo>
                  <a:lnTo>
                    <a:pt x="405" y="481"/>
                  </a:lnTo>
                  <a:lnTo>
                    <a:pt x="408" y="477"/>
                  </a:lnTo>
                  <a:lnTo>
                    <a:pt x="411" y="477"/>
                  </a:lnTo>
                  <a:lnTo>
                    <a:pt x="411" y="474"/>
                  </a:lnTo>
                  <a:lnTo>
                    <a:pt x="411" y="474"/>
                  </a:lnTo>
                  <a:lnTo>
                    <a:pt x="411" y="474"/>
                  </a:lnTo>
                  <a:lnTo>
                    <a:pt x="411" y="474"/>
                  </a:lnTo>
                  <a:lnTo>
                    <a:pt x="411" y="471"/>
                  </a:lnTo>
                  <a:lnTo>
                    <a:pt x="408" y="468"/>
                  </a:lnTo>
                  <a:lnTo>
                    <a:pt x="405" y="465"/>
                  </a:lnTo>
                  <a:lnTo>
                    <a:pt x="386" y="465"/>
                  </a:lnTo>
                  <a:lnTo>
                    <a:pt x="383" y="468"/>
                  </a:lnTo>
                  <a:lnTo>
                    <a:pt x="383" y="468"/>
                  </a:lnTo>
                  <a:lnTo>
                    <a:pt x="380" y="471"/>
                  </a:lnTo>
                  <a:lnTo>
                    <a:pt x="380" y="471"/>
                  </a:lnTo>
                  <a:lnTo>
                    <a:pt x="380" y="474"/>
                  </a:lnTo>
                  <a:lnTo>
                    <a:pt x="380" y="474"/>
                  </a:lnTo>
                  <a:lnTo>
                    <a:pt x="380" y="474"/>
                  </a:lnTo>
                  <a:lnTo>
                    <a:pt x="380" y="474"/>
                  </a:lnTo>
                  <a:lnTo>
                    <a:pt x="380" y="474"/>
                  </a:lnTo>
                  <a:lnTo>
                    <a:pt x="377" y="477"/>
                  </a:lnTo>
                  <a:lnTo>
                    <a:pt x="374" y="481"/>
                  </a:lnTo>
                  <a:lnTo>
                    <a:pt x="368" y="481"/>
                  </a:lnTo>
                  <a:lnTo>
                    <a:pt x="362" y="484"/>
                  </a:lnTo>
                  <a:lnTo>
                    <a:pt x="362" y="490"/>
                  </a:lnTo>
                  <a:lnTo>
                    <a:pt x="362" y="493"/>
                  </a:lnTo>
                  <a:lnTo>
                    <a:pt x="362" y="493"/>
                  </a:lnTo>
                  <a:lnTo>
                    <a:pt x="362" y="493"/>
                  </a:lnTo>
                  <a:lnTo>
                    <a:pt x="362" y="496"/>
                  </a:lnTo>
                  <a:lnTo>
                    <a:pt x="362" y="496"/>
                  </a:lnTo>
                  <a:lnTo>
                    <a:pt x="362" y="499"/>
                  </a:lnTo>
                  <a:lnTo>
                    <a:pt x="362" y="499"/>
                  </a:lnTo>
                  <a:lnTo>
                    <a:pt x="365" y="499"/>
                  </a:lnTo>
                  <a:lnTo>
                    <a:pt x="365" y="502"/>
                  </a:lnTo>
                  <a:lnTo>
                    <a:pt x="365" y="502"/>
                  </a:lnTo>
                  <a:lnTo>
                    <a:pt x="365" y="505"/>
                  </a:lnTo>
                  <a:lnTo>
                    <a:pt x="362" y="511"/>
                  </a:lnTo>
                  <a:lnTo>
                    <a:pt x="362" y="514"/>
                  </a:lnTo>
                  <a:lnTo>
                    <a:pt x="365" y="514"/>
                  </a:lnTo>
                  <a:lnTo>
                    <a:pt x="365" y="517"/>
                  </a:lnTo>
                  <a:lnTo>
                    <a:pt x="365" y="517"/>
                  </a:lnTo>
                  <a:lnTo>
                    <a:pt x="365" y="520"/>
                  </a:lnTo>
                  <a:lnTo>
                    <a:pt x="365" y="520"/>
                  </a:lnTo>
                  <a:lnTo>
                    <a:pt x="365" y="520"/>
                  </a:lnTo>
                  <a:lnTo>
                    <a:pt x="368" y="523"/>
                  </a:lnTo>
                  <a:lnTo>
                    <a:pt x="368" y="523"/>
                  </a:lnTo>
                  <a:lnTo>
                    <a:pt x="368" y="526"/>
                  </a:lnTo>
                  <a:lnTo>
                    <a:pt x="368" y="526"/>
                  </a:lnTo>
                  <a:lnTo>
                    <a:pt x="368" y="529"/>
                  </a:lnTo>
                  <a:lnTo>
                    <a:pt x="368" y="529"/>
                  </a:lnTo>
                  <a:lnTo>
                    <a:pt x="368" y="529"/>
                  </a:lnTo>
                  <a:lnTo>
                    <a:pt x="368" y="532"/>
                  </a:lnTo>
                  <a:lnTo>
                    <a:pt x="368" y="532"/>
                  </a:lnTo>
                  <a:lnTo>
                    <a:pt x="368" y="532"/>
                  </a:lnTo>
                  <a:lnTo>
                    <a:pt x="365" y="532"/>
                  </a:lnTo>
                  <a:lnTo>
                    <a:pt x="365" y="535"/>
                  </a:lnTo>
                  <a:lnTo>
                    <a:pt x="365" y="535"/>
                  </a:lnTo>
                  <a:lnTo>
                    <a:pt x="365" y="535"/>
                  </a:lnTo>
                  <a:lnTo>
                    <a:pt x="365" y="538"/>
                  </a:lnTo>
                  <a:lnTo>
                    <a:pt x="365" y="538"/>
                  </a:lnTo>
                  <a:lnTo>
                    <a:pt x="365" y="541"/>
                  </a:lnTo>
                  <a:lnTo>
                    <a:pt x="365" y="544"/>
                  </a:lnTo>
                  <a:lnTo>
                    <a:pt x="362" y="547"/>
                  </a:lnTo>
                  <a:lnTo>
                    <a:pt x="362" y="547"/>
                  </a:lnTo>
                  <a:lnTo>
                    <a:pt x="365" y="550"/>
                  </a:lnTo>
                  <a:lnTo>
                    <a:pt x="365" y="553"/>
                  </a:lnTo>
                  <a:lnTo>
                    <a:pt x="365" y="553"/>
                  </a:lnTo>
                  <a:lnTo>
                    <a:pt x="365" y="557"/>
                  </a:lnTo>
                  <a:lnTo>
                    <a:pt x="362" y="557"/>
                  </a:lnTo>
                  <a:lnTo>
                    <a:pt x="362" y="560"/>
                  </a:lnTo>
                  <a:lnTo>
                    <a:pt x="362" y="560"/>
                  </a:lnTo>
                  <a:lnTo>
                    <a:pt x="362" y="563"/>
                  </a:lnTo>
                  <a:lnTo>
                    <a:pt x="362" y="566"/>
                  </a:lnTo>
                  <a:lnTo>
                    <a:pt x="362" y="566"/>
                  </a:lnTo>
                  <a:lnTo>
                    <a:pt x="362" y="566"/>
                  </a:lnTo>
                  <a:lnTo>
                    <a:pt x="362" y="566"/>
                  </a:lnTo>
                  <a:lnTo>
                    <a:pt x="359" y="566"/>
                  </a:lnTo>
                  <a:lnTo>
                    <a:pt x="353" y="566"/>
                  </a:lnTo>
                  <a:lnTo>
                    <a:pt x="353" y="563"/>
                  </a:lnTo>
                  <a:lnTo>
                    <a:pt x="350" y="563"/>
                  </a:lnTo>
                  <a:lnTo>
                    <a:pt x="350" y="563"/>
                  </a:lnTo>
                  <a:lnTo>
                    <a:pt x="347" y="569"/>
                  </a:lnTo>
                  <a:lnTo>
                    <a:pt x="332" y="557"/>
                  </a:lnTo>
                  <a:lnTo>
                    <a:pt x="332" y="550"/>
                  </a:lnTo>
                  <a:lnTo>
                    <a:pt x="335" y="547"/>
                  </a:lnTo>
                  <a:lnTo>
                    <a:pt x="338" y="544"/>
                  </a:lnTo>
                  <a:lnTo>
                    <a:pt x="338" y="544"/>
                  </a:lnTo>
                  <a:lnTo>
                    <a:pt x="338" y="544"/>
                  </a:lnTo>
                  <a:lnTo>
                    <a:pt x="335" y="541"/>
                  </a:lnTo>
                  <a:lnTo>
                    <a:pt x="335" y="541"/>
                  </a:lnTo>
                  <a:lnTo>
                    <a:pt x="335" y="541"/>
                  </a:lnTo>
                  <a:lnTo>
                    <a:pt x="335" y="538"/>
                  </a:lnTo>
                  <a:lnTo>
                    <a:pt x="332" y="535"/>
                  </a:lnTo>
                  <a:lnTo>
                    <a:pt x="332" y="535"/>
                  </a:lnTo>
                  <a:lnTo>
                    <a:pt x="329" y="535"/>
                  </a:lnTo>
                  <a:lnTo>
                    <a:pt x="329" y="535"/>
                  </a:lnTo>
                  <a:lnTo>
                    <a:pt x="329" y="532"/>
                  </a:lnTo>
                  <a:lnTo>
                    <a:pt x="326" y="532"/>
                  </a:lnTo>
                  <a:lnTo>
                    <a:pt x="326" y="529"/>
                  </a:lnTo>
                  <a:lnTo>
                    <a:pt x="326" y="529"/>
                  </a:lnTo>
                  <a:lnTo>
                    <a:pt x="322" y="529"/>
                  </a:lnTo>
                  <a:lnTo>
                    <a:pt x="322" y="529"/>
                  </a:lnTo>
                  <a:lnTo>
                    <a:pt x="319" y="529"/>
                  </a:lnTo>
                  <a:lnTo>
                    <a:pt x="319" y="532"/>
                  </a:lnTo>
                  <a:lnTo>
                    <a:pt x="319" y="532"/>
                  </a:lnTo>
                  <a:lnTo>
                    <a:pt x="316" y="532"/>
                  </a:lnTo>
                  <a:lnTo>
                    <a:pt x="316" y="532"/>
                  </a:lnTo>
                  <a:lnTo>
                    <a:pt x="313" y="535"/>
                  </a:lnTo>
                  <a:lnTo>
                    <a:pt x="313" y="535"/>
                  </a:lnTo>
                  <a:lnTo>
                    <a:pt x="307" y="535"/>
                  </a:lnTo>
                  <a:lnTo>
                    <a:pt x="307" y="535"/>
                  </a:lnTo>
                  <a:lnTo>
                    <a:pt x="307" y="535"/>
                  </a:lnTo>
                  <a:lnTo>
                    <a:pt x="304" y="532"/>
                  </a:lnTo>
                  <a:lnTo>
                    <a:pt x="304" y="532"/>
                  </a:lnTo>
                  <a:lnTo>
                    <a:pt x="301" y="529"/>
                  </a:lnTo>
                  <a:lnTo>
                    <a:pt x="295" y="529"/>
                  </a:lnTo>
                  <a:lnTo>
                    <a:pt x="295" y="529"/>
                  </a:lnTo>
                  <a:lnTo>
                    <a:pt x="295" y="529"/>
                  </a:lnTo>
                  <a:lnTo>
                    <a:pt x="292" y="532"/>
                  </a:lnTo>
                  <a:lnTo>
                    <a:pt x="292" y="535"/>
                  </a:lnTo>
                  <a:lnTo>
                    <a:pt x="292" y="535"/>
                  </a:lnTo>
                  <a:lnTo>
                    <a:pt x="292" y="535"/>
                  </a:lnTo>
                  <a:lnTo>
                    <a:pt x="289" y="535"/>
                  </a:lnTo>
                  <a:lnTo>
                    <a:pt x="289" y="532"/>
                  </a:lnTo>
                  <a:lnTo>
                    <a:pt x="280" y="520"/>
                  </a:lnTo>
                  <a:lnTo>
                    <a:pt x="280" y="520"/>
                  </a:lnTo>
                  <a:lnTo>
                    <a:pt x="277" y="520"/>
                  </a:lnTo>
                  <a:lnTo>
                    <a:pt x="271" y="523"/>
                  </a:lnTo>
                  <a:lnTo>
                    <a:pt x="268" y="523"/>
                  </a:lnTo>
                  <a:lnTo>
                    <a:pt x="268" y="523"/>
                  </a:lnTo>
                  <a:lnTo>
                    <a:pt x="268" y="523"/>
                  </a:lnTo>
                  <a:lnTo>
                    <a:pt x="268" y="520"/>
                  </a:lnTo>
                  <a:lnTo>
                    <a:pt x="265" y="520"/>
                  </a:lnTo>
                  <a:lnTo>
                    <a:pt x="265" y="520"/>
                  </a:lnTo>
                  <a:lnTo>
                    <a:pt x="265" y="517"/>
                  </a:lnTo>
                  <a:lnTo>
                    <a:pt x="265" y="517"/>
                  </a:lnTo>
                  <a:lnTo>
                    <a:pt x="265" y="517"/>
                  </a:lnTo>
                  <a:lnTo>
                    <a:pt x="262" y="517"/>
                  </a:lnTo>
                  <a:lnTo>
                    <a:pt x="262" y="517"/>
                  </a:lnTo>
                  <a:lnTo>
                    <a:pt x="262" y="517"/>
                  </a:lnTo>
                  <a:lnTo>
                    <a:pt x="262" y="517"/>
                  </a:lnTo>
                  <a:lnTo>
                    <a:pt x="259" y="520"/>
                  </a:lnTo>
                  <a:lnTo>
                    <a:pt x="252" y="517"/>
                  </a:lnTo>
                  <a:lnTo>
                    <a:pt x="252" y="517"/>
                  </a:lnTo>
                  <a:lnTo>
                    <a:pt x="252" y="520"/>
                  </a:lnTo>
                  <a:lnTo>
                    <a:pt x="249" y="520"/>
                  </a:lnTo>
                  <a:lnTo>
                    <a:pt x="246" y="520"/>
                  </a:lnTo>
                  <a:lnTo>
                    <a:pt x="246" y="523"/>
                  </a:lnTo>
                  <a:lnTo>
                    <a:pt x="243" y="523"/>
                  </a:lnTo>
                  <a:lnTo>
                    <a:pt x="243" y="523"/>
                  </a:lnTo>
                  <a:lnTo>
                    <a:pt x="240" y="520"/>
                  </a:lnTo>
                  <a:lnTo>
                    <a:pt x="240" y="520"/>
                  </a:lnTo>
                  <a:lnTo>
                    <a:pt x="240" y="520"/>
                  </a:lnTo>
                  <a:lnTo>
                    <a:pt x="237" y="520"/>
                  </a:lnTo>
                  <a:lnTo>
                    <a:pt x="237" y="523"/>
                  </a:lnTo>
                  <a:lnTo>
                    <a:pt x="234" y="529"/>
                  </a:lnTo>
                  <a:lnTo>
                    <a:pt x="234" y="529"/>
                  </a:lnTo>
                  <a:lnTo>
                    <a:pt x="231" y="532"/>
                  </a:lnTo>
                  <a:lnTo>
                    <a:pt x="231" y="532"/>
                  </a:lnTo>
                  <a:lnTo>
                    <a:pt x="231" y="532"/>
                  </a:lnTo>
                  <a:lnTo>
                    <a:pt x="231" y="532"/>
                  </a:lnTo>
                  <a:lnTo>
                    <a:pt x="228" y="532"/>
                  </a:lnTo>
                  <a:lnTo>
                    <a:pt x="225" y="529"/>
                  </a:lnTo>
                  <a:lnTo>
                    <a:pt x="225" y="529"/>
                  </a:lnTo>
                  <a:lnTo>
                    <a:pt x="222" y="532"/>
                  </a:lnTo>
                  <a:lnTo>
                    <a:pt x="222" y="532"/>
                  </a:lnTo>
                  <a:lnTo>
                    <a:pt x="222" y="535"/>
                  </a:lnTo>
                  <a:lnTo>
                    <a:pt x="219" y="544"/>
                  </a:lnTo>
                  <a:lnTo>
                    <a:pt x="219" y="547"/>
                  </a:lnTo>
                  <a:lnTo>
                    <a:pt x="222" y="547"/>
                  </a:lnTo>
                  <a:lnTo>
                    <a:pt x="222" y="550"/>
                  </a:lnTo>
                  <a:lnTo>
                    <a:pt x="222" y="550"/>
                  </a:lnTo>
                  <a:lnTo>
                    <a:pt x="225" y="550"/>
                  </a:lnTo>
                  <a:lnTo>
                    <a:pt x="228" y="553"/>
                  </a:lnTo>
                  <a:lnTo>
                    <a:pt x="231" y="553"/>
                  </a:lnTo>
                  <a:lnTo>
                    <a:pt x="234" y="557"/>
                  </a:lnTo>
                  <a:lnTo>
                    <a:pt x="234" y="557"/>
                  </a:lnTo>
                  <a:lnTo>
                    <a:pt x="234" y="560"/>
                  </a:lnTo>
                  <a:lnTo>
                    <a:pt x="234" y="560"/>
                  </a:lnTo>
                  <a:lnTo>
                    <a:pt x="237" y="560"/>
                  </a:lnTo>
                  <a:lnTo>
                    <a:pt x="240" y="560"/>
                  </a:lnTo>
                  <a:lnTo>
                    <a:pt x="243" y="560"/>
                  </a:lnTo>
                  <a:lnTo>
                    <a:pt x="243" y="560"/>
                  </a:lnTo>
                  <a:lnTo>
                    <a:pt x="243" y="560"/>
                  </a:lnTo>
                  <a:lnTo>
                    <a:pt x="243" y="563"/>
                  </a:lnTo>
                  <a:lnTo>
                    <a:pt x="243" y="563"/>
                  </a:lnTo>
                  <a:lnTo>
                    <a:pt x="246" y="566"/>
                  </a:lnTo>
                  <a:lnTo>
                    <a:pt x="246" y="566"/>
                  </a:lnTo>
                  <a:lnTo>
                    <a:pt x="246" y="566"/>
                  </a:lnTo>
                  <a:lnTo>
                    <a:pt x="249" y="566"/>
                  </a:lnTo>
                  <a:lnTo>
                    <a:pt x="252" y="569"/>
                  </a:lnTo>
                  <a:lnTo>
                    <a:pt x="252" y="569"/>
                  </a:lnTo>
                  <a:lnTo>
                    <a:pt x="256" y="569"/>
                  </a:lnTo>
                  <a:lnTo>
                    <a:pt x="256" y="569"/>
                  </a:lnTo>
                  <a:lnTo>
                    <a:pt x="256" y="572"/>
                  </a:lnTo>
                  <a:lnTo>
                    <a:pt x="256" y="572"/>
                  </a:lnTo>
                  <a:lnTo>
                    <a:pt x="256" y="575"/>
                  </a:lnTo>
                  <a:lnTo>
                    <a:pt x="256" y="575"/>
                  </a:lnTo>
                  <a:lnTo>
                    <a:pt x="256" y="578"/>
                  </a:lnTo>
                  <a:lnTo>
                    <a:pt x="256" y="578"/>
                  </a:lnTo>
                  <a:lnTo>
                    <a:pt x="252" y="581"/>
                  </a:lnTo>
                  <a:lnTo>
                    <a:pt x="252" y="581"/>
                  </a:lnTo>
                  <a:lnTo>
                    <a:pt x="249" y="581"/>
                  </a:lnTo>
                  <a:lnTo>
                    <a:pt x="246" y="578"/>
                  </a:lnTo>
                  <a:lnTo>
                    <a:pt x="243" y="578"/>
                  </a:lnTo>
                  <a:lnTo>
                    <a:pt x="243" y="578"/>
                  </a:lnTo>
                  <a:lnTo>
                    <a:pt x="234" y="578"/>
                  </a:lnTo>
                  <a:lnTo>
                    <a:pt x="231" y="578"/>
                  </a:lnTo>
                  <a:lnTo>
                    <a:pt x="231" y="578"/>
                  </a:lnTo>
                  <a:lnTo>
                    <a:pt x="228" y="578"/>
                  </a:lnTo>
                  <a:lnTo>
                    <a:pt x="228" y="578"/>
                  </a:lnTo>
                  <a:lnTo>
                    <a:pt x="228" y="578"/>
                  </a:lnTo>
                  <a:lnTo>
                    <a:pt x="228" y="578"/>
                  </a:lnTo>
                  <a:lnTo>
                    <a:pt x="225" y="578"/>
                  </a:lnTo>
                  <a:lnTo>
                    <a:pt x="222" y="587"/>
                  </a:lnTo>
                  <a:lnTo>
                    <a:pt x="222" y="590"/>
                  </a:lnTo>
                  <a:lnTo>
                    <a:pt x="222" y="593"/>
                  </a:lnTo>
                  <a:lnTo>
                    <a:pt x="222" y="593"/>
                  </a:lnTo>
                  <a:lnTo>
                    <a:pt x="222" y="593"/>
                  </a:lnTo>
                  <a:lnTo>
                    <a:pt x="219" y="593"/>
                  </a:lnTo>
                  <a:lnTo>
                    <a:pt x="216" y="590"/>
                  </a:lnTo>
                  <a:lnTo>
                    <a:pt x="213" y="587"/>
                  </a:lnTo>
                  <a:lnTo>
                    <a:pt x="207" y="587"/>
                  </a:lnTo>
                  <a:lnTo>
                    <a:pt x="195" y="587"/>
                  </a:lnTo>
                  <a:lnTo>
                    <a:pt x="192" y="584"/>
                  </a:lnTo>
                  <a:lnTo>
                    <a:pt x="192" y="581"/>
                  </a:lnTo>
                  <a:lnTo>
                    <a:pt x="192" y="581"/>
                  </a:lnTo>
                  <a:lnTo>
                    <a:pt x="192" y="581"/>
                  </a:lnTo>
                  <a:lnTo>
                    <a:pt x="192" y="578"/>
                  </a:lnTo>
                  <a:lnTo>
                    <a:pt x="192" y="578"/>
                  </a:lnTo>
                  <a:lnTo>
                    <a:pt x="192" y="575"/>
                  </a:lnTo>
                  <a:lnTo>
                    <a:pt x="189" y="572"/>
                  </a:lnTo>
                  <a:lnTo>
                    <a:pt x="189" y="569"/>
                  </a:lnTo>
                  <a:lnTo>
                    <a:pt x="189" y="569"/>
                  </a:lnTo>
                  <a:lnTo>
                    <a:pt x="189" y="566"/>
                  </a:lnTo>
                  <a:lnTo>
                    <a:pt x="189" y="566"/>
                  </a:lnTo>
                  <a:lnTo>
                    <a:pt x="189" y="563"/>
                  </a:lnTo>
                  <a:lnTo>
                    <a:pt x="192" y="560"/>
                  </a:lnTo>
                  <a:lnTo>
                    <a:pt x="192" y="560"/>
                  </a:lnTo>
                  <a:lnTo>
                    <a:pt x="189" y="557"/>
                  </a:lnTo>
                  <a:lnTo>
                    <a:pt x="189" y="550"/>
                  </a:lnTo>
                  <a:lnTo>
                    <a:pt x="189" y="547"/>
                  </a:lnTo>
                  <a:lnTo>
                    <a:pt x="189" y="547"/>
                  </a:lnTo>
                  <a:lnTo>
                    <a:pt x="189" y="544"/>
                  </a:lnTo>
                  <a:lnTo>
                    <a:pt x="189" y="544"/>
                  </a:lnTo>
                  <a:lnTo>
                    <a:pt x="182" y="541"/>
                  </a:lnTo>
                  <a:lnTo>
                    <a:pt x="182" y="538"/>
                  </a:lnTo>
                  <a:lnTo>
                    <a:pt x="176" y="532"/>
                  </a:lnTo>
                  <a:lnTo>
                    <a:pt x="173" y="532"/>
                  </a:lnTo>
                  <a:lnTo>
                    <a:pt x="170" y="532"/>
                  </a:lnTo>
                  <a:lnTo>
                    <a:pt x="170" y="535"/>
                  </a:lnTo>
                  <a:lnTo>
                    <a:pt x="170" y="535"/>
                  </a:lnTo>
                  <a:lnTo>
                    <a:pt x="167" y="535"/>
                  </a:lnTo>
                  <a:lnTo>
                    <a:pt x="164" y="532"/>
                  </a:lnTo>
                  <a:lnTo>
                    <a:pt x="164" y="532"/>
                  </a:lnTo>
                  <a:lnTo>
                    <a:pt x="164" y="532"/>
                  </a:lnTo>
                  <a:lnTo>
                    <a:pt x="164" y="532"/>
                  </a:lnTo>
                  <a:lnTo>
                    <a:pt x="161" y="529"/>
                  </a:lnTo>
                  <a:lnTo>
                    <a:pt x="161" y="529"/>
                  </a:lnTo>
                  <a:lnTo>
                    <a:pt x="155" y="523"/>
                  </a:lnTo>
                  <a:lnTo>
                    <a:pt x="155" y="520"/>
                  </a:lnTo>
                  <a:lnTo>
                    <a:pt x="152" y="520"/>
                  </a:lnTo>
                  <a:lnTo>
                    <a:pt x="152" y="517"/>
                  </a:lnTo>
                  <a:lnTo>
                    <a:pt x="152" y="517"/>
                  </a:lnTo>
                  <a:lnTo>
                    <a:pt x="152" y="517"/>
                  </a:lnTo>
                  <a:lnTo>
                    <a:pt x="152" y="514"/>
                  </a:lnTo>
                  <a:lnTo>
                    <a:pt x="149" y="514"/>
                  </a:lnTo>
                  <a:lnTo>
                    <a:pt x="146" y="517"/>
                  </a:lnTo>
                  <a:lnTo>
                    <a:pt x="143" y="517"/>
                  </a:lnTo>
                  <a:lnTo>
                    <a:pt x="140" y="517"/>
                  </a:lnTo>
                  <a:lnTo>
                    <a:pt x="137" y="517"/>
                  </a:lnTo>
                  <a:lnTo>
                    <a:pt x="137" y="514"/>
                  </a:lnTo>
                  <a:lnTo>
                    <a:pt x="137" y="511"/>
                  </a:lnTo>
                  <a:lnTo>
                    <a:pt x="137" y="511"/>
                  </a:lnTo>
                  <a:lnTo>
                    <a:pt x="137" y="511"/>
                  </a:lnTo>
                  <a:lnTo>
                    <a:pt x="137" y="508"/>
                  </a:lnTo>
                  <a:lnTo>
                    <a:pt x="137" y="508"/>
                  </a:lnTo>
                  <a:lnTo>
                    <a:pt x="137" y="508"/>
                  </a:lnTo>
                  <a:lnTo>
                    <a:pt x="137" y="505"/>
                  </a:lnTo>
                  <a:lnTo>
                    <a:pt x="131" y="499"/>
                  </a:lnTo>
                  <a:lnTo>
                    <a:pt x="131" y="499"/>
                  </a:lnTo>
                  <a:lnTo>
                    <a:pt x="128" y="496"/>
                  </a:lnTo>
                  <a:lnTo>
                    <a:pt x="128" y="496"/>
                  </a:lnTo>
                  <a:lnTo>
                    <a:pt x="125" y="493"/>
                  </a:lnTo>
                  <a:lnTo>
                    <a:pt x="122" y="490"/>
                  </a:lnTo>
                  <a:lnTo>
                    <a:pt x="122" y="490"/>
                  </a:lnTo>
                  <a:lnTo>
                    <a:pt x="122" y="490"/>
                  </a:lnTo>
                  <a:lnTo>
                    <a:pt x="122" y="487"/>
                  </a:lnTo>
                  <a:lnTo>
                    <a:pt x="122" y="484"/>
                  </a:lnTo>
                  <a:lnTo>
                    <a:pt x="122" y="484"/>
                  </a:lnTo>
                  <a:lnTo>
                    <a:pt x="122" y="484"/>
                  </a:lnTo>
                  <a:lnTo>
                    <a:pt x="122" y="481"/>
                  </a:lnTo>
                  <a:lnTo>
                    <a:pt x="119" y="481"/>
                  </a:lnTo>
                  <a:lnTo>
                    <a:pt x="119" y="477"/>
                  </a:lnTo>
                  <a:lnTo>
                    <a:pt x="116" y="477"/>
                  </a:lnTo>
                  <a:lnTo>
                    <a:pt x="94" y="468"/>
                  </a:lnTo>
                  <a:lnTo>
                    <a:pt x="94" y="468"/>
                  </a:lnTo>
                  <a:lnTo>
                    <a:pt x="91" y="468"/>
                  </a:lnTo>
                  <a:lnTo>
                    <a:pt x="91" y="465"/>
                  </a:lnTo>
                  <a:lnTo>
                    <a:pt x="91" y="462"/>
                  </a:lnTo>
                  <a:lnTo>
                    <a:pt x="91" y="459"/>
                  </a:lnTo>
                  <a:lnTo>
                    <a:pt x="91" y="459"/>
                  </a:lnTo>
                  <a:lnTo>
                    <a:pt x="88" y="456"/>
                  </a:lnTo>
                  <a:lnTo>
                    <a:pt x="88" y="456"/>
                  </a:lnTo>
                  <a:lnTo>
                    <a:pt x="85" y="456"/>
                  </a:lnTo>
                  <a:lnTo>
                    <a:pt x="85" y="453"/>
                  </a:lnTo>
                  <a:lnTo>
                    <a:pt x="85" y="453"/>
                  </a:lnTo>
                  <a:lnTo>
                    <a:pt x="82" y="453"/>
                  </a:lnTo>
                  <a:lnTo>
                    <a:pt x="70" y="453"/>
                  </a:lnTo>
                  <a:lnTo>
                    <a:pt x="67" y="453"/>
                  </a:lnTo>
                  <a:lnTo>
                    <a:pt x="67" y="453"/>
                  </a:lnTo>
                  <a:lnTo>
                    <a:pt x="67" y="453"/>
                  </a:lnTo>
                  <a:lnTo>
                    <a:pt x="67" y="453"/>
                  </a:lnTo>
                  <a:lnTo>
                    <a:pt x="67" y="450"/>
                  </a:lnTo>
                  <a:lnTo>
                    <a:pt x="67" y="450"/>
                  </a:lnTo>
                  <a:lnTo>
                    <a:pt x="67" y="447"/>
                  </a:lnTo>
                  <a:lnTo>
                    <a:pt x="67" y="447"/>
                  </a:lnTo>
                  <a:lnTo>
                    <a:pt x="61" y="450"/>
                  </a:lnTo>
                  <a:lnTo>
                    <a:pt x="46" y="465"/>
                  </a:lnTo>
                  <a:lnTo>
                    <a:pt x="46" y="465"/>
                  </a:lnTo>
                  <a:lnTo>
                    <a:pt x="46" y="465"/>
                  </a:lnTo>
                  <a:lnTo>
                    <a:pt x="46" y="465"/>
                  </a:lnTo>
                  <a:lnTo>
                    <a:pt x="46" y="462"/>
                  </a:lnTo>
                  <a:lnTo>
                    <a:pt x="46" y="459"/>
                  </a:lnTo>
                  <a:lnTo>
                    <a:pt x="49" y="453"/>
                  </a:lnTo>
                  <a:lnTo>
                    <a:pt x="49" y="450"/>
                  </a:lnTo>
                  <a:lnTo>
                    <a:pt x="46" y="447"/>
                  </a:lnTo>
                  <a:lnTo>
                    <a:pt x="46" y="447"/>
                  </a:lnTo>
                  <a:lnTo>
                    <a:pt x="46" y="444"/>
                  </a:lnTo>
                  <a:lnTo>
                    <a:pt x="46" y="444"/>
                  </a:lnTo>
                  <a:lnTo>
                    <a:pt x="46" y="441"/>
                  </a:lnTo>
                  <a:lnTo>
                    <a:pt x="46" y="435"/>
                  </a:lnTo>
                  <a:lnTo>
                    <a:pt x="46" y="432"/>
                  </a:lnTo>
                  <a:lnTo>
                    <a:pt x="46" y="432"/>
                  </a:lnTo>
                  <a:lnTo>
                    <a:pt x="46" y="432"/>
                  </a:lnTo>
                  <a:lnTo>
                    <a:pt x="46" y="429"/>
                  </a:lnTo>
                  <a:lnTo>
                    <a:pt x="46" y="429"/>
                  </a:lnTo>
                  <a:lnTo>
                    <a:pt x="49" y="426"/>
                  </a:lnTo>
                  <a:lnTo>
                    <a:pt x="49" y="426"/>
                  </a:lnTo>
                  <a:lnTo>
                    <a:pt x="52" y="426"/>
                  </a:lnTo>
                  <a:lnTo>
                    <a:pt x="52" y="426"/>
                  </a:lnTo>
                  <a:lnTo>
                    <a:pt x="52" y="423"/>
                  </a:lnTo>
                  <a:lnTo>
                    <a:pt x="52" y="423"/>
                  </a:lnTo>
                  <a:lnTo>
                    <a:pt x="52" y="414"/>
                  </a:lnTo>
                  <a:lnTo>
                    <a:pt x="49" y="408"/>
                  </a:lnTo>
                  <a:lnTo>
                    <a:pt x="49" y="405"/>
                  </a:lnTo>
                  <a:lnTo>
                    <a:pt x="49" y="405"/>
                  </a:lnTo>
                  <a:lnTo>
                    <a:pt x="46" y="405"/>
                  </a:lnTo>
                  <a:lnTo>
                    <a:pt x="43" y="402"/>
                  </a:lnTo>
                  <a:lnTo>
                    <a:pt x="39" y="402"/>
                  </a:lnTo>
                  <a:lnTo>
                    <a:pt x="33" y="402"/>
                  </a:lnTo>
                  <a:lnTo>
                    <a:pt x="33" y="402"/>
                  </a:lnTo>
                  <a:lnTo>
                    <a:pt x="33" y="402"/>
                  </a:lnTo>
                  <a:lnTo>
                    <a:pt x="30" y="402"/>
                  </a:lnTo>
                  <a:lnTo>
                    <a:pt x="27" y="405"/>
                  </a:lnTo>
                  <a:lnTo>
                    <a:pt x="24" y="405"/>
                  </a:lnTo>
                  <a:lnTo>
                    <a:pt x="21" y="405"/>
                  </a:lnTo>
                  <a:lnTo>
                    <a:pt x="18" y="408"/>
                  </a:lnTo>
                  <a:lnTo>
                    <a:pt x="18" y="408"/>
                  </a:lnTo>
                  <a:lnTo>
                    <a:pt x="18" y="408"/>
                  </a:lnTo>
                  <a:lnTo>
                    <a:pt x="18" y="411"/>
                  </a:lnTo>
                  <a:lnTo>
                    <a:pt x="18" y="411"/>
                  </a:lnTo>
                  <a:lnTo>
                    <a:pt x="18" y="411"/>
                  </a:lnTo>
                  <a:lnTo>
                    <a:pt x="21" y="414"/>
                  </a:lnTo>
                  <a:lnTo>
                    <a:pt x="21" y="414"/>
                  </a:lnTo>
                  <a:lnTo>
                    <a:pt x="21" y="417"/>
                  </a:lnTo>
                  <a:lnTo>
                    <a:pt x="21" y="417"/>
                  </a:lnTo>
                  <a:lnTo>
                    <a:pt x="21" y="420"/>
                  </a:lnTo>
                  <a:lnTo>
                    <a:pt x="21" y="420"/>
                  </a:lnTo>
                  <a:lnTo>
                    <a:pt x="18" y="420"/>
                  </a:lnTo>
                  <a:lnTo>
                    <a:pt x="18" y="420"/>
                  </a:lnTo>
                  <a:lnTo>
                    <a:pt x="15" y="420"/>
                  </a:lnTo>
                  <a:lnTo>
                    <a:pt x="12" y="420"/>
                  </a:lnTo>
                  <a:lnTo>
                    <a:pt x="9" y="417"/>
                  </a:lnTo>
                  <a:lnTo>
                    <a:pt x="9" y="417"/>
                  </a:lnTo>
                  <a:lnTo>
                    <a:pt x="6" y="417"/>
                  </a:lnTo>
                  <a:lnTo>
                    <a:pt x="6" y="417"/>
                  </a:lnTo>
                  <a:lnTo>
                    <a:pt x="6" y="417"/>
                  </a:lnTo>
                  <a:lnTo>
                    <a:pt x="3" y="420"/>
                  </a:lnTo>
                  <a:lnTo>
                    <a:pt x="3" y="420"/>
                  </a:lnTo>
                  <a:lnTo>
                    <a:pt x="0" y="417"/>
                  </a:lnTo>
                  <a:lnTo>
                    <a:pt x="0" y="414"/>
                  </a:lnTo>
                  <a:lnTo>
                    <a:pt x="0" y="411"/>
                  </a:lnTo>
                  <a:lnTo>
                    <a:pt x="0" y="408"/>
                  </a:lnTo>
                  <a:lnTo>
                    <a:pt x="0" y="408"/>
                  </a:lnTo>
                  <a:lnTo>
                    <a:pt x="0" y="405"/>
                  </a:lnTo>
                  <a:lnTo>
                    <a:pt x="3" y="402"/>
                  </a:lnTo>
                  <a:lnTo>
                    <a:pt x="3" y="398"/>
                  </a:lnTo>
                  <a:lnTo>
                    <a:pt x="6" y="398"/>
                  </a:lnTo>
                  <a:lnTo>
                    <a:pt x="6" y="398"/>
                  </a:lnTo>
                  <a:lnTo>
                    <a:pt x="6" y="398"/>
                  </a:lnTo>
                  <a:lnTo>
                    <a:pt x="9" y="395"/>
                  </a:lnTo>
                  <a:lnTo>
                    <a:pt x="9" y="395"/>
                  </a:lnTo>
                  <a:lnTo>
                    <a:pt x="9" y="392"/>
                  </a:lnTo>
                  <a:lnTo>
                    <a:pt x="9" y="392"/>
                  </a:lnTo>
                  <a:lnTo>
                    <a:pt x="9" y="389"/>
                  </a:lnTo>
                  <a:lnTo>
                    <a:pt x="12" y="386"/>
                  </a:lnTo>
                  <a:lnTo>
                    <a:pt x="15" y="380"/>
                  </a:lnTo>
                  <a:lnTo>
                    <a:pt x="15" y="377"/>
                  </a:lnTo>
                  <a:lnTo>
                    <a:pt x="15" y="377"/>
                  </a:lnTo>
                  <a:lnTo>
                    <a:pt x="15" y="374"/>
                  </a:lnTo>
                  <a:lnTo>
                    <a:pt x="15" y="371"/>
                  </a:lnTo>
                  <a:lnTo>
                    <a:pt x="15" y="371"/>
                  </a:lnTo>
                  <a:lnTo>
                    <a:pt x="15" y="368"/>
                  </a:lnTo>
                  <a:lnTo>
                    <a:pt x="12" y="365"/>
                  </a:lnTo>
                  <a:lnTo>
                    <a:pt x="12" y="362"/>
                  </a:lnTo>
                  <a:lnTo>
                    <a:pt x="15" y="359"/>
                  </a:lnTo>
                  <a:lnTo>
                    <a:pt x="15" y="359"/>
                  </a:lnTo>
                  <a:lnTo>
                    <a:pt x="15" y="359"/>
                  </a:lnTo>
                  <a:lnTo>
                    <a:pt x="18" y="359"/>
                  </a:lnTo>
                  <a:lnTo>
                    <a:pt x="18" y="359"/>
                  </a:lnTo>
                  <a:lnTo>
                    <a:pt x="18" y="359"/>
                  </a:lnTo>
                  <a:lnTo>
                    <a:pt x="18" y="359"/>
                  </a:lnTo>
                  <a:lnTo>
                    <a:pt x="18" y="356"/>
                  </a:lnTo>
                  <a:lnTo>
                    <a:pt x="18" y="356"/>
                  </a:lnTo>
                  <a:lnTo>
                    <a:pt x="18" y="353"/>
                  </a:lnTo>
                  <a:lnTo>
                    <a:pt x="18" y="353"/>
                  </a:lnTo>
                  <a:lnTo>
                    <a:pt x="18" y="350"/>
                  </a:lnTo>
                  <a:lnTo>
                    <a:pt x="18" y="350"/>
                  </a:lnTo>
                  <a:lnTo>
                    <a:pt x="18" y="350"/>
                  </a:lnTo>
                  <a:lnTo>
                    <a:pt x="18" y="347"/>
                  </a:lnTo>
                  <a:lnTo>
                    <a:pt x="18" y="344"/>
                  </a:lnTo>
                  <a:lnTo>
                    <a:pt x="18" y="344"/>
                  </a:lnTo>
                  <a:lnTo>
                    <a:pt x="21" y="344"/>
                  </a:lnTo>
                  <a:lnTo>
                    <a:pt x="21" y="341"/>
                  </a:lnTo>
                  <a:lnTo>
                    <a:pt x="24" y="341"/>
                  </a:lnTo>
                  <a:lnTo>
                    <a:pt x="30" y="338"/>
                  </a:lnTo>
                  <a:lnTo>
                    <a:pt x="33" y="338"/>
                  </a:lnTo>
                  <a:lnTo>
                    <a:pt x="33" y="338"/>
                  </a:lnTo>
                  <a:lnTo>
                    <a:pt x="36" y="338"/>
                  </a:lnTo>
                  <a:lnTo>
                    <a:pt x="36" y="338"/>
                  </a:lnTo>
                  <a:lnTo>
                    <a:pt x="39" y="335"/>
                  </a:lnTo>
                  <a:lnTo>
                    <a:pt x="39" y="335"/>
                  </a:lnTo>
                  <a:lnTo>
                    <a:pt x="39" y="332"/>
                  </a:lnTo>
                  <a:lnTo>
                    <a:pt x="39" y="329"/>
                  </a:lnTo>
                  <a:lnTo>
                    <a:pt x="39" y="326"/>
                  </a:lnTo>
                  <a:lnTo>
                    <a:pt x="39" y="322"/>
                  </a:lnTo>
                  <a:lnTo>
                    <a:pt x="49" y="316"/>
                  </a:lnTo>
                  <a:lnTo>
                    <a:pt x="46" y="313"/>
                  </a:lnTo>
                  <a:lnTo>
                    <a:pt x="46" y="310"/>
                  </a:lnTo>
                  <a:lnTo>
                    <a:pt x="43" y="307"/>
                  </a:lnTo>
                  <a:lnTo>
                    <a:pt x="43" y="307"/>
                  </a:lnTo>
                  <a:lnTo>
                    <a:pt x="43" y="304"/>
                  </a:lnTo>
                  <a:lnTo>
                    <a:pt x="39" y="301"/>
                  </a:lnTo>
                  <a:lnTo>
                    <a:pt x="36" y="301"/>
                  </a:lnTo>
                  <a:lnTo>
                    <a:pt x="33" y="298"/>
                  </a:lnTo>
                  <a:lnTo>
                    <a:pt x="33" y="298"/>
                  </a:lnTo>
                  <a:lnTo>
                    <a:pt x="33" y="298"/>
                  </a:lnTo>
                  <a:lnTo>
                    <a:pt x="33" y="298"/>
                  </a:lnTo>
                  <a:lnTo>
                    <a:pt x="33" y="301"/>
                  </a:lnTo>
                  <a:lnTo>
                    <a:pt x="30" y="301"/>
                  </a:lnTo>
                  <a:lnTo>
                    <a:pt x="30" y="301"/>
                  </a:lnTo>
                  <a:lnTo>
                    <a:pt x="30" y="301"/>
                  </a:lnTo>
                  <a:lnTo>
                    <a:pt x="30" y="301"/>
                  </a:lnTo>
                  <a:lnTo>
                    <a:pt x="30" y="304"/>
                  </a:lnTo>
                  <a:lnTo>
                    <a:pt x="27" y="304"/>
                  </a:lnTo>
                  <a:lnTo>
                    <a:pt x="27" y="304"/>
                  </a:lnTo>
                  <a:lnTo>
                    <a:pt x="27" y="304"/>
                  </a:lnTo>
                  <a:lnTo>
                    <a:pt x="24" y="304"/>
                  </a:lnTo>
                  <a:lnTo>
                    <a:pt x="24" y="304"/>
                  </a:lnTo>
                  <a:lnTo>
                    <a:pt x="24" y="301"/>
                  </a:lnTo>
                  <a:lnTo>
                    <a:pt x="24" y="298"/>
                  </a:lnTo>
                  <a:lnTo>
                    <a:pt x="24" y="295"/>
                  </a:lnTo>
                  <a:lnTo>
                    <a:pt x="24" y="295"/>
                  </a:lnTo>
                  <a:lnTo>
                    <a:pt x="21" y="298"/>
                  </a:lnTo>
                  <a:lnTo>
                    <a:pt x="21" y="298"/>
                  </a:lnTo>
                  <a:lnTo>
                    <a:pt x="21" y="298"/>
                  </a:lnTo>
                  <a:lnTo>
                    <a:pt x="21" y="298"/>
                  </a:lnTo>
                  <a:lnTo>
                    <a:pt x="21" y="295"/>
                  </a:lnTo>
                  <a:lnTo>
                    <a:pt x="21" y="292"/>
                  </a:lnTo>
                  <a:lnTo>
                    <a:pt x="21" y="292"/>
                  </a:lnTo>
                  <a:lnTo>
                    <a:pt x="21" y="292"/>
                  </a:lnTo>
                  <a:lnTo>
                    <a:pt x="24" y="289"/>
                  </a:lnTo>
                  <a:lnTo>
                    <a:pt x="24" y="289"/>
                  </a:lnTo>
                  <a:lnTo>
                    <a:pt x="24" y="292"/>
                  </a:lnTo>
                  <a:lnTo>
                    <a:pt x="24" y="292"/>
                  </a:lnTo>
                  <a:lnTo>
                    <a:pt x="27" y="292"/>
                  </a:lnTo>
                  <a:lnTo>
                    <a:pt x="27" y="292"/>
                  </a:lnTo>
                  <a:lnTo>
                    <a:pt x="36" y="292"/>
                  </a:lnTo>
                  <a:lnTo>
                    <a:pt x="39" y="292"/>
                  </a:lnTo>
                  <a:lnTo>
                    <a:pt x="43" y="292"/>
                  </a:lnTo>
                  <a:lnTo>
                    <a:pt x="46" y="289"/>
                  </a:lnTo>
                  <a:lnTo>
                    <a:pt x="46" y="289"/>
                  </a:lnTo>
                  <a:lnTo>
                    <a:pt x="43" y="283"/>
                  </a:lnTo>
                  <a:lnTo>
                    <a:pt x="43" y="280"/>
                  </a:lnTo>
                  <a:lnTo>
                    <a:pt x="43" y="277"/>
                  </a:lnTo>
                  <a:lnTo>
                    <a:pt x="39" y="277"/>
                  </a:lnTo>
                  <a:lnTo>
                    <a:pt x="39" y="277"/>
                  </a:lnTo>
                  <a:lnTo>
                    <a:pt x="39" y="274"/>
                  </a:lnTo>
                  <a:lnTo>
                    <a:pt x="39" y="268"/>
                  </a:lnTo>
                  <a:lnTo>
                    <a:pt x="46" y="265"/>
                  </a:lnTo>
                  <a:lnTo>
                    <a:pt x="49" y="262"/>
                  </a:lnTo>
                  <a:lnTo>
                    <a:pt x="58" y="262"/>
                  </a:lnTo>
                  <a:lnTo>
                    <a:pt x="61" y="265"/>
                  </a:lnTo>
                  <a:lnTo>
                    <a:pt x="61" y="265"/>
                  </a:lnTo>
                  <a:lnTo>
                    <a:pt x="64" y="262"/>
                  </a:lnTo>
                  <a:lnTo>
                    <a:pt x="64" y="262"/>
                  </a:lnTo>
                  <a:lnTo>
                    <a:pt x="64" y="265"/>
                  </a:lnTo>
                  <a:lnTo>
                    <a:pt x="64" y="265"/>
                  </a:lnTo>
                  <a:lnTo>
                    <a:pt x="64" y="265"/>
                  </a:lnTo>
                  <a:lnTo>
                    <a:pt x="64" y="268"/>
                  </a:lnTo>
                  <a:lnTo>
                    <a:pt x="64" y="268"/>
                  </a:lnTo>
                  <a:lnTo>
                    <a:pt x="64" y="268"/>
                  </a:lnTo>
                  <a:lnTo>
                    <a:pt x="67" y="268"/>
                  </a:lnTo>
                  <a:lnTo>
                    <a:pt x="67" y="268"/>
                  </a:lnTo>
                  <a:lnTo>
                    <a:pt x="70" y="268"/>
                  </a:lnTo>
                  <a:lnTo>
                    <a:pt x="70" y="268"/>
                  </a:lnTo>
                  <a:lnTo>
                    <a:pt x="76" y="268"/>
                  </a:lnTo>
                  <a:lnTo>
                    <a:pt x="82" y="268"/>
                  </a:lnTo>
                  <a:lnTo>
                    <a:pt x="82" y="268"/>
                  </a:lnTo>
                  <a:lnTo>
                    <a:pt x="82" y="268"/>
                  </a:lnTo>
                  <a:lnTo>
                    <a:pt x="88" y="259"/>
                  </a:lnTo>
                  <a:lnTo>
                    <a:pt x="88" y="256"/>
                  </a:lnTo>
                  <a:lnTo>
                    <a:pt x="88" y="256"/>
                  </a:lnTo>
                  <a:lnTo>
                    <a:pt x="85" y="253"/>
                  </a:lnTo>
                  <a:lnTo>
                    <a:pt x="85" y="250"/>
                  </a:lnTo>
                  <a:lnTo>
                    <a:pt x="85" y="250"/>
                  </a:lnTo>
                  <a:lnTo>
                    <a:pt x="82" y="247"/>
                  </a:lnTo>
                  <a:lnTo>
                    <a:pt x="82" y="247"/>
                  </a:lnTo>
                  <a:lnTo>
                    <a:pt x="79" y="247"/>
                  </a:lnTo>
                  <a:lnTo>
                    <a:pt x="79" y="247"/>
                  </a:lnTo>
                  <a:lnTo>
                    <a:pt x="76" y="247"/>
                  </a:lnTo>
                  <a:lnTo>
                    <a:pt x="76" y="247"/>
                  </a:lnTo>
                  <a:lnTo>
                    <a:pt x="76" y="243"/>
                  </a:lnTo>
                  <a:lnTo>
                    <a:pt x="73" y="243"/>
                  </a:lnTo>
                  <a:lnTo>
                    <a:pt x="70" y="243"/>
                  </a:lnTo>
                  <a:lnTo>
                    <a:pt x="70" y="243"/>
                  </a:lnTo>
                  <a:lnTo>
                    <a:pt x="70" y="243"/>
                  </a:lnTo>
                  <a:lnTo>
                    <a:pt x="70" y="240"/>
                  </a:lnTo>
                  <a:lnTo>
                    <a:pt x="70" y="234"/>
                  </a:lnTo>
                  <a:lnTo>
                    <a:pt x="70" y="234"/>
                  </a:lnTo>
                  <a:lnTo>
                    <a:pt x="73" y="228"/>
                  </a:lnTo>
                  <a:lnTo>
                    <a:pt x="76" y="225"/>
                  </a:lnTo>
                  <a:lnTo>
                    <a:pt x="76" y="219"/>
                  </a:lnTo>
                  <a:lnTo>
                    <a:pt x="76" y="219"/>
                  </a:lnTo>
                  <a:lnTo>
                    <a:pt x="76" y="219"/>
                  </a:lnTo>
                  <a:lnTo>
                    <a:pt x="70" y="216"/>
                  </a:lnTo>
                  <a:lnTo>
                    <a:pt x="70" y="216"/>
                  </a:lnTo>
                  <a:lnTo>
                    <a:pt x="70" y="216"/>
                  </a:lnTo>
                  <a:lnTo>
                    <a:pt x="70" y="216"/>
                  </a:lnTo>
                  <a:lnTo>
                    <a:pt x="70" y="213"/>
                  </a:lnTo>
                  <a:lnTo>
                    <a:pt x="67" y="213"/>
                  </a:lnTo>
                  <a:lnTo>
                    <a:pt x="67" y="213"/>
                  </a:lnTo>
                  <a:lnTo>
                    <a:pt x="67" y="210"/>
                  </a:lnTo>
                  <a:lnTo>
                    <a:pt x="67" y="210"/>
                  </a:lnTo>
                  <a:lnTo>
                    <a:pt x="67" y="210"/>
                  </a:lnTo>
                  <a:lnTo>
                    <a:pt x="67" y="210"/>
                  </a:lnTo>
                  <a:lnTo>
                    <a:pt x="67" y="207"/>
                  </a:lnTo>
                  <a:lnTo>
                    <a:pt x="73" y="207"/>
                  </a:lnTo>
                  <a:lnTo>
                    <a:pt x="76" y="207"/>
                  </a:lnTo>
                  <a:lnTo>
                    <a:pt x="79" y="207"/>
                  </a:lnTo>
                  <a:lnTo>
                    <a:pt x="79" y="207"/>
                  </a:lnTo>
                  <a:lnTo>
                    <a:pt x="82" y="210"/>
                  </a:lnTo>
                  <a:lnTo>
                    <a:pt x="82" y="210"/>
                  </a:lnTo>
                  <a:lnTo>
                    <a:pt x="82" y="213"/>
                  </a:lnTo>
                  <a:lnTo>
                    <a:pt x="82" y="213"/>
                  </a:lnTo>
                  <a:lnTo>
                    <a:pt x="82" y="213"/>
                  </a:lnTo>
                  <a:lnTo>
                    <a:pt x="82" y="213"/>
                  </a:lnTo>
                  <a:lnTo>
                    <a:pt x="82" y="216"/>
                  </a:lnTo>
                  <a:lnTo>
                    <a:pt x="82" y="216"/>
                  </a:lnTo>
                  <a:lnTo>
                    <a:pt x="85" y="216"/>
                  </a:lnTo>
                  <a:lnTo>
                    <a:pt x="85" y="219"/>
                  </a:lnTo>
                  <a:lnTo>
                    <a:pt x="85" y="219"/>
                  </a:lnTo>
                  <a:lnTo>
                    <a:pt x="85" y="216"/>
                  </a:lnTo>
                  <a:lnTo>
                    <a:pt x="88" y="207"/>
                  </a:lnTo>
                  <a:lnTo>
                    <a:pt x="88" y="204"/>
                  </a:lnTo>
                  <a:lnTo>
                    <a:pt x="88" y="204"/>
                  </a:lnTo>
                  <a:lnTo>
                    <a:pt x="88" y="201"/>
                  </a:lnTo>
                  <a:lnTo>
                    <a:pt x="94" y="195"/>
                  </a:lnTo>
                  <a:lnTo>
                    <a:pt x="94" y="192"/>
                  </a:lnTo>
                  <a:lnTo>
                    <a:pt x="94" y="192"/>
                  </a:lnTo>
                  <a:lnTo>
                    <a:pt x="94" y="192"/>
                  </a:lnTo>
                  <a:lnTo>
                    <a:pt x="94" y="189"/>
                  </a:lnTo>
                  <a:lnTo>
                    <a:pt x="88" y="189"/>
                  </a:lnTo>
                  <a:lnTo>
                    <a:pt x="85" y="186"/>
                  </a:lnTo>
                  <a:lnTo>
                    <a:pt x="82" y="183"/>
                  </a:lnTo>
                  <a:lnTo>
                    <a:pt x="79" y="180"/>
                  </a:lnTo>
                  <a:lnTo>
                    <a:pt x="76" y="180"/>
                  </a:lnTo>
                  <a:lnTo>
                    <a:pt x="73" y="180"/>
                  </a:lnTo>
                  <a:lnTo>
                    <a:pt x="73" y="180"/>
                  </a:lnTo>
                  <a:lnTo>
                    <a:pt x="70" y="180"/>
                  </a:lnTo>
                  <a:lnTo>
                    <a:pt x="67" y="177"/>
                  </a:lnTo>
                  <a:lnTo>
                    <a:pt x="67" y="177"/>
                  </a:lnTo>
                  <a:lnTo>
                    <a:pt x="64" y="177"/>
                  </a:lnTo>
                  <a:lnTo>
                    <a:pt x="61" y="177"/>
                  </a:lnTo>
                  <a:lnTo>
                    <a:pt x="61" y="177"/>
                  </a:lnTo>
                  <a:lnTo>
                    <a:pt x="58" y="177"/>
                  </a:lnTo>
                  <a:lnTo>
                    <a:pt x="58" y="177"/>
                  </a:lnTo>
                  <a:lnTo>
                    <a:pt x="55" y="174"/>
                  </a:lnTo>
                  <a:lnTo>
                    <a:pt x="55" y="174"/>
                  </a:lnTo>
                  <a:lnTo>
                    <a:pt x="55" y="174"/>
                  </a:lnTo>
                  <a:lnTo>
                    <a:pt x="52" y="174"/>
                  </a:lnTo>
                  <a:lnTo>
                    <a:pt x="52" y="171"/>
                  </a:lnTo>
                  <a:lnTo>
                    <a:pt x="52" y="168"/>
                  </a:lnTo>
                  <a:lnTo>
                    <a:pt x="52" y="164"/>
                  </a:lnTo>
                  <a:lnTo>
                    <a:pt x="46" y="161"/>
                  </a:lnTo>
                  <a:lnTo>
                    <a:pt x="46" y="161"/>
                  </a:lnTo>
                  <a:lnTo>
                    <a:pt x="46" y="158"/>
                  </a:lnTo>
                  <a:lnTo>
                    <a:pt x="46" y="158"/>
                  </a:lnTo>
                  <a:lnTo>
                    <a:pt x="46" y="152"/>
                  </a:lnTo>
                  <a:lnTo>
                    <a:pt x="46" y="152"/>
                  </a:lnTo>
                  <a:lnTo>
                    <a:pt x="46" y="152"/>
                  </a:lnTo>
                  <a:lnTo>
                    <a:pt x="43" y="149"/>
                  </a:lnTo>
                  <a:lnTo>
                    <a:pt x="39" y="149"/>
                  </a:lnTo>
                  <a:lnTo>
                    <a:pt x="33" y="146"/>
                  </a:lnTo>
                  <a:lnTo>
                    <a:pt x="33" y="146"/>
                  </a:lnTo>
                  <a:lnTo>
                    <a:pt x="30" y="146"/>
                  </a:lnTo>
                  <a:lnTo>
                    <a:pt x="27" y="146"/>
                  </a:lnTo>
                  <a:lnTo>
                    <a:pt x="27" y="146"/>
                  </a:lnTo>
                  <a:lnTo>
                    <a:pt x="24" y="146"/>
                  </a:lnTo>
                  <a:lnTo>
                    <a:pt x="24" y="140"/>
                  </a:lnTo>
                  <a:lnTo>
                    <a:pt x="21" y="140"/>
                  </a:lnTo>
                  <a:lnTo>
                    <a:pt x="21" y="140"/>
                  </a:lnTo>
                  <a:lnTo>
                    <a:pt x="18" y="140"/>
                  </a:lnTo>
                  <a:lnTo>
                    <a:pt x="18" y="140"/>
                  </a:lnTo>
                  <a:lnTo>
                    <a:pt x="18" y="137"/>
                  </a:lnTo>
                  <a:lnTo>
                    <a:pt x="18" y="134"/>
                  </a:lnTo>
                  <a:lnTo>
                    <a:pt x="18" y="131"/>
                  </a:lnTo>
                  <a:lnTo>
                    <a:pt x="18" y="128"/>
                  </a:lnTo>
                  <a:lnTo>
                    <a:pt x="15" y="128"/>
                  </a:lnTo>
                  <a:lnTo>
                    <a:pt x="15" y="125"/>
                  </a:lnTo>
                  <a:lnTo>
                    <a:pt x="15" y="125"/>
                  </a:lnTo>
                  <a:lnTo>
                    <a:pt x="15" y="125"/>
                  </a:lnTo>
                  <a:lnTo>
                    <a:pt x="12" y="122"/>
                  </a:lnTo>
                  <a:lnTo>
                    <a:pt x="12" y="119"/>
                  </a:lnTo>
                  <a:lnTo>
                    <a:pt x="12" y="119"/>
                  </a:lnTo>
                  <a:lnTo>
                    <a:pt x="12" y="119"/>
                  </a:lnTo>
                  <a:lnTo>
                    <a:pt x="12" y="116"/>
                  </a:lnTo>
                  <a:lnTo>
                    <a:pt x="12" y="113"/>
                  </a:lnTo>
                  <a:lnTo>
                    <a:pt x="15" y="113"/>
                  </a:lnTo>
                  <a:lnTo>
                    <a:pt x="18" y="107"/>
                  </a:lnTo>
                  <a:lnTo>
                    <a:pt x="33" y="98"/>
                  </a:lnTo>
                  <a:lnTo>
                    <a:pt x="36" y="92"/>
                  </a:lnTo>
                  <a:lnTo>
                    <a:pt x="36" y="92"/>
                  </a:lnTo>
                  <a:lnTo>
                    <a:pt x="39" y="88"/>
                  </a:lnTo>
                  <a:lnTo>
                    <a:pt x="43" y="88"/>
                  </a:lnTo>
                  <a:lnTo>
                    <a:pt x="43" y="85"/>
                  </a:lnTo>
                  <a:lnTo>
                    <a:pt x="43" y="85"/>
                  </a:lnTo>
                  <a:lnTo>
                    <a:pt x="46" y="85"/>
                  </a:lnTo>
                  <a:lnTo>
                    <a:pt x="49" y="92"/>
                  </a:lnTo>
                  <a:lnTo>
                    <a:pt x="52" y="92"/>
                  </a:lnTo>
                  <a:lnTo>
                    <a:pt x="52" y="92"/>
                  </a:lnTo>
                  <a:lnTo>
                    <a:pt x="55" y="88"/>
                  </a:lnTo>
                  <a:lnTo>
                    <a:pt x="55" y="85"/>
                  </a:lnTo>
                  <a:lnTo>
                    <a:pt x="58" y="85"/>
                  </a:lnTo>
                  <a:lnTo>
                    <a:pt x="73" y="85"/>
                  </a:lnTo>
                  <a:lnTo>
                    <a:pt x="70" y="85"/>
                  </a:lnTo>
                  <a:lnTo>
                    <a:pt x="70" y="82"/>
                  </a:lnTo>
                  <a:lnTo>
                    <a:pt x="70" y="82"/>
                  </a:lnTo>
                  <a:lnTo>
                    <a:pt x="73" y="82"/>
                  </a:lnTo>
                  <a:lnTo>
                    <a:pt x="76" y="79"/>
                  </a:lnTo>
                  <a:lnTo>
                    <a:pt x="76" y="79"/>
                  </a:lnTo>
                  <a:lnTo>
                    <a:pt x="79" y="79"/>
                  </a:lnTo>
                  <a:lnTo>
                    <a:pt x="79" y="76"/>
                  </a:lnTo>
                  <a:lnTo>
                    <a:pt x="79" y="73"/>
                  </a:lnTo>
                  <a:lnTo>
                    <a:pt x="79" y="73"/>
                  </a:lnTo>
                  <a:lnTo>
                    <a:pt x="79" y="73"/>
                  </a:lnTo>
                  <a:lnTo>
                    <a:pt x="79" y="73"/>
                  </a:lnTo>
                  <a:lnTo>
                    <a:pt x="79" y="70"/>
                  </a:lnTo>
                  <a:lnTo>
                    <a:pt x="79" y="70"/>
                  </a:lnTo>
                  <a:lnTo>
                    <a:pt x="79" y="70"/>
                  </a:lnTo>
                  <a:lnTo>
                    <a:pt x="82" y="67"/>
                  </a:lnTo>
                  <a:lnTo>
                    <a:pt x="82" y="67"/>
                  </a:lnTo>
                  <a:lnTo>
                    <a:pt x="82" y="67"/>
                  </a:lnTo>
                  <a:lnTo>
                    <a:pt x="85" y="67"/>
                  </a:lnTo>
                  <a:lnTo>
                    <a:pt x="85" y="67"/>
                  </a:lnTo>
                  <a:lnTo>
                    <a:pt x="88" y="67"/>
                  </a:lnTo>
                  <a:lnTo>
                    <a:pt x="88" y="67"/>
                  </a:lnTo>
                  <a:lnTo>
                    <a:pt x="88" y="67"/>
                  </a:lnTo>
                  <a:lnTo>
                    <a:pt x="88" y="67"/>
                  </a:lnTo>
                  <a:lnTo>
                    <a:pt x="88" y="67"/>
                  </a:lnTo>
                  <a:lnTo>
                    <a:pt x="88" y="70"/>
                  </a:lnTo>
                  <a:lnTo>
                    <a:pt x="91" y="70"/>
                  </a:lnTo>
                  <a:lnTo>
                    <a:pt x="91" y="70"/>
                  </a:lnTo>
                  <a:lnTo>
                    <a:pt x="94" y="70"/>
                  </a:lnTo>
                  <a:lnTo>
                    <a:pt x="94" y="70"/>
                  </a:lnTo>
                  <a:lnTo>
                    <a:pt x="106" y="61"/>
                  </a:lnTo>
                  <a:lnTo>
                    <a:pt x="106" y="61"/>
                  </a:lnTo>
                  <a:lnTo>
                    <a:pt x="109" y="61"/>
                  </a:lnTo>
                  <a:lnTo>
                    <a:pt x="109" y="61"/>
                  </a:lnTo>
                  <a:lnTo>
                    <a:pt x="109" y="58"/>
                  </a:lnTo>
                  <a:lnTo>
                    <a:pt x="113" y="55"/>
                  </a:lnTo>
                  <a:lnTo>
                    <a:pt x="113" y="55"/>
                  </a:lnTo>
                  <a:lnTo>
                    <a:pt x="113" y="52"/>
                  </a:lnTo>
                  <a:lnTo>
                    <a:pt x="119" y="49"/>
                  </a:lnTo>
                  <a:lnTo>
                    <a:pt x="119" y="49"/>
                  </a:lnTo>
                  <a:lnTo>
                    <a:pt x="122" y="49"/>
                  </a:lnTo>
                  <a:lnTo>
                    <a:pt x="122" y="49"/>
                  </a:lnTo>
                  <a:lnTo>
                    <a:pt x="122" y="46"/>
                  </a:lnTo>
                  <a:lnTo>
                    <a:pt x="122" y="46"/>
                  </a:lnTo>
                  <a:lnTo>
                    <a:pt x="128" y="43"/>
                  </a:lnTo>
                  <a:lnTo>
                    <a:pt x="128" y="40"/>
                  </a:lnTo>
                  <a:lnTo>
                    <a:pt x="131" y="31"/>
                  </a:lnTo>
                  <a:lnTo>
                    <a:pt x="131" y="31"/>
                  </a:lnTo>
                  <a:lnTo>
                    <a:pt x="131" y="28"/>
                  </a:lnTo>
                  <a:lnTo>
                    <a:pt x="131" y="25"/>
                  </a:lnTo>
                  <a:lnTo>
                    <a:pt x="131" y="25"/>
                  </a:lnTo>
                  <a:lnTo>
                    <a:pt x="131" y="25"/>
                  </a:lnTo>
                  <a:lnTo>
                    <a:pt x="131" y="25"/>
                  </a:lnTo>
                  <a:lnTo>
                    <a:pt x="131" y="25"/>
                  </a:lnTo>
                  <a:lnTo>
                    <a:pt x="131" y="22"/>
                  </a:lnTo>
                  <a:lnTo>
                    <a:pt x="131" y="22"/>
                  </a:lnTo>
                  <a:lnTo>
                    <a:pt x="131" y="22"/>
                  </a:lnTo>
                  <a:lnTo>
                    <a:pt x="131" y="22"/>
                  </a:lnTo>
                  <a:lnTo>
                    <a:pt x="134" y="22"/>
                  </a:lnTo>
                  <a:lnTo>
                    <a:pt x="137" y="22"/>
                  </a:lnTo>
                  <a:lnTo>
                    <a:pt x="140" y="19"/>
                  </a:lnTo>
                  <a:lnTo>
                    <a:pt x="143" y="19"/>
                  </a:lnTo>
                  <a:lnTo>
                    <a:pt x="146" y="19"/>
                  </a:lnTo>
                  <a:lnTo>
                    <a:pt x="158" y="25"/>
                  </a:lnTo>
                  <a:lnTo>
                    <a:pt x="167" y="34"/>
                  </a:lnTo>
                  <a:lnTo>
                    <a:pt x="170" y="34"/>
                  </a:lnTo>
                  <a:lnTo>
                    <a:pt x="179" y="34"/>
                  </a:lnTo>
                  <a:lnTo>
                    <a:pt x="179" y="34"/>
                  </a:lnTo>
                  <a:lnTo>
                    <a:pt x="192" y="28"/>
                  </a:lnTo>
                  <a:lnTo>
                    <a:pt x="195" y="28"/>
                  </a:lnTo>
                  <a:lnTo>
                    <a:pt x="198" y="28"/>
                  </a:lnTo>
                  <a:lnTo>
                    <a:pt x="201" y="31"/>
                  </a:lnTo>
                  <a:lnTo>
                    <a:pt x="201" y="31"/>
                  </a:lnTo>
                  <a:lnTo>
                    <a:pt x="201" y="31"/>
                  </a:lnTo>
                  <a:lnTo>
                    <a:pt x="204" y="31"/>
                  </a:lnTo>
                  <a:lnTo>
                    <a:pt x="204" y="31"/>
                  </a:lnTo>
                  <a:lnTo>
                    <a:pt x="204" y="28"/>
                  </a:lnTo>
                  <a:lnTo>
                    <a:pt x="204" y="25"/>
                  </a:lnTo>
                  <a:lnTo>
                    <a:pt x="204" y="25"/>
                  </a:lnTo>
                  <a:lnTo>
                    <a:pt x="204" y="25"/>
                  </a:lnTo>
                  <a:lnTo>
                    <a:pt x="201" y="22"/>
                  </a:lnTo>
                  <a:lnTo>
                    <a:pt x="201" y="19"/>
                  </a:lnTo>
                  <a:lnTo>
                    <a:pt x="198" y="16"/>
                  </a:lnTo>
                  <a:lnTo>
                    <a:pt x="198" y="16"/>
                  </a:lnTo>
                  <a:lnTo>
                    <a:pt x="198" y="16"/>
                  </a:lnTo>
                  <a:lnTo>
                    <a:pt x="198" y="13"/>
                  </a:lnTo>
                  <a:lnTo>
                    <a:pt x="204" y="6"/>
                  </a:lnTo>
                  <a:lnTo>
                    <a:pt x="216" y="0"/>
                  </a:lnTo>
                  <a:lnTo>
                    <a:pt x="219" y="3"/>
                  </a:lnTo>
                  <a:lnTo>
                    <a:pt x="243" y="0"/>
                  </a:lnTo>
                  <a:lnTo>
                    <a:pt x="246" y="3"/>
                  </a:lnTo>
                  <a:lnTo>
                    <a:pt x="246" y="3"/>
                  </a:lnTo>
                  <a:lnTo>
                    <a:pt x="252" y="6"/>
                  </a:lnTo>
                  <a:lnTo>
                    <a:pt x="256" y="9"/>
                  </a:lnTo>
                  <a:lnTo>
                    <a:pt x="256" y="9"/>
                  </a:lnTo>
                  <a:lnTo>
                    <a:pt x="265" y="9"/>
                  </a:lnTo>
                  <a:lnTo>
                    <a:pt x="268" y="13"/>
                  </a:lnTo>
                  <a:lnTo>
                    <a:pt x="277" y="16"/>
                  </a:lnTo>
                  <a:lnTo>
                    <a:pt x="280" y="16"/>
                  </a:lnTo>
                  <a:lnTo>
                    <a:pt x="280" y="16"/>
                  </a:lnTo>
                  <a:lnTo>
                    <a:pt x="280" y="19"/>
                  </a:lnTo>
                  <a:lnTo>
                    <a:pt x="283" y="22"/>
                  </a:lnTo>
                  <a:lnTo>
                    <a:pt x="283" y="25"/>
                  </a:lnTo>
                  <a:lnTo>
                    <a:pt x="283" y="25"/>
                  </a:lnTo>
                  <a:lnTo>
                    <a:pt x="283" y="28"/>
                  </a:lnTo>
                  <a:lnTo>
                    <a:pt x="280" y="28"/>
                  </a:lnTo>
                  <a:lnTo>
                    <a:pt x="280" y="28"/>
                  </a:lnTo>
                  <a:lnTo>
                    <a:pt x="277" y="28"/>
                  </a:lnTo>
                  <a:lnTo>
                    <a:pt x="277" y="25"/>
                  </a:lnTo>
                  <a:lnTo>
                    <a:pt x="274" y="25"/>
                  </a:lnTo>
                  <a:lnTo>
                    <a:pt x="274" y="25"/>
                  </a:lnTo>
                  <a:lnTo>
                    <a:pt x="274" y="25"/>
                  </a:lnTo>
                  <a:lnTo>
                    <a:pt x="274" y="28"/>
                  </a:lnTo>
                  <a:lnTo>
                    <a:pt x="271" y="28"/>
                  </a:lnTo>
                  <a:lnTo>
                    <a:pt x="271" y="31"/>
                  </a:lnTo>
                  <a:lnTo>
                    <a:pt x="274" y="34"/>
                  </a:lnTo>
                  <a:lnTo>
                    <a:pt x="277" y="40"/>
                  </a:lnTo>
                  <a:lnTo>
                    <a:pt x="277" y="43"/>
                  </a:lnTo>
                  <a:lnTo>
                    <a:pt x="280" y="46"/>
                  </a:lnTo>
                  <a:lnTo>
                    <a:pt x="280" y="46"/>
                  </a:lnTo>
                  <a:lnTo>
                    <a:pt x="280" y="46"/>
                  </a:lnTo>
                  <a:lnTo>
                    <a:pt x="280" y="49"/>
                  </a:lnTo>
                  <a:lnTo>
                    <a:pt x="283" y="49"/>
                  </a:lnTo>
                  <a:lnTo>
                    <a:pt x="280" y="58"/>
                  </a:lnTo>
                  <a:lnTo>
                    <a:pt x="280" y="58"/>
                  </a:lnTo>
                  <a:lnTo>
                    <a:pt x="280" y="58"/>
                  </a:lnTo>
                  <a:lnTo>
                    <a:pt x="283" y="61"/>
                  </a:lnTo>
                  <a:lnTo>
                    <a:pt x="286" y="67"/>
                  </a:lnTo>
                  <a:lnTo>
                    <a:pt x="286" y="70"/>
                  </a:lnTo>
                  <a:lnTo>
                    <a:pt x="289" y="70"/>
                  </a:lnTo>
                  <a:lnTo>
                    <a:pt x="289" y="73"/>
                  </a:lnTo>
                  <a:lnTo>
                    <a:pt x="286" y="82"/>
                  </a:lnTo>
                  <a:lnTo>
                    <a:pt x="286" y="85"/>
                  </a:lnTo>
                  <a:lnTo>
                    <a:pt x="286" y="88"/>
                  </a:lnTo>
                  <a:lnTo>
                    <a:pt x="289" y="92"/>
                  </a:lnTo>
                  <a:lnTo>
                    <a:pt x="295" y="95"/>
                  </a:lnTo>
                  <a:lnTo>
                    <a:pt x="335" y="101"/>
                  </a:lnTo>
                  <a:lnTo>
                    <a:pt x="347" y="101"/>
                  </a:lnTo>
                  <a:lnTo>
                    <a:pt x="371" y="104"/>
                  </a:lnTo>
                  <a:lnTo>
                    <a:pt x="377" y="107"/>
                  </a:lnTo>
                  <a:lnTo>
                    <a:pt x="392" y="119"/>
                  </a:lnTo>
                  <a:lnTo>
                    <a:pt x="399" y="131"/>
                  </a:lnTo>
                  <a:lnTo>
                    <a:pt x="414" y="152"/>
                  </a:lnTo>
                  <a:lnTo>
                    <a:pt x="411" y="158"/>
                  </a:lnTo>
                  <a:lnTo>
                    <a:pt x="411" y="161"/>
                  </a:lnTo>
                  <a:lnTo>
                    <a:pt x="408" y="164"/>
                  </a:lnTo>
                  <a:lnTo>
                    <a:pt x="399" y="168"/>
                  </a:lnTo>
                  <a:lnTo>
                    <a:pt x="389" y="171"/>
                  </a:lnTo>
                  <a:lnTo>
                    <a:pt x="386" y="171"/>
                  </a:lnTo>
                  <a:lnTo>
                    <a:pt x="383" y="174"/>
                  </a:lnTo>
                  <a:lnTo>
                    <a:pt x="383" y="174"/>
                  </a:lnTo>
                  <a:lnTo>
                    <a:pt x="383" y="177"/>
                  </a:lnTo>
                  <a:lnTo>
                    <a:pt x="383" y="180"/>
                  </a:lnTo>
                  <a:lnTo>
                    <a:pt x="386" y="183"/>
                  </a:lnTo>
                  <a:lnTo>
                    <a:pt x="392" y="186"/>
                  </a:lnTo>
                  <a:lnTo>
                    <a:pt x="399" y="189"/>
                  </a:lnTo>
                  <a:lnTo>
                    <a:pt x="402" y="192"/>
                  </a:lnTo>
                  <a:lnTo>
                    <a:pt x="405" y="201"/>
                  </a:lnTo>
                  <a:lnTo>
                    <a:pt x="408" y="207"/>
                  </a:lnTo>
                  <a:lnTo>
                    <a:pt x="408" y="207"/>
                  </a:lnTo>
                  <a:lnTo>
                    <a:pt x="408" y="210"/>
                  </a:lnTo>
                  <a:lnTo>
                    <a:pt x="408" y="210"/>
                  </a:lnTo>
                  <a:lnTo>
                    <a:pt x="408" y="213"/>
                  </a:lnTo>
                  <a:lnTo>
                    <a:pt x="408" y="213"/>
                  </a:lnTo>
                  <a:lnTo>
                    <a:pt x="408" y="213"/>
                  </a:lnTo>
                  <a:lnTo>
                    <a:pt x="405" y="213"/>
                  </a:lnTo>
                  <a:lnTo>
                    <a:pt x="405" y="216"/>
                  </a:lnTo>
                  <a:lnTo>
                    <a:pt x="405" y="216"/>
                  </a:lnTo>
                  <a:lnTo>
                    <a:pt x="405" y="219"/>
                  </a:lnTo>
                  <a:lnTo>
                    <a:pt x="408" y="222"/>
                  </a:lnTo>
                  <a:lnTo>
                    <a:pt x="408" y="225"/>
                  </a:lnTo>
                  <a:lnTo>
                    <a:pt x="408" y="225"/>
                  </a:lnTo>
                  <a:lnTo>
                    <a:pt x="408" y="225"/>
                  </a:lnTo>
                  <a:lnTo>
                    <a:pt x="408" y="228"/>
                  </a:lnTo>
                  <a:lnTo>
                    <a:pt x="411" y="228"/>
                  </a:lnTo>
                  <a:lnTo>
                    <a:pt x="414" y="228"/>
                  </a:lnTo>
                  <a:lnTo>
                    <a:pt x="429" y="228"/>
                  </a:lnTo>
                  <a:lnTo>
                    <a:pt x="429" y="228"/>
                  </a:lnTo>
                  <a:lnTo>
                    <a:pt x="429" y="228"/>
                  </a:lnTo>
                  <a:lnTo>
                    <a:pt x="432" y="228"/>
                  </a:lnTo>
                  <a:lnTo>
                    <a:pt x="432" y="225"/>
                  </a:lnTo>
                  <a:lnTo>
                    <a:pt x="435" y="225"/>
                  </a:lnTo>
                  <a:lnTo>
                    <a:pt x="435" y="225"/>
                  </a:lnTo>
                  <a:lnTo>
                    <a:pt x="447" y="225"/>
                  </a:lnTo>
                  <a:lnTo>
                    <a:pt x="456" y="225"/>
                  </a:lnTo>
                  <a:lnTo>
                    <a:pt x="459" y="228"/>
                  </a:lnTo>
                  <a:lnTo>
                    <a:pt x="462" y="225"/>
                  </a:lnTo>
                  <a:lnTo>
                    <a:pt x="465" y="225"/>
                  </a:lnTo>
                  <a:lnTo>
                    <a:pt x="469" y="225"/>
                  </a:lnTo>
                  <a:lnTo>
                    <a:pt x="472" y="225"/>
                  </a:lnTo>
                  <a:lnTo>
                    <a:pt x="472" y="225"/>
                  </a:lnTo>
                  <a:lnTo>
                    <a:pt x="478" y="228"/>
                  </a:lnTo>
                  <a:lnTo>
                    <a:pt x="478" y="231"/>
                  </a:lnTo>
                  <a:lnTo>
                    <a:pt x="478" y="231"/>
                  </a:lnTo>
                  <a:lnTo>
                    <a:pt x="478" y="234"/>
                  </a:lnTo>
                  <a:lnTo>
                    <a:pt x="478" y="240"/>
                  </a:lnTo>
                  <a:lnTo>
                    <a:pt x="481" y="243"/>
                  </a:lnTo>
                  <a:lnTo>
                    <a:pt x="481" y="247"/>
                  </a:lnTo>
                  <a:lnTo>
                    <a:pt x="484" y="250"/>
                  </a:lnTo>
                  <a:lnTo>
                    <a:pt x="484" y="253"/>
                  </a:lnTo>
                  <a:lnTo>
                    <a:pt x="484" y="253"/>
                  </a:lnTo>
                  <a:lnTo>
                    <a:pt x="487" y="256"/>
                  </a:lnTo>
                  <a:lnTo>
                    <a:pt x="487" y="259"/>
                  </a:lnTo>
                  <a:lnTo>
                    <a:pt x="487" y="259"/>
                  </a:lnTo>
                  <a:lnTo>
                    <a:pt x="487" y="259"/>
                  </a:lnTo>
                  <a:lnTo>
                    <a:pt x="490" y="262"/>
                  </a:lnTo>
                  <a:lnTo>
                    <a:pt x="493" y="262"/>
                  </a:lnTo>
                  <a:lnTo>
                    <a:pt x="496" y="259"/>
                  </a:lnTo>
                  <a:lnTo>
                    <a:pt x="517" y="259"/>
                  </a:lnTo>
                  <a:lnTo>
                    <a:pt x="517" y="256"/>
                  </a:lnTo>
                  <a:lnTo>
                    <a:pt x="520" y="259"/>
                  </a:lnTo>
                  <a:lnTo>
                    <a:pt x="526" y="262"/>
                  </a:lnTo>
                  <a:lnTo>
                    <a:pt x="539" y="268"/>
                  </a:lnTo>
                  <a:lnTo>
                    <a:pt x="542" y="271"/>
                  </a:lnTo>
                  <a:lnTo>
                    <a:pt x="545" y="271"/>
                  </a:lnTo>
                  <a:lnTo>
                    <a:pt x="545" y="274"/>
                  </a:lnTo>
                  <a:lnTo>
                    <a:pt x="545" y="277"/>
                  </a:lnTo>
                  <a:lnTo>
                    <a:pt x="548" y="277"/>
                  </a:lnTo>
                  <a:lnTo>
                    <a:pt x="548" y="280"/>
                  </a:lnTo>
                  <a:lnTo>
                    <a:pt x="557" y="283"/>
                  </a:lnTo>
                  <a:lnTo>
                    <a:pt x="557" y="286"/>
                  </a:lnTo>
                  <a:lnTo>
                    <a:pt x="557" y="286"/>
                  </a:lnTo>
                  <a:lnTo>
                    <a:pt x="557" y="289"/>
                  </a:lnTo>
                  <a:lnTo>
                    <a:pt x="560" y="289"/>
                  </a:lnTo>
                  <a:lnTo>
                    <a:pt x="569" y="286"/>
                  </a:lnTo>
                  <a:lnTo>
                    <a:pt x="572" y="286"/>
                  </a:lnTo>
                  <a:lnTo>
                    <a:pt x="575" y="286"/>
                  </a:lnTo>
                  <a:lnTo>
                    <a:pt x="575" y="286"/>
                  </a:lnTo>
                  <a:lnTo>
                    <a:pt x="590" y="289"/>
                  </a:lnTo>
                  <a:lnTo>
                    <a:pt x="590" y="289"/>
                  </a:lnTo>
                  <a:lnTo>
                    <a:pt x="593" y="289"/>
                  </a:lnTo>
                  <a:lnTo>
                    <a:pt x="596" y="289"/>
                  </a:lnTo>
                  <a:lnTo>
                    <a:pt x="596" y="286"/>
                  </a:lnTo>
                  <a:lnTo>
                    <a:pt x="599" y="286"/>
                  </a:lnTo>
                  <a:lnTo>
                    <a:pt x="599" y="286"/>
                  </a:lnTo>
                  <a:lnTo>
                    <a:pt x="605" y="292"/>
                  </a:lnTo>
                  <a:lnTo>
                    <a:pt x="605" y="292"/>
                  </a:lnTo>
                  <a:lnTo>
                    <a:pt x="608" y="295"/>
                  </a:lnTo>
                  <a:lnTo>
                    <a:pt x="612" y="295"/>
                  </a:lnTo>
                  <a:lnTo>
                    <a:pt x="615" y="292"/>
                  </a:lnTo>
                  <a:lnTo>
                    <a:pt x="615" y="289"/>
                  </a:lnTo>
                  <a:lnTo>
                    <a:pt x="615" y="286"/>
                  </a:lnTo>
                  <a:lnTo>
                    <a:pt x="624" y="277"/>
                  </a:lnTo>
                  <a:lnTo>
                    <a:pt x="624" y="274"/>
                  </a:lnTo>
                  <a:lnTo>
                    <a:pt x="630" y="262"/>
                  </a:lnTo>
                  <a:lnTo>
                    <a:pt x="630" y="262"/>
                  </a:lnTo>
                  <a:lnTo>
                    <a:pt x="630" y="259"/>
                  </a:lnTo>
                  <a:lnTo>
                    <a:pt x="630" y="256"/>
                  </a:lnTo>
                  <a:lnTo>
                    <a:pt x="627" y="256"/>
                  </a:lnTo>
                  <a:lnTo>
                    <a:pt x="627" y="256"/>
                  </a:lnTo>
                  <a:lnTo>
                    <a:pt x="624" y="253"/>
                  </a:lnTo>
                  <a:lnTo>
                    <a:pt x="624" y="253"/>
                  </a:lnTo>
                  <a:lnTo>
                    <a:pt x="624" y="250"/>
                  </a:lnTo>
                  <a:lnTo>
                    <a:pt x="624" y="243"/>
                  </a:lnTo>
                  <a:lnTo>
                    <a:pt x="627" y="234"/>
                  </a:lnTo>
                  <a:lnTo>
                    <a:pt x="627" y="234"/>
                  </a:lnTo>
                  <a:lnTo>
                    <a:pt x="627" y="231"/>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6"/>
            <p:cNvSpPr>
              <a:spLocks noEditPoints="1"/>
            </p:cNvSpPr>
            <p:nvPr/>
          </p:nvSpPr>
          <p:spPr bwMode="auto">
            <a:xfrm>
              <a:off x="4780" y="822"/>
              <a:ext cx="900" cy="760"/>
            </a:xfrm>
            <a:custGeom>
              <a:avLst/>
              <a:gdLst>
                <a:gd name="T0" fmla="*/ 6 w 900"/>
                <a:gd name="T1" fmla="*/ 398 h 760"/>
                <a:gd name="T2" fmla="*/ 12 w 900"/>
                <a:gd name="T3" fmla="*/ 392 h 760"/>
                <a:gd name="T4" fmla="*/ 283 w 900"/>
                <a:gd name="T5" fmla="*/ 246 h 760"/>
                <a:gd name="T6" fmla="*/ 882 w 900"/>
                <a:gd name="T7" fmla="*/ 258 h 760"/>
                <a:gd name="T8" fmla="*/ 830 w 900"/>
                <a:gd name="T9" fmla="*/ 280 h 760"/>
                <a:gd name="T10" fmla="*/ 867 w 900"/>
                <a:gd name="T11" fmla="*/ 289 h 760"/>
                <a:gd name="T12" fmla="*/ 185 w 900"/>
                <a:gd name="T13" fmla="*/ 249 h 760"/>
                <a:gd name="T14" fmla="*/ 106 w 900"/>
                <a:gd name="T15" fmla="*/ 179 h 760"/>
                <a:gd name="T16" fmla="*/ 140 w 900"/>
                <a:gd name="T17" fmla="*/ 149 h 760"/>
                <a:gd name="T18" fmla="*/ 185 w 900"/>
                <a:gd name="T19" fmla="*/ 152 h 760"/>
                <a:gd name="T20" fmla="*/ 785 w 900"/>
                <a:gd name="T21" fmla="*/ 319 h 760"/>
                <a:gd name="T22" fmla="*/ 632 w 900"/>
                <a:gd name="T23" fmla="*/ 289 h 760"/>
                <a:gd name="T24" fmla="*/ 596 w 900"/>
                <a:gd name="T25" fmla="*/ 322 h 760"/>
                <a:gd name="T26" fmla="*/ 605 w 900"/>
                <a:gd name="T27" fmla="*/ 280 h 760"/>
                <a:gd name="T28" fmla="*/ 559 w 900"/>
                <a:gd name="T29" fmla="*/ 234 h 760"/>
                <a:gd name="T30" fmla="*/ 541 w 900"/>
                <a:gd name="T31" fmla="*/ 176 h 760"/>
                <a:gd name="T32" fmla="*/ 559 w 900"/>
                <a:gd name="T33" fmla="*/ 164 h 760"/>
                <a:gd name="T34" fmla="*/ 505 w 900"/>
                <a:gd name="T35" fmla="*/ 128 h 760"/>
                <a:gd name="T36" fmla="*/ 410 w 900"/>
                <a:gd name="T37" fmla="*/ 116 h 760"/>
                <a:gd name="T38" fmla="*/ 349 w 900"/>
                <a:gd name="T39" fmla="*/ 113 h 760"/>
                <a:gd name="T40" fmla="*/ 200 w 900"/>
                <a:gd name="T41" fmla="*/ 100 h 760"/>
                <a:gd name="T42" fmla="*/ 246 w 900"/>
                <a:gd name="T43" fmla="*/ 210 h 760"/>
                <a:gd name="T44" fmla="*/ 289 w 900"/>
                <a:gd name="T45" fmla="*/ 274 h 760"/>
                <a:gd name="T46" fmla="*/ 200 w 900"/>
                <a:gd name="T47" fmla="*/ 310 h 760"/>
                <a:gd name="T48" fmla="*/ 210 w 900"/>
                <a:gd name="T49" fmla="*/ 359 h 760"/>
                <a:gd name="T50" fmla="*/ 276 w 900"/>
                <a:gd name="T51" fmla="*/ 340 h 760"/>
                <a:gd name="T52" fmla="*/ 246 w 900"/>
                <a:gd name="T53" fmla="*/ 389 h 760"/>
                <a:gd name="T54" fmla="*/ 289 w 900"/>
                <a:gd name="T55" fmla="*/ 429 h 760"/>
                <a:gd name="T56" fmla="*/ 249 w 900"/>
                <a:gd name="T57" fmla="*/ 465 h 760"/>
                <a:gd name="T58" fmla="*/ 386 w 900"/>
                <a:gd name="T59" fmla="*/ 550 h 760"/>
                <a:gd name="T60" fmla="*/ 447 w 900"/>
                <a:gd name="T61" fmla="*/ 650 h 760"/>
                <a:gd name="T62" fmla="*/ 492 w 900"/>
                <a:gd name="T63" fmla="*/ 650 h 760"/>
                <a:gd name="T64" fmla="*/ 505 w 900"/>
                <a:gd name="T65" fmla="*/ 656 h 760"/>
                <a:gd name="T66" fmla="*/ 550 w 900"/>
                <a:gd name="T67" fmla="*/ 635 h 760"/>
                <a:gd name="T68" fmla="*/ 575 w 900"/>
                <a:gd name="T69" fmla="*/ 608 h 760"/>
                <a:gd name="T70" fmla="*/ 605 w 900"/>
                <a:gd name="T71" fmla="*/ 602 h 760"/>
                <a:gd name="T72" fmla="*/ 608 w 900"/>
                <a:gd name="T73" fmla="*/ 629 h 760"/>
                <a:gd name="T74" fmla="*/ 611 w 900"/>
                <a:gd name="T75" fmla="*/ 650 h 760"/>
                <a:gd name="T76" fmla="*/ 602 w 900"/>
                <a:gd name="T77" fmla="*/ 672 h 760"/>
                <a:gd name="T78" fmla="*/ 639 w 900"/>
                <a:gd name="T79" fmla="*/ 720 h 760"/>
                <a:gd name="T80" fmla="*/ 718 w 900"/>
                <a:gd name="T81" fmla="*/ 754 h 760"/>
                <a:gd name="T82" fmla="*/ 730 w 900"/>
                <a:gd name="T83" fmla="*/ 720 h 760"/>
                <a:gd name="T84" fmla="*/ 754 w 900"/>
                <a:gd name="T85" fmla="*/ 708 h 760"/>
                <a:gd name="T86" fmla="*/ 775 w 900"/>
                <a:gd name="T87" fmla="*/ 678 h 760"/>
                <a:gd name="T88" fmla="*/ 794 w 900"/>
                <a:gd name="T89" fmla="*/ 669 h 760"/>
                <a:gd name="T90" fmla="*/ 803 w 900"/>
                <a:gd name="T91" fmla="*/ 675 h 760"/>
                <a:gd name="T92" fmla="*/ 803 w 900"/>
                <a:gd name="T93" fmla="*/ 644 h 760"/>
                <a:gd name="T94" fmla="*/ 803 w 900"/>
                <a:gd name="T95" fmla="*/ 626 h 760"/>
                <a:gd name="T96" fmla="*/ 782 w 900"/>
                <a:gd name="T97" fmla="*/ 611 h 760"/>
                <a:gd name="T98" fmla="*/ 757 w 900"/>
                <a:gd name="T99" fmla="*/ 581 h 760"/>
                <a:gd name="T100" fmla="*/ 754 w 900"/>
                <a:gd name="T101" fmla="*/ 547 h 760"/>
                <a:gd name="T102" fmla="*/ 794 w 900"/>
                <a:gd name="T103" fmla="*/ 517 h 760"/>
                <a:gd name="T104" fmla="*/ 803 w 900"/>
                <a:gd name="T105" fmla="*/ 523 h 760"/>
                <a:gd name="T106" fmla="*/ 794 w 900"/>
                <a:gd name="T107" fmla="*/ 511 h 760"/>
                <a:gd name="T108" fmla="*/ 760 w 900"/>
                <a:gd name="T109" fmla="*/ 474 h 760"/>
                <a:gd name="T110" fmla="*/ 779 w 900"/>
                <a:gd name="T111" fmla="*/ 438 h 760"/>
                <a:gd name="T112" fmla="*/ 842 w 900"/>
                <a:gd name="T113" fmla="*/ 343 h 760"/>
                <a:gd name="T114" fmla="*/ 109 w 900"/>
                <a:gd name="T115" fmla="*/ 94 h 760"/>
                <a:gd name="T116" fmla="*/ 164 w 900"/>
                <a:gd name="T117" fmla="*/ 82 h 760"/>
                <a:gd name="T118" fmla="*/ 143 w 900"/>
                <a:gd name="T119" fmla="*/ 9 h 760"/>
                <a:gd name="T120" fmla="*/ 109 w 900"/>
                <a:gd name="T121" fmla="*/ 140 h 760"/>
                <a:gd name="T122" fmla="*/ 203 w 900"/>
                <a:gd name="T123" fmla="*/ 456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0" h="760">
                  <a:moveTo>
                    <a:pt x="3" y="392"/>
                  </a:moveTo>
                  <a:lnTo>
                    <a:pt x="3" y="392"/>
                  </a:lnTo>
                  <a:lnTo>
                    <a:pt x="3" y="392"/>
                  </a:lnTo>
                  <a:lnTo>
                    <a:pt x="0" y="392"/>
                  </a:lnTo>
                  <a:lnTo>
                    <a:pt x="0" y="395"/>
                  </a:lnTo>
                  <a:lnTo>
                    <a:pt x="3" y="395"/>
                  </a:lnTo>
                  <a:lnTo>
                    <a:pt x="3" y="398"/>
                  </a:lnTo>
                  <a:lnTo>
                    <a:pt x="3" y="398"/>
                  </a:lnTo>
                  <a:lnTo>
                    <a:pt x="3" y="401"/>
                  </a:lnTo>
                  <a:lnTo>
                    <a:pt x="3" y="401"/>
                  </a:lnTo>
                  <a:lnTo>
                    <a:pt x="3" y="401"/>
                  </a:lnTo>
                  <a:lnTo>
                    <a:pt x="6" y="398"/>
                  </a:lnTo>
                  <a:lnTo>
                    <a:pt x="3" y="395"/>
                  </a:lnTo>
                  <a:lnTo>
                    <a:pt x="3" y="392"/>
                  </a:lnTo>
                  <a:close/>
                  <a:moveTo>
                    <a:pt x="12" y="392"/>
                  </a:moveTo>
                  <a:lnTo>
                    <a:pt x="6" y="395"/>
                  </a:lnTo>
                  <a:lnTo>
                    <a:pt x="9" y="395"/>
                  </a:lnTo>
                  <a:lnTo>
                    <a:pt x="6" y="395"/>
                  </a:lnTo>
                  <a:lnTo>
                    <a:pt x="12" y="392"/>
                  </a:lnTo>
                  <a:close/>
                  <a:moveTo>
                    <a:pt x="12" y="392"/>
                  </a:moveTo>
                  <a:lnTo>
                    <a:pt x="12" y="395"/>
                  </a:lnTo>
                  <a:lnTo>
                    <a:pt x="9" y="395"/>
                  </a:lnTo>
                  <a:lnTo>
                    <a:pt x="12" y="395"/>
                  </a:lnTo>
                  <a:lnTo>
                    <a:pt x="12" y="392"/>
                  </a:lnTo>
                  <a:lnTo>
                    <a:pt x="12" y="392"/>
                  </a:lnTo>
                  <a:close/>
                  <a:moveTo>
                    <a:pt x="243" y="264"/>
                  </a:moveTo>
                  <a:lnTo>
                    <a:pt x="246" y="271"/>
                  </a:lnTo>
                  <a:lnTo>
                    <a:pt x="252" y="271"/>
                  </a:lnTo>
                  <a:lnTo>
                    <a:pt x="264" y="271"/>
                  </a:lnTo>
                  <a:lnTo>
                    <a:pt x="270" y="268"/>
                  </a:lnTo>
                  <a:lnTo>
                    <a:pt x="273" y="261"/>
                  </a:lnTo>
                  <a:lnTo>
                    <a:pt x="276" y="255"/>
                  </a:lnTo>
                  <a:lnTo>
                    <a:pt x="283" y="252"/>
                  </a:lnTo>
                  <a:lnTo>
                    <a:pt x="283" y="249"/>
                  </a:lnTo>
                  <a:lnTo>
                    <a:pt x="283" y="246"/>
                  </a:lnTo>
                  <a:lnTo>
                    <a:pt x="283" y="246"/>
                  </a:lnTo>
                  <a:lnTo>
                    <a:pt x="283" y="246"/>
                  </a:lnTo>
                  <a:lnTo>
                    <a:pt x="270" y="243"/>
                  </a:lnTo>
                  <a:lnTo>
                    <a:pt x="261" y="243"/>
                  </a:lnTo>
                  <a:lnTo>
                    <a:pt x="252" y="246"/>
                  </a:lnTo>
                  <a:lnTo>
                    <a:pt x="243" y="255"/>
                  </a:lnTo>
                  <a:lnTo>
                    <a:pt x="246" y="258"/>
                  </a:lnTo>
                  <a:lnTo>
                    <a:pt x="246" y="258"/>
                  </a:lnTo>
                  <a:lnTo>
                    <a:pt x="246" y="261"/>
                  </a:lnTo>
                  <a:lnTo>
                    <a:pt x="243" y="264"/>
                  </a:lnTo>
                  <a:close/>
                  <a:moveTo>
                    <a:pt x="900" y="295"/>
                  </a:moveTo>
                  <a:lnTo>
                    <a:pt x="885" y="264"/>
                  </a:lnTo>
                  <a:lnTo>
                    <a:pt x="882" y="258"/>
                  </a:lnTo>
                  <a:lnTo>
                    <a:pt x="879" y="255"/>
                  </a:lnTo>
                  <a:lnTo>
                    <a:pt x="873" y="249"/>
                  </a:lnTo>
                  <a:lnTo>
                    <a:pt x="852" y="240"/>
                  </a:lnTo>
                  <a:lnTo>
                    <a:pt x="836" y="243"/>
                  </a:lnTo>
                  <a:lnTo>
                    <a:pt x="827" y="252"/>
                  </a:lnTo>
                  <a:lnTo>
                    <a:pt x="821" y="271"/>
                  </a:lnTo>
                  <a:lnTo>
                    <a:pt x="821" y="277"/>
                  </a:lnTo>
                  <a:lnTo>
                    <a:pt x="824" y="274"/>
                  </a:lnTo>
                  <a:lnTo>
                    <a:pt x="824" y="274"/>
                  </a:lnTo>
                  <a:lnTo>
                    <a:pt x="827" y="277"/>
                  </a:lnTo>
                  <a:lnTo>
                    <a:pt x="827" y="280"/>
                  </a:lnTo>
                  <a:lnTo>
                    <a:pt x="830" y="280"/>
                  </a:lnTo>
                  <a:lnTo>
                    <a:pt x="830" y="277"/>
                  </a:lnTo>
                  <a:lnTo>
                    <a:pt x="833" y="277"/>
                  </a:lnTo>
                  <a:lnTo>
                    <a:pt x="839" y="277"/>
                  </a:lnTo>
                  <a:lnTo>
                    <a:pt x="845" y="277"/>
                  </a:lnTo>
                  <a:lnTo>
                    <a:pt x="845" y="283"/>
                  </a:lnTo>
                  <a:lnTo>
                    <a:pt x="845" y="292"/>
                  </a:lnTo>
                  <a:lnTo>
                    <a:pt x="849" y="295"/>
                  </a:lnTo>
                  <a:lnTo>
                    <a:pt x="855" y="295"/>
                  </a:lnTo>
                  <a:lnTo>
                    <a:pt x="867" y="295"/>
                  </a:lnTo>
                  <a:lnTo>
                    <a:pt x="864" y="295"/>
                  </a:lnTo>
                  <a:lnTo>
                    <a:pt x="864" y="292"/>
                  </a:lnTo>
                  <a:lnTo>
                    <a:pt x="867" y="289"/>
                  </a:lnTo>
                  <a:lnTo>
                    <a:pt x="900" y="295"/>
                  </a:lnTo>
                  <a:close/>
                  <a:moveTo>
                    <a:pt x="191" y="258"/>
                  </a:moveTo>
                  <a:lnTo>
                    <a:pt x="197" y="258"/>
                  </a:lnTo>
                  <a:lnTo>
                    <a:pt x="206" y="255"/>
                  </a:lnTo>
                  <a:lnTo>
                    <a:pt x="213" y="246"/>
                  </a:lnTo>
                  <a:lnTo>
                    <a:pt x="216" y="234"/>
                  </a:lnTo>
                  <a:lnTo>
                    <a:pt x="213" y="231"/>
                  </a:lnTo>
                  <a:lnTo>
                    <a:pt x="197" y="237"/>
                  </a:lnTo>
                  <a:lnTo>
                    <a:pt x="194" y="237"/>
                  </a:lnTo>
                  <a:lnTo>
                    <a:pt x="194" y="240"/>
                  </a:lnTo>
                  <a:lnTo>
                    <a:pt x="188" y="243"/>
                  </a:lnTo>
                  <a:lnTo>
                    <a:pt x="185" y="249"/>
                  </a:lnTo>
                  <a:lnTo>
                    <a:pt x="188" y="255"/>
                  </a:lnTo>
                  <a:lnTo>
                    <a:pt x="191" y="258"/>
                  </a:lnTo>
                  <a:close/>
                  <a:moveTo>
                    <a:pt x="118" y="167"/>
                  </a:moveTo>
                  <a:lnTo>
                    <a:pt x="121" y="164"/>
                  </a:lnTo>
                  <a:lnTo>
                    <a:pt x="124" y="161"/>
                  </a:lnTo>
                  <a:lnTo>
                    <a:pt x="124" y="161"/>
                  </a:lnTo>
                  <a:lnTo>
                    <a:pt x="124" y="161"/>
                  </a:lnTo>
                  <a:lnTo>
                    <a:pt x="124" y="161"/>
                  </a:lnTo>
                  <a:lnTo>
                    <a:pt x="124" y="158"/>
                  </a:lnTo>
                  <a:lnTo>
                    <a:pt x="118" y="161"/>
                  </a:lnTo>
                  <a:lnTo>
                    <a:pt x="115" y="167"/>
                  </a:lnTo>
                  <a:lnTo>
                    <a:pt x="106" y="179"/>
                  </a:lnTo>
                  <a:lnTo>
                    <a:pt x="112" y="188"/>
                  </a:lnTo>
                  <a:lnTo>
                    <a:pt x="118" y="198"/>
                  </a:lnTo>
                  <a:lnTo>
                    <a:pt x="124" y="204"/>
                  </a:lnTo>
                  <a:lnTo>
                    <a:pt x="133" y="198"/>
                  </a:lnTo>
                  <a:lnTo>
                    <a:pt x="136" y="195"/>
                  </a:lnTo>
                  <a:lnTo>
                    <a:pt x="130" y="195"/>
                  </a:lnTo>
                  <a:lnTo>
                    <a:pt x="118" y="167"/>
                  </a:lnTo>
                  <a:close/>
                  <a:moveTo>
                    <a:pt x="176" y="140"/>
                  </a:moveTo>
                  <a:lnTo>
                    <a:pt x="161" y="140"/>
                  </a:lnTo>
                  <a:lnTo>
                    <a:pt x="152" y="140"/>
                  </a:lnTo>
                  <a:lnTo>
                    <a:pt x="146" y="143"/>
                  </a:lnTo>
                  <a:lnTo>
                    <a:pt x="140" y="149"/>
                  </a:lnTo>
                  <a:lnTo>
                    <a:pt x="133" y="158"/>
                  </a:lnTo>
                  <a:lnTo>
                    <a:pt x="149" y="167"/>
                  </a:lnTo>
                  <a:lnTo>
                    <a:pt x="158" y="170"/>
                  </a:lnTo>
                  <a:lnTo>
                    <a:pt x="164" y="167"/>
                  </a:lnTo>
                  <a:lnTo>
                    <a:pt x="167" y="170"/>
                  </a:lnTo>
                  <a:lnTo>
                    <a:pt x="170" y="173"/>
                  </a:lnTo>
                  <a:lnTo>
                    <a:pt x="176" y="173"/>
                  </a:lnTo>
                  <a:lnTo>
                    <a:pt x="179" y="170"/>
                  </a:lnTo>
                  <a:lnTo>
                    <a:pt x="182" y="167"/>
                  </a:lnTo>
                  <a:lnTo>
                    <a:pt x="185" y="158"/>
                  </a:lnTo>
                  <a:lnTo>
                    <a:pt x="185" y="155"/>
                  </a:lnTo>
                  <a:lnTo>
                    <a:pt x="185" y="152"/>
                  </a:lnTo>
                  <a:lnTo>
                    <a:pt x="182" y="146"/>
                  </a:lnTo>
                  <a:lnTo>
                    <a:pt x="176" y="140"/>
                  </a:lnTo>
                  <a:close/>
                  <a:moveTo>
                    <a:pt x="827" y="316"/>
                  </a:moveTo>
                  <a:lnTo>
                    <a:pt x="821" y="310"/>
                  </a:lnTo>
                  <a:lnTo>
                    <a:pt x="815" y="313"/>
                  </a:lnTo>
                  <a:lnTo>
                    <a:pt x="812" y="310"/>
                  </a:lnTo>
                  <a:lnTo>
                    <a:pt x="818" y="310"/>
                  </a:lnTo>
                  <a:lnTo>
                    <a:pt x="824" y="310"/>
                  </a:lnTo>
                  <a:lnTo>
                    <a:pt x="824" y="307"/>
                  </a:lnTo>
                  <a:lnTo>
                    <a:pt x="800" y="310"/>
                  </a:lnTo>
                  <a:lnTo>
                    <a:pt x="794" y="313"/>
                  </a:lnTo>
                  <a:lnTo>
                    <a:pt x="785" y="319"/>
                  </a:lnTo>
                  <a:lnTo>
                    <a:pt x="769" y="334"/>
                  </a:lnTo>
                  <a:lnTo>
                    <a:pt x="760" y="340"/>
                  </a:lnTo>
                  <a:lnTo>
                    <a:pt x="748" y="340"/>
                  </a:lnTo>
                  <a:lnTo>
                    <a:pt x="736" y="337"/>
                  </a:lnTo>
                  <a:lnTo>
                    <a:pt x="715" y="316"/>
                  </a:lnTo>
                  <a:lnTo>
                    <a:pt x="672" y="298"/>
                  </a:lnTo>
                  <a:lnTo>
                    <a:pt x="657" y="286"/>
                  </a:lnTo>
                  <a:lnTo>
                    <a:pt x="651" y="283"/>
                  </a:lnTo>
                  <a:lnTo>
                    <a:pt x="639" y="283"/>
                  </a:lnTo>
                  <a:lnTo>
                    <a:pt x="636" y="283"/>
                  </a:lnTo>
                  <a:lnTo>
                    <a:pt x="632" y="286"/>
                  </a:lnTo>
                  <a:lnTo>
                    <a:pt x="632" y="289"/>
                  </a:lnTo>
                  <a:lnTo>
                    <a:pt x="629" y="289"/>
                  </a:lnTo>
                  <a:lnTo>
                    <a:pt x="626" y="292"/>
                  </a:lnTo>
                  <a:lnTo>
                    <a:pt x="617" y="292"/>
                  </a:lnTo>
                  <a:lnTo>
                    <a:pt x="614" y="295"/>
                  </a:lnTo>
                  <a:lnTo>
                    <a:pt x="611" y="298"/>
                  </a:lnTo>
                  <a:lnTo>
                    <a:pt x="608" y="313"/>
                  </a:lnTo>
                  <a:lnTo>
                    <a:pt x="602" y="328"/>
                  </a:lnTo>
                  <a:lnTo>
                    <a:pt x="599" y="331"/>
                  </a:lnTo>
                  <a:lnTo>
                    <a:pt x="593" y="334"/>
                  </a:lnTo>
                  <a:lnTo>
                    <a:pt x="596" y="331"/>
                  </a:lnTo>
                  <a:lnTo>
                    <a:pt x="596" y="325"/>
                  </a:lnTo>
                  <a:lnTo>
                    <a:pt x="596" y="322"/>
                  </a:lnTo>
                  <a:lnTo>
                    <a:pt x="593" y="319"/>
                  </a:lnTo>
                  <a:lnTo>
                    <a:pt x="596" y="316"/>
                  </a:lnTo>
                  <a:lnTo>
                    <a:pt x="596" y="316"/>
                  </a:lnTo>
                  <a:lnTo>
                    <a:pt x="593" y="313"/>
                  </a:lnTo>
                  <a:lnTo>
                    <a:pt x="593" y="313"/>
                  </a:lnTo>
                  <a:lnTo>
                    <a:pt x="596" y="313"/>
                  </a:lnTo>
                  <a:lnTo>
                    <a:pt x="602" y="307"/>
                  </a:lnTo>
                  <a:lnTo>
                    <a:pt x="605" y="301"/>
                  </a:lnTo>
                  <a:lnTo>
                    <a:pt x="608" y="298"/>
                  </a:lnTo>
                  <a:lnTo>
                    <a:pt x="605" y="289"/>
                  </a:lnTo>
                  <a:lnTo>
                    <a:pt x="605" y="283"/>
                  </a:lnTo>
                  <a:lnTo>
                    <a:pt x="605" y="280"/>
                  </a:lnTo>
                  <a:lnTo>
                    <a:pt x="608" y="274"/>
                  </a:lnTo>
                  <a:lnTo>
                    <a:pt x="593" y="258"/>
                  </a:lnTo>
                  <a:lnTo>
                    <a:pt x="590" y="258"/>
                  </a:lnTo>
                  <a:lnTo>
                    <a:pt x="526" y="274"/>
                  </a:lnTo>
                  <a:lnTo>
                    <a:pt x="514" y="268"/>
                  </a:lnTo>
                  <a:lnTo>
                    <a:pt x="514" y="264"/>
                  </a:lnTo>
                  <a:lnTo>
                    <a:pt x="526" y="261"/>
                  </a:lnTo>
                  <a:lnTo>
                    <a:pt x="535" y="258"/>
                  </a:lnTo>
                  <a:lnTo>
                    <a:pt x="547" y="252"/>
                  </a:lnTo>
                  <a:lnTo>
                    <a:pt x="556" y="246"/>
                  </a:lnTo>
                  <a:lnTo>
                    <a:pt x="559" y="240"/>
                  </a:lnTo>
                  <a:lnTo>
                    <a:pt x="559" y="234"/>
                  </a:lnTo>
                  <a:lnTo>
                    <a:pt x="562" y="228"/>
                  </a:lnTo>
                  <a:lnTo>
                    <a:pt x="562" y="222"/>
                  </a:lnTo>
                  <a:lnTo>
                    <a:pt x="566" y="201"/>
                  </a:lnTo>
                  <a:lnTo>
                    <a:pt x="566" y="195"/>
                  </a:lnTo>
                  <a:lnTo>
                    <a:pt x="562" y="185"/>
                  </a:lnTo>
                  <a:lnTo>
                    <a:pt x="566" y="179"/>
                  </a:lnTo>
                  <a:lnTo>
                    <a:pt x="566" y="176"/>
                  </a:lnTo>
                  <a:lnTo>
                    <a:pt x="562" y="179"/>
                  </a:lnTo>
                  <a:lnTo>
                    <a:pt x="559" y="179"/>
                  </a:lnTo>
                  <a:lnTo>
                    <a:pt x="553" y="176"/>
                  </a:lnTo>
                  <a:lnTo>
                    <a:pt x="547" y="176"/>
                  </a:lnTo>
                  <a:lnTo>
                    <a:pt x="541" y="176"/>
                  </a:lnTo>
                  <a:lnTo>
                    <a:pt x="538" y="176"/>
                  </a:lnTo>
                  <a:lnTo>
                    <a:pt x="538" y="173"/>
                  </a:lnTo>
                  <a:lnTo>
                    <a:pt x="538" y="173"/>
                  </a:lnTo>
                  <a:lnTo>
                    <a:pt x="538" y="173"/>
                  </a:lnTo>
                  <a:lnTo>
                    <a:pt x="541" y="170"/>
                  </a:lnTo>
                  <a:lnTo>
                    <a:pt x="541" y="170"/>
                  </a:lnTo>
                  <a:lnTo>
                    <a:pt x="547" y="167"/>
                  </a:lnTo>
                  <a:lnTo>
                    <a:pt x="547" y="164"/>
                  </a:lnTo>
                  <a:lnTo>
                    <a:pt x="550" y="164"/>
                  </a:lnTo>
                  <a:lnTo>
                    <a:pt x="553" y="167"/>
                  </a:lnTo>
                  <a:lnTo>
                    <a:pt x="556" y="167"/>
                  </a:lnTo>
                  <a:lnTo>
                    <a:pt x="559" y="164"/>
                  </a:lnTo>
                  <a:lnTo>
                    <a:pt x="556" y="161"/>
                  </a:lnTo>
                  <a:lnTo>
                    <a:pt x="553" y="155"/>
                  </a:lnTo>
                  <a:lnTo>
                    <a:pt x="550" y="152"/>
                  </a:lnTo>
                  <a:lnTo>
                    <a:pt x="547" y="137"/>
                  </a:lnTo>
                  <a:lnTo>
                    <a:pt x="541" y="131"/>
                  </a:lnTo>
                  <a:lnTo>
                    <a:pt x="532" y="125"/>
                  </a:lnTo>
                  <a:lnTo>
                    <a:pt x="526" y="125"/>
                  </a:lnTo>
                  <a:lnTo>
                    <a:pt x="529" y="134"/>
                  </a:lnTo>
                  <a:lnTo>
                    <a:pt x="517" y="140"/>
                  </a:lnTo>
                  <a:lnTo>
                    <a:pt x="511" y="140"/>
                  </a:lnTo>
                  <a:lnTo>
                    <a:pt x="508" y="137"/>
                  </a:lnTo>
                  <a:lnTo>
                    <a:pt x="505" y="128"/>
                  </a:lnTo>
                  <a:lnTo>
                    <a:pt x="499" y="125"/>
                  </a:lnTo>
                  <a:lnTo>
                    <a:pt x="489" y="122"/>
                  </a:lnTo>
                  <a:lnTo>
                    <a:pt x="486" y="116"/>
                  </a:lnTo>
                  <a:lnTo>
                    <a:pt x="474" y="113"/>
                  </a:lnTo>
                  <a:lnTo>
                    <a:pt x="459" y="113"/>
                  </a:lnTo>
                  <a:lnTo>
                    <a:pt x="447" y="106"/>
                  </a:lnTo>
                  <a:lnTo>
                    <a:pt x="444" y="91"/>
                  </a:lnTo>
                  <a:lnTo>
                    <a:pt x="441" y="94"/>
                  </a:lnTo>
                  <a:lnTo>
                    <a:pt x="438" y="97"/>
                  </a:lnTo>
                  <a:lnTo>
                    <a:pt x="432" y="100"/>
                  </a:lnTo>
                  <a:lnTo>
                    <a:pt x="429" y="106"/>
                  </a:lnTo>
                  <a:lnTo>
                    <a:pt x="410" y="116"/>
                  </a:lnTo>
                  <a:lnTo>
                    <a:pt x="407" y="116"/>
                  </a:lnTo>
                  <a:lnTo>
                    <a:pt x="404" y="116"/>
                  </a:lnTo>
                  <a:lnTo>
                    <a:pt x="398" y="116"/>
                  </a:lnTo>
                  <a:lnTo>
                    <a:pt x="395" y="113"/>
                  </a:lnTo>
                  <a:lnTo>
                    <a:pt x="389" y="113"/>
                  </a:lnTo>
                  <a:lnTo>
                    <a:pt x="386" y="116"/>
                  </a:lnTo>
                  <a:lnTo>
                    <a:pt x="383" y="116"/>
                  </a:lnTo>
                  <a:lnTo>
                    <a:pt x="380" y="119"/>
                  </a:lnTo>
                  <a:lnTo>
                    <a:pt x="377" y="119"/>
                  </a:lnTo>
                  <a:lnTo>
                    <a:pt x="356" y="119"/>
                  </a:lnTo>
                  <a:lnTo>
                    <a:pt x="353" y="119"/>
                  </a:lnTo>
                  <a:lnTo>
                    <a:pt x="349" y="113"/>
                  </a:lnTo>
                  <a:lnTo>
                    <a:pt x="349" y="106"/>
                  </a:lnTo>
                  <a:lnTo>
                    <a:pt x="349" y="100"/>
                  </a:lnTo>
                  <a:lnTo>
                    <a:pt x="343" y="97"/>
                  </a:lnTo>
                  <a:lnTo>
                    <a:pt x="289" y="85"/>
                  </a:lnTo>
                  <a:lnTo>
                    <a:pt x="267" y="76"/>
                  </a:lnTo>
                  <a:lnTo>
                    <a:pt x="246" y="73"/>
                  </a:lnTo>
                  <a:lnTo>
                    <a:pt x="240" y="73"/>
                  </a:lnTo>
                  <a:lnTo>
                    <a:pt x="222" y="79"/>
                  </a:lnTo>
                  <a:lnTo>
                    <a:pt x="213" y="79"/>
                  </a:lnTo>
                  <a:lnTo>
                    <a:pt x="203" y="76"/>
                  </a:lnTo>
                  <a:lnTo>
                    <a:pt x="200" y="88"/>
                  </a:lnTo>
                  <a:lnTo>
                    <a:pt x="200" y="100"/>
                  </a:lnTo>
                  <a:lnTo>
                    <a:pt x="200" y="113"/>
                  </a:lnTo>
                  <a:lnTo>
                    <a:pt x="203" y="119"/>
                  </a:lnTo>
                  <a:lnTo>
                    <a:pt x="210" y="128"/>
                  </a:lnTo>
                  <a:lnTo>
                    <a:pt x="213" y="137"/>
                  </a:lnTo>
                  <a:lnTo>
                    <a:pt x="213" y="146"/>
                  </a:lnTo>
                  <a:lnTo>
                    <a:pt x="213" y="149"/>
                  </a:lnTo>
                  <a:lnTo>
                    <a:pt x="219" y="155"/>
                  </a:lnTo>
                  <a:lnTo>
                    <a:pt x="234" y="167"/>
                  </a:lnTo>
                  <a:lnTo>
                    <a:pt x="243" y="170"/>
                  </a:lnTo>
                  <a:lnTo>
                    <a:pt x="246" y="176"/>
                  </a:lnTo>
                  <a:lnTo>
                    <a:pt x="255" y="201"/>
                  </a:lnTo>
                  <a:lnTo>
                    <a:pt x="246" y="210"/>
                  </a:lnTo>
                  <a:lnTo>
                    <a:pt x="246" y="213"/>
                  </a:lnTo>
                  <a:lnTo>
                    <a:pt x="249" y="210"/>
                  </a:lnTo>
                  <a:lnTo>
                    <a:pt x="255" y="207"/>
                  </a:lnTo>
                  <a:lnTo>
                    <a:pt x="261" y="207"/>
                  </a:lnTo>
                  <a:lnTo>
                    <a:pt x="264" y="210"/>
                  </a:lnTo>
                  <a:lnTo>
                    <a:pt x="264" y="216"/>
                  </a:lnTo>
                  <a:lnTo>
                    <a:pt x="267" y="219"/>
                  </a:lnTo>
                  <a:lnTo>
                    <a:pt x="289" y="243"/>
                  </a:lnTo>
                  <a:lnTo>
                    <a:pt x="295" y="252"/>
                  </a:lnTo>
                  <a:lnTo>
                    <a:pt x="295" y="264"/>
                  </a:lnTo>
                  <a:lnTo>
                    <a:pt x="295" y="271"/>
                  </a:lnTo>
                  <a:lnTo>
                    <a:pt x="289" y="274"/>
                  </a:lnTo>
                  <a:lnTo>
                    <a:pt x="279" y="280"/>
                  </a:lnTo>
                  <a:lnTo>
                    <a:pt x="267" y="289"/>
                  </a:lnTo>
                  <a:lnTo>
                    <a:pt x="264" y="292"/>
                  </a:lnTo>
                  <a:lnTo>
                    <a:pt x="255" y="295"/>
                  </a:lnTo>
                  <a:lnTo>
                    <a:pt x="228" y="295"/>
                  </a:lnTo>
                  <a:lnTo>
                    <a:pt x="206" y="301"/>
                  </a:lnTo>
                  <a:lnTo>
                    <a:pt x="200" y="298"/>
                  </a:lnTo>
                  <a:lnTo>
                    <a:pt x="197" y="301"/>
                  </a:lnTo>
                  <a:lnTo>
                    <a:pt x="194" y="307"/>
                  </a:lnTo>
                  <a:lnTo>
                    <a:pt x="194" y="313"/>
                  </a:lnTo>
                  <a:lnTo>
                    <a:pt x="197" y="316"/>
                  </a:lnTo>
                  <a:lnTo>
                    <a:pt x="200" y="310"/>
                  </a:lnTo>
                  <a:lnTo>
                    <a:pt x="203" y="313"/>
                  </a:lnTo>
                  <a:lnTo>
                    <a:pt x="210" y="316"/>
                  </a:lnTo>
                  <a:lnTo>
                    <a:pt x="213" y="316"/>
                  </a:lnTo>
                  <a:lnTo>
                    <a:pt x="213" y="319"/>
                  </a:lnTo>
                  <a:lnTo>
                    <a:pt x="206" y="319"/>
                  </a:lnTo>
                  <a:lnTo>
                    <a:pt x="197" y="322"/>
                  </a:lnTo>
                  <a:lnTo>
                    <a:pt x="191" y="325"/>
                  </a:lnTo>
                  <a:lnTo>
                    <a:pt x="188" y="328"/>
                  </a:lnTo>
                  <a:lnTo>
                    <a:pt x="188" y="340"/>
                  </a:lnTo>
                  <a:lnTo>
                    <a:pt x="194" y="350"/>
                  </a:lnTo>
                  <a:lnTo>
                    <a:pt x="200" y="359"/>
                  </a:lnTo>
                  <a:lnTo>
                    <a:pt x="210" y="359"/>
                  </a:lnTo>
                  <a:lnTo>
                    <a:pt x="213" y="359"/>
                  </a:lnTo>
                  <a:lnTo>
                    <a:pt x="222" y="350"/>
                  </a:lnTo>
                  <a:lnTo>
                    <a:pt x="225" y="350"/>
                  </a:lnTo>
                  <a:lnTo>
                    <a:pt x="234" y="350"/>
                  </a:lnTo>
                  <a:lnTo>
                    <a:pt x="243" y="350"/>
                  </a:lnTo>
                  <a:lnTo>
                    <a:pt x="255" y="347"/>
                  </a:lnTo>
                  <a:lnTo>
                    <a:pt x="264" y="343"/>
                  </a:lnTo>
                  <a:lnTo>
                    <a:pt x="264" y="347"/>
                  </a:lnTo>
                  <a:lnTo>
                    <a:pt x="261" y="350"/>
                  </a:lnTo>
                  <a:lnTo>
                    <a:pt x="261" y="350"/>
                  </a:lnTo>
                  <a:lnTo>
                    <a:pt x="267" y="347"/>
                  </a:lnTo>
                  <a:lnTo>
                    <a:pt x="276" y="340"/>
                  </a:lnTo>
                  <a:lnTo>
                    <a:pt x="283" y="337"/>
                  </a:lnTo>
                  <a:lnTo>
                    <a:pt x="279" y="343"/>
                  </a:lnTo>
                  <a:lnTo>
                    <a:pt x="276" y="353"/>
                  </a:lnTo>
                  <a:lnTo>
                    <a:pt x="273" y="359"/>
                  </a:lnTo>
                  <a:lnTo>
                    <a:pt x="270" y="359"/>
                  </a:lnTo>
                  <a:lnTo>
                    <a:pt x="264" y="359"/>
                  </a:lnTo>
                  <a:lnTo>
                    <a:pt x="255" y="365"/>
                  </a:lnTo>
                  <a:lnTo>
                    <a:pt x="252" y="365"/>
                  </a:lnTo>
                  <a:lnTo>
                    <a:pt x="252" y="368"/>
                  </a:lnTo>
                  <a:lnTo>
                    <a:pt x="252" y="377"/>
                  </a:lnTo>
                  <a:lnTo>
                    <a:pt x="249" y="383"/>
                  </a:lnTo>
                  <a:lnTo>
                    <a:pt x="246" y="389"/>
                  </a:lnTo>
                  <a:lnTo>
                    <a:pt x="243" y="398"/>
                  </a:lnTo>
                  <a:lnTo>
                    <a:pt x="243" y="401"/>
                  </a:lnTo>
                  <a:lnTo>
                    <a:pt x="249" y="410"/>
                  </a:lnTo>
                  <a:lnTo>
                    <a:pt x="255" y="426"/>
                  </a:lnTo>
                  <a:lnTo>
                    <a:pt x="258" y="426"/>
                  </a:lnTo>
                  <a:lnTo>
                    <a:pt x="261" y="419"/>
                  </a:lnTo>
                  <a:lnTo>
                    <a:pt x="270" y="413"/>
                  </a:lnTo>
                  <a:lnTo>
                    <a:pt x="279" y="413"/>
                  </a:lnTo>
                  <a:lnTo>
                    <a:pt x="286" y="416"/>
                  </a:lnTo>
                  <a:lnTo>
                    <a:pt x="286" y="416"/>
                  </a:lnTo>
                  <a:lnTo>
                    <a:pt x="286" y="422"/>
                  </a:lnTo>
                  <a:lnTo>
                    <a:pt x="289" y="429"/>
                  </a:lnTo>
                  <a:lnTo>
                    <a:pt x="295" y="432"/>
                  </a:lnTo>
                  <a:lnTo>
                    <a:pt x="298" y="438"/>
                  </a:lnTo>
                  <a:lnTo>
                    <a:pt x="298" y="444"/>
                  </a:lnTo>
                  <a:lnTo>
                    <a:pt x="298" y="453"/>
                  </a:lnTo>
                  <a:lnTo>
                    <a:pt x="295" y="462"/>
                  </a:lnTo>
                  <a:lnTo>
                    <a:pt x="292" y="465"/>
                  </a:lnTo>
                  <a:lnTo>
                    <a:pt x="286" y="468"/>
                  </a:lnTo>
                  <a:lnTo>
                    <a:pt x="279" y="468"/>
                  </a:lnTo>
                  <a:lnTo>
                    <a:pt x="270" y="459"/>
                  </a:lnTo>
                  <a:lnTo>
                    <a:pt x="264" y="459"/>
                  </a:lnTo>
                  <a:lnTo>
                    <a:pt x="258" y="459"/>
                  </a:lnTo>
                  <a:lnTo>
                    <a:pt x="249" y="465"/>
                  </a:lnTo>
                  <a:lnTo>
                    <a:pt x="270" y="508"/>
                  </a:lnTo>
                  <a:lnTo>
                    <a:pt x="279" y="520"/>
                  </a:lnTo>
                  <a:lnTo>
                    <a:pt x="289" y="526"/>
                  </a:lnTo>
                  <a:lnTo>
                    <a:pt x="295" y="529"/>
                  </a:lnTo>
                  <a:lnTo>
                    <a:pt x="298" y="523"/>
                  </a:lnTo>
                  <a:lnTo>
                    <a:pt x="301" y="523"/>
                  </a:lnTo>
                  <a:lnTo>
                    <a:pt x="307" y="523"/>
                  </a:lnTo>
                  <a:lnTo>
                    <a:pt x="316" y="529"/>
                  </a:lnTo>
                  <a:lnTo>
                    <a:pt x="349" y="529"/>
                  </a:lnTo>
                  <a:lnTo>
                    <a:pt x="362" y="532"/>
                  </a:lnTo>
                  <a:lnTo>
                    <a:pt x="371" y="538"/>
                  </a:lnTo>
                  <a:lnTo>
                    <a:pt x="386" y="550"/>
                  </a:lnTo>
                  <a:lnTo>
                    <a:pt x="398" y="556"/>
                  </a:lnTo>
                  <a:lnTo>
                    <a:pt x="398" y="565"/>
                  </a:lnTo>
                  <a:lnTo>
                    <a:pt x="401" y="577"/>
                  </a:lnTo>
                  <a:lnTo>
                    <a:pt x="407" y="593"/>
                  </a:lnTo>
                  <a:lnTo>
                    <a:pt x="413" y="599"/>
                  </a:lnTo>
                  <a:lnTo>
                    <a:pt x="416" y="599"/>
                  </a:lnTo>
                  <a:lnTo>
                    <a:pt x="429" y="605"/>
                  </a:lnTo>
                  <a:lnTo>
                    <a:pt x="432" y="608"/>
                  </a:lnTo>
                  <a:lnTo>
                    <a:pt x="435" y="617"/>
                  </a:lnTo>
                  <a:lnTo>
                    <a:pt x="435" y="629"/>
                  </a:lnTo>
                  <a:lnTo>
                    <a:pt x="438" y="641"/>
                  </a:lnTo>
                  <a:lnTo>
                    <a:pt x="447" y="650"/>
                  </a:lnTo>
                  <a:lnTo>
                    <a:pt x="465" y="666"/>
                  </a:lnTo>
                  <a:lnTo>
                    <a:pt x="474" y="669"/>
                  </a:lnTo>
                  <a:lnTo>
                    <a:pt x="486" y="669"/>
                  </a:lnTo>
                  <a:lnTo>
                    <a:pt x="489" y="660"/>
                  </a:lnTo>
                  <a:lnTo>
                    <a:pt x="489" y="660"/>
                  </a:lnTo>
                  <a:lnTo>
                    <a:pt x="489" y="656"/>
                  </a:lnTo>
                  <a:lnTo>
                    <a:pt x="489" y="653"/>
                  </a:lnTo>
                  <a:lnTo>
                    <a:pt x="489" y="653"/>
                  </a:lnTo>
                  <a:lnTo>
                    <a:pt x="492" y="653"/>
                  </a:lnTo>
                  <a:lnTo>
                    <a:pt x="492" y="650"/>
                  </a:lnTo>
                  <a:lnTo>
                    <a:pt x="492" y="650"/>
                  </a:lnTo>
                  <a:lnTo>
                    <a:pt x="492" y="650"/>
                  </a:lnTo>
                  <a:lnTo>
                    <a:pt x="496" y="644"/>
                  </a:lnTo>
                  <a:lnTo>
                    <a:pt x="496" y="644"/>
                  </a:lnTo>
                  <a:lnTo>
                    <a:pt x="496" y="644"/>
                  </a:lnTo>
                  <a:lnTo>
                    <a:pt x="496" y="644"/>
                  </a:lnTo>
                  <a:lnTo>
                    <a:pt x="499" y="644"/>
                  </a:lnTo>
                  <a:lnTo>
                    <a:pt x="502" y="647"/>
                  </a:lnTo>
                  <a:lnTo>
                    <a:pt x="502" y="647"/>
                  </a:lnTo>
                  <a:lnTo>
                    <a:pt x="505" y="647"/>
                  </a:lnTo>
                  <a:lnTo>
                    <a:pt x="505" y="650"/>
                  </a:lnTo>
                  <a:lnTo>
                    <a:pt x="505" y="650"/>
                  </a:lnTo>
                  <a:lnTo>
                    <a:pt x="505" y="653"/>
                  </a:lnTo>
                  <a:lnTo>
                    <a:pt x="505" y="656"/>
                  </a:lnTo>
                  <a:lnTo>
                    <a:pt x="505" y="656"/>
                  </a:lnTo>
                  <a:lnTo>
                    <a:pt x="505" y="660"/>
                  </a:lnTo>
                  <a:lnTo>
                    <a:pt x="505" y="660"/>
                  </a:lnTo>
                  <a:lnTo>
                    <a:pt x="505" y="660"/>
                  </a:lnTo>
                  <a:lnTo>
                    <a:pt x="505" y="660"/>
                  </a:lnTo>
                  <a:lnTo>
                    <a:pt x="508" y="660"/>
                  </a:lnTo>
                  <a:lnTo>
                    <a:pt x="508" y="660"/>
                  </a:lnTo>
                  <a:lnTo>
                    <a:pt x="511" y="660"/>
                  </a:lnTo>
                  <a:lnTo>
                    <a:pt x="535" y="638"/>
                  </a:lnTo>
                  <a:lnTo>
                    <a:pt x="544" y="635"/>
                  </a:lnTo>
                  <a:lnTo>
                    <a:pt x="550" y="638"/>
                  </a:lnTo>
                  <a:lnTo>
                    <a:pt x="550" y="635"/>
                  </a:lnTo>
                  <a:lnTo>
                    <a:pt x="553" y="635"/>
                  </a:lnTo>
                  <a:lnTo>
                    <a:pt x="553" y="635"/>
                  </a:lnTo>
                  <a:lnTo>
                    <a:pt x="556" y="629"/>
                  </a:lnTo>
                  <a:lnTo>
                    <a:pt x="556" y="626"/>
                  </a:lnTo>
                  <a:lnTo>
                    <a:pt x="559" y="626"/>
                  </a:lnTo>
                  <a:lnTo>
                    <a:pt x="562" y="623"/>
                  </a:lnTo>
                  <a:lnTo>
                    <a:pt x="566" y="623"/>
                  </a:lnTo>
                  <a:lnTo>
                    <a:pt x="566" y="623"/>
                  </a:lnTo>
                  <a:lnTo>
                    <a:pt x="569" y="623"/>
                  </a:lnTo>
                  <a:lnTo>
                    <a:pt x="572" y="623"/>
                  </a:lnTo>
                  <a:lnTo>
                    <a:pt x="572" y="623"/>
                  </a:lnTo>
                  <a:lnTo>
                    <a:pt x="575" y="608"/>
                  </a:lnTo>
                  <a:lnTo>
                    <a:pt x="578" y="605"/>
                  </a:lnTo>
                  <a:lnTo>
                    <a:pt x="578" y="605"/>
                  </a:lnTo>
                  <a:lnTo>
                    <a:pt x="578" y="605"/>
                  </a:lnTo>
                  <a:lnTo>
                    <a:pt x="581" y="605"/>
                  </a:lnTo>
                  <a:lnTo>
                    <a:pt x="581" y="605"/>
                  </a:lnTo>
                  <a:lnTo>
                    <a:pt x="593" y="608"/>
                  </a:lnTo>
                  <a:lnTo>
                    <a:pt x="596" y="608"/>
                  </a:lnTo>
                  <a:lnTo>
                    <a:pt x="596" y="605"/>
                  </a:lnTo>
                  <a:lnTo>
                    <a:pt x="599" y="602"/>
                  </a:lnTo>
                  <a:lnTo>
                    <a:pt x="602" y="602"/>
                  </a:lnTo>
                  <a:lnTo>
                    <a:pt x="602" y="602"/>
                  </a:lnTo>
                  <a:lnTo>
                    <a:pt x="605" y="602"/>
                  </a:lnTo>
                  <a:lnTo>
                    <a:pt x="605" y="602"/>
                  </a:lnTo>
                  <a:lnTo>
                    <a:pt x="605" y="602"/>
                  </a:lnTo>
                  <a:lnTo>
                    <a:pt x="608" y="602"/>
                  </a:lnTo>
                  <a:lnTo>
                    <a:pt x="605" y="605"/>
                  </a:lnTo>
                  <a:lnTo>
                    <a:pt x="605" y="608"/>
                  </a:lnTo>
                  <a:lnTo>
                    <a:pt x="602" y="611"/>
                  </a:lnTo>
                  <a:lnTo>
                    <a:pt x="599" y="617"/>
                  </a:lnTo>
                  <a:lnTo>
                    <a:pt x="599" y="620"/>
                  </a:lnTo>
                  <a:lnTo>
                    <a:pt x="599" y="620"/>
                  </a:lnTo>
                  <a:lnTo>
                    <a:pt x="599" y="620"/>
                  </a:lnTo>
                  <a:lnTo>
                    <a:pt x="599" y="623"/>
                  </a:lnTo>
                  <a:lnTo>
                    <a:pt x="608" y="629"/>
                  </a:lnTo>
                  <a:lnTo>
                    <a:pt x="608" y="629"/>
                  </a:lnTo>
                  <a:lnTo>
                    <a:pt x="611" y="632"/>
                  </a:lnTo>
                  <a:lnTo>
                    <a:pt x="611" y="635"/>
                  </a:lnTo>
                  <a:lnTo>
                    <a:pt x="611" y="638"/>
                  </a:lnTo>
                  <a:lnTo>
                    <a:pt x="611" y="638"/>
                  </a:lnTo>
                  <a:lnTo>
                    <a:pt x="614" y="638"/>
                  </a:lnTo>
                  <a:lnTo>
                    <a:pt x="614" y="641"/>
                  </a:lnTo>
                  <a:lnTo>
                    <a:pt x="614" y="641"/>
                  </a:lnTo>
                  <a:lnTo>
                    <a:pt x="614" y="644"/>
                  </a:lnTo>
                  <a:lnTo>
                    <a:pt x="614" y="647"/>
                  </a:lnTo>
                  <a:lnTo>
                    <a:pt x="611" y="650"/>
                  </a:lnTo>
                  <a:lnTo>
                    <a:pt x="611" y="650"/>
                  </a:lnTo>
                  <a:lnTo>
                    <a:pt x="611" y="656"/>
                  </a:lnTo>
                  <a:lnTo>
                    <a:pt x="611" y="663"/>
                  </a:lnTo>
                  <a:lnTo>
                    <a:pt x="611" y="663"/>
                  </a:lnTo>
                  <a:lnTo>
                    <a:pt x="611" y="666"/>
                  </a:lnTo>
                  <a:lnTo>
                    <a:pt x="611" y="666"/>
                  </a:lnTo>
                  <a:lnTo>
                    <a:pt x="611" y="666"/>
                  </a:lnTo>
                  <a:lnTo>
                    <a:pt x="608" y="666"/>
                  </a:lnTo>
                  <a:lnTo>
                    <a:pt x="602" y="669"/>
                  </a:lnTo>
                  <a:lnTo>
                    <a:pt x="602" y="669"/>
                  </a:lnTo>
                  <a:lnTo>
                    <a:pt x="602" y="669"/>
                  </a:lnTo>
                  <a:lnTo>
                    <a:pt x="602" y="672"/>
                  </a:lnTo>
                  <a:lnTo>
                    <a:pt x="602" y="672"/>
                  </a:lnTo>
                  <a:lnTo>
                    <a:pt x="602" y="681"/>
                  </a:lnTo>
                  <a:lnTo>
                    <a:pt x="602" y="684"/>
                  </a:lnTo>
                  <a:lnTo>
                    <a:pt x="602" y="687"/>
                  </a:lnTo>
                  <a:lnTo>
                    <a:pt x="605" y="690"/>
                  </a:lnTo>
                  <a:lnTo>
                    <a:pt x="605" y="690"/>
                  </a:lnTo>
                  <a:lnTo>
                    <a:pt x="608" y="693"/>
                  </a:lnTo>
                  <a:lnTo>
                    <a:pt x="611" y="693"/>
                  </a:lnTo>
                  <a:lnTo>
                    <a:pt x="614" y="696"/>
                  </a:lnTo>
                  <a:lnTo>
                    <a:pt x="620" y="705"/>
                  </a:lnTo>
                  <a:lnTo>
                    <a:pt x="626" y="708"/>
                  </a:lnTo>
                  <a:lnTo>
                    <a:pt x="629" y="711"/>
                  </a:lnTo>
                  <a:lnTo>
                    <a:pt x="639" y="720"/>
                  </a:lnTo>
                  <a:lnTo>
                    <a:pt x="639" y="720"/>
                  </a:lnTo>
                  <a:lnTo>
                    <a:pt x="639" y="720"/>
                  </a:lnTo>
                  <a:lnTo>
                    <a:pt x="639" y="720"/>
                  </a:lnTo>
                  <a:lnTo>
                    <a:pt x="639" y="720"/>
                  </a:lnTo>
                  <a:lnTo>
                    <a:pt x="642" y="723"/>
                  </a:lnTo>
                  <a:lnTo>
                    <a:pt x="642" y="732"/>
                  </a:lnTo>
                  <a:lnTo>
                    <a:pt x="648" y="732"/>
                  </a:lnTo>
                  <a:lnTo>
                    <a:pt x="657" y="736"/>
                  </a:lnTo>
                  <a:lnTo>
                    <a:pt x="693" y="757"/>
                  </a:lnTo>
                  <a:lnTo>
                    <a:pt x="705" y="760"/>
                  </a:lnTo>
                  <a:lnTo>
                    <a:pt x="715" y="757"/>
                  </a:lnTo>
                  <a:lnTo>
                    <a:pt x="718" y="754"/>
                  </a:lnTo>
                  <a:lnTo>
                    <a:pt x="718" y="751"/>
                  </a:lnTo>
                  <a:lnTo>
                    <a:pt x="721" y="748"/>
                  </a:lnTo>
                  <a:lnTo>
                    <a:pt x="721" y="745"/>
                  </a:lnTo>
                  <a:lnTo>
                    <a:pt x="721" y="745"/>
                  </a:lnTo>
                  <a:lnTo>
                    <a:pt x="721" y="742"/>
                  </a:lnTo>
                  <a:lnTo>
                    <a:pt x="721" y="739"/>
                  </a:lnTo>
                  <a:lnTo>
                    <a:pt x="724" y="726"/>
                  </a:lnTo>
                  <a:lnTo>
                    <a:pt x="724" y="723"/>
                  </a:lnTo>
                  <a:lnTo>
                    <a:pt x="724" y="723"/>
                  </a:lnTo>
                  <a:lnTo>
                    <a:pt x="727" y="720"/>
                  </a:lnTo>
                  <a:lnTo>
                    <a:pt x="730" y="720"/>
                  </a:lnTo>
                  <a:lnTo>
                    <a:pt x="730" y="720"/>
                  </a:lnTo>
                  <a:lnTo>
                    <a:pt x="733" y="720"/>
                  </a:lnTo>
                  <a:lnTo>
                    <a:pt x="736" y="720"/>
                  </a:lnTo>
                  <a:lnTo>
                    <a:pt x="736" y="720"/>
                  </a:lnTo>
                  <a:lnTo>
                    <a:pt x="739" y="720"/>
                  </a:lnTo>
                  <a:lnTo>
                    <a:pt x="739" y="717"/>
                  </a:lnTo>
                  <a:lnTo>
                    <a:pt x="739" y="714"/>
                  </a:lnTo>
                  <a:lnTo>
                    <a:pt x="739" y="711"/>
                  </a:lnTo>
                  <a:lnTo>
                    <a:pt x="742" y="711"/>
                  </a:lnTo>
                  <a:lnTo>
                    <a:pt x="742" y="711"/>
                  </a:lnTo>
                  <a:lnTo>
                    <a:pt x="745" y="711"/>
                  </a:lnTo>
                  <a:lnTo>
                    <a:pt x="751" y="708"/>
                  </a:lnTo>
                  <a:lnTo>
                    <a:pt x="754" y="708"/>
                  </a:lnTo>
                  <a:lnTo>
                    <a:pt x="754" y="708"/>
                  </a:lnTo>
                  <a:lnTo>
                    <a:pt x="766" y="696"/>
                  </a:lnTo>
                  <a:lnTo>
                    <a:pt x="772" y="696"/>
                  </a:lnTo>
                  <a:lnTo>
                    <a:pt x="772" y="693"/>
                  </a:lnTo>
                  <a:lnTo>
                    <a:pt x="772" y="693"/>
                  </a:lnTo>
                  <a:lnTo>
                    <a:pt x="772" y="690"/>
                  </a:lnTo>
                  <a:lnTo>
                    <a:pt x="772" y="690"/>
                  </a:lnTo>
                  <a:lnTo>
                    <a:pt x="772" y="687"/>
                  </a:lnTo>
                  <a:lnTo>
                    <a:pt x="772" y="687"/>
                  </a:lnTo>
                  <a:lnTo>
                    <a:pt x="775" y="681"/>
                  </a:lnTo>
                  <a:lnTo>
                    <a:pt x="775" y="681"/>
                  </a:lnTo>
                  <a:lnTo>
                    <a:pt x="775" y="678"/>
                  </a:lnTo>
                  <a:lnTo>
                    <a:pt x="772" y="678"/>
                  </a:lnTo>
                  <a:lnTo>
                    <a:pt x="772" y="672"/>
                  </a:lnTo>
                  <a:lnTo>
                    <a:pt x="772" y="672"/>
                  </a:lnTo>
                  <a:lnTo>
                    <a:pt x="772" y="672"/>
                  </a:lnTo>
                  <a:lnTo>
                    <a:pt x="775" y="669"/>
                  </a:lnTo>
                  <a:lnTo>
                    <a:pt x="775" y="669"/>
                  </a:lnTo>
                  <a:lnTo>
                    <a:pt x="779" y="672"/>
                  </a:lnTo>
                  <a:lnTo>
                    <a:pt x="779" y="672"/>
                  </a:lnTo>
                  <a:lnTo>
                    <a:pt x="782" y="672"/>
                  </a:lnTo>
                  <a:lnTo>
                    <a:pt x="794" y="669"/>
                  </a:lnTo>
                  <a:lnTo>
                    <a:pt x="794" y="669"/>
                  </a:lnTo>
                  <a:lnTo>
                    <a:pt x="794" y="669"/>
                  </a:lnTo>
                  <a:lnTo>
                    <a:pt x="797" y="672"/>
                  </a:lnTo>
                  <a:lnTo>
                    <a:pt x="797" y="672"/>
                  </a:lnTo>
                  <a:lnTo>
                    <a:pt x="797" y="672"/>
                  </a:lnTo>
                  <a:lnTo>
                    <a:pt x="797" y="675"/>
                  </a:lnTo>
                  <a:lnTo>
                    <a:pt x="797" y="675"/>
                  </a:lnTo>
                  <a:lnTo>
                    <a:pt x="797" y="678"/>
                  </a:lnTo>
                  <a:lnTo>
                    <a:pt x="797" y="678"/>
                  </a:lnTo>
                  <a:lnTo>
                    <a:pt x="800" y="681"/>
                  </a:lnTo>
                  <a:lnTo>
                    <a:pt x="800" y="681"/>
                  </a:lnTo>
                  <a:lnTo>
                    <a:pt x="800" y="681"/>
                  </a:lnTo>
                  <a:lnTo>
                    <a:pt x="803" y="678"/>
                  </a:lnTo>
                  <a:lnTo>
                    <a:pt x="803" y="675"/>
                  </a:lnTo>
                  <a:lnTo>
                    <a:pt x="806" y="675"/>
                  </a:lnTo>
                  <a:lnTo>
                    <a:pt x="806" y="672"/>
                  </a:lnTo>
                  <a:lnTo>
                    <a:pt x="806" y="672"/>
                  </a:lnTo>
                  <a:lnTo>
                    <a:pt x="806" y="672"/>
                  </a:lnTo>
                  <a:lnTo>
                    <a:pt x="803" y="672"/>
                  </a:lnTo>
                  <a:lnTo>
                    <a:pt x="803" y="672"/>
                  </a:lnTo>
                  <a:lnTo>
                    <a:pt x="806" y="669"/>
                  </a:lnTo>
                  <a:lnTo>
                    <a:pt x="806" y="669"/>
                  </a:lnTo>
                  <a:lnTo>
                    <a:pt x="806" y="666"/>
                  </a:lnTo>
                  <a:lnTo>
                    <a:pt x="806" y="666"/>
                  </a:lnTo>
                  <a:lnTo>
                    <a:pt x="803" y="653"/>
                  </a:lnTo>
                  <a:lnTo>
                    <a:pt x="803" y="644"/>
                  </a:lnTo>
                  <a:lnTo>
                    <a:pt x="806" y="644"/>
                  </a:lnTo>
                  <a:lnTo>
                    <a:pt x="806" y="641"/>
                  </a:lnTo>
                  <a:lnTo>
                    <a:pt x="806" y="641"/>
                  </a:lnTo>
                  <a:lnTo>
                    <a:pt x="806" y="641"/>
                  </a:lnTo>
                  <a:lnTo>
                    <a:pt x="806" y="638"/>
                  </a:lnTo>
                  <a:lnTo>
                    <a:pt x="806" y="638"/>
                  </a:lnTo>
                  <a:lnTo>
                    <a:pt x="806" y="635"/>
                  </a:lnTo>
                  <a:lnTo>
                    <a:pt x="806" y="635"/>
                  </a:lnTo>
                  <a:lnTo>
                    <a:pt x="806" y="635"/>
                  </a:lnTo>
                  <a:lnTo>
                    <a:pt x="806" y="632"/>
                  </a:lnTo>
                  <a:lnTo>
                    <a:pt x="803" y="629"/>
                  </a:lnTo>
                  <a:lnTo>
                    <a:pt x="803" y="626"/>
                  </a:lnTo>
                  <a:lnTo>
                    <a:pt x="803" y="626"/>
                  </a:lnTo>
                  <a:lnTo>
                    <a:pt x="803" y="626"/>
                  </a:lnTo>
                  <a:lnTo>
                    <a:pt x="803" y="623"/>
                  </a:lnTo>
                  <a:lnTo>
                    <a:pt x="803" y="623"/>
                  </a:lnTo>
                  <a:lnTo>
                    <a:pt x="803" y="620"/>
                  </a:lnTo>
                  <a:lnTo>
                    <a:pt x="800" y="617"/>
                  </a:lnTo>
                  <a:lnTo>
                    <a:pt x="797" y="614"/>
                  </a:lnTo>
                  <a:lnTo>
                    <a:pt x="791" y="614"/>
                  </a:lnTo>
                  <a:lnTo>
                    <a:pt x="788" y="611"/>
                  </a:lnTo>
                  <a:lnTo>
                    <a:pt x="788" y="611"/>
                  </a:lnTo>
                  <a:lnTo>
                    <a:pt x="782" y="614"/>
                  </a:lnTo>
                  <a:lnTo>
                    <a:pt x="782" y="611"/>
                  </a:lnTo>
                  <a:lnTo>
                    <a:pt x="779" y="611"/>
                  </a:lnTo>
                  <a:lnTo>
                    <a:pt x="772" y="602"/>
                  </a:lnTo>
                  <a:lnTo>
                    <a:pt x="769" y="599"/>
                  </a:lnTo>
                  <a:lnTo>
                    <a:pt x="769" y="596"/>
                  </a:lnTo>
                  <a:lnTo>
                    <a:pt x="766" y="596"/>
                  </a:lnTo>
                  <a:lnTo>
                    <a:pt x="760" y="593"/>
                  </a:lnTo>
                  <a:lnTo>
                    <a:pt x="757" y="593"/>
                  </a:lnTo>
                  <a:lnTo>
                    <a:pt x="754" y="593"/>
                  </a:lnTo>
                  <a:lnTo>
                    <a:pt x="754" y="593"/>
                  </a:lnTo>
                  <a:lnTo>
                    <a:pt x="754" y="593"/>
                  </a:lnTo>
                  <a:lnTo>
                    <a:pt x="754" y="590"/>
                  </a:lnTo>
                  <a:lnTo>
                    <a:pt x="757" y="581"/>
                  </a:lnTo>
                  <a:lnTo>
                    <a:pt x="757" y="577"/>
                  </a:lnTo>
                  <a:lnTo>
                    <a:pt x="757" y="571"/>
                  </a:lnTo>
                  <a:lnTo>
                    <a:pt x="757" y="565"/>
                  </a:lnTo>
                  <a:lnTo>
                    <a:pt x="757" y="565"/>
                  </a:lnTo>
                  <a:lnTo>
                    <a:pt x="757" y="559"/>
                  </a:lnTo>
                  <a:lnTo>
                    <a:pt x="754" y="559"/>
                  </a:lnTo>
                  <a:lnTo>
                    <a:pt x="754" y="553"/>
                  </a:lnTo>
                  <a:lnTo>
                    <a:pt x="754" y="553"/>
                  </a:lnTo>
                  <a:lnTo>
                    <a:pt x="754" y="553"/>
                  </a:lnTo>
                  <a:lnTo>
                    <a:pt x="754" y="550"/>
                  </a:lnTo>
                  <a:lnTo>
                    <a:pt x="754" y="550"/>
                  </a:lnTo>
                  <a:lnTo>
                    <a:pt x="754" y="547"/>
                  </a:lnTo>
                  <a:lnTo>
                    <a:pt x="754" y="544"/>
                  </a:lnTo>
                  <a:lnTo>
                    <a:pt x="757" y="541"/>
                  </a:lnTo>
                  <a:lnTo>
                    <a:pt x="757" y="538"/>
                  </a:lnTo>
                  <a:lnTo>
                    <a:pt x="757" y="538"/>
                  </a:lnTo>
                  <a:lnTo>
                    <a:pt x="763" y="535"/>
                  </a:lnTo>
                  <a:lnTo>
                    <a:pt x="769" y="532"/>
                  </a:lnTo>
                  <a:lnTo>
                    <a:pt x="782" y="520"/>
                  </a:lnTo>
                  <a:lnTo>
                    <a:pt x="788" y="517"/>
                  </a:lnTo>
                  <a:lnTo>
                    <a:pt x="788" y="517"/>
                  </a:lnTo>
                  <a:lnTo>
                    <a:pt x="791" y="517"/>
                  </a:lnTo>
                  <a:lnTo>
                    <a:pt x="791" y="517"/>
                  </a:lnTo>
                  <a:lnTo>
                    <a:pt x="794" y="517"/>
                  </a:lnTo>
                  <a:lnTo>
                    <a:pt x="794" y="520"/>
                  </a:lnTo>
                  <a:lnTo>
                    <a:pt x="794" y="520"/>
                  </a:lnTo>
                  <a:lnTo>
                    <a:pt x="794" y="520"/>
                  </a:lnTo>
                  <a:lnTo>
                    <a:pt x="794" y="520"/>
                  </a:lnTo>
                  <a:lnTo>
                    <a:pt x="794" y="523"/>
                  </a:lnTo>
                  <a:lnTo>
                    <a:pt x="794" y="523"/>
                  </a:lnTo>
                  <a:lnTo>
                    <a:pt x="794" y="523"/>
                  </a:lnTo>
                  <a:lnTo>
                    <a:pt x="794" y="523"/>
                  </a:lnTo>
                  <a:lnTo>
                    <a:pt x="794" y="523"/>
                  </a:lnTo>
                  <a:lnTo>
                    <a:pt x="797" y="523"/>
                  </a:lnTo>
                  <a:lnTo>
                    <a:pt x="797" y="523"/>
                  </a:lnTo>
                  <a:lnTo>
                    <a:pt x="803" y="523"/>
                  </a:lnTo>
                  <a:lnTo>
                    <a:pt x="806" y="523"/>
                  </a:lnTo>
                  <a:lnTo>
                    <a:pt x="806" y="520"/>
                  </a:lnTo>
                  <a:lnTo>
                    <a:pt x="806" y="520"/>
                  </a:lnTo>
                  <a:lnTo>
                    <a:pt x="806" y="520"/>
                  </a:lnTo>
                  <a:lnTo>
                    <a:pt x="809" y="520"/>
                  </a:lnTo>
                  <a:lnTo>
                    <a:pt x="809" y="520"/>
                  </a:lnTo>
                  <a:lnTo>
                    <a:pt x="809" y="520"/>
                  </a:lnTo>
                  <a:lnTo>
                    <a:pt x="797" y="517"/>
                  </a:lnTo>
                  <a:lnTo>
                    <a:pt x="797" y="514"/>
                  </a:lnTo>
                  <a:lnTo>
                    <a:pt x="797" y="514"/>
                  </a:lnTo>
                  <a:lnTo>
                    <a:pt x="794" y="514"/>
                  </a:lnTo>
                  <a:lnTo>
                    <a:pt x="794" y="511"/>
                  </a:lnTo>
                  <a:lnTo>
                    <a:pt x="794" y="511"/>
                  </a:lnTo>
                  <a:lnTo>
                    <a:pt x="794" y="498"/>
                  </a:lnTo>
                  <a:lnTo>
                    <a:pt x="794" y="498"/>
                  </a:lnTo>
                  <a:lnTo>
                    <a:pt x="794" y="498"/>
                  </a:lnTo>
                  <a:lnTo>
                    <a:pt x="788" y="495"/>
                  </a:lnTo>
                  <a:lnTo>
                    <a:pt x="788" y="492"/>
                  </a:lnTo>
                  <a:lnTo>
                    <a:pt x="788" y="486"/>
                  </a:lnTo>
                  <a:lnTo>
                    <a:pt x="785" y="483"/>
                  </a:lnTo>
                  <a:lnTo>
                    <a:pt x="782" y="480"/>
                  </a:lnTo>
                  <a:lnTo>
                    <a:pt x="772" y="483"/>
                  </a:lnTo>
                  <a:lnTo>
                    <a:pt x="766" y="480"/>
                  </a:lnTo>
                  <a:lnTo>
                    <a:pt x="760" y="474"/>
                  </a:lnTo>
                  <a:lnTo>
                    <a:pt x="757" y="468"/>
                  </a:lnTo>
                  <a:lnTo>
                    <a:pt x="754" y="459"/>
                  </a:lnTo>
                  <a:lnTo>
                    <a:pt x="754" y="459"/>
                  </a:lnTo>
                  <a:lnTo>
                    <a:pt x="757" y="456"/>
                  </a:lnTo>
                  <a:lnTo>
                    <a:pt x="766" y="438"/>
                  </a:lnTo>
                  <a:lnTo>
                    <a:pt x="766" y="438"/>
                  </a:lnTo>
                  <a:lnTo>
                    <a:pt x="769" y="438"/>
                  </a:lnTo>
                  <a:lnTo>
                    <a:pt x="772" y="438"/>
                  </a:lnTo>
                  <a:lnTo>
                    <a:pt x="772" y="438"/>
                  </a:lnTo>
                  <a:lnTo>
                    <a:pt x="775" y="441"/>
                  </a:lnTo>
                  <a:lnTo>
                    <a:pt x="779" y="438"/>
                  </a:lnTo>
                  <a:lnTo>
                    <a:pt x="779" y="438"/>
                  </a:lnTo>
                  <a:lnTo>
                    <a:pt x="791" y="435"/>
                  </a:lnTo>
                  <a:lnTo>
                    <a:pt x="794" y="432"/>
                  </a:lnTo>
                  <a:lnTo>
                    <a:pt x="806" y="416"/>
                  </a:lnTo>
                  <a:lnTo>
                    <a:pt x="836" y="398"/>
                  </a:lnTo>
                  <a:lnTo>
                    <a:pt x="836" y="395"/>
                  </a:lnTo>
                  <a:lnTo>
                    <a:pt x="839" y="392"/>
                  </a:lnTo>
                  <a:lnTo>
                    <a:pt x="842" y="386"/>
                  </a:lnTo>
                  <a:lnTo>
                    <a:pt x="842" y="380"/>
                  </a:lnTo>
                  <a:lnTo>
                    <a:pt x="842" y="368"/>
                  </a:lnTo>
                  <a:lnTo>
                    <a:pt x="842" y="359"/>
                  </a:lnTo>
                  <a:lnTo>
                    <a:pt x="842" y="353"/>
                  </a:lnTo>
                  <a:lnTo>
                    <a:pt x="842" y="343"/>
                  </a:lnTo>
                  <a:lnTo>
                    <a:pt x="839" y="328"/>
                  </a:lnTo>
                  <a:lnTo>
                    <a:pt x="836" y="319"/>
                  </a:lnTo>
                  <a:lnTo>
                    <a:pt x="839" y="322"/>
                  </a:lnTo>
                  <a:lnTo>
                    <a:pt x="842" y="322"/>
                  </a:lnTo>
                  <a:lnTo>
                    <a:pt x="845" y="319"/>
                  </a:lnTo>
                  <a:lnTo>
                    <a:pt x="855" y="307"/>
                  </a:lnTo>
                  <a:lnTo>
                    <a:pt x="845" y="304"/>
                  </a:lnTo>
                  <a:lnTo>
                    <a:pt x="827" y="316"/>
                  </a:lnTo>
                  <a:close/>
                  <a:moveTo>
                    <a:pt x="109" y="131"/>
                  </a:moveTo>
                  <a:lnTo>
                    <a:pt x="109" y="106"/>
                  </a:lnTo>
                  <a:lnTo>
                    <a:pt x="109" y="103"/>
                  </a:lnTo>
                  <a:lnTo>
                    <a:pt x="109" y="94"/>
                  </a:lnTo>
                  <a:lnTo>
                    <a:pt x="109" y="91"/>
                  </a:lnTo>
                  <a:lnTo>
                    <a:pt x="112" y="91"/>
                  </a:lnTo>
                  <a:lnTo>
                    <a:pt x="118" y="85"/>
                  </a:lnTo>
                  <a:lnTo>
                    <a:pt x="121" y="85"/>
                  </a:lnTo>
                  <a:lnTo>
                    <a:pt x="124" y="85"/>
                  </a:lnTo>
                  <a:lnTo>
                    <a:pt x="124" y="85"/>
                  </a:lnTo>
                  <a:lnTo>
                    <a:pt x="127" y="88"/>
                  </a:lnTo>
                  <a:lnTo>
                    <a:pt x="130" y="91"/>
                  </a:lnTo>
                  <a:lnTo>
                    <a:pt x="149" y="91"/>
                  </a:lnTo>
                  <a:lnTo>
                    <a:pt x="152" y="88"/>
                  </a:lnTo>
                  <a:lnTo>
                    <a:pt x="158" y="82"/>
                  </a:lnTo>
                  <a:lnTo>
                    <a:pt x="164" y="82"/>
                  </a:lnTo>
                  <a:lnTo>
                    <a:pt x="194" y="82"/>
                  </a:lnTo>
                  <a:lnTo>
                    <a:pt x="203" y="79"/>
                  </a:lnTo>
                  <a:lnTo>
                    <a:pt x="146" y="79"/>
                  </a:lnTo>
                  <a:lnTo>
                    <a:pt x="133" y="76"/>
                  </a:lnTo>
                  <a:lnTo>
                    <a:pt x="124" y="70"/>
                  </a:lnTo>
                  <a:lnTo>
                    <a:pt x="124" y="52"/>
                  </a:lnTo>
                  <a:lnTo>
                    <a:pt x="121" y="46"/>
                  </a:lnTo>
                  <a:lnTo>
                    <a:pt x="124" y="37"/>
                  </a:lnTo>
                  <a:lnTo>
                    <a:pt x="130" y="27"/>
                  </a:lnTo>
                  <a:lnTo>
                    <a:pt x="140" y="21"/>
                  </a:lnTo>
                  <a:lnTo>
                    <a:pt x="143" y="15"/>
                  </a:lnTo>
                  <a:lnTo>
                    <a:pt x="143" y="9"/>
                  </a:lnTo>
                  <a:lnTo>
                    <a:pt x="133" y="9"/>
                  </a:lnTo>
                  <a:lnTo>
                    <a:pt x="136" y="6"/>
                  </a:lnTo>
                  <a:lnTo>
                    <a:pt x="152" y="6"/>
                  </a:lnTo>
                  <a:lnTo>
                    <a:pt x="140" y="0"/>
                  </a:lnTo>
                  <a:lnTo>
                    <a:pt x="127" y="12"/>
                  </a:lnTo>
                  <a:lnTo>
                    <a:pt x="109" y="70"/>
                  </a:lnTo>
                  <a:lnTo>
                    <a:pt x="106" y="79"/>
                  </a:lnTo>
                  <a:lnTo>
                    <a:pt x="103" y="128"/>
                  </a:lnTo>
                  <a:lnTo>
                    <a:pt x="103" y="140"/>
                  </a:lnTo>
                  <a:lnTo>
                    <a:pt x="106" y="146"/>
                  </a:lnTo>
                  <a:lnTo>
                    <a:pt x="106" y="146"/>
                  </a:lnTo>
                  <a:lnTo>
                    <a:pt x="109" y="140"/>
                  </a:lnTo>
                  <a:lnTo>
                    <a:pt x="109" y="131"/>
                  </a:lnTo>
                  <a:close/>
                  <a:moveTo>
                    <a:pt x="210" y="453"/>
                  </a:moveTo>
                  <a:lnTo>
                    <a:pt x="210" y="450"/>
                  </a:lnTo>
                  <a:lnTo>
                    <a:pt x="210" y="450"/>
                  </a:lnTo>
                  <a:lnTo>
                    <a:pt x="210" y="447"/>
                  </a:lnTo>
                  <a:lnTo>
                    <a:pt x="210" y="444"/>
                  </a:lnTo>
                  <a:lnTo>
                    <a:pt x="206" y="444"/>
                  </a:lnTo>
                  <a:lnTo>
                    <a:pt x="206" y="447"/>
                  </a:lnTo>
                  <a:lnTo>
                    <a:pt x="203" y="447"/>
                  </a:lnTo>
                  <a:lnTo>
                    <a:pt x="203" y="453"/>
                  </a:lnTo>
                  <a:lnTo>
                    <a:pt x="203" y="453"/>
                  </a:lnTo>
                  <a:lnTo>
                    <a:pt x="203" y="456"/>
                  </a:lnTo>
                  <a:lnTo>
                    <a:pt x="206" y="459"/>
                  </a:lnTo>
                  <a:lnTo>
                    <a:pt x="210" y="462"/>
                  </a:lnTo>
                  <a:lnTo>
                    <a:pt x="213" y="459"/>
                  </a:lnTo>
                  <a:lnTo>
                    <a:pt x="213" y="456"/>
                  </a:lnTo>
                  <a:lnTo>
                    <a:pt x="213" y="456"/>
                  </a:lnTo>
                  <a:lnTo>
                    <a:pt x="213" y="453"/>
                  </a:lnTo>
                  <a:lnTo>
                    <a:pt x="210" y="453"/>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7"/>
            <p:cNvSpPr>
              <a:spLocks/>
            </p:cNvSpPr>
            <p:nvPr/>
          </p:nvSpPr>
          <p:spPr bwMode="auto">
            <a:xfrm>
              <a:off x="5485" y="1722"/>
              <a:ext cx="700" cy="899"/>
            </a:xfrm>
            <a:custGeom>
              <a:avLst/>
              <a:gdLst>
                <a:gd name="T0" fmla="*/ 609 w 700"/>
                <a:gd name="T1" fmla="*/ 589 h 899"/>
                <a:gd name="T2" fmla="*/ 545 w 700"/>
                <a:gd name="T3" fmla="*/ 617 h 899"/>
                <a:gd name="T4" fmla="*/ 442 w 700"/>
                <a:gd name="T5" fmla="*/ 638 h 899"/>
                <a:gd name="T6" fmla="*/ 423 w 700"/>
                <a:gd name="T7" fmla="*/ 677 h 899"/>
                <a:gd name="T8" fmla="*/ 420 w 700"/>
                <a:gd name="T9" fmla="*/ 714 h 899"/>
                <a:gd name="T10" fmla="*/ 411 w 700"/>
                <a:gd name="T11" fmla="*/ 744 h 899"/>
                <a:gd name="T12" fmla="*/ 420 w 700"/>
                <a:gd name="T13" fmla="*/ 793 h 899"/>
                <a:gd name="T14" fmla="*/ 436 w 700"/>
                <a:gd name="T15" fmla="*/ 832 h 899"/>
                <a:gd name="T16" fmla="*/ 442 w 700"/>
                <a:gd name="T17" fmla="*/ 881 h 899"/>
                <a:gd name="T18" fmla="*/ 393 w 700"/>
                <a:gd name="T19" fmla="*/ 890 h 899"/>
                <a:gd name="T20" fmla="*/ 357 w 700"/>
                <a:gd name="T21" fmla="*/ 872 h 899"/>
                <a:gd name="T22" fmla="*/ 299 w 700"/>
                <a:gd name="T23" fmla="*/ 851 h 899"/>
                <a:gd name="T24" fmla="*/ 253 w 700"/>
                <a:gd name="T25" fmla="*/ 829 h 899"/>
                <a:gd name="T26" fmla="*/ 223 w 700"/>
                <a:gd name="T27" fmla="*/ 820 h 899"/>
                <a:gd name="T28" fmla="*/ 201 w 700"/>
                <a:gd name="T29" fmla="*/ 784 h 899"/>
                <a:gd name="T30" fmla="*/ 165 w 700"/>
                <a:gd name="T31" fmla="*/ 705 h 899"/>
                <a:gd name="T32" fmla="*/ 101 w 700"/>
                <a:gd name="T33" fmla="*/ 653 h 899"/>
                <a:gd name="T34" fmla="*/ 95 w 700"/>
                <a:gd name="T35" fmla="*/ 632 h 899"/>
                <a:gd name="T36" fmla="*/ 70 w 700"/>
                <a:gd name="T37" fmla="*/ 610 h 899"/>
                <a:gd name="T38" fmla="*/ 16 w 700"/>
                <a:gd name="T39" fmla="*/ 562 h 899"/>
                <a:gd name="T40" fmla="*/ 4 w 700"/>
                <a:gd name="T41" fmla="*/ 534 h 899"/>
                <a:gd name="T42" fmla="*/ 16 w 700"/>
                <a:gd name="T43" fmla="*/ 504 h 899"/>
                <a:gd name="T44" fmla="*/ 16 w 700"/>
                <a:gd name="T45" fmla="*/ 474 h 899"/>
                <a:gd name="T46" fmla="*/ 4 w 700"/>
                <a:gd name="T47" fmla="*/ 455 h 899"/>
                <a:gd name="T48" fmla="*/ 22 w 700"/>
                <a:gd name="T49" fmla="*/ 437 h 899"/>
                <a:gd name="T50" fmla="*/ 104 w 700"/>
                <a:gd name="T51" fmla="*/ 422 h 899"/>
                <a:gd name="T52" fmla="*/ 122 w 700"/>
                <a:gd name="T53" fmla="*/ 395 h 899"/>
                <a:gd name="T54" fmla="*/ 119 w 700"/>
                <a:gd name="T55" fmla="*/ 373 h 899"/>
                <a:gd name="T56" fmla="*/ 134 w 700"/>
                <a:gd name="T57" fmla="*/ 346 h 899"/>
                <a:gd name="T58" fmla="*/ 125 w 700"/>
                <a:gd name="T59" fmla="*/ 340 h 899"/>
                <a:gd name="T60" fmla="*/ 119 w 700"/>
                <a:gd name="T61" fmla="*/ 316 h 899"/>
                <a:gd name="T62" fmla="*/ 116 w 700"/>
                <a:gd name="T63" fmla="*/ 304 h 899"/>
                <a:gd name="T64" fmla="*/ 116 w 700"/>
                <a:gd name="T65" fmla="*/ 279 h 899"/>
                <a:gd name="T66" fmla="*/ 107 w 700"/>
                <a:gd name="T67" fmla="*/ 237 h 899"/>
                <a:gd name="T68" fmla="*/ 98 w 700"/>
                <a:gd name="T69" fmla="*/ 206 h 899"/>
                <a:gd name="T70" fmla="*/ 101 w 700"/>
                <a:gd name="T71" fmla="*/ 185 h 899"/>
                <a:gd name="T72" fmla="*/ 58 w 700"/>
                <a:gd name="T73" fmla="*/ 130 h 899"/>
                <a:gd name="T74" fmla="*/ 49 w 700"/>
                <a:gd name="T75" fmla="*/ 100 h 899"/>
                <a:gd name="T76" fmla="*/ 110 w 700"/>
                <a:gd name="T77" fmla="*/ 70 h 899"/>
                <a:gd name="T78" fmla="*/ 134 w 700"/>
                <a:gd name="T79" fmla="*/ 60 h 899"/>
                <a:gd name="T80" fmla="*/ 180 w 700"/>
                <a:gd name="T81" fmla="*/ 73 h 899"/>
                <a:gd name="T82" fmla="*/ 244 w 700"/>
                <a:gd name="T83" fmla="*/ 45 h 899"/>
                <a:gd name="T84" fmla="*/ 259 w 700"/>
                <a:gd name="T85" fmla="*/ 18 h 899"/>
                <a:gd name="T86" fmla="*/ 302 w 700"/>
                <a:gd name="T87" fmla="*/ 27 h 899"/>
                <a:gd name="T88" fmla="*/ 366 w 700"/>
                <a:gd name="T89" fmla="*/ 70 h 899"/>
                <a:gd name="T90" fmla="*/ 423 w 700"/>
                <a:gd name="T91" fmla="*/ 76 h 899"/>
                <a:gd name="T92" fmla="*/ 430 w 700"/>
                <a:gd name="T93" fmla="*/ 127 h 899"/>
                <a:gd name="T94" fmla="*/ 436 w 700"/>
                <a:gd name="T95" fmla="*/ 152 h 899"/>
                <a:gd name="T96" fmla="*/ 417 w 700"/>
                <a:gd name="T97" fmla="*/ 200 h 899"/>
                <a:gd name="T98" fmla="*/ 414 w 700"/>
                <a:gd name="T99" fmla="*/ 221 h 899"/>
                <a:gd name="T100" fmla="*/ 430 w 700"/>
                <a:gd name="T101" fmla="*/ 221 h 899"/>
                <a:gd name="T102" fmla="*/ 451 w 700"/>
                <a:gd name="T103" fmla="*/ 231 h 899"/>
                <a:gd name="T104" fmla="*/ 442 w 700"/>
                <a:gd name="T105" fmla="*/ 261 h 899"/>
                <a:gd name="T106" fmla="*/ 436 w 700"/>
                <a:gd name="T107" fmla="*/ 291 h 899"/>
                <a:gd name="T108" fmla="*/ 430 w 700"/>
                <a:gd name="T109" fmla="*/ 331 h 899"/>
                <a:gd name="T110" fmla="*/ 430 w 700"/>
                <a:gd name="T111" fmla="*/ 367 h 899"/>
                <a:gd name="T112" fmla="*/ 472 w 700"/>
                <a:gd name="T113" fmla="*/ 434 h 899"/>
                <a:gd name="T114" fmla="*/ 506 w 700"/>
                <a:gd name="T115" fmla="*/ 449 h 899"/>
                <a:gd name="T116" fmla="*/ 588 w 700"/>
                <a:gd name="T117" fmla="*/ 474 h 899"/>
                <a:gd name="T118" fmla="*/ 655 w 700"/>
                <a:gd name="T119" fmla="*/ 513 h 899"/>
                <a:gd name="T120" fmla="*/ 679 w 700"/>
                <a:gd name="T121" fmla="*/ 544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0" h="899">
                  <a:moveTo>
                    <a:pt x="655" y="613"/>
                  </a:moveTo>
                  <a:lnTo>
                    <a:pt x="652" y="610"/>
                  </a:lnTo>
                  <a:lnTo>
                    <a:pt x="646" y="607"/>
                  </a:lnTo>
                  <a:lnTo>
                    <a:pt x="643" y="604"/>
                  </a:lnTo>
                  <a:lnTo>
                    <a:pt x="643" y="604"/>
                  </a:lnTo>
                  <a:lnTo>
                    <a:pt x="639" y="604"/>
                  </a:lnTo>
                  <a:lnTo>
                    <a:pt x="639" y="604"/>
                  </a:lnTo>
                  <a:lnTo>
                    <a:pt x="636" y="607"/>
                  </a:lnTo>
                  <a:lnTo>
                    <a:pt x="633" y="607"/>
                  </a:lnTo>
                  <a:lnTo>
                    <a:pt x="630" y="604"/>
                  </a:lnTo>
                  <a:lnTo>
                    <a:pt x="624" y="601"/>
                  </a:lnTo>
                  <a:lnTo>
                    <a:pt x="621" y="601"/>
                  </a:lnTo>
                  <a:lnTo>
                    <a:pt x="615" y="598"/>
                  </a:lnTo>
                  <a:lnTo>
                    <a:pt x="612" y="595"/>
                  </a:lnTo>
                  <a:lnTo>
                    <a:pt x="609" y="589"/>
                  </a:lnTo>
                  <a:lnTo>
                    <a:pt x="603" y="592"/>
                  </a:lnTo>
                  <a:lnTo>
                    <a:pt x="600" y="595"/>
                  </a:lnTo>
                  <a:lnTo>
                    <a:pt x="588" y="604"/>
                  </a:lnTo>
                  <a:lnTo>
                    <a:pt x="582" y="607"/>
                  </a:lnTo>
                  <a:lnTo>
                    <a:pt x="573" y="604"/>
                  </a:lnTo>
                  <a:lnTo>
                    <a:pt x="563" y="604"/>
                  </a:lnTo>
                  <a:lnTo>
                    <a:pt x="560" y="604"/>
                  </a:lnTo>
                  <a:lnTo>
                    <a:pt x="557" y="610"/>
                  </a:lnTo>
                  <a:lnTo>
                    <a:pt x="554" y="613"/>
                  </a:lnTo>
                  <a:lnTo>
                    <a:pt x="554" y="617"/>
                  </a:lnTo>
                  <a:lnTo>
                    <a:pt x="551" y="620"/>
                  </a:lnTo>
                  <a:lnTo>
                    <a:pt x="548" y="620"/>
                  </a:lnTo>
                  <a:lnTo>
                    <a:pt x="548" y="620"/>
                  </a:lnTo>
                  <a:lnTo>
                    <a:pt x="545" y="620"/>
                  </a:lnTo>
                  <a:lnTo>
                    <a:pt x="545" y="617"/>
                  </a:lnTo>
                  <a:lnTo>
                    <a:pt x="545" y="617"/>
                  </a:lnTo>
                  <a:lnTo>
                    <a:pt x="518" y="623"/>
                  </a:lnTo>
                  <a:lnTo>
                    <a:pt x="515" y="620"/>
                  </a:lnTo>
                  <a:lnTo>
                    <a:pt x="496" y="617"/>
                  </a:lnTo>
                  <a:lnTo>
                    <a:pt x="493" y="617"/>
                  </a:lnTo>
                  <a:lnTo>
                    <a:pt x="493" y="620"/>
                  </a:lnTo>
                  <a:lnTo>
                    <a:pt x="490" y="626"/>
                  </a:lnTo>
                  <a:lnTo>
                    <a:pt x="490" y="629"/>
                  </a:lnTo>
                  <a:lnTo>
                    <a:pt x="490" y="632"/>
                  </a:lnTo>
                  <a:lnTo>
                    <a:pt x="490" y="632"/>
                  </a:lnTo>
                  <a:lnTo>
                    <a:pt x="469" y="632"/>
                  </a:lnTo>
                  <a:lnTo>
                    <a:pt x="457" y="641"/>
                  </a:lnTo>
                  <a:lnTo>
                    <a:pt x="454" y="641"/>
                  </a:lnTo>
                  <a:lnTo>
                    <a:pt x="448" y="638"/>
                  </a:lnTo>
                  <a:lnTo>
                    <a:pt x="442" y="638"/>
                  </a:lnTo>
                  <a:lnTo>
                    <a:pt x="439" y="635"/>
                  </a:lnTo>
                  <a:lnTo>
                    <a:pt x="439" y="635"/>
                  </a:lnTo>
                  <a:lnTo>
                    <a:pt x="436" y="635"/>
                  </a:lnTo>
                  <a:lnTo>
                    <a:pt x="436" y="638"/>
                  </a:lnTo>
                  <a:lnTo>
                    <a:pt x="436" y="638"/>
                  </a:lnTo>
                  <a:lnTo>
                    <a:pt x="436" y="641"/>
                  </a:lnTo>
                  <a:lnTo>
                    <a:pt x="436" y="641"/>
                  </a:lnTo>
                  <a:lnTo>
                    <a:pt x="436" y="644"/>
                  </a:lnTo>
                  <a:lnTo>
                    <a:pt x="436" y="644"/>
                  </a:lnTo>
                  <a:lnTo>
                    <a:pt x="426" y="650"/>
                  </a:lnTo>
                  <a:lnTo>
                    <a:pt x="426" y="668"/>
                  </a:lnTo>
                  <a:lnTo>
                    <a:pt x="426" y="674"/>
                  </a:lnTo>
                  <a:lnTo>
                    <a:pt x="426" y="674"/>
                  </a:lnTo>
                  <a:lnTo>
                    <a:pt x="423" y="674"/>
                  </a:lnTo>
                  <a:lnTo>
                    <a:pt x="423" y="677"/>
                  </a:lnTo>
                  <a:lnTo>
                    <a:pt x="423" y="677"/>
                  </a:lnTo>
                  <a:lnTo>
                    <a:pt x="420" y="680"/>
                  </a:lnTo>
                  <a:lnTo>
                    <a:pt x="417" y="680"/>
                  </a:lnTo>
                  <a:lnTo>
                    <a:pt x="417" y="683"/>
                  </a:lnTo>
                  <a:lnTo>
                    <a:pt x="417" y="683"/>
                  </a:lnTo>
                  <a:lnTo>
                    <a:pt x="417" y="686"/>
                  </a:lnTo>
                  <a:lnTo>
                    <a:pt x="417" y="686"/>
                  </a:lnTo>
                  <a:lnTo>
                    <a:pt x="417" y="692"/>
                  </a:lnTo>
                  <a:lnTo>
                    <a:pt x="417" y="692"/>
                  </a:lnTo>
                  <a:lnTo>
                    <a:pt x="417" y="692"/>
                  </a:lnTo>
                  <a:lnTo>
                    <a:pt x="417" y="696"/>
                  </a:lnTo>
                  <a:lnTo>
                    <a:pt x="420" y="699"/>
                  </a:lnTo>
                  <a:lnTo>
                    <a:pt x="420" y="708"/>
                  </a:lnTo>
                  <a:lnTo>
                    <a:pt x="420" y="714"/>
                  </a:lnTo>
                  <a:lnTo>
                    <a:pt x="420" y="714"/>
                  </a:lnTo>
                  <a:lnTo>
                    <a:pt x="420" y="717"/>
                  </a:lnTo>
                  <a:lnTo>
                    <a:pt x="423" y="720"/>
                  </a:lnTo>
                  <a:lnTo>
                    <a:pt x="423" y="723"/>
                  </a:lnTo>
                  <a:lnTo>
                    <a:pt x="426" y="726"/>
                  </a:lnTo>
                  <a:lnTo>
                    <a:pt x="423" y="729"/>
                  </a:lnTo>
                  <a:lnTo>
                    <a:pt x="423" y="732"/>
                  </a:lnTo>
                  <a:lnTo>
                    <a:pt x="423" y="735"/>
                  </a:lnTo>
                  <a:lnTo>
                    <a:pt x="423" y="735"/>
                  </a:lnTo>
                  <a:lnTo>
                    <a:pt x="423" y="735"/>
                  </a:lnTo>
                  <a:lnTo>
                    <a:pt x="423" y="738"/>
                  </a:lnTo>
                  <a:lnTo>
                    <a:pt x="420" y="738"/>
                  </a:lnTo>
                  <a:lnTo>
                    <a:pt x="417" y="738"/>
                  </a:lnTo>
                  <a:lnTo>
                    <a:pt x="417" y="738"/>
                  </a:lnTo>
                  <a:lnTo>
                    <a:pt x="414" y="741"/>
                  </a:lnTo>
                  <a:lnTo>
                    <a:pt x="411" y="744"/>
                  </a:lnTo>
                  <a:lnTo>
                    <a:pt x="411" y="747"/>
                  </a:lnTo>
                  <a:lnTo>
                    <a:pt x="411" y="750"/>
                  </a:lnTo>
                  <a:lnTo>
                    <a:pt x="411" y="750"/>
                  </a:lnTo>
                  <a:lnTo>
                    <a:pt x="411" y="750"/>
                  </a:lnTo>
                  <a:lnTo>
                    <a:pt x="411" y="750"/>
                  </a:lnTo>
                  <a:lnTo>
                    <a:pt x="411" y="753"/>
                  </a:lnTo>
                  <a:lnTo>
                    <a:pt x="411" y="753"/>
                  </a:lnTo>
                  <a:lnTo>
                    <a:pt x="414" y="756"/>
                  </a:lnTo>
                  <a:lnTo>
                    <a:pt x="414" y="765"/>
                  </a:lnTo>
                  <a:lnTo>
                    <a:pt x="417" y="772"/>
                  </a:lnTo>
                  <a:lnTo>
                    <a:pt x="420" y="778"/>
                  </a:lnTo>
                  <a:lnTo>
                    <a:pt x="420" y="790"/>
                  </a:lnTo>
                  <a:lnTo>
                    <a:pt x="420" y="790"/>
                  </a:lnTo>
                  <a:lnTo>
                    <a:pt x="420" y="790"/>
                  </a:lnTo>
                  <a:lnTo>
                    <a:pt x="420" y="793"/>
                  </a:lnTo>
                  <a:lnTo>
                    <a:pt x="420" y="793"/>
                  </a:lnTo>
                  <a:lnTo>
                    <a:pt x="417" y="796"/>
                  </a:lnTo>
                  <a:lnTo>
                    <a:pt x="417" y="796"/>
                  </a:lnTo>
                  <a:lnTo>
                    <a:pt x="417" y="799"/>
                  </a:lnTo>
                  <a:lnTo>
                    <a:pt x="417" y="802"/>
                  </a:lnTo>
                  <a:lnTo>
                    <a:pt x="423" y="802"/>
                  </a:lnTo>
                  <a:lnTo>
                    <a:pt x="423" y="814"/>
                  </a:lnTo>
                  <a:lnTo>
                    <a:pt x="426" y="820"/>
                  </a:lnTo>
                  <a:lnTo>
                    <a:pt x="430" y="823"/>
                  </a:lnTo>
                  <a:lnTo>
                    <a:pt x="433" y="823"/>
                  </a:lnTo>
                  <a:lnTo>
                    <a:pt x="433" y="826"/>
                  </a:lnTo>
                  <a:lnTo>
                    <a:pt x="433" y="826"/>
                  </a:lnTo>
                  <a:lnTo>
                    <a:pt x="433" y="832"/>
                  </a:lnTo>
                  <a:lnTo>
                    <a:pt x="433" y="832"/>
                  </a:lnTo>
                  <a:lnTo>
                    <a:pt x="436" y="832"/>
                  </a:lnTo>
                  <a:lnTo>
                    <a:pt x="445" y="835"/>
                  </a:lnTo>
                  <a:lnTo>
                    <a:pt x="445" y="838"/>
                  </a:lnTo>
                  <a:lnTo>
                    <a:pt x="445" y="838"/>
                  </a:lnTo>
                  <a:lnTo>
                    <a:pt x="442" y="847"/>
                  </a:lnTo>
                  <a:lnTo>
                    <a:pt x="442" y="854"/>
                  </a:lnTo>
                  <a:lnTo>
                    <a:pt x="442" y="857"/>
                  </a:lnTo>
                  <a:lnTo>
                    <a:pt x="442" y="857"/>
                  </a:lnTo>
                  <a:lnTo>
                    <a:pt x="445" y="860"/>
                  </a:lnTo>
                  <a:lnTo>
                    <a:pt x="445" y="860"/>
                  </a:lnTo>
                  <a:lnTo>
                    <a:pt x="448" y="860"/>
                  </a:lnTo>
                  <a:lnTo>
                    <a:pt x="448" y="863"/>
                  </a:lnTo>
                  <a:lnTo>
                    <a:pt x="448" y="866"/>
                  </a:lnTo>
                  <a:lnTo>
                    <a:pt x="448" y="866"/>
                  </a:lnTo>
                  <a:lnTo>
                    <a:pt x="442" y="878"/>
                  </a:lnTo>
                  <a:lnTo>
                    <a:pt x="442" y="881"/>
                  </a:lnTo>
                  <a:lnTo>
                    <a:pt x="433" y="890"/>
                  </a:lnTo>
                  <a:lnTo>
                    <a:pt x="433" y="893"/>
                  </a:lnTo>
                  <a:lnTo>
                    <a:pt x="433" y="896"/>
                  </a:lnTo>
                  <a:lnTo>
                    <a:pt x="430" y="899"/>
                  </a:lnTo>
                  <a:lnTo>
                    <a:pt x="426" y="899"/>
                  </a:lnTo>
                  <a:lnTo>
                    <a:pt x="423" y="896"/>
                  </a:lnTo>
                  <a:lnTo>
                    <a:pt x="423" y="896"/>
                  </a:lnTo>
                  <a:lnTo>
                    <a:pt x="417" y="890"/>
                  </a:lnTo>
                  <a:lnTo>
                    <a:pt x="417" y="890"/>
                  </a:lnTo>
                  <a:lnTo>
                    <a:pt x="414" y="890"/>
                  </a:lnTo>
                  <a:lnTo>
                    <a:pt x="414" y="893"/>
                  </a:lnTo>
                  <a:lnTo>
                    <a:pt x="411" y="893"/>
                  </a:lnTo>
                  <a:lnTo>
                    <a:pt x="408" y="893"/>
                  </a:lnTo>
                  <a:lnTo>
                    <a:pt x="408" y="893"/>
                  </a:lnTo>
                  <a:lnTo>
                    <a:pt x="393" y="890"/>
                  </a:lnTo>
                  <a:lnTo>
                    <a:pt x="393" y="890"/>
                  </a:lnTo>
                  <a:lnTo>
                    <a:pt x="390" y="890"/>
                  </a:lnTo>
                  <a:lnTo>
                    <a:pt x="387" y="890"/>
                  </a:lnTo>
                  <a:lnTo>
                    <a:pt x="378" y="893"/>
                  </a:lnTo>
                  <a:lnTo>
                    <a:pt x="375" y="893"/>
                  </a:lnTo>
                  <a:lnTo>
                    <a:pt x="375" y="890"/>
                  </a:lnTo>
                  <a:lnTo>
                    <a:pt x="375" y="890"/>
                  </a:lnTo>
                  <a:lnTo>
                    <a:pt x="375" y="887"/>
                  </a:lnTo>
                  <a:lnTo>
                    <a:pt x="366" y="884"/>
                  </a:lnTo>
                  <a:lnTo>
                    <a:pt x="366" y="881"/>
                  </a:lnTo>
                  <a:lnTo>
                    <a:pt x="363" y="881"/>
                  </a:lnTo>
                  <a:lnTo>
                    <a:pt x="363" y="878"/>
                  </a:lnTo>
                  <a:lnTo>
                    <a:pt x="363" y="875"/>
                  </a:lnTo>
                  <a:lnTo>
                    <a:pt x="360" y="875"/>
                  </a:lnTo>
                  <a:lnTo>
                    <a:pt x="357" y="872"/>
                  </a:lnTo>
                  <a:lnTo>
                    <a:pt x="344" y="866"/>
                  </a:lnTo>
                  <a:lnTo>
                    <a:pt x="338" y="863"/>
                  </a:lnTo>
                  <a:lnTo>
                    <a:pt x="335" y="860"/>
                  </a:lnTo>
                  <a:lnTo>
                    <a:pt x="335" y="863"/>
                  </a:lnTo>
                  <a:lnTo>
                    <a:pt x="314" y="863"/>
                  </a:lnTo>
                  <a:lnTo>
                    <a:pt x="311" y="866"/>
                  </a:lnTo>
                  <a:lnTo>
                    <a:pt x="308" y="866"/>
                  </a:lnTo>
                  <a:lnTo>
                    <a:pt x="305" y="863"/>
                  </a:lnTo>
                  <a:lnTo>
                    <a:pt x="305" y="863"/>
                  </a:lnTo>
                  <a:lnTo>
                    <a:pt x="305" y="863"/>
                  </a:lnTo>
                  <a:lnTo>
                    <a:pt x="305" y="860"/>
                  </a:lnTo>
                  <a:lnTo>
                    <a:pt x="302" y="857"/>
                  </a:lnTo>
                  <a:lnTo>
                    <a:pt x="302" y="857"/>
                  </a:lnTo>
                  <a:lnTo>
                    <a:pt x="302" y="854"/>
                  </a:lnTo>
                  <a:lnTo>
                    <a:pt x="299" y="851"/>
                  </a:lnTo>
                  <a:lnTo>
                    <a:pt x="299" y="847"/>
                  </a:lnTo>
                  <a:lnTo>
                    <a:pt x="296" y="844"/>
                  </a:lnTo>
                  <a:lnTo>
                    <a:pt x="296" y="838"/>
                  </a:lnTo>
                  <a:lnTo>
                    <a:pt x="296" y="835"/>
                  </a:lnTo>
                  <a:lnTo>
                    <a:pt x="296" y="835"/>
                  </a:lnTo>
                  <a:lnTo>
                    <a:pt x="296" y="832"/>
                  </a:lnTo>
                  <a:lnTo>
                    <a:pt x="290" y="829"/>
                  </a:lnTo>
                  <a:lnTo>
                    <a:pt x="290" y="829"/>
                  </a:lnTo>
                  <a:lnTo>
                    <a:pt x="287" y="829"/>
                  </a:lnTo>
                  <a:lnTo>
                    <a:pt x="283" y="829"/>
                  </a:lnTo>
                  <a:lnTo>
                    <a:pt x="280" y="829"/>
                  </a:lnTo>
                  <a:lnTo>
                    <a:pt x="277" y="832"/>
                  </a:lnTo>
                  <a:lnTo>
                    <a:pt x="274" y="829"/>
                  </a:lnTo>
                  <a:lnTo>
                    <a:pt x="265" y="829"/>
                  </a:lnTo>
                  <a:lnTo>
                    <a:pt x="253" y="829"/>
                  </a:lnTo>
                  <a:lnTo>
                    <a:pt x="253" y="829"/>
                  </a:lnTo>
                  <a:lnTo>
                    <a:pt x="250" y="829"/>
                  </a:lnTo>
                  <a:lnTo>
                    <a:pt x="250" y="832"/>
                  </a:lnTo>
                  <a:lnTo>
                    <a:pt x="247" y="832"/>
                  </a:lnTo>
                  <a:lnTo>
                    <a:pt x="247" y="832"/>
                  </a:lnTo>
                  <a:lnTo>
                    <a:pt x="247" y="832"/>
                  </a:lnTo>
                  <a:lnTo>
                    <a:pt x="232" y="832"/>
                  </a:lnTo>
                  <a:lnTo>
                    <a:pt x="229" y="832"/>
                  </a:lnTo>
                  <a:lnTo>
                    <a:pt x="226" y="832"/>
                  </a:lnTo>
                  <a:lnTo>
                    <a:pt x="226" y="829"/>
                  </a:lnTo>
                  <a:lnTo>
                    <a:pt x="226" y="829"/>
                  </a:lnTo>
                  <a:lnTo>
                    <a:pt x="226" y="829"/>
                  </a:lnTo>
                  <a:lnTo>
                    <a:pt x="226" y="826"/>
                  </a:lnTo>
                  <a:lnTo>
                    <a:pt x="223" y="823"/>
                  </a:lnTo>
                  <a:lnTo>
                    <a:pt x="223" y="820"/>
                  </a:lnTo>
                  <a:lnTo>
                    <a:pt x="223" y="820"/>
                  </a:lnTo>
                  <a:lnTo>
                    <a:pt x="223" y="817"/>
                  </a:lnTo>
                  <a:lnTo>
                    <a:pt x="226" y="817"/>
                  </a:lnTo>
                  <a:lnTo>
                    <a:pt x="226" y="817"/>
                  </a:lnTo>
                  <a:lnTo>
                    <a:pt x="226" y="817"/>
                  </a:lnTo>
                  <a:lnTo>
                    <a:pt x="226" y="814"/>
                  </a:lnTo>
                  <a:lnTo>
                    <a:pt x="226" y="814"/>
                  </a:lnTo>
                  <a:lnTo>
                    <a:pt x="226" y="811"/>
                  </a:lnTo>
                  <a:lnTo>
                    <a:pt x="226" y="811"/>
                  </a:lnTo>
                  <a:lnTo>
                    <a:pt x="223" y="805"/>
                  </a:lnTo>
                  <a:lnTo>
                    <a:pt x="220" y="796"/>
                  </a:lnTo>
                  <a:lnTo>
                    <a:pt x="217" y="793"/>
                  </a:lnTo>
                  <a:lnTo>
                    <a:pt x="210" y="790"/>
                  </a:lnTo>
                  <a:lnTo>
                    <a:pt x="204" y="787"/>
                  </a:lnTo>
                  <a:lnTo>
                    <a:pt x="201" y="784"/>
                  </a:lnTo>
                  <a:lnTo>
                    <a:pt x="201" y="781"/>
                  </a:lnTo>
                  <a:lnTo>
                    <a:pt x="201" y="778"/>
                  </a:lnTo>
                  <a:lnTo>
                    <a:pt x="201" y="778"/>
                  </a:lnTo>
                  <a:lnTo>
                    <a:pt x="204" y="775"/>
                  </a:lnTo>
                  <a:lnTo>
                    <a:pt x="207" y="775"/>
                  </a:lnTo>
                  <a:lnTo>
                    <a:pt x="217" y="772"/>
                  </a:lnTo>
                  <a:lnTo>
                    <a:pt x="226" y="768"/>
                  </a:lnTo>
                  <a:lnTo>
                    <a:pt x="229" y="765"/>
                  </a:lnTo>
                  <a:lnTo>
                    <a:pt x="229" y="762"/>
                  </a:lnTo>
                  <a:lnTo>
                    <a:pt x="232" y="756"/>
                  </a:lnTo>
                  <a:lnTo>
                    <a:pt x="217" y="735"/>
                  </a:lnTo>
                  <a:lnTo>
                    <a:pt x="210" y="723"/>
                  </a:lnTo>
                  <a:lnTo>
                    <a:pt x="195" y="711"/>
                  </a:lnTo>
                  <a:lnTo>
                    <a:pt x="189" y="708"/>
                  </a:lnTo>
                  <a:lnTo>
                    <a:pt x="165" y="705"/>
                  </a:lnTo>
                  <a:lnTo>
                    <a:pt x="153" y="705"/>
                  </a:lnTo>
                  <a:lnTo>
                    <a:pt x="113" y="699"/>
                  </a:lnTo>
                  <a:lnTo>
                    <a:pt x="107" y="696"/>
                  </a:lnTo>
                  <a:lnTo>
                    <a:pt x="104" y="692"/>
                  </a:lnTo>
                  <a:lnTo>
                    <a:pt x="104" y="689"/>
                  </a:lnTo>
                  <a:lnTo>
                    <a:pt x="104" y="686"/>
                  </a:lnTo>
                  <a:lnTo>
                    <a:pt x="107" y="677"/>
                  </a:lnTo>
                  <a:lnTo>
                    <a:pt x="107" y="674"/>
                  </a:lnTo>
                  <a:lnTo>
                    <a:pt x="104" y="674"/>
                  </a:lnTo>
                  <a:lnTo>
                    <a:pt x="104" y="671"/>
                  </a:lnTo>
                  <a:lnTo>
                    <a:pt x="101" y="665"/>
                  </a:lnTo>
                  <a:lnTo>
                    <a:pt x="98" y="662"/>
                  </a:lnTo>
                  <a:lnTo>
                    <a:pt x="98" y="662"/>
                  </a:lnTo>
                  <a:lnTo>
                    <a:pt x="98" y="662"/>
                  </a:lnTo>
                  <a:lnTo>
                    <a:pt x="101" y="653"/>
                  </a:lnTo>
                  <a:lnTo>
                    <a:pt x="98" y="653"/>
                  </a:lnTo>
                  <a:lnTo>
                    <a:pt x="98" y="650"/>
                  </a:lnTo>
                  <a:lnTo>
                    <a:pt x="98" y="650"/>
                  </a:lnTo>
                  <a:lnTo>
                    <a:pt x="98" y="650"/>
                  </a:lnTo>
                  <a:lnTo>
                    <a:pt x="95" y="647"/>
                  </a:lnTo>
                  <a:lnTo>
                    <a:pt x="95" y="644"/>
                  </a:lnTo>
                  <a:lnTo>
                    <a:pt x="92" y="638"/>
                  </a:lnTo>
                  <a:lnTo>
                    <a:pt x="89" y="635"/>
                  </a:lnTo>
                  <a:lnTo>
                    <a:pt x="89" y="632"/>
                  </a:lnTo>
                  <a:lnTo>
                    <a:pt x="92" y="632"/>
                  </a:lnTo>
                  <a:lnTo>
                    <a:pt x="92" y="629"/>
                  </a:lnTo>
                  <a:lnTo>
                    <a:pt x="92" y="629"/>
                  </a:lnTo>
                  <a:lnTo>
                    <a:pt x="92" y="629"/>
                  </a:lnTo>
                  <a:lnTo>
                    <a:pt x="95" y="629"/>
                  </a:lnTo>
                  <a:lnTo>
                    <a:pt x="95" y="632"/>
                  </a:lnTo>
                  <a:lnTo>
                    <a:pt x="98" y="632"/>
                  </a:lnTo>
                  <a:lnTo>
                    <a:pt x="98" y="632"/>
                  </a:lnTo>
                  <a:lnTo>
                    <a:pt x="101" y="632"/>
                  </a:lnTo>
                  <a:lnTo>
                    <a:pt x="101" y="629"/>
                  </a:lnTo>
                  <a:lnTo>
                    <a:pt x="101" y="629"/>
                  </a:lnTo>
                  <a:lnTo>
                    <a:pt x="101" y="626"/>
                  </a:lnTo>
                  <a:lnTo>
                    <a:pt x="98" y="623"/>
                  </a:lnTo>
                  <a:lnTo>
                    <a:pt x="98" y="620"/>
                  </a:lnTo>
                  <a:lnTo>
                    <a:pt x="98" y="620"/>
                  </a:lnTo>
                  <a:lnTo>
                    <a:pt x="95" y="620"/>
                  </a:lnTo>
                  <a:lnTo>
                    <a:pt x="86" y="617"/>
                  </a:lnTo>
                  <a:lnTo>
                    <a:pt x="83" y="613"/>
                  </a:lnTo>
                  <a:lnTo>
                    <a:pt x="74" y="613"/>
                  </a:lnTo>
                  <a:lnTo>
                    <a:pt x="74" y="613"/>
                  </a:lnTo>
                  <a:lnTo>
                    <a:pt x="70" y="610"/>
                  </a:lnTo>
                  <a:lnTo>
                    <a:pt x="64" y="607"/>
                  </a:lnTo>
                  <a:lnTo>
                    <a:pt x="64" y="607"/>
                  </a:lnTo>
                  <a:lnTo>
                    <a:pt x="61" y="604"/>
                  </a:lnTo>
                  <a:lnTo>
                    <a:pt x="37" y="607"/>
                  </a:lnTo>
                  <a:lnTo>
                    <a:pt x="34" y="604"/>
                  </a:lnTo>
                  <a:lnTo>
                    <a:pt x="25" y="589"/>
                  </a:lnTo>
                  <a:lnTo>
                    <a:pt x="28" y="580"/>
                  </a:lnTo>
                  <a:lnTo>
                    <a:pt x="25" y="577"/>
                  </a:lnTo>
                  <a:lnTo>
                    <a:pt x="25" y="574"/>
                  </a:lnTo>
                  <a:lnTo>
                    <a:pt x="25" y="574"/>
                  </a:lnTo>
                  <a:lnTo>
                    <a:pt x="25" y="571"/>
                  </a:lnTo>
                  <a:lnTo>
                    <a:pt x="22" y="568"/>
                  </a:lnTo>
                  <a:lnTo>
                    <a:pt x="19" y="568"/>
                  </a:lnTo>
                  <a:lnTo>
                    <a:pt x="19" y="565"/>
                  </a:lnTo>
                  <a:lnTo>
                    <a:pt x="16" y="562"/>
                  </a:lnTo>
                  <a:lnTo>
                    <a:pt x="16" y="559"/>
                  </a:lnTo>
                  <a:lnTo>
                    <a:pt x="16" y="556"/>
                  </a:lnTo>
                  <a:lnTo>
                    <a:pt x="13" y="553"/>
                  </a:lnTo>
                  <a:lnTo>
                    <a:pt x="13" y="553"/>
                  </a:lnTo>
                  <a:lnTo>
                    <a:pt x="13" y="553"/>
                  </a:lnTo>
                  <a:lnTo>
                    <a:pt x="10" y="550"/>
                  </a:lnTo>
                  <a:lnTo>
                    <a:pt x="10" y="550"/>
                  </a:lnTo>
                  <a:lnTo>
                    <a:pt x="7" y="547"/>
                  </a:lnTo>
                  <a:lnTo>
                    <a:pt x="7" y="547"/>
                  </a:lnTo>
                  <a:lnTo>
                    <a:pt x="7" y="547"/>
                  </a:lnTo>
                  <a:lnTo>
                    <a:pt x="4" y="544"/>
                  </a:lnTo>
                  <a:lnTo>
                    <a:pt x="4" y="544"/>
                  </a:lnTo>
                  <a:lnTo>
                    <a:pt x="4" y="541"/>
                  </a:lnTo>
                  <a:lnTo>
                    <a:pt x="4" y="538"/>
                  </a:lnTo>
                  <a:lnTo>
                    <a:pt x="4" y="534"/>
                  </a:lnTo>
                  <a:lnTo>
                    <a:pt x="4" y="534"/>
                  </a:lnTo>
                  <a:lnTo>
                    <a:pt x="4" y="531"/>
                  </a:lnTo>
                  <a:lnTo>
                    <a:pt x="4" y="522"/>
                  </a:lnTo>
                  <a:lnTo>
                    <a:pt x="4" y="516"/>
                  </a:lnTo>
                  <a:lnTo>
                    <a:pt x="4" y="516"/>
                  </a:lnTo>
                  <a:lnTo>
                    <a:pt x="4" y="513"/>
                  </a:lnTo>
                  <a:lnTo>
                    <a:pt x="10" y="513"/>
                  </a:lnTo>
                  <a:lnTo>
                    <a:pt x="10" y="510"/>
                  </a:lnTo>
                  <a:lnTo>
                    <a:pt x="10" y="510"/>
                  </a:lnTo>
                  <a:lnTo>
                    <a:pt x="10" y="507"/>
                  </a:lnTo>
                  <a:lnTo>
                    <a:pt x="13" y="507"/>
                  </a:lnTo>
                  <a:lnTo>
                    <a:pt x="13" y="507"/>
                  </a:lnTo>
                  <a:lnTo>
                    <a:pt x="16" y="504"/>
                  </a:lnTo>
                  <a:lnTo>
                    <a:pt x="16" y="504"/>
                  </a:lnTo>
                  <a:lnTo>
                    <a:pt x="16" y="504"/>
                  </a:lnTo>
                  <a:lnTo>
                    <a:pt x="16" y="501"/>
                  </a:lnTo>
                  <a:lnTo>
                    <a:pt x="19" y="501"/>
                  </a:lnTo>
                  <a:lnTo>
                    <a:pt x="19" y="501"/>
                  </a:lnTo>
                  <a:lnTo>
                    <a:pt x="19" y="501"/>
                  </a:lnTo>
                  <a:lnTo>
                    <a:pt x="19" y="498"/>
                  </a:lnTo>
                  <a:lnTo>
                    <a:pt x="19" y="495"/>
                  </a:lnTo>
                  <a:lnTo>
                    <a:pt x="19" y="489"/>
                  </a:lnTo>
                  <a:lnTo>
                    <a:pt x="19" y="489"/>
                  </a:lnTo>
                  <a:lnTo>
                    <a:pt x="16" y="486"/>
                  </a:lnTo>
                  <a:lnTo>
                    <a:pt x="13" y="483"/>
                  </a:lnTo>
                  <a:lnTo>
                    <a:pt x="13" y="483"/>
                  </a:lnTo>
                  <a:lnTo>
                    <a:pt x="13" y="483"/>
                  </a:lnTo>
                  <a:lnTo>
                    <a:pt x="13" y="477"/>
                  </a:lnTo>
                  <a:lnTo>
                    <a:pt x="13" y="474"/>
                  </a:lnTo>
                  <a:lnTo>
                    <a:pt x="16" y="474"/>
                  </a:lnTo>
                  <a:lnTo>
                    <a:pt x="16" y="471"/>
                  </a:lnTo>
                  <a:lnTo>
                    <a:pt x="19" y="471"/>
                  </a:lnTo>
                  <a:lnTo>
                    <a:pt x="19" y="471"/>
                  </a:lnTo>
                  <a:lnTo>
                    <a:pt x="19" y="468"/>
                  </a:lnTo>
                  <a:lnTo>
                    <a:pt x="19" y="468"/>
                  </a:lnTo>
                  <a:lnTo>
                    <a:pt x="19" y="468"/>
                  </a:lnTo>
                  <a:lnTo>
                    <a:pt x="19" y="468"/>
                  </a:lnTo>
                  <a:lnTo>
                    <a:pt x="16" y="468"/>
                  </a:lnTo>
                  <a:lnTo>
                    <a:pt x="16" y="468"/>
                  </a:lnTo>
                  <a:lnTo>
                    <a:pt x="13" y="465"/>
                  </a:lnTo>
                  <a:lnTo>
                    <a:pt x="13" y="465"/>
                  </a:lnTo>
                  <a:lnTo>
                    <a:pt x="7" y="462"/>
                  </a:lnTo>
                  <a:lnTo>
                    <a:pt x="7" y="458"/>
                  </a:lnTo>
                  <a:lnTo>
                    <a:pt x="4" y="455"/>
                  </a:lnTo>
                  <a:lnTo>
                    <a:pt x="4" y="455"/>
                  </a:lnTo>
                  <a:lnTo>
                    <a:pt x="0" y="449"/>
                  </a:lnTo>
                  <a:lnTo>
                    <a:pt x="0" y="449"/>
                  </a:lnTo>
                  <a:lnTo>
                    <a:pt x="0" y="449"/>
                  </a:lnTo>
                  <a:lnTo>
                    <a:pt x="0" y="449"/>
                  </a:lnTo>
                  <a:lnTo>
                    <a:pt x="0" y="449"/>
                  </a:lnTo>
                  <a:lnTo>
                    <a:pt x="0" y="446"/>
                  </a:lnTo>
                  <a:lnTo>
                    <a:pt x="0" y="446"/>
                  </a:lnTo>
                  <a:lnTo>
                    <a:pt x="4" y="446"/>
                  </a:lnTo>
                  <a:lnTo>
                    <a:pt x="10" y="446"/>
                  </a:lnTo>
                  <a:lnTo>
                    <a:pt x="13" y="446"/>
                  </a:lnTo>
                  <a:lnTo>
                    <a:pt x="13" y="446"/>
                  </a:lnTo>
                  <a:lnTo>
                    <a:pt x="19" y="443"/>
                  </a:lnTo>
                  <a:lnTo>
                    <a:pt x="19" y="440"/>
                  </a:lnTo>
                  <a:lnTo>
                    <a:pt x="22" y="437"/>
                  </a:lnTo>
                  <a:lnTo>
                    <a:pt x="22" y="437"/>
                  </a:lnTo>
                  <a:lnTo>
                    <a:pt x="22" y="434"/>
                  </a:lnTo>
                  <a:lnTo>
                    <a:pt x="22" y="434"/>
                  </a:lnTo>
                  <a:lnTo>
                    <a:pt x="22" y="434"/>
                  </a:lnTo>
                  <a:lnTo>
                    <a:pt x="22" y="431"/>
                  </a:lnTo>
                  <a:lnTo>
                    <a:pt x="25" y="431"/>
                  </a:lnTo>
                  <a:lnTo>
                    <a:pt x="40" y="428"/>
                  </a:lnTo>
                  <a:lnTo>
                    <a:pt x="74" y="428"/>
                  </a:lnTo>
                  <a:lnTo>
                    <a:pt x="80" y="425"/>
                  </a:lnTo>
                  <a:lnTo>
                    <a:pt x="86" y="425"/>
                  </a:lnTo>
                  <a:lnTo>
                    <a:pt x="98" y="425"/>
                  </a:lnTo>
                  <a:lnTo>
                    <a:pt x="101" y="425"/>
                  </a:lnTo>
                  <a:lnTo>
                    <a:pt x="104" y="425"/>
                  </a:lnTo>
                  <a:lnTo>
                    <a:pt x="104" y="425"/>
                  </a:lnTo>
                  <a:lnTo>
                    <a:pt x="104" y="425"/>
                  </a:lnTo>
                  <a:lnTo>
                    <a:pt x="104" y="422"/>
                  </a:lnTo>
                  <a:lnTo>
                    <a:pt x="104" y="422"/>
                  </a:lnTo>
                  <a:lnTo>
                    <a:pt x="107" y="416"/>
                  </a:lnTo>
                  <a:lnTo>
                    <a:pt x="104" y="416"/>
                  </a:lnTo>
                  <a:lnTo>
                    <a:pt x="104" y="416"/>
                  </a:lnTo>
                  <a:lnTo>
                    <a:pt x="104" y="413"/>
                  </a:lnTo>
                  <a:lnTo>
                    <a:pt x="101" y="410"/>
                  </a:lnTo>
                  <a:lnTo>
                    <a:pt x="101" y="410"/>
                  </a:lnTo>
                  <a:lnTo>
                    <a:pt x="101" y="410"/>
                  </a:lnTo>
                  <a:lnTo>
                    <a:pt x="101" y="410"/>
                  </a:lnTo>
                  <a:lnTo>
                    <a:pt x="101" y="407"/>
                  </a:lnTo>
                  <a:lnTo>
                    <a:pt x="101" y="407"/>
                  </a:lnTo>
                  <a:lnTo>
                    <a:pt x="101" y="407"/>
                  </a:lnTo>
                  <a:lnTo>
                    <a:pt x="110" y="404"/>
                  </a:lnTo>
                  <a:lnTo>
                    <a:pt x="116" y="401"/>
                  </a:lnTo>
                  <a:lnTo>
                    <a:pt x="122" y="395"/>
                  </a:lnTo>
                  <a:lnTo>
                    <a:pt x="125" y="392"/>
                  </a:lnTo>
                  <a:lnTo>
                    <a:pt x="125" y="392"/>
                  </a:lnTo>
                  <a:lnTo>
                    <a:pt x="128" y="386"/>
                  </a:lnTo>
                  <a:lnTo>
                    <a:pt x="128" y="386"/>
                  </a:lnTo>
                  <a:lnTo>
                    <a:pt x="128" y="383"/>
                  </a:lnTo>
                  <a:lnTo>
                    <a:pt x="128" y="379"/>
                  </a:lnTo>
                  <a:lnTo>
                    <a:pt x="125" y="376"/>
                  </a:lnTo>
                  <a:lnTo>
                    <a:pt x="125" y="376"/>
                  </a:lnTo>
                  <a:lnTo>
                    <a:pt x="125" y="376"/>
                  </a:lnTo>
                  <a:lnTo>
                    <a:pt x="122" y="376"/>
                  </a:lnTo>
                  <a:lnTo>
                    <a:pt x="122" y="376"/>
                  </a:lnTo>
                  <a:lnTo>
                    <a:pt x="122" y="376"/>
                  </a:lnTo>
                  <a:lnTo>
                    <a:pt x="119" y="373"/>
                  </a:lnTo>
                  <a:lnTo>
                    <a:pt x="119" y="373"/>
                  </a:lnTo>
                  <a:lnTo>
                    <a:pt x="119" y="373"/>
                  </a:lnTo>
                  <a:lnTo>
                    <a:pt x="119" y="370"/>
                  </a:lnTo>
                  <a:lnTo>
                    <a:pt x="119" y="370"/>
                  </a:lnTo>
                  <a:lnTo>
                    <a:pt x="119" y="367"/>
                  </a:lnTo>
                  <a:lnTo>
                    <a:pt x="122" y="361"/>
                  </a:lnTo>
                  <a:lnTo>
                    <a:pt x="122" y="361"/>
                  </a:lnTo>
                  <a:lnTo>
                    <a:pt x="122" y="361"/>
                  </a:lnTo>
                  <a:lnTo>
                    <a:pt x="128" y="358"/>
                  </a:lnTo>
                  <a:lnTo>
                    <a:pt x="131" y="358"/>
                  </a:lnTo>
                  <a:lnTo>
                    <a:pt x="134" y="355"/>
                  </a:lnTo>
                  <a:lnTo>
                    <a:pt x="134" y="355"/>
                  </a:lnTo>
                  <a:lnTo>
                    <a:pt x="134" y="355"/>
                  </a:lnTo>
                  <a:lnTo>
                    <a:pt x="134" y="352"/>
                  </a:lnTo>
                  <a:lnTo>
                    <a:pt x="134" y="352"/>
                  </a:lnTo>
                  <a:lnTo>
                    <a:pt x="134" y="349"/>
                  </a:lnTo>
                  <a:lnTo>
                    <a:pt x="134" y="346"/>
                  </a:lnTo>
                  <a:lnTo>
                    <a:pt x="134" y="346"/>
                  </a:lnTo>
                  <a:lnTo>
                    <a:pt x="134" y="343"/>
                  </a:lnTo>
                  <a:lnTo>
                    <a:pt x="134" y="343"/>
                  </a:lnTo>
                  <a:lnTo>
                    <a:pt x="131" y="343"/>
                  </a:lnTo>
                  <a:lnTo>
                    <a:pt x="131" y="343"/>
                  </a:lnTo>
                  <a:lnTo>
                    <a:pt x="131" y="346"/>
                  </a:lnTo>
                  <a:lnTo>
                    <a:pt x="131" y="346"/>
                  </a:lnTo>
                  <a:lnTo>
                    <a:pt x="131" y="346"/>
                  </a:lnTo>
                  <a:lnTo>
                    <a:pt x="131" y="346"/>
                  </a:lnTo>
                  <a:lnTo>
                    <a:pt x="128" y="346"/>
                  </a:lnTo>
                  <a:lnTo>
                    <a:pt x="128" y="343"/>
                  </a:lnTo>
                  <a:lnTo>
                    <a:pt x="128" y="340"/>
                  </a:lnTo>
                  <a:lnTo>
                    <a:pt x="128" y="340"/>
                  </a:lnTo>
                  <a:lnTo>
                    <a:pt x="128" y="337"/>
                  </a:lnTo>
                  <a:lnTo>
                    <a:pt x="125" y="340"/>
                  </a:lnTo>
                  <a:lnTo>
                    <a:pt x="125" y="340"/>
                  </a:lnTo>
                  <a:lnTo>
                    <a:pt x="125" y="337"/>
                  </a:lnTo>
                  <a:lnTo>
                    <a:pt x="122" y="337"/>
                  </a:lnTo>
                  <a:lnTo>
                    <a:pt x="122" y="334"/>
                  </a:lnTo>
                  <a:lnTo>
                    <a:pt x="119" y="334"/>
                  </a:lnTo>
                  <a:lnTo>
                    <a:pt x="116" y="328"/>
                  </a:lnTo>
                  <a:lnTo>
                    <a:pt x="116" y="328"/>
                  </a:lnTo>
                  <a:lnTo>
                    <a:pt x="116" y="325"/>
                  </a:lnTo>
                  <a:lnTo>
                    <a:pt x="119" y="325"/>
                  </a:lnTo>
                  <a:lnTo>
                    <a:pt x="122" y="322"/>
                  </a:lnTo>
                  <a:lnTo>
                    <a:pt x="122" y="322"/>
                  </a:lnTo>
                  <a:lnTo>
                    <a:pt x="122" y="319"/>
                  </a:lnTo>
                  <a:lnTo>
                    <a:pt x="122" y="319"/>
                  </a:lnTo>
                  <a:lnTo>
                    <a:pt x="119" y="316"/>
                  </a:lnTo>
                  <a:lnTo>
                    <a:pt x="119" y="316"/>
                  </a:lnTo>
                  <a:lnTo>
                    <a:pt x="119" y="316"/>
                  </a:lnTo>
                  <a:lnTo>
                    <a:pt x="119" y="316"/>
                  </a:lnTo>
                  <a:lnTo>
                    <a:pt x="119" y="313"/>
                  </a:lnTo>
                  <a:lnTo>
                    <a:pt x="119" y="313"/>
                  </a:lnTo>
                  <a:lnTo>
                    <a:pt x="119" y="313"/>
                  </a:lnTo>
                  <a:lnTo>
                    <a:pt x="116" y="313"/>
                  </a:lnTo>
                  <a:lnTo>
                    <a:pt x="116" y="310"/>
                  </a:lnTo>
                  <a:lnTo>
                    <a:pt x="113" y="310"/>
                  </a:lnTo>
                  <a:lnTo>
                    <a:pt x="113" y="310"/>
                  </a:lnTo>
                  <a:lnTo>
                    <a:pt x="113" y="307"/>
                  </a:lnTo>
                  <a:lnTo>
                    <a:pt x="113" y="307"/>
                  </a:lnTo>
                  <a:lnTo>
                    <a:pt x="113" y="304"/>
                  </a:lnTo>
                  <a:lnTo>
                    <a:pt x="113" y="304"/>
                  </a:lnTo>
                  <a:lnTo>
                    <a:pt x="113" y="304"/>
                  </a:lnTo>
                  <a:lnTo>
                    <a:pt x="116" y="304"/>
                  </a:lnTo>
                  <a:lnTo>
                    <a:pt x="119" y="300"/>
                  </a:lnTo>
                  <a:lnTo>
                    <a:pt x="125" y="300"/>
                  </a:lnTo>
                  <a:lnTo>
                    <a:pt x="131" y="300"/>
                  </a:lnTo>
                  <a:lnTo>
                    <a:pt x="131" y="297"/>
                  </a:lnTo>
                  <a:lnTo>
                    <a:pt x="131" y="297"/>
                  </a:lnTo>
                  <a:lnTo>
                    <a:pt x="131" y="294"/>
                  </a:lnTo>
                  <a:lnTo>
                    <a:pt x="131" y="294"/>
                  </a:lnTo>
                  <a:lnTo>
                    <a:pt x="131" y="291"/>
                  </a:lnTo>
                  <a:lnTo>
                    <a:pt x="131" y="288"/>
                  </a:lnTo>
                  <a:lnTo>
                    <a:pt x="131" y="288"/>
                  </a:lnTo>
                  <a:lnTo>
                    <a:pt x="122" y="282"/>
                  </a:lnTo>
                  <a:lnTo>
                    <a:pt x="119" y="279"/>
                  </a:lnTo>
                  <a:lnTo>
                    <a:pt x="119" y="279"/>
                  </a:lnTo>
                  <a:lnTo>
                    <a:pt x="116" y="279"/>
                  </a:lnTo>
                  <a:lnTo>
                    <a:pt x="116" y="279"/>
                  </a:lnTo>
                  <a:lnTo>
                    <a:pt x="98" y="252"/>
                  </a:lnTo>
                  <a:lnTo>
                    <a:pt x="98" y="249"/>
                  </a:lnTo>
                  <a:lnTo>
                    <a:pt x="98" y="246"/>
                  </a:lnTo>
                  <a:lnTo>
                    <a:pt x="98" y="246"/>
                  </a:lnTo>
                  <a:lnTo>
                    <a:pt x="98" y="246"/>
                  </a:lnTo>
                  <a:lnTo>
                    <a:pt x="98" y="243"/>
                  </a:lnTo>
                  <a:lnTo>
                    <a:pt x="98" y="243"/>
                  </a:lnTo>
                  <a:lnTo>
                    <a:pt x="101" y="243"/>
                  </a:lnTo>
                  <a:lnTo>
                    <a:pt x="101" y="240"/>
                  </a:lnTo>
                  <a:lnTo>
                    <a:pt x="101" y="240"/>
                  </a:lnTo>
                  <a:lnTo>
                    <a:pt x="101" y="240"/>
                  </a:lnTo>
                  <a:lnTo>
                    <a:pt x="101" y="237"/>
                  </a:lnTo>
                  <a:lnTo>
                    <a:pt x="104" y="237"/>
                  </a:lnTo>
                  <a:lnTo>
                    <a:pt x="104" y="237"/>
                  </a:lnTo>
                  <a:lnTo>
                    <a:pt x="107" y="237"/>
                  </a:lnTo>
                  <a:lnTo>
                    <a:pt x="107" y="237"/>
                  </a:lnTo>
                  <a:lnTo>
                    <a:pt x="113" y="237"/>
                  </a:lnTo>
                  <a:lnTo>
                    <a:pt x="113" y="237"/>
                  </a:lnTo>
                  <a:lnTo>
                    <a:pt x="113" y="237"/>
                  </a:lnTo>
                  <a:lnTo>
                    <a:pt x="113" y="237"/>
                  </a:lnTo>
                  <a:lnTo>
                    <a:pt x="113" y="234"/>
                  </a:lnTo>
                  <a:lnTo>
                    <a:pt x="104" y="221"/>
                  </a:lnTo>
                  <a:lnTo>
                    <a:pt x="104" y="221"/>
                  </a:lnTo>
                  <a:lnTo>
                    <a:pt x="104" y="218"/>
                  </a:lnTo>
                  <a:lnTo>
                    <a:pt x="101" y="218"/>
                  </a:lnTo>
                  <a:lnTo>
                    <a:pt x="101" y="215"/>
                  </a:lnTo>
                  <a:lnTo>
                    <a:pt x="101" y="215"/>
                  </a:lnTo>
                  <a:lnTo>
                    <a:pt x="101" y="212"/>
                  </a:lnTo>
                  <a:lnTo>
                    <a:pt x="98" y="209"/>
                  </a:lnTo>
                  <a:lnTo>
                    <a:pt x="98" y="206"/>
                  </a:lnTo>
                  <a:lnTo>
                    <a:pt x="98" y="200"/>
                  </a:lnTo>
                  <a:lnTo>
                    <a:pt x="101" y="200"/>
                  </a:lnTo>
                  <a:lnTo>
                    <a:pt x="101" y="197"/>
                  </a:lnTo>
                  <a:lnTo>
                    <a:pt x="101" y="197"/>
                  </a:lnTo>
                  <a:lnTo>
                    <a:pt x="101" y="197"/>
                  </a:lnTo>
                  <a:lnTo>
                    <a:pt x="104" y="191"/>
                  </a:lnTo>
                  <a:lnTo>
                    <a:pt x="107" y="191"/>
                  </a:lnTo>
                  <a:lnTo>
                    <a:pt x="107" y="188"/>
                  </a:lnTo>
                  <a:lnTo>
                    <a:pt x="107" y="188"/>
                  </a:lnTo>
                  <a:lnTo>
                    <a:pt x="107" y="185"/>
                  </a:lnTo>
                  <a:lnTo>
                    <a:pt x="107" y="185"/>
                  </a:lnTo>
                  <a:lnTo>
                    <a:pt x="104" y="185"/>
                  </a:lnTo>
                  <a:lnTo>
                    <a:pt x="101" y="185"/>
                  </a:lnTo>
                  <a:lnTo>
                    <a:pt x="101" y="185"/>
                  </a:lnTo>
                  <a:lnTo>
                    <a:pt x="101" y="185"/>
                  </a:lnTo>
                  <a:lnTo>
                    <a:pt x="98" y="188"/>
                  </a:lnTo>
                  <a:lnTo>
                    <a:pt x="95" y="188"/>
                  </a:lnTo>
                  <a:lnTo>
                    <a:pt x="95" y="188"/>
                  </a:lnTo>
                  <a:lnTo>
                    <a:pt x="92" y="185"/>
                  </a:lnTo>
                  <a:lnTo>
                    <a:pt x="83" y="170"/>
                  </a:lnTo>
                  <a:lnTo>
                    <a:pt x="74" y="152"/>
                  </a:lnTo>
                  <a:lnTo>
                    <a:pt x="70" y="145"/>
                  </a:lnTo>
                  <a:lnTo>
                    <a:pt x="67" y="145"/>
                  </a:lnTo>
                  <a:lnTo>
                    <a:pt x="67" y="142"/>
                  </a:lnTo>
                  <a:lnTo>
                    <a:pt x="64" y="142"/>
                  </a:lnTo>
                  <a:lnTo>
                    <a:pt x="61" y="142"/>
                  </a:lnTo>
                  <a:lnTo>
                    <a:pt x="61" y="139"/>
                  </a:lnTo>
                  <a:lnTo>
                    <a:pt x="58" y="136"/>
                  </a:lnTo>
                  <a:lnTo>
                    <a:pt x="58" y="133"/>
                  </a:lnTo>
                  <a:lnTo>
                    <a:pt x="58" y="130"/>
                  </a:lnTo>
                  <a:lnTo>
                    <a:pt x="58" y="127"/>
                  </a:lnTo>
                  <a:lnTo>
                    <a:pt x="55" y="124"/>
                  </a:lnTo>
                  <a:lnTo>
                    <a:pt x="55" y="124"/>
                  </a:lnTo>
                  <a:lnTo>
                    <a:pt x="52" y="118"/>
                  </a:lnTo>
                  <a:lnTo>
                    <a:pt x="49" y="115"/>
                  </a:lnTo>
                  <a:lnTo>
                    <a:pt x="49" y="115"/>
                  </a:lnTo>
                  <a:lnTo>
                    <a:pt x="49" y="112"/>
                  </a:lnTo>
                  <a:lnTo>
                    <a:pt x="49" y="112"/>
                  </a:lnTo>
                  <a:lnTo>
                    <a:pt x="49" y="109"/>
                  </a:lnTo>
                  <a:lnTo>
                    <a:pt x="49" y="106"/>
                  </a:lnTo>
                  <a:lnTo>
                    <a:pt x="49" y="106"/>
                  </a:lnTo>
                  <a:lnTo>
                    <a:pt x="49" y="103"/>
                  </a:lnTo>
                  <a:lnTo>
                    <a:pt x="49" y="103"/>
                  </a:lnTo>
                  <a:lnTo>
                    <a:pt x="49" y="100"/>
                  </a:lnTo>
                  <a:lnTo>
                    <a:pt x="49" y="100"/>
                  </a:lnTo>
                  <a:lnTo>
                    <a:pt x="49" y="97"/>
                  </a:lnTo>
                  <a:lnTo>
                    <a:pt x="49" y="97"/>
                  </a:lnTo>
                  <a:lnTo>
                    <a:pt x="49" y="94"/>
                  </a:lnTo>
                  <a:lnTo>
                    <a:pt x="49" y="91"/>
                  </a:lnTo>
                  <a:lnTo>
                    <a:pt x="52" y="91"/>
                  </a:lnTo>
                  <a:lnTo>
                    <a:pt x="58" y="88"/>
                  </a:lnTo>
                  <a:lnTo>
                    <a:pt x="70" y="85"/>
                  </a:lnTo>
                  <a:lnTo>
                    <a:pt x="83" y="88"/>
                  </a:lnTo>
                  <a:lnTo>
                    <a:pt x="86" y="85"/>
                  </a:lnTo>
                  <a:lnTo>
                    <a:pt x="92" y="85"/>
                  </a:lnTo>
                  <a:lnTo>
                    <a:pt x="98" y="82"/>
                  </a:lnTo>
                  <a:lnTo>
                    <a:pt x="104" y="79"/>
                  </a:lnTo>
                  <a:lnTo>
                    <a:pt x="107" y="76"/>
                  </a:lnTo>
                  <a:lnTo>
                    <a:pt x="110" y="73"/>
                  </a:lnTo>
                  <a:lnTo>
                    <a:pt x="110" y="70"/>
                  </a:lnTo>
                  <a:lnTo>
                    <a:pt x="110" y="70"/>
                  </a:lnTo>
                  <a:lnTo>
                    <a:pt x="113" y="70"/>
                  </a:lnTo>
                  <a:lnTo>
                    <a:pt x="113" y="66"/>
                  </a:lnTo>
                  <a:lnTo>
                    <a:pt x="113" y="66"/>
                  </a:lnTo>
                  <a:lnTo>
                    <a:pt x="113" y="63"/>
                  </a:lnTo>
                  <a:lnTo>
                    <a:pt x="113" y="63"/>
                  </a:lnTo>
                  <a:lnTo>
                    <a:pt x="113" y="63"/>
                  </a:lnTo>
                  <a:lnTo>
                    <a:pt x="113" y="60"/>
                  </a:lnTo>
                  <a:lnTo>
                    <a:pt x="113" y="60"/>
                  </a:lnTo>
                  <a:lnTo>
                    <a:pt x="113" y="60"/>
                  </a:lnTo>
                  <a:lnTo>
                    <a:pt x="113" y="60"/>
                  </a:lnTo>
                  <a:lnTo>
                    <a:pt x="116" y="57"/>
                  </a:lnTo>
                  <a:lnTo>
                    <a:pt x="122" y="57"/>
                  </a:lnTo>
                  <a:lnTo>
                    <a:pt x="125" y="57"/>
                  </a:lnTo>
                  <a:lnTo>
                    <a:pt x="134" y="60"/>
                  </a:lnTo>
                  <a:lnTo>
                    <a:pt x="140" y="63"/>
                  </a:lnTo>
                  <a:lnTo>
                    <a:pt x="140" y="63"/>
                  </a:lnTo>
                  <a:lnTo>
                    <a:pt x="156" y="63"/>
                  </a:lnTo>
                  <a:lnTo>
                    <a:pt x="171" y="63"/>
                  </a:lnTo>
                  <a:lnTo>
                    <a:pt x="171" y="66"/>
                  </a:lnTo>
                  <a:lnTo>
                    <a:pt x="171" y="66"/>
                  </a:lnTo>
                  <a:lnTo>
                    <a:pt x="171" y="66"/>
                  </a:lnTo>
                  <a:lnTo>
                    <a:pt x="174" y="66"/>
                  </a:lnTo>
                  <a:lnTo>
                    <a:pt x="177" y="70"/>
                  </a:lnTo>
                  <a:lnTo>
                    <a:pt x="177" y="70"/>
                  </a:lnTo>
                  <a:lnTo>
                    <a:pt x="177" y="70"/>
                  </a:lnTo>
                  <a:lnTo>
                    <a:pt x="177" y="73"/>
                  </a:lnTo>
                  <a:lnTo>
                    <a:pt x="177" y="73"/>
                  </a:lnTo>
                  <a:lnTo>
                    <a:pt x="180" y="73"/>
                  </a:lnTo>
                  <a:lnTo>
                    <a:pt x="180" y="73"/>
                  </a:lnTo>
                  <a:lnTo>
                    <a:pt x="180" y="73"/>
                  </a:lnTo>
                  <a:lnTo>
                    <a:pt x="180" y="73"/>
                  </a:lnTo>
                  <a:lnTo>
                    <a:pt x="183" y="73"/>
                  </a:lnTo>
                  <a:lnTo>
                    <a:pt x="186" y="73"/>
                  </a:lnTo>
                  <a:lnTo>
                    <a:pt x="186" y="70"/>
                  </a:lnTo>
                  <a:lnTo>
                    <a:pt x="189" y="70"/>
                  </a:lnTo>
                  <a:lnTo>
                    <a:pt x="189" y="70"/>
                  </a:lnTo>
                  <a:lnTo>
                    <a:pt x="195" y="70"/>
                  </a:lnTo>
                  <a:lnTo>
                    <a:pt x="210" y="63"/>
                  </a:lnTo>
                  <a:lnTo>
                    <a:pt x="220" y="60"/>
                  </a:lnTo>
                  <a:lnTo>
                    <a:pt x="223" y="60"/>
                  </a:lnTo>
                  <a:lnTo>
                    <a:pt x="238" y="45"/>
                  </a:lnTo>
                  <a:lnTo>
                    <a:pt x="238" y="45"/>
                  </a:lnTo>
                  <a:lnTo>
                    <a:pt x="244" y="45"/>
                  </a:lnTo>
                  <a:lnTo>
                    <a:pt x="244" y="45"/>
                  </a:lnTo>
                  <a:lnTo>
                    <a:pt x="244" y="45"/>
                  </a:lnTo>
                  <a:lnTo>
                    <a:pt x="244" y="42"/>
                  </a:lnTo>
                  <a:lnTo>
                    <a:pt x="244" y="39"/>
                  </a:lnTo>
                  <a:lnTo>
                    <a:pt x="244" y="39"/>
                  </a:lnTo>
                  <a:lnTo>
                    <a:pt x="244" y="36"/>
                  </a:lnTo>
                  <a:lnTo>
                    <a:pt x="244" y="33"/>
                  </a:lnTo>
                  <a:lnTo>
                    <a:pt x="244" y="24"/>
                  </a:lnTo>
                  <a:lnTo>
                    <a:pt x="244" y="24"/>
                  </a:lnTo>
                  <a:lnTo>
                    <a:pt x="247" y="21"/>
                  </a:lnTo>
                  <a:lnTo>
                    <a:pt x="247" y="18"/>
                  </a:lnTo>
                  <a:lnTo>
                    <a:pt x="250" y="18"/>
                  </a:lnTo>
                  <a:lnTo>
                    <a:pt x="250" y="18"/>
                  </a:lnTo>
                  <a:lnTo>
                    <a:pt x="253" y="18"/>
                  </a:lnTo>
                  <a:lnTo>
                    <a:pt x="256" y="18"/>
                  </a:lnTo>
                  <a:lnTo>
                    <a:pt x="259" y="18"/>
                  </a:lnTo>
                  <a:lnTo>
                    <a:pt x="262" y="15"/>
                  </a:lnTo>
                  <a:lnTo>
                    <a:pt x="265" y="3"/>
                  </a:lnTo>
                  <a:lnTo>
                    <a:pt x="277" y="0"/>
                  </a:lnTo>
                  <a:lnTo>
                    <a:pt x="280" y="0"/>
                  </a:lnTo>
                  <a:lnTo>
                    <a:pt x="280" y="3"/>
                  </a:lnTo>
                  <a:lnTo>
                    <a:pt x="280" y="3"/>
                  </a:lnTo>
                  <a:lnTo>
                    <a:pt x="280" y="9"/>
                  </a:lnTo>
                  <a:lnTo>
                    <a:pt x="277" y="12"/>
                  </a:lnTo>
                  <a:lnTo>
                    <a:pt x="280" y="12"/>
                  </a:lnTo>
                  <a:lnTo>
                    <a:pt x="290" y="12"/>
                  </a:lnTo>
                  <a:lnTo>
                    <a:pt x="293" y="15"/>
                  </a:lnTo>
                  <a:lnTo>
                    <a:pt x="293" y="21"/>
                  </a:lnTo>
                  <a:lnTo>
                    <a:pt x="296" y="24"/>
                  </a:lnTo>
                  <a:lnTo>
                    <a:pt x="296" y="27"/>
                  </a:lnTo>
                  <a:lnTo>
                    <a:pt x="302" y="27"/>
                  </a:lnTo>
                  <a:lnTo>
                    <a:pt x="302" y="27"/>
                  </a:lnTo>
                  <a:lnTo>
                    <a:pt x="311" y="24"/>
                  </a:lnTo>
                  <a:lnTo>
                    <a:pt x="314" y="21"/>
                  </a:lnTo>
                  <a:lnTo>
                    <a:pt x="323" y="33"/>
                  </a:lnTo>
                  <a:lnTo>
                    <a:pt x="326" y="36"/>
                  </a:lnTo>
                  <a:lnTo>
                    <a:pt x="332" y="39"/>
                  </a:lnTo>
                  <a:lnTo>
                    <a:pt x="338" y="39"/>
                  </a:lnTo>
                  <a:lnTo>
                    <a:pt x="335" y="45"/>
                  </a:lnTo>
                  <a:lnTo>
                    <a:pt x="332" y="48"/>
                  </a:lnTo>
                  <a:lnTo>
                    <a:pt x="332" y="51"/>
                  </a:lnTo>
                  <a:lnTo>
                    <a:pt x="350" y="63"/>
                  </a:lnTo>
                  <a:lnTo>
                    <a:pt x="350" y="63"/>
                  </a:lnTo>
                  <a:lnTo>
                    <a:pt x="357" y="63"/>
                  </a:lnTo>
                  <a:lnTo>
                    <a:pt x="360" y="66"/>
                  </a:lnTo>
                  <a:lnTo>
                    <a:pt x="366" y="70"/>
                  </a:lnTo>
                  <a:lnTo>
                    <a:pt x="372" y="70"/>
                  </a:lnTo>
                  <a:lnTo>
                    <a:pt x="375" y="70"/>
                  </a:lnTo>
                  <a:lnTo>
                    <a:pt x="381" y="70"/>
                  </a:lnTo>
                  <a:lnTo>
                    <a:pt x="399" y="66"/>
                  </a:lnTo>
                  <a:lnTo>
                    <a:pt x="402" y="66"/>
                  </a:lnTo>
                  <a:lnTo>
                    <a:pt x="402" y="70"/>
                  </a:lnTo>
                  <a:lnTo>
                    <a:pt x="405" y="70"/>
                  </a:lnTo>
                  <a:lnTo>
                    <a:pt x="405" y="73"/>
                  </a:lnTo>
                  <a:lnTo>
                    <a:pt x="405" y="73"/>
                  </a:lnTo>
                  <a:lnTo>
                    <a:pt x="405" y="79"/>
                  </a:lnTo>
                  <a:lnTo>
                    <a:pt x="408" y="79"/>
                  </a:lnTo>
                  <a:lnTo>
                    <a:pt x="411" y="79"/>
                  </a:lnTo>
                  <a:lnTo>
                    <a:pt x="420" y="76"/>
                  </a:lnTo>
                  <a:lnTo>
                    <a:pt x="423" y="76"/>
                  </a:lnTo>
                  <a:lnTo>
                    <a:pt x="423" y="76"/>
                  </a:lnTo>
                  <a:lnTo>
                    <a:pt x="426" y="79"/>
                  </a:lnTo>
                  <a:lnTo>
                    <a:pt x="430" y="79"/>
                  </a:lnTo>
                  <a:lnTo>
                    <a:pt x="430" y="82"/>
                  </a:lnTo>
                  <a:lnTo>
                    <a:pt x="433" y="85"/>
                  </a:lnTo>
                  <a:lnTo>
                    <a:pt x="439" y="100"/>
                  </a:lnTo>
                  <a:lnTo>
                    <a:pt x="439" y="103"/>
                  </a:lnTo>
                  <a:lnTo>
                    <a:pt x="436" y="109"/>
                  </a:lnTo>
                  <a:lnTo>
                    <a:pt x="426" y="115"/>
                  </a:lnTo>
                  <a:lnTo>
                    <a:pt x="426" y="115"/>
                  </a:lnTo>
                  <a:lnTo>
                    <a:pt x="426" y="118"/>
                  </a:lnTo>
                  <a:lnTo>
                    <a:pt x="426" y="121"/>
                  </a:lnTo>
                  <a:lnTo>
                    <a:pt x="430" y="121"/>
                  </a:lnTo>
                  <a:lnTo>
                    <a:pt x="430" y="124"/>
                  </a:lnTo>
                  <a:lnTo>
                    <a:pt x="430" y="124"/>
                  </a:lnTo>
                  <a:lnTo>
                    <a:pt x="430" y="127"/>
                  </a:lnTo>
                  <a:lnTo>
                    <a:pt x="430" y="127"/>
                  </a:lnTo>
                  <a:lnTo>
                    <a:pt x="430" y="130"/>
                  </a:lnTo>
                  <a:lnTo>
                    <a:pt x="426" y="130"/>
                  </a:lnTo>
                  <a:lnTo>
                    <a:pt x="426" y="133"/>
                  </a:lnTo>
                  <a:lnTo>
                    <a:pt x="426" y="133"/>
                  </a:lnTo>
                  <a:lnTo>
                    <a:pt x="426" y="136"/>
                  </a:lnTo>
                  <a:lnTo>
                    <a:pt x="426" y="139"/>
                  </a:lnTo>
                  <a:lnTo>
                    <a:pt x="426" y="139"/>
                  </a:lnTo>
                  <a:lnTo>
                    <a:pt x="430" y="142"/>
                  </a:lnTo>
                  <a:lnTo>
                    <a:pt x="430" y="142"/>
                  </a:lnTo>
                  <a:lnTo>
                    <a:pt x="430" y="145"/>
                  </a:lnTo>
                  <a:lnTo>
                    <a:pt x="430" y="149"/>
                  </a:lnTo>
                  <a:lnTo>
                    <a:pt x="433" y="149"/>
                  </a:lnTo>
                  <a:lnTo>
                    <a:pt x="433" y="152"/>
                  </a:lnTo>
                  <a:lnTo>
                    <a:pt x="436" y="152"/>
                  </a:lnTo>
                  <a:lnTo>
                    <a:pt x="436" y="155"/>
                  </a:lnTo>
                  <a:lnTo>
                    <a:pt x="436" y="155"/>
                  </a:lnTo>
                  <a:lnTo>
                    <a:pt x="436" y="158"/>
                  </a:lnTo>
                  <a:lnTo>
                    <a:pt x="436" y="161"/>
                  </a:lnTo>
                  <a:lnTo>
                    <a:pt x="433" y="170"/>
                  </a:lnTo>
                  <a:lnTo>
                    <a:pt x="433" y="173"/>
                  </a:lnTo>
                  <a:lnTo>
                    <a:pt x="430" y="176"/>
                  </a:lnTo>
                  <a:lnTo>
                    <a:pt x="426" y="176"/>
                  </a:lnTo>
                  <a:lnTo>
                    <a:pt x="423" y="179"/>
                  </a:lnTo>
                  <a:lnTo>
                    <a:pt x="420" y="179"/>
                  </a:lnTo>
                  <a:lnTo>
                    <a:pt x="417" y="179"/>
                  </a:lnTo>
                  <a:lnTo>
                    <a:pt x="417" y="179"/>
                  </a:lnTo>
                  <a:lnTo>
                    <a:pt x="417" y="185"/>
                  </a:lnTo>
                  <a:lnTo>
                    <a:pt x="417" y="194"/>
                  </a:lnTo>
                  <a:lnTo>
                    <a:pt x="417" y="200"/>
                  </a:lnTo>
                  <a:lnTo>
                    <a:pt x="414" y="203"/>
                  </a:lnTo>
                  <a:lnTo>
                    <a:pt x="408" y="212"/>
                  </a:lnTo>
                  <a:lnTo>
                    <a:pt x="408" y="212"/>
                  </a:lnTo>
                  <a:lnTo>
                    <a:pt x="408" y="215"/>
                  </a:lnTo>
                  <a:lnTo>
                    <a:pt x="411" y="215"/>
                  </a:lnTo>
                  <a:lnTo>
                    <a:pt x="411" y="215"/>
                  </a:lnTo>
                  <a:lnTo>
                    <a:pt x="414" y="215"/>
                  </a:lnTo>
                  <a:lnTo>
                    <a:pt x="417" y="215"/>
                  </a:lnTo>
                  <a:lnTo>
                    <a:pt x="417" y="215"/>
                  </a:lnTo>
                  <a:lnTo>
                    <a:pt x="417" y="215"/>
                  </a:lnTo>
                  <a:lnTo>
                    <a:pt x="417" y="215"/>
                  </a:lnTo>
                  <a:lnTo>
                    <a:pt x="417" y="218"/>
                  </a:lnTo>
                  <a:lnTo>
                    <a:pt x="417" y="218"/>
                  </a:lnTo>
                  <a:lnTo>
                    <a:pt x="417" y="218"/>
                  </a:lnTo>
                  <a:lnTo>
                    <a:pt x="414" y="221"/>
                  </a:lnTo>
                  <a:lnTo>
                    <a:pt x="414" y="221"/>
                  </a:lnTo>
                  <a:lnTo>
                    <a:pt x="414" y="224"/>
                  </a:lnTo>
                  <a:lnTo>
                    <a:pt x="414" y="228"/>
                  </a:lnTo>
                  <a:lnTo>
                    <a:pt x="414" y="228"/>
                  </a:lnTo>
                  <a:lnTo>
                    <a:pt x="417" y="228"/>
                  </a:lnTo>
                  <a:lnTo>
                    <a:pt x="417" y="231"/>
                  </a:lnTo>
                  <a:lnTo>
                    <a:pt x="420" y="231"/>
                  </a:lnTo>
                  <a:lnTo>
                    <a:pt x="423" y="231"/>
                  </a:lnTo>
                  <a:lnTo>
                    <a:pt x="426" y="228"/>
                  </a:lnTo>
                  <a:lnTo>
                    <a:pt x="426" y="228"/>
                  </a:lnTo>
                  <a:lnTo>
                    <a:pt x="426" y="228"/>
                  </a:lnTo>
                  <a:lnTo>
                    <a:pt x="430" y="228"/>
                  </a:lnTo>
                  <a:lnTo>
                    <a:pt x="430" y="224"/>
                  </a:lnTo>
                  <a:lnTo>
                    <a:pt x="430" y="224"/>
                  </a:lnTo>
                  <a:lnTo>
                    <a:pt x="430" y="221"/>
                  </a:lnTo>
                  <a:lnTo>
                    <a:pt x="430" y="218"/>
                  </a:lnTo>
                  <a:lnTo>
                    <a:pt x="430" y="218"/>
                  </a:lnTo>
                  <a:lnTo>
                    <a:pt x="433" y="218"/>
                  </a:lnTo>
                  <a:lnTo>
                    <a:pt x="433" y="218"/>
                  </a:lnTo>
                  <a:lnTo>
                    <a:pt x="436" y="218"/>
                  </a:lnTo>
                  <a:lnTo>
                    <a:pt x="436" y="221"/>
                  </a:lnTo>
                  <a:lnTo>
                    <a:pt x="439" y="221"/>
                  </a:lnTo>
                  <a:lnTo>
                    <a:pt x="442" y="231"/>
                  </a:lnTo>
                  <a:lnTo>
                    <a:pt x="445" y="231"/>
                  </a:lnTo>
                  <a:lnTo>
                    <a:pt x="445" y="231"/>
                  </a:lnTo>
                  <a:lnTo>
                    <a:pt x="445" y="231"/>
                  </a:lnTo>
                  <a:lnTo>
                    <a:pt x="448" y="231"/>
                  </a:lnTo>
                  <a:lnTo>
                    <a:pt x="448" y="231"/>
                  </a:lnTo>
                  <a:lnTo>
                    <a:pt x="448" y="231"/>
                  </a:lnTo>
                  <a:lnTo>
                    <a:pt x="451" y="231"/>
                  </a:lnTo>
                  <a:lnTo>
                    <a:pt x="451" y="231"/>
                  </a:lnTo>
                  <a:lnTo>
                    <a:pt x="454" y="228"/>
                  </a:lnTo>
                  <a:lnTo>
                    <a:pt x="454" y="228"/>
                  </a:lnTo>
                  <a:lnTo>
                    <a:pt x="454" y="231"/>
                  </a:lnTo>
                  <a:lnTo>
                    <a:pt x="454" y="231"/>
                  </a:lnTo>
                  <a:lnTo>
                    <a:pt x="451" y="234"/>
                  </a:lnTo>
                  <a:lnTo>
                    <a:pt x="451" y="237"/>
                  </a:lnTo>
                  <a:lnTo>
                    <a:pt x="451" y="240"/>
                  </a:lnTo>
                  <a:lnTo>
                    <a:pt x="451" y="243"/>
                  </a:lnTo>
                  <a:lnTo>
                    <a:pt x="451" y="243"/>
                  </a:lnTo>
                  <a:lnTo>
                    <a:pt x="448" y="249"/>
                  </a:lnTo>
                  <a:lnTo>
                    <a:pt x="445" y="255"/>
                  </a:lnTo>
                  <a:lnTo>
                    <a:pt x="445" y="258"/>
                  </a:lnTo>
                  <a:lnTo>
                    <a:pt x="442" y="261"/>
                  </a:lnTo>
                  <a:lnTo>
                    <a:pt x="442" y="261"/>
                  </a:lnTo>
                  <a:lnTo>
                    <a:pt x="442" y="261"/>
                  </a:lnTo>
                  <a:lnTo>
                    <a:pt x="442" y="264"/>
                  </a:lnTo>
                  <a:lnTo>
                    <a:pt x="442" y="264"/>
                  </a:lnTo>
                  <a:lnTo>
                    <a:pt x="442" y="264"/>
                  </a:lnTo>
                  <a:lnTo>
                    <a:pt x="445" y="267"/>
                  </a:lnTo>
                  <a:lnTo>
                    <a:pt x="445" y="267"/>
                  </a:lnTo>
                  <a:lnTo>
                    <a:pt x="445" y="270"/>
                  </a:lnTo>
                  <a:lnTo>
                    <a:pt x="442" y="276"/>
                  </a:lnTo>
                  <a:lnTo>
                    <a:pt x="442" y="279"/>
                  </a:lnTo>
                  <a:lnTo>
                    <a:pt x="439" y="285"/>
                  </a:lnTo>
                  <a:lnTo>
                    <a:pt x="436" y="285"/>
                  </a:lnTo>
                  <a:lnTo>
                    <a:pt x="436" y="285"/>
                  </a:lnTo>
                  <a:lnTo>
                    <a:pt x="439" y="288"/>
                  </a:lnTo>
                  <a:lnTo>
                    <a:pt x="439" y="288"/>
                  </a:lnTo>
                  <a:lnTo>
                    <a:pt x="436" y="291"/>
                  </a:lnTo>
                  <a:lnTo>
                    <a:pt x="436" y="294"/>
                  </a:lnTo>
                  <a:lnTo>
                    <a:pt x="436" y="297"/>
                  </a:lnTo>
                  <a:lnTo>
                    <a:pt x="439" y="297"/>
                  </a:lnTo>
                  <a:lnTo>
                    <a:pt x="439" y="300"/>
                  </a:lnTo>
                  <a:lnTo>
                    <a:pt x="439" y="300"/>
                  </a:lnTo>
                  <a:lnTo>
                    <a:pt x="439" y="304"/>
                  </a:lnTo>
                  <a:lnTo>
                    <a:pt x="436" y="310"/>
                  </a:lnTo>
                  <a:lnTo>
                    <a:pt x="433" y="310"/>
                  </a:lnTo>
                  <a:lnTo>
                    <a:pt x="433" y="313"/>
                  </a:lnTo>
                  <a:lnTo>
                    <a:pt x="433" y="313"/>
                  </a:lnTo>
                  <a:lnTo>
                    <a:pt x="430" y="319"/>
                  </a:lnTo>
                  <a:lnTo>
                    <a:pt x="430" y="319"/>
                  </a:lnTo>
                  <a:lnTo>
                    <a:pt x="430" y="322"/>
                  </a:lnTo>
                  <a:lnTo>
                    <a:pt x="430" y="325"/>
                  </a:lnTo>
                  <a:lnTo>
                    <a:pt x="430" y="331"/>
                  </a:lnTo>
                  <a:lnTo>
                    <a:pt x="433" y="334"/>
                  </a:lnTo>
                  <a:lnTo>
                    <a:pt x="433" y="334"/>
                  </a:lnTo>
                  <a:lnTo>
                    <a:pt x="436" y="334"/>
                  </a:lnTo>
                  <a:lnTo>
                    <a:pt x="439" y="337"/>
                  </a:lnTo>
                  <a:lnTo>
                    <a:pt x="439" y="337"/>
                  </a:lnTo>
                  <a:lnTo>
                    <a:pt x="439" y="340"/>
                  </a:lnTo>
                  <a:lnTo>
                    <a:pt x="442" y="343"/>
                  </a:lnTo>
                  <a:lnTo>
                    <a:pt x="442" y="343"/>
                  </a:lnTo>
                  <a:lnTo>
                    <a:pt x="442" y="343"/>
                  </a:lnTo>
                  <a:lnTo>
                    <a:pt x="442" y="346"/>
                  </a:lnTo>
                  <a:lnTo>
                    <a:pt x="436" y="352"/>
                  </a:lnTo>
                  <a:lnTo>
                    <a:pt x="430" y="361"/>
                  </a:lnTo>
                  <a:lnTo>
                    <a:pt x="430" y="364"/>
                  </a:lnTo>
                  <a:lnTo>
                    <a:pt x="430" y="367"/>
                  </a:lnTo>
                  <a:lnTo>
                    <a:pt x="430" y="367"/>
                  </a:lnTo>
                  <a:lnTo>
                    <a:pt x="430" y="373"/>
                  </a:lnTo>
                  <a:lnTo>
                    <a:pt x="433" y="379"/>
                  </a:lnTo>
                  <a:lnTo>
                    <a:pt x="433" y="379"/>
                  </a:lnTo>
                  <a:lnTo>
                    <a:pt x="442" y="389"/>
                  </a:lnTo>
                  <a:lnTo>
                    <a:pt x="442" y="392"/>
                  </a:lnTo>
                  <a:lnTo>
                    <a:pt x="445" y="395"/>
                  </a:lnTo>
                  <a:lnTo>
                    <a:pt x="445" y="395"/>
                  </a:lnTo>
                  <a:lnTo>
                    <a:pt x="451" y="398"/>
                  </a:lnTo>
                  <a:lnTo>
                    <a:pt x="454" y="404"/>
                  </a:lnTo>
                  <a:lnTo>
                    <a:pt x="472" y="425"/>
                  </a:lnTo>
                  <a:lnTo>
                    <a:pt x="472" y="428"/>
                  </a:lnTo>
                  <a:lnTo>
                    <a:pt x="472" y="431"/>
                  </a:lnTo>
                  <a:lnTo>
                    <a:pt x="472" y="431"/>
                  </a:lnTo>
                  <a:lnTo>
                    <a:pt x="472" y="434"/>
                  </a:lnTo>
                  <a:lnTo>
                    <a:pt x="472" y="434"/>
                  </a:lnTo>
                  <a:lnTo>
                    <a:pt x="475" y="437"/>
                  </a:lnTo>
                  <a:lnTo>
                    <a:pt x="484" y="443"/>
                  </a:lnTo>
                  <a:lnTo>
                    <a:pt x="487" y="446"/>
                  </a:lnTo>
                  <a:lnTo>
                    <a:pt x="487" y="446"/>
                  </a:lnTo>
                  <a:lnTo>
                    <a:pt x="490" y="446"/>
                  </a:lnTo>
                  <a:lnTo>
                    <a:pt x="493" y="446"/>
                  </a:lnTo>
                  <a:lnTo>
                    <a:pt x="493" y="446"/>
                  </a:lnTo>
                  <a:lnTo>
                    <a:pt x="496" y="443"/>
                  </a:lnTo>
                  <a:lnTo>
                    <a:pt x="496" y="443"/>
                  </a:lnTo>
                  <a:lnTo>
                    <a:pt x="496" y="443"/>
                  </a:lnTo>
                  <a:lnTo>
                    <a:pt x="496" y="440"/>
                  </a:lnTo>
                  <a:lnTo>
                    <a:pt x="500" y="440"/>
                  </a:lnTo>
                  <a:lnTo>
                    <a:pt x="500" y="440"/>
                  </a:lnTo>
                  <a:lnTo>
                    <a:pt x="503" y="443"/>
                  </a:lnTo>
                  <a:lnTo>
                    <a:pt x="506" y="449"/>
                  </a:lnTo>
                  <a:lnTo>
                    <a:pt x="518" y="458"/>
                  </a:lnTo>
                  <a:lnTo>
                    <a:pt x="524" y="462"/>
                  </a:lnTo>
                  <a:lnTo>
                    <a:pt x="536" y="465"/>
                  </a:lnTo>
                  <a:lnTo>
                    <a:pt x="539" y="462"/>
                  </a:lnTo>
                  <a:lnTo>
                    <a:pt x="542" y="458"/>
                  </a:lnTo>
                  <a:lnTo>
                    <a:pt x="545" y="458"/>
                  </a:lnTo>
                  <a:lnTo>
                    <a:pt x="548" y="455"/>
                  </a:lnTo>
                  <a:lnTo>
                    <a:pt x="548" y="455"/>
                  </a:lnTo>
                  <a:lnTo>
                    <a:pt x="548" y="452"/>
                  </a:lnTo>
                  <a:lnTo>
                    <a:pt x="548" y="452"/>
                  </a:lnTo>
                  <a:lnTo>
                    <a:pt x="548" y="452"/>
                  </a:lnTo>
                  <a:lnTo>
                    <a:pt x="551" y="452"/>
                  </a:lnTo>
                  <a:lnTo>
                    <a:pt x="560" y="458"/>
                  </a:lnTo>
                  <a:lnTo>
                    <a:pt x="585" y="474"/>
                  </a:lnTo>
                  <a:lnTo>
                    <a:pt x="588" y="474"/>
                  </a:lnTo>
                  <a:lnTo>
                    <a:pt x="597" y="474"/>
                  </a:lnTo>
                  <a:lnTo>
                    <a:pt x="603" y="477"/>
                  </a:lnTo>
                  <a:lnTo>
                    <a:pt x="603" y="480"/>
                  </a:lnTo>
                  <a:lnTo>
                    <a:pt x="606" y="486"/>
                  </a:lnTo>
                  <a:lnTo>
                    <a:pt x="606" y="489"/>
                  </a:lnTo>
                  <a:lnTo>
                    <a:pt x="609" y="489"/>
                  </a:lnTo>
                  <a:lnTo>
                    <a:pt x="621" y="489"/>
                  </a:lnTo>
                  <a:lnTo>
                    <a:pt x="627" y="489"/>
                  </a:lnTo>
                  <a:lnTo>
                    <a:pt x="627" y="492"/>
                  </a:lnTo>
                  <a:lnTo>
                    <a:pt x="633" y="495"/>
                  </a:lnTo>
                  <a:lnTo>
                    <a:pt x="633" y="495"/>
                  </a:lnTo>
                  <a:lnTo>
                    <a:pt x="633" y="498"/>
                  </a:lnTo>
                  <a:lnTo>
                    <a:pt x="636" y="501"/>
                  </a:lnTo>
                  <a:lnTo>
                    <a:pt x="652" y="510"/>
                  </a:lnTo>
                  <a:lnTo>
                    <a:pt x="655" y="513"/>
                  </a:lnTo>
                  <a:lnTo>
                    <a:pt x="673" y="510"/>
                  </a:lnTo>
                  <a:lnTo>
                    <a:pt x="676" y="510"/>
                  </a:lnTo>
                  <a:lnTo>
                    <a:pt x="679" y="513"/>
                  </a:lnTo>
                  <a:lnTo>
                    <a:pt x="679" y="516"/>
                  </a:lnTo>
                  <a:lnTo>
                    <a:pt x="682" y="516"/>
                  </a:lnTo>
                  <a:lnTo>
                    <a:pt x="682" y="513"/>
                  </a:lnTo>
                  <a:lnTo>
                    <a:pt x="685" y="510"/>
                  </a:lnTo>
                  <a:lnTo>
                    <a:pt x="685" y="510"/>
                  </a:lnTo>
                  <a:lnTo>
                    <a:pt x="688" y="510"/>
                  </a:lnTo>
                  <a:lnTo>
                    <a:pt x="697" y="510"/>
                  </a:lnTo>
                  <a:lnTo>
                    <a:pt x="700" y="510"/>
                  </a:lnTo>
                  <a:lnTo>
                    <a:pt x="697" y="516"/>
                  </a:lnTo>
                  <a:lnTo>
                    <a:pt x="691" y="528"/>
                  </a:lnTo>
                  <a:lnTo>
                    <a:pt x="682" y="541"/>
                  </a:lnTo>
                  <a:lnTo>
                    <a:pt x="679" y="544"/>
                  </a:lnTo>
                  <a:lnTo>
                    <a:pt x="679" y="547"/>
                  </a:lnTo>
                  <a:lnTo>
                    <a:pt x="679" y="556"/>
                  </a:lnTo>
                  <a:lnTo>
                    <a:pt x="679" y="559"/>
                  </a:lnTo>
                  <a:lnTo>
                    <a:pt x="682" y="565"/>
                  </a:lnTo>
                  <a:lnTo>
                    <a:pt x="685" y="568"/>
                  </a:lnTo>
                  <a:lnTo>
                    <a:pt x="685" y="574"/>
                  </a:lnTo>
                  <a:lnTo>
                    <a:pt x="685" y="580"/>
                  </a:lnTo>
                  <a:lnTo>
                    <a:pt x="679" y="589"/>
                  </a:lnTo>
                  <a:lnTo>
                    <a:pt x="664" y="601"/>
                  </a:lnTo>
                  <a:lnTo>
                    <a:pt x="661" y="604"/>
                  </a:lnTo>
                  <a:lnTo>
                    <a:pt x="655" y="613"/>
                  </a:lnTo>
                  <a:close/>
                </a:path>
              </a:pathLst>
            </a:custGeom>
            <a:solidFill>
              <a:schemeClr val="accent1"/>
            </a:solid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Freeform 8"/>
            <p:cNvSpPr>
              <a:spLocks/>
            </p:cNvSpPr>
            <p:nvPr/>
          </p:nvSpPr>
          <p:spPr bwMode="auto">
            <a:xfrm>
              <a:off x="5835" y="2311"/>
              <a:ext cx="819" cy="626"/>
            </a:xfrm>
            <a:custGeom>
              <a:avLst/>
              <a:gdLst>
                <a:gd name="T0" fmla="*/ 308 w 819"/>
                <a:gd name="T1" fmla="*/ 24 h 626"/>
                <a:gd name="T2" fmla="*/ 332 w 819"/>
                <a:gd name="T3" fmla="*/ 43 h 626"/>
                <a:gd name="T4" fmla="*/ 344 w 819"/>
                <a:gd name="T5" fmla="*/ 73 h 626"/>
                <a:gd name="T6" fmla="*/ 341 w 819"/>
                <a:gd name="T7" fmla="*/ 94 h 626"/>
                <a:gd name="T8" fmla="*/ 335 w 819"/>
                <a:gd name="T9" fmla="*/ 119 h 626"/>
                <a:gd name="T10" fmla="*/ 356 w 819"/>
                <a:gd name="T11" fmla="*/ 122 h 626"/>
                <a:gd name="T12" fmla="*/ 420 w 819"/>
                <a:gd name="T13" fmla="*/ 122 h 626"/>
                <a:gd name="T14" fmla="*/ 536 w 819"/>
                <a:gd name="T15" fmla="*/ 131 h 626"/>
                <a:gd name="T16" fmla="*/ 579 w 819"/>
                <a:gd name="T17" fmla="*/ 70 h 626"/>
                <a:gd name="T18" fmla="*/ 709 w 819"/>
                <a:gd name="T19" fmla="*/ 46 h 626"/>
                <a:gd name="T20" fmla="*/ 785 w 819"/>
                <a:gd name="T21" fmla="*/ 82 h 626"/>
                <a:gd name="T22" fmla="*/ 810 w 819"/>
                <a:gd name="T23" fmla="*/ 152 h 626"/>
                <a:gd name="T24" fmla="*/ 810 w 819"/>
                <a:gd name="T25" fmla="*/ 225 h 626"/>
                <a:gd name="T26" fmla="*/ 804 w 819"/>
                <a:gd name="T27" fmla="*/ 255 h 626"/>
                <a:gd name="T28" fmla="*/ 755 w 819"/>
                <a:gd name="T29" fmla="*/ 359 h 626"/>
                <a:gd name="T30" fmla="*/ 719 w 819"/>
                <a:gd name="T31" fmla="*/ 319 h 626"/>
                <a:gd name="T32" fmla="*/ 703 w 819"/>
                <a:gd name="T33" fmla="*/ 295 h 626"/>
                <a:gd name="T34" fmla="*/ 676 w 819"/>
                <a:gd name="T35" fmla="*/ 271 h 626"/>
                <a:gd name="T36" fmla="*/ 621 w 819"/>
                <a:gd name="T37" fmla="*/ 274 h 626"/>
                <a:gd name="T38" fmla="*/ 627 w 819"/>
                <a:gd name="T39" fmla="*/ 301 h 626"/>
                <a:gd name="T40" fmla="*/ 603 w 819"/>
                <a:gd name="T41" fmla="*/ 344 h 626"/>
                <a:gd name="T42" fmla="*/ 521 w 819"/>
                <a:gd name="T43" fmla="*/ 377 h 626"/>
                <a:gd name="T44" fmla="*/ 502 w 819"/>
                <a:gd name="T45" fmla="*/ 398 h 626"/>
                <a:gd name="T46" fmla="*/ 426 w 819"/>
                <a:gd name="T47" fmla="*/ 423 h 626"/>
                <a:gd name="T48" fmla="*/ 402 w 819"/>
                <a:gd name="T49" fmla="*/ 450 h 626"/>
                <a:gd name="T50" fmla="*/ 369 w 819"/>
                <a:gd name="T51" fmla="*/ 456 h 626"/>
                <a:gd name="T52" fmla="*/ 311 w 819"/>
                <a:gd name="T53" fmla="*/ 492 h 626"/>
                <a:gd name="T54" fmla="*/ 286 w 819"/>
                <a:gd name="T55" fmla="*/ 517 h 626"/>
                <a:gd name="T56" fmla="*/ 220 w 819"/>
                <a:gd name="T57" fmla="*/ 517 h 626"/>
                <a:gd name="T58" fmla="*/ 150 w 819"/>
                <a:gd name="T59" fmla="*/ 547 h 626"/>
                <a:gd name="T60" fmla="*/ 140 w 819"/>
                <a:gd name="T61" fmla="*/ 556 h 626"/>
                <a:gd name="T62" fmla="*/ 107 w 819"/>
                <a:gd name="T63" fmla="*/ 611 h 626"/>
                <a:gd name="T64" fmla="*/ 92 w 819"/>
                <a:gd name="T65" fmla="*/ 602 h 626"/>
                <a:gd name="T66" fmla="*/ 89 w 819"/>
                <a:gd name="T67" fmla="*/ 593 h 626"/>
                <a:gd name="T68" fmla="*/ 70 w 819"/>
                <a:gd name="T69" fmla="*/ 572 h 626"/>
                <a:gd name="T70" fmla="*/ 25 w 819"/>
                <a:gd name="T71" fmla="*/ 550 h 626"/>
                <a:gd name="T72" fmla="*/ 13 w 819"/>
                <a:gd name="T73" fmla="*/ 526 h 626"/>
                <a:gd name="T74" fmla="*/ 10 w 819"/>
                <a:gd name="T75" fmla="*/ 514 h 626"/>
                <a:gd name="T76" fmla="*/ 7 w 819"/>
                <a:gd name="T77" fmla="*/ 492 h 626"/>
                <a:gd name="T78" fmla="*/ 25 w 819"/>
                <a:gd name="T79" fmla="*/ 468 h 626"/>
                <a:gd name="T80" fmla="*/ 37 w 819"/>
                <a:gd name="T81" fmla="*/ 474 h 626"/>
                <a:gd name="T82" fmla="*/ 61 w 819"/>
                <a:gd name="T83" fmla="*/ 462 h 626"/>
                <a:gd name="T84" fmla="*/ 80 w 819"/>
                <a:gd name="T85" fmla="*/ 435 h 626"/>
                <a:gd name="T86" fmla="*/ 101 w 819"/>
                <a:gd name="T87" fmla="*/ 417 h 626"/>
                <a:gd name="T88" fmla="*/ 95 w 819"/>
                <a:gd name="T89" fmla="*/ 398 h 626"/>
                <a:gd name="T90" fmla="*/ 95 w 819"/>
                <a:gd name="T91" fmla="*/ 386 h 626"/>
                <a:gd name="T92" fmla="*/ 95 w 819"/>
                <a:gd name="T93" fmla="*/ 368 h 626"/>
                <a:gd name="T94" fmla="*/ 137 w 819"/>
                <a:gd name="T95" fmla="*/ 356 h 626"/>
                <a:gd name="T96" fmla="*/ 180 w 819"/>
                <a:gd name="T97" fmla="*/ 334 h 626"/>
                <a:gd name="T98" fmla="*/ 195 w 819"/>
                <a:gd name="T99" fmla="*/ 325 h 626"/>
                <a:gd name="T100" fmla="*/ 156 w 819"/>
                <a:gd name="T101" fmla="*/ 271 h 626"/>
                <a:gd name="T102" fmla="*/ 76 w 819"/>
                <a:gd name="T103" fmla="*/ 231 h 626"/>
                <a:gd name="T104" fmla="*/ 70 w 819"/>
                <a:gd name="T105" fmla="*/ 201 h 626"/>
                <a:gd name="T106" fmla="*/ 61 w 819"/>
                <a:gd name="T107" fmla="*/ 158 h 626"/>
                <a:gd name="T108" fmla="*/ 73 w 819"/>
                <a:gd name="T109" fmla="*/ 140 h 626"/>
                <a:gd name="T110" fmla="*/ 67 w 819"/>
                <a:gd name="T111" fmla="*/ 103 h 626"/>
                <a:gd name="T112" fmla="*/ 76 w 819"/>
                <a:gd name="T113" fmla="*/ 85 h 626"/>
                <a:gd name="T114" fmla="*/ 89 w 819"/>
                <a:gd name="T115" fmla="*/ 46 h 626"/>
                <a:gd name="T116" fmla="*/ 143 w 819"/>
                <a:gd name="T117" fmla="*/ 31 h 626"/>
                <a:gd name="T118" fmla="*/ 204 w 819"/>
                <a:gd name="T119" fmla="*/ 28 h 626"/>
                <a:gd name="T120" fmla="*/ 262 w 819"/>
                <a:gd name="T121" fmla="*/ 6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26">
                  <a:moveTo>
                    <a:pt x="280" y="15"/>
                  </a:moveTo>
                  <a:lnTo>
                    <a:pt x="283" y="18"/>
                  </a:lnTo>
                  <a:lnTo>
                    <a:pt x="286" y="18"/>
                  </a:lnTo>
                  <a:lnTo>
                    <a:pt x="289" y="15"/>
                  </a:lnTo>
                  <a:lnTo>
                    <a:pt x="289" y="15"/>
                  </a:lnTo>
                  <a:lnTo>
                    <a:pt x="293" y="15"/>
                  </a:lnTo>
                  <a:lnTo>
                    <a:pt x="293" y="15"/>
                  </a:lnTo>
                  <a:lnTo>
                    <a:pt x="296" y="18"/>
                  </a:lnTo>
                  <a:lnTo>
                    <a:pt x="302" y="21"/>
                  </a:lnTo>
                  <a:lnTo>
                    <a:pt x="305" y="24"/>
                  </a:lnTo>
                  <a:lnTo>
                    <a:pt x="308" y="24"/>
                  </a:lnTo>
                  <a:lnTo>
                    <a:pt x="314" y="34"/>
                  </a:lnTo>
                  <a:lnTo>
                    <a:pt x="320" y="37"/>
                  </a:lnTo>
                  <a:lnTo>
                    <a:pt x="320" y="37"/>
                  </a:lnTo>
                  <a:lnTo>
                    <a:pt x="323" y="37"/>
                  </a:lnTo>
                  <a:lnTo>
                    <a:pt x="323" y="37"/>
                  </a:lnTo>
                  <a:lnTo>
                    <a:pt x="323" y="37"/>
                  </a:lnTo>
                  <a:lnTo>
                    <a:pt x="326" y="37"/>
                  </a:lnTo>
                  <a:lnTo>
                    <a:pt x="326" y="37"/>
                  </a:lnTo>
                  <a:lnTo>
                    <a:pt x="329" y="40"/>
                  </a:lnTo>
                  <a:lnTo>
                    <a:pt x="332" y="43"/>
                  </a:lnTo>
                  <a:lnTo>
                    <a:pt x="332" y="43"/>
                  </a:lnTo>
                  <a:lnTo>
                    <a:pt x="335" y="46"/>
                  </a:lnTo>
                  <a:lnTo>
                    <a:pt x="332" y="49"/>
                  </a:lnTo>
                  <a:lnTo>
                    <a:pt x="332" y="49"/>
                  </a:lnTo>
                  <a:lnTo>
                    <a:pt x="332" y="52"/>
                  </a:lnTo>
                  <a:lnTo>
                    <a:pt x="332" y="55"/>
                  </a:lnTo>
                  <a:lnTo>
                    <a:pt x="335" y="58"/>
                  </a:lnTo>
                  <a:lnTo>
                    <a:pt x="341" y="61"/>
                  </a:lnTo>
                  <a:lnTo>
                    <a:pt x="341" y="61"/>
                  </a:lnTo>
                  <a:lnTo>
                    <a:pt x="341" y="64"/>
                  </a:lnTo>
                  <a:lnTo>
                    <a:pt x="344" y="70"/>
                  </a:lnTo>
                  <a:lnTo>
                    <a:pt x="344" y="73"/>
                  </a:lnTo>
                  <a:lnTo>
                    <a:pt x="344" y="76"/>
                  </a:lnTo>
                  <a:lnTo>
                    <a:pt x="344" y="79"/>
                  </a:lnTo>
                  <a:lnTo>
                    <a:pt x="341" y="79"/>
                  </a:lnTo>
                  <a:lnTo>
                    <a:pt x="341" y="79"/>
                  </a:lnTo>
                  <a:lnTo>
                    <a:pt x="338" y="82"/>
                  </a:lnTo>
                  <a:lnTo>
                    <a:pt x="338" y="82"/>
                  </a:lnTo>
                  <a:lnTo>
                    <a:pt x="338" y="82"/>
                  </a:lnTo>
                  <a:lnTo>
                    <a:pt x="338" y="85"/>
                  </a:lnTo>
                  <a:lnTo>
                    <a:pt x="341" y="85"/>
                  </a:lnTo>
                  <a:lnTo>
                    <a:pt x="341" y="91"/>
                  </a:lnTo>
                  <a:lnTo>
                    <a:pt x="341" y="94"/>
                  </a:lnTo>
                  <a:lnTo>
                    <a:pt x="341" y="100"/>
                  </a:lnTo>
                  <a:lnTo>
                    <a:pt x="338" y="107"/>
                  </a:lnTo>
                  <a:lnTo>
                    <a:pt x="338" y="107"/>
                  </a:lnTo>
                  <a:lnTo>
                    <a:pt x="338" y="107"/>
                  </a:lnTo>
                  <a:lnTo>
                    <a:pt x="335" y="110"/>
                  </a:lnTo>
                  <a:lnTo>
                    <a:pt x="335" y="110"/>
                  </a:lnTo>
                  <a:lnTo>
                    <a:pt x="335" y="113"/>
                  </a:lnTo>
                  <a:lnTo>
                    <a:pt x="335" y="113"/>
                  </a:lnTo>
                  <a:lnTo>
                    <a:pt x="335" y="116"/>
                  </a:lnTo>
                  <a:lnTo>
                    <a:pt x="335" y="116"/>
                  </a:lnTo>
                  <a:lnTo>
                    <a:pt x="335" y="119"/>
                  </a:lnTo>
                  <a:lnTo>
                    <a:pt x="335" y="119"/>
                  </a:lnTo>
                  <a:lnTo>
                    <a:pt x="338" y="122"/>
                  </a:lnTo>
                  <a:lnTo>
                    <a:pt x="338" y="122"/>
                  </a:lnTo>
                  <a:lnTo>
                    <a:pt x="338" y="119"/>
                  </a:lnTo>
                  <a:lnTo>
                    <a:pt x="341" y="116"/>
                  </a:lnTo>
                  <a:lnTo>
                    <a:pt x="341" y="116"/>
                  </a:lnTo>
                  <a:lnTo>
                    <a:pt x="344" y="116"/>
                  </a:lnTo>
                  <a:lnTo>
                    <a:pt x="347" y="113"/>
                  </a:lnTo>
                  <a:lnTo>
                    <a:pt x="350" y="113"/>
                  </a:lnTo>
                  <a:lnTo>
                    <a:pt x="350" y="116"/>
                  </a:lnTo>
                  <a:lnTo>
                    <a:pt x="356" y="122"/>
                  </a:lnTo>
                  <a:lnTo>
                    <a:pt x="359" y="119"/>
                  </a:lnTo>
                  <a:lnTo>
                    <a:pt x="384" y="113"/>
                  </a:lnTo>
                  <a:lnTo>
                    <a:pt x="387" y="110"/>
                  </a:lnTo>
                  <a:lnTo>
                    <a:pt x="390" y="107"/>
                  </a:lnTo>
                  <a:lnTo>
                    <a:pt x="393" y="107"/>
                  </a:lnTo>
                  <a:lnTo>
                    <a:pt x="396" y="107"/>
                  </a:lnTo>
                  <a:lnTo>
                    <a:pt x="408" y="113"/>
                  </a:lnTo>
                  <a:lnTo>
                    <a:pt x="414" y="116"/>
                  </a:lnTo>
                  <a:lnTo>
                    <a:pt x="414" y="119"/>
                  </a:lnTo>
                  <a:lnTo>
                    <a:pt x="417" y="119"/>
                  </a:lnTo>
                  <a:lnTo>
                    <a:pt x="420" y="122"/>
                  </a:lnTo>
                  <a:lnTo>
                    <a:pt x="426" y="128"/>
                  </a:lnTo>
                  <a:lnTo>
                    <a:pt x="429" y="131"/>
                  </a:lnTo>
                  <a:lnTo>
                    <a:pt x="433" y="128"/>
                  </a:lnTo>
                  <a:lnTo>
                    <a:pt x="436" y="128"/>
                  </a:lnTo>
                  <a:lnTo>
                    <a:pt x="439" y="131"/>
                  </a:lnTo>
                  <a:lnTo>
                    <a:pt x="451" y="134"/>
                  </a:lnTo>
                  <a:lnTo>
                    <a:pt x="481" y="137"/>
                  </a:lnTo>
                  <a:lnTo>
                    <a:pt x="490" y="137"/>
                  </a:lnTo>
                  <a:lnTo>
                    <a:pt x="518" y="134"/>
                  </a:lnTo>
                  <a:lnTo>
                    <a:pt x="536" y="131"/>
                  </a:lnTo>
                  <a:lnTo>
                    <a:pt x="536" y="131"/>
                  </a:lnTo>
                  <a:lnTo>
                    <a:pt x="539" y="131"/>
                  </a:lnTo>
                  <a:lnTo>
                    <a:pt x="542" y="134"/>
                  </a:lnTo>
                  <a:lnTo>
                    <a:pt x="542" y="131"/>
                  </a:lnTo>
                  <a:lnTo>
                    <a:pt x="545" y="131"/>
                  </a:lnTo>
                  <a:lnTo>
                    <a:pt x="548" y="125"/>
                  </a:lnTo>
                  <a:lnTo>
                    <a:pt x="563" y="103"/>
                  </a:lnTo>
                  <a:lnTo>
                    <a:pt x="566" y="94"/>
                  </a:lnTo>
                  <a:lnTo>
                    <a:pt x="566" y="91"/>
                  </a:lnTo>
                  <a:lnTo>
                    <a:pt x="566" y="85"/>
                  </a:lnTo>
                  <a:lnTo>
                    <a:pt x="569" y="82"/>
                  </a:lnTo>
                  <a:lnTo>
                    <a:pt x="579" y="70"/>
                  </a:lnTo>
                  <a:lnTo>
                    <a:pt x="582" y="67"/>
                  </a:lnTo>
                  <a:lnTo>
                    <a:pt x="594" y="61"/>
                  </a:lnTo>
                  <a:lnTo>
                    <a:pt x="609" y="58"/>
                  </a:lnTo>
                  <a:lnTo>
                    <a:pt x="621" y="58"/>
                  </a:lnTo>
                  <a:lnTo>
                    <a:pt x="630" y="61"/>
                  </a:lnTo>
                  <a:lnTo>
                    <a:pt x="639" y="67"/>
                  </a:lnTo>
                  <a:lnTo>
                    <a:pt x="652" y="67"/>
                  </a:lnTo>
                  <a:lnTo>
                    <a:pt x="685" y="49"/>
                  </a:lnTo>
                  <a:lnTo>
                    <a:pt x="697" y="46"/>
                  </a:lnTo>
                  <a:lnTo>
                    <a:pt x="703" y="46"/>
                  </a:lnTo>
                  <a:lnTo>
                    <a:pt x="709" y="46"/>
                  </a:lnTo>
                  <a:lnTo>
                    <a:pt x="715" y="49"/>
                  </a:lnTo>
                  <a:lnTo>
                    <a:pt x="725" y="55"/>
                  </a:lnTo>
                  <a:lnTo>
                    <a:pt x="737" y="55"/>
                  </a:lnTo>
                  <a:lnTo>
                    <a:pt x="737" y="55"/>
                  </a:lnTo>
                  <a:lnTo>
                    <a:pt x="737" y="61"/>
                  </a:lnTo>
                  <a:lnTo>
                    <a:pt x="743" y="67"/>
                  </a:lnTo>
                  <a:lnTo>
                    <a:pt x="761" y="70"/>
                  </a:lnTo>
                  <a:lnTo>
                    <a:pt x="767" y="76"/>
                  </a:lnTo>
                  <a:lnTo>
                    <a:pt x="767" y="76"/>
                  </a:lnTo>
                  <a:lnTo>
                    <a:pt x="773" y="79"/>
                  </a:lnTo>
                  <a:lnTo>
                    <a:pt x="785" y="82"/>
                  </a:lnTo>
                  <a:lnTo>
                    <a:pt x="792" y="85"/>
                  </a:lnTo>
                  <a:lnTo>
                    <a:pt x="795" y="88"/>
                  </a:lnTo>
                  <a:lnTo>
                    <a:pt x="801" y="94"/>
                  </a:lnTo>
                  <a:lnTo>
                    <a:pt x="804" y="100"/>
                  </a:lnTo>
                  <a:lnTo>
                    <a:pt x="801" y="103"/>
                  </a:lnTo>
                  <a:lnTo>
                    <a:pt x="801" y="116"/>
                  </a:lnTo>
                  <a:lnTo>
                    <a:pt x="804" y="134"/>
                  </a:lnTo>
                  <a:lnTo>
                    <a:pt x="804" y="134"/>
                  </a:lnTo>
                  <a:lnTo>
                    <a:pt x="804" y="143"/>
                  </a:lnTo>
                  <a:lnTo>
                    <a:pt x="804" y="143"/>
                  </a:lnTo>
                  <a:lnTo>
                    <a:pt x="810" y="152"/>
                  </a:lnTo>
                  <a:lnTo>
                    <a:pt x="816" y="161"/>
                  </a:lnTo>
                  <a:lnTo>
                    <a:pt x="819" y="167"/>
                  </a:lnTo>
                  <a:lnTo>
                    <a:pt x="819" y="179"/>
                  </a:lnTo>
                  <a:lnTo>
                    <a:pt x="819" y="183"/>
                  </a:lnTo>
                  <a:lnTo>
                    <a:pt x="819" y="183"/>
                  </a:lnTo>
                  <a:lnTo>
                    <a:pt x="819" y="183"/>
                  </a:lnTo>
                  <a:lnTo>
                    <a:pt x="819" y="186"/>
                  </a:lnTo>
                  <a:lnTo>
                    <a:pt x="816" y="192"/>
                  </a:lnTo>
                  <a:lnTo>
                    <a:pt x="813" y="204"/>
                  </a:lnTo>
                  <a:lnTo>
                    <a:pt x="810" y="216"/>
                  </a:lnTo>
                  <a:lnTo>
                    <a:pt x="810" y="225"/>
                  </a:lnTo>
                  <a:lnTo>
                    <a:pt x="810" y="231"/>
                  </a:lnTo>
                  <a:lnTo>
                    <a:pt x="807" y="234"/>
                  </a:lnTo>
                  <a:lnTo>
                    <a:pt x="807" y="234"/>
                  </a:lnTo>
                  <a:lnTo>
                    <a:pt x="804" y="234"/>
                  </a:lnTo>
                  <a:lnTo>
                    <a:pt x="804" y="234"/>
                  </a:lnTo>
                  <a:lnTo>
                    <a:pt x="804" y="237"/>
                  </a:lnTo>
                  <a:lnTo>
                    <a:pt x="804" y="237"/>
                  </a:lnTo>
                  <a:lnTo>
                    <a:pt x="804" y="237"/>
                  </a:lnTo>
                  <a:lnTo>
                    <a:pt x="804" y="243"/>
                  </a:lnTo>
                  <a:lnTo>
                    <a:pt x="804" y="249"/>
                  </a:lnTo>
                  <a:lnTo>
                    <a:pt x="804" y="255"/>
                  </a:lnTo>
                  <a:lnTo>
                    <a:pt x="792" y="286"/>
                  </a:lnTo>
                  <a:lnTo>
                    <a:pt x="776" y="316"/>
                  </a:lnTo>
                  <a:lnTo>
                    <a:pt x="776" y="316"/>
                  </a:lnTo>
                  <a:lnTo>
                    <a:pt x="767" y="325"/>
                  </a:lnTo>
                  <a:lnTo>
                    <a:pt x="767" y="325"/>
                  </a:lnTo>
                  <a:lnTo>
                    <a:pt x="764" y="331"/>
                  </a:lnTo>
                  <a:lnTo>
                    <a:pt x="764" y="341"/>
                  </a:lnTo>
                  <a:lnTo>
                    <a:pt x="764" y="341"/>
                  </a:lnTo>
                  <a:lnTo>
                    <a:pt x="761" y="353"/>
                  </a:lnTo>
                  <a:lnTo>
                    <a:pt x="758" y="356"/>
                  </a:lnTo>
                  <a:lnTo>
                    <a:pt x="755" y="359"/>
                  </a:lnTo>
                  <a:lnTo>
                    <a:pt x="752" y="359"/>
                  </a:lnTo>
                  <a:lnTo>
                    <a:pt x="746" y="359"/>
                  </a:lnTo>
                  <a:lnTo>
                    <a:pt x="737" y="359"/>
                  </a:lnTo>
                  <a:lnTo>
                    <a:pt x="725" y="350"/>
                  </a:lnTo>
                  <a:lnTo>
                    <a:pt x="722" y="350"/>
                  </a:lnTo>
                  <a:lnTo>
                    <a:pt x="712" y="347"/>
                  </a:lnTo>
                  <a:lnTo>
                    <a:pt x="712" y="344"/>
                  </a:lnTo>
                  <a:lnTo>
                    <a:pt x="712" y="344"/>
                  </a:lnTo>
                  <a:lnTo>
                    <a:pt x="712" y="334"/>
                  </a:lnTo>
                  <a:lnTo>
                    <a:pt x="715" y="325"/>
                  </a:lnTo>
                  <a:lnTo>
                    <a:pt x="719" y="319"/>
                  </a:lnTo>
                  <a:lnTo>
                    <a:pt x="719" y="319"/>
                  </a:lnTo>
                  <a:lnTo>
                    <a:pt x="715" y="313"/>
                  </a:lnTo>
                  <a:lnTo>
                    <a:pt x="712" y="313"/>
                  </a:lnTo>
                  <a:lnTo>
                    <a:pt x="700" y="319"/>
                  </a:lnTo>
                  <a:lnTo>
                    <a:pt x="697" y="319"/>
                  </a:lnTo>
                  <a:lnTo>
                    <a:pt x="697" y="319"/>
                  </a:lnTo>
                  <a:lnTo>
                    <a:pt x="697" y="313"/>
                  </a:lnTo>
                  <a:lnTo>
                    <a:pt x="700" y="307"/>
                  </a:lnTo>
                  <a:lnTo>
                    <a:pt x="703" y="301"/>
                  </a:lnTo>
                  <a:lnTo>
                    <a:pt x="703" y="295"/>
                  </a:lnTo>
                  <a:lnTo>
                    <a:pt x="703" y="295"/>
                  </a:lnTo>
                  <a:lnTo>
                    <a:pt x="703" y="292"/>
                  </a:lnTo>
                  <a:lnTo>
                    <a:pt x="700" y="289"/>
                  </a:lnTo>
                  <a:lnTo>
                    <a:pt x="697" y="286"/>
                  </a:lnTo>
                  <a:lnTo>
                    <a:pt x="694" y="283"/>
                  </a:lnTo>
                  <a:lnTo>
                    <a:pt x="688" y="280"/>
                  </a:lnTo>
                  <a:lnTo>
                    <a:pt x="685" y="277"/>
                  </a:lnTo>
                  <a:lnTo>
                    <a:pt x="682" y="274"/>
                  </a:lnTo>
                  <a:lnTo>
                    <a:pt x="679" y="271"/>
                  </a:lnTo>
                  <a:lnTo>
                    <a:pt x="679" y="271"/>
                  </a:lnTo>
                  <a:lnTo>
                    <a:pt x="679" y="265"/>
                  </a:lnTo>
                  <a:lnTo>
                    <a:pt x="676" y="271"/>
                  </a:lnTo>
                  <a:lnTo>
                    <a:pt x="673" y="274"/>
                  </a:lnTo>
                  <a:lnTo>
                    <a:pt x="664" y="274"/>
                  </a:lnTo>
                  <a:lnTo>
                    <a:pt x="655" y="277"/>
                  </a:lnTo>
                  <a:lnTo>
                    <a:pt x="652" y="277"/>
                  </a:lnTo>
                  <a:lnTo>
                    <a:pt x="652" y="274"/>
                  </a:lnTo>
                  <a:lnTo>
                    <a:pt x="649" y="274"/>
                  </a:lnTo>
                  <a:lnTo>
                    <a:pt x="649" y="271"/>
                  </a:lnTo>
                  <a:lnTo>
                    <a:pt x="646" y="268"/>
                  </a:lnTo>
                  <a:lnTo>
                    <a:pt x="636" y="265"/>
                  </a:lnTo>
                  <a:lnTo>
                    <a:pt x="627" y="268"/>
                  </a:lnTo>
                  <a:lnTo>
                    <a:pt x="621" y="274"/>
                  </a:lnTo>
                  <a:lnTo>
                    <a:pt x="618" y="286"/>
                  </a:lnTo>
                  <a:lnTo>
                    <a:pt x="615" y="289"/>
                  </a:lnTo>
                  <a:lnTo>
                    <a:pt x="615" y="289"/>
                  </a:lnTo>
                  <a:lnTo>
                    <a:pt x="618" y="292"/>
                  </a:lnTo>
                  <a:lnTo>
                    <a:pt x="627" y="292"/>
                  </a:lnTo>
                  <a:lnTo>
                    <a:pt x="630" y="295"/>
                  </a:lnTo>
                  <a:lnTo>
                    <a:pt x="630" y="295"/>
                  </a:lnTo>
                  <a:lnTo>
                    <a:pt x="630" y="295"/>
                  </a:lnTo>
                  <a:lnTo>
                    <a:pt x="627" y="298"/>
                  </a:lnTo>
                  <a:lnTo>
                    <a:pt x="627" y="301"/>
                  </a:lnTo>
                  <a:lnTo>
                    <a:pt x="627" y="301"/>
                  </a:lnTo>
                  <a:lnTo>
                    <a:pt x="636" y="307"/>
                  </a:lnTo>
                  <a:lnTo>
                    <a:pt x="646" y="310"/>
                  </a:lnTo>
                  <a:lnTo>
                    <a:pt x="652" y="313"/>
                  </a:lnTo>
                  <a:lnTo>
                    <a:pt x="652" y="313"/>
                  </a:lnTo>
                  <a:lnTo>
                    <a:pt x="652" y="325"/>
                  </a:lnTo>
                  <a:lnTo>
                    <a:pt x="642" y="331"/>
                  </a:lnTo>
                  <a:lnTo>
                    <a:pt x="621" y="328"/>
                  </a:lnTo>
                  <a:lnTo>
                    <a:pt x="612" y="331"/>
                  </a:lnTo>
                  <a:lnTo>
                    <a:pt x="609" y="334"/>
                  </a:lnTo>
                  <a:lnTo>
                    <a:pt x="606" y="341"/>
                  </a:lnTo>
                  <a:lnTo>
                    <a:pt x="603" y="344"/>
                  </a:lnTo>
                  <a:lnTo>
                    <a:pt x="560" y="365"/>
                  </a:lnTo>
                  <a:lnTo>
                    <a:pt x="554" y="365"/>
                  </a:lnTo>
                  <a:lnTo>
                    <a:pt x="545" y="362"/>
                  </a:lnTo>
                  <a:lnTo>
                    <a:pt x="542" y="365"/>
                  </a:lnTo>
                  <a:lnTo>
                    <a:pt x="539" y="365"/>
                  </a:lnTo>
                  <a:lnTo>
                    <a:pt x="533" y="371"/>
                  </a:lnTo>
                  <a:lnTo>
                    <a:pt x="530" y="374"/>
                  </a:lnTo>
                  <a:lnTo>
                    <a:pt x="527" y="374"/>
                  </a:lnTo>
                  <a:lnTo>
                    <a:pt x="527" y="374"/>
                  </a:lnTo>
                  <a:lnTo>
                    <a:pt x="524" y="374"/>
                  </a:lnTo>
                  <a:lnTo>
                    <a:pt x="521" y="377"/>
                  </a:lnTo>
                  <a:lnTo>
                    <a:pt x="521" y="380"/>
                  </a:lnTo>
                  <a:lnTo>
                    <a:pt x="521" y="380"/>
                  </a:lnTo>
                  <a:lnTo>
                    <a:pt x="521" y="383"/>
                  </a:lnTo>
                  <a:lnTo>
                    <a:pt x="521" y="386"/>
                  </a:lnTo>
                  <a:lnTo>
                    <a:pt x="521" y="386"/>
                  </a:lnTo>
                  <a:lnTo>
                    <a:pt x="521" y="389"/>
                  </a:lnTo>
                  <a:lnTo>
                    <a:pt x="518" y="392"/>
                  </a:lnTo>
                  <a:lnTo>
                    <a:pt x="518" y="392"/>
                  </a:lnTo>
                  <a:lnTo>
                    <a:pt x="515" y="392"/>
                  </a:lnTo>
                  <a:lnTo>
                    <a:pt x="509" y="395"/>
                  </a:lnTo>
                  <a:lnTo>
                    <a:pt x="502" y="398"/>
                  </a:lnTo>
                  <a:lnTo>
                    <a:pt x="490" y="395"/>
                  </a:lnTo>
                  <a:lnTo>
                    <a:pt x="484" y="395"/>
                  </a:lnTo>
                  <a:lnTo>
                    <a:pt x="475" y="401"/>
                  </a:lnTo>
                  <a:lnTo>
                    <a:pt x="469" y="401"/>
                  </a:lnTo>
                  <a:lnTo>
                    <a:pt x="448" y="401"/>
                  </a:lnTo>
                  <a:lnTo>
                    <a:pt x="436" y="404"/>
                  </a:lnTo>
                  <a:lnTo>
                    <a:pt x="423" y="410"/>
                  </a:lnTo>
                  <a:lnTo>
                    <a:pt x="423" y="410"/>
                  </a:lnTo>
                  <a:lnTo>
                    <a:pt x="426" y="417"/>
                  </a:lnTo>
                  <a:lnTo>
                    <a:pt x="426" y="417"/>
                  </a:lnTo>
                  <a:lnTo>
                    <a:pt x="426" y="423"/>
                  </a:lnTo>
                  <a:lnTo>
                    <a:pt x="423" y="426"/>
                  </a:lnTo>
                  <a:lnTo>
                    <a:pt x="417" y="429"/>
                  </a:lnTo>
                  <a:lnTo>
                    <a:pt x="417" y="429"/>
                  </a:lnTo>
                  <a:lnTo>
                    <a:pt x="420" y="432"/>
                  </a:lnTo>
                  <a:lnTo>
                    <a:pt x="420" y="432"/>
                  </a:lnTo>
                  <a:lnTo>
                    <a:pt x="420" y="435"/>
                  </a:lnTo>
                  <a:lnTo>
                    <a:pt x="417" y="438"/>
                  </a:lnTo>
                  <a:lnTo>
                    <a:pt x="414" y="438"/>
                  </a:lnTo>
                  <a:lnTo>
                    <a:pt x="411" y="444"/>
                  </a:lnTo>
                  <a:lnTo>
                    <a:pt x="405" y="447"/>
                  </a:lnTo>
                  <a:lnTo>
                    <a:pt x="402" y="450"/>
                  </a:lnTo>
                  <a:lnTo>
                    <a:pt x="396" y="447"/>
                  </a:lnTo>
                  <a:lnTo>
                    <a:pt x="393" y="444"/>
                  </a:lnTo>
                  <a:lnTo>
                    <a:pt x="390" y="438"/>
                  </a:lnTo>
                  <a:lnTo>
                    <a:pt x="390" y="438"/>
                  </a:lnTo>
                  <a:lnTo>
                    <a:pt x="387" y="435"/>
                  </a:lnTo>
                  <a:lnTo>
                    <a:pt x="384" y="435"/>
                  </a:lnTo>
                  <a:lnTo>
                    <a:pt x="384" y="438"/>
                  </a:lnTo>
                  <a:lnTo>
                    <a:pt x="384" y="438"/>
                  </a:lnTo>
                  <a:lnTo>
                    <a:pt x="375" y="447"/>
                  </a:lnTo>
                  <a:lnTo>
                    <a:pt x="372" y="450"/>
                  </a:lnTo>
                  <a:lnTo>
                    <a:pt x="369" y="456"/>
                  </a:lnTo>
                  <a:lnTo>
                    <a:pt x="363" y="459"/>
                  </a:lnTo>
                  <a:lnTo>
                    <a:pt x="359" y="459"/>
                  </a:lnTo>
                  <a:lnTo>
                    <a:pt x="353" y="456"/>
                  </a:lnTo>
                  <a:lnTo>
                    <a:pt x="350" y="456"/>
                  </a:lnTo>
                  <a:lnTo>
                    <a:pt x="341" y="477"/>
                  </a:lnTo>
                  <a:lnTo>
                    <a:pt x="338" y="483"/>
                  </a:lnTo>
                  <a:lnTo>
                    <a:pt x="332" y="489"/>
                  </a:lnTo>
                  <a:lnTo>
                    <a:pt x="317" y="489"/>
                  </a:lnTo>
                  <a:lnTo>
                    <a:pt x="311" y="492"/>
                  </a:lnTo>
                  <a:lnTo>
                    <a:pt x="311" y="492"/>
                  </a:lnTo>
                  <a:lnTo>
                    <a:pt x="311" y="492"/>
                  </a:lnTo>
                  <a:lnTo>
                    <a:pt x="311" y="492"/>
                  </a:lnTo>
                  <a:lnTo>
                    <a:pt x="308" y="492"/>
                  </a:lnTo>
                  <a:lnTo>
                    <a:pt x="305" y="492"/>
                  </a:lnTo>
                  <a:lnTo>
                    <a:pt x="302" y="492"/>
                  </a:lnTo>
                  <a:lnTo>
                    <a:pt x="299" y="492"/>
                  </a:lnTo>
                  <a:lnTo>
                    <a:pt x="299" y="489"/>
                  </a:lnTo>
                  <a:lnTo>
                    <a:pt x="296" y="489"/>
                  </a:lnTo>
                  <a:lnTo>
                    <a:pt x="293" y="489"/>
                  </a:lnTo>
                  <a:lnTo>
                    <a:pt x="293" y="492"/>
                  </a:lnTo>
                  <a:lnTo>
                    <a:pt x="289" y="508"/>
                  </a:lnTo>
                  <a:lnTo>
                    <a:pt x="286" y="517"/>
                  </a:lnTo>
                  <a:lnTo>
                    <a:pt x="283" y="520"/>
                  </a:lnTo>
                  <a:lnTo>
                    <a:pt x="277" y="529"/>
                  </a:lnTo>
                  <a:lnTo>
                    <a:pt x="268" y="526"/>
                  </a:lnTo>
                  <a:lnTo>
                    <a:pt x="244" y="514"/>
                  </a:lnTo>
                  <a:lnTo>
                    <a:pt x="241" y="511"/>
                  </a:lnTo>
                  <a:lnTo>
                    <a:pt x="238" y="511"/>
                  </a:lnTo>
                  <a:lnTo>
                    <a:pt x="235" y="514"/>
                  </a:lnTo>
                  <a:lnTo>
                    <a:pt x="232" y="517"/>
                  </a:lnTo>
                  <a:lnTo>
                    <a:pt x="229" y="514"/>
                  </a:lnTo>
                  <a:lnTo>
                    <a:pt x="226" y="514"/>
                  </a:lnTo>
                  <a:lnTo>
                    <a:pt x="220" y="517"/>
                  </a:lnTo>
                  <a:lnTo>
                    <a:pt x="216" y="520"/>
                  </a:lnTo>
                  <a:lnTo>
                    <a:pt x="210" y="529"/>
                  </a:lnTo>
                  <a:lnTo>
                    <a:pt x="207" y="532"/>
                  </a:lnTo>
                  <a:lnTo>
                    <a:pt x="204" y="532"/>
                  </a:lnTo>
                  <a:lnTo>
                    <a:pt x="189" y="529"/>
                  </a:lnTo>
                  <a:lnTo>
                    <a:pt x="171" y="532"/>
                  </a:lnTo>
                  <a:lnTo>
                    <a:pt x="159" y="535"/>
                  </a:lnTo>
                  <a:lnTo>
                    <a:pt x="153" y="541"/>
                  </a:lnTo>
                  <a:lnTo>
                    <a:pt x="150" y="541"/>
                  </a:lnTo>
                  <a:lnTo>
                    <a:pt x="150" y="544"/>
                  </a:lnTo>
                  <a:lnTo>
                    <a:pt x="150" y="547"/>
                  </a:lnTo>
                  <a:lnTo>
                    <a:pt x="150" y="547"/>
                  </a:lnTo>
                  <a:lnTo>
                    <a:pt x="150" y="547"/>
                  </a:lnTo>
                  <a:lnTo>
                    <a:pt x="150" y="550"/>
                  </a:lnTo>
                  <a:lnTo>
                    <a:pt x="150" y="550"/>
                  </a:lnTo>
                  <a:lnTo>
                    <a:pt x="150" y="550"/>
                  </a:lnTo>
                  <a:lnTo>
                    <a:pt x="150" y="553"/>
                  </a:lnTo>
                  <a:lnTo>
                    <a:pt x="150" y="553"/>
                  </a:lnTo>
                  <a:lnTo>
                    <a:pt x="146" y="553"/>
                  </a:lnTo>
                  <a:lnTo>
                    <a:pt x="146" y="553"/>
                  </a:lnTo>
                  <a:lnTo>
                    <a:pt x="143" y="553"/>
                  </a:lnTo>
                  <a:lnTo>
                    <a:pt x="140" y="556"/>
                  </a:lnTo>
                  <a:lnTo>
                    <a:pt x="134" y="562"/>
                  </a:lnTo>
                  <a:lnTo>
                    <a:pt x="131" y="565"/>
                  </a:lnTo>
                  <a:lnTo>
                    <a:pt x="122" y="578"/>
                  </a:lnTo>
                  <a:lnTo>
                    <a:pt x="119" y="584"/>
                  </a:lnTo>
                  <a:lnTo>
                    <a:pt x="116" y="584"/>
                  </a:lnTo>
                  <a:lnTo>
                    <a:pt x="113" y="587"/>
                  </a:lnTo>
                  <a:lnTo>
                    <a:pt x="113" y="593"/>
                  </a:lnTo>
                  <a:lnTo>
                    <a:pt x="110" y="602"/>
                  </a:lnTo>
                  <a:lnTo>
                    <a:pt x="107" y="605"/>
                  </a:lnTo>
                  <a:lnTo>
                    <a:pt x="107" y="611"/>
                  </a:lnTo>
                  <a:lnTo>
                    <a:pt x="107" y="611"/>
                  </a:lnTo>
                  <a:lnTo>
                    <a:pt x="107" y="617"/>
                  </a:lnTo>
                  <a:lnTo>
                    <a:pt x="110" y="620"/>
                  </a:lnTo>
                  <a:lnTo>
                    <a:pt x="110" y="626"/>
                  </a:lnTo>
                  <a:lnTo>
                    <a:pt x="104" y="626"/>
                  </a:lnTo>
                  <a:lnTo>
                    <a:pt x="101" y="626"/>
                  </a:lnTo>
                  <a:lnTo>
                    <a:pt x="98" y="623"/>
                  </a:lnTo>
                  <a:lnTo>
                    <a:pt x="95" y="611"/>
                  </a:lnTo>
                  <a:lnTo>
                    <a:pt x="95" y="608"/>
                  </a:lnTo>
                  <a:lnTo>
                    <a:pt x="95" y="608"/>
                  </a:lnTo>
                  <a:lnTo>
                    <a:pt x="92" y="605"/>
                  </a:lnTo>
                  <a:lnTo>
                    <a:pt x="92" y="602"/>
                  </a:lnTo>
                  <a:lnTo>
                    <a:pt x="86" y="599"/>
                  </a:lnTo>
                  <a:lnTo>
                    <a:pt x="86" y="596"/>
                  </a:lnTo>
                  <a:lnTo>
                    <a:pt x="86" y="596"/>
                  </a:lnTo>
                  <a:lnTo>
                    <a:pt x="86" y="596"/>
                  </a:lnTo>
                  <a:lnTo>
                    <a:pt x="86" y="596"/>
                  </a:lnTo>
                  <a:lnTo>
                    <a:pt x="86" y="596"/>
                  </a:lnTo>
                  <a:lnTo>
                    <a:pt x="89" y="593"/>
                  </a:lnTo>
                  <a:lnTo>
                    <a:pt x="89" y="593"/>
                  </a:lnTo>
                  <a:lnTo>
                    <a:pt x="89" y="593"/>
                  </a:lnTo>
                  <a:lnTo>
                    <a:pt x="89" y="593"/>
                  </a:lnTo>
                  <a:lnTo>
                    <a:pt x="89" y="593"/>
                  </a:lnTo>
                  <a:lnTo>
                    <a:pt x="89" y="590"/>
                  </a:lnTo>
                  <a:lnTo>
                    <a:pt x="89" y="590"/>
                  </a:lnTo>
                  <a:lnTo>
                    <a:pt x="89" y="587"/>
                  </a:lnTo>
                  <a:lnTo>
                    <a:pt x="86" y="587"/>
                  </a:lnTo>
                  <a:lnTo>
                    <a:pt x="80" y="587"/>
                  </a:lnTo>
                  <a:lnTo>
                    <a:pt x="76" y="587"/>
                  </a:lnTo>
                  <a:lnTo>
                    <a:pt x="73" y="584"/>
                  </a:lnTo>
                  <a:lnTo>
                    <a:pt x="70" y="581"/>
                  </a:lnTo>
                  <a:lnTo>
                    <a:pt x="70" y="581"/>
                  </a:lnTo>
                  <a:lnTo>
                    <a:pt x="70" y="572"/>
                  </a:lnTo>
                  <a:lnTo>
                    <a:pt x="70" y="572"/>
                  </a:lnTo>
                  <a:lnTo>
                    <a:pt x="70" y="568"/>
                  </a:lnTo>
                  <a:lnTo>
                    <a:pt x="64" y="565"/>
                  </a:lnTo>
                  <a:lnTo>
                    <a:pt x="52" y="565"/>
                  </a:lnTo>
                  <a:lnTo>
                    <a:pt x="52" y="562"/>
                  </a:lnTo>
                  <a:lnTo>
                    <a:pt x="43" y="559"/>
                  </a:lnTo>
                  <a:lnTo>
                    <a:pt x="40" y="559"/>
                  </a:lnTo>
                  <a:lnTo>
                    <a:pt x="40" y="559"/>
                  </a:lnTo>
                  <a:lnTo>
                    <a:pt x="37" y="559"/>
                  </a:lnTo>
                  <a:lnTo>
                    <a:pt x="37" y="559"/>
                  </a:lnTo>
                  <a:lnTo>
                    <a:pt x="25" y="550"/>
                  </a:lnTo>
                  <a:lnTo>
                    <a:pt x="25" y="550"/>
                  </a:lnTo>
                  <a:lnTo>
                    <a:pt x="22" y="550"/>
                  </a:lnTo>
                  <a:lnTo>
                    <a:pt x="22" y="541"/>
                  </a:lnTo>
                  <a:lnTo>
                    <a:pt x="22" y="541"/>
                  </a:lnTo>
                  <a:lnTo>
                    <a:pt x="22" y="538"/>
                  </a:lnTo>
                  <a:lnTo>
                    <a:pt x="22" y="538"/>
                  </a:lnTo>
                  <a:lnTo>
                    <a:pt x="22" y="535"/>
                  </a:lnTo>
                  <a:lnTo>
                    <a:pt x="16" y="532"/>
                  </a:lnTo>
                  <a:lnTo>
                    <a:pt x="13" y="526"/>
                  </a:lnTo>
                  <a:lnTo>
                    <a:pt x="13" y="526"/>
                  </a:lnTo>
                  <a:lnTo>
                    <a:pt x="13" y="526"/>
                  </a:lnTo>
                  <a:lnTo>
                    <a:pt x="13" y="526"/>
                  </a:lnTo>
                  <a:lnTo>
                    <a:pt x="10" y="523"/>
                  </a:lnTo>
                  <a:lnTo>
                    <a:pt x="10" y="523"/>
                  </a:lnTo>
                  <a:lnTo>
                    <a:pt x="0" y="523"/>
                  </a:lnTo>
                  <a:lnTo>
                    <a:pt x="0" y="520"/>
                  </a:lnTo>
                  <a:lnTo>
                    <a:pt x="0" y="520"/>
                  </a:lnTo>
                  <a:lnTo>
                    <a:pt x="0" y="517"/>
                  </a:lnTo>
                  <a:lnTo>
                    <a:pt x="0" y="517"/>
                  </a:lnTo>
                  <a:lnTo>
                    <a:pt x="3" y="514"/>
                  </a:lnTo>
                  <a:lnTo>
                    <a:pt x="3" y="514"/>
                  </a:lnTo>
                  <a:lnTo>
                    <a:pt x="7" y="514"/>
                  </a:lnTo>
                  <a:lnTo>
                    <a:pt x="10" y="514"/>
                  </a:lnTo>
                  <a:lnTo>
                    <a:pt x="10" y="511"/>
                  </a:lnTo>
                  <a:lnTo>
                    <a:pt x="10" y="508"/>
                  </a:lnTo>
                  <a:lnTo>
                    <a:pt x="10" y="508"/>
                  </a:lnTo>
                  <a:lnTo>
                    <a:pt x="13" y="505"/>
                  </a:lnTo>
                  <a:lnTo>
                    <a:pt x="13" y="505"/>
                  </a:lnTo>
                  <a:lnTo>
                    <a:pt x="13" y="502"/>
                  </a:lnTo>
                  <a:lnTo>
                    <a:pt x="13" y="499"/>
                  </a:lnTo>
                  <a:lnTo>
                    <a:pt x="10" y="499"/>
                  </a:lnTo>
                  <a:lnTo>
                    <a:pt x="7" y="496"/>
                  </a:lnTo>
                  <a:lnTo>
                    <a:pt x="7" y="496"/>
                  </a:lnTo>
                  <a:lnTo>
                    <a:pt x="7" y="492"/>
                  </a:lnTo>
                  <a:lnTo>
                    <a:pt x="7" y="492"/>
                  </a:lnTo>
                  <a:lnTo>
                    <a:pt x="7" y="489"/>
                  </a:lnTo>
                  <a:lnTo>
                    <a:pt x="10" y="486"/>
                  </a:lnTo>
                  <a:lnTo>
                    <a:pt x="13" y="483"/>
                  </a:lnTo>
                  <a:lnTo>
                    <a:pt x="19" y="477"/>
                  </a:lnTo>
                  <a:lnTo>
                    <a:pt x="22" y="474"/>
                  </a:lnTo>
                  <a:lnTo>
                    <a:pt x="22" y="471"/>
                  </a:lnTo>
                  <a:lnTo>
                    <a:pt x="22" y="471"/>
                  </a:lnTo>
                  <a:lnTo>
                    <a:pt x="22" y="471"/>
                  </a:lnTo>
                  <a:lnTo>
                    <a:pt x="25" y="468"/>
                  </a:lnTo>
                  <a:lnTo>
                    <a:pt x="25" y="468"/>
                  </a:lnTo>
                  <a:lnTo>
                    <a:pt x="28" y="468"/>
                  </a:lnTo>
                  <a:lnTo>
                    <a:pt x="28" y="468"/>
                  </a:lnTo>
                  <a:lnTo>
                    <a:pt x="31" y="471"/>
                  </a:lnTo>
                  <a:lnTo>
                    <a:pt x="31" y="471"/>
                  </a:lnTo>
                  <a:lnTo>
                    <a:pt x="34" y="474"/>
                  </a:lnTo>
                  <a:lnTo>
                    <a:pt x="34" y="474"/>
                  </a:lnTo>
                  <a:lnTo>
                    <a:pt x="34" y="474"/>
                  </a:lnTo>
                  <a:lnTo>
                    <a:pt x="34" y="474"/>
                  </a:lnTo>
                  <a:lnTo>
                    <a:pt x="34" y="474"/>
                  </a:lnTo>
                  <a:lnTo>
                    <a:pt x="37" y="474"/>
                  </a:lnTo>
                  <a:lnTo>
                    <a:pt x="37" y="474"/>
                  </a:lnTo>
                  <a:lnTo>
                    <a:pt x="40" y="474"/>
                  </a:lnTo>
                  <a:lnTo>
                    <a:pt x="40" y="474"/>
                  </a:lnTo>
                  <a:lnTo>
                    <a:pt x="46" y="462"/>
                  </a:lnTo>
                  <a:lnTo>
                    <a:pt x="52" y="462"/>
                  </a:lnTo>
                  <a:lnTo>
                    <a:pt x="52" y="462"/>
                  </a:lnTo>
                  <a:lnTo>
                    <a:pt x="55" y="465"/>
                  </a:lnTo>
                  <a:lnTo>
                    <a:pt x="55" y="465"/>
                  </a:lnTo>
                  <a:lnTo>
                    <a:pt x="55" y="465"/>
                  </a:lnTo>
                  <a:lnTo>
                    <a:pt x="58" y="465"/>
                  </a:lnTo>
                  <a:lnTo>
                    <a:pt x="58" y="465"/>
                  </a:lnTo>
                  <a:lnTo>
                    <a:pt x="61" y="462"/>
                  </a:lnTo>
                  <a:lnTo>
                    <a:pt x="64" y="462"/>
                  </a:lnTo>
                  <a:lnTo>
                    <a:pt x="64" y="462"/>
                  </a:lnTo>
                  <a:lnTo>
                    <a:pt x="67" y="459"/>
                  </a:lnTo>
                  <a:lnTo>
                    <a:pt x="67" y="456"/>
                  </a:lnTo>
                  <a:lnTo>
                    <a:pt x="67" y="453"/>
                  </a:lnTo>
                  <a:lnTo>
                    <a:pt x="67" y="447"/>
                  </a:lnTo>
                  <a:lnTo>
                    <a:pt x="73" y="441"/>
                  </a:lnTo>
                  <a:lnTo>
                    <a:pt x="73" y="438"/>
                  </a:lnTo>
                  <a:lnTo>
                    <a:pt x="76" y="438"/>
                  </a:lnTo>
                  <a:lnTo>
                    <a:pt x="76" y="435"/>
                  </a:lnTo>
                  <a:lnTo>
                    <a:pt x="80" y="435"/>
                  </a:lnTo>
                  <a:lnTo>
                    <a:pt x="86" y="438"/>
                  </a:lnTo>
                  <a:lnTo>
                    <a:pt x="92" y="438"/>
                  </a:lnTo>
                  <a:lnTo>
                    <a:pt x="95" y="435"/>
                  </a:lnTo>
                  <a:lnTo>
                    <a:pt x="101" y="429"/>
                  </a:lnTo>
                  <a:lnTo>
                    <a:pt x="104" y="429"/>
                  </a:lnTo>
                  <a:lnTo>
                    <a:pt x="104" y="426"/>
                  </a:lnTo>
                  <a:lnTo>
                    <a:pt x="110" y="417"/>
                  </a:lnTo>
                  <a:lnTo>
                    <a:pt x="107" y="417"/>
                  </a:lnTo>
                  <a:lnTo>
                    <a:pt x="104" y="417"/>
                  </a:lnTo>
                  <a:lnTo>
                    <a:pt x="101" y="417"/>
                  </a:lnTo>
                  <a:lnTo>
                    <a:pt x="101" y="417"/>
                  </a:lnTo>
                  <a:lnTo>
                    <a:pt x="101" y="417"/>
                  </a:lnTo>
                  <a:lnTo>
                    <a:pt x="98" y="413"/>
                  </a:lnTo>
                  <a:lnTo>
                    <a:pt x="98" y="413"/>
                  </a:lnTo>
                  <a:lnTo>
                    <a:pt x="98" y="410"/>
                  </a:lnTo>
                  <a:lnTo>
                    <a:pt x="95" y="407"/>
                  </a:lnTo>
                  <a:lnTo>
                    <a:pt x="95" y="404"/>
                  </a:lnTo>
                  <a:lnTo>
                    <a:pt x="98" y="401"/>
                  </a:lnTo>
                  <a:lnTo>
                    <a:pt x="98" y="401"/>
                  </a:lnTo>
                  <a:lnTo>
                    <a:pt x="98" y="401"/>
                  </a:lnTo>
                  <a:lnTo>
                    <a:pt x="98" y="398"/>
                  </a:lnTo>
                  <a:lnTo>
                    <a:pt x="95" y="398"/>
                  </a:lnTo>
                  <a:lnTo>
                    <a:pt x="95" y="395"/>
                  </a:lnTo>
                  <a:lnTo>
                    <a:pt x="92" y="395"/>
                  </a:lnTo>
                  <a:lnTo>
                    <a:pt x="92" y="398"/>
                  </a:lnTo>
                  <a:lnTo>
                    <a:pt x="92" y="398"/>
                  </a:lnTo>
                  <a:lnTo>
                    <a:pt x="89" y="398"/>
                  </a:lnTo>
                  <a:lnTo>
                    <a:pt x="89" y="395"/>
                  </a:lnTo>
                  <a:lnTo>
                    <a:pt x="89" y="392"/>
                  </a:lnTo>
                  <a:lnTo>
                    <a:pt x="92" y="389"/>
                  </a:lnTo>
                  <a:lnTo>
                    <a:pt x="92" y="386"/>
                  </a:lnTo>
                  <a:lnTo>
                    <a:pt x="95" y="386"/>
                  </a:lnTo>
                  <a:lnTo>
                    <a:pt x="95" y="386"/>
                  </a:lnTo>
                  <a:lnTo>
                    <a:pt x="98" y="386"/>
                  </a:lnTo>
                  <a:lnTo>
                    <a:pt x="98" y="386"/>
                  </a:lnTo>
                  <a:lnTo>
                    <a:pt x="98" y="386"/>
                  </a:lnTo>
                  <a:lnTo>
                    <a:pt x="101" y="383"/>
                  </a:lnTo>
                  <a:lnTo>
                    <a:pt x="101" y="380"/>
                  </a:lnTo>
                  <a:lnTo>
                    <a:pt x="101" y="380"/>
                  </a:lnTo>
                  <a:lnTo>
                    <a:pt x="101" y="380"/>
                  </a:lnTo>
                  <a:lnTo>
                    <a:pt x="101" y="377"/>
                  </a:lnTo>
                  <a:lnTo>
                    <a:pt x="98" y="377"/>
                  </a:lnTo>
                  <a:lnTo>
                    <a:pt x="95" y="371"/>
                  </a:lnTo>
                  <a:lnTo>
                    <a:pt x="95" y="368"/>
                  </a:lnTo>
                  <a:lnTo>
                    <a:pt x="113" y="362"/>
                  </a:lnTo>
                  <a:lnTo>
                    <a:pt x="116" y="362"/>
                  </a:lnTo>
                  <a:lnTo>
                    <a:pt x="122" y="356"/>
                  </a:lnTo>
                  <a:lnTo>
                    <a:pt x="122" y="353"/>
                  </a:lnTo>
                  <a:lnTo>
                    <a:pt x="125" y="353"/>
                  </a:lnTo>
                  <a:lnTo>
                    <a:pt x="134" y="353"/>
                  </a:lnTo>
                  <a:lnTo>
                    <a:pt x="134" y="353"/>
                  </a:lnTo>
                  <a:lnTo>
                    <a:pt x="134" y="353"/>
                  </a:lnTo>
                  <a:lnTo>
                    <a:pt x="134" y="356"/>
                  </a:lnTo>
                  <a:lnTo>
                    <a:pt x="137" y="356"/>
                  </a:lnTo>
                  <a:lnTo>
                    <a:pt x="137" y="356"/>
                  </a:lnTo>
                  <a:lnTo>
                    <a:pt x="143" y="347"/>
                  </a:lnTo>
                  <a:lnTo>
                    <a:pt x="146" y="341"/>
                  </a:lnTo>
                  <a:lnTo>
                    <a:pt x="159" y="334"/>
                  </a:lnTo>
                  <a:lnTo>
                    <a:pt x="159" y="334"/>
                  </a:lnTo>
                  <a:lnTo>
                    <a:pt x="159" y="334"/>
                  </a:lnTo>
                  <a:lnTo>
                    <a:pt x="159" y="331"/>
                  </a:lnTo>
                  <a:lnTo>
                    <a:pt x="165" y="331"/>
                  </a:lnTo>
                  <a:lnTo>
                    <a:pt x="165" y="331"/>
                  </a:lnTo>
                  <a:lnTo>
                    <a:pt x="171" y="331"/>
                  </a:lnTo>
                  <a:lnTo>
                    <a:pt x="180" y="334"/>
                  </a:lnTo>
                  <a:lnTo>
                    <a:pt x="180" y="334"/>
                  </a:lnTo>
                  <a:lnTo>
                    <a:pt x="183" y="331"/>
                  </a:lnTo>
                  <a:lnTo>
                    <a:pt x="183" y="331"/>
                  </a:lnTo>
                  <a:lnTo>
                    <a:pt x="183" y="334"/>
                  </a:lnTo>
                  <a:lnTo>
                    <a:pt x="186" y="334"/>
                  </a:lnTo>
                  <a:lnTo>
                    <a:pt x="186" y="334"/>
                  </a:lnTo>
                  <a:lnTo>
                    <a:pt x="186" y="334"/>
                  </a:lnTo>
                  <a:lnTo>
                    <a:pt x="189" y="334"/>
                  </a:lnTo>
                  <a:lnTo>
                    <a:pt x="192" y="328"/>
                  </a:lnTo>
                  <a:lnTo>
                    <a:pt x="192" y="328"/>
                  </a:lnTo>
                  <a:lnTo>
                    <a:pt x="192" y="328"/>
                  </a:lnTo>
                  <a:lnTo>
                    <a:pt x="195" y="325"/>
                  </a:lnTo>
                  <a:lnTo>
                    <a:pt x="195" y="325"/>
                  </a:lnTo>
                  <a:lnTo>
                    <a:pt x="195" y="322"/>
                  </a:lnTo>
                  <a:lnTo>
                    <a:pt x="189" y="310"/>
                  </a:lnTo>
                  <a:lnTo>
                    <a:pt x="183" y="301"/>
                  </a:lnTo>
                  <a:lnTo>
                    <a:pt x="177" y="298"/>
                  </a:lnTo>
                  <a:lnTo>
                    <a:pt x="174" y="295"/>
                  </a:lnTo>
                  <a:lnTo>
                    <a:pt x="171" y="295"/>
                  </a:lnTo>
                  <a:lnTo>
                    <a:pt x="165" y="289"/>
                  </a:lnTo>
                  <a:lnTo>
                    <a:pt x="162" y="283"/>
                  </a:lnTo>
                  <a:lnTo>
                    <a:pt x="156" y="271"/>
                  </a:lnTo>
                  <a:lnTo>
                    <a:pt x="156" y="271"/>
                  </a:lnTo>
                  <a:lnTo>
                    <a:pt x="153" y="258"/>
                  </a:lnTo>
                  <a:lnTo>
                    <a:pt x="113" y="246"/>
                  </a:lnTo>
                  <a:lnTo>
                    <a:pt x="95" y="246"/>
                  </a:lnTo>
                  <a:lnTo>
                    <a:pt x="86" y="243"/>
                  </a:lnTo>
                  <a:lnTo>
                    <a:pt x="83" y="243"/>
                  </a:lnTo>
                  <a:lnTo>
                    <a:pt x="83" y="243"/>
                  </a:lnTo>
                  <a:lnTo>
                    <a:pt x="83" y="237"/>
                  </a:lnTo>
                  <a:lnTo>
                    <a:pt x="83" y="237"/>
                  </a:lnTo>
                  <a:lnTo>
                    <a:pt x="83" y="234"/>
                  </a:lnTo>
                  <a:lnTo>
                    <a:pt x="80" y="234"/>
                  </a:lnTo>
                  <a:lnTo>
                    <a:pt x="76" y="231"/>
                  </a:lnTo>
                  <a:lnTo>
                    <a:pt x="73" y="225"/>
                  </a:lnTo>
                  <a:lnTo>
                    <a:pt x="73" y="213"/>
                  </a:lnTo>
                  <a:lnTo>
                    <a:pt x="67" y="213"/>
                  </a:lnTo>
                  <a:lnTo>
                    <a:pt x="67" y="210"/>
                  </a:lnTo>
                  <a:lnTo>
                    <a:pt x="67" y="207"/>
                  </a:lnTo>
                  <a:lnTo>
                    <a:pt x="67" y="207"/>
                  </a:lnTo>
                  <a:lnTo>
                    <a:pt x="70" y="204"/>
                  </a:lnTo>
                  <a:lnTo>
                    <a:pt x="70" y="204"/>
                  </a:lnTo>
                  <a:lnTo>
                    <a:pt x="70" y="201"/>
                  </a:lnTo>
                  <a:lnTo>
                    <a:pt x="70" y="201"/>
                  </a:lnTo>
                  <a:lnTo>
                    <a:pt x="70" y="201"/>
                  </a:lnTo>
                  <a:lnTo>
                    <a:pt x="70" y="189"/>
                  </a:lnTo>
                  <a:lnTo>
                    <a:pt x="67" y="183"/>
                  </a:lnTo>
                  <a:lnTo>
                    <a:pt x="64" y="176"/>
                  </a:lnTo>
                  <a:lnTo>
                    <a:pt x="64" y="167"/>
                  </a:lnTo>
                  <a:lnTo>
                    <a:pt x="61" y="164"/>
                  </a:lnTo>
                  <a:lnTo>
                    <a:pt x="61" y="164"/>
                  </a:lnTo>
                  <a:lnTo>
                    <a:pt x="61" y="161"/>
                  </a:lnTo>
                  <a:lnTo>
                    <a:pt x="61" y="161"/>
                  </a:lnTo>
                  <a:lnTo>
                    <a:pt x="61" y="161"/>
                  </a:lnTo>
                  <a:lnTo>
                    <a:pt x="61" y="161"/>
                  </a:lnTo>
                  <a:lnTo>
                    <a:pt x="61" y="158"/>
                  </a:lnTo>
                  <a:lnTo>
                    <a:pt x="61" y="155"/>
                  </a:lnTo>
                  <a:lnTo>
                    <a:pt x="64" y="152"/>
                  </a:lnTo>
                  <a:lnTo>
                    <a:pt x="67" y="149"/>
                  </a:lnTo>
                  <a:lnTo>
                    <a:pt x="67" y="149"/>
                  </a:lnTo>
                  <a:lnTo>
                    <a:pt x="70" y="149"/>
                  </a:lnTo>
                  <a:lnTo>
                    <a:pt x="73" y="149"/>
                  </a:lnTo>
                  <a:lnTo>
                    <a:pt x="73" y="146"/>
                  </a:lnTo>
                  <a:lnTo>
                    <a:pt x="73" y="146"/>
                  </a:lnTo>
                  <a:lnTo>
                    <a:pt x="73" y="146"/>
                  </a:lnTo>
                  <a:lnTo>
                    <a:pt x="73" y="143"/>
                  </a:lnTo>
                  <a:lnTo>
                    <a:pt x="73" y="140"/>
                  </a:lnTo>
                  <a:lnTo>
                    <a:pt x="76" y="137"/>
                  </a:lnTo>
                  <a:lnTo>
                    <a:pt x="73" y="134"/>
                  </a:lnTo>
                  <a:lnTo>
                    <a:pt x="73" y="131"/>
                  </a:lnTo>
                  <a:lnTo>
                    <a:pt x="70" y="128"/>
                  </a:lnTo>
                  <a:lnTo>
                    <a:pt x="70" y="125"/>
                  </a:lnTo>
                  <a:lnTo>
                    <a:pt x="70" y="125"/>
                  </a:lnTo>
                  <a:lnTo>
                    <a:pt x="70" y="119"/>
                  </a:lnTo>
                  <a:lnTo>
                    <a:pt x="70" y="110"/>
                  </a:lnTo>
                  <a:lnTo>
                    <a:pt x="67" y="107"/>
                  </a:lnTo>
                  <a:lnTo>
                    <a:pt x="67" y="103"/>
                  </a:lnTo>
                  <a:lnTo>
                    <a:pt x="67" y="103"/>
                  </a:lnTo>
                  <a:lnTo>
                    <a:pt x="67" y="103"/>
                  </a:lnTo>
                  <a:lnTo>
                    <a:pt x="67" y="97"/>
                  </a:lnTo>
                  <a:lnTo>
                    <a:pt x="67" y="97"/>
                  </a:lnTo>
                  <a:lnTo>
                    <a:pt x="67" y="94"/>
                  </a:lnTo>
                  <a:lnTo>
                    <a:pt x="67" y="94"/>
                  </a:lnTo>
                  <a:lnTo>
                    <a:pt x="67" y="91"/>
                  </a:lnTo>
                  <a:lnTo>
                    <a:pt x="70" y="91"/>
                  </a:lnTo>
                  <a:lnTo>
                    <a:pt x="73" y="88"/>
                  </a:lnTo>
                  <a:lnTo>
                    <a:pt x="73" y="88"/>
                  </a:lnTo>
                  <a:lnTo>
                    <a:pt x="73" y="85"/>
                  </a:lnTo>
                  <a:lnTo>
                    <a:pt x="76" y="85"/>
                  </a:lnTo>
                  <a:lnTo>
                    <a:pt x="76" y="85"/>
                  </a:lnTo>
                  <a:lnTo>
                    <a:pt x="76" y="79"/>
                  </a:lnTo>
                  <a:lnTo>
                    <a:pt x="76" y="61"/>
                  </a:lnTo>
                  <a:lnTo>
                    <a:pt x="86" y="55"/>
                  </a:lnTo>
                  <a:lnTo>
                    <a:pt x="86" y="55"/>
                  </a:lnTo>
                  <a:lnTo>
                    <a:pt x="86" y="52"/>
                  </a:lnTo>
                  <a:lnTo>
                    <a:pt x="86" y="52"/>
                  </a:lnTo>
                  <a:lnTo>
                    <a:pt x="86" y="49"/>
                  </a:lnTo>
                  <a:lnTo>
                    <a:pt x="86" y="49"/>
                  </a:lnTo>
                  <a:lnTo>
                    <a:pt x="86" y="46"/>
                  </a:lnTo>
                  <a:lnTo>
                    <a:pt x="89" y="46"/>
                  </a:lnTo>
                  <a:lnTo>
                    <a:pt x="89" y="46"/>
                  </a:lnTo>
                  <a:lnTo>
                    <a:pt x="92" y="49"/>
                  </a:lnTo>
                  <a:lnTo>
                    <a:pt x="98" y="49"/>
                  </a:lnTo>
                  <a:lnTo>
                    <a:pt x="104" y="52"/>
                  </a:lnTo>
                  <a:lnTo>
                    <a:pt x="107" y="52"/>
                  </a:lnTo>
                  <a:lnTo>
                    <a:pt x="119" y="43"/>
                  </a:lnTo>
                  <a:lnTo>
                    <a:pt x="140" y="43"/>
                  </a:lnTo>
                  <a:lnTo>
                    <a:pt x="140" y="43"/>
                  </a:lnTo>
                  <a:lnTo>
                    <a:pt x="140" y="40"/>
                  </a:lnTo>
                  <a:lnTo>
                    <a:pt x="140" y="37"/>
                  </a:lnTo>
                  <a:lnTo>
                    <a:pt x="143" y="31"/>
                  </a:lnTo>
                  <a:lnTo>
                    <a:pt x="143" y="28"/>
                  </a:lnTo>
                  <a:lnTo>
                    <a:pt x="146" y="28"/>
                  </a:lnTo>
                  <a:lnTo>
                    <a:pt x="165" y="31"/>
                  </a:lnTo>
                  <a:lnTo>
                    <a:pt x="168" y="34"/>
                  </a:lnTo>
                  <a:lnTo>
                    <a:pt x="195" y="28"/>
                  </a:lnTo>
                  <a:lnTo>
                    <a:pt x="195" y="28"/>
                  </a:lnTo>
                  <a:lnTo>
                    <a:pt x="195" y="31"/>
                  </a:lnTo>
                  <a:lnTo>
                    <a:pt x="198" y="31"/>
                  </a:lnTo>
                  <a:lnTo>
                    <a:pt x="198" y="31"/>
                  </a:lnTo>
                  <a:lnTo>
                    <a:pt x="201" y="31"/>
                  </a:lnTo>
                  <a:lnTo>
                    <a:pt x="204" y="28"/>
                  </a:lnTo>
                  <a:lnTo>
                    <a:pt x="204" y="24"/>
                  </a:lnTo>
                  <a:lnTo>
                    <a:pt x="207" y="21"/>
                  </a:lnTo>
                  <a:lnTo>
                    <a:pt x="210" y="15"/>
                  </a:lnTo>
                  <a:lnTo>
                    <a:pt x="213" y="15"/>
                  </a:lnTo>
                  <a:lnTo>
                    <a:pt x="223" y="15"/>
                  </a:lnTo>
                  <a:lnTo>
                    <a:pt x="232" y="18"/>
                  </a:lnTo>
                  <a:lnTo>
                    <a:pt x="238" y="15"/>
                  </a:lnTo>
                  <a:lnTo>
                    <a:pt x="250" y="6"/>
                  </a:lnTo>
                  <a:lnTo>
                    <a:pt x="253" y="3"/>
                  </a:lnTo>
                  <a:lnTo>
                    <a:pt x="259" y="0"/>
                  </a:lnTo>
                  <a:lnTo>
                    <a:pt x="262" y="6"/>
                  </a:lnTo>
                  <a:lnTo>
                    <a:pt x="265" y="9"/>
                  </a:lnTo>
                  <a:lnTo>
                    <a:pt x="271" y="12"/>
                  </a:lnTo>
                  <a:lnTo>
                    <a:pt x="274" y="12"/>
                  </a:lnTo>
                  <a:lnTo>
                    <a:pt x="280" y="15"/>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9"/>
            <p:cNvSpPr>
              <a:spLocks/>
            </p:cNvSpPr>
            <p:nvPr/>
          </p:nvSpPr>
          <p:spPr bwMode="auto">
            <a:xfrm>
              <a:off x="4375" y="3153"/>
              <a:ext cx="274" cy="213"/>
            </a:xfrm>
            <a:custGeom>
              <a:avLst/>
              <a:gdLst>
                <a:gd name="T0" fmla="*/ 192 w 274"/>
                <a:gd name="T1" fmla="*/ 12 h 213"/>
                <a:gd name="T2" fmla="*/ 225 w 274"/>
                <a:gd name="T3" fmla="*/ 24 h 213"/>
                <a:gd name="T4" fmla="*/ 231 w 274"/>
                <a:gd name="T5" fmla="*/ 27 h 213"/>
                <a:gd name="T6" fmla="*/ 240 w 274"/>
                <a:gd name="T7" fmla="*/ 24 h 213"/>
                <a:gd name="T8" fmla="*/ 243 w 274"/>
                <a:gd name="T9" fmla="*/ 27 h 213"/>
                <a:gd name="T10" fmla="*/ 249 w 274"/>
                <a:gd name="T11" fmla="*/ 49 h 213"/>
                <a:gd name="T12" fmla="*/ 252 w 274"/>
                <a:gd name="T13" fmla="*/ 52 h 213"/>
                <a:gd name="T14" fmla="*/ 252 w 274"/>
                <a:gd name="T15" fmla="*/ 58 h 213"/>
                <a:gd name="T16" fmla="*/ 249 w 274"/>
                <a:gd name="T17" fmla="*/ 64 h 213"/>
                <a:gd name="T18" fmla="*/ 237 w 274"/>
                <a:gd name="T19" fmla="*/ 73 h 213"/>
                <a:gd name="T20" fmla="*/ 249 w 274"/>
                <a:gd name="T21" fmla="*/ 94 h 213"/>
                <a:gd name="T22" fmla="*/ 249 w 274"/>
                <a:gd name="T23" fmla="*/ 97 h 213"/>
                <a:gd name="T24" fmla="*/ 271 w 274"/>
                <a:gd name="T25" fmla="*/ 103 h 213"/>
                <a:gd name="T26" fmla="*/ 274 w 274"/>
                <a:gd name="T27" fmla="*/ 112 h 213"/>
                <a:gd name="T28" fmla="*/ 274 w 274"/>
                <a:gd name="T29" fmla="*/ 118 h 213"/>
                <a:gd name="T30" fmla="*/ 268 w 274"/>
                <a:gd name="T31" fmla="*/ 128 h 213"/>
                <a:gd name="T32" fmla="*/ 265 w 274"/>
                <a:gd name="T33" fmla="*/ 134 h 213"/>
                <a:gd name="T34" fmla="*/ 262 w 274"/>
                <a:gd name="T35" fmla="*/ 140 h 213"/>
                <a:gd name="T36" fmla="*/ 258 w 274"/>
                <a:gd name="T37" fmla="*/ 149 h 213"/>
                <a:gd name="T38" fmla="*/ 255 w 274"/>
                <a:gd name="T39" fmla="*/ 152 h 213"/>
                <a:gd name="T40" fmla="*/ 252 w 274"/>
                <a:gd name="T41" fmla="*/ 155 h 213"/>
                <a:gd name="T42" fmla="*/ 252 w 274"/>
                <a:gd name="T43" fmla="*/ 155 h 213"/>
                <a:gd name="T44" fmla="*/ 249 w 274"/>
                <a:gd name="T45" fmla="*/ 158 h 213"/>
                <a:gd name="T46" fmla="*/ 249 w 274"/>
                <a:gd name="T47" fmla="*/ 167 h 213"/>
                <a:gd name="T48" fmla="*/ 265 w 274"/>
                <a:gd name="T49" fmla="*/ 185 h 213"/>
                <a:gd name="T50" fmla="*/ 265 w 274"/>
                <a:gd name="T51" fmla="*/ 191 h 213"/>
                <a:gd name="T52" fmla="*/ 258 w 274"/>
                <a:gd name="T53" fmla="*/ 201 h 213"/>
                <a:gd name="T54" fmla="*/ 246 w 274"/>
                <a:gd name="T55" fmla="*/ 210 h 213"/>
                <a:gd name="T56" fmla="*/ 213 w 274"/>
                <a:gd name="T57" fmla="*/ 210 h 213"/>
                <a:gd name="T58" fmla="*/ 195 w 274"/>
                <a:gd name="T59" fmla="*/ 198 h 213"/>
                <a:gd name="T60" fmla="*/ 192 w 274"/>
                <a:gd name="T61" fmla="*/ 204 h 213"/>
                <a:gd name="T62" fmla="*/ 176 w 274"/>
                <a:gd name="T63" fmla="*/ 207 h 213"/>
                <a:gd name="T64" fmla="*/ 173 w 274"/>
                <a:gd name="T65" fmla="*/ 182 h 213"/>
                <a:gd name="T66" fmla="*/ 143 w 274"/>
                <a:gd name="T67" fmla="*/ 173 h 213"/>
                <a:gd name="T68" fmla="*/ 128 w 274"/>
                <a:gd name="T69" fmla="*/ 176 h 213"/>
                <a:gd name="T70" fmla="*/ 125 w 274"/>
                <a:gd name="T71" fmla="*/ 194 h 213"/>
                <a:gd name="T72" fmla="*/ 97 w 274"/>
                <a:gd name="T73" fmla="*/ 191 h 213"/>
                <a:gd name="T74" fmla="*/ 97 w 274"/>
                <a:gd name="T75" fmla="*/ 176 h 213"/>
                <a:gd name="T76" fmla="*/ 88 w 274"/>
                <a:gd name="T77" fmla="*/ 170 h 213"/>
                <a:gd name="T78" fmla="*/ 88 w 274"/>
                <a:gd name="T79" fmla="*/ 164 h 213"/>
                <a:gd name="T80" fmla="*/ 79 w 274"/>
                <a:gd name="T81" fmla="*/ 155 h 213"/>
                <a:gd name="T82" fmla="*/ 79 w 274"/>
                <a:gd name="T83" fmla="*/ 146 h 213"/>
                <a:gd name="T84" fmla="*/ 55 w 274"/>
                <a:gd name="T85" fmla="*/ 125 h 213"/>
                <a:gd name="T86" fmla="*/ 61 w 274"/>
                <a:gd name="T87" fmla="*/ 115 h 213"/>
                <a:gd name="T88" fmla="*/ 49 w 274"/>
                <a:gd name="T89" fmla="*/ 94 h 213"/>
                <a:gd name="T90" fmla="*/ 45 w 274"/>
                <a:gd name="T91" fmla="*/ 91 h 213"/>
                <a:gd name="T92" fmla="*/ 39 w 274"/>
                <a:gd name="T93" fmla="*/ 79 h 213"/>
                <a:gd name="T94" fmla="*/ 6 w 274"/>
                <a:gd name="T95" fmla="*/ 70 h 213"/>
                <a:gd name="T96" fmla="*/ 0 w 274"/>
                <a:gd name="T97" fmla="*/ 58 h 213"/>
                <a:gd name="T98" fmla="*/ 70 w 274"/>
                <a:gd name="T99" fmla="*/ 43 h 213"/>
                <a:gd name="T100" fmla="*/ 97 w 274"/>
                <a:gd name="T101" fmla="*/ 33 h 213"/>
                <a:gd name="T102" fmla="*/ 158 w 274"/>
                <a:gd name="T103" fmla="*/ 3 h 213"/>
                <a:gd name="T104" fmla="*/ 173 w 274"/>
                <a:gd name="T10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4" h="213">
                  <a:moveTo>
                    <a:pt x="173" y="0"/>
                  </a:moveTo>
                  <a:lnTo>
                    <a:pt x="189" y="9"/>
                  </a:lnTo>
                  <a:lnTo>
                    <a:pt x="189" y="12"/>
                  </a:lnTo>
                  <a:lnTo>
                    <a:pt x="192" y="12"/>
                  </a:lnTo>
                  <a:lnTo>
                    <a:pt x="207" y="12"/>
                  </a:lnTo>
                  <a:lnTo>
                    <a:pt x="210" y="12"/>
                  </a:lnTo>
                  <a:lnTo>
                    <a:pt x="213" y="18"/>
                  </a:lnTo>
                  <a:lnTo>
                    <a:pt x="225" y="24"/>
                  </a:lnTo>
                  <a:lnTo>
                    <a:pt x="225" y="27"/>
                  </a:lnTo>
                  <a:lnTo>
                    <a:pt x="225" y="27"/>
                  </a:lnTo>
                  <a:lnTo>
                    <a:pt x="228" y="27"/>
                  </a:lnTo>
                  <a:lnTo>
                    <a:pt x="231" y="27"/>
                  </a:lnTo>
                  <a:lnTo>
                    <a:pt x="234" y="27"/>
                  </a:lnTo>
                  <a:lnTo>
                    <a:pt x="237" y="27"/>
                  </a:lnTo>
                  <a:lnTo>
                    <a:pt x="240" y="24"/>
                  </a:lnTo>
                  <a:lnTo>
                    <a:pt x="240" y="24"/>
                  </a:lnTo>
                  <a:lnTo>
                    <a:pt x="243" y="21"/>
                  </a:lnTo>
                  <a:lnTo>
                    <a:pt x="243" y="21"/>
                  </a:lnTo>
                  <a:lnTo>
                    <a:pt x="243" y="21"/>
                  </a:lnTo>
                  <a:lnTo>
                    <a:pt x="243" y="27"/>
                  </a:lnTo>
                  <a:lnTo>
                    <a:pt x="246" y="33"/>
                  </a:lnTo>
                  <a:lnTo>
                    <a:pt x="249" y="39"/>
                  </a:lnTo>
                  <a:lnTo>
                    <a:pt x="249" y="43"/>
                  </a:lnTo>
                  <a:lnTo>
                    <a:pt x="249" y="49"/>
                  </a:lnTo>
                  <a:lnTo>
                    <a:pt x="249" y="52"/>
                  </a:lnTo>
                  <a:lnTo>
                    <a:pt x="249" y="52"/>
                  </a:lnTo>
                  <a:lnTo>
                    <a:pt x="252" y="52"/>
                  </a:lnTo>
                  <a:lnTo>
                    <a:pt x="252" y="52"/>
                  </a:lnTo>
                  <a:lnTo>
                    <a:pt x="252" y="52"/>
                  </a:lnTo>
                  <a:lnTo>
                    <a:pt x="252" y="55"/>
                  </a:lnTo>
                  <a:lnTo>
                    <a:pt x="252" y="55"/>
                  </a:lnTo>
                  <a:lnTo>
                    <a:pt x="252" y="58"/>
                  </a:lnTo>
                  <a:lnTo>
                    <a:pt x="252" y="61"/>
                  </a:lnTo>
                  <a:lnTo>
                    <a:pt x="252" y="61"/>
                  </a:lnTo>
                  <a:lnTo>
                    <a:pt x="249" y="61"/>
                  </a:lnTo>
                  <a:lnTo>
                    <a:pt x="249" y="64"/>
                  </a:lnTo>
                  <a:lnTo>
                    <a:pt x="246" y="67"/>
                  </a:lnTo>
                  <a:lnTo>
                    <a:pt x="240" y="73"/>
                  </a:lnTo>
                  <a:lnTo>
                    <a:pt x="240" y="73"/>
                  </a:lnTo>
                  <a:lnTo>
                    <a:pt x="237" y="73"/>
                  </a:lnTo>
                  <a:lnTo>
                    <a:pt x="237" y="76"/>
                  </a:lnTo>
                  <a:lnTo>
                    <a:pt x="237" y="82"/>
                  </a:lnTo>
                  <a:lnTo>
                    <a:pt x="246" y="88"/>
                  </a:lnTo>
                  <a:lnTo>
                    <a:pt x="249" y="94"/>
                  </a:lnTo>
                  <a:lnTo>
                    <a:pt x="249" y="97"/>
                  </a:lnTo>
                  <a:lnTo>
                    <a:pt x="249" y="97"/>
                  </a:lnTo>
                  <a:lnTo>
                    <a:pt x="249" y="97"/>
                  </a:lnTo>
                  <a:lnTo>
                    <a:pt x="249" y="97"/>
                  </a:lnTo>
                  <a:lnTo>
                    <a:pt x="249" y="97"/>
                  </a:lnTo>
                  <a:lnTo>
                    <a:pt x="252" y="100"/>
                  </a:lnTo>
                  <a:lnTo>
                    <a:pt x="265" y="103"/>
                  </a:lnTo>
                  <a:lnTo>
                    <a:pt x="271" y="103"/>
                  </a:lnTo>
                  <a:lnTo>
                    <a:pt x="274" y="106"/>
                  </a:lnTo>
                  <a:lnTo>
                    <a:pt x="274" y="109"/>
                  </a:lnTo>
                  <a:lnTo>
                    <a:pt x="274" y="112"/>
                  </a:lnTo>
                  <a:lnTo>
                    <a:pt x="274" y="112"/>
                  </a:lnTo>
                  <a:lnTo>
                    <a:pt x="274" y="115"/>
                  </a:lnTo>
                  <a:lnTo>
                    <a:pt x="274" y="115"/>
                  </a:lnTo>
                  <a:lnTo>
                    <a:pt x="274" y="118"/>
                  </a:lnTo>
                  <a:lnTo>
                    <a:pt x="274" y="118"/>
                  </a:lnTo>
                  <a:lnTo>
                    <a:pt x="274" y="122"/>
                  </a:lnTo>
                  <a:lnTo>
                    <a:pt x="271" y="122"/>
                  </a:lnTo>
                  <a:lnTo>
                    <a:pt x="271" y="125"/>
                  </a:lnTo>
                  <a:lnTo>
                    <a:pt x="268" y="128"/>
                  </a:lnTo>
                  <a:lnTo>
                    <a:pt x="268" y="128"/>
                  </a:lnTo>
                  <a:lnTo>
                    <a:pt x="265" y="128"/>
                  </a:lnTo>
                  <a:lnTo>
                    <a:pt x="265" y="134"/>
                  </a:lnTo>
                  <a:lnTo>
                    <a:pt x="265" y="134"/>
                  </a:lnTo>
                  <a:lnTo>
                    <a:pt x="265" y="137"/>
                  </a:lnTo>
                  <a:lnTo>
                    <a:pt x="262" y="137"/>
                  </a:lnTo>
                  <a:lnTo>
                    <a:pt x="262" y="140"/>
                  </a:lnTo>
                  <a:lnTo>
                    <a:pt x="262" y="140"/>
                  </a:lnTo>
                  <a:lnTo>
                    <a:pt x="262" y="140"/>
                  </a:lnTo>
                  <a:lnTo>
                    <a:pt x="262" y="143"/>
                  </a:lnTo>
                  <a:lnTo>
                    <a:pt x="258" y="146"/>
                  </a:lnTo>
                  <a:lnTo>
                    <a:pt x="258" y="149"/>
                  </a:lnTo>
                  <a:lnTo>
                    <a:pt x="258" y="152"/>
                  </a:lnTo>
                  <a:lnTo>
                    <a:pt x="255" y="152"/>
                  </a:lnTo>
                  <a:lnTo>
                    <a:pt x="255" y="152"/>
                  </a:lnTo>
                  <a:lnTo>
                    <a:pt x="255" y="152"/>
                  </a:lnTo>
                  <a:lnTo>
                    <a:pt x="255" y="155"/>
                  </a:lnTo>
                  <a:lnTo>
                    <a:pt x="255" y="155"/>
                  </a:lnTo>
                  <a:lnTo>
                    <a:pt x="252" y="155"/>
                  </a:lnTo>
                  <a:lnTo>
                    <a:pt x="252" y="155"/>
                  </a:lnTo>
                  <a:lnTo>
                    <a:pt x="252" y="155"/>
                  </a:lnTo>
                  <a:lnTo>
                    <a:pt x="252" y="155"/>
                  </a:lnTo>
                  <a:lnTo>
                    <a:pt x="252" y="155"/>
                  </a:lnTo>
                  <a:lnTo>
                    <a:pt x="252" y="155"/>
                  </a:lnTo>
                  <a:lnTo>
                    <a:pt x="249" y="155"/>
                  </a:lnTo>
                  <a:lnTo>
                    <a:pt x="249" y="155"/>
                  </a:lnTo>
                  <a:lnTo>
                    <a:pt x="249" y="155"/>
                  </a:lnTo>
                  <a:lnTo>
                    <a:pt x="249" y="158"/>
                  </a:lnTo>
                  <a:lnTo>
                    <a:pt x="246" y="161"/>
                  </a:lnTo>
                  <a:lnTo>
                    <a:pt x="246" y="161"/>
                  </a:lnTo>
                  <a:lnTo>
                    <a:pt x="249" y="164"/>
                  </a:lnTo>
                  <a:lnTo>
                    <a:pt x="249" y="167"/>
                  </a:lnTo>
                  <a:lnTo>
                    <a:pt x="249" y="170"/>
                  </a:lnTo>
                  <a:lnTo>
                    <a:pt x="249" y="173"/>
                  </a:lnTo>
                  <a:lnTo>
                    <a:pt x="258" y="182"/>
                  </a:lnTo>
                  <a:lnTo>
                    <a:pt x="265" y="185"/>
                  </a:lnTo>
                  <a:lnTo>
                    <a:pt x="271" y="185"/>
                  </a:lnTo>
                  <a:lnTo>
                    <a:pt x="271" y="188"/>
                  </a:lnTo>
                  <a:lnTo>
                    <a:pt x="268" y="188"/>
                  </a:lnTo>
                  <a:lnTo>
                    <a:pt x="265" y="191"/>
                  </a:lnTo>
                  <a:lnTo>
                    <a:pt x="265" y="191"/>
                  </a:lnTo>
                  <a:lnTo>
                    <a:pt x="262" y="198"/>
                  </a:lnTo>
                  <a:lnTo>
                    <a:pt x="258" y="201"/>
                  </a:lnTo>
                  <a:lnTo>
                    <a:pt x="258" y="201"/>
                  </a:lnTo>
                  <a:lnTo>
                    <a:pt x="252" y="201"/>
                  </a:lnTo>
                  <a:lnTo>
                    <a:pt x="249" y="204"/>
                  </a:lnTo>
                  <a:lnTo>
                    <a:pt x="249" y="204"/>
                  </a:lnTo>
                  <a:lnTo>
                    <a:pt x="246" y="210"/>
                  </a:lnTo>
                  <a:lnTo>
                    <a:pt x="243" y="213"/>
                  </a:lnTo>
                  <a:lnTo>
                    <a:pt x="243" y="213"/>
                  </a:lnTo>
                  <a:lnTo>
                    <a:pt x="234" y="210"/>
                  </a:lnTo>
                  <a:lnTo>
                    <a:pt x="213" y="210"/>
                  </a:lnTo>
                  <a:lnTo>
                    <a:pt x="210" y="207"/>
                  </a:lnTo>
                  <a:lnTo>
                    <a:pt x="204" y="204"/>
                  </a:lnTo>
                  <a:lnTo>
                    <a:pt x="195" y="198"/>
                  </a:lnTo>
                  <a:lnTo>
                    <a:pt x="195" y="198"/>
                  </a:lnTo>
                  <a:lnTo>
                    <a:pt x="192" y="201"/>
                  </a:lnTo>
                  <a:lnTo>
                    <a:pt x="192" y="201"/>
                  </a:lnTo>
                  <a:lnTo>
                    <a:pt x="192" y="201"/>
                  </a:lnTo>
                  <a:lnTo>
                    <a:pt x="192" y="204"/>
                  </a:lnTo>
                  <a:lnTo>
                    <a:pt x="192" y="204"/>
                  </a:lnTo>
                  <a:lnTo>
                    <a:pt x="192" y="207"/>
                  </a:lnTo>
                  <a:lnTo>
                    <a:pt x="182" y="210"/>
                  </a:lnTo>
                  <a:lnTo>
                    <a:pt x="176" y="207"/>
                  </a:lnTo>
                  <a:lnTo>
                    <a:pt x="173" y="194"/>
                  </a:lnTo>
                  <a:lnTo>
                    <a:pt x="173" y="194"/>
                  </a:lnTo>
                  <a:lnTo>
                    <a:pt x="173" y="182"/>
                  </a:lnTo>
                  <a:lnTo>
                    <a:pt x="173" y="182"/>
                  </a:lnTo>
                  <a:lnTo>
                    <a:pt x="170" y="182"/>
                  </a:lnTo>
                  <a:lnTo>
                    <a:pt x="152" y="173"/>
                  </a:lnTo>
                  <a:lnTo>
                    <a:pt x="149" y="170"/>
                  </a:lnTo>
                  <a:lnTo>
                    <a:pt x="143" y="173"/>
                  </a:lnTo>
                  <a:lnTo>
                    <a:pt x="131" y="170"/>
                  </a:lnTo>
                  <a:lnTo>
                    <a:pt x="128" y="170"/>
                  </a:lnTo>
                  <a:lnTo>
                    <a:pt x="128" y="176"/>
                  </a:lnTo>
                  <a:lnTo>
                    <a:pt x="128" y="176"/>
                  </a:lnTo>
                  <a:lnTo>
                    <a:pt x="128" y="182"/>
                  </a:lnTo>
                  <a:lnTo>
                    <a:pt x="131" y="188"/>
                  </a:lnTo>
                  <a:lnTo>
                    <a:pt x="131" y="188"/>
                  </a:lnTo>
                  <a:lnTo>
                    <a:pt x="125" y="194"/>
                  </a:lnTo>
                  <a:lnTo>
                    <a:pt x="122" y="194"/>
                  </a:lnTo>
                  <a:lnTo>
                    <a:pt x="112" y="191"/>
                  </a:lnTo>
                  <a:lnTo>
                    <a:pt x="100" y="191"/>
                  </a:lnTo>
                  <a:lnTo>
                    <a:pt x="97" y="191"/>
                  </a:lnTo>
                  <a:lnTo>
                    <a:pt x="94" y="185"/>
                  </a:lnTo>
                  <a:lnTo>
                    <a:pt x="94" y="185"/>
                  </a:lnTo>
                  <a:lnTo>
                    <a:pt x="94" y="179"/>
                  </a:lnTo>
                  <a:lnTo>
                    <a:pt x="97" y="176"/>
                  </a:lnTo>
                  <a:lnTo>
                    <a:pt x="97" y="176"/>
                  </a:lnTo>
                  <a:lnTo>
                    <a:pt x="94" y="167"/>
                  </a:lnTo>
                  <a:lnTo>
                    <a:pt x="94" y="167"/>
                  </a:lnTo>
                  <a:lnTo>
                    <a:pt x="88" y="170"/>
                  </a:lnTo>
                  <a:lnTo>
                    <a:pt x="88" y="170"/>
                  </a:lnTo>
                  <a:lnTo>
                    <a:pt x="88" y="170"/>
                  </a:lnTo>
                  <a:lnTo>
                    <a:pt x="88" y="167"/>
                  </a:lnTo>
                  <a:lnTo>
                    <a:pt x="88" y="164"/>
                  </a:lnTo>
                  <a:lnTo>
                    <a:pt x="85" y="164"/>
                  </a:lnTo>
                  <a:lnTo>
                    <a:pt x="85" y="155"/>
                  </a:lnTo>
                  <a:lnTo>
                    <a:pt x="82" y="155"/>
                  </a:lnTo>
                  <a:lnTo>
                    <a:pt x="79" y="155"/>
                  </a:lnTo>
                  <a:lnTo>
                    <a:pt x="79" y="152"/>
                  </a:lnTo>
                  <a:lnTo>
                    <a:pt x="76" y="152"/>
                  </a:lnTo>
                  <a:lnTo>
                    <a:pt x="76" y="152"/>
                  </a:lnTo>
                  <a:lnTo>
                    <a:pt x="79" y="146"/>
                  </a:lnTo>
                  <a:lnTo>
                    <a:pt x="79" y="146"/>
                  </a:lnTo>
                  <a:lnTo>
                    <a:pt x="79" y="146"/>
                  </a:lnTo>
                  <a:lnTo>
                    <a:pt x="61" y="128"/>
                  </a:lnTo>
                  <a:lnTo>
                    <a:pt x="55" y="125"/>
                  </a:lnTo>
                  <a:lnTo>
                    <a:pt x="55" y="118"/>
                  </a:lnTo>
                  <a:lnTo>
                    <a:pt x="55" y="118"/>
                  </a:lnTo>
                  <a:lnTo>
                    <a:pt x="55" y="115"/>
                  </a:lnTo>
                  <a:lnTo>
                    <a:pt x="61" y="115"/>
                  </a:lnTo>
                  <a:lnTo>
                    <a:pt x="61" y="112"/>
                  </a:lnTo>
                  <a:lnTo>
                    <a:pt x="61" y="112"/>
                  </a:lnTo>
                  <a:lnTo>
                    <a:pt x="61" y="109"/>
                  </a:lnTo>
                  <a:lnTo>
                    <a:pt x="49" y="94"/>
                  </a:lnTo>
                  <a:lnTo>
                    <a:pt x="45" y="94"/>
                  </a:lnTo>
                  <a:lnTo>
                    <a:pt x="45" y="94"/>
                  </a:lnTo>
                  <a:lnTo>
                    <a:pt x="45" y="91"/>
                  </a:lnTo>
                  <a:lnTo>
                    <a:pt x="45" y="91"/>
                  </a:lnTo>
                  <a:lnTo>
                    <a:pt x="45" y="91"/>
                  </a:lnTo>
                  <a:lnTo>
                    <a:pt x="45" y="88"/>
                  </a:lnTo>
                  <a:lnTo>
                    <a:pt x="42" y="85"/>
                  </a:lnTo>
                  <a:lnTo>
                    <a:pt x="39" y="79"/>
                  </a:lnTo>
                  <a:lnTo>
                    <a:pt x="15" y="67"/>
                  </a:lnTo>
                  <a:lnTo>
                    <a:pt x="12" y="67"/>
                  </a:lnTo>
                  <a:lnTo>
                    <a:pt x="9" y="67"/>
                  </a:lnTo>
                  <a:lnTo>
                    <a:pt x="6" y="70"/>
                  </a:lnTo>
                  <a:lnTo>
                    <a:pt x="3" y="73"/>
                  </a:lnTo>
                  <a:lnTo>
                    <a:pt x="0" y="73"/>
                  </a:lnTo>
                  <a:lnTo>
                    <a:pt x="0" y="70"/>
                  </a:lnTo>
                  <a:lnTo>
                    <a:pt x="0" y="58"/>
                  </a:lnTo>
                  <a:lnTo>
                    <a:pt x="0" y="43"/>
                  </a:lnTo>
                  <a:lnTo>
                    <a:pt x="3" y="43"/>
                  </a:lnTo>
                  <a:lnTo>
                    <a:pt x="39" y="39"/>
                  </a:lnTo>
                  <a:lnTo>
                    <a:pt x="70" y="43"/>
                  </a:lnTo>
                  <a:lnTo>
                    <a:pt x="85" y="33"/>
                  </a:lnTo>
                  <a:lnTo>
                    <a:pt x="91" y="33"/>
                  </a:lnTo>
                  <a:lnTo>
                    <a:pt x="94" y="33"/>
                  </a:lnTo>
                  <a:lnTo>
                    <a:pt x="97" y="33"/>
                  </a:lnTo>
                  <a:lnTo>
                    <a:pt x="137" y="15"/>
                  </a:lnTo>
                  <a:lnTo>
                    <a:pt x="155" y="3"/>
                  </a:lnTo>
                  <a:lnTo>
                    <a:pt x="158" y="3"/>
                  </a:lnTo>
                  <a:lnTo>
                    <a:pt x="158" y="3"/>
                  </a:lnTo>
                  <a:lnTo>
                    <a:pt x="161" y="3"/>
                  </a:lnTo>
                  <a:lnTo>
                    <a:pt x="164" y="6"/>
                  </a:lnTo>
                  <a:lnTo>
                    <a:pt x="167" y="6"/>
                  </a:lnTo>
                  <a:lnTo>
                    <a:pt x="173" y="0"/>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p:cNvSpPr>
            <p:nvPr/>
          </p:nvSpPr>
          <p:spPr bwMode="auto">
            <a:xfrm>
              <a:off x="4311" y="2621"/>
              <a:ext cx="633" cy="802"/>
            </a:xfrm>
            <a:custGeom>
              <a:avLst/>
              <a:gdLst>
                <a:gd name="T0" fmla="*/ 493 w 633"/>
                <a:gd name="T1" fmla="*/ 49 h 802"/>
                <a:gd name="T2" fmla="*/ 514 w 633"/>
                <a:gd name="T3" fmla="*/ 100 h 802"/>
                <a:gd name="T4" fmla="*/ 535 w 633"/>
                <a:gd name="T5" fmla="*/ 128 h 802"/>
                <a:gd name="T6" fmla="*/ 532 w 633"/>
                <a:gd name="T7" fmla="*/ 164 h 802"/>
                <a:gd name="T8" fmla="*/ 511 w 633"/>
                <a:gd name="T9" fmla="*/ 161 h 802"/>
                <a:gd name="T10" fmla="*/ 499 w 633"/>
                <a:gd name="T11" fmla="*/ 192 h 802"/>
                <a:gd name="T12" fmla="*/ 496 w 633"/>
                <a:gd name="T13" fmla="*/ 216 h 802"/>
                <a:gd name="T14" fmla="*/ 514 w 633"/>
                <a:gd name="T15" fmla="*/ 234 h 802"/>
                <a:gd name="T16" fmla="*/ 529 w 633"/>
                <a:gd name="T17" fmla="*/ 274 h 802"/>
                <a:gd name="T18" fmla="*/ 511 w 633"/>
                <a:gd name="T19" fmla="*/ 289 h 802"/>
                <a:gd name="T20" fmla="*/ 496 w 633"/>
                <a:gd name="T21" fmla="*/ 292 h 802"/>
                <a:gd name="T22" fmla="*/ 475 w 633"/>
                <a:gd name="T23" fmla="*/ 322 h 802"/>
                <a:gd name="T24" fmla="*/ 478 w 633"/>
                <a:gd name="T25" fmla="*/ 337 h 802"/>
                <a:gd name="T26" fmla="*/ 459 w 633"/>
                <a:gd name="T27" fmla="*/ 334 h 802"/>
                <a:gd name="T28" fmla="*/ 462 w 633"/>
                <a:gd name="T29" fmla="*/ 383 h 802"/>
                <a:gd name="T30" fmla="*/ 593 w 633"/>
                <a:gd name="T31" fmla="*/ 413 h 802"/>
                <a:gd name="T32" fmla="*/ 615 w 633"/>
                <a:gd name="T33" fmla="*/ 477 h 802"/>
                <a:gd name="T34" fmla="*/ 609 w 633"/>
                <a:gd name="T35" fmla="*/ 553 h 802"/>
                <a:gd name="T36" fmla="*/ 630 w 633"/>
                <a:gd name="T37" fmla="*/ 614 h 802"/>
                <a:gd name="T38" fmla="*/ 599 w 633"/>
                <a:gd name="T39" fmla="*/ 693 h 802"/>
                <a:gd name="T40" fmla="*/ 523 w 633"/>
                <a:gd name="T41" fmla="*/ 793 h 802"/>
                <a:gd name="T42" fmla="*/ 411 w 633"/>
                <a:gd name="T43" fmla="*/ 772 h 802"/>
                <a:gd name="T44" fmla="*/ 359 w 633"/>
                <a:gd name="T45" fmla="*/ 736 h 802"/>
                <a:gd name="T46" fmla="*/ 329 w 633"/>
                <a:gd name="T47" fmla="*/ 717 h 802"/>
                <a:gd name="T48" fmla="*/ 316 w 633"/>
                <a:gd name="T49" fmla="*/ 687 h 802"/>
                <a:gd name="T50" fmla="*/ 322 w 633"/>
                <a:gd name="T51" fmla="*/ 681 h 802"/>
                <a:gd name="T52" fmla="*/ 332 w 633"/>
                <a:gd name="T53" fmla="*/ 660 h 802"/>
                <a:gd name="T54" fmla="*/ 335 w 633"/>
                <a:gd name="T55" fmla="*/ 635 h 802"/>
                <a:gd name="T56" fmla="*/ 301 w 633"/>
                <a:gd name="T57" fmla="*/ 605 h 802"/>
                <a:gd name="T58" fmla="*/ 316 w 633"/>
                <a:gd name="T59" fmla="*/ 584 h 802"/>
                <a:gd name="T60" fmla="*/ 304 w 633"/>
                <a:gd name="T61" fmla="*/ 556 h 802"/>
                <a:gd name="T62" fmla="*/ 256 w 633"/>
                <a:gd name="T63" fmla="*/ 544 h 802"/>
                <a:gd name="T64" fmla="*/ 158 w 633"/>
                <a:gd name="T65" fmla="*/ 565 h 802"/>
                <a:gd name="T66" fmla="*/ 79 w 633"/>
                <a:gd name="T67" fmla="*/ 538 h 802"/>
                <a:gd name="T68" fmla="*/ 79 w 633"/>
                <a:gd name="T69" fmla="*/ 520 h 802"/>
                <a:gd name="T70" fmla="*/ 103 w 633"/>
                <a:gd name="T71" fmla="*/ 499 h 802"/>
                <a:gd name="T72" fmla="*/ 103 w 633"/>
                <a:gd name="T73" fmla="*/ 471 h 802"/>
                <a:gd name="T74" fmla="*/ 73 w 633"/>
                <a:gd name="T75" fmla="*/ 459 h 802"/>
                <a:gd name="T76" fmla="*/ 24 w 633"/>
                <a:gd name="T77" fmla="*/ 407 h 802"/>
                <a:gd name="T78" fmla="*/ 0 w 633"/>
                <a:gd name="T79" fmla="*/ 362 h 802"/>
                <a:gd name="T80" fmla="*/ 6 w 633"/>
                <a:gd name="T81" fmla="*/ 331 h 802"/>
                <a:gd name="T82" fmla="*/ 15 w 633"/>
                <a:gd name="T83" fmla="*/ 313 h 802"/>
                <a:gd name="T84" fmla="*/ 46 w 633"/>
                <a:gd name="T85" fmla="*/ 274 h 802"/>
                <a:gd name="T86" fmla="*/ 73 w 633"/>
                <a:gd name="T87" fmla="*/ 255 h 802"/>
                <a:gd name="T88" fmla="*/ 76 w 633"/>
                <a:gd name="T89" fmla="*/ 228 h 802"/>
                <a:gd name="T90" fmla="*/ 91 w 633"/>
                <a:gd name="T91" fmla="*/ 237 h 802"/>
                <a:gd name="T92" fmla="*/ 128 w 633"/>
                <a:gd name="T93" fmla="*/ 228 h 802"/>
                <a:gd name="T94" fmla="*/ 146 w 633"/>
                <a:gd name="T95" fmla="*/ 237 h 802"/>
                <a:gd name="T96" fmla="*/ 183 w 633"/>
                <a:gd name="T97" fmla="*/ 231 h 802"/>
                <a:gd name="T98" fmla="*/ 176 w 633"/>
                <a:gd name="T99" fmla="*/ 207 h 802"/>
                <a:gd name="T100" fmla="*/ 176 w 633"/>
                <a:gd name="T101" fmla="*/ 189 h 802"/>
                <a:gd name="T102" fmla="*/ 204 w 633"/>
                <a:gd name="T103" fmla="*/ 195 h 802"/>
                <a:gd name="T104" fmla="*/ 219 w 633"/>
                <a:gd name="T105" fmla="*/ 158 h 802"/>
                <a:gd name="T106" fmla="*/ 262 w 633"/>
                <a:gd name="T107" fmla="*/ 143 h 802"/>
                <a:gd name="T108" fmla="*/ 286 w 633"/>
                <a:gd name="T109" fmla="*/ 125 h 802"/>
                <a:gd name="T110" fmla="*/ 295 w 633"/>
                <a:gd name="T111" fmla="*/ 128 h 802"/>
                <a:gd name="T112" fmla="*/ 338 w 633"/>
                <a:gd name="T113" fmla="*/ 110 h 802"/>
                <a:gd name="T114" fmla="*/ 353 w 633"/>
                <a:gd name="T115" fmla="*/ 94 h 802"/>
                <a:gd name="T116" fmla="*/ 402 w 633"/>
                <a:gd name="T117" fmla="*/ 73 h 802"/>
                <a:gd name="T118" fmla="*/ 417 w 633"/>
                <a:gd name="T119" fmla="*/ 64 h 802"/>
                <a:gd name="T120" fmla="*/ 429 w 633"/>
                <a:gd name="T121" fmla="*/ 37 h 802"/>
                <a:gd name="T122" fmla="*/ 435 w 633"/>
                <a:gd name="T123" fmla="*/ 27 h 802"/>
                <a:gd name="T124" fmla="*/ 459 w 633"/>
                <a:gd name="T125" fmla="*/ 18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3" h="802">
                  <a:moveTo>
                    <a:pt x="478" y="37"/>
                  </a:moveTo>
                  <a:lnTo>
                    <a:pt x="481" y="40"/>
                  </a:lnTo>
                  <a:lnTo>
                    <a:pt x="484" y="43"/>
                  </a:lnTo>
                  <a:lnTo>
                    <a:pt x="484" y="43"/>
                  </a:lnTo>
                  <a:lnTo>
                    <a:pt x="487" y="43"/>
                  </a:lnTo>
                  <a:lnTo>
                    <a:pt x="490" y="40"/>
                  </a:lnTo>
                  <a:lnTo>
                    <a:pt x="490" y="40"/>
                  </a:lnTo>
                  <a:lnTo>
                    <a:pt x="490" y="40"/>
                  </a:lnTo>
                  <a:lnTo>
                    <a:pt x="490" y="40"/>
                  </a:lnTo>
                  <a:lnTo>
                    <a:pt x="493" y="40"/>
                  </a:lnTo>
                  <a:lnTo>
                    <a:pt x="493" y="43"/>
                  </a:lnTo>
                  <a:lnTo>
                    <a:pt x="493" y="49"/>
                  </a:lnTo>
                  <a:lnTo>
                    <a:pt x="496" y="55"/>
                  </a:lnTo>
                  <a:lnTo>
                    <a:pt x="496" y="58"/>
                  </a:lnTo>
                  <a:lnTo>
                    <a:pt x="493" y="61"/>
                  </a:lnTo>
                  <a:lnTo>
                    <a:pt x="493" y="64"/>
                  </a:lnTo>
                  <a:lnTo>
                    <a:pt x="493" y="67"/>
                  </a:lnTo>
                  <a:lnTo>
                    <a:pt x="496" y="70"/>
                  </a:lnTo>
                  <a:lnTo>
                    <a:pt x="508" y="85"/>
                  </a:lnTo>
                  <a:lnTo>
                    <a:pt x="511" y="94"/>
                  </a:lnTo>
                  <a:lnTo>
                    <a:pt x="514" y="94"/>
                  </a:lnTo>
                  <a:lnTo>
                    <a:pt x="514" y="97"/>
                  </a:lnTo>
                  <a:lnTo>
                    <a:pt x="514" y="100"/>
                  </a:lnTo>
                  <a:lnTo>
                    <a:pt x="514" y="100"/>
                  </a:lnTo>
                  <a:lnTo>
                    <a:pt x="517" y="100"/>
                  </a:lnTo>
                  <a:lnTo>
                    <a:pt x="523" y="97"/>
                  </a:lnTo>
                  <a:lnTo>
                    <a:pt x="523" y="97"/>
                  </a:lnTo>
                  <a:lnTo>
                    <a:pt x="526" y="97"/>
                  </a:lnTo>
                  <a:lnTo>
                    <a:pt x="535" y="103"/>
                  </a:lnTo>
                  <a:lnTo>
                    <a:pt x="532" y="110"/>
                  </a:lnTo>
                  <a:lnTo>
                    <a:pt x="532" y="113"/>
                  </a:lnTo>
                  <a:lnTo>
                    <a:pt x="532" y="116"/>
                  </a:lnTo>
                  <a:lnTo>
                    <a:pt x="529" y="116"/>
                  </a:lnTo>
                  <a:lnTo>
                    <a:pt x="529" y="116"/>
                  </a:lnTo>
                  <a:lnTo>
                    <a:pt x="532" y="119"/>
                  </a:lnTo>
                  <a:lnTo>
                    <a:pt x="535" y="128"/>
                  </a:lnTo>
                  <a:lnTo>
                    <a:pt x="535" y="131"/>
                  </a:lnTo>
                  <a:lnTo>
                    <a:pt x="535" y="137"/>
                  </a:lnTo>
                  <a:lnTo>
                    <a:pt x="539" y="140"/>
                  </a:lnTo>
                  <a:lnTo>
                    <a:pt x="539" y="140"/>
                  </a:lnTo>
                  <a:lnTo>
                    <a:pt x="542" y="140"/>
                  </a:lnTo>
                  <a:lnTo>
                    <a:pt x="542" y="143"/>
                  </a:lnTo>
                  <a:lnTo>
                    <a:pt x="542" y="143"/>
                  </a:lnTo>
                  <a:lnTo>
                    <a:pt x="539" y="149"/>
                  </a:lnTo>
                  <a:lnTo>
                    <a:pt x="535" y="161"/>
                  </a:lnTo>
                  <a:lnTo>
                    <a:pt x="535" y="161"/>
                  </a:lnTo>
                  <a:lnTo>
                    <a:pt x="535" y="161"/>
                  </a:lnTo>
                  <a:lnTo>
                    <a:pt x="532" y="164"/>
                  </a:lnTo>
                  <a:lnTo>
                    <a:pt x="529" y="167"/>
                  </a:lnTo>
                  <a:lnTo>
                    <a:pt x="529" y="167"/>
                  </a:lnTo>
                  <a:lnTo>
                    <a:pt x="526" y="167"/>
                  </a:lnTo>
                  <a:lnTo>
                    <a:pt x="526" y="167"/>
                  </a:lnTo>
                  <a:lnTo>
                    <a:pt x="523" y="167"/>
                  </a:lnTo>
                  <a:lnTo>
                    <a:pt x="523" y="167"/>
                  </a:lnTo>
                  <a:lnTo>
                    <a:pt x="523" y="167"/>
                  </a:lnTo>
                  <a:lnTo>
                    <a:pt x="517" y="161"/>
                  </a:lnTo>
                  <a:lnTo>
                    <a:pt x="517" y="158"/>
                  </a:lnTo>
                  <a:lnTo>
                    <a:pt x="514" y="158"/>
                  </a:lnTo>
                  <a:lnTo>
                    <a:pt x="514" y="158"/>
                  </a:lnTo>
                  <a:lnTo>
                    <a:pt x="511" y="161"/>
                  </a:lnTo>
                  <a:lnTo>
                    <a:pt x="508" y="161"/>
                  </a:lnTo>
                  <a:lnTo>
                    <a:pt x="508" y="164"/>
                  </a:lnTo>
                  <a:lnTo>
                    <a:pt x="505" y="167"/>
                  </a:lnTo>
                  <a:lnTo>
                    <a:pt x="502" y="167"/>
                  </a:lnTo>
                  <a:lnTo>
                    <a:pt x="502" y="170"/>
                  </a:lnTo>
                  <a:lnTo>
                    <a:pt x="499" y="170"/>
                  </a:lnTo>
                  <a:lnTo>
                    <a:pt x="499" y="170"/>
                  </a:lnTo>
                  <a:lnTo>
                    <a:pt x="499" y="173"/>
                  </a:lnTo>
                  <a:lnTo>
                    <a:pt x="499" y="189"/>
                  </a:lnTo>
                  <a:lnTo>
                    <a:pt x="499" y="189"/>
                  </a:lnTo>
                  <a:lnTo>
                    <a:pt x="499" y="189"/>
                  </a:lnTo>
                  <a:lnTo>
                    <a:pt x="499" y="192"/>
                  </a:lnTo>
                  <a:lnTo>
                    <a:pt x="499" y="195"/>
                  </a:lnTo>
                  <a:lnTo>
                    <a:pt x="499" y="195"/>
                  </a:lnTo>
                  <a:lnTo>
                    <a:pt x="499" y="195"/>
                  </a:lnTo>
                  <a:lnTo>
                    <a:pt x="502" y="195"/>
                  </a:lnTo>
                  <a:lnTo>
                    <a:pt x="505" y="198"/>
                  </a:lnTo>
                  <a:lnTo>
                    <a:pt x="505" y="198"/>
                  </a:lnTo>
                  <a:lnTo>
                    <a:pt x="505" y="198"/>
                  </a:lnTo>
                  <a:lnTo>
                    <a:pt x="502" y="198"/>
                  </a:lnTo>
                  <a:lnTo>
                    <a:pt x="499" y="204"/>
                  </a:lnTo>
                  <a:lnTo>
                    <a:pt x="499" y="207"/>
                  </a:lnTo>
                  <a:lnTo>
                    <a:pt x="496" y="210"/>
                  </a:lnTo>
                  <a:lnTo>
                    <a:pt x="496" y="216"/>
                  </a:lnTo>
                  <a:lnTo>
                    <a:pt x="493" y="219"/>
                  </a:lnTo>
                  <a:lnTo>
                    <a:pt x="493" y="219"/>
                  </a:lnTo>
                  <a:lnTo>
                    <a:pt x="493" y="219"/>
                  </a:lnTo>
                  <a:lnTo>
                    <a:pt x="493" y="222"/>
                  </a:lnTo>
                  <a:lnTo>
                    <a:pt x="505" y="225"/>
                  </a:lnTo>
                  <a:lnTo>
                    <a:pt x="505" y="225"/>
                  </a:lnTo>
                  <a:lnTo>
                    <a:pt x="508" y="225"/>
                  </a:lnTo>
                  <a:lnTo>
                    <a:pt x="508" y="228"/>
                  </a:lnTo>
                  <a:lnTo>
                    <a:pt x="508" y="228"/>
                  </a:lnTo>
                  <a:lnTo>
                    <a:pt x="508" y="228"/>
                  </a:lnTo>
                  <a:lnTo>
                    <a:pt x="511" y="231"/>
                  </a:lnTo>
                  <a:lnTo>
                    <a:pt x="514" y="234"/>
                  </a:lnTo>
                  <a:lnTo>
                    <a:pt x="517" y="243"/>
                  </a:lnTo>
                  <a:lnTo>
                    <a:pt x="520" y="249"/>
                  </a:lnTo>
                  <a:lnTo>
                    <a:pt x="523" y="252"/>
                  </a:lnTo>
                  <a:lnTo>
                    <a:pt x="526" y="252"/>
                  </a:lnTo>
                  <a:lnTo>
                    <a:pt x="526" y="252"/>
                  </a:lnTo>
                  <a:lnTo>
                    <a:pt x="526" y="255"/>
                  </a:lnTo>
                  <a:lnTo>
                    <a:pt x="529" y="268"/>
                  </a:lnTo>
                  <a:lnTo>
                    <a:pt x="532" y="268"/>
                  </a:lnTo>
                  <a:lnTo>
                    <a:pt x="532" y="271"/>
                  </a:lnTo>
                  <a:lnTo>
                    <a:pt x="532" y="271"/>
                  </a:lnTo>
                  <a:lnTo>
                    <a:pt x="532" y="274"/>
                  </a:lnTo>
                  <a:lnTo>
                    <a:pt x="529" y="274"/>
                  </a:lnTo>
                  <a:lnTo>
                    <a:pt x="529" y="274"/>
                  </a:lnTo>
                  <a:lnTo>
                    <a:pt x="529" y="274"/>
                  </a:lnTo>
                  <a:lnTo>
                    <a:pt x="523" y="277"/>
                  </a:lnTo>
                  <a:lnTo>
                    <a:pt x="511" y="277"/>
                  </a:lnTo>
                  <a:lnTo>
                    <a:pt x="511" y="277"/>
                  </a:lnTo>
                  <a:lnTo>
                    <a:pt x="508" y="277"/>
                  </a:lnTo>
                  <a:lnTo>
                    <a:pt x="508" y="280"/>
                  </a:lnTo>
                  <a:lnTo>
                    <a:pt x="508" y="283"/>
                  </a:lnTo>
                  <a:lnTo>
                    <a:pt x="508" y="283"/>
                  </a:lnTo>
                  <a:lnTo>
                    <a:pt x="511" y="286"/>
                  </a:lnTo>
                  <a:lnTo>
                    <a:pt x="511" y="286"/>
                  </a:lnTo>
                  <a:lnTo>
                    <a:pt x="511" y="289"/>
                  </a:lnTo>
                  <a:lnTo>
                    <a:pt x="508" y="292"/>
                  </a:lnTo>
                  <a:lnTo>
                    <a:pt x="505" y="295"/>
                  </a:lnTo>
                  <a:lnTo>
                    <a:pt x="505" y="295"/>
                  </a:lnTo>
                  <a:lnTo>
                    <a:pt x="502" y="295"/>
                  </a:lnTo>
                  <a:lnTo>
                    <a:pt x="502" y="295"/>
                  </a:lnTo>
                  <a:lnTo>
                    <a:pt x="502" y="292"/>
                  </a:lnTo>
                  <a:lnTo>
                    <a:pt x="499" y="292"/>
                  </a:lnTo>
                  <a:lnTo>
                    <a:pt x="499" y="292"/>
                  </a:lnTo>
                  <a:lnTo>
                    <a:pt x="499" y="289"/>
                  </a:lnTo>
                  <a:lnTo>
                    <a:pt x="496" y="289"/>
                  </a:lnTo>
                  <a:lnTo>
                    <a:pt x="496" y="289"/>
                  </a:lnTo>
                  <a:lnTo>
                    <a:pt x="496" y="292"/>
                  </a:lnTo>
                  <a:lnTo>
                    <a:pt x="493" y="295"/>
                  </a:lnTo>
                  <a:lnTo>
                    <a:pt x="487" y="298"/>
                  </a:lnTo>
                  <a:lnTo>
                    <a:pt x="484" y="298"/>
                  </a:lnTo>
                  <a:lnTo>
                    <a:pt x="478" y="301"/>
                  </a:lnTo>
                  <a:lnTo>
                    <a:pt x="478" y="304"/>
                  </a:lnTo>
                  <a:lnTo>
                    <a:pt x="475" y="307"/>
                  </a:lnTo>
                  <a:lnTo>
                    <a:pt x="472" y="313"/>
                  </a:lnTo>
                  <a:lnTo>
                    <a:pt x="472" y="316"/>
                  </a:lnTo>
                  <a:lnTo>
                    <a:pt x="472" y="319"/>
                  </a:lnTo>
                  <a:lnTo>
                    <a:pt x="472" y="322"/>
                  </a:lnTo>
                  <a:lnTo>
                    <a:pt x="475" y="322"/>
                  </a:lnTo>
                  <a:lnTo>
                    <a:pt x="475" y="322"/>
                  </a:lnTo>
                  <a:lnTo>
                    <a:pt x="481" y="325"/>
                  </a:lnTo>
                  <a:lnTo>
                    <a:pt x="481" y="325"/>
                  </a:lnTo>
                  <a:lnTo>
                    <a:pt x="481" y="328"/>
                  </a:lnTo>
                  <a:lnTo>
                    <a:pt x="481" y="328"/>
                  </a:lnTo>
                  <a:lnTo>
                    <a:pt x="481" y="328"/>
                  </a:lnTo>
                  <a:lnTo>
                    <a:pt x="481" y="334"/>
                  </a:lnTo>
                  <a:lnTo>
                    <a:pt x="478" y="334"/>
                  </a:lnTo>
                  <a:lnTo>
                    <a:pt x="478" y="337"/>
                  </a:lnTo>
                  <a:lnTo>
                    <a:pt x="478" y="337"/>
                  </a:lnTo>
                  <a:lnTo>
                    <a:pt x="478" y="337"/>
                  </a:lnTo>
                  <a:lnTo>
                    <a:pt x="478" y="341"/>
                  </a:lnTo>
                  <a:lnTo>
                    <a:pt x="478" y="337"/>
                  </a:lnTo>
                  <a:lnTo>
                    <a:pt x="475" y="337"/>
                  </a:lnTo>
                  <a:lnTo>
                    <a:pt x="475" y="337"/>
                  </a:lnTo>
                  <a:lnTo>
                    <a:pt x="472" y="334"/>
                  </a:lnTo>
                  <a:lnTo>
                    <a:pt x="472" y="334"/>
                  </a:lnTo>
                  <a:lnTo>
                    <a:pt x="472" y="334"/>
                  </a:lnTo>
                  <a:lnTo>
                    <a:pt x="469" y="334"/>
                  </a:lnTo>
                  <a:lnTo>
                    <a:pt x="469" y="334"/>
                  </a:lnTo>
                  <a:lnTo>
                    <a:pt x="466" y="334"/>
                  </a:lnTo>
                  <a:lnTo>
                    <a:pt x="466" y="334"/>
                  </a:lnTo>
                  <a:lnTo>
                    <a:pt x="462" y="334"/>
                  </a:lnTo>
                  <a:lnTo>
                    <a:pt x="462" y="334"/>
                  </a:lnTo>
                  <a:lnTo>
                    <a:pt x="459" y="334"/>
                  </a:lnTo>
                  <a:lnTo>
                    <a:pt x="459" y="341"/>
                  </a:lnTo>
                  <a:lnTo>
                    <a:pt x="459" y="341"/>
                  </a:lnTo>
                  <a:lnTo>
                    <a:pt x="456" y="344"/>
                  </a:lnTo>
                  <a:lnTo>
                    <a:pt x="456" y="347"/>
                  </a:lnTo>
                  <a:lnTo>
                    <a:pt x="456" y="350"/>
                  </a:lnTo>
                  <a:lnTo>
                    <a:pt x="453" y="350"/>
                  </a:lnTo>
                  <a:lnTo>
                    <a:pt x="450" y="353"/>
                  </a:lnTo>
                  <a:lnTo>
                    <a:pt x="438" y="362"/>
                  </a:lnTo>
                  <a:lnTo>
                    <a:pt x="441" y="362"/>
                  </a:lnTo>
                  <a:lnTo>
                    <a:pt x="441" y="365"/>
                  </a:lnTo>
                  <a:lnTo>
                    <a:pt x="459" y="380"/>
                  </a:lnTo>
                  <a:lnTo>
                    <a:pt x="462" y="383"/>
                  </a:lnTo>
                  <a:lnTo>
                    <a:pt x="462" y="386"/>
                  </a:lnTo>
                  <a:lnTo>
                    <a:pt x="469" y="395"/>
                  </a:lnTo>
                  <a:lnTo>
                    <a:pt x="478" y="395"/>
                  </a:lnTo>
                  <a:lnTo>
                    <a:pt x="490" y="389"/>
                  </a:lnTo>
                  <a:lnTo>
                    <a:pt x="502" y="383"/>
                  </a:lnTo>
                  <a:lnTo>
                    <a:pt x="511" y="377"/>
                  </a:lnTo>
                  <a:lnTo>
                    <a:pt x="545" y="365"/>
                  </a:lnTo>
                  <a:lnTo>
                    <a:pt x="551" y="365"/>
                  </a:lnTo>
                  <a:lnTo>
                    <a:pt x="554" y="365"/>
                  </a:lnTo>
                  <a:lnTo>
                    <a:pt x="560" y="368"/>
                  </a:lnTo>
                  <a:lnTo>
                    <a:pt x="587" y="398"/>
                  </a:lnTo>
                  <a:lnTo>
                    <a:pt x="593" y="413"/>
                  </a:lnTo>
                  <a:lnTo>
                    <a:pt x="587" y="429"/>
                  </a:lnTo>
                  <a:lnTo>
                    <a:pt x="590" y="432"/>
                  </a:lnTo>
                  <a:lnTo>
                    <a:pt x="596" y="441"/>
                  </a:lnTo>
                  <a:lnTo>
                    <a:pt x="599" y="447"/>
                  </a:lnTo>
                  <a:lnTo>
                    <a:pt x="599" y="450"/>
                  </a:lnTo>
                  <a:lnTo>
                    <a:pt x="599" y="456"/>
                  </a:lnTo>
                  <a:lnTo>
                    <a:pt x="602" y="459"/>
                  </a:lnTo>
                  <a:lnTo>
                    <a:pt x="605" y="468"/>
                  </a:lnTo>
                  <a:lnTo>
                    <a:pt x="609" y="471"/>
                  </a:lnTo>
                  <a:lnTo>
                    <a:pt x="609" y="474"/>
                  </a:lnTo>
                  <a:lnTo>
                    <a:pt x="612" y="477"/>
                  </a:lnTo>
                  <a:lnTo>
                    <a:pt x="615" y="477"/>
                  </a:lnTo>
                  <a:lnTo>
                    <a:pt x="621" y="477"/>
                  </a:lnTo>
                  <a:lnTo>
                    <a:pt x="624" y="477"/>
                  </a:lnTo>
                  <a:lnTo>
                    <a:pt x="624" y="480"/>
                  </a:lnTo>
                  <a:lnTo>
                    <a:pt x="621" y="486"/>
                  </a:lnTo>
                  <a:lnTo>
                    <a:pt x="615" y="496"/>
                  </a:lnTo>
                  <a:lnTo>
                    <a:pt x="605" y="496"/>
                  </a:lnTo>
                  <a:lnTo>
                    <a:pt x="599" y="502"/>
                  </a:lnTo>
                  <a:lnTo>
                    <a:pt x="593" y="508"/>
                  </a:lnTo>
                  <a:lnTo>
                    <a:pt x="593" y="520"/>
                  </a:lnTo>
                  <a:lnTo>
                    <a:pt x="596" y="529"/>
                  </a:lnTo>
                  <a:lnTo>
                    <a:pt x="605" y="541"/>
                  </a:lnTo>
                  <a:lnTo>
                    <a:pt x="609" y="553"/>
                  </a:lnTo>
                  <a:lnTo>
                    <a:pt x="605" y="562"/>
                  </a:lnTo>
                  <a:lnTo>
                    <a:pt x="612" y="571"/>
                  </a:lnTo>
                  <a:lnTo>
                    <a:pt x="618" y="590"/>
                  </a:lnTo>
                  <a:lnTo>
                    <a:pt x="621" y="596"/>
                  </a:lnTo>
                  <a:lnTo>
                    <a:pt x="621" y="599"/>
                  </a:lnTo>
                  <a:lnTo>
                    <a:pt x="615" y="602"/>
                  </a:lnTo>
                  <a:lnTo>
                    <a:pt x="615" y="605"/>
                  </a:lnTo>
                  <a:lnTo>
                    <a:pt x="621" y="608"/>
                  </a:lnTo>
                  <a:lnTo>
                    <a:pt x="624" y="608"/>
                  </a:lnTo>
                  <a:lnTo>
                    <a:pt x="630" y="608"/>
                  </a:lnTo>
                  <a:lnTo>
                    <a:pt x="633" y="614"/>
                  </a:lnTo>
                  <a:lnTo>
                    <a:pt x="630" y="614"/>
                  </a:lnTo>
                  <a:lnTo>
                    <a:pt x="630" y="620"/>
                  </a:lnTo>
                  <a:lnTo>
                    <a:pt x="627" y="620"/>
                  </a:lnTo>
                  <a:lnTo>
                    <a:pt x="627" y="623"/>
                  </a:lnTo>
                  <a:lnTo>
                    <a:pt x="630" y="632"/>
                  </a:lnTo>
                  <a:lnTo>
                    <a:pt x="630" y="635"/>
                  </a:lnTo>
                  <a:lnTo>
                    <a:pt x="621" y="657"/>
                  </a:lnTo>
                  <a:lnTo>
                    <a:pt x="621" y="660"/>
                  </a:lnTo>
                  <a:lnTo>
                    <a:pt x="627" y="663"/>
                  </a:lnTo>
                  <a:lnTo>
                    <a:pt x="624" y="669"/>
                  </a:lnTo>
                  <a:lnTo>
                    <a:pt x="609" y="690"/>
                  </a:lnTo>
                  <a:lnTo>
                    <a:pt x="602" y="690"/>
                  </a:lnTo>
                  <a:lnTo>
                    <a:pt x="599" y="693"/>
                  </a:lnTo>
                  <a:lnTo>
                    <a:pt x="599" y="699"/>
                  </a:lnTo>
                  <a:lnTo>
                    <a:pt x="593" y="739"/>
                  </a:lnTo>
                  <a:lnTo>
                    <a:pt x="593" y="742"/>
                  </a:lnTo>
                  <a:lnTo>
                    <a:pt x="575" y="781"/>
                  </a:lnTo>
                  <a:lnTo>
                    <a:pt x="569" y="790"/>
                  </a:lnTo>
                  <a:lnTo>
                    <a:pt x="560" y="799"/>
                  </a:lnTo>
                  <a:lnTo>
                    <a:pt x="551" y="802"/>
                  </a:lnTo>
                  <a:lnTo>
                    <a:pt x="551" y="802"/>
                  </a:lnTo>
                  <a:lnTo>
                    <a:pt x="551" y="802"/>
                  </a:lnTo>
                  <a:lnTo>
                    <a:pt x="551" y="802"/>
                  </a:lnTo>
                  <a:lnTo>
                    <a:pt x="548" y="799"/>
                  </a:lnTo>
                  <a:lnTo>
                    <a:pt x="523" y="793"/>
                  </a:lnTo>
                  <a:lnTo>
                    <a:pt x="481" y="772"/>
                  </a:lnTo>
                  <a:lnTo>
                    <a:pt x="478" y="772"/>
                  </a:lnTo>
                  <a:lnTo>
                    <a:pt x="462" y="772"/>
                  </a:lnTo>
                  <a:lnTo>
                    <a:pt x="438" y="766"/>
                  </a:lnTo>
                  <a:lnTo>
                    <a:pt x="435" y="766"/>
                  </a:lnTo>
                  <a:lnTo>
                    <a:pt x="429" y="772"/>
                  </a:lnTo>
                  <a:lnTo>
                    <a:pt x="426" y="772"/>
                  </a:lnTo>
                  <a:lnTo>
                    <a:pt x="426" y="772"/>
                  </a:lnTo>
                  <a:lnTo>
                    <a:pt x="420" y="769"/>
                  </a:lnTo>
                  <a:lnTo>
                    <a:pt x="417" y="769"/>
                  </a:lnTo>
                  <a:lnTo>
                    <a:pt x="414" y="769"/>
                  </a:lnTo>
                  <a:lnTo>
                    <a:pt x="411" y="772"/>
                  </a:lnTo>
                  <a:lnTo>
                    <a:pt x="408" y="772"/>
                  </a:lnTo>
                  <a:lnTo>
                    <a:pt x="402" y="772"/>
                  </a:lnTo>
                  <a:lnTo>
                    <a:pt x="402" y="769"/>
                  </a:lnTo>
                  <a:lnTo>
                    <a:pt x="399" y="763"/>
                  </a:lnTo>
                  <a:lnTo>
                    <a:pt x="396" y="760"/>
                  </a:lnTo>
                  <a:lnTo>
                    <a:pt x="389" y="757"/>
                  </a:lnTo>
                  <a:lnTo>
                    <a:pt x="380" y="757"/>
                  </a:lnTo>
                  <a:lnTo>
                    <a:pt x="374" y="754"/>
                  </a:lnTo>
                  <a:lnTo>
                    <a:pt x="368" y="748"/>
                  </a:lnTo>
                  <a:lnTo>
                    <a:pt x="365" y="739"/>
                  </a:lnTo>
                  <a:lnTo>
                    <a:pt x="359" y="736"/>
                  </a:lnTo>
                  <a:lnTo>
                    <a:pt x="359" y="736"/>
                  </a:lnTo>
                  <a:lnTo>
                    <a:pt x="359" y="733"/>
                  </a:lnTo>
                  <a:lnTo>
                    <a:pt x="362" y="733"/>
                  </a:lnTo>
                  <a:lnTo>
                    <a:pt x="362" y="733"/>
                  </a:lnTo>
                  <a:lnTo>
                    <a:pt x="362" y="733"/>
                  </a:lnTo>
                  <a:lnTo>
                    <a:pt x="362" y="726"/>
                  </a:lnTo>
                  <a:lnTo>
                    <a:pt x="356" y="723"/>
                  </a:lnTo>
                  <a:lnTo>
                    <a:pt x="344" y="723"/>
                  </a:lnTo>
                  <a:lnTo>
                    <a:pt x="344" y="717"/>
                  </a:lnTo>
                  <a:lnTo>
                    <a:pt x="338" y="717"/>
                  </a:lnTo>
                  <a:lnTo>
                    <a:pt x="335" y="720"/>
                  </a:lnTo>
                  <a:lnTo>
                    <a:pt x="335" y="717"/>
                  </a:lnTo>
                  <a:lnTo>
                    <a:pt x="329" y="717"/>
                  </a:lnTo>
                  <a:lnTo>
                    <a:pt x="322" y="714"/>
                  </a:lnTo>
                  <a:lnTo>
                    <a:pt x="313" y="705"/>
                  </a:lnTo>
                  <a:lnTo>
                    <a:pt x="313" y="702"/>
                  </a:lnTo>
                  <a:lnTo>
                    <a:pt x="313" y="699"/>
                  </a:lnTo>
                  <a:lnTo>
                    <a:pt x="313" y="696"/>
                  </a:lnTo>
                  <a:lnTo>
                    <a:pt x="310" y="693"/>
                  </a:lnTo>
                  <a:lnTo>
                    <a:pt x="310" y="693"/>
                  </a:lnTo>
                  <a:lnTo>
                    <a:pt x="313" y="690"/>
                  </a:lnTo>
                  <a:lnTo>
                    <a:pt x="313" y="687"/>
                  </a:lnTo>
                  <a:lnTo>
                    <a:pt x="313" y="687"/>
                  </a:lnTo>
                  <a:lnTo>
                    <a:pt x="313" y="687"/>
                  </a:lnTo>
                  <a:lnTo>
                    <a:pt x="316" y="687"/>
                  </a:lnTo>
                  <a:lnTo>
                    <a:pt x="316" y="687"/>
                  </a:lnTo>
                  <a:lnTo>
                    <a:pt x="316" y="687"/>
                  </a:lnTo>
                  <a:lnTo>
                    <a:pt x="316" y="687"/>
                  </a:lnTo>
                  <a:lnTo>
                    <a:pt x="316" y="687"/>
                  </a:lnTo>
                  <a:lnTo>
                    <a:pt x="316" y="687"/>
                  </a:lnTo>
                  <a:lnTo>
                    <a:pt x="319" y="687"/>
                  </a:lnTo>
                  <a:lnTo>
                    <a:pt x="319" y="687"/>
                  </a:lnTo>
                  <a:lnTo>
                    <a:pt x="319" y="684"/>
                  </a:lnTo>
                  <a:lnTo>
                    <a:pt x="319" y="684"/>
                  </a:lnTo>
                  <a:lnTo>
                    <a:pt x="319" y="684"/>
                  </a:lnTo>
                  <a:lnTo>
                    <a:pt x="322" y="684"/>
                  </a:lnTo>
                  <a:lnTo>
                    <a:pt x="322" y="681"/>
                  </a:lnTo>
                  <a:lnTo>
                    <a:pt x="322" y="678"/>
                  </a:lnTo>
                  <a:lnTo>
                    <a:pt x="326" y="675"/>
                  </a:lnTo>
                  <a:lnTo>
                    <a:pt x="326" y="672"/>
                  </a:lnTo>
                  <a:lnTo>
                    <a:pt x="326" y="672"/>
                  </a:lnTo>
                  <a:lnTo>
                    <a:pt x="326" y="672"/>
                  </a:lnTo>
                  <a:lnTo>
                    <a:pt x="326" y="669"/>
                  </a:lnTo>
                  <a:lnTo>
                    <a:pt x="329" y="669"/>
                  </a:lnTo>
                  <a:lnTo>
                    <a:pt x="329" y="666"/>
                  </a:lnTo>
                  <a:lnTo>
                    <a:pt x="329" y="666"/>
                  </a:lnTo>
                  <a:lnTo>
                    <a:pt x="329" y="660"/>
                  </a:lnTo>
                  <a:lnTo>
                    <a:pt x="332" y="660"/>
                  </a:lnTo>
                  <a:lnTo>
                    <a:pt x="332" y="660"/>
                  </a:lnTo>
                  <a:lnTo>
                    <a:pt x="335" y="657"/>
                  </a:lnTo>
                  <a:lnTo>
                    <a:pt x="335" y="654"/>
                  </a:lnTo>
                  <a:lnTo>
                    <a:pt x="338" y="654"/>
                  </a:lnTo>
                  <a:lnTo>
                    <a:pt x="338" y="650"/>
                  </a:lnTo>
                  <a:lnTo>
                    <a:pt x="338" y="650"/>
                  </a:lnTo>
                  <a:lnTo>
                    <a:pt x="338" y="647"/>
                  </a:lnTo>
                  <a:lnTo>
                    <a:pt x="338" y="647"/>
                  </a:lnTo>
                  <a:lnTo>
                    <a:pt x="338" y="644"/>
                  </a:lnTo>
                  <a:lnTo>
                    <a:pt x="338" y="644"/>
                  </a:lnTo>
                  <a:lnTo>
                    <a:pt x="338" y="641"/>
                  </a:lnTo>
                  <a:lnTo>
                    <a:pt x="338" y="638"/>
                  </a:lnTo>
                  <a:lnTo>
                    <a:pt x="335" y="635"/>
                  </a:lnTo>
                  <a:lnTo>
                    <a:pt x="329" y="635"/>
                  </a:lnTo>
                  <a:lnTo>
                    <a:pt x="316" y="632"/>
                  </a:lnTo>
                  <a:lnTo>
                    <a:pt x="313" y="629"/>
                  </a:lnTo>
                  <a:lnTo>
                    <a:pt x="313" y="629"/>
                  </a:lnTo>
                  <a:lnTo>
                    <a:pt x="313" y="629"/>
                  </a:lnTo>
                  <a:lnTo>
                    <a:pt x="313" y="629"/>
                  </a:lnTo>
                  <a:lnTo>
                    <a:pt x="313" y="629"/>
                  </a:lnTo>
                  <a:lnTo>
                    <a:pt x="313" y="626"/>
                  </a:lnTo>
                  <a:lnTo>
                    <a:pt x="310" y="620"/>
                  </a:lnTo>
                  <a:lnTo>
                    <a:pt x="301" y="614"/>
                  </a:lnTo>
                  <a:lnTo>
                    <a:pt x="301" y="608"/>
                  </a:lnTo>
                  <a:lnTo>
                    <a:pt x="301" y="605"/>
                  </a:lnTo>
                  <a:lnTo>
                    <a:pt x="304" y="605"/>
                  </a:lnTo>
                  <a:lnTo>
                    <a:pt x="304" y="605"/>
                  </a:lnTo>
                  <a:lnTo>
                    <a:pt x="310" y="599"/>
                  </a:lnTo>
                  <a:lnTo>
                    <a:pt x="313" y="596"/>
                  </a:lnTo>
                  <a:lnTo>
                    <a:pt x="313" y="593"/>
                  </a:lnTo>
                  <a:lnTo>
                    <a:pt x="316" y="593"/>
                  </a:lnTo>
                  <a:lnTo>
                    <a:pt x="316" y="593"/>
                  </a:lnTo>
                  <a:lnTo>
                    <a:pt x="316" y="590"/>
                  </a:lnTo>
                  <a:lnTo>
                    <a:pt x="316" y="587"/>
                  </a:lnTo>
                  <a:lnTo>
                    <a:pt x="316" y="587"/>
                  </a:lnTo>
                  <a:lnTo>
                    <a:pt x="316" y="584"/>
                  </a:lnTo>
                  <a:lnTo>
                    <a:pt x="316" y="584"/>
                  </a:lnTo>
                  <a:lnTo>
                    <a:pt x="316" y="584"/>
                  </a:lnTo>
                  <a:lnTo>
                    <a:pt x="313" y="584"/>
                  </a:lnTo>
                  <a:lnTo>
                    <a:pt x="313" y="584"/>
                  </a:lnTo>
                  <a:lnTo>
                    <a:pt x="313" y="581"/>
                  </a:lnTo>
                  <a:lnTo>
                    <a:pt x="313" y="575"/>
                  </a:lnTo>
                  <a:lnTo>
                    <a:pt x="313" y="571"/>
                  </a:lnTo>
                  <a:lnTo>
                    <a:pt x="310" y="565"/>
                  </a:lnTo>
                  <a:lnTo>
                    <a:pt x="307" y="559"/>
                  </a:lnTo>
                  <a:lnTo>
                    <a:pt x="307" y="553"/>
                  </a:lnTo>
                  <a:lnTo>
                    <a:pt x="307" y="553"/>
                  </a:lnTo>
                  <a:lnTo>
                    <a:pt x="307" y="553"/>
                  </a:lnTo>
                  <a:lnTo>
                    <a:pt x="304" y="556"/>
                  </a:lnTo>
                  <a:lnTo>
                    <a:pt x="304" y="556"/>
                  </a:lnTo>
                  <a:lnTo>
                    <a:pt x="301" y="559"/>
                  </a:lnTo>
                  <a:lnTo>
                    <a:pt x="298" y="559"/>
                  </a:lnTo>
                  <a:lnTo>
                    <a:pt x="295" y="559"/>
                  </a:lnTo>
                  <a:lnTo>
                    <a:pt x="292" y="559"/>
                  </a:lnTo>
                  <a:lnTo>
                    <a:pt x="289" y="559"/>
                  </a:lnTo>
                  <a:lnTo>
                    <a:pt x="289" y="559"/>
                  </a:lnTo>
                  <a:lnTo>
                    <a:pt x="289" y="556"/>
                  </a:lnTo>
                  <a:lnTo>
                    <a:pt x="277" y="550"/>
                  </a:lnTo>
                  <a:lnTo>
                    <a:pt x="274" y="544"/>
                  </a:lnTo>
                  <a:lnTo>
                    <a:pt x="271" y="544"/>
                  </a:lnTo>
                  <a:lnTo>
                    <a:pt x="256" y="544"/>
                  </a:lnTo>
                  <a:lnTo>
                    <a:pt x="253" y="544"/>
                  </a:lnTo>
                  <a:lnTo>
                    <a:pt x="253" y="541"/>
                  </a:lnTo>
                  <a:lnTo>
                    <a:pt x="237" y="532"/>
                  </a:lnTo>
                  <a:lnTo>
                    <a:pt x="231" y="538"/>
                  </a:lnTo>
                  <a:lnTo>
                    <a:pt x="228" y="538"/>
                  </a:lnTo>
                  <a:lnTo>
                    <a:pt x="225" y="535"/>
                  </a:lnTo>
                  <a:lnTo>
                    <a:pt x="222" y="535"/>
                  </a:lnTo>
                  <a:lnTo>
                    <a:pt x="222" y="535"/>
                  </a:lnTo>
                  <a:lnTo>
                    <a:pt x="219" y="535"/>
                  </a:lnTo>
                  <a:lnTo>
                    <a:pt x="201" y="547"/>
                  </a:lnTo>
                  <a:lnTo>
                    <a:pt x="161" y="565"/>
                  </a:lnTo>
                  <a:lnTo>
                    <a:pt x="158" y="565"/>
                  </a:lnTo>
                  <a:lnTo>
                    <a:pt x="155" y="565"/>
                  </a:lnTo>
                  <a:lnTo>
                    <a:pt x="149" y="565"/>
                  </a:lnTo>
                  <a:lnTo>
                    <a:pt x="134" y="575"/>
                  </a:lnTo>
                  <a:lnTo>
                    <a:pt x="103" y="571"/>
                  </a:lnTo>
                  <a:lnTo>
                    <a:pt x="67" y="575"/>
                  </a:lnTo>
                  <a:lnTo>
                    <a:pt x="64" y="575"/>
                  </a:lnTo>
                  <a:lnTo>
                    <a:pt x="67" y="571"/>
                  </a:lnTo>
                  <a:lnTo>
                    <a:pt x="67" y="559"/>
                  </a:lnTo>
                  <a:lnTo>
                    <a:pt x="67" y="553"/>
                  </a:lnTo>
                  <a:lnTo>
                    <a:pt x="70" y="547"/>
                  </a:lnTo>
                  <a:lnTo>
                    <a:pt x="70" y="547"/>
                  </a:lnTo>
                  <a:lnTo>
                    <a:pt x="79" y="538"/>
                  </a:lnTo>
                  <a:lnTo>
                    <a:pt x="79" y="538"/>
                  </a:lnTo>
                  <a:lnTo>
                    <a:pt x="79" y="535"/>
                  </a:lnTo>
                  <a:lnTo>
                    <a:pt x="79" y="535"/>
                  </a:lnTo>
                  <a:lnTo>
                    <a:pt x="82" y="535"/>
                  </a:lnTo>
                  <a:lnTo>
                    <a:pt x="82" y="532"/>
                  </a:lnTo>
                  <a:lnTo>
                    <a:pt x="82" y="529"/>
                  </a:lnTo>
                  <a:lnTo>
                    <a:pt x="82" y="526"/>
                  </a:lnTo>
                  <a:lnTo>
                    <a:pt x="82" y="526"/>
                  </a:lnTo>
                  <a:lnTo>
                    <a:pt x="79" y="523"/>
                  </a:lnTo>
                  <a:lnTo>
                    <a:pt x="79" y="523"/>
                  </a:lnTo>
                  <a:lnTo>
                    <a:pt x="79" y="523"/>
                  </a:lnTo>
                  <a:lnTo>
                    <a:pt x="79" y="520"/>
                  </a:lnTo>
                  <a:lnTo>
                    <a:pt x="82" y="517"/>
                  </a:lnTo>
                  <a:lnTo>
                    <a:pt x="82" y="517"/>
                  </a:lnTo>
                  <a:lnTo>
                    <a:pt x="103" y="505"/>
                  </a:lnTo>
                  <a:lnTo>
                    <a:pt x="103" y="505"/>
                  </a:lnTo>
                  <a:lnTo>
                    <a:pt x="103" y="505"/>
                  </a:lnTo>
                  <a:lnTo>
                    <a:pt x="100" y="502"/>
                  </a:lnTo>
                  <a:lnTo>
                    <a:pt x="100" y="499"/>
                  </a:lnTo>
                  <a:lnTo>
                    <a:pt x="100" y="499"/>
                  </a:lnTo>
                  <a:lnTo>
                    <a:pt x="103" y="499"/>
                  </a:lnTo>
                  <a:lnTo>
                    <a:pt x="103" y="499"/>
                  </a:lnTo>
                  <a:lnTo>
                    <a:pt x="103" y="499"/>
                  </a:lnTo>
                  <a:lnTo>
                    <a:pt x="103" y="499"/>
                  </a:lnTo>
                  <a:lnTo>
                    <a:pt x="100" y="496"/>
                  </a:lnTo>
                  <a:lnTo>
                    <a:pt x="100" y="492"/>
                  </a:lnTo>
                  <a:lnTo>
                    <a:pt x="100" y="486"/>
                  </a:lnTo>
                  <a:lnTo>
                    <a:pt x="100" y="486"/>
                  </a:lnTo>
                  <a:lnTo>
                    <a:pt x="103" y="486"/>
                  </a:lnTo>
                  <a:lnTo>
                    <a:pt x="103" y="486"/>
                  </a:lnTo>
                  <a:lnTo>
                    <a:pt x="103" y="483"/>
                  </a:lnTo>
                  <a:lnTo>
                    <a:pt x="103" y="480"/>
                  </a:lnTo>
                  <a:lnTo>
                    <a:pt x="103" y="480"/>
                  </a:lnTo>
                  <a:lnTo>
                    <a:pt x="103" y="471"/>
                  </a:lnTo>
                  <a:lnTo>
                    <a:pt x="103" y="471"/>
                  </a:lnTo>
                  <a:lnTo>
                    <a:pt x="103" y="471"/>
                  </a:lnTo>
                  <a:lnTo>
                    <a:pt x="103" y="471"/>
                  </a:lnTo>
                  <a:lnTo>
                    <a:pt x="103" y="465"/>
                  </a:lnTo>
                  <a:lnTo>
                    <a:pt x="103" y="465"/>
                  </a:lnTo>
                  <a:lnTo>
                    <a:pt x="106" y="465"/>
                  </a:lnTo>
                  <a:lnTo>
                    <a:pt x="106" y="465"/>
                  </a:lnTo>
                  <a:lnTo>
                    <a:pt x="106" y="465"/>
                  </a:lnTo>
                  <a:lnTo>
                    <a:pt x="103" y="465"/>
                  </a:lnTo>
                  <a:lnTo>
                    <a:pt x="103" y="465"/>
                  </a:lnTo>
                  <a:lnTo>
                    <a:pt x="94" y="462"/>
                  </a:lnTo>
                  <a:lnTo>
                    <a:pt x="82" y="462"/>
                  </a:lnTo>
                  <a:lnTo>
                    <a:pt x="79" y="462"/>
                  </a:lnTo>
                  <a:lnTo>
                    <a:pt x="73" y="459"/>
                  </a:lnTo>
                  <a:lnTo>
                    <a:pt x="67" y="450"/>
                  </a:lnTo>
                  <a:lnTo>
                    <a:pt x="61" y="447"/>
                  </a:lnTo>
                  <a:lnTo>
                    <a:pt x="58" y="447"/>
                  </a:lnTo>
                  <a:lnTo>
                    <a:pt x="55" y="450"/>
                  </a:lnTo>
                  <a:lnTo>
                    <a:pt x="52" y="450"/>
                  </a:lnTo>
                  <a:lnTo>
                    <a:pt x="52" y="450"/>
                  </a:lnTo>
                  <a:lnTo>
                    <a:pt x="49" y="441"/>
                  </a:lnTo>
                  <a:lnTo>
                    <a:pt x="49" y="441"/>
                  </a:lnTo>
                  <a:lnTo>
                    <a:pt x="46" y="438"/>
                  </a:lnTo>
                  <a:lnTo>
                    <a:pt x="36" y="432"/>
                  </a:lnTo>
                  <a:lnTo>
                    <a:pt x="33" y="429"/>
                  </a:lnTo>
                  <a:lnTo>
                    <a:pt x="24" y="407"/>
                  </a:lnTo>
                  <a:lnTo>
                    <a:pt x="18" y="401"/>
                  </a:lnTo>
                  <a:lnTo>
                    <a:pt x="18" y="401"/>
                  </a:lnTo>
                  <a:lnTo>
                    <a:pt x="15" y="407"/>
                  </a:lnTo>
                  <a:lnTo>
                    <a:pt x="15" y="407"/>
                  </a:lnTo>
                  <a:lnTo>
                    <a:pt x="15" y="401"/>
                  </a:lnTo>
                  <a:lnTo>
                    <a:pt x="9" y="392"/>
                  </a:lnTo>
                  <a:lnTo>
                    <a:pt x="6" y="383"/>
                  </a:lnTo>
                  <a:lnTo>
                    <a:pt x="3" y="380"/>
                  </a:lnTo>
                  <a:lnTo>
                    <a:pt x="6" y="377"/>
                  </a:lnTo>
                  <a:lnTo>
                    <a:pt x="3" y="368"/>
                  </a:lnTo>
                  <a:lnTo>
                    <a:pt x="3" y="365"/>
                  </a:lnTo>
                  <a:lnTo>
                    <a:pt x="0" y="362"/>
                  </a:lnTo>
                  <a:lnTo>
                    <a:pt x="0" y="359"/>
                  </a:lnTo>
                  <a:lnTo>
                    <a:pt x="0" y="359"/>
                  </a:lnTo>
                  <a:lnTo>
                    <a:pt x="3" y="356"/>
                  </a:lnTo>
                  <a:lnTo>
                    <a:pt x="3" y="356"/>
                  </a:lnTo>
                  <a:lnTo>
                    <a:pt x="3" y="356"/>
                  </a:lnTo>
                  <a:lnTo>
                    <a:pt x="0" y="356"/>
                  </a:lnTo>
                  <a:lnTo>
                    <a:pt x="0" y="356"/>
                  </a:lnTo>
                  <a:lnTo>
                    <a:pt x="0" y="347"/>
                  </a:lnTo>
                  <a:lnTo>
                    <a:pt x="3" y="341"/>
                  </a:lnTo>
                  <a:lnTo>
                    <a:pt x="3" y="334"/>
                  </a:lnTo>
                  <a:lnTo>
                    <a:pt x="3" y="334"/>
                  </a:lnTo>
                  <a:lnTo>
                    <a:pt x="6" y="331"/>
                  </a:lnTo>
                  <a:lnTo>
                    <a:pt x="6" y="331"/>
                  </a:lnTo>
                  <a:lnTo>
                    <a:pt x="6" y="328"/>
                  </a:lnTo>
                  <a:lnTo>
                    <a:pt x="6" y="325"/>
                  </a:lnTo>
                  <a:lnTo>
                    <a:pt x="3" y="322"/>
                  </a:lnTo>
                  <a:lnTo>
                    <a:pt x="3" y="322"/>
                  </a:lnTo>
                  <a:lnTo>
                    <a:pt x="6" y="316"/>
                  </a:lnTo>
                  <a:lnTo>
                    <a:pt x="6" y="316"/>
                  </a:lnTo>
                  <a:lnTo>
                    <a:pt x="6" y="316"/>
                  </a:lnTo>
                  <a:lnTo>
                    <a:pt x="9" y="313"/>
                  </a:lnTo>
                  <a:lnTo>
                    <a:pt x="12" y="313"/>
                  </a:lnTo>
                  <a:lnTo>
                    <a:pt x="15" y="313"/>
                  </a:lnTo>
                  <a:lnTo>
                    <a:pt x="15" y="313"/>
                  </a:lnTo>
                  <a:lnTo>
                    <a:pt x="18" y="310"/>
                  </a:lnTo>
                  <a:lnTo>
                    <a:pt x="18" y="304"/>
                  </a:lnTo>
                  <a:lnTo>
                    <a:pt x="15" y="301"/>
                  </a:lnTo>
                  <a:lnTo>
                    <a:pt x="12" y="295"/>
                  </a:lnTo>
                  <a:lnTo>
                    <a:pt x="12" y="295"/>
                  </a:lnTo>
                  <a:lnTo>
                    <a:pt x="15" y="292"/>
                  </a:lnTo>
                  <a:lnTo>
                    <a:pt x="21" y="289"/>
                  </a:lnTo>
                  <a:lnTo>
                    <a:pt x="24" y="283"/>
                  </a:lnTo>
                  <a:lnTo>
                    <a:pt x="27" y="283"/>
                  </a:lnTo>
                  <a:lnTo>
                    <a:pt x="40" y="277"/>
                  </a:lnTo>
                  <a:lnTo>
                    <a:pt x="46" y="274"/>
                  </a:lnTo>
                  <a:lnTo>
                    <a:pt x="46" y="274"/>
                  </a:lnTo>
                  <a:lnTo>
                    <a:pt x="43" y="271"/>
                  </a:lnTo>
                  <a:lnTo>
                    <a:pt x="46" y="265"/>
                  </a:lnTo>
                  <a:lnTo>
                    <a:pt x="46" y="262"/>
                  </a:lnTo>
                  <a:lnTo>
                    <a:pt x="46" y="262"/>
                  </a:lnTo>
                  <a:lnTo>
                    <a:pt x="49" y="258"/>
                  </a:lnTo>
                  <a:lnTo>
                    <a:pt x="52" y="255"/>
                  </a:lnTo>
                  <a:lnTo>
                    <a:pt x="55" y="258"/>
                  </a:lnTo>
                  <a:lnTo>
                    <a:pt x="58" y="258"/>
                  </a:lnTo>
                  <a:lnTo>
                    <a:pt x="61" y="258"/>
                  </a:lnTo>
                  <a:lnTo>
                    <a:pt x="70" y="258"/>
                  </a:lnTo>
                  <a:lnTo>
                    <a:pt x="73" y="255"/>
                  </a:lnTo>
                  <a:lnTo>
                    <a:pt x="73" y="255"/>
                  </a:lnTo>
                  <a:lnTo>
                    <a:pt x="73" y="252"/>
                  </a:lnTo>
                  <a:lnTo>
                    <a:pt x="79" y="252"/>
                  </a:lnTo>
                  <a:lnTo>
                    <a:pt x="85" y="249"/>
                  </a:lnTo>
                  <a:lnTo>
                    <a:pt x="85" y="246"/>
                  </a:lnTo>
                  <a:lnTo>
                    <a:pt x="85" y="246"/>
                  </a:lnTo>
                  <a:lnTo>
                    <a:pt x="85" y="246"/>
                  </a:lnTo>
                  <a:lnTo>
                    <a:pt x="85" y="246"/>
                  </a:lnTo>
                  <a:lnTo>
                    <a:pt x="85" y="243"/>
                  </a:lnTo>
                  <a:lnTo>
                    <a:pt x="76" y="231"/>
                  </a:lnTo>
                  <a:lnTo>
                    <a:pt x="76" y="231"/>
                  </a:lnTo>
                  <a:lnTo>
                    <a:pt x="76" y="228"/>
                  </a:lnTo>
                  <a:lnTo>
                    <a:pt x="76" y="228"/>
                  </a:lnTo>
                  <a:lnTo>
                    <a:pt x="76" y="228"/>
                  </a:lnTo>
                  <a:lnTo>
                    <a:pt x="79" y="225"/>
                  </a:lnTo>
                  <a:lnTo>
                    <a:pt x="79" y="225"/>
                  </a:lnTo>
                  <a:lnTo>
                    <a:pt x="79" y="228"/>
                  </a:lnTo>
                  <a:lnTo>
                    <a:pt x="82" y="228"/>
                  </a:lnTo>
                  <a:lnTo>
                    <a:pt x="82" y="231"/>
                  </a:lnTo>
                  <a:lnTo>
                    <a:pt x="82" y="231"/>
                  </a:lnTo>
                  <a:lnTo>
                    <a:pt x="85" y="231"/>
                  </a:lnTo>
                  <a:lnTo>
                    <a:pt x="85" y="231"/>
                  </a:lnTo>
                  <a:lnTo>
                    <a:pt x="85" y="234"/>
                  </a:lnTo>
                  <a:lnTo>
                    <a:pt x="91" y="237"/>
                  </a:lnTo>
                  <a:lnTo>
                    <a:pt x="91" y="237"/>
                  </a:lnTo>
                  <a:lnTo>
                    <a:pt x="91" y="237"/>
                  </a:lnTo>
                  <a:lnTo>
                    <a:pt x="94" y="243"/>
                  </a:lnTo>
                  <a:lnTo>
                    <a:pt x="94" y="243"/>
                  </a:lnTo>
                  <a:lnTo>
                    <a:pt x="94" y="243"/>
                  </a:lnTo>
                  <a:lnTo>
                    <a:pt x="100" y="240"/>
                  </a:lnTo>
                  <a:lnTo>
                    <a:pt x="113" y="234"/>
                  </a:lnTo>
                  <a:lnTo>
                    <a:pt x="113" y="231"/>
                  </a:lnTo>
                  <a:lnTo>
                    <a:pt x="113" y="231"/>
                  </a:lnTo>
                  <a:lnTo>
                    <a:pt x="125" y="231"/>
                  </a:lnTo>
                  <a:lnTo>
                    <a:pt x="125" y="231"/>
                  </a:lnTo>
                  <a:lnTo>
                    <a:pt x="128" y="228"/>
                  </a:lnTo>
                  <a:lnTo>
                    <a:pt x="128" y="228"/>
                  </a:lnTo>
                  <a:lnTo>
                    <a:pt x="131" y="231"/>
                  </a:lnTo>
                  <a:lnTo>
                    <a:pt x="137" y="231"/>
                  </a:lnTo>
                  <a:lnTo>
                    <a:pt x="137" y="234"/>
                  </a:lnTo>
                  <a:lnTo>
                    <a:pt x="137" y="234"/>
                  </a:lnTo>
                  <a:lnTo>
                    <a:pt x="137" y="237"/>
                  </a:lnTo>
                  <a:lnTo>
                    <a:pt x="137" y="237"/>
                  </a:lnTo>
                  <a:lnTo>
                    <a:pt x="137" y="240"/>
                  </a:lnTo>
                  <a:lnTo>
                    <a:pt x="137" y="240"/>
                  </a:lnTo>
                  <a:lnTo>
                    <a:pt x="137" y="240"/>
                  </a:lnTo>
                  <a:lnTo>
                    <a:pt x="140" y="240"/>
                  </a:lnTo>
                  <a:lnTo>
                    <a:pt x="143" y="237"/>
                  </a:lnTo>
                  <a:lnTo>
                    <a:pt x="146" y="237"/>
                  </a:lnTo>
                  <a:lnTo>
                    <a:pt x="149" y="234"/>
                  </a:lnTo>
                  <a:lnTo>
                    <a:pt x="149" y="234"/>
                  </a:lnTo>
                  <a:lnTo>
                    <a:pt x="152" y="237"/>
                  </a:lnTo>
                  <a:lnTo>
                    <a:pt x="155" y="237"/>
                  </a:lnTo>
                  <a:lnTo>
                    <a:pt x="158" y="243"/>
                  </a:lnTo>
                  <a:lnTo>
                    <a:pt x="161" y="243"/>
                  </a:lnTo>
                  <a:lnTo>
                    <a:pt x="176" y="240"/>
                  </a:lnTo>
                  <a:lnTo>
                    <a:pt x="183" y="237"/>
                  </a:lnTo>
                  <a:lnTo>
                    <a:pt x="183" y="237"/>
                  </a:lnTo>
                  <a:lnTo>
                    <a:pt x="183" y="237"/>
                  </a:lnTo>
                  <a:lnTo>
                    <a:pt x="186" y="234"/>
                  </a:lnTo>
                  <a:lnTo>
                    <a:pt x="183" y="231"/>
                  </a:lnTo>
                  <a:lnTo>
                    <a:pt x="183" y="231"/>
                  </a:lnTo>
                  <a:lnTo>
                    <a:pt x="183" y="228"/>
                  </a:lnTo>
                  <a:lnTo>
                    <a:pt x="179" y="225"/>
                  </a:lnTo>
                  <a:lnTo>
                    <a:pt x="179" y="225"/>
                  </a:lnTo>
                  <a:lnTo>
                    <a:pt x="179" y="222"/>
                  </a:lnTo>
                  <a:lnTo>
                    <a:pt x="179" y="219"/>
                  </a:lnTo>
                  <a:lnTo>
                    <a:pt x="179" y="216"/>
                  </a:lnTo>
                  <a:lnTo>
                    <a:pt x="179" y="210"/>
                  </a:lnTo>
                  <a:lnTo>
                    <a:pt x="176" y="210"/>
                  </a:lnTo>
                  <a:lnTo>
                    <a:pt x="176" y="210"/>
                  </a:lnTo>
                  <a:lnTo>
                    <a:pt x="176" y="207"/>
                  </a:lnTo>
                  <a:lnTo>
                    <a:pt x="176" y="207"/>
                  </a:lnTo>
                  <a:lnTo>
                    <a:pt x="173" y="207"/>
                  </a:lnTo>
                  <a:lnTo>
                    <a:pt x="170" y="204"/>
                  </a:lnTo>
                  <a:lnTo>
                    <a:pt x="170" y="204"/>
                  </a:lnTo>
                  <a:lnTo>
                    <a:pt x="170" y="204"/>
                  </a:lnTo>
                  <a:lnTo>
                    <a:pt x="173" y="201"/>
                  </a:lnTo>
                  <a:lnTo>
                    <a:pt x="173" y="198"/>
                  </a:lnTo>
                  <a:lnTo>
                    <a:pt x="173" y="195"/>
                  </a:lnTo>
                  <a:lnTo>
                    <a:pt x="173" y="192"/>
                  </a:lnTo>
                  <a:lnTo>
                    <a:pt x="173" y="192"/>
                  </a:lnTo>
                  <a:lnTo>
                    <a:pt x="173" y="192"/>
                  </a:lnTo>
                  <a:lnTo>
                    <a:pt x="173" y="192"/>
                  </a:lnTo>
                  <a:lnTo>
                    <a:pt x="176" y="189"/>
                  </a:lnTo>
                  <a:lnTo>
                    <a:pt x="189" y="186"/>
                  </a:lnTo>
                  <a:lnTo>
                    <a:pt x="189" y="186"/>
                  </a:lnTo>
                  <a:lnTo>
                    <a:pt x="189" y="186"/>
                  </a:lnTo>
                  <a:lnTo>
                    <a:pt x="192" y="189"/>
                  </a:lnTo>
                  <a:lnTo>
                    <a:pt x="192" y="192"/>
                  </a:lnTo>
                  <a:lnTo>
                    <a:pt x="195" y="192"/>
                  </a:lnTo>
                  <a:lnTo>
                    <a:pt x="195" y="192"/>
                  </a:lnTo>
                  <a:lnTo>
                    <a:pt x="195" y="195"/>
                  </a:lnTo>
                  <a:lnTo>
                    <a:pt x="198" y="195"/>
                  </a:lnTo>
                  <a:lnTo>
                    <a:pt x="201" y="195"/>
                  </a:lnTo>
                  <a:lnTo>
                    <a:pt x="201" y="195"/>
                  </a:lnTo>
                  <a:lnTo>
                    <a:pt x="204" y="195"/>
                  </a:lnTo>
                  <a:lnTo>
                    <a:pt x="204" y="192"/>
                  </a:lnTo>
                  <a:lnTo>
                    <a:pt x="207" y="189"/>
                  </a:lnTo>
                  <a:lnTo>
                    <a:pt x="207" y="179"/>
                  </a:lnTo>
                  <a:lnTo>
                    <a:pt x="207" y="176"/>
                  </a:lnTo>
                  <a:lnTo>
                    <a:pt x="207" y="173"/>
                  </a:lnTo>
                  <a:lnTo>
                    <a:pt x="207" y="170"/>
                  </a:lnTo>
                  <a:lnTo>
                    <a:pt x="207" y="170"/>
                  </a:lnTo>
                  <a:lnTo>
                    <a:pt x="207" y="167"/>
                  </a:lnTo>
                  <a:lnTo>
                    <a:pt x="207" y="167"/>
                  </a:lnTo>
                  <a:lnTo>
                    <a:pt x="213" y="167"/>
                  </a:lnTo>
                  <a:lnTo>
                    <a:pt x="219" y="161"/>
                  </a:lnTo>
                  <a:lnTo>
                    <a:pt x="219" y="158"/>
                  </a:lnTo>
                  <a:lnTo>
                    <a:pt x="219" y="158"/>
                  </a:lnTo>
                  <a:lnTo>
                    <a:pt x="219" y="155"/>
                  </a:lnTo>
                  <a:lnTo>
                    <a:pt x="219" y="155"/>
                  </a:lnTo>
                  <a:lnTo>
                    <a:pt x="222" y="155"/>
                  </a:lnTo>
                  <a:lnTo>
                    <a:pt x="225" y="155"/>
                  </a:lnTo>
                  <a:lnTo>
                    <a:pt x="228" y="155"/>
                  </a:lnTo>
                  <a:lnTo>
                    <a:pt x="237" y="152"/>
                  </a:lnTo>
                  <a:lnTo>
                    <a:pt x="249" y="140"/>
                  </a:lnTo>
                  <a:lnTo>
                    <a:pt x="253" y="140"/>
                  </a:lnTo>
                  <a:lnTo>
                    <a:pt x="256" y="140"/>
                  </a:lnTo>
                  <a:lnTo>
                    <a:pt x="259" y="143"/>
                  </a:lnTo>
                  <a:lnTo>
                    <a:pt x="262" y="143"/>
                  </a:lnTo>
                  <a:lnTo>
                    <a:pt x="262" y="143"/>
                  </a:lnTo>
                  <a:lnTo>
                    <a:pt x="265" y="143"/>
                  </a:lnTo>
                  <a:lnTo>
                    <a:pt x="265" y="140"/>
                  </a:lnTo>
                  <a:lnTo>
                    <a:pt x="265" y="137"/>
                  </a:lnTo>
                  <a:lnTo>
                    <a:pt x="268" y="137"/>
                  </a:lnTo>
                  <a:lnTo>
                    <a:pt x="268" y="137"/>
                  </a:lnTo>
                  <a:lnTo>
                    <a:pt x="268" y="137"/>
                  </a:lnTo>
                  <a:lnTo>
                    <a:pt x="274" y="137"/>
                  </a:lnTo>
                  <a:lnTo>
                    <a:pt x="277" y="137"/>
                  </a:lnTo>
                  <a:lnTo>
                    <a:pt x="283" y="131"/>
                  </a:lnTo>
                  <a:lnTo>
                    <a:pt x="286" y="131"/>
                  </a:lnTo>
                  <a:lnTo>
                    <a:pt x="286" y="125"/>
                  </a:lnTo>
                  <a:lnTo>
                    <a:pt x="289" y="125"/>
                  </a:lnTo>
                  <a:lnTo>
                    <a:pt x="289" y="122"/>
                  </a:lnTo>
                  <a:lnTo>
                    <a:pt x="289" y="122"/>
                  </a:lnTo>
                  <a:lnTo>
                    <a:pt x="289" y="122"/>
                  </a:lnTo>
                  <a:lnTo>
                    <a:pt x="292" y="122"/>
                  </a:lnTo>
                  <a:lnTo>
                    <a:pt x="292" y="125"/>
                  </a:lnTo>
                  <a:lnTo>
                    <a:pt x="292" y="125"/>
                  </a:lnTo>
                  <a:lnTo>
                    <a:pt x="295" y="125"/>
                  </a:lnTo>
                  <a:lnTo>
                    <a:pt x="295" y="125"/>
                  </a:lnTo>
                  <a:lnTo>
                    <a:pt x="295" y="125"/>
                  </a:lnTo>
                  <a:lnTo>
                    <a:pt x="295" y="128"/>
                  </a:lnTo>
                  <a:lnTo>
                    <a:pt x="295" y="128"/>
                  </a:lnTo>
                  <a:lnTo>
                    <a:pt x="295" y="128"/>
                  </a:lnTo>
                  <a:lnTo>
                    <a:pt x="310" y="131"/>
                  </a:lnTo>
                  <a:lnTo>
                    <a:pt x="313" y="128"/>
                  </a:lnTo>
                  <a:lnTo>
                    <a:pt x="326" y="125"/>
                  </a:lnTo>
                  <a:lnTo>
                    <a:pt x="326" y="125"/>
                  </a:lnTo>
                  <a:lnTo>
                    <a:pt x="335" y="119"/>
                  </a:lnTo>
                  <a:lnTo>
                    <a:pt x="335" y="119"/>
                  </a:lnTo>
                  <a:lnTo>
                    <a:pt x="335" y="119"/>
                  </a:lnTo>
                  <a:lnTo>
                    <a:pt x="335" y="116"/>
                  </a:lnTo>
                  <a:lnTo>
                    <a:pt x="335" y="113"/>
                  </a:lnTo>
                  <a:lnTo>
                    <a:pt x="335" y="113"/>
                  </a:lnTo>
                  <a:lnTo>
                    <a:pt x="338" y="110"/>
                  </a:lnTo>
                  <a:lnTo>
                    <a:pt x="338" y="107"/>
                  </a:lnTo>
                  <a:lnTo>
                    <a:pt x="338" y="107"/>
                  </a:lnTo>
                  <a:lnTo>
                    <a:pt x="338" y="103"/>
                  </a:lnTo>
                  <a:lnTo>
                    <a:pt x="338" y="103"/>
                  </a:lnTo>
                  <a:lnTo>
                    <a:pt x="338" y="100"/>
                  </a:lnTo>
                  <a:lnTo>
                    <a:pt x="338" y="97"/>
                  </a:lnTo>
                  <a:lnTo>
                    <a:pt x="338" y="97"/>
                  </a:lnTo>
                  <a:lnTo>
                    <a:pt x="338" y="97"/>
                  </a:lnTo>
                  <a:lnTo>
                    <a:pt x="335" y="97"/>
                  </a:lnTo>
                  <a:lnTo>
                    <a:pt x="338" y="94"/>
                  </a:lnTo>
                  <a:lnTo>
                    <a:pt x="344" y="91"/>
                  </a:lnTo>
                  <a:lnTo>
                    <a:pt x="353" y="94"/>
                  </a:lnTo>
                  <a:lnTo>
                    <a:pt x="377" y="88"/>
                  </a:lnTo>
                  <a:lnTo>
                    <a:pt x="383" y="82"/>
                  </a:lnTo>
                  <a:lnTo>
                    <a:pt x="386" y="82"/>
                  </a:lnTo>
                  <a:lnTo>
                    <a:pt x="389" y="82"/>
                  </a:lnTo>
                  <a:lnTo>
                    <a:pt x="389" y="82"/>
                  </a:lnTo>
                  <a:lnTo>
                    <a:pt x="392" y="82"/>
                  </a:lnTo>
                  <a:lnTo>
                    <a:pt x="396" y="82"/>
                  </a:lnTo>
                  <a:lnTo>
                    <a:pt x="396" y="79"/>
                  </a:lnTo>
                  <a:lnTo>
                    <a:pt x="396" y="76"/>
                  </a:lnTo>
                  <a:lnTo>
                    <a:pt x="399" y="76"/>
                  </a:lnTo>
                  <a:lnTo>
                    <a:pt x="399" y="73"/>
                  </a:lnTo>
                  <a:lnTo>
                    <a:pt x="402" y="73"/>
                  </a:lnTo>
                  <a:lnTo>
                    <a:pt x="411" y="70"/>
                  </a:lnTo>
                  <a:lnTo>
                    <a:pt x="411" y="70"/>
                  </a:lnTo>
                  <a:lnTo>
                    <a:pt x="411" y="67"/>
                  </a:lnTo>
                  <a:lnTo>
                    <a:pt x="414" y="64"/>
                  </a:lnTo>
                  <a:lnTo>
                    <a:pt x="414" y="64"/>
                  </a:lnTo>
                  <a:lnTo>
                    <a:pt x="414" y="64"/>
                  </a:lnTo>
                  <a:lnTo>
                    <a:pt x="414" y="64"/>
                  </a:lnTo>
                  <a:lnTo>
                    <a:pt x="417" y="64"/>
                  </a:lnTo>
                  <a:lnTo>
                    <a:pt x="417" y="64"/>
                  </a:lnTo>
                  <a:lnTo>
                    <a:pt x="417" y="64"/>
                  </a:lnTo>
                  <a:lnTo>
                    <a:pt x="417" y="64"/>
                  </a:lnTo>
                  <a:lnTo>
                    <a:pt x="417" y="64"/>
                  </a:lnTo>
                  <a:lnTo>
                    <a:pt x="420" y="64"/>
                  </a:lnTo>
                  <a:lnTo>
                    <a:pt x="420" y="64"/>
                  </a:lnTo>
                  <a:lnTo>
                    <a:pt x="420" y="64"/>
                  </a:lnTo>
                  <a:lnTo>
                    <a:pt x="420" y="61"/>
                  </a:lnTo>
                  <a:lnTo>
                    <a:pt x="420" y="61"/>
                  </a:lnTo>
                  <a:lnTo>
                    <a:pt x="420" y="61"/>
                  </a:lnTo>
                  <a:lnTo>
                    <a:pt x="420" y="58"/>
                  </a:lnTo>
                  <a:lnTo>
                    <a:pt x="420" y="55"/>
                  </a:lnTo>
                  <a:lnTo>
                    <a:pt x="414" y="52"/>
                  </a:lnTo>
                  <a:lnTo>
                    <a:pt x="423" y="46"/>
                  </a:lnTo>
                  <a:lnTo>
                    <a:pt x="426" y="43"/>
                  </a:lnTo>
                  <a:lnTo>
                    <a:pt x="429" y="37"/>
                  </a:lnTo>
                  <a:lnTo>
                    <a:pt x="429" y="37"/>
                  </a:lnTo>
                  <a:lnTo>
                    <a:pt x="432" y="37"/>
                  </a:lnTo>
                  <a:lnTo>
                    <a:pt x="438" y="40"/>
                  </a:lnTo>
                  <a:lnTo>
                    <a:pt x="438" y="40"/>
                  </a:lnTo>
                  <a:lnTo>
                    <a:pt x="438" y="40"/>
                  </a:lnTo>
                  <a:lnTo>
                    <a:pt x="438" y="40"/>
                  </a:lnTo>
                  <a:lnTo>
                    <a:pt x="438" y="37"/>
                  </a:lnTo>
                  <a:lnTo>
                    <a:pt x="438" y="31"/>
                  </a:lnTo>
                  <a:lnTo>
                    <a:pt x="438" y="31"/>
                  </a:lnTo>
                  <a:lnTo>
                    <a:pt x="438" y="27"/>
                  </a:lnTo>
                  <a:lnTo>
                    <a:pt x="438" y="27"/>
                  </a:lnTo>
                  <a:lnTo>
                    <a:pt x="435" y="27"/>
                  </a:lnTo>
                  <a:lnTo>
                    <a:pt x="435" y="24"/>
                  </a:lnTo>
                  <a:lnTo>
                    <a:pt x="435" y="24"/>
                  </a:lnTo>
                  <a:lnTo>
                    <a:pt x="435" y="12"/>
                  </a:lnTo>
                  <a:lnTo>
                    <a:pt x="435" y="9"/>
                  </a:lnTo>
                  <a:lnTo>
                    <a:pt x="435" y="9"/>
                  </a:lnTo>
                  <a:lnTo>
                    <a:pt x="444" y="0"/>
                  </a:lnTo>
                  <a:lnTo>
                    <a:pt x="447" y="0"/>
                  </a:lnTo>
                  <a:lnTo>
                    <a:pt x="462" y="3"/>
                  </a:lnTo>
                  <a:lnTo>
                    <a:pt x="462" y="9"/>
                  </a:lnTo>
                  <a:lnTo>
                    <a:pt x="459" y="12"/>
                  </a:lnTo>
                  <a:lnTo>
                    <a:pt x="459" y="15"/>
                  </a:lnTo>
                  <a:lnTo>
                    <a:pt x="459" y="18"/>
                  </a:lnTo>
                  <a:lnTo>
                    <a:pt x="459" y="18"/>
                  </a:lnTo>
                  <a:lnTo>
                    <a:pt x="459" y="21"/>
                  </a:lnTo>
                  <a:lnTo>
                    <a:pt x="459" y="21"/>
                  </a:lnTo>
                  <a:lnTo>
                    <a:pt x="459" y="24"/>
                  </a:lnTo>
                  <a:lnTo>
                    <a:pt x="462" y="24"/>
                  </a:lnTo>
                  <a:lnTo>
                    <a:pt x="469" y="27"/>
                  </a:lnTo>
                  <a:lnTo>
                    <a:pt x="472" y="27"/>
                  </a:lnTo>
                  <a:lnTo>
                    <a:pt x="478" y="37"/>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1"/>
            <p:cNvSpPr>
              <a:spLocks/>
            </p:cNvSpPr>
            <p:nvPr/>
          </p:nvSpPr>
          <p:spPr bwMode="auto">
            <a:xfrm>
              <a:off x="4247" y="1950"/>
              <a:ext cx="946" cy="923"/>
            </a:xfrm>
            <a:custGeom>
              <a:avLst/>
              <a:gdLst>
                <a:gd name="T0" fmla="*/ 779 w 946"/>
                <a:gd name="T1" fmla="*/ 57 h 923"/>
                <a:gd name="T2" fmla="*/ 861 w 946"/>
                <a:gd name="T3" fmla="*/ 18 h 923"/>
                <a:gd name="T4" fmla="*/ 828 w 946"/>
                <a:gd name="T5" fmla="*/ 79 h 923"/>
                <a:gd name="T6" fmla="*/ 837 w 946"/>
                <a:gd name="T7" fmla="*/ 127 h 923"/>
                <a:gd name="T8" fmla="*/ 825 w 946"/>
                <a:gd name="T9" fmla="*/ 164 h 923"/>
                <a:gd name="T10" fmla="*/ 873 w 946"/>
                <a:gd name="T11" fmla="*/ 197 h 923"/>
                <a:gd name="T12" fmla="*/ 870 w 946"/>
                <a:gd name="T13" fmla="*/ 227 h 923"/>
                <a:gd name="T14" fmla="*/ 898 w 946"/>
                <a:gd name="T15" fmla="*/ 249 h 923"/>
                <a:gd name="T16" fmla="*/ 934 w 946"/>
                <a:gd name="T17" fmla="*/ 282 h 923"/>
                <a:gd name="T18" fmla="*/ 943 w 946"/>
                <a:gd name="T19" fmla="*/ 300 h 923"/>
                <a:gd name="T20" fmla="*/ 928 w 946"/>
                <a:gd name="T21" fmla="*/ 343 h 923"/>
                <a:gd name="T22" fmla="*/ 928 w 946"/>
                <a:gd name="T23" fmla="*/ 373 h 923"/>
                <a:gd name="T24" fmla="*/ 916 w 946"/>
                <a:gd name="T25" fmla="*/ 404 h 923"/>
                <a:gd name="T26" fmla="*/ 882 w 946"/>
                <a:gd name="T27" fmla="*/ 443 h 923"/>
                <a:gd name="T28" fmla="*/ 849 w 946"/>
                <a:gd name="T29" fmla="*/ 446 h 923"/>
                <a:gd name="T30" fmla="*/ 803 w 946"/>
                <a:gd name="T31" fmla="*/ 452 h 923"/>
                <a:gd name="T32" fmla="*/ 794 w 946"/>
                <a:gd name="T33" fmla="*/ 480 h 923"/>
                <a:gd name="T34" fmla="*/ 736 w 946"/>
                <a:gd name="T35" fmla="*/ 498 h 923"/>
                <a:gd name="T36" fmla="*/ 718 w 946"/>
                <a:gd name="T37" fmla="*/ 537 h 923"/>
                <a:gd name="T38" fmla="*/ 752 w 946"/>
                <a:gd name="T39" fmla="*/ 528 h 923"/>
                <a:gd name="T40" fmla="*/ 761 w 946"/>
                <a:gd name="T41" fmla="*/ 562 h 923"/>
                <a:gd name="T42" fmla="*/ 739 w 946"/>
                <a:gd name="T43" fmla="*/ 604 h 923"/>
                <a:gd name="T44" fmla="*/ 700 w 946"/>
                <a:gd name="T45" fmla="*/ 644 h 923"/>
                <a:gd name="T46" fmla="*/ 669 w 946"/>
                <a:gd name="T47" fmla="*/ 686 h 923"/>
                <a:gd name="T48" fmla="*/ 621 w 946"/>
                <a:gd name="T49" fmla="*/ 708 h 923"/>
                <a:gd name="T50" fmla="*/ 599 w 946"/>
                <a:gd name="T51" fmla="*/ 741 h 923"/>
                <a:gd name="T52" fmla="*/ 578 w 946"/>
                <a:gd name="T53" fmla="*/ 771 h 923"/>
                <a:gd name="T54" fmla="*/ 545 w 946"/>
                <a:gd name="T55" fmla="*/ 711 h 923"/>
                <a:gd name="T56" fmla="*/ 499 w 946"/>
                <a:gd name="T57" fmla="*/ 698 h 923"/>
                <a:gd name="T58" fmla="*/ 484 w 946"/>
                <a:gd name="T59" fmla="*/ 735 h 923"/>
                <a:gd name="T60" fmla="*/ 456 w 946"/>
                <a:gd name="T61" fmla="*/ 753 h 923"/>
                <a:gd name="T62" fmla="*/ 399 w 946"/>
                <a:gd name="T63" fmla="*/ 787 h 923"/>
                <a:gd name="T64" fmla="*/ 350 w 946"/>
                <a:gd name="T65" fmla="*/ 796 h 923"/>
                <a:gd name="T66" fmla="*/ 283 w 946"/>
                <a:gd name="T67" fmla="*/ 826 h 923"/>
                <a:gd name="T68" fmla="*/ 259 w 946"/>
                <a:gd name="T69" fmla="*/ 863 h 923"/>
                <a:gd name="T70" fmla="*/ 240 w 946"/>
                <a:gd name="T71" fmla="*/ 881 h 923"/>
                <a:gd name="T72" fmla="*/ 210 w 946"/>
                <a:gd name="T73" fmla="*/ 908 h 923"/>
                <a:gd name="T74" fmla="*/ 158 w 946"/>
                <a:gd name="T75" fmla="*/ 914 h 923"/>
                <a:gd name="T76" fmla="*/ 149 w 946"/>
                <a:gd name="T77" fmla="*/ 917 h 923"/>
                <a:gd name="T78" fmla="*/ 122 w 946"/>
                <a:gd name="T79" fmla="*/ 857 h 923"/>
                <a:gd name="T80" fmla="*/ 79 w 946"/>
                <a:gd name="T81" fmla="*/ 832 h 923"/>
                <a:gd name="T82" fmla="*/ 43 w 946"/>
                <a:gd name="T83" fmla="*/ 762 h 923"/>
                <a:gd name="T84" fmla="*/ 37 w 946"/>
                <a:gd name="T85" fmla="*/ 726 h 923"/>
                <a:gd name="T86" fmla="*/ 37 w 946"/>
                <a:gd name="T87" fmla="*/ 671 h 923"/>
                <a:gd name="T88" fmla="*/ 15 w 946"/>
                <a:gd name="T89" fmla="*/ 632 h 923"/>
                <a:gd name="T90" fmla="*/ 58 w 946"/>
                <a:gd name="T91" fmla="*/ 540 h 923"/>
                <a:gd name="T92" fmla="*/ 58 w 946"/>
                <a:gd name="T93" fmla="*/ 389 h 923"/>
                <a:gd name="T94" fmla="*/ 18 w 946"/>
                <a:gd name="T95" fmla="*/ 303 h 923"/>
                <a:gd name="T96" fmla="*/ 107 w 946"/>
                <a:gd name="T97" fmla="*/ 279 h 923"/>
                <a:gd name="T98" fmla="*/ 247 w 946"/>
                <a:gd name="T99" fmla="*/ 240 h 923"/>
                <a:gd name="T100" fmla="*/ 237 w 946"/>
                <a:gd name="T101" fmla="*/ 176 h 923"/>
                <a:gd name="T102" fmla="*/ 396 w 946"/>
                <a:gd name="T103" fmla="*/ 94 h 923"/>
                <a:gd name="T104" fmla="*/ 456 w 946"/>
                <a:gd name="T105" fmla="*/ 48 h 923"/>
                <a:gd name="T106" fmla="*/ 487 w 946"/>
                <a:gd name="T107" fmla="*/ 48 h 923"/>
                <a:gd name="T108" fmla="*/ 545 w 946"/>
                <a:gd name="T109" fmla="*/ 91 h 923"/>
                <a:gd name="T110" fmla="*/ 539 w 946"/>
                <a:gd name="T111" fmla="*/ 133 h 923"/>
                <a:gd name="T112" fmla="*/ 563 w 946"/>
                <a:gd name="T113" fmla="*/ 158 h 923"/>
                <a:gd name="T114" fmla="*/ 557 w 946"/>
                <a:gd name="T115" fmla="*/ 206 h 923"/>
                <a:gd name="T116" fmla="*/ 691 w 946"/>
                <a:gd name="T117" fmla="*/ 151 h 923"/>
                <a:gd name="T118" fmla="*/ 648 w 946"/>
                <a:gd name="T119" fmla="*/ 48 h 923"/>
                <a:gd name="T120" fmla="*/ 712 w 946"/>
                <a:gd name="T121" fmla="*/ 6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46" h="923">
                  <a:moveTo>
                    <a:pt x="739" y="3"/>
                  </a:moveTo>
                  <a:lnTo>
                    <a:pt x="749" y="18"/>
                  </a:lnTo>
                  <a:lnTo>
                    <a:pt x="749" y="21"/>
                  </a:lnTo>
                  <a:lnTo>
                    <a:pt x="749" y="24"/>
                  </a:lnTo>
                  <a:lnTo>
                    <a:pt x="749" y="24"/>
                  </a:lnTo>
                  <a:lnTo>
                    <a:pt x="749" y="30"/>
                  </a:lnTo>
                  <a:lnTo>
                    <a:pt x="749" y="30"/>
                  </a:lnTo>
                  <a:lnTo>
                    <a:pt x="749" y="33"/>
                  </a:lnTo>
                  <a:lnTo>
                    <a:pt x="749" y="36"/>
                  </a:lnTo>
                  <a:lnTo>
                    <a:pt x="749" y="36"/>
                  </a:lnTo>
                  <a:lnTo>
                    <a:pt x="749" y="39"/>
                  </a:lnTo>
                  <a:lnTo>
                    <a:pt x="749" y="39"/>
                  </a:lnTo>
                  <a:lnTo>
                    <a:pt x="749" y="45"/>
                  </a:lnTo>
                  <a:lnTo>
                    <a:pt x="749" y="45"/>
                  </a:lnTo>
                  <a:lnTo>
                    <a:pt x="749" y="48"/>
                  </a:lnTo>
                  <a:lnTo>
                    <a:pt x="749" y="51"/>
                  </a:lnTo>
                  <a:lnTo>
                    <a:pt x="749" y="51"/>
                  </a:lnTo>
                  <a:lnTo>
                    <a:pt x="749" y="51"/>
                  </a:lnTo>
                  <a:lnTo>
                    <a:pt x="752" y="51"/>
                  </a:lnTo>
                  <a:lnTo>
                    <a:pt x="755" y="54"/>
                  </a:lnTo>
                  <a:lnTo>
                    <a:pt x="779" y="57"/>
                  </a:lnTo>
                  <a:lnTo>
                    <a:pt x="788" y="54"/>
                  </a:lnTo>
                  <a:lnTo>
                    <a:pt x="797" y="51"/>
                  </a:lnTo>
                  <a:lnTo>
                    <a:pt x="797" y="51"/>
                  </a:lnTo>
                  <a:lnTo>
                    <a:pt x="816" y="48"/>
                  </a:lnTo>
                  <a:lnTo>
                    <a:pt x="816" y="48"/>
                  </a:lnTo>
                  <a:lnTo>
                    <a:pt x="816" y="45"/>
                  </a:lnTo>
                  <a:lnTo>
                    <a:pt x="819" y="45"/>
                  </a:lnTo>
                  <a:lnTo>
                    <a:pt x="822" y="33"/>
                  </a:lnTo>
                  <a:lnTo>
                    <a:pt x="825" y="27"/>
                  </a:lnTo>
                  <a:lnTo>
                    <a:pt x="825" y="24"/>
                  </a:lnTo>
                  <a:lnTo>
                    <a:pt x="834" y="18"/>
                  </a:lnTo>
                  <a:lnTo>
                    <a:pt x="846" y="9"/>
                  </a:lnTo>
                  <a:lnTo>
                    <a:pt x="849" y="9"/>
                  </a:lnTo>
                  <a:lnTo>
                    <a:pt x="849" y="9"/>
                  </a:lnTo>
                  <a:lnTo>
                    <a:pt x="852" y="12"/>
                  </a:lnTo>
                  <a:lnTo>
                    <a:pt x="855" y="15"/>
                  </a:lnTo>
                  <a:lnTo>
                    <a:pt x="855" y="18"/>
                  </a:lnTo>
                  <a:lnTo>
                    <a:pt x="855" y="18"/>
                  </a:lnTo>
                  <a:lnTo>
                    <a:pt x="858" y="18"/>
                  </a:lnTo>
                  <a:lnTo>
                    <a:pt x="858" y="18"/>
                  </a:lnTo>
                  <a:lnTo>
                    <a:pt x="861" y="18"/>
                  </a:lnTo>
                  <a:lnTo>
                    <a:pt x="861" y="18"/>
                  </a:lnTo>
                  <a:lnTo>
                    <a:pt x="861" y="21"/>
                  </a:lnTo>
                  <a:lnTo>
                    <a:pt x="861" y="24"/>
                  </a:lnTo>
                  <a:lnTo>
                    <a:pt x="858" y="24"/>
                  </a:lnTo>
                  <a:lnTo>
                    <a:pt x="858" y="27"/>
                  </a:lnTo>
                  <a:lnTo>
                    <a:pt x="858" y="27"/>
                  </a:lnTo>
                  <a:lnTo>
                    <a:pt x="855" y="30"/>
                  </a:lnTo>
                  <a:lnTo>
                    <a:pt x="855" y="30"/>
                  </a:lnTo>
                  <a:lnTo>
                    <a:pt x="855" y="33"/>
                  </a:lnTo>
                  <a:lnTo>
                    <a:pt x="855" y="33"/>
                  </a:lnTo>
                  <a:lnTo>
                    <a:pt x="858" y="48"/>
                  </a:lnTo>
                  <a:lnTo>
                    <a:pt x="852" y="60"/>
                  </a:lnTo>
                  <a:lnTo>
                    <a:pt x="846" y="72"/>
                  </a:lnTo>
                  <a:lnTo>
                    <a:pt x="846" y="72"/>
                  </a:lnTo>
                  <a:lnTo>
                    <a:pt x="843" y="76"/>
                  </a:lnTo>
                  <a:lnTo>
                    <a:pt x="840" y="76"/>
                  </a:lnTo>
                  <a:lnTo>
                    <a:pt x="840" y="79"/>
                  </a:lnTo>
                  <a:lnTo>
                    <a:pt x="837" y="79"/>
                  </a:lnTo>
                  <a:lnTo>
                    <a:pt x="831" y="76"/>
                  </a:lnTo>
                  <a:lnTo>
                    <a:pt x="828" y="76"/>
                  </a:lnTo>
                  <a:lnTo>
                    <a:pt x="828" y="79"/>
                  </a:lnTo>
                  <a:lnTo>
                    <a:pt x="828" y="79"/>
                  </a:lnTo>
                  <a:lnTo>
                    <a:pt x="825" y="82"/>
                  </a:lnTo>
                  <a:lnTo>
                    <a:pt x="825" y="85"/>
                  </a:lnTo>
                  <a:lnTo>
                    <a:pt x="825" y="88"/>
                  </a:lnTo>
                  <a:lnTo>
                    <a:pt x="822" y="100"/>
                  </a:lnTo>
                  <a:lnTo>
                    <a:pt x="822" y="103"/>
                  </a:lnTo>
                  <a:lnTo>
                    <a:pt x="822" y="106"/>
                  </a:lnTo>
                  <a:lnTo>
                    <a:pt x="822" y="106"/>
                  </a:lnTo>
                  <a:lnTo>
                    <a:pt x="822" y="109"/>
                  </a:lnTo>
                  <a:lnTo>
                    <a:pt x="822" y="109"/>
                  </a:lnTo>
                  <a:lnTo>
                    <a:pt x="822" y="112"/>
                  </a:lnTo>
                  <a:lnTo>
                    <a:pt x="822" y="112"/>
                  </a:lnTo>
                  <a:lnTo>
                    <a:pt x="825" y="112"/>
                  </a:lnTo>
                  <a:lnTo>
                    <a:pt x="828" y="115"/>
                  </a:lnTo>
                  <a:lnTo>
                    <a:pt x="837" y="118"/>
                  </a:lnTo>
                  <a:lnTo>
                    <a:pt x="843" y="118"/>
                  </a:lnTo>
                  <a:lnTo>
                    <a:pt x="843" y="121"/>
                  </a:lnTo>
                  <a:lnTo>
                    <a:pt x="846" y="121"/>
                  </a:lnTo>
                  <a:lnTo>
                    <a:pt x="843" y="121"/>
                  </a:lnTo>
                  <a:lnTo>
                    <a:pt x="840" y="124"/>
                  </a:lnTo>
                  <a:lnTo>
                    <a:pt x="837" y="127"/>
                  </a:lnTo>
                  <a:lnTo>
                    <a:pt x="837" y="130"/>
                  </a:lnTo>
                  <a:lnTo>
                    <a:pt x="837" y="130"/>
                  </a:lnTo>
                  <a:lnTo>
                    <a:pt x="837" y="130"/>
                  </a:lnTo>
                  <a:lnTo>
                    <a:pt x="837" y="133"/>
                  </a:lnTo>
                  <a:lnTo>
                    <a:pt x="837" y="136"/>
                  </a:lnTo>
                  <a:lnTo>
                    <a:pt x="837" y="139"/>
                  </a:lnTo>
                  <a:lnTo>
                    <a:pt x="837" y="139"/>
                  </a:lnTo>
                  <a:lnTo>
                    <a:pt x="837" y="139"/>
                  </a:lnTo>
                  <a:lnTo>
                    <a:pt x="831" y="139"/>
                  </a:lnTo>
                  <a:lnTo>
                    <a:pt x="822" y="142"/>
                  </a:lnTo>
                  <a:lnTo>
                    <a:pt x="825" y="145"/>
                  </a:lnTo>
                  <a:lnTo>
                    <a:pt x="828" y="151"/>
                  </a:lnTo>
                  <a:lnTo>
                    <a:pt x="828" y="155"/>
                  </a:lnTo>
                  <a:lnTo>
                    <a:pt x="828" y="155"/>
                  </a:lnTo>
                  <a:lnTo>
                    <a:pt x="828" y="158"/>
                  </a:lnTo>
                  <a:lnTo>
                    <a:pt x="828" y="158"/>
                  </a:lnTo>
                  <a:lnTo>
                    <a:pt x="828" y="161"/>
                  </a:lnTo>
                  <a:lnTo>
                    <a:pt x="828" y="161"/>
                  </a:lnTo>
                  <a:lnTo>
                    <a:pt x="828" y="161"/>
                  </a:lnTo>
                  <a:lnTo>
                    <a:pt x="825" y="164"/>
                  </a:lnTo>
                  <a:lnTo>
                    <a:pt x="825" y="164"/>
                  </a:lnTo>
                  <a:lnTo>
                    <a:pt x="825" y="167"/>
                  </a:lnTo>
                  <a:lnTo>
                    <a:pt x="828" y="167"/>
                  </a:lnTo>
                  <a:lnTo>
                    <a:pt x="831" y="164"/>
                  </a:lnTo>
                  <a:lnTo>
                    <a:pt x="834" y="164"/>
                  </a:lnTo>
                  <a:lnTo>
                    <a:pt x="837" y="164"/>
                  </a:lnTo>
                  <a:lnTo>
                    <a:pt x="843" y="164"/>
                  </a:lnTo>
                  <a:lnTo>
                    <a:pt x="861" y="167"/>
                  </a:lnTo>
                  <a:lnTo>
                    <a:pt x="864" y="167"/>
                  </a:lnTo>
                  <a:lnTo>
                    <a:pt x="864" y="170"/>
                  </a:lnTo>
                  <a:lnTo>
                    <a:pt x="864" y="170"/>
                  </a:lnTo>
                  <a:lnTo>
                    <a:pt x="864" y="173"/>
                  </a:lnTo>
                  <a:lnTo>
                    <a:pt x="861" y="176"/>
                  </a:lnTo>
                  <a:lnTo>
                    <a:pt x="861" y="176"/>
                  </a:lnTo>
                  <a:lnTo>
                    <a:pt x="864" y="176"/>
                  </a:lnTo>
                  <a:lnTo>
                    <a:pt x="864" y="179"/>
                  </a:lnTo>
                  <a:lnTo>
                    <a:pt x="873" y="182"/>
                  </a:lnTo>
                  <a:lnTo>
                    <a:pt x="876" y="185"/>
                  </a:lnTo>
                  <a:lnTo>
                    <a:pt x="876" y="188"/>
                  </a:lnTo>
                  <a:lnTo>
                    <a:pt x="876" y="191"/>
                  </a:lnTo>
                  <a:lnTo>
                    <a:pt x="876" y="191"/>
                  </a:lnTo>
                  <a:lnTo>
                    <a:pt x="873" y="197"/>
                  </a:lnTo>
                  <a:lnTo>
                    <a:pt x="873" y="197"/>
                  </a:lnTo>
                  <a:lnTo>
                    <a:pt x="873" y="197"/>
                  </a:lnTo>
                  <a:lnTo>
                    <a:pt x="873" y="200"/>
                  </a:lnTo>
                  <a:lnTo>
                    <a:pt x="873" y="206"/>
                  </a:lnTo>
                  <a:lnTo>
                    <a:pt x="876" y="215"/>
                  </a:lnTo>
                  <a:lnTo>
                    <a:pt x="879" y="215"/>
                  </a:lnTo>
                  <a:lnTo>
                    <a:pt x="876" y="215"/>
                  </a:lnTo>
                  <a:lnTo>
                    <a:pt x="876" y="218"/>
                  </a:lnTo>
                  <a:lnTo>
                    <a:pt x="876" y="218"/>
                  </a:lnTo>
                  <a:lnTo>
                    <a:pt x="876" y="218"/>
                  </a:lnTo>
                  <a:lnTo>
                    <a:pt x="876" y="221"/>
                  </a:lnTo>
                  <a:lnTo>
                    <a:pt x="873" y="221"/>
                  </a:lnTo>
                  <a:lnTo>
                    <a:pt x="873" y="221"/>
                  </a:lnTo>
                  <a:lnTo>
                    <a:pt x="873" y="224"/>
                  </a:lnTo>
                  <a:lnTo>
                    <a:pt x="873" y="224"/>
                  </a:lnTo>
                  <a:lnTo>
                    <a:pt x="873" y="224"/>
                  </a:lnTo>
                  <a:lnTo>
                    <a:pt x="873" y="224"/>
                  </a:lnTo>
                  <a:lnTo>
                    <a:pt x="873" y="224"/>
                  </a:lnTo>
                  <a:lnTo>
                    <a:pt x="873" y="227"/>
                  </a:lnTo>
                  <a:lnTo>
                    <a:pt x="870" y="227"/>
                  </a:lnTo>
                  <a:lnTo>
                    <a:pt x="870" y="227"/>
                  </a:lnTo>
                  <a:lnTo>
                    <a:pt x="870" y="227"/>
                  </a:lnTo>
                  <a:lnTo>
                    <a:pt x="873" y="230"/>
                  </a:lnTo>
                  <a:lnTo>
                    <a:pt x="873" y="230"/>
                  </a:lnTo>
                  <a:lnTo>
                    <a:pt x="882" y="234"/>
                  </a:lnTo>
                  <a:lnTo>
                    <a:pt x="882" y="234"/>
                  </a:lnTo>
                  <a:lnTo>
                    <a:pt x="886" y="234"/>
                  </a:lnTo>
                  <a:lnTo>
                    <a:pt x="886" y="234"/>
                  </a:lnTo>
                  <a:lnTo>
                    <a:pt x="886" y="234"/>
                  </a:lnTo>
                  <a:lnTo>
                    <a:pt x="886" y="234"/>
                  </a:lnTo>
                  <a:lnTo>
                    <a:pt x="886" y="230"/>
                  </a:lnTo>
                  <a:lnTo>
                    <a:pt x="886" y="230"/>
                  </a:lnTo>
                  <a:lnTo>
                    <a:pt x="886" y="230"/>
                  </a:lnTo>
                  <a:lnTo>
                    <a:pt x="889" y="230"/>
                  </a:lnTo>
                  <a:lnTo>
                    <a:pt x="889" y="230"/>
                  </a:lnTo>
                  <a:lnTo>
                    <a:pt x="889" y="230"/>
                  </a:lnTo>
                  <a:lnTo>
                    <a:pt x="892" y="230"/>
                  </a:lnTo>
                  <a:lnTo>
                    <a:pt x="901" y="234"/>
                  </a:lnTo>
                  <a:lnTo>
                    <a:pt x="901" y="234"/>
                  </a:lnTo>
                  <a:lnTo>
                    <a:pt x="901" y="237"/>
                  </a:lnTo>
                  <a:lnTo>
                    <a:pt x="898" y="249"/>
                  </a:lnTo>
                  <a:lnTo>
                    <a:pt x="898" y="249"/>
                  </a:lnTo>
                  <a:lnTo>
                    <a:pt x="898" y="252"/>
                  </a:lnTo>
                  <a:lnTo>
                    <a:pt x="895" y="252"/>
                  </a:lnTo>
                  <a:lnTo>
                    <a:pt x="895" y="255"/>
                  </a:lnTo>
                  <a:lnTo>
                    <a:pt x="892" y="255"/>
                  </a:lnTo>
                  <a:lnTo>
                    <a:pt x="895" y="255"/>
                  </a:lnTo>
                  <a:lnTo>
                    <a:pt x="895" y="255"/>
                  </a:lnTo>
                  <a:lnTo>
                    <a:pt x="901" y="255"/>
                  </a:lnTo>
                  <a:lnTo>
                    <a:pt x="904" y="255"/>
                  </a:lnTo>
                  <a:lnTo>
                    <a:pt x="913" y="258"/>
                  </a:lnTo>
                  <a:lnTo>
                    <a:pt x="913" y="261"/>
                  </a:lnTo>
                  <a:lnTo>
                    <a:pt x="913" y="261"/>
                  </a:lnTo>
                  <a:lnTo>
                    <a:pt x="913" y="261"/>
                  </a:lnTo>
                  <a:lnTo>
                    <a:pt x="913" y="264"/>
                  </a:lnTo>
                  <a:lnTo>
                    <a:pt x="916" y="267"/>
                  </a:lnTo>
                  <a:lnTo>
                    <a:pt x="913" y="273"/>
                  </a:lnTo>
                  <a:lnTo>
                    <a:pt x="910" y="282"/>
                  </a:lnTo>
                  <a:lnTo>
                    <a:pt x="913" y="285"/>
                  </a:lnTo>
                  <a:lnTo>
                    <a:pt x="916" y="282"/>
                  </a:lnTo>
                  <a:lnTo>
                    <a:pt x="919" y="282"/>
                  </a:lnTo>
                  <a:lnTo>
                    <a:pt x="922" y="282"/>
                  </a:lnTo>
                  <a:lnTo>
                    <a:pt x="934" y="282"/>
                  </a:lnTo>
                  <a:lnTo>
                    <a:pt x="940" y="279"/>
                  </a:lnTo>
                  <a:lnTo>
                    <a:pt x="943" y="279"/>
                  </a:lnTo>
                  <a:lnTo>
                    <a:pt x="943" y="279"/>
                  </a:lnTo>
                  <a:lnTo>
                    <a:pt x="946" y="279"/>
                  </a:lnTo>
                  <a:lnTo>
                    <a:pt x="946" y="279"/>
                  </a:lnTo>
                  <a:lnTo>
                    <a:pt x="946" y="279"/>
                  </a:lnTo>
                  <a:lnTo>
                    <a:pt x="946" y="282"/>
                  </a:lnTo>
                  <a:lnTo>
                    <a:pt x="946" y="282"/>
                  </a:lnTo>
                  <a:lnTo>
                    <a:pt x="943" y="285"/>
                  </a:lnTo>
                  <a:lnTo>
                    <a:pt x="943" y="288"/>
                  </a:lnTo>
                  <a:lnTo>
                    <a:pt x="940" y="291"/>
                  </a:lnTo>
                  <a:lnTo>
                    <a:pt x="940" y="291"/>
                  </a:lnTo>
                  <a:lnTo>
                    <a:pt x="943" y="291"/>
                  </a:lnTo>
                  <a:lnTo>
                    <a:pt x="943" y="291"/>
                  </a:lnTo>
                  <a:lnTo>
                    <a:pt x="946" y="294"/>
                  </a:lnTo>
                  <a:lnTo>
                    <a:pt x="946" y="294"/>
                  </a:lnTo>
                  <a:lnTo>
                    <a:pt x="946" y="294"/>
                  </a:lnTo>
                  <a:lnTo>
                    <a:pt x="946" y="294"/>
                  </a:lnTo>
                  <a:lnTo>
                    <a:pt x="946" y="297"/>
                  </a:lnTo>
                  <a:lnTo>
                    <a:pt x="943" y="297"/>
                  </a:lnTo>
                  <a:lnTo>
                    <a:pt x="943" y="300"/>
                  </a:lnTo>
                  <a:lnTo>
                    <a:pt x="946" y="303"/>
                  </a:lnTo>
                  <a:lnTo>
                    <a:pt x="943" y="310"/>
                  </a:lnTo>
                  <a:lnTo>
                    <a:pt x="943" y="313"/>
                  </a:lnTo>
                  <a:lnTo>
                    <a:pt x="940" y="319"/>
                  </a:lnTo>
                  <a:lnTo>
                    <a:pt x="940" y="322"/>
                  </a:lnTo>
                  <a:lnTo>
                    <a:pt x="937" y="322"/>
                  </a:lnTo>
                  <a:lnTo>
                    <a:pt x="937" y="325"/>
                  </a:lnTo>
                  <a:lnTo>
                    <a:pt x="934" y="325"/>
                  </a:lnTo>
                  <a:lnTo>
                    <a:pt x="931" y="328"/>
                  </a:lnTo>
                  <a:lnTo>
                    <a:pt x="931" y="328"/>
                  </a:lnTo>
                  <a:lnTo>
                    <a:pt x="931" y="328"/>
                  </a:lnTo>
                  <a:lnTo>
                    <a:pt x="931" y="331"/>
                  </a:lnTo>
                  <a:lnTo>
                    <a:pt x="931" y="331"/>
                  </a:lnTo>
                  <a:lnTo>
                    <a:pt x="931" y="334"/>
                  </a:lnTo>
                  <a:lnTo>
                    <a:pt x="931" y="334"/>
                  </a:lnTo>
                  <a:lnTo>
                    <a:pt x="928" y="334"/>
                  </a:lnTo>
                  <a:lnTo>
                    <a:pt x="928" y="334"/>
                  </a:lnTo>
                  <a:lnTo>
                    <a:pt x="928" y="334"/>
                  </a:lnTo>
                  <a:lnTo>
                    <a:pt x="928" y="337"/>
                  </a:lnTo>
                  <a:lnTo>
                    <a:pt x="928" y="340"/>
                  </a:lnTo>
                  <a:lnTo>
                    <a:pt x="928" y="343"/>
                  </a:lnTo>
                  <a:lnTo>
                    <a:pt x="928" y="346"/>
                  </a:lnTo>
                  <a:lnTo>
                    <a:pt x="928" y="349"/>
                  </a:lnTo>
                  <a:lnTo>
                    <a:pt x="928" y="349"/>
                  </a:lnTo>
                  <a:lnTo>
                    <a:pt x="928" y="352"/>
                  </a:lnTo>
                  <a:lnTo>
                    <a:pt x="928" y="352"/>
                  </a:lnTo>
                  <a:lnTo>
                    <a:pt x="928" y="355"/>
                  </a:lnTo>
                  <a:lnTo>
                    <a:pt x="928" y="355"/>
                  </a:lnTo>
                  <a:lnTo>
                    <a:pt x="928" y="358"/>
                  </a:lnTo>
                  <a:lnTo>
                    <a:pt x="928" y="361"/>
                  </a:lnTo>
                  <a:lnTo>
                    <a:pt x="928" y="361"/>
                  </a:lnTo>
                  <a:lnTo>
                    <a:pt x="925" y="361"/>
                  </a:lnTo>
                  <a:lnTo>
                    <a:pt x="925" y="364"/>
                  </a:lnTo>
                  <a:lnTo>
                    <a:pt x="925" y="364"/>
                  </a:lnTo>
                  <a:lnTo>
                    <a:pt x="925" y="364"/>
                  </a:lnTo>
                  <a:lnTo>
                    <a:pt x="925" y="367"/>
                  </a:lnTo>
                  <a:lnTo>
                    <a:pt x="925" y="370"/>
                  </a:lnTo>
                  <a:lnTo>
                    <a:pt x="925" y="370"/>
                  </a:lnTo>
                  <a:lnTo>
                    <a:pt x="925" y="373"/>
                  </a:lnTo>
                  <a:lnTo>
                    <a:pt x="925" y="373"/>
                  </a:lnTo>
                  <a:lnTo>
                    <a:pt x="925" y="373"/>
                  </a:lnTo>
                  <a:lnTo>
                    <a:pt x="928" y="373"/>
                  </a:lnTo>
                  <a:lnTo>
                    <a:pt x="940" y="370"/>
                  </a:lnTo>
                  <a:lnTo>
                    <a:pt x="937" y="379"/>
                  </a:lnTo>
                  <a:lnTo>
                    <a:pt x="934" y="379"/>
                  </a:lnTo>
                  <a:lnTo>
                    <a:pt x="916" y="385"/>
                  </a:lnTo>
                  <a:lnTo>
                    <a:pt x="913" y="389"/>
                  </a:lnTo>
                  <a:lnTo>
                    <a:pt x="913" y="389"/>
                  </a:lnTo>
                  <a:lnTo>
                    <a:pt x="913" y="389"/>
                  </a:lnTo>
                  <a:lnTo>
                    <a:pt x="913" y="392"/>
                  </a:lnTo>
                  <a:lnTo>
                    <a:pt x="916" y="392"/>
                  </a:lnTo>
                  <a:lnTo>
                    <a:pt x="919" y="392"/>
                  </a:lnTo>
                  <a:lnTo>
                    <a:pt x="919" y="395"/>
                  </a:lnTo>
                  <a:lnTo>
                    <a:pt x="919" y="395"/>
                  </a:lnTo>
                  <a:lnTo>
                    <a:pt x="919" y="395"/>
                  </a:lnTo>
                  <a:lnTo>
                    <a:pt x="919" y="395"/>
                  </a:lnTo>
                  <a:lnTo>
                    <a:pt x="919" y="395"/>
                  </a:lnTo>
                  <a:lnTo>
                    <a:pt x="919" y="398"/>
                  </a:lnTo>
                  <a:lnTo>
                    <a:pt x="916" y="401"/>
                  </a:lnTo>
                  <a:lnTo>
                    <a:pt x="916" y="401"/>
                  </a:lnTo>
                  <a:lnTo>
                    <a:pt x="916" y="404"/>
                  </a:lnTo>
                  <a:lnTo>
                    <a:pt x="916" y="404"/>
                  </a:lnTo>
                  <a:lnTo>
                    <a:pt x="916" y="404"/>
                  </a:lnTo>
                  <a:lnTo>
                    <a:pt x="916" y="407"/>
                  </a:lnTo>
                  <a:lnTo>
                    <a:pt x="913" y="410"/>
                  </a:lnTo>
                  <a:lnTo>
                    <a:pt x="913" y="413"/>
                  </a:lnTo>
                  <a:lnTo>
                    <a:pt x="913" y="416"/>
                  </a:lnTo>
                  <a:lnTo>
                    <a:pt x="910" y="416"/>
                  </a:lnTo>
                  <a:lnTo>
                    <a:pt x="907" y="419"/>
                  </a:lnTo>
                  <a:lnTo>
                    <a:pt x="907" y="422"/>
                  </a:lnTo>
                  <a:lnTo>
                    <a:pt x="907" y="425"/>
                  </a:lnTo>
                  <a:lnTo>
                    <a:pt x="904" y="425"/>
                  </a:lnTo>
                  <a:lnTo>
                    <a:pt x="904" y="425"/>
                  </a:lnTo>
                  <a:lnTo>
                    <a:pt x="901" y="428"/>
                  </a:lnTo>
                  <a:lnTo>
                    <a:pt x="898" y="431"/>
                  </a:lnTo>
                  <a:lnTo>
                    <a:pt x="895" y="434"/>
                  </a:lnTo>
                  <a:lnTo>
                    <a:pt x="892" y="434"/>
                  </a:lnTo>
                  <a:lnTo>
                    <a:pt x="886" y="437"/>
                  </a:lnTo>
                  <a:lnTo>
                    <a:pt x="886" y="437"/>
                  </a:lnTo>
                  <a:lnTo>
                    <a:pt x="886" y="440"/>
                  </a:lnTo>
                  <a:lnTo>
                    <a:pt x="886" y="440"/>
                  </a:lnTo>
                  <a:lnTo>
                    <a:pt x="882" y="443"/>
                  </a:lnTo>
                  <a:lnTo>
                    <a:pt x="882" y="443"/>
                  </a:lnTo>
                  <a:lnTo>
                    <a:pt x="882" y="443"/>
                  </a:lnTo>
                  <a:lnTo>
                    <a:pt x="882" y="446"/>
                  </a:lnTo>
                  <a:lnTo>
                    <a:pt x="882" y="446"/>
                  </a:lnTo>
                  <a:lnTo>
                    <a:pt x="882" y="446"/>
                  </a:lnTo>
                  <a:lnTo>
                    <a:pt x="882" y="449"/>
                  </a:lnTo>
                  <a:lnTo>
                    <a:pt x="882" y="449"/>
                  </a:lnTo>
                  <a:lnTo>
                    <a:pt x="882" y="452"/>
                  </a:lnTo>
                  <a:lnTo>
                    <a:pt x="882" y="452"/>
                  </a:lnTo>
                  <a:lnTo>
                    <a:pt x="882" y="452"/>
                  </a:lnTo>
                  <a:lnTo>
                    <a:pt x="879" y="452"/>
                  </a:lnTo>
                  <a:lnTo>
                    <a:pt x="876" y="452"/>
                  </a:lnTo>
                  <a:lnTo>
                    <a:pt x="867" y="458"/>
                  </a:lnTo>
                  <a:lnTo>
                    <a:pt x="867" y="458"/>
                  </a:lnTo>
                  <a:lnTo>
                    <a:pt x="864" y="458"/>
                  </a:lnTo>
                  <a:lnTo>
                    <a:pt x="855" y="458"/>
                  </a:lnTo>
                  <a:lnTo>
                    <a:pt x="849" y="452"/>
                  </a:lnTo>
                  <a:lnTo>
                    <a:pt x="849" y="452"/>
                  </a:lnTo>
                  <a:lnTo>
                    <a:pt x="849" y="452"/>
                  </a:lnTo>
                  <a:lnTo>
                    <a:pt x="849" y="449"/>
                  </a:lnTo>
                  <a:lnTo>
                    <a:pt x="849" y="446"/>
                  </a:lnTo>
                  <a:lnTo>
                    <a:pt x="849" y="446"/>
                  </a:lnTo>
                  <a:lnTo>
                    <a:pt x="849" y="446"/>
                  </a:lnTo>
                  <a:lnTo>
                    <a:pt x="849" y="440"/>
                  </a:lnTo>
                  <a:lnTo>
                    <a:pt x="846" y="437"/>
                  </a:lnTo>
                  <a:lnTo>
                    <a:pt x="846" y="437"/>
                  </a:lnTo>
                  <a:lnTo>
                    <a:pt x="846" y="437"/>
                  </a:lnTo>
                  <a:lnTo>
                    <a:pt x="843" y="437"/>
                  </a:lnTo>
                  <a:lnTo>
                    <a:pt x="843" y="437"/>
                  </a:lnTo>
                  <a:lnTo>
                    <a:pt x="840" y="434"/>
                  </a:lnTo>
                  <a:lnTo>
                    <a:pt x="834" y="431"/>
                  </a:lnTo>
                  <a:lnTo>
                    <a:pt x="831" y="431"/>
                  </a:lnTo>
                  <a:lnTo>
                    <a:pt x="831" y="431"/>
                  </a:lnTo>
                  <a:lnTo>
                    <a:pt x="825" y="431"/>
                  </a:lnTo>
                  <a:lnTo>
                    <a:pt x="816" y="434"/>
                  </a:lnTo>
                  <a:lnTo>
                    <a:pt x="800" y="440"/>
                  </a:lnTo>
                  <a:lnTo>
                    <a:pt x="800" y="443"/>
                  </a:lnTo>
                  <a:lnTo>
                    <a:pt x="800" y="443"/>
                  </a:lnTo>
                  <a:lnTo>
                    <a:pt x="800" y="443"/>
                  </a:lnTo>
                  <a:lnTo>
                    <a:pt x="800" y="446"/>
                  </a:lnTo>
                  <a:lnTo>
                    <a:pt x="800" y="446"/>
                  </a:lnTo>
                  <a:lnTo>
                    <a:pt x="800" y="449"/>
                  </a:lnTo>
                  <a:lnTo>
                    <a:pt x="800" y="449"/>
                  </a:lnTo>
                  <a:lnTo>
                    <a:pt x="803" y="452"/>
                  </a:lnTo>
                  <a:lnTo>
                    <a:pt x="803" y="452"/>
                  </a:lnTo>
                  <a:lnTo>
                    <a:pt x="803" y="455"/>
                  </a:lnTo>
                  <a:lnTo>
                    <a:pt x="803" y="455"/>
                  </a:lnTo>
                  <a:lnTo>
                    <a:pt x="803" y="461"/>
                  </a:lnTo>
                  <a:lnTo>
                    <a:pt x="803" y="461"/>
                  </a:lnTo>
                  <a:lnTo>
                    <a:pt x="803" y="464"/>
                  </a:lnTo>
                  <a:lnTo>
                    <a:pt x="803" y="464"/>
                  </a:lnTo>
                  <a:lnTo>
                    <a:pt x="803" y="468"/>
                  </a:lnTo>
                  <a:lnTo>
                    <a:pt x="803" y="468"/>
                  </a:lnTo>
                  <a:lnTo>
                    <a:pt x="806" y="468"/>
                  </a:lnTo>
                  <a:lnTo>
                    <a:pt x="809" y="468"/>
                  </a:lnTo>
                  <a:lnTo>
                    <a:pt x="812" y="468"/>
                  </a:lnTo>
                  <a:lnTo>
                    <a:pt x="812" y="471"/>
                  </a:lnTo>
                  <a:lnTo>
                    <a:pt x="812" y="471"/>
                  </a:lnTo>
                  <a:lnTo>
                    <a:pt x="812" y="471"/>
                  </a:lnTo>
                  <a:lnTo>
                    <a:pt x="812" y="474"/>
                  </a:lnTo>
                  <a:lnTo>
                    <a:pt x="809" y="477"/>
                  </a:lnTo>
                  <a:lnTo>
                    <a:pt x="809" y="480"/>
                  </a:lnTo>
                  <a:lnTo>
                    <a:pt x="809" y="480"/>
                  </a:lnTo>
                  <a:lnTo>
                    <a:pt x="797" y="480"/>
                  </a:lnTo>
                  <a:lnTo>
                    <a:pt x="794" y="480"/>
                  </a:lnTo>
                  <a:lnTo>
                    <a:pt x="788" y="486"/>
                  </a:lnTo>
                  <a:lnTo>
                    <a:pt x="788" y="486"/>
                  </a:lnTo>
                  <a:lnTo>
                    <a:pt x="788" y="486"/>
                  </a:lnTo>
                  <a:lnTo>
                    <a:pt x="785" y="486"/>
                  </a:lnTo>
                  <a:lnTo>
                    <a:pt x="782" y="486"/>
                  </a:lnTo>
                  <a:lnTo>
                    <a:pt x="779" y="483"/>
                  </a:lnTo>
                  <a:lnTo>
                    <a:pt x="779" y="483"/>
                  </a:lnTo>
                  <a:lnTo>
                    <a:pt x="776" y="483"/>
                  </a:lnTo>
                  <a:lnTo>
                    <a:pt x="776" y="483"/>
                  </a:lnTo>
                  <a:lnTo>
                    <a:pt x="773" y="483"/>
                  </a:lnTo>
                  <a:lnTo>
                    <a:pt x="767" y="486"/>
                  </a:lnTo>
                  <a:lnTo>
                    <a:pt x="761" y="486"/>
                  </a:lnTo>
                  <a:lnTo>
                    <a:pt x="755" y="486"/>
                  </a:lnTo>
                  <a:lnTo>
                    <a:pt x="755" y="486"/>
                  </a:lnTo>
                  <a:lnTo>
                    <a:pt x="749" y="489"/>
                  </a:lnTo>
                  <a:lnTo>
                    <a:pt x="743" y="492"/>
                  </a:lnTo>
                  <a:lnTo>
                    <a:pt x="743" y="492"/>
                  </a:lnTo>
                  <a:lnTo>
                    <a:pt x="743" y="492"/>
                  </a:lnTo>
                  <a:lnTo>
                    <a:pt x="743" y="492"/>
                  </a:lnTo>
                  <a:lnTo>
                    <a:pt x="739" y="495"/>
                  </a:lnTo>
                  <a:lnTo>
                    <a:pt x="736" y="498"/>
                  </a:lnTo>
                  <a:lnTo>
                    <a:pt x="733" y="498"/>
                  </a:lnTo>
                  <a:lnTo>
                    <a:pt x="733" y="501"/>
                  </a:lnTo>
                  <a:lnTo>
                    <a:pt x="733" y="501"/>
                  </a:lnTo>
                  <a:lnTo>
                    <a:pt x="733" y="501"/>
                  </a:lnTo>
                  <a:lnTo>
                    <a:pt x="733" y="501"/>
                  </a:lnTo>
                  <a:lnTo>
                    <a:pt x="733" y="504"/>
                  </a:lnTo>
                  <a:lnTo>
                    <a:pt x="724" y="513"/>
                  </a:lnTo>
                  <a:lnTo>
                    <a:pt x="718" y="519"/>
                  </a:lnTo>
                  <a:lnTo>
                    <a:pt x="718" y="522"/>
                  </a:lnTo>
                  <a:lnTo>
                    <a:pt x="715" y="528"/>
                  </a:lnTo>
                  <a:lnTo>
                    <a:pt x="715" y="528"/>
                  </a:lnTo>
                  <a:lnTo>
                    <a:pt x="715" y="531"/>
                  </a:lnTo>
                  <a:lnTo>
                    <a:pt x="715" y="531"/>
                  </a:lnTo>
                  <a:lnTo>
                    <a:pt x="715" y="531"/>
                  </a:lnTo>
                  <a:lnTo>
                    <a:pt x="715" y="531"/>
                  </a:lnTo>
                  <a:lnTo>
                    <a:pt x="715" y="531"/>
                  </a:lnTo>
                  <a:lnTo>
                    <a:pt x="715" y="534"/>
                  </a:lnTo>
                  <a:lnTo>
                    <a:pt x="718" y="534"/>
                  </a:lnTo>
                  <a:lnTo>
                    <a:pt x="718" y="534"/>
                  </a:lnTo>
                  <a:lnTo>
                    <a:pt x="718" y="534"/>
                  </a:lnTo>
                  <a:lnTo>
                    <a:pt x="718" y="537"/>
                  </a:lnTo>
                  <a:lnTo>
                    <a:pt x="721" y="537"/>
                  </a:lnTo>
                  <a:lnTo>
                    <a:pt x="721" y="540"/>
                  </a:lnTo>
                  <a:lnTo>
                    <a:pt x="721" y="540"/>
                  </a:lnTo>
                  <a:lnTo>
                    <a:pt x="721" y="540"/>
                  </a:lnTo>
                  <a:lnTo>
                    <a:pt x="721" y="540"/>
                  </a:lnTo>
                  <a:lnTo>
                    <a:pt x="721" y="540"/>
                  </a:lnTo>
                  <a:lnTo>
                    <a:pt x="724" y="544"/>
                  </a:lnTo>
                  <a:lnTo>
                    <a:pt x="724" y="544"/>
                  </a:lnTo>
                  <a:lnTo>
                    <a:pt x="727" y="544"/>
                  </a:lnTo>
                  <a:lnTo>
                    <a:pt x="727" y="544"/>
                  </a:lnTo>
                  <a:lnTo>
                    <a:pt x="727" y="540"/>
                  </a:lnTo>
                  <a:lnTo>
                    <a:pt x="727" y="540"/>
                  </a:lnTo>
                  <a:lnTo>
                    <a:pt x="730" y="537"/>
                  </a:lnTo>
                  <a:lnTo>
                    <a:pt x="730" y="537"/>
                  </a:lnTo>
                  <a:lnTo>
                    <a:pt x="730" y="537"/>
                  </a:lnTo>
                  <a:lnTo>
                    <a:pt x="730" y="537"/>
                  </a:lnTo>
                  <a:lnTo>
                    <a:pt x="733" y="537"/>
                  </a:lnTo>
                  <a:lnTo>
                    <a:pt x="736" y="537"/>
                  </a:lnTo>
                  <a:lnTo>
                    <a:pt x="743" y="534"/>
                  </a:lnTo>
                  <a:lnTo>
                    <a:pt x="749" y="531"/>
                  </a:lnTo>
                  <a:lnTo>
                    <a:pt x="752" y="528"/>
                  </a:lnTo>
                  <a:lnTo>
                    <a:pt x="752" y="528"/>
                  </a:lnTo>
                  <a:lnTo>
                    <a:pt x="752" y="528"/>
                  </a:lnTo>
                  <a:lnTo>
                    <a:pt x="752" y="531"/>
                  </a:lnTo>
                  <a:lnTo>
                    <a:pt x="752" y="531"/>
                  </a:lnTo>
                  <a:lnTo>
                    <a:pt x="755" y="531"/>
                  </a:lnTo>
                  <a:lnTo>
                    <a:pt x="755" y="531"/>
                  </a:lnTo>
                  <a:lnTo>
                    <a:pt x="755" y="531"/>
                  </a:lnTo>
                  <a:lnTo>
                    <a:pt x="752" y="534"/>
                  </a:lnTo>
                  <a:lnTo>
                    <a:pt x="752" y="534"/>
                  </a:lnTo>
                  <a:lnTo>
                    <a:pt x="752" y="537"/>
                  </a:lnTo>
                  <a:lnTo>
                    <a:pt x="752" y="537"/>
                  </a:lnTo>
                  <a:lnTo>
                    <a:pt x="755" y="537"/>
                  </a:lnTo>
                  <a:lnTo>
                    <a:pt x="755" y="537"/>
                  </a:lnTo>
                  <a:lnTo>
                    <a:pt x="755" y="537"/>
                  </a:lnTo>
                  <a:lnTo>
                    <a:pt x="758" y="544"/>
                  </a:lnTo>
                  <a:lnTo>
                    <a:pt x="758" y="547"/>
                  </a:lnTo>
                  <a:lnTo>
                    <a:pt x="758" y="547"/>
                  </a:lnTo>
                  <a:lnTo>
                    <a:pt x="758" y="553"/>
                  </a:lnTo>
                  <a:lnTo>
                    <a:pt x="758" y="556"/>
                  </a:lnTo>
                  <a:lnTo>
                    <a:pt x="761" y="559"/>
                  </a:lnTo>
                  <a:lnTo>
                    <a:pt x="761" y="562"/>
                  </a:lnTo>
                  <a:lnTo>
                    <a:pt x="761" y="562"/>
                  </a:lnTo>
                  <a:lnTo>
                    <a:pt x="761" y="565"/>
                  </a:lnTo>
                  <a:lnTo>
                    <a:pt x="761" y="565"/>
                  </a:lnTo>
                  <a:lnTo>
                    <a:pt x="761" y="565"/>
                  </a:lnTo>
                  <a:lnTo>
                    <a:pt x="761" y="568"/>
                  </a:lnTo>
                  <a:lnTo>
                    <a:pt x="761" y="571"/>
                  </a:lnTo>
                  <a:lnTo>
                    <a:pt x="761" y="571"/>
                  </a:lnTo>
                  <a:lnTo>
                    <a:pt x="752" y="580"/>
                  </a:lnTo>
                  <a:lnTo>
                    <a:pt x="746" y="586"/>
                  </a:lnTo>
                  <a:lnTo>
                    <a:pt x="746" y="589"/>
                  </a:lnTo>
                  <a:lnTo>
                    <a:pt x="746" y="589"/>
                  </a:lnTo>
                  <a:lnTo>
                    <a:pt x="746" y="589"/>
                  </a:lnTo>
                  <a:lnTo>
                    <a:pt x="746" y="589"/>
                  </a:lnTo>
                  <a:lnTo>
                    <a:pt x="746" y="589"/>
                  </a:lnTo>
                  <a:lnTo>
                    <a:pt x="749" y="595"/>
                  </a:lnTo>
                  <a:lnTo>
                    <a:pt x="749" y="595"/>
                  </a:lnTo>
                  <a:lnTo>
                    <a:pt x="749" y="598"/>
                  </a:lnTo>
                  <a:lnTo>
                    <a:pt x="749" y="598"/>
                  </a:lnTo>
                  <a:lnTo>
                    <a:pt x="749" y="598"/>
                  </a:lnTo>
                  <a:lnTo>
                    <a:pt x="743" y="601"/>
                  </a:lnTo>
                  <a:lnTo>
                    <a:pt x="739" y="604"/>
                  </a:lnTo>
                  <a:lnTo>
                    <a:pt x="736" y="607"/>
                  </a:lnTo>
                  <a:lnTo>
                    <a:pt x="736" y="607"/>
                  </a:lnTo>
                  <a:lnTo>
                    <a:pt x="736" y="607"/>
                  </a:lnTo>
                  <a:lnTo>
                    <a:pt x="727" y="604"/>
                  </a:lnTo>
                  <a:lnTo>
                    <a:pt x="700" y="604"/>
                  </a:lnTo>
                  <a:lnTo>
                    <a:pt x="700" y="607"/>
                  </a:lnTo>
                  <a:lnTo>
                    <a:pt x="700" y="610"/>
                  </a:lnTo>
                  <a:lnTo>
                    <a:pt x="703" y="610"/>
                  </a:lnTo>
                  <a:lnTo>
                    <a:pt x="703" y="613"/>
                  </a:lnTo>
                  <a:lnTo>
                    <a:pt x="703" y="616"/>
                  </a:lnTo>
                  <a:lnTo>
                    <a:pt x="706" y="616"/>
                  </a:lnTo>
                  <a:lnTo>
                    <a:pt x="703" y="619"/>
                  </a:lnTo>
                  <a:lnTo>
                    <a:pt x="703" y="623"/>
                  </a:lnTo>
                  <a:lnTo>
                    <a:pt x="703" y="626"/>
                  </a:lnTo>
                  <a:lnTo>
                    <a:pt x="706" y="629"/>
                  </a:lnTo>
                  <a:lnTo>
                    <a:pt x="706" y="632"/>
                  </a:lnTo>
                  <a:lnTo>
                    <a:pt x="706" y="635"/>
                  </a:lnTo>
                  <a:lnTo>
                    <a:pt x="706" y="638"/>
                  </a:lnTo>
                  <a:lnTo>
                    <a:pt x="703" y="641"/>
                  </a:lnTo>
                  <a:lnTo>
                    <a:pt x="700" y="641"/>
                  </a:lnTo>
                  <a:lnTo>
                    <a:pt x="700" y="644"/>
                  </a:lnTo>
                  <a:lnTo>
                    <a:pt x="700" y="647"/>
                  </a:lnTo>
                  <a:lnTo>
                    <a:pt x="697" y="647"/>
                  </a:lnTo>
                  <a:lnTo>
                    <a:pt x="697" y="650"/>
                  </a:lnTo>
                  <a:lnTo>
                    <a:pt x="697" y="650"/>
                  </a:lnTo>
                  <a:lnTo>
                    <a:pt x="697" y="650"/>
                  </a:lnTo>
                  <a:lnTo>
                    <a:pt x="697" y="650"/>
                  </a:lnTo>
                  <a:lnTo>
                    <a:pt x="697" y="653"/>
                  </a:lnTo>
                  <a:lnTo>
                    <a:pt x="694" y="653"/>
                  </a:lnTo>
                  <a:lnTo>
                    <a:pt x="691" y="653"/>
                  </a:lnTo>
                  <a:lnTo>
                    <a:pt x="688" y="662"/>
                  </a:lnTo>
                  <a:lnTo>
                    <a:pt x="688" y="665"/>
                  </a:lnTo>
                  <a:lnTo>
                    <a:pt x="688" y="668"/>
                  </a:lnTo>
                  <a:lnTo>
                    <a:pt x="685" y="668"/>
                  </a:lnTo>
                  <a:lnTo>
                    <a:pt x="685" y="674"/>
                  </a:lnTo>
                  <a:lnTo>
                    <a:pt x="685" y="677"/>
                  </a:lnTo>
                  <a:lnTo>
                    <a:pt x="685" y="677"/>
                  </a:lnTo>
                  <a:lnTo>
                    <a:pt x="685" y="677"/>
                  </a:lnTo>
                  <a:lnTo>
                    <a:pt x="682" y="677"/>
                  </a:lnTo>
                  <a:lnTo>
                    <a:pt x="679" y="677"/>
                  </a:lnTo>
                  <a:lnTo>
                    <a:pt x="676" y="680"/>
                  </a:lnTo>
                  <a:lnTo>
                    <a:pt x="669" y="686"/>
                  </a:lnTo>
                  <a:lnTo>
                    <a:pt x="666" y="689"/>
                  </a:lnTo>
                  <a:lnTo>
                    <a:pt x="666" y="689"/>
                  </a:lnTo>
                  <a:lnTo>
                    <a:pt x="666" y="692"/>
                  </a:lnTo>
                  <a:lnTo>
                    <a:pt x="666" y="692"/>
                  </a:lnTo>
                  <a:lnTo>
                    <a:pt x="666" y="695"/>
                  </a:lnTo>
                  <a:lnTo>
                    <a:pt x="660" y="698"/>
                  </a:lnTo>
                  <a:lnTo>
                    <a:pt x="660" y="698"/>
                  </a:lnTo>
                  <a:lnTo>
                    <a:pt x="657" y="702"/>
                  </a:lnTo>
                  <a:lnTo>
                    <a:pt x="654" y="702"/>
                  </a:lnTo>
                  <a:lnTo>
                    <a:pt x="651" y="702"/>
                  </a:lnTo>
                  <a:lnTo>
                    <a:pt x="648" y="702"/>
                  </a:lnTo>
                  <a:lnTo>
                    <a:pt x="645" y="698"/>
                  </a:lnTo>
                  <a:lnTo>
                    <a:pt x="642" y="692"/>
                  </a:lnTo>
                  <a:lnTo>
                    <a:pt x="642" y="692"/>
                  </a:lnTo>
                  <a:lnTo>
                    <a:pt x="642" y="692"/>
                  </a:lnTo>
                  <a:lnTo>
                    <a:pt x="639" y="692"/>
                  </a:lnTo>
                  <a:lnTo>
                    <a:pt x="639" y="692"/>
                  </a:lnTo>
                  <a:lnTo>
                    <a:pt x="636" y="692"/>
                  </a:lnTo>
                  <a:lnTo>
                    <a:pt x="633" y="698"/>
                  </a:lnTo>
                  <a:lnTo>
                    <a:pt x="621" y="708"/>
                  </a:lnTo>
                  <a:lnTo>
                    <a:pt x="621" y="708"/>
                  </a:lnTo>
                  <a:lnTo>
                    <a:pt x="621" y="711"/>
                  </a:lnTo>
                  <a:lnTo>
                    <a:pt x="621" y="711"/>
                  </a:lnTo>
                  <a:lnTo>
                    <a:pt x="615" y="714"/>
                  </a:lnTo>
                  <a:lnTo>
                    <a:pt x="615" y="714"/>
                  </a:lnTo>
                  <a:lnTo>
                    <a:pt x="615" y="717"/>
                  </a:lnTo>
                  <a:lnTo>
                    <a:pt x="612" y="720"/>
                  </a:lnTo>
                  <a:lnTo>
                    <a:pt x="599" y="732"/>
                  </a:lnTo>
                  <a:lnTo>
                    <a:pt x="599" y="732"/>
                  </a:lnTo>
                  <a:lnTo>
                    <a:pt x="599" y="735"/>
                  </a:lnTo>
                  <a:lnTo>
                    <a:pt x="599" y="735"/>
                  </a:lnTo>
                  <a:lnTo>
                    <a:pt x="599" y="735"/>
                  </a:lnTo>
                  <a:lnTo>
                    <a:pt x="599" y="735"/>
                  </a:lnTo>
                  <a:lnTo>
                    <a:pt x="599" y="735"/>
                  </a:lnTo>
                  <a:lnTo>
                    <a:pt x="599" y="738"/>
                  </a:lnTo>
                  <a:lnTo>
                    <a:pt x="599" y="738"/>
                  </a:lnTo>
                  <a:lnTo>
                    <a:pt x="599" y="738"/>
                  </a:lnTo>
                  <a:lnTo>
                    <a:pt x="599" y="738"/>
                  </a:lnTo>
                  <a:lnTo>
                    <a:pt x="599" y="738"/>
                  </a:lnTo>
                  <a:lnTo>
                    <a:pt x="599" y="741"/>
                  </a:lnTo>
                  <a:lnTo>
                    <a:pt x="599" y="741"/>
                  </a:lnTo>
                  <a:lnTo>
                    <a:pt x="599" y="741"/>
                  </a:lnTo>
                  <a:lnTo>
                    <a:pt x="603" y="741"/>
                  </a:lnTo>
                  <a:lnTo>
                    <a:pt x="606" y="747"/>
                  </a:lnTo>
                  <a:lnTo>
                    <a:pt x="609" y="747"/>
                  </a:lnTo>
                  <a:lnTo>
                    <a:pt x="609" y="747"/>
                  </a:lnTo>
                  <a:lnTo>
                    <a:pt x="609" y="747"/>
                  </a:lnTo>
                  <a:lnTo>
                    <a:pt x="609" y="750"/>
                  </a:lnTo>
                  <a:lnTo>
                    <a:pt x="609" y="750"/>
                  </a:lnTo>
                  <a:lnTo>
                    <a:pt x="609" y="759"/>
                  </a:lnTo>
                  <a:lnTo>
                    <a:pt x="606" y="762"/>
                  </a:lnTo>
                  <a:lnTo>
                    <a:pt x="606" y="765"/>
                  </a:lnTo>
                  <a:lnTo>
                    <a:pt x="606" y="765"/>
                  </a:lnTo>
                  <a:lnTo>
                    <a:pt x="603" y="765"/>
                  </a:lnTo>
                  <a:lnTo>
                    <a:pt x="603" y="768"/>
                  </a:lnTo>
                  <a:lnTo>
                    <a:pt x="599" y="768"/>
                  </a:lnTo>
                  <a:lnTo>
                    <a:pt x="599" y="774"/>
                  </a:lnTo>
                  <a:lnTo>
                    <a:pt x="590" y="768"/>
                  </a:lnTo>
                  <a:lnTo>
                    <a:pt x="587" y="768"/>
                  </a:lnTo>
                  <a:lnTo>
                    <a:pt x="587" y="768"/>
                  </a:lnTo>
                  <a:lnTo>
                    <a:pt x="581" y="771"/>
                  </a:lnTo>
                  <a:lnTo>
                    <a:pt x="578" y="771"/>
                  </a:lnTo>
                  <a:lnTo>
                    <a:pt x="578" y="771"/>
                  </a:lnTo>
                  <a:lnTo>
                    <a:pt x="578" y="768"/>
                  </a:lnTo>
                  <a:lnTo>
                    <a:pt x="578" y="765"/>
                  </a:lnTo>
                  <a:lnTo>
                    <a:pt x="575" y="765"/>
                  </a:lnTo>
                  <a:lnTo>
                    <a:pt x="572" y="756"/>
                  </a:lnTo>
                  <a:lnTo>
                    <a:pt x="560" y="741"/>
                  </a:lnTo>
                  <a:lnTo>
                    <a:pt x="557" y="738"/>
                  </a:lnTo>
                  <a:lnTo>
                    <a:pt x="557" y="735"/>
                  </a:lnTo>
                  <a:lnTo>
                    <a:pt x="557" y="732"/>
                  </a:lnTo>
                  <a:lnTo>
                    <a:pt x="560" y="729"/>
                  </a:lnTo>
                  <a:lnTo>
                    <a:pt x="560" y="726"/>
                  </a:lnTo>
                  <a:lnTo>
                    <a:pt x="557" y="720"/>
                  </a:lnTo>
                  <a:lnTo>
                    <a:pt x="557" y="714"/>
                  </a:lnTo>
                  <a:lnTo>
                    <a:pt x="557" y="711"/>
                  </a:lnTo>
                  <a:lnTo>
                    <a:pt x="554" y="711"/>
                  </a:lnTo>
                  <a:lnTo>
                    <a:pt x="554" y="711"/>
                  </a:lnTo>
                  <a:lnTo>
                    <a:pt x="554" y="711"/>
                  </a:lnTo>
                  <a:lnTo>
                    <a:pt x="554" y="711"/>
                  </a:lnTo>
                  <a:lnTo>
                    <a:pt x="551" y="714"/>
                  </a:lnTo>
                  <a:lnTo>
                    <a:pt x="548" y="714"/>
                  </a:lnTo>
                  <a:lnTo>
                    <a:pt x="548" y="714"/>
                  </a:lnTo>
                  <a:lnTo>
                    <a:pt x="545" y="711"/>
                  </a:lnTo>
                  <a:lnTo>
                    <a:pt x="542" y="708"/>
                  </a:lnTo>
                  <a:lnTo>
                    <a:pt x="536" y="698"/>
                  </a:lnTo>
                  <a:lnTo>
                    <a:pt x="533" y="698"/>
                  </a:lnTo>
                  <a:lnTo>
                    <a:pt x="526" y="695"/>
                  </a:lnTo>
                  <a:lnTo>
                    <a:pt x="523" y="695"/>
                  </a:lnTo>
                  <a:lnTo>
                    <a:pt x="523" y="692"/>
                  </a:lnTo>
                  <a:lnTo>
                    <a:pt x="523" y="692"/>
                  </a:lnTo>
                  <a:lnTo>
                    <a:pt x="523" y="689"/>
                  </a:lnTo>
                  <a:lnTo>
                    <a:pt x="523" y="689"/>
                  </a:lnTo>
                  <a:lnTo>
                    <a:pt x="523" y="686"/>
                  </a:lnTo>
                  <a:lnTo>
                    <a:pt x="523" y="683"/>
                  </a:lnTo>
                  <a:lnTo>
                    <a:pt x="526" y="680"/>
                  </a:lnTo>
                  <a:lnTo>
                    <a:pt x="526" y="674"/>
                  </a:lnTo>
                  <a:lnTo>
                    <a:pt x="511" y="671"/>
                  </a:lnTo>
                  <a:lnTo>
                    <a:pt x="508" y="671"/>
                  </a:lnTo>
                  <a:lnTo>
                    <a:pt x="499" y="680"/>
                  </a:lnTo>
                  <a:lnTo>
                    <a:pt x="499" y="680"/>
                  </a:lnTo>
                  <a:lnTo>
                    <a:pt x="499" y="683"/>
                  </a:lnTo>
                  <a:lnTo>
                    <a:pt x="499" y="695"/>
                  </a:lnTo>
                  <a:lnTo>
                    <a:pt x="499" y="695"/>
                  </a:lnTo>
                  <a:lnTo>
                    <a:pt x="499" y="698"/>
                  </a:lnTo>
                  <a:lnTo>
                    <a:pt x="502" y="698"/>
                  </a:lnTo>
                  <a:lnTo>
                    <a:pt x="502" y="698"/>
                  </a:lnTo>
                  <a:lnTo>
                    <a:pt x="502" y="702"/>
                  </a:lnTo>
                  <a:lnTo>
                    <a:pt x="502" y="702"/>
                  </a:lnTo>
                  <a:lnTo>
                    <a:pt x="502" y="708"/>
                  </a:lnTo>
                  <a:lnTo>
                    <a:pt x="502" y="711"/>
                  </a:lnTo>
                  <a:lnTo>
                    <a:pt x="502" y="711"/>
                  </a:lnTo>
                  <a:lnTo>
                    <a:pt x="502" y="711"/>
                  </a:lnTo>
                  <a:lnTo>
                    <a:pt x="502" y="711"/>
                  </a:lnTo>
                  <a:lnTo>
                    <a:pt x="496" y="708"/>
                  </a:lnTo>
                  <a:lnTo>
                    <a:pt x="493" y="708"/>
                  </a:lnTo>
                  <a:lnTo>
                    <a:pt x="493" y="708"/>
                  </a:lnTo>
                  <a:lnTo>
                    <a:pt x="490" y="714"/>
                  </a:lnTo>
                  <a:lnTo>
                    <a:pt x="487" y="717"/>
                  </a:lnTo>
                  <a:lnTo>
                    <a:pt x="478" y="723"/>
                  </a:lnTo>
                  <a:lnTo>
                    <a:pt x="484" y="726"/>
                  </a:lnTo>
                  <a:lnTo>
                    <a:pt x="484" y="729"/>
                  </a:lnTo>
                  <a:lnTo>
                    <a:pt x="484" y="732"/>
                  </a:lnTo>
                  <a:lnTo>
                    <a:pt x="484" y="732"/>
                  </a:lnTo>
                  <a:lnTo>
                    <a:pt x="484" y="732"/>
                  </a:lnTo>
                  <a:lnTo>
                    <a:pt x="484" y="735"/>
                  </a:lnTo>
                  <a:lnTo>
                    <a:pt x="484" y="735"/>
                  </a:lnTo>
                  <a:lnTo>
                    <a:pt x="484" y="735"/>
                  </a:lnTo>
                  <a:lnTo>
                    <a:pt x="481" y="735"/>
                  </a:lnTo>
                  <a:lnTo>
                    <a:pt x="481" y="735"/>
                  </a:lnTo>
                  <a:lnTo>
                    <a:pt x="481" y="735"/>
                  </a:lnTo>
                  <a:lnTo>
                    <a:pt x="481" y="735"/>
                  </a:lnTo>
                  <a:lnTo>
                    <a:pt x="481" y="735"/>
                  </a:lnTo>
                  <a:lnTo>
                    <a:pt x="478" y="735"/>
                  </a:lnTo>
                  <a:lnTo>
                    <a:pt x="478" y="735"/>
                  </a:lnTo>
                  <a:lnTo>
                    <a:pt x="478" y="735"/>
                  </a:lnTo>
                  <a:lnTo>
                    <a:pt x="478" y="735"/>
                  </a:lnTo>
                  <a:lnTo>
                    <a:pt x="475" y="738"/>
                  </a:lnTo>
                  <a:lnTo>
                    <a:pt x="475" y="741"/>
                  </a:lnTo>
                  <a:lnTo>
                    <a:pt x="475" y="741"/>
                  </a:lnTo>
                  <a:lnTo>
                    <a:pt x="466" y="744"/>
                  </a:lnTo>
                  <a:lnTo>
                    <a:pt x="463" y="744"/>
                  </a:lnTo>
                  <a:lnTo>
                    <a:pt x="463" y="747"/>
                  </a:lnTo>
                  <a:lnTo>
                    <a:pt x="460" y="747"/>
                  </a:lnTo>
                  <a:lnTo>
                    <a:pt x="460" y="750"/>
                  </a:lnTo>
                  <a:lnTo>
                    <a:pt x="460" y="753"/>
                  </a:lnTo>
                  <a:lnTo>
                    <a:pt x="456" y="753"/>
                  </a:lnTo>
                  <a:lnTo>
                    <a:pt x="453" y="753"/>
                  </a:lnTo>
                  <a:lnTo>
                    <a:pt x="453" y="753"/>
                  </a:lnTo>
                  <a:lnTo>
                    <a:pt x="450" y="753"/>
                  </a:lnTo>
                  <a:lnTo>
                    <a:pt x="447" y="753"/>
                  </a:lnTo>
                  <a:lnTo>
                    <a:pt x="441" y="759"/>
                  </a:lnTo>
                  <a:lnTo>
                    <a:pt x="417" y="765"/>
                  </a:lnTo>
                  <a:lnTo>
                    <a:pt x="408" y="762"/>
                  </a:lnTo>
                  <a:lnTo>
                    <a:pt x="402" y="765"/>
                  </a:lnTo>
                  <a:lnTo>
                    <a:pt x="399" y="768"/>
                  </a:lnTo>
                  <a:lnTo>
                    <a:pt x="402" y="768"/>
                  </a:lnTo>
                  <a:lnTo>
                    <a:pt x="402" y="768"/>
                  </a:lnTo>
                  <a:lnTo>
                    <a:pt x="402" y="768"/>
                  </a:lnTo>
                  <a:lnTo>
                    <a:pt x="402" y="771"/>
                  </a:lnTo>
                  <a:lnTo>
                    <a:pt x="402" y="774"/>
                  </a:lnTo>
                  <a:lnTo>
                    <a:pt x="402" y="774"/>
                  </a:lnTo>
                  <a:lnTo>
                    <a:pt x="402" y="778"/>
                  </a:lnTo>
                  <a:lnTo>
                    <a:pt x="402" y="778"/>
                  </a:lnTo>
                  <a:lnTo>
                    <a:pt x="402" y="781"/>
                  </a:lnTo>
                  <a:lnTo>
                    <a:pt x="399" y="784"/>
                  </a:lnTo>
                  <a:lnTo>
                    <a:pt x="399" y="784"/>
                  </a:lnTo>
                  <a:lnTo>
                    <a:pt x="399" y="787"/>
                  </a:lnTo>
                  <a:lnTo>
                    <a:pt x="399" y="790"/>
                  </a:lnTo>
                  <a:lnTo>
                    <a:pt x="399" y="790"/>
                  </a:lnTo>
                  <a:lnTo>
                    <a:pt x="399" y="790"/>
                  </a:lnTo>
                  <a:lnTo>
                    <a:pt x="390" y="796"/>
                  </a:lnTo>
                  <a:lnTo>
                    <a:pt x="390" y="796"/>
                  </a:lnTo>
                  <a:lnTo>
                    <a:pt x="377" y="799"/>
                  </a:lnTo>
                  <a:lnTo>
                    <a:pt x="374" y="802"/>
                  </a:lnTo>
                  <a:lnTo>
                    <a:pt x="359" y="799"/>
                  </a:lnTo>
                  <a:lnTo>
                    <a:pt x="359" y="799"/>
                  </a:lnTo>
                  <a:lnTo>
                    <a:pt x="359" y="799"/>
                  </a:lnTo>
                  <a:lnTo>
                    <a:pt x="359" y="796"/>
                  </a:lnTo>
                  <a:lnTo>
                    <a:pt x="359" y="796"/>
                  </a:lnTo>
                  <a:lnTo>
                    <a:pt x="359" y="796"/>
                  </a:lnTo>
                  <a:lnTo>
                    <a:pt x="356" y="796"/>
                  </a:lnTo>
                  <a:lnTo>
                    <a:pt x="356" y="796"/>
                  </a:lnTo>
                  <a:lnTo>
                    <a:pt x="356" y="793"/>
                  </a:lnTo>
                  <a:lnTo>
                    <a:pt x="353" y="793"/>
                  </a:lnTo>
                  <a:lnTo>
                    <a:pt x="353" y="793"/>
                  </a:lnTo>
                  <a:lnTo>
                    <a:pt x="353" y="793"/>
                  </a:lnTo>
                  <a:lnTo>
                    <a:pt x="353" y="796"/>
                  </a:lnTo>
                  <a:lnTo>
                    <a:pt x="350" y="796"/>
                  </a:lnTo>
                  <a:lnTo>
                    <a:pt x="350" y="802"/>
                  </a:lnTo>
                  <a:lnTo>
                    <a:pt x="347" y="802"/>
                  </a:lnTo>
                  <a:lnTo>
                    <a:pt x="341" y="808"/>
                  </a:lnTo>
                  <a:lnTo>
                    <a:pt x="338" y="808"/>
                  </a:lnTo>
                  <a:lnTo>
                    <a:pt x="332" y="808"/>
                  </a:lnTo>
                  <a:lnTo>
                    <a:pt x="332" y="808"/>
                  </a:lnTo>
                  <a:lnTo>
                    <a:pt x="332" y="808"/>
                  </a:lnTo>
                  <a:lnTo>
                    <a:pt x="329" y="808"/>
                  </a:lnTo>
                  <a:lnTo>
                    <a:pt x="329" y="811"/>
                  </a:lnTo>
                  <a:lnTo>
                    <a:pt x="329" y="814"/>
                  </a:lnTo>
                  <a:lnTo>
                    <a:pt x="326" y="814"/>
                  </a:lnTo>
                  <a:lnTo>
                    <a:pt x="326" y="814"/>
                  </a:lnTo>
                  <a:lnTo>
                    <a:pt x="323" y="814"/>
                  </a:lnTo>
                  <a:lnTo>
                    <a:pt x="320" y="811"/>
                  </a:lnTo>
                  <a:lnTo>
                    <a:pt x="317" y="811"/>
                  </a:lnTo>
                  <a:lnTo>
                    <a:pt x="313" y="811"/>
                  </a:lnTo>
                  <a:lnTo>
                    <a:pt x="301" y="823"/>
                  </a:lnTo>
                  <a:lnTo>
                    <a:pt x="292" y="826"/>
                  </a:lnTo>
                  <a:lnTo>
                    <a:pt x="289" y="826"/>
                  </a:lnTo>
                  <a:lnTo>
                    <a:pt x="286" y="826"/>
                  </a:lnTo>
                  <a:lnTo>
                    <a:pt x="283" y="826"/>
                  </a:lnTo>
                  <a:lnTo>
                    <a:pt x="283" y="826"/>
                  </a:lnTo>
                  <a:lnTo>
                    <a:pt x="283" y="829"/>
                  </a:lnTo>
                  <a:lnTo>
                    <a:pt x="283" y="829"/>
                  </a:lnTo>
                  <a:lnTo>
                    <a:pt x="283" y="832"/>
                  </a:lnTo>
                  <a:lnTo>
                    <a:pt x="277" y="838"/>
                  </a:lnTo>
                  <a:lnTo>
                    <a:pt x="271" y="838"/>
                  </a:lnTo>
                  <a:lnTo>
                    <a:pt x="271" y="838"/>
                  </a:lnTo>
                  <a:lnTo>
                    <a:pt x="271" y="841"/>
                  </a:lnTo>
                  <a:lnTo>
                    <a:pt x="271" y="841"/>
                  </a:lnTo>
                  <a:lnTo>
                    <a:pt x="271" y="844"/>
                  </a:lnTo>
                  <a:lnTo>
                    <a:pt x="271" y="847"/>
                  </a:lnTo>
                  <a:lnTo>
                    <a:pt x="271" y="850"/>
                  </a:lnTo>
                  <a:lnTo>
                    <a:pt x="271" y="860"/>
                  </a:lnTo>
                  <a:lnTo>
                    <a:pt x="268" y="863"/>
                  </a:lnTo>
                  <a:lnTo>
                    <a:pt x="268" y="866"/>
                  </a:lnTo>
                  <a:lnTo>
                    <a:pt x="265" y="866"/>
                  </a:lnTo>
                  <a:lnTo>
                    <a:pt x="265" y="866"/>
                  </a:lnTo>
                  <a:lnTo>
                    <a:pt x="262" y="866"/>
                  </a:lnTo>
                  <a:lnTo>
                    <a:pt x="259" y="866"/>
                  </a:lnTo>
                  <a:lnTo>
                    <a:pt x="259" y="863"/>
                  </a:lnTo>
                  <a:lnTo>
                    <a:pt x="259" y="863"/>
                  </a:lnTo>
                  <a:lnTo>
                    <a:pt x="256" y="863"/>
                  </a:lnTo>
                  <a:lnTo>
                    <a:pt x="256" y="860"/>
                  </a:lnTo>
                  <a:lnTo>
                    <a:pt x="253" y="857"/>
                  </a:lnTo>
                  <a:lnTo>
                    <a:pt x="253" y="857"/>
                  </a:lnTo>
                  <a:lnTo>
                    <a:pt x="253" y="857"/>
                  </a:lnTo>
                  <a:lnTo>
                    <a:pt x="240" y="860"/>
                  </a:lnTo>
                  <a:lnTo>
                    <a:pt x="237" y="863"/>
                  </a:lnTo>
                  <a:lnTo>
                    <a:pt x="237" y="863"/>
                  </a:lnTo>
                  <a:lnTo>
                    <a:pt x="237" y="863"/>
                  </a:lnTo>
                  <a:lnTo>
                    <a:pt x="237" y="863"/>
                  </a:lnTo>
                  <a:lnTo>
                    <a:pt x="237" y="866"/>
                  </a:lnTo>
                  <a:lnTo>
                    <a:pt x="237" y="869"/>
                  </a:lnTo>
                  <a:lnTo>
                    <a:pt x="237" y="872"/>
                  </a:lnTo>
                  <a:lnTo>
                    <a:pt x="234" y="875"/>
                  </a:lnTo>
                  <a:lnTo>
                    <a:pt x="234" y="875"/>
                  </a:lnTo>
                  <a:lnTo>
                    <a:pt x="234" y="875"/>
                  </a:lnTo>
                  <a:lnTo>
                    <a:pt x="237" y="878"/>
                  </a:lnTo>
                  <a:lnTo>
                    <a:pt x="240" y="878"/>
                  </a:lnTo>
                  <a:lnTo>
                    <a:pt x="240" y="878"/>
                  </a:lnTo>
                  <a:lnTo>
                    <a:pt x="240" y="881"/>
                  </a:lnTo>
                  <a:lnTo>
                    <a:pt x="240" y="881"/>
                  </a:lnTo>
                  <a:lnTo>
                    <a:pt x="243" y="881"/>
                  </a:lnTo>
                  <a:lnTo>
                    <a:pt x="243" y="887"/>
                  </a:lnTo>
                  <a:lnTo>
                    <a:pt x="243" y="890"/>
                  </a:lnTo>
                  <a:lnTo>
                    <a:pt x="243" y="893"/>
                  </a:lnTo>
                  <a:lnTo>
                    <a:pt x="243" y="896"/>
                  </a:lnTo>
                  <a:lnTo>
                    <a:pt x="243" y="896"/>
                  </a:lnTo>
                  <a:lnTo>
                    <a:pt x="247" y="899"/>
                  </a:lnTo>
                  <a:lnTo>
                    <a:pt x="247" y="902"/>
                  </a:lnTo>
                  <a:lnTo>
                    <a:pt x="247" y="902"/>
                  </a:lnTo>
                  <a:lnTo>
                    <a:pt x="250" y="905"/>
                  </a:lnTo>
                  <a:lnTo>
                    <a:pt x="247" y="908"/>
                  </a:lnTo>
                  <a:lnTo>
                    <a:pt x="247" y="908"/>
                  </a:lnTo>
                  <a:lnTo>
                    <a:pt x="247" y="908"/>
                  </a:lnTo>
                  <a:lnTo>
                    <a:pt x="240" y="911"/>
                  </a:lnTo>
                  <a:lnTo>
                    <a:pt x="225" y="914"/>
                  </a:lnTo>
                  <a:lnTo>
                    <a:pt x="222" y="914"/>
                  </a:lnTo>
                  <a:lnTo>
                    <a:pt x="219" y="908"/>
                  </a:lnTo>
                  <a:lnTo>
                    <a:pt x="216" y="908"/>
                  </a:lnTo>
                  <a:lnTo>
                    <a:pt x="213" y="905"/>
                  </a:lnTo>
                  <a:lnTo>
                    <a:pt x="213" y="905"/>
                  </a:lnTo>
                  <a:lnTo>
                    <a:pt x="210" y="908"/>
                  </a:lnTo>
                  <a:lnTo>
                    <a:pt x="207" y="908"/>
                  </a:lnTo>
                  <a:lnTo>
                    <a:pt x="204" y="911"/>
                  </a:lnTo>
                  <a:lnTo>
                    <a:pt x="201" y="911"/>
                  </a:lnTo>
                  <a:lnTo>
                    <a:pt x="201" y="911"/>
                  </a:lnTo>
                  <a:lnTo>
                    <a:pt x="201" y="911"/>
                  </a:lnTo>
                  <a:lnTo>
                    <a:pt x="201" y="908"/>
                  </a:lnTo>
                  <a:lnTo>
                    <a:pt x="201" y="908"/>
                  </a:lnTo>
                  <a:lnTo>
                    <a:pt x="201" y="905"/>
                  </a:lnTo>
                  <a:lnTo>
                    <a:pt x="201" y="905"/>
                  </a:lnTo>
                  <a:lnTo>
                    <a:pt x="201" y="902"/>
                  </a:lnTo>
                  <a:lnTo>
                    <a:pt x="195" y="902"/>
                  </a:lnTo>
                  <a:lnTo>
                    <a:pt x="192" y="899"/>
                  </a:lnTo>
                  <a:lnTo>
                    <a:pt x="192" y="899"/>
                  </a:lnTo>
                  <a:lnTo>
                    <a:pt x="189" y="902"/>
                  </a:lnTo>
                  <a:lnTo>
                    <a:pt x="189" y="902"/>
                  </a:lnTo>
                  <a:lnTo>
                    <a:pt x="177" y="902"/>
                  </a:lnTo>
                  <a:lnTo>
                    <a:pt x="177" y="902"/>
                  </a:lnTo>
                  <a:lnTo>
                    <a:pt x="177" y="905"/>
                  </a:lnTo>
                  <a:lnTo>
                    <a:pt x="164" y="911"/>
                  </a:lnTo>
                  <a:lnTo>
                    <a:pt x="158" y="914"/>
                  </a:lnTo>
                  <a:lnTo>
                    <a:pt x="158" y="914"/>
                  </a:lnTo>
                  <a:lnTo>
                    <a:pt x="158" y="914"/>
                  </a:lnTo>
                  <a:lnTo>
                    <a:pt x="155" y="908"/>
                  </a:lnTo>
                  <a:lnTo>
                    <a:pt x="155" y="908"/>
                  </a:lnTo>
                  <a:lnTo>
                    <a:pt x="155" y="908"/>
                  </a:lnTo>
                  <a:lnTo>
                    <a:pt x="149" y="905"/>
                  </a:lnTo>
                  <a:lnTo>
                    <a:pt x="149" y="902"/>
                  </a:lnTo>
                  <a:lnTo>
                    <a:pt x="149" y="902"/>
                  </a:lnTo>
                  <a:lnTo>
                    <a:pt x="146" y="902"/>
                  </a:lnTo>
                  <a:lnTo>
                    <a:pt x="146" y="902"/>
                  </a:lnTo>
                  <a:lnTo>
                    <a:pt x="146" y="899"/>
                  </a:lnTo>
                  <a:lnTo>
                    <a:pt x="143" y="899"/>
                  </a:lnTo>
                  <a:lnTo>
                    <a:pt x="143" y="896"/>
                  </a:lnTo>
                  <a:lnTo>
                    <a:pt x="143" y="896"/>
                  </a:lnTo>
                  <a:lnTo>
                    <a:pt x="140" y="899"/>
                  </a:lnTo>
                  <a:lnTo>
                    <a:pt x="140" y="899"/>
                  </a:lnTo>
                  <a:lnTo>
                    <a:pt x="140" y="899"/>
                  </a:lnTo>
                  <a:lnTo>
                    <a:pt x="140" y="902"/>
                  </a:lnTo>
                  <a:lnTo>
                    <a:pt x="140" y="902"/>
                  </a:lnTo>
                  <a:lnTo>
                    <a:pt x="149" y="914"/>
                  </a:lnTo>
                  <a:lnTo>
                    <a:pt x="149" y="917"/>
                  </a:lnTo>
                  <a:lnTo>
                    <a:pt x="149" y="917"/>
                  </a:lnTo>
                  <a:lnTo>
                    <a:pt x="149" y="917"/>
                  </a:lnTo>
                  <a:lnTo>
                    <a:pt x="149" y="917"/>
                  </a:lnTo>
                  <a:lnTo>
                    <a:pt x="149" y="920"/>
                  </a:lnTo>
                  <a:lnTo>
                    <a:pt x="143" y="923"/>
                  </a:lnTo>
                  <a:lnTo>
                    <a:pt x="137" y="923"/>
                  </a:lnTo>
                  <a:lnTo>
                    <a:pt x="134" y="920"/>
                  </a:lnTo>
                  <a:lnTo>
                    <a:pt x="125" y="902"/>
                  </a:lnTo>
                  <a:lnTo>
                    <a:pt x="125" y="899"/>
                  </a:lnTo>
                  <a:lnTo>
                    <a:pt x="128" y="893"/>
                  </a:lnTo>
                  <a:lnTo>
                    <a:pt x="131" y="884"/>
                  </a:lnTo>
                  <a:lnTo>
                    <a:pt x="131" y="878"/>
                  </a:lnTo>
                  <a:lnTo>
                    <a:pt x="128" y="875"/>
                  </a:lnTo>
                  <a:lnTo>
                    <a:pt x="128" y="875"/>
                  </a:lnTo>
                  <a:lnTo>
                    <a:pt x="125" y="872"/>
                  </a:lnTo>
                  <a:lnTo>
                    <a:pt x="122" y="866"/>
                  </a:lnTo>
                  <a:lnTo>
                    <a:pt x="122" y="863"/>
                  </a:lnTo>
                  <a:lnTo>
                    <a:pt x="122" y="860"/>
                  </a:lnTo>
                  <a:lnTo>
                    <a:pt x="122" y="860"/>
                  </a:lnTo>
                  <a:lnTo>
                    <a:pt x="125" y="857"/>
                  </a:lnTo>
                  <a:lnTo>
                    <a:pt x="125" y="857"/>
                  </a:lnTo>
                  <a:lnTo>
                    <a:pt x="122" y="857"/>
                  </a:lnTo>
                  <a:lnTo>
                    <a:pt x="110" y="853"/>
                  </a:lnTo>
                  <a:lnTo>
                    <a:pt x="107" y="853"/>
                  </a:lnTo>
                  <a:lnTo>
                    <a:pt x="107" y="850"/>
                  </a:lnTo>
                  <a:lnTo>
                    <a:pt x="104" y="850"/>
                  </a:lnTo>
                  <a:lnTo>
                    <a:pt x="104" y="850"/>
                  </a:lnTo>
                  <a:lnTo>
                    <a:pt x="104" y="853"/>
                  </a:lnTo>
                  <a:lnTo>
                    <a:pt x="94" y="857"/>
                  </a:lnTo>
                  <a:lnTo>
                    <a:pt x="91" y="853"/>
                  </a:lnTo>
                  <a:lnTo>
                    <a:pt x="91" y="853"/>
                  </a:lnTo>
                  <a:lnTo>
                    <a:pt x="88" y="847"/>
                  </a:lnTo>
                  <a:lnTo>
                    <a:pt x="85" y="847"/>
                  </a:lnTo>
                  <a:lnTo>
                    <a:pt x="88" y="844"/>
                  </a:lnTo>
                  <a:lnTo>
                    <a:pt x="85" y="841"/>
                  </a:lnTo>
                  <a:lnTo>
                    <a:pt x="82" y="841"/>
                  </a:lnTo>
                  <a:lnTo>
                    <a:pt x="82" y="841"/>
                  </a:lnTo>
                  <a:lnTo>
                    <a:pt x="82" y="841"/>
                  </a:lnTo>
                  <a:lnTo>
                    <a:pt x="85" y="838"/>
                  </a:lnTo>
                  <a:lnTo>
                    <a:pt x="85" y="838"/>
                  </a:lnTo>
                  <a:lnTo>
                    <a:pt x="79" y="832"/>
                  </a:lnTo>
                  <a:lnTo>
                    <a:pt x="79" y="832"/>
                  </a:lnTo>
                  <a:lnTo>
                    <a:pt x="79" y="832"/>
                  </a:lnTo>
                  <a:lnTo>
                    <a:pt x="85" y="823"/>
                  </a:lnTo>
                  <a:lnTo>
                    <a:pt x="85" y="823"/>
                  </a:lnTo>
                  <a:lnTo>
                    <a:pt x="91" y="817"/>
                  </a:lnTo>
                  <a:lnTo>
                    <a:pt x="97" y="814"/>
                  </a:lnTo>
                  <a:lnTo>
                    <a:pt x="97" y="814"/>
                  </a:lnTo>
                  <a:lnTo>
                    <a:pt x="97" y="811"/>
                  </a:lnTo>
                  <a:lnTo>
                    <a:pt x="97" y="811"/>
                  </a:lnTo>
                  <a:lnTo>
                    <a:pt x="100" y="808"/>
                  </a:lnTo>
                  <a:lnTo>
                    <a:pt x="100" y="808"/>
                  </a:lnTo>
                  <a:lnTo>
                    <a:pt x="104" y="805"/>
                  </a:lnTo>
                  <a:lnTo>
                    <a:pt x="104" y="802"/>
                  </a:lnTo>
                  <a:lnTo>
                    <a:pt x="85" y="802"/>
                  </a:lnTo>
                  <a:lnTo>
                    <a:pt x="79" y="799"/>
                  </a:lnTo>
                  <a:lnTo>
                    <a:pt x="76" y="793"/>
                  </a:lnTo>
                  <a:lnTo>
                    <a:pt x="76" y="793"/>
                  </a:lnTo>
                  <a:lnTo>
                    <a:pt x="79" y="790"/>
                  </a:lnTo>
                  <a:lnTo>
                    <a:pt x="79" y="790"/>
                  </a:lnTo>
                  <a:lnTo>
                    <a:pt x="64" y="765"/>
                  </a:lnTo>
                  <a:lnTo>
                    <a:pt x="58" y="762"/>
                  </a:lnTo>
                  <a:lnTo>
                    <a:pt x="55" y="762"/>
                  </a:lnTo>
                  <a:lnTo>
                    <a:pt x="43" y="762"/>
                  </a:lnTo>
                  <a:lnTo>
                    <a:pt x="40" y="762"/>
                  </a:lnTo>
                  <a:lnTo>
                    <a:pt x="40" y="759"/>
                  </a:lnTo>
                  <a:lnTo>
                    <a:pt x="40" y="756"/>
                  </a:lnTo>
                  <a:lnTo>
                    <a:pt x="40" y="750"/>
                  </a:lnTo>
                  <a:lnTo>
                    <a:pt x="37" y="750"/>
                  </a:lnTo>
                  <a:lnTo>
                    <a:pt x="37" y="747"/>
                  </a:lnTo>
                  <a:lnTo>
                    <a:pt x="37" y="747"/>
                  </a:lnTo>
                  <a:lnTo>
                    <a:pt x="37" y="747"/>
                  </a:lnTo>
                  <a:lnTo>
                    <a:pt x="37" y="747"/>
                  </a:lnTo>
                  <a:lnTo>
                    <a:pt x="37" y="747"/>
                  </a:lnTo>
                  <a:lnTo>
                    <a:pt x="37" y="747"/>
                  </a:lnTo>
                  <a:lnTo>
                    <a:pt x="37" y="747"/>
                  </a:lnTo>
                  <a:lnTo>
                    <a:pt x="37" y="741"/>
                  </a:lnTo>
                  <a:lnTo>
                    <a:pt x="37" y="741"/>
                  </a:lnTo>
                  <a:lnTo>
                    <a:pt x="34" y="738"/>
                  </a:lnTo>
                  <a:lnTo>
                    <a:pt x="34" y="735"/>
                  </a:lnTo>
                  <a:lnTo>
                    <a:pt x="30" y="732"/>
                  </a:lnTo>
                  <a:lnTo>
                    <a:pt x="30" y="729"/>
                  </a:lnTo>
                  <a:lnTo>
                    <a:pt x="30" y="729"/>
                  </a:lnTo>
                  <a:lnTo>
                    <a:pt x="34" y="729"/>
                  </a:lnTo>
                  <a:lnTo>
                    <a:pt x="37" y="726"/>
                  </a:lnTo>
                  <a:lnTo>
                    <a:pt x="40" y="720"/>
                  </a:lnTo>
                  <a:lnTo>
                    <a:pt x="40" y="720"/>
                  </a:lnTo>
                  <a:lnTo>
                    <a:pt x="37" y="717"/>
                  </a:lnTo>
                  <a:lnTo>
                    <a:pt x="37" y="714"/>
                  </a:lnTo>
                  <a:lnTo>
                    <a:pt x="37" y="714"/>
                  </a:lnTo>
                  <a:lnTo>
                    <a:pt x="40" y="708"/>
                  </a:lnTo>
                  <a:lnTo>
                    <a:pt x="43" y="708"/>
                  </a:lnTo>
                  <a:lnTo>
                    <a:pt x="49" y="708"/>
                  </a:lnTo>
                  <a:lnTo>
                    <a:pt x="52" y="705"/>
                  </a:lnTo>
                  <a:lnTo>
                    <a:pt x="55" y="698"/>
                  </a:lnTo>
                  <a:lnTo>
                    <a:pt x="55" y="695"/>
                  </a:lnTo>
                  <a:lnTo>
                    <a:pt x="55" y="695"/>
                  </a:lnTo>
                  <a:lnTo>
                    <a:pt x="52" y="686"/>
                  </a:lnTo>
                  <a:lnTo>
                    <a:pt x="52" y="686"/>
                  </a:lnTo>
                  <a:lnTo>
                    <a:pt x="52" y="686"/>
                  </a:lnTo>
                  <a:lnTo>
                    <a:pt x="55" y="683"/>
                  </a:lnTo>
                  <a:lnTo>
                    <a:pt x="55" y="680"/>
                  </a:lnTo>
                  <a:lnTo>
                    <a:pt x="55" y="680"/>
                  </a:lnTo>
                  <a:lnTo>
                    <a:pt x="46" y="677"/>
                  </a:lnTo>
                  <a:lnTo>
                    <a:pt x="40" y="674"/>
                  </a:lnTo>
                  <a:lnTo>
                    <a:pt x="37" y="671"/>
                  </a:lnTo>
                  <a:lnTo>
                    <a:pt x="37" y="668"/>
                  </a:lnTo>
                  <a:lnTo>
                    <a:pt x="37" y="662"/>
                  </a:lnTo>
                  <a:lnTo>
                    <a:pt x="37" y="662"/>
                  </a:lnTo>
                  <a:lnTo>
                    <a:pt x="37" y="659"/>
                  </a:lnTo>
                  <a:lnTo>
                    <a:pt x="40" y="656"/>
                  </a:lnTo>
                  <a:lnTo>
                    <a:pt x="40" y="656"/>
                  </a:lnTo>
                  <a:lnTo>
                    <a:pt x="40" y="653"/>
                  </a:lnTo>
                  <a:lnTo>
                    <a:pt x="30" y="656"/>
                  </a:lnTo>
                  <a:lnTo>
                    <a:pt x="21" y="653"/>
                  </a:lnTo>
                  <a:lnTo>
                    <a:pt x="18" y="653"/>
                  </a:lnTo>
                  <a:lnTo>
                    <a:pt x="15" y="653"/>
                  </a:lnTo>
                  <a:lnTo>
                    <a:pt x="9" y="656"/>
                  </a:lnTo>
                  <a:lnTo>
                    <a:pt x="3" y="656"/>
                  </a:lnTo>
                  <a:lnTo>
                    <a:pt x="3" y="647"/>
                  </a:lnTo>
                  <a:lnTo>
                    <a:pt x="0" y="635"/>
                  </a:lnTo>
                  <a:lnTo>
                    <a:pt x="0" y="626"/>
                  </a:lnTo>
                  <a:lnTo>
                    <a:pt x="0" y="626"/>
                  </a:lnTo>
                  <a:lnTo>
                    <a:pt x="6" y="619"/>
                  </a:lnTo>
                  <a:lnTo>
                    <a:pt x="9" y="623"/>
                  </a:lnTo>
                  <a:lnTo>
                    <a:pt x="12" y="626"/>
                  </a:lnTo>
                  <a:lnTo>
                    <a:pt x="15" y="632"/>
                  </a:lnTo>
                  <a:lnTo>
                    <a:pt x="21" y="629"/>
                  </a:lnTo>
                  <a:lnTo>
                    <a:pt x="24" y="626"/>
                  </a:lnTo>
                  <a:lnTo>
                    <a:pt x="30" y="616"/>
                  </a:lnTo>
                  <a:lnTo>
                    <a:pt x="34" y="610"/>
                  </a:lnTo>
                  <a:lnTo>
                    <a:pt x="58" y="592"/>
                  </a:lnTo>
                  <a:lnTo>
                    <a:pt x="73" y="583"/>
                  </a:lnTo>
                  <a:lnTo>
                    <a:pt x="76" y="580"/>
                  </a:lnTo>
                  <a:lnTo>
                    <a:pt x="76" y="580"/>
                  </a:lnTo>
                  <a:lnTo>
                    <a:pt x="70" y="574"/>
                  </a:lnTo>
                  <a:lnTo>
                    <a:pt x="70" y="574"/>
                  </a:lnTo>
                  <a:lnTo>
                    <a:pt x="76" y="568"/>
                  </a:lnTo>
                  <a:lnTo>
                    <a:pt x="79" y="568"/>
                  </a:lnTo>
                  <a:lnTo>
                    <a:pt x="79" y="568"/>
                  </a:lnTo>
                  <a:lnTo>
                    <a:pt x="73" y="565"/>
                  </a:lnTo>
                  <a:lnTo>
                    <a:pt x="61" y="574"/>
                  </a:lnTo>
                  <a:lnTo>
                    <a:pt x="55" y="571"/>
                  </a:lnTo>
                  <a:lnTo>
                    <a:pt x="52" y="565"/>
                  </a:lnTo>
                  <a:lnTo>
                    <a:pt x="52" y="565"/>
                  </a:lnTo>
                  <a:lnTo>
                    <a:pt x="52" y="556"/>
                  </a:lnTo>
                  <a:lnTo>
                    <a:pt x="55" y="547"/>
                  </a:lnTo>
                  <a:lnTo>
                    <a:pt x="58" y="540"/>
                  </a:lnTo>
                  <a:lnTo>
                    <a:pt x="64" y="534"/>
                  </a:lnTo>
                  <a:lnTo>
                    <a:pt x="76" y="510"/>
                  </a:lnTo>
                  <a:lnTo>
                    <a:pt x="79" y="507"/>
                  </a:lnTo>
                  <a:lnTo>
                    <a:pt x="85" y="501"/>
                  </a:lnTo>
                  <a:lnTo>
                    <a:pt x="88" y="498"/>
                  </a:lnTo>
                  <a:lnTo>
                    <a:pt x="88" y="495"/>
                  </a:lnTo>
                  <a:lnTo>
                    <a:pt x="91" y="486"/>
                  </a:lnTo>
                  <a:lnTo>
                    <a:pt x="91" y="480"/>
                  </a:lnTo>
                  <a:lnTo>
                    <a:pt x="91" y="480"/>
                  </a:lnTo>
                  <a:lnTo>
                    <a:pt x="88" y="477"/>
                  </a:lnTo>
                  <a:lnTo>
                    <a:pt x="88" y="477"/>
                  </a:lnTo>
                  <a:lnTo>
                    <a:pt x="88" y="468"/>
                  </a:lnTo>
                  <a:lnTo>
                    <a:pt x="91" y="458"/>
                  </a:lnTo>
                  <a:lnTo>
                    <a:pt x="91" y="452"/>
                  </a:lnTo>
                  <a:lnTo>
                    <a:pt x="91" y="452"/>
                  </a:lnTo>
                  <a:lnTo>
                    <a:pt x="91" y="443"/>
                  </a:lnTo>
                  <a:lnTo>
                    <a:pt x="88" y="428"/>
                  </a:lnTo>
                  <a:lnTo>
                    <a:pt x="79" y="416"/>
                  </a:lnTo>
                  <a:lnTo>
                    <a:pt x="61" y="395"/>
                  </a:lnTo>
                  <a:lnTo>
                    <a:pt x="58" y="389"/>
                  </a:lnTo>
                  <a:lnTo>
                    <a:pt x="58" y="389"/>
                  </a:lnTo>
                  <a:lnTo>
                    <a:pt x="61" y="382"/>
                  </a:lnTo>
                  <a:lnTo>
                    <a:pt x="64" y="373"/>
                  </a:lnTo>
                  <a:lnTo>
                    <a:pt x="64" y="373"/>
                  </a:lnTo>
                  <a:lnTo>
                    <a:pt x="46" y="364"/>
                  </a:lnTo>
                  <a:lnTo>
                    <a:pt x="40" y="358"/>
                  </a:lnTo>
                  <a:lnTo>
                    <a:pt x="43" y="346"/>
                  </a:lnTo>
                  <a:lnTo>
                    <a:pt x="43" y="346"/>
                  </a:lnTo>
                  <a:lnTo>
                    <a:pt x="40" y="343"/>
                  </a:lnTo>
                  <a:lnTo>
                    <a:pt x="34" y="337"/>
                  </a:lnTo>
                  <a:lnTo>
                    <a:pt x="30" y="337"/>
                  </a:lnTo>
                  <a:lnTo>
                    <a:pt x="24" y="337"/>
                  </a:lnTo>
                  <a:lnTo>
                    <a:pt x="21" y="337"/>
                  </a:lnTo>
                  <a:lnTo>
                    <a:pt x="21" y="337"/>
                  </a:lnTo>
                  <a:lnTo>
                    <a:pt x="21" y="331"/>
                  </a:lnTo>
                  <a:lnTo>
                    <a:pt x="24" y="331"/>
                  </a:lnTo>
                  <a:lnTo>
                    <a:pt x="27" y="325"/>
                  </a:lnTo>
                  <a:lnTo>
                    <a:pt x="27" y="316"/>
                  </a:lnTo>
                  <a:lnTo>
                    <a:pt x="27" y="316"/>
                  </a:lnTo>
                  <a:lnTo>
                    <a:pt x="24" y="310"/>
                  </a:lnTo>
                  <a:lnTo>
                    <a:pt x="18" y="303"/>
                  </a:lnTo>
                  <a:lnTo>
                    <a:pt x="18" y="303"/>
                  </a:lnTo>
                  <a:lnTo>
                    <a:pt x="18" y="300"/>
                  </a:lnTo>
                  <a:lnTo>
                    <a:pt x="24" y="297"/>
                  </a:lnTo>
                  <a:lnTo>
                    <a:pt x="34" y="294"/>
                  </a:lnTo>
                  <a:lnTo>
                    <a:pt x="40" y="294"/>
                  </a:lnTo>
                  <a:lnTo>
                    <a:pt x="46" y="288"/>
                  </a:lnTo>
                  <a:lnTo>
                    <a:pt x="49" y="288"/>
                  </a:lnTo>
                  <a:lnTo>
                    <a:pt x="61" y="285"/>
                  </a:lnTo>
                  <a:lnTo>
                    <a:pt x="67" y="285"/>
                  </a:lnTo>
                  <a:lnTo>
                    <a:pt x="73" y="288"/>
                  </a:lnTo>
                  <a:lnTo>
                    <a:pt x="79" y="288"/>
                  </a:lnTo>
                  <a:lnTo>
                    <a:pt x="79" y="288"/>
                  </a:lnTo>
                  <a:lnTo>
                    <a:pt x="76" y="282"/>
                  </a:lnTo>
                  <a:lnTo>
                    <a:pt x="64" y="273"/>
                  </a:lnTo>
                  <a:lnTo>
                    <a:pt x="61" y="270"/>
                  </a:lnTo>
                  <a:lnTo>
                    <a:pt x="61" y="270"/>
                  </a:lnTo>
                  <a:lnTo>
                    <a:pt x="70" y="267"/>
                  </a:lnTo>
                  <a:lnTo>
                    <a:pt x="79" y="270"/>
                  </a:lnTo>
                  <a:lnTo>
                    <a:pt x="88" y="276"/>
                  </a:lnTo>
                  <a:lnTo>
                    <a:pt x="97" y="279"/>
                  </a:lnTo>
                  <a:lnTo>
                    <a:pt x="104" y="279"/>
                  </a:lnTo>
                  <a:lnTo>
                    <a:pt x="107" y="279"/>
                  </a:lnTo>
                  <a:lnTo>
                    <a:pt x="110" y="279"/>
                  </a:lnTo>
                  <a:lnTo>
                    <a:pt x="113" y="285"/>
                  </a:lnTo>
                  <a:lnTo>
                    <a:pt x="113" y="288"/>
                  </a:lnTo>
                  <a:lnTo>
                    <a:pt x="122" y="288"/>
                  </a:lnTo>
                  <a:lnTo>
                    <a:pt x="128" y="291"/>
                  </a:lnTo>
                  <a:lnTo>
                    <a:pt x="128" y="297"/>
                  </a:lnTo>
                  <a:lnTo>
                    <a:pt x="137" y="294"/>
                  </a:lnTo>
                  <a:lnTo>
                    <a:pt x="140" y="291"/>
                  </a:lnTo>
                  <a:lnTo>
                    <a:pt x="140" y="291"/>
                  </a:lnTo>
                  <a:lnTo>
                    <a:pt x="137" y="282"/>
                  </a:lnTo>
                  <a:lnTo>
                    <a:pt x="137" y="282"/>
                  </a:lnTo>
                  <a:lnTo>
                    <a:pt x="155" y="285"/>
                  </a:lnTo>
                  <a:lnTo>
                    <a:pt x="158" y="285"/>
                  </a:lnTo>
                  <a:lnTo>
                    <a:pt x="164" y="285"/>
                  </a:lnTo>
                  <a:lnTo>
                    <a:pt x="177" y="273"/>
                  </a:lnTo>
                  <a:lnTo>
                    <a:pt x="204" y="267"/>
                  </a:lnTo>
                  <a:lnTo>
                    <a:pt x="225" y="264"/>
                  </a:lnTo>
                  <a:lnTo>
                    <a:pt x="234" y="261"/>
                  </a:lnTo>
                  <a:lnTo>
                    <a:pt x="240" y="255"/>
                  </a:lnTo>
                  <a:lnTo>
                    <a:pt x="243" y="243"/>
                  </a:lnTo>
                  <a:lnTo>
                    <a:pt x="247" y="240"/>
                  </a:lnTo>
                  <a:lnTo>
                    <a:pt x="250" y="240"/>
                  </a:lnTo>
                  <a:lnTo>
                    <a:pt x="250" y="240"/>
                  </a:lnTo>
                  <a:lnTo>
                    <a:pt x="250" y="234"/>
                  </a:lnTo>
                  <a:lnTo>
                    <a:pt x="250" y="234"/>
                  </a:lnTo>
                  <a:lnTo>
                    <a:pt x="250" y="230"/>
                  </a:lnTo>
                  <a:lnTo>
                    <a:pt x="250" y="227"/>
                  </a:lnTo>
                  <a:lnTo>
                    <a:pt x="240" y="221"/>
                  </a:lnTo>
                  <a:lnTo>
                    <a:pt x="225" y="212"/>
                  </a:lnTo>
                  <a:lnTo>
                    <a:pt x="219" y="209"/>
                  </a:lnTo>
                  <a:lnTo>
                    <a:pt x="216" y="206"/>
                  </a:lnTo>
                  <a:lnTo>
                    <a:pt x="213" y="200"/>
                  </a:lnTo>
                  <a:lnTo>
                    <a:pt x="213" y="200"/>
                  </a:lnTo>
                  <a:lnTo>
                    <a:pt x="216" y="197"/>
                  </a:lnTo>
                  <a:lnTo>
                    <a:pt x="219" y="194"/>
                  </a:lnTo>
                  <a:lnTo>
                    <a:pt x="222" y="194"/>
                  </a:lnTo>
                  <a:lnTo>
                    <a:pt x="225" y="194"/>
                  </a:lnTo>
                  <a:lnTo>
                    <a:pt x="225" y="191"/>
                  </a:lnTo>
                  <a:lnTo>
                    <a:pt x="228" y="185"/>
                  </a:lnTo>
                  <a:lnTo>
                    <a:pt x="231" y="182"/>
                  </a:lnTo>
                  <a:lnTo>
                    <a:pt x="234" y="179"/>
                  </a:lnTo>
                  <a:lnTo>
                    <a:pt x="237" y="176"/>
                  </a:lnTo>
                  <a:lnTo>
                    <a:pt x="240" y="176"/>
                  </a:lnTo>
                  <a:lnTo>
                    <a:pt x="256" y="173"/>
                  </a:lnTo>
                  <a:lnTo>
                    <a:pt x="259" y="170"/>
                  </a:lnTo>
                  <a:lnTo>
                    <a:pt x="265" y="161"/>
                  </a:lnTo>
                  <a:lnTo>
                    <a:pt x="271" y="155"/>
                  </a:lnTo>
                  <a:lnTo>
                    <a:pt x="280" y="148"/>
                  </a:lnTo>
                  <a:lnTo>
                    <a:pt x="286" y="145"/>
                  </a:lnTo>
                  <a:lnTo>
                    <a:pt x="292" y="133"/>
                  </a:lnTo>
                  <a:lnTo>
                    <a:pt x="295" y="130"/>
                  </a:lnTo>
                  <a:lnTo>
                    <a:pt x="307" y="124"/>
                  </a:lnTo>
                  <a:lnTo>
                    <a:pt x="307" y="121"/>
                  </a:lnTo>
                  <a:lnTo>
                    <a:pt x="307" y="121"/>
                  </a:lnTo>
                  <a:lnTo>
                    <a:pt x="313" y="121"/>
                  </a:lnTo>
                  <a:lnTo>
                    <a:pt x="326" y="115"/>
                  </a:lnTo>
                  <a:lnTo>
                    <a:pt x="329" y="112"/>
                  </a:lnTo>
                  <a:lnTo>
                    <a:pt x="332" y="112"/>
                  </a:lnTo>
                  <a:lnTo>
                    <a:pt x="332" y="109"/>
                  </a:lnTo>
                  <a:lnTo>
                    <a:pt x="368" y="109"/>
                  </a:lnTo>
                  <a:lnTo>
                    <a:pt x="380" y="106"/>
                  </a:lnTo>
                  <a:lnTo>
                    <a:pt x="393" y="97"/>
                  </a:lnTo>
                  <a:lnTo>
                    <a:pt x="396" y="94"/>
                  </a:lnTo>
                  <a:lnTo>
                    <a:pt x="396" y="94"/>
                  </a:lnTo>
                  <a:lnTo>
                    <a:pt x="399" y="94"/>
                  </a:lnTo>
                  <a:lnTo>
                    <a:pt x="405" y="91"/>
                  </a:lnTo>
                  <a:lnTo>
                    <a:pt x="408" y="91"/>
                  </a:lnTo>
                  <a:lnTo>
                    <a:pt x="411" y="88"/>
                  </a:lnTo>
                  <a:lnTo>
                    <a:pt x="423" y="76"/>
                  </a:lnTo>
                  <a:lnTo>
                    <a:pt x="435" y="63"/>
                  </a:lnTo>
                  <a:lnTo>
                    <a:pt x="435" y="63"/>
                  </a:lnTo>
                  <a:lnTo>
                    <a:pt x="441" y="63"/>
                  </a:lnTo>
                  <a:lnTo>
                    <a:pt x="441" y="63"/>
                  </a:lnTo>
                  <a:lnTo>
                    <a:pt x="447" y="63"/>
                  </a:lnTo>
                  <a:lnTo>
                    <a:pt x="447" y="63"/>
                  </a:lnTo>
                  <a:lnTo>
                    <a:pt x="447" y="63"/>
                  </a:lnTo>
                  <a:lnTo>
                    <a:pt x="450" y="63"/>
                  </a:lnTo>
                  <a:lnTo>
                    <a:pt x="450" y="60"/>
                  </a:lnTo>
                  <a:lnTo>
                    <a:pt x="450" y="60"/>
                  </a:lnTo>
                  <a:lnTo>
                    <a:pt x="450" y="57"/>
                  </a:lnTo>
                  <a:lnTo>
                    <a:pt x="450" y="57"/>
                  </a:lnTo>
                  <a:lnTo>
                    <a:pt x="453" y="54"/>
                  </a:lnTo>
                  <a:lnTo>
                    <a:pt x="453" y="48"/>
                  </a:lnTo>
                  <a:lnTo>
                    <a:pt x="456" y="48"/>
                  </a:lnTo>
                  <a:lnTo>
                    <a:pt x="456" y="45"/>
                  </a:lnTo>
                  <a:lnTo>
                    <a:pt x="460" y="45"/>
                  </a:lnTo>
                  <a:lnTo>
                    <a:pt x="460" y="45"/>
                  </a:lnTo>
                  <a:lnTo>
                    <a:pt x="460" y="42"/>
                  </a:lnTo>
                  <a:lnTo>
                    <a:pt x="456" y="42"/>
                  </a:lnTo>
                  <a:lnTo>
                    <a:pt x="453" y="39"/>
                  </a:lnTo>
                  <a:lnTo>
                    <a:pt x="453" y="36"/>
                  </a:lnTo>
                  <a:lnTo>
                    <a:pt x="453" y="36"/>
                  </a:lnTo>
                  <a:lnTo>
                    <a:pt x="456" y="21"/>
                  </a:lnTo>
                  <a:lnTo>
                    <a:pt x="456" y="21"/>
                  </a:lnTo>
                  <a:lnTo>
                    <a:pt x="460" y="21"/>
                  </a:lnTo>
                  <a:lnTo>
                    <a:pt x="460" y="18"/>
                  </a:lnTo>
                  <a:lnTo>
                    <a:pt x="460" y="18"/>
                  </a:lnTo>
                  <a:lnTo>
                    <a:pt x="478" y="24"/>
                  </a:lnTo>
                  <a:lnTo>
                    <a:pt x="481" y="27"/>
                  </a:lnTo>
                  <a:lnTo>
                    <a:pt x="481" y="27"/>
                  </a:lnTo>
                  <a:lnTo>
                    <a:pt x="481" y="30"/>
                  </a:lnTo>
                  <a:lnTo>
                    <a:pt x="484" y="30"/>
                  </a:lnTo>
                  <a:lnTo>
                    <a:pt x="484" y="45"/>
                  </a:lnTo>
                  <a:lnTo>
                    <a:pt x="487" y="48"/>
                  </a:lnTo>
                  <a:lnTo>
                    <a:pt x="487" y="48"/>
                  </a:lnTo>
                  <a:lnTo>
                    <a:pt x="493" y="51"/>
                  </a:lnTo>
                  <a:lnTo>
                    <a:pt x="511" y="60"/>
                  </a:lnTo>
                  <a:lnTo>
                    <a:pt x="511" y="63"/>
                  </a:lnTo>
                  <a:lnTo>
                    <a:pt x="514" y="66"/>
                  </a:lnTo>
                  <a:lnTo>
                    <a:pt x="517" y="66"/>
                  </a:lnTo>
                  <a:lnTo>
                    <a:pt x="517" y="66"/>
                  </a:lnTo>
                  <a:lnTo>
                    <a:pt x="536" y="60"/>
                  </a:lnTo>
                  <a:lnTo>
                    <a:pt x="536" y="60"/>
                  </a:lnTo>
                  <a:lnTo>
                    <a:pt x="539" y="60"/>
                  </a:lnTo>
                  <a:lnTo>
                    <a:pt x="539" y="63"/>
                  </a:lnTo>
                  <a:lnTo>
                    <a:pt x="542" y="66"/>
                  </a:lnTo>
                  <a:lnTo>
                    <a:pt x="545" y="69"/>
                  </a:lnTo>
                  <a:lnTo>
                    <a:pt x="548" y="72"/>
                  </a:lnTo>
                  <a:lnTo>
                    <a:pt x="554" y="82"/>
                  </a:lnTo>
                  <a:lnTo>
                    <a:pt x="554" y="88"/>
                  </a:lnTo>
                  <a:lnTo>
                    <a:pt x="557" y="88"/>
                  </a:lnTo>
                  <a:lnTo>
                    <a:pt x="557" y="88"/>
                  </a:lnTo>
                  <a:lnTo>
                    <a:pt x="554" y="91"/>
                  </a:lnTo>
                  <a:lnTo>
                    <a:pt x="554" y="91"/>
                  </a:lnTo>
                  <a:lnTo>
                    <a:pt x="545" y="91"/>
                  </a:lnTo>
                  <a:lnTo>
                    <a:pt x="545" y="91"/>
                  </a:lnTo>
                  <a:lnTo>
                    <a:pt x="545" y="94"/>
                  </a:lnTo>
                  <a:lnTo>
                    <a:pt x="545" y="94"/>
                  </a:lnTo>
                  <a:lnTo>
                    <a:pt x="545" y="97"/>
                  </a:lnTo>
                  <a:lnTo>
                    <a:pt x="545" y="97"/>
                  </a:lnTo>
                  <a:lnTo>
                    <a:pt x="545" y="100"/>
                  </a:lnTo>
                  <a:lnTo>
                    <a:pt x="548" y="103"/>
                  </a:lnTo>
                  <a:lnTo>
                    <a:pt x="548" y="103"/>
                  </a:lnTo>
                  <a:lnTo>
                    <a:pt x="548" y="106"/>
                  </a:lnTo>
                  <a:lnTo>
                    <a:pt x="548" y="106"/>
                  </a:lnTo>
                  <a:lnTo>
                    <a:pt x="548" y="109"/>
                  </a:lnTo>
                  <a:lnTo>
                    <a:pt x="542" y="115"/>
                  </a:lnTo>
                  <a:lnTo>
                    <a:pt x="542" y="115"/>
                  </a:lnTo>
                  <a:lnTo>
                    <a:pt x="542" y="115"/>
                  </a:lnTo>
                  <a:lnTo>
                    <a:pt x="542" y="118"/>
                  </a:lnTo>
                  <a:lnTo>
                    <a:pt x="542" y="118"/>
                  </a:lnTo>
                  <a:lnTo>
                    <a:pt x="542" y="121"/>
                  </a:lnTo>
                  <a:lnTo>
                    <a:pt x="545" y="124"/>
                  </a:lnTo>
                  <a:lnTo>
                    <a:pt x="545" y="124"/>
                  </a:lnTo>
                  <a:lnTo>
                    <a:pt x="542" y="127"/>
                  </a:lnTo>
                  <a:lnTo>
                    <a:pt x="542" y="127"/>
                  </a:lnTo>
                  <a:lnTo>
                    <a:pt x="539" y="133"/>
                  </a:lnTo>
                  <a:lnTo>
                    <a:pt x="536" y="133"/>
                  </a:lnTo>
                  <a:lnTo>
                    <a:pt x="536" y="136"/>
                  </a:lnTo>
                  <a:lnTo>
                    <a:pt x="539" y="136"/>
                  </a:lnTo>
                  <a:lnTo>
                    <a:pt x="539" y="136"/>
                  </a:lnTo>
                  <a:lnTo>
                    <a:pt x="542" y="139"/>
                  </a:lnTo>
                  <a:lnTo>
                    <a:pt x="542" y="139"/>
                  </a:lnTo>
                  <a:lnTo>
                    <a:pt x="545" y="139"/>
                  </a:lnTo>
                  <a:lnTo>
                    <a:pt x="545" y="139"/>
                  </a:lnTo>
                  <a:lnTo>
                    <a:pt x="548" y="142"/>
                  </a:lnTo>
                  <a:lnTo>
                    <a:pt x="548" y="142"/>
                  </a:lnTo>
                  <a:lnTo>
                    <a:pt x="548" y="145"/>
                  </a:lnTo>
                  <a:lnTo>
                    <a:pt x="548" y="145"/>
                  </a:lnTo>
                  <a:lnTo>
                    <a:pt x="554" y="145"/>
                  </a:lnTo>
                  <a:lnTo>
                    <a:pt x="557" y="145"/>
                  </a:lnTo>
                  <a:lnTo>
                    <a:pt x="560" y="145"/>
                  </a:lnTo>
                  <a:lnTo>
                    <a:pt x="566" y="145"/>
                  </a:lnTo>
                  <a:lnTo>
                    <a:pt x="566" y="148"/>
                  </a:lnTo>
                  <a:lnTo>
                    <a:pt x="569" y="148"/>
                  </a:lnTo>
                  <a:lnTo>
                    <a:pt x="569" y="148"/>
                  </a:lnTo>
                  <a:lnTo>
                    <a:pt x="566" y="151"/>
                  </a:lnTo>
                  <a:lnTo>
                    <a:pt x="563" y="158"/>
                  </a:lnTo>
                  <a:lnTo>
                    <a:pt x="563" y="164"/>
                  </a:lnTo>
                  <a:lnTo>
                    <a:pt x="563" y="167"/>
                  </a:lnTo>
                  <a:lnTo>
                    <a:pt x="563" y="167"/>
                  </a:lnTo>
                  <a:lnTo>
                    <a:pt x="560" y="170"/>
                  </a:lnTo>
                  <a:lnTo>
                    <a:pt x="557" y="170"/>
                  </a:lnTo>
                  <a:lnTo>
                    <a:pt x="554" y="170"/>
                  </a:lnTo>
                  <a:lnTo>
                    <a:pt x="548" y="173"/>
                  </a:lnTo>
                  <a:lnTo>
                    <a:pt x="542" y="176"/>
                  </a:lnTo>
                  <a:lnTo>
                    <a:pt x="539" y="179"/>
                  </a:lnTo>
                  <a:lnTo>
                    <a:pt x="536" y="182"/>
                  </a:lnTo>
                  <a:lnTo>
                    <a:pt x="536" y="185"/>
                  </a:lnTo>
                  <a:lnTo>
                    <a:pt x="536" y="188"/>
                  </a:lnTo>
                  <a:lnTo>
                    <a:pt x="539" y="191"/>
                  </a:lnTo>
                  <a:lnTo>
                    <a:pt x="539" y="197"/>
                  </a:lnTo>
                  <a:lnTo>
                    <a:pt x="542" y="200"/>
                  </a:lnTo>
                  <a:lnTo>
                    <a:pt x="542" y="200"/>
                  </a:lnTo>
                  <a:lnTo>
                    <a:pt x="551" y="203"/>
                  </a:lnTo>
                  <a:lnTo>
                    <a:pt x="554" y="206"/>
                  </a:lnTo>
                  <a:lnTo>
                    <a:pt x="554" y="206"/>
                  </a:lnTo>
                  <a:lnTo>
                    <a:pt x="557" y="206"/>
                  </a:lnTo>
                  <a:lnTo>
                    <a:pt x="557" y="206"/>
                  </a:lnTo>
                  <a:lnTo>
                    <a:pt x="569" y="194"/>
                  </a:lnTo>
                  <a:lnTo>
                    <a:pt x="572" y="191"/>
                  </a:lnTo>
                  <a:lnTo>
                    <a:pt x="581" y="191"/>
                  </a:lnTo>
                  <a:lnTo>
                    <a:pt x="593" y="194"/>
                  </a:lnTo>
                  <a:lnTo>
                    <a:pt x="612" y="188"/>
                  </a:lnTo>
                  <a:lnTo>
                    <a:pt x="615" y="185"/>
                  </a:lnTo>
                  <a:lnTo>
                    <a:pt x="618" y="182"/>
                  </a:lnTo>
                  <a:lnTo>
                    <a:pt x="621" y="179"/>
                  </a:lnTo>
                  <a:lnTo>
                    <a:pt x="624" y="173"/>
                  </a:lnTo>
                  <a:lnTo>
                    <a:pt x="633" y="167"/>
                  </a:lnTo>
                  <a:lnTo>
                    <a:pt x="666" y="176"/>
                  </a:lnTo>
                  <a:lnTo>
                    <a:pt x="669" y="176"/>
                  </a:lnTo>
                  <a:lnTo>
                    <a:pt x="669" y="173"/>
                  </a:lnTo>
                  <a:lnTo>
                    <a:pt x="669" y="173"/>
                  </a:lnTo>
                  <a:lnTo>
                    <a:pt x="669" y="173"/>
                  </a:lnTo>
                  <a:lnTo>
                    <a:pt x="673" y="167"/>
                  </a:lnTo>
                  <a:lnTo>
                    <a:pt x="673" y="164"/>
                  </a:lnTo>
                  <a:lnTo>
                    <a:pt x="676" y="164"/>
                  </a:lnTo>
                  <a:lnTo>
                    <a:pt x="685" y="155"/>
                  </a:lnTo>
                  <a:lnTo>
                    <a:pt x="688" y="155"/>
                  </a:lnTo>
                  <a:lnTo>
                    <a:pt x="691" y="151"/>
                  </a:lnTo>
                  <a:lnTo>
                    <a:pt x="691" y="148"/>
                  </a:lnTo>
                  <a:lnTo>
                    <a:pt x="691" y="148"/>
                  </a:lnTo>
                  <a:lnTo>
                    <a:pt x="694" y="145"/>
                  </a:lnTo>
                  <a:lnTo>
                    <a:pt x="694" y="142"/>
                  </a:lnTo>
                  <a:lnTo>
                    <a:pt x="694" y="142"/>
                  </a:lnTo>
                  <a:lnTo>
                    <a:pt x="691" y="139"/>
                  </a:lnTo>
                  <a:lnTo>
                    <a:pt x="685" y="136"/>
                  </a:lnTo>
                  <a:lnTo>
                    <a:pt x="685" y="136"/>
                  </a:lnTo>
                  <a:lnTo>
                    <a:pt x="685" y="130"/>
                  </a:lnTo>
                  <a:lnTo>
                    <a:pt x="685" y="115"/>
                  </a:lnTo>
                  <a:lnTo>
                    <a:pt x="685" y="100"/>
                  </a:lnTo>
                  <a:lnTo>
                    <a:pt x="685" y="94"/>
                  </a:lnTo>
                  <a:lnTo>
                    <a:pt x="682" y="85"/>
                  </a:lnTo>
                  <a:lnTo>
                    <a:pt x="682" y="79"/>
                  </a:lnTo>
                  <a:lnTo>
                    <a:pt x="679" y="72"/>
                  </a:lnTo>
                  <a:lnTo>
                    <a:pt x="679" y="66"/>
                  </a:lnTo>
                  <a:lnTo>
                    <a:pt x="676" y="66"/>
                  </a:lnTo>
                  <a:lnTo>
                    <a:pt x="666" y="60"/>
                  </a:lnTo>
                  <a:lnTo>
                    <a:pt x="651" y="51"/>
                  </a:lnTo>
                  <a:lnTo>
                    <a:pt x="648" y="48"/>
                  </a:lnTo>
                  <a:lnTo>
                    <a:pt x="648" y="48"/>
                  </a:lnTo>
                  <a:lnTo>
                    <a:pt x="642" y="30"/>
                  </a:lnTo>
                  <a:lnTo>
                    <a:pt x="648" y="33"/>
                  </a:lnTo>
                  <a:lnTo>
                    <a:pt x="654" y="33"/>
                  </a:lnTo>
                  <a:lnTo>
                    <a:pt x="654" y="33"/>
                  </a:lnTo>
                  <a:lnTo>
                    <a:pt x="657" y="33"/>
                  </a:lnTo>
                  <a:lnTo>
                    <a:pt x="660" y="33"/>
                  </a:lnTo>
                  <a:lnTo>
                    <a:pt x="676" y="33"/>
                  </a:lnTo>
                  <a:lnTo>
                    <a:pt x="679" y="30"/>
                  </a:lnTo>
                  <a:lnTo>
                    <a:pt x="682" y="27"/>
                  </a:lnTo>
                  <a:lnTo>
                    <a:pt x="682" y="27"/>
                  </a:lnTo>
                  <a:lnTo>
                    <a:pt x="682" y="24"/>
                  </a:lnTo>
                  <a:lnTo>
                    <a:pt x="685" y="15"/>
                  </a:lnTo>
                  <a:lnTo>
                    <a:pt x="685" y="15"/>
                  </a:lnTo>
                  <a:lnTo>
                    <a:pt x="685" y="12"/>
                  </a:lnTo>
                  <a:lnTo>
                    <a:pt x="685" y="12"/>
                  </a:lnTo>
                  <a:lnTo>
                    <a:pt x="688" y="12"/>
                  </a:lnTo>
                  <a:lnTo>
                    <a:pt x="691" y="9"/>
                  </a:lnTo>
                  <a:lnTo>
                    <a:pt x="691" y="6"/>
                  </a:lnTo>
                  <a:lnTo>
                    <a:pt x="694" y="6"/>
                  </a:lnTo>
                  <a:lnTo>
                    <a:pt x="700" y="6"/>
                  </a:lnTo>
                  <a:lnTo>
                    <a:pt x="712" y="6"/>
                  </a:lnTo>
                  <a:lnTo>
                    <a:pt x="715" y="6"/>
                  </a:lnTo>
                  <a:lnTo>
                    <a:pt x="730" y="0"/>
                  </a:lnTo>
                  <a:lnTo>
                    <a:pt x="730" y="0"/>
                  </a:lnTo>
                  <a:lnTo>
                    <a:pt x="733" y="0"/>
                  </a:lnTo>
                  <a:lnTo>
                    <a:pt x="736" y="0"/>
                  </a:lnTo>
                  <a:lnTo>
                    <a:pt x="739" y="3"/>
                  </a:lnTo>
                  <a:lnTo>
                    <a:pt x="739" y="3"/>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2"/>
            <p:cNvSpPr>
              <a:spLocks noEditPoints="1"/>
            </p:cNvSpPr>
            <p:nvPr/>
          </p:nvSpPr>
          <p:spPr bwMode="auto">
            <a:xfrm>
              <a:off x="5495" y="992"/>
              <a:ext cx="995" cy="702"/>
            </a:xfrm>
            <a:custGeom>
              <a:avLst/>
              <a:gdLst>
                <a:gd name="T0" fmla="*/ 246 w 995"/>
                <a:gd name="T1" fmla="*/ 286 h 702"/>
                <a:gd name="T2" fmla="*/ 846 w 995"/>
                <a:gd name="T3" fmla="*/ 292 h 702"/>
                <a:gd name="T4" fmla="*/ 882 w 995"/>
                <a:gd name="T5" fmla="*/ 283 h 702"/>
                <a:gd name="T6" fmla="*/ 882 w 995"/>
                <a:gd name="T7" fmla="*/ 319 h 702"/>
                <a:gd name="T8" fmla="*/ 909 w 995"/>
                <a:gd name="T9" fmla="*/ 368 h 702"/>
                <a:gd name="T10" fmla="*/ 846 w 995"/>
                <a:gd name="T11" fmla="*/ 237 h 702"/>
                <a:gd name="T12" fmla="*/ 961 w 995"/>
                <a:gd name="T13" fmla="*/ 444 h 702"/>
                <a:gd name="T14" fmla="*/ 900 w 995"/>
                <a:gd name="T15" fmla="*/ 420 h 702"/>
                <a:gd name="T16" fmla="*/ 861 w 995"/>
                <a:gd name="T17" fmla="*/ 335 h 702"/>
                <a:gd name="T18" fmla="*/ 833 w 995"/>
                <a:gd name="T19" fmla="*/ 289 h 702"/>
                <a:gd name="T20" fmla="*/ 763 w 995"/>
                <a:gd name="T21" fmla="*/ 268 h 702"/>
                <a:gd name="T22" fmla="*/ 721 w 995"/>
                <a:gd name="T23" fmla="*/ 228 h 702"/>
                <a:gd name="T24" fmla="*/ 651 w 995"/>
                <a:gd name="T25" fmla="*/ 140 h 702"/>
                <a:gd name="T26" fmla="*/ 578 w 995"/>
                <a:gd name="T27" fmla="*/ 143 h 702"/>
                <a:gd name="T28" fmla="*/ 553 w 995"/>
                <a:gd name="T29" fmla="*/ 125 h 702"/>
                <a:gd name="T30" fmla="*/ 493 w 995"/>
                <a:gd name="T31" fmla="*/ 161 h 702"/>
                <a:gd name="T32" fmla="*/ 462 w 995"/>
                <a:gd name="T33" fmla="*/ 170 h 702"/>
                <a:gd name="T34" fmla="*/ 523 w 995"/>
                <a:gd name="T35" fmla="*/ 137 h 702"/>
                <a:gd name="T36" fmla="*/ 547 w 995"/>
                <a:gd name="T37" fmla="*/ 116 h 702"/>
                <a:gd name="T38" fmla="*/ 480 w 995"/>
                <a:gd name="T39" fmla="*/ 134 h 702"/>
                <a:gd name="T40" fmla="*/ 392 w 995"/>
                <a:gd name="T41" fmla="*/ 249 h 702"/>
                <a:gd name="T42" fmla="*/ 267 w 995"/>
                <a:gd name="T43" fmla="*/ 274 h 702"/>
                <a:gd name="T44" fmla="*/ 228 w 995"/>
                <a:gd name="T45" fmla="*/ 332 h 702"/>
                <a:gd name="T46" fmla="*/ 158 w 995"/>
                <a:gd name="T47" fmla="*/ 313 h 702"/>
                <a:gd name="T48" fmla="*/ 82 w 995"/>
                <a:gd name="T49" fmla="*/ 347 h 702"/>
                <a:gd name="T50" fmla="*/ 79 w 995"/>
                <a:gd name="T51" fmla="*/ 350 h 702"/>
                <a:gd name="T52" fmla="*/ 39 w 995"/>
                <a:gd name="T53" fmla="*/ 389 h 702"/>
                <a:gd name="T54" fmla="*/ 67 w 995"/>
                <a:gd name="T55" fmla="*/ 444 h 702"/>
                <a:gd name="T56" fmla="*/ 91 w 995"/>
                <a:gd name="T57" fmla="*/ 471 h 702"/>
                <a:gd name="T58" fmla="*/ 85 w 995"/>
                <a:gd name="T59" fmla="*/ 511 h 702"/>
                <a:gd name="T60" fmla="*/ 57 w 995"/>
                <a:gd name="T61" fmla="*/ 502 h 702"/>
                <a:gd name="T62" fmla="*/ 24 w 995"/>
                <a:gd name="T63" fmla="*/ 541 h 702"/>
                <a:gd name="T64" fmla="*/ 3 w 995"/>
                <a:gd name="T65" fmla="*/ 584 h 702"/>
                <a:gd name="T66" fmla="*/ 134 w 995"/>
                <a:gd name="T67" fmla="*/ 681 h 702"/>
                <a:gd name="T68" fmla="*/ 188 w 995"/>
                <a:gd name="T69" fmla="*/ 699 h 702"/>
                <a:gd name="T70" fmla="*/ 243 w 995"/>
                <a:gd name="T71" fmla="*/ 660 h 702"/>
                <a:gd name="T72" fmla="*/ 350 w 995"/>
                <a:gd name="T73" fmla="*/ 626 h 702"/>
                <a:gd name="T74" fmla="*/ 407 w 995"/>
                <a:gd name="T75" fmla="*/ 593 h 702"/>
                <a:gd name="T76" fmla="*/ 477 w 995"/>
                <a:gd name="T77" fmla="*/ 629 h 702"/>
                <a:gd name="T78" fmla="*/ 563 w 995"/>
                <a:gd name="T79" fmla="*/ 666 h 702"/>
                <a:gd name="T80" fmla="*/ 614 w 995"/>
                <a:gd name="T81" fmla="*/ 666 h 702"/>
                <a:gd name="T82" fmla="*/ 654 w 995"/>
                <a:gd name="T83" fmla="*/ 654 h 702"/>
                <a:gd name="T84" fmla="*/ 675 w 995"/>
                <a:gd name="T85" fmla="*/ 641 h 702"/>
                <a:gd name="T86" fmla="*/ 748 w 995"/>
                <a:gd name="T87" fmla="*/ 620 h 702"/>
                <a:gd name="T88" fmla="*/ 833 w 995"/>
                <a:gd name="T89" fmla="*/ 511 h 702"/>
                <a:gd name="T90" fmla="*/ 949 w 995"/>
                <a:gd name="T91" fmla="*/ 593 h 702"/>
                <a:gd name="T92" fmla="*/ 648 w 995"/>
                <a:gd name="T93" fmla="*/ 91 h 702"/>
                <a:gd name="T94" fmla="*/ 663 w 995"/>
                <a:gd name="T95" fmla="*/ 40 h 702"/>
                <a:gd name="T96" fmla="*/ 669 w 995"/>
                <a:gd name="T97" fmla="*/ 67 h 702"/>
                <a:gd name="T98" fmla="*/ 696 w 995"/>
                <a:gd name="T99" fmla="*/ 98 h 702"/>
                <a:gd name="T100" fmla="*/ 684 w 995"/>
                <a:gd name="T101" fmla="*/ 140 h 702"/>
                <a:gd name="T102" fmla="*/ 693 w 995"/>
                <a:gd name="T103" fmla="*/ 192 h 702"/>
                <a:gd name="T104" fmla="*/ 739 w 995"/>
                <a:gd name="T105" fmla="*/ 201 h 702"/>
                <a:gd name="T106" fmla="*/ 794 w 995"/>
                <a:gd name="T107" fmla="*/ 158 h 702"/>
                <a:gd name="T108" fmla="*/ 815 w 995"/>
                <a:gd name="T109" fmla="*/ 173 h 702"/>
                <a:gd name="T110" fmla="*/ 788 w 995"/>
                <a:gd name="T111" fmla="*/ 122 h 702"/>
                <a:gd name="T112" fmla="*/ 742 w 995"/>
                <a:gd name="T113" fmla="*/ 9 h 702"/>
                <a:gd name="T114" fmla="*/ 693 w 995"/>
                <a:gd name="T115" fmla="*/ 52 h 702"/>
                <a:gd name="T116" fmla="*/ 754 w 995"/>
                <a:gd name="T117" fmla="*/ 61 h 702"/>
                <a:gd name="T118" fmla="*/ 763 w 995"/>
                <a:gd name="T119" fmla="*/ 91 h 702"/>
                <a:gd name="T120" fmla="*/ 724 w 995"/>
                <a:gd name="T121" fmla="*/ 64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95" h="702">
                  <a:moveTo>
                    <a:pt x="210" y="325"/>
                  </a:moveTo>
                  <a:lnTo>
                    <a:pt x="216" y="325"/>
                  </a:lnTo>
                  <a:lnTo>
                    <a:pt x="219" y="322"/>
                  </a:lnTo>
                  <a:lnTo>
                    <a:pt x="219" y="316"/>
                  </a:lnTo>
                  <a:lnTo>
                    <a:pt x="219" y="310"/>
                  </a:lnTo>
                  <a:lnTo>
                    <a:pt x="222" y="310"/>
                  </a:lnTo>
                  <a:lnTo>
                    <a:pt x="222" y="316"/>
                  </a:lnTo>
                  <a:lnTo>
                    <a:pt x="219" y="325"/>
                  </a:lnTo>
                  <a:lnTo>
                    <a:pt x="222" y="328"/>
                  </a:lnTo>
                  <a:lnTo>
                    <a:pt x="225" y="328"/>
                  </a:lnTo>
                  <a:lnTo>
                    <a:pt x="228" y="322"/>
                  </a:lnTo>
                  <a:lnTo>
                    <a:pt x="234" y="301"/>
                  </a:lnTo>
                  <a:lnTo>
                    <a:pt x="228" y="295"/>
                  </a:lnTo>
                  <a:lnTo>
                    <a:pt x="216" y="301"/>
                  </a:lnTo>
                  <a:lnTo>
                    <a:pt x="207" y="307"/>
                  </a:lnTo>
                  <a:lnTo>
                    <a:pt x="203" y="319"/>
                  </a:lnTo>
                  <a:lnTo>
                    <a:pt x="207" y="322"/>
                  </a:lnTo>
                  <a:lnTo>
                    <a:pt x="210" y="325"/>
                  </a:lnTo>
                  <a:close/>
                  <a:moveTo>
                    <a:pt x="246" y="286"/>
                  </a:moveTo>
                  <a:lnTo>
                    <a:pt x="249" y="277"/>
                  </a:lnTo>
                  <a:lnTo>
                    <a:pt x="261" y="268"/>
                  </a:lnTo>
                  <a:lnTo>
                    <a:pt x="264" y="259"/>
                  </a:lnTo>
                  <a:lnTo>
                    <a:pt x="261" y="265"/>
                  </a:lnTo>
                  <a:lnTo>
                    <a:pt x="243" y="271"/>
                  </a:lnTo>
                  <a:lnTo>
                    <a:pt x="243" y="277"/>
                  </a:lnTo>
                  <a:lnTo>
                    <a:pt x="243" y="277"/>
                  </a:lnTo>
                  <a:lnTo>
                    <a:pt x="243" y="286"/>
                  </a:lnTo>
                  <a:lnTo>
                    <a:pt x="246" y="286"/>
                  </a:lnTo>
                  <a:close/>
                  <a:moveTo>
                    <a:pt x="827" y="240"/>
                  </a:moveTo>
                  <a:lnTo>
                    <a:pt x="830" y="246"/>
                  </a:lnTo>
                  <a:lnTo>
                    <a:pt x="839" y="259"/>
                  </a:lnTo>
                  <a:lnTo>
                    <a:pt x="842" y="265"/>
                  </a:lnTo>
                  <a:lnTo>
                    <a:pt x="842" y="277"/>
                  </a:lnTo>
                  <a:lnTo>
                    <a:pt x="833" y="292"/>
                  </a:lnTo>
                  <a:lnTo>
                    <a:pt x="833" y="301"/>
                  </a:lnTo>
                  <a:lnTo>
                    <a:pt x="836" y="301"/>
                  </a:lnTo>
                  <a:lnTo>
                    <a:pt x="842" y="298"/>
                  </a:lnTo>
                  <a:lnTo>
                    <a:pt x="846" y="292"/>
                  </a:lnTo>
                  <a:lnTo>
                    <a:pt x="855" y="289"/>
                  </a:lnTo>
                  <a:lnTo>
                    <a:pt x="855" y="289"/>
                  </a:lnTo>
                  <a:lnTo>
                    <a:pt x="858" y="289"/>
                  </a:lnTo>
                  <a:lnTo>
                    <a:pt x="858" y="295"/>
                  </a:lnTo>
                  <a:lnTo>
                    <a:pt x="858" y="298"/>
                  </a:lnTo>
                  <a:lnTo>
                    <a:pt x="858" y="298"/>
                  </a:lnTo>
                  <a:lnTo>
                    <a:pt x="855" y="304"/>
                  </a:lnTo>
                  <a:lnTo>
                    <a:pt x="855" y="310"/>
                  </a:lnTo>
                  <a:lnTo>
                    <a:pt x="864" y="304"/>
                  </a:lnTo>
                  <a:lnTo>
                    <a:pt x="864" y="304"/>
                  </a:lnTo>
                  <a:lnTo>
                    <a:pt x="864" y="301"/>
                  </a:lnTo>
                  <a:lnTo>
                    <a:pt x="867" y="298"/>
                  </a:lnTo>
                  <a:lnTo>
                    <a:pt x="870" y="295"/>
                  </a:lnTo>
                  <a:lnTo>
                    <a:pt x="873" y="295"/>
                  </a:lnTo>
                  <a:lnTo>
                    <a:pt x="873" y="289"/>
                  </a:lnTo>
                  <a:lnTo>
                    <a:pt x="870" y="286"/>
                  </a:lnTo>
                  <a:lnTo>
                    <a:pt x="873" y="283"/>
                  </a:lnTo>
                  <a:lnTo>
                    <a:pt x="876" y="280"/>
                  </a:lnTo>
                  <a:lnTo>
                    <a:pt x="882" y="283"/>
                  </a:lnTo>
                  <a:lnTo>
                    <a:pt x="888" y="286"/>
                  </a:lnTo>
                  <a:lnTo>
                    <a:pt x="891" y="289"/>
                  </a:lnTo>
                  <a:lnTo>
                    <a:pt x="894" y="295"/>
                  </a:lnTo>
                  <a:lnTo>
                    <a:pt x="894" y="304"/>
                  </a:lnTo>
                  <a:lnTo>
                    <a:pt x="900" y="301"/>
                  </a:lnTo>
                  <a:lnTo>
                    <a:pt x="906" y="307"/>
                  </a:lnTo>
                  <a:lnTo>
                    <a:pt x="906" y="319"/>
                  </a:lnTo>
                  <a:lnTo>
                    <a:pt x="903" y="332"/>
                  </a:lnTo>
                  <a:lnTo>
                    <a:pt x="903" y="338"/>
                  </a:lnTo>
                  <a:lnTo>
                    <a:pt x="894" y="335"/>
                  </a:lnTo>
                  <a:lnTo>
                    <a:pt x="894" y="332"/>
                  </a:lnTo>
                  <a:lnTo>
                    <a:pt x="897" y="328"/>
                  </a:lnTo>
                  <a:lnTo>
                    <a:pt x="897" y="328"/>
                  </a:lnTo>
                  <a:lnTo>
                    <a:pt x="900" y="328"/>
                  </a:lnTo>
                  <a:lnTo>
                    <a:pt x="888" y="328"/>
                  </a:lnTo>
                  <a:lnTo>
                    <a:pt x="885" y="328"/>
                  </a:lnTo>
                  <a:lnTo>
                    <a:pt x="882" y="338"/>
                  </a:lnTo>
                  <a:lnTo>
                    <a:pt x="882" y="328"/>
                  </a:lnTo>
                  <a:lnTo>
                    <a:pt x="882" y="319"/>
                  </a:lnTo>
                  <a:lnTo>
                    <a:pt x="882" y="319"/>
                  </a:lnTo>
                  <a:lnTo>
                    <a:pt x="885" y="313"/>
                  </a:lnTo>
                  <a:lnTo>
                    <a:pt x="879" y="313"/>
                  </a:lnTo>
                  <a:lnTo>
                    <a:pt x="867" y="313"/>
                  </a:lnTo>
                  <a:lnTo>
                    <a:pt x="867" y="322"/>
                  </a:lnTo>
                  <a:lnTo>
                    <a:pt x="876" y="341"/>
                  </a:lnTo>
                  <a:lnTo>
                    <a:pt x="873" y="356"/>
                  </a:lnTo>
                  <a:lnTo>
                    <a:pt x="870" y="359"/>
                  </a:lnTo>
                  <a:lnTo>
                    <a:pt x="861" y="362"/>
                  </a:lnTo>
                  <a:lnTo>
                    <a:pt x="855" y="365"/>
                  </a:lnTo>
                  <a:lnTo>
                    <a:pt x="849" y="368"/>
                  </a:lnTo>
                  <a:lnTo>
                    <a:pt x="846" y="371"/>
                  </a:lnTo>
                  <a:lnTo>
                    <a:pt x="849" y="377"/>
                  </a:lnTo>
                  <a:lnTo>
                    <a:pt x="858" y="380"/>
                  </a:lnTo>
                  <a:lnTo>
                    <a:pt x="876" y="380"/>
                  </a:lnTo>
                  <a:lnTo>
                    <a:pt x="891" y="374"/>
                  </a:lnTo>
                  <a:lnTo>
                    <a:pt x="897" y="371"/>
                  </a:lnTo>
                  <a:lnTo>
                    <a:pt x="903" y="365"/>
                  </a:lnTo>
                  <a:lnTo>
                    <a:pt x="909" y="368"/>
                  </a:lnTo>
                  <a:lnTo>
                    <a:pt x="916" y="368"/>
                  </a:lnTo>
                  <a:lnTo>
                    <a:pt x="943" y="365"/>
                  </a:lnTo>
                  <a:lnTo>
                    <a:pt x="943" y="365"/>
                  </a:lnTo>
                  <a:lnTo>
                    <a:pt x="943" y="356"/>
                  </a:lnTo>
                  <a:lnTo>
                    <a:pt x="937" y="353"/>
                  </a:lnTo>
                  <a:lnTo>
                    <a:pt x="937" y="353"/>
                  </a:lnTo>
                  <a:lnTo>
                    <a:pt x="940" y="350"/>
                  </a:lnTo>
                  <a:lnTo>
                    <a:pt x="943" y="350"/>
                  </a:lnTo>
                  <a:lnTo>
                    <a:pt x="943" y="350"/>
                  </a:lnTo>
                  <a:lnTo>
                    <a:pt x="946" y="338"/>
                  </a:lnTo>
                  <a:lnTo>
                    <a:pt x="946" y="338"/>
                  </a:lnTo>
                  <a:lnTo>
                    <a:pt x="943" y="335"/>
                  </a:lnTo>
                  <a:lnTo>
                    <a:pt x="897" y="283"/>
                  </a:lnTo>
                  <a:lnTo>
                    <a:pt x="888" y="277"/>
                  </a:lnTo>
                  <a:lnTo>
                    <a:pt x="879" y="274"/>
                  </a:lnTo>
                  <a:lnTo>
                    <a:pt x="861" y="265"/>
                  </a:lnTo>
                  <a:lnTo>
                    <a:pt x="855" y="259"/>
                  </a:lnTo>
                  <a:lnTo>
                    <a:pt x="852" y="252"/>
                  </a:lnTo>
                  <a:lnTo>
                    <a:pt x="846" y="237"/>
                  </a:lnTo>
                  <a:lnTo>
                    <a:pt x="842" y="231"/>
                  </a:lnTo>
                  <a:lnTo>
                    <a:pt x="839" y="231"/>
                  </a:lnTo>
                  <a:lnTo>
                    <a:pt x="833" y="231"/>
                  </a:lnTo>
                  <a:lnTo>
                    <a:pt x="830" y="237"/>
                  </a:lnTo>
                  <a:lnTo>
                    <a:pt x="827" y="240"/>
                  </a:lnTo>
                  <a:close/>
                  <a:moveTo>
                    <a:pt x="989" y="578"/>
                  </a:moveTo>
                  <a:lnTo>
                    <a:pt x="986" y="556"/>
                  </a:lnTo>
                  <a:lnTo>
                    <a:pt x="979" y="547"/>
                  </a:lnTo>
                  <a:lnTo>
                    <a:pt x="976" y="538"/>
                  </a:lnTo>
                  <a:lnTo>
                    <a:pt x="970" y="526"/>
                  </a:lnTo>
                  <a:lnTo>
                    <a:pt x="970" y="520"/>
                  </a:lnTo>
                  <a:lnTo>
                    <a:pt x="970" y="508"/>
                  </a:lnTo>
                  <a:lnTo>
                    <a:pt x="970" y="493"/>
                  </a:lnTo>
                  <a:lnTo>
                    <a:pt x="970" y="490"/>
                  </a:lnTo>
                  <a:lnTo>
                    <a:pt x="964" y="471"/>
                  </a:lnTo>
                  <a:lnTo>
                    <a:pt x="961" y="462"/>
                  </a:lnTo>
                  <a:lnTo>
                    <a:pt x="961" y="456"/>
                  </a:lnTo>
                  <a:lnTo>
                    <a:pt x="961" y="444"/>
                  </a:lnTo>
                  <a:lnTo>
                    <a:pt x="961" y="444"/>
                  </a:lnTo>
                  <a:lnTo>
                    <a:pt x="958" y="444"/>
                  </a:lnTo>
                  <a:lnTo>
                    <a:pt x="955" y="444"/>
                  </a:lnTo>
                  <a:lnTo>
                    <a:pt x="952" y="441"/>
                  </a:lnTo>
                  <a:lnTo>
                    <a:pt x="949" y="441"/>
                  </a:lnTo>
                  <a:lnTo>
                    <a:pt x="958" y="432"/>
                  </a:lnTo>
                  <a:lnTo>
                    <a:pt x="961" y="432"/>
                  </a:lnTo>
                  <a:lnTo>
                    <a:pt x="961" y="429"/>
                  </a:lnTo>
                  <a:lnTo>
                    <a:pt x="961" y="420"/>
                  </a:lnTo>
                  <a:lnTo>
                    <a:pt x="961" y="420"/>
                  </a:lnTo>
                  <a:lnTo>
                    <a:pt x="958" y="417"/>
                  </a:lnTo>
                  <a:lnTo>
                    <a:pt x="952" y="417"/>
                  </a:lnTo>
                  <a:lnTo>
                    <a:pt x="952" y="417"/>
                  </a:lnTo>
                  <a:lnTo>
                    <a:pt x="949" y="423"/>
                  </a:lnTo>
                  <a:lnTo>
                    <a:pt x="940" y="426"/>
                  </a:lnTo>
                  <a:lnTo>
                    <a:pt x="919" y="423"/>
                  </a:lnTo>
                  <a:lnTo>
                    <a:pt x="916" y="423"/>
                  </a:lnTo>
                  <a:lnTo>
                    <a:pt x="909" y="420"/>
                  </a:lnTo>
                  <a:lnTo>
                    <a:pt x="906" y="420"/>
                  </a:lnTo>
                  <a:lnTo>
                    <a:pt x="900" y="420"/>
                  </a:lnTo>
                  <a:lnTo>
                    <a:pt x="900" y="417"/>
                  </a:lnTo>
                  <a:lnTo>
                    <a:pt x="897" y="414"/>
                  </a:lnTo>
                  <a:lnTo>
                    <a:pt x="888" y="411"/>
                  </a:lnTo>
                  <a:lnTo>
                    <a:pt x="867" y="395"/>
                  </a:lnTo>
                  <a:lnTo>
                    <a:pt x="864" y="395"/>
                  </a:lnTo>
                  <a:lnTo>
                    <a:pt x="861" y="392"/>
                  </a:lnTo>
                  <a:lnTo>
                    <a:pt x="858" y="386"/>
                  </a:lnTo>
                  <a:lnTo>
                    <a:pt x="855" y="380"/>
                  </a:lnTo>
                  <a:lnTo>
                    <a:pt x="855" y="380"/>
                  </a:lnTo>
                  <a:lnTo>
                    <a:pt x="849" y="377"/>
                  </a:lnTo>
                  <a:lnTo>
                    <a:pt x="842" y="374"/>
                  </a:lnTo>
                  <a:lnTo>
                    <a:pt x="842" y="371"/>
                  </a:lnTo>
                  <a:lnTo>
                    <a:pt x="842" y="365"/>
                  </a:lnTo>
                  <a:lnTo>
                    <a:pt x="864" y="350"/>
                  </a:lnTo>
                  <a:lnTo>
                    <a:pt x="867" y="344"/>
                  </a:lnTo>
                  <a:lnTo>
                    <a:pt x="867" y="341"/>
                  </a:lnTo>
                  <a:lnTo>
                    <a:pt x="867" y="335"/>
                  </a:lnTo>
                  <a:lnTo>
                    <a:pt x="864" y="335"/>
                  </a:lnTo>
                  <a:lnTo>
                    <a:pt x="861" y="335"/>
                  </a:lnTo>
                  <a:lnTo>
                    <a:pt x="861" y="332"/>
                  </a:lnTo>
                  <a:lnTo>
                    <a:pt x="858" y="332"/>
                  </a:lnTo>
                  <a:lnTo>
                    <a:pt x="858" y="332"/>
                  </a:lnTo>
                  <a:lnTo>
                    <a:pt x="858" y="332"/>
                  </a:lnTo>
                  <a:lnTo>
                    <a:pt x="852" y="332"/>
                  </a:lnTo>
                  <a:lnTo>
                    <a:pt x="852" y="328"/>
                  </a:lnTo>
                  <a:lnTo>
                    <a:pt x="852" y="328"/>
                  </a:lnTo>
                  <a:lnTo>
                    <a:pt x="852" y="325"/>
                  </a:lnTo>
                  <a:lnTo>
                    <a:pt x="852" y="325"/>
                  </a:lnTo>
                  <a:lnTo>
                    <a:pt x="852" y="322"/>
                  </a:lnTo>
                  <a:lnTo>
                    <a:pt x="852" y="319"/>
                  </a:lnTo>
                  <a:lnTo>
                    <a:pt x="849" y="316"/>
                  </a:lnTo>
                  <a:lnTo>
                    <a:pt x="849" y="313"/>
                  </a:lnTo>
                  <a:lnTo>
                    <a:pt x="839" y="310"/>
                  </a:lnTo>
                  <a:lnTo>
                    <a:pt x="839" y="310"/>
                  </a:lnTo>
                  <a:lnTo>
                    <a:pt x="836" y="307"/>
                  </a:lnTo>
                  <a:lnTo>
                    <a:pt x="827" y="295"/>
                  </a:lnTo>
                  <a:lnTo>
                    <a:pt x="824" y="295"/>
                  </a:lnTo>
                  <a:lnTo>
                    <a:pt x="833" y="289"/>
                  </a:lnTo>
                  <a:lnTo>
                    <a:pt x="836" y="283"/>
                  </a:lnTo>
                  <a:lnTo>
                    <a:pt x="836" y="274"/>
                  </a:lnTo>
                  <a:lnTo>
                    <a:pt x="842" y="268"/>
                  </a:lnTo>
                  <a:lnTo>
                    <a:pt x="842" y="265"/>
                  </a:lnTo>
                  <a:lnTo>
                    <a:pt x="821" y="246"/>
                  </a:lnTo>
                  <a:lnTo>
                    <a:pt x="812" y="240"/>
                  </a:lnTo>
                  <a:lnTo>
                    <a:pt x="812" y="240"/>
                  </a:lnTo>
                  <a:lnTo>
                    <a:pt x="815" y="237"/>
                  </a:lnTo>
                  <a:lnTo>
                    <a:pt x="818" y="237"/>
                  </a:lnTo>
                  <a:lnTo>
                    <a:pt x="818" y="234"/>
                  </a:lnTo>
                  <a:lnTo>
                    <a:pt x="815" y="231"/>
                  </a:lnTo>
                  <a:lnTo>
                    <a:pt x="809" y="234"/>
                  </a:lnTo>
                  <a:lnTo>
                    <a:pt x="794" y="243"/>
                  </a:lnTo>
                  <a:lnTo>
                    <a:pt x="788" y="246"/>
                  </a:lnTo>
                  <a:lnTo>
                    <a:pt x="754" y="256"/>
                  </a:lnTo>
                  <a:lnTo>
                    <a:pt x="754" y="259"/>
                  </a:lnTo>
                  <a:lnTo>
                    <a:pt x="757" y="259"/>
                  </a:lnTo>
                  <a:lnTo>
                    <a:pt x="760" y="265"/>
                  </a:lnTo>
                  <a:lnTo>
                    <a:pt x="763" y="268"/>
                  </a:lnTo>
                  <a:lnTo>
                    <a:pt x="763" y="271"/>
                  </a:lnTo>
                  <a:lnTo>
                    <a:pt x="757" y="271"/>
                  </a:lnTo>
                  <a:lnTo>
                    <a:pt x="751" y="265"/>
                  </a:lnTo>
                  <a:lnTo>
                    <a:pt x="748" y="262"/>
                  </a:lnTo>
                  <a:lnTo>
                    <a:pt x="745" y="256"/>
                  </a:lnTo>
                  <a:lnTo>
                    <a:pt x="739" y="243"/>
                  </a:lnTo>
                  <a:lnTo>
                    <a:pt x="739" y="240"/>
                  </a:lnTo>
                  <a:lnTo>
                    <a:pt x="736" y="240"/>
                  </a:lnTo>
                  <a:lnTo>
                    <a:pt x="736" y="243"/>
                  </a:lnTo>
                  <a:lnTo>
                    <a:pt x="733" y="243"/>
                  </a:lnTo>
                  <a:lnTo>
                    <a:pt x="730" y="240"/>
                  </a:lnTo>
                  <a:lnTo>
                    <a:pt x="733" y="240"/>
                  </a:lnTo>
                  <a:lnTo>
                    <a:pt x="733" y="237"/>
                  </a:lnTo>
                  <a:lnTo>
                    <a:pt x="736" y="231"/>
                  </a:lnTo>
                  <a:lnTo>
                    <a:pt x="730" y="231"/>
                  </a:lnTo>
                  <a:lnTo>
                    <a:pt x="721" y="234"/>
                  </a:lnTo>
                  <a:lnTo>
                    <a:pt x="715" y="234"/>
                  </a:lnTo>
                  <a:lnTo>
                    <a:pt x="718" y="231"/>
                  </a:lnTo>
                  <a:lnTo>
                    <a:pt x="721" y="228"/>
                  </a:lnTo>
                  <a:lnTo>
                    <a:pt x="715" y="222"/>
                  </a:lnTo>
                  <a:lnTo>
                    <a:pt x="706" y="204"/>
                  </a:lnTo>
                  <a:lnTo>
                    <a:pt x="699" y="201"/>
                  </a:lnTo>
                  <a:lnTo>
                    <a:pt x="690" y="201"/>
                  </a:lnTo>
                  <a:lnTo>
                    <a:pt x="675" y="192"/>
                  </a:lnTo>
                  <a:lnTo>
                    <a:pt x="666" y="192"/>
                  </a:lnTo>
                  <a:lnTo>
                    <a:pt x="669" y="192"/>
                  </a:lnTo>
                  <a:lnTo>
                    <a:pt x="672" y="189"/>
                  </a:lnTo>
                  <a:lnTo>
                    <a:pt x="675" y="189"/>
                  </a:lnTo>
                  <a:lnTo>
                    <a:pt x="675" y="186"/>
                  </a:lnTo>
                  <a:lnTo>
                    <a:pt x="663" y="186"/>
                  </a:lnTo>
                  <a:lnTo>
                    <a:pt x="660" y="186"/>
                  </a:lnTo>
                  <a:lnTo>
                    <a:pt x="657" y="183"/>
                  </a:lnTo>
                  <a:lnTo>
                    <a:pt x="657" y="177"/>
                  </a:lnTo>
                  <a:lnTo>
                    <a:pt x="657" y="170"/>
                  </a:lnTo>
                  <a:lnTo>
                    <a:pt x="651" y="158"/>
                  </a:lnTo>
                  <a:lnTo>
                    <a:pt x="648" y="152"/>
                  </a:lnTo>
                  <a:lnTo>
                    <a:pt x="654" y="143"/>
                  </a:lnTo>
                  <a:lnTo>
                    <a:pt x="651" y="140"/>
                  </a:lnTo>
                  <a:lnTo>
                    <a:pt x="639" y="134"/>
                  </a:lnTo>
                  <a:lnTo>
                    <a:pt x="636" y="131"/>
                  </a:lnTo>
                  <a:lnTo>
                    <a:pt x="636" y="125"/>
                  </a:lnTo>
                  <a:lnTo>
                    <a:pt x="636" y="119"/>
                  </a:lnTo>
                  <a:lnTo>
                    <a:pt x="639" y="116"/>
                  </a:lnTo>
                  <a:lnTo>
                    <a:pt x="633" y="113"/>
                  </a:lnTo>
                  <a:lnTo>
                    <a:pt x="620" y="119"/>
                  </a:lnTo>
                  <a:lnTo>
                    <a:pt x="611" y="125"/>
                  </a:lnTo>
                  <a:lnTo>
                    <a:pt x="602" y="131"/>
                  </a:lnTo>
                  <a:lnTo>
                    <a:pt x="602" y="137"/>
                  </a:lnTo>
                  <a:lnTo>
                    <a:pt x="599" y="143"/>
                  </a:lnTo>
                  <a:lnTo>
                    <a:pt x="596" y="146"/>
                  </a:lnTo>
                  <a:lnTo>
                    <a:pt x="593" y="149"/>
                  </a:lnTo>
                  <a:lnTo>
                    <a:pt x="590" y="149"/>
                  </a:lnTo>
                  <a:lnTo>
                    <a:pt x="587" y="149"/>
                  </a:lnTo>
                  <a:lnTo>
                    <a:pt x="584" y="149"/>
                  </a:lnTo>
                  <a:lnTo>
                    <a:pt x="581" y="149"/>
                  </a:lnTo>
                  <a:lnTo>
                    <a:pt x="581" y="149"/>
                  </a:lnTo>
                  <a:lnTo>
                    <a:pt x="578" y="143"/>
                  </a:lnTo>
                  <a:lnTo>
                    <a:pt x="575" y="140"/>
                  </a:lnTo>
                  <a:lnTo>
                    <a:pt x="575" y="137"/>
                  </a:lnTo>
                  <a:lnTo>
                    <a:pt x="572" y="134"/>
                  </a:lnTo>
                  <a:lnTo>
                    <a:pt x="572" y="137"/>
                  </a:lnTo>
                  <a:lnTo>
                    <a:pt x="569" y="140"/>
                  </a:lnTo>
                  <a:lnTo>
                    <a:pt x="566" y="140"/>
                  </a:lnTo>
                  <a:lnTo>
                    <a:pt x="563" y="137"/>
                  </a:lnTo>
                  <a:lnTo>
                    <a:pt x="560" y="140"/>
                  </a:lnTo>
                  <a:lnTo>
                    <a:pt x="556" y="140"/>
                  </a:lnTo>
                  <a:lnTo>
                    <a:pt x="553" y="134"/>
                  </a:lnTo>
                  <a:lnTo>
                    <a:pt x="550" y="131"/>
                  </a:lnTo>
                  <a:lnTo>
                    <a:pt x="550" y="134"/>
                  </a:lnTo>
                  <a:lnTo>
                    <a:pt x="550" y="137"/>
                  </a:lnTo>
                  <a:lnTo>
                    <a:pt x="547" y="143"/>
                  </a:lnTo>
                  <a:lnTo>
                    <a:pt x="547" y="137"/>
                  </a:lnTo>
                  <a:lnTo>
                    <a:pt x="547" y="134"/>
                  </a:lnTo>
                  <a:lnTo>
                    <a:pt x="550" y="128"/>
                  </a:lnTo>
                  <a:lnTo>
                    <a:pt x="553" y="128"/>
                  </a:lnTo>
                  <a:lnTo>
                    <a:pt x="553" y="125"/>
                  </a:lnTo>
                  <a:lnTo>
                    <a:pt x="550" y="125"/>
                  </a:lnTo>
                  <a:lnTo>
                    <a:pt x="547" y="125"/>
                  </a:lnTo>
                  <a:lnTo>
                    <a:pt x="544" y="125"/>
                  </a:lnTo>
                  <a:lnTo>
                    <a:pt x="541" y="128"/>
                  </a:lnTo>
                  <a:lnTo>
                    <a:pt x="544" y="131"/>
                  </a:lnTo>
                  <a:lnTo>
                    <a:pt x="544" y="134"/>
                  </a:lnTo>
                  <a:lnTo>
                    <a:pt x="544" y="134"/>
                  </a:lnTo>
                  <a:lnTo>
                    <a:pt x="529" y="143"/>
                  </a:lnTo>
                  <a:lnTo>
                    <a:pt x="523" y="146"/>
                  </a:lnTo>
                  <a:lnTo>
                    <a:pt x="517" y="140"/>
                  </a:lnTo>
                  <a:lnTo>
                    <a:pt x="517" y="143"/>
                  </a:lnTo>
                  <a:lnTo>
                    <a:pt x="514" y="143"/>
                  </a:lnTo>
                  <a:lnTo>
                    <a:pt x="514" y="143"/>
                  </a:lnTo>
                  <a:lnTo>
                    <a:pt x="508" y="143"/>
                  </a:lnTo>
                  <a:lnTo>
                    <a:pt x="508" y="146"/>
                  </a:lnTo>
                  <a:lnTo>
                    <a:pt x="511" y="146"/>
                  </a:lnTo>
                  <a:lnTo>
                    <a:pt x="514" y="149"/>
                  </a:lnTo>
                  <a:lnTo>
                    <a:pt x="496" y="158"/>
                  </a:lnTo>
                  <a:lnTo>
                    <a:pt x="493" y="161"/>
                  </a:lnTo>
                  <a:lnTo>
                    <a:pt x="493" y="164"/>
                  </a:lnTo>
                  <a:lnTo>
                    <a:pt x="493" y="170"/>
                  </a:lnTo>
                  <a:lnTo>
                    <a:pt x="490" y="170"/>
                  </a:lnTo>
                  <a:lnTo>
                    <a:pt x="490" y="173"/>
                  </a:lnTo>
                  <a:lnTo>
                    <a:pt x="486" y="173"/>
                  </a:lnTo>
                  <a:lnTo>
                    <a:pt x="483" y="173"/>
                  </a:lnTo>
                  <a:lnTo>
                    <a:pt x="477" y="180"/>
                  </a:lnTo>
                  <a:lnTo>
                    <a:pt x="474" y="186"/>
                  </a:lnTo>
                  <a:lnTo>
                    <a:pt x="474" y="189"/>
                  </a:lnTo>
                  <a:lnTo>
                    <a:pt x="480" y="195"/>
                  </a:lnTo>
                  <a:lnTo>
                    <a:pt x="483" y="195"/>
                  </a:lnTo>
                  <a:lnTo>
                    <a:pt x="486" y="195"/>
                  </a:lnTo>
                  <a:lnTo>
                    <a:pt x="480" y="201"/>
                  </a:lnTo>
                  <a:lnTo>
                    <a:pt x="474" y="198"/>
                  </a:lnTo>
                  <a:lnTo>
                    <a:pt x="462" y="189"/>
                  </a:lnTo>
                  <a:lnTo>
                    <a:pt x="465" y="186"/>
                  </a:lnTo>
                  <a:lnTo>
                    <a:pt x="465" y="183"/>
                  </a:lnTo>
                  <a:lnTo>
                    <a:pt x="462" y="177"/>
                  </a:lnTo>
                  <a:lnTo>
                    <a:pt x="462" y="170"/>
                  </a:lnTo>
                  <a:lnTo>
                    <a:pt x="465" y="170"/>
                  </a:lnTo>
                  <a:lnTo>
                    <a:pt x="468" y="167"/>
                  </a:lnTo>
                  <a:lnTo>
                    <a:pt x="471" y="161"/>
                  </a:lnTo>
                  <a:lnTo>
                    <a:pt x="468" y="155"/>
                  </a:lnTo>
                  <a:lnTo>
                    <a:pt x="471" y="152"/>
                  </a:lnTo>
                  <a:lnTo>
                    <a:pt x="471" y="155"/>
                  </a:lnTo>
                  <a:lnTo>
                    <a:pt x="474" y="155"/>
                  </a:lnTo>
                  <a:lnTo>
                    <a:pt x="477" y="155"/>
                  </a:lnTo>
                  <a:lnTo>
                    <a:pt x="477" y="149"/>
                  </a:lnTo>
                  <a:lnTo>
                    <a:pt x="477" y="143"/>
                  </a:lnTo>
                  <a:lnTo>
                    <a:pt x="480" y="137"/>
                  </a:lnTo>
                  <a:lnTo>
                    <a:pt x="486" y="134"/>
                  </a:lnTo>
                  <a:lnTo>
                    <a:pt x="496" y="134"/>
                  </a:lnTo>
                  <a:lnTo>
                    <a:pt x="502" y="137"/>
                  </a:lnTo>
                  <a:lnTo>
                    <a:pt x="505" y="143"/>
                  </a:lnTo>
                  <a:lnTo>
                    <a:pt x="508" y="137"/>
                  </a:lnTo>
                  <a:lnTo>
                    <a:pt x="511" y="134"/>
                  </a:lnTo>
                  <a:lnTo>
                    <a:pt x="517" y="134"/>
                  </a:lnTo>
                  <a:lnTo>
                    <a:pt x="523" y="137"/>
                  </a:lnTo>
                  <a:lnTo>
                    <a:pt x="523" y="134"/>
                  </a:lnTo>
                  <a:lnTo>
                    <a:pt x="523" y="134"/>
                  </a:lnTo>
                  <a:lnTo>
                    <a:pt x="523" y="134"/>
                  </a:lnTo>
                  <a:lnTo>
                    <a:pt x="523" y="134"/>
                  </a:lnTo>
                  <a:lnTo>
                    <a:pt x="523" y="134"/>
                  </a:lnTo>
                  <a:lnTo>
                    <a:pt x="520" y="134"/>
                  </a:lnTo>
                  <a:lnTo>
                    <a:pt x="520" y="131"/>
                  </a:lnTo>
                  <a:lnTo>
                    <a:pt x="520" y="128"/>
                  </a:lnTo>
                  <a:lnTo>
                    <a:pt x="520" y="128"/>
                  </a:lnTo>
                  <a:lnTo>
                    <a:pt x="523" y="125"/>
                  </a:lnTo>
                  <a:lnTo>
                    <a:pt x="523" y="125"/>
                  </a:lnTo>
                  <a:lnTo>
                    <a:pt x="526" y="128"/>
                  </a:lnTo>
                  <a:lnTo>
                    <a:pt x="529" y="122"/>
                  </a:lnTo>
                  <a:lnTo>
                    <a:pt x="529" y="122"/>
                  </a:lnTo>
                  <a:lnTo>
                    <a:pt x="538" y="122"/>
                  </a:lnTo>
                  <a:lnTo>
                    <a:pt x="541" y="122"/>
                  </a:lnTo>
                  <a:lnTo>
                    <a:pt x="544" y="122"/>
                  </a:lnTo>
                  <a:lnTo>
                    <a:pt x="547" y="116"/>
                  </a:lnTo>
                  <a:lnTo>
                    <a:pt x="547" y="116"/>
                  </a:lnTo>
                  <a:lnTo>
                    <a:pt x="556" y="116"/>
                  </a:lnTo>
                  <a:lnTo>
                    <a:pt x="566" y="122"/>
                  </a:lnTo>
                  <a:lnTo>
                    <a:pt x="596" y="125"/>
                  </a:lnTo>
                  <a:lnTo>
                    <a:pt x="602" y="122"/>
                  </a:lnTo>
                  <a:lnTo>
                    <a:pt x="608" y="116"/>
                  </a:lnTo>
                  <a:lnTo>
                    <a:pt x="605" y="110"/>
                  </a:lnTo>
                  <a:lnTo>
                    <a:pt x="596" y="110"/>
                  </a:lnTo>
                  <a:lnTo>
                    <a:pt x="590" y="113"/>
                  </a:lnTo>
                  <a:lnTo>
                    <a:pt x="581" y="107"/>
                  </a:lnTo>
                  <a:lnTo>
                    <a:pt x="520" y="107"/>
                  </a:lnTo>
                  <a:lnTo>
                    <a:pt x="511" y="104"/>
                  </a:lnTo>
                  <a:lnTo>
                    <a:pt x="505" y="94"/>
                  </a:lnTo>
                  <a:lnTo>
                    <a:pt x="508" y="94"/>
                  </a:lnTo>
                  <a:lnTo>
                    <a:pt x="508" y="91"/>
                  </a:lnTo>
                  <a:lnTo>
                    <a:pt x="502" y="94"/>
                  </a:lnTo>
                  <a:lnTo>
                    <a:pt x="499" y="98"/>
                  </a:lnTo>
                  <a:lnTo>
                    <a:pt x="493" y="110"/>
                  </a:lnTo>
                  <a:lnTo>
                    <a:pt x="483" y="128"/>
                  </a:lnTo>
                  <a:lnTo>
                    <a:pt x="480" y="134"/>
                  </a:lnTo>
                  <a:lnTo>
                    <a:pt x="465" y="155"/>
                  </a:lnTo>
                  <a:lnTo>
                    <a:pt x="456" y="173"/>
                  </a:lnTo>
                  <a:lnTo>
                    <a:pt x="453" y="180"/>
                  </a:lnTo>
                  <a:lnTo>
                    <a:pt x="441" y="186"/>
                  </a:lnTo>
                  <a:lnTo>
                    <a:pt x="423" y="198"/>
                  </a:lnTo>
                  <a:lnTo>
                    <a:pt x="420" y="198"/>
                  </a:lnTo>
                  <a:lnTo>
                    <a:pt x="416" y="201"/>
                  </a:lnTo>
                  <a:lnTo>
                    <a:pt x="410" y="213"/>
                  </a:lnTo>
                  <a:lnTo>
                    <a:pt x="404" y="216"/>
                  </a:lnTo>
                  <a:lnTo>
                    <a:pt x="395" y="228"/>
                  </a:lnTo>
                  <a:lnTo>
                    <a:pt x="392" y="231"/>
                  </a:lnTo>
                  <a:lnTo>
                    <a:pt x="395" y="231"/>
                  </a:lnTo>
                  <a:lnTo>
                    <a:pt x="398" y="228"/>
                  </a:lnTo>
                  <a:lnTo>
                    <a:pt x="401" y="228"/>
                  </a:lnTo>
                  <a:lnTo>
                    <a:pt x="404" y="228"/>
                  </a:lnTo>
                  <a:lnTo>
                    <a:pt x="401" y="234"/>
                  </a:lnTo>
                  <a:lnTo>
                    <a:pt x="395" y="240"/>
                  </a:lnTo>
                  <a:lnTo>
                    <a:pt x="392" y="246"/>
                  </a:lnTo>
                  <a:lnTo>
                    <a:pt x="392" y="249"/>
                  </a:lnTo>
                  <a:lnTo>
                    <a:pt x="395" y="262"/>
                  </a:lnTo>
                  <a:lnTo>
                    <a:pt x="395" y="268"/>
                  </a:lnTo>
                  <a:lnTo>
                    <a:pt x="389" y="259"/>
                  </a:lnTo>
                  <a:lnTo>
                    <a:pt x="389" y="249"/>
                  </a:lnTo>
                  <a:lnTo>
                    <a:pt x="389" y="237"/>
                  </a:lnTo>
                  <a:lnTo>
                    <a:pt x="389" y="222"/>
                  </a:lnTo>
                  <a:lnTo>
                    <a:pt x="380" y="228"/>
                  </a:lnTo>
                  <a:lnTo>
                    <a:pt x="316" y="243"/>
                  </a:lnTo>
                  <a:lnTo>
                    <a:pt x="295" y="240"/>
                  </a:lnTo>
                  <a:lnTo>
                    <a:pt x="286" y="240"/>
                  </a:lnTo>
                  <a:lnTo>
                    <a:pt x="277" y="246"/>
                  </a:lnTo>
                  <a:lnTo>
                    <a:pt x="270" y="259"/>
                  </a:lnTo>
                  <a:lnTo>
                    <a:pt x="267" y="259"/>
                  </a:lnTo>
                  <a:lnTo>
                    <a:pt x="267" y="262"/>
                  </a:lnTo>
                  <a:lnTo>
                    <a:pt x="267" y="265"/>
                  </a:lnTo>
                  <a:lnTo>
                    <a:pt x="267" y="265"/>
                  </a:lnTo>
                  <a:lnTo>
                    <a:pt x="267" y="268"/>
                  </a:lnTo>
                  <a:lnTo>
                    <a:pt x="267" y="271"/>
                  </a:lnTo>
                  <a:lnTo>
                    <a:pt x="267" y="274"/>
                  </a:lnTo>
                  <a:lnTo>
                    <a:pt x="267" y="277"/>
                  </a:lnTo>
                  <a:lnTo>
                    <a:pt x="264" y="277"/>
                  </a:lnTo>
                  <a:lnTo>
                    <a:pt x="261" y="277"/>
                  </a:lnTo>
                  <a:lnTo>
                    <a:pt x="258" y="280"/>
                  </a:lnTo>
                  <a:lnTo>
                    <a:pt x="255" y="292"/>
                  </a:lnTo>
                  <a:lnTo>
                    <a:pt x="249" y="295"/>
                  </a:lnTo>
                  <a:lnTo>
                    <a:pt x="246" y="298"/>
                  </a:lnTo>
                  <a:lnTo>
                    <a:pt x="240" y="295"/>
                  </a:lnTo>
                  <a:lnTo>
                    <a:pt x="240" y="295"/>
                  </a:lnTo>
                  <a:lnTo>
                    <a:pt x="240" y="295"/>
                  </a:lnTo>
                  <a:lnTo>
                    <a:pt x="240" y="301"/>
                  </a:lnTo>
                  <a:lnTo>
                    <a:pt x="234" y="310"/>
                  </a:lnTo>
                  <a:lnTo>
                    <a:pt x="234" y="310"/>
                  </a:lnTo>
                  <a:lnTo>
                    <a:pt x="234" y="316"/>
                  </a:lnTo>
                  <a:lnTo>
                    <a:pt x="234" y="319"/>
                  </a:lnTo>
                  <a:lnTo>
                    <a:pt x="231" y="319"/>
                  </a:lnTo>
                  <a:lnTo>
                    <a:pt x="231" y="319"/>
                  </a:lnTo>
                  <a:lnTo>
                    <a:pt x="228" y="322"/>
                  </a:lnTo>
                  <a:lnTo>
                    <a:pt x="228" y="332"/>
                  </a:lnTo>
                  <a:lnTo>
                    <a:pt x="228" y="341"/>
                  </a:lnTo>
                  <a:lnTo>
                    <a:pt x="225" y="347"/>
                  </a:lnTo>
                  <a:lnTo>
                    <a:pt x="225" y="353"/>
                  </a:lnTo>
                  <a:lnTo>
                    <a:pt x="222" y="353"/>
                  </a:lnTo>
                  <a:lnTo>
                    <a:pt x="219" y="350"/>
                  </a:lnTo>
                  <a:lnTo>
                    <a:pt x="210" y="338"/>
                  </a:lnTo>
                  <a:lnTo>
                    <a:pt x="210" y="338"/>
                  </a:lnTo>
                  <a:lnTo>
                    <a:pt x="197" y="338"/>
                  </a:lnTo>
                  <a:lnTo>
                    <a:pt x="194" y="335"/>
                  </a:lnTo>
                  <a:lnTo>
                    <a:pt x="194" y="328"/>
                  </a:lnTo>
                  <a:lnTo>
                    <a:pt x="191" y="328"/>
                  </a:lnTo>
                  <a:lnTo>
                    <a:pt x="179" y="338"/>
                  </a:lnTo>
                  <a:lnTo>
                    <a:pt x="179" y="338"/>
                  </a:lnTo>
                  <a:lnTo>
                    <a:pt x="170" y="338"/>
                  </a:lnTo>
                  <a:lnTo>
                    <a:pt x="167" y="335"/>
                  </a:lnTo>
                  <a:lnTo>
                    <a:pt x="167" y="328"/>
                  </a:lnTo>
                  <a:lnTo>
                    <a:pt x="167" y="319"/>
                  </a:lnTo>
                  <a:lnTo>
                    <a:pt x="167" y="316"/>
                  </a:lnTo>
                  <a:lnTo>
                    <a:pt x="158" y="313"/>
                  </a:lnTo>
                  <a:lnTo>
                    <a:pt x="155" y="310"/>
                  </a:lnTo>
                  <a:lnTo>
                    <a:pt x="155" y="304"/>
                  </a:lnTo>
                  <a:lnTo>
                    <a:pt x="152" y="304"/>
                  </a:lnTo>
                  <a:lnTo>
                    <a:pt x="149" y="301"/>
                  </a:lnTo>
                  <a:lnTo>
                    <a:pt x="118" y="307"/>
                  </a:lnTo>
                  <a:lnTo>
                    <a:pt x="103" y="313"/>
                  </a:lnTo>
                  <a:lnTo>
                    <a:pt x="97" y="313"/>
                  </a:lnTo>
                  <a:lnTo>
                    <a:pt x="94" y="316"/>
                  </a:lnTo>
                  <a:lnTo>
                    <a:pt x="88" y="325"/>
                  </a:lnTo>
                  <a:lnTo>
                    <a:pt x="82" y="328"/>
                  </a:lnTo>
                  <a:lnTo>
                    <a:pt x="82" y="328"/>
                  </a:lnTo>
                  <a:lnTo>
                    <a:pt x="79" y="328"/>
                  </a:lnTo>
                  <a:lnTo>
                    <a:pt x="79" y="328"/>
                  </a:lnTo>
                  <a:lnTo>
                    <a:pt x="79" y="341"/>
                  </a:lnTo>
                  <a:lnTo>
                    <a:pt x="79" y="341"/>
                  </a:lnTo>
                  <a:lnTo>
                    <a:pt x="79" y="344"/>
                  </a:lnTo>
                  <a:lnTo>
                    <a:pt x="82" y="344"/>
                  </a:lnTo>
                  <a:lnTo>
                    <a:pt x="82" y="344"/>
                  </a:lnTo>
                  <a:lnTo>
                    <a:pt x="82" y="347"/>
                  </a:lnTo>
                  <a:lnTo>
                    <a:pt x="94" y="350"/>
                  </a:lnTo>
                  <a:lnTo>
                    <a:pt x="94" y="350"/>
                  </a:lnTo>
                  <a:lnTo>
                    <a:pt x="94" y="350"/>
                  </a:lnTo>
                  <a:lnTo>
                    <a:pt x="91" y="350"/>
                  </a:lnTo>
                  <a:lnTo>
                    <a:pt x="91" y="350"/>
                  </a:lnTo>
                  <a:lnTo>
                    <a:pt x="91" y="350"/>
                  </a:lnTo>
                  <a:lnTo>
                    <a:pt x="91" y="353"/>
                  </a:lnTo>
                  <a:lnTo>
                    <a:pt x="88" y="353"/>
                  </a:lnTo>
                  <a:lnTo>
                    <a:pt x="82" y="353"/>
                  </a:lnTo>
                  <a:lnTo>
                    <a:pt x="82" y="353"/>
                  </a:lnTo>
                  <a:lnTo>
                    <a:pt x="79" y="353"/>
                  </a:lnTo>
                  <a:lnTo>
                    <a:pt x="79" y="353"/>
                  </a:lnTo>
                  <a:lnTo>
                    <a:pt x="79" y="353"/>
                  </a:lnTo>
                  <a:lnTo>
                    <a:pt x="79" y="353"/>
                  </a:lnTo>
                  <a:lnTo>
                    <a:pt x="79" y="353"/>
                  </a:lnTo>
                  <a:lnTo>
                    <a:pt x="79" y="350"/>
                  </a:lnTo>
                  <a:lnTo>
                    <a:pt x="79" y="350"/>
                  </a:lnTo>
                  <a:lnTo>
                    <a:pt x="79" y="350"/>
                  </a:lnTo>
                  <a:lnTo>
                    <a:pt x="79" y="350"/>
                  </a:lnTo>
                  <a:lnTo>
                    <a:pt x="79" y="347"/>
                  </a:lnTo>
                  <a:lnTo>
                    <a:pt x="76" y="347"/>
                  </a:lnTo>
                  <a:lnTo>
                    <a:pt x="76" y="347"/>
                  </a:lnTo>
                  <a:lnTo>
                    <a:pt x="73" y="347"/>
                  </a:lnTo>
                  <a:lnTo>
                    <a:pt x="73" y="347"/>
                  </a:lnTo>
                  <a:lnTo>
                    <a:pt x="67" y="350"/>
                  </a:lnTo>
                  <a:lnTo>
                    <a:pt x="54" y="362"/>
                  </a:lnTo>
                  <a:lnTo>
                    <a:pt x="48" y="365"/>
                  </a:lnTo>
                  <a:lnTo>
                    <a:pt x="42" y="368"/>
                  </a:lnTo>
                  <a:lnTo>
                    <a:pt x="42" y="368"/>
                  </a:lnTo>
                  <a:lnTo>
                    <a:pt x="42" y="371"/>
                  </a:lnTo>
                  <a:lnTo>
                    <a:pt x="39" y="374"/>
                  </a:lnTo>
                  <a:lnTo>
                    <a:pt x="39" y="377"/>
                  </a:lnTo>
                  <a:lnTo>
                    <a:pt x="39" y="380"/>
                  </a:lnTo>
                  <a:lnTo>
                    <a:pt x="39" y="380"/>
                  </a:lnTo>
                  <a:lnTo>
                    <a:pt x="39" y="383"/>
                  </a:lnTo>
                  <a:lnTo>
                    <a:pt x="39" y="383"/>
                  </a:lnTo>
                  <a:lnTo>
                    <a:pt x="39" y="383"/>
                  </a:lnTo>
                  <a:lnTo>
                    <a:pt x="39" y="389"/>
                  </a:lnTo>
                  <a:lnTo>
                    <a:pt x="42" y="389"/>
                  </a:lnTo>
                  <a:lnTo>
                    <a:pt x="42" y="395"/>
                  </a:lnTo>
                  <a:lnTo>
                    <a:pt x="42" y="395"/>
                  </a:lnTo>
                  <a:lnTo>
                    <a:pt x="42" y="401"/>
                  </a:lnTo>
                  <a:lnTo>
                    <a:pt x="42" y="407"/>
                  </a:lnTo>
                  <a:lnTo>
                    <a:pt x="42" y="411"/>
                  </a:lnTo>
                  <a:lnTo>
                    <a:pt x="39" y="420"/>
                  </a:lnTo>
                  <a:lnTo>
                    <a:pt x="39" y="423"/>
                  </a:lnTo>
                  <a:lnTo>
                    <a:pt x="39" y="423"/>
                  </a:lnTo>
                  <a:lnTo>
                    <a:pt x="39" y="423"/>
                  </a:lnTo>
                  <a:lnTo>
                    <a:pt x="42" y="423"/>
                  </a:lnTo>
                  <a:lnTo>
                    <a:pt x="45" y="423"/>
                  </a:lnTo>
                  <a:lnTo>
                    <a:pt x="51" y="426"/>
                  </a:lnTo>
                  <a:lnTo>
                    <a:pt x="54" y="426"/>
                  </a:lnTo>
                  <a:lnTo>
                    <a:pt x="54" y="429"/>
                  </a:lnTo>
                  <a:lnTo>
                    <a:pt x="57" y="432"/>
                  </a:lnTo>
                  <a:lnTo>
                    <a:pt x="64" y="441"/>
                  </a:lnTo>
                  <a:lnTo>
                    <a:pt x="67" y="441"/>
                  </a:lnTo>
                  <a:lnTo>
                    <a:pt x="67" y="444"/>
                  </a:lnTo>
                  <a:lnTo>
                    <a:pt x="73" y="441"/>
                  </a:lnTo>
                  <a:lnTo>
                    <a:pt x="73" y="441"/>
                  </a:lnTo>
                  <a:lnTo>
                    <a:pt x="76" y="444"/>
                  </a:lnTo>
                  <a:lnTo>
                    <a:pt x="82" y="444"/>
                  </a:lnTo>
                  <a:lnTo>
                    <a:pt x="85" y="447"/>
                  </a:lnTo>
                  <a:lnTo>
                    <a:pt x="88" y="450"/>
                  </a:lnTo>
                  <a:lnTo>
                    <a:pt x="88" y="453"/>
                  </a:lnTo>
                  <a:lnTo>
                    <a:pt x="88" y="453"/>
                  </a:lnTo>
                  <a:lnTo>
                    <a:pt x="88" y="456"/>
                  </a:lnTo>
                  <a:lnTo>
                    <a:pt x="88" y="456"/>
                  </a:lnTo>
                  <a:lnTo>
                    <a:pt x="88" y="456"/>
                  </a:lnTo>
                  <a:lnTo>
                    <a:pt x="88" y="459"/>
                  </a:lnTo>
                  <a:lnTo>
                    <a:pt x="91" y="462"/>
                  </a:lnTo>
                  <a:lnTo>
                    <a:pt x="91" y="465"/>
                  </a:lnTo>
                  <a:lnTo>
                    <a:pt x="91" y="465"/>
                  </a:lnTo>
                  <a:lnTo>
                    <a:pt x="91" y="465"/>
                  </a:lnTo>
                  <a:lnTo>
                    <a:pt x="91" y="468"/>
                  </a:lnTo>
                  <a:lnTo>
                    <a:pt x="91" y="468"/>
                  </a:lnTo>
                  <a:lnTo>
                    <a:pt x="91" y="471"/>
                  </a:lnTo>
                  <a:lnTo>
                    <a:pt x="91" y="471"/>
                  </a:lnTo>
                  <a:lnTo>
                    <a:pt x="91" y="471"/>
                  </a:lnTo>
                  <a:lnTo>
                    <a:pt x="91" y="474"/>
                  </a:lnTo>
                  <a:lnTo>
                    <a:pt x="88" y="474"/>
                  </a:lnTo>
                  <a:lnTo>
                    <a:pt x="88" y="483"/>
                  </a:lnTo>
                  <a:lnTo>
                    <a:pt x="91" y="496"/>
                  </a:lnTo>
                  <a:lnTo>
                    <a:pt x="91" y="496"/>
                  </a:lnTo>
                  <a:lnTo>
                    <a:pt x="91" y="499"/>
                  </a:lnTo>
                  <a:lnTo>
                    <a:pt x="91" y="499"/>
                  </a:lnTo>
                  <a:lnTo>
                    <a:pt x="88" y="502"/>
                  </a:lnTo>
                  <a:lnTo>
                    <a:pt x="88" y="502"/>
                  </a:lnTo>
                  <a:lnTo>
                    <a:pt x="91" y="502"/>
                  </a:lnTo>
                  <a:lnTo>
                    <a:pt x="91" y="502"/>
                  </a:lnTo>
                  <a:lnTo>
                    <a:pt x="91" y="502"/>
                  </a:lnTo>
                  <a:lnTo>
                    <a:pt x="91" y="505"/>
                  </a:lnTo>
                  <a:lnTo>
                    <a:pt x="88" y="505"/>
                  </a:lnTo>
                  <a:lnTo>
                    <a:pt x="88" y="508"/>
                  </a:lnTo>
                  <a:lnTo>
                    <a:pt x="85" y="511"/>
                  </a:lnTo>
                  <a:lnTo>
                    <a:pt x="85" y="511"/>
                  </a:lnTo>
                  <a:lnTo>
                    <a:pt x="85" y="511"/>
                  </a:lnTo>
                  <a:lnTo>
                    <a:pt x="82" y="508"/>
                  </a:lnTo>
                  <a:lnTo>
                    <a:pt x="82" y="508"/>
                  </a:lnTo>
                  <a:lnTo>
                    <a:pt x="82" y="505"/>
                  </a:lnTo>
                  <a:lnTo>
                    <a:pt x="82" y="505"/>
                  </a:lnTo>
                  <a:lnTo>
                    <a:pt x="82" y="502"/>
                  </a:lnTo>
                  <a:lnTo>
                    <a:pt x="82" y="502"/>
                  </a:lnTo>
                  <a:lnTo>
                    <a:pt x="82" y="502"/>
                  </a:lnTo>
                  <a:lnTo>
                    <a:pt x="79" y="499"/>
                  </a:lnTo>
                  <a:lnTo>
                    <a:pt x="79" y="499"/>
                  </a:lnTo>
                  <a:lnTo>
                    <a:pt x="79" y="499"/>
                  </a:lnTo>
                  <a:lnTo>
                    <a:pt x="67" y="502"/>
                  </a:lnTo>
                  <a:lnTo>
                    <a:pt x="64" y="502"/>
                  </a:lnTo>
                  <a:lnTo>
                    <a:pt x="64" y="502"/>
                  </a:lnTo>
                  <a:lnTo>
                    <a:pt x="60" y="499"/>
                  </a:lnTo>
                  <a:lnTo>
                    <a:pt x="60" y="499"/>
                  </a:lnTo>
                  <a:lnTo>
                    <a:pt x="57" y="502"/>
                  </a:lnTo>
                  <a:lnTo>
                    <a:pt x="57" y="502"/>
                  </a:lnTo>
                  <a:lnTo>
                    <a:pt x="57" y="502"/>
                  </a:lnTo>
                  <a:lnTo>
                    <a:pt x="57" y="508"/>
                  </a:lnTo>
                  <a:lnTo>
                    <a:pt x="60" y="508"/>
                  </a:lnTo>
                  <a:lnTo>
                    <a:pt x="60" y="511"/>
                  </a:lnTo>
                  <a:lnTo>
                    <a:pt x="60" y="511"/>
                  </a:lnTo>
                  <a:lnTo>
                    <a:pt x="57" y="517"/>
                  </a:lnTo>
                  <a:lnTo>
                    <a:pt x="57" y="517"/>
                  </a:lnTo>
                  <a:lnTo>
                    <a:pt x="57" y="520"/>
                  </a:lnTo>
                  <a:lnTo>
                    <a:pt x="57" y="520"/>
                  </a:lnTo>
                  <a:lnTo>
                    <a:pt x="57" y="523"/>
                  </a:lnTo>
                  <a:lnTo>
                    <a:pt x="57" y="523"/>
                  </a:lnTo>
                  <a:lnTo>
                    <a:pt x="57" y="526"/>
                  </a:lnTo>
                  <a:lnTo>
                    <a:pt x="51" y="526"/>
                  </a:lnTo>
                  <a:lnTo>
                    <a:pt x="39" y="538"/>
                  </a:lnTo>
                  <a:lnTo>
                    <a:pt x="39" y="538"/>
                  </a:lnTo>
                  <a:lnTo>
                    <a:pt x="36" y="538"/>
                  </a:lnTo>
                  <a:lnTo>
                    <a:pt x="30" y="541"/>
                  </a:lnTo>
                  <a:lnTo>
                    <a:pt x="27" y="541"/>
                  </a:lnTo>
                  <a:lnTo>
                    <a:pt x="27" y="541"/>
                  </a:lnTo>
                  <a:lnTo>
                    <a:pt x="24" y="541"/>
                  </a:lnTo>
                  <a:lnTo>
                    <a:pt x="24" y="544"/>
                  </a:lnTo>
                  <a:lnTo>
                    <a:pt x="24" y="547"/>
                  </a:lnTo>
                  <a:lnTo>
                    <a:pt x="24" y="550"/>
                  </a:lnTo>
                  <a:lnTo>
                    <a:pt x="21" y="550"/>
                  </a:lnTo>
                  <a:lnTo>
                    <a:pt x="21" y="550"/>
                  </a:lnTo>
                  <a:lnTo>
                    <a:pt x="18" y="550"/>
                  </a:lnTo>
                  <a:lnTo>
                    <a:pt x="15" y="550"/>
                  </a:lnTo>
                  <a:lnTo>
                    <a:pt x="15" y="550"/>
                  </a:lnTo>
                  <a:lnTo>
                    <a:pt x="12" y="550"/>
                  </a:lnTo>
                  <a:lnTo>
                    <a:pt x="9" y="553"/>
                  </a:lnTo>
                  <a:lnTo>
                    <a:pt x="9" y="553"/>
                  </a:lnTo>
                  <a:lnTo>
                    <a:pt x="9" y="556"/>
                  </a:lnTo>
                  <a:lnTo>
                    <a:pt x="6" y="569"/>
                  </a:lnTo>
                  <a:lnTo>
                    <a:pt x="6" y="572"/>
                  </a:lnTo>
                  <a:lnTo>
                    <a:pt x="6" y="575"/>
                  </a:lnTo>
                  <a:lnTo>
                    <a:pt x="6" y="575"/>
                  </a:lnTo>
                  <a:lnTo>
                    <a:pt x="6" y="578"/>
                  </a:lnTo>
                  <a:lnTo>
                    <a:pt x="3" y="581"/>
                  </a:lnTo>
                  <a:lnTo>
                    <a:pt x="3" y="584"/>
                  </a:lnTo>
                  <a:lnTo>
                    <a:pt x="0" y="587"/>
                  </a:lnTo>
                  <a:lnTo>
                    <a:pt x="18" y="587"/>
                  </a:lnTo>
                  <a:lnTo>
                    <a:pt x="27" y="590"/>
                  </a:lnTo>
                  <a:lnTo>
                    <a:pt x="33" y="596"/>
                  </a:lnTo>
                  <a:lnTo>
                    <a:pt x="33" y="602"/>
                  </a:lnTo>
                  <a:lnTo>
                    <a:pt x="33" y="611"/>
                  </a:lnTo>
                  <a:lnTo>
                    <a:pt x="36" y="614"/>
                  </a:lnTo>
                  <a:lnTo>
                    <a:pt x="39" y="617"/>
                  </a:lnTo>
                  <a:lnTo>
                    <a:pt x="45" y="620"/>
                  </a:lnTo>
                  <a:lnTo>
                    <a:pt x="48" y="623"/>
                  </a:lnTo>
                  <a:lnTo>
                    <a:pt x="51" y="629"/>
                  </a:lnTo>
                  <a:lnTo>
                    <a:pt x="60" y="635"/>
                  </a:lnTo>
                  <a:lnTo>
                    <a:pt x="85" y="651"/>
                  </a:lnTo>
                  <a:lnTo>
                    <a:pt x="115" y="678"/>
                  </a:lnTo>
                  <a:lnTo>
                    <a:pt x="121" y="681"/>
                  </a:lnTo>
                  <a:lnTo>
                    <a:pt x="124" y="684"/>
                  </a:lnTo>
                  <a:lnTo>
                    <a:pt x="127" y="687"/>
                  </a:lnTo>
                  <a:lnTo>
                    <a:pt x="130" y="684"/>
                  </a:lnTo>
                  <a:lnTo>
                    <a:pt x="134" y="681"/>
                  </a:lnTo>
                  <a:lnTo>
                    <a:pt x="137" y="681"/>
                  </a:lnTo>
                  <a:lnTo>
                    <a:pt x="140" y="678"/>
                  </a:lnTo>
                  <a:lnTo>
                    <a:pt x="140" y="675"/>
                  </a:lnTo>
                  <a:lnTo>
                    <a:pt x="146" y="675"/>
                  </a:lnTo>
                  <a:lnTo>
                    <a:pt x="146" y="675"/>
                  </a:lnTo>
                  <a:lnTo>
                    <a:pt x="149" y="678"/>
                  </a:lnTo>
                  <a:lnTo>
                    <a:pt x="149" y="681"/>
                  </a:lnTo>
                  <a:lnTo>
                    <a:pt x="152" y="684"/>
                  </a:lnTo>
                  <a:lnTo>
                    <a:pt x="155" y="690"/>
                  </a:lnTo>
                  <a:lnTo>
                    <a:pt x="155" y="690"/>
                  </a:lnTo>
                  <a:lnTo>
                    <a:pt x="161" y="684"/>
                  </a:lnTo>
                  <a:lnTo>
                    <a:pt x="161" y="684"/>
                  </a:lnTo>
                  <a:lnTo>
                    <a:pt x="164" y="684"/>
                  </a:lnTo>
                  <a:lnTo>
                    <a:pt x="167" y="687"/>
                  </a:lnTo>
                  <a:lnTo>
                    <a:pt x="170" y="690"/>
                  </a:lnTo>
                  <a:lnTo>
                    <a:pt x="173" y="693"/>
                  </a:lnTo>
                  <a:lnTo>
                    <a:pt x="176" y="699"/>
                  </a:lnTo>
                  <a:lnTo>
                    <a:pt x="182" y="699"/>
                  </a:lnTo>
                  <a:lnTo>
                    <a:pt x="188" y="699"/>
                  </a:lnTo>
                  <a:lnTo>
                    <a:pt x="194" y="699"/>
                  </a:lnTo>
                  <a:lnTo>
                    <a:pt x="203" y="702"/>
                  </a:lnTo>
                  <a:lnTo>
                    <a:pt x="207" y="702"/>
                  </a:lnTo>
                  <a:lnTo>
                    <a:pt x="207" y="696"/>
                  </a:lnTo>
                  <a:lnTo>
                    <a:pt x="210" y="693"/>
                  </a:lnTo>
                  <a:lnTo>
                    <a:pt x="213" y="690"/>
                  </a:lnTo>
                  <a:lnTo>
                    <a:pt x="222" y="690"/>
                  </a:lnTo>
                  <a:lnTo>
                    <a:pt x="228" y="693"/>
                  </a:lnTo>
                  <a:lnTo>
                    <a:pt x="234" y="699"/>
                  </a:lnTo>
                  <a:lnTo>
                    <a:pt x="243" y="696"/>
                  </a:lnTo>
                  <a:lnTo>
                    <a:pt x="246" y="693"/>
                  </a:lnTo>
                  <a:lnTo>
                    <a:pt x="249" y="687"/>
                  </a:lnTo>
                  <a:lnTo>
                    <a:pt x="249" y="684"/>
                  </a:lnTo>
                  <a:lnTo>
                    <a:pt x="246" y="675"/>
                  </a:lnTo>
                  <a:lnTo>
                    <a:pt x="246" y="672"/>
                  </a:lnTo>
                  <a:lnTo>
                    <a:pt x="246" y="672"/>
                  </a:lnTo>
                  <a:lnTo>
                    <a:pt x="243" y="669"/>
                  </a:lnTo>
                  <a:lnTo>
                    <a:pt x="243" y="666"/>
                  </a:lnTo>
                  <a:lnTo>
                    <a:pt x="243" y="660"/>
                  </a:lnTo>
                  <a:lnTo>
                    <a:pt x="255" y="651"/>
                  </a:lnTo>
                  <a:lnTo>
                    <a:pt x="261" y="648"/>
                  </a:lnTo>
                  <a:lnTo>
                    <a:pt x="277" y="641"/>
                  </a:lnTo>
                  <a:lnTo>
                    <a:pt x="286" y="641"/>
                  </a:lnTo>
                  <a:lnTo>
                    <a:pt x="289" y="641"/>
                  </a:lnTo>
                  <a:lnTo>
                    <a:pt x="295" y="648"/>
                  </a:lnTo>
                  <a:lnTo>
                    <a:pt x="298" y="657"/>
                  </a:lnTo>
                  <a:lnTo>
                    <a:pt x="304" y="654"/>
                  </a:lnTo>
                  <a:lnTo>
                    <a:pt x="310" y="651"/>
                  </a:lnTo>
                  <a:lnTo>
                    <a:pt x="316" y="651"/>
                  </a:lnTo>
                  <a:lnTo>
                    <a:pt x="325" y="651"/>
                  </a:lnTo>
                  <a:lnTo>
                    <a:pt x="322" y="645"/>
                  </a:lnTo>
                  <a:lnTo>
                    <a:pt x="319" y="641"/>
                  </a:lnTo>
                  <a:lnTo>
                    <a:pt x="319" y="638"/>
                  </a:lnTo>
                  <a:lnTo>
                    <a:pt x="322" y="638"/>
                  </a:lnTo>
                  <a:lnTo>
                    <a:pt x="328" y="641"/>
                  </a:lnTo>
                  <a:lnTo>
                    <a:pt x="334" y="632"/>
                  </a:lnTo>
                  <a:lnTo>
                    <a:pt x="347" y="629"/>
                  </a:lnTo>
                  <a:lnTo>
                    <a:pt x="350" y="626"/>
                  </a:lnTo>
                  <a:lnTo>
                    <a:pt x="356" y="629"/>
                  </a:lnTo>
                  <a:lnTo>
                    <a:pt x="362" y="623"/>
                  </a:lnTo>
                  <a:lnTo>
                    <a:pt x="365" y="620"/>
                  </a:lnTo>
                  <a:lnTo>
                    <a:pt x="368" y="620"/>
                  </a:lnTo>
                  <a:lnTo>
                    <a:pt x="371" y="614"/>
                  </a:lnTo>
                  <a:lnTo>
                    <a:pt x="371" y="605"/>
                  </a:lnTo>
                  <a:lnTo>
                    <a:pt x="380" y="602"/>
                  </a:lnTo>
                  <a:lnTo>
                    <a:pt x="383" y="596"/>
                  </a:lnTo>
                  <a:lnTo>
                    <a:pt x="383" y="596"/>
                  </a:lnTo>
                  <a:lnTo>
                    <a:pt x="386" y="593"/>
                  </a:lnTo>
                  <a:lnTo>
                    <a:pt x="392" y="590"/>
                  </a:lnTo>
                  <a:lnTo>
                    <a:pt x="395" y="590"/>
                  </a:lnTo>
                  <a:lnTo>
                    <a:pt x="398" y="590"/>
                  </a:lnTo>
                  <a:lnTo>
                    <a:pt x="398" y="590"/>
                  </a:lnTo>
                  <a:lnTo>
                    <a:pt x="401" y="590"/>
                  </a:lnTo>
                  <a:lnTo>
                    <a:pt x="404" y="596"/>
                  </a:lnTo>
                  <a:lnTo>
                    <a:pt x="404" y="596"/>
                  </a:lnTo>
                  <a:lnTo>
                    <a:pt x="407" y="596"/>
                  </a:lnTo>
                  <a:lnTo>
                    <a:pt x="407" y="593"/>
                  </a:lnTo>
                  <a:lnTo>
                    <a:pt x="413" y="590"/>
                  </a:lnTo>
                  <a:lnTo>
                    <a:pt x="416" y="590"/>
                  </a:lnTo>
                  <a:lnTo>
                    <a:pt x="416" y="590"/>
                  </a:lnTo>
                  <a:lnTo>
                    <a:pt x="416" y="590"/>
                  </a:lnTo>
                  <a:lnTo>
                    <a:pt x="420" y="590"/>
                  </a:lnTo>
                  <a:lnTo>
                    <a:pt x="423" y="593"/>
                  </a:lnTo>
                  <a:lnTo>
                    <a:pt x="423" y="599"/>
                  </a:lnTo>
                  <a:lnTo>
                    <a:pt x="426" y="602"/>
                  </a:lnTo>
                  <a:lnTo>
                    <a:pt x="429" y="602"/>
                  </a:lnTo>
                  <a:lnTo>
                    <a:pt x="444" y="605"/>
                  </a:lnTo>
                  <a:lnTo>
                    <a:pt x="453" y="611"/>
                  </a:lnTo>
                  <a:lnTo>
                    <a:pt x="456" y="611"/>
                  </a:lnTo>
                  <a:lnTo>
                    <a:pt x="462" y="617"/>
                  </a:lnTo>
                  <a:lnTo>
                    <a:pt x="465" y="620"/>
                  </a:lnTo>
                  <a:lnTo>
                    <a:pt x="465" y="620"/>
                  </a:lnTo>
                  <a:lnTo>
                    <a:pt x="465" y="623"/>
                  </a:lnTo>
                  <a:lnTo>
                    <a:pt x="468" y="623"/>
                  </a:lnTo>
                  <a:lnTo>
                    <a:pt x="474" y="626"/>
                  </a:lnTo>
                  <a:lnTo>
                    <a:pt x="477" y="629"/>
                  </a:lnTo>
                  <a:lnTo>
                    <a:pt x="477" y="632"/>
                  </a:lnTo>
                  <a:lnTo>
                    <a:pt x="480" y="632"/>
                  </a:lnTo>
                  <a:lnTo>
                    <a:pt x="480" y="632"/>
                  </a:lnTo>
                  <a:lnTo>
                    <a:pt x="483" y="635"/>
                  </a:lnTo>
                  <a:lnTo>
                    <a:pt x="493" y="632"/>
                  </a:lnTo>
                  <a:lnTo>
                    <a:pt x="496" y="632"/>
                  </a:lnTo>
                  <a:lnTo>
                    <a:pt x="502" y="632"/>
                  </a:lnTo>
                  <a:lnTo>
                    <a:pt x="529" y="638"/>
                  </a:lnTo>
                  <a:lnTo>
                    <a:pt x="529" y="638"/>
                  </a:lnTo>
                  <a:lnTo>
                    <a:pt x="532" y="641"/>
                  </a:lnTo>
                  <a:lnTo>
                    <a:pt x="541" y="648"/>
                  </a:lnTo>
                  <a:lnTo>
                    <a:pt x="550" y="651"/>
                  </a:lnTo>
                  <a:lnTo>
                    <a:pt x="560" y="651"/>
                  </a:lnTo>
                  <a:lnTo>
                    <a:pt x="560" y="654"/>
                  </a:lnTo>
                  <a:lnTo>
                    <a:pt x="560" y="660"/>
                  </a:lnTo>
                  <a:lnTo>
                    <a:pt x="560" y="663"/>
                  </a:lnTo>
                  <a:lnTo>
                    <a:pt x="563" y="663"/>
                  </a:lnTo>
                  <a:lnTo>
                    <a:pt x="563" y="663"/>
                  </a:lnTo>
                  <a:lnTo>
                    <a:pt x="563" y="666"/>
                  </a:lnTo>
                  <a:lnTo>
                    <a:pt x="563" y="666"/>
                  </a:lnTo>
                  <a:lnTo>
                    <a:pt x="563" y="666"/>
                  </a:lnTo>
                  <a:lnTo>
                    <a:pt x="566" y="666"/>
                  </a:lnTo>
                  <a:lnTo>
                    <a:pt x="569" y="666"/>
                  </a:lnTo>
                  <a:lnTo>
                    <a:pt x="578" y="663"/>
                  </a:lnTo>
                  <a:lnTo>
                    <a:pt x="584" y="663"/>
                  </a:lnTo>
                  <a:lnTo>
                    <a:pt x="584" y="666"/>
                  </a:lnTo>
                  <a:lnTo>
                    <a:pt x="587" y="666"/>
                  </a:lnTo>
                  <a:lnTo>
                    <a:pt x="590" y="669"/>
                  </a:lnTo>
                  <a:lnTo>
                    <a:pt x="593" y="669"/>
                  </a:lnTo>
                  <a:lnTo>
                    <a:pt x="593" y="669"/>
                  </a:lnTo>
                  <a:lnTo>
                    <a:pt x="599" y="669"/>
                  </a:lnTo>
                  <a:lnTo>
                    <a:pt x="599" y="669"/>
                  </a:lnTo>
                  <a:lnTo>
                    <a:pt x="602" y="669"/>
                  </a:lnTo>
                  <a:lnTo>
                    <a:pt x="605" y="666"/>
                  </a:lnTo>
                  <a:lnTo>
                    <a:pt x="611" y="666"/>
                  </a:lnTo>
                  <a:lnTo>
                    <a:pt x="614" y="666"/>
                  </a:lnTo>
                  <a:lnTo>
                    <a:pt x="614" y="666"/>
                  </a:lnTo>
                  <a:lnTo>
                    <a:pt x="614" y="666"/>
                  </a:lnTo>
                  <a:lnTo>
                    <a:pt x="617" y="666"/>
                  </a:lnTo>
                  <a:lnTo>
                    <a:pt x="617" y="666"/>
                  </a:lnTo>
                  <a:lnTo>
                    <a:pt x="617" y="669"/>
                  </a:lnTo>
                  <a:lnTo>
                    <a:pt x="617" y="669"/>
                  </a:lnTo>
                  <a:lnTo>
                    <a:pt x="617" y="669"/>
                  </a:lnTo>
                  <a:lnTo>
                    <a:pt x="614" y="672"/>
                  </a:lnTo>
                  <a:lnTo>
                    <a:pt x="614" y="672"/>
                  </a:lnTo>
                  <a:lnTo>
                    <a:pt x="614" y="672"/>
                  </a:lnTo>
                  <a:lnTo>
                    <a:pt x="614" y="675"/>
                  </a:lnTo>
                  <a:lnTo>
                    <a:pt x="617" y="675"/>
                  </a:lnTo>
                  <a:lnTo>
                    <a:pt x="623" y="678"/>
                  </a:lnTo>
                  <a:lnTo>
                    <a:pt x="629" y="678"/>
                  </a:lnTo>
                  <a:lnTo>
                    <a:pt x="636" y="672"/>
                  </a:lnTo>
                  <a:lnTo>
                    <a:pt x="636" y="669"/>
                  </a:lnTo>
                  <a:lnTo>
                    <a:pt x="639" y="666"/>
                  </a:lnTo>
                  <a:lnTo>
                    <a:pt x="642" y="663"/>
                  </a:lnTo>
                  <a:lnTo>
                    <a:pt x="648" y="660"/>
                  </a:lnTo>
                  <a:lnTo>
                    <a:pt x="654" y="657"/>
                  </a:lnTo>
                  <a:lnTo>
                    <a:pt x="654" y="654"/>
                  </a:lnTo>
                  <a:lnTo>
                    <a:pt x="657" y="654"/>
                  </a:lnTo>
                  <a:lnTo>
                    <a:pt x="657" y="651"/>
                  </a:lnTo>
                  <a:lnTo>
                    <a:pt x="657" y="651"/>
                  </a:lnTo>
                  <a:lnTo>
                    <a:pt x="657" y="651"/>
                  </a:lnTo>
                  <a:lnTo>
                    <a:pt x="657" y="651"/>
                  </a:lnTo>
                  <a:lnTo>
                    <a:pt x="657" y="648"/>
                  </a:lnTo>
                  <a:lnTo>
                    <a:pt x="657" y="648"/>
                  </a:lnTo>
                  <a:lnTo>
                    <a:pt x="660" y="645"/>
                  </a:lnTo>
                  <a:lnTo>
                    <a:pt x="660" y="645"/>
                  </a:lnTo>
                  <a:lnTo>
                    <a:pt x="660" y="645"/>
                  </a:lnTo>
                  <a:lnTo>
                    <a:pt x="663" y="641"/>
                  </a:lnTo>
                  <a:lnTo>
                    <a:pt x="663" y="641"/>
                  </a:lnTo>
                  <a:lnTo>
                    <a:pt x="666" y="638"/>
                  </a:lnTo>
                  <a:lnTo>
                    <a:pt x="666" y="638"/>
                  </a:lnTo>
                  <a:lnTo>
                    <a:pt x="666" y="638"/>
                  </a:lnTo>
                  <a:lnTo>
                    <a:pt x="669" y="638"/>
                  </a:lnTo>
                  <a:lnTo>
                    <a:pt x="672" y="638"/>
                  </a:lnTo>
                  <a:lnTo>
                    <a:pt x="672" y="638"/>
                  </a:lnTo>
                  <a:lnTo>
                    <a:pt x="675" y="641"/>
                  </a:lnTo>
                  <a:lnTo>
                    <a:pt x="678" y="648"/>
                  </a:lnTo>
                  <a:lnTo>
                    <a:pt x="678" y="648"/>
                  </a:lnTo>
                  <a:lnTo>
                    <a:pt x="681" y="648"/>
                  </a:lnTo>
                  <a:lnTo>
                    <a:pt x="690" y="648"/>
                  </a:lnTo>
                  <a:lnTo>
                    <a:pt x="690" y="645"/>
                  </a:lnTo>
                  <a:lnTo>
                    <a:pt x="690" y="641"/>
                  </a:lnTo>
                  <a:lnTo>
                    <a:pt x="690" y="638"/>
                  </a:lnTo>
                  <a:lnTo>
                    <a:pt x="690" y="638"/>
                  </a:lnTo>
                  <a:lnTo>
                    <a:pt x="693" y="632"/>
                  </a:lnTo>
                  <a:lnTo>
                    <a:pt x="696" y="629"/>
                  </a:lnTo>
                  <a:lnTo>
                    <a:pt x="699" y="626"/>
                  </a:lnTo>
                  <a:lnTo>
                    <a:pt x="703" y="623"/>
                  </a:lnTo>
                  <a:lnTo>
                    <a:pt x="709" y="623"/>
                  </a:lnTo>
                  <a:lnTo>
                    <a:pt x="715" y="626"/>
                  </a:lnTo>
                  <a:lnTo>
                    <a:pt x="721" y="626"/>
                  </a:lnTo>
                  <a:lnTo>
                    <a:pt x="727" y="629"/>
                  </a:lnTo>
                  <a:lnTo>
                    <a:pt x="730" y="632"/>
                  </a:lnTo>
                  <a:lnTo>
                    <a:pt x="736" y="629"/>
                  </a:lnTo>
                  <a:lnTo>
                    <a:pt x="748" y="620"/>
                  </a:lnTo>
                  <a:lnTo>
                    <a:pt x="751" y="617"/>
                  </a:lnTo>
                  <a:lnTo>
                    <a:pt x="754" y="614"/>
                  </a:lnTo>
                  <a:lnTo>
                    <a:pt x="757" y="611"/>
                  </a:lnTo>
                  <a:lnTo>
                    <a:pt x="763" y="602"/>
                  </a:lnTo>
                  <a:lnTo>
                    <a:pt x="766" y="590"/>
                  </a:lnTo>
                  <a:lnTo>
                    <a:pt x="769" y="581"/>
                  </a:lnTo>
                  <a:lnTo>
                    <a:pt x="769" y="578"/>
                  </a:lnTo>
                  <a:lnTo>
                    <a:pt x="776" y="575"/>
                  </a:lnTo>
                  <a:lnTo>
                    <a:pt x="779" y="572"/>
                  </a:lnTo>
                  <a:lnTo>
                    <a:pt x="788" y="572"/>
                  </a:lnTo>
                  <a:lnTo>
                    <a:pt x="794" y="566"/>
                  </a:lnTo>
                  <a:lnTo>
                    <a:pt x="800" y="556"/>
                  </a:lnTo>
                  <a:lnTo>
                    <a:pt x="815" y="541"/>
                  </a:lnTo>
                  <a:lnTo>
                    <a:pt x="824" y="541"/>
                  </a:lnTo>
                  <a:lnTo>
                    <a:pt x="833" y="541"/>
                  </a:lnTo>
                  <a:lnTo>
                    <a:pt x="842" y="538"/>
                  </a:lnTo>
                  <a:lnTo>
                    <a:pt x="839" y="532"/>
                  </a:lnTo>
                  <a:lnTo>
                    <a:pt x="833" y="520"/>
                  </a:lnTo>
                  <a:lnTo>
                    <a:pt x="833" y="511"/>
                  </a:lnTo>
                  <a:lnTo>
                    <a:pt x="839" y="514"/>
                  </a:lnTo>
                  <a:lnTo>
                    <a:pt x="846" y="523"/>
                  </a:lnTo>
                  <a:lnTo>
                    <a:pt x="858" y="529"/>
                  </a:lnTo>
                  <a:lnTo>
                    <a:pt x="858" y="538"/>
                  </a:lnTo>
                  <a:lnTo>
                    <a:pt x="864" y="550"/>
                  </a:lnTo>
                  <a:lnTo>
                    <a:pt x="867" y="556"/>
                  </a:lnTo>
                  <a:lnTo>
                    <a:pt x="870" y="562"/>
                  </a:lnTo>
                  <a:lnTo>
                    <a:pt x="888" y="562"/>
                  </a:lnTo>
                  <a:lnTo>
                    <a:pt x="903" y="562"/>
                  </a:lnTo>
                  <a:lnTo>
                    <a:pt x="909" y="566"/>
                  </a:lnTo>
                  <a:lnTo>
                    <a:pt x="916" y="566"/>
                  </a:lnTo>
                  <a:lnTo>
                    <a:pt x="922" y="559"/>
                  </a:lnTo>
                  <a:lnTo>
                    <a:pt x="928" y="559"/>
                  </a:lnTo>
                  <a:lnTo>
                    <a:pt x="937" y="562"/>
                  </a:lnTo>
                  <a:lnTo>
                    <a:pt x="949" y="562"/>
                  </a:lnTo>
                  <a:lnTo>
                    <a:pt x="955" y="562"/>
                  </a:lnTo>
                  <a:lnTo>
                    <a:pt x="955" y="575"/>
                  </a:lnTo>
                  <a:lnTo>
                    <a:pt x="955" y="584"/>
                  </a:lnTo>
                  <a:lnTo>
                    <a:pt x="949" y="593"/>
                  </a:lnTo>
                  <a:lnTo>
                    <a:pt x="940" y="608"/>
                  </a:lnTo>
                  <a:lnTo>
                    <a:pt x="919" y="623"/>
                  </a:lnTo>
                  <a:lnTo>
                    <a:pt x="919" y="626"/>
                  </a:lnTo>
                  <a:lnTo>
                    <a:pt x="919" y="632"/>
                  </a:lnTo>
                  <a:lnTo>
                    <a:pt x="931" y="632"/>
                  </a:lnTo>
                  <a:lnTo>
                    <a:pt x="940" y="635"/>
                  </a:lnTo>
                  <a:lnTo>
                    <a:pt x="958" y="638"/>
                  </a:lnTo>
                  <a:lnTo>
                    <a:pt x="961" y="635"/>
                  </a:lnTo>
                  <a:lnTo>
                    <a:pt x="961" y="629"/>
                  </a:lnTo>
                  <a:lnTo>
                    <a:pt x="970" y="626"/>
                  </a:lnTo>
                  <a:lnTo>
                    <a:pt x="976" y="614"/>
                  </a:lnTo>
                  <a:lnTo>
                    <a:pt x="995" y="605"/>
                  </a:lnTo>
                  <a:lnTo>
                    <a:pt x="995" y="605"/>
                  </a:lnTo>
                  <a:lnTo>
                    <a:pt x="989" y="578"/>
                  </a:lnTo>
                  <a:close/>
                  <a:moveTo>
                    <a:pt x="669" y="46"/>
                  </a:moveTo>
                  <a:lnTo>
                    <a:pt x="669" y="46"/>
                  </a:lnTo>
                  <a:lnTo>
                    <a:pt x="669" y="49"/>
                  </a:lnTo>
                  <a:lnTo>
                    <a:pt x="669" y="46"/>
                  </a:lnTo>
                  <a:close/>
                  <a:moveTo>
                    <a:pt x="648" y="91"/>
                  </a:moveTo>
                  <a:lnTo>
                    <a:pt x="648" y="85"/>
                  </a:lnTo>
                  <a:lnTo>
                    <a:pt x="648" y="82"/>
                  </a:lnTo>
                  <a:lnTo>
                    <a:pt x="651" y="79"/>
                  </a:lnTo>
                  <a:lnTo>
                    <a:pt x="654" y="76"/>
                  </a:lnTo>
                  <a:lnTo>
                    <a:pt x="657" y="73"/>
                  </a:lnTo>
                  <a:lnTo>
                    <a:pt x="657" y="64"/>
                  </a:lnTo>
                  <a:lnTo>
                    <a:pt x="660" y="55"/>
                  </a:lnTo>
                  <a:lnTo>
                    <a:pt x="660" y="46"/>
                  </a:lnTo>
                  <a:lnTo>
                    <a:pt x="666" y="43"/>
                  </a:lnTo>
                  <a:lnTo>
                    <a:pt x="666" y="52"/>
                  </a:lnTo>
                  <a:lnTo>
                    <a:pt x="669" y="52"/>
                  </a:lnTo>
                  <a:lnTo>
                    <a:pt x="669" y="46"/>
                  </a:lnTo>
                  <a:lnTo>
                    <a:pt x="669" y="46"/>
                  </a:lnTo>
                  <a:lnTo>
                    <a:pt x="669" y="46"/>
                  </a:lnTo>
                  <a:lnTo>
                    <a:pt x="669" y="46"/>
                  </a:lnTo>
                  <a:lnTo>
                    <a:pt x="669" y="40"/>
                  </a:lnTo>
                  <a:lnTo>
                    <a:pt x="669" y="40"/>
                  </a:lnTo>
                  <a:lnTo>
                    <a:pt x="666" y="37"/>
                  </a:lnTo>
                  <a:lnTo>
                    <a:pt x="663" y="40"/>
                  </a:lnTo>
                  <a:lnTo>
                    <a:pt x="657" y="40"/>
                  </a:lnTo>
                  <a:lnTo>
                    <a:pt x="657" y="43"/>
                  </a:lnTo>
                  <a:lnTo>
                    <a:pt x="654" y="55"/>
                  </a:lnTo>
                  <a:lnTo>
                    <a:pt x="645" y="82"/>
                  </a:lnTo>
                  <a:lnTo>
                    <a:pt x="645" y="94"/>
                  </a:lnTo>
                  <a:lnTo>
                    <a:pt x="645" y="101"/>
                  </a:lnTo>
                  <a:lnTo>
                    <a:pt x="648" y="101"/>
                  </a:lnTo>
                  <a:lnTo>
                    <a:pt x="648" y="91"/>
                  </a:lnTo>
                  <a:close/>
                  <a:moveTo>
                    <a:pt x="709" y="76"/>
                  </a:moveTo>
                  <a:lnTo>
                    <a:pt x="706" y="73"/>
                  </a:lnTo>
                  <a:lnTo>
                    <a:pt x="706" y="67"/>
                  </a:lnTo>
                  <a:lnTo>
                    <a:pt x="703" y="67"/>
                  </a:lnTo>
                  <a:lnTo>
                    <a:pt x="699" y="64"/>
                  </a:lnTo>
                  <a:lnTo>
                    <a:pt x="696" y="61"/>
                  </a:lnTo>
                  <a:lnTo>
                    <a:pt x="693" y="61"/>
                  </a:lnTo>
                  <a:lnTo>
                    <a:pt x="672" y="64"/>
                  </a:lnTo>
                  <a:lnTo>
                    <a:pt x="666" y="67"/>
                  </a:lnTo>
                  <a:lnTo>
                    <a:pt x="669" y="67"/>
                  </a:lnTo>
                  <a:lnTo>
                    <a:pt x="669" y="67"/>
                  </a:lnTo>
                  <a:lnTo>
                    <a:pt x="672" y="70"/>
                  </a:lnTo>
                  <a:lnTo>
                    <a:pt x="672" y="73"/>
                  </a:lnTo>
                  <a:lnTo>
                    <a:pt x="672" y="76"/>
                  </a:lnTo>
                  <a:lnTo>
                    <a:pt x="675" y="79"/>
                  </a:lnTo>
                  <a:lnTo>
                    <a:pt x="675" y="79"/>
                  </a:lnTo>
                  <a:lnTo>
                    <a:pt x="675" y="79"/>
                  </a:lnTo>
                  <a:lnTo>
                    <a:pt x="678" y="82"/>
                  </a:lnTo>
                  <a:lnTo>
                    <a:pt x="681" y="82"/>
                  </a:lnTo>
                  <a:lnTo>
                    <a:pt x="690" y="79"/>
                  </a:lnTo>
                  <a:lnTo>
                    <a:pt x="690" y="82"/>
                  </a:lnTo>
                  <a:lnTo>
                    <a:pt x="690" y="82"/>
                  </a:lnTo>
                  <a:lnTo>
                    <a:pt x="690" y="85"/>
                  </a:lnTo>
                  <a:lnTo>
                    <a:pt x="687" y="85"/>
                  </a:lnTo>
                  <a:lnTo>
                    <a:pt x="690" y="88"/>
                  </a:lnTo>
                  <a:lnTo>
                    <a:pt x="693" y="91"/>
                  </a:lnTo>
                  <a:lnTo>
                    <a:pt x="699" y="94"/>
                  </a:lnTo>
                  <a:lnTo>
                    <a:pt x="699" y="98"/>
                  </a:lnTo>
                  <a:lnTo>
                    <a:pt x="696" y="98"/>
                  </a:lnTo>
                  <a:lnTo>
                    <a:pt x="696" y="98"/>
                  </a:lnTo>
                  <a:lnTo>
                    <a:pt x="696" y="101"/>
                  </a:lnTo>
                  <a:lnTo>
                    <a:pt x="690" y="101"/>
                  </a:lnTo>
                  <a:lnTo>
                    <a:pt x="684" y="107"/>
                  </a:lnTo>
                  <a:lnTo>
                    <a:pt x="675" y="107"/>
                  </a:lnTo>
                  <a:lnTo>
                    <a:pt x="675" y="110"/>
                  </a:lnTo>
                  <a:lnTo>
                    <a:pt x="669" y="119"/>
                  </a:lnTo>
                  <a:lnTo>
                    <a:pt x="681" y="116"/>
                  </a:lnTo>
                  <a:lnTo>
                    <a:pt x="684" y="116"/>
                  </a:lnTo>
                  <a:lnTo>
                    <a:pt x="687" y="119"/>
                  </a:lnTo>
                  <a:lnTo>
                    <a:pt x="687" y="122"/>
                  </a:lnTo>
                  <a:lnTo>
                    <a:pt x="690" y="122"/>
                  </a:lnTo>
                  <a:lnTo>
                    <a:pt x="690" y="125"/>
                  </a:lnTo>
                  <a:lnTo>
                    <a:pt x="690" y="131"/>
                  </a:lnTo>
                  <a:lnTo>
                    <a:pt x="690" y="134"/>
                  </a:lnTo>
                  <a:lnTo>
                    <a:pt x="693" y="137"/>
                  </a:lnTo>
                  <a:lnTo>
                    <a:pt x="699" y="137"/>
                  </a:lnTo>
                  <a:lnTo>
                    <a:pt x="690" y="143"/>
                  </a:lnTo>
                  <a:lnTo>
                    <a:pt x="687" y="143"/>
                  </a:lnTo>
                  <a:lnTo>
                    <a:pt x="684" y="140"/>
                  </a:lnTo>
                  <a:lnTo>
                    <a:pt x="681" y="143"/>
                  </a:lnTo>
                  <a:lnTo>
                    <a:pt x="675" y="137"/>
                  </a:lnTo>
                  <a:lnTo>
                    <a:pt x="669" y="140"/>
                  </a:lnTo>
                  <a:lnTo>
                    <a:pt x="663" y="149"/>
                  </a:lnTo>
                  <a:lnTo>
                    <a:pt x="660" y="158"/>
                  </a:lnTo>
                  <a:lnTo>
                    <a:pt x="675" y="170"/>
                  </a:lnTo>
                  <a:lnTo>
                    <a:pt x="675" y="173"/>
                  </a:lnTo>
                  <a:lnTo>
                    <a:pt x="672" y="173"/>
                  </a:lnTo>
                  <a:lnTo>
                    <a:pt x="669" y="173"/>
                  </a:lnTo>
                  <a:lnTo>
                    <a:pt x="666" y="177"/>
                  </a:lnTo>
                  <a:lnTo>
                    <a:pt x="669" y="180"/>
                  </a:lnTo>
                  <a:lnTo>
                    <a:pt x="672" y="180"/>
                  </a:lnTo>
                  <a:lnTo>
                    <a:pt x="678" y="177"/>
                  </a:lnTo>
                  <a:lnTo>
                    <a:pt x="681" y="177"/>
                  </a:lnTo>
                  <a:lnTo>
                    <a:pt x="681" y="183"/>
                  </a:lnTo>
                  <a:lnTo>
                    <a:pt x="684" y="186"/>
                  </a:lnTo>
                  <a:lnTo>
                    <a:pt x="687" y="189"/>
                  </a:lnTo>
                  <a:lnTo>
                    <a:pt x="693" y="189"/>
                  </a:lnTo>
                  <a:lnTo>
                    <a:pt x="693" y="192"/>
                  </a:lnTo>
                  <a:lnTo>
                    <a:pt x="696" y="195"/>
                  </a:lnTo>
                  <a:lnTo>
                    <a:pt x="699" y="195"/>
                  </a:lnTo>
                  <a:lnTo>
                    <a:pt x="703" y="195"/>
                  </a:lnTo>
                  <a:lnTo>
                    <a:pt x="703" y="192"/>
                  </a:lnTo>
                  <a:lnTo>
                    <a:pt x="706" y="192"/>
                  </a:lnTo>
                  <a:lnTo>
                    <a:pt x="712" y="192"/>
                  </a:lnTo>
                  <a:lnTo>
                    <a:pt x="712" y="192"/>
                  </a:lnTo>
                  <a:lnTo>
                    <a:pt x="709" y="189"/>
                  </a:lnTo>
                  <a:lnTo>
                    <a:pt x="712" y="189"/>
                  </a:lnTo>
                  <a:lnTo>
                    <a:pt x="712" y="186"/>
                  </a:lnTo>
                  <a:lnTo>
                    <a:pt x="718" y="183"/>
                  </a:lnTo>
                  <a:lnTo>
                    <a:pt x="715" y="189"/>
                  </a:lnTo>
                  <a:lnTo>
                    <a:pt x="712" y="195"/>
                  </a:lnTo>
                  <a:lnTo>
                    <a:pt x="712" y="198"/>
                  </a:lnTo>
                  <a:lnTo>
                    <a:pt x="721" y="204"/>
                  </a:lnTo>
                  <a:lnTo>
                    <a:pt x="727" y="207"/>
                  </a:lnTo>
                  <a:lnTo>
                    <a:pt x="736" y="207"/>
                  </a:lnTo>
                  <a:lnTo>
                    <a:pt x="739" y="207"/>
                  </a:lnTo>
                  <a:lnTo>
                    <a:pt x="739" y="201"/>
                  </a:lnTo>
                  <a:lnTo>
                    <a:pt x="739" y="192"/>
                  </a:lnTo>
                  <a:lnTo>
                    <a:pt x="736" y="192"/>
                  </a:lnTo>
                  <a:lnTo>
                    <a:pt x="724" y="192"/>
                  </a:lnTo>
                  <a:lnTo>
                    <a:pt x="724" y="192"/>
                  </a:lnTo>
                  <a:lnTo>
                    <a:pt x="727" y="192"/>
                  </a:lnTo>
                  <a:lnTo>
                    <a:pt x="727" y="195"/>
                  </a:lnTo>
                  <a:lnTo>
                    <a:pt x="727" y="195"/>
                  </a:lnTo>
                  <a:lnTo>
                    <a:pt x="721" y="198"/>
                  </a:lnTo>
                  <a:lnTo>
                    <a:pt x="724" y="186"/>
                  </a:lnTo>
                  <a:lnTo>
                    <a:pt x="730" y="183"/>
                  </a:lnTo>
                  <a:lnTo>
                    <a:pt x="736" y="183"/>
                  </a:lnTo>
                  <a:lnTo>
                    <a:pt x="739" y="177"/>
                  </a:lnTo>
                  <a:lnTo>
                    <a:pt x="742" y="170"/>
                  </a:lnTo>
                  <a:lnTo>
                    <a:pt x="754" y="158"/>
                  </a:lnTo>
                  <a:lnTo>
                    <a:pt x="760" y="155"/>
                  </a:lnTo>
                  <a:lnTo>
                    <a:pt x="788" y="152"/>
                  </a:lnTo>
                  <a:lnTo>
                    <a:pt x="791" y="155"/>
                  </a:lnTo>
                  <a:lnTo>
                    <a:pt x="791" y="158"/>
                  </a:lnTo>
                  <a:lnTo>
                    <a:pt x="794" y="158"/>
                  </a:lnTo>
                  <a:lnTo>
                    <a:pt x="797" y="155"/>
                  </a:lnTo>
                  <a:lnTo>
                    <a:pt x="800" y="152"/>
                  </a:lnTo>
                  <a:lnTo>
                    <a:pt x="803" y="152"/>
                  </a:lnTo>
                  <a:lnTo>
                    <a:pt x="809" y="152"/>
                  </a:lnTo>
                  <a:lnTo>
                    <a:pt x="809" y="155"/>
                  </a:lnTo>
                  <a:lnTo>
                    <a:pt x="806" y="158"/>
                  </a:lnTo>
                  <a:lnTo>
                    <a:pt x="791" y="167"/>
                  </a:lnTo>
                  <a:lnTo>
                    <a:pt x="797" y="164"/>
                  </a:lnTo>
                  <a:lnTo>
                    <a:pt x="803" y="161"/>
                  </a:lnTo>
                  <a:lnTo>
                    <a:pt x="815" y="161"/>
                  </a:lnTo>
                  <a:lnTo>
                    <a:pt x="815" y="167"/>
                  </a:lnTo>
                  <a:lnTo>
                    <a:pt x="809" y="170"/>
                  </a:lnTo>
                  <a:lnTo>
                    <a:pt x="800" y="173"/>
                  </a:lnTo>
                  <a:lnTo>
                    <a:pt x="800" y="177"/>
                  </a:lnTo>
                  <a:lnTo>
                    <a:pt x="803" y="180"/>
                  </a:lnTo>
                  <a:lnTo>
                    <a:pt x="806" y="180"/>
                  </a:lnTo>
                  <a:lnTo>
                    <a:pt x="812" y="177"/>
                  </a:lnTo>
                  <a:lnTo>
                    <a:pt x="815" y="173"/>
                  </a:lnTo>
                  <a:lnTo>
                    <a:pt x="815" y="173"/>
                  </a:lnTo>
                  <a:lnTo>
                    <a:pt x="818" y="180"/>
                  </a:lnTo>
                  <a:lnTo>
                    <a:pt x="815" y="183"/>
                  </a:lnTo>
                  <a:lnTo>
                    <a:pt x="812" y="183"/>
                  </a:lnTo>
                  <a:lnTo>
                    <a:pt x="809" y="183"/>
                  </a:lnTo>
                  <a:lnTo>
                    <a:pt x="815" y="186"/>
                  </a:lnTo>
                  <a:lnTo>
                    <a:pt x="818" y="186"/>
                  </a:lnTo>
                  <a:lnTo>
                    <a:pt x="818" y="183"/>
                  </a:lnTo>
                  <a:lnTo>
                    <a:pt x="818" y="177"/>
                  </a:lnTo>
                  <a:lnTo>
                    <a:pt x="821" y="167"/>
                  </a:lnTo>
                  <a:lnTo>
                    <a:pt x="824" y="161"/>
                  </a:lnTo>
                  <a:lnTo>
                    <a:pt x="827" y="158"/>
                  </a:lnTo>
                  <a:lnTo>
                    <a:pt x="830" y="155"/>
                  </a:lnTo>
                  <a:lnTo>
                    <a:pt x="824" y="152"/>
                  </a:lnTo>
                  <a:lnTo>
                    <a:pt x="818" y="146"/>
                  </a:lnTo>
                  <a:lnTo>
                    <a:pt x="812" y="134"/>
                  </a:lnTo>
                  <a:lnTo>
                    <a:pt x="806" y="131"/>
                  </a:lnTo>
                  <a:lnTo>
                    <a:pt x="794" y="128"/>
                  </a:lnTo>
                  <a:lnTo>
                    <a:pt x="788" y="125"/>
                  </a:lnTo>
                  <a:lnTo>
                    <a:pt x="788" y="122"/>
                  </a:lnTo>
                  <a:lnTo>
                    <a:pt x="785" y="113"/>
                  </a:lnTo>
                  <a:lnTo>
                    <a:pt x="782" y="107"/>
                  </a:lnTo>
                  <a:lnTo>
                    <a:pt x="779" y="98"/>
                  </a:lnTo>
                  <a:lnTo>
                    <a:pt x="782" y="91"/>
                  </a:lnTo>
                  <a:lnTo>
                    <a:pt x="788" y="85"/>
                  </a:lnTo>
                  <a:lnTo>
                    <a:pt x="800" y="79"/>
                  </a:lnTo>
                  <a:lnTo>
                    <a:pt x="806" y="67"/>
                  </a:lnTo>
                  <a:lnTo>
                    <a:pt x="806" y="55"/>
                  </a:lnTo>
                  <a:lnTo>
                    <a:pt x="797" y="46"/>
                  </a:lnTo>
                  <a:lnTo>
                    <a:pt x="785" y="46"/>
                  </a:lnTo>
                  <a:lnTo>
                    <a:pt x="751" y="52"/>
                  </a:lnTo>
                  <a:lnTo>
                    <a:pt x="739" y="49"/>
                  </a:lnTo>
                  <a:lnTo>
                    <a:pt x="736" y="43"/>
                  </a:lnTo>
                  <a:lnTo>
                    <a:pt x="733" y="40"/>
                  </a:lnTo>
                  <a:lnTo>
                    <a:pt x="730" y="34"/>
                  </a:lnTo>
                  <a:lnTo>
                    <a:pt x="730" y="25"/>
                  </a:lnTo>
                  <a:lnTo>
                    <a:pt x="733" y="18"/>
                  </a:lnTo>
                  <a:lnTo>
                    <a:pt x="736" y="12"/>
                  </a:lnTo>
                  <a:lnTo>
                    <a:pt x="742" y="9"/>
                  </a:lnTo>
                  <a:lnTo>
                    <a:pt x="745" y="6"/>
                  </a:lnTo>
                  <a:lnTo>
                    <a:pt x="745" y="3"/>
                  </a:lnTo>
                  <a:lnTo>
                    <a:pt x="739" y="0"/>
                  </a:lnTo>
                  <a:lnTo>
                    <a:pt x="733" y="0"/>
                  </a:lnTo>
                  <a:lnTo>
                    <a:pt x="696" y="12"/>
                  </a:lnTo>
                  <a:lnTo>
                    <a:pt x="693" y="12"/>
                  </a:lnTo>
                  <a:lnTo>
                    <a:pt x="690" y="15"/>
                  </a:lnTo>
                  <a:lnTo>
                    <a:pt x="687" y="18"/>
                  </a:lnTo>
                  <a:lnTo>
                    <a:pt x="687" y="25"/>
                  </a:lnTo>
                  <a:lnTo>
                    <a:pt x="690" y="25"/>
                  </a:lnTo>
                  <a:lnTo>
                    <a:pt x="693" y="22"/>
                  </a:lnTo>
                  <a:lnTo>
                    <a:pt x="706" y="18"/>
                  </a:lnTo>
                  <a:lnTo>
                    <a:pt x="706" y="22"/>
                  </a:lnTo>
                  <a:lnTo>
                    <a:pt x="706" y="25"/>
                  </a:lnTo>
                  <a:lnTo>
                    <a:pt x="706" y="31"/>
                  </a:lnTo>
                  <a:lnTo>
                    <a:pt x="703" y="31"/>
                  </a:lnTo>
                  <a:lnTo>
                    <a:pt x="699" y="37"/>
                  </a:lnTo>
                  <a:lnTo>
                    <a:pt x="696" y="43"/>
                  </a:lnTo>
                  <a:lnTo>
                    <a:pt x="693" y="52"/>
                  </a:lnTo>
                  <a:lnTo>
                    <a:pt x="696" y="58"/>
                  </a:lnTo>
                  <a:lnTo>
                    <a:pt x="699" y="58"/>
                  </a:lnTo>
                  <a:lnTo>
                    <a:pt x="706" y="55"/>
                  </a:lnTo>
                  <a:lnTo>
                    <a:pt x="709" y="49"/>
                  </a:lnTo>
                  <a:lnTo>
                    <a:pt x="715" y="46"/>
                  </a:lnTo>
                  <a:lnTo>
                    <a:pt x="721" y="40"/>
                  </a:lnTo>
                  <a:lnTo>
                    <a:pt x="721" y="40"/>
                  </a:lnTo>
                  <a:lnTo>
                    <a:pt x="727" y="37"/>
                  </a:lnTo>
                  <a:lnTo>
                    <a:pt x="727" y="37"/>
                  </a:lnTo>
                  <a:lnTo>
                    <a:pt x="730" y="43"/>
                  </a:lnTo>
                  <a:lnTo>
                    <a:pt x="730" y="46"/>
                  </a:lnTo>
                  <a:lnTo>
                    <a:pt x="733" y="49"/>
                  </a:lnTo>
                  <a:lnTo>
                    <a:pt x="733" y="49"/>
                  </a:lnTo>
                  <a:lnTo>
                    <a:pt x="739" y="52"/>
                  </a:lnTo>
                  <a:lnTo>
                    <a:pt x="739" y="52"/>
                  </a:lnTo>
                  <a:lnTo>
                    <a:pt x="742" y="55"/>
                  </a:lnTo>
                  <a:lnTo>
                    <a:pt x="742" y="58"/>
                  </a:lnTo>
                  <a:lnTo>
                    <a:pt x="745" y="61"/>
                  </a:lnTo>
                  <a:lnTo>
                    <a:pt x="754" y="61"/>
                  </a:lnTo>
                  <a:lnTo>
                    <a:pt x="757" y="61"/>
                  </a:lnTo>
                  <a:lnTo>
                    <a:pt x="757" y="58"/>
                  </a:lnTo>
                  <a:lnTo>
                    <a:pt x="760" y="55"/>
                  </a:lnTo>
                  <a:lnTo>
                    <a:pt x="763" y="55"/>
                  </a:lnTo>
                  <a:lnTo>
                    <a:pt x="766" y="55"/>
                  </a:lnTo>
                  <a:lnTo>
                    <a:pt x="766" y="58"/>
                  </a:lnTo>
                  <a:lnTo>
                    <a:pt x="763" y="58"/>
                  </a:lnTo>
                  <a:lnTo>
                    <a:pt x="763" y="58"/>
                  </a:lnTo>
                  <a:lnTo>
                    <a:pt x="760" y="58"/>
                  </a:lnTo>
                  <a:lnTo>
                    <a:pt x="760" y="61"/>
                  </a:lnTo>
                  <a:lnTo>
                    <a:pt x="760" y="64"/>
                  </a:lnTo>
                  <a:lnTo>
                    <a:pt x="763" y="67"/>
                  </a:lnTo>
                  <a:lnTo>
                    <a:pt x="763" y="70"/>
                  </a:lnTo>
                  <a:lnTo>
                    <a:pt x="766" y="76"/>
                  </a:lnTo>
                  <a:lnTo>
                    <a:pt x="766" y="79"/>
                  </a:lnTo>
                  <a:lnTo>
                    <a:pt x="763" y="79"/>
                  </a:lnTo>
                  <a:lnTo>
                    <a:pt x="763" y="82"/>
                  </a:lnTo>
                  <a:lnTo>
                    <a:pt x="760" y="88"/>
                  </a:lnTo>
                  <a:lnTo>
                    <a:pt x="763" y="91"/>
                  </a:lnTo>
                  <a:lnTo>
                    <a:pt x="748" y="91"/>
                  </a:lnTo>
                  <a:lnTo>
                    <a:pt x="742" y="88"/>
                  </a:lnTo>
                  <a:lnTo>
                    <a:pt x="736" y="82"/>
                  </a:lnTo>
                  <a:lnTo>
                    <a:pt x="739" y="76"/>
                  </a:lnTo>
                  <a:lnTo>
                    <a:pt x="736" y="70"/>
                  </a:lnTo>
                  <a:lnTo>
                    <a:pt x="730" y="64"/>
                  </a:lnTo>
                  <a:lnTo>
                    <a:pt x="727" y="58"/>
                  </a:lnTo>
                  <a:lnTo>
                    <a:pt x="724" y="61"/>
                  </a:lnTo>
                  <a:lnTo>
                    <a:pt x="724" y="64"/>
                  </a:lnTo>
                  <a:lnTo>
                    <a:pt x="727" y="64"/>
                  </a:lnTo>
                  <a:lnTo>
                    <a:pt x="730" y="67"/>
                  </a:lnTo>
                  <a:lnTo>
                    <a:pt x="730" y="67"/>
                  </a:lnTo>
                  <a:lnTo>
                    <a:pt x="730" y="70"/>
                  </a:lnTo>
                  <a:lnTo>
                    <a:pt x="727" y="73"/>
                  </a:lnTo>
                  <a:lnTo>
                    <a:pt x="724" y="76"/>
                  </a:lnTo>
                  <a:lnTo>
                    <a:pt x="721" y="76"/>
                  </a:lnTo>
                  <a:lnTo>
                    <a:pt x="724" y="70"/>
                  </a:lnTo>
                  <a:lnTo>
                    <a:pt x="724" y="67"/>
                  </a:lnTo>
                  <a:lnTo>
                    <a:pt x="724" y="64"/>
                  </a:lnTo>
                  <a:lnTo>
                    <a:pt x="721" y="64"/>
                  </a:lnTo>
                  <a:lnTo>
                    <a:pt x="721" y="64"/>
                  </a:lnTo>
                  <a:lnTo>
                    <a:pt x="718" y="64"/>
                  </a:lnTo>
                  <a:lnTo>
                    <a:pt x="721" y="61"/>
                  </a:lnTo>
                  <a:lnTo>
                    <a:pt x="724" y="58"/>
                  </a:lnTo>
                  <a:lnTo>
                    <a:pt x="727" y="49"/>
                  </a:lnTo>
                  <a:lnTo>
                    <a:pt x="721" y="49"/>
                  </a:lnTo>
                  <a:lnTo>
                    <a:pt x="718" y="52"/>
                  </a:lnTo>
                  <a:lnTo>
                    <a:pt x="712" y="58"/>
                  </a:lnTo>
                  <a:lnTo>
                    <a:pt x="709" y="64"/>
                  </a:lnTo>
                  <a:lnTo>
                    <a:pt x="709" y="70"/>
                  </a:lnTo>
                  <a:lnTo>
                    <a:pt x="709" y="76"/>
                  </a:lnTo>
                  <a:lnTo>
                    <a:pt x="709" y="76"/>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3"/>
            <p:cNvSpPr>
              <a:spLocks noEditPoints="1"/>
            </p:cNvSpPr>
            <p:nvPr/>
          </p:nvSpPr>
          <p:spPr bwMode="auto">
            <a:xfrm>
              <a:off x="4457" y="1351"/>
              <a:ext cx="1293" cy="1121"/>
            </a:xfrm>
            <a:custGeom>
              <a:avLst/>
              <a:gdLst>
                <a:gd name="T0" fmla="*/ 320 w 1293"/>
                <a:gd name="T1" fmla="*/ 45 h 1121"/>
                <a:gd name="T2" fmla="*/ 389 w 1293"/>
                <a:gd name="T3" fmla="*/ 76 h 1121"/>
                <a:gd name="T4" fmla="*/ 30 w 1293"/>
                <a:gd name="T5" fmla="*/ 127 h 1121"/>
                <a:gd name="T6" fmla="*/ 1232 w 1293"/>
                <a:gd name="T7" fmla="*/ 361 h 1121"/>
                <a:gd name="T8" fmla="*/ 1098 w 1293"/>
                <a:gd name="T9" fmla="*/ 276 h 1121"/>
                <a:gd name="T10" fmla="*/ 907 w 1293"/>
                <a:gd name="T11" fmla="*/ 200 h 1121"/>
                <a:gd name="T12" fmla="*/ 852 w 1293"/>
                <a:gd name="T13" fmla="*/ 194 h 1121"/>
                <a:gd name="T14" fmla="*/ 770 w 1293"/>
                <a:gd name="T15" fmla="*/ 134 h 1121"/>
                <a:gd name="T16" fmla="*/ 511 w 1293"/>
                <a:gd name="T17" fmla="*/ 3 h 1121"/>
                <a:gd name="T18" fmla="*/ 481 w 1293"/>
                <a:gd name="T19" fmla="*/ 191 h 1121"/>
                <a:gd name="T20" fmla="*/ 420 w 1293"/>
                <a:gd name="T21" fmla="*/ 213 h 1121"/>
                <a:gd name="T22" fmla="*/ 377 w 1293"/>
                <a:gd name="T23" fmla="*/ 127 h 1121"/>
                <a:gd name="T24" fmla="*/ 107 w 1293"/>
                <a:gd name="T25" fmla="*/ 164 h 1121"/>
                <a:gd name="T26" fmla="*/ 140 w 1293"/>
                <a:gd name="T27" fmla="*/ 319 h 1121"/>
                <a:gd name="T28" fmla="*/ 12 w 1293"/>
                <a:gd name="T29" fmla="*/ 556 h 1121"/>
                <a:gd name="T30" fmla="*/ 82 w 1293"/>
                <a:gd name="T31" fmla="*/ 629 h 1121"/>
                <a:gd name="T32" fmla="*/ 231 w 1293"/>
                <a:gd name="T33" fmla="*/ 662 h 1121"/>
                <a:gd name="T34" fmla="*/ 271 w 1293"/>
                <a:gd name="T35" fmla="*/ 626 h 1121"/>
                <a:gd name="T36" fmla="*/ 335 w 1293"/>
                <a:gd name="T37" fmla="*/ 690 h 1121"/>
                <a:gd name="T38" fmla="*/ 332 w 1293"/>
                <a:gd name="T39" fmla="*/ 738 h 1121"/>
                <a:gd name="T40" fmla="*/ 326 w 1293"/>
                <a:gd name="T41" fmla="*/ 787 h 1121"/>
                <a:gd name="T42" fmla="*/ 466 w 1293"/>
                <a:gd name="T43" fmla="*/ 763 h 1121"/>
                <a:gd name="T44" fmla="*/ 444 w 1293"/>
                <a:gd name="T45" fmla="*/ 632 h 1121"/>
                <a:gd name="T46" fmla="*/ 539 w 1293"/>
                <a:gd name="T47" fmla="*/ 620 h 1121"/>
                <a:gd name="T48" fmla="*/ 615 w 1293"/>
                <a:gd name="T49" fmla="*/ 626 h 1121"/>
                <a:gd name="T50" fmla="*/ 633 w 1293"/>
                <a:gd name="T51" fmla="*/ 675 h 1121"/>
                <a:gd name="T52" fmla="*/ 627 w 1293"/>
                <a:gd name="T53" fmla="*/ 726 h 1121"/>
                <a:gd name="T54" fmla="*/ 633 w 1293"/>
                <a:gd name="T55" fmla="*/ 763 h 1121"/>
                <a:gd name="T56" fmla="*/ 663 w 1293"/>
                <a:gd name="T57" fmla="*/ 820 h 1121"/>
                <a:gd name="T58" fmla="*/ 691 w 1293"/>
                <a:gd name="T59" fmla="*/ 833 h 1121"/>
                <a:gd name="T60" fmla="*/ 733 w 1293"/>
                <a:gd name="T61" fmla="*/ 878 h 1121"/>
                <a:gd name="T62" fmla="*/ 721 w 1293"/>
                <a:gd name="T63" fmla="*/ 927 h 1121"/>
                <a:gd name="T64" fmla="*/ 715 w 1293"/>
                <a:gd name="T65" fmla="*/ 966 h 1121"/>
                <a:gd name="T66" fmla="*/ 758 w 1293"/>
                <a:gd name="T67" fmla="*/ 975 h 1121"/>
                <a:gd name="T68" fmla="*/ 785 w 1293"/>
                <a:gd name="T69" fmla="*/ 1003 h 1121"/>
                <a:gd name="T70" fmla="*/ 782 w 1293"/>
                <a:gd name="T71" fmla="*/ 1045 h 1121"/>
                <a:gd name="T72" fmla="*/ 767 w 1293"/>
                <a:gd name="T73" fmla="*/ 1088 h 1121"/>
                <a:gd name="T74" fmla="*/ 819 w 1293"/>
                <a:gd name="T75" fmla="*/ 1106 h 1121"/>
                <a:gd name="T76" fmla="*/ 825 w 1293"/>
                <a:gd name="T77" fmla="*/ 1079 h 1121"/>
                <a:gd name="T78" fmla="*/ 843 w 1293"/>
                <a:gd name="T79" fmla="*/ 1073 h 1121"/>
                <a:gd name="T80" fmla="*/ 898 w 1293"/>
                <a:gd name="T81" fmla="*/ 1067 h 1121"/>
                <a:gd name="T82" fmla="*/ 934 w 1293"/>
                <a:gd name="T83" fmla="*/ 1042 h 1121"/>
                <a:gd name="T84" fmla="*/ 977 w 1293"/>
                <a:gd name="T85" fmla="*/ 1000 h 1121"/>
                <a:gd name="T86" fmla="*/ 1050 w 1293"/>
                <a:gd name="T87" fmla="*/ 1003 h 1121"/>
                <a:gd name="T88" fmla="*/ 1038 w 1293"/>
                <a:gd name="T89" fmla="*/ 921 h 1121"/>
                <a:gd name="T90" fmla="*/ 1047 w 1293"/>
                <a:gd name="T91" fmla="*/ 872 h 1121"/>
                <a:gd name="T92" fmla="*/ 1032 w 1293"/>
                <a:gd name="T93" fmla="*/ 826 h 1121"/>
                <a:gd name="T94" fmla="*/ 1132 w 1293"/>
                <a:gd name="T95" fmla="*/ 796 h 1121"/>
                <a:gd name="T96" fmla="*/ 1153 w 1293"/>
                <a:gd name="T97" fmla="*/ 747 h 1121"/>
                <a:gd name="T98" fmla="*/ 1159 w 1293"/>
                <a:gd name="T99" fmla="*/ 717 h 1121"/>
                <a:gd name="T100" fmla="*/ 1147 w 1293"/>
                <a:gd name="T101" fmla="*/ 684 h 1121"/>
                <a:gd name="T102" fmla="*/ 1144 w 1293"/>
                <a:gd name="T103" fmla="*/ 650 h 1121"/>
                <a:gd name="T104" fmla="*/ 1129 w 1293"/>
                <a:gd name="T105" fmla="*/ 586 h 1121"/>
                <a:gd name="T106" fmla="*/ 1095 w 1293"/>
                <a:gd name="T107" fmla="*/ 513 h 1121"/>
                <a:gd name="T108" fmla="*/ 1086 w 1293"/>
                <a:gd name="T109" fmla="*/ 459 h 1121"/>
                <a:gd name="T110" fmla="*/ 1184 w 1293"/>
                <a:gd name="T111" fmla="*/ 434 h 1121"/>
                <a:gd name="T112" fmla="*/ 1272 w 1293"/>
                <a:gd name="T113" fmla="*/ 416 h 1121"/>
                <a:gd name="T114" fmla="*/ 596 w 1293"/>
                <a:gd name="T115" fmla="*/ 380 h 1121"/>
                <a:gd name="T116" fmla="*/ 523 w 1293"/>
                <a:gd name="T117" fmla="*/ 340 h 1121"/>
                <a:gd name="T118" fmla="*/ 539 w 1293"/>
                <a:gd name="T119" fmla="*/ 310 h 1121"/>
                <a:gd name="T120" fmla="*/ 593 w 1293"/>
                <a:gd name="T121" fmla="*/ 328 h 1121"/>
                <a:gd name="T122" fmla="*/ 61 w 1293"/>
                <a:gd name="T123" fmla="*/ 118 h 1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93" h="1121">
                  <a:moveTo>
                    <a:pt x="201" y="76"/>
                  </a:moveTo>
                  <a:lnTo>
                    <a:pt x="204" y="73"/>
                  </a:lnTo>
                  <a:lnTo>
                    <a:pt x="204" y="73"/>
                  </a:lnTo>
                  <a:lnTo>
                    <a:pt x="204" y="73"/>
                  </a:lnTo>
                  <a:lnTo>
                    <a:pt x="201" y="70"/>
                  </a:lnTo>
                  <a:lnTo>
                    <a:pt x="198" y="67"/>
                  </a:lnTo>
                  <a:lnTo>
                    <a:pt x="192" y="70"/>
                  </a:lnTo>
                  <a:lnTo>
                    <a:pt x="186" y="73"/>
                  </a:lnTo>
                  <a:lnTo>
                    <a:pt x="192" y="73"/>
                  </a:lnTo>
                  <a:lnTo>
                    <a:pt x="201" y="76"/>
                  </a:lnTo>
                  <a:close/>
                  <a:moveTo>
                    <a:pt x="216" y="73"/>
                  </a:moveTo>
                  <a:lnTo>
                    <a:pt x="225" y="73"/>
                  </a:lnTo>
                  <a:lnTo>
                    <a:pt x="225" y="64"/>
                  </a:lnTo>
                  <a:lnTo>
                    <a:pt x="234" y="61"/>
                  </a:lnTo>
                  <a:lnTo>
                    <a:pt x="253" y="64"/>
                  </a:lnTo>
                  <a:lnTo>
                    <a:pt x="256" y="61"/>
                  </a:lnTo>
                  <a:lnTo>
                    <a:pt x="256" y="61"/>
                  </a:lnTo>
                  <a:lnTo>
                    <a:pt x="256" y="61"/>
                  </a:lnTo>
                  <a:lnTo>
                    <a:pt x="256" y="61"/>
                  </a:lnTo>
                  <a:lnTo>
                    <a:pt x="250" y="58"/>
                  </a:lnTo>
                  <a:lnTo>
                    <a:pt x="225" y="58"/>
                  </a:lnTo>
                  <a:lnTo>
                    <a:pt x="219" y="58"/>
                  </a:lnTo>
                  <a:lnTo>
                    <a:pt x="216" y="58"/>
                  </a:lnTo>
                  <a:lnTo>
                    <a:pt x="213" y="64"/>
                  </a:lnTo>
                  <a:lnTo>
                    <a:pt x="216" y="70"/>
                  </a:lnTo>
                  <a:lnTo>
                    <a:pt x="216" y="73"/>
                  </a:lnTo>
                  <a:close/>
                  <a:moveTo>
                    <a:pt x="320" y="45"/>
                  </a:moveTo>
                  <a:lnTo>
                    <a:pt x="326" y="45"/>
                  </a:lnTo>
                  <a:lnTo>
                    <a:pt x="335" y="48"/>
                  </a:lnTo>
                  <a:lnTo>
                    <a:pt x="338" y="48"/>
                  </a:lnTo>
                  <a:lnTo>
                    <a:pt x="341" y="48"/>
                  </a:lnTo>
                  <a:lnTo>
                    <a:pt x="335" y="42"/>
                  </a:lnTo>
                  <a:lnTo>
                    <a:pt x="332" y="42"/>
                  </a:lnTo>
                  <a:lnTo>
                    <a:pt x="326" y="42"/>
                  </a:lnTo>
                  <a:lnTo>
                    <a:pt x="320" y="42"/>
                  </a:lnTo>
                  <a:lnTo>
                    <a:pt x="316" y="42"/>
                  </a:lnTo>
                  <a:lnTo>
                    <a:pt x="313" y="45"/>
                  </a:lnTo>
                  <a:lnTo>
                    <a:pt x="320" y="52"/>
                  </a:lnTo>
                  <a:lnTo>
                    <a:pt x="320" y="45"/>
                  </a:lnTo>
                  <a:close/>
                  <a:moveTo>
                    <a:pt x="268" y="58"/>
                  </a:moveTo>
                  <a:lnTo>
                    <a:pt x="271" y="58"/>
                  </a:lnTo>
                  <a:lnTo>
                    <a:pt x="274" y="55"/>
                  </a:lnTo>
                  <a:lnTo>
                    <a:pt x="280" y="58"/>
                  </a:lnTo>
                  <a:lnTo>
                    <a:pt x="286" y="58"/>
                  </a:lnTo>
                  <a:lnTo>
                    <a:pt x="295" y="55"/>
                  </a:lnTo>
                  <a:lnTo>
                    <a:pt x="301" y="52"/>
                  </a:lnTo>
                  <a:lnTo>
                    <a:pt x="304" y="52"/>
                  </a:lnTo>
                  <a:lnTo>
                    <a:pt x="304" y="48"/>
                  </a:lnTo>
                  <a:lnTo>
                    <a:pt x="283" y="45"/>
                  </a:lnTo>
                  <a:lnTo>
                    <a:pt x="271" y="48"/>
                  </a:lnTo>
                  <a:lnTo>
                    <a:pt x="265" y="58"/>
                  </a:lnTo>
                  <a:lnTo>
                    <a:pt x="265" y="58"/>
                  </a:lnTo>
                  <a:lnTo>
                    <a:pt x="268" y="58"/>
                  </a:lnTo>
                  <a:close/>
                  <a:moveTo>
                    <a:pt x="389" y="76"/>
                  </a:moveTo>
                  <a:lnTo>
                    <a:pt x="389" y="76"/>
                  </a:lnTo>
                  <a:lnTo>
                    <a:pt x="393" y="79"/>
                  </a:lnTo>
                  <a:lnTo>
                    <a:pt x="396" y="76"/>
                  </a:lnTo>
                  <a:lnTo>
                    <a:pt x="399" y="73"/>
                  </a:lnTo>
                  <a:lnTo>
                    <a:pt x="402" y="73"/>
                  </a:lnTo>
                  <a:lnTo>
                    <a:pt x="405" y="73"/>
                  </a:lnTo>
                  <a:lnTo>
                    <a:pt x="399" y="67"/>
                  </a:lnTo>
                  <a:lnTo>
                    <a:pt x="393" y="67"/>
                  </a:lnTo>
                  <a:lnTo>
                    <a:pt x="389" y="70"/>
                  </a:lnTo>
                  <a:lnTo>
                    <a:pt x="383" y="76"/>
                  </a:lnTo>
                  <a:lnTo>
                    <a:pt x="383" y="79"/>
                  </a:lnTo>
                  <a:lnTo>
                    <a:pt x="386" y="76"/>
                  </a:lnTo>
                  <a:lnTo>
                    <a:pt x="389" y="76"/>
                  </a:lnTo>
                  <a:close/>
                  <a:moveTo>
                    <a:pt x="9" y="143"/>
                  </a:moveTo>
                  <a:lnTo>
                    <a:pt x="12" y="140"/>
                  </a:lnTo>
                  <a:lnTo>
                    <a:pt x="15" y="140"/>
                  </a:lnTo>
                  <a:lnTo>
                    <a:pt x="18" y="140"/>
                  </a:lnTo>
                  <a:lnTo>
                    <a:pt x="21" y="140"/>
                  </a:lnTo>
                  <a:lnTo>
                    <a:pt x="24" y="143"/>
                  </a:lnTo>
                  <a:lnTo>
                    <a:pt x="27" y="146"/>
                  </a:lnTo>
                  <a:lnTo>
                    <a:pt x="24" y="140"/>
                  </a:lnTo>
                  <a:lnTo>
                    <a:pt x="21" y="137"/>
                  </a:lnTo>
                  <a:lnTo>
                    <a:pt x="21" y="137"/>
                  </a:lnTo>
                  <a:lnTo>
                    <a:pt x="18" y="137"/>
                  </a:lnTo>
                  <a:lnTo>
                    <a:pt x="18" y="134"/>
                  </a:lnTo>
                  <a:lnTo>
                    <a:pt x="21" y="131"/>
                  </a:lnTo>
                  <a:lnTo>
                    <a:pt x="30" y="127"/>
                  </a:lnTo>
                  <a:lnTo>
                    <a:pt x="37" y="127"/>
                  </a:lnTo>
                  <a:lnTo>
                    <a:pt x="33" y="118"/>
                  </a:lnTo>
                  <a:lnTo>
                    <a:pt x="24" y="121"/>
                  </a:lnTo>
                  <a:lnTo>
                    <a:pt x="3" y="127"/>
                  </a:lnTo>
                  <a:lnTo>
                    <a:pt x="0" y="127"/>
                  </a:lnTo>
                  <a:lnTo>
                    <a:pt x="3" y="134"/>
                  </a:lnTo>
                  <a:lnTo>
                    <a:pt x="6" y="140"/>
                  </a:lnTo>
                  <a:lnTo>
                    <a:pt x="9" y="143"/>
                  </a:lnTo>
                  <a:close/>
                  <a:moveTo>
                    <a:pt x="167" y="79"/>
                  </a:moveTo>
                  <a:lnTo>
                    <a:pt x="180" y="76"/>
                  </a:lnTo>
                  <a:lnTo>
                    <a:pt x="180" y="76"/>
                  </a:lnTo>
                  <a:lnTo>
                    <a:pt x="183" y="73"/>
                  </a:lnTo>
                  <a:lnTo>
                    <a:pt x="183" y="73"/>
                  </a:lnTo>
                  <a:lnTo>
                    <a:pt x="152" y="70"/>
                  </a:lnTo>
                  <a:lnTo>
                    <a:pt x="137" y="73"/>
                  </a:lnTo>
                  <a:lnTo>
                    <a:pt x="125" y="82"/>
                  </a:lnTo>
                  <a:lnTo>
                    <a:pt x="137" y="85"/>
                  </a:lnTo>
                  <a:lnTo>
                    <a:pt x="167" y="79"/>
                  </a:lnTo>
                  <a:close/>
                  <a:moveTo>
                    <a:pt x="1281" y="368"/>
                  </a:moveTo>
                  <a:lnTo>
                    <a:pt x="1275" y="368"/>
                  </a:lnTo>
                  <a:lnTo>
                    <a:pt x="1269" y="365"/>
                  </a:lnTo>
                  <a:lnTo>
                    <a:pt x="1263" y="355"/>
                  </a:lnTo>
                  <a:lnTo>
                    <a:pt x="1257" y="355"/>
                  </a:lnTo>
                  <a:lnTo>
                    <a:pt x="1251" y="355"/>
                  </a:lnTo>
                  <a:lnTo>
                    <a:pt x="1241" y="361"/>
                  </a:lnTo>
                  <a:lnTo>
                    <a:pt x="1238" y="365"/>
                  </a:lnTo>
                  <a:lnTo>
                    <a:pt x="1232" y="361"/>
                  </a:lnTo>
                  <a:lnTo>
                    <a:pt x="1229" y="361"/>
                  </a:lnTo>
                  <a:lnTo>
                    <a:pt x="1226" y="358"/>
                  </a:lnTo>
                  <a:lnTo>
                    <a:pt x="1217" y="349"/>
                  </a:lnTo>
                  <a:lnTo>
                    <a:pt x="1211" y="334"/>
                  </a:lnTo>
                  <a:lnTo>
                    <a:pt x="1208" y="331"/>
                  </a:lnTo>
                  <a:lnTo>
                    <a:pt x="1205" y="328"/>
                  </a:lnTo>
                  <a:lnTo>
                    <a:pt x="1202" y="325"/>
                  </a:lnTo>
                  <a:lnTo>
                    <a:pt x="1199" y="325"/>
                  </a:lnTo>
                  <a:lnTo>
                    <a:pt x="1199" y="325"/>
                  </a:lnTo>
                  <a:lnTo>
                    <a:pt x="1193" y="331"/>
                  </a:lnTo>
                  <a:lnTo>
                    <a:pt x="1193" y="331"/>
                  </a:lnTo>
                  <a:lnTo>
                    <a:pt x="1190" y="325"/>
                  </a:lnTo>
                  <a:lnTo>
                    <a:pt x="1187" y="322"/>
                  </a:lnTo>
                  <a:lnTo>
                    <a:pt x="1187" y="319"/>
                  </a:lnTo>
                  <a:lnTo>
                    <a:pt x="1184" y="316"/>
                  </a:lnTo>
                  <a:lnTo>
                    <a:pt x="1184" y="316"/>
                  </a:lnTo>
                  <a:lnTo>
                    <a:pt x="1178" y="316"/>
                  </a:lnTo>
                  <a:lnTo>
                    <a:pt x="1178" y="319"/>
                  </a:lnTo>
                  <a:lnTo>
                    <a:pt x="1175" y="322"/>
                  </a:lnTo>
                  <a:lnTo>
                    <a:pt x="1172" y="322"/>
                  </a:lnTo>
                  <a:lnTo>
                    <a:pt x="1168" y="325"/>
                  </a:lnTo>
                  <a:lnTo>
                    <a:pt x="1165" y="328"/>
                  </a:lnTo>
                  <a:lnTo>
                    <a:pt x="1162" y="325"/>
                  </a:lnTo>
                  <a:lnTo>
                    <a:pt x="1159" y="322"/>
                  </a:lnTo>
                  <a:lnTo>
                    <a:pt x="1153" y="319"/>
                  </a:lnTo>
                  <a:lnTo>
                    <a:pt x="1123" y="292"/>
                  </a:lnTo>
                  <a:lnTo>
                    <a:pt x="1098" y="276"/>
                  </a:lnTo>
                  <a:lnTo>
                    <a:pt x="1089" y="270"/>
                  </a:lnTo>
                  <a:lnTo>
                    <a:pt x="1086" y="264"/>
                  </a:lnTo>
                  <a:lnTo>
                    <a:pt x="1083" y="261"/>
                  </a:lnTo>
                  <a:lnTo>
                    <a:pt x="1077" y="258"/>
                  </a:lnTo>
                  <a:lnTo>
                    <a:pt x="1074" y="255"/>
                  </a:lnTo>
                  <a:lnTo>
                    <a:pt x="1071" y="252"/>
                  </a:lnTo>
                  <a:lnTo>
                    <a:pt x="1071" y="243"/>
                  </a:lnTo>
                  <a:lnTo>
                    <a:pt x="1071" y="237"/>
                  </a:lnTo>
                  <a:lnTo>
                    <a:pt x="1065" y="231"/>
                  </a:lnTo>
                  <a:lnTo>
                    <a:pt x="1056" y="228"/>
                  </a:lnTo>
                  <a:lnTo>
                    <a:pt x="1038" y="228"/>
                  </a:lnTo>
                  <a:lnTo>
                    <a:pt x="1028" y="231"/>
                  </a:lnTo>
                  <a:lnTo>
                    <a:pt x="1016" y="228"/>
                  </a:lnTo>
                  <a:lnTo>
                    <a:pt x="980" y="207"/>
                  </a:lnTo>
                  <a:lnTo>
                    <a:pt x="971" y="203"/>
                  </a:lnTo>
                  <a:lnTo>
                    <a:pt x="965" y="203"/>
                  </a:lnTo>
                  <a:lnTo>
                    <a:pt x="952" y="203"/>
                  </a:lnTo>
                  <a:lnTo>
                    <a:pt x="952" y="203"/>
                  </a:lnTo>
                  <a:lnTo>
                    <a:pt x="949" y="203"/>
                  </a:lnTo>
                  <a:lnTo>
                    <a:pt x="943" y="213"/>
                  </a:lnTo>
                  <a:lnTo>
                    <a:pt x="943" y="213"/>
                  </a:lnTo>
                  <a:lnTo>
                    <a:pt x="928" y="216"/>
                  </a:lnTo>
                  <a:lnTo>
                    <a:pt x="922" y="213"/>
                  </a:lnTo>
                  <a:lnTo>
                    <a:pt x="919" y="210"/>
                  </a:lnTo>
                  <a:lnTo>
                    <a:pt x="916" y="207"/>
                  </a:lnTo>
                  <a:lnTo>
                    <a:pt x="913" y="203"/>
                  </a:lnTo>
                  <a:lnTo>
                    <a:pt x="907" y="200"/>
                  </a:lnTo>
                  <a:lnTo>
                    <a:pt x="904" y="200"/>
                  </a:lnTo>
                  <a:lnTo>
                    <a:pt x="901" y="194"/>
                  </a:lnTo>
                  <a:lnTo>
                    <a:pt x="898" y="194"/>
                  </a:lnTo>
                  <a:lnTo>
                    <a:pt x="889" y="197"/>
                  </a:lnTo>
                  <a:lnTo>
                    <a:pt x="889" y="197"/>
                  </a:lnTo>
                  <a:lnTo>
                    <a:pt x="885" y="200"/>
                  </a:lnTo>
                  <a:lnTo>
                    <a:pt x="885" y="200"/>
                  </a:lnTo>
                  <a:lnTo>
                    <a:pt x="885" y="200"/>
                  </a:lnTo>
                  <a:lnTo>
                    <a:pt x="885" y="200"/>
                  </a:lnTo>
                  <a:lnTo>
                    <a:pt x="885" y="203"/>
                  </a:lnTo>
                  <a:lnTo>
                    <a:pt x="885" y="203"/>
                  </a:lnTo>
                  <a:lnTo>
                    <a:pt x="885" y="203"/>
                  </a:lnTo>
                  <a:lnTo>
                    <a:pt x="882" y="207"/>
                  </a:lnTo>
                  <a:lnTo>
                    <a:pt x="873" y="210"/>
                  </a:lnTo>
                  <a:lnTo>
                    <a:pt x="873" y="210"/>
                  </a:lnTo>
                  <a:lnTo>
                    <a:pt x="870" y="210"/>
                  </a:lnTo>
                  <a:lnTo>
                    <a:pt x="864" y="207"/>
                  </a:lnTo>
                  <a:lnTo>
                    <a:pt x="864" y="207"/>
                  </a:lnTo>
                  <a:lnTo>
                    <a:pt x="861" y="207"/>
                  </a:lnTo>
                  <a:lnTo>
                    <a:pt x="858" y="210"/>
                  </a:lnTo>
                  <a:lnTo>
                    <a:pt x="855" y="210"/>
                  </a:lnTo>
                  <a:lnTo>
                    <a:pt x="855" y="210"/>
                  </a:lnTo>
                  <a:lnTo>
                    <a:pt x="855" y="207"/>
                  </a:lnTo>
                  <a:lnTo>
                    <a:pt x="855" y="203"/>
                  </a:lnTo>
                  <a:lnTo>
                    <a:pt x="855" y="197"/>
                  </a:lnTo>
                  <a:lnTo>
                    <a:pt x="852" y="197"/>
                  </a:lnTo>
                  <a:lnTo>
                    <a:pt x="852" y="194"/>
                  </a:lnTo>
                  <a:lnTo>
                    <a:pt x="849" y="194"/>
                  </a:lnTo>
                  <a:lnTo>
                    <a:pt x="849" y="194"/>
                  </a:lnTo>
                  <a:lnTo>
                    <a:pt x="846" y="197"/>
                  </a:lnTo>
                  <a:lnTo>
                    <a:pt x="843" y="200"/>
                  </a:lnTo>
                  <a:lnTo>
                    <a:pt x="843" y="203"/>
                  </a:lnTo>
                  <a:lnTo>
                    <a:pt x="840" y="203"/>
                  </a:lnTo>
                  <a:lnTo>
                    <a:pt x="834" y="194"/>
                  </a:lnTo>
                  <a:lnTo>
                    <a:pt x="831" y="191"/>
                  </a:lnTo>
                  <a:lnTo>
                    <a:pt x="828" y="188"/>
                  </a:lnTo>
                  <a:lnTo>
                    <a:pt x="828" y="185"/>
                  </a:lnTo>
                  <a:lnTo>
                    <a:pt x="828" y="182"/>
                  </a:lnTo>
                  <a:lnTo>
                    <a:pt x="825" y="179"/>
                  </a:lnTo>
                  <a:lnTo>
                    <a:pt x="825" y="179"/>
                  </a:lnTo>
                  <a:lnTo>
                    <a:pt x="825" y="176"/>
                  </a:lnTo>
                  <a:lnTo>
                    <a:pt x="822" y="176"/>
                  </a:lnTo>
                  <a:lnTo>
                    <a:pt x="822" y="176"/>
                  </a:lnTo>
                  <a:lnTo>
                    <a:pt x="822" y="173"/>
                  </a:lnTo>
                  <a:lnTo>
                    <a:pt x="822" y="173"/>
                  </a:lnTo>
                  <a:lnTo>
                    <a:pt x="819" y="170"/>
                  </a:lnTo>
                  <a:lnTo>
                    <a:pt x="819" y="170"/>
                  </a:lnTo>
                  <a:lnTo>
                    <a:pt x="815" y="152"/>
                  </a:lnTo>
                  <a:lnTo>
                    <a:pt x="815" y="152"/>
                  </a:lnTo>
                  <a:lnTo>
                    <a:pt x="800" y="149"/>
                  </a:lnTo>
                  <a:lnTo>
                    <a:pt x="782" y="137"/>
                  </a:lnTo>
                  <a:lnTo>
                    <a:pt x="779" y="137"/>
                  </a:lnTo>
                  <a:lnTo>
                    <a:pt x="773" y="134"/>
                  </a:lnTo>
                  <a:lnTo>
                    <a:pt x="770" y="134"/>
                  </a:lnTo>
                  <a:lnTo>
                    <a:pt x="764" y="127"/>
                  </a:lnTo>
                  <a:lnTo>
                    <a:pt x="746" y="103"/>
                  </a:lnTo>
                  <a:lnTo>
                    <a:pt x="742" y="88"/>
                  </a:lnTo>
                  <a:lnTo>
                    <a:pt x="739" y="85"/>
                  </a:lnTo>
                  <a:lnTo>
                    <a:pt x="733" y="79"/>
                  </a:lnTo>
                  <a:lnTo>
                    <a:pt x="721" y="67"/>
                  </a:lnTo>
                  <a:lnTo>
                    <a:pt x="697" y="21"/>
                  </a:lnTo>
                  <a:lnTo>
                    <a:pt x="691" y="12"/>
                  </a:lnTo>
                  <a:lnTo>
                    <a:pt x="688" y="12"/>
                  </a:lnTo>
                  <a:lnTo>
                    <a:pt x="679" y="12"/>
                  </a:lnTo>
                  <a:lnTo>
                    <a:pt x="676" y="12"/>
                  </a:lnTo>
                  <a:lnTo>
                    <a:pt x="672" y="9"/>
                  </a:lnTo>
                  <a:lnTo>
                    <a:pt x="666" y="12"/>
                  </a:lnTo>
                  <a:lnTo>
                    <a:pt x="645" y="12"/>
                  </a:lnTo>
                  <a:lnTo>
                    <a:pt x="624" y="15"/>
                  </a:lnTo>
                  <a:lnTo>
                    <a:pt x="621" y="21"/>
                  </a:lnTo>
                  <a:lnTo>
                    <a:pt x="609" y="21"/>
                  </a:lnTo>
                  <a:lnTo>
                    <a:pt x="590" y="27"/>
                  </a:lnTo>
                  <a:lnTo>
                    <a:pt x="578" y="27"/>
                  </a:lnTo>
                  <a:lnTo>
                    <a:pt x="560" y="21"/>
                  </a:lnTo>
                  <a:lnTo>
                    <a:pt x="548" y="15"/>
                  </a:lnTo>
                  <a:lnTo>
                    <a:pt x="539" y="9"/>
                  </a:lnTo>
                  <a:lnTo>
                    <a:pt x="533" y="0"/>
                  </a:lnTo>
                  <a:lnTo>
                    <a:pt x="529" y="0"/>
                  </a:lnTo>
                  <a:lnTo>
                    <a:pt x="523" y="0"/>
                  </a:lnTo>
                  <a:lnTo>
                    <a:pt x="517" y="0"/>
                  </a:lnTo>
                  <a:lnTo>
                    <a:pt x="511" y="3"/>
                  </a:lnTo>
                  <a:lnTo>
                    <a:pt x="508" y="9"/>
                  </a:lnTo>
                  <a:lnTo>
                    <a:pt x="505" y="15"/>
                  </a:lnTo>
                  <a:lnTo>
                    <a:pt x="499" y="27"/>
                  </a:lnTo>
                  <a:lnTo>
                    <a:pt x="493" y="52"/>
                  </a:lnTo>
                  <a:lnTo>
                    <a:pt x="484" y="79"/>
                  </a:lnTo>
                  <a:lnTo>
                    <a:pt x="481" y="85"/>
                  </a:lnTo>
                  <a:lnTo>
                    <a:pt x="481" y="91"/>
                  </a:lnTo>
                  <a:lnTo>
                    <a:pt x="481" y="100"/>
                  </a:lnTo>
                  <a:lnTo>
                    <a:pt x="484" y="109"/>
                  </a:lnTo>
                  <a:lnTo>
                    <a:pt x="487" y="118"/>
                  </a:lnTo>
                  <a:lnTo>
                    <a:pt x="487" y="121"/>
                  </a:lnTo>
                  <a:lnTo>
                    <a:pt x="490" y="124"/>
                  </a:lnTo>
                  <a:lnTo>
                    <a:pt x="493" y="131"/>
                  </a:lnTo>
                  <a:lnTo>
                    <a:pt x="493" y="134"/>
                  </a:lnTo>
                  <a:lnTo>
                    <a:pt x="499" y="149"/>
                  </a:lnTo>
                  <a:lnTo>
                    <a:pt x="502" y="152"/>
                  </a:lnTo>
                  <a:lnTo>
                    <a:pt x="499" y="164"/>
                  </a:lnTo>
                  <a:lnTo>
                    <a:pt x="499" y="164"/>
                  </a:lnTo>
                  <a:lnTo>
                    <a:pt x="493" y="170"/>
                  </a:lnTo>
                  <a:lnTo>
                    <a:pt x="487" y="173"/>
                  </a:lnTo>
                  <a:lnTo>
                    <a:pt x="484" y="182"/>
                  </a:lnTo>
                  <a:lnTo>
                    <a:pt x="484" y="197"/>
                  </a:lnTo>
                  <a:lnTo>
                    <a:pt x="487" y="225"/>
                  </a:lnTo>
                  <a:lnTo>
                    <a:pt x="487" y="234"/>
                  </a:lnTo>
                  <a:lnTo>
                    <a:pt x="481" y="228"/>
                  </a:lnTo>
                  <a:lnTo>
                    <a:pt x="481" y="216"/>
                  </a:lnTo>
                  <a:lnTo>
                    <a:pt x="481" y="191"/>
                  </a:lnTo>
                  <a:lnTo>
                    <a:pt x="481" y="179"/>
                  </a:lnTo>
                  <a:lnTo>
                    <a:pt x="487" y="170"/>
                  </a:lnTo>
                  <a:lnTo>
                    <a:pt x="493" y="161"/>
                  </a:lnTo>
                  <a:lnTo>
                    <a:pt x="499" y="158"/>
                  </a:lnTo>
                  <a:lnTo>
                    <a:pt x="499" y="152"/>
                  </a:lnTo>
                  <a:lnTo>
                    <a:pt x="487" y="149"/>
                  </a:lnTo>
                  <a:lnTo>
                    <a:pt x="466" y="143"/>
                  </a:lnTo>
                  <a:lnTo>
                    <a:pt x="456" y="140"/>
                  </a:lnTo>
                  <a:lnTo>
                    <a:pt x="450" y="134"/>
                  </a:lnTo>
                  <a:lnTo>
                    <a:pt x="447" y="127"/>
                  </a:lnTo>
                  <a:lnTo>
                    <a:pt x="444" y="121"/>
                  </a:lnTo>
                  <a:lnTo>
                    <a:pt x="438" y="121"/>
                  </a:lnTo>
                  <a:lnTo>
                    <a:pt x="429" y="121"/>
                  </a:lnTo>
                  <a:lnTo>
                    <a:pt x="423" y="121"/>
                  </a:lnTo>
                  <a:lnTo>
                    <a:pt x="420" y="127"/>
                  </a:lnTo>
                  <a:lnTo>
                    <a:pt x="420" y="134"/>
                  </a:lnTo>
                  <a:lnTo>
                    <a:pt x="417" y="149"/>
                  </a:lnTo>
                  <a:lnTo>
                    <a:pt x="414" y="155"/>
                  </a:lnTo>
                  <a:lnTo>
                    <a:pt x="414" y="161"/>
                  </a:lnTo>
                  <a:lnTo>
                    <a:pt x="420" y="161"/>
                  </a:lnTo>
                  <a:lnTo>
                    <a:pt x="429" y="161"/>
                  </a:lnTo>
                  <a:lnTo>
                    <a:pt x="438" y="167"/>
                  </a:lnTo>
                  <a:lnTo>
                    <a:pt x="435" y="182"/>
                  </a:lnTo>
                  <a:lnTo>
                    <a:pt x="429" y="197"/>
                  </a:lnTo>
                  <a:lnTo>
                    <a:pt x="423" y="207"/>
                  </a:lnTo>
                  <a:lnTo>
                    <a:pt x="420" y="210"/>
                  </a:lnTo>
                  <a:lnTo>
                    <a:pt x="420" y="213"/>
                  </a:lnTo>
                  <a:lnTo>
                    <a:pt x="414" y="213"/>
                  </a:lnTo>
                  <a:lnTo>
                    <a:pt x="411" y="213"/>
                  </a:lnTo>
                  <a:lnTo>
                    <a:pt x="408" y="213"/>
                  </a:lnTo>
                  <a:lnTo>
                    <a:pt x="405" y="207"/>
                  </a:lnTo>
                  <a:lnTo>
                    <a:pt x="402" y="203"/>
                  </a:lnTo>
                  <a:lnTo>
                    <a:pt x="399" y="200"/>
                  </a:lnTo>
                  <a:lnTo>
                    <a:pt x="399" y="200"/>
                  </a:lnTo>
                  <a:lnTo>
                    <a:pt x="393" y="194"/>
                  </a:lnTo>
                  <a:lnTo>
                    <a:pt x="389" y="191"/>
                  </a:lnTo>
                  <a:lnTo>
                    <a:pt x="386" y="191"/>
                  </a:lnTo>
                  <a:lnTo>
                    <a:pt x="383" y="194"/>
                  </a:lnTo>
                  <a:lnTo>
                    <a:pt x="380" y="194"/>
                  </a:lnTo>
                  <a:lnTo>
                    <a:pt x="374" y="191"/>
                  </a:lnTo>
                  <a:lnTo>
                    <a:pt x="374" y="185"/>
                  </a:lnTo>
                  <a:lnTo>
                    <a:pt x="368" y="170"/>
                  </a:lnTo>
                  <a:lnTo>
                    <a:pt x="374" y="170"/>
                  </a:lnTo>
                  <a:lnTo>
                    <a:pt x="383" y="167"/>
                  </a:lnTo>
                  <a:lnTo>
                    <a:pt x="389" y="164"/>
                  </a:lnTo>
                  <a:lnTo>
                    <a:pt x="393" y="161"/>
                  </a:lnTo>
                  <a:lnTo>
                    <a:pt x="396" y="158"/>
                  </a:lnTo>
                  <a:lnTo>
                    <a:pt x="399" y="149"/>
                  </a:lnTo>
                  <a:lnTo>
                    <a:pt x="396" y="146"/>
                  </a:lnTo>
                  <a:lnTo>
                    <a:pt x="389" y="143"/>
                  </a:lnTo>
                  <a:lnTo>
                    <a:pt x="383" y="140"/>
                  </a:lnTo>
                  <a:lnTo>
                    <a:pt x="386" y="137"/>
                  </a:lnTo>
                  <a:lnTo>
                    <a:pt x="386" y="134"/>
                  </a:lnTo>
                  <a:lnTo>
                    <a:pt x="377" y="127"/>
                  </a:lnTo>
                  <a:lnTo>
                    <a:pt x="368" y="112"/>
                  </a:lnTo>
                  <a:lnTo>
                    <a:pt x="359" y="97"/>
                  </a:lnTo>
                  <a:lnTo>
                    <a:pt x="362" y="85"/>
                  </a:lnTo>
                  <a:lnTo>
                    <a:pt x="362" y="82"/>
                  </a:lnTo>
                  <a:lnTo>
                    <a:pt x="341" y="76"/>
                  </a:lnTo>
                  <a:lnTo>
                    <a:pt x="262" y="85"/>
                  </a:lnTo>
                  <a:lnTo>
                    <a:pt x="222" y="94"/>
                  </a:lnTo>
                  <a:lnTo>
                    <a:pt x="216" y="91"/>
                  </a:lnTo>
                  <a:lnTo>
                    <a:pt x="213" y="88"/>
                  </a:lnTo>
                  <a:lnTo>
                    <a:pt x="210" y="85"/>
                  </a:lnTo>
                  <a:lnTo>
                    <a:pt x="170" y="91"/>
                  </a:lnTo>
                  <a:lnTo>
                    <a:pt x="149" y="100"/>
                  </a:lnTo>
                  <a:lnTo>
                    <a:pt x="140" y="109"/>
                  </a:lnTo>
                  <a:lnTo>
                    <a:pt x="134" y="112"/>
                  </a:lnTo>
                  <a:lnTo>
                    <a:pt x="125" y="124"/>
                  </a:lnTo>
                  <a:lnTo>
                    <a:pt x="116" y="131"/>
                  </a:lnTo>
                  <a:lnTo>
                    <a:pt x="113" y="134"/>
                  </a:lnTo>
                  <a:lnTo>
                    <a:pt x="113" y="140"/>
                  </a:lnTo>
                  <a:lnTo>
                    <a:pt x="116" y="143"/>
                  </a:lnTo>
                  <a:lnTo>
                    <a:pt x="125" y="149"/>
                  </a:lnTo>
                  <a:lnTo>
                    <a:pt x="128" y="152"/>
                  </a:lnTo>
                  <a:lnTo>
                    <a:pt x="128" y="155"/>
                  </a:lnTo>
                  <a:lnTo>
                    <a:pt x="125" y="161"/>
                  </a:lnTo>
                  <a:lnTo>
                    <a:pt x="122" y="161"/>
                  </a:lnTo>
                  <a:lnTo>
                    <a:pt x="122" y="164"/>
                  </a:lnTo>
                  <a:lnTo>
                    <a:pt x="113" y="164"/>
                  </a:lnTo>
                  <a:lnTo>
                    <a:pt x="107" y="164"/>
                  </a:lnTo>
                  <a:lnTo>
                    <a:pt x="103" y="167"/>
                  </a:lnTo>
                  <a:lnTo>
                    <a:pt x="103" y="173"/>
                  </a:lnTo>
                  <a:lnTo>
                    <a:pt x="97" y="188"/>
                  </a:lnTo>
                  <a:lnTo>
                    <a:pt x="97" y="194"/>
                  </a:lnTo>
                  <a:lnTo>
                    <a:pt x="97" y="228"/>
                  </a:lnTo>
                  <a:lnTo>
                    <a:pt x="100" y="240"/>
                  </a:lnTo>
                  <a:lnTo>
                    <a:pt x="110" y="243"/>
                  </a:lnTo>
                  <a:lnTo>
                    <a:pt x="170" y="246"/>
                  </a:lnTo>
                  <a:lnTo>
                    <a:pt x="180" y="249"/>
                  </a:lnTo>
                  <a:lnTo>
                    <a:pt x="186" y="258"/>
                  </a:lnTo>
                  <a:lnTo>
                    <a:pt x="183" y="258"/>
                  </a:lnTo>
                  <a:lnTo>
                    <a:pt x="173" y="252"/>
                  </a:lnTo>
                  <a:lnTo>
                    <a:pt x="167" y="249"/>
                  </a:lnTo>
                  <a:lnTo>
                    <a:pt x="161" y="249"/>
                  </a:lnTo>
                  <a:lnTo>
                    <a:pt x="158" y="252"/>
                  </a:lnTo>
                  <a:lnTo>
                    <a:pt x="152" y="261"/>
                  </a:lnTo>
                  <a:lnTo>
                    <a:pt x="152" y="267"/>
                  </a:lnTo>
                  <a:lnTo>
                    <a:pt x="152" y="270"/>
                  </a:lnTo>
                  <a:lnTo>
                    <a:pt x="149" y="276"/>
                  </a:lnTo>
                  <a:lnTo>
                    <a:pt x="146" y="279"/>
                  </a:lnTo>
                  <a:lnTo>
                    <a:pt x="143" y="282"/>
                  </a:lnTo>
                  <a:lnTo>
                    <a:pt x="143" y="286"/>
                  </a:lnTo>
                  <a:lnTo>
                    <a:pt x="143" y="298"/>
                  </a:lnTo>
                  <a:lnTo>
                    <a:pt x="143" y="304"/>
                  </a:lnTo>
                  <a:lnTo>
                    <a:pt x="143" y="304"/>
                  </a:lnTo>
                  <a:lnTo>
                    <a:pt x="143" y="310"/>
                  </a:lnTo>
                  <a:lnTo>
                    <a:pt x="140" y="319"/>
                  </a:lnTo>
                  <a:lnTo>
                    <a:pt x="137" y="328"/>
                  </a:lnTo>
                  <a:lnTo>
                    <a:pt x="134" y="331"/>
                  </a:lnTo>
                  <a:lnTo>
                    <a:pt x="134" y="331"/>
                  </a:lnTo>
                  <a:lnTo>
                    <a:pt x="137" y="337"/>
                  </a:lnTo>
                  <a:lnTo>
                    <a:pt x="137" y="340"/>
                  </a:lnTo>
                  <a:lnTo>
                    <a:pt x="137" y="340"/>
                  </a:lnTo>
                  <a:lnTo>
                    <a:pt x="140" y="346"/>
                  </a:lnTo>
                  <a:lnTo>
                    <a:pt x="140" y="377"/>
                  </a:lnTo>
                  <a:lnTo>
                    <a:pt x="140" y="377"/>
                  </a:lnTo>
                  <a:lnTo>
                    <a:pt x="140" y="392"/>
                  </a:lnTo>
                  <a:lnTo>
                    <a:pt x="140" y="407"/>
                  </a:lnTo>
                  <a:lnTo>
                    <a:pt x="134" y="419"/>
                  </a:lnTo>
                  <a:lnTo>
                    <a:pt x="113" y="456"/>
                  </a:lnTo>
                  <a:lnTo>
                    <a:pt x="110" y="459"/>
                  </a:lnTo>
                  <a:lnTo>
                    <a:pt x="107" y="468"/>
                  </a:lnTo>
                  <a:lnTo>
                    <a:pt x="103" y="483"/>
                  </a:lnTo>
                  <a:lnTo>
                    <a:pt x="100" y="529"/>
                  </a:lnTo>
                  <a:lnTo>
                    <a:pt x="100" y="544"/>
                  </a:lnTo>
                  <a:lnTo>
                    <a:pt x="94" y="553"/>
                  </a:lnTo>
                  <a:lnTo>
                    <a:pt x="85" y="550"/>
                  </a:lnTo>
                  <a:lnTo>
                    <a:pt x="82" y="550"/>
                  </a:lnTo>
                  <a:lnTo>
                    <a:pt x="70" y="550"/>
                  </a:lnTo>
                  <a:lnTo>
                    <a:pt x="55" y="547"/>
                  </a:lnTo>
                  <a:lnTo>
                    <a:pt x="30" y="547"/>
                  </a:lnTo>
                  <a:lnTo>
                    <a:pt x="21" y="550"/>
                  </a:lnTo>
                  <a:lnTo>
                    <a:pt x="15" y="553"/>
                  </a:lnTo>
                  <a:lnTo>
                    <a:pt x="12" y="556"/>
                  </a:lnTo>
                  <a:lnTo>
                    <a:pt x="12" y="556"/>
                  </a:lnTo>
                  <a:lnTo>
                    <a:pt x="15" y="559"/>
                  </a:lnTo>
                  <a:lnTo>
                    <a:pt x="15" y="559"/>
                  </a:lnTo>
                  <a:lnTo>
                    <a:pt x="12" y="565"/>
                  </a:lnTo>
                  <a:lnTo>
                    <a:pt x="12" y="568"/>
                  </a:lnTo>
                  <a:lnTo>
                    <a:pt x="12" y="568"/>
                  </a:lnTo>
                  <a:lnTo>
                    <a:pt x="12" y="571"/>
                  </a:lnTo>
                  <a:lnTo>
                    <a:pt x="15" y="574"/>
                  </a:lnTo>
                  <a:lnTo>
                    <a:pt x="24" y="580"/>
                  </a:lnTo>
                  <a:lnTo>
                    <a:pt x="24" y="580"/>
                  </a:lnTo>
                  <a:lnTo>
                    <a:pt x="9" y="589"/>
                  </a:lnTo>
                  <a:lnTo>
                    <a:pt x="3" y="589"/>
                  </a:lnTo>
                  <a:lnTo>
                    <a:pt x="3" y="589"/>
                  </a:lnTo>
                  <a:lnTo>
                    <a:pt x="6" y="595"/>
                  </a:lnTo>
                  <a:lnTo>
                    <a:pt x="9" y="605"/>
                  </a:lnTo>
                  <a:lnTo>
                    <a:pt x="9" y="611"/>
                  </a:lnTo>
                  <a:lnTo>
                    <a:pt x="9" y="617"/>
                  </a:lnTo>
                  <a:lnTo>
                    <a:pt x="15" y="623"/>
                  </a:lnTo>
                  <a:lnTo>
                    <a:pt x="21" y="626"/>
                  </a:lnTo>
                  <a:lnTo>
                    <a:pt x="43" y="629"/>
                  </a:lnTo>
                  <a:lnTo>
                    <a:pt x="58" y="635"/>
                  </a:lnTo>
                  <a:lnTo>
                    <a:pt x="64" y="635"/>
                  </a:lnTo>
                  <a:lnTo>
                    <a:pt x="70" y="635"/>
                  </a:lnTo>
                  <a:lnTo>
                    <a:pt x="76" y="635"/>
                  </a:lnTo>
                  <a:lnTo>
                    <a:pt x="79" y="632"/>
                  </a:lnTo>
                  <a:lnTo>
                    <a:pt x="82" y="629"/>
                  </a:lnTo>
                  <a:lnTo>
                    <a:pt x="82" y="629"/>
                  </a:lnTo>
                  <a:lnTo>
                    <a:pt x="100" y="653"/>
                  </a:lnTo>
                  <a:lnTo>
                    <a:pt x="103" y="665"/>
                  </a:lnTo>
                  <a:lnTo>
                    <a:pt x="103" y="665"/>
                  </a:lnTo>
                  <a:lnTo>
                    <a:pt x="100" y="681"/>
                  </a:lnTo>
                  <a:lnTo>
                    <a:pt x="94" y="693"/>
                  </a:lnTo>
                  <a:lnTo>
                    <a:pt x="94" y="699"/>
                  </a:lnTo>
                  <a:lnTo>
                    <a:pt x="94" y="708"/>
                  </a:lnTo>
                  <a:lnTo>
                    <a:pt x="94" y="717"/>
                  </a:lnTo>
                  <a:lnTo>
                    <a:pt x="97" y="720"/>
                  </a:lnTo>
                  <a:lnTo>
                    <a:pt x="103" y="720"/>
                  </a:lnTo>
                  <a:lnTo>
                    <a:pt x="116" y="714"/>
                  </a:lnTo>
                  <a:lnTo>
                    <a:pt x="119" y="711"/>
                  </a:lnTo>
                  <a:lnTo>
                    <a:pt x="122" y="711"/>
                  </a:lnTo>
                  <a:lnTo>
                    <a:pt x="122" y="708"/>
                  </a:lnTo>
                  <a:lnTo>
                    <a:pt x="158" y="708"/>
                  </a:lnTo>
                  <a:lnTo>
                    <a:pt x="170" y="705"/>
                  </a:lnTo>
                  <a:lnTo>
                    <a:pt x="183" y="696"/>
                  </a:lnTo>
                  <a:lnTo>
                    <a:pt x="186" y="693"/>
                  </a:lnTo>
                  <a:lnTo>
                    <a:pt x="186" y="693"/>
                  </a:lnTo>
                  <a:lnTo>
                    <a:pt x="189" y="693"/>
                  </a:lnTo>
                  <a:lnTo>
                    <a:pt x="195" y="690"/>
                  </a:lnTo>
                  <a:lnTo>
                    <a:pt x="198" y="690"/>
                  </a:lnTo>
                  <a:lnTo>
                    <a:pt x="201" y="687"/>
                  </a:lnTo>
                  <a:lnTo>
                    <a:pt x="213" y="675"/>
                  </a:lnTo>
                  <a:lnTo>
                    <a:pt x="225" y="662"/>
                  </a:lnTo>
                  <a:lnTo>
                    <a:pt x="225" y="662"/>
                  </a:lnTo>
                  <a:lnTo>
                    <a:pt x="231" y="662"/>
                  </a:lnTo>
                  <a:lnTo>
                    <a:pt x="231" y="662"/>
                  </a:lnTo>
                  <a:lnTo>
                    <a:pt x="237" y="662"/>
                  </a:lnTo>
                  <a:lnTo>
                    <a:pt x="237" y="662"/>
                  </a:lnTo>
                  <a:lnTo>
                    <a:pt x="237" y="662"/>
                  </a:lnTo>
                  <a:lnTo>
                    <a:pt x="240" y="662"/>
                  </a:lnTo>
                  <a:lnTo>
                    <a:pt x="240" y="659"/>
                  </a:lnTo>
                  <a:lnTo>
                    <a:pt x="240" y="659"/>
                  </a:lnTo>
                  <a:lnTo>
                    <a:pt x="240" y="656"/>
                  </a:lnTo>
                  <a:lnTo>
                    <a:pt x="240" y="656"/>
                  </a:lnTo>
                  <a:lnTo>
                    <a:pt x="243" y="653"/>
                  </a:lnTo>
                  <a:lnTo>
                    <a:pt x="243" y="647"/>
                  </a:lnTo>
                  <a:lnTo>
                    <a:pt x="246" y="647"/>
                  </a:lnTo>
                  <a:lnTo>
                    <a:pt x="246" y="644"/>
                  </a:lnTo>
                  <a:lnTo>
                    <a:pt x="250" y="644"/>
                  </a:lnTo>
                  <a:lnTo>
                    <a:pt x="250" y="644"/>
                  </a:lnTo>
                  <a:lnTo>
                    <a:pt x="250" y="641"/>
                  </a:lnTo>
                  <a:lnTo>
                    <a:pt x="246" y="641"/>
                  </a:lnTo>
                  <a:lnTo>
                    <a:pt x="243" y="638"/>
                  </a:lnTo>
                  <a:lnTo>
                    <a:pt x="243" y="635"/>
                  </a:lnTo>
                  <a:lnTo>
                    <a:pt x="243" y="635"/>
                  </a:lnTo>
                  <a:lnTo>
                    <a:pt x="246" y="620"/>
                  </a:lnTo>
                  <a:lnTo>
                    <a:pt x="246" y="620"/>
                  </a:lnTo>
                  <a:lnTo>
                    <a:pt x="250" y="620"/>
                  </a:lnTo>
                  <a:lnTo>
                    <a:pt x="250" y="617"/>
                  </a:lnTo>
                  <a:lnTo>
                    <a:pt x="250" y="617"/>
                  </a:lnTo>
                  <a:lnTo>
                    <a:pt x="268" y="623"/>
                  </a:lnTo>
                  <a:lnTo>
                    <a:pt x="271" y="626"/>
                  </a:lnTo>
                  <a:lnTo>
                    <a:pt x="271" y="626"/>
                  </a:lnTo>
                  <a:lnTo>
                    <a:pt x="271" y="629"/>
                  </a:lnTo>
                  <a:lnTo>
                    <a:pt x="274" y="629"/>
                  </a:lnTo>
                  <a:lnTo>
                    <a:pt x="274" y="644"/>
                  </a:lnTo>
                  <a:lnTo>
                    <a:pt x="277" y="647"/>
                  </a:lnTo>
                  <a:lnTo>
                    <a:pt x="277" y="647"/>
                  </a:lnTo>
                  <a:lnTo>
                    <a:pt x="283" y="650"/>
                  </a:lnTo>
                  <a:lnTo>
                    <a:pt x="301" y="659"/>
                  </a:lnTo>
                  <a:lnTo>
                    <a:pt x="301" y="662"/>
                  </a:lnTo>
                  <a:lnTo>
                    <a:pt x="304" y="665"/>
                  </a:lnTo>
                  <a:lnTo>
                    <a:pt x="307" y="665"/>
                  </a:lnTo>
                  <a:lnTo>
                    <a:pt x="307" y="665"/>
                  </a:lnTo>
                  <a:lnTo>
                    <a:pt x="326" y="659"/>
                  </a:lnTo>
                  <a:lnTo>
                    <a:pt x="326" y="659"/>
                  </a:lnTo>
                  <a:lnTo>
                    <a:pt x="329" y="659"/>
                  </a:lnTo>
                  <a:lnTo>
                    <a:pt x="329" y="662"/>
                  </a:lnTo>
                  <a:lnTo>
                    <a:pt x="332" y="665"/>
                  </a:lnTo>
                  <a:lnTo>
                    <a:pt x="335" y="668"/>
                  </a:lnTo>
                  <a:lnTo>
                    <a:pt x="338" y="671"/>
                  </a:lnTo>
                  <a:lnTo>
                    <a:pt x="344" y="681"/>
                  </a:lnTo>
                  <a:lnTo>
                    <a:pt x="344" y="687"/>
                  </a:lnTo>
                  <a:lnTo>
                    <a:pt x="347" y="687"/>
                  </a:lnTo>
                  <a:lnTo>
                    <a:pt x="347" y="687"/>
                  </a:lnTo>
                  <a:lnTo>
                    <a:pt x="344" y="690"/>
                  </a:lnTo>
                  <a:lnTo>
                    <a:pt x="344" y="690"/>
                  </a:lnTo>
                  <a:lnTo>
                    <a:pt x="335" y="690"/>
                  </a:lnTo>
                  <a:lnTo>
                    <a:pt x="335" y="690"/>
                  </a:lnTo>
                  <a:lnTo>
                    <a:pt x="335" y="693"/>
                  </a:lnTo>
                  <a:lnTo>
                    <a:pt x="335" y="693"/>
                  </a:lnTo>
                  <a:lnTo>
                    <a:pt x="335" y="696"/>
                  </a:lnTo>
                  <a:lnTo>
                    <a:pt x="335" y="696"/>
                  </a:lnTo>
                  <a:lnTo>
                    <a:pt x="335" y="699"/>
                  </a:lnTo>
                  <a:lnTo>
                    <a:pt x="338" y="702"/>
                  </a:lnTo>
                  <a:lnTo>
                    <a:pt x="338" y="702"/>
                  </a:lnTo>
                  <a:lnTo>
                    <a:pt x="338" y="705"/>
                  </a:lnTo>
                  <a:lnTo>
                    <a:pt x="338" y="705"/>
                  </a:lnTo>
                  <a:lnTo>
                    <a:pt x="338" y="708"/>
                  </a:lnTo>
                  <a:lnTo>
                    <a:pt x="332" y="714"/>
                  </a:lnTo>
                  <a:lnTo>
                    <a:pt x="332" y="714"/>
                  </a:lnTo>
                  <a:lnTo>
                    <a:pt x="332" y="714"/>
                  </a:lnTo>
                  <a:lnTo>
                    <a:pt x="332" y="717"/>
                  </a:lnTo>
                  <a:lnTo>
                    <a:pt x="332" y="717"/>
                  </a:lnTo>
                  <a:lnTo>
                    <a:pt x="332" y="720"/>
                  </a:lnTo>
                  <a:lnTo>
                    <a:pt x="335" y="723"/>
                  </a:lnTo>
                  <a:lnTo>
                    <a:pt x="335" y="723"/>
                  </a:lnTo>
                  <a:lnTo>
                    <a:pt x="332" y="726"/>
                  </a:lnTo>
                  <a:lnTo>
                    <a:pt x="332" y="726"/>
                  </a:lnTo>
                  <a:lnTo>
                    <a:pt x="329" y="732"/>
                  </a:lnTo>
                  <a:lnTo>
                    <a:pt x="326" y="732"/>
                  </a:lnTo>
                  <a:lnTo>
                    <a:pt x="326" y="735"/>
                  </a:lnTo>
                  <a:lnTo>
                    <a:pt x="329" y="735"/>
                  </a:lnTo>
                  <a:lnTo>
                    <a:pt x="329" y="735"/>
                  </a:lnTo>
                  <a:lnTo>
                    <a:pt x="332" y="738"/>
                  </a:lnTo>
                  <a:lnTo>
                    <a:pt x="332" y="738"/>
                  </a:lnTo>
                  <a:lnTo>
                    <a:pt x="335" y="738"/>
                  </a:lnTo>
                  <a:lnTo>
                    <a:pt x="335" y="738"/>
                  </a:lnTo>
                  <a:lnTo>
                    <a:pt x="338" y="741"/>
                  </a:lnTo>
                  <a:lnTo>
                    <a:pt x="338" y="741"/>
                  </a:lnTo>
                  <a:lnTo>
                    <a:pt x="338" y="744"/>
                  </a:lnTo>
                  <a:lnTo>
                    <a:pt x="338" y="744"/>
                  </a:lnTo>
                  <a:lnTo>
                    <a:pt x="344" y="744"/>
                  </a:lnTo>
                  <a:lnTo>
                    <a:pt x="347" y="744"/>
                  </a:lnTo>
                  <a:lnTo>
                    <a:pt x="350" y="744"/>
                  </a:lnTo>
                  <a:lnTo>
                    <a:pt x="356" y="744"/>
                  </a:lnTo>
                  <a:lnTo>
                    <a:pt x="356" y="747"/>
                  </a:lnTo>
                  <a:lnTo>
                    <a:pt x="359" y="747"/>
                  </a:lnTo>
                  <a:lnTo>
                    <a:pt x="359" y="747"/>
                  </a:lnTo>
                  <a:lnTo>
                    <a:pt x="356" y="750"/>
                  </a:lnTo>
                  <a:lnTo>
                    <a:pt x="353" y="757"/>
                  </a:lnTo>
                  <a:lnTo>
                    <a:pt x="353" y="763"/>
                  </a:lnTo>
                  <a:lnTo>
                    <a:pt x="353" y="766"/>
                  </a:lnTo>
                  <a:lnTo>
                    <a:pt x="353" y="766"/>
                  </a:lnTo>
                  <a:lnTo>
                    <a:pt x="350" y="769"/>
                  </a:lnTo>
                  <a:lnTo>
                    <a:pt x="347" y="769"/>
                  </a:lnTo>
                  <a:lnTo>
                    <a:pt x="344" y="769"/>
                  </a:lnTo>
                  <a:lnTo>
                    <a:pt x="338" y="772"/>
                  </a:lnTo>
                  <a:lnTo>
                    <a:pt x="332" y="775"/>
                  </a:lnTo>
                  <a:lnTo>
                    <a:pt x="329" y="778"/>
                  </a:lnTo>
                  <a:lnTo>
                    <a:pt x="326" y="781"/>
                  </a:lnTo>
                  <a:lnTo>
                    <a:pt x="326" y="784"/>
                  </a:lnTo>
                  <a:lnTo>
                    <a:pt x="326" y="787"/>
                  </a:lnTo>
                  <a:lnTo>
                    <a:pt x="329" y="790"/>
                  </a:lnTo>
                  <a:lnTo>
                    <a:pt x="329" y="796"/>
                  </a:lnTo>
                  <a:lnTo>
                    <a:pt x="332" y="799"/>
                  </a:lnTo>
                  <a:lnTo>
                    <a:pt x="332" y="799"/>
                  </a:lnTo>
                  <a:lnTo>
                    <a:pt x="341" y="802"/>
                  </a:lnTo>
                  <a:lnTo>
                    <a:pt x="344" y="805"/>
                  </a:lnTo>
                  <a:lnTo>
                    <a:pt x="344" y="805"/>
                  </a:lnTo>
                  <a:lnTo>
                    <a:pt x="347" y="805"/>
                  </a:lnTo>
                  <a:lnTo>
                    <a:pt x="347" y="805"/>
                  </a:lnTo>
                  <a:lnTo>
                    <a:pt x="359" y="793"/>
                  </a:lnTo>
                  <a:lnTo>
                    <a:pt x="362" y="790"/>
                  </a:lnTo>
                  <a:lnTo>
                    <a:pt x="371" y="790"/>
                  </a:lnTo>
                  <a:lnTo>
                    <a:pt x="383" y="793"/>
                  </a:lnTo>
                  <a:lnTo>
                    <a:pt x="402" y="787"/>
                  </a:lnTo>
                  <a:lnTo>
                    <a:pt x="405" y="784"/>
                  </a:lnTo>
                  <a:lnTo>
                    <a:pt x="408" y="781"/>
                  </a:lnTo>
                  <a:lnTo>
                    <a:pt x="411" y="778"/>
                  </a:lnTo>
                  <a:lnTo>
                    <a:pt x="414" y="772"/>
                  </a:lnTo>
                  <a:lnTo>
                    <a:pt x="423" y="766"/>
                  </a:lnTo>
                  <a:lnTo>
                    <a:pt x="456" y="775"/>
                  </a:lnTo>
                  <a:lnTo>
                    <a:pt x="459" y="775"/>
                  </a:lnTo>
                  <a:lnTo>
                    <a:pt x="459" y="772"/>
                  </a:lnTo>
                  <a:lnTo>
                    <a:pt x="459" y="772"/>
                  </a:lnTo>
                  <a:lnTo>
                    <a:pt x="459" y="772"/>
                  </a:lnTo>
                  <a:lnTo>
                    <a:pt x="463" y="766"/>
                  </a:lnTo>
                  <a:lnTo>
                    <a:pt x="463" y="763"/>
                  </a:lnTo>
                  <a:lnTo>
                    <a:pt x="466" y="763"/>
                  </a:lnTo>
                  <a:lnTo>
                    <a:pt x="475" y="754"/>
                  </a:lnTo>
                  <a:lnTo>
                    <a:pt x="478" y="754"/>
                  </a:lnTo>
                  <a:lnTo>
                    <a:pt x="481" y="750"/>
                  </a:lnTo>
                  <a:lnTo>
                    <a:pt x="481" y="747"/>
                  </a:lnTo>
                  <a:lnTo>
                    <a:pt x="481" y="747"/>
                  </a:lnTo>
                  <a:lnTo>
                    <a:pt x="484" y="744"/>
                  </a:lnTo>
                  <a:lnTo>
                    <a:pt x="484" y="741"/>
                  </a:lnTo>
                  <a:lnTo>
                    <a:pt x="484" y="741"/>
                  </a:lnTo>
                  <a:lnTo>
                    <a:pt x="481" y="738"/>
                  </a:lnTo>
                  <a:lnTo>
                    <a:pt x="475" y="735"/>
                  </a:lnTo>
                  <a:lnTo>
                    <a:pt x="475" y="735"/>
                  </a:lnTo>
                  <a:lnTo>
                    <a:pt x="475" y="729"/>
                  </a:lnTo>
                  <a:lnTo>
                    <a:pt x="475" y="714"/>
                  </a:lnTo>
                  <a:lnTo>
                    <a:pt x="475" y="699"/>
                  </a:lnTo>
                  <a:lnTo>
                    <a:pt x="475" y="693"/>
                  </a:lnTo>
                  <a:lnTo>
                    <a:pt x="472" y="684"/>
                  </a:lnTo>
                  <a:lnTo>
                    <a:pt x="472" y="678"/>
                  </a:lnTo>
                  <a:lnTo>
                    <a:pt x="469" y="671"/>
                  </a:lnTo>
                  <a:lnTo>
                    <a:pt x="469" y="665"/>
                  </a:lnTo>
                  <a:lnTo>
                    <a:pt x="466" y="665"/>
                  </a:lnTo>
                  <a:lnTo>
                    <a:pt x="456" y="659"/>
                  </a:lnTo>
                  <a:lnTo>
                    <a:pt x="441" y="650"/>
                  </a:lnTo>
                  <a:lnTo>
                    <a:pt x="438" y="647"/>
                  </a:lnTo>
                  <a:lnTo>
                    <a:pt x="438" y="647"/>
                  </a:lnTo>
                  <a:lnTo>
                    <a:pt x="432" y="629"/>
                  </a:lnTo>
                  <a:lnTo>
                    <a:pt x="438" y="632"/>
                  </a:lnTo>
                  <a:lnTo>
                    <a:pt x="444" y="632"/>
                  </a:lnTo>
                  <a:lnTo>
                    <a:pt x="444" y="632"/>
                  </a:lnTo>
                  <a:lnTo>
                    <a:pt x="447" y="632"/>
                  </a:lnTo>
                  <a:lnTo>
                    <a:pt x="450" y="632"/>
                  </a:lnTo>
                  <a:lnTo>
                    <a:pt x="466" y="632"/>
                  </a:lnTo>
                  <a:lnTo>
                    <a:pt x="469" y="629"/>
                  </a:lnTo>
                  <a:lnTo>
                    <a:pt x="472" y="626"/>
                  </a:lnTo>
                  <a:lnTo>
                    <a:pt x="472" y="626"/>
                  </a:lnTo>
                  <a:lnTo>
                    <a:pt x="472" y="623"/>
                  </a:lnTo>
                  <a:lnTo>
                    <a:pt x="475" y="614"/>
                  </a:lnTo>
                  <a:lnTo>
                    <a:pt x="475" y="614"/>
                  </a:lnTo>
                  <a:lnTo>
                    <a:pt x="475" y="611"/>
                  </a:lnTo>
                  <a:lnTo>
                    <a:pt x="475" y="611"/>
                  </a:lnTo>
                  <a:lnTo>
                    <a:pt x="478" y="611"/>
                  </a:lnTo>
                  <a:lnTo>
                    <a:pt x="481" y="608"/>
                  </a:lnTo>
                  <a:lnTo>
                    <a:pt x="481" y="605"/>
                  </a:lnTo>
                  <a:lnTo>
                    <a:pt x="484" y="605"/>
                  </a:lnTo>
                  <a:lnTo>
                    <a:pt x="490" y="605"/>
                  </a:lnTo>
                  <a:lnTo>
                    <a:pt x="502" y="605"/>
                  </a:lnTo>
                  <a:lnTo>
                    <a:pt x="505" y="605"/>
                  </a:lnTo>
                  <a:lnTo>
                    <a:pt x="520" y="599"/>
                  </a:lnTo>
                  <a:lnTo>
                    <a:pt x="520" y="599"/>
                  </a:lnTo>
                  <a:lnTo>
                    <a:pt x="523" y="599"/>
                  </a:lnTo>
                  <a:lnTo>
                    <a:pt x="526" y="599"/>
                  </a:lnTo>
                  <a:lnTo>
                    <a:pt x="529" y="602"/>
                  </a:lnTo>
                  <a:lnTo>
                    <a:pt x="529" y="602"/>
                  </a:lnTo>
                  <a:lnTo>
                    <a:pt x="539" y="617"/>
                  </a:lnTo>
                  <a:lnTo>
                    <a:pt x="539" y="620"/>
                  </a:lnTo>
                  <a:lnTo>
                    <a:pt x="539" y="623"/>
                  </a:lnTo>
                  <a:lnTo>
                    <a:pt x="539" y="623"/>
                  </a:lnTo>
                  <a:lnTo>
                    <a:pt x="539" y="629"/>
                  </a:lnTo>
                  <a:lnTo>
                    <a:pt x="539" y="629"/>
                  </a:lnTo>
                  <a:lnTo>
                    <a:pt x="539" y="632"/>
                  </a:lnTo>
                  <a:lnTo>
                    <a:pt x="539" y="635"/>
                  </a:lnTo>
                  <a:lnTo>
                    <a:pt x="539" y="635"/>
                  </a:lnTo>
                  <a:lnTo>
                    <a:pt x="539" y="638"/>
                  </a:lnTo>
                  <a:lnTo>
                    <a:pt x="539" y="638"/>
                  </a:lnTo>
                  <a:lnTo>
                    <a:pt x="539" y="644"/>
                  </a:lnTo>
                  <a:lnTo>
                    <a:pt x="539" y="644"/>
                  </a:lnTo>
                  <a:lnTo>
                    <a:pt x="539" y="647"/>
                  </a:lnTo>
                  <a:lnTo>
                    <a:pt x="539" y="650"/>
                  </a:lnTo>
                  <a:lnTo>
                    <a:pt x="539" y="650"/>
                  </a:lnTo>
                  <a:lnTo>
                    <a:pt x="539" y="650"/>
                  </a:lnTo>
                  <a:lnTo>
                    <a:pt x="542" y="650"/>
                  </a:lnTo>
                  <a:lnTo>
                    <a:pt x="545" y="653"/>
                  </a:lnTo>
                  <a:lnTo>
                    <a:pt x="569" y="656"/>
                  </a:lnTo>
                  <a:lnTo>
                    <a:pt x="578" y="653"/>
                  </a:lnTo>
                  <a:lnTo>
                    <a:pt x="587" y="650"/>
                  </a:lnTo>
                  <a:lnTo>
                    <a:pt x="587" y="650"/>
                  </a:lnTo>
                  <a:lnTo>
                    <a:pt x="606" y="647"/>
                  </a:lnTo>
                  <a:lnTo>
                    <a:pt x="606" y="647"/>
                  </a:lnTo>
                  <a:lnTo>
                    <a:pt x="606" y="644"/>
                  </a:lnTo>
                  <a:lnTo>
                    <a:pt x="609" y="644"/>
                  </a:lnTo>
                  <a:lnTo>
                    <a:pt x="612" y="632"/>
                  </a:lnTo>
                  <a:lnTo>
                    <a:pt x="615" y="626"/>
                  </a:lnTo>
                  <a:lnTo>
                    <a:pt x="615" y="623"/>
                  </a:lnTo>
                  <a:lnTo>
                    <a:pt x="624" y="617"/>
                  </a:lnTo>
                  <a:lnTo>
                    <a:pt x="636" y="608"/>
                  </a:lnTo>
                  <a:lnTo>
                    <a:pt x="639" y="608"/>
                  </a:lnTo>
                  <a:lnTo>
                    <a:pt x="639" y="608"/>
                  </a:lnTo>
                  <a:lnTo>
                    <a:pt x="642" y="611"/>
                  </a:lnTo>
                  <a:lnTo>
                    <a:pt x="645" y="614"/>
                  </a:lnTo>
                  <a:lnTo>
                    <a:pt x="645" y="617"/>
                  </a:lnTo>
                  <a:lnTo>
                    <a:pt x="645" y="617"/>
                  </a:lnTo>
                  <a:lnTo>
                    <a:pt x="648" y="617"/>
                  </a:lnTo>
                  <a:lnTo>
                    <a:pt x="648" y="617"/>
                  </a:lnTo>
                  <a:lnTo>
                    <a:pt x="651" y="617"/>
                  </a:lnTo>
                  <a:lnTo>
                    <a:pt x="651" y="617"/>
                  </a:lnTo>
                  <a:lnTo>
                    <a:pt x="651" y="620"/>
                  </a:lnTo>
                  <a:lnTo>
                    <a:pt x="651" y="623"/>
                  </a:lnTo>
                  <a:lnTo>
                    <a:pt x="648" y="623"/>
                  </a:lnTo>
                  <a:lnTo>
                    <a:pt x="648" y="626"/>
                  </a:lnTo>
                  <a:lnTo>
                    <a:pt x="648" y="626"/>
                  </a:lnTo>
                  <a:lnTo>
                    <a:pt x="645" y="629"/>
                  </a:lnTo>
                  <a:lnTo>
                    <a:pt x="645" y="629"/>
                  </a:lnTo>
                  <a:lnTo>
                    <a:pt x="645" y="632"/>
                  </a:lnTo>
                  <a:lnTo>
                    <a:pt x="645" y="632"/>
                  </a:lnTo>
                  <a:lnTo>
                    <a:pt x="648" y="647"/>
                  </a:lnTo>
                  <a:lnTo>
                    <a:pt x="642" y="659"/>
                  </a:lnTo>
                  <a:lnTo>
                    <a:pt x="636" y="671"/>
                  </a:lnTo>
                  <a:lnTo>
                    <a:pt x="636" y="671"/>
                  </a:lnTo>
                  <a:lnTo>
                    <a:pt x="633" y="675"/>
                  </a:lnTo>
                  <a:lnTo>
                    <a:pt x="630" y="675"/>
                  </a:lnTo>
                  <a:lnTo>
                    <a:pt x="630" y="678"/>
                  </a:lnTo>
                  <a:lnTo>
                    <a:pt x="627" y="678"/>
                  </a:lnTo>
                  <a:lnTo>
                    <a:pt x="621" y="675"/>
                  </a:lnTo>
                  <a:lnTo>
                    <a:pt x="618" y="675"/>
                  </a:lnTo>
                  <a:lnTo>
                    <a:pt x="618" y="678"/>
                  </a:lnTo>
                  <a:lnTo>
                    <a:pt x="618" y="678"/>
                  </a:lnTo>
                  <a:lnTo>
                    <a:pt x="615" y="681"/>
                  </a:lnTo>
                  <a:lnTo>
                    <a:pt x="615" y="684"/>
                  </a:lnTo>
                  <a:lnTo>
                    <a:pt x="615" y="687"/>
                  </a:lnTo>
                  <a:lnTo>
                    <a:pt x="612" y="699"/>
                  </a:lnTo>
                  <a:lnTo>
                    <a:pt x="612" y="702"/>
                  </a:lnTo>
                  <a:lnTo>
                    <a:pt x="612" y="705"/>
                  </a:lnTo>
                  <a:lnTo>
                    <a:pt x="612" y="705"/>
                  </a:lnTo>
                  <a:lnTo>
                    <a:pt x="612" y="708"/>
                  </a:lnTo>
                  <a:lnTo>
                    <a:pt x="612" y="708"/>
                  </a:lnTo>
                  <a:lnTo>
                    <a:pt x="612" y="711"/>
                  </a:lnTo>
                  <a:lnTo>
                    <a:pt x="612" y="711"/>
                  </a:lnTo>
                  <a:lnTo>
                    <a:pt x="615" y="711"/>
                  </a:lnTo>
                  <a:lnTo>
                    <a:pt x="618" y="714"/>
                  </a:lnTo>
                  <a:lnTo>
                    <a:pt x="627" y="717"/>
                  </a:lnTo>
                  <a:lnTo>
                    <a:pt x="633" y="717"/>
                  </a:lnTo>
                  <a:lnTo>
                    <a:pt x="633" y="720"/>
                  </a:lnTo>
                  <a:lnTo>
                    <a:pt x="636" y="720"/>
                  </a:lnTo>
                  <a:lnTo>
                    <a:pt x="633" y="720"/>
                  </a:lnTo>
                  <a:lnTo>
                    <a:pt x="630" y="723"/>
                  </a:lnTo>
                  <a:lnTo>
                    <a:pt x="627" y="726"/>
                  </a:lnTo>
                  <a:lnTo>
                    <a:pt x="627" y="729"/>
                  </a:lnTo>
                  <a:lnTo>
                    <a:pt x="627" y="729"/>
                  </a:lnTo>
                  <a:lnTo>
                    <a:pt x="627" y="729"/>
                  </a:lnTo>
                  <a:lnTo>
                    <a:pt x="627" y="732"/>
                  </a:lnTo>
                  <a:lnTo>
                    <a:pt x="627" y="735"/>
                  </a:lnTo>
                  <a:lnTo>
                    <a:pt x="627" y="738"/>
                  </a:lnTo>
                  <a:lnTo>
                    <a:pt x="627" y="738"/>
                  </a:lnTo>
                  <a:lnTo>
                    <a:pt x="627" y="738"/>
                  </a:lnTo>
                  <a:lnTo>
                    <a:pt x="621" y="738"/>
                  </a:lnTo>
                  <a:lnTo>
                    <a:pt x="612" y="741"/>
                  </a:lnTo>
                  <a:lnTo>
                    <a:pt x="615" y="744"/>
                  </a:lnTo>
                  <a:lnTo>
                    <a:pt x="618" y="750"/>
                  </a:lnTo>
                  <a:lnTo>
                    <a:pt x="618" y="754"/>
                  </a:lnTo>
                  <a:lnTo>
                    <a:pt x="618" y="754"/>
                  </a:lnTo>
                  <a:lnTo>
                    <a:pt x="618" y="757"/>
                  </a:lnTo>
                  <a:lnTo>
                    <a:pt x="618" y="757"/>
                  </a:lnTo>
                  <a:lnTo>
                    <a:pt x="618" y="760"/>
                  </a:lnTo>
                  <a:lnTo>
                    <a:pt x="618" y="760"/>
                  </a:lnTo>
                  <a:lnTo>
                    <a:pt x="618" y="760"/>
                  </a:lnTo>
                  <a:lnTo>
                    <a:pt x="615" y="763"/>
                  </a:lnTo>
                  <a:lnTo>
                    <a:pt x="615" y="763"/>
                  </a:lnTo>
                  <a:lnTo>
                    <a:pt x="615" y="766"/>
                  </a:lnTo>
                  <a:lnTo>
                    <a:pt x="618" y="766"/>
                  </a:lnTo>
                  <a:lnTo>
                    <a:pt x="621" y="763"/>
                  </a:lnTo>
                  <a:lnTo>
                    <a:pt x="624" y="763"/>
                  </a:lnTo>
                  <a:lnTo>
                    <a:pt x="627" y="763"/>
                  </a:lnTo>
                  <a:lnTo>
                    <a:pt x="633" y="763"/>
                  </a:lnTo>
                  <a:lnTo>
                    <a:pt x="651" y="766"/>
                  </a:lnTo>
                  <a:lnTo>
                    <a:pt x="654" y="766"/>
                  </a:lnTo>
                  <a:lnTo>
                    <a:pt x="654" y="769"/>
                  </a:lnTo>
                  <a:lnTo>
                    <a:pt x="654" y="769"/>
                  </a:lnTo>
                  <a:lnTo>
                    <a:pt x="654" y="772"/>
                  </a:lnTo>
                  <a:lnTo>
                    <a:pt x="651" y="775"/>
                  </a:lnTo>
                  <a:lnTo>
                    <a:pt x="651" y="775"/>
                  </a:lnTo>
                  <a:lnTo>
                    <a:pt x="654" y="775"/>
                  </a:lnTo>
                  <a:lnTo>
                    <a:pt x="654" y="778"/>
                  </a:lnTo>
                  <a:lnTo>
                    <a:pt x="663" y="781"/>
                  </a:lnTo>
                  <a:lnTo>
                    <a:pt x="666" y="784"/>
                  </a:lnTo>
                  <a:lnTo>
                    <a:pt x="666" y="787"/>
                  </a:lnTo>
                  <a:lnTo>
                    <a:pt x="666" y="790"/>
                  </a:lnTo>
                  <a:lnTo>
                    <a:pt x="666" y="790"/>
                  </a:lnTo>
                  <a:lnTo>
                    <a:pt x="663" y="796"/>
                  </a:lnTo>
                  <a:lnTo>
                    <a:pt x="663" y="796"/>
                  </a:lnTo>
                  <a:lnTo>
                    <a:pt x="663" y="796"/>
                  </a:lnTo>
                  <a:lnTo>
                    <a:pt x="663" y="799"/>
                  </a:lnTo>
                  <a:lnTo>
                    <a:pt x="663" y="805"/>
                  </a:lnTo>
                  <a:lnTo>
                    <a:pt x="666" y="814"/>
                  </a:lnTo>
                  <a:lnTo>
                    <a:pt x="669" y="814"/>
                  </a:lnTo>
                  <a:lnTo>
                    <a:pt x="666" y="814"/>
                  </a:lnTo>
                  <a:lnTo>
                    <a:pt x="666" y="817"/>
                  </a:lnTo>
                  <a:lnTo>
                    <a:pt x="666" y="817"/>
                  </a:lnTo>
                  <a:lnTo>
                    <a:pt x="666" y="817"/>
                  </a:lnTo>
                  <a:lnTo>
                    <a:pt x="666" y="820"/>
                  </a:lnTo>
                  <a:lnTo>
                    <a:pt x="663" y="820"/>
                  </a:lnTo>
                  <a:lnTo>
                    <a:pt x="663" y="820"/>
                  </a:lnTo>
                  <a:lnTo>
                    <a:pt x="663" y="823"/>
                  </a:lnTo>
                  <a:lnTo>
                    <a:pt x="663" y="823"/>
                  </a:lnTo>
                  <a:lnTo>
                    <a:pt x="663" y="823"/>
                  </a:lnTo>
                  <a:lnTo>
                    <a:pt x="663" y="823"/>
                  </a:lnTo>
                  <a:lnTo>
                    <a:pt x="663" y="823"/>
                  </a:lnTo>
                  <a:lnTo>
                    <a:pt x="663" y="826"/>
                  </a:lnTo>
                  <a:lnTo>
                    <a:pt x="660" y="826"/>
                  </a:lnTo>
                  <a:lnTo>
                    <a:pt x="660" y="826"/>
                  </a:lnTo>
                  <a:lnTo>
                    <a:pt x="660" y="826"/>
                  </a:lnTo>
                  <a:lnTo>
                    <a:pt x="663" y="829"/>
                  </a:lnTo>
                  <a:lnTo>
                    <a:pt x="663" y="829"/>
                  </a:lnTo>
                  <a:lnTo>
                    <a:pt x="672" y="833"/>
                  </a:lnTo>
                  <a:lnTo>
                    <a:pt x="672" y="833"/>
                  </a:lnTo>
                  <a:lnTo>
                    <a:pt x="676" y="833"/>
                  </a:lnTo>
                  <a:lnTo>
                    <a:pt x="676" y="833"/>
                  </a:lnTo>
                  <a:lnTo>
                    <a:pt x="676" y="833"/>
                  </a:lnTo>
                  <a:lnTo>
                    <a:pt x="676" y="833"/>
                  </a:lnTo>
                  <a:lnTo>
                    <a:pt x="676" y="829"/>
                  </a:lnTo>
                  <a:lnTo>
                    <a:pt x="676" y="829"/>
                  </a:lnTo>
                  <a:lnTo>
                    <a:pt x="676" y="829"/>
                  </a:lnTo>
                  <a:lnTo>
                    <a:pt x="679" y="829"/>
                  </a:lnTo>
                  <a:lnTo>
                    <a:pt x="679" y="829"/>
                  </a:lnTo>
                  <a:lnTo>
                    <a:pt x="679" y="829"/>
                  </a:lnTo>
                  <a:lnTo>
                    <a:pt x="682" y="829"/>
                  </a:lnTo>
                  <a:lnTo>
                    <a:pt x="691" y="833"/>
                  </a:lnTo>
                  <a:lnTo>
                    <a:pt x="691" y="833"/>
                  </a:lnTo>
                  <a:lnTo>
                    <a:pt x="691" y="836"/>
                  </a:lnTo>
                  <a:lnTo>
                    <a:pt x="688" y="848"/>
                  </a:lnTo>
                  <a:lnTo>
                    <a:pt x="688" y="848"/>
                  </a:lnTo>
                  <a:lnTo>
                    <a:pt x="688" y="851"/>
                  </a:lnTo>
                  <a:lnTo>
                    <a:pt x="685" y="851"/>
                  </a:lnTo>
                  <a:lnTo>
                    <a:pt x="685" y="854"/>
                  </a:lnTo>
                  <a:lnTo>
                    <a:pt x="682" y="854"/>
                  </a:lnTo>
                  <a:lnTo>
                    <a:pt x="685" y="854"/>
                  </a:lnTo>
                  <a:lnTo>
                    <a:pt x="685" y="854"/>
                  </a:lnTo>
                  <a:lnTo>
                    <a:pt x="691" y="854"/>
                  </a:lnTo>
                  <a:lnTo>
                    <a:pt x="694" y="854"/>
                  </a:lnTo>
                  <a:lnTo>
                    <a:pt x="703" y="857"/>
                  </a:lnTo>
                  <a:lnTo>
                    <a:pt x="703" y="860"/>
                  </a:lnTo>
                  <a:lnTo>
                    <a:pt x="703" y="860"/>
                  </a:lnTo>
                  <a:lnTo>
                    <a:pt x="703" y="860"/>
                  </a:lnTo>
                  <a:lnTo>
                    <a:pt x="703" y="863"/>
                  </a:lnTo>
                  <a:lnTo>
                    <a:pt x="706" y="866"/>
                  </a:lnTo>
                  <a:lnTo>
                    <a:pt x="703" y="872"/>
                  </a:lnTo>
                  <a:lnTo>
                    <a:pt x="700" y="881"/>
                  </a:lnTo>
                  <a:lnTo>
                    <a:pt x="703" y="884"/>
                  </a:lnTo>
                  <a:lnTo>
                    <a:pt x="706" y="881"/>
                  </a:lnTo>
                  <a:lnTo>
                    <a:pt x="709" y="881"/>
                  </a:lnTo>
                  <a:lnTo>
                    <a:pt x="712" y="881"/>
                  </a:lnTo>
                  <a:lnTo>
                    <a:pt x="724" y="881"/>
                  </a:lnTo>
                  <a:lnTo>
                    <a:pt x="730" y="878"/>
                  </a:lnTo>
                  <a:lnTo>
                    <a:pt x="733" y="878"/>
                  </a:lnTo>
                  <a:lnTo>
                    <a:pt x="733" y="878"/>
                  </a:lnTo>
                  <a:lnTo>
                    <a:pt x="736" y="878"/>
                  </a:lnTo>
                  <a:lnTo>
                    <a:pt x="736" y="878"/>
                  </a:lnTo>
                  <a:lnTo>
                    <a:pt x="736" y="878"/>
                  </a:lnTo>
                  <a:lnTo>
                    <a:pt x="736" y="881"/>
                  </a:lnTo>
                  <a:lnTo>
                    <a:pt x="736" y="881"/>
                  </a:lnTo>
                  <a:lnTo>
                    <a:pt x="733" y="884"/>
                  </a:lnTo>
                  <a:lnTo>
                    <a:pt x="733" y="887"/>
                  </a:lnTo>
                  <a:lnTo>
                    <a:pt x="730" y="890"/>
                  </a:lnTo>
                  <a:lnTo>
                    <a:pt x="730" y="890"/>
                  </a:lnTo>
                  <a:lnTo>
                    <a:pt x="733" y="890"/>
                  </a:lnTo>
                  <a:lnTo>
                    <a:pt x="733" y="890"/>
                  </a:lnTo>
                  <a:lnTo>
                    <a:pt x="736" y="893"/>
                  </a:lnTo>
                  <a:lnTo>
                    <a:pt x="736" y="893"/>
                  </a:lnTo>
                  <a:lnTo>
                    <a:pt x="736" y="893"/>
                  </a:lnTo>
                  <a:lnTo>
                    <a:pt x="736" y="893"/>
                  </a:lnTo>
                  <a:lnTo>
                    <a:pt x="736" y="896"/>
                  </a:lnTo>
                  <a:lnTo>
                    <a:pt x="733" y="896"/>
                  </a:lnTo>
                  <a:lnTo>
                    <a:pt x="733" y="899"/>
                  </a:lnTo>
                  <a:lnTo>
                    <a:pt x="736" y="902"/>
                  </a:lnTo>
                  <a:lnTo>
                    <a:pt x="733" y="909"/>
                  </a:lnTo>
                  <a:lnTo>
                    <a:pt x="733" y="912"/>
                  </a:lnTo>
                  <a:lnTo>
                    <a:pt x="730" y="918"/>
                  </a:lnTo>
                  <a:lnTo>
                    <a:pt x="730" y="921"/>
                  </a:lnTo>
                  <a:lnTo>
                    <a:pt x="727" y="921"/>
                  </a:lnTo>
                  <a:lnTo>
                    <a:pt x="727" y="924"/>
                  </a:lnTo>
                  <a:lnTo>
                    <a:pt x="724" y="924"/>
                  </a:lnTo>
                  <a:lnTo>
                    <a:pt x="721" y="927"/>
                  </a:lnTo>
                  <a:lnTo>
                    <a:pt x="721" y="927"/>
                  </a:lnTo>
                  <a:lnTo>
                    <a:pt x="721" y="927"/>
                  </a:lnTo>
                  <a:lnTo>
                    <a:pt x="721" y="930"/>
                  </a:lnTo>
                  <a:lnTo>
                    <a:pt x="721" y="930"/>
                  </a:lnTo>
                  <a:lnTo>
                    <a:pt x="721" y="933"/>
                  </a:lnTo>
                  <a:lnTo>
                    <a:pt x="721" y="933"/>
                  </a:lnTo>
                  <a:lnTo>
                    <a:pt x="718" y="933"/>
                  </a:lnTo>
                  <a:lnTo>
                    <a:pt x="718" y="933"/>
                  </a:lnTo>
                  <a:lnTo>
                    <a:pt x="718" y="933"/>
                  </a:lnTo>
                  <a:lnTo>
                    <a:pt x="718" y="936"/>
                  </a:lnTo>
                  <a:lnTo>
                    <a:pt x="718" y="939"/>
                  </a:lnTo>
                  <a:lnTo>
                    <a:pt x="718" y="942"/>
                  </a:lnTo>
                  <a:lnTo>
                    <a:pt x="718" y="945"/>
                  </a:lnTo>
                  <a:lnTo>
                    <a:pt x="718" y="948"/>
                  </a:lnTo>
                  <a:lnTo>
                    <a:pt x="718" y="948"/>
                  </a:lnTo>
                  <a:lnTo>
                    <a:pt x="718" y="951"/>
                  </a:lnTo>
                  <a:lnTo>
                    <a:pt x="718" y="951"/>
                  </a:lnTo>
                  <a:lnTo>
                    <a:pt x="718" y="954"/>
                  </a:lnTo>
                  <a:lnTo>
                    <a:pt x="718" y="954"/>
                  </a:lnTo>
                  <a:lnTo>
                    <a:pt x="718" y="957"/>
                  </a:lnTo>
                  <a:lnTo>
                    <a:pt x="718" y="960"/>
                  </a:lnTo>
                  <a:lnTo>
                    <a:pt x="718" y="960"/>
                  </a:lnTo>
                  <a:lnTo>
                    <a:pt x="715" y="960"/>
                  </a:lnTo>
                  <a:lnTo>
                    <a:pt x="715" y="963"/>
                  </a:lnTo>
                  <a:lnTo>
                    <a:pt x="715" y="963"/>
                  </a:lnTo>
                  <a:lnTo>
                    <a:pt x="715" y="963"/>
                  </a:lnTo>
                  <a:lnTo>
                    <a:pt x="715" y="966"/>
                  </a:lnTo>
                  <a:lnTo>
                    <a:pt x="715" y="969"/>
                  </a:lnTo>
                  <a:lnTo>
                    <a:pt x="715" y="969"/>
                  </a:lnTo>
                  <a:lnTo>
                    <a:pt x="715" y="972"/>
                  </a:lnTo>
                  <a:lnTo>
                    <a:pt x="715" y="972"/>
                  </a:lnTo>
                  <a:lnTo>
                    <a:pt x="715" y="972"/>
                  </a:lnTo>
                  <a:lnTo>
                    <a:pt x="718" y="972"/>
                  </a:lnTo>
                  <a:lnTo>
                    <a:pt x="730" y="969"/>
                  </a:lnTo>
                  <a:lnTo>
                    <a:pt x="733" y="972"/>
                  </a:lnTo>
                  <a:lnTo>
                    <a:pt x="739" y="966"/>
                  </a:lnTo>
                  <a:lnTo>
                    <a:pt x="742" y="966"/>
                  </a:lnTo>
                  <a:lnTo>
                    <a:pt x="742" y="969"/>
                  </a:lnTo>
                  <a:lnTo>
                    <a:pt x="746" y="969"/>
                  </a:lnTo>
                  <a:lnTo>
                    <a:pt x="746" y="972"/>
                  </a:lnTo>
                  <a:lnTo>
                    <a:pt x="746" y="972"/>
                  </a:lnTo>
                  <a:lnTo>
                    <a:pt x="746" y="972"/>
                  </a:lnTo>
                  <a:lnTo>
                    <a:pt x="746" y="975"/>
                  </a:lnTo>
                  <a:lnTo>
                    <a:pt x="746" y="975"/>
                  </a:lnTo>
                  <a:lnTo>
                    <a:pt x="746" y="978"/>
                  </a:lnTo>
                  <a:lnTo>
                    <a:pt x="749" y="978"/>
                  </a:lnTo>
                  <a:lnTo>
                    <a:pt x="749" y="978"/>
                  </a:lnTo>
                  <a:lnTo>
                    <a:pt x="752" y="978"/>
                  </a:lnTo>
                  <a:lnTo>
                    <a:pt x="755" y="978"/>
                  </a:lnTo>
                  <a:lnTo>
                    <a:pt x="755" y="978"/>
                  </a:lnTo>
                  <a:lnTo>
                    <a:pt x="758" y="978"/>
                  </a:lnTo>
                  <a:lnTo>
                    <a:pt x="758" y="975"/>
                  </a:lnTo>
                  <a:lnTo>
                    <a:pt x="758" y="975"/>
                  </a:lnTo>
                  <a:lnTo>
                    <a:pt x="758" y="975"/>
                  </a:lnTo>
                  <a:lnTo>
                    <a:pt x="761" y="972"/>
                  </a:lnTo>
                  <a:lnTo>
                    <a:pt x="761" y="972"/>
                  </a:lnTo>
                  <a:lnTo>
                    <a:pt x="761" y="975"/>
                  </a:lnTo>
                  <a:lnTo>
                    <a:pt x="764" y="975"/>
                  </a:lnTo>
                  <a:lnTo>
                    <a:pt x="764" y="978"/>
                  </a:lnTo>
                  <a:lnTo>
                    <a:pt x="767" y="978"/>
                  </a:lnTo>
                  <a:lnTo>
                    <a:pt x="770" y="978"/>
                  </a:lnTo>
                  <a:lnTo>
                    <a:pt x="773" y="978"/>
                  </a:lnTo>
                  <a:lnTo>
                    <a:pt x="776" y="978"/>
                  </a:lnTo>
                  <a:lnTo>
                    <a:pt x="779" y="978"/>
                  </a:lnTo>
                  <a:lnTo>
                    <a:pt x="779" y="978"/>
                  </a:lnTo>
                  <a:lnTo>
                    <a:pt x="779" y="978"/>
                  </a:lnTo>
                  <a:lnTo>
                    <a:pt x="779" y="981"/>
                  </a:lnTo>
                  <a:lnTo>
                    <a:pt x="782" y="981"/>
                  </a:lnTo>
                  <a:lnTo>
                    <a:pt x="782" y="984"/>
                  </a:lnTo>
                  <a:lnTo>
                    <a:pt x="788" y="984"/>
                  </a:lnTo>
                  <a:lnTo>
                    <a:pt x="788" y="988"/>
                  </a:lnTo>
                  <a:lnTo>
                    <a:pt x="788" y="988"/>
                  </a:lnTo>
                  <a:lnTo>
                    <a:pt x="788" y="994"/>
                  </a:lnTo>
                  <a:lnTo>
                    <a:pt x="791" y="997"/>
                  </a:lnTo>
                  <a:lnTo>
                    <a:pt x="797" y="1003"/>
                  </a:lnTo>
                  <a:lnTo>
                    <a:pt x="794" y="1006"/>
                  </a:lnTo>
                  <a:lnTo>
                    <a:pt x="791" y="1009"/>
                  </a:lnTo>
                  <a:lnTo>
                    <a:pt x="791" y="1006"/>
                  </a:lnTo>
                  <a:lnTo>
                    <a:pt x="785" y="1003"/>
                  </a:lnTo>
                  <a:lnTo>
                    <a:pt x="785" y="1003"/>
                  </a:lnTo>
                  <a:lnTo>
                    <a:pt x="785" y="1003"/>
                  </a:lnTo>
                  <a:lnTo>
                    <a:pt x="782" y="1003"/>
                  </a:lnTo>
                  <a:lnTo>
                    <a:pt x="782" y="1003"/>
                  </a:lnTo>
                  <a:lnTo>
                    <a:pt x="782" y="1003"/>
                  </a:lnTo>
                  <a:lnTo>
                    <a:pt x="782" y="1006"/>
                  </a:lnTo>
                  <a:lnTo>
                    <a:pt x="782" y="1006"/>
                  </a:lnTo>
                  <a:lnTo>
                    <a:pt x="785" y="1012"/>
                  </a:lnTo>
                  <a:lnTo>
                    <a:pt x="785" y="1012"/>
                  </a:lnTo>
                  <a:lnTo>
                    <a:pt x="785" y="1012"/>
                  </a:lnTo>
                  <a:lnTo>
                    <a:pt x="782" y="1012"/>
                  </a:lnTo>
                  <a:lnTo>
                    <a:pt x="782" y="1012"/>
                  </a:lnTo>
                  <a:lnTo>
                    <a:pt x="782" y="1012"/>
                  </a:lnTo>
                  <a:lnTo>
                    <a:pt x="779" y="1012"/>
                  </a:lnTo>
                  <a:lnTo>
                    <a:pt x="779" y="1012"/>
                  </a:lnTo>
                  <a:lnTo>
                    <a:pt x="779" y="1012"/>
                  </a:lnTo>
                  <a:lnTo>
                    <a:pt x="779" y="1015"/>
                  </a:lnTo>
                  <a:lnTo>
                    <a:pt x="779" y="1018"/>
                  </a:lnTo>
                  <a:lnTo>
                    <a:pt x="776" y="1021"/>
                  </a:lnTo>
                  <a:lnTo>
                    <a:pt x="776" y="1024"/>
                  </a:lnTo>
                  <a:lnTo>
                    <a:pt x="776" y="1024"/>
                  </a:lnTo>
                  <a:lnTo>
                    <a:pt x="776" y="1024"/>
                  </a:lnTo>
                  <a:lnTo>
                    <a:pt x="773" y="1024"/>
                  </a:lnTo>
                  <a:lnTo>
                    <a:pt x="773" y="1024"/>
                  </a:lnTo>
                  <a:lnTo>
                    <a:pt x="773" y="1027"/>
                  </a:lnTo>
                  <a:lnTo>
                    <a:pt x="779" y="1039"/>
                  </a:lnTo>
                  <a:lnTo>
                    <a:pt x="779" y="1042"/>
                  </a:lnTo>
                  <a:lnTo>
                    <a:pt x="782" y="1042"/>
                  </a:lnTo>
                  <a:lnTo>
                    <a:pt x="782" y="1045"/>
                  </a:lnTo>
                  <a:lnTo>
                    <a:pt x="782" y="1045"/>
                  </a:lnTo>
                  <a:lnTo>
                    <a:pt x="785" y="1045"/>
                  </a:lnTo>
                  <a:lnTo>
                    <a:pt x="782" y="1048"/>
                  </a:lnTo>
                  <a:lnTo>
                    <a:pt x="782" y="1048"/>
                  </a:lnTo>
                  <a:lnTo>
                    <a:pt x="782" y="1051"/>
                  </a:lnTo>
                  <a:lnTo>
                    <a:pt x="782" y="1051"/>
                  </a:lnTo>
                  <a:lnTo>
                    <a:pt x="782" y="1054"/>
                  </a:lnTo>
                  <a:lnTo>
                    <a:pt x="782" y="1054"/>
                  </a:lnTo>
                  <a:lnTo>
                    <a:pt x="782" y="1057"/>
                  </a:lnTo>
                  <a:lnTo>
                    <a:pt x="782" y="1057"/>
                  </a:lnTo>
                  <a:lnTo>
                    <a:pt x="782" y="1060"/>
                  </a:lnTo>
                  <a:lnTo>
                    <a:pt x="785" y="1070"/>
                  </a:lnTo>
                  <a:lnTo>
                    <a:pt x="782" y="1073"/>
                  </a:lnTo>
                  <a:lnTo>
                    <a:pt x="782" y="1076"/>
                  </a:lnTo>
                  <a:lnTo>
                    <a:pt x="776" y="1076"/>
                  </a:lnTo>
                  <a:lnTo>
                    <a:pt x="773" y="1076"/>
                  </a:lnTo>
                  <a:lnTo>
                    <a:pt x="773" y="1076"/>
                  </a:lnTo>
                  <a:lnTo>
                    <a:pt x="770" y="1076"/>
                  </a:lnTo>
                  <a:lnTo>
                    <a:pt x="770" y="1076"/>
                  </a:lnTo>
                  <a:lnTo>
                    <a:pt x="767" y="1076"/>
                  </a:lnTo>
                  <a:lnTo>
                    <a:pt x="767" y="1076"/>
                  </a:lnTo>
                  <a:lnTo>
                    <a:pt x="767" y="1079"/>
                  </a:lnTo>
                  <a:lnTo>
                    <a:pt x="767" y="1079"/>
                  </a:lnTo>
                  <a:lnTo>
                    <a:pt x="764" y="1082"/>
                  </a:lnTo>
                  <a:lnTo>
                    <a:pt x="764" y="1082"/>
                  </a:lnTo>
                  <a:lnTo>
                    <a:pt x="764" y="1085"/>
                  </a:lnTo>
                  <a:lnTo>
                    <a:pt x="767" y="1088"/>
                  </a:lnTo>
                  <a:lnTo>
                    <a:pt x="767" y="1091"/>
                  </a:lnTo>
                  <a:lnTo>
                    <a:pt x="767" y="1091"/>
                  </a:lnTo>
                  <a:lnTo>
                    <a:pt x="764" y="1091"/>
                  </a:lnTo>
                  <a:lnTo>
                    <a:pt x="764" y="1091"/>
                  </a:lnTo>
                  <a:lnTo>
                    <a:pt x="761" y="1091"/>
                  </a:lnTo>
                  <a:lnTo>
                    <a:pt x="758" y="1088"/>
                  </a:lnTo>
                  <a:lnTo>
                    <a:pt x="758" y="1088"/>
                  </a:lnTo>
                  <a:lnTo>
                    <a:pt x="758" y="1091"/>
                  </a:lnTo>
                  <a:lnTo>
                    <a:pt x="758" y="1091"/>
                  </a:lnTo>
                  <a:lnTo>
                    <a:pt x="767" y="1100"/>
                  </a:lnTo>
                  <a:lnTo>
                    <a:pt x="770" y="1100"/>
                  </a:lnTo>
                  <a:lnTo>
                    <a:pt x="788" y="1109"/>
                  </a:lnTo>
                  <a:lnTo>
                    <a:pt x="791" y="1109"/>
                  </a:lnTo>
                  <a:lnTo>
                    <a:pt x="791" y="1109"/>
                  </a:lnTo>
                  <a:lnTo>
                    <a:pt x="794" y="1109"/>
                  </a:lnTo>
                  <a:lnTo>
                    <a:pt x="803" y="1121"/>
                  </a:lnTo>
                  <a:lnTo>
                    <a:pt x="806" y="1121"/>
                  </a:lnTo>
                  <a:lnTo>
                    <a:pt x="806" y="1121"/>
                  </a:lnTo>
                  <a:lnTo>
                    <a:pt x="809" y="1118"/>
                  </a:lnTo>
                  <a:lnTo>
                    <a:pt x="815" y="1112"/>
                  </a:lnTo>
                  <a:lnTo>
                    <a:pt x="819" y="1109"/>
                  </a:lnTo>
                  <a:lnTo>
                    <a:pt x="819" y="1109"/>
                  </a:lnTo>
                  <a:lnTo>
                    <a:pt x="819" y="1109"/>
                  </a:lnTo>
                  <a:lnTo>
                    <a:pt x="819" y="1106"/>
                  </a:lnTo>
                  <a:lnTo>
                    <a:pt x="819" y="1106"/>
                  </a:lnTo>
                  <a:lnTo>
                    <a:pt x="819" y="1106"/>
                  </a:lnTo>
                  <a:lnTo>
                    <a:pt x="819" y="1106"/>
                  </a:lnTo>
                  <a:lnTo>
                    <a:pt x="819" y="1103"/>
                  </a:lnTo>
                  <a:lnTo>
                    <a:pt x="822" y="1103"/>
                  </a:lnTo>
                  <a:lnTo>
                    <a:pt x="822" y="1103"/>
                  </a:lnTo>
                  <a:lnTo>
                    <a:pt x="822" y="1103"/>
                  </a:lnTo>
                  <a:lnTo>
                    <a:pt x="822" y="1103"/>
                  </a:lnTo>
                  <a:lnTo>
                    <a:pt x="822" y="1100"/>
                  </a:lnTo>
                  <a:lnTo>
                    <a:pt x="822" y="1100"/>
                  </a:lnTo>
                  <a:lnTo>
                    <a:pt x="822" y="1100"/>
                  </a:lnTo>
                  <a:lnTo>
                    <a:pt x="822" y="1100"/>
                  </a:lnTo>
                  <a:lnTo>
                    <a:pt x="822" y="1100"/>
                  </a:lnTo>
                  <a:lnTo>
                    <a:pt x="822" y="1100"/>
                  </a:lnTo>
                  <a:lnTo>
                    <a:pt x="819" y="1100"/>
                  </a:lnTo>
                  <a:lnTo>
                    <a:pt x="819" y="1100"/>
                  </a:lnTo>
                  <a:lnTo>
                    <a:pt x="815" y="1103"/>
                  </a:lnTo>
                  <a:lnTo>
                    <a:pt x="815" y="1103"/>
                  </a:lnTo>
                  <a:lnTo>
                    <a:pt x="815" y="1103"/>
                  </a:lnTo>
                  <a:lnTo>
                    <a:pt x="812" y="1103"/>
                  </a:lnTo>
                  <a:lnTo>
                    <a:pt x="812" y="1103"/>
                  </a:lnTo>
                  <a:lnTo>
                    <a:pt x="803" y="1094"/>
                  </a:lnTo>
                  <a:lnTo>
                    <a:pt x="803" y="1094"/>
                  </a:lnTo>
                  <a:lnTo>
                    <a:pt x="803" y="1091"/>
                  </a:lnTo>
                  <a:lnTo>
                    <a:pt x="803" y="1091"/>
                  </a:lnTo>
                  <a:lnTo>
                    <a:pt x="803" y="1091"/>
                  </a:lnTo>
                  <a:lnTo>
                    <a:pt x="803" y="1091"/>
                  </a:lnTo>
                  <a:lnTo>
                    <a:pt x="815" y="1085"/>
                  </a:lnTo>
                  <a:lnTo>
                    <a:pt x="819" y="1082"/>
                  </a:lnTo>
                  <a:lnTo>
                    <a:pt x="825" y="1079"/>
                  </a:lnTo>
                  <a:lnTo>
                    <a:pt x="825" y="1076"/>
                  </a:lnTo>
                  <a:lnTo>
                    <a:pt x="828" y="1076"/>
                  </a:lnTo>
                  <a:lnTo>
                    <a:pt x="825" y="1076"/>
                  </a:lnTo>
                  <a:lnTo>
                    <a:pt x="825" y="1073"/>
                  </a:lnTo>
                  <a:lnTo>
                    <a:pt x="825" y="1073"/>
                  </a:lnTo>
                  <a:lnTo>
                    <a:pt x="825" y="1073"/>
                  </a:lnTo>
                  <a:lnTo>
                    <a:pt x="825" y="1070"/>
                  </a:lnTo>
                  <a:lnTo>
                    <a:pt x="828" y="1070"/>
                  </a:lnTo>
                  <a:lnTo>
                    <a:pt x="828" y="1073"/>
                  </a:lnTo>
                  <a:lnTo>
                    <a:pt x="834" y="1076"/>
                  </a:lnTo>
                  <a:lnTo>
                    <a:pt x="834" y="1076"/>
                  </a:lnTo>
                  <a:lnTo>
                    <a:pt x="837" y="1079"/>
                  </a:lnTo>
                  <a:lnTo>
                    <a:pt x="837" y="1079"/>
                  </a:lnTo>
                  <a:lnTo>
                    <a:pt x="837" y="1082"/>
                  </a:lnTo>
                  <a:lnTo>
                    <a:pt x="840" y="1085"/>
                  </a:lnTo>
                  <a:lnTo>
                    <a:pt x="840" y="1085"/>
                  </a:lnTo>
                  <a:lnTo>
                    <a:pt x="840" y="1085"/>
                  </a:lnTo>
                  <a:lnTo>
                    <a:pt x="843" y="1088"/>
                  </a:lnTo>
                  <a:lnTo>
                    <a:pt x="843" y="1085"/>
                  </a:lnTo>
                  <a:lnTo>
                    <a:pt x="846" y="1085"/>
                  </a:lnTo>
                  <a:lnTo>
                    <a:pt x="846" y="1082"/>
                  </a:lnTo>
                  <a:lnTo>
                    <a:pt x="846" y="1082"/>
                  </a:lnTo>
                  <a:lnTo>
                    <a:pt x="843" y="1076"/>
                  </a:lnTo>
                  <a:lnTo>
                    <a:pt x="843" y="1076"/>
                  </a:lnTo>
                  <a:lnTo>
                    <a:pt x="843" y="1076"/>
                  </a:lnTo>
                  <a:lnTo>
                    <a:pt x="843" y="1073"/>
                  </a:lnTo>
                  <a:lnTo>
                    <a:pt x="843" y="1073"/>
                  </a:lnTo>
                  <a:lnTo>
                    <a:pt x="843" y="1073"/>
                  </a:lnTo>
                  <a:lnTo>
                    <a:pt x="843" y="1070"/>
                  </a:lnTo>
                  <a:lnTo>
                    <a:pt x="843" y="1070"/>
                  </a:lnTo>
                  <a:lnTo>
                    <a:pt x="843" y="1070"/>
                  </a:lnTo>
                  <a:lnTo>
                    <a:pt x="849" y="1070"/>
                  </a:lnTo>
                  <a:lnTo>
                    <a:pt x="849" y="1070"/>
                  </a:lnTo>
                  <a:lnTo>
                    <a:pt x="849" y="1067"/>
                  </a:lnTo>
                  <a:lnTo>
                    <a:pt x="852" y="1067"/>
                  </a:lnTo>
                  <a:lnTo>
                    <a:pt x="852" y="1067"/>
                  </a:lnTo>
                  <a:lnTo>
                    <a:pt x="852" y="1067"/>
                  </a:lnTo>
                  <a:lnTo>
                    <a:pt x="852" y="1067"/>
                  </a:lnTo>
                  <a:lnTo>
                    <a:pt x="855" y="1070"/>
                  </a:lnTo>
                  <a:lnTo>
                    <a:pt x="855" y="1073"/>
                  </a:lnTo>
                  <a:lnTo>
                    <a:pt x="855" y="1073"/>
                  </a:lnTo>
                  <a:lnTo>
                    <a:pt x="855" y="1076"/>
                  </a:lnTo>
                  <a:lnTo>
                    <a:pt x="864" y="1082"/>
                  </a:lnTo>
                  <a:lnTo>
                    <a:pt x="879" y="1073"/>
                  </a:lnTo>
                  <a:lnTo>
                    <a:pt x="882" y="1067"/>
                  </a:lnTo>
                  <a:lnTo>
                    <a:pt x="882" y="1067"/>
                  </a:lnTo>
                  <a:lnTo>
                    <a:pt x="885" y="1063"/>
                  </a:lnTo>
                  <a:lnTo>
                    <a:pt x="889" y="1063"/>
                  </a:lnTo>
                  <a:lnTo>
                    <a:pt x="889" y="1060"/>
                  </a:lnTo>
                  <a:lnTo>
                    <a:pt x="889" y="1060"/>
                  </a:lnTo>
                  <a:lnTo>
                    <a:pt x="892" y="1060"/>
                  </a:lnTo>
                  <a:lnTo>
                    <a:pt x="895" y="1067"/>
                  </a:lnTo>
                  <a:lnTo>
                    <a:pt x="898" y="1067"/>
                  </a:lnTo>
                  <a:lnTo>
                    <a:pt x="898" y="1067"/>
                  </a:lnTo>
                  <a:lnTo>
                    <a:pt x="901" y="1063"/>
                  </a:lnTo>
                  <a:lnTo>
                    <a:pt x="901" y="1060"/>
                  </a:lnTo>
                  <a:lnTo>
                    <a:pt x="904" y="1060"/>
                  </a:lnTo>
                  <a:lnTo>
                    <a:pt x="919" y="1060"/>
                  </a:lnTo>
                  <a:lnTo>
                    <a:pt x="916" y="1060"/>
                  </a:lnTo>
                  <a:lnTo>
                    <a:pt x="916" y="1057"/>
                  </a:lnTo>
                  <a:lnTo>
                    <a:pt x="916" y="1057"/>
                  </a:lnTo>
                  <a:lnTo>
                    <a:pt x="919" y="1057"/>
                  </a:lnTo>
                  <a:lnTo>
                    <a:pt x="922" y="1054"/>
                  </a:lnTo>
                  <a:lnTo>
                    <a:pt x="922" y="1054"/>
                  </a:lnTo>
                  <a:lnTo>
                    <a:pt x="925" y="1054"/>
                  </a:lnTo>
                  <a:lnTo>
                    <a:pt x="925" y="1051"/>
                  </a:lnTo>
                  <a:lnTo>
                    <a:pt x="925" y="1048"/>
                  </a:lnTo>
                  <a:lnTo>
                    <a:pt x="925" y="1048"/>
                  </a:lnTo>
                  <a:lnTo>
                    <a:pt x="925" y="1048"/>
                  </a:lnTo>
                  <a:lnTo>
                    <a:pt x="925" y="1048"/>
                  </a:lnTo>
                  <a:lnTo>
                    <a:pt x="925" y="1045"/>
                  </a:lnTo>
                  <a:lnTo>
                    <a:pt x="925" y="1045"/>
                  </a:lnTo>
                  <a:lnTo>
                    <a:pt x="925" y="1045"/>
                  </a:lnTo>
                  <a:lnTo>
                    <a:pt x="928" y="1042"/>
                  </a:lnTo>
                  <a:lnTo>
                    <a:pt x="928" y="1042"/>
                  </a:lnTo>
                  <a:lnTo>
                    <a:pt x="928" y="1042"/>
                  </a:lnTo>
                  <a:lnTo>
                    <a:pt x="931" y="1042"/>
                  </a:lnTo>
                  <a:lnTo>
                    <a:pt x="931" y="1042"/>
                  </a:lnTo>
                  <a:lnTo>
                    <a:pt x="934" y="1042"/>
                  </a:lnTo>
                  <a:lnTo>
                    <a:pt x="934" y="1042"/>
                  </a:lnTo>
                  <a:lnTo>
                    <a:pt x="934" y="1042"/>
                  </a:lnTo>
                  <a:lnTo>
                    <a:pt x="934" y="1042"/>
                  </a:lnTo>
                  <a:lnTo>
                    <a:pt x="934" y="1042"/>
                  </a:lnTo>
                  <a:lnTo>
                    <a:pt x="934" y="1045"/>
                  </a:lnTo>
                  <a:lnTo>
                    <a:pt x="937" y="1045"/>
                  </a:lnTo>
                  <a:lnTo>
                    <a:pt x="937" y="1045"/>
                  </a:lnTo>
                  <a:lnTo>
                    <a:pt x="940" y="1045"/>
                  </a:lnTo>
                  <a:lnTo>
                    <a:pt x="940" y="1045"/>
                  </a:lnTo>
                  <a:lnTo>
                    <a:pt x="952" y="1036"/>
                  </a:lnTo>
                  <a:lnTo>
                    <a:pt x="952" y="1036"/>
                  </a:lnTo>
                  <a:lnTo>
                    <a:pt x="955" y="1036"/>
                  </a:lnTo>
                  <a:lnTo>
                    <a:pt x="955" y="1036"/>
                  </a:lnTo>
                  <a:lnTo>
                    <a:pt x="955" y="1033"/>
                  </a:lnTo>
                  <a:lnTo>
                    <a:pt x="959" y="1030"/>
                  </a:lnTo>
                  <a:lnTo>
                    <a:pt x="959" y="1030"/>
                  </a:lnTo>
                  <a:lnTo>
                    <a:pt x="959" y="1027"/>
                  </a:lnTo>
                  <a:lnTo>
                    <a:pt x="965" y="1024"/>
                  </a:lnTo>
                  <a:lnTo>
                    <a:pt x="965" y="1024"/>
                  </a:lnTo>
                  <a:lnTo>
                    <a:pt x="968" y="1024"/>
                  </a:lnTo>
                  <a:lnTo>
                    <a:pt x="968" y="1024"/>
                  </a:lnTo>
                  <a:lnTo>
                    <a:pt x="968" y="1021"/>
                  </a:lnTo>
                  <a:lnTo>
                    <a:pt x="968" y="1021"/>
                  </a:lnTo>
                  <a:lnTo>
                    <a:pt x="974" y="1018"/>
                  </a:lnTo>
                  <a:lnTo>
                    <a:pt x="974" y="1015"/>
                  </a:lnTo>
                  <a:lnTo>
                    <a:pt x="977" y="1006"/>
                  </a:lnTo>
                  <a:lnTo>
                    <a:pt x="977" y="1006"/>
                  </a:lnTo>
                  <a:lnTo>
                    <a:pt x="977" y="1003"/>
                  </a:lnTo>
                  <a:lnTo>
                    <a:pt x="977" y="1000"/>
                  </a:lnTo>
                  <a:lnTo>
                    <a:pt x="977" y="1000"/>
                  </a:lnTo>
                  <a:lnTo>
                    <a:pt x="977" y="1000"/>
                  </a:lnTo>
                  <a:lnTo>
                    <a:pt x="977" y="1000"/>
                  </a:lnTo>
                  <a:lnTo>
                    <a:pt x="977" y="1000"/>
                  </a:lnTo>
                  <a:lnTo>
                    <a:pt x="977" y="997"/>
                  </a:lnTo>
                  <a:lnTo>
                    <a:pt x="977" y="997"/>
                  </a:lnTo>
                  <a:lnTo>
                    <a:pt x="977" y="997"/>
                  </a:lnTo>
                  <a:lnTo>
                    <a:pt x="977" y="997"/>
                  </a:lnTo>
                  <a:lnTo>
                    <a:pt x="980" y="997"/>
                  </a:lnTo>
                  <a:lnTo>
                    <a:pt x="983" y="997"/>
                  </a:lnTo>
                  <a:lnTo>
                    <a:pt x="986" y="994"/>
                  </a:lnTo>
                  <a:lnTo>
                    <a:pt x="989" y="994"/>
                  </a:lnTo>
                  <a:lnTo>
                    <a:pt x="992" y="994"/>
                  </a:lnTo>
                  <a:lnTo>
                    <a:pt x="1004" y="1000"/>
                  </a:lnTo>
                  <a:lnTo>
                    <a:pt x="1013" y="1009"/>
                  </a:lnTo>
                  <a:lnTo>
                    <a:pt x="1016" y="1009"/>
                  </a:lnTo>
                  <a:lnTo>
                    <a:pt x="1025" y="1009"/>
                  </a:lnTo>
                  <a:lnTo>
                    <a:pt x="1025" y="1009"/>
                  </a:lnTo>
                  <a:lnTo>
                    <a:pt x="1038" y="1003"/>
                  </a:lnTo>
                  <a:lnTo>
                    <a:pt x="1041" y="1003"/>
                  </a:lnTo>
                  <a:lnTo>
                    <a:pt x="1044" y="1003"/>
                  </a:lnTo>
                  <a:lnTo>
                    <a:pt x="1047" y="1006"/>
                  </a:lnTo>
                  <a:lnTo>
                    <a:pt x="1047" y="1006"/>
                  </a:lnTo>
                  <a:lnTo>
                    <a:pt x="1047" y="1006"/>
                  </a:lnTo>
                  <a:lnTo>
                    <a:pt x="1050" y="1006"/>
                  </a:lnTo>
                  <a:lnTo>
                    <a:pt x="1050" y="1006"/>
                  </a:lnTo>
                  <a:lnTo>
                    <a:pt x="1050" y="1003"/>
                  </a:lnTo>
                  <a:lnTo>
                    <a:pt x="1050" y="1000"/>
                  </a:lnTo>
                  <a:lnTo>
                    <a:pt x="1050" y="1000"/>
                  </a:lnTo>
                  <a:lnTo>
                    <a:pt x="1050" y="1000"/>
                  </a:lnTo>
                  <a:lnTo>
                    <a:pt x="1047" y="997"/>
                  </a:lnTo>
                  <a:lnTo>
                    <a:pt x="1047" y="994"/>
                  </a:lnTo>
                  <a:lnTo>
                    <a:pt x="1044" y="991"/>
                  </a:lnTo>
                  <a:lnTo>
                    <a:pt x="1044" y="991"/>
                  </a:lnTo>
                  <a:lnTo>
                    <a:pt x="1044" y="991"/>
                  </a:lnTo>
                  <a:lnTo>
                    <a:pt x="1044" y="988"/>
                  </a:lnTo>
                  <a:lnTo>
                    <a:pt x="1050" y="981"/>
                  </a:lnTo>
                  <a:lnTo>
                    <a:pt x="1062" y="975"/>
                  </a:lnTo>
                  <a:lnTo>
                    <a:pt x="1053" y="960"/>
                  </a:lnTo>
                  <a:lnTo>
                    <a:pt x="1056" y="951"/>
                  </a:lnTo>
                  <a:lnTo>
                    <a:pt x="1053" y="948"/>
                  </a:lnTo>
                  <a:lnTo>
                    <a:pt x="1053" y="945"/>
                  </a:lnTo>
                  <a:lnTo>
                    <a:pt x="1053" y="945"/>
                  </a:lnTo>
                  <a:lnTo>
                    <a:pt x="1053" y="942"/>
                  </a:lnTo>
                  <a:lnTo>
                    <a:pt x="1050" y="939"/>
                  </a:lnTo>
                  <a:lnTo>
                    <a:pt x="1047" y="939"/>
                  </a:lnTo>
                  <a:lnTo>
                    <a:pt x="1047" y="936"/>
                  </a:lnTo>
                  <a:lnTo>
                    <a:pt x="1044" y="933"/>
                  </a:lnTo>
                  <a:lnTo>
                    <a:pt x="1044" y="930"/>
                  </a:lnTo>
                  <a:lnTo>
                    <a:pt x="1044" y="927"/>
                  </a:lnTo>
                  <a:lnTo>
                    <a:pt x="1041" y="924"/>
                  </a:lnTo>
                  <a:lnTo>
                    <a:pt x="1041" y="924"/>
                  </a:lnTo>
                  <a:lnTo>
                    <a:pt x="1041" y="924"/>
                  </a:lnTo>
                  <a:lnTo>
                    <a:pt x="1038" y="921"/>
                  </a:lnTo>
                  <a:lnTo>
                    <a:pt x="1038" y="921"/>
                  </a:lnTo>
                  <a:lnTo>
                    <a:pt x="1035" y="918"/>
                  </a:lnTo>
                  <a:lnTo>
                    <a:pt x="1035" y="918"/>
                  </a:lnTo>
                  <a:lnTo>
                    <a:pt x="1035" y="918"/>
                  </a:lnTo>
                  <a:lnTo>
                    <a:pt x="1032" y="915"/>
                  </a:lnTo>
                  <a:lnTo>
                    <a:pt x="1032" y="915"/>
                  </a:lnTo>
                  <a:lnTo>
                    <a:pt x="1032" y="912"/>
                  </a:lnTo>
                  <a:lnTo>
                    <a:pt x="1032" y="909"/>
                  </a:lnTo>
                  <a:lnTo>
                    <a:pt x="1032" y="905"/>
                  </a:lnTo>
                  <a:lnTo>
                    <a:pt x="1032" y="905"/>
                  </a:lnTo>
                  <a:lnTo>
                    <a:pt x="1032" y="902"/>
                  </a:lnTo>
                  <a:lnTo>
                    <a:pt x="1032" y="893"/>
                  </a:lnTo>
                  <a:lnTo>
                    <a:pt x="1032" y="887"/>
                  </a:lnTo>
                  <a:lnTo>
                    <a:pt x="1032" y="887"/>
                  </a:lnTo>
                  <a:lnTo>
                    <a:pt x="1032" y="884"/>
                  </a:lnTo>
                  <a:lnTo>
                    <a:pt x="1038" y="884"/>
                  </a:lnTo>
                  <a:lnTo>
                    <a:pt x="1038" y="881"/>
                  </a:lnTo>
                  <a:lnTo>
                    <a:pt x="1038" y="881"/>
                  </a:lnTo>
                  <a:lnTo>
                    <a:pt x="1038" y="878"/>
                  </a:lnTo>
                  <a:lnTo>
                    <a:pt x="1041" y="878"/>
                  </a:lnTo>
                  <a:lnTo>
                    <a:pt x="1041" y="878"/>
                  </a:lnTo>
                  <a:lnTo>
                    <a:pt x="1044" y="875"/>
                  </a:lnTo>
                  <a:lnTo>
                    <a:pt x="1044" y="875"/>
                  </a:lnTo>
                  <a:lnTo>
                    <a:pt x="1044" y="875"/>
                  </a:lnTo>
                  <a:lnTo>
                    <a:pt x="1044" y="872"/>
                  </a:lnTo>
                  <a:lnTo>
                    <a:pt x="1047" y="872"/>
                  </a:lnTo>
                  <a:lnTo>
                    <a:pt x="1047" y="872"/>
                  </a:lnTo>
                  <a:lnTo>
                    <a:pt x="1047" y="872"/>
                  </a:lnTo>
                  <a:lnTo>
                    <a:pt x="1047" y="869"/>
                  </a:lnTo>
                  <a:lnTo>
                    <a:pt x="1047" y="866"/>
                  </a:lnTo>
                  <a:lnTo>
                    <a:pt x="1047" y="860"/>
                  </a:lnTo>
                  <a:lnTo>
                    <a:pt x="1047" y="860"/>
                  </a:lnTo>
                  <a:lnTo>
                    <a:pt x="1044" y="857"/>
                  </a:lnTo>
                  <a:lnTo>
                    <a:pt x="1041" y="854"/>
                  </a:lnTo>
                  <a:lnTo>
                    <a:pt x="1041" y="854"/>
                  </a:lnTo>
                  <a:lnTo>
                    <a:pt x="1041" y="854"/>
                  </a:lnTo>
                  <a:lnTo>
                    <a:pt x="1041" y="848"/>
                  </a:lnTo>
                  <a:lnTo>
                    <a:pt x="1041" y="845"/>
                  </a:lnTo>
                  <a:lnTo>
                    <a:pt x="1044" y="845"/>
                  </a:lnTo>
                  <a:lnTo>
                    <a:pt x="1044" y="842"/>
                  </a:lnTo>
                  <a:lnTo>
                    <a:pt x="1047" y="842"/>
                  </a:lnTo>
                  <a:lnTo>
                    <a:pt x="1047" y="842"/>
                  </a:lnTo>
                  <a:lnTo>
                    <a:pt x="1047" y="839"/>
                  </a:lnTo>
                  <a:lnTo>
                    <a:pt x="1047" y="839"/>
                  </a:lnTo>
                  <a:lnTo>
                    <a:pt x="1047" y="839"/>
                  </a:lnTo>
                  <a:lnTo>
                    <a:pt x="1047" y="839"/>
                  </a:lnTo>
                  <a:lnTo>
                    <a:pt x="1044" y="839"/>
                  </a:lnTo>
                  <a:lnTo>
                    <a:pt x="1044" y="839"/>
                  </a:lnTo>
                  <a:lnTo>
                    <a:pt x="1041" y="836"/>
                  </a:lnTo>
                  <a:lnTo>
                    <a:pt x="1041" y="836"/>
                  </a:lnTo>
                  <a:lnTo>
                    <a:pt x="1035" y="833"/>
                  </a:lnTo>
                  <a:lnTo>
                    <a:pt x="1035" y="829"/>
                  </a:lnTo>
                  <a:lnTo>
                    <a:pt x="1032" y="826"/>
                  </a:lnTo>
                  <a:lnTo>
                    <a:pt x="1032" y="826"/>
                  </a:lnTo>
                  <a:lnTo>
                    <a:pt x="1028" y="820"/>
                  </a:lnTo>
                  <a:lnTo>
                    <a:pt x="1028" y="820"/>
                  </a:lnTo>
                  <a:lnTo>
                    <a:pt x="1028" y="820"/>
                  </a:lnTo>
                  <a:lnTo>
                    <a:pt x="1028" y="820"/>
                  </a:lnTo>
                  <a:lnTo>
                    <a:pt x="1028" y="820"/>
                  </a:lnTo>
                  <a:lnTo>
                    <a:pt x="1028" y="817"/>
                  </a:lnTo>
                  <a:lnTo>
                    <a:pt x="1028" y="817"/>
                  </a:lnTo>
                  <a:lnTo>
                    <a:pt x="1032" y="817"/>
                  </a:lnTo>
                  <a:lnTo>
                    <a:pt x="1038" y="817"/>
                  </a:lnTo>
                  <a:lnTo>
                    <a:pt x="1041" y="817"/>
                  </a:lnTo>
                  <a:lnTo>
                    <a:pt x="1041" y="817"/>
                  </a:lnTo>
                  <a:lnTo>
                    <a:pt x="1047" y="814"/>
                  </a:lnTo>
                  <a:lnTo>
                    <a:pt x="1047" y="811"/>
                  </a:lnTo>
                  <a:lnTo>
                    <a:pt x="1050" y="808"/>
                  </a:lnTo>
                  <a:lnTo>
                    <a:pt x="1050" y="808"/>
                  </a:lnTo>
                  <a:lnTo>
                    <a:pt x="1050" y="805"/>
                  </a:lnTo>
                  <a:lnTo>
                    <a:pt x="1050" y="805"/>
                  </a:lnTo>
                  <a:lnTo>
                    <a:pt x="1050" y="805"/>
                  </a:lnTo>
                  <a:lnTo>
                    <a:pt x="1050" y="802"/>
                  </a:lnTo>
                  <a:lnTo>
                    <a:pt x="1053" y="802"/>
                  </a:lnTo>
                  <a:lnTo>
                    <a:pt x="1068" y="799"/>
                  </a:lnTo>
                  <a:lnTo>
                    <a:pt x="1102" y="799"/>
                  </a:lnTo>
                  <a:lnTo>
                    <a:pt x="1108" y="796"/>
                  </a:lnTo>
                  <a:lnTo>
                    <a:pt x="1114" y="796"/>
                  </a:lnTo>
                  <a:lnTo>
                    <a:pt x="1126" y="796"/>
                  </a:lnTo>
                  <a:lnTo>
                    <a:pt x="1129" y="796"/>
                  </a:lnTo>
                  <a:lnTo>
                    <a:pt x="1132" y="796"/>
                  </a:lnTo>
                  <a:lnTo>
                    <a:pt x="1132" y="796"/>
                  </a:lnTo>
                  <a:lnTo>
                    <a:pt x="1132" y="796"/>
                  </a:lnTo>
                  <a:lnTo>
                    <a:pt x="1132" y="793"/>
                  </a:lnTo>
                  <a:lnTo>
                    <a:pt x="1132" y="793"/>
                  </a:lnTo>
                  <a:lnTo>
                    <a:pt x="1135" y="787"/>
                  </a:lnTo>
                  <a:lnTo>
                    <a:pt x="1132" y="787"/>
                  </a:lnTo>
                  <a:lnTo>
                    <a:pt x="1132" y="787"/>
                  </a:lnTo>
                  <a:lnTo>
                    <a:pt x="1132" y="784"/>
                  </a:lnTo>
                  <a:lnTo>
                    <a:pt x="1129" y="781"/>
                  </a:lnTo>
                  <a:lnTo>
                    <a:pt x="1129" y="781"/>
                  </a:lnTo>
                  <a:lnTo>
                    <a:pt x="1129" y="781"/>
                  </a:lnTo>
                  <a:lnTo>
                    <a:pt x="1129" y="781"/>
                  </a:lnTo>
                  <a:lnTo>
                    <a:pt x="1129" y="778"/>
                  </a:lnTo>
                  <a:lnTo>
                    <a:pt x="1129" y="778"/>
                  </a:lnTo>
                  <a:lnTo>
                    <a:pt x="1129" y="778"/>
                  </a:lnTo>
                  <a:lnTo>
                    <a:pt x="1138" y="775"/>
                  </a:lnTo>
                  <a:lnTo>
                    <a:pt x="1144" y="772"/>
                  </a:lnTo>
                  <a:lnTo>
                    <a:pt x="1150" y="766"/>
                  </a:lnTo>
                  <a:lnTo>
                    <a:pt x="1153" y="763"/>
                  </a:lnTo>
                  <a:lnTo>
                    <a:pt x="1153" y="763"/>
                  </a:lnTo>
                  <a:lnTo>
                    <a:pt x="1156" y="757"/>
                  </a:lnTo>
                  <a:lnTo>
                    <a:pt x="1156" y="757"/>
                  </a:lnTo>
                  <a:lnTo>
                    <a:pt x="1156" y="754"/>
                  </a:lnTo>
                  <a:lnTo>
                    <a:pt x="1156" y="750"/>
                  </a:lnTo>
                  <a:lnTo>
                    <a:pt x="1153" y="747"/>
                  </a:lnTo>
                  <a:lnTo>
                    <a:pt x="1153" y="747"/>
                  </a:lnTo>
                  <a:lnTo>
                    <a:pt x="1153" y="747"/>
                  </a:lnTo>
                  <a:lnTo>
                    <a:pt x="1150" y="747"/>
                  </a:lnTo>
                  <a:lnTo>
                    <a:pt x="1150" y="747"/>
                  </a:lnTo>
                  <a:lnTo>
                    <a:pt x="1150" y="747"/>
                  </a:lnTo>
                  <a:lnTo>
                    <a:pt x="1147" y="744"/>
                  </a:lnTo>
                  <a:lnTo>
                    <a:pt x="1147" y="744"/>
                  </a:lnTo>
                  <a:lnTo>
                    <a:pt x="1147" y="744"/>
                  </a:lnTo>
                  <a:lnTo>
                    <a:pt x="1147" y="741"/>
                  </a:lnTo>
                  <a:lnTo>
                    <a:pt x="1147" y="741"/>
                  </a:lnTo>
                  <a:lnTo>
                    <a:pt x="1147" y="738"/>
                  </a:lnTo>
                  <a:lnTo>
                    <a:pt x="1150" y="732"/>
                  </a:lnTo>
                  <a:lnTo>
                    <a:pt x="1150" y="732"/>
                  </a:lnTo>
                  <a:lnTo>
                    <a:pt x="1150" y="732"/>
                  </a:lnTo>
                  <a:lnTo>
                    <a:pt x="1156" y="729"/>
                  </a:lnTo>
                  <a:lnTo>
                    <a:pt x="1159" y="729"/>
                  </a:lnTo>
                  <a:lnTo>
                    <a:pt x="1162" y="726"/>
                  </a:lnTo>
                  <a:lnTo>
                    <a:pt x="1162" y="726"/>
                  </a:lnTo>
                  <a:lnTo>
                    <a:pt x="1162" y="726"/>
                  </a:lnTo>
                  <a:lnTo>
                    <a:pt x="1162" y="723"/>
                  </a:lnTo>
                  <a:lnTo>
                    <a:pt x="1162" y="723"/>
                  </a:lnTo>
                  <a:lnTo>
                    <a:pt x="1162" y="720"/>
                  </a:lnTo>
                  <a:lnTo>
                    <a:pt x="1162" y="717"/>
                  </a:lnTo>
                  <a:lnTo>
                    <a:pt x="1162" y="717"/>
                  </a:lnTo>
                  <a:lnTo>
                    <a:pt x="1162" y="714"/>
                  </a:lnTo>
                  <a:lnTo>
                    <a:pt x="1162" y="714"/>
                  </a:lnTo>
                  <a:lnTo>
                    <a:pt x="1159" y="714"/>
                  </a:lnTo>
                  <a:lnTo>
                    <a:pt x="1159" y="714"/>
                  </a:lnTo>
                  <a:lnTo>
                    <a:pt x="1159" y="717"/>
                  </a:lnTo>
                  <a:lnTo>
                    <a:pt x="1159" y="717"/>
                  </a:lnTo>
                  <a:lnTo>
                    <a:pt x="1159" y="717"/>
                  </a:lnTo>
                  <a:lnTo>
                    <a:pt x="1159" y="717"/>
                  </a:lnTo>
                  <a:lnTo>
                    <a:pt x="1156" y="717"/>
                  </a:lnTo>
                  <a:lnTo>
                    <a:pt x="1156" y="714"/>
                  </a:lnTo>
                  <a:lnTo>
                    <a:pt x="1156" y="711"/>
                  </a:lnTo>
                  <a:lnTo>
                    <a:pt x="1156" y="711"/>
                  </a:lnTo>
                  <a:lnTo>
                    <a:pt x="1156" y="708"/>
                  </a:lnTo>
                  <a:lnTo>
                    <a:pt x="1153" y="711"/>
                  </a:lnTo>
                  <a:lnTo>
                    <a:pt x="1153" y="711"/>
                  </a:lnTo>
                  <a:lnTo>
                    <a:pt x="1153" y="708"/>
                  </a:lnTo>
                  <a:lnTo>
                    <a:pt x="1150" y="708"/>
                  </a:lnTo>
                  <a:lnTo>
                    <a:pt x="1150" y="705"/>
                  </a:lnTo>
                  <a:lnTo>
                    <a:pt x="1147" y="705"/>
                  </a:lnTo>
                  <a:lnTo>
                    <a:pt x="1144" y="699"/>
                  </a:lnTo>
                  <a:lnTo>
                    <a:pt x="1144" y="699"/>
                  </a:lnTo>
                  <a:lnTo>
                    <a:pt x="1144" y="696"/>
                  </a:lnTo>
                  <a:lnTo>
                    <a:pt x="1147" y="696"/>
                  </a:lnTo>
                  <a:lnTo>
                    <a:pt x="1150" y="693"/>
                  </a:lnTo>
                  <a:lnTo>
                    <a:pt x="1150" y="693"/>
                  </a:lnTo>
                  <a:lnTo>
                    <a:pt x="1150" y="690"/>
                  </a:lnTo>
                  <a:lnTo>
                    <a:pt x="1150" y="690"/>
                  </a:lnTo>
                  <a:lnTo>
                    <a:pt x="1147" y="687"/>
                  </a:lnTo>
                  <a:lnTo>
                    <a:pt x="1147" y="687"/>
                  </a:lnTo>
                  <a:lnTo>
                    <a:pt x="1147" y="687"/>
                  </a:lnTo>
                  <a:lnTo>
                    <a:pt x="1147" y="687"/>
                  </a:lnTo>
                  <a:lnTo>
                    <a:pt x="1147" y="684"/>
                  </a:lnTo>
                  <a:lnTo>
                    <a:pt x="1147" y="684"/>
                  </a:lnTo>
                  <a:lnTo>
                    <a:pt x="1147" y="684"/>
                  </a:lnTo>
                  <a:lnTo>
                    <a:pt x="1144" y="684"/>
                  </a:lnTo>
                  <a:lnTo>
                    <a:pt x="1144" y="681"/>
                  </a:lnTo>
                  <a:lnTo>
                    <a:pt x="1141" y="681"/>
                  </a:lnTo>
                  <a:lnTo>
                    <a:pt x="1141" y="681"/>
                  </a:lnTo>
                  <a:lnTo>
                    <a:pt x="1141" y="678"/>
                  </a:lnTo>
                  <a:lnTo>
                    <a:pt x="1141" y="678"/>
                  </a:lnTo>
                  <a:lnTo>
                    <a:pt x="1141" y="675"/>
                  </a:lnTo>
                  <a:lnTo>
                    <a:pt x="1141" y="675"/>
                  </a:lnTo>
                  <a:lnTo>
                    <a:pt x="1141" y="675"/>
                  </a:lnTo>
                  <a:lnTo>
                    <a:pt x="1144" y="675"/>
                  </a:lnTo>
                  <a:lnTo>
                    <a:pt x="1147" y="671"/>
                  </a:lnTo>
                  <a:lnTo>
                    <a:pt x="1153" y="671"/>
                  </a:lnTo>
                  <a:lnTo>
                    <a:pt x="1159" y="671"/>
                  </a:lnTo>
                  <a:lnTo>
                    <a:pt x="1159" y="668"/>
                  </a:lnTo>
                  <a:lnTo>
                    <a:pt x="1159" y="668"/>
                  </a:lnTo>
                  <a:lnTo>
                    <a:pt x="1159" y="665"/>
                  </a:lnTo>
                  <a:lnTo>
                    <a:pt x="1159" y="665"/>
                  </a:lnTo>
                  <a:lnTo>
                    <a:pt x="1159" y="662"/>
                  </a:lnTo>
                  <a:lnTo>
                    <a:pt x="1159" y="659"/>
                  </a:lnTo>
                  <a:lnTo>
                    <a:pt x="1159" y="659"/>
                  </a:lnTo>
                  <a:lnTo>
                    <a:pt x="1150" y="653"/>
                  </a:lnTo>
                  <a:lnTo>
                    <a:pt x="1147" y="650"/>
                  </a:lnTo>
                  <a:lnTo>
                    <a:pt x="1147" y="650"/>
                  </a:lnTo>
                  <a:lnTo>
                    <a:pt x="1144" y="650"/>
                  </a:lnTo>
                  <a:lnTo>
                    <a:pt x="1144" y="650"/>
                  </a:lnTo>
                  <a:lnTo>
                    <a:pt x="1126" y="623"/>
                  </a:lnTo>
                  <a:lnTo>
                    <a:pt x="1126" y="620"/>
                  </a:lnTo>
                  <a:lnTo>
                    <a:pt x="1126" y="617"/>
                  </a:lnTo>
                  <a:lnTo>
                    <a:pt x="1126" y="617"/>
                  </a:lnTo>
                  <a:lnTo>
                    <a:pt x="1126" y="617"/>
                  </a:lnTo>
                  <a:lnTo>
                    <a:pt x="1126" y="614"/>
                  </a:lnTo>
                  <a:lnTo>
                    <a:pt x="1126" y="614"/>
                  </a:lnTo>
                  <a:lnTo>
                    <a:pt x="1129" y="614"/>
                  </a:lnTo>
                  <a:lnTo>
                    <a:pt x="1129" y="611"/>
                  </a:lnTo>
                  <a:lnTo>
                    <a:pt x="1129" y="611"/>
                  </a:lnTo>
                  <a:lnTo>
                    <a:pt x="1129" y="611"/>
                  </a:lnTo>
                  <a:lnTo>
                    <a:pt x="1129" y="608"/>
                  </a:lnTo>
                  <a:lnTo>
                    <a:pt x="1132" y="608"/>
                  </a:lnTo>
                  <a:lnTo>
                    <a:pt x="1132" y="608"/>
                  </a:lnTo>
                  <a:lnTo>
                    <a:pt x="1135" y="608"/>
                  </a:lnTo>
                  <a:lnTo>
                    <a:pt x="1135" y="608"/>
                  </a:lnTo>
                  <a:lnTo>
                    <a:pt x="1141" y="608"/>
                  </a:lnTo>
                  <a:lnTo>
                    <a:pt x="1141" y="608"/>
                  </a:lnTo>
                  <a:lnTo>
                    <a:pt x="1141" y="608"/>
                  </a:lnTo>
                  <a:lnTo>
                    <a:pt x="1141" y="608"/>
                  </a:lnTo>
                  <a:lnTo>
                    <a:pt x="1141" y="605"/>
                  </a:lnTo>
                  <a:lnTo>
                    <a:pt x="1132" y="592"/>
                  </a:lnTo>
                  <a:lnTo>
                    <a:pt x="1132" y="592"/>
                  </a:lnTo>
                  <a:lnTo>
                    <a:pt x="1132" y="589"/>
                  </a:lnTo>
                  <a:lnTo>
                    <a:pt x="1129" y="589"/>
                  </a:lnTo>
                  <a:lnTo>
                    <a:pt x="1129" y="586"/>
                  </a:lnTo>
                  <a:lnTo>
                    <a:pt x="1129" y="586"/>
                  </a:lnTo>
                  <a:lnTo>
                    <a:pt x="1129" y="583"/>
                  </a:lnTo>
                  <a:lnTo>
                    <a:pt x="1126" y="580"/>
                  </a:lnTo>
                  <a:lnTo>
                    <a:pt x="1126" y="577"/>
                  </a:lnTo>
                  <a:lnTo>
                    <a:pt x="1126" y="571"/>
                  </a:lnTo>
                  <a:lnTo>
                    <a:pt x="1129" y="571"/>
                  </a:lnTo>
                  <a:lnTo>
                    <a:pt x="1129" y="568"/>
                  </a:lnTo>
                  <a:lnTo>
                    <a:pt x="1129" y="568"/>
                  </a:lnTo>
                  <a:lnTo>
                    <a:pt x="1129" y="568"/>
                  </a:lnTo>
                  <a:lnTo>
                    <a:pt x="1132" y="562"/>
                  </a:lnTo>
                  <a:lnTo>
                    <a:pt x="1135" y="562"/>
                  </a:lnTo>
                  <a:lnTo>
                    <a:pt x="1135" y="559"/>
                  </a:lnTo>
                  <a:lnTo>
                    <a:pt x="1135" y="559"/>
                  </a:lnTo>
                  <a:lnTo>
                    <a:pt x="1135" y="556"/>
                  </a:lnTo>
                  <a:lnTo>
                    <a:pt x="1135" y="556"/>
                  </a:lnTo>
                  <a:lnTo>
                    <a:pt x="1132" y="556"/>
                  </a:lnTo>
                  <a:lnTo>
                    <a:pt x="1129" y="556"/>
                  </a:lnTo>
                  <a:lnTo>
                    <a:pt x="1129" y="556"/>
                  </a:lnTo>
                  <a:lnTo>
                    <a:pt x="1129" y="556"/>
                  </a:lnTo>
                  <a:lnTo>
                    <a:pt x="1126" y="559"/>
                  </a:lnTo>
                  <a:lnTo>
                    <a:pt x="1123" y="559"/>
                  </a:lnTo>
                  <a:lnTo>
                    <a:pt x="1123" y="559"/>
                  </a:lnTo>
                  <a:lnTo>
                    <a:pt x="1120" y="556"/>
                  </a:lnTo>
                  <a:lnTo>
                    <a:pt x="1111" y="541"/>
                  </a:lnTo>
                  <a:lnTo>
                    <a:pt x="1102" y="523"/>
                  </a:lnTo>
                  <a:lnTo>
                    <a:pt x="1098" y="516"/>
                  </a:lnTo>
                  <a:lnTo>
                    <a:pt x="1095" y="516"/>
                  </a:lnTo>
                  <a:lnTo>
                    <a:pt x="1095" y="513"/>
                  </a:lnTo>
                  <a:lnTo>
                    <a:pt x="1092" y="513"/>
                  </a:lnTo>
                  <a:lnTo>
                    <a:pt x="1089" y="513"/>
                  </a:lnTo>
                  <a:lnTo>
                    <a:pt x="1089" y="510"/>
                  </a:lnTo>
                  <a:lnTo>
                    <a:pt x="1086" y="507"/>
                  </a:lnTo>
                  <a:lnTo>
                    <a:pt x="1086" y="504"/>
                  </a:lnTo>
                  <a:lnTo>
                    <a:pt x="1086" y="501"/>
                  </a:lnTo>
                  <a:lnTo>
                    <a:pt x="1086" y="498"/>
                  </a:lnTo>
                  <a:lnTo>
                    <a:pt x="1083" y="495"/>
                  </a:lnTo>
                  <a:lnTo>
                    <a:pt x="1083" y="495"/>
                  </a:lnTo>
                  <a:lnTo>
                    <a:pt x="1080" y="489"/>
                  </a:lnTo>
                  <a:lnTo>
                    <a:pt x="1077" y="486"/>
                  </a:lnTo>
                  <a:lnTo>
                    <a:pt x="1077" y="486"/>
                  </a:lnTo>
                  <a:lnTo>
                    <a:pt x="1077" y="483"/>
                  </a:lnTo>
                  <a:lnTo>
                    <a:pt x="1077" y="483"/>
                  </a:lnTo>
                  <a:lnTo>
                    <a:pt x="1077" y="480"/>
                  </a:lnTo>
                  <a:lnTo>
                    <a:pt x="1077" y="477"/>
                  </a:lnTo>
                  <a:lnTo>
                    <a:pt x="1077" y="477"/>
                  </a:lnTo>
                  <a:lnTo>
                    <a:pt x="1077" y="474"/>
                  </a:lnTo>
                  <a:lnTo>
                    <a:pt x="1077" y="474"/>
                  </a:lnTo>
                  <a:lnTo>
                    <a:pt x="1077" y="471"/>
                  </a:lnTo>
                  <a:lnTo>
                    <a:pt x="1077" y="471"/>
                  </a:lnTo>
                  <a:lnTo>
                    <a:pt x="1077" y="468"/>
                  </a:lnTo>
                  <a:lnTo>
                    <a:pt x="1077" y="468"/>
                  </a:lnTo>
                  <a:lnTo>
                    <a:pt x="1077" y="465"/>
                  </a:lnTo>
                  <a:lnTo>
                    <a:pt x="1077" y="462"/>
                  </a:lnTo>
                  <a:lnTo>
                    <a:pt x="1080" y="462"/>
                  </a:lnTo>
                  <a:lnTo>
                    <a:pt x="1086" y="459"/>
                  </a:lnTo>
                  <a:lnTo>
                    <a:pt x="1098" y="456"/>
                  </a:lnTo>
                  <a:lnTo>
                    <a:pt x="1111" y="459"/>
                  </a:lnTo>
                  <a:lnTo>
                    <a:pt x="1114" y="456"/>
                  </a:lnTo>
                  <a:lnTo>
                    <a:pt x="1120" y="456"/>
                  </a:lnTo>
                  <a:lnTo>
                    <a:pt x="1126" y="453"/>
                  </a:lnTo>
                  <a:lnTo>
                    <a:pt x="1132" y="450"/>
                  </a:lnTo>
                  <a:lnTo>
                    <a:pt x="1135" y="447"/>
                  </a:lnTo>
                  <a:lnTo>
                    <a:pt x="1138" y="444"/>
                  </a:lnTo>
                  <a:lnTo>
                    <a:pt x="1138" y="441"/>
                  </a:lnTo>
                  <a:lnTo>
                    <a:pt x="1138" y="441"/>
                  </a:lnTo>
                  <a:lnTo>
                    <a:pt x="1141" y="441"/>
                  </a:lnTo>
                  <a:lnTo>
                    <a:pt x="1141" y="437"/>
                  </a:lnTo>
                  <a:lnTo>
                    <a:pt x="1141" y="437"/>
                  </a:lnTo>
                  <a:lnTo>
                    <a:pt x="1141" y="434"/>
                  </a:lnTo>
                  <a:lnTo>
                    <a:pt x="1141" y="434"/>
                  </a:lnTo>
                  <a:lnTo>
                    <a:pt x="1141" y="434"/>
                  </a:lnTo>
                  <a:lnTo>
                    <a:pt x="1141" y="431"/>
                  </a:lnTo>
                  <a:lnTo>
                    <a:pt x="1141" y="431"/>
                  </a:lnTo>
                  <a:lnTo>
                    <a:pt x="1141" y="431"/>
                  </a:lnTo>
                  <a:lnTo>
                    <a:pt x="1141" y="431"/>
                  </a:lnTo>
                  <a:lnTo>
                    <a:pt x="1144" y="428"/>
                  </a:lnTo>
                  <a:lnTo>
                    <a:pt x="1150" y="428"/>
                  </a:lnTo>
                  <a:lnTo>
                    <a:pt x="1153" y="428"/>
                  </a:lnTo>
                  <a:lnTo>
                    <a:pt x="1162" y="431"/>
                  </a:lnTo>
                  <a:lnTo>
                    <a:pt x="1168" y="434"/>
                  </a:lnTo>
                  <a:lnTo>
                    <a:pt x="1168" y="434"/>
                  </a:lnTo>
                  <a:lnTo>
                    <a:pt x="1184" y="434"/>
                  </a:lnTo>
                  <a:lnTo>
                    <a:pt x="1199" y="434"/>
                  </a:lnTo>
                  <a:lnTo>
                    <a:pt x="1199" y="437"/>
                  </a:lnTo>
                  <a:lnTo>
                    <a:pt x="1199" y="437"/>
                  </a:lnTo>
                  <a:lnTo>
                    <a:pt x="1199" y="437"/>
                  </a:lnTo>
                  <a:lnTo>
                    <a:pt x="1202" y="437"/>
                  </a:lnTo>
                  <a:lnTo>
                    <a:pt x="1205" y="441"/>
                  </a:lnTo>
                  <a:lnTo>
                    <a:pt x="1205" y="441"/>
                  </a:lnTo>
                  <a:lnTo>
                    <a:pt x="1205" y="441"/>
                  </a:lnTo>
                  <a:lnTo>
                    <a:pt x="1205" y="444"/>
                  </a:lnTo>
                  <a:lnTo>
                    <a:pt x="1205" y="444"/>
                  </a:lnTo>
                  <a:lnTo>
                    <a:pt x="1208" y="444"/>
                  </a:lnTo>
                  <a:lnTo>
                    <a:pt x="1208" y="444"/>
                  </a:lnTo>
                  <a:lnTo>
                    <a:pt x="1208" y="444"/>
                  </a:lnTo>
                  <a:lnTo>
                    <a:pt x="1208" y="444"/>
                  </a:lnTo>
                  <a:lnTo>
                    <a:pt x="1211" y="444"/>
                  </a:lnTo>
                  <a:lnTo>
                    <a:pt x="1214" y="444"/>
                  </a:lnTo>
                  <a:lnTo>
                    <a:pt x="1214" y="441"/>
                  </a:lnTo>
                  <a:lnTo>
                    <a:pt x="1217" y="441"/>
                  </a:lnTo>
                  <a:lnTo>
                    <a:pt x="1217" y="441"/>
                  </a:lnTo>
                  <a:lnTo>
                    <a:pt x="1223" y="441"/>
                  </a:lnTo>
                  <a:lnTo>
                    <a:pt x="1238" y="434"/>
                  </a:lnTo>
                  <a:lnTo>
                    <a:pt x="1248" y="431"/>
                  </a:lnTo>
                  <a:lnTo>
                    <a:pt x="1251" y="431"/>
                  </a:lnTo>
                  <a:lnTo>
                    <a:pt x="1266" y="416"/>
                  </a:lnTo>
                  <a:lnTo>
                    <a:pt x="1266" y="416"/>
                  </a:lnTo>
                  <a:lnTo>
                    <a:pt x="1272" y="416"/>
                  </a:lnTo>
                  <a:lnTo>
                    <a:pt x="1272" y="416"/>
                  </a:lnTo>
                  <a:lnTo>
                    <a:pt x="1272" y="416"/>
                  </a:lnTo>
                  <a:lnTo>
                    <a:pt x="1272" y="413"/>
                  </a:lnTo>
                  <a:lnTo>
                    <a:pt x="1272" y="410"/>
                  </a:lnTo>
                  <a:lnTo>
                    <a:pt x="1272" y="410"/>
                  </a:lnTo>
                  <a:lnTo>
                    <a:pt x="1272" y="407"/>
                  </a:lnTo>
                  <a:lnTo>
                    <a:pt x="1272" y="404"/>
                  </a:lnTo>
                  <a:lnTo>
                    <a:pt x="1272" y="395"/>
                  </a:lnTo>
                  <a:lnTo>
                    <a:pt x="1272" y="395"/>
                  </a:lnTo>
                  <a:lnTo>
                    <a:pt x="1275" y="392"/>
                  </a:lnTo>
                  <a:lnTo>
                    <a:pt x="1275" y="389"/>
                  </a:lnTo>
                  <a:lnTo>
                    <a:pt x="1278" y="389"/>
                  </a:lnTo>
                  <a:lnTo>
                    <a:pt x="1278" y="389"/>
                  </a:lnTo>
                  <a:lnTo>
                    <a:pt x="1281" y="389"/>
                  </a:lnTo>
                  <a:lnTo>
                    <a:pt x="1284" y="389"/>
                  </a:lnTo>
                  <a:lnTo>
                    <a:pt x="1287" y="389"/>
                  </a:lnTo>
                  <a:lnTo>
                    <a:pt x="1290" y="386"/>
                  </a:lnTo>
                  <a:lnTo>
                    <a:pt x="1293" y="374"/>
                  </a:lnTo>
                  <a:lnTo>
                    <a:pt x="1281" y="368"/>
                  </a:lnTo>
                  <a:close/>
                  <a:moveTo>
                    <a:pt x="612" y="352"/>
                  </a:moveTo>
                  <a:lnTo>
                    <a:pt x="612" y="352"/>
                  </a:lnTo>
                  <a:lnTo>
                    <a:pt x="612" y="355"/>
                  </a:lnTo>
                  <a:lnTo>
                    <a:pt x="609" y="358"/>
                  </a:lnTo>
                  <a:lnTo>
                    <a:pt x="609" y="365"/>
                  </a:lnTo>
                  <a:lnTo>
                    <a:pt x="609" y="368"/>
                  </a:lnTo>
                  <a:lnTo>
                    <a:pt x="609" y="368"/>
                  </a:lnTo>
                  <a:lnTo>
                    <a:pt x="606" y="374"/>
                  </a:lnTo>
                  <a:lnTo>
                    <a:pt x="596" y="380"/>
                  </a:lnTo>
                  <a:lnTo>
                    <a:pt x="593" y="380"/>
                  </a:lnTo>
                  <a:lnTo>
                    <a:pt x="581" y="371"/>
                  </a:lnTo>
                  <a:lnTo>
                    <a:pt x="581" y="371"/>
                  </a:lnTo>
                  <a:lnTo>
                    <a:pt x="581" y="371"/>
                  </a:lnTo>
                  <a:lnTo>
                    <a:pt x="581" y="374"/>
                  </a:lnTo>
                  <a:lnTo>
                    <a:pt x="581" y="374"/>
                  </a:lnTo>
                  <a:lnTo>
                    <a:pt x="581" y="374"/>
                  </a:lnTo>
                  <a:lnTo>
                    <a:pt x="578" y="377"/>
                  </a:lnTo>
                  <a:lnTo>
                    <a:pt x="575" y="377"/>
                  </a:lnTo>
                  <a:lnTo>
                    <a:pt x="572" y="377"/>
                  </a:lnTo>
                  <a:lnTo>
                    <a:pt x="569" y="377"/>
                  </a:lnTo>
                  <a:lnTo>
                    <a:pt x="557" y="368"/>
                  </a:lnTo>
                  <a:lnTo>
                    <a:pt x="557" y="368"/>
                  </a:lnTo>
                  <a:lnTo>
                    <a:pt x="554" y="368"/>
                  </a:lnTo>
                  <a:lnTo>
                    <a:pt x="554" y="368"/>
                  </a:lnTo>
                  <a:lnTo>
                    <a:pt x="542" y="371"/>
                  </a:lnTo>
                  <a:lnTo>
                    <a:pt x="539" y="371"/>
                  </a:lnTo>
                  <a:lnTo>
                    <a:pt x="539" y="371"/>
                  </a:lnTo>
                  <a:lnTo>
                    <a:pt x="539" y="368"/>
                  </a:lnTo>
                  <a:lnTo>
                    <a:pt x="539" y="368"/>
                  </a:lnTo>
                  <a:lnTo>
                    <a:pt x="539" y="368"/>
                  </a:lnTo>
                  <a:lnTo>
                    <a:pt x="539" y="368"/>
                  </a:lnTo>
                  <a:lnTo>
                    <a:pt x="539" y="355"/>
                  </a:lnTo>
                  <a:lnTo>
                    <a:pt x="539" y="355"/>
                  </a:lnTo>
                  <a:lnTo>
                    <a:pt x="536" y="352"/>
                  </a:lnTo>
                  <a:lnTo>
                    <a:pt x="536" y="352"/>
                  </a:lnTo>
                  <a:lnTo>
                    <a:pt x="523" y="340"/>
                  </a:lnTo>
                  <a:lnTo>
                    <a:pt x="520" y="334"/>
                  </a:lnTo>
                  <a:lnTo>
                    <a:pt x="520" y="334"/>
                  </a:lnTo>
                  <a:lnTo>
                    <a:pt x="520" y="331"/>
                  </a:lnTo>
                  <a:lnTo>
                    <a:pt x="520" y="331"/>
                  </a:lnTo>
                  <a:lnTo>
                    <a:pt x="520" y="322"/>
                  </a:lnTo>
                  <a:lnTo>
                    <a:pt x="514" y="313"/>
                  </a:lnTo>
                  <a:lnTo>
                    <a:pt x="514" y="313"/>
                  </a:lnTo>
                  <a:lnTo>
                    <a:pt x="508" y="313"/>
                  </a:lnTo>
                  <a:lnTo>
                    <a:pt x="505" y="313"/>
                  </a:lnTo>
                  <a:lnTo>
                    <a:pt x="499" y="310"/>
                  </a:lnTo>
                  <a:lnTo>
                    <a:pt x="487" y="304"/>
                  </a:lnTo>
                  <a:lnTo>
                    <a:pt x="487" y="298"/>
                  </a:lnTo>
                  <a:lnTo>
                    <a:pt x="484" y="298"/>
                  </a:lnTo>
                  <a:lnTo>
                    <a:pt x="484" y="295"/>
                  </a:lnTo>
                  <a:lnTo>
                    <a:pt x="490" y="292"/>
                  </a:lnTo>
                  <a:lnTo>
                    <a:pt x="493" y="295"/>
                  </a:lnTo>
                  <a:lnTo>
                    <a:pt x="499" y="298"/>
                  </a:lnTo>
                  <a:lnTo>
                    <a:pt x="502" y="298"/>
                  </a:lnTo>
                  <a:lnTo>
                    <a:pt x="502" y="298"/>
                  </a:lnTo>
                  <a:lnTo>
                    <a:pt x="508" y="298"/>
                  </a:lnTo>
                  <a:lnTo>
                    <a:pt x="508" y="298"/>
                  </a:lnTo>
                  <a:lnTo>
                    <a:pt x="514" y="301"/>
                  </a:lnTo>
                  <a:lnTo>
                    <a:pt x="529" y="307"/>
                  </a:lnTo>
                  <a:lnTo>
                    <a:pt x="536" y="310"/>
                  </a:lnTo>
                  <a:lnTo>
                    <a:pt x="539" y="310"/>
                  </a:lnTo>
                  <a:lnTo>
                    <a:pt x="539" y="310"/>
                  </a:lnTo>
                  <a:lnTo>
                    <a:pt x="539" y="310"/>
                  </a:lnTo>
                  <a:lnTo>
                    <a:pt x="539" y="307"/>
                  </a:lnTo>
                  <a:lnTo>
                    <a:pt x="539" y="307"/>
                  </a:lnTo>
                  <a:lnTo>
                    <a:pt x="545" y="307"/>
                  </a:lnTo>
                  <a:lnTo>
                    <a:pt x="548" y="307"/>
                  </a:lnTo>
                  <a:lnTo>
                    <a:pt x="551" y="307"/>
                  </a:lnTo>
                  <a:lnTo>
                    <a:pt x="551" y="310"/>
                  </a:lnTo>
                  <a:lnTo>
                    <a:pt x="551" y="310"/>
                  </a:lnTo>
                  <a:lnTo>
                    <a:pt x="551" y="310"/>
                  </a:lnTo>
                  <a:lnTo>
                    <a:pt x="551" y="310"/>
                  </a:lnTo>
                  <a:lnTo>
                    <a:pt x="551" y="310"/>
                  </a:lnTo>
                  <a:lnTo>
                    <a:pt x="551" y="313"/>
                  </a:lnTo>
                  <a:lnTo>
                    <a:pt x="551" y="313"/>
                  </a:lnTo>
                  <a:lnTo>
                    <a:pt x="557" y="316"/>
                  </a:lnTo>
                  <a:lnTo>
                    <a:pt x="560" y="319"/>
                  </a:lnTo>
                  <a:lnTo>
                    <a:pt x="566" y="316"/>
                  </a:lnTo>
                  <a:lnTo>
                    <a:pt x="569" y="319"/>
                  </a:lnTo>
                  <a:lnTo>
                    <a:pt x="569" y="319"/>
                  </a:lnTo>
                  <a:lnTo>
                    <a:pt x="575" y="322"/>
                  </a:lnTo>
                  <a:lnTo>
                    <a:pt x="578" y="325"/>
                  </a:lnTo>
                  <a:lnTo>
                    <a:pt x="587" y="331"/>
                  </a:lnTo>
                  <a:lnTo>
                    <a:pt x="590" y="331"/>
                  </a:lnTo>
                  <a:lnTo>
                    <a:pt x="593" y="331"/>
                  </a:lnTo>
                  <a:lnTo>
                    <a:pt x="593" y="331"/>
                  </a:lnTo>
                  <a:lnTo>
                    <a:pt x="593" y="331"/>
                  </a:lnTo>
                  <a:lnTo>
                    <a:pt x="593" y="328"/>
                  </a:lnTo>
                  <a:lnTo>
                    <a:pt x="593" y="328"/>
                  </a:lnTo>
                  <a:lnTo>
                    <a:pt x="593" y="328"/>
                  </a:lnTo>
                  <a:lnTo>
                    <a:pt x="593" y="325"/>
                  </a:lnTo>
                  <a:lnTo>
                    <a:pt x="596" y="322"/>
                  </a:lnTo>
                  <a:lnTo>
                    <a:pt x="596" y="322"/>
                  </a:lnTo>
                  <a:lnTo>
                    <a:pt x="596" y="322"/>
                  </a:lnTo>
                  <a:lnTo>
                    <a:pt x="599" y="319"/>
                  </a:lnTo>
                  <a:lnTo>
                    <a:pt x="599" y="319"/>
                  </a:lnTo>
                  <a:lnTo>
                    <a:pt x="599" y="322"/>
                  </a:lnTo>
                  <a:lnTo>
                    <a:pt x="602" y="322"/>
                  </a:lnTo>
                  <a:lnTo>
                    <a:pt x="609" y="331"/>
                  </a:lnTo>
                  <a:lnTo>
                    <a:pt x="609" y="331"/>
                  </a:lnTo>
                  <a:lnTo>
                    <a:pt x="609" y="331"/>
                  </a:lnTo>
                  <a:lnTo>
                    <a:pt x="609" y="334"/>
                  </a:lnTo>
                  <a:lnTo>
                    <a:pt x="606" y="337"/>
                  </a:lnTo>
                  <a:lnTo>
                    <a:pt x="606" y="337"/>
                  </a:lnTo>
                  <a:lnTo>
                    <a:pt x="606" y="337"/>
                  </a:lnTo>
                  <a:lnTo>
                    <a:pt x="606" y="340"/>
                  </a:lnTo>
                  <a:lnTo>
                    <a:pt x="612" y="346"/>
                  </a:lnTo>
                  <a:lnTo>
                    <a:pt x="612" y="349"/>
                  </a:lnTo>
                  <a:lnTo>
                    <a:pt x="615" y="349"/>
                  </a:lnTo>
                  <a:lnTo>
                    <a:pt x="612" y="352"/>
                  </a:lnTo>
                  <a:close/>
                  <a:moveTo>
                    <a:pt x="103" y="88"/>
                  </a:moveTo>
                  <a:lnTo>
                    <a:pt x="67" y="91"/>
                  </a:lnTo>
                  <a:lnTo>
                    <a:pt x="58" y="97"/>
                  </a:lnTo>
                  <a:lnTo>
                    <a:pt x="113" y="91"/>
                  </a:lnTo>
                  <a:lnTo>
                    <a:pt x="103" y="88"/>
                  </a:lnTo>
                  <a:close/>
                  <a:moveTo>
                    <a:pt x="58" y="115"/>
                  </a:moveTo>
                  <a:lnTo>
                    <a:pt x="61" y="118"/>
                  </a:lnTo>
                  <a:lnTo>
                    <a:pt x="70" y="109"/>
                  </a:lnTo>
                  <a:lnTo>
                    <a:pt x="67" y="109"/>
                  </a:lnTo>
                  <a:lnTo>
                    <a:pt x="64" y="106"/>
                  </a:lnTo>
                  <a:lnTo>
                    <a:pt x="58" y="106"/>
                  </a:lnTo>
                  <a:lnTo>
                    <a:pt x="58" y="106"/>
                  </a:lnTo>
                  <a:lnTo>
                    <a:pt x="55" y="106"/>
                  </a:lnTo>
                  <a:lnTo>
                    <a:pt x="55" y="109"/>
                  </a:lnTo>
                  <a:lnTo>
                    <a:pt x="55" y="112"/>
                  </a:lnTo>
                  <a:lnTo>
                    <a:pt x="58" y="115"/>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4"/>
            <p:cNvSpPr>
              <a:spLocks/>
            </p:cNvSpPr>
            <p:nvPr/>
          </p:nvSpPr>
          <p:spPr bwMode="auto">
            <a:xfrm>
              <a:off x="4749" y="2317"/>
              <a:ext cx="648" cy="930"/>
            </a:xfrm>
            <a:custGeom>
              <a:avLst/>
              <a:gdLst>
                <a:gd name="T0" fmla="*/ 581 w 648"/>
                <a:gd name="T1" fmla="*/ 155 h 930"/>
                <a:gd name="T2" fmla="*/ 615 w 648"/>
                <a:gd name="T3" fmla="*/ 186 h 930"/>
                <a:gd name="T4" fmla="*/ 639 w 648"/>
                <a:gd name="T5" fmla="*/ 228 h 930"/>
                <a:gd name="T6" fmla="*/ 624 w 648"/>
                <a:gd name="T7" fmla="*/ 225 h 930"/>
                <a:gd name="T8" fmla="*/ 639 w 648"/>
                <a:gd name="T9" fmla="*/ 259 h 930"/>
                <a:gd name="T10" fmla="*/ 615 w 648"/>
                <a:gd name="T11" fmla="*/ 274 h 930"/>
                <a:gd name="T12" fmla="*/ 575 w 648"/>
                <a:gd name="T13" fmla="*/ 301 h 930"/>
                <a:gd name="T14" fmla="*/ 587 w 648"/>
                <a:gd name="T15" fmla="*/ 307 h 930"/>
                <a:gd name="T16" fmla="*/ 575 w 648"/>
                <a:gd name="T17" fmla="*/ 350 h 930"/>
                <a:gd name="T18" fmla="*/ 569 w 648"/>
                <a:gd name="T19" fmla="*/ 380 h 930"/>
                <a:gd name="T20" fmla="*/ 557 w 648"/>
                <a:gd name="T21" fmla="*/ 429 h 930"/>
                <a:gd name="T22" fmla="*/ 578 w 648"/>
                <a:gd name="T23" fmla="*/ 414 h 930"/>
                <a:gd name="T24" fmla="*/ 600 w 648"/>
                <a:gd name="T25" fmla="*/ 441 h 930"/>
                <a:gd name="T26" fmla="*/ 566 w 648"/>
                <a:gd name="T27" fmla="*/ 517 h 930"/>
                <a:gd name="T28" fmla="*/ 517 w 648"/>
                <a:gd name="T29" fmla="*/ 566 h 930"/>
                <a:gd name="T30" fmla="*/ 472 w 648"/>
                <a:gd name="T31" fmla="*/ 596 h 930"/>
                <a:gd name="T32" fmla="*/ 457 w 648"/>
                <a:gd name="T33" fmla="*/ 614 h 930"/>
                <a:gd name="T34" fmla="*/ 426 w 648"/>
                <a:gd name="T35" fmla="*/ 638 h 930"/>
                <a:gd name="T36" fmla="*/ 362 w 648"/>
                <a:gd name="T37" fmla="*/ 648 h 930"/>
                <a:gd name="T38" fmla="*/ 326 w 648"/>
                <a:gd name="T39" fmla="*/ 657 h 930"/>
                <a:gd name="T40" fmla="*/ 338 w 648"/>
                <a:gd name="T41" fmla="*/ 693 h 930"/>
                <a:gd name="T42" fmla="*/ 347 w 648"/>
                <a:gd name="T43" fmla="*/ 751 h 930"/>
                <a:gd name="T44" fmla="*/ 356 w 648"/>
                <a:gd name="T45" fmla="*/ 784 h 930"/>
                <a:gd name="T46" fmla="*/ 353 w 648"/>
                <a:gd name="T47" fmla="*/ 830 h 930"/>
                <a:gd name="T48" fmla="*/ 350 w 648"/>
                <a:gd name="T49" fmla="*/ 869 h 930"/>
                <a:gd name="T50" fmla="*/ 329 w 648"/>
                <a:gd name="T51" fmla="*/ 888 h 930"/>
                <a:gd name="T52" fmla="*/ 298 w 648"/>
                <a:gd name="T53" fmla="*/ 912 h 930"/>
                <a:gd name="T54" fmla="*/ 277 w 648"/>
                <a:gd name="T55" fmla="*/ 918 h 930"/>
                <a:gd name="T56" fmla="*/ 295 w 648"/>
                <a:gd name="T57" fmla="*/ 891 h 930"/>
                <a:gd name="T58" fmla="*/ 244 w 648"/>
                <a:gd name="T59" fmla="*/ 860 h 930"/>
                <a:gd name="T60" fmla="*/ 222 w 648"/>
                <a:gd name="T61" fmla="*/ 869 h 930"/>
                <a:gd name="T62" fmla="*/ 183 w 648"/>
                <a:gd name="T63" fmla="*/ 790 h 930"/>
                <a:gd name="T64" fmla="*/ 64 w 648"/>
                <a:gd name="T65" fmla="*/ 687 h 930"/>
                <a:gd name="T66" fmla="*/ 31 w 648"/>
                <a:gd name="T67" fmla="*/ 638 h 930"/>
                <a:gd name="T68" fmla="*/ 34 w 648"/>
                <a:gd name="T69" fmla="*/ 617 h 930"/>
                <a:gd name="T70" fmla="*/ 70 w 648"/>
                <a:gd name="T71" fmla="*/ 587 h 930"/>
                <a:gd name="T72" fmla="*/ 70 w 648"/>
                <a:gd name="T73" fmla="*/ 532 h 930"/>
                <a:gd name="T74" fmla="*/ 61 w 648"/>
                <a:gd name="T75" fmla="*/ 493 h 930"/>
                <a:gd name="T76" fmla="*/ 97 w 648"/>
                <a:gd name="T77" fmla="*/ 465 h 930"/>
                <a:gd name="T78" fmla="*/ 104 w 648"/>
                <a:gd name="T79" fmla="*/ 398 h 930"/>
                <a:gd name="T80" fmla="*/ 97 w 648"/>
                <a:gd name="T81" fmla="*/ 365 h 930"/>
                <a:gd name="T82" fmla="*/ 158 w 648"/>
                <a:gd name="T83" fmla="*/ 331 h 930"/>
                <a:gd name="T84" fmla="*/ 195 w 648"/>
                <a:gd name="T85" fmla="*/ 283 h 930"/>
                <a:gd name="T86" fmla="*/ 234 w 648"/>
                <a:gd name="T87" fmla="*/ 240 h 930"/>
                <a:gd name="T88" fmla="*/ 259 w 648"/>
                <a:gd name="T89" fmla="*/ 195 h 930"/>
                <a:gd name="T90" fmla="*/ 241 w 648"/>
                <a:gd name="T91" fmla="*/ 167 h 930"/>
                <a:gd name="T92" fmla="*/ 213 w 648"/>
                <a:gd name="T93" fmla="*/ 167 h 930"/>
                <a:gd name="T94" fmla="*/ 247 w 648"/>
                <a:gd name="T95" fmla="*/ 122 h 930"/>
                <a:gd name="T96" fmla="*/ 310 w 648"/>
                <a:gd name="T97" fmla="*/ 104 h 930"/>
                <a:gd name="T98" fmla="*/ 323 w 648"/>
                <a:gd name="T99" fmla="*/ 64 h 930"/>
                <a:gd name="T100" fmla="*/ 377 w 648"/>
                <a:gd name="T101" fmla="*/ 85 h 930"/>
                <a:gd name="T102" fmla="*/ 405 w 648"/>
                <a:gd name="T103" fmla="*/ 55 h 930"/>
                <a:gd name="T104" fmla="*/ 411 w 648"/>
                <a:gd name="T105" fmla="*/ 22 h 930"/>
                <a:gd name="T106" fmla="*/ 466 w 648"/>
                <a:gd name="T107" fmla="*/ 9 h 930"/>
                <a:gd name="T108" fmla="*/ 502 w 648"/>
                <a:gd name="T109" fmla="*/ 40 h 930"/>
                <a:gd name="T110" fmla="*/ 484 w 648"/>
                <a:gd name="T111" fmla="*/ 58 h 930"/>
                <a:gd name="T112" fmla="*/ 490 w 648"/>
                <a:gd name="T113" fmla="*/ 110 h 930"/>
                <a:gd name="T114" fmla="*/ 475 w 648"/>
                <a:gd name="T115" fmla="*/ 134 h 930"/>
                <a:gd name="T116" fmla="*/ 530 w 648"/>
                <a:gd name="T117" fmla="*/ 134 h 930"/>
                <a:gd name="T118" fmla="*/ 536 w 648"/>
                <a:gd name="T119" fmla="*/ 110 h 930"/>
                <a:gd name="T120" fmla="*/ 551 w 648"/>
                <a:gd name="T121" fmla="*/ 110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8" h="930">
                  <a:moveTo>
                    <a:pt x="572" y="116"/>
                  </a:moveTo>
                  <a:lnTo>
                    <a:pt x="569" y="122"/>
                  </a:lnTo>
                  <a:lnTo>
                    <a:pt x="566" y="122"/>
                  </a:lnTo>
                  <a:lnTo>
                    <a:pt x="566" y="125"/>
                  </a:lnTo>
                  <a:lnTo>
                    <a:pt x="566" y="128"/>
                  </a:lnTo>
                  <a:lnTo>
                    <a:pt x="566" y="128"/>
                  </a:lnTo>
                  <a:lnTo>
                    <a:pt x="566" y="128"/>
                  </a:lnTo>
                  <a:lnTo>
                    <a:pt x="566" y="131"/>
                  </a:lnTo>
                  <a:lnTo>
                    <a:pt x="569" y="134"/>
                  </a:lnTo>
                  <a:lnTo>
                    <a:pt x="569" y="134"/>
                  </a:lnTo>
                  <a:lnTo>
                    <a:pt x="569" y="134"/>
                  </a:lnTo>
                  <a:lnTo>
                    <a:pt x="569" y="137"/>
                  </a:lnTo>
                  <a:lnTo>
                    <a:pt x="572" y="137"/>
                  </a:lnTo>
                  <a:lnTo>
                    <a:pt x="572" y="140"/>
                  </a:lnTo>
                  <a:lnTo>
                    <a:pt x="572" y="143"/>
                  </a:lnTo>
                  <a:lnTo>
                    <a:pt x="572" y="146"/>
                  </a:lnTo>
                  <a:lnTo>
                    <a:pt x="572" y="149"/>
                  </a:lnTo>
                  <a:lnTo>
                    <a:pt x="572" y="149"/>
                  </a:lnTo>
                  <a:lnTo>
                    <a:pt x="575" y="149"/>
                  </a:lnTo>
                  <a:lnTo>
                    <a:pt x="575" y="149"/>
                  </a:lnTo>
                  <a:lnTo>
                    <a:pt x="578" y="149"/>
                  </a:lnTo>
                  <a:lnTo>
                    <a:pt x="578" y="155"/>
                  </a:lnTo>
                  <a:lnTo>
                    <a:pt x="581" y="155"/>
                  </a:lnTo>
                  <a:lnTo>
                    <a:pt x="581" y="155"/>
                  </a:lnTo>
                  <a:lnTo>
                    <a:pt x="584" y="155"/>
                  </a:lnTo>
                  <a:lnTo>
                    <a:pt x="587" y="155"/>
                  </a:lnTo>
                  <a:lnTo>
                    <a:pt x="587" y="155"/>
                  </a:lnTo>
                  <a:lnTo>
                    <a:pt x="593" y="158"/>
                  </a:lnTo>
                  <a:lnTo>
                    <a:pt x="597" y="158"/>
                  </a:lnTo>
                  <a:lnTo>
                    <a:pt x="600" y="161"/>
                  </a:lnTo>
                  <a:lnTo>
                    <a:pt x="600" y="161"/>
                  </a:lnTo>
                  <a:lnTo>
                    <a:pt x="600" y="161"/>
                  </a:lnTo>
                  <a:lnTo>
                    <a:pt x="600" y="167"/>
                  </a:lnTo>
                  <a:lnTo>
                    <a:pt x="600" y="167"/>
                  </a:lnTo>
                  <a:lnTo>
                    <a:pt x="600" y="170"/>
                  </a:lnTo>
                  <a:lnTo>
                    <a:pt x="600" y="170"/>
                  </a:lnTo>
                  <a:lnTo>
                    <a:pt x="606" y="173"/>
                  </a:lnTo>
                  <a:lnTo>
                    <a:pt x="606" y="177"/>
                  </a:lnTo>
                  <a:lnTo>
                    <a:pt x="606" y="180"/>
                  </a:lnTo>
                  <a:lnTo>
                    <a:pt x="606" y="183"/>
                  </a:lnTo>
                  <a:lnTo>
                    <a:pt x="609" y="183"/>
                  </a:lnTo>
                  <a:lnTo>
                    <a:pt x="609" y="183"/>
                  </a:lnTo>
                  <a:lnTo>
                    <a:pt x="609" y="183"/>
                  </a:lnTo>
                  <a:lnTo>
                    <a:pt x="612" y="186"/>
                  </a:lnTo>
                  <a:lnTo>
                    <a:pt x="612" y="186"/>
                  </a:lnTo>
                  <a:lnTo>
                    <a:pt x="615" y="186"/>
                  </a:lnTo>
                  <a:lnTo>
                    <a:pt x="615" y="186"/>
                  </a:lnTo>
                  <a:lnTo>
                    <a:pt x="618" y="186"/>
                  </a:lnTo>
                  <a:lnTo>
                    <a:pt x="621" y="186"/>
                  </a:lnTo>
                  <a:lnTo>
                    <a:pt x="621" y="186"/>
                  </a:lnTo>
                  <a:lnTo>
                    <a:pt x="624" y="189"/>
                  </a:lnTo>
                  <a:lnTo>
                    <a:pt x="627" y="189"/>
                  </a:lnTo>
                  <a:lnTo>
                    <a:pt x="627" y="189"/>
                  </a:lnTo>
                  <a:lnTo>
                    <a:pt x="630" y="189"/>
                  </a:lnTo>
                  <a:lnTo>
                    <a:pt x="633" y="189"/>
                  </a:lnTo>
                  <a:lnTo>
                    <a:pt x="636" y="192"/>
                  </a:lnTo>
                  <a:lnTo>
                    <a:pt x="639" y="195"/>
                  </a:lnTo>
                  <a:lnTo>
                    <a:pt x="642" y="198"/>
                  </a:lnTo>
                  <a:lnTo>
                    <a:pt x="648" y="198"/>
                  </a:lnTo>
                  <a:lnTo>
                    <a:pt x="648" y="201"/>
                  </a:lnTo>
                  <a:lnTo>
                    <a:pt x="648" y="201"/>
                  </a:lnTo>
                  <a:lnTo>
                    <a:pt x="648" y="201"/>
                  </a:lnTo>
                  <a:lnTo>
                    <a:pt x="648" y="204"/>
                  </a:lnTo>
                  <a:lnTo>
                    <a:pt x="642" y="210"/>
                  </a:lnTo>
                  <a:lnTo>
                    <a:pt x="642" y="213"/>
                  </a:lnTo>
                  <a:lnTo>
                    <a:pt x="642" y="213"/>
                  </a:lnTo>
                  <a:lnTo>
                    <a:pt x="642" y="216"/>
                  </a:lnTo>
                  <a:lnTo>
                    <a:pt x="639" y="225"/>
                  </a:lnTo>
                  <a:lnTo>
                    <a:pt x="639" y="228"/>
                  </a:lnTo>
                  <a:lnTo>
                    <a:pt x="639" y="228"/>
                  </a:lnTo>
                  <a:lnTo>
                    <a:pt x="639" y="225"/>
                  </a:lnTo>
                  <a:lnTo>
                    <a:pt x="636" y="225"/>
                  </a:lnTo>
                  <a:lnTo>
                    <a:pt x="636" y="225"/>
                  </a:lnTo>
                  <a:lnTo>
                    <a:pt x="636" y="222"/>
                  </a:lnTo>
                  <a:lnTo>
                    <a:pt x="636" y="222"/>
                  </a:lnTo>
                  <a:lnTo>
                    <a:pt x="636" y="222"/>
                  </a:lnTo>
                  <a:lnTo>
                    <a:pt x="636" y="222"/>
                  </a:lnTo>
                  <a:lnTo>
                    <a:pt x="636" y="219"/>
                  </a:lnTo>
                  <a:lnTo>
                    <a:pt x="636" y="219"/>
                  </a:lnTo>
                  <a:lnTo>
                    <a:pt x="633" y="216"/>
                  </a:lnTo>
                  <a:lnTo>
                    <a:pt x="633" y="216"/>
                  </a:lnTo>
                  <a:lnTo>
                    <a:pt x="630" y="216"/>
                  </a:lnTo>
                  <a:lnTo>
                    <a:pt x="627" y="216"/>
                  </a:lnTo>
                  <a:lnTo>
                    <a:pt x="621" y="216"/>
                  </a:lnTo>
                  <a:lnTo>
                    <a:pt x="621" y="219"/>
                  </a:lnTo>
                  <a:lnTo>
                    <a:pt x="621" y="219"/>
                  </a:lnTo>
                  <a:lnTo>
                    <a:pt x="621" y="219"/>
                  </a:lnTo>
                  <a:lnTo>
                    <a:pt x="621" y="219"/>
                  </a:lnTo>
                  <a:lnTo>
                    <a:pt x="621" y="222"/>
                  </a:lnTo>
                  <a:lnTo>
                    <a:pt x="621" y="222"/>
                  </a:lnTo>
                  <a:lnTo>
                    <a:pt x="624" y="222"/>
                  </a:lnTo>
                  <a:lnTo>
                    <a:pt x="624" y="225"/>
                  </a:lnTo>
                  <a:lnTo>
                    <a:pt x="624" y="225"/>
                  </a:lnTo>
                  <a:lnTo>
                    <a:pt x="624" y="225"/>
                  </a:lnTo>
                  <a:lnTo>
                    <a:pt x="624" y="225"/>
                  </a:lnTo>
                  <a:lnTo>
                    <a:pt x="630" y="228"/>
                  </a:lnTo>
                  <a:lnTo>
                    <a:pt x="630" y="228"/>
                  </a:lnTo>
                  <a:lnTo>
                    <a:pt x="630" y="228"/>
                  </a:lnTo>
                  <a:lnTo>
                    <a:pt x="630" y="234"/>
                  </a:lnTo>
                  <a:lnTo>
                    <a:pt x="627" y="237"/>
                  </a:lnTo>
                  <a:lnTo>
                    <a:pt x="624" y="243"/>
                  </a:lnTo>
                  <a:lnTo>
                    <a:pt x="624" y="243"/>
                  </a:lnTo>
                  <a:lnTo>
                    <a:pt x="624" y="249"/>
                  </a:lnTo>
                  <a:lnTo>
                    <a:pt x="624" y="252"/>
                  </a:lnTo>
                  <a:lnTo>
                    <a:pt x="624" y="252"/>
                  </a:lnTo>
                  <a:lnTo>
                    <a:pt x="624" y="252"/>
                  </a:lnTo>
                  <a:lnTo>
                    <a:pt x="627" y="252"/>
                  </a:lnTo>
                  <a:lnTo>
                    <a:pt x="630" y="252"/>
                  </a:lnTo>
                  <a:lnTo>
                    <a:pt x="630" y="256"/>
                  </a:lnTo>
                  <a:lnTo>
                    <a:pt x="630" y="256"/>
                  </a:lnTo>
                  <a:lnTo>
                    <a:pt x="633" y="256"/>
                  </a:lnTo>
                  <a:lnTo>
                    <a:pt x="633" y="256"/>
                  </a:lnTo>
                  <a:lnTo>
                    <a:pt x="636" y="256"/>
                  </a:lnTo>
                  <a:lnTo>
                    <a:pt x="636" y="256"/>
                  </a:lnTo>
                  <a:lnTo>
                    <a:pt x="639" y="259"/>
                  </a:lnTo>
                  <a:lnTo>
                    <a:pt x="639" y="259"/>
                  </a:lnTo>
                  <a:lnTo>
                    <a:pt x="639" y="262"/>
                  </a:lnTo>
                  <a:lnTo>
                    <a:pt x="642" y="265"/>
                  </a:lnTo>
                  <a:lnTo>
                    <a:pt x="642" y="265"/>
                  </a:lnTo>
                  <a:lnTo>
                    <a:pt x="642" y="268"/>
                  </a:lnTo>
                  <a:lnTo>
                    <a:pt x="636" y="277"/>
                  </a:lnTo>
                  <a:lnTo>
                    <a:pt x="636" y="277"/>
                  </a:lnTo>
                  <a:lnTo>
                    <a:pt x="636" y="277"/>
                  </a:lnTo>
                  <a:lnTo>
                    <a:pt x="630" y="277"/>
                  </a:lnTo>
                  <a:lnTo>
                    <a:pt x="624" y="277"/>
                  </a:lnTo>
                  <a:lnTo>
                    <a:pt x="624" y="277"/>
                  </a:lnTo>
                  <a:lnTo>
                    <a:pt x="621" y="277"/>
                  </a:lnTo>
                  <a:lnTo>
                    <a:pt x="621" y="277"/>
                  </a:lnTo>
                  <a:lnTo>
                    <a:pt x="618" y="277"/>
                  </a:lnTo>
                  <a:lnTo>
                    <a:pt x="618" y="277"/>
                  </a:lnTo>
                  <a:lnTo>
                    <a:pt x="618" y="277"/>
                  </a:lnTo>
                  <a:lnTo>
                    <a:pt x="618" y="274"/>
                  </a:lnTo>
                  <a:lnTo>
                    <a:pt x="618" y="274"/>
                  </a:lnTo>
                  <a:lnTo>
                    <a:pt x="618" y="274"/>
                  </a:lnTo>
                  <a:lnTo>
                    <a:pt x="618" y="271"/>
                  </a:lnTo>
                  <a:lnTo>
                    <a:pt x="618" y="271"/>
                  </a:lnTo>
                  <a:lnTo>
                    <a:pt x="615" y="274"/>
                  </a:lnTo>
                  <a:lnTo>
                    <a:pt x="615" y="274"/>
                  </a:lnTo>
                  <a:lnTo>
                    <a:pt x="612" y="271"/>
                  </a:lnTo>
                  <a:lnTo>
                    <a:pt x="603" y="271"/>
                  </a:lnTo>
                  <a:lnTo>
                    <a:pt x="600" y="274"/>
                  </a:lnTo>
                  <a:lnTo>
                    <a:pt x="593" y="277"/>
                  </a:lnTo>
                  <a:lnTo>
                    <a:pt x="593" y="283"/>
                  </a:lnTo>
                  <a:lnTo>
                    <a:pt x="593" y="286"/>
                  </a:lnTo>
                  <a:lnTo>
                    <a:pt x="593" y="286"/>
                  </a:lnTo>
                  <a:lnTo>
                    <a:pt x="597" y="286"/>
                  </a:lnTo>
                  <a:lnTo>
                    <a:pt x="597" y="289"/>
                  </a:lnTo>
                  <a:lnTo>
                    <a:pt x="597" y="292"/>
                  </a:lnTo>
                  <a:lnTo>
                    <a:pt x="600" y="298"/>
                  </a:lnTo>
                  <a:lnTo>
                    <a:pt x="600" y="298"/>
                  </a:lnTo>
                  <a:lnTo>
                    <a:pt x="597" y="301"/>
                  </a:lnTo>
                  <a:lnTo>
                    <a:pt x="593" y="301"/>
                  </a:lnTo>
                  <a:lnTo>
                    <a:pt x="590" y="301"/>
                  </a:lnTo>
                  <a:lnTo>
                    <a:pt x="581" y="301"/>
                  </a:lnTo>
                  <a:lnTo>
                    <a:pt x="581" y="301"/>
                  </a:lnTo>
                  <a:lnTo>
                    <a:pt x="578" y="301"/>
                  </a:lnTo>
                  <a:lnTo>
                    <a:pt x="578" y="301"/>
                  </a:lnTo>
                  <a:lnTo>
                    <a:pt x="578" y="298"/>
                  </a:lnTo>
                  <a:lnTo>
                    <a:pt x="578" y="298"/>
                  </a:lnTo>
                  <a:lnTo>
                    <a:pt x="575" y="301"/>
                  </a:lnTo>
                  <a:lnTo>
                    <a:pt x="575" y="301"/>
                  </a:lnTo>
                  <a:lnTo>
                    <a:pt x="575" y="301"/>
                  </a:lnTo>
                  <a:lnTo>
                    <a:pt x="575" y="304"/>
                  </a:lnTo>
                  <a:lnTo>
                    <a:pt x="575" y="307"/>
                  </a:lnTo>
                  <a:lnTo>
                    <a:pt x="575" y="307"/>
                  </a:lnTo>
                  <a:lnTo>
                    <a:pt x="575" y="307"/>
                  </a:lnTo>
                  <a:lnTo>
                    <a:pt x="575" y="307"/>
                  </a:lnTo>
                  <a:lnTo>
                    <a:pt x="578" y="304"/>
                  </a:lnTo>
                  <a:lnTo>
                    <a:pt x="578" y="304"/>
                  </a:lnTo>
                  <a:lnTo>
                    <a:pt x="578" y="307"/>
                  </a:lnTo>
                  <a:lnTo>
                    <a:pt x="578" y="310"/>
                  </a:lnTo>
                  <a:lnTo>
                    <a:pt x="578" y="313"/>
                  </a:lnTo>
                  <a:lnTo>
                    <a:pt x="578" y="313"/>
                  </a:lnTo>
                  <a:lnTo>
                    <a:pt x="581" y="313"/>
                  </a:lnTo>
                  <a:lnTo>
                    <a:pt x="581" y="313"/>
                  </a:lnTo>
                  <a:lnTo>
                    <a:pt x="581" y="313"/>
                  </a:lnTo>
                  <a:lnTo>
                    <a:pt x="584" y="313"/>
                  </a:lnTo>
                  <a:lnTo>
                    <a:pt x="584" y="310"/>
                  </a:lnTo>
                  <a:lnTo>
                    <a:pt x="584" y="310"/>
                  </a:lnTo>
                  <a:lnTo>
                    <a:pt x="584" y="310"/>
                  </a:lnTo>
                  <a:lnTo>
                    <a:pt x="584" y="310"/>
                  </a:lnTo>
                  <a:lnTo>
                    <a:pt x="587" y="310"/>
                  </a:lnTo>
                  <a:lnTo>
                    <a:pt x="587" y="307"/>
                  </a:lnTo>
                  <a:lnTo>
                    <a:pt x="587" y="307"/>
                  </a:lnTo>
                  <a:lnTo>
                    <a:pt x="587" y="307"/>
                  </a:lnTo>
                  <a:lnTo>
                    <a:pt x="587" y="307"/>
                  </a:lnTo>
                  <a:lnTo>
                    <a:pt x="590" y="310"/>
                  </a:lnTo>
                  <a:lnTo>
                    <a:pt x="593" y="310"/>
                  </a:lnTo>
                  <a:lnTo>
                    <a:pt x="597" y="313"/>
                  </a:lnTo>
                  <a:lnTo>
                    <a:pt x="597" y="316"/>
                  </a:lnTo>
                  <a:lnTo>
                    <a:pt x="597" y="316"/>
                  </a:lnTo>
                  <a:lnTo>
                    <a:pt x="600" y="319"/>
                  </a:lnTo>
                  <a:lnTo>
                    <a:pt x="600" y="322"/>
                  </a:lnTo>
                  <a:lnTo>
                    <a:pt x="603" y="325"/>
                  </a:lnTo>
                  <a:lnTo>
                    <a:pt x="593" y="331"/>
                  </a:lnTo>
                  <a:lnTo>
                    <a:pt x="593" y="335"/>
                  </a:lnTo>
                  <a:lnTo>
                    <a:pt x="593" y="338"/>
                  </a:lnTo>
                  <a:lnTo>
                    <a:pt x="593" y="341"/>
                  </a:lnTo>
                  <a:lnTo>
                    <a:pt x="593" y="344"/>
                  </a:lnTo>
                  <a:lnTo>
                    <a:pt x="593" y="344"/>
                  </a:lnTo>
                  <a:lnTo>
                    <a:pt x="590" y="347"/>
                  </a:lnTo>
                  <a:lnTo>
                    <a:pt x="590" y="347"/>
                  </a:lnTo>
                  <a:lnTo>
                    <a:pt x="587" y="347"/>
                  </a:lnTo>
                  <a:lnTo>
                    <a:pt x="587" y="347"/>
                  </a:lnTo>
                  <a:lnTo>
                    <a:pt x="584" y="347"/>
                  </a:lnTo>
                  <a:lnTo>
                    <a:pt x="578" y="350"/>
                  </a:lnTo>
                  <a:lnTo>
                    <a:pt x="575" y="350"/>
                  </a:lnTo>
                  <a:lnTo>
                    <a:pt x="575" y="353"/>
                  </a:lnTo>
                  <a:lnTo>
                    <a:pt x="572" y="353"/>
                  </a:lnTo>
                  <a:lnTo>
                    <a:pt x="572" y="353"/>
                  </a:lnTo>
                  <a:lnTo>
                    <a:pt x="572" y="356"/>
                  </a:lnTo>
                  <a:lnTo>
                    <a:pt x="572" y="359"/>
                  </a:lnTo>
                  <a:lnTo>
                    <a:pt x="572" y="359"/>
                  </a:lnTo>
                  <a:lnTo>
                    <a:pt x="572" y="359"/>
                  </a:lnTo>
                  <a:lnTo>
                    <a:pt x="572" y="362"/>
                  </a:lnTo>
                  <a:lnTo>
                    <a:pt x="572" y="362"/>
                  </a:lnTo>
                  <a:lnTo>
                    <a:pt x="572" y="365"/>
                  </a:lnTo>
                  <a:lnTo>
                    <a:pt x="572" y="365"/>
                  </a:lnTo>
                  <a:lnTo>
                    <a:pt x="572" y="368"/>
                  </a:lnTo>
                  <a:lnTo>
                    <a:pt x="572" y="368"/>
                  </a:lnTo>
                  <a:lnTo>
                    <a:pt x="572" y="368"/>
                  </a:lnTo>
                  <a:lnTo>
                    <a:pt x="572" y="368"/>
                  </a:lnTo>
                  <a:lnTo>
                    <a:pt x="569" y="368"/>
                  </a:lnTo>
                  <a:lnTo>
                    <a:pt x="569" y="368"/>
                  </a:lnTo>
                  <a:lnTo>
                    <a:pt x="569" y="368"/>
                  </a:lnTo>
                  <a:lnTo>
                    <a:pt x="566" y="371"/>
                  </a:lnTo>
                  <a:lnTo>
                    <a:pt x="566" y="374"/>
                  </a:lnTo>
                  <a:lnTo>
                    <a:pt x="569" y="377"/>
                  </a:lnTo>
                  <a:lnTo>
                    <a:pt x="569" y="380"/>
                  </a:lnTo>
                  <a:lnTo>
                    <a:pt x="569" y="380"/>
                  </a:lnTo>
                  <a:lnTo>
                    <a:pt x="569" y="383"/>
                  </a:lnTo>
                  <a:lnTo>
                    <a:pt x="569" y="386"/>
                  </a:lnTo>
                  <a:lnTo>
                    <a:pt x="569" y="386"/>
                  </a:lnTo>
                  <a:lnTo>
                    <a:pt x="569" y="389"/>
                  </a:lnTo>
                  <a:lnTo>
                    <a:pt x="566" y="395"/>
                  </a:lnTo>
                  <a:lnTo>
                    <a:pt x="563" y="398"/>
                  </a:lnTo>
                  <a:lnTo>
                    <a:pt x="563" y="401"/>
                  </a:lnTo>
                  <a:lnTo>
                    <a:pt x="563" y="401"/>
                  </a:lnTo>
                  <a:lnTo>
                    <a:pt x="563" y="404"/>
                  </a:lnTo>
                  <a:lnTo>
                    <a:pt x="563" y="404"/>
                  </a:lnTo>
                  <a:lnTo>
                    <a:pt x="560" y="407"/>
                  </a:lnTo>
                  <a:lnTo>
                    <a:pt x="560" y="407"/>
                  </a:lnTo>
                  <a:lnTo>
                    <a:pt x="560" y="407"/>
                  </a:lnTo>
                  <a:lnTo>
                    <a:pt x="557" y="407"/>
                  </a:lnTo>
                  <a:lnTo>
                    <a:pt x="557" y="411"/>
                  </a:lnTo>
                  <a:lnTo>
                    <a:pt x="554" y="414"/>
                  </a:lnTo>
                  <a:lnTo>
                    <a:pt x="554" y="417"/>
                  </a:lnTo>
                  <a:lnTo>
                    <a:pt x="554" y="417"/>
                  </a:lnTo>
                  <a:lnTo>
                    <a:pt x="554" y="420"/>
                  </a:lnTo>
                  <a:lnTo>
                    <a:pt x="554" y="423"/>
                  </a:lnTo>
                  <a:lnTo>
                    <a:pt x="554" y="426"/>
                  </a:lnTo>
                  <a:lnTo>
                    <a:pt x="557" y="429"/>
                  </a:lnTo>
                  <a:lnTo>
                    <a:pt x="557" y="429"/>
                  </a:lnTo>
                  <a:lnTo>
                    <a:pt x="560" y="426"/>
                  </a:lnTo>
                  <a:lnTo>
                    <a:pt x="560" y="426"/>
                  </a:lnTo>
                  <a:lnTo>
                    <a:pt x="560" y="426"/>
                  </a:lnTo>
                  <a:lnTo>
                    <a:pt x="563" y="426"/>
                  </a:lnTo>
                  <a:lnTo>
                    <a:pt x="563" y="426"/>
                  </a:lnTo>
                  <a:lnTo>
                    <a:pt x="566" y="429"/>
                  </a:lnTo>
                  <a:lnTo>
                    <a:pt x="569" y="429"/>
                  </a:lnTo>
                  <a:lnTo>
                    <a:pt x="572" y="429"/>
                  </a:lnTo>
                  <a:lnTo>
                    <a:pt x="572" y="429"/>
                  </a:lnTo>
                  <a:lnTo>
                    <a:pt x="575" y="429"/>
                  </a:lnTo>
                  <a:lnTo>
                    <a:pt x="575" y="429"/>
                  </a:lnTo>
                  <a:lnTo>
                    <a:pt x="575" y="426"/>
                  </a:lnTo>
                  <a:lnTo>
                    <a:pt x="575" y="426"/>
                  </a:lnTo>
                  <a:lnTo>
                    <a:pt x="575" y="423"/>
                  </a:lnTo>
                  <a:lnTo>
                    <a:pt x="575" y="423"/>
                  </a:lnTo>
                  <a:lnTo>
                    <a:pt x="572" y="420"/>
                  </a:lnTo>
                  <a:lnTo>
                    <a:pt x="572" y="420"/>
                  </a:lnTo>
                  <a:lnTo>
                    <a:pt x="572" y="420"/>
                  </a:lnTo>
                  <a:lnTo>
                    <a:pt x="572" y="417"/>
                  </a:lnTo>
                  <a:lnTo>
                    <a:pt x="572" y="417"/>
                  </a:lnTo>
                  <a:lnTo>
                    <a:pt x="572" y="417"/>
                  </a:lnTo>
                  <a:lnTo>
                    <a:pt x="575" y="414"/>
                  </a:lnTo>
                  <a:lnTo>
                    <a:pt x="578" y="414"/>
                  </a:lnTo>
                  <a:lnTo>
                    <a:pt x="581" y="414"/>
                  </a:lnTo>
                  <a:lnTo>
                    <a:pt x="584" y="411"/>
                  </a:lnTo>
                  <a:lnTo>
                    <a:pt x="587" y="411"/>
                  </a:lnTo>
                  <a:lnTo>
                    <a:pt x="587" y="411"/>
                  </a:lnTo>
                  <a:lnTo>
                    <a:pt x="587" y="411"/>
                  </a:lnTo>
                  <a:lnTo>
                    <a:pt x="593" y="411"/>
                  </a:lnTo>
                  <a:lnTo>
                    <a:pt x="597" y="411"/>
                  </a:lnTo>
                  <a:lnTo>
                    <a:pt x="600" y="414"/>
                  </a:lnTo>
                  <a:lnTo>
                    <a:pt x="603" y="414"/>
                  </a:lnTo>
                  <a:lnTo>
                    <a:pt x="603" y="414"/>
                  </a:lnTo>
                  <a:lnTo>
                    <a:pt x="603" y="417"/>
                  </a:lnTo>
                  <a:lnTo>
                    <a:pt x="606" y="423"/>
                  </a:lnTo>
                  <a:lnTo>
                    <a:pt x="606" y="432"/>
                  </a:lnTo>
                  <a:lnTo>
                    <a:pt x="606" y="432"/>
                  </a:lnTo>
                  <a:lnTo>
                    <a:pt x="606" y="435"/>
                  </a:lnTo>
                  <a:lnTo>
                    <a:pt x="606" y="435"/>
                  </a:lnTo>
                  <a:lnTo>
                    <a:pt x="603" y="435"/>
                  </a:lnTo>
                  <a:lnTo>
                    <a:pt x="603" y="435"/>
                  </a:lnTo>
                  <a:lnTo>
                    <a:pt x="600" y="438"/>
                  </a:lnTo>
                  <a:lnTo>
                    <a:pt x="600" y="438"/>
                  </a:lnTo>
                  <a:lnTo>
                    <a:pt x="600" y="441"/>
                  </a:lnTo>
                  <a:lnTo>
                    <a:pt x="600" y="441"/>
                  </a:lnTo>
                  <a:lnTo>
                    <a:pt x="600" y="441"/>
                  </a:lnTo>
                  <a:lnTo>
                    <a:pt x="600" y="444"/>
                  </a:lnTo>
                  <a:lnTo>
                    <a:pt x="600" y="450"/>
                  </a:lnTo>
                  <a:lnTo>
                    <a:pt x="600" y="453"/>
                  </a:lnTo>
                  <a:lnTo>
                    <a:pt x="600" y="453"/>
                  </a:lnTo>
                  <a:lnTo>
                    <a:pt x="600" y="456"/>
                  </a:lnTo>
                  <a:lnTo>
                    <a:pt x="600" y="456"/>
                  </a:lnTo>
                  <a:lnTo>
                    <a:pt x="603" y="459"/>
                  </a:lnTo>
                  <a:lnTo>
                    <a:pt x="603" y="462"/>
                  </a:lnTo>
                  <a:lnTo>
                    <a:pt x="600" y="468"/>
                  </a:lnTo>
                  <a:lnTo>
                    <a:pt x="600" y="471"/>
                  </a:lnTo>
                  <a:lnTo>
                    <a:pt x="600" y="474"/>
                  </a:lnTo>
                  <a:lnTo>
                    <a:pt x="600" y="474"/>
                  </a:lnTo>
                  <a:lnTo>
                    <a:pt x="600" y="474"/>
                  </a:lnTo>
                  <a:lnTo>
                    <a:pt x="600" y="474"/>
                  </a:lnTo>
                  <a:lnTo>
                    <a:pt x="600" y="480"/>
                  </a:lnTo>
                  <a:lnTo>
                    <a:pt x="600" y="480"/>
                  </a:lnTo>
                  <a:lnTo>
                    <a:pt x="600" y="483"/>
                  </a:lnTo>
                  <a:lnTo>
                    <a:pt x="600" y="483"/>
                  </a:lnTo>
                  <a:lnTo>
                    <a:pt x="593" y="493"/>
                  </a:lnTo>
                  <a:lnTo>
                    <a:pt x="590" y="499"/>
                  </a:lnTo>
                  <a:lnTo>
                    <a:pt x="587" y="505"/>
                  </a:lnTo>
                  <a:lnTo>
                    <a:pt x="581" y="508"/>
                  </a:lnTo>
                  <a:lnTo>
                    <a:pt x="566" y="517"/>
                  </a:lnTo>
                  <a:lnTo>
                    <a:pt x="551" y="523"/>
                  </a:lnTo>
                  <a:lnTo>
                    <a:pt x="548" y="523"/>
                  </a:lnTo>
                  <a:lnTo>
                    <a:pt x="545" y="523"/>
                  </a:lnTo>
                  <a:lnTo>
                    <a:pt x="542" y="523"/>
                  </a:lnTo>
                  <a:lnTo>
                    <a:pt x="542" y="523"/>
                  </a:lnTo>
                  <a:lnTo>
                    <a:pt x="539" y="520"/>
                  </a:lnTo>
                  <a:lnTo>
                    <a:pt x="539" y="520"/>
                  </a:lnTo>
                  <a:lnTo>
                    <a:pt x="536" y="517"/>
                  </a:lnTo>
                  <a:lnTo>
                    <a:pt x="536" y="517"/>
                  </a:lnTo>
                  <a:lnTo>
                    <a:pt x="536" y="517"/>
                  </a:lnTo>
                  <a:lnTo>
                    <a:pt x="533" y="517"/>
                  </a:lnTo>
                  <a:lnTo>
                    <a:pt x="533" y="517"/>
                  </a:lnTo>
                  <a:lnTo>
                    <a:pt x="530" y="517"/>
                  </a:lnTo>
                  <a:lnTo>
                    <a:pt x="530" y="517"/>
                  </a:lnTo>
                  <a:lnTo>
                    <a:pt x="527" y="523"/>
                  </a:lnTo>
                  <a:lnTo>
                    <a:pt x="520" y="544"/>
                  </a:lnTo>
                  <a:lnTo>
                    <a:pt x="520" y="550"/>
                  </a:lnTo>
                  <a:lnTo>
                    <a:pt x="520" y="553"/>
                  </a:lnTo>
                  <a:lnTo>
                    <a:pt x="520" y="556"/>
                  </a:lnTo>
                  <a:lnTo>
                    <a:pt x="520" y="559"/>
                  </a:lnTo>
                  <a:lnTo>
                    <a:pt x="520" y="562"/>
                  </a:lnTo>
                  <a:lnTo>
                    <a:pt x="520" y="566"/>
                  </a:lnTo>
                  <a:lnTo>
                    <a:pt x="517" y="566"/>
                  </a:lnTo>
                  <a:lnTo>
                    <a:pt x="514" y="569"/>
                  </a:lnTo>
                  <a:lnTo>
                    <a:pt x="508" y="572"/>
                  </a:lnTo>
                  <a:lnTo>
                    <a:pt x="505" y="572"/>
                  </a:lnTo>
                  <a:lnTo>
                    <a:pt x="502" y="572"/>
                  </a:lnTo>
                  <a:lnTo>
                    <a:pt x="502" y="575"/>
                  </a:lnTo>
                  <a:lnTo>
                    <a:pt x="499" y="578"/>
                  </a:lnTo>
                  <a:lnTo>
                    <a:pt x="496" y="584"/>
                  </a:lnTo>
                  <a:lnTo>
                    <a:pt x="496" y="587"/>
                  </a:lnTo>
                  <a:lnTo>
                    <a:pt x="496" y="587"/>
                  </a:lnTo>
                  <a:lnTo>
                    <a:pt x="499" y="590"/>
                  </a:lnTo>
                  <a:lnTo>
                    <a:pt x="499" y="590"/>
                  </a:lnTo>
                  <a:lnTo>
                    <a:pt x="496" y="593"/>
                  </a:lnTo>
                  <a:lnTo>
                    <a:pt x="490" y="593"/>
                  </a:lnTo>
                  <a:lnTo>
                    <a:pt x="484" y="596"/>
                  </a:lnTo>
                  <a:lnTo>
                    <a:pt x="481" y="596"/>
                  </a:lnTo>
                  <a:lnTo>
                    <a:pt x="481" y="596"/>
                  </a:lnTo>
                  <a:lnTo>
                    <a:pt x="478" y="596"/>
                  </a:lnTo>
                  <a:lnTo>
                    <a:pt x="478" y="593"/>
                  </a:lnTo>
                  <a:lnTo>
                    <a:pt x="478" y="593"/>
                  </a:lnTo>
                  <a:lnTo>
                    <a:pt x="478" y="593"/>
                  </a:lnTo>
                  <a:lnTo>
                    <a:pt x="475" y="593"/>
                  </a:lnTo>
                  <a:lnTo>
                    <a:pt x="475" y="593"/>
                  </a:lnTo>
                  <a:lnTo>
                    <a:pt x="472" y="596"/>
                  </a:lnTo>
                  <a:lnTo>
                    <a:pt x="472" y="596"/>
                  </a:lnTo>
                  <a:lnTo>
                    <a:pt x="469" y="596"/>
                  </a:lnTo>
                  <a:lnTo>
                    <a:pt x="469" y="593"/>
                  </a:lnTo>
                  <a:lnTo>
                    <a:pt x="469" y="593"/>
                  </a:lnTo>
                  <a:lnTo>
                    <a:pt x="466" y="590"/>
                  </a:lnTo>
                  <a:lnTo>
                    <a:pt x="466" y="590"/>
                  </a:lnTo>
                  <a:lnTo>
                    <a:pt x="466" y="590"/>
                  </a:lnTo>
                  <a:lnTo>
                    <a:pt x="466" y="590"/>
                  </a:lnTo>
                  <a:lnTo>
                    <a:pt x="463" y="593"/>
                  </a:lnTo>
                  <a:lnTo>
                    <a:pt x="463" y="593"/>
                  </a:lnTo>
                  <a:lnTo>
                    <a:pt x="460" y="593"/>
                  </a:lnTo>
                  <a:lnTo>
                    <a:pt x="460" y="590"/>
                  </a:lnTo>
                  <a:lnTo>
                    <a:pt x="457" y="590"/>
                  </a:lnTo>
                  <a:lnTo>
                    <a:pt x="457" y="593"/>
                  </a:lnTo>
                  <a:lnTo>
                    <a:pt x="457" y="596"/>
                  </a:lnTo>
                  <a:lnTo>
                    <a:pt x="457" y="602"/>
                  </a:lnTo>
                  <a:lnTo>
                    <a:pt x="457" y="605"/>
                  </a:lnTo>
                  <a:lnTo>
                    <a:pt x="457" y="611"/>
                  </a:lnTo>
                  <a:lnTo>
                    <a:pt x="454" y="611"/>
                  </a:lnTo>
                  <a:lnTo>
                    <a:pt x="454" y="614"/>
                  </a:lnTo>
                  <a:lnTo>
                    <a:pt x="454" y="614"/>
                  </a:lnTo>
                  <a:lnTo>
                    <a:pt x="454" y="614"/>
                  </a:lnTo>
                  <a:lnTo>
                    <a:pt x="457" y="614"/>
                  </a:lnTo>
                  <a:lnTo>
                    <a:pt x="457" y="617"/>
                  </a:lnTo>
                  <a:lnTo>
                    <a:pt x="457" y="617"/>
                  </a:lnTo>
                  <a:lnTo>
                    <a:pt x="460" y="617"/>
                  </a:lnTo>
                  <a:lnTo>
                    <a:pt x="463" y="617"/>
                  </a:lnTo>
                  <a:lnTo>
                    <a:pt x="463" y="617"/>
                  </a:lnTo>
                  <a:lnTo>
                    <a:pt x="463" y="617"/>
                  </a:lnTo>
                  <a:lnTo>
                    <a:pt x="463" y="620"/>
                  </a:lnTo>
                  <a:lnTo>
                    <a:pt x="463" y="620"/>
                  </a:lnTo>
                  <a:lnTo>
                    <a:pt x="460" y="626"/>
                  </a:lnTo>
                  <a:lnTo>
                    <a:pt x="460" y="629"/>
                  </a:lnTo>
                  <a:lnTo>
                    <a:pt x="457" y="632"/>
                  </a:lnTo>
                  <a:lnTo>
                    <a:pt x="460" y="632"/>
                  </a:lnTo>
                  <a:lnTo>
                    <a:pt x="460" y="638"/>
                  </a:lnTo>
                  <a:lnTo>
                    <a:pt x="460" y="641"/>
                  </a:lnTo>
                  <a:lnTo>
                    <a:pt x="457" y="645"/>
                  </a:lnTo>
                  <a:lnTo>
                    <a:pt x="441" y="651"/>
                  </a:lnTo>
                  <a:lnTo>
                    <a:pt x="438" y="651"/>
                  </a:lnTo>
                  <a:lnTo>
                    <a:pt x="429" y="651"/>
                  </a:lnTo>
                  <a:lnTo>
                    <a:pt x="429" y="648"/>
                  </a:lnTo>
                  <a:lnTo>
                    <a:pt x="426" y="645"/>
                  </a:lnTo>
                  <a:lnTo>
                    <a:pt x="426" y="645"/>
                  </a:lnTo>
                  <a:lnTo>
                    <a:pt x="426" y="641"/>
                  </a:lnTo>
                  <a:lnTo>
                    <a:pt x="426" y="638"/>
                  </a:lnTo>
                  <a:lnTo>
                    <a:pt x="426" y="638"/>
                  </a:lnTo>
                  <a:lnTo>
                    <a:pt x="423" y="635"/>
                  </a:lnTo>
                  <a:lnTo>
                    <a:pt x="420" y="635"/>
                  </a:lnTo>
                  <a:lnTo>
                    <a:pt x="411" y="629"/>
                  </a:lnTo>
                  <a:lnTo>
                    <a:pt x="408" y="629"/>
                  </a:lnTo>
                  <a:lnTo>
                    <a:pt x="405" y="629"/>
                  </a:lnTo>
                  <a:lnTo>
                    <a:pt x="405" y="629"/>
                  </a:lnTo>
                  <a:lnTo>
                    <a:pt x="402" y="629"/>
                  </a:lnTo>
                  <a:lnTo>
                    <a:pt x="402" y="629"/>
                  </a:lnTo>
                  <a:lnTo>
                    <a:pt x="390" y="629"/>
                  </a:lnTo>
                  <a:lnTo>
                    <a:pt x="387" y="629"/>
                  </a:lnTo>
                  <a:lnTo>
                    <a:pt x="387" y="629"/>
                  </a:lnTo>
                  <a:lnTo>
                    <a:pt x="384" y="629"/>
                  </a:lnTo>
                  <a:lnTo>
                    <a:pt x="374" y="629"/>
                  </a:lnTo>
                  <a:lnTo>
                    <a:pt x="374" y="632"/>
                  </a:lnTo>
                  <a:lnTo>
                    <a:pt x="374" y="632"/>
                  </a:lnTo>
                  <a:lnTo>
                    <a:pt x="374" y="635"/>
                  </a:lnTo>
                  <a:lnTo>
                    <a:pt x="374" y="635"/>
                  </a:lnTo>
                  <a:lnTo>
                    <a:pt x="374" y="638"/>
                  </a:lnTo>
                  <a:lnTo>
                    <a:pt x="374" y="638"/>
                  </a:lnTo>
                  <a:lnTo>
                    <a:pt x="368" y="645"/>
                  </a:lnTo>
                  <a:lnTo>
                    <a:pt x="365" y="648"/>
                  </a:lnTo>
                  <a:lnTo>
                    <a:pt x="362" y="648"/>
                  </a:lnTo>
                  <a:lnTo>
                    <a:pt x="362" y="648"/>
                  </a:lnTo>
                  <a:lnTo>
                    <a:pt x="362" y="648"/>
                  </a:lnTo>
                  <a:lnTo>
                    <a:pt x="362" y="645"/>
                  </a:lnTo>
                  <a:lnTo>
                    <a:pt x="365" y="645"/>
                  </a:lnTo>
                  <a:lnTo>
                    <a:pt x="365" y="641"/>
                  </a:lnTo>
                  <a:lnTo>
                    <a:pt x="365" y="641"/>
                  </a:lnTo>
                  <a:lnTo>
                    <a:pt x="365" y="641"/>
                  </a:lnTo>
                  <a:lnTo>
                    <a:pt x="359" y="641"/>
                  </a:lnTo>
                  <a:lnTo>
                    <a:pt x="359" y="638"/>
                  </a:lnTo>
                  <a:lnTo>
                    <a:pt x="356" y="635"/>
                  </a:lnTo>
                  <a:lnTo>
                    <a:pt x="353" y="635"/>
                  </a:lnTo>
                  <a:lnTo>
                    <a:pt x="353" y="635"/>
                  </a:lnTo>
                  <a:lnTo>
                    <a:pt x="353" y="635"/>
                  </a:lnTo>
                  <a:lnTo>
                    <a:pt x="353" y="635"/>
                  </a:lnTo>
                  <a:lnTo>
                    <a:pt x="338" y="641"/>
                  </a:lnTo>
                  <a:lnTo>
                    <a:pt x="329" y="645"/>
                  </a:lnTo>
                  <a:lnTo>
                    <a:pt x="329" y="645"/>
                  </a:lnTo>
                  <a:lnTo>
                    <a:pt x="329" y="645"/>
                  </a:lnTo>
                  <a:lnTo>
                    <a:pt x="326" y="648"/>
                  </a:lnTo>
                  <a:lnTo>
                    <a:pt x="326" y="648"/>
                  </a:lnTo>
                  <a:lnTo>
                    <a:pt x="326" y="648"/>
                  </a:lnTo>
                  <a:lnTo>
                    <a:pt x="326" y="651"/>
                  </a:lnTo>
                  <a:lnTo>
                    <a:pt x="326" y="657"/>
                  </a:lnTo>
                  <a:lnTo>
                    <a:pt x="326" y="660"/>
                  </a:lnTo>
                  <a:lnTo>
                    <a:pt x="326" y="660"/>
                  </a:lnTo>
                  <a:lnTo>
                    <a:pt x="326" y="660"/>
                  </a:lnTo>
                  <a:lnTo>
                    <a:pt x="323" y="663"/>
                  </a:lnTo>
                  <a:lnTo>
                    <a:pt x="323" y="663"/>
                  </a:lnTo>
                  <a:lnTo>
                    <a:pt x="323" y="660"/>
                  </a:lnTo>
                  <a:lnTo>
                    <a:pt x="320" y="663"/>
                  </a:lnTo>
                  <a:lnTo>
                    <a:pt x="320" y="666"/>
                  </a:lnTo>
                  <a:lnTo>
                    <a:pt x="317" y="666"/>
                  </a:lnTo>
                  <a:lnTo>
                    <a:pt x="320" y="666"/>
                  </a:lnTo>
                  <a:lnTo>
                    <a:pt x="323" y="669"/>
                  </a:lnTo>
                  <a:lnTo>
                    <a:pt x="323" y="669"/>
                  </a:lnTo>
                  <a:lnTo>
                    <a:pt x="326" y="669"/>
                  </a:lnTo>
                  <a:lnTo>
                    <a:pt x="326" y="666"/>
                  </a:lnTo>
                  <a:lnTo>
                    <a:pt x="329" y="669"/>
                  </a:lnTo>
                  <a:lnTo>
                    <a:pt x="332" y="669"/>
                  </a:lnTo>
                  <a:lnTo>
                    <a:pt x="332" y="669"/>
                  </a:lnTo>
                  <a:lnTo>
                    <a:pt x="332" y="678"/>
                  </a:lnTo>
                  <a:lnTo>
                    <a:pt x="335" y="681"/>
                  </a:lnTo>
                  <a:lnTo>
                    <a:pt x="335" y="687"/>
                  </a:lnTo>
                  <a:lnTo>
                    <a:pt x="335" y="687"/>
                  </a:lnTo>
                  <a:lnTo>
                    <a:pt x="335" y="690"/>
                  </a:lnTo>
                  <a:lnTo>
                    <a:pt x="338" y="693"/>
                  </a:lnTo>
                  <a:lnTo>
                    <a:pt x="338" y="693"/>
                  </a:lnTo>
                  <a:lnTo>
                    <a:pt x="338" y="696"/>
                  </a:lnTo>
                  <a:lnTo>
                    <a:pt x="338" y="696"/>
                  </a:lnTo>
                  <a:lnTo>
                    <a:pt x="332" y="693"/>
                  </a:lnTo>
                  <a:lnTo>
                    <a:pt x="332" y="724"/>
                  </a:lnTo>
                  <a:lnTo>
                    <a:pt x="332" y="724"/>
                  </a:lnTo>
                  <a:lnTo>
                    <a:pt x="335" y="736"/>
                  </a:lnTo>
                  <a:lnTo>
                    <a:pt x="338" y="742"/>
                  </a:lnTo>
                  <a:lnTo>
                    <a:pt x="341" y="751"/>
                  </a:lnTo>
                  <a:lnTo>
                    <a:pt x="341" y="754"/>
                  </a:lnTo>
                  <a:lnTo>
                    <a:pt x="341" y="754"/>
                  </a:lnTo>
                  <a:lnTo>
                    <a:pt x="341" y="757"/>
                  </a:lnTo>
                  <a:lnTo>
                    <a:pt x="341" y="757"/>
                  </a:lnTo>
                  <a:lnTo>
                    <a:pt x="344" y="757"/>
                  </a:lnTo>
                  <a:lnTo>
                    <a:pt x="344" y="757"/>
                  </a:lnTo>
                  <a:lnTo>
                    <a:pt x="344" y="757"/>
                  </a:lnTo>
                  <a:lnTo>
                    <a:pt x="344" y="754"/>
                  </a:lnTo>
                  <a:lnTo>
                    <a:pt x="347" y="751"/>
                  </a:lnTo>
                  <a:lnTo>
                    <a:pt x="347" y="751"/>
                  </a:lnTo>
                  <a:lnTo>
                    <a:pt x="347" y="751"/>
                  </a:lnTo>
                  <a:lnTo>
                    <a:pt x="347" y="751"/>
                  </a:lnTo>
                  <a:lnTo>
                    <a:pt x="347" y="751"/>
                  </a:lnTo>
                  <a:lnTo>
                    <a:pt x="347" y="751"/>
                  </a:lnTo>
                  <a:lnTo>
                    <a:pt x="347" y="751"/>
                  </a:lnTo>
                  <a:lnTo>
                    <a:pt x="347" y="754"/>
                  </a:lnTo>
                  <a:lnTo>
                    <a:pt x="347" y="757"/>
                  </a:lnTo>
                  <a:lnTo>
                    <a:pt x="347" y="760"/>
                  </a:lnTo>
                  <a:lnTo>
                    <a:pt x="347" y="763"/>
                  </a:lnTo>
                  <a:lnTo>
                    <a:pt x="350" y="766"/>
                  </a:lnTo>
                  <a:lnTo>
                    <a:pt x="350" y="769"/>
                  </a:lnTo>
                  <a:lnTo>
                    <a:pt x="350" y="769"/>
                  </a:lnTo>
                  <a:lnTo>
                    <a:pt x="353" y="769"/>
                  </a:lnTo>
                  <a:lnTo>
                    <a:pt x="353" y="772"/>
                  </a:lnTo>
                  <a:lnTo>
                    <a:pt x="356" y="772"/>
                  </a:lnTo>
                  <a:lnTo>
                    <a:pt x="356" y="769"/>
                  </a:lnTo>
                  <a:lnTo>
                    <a:pt x="356" y="769"/>
                  </a:lnTo>
                  <a:lnTo>
                    <a:pt x="359" y="769"/>
                  </a:lnTo>
                  <a:lnTo>
                    <a:pt x="359" y="769"/>
                  </a:lnTo>
                  <a:lnTo>
                    <a:pt x="359" y="772"/>
                  </a:lnTo>
                  <a:lnTo>
                    <a:pt x="359" y="772"/>
                  </a:lnTo>
                  <a:lnTo>
                    <a:pt x="362" y="772"/>
                  </a:lnTo>
                  <a:lnTo>
                    <a:pt x="362" y="775"/>
                  </a:lnTo>
                  <a:lnTo>
                    <a:pt x="359" y="778"/>
                  </a:lnTo>
                  <a:lnTo>
                    <a:pt x="356" y="781"/>
                  </a:lnTo>
                  <a:lnTo>
                    <a:pt x="356" y="784"/>
                  </a:lnTo>
                  <a:lnTo>
                    <a:pt x="356" y="784"/>
                  </a:lnTo>
                  <a:lnTo>
                    <a:pt x="356" y="787"/>
                  </a:lnTo>
                  <a:lnTo>
                    <a:pt x="359" y="787"/>
                  </a:lnTo>
                  <a:lnTo>
                    <a:pt x="362" y="790"/>
                  </a:lnTo>
                  <a:lnTo>
                    <a:pt x="362" y="790"/>
                  </a:lnTo>
                  <a:lnTo>
                    <a:pt x="362" y="793"/>
                  </a:lnTo>
                  <a:lnTo>
                    <a:pt x="359" y="800"/>
                  </a:lnTo>
                  <a:lnTo>
                    <a:pt x="359" y="803"/>
                  </a:lnTo>
                  <a:lnTo>
                    <a:pt x="359" y="803"/>
                  </a:lnTo>
                  <a:lnTo>
                    <a:pt x="359" y="806"/>
                  </a:lnTo>
                  <a:lnTo>
                    <a:pt x="359" y="809"/>
                  </a:lnTo>
                  <a:lnTo>
                    <a:pt x="359" y="809"/>
                  </a:lnTo>
                  <a:lnTo>
                    <a:pt x="359" y="809"/>
                  </a:lnTo>
                  <a:lnTo>
                    <a:pt x="359" y="812"/>
                  </a:lnTo>
                  <a:lnTo>
                    <a:pt x="356" y="812"/>
                  </a:lnTo>
                  <a:lnTo>
                    <a:pt x="356" y="812"/>
                  </a:lnTo>
                  <a:lnTo>
                    <a:pt x="356" y="815"/>
                  </a:lnTo>
                  <a:lnTo>
                    <a:pt x="353" y="815"/>
                  </a:lnTo>
                  <a:lnTo>
                    <a:pt x="353" y="815"/>
                  </a:lnTo>
                  <a:lnTo>
                    <a:pt x="350" y="815"/>
                  </a:lnTo>
                  <a:lnTo>
                    <a:pt x="350" y="815"/>
                  </a:lnTo>
                  <a:lnTo>
                    <a:pt x="350" y="818"/>
                  </a:lnTo>
                  <a:lnTo>
                    <a:pt x="350" y="821"/>
                  </a:lnTo>
                  <a:lnTo>
                    <a:pt x="353" y="830"/>
                  </a:lnTo>
                  <a:lnTo>
                    <a:pt x="353" y="833"/>
                  </a:lnTo>
                  <a:lnTo>
                    <a:pt x="353" y="836"/>
                  </a:lnTo>
                  <a:lnTo>
                    <a:pt x="353" y="836"/>
                  </a:lnTo>
                  <a:lnTo>
                    <a:pt x="350" y="836"/>
                  </a:lnTo>
                  <a:lnTo>
                    <a:pt x="350" y="836"/>
                  </a:lnTo>
                  <a:lnTo>
                    <a:pt x="347" y="839"/>
                  </a:lnTo>
                  <a:lnTo>
                    <a:pt x="344" y="842"/>
                  </a:lnTo>
                  <a:lnTo>
                    <a:pt x="344" y="842"/>
                  </a:lnTo>
                  <a:lnTo>
                    <a:pt x="344" y="842"/>
                  </a:lnTo>
                  <a:lnTo>
                    <a:pt x="344" y="845"/>
                  </a:lnTo>
                  <a:lnTo>
                    <a:pt x="344" y="845"/>
                  </a:lnTo>
                  <a:lnTo>
                    <a:pt x="344" y="848"/>
                  </a:lnTo>
                  <a:lnTo>
                    <a:pt x="350" y="854"/>
                  </a:lnTo>
                  <a:lnTo>
                    <a:pt x="353" y="860"/>
                  </a:lnTo>
                  <a:lnTo>
                    <a:pt x="350" y="863"/>
                  </a:lnTo>
                  <a:lnTo>
                    <a:pt x="350" y="863"/>
                  </a:lnTo>
                  <a:lnTo>
                    <a:pt x="347" y="863"/>
                  </a:lnTo>
                  <a:lnTo>
                    <a:pt x="344" y="860"/>
                  </a:lnTo>
                  <a:lnTo>
                    <a:pt x="344" y="860"/>
                  </a:lnTo>
                  <a:lnTo>
                    <a:pt x="344" y="860"/>
                  </a:lnTo>
                  <a:lnTo>
                    <a:pt x="344" y="863"/>
                  </a:lnTo>
                  <a:lnTo>
                    <a:pt x="344" y="863"/>
                  </a:lnTo>
                  <a:lnTo>
                    <a:pt x="350" y="869"/>
                  </a:lnTo>
                  <a:lnTo>
                    <a:pt x="350" y="869"/>
                  </a:lnTo>
                  <a:lnTo>
                    <a:pt x="350" y="872"/>
                  </a:lnTo>
                  <a:lnTo>
                    <a:pt x="353" y="875"/>
                  </a:lnTo>
                  <a:lnTo>
                    <a:pt x="353" y="879"/>
                  </a:lnTo>
                  <a:lnTo>
                    <a:pt x="356" y="885"/>
                  </a:lnTo>
                  <a:lnTo>
                    <a:pt x="356" y="885"/>
                  </a:lnTo>
                  <a:lnTo>
                    <a:pt x="356" y="888"/>
                  </a:lnTo>
                  <a:lnTo>
                    <a:pt x="356" y="888"/>
                  </a:lnTo>
                  <a:lnTo>
                    <a:pt x="356" y="888"/>
                  </a:lnTo>
                  <a:lnTo>
                    <a:pt x="356" y="888"/>
                  </a:lnTo>
                  <a:lnTo>
                    <a:pt x="353" y="888"/>
                  </a:lnTo>
                  <a:lnTo>
                    <a:pt x="353" y="885"/>
                  </a:lnTo>
                  <a:lnTo>
                    <a:pt x="350" y="882"/>
                  </a:lnTo>
                  <a:lnTo>
                    <a:pt x="350" y="882"/>
                  </a:lnTo>
                  <a:lnTo>
                    <a:pt x="350" y="882"/>
                  </a:lnTo>
                  <a:lnTo>
                    <a:pt x="350" y="882"/>
                  </a:lnTo>
                  <a:lnTo>
                    <a:pt x="347" y="882"/>
                  </a:lnTo>
                  <a:lnTo>
                    <a:pt x="344" y="882"/>
                  </a:lnTo>
                  <a:lnTo>
                    <a:pt x="341" y="882"/>
                  </a:lnTo>
                  <a:lnTo>
                    <a:pt x="335" y="888"/>
                  </a:lnTo>
                  <a:lnTo>
                    <a:pt x="335" y="888"/>
                  </a:lnTo>
                  <a:lnTo>
                    <a:pt x="332" y="888"/>
                  </a:lnTo>
                  <a:lnTo>
                    <a:pt x="329" y="888"/>
                  </a:lnTo>
                  <a:lnTo>
                    <a:pt x="329" y="888"/>
                  </a:lnTo>
                  <a:lnTo>
                    <a:pt x="326" y="888"/>
                  </a:lnTo>
                  <a:lnTo>
                    <a:pt x="314" y="888"/>
                  </a:lnTo>
                  <a:lnTo>
                    <a:pt x="310" y="888"/>
                  </a:lnTo>
                  <a:lnTo>
                    <a:pt x="310" y="888"/>
                  </a:lnTo>
                  <a:lnTo>
                    <a:pt x="310" y="891"/>
                  </a:lnTo>
                  <a:lnTo>
                    <a:pt x="310" y="891"/>
                  </a:lnTo>
                  <a:lnTo>
                    <a:pt x="304" y="897"/>
                  </a:lnTo>
                  <a:lnTo>
                    <a:pt x="304" y="897"/>
                  </a:lnTo>
                  <a:lnTo>
                    <a:pt x="304" y="897"/>
                  </a:lnTo>
                  <a:lnTo>
                    <a:pt x="304" y="897"/>
                  </a:lnTo>
                  <a:lnTo>
                    <a:pt x="307" y="900"/>
                  </a:lnTo>
                  <a:lnTo>
                    <a:pt x="307" y="903"/>
                  </a:lnTo>
                  <a:lnTo>
                    <a:pt x="307" y="903"/>
                  </a:lnTo>
                  <a:lnTo>
                    <a:pt x="307" y="906"/>
                  </a:lnTo>
                  <a:lnTo>
                    <a:pt x="310" y="909"/>
                  </a:lnTo>
                  <a:lnTo>
                    <a:pt x="310" y="909"/>
                  </a:lnTo>
                  <a:lnTo>
                    <a:pt x="307" y="912"/>
                  </a:lnTo>
                  <a:lnTo>
                    <a:pt x="301" y="915"/>
                  </a:lnTo>
                  <a:lnTo>
                    <a:pt x="301" y="915"/>
                  </a:lnTo>
                  <a:lnTo>
                    <a:pt x="301" y="915"/>
                  </a:lnTo>
                  <a:lnTo>
                    <a:pt x="298" y="915"/>
                  </a:lnTo>
                  <a:lnTo>
                    <a:pt x="298" y="912"/>
                  </a:lnTo>
                  <a:lnTo>
                    <a:pt x="298" y="912"/>
                  </a:lnTo>
                  <a:lnTo>
                    <a:pt x="298" y="912"/>
                  </a:lnTo>
                  <a:lnTo>
                    <a:pt x="298" y="912"/>
                  </a:lnTo>
                  <a:lnTo>
                    <a:pt x="298" y="912"/>
                  </a:lnTo>
                  <a:lnTo>
                    <a:pt x="295" y="918"/>
                  </a:lnTo>
                  <a:lnTo>
                    <a:pt x="295" y="918"/>
                  </a:lnTo>
                  <a:lnTo>
                    <a:pt x="295" y="921"/>
                  </a:lnTo>
                  <a:lnTo>
                    <a:pt x="292" y="924"/>
                  </a:lnTo>
                  <a:lnTo>
                    <a:pt x="286" y="930"/>
                  </a:lnTo>
                  <a:lnTo>
                    <a:pt x="286" y="930"/>
                  </a:lnTo>
                  <a:lnTo>
                    <a:pt x="283" y="930"/>
                  </a:lnTo>
                  <a:lnTo>
                    <a:pt x="280" y="930"/>
                  </a:lnTo>
                  <a:lnTo>
                    <a:pt x="280" y="930"/>
                  </a:lnTo>
                  <a:lnTo>
                    <a:pt x="277" y="930"/>
                  </a:lnTo>
                  <a:lnTo>
                    <a:pt x="274" y="927"/>
                  </a:lnTo>
                  <a:lnTo>
                    <a:pt x="274" y="927"/>
                  </a:lnTo>
                  <a:lnTo>
                    <a:pt x="274" y="927"/>
                  </a:lnTo>
                  <a:lnTo>
                    <a:pt x="274" y="927"/>
                  </a:lnTo>
                  <a:lnTo>
                    <a:pt x="274" y="924"/>
                  </a:lnTo>
                  <a:lnTo>
                    <a:pt x="274" y="921"/>
                  </a:lnTo>
                  <a:lnTo>
                    <a:pt x="274" y="921"/>
                  </a:lnTo>
                  <a:lnTo>
                    <a:pt x="274" y="921"/>
                  </a:lnTo>
                  <a:lnTo>
                    <a:pt x="277" y="918"/>
                  </a:lnTo>
                  <a:lnTo>
                    <a:pt x="280" y="918"/>
                  </a:lnTo>
                  <a:lnTo>
                    <a:pt x="280" y="918"/>
                  </a:lnTo>
                  <a:lnTo>
                    <a:pt x="280" y="918"/>
                  </a:lnTo>
                  <a:lnTo>
                    <a:pt x="280" y="915"/>
                  </a:lnTo>
                  <a:lnTo>
                    <a:pt x="280" y="915"/>
                  </a:lnTo>
                  <a:lnTo>
                    <a:pt x="280" y="909"/>
                  </a:lnTo>
                  <a:lnTo>
                    <a:pt x="280" y="906"/>
                  </a:lnTo>
                  <a:lnTo>
                    <a:pt x="280" y="906"/>
                  </a:lnTo>
                  <a:lnTo>
                    <a:pt x="280" y="903"/>
                  </a:lnTo>
                  <a:lnTo>
                    <a:pt x="280" y="903"/>
                  </a:lnTo>
                  <a:lnTo>
                    <a:pt x="280" y="900"/>
                  </a:lnTo>
                  <a:lnTo>
                    <a:pt x="283" y="897"/>
                  </a:lnTo>
                  <a:lnTo>
                    <a:pt x="286" y="897"/>
                  </a:lnTo>
                  <a:lnTo>
                    <a:pt x="286" y="897"/>
                  </a:lnTo>
                  <a:lnTo>
                    <a:pt x="286" y="897"/>
                  </a:lnTo>
                  <a:lnTo>
                    <a:pt x="289" y="900"/>
                  </a:lnTo>
                  <a:lnTo>
                    <a:pt x="289" y="900"/>
                  </a:lnTo>
                  <a:lnTo>
                    <a:pt x="289" y="900"/>
                  </a:lnTo>
                  <a:lnTo>
                    <a:pt x="292" y="900"/>
                  </a:lnTo>
                  <a:lnTo>
                    <a:pt x="292" y="897"/>
                  </a:lnTo>
                  <a:lnTo>
                    <a:pt x="295" y="897"/>
                  </a:lnTo>
                  <a:lnTo>
                    <a:pt x="295" y="894"/>
                  </a:lnTo>
                  <a:lnTo>
                    <a:pt x="295" y="891"/>
                  </a:lnTo>
                  <a:lnTo>
                    <a:pt x="295" y="891"/>
                  </a:lnTo>
                  <a:lnTo>
                    <a:pt x="295" y="891"/>
                  </a:lnTo>
                  <a:lnTo>
                    <a:pt x="295" y="891"/>
                  </a:lnTo>
                  <a:lnTo>
                    <a:pt x="295" y="888"/>
                  </a:lnTo>
                  <a:lnTo>
                    <a:pt x="295" y="888"/>
                  </a:lnTo>
                  <a:lnTo>
                    <a:pt x="283" y="888"/>
                  </a:lnTo>
                  <a:lnTo>
                    <a:pt x="280" y="888"/>
                  </a:lnTo>
                  <a:lnTo>
                    <a:pt x="277" y="888"/>
                  </a:lnTo>
                  <a:lnTo>
                    <a:pt x="277" y="888"/>
                  </a:lnTo>
                  <a:lnTo>
                    <a:pt x="277" y="885"/>
                  </a:lnTo>
                  <a:lnTo>
                    <a:pt x="274" y="882"/>
                  </a:lnTo>
                  <a:lnTo>
                    <a:pt x="274" y="882"/>
                  </a:lnTo>
                  <a:lnTo>
                    <a:pt x="274" y="882"/>
                  </a:lnTo>
                  <a:lnTo>
                    <a:pt x="271" y="882"/>
                  </a:lnTo>
                  <a:lnTo>
                    <a:pt x="268" y="882"/>
                  </a:lnTo>
                  <a:lnTo>
                    <a:pt x="262" y="879"/>
                  </a:lnTo>
                  <a:lnTo>
                    <a:pt x="256" y="879"/>
                  </a:lnTo>
                  <a:lnTo>
                    <a:pt x="250" y="872"/>
                  </a:lnTo>
                  <a:lnTo>
                    <a:pt x="247" y="872"/>
                  </a:lnTo>
                  <a:lnTo>
                    <a:pt x="247" y="869"/>
                  </a:lnTo>
                  <a:lnTo>
                    <a:pt x="247" y="869"/>
                  </a:lnTo>
                  <a:lnTo>
                    <a:pt x="247" y="869"/>
                  </a:lnTo>
                  <a:lnTo>
                    <a:pt x="244" y="860"/>
                  </a:lnTo>
                  <a:lnTo>
                    <a:pt x="241" y="854"/>
                  </a:lnTo>
                  <a:lnTo>
                    <a:pt x="241" y="854"/>
                  </a:lnTo>
                  <a:lnTo>
                    <a:pt x="241" y="854"/>
                  </a:lnTo>
                  <a:lnTo>
                    <a:pt x="244" y="854"/>
                  </a:lnTo>
                  <a:lnTo>
                    <a:pt x="244" y="851"/>
                  </a:lnTo>
                  <a:lnTo>
                    <a:pt x="244" y="851"/>
                  </a:lnTo>
                  <a:lnTo>
                    <a:pt x="244" y="851"/>
                  </a:lnTo>
                  <a:lnTo>
                    <a:pt x="244" y="848"/>
                  </a:lnTo>
                  <a:lnTo>
                    <a:pt x="241" y="845"/>
                  </a:lnTo>
                  <a:lnTo>
                    <a:pt x="241" y="842"/>
                  </a:lnTo>
                  <a:lnTo>
                    <a:pt x="241" y="842"/>
                  </a:lnTo>
                  <a:lnTo>
                    <a:pt x="237" y="839"/>
                  </a:lnTo>
                  <a:lnTo>
                    <a:pt x="237" y="839"/>
                  </a:lnTo>
                  <a:lnTo>
                    <a:pt x="219" y="845"/>
                  </a:lnTo>
                  <a:lnTo>
                    <a:pt x="219" y="845"/>
                  </a:lnTo>
                  <a:lnTo>
                    <a:pt x="219" y="845"/>
                  </a:lnTo>
                  <a:lnTo>
                    <a:pt x="219" y="848"/>
                  </a:lnTo>
                  <a:lnTo>
                    <a:pt x="219" y="854"/>
                  </a:lnTo>
                  <a:lnTo>
                    <a:pt x="219" y="857"/>
                  </a:lnTo>
                  <a:lnTo>
                    <a:pt x="222" y="866"/>
                  </a:lnTo>
                  <a:lnTo>
                    <a:pt x="222" y="869"/>
                  </a:lnTo>
                  <a:lnTo>
                    <a:pt x="222" y="869"/>
                  </a:lnTo>
                  <a:lnTo>
                    <a:pt x="222" y="869"/>
                  </a:lnTo>
                  <a:lnTo>
                    <a:pt x="222" y="872"/>
                  </a:lnTo>
                  <a:lnTo>
                    <a:pt x="222" y="872"/>
                  </a:lnTo>
                  <a:lnTo>
                    <a:pt x="222" y="872"/>
                  </a:lnTo>
                  <a:lnTo>
                    <a:pt x="222" y="872"/>
                  </a:lnTo>
                  <a:lnTo>
                    <a:pt x="219" y="875"/>
                  </a:lnTo>
                  <a:lnTo>
                    <a:pt x="216" y="875"/>
                  </a:lnTo>
                  <a:lnTo>
                    <a:pt x="216" y="875"/>
                  </a:lnTo>
                  <a:lnTo>
                    <a:pt x="216" y="875"/>
                  </a:lnTo>
                  <a:lnTo>
                    <a:pt x="210" y="879"/>
                  </a:lnTo>
                  <a:lnTo>
                    <a:pt x="192" y="860"/>
                  </a:lnTo>
                  <a:lnTo>
                    <a:pt x="186" y="854"/>
                  </a:lnTo>
                  <a:lnTo>
                    <a:pt x="183" y="854"/>
                  </a:lnTo>
                  <a:lnTo>
                    <a:pt x="183" y="854"/>
                  </a:lnTo>
                  <a:lnTo>
                    <a:pt x="180" y="854"/>
                  </a:lnTo>
                  <a:lnTo>
                    <a:pt x="171" y="857"/>
                  </a:lnTo>
                  <a:lnTo>
                    <a:pt x="167" y="845"/>
                  </a:lnTo>
                  <a:lnTo>
                    <a:pt x="158" y="833"/>
                  </a:lnTo>
                  <a:lnTo>
                    <a:pt x="155" y="824"/>
                  </a:lnTo>
                  <a:lnTo>
                    <a:pt x="155" y="812"/>
                  </a:lnTo>
                  <a:lnTo>
                    <a:pt x="161" y="806"/>
                  </a:lnTo>
                  <a:lnTo>
                    <a:pt x="167" y="800"/>
                  </a:lnTo>
                  <a:lnTo>
                    <a:pt x="177" y="800"/>
                  </a:lnTo>
                  <a:lnTo>
                    <a:pt x="183" y="790"/>
                  </a:lnTo>
                  <a:lnTo>
                    <a:pt x="186" y="784"/>
                  </a:lnTo>
                  <a:lnTo>
                    <a:pt x="186" y="781"/>
                  </a:lnTo>
                  <a:lnTo>
                    <a:pt x="183" y="781"/>
                  </a:lnTo>
                  <a:lnTo>
                    <a:pt x="177" y="781"/>
                  </a:lnTo>
                  <a:lnTo>
                    <a:pt x="174" y="781"/>
                  </a:lnTo>
                  <a:lnTo>
                    <a:pt x="171" y="778"/>
                  </a:lnTo>
                  <a:lnTo>
                    <a:pt x="171" y="775"/>
                  </a:lnTo>
                  <a:lnTo>
                    <a:pt x="167" y="772"/>
                  </a:lnTo>
                  <a:lnTo>
                    <a:pt x="164" y="763"/>
                  </a:lnTo>
                  <a:lnTo>
                    <a:pt x="161" y="760"/>
                  </a:lnTo>
                  <a:lnTo>
                    <a:pt x="161" y="754"/>
                  </a:lnTo>
                  <a:lnTo>
                    <a:pt x="161" y="751"/>
                  </a:lnTo>
                  <a:lnTo>
                    <a:pt x="158" y="745"/>
                  </a:lnTo>
                  <a:lnTo>
                    <a:pt x="152" y="736"/>
                  </a:lnTo>
                  <a:lnTo>
                    <a:pt x="149" y="733"/>
                  </a:lnTo>
                  <a:lnTo>
                    <a:pt x="155" y="717"/>
                  </a:lnTo>
                  <a:lnTo>
                    <a:pt x="149" y="702"/>
                  </a:lnTo>
                  <a:lnTo>
                    <a:pt x="122" y="672"/>
                  </a:lnTo>
                  <a:lnTo>
                    <a:pt x="116" y="669"/>
                  </a:lnTo>
                  <a:lnTo>
                    <a:pt x="113" y="669"/>
                  </a:lnTo>
                  <a:lnTo>
                    <a:pt x="107" y="669"/>
                  </a:lnTo>
                  <a:lnTo>
                    <a:pt x="73" y="681"/>
                  </a:lnTo>
                  <a:lnTo>
                    <a:pt x="64" y="687"/>
                  </a:lnTo>
                  <a:lnTo>
                    <a:pt x="52" y="693"/>
                  </a:lnTo>
                  <a:lnTo>
                    <a:pt x="40" y="699"/>
                  </a:lnTo>
                  <a:lnTo>
                    <a:pt x="31" y="699"/>
                  </a:lnTo>
                  <a:lnTo>
                    <a:pt x="24" y="690"/>
                  </a:lnTo>
                  <a:lnTo>
                    <a:pt x="24" y="687"/>
                  </a:lnTo>
                  <a:lnTo>
                    <a:pt x="21" y="684"/>
                  </a:lnTo>
                  <a:lnTo>
                    <a:pt x="3" y="669"/>
                  </a:lnTo>
                  <a:lnTo>
                    <a:pt x="3" y="666"/>
                  </a:lnTo>
                  <a:lnTo>
                    <a:pt x="0" y="666"/>
                  </a:lnTo>
                  <a:lnTo>
                    <a:pt x="12" y="657"/>
                  </a:lnTo>
                  <a:lnTo>
                    <a:pt x="15" y="654"/>
                  </a:lnTo>
                  <a:lnTo>
                    <a:pt x="18" y="654"/>
                  </a:lnTo>
                  <a:lnTo>
                    <a:pt x="18" y="651"/>
                  </a:lnTo>
                  <a:lnTo>
                    <a:pt x="18" y="648"/>
                  </a:lnTo>
                  <a:lnTo>
                    <a:pt x="21" y="645"/>
                  </a:lnTo>
                  <a:lnTo>
                    <a:pt x="21" y="645"/>
                  </a:lnTo>
                  <a:lnTo>
                    <a:pt x="21" y="638"/>
                  </a:lnTo>
                  <a:lnTo>
                    <a:pt x="24" y="638"/>
                  </a:lnTo>
                  <a:lnTo>
                    <a:pt x="24" y="638"/>
                  </a:lnTo>
                  <a:lnTo>
                    <a:pt x="28" y="638"/>
                  </a:lnTo>
                  <a:lnTo>
                    <a:pt x="28" y="638"/>
                  </a:lnTo>
                  <a:lnTo>
                    <a:pt x="31" y="638"/>
                  </a:lnTo>
                  <a:lnTo>
                    <a:pt x="31" y="638"/>
                  </a:lnTo>
                  <a:lnTo>
                    <a:pt x="34" y="638"/>
                  </a:lnTo>
                  <a:lnTo>
                    <a:pt x="34" y="638"/>
                  </a:lnTo>
                  <a:lnTo>
                    <a:pt x="34" y="638"/>
                  </a:lnTo>
                  <a:lnTo>
                    <a:pt x="37" y="641"/>
                  </a:lnTo>
                  <a:lnTo>
                    <a:pt x="37" y="641"/>
                  </a:lnTo>
                  <a:lnTo>
                    <a:pt x="40" y="641"/>
                  </a:lnTo>
                  <a:lnTo>
                    <a:pt x="40" y="645"/>
                  </a:lnTo>
                  <a:lnTo>
                    <a:pt x="40" y="641"/>
                  </a:lnTo>
                  <a:lnTo>
                    <a:pt x="40" y="641"/>
                  </a:lnTo>
                  <a:lnTo>
                    <a:pt x="40" y="641"/>
                  </a:lnTo>
                  <a:lnTo>
                    <a:pt x="40" y="638"/>
                  </a:lnTo>
                  <a:lnTo>
                    <a:pt x="43" y="638"/>
                  </a:lnTo>
                  <a:lnTo>
                    <a:pt x="43" y="632"/>
                  </a:lnTo>
                  <a:lnTo>
                    <a:pt x="43" y="632"/>
                  </a:lnTo>
                  <a:lnTo>
                    <a:pt x="43" y="632"/>
                  </a:lnTo>
                  <a:lnTo>
                    <a:pt x="43" y="629"/>
                  </a:lnTo>
                  <a:lnTo>
                    <a:pt x="43" y="629"/>
                  </a:lnTo>
                  <a:lnTo>
                    <a:pt x="37" y="626"/>
                  </a:lnTo>
                  <a:lnTo>
                    <a:pt x="37" y="626"/>
                  </a:lnTo>
                  <a:lnTo>
                    <a:pt x="34" y="626"/>
                  </a:lnTo>
                  <a:lnTo>
                    <a:pt x="34" y="623"/>
                  </a:lnTo>
                  <a:lnTo>
                    <a:pt x="34" y="620"/>
                  </a:lnTo>
                  <a:lnTo>
                    <a:pt x="34" y="617"/>
                  </a:lnTo>
                  <a:lnTo>
                    <a:pt x="37" y="611"/>
                  </a:lnTo>
                  <a:lnTo>
                    <a:pt x="40" y="608"/>
                  </a:lnTo>
                  <a:lnTo>
                    <a:pt x="40" y="605"/>
                  </a:lnTo>
                  <a:lnTo>
                    <a:pt x="46" y="602"/>
                  </a:lnTo>
                  <a:lnTo>
                    <a:pt x="49" y="602"/>
                  </a:lnTo>
                  <a:lnTo>
                    <a:pt x="55" y="599"/>
                  </a:lnTo>
                  <a:lnTo>
                    <a:pt x="58" y="596"/>
                  </a:lnTo>
                  <a:lnTo>
                    <a:pt x="58" y="593"/>
                  </a:lnTo>
                  <a:lnTo>
                    <a:pt x="58" y="593"/>
                  </a:lnTo>
                  <a:lnTo>
                    <a:pt x="61" y="593"/>
                  </a:lnTo>
                  <a:lnTo>
                    <a:pt x="61" y="596"/>
                  </a:lnTo>
                  <a:lnTo>
                    <a:pt x="61" y="596"/>
                  </a:lnTo>
                  <a:lnTo>
                    <a:pt x="64" y="596"/>
                  </a:lnTo>
                  <a:lnTo>
                    <a:pt x="64" y="599"/>
                  </a:lnTo>
                  <a:lnTo>
                    <a:pt x="64" y="599"/>
                  </a:lnTo>
                  <a:lnTo>
                    <a:pt x="67" y="599"/>
                  </a:lnTo>
                  <a:lnTo>
                    <a:pt x="67" y="599"/>
                  </a:lnTo>
                  <a:lnTo>
                    <a:pt x="70" y="596"/>
                  </a:lnTo>
                  <a:lnTo>
                    <a:pt x="73" y="593"/>
                  </a:lnTo>
                  <a:lnTo>
                    <a:pt x="73" y="590"/>
                  </a:lnTo>
                  <a:lnTo>
                    <a:pt x="73" y="590"/>
                  </a:lnTo>
                  <a:lnTo>
                    <a:pt x="70" y="587"/>
                  </a:lnTo>
                  <a:lnTo>
                    <a:pt x="70" y="587"/>
                  </a:lnTo>
                  <a:lnTo>
                    <a:pt x="70" y="584"/>
                  </a:lnTo>
                  <a:lnTo>
                    <a:pt x="70" y="581"/>
                  </a:lnTo>
                  <a:lnTo>
                    <a:pt x="73" y="581"/>
                  </a:lnTo>
                  <a:lnTo>
                    <a:pt x="73" y="581"/>
                  </a:lnTo>
                  <a:lnTo>
                    <a:pt x="85" y="581"/>
                  </a:lnTo>
                  <a:lnTo>
                    <a:pt x="91" y="578"/>
                  </a:lnTo>
                  <a:lnTo>
                    <a:pt x="91" y="578"/>
                  </a:lnTo>
                  <a:lnTo>
                    <a:pt x="91" y="578"/>
                  </a:lnTo>
                  <a:lnTo>
                    <a:pt x="94" y="578"/>
                  </a:lnTo>
                  <a:lnTo>
                    <a:pt x="94" y="575"/>
                  </a:lnTo>
                  <a:lnTo>
                    <a:pt x="94" y="575"/>
                  </a:lnTo>
                  <a:lnTo>
                    <a:pt x="94" y="572"/>
                  </a:lnTo>
                  <a:lnTo>
                    <a:pt x="91" y="572"/>
                  </a:lnTo>
                  <a:lnTo>
                    <a:pt x="88" y="559"/>
                  </a:lnTo>
                  <a:lnTo>
                    <a:pt x="88" y="556"/>
                  </a:lnTo>
                  <a:lnTo>
                    <a:pt x="88" y="556"/>
                  </a:lnTo>
                  <a:lnTo>
                    <a:pt x="85" y="556"/>
                  </a:lnTo>
                  <a:lnTo>
                    <a:pt x="82" y="553"/>
                  </a:lnTo>
                  <a:lnTo>
                    <a:pt x="79" y="547"/>
                  </a:lnTo>
                  <a:lnTo>
                    <a:pt x="76" y="538"/>
                  </a:lnTo>
                  <a:lnTo>
                    <a:pt x="73" y="535"/>
                  </a:lnTo>
                  <a:lnTo>
                    <a:pt x="70" y="532"/>
                  </a:lnTo>
                  <a:lnTo>
                    <a:pt x="70" y="532"/>
                  </a:lnTo>
                  <a:lnTo>
                    <a:pt x="70" y="532"/>
                  </a:lnTo>
                  <a:lnTo>
                    <a:pt x="70" y="529"/>
                  </a:lnTo>
                  <a:lnTo>
                    <a:pt x="67" y="529"/>
                  </a:lnTo>
                  <a:lnTo>
                    <a:pt x="67" y="529"/>
                  </a:lnTo>
                  <a:lnTo>
                    <a:pt x="55" y="526"/>
                  </a:lnTo>
                  <a:lnTo>
                    <a:pt x="55" y="523"/>
                  </a:lnTo>
                  <a:lnTo>
                    <a:pt x="55" y="523"/>
                  </a:lnTo>
                  <a:lnTo>
                    <a:pt x="55" y="523"/>
                  </a:lnTo>
                  <a:lnTo>
                    <a:pt x="58" y="520"/>
                  </a:lnTo>
                  <a:lnTo>
                    <a:pt x="58" y="514"/>
                  </a:lnTo>
                  <a:lnTo>
                    <a:pt x="61" y="511"/>
                  </a:lnTo>
                  <a:lnTo>
                    <a:pt x="61" y="508"/>
                  </a:lnTo>
                  <a:lnTo>
                    <a:pt x="64" y="502"/>
                  </a:lnTo>
                  <a:lnTo>
                    <a:pt x="67" y="502"/>
                  </a:lnTo>
                  <a:lnTo>
                    <a:pt x="67" y="502"/>
                  </a:lnTo>
                  <a:lnTo>
                    <a:pt x="67" y="502"/>
                  </a:lnTo>
                  <a:lnTo>
                    <a:pt x="64" y="499"/>
                  </a:lnTo>
                  <a:lnTo>
                    <a:pt x="61" y="499"/>
                  </a:lnTo>
                  <a:lnTo>
                    <a:pt x="61" y="499"/>
                  </a:lnTo>
                  <a:lnTo>
                    <a:pt x="61" y="499"/>
                  </a:lnTo>
                  <a:lnTo>
                    <a:pt x="61" y="496"/>
                  </a:lnTo>
                  <a:lnTo>
                    <a:pt x="61" y="493"/>
                  </a:lnTo>
                  <a:lnTo>
                    <a:pt x="61" y="493"/>
                  </a:lnTo>
                  <a:lnTo>
                    <a:pt x="61" y="493"/>
                  </a:lnTo>
                  <a:lnTo>
                    <a:pt x="61" y="477"/>
                  </a:lnTo>
                  <a:lnTo>
                    <a:pt x="61" y="474"/>
                  </a:lnTo>
                  <a:lnTo>
                    <a:pt x="61" y="474"/>
                  </a:lnTo>
                  <a:lnTo>
                    <a:pt x="64" y="474"/>
                  </a:lnTo>
                  <a:lnTo>
                    <a:pt x="64" y="471"/>
                  </a:lnTo>
                  <a:lnTo>
                    <a:pt x="67" y="471"/>
                  </a:lnTo>
                  <a:lnTo>
                    <a:pt x="70" y="468"/>
                  </a:lnTo>
                  <a:lnTo>
                    <a:pt x="70" y="465"/>
                  </a:lnTo>
                  <a:lnTo>
                    <a:pt x="73" y="465"/>
                  </a:lnTo>
                  <a:lnTo>
                    <a:pt x="76" y="462"/>
                  </a:lnTo>
                  <a:lnTo>
                    <a:pt x="76" y="462"/>
                  </a:lnTo>
                  <a:lnTo>
                    <a:pt x="79" y="462"/>
                  </a:lnTo>
                  <a:lnTo>
                    <a:pt x="79" y="465"/>
                  </a:lnTo>
                  <a:lnTo>
                    <a:pt x="85" y="471"/>
                  </a:lnTo>
                  <a:lnTo>
                    <a:pt x="85" y="471"/>
                  </a:lnTo>
                  <a:lnTo>
                    <a:pt x="85" y="471"/>
                  </a:lnTo>
                  <a:lnTo>
                    <a:pt x="88" y="471"/>
                  </a:lnTo>
                  <a:lnTo>
                    <a:pt x="88" y="471"/>
                  </a:lnTo>
                  <a:lnTo>
                    <a:pt x="91" y="471"/>
                  </a:lnTo>
                  <a:lnTo>
                    <a:pt x="91" y="471"/>
                  </a:lnTo>
                  <a:lnTo>
                    <a:pt x="94" y="468"/>
                  </a:lnTo>
                  <a:lnTo>
                    <a:pt x="97" y="465"/>
                  </a:lnTo>
                  <a:lnTo>
                    <a:pt x="97" y="465"/>
                  </a:lnTo>
                  <a:lnTo>
                    <a:pt x="97" y="465"/>
                  </a:lnTo>
                  <a:lnTo>
                    <a:pt x="101" y="453"/>
                  </a:lnTo>
                  <a:lnTo>
                    <a:pt x="104" y="447"/>
                  </a:lnTo>
                  <a:lnTo>
                    <a:pt x="104" y="447"/>
                  </a:lnTo>
                  <a:lnTo>
                    <a:pt x="104" y="444"/>
                  </a:lnTo>
                  <a:lnTo>
                    <a:pt x="101" y="444"/>
                  </a:lnTo>
                  <a:lnTo>
                    <a:pt x="101" y="444"/>
                  </a:lnTo>
                  <a:lnTo>
                    <a:pt x="97" y="441"/>
                  </a:lnTo>
                  <a:lnTo>
                    <a:pt x="97" y="435"/>
                  </a:lnTo>
                  <a:lnTo>
                    <a:pt x="97" y="432"/>
                  </a:lnTo>
                  <a:lnTo>
                    <a:pt x="94" y="423"/>
                  </a:lnTo>
                  <a:lnTo>
                    <a:pt x="91" y="420"/>
                  </a:lnTo>
                  <a:lnTo>
                    <a:pt x="91" y="420"/>
                  </a:lnTo>
                  <a:lnTo>
                    <a:pt x="94" y="420"/>
                  </a:lnTo>
                  <a:lnTo>
                    <a:pt x="94" y="417"/>
                  </a:lnTo>
                  <a:lnTo>
                    <a:pt x="94" y="414"/>
                  </a:lnTo>
                  <a:lnTo>
                    <a:pt x="97" y="407"/>
                  </a:lnTo>
                  <a:lnTo>
                    <a:pt x="97" y="401"/>
                  </a:lnTo>
                  <a:lnTo>
                    <a:pt x="101" y="401"/>
                  </a:lnTo>
                  <a:lnTo>
                    <a:pt x="101" y="398"/>
                  </a:lnTo>
                  <a:lnTo>
                    <a:pt x="104" y="398"/>
                  </a:lnTo>
                  <a:lnTo>
                    <a:pt x="104" y="398"/>
                  </a:lnTo>
                  <a:lnTo>
                    <a:pt x="104" y="395"/>
                  </a:lnTo>
                  <a:lnTo>
                    <a:pt x="107" y="392"/>
                  </a:lnTo>
                  <a:lnTo>
                    <a:pt x="107" y="383"/>
                  </a:lnTo>
                  <a:lnTo>
                    <a:pt x="107" y="383"/>
                  </a:lnTo>
                  <a:lnTo>
                    <a:pt x="107" y="380"/>
                  </a:lnTo>
                  <a:lnTo>
                    <a:pt x="107" y="380"/>
                  </a:lnTo>
                  <a:lnTo>
                    <a:pt x="107" y="380"/>
                  </a:lnTo>
                  <a:lnTo>
                    <a:pt x="104" y="380"/>
                  </a:lnTo>
                  <a:lnTo>
                    <a:pt x="101" y="374"/>
                  </a:lnTo>
                  <a:lnTo>
                    <a:pt x="97" y="374"/>
                  </a:lnTo>
                  <a:lnTo>
                    <a:pt x="97" y="374"/>
                  </a:lnTo>
                  <a:lnTo>
                    <a:pt x="97" y="374"/>
                  </a:lnTo>
                  <a:lnTo>
                    <a:pt x="97" y="371"/>
                  </a:lnTo>
                  <a:lnTo>
                    <a:pt x="97" y="371"/>
                  </a:lnTo>
                  <a:lnTo>
                    <a:pt x="97" y="371"/>
                  </a:lnTo>
                  <a:lnTo>
                    <a:pt x="97" y="371"/>
                  </a:lnTo>
                  <a:lnTo>
                    <a:pt x="97" y="371"/>
                  </a:lnTo>
                  <a:lnTo>
                    <a:pt x="97" y="368"/>
                  </a:lnTo>
                  <a:lnTo>
                    <a:pt x="97" y="368"/>
                  </a:lnTo>
                  <a:lnTo>
                    <a:pt x="97" y="368"/>
                  </a:lnTo>
                  <a:lnTo>
                    <a:pt x="97" y="368"/>
                  </a:lnTo>
                  <a:lnTo>
                    <a:pt x="97" y="368"/>
                  </a:lnTo>
                  <a:lnTo>
                    <a:pt x="97" y="365"/>
                  </a:lnTo>
                  <a:lnTo>
                    <a:pt x="97" y="365"/>
                  </a:lnTo>
                  <a:lnTo>
                    <a:pt x="110" y="353"/>
                  </a:lnTo>
                  <a:lnTo>
                    <a:pt x="113" y="350"/>
                  </a:lnTo>
                  <a:lnTo>
                    <a:pt x="113" y="347"/>
                  </a:lnTo>
                  <a:lnTo>
                    <a:pt x="113" y="347"/>
                  </a:lnTo>
                  <a:lnTo>
                    <a:pt x="119" y="344"/>
                  </a:lnTo>
                  <a:lnTo>
                    <a:pt x="119" y="344"/>
                  </a:lnTo>
                  <a:lnTo>
                    <a:pt x="119" y="341"/>
                  </a:lnTo>
                  <a:lnTo>
                    <a:pt x="119" y="341"/>
                  </a:lnTo>
                  <a:lnTo>
                    <a:pt x="131" y="331"/>
                  </a:lnTo>
                  <a:lnTo>
                    <a:pt x="134" y="325"/>
                  </a:lnTo>
                  <a:lnTo>
                    <a:pt x="137" y="325"/>
                  </a:lnTo>
                  <a:lnTo>
                    <a:pt x="137" y="325"/>
                  </a:lnTo>
                  <a:lnTo>
                    <a:pt x="140" y="325"/>
                  </a:lnTo>
                  <a:lnTo>
                    <a:pt x="140" y="325"/>
                  </a:lnTo>
                  <a:lnTo>
                    <a:pt x="140" y="325"/>
                  </a:lnTo>
                  <a:lnTo>
                    <a:pt x="143" y="331"/>
                  </a:lnTo>
                  <a:lnTo>
                    <a:pt x="146" y="335"/>
                  </a:lnTo>
                  <a:lnTo>
                    <a:pt x="149" y="335"/>
                  </a:lnTo>
                  <a:lnTo>
                    <a:pt x="152" y="335"/>
                  </a:lnTo>
                  <a:lnTo>
                    <a:pt x="155" y="335"/>
                  </a:lnTo>
                  <a:lnTo>
                    <a:pt x="158" y="331"/>
                  </a:lnTo>
                  <a:lnTo>
                    <a:pt x="158" y="331"/>
                  </a:lnTo>
                  <a:lnTo>
                    <a:pt x="164" y="328"/>
                  </a:lnTo>
                  <a:lnTo>
                    <a:pt x="164" y="325"/>
                  </a:lnTo>
                  <a:lnTo>
                    <a:pt x="164" y="325"/>
                  </a:lnTo>
                  <a:lnTo>
                    <a:pt x="164" y="322"/>
                  </a:lnTo>
                  <a:lnTo>
                    <a:pt x="164" y="322"/>
                  </a:lnTo>
                  <a:lnTo>
                    <a:pt x="167" y="319"/>
                  </a:lnTo>
                  <a:lnTo>
                    <a:pt x="174" y="313"/>
                  </a:lnTo>
                  <a:lnTo>
                    <a:pt x="177" y="310"/>
                  </a:lnTo>
                  <a:lnTo>
                    <a:pt x="180" y="310"/>
                  </a:lnTo>
                  <a:lnTo>
                    <a:pt x="183" y="310"/>
                  </a:lnTo>
                  <a:lnTo>
                    <a:pt x="183" y="310"/>
                  </a:lnTo>
                  <a:lnTo>
                    <a:pt x="183" y="310"/>
                  </a:lnTo>
                  <a:lnTo>
                    <a:pt x="183" y="307"/>
                  </a:lnTo>
                  <a:lnTo>
                    <a:pt x="183" y="301"/>
                  </a:lnTo>
                  <a:lnTo>
                    <a:pt x="186" y="301"/>
                  </a:lnTo>
                  <a:lnTo>
                    <a:pt x="186" y="298"/>
                  </a:lnTo>
                  <a:lnTo>
                    <a:pt x="186" y="295"/>
                  </a:lnTo>
                  <a:lnTo>
                    <a:pt x="189" y="286"/>
                  </a:lnTo>
                  <a:lnTo>
                    <a:pt x="192" y="286"/>
                  </a:lnTo>
                  <a:lnTo>
                    <a:pt x="195" y="286"/>
                  </a:lnTo>
                  <a:lnTo>
                    <a:pt x="195" y="283"/>
                  </a:lnTo>
                  <a:lnTo>
                    <a:pt x="195" y="283"/>
                  </a:lnTo>
                  <a:lnTo>
                    <a:pt x="195" y="283"/>
                  </a:lnTo>
                  <a:lnTo>
                    <a:pt x="195" y="283"/>
                  </a:lnTo>
                  <a:lnTo>
                    <a:pt x="195" y="280"/>
                  </a:lnTo>
                  <a:lnTo>
                    <a:pt x="198" y="280"/>
                  </a:lnTo>
                  <a:lnTo>
                    <a:pt x="198" y="277"/>
                  </a:lnTo>
                  <a:lnTo>
                    <a:pt x="198" y="274"/>
                  </a:lnTo>
                  <a:lnTo>
                    <a:pt x="201" y="274"/>
                  </a:lnTo>
                  <a:lnTo>
                    <a:pt x="204" y="271"/>
                  </a:lnTo>
                  <a:lnTo>
                    <a:pt x="204" y="268"/>
                  </a:lnTo>
                  <a:lnTo>
                    <a:pt x="204" y="265"/>
                  </a:lnTo>
                  <a:lnTo>
                    <a:pt x="204" y="262"/>
                  </a:lnTo>
                  <a:lnTo>
                    <a:pt x="201" y="259"/>
                  </a:lnTo>
                  <a:lnTo>
                    <a:pt x="201" y="256"/>
                  </a:lnTo>
                  <a:lnTo>
                    <a:pt x="201" y="252"/>
                  </a:lnTo>
                  <a:lnTo>
                    <a:pt x="204" y="249"/>
                  </a:lnTo>
                  <a:lnTo>
                    <a:pt x="201" y="249"/>
                  </a:lnTo>
                  <a:lnTo>
                    <a:pt x="201" y="246"/>
                  </a:lnTo>
                  <a:lnTo>
                    <a:pt x="201" y="243"/>
                  </a:lnTo>
                  <a:lnTo>
                    <a:pt x="198" y="243"/>
                  </a:lnTo>
                  <a:lnTo>
                    <a:pt x="198" y="240"/>
                  </a:lnTo>
                  <a:lnTo>
                    <a:pt x="198" y="237"/>
                  </a:lnTo>
                  <a:lnTo>
                    <a:pt x="225" y="237"/>
                  </a:lnTo>
                  <a:lnTo>
                    <a:pt x="234" y="240"/>
                  </a:lnTo>
                  <a:lnTo>
                    <a:pt x="234" y="240"/>
                  </a:lnTo>
                  <a:lnTo>
                    <a:pt x="234" y="240"/>
                  </a:lnTo>
                  <a:lnTo>
                    <a:pt x="237" y="237"/>
                  </a:lnTo>
                  <a:lnTo>
                    <a:pt x="241" y="234"/>
                  </a:lnTo>
                  <a:lnTo>
                    <a:pt x="247" y="231"/>
                  </a:lnTo>
                  <a:lnTo>
                    <a:pt x="247" y="231"/>
                  </a:lnTo>
                  <a:lnTo>
                    <a:pt x="247" y="231"/>
                  </a:lnTo>
                  <a:lnTo>
                    <a:pt x="247" y="228"/>
                  </a:lnTo>
                  <a:lnTo>
                    <a:pt x="247" y="228"/>
                  </a:lnTo>
                  <a:lnTo>
                    <a:pt x="244" y="222"/>
                  </a:lnTo>
                  <a:lnTo>
                    <a:pt x="244" y="222"/>
                  </a:lnTo>
                  <a:lnTo>
                    <a:pt x="244" y="222"/>
                  </a:lnTo>
                  <a:lnTo>
                    <a:pt x="244" y="222"/>
                  </a:lnTo>
                  <a:lnTo>
                    <a:pt x="244" y="222"/>
                  </a:lnTo>
                  <a:lnTo>
                    <a:pt x="244" y="219"/>
                  </a:lnTo>
                  <a:lnTo>
                    <a:pt x="250" y="213"/>
                  </a:lnTo>
                  <a:lnTo>
                    <a:pt x="259" y="204"/>
                  </a:lnTo>
                  <a:lnTo>
                    <a:pt x="259" y="204"/>
                  </a:lnTo>
                  <a:lnTo>
                    <a:pt x="259" y="201"/>
                  </a:lnTo>
                  <a:lnTo>
                    <a:pt x="259" y="198"/>
                  </a:lnTo>
                  <a:lnTo>
                    <a:pt x="259" y="198"/>
                  </a:lnTo>
                  <a:lnTo>
                    <a:pt x="259" y="198"/>
                  </a:lnTo>
                  <a:lnTo>
                    <a:pt x="259" y="195"/>
                  </a:lnTo>
                  <a:lnTo>
                    <a:pt x="259" y="195"/>
                  </a:lnTo>
                  <a:lnTo>
                    <a:pt x="259" y="192"/>
                  </a:lnTo>
                  <a:lnTo>
                    <a:pt x="256" y="189"/>
                  </a:lnTo>
                  <a:lnTo>
                    <a:pt x="256" y="186"/>
                  </a:lnTo>
                  <a:lnTo>
                    <a:pt x="256" y="180"/>
                  </a:lnTo>
                  <a:lnTo>
                    <a:pt x="256" y="180"/>
                  </a:lnTo>
                  <a:lnTo>
                    <a:pt x="256" y="177"/>
                  </a:lnTo>
                  <a:lnTo>
                    <a:pt x="253" y="170"/>
                  </a:lnTo>
                  <a:lnTo>
                    <a:pt x="253" y="170"/>
                  </a:lnTo>
                  <a:lnTo>
                    <a:pt x="253" y="170"/>
                  </a:lnTo>
                  <a:lnTo>
                    <a:pt x="250" y="170"/>
                  </a:lnTo>
                  <a:lnTo>
                    <a:pt x="250" y="170"/>
                  </a:lnTo>
                  <a:lnTo>
                    <a:pt x="250" y="167"/>
                  </a:lnTo>
                  <a:lnTo>
                    <a:pt x="250" y="167"/>
                  </a:lnTo>
                  <a:lnTo>
                    <a:pt x="253" y="164"/>
                  </a:lnTo>
                  <a:lnTo>
                    <a:pt x="253" y="164"/>
                  </a:lnTo>
                  <a:lnTo>
                    <a:pt x="253" y="164"/>
                  </a:lnTo>
                  <a:lnTo>
                    <a:pt x="250" y="164"/>
                  </a:lnTo>
                  <a:lnTo>
                    <a:pt x="250" y="164"/>
                  </a:lnTo>
                  <a:lnTo>
                    <a:pt x="250" y="161"/>
                  </a:lnTo>
                  <a:lnTo>
                    <a:pt x="250" y="161"/>
                  </a:lnTo>
                  <a:lnTo>
                    <a:pt x="250" y="161"/>
                  </a:lnTo>
                  <a:lnTo>
                    <a:pt x="247" y="164"/>
                  </a:lnTo>
                  <a:lnTo>
                    <a:pt x="241" y="167"/>
                  </a:lnTo>
                  <a:lnTo>
                    <a:pt x="234" y="170"/>
                  </a:lnTo>
                  <a:lnTo>
                    <a:pt x="231" y="170"/>
                  </a:lnTo>
                  <a:lnTo>
                    <a:pt x="228" y="170"/>
                  </a:lnTo>
                  <a:lnTo>
                    <a:pt x="228" y="170"/>
                  </a:lnTo>
                  <a:lnTo>
                    <a:pt x="228" y="170"/>
                  </a:lnTo>
                  <a:lnTo>
                    <a:pt x="228" y="170"/>
                  </a:lnTo>
                  <a:lnTo>
                    <a:pt x="225" y="173"/>
                  </a:lnTo>
                  <a:lnTo>
                    <a:pt x="225" y="173"/>
                  </a:lnTo>
                  <a:lnTo>
                    <a:pt x="225" y="177"/>
                  </a:lnTo>
                  <a:lnTo>
                    <a:pt x="225" y="177"/>
                  </a:lnTo>
                  <a:lnTo>
                    <a:pt x="222" y="177"/>
                  </a:lnTo>
                  <a:lnTo>
                    <a:pt x="222" y="177"/>
                  </a:lnTo>
                  <a:lnTo>
                    <a:pt x="219" y="173"/>
                  </a:lnTo>
                  <a:lnTo>
                    <a:pt x="219" y="173"/>
                  </a:lnTo>
                  <a:lnTo>
                    <a:pt x="219" y="173"/>
                  </a:lnTo>
                  <a:lnTo>
                    <a:pt x="219" y="173"/>
                  </a:lnTo>
                  <a:lnTo>
                    <a:pt x="219" y="173"/>
                  </a:lnTo>
                  <a:lnTo>
                    <a:pt x="219" y="170"/>
                  </a:lnTo>
                  <a:lnTo>
                    <a:pt x="216" y="170"/>
                  </a:lnTo>
                  <a:lnTo>
                    <a:pt x="216" y="167"/>
                  </a:lnTo>
                  <a:lnTo>
                    <a:pt x="216" y="167"/>
                  </a:lnTo>
                  <a:lnTo>
                    <a:pt x="216" y="167"/>
                  </a:lnTo>
                  <a:lnTo>
                    <a:pt x="213" y="167"/>
                  </a:lnTo>
                  <a:lnTo>
                    <a:pt x="213" y="164"/>
                  </a:lnTo>
                  <a:lnTo>
                    <a:pt x="213" y="164"/>
                  </a:lnTo>
                  <a:lnTo>
                    <a:pt x="213" y="164"/>
                  </a:lnTo>
                  <a:lnTo>
                    <a:pt x="213" y="164"/>
                  </a:lnTo>
                  <a:lnTo>
                    <a:pt x="213" y="164"/>
                  </a:lnTo>
                  <a:lnTo>
                    <a:pt x="213" y="161"/>
                  </a:lnTo>
                  <a:lnTo>
                    <a:pt x="213" y="161"/>
                  </a:lnTo>
                  <a:lnTo>
                    <a:pt x="216" y="155"/>
                  </a:lnTo>
                  <a:lnTo>
                    <a:pt x="216" y="152"/>
                  </a:lnTo>
                  <a:lnTo>
                    <a:pt x="222" y="146"/>
                  </a:lnTo>
                  <a:lnTo>
                    <a:pt x="231" y="137"/>
                  </a:lnTo>
                  <a:lnTo>
                    <a:pt x="231" y="134"/>
                  </a:lnTo>
                  <a:lnTo>
                    <a:pt x="231" y="134"/>
                  </a:lnTo>
                  <a:lnTo>
                    <a:pt x="231" y="134"/>
                  </a:lnTo>
                  <a:lnTo>
                    <a:pt x="231" y="134"/>
                  </a:lnTo>
                  <a:lnTo>
                    <a:pt x="231" y="131"/>
                  </a:lnTo>
                  <a:lnTo>
                    <a:pt x="234" y="131"/>
                  </a:lnTo>
                  <a:lnTo>
                    <a:pt x="237" y="128"/>
                  </a:lnTo>
                  <a:lnTo>
                    <a:pt x="241" y="125"/>
                  </a:lnTo>
                  <a:lnTo>
                    <a:pt x="241" y="125"/>
                  </a:lnTo>
                  <a:lnTo>
                    <a:pt x="241" y="125"/>
                  </a:lnTo>
                  <a:lnTo>
                    <a:pt x="241" y="125"/>
                  </a:lnTo>
                  <a:lnTo>
                    <a:pt x="247" y="122"/>
                  </a:lnTo>
                  <a:lnTo>
                    <a:pt x="253" y="119"/>
                  </a:lnTo>
                  <a:lnTo>
                    <a:pt x="253" y="119"/>
                  </a:lnTo>
                  <a:lnTo>
                    <a:pt x="259" y="119"/>
                  </a:lnTo>
                  <a:lnTo>
                    <a:pt x="265" y="119"/>
                  </a:lnTo>
                  <a:lnTo>
                    <a:pt x="271" y="116"/>
                  </a:lnTo>
                  <a:lnTo>
                    <a:pt x="274" y="116"/>
                  </a:lnTo>
                  <a:lnTo>
                    <a:pt x="274" y="116"/>
                  </a:lnTo>
                  <a:lnTo>
                    <a:pt x="277" y="116"/>
                  </a:lnTo>
                  <a:lnTo>
                    <a:pt x="277" y="116"/>
                  </a:lnTo>
                  <a:lnTo>
                    <a:pt x="280" y="119"/>
                  </a:lnTo>
                  <a:lnTo>
                    <a:pt x="283" y="119"/>
                  </a:lnTo>
                  <a:lnTo>
                    <a:pt x="286" y="119"/>
                  </a:lnTo>
                  <a:lnTo>
                    <a:pt x="286" y="119"/>
                  </a:lnTo>
                  <a:lnTo>
                    <a:pt x="286" y="119"/>
                  </a:lnTo>
                  <a:lnTo>
                    <a:pt x="292" y="113"/>
                  </a:lnTo>
                  <a:lnTo>
                    <a:pt x="295" y="113"/>
                  </a:lnTo>
                  <a:lnTo>
                    <a:pt x="307" y="113"/>
                  </a:lnTo>
                  <a:lnTo>
                    <a:pt x="307" y="113"/>
                  </a:lnTo>
                  <a:lnTo>
                    <a:pt x="307" y="110"/>
                  </a:lnTo>
                  <a:lnTo>
                    <a:pt x="310" y="107"/>
                  </a:lnTo>
                  <a:lnTo>
                    <a:pt x="310" y="104"/>
                  </a:lnTo>
                  <a:lnTo>
                    <a:pt x="310" y="104"/>
                  </a:lnTo>
                  <a:lnTo>
                    <a:pt x="310" y="104"/>
                  </a:lnTo>
                  <a:lnTo>
                    <a:pt x="310" y="101"/>
                  </a:lnTo>
                  <a:lnTo>
                    <a:pt x="307" y="101"/>
                  </a:lnTo>
                  <a:lnTo>
                    <a:pt x="304" y="101"/>
                  </a:lnTo>
                  <a:lnTo>
                    <a:pt x="301" y="101"/>
                  </a:lnTo>
                  <a:lnTo>
                    <a:pt x="301" y="101"/>
                  </a:lnTo>
                  <a:lnTo>
                    <a:pt x="301" y="97"/>
                  </a:lnTo>
                  <a:lnTo>
                    <a:pt x="301" y="97"/>
                  </a:lnTo>
                  <a:lnTo>
                    <a:pt x="301" y="94"/>
                  </a:lnTo>
                  <a:lnTo>
                    <a:pt x="301" y="94"/>
                  </a:lnTo>
                  <a:lnTo>
                    <a:pt x="301" y="88"/>
                  </a:lnTo>
                  <a:lnTo>
                    <a:pt x="301" y="88"/>
                  </a:lnTo>
                  <a:lnTo>
                    <a:pt x="301" y="85"/>
                  </a:lnTo>
                  <a:lnTo>
                    <a:pt x="301" y="85"/>
                  </a:lnTo>
                  <a:lnTo>
                    <a:pt x="298" y="82"/>
                  </a:lnTo>
                  <a:lnTo>
                    <a:pt x="298" y="82"/>
                  </a:lnTo>
                  <a:lnTo>
                    <a:pt x="298" y="79"/>
                  </a:lnTo>
                  <a:lnTo>
                    <a:pt x="298" y="79"/>
                  </a:lnTo>
                  <a:lnTo>
                    <a:pt x="298" y="76"/>
                  </a:lnTo>
                  <a:lnTo>
                    <a:pt x="298" y="76"/>
                  </a:lnTo>
                  <a:lnTo>
                    <a:pt x="298" y="76"/>
                  </a:lnTo>
                  <a:lnTo>
                    <a:pt x="298" y="73"/>
                  </a:lnTo>
                  <a:lnTo>
                    <a:pt x="314" y="67"/>
                  </a:lnTo>
                  <a:lnTo>
                    <a:pt x="323" y="64"/>
                  </a:lnTo>
                  <a:lnTo>
                    <a:pt x="329" y="64"/>
                  </a:lnTo>
                  <a:lnTo>
                    <a:pt x="329" y="64"/>
                  </a:lnTo>
                  <a:lnTo>
                    <a:pt x="332" y="64"/>
                  </a:lnTo>
                  <a:lnTo>
                    <a:pt x="338" y="67"/>
                  </a:lnTo>
                  <a:lnTo>
                    <a:pt x="341" y="70"/>
                  </a:lnTo>
                  <a:lnTo>
                    <a:pt x="341" y="70"/>
                  </a:lnTo>
                  <a:lnTo>
                    <a:pt x="344" y="70"/>
                  </a:lnTo>
                  <a:lnTo>
                    <a:pt x="344" y="70"/>
                  </a:lnTo>
                  <a:lnTo>
                    <a:pt x="344" y="70"/>
                  </a:lnTo>
                  <a:lnTo>
                    <a:pt x="347" y="73"/>
                  </a:lnTo>
                  <a:lnTo>
                    <a:pt x="347" y="79"/>
                  </a:lnTo>
                  <a:lnTo>
                    <a:pt x="347" y="79"/>
                  </a:lnTo>
                  <a:lnTo>
                    <a:pt x="347" y="79"/>
                  </a:lnTo>
                  <a:lnTo>
                    <a:pt x="347" y="82"/>
                  </a:lnTo>
                  <a:lnTo>
                    <a:pt x="347" y="85"/>
                  </a:lnTo>
                  <a:lnTo>
                    <a:pt x="347" y="85"/>
                  </a:lnTo>
                  <a:lnTo>
                    <a:pt x="347" y="85"/>
                  </a:lnTo>
                  <a:lnTo>
                    <a:pt x="353" y="91"/>
                  </a:lnTo>
                  <a:lnTo>
                    <a:pt x="362" y="91"/>
                  </a:lnTo>
                  <a:lnTo>
                    <a:pt x="365" y="91"/>
                  </a:lnTo>
                  <a:lnTo>
                    <a:pt x="365" y="91"/>
                  </a:lnTo>
                  <a:lnTo>
                    <a:pt x="374" y="85"/>
                  </a:lnTo>
                  <a:lnTo>
                    <a:pt x="377" y="85"/>
                  </a:lnTo>
                  <a:lnTo>
                    <a:pt x="380" y="85"/>
                  </a:lnTo>
                  <a:lnTo>
                    <a:pt x="380" y="85"/>
                  </a:lnTo>
                  <a:lnTo>
                    <a:pt x="380" y="85"/>
                  </a:lnTo>
                  <a:lnTo>
                    <a:pt x="380" y="82"/>
                  </a:lnTo>
                  <a:lnTo>
                    <a:pt x="380" y="82"/>
                  </a:lnTo>
                  <a:lnTo>
                    <a:pt x="380" y="79"/>
                  </a:lnTo>
                  <a:lnTo>
                    <a:pt x="380" y="79"/>
                  </a:lnTo>
                  <a:lnTo>
                    <a:pt x="380" y="79"/>
                  </a:lnTo>
                  <a:lnTo>
                    <a:pt x="380" y="76"/>
                  </a:lnTo>
                  <a:lnTo>
                    <a:pt x="380" y="76"/>
                  </a:lnTo>
                  <a:lnTo>
                    <a:pt x="380" y="76"/>
                  </a:lnTo>
                  <a:lnTo>
                    <a:pt x="384" y="73"/>
                  </a:lnTo>
                  <a:lnTo>
                    <a:pt x="384" y="73"/>
                  </a:lnTo>
                  <a:lnTo>
                    <a:pt x="384" y="70"/>
                  </a:lnTo>
                  <a:lnTo>
                    <a:pt x="384" y="70"/>
                  </a:lnTo>
                  <a:lnTo>
                    <a:pt x="390" y="67"/>
                  </a:lnTo>
                  <a:lnTo>
                    <a:pt x="393" y="67"/>
                  </a:lnTo>
                  <a:lnTo>
                    <a:pt x="396" y="64"/>
                  </a:lnTo>
                  <a:lnTo>
                    <a:pt x="399" y="61"/>
                  </a:lnTo>
                  <a:lnTo>
                    <a:pt x="402" y="58"/>
                  </a:lnTo>
                  <a:lnTo>
                    <a:pt x="402" y="58"/>
                  </a:lnTo>
                  <a:lnTo>
                    <a:pt x="405" y="58"/>
                  </a:lnTo>
                  <a:lnTo>
                    <a:pt x="405" y="55"/>
                  </a:lnTo>
                  <a:lnTo>
                    <a:pt x="405" y="52"/>
                  </a:lnTo>
                  <a:lnTo>
                    <a:pt x="408" y="49"/>
                  </a:lnTo>
                  <a:lnTo>
                    <a:pt x="411" y="49"/>
                  </a:lnTo>
                  <a:lnTo>
                    <a:pt x="411" y="46"/>
                  </a:lnTo>
                  <a:lnTo>
                    <a:pt x="411" y="43"/>
                  </a:lnTo>
                  <a:lnTo>
                    <a:pt x="414" y="40"/>
                  </a:lnTo>
                  <a:lnTo>
                    <a:pt x="414" y="37"/>
                  </a:lnTo>
                  <a:lnTo>
                    <a:pt x="414" y="37"/>
                  </a:lnTo>
                  <a:lnTo>
                    <a:pt x="414" y="37"/>
                  </a:lnTo>
                  <a:lnTo>
                    <a:pt x="414" y="34"/>
                  </a:lnTo>
                  <a:lnTo>
                    <a:pt x="414" y="34"/>
                  </a:lnTo>
                  <a:lnTo>
                    <a:pt x="417" y="31"/>
                  </a:lnTo>
                  <a:lnTo>
                    <a:pt x="417" y="28"/>
                  </a:lnTo>
                  <a:lnTo>
                    <a:pt x="417" y="28"/>
                  </a:lnTo>
                  <a:lnTo>
                    <a:pt x="417" y="28"/>
                  </a:lnTo>
                  <a:lnTo>
                    <a:pt x="417" y="28"/>
                  </a:lnTo>
                  <a:lnTo>
                    <a:pt x="417" y="28"/>
                  </a:lnTo>
                  <a:lnTo>
                    <a:pt x="417" y="25"/>
                  </a:lnTo>
                  <a:lnTo>
                    <a:pt x="414" y="25"/>
                  </a:lnTo>
                  <a:lnTo>
                    <a:pt x="411" y="25"/>
                  </a:lnTo>
                  <a:lnTo>
                    <a:pt x="411" y="22"/>
                  </a:lnTo>
                  <a:lnTo>
                    <a:pt x="411" y="22"/>
                  </a:lnTo>
                  <a:lnTo>
                    <a:pt x="411" y="22"/>
                  </a:lnTo>
                  <a:lnTo>
                    <a:pt x="414" y="18"/>
                  </a:lnTo>
                  <a:lnTo>
                    <a:pt x="432" y="12"/>
                  </a:lnTo>
                  <a:lnTo>
                    <a:pt x="435" y="12"/>
                  </a:lnTo>
                  <a:lnTo>
                    <a:pt x="438" y="3"/>
                  </a:lnTo>
                  <a:lnTo>
                    <a:pt x="441" y="6"/>
                  </a:lnTo>
                  <a:lnTo>
                    <a:pt x="447" y="0"/>
                  </a:lnTo>
                  <a:lnTo>
                    <a:pt x="450" y="0"/>
                  </a:lnTo>
                  <a:lnTo>
                    <a:pt x="450" y="3"/>
                  </a:lnTo>
                  <a:lnTo>
                    <a:pt x="454" y="3"/>
                  </a:lnTo>
                  <a:lnTo>
                    <a:pt x="454" y="6"/>
                  </a:lnTo>
                  <a:lnTo>
                    <a:pt x="454" y="6"/>
                  </a:lnTo>
                  <a:lnTo>
                    <a:pt x="454" y="6"/>
                  </a:lnTo>
                  <a:lnTo>
                    <a:pt x="454" y="9"/>
                  </a:lnTo>
                  <a:lnTo>
                    <a:pt x="454" y="9"/>
                  </a:lnTo>
                  <a:lnTo>
                    <a:pt x="454" y="12"/>
                  </a:lnTo>
                  <a:lnTo>
                    <a:pt x="457" y="12"/>
                  </a:lnTo>
                  <a:lnTo>
                    <a:pt x="457" y="12"/>
                  </a:lnTo>
                  <a:lnTo>
                    <a:pt x="460" y="12"/>
                  </a:lnTo>
                  <a:lnTo>
                    <a:pt x="463" y="12"/>
                  </a:lnTo>
                  <a:lnTo>
                    <a:pt x="463" y="12"/>
                  </a:lnTo>
                  <a:lnTo>
                    <a:pt x="466" y="12"/>
                  </a:lnTo>
                  <a:lnTo>
                    <a:pt x="466" y="9"/>
                  </a:lnTo>
                  <a:lnTo>
                    <a:pt x="466" y="9"/>
                  </a:lnTo>
                  <a:lnTo>
                    <a:pt x="466" y="9"/>
                  </a:lnTo>
                  <a:lnTo>
                    <a:pt x="469" y="6"/>
                  </a:lnTo>
                  <a:lnTo>
                    <a:pt x="469" y="6"/>
                  </a:lnTo>
                  <a:lnTo>
                    <a:pt x="469" y="9"/>
                  </a:lnTo>
                  <a:lnTo>
                    <a:pt x="472" y="9"/>
                  </a:lnTo>
                  <a:lnTo>
                    <a:pt x="472" y="12"/>
                  </a:lnTo>
                  <a:lnTo>
                    <a:pt x="475" y="12"/>
                  </a:lnTo>
                  <a:lnTo>
                    <a:pt x="478" y="12"/>
                  </a:lnTo>
                  <a:lnTo>
                    <a:pt x="481" y="12"/>
                  </a:lnTo>
                  <a:lnTo>
                    <a:pt x="484" y="12"/>
                  </a:lnTo>
                  <a:lnTo>
                    <a:pt x="487" y="12"/>
                  </a:lnTo>
                  <a:lnTo>
                    <a:pt x="487" y="12"/>
                  </a:lnTo>
                  <a:lnTo>
                    <a:pt x="487" y="12"/>
                  </a:lnTo>
                  <a:lnTo>
                    <a:pt x="487" y="15"/>
                  </a:lnTo>
                  <a:lnTo>
                    <a:pt x="490" y="15"/>
                  </a:lnTo>
                  <a:lnTo>
                    <a:pt x="490" y="18"/>
                  </a:lnTo>
                  <a:lnTo>
                    <a:pt x="496" y="18"/>
                  </a:lnTo>
                  <a:lnTo>
                    <a:pt x="496" y="22"/>
                  </a:lnTo>
                  <a:lnTo>
                    <a:pt x="496" y="22"/>
                  </a:lnTo>
                  <a:lnTo>
                    <a:pt x="496" y="28"/>
                  </a:lnTo>
                  <a:lnTo>
                    <a:pt x="499" y="31"/>
                  </a:lnTo>
                  <a:lnTo>
                    <a:pt x="505" y="37"/>
                  </a:lnTo>
                  <a:lnTo>
                    <a:pt x="502" y="40"/>
                  </a:lnTo>
                  <a:lnTo>
                    <a:pt x="499" y="43"/>
                  </a:lnTo>
                  <a:lnTo>
                    <a:pt x="499" y="40"/>
                  </a:lnTo>
                  <a:lnTo>
                    <a:pt x="493" y="37"/>
                  </a:lnTo>
                  <a:lnTo>
                    <a:pt x="493" y="37"/>
                  </a:lnTo>
                  <a:lnTo>
                    <a:pt x="493" y="37"/>
                  </a:lnTo>
                  <a:lnTo>
                    <a:pt x="490" y="37"/>
                  </a:lnTo>
                  <a:lnTo>
                    <a:pt x="490" y="37"/>
                  </a:lnTo>
                  <a:lnTo>
                    <a:pt x="490" y="37"/>
                  </a:lnTo>
                  <a:lnTo>
                    <a:pt x="490" y="40"/>
                  </a:lnTo>
                  <a:lnTo>
                    <a:pt x="490" y="40"/>
                  </a:lnTo>
                  <a:lnTo>
                    <a:pt x="493" y="46"/>
                  </a:lnTo>
                  <a:lnTo>
                    <a:pt x="493" y="46"/>
                  </a:lnTo>
                  <a:lnTo>
                    <a:pt x="493" y="46"/>
                  </a:lnTo>
                  <a:lnTo>
                    <a:pt x="490" y="46"/>
                  </a:lnTo>
                  <a:lnTo>
                    <a:pt x="490" y="46"/>
                  </a:lnTo>
                  <a:lnTo>
                    <a:pt x="490" y="46"/>
                  </a:lnTo>
                  <a:lnTo>
                    <a:pt x="487" y="46"/>
                  </a:lnTo>
                  <a:lnTo>
                    <a:pt x="487" y="46"/>
                  </a:lnTo>
                  <a:lnTo>
                    <a:pt x="487" y="46"/>
                  </a:lnTo>
                  <a:lnTo>
                    <a:pt x="487" y="49"/>
                  </a:lnTo>
                  <a:lnTo>
                    <a:pt x="487" y="52"/>
                  </a:lnTo>
                  <a:lnTo>
                    <a:pt x="484" y="55"/>
                  </a:lnTo>
                  <a:lnTo>
                    <a:pt x="484" y="58"/>
                  </a:lnTo>
                  <a:lnTo>
                    <a:pt x="484" y="58"/>
                  </a:lnTo>
                  <a:lnTo>
                    <a:pt x="484" y="58"/>
                  </a:lnTo>
                  <a:lnTo>
                    <a:pt x="481" y="58"/>
                  </a:lnTo>
                  <a:lnTo>
                    <a:pt x="481" y="58"/>
                  </a:lnTo>
                  <a:lnTo>
                    <a:pt x="481" y="61"/>
                  </a:lnTo>
                  <a:lnTo>
                    <a:pt x="487" y="73"/>
                  </a:lnTo>
                  <a:lnTo>
                    <a:pt x="487" y="76"/>
                  </a:lnTo>
                  <a:lnTo>
                    <a:pt x="490" y="76"/>
                  </a:lnTo>
                  <a:lnTo>
                    <a:pt x="490" y="79"/>
                  </a:lnTo>
                  <a:lnTo>
                    <a:pt x="490" y="79"/>
                  </a:lnTo>
                  <a:lnTo>
                    <a:pt x="493" y="79"/>
                  </a:lnTo>
                  <a:lnTo>
                    <a:pt x="490" y="82"/>
                  </a:lnTo>
                  <a:lnTo>
                    <a:pt x="490" y="82"/>
                  </a:lnTo>
                  <a:lnTo>
                    <a:pt x="490" y="85"/>
                  </a:lnTo>
                  <a:lnTo>
                    <a:pt x="490" y="85"/>
                  </a:lnTo>
                  <a:lnTo>
                    <a:pt x="490" y="88"/>
                  </a:lnTo>
                  <a:lnTo>
                    <a:pt x="490" y="88"/>
                  </a:lnTo>
                  <a:lnTo>
                    <a:pt x="490" y="91"/>
                  </a:lnTo>
                  <a:lnTo>
                    <a:pt x="490" y="91"/>
                  </a:lnTo>
                  <a:lnTo>
                    <a:pt x="490" y="94"/>
                  </a:lnTo>
                  <a:lnTo>
                    <a:pt x="493" y="104"/>
                  </a:lnTo>
                  <a:lnTo>
                    <a:pt x="490" y="107"/>
                  </a:lnTo>
                  <a:lnTo>
                    <a:pt x="490" y="110"/>
                  </a:lnTo>
                  <a:lnTo>
                    <a:pt x="484" y="110"/>
                  </a:lnTo>
                  <a:lnTo>
                    <a:pt x="481" y="110"/>
                  </a:lnTo>
                  <a:lnTo>
                    <a:pt x="481" y="110"/>
                  </a:lnTo>
                  <a:lnTo>
                    <a:pt x="478" y="110"/>
                  </a:lnTo>
                  <a:lnTo>
                    <a:pt x="478" y="110"/>
                  </a:lnTo>
                  <a:lnTo>
                    <a:pt x="475" y="110"/>
                  </a:lnTo>
                  <a:lnTo>
                    <a:pt x="475" y="110"/>
                  </a:lnTo>
                  <a:lnTo>
                    <a:pt x="475" y="113"/>
                  </a:lnTo>
                  <a:lnTo>
                    <a:pt x="475" y="113"/>
                  </a:lnTo>
                  <a:lnTo>
                    <a:pt x="472" y="116"/>
                  </a:lnTo>
                  <a:lnTo>
                    <a:pt x="472" y="116"/>
                  </a:lnTo>
                  <a:lnTo>
                    <a:pt x="472" y="119"/>
                  </a:lnTo>
                  <a:lnTo>
                    <a:pt x="475" y="122"/>
                  </a:lnTo>
                  <a:lnTo>
                    <a:pt x="475" y="125"/>
                  </a:lnTo>
                  <a:lnTo>
                    <a:pt x="475" y="125"/>
                  </a:lnTo>
                  <a:lnTo>
                    <a:pt x="472" y="125"/>
                  </a:lnTo>
                  <a:lnTo>
                    <a:pt x="472" y="125"/>
                  </a:lnTo>
                  <a:lnTo>
                    <a:pt x="469" y="125"/>
                  </a:lnTo>
                  <a:lnTo>
                    <a:pt x="466" y="122"/>
                  </a:lnTo>
                  <a:lnTo>
                    <a:pt x="466" y="122"/>
                  </a:lnTo>
                  <a:lnTo>
                    <a:pt x="466" y="125"/>
                  </a:lnTo>
                  <a:lnTo>
                    <a:pt x="466" y="125"/>
                  </a:lnTo>
                  <a:lnTo>
                    <a:pt x="475" y="134"/>
                  </a:lnTo>
                  <a:lnTo>
                    <a:pt x="478" y="134"/>
                  </a:lnTo>
                  <a:lnTo>
                    <a:pt x="496" y="143"/>
                  </a:lnTo>
                  <a:lnTo>
                    <a:pt x="499" y="143"/>
                  </a:lnTo>
                  <a:lnTo>
                    <a:pt x="499" y="143"/>
                  </a:lnTo>
                  <a:lnTo>
                    <a:pt x="502" y="143"/>
                  </a:lnTo>
                  <a:lnTo>
                    <a:pt x="511" y="155"/>
                  </a:lnTo>
                  <a:lnTo>
                    <a:pt x="514" y="155"/>
                  </a:lnTo>
                  <a:lnTo>
                    <a:pt x="514" y="155"/>
                  </a:lnTo>
                  <a:lnTo>
                    <a:pt x="517" y="152"/>
                  </a:lnTo>
                  <a:lnTo>
                    <a:pt x="523" y="146"/>
                  </a:lnTo>
                  <a:lnTo>
                    <a:pt x="527" y="143"/>
                  </a:lnTo>
                  <a:lnTo>
                    <a:pt x="527" y="143"/>
                  </a:lnTo>
                  <a:lnTo>
                    <a:pt x="527" y="143"/>
                  </a:lnTo>
                  <a:lnTo>
                    <a:pt x="527" y="140"/>
                  </a:lnTo>
                  <a:lnTo>
                    <a:pt x="527" y="140"/>
                  </a:lnTo>
                  <a:lnTo>
                    <a:pt x="527" y="140"/>
                  </a:lnTo>
                  <a:lnTo>
                    <a:pt x="527" y="140"/>
                  </a:lnTo>
                  <a:lnTo>
                    <a:pt x="527" y="137"/>
                  </a:lnTo>
                  <a:lnTo>
                    <a:pt x="530" y="137"/>
                  </a:lnTo>
                  <a:lnTo>
                    <a:pt x="530" y="137"/>
                  </a:lnTo>
                  <a:lnTo>
                    <a:pt x="530" y="137"/>
                  </a:lnTo>
                  <a:lnTo>
                    <a:pt x="530" y="137"/>
                  </a:lnTo>
                  <a:lnTo>
                    <a:pt x="530" y="134"/>
                  </a:lnTo>
                  <a:lnTo>
                    <a:pt x="530" y="134"/>
                  </a:lnTo>
                  <a:lnTo>
                    <a:pt x="530" y="134"/>
                  </a:lnTo>
                  <a:lnTo>
                    <a:pt x="530" y="134"/>
                  </a:lnTo>
                  <a:lnTo>
                    <a:pt x="530" y="134"/>
                  </a:lnTo>
                  <a:lnTo>
                    <a:pt x="530" y="134"/>
                  </a:lnTo>
                  <a:lnTo>
                    <a:pt x="527" y="134"/>
                  </a:lnTo>
                  <a:lnTo>
                    <a:pt x="527" y="134"/>
                  </a:lnTo>
                  <a:lnTo>
                    <a:pt x="523" y="137"/>
                  </a:lnTo>
                  <a:lnTo>
                    <a:pt x="523" y="137"/>
                  </a:lnTo>
                  <a:lnTo>
                    <a:pt x="523" y="137"/>
                  </a:lnTo>
                  <a:lnTo>
                    <a:pt x="520" y="137"/>
                  </a:lnTo>
                  <a:lnTo>
                    <a:pt x="520" y="137"/>
                  </a:lnTo>
                  <a:lnTo>
                    <a:pt x="511" y="128"/>
                  </a:lnTo>
                  <a:lnTo>
                    <a:pt x="511" y="128"/>
                  </a:lnTo>
                  <a:lnTo>
                    <a:pt x="511" y="125"/>
                  </a:lnTo>
                  <a:lnTo>
                    <a:pt x="511" y="125"/>
                  </a:lnTo>
                  <a:lnTo>
                    <a:pt x="511" y="125"/>
                  </a:lnTo>
                  <a:lnTo>
                    <a:pt x="511" y="125"/>
                  </a:lnTo>
                  <a:lnTo>
                    <a:pt x="523" y="119"/>
                  </a:lnTo>
                  <a:lnTo>
                    <a:pt x="527" y="116"/>
                  </a:lnTo>
                  <a:lnTo>
                    <a:pt x="533" y="113"/>
                  </a:lnTo>
                  <a:lnTo>
                    <a:pt x="533" y="110"/>
                  </a:lnTo>
                  <a:lnTo>
                    <a:pt x="536" y="110"/>
                  </a:lnTo>
                  <a:lnTo>
                    <a:pt x="533" y="110"/>
                  </a:lnTo>
                  <a:lnTo>
                    <a:pt x="533" y="107"/>
                  </a:lnTo>
                  <a:lnTo>
                    <a:pt x="533" y="107"/>
                  </a:lnTo>
                  <a:lnTo>
                    <a:pt x="533" y="107"/>
                  </a:lnTo>
                  <a:lnTo>
                    <a:pt x="533" y="104"/>
                  </a:lnTo>
                  <a:lnTo>
                    <a:pt x="536" y="104"/>
                  </a:lnTo>
                  <a:lnTo>
                    <a:pt x="536" y="107"/>
                  </a:lnTo>
                  <a:lnTo>
                    <a:pt x="542" y="110"/>
                  </a:lnTo>
                  <a:lnTo>
                    <a:pt x="542" y="110"/>
                  </a:lnTo>
                  <a:lnTo>
                    <a:pt x="545" y="113"/>
                  </a:lnTo>
                  <a:lnTo>
                    <a:pt x="545" y="113"/>
                  </a:lnTo>
                  <a:lnTo>
                    <a:pt x="545" y="116"/>
                  </a:lnTo>
                  <a:lnTo>
                    <a:pt x="548" y="119"/>
                  </a:lnTo>
                  <a:lnTo>
                    <a:pt x="548" y="119"/>
                  </a:lnTo>
                  <a:lnTo>
                    <a:pt x="548" y="119"/>
                  </a:lnTo>
                  <a:lnTo>
                    <a:pt x="551" y="122"/>
                  </a:lnTo>
                  <a:lnTo>
                    <a:pt x="551" y="119"/>
                  </a:lnTo>
                  <a:lnTo>
                    <a:pt x="554" y="119"/>
                  </a:lnTo>
                  <a:lnTo>
                    <a:pt x="554" y="116"/>
                  </a:lnTo>
                  <a:lnTo>
                    <a:pt x="554" y="116"/>
                  </a:lnTo>
                  <a:lnTo>
                    <a:pt x="551" y="110"/>
                  </a:lnTo>
                  <a:lnTo>
                    <a:pt x="551" y="110"/>
                  </a:lnTo>
                  <a:lnTo>
                    <a:pt x="551" y="110"/>
                  </a:lnTo>
                  <a:lnTo>
                    <a:pt x="551" y="107"/>
                  </a:lnTo>
                  <a:lnTo>
                    <a:pt x="551" y="107"/>
                  </a:lnTo>
                  <a:lnTo>
                    <a:pt x="551" y="107"/>
                  </a:lnTo>
                  <a:lnTo>
                    <a:pt x="551" y="104"/>
                  </a:lnTo>
                  <a:lnTo>
                    <a:pt x="551" y="104"/>
                  </a:lnTo>
                  <a:lnTo>
                    <a:pt x="551" y="104"/>
                  </a:lnTo>
                  <a:lnTo>
                    <a:pt x="557" y="104"/>
                  </a:lnTo>
                  <a:lnTo>
                    <a:pt x="557" y="104"/>
                  </a:lnTo>
                  <a:lnTo>
                    <a:pt x="557" y="101"/>
                  </a:lnTo>
                  <a:lnTo>
                    <a:pt x="560" y="101"/>
                  </a:lnTo>
                  <a:lnTo>
                    <a:pt x="560" y="101"/>
                  </a:lnTo>
                  <a:lnTo>
                    <a:pt x="560" y="101"/>
                  </a:lnTo>
                  <a:lnTo>
                    <a:pt x="560" y="101"/>
                  </a:lnTo>
                  <a:lnTo>
                    <a:pt x="563" y="104"/>
                  </a:lnTo>
                  <a:lnTo>
                    <a:pt x="563" y="107"/>
                  </a:lnTo>
                  <a:lnTo>
                    <a:pt x="563" y="107"/>
                  </a:lnTo>
                  <a:lnTo>
                    <a:pt x="563" y="110"/>
                  </a:lnTo>
                  <a:lnTo>
                    <a:pt x="572" y="116"/>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5"/>
            <p:cNvSpPr>
              <a:spLocks/>
            </p:cNvSpPr>
            <p:nvPr/>
          </p:nvSpPr>
          <p:spPr bwMode="auto">
            <a:xfrm>
              <a:off x="5266" y="1424"/>
              <a:ext cx="156" cy="143"/>
            </a:xfrm>
            <a:custGeom>
              <a:avLst/>
              <a:gdLst>
                <a:gd name="T0" fmla="*/ 143 w 156"/>
                <a:gd name="T1" fmla="*/ 130 h 143"/>
                <a:gd name="T2" fmla="*/ 134 w 156"/>
                <a:gd name="T3" fmla="*/ 140 h 143"/>
                <a:gd name="T4" fmla="*/ 110 w 156"/>
                <a:gd name="T5" fmla="*/ 137 h 143"/>
                <a:gd name="T6" fmla="*/ 98 w 156"/>
                <a:gd name="T7" fmla="*/ 127 h 143"/>
                <a:gd name="T8" fmla="*/ 89 w 156"/>
                <a:gd name="T9" fmla="*/ 121 h 143"/>
                <a:gd name="T10" fmla="*/ 76 w 156"/>
                <a:gd name="T11" fmla="*/ 127 h 143"/>
                <a:gd name="T12" fmla="*/ 76 w 156"/>
                <a:gd name="T13" fmla="*/ 127 h 143"/>
                <a:gd name="T14" fmla="*/ 76 w 156"/>
                <a:gd name="T15" fmla="*/ 130 h 143"/>
                <a:gd name="T16" fmla="*/ 64 w 156"/>
                <a:gd name="T17" fmla="*/ 137 h 143"/>
                <a:gd name="T18" fmla="*/ 55 w 156"/>
                <a:gd name="T19" fmla="*/ 134 h 143"/>
                <a:gd name="T20" fmla="*/ 46 w 156"/>
                <a:gd name="T21" fmla="*/ 137 h 143"/>
                <a:gd name="T22" fmla="*/ 46 w 156"/>
                <a:gd name="T23" fmla="*/ 130 h 143"/>
                <a:gd name="T24" fmla="*/ 43 w 156"/>
                <a:gd name="T25" fmla="*/ 121 h 143"/>
                <a:gd name="T26" fmla="*/ 37 w 156"/>
                <a:gd name="T27" fmla="*/ 124 h 143"/>
                <a:gd name="T28" fmla="*/ 31 w 156"/>
                <a:gd name="T29" fmla="*/ 130 h 143"/>
                <a:gd name="T30" fmla="*/ 19 w 156"/>
                <a:gd name="T31" fmla="*/ 115 h 143"/>
                <a:gd name="T32" fmla="*/ 16 w 156"/>
                <a:gd name="T33" fmla="*/ 106 h 143"/>
                <a:gd name="T34" fmla="*/ 13 w 156"/>
                <a:gd name="T35" fmla="*/ 103 h 143"/>
                <a:gd name="T36" fmla="*/ 13 w 156"/>
                <a:gd name="T37" fmla="*/ 100 h 143"/>
                <a:gd name="T38" fmla="*/ 6 w 156"/>
                <a:gd name="T39" fmla="*/ 79 h 143"/>
                <a:gd name="T40" fmla="*/ 25 w 156"/>
                <a:gd name="T41" fmla="*/ 79 h 143"/>
                <a:gd name="T42" fmla="*/ 0 w 156"/>
                <a:gd name="T43" fmla="*/ 67 h 143"/>
                <a:gd name="T44" fmla="*/ 3 w 156"/>
                <a:gd name="T45" fmla="*/ 54 h 143"/>
                <a:gd name="T46" fmla="*/ 6 w 156"/>
                <a:gd name="T47" fmla="*/ 51 h 143"/>
                <a:gd name="T48" fmla="*/ 6 w 156"/>
                <a:gd name="T49" fmla="*/ 48 h 143"/>
                <a:gd name="T50" fmla="*/ 10 w 156"/>
                <a:gd name="T51" fmla="*/ 42 h 143"/>
                <a:gd name="T52" fmla="*/ 16 w 156"/>
                <a:gd name="T53" fmla="*/ 45 h 143"/>
                <a:gd name="T54" fmla="*/ 19 w 156"/>
                <a:gd name="T55" fmla="*/ 48 h 143"/>
                <a:gd name="T56" fmla="*/ 19 w 156"/>
                <a:gd name="T57" fmla="*/ 54 h 143"/>
                <a:gd name="T58" fmla="*/ 19 w 156"/>
                <a:gd name="T59" fmla="*/ 58 h 143"/>
                <a:gd name="T60" fmla="*/ 22 w 156"/>
                <a:gd name="T61" fmla="*/ 58 h 143"/>
                <a:gd name="T62" fmla="*/ 49 w 156"/>
                <a:gd name="T63" fmla="*/ 36 h 143"/>
                <a:gd name="T64" fmla="*/ 64 w 156"/>
                <a:gd name="T65" fmla="*/ 33 h 143"/>
                <a:gd name="T66" fmla="*/ 70 w 156"/>
                <a:gd name="T67" fmla="*/ 27 h 143"/>
                <a:gd name="T68" fmla="*/ 76 w 156"/>
                <a:gd name="T69" fmla="*/ 21 h 143"/>
                <a:gd name="T70" fmla="*/ 83 w 156"/>
                <a:gd name="T71" fmla="*/ 21 h 143"/>
                <a:gd name="T72" fmla="*/ 89 w 156"/>
                <a:gd name="T73" fmla="*/ 6 h 143"/>
                <a:gd name="T74" fmla="*/ 92 w 156"/>
                <a:gd name="T75" fmla="*/ 3 h 143"/>
                <a:gd name="T76" fmla="*/ 107 w 156"/>
                <a:gd name="T77" fmla="*/ 6 h 143"/>
                <a:gd name="T78" fmla="*/ 113 w 156"/>
                <a:gd name="T79" fmla="*/ 0 h 143"/>
                <a:gd name="T80" fmla="*/ 119 w 156"/>
                <a:gd name="T81" fmla="*/ 0 h 143"/>
                <a:gd name="T82" fmla="*/ 122 w 156"/>
                <a:gd name="T83" fmla="*/ 0 h 143"/>
                <a:gd name="T84" fmla="*/ 116 w 156"/>
                <a:gd name="T85" fmla="*/ 9 h 143"/>
                <a:gd name="T86" fmla="*/ 113 w 156"/>
                <a:gd name="T87" fmla="*/ 18 h 143"/>
                <a:gd name="T88" fmla="*/ 122 w 156"/>
                <a:gd name="T89" fmla="*/ 27 h 143"/>
                <a:gd name="T90" fmla="*/ 125 w 156"/>
                <a:gd name="T91" fmla="*/ 33 h 143"/>
                <a:gd name="T92" fmla="*/ 128 w 156"/>
                <a:gd name="T93" fmla="*/ 36 h 143"/>
                <a:gd name="T94" fmla="*/ 128 w 156"/>
                <a:gd name="T95" fmla="*/ 42 h 143"/>
                <a:gd name="T96" fmla="*/ 125 w 156"/>
                <a:gd name="T97" fmla="*/ 48 h 143"/>
                <a:gd name="T98" fmla="*/ 125 w 156"/>
                <a:gd name="T99" fmla="*/ 61 h 143"/>
                <a:gd name="T100" fmla="*/ 125 w 156"/>
                <a:gd name="T101" fmla="*/ 64 h 143"/>
                <a:gd name="T102" fmla="*/ 116 w 156"/>
                <a:gd name="T103" fmla="*/ 67 h 143"/>
                <a:gd name="T104" fmla="*/ 116 w 156"/>
                <a:gd name="T105" fmla="*/ 70 h 143"/>
                <a:gd name="T106" fmla="*/ 116 w 156"/>
                <a:gd name="T107" fmla="*/ 85 h 143"/>
                <a:gd name="T108" fmla="*/ 122 w 156"/>
                <a:gd name="T109" fmla="*/ 91 h 143"/>
                <a:gd name="T110" fmla="*/ 134 w 156"/>
                <a:gd name="T111" fmla="*/ 103 h 143"/>
                <a:gd name="T112" fmla="*/ 153 w 156"/>
                <a:gd name="T113" fmla="*/ 118 h 143"/>
                <a:gd name="T114" fmla="*/ 153 w 156"/>
                <a:gd name="T115" fmla="*/ 118 h 143"/>
                <a:gd name="T116" fmla="*/ 156 w 156"/>
                <a:gd name="T117" fmla="*/ 13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6" h="143">
                  <a:moveTo>
                    <a:pt x="156" y="130"/>
                  </a:moveTo>
                  <a:lnTo>
                    <a:pt x="143" y="130"/>
                  </a:lnTo>
                  <a:lnTo>
                    <a:pt x="143" y="130"/>
                  </a:lnTo>
                  <a:lnTo>
                    <a:pt x="140" y="130"/>
                  </a:lnTo>
                  <a:lnTo>
                    <a:pt x="134" y="140"/>
                  </a:lnTo>
                  <a:lnTo>
                    <a:pt x="134" y="140"/>
                  </a:lnTo>
                  <a:lnTo>
                    <a:pt x="119" y="143"/>
                  </a:lnTo>
                  <a:lnTo>
                    <a:pt x="113" y="140"/>
                  </a:lnTo>
                  <a:lnTo>
                    <a:pt x="110" y="137"/>
                  </a:lnTo>
                  <a:lnTo>
                    <a:pt x="107" y="134"/>
                  </a:lnTo>
                  <a:lnTo>
                    <a:pt x="104" y="130"/>
                  </a:lnTo>
                  <a:lnTo>
                    <a:pt x="98" y="127"/>
                  </a:lnTo>
                  <a:lnTo>
                    <a:pt x="95" y="127"/>
                  </a:lnTo>
                  <a:lnTo>
                    <a:pt x="92" y="121"/>
                  </a:lnTo>
                  <a:lnTo>
                    <a:pt x="89" y="121"/>
                  </a:lnTo>
                  <a:lnTo>
                    <a:pt x="80" y="124"/>
                  </a:lnTo>
                  <a:lnTo>
                    <a:pt x="80" y="124"/>
                  </a:lnTo>
                  <a:lnTo>
                    <a:pt x="76" y="127"/>
                  </a:lnTo>
                  <a:lnTo>
                    <a:pt x="76" y="127"/>
                  </a:lnTo>
                  <a:lnTo>
                    <a:pt x="76" y="127"/>
                  </a:lnTo>
                  <a:lnTo>
                    <a:pt x="76" y="127"/>
                  </a:lnTo>
                  <a:lnTo>
                    <a:pt x="76" y="130"/>
                  </a:lnTo>
                  <a:lnTo>
                    <a:pt x="76" y="130"/>
                  </a:lnTo>
                  <a:lnTo>
                    <a:pt x="76" y="130"/>
                  </a:lnTo>
                  <a:lnTo>
                    <a:pt x="73" y="134"/>
                  </a:lnTo>
                  <a:lnTo>
                    <a:pt x="64" y="137"/>
                  </a:lnTo>
                  <a:lnTo>
                    <a:pt x="64" y="137"/>
                  </a:lnTo>
                  <a:lnTo>
                    <a:pt x="61" y="137"/>
                  </a:lnTo>
                  <a:lnTo>
                    <a:pt x="55" y="134"/>
                  </a:lnTo>
                  <a:lnTo>
                    <a:pt x="55" y="134"/>
                  </a:lnTo>
                  <a:lnTo>
                    <a:pt x="52" y="134"/>
                  </a:lnTo>
                  <a:lnTo>
                    <a:pt x="49" y="137"/>
                  </a:lnTo>
                  <a:lnTo>
                    <a:pt x="46" y="137"/>
                  </a:lnTo>
                  <a:lnTo>
                    <a:pt x="46" y="137"/>
                  </a:lnTo>
                  <a:lnTo>
                    <a:pt x="46" y="134"/>
                  </a:lnTo>
                  <a:lnTo>
                    <a:pt x="46" y="130"/>
                  </a:lnTo>
                  <a:lnTo>
                    <a:pt x="46" y="124"/>
                  </a:lnTo>
                  <a:lnTo>
                    <a:pt x="43" y="124"/>
                  </a:lnTo>
                  <a:lnTo>
                    <a:pt x="43" y="121"/>
                  </a:lnTo>
                  <a:lnTo>
                    <a:pt x="40" y="121"/>
                  </a:lnTo>
                  <a:lnTo>
                    <a:pt x="40" y="121"/>
                  </a:lnTo>
                  <a:lnTo>
                    <a:pt x="37" y="124"/>
                  </a:lnTo>
                  <a:lnTo>
                    <a:pt x="34" y="127"/>
                  </a:lnTo>
                  <a:lnTo>
                    <a:pt x="34" y="130"/>
                  </a:lnTo>
                  <a:lnTo>
                    <a:pt x="31" y="130"/>
                  </a:lnTo>
                  <a:lnTo>
                    <a:pt x="25" y="121"/>
                  </a:lnTo>
                  <a:lnTo>
                    <a:pt x="22" y="118"/>
                  </a:lnTo>
                  <a:lnTo>
                    <a:pt x="19" y="115"/>
                  </a:lnTo>
                  <a:lnTo>
                    <a:pt x="19" y="112"/>
                  </a:lnTo>
                  <a:lnTo>
                    <a:pt x="19" y="109"/>
                  </a:lnTo>
                  <a:lnTo>
                    <a:pt x="16" y="106"/>
                  </a:lnTo>
                  <a:lnTo>
                    <a:pt x="16" y="106"/>
                  </a:lnTo>
                  <a:lnTo>
                    <a:pt x="16" y="103"/>
                  </a:lnTo>
                  <a:lnTo>
                    <a:pt x="13" y="103"/>
                  </a:lnTo>
                  <a:lnTo>
                    <a:pt x="13" y="103"/>
                  </a:lnTo>
                  <a:lnTo>
                    <a:pt x="13" y="100"/>
                  </a:lnTo>
                  <a:lnTo>
                    <a:pt x="13" y="100"/>
                  </a:lnTo>
                  <a:lnTo>
                    <a:pt x="10" y="97"/>
                  </a:lnTo>
                  <a:lnTo>
                    <a:pt x="10" y="97"/>
                  </a:lnTo>
                  <a:lnTo>
                    <a:pt x="6" y="79"/>
                  </a:lnTo>
                  <a:lnTo>
                    <a:pt x="6" y="79"/>
                  </a:lnTo>
                  <a:lnTo>
                    <a:pt x="22" y="82"/>
                  </a:lnTo>
                  <a:lnTo>
                    <a:pt x="25" y="79"/>
                  </a:lnTo>
                  <a:lnTo>
                    <a:pt x="22" y="76"/>
                  </a:lnTo>
                  <a:lnTo>
                    <a:pt x="13" y="70"/>
                  </a:lnTo>
                  <a:lnTo>
                    <a:pt x="0" y="67"/>
                  </a:lnTo>
                  <a:lnTo>
                    <a:pt x="3" y="58"/>
                  </a:lnTo>
                  <a:lnTo>
                    <a:pt x="3" y="58"/>
                  </a:lnTo>
                  <a:lnTo>
                    <a:pt x="3" y="54"/>
                  </a:lnTo>
                  <a:lnTo>
                    <a:pt x="3" y="51"/>
                  </a:lnTo>
                  <a:lnTo>
                    <a:pt x="3" y="51"/>
                  </a:lnTo>
                  <a:lnTo>
                    <a:pt x="6" y="51"/>
                  </a:lnTo>
                  <a:lnTo>
                    <a:pt x="6" y="48"/>
                  </a:lnTo>
                  <a:lnTo>
                    <a:pt x="6" y="48"/>
                  </a:lnTo>
                  <a:lnTo>
                    <a:pt x="6" y="48"/>
                  </a:lnTo>
                  <a:lnTo>
                    <a:pt x="10" y="42"/>
                  </a:lnTo>
                  <a:lnTo>
                    <a:pt x="10" y="42"/>
                  </a:lnTo>
                  <a:lnTo>
                    <a:pt x="10" y="42"/>
                  </a:lnTo>
                  <a:lnTo>
                    <a:pt x="10" y="42"/>
                  </a:lnTo>
                  <a:lnTo>
                    <a:pt x="13" y="42"/>
                  </a:lnTo>
                  <a:lnTo>
                    <a:pt x="16" y="45"/>
                  </a:lnTo>
                  <a:lnTo>
                    <a:pt x="16" y="45"/>
                  </a:lnTo>
                  <a:lnTo>
                    <a:pt x="19" y="45"/>
                  </a:lnTo>
                  <a:lnTo>
                    <a:pt x="19" y="48"/>
                  </a:lnTo>
                  <a:lnTo>
                    <a:pt x="19" y="48"/>
                  </a:lnTo>
                  <a:lnTo>
                    <a:pt x="19" y="51"/>
                  </a:lnTo>
                  <a:lnTo>
                    <a:pt x="19" y="54"/>
                  </a:lnTo>
                  <a:lnTo>
                    <a:pt x="19" y="54"/>
                  </a:lnTo>
                  <a:lnTo>
                    <a:pt x="19" y="58"/>
                  </a:lnTo>
                  <a:lnTo>
                    <a:pt x="19" y="58"/>
                  </a:lnTo>
                  <a:lnTo>
                    <a:pt x="19" y="58"/>
                  </a:lnTo>
                  <a:lnTo>
                    <a:pt x="19" y="58"/>
                  </a:lnTo>
                  <a:lnTo>
                    <a:pt x="22" y="58"/>
                  </a:lnTo>
                  <a:lnTo>
                    <a:pt x="22" y="58"/>
                  </a:lnTo>
                  <a:lnTo>
                    <a:pt x="25" y="58"/>
                  </a:lnTo>
                  <a:lnTo>
                    <a:pt x="49" y="36"/>
                  </a:lnTo>
                  <a:lnTo>
                    <a:pt x="58" y="33"/>
                  </a:lnTo>
                  <a:lnTo>
                    <a:pt x="64" y="36"/>
                  </a:lnTo>
                  <a:lnTo>
                    <a:pt x="64" y="33"/>
                  </a:lnTo>
                  <a:lnTo>
                    <a:pt x="67" y="33"/>
                  </a:lnTo>
                  <a:lnTo>
                    <a:pt x="67" y="33"/>
                  </a:lnTo>
                  <a:lnTo>
                    <a:pt x="70" y="27"/>
                  </a:lnTo>
                  <a:lnTo>
                    <a:pt x="70" y="24"/>
                  </a:lnTo>
                  <a:lnTo>
                    <a:pt x="73" y="24"/>
                  </a:lnTo>
                  <a:lnTo>
                    <a:pt x="76" y="21"/>
                  </a:lnTo>
                  <a:lnTo>
                    <a:pt x="80" y="21"/>
                  </a:lnTo>
                  <a:lnTo>
                    <a:pt x="80" y="21"/>
                  </a:lnTo>
                  <a:lnTo>
                    <a:pt x="83" y="21"/>
                  </a:lnTo>
                  <a:lnTo>
                    <a:pt x="86" y="21"/>
                  </a:lnTo>
                  <a:lnTo>
                    <a:pt x="86" y="21"/>
                  </a:lnTo>
                  <a:lnTo>
                    <a:pt x="89" y="6"/>
                  </a:lnTo>
                  <a:lnTo>
                    <a:pt x="92" y="3"/>
                  </a:lnTo>
                  <a:lnTo>
                    <a:pt x="92" y="3"/>
                  </a:lnTo>
                  <a:lnTo>
                    <a:pt x="92" y="3"/>
                  </a:lnTo>
                  <a:lnTo>
                    <a:pt x="95" y="3"/>
                  </a:lnTo>
                  <a:lnTo>
                    <a:pt x="95" y="3"/>
                  </a:lnTo>
                  <a:lnTo>
                    <a:pt x="107" y="6"/>
                  </a:lnTo>
                  <a:lnTo>
                    <a:pt x="110" y="6"/>
                  </a:lnTo>
                  <a:lnTo>
                    <a:pt x="110" y="3"/>
                  </a:lnTo>
                  <a:lnTo>
                    <a:pt x="113" y="0"/>
                  </a:lnTo>
                  <a:lnTo>
                    <a:pt x="116" y="0"/>
                  </a:lnTo>
                  <a:lnTo>
                    <a:pt x="116" y="0"/>
                  </a:lnTo>
                  <a:lnTo>
                    <a:pt x="119" y="0"/>
                  </a:lnTo>
                  <a:lnTo>
                    <a:pt x="119" y="0"/>
                  </a:lnTo>
                  <a:lnTo>
                    <a:pt x="119" y="0"/>
                  </a:lnTo>
                  <a:lnTo>
                    <a:pt x="122" y="0"/>
                  </a:lnTo>
                  <a:lnTo>
                    <a:pt x="119" y="3"/>
                  </a:lnTo>
                  <a:lnTo>
                    <a:pt x="119" y="6"/>
                  </a:lnTo>
                  <a:lnTo>
                    <a:pt x="116" y="9"/>
                  </a:lnTo>
                  <a:lnTo>
                    <a:pt x="113" y="15"/>
                  </a:lnTo>
                  <a:lnTo>
                    <a:pt x="113" y="18"/>
                  </a:lnTo>
                  <a:lnTo>
                    <a:pt x="113" y="18"/>
                  </a:lnTo>
                  <a:lnTo>
                    <a:pt x="113" y="18"/>
                  </a:lnTo>
                  <a:lnTo>
                    <a:pt x="113" y="21"/>
                  </a:lnTo>
                  <a:lnTo>
                    <a:pt x="122" y="27"/>
                  </a:lnTo>
                  <a:lnTo>
                    <a:pt x="122" y="27"/>
                  </a:lnTo>
                  <a:lnTo>
                    <a:pt x="125" y="30"/>
                  </a:lnTo>
                  <a:lnTo>
                    <a:pt x="125" y="33"/>
                  </a:lnTo>
                  <a:lnTo>
                    <a:pt x="125" y="36"/>
                  </a:lnTo>
                  <a:lnTo>
                    <a:pt x="125" y="36"/>
                  </a:lnTo>
                  <a:lnTo>
                    <a:pt x="128" y="36"/>
                  </a:lnTo>
                  <a:lnTo>
                    <a:pt x="128" y="39"/>
                  </a:lnTo>
                  <a:lnTo>
                    <a:pt x="128" y="39"/>
                  </a:lnTo>
                  <a:lnTo>
                    <a:pt x="128" y="42"/>
                  </a:lnTo>
                  <a:lnTo>
                    <a:pt x="128" y="45"/>
                  </a:lnTo>
                  <a:lnTo>
                    <a:pt x="125" y="48"/>
                  </a:lnTo>
                  <a:lnTo>
                    <a:pt x="125" y="48"/>
                  </a:lnTo>
                  <a:lnTo>
                    <a:pt x="125" y="54"/>
                  </a:lnTo>
                  <a:lnTo>
                    <a:pt x="125" y="61"/>
                  </a:lnTo>
                  <a:lnTo>
                    <a:pt x="125" y="61"/>
                  </a:lnTo>
                  <a:lnTo>
                    <a:pt x="125" y="64"/>
                  </a:lnTo>
                  <a:lnTo>
                    <a:pt x="125" y="64"/>
                  </a:lnTo>
                  <a:lnTo>
                    <a:pt x="125" y="64"/>
                  </a:lnTo>
                  <a:lnTo>
                    <a:pt x="122" y="64"/>
                  </a:lnTo>
                  <a:lnTo>
                    <a:pt x="116" y="67"/>
                  </a:lnTo>
                  <a:lnTo>
                    <a:pt x="116" y="67"/>
                  </a:lnTo>
                  <a:lnTo>
                    <a:pt x="116" y="67"/>
                  </a:lnTo>
                  <a:lnTo>
                    <a:pt x="116" y="70"/>
                  </a:lnTo>
                  <a:lnTo>
                    <a:pt x="116" y="70"/>
                  </a:lnTo>
                  <a:lnTo>
                    <a:pt x="116" y="79"/>
                  </a:lnTo>
                  <a:lnTo>
                    <a:pt x="116" y="82"/>
                  </a:lnTo>
                  <a:lnTo>
                    <a:pt x="116" y="85"/>
                  </a:lnTo>
                  <a:lnTo>
                    <a:pt x="119" y="88"/>
                  </a:lnTo>
                  <a:lnTo>
                    <a:pt x="119" y="88"/>
                  </a:lnTo>
                  <a:lnTo>
                    <a:pt x="122" y="91"/>
                  </a:lnTo>
                  <a:lnTo>
                    <a:pt x="125" y="91"/>
                  </a:lnTo>
                  <a:lnTo>
                    <a:pt x="128" y="94"/>
                  </a:lnTo>
                  <a:lnTo>
                    <a:pt x="134" y="103"/>
                  </a:lnTo>
                  <a:lnTo>
                    <a:pt x="140" y="106"/>
                  </a:lnTo>
                  <a:lnTo>
                    <a:pt x="143" y="109"/>
                  </a:lnTo>
                  <a:lnTo>
                    <a:pt x="153" y="118"/>
                  </a:lnTo>
                  <a:lnTo>
                    <a:pt x="153" y="118"/>
                  </a:lnTo>
                  <a:lnTo>
                    <a:pt x="153" y="118"/>
                  </a:lnTo>
                  <a:lnTo>
                    <a:pt x="153" y="118"/>
                  </a:lnTo>
                  <a:lnTo>
                    <a:pt x="153" y="118"/>
                  </a:lnTo>
                  <a:lnTo>
                    <a:pt x="156" y="121"/>
                  </a:lnTo>
                  <a:lnTo>
                    <a:pt x="156" y="130"/>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6"/>
            <p:cNvSpPr>
              <a:spLocks/>
            </p:cNvSpPr>
            <p:nvPr/>
          </p:nvSpPr>
          <p:spPr bwMode="auto">
            <a:xfrm>
              <a:off x="4941" y="1643"/>
              <a:ext cx="131" cy="88"/>
            </a:xfrm>
            <a:custGeom>
              <a:avLst/>
              <a:gdLst>
                <a:gd name="T0" fmla="*/ 18 w 131"/>
                <a:gd name="T1" fmla="*/ 6 h 88"/>
                <a:gd name="T2" fmla="*/ 24 w 131"/>
                <a:gd name="T3" fmla="*/ 6 h 88"/>
                <a:gd name="T4" fmla="*/ 30 w 131"/>
                <a:gd name="T5" fmla="*/ 9 h 88"/>
                <a:gd name="T6" fmla="*/ 52 w 131"/>
                <a:gd name="T7" fmla="*/ 18 h 88"/>
                <a:gd name="T8" fmla="*/ 55 w 131"/>
                <a:gd name="T9" fmla="*/ 18 h 88"/>
                <a:gd name="T10" fmla="*/ 55 w 131"/>
                <a:gd name="T11" fmla="*/ 15 h 88"/>
                <a:gd name="T12" fmla="*/ 61 w 131"/>
                <a:gd name="T13" fmla="*/ 15 h 88"/>
                <a:gd name="T14" fmla="*/ 67 w 131"/>
                <a:gd name="T15" fmla="*/ 15 h 88"/>
                <a:gd name="T16" fmla="*/ 67 w 131"/>
                <a:gd name="T17" fmla="*/ 18 h 88"/>
                <a:gd name="T18" fmla="*/ 67 w 131"/>
                <a:gd name="T19" fmla="*/ 18 h 88"/>
                <a:gd name="T20" fmla="*/ 67 w 131"/>
                <a:gd name="T21" fmla="*/ 21 h 88"/>
                <a:gd name="T22" fmla="*/ 73 w 131"/>
                <a:gd name="T23" fmla="*/ 24 h 88"/>
                <a:gd name="T24" fmla="*/ 82 w 131"/>
                <a:gd name="T25" fmla="*/ 24 h 88"/>
                <a:gd name="T26" fmla="*/ 85 w 131"/>
                <a:gd name="T27" fmla="*/ 27 h 88"/>
                <a:gd name="T28" fmla="*/ 94 w 131"/>
                <a:gd name="T29" fmla="*/ 33 h 88"/>
                <a:gd name="T30" fmla="*/ 106 w 131"/>
                <a:gd name="T31" fmla="*/ 39 h 88"/>
                <a:gd name="T32" fmla="*/ 109 w 131"/>
                <a:gd name="T33" fmla="*/ 39 h 88"/>
                <a:gd name="T34" fmla="*/ 109 w 131"/>
                <a:gd name="T35" fmla="*/ 36 h 88"/>
                <a:gd name="T36" fmla="*/ 109 w 131"/>
                <a:gd name="T37" fmla="*/ 36 h 88"/>
                <a:gd name="T38" fmla="*/ 112 w 131"/>
                <a:gd name="T39" fmla="*/ 30 h 88"/>
                <a:gd name="T40" fmla="*/ 112 w 131"/>
                <a:gd name="T41" fmla="*/ 30 h 88"/>
                <a:gd name="T42" fmla="*/ 115 w 131"/>
                <a:gd name="T43" fmla="*/ 27 h 88"/>
                <a:gd name="T44" fmla="*/ 118 w 131"/>
                <a:gd name="T45" fmla="*/ 30 h 88"/>
                <a:gd name="T46" fmla="*/ 125 w 131"/>
                <a:gd name="T47" fmla="*/ 39 h 88"/>
                <a:gd name="T48" fmla="*/ 125 w 131"/>
                <a:gd name="T49" fmla="*/ 42 h 88"/>
                <a:gd name="T50" fmla="*/ 122 w 131"/>
                <a:gd name="T51" fmla="*/ 45 h 88"/>
                <a:gd name="T52" fmla="*/ 122 w 131"/>
                <a:gd name="T53" fmla="*/ 48 h 88"/>
                <a:gd name="T54" fmla="*/ 128 w 131"/>
                <a:gd name="T55" fmla="*/ 57 h 88"/>
                <a:gd name="T56" fmla="*/ 128 w 131"/>
                <a:gd name="T57" fmla="*/ 60 h 88"/>
                <a:gd name="T58" fmla="*/ 128 w 131"/>
                <a:gd name="T59" fmla="*/ 63 h 88"/>
                <a:gd name="T60" fmla="*/ 125 w 131"/>
                <a:gd name="T61" fmla="*/ 73 h 88"/>
                <a:gd name="T62" fmla="*/ 125 w 131"/>
                <a:gd name="T63" fmla="*/ 76 h 88"/>
                <a:gd name="T64" fmla="*/ 112 w 131"/>
                <a:gd name="T65" fmla="*/ 88 h 88"/>
                <a:gd name="T66" fmla="*/ 97 w 131"/>
                <a:gd name="T67" fmla="*/ 79 h 88"/>
                <a:gd name="T68" fmla="*/ 97 w 131"/>
                <a:gd name="T69" fmla="*/ 79 h 88"/>
                <a:gd name="T70" fmla="*/ 97 w 131"/>
                <a:gd name="T71" fmla="*/ 82 h 88"/>
                <a:gd name="T72" fmla="*/ 94 w 131"/>
                <a:gd name="T73" fmla="*/ 85 h 88"/>
                <a:gd name="T74" fmla="*/ 88 w 131"/>
                <a:gd name="T75" fmla="*/ 85 h 88"/>
                <a:gd name="T76" fmla="*/ 73 w 131"/>
                <a:gd name="T77" fmla="*/ 76 h 88"/>
                <a:gd name="T78" fmla="*/ 70 w 131"/>
                <a:gd name="T79" fmla="*/ 76 h 88"/>
                <a:gd name="T80" fmla="*/ 58 w 131"/>
                <a:gd name="T81" fmla="*/ 79 h 88"/>
                <a:gd name="T82" fmla="*/ 55 w 131"/>
                <a:gd name="T83" fmla="*/ 79 h 88"/>
                <a:gd name="T84" fmla="*/ 55 w 131"/>
                <a:gd name="T85" fmla="*/ 76 h 88"/>
                <a:gd name="T86" fmla="*/ 55 w 131"/>
                <a:gd name="T87" fmla="*/ 76 h 88"/>
                <a:gd name="T88" fmla="*/ 55 w 131"/>
                <a:gd name="T89" fmla="*/ 63 h 88"/>
                <a:gd name="T90" fmla="*/ 52 w 131"/>
                <a:gd name="T91" fmla="*/ 60 h 88"/>
                <a:gd name="T92" fmla="*/ 36 w 131"/>
                <a:gd name="T93" fmla="*/ 42 h 88"/>
                <a:gd name="T94" fmla="*/ 36 w 131"/>
                <a:gd name="T95" fmla="*/ 39 h 88"/>
                <a:gd name="T96" fmla="*/ 36 w 131"/>
                <a:gd name="T97" fmla="*/ 30 h 88"/>
                <a:gd name="T98" fmla="*/ 30 w 131"/>
                <a:gd name="T99" fmla="*/ 21 h 88"/>
                <a:gd name="T100" fmla="*/ 21 w 131"/>
                <a:gd name="T101" fmla="*/ 21 h 88"/>
                <a:gd name="T102" fmla="*/ 3 w 131"/>
                <a:gd name="T103" fmla="*/ 12 h 88"/>
                <a:gd name="T104" fmla="*/ 0 w 131"/>
                <a:gd name="T105" fmla="*/ 6 h 88"/>
                <a:gd name="T106" fmla="*/ 6 w 131"/>
                <a:gd name="T107" fmla="*/ 0 h 88"/>
                <a:gd name="T108" fmla="*/ 15 w 131"/>
                <a:gd name="T109"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1" h="88">
                  <a:moveTo>
                    <a:pt x="15" y="6"/>
                  </a:moveTo>
                  <a:lnTo>
                    <a:pt x="18" y="6"/>
                  </a:lnTo>
                  <a:lnTo>
                    <a:pt x="18" y="6"/>
                  </a:lnTo>
                  <a:lnTo>
                    <a:pt x="24" y="6"/>
                  </a:lnTo>
                  <a:lnTo>
                    <a:pt x="24" y="6"/>
                  </a:lnTo>
                  <a:lnTo>
                    <a:pt x="30" y="9"/>
                  </a:lnTo>
                  <a:lnTo>
                    <a:pt x="45" y="15"/>
                  </a:lnTo>
                  <a:lnTo>
                    <a:pt x="52" y="18"/>
                  </a:lnTo>
                  <a:lnTo>
                    <a:pt x="55" y="18"/>
                  </a:lnTo>
                  <a:lnTo>
                    <a:pt x="55" y="18"/>
                  </a:lnTo>
                  <a:lnTo>
                    <a:pt x="55" y="18"/>
                  </a:lnTo>
                  <a:lnTo>
                    <a:pt x="55" y="15"/>
                  </a:lnTo>
                  <a:lnTo>
                    <a:pt x="55" y="15"/>
                  </a:lnTo>
                  <a:lnTo>
                    <a:pt x="61" y="15"/>
                  </a:lnTo>
                  <a:lnTo>
                    <a:pt x="64" y="15"/>
                  </a:lnTo>
                  <a:lnTo>
                    <a:pt x="67" y="15"/>
                  </a:lnTo>
                  <a:lnTo>
                    <a:pt x="67" y="18"/>
                  </a:lnTo>
                  <a:lnTo>
                    <a:pt x="67" y="18"/>
                  </a:lnTo>
                  <a:lnTo>
                    <a:pt x="67" y="18"/>
                  </a:lnTo>
                  <a:lnTo>
                    <a:pt x="67" y="18"/>
                  </a:lnTo>
                  <a:lnTo>
                    <a:pt x="67" y="18"/>
                  </a:lnTo>
                  <a:lnTo>
                    <a:pt x="67" y="21"/>
                  </a:lnTo>
                  <a:lnTo>
                    <a:pt x="67" y="21"/>
                  </a:lnTo>
                  <a:lnTo>
                    <a:pt x="73" y="24"/>
                  </a:lnTo>
                  <a:lnTo>
                    <a:pt x="76" y="27"/>
                  </a:lnTo>
                  <a:lnTo>
                    <a:pt x="82" y="24"/>
                  </a:lnTo>
                  <a:lnTo>
                    <a:pt x="85" y="27"/>
                  </a:lnTo>
                  <a:lnTo>
                    <a:pt x="85" y="27"/>
                  </a:lnTo>
                  <a:lnTo>
                    <a:pt x="91" y="30"/>
                  </a:lnTo>
                  <a:lnTo>
                    <a:pt x="94" y="33"/>
                  </a:lnTo>
                  <a:lnTo>
                    <a:pt x="103" y="39"/>
                  </a:lnTo>
                  <a:lnTo>
                    <a:pt x="106" y="39"/>
                  </a:lnTo>
                  <a:lnTo>
                    <a:pt x="109" y="39"/>
                  </a:lnTo>
                  <a:lnTo>
                    <a:pt x="109" y="39"/>
                  </a:lnTo>
                  <a:lnTo>
                    <a:pt x="109" y="39"/>
                  </a:lnTo>
                  <a:lnTo>
                    <a:pt x="109" y="36"/>
                  </a:lnTo>
                  <a:lnTo>
                    <a:pt x="109" y="36"/>
                  </a:lnTo>
                  <a:lnTo>
                    <a:pt x="109" y="36"/>
                  </a:lnTo>
                  <a:lnTo>
                    <a:pt x="109" y="33"/>
                  </a:lnTo>
                  <a:lnTo>
                    <a:pt x="112" y="30"/>
                  </a:lnTo>
                  <a:lnTo>
                    <a:pt x="112" y="30"/>
                  </a:lnTo>
                  <a:lnTo>
                    <a:pt x="112" y="30"/>
                  </a:lnTo>
                  <a:lnTo>
                    <a:pt x="115" y="27"/>
                  </a:lnTo>
                  <a:lnTo>
                    <a:pt x="115" y="27"/>
                  </a:lnTo>
                  <a:lnTo>
                    <a:pt x="115" y="30"/>
                  </a:lnTo>
                  <a:lnTo>
                    <a:pt x="118" y="30"/>
                  </a:lnTo>
                  <a:lnTo>
                    <a:pt x="125" y="39"/>
                  </a:lnTo>
                  <a:lnTo>
                    <a:pt x="125" y="39"/>
                  </a:lnTo>
                  <a:lnTo>
                    <a:pt x="125" y="39"/>
                  </a:lnTo>
                  <a:lnTo>
                    <a:pt x="125" y="42"/>
                  </a:lnTo>
                  <a:lnTo>
                    <a:pt x="122" y="45"/>
                  </a:lnTo>
                  <a:lnTo>
                    <a:pt x="122" y="45"/>
                  </a:lnTo>
                  <a:lnTo>
                    <a:pt x="122" y="45"/>
                  </a:lnTo>
                  <a:lnTo>
                    <a:pt x="122" y="48"/>
                  </a:lnTo>
                  <a:lnTo>
                    <a:pt x="128" y="54"/>
                  </a:lnTo>
                  <a:lnTo>
                    <a:pt x="128" y="57"/>
                  </a:lnTo>
                  <a:lnTo>
                    <a:pt x="131" y="57"/>
                  </a:lnTo>
                  <a:lnTo>
                    <a:pt x="128" y="60"/>
                  </a:lnTo>
                  <a:lnTo>
                    <a:pt x="128" y="60"/>
                  </a:lnTo>
                  <a:lnTo>
                    <a:pt x="128" y="63"/>
                  </a:lnTo>
                  <a:lnTo>
                    <a:pt x="125" y="66"/>
                  </a:lnTo>
                  <a:lnTo>
                    <a:pt x="125" y="73"/>
                  </a:lnTo>
                  <a:lnTo>
                    <a:pt x="125" y="76"/>
                  </a:lnTo>
                  <a:lnTo>
                    <a:pt x="125" y="76"/>
                  </a:lnTo>
                  <a:lnTo>
                    <a:pt x="122" y="82"/>
                  </a:lnTo>
                  <a:lnTo>
                    <a:pt x="112" y="88"/>
                  </a:lnTo>
                  <a:lnTo>
                    <a:pt x="109" y="88"/>
                  </a:lnTo>
                  <a:lnTo>
                    <a:pt x="97" y="79"/>
                  </a:lnTo>
                  <a:lnTo>
                    <a:pt x="97" y="79"/>
                  </a:lnTo>
                  <a:lnTo>
                    <a:pt x="97" y="79"/>
                  </a:lnTo>
                  <a:lnTo>
                    <a:pt x="97" y="82"/>
                  </a:lnTo>
                  <a:lnTo>
                    <a:pt x="97" y="82"/>
                  </a:lnTo>
                  <a:lnTo>
                    <a:pt x="97" y="82"/>
                  </a:lnTo>
                  <a:lnTo>
                    <a:pt x="94" y="85"/>
                  </a:lnTo>
                  <a:lnTo>
                    <a:pt x="91" y="85"/>
                  </a:lnTo>
                  <a:lnTo>
                    <a:pt x="88" y="85"/>
                  </a:lnTo>
                  <a:lnTo>
                    <a:pt x="85" y="85"/>
                  </a:lnTo>
                  <a:lnTo>
                    <a:pt x="73" y="76"/>
                  </a:lnTo>
                  <a:lnTo>
                    <a:pt x="73" y="76"/>
                  </a:lnTo>
                  <a:lnTo>
                    <a:pt x="70" y="76"/>
                  </a:lnTo>
                  <a:lnTo>
                    <a:pt x="70" y="76"/>
                  </a:lnTo>
                  <a:lnTo>
                    <a:pt x="58" y="79"/>
                  </a:lnTo>
                  <a:lnTo>
                    <a:pt x="55" y="79"/>
                  </a:lnTo>
                  <a:lnTo>
                    <a:pt x="55" y="79"/>
                  </a:lnTo>
                  <a:lnTo>
                    <a:pt x="55" y="76"/>
                  </a:lnTo>
                  <a:lnTo>
                    <a:pt x="55" y="76"/>
                  </a:lnTo>
                  <a:lnTo>
                    <a:pt x="55" y="76"/>
                  </a:lnTo>
                  <a:lnTo>
                    <a:pt x="55" y="76"/>
                  </a:lnTo>
                  <a:lnTo>
                    <a:pt x="55" y="63"/>
                  </a:lnTo>
                  <a:lnTo>
                    <a:pt x="55" y="63"/>
                  </a:lnTo>
                  <a:lnTo>
                    <a:pt x="52" y="60"/>
                  </a:lnTo>
                  <a:lnTo>
                    <a:pt x="52" y="60"/>
                  </a:lnTo>
                  <a:lnTo>
                    <a:pt x="39" y="48"/>
                  </a:lnTo>
                  <a:lnTo>
                    <a:pt x="36" y="42"/>
                  </a:lnTo>
                  <a:lnTo>
                    <a:pt x="36" y="42"/>
                  </a:lnTo>
                  <a:lnTo>
                    <a:pt x="36" y="39"/>
                  </a:lnTo>
                  <a:lnTo>
                    <a:pt x="36" y="39"/>
                  </a:lnTo>
                  <a:lnTo>
                    <a:pt x="36" y="30"/>
                  </a:lnTo>
                  <a:lnTo>
                    <a:pt x="30" y="21"/>
                  </a:lnTo>
                  <a:lnTo>
                    <a:pt x="30" y="21"/>
                  </a:lnTo>
                  <a:lnTo>
                    <a:pt x="24" y="21"/>
                  </a:lnTo>
                  <a:lnTo>
                    <a:pt x="21" y="21"/>
                  </a:lnTo>
                  <a:lnTo>
                    <a:pt x="15" y="18"/>
                  </a:lnTo>
                  <a:lnTo>
                    <a:pt x="3" y="12"/>
                  </a:lnTo>
                  <a:lnTo>
                    <a:pt x="3" y="6"/>
                  </a:lnTo>
                  <a:lnTo>
                    <a:pt x="0" y="6"/>
                  </a:lnTo>
                  <a:lnTo>
                    <a:pt x="0" y="3"/>
                  </a:lnTo>
                  <a:lnTo>
                    <a:pt x="6" y="0"/>
                  </a:lnTo>
                  <a:lnTo>
                    <a:pt x="9" y="3"/>
                  </a:lnTo>
                  <a:lnTo>
                    <a:pt x="15" y="6"/>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7"/>
            <p:cNvSpPr>
              <a:spLocks noEditPoints="1"/>
            </p:cNvSpPr>
            <p:nvPr/>
          </p:nvSpPr>
          <p:spPr bwMode="auto">
            <a:xfrm>
              <a:off x="5671" y="1503"/>
              <a:ext cx="916" cy="945"/>
            </a:xfrm>
            <a:custGeom>
              <a:avLst/>
              <a:gdLst>
                <a:gd name="T0" fmla="*/ 536 w 916"/>
                <a:gd name="T1" fmla="*/ 401 h 945"/>
                <a:gd name="T2" fmla="*/ 523 w 916"/>
                <a:gd name="T3" fmla="*/ 395 h 945"/>
                <a:gd name="T4" fmla="*/ 496 w 916"/>
                <a:gd name="T5" fmla="*/ 413 h 945"/>
                <a:gd name="T6" fmla="*/ 487 w 916"/>
                <a:gd name="T7" fmla="*/ 465 h 945"/>
                <a:gd name="T8" fmla="*/ 481 w 916"/>
                <a:gd name="T9" fmla="*/ 486 h 945"/>
                <a:gd name="T10" fmla="*/ 496 w 916"/>
                <a:gd name="T11" fmla="*/ 498 h 945"/>
                <a:gd name="T12" fmla="*/ 530 w 916"/>
                <a:gd name="T13" fmla="*/ 492 h 945"/>
                <a:gd name="T14" fmla="*/ 566 w 916"/>
                <a:gd name="T15" fmla="*/ 501 h 945"/>
                <a:gd name="T16" fmla="*/ 584 w 916"/>
                <a:gd name="T17" fmla="*/ 498 h 945"/>
                <a:gd name="T18" fmla="*/ 621 w 916"/>
                <a:gd name="T19" fmla="*/ 519 h 945"/>
                <a:gd name="T20" fmla="*/ 639 w 916"/>
                <a:gd name="T21" fmla="*/ 501 h 945"/>
                <a:gd name="T22" fmla="*/ 645 w 916"/>
                <a:gd name="T23" fmla="*/ 474 h 945"/>
                <a:gd name="T24" fmla="*/ 584 w 916"/>
                <a:gd name="T25" fmla="*/ 407 h 945"/>
                <a:gd name="T26" fmla="*/ 694 w 916"/>
                <a:gd name="T27" fmla="*/ 51 h 945"/>
                <a:gd name="T28" fmla="*/ 743 w 916"/>
                <a:gd name="T29" fmla="*/ 121 h 945"/>
                <a:gd name="T30" fmla="*/ 828 w 916"/>
                <a:gd name="T31" fmla="*/ 127 h 945"/>
                <a:gd name="T32" fmla="*/ 810 w 916"/>
                <a:gd name="T33" fmla="*/ 209 h 945"/>
                <a:gd name="T34" fmla="*/ 749 w 916"/>
                <a:gd name="T35" fmla="*/ 304 h 945"/>
                <a:gd name="T36" fmla="*/ 876 w 916"/>
                <a:gd name="T37" fmla="*/ 416 h 945"/>
                <a:gd name="T38" fmla="*/ 883 w 916"/>
                <a:gd name="T39" fmla="*/ 556 h 945"/>
                <a:gd name="T40" fmla="*/ 910 w 916"/>
                <a:gd name="T41" fmla="*/ 641 h 945"/>
                <a:gd name="T42" fmla="*/ 870 w 916"/>
                <a:gd name="T43" fmla="*/ 753 h 945"/>
                <a:gd name="T44" fmla="*/ 901 w 916"/>
                <a:gd name="T45" fmla="*/ 863 h 945"/>
                <a:gd name="T46" fmla="*/ 733 w 916"/>
                <a:gd name="T47" fmla="*/ 890 h 945"/>
                <a:gd name="T48" fmla="*/ 603 w 916"/>
                <a:gd name="T49" fmla="*/ 939 h 945"/>
                <a:gd name="T50" fmla="*/ 520 w 916"/>
                <a:gd name="T51" fmla="*/ 930 h 945"/>
                <a:gd name="T52" fmla="*/ 499 w 916"/>
                <a:gd name="T53" fmla="*/ 918 h 945"/>
                <a:gd name="T54" fmla="*/ 508 w 916"/>
                <a:gd name="T55" fmla="*/ 884 h 945"/>
                <a:gd name="T56" fmla="*/ 490 w 916"/>
                <a:gd name="T57" fmla="*/ 845 h 945"/>
                <a:gd name="T58" fmla="*/ 493 w 916"/>
                <a:gd name="T59" fmla="*/ 778 h 945"/>
                <a:gd name="T60" fmla="*/ 490 w 916"/>
                <a:gd name="T61" fmla="*/ 729 h 945"/>
                <a:gd name="T62" fmla="*/ 411 w 916"/>
                <a:gd name="T63" fmla="*/ 693 h 945"/>
                <a:gd name="T64" fmla="*/ 320 w 916"/>
                <a:gd name="T65" fmla="*/ 668 h 945"/>
                <a:gd name="T66" fmla="*/ 286 w 916"/>
                <a:gd name="T67" fmla="*/ 653 h 945"/>
                <a:gd name="T68" fmla="*/ 244 w 916"/>
                <a:gd name="T69" fmla="*/ 583 h 945"/>
                <a:gd name="T70" fmla="*/ 244 w 916"/>
                <a:gd name="T71" fmla="*/ 538 h 945"/>
                <a:gd name="T72" fmla="*/ 250 w 916"/>
                <a:gd name="T73" fmla="*/ 504 h 945"/>
                <a:gd name="T74" fmla="*/ 265 w 916"/>
                <a:gd name="T75" fmla="*/ 462 h 945"/>
                <a:gd name="T76" fmla="*/ 259 w 916"/>
                <a:gd name="T77" fmla="*/ 450 h 945"/>
                <a:gd name="T78" fmla="*/ 237 w 916"/>
                <a:gd name="T79" fmla="*/ 450 h 945"/>
                <a:gd name="T80" fmla="*/ 228 w 916"/>
                <a:gd name="T81" fmla="*/ 434 h 945"/>
                <a:gd name="T82" fmla="*/ 247 w 916"/>
                <a:gd name="T83" fmla="*/ 392 h 945"/>
                <a:gd name="T84" fmla="*/ 240 w 916"/>
                <a:gd name="T85" fmla="*/ 352 h 945"/>
                <a:gd name="T86" fmla="*/ 247 w 916"/>
                <a:gd name="T87" fmla="*/ 304 h 945"/>
                <a:gd name="T88" fmla="*/ 195 w 916"/>
                <a:gd name="T89" fmla="*/ 289 h 945"/>
                <a:gd name="T90" fmla="*/ 125 w 916"/>
                <a:gd name="T91" fmla="*/ 243 h 945"/>
                <a:gd name="T92" fmla="*/ 67 w 916"/>
                <a:gd name="T93" fmla="*/ 216 h 945"/>
                <a:gd name="T94" fmla="*/ 27 w 916"/>
                <a:gd name="T95" fmla="*/ 191 h 945"/>
                <a:gd name="T96" fmla="*/ 67 w 916"/>
                <a:gd name="T97" fmla="*/ 149 h 945"/>
                <a:gd name="T98" fmla="*/ 152 w 916"/>
                <a:gd name="T99" fmla="*/ 130 h 945"/>
                <a:gd name="T100" fmla="*/ 219 w 916"/>
                <a:gd name="T101" fmla="*/ 79 h 945"/>
                <a:gd name="T102" fmla="*/ 253 w 916"/>
                <a:gd name="T103" fmla="*/ 91 h 945"/>
                <a:gd name="T104" fmla="*/ 320 w 916"/>
                <a:gd name="T105" fmla="*/ 121 h 945"/>
                <a:gd name="T106" fmla="*/ 390 w 916"/>
                <a:gd name="T107" fmla="*/ 155 h 945"/>
                <a:gd name="T108" fmla="*/ 438 w 916"/>
                <a:gd name="T109" fmla="*/ 155 h 945"/>
                <a:gd name="T110" fmla="*/ 466 w 916"/>
                <a:gd name="T111" fmla="*/ 152 h 945"/>
                <a:gd name="T112" fmla="*/ 490 w 916"/>
                <a:gd name="T113" fmla="*/ 127 h 945"/>
                <a:gd name="T114" fmla="*/ 520 w 916"/>
                <a:gd name="T115" fmla="*/ 118 h 945"/>
                <a:gd name="T116" fmla="*/ 593 w 916"/>
                <a:gd name="T117" fmla="*/ 67 h 945"/>
                <a:gd name="T118" fmla="*/ 682 w 916"/>
                <a:gd name="T119" fmla="*/ 27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6" h="945">
                  <a:moveTo>
                    <a:pt x="575" y="386"/>
                  </a:moveTo>
                  <a:lnTo>
                    <a:pt x="569" y="392"/>
                  </a:lnTo>
                  <a:lnTo>
                    <a:pt x="569" y="392"/>
                  </a:lnTo>
                  <a:lnTo>
                    <a:pt x="569" y="392"/>
                  </a:lnTo>
                  <a:lnTo>
                    <a:pt x="569" y="395"/>
                  </a:lnTo>
                  <a:lnTo>
                    <a:pt x="566" y="395"/>
                  </a:lnTo>
                  <a:lnTo>
                    <a:pt x="566" y="395"/>
                  </a:lnTo>
                  <a:lnTo>
                    <a:pt x="560" y="392"/>
                  </a:lnTo>
                  <a:lnTo>
                    <a:pt x="554" y="398"/>
                  </a:lnTo>
                  <a:lnTo>
                    <a:pt x="554" y="398"/>
                  </a:lnTo>
                  <a:lnTo>
                    <a:pt x="554" y="401"/>
                  </a:lnTo>
                  <a:lnTo>
                    <a:pt x="554" y="401"/>
                  </a:lnTo>
                  <a:lnTo>
                    <a:pt x="551" y="401"/>
                  </a:lnTo>
                  <a:lnTo>
                    <a:pt x="548" y="401"/>
                  </a:lnTo>
                  <a:lnTo>
                    <a:pt x="539" y="401"/>
                  </a:lnTo>
                  <a:lnTo>
                    <a:pt x="536" y="401"/>
                  </a:lnTo>
                  <a:lnTo>
                    <a:pt x="533" y="398"/>
                  </a:lnTo>
                  <a:lnTo>
                    <a:pt x="533" y="398"/>
                  </a:lnTo>
                  <a:lnTo>
                    <a:pt x="533" y="398"/>
                  </a:lnTo>
                  <a:lnTo>
                    <a:pt x="533" y="392"/>
                  </a:lnTo>
                  <a:lnTo>
                    <a:pt x="533" y="392"/>
                  </a:lnTo>
                  <a:lnTo>
                    <a:pt x="533" y="389"/>
                  </a:lnTo>
                  <a:lnTo>
                    <a:pt x="533" y="389"/>
                  </a:lnTo>
                  <a:lnTo>
                    <a:pt x="533" y="389"/>
                  </a:lnTo>
                  <a:lnTo>
                    <a:pt x="533" y="389"/>
                  </a:lnTo>
                  <a:lnTo>
                    <a:pt x="533" y="389"/>
                  </a:lnTo>
                  <a:lnTo>
                    <a:pt x="530" y="389"/>
                  </a:lnTo>
                  <a:lnTo>
                    <a:pt x="527" y="389"/>
                  </a:lnTo>
                  <a:lnTo>
                    <a:pt x="527" y="389"/>
                  </a:lnTo>
                  <a:lnTo>
                    <a:pt x="527" y="392"/>
                  </a:lnTo>
                  <a:lnTo>
                    <a:pt x="527" y="395"/>
                  </a:lnTo>
                  <a:lnTo>
                    <a:pt x="523" y="395"/>
                  </a:lnTo>
                  <a:lnTo>
                    <a:pt x="520" y="398"/>
                  </a:lnTo>
                  <a:lnTo>
                    <a:pt x="520" y="401"/>
                  </a:lnTo>
                  <a:lnTo>
                    <a:pt x="511" y="401"/>
                  </a:lnTo>
                  <a:lnTo>
                    <a:pt x="511" y="401"/>
                  </a:lnTo>
                  <a:lnTo>
                    <a:pt x="508" y="407"/>
                  </a:lnTo>
                  <a:lnTo>
                    <a:pt x="508" y="410"/>
                  </a:lnTo>
                  <a:lnTo>
                    <a:pt x="508" y="410"/>
                  </a:lnTo>
                  <a:lnTo>
                    <a:pt x="508" y="413"/>
                  </a:lnTo>
                  <a:lnTo>
                    <a:pt x="508" y="413"/>
                  </a:lnTo>
                  <a:lnTo>
                    <a:pt x="508" y="413"/>
                  </a:lnTo>
                  <a:lnTo>
                    <a:pt x="508" y="416"/>
                  </a:lnTo>
                  <a:lnTo>
                    <a:pt x="508" y="416"/>
                  </a:lnTo>
                  <a:lnTo>
                    <a:pt x="508" y="416"/>
                  </a:lnTo>
                  <a:lnTo>
                    <a:pt x="508" y="419"/>
                  </a:lnTo>
                  <a:lnTo>
                    <a:pt x="508" y="419"/>
                  </a:lnTo>
                  <a:lnTo>
                    <a:pt x="496" y="413"/>
                  </a:lnTo>
                  <a:lnTo>
                    <a:pt x="493" y="413"/>
                  </a:lnTo>
                  <a:lnTo>
                    <a:pt x="493" y="413"/>
                  </a:lnTo>
                  <a:lnTo>
                    <a:pt x="493" y="413"/>
                  </a:lnTo>
                  <a:lnTo>
                    <a:pt x="493" y="416"/>
                  </a:lnTo>
                  <a:lnTo>
                    <a:pt x="490" y="416"/>
                  </a:lnTo>
                  <a:lnTo>
                    <a:pt x="490" y="416"/>
                  </a:lnTo>
                  <a:lnTo>
                    <a:pt x="490" y="419"/>
                  </a:lnTo>
                  <a:lnTo>
                    <a:pt x="490" y="419"/>
                  </a:lnTo>
                  <a:lnTo>
                    <a:pt x="493" y="422"/>
                  </a:lnTo>
                  <a:lnTo>
                    <a:pt x="493" y="428"/>
                  </a:lnTo>
                  <a:lnTo>
                    <a:pt x="490" y="434"/>
                  </a:lnTo>
                  <a:lnTo>
                    <a:pt x="490" y="443"/>
                  </a:lnTo>
                  <a:lnTo>
                    <a:pt x="493" y="453"/>
                  </a:lnTo>
                  <a:lnTo>
                    <a:pt x="493" y="453"/>
                  </a:lnTo>
                  <a:lnTo>
                    <a:pt x="493" y="456"/>
                  </a:lnTo>
                  <a:lnTo>
                    <a:pt x="487" y="465"/>
                  </a:lnTo>
                  <a:lnTo>
                    <a:pt x="487" y="465"/>
                  </a:lnTo>
                  <a:lnTo>
                    <a:pt x="484" y="465"/>
                  </a:lnTo>
                  <a:lnTo>
                    <a:pt x="484" y="465"/>
                  </a:lnTo>
                  <a:lnTo>
                    <a:pt x="484" y="468"/>
                  </a:lnTo>
                  <a:lnTo>
                    <a:pt x="484" y="468"/>
                  </a:lnTo>
                  <a:lnTo>
                    <a:pt x="481" y="471"/>
                  </a:lnTo>
                  <a:lnTo>
                    <a:pt x="481" y="474"/>
                  </a:lnTo>
                  <a:lnTo>
                    <a:pt x="481" y="474"/>
                  </a:lnTo>
                  <a:lnTo>
                    <a:pt x="481" y="477"/>
                  </a:lnTo>
                  <a:lnTo>
                    <a:pt x="481" y="477"/>
                  </a:lnTo>
                  <a:lnTo>
                    <a:pt x="484" y="480"/>
                  </a:lnTo>
                  <a:lnTo>
                    <a:pt x="484" y="480"/>
                  </a:lnTo>
                  <a:lnTo>
                    <a:pt x="481" y="483"/>
                  </a:lnTo>
                  <a:lnTo>
                    <a:pt x="481" y="483"/>
                  </a:lnTo>
                  <a:lnTo>
                    <a:pt x="481" y="483"/>
                  </a:lnTo>
                  <a:lnTo>
                    <a:pt x="481" y="486"/>
                  </a:lnTo>
                  <a:lnTo>
                    <a:pt x="481" y="486"/>
                  </a:lnTo>
                  <a:lnTo>
                    <a:pt x="481" y="486"/>
                  </a:lnTo>
                  <a:lnTo>
                    <a:pt x="481" y="486"/>
                  </a:lnTo>
                  <a:lnTo>
                    <a:pt x="481" y="486"/>
                  </a:lnTo>
                  <a:lnTo>
                    <a:pt x="478" y="489"/>
                  </a:lnTo>
                  <a:lnTo>
                    <a:pt x="478" y="492"/>
                  </a:lnTo>
                  <a:lnTo>
                    <a:pt x="478" y="492"/>
                  </a:lnTo>
                  <a:lnTo>
                    <a:pt x="478" y="492"/>
                  </a:lnTo>
                  <a:lnTo>
                    <a:pt x="478" y="492"/>
                  </a:lnTo>
                  <a:lnTo>
                    <a:pt x="478" y="492"/>
                  </a:lnTo>
                  <a:lnTo>
                    <a:pt x="478" y="492"/>
                  </a:lnTo>
                  <a:lnTo>
                    <a:pt x="481" y="495"/>
                  </a:lnTo>
                  <a:lnTo>
                    <a:pt x="484" y="498"/>
                  </a:lnTo>
                  <a:lnTo>
                    <a:pt x="484" y="498"/>
                  </a:lnTo>
                  <a:lnTo>
                    <a:pt x="493" y="501"/>
                  </a:lnTo>
                  <a:lnTo>
                    <a:pt x="496" y="498"/>
                  </a:lnTo>
                  <a:lnTo>
                    <a:pt x="496" y="498"/>
                  </a:lnTo>
                  <a:lnTo>
                    <a:pt x="496" y="498"/>
                  </a:lnTo>
                  <a:lnTo>
                    <a:pt x="496" y="498"/>
                  </a:lnTo>
                  <a:lnTo>
                    <a:pt x="499" y="495"/>
                  </a:lnTo>
                  <a:lnTo>
                    <a:pt x="508" y="492"/>
                  </a:lnTo>
                  <a:lnTo>
                    <a:pt x="511" y="492"/>
                  </a:lnTo>
                  <a:lnTo>
                    <a:pt x="511" y="492"/>
                  </a:lnTo>
                  <a:lnTo>
                    <a:pt x="514" y="492"/>
                  </a:lnTo>
                  <a:lnTo>
                    <a:pt x="517" y="495"/>
                  </a:lnTo>
                  <a:lnTo>
                    <a:pt x="520" y="495"/>
                  </a:lnTo>
                  <a:lnTo>
                    <a:pt x="520" y="495"/>
                  </a:lnTo>
                  <a:lnTo>
                    <a:pt x="527" y="492"/>
                  </a:lnTo>
                  <a:lnTo>
                    <a:pt x="530" y="492"/>
                  </a:lnTo>
                  <a:lnTo>
                    <a:pt x="530" y="492"/>
                  </a:lnTo>
                  <a:lnTo>
                    <a:pt x="530" y="492"/>
                  </a:lnTo>
                  <a:lnTo>
                    <a:pt x="530" y="492"/>
                  </a:lnTo>
                  <a:lnTo>
                    <a:pt x="533" y="495"/>
                  </a:lnTo>
                  <a:lnTo>
                    <a:pt x="533" y="498"/>
                  </a:lnTo>
                  <a:lnTo>
                    <a:pt x="533" y="498"/>
                  </a:lnTo>
                  <a:lnTo>
                    <a:pt x="536" y="498"/>
                  </a:lnTo>
                  <a:lnTo>
                    <a:pt x="542" y="495"/>
                  </a:lnTo>
                  <a:lnTo>
                    <a:pt x="545" y="495"/>
                  </a:lnTo>
                  <a:lnTo>
                    <a:pt x="545" y="495"/>
                  </a:lnTo>
                  <a:lnTo>
                    <a:pt x="545" y="498"/>
                  </a:lnTo>
                  <a:lnTo>
                    <a:pt x="548" y="501"/>
                  </a:lnTo>
                  <a:lnTo>
                    <a:pt x="551" y="504"/>
                  </a:lnTo>
                  <a:lnTo>
                    <a:pt x="551" y="504"/>
                  </a:lnTo>
                  <a:lnTo>
                    <a:pt x="557" y="507"/>
                  </a:lnTo>
                  <a:lnTo>
                    <a:pt x="566" y="507"/>
                  </a:lnTo>
                  <a:lnTo>
                    <a:pt x="566" y="504"/>
                  </a:lnTo>
                  <a:lnTo>
                    <a:pt x="566" y="501"/>
                  </a:lnTo>
                  <a:lnTo>
                    <a:pt x="566" y="501"/>
                  </a:lnTo>
                  <a:lnTo>
                    <a:pt x="563" y="498"/>
                  </a:lnTo>
                  <a:lnTo>
                    <a:pt x="563" y="498"/>
                  </a:lnTo>
                  <a:lnTo>
                    <a:pt x="563" y="495"/>
                  </a:lnTo>
                  <a:lnTo>
                    <a:pt x="563" y="495"/>
                  </a:lnTo>
                  <a:lnTo>
                    <a:pt x="566" y="495"/>
                  </a:lnTo>
                  <a:lnTo>
                    <a:pt x="566" y="492"/>
                  </a:lnTo>
                  <a:lnTo>
                    <a:pt x="566" y="492"/>
                  </a:lnTo>
                  <a:lnTo>
                    <a:pt x="572" y="492"/>
                  </a:lnTo>
                  <a:lnTo>
                    <a:pt x="572" y="492"/>
                  </a:lnTo>
                  <a:lnTo>
                    <a:pt x="575" y="492"/>
                  </a:lnTo>
                  <a:lnTo>
                    <a:pt x="575" y="492"/>
                  </a:lnTo>
                  <a:lnTo>
                    <a:pt x="578" y="495"/>
                  </a:lnTo>
                  <a:lnTo>
                    <a:pt x="578" y="498"/>
                  </a:lnTo>
                  <a:lnTo>
                    <a:pt x="578" y="498"/>
                  </a:lnTo>
                  <a:lnTo>
                    <a:pt x="581" y="498"/>
                  </a:lnTo>
                  <a:lnTo>
                    <a:pt x="584" y="498"/>
                  </a:lnTo>
                  <a:lnTo>
                    <a:pt x="584" y="498"/>
                  </a:lnTo>
                  <a:lnTo>
                    <a:pt x="584" y="498"/>
                  </a:lnTo>
                  <a:lnTo>
                    <a:pt x="587" y="498"/>
                  </a:lnTo>
                  <a:lnTo>
                    <a:pt x="587" y="498"/>
                  </a:lnTo>
                  <a:lnTo>
                    <a:pt x="587" y="498"/>
                  </a:lnTo>
                  <a:lnTo>
                    <a:pt x="590" y="495"/>
                  </a:lnTo>
                  <a:lnTo>
                    <a:pt x="590" y="495"/>
                  </a:lnTo>
                  <a:lnTo>
                    <a:pt x="603" y="501"/>
                  </a:lnTo>
                  <a:lnTo>
                    <a:pt x="606" y="504"/>
                  </a:lnTo>
                  <a:lnTo>
                    <a:pt x="612" y="504"/>
                  </a:lnTo>
                  <a:lnTo>
                    <a:pt x="615" y="504"/>
                  </a:lnTo>
                  <a:lnTo>
                    <a:pt x="618" y="504"/>
                  </a:lnTo>
                  <a:lnTo>
                    <a:pt x="618" y="507"/>
                  </a:lnTo>
                  <a:lnTo>
                    <a:pt x="621" y="507"/>
                  </a:lnTo>
                  <a:lnTo>
                    <a:pt x="621" y="516"/>
                  </a:lnTo>
                  <a:lnTo>
                    <a:pt x="621" y="519"/>
                  </a:lnTo>
                  <a:lnTo>
                    <a:pt x="621" y="523"/>
                  </a:lnTo>
                  <a:lnTo>
                    <a:pt x="621" y="523"/>
                  </a:lnTo>
                  <a:lnTo>
                    <a:pt x="621" y="523"/>
                  </a:lnTo>
                  <a:lnTo>
                    <a:pt x="624" y="523"/>
                  </a:lnTo>
                  <a:lnTo>
                    <a:pt x="627" y="516"/>
                  </a:lnTo>
                  <a:lnTo>
                    <a:pt x="630" y="513"/>
                  </a:lnTo>
                  <a:lnTo>
                    <a:pt x="630" y="513"/>
                  </a:lnTo>
                  <a:lnTo>
                    <a:pt x="636" y="513"/>
                  </a:lnTo>
                  <a:lnTo>
                    <a:pt x="636" y="513"/>
                  </a:lnTo>
                  <a:lnTo>
                    <a:pt x="636" y="510"/>
                  </a:lnTo>
                  <a:lnTo>
                    <a:pt x="636" y="510"/>
                  </a:lnTo>
                  <a:lnTo>
                    <a:pt x="639" y="510"/>
                  </a:lnTo>
                  <a:lnTo>
                    <a:pt x="639" y="510"/>
                  </a:lnTo>
                  <a:lnTo>
                    <a:pt x="639" y="507"/>
                  </a:lnTo>
                  <a:lnTo>
                    <a:pt x="639" y="504"/>
                  </a:lnTo>
                  <a:lnTo>
                    <a:pt x="639" y="501"/>
                  </a:lnTo>
                  <a:lnTo>
                    <a:pt x="639" y="498"/>
                  </a:lnTo>
                  <a:lnTo>
                    <a:pt x="639" y="495"/>
                  </a:lnTo>
                  <a:lnTo>
                    <a:pt x="639" y="495"/>
                  </a:lnTo>
                  <a:lnTo>
                    <a:pt x="642" y="495"/>
                  </a:lnTo>
                  <a:lnTo>
                    <a:pt x="645" y="489"/>
                  </a:lnTo>
                  <a:lnTo>
                    <a:pt x="645" y="489"/>
                  </a:lnTo>
                  <a:lnTo>
                    <a:pt x="648" y="486"/>
                  </a:lnTo>
                  <a:lnTo>
                    <a:pt x="645" y="483"/>
                  </a:lnTo>
                  <a:lnTo>
                    <a:pt x="648" y="483"/>
                  </a:lnTo>
                  <a:lnTo>
                    <a:pt x="648" y="480"/>
                  </a:lnTo>
                  <a:lnTo>
                    <a:pt x="648" y="480"/>
                  </a:lnTo>
                  <a:lnTo>
                    <a:pt x="648" y="480"/>
                  </a:lnTo>
                  <a:lnTo>
                    <a:pt x="651" y="477"/>
                  </a:lnTo>
                  <a:lnTo>
                    <a:pt x="651" y="477"/>
                  </a:lnTo>
                  <a:lnTo>
                    <a:pt x="648" y="474"/>
                  </a:lnTo>
                  <a:lnTo>
                    <a:pt x="645" y="474"/>
                  </a:lnTo>
                  <a:lnTo>
                    <a:pt x="636" y="468"/>
                  </a:lnTo>
                  <a:lnTo>
                    <a:pt x="630" y="462"/>
                  </a:lnTo>
                  <a:lnTo>
                    <a:pt x="627" y="459"/>
                  </a:lnTo>
                  <a:lnTo>
                    <a:pt x="618" y="462"/>
                  </a:lnTo>
                  <a:lnTo>
                    <a:pt x="618" y="459"/>
                  </a:lnTo>
                  <a:lnTo>
                    <a:pt x="618" y="456"/>
                  </a:lnTo>
                  <a:lnTo>
                    <a:pt x="624" y="440"/>
                  </a:lnTo>
                  <a:lnTo>
                    <a:pt x="624" y="437"/>
                  </a:lnTo>
                  <a:lnTo>
                    <a:pt x="618" y="437"/>
                  </a:lnTo>
                  <a:lnTo>
                    <a:pt x="615" y="437"/>
                  </a:lnTo>
                  <a:lnTo>
                    <a:pt x="612" y="434"/>
                  </a:lnTo>
                  <a:lnTo>
                    <a:pt x="609" y="431"/>
                  </a:lnTo>
                  <a:lnTo>
                    <a:pt x="603" y="428"/>
                  </a:lnTo>
                  <a:lnTo>
                    <a:pt x="584" y="407"/>
                  </a:lnTo>
                  <a:lnTo>
                    <a:pt x="584" y="407"/>
                  </a:lnTo>
                  <a:lnTo>
                    <a:pt x="584" y="407"/>
                  </a:lnTo>
                  <a:lnTo>
                    <a:pt x="584" y="404"/>
                  </a:lnTo>
                  <a:lnTo>
                    <a:pt x="584" y="401"/>
                  </a:lnTo>
                  <a:lnTo>
                    <a:pt x="584" y="401"/>
                  </a:lnTo>
                  <a:lnTo>
                    <a:pt x="584" y="395"/>
                  </a:lnTo>
                  <a:lnTo>
                    <a:pt x="584" y="395"/>
                  </a:lnTo>
                  <a:lnTo>
                    <a:pt x="584" y="395"/>
                  </a:lnTo>
                  <a:lnTo>
                    <a:pt x="584" y="392"/>
                  </a:lnTo>
                  <a:lnTo>
                    <a:pt x="581" y="389"/>
                  </a:lnTo>
                  <a:lnTo>
                    <a:pt x="578" y="389"/>
                  </a:lnTo>
                  <a:lnTo>
                    <a:pt x="578" y="386"/>
                  </a:lnTo>
                  <a:lnTo>
                    <a:pt x="578" y="386"/>
                  </a:lnTo>
                  <a:lnTo>
                    <a:pt x="575" y="386"/>
                  </a:lnTo>
                  <a:close/>
                  <a:moveTo>
                    <a:pt x="682" y="27"/>
                  </a:moveTo>
                  <a:lnTo>
                    <a:pt x="688" y="39"/>
                  </a:lnTo>
                  <a:lnTo>
                    <a:pt x="691" y="45"/>
                  </a:lnTo>
                  <a:lnTo>
                    <a:pt x="694" y="51"/>
                  </a:lnTo>
                  <a:lnTo>
                    <a:pt x="712" y="51"/>
                  </a:lnTo>
                  <a:lnTo>
                    <a:pt x="727" y="51"/>
                  </a:lnTo>
                  <a:lnTo>
                    <a:pt x="733" y="55"/>
                  </a:lnTo>
                  <a:lnTo>
                    <a:pt x="740" y="55"/>
                  </a:lnTo>
                  <a:lnTo>
                    <a:pt x="746" y="48"/>
                  </a:lnTo>
                  <a:lnTo>
                    <a:pt x="752" y="48"/>
                  </a:lnTo>
                  <a:lnTo>
                    <a:pt x="761" y="51"/>
                  </a:lnTo>
                  <a:lnTo>
                    <a:pt x="773" y="51"/>
                  </a:lnTo>
                  <a:lnTo>
                    <a:pt x="779" y="51"/>
                  </a:lnTo>
                  <a:lnTo>
                    <a:pt x="779" y="64"/>
                  </a:lnTo>
                  <a:lnTo>
                    <a:pt x="779" y="73"/>
                  </a:lnTo>
                  <a:lnTo>
                    <a:pt x="773" y="82"/>
                  </a:lnTo>
                  <a:lnTo>
                    <a:pt x="764" y="97"/>
                  </a:lnTo>
                  <a:lnTo>
                    <a:pt x="743" y="112"/>
                  </a:lnTo>
                  <a:lnTo>
                    <a:pt x="743" y="115"/>
                  </a:lnTo>
                  <a:lnTo>
                    <a:pt x="743" y="121"/>
                  </a:lnTo>
                  <a:lnTo>
                    <a:pt x="755" y="121"/>
                  </a:lnTo>
                  <a:lnTo>
                    <a:pt x="764" y="124"/>
                  </a:lnTo>
                  <a:lnTo>
                    <a:pt x="782" y="127"/>
                  </a:lnTo>
                  <a:lnTo>
                    <a:pt x="785" y="124"/>
                  </a:lnTo>
                  <a:lnTo>
                    <a:pt x="785" y="118"/>
                  </a:lnTo>
                  <a:lnTo>
                    <a:pt x="794" y="115"/>
                  </a:lnTo>
                  <a:lnTo>
                    <a:pt x="800" y="103"/>
                  </a:lnTo>
                  <a:lnTo>
                    <a:pt x="819" y="94"/>
                  </a:lnTo>
                  <a:lnTo>
                    <a:pt x="819" y="94"/>
                  </a:lnTo>
                  <a:lnTo>
                    <a:pt x="819" y="100"/>
                  </a:lnTo>
                  <a:lnTo>
                    <a:pt x="822" y="106"/>
                  </a:lnTo>
                  <a:lnTo>
                    <a:pt x="822" y="112"/>
                  </a:lnTo>
                  <a:lnTo>
                    <a:pt x="822" y="118"/>
                  </a:lnTo>
                  <a:lnTo>
                    <a:pt x="822" y="121"/>
                  </a:lnTo>
                  <a:lnTo>
                    <a:pt x="828" y="124"/>
                  </a:lnTo>
                  <a:lnTo>
                    <a:pt x="828" y="127"/>
                  </a:lnTo>
                  <a:lnTo>
                    <a:pt x="831" y="130"/>
                  </a:lnTo>
                  <a:lnTo>
                    <a:pt x="828" y="140"/>
                  </a:lnTo>
                  <a:lnTo>
                    <a:pt x="825" y="143"/>
                  </a:lnTo>
                  <a:lnTo>
                    <a:pt x="822" y="146"/>
                  </a:lnTo>
                  <a:lnTo>
                    <a:pt x="822" y="146"/>
                  </a:lnTo>
                  <a:lnTo>
                    <a:pt x="822" y="146"/>
                  </a:lnTo>
                  <a:lnTo>
                    <a:pt x="819" y="146"/>
                  </a:lnTo>
                  <a:lnTo>
                    <a:pt x="819" y="152"/>
                  </a:lnTo>
                  <a:lnTo>
                    <a:pt x="819" y="152"/>
                  </a:lnTo>
                  <a:lnTo>
                    <a:pt x="816" y="155"/>
                  </a:lnTo>
                  <a:lnTo>
                    <a:pt x="816" y="161"/>
                  </a:lnTo>
                  <a:lnTo>
                    <a:pt x="816" y="170"/>
                  </a:lnTo>
                  <a:lnTo>
                    <a:pt x="819" y="176"/>
                  </a:lnTo>
                  <a:lnTo>
                    <a:pt x="819" y="182"/>
                  </a:lnTo>
                  <a:lnTo>
                    <a:pt x="810" y="206"/>
                  </a:lnTo>
                  <a:lnTo>
                    <a:pt x="810" y="209"/>
                  </a:lnTo>
                  <a:lnTo>
                    <a:pt x="806" y="219"/>
                  </a:lnTo>
                  <a:lnTo>
                    <a:pt x="806" y="219"/>
                  </a:lnTo>
                  <a:lnTo>
                    <a:pt x="797" y="228"/>
                  </a:lnTo>
                  <a:lnTo>
                    <a:pt x="782" y="240"/>
                  </a:lnTo>
                  <a:lnTo>
                    <a:pt x="767" y="246"/>
                  </a:lnTo>
                  <a:lnTo>
                    <a:pt x="755" y="255"/>
                  </a:lnTo>
                  <a:lnTo>
                    <a:pt x="755" y="255"/>
                  </a:lnTo>
                  <a:lnTo>
                    <a:pt x="755" y="258"/>
                  </a:lnTo>
                  <a:lnTo>
                    <a:pt x="755" y="264"/>
                  </a:lnTo>
                  <a:lnTo>
                    <a:pt x="758" y="279"/>
                  </a:lnTo>
                  <a:lnTo>
                    <a:pt x="758" y="285"/>
                  </a:lnTo>
                  <a:lnTo>
                    <a:pt x="758" y="292"/>
                  </a:lnTo>
                  <a:lnTo>
                    <a:pt x="755" y="295"/>
                  </a:lnTo>
                  <a:lnTo>
                    <a:pt x="755" y="298"/>
                  </a:lnTo>
                  <a:lnTo>
                    <a:pt x="749" y="304"/>
                  </a:lnTo>
                  <a:lnTo>
                    <a:pt x="749" y="304"/>
                  </a:lnTo>
                  <a:lnTo>
                    <a:pt x="752" y="310"/>
                  </a:lnTo>
                  <a:lnTo>
                    <a:pt x="755" y="313"/>
                  </a:lnTo>
                  <a:lnTo>
                    <a:pt x="761" y="316"/>
                  </a:lnTo>
                  <a:lnTo>
                    <a:pt x="767" y="316"/>
                  </a:lnTo>
                  <a:lnTo>
                    <a:pt x="773" y="319"/>
                  </a:lnTo>
                  <a:lnTo>
                    <a:pt x="782" y="328"/>
                  </a:lnTo>
                  <a:lnTo>
                    <a:pt x="788" y="331"/>
                  </a:lnTo>
                  <a:lnTo>
                    <a:pt x="816" y="352"/>
                  </a:lnTo>
                  <a:lnTo>
                    <a:pt x="819" y="358"/>
                  </a:lnTo>
                  <a:lnTo>
                    <a:pt x="828" y="374"/>
                  </a:lnTo>
                  <a:lnTo>
                    <a:pt x="831" y="377"/>
                  </a:lnTo>
                  <a:lnTo>
                    <a:pt x="837" y="380"/>
                  </a:lnTo>
                  <a:lnTo>
                    <a:pt x="843" y="392"/>
                  </a:lnTo>
                  <a:lnTo>
                    <a:pt x="861" y="398"/>
                  </a:lnTo>
                  <a:lnTo>
                    <a:pt x="876" y="413"/>
                  </a:lnTo>
                  <a:lnTo>
                    <a:pt x="876" y="416"/>
                  </a:lnTo>
                  <a:lnTo>
                    <a:pt x="886" y="422"/>
                  </a:lnTo>
                  <a:lnTo>
                    <a:pt x="876" y="437"/>
                  </a:lnTo>
                  <a:lnTo>
                    <a:pt x="876" y="447"/>
                  </a:lnTo>
                  <a:lnTo>
                    <a:pt x="879" y="453"/>
                  </a:lnTo>
                  <a:lnTo>
                    <a:pt x="883" y="456"/>
                  </a:lnTo>
                  <a:lnTo>
                    <a:pt x="876" y="468"/>
                  </a:lnTo>
                  <a:lnTo>
                    <a:pt x="876" y="468"/>
                  </a:lnTo>
                  <a:lnTo>
                    <a:pt x="870" y="477"/>
                  </a:lnTo>
                  <a:lnTo>
                    <a:pt x="858" y="489"/>
                  </a:lnTo>
                  <a:lnTo>
                    <a:pt x="858" y="489"/>
                  </a:lnTo>
                  <a:lnTo>
                    <a:pt x="858" y="507"/>
                  </a:lnTo>
                  <a:lnTo>
                    <a:pt x="864" y="526"/>
                  </a:lnTo>
                  <a:lnTo>
                    <a:pt x="870" y="538"/>
                  </a:lnTo>
                  <a:lnTo>
                    <a:pt x="870" y="544"/>
                  </a:lnTo>
                  <a:lnTo>
                    <a:pt x="873" y="553"/>
                  </a:lnTo>
                  <a:lnTo>
                    <a:pt x="883" y="556"/>
                  </a:lnTo>
                  <a:lnTo>
                    <a:pt x="892" y="559"/>
                  </a:lnTo>
                  <a:lnTo>
                    <a:pt x="898" y="562"/>
                  </a:lnTo>
                  <a:lnTo>
                    <a:pt x="904" y="568"/>
                  </a:lnTo>
                  <a:lnTo>
                    <a:pt x="904" y="577"/>
                  </a:lnTo>
                  <a:lnTo>
                    <a:pt x="904" y="577"/>
                  </a:lnTo>
                  <a:lnTo>
                    <a:pt x="898" y="583"/>
                  </a:lnTo>
                  <a:lnTo>
                    <a:pt x="898" y="583"/>
                  </a:lnTo>
                  <a:lnTo>
                    <a:pt x="898" y="586"/>
                  </a:lnTo>
                  <a:lnTo>
                    <a:pt x="901" y="592"/>
                  </a:lnTo>
                  <a:lnTo>
                    <a:pt x="901" y="598"/>
                  </a:lnTo>
                  <a:lnTo>
                    <a:pt x="898" y="608"/>
                  </a:lnTo>
                  <a:lnTo>
                    <a:pt x="895" y="617"/>
                  </a:lnTo>
                  <a:lnTo>
                    <a:pt x="898" y="623"/>
                  </a:lnTo>
                  <a:lnTo>
                    <a:pt x="916" y="635"/>
                  </a:lnTo>
                  <a:lnTo>
                    <a:pt x="916" y="638"/>
                  </a:lnTo>
                  <a:lnTo>
                    <a:pt x="910" y="641"/>
                  </a:lnTo>
                  <a:lnTo>
                    <a:pt x="910" y="644"/>
                  </a:lnTo>
                  <a:lnTo>
                    <a:pt x="910" y="647"/>
                  </a:lnTo>
                  <a:lnTo>
                    <a:pt x="907" y="650"/>
                  </a:lnTo>
                  <a:lnTo>
                    <a:pt x="907" y="653"/>
                  </a:lnTo>
                  <a:lnTo>
                    <a:pt x="907" y="659"/>
                  </a:lnTo>
                  <a:lnTo>
                    <a:pt x="901" y="668"/>
                  </a:lnTo>
                  <a:lnTo>
                    <a:pt x="898" y="671"/>
                  </a:lnTo>
                  <a:lnTo>
                    <a:pt x="898" y="699"/>
                  </a:lnTo>
                  <a:lnTo>
                    <a:pt x="895" y="708"/>
                  </a:lnTo>
                  <a:lnTo>
                    <a:pt x="892" y="714"/>
                  </a:lnTo>
                  <a:lnTo>
                    <a:pt x="892" y="714"/>
                  </a:lnTo>
                  <a:lnTo>
                    <a:pt x="889" y="720"/>
                  </a:lnTo>
                  <a:lnTo>
                    <a:pt x="873" y="735"/>
                  </a:lnTo>
                  <a:lnTo>
                    <a:pt x="873" y="735"/>
                  </a:lnTo>
                  <a:lnTo>
                    <a:pt x="867" y="744"/>
                  </a:lnTo>
                  <a:lnTo>
                    <a:pt x="870" y="753"/>
                  </a:lnTo>
                  <a:lnTo>
                    <a:pt x="873" y="760"/>
                  </a:lnTo>
                  <a:lnTo>
                    <a:pt x="879" y="763"/>
                  </a:lnTo>
                  <a:lnTo>
                    <a:pt x="883" y="766"/>
                  </a:lnTo>
                  <a:lnTo>
                    <a:pt x="883" y="778"/>
                  </a:lnTo>
                  <a:lnTo>
                    <a:pt x="886" y="790"/>
                  </a:lnTo>
                  <a:lnTo>
                    <a:pt x="892" y="796"/>
                  </a:lnTo>
                  <a:lnTo>
                    <a:pt x="904" y="805"/>
                  </a:lnTo>
                  <a:lnTo>
                    <a:pt x="907" y="814"/>
                  </a:lnTo>
                  <a:lnTo>
                    <a:pt x="910" y="823"/>
                  </a:lnTo>
                  <a:lnTo>
                    <a:pt x="910" y="836"/>
                  </a:lnTo>
                  <a:lnTo>
                    <a:pt x="907" y="845"/>
                  </a:lnTo>
                  <a:lnTo>
                    <a:pt x="907" y="845"/>
                  </a:lnTo>
                  <a:lnTo>
                    <a:pt x="904" y="851"/>
                  </a:lnTo>
                  <a:lnTo>
                    <a:pt x="904" y="851"/>
                  </a:lnTo>
                  <a:lnTo>
                    <a:pt x="901" y="860"/>
                  </a:lnTo>
                  <a:lnTo>
                    <a:pt x="901" y="863"/>
                  </a:lnTo>
                  <a:lnTo>
                    <a:pt x="901" y="863"/>
                  </a:lnTo>
                  <a:lnTo>
                    <a:pt x="889" y="863"/>
                  </a:lnTo>
                  <a:lnTo>
                    <a:pt x="879" y="857"/>
                  </a:lnTo>
                  <a:lnTo>
                    <a:pt x="873" y="854"/>
                  </a:lnTo>
                  <a:lnTo>
                    <a:pt x="867" y="854"/>
                  </a:lnTo>
                  <a:lnTo>
                    <a:pt x="861" y="854"/>
                  </a:lnTo>
                  <a:lnTo>
                    <a:pt x="849" y="857"/>
                  </a:lnTo>
                  <a:lnTo>
                    <a:pt x="816" y="875"/>
                  </a:lnTo>
                  <a:lnTo>
                    <a:pt x="803" y="875"/>
                  </a:lnTo>
                  <a:lnTo>
                    <a:pt x="794" y="869"/>
                  </a:lnTo>
                  <a:lnTo>
                    <a:pt x="785" y="866"/>
                  </a:lnTo>
                  <a:lnTo>
                    <a:pt x="773" y="866"/>
                  </a:lnTo>
                  <a:lnTo>
                    <a:pt x="758" y="869"/>
                  </a:lnTo>
                  <a:lnTo>
                    <a:pt x="746" y="875"/>
                  </a:lnTo>
                  <a:lnTo>
                    <a:pt x="743" y="878"/>
                  </a:lnTo>
                  <a:lnTo>
                    <a:pt x="733" y="890"/>
                  </a:lnTo>
                  <a:lnTo>
                    <a:pt x="730" y="893"/>
                  </a:lnTo>
                  <a:lnTo>
                    <a:pt x="730" y="899"/>
                  </a:lnTo>
                  <a:lnTo>
                    <a:pt x="730" y="902"/>
                  </a:lnTo>
                  <a:lnTo>
                    <a:pt x="727" y="911"/>
                  </a:lnTo>
                  <a:lnTo>
                    <a:pt x="712" y="933"/>
                  </a:lnTo>
                  <a:lnTo>
                    <a:pt x="709" y="939"/>
                  </a:lnTo>
                  <a:lnTo>
                    <a:pt x="706" y="939"/>
                  </a:lnTo>
                  <a:lnTo>
                    <a:pt x="706" y="942"/>
                  </a:lnTo>
                  <a:lnTo>
                    <a:pt x="703" y="939"/>
                  </a:lnTo>
                  <a:lnTo>
                    <a:pt x="700" y="939"/>
                  </a:lnTo>
                  <a:lnTo>
                    <a:pt x="700" y="939"/>
                  </a:lnTo>
                  <a:lnTo>
                    <a:pt x="682" y="942"/>
                  </a:lnTo>
                  <a:lnTo>
                    <a:pt x="654" y="945"/>
                  </a:lnTo>
                  <a:lnTo>
                    <a:pt x="645" y="945"/>
                  </a:lnTo>
                  <a:lnTo>
                    <a:pt x="615" y="942"/>
                  </a:lnTo>
                  <a:lnTo>
                    <a:pt x="603" y="939"/>
                  </a:lnTo>
                  <a:lnTo>
                    <a:pt x="600" y="936"/>
                  </a:lnTo>
                  <a:lnTo>
                    <a:pt x="597" y="936"/>
                  </a:lnTo>
                  <a:lnTo>
                    <a:pt x="593" y="939"/>
                  </a:lnTo>
                  <a:lnTo>
                    <a:pt x="590" y="936"/>
                  </a:lnTo>
                  <a:lnTo>
                    <a:pt x="584" y="930"/>
                  </a:lnTo>
                  <a:lnTo>
                    <a:pt x="581" y="927"/>
                  </a:lnTo>
                  <a:lnTo>
                    <a:pt x="578" y="927"/>
                  </a:lnTo>
                  <a:lnTo>
                    <a:pt x="578" y="924"/>
                  </a:lnTo>
                  <a:lnTo>
                    <a:pt x="572" y="921"/>
                  </a:lnTo>
                  <a:lnTo>
                    <a:pt x="560" y="915"/>
                  </a:lnTo>
                  <a:lnTo>
                    <a:pt x="557" y="915"/>
                  </a:lnTo>
                  <a:lnTo>
                    <a:pt x="554" y="915"/>
                  </a:lnTo>
                  <a:lnTo>
                    <a:pt x="551" y="918"/>
                  </a:lnTo>
                  <a:lnTo>
                    <a:pt x="548" y="921"/>
                  </a:lnTo>
                  <a:lnTo>
                    <a:pt x="523" y="927"/>
                  </a:lnTo>
                  <a:lnTo>
                    <a:pt x="520" y="930"/>
                  </a:lnTo>
                  <a:lnTo>
                    <a:pt x="514" y="924"/>
                  </a:lnTo>
                  <a:lnTo>
                    <a:pt x="514" y="921"/>
                  </a:lnTo>
                  <a:lnTo>
                    <a:pt x="511" y="921"/>
                  </a:lnTo>
                  <a:lnTo>
                    <a:pt x="508" y="924"/>
                  </a:lnTo>
                  <a:lnTo>
                    <a:pt x="505" y="924"/>
                  </a:lnTo>
                  <a:lnTo>
                    <a:pt x="505" y="924"/>
                  </a:lnTo>
                  <a:lnTo>
                    <a:pt x="502" y="927"/>
                  </a:lnTo>
                  <a:lnTo>
                    <a:pt x="502" y="930"/>
                  </a:lnTo>
                  <a:lnTo>
                    <a:pt x="502" y="930"/>
                  </a:lnTo>
                  <a:lnTo>
                    <a:pt x="499" y="927"/>
                  </a:lnTo>
                  <a:lnTo>
                    <a:pt x="499" y="927"/>
                  </a:lnTo>
                  <a:lnTo>
                    <a:pt x="499" y="924"/>
                  </a:lnTo>
                  <a:lnTo>
                    <a:pt x="499" y="924"/>
                  </a:lnTo>
                  <a:lnTo>
                    <a:pt x="499" y="921"/>
                  </a:lnTo>
                  <a:lnTo>
                    <a:pt x="499" y="921"/>
                  </a:lnTo>
                  <a:lnTo>
                    <a:pt x="499" y="918"/>
                  </a:lnTo>
                  <a:lnTo>
                    <a:pt x="499" y="918"/>
                  </a:lnTo>
                  <a:lnTo>
                    <a:pt x="502" y="915"/>
                  </a:lnTo>
                  <a:lnTo>
                    <a:pt x="502" y="915"/>
                  </a:lnTo>
                  <a:lnTo>
                    <a:pt x="502" y="915"/>
                  </a:lnTo>
                  <a:lnTo>
                    <a:pt x="505" y="908"/>
                  </a:lnTo>
                  <a:lnTo>
                    <a:pt x="505" y="902"/>
                  </a:lnTo>
                  <a:lnTo>
                    <a:pt x="505" y="899"/>
                  </a:lnTo>
                  <a:lnTo>
                    <a:pt x="505" y="893"/>
                  </a:lnTo>
                  <a:lnTo>
                    <a:pt x="502" y="893"/>
                  </a:lnTo>
                  <a:lnTo>
                    <a:pt x="502" y="890"/>
                  </a:lnTo>
                  <a:lnTo>
                    <a:pt x="502" y="890"/>
                  </a:lnTo>
                  <a:lnTo>
                    <a:pt x="502" y="890"/>
                  </a:lnTo>
                  <a:lnTo>
                    <a:pt x="505" y="887"/>
                  </a:lnTo>
                  <a:lnTo>
                    <a:pt x="505" y="887"/>
                  </a:lnTo>
                  <a:lnTo>
                    <a:pt x="508" y="887"/>
                  </a:lnTo>
                  <a:lnTo>
                    <a:pt x="508" y="884"/>
                  </a:lnTo>
                  <a:lnTo>
                    <a:pt x="508" y="881"/>
                  </a:lnTo>
                  <a:lnTo>
                    <a:pt x="508" y="878"/>
                  </a:lnTo>
                  <a:lnTo>
                    <a:pt x="505" y="872"/>
                  </a:lnTo>
                  <a:lnTo>
                    <a:pt x="505" y="869"/>
                  </a:lnTo>
                  <a:lnTo>
                    <a:pt x="505" y="869"/>
                  </a:lnTo>
                  <a:lnTo>
                    <a:pt x="499" y="866"/>
                  </a:lnTo>
                  <a:lnTo>
                    <a:pt x="496" y="863"/>
                  </a:lnTo>
                  <a:lnTo>
                    <a:pt x="496" y="860"/>
                  </a:lnTo>
                  <a:lnTo>
                    <a:pt x="496" y="857"/>
                  </a:lnTo>
                  <a:lnTo>
                    <a:pt x="496" y="857"/>
                  </a:lnTo>
                  <a:lnTo>
                    <a:pt x="499" y="854"/>
                  </a:lnTo>
                  <a:lnTo>
                    <a:pt x="496" y="851"/>
                  </a:lnTo>
                  <a:lnTo>
                    <a:pt x="496" y="851"/>
                  </a:lnTo>
                  <a:lnTo>
                    <a:pt x="493" y="848"/>
                  </a:lnTo>
                  <a:lnTo>
                    <a:pt x="490" y="845"/>
                  </a:lnTo>
                  <a:lnTo>
                    <a:pt x="490" y="845"/>
                  </a:lnTo>
                  <a:lnTo>
                    <a:pt x="487" y="845"/>
                  </a:lnTo>
                  <a:lnTo>
                    <a:pt x="487" y="845"/>
                  </a:lnTo>
                  <a:lnTo>
                    <a:pt x="487" y="845"/>
                  </a:lnTo>
                  <a:lnTo>
                    <a:pt x="484" y="845"/>
                  </a:lnTo>
                  <a:lnTo>
                    <a:pt x="484" y="845"/>
                  </a:lnTo>
                  <a:lnTo>
                    <a:pt x="478" y="842"/>
                  </a:lnTo>
                  <a:lnTo>
                    <a:pt x="472" y="832"/>
                  </a:lnTo>
                  <a:lnTo>
                    <a:pt x="469" y="832"/>
                  </a:lnTo>
                  <a:lnTo>
                    <a:pt x="475" y="823"/>
                  </a:lnTo>
                  <a:lnTo>
                    <a:pt x="478" y="820"/>
                  </a:lnTo>
                  <a:lnTo>
                    <a:pt x="493" y="808"/>
                  </a:lnTo>
                  <a:lnTo>
                    <a:pt x="499" y="799"/>
                  </a:lnTo>
                  <a:lnTo>
                    <a:pt x="499" y="793"/>
                  </a:lnTo>
                  <a:lnTo>
                    <a:pt x="499" y="787"/>
                  </a:lnTo>
                  <a:lnTo>
                    <a:pt x="496" y="784"/>
                  </a:lnTo>
                  <a:lnTo>
                    <a:pt x="493" y="778"/>
                  </a:lnTo>
                  <a:lnTo>
                    <a:pt x="493" y="775"/>
                  </a:lnTo>
                  <a:lnTo>
                    <a:pt x="493" y="766"/>
                  </a:lnTo>
                  <a:lnTo>
                    <a:pt x="493" y="763"/>
                  </a:lnTo>
                  <a:lnTo>
                    <a:pt x="496" y="760"/>
                  </a:lnTo>
                  <a:lnTo>
                    <a:pt x="505" y="747"/>
                  </a:lnTo>
                  <a:lnTo>
                    <a:pt x="511" y="735"/>
                  </a:lnTo>
                  <a:lnTo>
                    <a:pt x="514" y="729"/>
                  </a:lnTo>
                  <a:lnTo>
                    <a:pt x="511" y="729"/>
                  </a:lnTo>
                  <a:lnTo>
                    <a:pt x="502" y="729"/>
                  </a:lnTo>
                  <a:lnTo>
                    <a:pt x="499" y="729"/>
                  </a:lnTo>
                  <a:lnTo>
                    <a:pt x="499" y="729"/>
                  </a:lnTo>
                  <a:lnTo>
                    <a:pt x="496" y="732"/>
                  </a:lnTo>
                  <a:lnTo>
                    <a:pt x="496" y="735"/>
                  </a:lnTo>
                  <a:lnTo>
                    <a:pt x="493" y="735"/>
                  </a:lnTo>
                  <a:lnTo>
                    <a:pt x="493" y="732"/>
                  </a:lnTo>
                  <a:lnTo>
                    <a:pt x="490" y="729"/>
                  </a:lnTo>
                  <a:lnTo>
                    <a:pt x="487" y="729"/>
                  </a:lnTo>
                  <a:lnTo>
                    <a:pt x="469" y="732"/>
                  </a:lnTo>
                  <a:lnTo>
                    <a:pt x="466" y="729"/>
                  </a:lnTo>
                  <a:lnTo>
                    <a:pt x="450" y="720"/>
                  </a:lnTo>
                  <a:lnTo>
                    <a:pt x="447" y="717"/>
                  </a:lnTo>
                  <a:lnTo>
                    <a:pt x="447" y="714"/>
                  </a:lnTo>
                  <a:lnTo>
                    <a:pt x="447" y="714"/>
                  </a:lnTo>
                  <a:lnTo>
                    <a:pt x="441" y="711"/>
                  </a:lnTo>
                  <a:lnTo>
                    <a:pt x="441" y="708"/>
                  </a:lnTo>
                  <a:lnTo>
                    <a:pt x="435" y="708"/>
                  </a:lnTo>
                  <a:lnTo>
                    <a:pt x="423" y="708"/>
                  </a:lnTo>
                  <a:lnTo>
                    <a:pt x="420" y="708"/>
                  </a:lnTo>
                  <a:lnTo>
                    <a:pt x="420" y="705"/>
                  </a:lnTo>
                  <a:lnTo>
                    <a:pt x="417" y="699"/>
                  </a:lnTo>
                  <a:lnTo>
                    <a:pt x="417" y="696"/>
                  </a:lnTo>
                  <a:lnTo>
                    <a:pt x="411" y="693"/>
                  </a:lnTo>
                  <a:lnTo>
                    <a:pt x="402" y="693"/>
                  </a:lnTo>
                  <a:lnTo>
                    <a:pt x="399" y="693"/>
                  </a:lnTo>
                  <a:lnTo>
                    <a:pt x="374" y="677"/>
                  </a:lnTo>
                  <a:lnTo>
                    <a:pt x="365" y="671"/>
                  </a:lnTo>
                  <a:lnTo>
                    <a:pt x="362" y="671"/>
                  </a:lnTo>
                  <a:lnTo>
                    <a:pt x="362" y="671"/>
                  </a:lnTo>
                  <a:lnTo>
                    <a:pt x="362" y="671"/>
                  </a:lnTo>
                  <a:lnTo>
                    <a:pt x="362" y="674"/>
                  </a:lnTo>
                  <a:lnTo>
                    <a:pt x="362" y="674"/>
                  </a:lnTo>
                  <a:lnTo>
                    <a:pt x="359" y="677"/>
                  </a:lnTo>
                  <a:lnTo>
                    <a:pt x="356" y="677"/>
                  </a:lnTo>
                  <a:lnTo>
                    <a:pt x="353" y="681"/>
                  </a:lnTo>
                  <a:lnTo>
                    <a:pt x="350" y="684"/>
                  </a:lnTo>
                  <a:lnTo>
                    <a:pt x="338" y="681"/>
                  </a:lnTo>
                  <a:lnTo>
                    <a:pt x="332" y="677"/>
                  </a:lnTo>
                  <a:lnTo>
                    <a:pt x="320" y="668"/>
                  </a:lnTo>
                  <a:lnTo>
                    <a:pt x="317" y="662"/>
                  </a:lnTo>
                  <a:lnTo>
                    <a:pt x="314" y="659"/>
                  </a:lnTo>
                  <a:lnTo>
                    <a:pt x="314" y="659"/>
                  </a:lnTo>
                  <a:lnTo>
                    <a:pt x="310" y="659"/>
                  </a:lnTo>
                  <a:lnTo>
                    <a:pt x="310" y="662"/>
                  </a:lnTo>
                  <a:lnTo>
                    <a:pt x="310" y="662"/>
                  </a:lnTo>
                  <a:lnTo>
                    <a:pt x="310" y="662"/>
                  </a:lnTo>
                  <a:lnTo>
                    <a:pt x="307" y="665"/>
                  </a:lnTo>
                  <a:lnTo>
                    <a:pt x="307" y="665"/>
                  </a:lnTo>
                  <a:lnTo>
                    <a:pt x="304" y="665"/>
                  </a:lnTo>
                  <a:lnTo>
                    <a:pt x="301" y="665"/>
                  </a:lnTo>
                  <a:lnTo>
                    <a:pt x="301" y="665"/>
                  </a:lnTo>
                  <a:lnTo>
                    <a:pt x="298" y="662"/>
                  </a:lnTo>
                  <a:lnTo>
                    <a:pt x="289" y="656"/>
                  </a:lnTo>
                  <a:lnTo>
                    <a:pt x="286" y="653"/>
                  </a:lnTo>
                  <a:lnTo>
                    <a:pt x="286" y="653"/>
                  </a:lnTo>
                  <a:lnTo>
                    <a:pt x="286" y="650"/>
                  </a:lnTo>
                  <a:lnTo>
                    <a:pt x="286" y="650"/>
                  </a:lnTo>
                  <a:lnTo>
                    <a:pt x="286" y="647"/>
                  </a:lnTo>
                  <a:lnTo>
                    <a:pt x="286" y="644"/>
                  </a:lnTo>
                  <a:lnTo>
                    <a:pt x="268" y="623"/>
                  </a:lnTo>
                  <a:lnTo>
                    <a:pt x="265" y="617"/>
                  </a:lnTo>
                  <a:lnTo>
                    <a:pt x="259" y="614"/>
                  </a:lnTo>
                  <a:lnTo>
                    <a:pt x="259" y="614"/>
                  </a:lnTo>
                  <a:lnTo>
                    <a:pt x="256" y="611"/>
                  </a:lnTo>
                  <a:lnTo>
                    <a:pt x="256" y="608"/>
                  </a:lnTo>
                  <a:lnTo>
                    <a:pt x="247" y="598"/>
                  </a:lnTo>
                  <a:lnTo>
                    <a:pt x="247" y="598"/>
                  </a:lnTo>
                  <a:lnTo>
                    <a:pt x="244" y="592"/>
                  </a:lnTo>
                  <a:lnTo>
                    <a:pt x="244" y="586"/>
                  </a:lnTo>
                  <a:lnTo>
                    <a:pt x="244" y="586"/>
                  </a:lnTo>
                  <a:lnTo>
                    <a:pt x="244" y="583"/>
                  </a:lnTo>
                  <a:lnTo>
                    <a:pt x="244" y="580"/>
                  </a:lnTo>
                  <a:lnTo>
                    <a:pt x="250" y="571"/>
                  </a:lnTo>
                  <a:lnTo>
                    <a:pt x="256" y="565"/>
                  </a:lnTo>
                  <a:lnTo>
                    <a:pt x="256" y="562"/>
                  </a:lnTo>
                  <a:lnTo>
                    <a:pt x="256" y="562"/>
                  </a:lnTo>
                  <a:lnTo>
                    <a:pt x="256" y="562"/>
                  </a:lnTo>
                  <a:lnTo>
                    <a:pt x="253" y="559"/>
                  </a:lnTo>
                  <a:lnTo>
                    <a:pt x="253" y="556"/>
                  </a:lnTo>
                  <a:lnTo>
                    <a:pt x="253" y="556"/>
                  </a:lnTo>
                  <a:lnTo>
                    <a:pt x="250" y="553"/>
                  </a:lnTo>
                  <a:lnTo>
                    <a:pt x="247" y="553"/>
                  </a:lnTo>
                  <a:lnTo>
                    <a:pt x="247" y="553"/>
                  </a:lnTo>
                  <a:lnTo>
                    <a:pt x="244" y="550"/>
                  </a:lnTo>
                  <a:lnTo>
                    <a:pt x="244" y="544"/>
                  </a:lnTo>
                  <a:lnTo>
                    <a:pt x="244" y="541"/>
                  </a:lnTo>
                  <a:lnTo>
                    <a:pt x="244" y="538"/>
                  </a:lnTo>
                  <a:lnTo>
                    <a:pt x="244" y="538"/>
                  </a:lnTo>
                  <a:lnTo>
                    <a:pt x="247" y="532"/>
                  </a:lnTo>
                  <a:lnTo>
                    <a:pt x="247" y="532"/>
                  </a:lnTo>
                  <a:lnTo>
                    <a:pt x="247" y="529"/>
                  </a:lnTo>
                  <a:lnTo>
                    <a:pt x="250" y="529"/>
                  </a:lnTo>
                  <a:lnTo>
                    <a:pt x="253" y="523"/>
                  </a:lnTo>
                  <a:lnTo>
                    <a:pt x="253" y="519"/>
                  </a:lnTo>
                  <a:lnTo>
                    <a:pt x="253" y="519"/>
                  </a:lnTo>
                  <a:lnTo>
                    <a:pt x="253" y="516"/>
                  </a:lnTo>
                  <a:lnTo>
                    <a:pt x="250" y="516"/>
                  </a:lnTo>
                  <a:lnTo>
                    <a:pt x="250" y="513"/>
                  </a:lnTo>
                  <a:lnTo>
                    <a:pt x="250" y="510"/>
                  </a:lnTo>
                  <a:lnTo>
                    <a:pt x="253" y="507"/>
                  </a:lnTo>
                  <a:lnTo>
                    <a:pt x="253" y="507"/>
                  </a:lnTo>
                  <a:lnTo>
                    <a:pt x="250" y="504"/>
                  </a:lnTo>
                  <a:lnTo>
                    <a:pt x="250" y="504"/>
                  </a:lnTo>
                  <a:lnTo>
                    <a:pt x="253" y="504"/>
                  </a:lnTo>
                  <a:lnTo>
                    <a:pt x="256" y="498"/>
                  </a:lnTo>
                  <a:lnTo>
                    <a:pt x="256" y="495"/>
                  </a:lnTo>
                  <a:lnTo>
                    <a:pt x="259" y="489"/>
                  </a:lnTo>
                  <a:lnTo>
                    <a:pt x="259" y="486"/>
                  </a:lnTo>
                  <a:lnTo>
                    <a:pt x="259" y="486"/>
                  </a:lnTo>
                  <a:lnTo>
                    <a:pt x="256" y="483"/>
                  </a:lnTo>
                  <a:lnTo>
                    <a:pt x="256" y="483"/>
                  </a:lnTo>
                  <a:lnTo>
                    <a:pt x="256" y="483"/>
                  </a:lnTo>
                  <a:lnTo>
                    <a:pt x="256" y="480"/>
                  </a:lnTo>
                  <a:lnTo>
                    <a:pt x="256" y="480"/>
                  </a:lnTo>
                  <a:lnTo>
                    <a:pt x="256" y="480"/>
                  </a:lnTo>
                  <a:lnTo>
                    <a:pt x="259" y="477"/>
                  </a:lnTo>
                  <a:lnTo>
                    <a:pt x="259" y="474"/>
                  </a:lnTo>
                  <a:lnTo>
                    <a:pt x="262" y="468"/>
                  </a:lnTo>
                  <a:lnTo>
                    <a:pt x="265" y="462"/>
                  </a:lnTo>
                  <a:lnTo>
                    <a:pt x="265" y="462"/>
                  </a:lnTo>
                  <a:lnTo>
                    <a:pt x="265" y="459"/>
                  </a:lnTo>
                  <a:lnTo>
                    <a:pt x="265" y="456"/>
                  </a:lnTo>
                  <a:lnTo>
                    <a:pt x="265" y="453"/>
                  </a:lnTo>
                  <a:lnTo>
                    <a:pt x="268" y="450"/>
                  </a:lnTo>
                  <a:lnTo>
                    <a:pt x="268" y="450"/>
                  </a:lnTo>
                  <a:lnTo>
                    <a:pt x="268" y="447"/>
                  </a:lnTo>
                  <a:lnTo>
                    <a:pt x="268" y="447"/>
                  </a:lnTo>
                  <a:lnTo>
                    <a:pt x="265" y="450"/>
                  </a:lnTo>
                  <a:lnTo>
                    <a:pt x="265" y="450"/>
                  </a:lnTo>
                  <a:lnTo>
                    <a:pt x="262" y="450"/>
                  </a:lnTo>
                  <a:lnTo>
                    <a:pt x="262" y="450"/>
                  </a:lnTo>
                  <a:lnTo>
                    <a:pt x="262" y="450"/>
                  </a:lnTo>
                  <a:lnTo>
                    <a:pt x="259" y="450"/>
                  </a:lnTo>
                  <a:lnTo>
                    <a:pt x="259" y="450"/>
                  </a:lnTo>
                  <a:lnTo>
                    <a:pt x="259" y="450"/>
                  </a:lnTo>
                  <a:lnTo>
                    <a:pt x="256" y="450"/>
                  </a:lnTo>
                  <a:lnTo>
                    <a:pt x="253" y="440"/>
                  </a:lnTo>
                  <a:lnTo>
                    <a:pt x="250" y="440"/>
                  </a:lnTo>
                  <a:lnTo>
                    <a:pt x="250" y="437"/>
                  </a:lnTo>
                  <a:lnTo>
                    <a:pt x="247" y="437"/>
                  </a:lnTo>
                  <a:lnTo>
                    <a:pt x="247" y="437"/>
                  </a:lnTo>
                  <a:lnTo>
                    <a:pt x="244" y="437"/>
                  </a:lnTo>
                  <a:lnTo>
                    <a:pt x="244" y="437"/>
                  </a:lnTo>
                  <a:lnTo>
                    <a:pt x="244" y="440"/>
                  </a:lnTo>
                  <a:lnTo>
                    <a:pt x="244" y="443"/>
                  </a:lnTo>
                  <a:lnTo>
                    <a:pt x="244" y="443"/>
                  </a:lnTo>
                  <a:lnTo>
                    <a:pt x="244" y="447"/>
                  </a:lnTo>
                  <a:lnTo>
                    <a:pt x="240" y="447"/>
                  </a:lnTo>
                  <a:lnTo>
                    <a:pt x="240" y="447"/>
                  </a:lnTo>
                  <a:lnTo>
                    <a:pt x="240" y="447"/>
                  </a:lnTo>
                  <a:lnTo>
                    <a:pt x="237" y="450"/>
                  </a:lnTo>
                  <a:lnTo>
                    <a:pt x="234" y="450"/>
                  </a:lnTo>
                  <a:lnTo>
                    <a:pt x="231" y="450"/>
                  </a:lnTo>
                  <a:lnTo>
                    <a:pt x="231" y="447"/>
                  </a:lnTo>
                  <a:lnTo>
                    <a:pt x="228" y="447"/>
                  </a:lnTo>
                  <a:lnTo>
                    <a:pt x="228" y="447"/>
                  </a:lnTo>
                  <a:lnTo>
                    <a:pt x="228" y="443"/>
                  </a:lnTo>
                  <a:lnTo>
                    <a:pt x="228" y="440"/>
                  </a:lnTo>
                  <a:lnTo>
                    <a:pt x="228" y="440"/>
                  </a:lnTo>
                  <a:lnTo>
                    <a:pt x="231" y="437"/>
                  </a:lnTo>
                  <a:lnTo>
                    <a:pt x="231" y="437"/>
                  </a:lnTo>
                  <a:lnTo>
                    <a:pt x="231" y="437"/>
                  </a:lnTo>
                  <a:lnTo>
                    <a:pt x="231" y="434"/>
                  </a:lnTo>
                  <a:lnTo>
                    <a:pt x="231" y="434"/>
                  </a:lnTo>
                  <a:lnTo>
                    <a:pt x="231" y="434"/>
                  </a:lnTo>
                  <a:lnTo>
                    <a:pt x="231" y="434"/>
                  </a:lnTo>
                  <a:lnTo>
                    <a:pt x="228" y="434"/>
                  </a:lnTo>
                  <a:lnTo>
                    <a:pt x="225" y="434"/>
                  </a:lnTo>
                  <a:lnTo>
                    <a:pt x="225" y="434"/>
                  </a:lnTo>
                  <a:lnTo>
                    <a:pt x="222" y="434"/>
                  </a:lnTo>
                  <a:lnTo>
                    <a:pt x="222" y="431"/>
                  </a:lnTo>
                  <a:lnTo>
                    <a:pt x="222" y="431"/>
                  </a:lnTo>
                  <a:lnTo>
                    <a:pt x="228" y="422"/>
                  </a:lnTo>
                  <a:lnTo>
                    <a:pt x="231" y="419"/>
                  </a:lnTo>
                  <a:lnTo>
                    <a:pt x="231" y="413"/>
                  </a:lnTo>
                  <a:lnTo>
                    <a:pt x="231" y="404"/>
                  </a:lnTo>
                  <a:lnTo>
                    <a:pt x="231" y="398"/>
                  </a:lnTo>
                  <a:lnTo>
                    <a:pt x="231" y="398"/>
                  </a:lnTo>
                  <a:lnTo>
                    <a:pt x="234" y="398"/>
                  </a:lnTo>
                  <a:lnTo>
                    <a:pt x="237" y="398"/>
                  </a:lnTo>
                  <a:lnTo>
                    <a:pt x="240" y="395"/>
                  </a:lnTo>
                  <a:lnTo>
                    <a:pt x="244" y="395"/>
                  </a:lnTo>
                  <a:lnTo>
                    <a:pt x="247" y="392"/>
                  </a:lnTo>
                  <a:lnTo>
                    <a:pt x="247" y="389"/>
                  </a:lnTo>
                  <a:lnTo>
                    <a:pt x="250" y="380"/>
                  </a:lnTo>
                  <a:lnTo>
                    <a:pt x="250" y="377"/>
                  </a:lnTo>
                  <a:lnTo>
                    <a:pt x="250" y="374"/>
                  </a:lnTo>
                  <a:lnTo>
                    <a:pt x="250" y="374"/>
                  </a:lnTo>
                  <a:lnTo>
                    <a:pt x="250" y="371"/>
                  </a:lnTo>
                  <a:lnTo>
                    <a:pt x="247" y="371"/>
                  </a:lnTo>
                  <a:lnTo>
                    <a:pt x="247" y="368"/>
                  </a:lnTo>
                  <a:lnTo>
                    <a:pt x="244" y="368"/>
                  </a:lnTo>
                  <a:lnTo>
                    <a:pt x="244" y="364"/>
                  </a:lnTo>
                  <a:lnTo>
                    <a:pt x="244" y="361"/>
                  </a:lnTo>
                  <a:lnTo>
                    <a:pt x="244" y="361"/>
                  </a:lnTo>
                  <a:lnTo>
                    <a:pt x="240" y="358"/>
                  </a:lnTo>
                  <a:lnTo>
                    <a:pt x="240" y="358"/>
                  </a:lnTo>
                  <a:lnTo>
                    <a:pt x="240" y="355"/>
                  </a:lnTo>
                  <a:lnTo>
                    <a:pt x="240" y="352"/>
                  </a:lnTo>
                  <a:lnTo>
                    <a:pt x="240" y="352"/>
                  </a:lnTo>
                  <a:lnTo>
                    <a:pt x="240" y="349"/>
                  </a:lnTo>
                  <a:lnTo>
                    <a:pt x="244" y="349"/>
                  </a:lnTo>
                  <a:lnTo>
                    <a:pt x="244" y="346"/>
                  </a:lnTo>
                  <a:lnTo>
                    <a:pt x="244" y="346"/>
                  </a:lnTo>
                  <a:lnTo>
                    <a:pt x="244" y="343"/>
                  </a:lnTo>
                  <a:lnTo>
                    <a:pt x="244" y="343"/>
                  </a:lnTo>
                  <a:lnTo>
                    <a:pt x="244" y="340"/>
                  </a:lnTo>
                  <a:lnTo>
                    <a:pt x="240" y="340"/>
                  </a:lnTo>
                  <a:lnTo>
                    <a:pt x="240" y="337"/>
                  </a:lnTo>
                  <a:lnTo>
                    <a:pt x="240" y="334"/>
                  </a:lnTo>
                  <a:lnTo>
                    <a:pt x="240" y="334"/>
                  </a:lnTo>
                  <a:lnTo>
                    <a:pt x="250" y="328"/>
                  </a:lnTo>
                  <a:lnTo>
                    <a:pt x="253" y="322"/>
                  </a:lnTo>
                  <a:lnTo>
                    <a:pt x="253" y="319"/>
                  </a:lnTo>
                  <a:lnTo>
                    <a:pt x="247" y="304"/>
                  </a:lnTo>
                  <a:lnTo>
                    <a:pt x="244" y="301"/>
                  </a:lnTo>
                  <a:lnTo>
                    <a:pt x="244" y="298"/>
                  </a:lnTo>
                  <a:lnTo>
                    <a:pt x="240" y="298"/>
                  </a:lnTo>
                  <a:lnTo>
                    <a:pt x="237" y="295"/>
                  </a:lnTo>
                  <a:lnTo>
                    <a:pt x="237" y="295"/>
                  </a:lnTo>
                  <a:lnTo>
                    <a:pt x="234" y="295"/>
                  </a:lnTo>
                  <a:lnTo>
                    <a:pt x="225" y="298"/>
                  </a:lnTo>
                  <a:lnTo>
                    <a:pt x="222" y="298"/>
                  </a:lnTo>
                  <a:lnTo>
                    <a:pt x="219" y="298"/>
                  </a:lnTo>
                  <a:lnTo>
                    <a:pt x="219" y="292"/>
                  </a:lnTo>
                  <a:lnTo>
                    <a:pt x="219" y="292"/>
                  </a:lnTo>
                  <a:lnTo>
                    <a:pt x="219" y="289"/>
                  </a:lnTo>
                  <a:lnTo>
                    <a:pt x="216" y="289"/>
                  </a:lnTo>
                  <a:lnTo>
                    <a:pt x="216" y="285"/>
                  </a:lnTo>
                  <a:lnTo>
                    <a:pt x="213" y="285"/>
                  </a:lnTo>
                  <a:lnTo>
                    <a:pt x="195" y="289"/>
                  </a:lnTo>
                  <a:lnTo>
                    <a:pt x="189" y="289"/>
                  </a:lnTo>
                  <a:lnTo>
                    <a:pt x="186" y="289"/>
                  </a:lnTo>
                  <a:lnTo>
                    <a:pt x="180" y="289"/>
                  </a:lnTo>
                  <a:lnTo>
                    <a:pt x="174" y="285"/>
                  </a:lnTo>
                  <a:lnTo>
                    <a:pt x="171" y="282"/>
                  </a:lnTo>
                  <a:lnTo>
                    <a:pt x="164" y="282"/>
                  </a:lnTo>
                  <a:lnTo>
                    <a:pt x="164" y="282"/>
                  </a:lnTo>
                  <a:lnTo>
                    <a:pt x="146" y="270"/>
                  </a:lnTo>
                  <a:lnTo>
                    <a:pt x="146" y="267"/>
                  </a:lnTo>
                  <a:lnTo>
                    <a:pt x="149" y="264"/>
                  </a:lnTo>
                  <a:lnTo>
                    <a:pt x="152" y="258"/>
                  </a:lnTo>
                  <a:lnTo>
                    <a:pt x="146" y="258"/>
                  </a:lnTo>
                  <a:lnTo>
                    <a:pt x="140" y="255"/>
                  </a:lnTo>
                  <a:lnTo>
                    <a:pt x="137" y="252"/>
                  </a:lnTo>
                  <a:lnTo>
                    <a:pt x="128" y="240"/>
                  </a:lnTo>
                  <a:lnTo>
                    <a:pt x="125" y="243"/>
                  </a:lnTo>
                  <a:lnTo>
                    <a:pt x="116" y="246"/>
                  </a:lnTo>
                  <a:lnTo>
                    <a:pt x="116" y="246"/>
                  </a:lnTo>
                  <a:lnTo>
                    <a:pt x="110" y="246"/>
                  </a:lnTo>
                  <a:lnTo>
                    <a:pt x="110" y="243"/>
                  </a:lnTo>
                  <a:lnTo>
                    <a:pt x="107" y="240"/>
                  </a:lnTo>
                  <a:lnTo>
                    <a:pt x="107" y="234"/>
                  </a:lnTo>
                  <a:lnTo>
                    <a:pt x="104" y="231"/>
                  </a:lnTo>
                  <a:lnTo>
                    <a:pt x="94" y="231"/>
                  </a:lnTo>
                  <a:lnTo>
                    <a:pt x="91" y="231"/>
                  </a:lnTo>
                  <a:lnTo>
                    <a:pt x="94" y="228"/>
                  </a:lnTo>
                  <a:lnTo>
                    <a:pt x="94" y="222"/>
                  </a:lnTo>
                  <a:lnTo>
                    <a:pt x="94" y="222"/>
                  </a:lnTo>
                  <a:lnTo>
                    <a:pt x="94" y="219"/>
                  </a:lnTo>
                  <a:lnTo>
                    <a:pt x="91" y="219"/>
                  </a:lnTo>
                  <a:lnTo>
                    <a:pt x="79" y="222"/>
                  </a:lnTo>
                  <a:lnTo>
                    <a:pt x="67" y="216"/>
                  </a:lnTo>
                  <a:lnTo>
                    <a:pt x="61" y="216"/>
                  </a:lnTo>
                  <a:lnTo>
                    <a:pt x="55" y="213"/>
                  </a:lnTo>
                  <a:lnTo>
                    <a:pt x="49" y="203"/>
                  </a:lnTo>
                  <a:lnTo>
                    <a:pt x="43" y="203"/>
                  </a:lnTo>
                  <a:lnTo>
                    <a:pt x="37" y="203"/>
                  </a:lnTo>
                  <a:lnTo>
                    <a:pt x="27" y="209"/>
                  </a:lnTo>
                  <a:lnTo>
                    <a:pt x="24" y="213"/>
                  </a:lnTo>
                  <a:lnTo>
                    <a:pt x="15" y="209"/>
                  </a:lnTo>
                  <a:lnTo>
                    <a:pt x="15" y="209"/>
                  </a:lnTo>
                  <a:lnTo>
                    <a:pt x="12" y="206"/>
                  </a:lnTo>
                  <a:lnTo>
                    <a:pt x="3" y="197"/>
                  </a:lnTo>
                  <a:lnTo>
                    <a:pt x="0" y="188"/>
                  </a:lnTo>
                  <a:lnTo>
                    <a:pt x="6" y="188"/>
                  </a:lnTo>
                  <a:lnTo>
                    <a:pt x="12" y="188"/>
                  </a:lnTo>
                  <a:lnTo>
                    <a:pt x="18" y="188"/>
                  </a:lnTo>
                  <a:lnTo>
                    <a:pt x="27" y="191"/>
                  </a:lnTo>
                  <a:lnTo>
                    <a:pt x="31" y="191"/>
                  </a:lnTo>
                  <a:lnTo>
                    <a:pt x="31" y="185"/>
                  </a:lnTo>
                  <a:lnTo>
                    <a:pt x="34" y="182"/>
                  </a:lnTo>
                  <a:lnTo>
                    <a:pt x="37" y="179"/>
                  </a:lnTo>
                  <a:lnTo>
                    <a:pt x="46" y="179"/>
                  </a:lnTo>
                  <a:lnTo>
                    <a:pt x="58" y="188"/>
                  </a:lnTo>
                  <a:lnTo>
                    <a:pt x="67" y="185"/>
                  </a:lnTo>
                  <a:lnTo>
                    <a:pt x="70" y="182"/>
                  </a:lnTo>
                  <a:lnTo>
                    <a:pt x="73" y="176"/>
                  </a:lnTo>
                  <a:lnTo>
                    <a:pt x="73" y="173"/>
                  </a:lnTo>
                  <a:lnTo>
                    <a:pt x="70" y="164"/>
                  </a:lnTo>
                  <a:lnTo>
                    <a:pt x="70" y="161"/>
                  </a:lnTo>
                  <a:lnTo>
                    <a:pt x="70" y="161"/>
                  </a:lnTo>
                  <a:lnTo>
                    <a:pt x="67" y="158"/>
                  </a:lnTo>
                  <a:lnTo>
                    <a:pt x="67" y="155"/>
                  </a:lnTo>
                  <a:lnTo>
                    <a:pt x="67" y="149"/>
                  </a:lnTo>
                  <a:lnTo>
                    <a:pt x="79" y="140"/>
                  </a:lnTo>
                  <a:lnTo>
                    <a:pt x="85" y="137"/>
                  </a:lnTo>
                  <a:lnTo>
                    <a:pt x="101" y="130"/>
                  </a:lnTo>
                  <a:lnTo>
                    <a:pt x="110" y="130"/>
                  </a:lnTo>
                  <a:lnTo>
                    <a:pt x="113" y="130"/>
                  </a:lnTo>
                  <a:lnTo>
                    <a:pt x="119" y="137"/>
                  </a:lnTo>
                  <a:lnTo>
                    <a:pt x="122" y="146"/>
                  </a:lnTo>
                  <a:lnTo>
                    <a:pt x="128" y="143"/>
                  </a:lnTo>
                  <a:lnTo>
                    <a:pt x="134" y="140"/>
                  </a:lnTo>
                  <a:lnTo>
                    <a:pt x="140" y="140"/>
                  </a:lnTo>
                  <a:lnTo>
                    <a:pt x="149" y="140"/>
                  </a:lnTo>
                  <a:lnTo>
                    <a:pt x="146" y="134"/>
                  </a:lnTo>
                  <a:lnTo>
                    <a:pt x="143" y="130"/>
                  </a:lnTo>
                  <a:lnTo>
                    <a:pt x="143" y="127"/>
                  </a:lnTo>
                  <a:lnTo>
                    <a:pt x="146" y="127"/>
                  </a:lnTo>
                  <a:lnTo>
                    <a:pt x="152" y="130"/>
                  </a:lnTo>
                  <a:lnTo>
                    <a:pt x="158" y="121"/>
                  </a:lnTo>
                  <a:lnTo>
                    <a:pt x="171" y="118"/>
                  </a:lnTo>
                  <a:lnTo>
                    <a:pt x="174" y="118"/>
                  </a:lnTo>
                  <a:lnTo>
                    <a:pt x="174" y="115"/>
                  </a:lnTo>
                  <a:lnTo>
                    <a:pt x="180" y="118"/>
                  </a:lnTo>
                  <a:lnTo>
                    <a:pt x="186" y="112"/>
                  </a:lnTo>
                  <a:lnTo>
                    <a:pt x="189" y="109"/>
                  </a:lnTo>
                  <a:lnTo>
                    <a:pt x="192" y="109"/>
                  </a:lnTo>
                  <a:lnTo>
                    <a:pt x="195" y="103"/>
                  </a:lnTo>
                  <a:lnTo>
                    <a:pt x="195" y="94"/>
                  </a:lnTo>
                  <a:lnTo>
                    <a:pt x="204" y="91"/>
                  </a:lnTo>
                  <a:lnTo>
                    <a:pt x="207" y="85"/>
                  </a:lnTo>
                  <a:lnTo>
                    <a:pt x="207" y="85"/>
                  </a:lnTo>
                  <a:lnTo>
                    <a:pt x="210" y="82"/>
                  </a:lnTo>
                  <a:lnTo>
                    <a:pt x="216" y="79"/>
                  </a:lnTo>
                  <a:lnTo>
                    <a:pt x="219" y="79"/>
                  </a:lnTo>
                  <a:lnTo>
                    <a:pt x="222" y="79"/>
                  </a:lnTo>
                  <a:lnTo>
                    <a:pt x="222" y="79"/>
                  </a:lnTo>
                  <a:lnTo>
                    <a:pt x="225" y="79"/>
                  </a:lnTo>
                  <a:lnTo>
                    <a:pt x="228" y="85"/>
                  </a:lnTo>
                  <a:lnTo>
                    <a:pt x="228" y="85"/>
                  </a:lnTo>
                  <a:lnTo>
                    <a:pt x="231" y="85"/>
                  </a:lnTo>
                  <a:lnTo>
                    <a:pt x="231" y="82"/>
                  </a:lnTo>
                  <a:lnTo>
                    <a:pt x="237" y="79"/>
                  </a:lnTo>
                  <a:lnTo>
                    <a:pt x="240" y="79"/>
                  </a:lnTo>
                  <a:lnTo>
                    <a:pt x="240" y="79"/>
                  </a:lnTo>
                  <a:lnTo>
                    <a:pt x="240" y="79"/>
                  </a:lnTo>
                  <a:lnTo>
                    <a:pt x="244" y="79"/>
                  </a:lnTo>
                  <a:lnTo>
                    <a:pt x="247" y="82"/>
                  </a:lnTo>
                  <a:lnTo>
                    <a:pt x="247" y="88"/>
                  </a:lnTo>
                  <a:lnTo>
                    <a:pt x="250" y="91"/>
                  </a:lnTo>
                  <a:lnTo>
                    <a:pt x="253" y="91"/>
                  </a:lnTo>
                  <a:lnTo>
                    <a:pt x="268" y="94"/>
                  </a:lnTo>
                  <a:lnTo>
                    <a:pt x="277" y="100"/>
                  </a:lnTo>
                  <a:lnTo>
                    <a:pt x="280" y="100"/>
                  </a:lnTo>
                  <a:lnTo>
                    <a:pt x="286" y="106"/>
                  </a:lnTo>
                  <a:lnTo>
                    <a:pt x="289" y="109"/>
                  </a:lnTo>
                  <a:lnTo>
                    <a:pt x="289" y="109"/>
                  </a:lnTo>
                  <a:lnTo>
                    <a:pt x="289" y="112"/>
                  </a:lnTo>
                  <a:lnTo>
                    <a:pt x="292" y="112"/>
                  </a:lnTo>
                  <a:lnTo>
                    <a:pt x="298" y="115"/>
                  </a:lnTo>
                  <a:lnTo>
                    <a:pt x="301" y="118"/>
                  </a:lnTo>
                  <a:lnTo>
                    <a:pt x="301" y="121"/>
                  </a:lnTo>
                  <a:lnTo>
                    <a:pt x="304" y="121"/>
                  </a:lnTo>
                  <a:lnTo>
                    <a:pt x="304" y="121"/>
                  </a:lnTo>
                  <a:lnTo>
                    <a:pt x="307" y="124"/>
                  </a:lnTo>
                  <a:lnTo>
                    <a:pt x="317" y="121"/>
                  </a:lnTo>
                  <a:lnTo>
                    <a:pt x="320" y="121"/>
                  </a:lnTo>
                  <a:lnTo>
                    <a:pt x="326" y="121"/>
                  </a:lnTo>
                  <a:lnTo>
                    <a:pt x="353" y="127"/>
                  </a:lnTo>
                  <a:lnTo>
                    <a:pt x="353" y="127"/>
                  </a:lnTo>
                  <a:lnTo>
                    <a:pt x="356" y="130"/>
                  </a:lnTo>
                  <a:lnTo>
                    <a:pt x="365" y="137"/>
                  </a:lnTo>
                  <a:lnTo>
                    <a:pt x="374" y="140"/>
                  </a:lnTo>
                  <a:lnTo>
                    <a:pt x="384" y="140"/>
                  </a:lnTo>
                  <a:lnTo>
                    <a:pt x="384" y="143"/>
                  </a:lnTo>
                  <a:lnTo>
                    <a:pt x="384" y="149"/>
                  </a:lnTo>
                  <a:lnTo>
                    <a:pt x="384" y="152"/>
                  </a:lnTo>
                  <a:lnTo>
                    <a:pt x="387" y="152"/>
                  </a:lnTo>
                  <a:lnTo>
                    <a:pt x="387" y="152"/>
                  </a:lnTo>
                  <a:lnTo>
                    <a:pt x="387" y="155"/>
                  </a:lnTo>
                  <a:lnTo>
                    <a:pt x="387" y="155"/>
                  </a:lnTo>
                  <a:lnTo>
                    <a:pt x="387" y="155"/>
                  </a:lnTo>
                  <a:lnTo>
                    <a:pt x="390" y="155"/>
                  </a:lnTo>
                  <a:lnTo>
                    <a:pt x="393" y="155"/>
                  </a:lnTo>
                  <a:lnTo>
                    <a:pt x="402" y="152"/>
                  </a:lnTo>
                  <a:lnTo>
                    <a:pt x="408" y="152"/>
                  </a:lnTo>
                  <a:lnTo>
                    <a:pt x="408" y="155"/>
                  </a:lnTo>
                  <a:lnTo>
                    <a:pt x="411" y="155"/>
                  </a:lnTo>
                  <a:lnTo>
                    <a:pt x="414" y="158"/>
                  </a:lnTo>
                  <a:lnTo>
                    <a:pt x="417" y="158"/>
                  </a:lnTo>
                  <a:lnTo>
                    <a:pt x="417" y="158"/>
                  </a:lnTo>
                  <a:lnTo>
                    <a:pt x="423" y="158"/>
                  </a:lnTo>
                  <a:lnTo>
                    <a:pt x="423" y="158"/>
                  </a:lnTo>
                  <a:lnTo>
                    <a:pt x="426" y="158"/>
                  </a:lnTo>
                  <a:lnTo>
                    <a:pt x="429" y="155"/>
                  </a:lnTo>
                  <a:lnTo>
                    <a:pt x="435" y="155"/>
                  </a:lnTo>
                  <a:lnTo>
                    <a:pt x="438" y="155"/>
                  </a:lnTo>
                  <a:lnTo>
                    <a:pt x="438" y="155"/>
                  </a:lnTo>
                  <a:lnTo>
                    <a:pt x="438" y="155"/>
                  </a:lnTo>
                  <a:lnTo>
                    <a:pt x="441" y="155"/>
                  </a:lnTo>
                  <a:lnTo>
                    <a:pt x="441" y="155"/>
                  </a:lnTo>
                  <a:lnTo>
                    <a:pt x="441" y="158"/>
                  </a:lnTo>
                  <a:lnTo>
                    <a:pt x="441" y="158"/>
                  </a:lnTo>
                  <a:lnTo>
                    <a:pt x="441" y="158"/>
                  </a:lnTo>
                  <a:lnTo>
                    <a:pt x="438" y="161"/>
                  </a:lnTo>
                  <a:lnTo>
                    <a:pt x="438" y="161"/>
                  </a:lnTo>
                  <a:lnTo>
                    <a:pt x="438" y="161"/>
                  </a:lnTo>
                  <a:lnTo>
                    <a:pt x="438" y="164"/>
                  </a:lnTo>
                  <a:lnTo>
                    <a:pt x="441" y="164"/>
                  </a:lnTo>
                  <a:lnTo>
                    <a:pt x="447" y="167"/>
                  </a:lnTo>
                  <a:lnTo>
                    <a:pt x="453" y="167"/>
                  </a:lnTo>
                  <a:lnTo>
                    <a:pt x="460" y="161"/>
                  </a:lnTo>
                  <a:lnTo>
                    <a:pt x="460" y="158"/>
                  </a:lnTo>
                  <a:lnTo>
                    <a:pt x="463" y="155"/>
                  </a:lnTo>
                  <a:lnTo>
                    <a:pt x="466" y="152"/>
                  </a:lnTo>
                  <a:lnTo>
                    <a:pt x="472" y="149"/>
                  </a:lnTo>
                  <a:lnTo>
                    <a:pt x="478" y="146"/>
                  </a:lnTo>
                  <a:lnTo>
                    <a:pt x="478" y="143"/>
                  </a:lnTo>
                  <a:lnTo>
                    <a:pt x="481" y="143"/>
                  </a:lnTo>
                  <a:lnTo>
                    <a:pt x="481" y="140"/>
                  </a:lnTo>
                  <a:lnTo>
                    <a:pt x="481" y="140"/>
                  </a:lnTo>
                  <a:lnTo>
                    <a:pt x="481" y="140"/>
                  </a:lnTo>
                  <a:lnTo>
                    <a:pt x="481" y="140"/>
                  </a:lnTo>
                  <a:lnTo>
                    <a:pt x="481" y="137"/>
                  </a:lnTo>
                  <a:lnTo>
                    <a:pt x="481" y="137"/>
                  </a:lnTo>
                  <a:lnTo>
                    <a:pt x="484" y="134"/>
                  </a:lnTo>
                  <a:lnTo>
                    <a:pt x="484" y="134"/>
                  </a:lnTo>
                  <a:lnTo>
                    <a:pt x="484" y="134"/>
                  </a:lnTo>
                  <a:lnTo>
                    <a:pt x="487" y="130"/>
                  </a:lnTo>
                  <a:lnTo>
                    <a:pt x="487" y="130"/>
                  </a:lnTo>
                  <a:lnTo>
                    <a:pt x="490" y="127"/>
                  </a:lnTo>
                  <a:lnTo>
                    <a:pt x="490" y="127"/>
                  </a:lnTo>
                  <a:lnTo>
                    <a:pt x="490" y="127"/>
                  </a:lnTo>
                  <a:lnTo>
                    <a:pt x="493" y="127"/>
                  </a:lnTo>
                  <a:lnTo>
                    <a:pt x="496" y="127"/>
                  </a:lnTo>
                  <a:lnTo>
                    <a:pt x="496" y="127"/>
                  </a:lnTo>
                  <a:lnTo>
                    <a:pt x="499" y="130"/>
                  </a:lnTo>
                  <a:lnTo>
                    <a:pt x="502" y="137"/>
                  </a:lnTo>
                  <a:lnTo>
                    <a:pt x="502" y="137"/>
                  </a:lnTo>
                  <a:lnTo>
                    <a:pt x="505" y="137"/>
                  </a:lnTo>
                  <a:lnTo>
                    <a:pt x="514" y="137"/>
                  </a:lnTo>
                  <a:lnTo>
                    <a:pt x="514" y="134"/>
                  </a:lnTo>
                  <a:lnTo>
                    <a:pt x="514" y="130"/>
                  </a:lnTo>
                  <a:lnTo>
                    <a:pt x="514" y="127"/>
                  </a:lnTo>
                  <a:lnTo>
                    <a:pt x="514" y="127"/>
                  </a:lnTo>
                  <a:lnTo>
                    <a:pt x="517" y="121"/>
                  </a:lnTo>
                  <a:lnTo>
                    <a:pt x="520" y="118"/>
                  </a:lnTo>
                  <a:lnTo>
                    <a:pt x="523" y="115"/>
                  </a:lnTo>
                  <a:lnTo>
                    <a:pt x="527" y="112"/>
                  </a:lnTo>
                  <a:lnTo>
                    <a:pt x="533" y="112"/>
                  </a:lnTo>
                  <a:lnTo>
                    <a:pt x="539" y="115"/>
                  </a:lnTo>
                  <a:lnTo>
                    <a:pt x="545" y="115"/>
                  </a:lnTo>
                  <a:lnTo>
                    <a:pt x="551" y="118"/>
                  </a:lnTo>
                  <a:lnTo>
                    <a:pt x="554" y="121"/>
                  </a:lnTo>
                  <a:lnTo>
                    <a:pt x="560" y="118"/>
                  </a:lnTo>
                  <a:lnTo>
                    <a:pt x="572" y="109"/>
                  </a:lnTo>
                  <a:lnTo>
                    <a:pt x="575" y="106"/>
                  </a:lnTo>
                  <a:lnTo>
                    <a:pt x="578" y="103"/>
                  </a:lnTo>
                  <a:lnTo>
                    <a:pt x="581" y="100"/>
                  </a:lnTo>
                  <a:lnTo>
                    <a:pt x="587" y="91"/>
                  </a:lnTo>
                  <a:lnTo>
                    <a:pt x="590" y="79"/>
                  </a:lnTo>
                  <a:lnTo>
                    <a:pt x="593" y="70"/>
                  </a:lnTo>
                  <a:lnTo>
                    <a:pt x="593" y="67"/>
                  </a:lnTo>
                  <a:lnTo>
                    <a:pt x="600" y="64"/>
                  </a:lnTo>
                  <a:lnTo>
                    <a:pt x="603" y="61"/>
                  </a:lnTo>
                  <a:lnTo>
                    <a:pt x="612" y="61"/>
                  </a:lnTo>
                  <a:lnTo>
                    <a:pt x="618" y="55"/>
                  </a:lnTo>
                  <a:lnTo>
                    <a:pt x="624" y="45"/>
                  </a:lnTo>
                  <a:lnTo>
                    <a:pt x="639" y="30"/>
                  </a:lnTo>
                  <a:lnTo>
                    <a:pt x="648" y="30"/>
                  </a:lnTo>
                  <a:lnTo>
                    <a:pt x="657" y="30"/>
                  </a:lnTo>
                  <a:lnTo>
                    <a:pt x="666" y="27"/>
                  </a:lnTo>
                  <a:lnTo>
                    <a:pt x="663" y="21"/>
                  </a:lnTo>
                  <a:lnTo>
                    <a:pt x="657" y="9"/>
                  </a:lnTo>
                  <a:lnTo>
                    <a:pt x="657" y="0"/>
                  </a:lnTo>
                  <a:lnTo>
                    <a:pt x="663" y="3"/>
                  </a:lnTo>
                  <a:lnTo>
                    <a:pt x="670" y="12"/>
                  </a:lnTo>
                  <a:lnTo>
                    <a:pt x="682" y="18"/>
                  </a:lnTo>
                  <a:lnTo>
                    <a:pt x="682" y="27"/>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8"/>
            <p:cNvSpPr>
              <a:spLocks/>
            </p:cNvSpPr>
            <p:nvPr/>
          </p:nvSpPr>
          <p:spPr bwMode="auto">
            <a:xfrm>
              <a:off x="6149" y="1889"/>
              <a:ext cx="173" cy="137"/>
            </a:xfrm>
            <a:custGeom>
              <a:avLst/>
              <a:gdLst>
                <a:gd name="T0" fmla="*/ 106 w 173"/>
                <a:gd name="T1" fmla="*/ 15 h 137"/>
                <a:gd name="T2" fmla="*/ 106 w 173"/>
                <a:gd name="T3" fmla="*/ 21 h 137"/>
                <a:gd name="T4" fmla="*/ 134 w 173"/>
                <a:gd name="T5" fmla="*/ 48 h 137"/>
                <a:gd name="T6" fmla="*/ 146 w 173"/>
                <a:gd name="T7" fmla="*/ 54 h 137"/>
                <a:gd name="T8" fmla="*/ 149 w 173"/>
                <a:gd name="T9" fmla="*/ 73 h 137"/>
                <a:gd name="T10" fmla="*/ 170 w 173"/>
                <a:gd name="T11" fmla="*/ 88 h 137"/>
                <a:gd name="T12" fmla="*/ 170 w 173"/>
                <a:gd name="T13" fmla="*/ 94 h 137"/>
                <a:gd name="T14" fmla="*/ 170 w 173"/>
                <a:gd name="T15" fmla="*/ 100 h 137"/>
                <a:gd name="T16" fmla="*/ 161 w 173"/>
                <a:gd name="T17" fmla="*/ 109 h 137"/>
                <a:gd name="T18" fmla="*/ 161 w 173"/>
                <a:gd name="T19" fmla="*/ 118 h 137"/>
                <a:gd name="T20" fmla="*/ 158 w 173"/>
                <a:gd name="T21" fmla="*/ 124 h 137"/>
                <a:gd name="T22" fmla="*/ 152 w 173"/>
                <a:gd name="T23" fmla="*/ 127 h 137"/>
                <a:gd name="T24" fmla="*/ 143 w 173"/>
                <a:gd name="T25" fmla="*/ 137 h 137"/>
                <a:gd name="T26" fmla="*/ 143 w 173"/>
                <a:gd name="T27" fmla="*/ 130 h 137"/>
                <a:gd name="T28" fmla="*/ 137 w 173"/>
                <a:gd name="T29" fmla="*/ 118 h 137"/>
                <a:gd name="T30" fmla="*/ 112 w 173"/>
                <a:gd name="T31" fmla="*/ 109 h 137"/>
                <a:gd name="T32" fmla="*/ 109 w 173"/>
                <a:gd name="T33" fmla="*/ 112 h 137"/>
                <a:gd name="T34" fmla="*/ 103 w 173"/>
                <a:gd name="T35" fmla="*/ 112 h 137"/>
                <a:gd name="T36" fmla="*/ 97 w 173"/>
                <a:gd name="T37" fmla="*/ 106 h 137"/>
                <a:gd name="T38" fmla="*/ 88 w 173"/>
                <a:gd name="T39" fmla="*/ 106 h 137"/>
                <a:gd name="T40" fmla="*/ 85 w 173"/>
                <a:gd name="T41" fmla="*/ 109 h 137"/>
                <a:gd name="T42" fmla="*/ 88 w 173"/>
                <a:gd name="T43" fmla="*/ 115 h 137"/>
                <a:gd name="T44" fmla="*/ 73 w 173"/>
                <a:gd name="T45" fmla="*/ 118 h 137"/>
                <a:gd name="T46" fmla="*/ 67 w 173"/>
                <a:gd name="T47" fmla="*/ 109 h 137"/>
                <a:gd name="T48" fmla="*/ 55 w 173"/>
                <a:gd name="T49" fmla="*/ 112 h 137"/>
                <a:gd name="T50" fmla="*/ 52 w 173"/>
                <a:gd name="T51" fmla="*/ 106 h 137"/>
                <a:gd name="T52" fmla="*/ 42 w 173"/>
                <a:gd name="T53" fmla="*/ 109 h 137"/>
                <a:gd name="T54" fmla="*/ 33 w 173"/>
                <a:gd name="T55" fmla="*/ 106 h 137"/>
                <a:gd name="T56" fmla="*/ 18 w 173"/>
                <a:gd name="T57" fmla="*/ 112 h 137"/>
                <a:gd name="T58" fmla="*/ 15 w 173"/>
                <a:gd name="T59" fmla="*/ 115 h 137"/>
                <a:gd name="T60" fmla="*/ 0 w 173"/>
                <a:gd name="T61" fmla="*/ 106 h 137"/>
                <a:gd name="T62" fmla="*/ 0 w 173"/>
                <a:gd name="T63" fmla="*/ 106 h 137"/>
                <a:gd name="T64" fmla="*/ 3 w 173"/>
                <a:gd name="T65" fmla="*/ 100 h 137"/>
                <a:gd name="T66" fmla="*/ 3 w 173"/>
                <a:gd name="T67" fmla="*/ 97 h 137"/>
                <a:gd name="T68" fmla="*/ 6 w 173"/>
                <a:gd name="T69" fmla="*/ 94 h 137"/>
                <a:gd name="T70" fmla="*/ 3 w 173"/>
                <a:gd name="T71" fmla="*/ 88 h 137"/>
                <a:gd name="T72" fmla="*/ 6 w 173"/>
                <a:gd name="T73" fmla="*/ 79 h 137"/>
                <a:gd name="T74" fmla="*/ 15 w 173"/>
                <a:gd name="T75" fmla="*/ 70 h 137"/>
                <a:gd name="T76" fmla="*/ 12 w 173"/>
                <a:gd name="T77" fmla="*/ 48 h 137"/>
                <a:gd name="T78" fmla="*/ 12 w 173"/>
                <a:gd name="T79" fmla="*/ 33 h 137"/>
                <a:gd name="T80" fmla="*/ 15 w 173"/>
                <a:gd name="T81" fmla="*/ 27 h 137"/>
                <a:gd name="T82" fmla="*/ 30 w 173"/>
                <a:gd name="T83" fmla="*/ 33 h 137"/>
                <a:gd name="T84" fmla="*/ 30 w 173"/>
                <a:gd name="T85" fmla="*/ 30 h 137"/>
                <a:gd name="T86" fmla="*/ 30 w 173"/>
                <a:gd name="T87" fmla="*/ 24 h 137"/>
                <a:gd name="T88" fmla="*/ 33 w 173"/>
                <a:gd name="T89" fmla="*/ 15 h 137"/>
                <a:gd name="T90" fmla="*/ 49 w 173"/>
                <a:gd name="T91" fmla="*/ 9 h 137"/>
                <a:gd name="T92" fmla="*/ 52 w 173"/>
                <a:gd name="T93" fmla="*/ 3 h 137"/>
                <a:gd name="T94" fmla="*/ 55 w 173"/>
                <a:gd name="T95" fmla="*/ 3 h 137"/>
                <a:gd name="T96" fmla="*/ 55 w 173"/>
                <a:gd name="T97" fmla="*/ 12 h 137"/>
                <a:gd name="T98" fmla="*/ 61 w 173"/>
                <a:gd name="T99" fmla="*/ 15 h 137"/>
                <a:gd name="T100" fmla="*/ 76 w 173"/>
                <a:gd name="T101" fmla="*/ 15 h 137"/>
                <a:gd name="T102" fmla="*/ 88 w 173"/>
                <a:gd name="T103" fmla="*/ 9 h 137"/>
                <a:gd name="T104" fmla="*/ 91 w 173"/>
                <a:gd name="T105" fmla="*/ 6 h 137"/>
                <a:gd name="T106" fmla="*/ 100 w 173"/>
                <a:gd name="T107" fmla="*/ 0 h 137"/>
                <a:gd name="T108" fmla="*/ 106 w 173"/>
                <a:gd name="T109"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3" h="137">
                  <a:moveTo>
                    <a:pt x="106" y="9"/>
                  </a:moveTo>
                  <a:lnTo>
                    <a:pt x="106" y="9"/>
                  </a:lnTo>
                  <a:lnTo>
                    <a:pt x="106" y="9"/>
                  </a:lnTo>
                  <a:lnTo>
                    <a:pt x="106" y="15"/>
                  </a:lnTo>
                  <a:lnTo>
                    <a:pt x="106" y="15"/>
                  </a:lnTo>
                  <a:lnTo>
                    <a:pt x="106" y="18"/>
                  </a:lnTo>
                  <a:lnTo>
                    <a:pt x="106" y="21"/>
                  </a:lnTo>
                  <a:lnTo>
                    <a:pt x="106" y="21"/>
                  </a:lnTo>
                  <a:lnTo>
                    <a:pt x="106" y="21"/>
                  </a:lnTo>
                  <a:lnTo>
                    <a:pt x="125" y="42"/>
                  </a:lnTo>
                  <a:lnTo>
                    <a:pt x="131" y="45"/>
                  </a:lnTo>
                  <a:lnTo>
                    <a:pt x="134" y="48"/>
                  </a:lnTo>
                  <a:lnTo>
                    <a:pt x="137" y="51"/>
                  </a:lnTo>
                  <a:lnTo>
                    <a:pt x="140" y="51"/>
                  </a:lnTo>
                  <a:lnTo>
                    <a:pt x="146" y="51"/>
                  </a:lnTo>
                  <a:lnTo>
                    <a:pt x="146" y="54"/>
                  </a:lnTo>
                  <a:lnTo>
                    <a:pt x="140" y="70"/>
                  </a:lnTo>
                  <a:lnTo>
                    <a:pt x="140" y="73"/>
                  </a:lnTo>
                  <a:lnTo>
                    <a:pt x="140" y="76"/>
                  </a:lnTo>
                  <a:lnTo>
                    <a:pt x="149" y="73"/>
                  </a:lnTo>
                  <a:lnTo>
                    <a:pt x="152" y="76"/>
                  </a:lnTo>
                  <a:lnTo>
                    <a:pt x="158" y="82"/>
                  </a:lnTo>
                  <a:lnTo>
                    <a:pt x="167" y="88"/>
                  </a:lnTo>
                  <a:lnTo>
                    <a:pt x="170" y="88"/>
                  </a:lnTo>
                  <a:lnTo>
                    <a:pt x="173" y="91"/>
                  </a:lnTo>
                  <a:lnTo>
                    <a:pt x="173" y="91"/>
                  </a:lnTo>
                  <a:lnTo>
                    <a:pt x="170" y="94"/>
                  </a:lnTo>
                  <a:lnTo>
                    <a:pt x="170" y="94"/>
                  </a:lnTo>
                  <a:lnTo>
                    <a:pt x="170" y="94"/>
                  </a:lnTo>
                  <a:lnTo>
                    <a:pt x="170" y="97"/>
                  </a:lnTo>
                  <a:lnTo>
                    <a:pt x="167" y="97"/>
                  </a:lnTo>
                  <a:lnTo>
                    <a:pt x="170" y="100"/>
                  </a:lnTo>
                  <a:lnTo>
                    <a:pt x="167" y="103"/>
                  </a:lnTo>
                  <a:lnTo>
                    <a:pt x="167" y="103"/>
                  </a:lnTo>
                  <a:lnTo>
                    <a:pt x="164" y="109"/>
                  </a:lnTo>
                  <a:lnTo>
                    <a:pt x="161" y="109"/>
                  </a:lnTo>
                  <a:lnTo>
                    <a:pt x="161" y="109"/>
                  </a:lnTo>
                  <a:lnTo>
                    <a:pt x="161" y="112"/>
                  </a:lnTo>
                  <a:lnTo>
                    <a:pt x="161" y="115"/>
                  </a:lnTo>
                  <a:lnTo>
                    <a:pt x="161" y="118"/>
                  </a:lnTo>
                  <a:lnTo>
                    <a:pt x="161" y="121"/>
                  </a:lnTo>
                  <a:lnTo>
                    <a:pt x="161" y="124"/>
                  </a:lnTo>
                  <a:lnTo>
                    <a:pt x="161" y="124"/>
                  </a:lnTo>
                  <a:lnTo>
                    <a:pt x="158" y="124"/>
                  </a:lnTo>
                  <a:lnTo>
                    <a:pt x="158" y="124"/>
                  </a:lnTo>
                  <a:lnTo>
                    <a:pt x="158" y="127"/>
                  </a:lnTo>
                  <a:lnTo>
                    <a:pt x="158" y="127"/>
                  </a:lnTo>
                  <a:lnTo>
                    <a:pt x="152" y="127"/>
                  </a:lnTo>
                  <a:lnTo>
                    <a:pt x="152" y="127"/>
                  </a:lnTo>
                  <a:lnTo>
                    <a:pt x="149" y="130"/>
                  </a:lnTo>
                  <a:lnTo>
                    <a:pt x="146" y="137"/>
                  </a:lnTo>
                  <a:lnTo>
                    <a:pt x="143" y="137"/>
                  </a:lnTo>
                  <a:lnTo>
                    <a:pt x="143" y="137"/>
                  </a:lnTo>
                  <a:lnTo>
                    <a:pt x="143" y="137"/>
                  </a:lnTo>
                  <a:lnTo>
                    <a:pt x="143" y="133"/>
                  </a:lnTo>
                  <a:lnTo>
                    <a:pt x="143" y="130"/>
                  </a:lnTo>
                  <a:lnTo>
                    <a:pt x="143" y="121"/>
                  </a:lnTo>
                  <a:lnTo>
                    <a:pt x="140" y="121"/>
                  </a:lnTo>
                  <a:lnTo>
                    <a:pt x="140" y="118"/>
                  </a:lnTo>
                  <a:lnTo>
                    <a:pt x="137" y="118"/>
                  </a:lnTo>
                  <a:lnTo>
                    <a:pt x="134" y="118"/>
                  </a:lnTo>
                  <a:lnTo>
                    <a:pt x="128" y="118"/>
                  </a:lnTo>
                  <a:lnTo>
                    <a:pt x="125" y="115"/>
                  </a:lnTo>
                  <a:lnTo>
                    <a:pt x="112" y="109"/>
                  </a:lnTo>
                  <a:lnTo>
                    <a:pt x="112" y="109"/>
                  </a:lnTo>
                  <a:lnTo>
                    <a:pt x="109" y="112"/>
                  </a:lnTo>
                  <a:lnTo>
                    <a:pt x="109" y="112"/>
                  </a:lnTo>
                  <a:lnTo>
                    <a:pt x="109" y="112"/>
                  </a:lnTo>
                  <a:lnTo>
                    <a:pt x="106" y="112"/>
                  </a:lnTo>
                  <a:lnTo>
                    <a:pt x="106" y="112"/>
                  </a:lnTo>
                  <a:lnTo>
                    <a:pt x="106" y="112"/>
                  </a:lnTo>
                  <a:lnTo>
                    <a:pt x="103" y="112"/>
                  </a:lnTo>
                  <a:lnTo>
                    <a:pt x="100" y="112"/>
                  </a:lnTo>
                  <a:lnTo>
                    <a:pt x="100" y="112"/>
                  </a:lnTo>
                  <a:lnTo>
                    <a:pt x="100" y="109"/>
                  </a:lnTo>
                  <a:lnTo>
                    <a:pt x="97" y="106"/>
                  </a:lnTo>
                  <a:lnTo>
                    <a:pt x="97" y="106"/>
                  </a:lnTo>
                  <a:lnTo>
                    <a:pt x="94" y="106"/>
                  </a:lnTo>
                  <a:lnTo>
                    <a:pt x="94" y="106"/>
                  </a:lnTo>
                  <a:lnTo>
                    <a:pt x="88" y="106"/>
                  </a:lnTo>
                  <a:lnTo>
                    <a:pt x="88" y="106"/>
                  </a:lnTo>
                  <a:lnTo>
                    <a:pt x="88" y="109"/>
                  </a:lnTo>
                  <a:lnTo>
                    <a:pt x="85" y="109"/>
                  </a:lnTo>
                  <a:lnTo>
                    <a:pt x="85" y="109"/>
                  </a:lnTo>
                  <a:lnTo>
                    <a:pt x="85" y="112"/>
                  </a:lnTo>
                  <a:lnTo>
                    <a:pt x="85" y="112"/>
                  </a:lnTo>
                  <a:lnTo>
                    <a:pt x="88" y="115"/>
                  </a:lnTo>
                  <a:lnTo>
                    <a:pt x="88" y="115"/>
                  </a:lnTo>
                  <a:lnTo>
                    <a:pt x="88" y="118"/>
                  </a:lnTo>
                  <a:lnTo>
                    <a:pt x="88" y="121"/>
                  </a:lnTo>
                  <a:lnTo>
                    <a:pt x="79" y="121"/>
                  </a:lnTo>
                  <a:lnTo>
                    <a:pt x="73" y="118"/>
                  </a:lnTo>
                  <a:lnTo>
                    <a:pt x="73" y="118"/>
                  </a:lnTo>
                  <a:lnTo>
                    <a:pt x="70" y="115"/>
                  </a:lnTo>
                  <a:lnTo>
                    <a:pt x="67" y="112"/>
                  </a:lnTo>
                  <a:lnTo>
                    <a:pt x="67" y="109"/>
                  </a:lnTo>
                  <a:lnTo>
                    <a:pt x="67" y="109"/>
                  </a:lnTo>
                  <a:lnTo>
                    <a:pt x="64" y="109"/>
                  </a:lnTo>
                  <a:lnTo>
                    <a:pt x="58" y="112"/>
                  </a:lnTo>
                  <a:lnTo>
                    <a:pt x="55" y="112"/>
                  </a:lnTo>
                  <a:lnTo>
                    <a:pt x="55" y="112"/>
                  </a:lnTo>
                  <a:lnTo>
                    <a:pt x="55" y="109"/>
                  </a:lnTo>
                  <a:lnTo>
                    <a:pt x="52" y="106"/>
                  </a:lnTo>
                  <a:lnTo>
                    <a:pt x="52" y="106"/>
                  </a:lnTo>
                  <a:lnTo>
                    <a:pt x="52" y="106"/>
                  </a:lnTo>
                  <a:lnTo>
                    <a:pt x="52" y="106"/>
                  </a:lnTo>
                  <a:lnTo>
                    <a:pt x="49" y="106"/>
                  </a:lnTo>
                  <a:lnTo>
                    <a:pt x="42" y="109"/>
                  </a:lnTo>
                  <a:lnTo>
                    <a:pt x="42" y="109"/>
                  </a:lnTo>
                  <a:lnTo>
                    <a:pt x="39" y="109"/>
                  </a:lnTo>
                  <a:lnTo>
                    <a:pt x="36" y="106"/>
                  </a:lnTo>
                  <a:lnTo>
                    <a:pt x="33" y="106"/>
                  </a:lnTo>
                  <a:lnTo>
                    <a:pt x="33" y="106"/>
                  </a:lnTo>
                  <a:lnTo>
                    <a:pt x="30" y="106"/>
                  </a:lnTo>
                  <a:lnTo>
                    <a:pt x="21" y="109"/>
                  </a:lnTo>
                  <a:lnTo>
                    <a:pt x="18" y="112"/>
                  </a:lnTo>
                  <a:lnTo>
                    <a:pt x="18" y="112"/>
                  </a:lnTo>
                  <a:lnTo>
                    <a:pt x="18" y="112"/>
                  </a:lnTo>
                  <a:lnTo>
                    <a:pt x="18" y="112"/>
                  </a:lnTo>
                  <a:lnTo>
                    <a:pt x="15" y="115"/>
                  </a:lnTo>
                  <a:lnTo>
                    <a:pt x="6" y="112"/>
                  </a:lnTo>
                  <a:lnTo>
                    <a:pt x="6" y="112"/>
                  </a:lnTo>
                  <a:lnTo>
                    <a:pt x="3" y="109"/>
                  </a:lnTo>
                  <a:lnTo>
                    <a:pt x="0" y="106"/>
                  </a:lnTo>
                  <a:lnTo>
                    <a:pt x="0" y="106"/>
                  </a:lnTo>
                  <a:lnTo>
                    <a:pt x="0" y="106"/>
                  </a:lnTo>
                  <a:lnTo>
                    <a:pt x="0" y="106"/>
                  </a:lnTo>
                  <a:lnTo>
                    <a:pt x="0" y="106"/>
                  </a:lnTo>
                  <a:lnTo>
                    <a:pt x="0" y="106"/>
                  </a:lnTo>
                  <a:lnTo>
                    <a:pt x="0" y="103"/>
                  </a:lnTo>
                  <a:lnTo>
                    <a:pt x="3" y="100"/>
                  </a:lnTo>
                  <a:lnTo>
                    <a:pt x="3" y="100"/>
                  </a:lnTo>
                  <a:lnTo>
                    <a:pt x="3" y="100"/>
                  </a:lnTo>
                  <a:lnTo>
                    <a:pt x="3" y="100"/>
                  </a:lnTo>
                  <a:lnTo>
                    <a:pt x="3" y="100"/>
                  </a:lnTo>
                  <a:lnTo>
                    <a:pt x="3" y="97"/>
                  </a:lnTo>
                  <a:lnTo>
                    <a:pt x="3" y="97"/>
                  </a:lnTo>
                  <a:lnTo>
                    <a:pt x="3" y="97"/>
                  </a:lnTo>
                  <a:lnTo>
                    <a:pt x="6" y="94"/>
                  </a:lnTo>
                  <a:lnTo>
                    <a:pt x="6" y="94"/>
                  </a:lnTo>
                  <a:lnTo>
                    <a:pt x="3" y="91"/>
                  </a:lnTo>
                  <a:lnTo>
                    <a:pt x="3" y="91"/>
                  </a:lnTo>
                  <a:lnTo>
                    <a:pt x="3" y="88"/>
                  </a:lnTo>
                  <a:lnTo>
                    <a:pt x="3" y="88"/>
                  </a:lnTo>
                  <a:lnTo>
                    <a:pt x="3" y="85"/>
                  </a:lnTo>
                  <a:lnTo>
                    <a:pt x="6" y="82"/>
                  </a:lnTo>
                  <a:lnTo>
                    <a:pt x="6" y="82"/>
                  </a:lnTo>
                  <a:lnTo>
                    <a:pt x="6" y="79"/>
                  </a:lnTo>
                  <a:lnTo>
                    <a:pt x="6" y="79"/>
                  </a:lnTo>
                  <a:lnTo>
                    <a:pt x="9" y="79"/>
                  </a:lnTo>
                  <a:lnTo>
                    <a:pt x="9" y="79"/>
                  </a:lnTo>
                  <a:lnTo>
                    <a:pt x="15" y="70"/>
                  </a:lnTo>
                  <a:lnTo>
                    <a:pt x="15" y="67"/>
                  </a:lnTo>
                  <a:lnTo>
                    <a:pt x="15" y="67"/>
                  </a:lnTo>
                  <a:lnTo>
                    <a:pt x="12" y="57"/>
                  </a:lnTo>
                  <a:lnTo>
                    <a:pt x="12" y="48"/>
                  </a:lnTo>
                  <a:lnTo>
                    <a:pt x="15" y="42"/>
                  </a:lnTo>
                  <a:lnTo>
                    <a:pt x="15" y="36"/>
                  </a:lnTo>
                  <a:lnTo>
                    <a:pt x="12" y="33"/>
                  </a:lnTo>
                  <a:lnTo>
                    <a:pt x="12" y="33"/>
                  </a:lnTo>
                  <a:lnTo>
                    <a:pt x="12" y="30"/>
                  </a:lnTo>
                  <a:lnTo>
                    <a:pt x="12" y="30"/>
                  </a:lnTo>
                  <a:lnTo>
                    <a:pt x="15" y="30"/>
                  </a:lnTo>
                  <a:lnTo>
                    <a:pt x="15" y="27"/>
                  </a:lnTo>
                  <a:lnTo>
                    <a:pt x="15" y="27"/>
                  </a:lnTo>
                  <a:lnTo>
                    <a:pt x="15" y="27"/>
                  </a:lnTo>
                  <a:lnTo>
                    <a:pt x="18" y="27"/>
                  </a:lnTo>
                  <a:lnTo>
                    <a:pt x="30" y="33"/>
                  </a:lnTo>
                  <a:lnTo>
                    <a:pt x="30" y="33"/>
                  </a:lnTo>
                  <a:lnTo>
                    <a:pt x="30" y="30"/>
                  </a:lnTo>
                  <a:lnTo>
                    <a:pt x="30" y="30"/>
                  </a:lnTo>
                  <a:lnTo>
                    <a:pt x="30" y="30"/>
                  </a:lnTo>
                  <a:lnTo>
                    <a:pt x="30" y="27"/>
                  </a:lnTo>
                  <a:lnTo>
                    <a:pt x="30" y="27"/>
                  </a:lnTo>
                  <a:lnTo>
                    <a:pt x="30" y="27"/>
                  </a:lnTo>
                  <a:lnTo>
                    <a:pt x="30" y="24"/>
                  </a:lnTo>
                  <a:lnTo>
                    <a:pt x="30" y="24"/>
                  </a:lnTo>
                  <a:lnTo>
                    <a:pt x="30" y="21"/>
                  </a:lnTo>
                  <a:lnTo>
                    <a:pt x="33" y="15"/>
                  </a:lnTo>
                  <a:lnTo>
                    <a:pt x="33" y="15"/>
                  </a:lnTo>
                  <a:lnTo>
                    <a:pt x="42" y="15"/>
                  </a:lnTo>
                  <a:lnTo>
                    <a:pt x="42" y="12"/>
                  </a:lnTo>
                  <a:lnTo>
                    <a:pt x="45" y="9"/>
                  </a:lnTo>
                  <a:lnTo>
                    <a:pt x="49" y="9"/>
                  </a:lnTo>
                  <a:lnTo>
                    <a:pt x="49" y="6"/>
                  </a:lnTo>
                  <a:lnTo>
                    <a:pt x="49" y="3"/>
                  </a:lnTo>
                  <a:lnTo>
                    <a:pt x="49" y="3"/>
                  </a:lnTo>
                  <a:lnTo>
                    <a:pt x="52" y="3"/>
                  </a:lnTo>
                  <a:lnTo>
                    <a:pt x="55" y="3"/>
                  </a:lnTo>
                  <a:lnTo>
                    <a:pt x="55" y="3"/>
                  </a:lnTo>
                  <a:lnTo>
                    <a:pt x="55" y="3"/>
                  </a:lnTo>
                  <a:lnTo>
                    <a:pt x="55" y="3"/>
                  </a:lnTo>
                  <a:lnTo>
                    <a:pt x="55" y="3"/>
                  </a:lnTo>
                  <a:lnTo>
                    <a:pt x="55" y="6"/>
                  </a:lnTo>
                  <a:lnTo>
                    <a:pt x="55" y="6"/>
                  </a:lnTo>
                  <a:lnTo>
                    <a:pt x="55" y="12"/>
                  </a:lnTo>
                  <a:lnTo>
                    <a:pt x="55" y="12"/>
                  </a:lnTo>
                  <a:lnTo>
                    <a:pt x="55" y="12"/>
                  </a:lnTo>
                  <a:lnTo>
                    <a:pt x="58" y="15"/>
                  </a:lnTo>
                  <a:lnTo>
                    <a:pt x="61" y="15"/>
                  </a:lnTo>
                  <a:lnTo>
                    <a:pt x="70" y="15"/>
                  </a:lnTo>
                  <a:lnTo>
                    <a:pt x="73" y="15"/>
                  </a:lnTo>
                  <a:lnTo>
                    <a:pt x="76" y="15"/>
                  </a:lnTo>
                  <a:lnTo>
                    <a:pt x="76" y="15"/>
                  </a:lnTo>
                  <a:lnTo>
                    <a:pt x="76" y="12"/>
                  </a:lnTo>
                  <a:lnTo>
                    <a:pt x="76" y="12"/>
                  </a:lnTo>
                  <a:lnTo>
                    <a:pt x="82" y="6"/>
                  </a:lnTo>
                  <a:lnTo>
                    <a:pt x="88" y="9"/>
                  </a:lnTo>
                  <a:lnTo>
                    <a:pt x="88" y="9"/>
                  </a:lnTo>
                  <a:lnTo>
                    <a:pt x="91" y="9"/>
                  </a:lnTo>
                  <a:lnTo>
                    <a:pt x="91" y="6"/>
                  </a:lnTo>
                  <a:lnTo>
                    <a:pt x="91" y="6"/>
                  </a:lnTo>
                  <a:lnTo>
                    <a:pt x="91" y="6"/>
                  </a:lnTo>
                  <a:lnTo>
                    <a:pt x="97" y="0"/>
                  </a:lnTo>
                  <a:lnTo>
                    <a:pt x="100" y="0"/>
                  </a:lnTo>
                  <a:lnTo>
                    <a:pt x="100" y="0"/>
                  </a:lnTo>
                  <a:lnTo>
                    <a:pt x="100" y="3"/>
                  </a:lnTo>
                  <a:lnTo>
                    <a:pt x="103" y="3"/>
                  </a:lnTo>
                  <a:lnTo>
                    <a:pt x="106" y="6"/>
                  </a:lnTo>
                  <a:lnTo>
                    <a:pt x="106" y="9"/>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9"/>
            <p:cNvSpPr>
              <a:spLocks/>
            </p:cNvSpPr>
            <p:nvPr/>
          </p:nvSpPr>
          <p:spPr bwMode="auto">
            <a:xfrm>
              <a:off x="5066" y="2773"/>
              <a:ext cx="1271" cy="1313"/>
            </a:xfrm>
            <a:custGeom>
              <a:avLst/>
              <a:gdLst>
                <a:gd name="T0" fmla="*/ 368 w 1271"/>
                <a:gd name="T1" fmla="*/ 52 h 1313"/>
                <a:gd name="T2" fmla="*/ 407 w 1271"/>
                <a:gd name="T3" fmla="*/ 88 h 1313"/>
                <a:gd name="T4" fmla="*/ 453 w 1271"/>
                <a:gd name="T5" fmla="*/ 143 h 1313"/>
                <a:gd name="T6" fmla="*/ 489 w 1271"/>
                <a:gd name="T7" fmla="*/ 122 h 1313"/>
                <a:gd name="T8" fmla="*/ 468 w 1271"/>
                <a:gd name="T9" fmla="*/ 85 h 1313"/>
                <a:gd name="T10" fmla="*/ 505 w 1271"/>
                <a:gd name="T11" fmla="*/ 76 h 1313"/>
                <a:gd name="T12" fmla="*/ 559 w 1271"/>
                <a:gd name="T13" fmla="*/ 82 h 1313"/>
                <a:gd name="T14" fmla="*/ 599 w 1271"/>
                <a:gd name="T15" fmla="*/ 113 h 1313"/>
                <a:gd name="T16" fmla="*/ 602 w 1271"/>
                <a:gd name="T17" fmla="*/ 70 h 1313"/>
                <a:gd name="T18" fmla="*/ 623 w 1271"/>
                <a:gd name="T19" fmla="*/ 18 h 1313"/>
                <a:gd name="T20" fmla="*/ 669 w 1271"/>
                <a:gd name="T21" fmla="*/ 76 h 1313"/>
                <a:gd name="T22" fmla="*/ 748 w 1271"/>
                <a:gd name="T23" fmla="*/ 67 h 1313"/>
                <a:gd name="T24" fmla="*/ 806 w 1271"/>
                <a:gd name="T25" fmla="*/ 97 h 1313"/>
                <a:gd name="T26" fmla="*/ 855 w 1271"/>
                <a:gd name="T27" fmla="*/ 198 h 1313"/>
                <a:gd name="T28" fmla="*/ 897 w 1271"/>
                <a:gd name="T29" fmla="*/ 334 h 1313"/>
                <a:gd name="T30" fmla="*/ 958 w 1271"/>
                <a:gd name="T31" fmla="*/ 429 h 1313"/>
                <a:gd name="T32" fmla="*/ 1074 w 1271"/>
                <a:gd name="T33" fmla="*/ 538 h 1313"/>
                <a:gd name="T34" fmla="*/ 1244 w 1271"/>
                <a:gd name="T35" fmla="*/ 684 h 1313"/>
                <a:gd name="T36" fmla="*/ 1223 w 1271"/>
                <a:gd name="T37" fmla="*/ 805 h 1313"/>
                <a:gd name="T38" fmla="*/ 1040 w 1271"/>
                <a:gd name="T39" fmla="*/ 948 h 1313"/>
                <a:gd name="T40" fmla="*/ 1037 w 1271"/>
                <a:gd name="T41" fmla="*/ 1115 h 1313"/>
                <a:gd name="T42" fmla="*/ 1065 w 1271"/>
                <a:gd name="T43" fmla="*/ 1207 h 1313"/>
                <a:gd name="T44" fmla="*/ 995 w 1271"/>
                <a:gd name="T45" fmla="*/ 1158 h 1313"/>
                <a:gd name="T46" fmla="*/ 858 w 1271"/>
                <a:gd name="T47" fmla="*/ 1134 h 1313"/>
                <a:gd name="T48" fmla="*/ 678 w 1271"/>
                <a:gd name="T49" fmla="*/ 1219 h 1313"/>
                <a:gd name="T50" fmla="*/ 523 w 1271"/>
                <a:gd name="T51" fmla="*/ 1252 h 1313"/>
                <a:gd name="T52" fmla="*/ 392 w 1271"/>
                <a:gd name="T53" fmla="*/ 1197 h 1313"/>
                <a:gd name="T54" fmla="*/ 310 w 1271"/>
                <a:gd name="T55" fmla="*/ 1310 h 1313"/>
                <a:gd name="T56" fmla="*/ 273 w 1271"/>
                <a:gd name="T57" fmla="*/ 1228 h 1313"/>
                <a:gd name="T58" fmla="*/ 167 w 1271"/>
                <a:gd name="T59" fmla="*/ 1216 h 1313"/>
                <a:gd name="T60" fmla="*/ 286 w 1271"/>
                <a:gd name="T61" fmla="*/ 1155 h 1313"/>
                <a:gd name="T62" fmla="*/ 295 w 1271"/>
                <a:gd name="T63" fmla="*/ 1118 h 1313"/>
                <a:gd name="T64" fmla="*/ 292 w 1271"/>
                <a:gd name="T65" fmla="*/ 1082 h 1313"/>
                <a:gd name="T66" fmla="*/ 304 w 1271"/>
                <a:gd name="T67" fmla="*/ 988 h 1313"/>
                <a:gd name="T68" fmla="*/ 301 w 1271"/>
                <a:gd name="T69" fmla="*/ 839 h 1313"/>
                <a:gd name="T70" fmla="*/ 353 w 1271"/>
                <a:gd name="T71" fmla="*/ 818 h 1313"/>
                <a:gd name="T72" fmla="*/ 346 w 1271"/>
                <a:gd name="T73" fmla="*/ 775 h 1313"/>
                <a:gd name="T74" fmla="*/ 380 w 1271"/>
                <a:gd name="T75" fmla="*/ 754 h 1313"/>
                <a:gd name="T76" fmla="*/ 383 w 1271"/>
                <a:gd name="T77" fmla="*/ 736 h 1313"/>
                <a:gd name="T78" fmla="*/ 389 w 1271"/>
                <a:gd name="T79" fmla="*/ 690 h 1313"/>
                <a:gd name="T80" fmla="*/ 368 w 1271"/>
                <a:gd name="T81" fmla="*/ 632 h 1313"/>
                <a:gd name="T82" fmla="*/ 337 w 1271"/>
                <a:gd name="T83" fmla="*/ 599 h 1313"/>
                <a:gd name="T84" fmla="*/ 331 w 1271"/>
                <a:gd name="T85" fmla="*/ 568 h 1313"/>
                <a:gd name="T86" fmla="*/ 304 w 1271"/>
                <a:gd name="T87" fmla="*/ 529 h 1313"/>
                <a:gd name="T88" fmla="*/ 301 w 1271"/>
                <a:gd name="T89" fmla="*/ 492 h 1313"/>
                <a:gd name="T90" fmla="*/ 301 w 1271"/>
                <a:gd name="T91" fmla="*/ 429 h 1313"/>
                <a:gd name="T92" fmla="*/ 273 w 1271"/>
                <a:gd name="T93" fmla="*/ 441 h 1313"/>
                <a:gd name="T94" fmla="*/ 243 w 1271"/>
                <a:gd name="T95" fmla="*/ 404 h 1313"/>
                <a:gd name="T96" fmla="*/ 237 w 1271"/>
                <a:gd name="T97" fmla="*/ 392 h 1313"/>
                <a:gd name="T98" fmla="*/ 197 w 1271"/>
                <a:gd name="T99" fmla="*/ 356 h 1313"/>
                <a:gd name="T100" fmla="*/ 176 w 1271"/>
                <a:gd name="T101" fmla="*/ 347 h 1313"/>
                <a:gd name="T102" fmla="*/ 173 w 1271"/>
                <a:gd name="T103" fmla="*/ 322 h 1313"/>
                <a:gd name="T104" fmla="*/ 103 w 1271"/>
                <a:gd name="T105" fmla="*/ 347 h 1313"/>
                <a:gd name="T106" fmla="*/ 109 w 1271"/>
                <a:gd name="T107" fmla="*/ 377 h 1313"/>
                <a:gd name="T108" fmla="*/ 27 w 1271"/>
                <a:gd name="T109" fmla="*/ 392 h 1313"/>
                <a:gd name="T110" fmla="*/ 45 w 1271"/>
                <a:gd name="T111" fmla="*/ 337 h 1313"/>
                <a:gd name="T112" fmla="*/ 30 w 1271"/>
                <a:gd name="T113" fmla="*/ 295 h 1313"/>
                <a:gd name="T114" fmla="*/ 9 w 1271"/>
                <a:gd name="T115" fmla="*/ 210 h 1313"/>
                <a:gd name="T116" fmla="*/ 48 w 1271"/>
                <a:gd name="T117" fmla="*/ 185 h 1313"/>
                <a:gd name="T118" fmla="*/ 109 w 1271"/>
                <a:gd name="T119" fmla="*/ 182 h 1313"/>
                <a:gd name="T120" fmla="*/ 140 w 1271"/>
                <a:gd name="T121" fmla="*/ 146 h 1313"/>
                <a:gd name="T122" fmla="*/ 179 w 1271"/>
                <a:gd name="T123" fmla="*/ 131 h 1313"/>
                <a:gd name="T124" fmla="*/ 231 w 1271"/>
                <a:gd name="T125" fmla="*/ 67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1" h="1313">
                  <a:moveTo>
                    <a:pt x="304" y="6"/>
                  </a:moveTo>
                  <a:lnTo>
                    <a:pt x="307" y="6"/>
                  </a:lnTo>
                  <a:lnTo>
                    <a:pt x="319" y="6"/>
                  </a:lnTo>
                  <a:lnTo>
                    <a:pt x="322" y="6"/>
                  </a:lnTo>
                  <a:lnTo>
                    <a:pt x="322" y="6"/>
                  </a:lnTo>
                  <a:lnTo>
                    <a:pt x="322" y="9"/>
                  </a:lnTo>
                  <a:lnTo>
                    <a:pt x="325" y="9"/>
                  </a:lnTo>
                  <a:lnTo>
                    <a:pt x="325" y="9"/>
                  </a:lnTo>
                  <a:lnTo>
                    <a:pt x="328" y="12"/>
                  </a:lnTo>
                  <a:lnTo>
                    <a:pt x="328" y="12"/>
                  </a:lnTo>
                  <a:lnTo>
                    <a:pt x="328" y="15"/>
                  </a:lnTo>
                  <a:lnTo>
                    <a:pt x="328" y="18"/>
                  </a:lnTo>
                  <a:lnTo>
                    <a:pt x="328" y="21"/>
                  </a:lnTo>
                  <a:lnTo>
                    <a:pt x="331" y="21"/>
                  </a:lnTo>
                  <a:lnTo>
                    <a:pt x="331" y="21"/>
                  </a:lnTo>
                  <a:lnTo>
                    <a:pt x="353" y="30"/>
                  </a:lnTo>
                  <a:lnTo>
                    <a:pt x="356" y="30"/>
                  </a:lnTo>
                  <a:lnTo>
                    <a:pt x="356" y="34"/>
                  </a:lnTo>
                  <a:lnTo>
                    <a:pt x="359" y="34"/>
                  </a:lnTo>
                  <a:lnTo>
                    <a:pt x="359" y="37"/>
                  </a:lnTo>
                  <a:lnTo>
                    <a:pt x="359" y="37"/>
                  </a:lnTo>
                  <a:lnTo>
                    <a:pt x="359" y="37"/>
                  </a:lnTo>
                  <a:lnTo>
                    <a:pt x="359" y="40"/>
                  </a:lnTo>
                  <a:lnTo>
                    <a:pt x="359" y="43"/>
                  </a:lnTo>
                  <a:lnTo>
                    <a:pt x="359" y="43"/>
                  </a:lnTo>
                  <a:lnTo>
                    <a:pt x="359" y="43"/>
                  </a:lnTo>
                  <a:lnTo>
                    <a:pt x="362" y="46"/>
                  </a:lnTo>
                  <a:lnTo>
                    <a:pt x="365" y="49"/>
                  </a:lnTo>
                  <a:lnTo>
                    <a:pt x="365" y="49"/>
                  </a:lnTo>
                  <a:lnTo>
                    <a:pt x="368" y="52"/>
                  </a:lnTo>
                  <a:lnTo>
                    <a:pt x="368" y="52"/>
                  </a:lnTo>
                  <a:lnTo>
                    <a:pt x="374" y="58"/>
                  </a:lnTo>
                  <a:lnTo>
                    <a:pt x="374" y="61"/>
                  </a:lnTo>
                  <a:lnTo>
                    <a:pt x="374" y="61"/>
                  </a:lnTo>
                  <a:lnTo>
                    <a:pt x="374" y="61"/>
                  </a:lnTo>
                  <a:lnTo>
                    <a:pt x="374" y="64"/>
                  </a:lnTo>
                  <a:lnTo>
                    <a:pt x="374" y="64"/>
                  </a:lnTo>
                  <a:lnTo>
                    <a:pt x="374" y="64"/>
                  </a:lnTo>
                  <a:lnTo>
                    <a:pt x="374" y="67"/>
                  </a:lnTo>
                  <a:lnTo>
                    <a:pt x="374" y="70"/>
                  </a:lnTo>
                  <a:lnTo>
                    <a:pt x="377" y="70"/>
                  </a:lnTo>
                  <a:lnTo>
                    <a:pt x="380" y="70"/>
                  </a:lnTo>
                  <a:lnTo>
                    <a:pt x="383" y="70"/>
                  </a:lnTo>
                  <a:lnTo>
                    <a:pt x="386" y="67"/>
                  </a:lnTo>
                  <a:lnTo>
                    <a:pt x="389" y="67"/>
                  </a:lnTo>
                  <a:lnTo>
                    <a:pt x="389" y="70"/>
                  </a:lnTo>
                  <a:lnTo>
                    <a:pt x="389" y="70"/>
                  </a:lnTo>
                  <a:lnTo>
                    <a:pt x="389" y="70"/>
                  </a:lnTo>
                  <a:lnTo>
                    <a:pt x="389" y="73"/>
                  </a:lnTo>
                  <a:lnTo>
                    <a:pt x="392" y="73"/>
                  </a:lnTo>
                  <a:lnTo>
                    <a:pt x="392" y="76"/>
                  </a:lnTo>
                  <a:lnTo>
                    <a:pt x="398" y="82"/>
                  </a:lnTo>
                  <a:lnTo>
                    <a:pt x="398" y="82"/>
                  </a:lnTo>
                  <a:lnTo>
                    <a:pt x="401" y="85"/>
                  </a:lnTo>
                  <a:lnTo>
                    <a:pt x="401" y="85"/>
                  </a:lnTo>
                  <a:lnTo>
                    <a:pt x="401" y="85"/>
                  </a:lnTo>
                  <a:lnTo>
                    <a:pt x="401" y="85"/>
                  </a:lnTo>
                  <a:lnTo>
                    <a:pt x="404" y="88"/>
                  </a:lnTo>
                  <a:lnTo>
                    <a:pt x="407" y="88"/>
                  </a:lnTo>
                  <a:lnTo>
                    <a:pt x="407" y="88"/>
                  </a:lnTo>
                  <a:lnTo>
                    <a:pt x="407" y="85"/>
                  </a:lnTo>
                  <a:lnTo>
                    <a:pt x="410" y="85"/>
                  </a:lnTo>
                  <a:lnTo>
                    <a:pt x="413" y="85"/>
                  </a:lnTo>
                  <a:lnTo>
                    <a:pt x="419" y="91"/>
                  </a:lnTo>
                  <a:lnTo>
                    <a:pt x="419" y="94"/>
                  </a:lnTo>
                  <a:lnTo>
                    <a:pt x="426" y="97"/>
                  </a:lnTo>
                  <a:lnTo>
                    <a:pt x="426" y="97"/>
                  </a:lnTo>
                  <a:lnTo>
                    <a:pt x="426" y="100"/>
                  </a:lnTo>
                  <a:lnTo>
                    <a:pt x="426" y="100"/>
                  </a:lnTo>
                  <a:lnTo>
                    <a:pt x="426" y="103"/>
                  </a:lnTo>
                  <a:lnTo>
                    <a:pt x="426" y="110"/>
                  </a:lnTo>
                  <a:lnTo>
                    <a:pt x="429" y="113"/>
                  </a:lnTo>
                  <a:lnTo>
                    <a:pt x="429" y="113"/>
                  </a:lnTo>
                  <a:lnTo>
                    <a:pt x="426" y="116"/>
                  </a:lnTo>
                  <a:lnTo>
                    <a:pt x="426" y="119"/>
                  </a:lnTo>
                  <a:lnTo>
                    <a:pt x="426" y="119"/>
                  </a:lnTo>
                  <a:lnTo>
                    <a:pt x="426" y="122"/>
                  </a:lnTo>
                  <a:lnTo>
                    <a:pt x="426" y="122"/>
                  </a:lnTo>
                  <a:lnTo>
                    <a:pt x="426" y="125"/>
                  </a:lnTo>
                  <a:lnTo>
                    <a:pt x="429" y="128"/>
                  </a:lnTo>
                  <a:lnTo>
                    <a:pt x="429" y="131"/>
                  </a:lnTo>
                  <a:lnTo>
                    <a:pt x="429" y="131"/>
                  </a:lnTo>
                  <a:lnTo>
                    <a:pt x="429" y="134"/>
                  </a:lnTo>
                  <a:lnTo>
                    <a:pt x="429" y="134"/>
                  </a:lnTo>
                  <a:lnTo>
                    <a:pt x="429" y="134"/>
                  </a:lnTo>
                  <a:lnTo>
                    <a:pt x="429" y="137"/>
                  </a:lnTo>
                  <a:lnTo>
                    <a:pt x="432" y="140"/>
                  </a:lnTo>
                  <a:lnTo>
                    <a:pt x="444" y="140"/>
                  </a:lnTo>
                  <a:lnTo>
                    <a:pt x="450" y="140"/>
                  </a:lnTo>
                  <a:lnTo>
                    <a:pt x="453" y="143"/>
                  </a:lnTo>
                  <a:lnTo>
                    <a:pt x="456" y="146"/>
                  </a:lnTo>
                  <a:lnTo>
                    <a:pt x="459" y="146"/>
                  </a:lnTo>
                  <a:lnTo>
                    <a:pt x="459" y="146"/>
                  </a:lnTo>
                  <a:lnTo>
                    <a:pt x="459" y="146"/>
                  </a:lnTo>
                  <a:lnTo>
                    <a:pt x="459" y="143"/>
                  </a:lnTo>
                  <a:lnTo>
                    <a:pt x="459" y="140"/>
                  </a:lnTo>
                  <a:lnTo>
                    <a:pt x="462" y="131"/>
                  </a:lnTo>
                  <a:lnTo>
                    <a:pt x="465" y="131"/>
                  </a:lnTo>
                  <a:lnTo>
                    <a:pt x="465" y="131"/>
                  </a:lnTo>
                  <a:lnTo>
                    <a:pt x="465" y="131"/>
                  </a:lnTo>
                  <a:lnTo>
                    <a:pt x="465" y="131"/>
                  </a:lnTo>
                  <a:lnTo>
                    <a:pt x="468" y="131"/>
                  </a:lnTo>
                  <a:lnTo>
                    <a:pt x="468" y="131"/>
                  </a:lnTo>
                  <a:lnTo>
                    <a:pt x="471" y="131"/>
                  </a:lnTo>
                  <a:lnTo>
                    <a:pt x="480" y="131"/>
                  </a:lnTo>
                  <a:lnTo>
                    <a:pt x="480" y="131"/>
                  </a:lnTo>
                  <a:lnTo>
                    <a:pt x="483" y="131"/>
                  </a:lnTo>
                  <a:lnTo>
                    <a:pt x="486" y="134"/>
                  </a:lnTo>
                  <a:lnTo>
                    <a:pt x="489" y="134"/>
                  </a:lnTo>
                  <a:lnTo>
                    <a:pt x="489" y="134"/>
                  </a:lnTo>
                  <a:lnTo>
                    <a:pt x="493" y="131"/>
                  </a:lnTo>
                  <a:lnTo>
                    <a:pt x="493" y="131"/>
                  </a:lnTo>
                  <a:lnTo>
                    <a:pt x="493" y="128"/>
                  </a:lnTo>
                  <a:lnTo>
                    <a:pt x="493" y="128"/>
                  </a:lnTo>
                  <a:lnTo>
                    <a:pt x="493" y="125"/>
                  </a:lnTo>
                  <a:lnTo>
                    <a:pt x="493" y="125"/>
                  </a:lnTo>
                  <a:lnTo>
                    <a:pt x="493" y="122"/>
                  </a:lnTo>
                  <a:lnTo>
                    <a:pt x="493" y="122"/>
                  </a:lnTo>
                  <a:lnTo>
                    <a:pt x="489" y="122"/>
                  </a:lnTo>
                  <a:lnTo>
                    <a:pt x="489" y="122"/>
                  </a:lnTo>
                  <a:lnTo>
                    <a:pt x="486" y="119"/>
                  </a:lnTo>
                  <a:lnTo>
                    <a:pt x="483" y="119"/>
                  </a:lnTo>
                  <a:lnTo>
                    <a:pt x="483" y="119"/>
                  </a:lnTo>
                  <a:lnTo>
                    <a:pt x="483" y="119"/>
                  </a:lnTo>
                  <a:lnTo>
                    <a:pt x="480" y="116"/>
                  </a:lnTo>
                  <a:lnTo>
                    <a:pt x="480" y="116"/>
                  </a:lnTo>
                  <a:lnTo>
                    <a:pt x="480" y="113"/>
                  </a:lnTo>
                  <a:lnTo>
                    <a:pt x="480" y="113"/>
                  </a:lnTo>
                  <a:lnTo>
                    <a:pt x="480" y="113"/>
                  </a:lnTo>
                  <a:lnTo>
                    <a:pt x="477" y="113"/>
                  </a:lnTo>
                  <a:lnTo>
                    <a:pt x="474" y="113"/>
                  </a:lnTo>
                  <a:lnTo>
                    <a:pt x="471" y="113"/>
                  </a:lnTo>
                  <a:lnTo>
                    <a:pt x="471" y="113"/>
                  </a:lnTo>
                  <a:lnTo>
                    <a:pt x="471" y="110"/>
                  </a:lnTo>
                  <a:lnTo>
                    <a:pt x="471" y="110"/>
                  </a:lnTo>
                  <a:lnTo>
                    <a:pt x="468" y="106"/>
                  </a:lnTo>
                  <a:lnTo>
                    <a:pt x="465" y="106"/>
                  </a:lnTo>
                  <a:lnTo>
                    <a:pt x="462" y="103"/>
                  </a:lnTo>
                  <a:lnTo>
                    <a:pt x="459" y="103"/>
                  </a:lnTo>
                  <a:lnTo>
                    <a:pt x="459" y="103"/>
                  </a:lnTo>
                  <a:lnTo>
                    <a:pt x="459" y="100"/>
                  </a:lnTo>
                  <a:lnTo>
                    <a:pt x="456" y="100"/>
                  </a:lnTo>
                  <a:lnTo>
                    <a:pt x="456" y="97"/>
                  </a:lnTo>
                  <a:lnTo>
                    <a:pt x="459" y="88"/>
                  </a:lnTo>
                  <a:lnTo>
                    <a:pt x="459" y="85"/>
                  </a:lnTo>
                  <a:lnTo>
                    <a:pt x="459" y="85"/>
                  </a:lnTo>
                  <a:lnTo>
                    <a:pt x="462" y="82"/>
                  </a:lnTo>
                  <a:lnTo>
                    <a:pt x="462" y="82"/>
                  </a:lnTo>
                  <a:lnTo>
                    <a:pt x="465" y="85"/>
                  </a:lnTo>
                  <a:lnTo>
                    <a:pt x="468" y="85"/>
                  </a:lnTo>
                  <a:lnTo>
                    <a:pt x="468" y="85"/>
                  </a:lnTo>
                  <a:lnTo>
                    <a:pt x="468" y="85"/>
                  </a:lnTo>
                  <a:lnTo>
                    <a:pt x="468" y="85"/>
                  </a:lnTo>
                  <a:lnTo>
                    <a:pt x="471" y="82"/>
                  </a:lnTo>
                  <a:lnTo>
                    <a:pt x="471" y="82"/>
                  </a:lnTo>
                  <a:lnTo>
                    <a:pt x="474" y="76"/>
                  </a:lnTo>
                  <a:lnTo>
                    <a:pt x="474" y="73"/>
                  </a:lnTo>
                  <a:lnTo>
                    <a:pt x="477" y="73"/>
                  </a:lnTo>
                  <a:lnTo>
                    <a:pt x="477" y="73"/>
                  </a:lnTo>
                  <a:lnTo>
                    <a:pt x="477" y="73"/>
                  </a:lnTo>
                  <a:lnTo>
                    <a:pt x="480" y="76"/>
                  </a:lnTo>
                  <a:lnTo>
                    <a:pt x="480" y="76"/>
                  </a:lnTo>
                  <a:lnTo>
                    <a:pt x="483" y="76"/>
                  </a:lnTo>
                  <a:lnTo>
                    <a:pt x="483" y="73"/>
                  </a:lnTo>
                  <a:lnTo>
                    <a:pt x="486" y="73"/>
                  </a:lnTo>
                  <a:lnTo>
                    <a:pt x="489" y="73"/>
                  </a:lnTo>
                  <a:lnTo>
                    <a:pt x="489" y="70"/>
                  </a:lnTo>
                  <a:lnTo>
                    <a:pt x="489" y="70"/>
                  </a:lnTo>
                  <a:lnTo>
                    <a:pt x="496" y="73"/>
                  </a:lnTo>
                  <a:lnTo>
                    <a:pt x="499" y="70"/>
                  </a:lnTo>
                  <a:lnTo>
                    <a:pt x="499" y="70"/>
                  </a:lnTo>
                  <a:lnTo>
                    <a:pt x="499" y="70"/>
                  </a:lnTo>
                  <a:lnTo>
                    <a:pt x="499" y="70"/>
                  </a:lnTo>
                  <a:lnTo>
                    <a:pt x="502" y="70"/>
                  </a:lnTo>
                  <a:lnTo>
                    <a:pt x="502" y="70"/>
                  </a:lnTo>
                  <a:lnTo>
                    <a:pt x="502" y="70"/>
                  </a:lnTo>
                  <a:lnTo>
                    <a:pt x="502" y="73"/>
                  </a:lnTo>
                  <a:lnTo>
                    <a:pt x="502" y="73"/>
                  </a:lnTo>
                  <a:lnTo>
                    <a:pt x="505" y="73"/>
                  </a:lnTo>
                  <a:lnTo>
                    <a:pt x="505" y="76"/>
                  </a:lnTo>
                  <a:lnTo>
                    <a:pt x="505" y="76"/>
                  </a:lnTo>
                  <a:lnTo>
                    <a:pt x="505" y="76"/>
                  </a:lnTo>
                  <a:lnTo>
                    <a:pt x="508" y="76"/>
                  </a:lnTo>
                  <a:lnTo>
                    <a:pt x="514" y="73"/>
                  </a:lnTo>
                  <a:lnTo>
                    <a:pt x="517" y="73"/>
                  </a:lnTo>
                  <a:lnTo>
                    <a:pt x="517" y="73"/>
                  </a:lnTo>
                  <a:lnTo>
                    <a:pt x="526" y="85"/>
                  </a:lnTo>
                  <a:lnTo>
                    <a:pt x="526" y="88"/>
                  </a:lnTo>
                  <a:lnTo>
                    <a:pt x="529" y="88"/>
                  </a:lnTo>
                  <a:lnTo>
                    <a:pt x="529" y="88"/>
                  </a:lnTo>
                  <a:lnTo>
                    <a:pt x="529" y="88"/>
                  </a:lnTo>
                  <a:lnTo>
                    <a:pt x="529" y="85"/>
                  </a:lnTo>
                  <a:lnTo>
                    <a:pt x="532" y="82"/>
                  </a:lnTo>
                  <a:lnTo>
                    <a:pt x="532" y="82"/>
                  </a:lnTo>
                  <a:lnTo>
                    <a:pt x="532" y="82"/>
                  </a:lnTo>
                  <a:lnTo>
                    <a:pt x="538" y="82"/>
                  </a:lnTo>
                  <a:lnTo>
                    <a:pt x="541" y="85"/>
                  </a:lnTo>
                  <a:lnTo>
                    <a:pt x="541" y="85"/>
                  </a:lnTo>
                  <a:lnTo>
                    <a:pt x="544" y="88"/>
                  </a:lnTo>
                  <a:lnTo>
                    <a:pt x="544" y="88"/>
                  </a:lnTo>
                  <a:lnTo>
                    <a:pt x="544" y="88"/>
                  </a:lnTo>
                  <a:lnTo>
                    <a:pt x="550" y="88"/>
                  </a:lnTo>
                  <a:lnTo>
                    <a:pt x="550" y="88"/>
                  </a:lnTo>
                  <a:lnTo>
                    <a:pt x="553" y="85"/>
                  </a:lnTo>
                  <a:lnTo>
                    <a:pt x="553" y="85"/>
                  </a:lnTo>
                  <a:lnTo>
                    <a:pt x="556" y="85"/>
                  </a:lnTo>
                  <a:lnTo>
                    <a:pt x="556" y="85"/>
                  </a:lnTo>
                  <a:lnTo>
                    <a:pt x="556" y="82"/>
                  </a:lnTo>
                  <a:lnTo>
                    <a:pt x="559" y="82"/>
                  </a:lnTo>
                  <a:lnTo>
                    <a:pt x="559" y="82"/>
                  </a:lnTo>
                  <a:lnTo>
                    <a:pt x="563" y="82"/>
                  </a:lnTo>
                  <a:lnTo>
                    <a:pt x="563" y="82"/>
                  </a:lnTo>
                  <a:lnTo>
                    <a:pt x="563" y="85"/>
                  </a:lnTo>
                  <a:lnTo>
                    <a:pt x="566" y="85"/>
                  </a:lnTo>
                  <a:lnTo>
                    <a:pt x="566" y="88"/>
                  </a:lnTo>
                  <a:lnTo>
                    <a:pt x="566" y="88"/>
                  </a:lnTo>
                  <a:lnTo>
                    <a:pt x="569" y="88"/>
                  </a:lnTo>
                  <a:lnTo>
                    <a:pt x="569" y="88"/>
                  </a:lnTo>
                  <a:lnTo>
                    <a:pt x="572" y="91"/>
                  </a:lnTo>
                  <a:lnTo>
                    <a:pt x="572" y="94"/>
                  </a:lnTo>
                  <a:lnTo>
                    <a:pt x="572" y="94"/>
                  </a:lnTo>
                  <a:lnTo>
                    <a:pt x="572" y="94"/>
                  </a:lnTo>
                  <a:lnTo>
                    <a:pt x="575" y="97"/>
                  </a:lnTo>
                  <a:lnTo>
                    <a:pt x="575" y="97"/>
                  </a:lnTo>
                  <a:lnTo>
                    <a:pt x="575" y="97"/>
                  </a:lnTo>
                  <a:lnTo>
                    <a:pt x="572" y="100"/>
                  </a:lnTo>
                  <a:lnTo>
                    <a:pt x="569" y="103"/>
                  </a:lnTo>
                  <a:lnTo>
                    <a:pt x="569" y="110"/>
                  </a:lnTo>
                  <a:lnTo>
                    <a:pt x="584" y="122"/>
                  </a:lnTo>
                  <a:lnTo>
                    <a:pt x="587" y="116"/>
                  </a:lnTo>
                  <a:lnTo>
                    <a:pt x="587" y="116"/>
                  </a:lnTo>
                  <a:lnTo>
                    <a:pt x="590" y="116"/>
                  </a:lnTo>
                  <a:lnTo>
                    <a:pt x="590" y="119"/>
                  </a:lnTo>
                  <a:lnTo>
                    <a:pt x="596" y="119"/>
                  </a:lnTo>
                  <a:lnTo>
                    <a:pt x="599" y="119"/>
                  </a:lnTo>
                  <a:lnTo>
                    <a:pt x="599" y="119"/>
                  </a:lnTo>
                  <a:lnTo>
                    <a:pt x="599" y="119"/>
                  </a:lnTo>
                  <a:lnTo>
                    <a:pt x="599" y="119"/>
                  </a:lnTo>
                  <a:lnTo>
                    <a:pt x="599" y="116"/>
                  </a:lnTo>
                  <a:lnTo>
                    <a:pt x="599" y="113"/>
                  </a:lnTo>
                  <a:lnTo>
                    <a:pt x="599" y="113"/>
                  </a:lnTo>
                  <a:lnTo>
                    <a:pt x="599" y="110"/>
                  </a:lnTo>
                  <a:lnTo>
                    <a:pt x="602" y="110"/>
                  </a:lnTo>
                  <a:lnTo>
                    <a:pt x="602" y="106"/>
                  </a:lnTo>
                  <a:lnTo>
                    <a:pt x="602" y="106"/>
                  </a:lnTo>
                  <a:lnTo>
                    <a:pt x="602" y="103"/>
                  </a:lnTo>
                  <a:lnTo>
                    <a:pt x="599" y="100"/>
                  </a:lnTo>
                  <a:lnTo>
                    <a:pt x="599" y="100"/>
                  </a:lnTo>
                  <a:lnTo>
                    <a:pt x="602" y="97"/>
                  </a:lnTo>
                  <a:lnTo>
                    <a:pt x="602" y="94"/>
                  </a:lnTo>
                  <a:lnTo>
                    <a:pt x="602" y="91"/>
                  </a:lnTo>
                  <a:lnTo>
                    <a:pt x="602" y="91"/>
                  </a:lnTo>
                  <a:lnTo>
                    <a:pt x="602" y="88"/>
                  </a:lnTo>
                  <a:lnTo>
                    <a:pt x="602" y="88"/>
                  </a:lnTo>
                  <a:lnTo>
                    <a:pt x="602" y="88"/>
                  </a:lnTo>
                  <a:lnTo>
                    <a:pt x="602" y="85"/>
                  </a:lnTo>
                  <a:lnTo>
                    <a:pt x="605" y="85"/>
                  </a:lnTo>
                  <a:lnTo>
                    <a:pt x="605" y="85"/>
                  </a:lnTo>
                  <a:lnTo>
                    <a:pt x="605" y="85"/>
                  </a:lnTo>
                  <a:lnTo>
                    <a:pt x="605" y="82"/>
                  </a:lnTo>
                  <a:lnTo>
                    <a:pt x="605" y="82"/>
                  </a:lnTo>
                  <a:lnTo>
                    <a:pt x="605" y="82"/>
                  </a:lnTo>
                  <a:lnTo>
                    <a:pt x="605" y="79"/>
                  </a:lnTo>
                  <a:lnTo>
                    <a:pt x="605" y="79"/>
                  </a:lnTo>
                  <a:lnTo>
                    <a:pt x="605" y="76"/>
                  </a:lnTo>
                  <a:lnTo>
                    <a:pt x="605" y="76"/>
                  </a:lnTo>
                  <a:lnTo>
                    <a:pt x="602" y="73"/>
                  </a:lnTo>
                  <a:lnTo>
                    <a:pt x="602" y="73"/>
                  </a:lnTo>
                  <a:lnTo>
                    <a:pt x="602" y="73"/>
                  </a:lnTo>
                  <a:lnTo>
                    <a:pt x="602" y="70"/>
                  </a:lnTo>
                  <a:lnTo>
                    <a:pt x="602" y="70"/>
                  </a:lnTo>
                  <a:lnTo>
                    <a:pt x="602" y="67"/>
                  </a:lnTo>
                  <a:lnTo>
                    <a:pt x="599" y="67"/>
                  </a:lnTo>
                  <a:lnTo>
                    <a:pt x="599" y="64"/>
                  </a:lnTo>
                  <a:lnTo>
                    <a:pt x="602" y="58"/>
                  </a:lnTo>
                  <a:lnTo>
                    <a:pt x="602" y="55"/>
                  </a:lnTo>
                  <a:lnTo>
                    <a:pt x="602" y="55"/>
                  </a:lnTo>
                  <a:lnTo>
                    <a:pt x="602" y="52"/>
                  </a:lnTo>
                  <a:lnTo>
                    <a:pt x="599" y="52"/>
                  </a:lnTo>
                  <a:lnTo>
                    <a:pt x="599" y="52"/>
                  </a:lnTo>
                  <a:lnTo>
                    <a:pt x="599" y="49"/>
                  </a:lnTo>
                  <a:lnTo>
                    <a:pt x="599" y="49"/>
                  </a:lnTo>
                  <a:lnTo>
                    <a:pt x="599" y="46"/>
                  </a:lnTo>
                  <a:lnTo>
                    <a:pt x="599" y="46"/>
                  </a:lnTo>
                  <a:lnTo>
                    <a:pt x="599" y="46"/>
                  </a:lnTo>
                  <a:lnTo>
                    <a:pt x="599" y="43"/>
                  </a:lnTo>
                  <a:lnTo>
                    <a:pt x="599" y="37"/>
                  </a:lnTo>
                  <a:lnTo>
                    <a:pt x="605" y="34"/>
                  </a:lnTo>
                  <a:lnTo>
                    <a:pt x="611" y="34"/>
                  </a:lnTo>
                  <a:lnTo>
                    <a:pt x="614" y="30"/>
                  </a:lnTo>
                  <a:lnTo>
                    <a:pt x="617" y="27"/>
                  </a:lnTo>
                  <a:lnTo>
                    <a:pt x="617" y="27"/>
                  </a:lnTo>
                  <a:lnTo>
                    <a:pt x="617" y="27"/>
                  </a:lnTo>
                  <a:lnTo>
                    <a:pt x="617" y="27"/>
                  </a:lnTo>
                  <a:lnTo>
                    <a:pt x="617" y="27"/>
                  </a:lnTo>
                  <a:lnTo>
                    <a:pt x="617" y="24"/>
                  </a:lnTo>
                  <a:lnTo>
                    <a:pt x="617" y="24"/>
                  </a:lnTo>
                  <a:lnTo>
                    <a:pt x="620" y="21"/>
                  </a:lnTo>
                  <a:lnTo>
                    <a:pt x="620" y="21"/>
                  </a:lnTo>
                  <a:lnTo>
                    <a:pt x="623" y="18"/>
                  </a:lnTo>
                  <a:lnTo>
                    <a:pt x="642" y="18"/>
                  </a:lnTo>
                  <a:lnTo>
                    <a:pt x="645" y="21"/>
                  </a:lnTo>
                  <a:lnTo>
                    <a:pt x="648" y="24"/>
                  </a:lnTo>
                  <a:lnTo>
                    <a:pt x="648" y="27"/>
                  </a:lnTo>
                  <a:lnTo>
                    <a:pt x="648" y="27"/>
                  </a:lnTo>
                  <a:lnTo>
                    <a:pt x="648" y="27"/>
                  </a:lnTo>
                  <a:lnTo>
                    <a:pt x="648" y="27"/>
                  </a:lnTo>
                  <a:lnTo>
                    <a:pt x="648" y="30"/>
                  </a:lnTo>
                  <a:lnTo>
                    <a:pt x="645" y="30"/>
                  </a:lnTo>
                  <a:lnTo>
                    <a:pt x="642" y="34"/>
                  </a:lnTo>
                  <a:lnTo>
                    <a:pt x="642" y="46"/>
                  </a:lnTo>
                  <a:lnTo>
                    <a:pt x="642" y="49"/>
                  </a:lnTo>
                  <a:lnTo>
                    <a:pt x="642" y="49"/>
                  </a:lnTo>
                  <a:lnTo>
                    <a:pt x="645" y="52"/>
                  </a:lnTo>
                  <a:lnTo>
                    <a:pt x="648" y="52"/>
                  </a:lnTo>
                  <a:lnTo>
                    <a:pt x="651" y="55"/>
                  </a:lnTo>
                  <a:lnTo>
                    <a:pt x="651" y="55"/>
                  </a:lnTo>
                  <a:lnTo>
                    <a:pt x="654" y="55"/>
                  </a:lnTo>
                  <a:lnTo>
                    <a:pt x="654" y="55"/>
                  </a:lnTo>
                  <a:lnTo>
                    <a:pt x="654" y="55"/>
                  </a:lnTo>
                  <a:lnTo>
                    <a:pt x="657" y="55"/>
                  </a:lnTo>
                  <a:lnTo>
                    <a:pt x="657" y="55"/>
                  </a:lnTo>
                  <a:lnTo>
                    <a:pt x="660" y="58"/>
                  </a:lnTo>
                  <a:lnTo>
                    <a:pt x="660" y="58"/>
                  </a:lnTo>
                  <a:lnTo>
                    <a:pt x="660" y="61"/>
                  </a:lnTo>
                  <a:lnTo>
                    <a:pt x="660" y="67"/>
                  </a:lnTo>
                  <a:lnTo>
                    <a:pt x="660" y="70"/>
                  </a:lnTo>
                  <a:lnTo>
                    <a:pt x="663" y="70"/>
                  </a:lnTo>
                  <a:lnTo>
                    <a:pt x="663" y="70"/>
                  </a:lnTo>
                  <a:lnTo>
                    <a:pt x="669" y="76"/>
                  </a:lnTo>
                  <a:lnTo>
                    <a:pt x="669" y="76"/>
                  </a:lnTo>
                  <a:lnTo>
                    <a:pt x="672" y="76"/>
                  </a:lnTo>
                  <a:lnTo>
                    <a:pt x="675" y="76"/>
                  </a:lnTo>
                  <a:lnTo>
                    <a:pt x="678" y="76"/>
                  </a:lnTo>
                  <a:lnTo>
                    <a:pt x="678" y="76"/>
                  </a:lnTo>
                  <a:lnTo>
                    <a:pt x="678" y="73"/>
                  </a:lnTo>
                  <a:lnTo>
                    <a:pt x="681" y="73"/>
                  </a:lnTo>
                  <a:lnTo>
                    <a:pt x="681" y="70"/>
                  </a:lnTo>
                  <a:lnTo>
                    <a:pt x="681" y="70"/>
                  </a:lnTo>
                  <a:lnTo>
                    <a:pt x="681" y="70"/>
                  </a:lnTo>
                  <a:lnTo>
                    <a:pt x="684" y="70"/>
                  </a:lnTo>
                  <a:lnTo>
                    <a:pt x="687" y="70"/>
                  </a:lnTo>
                  <a:lnTo>
                    <a:pt x="696" y="73"/>
                  </a:lnTo>
                  <a:lnTo>
                    <a:pt x="727" y="67"/>
                  </a:lnTo>
                  <a:lnTo>
                    <a:pt x="730" y="64"/>
                  </a:lnTo>
                  <a:lnTo>
                    <a:pt x="733" y="64"/>
                  </a:lnTo>
                  <a:lnTo>
                    <a:pt x="733" y="64"/>
                  </a:lnTo>
                  <a:lnTo>
                    <a:pt x="733" y="64"/>
                  </a:lnTo>
                  <a:lnTo>
                    <a:pt x="733" y="61"/>
                  </a:lnTo>
                  <a:lnTo>
                    <a:pt x="739" y="61"/>
                  </a:lnTo>
                  <a:lnTo>
                    <a:pt x="739" y="61"/>
                  </a:lnTo>
                  <a:lnTo>
                    <a:pt x="742" y="61"/>
                  </a:lnTo>
                  <a:lnTo>
                    <a:pt x="742" y="64"/>
                  </a:lnTo>
                  <a:lnTo>
                    <a:pt x="742" y="64"/>
                  </a:lnTo>
                  <a:lnTo>
                    <a:pt x="742" y="64"/>
                  </a:lnTo>
                  <a:lnTo>
                    <a:pt x="742" y="64"/>
                  </a:lnTo>
                  <a:lnTo>
                    <a:pt x="745" y="64"/>
                  </a:lnTo>
                  <a:lnTo>
                    <a:pt x="745" y="67"/>
                  </a:lnTo>
                  <a:lnTo>
                    <a:pt x="748" y="67"/>
                  </a:lnTo>
                  <a:lnTo>
                    <a:pt x="748" y="67"/>
                  </a:lnTo>
                  <a:lnTo>
                    <a:pt x="748" y="67"/>
                  </a:lnTo>
                  <a:lnTo>
                    <a:pt x="748" y="70"/>
                  </a:lnTo>
                  <a:lnTo>
                    <a:pt x="748" y="70"/>
                  </a:lnTo>
                  <a:lnTo>
                    <a:pt x="748" y="70"/>
                  </a:lnTo>
                  <a:lnTo>
                    <a:pt x="751" y="70"/>
                  </a:lnTo>
                  <a:lnTo>
                    <a:pt x="751" y="70"/>
                  </a:lnTo>
                  <a:lnTo>
                    <a:pt x="751" y="70"/>
                  </a:lnTo>
                  <a:lnTo>
                    <a:pt x="754" y="70"/>
                  </a:lnTo>
                  <a:lnTo>
                    <a:pt x="754" y="67"/>
                  </a:lnTo>
                  <a:lnTo>
                    <a:pt x="760" y="67"/>
                  </a:lnTo>
                  <a:lnTo>
                    <a:pt x="760" y="67"/>
                  </a:lnTo>
                  <a:lnTo>
                    <a:pt x="763" y="64"/>
                  </a:lnTo>
                  <a:lnTo>
                    <a:pt x="769" y="61"/>
                  </a:lnTo>
                  <a:lnTo>
                    <a:pt x="779" y="61"/>
                  </a:lnTo>
                  <a:lnTo>
                    <a:pt x="779" y="61"/>
                  </a:lnTo>
                  <a:lnTo>
                    <a:pt x="782" y="64"/>
                  </a:lnTo>
                  <a:lnTo>
                    <a:pt x="782" y="64"/>
                  </a:lnTo>
                  <a:lnTo>
                    <a:pt x="782" y="64"/>
                  </a:lnTo>
                  <a:lnTo>
                    <a:pt x="782" y="64"/>
                  </a:lnTo>
                  <a:lnTo>
                    <a:pt x="785" y="70"/>
                  </a:lnTo>
                  <a:lnTo>
                    <a:pt x="791" y="73"/>
                  </a:lnTo>
                  <a:lnTo>
                    <a:pt x="791" y="76"/>
                  </a:lnTo>
                  <a:lnTo>
                    <a:pt x="791" y="76"/>
                  </a:lnTo>
                  <a:lnTo>
                    <a:pt x="791" y="79"/>
                  </a:lnTo>
                  <a:lnTo>
                    <a:pt x="791" y="79"/>
                  </a:lnTo>
                  <a:lnTo>
                    <a:pt x="791" y="88"/>
                  </a:lnTo>
                  <a:lnTo>
                    <a:pt x="794" y="88"/>
                  </a:lnTo>
                  <a:lnTo>
                    <a:pt x="794" y="88"/>
                  </a:lnTo>
                  <a:lnTo>
                    <a:pt x="806" y="97"/>
                  </a:lnTo>
                  <a:lnTo>
                    <a:pt x="806" y="97"/>
                  </a:lnTo>
                  <a:lnTo>
                    <a:pt x="809" y="97"/>
                  </a:lnTo>
                  <a:lnTo>
                    <a:pt x="809" y="97"/>
                  </a:lnTo>
                  <a:lnTo>
                    <a:pt x="812" y="97"/>
                  </a:lnTo>
                  <a:lnTo>
                    <a:pt x="821" y="100"/>
                  </a:lnTo>
                  <a:lnTo>
                    <a:pt x="821" y="103"/>
                  </a:lnTo>
                  <a:lnTo>
                    <a:pt x="815" y="103"/>
                  </a:lnTo>
                  <a:lnTo>
                    <a:pt x="815" y="103"/>
                  </a:lnTo>
                  <a:lnTo>
                    <a:pt x="821" y="110"/>
                  </a:lnTo>
                  <a:lnTo>
                    <a:pt x="824" y="113"/>
                  </a:lnTo>
                  <a:lnTo>
                    <a:pt x="824" y="119"/>
                  </a:lnTo>
                  <a:lnTo>
                    <a:pt x="824" y="119"/>
                  </a:lnTo>
                  <a:lnTo>
                    <a:pt x="824" y="125"/>
                  </a:lnTo>
                  <a:lnTo>
                    <a:pt x="821" y="125"/>
                  </a:lnTo>
                  <a:lnTo>
                    <a:pt x="818" y="128"/>
                  </a:lnTo>
                  <a:lnTo>
                    <a:pt x="815" y="131"/>
                  </a:lnTo>
                  <a:lnTo>
                    <a:pt x="815" y="131"/>
                  </a:lnTo>
                  <a:lnTo>
                    <a:pt x="818" y="137"/>
                  </a:lnTo>
                  <a:lnTo>
                    <a:pt x="830" y="146"/>
                  </a:lnTo>
                  <a:lnTo>
                    <a:pt x="839" y="152"/>
                  </a:lnTo>
                  <a:lnTo>
                    <a:pt x="842" y="155"/>
                  </a:lnTo>
                  <a:lnTo>
                    <a:pt x="842" y="161"/>
                  </a:lnTo>
                  <a:lnTo>
                    <a:pt x="842" y="167"/>
                  </a:lnTo>
                  <a:lnTo>
                    <a:pt x="842" y="167"/>
                  </a:lnTo>
                  <a:lnTo>
                    <a:pt x="842" y="176"/>
                  </a:lnTo>
                  <a:lnTo>
                    <a:pt x="842" y="176"/>
                  </a:lnTo>
                  <a:lnTo>
                    <a:pt x="842" y="182"/>
                  </a:lnTo>
                  <a:lnTo>
                    <a:pt x="845" y="189"/>
                  </a:lnTo>
                  <a:lnTo>
                    <a:pt x="849" y="192"/>
                  </a:lnTo>
                  <a:lnTo>
                    <a:pt x="852" y="195"/>
                  </a:lnTo>
                  <a:lnTo>
                    <a:pt x="855" y="198"/>
                  </a:lnTo>
                  <a:lnTo>
                    <a:pt x="858" y="201"/>
                  </a:lnTo>
                  <a:lnTo>
                    <a:pt x="858" y="207"/>
                  </a:lnTo>
                  <a:lnTo>
                    <a:pt x="858" y="210"/>
                  </a:lnTo>
                  <a:lnTo>
                    <a:pt x="861" y="213"/>
                  </a:lnTo>
                  <a:lnTo>
                    <a:pt x="900" y="234"/>
                  </a:lnTo>
                  <a:lnTo>
                    <a:pt x="900" y="234"/>
                  </a:lnTo>
                  <a:lnTo>
                    <a:pt x="903" y="237"/>
                  </a:lnTo>
                  <a:lnTo>
                    <a:pt x="912" y="240"/>
                  </a:lnTo>
                  <a:lnTo>
                    <a:pt x="919" y="243"/>
                  </a:lnTo>
                  <a:lnTo>
                    <a:pt x="919" y="249"/>
                  </a:lnTo>
                  <a:lnTo>
                    <a:pt x="919" y="249"/>
                  </a:lnTo>
                  <a:lnTo>
                    <a:pt x="915" y="255"/>
                  </a:lnTo>
                  <a:lnTo>
                    <a:pt x="915" y="258"/>
                  </a:lnTo>
                  <a:lnTo>
                    <a:pt x="915" y="258"/>
                  </a:lnTo>
                  <a:lnTo>
                    <a:pt x="928" y="264"/>
                  </a:lnTo>
                  <a:lnTo>
                    <a:pt x="931" y="268"/>
                  </a:lnTo>
                  <a:lnTo>
                    <a:pt x="934" y="271"/>
                  </a:lnTo>
                  <a:lnTo>
                    <a:pt x="934" y="271"/>
                  </a:lnTo>
                  <a:lnTo>
                    <a:pt x="931" y="277"/>
                  </a:lnTo>
                  <a:lnTo>
                    <a:pt x="931" y="283"/>
                  </a:lnTo>
                  <a:lnTo>
                    <a:pt x="925" y="295"/>
                  </a:lnTo>
                  <a:lnTo>
                    <a:pt x="922" y="301"/>
                  </a:lnTo>
                  <a:lnTo>
                    <a:pt x="915" y="301"/>
                  </a:lnTo>
                  <a:lnTo>
                    <a:pt x="915" y="304"/>
                  </a:lnTo>
                  <a:lnTo>
                    <a:pt x="915" y="313"/>
                  </a:lnTo>
                  <a:lnTo>
                    <a:pt x="912" y="319"/>
                  </a:lnTo>
                  <a:lnTo>
                    <a:pt x="909" y="325"/>
                  </a:lnTo>
                  <a:lnTo>
                    <a:pt x="900" y="328"/>
                  </a:lnTo>
                  <a:lnTo>
                    <a:pt x="897" y="334"/>
                  </a:lnTo>
                  <a:lnTo>
                    <a:pt x="897" y="334"/>
                  </a:lnTo>
                  <a:lnTo>
                    <a:pt x="897" y="340"/>
                  </a:lnTo>
                  <a:lnTo>
                    <a:pt x="900" y="344"/>
                  </a:lnTo>
                  <a:lnTo>
                    <a:pt x="906" y="353"/>
                  </a:lnTo>
                  <a:lnTo>
                    <a:pt x="909" y="356"/>
                  </a:lnTo>
                  <a:lnTo>
                    <a:pt x="912" y="359"/>
                  </a:lnTo>
                  <a:lnTo>
                    <a:pt x="922" y="362"/>
                  </a:lnTo>
                  <a:lnTo>
                    <a:pt x="925" y="365"/>
                  </a:lnTo>
                  <a:lnTo>
                    <a:pt x="928" y="368"/>
                  </a:lnTo>
                  <a:lnTo>
                    <a:pt x="928" y="374"/>
                  </a:lnTo>
                  <a:lnTo>
                    <a:pt x="928" y="374"/>
                  </a:lnTo>
                  <a:lnTo>
                    <a:pt x="925" y="380"/>
                  </a:lnTo>
                  <a:lnTo>
                    <a:pt x="925" y="380"/>
                  </a:lnTo>
                  <a:lnTo>
                    <a:pt x="928" y="380"/>
                  </a:lnTo>
                  <a:lnTo>
                    <a:pt x="928" y="380"/>
                  </a:lnTo>
                  <a:lnTo>
                    <a:pt x="928" y="380"/>
                  </a:lnTo>
                  <a:lnTo>
                    <a:pt x="928" y="383"/>
                  </a:lnTo>
                  <a:lnTo>
                    <a:pt x="928" y="386"/>
                  </a:lnTo>
                  <a:lnTo>
                    <a:pt x="928" y="386"/>
                  </a:lnTo>
                  <a:lnTo>
                    <a:pt x="931" y="389"/>
                  </a:lnTo>
                  <a:lnTo>
                    <a:pt x="937" y="392"/>
                  </a:lnTo>
                  <a:lnTo>
                    <a:pt x="940" y="395"/>
                  </a:lnTo>
                  <a:lnTo>
                    <a:pt x="940" y="398"/>
                  </a:lnTo>
                  <a:lnTo>
                    <a:pt x="943" y="407"/>
                  </a:lnTo>
                  <a:lnTo>
                    <a:pt x="943" y="413"/>
                  </a:lnTo>
                  <a:lnTo>
                    <a:pt x="943" y="416"/>
                  </a:lnTo>
                  <a:lnTo>
                    <a:pt x="946" y="423"/>
                  </a:lnTo>
                  <a:lnTo>
                    <a:pt x="949" y="426"/>
                  </a:lnTo>
                  <a:lnTo>
                    <a:pt x="952" y="429"/>
                  </a:lnTo>
                  <a:lnTo>
                    <a:pt x="955" y="429"/>
                  </a:lnTo>
                  <a:lnTo>
                    <a:pt x="958" y="429"/>
                  </a:lnTo>
                  <a:lnTo>
                    <a:pt x="958" y="429"/>
                  </a:lnTo>
                  <a:lnTo>
                    <a:pt x="958" y="438"/>
                  </a:lnTo>
                  <a:lnTo>
                    <a:pt x="961" y="450"/>
                  </a:lnTo>
                  <a:lnTo>
                    <a:pt x="961" y="456"/>
                  </a:lnTo>
                  <a:lnTo>
                    <a:pt x="964" y="462"/>
                  </a:lnTo>
                  <a:lnTo>
                    <a:pt x="970" y="465"/>
                  </a:lnTo>
                  <a:lnTo>
                    <a:pt x="982" y="471"/>
                  </a:lnTo>
                  <a:lnTo>
                    <a:pt x="985" y="477"/>
                  </a:lnTo>
                  <a:lnTo>
                    <a:pt x="995" y="495"/>
                  </a:lnTo>
                  <a:lnTo>
                    <a:pt x="1001" y="502"/>
                  </a:lnTo>
                  <a:lnTo>
                    <a:pt x="1004" y="502"/>
                  </a:lnTo>
                  <a:lnTo>
                    <a:pt x="1019" y="505"/>
                  </a:lnTo>
                  <a:lnTo>
                    <a:pt x="1025" y="505"/>
                  </a:lnTo>
                  <a:lnTo>
                    <a:pt x="1025" y="505"/>
                  </a:lnTo>
                  <a:lnTo>
                    <a:pt x="1025" y="498"/>
                  </a:lnTo>
                  <a:lnTo>
                    <a:pt x="1025" y="498"/>
                  </a:lnTo>
                  <a:lnTo>
                    <a:pt x="1028" y="498"/>
                  </a:lnTo>
                  <a:lnTo>
                    <a:pt x="1037" y="502"/>
                  </a:lnTo>
                  <a:lnTo>
                    <a:pt x="1043" y="505"/>
                  </a:lnTo>
                  <a:lnTo>
                    <a:pt x="1046" y="508"/>
                  </a:lnTo>
                  <a:lnTo>
                    <a:pt x="1052" y="514"/>
                  </a:lnTo>
                  <a:lnTo>
                    <a:pt x="1058" y="517"/>
                  </a:lnTo>
                  <a:lnTo>
                    <a:pt x="1058" y="520"/>
                  </a:lnTo>
                  <a:lnTo>
                    <a:pt x="1058" y="523"/>
                  </a:lnTo>
                  <a:lnTo>
                    <a:pt x="1062" y="526"/>
                  </a:lnTo>
                  <a:lnTo>
                    <a:pt x="1068" y="538"/>
                  </a:lnTo>
                  <a:lnTo>
                    <a:pt x="1068" y="538"/>
                  </a:lnTo>
                  <a:lnTo>
                    <a:pt x="1068" y="538"/>
                  </a:lnTo>
                  <a:lnTo>
                    <a:pt x="1068" y="538"/>
                  </a:lnTo>
                  <a:lnTo>
                    <a:pt x="1074" y="538"/>
                  </a:lnTo>
                  <a:lnTo>
                    <a:pt x="1098" y="571"/>
                  </a:lnTo>
                  <a:lnTo>
                    <a:pt x="1101" y="581"/>
                  </a:lnTo>
                  <a:lnTo>
                    <a:pt x="1104" y="587"/>
                  </a:lnTo>
                  <a:lnTo>
                    <a:pt x="1113" y="590"/>
                  </a:lnTo>
                  <a:lnTo>
                    <a:pt x="1128" y="593"/>
                  </a:lnTo>
                  <a:lnTo>
                    <a:pt x="1135" y="593"/>
                  </a:lnTo>
                  <a:lnTo>
                    <a:pt x="1138" y="596"/>
                  </a:lnTo>
                  <a:lnTo>
                    <a:pt x="1144" y="608"/>
                  </a:lnTo>
                  <a:lnTo>
                    <a:pt x="1156" y="617"/>
                  </a:lnTo>
                  <a:lnTo>
                    <a:pt x="1159" y="626"/>
                  </a:lnTo>
                  <a:lnTo>
                    <a:pt x="1159" y="635"/>
                  </a:lnTo>
                  <a:lnTo>
                    <a:pt x="1162" y="641"/>
                  </a:lnTo>
                  <a:lnTo>
                    <a:pt x="1171" y="650"/>
                  </a:lnTo>
                  <a:lnTo>
                    <a:pt x="1177" y="657"/>
                  </a:lnTo>
                  <a:lnTo>
                    <a:pt x="1183" y="660"/>
                  </a:lnTo>
                  <a:lnTo>
                    <a:pt x="1186" y="650"/>
                  </a:lnTo>
                  <a:lnTo>
                    <a:pt x="1189" y="647"/>
                  </a:lnTo>
                  <a:lnTo>
                    <a:pt x="1192" y="644"/>
                  </a:lnTo>
                  <a:lnTo>
                    <a:pt x="1195" y="647"/>
                  </a:lnTo>
                  <a:lnTo>
                    <a:pt x="1198" y="647"/>
                  </a:lnTo>
                  <a:lnTo>
                    <a:pt x="1205" y="650"/>
                  </a:lnTo>
                  <a:lnTo>
                    <a:pt x="1208" y="653"/>
                  </a:lnTo>
                  <a:lnTo>
                    <a:pt x="1214" y="657"/>
                  </a:lnTo>
                  <a:lnTo>
                    <a:pt x="1217" y="657"/>
                  </a:lnTo>
                  <a:lnTo>
                    <a:pt x="1220" y="663"/>
                  </a:lnTo>
                  <a:lnTo>
                    <a:pt x="1220" y="669"/>
                  </a:lnTo>
                  <a:lnTo>
                    <a:pt x="1226" y="678"/>
                  </a:lnTo>
                  <a:lnTo>
                    <a:pt x="1229" y="681"/>
                  </a:lnTo>
                  <a:lnTo>
                    <a:pt x="1235" y="684"/>
                  </a:lnTo>
                  <a:lnTo>
                    <a:pt x="1244" y="684"/>
                  </a:lnTo>
                  <a:lnTo>
                    <a:pt x="1247" y="687"/>
                  </a:lnTo>
                  <a:lnTo>
                    <a:pt x="1253" y="696"/>
                  </a:lnTo>
                  <a:lnTo>
                    <a:pt x="1265" y="720"/>
                  </a:lnTo>
                  <a:lnTo>
                    <a:pt x="1271" y="726"/>
                  </a:lnTo>
                  <a:lnTo>
                    <a:pt x="1271" y="726"/>
                  </a:lnTo>
                  <a:lnTo>
                    <a:pt x="1265" y="745"/>
                  </a:lnTo>
                  <a:lnTo>
                    <a:pt x="1262" y="748"/>
                  </a:lnTo>
                  <a:lnTo>
                    <a:pt x="1265" y="748"/>
                  </a:lnTo>
                  <a:lnTo>
                    <a:pt x="1268" y="751"/>
                  </a:lnTo>
                  <a:lnTo>
                    <a:pt x="1268" y="754"/>
                  </a:lnTo>
                  <a:lnTo>
                    <a:pt x="1271" y="754"/>
                  </a:lnTo>
                  <a:lnTo>
                    <a:pt x="1268" y="757"/>
                  </a:lnTo>
                  <a:lnTo>
                    <a:pt x="1268" y="763"/>
                  </a:lnTo>
                  <a:lnTo>
                    <a:pt x="1268" y="775"/>
                  </a:lnTo>
                  <a:lnTo>
                    <a:pt x="1268" y="781"/>
                  </a:lnTo>
                  <a:lnTo>
                    <a:pt x="1268" y="787"/>
                  </a:lnTo>
                  <a:lnTo>
                    <a:pt x="1265" y="793"/>
                  </a:lnTo>
                  <a:lnTo>
                    <a:pt x="1262" y="802"/>
                  </a:lnTo>
                  <a:lnTo>
                    <a:pt x="1262" y="805"/>
                  </a:lnTo>
                  <a:lnTo>
                    <a:pt x="1259" y="808"/>
                  </a:lnTo>
                  <a:lnTo>
                    <a:pt x="1256" y="808"/>
                  </a:lnTo>
                  <a:lnTo>
                    <a:pt x="1250" y="808"/>
                  </a:lnTo>
                  <a:lnTo>
                    <a:pt x="1250" y="808"/>
                  </a:lnTo>
                  <a:lnTo>
                    <a:pt x="1247" y="815"/>
                  </a:lnTo>
                  <a:lnTo>
                    <a:pt x="1247" y="824"/>
                  </a:lnTo>
                  <a:lnTo>
                    <a:pt x="1244" y="824"/>
                  </a:lnTo>
                  <a:lnTo>
                    <a:pt x="1235" y="818"/>
                  </a:lnTo>
                  <a:lnTo>
                    <a:pt x="1232" y="812"/>
                  </a:lnTo>
                  <a:lnTo>
                    <a:pt x="1226" y="808"/>
                  </a:lnTo>
                  <a:lnTo>
                    <a:pt x="1223" y="805"/>
                  </a:lnTo>
                  <a:lnTo>
                    <a:pt x="1195" y="799"/>
                  </a:lnTo>
                  <a:lnTo>
                    <a:pt x="1186" y="799"/>
                  </a:lnTo>
                  <a:lnTo>
                    <a:pt x="1177" y="802"/>
                  </a:lnTo>
                  <a:lnTo>
                    <a:pt x="1174" y="805"/>
                  </a:lnTo>
                  <a:lnTo>
                    <a:pt x="1174" y="808"/>
                  </a:lnTo>
                  <a:lnTo>
                    <a:pt x="1174" y="808"/>
                  </a:lnTo>
                  <a:lnTo>
                    <a:pt x="1174" y="812"/>
                  </a:lnTo>
                  <a:lnTo>
                    <a:pt x="1174" y="818"/>
                  </a:lnTo>
                  <a:lnTo>
                    <a:pt x="1177" y="824"/>
                  </a:lnTo>
                  <a:lnTo>
                    <a:pt x="1177" y="827"/>
                  </a:lnTo>
                  <a:lnTo>
                    <a:pt x="1177" y="830"/>
                  </a:lnTo>
                  <a:lnTo>
                    <a:pt x="1174" y="836"/>
                  </a:lnTo>
                  <a:lnTo>
                    <a:pt x="1174" y="842"/>
                  </a:lnTo>
                  <a:lnTo>
                    <a:pt x="1171" y="845"/>
                  </a:lnTo>
                  <a:lnTo>
                    <a:pt x="1174" y="857"/>
                  </a:lnTo>
                  <a:lnTo>
                    <a:pt x="1171" y="860"/>
                  </a:lnTo>
                  <a:lnTo>
                    <a:pt x="1171" y="863"/>
                  </a:lnTo>
                  <a:lnTo>
                    <a:pt x="1171" y="863"/>
                  </a:lnTo>
                  <a:lnTo>
                    <a:pt x="1168" y="866"/>
                  </a:lnTo>
                  <a:lnTo>
                    <a:pt x="1168" y="875"/>
                  </a:lnTo>
                  <a:lnTo>
                    <a:pt x="1165" y="881"/>
                  </a:lnTo>
                  <a:lnTo>
                    <a:pt x="1138" y="903"/>
                  </a:lnTo>
                  <a:lnTo>
                    <a:pt x="1128" y="909"/>
                  </a:lnTo>
                  <a:lnTo>
                    <a:pt x="1095" y="915"/>
                  </a:lnTo>
                  <a:lnTo>
                    <a:pt x="1068" y="924"/>
                  </a:lnTo>
                  <a:lnTo>
                    <a:pt x="1062" y="927"/>
                  </a:lnTo>
                  <a:lnTo>
                    <a:pt x="1052" y="939"/>
                  </a:lnTo>
                  <a:lnTo>
                    <a:pt x="1043" y="942"/>
                  </a:lnTo>
                  <a:lnTo>
                    <a:pt x="1040" y="945"/>
                  </a:lnTo>
                  <a:lnTo>
                    <a:pt x="1040" y="948"/>
                  </a:lnTo>
                  <a:lnTo>
                    <a:pt x="1025" y="948"/>
                  </a:lnTo>
                  <a:lnTo>
                    <a:pt x="1022" y="951"/>
                  </a:lnTo>
                  <a:lnTo>
                    <a:pt x="1019" y="954"/>
                  </a:lnTo>
                  <a:lnTo>
                    <a:pt x="1016" y="960"/>
                  </a:lnTo>
                  <a:lnTo>
                    <a:pt x="1010" y="966"/>
                  </a:lnTo>
                  <a:lnTo>
                    <a:pt x="1001" y="973"/>
                  </a:lnTo>
                  <a:lnTo>
                    <a:pt x="1001" y="976"/>
                  </a:lnTo>
                  <a:lnTo>
                    <a:pt x="995" y="982"/>
                  </a:lnTo>
                  <a:lnTo>
                    <a:pt x="995" y="982"/>
                  </a:lnTo>
                  <a:lnTo>
                    <a:pt x="992" y="982"/>
                  </a:lnTo>
                  <a:lnTo>
                    <a:pt x="992" y="982"/>
                  </a:lnTo>
                  <a:lnTo>
                    <a:pt x="989" y="985"/>
                  </a:lnTo>
                  <a:lnTo>
                    <a:pt x="989" y="991"/>
                  </a:lnTo>
                  <a:lnTo>
                    <a:pt x="989" y="994"/>
                  </a:lnTo>
                  <a:lnTo>
                    <a:pt x="992" y="1000"/>
                  </a:lnTo>
                  <a:lnTo>
                    <a:pt x="995" y="1003"/>
                  </a:lnTo>
                  <a:lnTo>
                    <a:pt x="1013" y="1021"/>
                  </a:lnTo>
                  <a:lnTo>
                    <a:pt x="1016" y="1030"/>
                  </a:lnTo>
                  <a:lnTo>
                    <a:pt x="1019" y="1036"/>
                  </a:lnTo>
                  <a:lnTo>
                    <a:pt x="1019" y="1036"/>
                  </a:lnTo>
                  <a:lnTo>
                    <a:pt x="1019" y="1039"/>
                  </a:lnTo>
                  <a:lnTo>
                    <a:pt x="1022" y="1042"/>
                  </a:lnTo>
                  <a:lnTo>
                    <a:pt x="1028" y="1049"/>
                  </a:lnTo>
                  <a:lnTo>
                    <a:pt x="1034" y="1052"/>
                  </a:lnTo>
                  <a:lnTo>
                    <a:pt x="1034" y="1055"/>
                  </a:lnTo>
                  <a:lnTo>
                    <a:pt x="1040" y="1058"/>
                  </a:lnTo>
                  <a:lnTo>
                    <a:pt x="1049" y="1079"/>
                  </a:lnTo>
                  <a:lnTo>
                    <a:pt x="1055" y="1088"/>
                  </a:lnTo>
                  <a:lnTo>
                    <a:pt x="1055" y="1088"/>
                  </a:lnTo>
                  <a:lnTo>
                    <a:pt x="1037" y="1115"/>
                  </a:lnTo>
                  <a:lnTo>
                    <a:pt x="1037" y="1118"/>
                  </a:lnTo>
                  <a:lnTo>
                    <a:pt x="1037" y="1121"/>
                  </a:lnTo>
                  <a:lnTo>
                    <a:pt x="1037" y="1125"/>
                  </a:lnTo>
                  <a:lnTo>
                    <a:pt x="1037" y="1128"/>
                  </a:lnTo>
                  <a:lnTo>
                    <a:pt x="1034" y="1128"/>
                  </a:lnTo>
                  <a:lnTo>
                    <a:pt x="1034" y="1128"/>
                  </a:lnTo>
                  <a:lnTo>
                    <a:pt x="1034" y="1128"/>
                  </a:lnTo>
                  <a:lnTo>
                    <a:pt x="1034" y="1128"/>
                  </a:lnTo>
                  <a:lnTo>
                    <a:pt x="1028" y="1137"/>
                  </a:lnTo>
                  <a:lnTo>
                    <a:pt x="1034" y="1140"/>
                  </a:lnTo>
                  <a:lnTo>
                    <a:pt x="1049" y="1143"/>
                  </a:lnTo>
                  <a:lnTo>
                    <a:pt x="1052" y="1143"/>
                  </a:lnTo>
                  <a:lnTo>
                    <a:pt x="1058" y="1140"/>
                  </a:lnTo>
                  <a:lnTo>
                    <a:pt x="1062" y="1140"/>
                  </a:lnTo>
                  <a:lnTo>
                    <a:pt x="1068" y="1143"/>
                  </a:lnTo>
                  <a:lnTo>
                    <a:pt x="1071" y="1146"/>
                  </a:lnTo>
                  <a:lnTo>
                    <a:pt x="1074" y="1155"/>
                  </a:lnTo>
                  <a:lnTo>
                    <a:pt x="1077" y="1161"/>
                  </a:lnTo>
                  <a:lnTo>
                    <a:pt x="1077" y="1167"/>
                  </a:lnTo>
                  <a:lnTo>
                    <a:pt x="1077" y="1170"/>
                  </a:lnTo>
                  <a:lnTo>
                    <a:pt x="1077" y="1176"/>
                  </a:lnTo>
                  <a:lnTo>
                    <a:pt x="1077" y="1176"/>
                  </a:lnTo>
                  <a:lnTo>
                    <a:pt x="1074" y="1185"/>
                  </a:lnTo>
                  <a:lnTo>
                    <a:pt x="1074" y="1185"/>
                  </a:lnTo>
                  <a:lnTo>
                    <a:pt x="1068" y="1191"/>
                  </a:lnTo>
                  <a:lnTo>
                    <a:pt x="1068" y="1191"/>
                  </a:lnTo>
                  <a:lnTo>
                    <a:pt x="1068" y="1200"/>
                  </a:lnTo>
                  <a:lnTo>
                    <a:pt x="1068" y="1200"/>
                  </a:lnTo>
                  <a:lnTo>
                    <a:pt x="1068" y="1200"/>
                  </a:lnTo>
                  <a:lnTo>
                    <a:pt x="1065" y="1207"/>
                  </a:lnTo>
                  <a:lnTo>
                    <a:pt x="1065" y="1207"/>
                  </a:lnTo>
                  <a:lnTo>
                    <a:pt x="1065" y="1213"/>
                  </a:lnTo>
                  <a:lnTo>
                    <a:pt x="1065" y="1216"/>
                  </a:lnTo>
                  <a:lnTo>
                    <a:pt x="1065" y="1219"/>
                  </a:lnTo>
                  <a:lnTo>
                    <a:pt x="1068" y="1222"/>
                  </a:lnTo>
                  <a:lnTo>
                    <a:pt x="1068" y="1222"/>
                  </a:lnTo>
                  <a:lnTo>
                    <a:pt x="1068" y="1225"/>
                  </a:lnTo>
                  <a:lnTo>
                    <a:pt x="1058" y="1234"/>
                  </a:lnTo>
                  <a:lnTo>
                    <a:pt x="1058" y="1237"/>
                  </a:lnTo>
                  <a:lnTo>
                    <a:pt x="1055" y="1237"/>
                  </a:lnTo>
                  <a:lnTo>
                    <a:pt x="1052" y="1237"/>
                  </a:lnTo>
                  <a:lnTo>
                    <a:pt x="1052" y="1234"/>
                  </a:lnTo>
                  <a:lnTo>
                    <a:pt x="1049" y="1234"/>
                  </a:lnTo>
                  <a:lnTo>
                    <a:pt x="1046" y="1234"/>
                  </a:lnTo>
                  <a:lnTo>
                    <a:pt x="1046" y="1234"/>
                  </a:lnTo>
                  <a:lnTo>
                    <a:pt x="1043" y="1234"/>
                  </a:lnTo>
                  <a:lnTo>
                    <a:pt x="1040" y="1234"/>
                  </a:lnTo>
                  <a:lnTo>
                    <a:pt x="1028" y="1225"/>
                  </a:lnTo>
                  <a:lnTo>
                    <a:pt x="1016" y="1210"/>
                  </a:lnTo>
                  <a:lnTo>
                    <a:pt x="1013" y="1210"/>
                  </a:lnTo>
                  <a:lnTo>
                    <a:pt x="1010" y="1207"/>
                  </a:lnTo>
                  <a:lnTo>
                    <a:pt x="1007" y="1207"/>
                  </a:lnTo>
                  <a:lnTo>
                    <a:pt x="1001" y="1204"/>
                  </a:lnTo>
                  <a:lnTo>
                    <a:pt x="998" y="1191"/>
                  </a:lnTo>
                  <a:lnTo>
                    <a:pt x="1001" y="1182"/>
                  </a:lnTo>
                  <a:lnTo>
                    <a:pt x="1010" y="1179"/>
                  </a:lnTo>
                  <a:lnTo>
                    <a:pt x="1004" y="1176"/>
                  </a:lnTo>
                  <a:lnTo>
                    <a:pt x="998" y="1170"/>
                  </a:lnTo>
                  <a:lnTo>
                    <a:pt x="992" y="1164"/>
                  </a:lnTo>
                  <a:lnTo>
                    <a:pt x="995" y="1158"/>
                  </a:lnTo>
                  <a:lnTo>
                    <a:pt x="992" y="1158"/>
                  </a:lnTo>
                  <a:lnTo>
                    <a:pt x="976" y="1155"/>
                  </a:lnTo>
                  <a:lnTo>
                    <a:pt x="967" y="1155"/>
                  </a:lnTo>
                  <a:lnTo>
                    <a:pt x="958" y="1158"/>
                  </a:lnTo>
                  <a:lnTo>
                    <a:pt x="952" y="1161"/>
                  </a:lnTo>
                  <a:lnTo>
                    <a:pt x="940" y="1170"/>
                  </a:lnTo>
                  <a:lnTo>
                    <a:pt x="937" y="1173"/>
                  </a:lnTo>
                  <a:lnTo>
                    <a:pt x="931" y="1173"/>
                  </a:lnTo>
                  <a:lnTo>
                    <a:pt x="925" y="1173"/>
                  </a:lnTo>
                  <a:lnTo>
                    <a:pt x="922" y="1170"/>
                  </a:lnTo>
                  <a:lnTo>
                    <a:pt x="912" y="1164"/>
                  </a:lnTo>
                  <a:lnTo>
                    <a:pt x="912" y="1164"/>
                  </a:lnTo>
                  <a:lnTo>
                    <a:pt x="909" y="1161"/>
                  </a:lnTo>
                  <a:lnTo>
                    <a:pt x="906" y="1152"/>
                  </a:lnTo>
                  <a:lnTo>
                    <a:pt x="906" y="1149"/>
                  </a:lnTo>
                  <a:lnTo>
                    <a:pt x="903" y="1149"/>
                  </a:lnTo>
                  <a:lnTo>
                    <a:pt x="891" y="1152"/>
                  </a:lnTo>
                  <a:lnTo>
                    <a:pt x="888" y="1152"/>
                  </a:lnTo>
                  <a:lnTo>
                    <a:pt x="873" y="1149"/>
                  </a:lnTo>
                  <a:lnTo>
                    <a:pt x="867" y="1152"/>
                  </a:lnTo>
                  <a:lnTo>
                    <a:pt x="861" y="1155"/>
                  </a:lnTo>
                  <a:lnTo>
                    <a:pt x="858" y="1155"/>
                  </a:lnTo>
                  <a:lnTo>
                    <a:pt x="855" y="1152"/>
                  </a:lnTo>
                  <a:lnTo>
                    <a:pt x="855" y="1146"/>
                  </a:lnTo>
                  <a:lnTo>
                    <a:pt x="855" y="1146"/>
                  </a:lnTo>
                  <a:lnTo>
                    <a:pt x="858" y="1143"/>
                  </a:lnTo>
                  <a:lnTo>
                    <a:pt x="858" y="1140"/>
                  </a:lnTo>
                  <a:lnTo>
                    <a:pt x="858" y="1134"/>
                  </a:lnTo>
                  <a:lnTo>
                    <a:pt x="858" y="1134"/>
                  </a:lnTo>
                  <a:lnTo>
                    <a:pt x="858" y="1134"/>
                  </a:lnTo>
                  <a:lnTo>
                    <a:pt x="855" y="1134"/>
                  </a:lnTo>
                  <a:lnTo>
                    <a:pt x="852" y="1137"/>
                  </a:lnTo>
                  <a:lnTo>
                    <a:pt x="845" y="1143"/>
                  </a:lnTo>
                  <a:lnTo>
                    <a:pt x="842" y="1143"/>
                  </a:lnTo>
                  <a:lnTo>
                    <a:pt x="842" y="1146"/>
                  </a:lnTo>
                  <a:lnTo>
                    <a:pt x="842" y="1149"/>
                  </a:lnTo>
                  <a:lnTo>
                    <a:pt x="845" y="1152"/>
                  </a:lnTo>
                  <a:lnTo>
                    <a:pt x="845" y="1155"/>
                  </a:lnTo>
                  <a:lnTo>
                    <a:pt x="849" y="1155"/>
                  </a:lnTo>
                  <a:lnTo>
                    <a:pt x="849" y="1158"/>
                  </a:lnTo>
                  <a:lnTo>
                    <a:pt x="849" y="1167"/>
                  </a:lnTo>
                  <a:lnTo>
                    <a:pt x="849" y="1170"/>
                  </a:lnTo>
                  <a:lnTo>
                    <a:pt x="849" y="1173"/>
                  </a:lnTo>
                  <a:lnTo>
                    <a:pt x="839" y="1182"/>
                  </a:lnTo>
                  <a:lnTo>
                    <a:pt x="839" y="1182"/>
                  </a:lnTo>
                  <a:lnTo>
                    <a:pt x="779" y="1179"/>
                  </a:lnTo>
                  <a:lnTo>
                    <a:pt x="757" y="1185"/>
                  </a:lnTo>
                  <a:lnTo>
                    <a:pt x="754" y="1185"/>
                  </a:lnTo>
                  <a:lnTo>
                    <a:pt x="751" y="1194"/>
                  </a:lnTo>
                  <a:lnTo>
                    <a:pt x="748" y="1194"/>
                  </a:lnTo>
                  <a:lnTo>
                    <a:pt x="733" y="1191"/>
                  </a:lnTo>
                  <a:lnTo>
                    <a:pt x="712" y="1191"/>
                  </a:lnTo>
                  <a:lnTo>
                    <a:pt x="699" y="1188"/>
                  </a:lnTo>
                  <a:lnTo>
                    <a:pt x="696" y="1188"/>
                  </a:lnTo>
                  <a:lnTo>
                    <a:pt x="693" y="1188"/>
                  </a:lnTo>
                  <a:lnTo>
                    <a:pt x="687" y="1197"/>
                  </a:lnTo>
                  <a:lnTo>
                    <a:pt x="684" y="1200"/>
                  </a:lnTo>
                  <a:lnTo>
                    <a:pt x="684" y="1210"/>
                  </a:lnTo>
                  <a:lnTo>
                    <a:pt x="681" y="1213"/>
                  </a:lnTo>
                  <a:lnTo>
                    <a:pt x="678" y="1219"/>
                  </a:lnTo>
                  <a:lnTo>
                    <a:pt x="672" y="1222"/>
                  </a:lnTo>
                  <a:lnTo>
                    <a:pt x="660" y="1222"/>
                  </a:lnTo>
                  <a:lnTo>
                    <a:pt x="654" y="1222"/>
                  </a:lnTo>
                  <a:lnTo>
                    <a:pt x="648" y="1219"/>
                  </a:lnTo>
                  <a:lnTo>
                    <a:pt x="642" y="1222"/>
                  </a:lnTo>
                  <a:lnTo>
                    <a:pt x="629" y="1234"/>
                  </a:lnTo>
                  <a:lnTo>
                    <a:pt x="632" y="1237"/>
                  </a:lnTo>
                  <a:lnTo>
                    <a:pt x="636" y="1237"/>
                  </a:lnTo>
                  <a:lnTo>
                    <a:pt x="636" y="1240"/>
                  </a:lnTo>
                  <a:lnTo>
                    <a:pt x="632" y="1246"/>
                  </a:lnTo>
                  <a:lnTo>
                    <a:pt x="629" y="1246"/>
                  </a:lnTo>
                  <a:lnTo>
                    <a:pt x="617" y="1246"/>
                  </a:lnTo>
                  <a:lnTo>
                    <a:pt x="611" y="1249"/>
                  </a:lnTo>
                  <a:lnTo>
                    <a:pt x="608" y="1252"/>
                  </a:lnTo>
                  <a:lnTo>
                    <a:pt x="605" y="1258"/>
                  </a:lnTo>
                  <a:lnTo>
                    <a:pt x="599" y="1261"/>
                  </a:lnTo>
                  <a:lnTo>
                    <a:pt x="596" y="1264"/>
                  </a:lnTo>
                  <a:lnTo>
                    <a:pt x="587" y="1264"/>
                  </a:lnTo>
                  <a:lnTo>
                    <a:pt x="590" y="1252"/>
                  </a:lnTo>
                  <a:lnTo>
                    <a:pt x="584" y="1252"/>
                  </a:lnTo>
                  <a:lnTo>
                    <a:pt x="578" y="1252"/>
                  </a:lnTo>
                  <a:lnTo>
                    <a:pt x="559" y="1264"/>
                  </a:lnTo>
                  <a:lnTo>
                    <a:pt x="553" y="1267"/>
                  </a:lnTo>
                  <a:lnTo>
                    <a:pt x="526" y="1264"/>
                  </a:lnTo>
                  <a:lnTo>
                    <a:pt x="523" y="1264"/>
                  </a:lnTo>
                  <a:lnTo>
                    <a:pt x="520" y="1258"/>
                  </a:lnTo>
                  <a:lnTo>
                    <a:pt x="520" y="1258"/>
                  </a:lnTo>
                  <a:lnTo>
                    <a:pt x="523" y="1255"/>
                  </a:lnTo>
                  <a:lnTo>
                    <a:pt x="523" y="1255"/>
                  </a:lnTo>
                  <a:lnTo>
                    <a:pt x="523" y="1252"/>
                  </a:lnTo>
                  <a:lnTo>
                    <a:pt x="523" y="1249"/>
                  </a:lnTo>
                  <a:lnTo>
                    <a:pt x="508" y="1234"/>
                  </a:lnTo>
                  <a:lnTo>
                    <a:pt x="496" y="1228"/>
                  </a:lnTo>
                  <a:lnTo>
                    <a:pt x="493" y="1225"/>
                  </a:lnTo>
                  <a:lnTo>
                    <a:pt x="502" y="1219"/>
                  </a:lnTo>
                  <a:lnTo>
                    <a:pt x="505" y="1219"/>
                  </a:lnTo>
                  <a:lnTo>
                    <a:pt x="499" y="1213"/>
                  </a:lnTo>
                  <a:lnTo>
                    <a:pt x="496" y="1213"/>
                  </a:lnTo>
                  <a:lnTo>
                    <a:pt x="493" y="1213"/>
                  </a:lnTo>
                  <a:lnTo>
                    <a:pt x="486" y="1213"/>
                  </a:lnTo>
                  <a:lnTo>
                    <a:pt x="477" y="1216"/>
                  </a:lnTo>
                  <a:lnTo>
                    <a:pt x="468" y="1219"/>
                  </a:lnTo>
                  <a:lnTo>
                    <a:pt x="468" y="1219"/>
                  </a:lnTo>
                  <a:lnTo>
                    <a:pt x="465" y="1216"/>
                  </a:lnTo>
                  <a:lnTo>
                    <a:pt x="465" y="1213"/>
                  </a:lnTo>
                  <a:lnTo>
                    <a:pt x="465" y="1213"/>
                  </a:lnTo>
                  <a:lnTo>
                    <a:pt x="429" y="1200"/>
                  </a:lnTo>
                  <a:lnTo>
                    <a:pt x="423" y="1200"/>
                  </a:lnTo>
                  <a:lnTo>
                    <a:pt x="419" y="1200"/>
                  </a:lnTo>
                  <a:lnTo>
                    <a:pt x="413" y="1210"/>
                  </a:lnTo>
                  <a:lnTo>
                    <a:pt x="410" y="1213"/>
                  </a:lnTo>
                  <a:lnTo>
                    <a:pt x="407" y="1213"/>
                  </a:lnTo>
                  <a:lnTo>
                    <a:pt x="395" y="1210"/>
                  </a:lnTo>
                  <a:lnTo>
                    <a:pt x="392" y="1210"/>
                  </a:lnTo>
                  <a:lnTo>
                    <a:pt x="389" y="1207"/>
                  </a:lnTo>
                  <a:lnTo>
                    <a:pt x="389" y="1207"/>
                  </a:lnTo>
                  <a:lnTo>
                    <a:pt x="389" y="1204"/>
                  </a:lnTo>
                  <a:lnTo>
                    <a:pt x="389" y="1200"/>
                  </a:lnTo>
                  <a:lnTo>
                    <a:pt x="389" y="1197"/>
                  </a:lnTo>
                  <a:lnTo>
                    <a:pt x="392" y="1197"/>
                  </a:lnTo>
                  <a:lnTo>
                    <a:pt x="389" y="1191"/>
                  </a:lnTo>
                  <a:lnTo>
                    <a:pt x="389" y="1191"/>
                  </a:lnTo>
                  <a:lnTo>
                    <a:pt x="386" y="1191"/>
                  </a:lnTo>
                  <a:lnTo>
                    <a:pt x="383" y="1194"/>
                  </a:lnTo>
                  <a:lnTo>
                    <a:pt x="377" y="1194"/>
                  </a:lnTo>
                  <a:lnTo>
                    <a:pt x="380" y="1197"/>
                  </a:lnTo>
                  <a:lnTo>
                    <a:pt x="380" y="1204"/>
                  </a:lnTo>
                  <a:lnTo>
                    <a:pt x="383" y="1207"/>
                  </a:lnTo>
                  <a:lnTo>
                    <a:pt x="383" y="1210"/>
                  </a:lnTo>
                  <a:lnTo>
                    <a:pt x="380" y="1225"/>
                  </a:lnTo>
                  <a:lnTo>
                    <a:pt x="383" y="1228"/>
                  </a:lnTo>
                  <a:lnTo>
                    <a:pt x="386" y="1231"/>
                  </a:lnTo>
                  <a:lnTo>
                    <a:pt x="386" y="1234"/>
                  </a:lnTo>
                  <a:lnTo>
                    <a:pt x="389" y="1240"/>
                  </a:lnTo>
                  <a:lnTo>
                    <a:pt x="389" y="1246"/>
                  </a:lnTo>
                  <a:lnTo>
                    <a:pt x="386" y="1255"/>
                  </a:lnTo>
                  <a:lnTo>
                    <a:pt x="383" y="1264"/>
                  </a:lnTo>
                  <a:lnTo>
                    <a:pt x="377" y="1270"/>
                  </a:lnTo>
                  <a:lnTo>
                    <a:pt x="374" y="1270"/>
                  </a:lnTo>
                  <a:lnTo>
                    <a:pt x="371" y="1273"/>
                  </a:lnTo>
                  <a:lnTo>
                    <a:pt x="368" y="1273"/>
                  </a:lnTo>
                  <a:lnTo>
                    <a:pt x="365" y="1276"/>
                  </a:lnTo>
                  <a:lnTo>
                    <a:pt x="359" y="1289"/>
                  </a:lnTo>
                  <a:lnTo>
                    <a:pt x="356" y="1295"/>
                  </a:lnTo>
                  <a:lnTo>
                    <a:pt x="350" y="1301"/>
                  </a:lnTo>
                  <a:lnTo>
                    <a:pt x="337" y="1307"/>
                  </a:lnTo>
                  <a:lnTo>
                    <a:pt x="331" y="1310"/>
                  </a:lnTo>
                  <a:lnTo>
                    <a:pt x="316" y="1310"/>
                  </a:lnTo>
                  <a:lnTo>
                    <a:pt x="313" y="1313"/>
                  </a:lnTo>
                  <a:lnTo>
                    <a:pt x="310" y="1310"/>
                  </a:lnTo>
                  <a:lnTo>
                    <a:pt x="310" y="1310"/>
                  </a:lnTo>
                  <a:lnTo>
                    <a:pt x="313" y="1304"/>
                  </a:lnTo>
                  <a:lnTo>
                    <a:pt x="316" y="1304"/>
                  </a:lnTo>
                  <a:lnTo>
                    <a:pt x="319" y="1304"/>
                  </a:lnTo>
                  <a:lnTo>
                    <a:pt x="319" y="1301"/>
                  </a:lnTo>
                  <a:lnTo>
                    <a:pt x="319" y="1298"/>
                  </a:lnTo>
                  <a:lnTo>
                    <a:pt x="319" y="1298"/>
                  </a:lnTo>
                  <a:lnTo>
                    <a:pt x="319" y="1295"/>
                  </a:lnTo>
                  <a:lnTo>
                    <a:pt x="325" y="1280"/>
                  </a:lnTo>
                  <a:lnTo>
                    <a:pt x="325" y="1273"/>
                  </a:lnTo>
                  <a:lnTo>
                    <a:pt x="319" y="1270"/>
                  </a:lnTo>
                  <a:lnTo>
                    <a:pt x="307" y="1273"/>
                  </a:lnTo>
                  <a:lnTo>
                    <a:pt x="304" y="1276"/>
                  </a:lnTo>
                  <a:lnTo>
                    <a:pt x="304" y="1276"/>
                  </a:lnTo>
                  <a:lnTo>
                    <a:pt x="304" y="1276"/>
                  </a:lnTo>
                  <a:lnTo>
                    <a:pt x="301" y="1273"/>
                  </a:lnTo>
                  <a:lnTo>
                    <a:pt x="298" y="1273"/>
                  </a:lnTo>
                  <a:lnTo>
                    <a:pt x="295" y="1276"/>
                  </a:lnTo>
                  <a:lnTo>
                    <a:pt x="292" y="1276"/>
                  </a:lnTo>
                  <a:lnTo>
                    <a:pt x="292" y="1276"/>
                  </a:lnTo>
                  <a:lnTo>
                    <a:pt x="289" y="1276"/>
                  </a:lnTo>
                  <a:lnTo>
                    <a:pt x="289" y="1270"/>
                  </a:lnTo>
                  <a:lnTo>
                    <a:pt x="286" y="1267"/>
                  </a:lnTo>
                  <a:lnTo>
                    <a:pt x="286" y="1264"/>
                  </a:lnTo>
                  <a:lnTo>
                    <a:pt x="283" y="1261"/>
                  </a:lnTo>
                  <a:lnTo>
                    <a:pt x="289" y="1255"/>
                  </a:lnTo>
                  <a:lnTo>
                    <a:pt x="292" y="1252"/>
                  </a:lnTo>
                  <a:lnTo>
                    <a:pt x="289" y="1246"/>
                  </a:lnTo>
                  <a:lnTo>
                    <a:pt x="276" y="1228"/>
                  </a:lnTo>
                  <a:lnTo>
                    <a:pt x="273" y="1228"/>
                  </a:lnTo>
                  <a:lnTo>
                    <a:pt x="270" y="1231"/>
                  </a:lnTo>
                  <a:lnTo>
                    <a:pt x="267" y="1231"/>
                  </a:lnTo>
                  <a:lnTo>
                    <a:pt x="264" y="1231"/>
                  </a:lnTo>
                  <a:lnTo>
                    <a:pt x="264" y="1228"/>
                  </a:lnTo>
                  <a:lnTo>
                    <a:pt x="264" y="1228"/>
                  </a:lnTo>
                  <a:lnTo>
                    <a:pt x="264" y="1225"/>
                  </a:lnTo>
                  <a:lnTo>
                    <a:pt x="261" y="1222"/>
                  </a:lnTo>
                  <a:lnTo>
                    <a:pt x="258" y="1219"/>
                  </a:lnTo>
                  <a:lnTo>
                    <a:pt x="255" y="1213"/>
                  </a:lnTo>
                  <a:lnTo>
                    <a:pt x="255" y="1207"/>
                  </a:lnTo>
                  <a:lnTo>
                    <a:pt x="252" y="1210"/>
                  </a:lnTo>
                  <a:lnTo>
                    <a:pt x="249" y="1210"/>
                  </a:lnTo>
                  <a:lnTo>
                    <a:pt x="240" y="1210"/>
                  </a:lnTo>
                  <a:lnTo>
                    <a:pt x="234" y="1207"/>
                  </a:lnTo>
                  <a:lnTo>
                    <a:pt x="231" y="1207"/>
                  </a:lnTo>
                  <a:lnTo>
                    <a:pt x="228" y="1210"/>
                  </a:lnTo>
                  <a:lnTo>
                    <a:pt x="225" y="1210"/>
                  </a:lnTo>
                  <a:lnTo>
                    <a:pt x="222" y="1207"/>
                  </a:lnTo>
                  <a:lnTo>
                    <a:pt x="219" y="1204"/>
                  </a:lnTo>
                  <a:lnTo>
                    <a:pt x="219" y="1197"/>
                  </a:lnTo>
                  <a:lnTo>
                    <a:pt x="219" y="1194"/>
                  </a:lnTo>
                  <a:lnTo>
                    <a:pt x="216" y="1191"/>
                  </a:lnTo>
                  <a:lnTo>
                    <a:pt x="213" y="1188"/>
                  </a:lnTo>
                  <a:lnTo>
                    <a:pt x="210" y="1188"/>
                  </a:lnTo>
                  <a:lnTo>
                    <a:pt x="203" y="1191"/>
                  </a:lnTo>
                  <a:lnTo>
                    <a:pt x="197" y="1197"/>
                  </a:lnTo>
                  <a:lnTo>
                    <a:pt x="194" y="1207"/>
                  </a:lnTo>
                  <a:lnTo>
                    <a:pt x="191" y="1210"/>
                  </a:lnTo>
                  <a:lnTo>
                    <a:pt x="185" y="1216"/>
                  </a:lnTo>
                  <a:lnTo>
                    <a:pt x="167" y="1216"/>
                  </a:lnTo>
                  <a:lnTo>
                    <a:pt x="152" y="1210"/>
                  </a:lnTo>
                  <a:lnTo>
                    <a:pt x="152" y="1210"/>
                  </a:lnTo>
                  <a:lnTo>
                    <a:pt x="164" y="1194"/>
                  </a:lnTo>
                  <a:lnTo>
                    <a:pt x="167" y="1188"/>
                  </a:lnTo>
                  <a:lnTo>
                    <a:pt x="167" y="1188"/>
                  </a:lnTo>
                  <a:lnTo>
                    <a:pt x="170" y="1188"/>
                  </a:lnTo>
                  <a:lnTo>
                    <a:pt x="176" y="1188"/>
                  </a:lnTo>
                  <a:lnTo>
                    <a:pt x="179" y="1185"/>
                  </a:lnTo>
                  <a:lnTo>
                    <a:pt x="179" y="1185"/>
                  </a:lnTo>
                  <a:lnTo>
                    <a:pt x="179" y="1185"/>
                  </a:lnTo>
                  <a:lnTo>
                    <a:pt x="179" y="1185"/>
                  </a:lnTo>
                  <a:lnTo>
                    <a:pt x="182" y="1182"/>
                  </a:lnTo>
                  <a:lnTo>
                    <a:pt x="185" y="1179"/>
                  </a:lnTo>
                  <a:lnTo>
                    <a:pt x="188" y="1179"/>
                  </a:lnTo>
                  <a:lnTo>
                    <a:pt x="194" y="1182"/>
                  </a:lnTo>
                  <a:lnTo>
                    <a:pt x="206" y="1176"/>
                  </a:lnTo>
                  <a:lnTo>
                    <a:pt x="225" y="1158"/>
                  </a:lnTo>
                  <a:lnTo>
                    <a:pt x="231" y="1158"/>
                  </a:lnTo>
                  <a:lnTo>
                    <a:pt x="234" y="1155"/>
                  </a:lnTo>
                  <a:lnTo>
                    <a:pt x="237" y="1155"/>
                  </a:lnTo>
                  <a:lnTo>
                    <a:pt x="246" y="1161"/>
                  </a:lnTo>
                  <a:lnTo>
                    <a:pt x="252" y="1161"/>
                  </a:lnTo>
                  <a:lnTo>
                    <a:pt x="258" y="1161"/>
                  </a:lnTo>
                  <a:lnTo>
                    <a:pt x="261" y="1161"/>
                  </a:lnTo>
                  <a:lnTo>
                    <a:pt x="267" y="1158"/>
                  </a:lnTo>
                  <a:lnTo>
                    <a:pt x="273" y="1155"/>
                  </a:lnTo>
                  <a:lnTo>
                    <a:pt x="280" y="1155"/>
                  </a:lnTo>
                  <a:lnTo>
                    <a:pt x="283" y="1155"/>
                  </a:lnTo>
                  <a:lnTo>
                    <a:pt x="283" y="1155"/>
                  </a:lnTo>
                  <a:lnTo>
                    <a:pt x="286" y="1155"/>
                  </a:lnTo>
                  <a:lnTo>
                    <a:pt x="286" y="1155"/>
                  </a:lnTo>
                  <a:lnTo>
                    <a:pt x="286" y="1161"/>
                  </a:lnTo>
                  <a:lnTo>
                    <a:pt x="289" y="1161"/>
                  </a:lnTo>
                  <a:lnTo>
                    <a:pt x="289" y="1164"/>
                  </a:lnTo>
                  <a:lnTo>
                    <a:pt x="292" y="1161"/>
                  </a:lnTo>
                  <a:lnTo>
                    <a:pt x="292" y="1158"/>
                  </a:lnTo>
                  <a:lnTo>
                    <a:pt x="292" y="1155"/>
                  </a:lnTo>
                  <a:lnTo>
                    <a:pt x="295" y="1155"/>
                  </a:lnTo>
                  <a:lnTo>
                    <a:pt x="295" y="1155"/>
                  </a:lnTo>
                  <a:lnTo>
                    <a:pt x="295" y="1155"/>
                  </a:lnTo>
                  <a:lnTo>
                    <a:pt x="298" y="1155"/>
                  </a:lnTo>
                  <a:lnTo>
                    <a:pt x="301" y="1155"/>
                  </a:lnTo>
                  <a:lnTo>
                    <a:pt x="301" y="1155"/>
                  </a:lnTo>
                  <a:lnTo>
                    <a:pt x="304" y="1155"/>
                  </a:lnTo>
                  <a:lnTo>
                    <a:pt x="304" y="1155"/>
                  </a:lnTo>
                  <a:lnTo>
                    <a:pt x="304" y="1152"/>
                  </a:lnTo>
                  <a:lnTo>
                    <a:pt x="304" y="1152"/>
                  </a:lnTo>
                  <a:lnTo>
                    <a:pt x="304" y="1149"/>
                  </a:lnTo>
                  <a:lnTo>
                    <a:pt x="304" y="1149"/>
                  </a:lnTo>
                  <a:lnTo>
                    <a:pt x="304" y="1146"/>
                  </a:lnTo>
                  <a:lnTo>
                    <a:pt x="301" y="1143"/>
                  </a:lnTo>
                  <a:lnTo>
                    <a:pt x="301" y="1134"/>
                  </a:lnTo>
                  <a:lnTo>
                    <a:pt x="301" y="1125"/>
                  </a:lnTo>
                  <a:lnTo>
                    <a:pt x="301" y="1121"/>
                  </a:lnTo>
                  <a:lnTo>
                    <a:pt x="301" y="1121"/>
                  </a:lnTo>
                  <a:lnTo>
                    <a:pt x="301" y="1118"/>
                  </a:lnTo>
                  <a:lnTo>
                    <a:pt x="298" y="1118"/>
                  </a:lnTo>
                  <a:lnTo>
                    <a:pt x="298" y="1118"/>
                  </a:lnTo>
                  <a:lnTo>
                    <a:pt x="295" y="1118"/>
                  </a:lnTo>
                  <a:lnTo>
                    <a:pt x="295" y="1118"/>
                  </a:lnTo>
                  <a:lnTo>
                    <a:pt x="295" y="1115"/>
                  </a:lnTo>
                  <a:lnTo>
                    <a:pt x="295" y="1115"/>
                  </a:lnTo>
                  <a:lnTo>
                    <a:pt x="292" y="1112"/>
                  </a:lnTo>
                  <a:lnTo>
                    <a:pt x="292" y="1112"/>
                  </a:lnTo>
                  <a:lnTo>
                    <a:pt x="292" y="1112"/>
                  </a:lnTo>
                  <a:lnTo>
                    <a:pt x="292" y="1109"/>
                  </a:lnTo>
                  <a:lnTo>
                    <a:pt x="292" y="1106"/>
                  </a:lnTo>
                  <a:lnTo>
                    <a:pt x="292" y="1106"/>
                  </a:lnTo>
                  <a:lnTo>
                    <a:pt x="292" y="1106"/>
                  </a:lnTo>
                  <a:lnTo>
                    <a:pt x="295" y="1106"/>
                  </a:lnTo>
                  <a:lnTo>
                    <a:pt x="298" y="1106"/>
                  </a:lnTo>
                  <a:lnTo>
                    <a:pt x="298" y="1106"/>
                  </a:lnTo>
                  <a:lnTo>
                    <a:pt x="301" y="1103"/>
                  </a:lnTo>
                  <a:lnTo>
                    <a:pt x="301" y="1103"/>
                  </a:lnTo>
                  <a:lnTo>
                    <a:pt x="301" y="1103"/>
                  </a:lnTo>
                  <a:lnTo>
                    <a:pt x="301" y="1100"/>
                  </a:lnTo>
                  <a:lnTo>
                    <a:pt x="301" y="1100"/>
                  </a:lnTo>
                  <a:lnTo>
                    <a:pt x="301" y="1100"/>
                  </a:lnTo>
                  <a:lnTo>
                    <a:pt x="304" y="1100"/>
                  </a:lnTo>
                  <a:lnTo>
                    <a:pt x="298" y="1088"/>
                  </a:lnTo>
                  <a:lnTo>
                    <a:pt x="298" y="1085"/>
                  </a:lnTo>
                  <a:lnTo>
                    <a:pt x="298" y="1085"/>
                  </a:lnTo>
                  <a:lnTo>
                    <a:pt x="298" y="1082"/>
                  </a:lnTo>
                  <a:lnTo>
                    <a:pt x="295" y="1082"/>
                  </a:lnTo>
                  <a:lnTo>
                    <a:pt x="295" y="1082"/>
                  </a:lnTo>
                  <a:lnTo>
                    <a:pt x="295" y="1082"/>
                  </a:lnTo>
                  <a:lnTo>
                    <a:pt x="295" y="1082"/>
                  </a:lnTo>
                  <a:lnTo>
                    <a:pt x="295" y="1082"/>
                  </a:lnTo>
                  <a:lnTo>
                    <a:pt x="295" y="1082"/>
                  </a:lnTo>
                  <a:lnTo>
                    <a:pt x="292" y="1082"/>
                  </a:lnTo>
                  <a:lnTo>
                    <a:pt x="292" y="1082"/>
                  </a:lnTo>
                  <a:lnTo>
                    <a:pt x="292" y="1082"/>
                  </a:lnTo>
                  <a:lnTo>
                    <a:pt x="292" y="1082"/>
                  </a:lnTo>
                  <a:lnTo>
                    <a:pt x="295" y="1079"/>
                  </a:lnTo>
                  <a:lnTo>
                    <a:pt x="295" y="1079"/>
                  </a:lnTo>
                  <a:lnTo>
                    <a:pt x="295" y="1079"/>
                  </a:lnTo>
                  <a:lnTo>
                    <a:pt x="295" y="1079"/>
                  </a:lnTo>
                  <a:lnTo>
                    <a:pt x="295" y="1079"/>
                  </a:lnTo>
                  <a:lnTo>
                    <a:pt x="295" y="1076"/>
                  </a:lnTo>
                  <a:lnTo>
                    <a:pt x="295" y="1073"/>
                  </a:lnTo>
                  <a:lnTo>
                    <a:pt x="298" y="1070"/>
                  </a:lnTo>
                  <a:lnTo>
                    <a:pt x="298" y="1070"/>
                  </a:lnTo>
                  <a:lnTo>
                    <a:pt x="298" y="1067"/>
                  </a:lnTo>
                  <a:lnTo>
                    <a:pt x="298" y="1064"/>
                  </a:lnTo>
                  <a:lnTo>
                    <a:pt x="298" y="1055"/>
                  </a:lnTo>
                  <a:lnTo>
                    <a:pt x="298" y="1055"/>
                  </a:lnTo>
                  <a:lnTo>
                    <a:pt x="295" y="1049"/>
                  </a:lnTo>
                  <a:lnTo>
                    <a:pt x="295" y="1049"/>
                  </a:lnTo>
                  <a:lnTo>
                    <a:pt x="292" y="1046"/>
                  </a:lnTo>
                  <a:lnTo>
                    <a:pt x="292" y="1042"/>
                  </a:lnTo>
                  <a:lnTo>
                    <a:pt x="292" y="1039"/>
                  </a:lnTo>
                  <a:lnTo>
                    <a:pt x="292" y="1039"/>
                  </a:lnTo>
                  <a:lnTo>
                    <a:pt x="295" y="1039"/>
                  </a:lnTo>
                  <a:lnTo>
                    <a:pt x="295" y="1039"/>
                  </a:lnTo>
                  <a:lnTo>
                    <a:pt x="295" y="1036"/>
                  </a:lnTo>
                  <a:lnTo>
                    <a:pt x="304" y="1015"/>
                  </a:lnTo>
                  <a:lnTo>
                    <a:pt x="307" y="1006"/>
                  </a:lnTo>
                  <a:lnTo>
                    <a:pt x="307" y="997"/>
                  </a:lnTo>
                  <a:lnTo>
                    <a:pt x="307" y="991"/>
                  </a:lnTo>
                  <a:lnTo>
                    <a:pt x="304" y="988"/>
                  </a:lnTo>
                  <a:lnTo>
                    <a:pt x="298" y="970"/>
                  </a:lnTo>
                  <a:lnTo>
                    <a:pt x="289" y="924"/>
                  </a:lnTo>
                  <a:lnTo>
                    <a:pt x="283" y="909"/>
                  </a:lnTo>
                  <a:lnTo>
                    <a:pt x="283" y="906"/>
                  </a:lnTo>
                  <a:lnTo>
                    <a:pt x="280" y="903"/>
                  </a:lnTo>
                  <a:lnTo>
                    <a:pt x="276" y="897"/>
                  </a:lnTo>
                  <a:lnTo>
                    <a:pt x="270" y="884"/>
                  </a:lnTo>
                  <a:lnTo>
                    <a:pt x="270" y="884"/>
                  </a:lnTo>
                  <a:lnTo>
                    <a:pt x="270" y="884"/>
                  </a:lnTo>
                  <a:lnTo>
                    <a:pt x="270" y="884"/>
                  </a:lnTo>
                  <a:lnTo>
                    <a:pt x="270" y="884"/>
                  </a:lnTo>
                  <a:lnTo>
                    <a:pt x="270" y="884"/>
                  </a:lnTo>
                  <a:lnTo>
                    <a:pt x="267" y="884"/>
                  </a:lnTo>
                  <a:lnTo>
                    <a:pt x="267" y="884"/>
                  </a:lnTo>
                  <a:lnTo>
                    <a:pt x="264" y="878"/>
                  </a:lnTo>
                  <a:lnTo>
                    <a:pt x="280" y="860"/>
                  </a:lnTo>
                  <a:lnTo>
                    <a:pt x="283" y="857"/>
                  </a:lnTo>
                  <a:lnTo>
                    <a:pt x="280" y="854"/>
                  </a:lnTo>
                  <a:lnTo>
                    <a:pt x="280" y="854"/>
                  </a:lnTo>
                  <a:lnTo>
                    <a:pt x="280" y="851"/>
                  </a:lnTo>
                  <a:lnTo>
                    <a:pt x="283" y="848"/>
                  </a:lnTo>
                  <a:lnTo>
                    <a:pt x="283" y="848"/>
                  </a:lnTo>
                  <a:lnTo>
                    <a:pt x="286" y="845"/>
                  </a:lnTo>
                  <a:lnTo>
                    <a:pt x="286" y="845"/>
                  </a:lnTo>
                  <a:lnTo>
                    <a:pt x="289" y="842"/>
                  </a:lnTo>
                  <a:lnTo>
                    <a:pt x="292" y="842"/>
                  </a:lnTo>
                  <a:lnTo>
                    <a:pt x="295" y="842"/>
                  </a:lnTo>
                  <a:lnTo>
                    <a:pt x="295" y="842"/>
                  </a:lnTo>
                  <a:lnTo>
                    <a:pt x="298" y="839"/>
                  </a:lnTo>
                  <a:lnTo>
                    <a:pt x="301" y="839"/>
                  </a:lnTo>
                  <a:lnTo>
                    <a:pt x="304" y="836"/>
                  </a:lnTo>
                  <a:lnTo>
                    <a:pt x="304" y="836"/>
                  </a:lnTo>
                  <a:lnTo>
                    <a:pt x="304" y="839"/>
                  </a:lnTo>
                  <a:lnTo>
                    <a:pt x="304" y="839"/>
                  </a:lnTo>
                  <a:lnTo>
                    <a:pt x="307" y="839"/>
                  </a:lnTo>
                  <a:lnTo>
                    <a:pt x="307" y="839"/>
                  </a:lnTo>
                  <a:lnTo>
                    <a:pt x="307" y="839"/>
                  </a:lnTo>
                  <a:lnTo>
                    <a:pt x="307" y="842"/>
                  </a:lnTo>
                  <a:lnTo>
                    <a:pt x="307" y="842"/>
                  </a:lnTo>
                  <a:lnTo>
                    <a:pt x="307" y="845"/>
                  </a:lnTo>
                  <a:lnTo>
                    <a:pt x="307" y="845"/>
                  </a:lnTo>
                  <a:lnTo>
                    <a:pt x="307" y="845"/>
                  </a:lnTo>
                  <a:lnTo>
                    <a:pt x="307" y="845"/>
                  </a:lnTo>
                  <a:lnTo>
                    <a:pt x="310" y="845"/>
                  </a:lnTo>
                  <a:lnTo>
                    <a:pt x="310" y="845"/>
                  </a:lnTo>
                  <a:lnTo>
                    <a:pt x="334" y="830"/>
                  </a:lnTo>
                  <a:lnTo>
                    <a:pt x="337" y="827"/>
                  </a:lnTo>
                  <a:lnTo>
                    <a:pt x="337" y="827"/>
                  </a:lnTo>
                  <a:lnTo>
                    <a:pt x="337" y="824"/>
                  </a:lnTo>
                  <a:lnTo>
                    <a:pt x="337" y="824"/>
                  </a:lnTo>
                  <a:lnTo>
                    <a:pt x="340" y="821"/>
                  </a:lnTo>
                  <a:lnTo>
                    <a:pt x="340" y="821"/>
                  </a:lnTo>
                  <a:lnTo>
                    <a:pt x="343" y="821"/>
                  </a:lnTo>
                  <a:lnTo>
                    <a:pt x="353" y="821"/>
                  </a:lnTo>
                  <a:lnTo>
                    <a:pt x="353" y="821"/>
                  </a:lnTo>
                  <a:lnTo>
                    <a:pt x="353" y="821"/>
                  </a:lnTo>
                  <a:lnTo>
                    <a:pt x="353" y="821"/>
                  </a:lnTo>
                  <a:lnTo>
                    <a:pt x="353" y="818"/>
                  </a:lnTo>
                  <a:lnTo>
                    <a:pt x="353" y="818"/>
                  </a:lnTo>
                  <a:lnTo>
                    <a:pt x="353" y="818"/>
                  </a:lnTo>
                  <a:lnTo>
                    <a:pt x="353" y="818"/>
                  </a:lnTo>
                  <a:lnTo>
                    <a:pt x="353" y="815"/>
                  </a:lnTo>
                  <a:lnTo>
                    <a:pt x="356" y="808"/>
                  </a:lnTo>
                  <a:lnTo>
                    <a:pt x="356" y="805"/>
                  </a:lnTo>
                  <a:lnTo>
                    <a:pt x="356" y="802"/>
                  </a:lnTo>
                  <a:lnTo>
                    <a:pt x="356" y="802"/>
                  </a:lnTo>
                  <a:lnTo>
                    <a:pt x="356" y="799"/>
                  </a:lnTo>
                  <a:lnTo>
                    <a:pt x="353" y="799"/>
                  </a:lnTo>
                  <a:lnTo>
                    <a:pt x="353" y="796"/>
                  </a:lnTo>
                  <a:lnTo>
                    <a:pt x="353" y="793"/>
                  </a:lnTo>
                  <a:lnTo>
                    <a:pt x="353" y="793"/>
                  </a:lnTo>
                  <a:lnTo>
                    <a:pt x="353" y="793"/>
                  </a:lnTo>
                  <a:lnTo>
                    <a:pt x="353" y="790"/>
                  </a:lnTo>
                  <a:lnTo>
                    <a:pt x="353" y="790"/>
                  </a:lnTo>
                  <a:lnTo>
                    <a:pt x="353" y="790"/>
                  </a:lnTo>
                  <a:lnTo>
                    <a:pt x="353" y="790"/>
                  </a:lnTo>
                  <a:lnTo>
                    <a:pt x="356" y="787"/>
                  </a:lnTo>
                  <a:lnTo>
                    <a:pt x="356" y="787"/>
                  </a:lnTo>
                  <a:lnTo>
                    <a:pt x="359" y="787"/>
                  </a:lnTo>
                  <a:lnTo>
                    <a:pt x="359" y="784"/>
                  </a:lnTo>
                  <a:lnTo>
                    <a:pt x="356" y="784"/>
                  </a:lnTo>
                  <a:lnTo>
                    <a:pt x="356" y="784"/>
                  </a:lnTo>
                  <a:lnTo>
                    <a:pt x="356" y="781"/>
                  </a:lnTo>
                  <a:lnTo>
                    <a:pt x="353" y="781"/>
                  </a:lnTo>
                  <a:lnTo>
                    <a:pt x="353" y="781"/>
                  </a:lnTo>
                  <a:lnTo>
                    <a:pt x="350" y="778"/>
                  </a:lnTo>
                  <a:lnTo>
                    <a:pt x="350" y="778"/>
                  </a:lnTo>
                  <a:lnTo>
                    <a:pt x="350" y="775"/>
                  </a:lnTo>
                  <a:lnTo>
                    <a:pt x="346" y="775"/>
                  </a:lnTo>
                  <a:lnTo>
                    <a:pt x="346" y="775"/>
                  </a:lnTo>
                  <a:lnTo>
                    <a:pt x="346" y="775"/>
                  </a:lnTo>
                  <a:lnTo>
                    <a:pt x="343" y="775"/>
                  </a:lnTo>
                  <a:lnTo>
                    <a:pt x="343" y="772"/>
                  </a:lnTo>
                  <a:lnTo>
                    <a:pt x="343" y="772"/>
                  </a:lnTo>
                  <a:lnTo>
                    <a:pt x="343" y="772"/>
                  </a:lnTo>
                  <a:lnTo>
                    <a:pt x="343" y="769"/>
                  </a:lnTo>
                  <a:lnTo>
                    <a:pt x="340" y="769"/>
                  </a:lnTo>
                  <a:lnTo>
                    <a:pt x="340" y="766"/>
                  </a:lnTo>
                  <a:lnTo>
                    <a:pt x="340" y="760"/>
                  </a:lnTo>
                  <a:lnTo>
                    <a:pt x="340" y="760"/>
                  </a:lnTo>
                  <a:lnTo>
                    <a:pt x="340" y="760"/>
                  </a:lnTo>
                  <a:lnTo>
                    <a:pt x="343" y="757"/>
                  </a:lnTo>
                  <a:lnTo>
                    <a:pt x="346" y="754"/>
                  </a:lnTo>
                  <a:lnTo>
                    <a:pt x="346" y="751"/>
                  </a:lnTo>
                  <a:lnTo>
                    <a:pt x="346" y="751"/>
                  </a:lnTo>
                  <a:lnTo>
                    <a:pt x="350" y="754"/>
                  </a:lnTo>
                  <a:lnTo>
                    <a:pt x="353" y="757"/>
                  </a:lnTo>
                  <a:lnTo>
                    <a:pt x="353" y="757"/>
                  </a:lnTo>
                  <a:lnTo>
                    <a:pt x="353" y="757"/>
                  </a:lnTo>
                  <a:lnTo>
                    <a:pt x="356" y="757"/>
                  </a:lnTo>
                  <a:lnTo>
                    <a:pt x="362" y="757"/>
                  </a:lnTo>
                  <a:lnTo>
                    <a:pt x="362" y="757"/>
                  </a:lnTo>
                  <a:lnTo>
                    <a:pt x="362" y="760"/>
                  </a:lnTo>
                  <a:lnTo>
                    <a:pt x="365" y="763"/>
                  </a:lnTo>
                  <a:lnTo>
                    <a:pt x="368" y="766"/>
                  </a:lnTo>
                  <a:lnTo>
                    <a:pt x="368" y="766"/>
                  </a:lnTo>
                  <a:lnTo>
                    <a:pt x="368" y="766"/>
                  </a:lnTo>
                  <a:lnTo>
                    <a:pt x="368" y="766"/>
                  </a:lnTo>
                  <a:lnTo>
                    <a:pt x="368" y="766"/>
                  </a:lnTo>
                  <a:lnTo>
                    <a:pt x="380" y="754"/>
                  </a:lnTo>
                  <a:lnTo>
                    <a:pt x="383" y="751"/>
                  </a:lnTo>
                  <a:lnTo>
                    <a:pt x="383" y="751"/>
                  </a:lnTo>
                  <a:lnTo>
                    <a:pt x="386" y="751"/>
                  </a:lnTo>
                  <a:lnTo>
                    <a:pt x="386" y="754"/>
                  </a:lnTo>
                  <a:lnTo>
                    <a:pt x="386" y="754"/>
                  </a:lnTo>
                  <a:lnTo>
                    <a:pt x="386" y="754"/>
                  </a:lnTo>
                  <a:lnTo>
                    <a:pt x="386" y="754"/>
                  </a:lnTo>
                  <a:lnTo>
                    <a:pt x="386" y="754"/>
                  </a:lnTo>
                  <a:lnTo>
                    <a:pt x="383" y="757"/>
                  </a:lnTo>
                  <a:lnTo>
                    <a:pt x="386" y="757"/>
                  </a:lnTo>
                  <a:lnTo>
                    <a:pt x="386" y="757"/>
                  </a:lnTo>
                  <a:lnTo>
                    <a:pt x="383" y="760"/>
                  </a:lnTo>
                  <a:lnTo>
                    <a:pt x="383" y="763"/>
                  </a:lnTo>
                  <a:lnTo>
                    <a:pt x="383" y="763"/>
                  </a:lnTo>
                  <a:lnTo>
                    <a:pt x="383" y="763"/>
                  </a:lnTo>
                  <a:lnTo>
                    <a:pt x="383" y="763"/>
                  </a:lnTo>
                  <a:lnTo>
                    <a:pt x="383" y="766"/>
                  </a:lnTo>
                  <a:lnTo>
                    <a:pt x="383" y="766"/>
                  </a:lnTo>
                  <a:lnTo>
                    <a:pt x="383" y="766"/>
                  </a:lnTo>
                  <a:lnTo>
                    <a:pt x="386" y="766"/>
                  </a:lnTo>
                  <a:lnTo>
                    <a:pt x="389" y="763"/>
                  </a:lnTo>
                  <a:lnTo>
                    <a:pt x="398" y="754"/>
                  </a:lnTo>
                  <a:lnTo>
                    <a:pt x="395" y="745"/>
                  </a:lnTo>
                  <a:lnTo>
                    <a:pt x="395" y="742"/>
                  </a:lnTo>
                  <a:lnTo>
                    <a:pt x="392" y="739"/>
                  </a:lnTo>
                  <a:lnTo>
                    <a:pt x="392" y="739"/>
                  </a:lnTo>
                  <a:lnTo>
                    <a:pt x="392" y="739"/>
                  </a:lnTo>
                  <a:lnTo>
                    <a:pt x="392" y="739"/>
                  </a:lnTo>
                  <a:lnTo>
                    <a:pt x="386" y="736"/>
                  </a:lnTo>
                  <a:lnTo>
                    <a:pt x="383" y="736"/>
                  </a:lnTo>
                  <a:lnTo>
                    <a:pt x="383" y="732"/>
                  </a:lnTo>
                  <a:lnTo>
                    <a:pt x="383" y="732"/>
                  </a:lnTo>
                  <a:lnTo>
                    <a:pt x="383" y="732"/>
                  </a:lnTo>
                  <a:lnTo>
                    <a:pt x="383" y="729"/>
                  </a:lnTo>
                  <a:lnTo>
                    <a:pt x="383" y="729"/>
                  </a:lnTo>
                  <a:lnTo>
                    <a:pt x="383" y="726"/>
                  </a:lnTo>
                  <a:lnTo>
                    <a:pt x="383" y="726"/>
                  </a:lnTo>
                  <a:lnTo>
                    <a:pt x="383" y="726"/>
                  </a:lnTo>
                  <a:lnTo>
                    <a:pt x="383" y="726"/>
                  </a:lnTo>
                  <a:lnTo>
                    <a:pt x="386" y="723"/>
                  </a:lnTo>
                  <a:lnTo>
                    <a:pt x="386" y="723"/>
                  </a:lnTo>
                  <a:lnTo>
                    <a:pt x="386" y="720"/>
                  </a:lnTo>
                  <a:lnTo>
                    <a:pt x="386" y="717"/>
                  </a:lnTo>
                  <a:lnTo>
                    <a:pt x="386" y="714"/>
                  </a:lnTo>
                  <a:lnTo>
                    <a:pt x="386" y="711"/>
                  </a:lnTo>
                  <a:lnTo>
                    <a:pt x="386" y="711"/>
                  </a:lnTo>
                  <a:lnTo>
                    <a:pt x="389" y="708"/>
                  </a:lnTo>
                  <a:lnTo>
                    <a:pt x="389" y="708"/>
                  </a:lnTo>
                  <a:lnTo>
                    <a:pt x="389" y="708"/>
                  </a:lnTo>
                  <a:lnTo>
                    <a:pt x="389" y="705"/>
                  </a:lnTo>
                  <a:lnTo>
                    <a:pt x="389" y="702"/>
                  </a:lnTo>
                  <a:lnTo>
                    <a:pt x="389" y="702"/>
                  </a:lnTo>
                  <a:lnTo>
                    <a:pt x="389" y="699"/>
                  </a:lnTo>
                  <a:lnTo>
                    <a:pt x="389" y="699"/>
                  </a:lnTo>
                  <a:lnTo>
                    <a:pt x="389" y="699"/>
                  </a:lnTo>
                  <a:lnTo>
                    <a:pt x="389" y="696"/>
                  </a:lnTo>
                  <a:lnTo>
                    <a:pt x="386" y="696"/>
                  </a:lnTo>
                  <a:lnTo>
                    <a:pt x="386" y="693"/>
                  </a:lnTo>
                  <a:lnTo>
                    <a:pt x="386" y="693"/>
                  </a:lnTo>
                  <a:lnTo>
                    <a:pt x="389" y="690"/>
                  </a:lnTo>
                  <a:lnTo>
                    <a:pt x="389" y="690"/>
                  </a:lnTo>
                  <a:lnTo>
                    <a:pt x="389" y="690"/>
                  </a:lnTo>
                  <a:lnTo>
                    <a:pt x="389" y="678"/>
                  </a:lnTo>
                  <a:lnTo>
                    <a:pt x="389" y="675"/>
                  </a:lnTo>
                  <a:lnTo>
                    <a:pt x="389" y="675"/>
                  </a:lnTo>
                  <a:lnTo>
                    <a:pt x="389" y="675"/>
                  </a:lnTo>
                  <a:lnTo>
                    <a:pt x="386" y="672"/>
                  </a:lnTo>
                  <a:lnTo>
                    <a:pt x="386" y="672"/>
                  </a:lnTo>
                  <a:lnTo>
                    <a:pt x="386" y="672"/>
                  </a:lnTo>
                  <a:lnTo>
                    <a:pt x="386" y="672"/>
                  </a:lnTo>
                  <a:lnTo>
                    <a:pt x="389" y="669"/>
                  </a:lnTo>
                  <a:lnTo>
                    <a:pt x="392" y="669"/>
                  </a:lnTo>
                  <a:lnTo>
                    <a:pt x="392" y="669"/>
                  </a:lnTo>
                  <a:lnTo>
                    <a:pt x="392" y="666"/>
                  </a:lnTo>
                  <a:lnTo>
                    <a:pt x="392" y="666"/>
                  </a:lnTo>
                  <a:lnTo>
                    <a:pt x="392" y="663"/>
                  </a:lnTo>
                  <a:lnTo>
                    <a:pt x="389" y="660"/>
                  </a:lnTo>
                  <a:lnTo>
                    <a:pt x="389" y="660"/>
                  </a:lnTo>
                  <a:lnTo>
                    <a:pt x="389" y="657"/>
                  </a:lnTo>
                  <a:lnTo>
                    <a:pt x="389" y="657"/>
                  </a:lnTo>
                  <a:lnTo>
                    <a:pt x="386" y="657"/>
                  </a:lnTo>
                  <a:lnTo>
                    <a:pt x="386" y="653"/>
                  </a:lnTo>
                  <a:lnTo>
                    <a:pt x="386" y="650"/>
                  </a:lnTo>
                  <a:lnTo>
                    <a:pt x="386" y="650"/>
                  </a:lnTo>
                  <a:lnTo>
                    <a:pt x="386" y="650"/>
                  </a:lnTo>
                  <a:lnTo>
                    <a:pt x="383" y="650"/>
                  </a:lnTo>
                  <a:lnTo>
                    <a:pt x="383" y="647"/>
                  </a:lnTo>
                  <a:lnTo>
                    <a:pt x="380" y="644"/>
                  </a:lnTo>
                  <a:lnTo>
                    <a:pt x="380" y="641"/>
                  </a:lnTo>
                  <a:lnTo>
                    <a:pt x="368" y="632"/>
                  </a:lnTo>
                  <a:lnTo>
                    <a:pt x="365" y="629"/>
                  </a:lnTo>
                  <a:lnTo>
                    <a:pt x="365" y="626"/>
                  </a:lnTo>
                  <a:lnTo>
                    <a:pt x="365" y="623"/>
                  </a:lnTo>
                  <a:lnTo>
                    <a:pt x="365" y="620"/>
                  </a:lnTo>
                  <a:lnTo>
                    <a:pt x="362" y="620"/>
                  </a:lnTo>
                  <a:lnTo>
                    <a:pt x="359" y="620"/>
                  </a:lnTo>
                  <a:lnTo>
                    <a:pt x="359" y="620"/>
                  </a:lnTo>
                  <a:lnTo>
                    <a:pt x="359" y="620"/>
                  </a:lnTo>
                  <a:lnTo>
                    <a:pt x="353" y="617"/>
                  </a:lnTo>
                  <a:lnTo>
                    <a:pt x="353" y="617"/>
                  </a:lnTo>
                  <a:lnTo>
                    <a:pt x="353" y="617"/>
                  </a:lnTo>
                  <a:lnTo>
                    <a:pt x="350" y="617"/>
                  </a:lnTo>
                  <a:lnTo>
                    <a:pt x="350" y="617"/>
                  </a:lnTo>
                  <a:lnTo>
                    <a:pt x="343" y="617"/>
                  </a:lnTo>
                  <a:lnTo>
                    <a:pt x="343" y="614"/>
                  </a:lnTo>
                  <a:lnTo>
                    <a:pt x="340" y="614"/>
                  </a:lnTo>
                  <a:lnTo>
                    <a:pt x="340" y="614"/>
                  </a:lnTo>
                  <a:lnTo>
                    <a:pt x="340" y="614"/>
                  </a:lnTo>
                  <a:lnTo>
                    <a:pt x="343" y="611"/>
                  </a:lnTo>
                  <a:lnTo>
                    <a:pt x="343" y="611"/>
                  </a:lnTo>
                  <a:lnTo>
                    <a:pt x="343" y="611"/>
                  </a:lnTo>
                  <a:lnTo>
                    <a:pt x="343" y="608"/>
                  </a:lnTo>
                  <a:lnTo>
                    <a:pt x="337" y="605"/>
                  </a:lnTo>
                  <a:lnTo>
                    <a:pt x="337" y="602"/>
                  </a:lnTo>
                  <a:lnTo>
                    <a:pt x="337" y="602"/>
                  </a:lnTo>
                  <a:lnTo>
                    <a:pt x="337" y="602"/>
                  </a:lnTo>
                  <a:lnTo>
                    <a:pt x="337" y="599"/>
                  </a:lnTo>
                  <a:lnTo>
                    <a:pt x="337" y="599"/>
                  </a:lnTo>
                  <a:lnTo>
                    <a:pt x="337" y="599"/>
                  </a:lnTo>
                  <a:lnTo>
                    <a:pt x="337" y="599"/>
                  </a:lnTo>
                  <a:lnTo>
                    <a:pt x="337" y="596"/>
                  </a:lnTo>
                  <a:lnTo>
                    <a:pt x="334" y="596"/>
                  </a:lnTo>
                  <a:lnTo>
                    <a:pt x="331" y="596"/>
                  </a:lnTo>
                  <a:lnTo>
                    <a:pt x="331" y="593"/>
                  </a:lnTo>
                  <a:lnTo>
                    <a:pt x="331" y="593"/>
                  </a:lnTo>
                  <a:lnTo>
                    <a:pt x="331" y="593"/>
                  </a:lnTo>
                  <a:lnTo>
                    <a:pt x="331" y="593"/>
                  </a:lnTo>
                  <a:lnTo>
                    <a:pt x="331" y="593"/>
                  </a:lnTo>
                  <a:lnTo>
                    <a:pt x="331" y="593"/>
                  </a:lnTo>
                  <a:lnTo>
                    <a:pt x="331" y="593"/>
                  </a:lnTo>
                  <a:lnTo>
                    <a:pt x="334" y="593"/>
                  </a:lnTo>
                  <a:lnTo>
                    <a:pt x="334" y="593"/>
                  </a:lnTo>
                  <a:lnTo>
                    <a:pt x="334" y="593"/>
                  </a:lnTo>
                  <a:lnTo>
                    <a:pt x="334" y="590"/>
                  </a:lnTo>
                  <a:lnTo>
                    <a:pt x="337" y="590"/>
                  </a:lnTo>
                  <a:lnTo>
                    <a:pt x="337" y="590"/>
                  </a:lnTo>
                  <a:lnTo>
                    <a:pt x="337" y="590"/>
                  </a:lnTo>
                  <a:lnTo>
                    <a:pt x="337" y="587"/>
                  </a:lnTo>
                  <a:lnTo>
                    <a:pt x="337" y="587"/>
                  </a:lnTo>
                  <a:lnTo>
                    <a:pt x="337" y="587"/>
                  </a:lnTo>
                  <a:lnTo>
                    <a:pt x="337" y="587"/>
                  </a:lnTo>
                  <a:lnTo>
                    <a:pt x="340" y="584"/>
                  </a:lnTo>
                  <a:lnTo>
                    <a:pt x="340" y="578"/>
                  </a:lnTo>
                  <a:lnTo>
                    <a:pt x="340" y="578"/>
                  </a:lnTo>
                  <a:lnTo>
                    <a:pt x="337" y="574"/>
                  </a:lnTo>
                  <a:lnTo>
                    <a:pt x="337" y="574"/>
                  </a:lnTo>
                  <a:lnTo>
                    <a:pt x="334" y="571"/>
                  </a:lnTo>
                  <a:lnTo>
                    <a:pt x="334" y="571"/>
                  </a:lnTo>
                  <a:lnTo>
                    <a:pt x="334" y="571"/>
                  </a:lnTo>
                  <a:lnTo>
                    <a:pt x="331" y="568"/>
                  </a:lnTo>
                  <a:lnTo>
                    <a:pt x="331" y="571"/>
                  </a:lnTo>
                  <a:lnTo>
                    <a:pt x="331" y="571"/>
                  </a:lnTo>
                  <a:lnTo>
                    <a:pt x="328" y="571"/>
                  </a:lnTo>
                  <a:lnTo>
                    <a:pt x="328" y="571"/>
                  </a:lnTo>
                  <a:lnTo>
                    <a:pt x="328" y="571"/>
                  </a:lnTo>
                  <a:lnTo>
                    <a:pt x="322" y="568"/>
                  </a:lnTo>
                  <a:lnTo>
                    <a:pt x="319" y="562"/>
                  </a:lnTo>
                  <a:lnTo>
                    <a:pt x="316" y="559"/>
                  </a:lnTo>
                  <a:lnTo>
                    <a:pt x="316" y="559"/>
                  </a:lnTo>
                  <a:lnTo>
                    <a:pt x="310" y="556"/>
                  </a:lnTo>
                  <a:lnTo>
                    <a:pt x="310" y="553"/>
                  </a:lnTo>
                  <a:lnTo>
                    <a:pt x="307" y="553"/>
                  </a:lnTo>
                  <a:lnTo>
                    <a:pt x="307" y="553"/>
                  </a:lnTo>
                  <a:lnTo>
                    <a:pt x="310" y="550"/>
                  </a:lnTo>
                  <a:lnTo>
                    <a:pt x="310" y="550"/>
                  </a:lnTo>
                  <a:lnTo>
                    <a:pt x="310" y="550"/>
                  </a:lnTo>
                  <a:lnTo>
                    <a:pt x="310" y="550"/>
                  </a:lnTo>
                  <a:lnTo>
                    <a:pt x="310" y="550"/>
                  </a:lnTo>
                  <a:lnTo>
                    <a:pt x="313" y="550"/>
                  </a:lnTo>
                  <a:lnTo>
                    <a:pt x="313" y="547"/>
                  </a:lnTo>
                  <a:lnTo>
                    <a:pt x="310" y="547"/>
                  </a:lnTo>
                  <a:lnTo>
                    <a:pt x="310" y="544"/>
                  </a:lnTo>
                  <a:lnTo>
                    <a:pt x="307" y="544"/>
                  </a:lnTo>
                  <a:lnTo>
                    <a:pt x="307" y="541"/>
                  </a:lnTo>
                  <a:lnTo>
                    <a:pt x="307" y="541"/>
                  </a:lnTo>
                  <a:lnTo>
                    <a:pt x="307" y="538"/>
                  </a:lnTo>
                  <a:lnTo>
                    <a:pt x="307" y="535"/>
                  </a:lnTo>
                  <a:lnTo>
                    <a:pt x="307" y="535"/>
                  </a:lnTo>
                  <a:lnTo>
                    <a:pt x="307" y="535"/>
                  </a:lnTo>
                  <a:lnTo>
                    <a:pt x="304" y="529"/>
                  </a:lnTo>
                  <a:lnTo>
                    <a:pt x="304" y="529"/>
                  </a:lnTo>
                  <a:lnTo>
                    <a:pt x="304" y="526"/>
                  </a:lnTo>
                  <a:lnTo>
                    <a:pt x="304" y="526"/>
                  </a:lnTo>
                  <a:lnTo>
                    <a:pt x="304" y="526"/>
                  </a:lnTo>
                  <a:lnTo>
                    <a:pt x="304" y="526"/>
                  </a:lnTo>
                  <a:lnTo>
                    <a:pt x="304" y="526"/>
                  </a:lnTo>
                  <a:lnTo>
                    <a:pt x="307" y="526"/>
                  </a:lnTo>
                  <a:lnTo>
                    <a:pt x="307" y="526"/>
                  </a:lnTo>
                  <a:lnTo>
                    <a:pt x="310" y="529"/>
                  </a:lnTo>
                  <a:lnTo>
                    <a:pt x="310" y="529"/>
                  </a:lnTo>
                  <a:lnTo>
                    <a:pt x="310" y="526"/>
                  </a:lnTo>
                  <a:lnTo>
                    <a:pt x="310" y="526"/>
                  </a:lnTo>
                  <a:lnTo>
                    <a:pt x="313" y="523"/>
                  </a:lnTo>
                  <a:lnTo>
                    <a:pt x="310" y="523"/>
                  </a:lnTo>
                  <a:lnTo>
                    <a:pt x="310" y="517"/>
                  </a:lnTo>
                  <a:lnTo>
                    <a:pt x="307" y="517"/>
                  </a:lnTo>
                  <a:lnTo>
                    <a:pt x="307" y="514"/>
                  </a:lnTo>
                  <a:lnTo>
                    <a:pt x="310" y="508"/>
                  </a:lnTo>
                  <a:lnTo>
                    <a:pt x="310" y="508"/>
                  </a:lnTo>
                  <a:lnTo>
                    <a:pt x="310" y="508"/>
                  </a:lnTo>
                  <a:lnTo>
                    <a:pt x="310" y="505"/>
                  </a:lnTo>
                  <a:lnTo>
                    <a:pt x="310" y="505"/>
                  </a:lnTo>
                  <a:lnTo>
                    <a:pt x="307" y="505"/>
                  </a:lnTo>
                  <a:lnTo>
                    <a:pt x="307" y="505"/>
                  </a:lnTo>
                  <a:lnTo>
                    <a:pt x="307" y="505"/>
                  </a:lnTo>
                  <a:lnTo>
                    <a:pt x="304" y="505"/>
                  </a:lnTo>
                  <a:lnTo>
                    <a:pt x="301" y="502"/>
                  </a:lnTo>
                  <a:lnTo>
                    <a:pt x="301" y="498"/>
                  </a:lnTo>
                  <a:lnTo>
                    <a:pt x="301" y="495"/>
                  </a:lnTo>
                  <a:lnTo>
                    <a:pt x="301" y="492"/>
                  </a:lnTo>
                  <a:lnTo>
                    <a:pt x="301" y="486"/>
                  </a:lnTo>
                  <a:lnTo>
                    <a:pt x="307" y="480"/>
                  </a:lnTo>
                  <a:lnTo>
                    <a:pt x="307" y="480"/>
                  </a:lnTo>
                  <a:lnTo>
                    <a:pt x="310" y="480"/>
                  </a:lnTo>
                  <a:lnTo>
                    <a:pt x="310" y="480"/>
                  </a:lnTo>
                  <a:lnTo>
                    <a:pt x="313" y="480"/>
                  </a:lnTo>
                  <a:lnTo>
                    <a:pt x="313" y="483"/>
                  </a:lnTo>
                  <a:lnTo>
                    <a:pt x="316" y="480"/>
                  </a:lnTo>
                  <a:lnTo>
                    <a:pt x="313" y="480"/>
                  </a:lnTo>
                  <a:lnTo>
                    <a:pt x="307" y="462"/>
                  </a:lnTo>
                  <a:lnTo>
                    <a:pt x="307" y="462"/>
                  </a:lnTo>
                  <a:lnTo>
                    <a:pt x="307" y="459"/>
                  </a:lnTo>
                  <a:lnTo>
                    <a:pt x="304" y="459"/>
                  </a:lnTo>
                  <a:lnTo>
                    <a:pt x="301" y="459"/>
                  </a:lnTo>
                  <a:lnTo>
                    <a:pt x="298" y="456"/>
                  </a:lnTo>
                  <a:lnTo>
                    <a:pt x="298" y="456"/>
                  </a:lnTo>
                  <a:lnTo>
                    <a:pt x="301" y="456"/>
                  </a:lnTo>
                  <a:lnTo>
                    <a:pt x="301" y="453"/>
                  </a:lnTo>
                  <a:lnTo>
                    <a:pt x="301" y="450"/>
                  </a:lnTo>
                  <a:lnTo>
                    <a:pt x="304" y="444"/>
                  </a:lnTo>
                  <a:lnTo>
                    <a:pt x="301" y="438"/>
                  </a:lnTo>
                  <a:lnTo>
                    <a:pt x="301" y="438"/>
                  </a:lnTo>
                  <a:lnTo>
                    <a:pt x="301" y="435"/>
                  </a:lnTo>
                  <a:lnTo>
                    <a:pt x="304" y="435"/>
                  </a:lnTo>
                  <a:lnTo>
                    <a:pt x="304" y="432"/>
                  </a:lnTo>
                  <a:lnTo>
                    <a:pt x="304" y="429"/>
                  </a:lnTo>
                  <a:lnTo>
                    <a:pt x="304" y="429"/>
                  </a:lnTo>
                  <a:lnTo>
                    <a:pt x="301" y="429"/>
                  </a:lnTo>
                  <a:lnTo>
                    <a:pt x="301" y="429"/>
                  </a:lnTo>
                  <a:lnTo>
                    <a:pt x="301" y="429"/>
                  </a:lnTo>
                  <a:lnTo>
                    <a:pt x="301" y="429"/>
                  </a:lnTo>
                  <a:lnTo>
                    <a:pt x="298" y="429"/>
                  </a:lnTo>
                  <a:lnTo>
                    <a:pt x="298" y="429"/>
                  </a:lnTo>
                  <a:lnTo>
                    <a:pt x="298" y="429"/>
                  </a:lnTo>
                  <a:lnTo>
                    <a:pt x="295" y="426"/>
                  </a:lnTo>
                  <a:lnTo>
                    <a:pt x="295" y="426"/>
                  </a:lnTo>
                  <a:lnTo>
                    <a:pt x="295" y="426"/>
                  </a:lnTo>
                  <a:lnTo>
                    <a:pt x="295" y="423"/>
                  </a:lnTo>
                  <a:lnTo>
                    <a:pt x="295" y="423"/>
                  </a:lnTo>
                  <a:lnTo>
                    <a:pt x="295" y="423"/>
                  </a:lnTo>
                  <a:lnTo>
                    <a:pt x="298" y="419"/>
                  </a:lnTo>
                  <a:lnTo>
                    <a:pt x="298" y="419"/>
                  </a:lnTo>
                  <a:lnTo>
                    <a:pt x="298" y="419"/>
                  </a:lnTo>
                  <a:lnTo>
                    <a:pt x="295" y="416"/>
                  </a:lnTo>
                  <a:lnTo>
                    <a:pt x="295" y="416"/>
                  </a:lnTo>
                  <a:lnTo>
                    <a:pt x="292" y="416"/>
                  </a:lnTo>
                  <a:lnTo>
                    <a:pt x="286" y="419"/>
                  </a:lnTo>
                  <a:lnTo>
                    <a:pt x="286" y="423"/>
                  </a:lnTo>
                  <a:lnTo>
                    <a:pt x="286" y="423"/>
                  </a:lnTo>
                  <a:lnTo>
                    <a:pt x="286" y="423"/>
                  </a:lnTo>
                  <a:lnTo>
                    <a:pt x="286" y="423"/>
                  </a:lnTo>
                  <a:lnTo>
                    <a:pt x="286" y="426"/>
                  </a:lnTo>
                  <a:lnTo>
                    <a:pt x="286" y="426"/>
                  </a:lnTo>
                  <a:lnTo>
                    <a:pt x="286" y="426"/>
                  </a:lnTo>
                  <a:lnTo>
                    <a:pt x="286" y="426"/>
                  </a:lnTo>
                  <a:lnTo>
                    <a:pt x="289" y="429"/>
                  </a:lnTo>
                  <a:lnTo>
                    <a:pt x="286" y="429"/>
                  </a:lnTo>
                  <a:lnTo>
                    <a:pt x="280" y="438"/>
                  </a:lnTo>
                  <a:lnTo>
                    <a:pt x="276" y="441"/>
                  </a:lnTo>
                  <a:lnTo>
                    <a:pt x="273" y="441"/>
                  </a:lnTo>
                  <a:lnTo>
                    <a:pt x="255" y="441"/>
                  </a:lnTo>
                  <a:lnTo>
                    <a:pt x="252" y="441"/>
                  </a:lnTo>
                  <a:lnTo>
                    <a:pt x="252" y="441"/>
                  </a:lnTo>
                  <a:lnTo>
                    <a:pt x="252" y="441"/>
                  </a:lnTo>
                  <a:lnTo>
                    <a:pt x="252" y="441"/>
                  </a:lnTo>
                  <a:lnTo>
                    <a:pt x="252" y="438"/>
                  </a:lnTo>
                  <a:lnTo>
                    <a:pt x="252" y="432"/>
                  </a:lnTo>
                  <a:lnTo>
                    <a:pt x="252" y="429"/>
                  </a:lnTo>
                  <a:lnTo>
                    <a:pt x="252" y="429"/>
                  </a:lnTo>
                  <a:lnTo>
                    <a:pt x="252" y="426"/>
                  </a:lnTo>
                  <a:lnTo>
                    <a:pt x="252" y="423"/>
                  </a:lnTo>
                  <a:lnTo>
                    <a:pt x="252" y="423"/>
                  </a:lnTo>
                  <a:lnTo>
                    <a:pt x="252" y="419"/>
                  </a:lnTo>
                  <a:lnTo>
                    <a:pt x="252" y="413"/>
                  </a:lnTo>
                  <a:lnTo>
                    <a:pt x="252" y="413"/>
                  </a:lnTo>
                  <a:lnTo>
                    <a:pt x="249" y="410"/>
                  </a:lnTo>
                  <a:lnTo>
                    <a:pt x="246" y="407"/>
                  </a:lnTo>
                  <a:lnTo>
                    <a:pt x="246" y="407"/>
                  </a:lnTo>
                  <a:lnTo>
                    <a:pt x="246" y="407"/>
                  </a:lnTo>
                  <a:lnTo>
                    <a:pt x="246" y="407"/>
                  </a:lnTo>
                  <a:lnTo>
                    <a:pt x="246" y="407"/>
                  </a:lnTo>
                  <a:lnTo>
                    <a:pt x="249" y="404"/>
                  </a:lnTo>
                  <a:lnTo>
                    <a:pt x="249" y="404"/>
                  </a:lnTo>
                  <a:lnTo>
                    <a:pt x="249" y="404"/>
                  </a:lnTo>
                  <a:lnTo>
                    <a:pt x="249" y="404"/>
                  </a:lnTo>
                  <a:lnTo>
                    <a:pt x="246" y="401"/>
                  </a:lnTo>
                  <a:lnTo>
                    <a:pt x="246" y="401"/>
                  </a:lnTo>
                  <a:lnTo>
                    <a:pt x="246" y="401"/>
                  </a:lnTo>
                  <a:lnTo>
                    <a:pt x="243" y="401"/>
                  </a:lnTo>
                  <a:lnTo>
                    <a:pt x="243" y="404"/>
                  </a:lnTo>
                  <a:lnTo>
                    <a:pt x="243" y="404"/>
                  </a:lnTo>
                  <a:lnTo>
                    <a:pt x="240" y="407"/>
                  </a:lnTo>
                  <a:lnTo>
                    <a:pt x="240" y="407"/>
                  </a:lnTo>
                  <a:lnTo>
                    <a:pt x="240" y="407"/>
                  </a:lnTo>
                  <a:lnTo>
                    <a:pt x="237" y="407"/>
                  </a:lnTo>
                  <a:lnTo>
                    <a:pt x="237" y="407"/>
                  </a:lnTo>
                  <a:lnTo>
                    <a:pt x="237" y="410"/>
                  </a:lnTo>
                  <a:lnTo>
                    <a:pt x="237" y="410"/>
                  </a:lnTo>
                  <a:lnTo>
                    <a:pt x="234" y="413"/>
                  </a:lnTo>
                  <a:lnTo>
                    <a:pt x="234" y="413"/>
                  </a:lnTo>
                  <a:lnTo>
                    <a:pt x="234" y="416"/>
                  </a:lnTo>
                  <a:lnTo>
                    <a:pt x="231" y="416"/>
                  </a:lnTo>
                  <a:lnTo>
                    <a:pt x="231" y="416"/>
                  </a:lnTo>
                  <a:lnTo>
                    <a:pt x="228" y="416"/>
                  </a:lnTo>
                  <a:lnTo>
                    <a:pt x="228" y="413"/>
                  </a:lnTo>
                  <a:lnTo>
                    <a:pt x="228" y="413"/>
                  </a:lnTo>
                  <a:lnTo>
                    <a:pt x="228" y="410"/>
                  </a:lnTo>
                  <a:lnTo>
                    <a:pt x="231" y="407"/>
                  </a:lnTo>
                  <a:lnTo>
                    <a:pt x="231" y="407"/>
                  </a:lnTo>
                  <a:lnTo>
                    <a:pt x="234" y="407"/>
                  </a:lnTo>
                  <a:lnTo>
                    <a:pt x="234" y="404"/>
                  </a:lnTo>
                  <a:lnTo>
                    <a:pt x="234" y="404"/>
                  </a:lnTo>
                  <a:lnTo>
                    <a:pt x="234" y="401"/>
                  </a:lnTo>
                  <a:lnTo>
                    <a:pt x="234" y="401"/>
                  </a:lnTo>
                  <a:lnTo>
                    <a:pt x="234" y="398"/>
                  </a:lnTo>
                  <a:lnTo>
                    <a:pt x="234" y="398"/>
                  </a:lnTo>
                  <a:lnTo>
                    <a:pt x="237" y="395"/>
                  </a:lnTo>
                  <a:lnTo>
                    <a:pt x="237" y="392"/>
                  </a:lnTo>
                  <a:lnTo>
                    <a:pt x="237" y="392"/>
                  </a:lnTo>
                  <a:lnTo>
                    <a:pt x="237" y="392"/>
                  </a:lnTo>
                  <a:lnTo>
                    <a:pt x="240" y="389"/>
                  </a:lnTo>
                  <a:lnTo>
                    <a:pt x="240" y="389"/>
                  </a:lnTo>
                  <a:lnTo>
                    <a:pt x="240" y="389"/>
                  </a:lnTo>
                  <a:lnTo>
                    <a:pt x="237" y="389"/>
                  </a:lnTo>
                  <a:lnTo>
                    <a:pt x="237" y="386"/>
                  </a:lnTo>
                  <a:lnTo>
                    <a:pt x="237" y="386"/>
                  </a:lnTo>
                  <a:lnTo>
                    <a:pt x="228" y="374"/>
                  </a:lnTo>
                  <a:lnTo>
                    <a:pt x="228" y="374"/>
                  </a:lnTo>
                  <a:lnTo>
                    <a:pt x="225" y="374"/>
                  </a:lnTo>
                  <a:lnTo>
                    <a:pt x="225" y="371"/>
                  </a:lnTo>
                  <a:lnTo>
                    <a:pt x="225" y="368"/>
                  </a:lnTo>
                  <a:lnTo>
                    <a:pt x="225" y="359"/>
                  </a:lnTo>
                  <a:lnTo>
                    <a:pt x="225" y="359"/>
                  </a:lnTo>
                  <a:lnTo>
                    <a:pt x="225" y="359"/>
                  </a:lnTo>
                  <a:lnTo>
                    <a:pt x="225" y="356"/>
                  </a:lnTo>
                  <a:lnTo>
                    <a:pt x="219" y="347"/>
                  </a:lnTo>
                  <a:lnTo>
                    <a:pt x="216" y="344"/>
                  </a:lnTo>
                  <a:lnTo>
                    <a:pt x="216" y="344"/>
                  </a:lnTo>
                  <a:lnTo>
                    <a:pt x="216" y="344"/>
                  </a:lnTo>
                  <a:lnTo>
                    <a:pt x="213" y="347"/>
                  </a:lnTo>
                  <a:lnTo>
                    <a:pt x="210" y="347"/>
                  </a:lnTo>
                  <a:lnTo>
                    <a:pt x="206" y="347"/>
                  </a:lnTo>
                  <a:lnTo>
                    <a:pt x="206" y="350"/>
                  </a:lnTo>
                  <a:lnTo>
                    <a:pt x="206" y="350"/>
                  </a:lnTo>
                  <a:lnTo>
                    <a:pt x="200" y="356"/>
                  </a:lnTo>
                  <a:lnTo>
                    <a:pt x="200" y="356"/>
                  </a:lnTo>
                  <a:lnTo>
                    <a:pt x="200" y="359"/>
                  </a:lnTo>
                  <a:lnTo>
                    <a:pt x="197" y="359"/>
                  </a:lnTo>
                  <a:lnTo>
                    <a:pt x="197" y="359"/>
                  </a:lnTo>
                  <a:lnTo>
                    <a:pt x="197" y="356"/>
                  </a:lnTo>
                  <a:lnTo>
                    <a:pt x="194" y="353"/>
                  </a:lnTo>
                  <a:lnTo>
                    <a:pt x="194" y="350"/>
                  </a:lnTo>
                  <a:lnTo>
                    <a:pt x="194" y="350"/>
                  </a:lnTo>
                  <a:lnTo>
                    <a:pt x="194" y="347"/>
                  </a:lnTo>
                  <a:lnTo>
                    <a:pt x="194" y="344"/>
                  </a:lnTo>
                  <a:lnTo>
                    <a:pt x="191" y="344"/>
                  </a:lnTo>
                  <a:lnTo>
                    <a:pt x="191" y="344"/>
                  </a:lnTo>
                  <a:lnTo>
                    <a:pt x="191" y="344"/>
                  </a:lnTo>
                  <a:lnTo>
                    <a:pt x="191" y="344"/>
                  </a:lnTo>
                  <a:lnTo>
                    <a:pt x="191" y="347"/>
                  </a:lnTo>
                  <a:lnTo>
                    <a:pt x="188" y="350"/>
                  </a:lnTo>
                  <a:lnTo>
                    <a:pt x="188" y="350"/>
                  </a:lnTo>
                  <a:lnTo>
                    <a:pt x="185" y="350"/>
                  </a:lnTo>
                  <a:lnTo>
                    <a:pt x="185" y="350"/>
                  </a:lnTo>
                  <a:lnTo>
                    <a:pt x="185" y="353"/>
                  </a:lnTo>
                  <a:lnTo>
                    <a:pt x="185" y="356"/>
                  </a:lnTo>
                  <a:lnTo>
                    <a:pt x="185" y="356"/>
                  </a:lnTo>
                  <a:lnTo>
                    <a:pt x="185" y="356"/>
                  </a:lnTo>
                  <a:lnTo>
                    <a:pt x="185" y="359"/>
                  </a:lnTo>
                  <a:lnTo>
                    <a:pt x="182" y="359"/>
                  </a:lnTo>
                  <a:lnTo>
                    <a:pt x="179" y="359"/>
                  </a:lnTo>
                  <a:lnTo>
                    <a:pt x="176" y="356"/>
                  </a:lnTo>
                  <a:lnTo>
                    <a:pt x="173" y="356"/>
                  </a:lnTo>
                  <a:lnTo>
                    <a:pt x="173" y="356"/>
                  </a:lnTo>
                  <a:lnTo>
                    <a:pt x="173" y="353"/>
                  </a:lnTo>
                  <a:lnTo>
                    <a:pt x="173" y="353"/>
                  </a:lnTo>
                  <a:lnTo>
                    <a:pt x="173" y="353"/>
                  </a:lnTo>
                  <a:lnTo>
                    <a:pt x="173" y="353"/>
                  </a:lnTo>
                  <a:lnTo>
                    <a:pt x="176" y="347"/>
                  </a:lnTo>
                  <a:lnTo>
                    <a:pt x="176" y="347"/>
                  </a:lnTo>
                  <a:lnTo>
                    <a:pt x="176" y="347"/>
                  </a:lnTo>
                  <a:lnTo>
                    <a:pt x="173" y="344"/>
                  </a:lnTo>
                  <a:lnTo>
                    <a:pt x="176" y="344"/>
                  </a:lnTo>
                  <a:lnTo>
                    <a:pt x="176" y="344"/>
                  </a:lnTo>
                  <a:lnTo>
                    <a:pt x="176" y="340"/>
                  </a:lnTo>
                  <a:lnTo>
                    <a:pt x="176" y="340"/>
                  </a:lnTo>
                  <a:lnTo>
                    <a:pt x="176" y="340"/>
                  </a:lnTo>
                  <a:lnTo>
                    <a:pt x="176" y="337"/>
                  </a:lnTo>
                  <a:lnTo>
                    <a:pt x="176" y="337"/>
                  </a:lnTo>
                  <a:lnTo>
                    <a:pt x="176" y="334"/>
                  </a:lnTo>
                  <a:lnTo>
                    <a:pt x="176" y="334"/>
                  </a:lnTo>
                  <a:lnTo>
                    <a:pt x="176" y="334"/>
                  </a:lnTo>
                  <a:lnTo>
                    <a:pt x="179" y="334"/>
                  </a:lnTo>
                  <a:lnTo>
                    <a:pt x="179" y="331"/>
                  </a:lnTo>
                  <a:lnTo>
                    <a:pt x="179" y="331"/>
                  </a:lnTo>
                  <a:lnTo>
                    <a:pt x="179" y="331"/>
                  </a:lnTo>
                  <a:lnTo>
                    <a:pt x="176" y="328"/>
                  </a:lnTo>
                  <a:lnTo>
                    <a:pt x="176" y="325"/>
                  </a:lnTo>
                  <a:lnTo>
                    <a:pt x="176" y="325"/>
                  </a:lnTo>
                  <a:lnTo>
                    <a:pt x="176" y="325"/>
                  </a:lnTo>
                  <a:lnTo>
                    <a:pt x="176" y="325"/>
                  </a:lnTo>
                  <a:lnTo>
                    <a:pt x="179" y="322"/>
                  </a:lnTo>
                  <a:lnTo>
                    <a:pt x="179" y="322"/>
                  </a:lnTo>
                  <a:lnTo>
                    <a:pt x="179" y="322"/>
                  </a:lnTo>
                  <a:lnTo>
                    <a:pt x="179" y="319"/>
                  </a:lnTo>
                  <a:lnTo>
                    <a:pt x="176" y="319"/>
                  </a:lnTo>
                  <a:lnTo>
                    <a:pt x="176" y="319"/>
                  </a:lnTo>
                  <a:lnTo>
                    <a:pt x="176" y="319"/>
                  </a:lnTo>
                  <a:lnTo>
                    <a:pt x="173" y="319"/>
                  </a:lnTo>
                  <a:lnTo>
                    <a:pt x="173" y="322"/>
                  </a:lnTo>
                  <a:lnTo>
                    <a:pt x="167" y="322"/>
                  </a:lnTo>
                  <a:lnTo>
                    <a:pt x="164" y="325"/>
                  </a:lnTo>
                  <a:lnTo>
                    <a:pt x="158" y="319"/>
                  </a:lnTo>
                  <a:lnTo>
                    <a:pt x="158" y="319"/>
                  </a:lnTo>
                  <a:lnTo>
                    <a:pt x="152" y="322"/>
                  </a:lnTo>
                  <a:lnTo>
                    <a:pt x="149" y="322"/>
                  </a:lnTo>
                  <a:lnTo>
                    <a:pt x="137" y="313"/>
                  </a:lnTo>
                  <a:lnTo>
                    <a:pt x="130" y="313"/>
                  </a:lnTo>
                  <a:lnTo>
                    <a:pt x="121" y="316"/>
                  </a:lnTo>
                  <a:lnTo>
                    <a:pt x="112" y="319"/>
                  </a:lnTo>
                  <a:lnTo>
                    <a:pt x="100" y="319"/>
                  </a:lnTo>
                  <a:lnTo>
                    <a:pt x="97" y="319"/>
                  </a:lnTo>
                  <a:lnTo>
                    <a:pt x="94" y="322"/>
                  </a:lnTo>
                  <a:lnTo>
                    <a:pt x="91" y="325"/>
                  </a:lnTo>
                  <a:lnTo>
                    <a:pt x="88" y="325"/>
                  </a:lnTo>
                  <a:lnTo>
                    <a:pt x="91" y="331"/>
                  </a:lnTo>
                  <a:lnTo>
                    <a:pt x="91" y="331"/>
                  </a:lnTo>
                  <a:lnTo>
                    <a:pt x="91" y="331"/>
                  </a:lnTo>
                  <a:lnTo>
                    <a:pt x="91" y="334"/>
                  </a:lnTo>
                  <a:lnTo>
                    <a:pt x="91" y="334"/>
                  </a:lnTo>
                  <a:lnTo>
                    <a:pt x="88" y="337"/>
                  </a:lnTo>
                  <a:lnTo>
                    <a:pt x="88" y="337"/>
                  </a:lnTo>
                  <a:lnTo>
                    <a:pt x="88" y="340"/>
                  </a:lnTo>
                  <a:lnTo>
                    <a:pt x="91" y="340"/>
                  </a:lnTo>
                  <a:lnTo>
                    <a:pt x="91" y="340"/>
                  </a:lnTo>
                  <a:lnTo>
                    <a:pt x="94" y="344"/>
                  </a:lnTo>
                  <a:lnTo>
                    <a:pt x="103" y="344"/>
                  </a:lnTo>
                  <a:lnTo>
                    <a:pt x="103" y="344"/>
                  </a:lnTo>
                  <a:lnTo>
                    <a:pt x="103" y="347"/>
                  </a:lnTo>
                  <a:lnTo>
                    <a:pt x="103" y="347"/>
                  </a:lnTo>
                  <a:lnTo>
                    <a:pt x="103" y="347"/>
                  </a:lnTo>
                  <a:lnTo>
                    <a:pt x="103" y="350"/>
                  </a:lnTo>
                  <a:lnTo>
                    <a:pt x="103" y="353"/>
                  </a:lnTo>
                  <a:lnTo>
                    <a:pt x="103" y="353"/>
                  </a:lnTo>
                  <a:lnTo>
                    <a:pt x="106" y="353"/>
                  </a:lnTo>
                  <a:lnTo>
                    <a:pt x="106" y="353"/>
                  </a:lnTo>
                  <a:lnTo>
                    <a:pt x="106" y="353"/>
                  </a:lnTo>
                  <a:lnTo>
                    <a:pt x="106" y="353"/>
                  </a:lnTo>
                  <a:lnTo>
                    <a:pt x="109" y="353"/>
                  </a:lnTo>
                  <a:lnTo>
                    <a:pt x="109" y="350"/>
                  </a:lnTo>
                  <a:lnTo>
                    <a:pt x="109" y="347"/>
                  </a:lnTo>
                  <a:lnTo>
                    <a:pt x="109" y="347"/>
                  </a:lnTo>
                  <a:lnTo>
                    <a:pt x="109" y="347"/>
                  </a:lnTo>
                  <a:lnTo>
                    <a:pt x="109" y="347"/>
                  </a:lnTo>
                  <a:lnTo>
                    <a:pt x="112" y="347"/>
                  </a:lnTo>
                  <a:lnTo>
                    <a:pt x="112" y="347"/>
                  </a:lnTo>
                  <a:lnTo>
                    <a:pt x="112" y="347"/>
                  </a:lnTo>
                  <a:lnTo>
                    <a:pt x="118" y="347"/>
                  </a:lnTo>
                  <a:lnTo>
                    <a:pt x="118" y="350"/>
                  </a:lnTo>
                  <a:lnTo>
                    <a:pt x="118" y="350"/>
                  </a:lnTo>
                  <a:lnTo>
                    <a:pt x="118" y="350"/>
                  </a:lnTo>
                  <a:lnTo>
                    <a:pt x="115" y="365"/>
                  </a:lnTo>
                  <a:lnTo>
                    <a:pt x="115" y="368"/>
                  </a:lnTo>
                  <a:lnTo>
                    <a:pt x="115" y="368"/>
                  </a:lnTo>
                  <a:lnTo>
                    <a:pt x="115" y="368"/>
                  </a:lnTo>
                  <a:lnTo>
                    <a:pt x="118" y="371"/>
                  </a:lnTo>
                  <a:lnTo>
                    <a:pt x="118" y="374"/>
                  </a:lnTo>
                  <a:lnTo>
                    <a:pt x="112" y="377"/>
                  </a:lnTo>
                  <a:lnTo>
                    <a:pt x="112" y="377"/>
                  </a:lnTo>
                  <a:lnTo>
                    <a:pt x="109" y="377"/>
                  </a:lnTo>
                  <a:lnTo>
                    <a:pt x="106" y="374"/>
                  </a:lnTo>
                  <a:lnTo>
                    <a:pt x="106" y="374"/>
                  </a:lnTo>
                  <a:lnTo>
                    <a:pt x="106" y="374"/>
                  </a:lnTo>
                  <a:lnTo>
                    <a:pt x="97" y="377"/>
                  </a:lnTo>
                  <a:lnTo>
                    <a:pt x="97" y="377"/>
                  </a:lnTo>
                  <a:lnTo>
                    <a:pt x="91" y="377"/>
                  </a:lnTo>
                  <a:lnTo>
                    <a:pt x="91" y="377"/>
                  </a:lnTo>
                  <a:lnTo>
                    <a:pt x="88" y="377"/>
                  </a:lnTo>
                  <a:lnTo>
                    <a:pt x="85" y="380"/>
                  </a:lnTo>
                  <a:lnTo>
                    <a:pt x="82" y="380"/>
                  </a:lnTo>
                  <a:lnTo>
                    <a:pt x="82" y="383"/>
                  </a:lnTo>
                  <a:lnTo>
                    <a:pt x="82" y="386"/>
                  </a:lnTo>
                  <a:lnTo>
                    <a:pt x="82" y="389"/>
                  </a:lnTo>
                  <a:lnTo>
                    <a:pt x="82" y="389"/>
                  </a:lnTo>
                  <a:lnTo>
                    <a:pt x="82" y="389"/>
                  </a:lnTo>
                  <a:lnTo>
                    <a:pt x="79" y="392"/>
                  </a:lnTo>
                  <a:lnTo>
                    <a:pt x="79" y="392"/>
                  </a:lnTo>
                  <a:lnTo>
                    <a:pt x="79" y="395"/>
                  </a:lnTo>
                  <a:lnTo>
                    <a:pt x="79" y="398"/>
                  </a:lnTo>
                  <a:lnTo>
                    <a:pt x="79" y="398"/>
                  </a:lnTo>
                  <a:lnTo>
                    <a:pt x="76" y="401"/>
                  </a:lnTo>
                  <a:lnTo>
                    <a:pt x="76" y="401"/>
                  </a:lnTo>
                  <a:lnTo>
                    <a:pt x="73" y="401"/>
                  </a:lnTo>
                  <a:lnTo>
                    <a:pt x="57" y="401"/>
                  </a:lnTo>
                  <a:lnTo>
                    <a:pt x="54" y="401"/>
                  </a:lnTo>
                  <a:lnTo>
                    <a:pt x="39" y="404"/>
                  </a:lnTo>
                  <a:lnTo>
                    <a:pt x="39" y="404"/>
                  </a:lnTo>
                  <a:lnTo>
                    <a:pt x="36" y="404"/>
                  </a:lnTo>
                  <a:lnTo>
                    <a:pt x="33" y="398"/>
                  </a:lnTo>
                  <a:lnTo>
                    <a:pt x="27" y="392"/>
                  </a:lnTo>
                  <a:lnTo>
                    <a:pt x="27" y="389"/>
                  </a:lnTo>
                  <a:lnTo>
                    <a:pt x="27" y="389"/>
                  </a:lnTo>
                  <a:lnTo>
                    <a:pt x="27" y="386"/>
                  </a:lnTo>
                  <a:lnTo>
                    <a:pt x="27" y="386"/>
                  </a:lnTo>
                  <a:lnTo>
                    <a:pt x="27" y="386"/>
                  </a:lnTo>
                  <a:lnTo>
                    <a:pt x="30" y="383"/>
                  </a:lnTo>
                  <a:lnTo>
                    <a:pt x="33" y="380"/>
                  </a:lnTo>
                  <a:lnTo>
                    <a:pt x="33" y="380"/>
                  </a:lnTo>
                  <a:lnTo>
                    <a:pt x="36" y="380"/>
                  </a:lnTo>
                  <a:lnTo>
                    <a:pt x="36" y="380"/>
                  </a:lnTo>
                  <a:lnTo>
                    <a:pt x="36" y="377"/>
                  </a:lnTo>
                  <a:lnTo>
                    <a:pt x="36" y="374"/>
                  </a:lnTo>
                  <a:lnTo>
                    <a:pt x="33" y="365"/>
                  </a:lnTo>
                  <a:lnTo>
                    <a:pt x="33" y="362"/>
                  </a:lnTo>
                  <a:lnTo>
                    <a:pt x="33" y="359"/>
                  </a:lnTo>
                  <a:lnTo>
                    <a:pt x="33" y="359"/>
                  </a:lnTo>
                  <a:lnTo>
                    <a:pt x="36" y="359"/>
                  </a:lnTo>
                  <a:lnTo>
                    <a:pt x="36" y="359"/>
                  </a:lnTo>
                  <a:lnTo>
                    <a:pt x="39" y="359"/>
                  </a:lnTo>
                  <a:lnTo>
                    <a:pt x="39" y="356"/>
                  </a:lnTo>
                  <a:lnTo>
                    <a:pt x="39" y="356"/>
                  </a:lnTo>
                  <a:lnTo>
                    <a:pt x="42" y="356"/>
                  </a:lnTo>
                  <a:lnTo>
                    <a:pt x="42" y="353"/>
                  </a:lnTo>
                  <a:lnTo>
                    <a:pt x="42" y="353"/>
                  </a:lnTo>
                  <a:lnTo>
                    <a:pt x="42" y="353"/>
                  </a:lnTo>
                  <a:lnTo>
                    <a:pt x="42" y="350"/>
                  </a:lnTo>
                  <a:lnTo>
                    <a:pt x="42" y="347"/>
                  </a:lnTo>
                  <a:lnTo>
                    <a:pt x="42" y="347"/>
                  </a:lnTo>
                  <a:lnTo>
                    <a:pt x="42" y="344"/>
                  </a:lnTo>
                  <a:lnTo>
                    <a:pt x="45" y="337"/>
                  </a:lnTo>
                  <a:lnTo>
                    <a:pt x="45" y="334"/>
                  </a:lnTo>
                  <a:lnTo>
                    <a:pt x="45" y="334"/>
                  </a:lnTo>
                  <a:lnTo>
                    <a:pt x="42" y="331"/>
                  </a:lnTo>
                  <a:lnTo>
                    <a:pt x="39" y="331"/>
                  </a:lnTo>
                  <a:lnTo>
                    <a:pt x="39" y="328"/>
                  </a:lnTo>
                  <a:lnTo>
                    <a:pt x="39" y="328"/>
                  </a:lnTo>
                  <a:lnTo>
                    <a:pt x="39" y="325"/>
                  </a:lnTo>
                  <a:lnTo>
                    <a:pt x="42" y="322"/>
                  </a:lnTo>
                  <a:lnTo>
                    <a:pt x="45" y="319"/>
                  </a:lnTo>
                  <a:lnTo>
                    <a:pt x="45" y="316"/>
                  </a:lnTo>
                  <a:lnTo>
                    <a:pt x="42" y="316"/>
                  </a:lnTo>
                  <a:lnTo>
                    <a:pt x="42" y="316"/>
                  </a:lnTo>
                  <a:lnTo>
                    <a:pt x="42" y="313"/>
                  </a:lnTo>
                  <a:lnTo>
                    <a:pt x="42" y="313"/>
                  </a:lnTo>
                  <a:lnTo>
                    <a:pt x="39" y="313"/>
                  </a:lnTo>
                  <a:lnTo>
                    <a:pt x="39" y="313"/>
                  </a:lnTo>
                  <a:lnTo>
                    <a:pt x="39" y="316"/>
                  </a:lnTo>
                  <a:lnTo>
                    <a:pt x="36" y="316"/>
                  </a:lnTo>
                  <a:lnTo>
                    <a:pt x="36" y="313"/>
                  </a:lnTo>
                  <a:lnTo>
                    <a:pt x="33" y="313"/>
                  </a:lnTo>
                  <a:lnTo>
                    <a:pt x="33" y="313"/>
                  </a:lnTo>
                  <a:lnTo>
                    <a:pt x="33" y="310"/>
                  </a:lnTo>
                  <a:lnTo>
                    <a:pt x="30" y="307"/>
                  </a:lnTo>
                  <a:lnTo>
                    <a:pt x="30" y="304"/>
                  </a:lnTo>
                  <a:lnTo>
                    <a:pt x="30" y="301"/>
                  </a:lnTo>
                  <a:lnTo>
                    <a:pt x="30" y="298"/>
                  </a:lnTo>
                  <a:lnTo>
                    <a:pt x="30" y="295"/>
                  </a:lnTo>
                  <a:lnTo>
                    <a:pt x="30" y="295"/>
                  </a:lnTo>
                  <a:lnTo>
                    <a:pt x="30" y="295"/>
                  </a:lnTo>
                  <a:lnTo>
                    <a:pt x="30" y="295"/>
                  </a:lnTo>
                  <a:lnTo>
                    <a:pt x="30" y="295"/>
                  </a:lnTo>
                  <a:lnTo>
                    <a:pt x="30" y="295"/>
                  </a:lnTo>
                  <a:lnTo>
                    <a:pt x="30" y="295"/>
                  </a:lnTo>
                  <a:lnTo>
                    <a:pt x="27" y="298"/>
                  </a:lnTo>
                  <a:lnTo>
                    <a:pt x="27" y="301"/>
                  </a:lnTo>
                  <a:lnTo>
                    <a:pt x="27" y="301"/>
                  </a:lnTo>
                  <a:lnTo>
                    <a:pt x="27" y="301"/>
                  </a:lnTo>
                  <a:lnTo>
                    <a:pt x="24" y="301"/>
                  </a:lnTo>
                  <a:lnTo>
                    <a:pt x="24" y="301"/>
                  </a:lnTo>
                  <a:lnTo>
                    <a:pt x="24" y="298"/>
                  </a:lnTo>
                  <a:lnTo>
                    <a:pt x="24" y="298"/>
                  </a:lnTo>
                  <a:lnTo>
                    <a:pt x="24" y="295"/>
                  </a:lnTo>
                  <a:lnTo>
                    <a:pt x="21" y="286"/>
                  </a:lnTo>
                  <a:lnTo>
                    <a:pt x="18" y="280"/>
                  </a:lnTo>
                  <a:lnTo>
                    <a:pt x="15" y="268"/>
                  </a:lnTo>
                  <a:lnTo>
                    <a:pt x="15" y="268"/>
                  </a:lnTo>
                  <a:lnTo>
                    <a:pt x="15" y="237"/>
                  </a:lnTo>
                  <a:lnTo>
                    <a:pt x="21" y="240"/>
                  </a:lnTo>
                  <a:lnTo>
                    <a:pt x="21" y="240"/>
                  </a:lnTo>
                  <a:lnTo>
                    <a:pt x="21" y="237"/>
                  </a:lnTo>
                  <a:lnTo>
                    <a:pt x="21" y="237"/>
                  </a:lnTo>
                  <a:lnTo>
                    <a:pt x="18" y="234"/>
                  </a:lnTo>
                  <a:lnTo>
                    <a:pt x="18" y="231"/>
                  </a:lnTo>
                  <a:lnTo>
                    <a:pt x="18" y="231"/>
                  </a:lnTo>
                  <a:lnTo>
                    <a:pt x="18" y="225"/>
                  </a:lnTo>
                  <a:lnTo>
                    <a:pt x="15" y="222"/>
                  </a:lnTo>
                  <a:lnTo>
                    <a:pt x="15" y="213"/>
                  </a:lnTo>
                  <a:lnTo>
                    <a:pt x="15" y="213"/>
                  </a:lnTo>
                  <a:lnTo>
                    <a:pt x="12" y="213"/>
                  </a:lnTo>
                  <a:lnTo>
                    <a:pt x="9" y="210"/>
                  </a:lnTo>
                  <a:lnTo>
                    <a:pt x="9" y="213"/>
                  </a:lnTo>
                  <a:lnTo>
                    <a:pt x="6" y="213"/>
                  </a:lnTo>
                  <a:lnTo>
                    <a:pt x="6" y="213"/>
                  </a:lnTo>
                  <a:lnTo>
                    <a:pt x="3" y="210"/>
                  </a:lnTo>
                  <a:lnTo>
                    <a:pt x="0" y="210"/>
                  </a:lnTo>
                  <a:lnTo>
                    <a:pt x="3" y="210"/>
                  </a:lnTo>
                  <a:lnTo>
                    <a:pt x="3" y="207"/>
                  </a:lnTo>
                  <a:lnTo>
                    <a:pt x="6" y="204"/>
                  </a:lnTo>
                  <a:lnTo>
                    <a:pt x="6" y="207"/>
                  </a:lnTo>
                  <a:lnTo>
                    <a:pt x="6" y="207"/>
                  </a:lnTo>
                  <a:lnTo>
                    <a:pt x="9" y="204"/>
                  </a:lnTo>
                  <a:lnTo>
                    <a:pt x="9" y="204"/>
                  </a:lnTo>
                  <a:lnTo>
                    <a:pt x="9" y="204"/>
                  </a:lnTo>
                  <a:lnTo>
                    <a:pt x="9" y="201"/>
                  </a:lnTo>
                  <a:lnTo>
                    <a:pt x="9" y="195"/>
                  </a:lnTo>
                  <a:lnTo>
                    <a:pt x="9" y="192"/>
                  </a:lnTo>
                  <a:lnTo>
                    <a:pt x="9" y="192"/>
                  </a:lnTo>
                  <a:lnTo>
                    <a:pt x="9" y="192"/>
                  </a:lnTo>
                  <a:lnTo>
                    <a:pt x="12" y="189"/>
                  </a:lnTo>
                  <a:lnTo>
                    <a:pt x="12" y="189"/>
                  </a:lnTo>
                  <a:lnTo>
                    <a:pt x="12" y="189"/>
                  </a:lnTo>
                  <a:lnTo>
                    <a:pt x="21" y="185"/>
                  </a:lnTo>
                  <a:lnTo>
                    <a:pt x="36" y="179"/>
                  </a:lnTo>
                  <a:lnTo>
                    <a:pt x="36" y="179"/>
                  </a:lnTo>
                  <a:lnTo>
                    <a:pt x="36" y="179"/>
                  </a:lnTo>
                  <a:lnTo>
                    <a:pt x="36" y="179"/>
                  </a:lnTo>
                  <a:lnTo>
                    <a:pt x="39" y="179"/>
                  </a:lnTo>
                  <a:lnTo>
                    <a:pt x="42" y="182"/>
                  </a:lnTo>
                  <a:lnTo>
                    <a:pt x="42" y="185"/>
                  </a:lnTo>
                  <a:lnTo>
                    <a:pt x="48" y="185"/>
                  </a:lnTo>
                  <a:lnTo>
                    <a:pt x="48" y="185"/>
                  </a:lnTo>
                  <a:lnTo>
                    <a:pt x="48" y="185"/>
                  </a:lnTo>
                  <a:lnTo>
                    <a:pt x="48" y="189"/>
                  </a:lnTo>
                  <a:lnTo>
                    <a:pt x="45" y="189"/>
                  </a:lnTo>
                  <a:lnTo>
                    <a:pt x="45" y="192"/>
                  </a:lnTo>
                  <a:lnTo>
                    <a:pt x="45" y="192"/>
                  </a:lnTo>
                  <a:lnTo>
                    <a:pt x="45" y="192"/>
                  </a:lnTo>
                  <a:lnTo>
                    <a:pt x="48" y="192"/>
                  </a:lnTo>
                  <a:lnTo>
                    <a:pt x="51" y="189"/>
                  </a:lnTo>
                  <a:lnTo>
                    <a:pt x="57" y="182"/>
                  </a:lnTo>
                  <a:lnTo>
                    <a:pt x="57" y="182"/>
                  </a:lnTo>
                  <a:lnTo>
                    <a:pt x="57" y="179"/>
                  </a:lnTo>
                  <a:lnTo>
                    <a:pt x="57" y="179"/>
                  </a:lnTo>
                  <a:lnTo>
                    <a:pt x="57" y="176"/>
                  </a:lnTo>
                  <a:lnTo>
                    <a:pt x="57" y="176"/>
                  </a:lnTo>
                  <a:lnTo>
                    <a:pt x="57" y="173"/>
                  </a:lnTo>
                  <a:lnTo>
                    <a:pt x="67" y="173"/>
                  </a:lnTo>
                  <a:lnTo>
                    <a:pt x="70" y="173"/>
                  </a:lnTo>
                  <a:lnTo>
                    <a:pt x="70" y="173"/>
                  </a:lnTo>
                  <a:lnTo>
                    <a:pt x="73" y="173"/>
                  </a:lnTo>
                  <a:lnTo>
                    <a:pt x="85" y="173"/>
                  </a:lnTo>
                  <a:lnTo>
                    <a:pt x="85" y="173"/>
                  </a:lnTo>
                  <a:lnTo>
                    <a:pt x="88" y="173"/>
                  </a:lnTo>
                  <a:lnTo>
                    <a:pt x="88" y="173"/>
                  </a:lnTo>
                  <a:lnTo>
                    <a:pt x="91" y="173"/>
                  </a:lnTo>
                  <a:lnTo>
                    <a:pt x="94" y="173"/>
                  </a:lnTo>
                  <a:lnTo>
                    <a:pt x="103" y="179"/>
                  </a:lnTo>
                  <a:lnTo>
                    <a:pt x="106" y="179"/>
                  </a:lnTo>
                  <a:lnTo>
                    <a:pt x="109" y="182"/>
                  </a:lnTo>
                  <a:lnTo>
                    <a:pt x="109" y="182"/>
                  </a:lnTo>
                  <a:lnTo>
                    <a:pt x="109" y="185"/>
                  </a:lnTo>
                  <a:lnTo>
                    <a:pt x="109" y="189"/>
                  </a:lnTo>
                  <a:lnTo>
                    <a:pt x="109" y="189"/>
                  </a:lnTo>
                  <a:lnTo>
                    <a:pt x="112" y="192"/>
                  </a:lnTo>
                  <a:lnTo>
                    <a:pt x="112" y="195"/>
                  </a:lnTo>
                  <a:lnTo>
                    <a:pt x="121" y="195"/>
                  </a:lnTo>
                  <a:lnTo>
                    <a:pt x="124" y="195"/>
                  </a:lnTo>
                  <a:lnTo>
                    <a:pt x="140" y="189"/>
                  </a:lnTo>
                  <a:lnTo>
                    <a:pt x="143" y="185"/>
                  </a:lnTo>
                  <a:lnTo>
                    <a:pt x="143" y="182"/>
                  </a:lnTo>
                  <a:lnTo>
                    <a:pt x="143" y="176"/>
                  </a:lnTo>
                  <a:lnTo>
                    <a:pt x="140" y="176"/>
                  </a:lnTo>
                  <a:lnTo>
                    <a:pt x="143" y="173"/>
                  </a:lnTo>
                  <a:lnTo>
                    <a:pt x="143" y="170"/>
                  </a:lnTo>
                  <a:lnTo>
                    <a:pt x="146" y="164"/>
                  </a:lnTo>
                  <a:lnTo>
                    <a:pt x="146" y="164"/>
                  </a:lnTo>
                  <a:lnTo>
                    <a:pt x="146" y="161"/>
                  </a:lnTo>
                  <a:lnTo>
                    <a:pt x="146" y="161"/>
                  </a:lnTo>
                  <a:lnTo>
                    <a:pt x="146" y="161"/>
                  </a:lnTo>
                  <a:lnTo>
                    <a:pt x="143" y="161"/>
                  </a:lnTo>
                  <a:lnTo>
                    <a:pt x="140" y="161"/>
                  </a:lnTo>
                  <a:lnTo>
                    <a:pt x="140" y="161"/>
                  </a:lnTo>
                  <a:lnTo>
                    <a:pt x="140" y="158"/>
                  </a:lnTo>
                  <a:lnTo>
                    <a:pt x="137" y="158"/>
                  </a:lnTo>
                  <a:lnTo>
                    <a:pt x="137" y="158"/>
                  </a:lnTo>
                  <a:lnTo>
                    <a:pt x="137" y="158"/>
                  </a:lnTo>
                  <a:lnTo>
                    <a:pt x="137" y="155"/>
                  </a:lnTo>
                  <a:lnTo>
                    <a:pt x="140" y="155"/>
                  </a:lnTo>
                  <a:lnTo>
                    <a:pt x="140" y="149"/>
                  </a:lnTo>
                  <a:lnTo>
                    <a:pt x="140" y="146"/>
                  </a:lnTo>
                  <a:lnTo>
                    <a:pt x="140" y="140"/>
                  </a:lnTo>
                  <a:lnTo>
                    <a:pt x="140" y="137"/>
                  </a:lnTo>
                  <a:lnTo>
                    <a:pt x="140" y="134"/>
                  </a:lnTo>
                  <a:lnTo>
                    <a:pt x="143" y="134"/>
                  </a:lnTo>
                  <a:lnTo>
                    <a:pt x="143" y="137"/>
                  </a:lnTo>
                  <a:lnTo>
                    <a:pt x="146" y="137"/>
                  </a:lnTo>
                  <a:lnTo>
                    <a:pt x="146" y="137"/>
                  </a:lnTo>
                  <a:lnTo>
                    <a:pt x="149" y="134"/>
                  </a:lnTo>
                  <a:lnTo>
                    <a:pt x="149" y="134"/>
                  </a:lnTo>
                  <a:lnTo>
                    <a:pt x="149" y="134"/>
                  </a:lnTo>
                  <a:lnTo>
                    <a:pt x="149" y="134"/>
                  </a:lnTo>
                  <a:lnTo>
                    <a:pt x="152" y="137"/>
                  </a:lnTo>
                  <a:lnTo>
                    <a:pt x="152" y="137"/>
                  </a:lnTo>
                  <a:lnTo>
                    <a:pt x="152" y="140"/>
                  </a:lnTo>
                  <a:lnTo>
                    <a:pt x="155" y="140"/>
                  </a:lnTo>
                  <a:lnTo>
                    <a:pt x="155" y="140"/>
                  </a:lnTo>
                  <a:lnTo>
                    <a:pt x="158" y="137"/>
                  </a:lnTo>
                  <a:lnTo>
                    <a:pt x="158" y="137"/>
                  </a:lnTo>
                  <a:lnTo>
                    <a:pt x="161" y="137"/>
                  </a:lnTo>
                  <a:lnTo>
                    <a:pt x="161" y="137"/>
                  </a:lnTo>
                  <a:lnTo>
                    <a:pt x="161" y="137"/>
                  </a:lnTo>
                  <a:lnTo>
                    <a:pt x="161" y="140"/>
                  </a:lnTo>
                  <a:lnTo>
                    <a:pt x="164" y="140"/>
                  </a:lnTo>
                  <a:lnTo>
                    <a:pt x="164" y="140"/>
                  </a:lnTo>
                  <a:lnTo>
                    <a:pt x="167" y="140"/>
                  </a:lnTo>
                  <a:lnTo>
                    <a:pt x="173" y="137"/>
                  </a:lnTo>
                  <a:lnTo>
                    <a:pt x="179" y="137"/>
                  </a:lnTo>
                  <a:lnTo>
                    <a:pt x="182" y="134"/>
                  </a:lnTo>
                  <a:lnTo>
                    <a:pt x="182" y="134"/>
                  </a:lnTo>
                  <a:lnTo>
                    <a:pt x="179" y="131"/>
                  </a:lnTo>
                  <a:lnTo>
                    <a:pt x="179" y="131"/>
                  </a:lnTo>
                  <a:lnTo>
                    <a:pt x="179" y="128"/>
                  </a:lnTo>
                  <a:lnTo>
                    <a:pt x="182" y="122"/>
                  </a:lnTo>
                  <a:lnTo>
                    <a:pt x="185" y="119"/>
                  </a:lnTo>
                  <a:lnTo>
                    <a:pt x="185" y="116"/>
                  </a:lnTo>
                  <a:lnTo>
                    <a:pt x="188" y="116"/>
                  </a:lnTo>
                  <a:lnTo>
                    <a:pt x="191" y="116"/>
                  </a:lnTo>
                  <a:lnTo>
                    <a:pt x="197" y="113"/>
                  </a:lnTo>
                  <a:lnTo>
                    <a:pt x="200" y="110"/>
                  </a:lnTo>
                  <a:lnTo>
                    <a:pt x="203" y="110"/>
                  </a:lnTo>
                  <a:lnTo>
                    <a:pt x="203" y="106"/>
                  </a:lnTo>
                  <a:lnTo>
                    <a:pt x="203" y="103"/>
                  </a:lnTo>
                  <a:lnTo>
                    <a:pt x="203" y="100"/>
                  </a:lnTo>
                  <a:lnTo>
                    <a:pt x="203" y="97"/>
                  </a:lnTo>
                  <a:lnTo>
                    <a:pt x="203" y="94"/>
                  </a:lnTo>
                  <a:lnTo>
                    <a:pt x="203" y="88"/>
                  </a:lnTo>
                  <a:lnTo>
                    <a:pt x="210" y="67"/>
                  </a:lnTo>
                  <a:lnTo>
                    <a:pt x="213" y="61"/>
                  </a:lnTo>
                  <a:lnTo>
                    <a:pt x="213" y="61"/>
                  </a:lnTo>
                  <a:lnTo>
                    <a:pt x="216" y="61"/>
                  </a:lnTo>
                  <a:lnTo>
                    <a:pt x="216" y="61"/>
                  </a:lnTo>
                  <a:lnTo>
                    <a:pt x="219" y="61"/>
                  </a:lnTo>
                  <a:lnTo>
                    <a:pt x="219" y="61"/>
                  </a:lnTo>
                  <a:lnTo>
                    <a:pt x="219" y="61"/>
                  </a:lnTo>
                  <a:lnTo>
                    <a:pt x="222" y="64"/>
                  </a:lnTo>
                  <a:lnTo>
                    <a:pt x="222" y="64"/>
                  </a:lnTo>
                  <a:lnTo>
                    <a:pt x="225" y="67"/>
                  </a:lnTo>
                  <a:lnTo>
                    <a:pt x="225" y="67"/>
                  </a:lnTo>
                  <a:lnTo>
                    <a:pt x="228" y="67"/>
                  </a:lnTo>
                  <a:lnTo>
                    <a:pt x="231" y="67"/>
                  </a:lnTo>
                  <a:lnTo>
                    <a:pt x="234" y="67"/>
                  </a:lnTo>
                  <a:lnTo>
                    <a:pt x="249" y="61"/>
                  </a:lnTo>
                  <a:lnTo>
                    <a:pt x="264" y="52"/>
                  </a:lnTo>
                  <a:lnTo>
                    <a:pt x="270" y="49"/>
                  </a:lnTo>
                  <a:lnTo>
                    <a:pt x="273" y="43"/>
                  </a:lnTo>
                  <a:lnTo>
                    <a:pt x="276" y="37"/>
                  </a:lnTo>
                  <a:lnTo>
                    <a:pt x="283" y="27"/>
                  </a:lnTo>
                  <a:lnTo>
                    <a:pt x="283" y="27"/>
                  </a:lnTo>
                  <a:lnTo>
                    <a:pt x="283" y="24"/>
                  </a:lnTo>
                  <a:lnTo>
                    <a:pt x="283" y="24"/>
                  </a:lnTo>
                  <a:lnTo>
                    <a:pt x="283" y="18"/>
                  </a:lnTo>
                  <a:lnTo>
                    <a:pt x="298" y="3"/>
                  </a:lnTo>
                  <a:lnTo>
                    <a:pt x="304" y="0"/>
                  </a:lnTo>
                  <a:lnTo>
                    <a:pt x="304" y="0"/>
                  </a:lnTo>
                  <a:lnTo>
                    <a:pt x="304" y="3"/>
                  </a:lnTo>
                  <a:lnTo>
                    <a:pt x="304" y="3"/>
                  </a:lnTo>
                  <a:lnTo>
                    <a:pt x="304" y="6"/>
                  </a:lnTo>
                  <a:lnTo>
                    <a:pt x="304" y="6"/>
                  </a:lnTo>
                  <a:lnTo>
                    <a:pt x="304" y="6"/>
                  </a:lnTo>
                  <a:lnTo>
                    <a:pt x="304" y="6"/>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0"/>
            <p:cNvSpPr>
              <a:spLocks/>
            </p:cNvSpPr>
            <p:nvPr/>
          </p:nvSpPr>
          <p:spPr bwMode="auto">
            <a:xfrm>
              <a:off x="4682" y="3086"/>
              <a:ext cx="782" cy="897"/>
            </a:xfrm>
            <a:custGeom>
              <a:avLst/>
              <a:gdLst>
                <a:gd name="T0" fmla="*/ 560 w 782"/>
                <a:gd name="T1" fmla="*/ 12 h 897"/>
                <a:gd name="T2" fmla="*/ 560 w 782"/>
                <a:gd name="T3" fmla="*/ 34 h 897"/>
                <a:gd name="T4" fmla="*/ 572 w 782"/>
                <a:gd name="T5" fmla="*/ 37 h 897"/>
                <a:gd name="T6" fmla="*/ 590 w 782"/>
                <a:gd name="T7" fmla="*/ 34 h 897"/>
                <a:gd name="T8" fmla="*/ 624 w 782"/>
                <a:gd name="T9" fmla="*/ 76 h 897"/>
                <a:gd name="T10" fmla="*/ 612 w 782"/>
                <a:gd name="T11" fmla="*/ 103 h 897"/>
                <a:gd name="T12" fmla="*/ 633 w 782"/>
                <a:gd name="T13" fmla="*/ 91 h 897"/>
                <a:gd name="T14" fmla="*/ 636 w 782"/>
                <a:gd name="T15" fmla="*/ 125 h 897"/>
                <a:gd name="T16" fmla="*/ 670 w 782"/>
                <a:gd name="T17" fmla="*/ 106 h 897"/>
                <a:gd name="T18" fmla="*/ 685 w 782"/>
                <a:gd name="T19" fmla="*/ 116 h 897"/>
                <a:gd name="T20" fmla="*/ 697 w 782"/>
                <a:gd name="T21" fmla="*/ 167 h 897"/>
                <a:gd name="T22" fmla="*/ 694 w 782"/>
                <a:gd name="T23" fmla="*/ 195 h 897"/>
                <a:gd name="T24" fmla="*/ 688 w 782"/>
                <a:gd name="T25" fmla="*/ 216 h 897"/>
                <a:gd name="T26" fmla="*/ 691 w 782"/>
                <a:gd name="T27" fmla="*/ 240 h 897"/>
                <a:gd name="T28" fmla="*/ 724 w 782"/>
                <a:gd name="T29" fmla="*/ 265 h 897"/>
                <a:gd name="T30" fmla="*/ 715 w 782"/>
                <a:gd name="T31" fmla="*/ 280 h 897"/>
                <a:gd name="T32" fmla="*/ 727 w 782"/>
                <a:gd name="T33" fmla="*/ 301 h 897"/>
                <a:gd name="T34" fmla="*/ 767 w 782"/>
                <a:gd name="T35" fmla="*/ 337 h 897"/>
                <a:gd name="T36" fmla="*/ 770 w 782"/>
                <a:gd name="T37" fmla="*/ 359 h 897"/>
                <a:gd name="T38" fmla="*/ 773 w 782"/>
                <a:gd name="T39" fmla="*/ 395 h 897"/>
                <a:gd name="T40" fmla="*/ 770 w 782"/>
                <a:gd name="T41" fmla="*/ 423 h 897"/>
                <a:gd name="T42" fmla="*/ 770 w 782"/>
                <a:gd name="T43" fmla="*/ 444 h 897"/>
                <a:gd name="T44" fmla="*/ 746 w 782"/>
                <a:gd name="T45" fmla="*/ 444 h 897"/>
                <a:gd name="T46" fmla="*/ 727 w 782"/>
                <a:gd name="T47" fmla="*/ 462 h 897"/>
                <a:gd name="T48" fmla="*/ 737 w 782"/>
                <a:gd name="T49" fmla="*/ 477 h 897"/>
                <a:gd name="T50" fmla="*/ 737 w 782"/>
                <a:gd name="T51" fmla="*/ 508 h 897"/>
                <a:gd name="T52" fmla="*/ 691 w 782"/>
                <a:gd name="T53" fmla="*/ 526 h 897"/>
                <a:gd name="T54" fmla="*/ 664 w 782"/>
                <a:gd name="T55" fmla="*/ 547 h 897"/>
                <a:gd name="T56" fmla="*/ 691 w 782"/>
                <a:gd name="T57" fmla="*/ 693 h 897"/>
                <a:gd name="T58" fmla="*/ 679 w 782"/>
                <a:gd name="T59" fmla="*/ 766 h 897"/>
                <a:gd name="T60" fmla="*/ 688 w 782"/>
                <a:gd name="T61" fmla="*/ 787 h 897"/>
                <a:gd name="T62" fmla="*/ 679 w 782"/>
                <a:gd name="T63" fmla="*/ 805 h 897"/>
                <a:gd name="T64" fmla="*/ 682 w 782"/>
                <a:gd name="T65" fmla="*/ 842 h 897"/>
                <a:gd name="T66" fmla="*/ 636 w 782"/>
                <a:gd name="T67" fmla="*/ 848 h 897"/>
                <a:gd name="T68" fmla="*/ 548 w 782"/>
                <a:gd name="T69" fmla="*/ 881 h 897"/>
                <a:gd name="T70" fmla="*/ 347 w 782"/>
                <a:gd name="T71" fmla="*/ 839 h 897"/>
                <a:gd name="T72" fmla="*/ 317 w 782"/>
                <a:gd name="T73" fmla="*/ 815 h 897"/>
                <a:gd name="T74" fmla="*/ 271 w 782"/>
                <a:gd name="T75" fmla="*/ 796 h 897"/>
                <a:gd name="T76" fmla="*/ 231 w 782"/>
                <a:gd name="T77" fmla="*/ 845 h 897"/>
                <a:gd name="T78" fmla="*/ 283 w 782"/>
                <a:gd name="T79" fmla="*/ 854 h 897"/>
                <a:gd name="T80" fmla="*/ 259 w 782"/>
                <a:gd name="T81" fmla="*/ 863 h 897"/>
                <a:gd name="T82" fmla="*/ 161 w 782"/>
                <a:gd name="T83" fmla="*/ 875 h 897"/>
                <a:gd name="T84" fmla="*/ 25 w 782"/>
                <a:gd name="T85" fmla="*/ 884 h 897"/>
                <a:gd name="T86" fmla="*/ 0 w 782"/>
                <a:gd name="T87" fmla="*/ 842 h 897"/>
                <a:gd name="T88" fmla="*/ 12 w 782"/>
                <a:gd name="T89" fmla="*/ 766 h 897"/>
                <a:gd name="T90" fmla="*/ 15 w 782"/>
                <a:gd name="T91" fmla="*/ 696 h 897"/>
                <a:gd name="T92" fmla="*/ 64 w 782"/>
                <a:gd name="T93" fmla="*/ 578 h 897"/>
                <a:gd name="T94" fmla="*/ 79 w 782"/>
                <a:gd name="T95" fmla="*/ 474 h 897"/>
                <a:gd name="T96" fmla="*/ 137 w 782"/>
                <a:gd name="T97" fmla="*/ 404 h 897"/>
                <a:gd name="T98" fmla="*/ 253 w 782"/>
                <a:gd name="T99" fmla="*/ 204 h 897"/>
                <a:gd name="T100" fmla="*/ 241 w 782"/>
                <a:gd name="T101" fmla="*/ 106 h 897"/>
                <a:gd name="T102" fmla="*/ 289 w 782"/>
                <a:gd name="T103" fmla="*/ 100 h 897"/>
                <a:gd name="T104" fmla="*/ 308 w 782"/>
                <a:gd name="T105" fmla="*/ 85 h 897"/>
                <a:gd name="T106" fmla="*/ 350 w 782"/>
                <a:gd name="T107" fmla="*/ 119 h 897"/>
                <a:gd name="T108" fmla="*/ 347 w 782"/>
                <a:gd name="T109" fmla="*/ 134 h 897"/>
                <a:gd name="T110" fmla="*/ 344 w 782"/>
                <a:gd name="T111" fmla="*/ 161 h 897"/>
                <a:gd name="T112" fmla="*/ 374 w 782"/>
                <a:gd name="T113" fmla="*/ 143 h 897"/>
                <a:gd name="T114" fmla="*/ 399 w 782"/>
                <a:gd name="T115" fmla="*/ 119 h 897"/>
                <a:gd name="T116" fmla="*/ 420 w 782"/>
                <a:gd name="T117" fmla="*/ 106 h 897"/>
                <a:gd name="T118" fmla="*/ 460 w 782"/>
                <a:gd name="T119" fmla="*/ 88 h 897"/>
                <a:gd name="T120" fmla="*/ 490 w 782"/>
                <a:gd name="T121" fmla="*/ 61 h 897"/>
                <a:gd name="T122" fmla="*/ 493 w 782"/>
                <a:gd name="T123" fmla="*/ 34 h 897"/>
                <a:gd name="T124" fmla="*/ 475 w 782"/>
                <a:gd name="T125" fmla="*/ 27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2" h="897">
                  <a:moveTo>
                    <a:pt x="521" y="0"/>
                  </a:moveTo>
                  <a:lnTo>
                    <a:pt x="533" y="9"/>
                  </a:lnTo>
                  <a:lnTo>
                    <a:pt x="536" y="9"/>
                  </a:lnTo>
                  <a:lnTo>
                    <a:pt x="542" y="6"/>
                  </a:lnTo>
                  <a:lnTo>
                    <a:pt x="542" y="6"/>
                  </a:lnTo>
                  <a:lnTo>
                    <a:pt x="548" y="12"/>
                  </a:lnTo>
                  <a:lnTo>
                    <a:pt x="551" y="9"/>
                  </a:lnTo>
                  <a:lnTo>
                    <a:pt x="557" y="9"/>
                  </a:lnTo>
                  <a:lnTo>
                    <a:pt x="557" y="6"/>
                  </a:lnTo>
                  <a:lnTo>
                    <a:pt x="560" y="6"/>
                  </a:lnTo>
                  <a:lnTo>
                    <a:pt x="560" y="6"/>
                  </a:lnTo>
                  <a:lnTo>
                    <a:pt x="560" y="6"/>
                  </a:lnTo>
                  <a:lnTo>
                    <a:pt x="563" y="6"/>
                  </a:lnTo>
                  <a:lnTo>
                    <a:pt x="563" y="9"/>
                  </a:lnTo>
                  <a:lnTo>
                    <a:pt x="563" y="9"/>
                  </a:lnTo>
                  <a:lnTo>
                    <a:pt x="563" y="9"/>
                  </a:lnTo>
                  <a:lnTo>
                    <a:pt x="560" y="12"/>
                  </a:lnTo>
                  <a:lnTo>
                    <a:pt x="560" y="12"/>
                  </a:lnTo>
                  <a:lnTo>
                    <a:pt x="560" y="12"/>
                  </a:lnTo>
                  <a:lnTo>
                    <a:pt x="560" y="12"/>
                  </a:lnTo>
                  <a:lnTo>
                    <a:pt x="560" y="15"/>
                  </a:lnTo>
                  <a:lnTo>
                    <a:pt x="563" y="18"/>
                  </a:lnTo>
                  <a:lnTo>
                    <a:pt x="563" y="18"/>
                  </a:lnTo>
                  <a:lnTo>
                    <a:pt x="563" y="18"/>
                  </a:lnTo>
                  <a:lnTo>
                    <a:pt x="563" y="21"/>
                  </a:lnTo>
                  <a:lnTo>
                    <a:pt x="560" y="21"/>
                  </a:lnTo>
                  <a:lnTo>
                    <a:pt x="560" y="21"/>
                  </a:lnTo>
                  <a:lnTo>
                    <a:pt x="560" y="21"/>
                  </a:lnTo>
                  <a:lnTo>
                    <a:pt x="560" y="24"/>
                  </a:lnTo>
                  <a:lnTo>
                    <a:pt x="560" y="24"/>
                  </a:lnTo>
                  <a:lnTo>
                    <a:pt x="560" y="27"/>
                  </a:lnTo>
                  <a:lnTo>
                    <a:pt x="560" y="27"/>
                  </a:lnTo>
                  <a:lnTo>
                    <a:pt x="560" y="27"/>
                  </a:lnTo>
                  <a:lnTo>
                    <a:pt x="560" y="31"/>
                  </a:lnTo>
                  <a:lnTo>
                    <a:pt x="560" y="31"/>
                  </a:lnTo>
                  <a:lnTo>
                    <a:pt x="557" y="31"/>
                  </a:lnTo>
                  <a:lnTo>
                    <a:pt x="560" y="34"/>
                  </a:lnTo>
                  <a:lnTo>
                    <a:pt x="560" y="34"/>
                  </a:lnTo>
                  <a:lnTo>
                    <a:pt x="560" y="34"/>
                  </a:lnTo>
                  <a:lnTo>
                    <a:pt x="557" y="40"/>
                  </a:lnTo>
                  <a:lnTo>
                    <a:pt x="557" y="40"/>
                  </a:lnTo>
                  <a:lnTo>
                    <a:pt x="557" y="40"/>
                  </a:lnTo>
                  <a:lnTo>
                    <a:pt x="557" y="40"/>
                  </a:lnTo>
                  <a:lnTo>
                    <a:pt x="557" y="43"/>
                  </a:lnTo>
                  <a:lnTo>
                    <a:pt x="557" y="43"/>
                  </a:lnTo>
                  <a:lnTo>
                    <a:pt x="560" y="43"/>
                  </a:lnTo>
                  <a:lnTo>
                    <a:pt x="563" y="46"/>
                  </a:lnTo>
                  <a:lnTo>
                    <a:pt x="566" y="46"/>
                  </a:lnTo>
                  <a:lnTo>
                    <a:pt x="569" y="46"/>
                  </a:lnTo>
                  <a:lnTo>
                    <a:pt x="569" y="43"/>
                  </a:lnTo>
                  <a:lnTo>
                    <a:pt x="569" y="43"/>
                  </a:lnTo>
                  <a:lnTo>
                    <a:pt x="569" y="43"/>
                  </a:lnTo>
                  <a:lnTo>
                    <a:pt x="569" y="40"/>
                  </a:lnTo>
                  <a:lnTo>
                    <a:pt x="569" y="37"/>
                  </a:lnTo>
                  <a:lnTo>
                    <a:pt x="569" y="37"/>
                  </a:lnTo>
                  <a:lnTo>
                    <a:pt x="572" y="37"/>
                  </a:lnTo>
                  <a:lnTo>
                    <a:pt x="572" y="37"/>
                  </a:lnTo>
                  <a:lnTo>
                    <a:pt x="575" y="34"/>
                  </a:lnTo>
                  <a:lnTo>
                    <a:pt x="575" y="31"/>
                  </a:lnTo>
                  <a:lnTo>
                    <a:pt x="575" y="31"/>
                  </a:lnTo>
                  <a:lnTo>
                    <a:pt x="575" y="31"/>
                  </a:lnTo>
                  <a:lnTo>
                    <a:pt x="575" y="31"/>
                  </a:lnTo>
                  <a:lnTo>
                    <a:pt x="578" y="31"/>
                  </a:lnTo>
                  <a:lnTo>
                    <a:pt x="578" y="34"/>
                  </a:lnTo>
                  <a:lnTo>
                    <a:pt x="578" y="37"/>
                  </a:lnTo>
                  <a:lnTo>
                    <a:pt x="578" y="37"/>
                  </a:lnTo>
                  <a:lnTo>
                    <a:pt x="578" y="40"/>
                  </a:lnTo>
                  <a:lnTo>
                    <a:pt x="581" y="43"/>
                  </a:lnTo>
                  <a:lnTo>
                    <a:pt x="581" y="46"/>
                  </a:lnTo>
                  <a:lnTo>
                    <a:pt x="581" y="46"/>
                  </a:lnTo>
                  <a:lnTo>
                    <a:pt x="584" y="46"/>
                  </a:lnTo>
                  <a:lnTo>
                    <a:pt x="584" y="43"/>
                  </a:lnTo>
                  <a:lnTo>
                    <a:pt x="584" y="43"/>
                  </a:lnTo>
                  <a:lnTo>
                    <a:pt x="590" y="37"/>
                  </a:lnTo>
                  <a:lnTo>
                    <a:pt x="590" y="37"/>
                  </a:lnTo>
                  <a:lnTo>
                    <a:pt x="590" y="34"/>
                  </a:lnTo>
                  <a:lnTo>
                    <a:pt x="594" y="34"/>
                  </a:lnTo>
                  <a:lnTo>
                    <a:pt x="597" y="34"/>
                  </a:lnTo>
                  <a:lnTo>
                    <a:pt x="600" y="31"/>
                  </a:lnTo>
                  <a:lnTo>
                    <a:pt x="600" y="31"/>
                  </a:lnTo>
                  <a:lnTo>
                    <a:pt x="600" y="31"/>
                  </a:lnTo>
                  <a:lnTo>
                    <a:pt x="603" y="34"/>
                  </a:lnTo>
                  <a:lnTo>
                    <a:pt x="609" y="43"/>
                  </a:lnTo>
                  <a:lnTo>
                    <a:pt x="609" y="46"/>
                  </a:lnTo>
                  <a:lnTo>
                    <a:pt x="609" y="46"/>
                  </a:lnTo>
                  <a:lnTo>
                    <a:pt x="609" y="46"/>
                  </a:lnTo>
                  <a:lnTo>
                    <a:pt x="609" y="55"/>
                  </a:lnTo>
                  <a:lnTo>
                    <a:pt x="609" y="58"/>
                  </a:lnTo>
                  <a:lnTo>
                    <a:pt x="609" y="61"/>
                  </a:lnTo>
                  <a:lnTo>
                    <a:pt x="612" y="61"/>
                  </a:lnTo>
                  <a:lnTo>
                    <a:pt x="612" y="61"/>
                  </a:lnTo>
                  <a:lnTo>
                    <a:pt x="621" y="73"/>
                  </a:lnTo>
                  <a:lnTo>
                    <a:pt x="621" y="73"/>
                  </a:lnTo>
                  <a:lnTo>
                    <a:pt x="621" y="76"/>
                  </a:lnTo>
                  <a:lnTo>
                    <a:pt x="624" y="76"/>
                  </a:lnTo>
                  <a:lnTo>
                    <a:pt x="624" y="76"/>
                  </a:lnTo>
                  <a:lnTo>
                    <a:pt x="624" y="76"/>
                  </a:lnTo>
                  <a:lnTo>
                    <a:pt x="621" y="79"/>
                  </a:lnTo>
                  <a:lnTo>
                    <a:pt x="621" y="79"/>
                  </a:lnTo>
                  <a:lnTo>
                    <a:pt x="621" y="79"/>
                  </a:lnTo>
                  <a:lnTo>
                    <a:pt x="621" y="82"/>
                  </a:lnTo>
                  <a:lnTo>
                    <a:pt x="618" y="85"/>
                  </a:lnTo>
                  <a:lnTo>
                    <a:pt x="618" y="85"/>
                  </a:lnTo>
                  <a:lnTo>
                    <a:pt x="618" y="88"/>
                  </a:lnTo>
                  <a:lnTo>
                    <a:pt x="618" y="88"/>
                  </a:lnTo>
                  <a:lnTo>
                    <a:pt x="618" y="91"/>
                  </a:lnTo>
                  <a:lnTo>
                    <a:pt x="618" y="91"/>
                  </a:lnTo>
                  <a:lnTo>
                    <a:pt x="618" y="94"/>
                  </a:lnTo>
                  <a:lnTo>
                    <a:pt x="615" y="94"/>
                  </a:lnTo>
                  <a:lnTo>
                    <a:pt x="615" y="94"/>
                  </a:lnTo>
                  <a:lnTo>
                    <a:pt x="612" y="97"/>
                  </a:lnTo>
                  <a:lnTo>
                    <a:pt x="612" y="100"/>
                  </a:lnTo>
                  <a:lnTo>
                    <a:pt x="612" y="100"/>
                  </a:lnTo>
                  <a:lnTo>
                    <a:pt x="612" y="103"/>
                  </a:lnTo>
                  <a:lnTo>
                    <a:pt x="615" y="103"/>
                  </a:lnTo>
                  <a:lnTo>
                    <a:pt x="615" y="103"/>
                  </a:lnTo>
                  <a:lnTo>
                    <a:pt x="618" y="103"/>
                  </a:lnTo>
                  <a:lnTo>
                    <a:pt x="618" y="100"/>
                  </a:lnTo>
                  <a:lnTo>
                    <a:pt x="618" y="100"/>
                  </a:lnTo>
                  <a:lnTo>
                    <a:pt x="621" y="97"/>
                  </a:lnTo>
                  <a:lnTo>
                    <a:pt x="621" y="97"/>
                  </a:lnTo>
                  <a:lnTo>
                    <a:pt x="621" y="94"/>
                  </a:lnTo>
                  <a:lnTo>
                    <a:pt x="621" y="94"/>
                  </a:lnTo>
                  <a:lnTo>
                    <a:pt x="624" y="94"/>
                  </a:lnTo>
                  <a:lnTo>
                    <a:pt x="624" y="94"/>
                  </a:lnTo>
                  <a:lnTo>
                    <a:pt x="624" y="94"/>
                  </a:lnTo>
                  <a:lnTo>
                    <a:pt x="627" y="91"/>
                  </a:lnTo>
                  <a:lnTo>
                    <a:pt x="627" y="91"/>
                  </a:lnTo>
                  <a:lnTo>
                    <a:pt x="627" y="88"/>
                  </a:lnTo>
                  <a:lnTo>
                    <a:pt x="630" y="88"/>
                  </a:lnTo>
                  <a:lnTo>
                    <a:pt x="630" y="88"/>
                  </a:lnTo>
                  <a:lnTo>
                    <a:pt x="630" y="88"/>
                  </a:lnTo>
                  <a:lnTo>
                    <a:pt x="633" y="91"/>
                  </a:lnTo>
                  <a:lnTo>
                    <a:pt x="633" y="91"/>
                  </a:lnTo>
                  <a:lnTo>
                    <a:pt x="633" y="91"/>
                  </a:lnTo>
                  <a:lnTo>
                    <a:pt x="633" y="91"/>
                  </a:lnTo>
                  <a:lnTo>
                    <a:pt x="630" y="94"/>
                  </a:lnTo>
                  <a:lnTo>
                    <a:pt x="630" y="94"/>
                  </a:lnTo>
                  <a:lnTo>
                    <a:pt x="630" y="94"/>
                  </a:lnTo>
                  <a:lnTo>
                    <a:pt x="630" y="94"/>
                  </a:lnTo>
                  <a:lnTo>
                    <a:pt x="630" y="94"/>
                  </a:lnTo>
                  <a:lnTo>
                    <a:pt x="633" y="97"/>
                  </a:lnTo>
                  <a:lnTo>
                    <a:pt x="636" y="100"/>
                  </a:lnTo>
                  <a:lnTo>
                    <a:pt x="636" y="100"/>
                  </a:lnTo>
                  <a:lnTo>
                    <a:pt x="636" y="106"/>
                  </a:lnTo>
                  <a:lnTo>
                    <a:pt x="636" y="110"/>
                  </a:lnTo>
                  <a:lnTo>
                    <a:pt x="636" y="110"/>
                  </a:lnTo>
                  <a:lnTo>
                    <a:pt x="636" y="113"/>
                  </a:lnTo>
                  <a:lnTo>
                    <a:pt x="636" y="116"/>
                  </a:lnTo>
                  <a:lnTo>
                    <a:pt x="636" y="116"/>
                  </a:lnTo>
                  <a:lnTo>
                    <a:pt x="636" y="119"/>
                  </a:lnTo>
                  <a:lnTo>
                    <a:pt x="636" y="125"/>
                  </a:lnTo>
                  <a:lnTo>
                    <a:pt x="636" y="128"/>
                  </a:lnTo>
                  <a:lnTo>
                    <a:pt x="636" y="128"/>
                  </a:lnTo>
                  <a:lnTo>
                    <a:pt x="636" y="128"/>
                  </a:lnTo>
                  <a:lnTo>
                    <a:pt x="636" y="128"/>
                  </a:lnTo>
                  <a:lnTo>
                    <a:pt x="639" y="128"/>
                  </a:lnTo>
                  <a:lnTo>
                    <a:pt x="657" y="128"/>
                  </a:lnTo>
                  <a:lnTo>
                    <a:pt x="660" y="128"/>
                  </a:lnTo>
                  <a:lnTo>
                    <a:pt x="664" y="125"/>
                  </a:lnTo>
                  <a:lnTo>
                    <a:pt x="670" y="116"/>
                  </a:lnTo>
                  <a:lnTo>
                    <a:pt x="673" y="116"/>
                  </a:lnTo>
                  <a:lnTo>
                    <a:pt x="670" y="113"/>
                  </a:lnTo>
                  <a:lnTo>
                    <a:pt x="670" y="113"/>
                  </a:lnTo>
                  <a:lnTo>
                    <a:pt x="670" y="113"/>
                  </a:lnTo>
                  <a:lnTo>
                    <a:pt x="670" y="113"/>
                  </a:lnTo>
                  <a:lnTo>
                    <a:pt x="670" y="110"/>
                  </a:lnTo>
                  <a:lnTo>
                    <a:pt x="670" y="110"/>
                  </a:lnTo>
                  <a:lnTo>
                    <a:pt x="670" y="110"/>
                  </a:lnTo>
                  <a:lnTo>
                    <a:pt x="670" y="110"/>
                  </a:lnTo>
                  <a:lnTo>
                    <a:pt x="670" y="106"/>
                  </a:lnTo>
                  <a:lnTo>
                    <a:pt x="676" y="103"/>
                  </a:lnTo>
                  <a:lnTo>
                    <a:pt x="679" y="103"/>
                  </a:lnTo>
                  <a:lnTo>
                    <a:pt x="679" y="103"/>
                  </a:lnTo>
                  <a:lnTo>
                    <a:pt x="682" y="106"/>
                  </a:lnTo>
                  <a:lnTo>
                    <a:pt x="682" y="106"/>
                  </a:lnTo>
                  <a:lnTo>
                    <a:pt x="682" y="106"/>
                  </a:lnTo>
                  <a:lnTo>
                    <a:pt x="679" y="110"/>
                  </a:lnTo>
                  <a:lnTo>
                    <a:pt x="679" y="110"/>
                  </a:lnTo>
                  <a:lnTo>
                    <a:pt x="679" y="110"/>
                  </a:lnTo>
                  <a:lnTo>
                    <a:pt x="679" y="113"/>
                  </a:lnTo>
                  <a:lnTo>
                    <a:pt x="679" y="113"/>
                  </a:lnTo>
                  <a:lnTo>
                    <a:pt x="679" y="113"/>
                  </a:lnTo>
                  <a:lnTo>
                    <a:pt x="682" y="116"/>
                  </a:lnTo>
                  <a:lnTo>
                    <a:pt x="682" y="116"/>
                  </a:lnTo>
                  <a:lnTo>
                    <a:pt x="682" y="116"/>
                  </a:lnTo>
                  <a:lnTo>
                    <a:pt x="685" y="116"/>
                  </a:lnTo>
                  <a:lnTo>
                    <a:pt x="685" y="116"/>
                  </a:lnTo>
                  <a:lnTo>
                    <a:pt x="685" y="116"/>
                  </a:lnTo>
                  <a:lnTo>
                    <a:pt x="685" y="116"/>
                  </a:lnTo>
                  <a:lnTo>
                    <a:pt x="688" y="116"/>
                  </a:lnTo>
                  <a:lnTo>
                    <a:pt x="688" y="116"/>
                  </a:lnTo>
                  <a:lnTo>
                    <a:pt x="688" y="119"/>
                  </a:lnTo>
                  <a:lnTo>
                    <a:pt x="688" y="122"/>
                  </a:lnTo>
                  <a:lnTo>
                    <a:pt x="685" y="122"/>
                  </a:lnTo>
                  <a:lnTo>
                    <a:pt x="685" y="125"/>
                  </a:lnTo>
                  <a:lnTo>
                    <a:pt x="685" y="125"/>
                  </a:lnTo>
                  <a:lnTo>
                    <a:pt x="688" y="131"/>
                  </a:lnTo>
                  <a:lnTo>
                    <a:pt x="685" y="137"/>
                  </a:lnTo>
                  <a:lnTo>
                    <a:pt x="685" y="140"/>
                  </a:lnTo>
                  <a:lnTo>
                    <a:pt x="685" y="143"/>
                  </a:lnTo>
                  <a:lnTo>
                    <a:pt x="682" y="143"/>
                  </a:lnTo>
                  <a:lnTo>
                    <a:pt x="682" y="143"/>
                  </a:lnTo>
                  <a:lnTo>
                    <a:pt x="685" y="146"/>
                  </a:lnTo>
                  <a:lnTo>
                    <a:pt x="688" y="146"/>
                  </a:lnTo>
                  <a:lnTo>
                    <a:pt x="691" y="146"/>
                  </a:lnTo>
                  <a:lnTo>
                    <a:pt x="691" y="149"/>
                  </a:lnTo>
                  <a:lnTo>
                    <a:pt x="691" y="149"/>
                  </a:lnTo>
                  <a:lnTo>
                    <a:pt x="697" y="167"/>
                  </a:lnTo>
                  <a:lnTo>
                    <a:pt x="700" y="167"/>
                  </a:lnTo>
                  <a:lnTo>
                    <a:pt x="697" y="170"/>
                  </a:lnTo>
                  <a:lnTo>
                    <a:pt x="697" y="167"/>
                  </a:lnTo>
                  <a:lnTo>
                    <a:pt x="694" y="167"/>
                  </a:lnTo>
                  <a:lnTo>
                    <a:pt x="694" y="167"/>
                  </a:lnTo>
                  <a:lnTo>
                    <a:pt x="691" y="167"/>
                  </a:lnTo>
                  <a:lnTo>
                    <a:pt x="691" y="167"/>
                  </a:lnTo>
                  <a:lnTo>
                    <a:pt x="685" y="173"/>
                  </a:lnTo>
                  <a:lnTo>
                    <a:pt x="685" y="179"/>
                  </a:lnTo>
                  <a:lnTo>
                    <a:pt x="685" y="182"/>
                  </a:lnTo>
                  <a:lnTo>
                    <a:pt x="685" y="185"/>
                  </a:lnTo>
                  <a:lnTo>
                    <a:pt x="685" y="189"/>
                  </a:lnTo>
                  <a:lnTo>
                    <a:pt x="688" y="192"/>
                  </a:lnTo>
                  <a:lnTo>
                    <a:pt x="691" y="192"/>
                  </a:lnTo>
                  <a:lnTo>
                    <a:pt x="691" y="192"/>
                  </a:lnTo>
                  <a:lnTo>
                    <a:pt x="691" y="192"/>
                  </a:lnTo>
                  <a:lnTo>
                    <a:pt x="694" y="192"/>
                  </a:lnTo>
                  <a:lnTo>
                    <a:pt x="694" y="192"/>
                  </a:lnTo>
                  <a:lnTo>
                    <a:pt x="694" y="195"/>
                  </a:lnTo>
                  <a:lnTo>
                    <a:pt x="694" y="195"/>
                  </a:lnTo>
                  <a:lnTo>
                    <a:pt x="694" y="195"/>
                  </a:lnTo>
                  <a:lnTo>
                    <a:pt x="691" y="201"/>
                  </a:lnTo>
                  <a:lnTo>
                    <a:pt x="691" y="204"/>
                  </a:lnTo>
                  <a:lnTo>
                    <a:pt x="694" y="204"/>
                  </a:lnTo>
                  <a:lnTo>
                    <a:pt x="694" y="210"/>
                  </a:lnTo>
                  <a:lnTo>
                    <a:pt x="697" y="210"/>
                  </a:lnTo>
                  <a:lnTo>
                    <a:pt x="694" y="213"/>
                  </a:lnTo>
                  <a:lnTo>
                    <a:pt x="694" y="213"/>
                  </a:lnTo>
                  <a:lnTo>
                    <a:pt x="694" y="216"/>
                  </a:lnTo>
                  <a:lnTo>
                    <a:pt x="694" y="216"/>
                  </a:lnTo>
                  <a:lnTo>
                    <a:pt x="691" y="213"/>
                  </a:lnTo>
                  <a:lnTo>
                    <a:pt x="691" y="213"/>
                  </a:lnTo>
                  <a:lnTo>
                    <a:pt x="688" y="213"/>
                  </a:lnTo>
                  <a:lnTo>
                    <a:pt x="688" y="213"/>
                  </a:lnTo>
                  <a:lnTo>
                    <a:pt x="688" y="213"/>
                  </a:lnTo>
                  <a:lnTo>
                    <a:pt x="688" y="213"/>
                  </a:lnTo>
                  <a:lnTo>
                    <a:pt x="688" y="213"/>
                  </a:lnTo>
                  <a:lnTo>
                    <a:pt x="688" y="216"/>
                  </a:lnTo>
                  <a:lnTo>
                    <a:pt x="688" y="216"/>
                  </a:lnTo>
                  <a:lnTo>
                    <a:pt x="691" y="222"/>
                  </a:lnTo>
                  <a:lnTo>
                    <a:pt x="691" y="222"/>
                  </a:lnTo>
                  <a:lnTo>
                    <a:pt x="691" y="222"/>
                  </a:lnTo>
                  <a:lnTo>
                    <a:pt x="691" y="225"/>
                  </a:lnTo>
                  <a:lnTo>
                    <a:pt x="691" y="228"/>
                  </a:lnTo>
                  <a:lnTo>
                    <a:pt x="691" y="228"/>
                  </a:lnTo>
                  <a:lnTo>
                    <a:pt x="691" y="231"/>
                  </a:lnTo>
                  <a:lnTo>
                    <a:pt x="694" y="231"/>
                  </a:lnTo>
                  <a:lnTo>
                    <a:pt x="694" y="234"/>
                  </a:lnTo>
                  <a:lnTo>
                    <a:pt x="697" y="234"/>
                  </a:lnTo>
                  <a:lnTo>
                    <a:pt x="697" y="237"/>
                  </a:lnTo>
                  <a:lnTo>
                    <a:pt x="694" y="237"/>
                  </a:lnTo>
                  <a:lnTo>
                    <a:pt x="694" y="237"/>
                  </a:lnTo>
                  <a:lnTo>
                    <a:pt x="694" y="237"/>
                  </a:lnTo>
                  <a:lnTo>
                    <a:pt x="694" y="237"/>
                  </a:lnTo>
                  <a:lnTo>
                    <a:pt x="694" y="237"/>
                  </a:lnTo>
                  <a:lnTo>
                    <a:pt x="691" y="240"/>
                  </a:lnTo>
                  <a:lnTo>
                    <a:pt x="691" y="240"/>
                  </a:lnTo>
                  <a:lnTo>
                    <a:pt x="694" y="240"/>
                  </a:lnTo>
                  <a:lnTo>
                    <a:pt x="694" y="243"/>
                  </a:lnTo>
                  <a:lnTo>
                    <a:pt x="700" y="246"/>
                  </a:lnTo>
                  <a:lnTo>
                    <a:pt x="700" y="246"/>
                  </a:lnTo>
                  <a:lnTo>
                    <a:pt x="703" y="249"/>
                  </a:lnTo>
                  <a:lnTo>
                    <a:pt x="706" y="255"/>
                  </a:lnTo>
                  <a:lnTo>
                    <a:pt x="712" y="258"/>
                  </a:lnTo>
                  <a:lnTo>
                    <a:pt x="712" y="258"/>
                  </a:lnTo>
                  <a:lnTo>
                    <a:pt x="712" y="258"/>
                  </a:lnTo>
                  <a:lnTo>
                    <a:pt x="715" y="258"/>
                  </a:lnTo>
                  <a:lnTo>
                    <a:pt x="715" y="258"/>
                  </a:lnTo>
                  <a:lnTo>
                    <a:pt x="715" y="255"/>
                  </a:lnTo>
                  <a:lnTo>
                    <a:pt x="718" y="258"/>
                  </a:lnTo>
                  <a:lnTo>
                    <a:pt x="718" y="258"/>
                  </a:lnTo>
                  <a:lnTo>
                    <a:pt x="718" y="258"/>
                  </a:lnTo>
                  <a:lnTo>
                    <a:pt x="721" y="261"/>
                  </a:lnTo>
                  <a:lnTo>
                    <a:pt x="721" y="261"/>
                  </a:lnTo>
                  <a:lnTo>
                    <a:pt x="724" y="265"/>
                  </a:lnTo>
                  <a:lnTo>
                    <a:pt x="724" y="265"/>
                  </a:lnTo>
                  <a:lnTo>
                    <a:pt x="724" y="271"/>
                  </a:lnTo>
                  <a:lnTo>
                    <a:pt x="721" y="274"/>
                  </a:lnTo>
                  <a:lnTo>
                    <a:pt x="721" y="274"/>
                  </a:lnTo>
                  <a:lnTo>
                    <a:pt x="721" y="274"/>
                  </a:lnTo>
                  <a:lnTo>
                    <a:pt x="721" y="274"/>
                  </a:lnTo>
                  <a:lnTo>
                    <a:pt x="721" y="277"/>
                  </a:lnTo>
                  <a:lnTo>
                    <a:pt x="721" y="277"/>
                  </a:lnTo>
                  <a:lnTo>
                    <a:pt x="721" y="277"/>
                  </a:lnTo>
                  <a:lnTo>
                    <a:pt x="718" y="277"/>
                  </a:lnTo>
                  <a:lnTo>
                    <a:pt x="718" y="280"/>
                  </a:lnTo>
                  <a:lnTo>
                    <a:pt x="718" y="280"/>
                  </a:lnTo>
                  <a:lnTo>
                    <a:pt x="718" y="280"/>
                  </a:lnTo>
                  <a:lnTo>
                    <a:pt x="715" y="280"/>
                  </a:lnTo>
                  <a:lnTo>
                    <a:pt x="715" y="280"/>
                  </a:lnTo>
                  <a:lnTo>
                    <a:pt x="715" y="280"/>
                  </a:lnTo>
                  <a:lnTo>
                    <a:pt x="715" y="280"/>
                  </a:lnTo>
                  <a:lnTo>
                    <a:pt x="715" y="280"/>
                  </a:lnTo>
                  <a:lnTo>
                    <a:pt x="715" y="280"/>
                  </a:lnTo>
                  <a:lnTo>
                    <a:pt x="715" y="280"/>
                  </a:lnTo>
                  <a:lnTo>
                    <a:pt x="715" y="283"/>
                  </a:lnTo>
                  <a:lnTo>
                    <a:pt x="718" y="283"/>
                  </a:lnTo>
                  <a:lnTo>
                    <a:pt x="721" y="283"/>
                  </a:lnTo>
                  <a:lnTo>
                    <a:pt x="721" y="286"/>
                  </a:lnTo>
                  <a:lnTo>
                    <a:pt x="721" y="286"/>
                  </a:lnTo>
                  <a:lnTo>
                    <a:pt x="721" y="286"/>
                  </a:lnTo>
                  <a:lnTo>
                    <a:pt x="721" y="286"/>
                  </a:lnTo>
                  <a:lnTo>
                    <a:pt x="721" y="289"/>
                  </a:lnTo>
                  <a:lnTo>
                    <a:pt x="721" y="289"/>
                  </a:lnTo>
                  <a:lnTo>
                    <a:pt x="721" y="289"/>
                  </a:lnTo>
                  <a:lnTo>
                    <a:pt x="721" y="292"/>
                  </a:lnTo>
                  <a:lnTo>
                    <a:pt x="727" y="295"/>
                  </a:lnTo>
                  <a:lnTo>
                    <a:pt x="727" y="298"/>
                  </a:lnTo>
                  <a:lnTo>
                    <a:pt x="727" y="298"/>
                  </a:lnTo>
                  <a:lnTo>
                    <a:pt x="727" y="298"/>
                  </a:lnTo>
                  <a:lnTo>
                    <a:pt x="724" y="301"/>
                  </a:lnTo>
                  <a:lnTo>
                    <a:pt x="724" y="301"/>
                  </a:lnTo>
                  <a:lnTo>
                    <a:pt x="724" y="301"/>
                  </a:lnTo>
                  <a:lnTo>
                    <a:pt x="727" y="301"/>
                  </a:lnTo>
                  <a:lnTo>
                    <a:pt x="727" y="304"/>
                  </a:lnTo>
                  <a:lnTo>
                    <a:pt x="734" y="304"/>
                  </a:lnTo>
                  <a:lnTo>
                    <a:pt x="734" y="304"/>
                  </a:lnTo>
                  <a:lnTo>
                    <a:pt x="737" y="304"/>
                  </a:lnTo>
                  <a:lnTo>
                    <a:pt x="737" y="304"/>
                  </a:lnTo>
                  <a:lnTo>
                    <a:pt x="737" y="304"/>
                  </a:lnTo>
                  <a:lnTo>
                    <a:pt x="743" y="307"/>
                  </a:lnTo>
                  <a:lnTo>
                    <a:pt x="743" y="307"/>
                  </a:lnTo>
                  <a:lnTo>
                    <a:pt x="743" y="307"/>
                  </a:lnTo>
                  <a:lnTo>
                    <a:pt x="746" y="307"/>
                  </a:lnTo>
                  <a:lnTo>
                    <a:pt x="749" y="307"/>
                  </a:lnTo>
                  <a:lnTo>
                    <a:pt x="749" y="310"/>
                  </a:lnTo>
                  <a:lnTo>
                    <a:pt x="749" y="313"/>
                  </a:lnTo>
                  <a:lnTo>
                    <a:pt x="749" y="316"/>
                  </a:lnTo>
                  <a:lnTo>
                    <a:pt x="752" y="319"/>
                  </a:lnTo>
                  <a:lnTo>
                    <a:pt x="764" y="328"/>
                  </a:lnTo>
                  <a:lnTo>
                    <a:pt x="764" y="331"/>
                  </a:lnTo>
                  <a:lnTo>
                    <a:pt x="767" y="334"/>
                  </a:lnTo>
                  <a:lnTo>
                    <a:pt x="767" y="337"/>
                  </a:lnTo>
                  <a:lnTo>
                    <a:pt x="770" y="337"/>
                  </a:lnTo>
                  <a:lnTo>
                    <a:pt x="770" y="337"/>
                  </a:lnTo>
                  <a:lnTo>
                    <a:pt x="770" y="337"/>
                  </a:lnTo>
                  <a:lnTo>
                    <a:pt x="770" y="340"/>
                  </a:lnTo>
                  <a:lnTo>
                    <a:pt x="770" y="344"/>
                  </a:lnTo>
                  <a:lnTo>
                    <a:pt x="773" y="344"/>
                  </a:lnTo>
                  <a:lnTo>
                    <a:pt x="773" y="344"/>
                  </a:lnTo>
                  <a:lnTo>
                    <a:pt x="773" y="347"/>
                  </a:lnTo>
                  <a:lnTo>
                    <a:pt x="773" y="347"/>
                  </a:lnTo>
                  <a:lnTo>
                    <a:pt x="776" y="350"/>
                  </a:lnTo>
                  <a:lnTo>
                    <a:pt x="776" y="353"/>
                  </a:lnTo>
                  <a:lnTo>
                    <a:pt x="776" y="353"/>
                  </a:lnTo>
                  <a:lnTo>
                    <a:pt x="776" y="356"/>
                  </a:lnTo>
                  <a:lnTo>
                    <a:pt x="776" y="356"/>
                  </a:lnTo>
                  <a:lnTo>
                    <a:pt x="773" y="356"/>
                  </a:lnTo>
                  <a:lnTo>
                    <a:pt x="770" y="359"/>
                  </a:lnTo>
                  <a:lnTo>
                    <a:pt x="770" y="359"/>
                  </a:lnTo>
                  <a:lnTo>
                    <a:pt x="770" y="359"/>
                  </a:lnTo>
                  <a:lnTo>
                    <a:pt x="770" y="359"/>
                  </a:lnTo>
                  <a:lnTo>
                    <a:pt x="773" y="362"/>
                  </a:lnTo>
                  <a:lnTo>
                    <a:pt x="773" y="362"/>
                  </a:lnTo>
                  <a:lnTo>
                    <a:pt x="773" y="362"/>
                  </a:lnTo>
                  <a:lnTo>
                    <a:pt x="773" y="365"/>
                  </a:lnTo>
                  <a:lnTo>
                    <a:pt x="773" y="377"/>
                  </a:lnTo>
                  <a:lnTo>
                    <a:pt x="773" y="377"/>
                  </a:lnTo>
                  <a:lnTo>
                    <a:pt x="773" y="377"/>
                  </a:lnTo>
                  <a:lnTo>
                    <a:pt x="770" y="380"/>
                  </a:lnTo>
                  <a:lnTo>
                    <a:pt x="770" y="380"/>
                  </a:lnTo>
                  <a:lnTo>
                    <a:pt x="770" y="383"/>
                  </a:lnTo>
                  <a:lnTo>
                    <a:pt x="773" y="383"/>
                  </a:lnTo>
                  <a:lnTo>
                    <a:pt x="773" y="386"/>
                  </a:lnTo>
                  <a:lnTo>
                    <a:pt x="773" y="386"/>
                  </a:lnTo>
                  <a:lnTo>
                    <a:pt x="773" y="386"/>
                  </a:lnTo>
                  <a:lnTo>
                    <a:pt x="773" y="389"/>
                  </a:lnTo>
                  <a:lnTo>
                    <a:pt x="773" y="389"/>
                  </a:lnTo>
                  <a:lnTo>
                    <a:pt x="773" y="392"/>
                  </a:lnTo>
                  <a:lnTo>
                    <a:pt x="773" y="395"/>
                  </a:lnTo>
                  <a:lnTo>
                    <a:pt x="773" y="395"/>
                  </a:lnTo>
                  <a:lnTo>
                    <a:pt x="773" y="395"/>
                  </a:lnTo>
                  <a:lnTo>
                    <a:pt x="770" y="398"/>
                  </a:lnTo>
                  <a:lnTo>
                    <a:pt x="770" y="398"/>
                  </a:lnTo>
                  <a:lnTo>
                    <a:pt x="770" y="401"/>
                  </a:lnTo>
                  <a:lnTo>
                    <a:pt x="770" y="404"/>
                  </a:lnTo>
                  <a:lnTo>
                    <a:pt x="770" y="407"/>
                  </a:lnTo>
                  <a:lnTo>
                    <a:pt x="770" y="410"/>
                  </a:lnTo>
                  <a:lnTo>
                    <a:pt x="770" y="410"/>
                  </a:lnTo>
                  <a:lnTo>
                    <a:pt x="767" y="413"/>
                  </a:lnTo>
                  <a:lnTo>
                    <a:pt x="767" y="413"/>
                  </a:lnTo>
                  <a:lnTo>
                    <a:pt x="767" y="413"/>
                  </a:lnTo>
                  <a:lnTo>
                    <a:pt x="767" y="413"/>
                  </a:lnTo>
                  <a:lnTo>
                    <a:pt x="767" y="416"/>
                  </a:lnTo>
                  <a:lnTo>
                    <a:pt x="767" y="416"/>
                  </a:lnTo>
                  <a:lnTo>
                    <a:pt x="767" y="419"/>
                  </a:lnTo>
                  <a:lnTo>
                    <a:pt x="767" y="419"/>
                  </a:lnTo>
                  <a:lnTo>
                    <a:pt x="767" y="419"/>
                  </a:lnTo>
                  <a:lnTo>
                    <a:pt x="767" y="423"/>
                  </a:lnTo>
                  <a:lnTo>
                    <a:pt x="770" y="423"/>
                  </a:lnTo>
                  <a:lnTo>
                    <a:pt x="776" y="426"/>
                  </a:lnTo>
                  <a:lnTo>
                    <a:pt x="776" y="426"/>
                  </a:lnTo>
                  <a:lnTo>
                    <a:pt x="776" y="426"/>
                  </a:lnTo>
                  <a:lnTo>
                    <a:pt x="776" y="426"/>
                  </a:lnTo>
                  <a:lnTo>
                    <a:pt x="779" y="429"/>
                  </a:lnTo>
                  <a:lnTo>
                    <a:pt x="779" y="432"/>
                  </a:lnTo>
                  <a:lnTo>
                    <a:pt x="782" y="441"/>
                  </a:lnTo>
                  <a:lnTo>
                    <a:pt x="773" y="450"/>
                  </a:lnTo>
                  <a:lnTo>
                    <a:pt x="770" y="453"/>
                  </a:lnTo>
                  <a:lnTo>
                    <a:pt x="767" y="453"/>
                  </a:lnTo>
                  <a:lnTo>
                    <a:pt x="767" y="453"/>
                  </a:lnTo>
                  <a:lnTo>
                    <a:pt x="767" y="453"/>
                  </a:lnTo>
                  <a:lnTo>
                    <a:pt x="767" y="450"/>
                  </a:lnTo>
                  <a:lnTo>
                    <a:pt x="767" y="450"/>
                  </a:lnTo>
                  <a:lnTo>
                    <a:pt x="767" y="450"/>
                  </a:lnTo>
                  <a:lnTo>
                    <a:pt x="767" y="450"/>
                  </a:lnTo>
                  <a:lnTo>
                    <a:pt x="767" y="447"/>
                  </a:lnTo>
                  <a:lnTo>
                    <a:pt x="770" y="444"/>
                  </a:lnTo>
                  <a:lnTo>
                    <a:pt x="770" y="444"/>
                  </a:lnTo>
                  <a:lnTo>
                    <a:pt x="767" y="444"/>
                  </a:lnTo>
                  <a:lnTo>
                    <a:pt x="770" y="441"/>
                  </a:lnTo>
                  <a:lnTo>
                    <a:pt x="770" y="441"/>
                  </a:lnTo>
                  <a:lnTo>
                    <a:pt x="770" y="441"/>
                  </a:lnTo>
                  <a:lnTo>
                    <a:pt x="770" y="441"/>
                  </a:lnTo>
                  <a:lnTo>
                    <a:pt x="770" y="441"/>
                  </a:lnTo>
                  <a:lnTo>
                    <a:pt x="770" y="438"/>
                  </a:lnTo>
                  <a:lnTo>
                    <a:pt x="767" y="438"/>
                  </a:lnTo>
                  <a:lnTo>
                    <a:pt x="767" y="438"/>
                  </a:lnTo>
                  <a:lnTo>
                    <a:pt x="764" y="441"/>
                  </a:lnTo>
                  <a:lnTo>
                    <a:pt x="752" y="453"/>
                  </a:lnTo>
                  <a:lnTo>
                    <a:pt x="752" y="453"/>
                  </a:lnTo>
                  <a:lnTo>
                    <a:pt x="752" y="453"/>
                  </a:lnTo>
                  <a:lnTo>
                    <a:pt x="752" y="453"/>
                  </a:lnTo>
                  <a:lnTo>
                    <a:pt x="752" y="453"/>
                  </a:lnTo>
                  <a:lnTo>
                    <a:pt x="749" y="450"/>
                  </a:lnTo>
                  <a:lnTo>
                    <a:pt x="746" y="447"/>
                  </a:lnTo>
                  <a:lnTo>
                    <a:pt x="746" y="444"/>
                  </a:lnTo>
                  <a:lnTo>
                    <a:pt x="746" y="444"/>
                  </a:lnTo>
                  <a:lnTo>
                    <a:pt x="740" y="444"/>
                  </a:lnTo>
                  <a:lnTo>
                    <a:pt x="737" y="444"/>
                  </a:lnTo>
                  <a:lnTo>
                    <a:pt x="737" y="444"/>
                  </a:lnTo>
                  <a:lnTo>
                    <a:pt x="737" y="444"/>
                  </a:lnTo>
                  <a:lnTo>
                    <a:pt x="734" y="441"/>
                  </a:lnTo>
                  <a:lnTo>
                    <a:pt x="730" y="438"/>
                  </a:lnTo>
                  <a:lnTo>
                    <a:pt x="730" y="438"/>
                  </a:lnTo>
                  <a:lnTo>
                    <a:pt x="730" y="441"/>
                  </a:lnTo>
                  <a:lnTo>
                    <a:pt x="727" y="444"/>
                  </a:lnTo>
                  <a:lnTo>
                    <a:pt x="724" y="447"/>
                  </a:lnTo>
                  <a:lnTo>
                    <a:pt x="724" y="447"/>
                  </a:lnTo>
                  <a:lnTo>
                    <a:pt x="724" y="447"/>
                  </a:lnTo>
                  <a:lnTo>
                    <a:pt x="724" y="453"/>
                  </a:lnTo>
                  <a:lnTo>
                    <a:pt x="724" y="456"/>
                  </a:lnTo>
                  <a:lnTo>
                    <a:pt x="727" y="456"/>
                  </a:lnTo>
                  <a:lnTo>
                    <a:pt x="727" y="459"/>
                  </a:lnTo>
                  <a:lnTo>
                    <a:pt x="727" y="459"/>
                  </a:lnTo>
                  <a:lnTo>
                    <a:pt x="727" y="459"/>
                  </a:lnTo>
                  <a:lnTo>
                    <a:pt x="727" y="462"/>
                  </a:lnTo>
                  <a:lnTo>
                    <a:pt x="730" y="462"/>
                  </a:lnTo>
                  <a:lnTo>
                    <a:pt x="730" y="462"/>
                  </a:lnTo>
                  <a:lnTo>
                    <a:pt x="730" y="462"/>
                  </a:lnTo>
                  <a:lnTo>
                    <a:pt x="734" y="462"/>
                  </a:lnTo>
                  <a:lnTo>
                    <a:pt x="734" y="465"/>
                  </a:lnTo>
                  <a:lnTo>
                    <a:pt x="734" y="465"/>
                  </a:lnTo>
                  <a:lnTo>
                    <a:pt x="737" y="468"/>
                  </a:lnTo>
                  <a:lnTo>
                    <a:pt x="737" y="468"/>
                  </a:lnTo>
                  <a:lnTo>
                    <a:pt x="740" y="468"/>
                  </a:lnTo>
                  <a:lnTo>
                    <a:pt x="740" y="471"/>
                  </a:lnTo>
                  <a:lnTo>
                    <a:pt x="740" y="471"/>
                  </a:lnTo>
                  <a:lnTo>
                    <a:pt x="743" y="471"/>
                  </a:lnTo>
                  <a:lnTo>
                    <a:pt x="743" y="474"/>
                  </a:lnTo>
                  <a:lnTo>
                    <a:pt x="740" y="474"/>
                  </a:lnTo>
                  <a:lnTo>
                    <a:pt x="740" y="474"/>
                  </a:lnTo>
                  <a:lnTo>
                    <a:pt x="737" y="477"/>
                  </a:lnTo>
                  <a:lnTo>
                    <a:pt x="737" y="477"/>
                  </a:lnTo>
                  <a:lnTo>
                    <a:pt x="737" y="477"/>
                  </a:lnTo>
                  <a:lnTo>
                    <a:pt x="737" y="477"/>
                  </a:lnTo>
                  <a:lnTo>
                    <a:pt x="737" y="480"/>
                  </a:lnTo>
                  <a:lnTo>
                    <a:pt x="737" y="480"/>
                  </a:lnTo>
                  <a:lnTo>
                    <a:pt x="737" y="480"/>
                  </a:lnTo>
                  <a:lnTo>
                    <a:pt x="737" y="483"/>
                  </a:lnTo>
                  <a:lnTo>
                    <a:pt x="737" y="486"/>
                  </a:lnTo>
                  <a:lnTo>
                    <a:pt x="740" y="486"/>
                  </a:lnTo>
                  <a:lnTo>
                    <a:pt x="740" y="489"/>
                  </a:lnTo>
                  <a:lnTo>
                    <a:pt x="740" y="489"/>
                  </a:lnTo>
                  <a:lnTo>
                    <a:pt x="740" y="492"/>
                  </a:lnTo>
                  <a:lnTo>
                    <a:pt x="740" y="495"/>
                  </a:lnTo>
                  <a:lnTo>
                    <a:pt x="737" y="502"/>
                  </a:lnTo>
                  <a:lnTo>
                    <a:pt x="737" y="505"/>
                  </a:lnTo>
                  <a:lnTo>
                    <a:pt x="737" y="505"/>
                  </a:lnTo>
                  <a:lnTo>
                    <a:pt x="737" y="505"/>
                  </a:lnTo>
                  <a:lnTo>
                    <a:pt x="737" y="505"/>
                  </a:lnTo>
                  <a:lnTo>
                    <a:pt x="737" y="508"/>
                  </a:lnTo>
                  <a:lnTo>
                    <a:pt x="737" y="508"/>
                  </a:lnTo>
                  <a:lnTo>
                    <a:pt x="737" y="508"/>
                  </a:lnTo>
                  <a:lnTo>
                    <a:pt x="737" y="508"/>
                  </a:lnTo>
                  <a:lnTo>
                    <a:pt x="727" y="508"/>
                  </a:lnTo>
                  <a:lnTo>
                    <a:pt x="724" y="508"/>
                  </a:lnTo>
                  <a:lnTo>
                    <a:pt x="724" y="508"/>
                  </a:lnTo>
                  <a:lnTo>
                    <a:pt x="721" y="511"/>
                  </a:lnTo>
                  <a:lnTo>
                    <a:pt x="721" y="511"/>
                  </a:lnTo>
                  <a:lnTo>
                    <a:pt x="721" y="514"/>
                  </a:lnTo>
                  <a:lnTo>
                    <a:pt x="721" y="514"/>
                  </a:lnTo>
                  <a:lnTo>
                    <a:pt x="718" y="517"/>
                  </a:lnTo>
                  <a:lnTo>
                    <a:pt x="694" y="532"/>
                  </a:lnTo>
                  <a:lnTo>
                    <a:pt x="694" y="532"/>
                  </a:lnTo>
                  <a:lnTo>
                    <a:pt x="691" y="532"/>
                  </a:lnTo>
                  <a:lnTo>
                    <a:pt x="691" y="532"/>
                  </a:lnTo>
                  <a:lnTo>
                    <a:pt x="691" y="532"/>
                  </a:lnTo>
                  <a:lnTo>
                    <a:pt x="691" y="532"/>
                  </a:lnTo>
                  <a:lnTo>
                    <a:pt x="691" y="529"/>
                  </a:lnTo>
                  <a:lnTo>
                    <a:pt x="691" y="529"/>
                  </a:lnTo>
                  <a:lnTo>
                    <a:pt x="691" y="526"/>
                  </a:lnTo>
                  <a:lnTo>
                    <a:pt x="691" y="526"/>
                  </a:lnTo>
                  <a:lnTo>
                    <a:pt x="691" y="526"/>
                  </a:lnTo>
                  <a:lnTo>
                    <a:pt x="688" y="526"/>
                  </a:lnTo>
                  <a:lnTo>
                    <a:pt x="688" y="526"/>
                  </a:lnTo>
                  <a:lnTo>
                    <a:pt x="688" y="523"/>
                  </a:lnTo>
                  <a:lnTo>
                    <a:pt x="688" y="523"/>
                  </a:lnTo>
                  <a:lnTo>
                    <a:pt x="685" y="526"/>
                  </a:lnTo>
                  <a:lnTo>
                    <a:pt x="682" y="526"/>
                  </a:lnTo>
                  <a:lnTo>
                    <a:pt x="679" y="529"/>
                  </a:lnTo>
                  <a:lnTo>
                    <a:pt x="679" y="529"/>
                  </a:lnTo>
                  <a:lnTo>
                    <a:pt x="676" y="529"/>
                  </a:lnTo>
                  <a:lnTo>
                    <a:pt x="673" y="529"/>
                  </a:lnTo>
                  <a:lnTo>
                    <a:pt x="670" y="532"/>
                  </a:lnTo>
                  <a:lnTo>
                    <a:pt x="670" y="532"/>
                  </a:lnTo>
                  <a:lnTo>
                    <a:pt x="667" y="535"/>
                  </a:lnTo>
                  <a:lnTo>
                    <a:pt x="667" y="535"/>
                  </a:lnTo>
                  <a:lnTo>
                    <a:pt x="664" y="538"/>
                  </a:lnTo>
                  <a:lnTo>
                    <a:pt x="664" y="541"/>
                  </a:lnTo>
                  <a:lnTo>
                    <a:pt x="664" y="541"/>
                  </a:lnTo>
                  <a:lnTo>
                    <a:pt x="667" y="544"/>
                  </a:lnTo>
                  <a:lnTo>
                    <a:pt x="664" y="547"/>
                  </a:lnTo>
                  <a:lnTo>
                    <a:pt x="648" y="565"/>
                  </a:lnTo>
                  <a:lnTo>
                    <a:pt x="651" y="571"/>
                  </a:lnTo>
                  <a:lnTo>
                    <a:pt x="651" y="571"/>
                  </a:lnTo>
                  <a:lnTo>
                    <a:pt x="654" y="571"/>
                  </a:lnTo>
                  <a:lnTo>
                    <a:pt x="654" y="571"/>
                  </a:lnTo>
                  <a:lnTo>
                    <a:pt x="654" y="571"/>
                  </a:lnTo>
                  <a:lnTo>
                    <a:pt x="654" y="571"/>
                  </a:lnTo>
                  <a:lnTo>
                    <a:pt x="654" y="571"/>
                  </a:lnTo>
                  <a:lnTo>
                    <a:pt x="654" y="571"/>
                  </a:lnTo>
                  <a:lnTo>
                    <a:pt x="660" y="584"/>
                  </a:lnTo>
                  <a:lnTo>
                    <a:pt x="664" y="590"/>
                  </a:lnTo>
                  <a:lnTo>
                    <a:pt x="667" y="593"/>
                  </a:lnTo>
                  <a:lnTo>
                    <a:pt x="667" y="596"/>
                  </a:lnTo>
                  <a:lnTo>
                    <a:pt x="673" y="611"/>
                  </a:lnTo>
                  <a:lnTo>
                    <a:pt x="682" y="657"/>
                  </a:lnTo>
                  <a:lnTo>
                    <a:pt x="688" y="675"/>
                  </a:lnTo>
                  <a:lnTo>
                    <a:pt x="691" y="678"/>
                  </a:lnTo>
                  <a:lnTo>
                    <a:pt x="691" y="684"/>
                  </a:lnTo>
                  <a:lnTo>
                    <a:pt x="691" y="693"/>
                  </a:lnTo>
                  <a:lnTo>
                    <a:pt x="688" y="702"/>
                  </a:lnTo>
                  <a:lnTo>
                    <a:pt x="679" y="723"/>
                  </a:lnTo>
                  <a:lnTo>
                    <a:pt x="679" y="726"/>
                  </a:lnTo>
                  <a:lnTo>
                    <a:pt x="679" y="726"/>
                  </a:lnTo>
                  <a:lnTo>
                    <a:pt x="676" y="726"/>
                  </a:lnTo>
                  <a:lnTo>
                    <a:pt x="676" y="726"/>
                  </a:lnTo>
                  <a:lnTo>
                    <a:pt x="676" y="729"/>
                  </a:lnTo>
                  <a:lnTo>
                    <a:pt x="676" y="733"/>
                  </a:lnTo>
                  <a:lnTo>
                    <a:pt x="679" y="736"/>
                  </a:lnTo>
                  <a:lnTo>
                    <a:pt x="679" y="736"/>
                  </a:lnTo>
                  <a:lnTo>
                    <a:pt x="682" y="742"/>
                  </a:lnTo>
                  <a:lnTo>
                    <a:pt x="682" y="742"/>
                  </a:lnTo>
                  <a:lnTo>
                    <a:pt x="682" y="751"/>
                  </a:lnTo>
                  <a:lnTo>
                    <a:pt x="682" y="754"/>
                  </a:lnTo>
                  <a:lnTo>
                    <a:pt x="682" y="757"/>
                  </a:lnTo>
                  <a:lnTo>
                    <a:pt x="682" y="757"/>
                  </a:lnTo>
                  <a:lnTo>
                    <a:pt x="679" y="760"/>
                  </a:lnTo>
                  <a:lnTo>
                    <a:pt x="679" y="763"/>
                  </a:lnTo>
                  <a:lnTo>
                    <a:pt x="679" y="766"/>
                  </a:lnTo>
                  <a:lnTo>
                    <a:pt x="679" y="766"/>
                  </a:lnTo>
                  <a:lnTo>
                    <a:pt x="679" y="766"/>
                  </a:lnTo>
                  <a:lnTo>
                    <a:pt x="679" y="766"/>
                  </a:lnTo>
                  <a:lnTo>
                    <a:pt x="679" y="766"/>
                  </a:lnTo>
                  <a:lnTo>
                    <a:pt x="676" y="769"/>
                  </a:lnTo>
                  <a:lnTo>
                    <a:pt x="676" y="769"/>
                  </a:lnTo>
                  <a:lnTo>
                    <a:pt x="676" y="769"/>
                  </a:lnTo>
                  <a:lnTo>
                    <a:pt x="676" y="769"/>
                  </a:lnTo>
                  <a:lnTo>
                    <a:pt x="679" y="769"/>
                  </a:lnTo>
                  <a:lnTo>
                    <a:pt x="679" y="769"/>
                  </a:lnTo>
                  <a:lnTo>
                    <a:pt x="679" y="769"/>
                  </a:lnTo>
                  <a:lnTo>
                    <a:pt x="679" y="769"/>
                  </a:lnTo>
                  <a:lnTo>
                    <a:pt x="679" y="769"/>
                  </a:lnTo>
                  <a:lnTo>
                    <a:pt x="679" y="769"/>
                  </a:lnTo>
                  <a:lnTo>
                    <a:pt x="682" y="769"/>
                  </a:lnTo>
                  <a:lnTo>
                    <a:pt x="682" y="772"/>
                  </a:lnTo>
                  <a:lnTo>
                    <a:pt x="682" y="772"/>
                  </a:lnTo>
                  <a:lnTo>
                    <a:pt x="682" y="775"/>
                  </a:lnTo>
                  <a:lnTo>
                    <a:pt x="688" y="787"/>
                  </a:lnTo>
                  <a:lnTo>
                    <a:pt x="685" y="787"/>
                  </a:lnTo>
                  <a:lnTo>
                    <a:pt x="685" y="787"/>
                  </a:lnTo>
                  <a:lnTo>
                    <a:pt x="685" y="787"/>
                  </a:lnTo>
                  <a:lnTo>
                    <a:pt x="685" y="790"/>
                  </a:lnTo>
                  <a:lnTo>
                    <a:pt x="685" y="790"/>
                  </a:lnTo>
                  <a:lnTo>
                    <a:pt x="685" y="790"/>
                  </a:lnTo>
                  <a:lnTo>
                    <a:pt x="682" y="793"/>
                  </a:lnTo>
                  <a:lnTo>
                    <a:pt x="682" y="793"/>
                  </a:lnTo>
                  <a:lnTo>
                    <a:pt x="679" y="793"/>
                  </a:lnTo>
                  <a:lnTo>
                    <a:pt x="676" y="793"/>
                  </a:lnTo>
                  <a:lnTo>
                    <a:pt x="676" y="793"/>
                  </a:lnTo>
                  <a:lnTo>
                    <a:pt x="676" y="793"/>
                  </a:lnTo>
                  <a:lnTo>
                    <a:pt x="676" y="796"/>
                  </a:lnTo>
                  <a:lnTo>
                    <a:pt x="676" y="799"/>
                  </a:lnTo>
                  <a:lnTo>
                    <a:pt x="676" y="799"/>
                  </a:lnTo>
                  <a:lnTo>
                    <a:pt x="676" y="799"/>
                  </a:lnTo>
                  <a:lnTo>
                    <a:pt x="679" y="802"/>
                  </a:lnTo>
                  <a:lnTo>
                    <a:pt x="679" y="802"/>
                  </a:lnTo>
                  <a:lnTo>
                    <a:pt x="679" y="805"/>
                  </a:lnTo>
                  <a:lnTo>
                    <a:pt x="679" y="805"/>
                  </a:lnTo>
                  <a:lnTo>
                    <a:pt x="682" y="805"/>
                  </a:lnTo>
                  <a:lnTo>
                    <a:pt x="682" y="805"/>
                  </a:lnTo>
                  <a:lnTo>
                    <a:pt x="685" y="805"/>
                  </a:lnTo>
                  <a:lnTo>
                    <a:pt x="685" y="808"/>
                  </a:lnTo>
                  <a:lnTo>
                    <a:pt x="685" y="808"/>
                  </a:lnTo>
                  <a:lnTo>
                    <a:pt x="685" y="812"/>
                  </a:lnTo>
                  <a:lnTo>
                    <a:pt x="685" y="821"/>
                  </a:lnTo>
                  <a:lnTo>
                    <a:pt x="685" y="830"/>
                  </a:lnTo>
                  <a:lnTo>
                    <a:pt x="688" y="833"/>
                  </a:lnTo>
                  <a:lnTo>
                    <a:pt x="688" y="836"/>
                  </a:lnTo>
                  <a:lnTo>
                    <a:pt x="688" y="836"/>
                  </a:lnTo>
                  <a:lnTo>
                    <a:pt x="688" y="839"/>
                  </a:lnTo>
                  <a:lnTo>
                    <a:pt x="688" y="839"/>
                  </a:lnTo>
                  <a:lnTo>
                    <a:pt x="688" y="842"/>
                  </a:lnTo>
                  <a:lnTo>
                    <a:pt x="688" y="842"/>
                  </a:lnTo>
                  <a:lnTo>
                    <a:pt x="685" y="842"/>
                  </a:lnTo>
                  <a:lnTo>
                    <a:pt x="685" y="842"/>
                  </a:lnTo>
                  <a:lnTo>
                    <a:pt x="682" y="842"/>
                  </a:lnTo>
                  <a:lnTo>
                    <a:pt x="679" y="842"/>
                  </a:lnTo>
                  <a:lnTo>
                    <a:pt x="679" y="842"/>
                  </a:lnTo>
                  <a:lnTo>
                    <a:pt x="679" y="842"/>
                  </a:lnTo>
                  <a:lnTo>
                    <a:pt x="676" y="842"/>
                  </a:lnTo>
                  <a:lnTo>
                    <a:pt x="676" y="845"/>
                  </a:lnTo>
                  <a:lnTo>
                    <a:pt x="676" y="848"/>
                  </a:lnTo>
                  <a:lnTo>
                    <a:pt x="673" y="851"/>
                  </a:lnTo>
                  <a:lnTo>
                    <a:pt x="673" y="848"/>
                  </a:lnTo>
                  <a:lnTo>
                    <a:pt x="670" y="848"/>
                  </a:lnTo>
                  <a:lnTo>
                    <a:pt x="670" y="842"/>
                  </a:lnTo>
                  <a:lnTo>
                    <a:pt x="670" y="842"/>
                  </a:lnTo>
                  <a:lnTo>
                    <a:pt x="667" y="842"/>
                  </a:lnTo>
                  <a:lnTo>
                    <a:pt x="667" y="842"/>
                  </a:lnTo>
                  <a:lnTo>
                    <a:pt x="664" y="842"/>
                  </a:lnTo>
                  <a:lnTo>
                    <a:pt x="657" y="842"/>
                  </a:lnTo>
                  <a:lnTo>
                    <a:pt x="651" y="845"/>
                  </a:lnTo>
                  <a:lnTo>
                    <a:pt x="645" y="848"/>
                  </a:lnTo>
                  <a:lnTo>
                    <a:pt x="642" y="848"/>
                  </a:lnTo>
                  <a:lnTo>
                    <a:pt x="636" y="848"/>
                  </a:lnTo>
                  <a:lnTo>
                    <a:pt x="630" y="848"/>
                  </a:lnTo>
                  <a:lnTo>
                    <a:pt x="621" y="842"/>
                  </a:lnTo>
                  <a:lnTo>
                    <a:pt x="618" y="842"/>
                  </a:lnTo>
                  <a:lnTo>
                    <a:pt x="615" y="845"/>
                  </a:lnTo>
                  <a:lnTo>
                    <a:pt x="609" y="845"/>
                  </a:lnTo>
                  <a:lnTo>
                    <a:pt x="590" y="863"/>
                  </a:lnTo>
                  <a:lnTo>
                    <a:pt x="578" y="869"/>
                  </a:lnTo>
                  <a:lnTo>
                    <a:pt x="572" y="866"/>
                  </a:lnTo>
                  <a:lnTo>
                    <a:pt x="569" y="866"/>
                  </a:lnTo>
                  <a:lnTo>
                    <a:pt x="566" y="869"/>
                  </a:lnTo>
                  <a:lnTo>
                    <a:pt x="563" y="872"/>
                  </a:lnTo>
                  <a:lnTo>
                    <a:pt x="563" y="872"/>
                  </a:lnTo>
                  <a:lnTo>
                    <a:pt x="563" y="872"/>
                  </a:lnTo>
                  <a:lnTo>
                    <a:pt x="563" y="872"/>
                  </a:lnTo>
                  <a:lnTo>
                    <a:pt x="560" y="875"/>
                  </a:lnTo>
                  <a:lnTo>
                    <a:pt x="554" y="875"/>
                  </a:lnTo>
                  <a:lnTo>
                    <a:pt x="551" y="875"/>
                  </a:lnTo>
                  <a:lnTo>
                    <a:pt x="551" y="875"/>
                  </a:lnTo>
                  <a:lnTo>
                    <a:pt x="548" y="881"/>
                  </a:lnTo>
                  <a:lnTo>
                    <a:pt x="536" y="897"/>
                  </a:lnTo>
                  <a:lnTo>
                    <a:pt x="536" y="897"/>
                  </a:lnTo>
                  <a:lnTo>
                    <a:pt x="536" y="897"/>
                  </a:lnTo>
                  <a:lnTo>
                    <a:pt x="536" y="897"/>
                  </a:lnTo>
                  <a:lnTo>
                    <a:pt x="463" y="851"/>
                  </a:lnTo>
                  <a:lnTo>
                    <a:pt x="454" y="851"/>
                  </a:lnTo>
                  <a:lnTo>
                    <a:pt x="441" y="851"/>
                  </a:lnTo>
                  <a:lnTo>
                    <a:pt x="438" y="845"/>
                  </a:lnTo>
                  <a:lnTo>
                    <a:pt x="423" y="845"/>
                  </a:lnTo>
                  <a:lnTo>
                    <a:pt x="396" y="842"/>
                  </a:lnTo>
                  <a:lnTo>
                    <a:pt x="390" y="842"/>
                  </a:lnTo>
                  <a:lnTo>
                    <a:pt x="387" y="848"/>
                  </a:lnTo>
                  <a:lnTo>
                    <a:pt x="377" y="851"/>
                  </a:lnTo>
                  <a:lnTo>
                    <a:pt x="365" y="851"/>
                  </a:lnTo>
                  <a:lnTo>
                    <a:pt x="359" y="851"/>
                  </a:lnTo>
                  <a:lnTo>
                    <a:pt x="353" y="845"/>
                  </a:lnTo>
                  <a:lnTo>
                    <a:pt x="347" y="839"/>
                  </a:lnTo>
                  <a:lnTo>
                    <a:pt x="347" y="839"/>
                  </a:lnTo>
                  <a:lnTo>
                    <a:pt x="347" y="839"/>
                  </a:lnTo>
                  <a:lnTo>
                    <a:pt x="353" y="836"/>
                  </a:lnTo>
                  <a:lnTo>
                    <a:pt x="353" y="836"/>
                  </a:lnTo>
                  <a:lnTo>
                    <a:pt x="347" y="830"/>
                  </a:lnTo>
                  <a:lnTo>
                    <a:pt x="338" y="824"/>
                  </a:lnTo>
                  <a:lnTo>
                    <a:pt x="332" y="824"/>
                  </a:lnTo>
                  <a:lnTo>
                    <a:pt x="329" y="833"/>
                  </a:lnTo>
                  <a:lnTo>
                    <a:pt x="329" y="833"/>
                  </a:lnTo>
                  <a:lnTo>
                    <a:pt x="329" y="836"/>
                  </a:lnTo>
                  <a:lnTo>
                    <a:pt x="329" y="836"/>
                  </a:lnTo>
                  <a:lnTo>
                    <a:pt x="317" y="836"/>
                  </a:lnTo>
                  <a:lnTo>
                    <a:pt x="317" y="833"/>
                  </a:lnTo>
                  <a:lnTo>
                    <a:pt x="317" y="830"/>
                  </a:lnTo>
                  <a:lnTo>
                    <a:pt x="314" y="827"/>
                  </a:lnTo>
                  <a:lnTo>
                    <a:pt x="311" y="824"/>
                  </a:lnTo>
                  <a:lnTo>
                    <a:pt x="311" y="824"/>
                  </a:lnTo>
                  <a:lnTo>
                    <a:pt x="314" y="821"/>
                  </a:lnTo>
                  <a:lnTo>
                    <a:pt x="317" y="815"/>
                  </a:lnTo>
                  <a:lnTo>
                    <a:pt x="317" y="815"/>
                  </a:lnTo>
                  <a:lnTo>
                    <a:pt x="317" y="815"/>
                  </a:lnTo>
                  <a:lnTo>
                    <a:pt x="317" y="812"/>
                  </a:lnTo>
                  <a:lnTo>
                    <a:pt x="314" y="808"/>
                  </a:lnTo>
                  <a:lnTo>
                    <a:pt x="311" y="812"/>
                  </a:lnTo>
                  <a:lnTo>
                    <a:pt x="308" y="808"/>
                  </a:lnTo>
                  <a:lnTo>
                    <a:pt x="304" y="805"/>
                  </a:lnTo>
                  <a:lnTo>
                    <a:pt x="304" y="802"/>
                  </a:lnTo>
                  <a:lnTo>
                    <a:pt x="301" y="799"/>
                  </a:lnTo>
                  <a:lnTo>
                    <a:pt x="298" y="796"/>
                  </a:lnTo>
                  <a:lnTo>
                    <a:pt x="295" y="799"/>
                  </a:lnTo>
                  <a:lnTo>
                    <a:pt x="292" y="808"/>
                  </a:lnTo>
                  <a:lnTo>
                    <a:pt x="289" y="812"/>
                  </a:lnTo>
                  <a:lnTo>
                    <a:pt x="286" y="808"/>
                  </a:lnTo>
                  <a:lnTo>
                    <a:pt x="286" y="802"/>
                  </a:lnTo>
                  <a:lnTo>
                    <a:pt x="286" y="799"/>
                  </a:lnTo>
                  <a:lnTo>
                    <a:pt x="286" y="796"/>
                  </a:lnTo>
                  <a:lnTo>
                    <a:pt x="280" y="793"/>
                  </a:lnTo>
                  <a:lnTo>
                    <a:pt x="274" y="793"/>
                  </a:lnTo>
                  <a:lnTo>
                    <a:pt x="271" y="796"/>
                  </a:lnTo>
                  <a:lnTo>
                    <a:pt x="271" y="796"/>
                  </a:lnTo>
                  <a:lnTo>
                    <a:pt x="274" y="802"/>
                  </a:lnTo>
                  <a:lnTo>
                    <a:pt x="274" y="802"/>
                  </a:lnTo>
                  <a:lnTo>
                    <a:pt x="268" y="802"/>
                  </a:lnTo>
                  <a:lnTo>
                    <a:pt x="256" y="805"/>
                  </a:lnTo>
                  <a:lnTo>
                    <a:pt x="253" y="805"/>
                  </a:lnTo>
                  <a:lnTo>
                    <a:pt x="250" y="808"/>
                  </a:lnTo>
                  <a:lnTo>
                    <a:pt x="247" y="815"/>
                  </a:lnTo>
                  <a:lnTo>
                    <a:pt x="244" y="815"/>
                  </a:lnTo>
                  <a:lnTo>
                    <a:pt x="244" y="824"/>
                  </a:lnTo>
                  <a:lnTo>
                    <a:pt x="241" y="827"/>
                  </a:lnTo>
                  <a:lnTo>
                    <a:pt x="234" y="830"/>
                  </a:lnTo>
                  <a:lnTo>
                    <a:pt x="231" y="833"/>
                  </a:lnTo>
                  <a:lnTo>
                    <a:pt x="231" y="836"/>
                  </a:lnTo>
                  <a:lnTo>
                    <a:pt x="231" y="836"/>
                  </a:lnTo>
                  <a:lnTo>
                    <a:pt x="231" y="839"/>
                  </a:lnTo>
                  <a:lnTo>
                    <a:pt x="231" y="842"/>
                  </a:lnTo>
                  <a:lnTo>
                    <a:pt x="231" y="842"/>
                  </a:lnTo>
                  <a:lnTo>
                    <a:pt x="231" y="845"/>
                  </a:lnTo>
                  <a:lnTo>
                    <a:pt x="231" y="845"/>
                  </a:lnTo>
                  <a:lnTo>
                    <a:pt x="234" y="848"/>
                  </a:lnTo>
                  <a:lnTo>
                    <a:pt x="238" y="848"/>
                  </a:lnTo>
                  <a:lnTo>
                    <a:pt x="244" y="854"/>
                  </a:lnTo>
                  <a:lnTo>
                    <a:pt x="250" y="857"/>
                  </a:lnTo>
                  <a:lnTo>
                    <a:pt x="253" y="857"/>
                  </a:lnTo>
                  <a:lnTo>
                    <a:pt x="256" y="854"/>
                  </a:lnTo>
                  <a:lnTo>
                    <a:pt x="262" y="851"/>
                  </a:lnTo>
                  <a:lnTo>
                    <a:pt x="265" y="848"/>
                  </a:lnTo>
                  <a:lnTo>
                    <a:pt x="277" y="848"/>
                  </a:lnTo>
                  <a:lnTo>
                    <a:pt x="280" y="848"/>
                  </a:lnTo>
                  <a:lnTo>
                    <a:pt x="283" y="848"/>
                  </a:lnTo>
                  <a:lnTo>
                    <a:pt x="286" y="848"/>
                  </a:lnTo>
                  <a:lnTo>
                    <a:pt x="286" y="851"/>
                  </a:lnTo>
                  <a:lnTo>
                    <a:pt x="286" y="851"/>
                  </a:lnTo>
                  <a:lnTo>
                    <a:pt x="286" y="860"/>
                  </a:lnTo>
                  <a:lnTo>
                    <a:pt x="283" y="857"/>
                  </a:lnTo>
                  <a:lnTo>
                    <a:pt x="283" y="857"/>
                  </a:lnTo>
                  <a:lnTo>
                    <a:pt x="283" y="854"/>
                  </a:lnTo>
                  <a:lnTo>
                    <a:pt x="283" y="854"/>
                  </a:lnTo>
                  <a:lnTo>
                    <a:pt x="280" y="854"/>
                  </a:lnTo>
                  <a:lnTo>
                    <a:pt x="280" y="857"/>
                  </a:lnTo>
                  <a:lnTo>
                    <a:pt x="280" y="857"/>
                  </a:lnTo>
                  <a:lnTo>
                    <a:pt x="280" y="857"/>
                  </a:lnTo>
                  <a:lnTo>
                    <a:pt x="280" y="860"/>
                  </a:lnTo>
                  <a:lnTo>
                    <a:pt x="280" y="863"/>
                  </a:lnTo>
                  <a:lnTo>
                    <a:pt x="280" y="863"/>
                  </a:lnTo>
                  <a:lnTo>
                    <a:pt x="280" y="863"/>
                  </a:lnTo>
                  <a:lnTo>
                    <a:pt x="280" y="866"/>
                  </a:lnTo>
                  <a:lnTo>
                    <a:pt x="280" y="866"/>
                  </a:lnTo>
                  <a:lnTo>
                    <a:pt x="280" y="869"/>
                  </a:lnTo>
                  <a:lnTo>
                    <a:pt x="280" y="869"/>
                  </a:lnTo>
                  <a:lnTo>
                    <a:pt x="280" y="872"/>
                  </a:lnTo>
                  <a:lnTo>
                    <a:pt x="280" y="875"/>
                  </a:lnTo>
                  <a:lnTo>
                    <a:pt x="274" y="875"/>
                  </a:lnTo>
                  <a:lnTo>
                    <a:pt x="271" y="872"/>
                  </a:lnTo>
                  <a:lnTo>
                    <a:pt x="268" y="866"/>
                  </a:lnTo>
                  <a:lnTo>
                    <a:pt x="265" y="863"/>
                  </a:lnTo>
                  <a:lnTo>
                    <a:pt x="259" y="863"/>
                  </a:lnTo>
                  <a:lnTo>
                    <a:pt x="250" y="869"/>
                  </a:lnTo>
                  <a:lnTo>
                    <a:pt x="247" y="875"/>
                  </a:lnTo>
                  <a:lnTo>
                    <a:pt x="247" y="878"/>
                  </a:lnTo>
                  <a:lnTo>
                    <a:pt x="238" y="878"/>
                  </a:lnTo>
                  <a:lnTo>
                    <a:pt x="222" y="878"/>
                  </a:lnTo>
                  <a:lnTo>
                    <a:pt x="210" y="875"/>
                  </a:lnTo>
                  <a:lnTo>
                    <a:pt x="207" y="875"/>
                  </a:lnTo>
                  <a:lnTo>
                    <a:pt x="207" y="872"/>
                  </a:lnTo>
                  <a:lnTo>
                    <a:pt x="204" y="866"/>
                  </a:lnTo>
                  <a:lnTo>
                    <a:pt x="204" y="866"/>
                  </a:lnTo>
                  <a:lnTo>
                    <a:pt x="201" y="866"/>
                  </a:lnTo>
                  <a:lnTo>
                    <a:pt x="195" y="863"/>
                  </a:lnTo>
                  <a:lnTo>
                    <a:pt x="189" y="863"/>
                  </a:lnTo>
                  <a:lnTo>
                    <a:pt x="174" y="866"/>
                  </a:lnTo>
                  <a:lnTo>
                    <a:pt x="174" y="866"/>
                  </a:lnTo>
                  <a:lnTo>
                    <a:pt x="174" y="869"/>
                  </a:lnTo>
                  <a:lnTo>
                    <a:pt x="171" y="869"/>
                  </a:lnTo>
                  <a:lnTo>
                    <a:pt x="164" y="872"/>
                  </a:lnTo>
                  <a:lnTo>
                    <a:pt x="161" y="875"/>
                  </a:lnTo>
                  <a:lnTo>
                    <a:pt x="158" y="875"/>
                  </a:lnTo>
                  <a:lnTo>
                    <a:pt x="155" y="878"/>
                  </a:lnTo>
                  <a:lnTo>
                    <a:pt x="155" y="881"/>
                  </a:lnTo>
                  <a:lnTo>
                    <a:pt x="152" y="881"/>
                  </a:lnTo>
                  <a:lnTo>
                    <a:pt x="152" y="884"/>
                  </a:lnTo>
                  <a:lnTo>
                    <a:pt x="140" y="887"/>
                  </a:lnTo>
                  <a:lnTo>
                    <a:pt x="104" y="887"/>
                  </a:lnTo>
                  <a:lnTo>
                    <a:pt x="104" y="884"/>
                  </a:lnTo>
                  <a:lnTo>
                    <a:pt x="104" y="881"/>
                  </a:lnTo>
                  <a:lnTo>
                    <a:pt x="104" y="878"/>
                  </a:lnTo>
                  <a:lnTo>
                    <a:pt x="101" y="875"/>
                  </a:lnTo>
                  <a:lnTo>
                    <a:pt x="85" y="875"/>
                  </a:lnTo>
                  <a:lnTo>
                    <a:pt x="79" y="872"/>
                  </a:lnTo>
                  <a:lnTo>
                    <a:pt x="76" y="881"/>
                  </a:lnTo>
                  <a:lnTo>
                    <a:pt x="70" y="884"/>
                  </a:lnTo>
                  <a:lnTo>
                    <a:pt x="67" y="887"/>
                  </a:lnTo>
                  <a:lnTo>
                    <a:pt x="46" y="894"/>
                  </a:lnTo>
                  <a:lnTo>
                    <a:pt x="40" y="894"/>
                  </a:lnTo>
                  <a:lnTo>
                    <a:pt x="25" y="884"/>
                  </a:lnTo>
                  <a:lnTo>
                    <a:pt x="25" y="884"/>
                  </a:lnTo>
                  <a:lnTo>
                    <a:pt x="34" y="884"/>
                  </a:lnTo>
                  <a:lnTo>
                    <a:pt x="34" y="881"/>
                  </a:lnTo>
                  <a:lnTo>
                    <a:pt x="40" y="872"/>
                  </a:lnTo>
                  <a:lnTo>
                    <a:pt x="40" y="872"/>
                  </a:lnTo>
                  <a:lnTo>
                    <a:pt x="34" y="872"/>
                  </a:lnTo>
                  <a:lnTo>
                    <a:pt x="18" y="878"/>
                  </a:lnTo>
                  <a:lnTo>
                    <a:pt x="18" y="878"/>
                  </a:lnTo>
                  <a:lnTo>
                    <a:pt x="21" y="872"/>
                  </a:lnTo>
                  <a:lnTo>
                    <a:pt x="21" y="872"/>
                  </a:lnTo>
                  <a:lnTo>
                    <a:pt x="21" y="872"/>
                  </a:lnTo>
                  <a:lnTo>
                    <a:pt x="21" y="869"/>
                  </a:lnTo>
                  <a:lnTo>
                    <a:pt x="18" y="866"/>
                  </a:lnTo>
                  <a:lnTo>
                    <a:pt x="18" y="866"/>
                  </a:lnTo>
                  <a:lnTo>
                    <a:pt x="15" y="863"/>
                  </a:lnTo>
                  <a:lnTo>
                    <a:pt x="9" y="851"/>
                  </a:lnTo>
                  <a:lnTo>
                    <a:pt x="6" y="845"/>
                  </a:lnTo>
                  <a:lnTo>
                    <a:pt x="3" y="845"/>
                  </a:lnTo>
                  <a:lnTo>
                    <a:pt x="0" y="842"/>
                  </a:lnTo>
                  <a:lnTo>
                    <a:pt x="0" y="839"/>
                  </a:lnTo>
                  <a:lnTo>
                    <a:pt x="0" y="830"/>
                  </a:lnTo>
                  <a:lnTo>
                    <a:pt x="0" y="830"/>
                  </a:lnTo>
                  <a:lnTo>
                    <a:pt x="0" y="827"/>
                  </a:lnTo>
                  <a:lnTo>
                    <a:pt x="6" y="824"/>
                  </a:lnTo>
                  <a:lnTo>
                    <a:pt x="6" y="821"/>
                  </a:lnTo>
                  <a:lnTo>
                    <a:pt x="6" y="815"/>
                  </a:lnTo>
                  <a:lnTo>
                    <a:pt x="6" y="815"/>
                  </a:lnTo>
                  <a:lnTo>
                    <a:pt x="3" y="799"/>
                  </a:lnTo>
                  <a:lnTo>
                    <a:pt x="3" y="799"/>
                  </a:lnTo>
                  <a:lnTo>
                    <a:pt x="3" y="796"/>
                  </a:lnTo>
                  <a:lnTo>
                    <a:pt x="9" y="781"/>
                  </a:lnTo>
                  <a:lnTo>
                    <a:pt x="9" y="781"/>
                  </a:lnTo>
                  <a:lnTo>
                    <a:pt x="12" y="778"/>
                  </a:lnTo>
                  <a:lnTo>
                    <a:pt x="12" y="775"/>
                  </a:lnTo>
                  <a:lnTo>
                    <a:pt x="12" y="775"/>
                  </a:lnTo>
                  <a:lnTo>
                    <a:pt x="12" y="766"/>
                  </a:lnTo>
                  <a:lnTo>
                    <a:pt x="12" y="766"/>
                  </a:lnTo>
                  <a:lnTo>
                    <a:pt x="12" y="766"/>
                  </a:lnTo>
                  <a:lnTo>
                    <a:pt x="12" y="766"/>
                  </a:lnTo>
                  <a:lnTo>
                    <a:pt x="12" y="763"/>
                  </a:lnTo>
                  <a:lnTo>
                    <a:pt x="12" y="763"/>
                  </a:lnTo>
                  <a:lnTo>
                    <a:pt x="12" y="763"/>
                  </a:lnTo>
                  <a:lnTo>
                    <a:pt x="12" y="763"/>
                  </a:lnTo>
                  <a:lnTo>
                    <a:pt x="12" y="760"/>
                  </a:lnTo>
                  <a:lnTo>
                    <a:pt x="15" y="757"/>
                  </a:lnTo>
                  <a:lnTo>
                    <a:pt x="15" y="757"/>
                  </a:lnTo>
                  <a:lnTo>
                    <a:pt x="18" y="754"/>
                  </a:lnTo>
                  <a:lnTo>
                    <a:pt x="18" y="751"/>
                  </a:lnTo>
                  <a:lnTo>
                    <a:pt x="18" y="751"/>
                  </a:lnTo>
                  <a:lnTo>
                    <a:pt x="18" y="745"/>
                  </a:lnTo>
                  <a:lnTo>
                    <a:pt x="18" y="745"/>
                  </a:lnTo>
                  <a:lnTo>
                    <a:pt x="18" y="739"/>
                  </a:lnTo>
                  <a:lnTo>
                    <a:pt x="25" y="733"/>
                  </a:lnTo>
                  <a:lnTo>
                    <a:pt x="28" y="726"/>
                  </a:lnTo>
                  <a:lnTo>
                    <a:pt x="28" y="726"/>
                  </a:lnTo>
                  <a:lnTo>
                    <a:pt x="28" y="714"/>
                  </a:lnTo>
                  <a:lnTo>
                    <a:pt x="15" y="696"/>
                  </a:lnTo>
                  <a:lnTo>
                    <a:pt x="15" y="678"/>
                  </a:lnTo>
                  <a:lnTo>
                    <a:pt x="15" y="678"/>
                  </a:lnTo>
                  <a:lnTo>
                    <a:pt x="18" y="672"/>
                  </a:lnTo>
                  <a:lnTo>
                    <a:pt x="18" y="666"/>
                  </a:lnTo>
                  <a:lnTo>
                    <a:pt x="21" y="663"/>
                  </a:lnTo>
                  <a:lnTo>
                    <a:pt x="21" y="660"/>
                  </a:lnTo>
                  <a:lnTo>
                    <a:pt x="25" y="657"/>
                  </a:lnTo>
                  <a:lnTo>
                    <a:pt x="25" y="650"/>
                  </a:lnTo>
                  <a:lnTo>
                    <a:pt x="28" y="644"/>
                  </a:lnTo>
                  <a:lnTo>
                    <a:pt x="43" y="623"/>
                  </a:lnTo>
                  <a:lnTo>
                    <a:pt x="46" y="617"/>
                  </a:lnTo>
                  <a:lnTo>
                    <a:pt x="49" y="611"/>
                  </a:lnTo>
                  <a:lnTo>
                    <a:pt x="49" y="602"/>
                  </a:lnTo>
                  <a:lnTo>
                    <a:pt x="49" y="593"/>
                  </a:lnTo>
                  <a:lnTo>
                    <a:pt x="55" y="590"/>
                  </a:lnTo>
                  <a:lnTo>
                    <a:pt x="58" y="587"/>
                  </a:lnTo>
                  <a:lnTo>
                    <a:pt x="61" y="581"/>
                  </a:lnTo>
                  <a:lnTo>
                    <a:pt x="64" y="578"/>
                  </a:lnTo>
                  <a:lnTo>
                    <a:pt x="64" y="578"/>
                  </a:lnTo>
                  <a:lnTo>
                    <a:pt x="61" y="571"/>
                  </a:lnTo>
                  <a:lnTo>
                    <a:pt x="61" y="565"/>
                  </a:lnTo>
                  <a:lnTo>
                    <a:pt x="58" y="562"/>
                  </a:lnTo>
                  <a:lnTo>
                    <a:pt x="58" y="562"/>
                  </a:lnTo>
                  <a:lnTo>
                    <a:pt x="58" y="556"/>
                  </a:lnTo>
                  <a:lnTo>
                    <a:pt x="61" y="547"/>
                  </a:lnTo>
                  <a:lnTo>
                    <a:pt x="61" y="541"/>
                  </a:lnTo>
                  <a:lnTo>
                    <a:pt x="64" y="538"/>
                  </a:lnTo>
                  <a:lnTo>
                    <a:pt x="67" y="535"/>
                  </a:lnTo>
                  <a:lnTo>
                    <a:pt x="67" y="532"/>
                  </a:lnTo>
                  <a:lnTo>
                    <a:pt x="67" y="523"/>
                  </a:lnTo>
                  <a:lnTo>
                    <a:pt x="70" y="520"/>
                  </a:lnTo>
                  <a:lnTo>
                    <a:pt x="73" y="517"/>
                  </a:lnTo>
                  <a:lnTo>
                    <a:pt x="79" y="511"/>
                  </a:lnTo>
                  <a:lnTo>
                    <a:pt x="79" y="508"/>
                  </a:lnTo>
                  <a:lnTo>
                    <a:pt x="79" y="508"/>
                  </a:lnTo>
                  <a:lnTo>
                    <a:pt x="76" y="502"/>
                  </a:lnTo>
                  <a:lnTo>
                    <a:pt x="76" y="486"/>
                  </a:lnTo>
                  <a:lnTo>
                    <a:pt x="79" y="474"/>
                  </a:lnTo>
                  <a:lnTo>
                    <a:pt x="88" y="456"/>
                  </a:lnTo>
                  <a:lnTo>
                    <a:pt x="91" y="453"/>
                  </a:lnTo>
                  <a:lnTo>
                    <a:pt x="98" y="453"/>
                  </a:lnTo>
                  <a:lnTo>
                    <a:pt x="101" y="450"/>
                  </a:lnTo>
                  <a:lnTo>
                    <a:pt x="107" y="441"/>
                  </a:lnTo>
                  <a:lnTo>
                    <a:pt x="110" y="438"/>
                  </a:lnTo>
                  <a:lnTo>
                    <a:pt x="116" y="435"/>
                  </a:lnTo>
                  <a:lnTo>
                    <a:pt x="116" y="432"/>
                  </a:lnTo>
                  <a:lnTo>
                    <a:pt x="119" y="429"/>
                  </a:lnTo>
                  <a:lnTo>
                    <a:pt x="119" y="419"/>
                  </a:lnTo>
                  <a:lnTo>
                    <a:pt x="119" y="416"/>
                  </a:lnTo>
                  <a:lnTo>
                    <a:pt x="122" y="416"/>
                  </a:lnTo>
                  <a:lnTo>
                    <a:pt x="131" y="416"/>
                  </a:lnTo>
                  <a:lnTo>
                    <a:pt x="131" y="416"/>
                  </a:lnTo>
                  <a:lnTo>
                    <a:pt x="134" y="413"/>
                  </a:lnTo>
                  <a:lnTo>
                    <a:pt x="134" y="413"/>
                  </a:lnTo>
                  <a:lnTo>
                    <a:pt x="134" y="407"/>
                  </a:lnTo>
                  <a:lnTo>
                    <a:pt x="137" y="407"/>
                  </a:lnTo>
                  <a:lnTo>
                    <a:pt x="137" y="404"/>
                  </a:lnTo>
                  <a:lnTo>
                    <a:pt x="137" y="404"/>
                  </a:lnTo>
                  <a:lnTo>
                    <a:pt x="140" y="404"/>
                  </a:lnTo>
                  <a:lnTo>
                    <a:pt x="149" y="398"/>
                  </a:lnTo>
                  <a:lnTo>
                    <a:pt x="152" y="398"/>
                  </a:lnTo>
                  <a:lnTo>
                    <a:pt x="155" y="392"/>
                  </a:lnTo>
                  <a:lnTo>
                    <a:pt x="168" y="359"/>
                  </a:lnTo>
                  <a:lnTo>
                    <a:pt x="174" y="344"/>
                  </a:lnTo>
                  <a:lnTo>
                    <a:pt x="180" y="337"/>
                  </a:lnTo>
                  <a:lnTo>
                    <a:pt x="180" y="337"/>
                  </a:lnTo>
                  <a:lnTo>
                    <a:pt x="189" y="334"/>
                  </a:lnTo>
                  <a:lnTo>
                    <a:pt x="198" y="325"/>
                  </a:lnTo>
                  <a:lnTo>
                    <a:pt x="204" y="316"/>
                  </a:lnTo>
                  <a:lnTo>
                    <a:pt x="222" y="277"/>
                  </a:lnTo>
                  <a:lnTo>
                    <a:pt x="222" y="274"/>
                  </a:lnTo>
                  <a:lnTo>
                    <a:pt x="228" y="234"/>
                  </a:lnTo>
                  <a:lnTo>
                    <a:pt x="228" y="228"/>
                  </a:lnTo>
                  <a:lnTo>
                    <a:pt x="231" y="225"/>
                  </a:lnTo>
                  <a:lnTo>
                    <a:pt x="238" y="225"/>
                  </a:lnTo>
                  <a:lnTo>
                    <a:pt x="253" y="204"/>
                  </a:lnTo>
                  <a:lnTo>
                    <a:pt x="256" y="198"/>
                  </a:lnTo>
                  <a:lnTo>
                    <a:pt x="250" y="195"/>
                  </a:lnTo>
                  <a:lnTo>
                    <a:pt x="250" y="192"/>
                  </a:lnTo>
                  <a:lnTo>
                    <a:pt x="259" y="170"/>
                  </a:lnTo>
                  <a:lnTo>
                    <a:pt x="259" y="167"/>
                  </a:lnTo>
                  <a:lnTo>
                    <a:pt x="256" y="158"/>
                  </a:lnTo>
                  <a:lnTo>
                    <a:pt x="256" y="155"/>
                  </a:lnTo>
                  <a:lnTo>
                    <a:pt x="259" y="155"/>
                  </a:lnTo>
                  <a:lnTo>
                    <a:pt x="259" y="149"/>
                  </a:lnTo>
                  <a:lnTo>
                    <a:pt x="262" y="149"/>
                  </a:lnTo>
                  <a:lnTo>
                    <a:pt x="259" y="143"/>
                  </a:lnTo>
                  <a:lnTo>
                    <a:pt x="253" y="143"/>
                  </a:lnTo>
                  <a:lnTo>
                    <a:pt x="250" y="143"/>
                  </a:lnTo>
                  <a:lnTo>
                    <a:pt x="244" y="140"/>
                  </a:lnTo>
                  <a:lnTo>
                    <a:pt x="244" y="137"/>
                  </a:lnTo>
                  <a:lnTo>
                    <a:pt x="250" y="134"/>
                  </a:lnTo>
                  <a:lnTo>
                    <a:pt x="250" y="131"/>
                  </a:lnTo>
                  <a:lnTo>
                    <a:pt x="247" y="125"/>
                  </a:lnTo>
                  <a:lnTo>
                    <a:pt x="241" y="106"/>
                  </a:lnTo>
                  <a:lnTo>
                    <a:pt x="234" y="97"/>
                  </a:lnTo>
                  <a:lnTo>
                    <a:pt x="238" y="88"/>
                  </a:lnTo>
                  <a:lnTo>
                    <a:pt x="247" y="85"/>
                  </a:lnTo>
                  <a:lnTo>
                    <a:pt x="250" y="85"/>
                  </a:lnTo>
                  <a:lnTo>
                    <a:pt x="250" y="85"/>
                  </a:lnTo>
                  <a:lnTo>
                    <a:pt x="253" y="85"/>
                  </a:lnTo>
                  <a:lnTo>
                    <a:pt x="259" y="91"/>
                  </a:lnTo>
                  <a:lnTo>
                    <a:pt x="277" y="110"/>
                  </a:lnTo>
                  <a:lnTo>
                    <a:pt x="283" y="106"/>
                  </a:lnTo>
                  <a:lnTo>
                    <a:pt x="283" y="106"/>
                  </a:lnTo>
                  <a:lnTo>
                    <a:pt x="283" y="106"/>
                  </a:lnTo>
                  <a:lnTo>
                    <a:pt x="286" y="106"/>
                  </a:lnTo>
                  <a:lnTo>
                    <a:pt x="289" y="103"/>
                  </a:lnTo>
                  <a:lnTo>
                    <a:pt x="289" y="103"/>
                  </a:lnTo>
                  <a:lnTo>
                    <a:pt x="289" y="103"/>
                  </a:lnTo>
                  <a:lnTo>
                    <a:pt x="289" y="103"/>
                  </a:lnTo>
                  <a:lnTo>
                    <a:pt x="289" y="100"/>
                  </a:lnTo>
                  <a:lnTo>
                    <a:pt x="289" y="100"/>
                  </a:lnTo>
                  <a:lnTo>
                    <a:pt x="289" y="100"/>
                  </a:lnTo>
                  <a:lnTo>
                    <a:pt x="289" y="97"/>
                  </a:lnTo>
                  <a:lnTo>
                    <a:pt x="286" y="88"/>
                  </a:lnTo>
                  <a:lnTo>
                    <a:pt x="286" y="85"/>
                  </a:lnTo>
                  <a:lnTo>
                    <a:pt x="286" y="79"/>
                  </a:lnTo>
                  <a:lnTo>
                    <a:pt x="286" y="76"/>
                  </a:lnTo>
                  <a:lnTo>
                    <a:pt x="286" y="76"/>
                  </a:lnTo>
                  <a:lnTo>
                    <a:pt x="286" y="76"/>
                  </a:lnTo>
                  <a:lnTo>
                    <a:pt x="304" y="70"/>
                  </a:lnTo>
                  <a:lnTo>
                    <a:pt x="304" y="70"/>
                  </a:lnTo>
                  <a:lnTo>
                    <a:pt x="308" y="73"/>
                  </a:lnTo>
                  <a:lnTo>
                    <a:pt x="308" y="73"/>
                  </a:lnTo>
                  <a:lnTo>
                    <a:pt x="308" y="76"/>
                  </a:lnTo>
                  <a:lnTo>
                    <a:pt x="311" y="79"/>
                  </a:lnTo>
                  <a:lnTo>
                    <a:pt x="311" y="82"/>
                  </a:lnTo>
                  <a:lnTo>
                    <a:pt x="311" y="82"/>
                  </a:lnTo>
                  <a:lnTo>
                    <a:pt x="311" y="82"/>
                  </a:lnTo>
                  <a:lnTo>
                    <a:pt x="311" y="85"/>
                  </a:lnTo>
                  <a:lnTo>
                    <a:pt x="308" y="85"/>
                  </a:lnTo>
                  <a:lnTo>
                    <a:pt x="308" y="85"/>
                  </a:lnTo>
                  <a:lnTo>
                    <a:pt x="308" y="85"/>
                  </a:lnTo>
                  <a:lnTo>
                    <a:pt x="311" y="91"/>
                  </a:lnTo>
                  <a:lnTo>
                    <a:pt x="314" y="100"/>
                  </a:lnTo>
                  <a:lnTo>
                    <a:pt x="314" y="100"/>
                  </a:lnTo>
                  <a:lnTo>
                    <a:pt x="314" y="100"/>
                  </a:lnTo>
                  <a:lnTo>
                    <a:pt x="314" y="103"/>
                  </a:lnTo>
                  <a:lnTo>
                    <a:pt x="317" y="103"/>
                  </a:lnTo>
                  <a:lnTo>
                    <a:pt x="323" y="110"/>
                  </a:lnTo>
                  <a:lnTo>
                    <a:pt x="329" y="110"/>
                  </a:lnTo>
                  <a:lnTo>
                    <a:pt x="335" y="113"/>
                  </a:lnTo>
                  <a:lnTo>
                    <a:pt x="338" y="113"/>
                  </a:lnTo>
                  <a:lnTo>
                    <a:pt x="341" y="113"/>
                  </a:lnTo>
                  <a:lnTo>
                    <a:pt x="341" y="113"/>
                  </a:lnTo>
                  <a:lnTo>
                    <a:pt x="341" y="113"/>
                  </a:lnTo>
                  <a:lnTo>
                    <a:pt x="344" y="116"/>
                  </a:lnTo>
                  <a:lnTo>
                    <a:pt x="344" y="119"/>
                  </a:lnTo>
                  <a:lnTo>
                    <a:pt x="344" y="119"/>
                  </a:lnTo>
                  <a:lnTo>
                    <a:pt x="347" y="119"/>
                  </a:lnTo>
                  <a:lnTo>
                    <a:pt x="350" y="119"/>
                  </a:lnTo>
                  <a:lnTo>
                    <a:pt x="362" y="119"/>
                  </a:lnTo>
                  <a:lnTo>
                    <a:pt x="362" y="119"/>
                  </a:lnTo>
                  <a:lnTo>
                    <a:pt x="362" y="122"/>
                  </a:lnTo>
                  <a:lnTo>
                    <a:pt x="362" y="122"/>
                  </a:lnTo>
                  <a:lnTo>
                    <a:pt x="362" y="122"/>
                  </a:lnTo>
                  <a:lnTo>
                    <a:pt x="362" y="122"/>
                  </a:lnTo>
                  <a:lnTo>
                    <a:pt x="362" y="125"/>
                  </a:lnTo>
                  <a:lnTo>
                    <a:pt x="362" y="128"/>
                  </a:lnTo>
                  <a:lnTo>
                    <a:pt x="359" y="128"/>
                  </a:lnTo>
                  <a:lnTo>
                    <a:pt x="359" y="131"/>
                  </a:lnTo>
                  <a:lnTo>
                    <a:pt x="356" y="131"/>
                  </a:lnTo>
                  <a:lnTo>
                    <a:pt x="356" y="131"/>
                  </a:lnTo>
                  <a:lnTo>
                    <a:pt x="356" y="131"/>
                  </a:lnTo>
                  <a:lnTo>
                    <a:pt x="353" y="128"/>
                  </a:lnTo>
                  <a:lnTo>
                    <a:pt x="353" y="128"/>
                  </a:lnTo>
                  <a:lnTo>
                    <a:pt x="353" y="128"/>
                  </a:lnTo>
                  <a:lnTo>
                    <a:pt x="350" y="128"/>
                  </a:lnTo>
                  <a:lnTo>
                    <a:pt x="347" y="131"/>
                  </a:lnTo>
                  <a:lnTo>
                    <a:pt x="347" y="134"/>
                  </a:lnTo>
                  <a:lnTo>
                    <a:pt x="347" y="134"/>
                  </a:lnTo>
                  <a:lnTo>
                    <a:pt x="347" y="137"/>
                  </a:lnTo>
                  <a:lnTo>
                    <a:pt x="347" y="137"/>
                  </a:lnTo>
                  <a:lnTo>
                    <a:pt x="347" y="140"/>
                  </a:lnTo>
                  <a:lnTo>
                    <a:pt x="347" y="146"/>
                  </a:lnTo>
                  <a:lnTo>
                    <a:pt x="347" y="146"/>
                  </a:lnTo>
                  <a:lnTo>
                    <a:pt x="347" y="149"/>
                  </a:lnTo>
                  <a:lnTo>
                    <a:pt x="347" y="149"/>
                  </a:lnTo>
                  <a:lnTo>
                    <a:pt x="347" y="149"/>
                  </a:lnTo>
                  <a:lnTo>
                    <a:pt x="344" y="149"/>
                  </a:lnTo>
                  <a:lnTo>
                    <a:pt x="341" y="152"/>
                  </a:lnTo>
                  <a:lnTo>
                    <a:pt x="341" y="152"/>
                  </a:lnTo>
                  <a:lnTo>
                    <a:pt x="341" y="152"/>
                  </a:lnTo>
                  <a:lnTo>
                    <a:pt x="341" y="155"/>
                  </a:lnTo>
                  <a:lnTo>
                    <a:pt x="341" y="158"/>
                  </a:lnTo>
                  <a:lnTo>
                    <a:pt x="341" y="158"/>
                  </a:lnTo>
                  <a:lnTo>
                    <a:pt x="341" y="158"/>
                  </a:lnTo>
                  <a:lnTo>
                    <a:pt x="341" y="158"/>
                  </a:lnTo>
                  <a:lnTo>
                    <a:pt x="344" y="161"/>
                  </a:lnTo>
                  <a:lnTo>
                    <a:pt x="347" y="161"/>
                  </a:lnTo>
                  <a:lnTo>
                    <a:pt x="347" y="161"/>
                  </a:lnTo>
                  <a:lnTo>
                    <a:pt x="350" y="161"/>
                  </a:lnTo>
                  <a:lnTo>
                    <a:pt x="353" y="161"/>
                  </a:lnTo>
                  <a:lnTo>
                    <a:pt x="353" y="161"/>
                  </a:lnTo>
                  <a:lnTo>
                    <a:pt x="359" y="155"/>
                  </a:lnTo>
                  <a:lnTo>
                    <a:pt x="362" y="152"/>
                  </a:lnTo>
                  <a:lnTo>
                    <a:pt x="362" y="149"/>
                  </a:lnTo>
                  <a:lnTo>
                    <a:pt x="362" y="149"/>
                  </a:lnTo>
                  <a:lnTo>
                    <a:pt x="365" y="143"/>
                  </a:lnTo>
                  <a:lnTo>
                    <a:pt x="365" y="143"/>
                  </a:lnTo>
                  <a:lnTo>
                    <a:pt x="365" y="143"/>
                  </a:lnTo>
                  <a:lnTo>
                    <a:pt x="365" y="143"/>
                  </a:lnTo>
                  <a:lnTo>
                    <a:pt x="365" y="143"/>
                  </a:lnTo>
                  <a:lnTo>
                    <a:pt x="365" y="146"/>
                  </a:lnTo>
                  <a:lnTo>
                    <a:pt x="368" y="146"/>
                  </a:lnTo>
                  <a:lnTo>
                    <a:pt x="368" y="146"/>
                  </a:lnTo>
                  <a:lnTo>
                    <a:pt x="368" y="146"/>
                  </a:lnTo>
                  <a:lnTo>
                    <a:pt x="374" y="143"/>
                  </a:lnTo>
                  <a:lnTo>
                    <a:pt x="377" y="140"/>
                  </a:lnTo>
                  <a:lnTo>
                    <a:pt x="377" y="140"/>
                  </a:lnTo>
                  <a:lnTo>
                    <a:pt x="374" y="137"/>
                  </a:lnTo>
                  <a:lnTo>
                    <a:pt x="374" y="134"/>
                  </a:lnTo>
                  <a:lnTo>
                    <a:pt x="374" y="134"/>
                  </a:lnTo>
                  <a:lnTo>
                    <a:pt x="374" y="131"/>
                  </a:lnTo>
                  <a:lnTo>
                    <a:pt x="371" y="128"/>
                  </a:lnTo>
                  <a:lnTo>
                    <a:pt x="371" y="128"/>
                  </a:lnTo>
                  <a:lnTo>
                    <a:pt x="371" y="128"/>
                  </a:lnTo>
                  <a:lnTo>
                    <a:pt x="371" y="128"/>
                  </a:lnTo>
                  <a:lnTo>
                    <a:pt x="377" y="122"/>
                  </a:lnTo>
                  <a:lnTo>
                    <a:pt x="377" y="122"/>
                  </a:lnTo>
                  <a:lnTo>
                    <a:pt x="377" y="119"/>
                  </a:lnTo>
                  <a:lnTo>
                    <a:pt x="377" y="119"/>
                  </a:lnTo>
                  <a:lnTo>
                    <a:pt x="381" y="119"/>
                  </a:lnTo>
                  <a:lnTo>
                    <a:pt x="393" y="119"/>
                  </a:lnTo>
                  <a:lnTo>
                    <a:pt x="396" y="119"/>
                  </a:lnTo>
                  <a:lnTo>
                    <a:pt x="396" y="119"/>
                  </a:lnTo>
                  <a:lnTo>
                    <a:pt x="399" y="119"/>
                  </a:lnTo>
                  <a:lnTo>
                    <a:pt x="402" y="119"/>
                  </a:lnTo>
                  <a:lnTo>
                    <a:pt x="402" y="119"/>
                  </a:lnTo>
                  <a:lnTo>
                    <a:pt x="408" y="113"/>
                  </a:lnTo>
                  <a:lnTo>
                    <a:pt x="411" y="113"/>
                  </a:lnTo>
                  <a:lnTo>
                    <a:pt x="414" y="113"/>
                  </a:lnTo>
                  <a:lnTo>
                    <a:pt x="417" y="113"/>
                  </a:lnTo>
                  <a:lnTo>
                    <a:pt x="417" y="113"/>
                  </a:lnTo>
                  <a:lnTo>
                    <a:pt x="417" y="113"/>
                  </a:lnTo>
                  <a:lnTo>
                    <a:pt x="417" y="113"/>
                  </a:lnTo>
                  <a:lnTo>
                    <a:pt x="420" y="116"/>
                  </a:lnTo>
                  <a:lnTo>
                    <a:pt x="420" y="119"/>
                  </a:lnTo>
                  <a:lnTo>
                    <a:pt x="423" y="119"/>
                  </a:lnTo>
                  <a:lnTo>
                    <a:pt x="423" y="119"/>
                  </a:lnTo>
                  <a:lnTo>
                    <a:pt x="423" y="119"/>
                  </a:lnTo>
                  <a:lnTo>
                    <a:pt x="423" y="119"/>
                  </a:lnTo>
                  <a:lnTo>
                    <a:pt x="423" y="116"/>
                  </a:lnTo>
                  <a:lnTo>
                    <a:pt x="423" y="116"/>
                  </a:lnTo>
                  <a:lnTo>
                    <a:pt x="420" y="110"/>
                  </a:lnTo>
                  <a:lnTo>
                    <a:pt x="420" y="106"/>
                  </a:lnTo>
                  <a:lnTo>
                    <a:pt x="417" y="103"/>
                  </a:lnTo>
                  <a:lnTo>
                    <a:pt x="417" y="100"/>
                  </a:lnTo>
                  <a:lnTo>
                    <a:pt x="417" y="100"/>
                  </a:lnTo>
                  <a:lnTo>
                    <a:pt x="411" y="94"/>
                  </a:lnTo>
                  <a:lnTo>
                    <a:pt x="411" y="94"/>
                  </a:lnTo>
                  <a:lnTo>
                    <a:pt x="411" y="91"/>
                  </a:lnTo>
                  <a:lnTo>
                    <a:pt x="411" y="91"/>
                  </a:lnTo>
                  <a:lnTo>
                    <a:pt x="411" y="91"/>
                  </a:lnTo>
                  <a:lnTo>
                    <a:pt x="414" y="94"/>
                  </a:lnTo>
                  <a:lnTo>
                    <a:pt x="417" y="94"/>
                  </a:lnTo>
                  <a:lnTo>
                    <a:pt x="417" y="94"/>
                  </a:lnTo>
                  <a:lnTo>
                    <a:pt x="420" y="91"/>
                  </a:lnTo>
                  <a:lnTo>
                    <a:pt x="423" y="91"/>
                  </a:lnTo>
                  <a:lnTo>
                    <a:pt x="423" y="91"/>
                  </a:lnTo>
                  <a:lnTo>
                    <a:pt x="438" y="88"/>
                  </a:lnTo>
                  <a:lnTo>
                    <a:pt x="441" y="88"/>
                  </a:lnTo>
                  <a:lnTo>
                    <a:pt x="457" y="88"/>
                  </a:lnTo>
                  <a:lnTo>
                    <a:pt x="460" y="88"/>
                  </a:lnTo>
                  <a:lnTo>
                    <a:pt x="460" y="88"/>
                  </a:lnTo>
                  <a:lnTo>
                    <a:pt x="463" y="85"/>
                  </a:lnTo>
                  <a:lnTo>
                    <a:pt x="463" y="85"/>
                  </a:lnTo>
                  <a:lnTo>
                    <a:pt x="463" y="82"/>
                  </a:lnTo>
                  <a:lnTo>
                    <a:pt x="463" y="79"/>
                  </a:lnTo>
                  <a:lnTo>
                    <a:pt x="463" y="79"/>
                  </a:lnTo>
                  <a:lnTo>
                    <a:pt x="466" y="76"/>
                  </a:lnTo>
                  <a:lnTo>
                    <a:pt x="466" y="76"/>
                  </a:lnTo>
                  <a:lnTo>
                    <a:pt x="466" y="76"/>
                  </a:lnTo>
                  <a:lnTo>
                    <a:pt x="466" y="73"/>
                  </a:lnTo>
                  <a:lnTo>
                    <a:pt x="466" y="70"/>
                  </a:lnTo>
                  <a:lnTo>
                    <a:pt x="466" y="67"/>
                  </a:lnTo>
                  <a:lnTo>
                    <a:pt x="469" y="67"/>
                  </a:lnTo>
                  <a:lnTo>
                    <a:pt x="472" y="64"/>
                  </a:lnTo>
                  <a:lnTo>
                    <a:pt x="475" y="64"/>
                  </a:lnTo>
                  <a:lnTo>
                    <a:pt x="475" y="64"/>
                  </a:lnTo>
                  <a:lnTo>
                    <a:pt x="481" y="64"/>
                  </a:lnTo>
                  <a:lnTo>
                    <a:pt x="481" y="64"/>
                  </a:lnTo>
                  <a:lnTo>
                    <a:pt x="490" y="61"/>
                  </a:lnTo>
                  <a:lnTo>
                    <a:pt x="490" y="61"/>
                  </a:lnTo>
                  <a:lnTo>
                    <a:pt x="490" y="61"/>
                  </a:lnTo>
                  <a:lnTo>
                    <a:pt x="493" y="64"/>
                  </a:lnTo>
                  <a:lnTo>
                    <a:pt x="496" y="64"/>
                  </a:lnTo>
                  <a:lnTo>
                    <a:pt x="496" y="64"/>
                  </a:lnTo>
                  <a:lnTo>
                    <a:pt x="502" y="61"/>
                  </a:lnTo>
                  <a:lnTo>
                    <a:pt x="502" y="58"/>
                  </a:lnTo>
                  <a:lnTo>
                    <a:pt x="499" y="55"/>
                  </a:lnTo>
                  <a:lnTo>
                    <a:pt x="499" y="55"/>
                  </a:lnTo>
                  <a:lnTo>
                    <a:pt x="499" y="55"/>
                  </a:lnTo>
                  <a:lnTo>
                    <a:pt x="499" y="52"/>
                  </a:lnTo>
                  <a:lnTo>
                    <a:pt x="502" y="37"/>
                  </a:lnTo>
                  <a:lnTo>
                    <a:pt x="502" y="37"/>
                  </a:lnTo>
                  <a:lnTo>
                    <a:pt x="502" y="37"/>
                  </a:lnTo>
                  <a:lnTo>
                    <a:pt x="502" y="34"/>
                  </a:lnTo>
                  <a:lnTo>
                    <a:pt x="496" y="34"/>
                  </a:lnTo>
                  <a:lnTo>
                    <a:pt x="496" y="34"/>
                  </a:lnTo>
                  <a:lnTo>
                    <a:pt x="496" y="34"/>
                  </a:lnTo>
                  <a:lnTo>
                    <a:pt x="493" y="34"/>
                  </a:lnTo>
                  <a:lnTo>
                    <a:pt x="493" y="34"/>
                  </a:lnTo>
                  <a:lnTo>
                    <a:pt x="493" y="34"/>
                  </a:lnTo>
                  <a:lnTo>
                    <a:pt x="493" y="34"/>
                  </a:lnTo>
                  <a:lnTo>
                    <a:pt x="493" y="37"/>
                  </a:lnTo>
                  <a:lnTo>
                    <a:pt x="493" y="40"/>
                  </a:lnTo>
                  <a:lnTo>
                    <a:pt x="490" y="40"/>
                  </a:lnTo>
                  <a:lnTo>
                    <a:pt x="490" y="40"/>
                  </a:lnTo>
                  <a:lnTo>
                    <a:pt x="490" y="40"/>
                  </a:lnTo>
                  <a:lnTo>
                    <a:pt x="490" y="40"/>
                  </a:lnTo>
                  <a:lnTo>
                    <a:pt x="487" y="40"/>
                  </a:lnTo>
                  <a:lnTo>
                    <a:pt x="487" y="40"/>
                  </a:lnTo>
                  <a:lnTo>
                    <a:pt x="487" y="37"/>
                  </a:lnTo>
                  <a:lnTo>
                    <a:pt x="487" y="34"/>
                  </a:lnTo>
                  <a:lnTo>
                    <a:pt x="487" y="34"/>
                  </a:lnTo>
                  <a:lnTo>
                    <a:pt x="487" y="34"/>
                  </a:lnTo>
                  <a:lnTo>
                    <a:pt x="487" y="31"/>
                  </a:lnTo>
                  <a:lnTo>
                    <a:pt x="487" y="31"/>
                  </a:lnTo>
                  <a:lnTo>
                    <a:pt x="478" y="31"/>
                  </a:lnTo>
                  <a:lnTo>
                    <a:pt x="475" y="27"/>
                  </a:lnTo>
                  <a:lnTo>
                    <a:pt x="475" y="27"/>
                  </a:lnTo>
                  <a:lnTo>
                    <a:pt x="472" y="27"/>
                  </a:lnTo>
                  <a:lnTo>
                    <a:pt x="472" y="24"/>
                  </a:lnTo>
                  <a:lnTo>
                    <a:pt x="472" y="24"/>
                  </a:lnTo>
                  <a:lnTo>
                    <a:pt x="475" y="21"/>
                  </a:lnTo>
                  <a:lnTo>
                    <a:pt x="475" y="21"/>
                  </a:lnTo>
                  <a:lnTo>
                    <a:pt x="475" y="18"/>
                  </a:lnTo>
                  <a:lnTo>
                    <a:pt x="475" y="18"/>
                  </a:lnTo>
                  <a:lnTo>
                    <a:pt x="475" y="18"/>
                  </a:lnTo>
                  <a:lnTo>
                    <a:pt x="472" y="12"/>
                  </a:lnTo>
                  <a:lnTo>
                    <a:pt x="475" y="12"/>
                  </a:lnTo>
                  <a:lnTo>
                    <a:pt x="478" y="9"/>
                  </a:lnTo>
                  <a:lnTo>
                    <a:pt x="481" y="6"/>
                  </a:lnTo>
                  <a:lnTo>
                    <a:pt x="484" y="6"/>
                  </a:lnTo>
                  <a:lnTo>
                    <a:pt x="496" y="6"/>
                  </a:lnTo>
                  <a:lnTo>
                    <a:pt x="505" y="3"/>
                  </a:lnTo>
                  <a:lnTo>
                    <a:pt x="514" y="0"/>
                  </a:lnTo>
                  <a:lnTo>
                    <a:pt x="521" y="0"/>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19"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84295" y="6438630"/>
            <a:ext cx="6677043"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20" name="TextBox 19"/>
          <p:cNvSpPr txBox="1"/>
          <p:nvPr/>
        </p:nvSpPr>
        <p:spPr>
          <a:xfrm>
            <a:off x="10384297" y="2426443"/>
            <a:ext cx="3197888"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a:solidFill>
                  <a:schemeClr val="tx1">
                    <a:lumMod val="85000"/>
                    <a:lumOff val="15000"/>
                  </a:schemeClr>
                </a:solidFill>
                <a:latin typeface="+mj-lt"/>
                <a:ea typeface="Roboto" panose="02000000000000000000" pitchFamily="2" charset="0"/>
                <a:cs typeface="Lato" panose="020F0502020204030203" pitchFamily="34" charset="0"/>
              </a:rPr>
              <a:t>German</a:t>
            </a: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 Map</a:t>
            </a:r>
          </a:p>
        </p:txBody>
      </p:sp>
    </p:spTree>
    <p:extLst>
      <p:ext uri="{BB962C8B-B14F-4D97-AF65-F5344CB8AC3E}">
        <p14:creationId xmlns:p14="http://schemas.microsoft.com/office/powerpoint/2010/main" val="37764484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14:presetBounceEnd="59000">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59000">
                                          <p:cBhvr additive="base">
                                            <p:cTn id="7" dur="1250" fill="hold"/>
                                            <p:tgtEl>
                                              <p:spTgt spid="2"/>
                                            </p:tgtEl>
                                            <p:attrNameLst>
                                              <p:attrName>ppt_x</p:attrName>
                                            </p:attrNameLst>
                                          </p:cBhvr>
                                          <p:tavLst>
                                            <p:tav tm="0">
                                              <p:val>
                                                <p:strVal val="#ppt_x"/>
                                              </p:val>
                                            </p:tav>
                                            <p:tav tm="100000">
                                              <p:val>
                                                <p:strVal val="#ppt_x"/>
                                              </p:val>
                                            </p:tav>
                                          </p:tavLst>
                                        </p:anim>
                                        <p:anim calcmode="lin" valueType="num" p14:bounceEnd="59000">
                                          <p:cBhvr additive="base">
                                            <p:cTn id="8" dur="1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25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20"/>
                                            </p:tgtEl>
                                            <p:attrNameLst>
                                              <p:attrName>style.visibility</p:attrName>
                                            </p:attrNameLst>
                                          </p:cBhvr>
                                          <p:to>
                                            <p:strVal val="visible"/>
                                          </p:to>
                                        </p:set>
                                        <p:anim to="" calcmode="lin" valueType="num">
                                          <p:cBhvr>
                                            <p:cTn id="12" dur="700" fill="hold">
                                              <p:stCondLst>
                                                <p:cond delay="0"/>
                                              </p:stCondLst>
                                            </p:cTn>
                                            <p:tgtEl>
                                              <p:spTgt spid="20"/>
                                            </p:tgtEl>
                                            <p:attrNameLst>
                                              <p:attrName>ppt_x</p:attrName>
                                            </p:attrNameLst>
                                          </p:cBhvr>
                                          <p:tavLst>
                                            <p:tav tm="0" fmla="#ppt_x-#ppt_w*1.2*((1.5-1.5*$)^3-(1.5-1.5*$)^2)">
                                              <p:val>
                                                <p:strVal val="0"/>
                                              </p:val>
                                            </p:tav>
                                            <p:tav tm="100000">
                                              <p:val>
                                                <p:strVal val="1"/>
                                              </p:val>
                                            </p:tav>
                                          </p:tavLst>
                                        </p:anim>
                                        <p:anim to="" calcmode="lin" valueType="num">
                                          <p:cBhvr>
                                            <p:cTn id="13" dur="700" fill="hold">
                                              <p:stCondLst>
                                                <p:cond delay="0"/>
                                              </p:stCondLst>
                                            </p:cTn>
                                            <p:tgtEl>
                                              <p:spTgt spid="20"/>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4" dur="700" fill="hold">
                                              <p:stCondLst>
                                                <p:cond delay="0"/>
                                              </p:stCondLst>
                                            </p:cTn>
                                            <p:tgtEl>
                                              <p:spTgt spid="20"/>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5" fill="hold">
                                <p:stCondLst>
                                  <p:cond delay="2475"/>
                                </p:stCondLst>
                                <p:childTnLst>
                                  <p:par>
                                    <p:cTn id="16" presetID="10" presetClass="entr" presetSubtype="0"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Effect transition="in" filter="fade">
                                          <p:cBhvr>
                                            <p:cTn id="18"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250" fill="hold"/>
                                            <p:tgtEl>
                                              <p:spTgt spid="2"/>
                                            </p:tgtEl>
                                            <p:attrNameLst>
                                              <p:attrName>ppt_x</p:attrName>
                                            </p:attrNameLst>
                                          </p:cBhvr>
                                          <p:tavLst>
                                            <p:tav tm="0">
                                              <p:val>
                                                <p:strVal val="#ppt_x"/>
                                              </p:val>
                                            </p:tav>
                                            <p:tav tm="100000">
                                              <p:val>
                                                <p:strVal val="#ppt_x"/>
                                              </p:val>
                                            </p:tav>
                                          </p:tavLst>
                                        </p:anim>
                                        <p:anim calcmode="lin" valueType="num">
                                          <p:cBhvr additive="base">
                                            <p:cTn id="8" dur="1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25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20"/>
                                            </p:tgtEl>
                                            <p:attrNameLst>
                                              <p:attrName>style.visibility</p:attrName>
                                            </p:attrNameLst>
                                          </p:cBhvr>
                                          <p:to>
                                            <p:strVal val="visible"/>
                                          </p:to>
                                        </p:set>
                                        <p:anim to="" calcmode="lin" valueType="num">
                                          <p:cBhvr>
                                            <p:cTn id="12" dur="700" fill="hold">
                                              <p:stCondLst>
                                                <p:cond delay="0"/>
                                              </p:stCondLst>
                                            </p:cTn>
                                            <p:tgtEl>
                                              <p:spTgt spid="20"/>
                                            </p:tgtEl>
                                            <p:attrNameLst>
                                              <p:attrName>ppt_x</p:attrName>
                                            </p:attrNameLst>
                                          </p:cBhvr>
                                          <p:tavLst>
                                            <p:tav tm="0" fmla="#ppt_x-#ppt_w*1.2*((1.5-1.5*$)^3-(1.5-1.5*$)^2)">
                                              <p:val>
                                                <p:strVal val="0"/>
                                              </p:val>
                                            </p:tav>
                                            <p:tav tm="100000">
                                              <p:val>
                                                <p:strVal val="1"/>
                                              </p:val>
                                            </p:tav>
                                          </p:tavLst>
                                        </p:anim>
                                        <p:anim to="" calcmode="lin" valueType="num">
                                          <p:cBhvr>
                                            <p:cTn id="13" dur="700" fill="hold">
                                              <p:stCondLst>
                                                <p:cond delay="0"/>
                                              </p:stCondLst>
                                            </p:cTn>
                                            <p:tgtEl>
                                              <p:spTgt spid="20"/>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4" dur="700" fill="hold">
                                              <p:stCondLst>
                                                <p:cond delay="0"/>
                                              </p:stCondLst>
                                            </p:cTn>
                                            <p:tgtEl>
                                              <p:spTgt spid="20"/>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5" fill="hold">
                                <p:stCondLst>
                                  <p:cond delay="2475"/>
                                </p:stCondLst>
                                <p:childTnLst>
                                  <p:par>
                                    <p:cTn id="16" presetID="10" presetClass="entr" presetSubtype="0"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Effect transition="in" filter="fade">
                                          <p:cBhvr>
                                            <p:cTn id="18"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Lst>
      </p:timing>
    </mc:Fallback>
  </mc:AlternateContent>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4"/>
          <p:cNvGrpSpPr>
            <a:grpSpLocks noChangeAspect="1"/>
          </p:cNvGrpSpPr>
          <p:nvPr/>
        </p:nvGrpSpPr>
        <p:grpSpPr bwMode="auto">
          <a:xfrm>
            <a:off x="1107734" y="1356570"/>
            <a:ext cx="7918276" cy="7573861"/>
            <a:chOff x="2608" y="985"/>
            <a:chExt cx="2460" cy="2353"/>
          </a:xfrm>
          <a:solidFill>
            <a:schemeClr val="bg1">
              <a:lumMod val="85000"/>
            </a:schemeClr>
          </a:solidFill>
        </p:grpSpPr>
        <p:sp>
          <p:nvSpPr>
            <p:cNvPr id="3" name="Freeform 5"/>
            <p:cNvSpPr>
              <a:spLocks/>
            </p:cNvSpPr>
            <p:nvPr/>
          </p:nvSpPr>
          <p:spPr bwMode="auto">
            <a:xfrm>
              <a:off x="3480" y="1253"/>
              <a:ext cx="287" cy="360"/>
            </a:xfrm>
            <a:custGeom>
              <a:avLst/>
              <a:gdLst>
                <a:gd name="T0" fmla="*/ 232 w 287"/>
                <a:gd name="T1" fmla="*/ 260 h 360"/>
                <a:gd name="T2" fmla="*/ 232 w 287"/>
                <a:gd name="T3" fmla="*/ 272 h 360"/>
                <a:gd name="T4" fmla="*/ 232 w 287"/>
                <a:gd name="T5" fmla="*/ 279 h 360"/>
                <a:gd name="T6" fmla="*/ 237 w 287"/>
                <a:gd name="T7" fmla="*/ 281 h 360"/>
                <a:gd name="T8" fmla="*/ 230 w 287"/>
                <a:gd name="T9" fmla="*/ 296 h 360"/>
                <a:gd name="T10" fmla="*/ 230 w 287"/>
                <a:gd name="T11" fmla="*/ 308 h 360"/>
                <a:gd name="T12" fmla="*/ 215 w 287"/>
                <a:gd name="T13" fmla="*/ 319 h 360"/>
                <a:gd name="T14" fmla="*/ 208 w 287"/>
                <a:gd name="T15" fmla="*/ 331 h 360"/>
                <a:gd name="T16" fmla="*/ 196 w 287"/>
                <a:gd name="T17" fmla="*/ 336 h 360"/>
                <a:gd name="T18" fmla="*/ 185 w 287"/>
                <a:gd name="T19" fmla="*/ 336 h 360"/>
                <a:gd name="T20" fmla="*/ 173 w 287"/>
                <a:gd name="T21" fmla="*/ 329 h 360"/>
                <a:gd name="T22" fmla="*/ 170 w 287"/>
                <a:gd name="T23" fmla="*/ 336 h 360"/>
                <a:gd name="T24" fmla="*/ 161 w 287"/>
                <a:gd name="T25" fmla="*/ 338 h 360"/>
                <a:gd name="T26" fmla="*/ 154 w 287"/>
                <a:gd name="T27" fmla="*/ 345 h 360"/>
                <a:gd name="T28" fmla="*/ 132 w 287"/>
                <a:gd name="T29" fmla="*/ 350 h 360"/>
                <a:gd name="T30" fmla="*/ 116 w 287"/>
                <a:gd name="T31" fmla="*/ 355 h 360"/>
                <a:gd name="T32" fmla="*/ 109 w 287"/>
                <a:gd name="T33" fmla="*/ 345 h 360"/>
                <a:gd name="T34" fmla="*/ 114 w 287"/>
                <a:gd name="T35" fmla="*/ 338 h 360"/>
                <a:gd name="T36" fmla="*/ 114 w 287"/>
                <a:gd name="T37" fmla="*/ 331 h 360"/>
                <a:gd name="T38" fmla="*/ 99 w 287"/>
                <a:gd name="T39" fmla="*/ 327 h 360"/>
                <a:gd name="T40" fmla="*/ 90 w 287"/>
                <a:gd name="T41" fmla="*/ 308 h 360"/>
                <a:gd name="T42" fmla="*/ 80 w 287"/>
                <a:gd name="T43" fmla="*/ 308 h 360"/>
                <a:gd name="T44" fmla="*/ 59 w 287"/>
                <a:gd name="T45" fmla="*/ 303 h 360"/>
                <a:gd name="T46" fmla="*/ 57 w 287"/>
                <a:gd name="T47" fmla="*/ 289 h 360"/>
                <a:gd name="T48" fmla="*/ 59 w 287"/>
                <a:gd name="T49" fmla="*/ 274 h 360"/>
                <a:gd name="T50" fmla="*/ 57 w 287"/>
                <a:gd name="T51" fmla="*/ 267 h 360"/>
                <a:gd name="T52" fmla="*/ 50 w 287"/>
                <a:gd name="T53" fmla="*/ 258 h 360"/>
                <a:gd name="T54" fmla="*/ 57 w 287"/>
                <a:gd name="T55" fmla="*/ 255 h 360"/>
                <a:gd name="T56" fmla="*/ 57 w 287"/>
                <a:gd name="T57" fmla="*/ 244 h 360"/>
                <a:gd name="T58" fmla="*/ 54 w 287"/>
                <a:gd name="T59" fmla="*/ 229 h 360"/>
                <a:gd name="T60" fmla="*/ 45 w 287"/>
                <a:gd name="T61" fmla="*/ 218 h 360"/>
                <a:gd name="T62" fmla="*/ 45 w 287"/>
                <a:gd name="T63" fmla="*/ 210 h 360"/>
                <a:gd name="T64" fmla="*/ 50 w 287"/>
                <a:gd name="T65" fmla="*/ 203 h 360"/>
                <a:gd name="T66" fmla="*/ 40 w 287"/>
                <a:gd name="T67" fmla="*/ 199 h 360"/>
                <a:gd name="T68" fmla="*/ 38 w 287"/>
                <a:gd name="T69" fmla="*/ 182 h 360"/>
                <a:gd name="T70" fmla="*/ 64 w 287"/>
                <a:gd name="T71" fmla="*/ 154 h 360"/>
                <a:gd name="T72" fmla="*/ 31 w 287"/>
                <a:gd name="T73" fmla="*/ 156 h 360"/>
                <a:gd name="T74" fmla="*/ 4 w 287"/>
                <a:gd name="T75" fmla="*/ 146 h 360"/>
                <a:gd name="T76" fmla="*/ 0 w 287"/>
                <a:gd name="T77" fmla="*/ 137 h 360"/>
                <a:gd name="T78" fmla="*/ 28 w 287"/>
                <a:gd name="T79" fmla="*/ 87 h 360"/>
                <a:gd name="T80" fmla="*/ 76 w 287"/>
                <a:gd name="T81" fmla="*/ 61 h 360"/>
                <a:gd name="T82" fmla="*/ 185 w 287"/>
                <a:gd name="T83" fmla="*/ 28 h 360"/>
                <a:gd name="T84" fmla="*/ 241 w 287"/>
                <a:gd name="T85" fmla="*/ 16 h 360"/>
                <a:gd name="T86" fmla="*/ 279 w 287"/>
                <a:gd name="T87" fmla="*/ 68 h 360"/>
                <a:gd name="T88" fmla="*/ 277 w 287"/>
                <a:gd name="T89" fmla="*/ 80 h 360"/>
                <a:gd name="T90" fmla="*/ 270 w 287"/>
                <a:gd name="T91" fmla="*/ 97 h 360"/>
                <a:gd name="T92" fmla="*/ 277 w 287"/>
                <a:gd name="T93" fmla="*/ 99 h 360"/>
                <a:gd name="T94" fmla="*/ 270 w 287"/>
                <a:gd name="T95" fmla="*/ 109 h 360"/>
                <a:gd name="T96" fmla="*/ 272 w 287"/>
                <a:gd name="T97" fmla="*/ 125 h 360"/>
                <a:gd name="T98" fmla="*/ 275 w 287"/>
                <a:gd name="T99" fmla="*/ 144 h 360"/>
                <a:gd name="T100" fmla="*/ 282 w 287"/>
                <a:gd name="T101" fmla="*/ 144 h 360"/>
                <a:gd name="T102" fmla="*/ 279 w 287"/>
                <a:gd name="T103" fmla="*/ 154 h 360"/>
                <a:gd name="T104" fmla="*/ 275 w 287"/>
                <a:gd name="T105" fmla="*/ 163 h 360"/>
                <a:gd name="T106" fmla="*/ 287 w 287"/>
                <a:gd name="T107" fmla="*/ 210 h 360"/>
                <a:gd name="T108" fmla="*/ 282 w 287"/>
                <a:gd name="T109" fmla="*/ 210 h 360"/>
                <a:gd name="T110" fmla="*/ 277 w 287"/>
                <a:gd name="T111" fmla="*/ 206 h 360"/>
                <a:gd name="T112" fmla="*/ 270 w 287"/>
                <a:gd name="T113" fmla="*/ 213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7" h="360">
                  <a:moveTo>
                    <a:pt x="272" y="215"/>
                  </a:moveTo>
                  <a:lnTo>
                    <a:pt x="268" y="225"/>
                  </a:lnTo>
                  <a:lnTo>
                    <a:pt x="258" y="253"/>
                  </a:lnTo>
                  <a:lnTo>
                    <a:pt x="253" y="255"/>
                  </a:lnTo>
                  <a:lnTo>
                    <a:pt x="232" y="260"/>
                  </a:lnTo>
                  <a:lnTo>
                    <a:pt x="230" y="263"/>
                  </a:lnTo>
                  <a:lnTo>
                    <a:pt x="230" y="265"/>
                  </a:lnTo>
                  <a:lnTo>
                    <a:pt x="230" y="267"/>
                  </a:lnTo>
                  <a:lnTo>
                    <a:pt x="232" y="270"/>
                  </a:lnTo>
                  <a:lnTo>
                    <a:pt x="232" y="272"/>
                  </a:lnTo>
                  <a:lnTo>
                    <a:pt x="232" y="272"/>
                  </a:lnTo>
                  <a:lnTo>
                    <a:pt x="230" y="274"/>
                  </a:lnTo>
                  <a:lnTo>
                    <a:pt x="230" y="277"/>
                  </a:lnTo>
                  <a:lnTo>
                    <a:pt x="230" y="277"/>
                  </a:lnTo>
                  <a:lnTo>
                    <a:pt x="232" y="279"/>
                  </a:lnTo>
                  <a:lnTo>
                    <a:pt x="232" y="279"/>
                  </a:lnTo>
                  <a:lnTo>
                    <a:pt x="234" y="279"/>
                  </a:lnTo>
                  <a:lnTo>
                    <a:pt x="237" y="279"/>
                  </a:lnTo>
                  <a:lnTo>
                    <a:pt x="237" y="281"/>
                  </a:lnTo>
                  <a:lnTo>
                    <a:pt x="237" y="281"/>
                  </a:lnTo>
                  <a:lnTo>
                    <a:pt x="237" y="284"/>
                  </a:lnTo>
                  <a:lnTo>
                    <a:pt x="237" y="286"/>
                  </a:lnTo>
                  <a:lnTo>
                    <a:pt x="237" y="289"/>
                  </a:lnTo>
                  <a:lnTo>
                    <a:pt x="230" y="293"/>
                  </a:lnTo>
                  <a:lnTo>
                    <a:pt x="230" y="296"/>
                  </a:lnTo>
                  <a:lnTo>
                    <a:pt x="230" y="296"/>
                  </a:lnTo>
                  <a:lnTo>
                    <a:pt x="232" y="303"/>
                  </a:lnTo>
                  <a:lnTo>
                    <a:pt x="232" y="305"/>
                  </a:lnTo>
                  <a:lnTo>
                    <a:pt x="230" y="308"/>
                  </a:lnTo>
                  <a:lnTo>
                    <a:pt x="230" y="308"/>
                  </a:lnTo>
                  <a:lnTo>
                    <a:pt x="227" y="310"/>
                  </a:lnTo>
                  <a:lnTo>
                    <a:pt x="225" y="312"/>
                  </a:lnTo>
                  <a:lnTo>
                    <a:pt x="220" y="312"/>
                  </a:lnTo>
                  <a:lnTo>
                    <a:pt x="218" y="317"/>
                  </a:lnTo>
                  <a:lnTo>
                    <a:pt x="215" y="319"/>
                  </a:lnTo>
                  <a:lnTo>
                    <a:pt x="215" y="322"/>
                  </a:lnTo>
                  <a:lnTo>
                    <a:pt x="213" y="324"/>
                  </a:lnTo>
                  <a:lnTo>
                    <a:pt x="213" y="327"/>
                  </a:lnTo>
                  <a:lnTo>
                    <a:pt x="211" y="329"/>
                  </a:lnTo>
                  <a:lnTo>
                    <a:pt x="208" y="331"/>
                  </a:lnTo>
                  <a:lnTo>
                    <a:pt x="206" y="334"/>
                  </a:lnTo>
                  <a:lnTo>
                    <a:pt x="199" y="336"/>
                  </a:lnTo>
                  <a:lnTo>
                    <a:pt x="196" y="336"/>
                  </a:lnTo>
                  <a:lnTo>
                    <a:pt x="196" y="338"/>
                  </a:lnTo>
                  <a:lnTo>
                    <a:pt x="196" y="336"/>
                  </a:lnTo>
                  <a:lnTo>
                    <a:pt x="194" y="336"/>
                  </a:lnTo>
                  <a:lnTo>
                    <a:pt x="194" y="336"/>
                  </a:lnTo>
                  <a:lnTo>
                    <a:pt x="192" y="336"/>
                  </a:lnTo>
                  <a:lnTo>
                    <a:pt x="185" y="336"/>
                  </a:lnTo>
                  <a:lnTo>
                    <a:pt x="185" y="336"/>
                  </a:lnTo>
                  <a:lnTo>
                    <a:pt x="182" y="336"/>
                  </a:lnTo>
                  <a:lnTo>
                    <a:pt x="180" y="334"/>
                  </a:lnTo>
                  <a:lnTo>
                    <a:pt x="175" y="331"/>
                  </a:lnTo>
                  <a:lnTo>
                    <a:pt x="175" y="329"/>
                  </a:lnTo>
                  <a:lnTo>
                    <a:pt x="173" y="329"/>
                  </a:lnTo>
                  <a:lnTo>
                    <a:pt x="173" y="331"/>
                  </a:lnTo>
                  <a:lnTo>
                    <a:pt x="173" y="334"/>
                  </a:lnTo>
                  <a:lnTo>
                    <a:pt x="173" y="336"/>
                  </a:lnTo>
                  <a:lnTo>
                    <a:pt x="170" y="336"/>
                  </a:lnTo>
                  <a:lnTo>
                    <a:pt x="170" y="336"/>
                  </a:lnTo>
                  <a:lnTo>
                    <a:pt x="170" y="336"/>
                  </a:lnTo>
                  <a:lnTo>
                    <a:pt x="170" y="336"/>
                  </a:lnTo>
                  <a:lnTo>
                    <a:pt x="166" y="336"/>
                  </a:lnTo>
                  <a:lnTo>
                    <a:pt x="163" y="336"/>
                  </a:lnTo>
                  <a:lnTo>
                    <a:pt x="161" y="338"/>
                  </a:lnTo>
                  <a:lnTo>
                    <a:pt x="161" y="338"/>
                  </a:lnTo>
                  <a:lnTo>
                    <a:pt x="159" y="341"/>
                  </a:lnTo>
                  <a:lnTo>
                    <a:pt x="159" y="343"/>
                  </a:lnTo>
                  <a:lnTo>
                    <a:pt x="156" y="345"/>
                  </a:lnTo>
                  <a:lnTo>
                    <a:pt x="154" y="345"/>
                  </a:lnTo>
                  <a:lnTo>
                    <a:pt x="154" y="345"/>
                  </a:lnTo>
                  <a:lnTo>
                    <a:pt x="151" y="345"/>
                  </a:lnTo>
                  <a:lnTo>
                    <a:pt x="149" y="345"/>
                  </a:lnTo>
                  <a:lnTo>
                    <a:pt x="135" y="350"/>
                  </a:lnTo>
                  <a:lnTo>
                    <a:pt x="132" y="350"/>
                  </a:lnTo>
                  <a:lnTo>
                    <a:pt x="130" y="353"/>
                  </a:lnTo>
                  <a:lnTo>
                    <a:pt x="125" y="360"/>
                  </a:lnTo>
                  <a:lnTo>
                    <a:pt x="121" y="357"/>
                  </a:lnTo>
                  <a:lnTo>
                    <a:pt x="118" y="357"/>
                  </a:lnTo>
                  <a:lnTo>
                    <a:pt x="116" y="355"/>
                  </a:lnTo>
                  <a:lnTo>
                    <a:pt x="114" y="350"/>
                  </a:lnTo>
                  <a:lnTo>
                    <a:pt x="114" y="350"/>
                  </a:lnTo>
                  <a:lnTo>
                    <a:pt x="111" y="350"/>
                  </a:lnTo>
                  <a:lnTo>
                    <a:pt x="109" y="348"/>
                  </a:lnTo>
                  <a:lnTo>
                    <a:pt x="109" y="345"/>
                  </a:lnTo>
                  <a:lnTo>
                    <a:pt x="111" y="345"/>
                  </a:lnTo>
                  <a:lnTo>
                    <a:pt x="111" y="343"/>
                  </a:lnTo>
                  <a:lnTo>
                    <a:pt x="114" y="341"/>
                  </a:lnTo>
                  <a:lnTo>
                    <a:pt x="114" y="341"/>
                  </a:lnTo>
                  <a:lnTo>
                    <a:pt x="114" y="338"/>
                  </a:lnTo>
                  <a:lnTo>
                    <a:pt x="116" y="338"/>
                  </a:lnTo>
                  <a:lnTo>
                    <a:pt x="116" y="336"/>
                  </a:lnTo>
                  <a:lnTo>
                    <a:pt x="116" y="336"/>
                  </a:lnTo>
                  <a:lnTo>
                    <a:pt x="114" y="336"/>
                  </a:lnTo>
                  <a:lnTo>
                    <a:pt x="114" y="331"/>
                  </a:lnTo>
                  <a:lnTo>
                    <a:pt x="111" y="331"/>
                  </a:lnTo>
                  <a:lnTo>
                    <a:pt x="111" y="329"/>
                  </a:lnTo>
                  <a:lnTo>
                    <a:pt x="109" y="329"/>
                  </a:lnTo>
                  <a:lnTo>
                    <a:pt x="102" y="327"/>
                  </a:lnTo>
                  <a:lnTo>
                    <a:pt x="99" y="327"/>
                  </a:lnTo>
                  <a:lnTo>
                    <a:pt x="97" y="324"/>
                  </a:lnTo>
                  <a:lnTo>
                    <a:pt x="90" y="312"/>
                  </a:lnTo>
                  <a:lnTo>
                    <a:pt x="90" y="310"/>
                  </a:lnTo>
                  <a:lnTo>
                    <a:pt x="90" y="310"/>
                  </a:lnTo>
                  <a:lnTo>
                    <a:pt x="90" y="308"/>
                  </a:lnTo>
                  <a:lnTo>
                    <a:pt x="87" y="305"/>
                  </a:lnTo>
                  <a:lnTo>
                    <a:pt x="87" y="305"/>
                  </a:lnTo>
                  <a:lnTo>
                    <a:pt x="85" y="305"/>
                  </a:lnTo>
                  <a:lnTo>
                    <a:pt x="80" y="308"/>
                  </a:lnTo>
                  <a:lnTo>
                    <a:pt x="80" y="308"/>
                  </a:lnTo>
                  <a:lnTo>
                    <a:pt x="78" y="308"/>
                  </a:lnTo>
                  <a:lnTo>
                    <a:pt x="66" y="303"/>
                  </a:lnTo>
                  <a:lnTo>
                    <a:pt x="61" y="305"/>
                  </a:lnTo>
                  <a:lnTo>
                    <a:pt x="59" y="303"/>
                  </a:lnTo>
                  <a:lnTo>
                    <a:pt x="59" y="303"/>
                  </a:lnTo>
                  <a:lnTo>
                    <a:pt x="57" y="300"/>
                  </a:lnTo>
                  <a:lnTo>
                    <a:pt x="54" y="300"/>
                  </a:lnTo>
                  <a:lnTo>
                    <a:pt x="54" y="298"/>
                  </a:lnTo>
                  <a:lnTo>
                    <a:pt x="54" y="296"/>
                  </a:lnTo>
                  <a:lnTo>
                    <a:pt x="57" y="289"/>
                  </a:lnTo>
                  <a:lnTo>
                    <a:pt x="59" y="286"/>
                  </a:lnTo>
                  <a:lnTo>
                    <a:pt x="59" y="284"/>
                  </a:lnTo>
                  <a:lnTo>
                    <a:pt x="59" y="281"/>
                  </a:lnTo>
                  <a:lnTo>
                    <a:pt x="59" y="279"/>
                  </a:lnTo>
                  <a:lnTo>
                    <a:pt x="59" y="274"/>
                  </a:lnTo>
                  <a:lnTo>
                    <a:pt x="59" y="274"/>
                  </a:lnTo>
                  <a:lnTo>
                    <a:pt x="59" y="272"/>
                  </a:lnTo>
                  <a:lnTo>
                    <a:pt x="59" y="272"/>
                  </a:lnTo>
                  <a:lnTo>
                    <a:pt x="59" y="270"/>
                  </a:lnTo>
                  <a:lnTo>
                    <a:pt x="57" y="267"/>
                  </a:lnTo>
                  <a:lnTo>
                    <a:pt x="52" y="265"/>
                  </a:lnTo>
                  <a:lnTo>
                    <a:pt x="52" y="263"/>
                  </a:lnTo>
                  <a:lnTo>
                    <a:pt x="52" y="260"/>
                  </a:lnTo>
                  <a:lnTo>
                    <a:pt x="50" y="258"/>
                  </a:lnTo>
                  <a:lnTo>
                    <a:pt x="50" y="258"/>
                  </a:lnTo>
                  <a:lnTo>
                    <a:pt x="52" y="255"/>
                  </a:lnTo>
                  <a:lnTo>
                    <a:pt x="52" y="255"/>
                  </a:lnTo>
                  <a:lnTo>
                    <a:pt x="54" y="255"/>
                  </a:lnTo>
                  <a:lnTo>
                    <a:pt x="57" y="255"/>
                  </a:lnTo>
                  <a:lnTo>
                    <a:pt x="57" y="255"/>
                  </a:lnTo>
                  <a:lnTo>
                    <a:pt x="57" y="253"/>
                  </a:lnTo>
                  <a:lnTo>
                    <a:pt x="57" y="251"/>
                  </a:lnTo>
                  <a:lnTo>
                    <a:pt x="57" y="248"/>
                  </a:lnTo>
                  <a:lnTo>
                    <a:pt x="57" y="246"/>
                  </a:lnTo>
                  <a:lnTo>
                    <a:pt x="57" y="244"/>
                  </a:lnTo>
                  <a:lnTo>
                    <a:pt x="57" y="241"/>
                  </a:lnTo>
                  <a:lnTo>
                    <a:pt x="59" y="241"/>
                  </a:lnTo>
                  <a:lnTo>
                    <a:pt x="59" y="239"/>
                  </a:lnTo>
                  <a:lnTo>
                    <a:pt x="54" y="234"/>
                  </a:lnTo>
                  <a:lnTo>
                    <a:pt x="54" y="229"/>
                  </a:lnTo>
                  <a:lnTo>
                    <a:pt x="52" y="225"/>
                  </a:lnTo>
                  <a:lnTo>
                    <a:pt x="50" y="220"/>
                  </a:lnTo>
                  <a:lnTo>
                    <a:pt x="47" y="220"/>
                  </a:lnTo>
                  <a:lnTo>
                    <a:pt x="47" y="218"/>
                  </a:lnTo>
                  <a:lnTo>
                    <a:pt x="45" y="218"/>
                  </a:lnTo>
                  <a:lnTo>
                    <a:pt x="45" y="215"/>
                  </a:lnTo>
                  <a:lnTo>
                    <a:pt x="45" y="213"/>
                  </a:lnTo>
                  <a:lnTo>
                    <a:pt x="45" y="210"/>
                  </a:lnTo>
                  <a:lnTo>
                    <a:pt x="45" y="210"/>
                  </a:lnTo>
                  <a:lnTo>
                    <a:pt x="45" y="210"/>
                  </a:lnTo>
                  <a:lnTo>
                    <a:pt x="47" y="208"/>
                  </a:lnTo>
                  <a:lnTo>
                    <a:pt x="50" y="208"/>
                  </a:lnTo>
                  <a:lnTo>
                    <a:pt x="50" y="206"/>
                  </a:lnTo>
                  <a:lnTo>
                    <a:pt x="50" y="206"/>
                  </a:lnTo>
                  <a:lnTo>
                    <a:pt x="50" y="203"/>
                  </a:lnTo>
                  <a:lnTo>
                    <a:pt x="50" y="201"/>
                  </a:lnTo>
                  <a:lnTo>
                    <a:pt x="47" y="201"/>
                  </a:lnTo>
                  <a:lnTo>
                    <a:pt x="45" y="201"/>
                  </a:lnTo>
                  <a:lnTo>
                    <a:pt x="42" y="201"/>
                  </a:lnTo>
                  <a:lnTo>
                    <a:pt x="40" y="199"/>
                  </a:lnTo>
                  <a:lnTo>
                    <a:pt x="38" y="194"/>
                  </a:lnTo>
                  <a:lnTo>
                    <a:pt x="38" y="191"/>
                  </a:lnTo>
                  <a:lnTo>
                    <a:pt x="40" y="187"/>
                  </a:lnTo>
                  <a:lnTo>
                    <a:pt x="40" y="184"/>
                  </a:lnTo>
                  <a:lnTo>
                    <a:pt x="38" y="182"/>
                  </a:lnTo>
                  <a:lnTo>
                    <a:pt x="38" y="172"/>
                  </a:lnTo>
                  <a:lnTo>
                    <a:pt x="38" y="163"/>
                  </a:lnTo>
                  <a:lnTo>
                    <a:pt x="35" y="163"/>
                  </a:lnTo>
                  <a:lnTo>
                    <a:pt x="57" y="158"/>
                  </a:lnTo>
                  <a:lnTo>
                    <a:pt x="64" y="154"/>
                  </a:lnTo>
                  <a:lnTo>
                    <a:pt x="68" y="151"/>
                  </a:lnTo>
                  <a:lnTo>
                    <a:pt x="71" y="146"/>
                  </a:lnTo>
                  <a:lnTo>
                    <a:pt x="59" y="156"/>
                  </a:lnTo>
                  <a:lnTo>
                    <a:pt x="45" y="156"/>
                  </a:lnTo>
                  <a:lnTo>
                    <a:pt x="31" y="156"/>
                  </a:lnTo>
                  <a:lnTo>
                    <a:pt x="19" y="151"/>
                  </a:lnTo>
                  <a:lnTo>
                    <a:pt x="16" y="151"/>
                  </a:lnTo>
                  <a:lnTo>
                    <a:pt x="12" y="151"/>
                  </a:lnTo>
                  <a:lnTo>
                    <a:pt x="9" y="149"/>
                  </a:lnTo>
                  <a:lnTo>
                    <a:pt x="4" y="146"/>
                  </a:lnTo>
                  <a:lnTo>
                    <a:pt x="4" y="144"/>
                  </a:lnTo>
                  <a:lnTo>
                    <a:pt x="2" y="144"/>
                  </a:lnTo>
                  <a:lnTo>
                    <a:pt x="0" y="142"/>
                  </a:lnTo>
                  <a:lnTo>
                    <a:pt x="0" y="139"/>
                  </a:lnTo>
                  <a:lnTo>
                    <a:pt x="0" y="137"/>
                  </a:lnTo>
                  <a:lnTo>
                    <a:pt x="2" y="135"/>
                  </a:lnTo>
                  <a:lnTo>
                    <a:pt x="9" y="120"/>
                  </a:lnTo>
                  <a:lnTo>
                    <a:pt x="16" y="97"/>
                  </a:lnTo>
                  <a:lnTo>
                    <a:pt x="19" y="94"/>
                  </a:lnTo>
                  <a:lnTo>
                    <a:pt x="28" y="87"/>
                  </a:lnTo>
                  <a:lnTo>
                    <a:pt x="28" y="87"/>
                  </a:lnTo>
                  <a:lnTo>
                    <a:pt x="31" y="85"/>
                  </a:lnTo>
                  <a:lnTo>
                    <a:pt x="52" y="75"/>
                  </a:lnTo>
                  <a:lnTo>
                    <a:pt x="54" y="73"/>
                  </a:lnTo>
                  <a:lnTo>
                    <a:pt x="76" y="61"/>
                  </a:lnTo>
                  <a:lnTo>
                    <a:pt x="80" y="59"/>
                  </a:lnTo>
                  <a:lnTo>
                    <a:pt x="87" y="54"/>
                  </a:lnTo>
                  <a:lnTo>
                    <a:pt x="102" y="49"/>
                  </a:lnTo>
                  <a:lnTo>
                    <a:pt x="116" y="49"/>
                  </a:lnTo>
                  <a:lnTo>
                    <a:pt x="185" y="28"/>
                  </a:lnTo>
                  <a:lnTo>
                    <a:pt x="187" y="23"/>
                  </a:lnTo>
                  <a:lnTo>
                    <a:pt x="192" y="23"/>
                  </a:lnTo>
                  <a:lnTo>
                    <a:pt x="199" y="14"/>
                  </a:lnTo>
                  <a:lnTo>
                    <a:pt x="218" y="0"/>
                  </a:lnTo>
                  <a:lnTo>
                    <a:pt x="241" y="16"/>
                  </a:lnTo>
                  <a:lnTo>
                    <a:pt x="270" y="45"/>
                  </a:lnTo>
                  <a:lnTo>
                    <a:pt x="272" y="49"/>
                  </a:lnTo>
                  <a:lnTo>
                    <a:pt x="275" y="59"/>
                  </a:lnTo>
                  <a:lnTo>
                    <a:pt x="275" y="63"/>
                  </a:lnTo>
                  <a:lnTo>
                    <a:pt x="279" y="68"/>
                  </a:lnTo>
                  <a:lnTo>
                    <a:pt x="279" y="73"/>
                  </a:lnTo>
                  <a:lnTo>
                    <a:pt x="282" y="75"/>
                  </a:lnTo>
                  <a:lnTo>
                    <a:pt x="282" y="78"/>
                  </a:lnTo>
                  <a:lnTo>
                    <a:pt x="279" y="80"/>
                  </a:lnTo>
                  <a:lnTo>
                    <a:pt x="277" y="80"/>
                  </a:lnTo>
                  <a:lnTo>
                    <a:pt x="275" y="82"/>
                  </a:lnTo>
                  <a:lnTo>
                    <a:pt x="270" y="92"/>
                  </a:lnTo>
                  <a:lnTo>
                    <a:pt x="268" y="94"/>
                  </a:lnTo>
                  <a:lnTo>
                    <a:pt x="270" y="97"/>
                  </a:lnTo>
                  <a:lnTo>
                    <a:pt x="270" y="97"/>
                  </a:lnTo>
                  <a:lnTo>
                    <a:pt x="272" y="97"/>
                  </a:lnTo>
                  <a:lnTo>
                    <a:pt x="275" y="97"/>
                  </a:lnTo>
                  <a:lnTo>
                    <a:pt x="275" y="97"/>
                  </a:lnTo>
                  <a:lnTo>
                    <a:pt x="277" y="97"/>
                  </a:lnTo>
                  <a:lnTo>
                    <a:pt x="277" y="99"/>
                  </a:lnTo>
                  <a:lnTo>
                    <a:pt x="277" y="101"/>
                  </a:lnTo>
                  <a:lnTo>
                    <a:pt x="275" y="104"/>
                  </a:lnTo>
                  <a:lnTo>
                    <a:pt x="272" y="106"/>
                  </a:lnTo>
                  <a:lnTo>
                    <a:pt x="270" y="106"/>
                  </a:lnTo>
                  <a:lnTo>
                    <a:pt x="270" y="109"/>
                  </a:lnTo>
                  <a:lnTo>
                    <a:pt x="270" y="111"/>
                  </a:lnTo>
                  <a:lnTo>
                    <a:pt x="270" y="111"/>
                  </a:lnTo>
                  <a:lnTo>
                    <a:pt x="270" y="113"/>
                  </a:lnTo>
                  <a:lnTo>
                    <a:pt x="270" y="118"/>
                  </a:lnTo>
                  <a:lnTo>
                    <a:pt x="272" y="125"/>
                  </a:lnTo>
                  <a:lnTo>
                    <a:pt x="272" y="127"/>
                  </a:lnTo>
                  <a:lnTo>
                    <a:pt x="272" y="132"/>
                  </a:lnTo>
                  <a:lnTo>
                    <a:pt x="275" y="142"/>
                  </a:lnTo>
                  <a:lnTo>
                    <a:pt x="275" y="144"/>
                  </a:lnTo>
                  <a:lnTo>
                    <a:pt x="275" y="144"/>
                  </a:lnTo>
                  <a:lnTo>
                    <a:pt x="277" y="144"/>
                  </a:lnTo>
                  <a:lnTo>
                    <a:pt x="277" y="144"/>
                  </a:lnTo>
                  <a:lnTo>
                    <a:pt x="279" y="144"/>
                  </a:lnTo>
                  <a:lnTo>
                    <a:pt x="282" y="144"/>
                  </a:lnTo>
                  <a:lnTo>
                    <a:pt x="282" y="144"/>
                  </a:lnTo>
                  <a:lnTo>
                    <a:pt x="284" y="146"/>
                  </a:lnTo>
                  <a:lnTo>
                    <a:pt x="284" y="149"/>
                  </a:lnTo>
                  <a:lnTo>
                    <a:pt x="282" y="151"/>
                  </a:lnTo>
                  <a:lnTo>
                    <a:pt x="282" y="154"/>
                  </a:lnTo>
                  <a:lnTo>
                    <a:pt x="279" y="154"/>
                  </a:lnTo>
                  <a:lnTo>
                    <a:pt x="279" y="154"/>
                  </a:lnTo>
                  <a:lnTo>
                    <a:pt x="279" y="154"/>
                  </a:lnTo>
                  <a:lnTo>
                    <a:pt x="279" y="156"/>
                  </a:lnTo>
                  <a:lnTo>
                    <a:pt x="277" y="158"/>
                  </a:lnTo>
                  <a:lnTo>
                    <a:pt x="275" y="163"/>
                  </a:lnTo>
                  <a:lnTo>
                    <a:pt x="275" y="165"/>
                  </a:lnTo>
                  <a:lnTo>
                    <a:pt x="275" y="177"/>
                  </a:lnTo>
                  <a:lnTo>
                    <a:pt x="279" y="194"/>
                  </a:lnTo>
                  <a:lnTo>
                    <a:pt x="284" y="206"/>
                  </a:lnTo>
                  <a:lnTo>
                    <a:pt x="287" y="210"/>
                  </a:lnTo>
                  <a:lnTo>
                    <a:pt x="287" y="210"/>
                  </a:lnTo>
                  <a:lnTo>
                    <a:pt x="287" y="210"/>
                  </a:lnTo>
                  <a:lnTo>
                    <a:pt x="284" y="210"/>
                  </a:lnTo>
                  <a:lnTo>
                    <a:pt x="284" y="210"/>
                  </a:lnTo>
                  <a:lnTo>
                    <a:pt x="282" y="210"/>
                  </a:lnTo>
                  <a:lnTo>
                    <a:pt x="282" y="210"/>
                  </a:lnTo>
                  <a:lnTo>
                    <a:pt x="282" y="210"/>
                  </a:lnTo>
                  <a:lnTo>
                    <a:pt x="279" y="208"/>
                  </a:lnTo>
                  <a:lnTo>
                    <a:pt x="277" y="206"/>
                  </a:lnTo>
                  <a:lnTo>
                    <a:pt x="277" y="206"/>
                  </a:lnTo>
                  <a:lnTo>
                    <a:pt x="275" y="206"/>
                  </a:lnTo>
                  <a:lnTo>
                    <a:pt x="272" y="206"/>
                  </a:lnTo>
                  <a:lnTo>
                    <a:pt x="270" y="210"/>
                  </a:lnTo>
                  <a:lnTo>
                    <a:pt x="270" y="210"/>
                  </a:lnTo>
                  <a:lnTo>
                    <a:pt x="270" y="213"/>
                  </a:lnTo>
                  <a:lnTo>
                    <a:pt x="272" y="215"/>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6"/>
            <p:cNvSpPr>
              <a:spLocks/>
            </p:cNvSpPr>
            <p:nvPr/>
          </p:nvSpPr>
          <p:spPr bwMode="auto">
            <a:xfrm>
              <a:off x="4082" y="2143"/>
              <a:ext cx="585" cy="569"/>
            </a:xfrm>
            <a:custGeom>
              <a:avLst/>
              <a:gdLst>
                <a:gd name="T0" fmla="*/ 291 w 585"/>
                <a:gd name="T1" fmla="*/ 43 h 569"/>
                <a:gd name="T2" fmla="*/ 310 w 585"/>
                <a:gd name="T3" fmla="*/ 62 h 569"/>
                <a:gd name="T4" fmla="*/ 324 w 585"/>
                <a:gd name="T5" fmla="*/ 50 h 569"/>
                <a:gd name="T6" fmla="*/ 362 w 585"/>
                <a:gd name="T7" fmla="*/ 60 h 569"/>
                <a:gd name="T8" fmla="*/ 393 w 585"/>
                <a:gd name="T9" fmla="*/ 31 h 569"/>
                <a:gd name="T10" fmla="*/ 400 w 585"/>
                <a:gd name="T11" fmla="*/ 67 h 569"/>
                <a:gd name="T12" fmla="*/ 403 w 585"/>
                <a:gd name="T13" fmla="*/ 88 h 569"/>
                <a:gd name="T14" fmla="*/ 426 w 585"/>
                <a:gd name="T15" fmla="*/ 45 h 569"/>
                <a:gd name="T16" fmla="*/ 521 w 585"/>
                <a:gd name="T17" fmla="*/ 34 h 569"/>
                <a:gd name="T18" fmla="*/ 531 w 585"/>
                <a:gd name="T19" fmla="*/ 105 h 569"/>
                <a:gd name="T20" fmla="*/ 554 w 585"/>
                <a:gd name="T21" fmla="*/ 126 h 569"/>
                <a:gd name="T22" fmla="*/ 538 w 585"/>
                <a:gd name="T23" fmla="*/ 162 h 569"/>
                <a:gd name="T24" fmla="*/ 521 w 585"/>
                <a:gd name="T25" fmla="*/ 178 h 569"/>
                <a:gd name="T26" fmla="*/ 550 w 585"/>
                <a:gd name="T27" fmla="*/ 221 h 569"/>
                <a:gd name="T28" fmla="*/ 585 w 585"/>
                <a:gd name="T29" fmla="*/ 266 h 569"/>
                <a:gd name="T30" fmla="*/ 566 w 585"/>
                <a:gd name="T31" fmla="*/ 311 h 569"/>
                <a:gd name="T32" fmla="*/ 538 w 585"/>
                <a:gd name="T33" fmla="*/ 327 h 569"/>
                <a:gd name="T34" fmla="*/ 490 w 585"/>
                <a:gd name="T35" fmla="*/ 335 h 569"/>
                <a:gd name="T36" fmla="*/ 452 w 585"/>
                <a:gd name="T37" fmla="*/ 339 h 569"/>
                <a:gd name="T38" fmla="*/ 429 w 585"/>
                <a:gd name="T39" fmla="*/ 363 h 569"/>
                <a:gd name="T40" fmla="*/ 452 w 585"/>
                <a:gd name="T41" fmla="*/ 391 h 569"/>
                <a:gd name="T42" fmla="*/ 417 w 585"/>
                <a:gd name="T43" fmla="*/ 399 h 569"/>
                <a:gd name="T44" fmla="*/ 386 w 585"/>
                <a:gd name="T45" fmla="*/ 413 h 569"/>
                <a:gd name="T46" fmla="*/ 360 w 585"/>
                <a:gd name="T47" fmla="*/ 439 h 569"/>
                <a:gd name="T48" fmla="*/ 332 w 585"/>
                <a:gd name="T49" fmla="*/ 453 h 569"/>
                <a:gd name="T50" fmla="*/ 322 w 585"/>
                <a:gd name="T51" fmla="*/ 486 h 569"/>
                <a:gd name="T52" fmla="*/ 305 w 585"/>
                <a:gd name="T53" fmla="*/ 496 h 569"/>
                <a:gd name="T54" fmla="*/ 298 w 585"/>
                <a:gd name="T55" fmla="*/ 510 h 569"/>
                <a:gd name="T56" fmla="*/ 327 w 585"/>
                <a:gd name="T57" fmla="*/ 526 h 569"/>
                <a:gd name="T58" fmla="*/ 332 w 585"/>
                <a:gd name="T59" fmla="*/ 560 h 569"/>
                <a:gd name="T60" fmla="*/ 289 w 585"/>
                <a:gd name="T61" fmla="*/ 560 h 569"/>
                <a:gd name="T62" fmla="*/ 253 w 585"/>
                <a:gd name="T63" fmla="*/ 543 h 569"/>
                <a:gd name="T64" fmla="*/ 234 w 585"/>
                <a:gd name="T65" fmla="*/ 529 h 569"/>
                <a:gd name="T66" fmla="*/ 192 w 585"/>
                <a:gd name="T67" fmla="*/ 538 h 569"/>
                <a:gd name="T68" fmla="*/ 151 w 585"/>
                <a:gd name="T69" fmla="*/ 524 h 569"/>
                <a:gd name="T70" fmla="*/ 128 w 585"/>
                <a:gd name="T71" fmla="*/ 529 h 569"/>
                <a:gd name="T72" fmla="*/ 102 w 585"/>
                <a:gd name="T73" fmla="*/ 526 h 569"/>
                <a:gd name="T74" fmla="*/ 68 w 585"/>
                <a:gd name="T75" fmla="*/ 519 h 569"/>
                <a:gd name="T76" fmla="*/ 45 w 585"/>
                <a:gd name="T77" fmla="*/ 465 h 569"/>
                <a:gd name="T78" fmla="*/ 47 w 585"/>
                <a:gd name="T79" fmla="*/ 403 h 569"/>
                <a:gd name="T80" fmla="*/ 80 w 585"/>
                <a:gd name="T81" fmla="*/ 391 h 569"/>
                <a:gd name="T82" fmla="*/ 104 w 585"/>
                <a:gd name="T83" fmla="*/ 363 h 569"/>
                <a:gd name="T84" fmla="*/ 113 w 585"/>
                <a:gd name="T85" fmla="*/ 344 h 569"/>
                <a:gd name="T86" fmla="*/ 128 w 585"/>
                <a:gd name="T87" fmla="*/ 335 h 569"/>
                <a:gd name="T88" fmla="*/ 118 w 585"/>
                <a:gd name="T89" fmla="*/ 299 h 569"/>
                <a:gd name="T90" fmla="*/ 104 w 585"/>
                <a:gd name="T91" fmla="*/ 271 h 569"/>
                <a:gd name="T92" fmla="*/ 61 w 585"/>
                <a:gd name="T93" fmla="*/ 280 h 569"/>
                <a:gd name="T94" fmla="*/ 38 w 585"/>
                <a:gd name="T95" fmla="*/ 280 h 569"/>
                <a:gd name="T96" fmla="*/ 23 w 585"/>
                <a:gd name="T97" fmla="*/ 209 h 569"/>
                <a:gd name="T98" fmla="*/ 7 w 585"/>
                <a:gd name="T99" fmla="*/ 164 h 569"/>
                <a:gd name="T100" fmla="*/ 2 w 585"/>
                <a:gd name="T101" fmla="*/ 136 h 569"/>
                <a:gd name="T102" fmla="*/ 19 w 585"/>
                <a:gd name="T103" fmla="*/ 93 h 569"/>
                <a:gd name="T104" fmla="*/ 21 w 585"/>
                <a:gd name="T105" fmla="*/ 67 h 569"/>
                <a:gd name="T106" fmla="*/ 40 w 585"/>
                <a:gd name="T107" fmla="*/ 76 h 569"/>
                <a:gd name="T108" fmla="*/ 95 w 585"/>
                <a:gd name="T109" fmla="*/ 81 h 569"/>
                <a:gd name="T110" fmla="*/ 125 w 585"/>
                <a:gd name="T111" fmla="*/ 55 h 569"/>
                <a:gd name="T112" fmla="*/ 159 w 585"/>
                <a:gd name="T113" fmla="*/ 57 h 569"/>
                <a:gd name="T114" fmla="*/ 173 w 585"/>
                <a:gd name="T115" fmla="*/ 72 h 569"/>
                <a:gd name="T116" fmla="*/ 201 w 585"/>
                <a:gd name="T117" fmla="*/ 41 h 569"/>
                <a:gd name="T118" fmla="*/ 211 w 585"/>
                <a:gd name="T119" fmla="*/ 5 h 569"/>
                <a:gd name="T120" fmla="*/ 256 w 585"/>
                <a:gd name="T121" fmla="*/ 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5" h="569">
                  <a:moveTo>
                    <a:pt x="256" y="5"/>
                  </a:moveTo>
                  <a:lnTo>
                    <a:pt x="258" y="10"/>
                  </a:lnTo>
                  <a:lnTo>
                    <a:pt x="263" y="12"/>
                  </a:lnTo>
                  <a:lnTo>
                    <a:pt x="275" y="15"/>
                  </a:lnTo>
                  <a:lnTo>
                    <a:pt x="275" y="24"/>
                  </a:lnTo>
                  <a:lnTo>
                    <a:pt x="277" y="27"/>
                  </a:lnTo>
                  <a:lnTo>
                    <a:pt x="279" y="27"/>
                  </a:lnTo>
                  <a:lnTo>
                    <a:pt x="282" y="29"/>
                  </a:lnTo>
                  <a:lnTo>
                    <a:pt x="284" y="31"/>
                  </a:lnTo>
                  <a:lnTo>
                    <a:pt x="284" y="34"/>
                  </a:lnTo>
                  <a:lnTo>
                    <a:pt x="284" y="34"/>
                  </a:lnTo>
                  <a:lnTo>
                    <a:pt x="284" y="38"/>
                  </a:lnTo>
                  <a:lnTo>
                    <a:pt x="287" y="41"/>
                  </a:lnTo>
                  <a:lnTo>
                    <a:pt x="289" y="41"/>
                  </a:lnTo>
                  <a:lnTo>
                    <a:pt x="291" y="43"/>
                  </a:lnTo>
                  <a:lnTo>
                    <a:pt x="294" y="43"/>
                  </a:lnTo>
                  <a:lnTo>
                    <a:pt x="296" y="45"/>
                  </a:lnTo>
                  <a:lnTo>
                    <a:pt x="298" y="48"/>
                  </a:lnTo>
                  <a:lnTo>
                    <a:pt x="301" y="48"/>
                  </a:lnTo>
                  <a:lnTo>
                    <a:pt x="301" y="48"/>
                  </a:lnTo>
                  <a:lnTo>
                    <a:pt x="301" y="50"/>
                  </a:lnTo>
                  <a:lnTo>
                    <a:pt x="301" y="53"/>
                  </a:lnTo>
                  <a:lnTo>
                    <a:pt x="301" y="53"/>
                  </a:lnTo>
                  <a:lnTo>
                    <a:pt x="301" y="55"/>
                  </a:lnTo>
                  <a:lnTo>
                    <a:pt x="301" y="57"/>
                  </a:lnTo>
                  <a:lnTo>
                    <a:pt x="303" y="60"/>
                  </a:lnTo>
                  <a:lnTo>
                    <a:pt x="303" y="60"/>
                  </a:lnTo>
                  <a:lnTo>
                    <a:pt x="308" y="62"/>
                  </a:lnTo>
                  <a:lnTo>
                    <a:pt x="308" y="62"/>
                  </a:lnTo>
                  <a:lnTo>
                    <a:pt x="310" y="62"/>
                  </a:lnTo>
                  <a:lnTo>
                    <a:pt x="310" y="60"/>
                  </a:lnTo>
                  <a:lnTo>
                    <a:pt x="310" y="60"/>
                  </a:lnTo>
                  <a:lnTo>
                    <a:pt x="315" y="57"/>
                  </a:lnTo>
                  <a:lnTo>
                    <a:pt x="315" y="57"/>
                  </a:lnTo>
                  <a:lnTo>
                    <a:pt x="315" y="57"/>
                  </a:lnTo>
                  <a:lnTo>
                    <a:pt x="317" y="55"/>
                  </a:lnTo>
                  <a:lnTo>
                    <a:pt x="317" y="55"/>
                  </a:lnTo>
                  <a:lnTo>
                    <a:pt x="317" y="53"/>
                  </a:lnTo>
                  <a:lnTo>
                    <a:pt x="320" y="53"/>
                  </a:lnTo>
                  <a:lnTo>
                    <a:pt x="320" y="53"/>
                  </a:lnTo>
                  <a:lnTo>
                    <a:pt x="322" y="53"/>
                  </a:lnTo>
                  <a:lnTo>
                    <a:pt x="322" y="53"/>
                  </a:lnTo>
                  <a:lnTo>
                    <a:pt x="322" y="53"/>
                  </a:lnTo>
                  <a:lnTo>
                    <a:pt x="322" y="50"/>
                  </a:lnTo>
                  <a:lnTo>
                    <a:pt x="324" y="50"/>
                  </a:lnTo>
                  <a:lnTo>
                    <a:pt x="324" y="48"/>
                  </a:lnTo>
                  <a:lnTo>
                    <a:pt x="324" y="48"/>
                  </a:lnTo>
                  <a:lnTo>
                    <a:pt x="327" y="48"/>
                  </a:lnTo>
                  <a:lnTo>
                    <a:pt x="327" y="45"/>
                  </a:lnTo>
                  <a:lnTo>
                    <a:pt x="327" y="45"/>
                  </a:lnTo>
                  <a:lnTo>
                    <a:pt x="332" y="41"/>
                  </a:lnTo>
                  <a:lnTo>
                    <a:pt x="332" y="43"/>
                  </a:lnTo>
                  <a:lnTo>
                    <a:pt x="339" y="50"/>
                  </a:lnTo>
                  <a:lnTo>
                    <a:pt x="341" y="53"/>
                  </a:lnTo>
                  <a:lnTo>
                    <a:pt x="341" y="55"/>
                  </a:lnTo>
                  <a:lnTo>
                    <a:pt x="341" y="55"/>
                  </a:lnTo>
                  <a:lnTo>
                    <a:pt x="341" y="57"/>
                  </a:lnTo>
                  <a:lnTo>
                    <a:pt x="343" y="60"/>
                  </a:lnTo>
                  <a:lnTo>
                    <a:pt x="346" y="60"/>
                  </a:lnTo>
                  <a:lnTo>
                    <a:pt x="362" y="60"/>
                  </a:lnTo>
                  <a:lnTo>
                    <a:pt x="367" y="60"/>
                  </a:lnTo>
                  <a:lnTo>
                    <a:pt x="369" y="60"/>
                  </a:lnTo>
                  <a:lnTo>
                    <a:pt x="369" y="57"/>
                  </a:lnTo>
                  <a:lnTo>
                    <a:pt x="377" y="53"/>
                  </a:lnTo>
                  <a:lnTo>
                    <a:pt x="377" y="53"/>
                  </a:lnTo>
                  <a:lnTo>
                    <a:pt x="377" y="50"/>
                  </a:lnTo>
                  <a:lnTo>
                    <a:pt x="379" y="50"/>
                  </a:lnTo>
                  <a:lnTo>
                    <a:pt x="381" y="48"/>
                  </a:lnTo>
                  <a:lnTo>
                    <a:pt x="381" y="48"/>
                  </a:lnTo>
                  <a:lnTo>
                    <a:pt x="381" y="48"/>
                  </a:lnTo>
                  <a:lnTo>
                    <a:pt x="384" y="43"/>
                  </a:lnTo>
                  <a:lnTo>
                    <a:pt x="384" y="41"/>
                  </a:lnTo>
                  <a:lnTo>
                    <a:pt x="391" y="36"/>
                  </a:lnTo>
                  <a:lnTo>
                    <a:pt x="391" y="34"/>
                  </a:lnTo>
                  <a:lnTo>
                    <a:pt x="393" y="31"/>
                  </a:lnTo>
                  <a:lnTo>
                    <a:pt x="400" y="24"/>
                  </a:lnTo>
                  <a:lnTo>
                    <a:pt x="407" y="29"/>
                  </a:lnTo>
                  <a:lnTo>
                    <a:pt x="410" y="31"/>
                  </a:lnTo>
                  <a:lnTo>
                    <a:pt x="412" y="36"/>
                  </a:lnTo>
                  <a:lnTo>
                    <a:pt x="412" y="38"/>
                  </a:lnTo>
                  <a:lnTo>
                    <a:pt x="410" y="45"/>
                  </a:lnTo>
                  <a:lnTo>
                    <a:pt x="407" y="50"/>
                  </a:lnTo>
                  <a:lnTo>
                    <a:pt x="407" y="53"/>
                  </a:lnTo>
                  <a:lnTo>
                    <a:pt x="405" y="60"/>
                  </a:lnTo>
                  <a:lnTo>
                    <a:pt x="405" y="62"/>
                  </a:lnTo>
                  <a:lnTo>
                    <a:pt x="405" y="64"/>
                  </a:lnTo>
                  <a:lnTo>
                    <a:pt x="405" y="64"/>
                  </a:lnTo>
                  <a:lnTo>
                    <a:pt x="400" y="67"/>
                  </a:lnTo>
                  <a:lnTo>
                    <a:pt x="400" y="67"/>
                  </a:lnTo>
                  <a:lnTo>
                    <a:pt x="400" y="67"/>
                  </a:lnTo>
                  <a:lnTo>
                    <a:pt x="398" y="67"/>
                  </a:lnTo>
                  <a:lnTo>
                    <a:pt x="398" y="67"/>
                  </a:lnTo>
                  <a:lnTo>
                    <a:pt x="398" y="67"/>
                  </a:lnTo>
                  <a:lnTo>
                    <a:pt x="398" y="67"/>
                  </a:lnTo>
                  <a:lnTo>
                    <a:pt x="386" y="72"/>
                  </a:lnTo>
                  <a:lnTo>
                    <a:pt x="384" y="74"/>
                  </a:lnTo>
                  <a:lnTo>
                    <a:pt x="381" y="76"/>
                  </a:lnTo>
                  <a:lnTo>
                    <a:pt x="384" y="81"/>
                  </a:lnTo>
                  <a:lnTo>
                    <a:pt x="386" y="83"/>
                  </a:lnTo>
                  <a:lnTo>
                    <a:pt x="386" y="86"/>
                  </a:lnTo>
                  <a:lnTo>
                    <a:pt x="386" y="88"/>
                  </a:lnTo>
                  <a:lnTo>
                    <a:pt x="384" y="93"/>
                  </a:lnTo>
                  <a:lnTo>
                    <a:pt x="386" y="90"/>
                  </a:lnTo>
                  <a:lnTo>
                    <a:pt x="396" y="88"/>
                  </a:lnTo>
                  <a:lnTo>
                    <a:pt x="403" y="88"/>
                  </a:lnTo>
                  <a:lnTo>
                    <a:pt x="407" y="90"/>
                  </a:lnTo>
                  <a:lnTo>
                    <a:pt x="412" y="88"/>
                  </a:lnTo>
                  <a:lnTo>
                    <a:pt x="422" y="79"/>
                  </a:lnTo>
                  <a:lnTo>
                    <a:pt x="433" y="72"/>
                  </a:lnTo>
                  <a:lnTo>
                    <a:pt x="436" y="67"/>
                  </a:lnTo>
                  <a:lnTo>
                    <a:pt x="436" y="62"/>
                  </a:lnTo>
                  <a:lnTo>
                    <a:pt x="436" y="60"/>
                  </a:lnTo>
                  <a:lnTo>
                    <a:pt x="431" y="62"/>
                  </a:lnTo>
                  <a:lnTo>
                    <a:pt x="431" y="62"/>
                  </a:lnTo>
                  <a:lnTo>
                    <a:pt x="429" y="60"/>
                  </a:lnTo>
                  <a:lnTo>
                    <a:pt x="429" y="57"/>
                  </a:lnTo>
                  <a:lnTo>
                    <a:pt x="429" y="55"/>
                  </a:lnTo>
                  <a:lnTo>
                    <a:pt x="426" y="50"/>
                  </a:lnTo>
                  <a:lnTo>
                    <a:pt x="426" y="48"/>
                  </a:lnTo>
                  <a:lnTo>
                    <a:pt x="426" y="45"/>
                  </a:lnTo>
                  <a:lnTo>
                    <a:pt x="431" y="41"/>
                  </a:lnTo>
                  <a:lnTo>
                    <a:pt x="436" y="34"/>
                  </a:lnTo>
                  <a:lnTo>
                    <a:pt x="441" y="29"/>
                  </a:lnTo>
                  <a:lnTo>
                    <a:pt x="445" y="29"/>
                  </a:lnTo>
                  <a:lnTo>
                    <a:pt x="450" y="27"/>
                  </a:lnTo>
                  <a:lnTo>
                    <a:pt x="457" y="27"/>
                  </a:lnTo>
                  <a:lnTo>
                    <a:pt x="471" y="17"/>
                  </a:lnTo>
                  <a:lnTo>
                    <a:pt x="481" y="15"/>
                  </a:lnTo>
                  <a:lnTo>
                    <a:pt x="493" y="15"/>
                  </a:lnTo>
                  <a:lnTo>
                    <a:pt x="516" y="22"/>
                  </a:lnTo>
                  <a:lnTo>
                    <a:pt x="519" y="22"/>
                  </a:lnTo>
                  <a:lnTo>
                    <a:pt x="521" y="24"/>
                  </a:lnTo>
                  <a:lnTo>
                    <a:pt x="521" y="27"/>
                  </a:lnTo>
                  <a:lnTo>
                    <a:pt x="521" y="29"/>
                  </a:lnTo>
                  <a:lnTo>
                    <a:pt x="521" y="34"/>
                  </a:lnTo>
                  <a:lnTo>
                    <a:pt x="516" y="38"/>
                  </a:lnTo>
                  <a:lnTo>
                    <a:pt x="516" y="41"/>
                  </a:lnTo>
                  <a:lnTo>
                    <a:pt x="519" y="48"/>
                  </a:lnTo>
                  <a:lnTo>
                    <a:pt x="524" y="53"/>
                  </a:lnTo>
                  <a:lnTo>
                    <a:pt x="528" y="60"/>
                  </a:lnTo>
                  <a:lnTo>
                    <a:pt x="524" y="72"/>
                  </a:lnTo>
                  <a:lnTo>
                    <a:pt x="519" y="81"/>
                  </a:lnTo>
                  <a:lnTo>
                    <a:pt x="519" y="88"/>
                  </a:lnTo>
                  <a:lnTo>
                    <a:pt x="519" y="93"/>
                  </a:lnTo>
                  <a:lnTo>
                    <a:pt x="533" y="95"/>
                  </a:lnTo>
                  <a:lnTo>
                    <a:pt x="535" y="98"/>
                  </a:lnTo>
                  <a:lnTo>
                    <a:pt x="535" y="100"/>
                  </a:lnTo>
                  <a:lnTo>
                    <a:pt x="533" y="102"/>
                  </a:lnTo>
                  <a:lnTo>
                    <a:pt x="533" y="102"/>
                  </a:lnTo>
                  <a:lnTo>
                    <a:pt x="531" y="105"/>
                  </a:lnTo>
                  <a:lnTo>
                    <a:pt x="533" y="105"/>
                  </a:lnTo>
                  <a:lnTo>
                    <a:pt x="533" y="107"/>
                  </a:lnTo>
                  <a:lnTo>
                    <a:pt x="533" y="109"/>
                  </a:lnTo>
                  <a:lnTo>
                    <a:pt x="533" y="109"/>
                  </a:lnTo>
                  <a:lnTo>
                    <a:pt x="533" y="112"/>
                  </a:lnTo>
                  <a:lnTo>
                    <a:pt x="533" y="112"/>
                  </a:lnTo>
                  <a:lnTo>
                    <a:pt x="533" y="112"/>
                  </a:lnTo>
                  <a:lnTo>
                    <a:pt x="533" y="114"/>
                  </a:lnTo>
                  <a:lnTo>
                    <a:pt x="535" y="114"/>
                  </a:lnTo>
                  <a:lnTo>
                    <a:pt x="535" y="114"/>
                  </a:lnTo>
                  <a:lnTo>
                    <a:pt x="538" y="112"/>
                  </a:lnTo>
                  <a:lnTo>
                    <a:pt x="540" y="112"/>
                  </a:lnTo>
                  <a:lnTo>
                    <a:pt x="542" y="112"/>
                  </a:lnTo>
                  <a:lnTo>
                    <a:pt x="554" y="126"/>
                  </a:lnTo>
                  <a:lnTo>
                    <a:pt x="554" y="126"/>
                  </a:lnTo>
                  <a:lnTo>
                    <a:pt x="557" y="128"/>
                  </a:lnTo>
                  <a:lnTo>
                    <a:pt x="557" y="133"/>
                  </a:lnTo>
                  <a:lnTo>
                    <a:pt x="559" y="138"/>
                  </a:lnTo>
                  <a:lnTo>
                    <a:pt x="559" y="140"/>
                  </a:lnTo>
                  <a:lnTo>
                    <a:pt x="561" y="143"/>
                  </a:lnTo>
                  <a:lnTo>
                    <a:pt x="561" y="143"/>
                  </a:lnTo>
                  <a:lnTo>
                    <a:pt x="559" y="143"/>
                  </a:lnTo>
                  <a:lnTo>
                    <a:pt x="557" y="145"/>
                  </a:lnTo>
                  <a:lnTo>
                    <a:pt x="554" y="150"/>
                  </a:lnTo>
                  <a:lnTo>
                    <a:pt x="554" y="152"/>
                  </a:lnTo>
                  <a:lnTo>
                    <a:pt x="552" y="157"/>
                  </a:lnTo>
                  <a:lnTo>
                    <a:pt x="550" y="159"/>
                  </a:lnTo>
                  <a:lnTo>
                    <a:pt x="545" y="162"/>
                  </a:lnTo>
                  <a:lnTo>
                    <a:pt x="540" y="162"/>
                  </a:lnTo>
                  <a:lnTo>
                    <a:pt x="538" y="162"/>
                  </a:lnTo>
                  <a:lnTo>
                    <a:pt x="535" y="162"/>
                  </a:lnTo>
                  <a:lnTo>
                    <a:pt x="535" y="162"/>
                  </a:lnTo>
                  <a:lnTo>
                    <a:pt x="533" y="162"/>
                  </a:lnTo>
                  <a:lnTo>
                    <a:pt x="533" y="162"/>
                  </a:lnTo>
                  <a:lnTo>
                    <a:pt x="533" y="162"/>
                  </a:lnTo>
                  <a:lnTo>
                    <a:pt x="533" y="162"/>
                  </a:lnTo>
                  <a:lnTo>
                    <a:pt x="531" y="164"/>
                  </a:lnTo>
                  <a:lnTo>
                    <a:pt x="531" y="164"/>
                  </a:lnTo>
                  <a:lnTo>
                    <a:pt x="531" y="164"/>
                  </a:lnTo>
                  <a:lnTo>
                    <a:pt x="531" y="164"/>
                  </a:lnTo>
                  <a:lnTo>
                    <a:pt x="526" y="164"/>
                  </a:lnTo>
                  <a:lnTo>
                    <a:pt x="524" y="166"/>
                  </a:lnTo>
                  <a:lnTo>
                    <a:pt x="521" y="169"/>
                  </a:lnTo>
                  <a:lnTo>
                    <a:pt x="521" y="173"/>
                  </a:lnTo>
                  <a:lnTo>
                    <a:pt x="521" y="178"/>
                  </a:lnTo>
                  <a:lnTo>
                    <a:pt x="521" y="178"/>
                  </a:lnTo>
                  <a:lnTo>
                    <a:pt x="521" y="183"/>
                  </a:lnTo>
                  <a:lnTo>
                    <a:pt x="524" y="192"/>
                  </a:lnTo>
                  <a:lnTo>
                    <a:pt x="526" y="197"/>
                  </a:lnTo>
                  <a:lnTo>
                    <a:pt x="531" y="199"/>
                  </a:lnTo>
                  <a:lnTo>
                    <a:pt x="535" y="202"/>
                  </a:lnTo>
                  <a:lnTo>
                    <a:pt x="538" y="202"/>
                  </a:lnTo>
                  <a:lnTo>
                    <a:pt x="542" y="207"/>
                  </a:lnTo>
                  <a:lnTo>
                    <a:pt x="542" y="209"/>
                  </a:lnTo>
                  <a:lnTo>
                    <a:pt x="550" y="209"/>
                  </a:lnTo>
                  <a:lnTo>
                    <a:pt x="552" y="211"/>
                  </a:lnTo>
                  <a:lnTo>
                    <a:pt x="552" y="214"/>
                  </a:lnTo>
                  <a:lnTo>
                    <a:pt x="552" y="214"/>
                  </a:lnTo>
                  <a:lnTo>
                    <a:pt x="552" y="216"/>
                  </a:lnTo>
                  <a:lnTo>
                    <a:pt x="550" y="221"/>
                  </a:lnTo>
                  <a:lnTo>
                    <a:pt x="550" y="221"/>
                  </a:lnTo>
                  <a:lnTo>
                    <a:pt x="550" y="221"/>
                  </a:lnTo>
                  <a:lnTo>
                    <a:pt x="550" y="223"/>
                  </a:lnTo>
                  <a:lnTo>
                    <a:pt x="552" y="226"/>
                  </a:lnTo>
                  <a:lnTo>
                    <a:pt x="552" y="228"/>
                  </a:lnTo>
                  <a:lnTo>
                    <a:pt x="552" y="237"/>
                  </a:lnTo>
                  <a:lnTo>
                    <a:pt x="554" y="242"/>
                  </a:lnTo>
                  <a:lnTo>
                    <a:pt x="561" y="247"/>
                  </a:lnTo>
                  <a:lnTo>
                    <a:pt x="569" y="252"/>
                  </a:lnTo>
                  <a:lnTo>
                    <a:pt x="571" y="254"/>
                  </a:lnTo>
                  <a:lnTo>
                    <a:pt x="571" y="256"/>
                  </a:lnTo>
                  <a:lnTo>
                    <a:pt x="573" y="259"/>
                  </a:lnTo>
                  <a:lnTo>
                    <a:pt x="576" y="261"/>
                  </a:lnTo>
                  <a:lnTo>
                    <a:pt x="583" y="263"/>
                  </a:lnTo>
                  <a:lnTo>
                    <a:pt x="585" y="266"/>
                  </a:lnTo>
                  <a:lnTo>
                    <a:pt x="585" y="266"/>
                  </a:lnTo>
                  <a:lnTo>
                    <a:pt x="583" y="268"/>
                  </a:lnTo>
                  <a:lnTo>
                    <a:pt x="583" y="273"/>
                  </a:lnTo>
                  <a:lnTo>
                    <a:pt x="578" y="278"/>
                  </a:lnTo>
                  <a:lnTo>
                    <a:pt x="573" y="285"/>
                  </a:lnTo>
                  <a:lnTo>
                    <a:pt x="573" y="287"/>
                  </a:lnTo>
                  <a:lnTo>
                    <a:pt x="573" y="287"/>
                  </a:lnTo>
                  <a:lnTo>
                    <a:pt x="573" y="292"/>
                  </a:lnTo>
                  <a:lnTo>
                    <a:pt x="576" y="297"/>
                  </a:lnTo>
                  <a:lnTo>
                    <a:pt x="576" y="301"/>
                  </a:lnTo>
                  <a:lnTo>
                    <a:pt x="576" y="301"/>
                  </a:lnTo>
                  <a:lnTo>
                    <a:pt x="571" y="306"/>
                  </a:lnTo>
                  <a:lnTo>
                    <a:pt x="569" y="311"/>
                  </a:lnTo>
                  <a:lnTo>
                    <a:pt x="566" y="313"/>
                  </a:lnTo>
                  <a:lnTo>
                    <a:pt x="566" y="311"/>
                  </a:lnTo>
                  <a:lnTo>
                    <a:pt x="564" y="308"/>
                  </a:lnTo>
                  <a:lnTo>
                    <a:pt x="561" y="308"/>
                  </a:lnTo>
                  <a:lnTo>
                    <a:pt x="557" y="311"/>
                  </a:lnTo>
                  <a:lnTo>
                    <a:pt x="550" y="313"/>
                  </a:lnTo>
                  <a:lnTo>
                    <a:pt x="547" y="316"/>
                  </a:lnTo>
                  <a:lnTo>
                    <a:pt x="545" y="320"/>
                  </a:lnTo>
                  <a:lnTo>
                    <a:pt x="542" y="323"/>
                  </a:lnTo>
                  <a:lnTo>
                    <a:pt x="540" y="323"/>
                  </a:lnTo>
                  <a:lnTo>
                    <a:pt x="538" y="323"/>
                  </a:lnTo>
                  <a:lnTo>
                    <a:pt x="535" y="323"/>
                  </a:lnTo>
                  <a:lnTo>
                    <a:pt x="535" y="325"/>
                  </a:lnTo>
                  <a:lnTo>
                    <a:pt x="535" y="325"/>
                  </a:lnTo>
                  <a:lnTo>
                    <a:pt x="535" y="327"/>
                  </a:lnTo>
                  <a:lnTo>
                    <a:pt x="538" y="327"/>
                  </a:lnTo>
                  <a:lnTo>
                    <a:pt x="538" y="327"/>
                  </a:lnTo>
                  <a:lnTo>
                    <a:pt x="535" y="330"/>
                  </a:lnTo>
                  <a:lnTo>
                    <a:pt x="531" y="332"/>
                  </a:lnTo>
                  <a:lnTo>
                    <a:pt x="526" y="330"/>
                  </a:lnTo>
                  <a:lnTo>
                    <a:pt x="519" y="327"/>
                  </a:lnTo>
                  <a:lnTo>
                    <a:pt x="514" y="325"/>
                  </a:lnTo>
                  <a:lnTo>
                    <a:pt x="512" y="325"/>
                  </a:lnTo>
                  <a:lnTo>
                    <a:pt x="509" y="327"/>
                  </a:lnTo>
                  <a:lnTo>
                    <a:pt x="507" y="330"/>
                  </a:lnTo>
                  <a:lnTo>
                    <a:pt x="507" y="330"/>
                  </a:lnTo>
                  <a:lnTo>
                    <a:pt x="502" y="330"/>
                  </a:lnTo>
                  <a:lnTo>
                    <a:pt x="502" y="330"/>
                  </a:lnTo>
                  <a:lnTo>
                    <a:pt x="495" y="332"/>
                  </a:lnTo>
                  <a:lnTo>
                    <a:pt x="495" y="335"/>
                  </a:lnTo>
                  <a:lnTo>
                    <a:pt x="495" y="335"/>
                  </a:lnTo>
                  <a:lnTo>
                    <a:pt x="490" y="335"/>
                  </a:lnTo>
                  <a:lnTo>
                    <a:pt x="483" y="337"/>
                  </a:lnTo>
                  <a:lnTo>
                    <a:pt x="481" y="339"/>
                  </a:lnTo>
                  <a:lnTo>
                    <a:pt x="476" y="339"/>
                  </a:lnTo>
                  <a:lnTo>
                    <a:pt x="476" y="339"/>
                  </a:lnTo>
                  <a:lnTo>
                    <a:pt x="474" y="339"/>
                  </a:lnTo>
                  <a:lnTo>
                    <a:pt x="474" y="342"/>
                  </a:lnTo>
                  <a:lnTo>
                    <a:pt x="474" y="344"/>
                  </a:lnTo>
                  <a:lnTo>
                    <a:pt x="474" y="346"/>
                  </a:lnTo>
                  <a:lnTo>
                    <a:pt x="471" y="349"/>
                  </a:lnTo>
                  <a:lnTo>
                    <a:pt x="469" y="351"/>
                  </a:lnTo>
                  <a:lnTo>
                    <a:pt x="467" y="351"/>
                  </a:lnTo>
                  <a:lnTo>
                    <a:pt x="455" y="346"/>
                  </a:lnTo>
                  <a:lnTo>
                    <a:pt x="455" y="344"/>
                  </a:lnTo>
                  <a:lnTo>
                    <a:pt x="455" y="344"/>
                  </a:lnTo>
                  <a:lnTo>
                    <a:pt x="452" y="339"/>
                  </a:lnTo>
                  <a:lnTo>
                    <a:pt x="452" y="339"/>
                  </a:lnTo>
                  <a:lnTo>
                    <a:pt x="450" y="337"/>
                  </a:lnTo>
                  <a:lnTo>
                    <a:pt x="445" y="337"/>
                  </a:lnTo>
                  <a:lnTo>
                    <a:pt x="441" y="337"/>
                  </a:lnTo>
                  <a:lnTo>
                    <a:pt x="438" y="337"/>
                  </a:lnTo>
                  <a:lnTo>
                    <a:pt x="438" y="335"/>
                  </a:lnTo>
                  <a:lnTo>
                    <a:pt x="433" y="332"/>
                  </a:lnTo>
                  <a:lnTo>
                    <a:pt x="431" y="337"/>
                  </a:lnTo>
                  <a:lnTo>
                    <a:pt x="431" y="339"/>
                  </a:lnTo>
                  <a:lnTo>
                    <a:pt x="429" y="342"/>
                  </a:lnTo>
                  <a:lnTo>
                    <a:pt x="429" y="346"/>
                  </a:lnTo>
                  <a:lnTo>
                    <a:pt x="426" y="353"/>
                  </a:lnTo>
                  <a:lnTo>
                    <a:pt x="426" y="358"/>
                  </a:lnTo>
                  <a:lnTo>
                    <a:pt x="429" y="361"/>
                  </a:lnTo>
                  <a:lnTo>
                    <a:pt x="429" y="363"/>
                  </a:lnTo>
                  <a:lnTo>
                    <a:pt x="431" y="363"/>
                  </a:lnTo>
                  <a:lnTo>
                    <a:pt x="433" y="363"/>
                  </a:lnTo>
                  <a:lnTo>
                    <a:pt x="441" y="361"/>
                  </a:lnTo>
                  <a:lnTo>
                    <a:pt x="443" y="361"/>
                  </a:lnTo>
                  <a:lnTo>
                    <a:pt x="445" y="363"/>
                  </a:lnTo>
                  <a:lnTo>
                    <a:pt x="445" y="365"/>
                  </a:lnTo>
                  <a:lnTo>
                    <a:pt x="445" y="365"/>
                  </a:lnTo>
                  <a:lnTo>
                    <a:pt x="445" y="372"/>
                  </a:lnTo>
                  <a:lnTo>
                    <a:pt x="445" y="372"/>
                  </a:lnTo>
                  <a:lnTo>
                    <a:pt x="448" y="375"/>
                  </a:lnTo>
                  <a:lnTo>
                    <a:pt x="448" y="377"/>
                  </a:lnTo>
                  <a:lnTo>
                    <a:pt x="450" y="380"/>
                  </a:lnTo>
                  <a:lnTo>
                    <a:pt x="452" y="382"/>
                  </a:lnTo>
                  <a:lnTo>
                    <a:pt x="452" y="384"/>
                  </a:lnTo>
                  <a:lnTo>
                    <a:pt x="452" y="391"/>
                  </a:lnTo>
                  <a:lnTo>
                    <a:pt x="450" y="394"/>
                  </a:lnTo>
                  <a:lnTo>
                    <a:pt x="450" y="396"/>
                  </a:lnTo>
                  <a:lnTo>
                    <a:pt x="450" y="396"/>
                  </a:lnTo>
                  <a:lnTo>
                    <a:pt x="448" y="396"/>
                  </a:lnTo>
                  <a:lnTo>
                    <a:pt x="448" y="396"/>
                  </a:lnTo>
                  <a:lnTo>
                    <a:pt x="441" y="394"/>
                  </a:lnTo>
                  <a:lnTo>
                    <a:pt x="441" y="394"/>
                  </a:lnTo>
                  <a:lnTo>
                    <a:pt x="438" y="394"/>
                  </a:lnTo>
                  <a:lnTo>
                    <a:pt x="436" y="394"/>
                  </a:lnTo>
                  <a:lnTo>
                    <a:pt x="431" y="396"/>
                  </a:lnTo>
                  <a:lnTo>
                    <a:pt x="429" y="396"/>
                  </a:lnTo>
                  <a:lnTo>
                    <a:pt x="426" y="396"/>
                  </a:lnTo>
                  <a:lnTo>
                    <a:pt x="424" y="396"/>
                  </a:lnTo>
                  <a:lnTo>
                    <a:pt x="419" y="399"/>
                  </a:lnTo>
                  <a:lnTo>
                    <a:pt x="417" y="399"/>
                  </a:lnTo>
                  <a:lnTo>
                    <a:pt x="414" y="396"/>
                  </a:lnTo>
                  <a:lnTo>
                    <a:pt x="412" y="396"/>
                  </a:lnTo>
                  <a:lnTo>
                    <a:pt x="412" y="396"/>
                  </a:lnTo>
                  <a:lnTo>
                    <a:pt x="403" y="403"/>
                  </a:lnTo>
                  <a:lnTo>
                    <a:pt x="400" y="403"/>
                  </a:lnTo>
                  <a:lnTo>
                    <a:pt x="400" y="403"/>
                  </a:lnTo>
                  <a:lnTo>
                    <a:pt x="396" y="403"/>
                  </a:lnTo>
                  <a:lnTo>
                    <a:pt x="396" y="401"/>
                  </a:lnTo>
                  <a:lnTo>
                    <a:pt x="393" y="403"/>
                  </a:lnTo>
                  <a:lnTo>
                    <a:pt x="393" y="403"/>
                  </a:lnTo>
                  <a:lnTo>
                    <a:pt x="388" y="406"/>
                  </a:lnTo>
                  <a:lnTo>
                    <a:pt x="386" y="408"/>
                  </a:lnTo>
                  <a:lnTo>
                    <a:pt x="384" y="410"/>
                  </a:lnTo>
                  <a:lnTo>
                    <a:pt x="384" y="410"/>
                  </a:lnTo>
                  <a:lnTo>
                    <a:pt x="386" y="413"/>
                  </a:lnTo>
                  <a:lnTo>
                    <a:pt x="386" y="415"/>
                  </a:lnTo>
                  <a:lnTo>
                    <a:pt x="384" y="417"/>
                  </a:lnTo>
                  <a:lnTo>
                    <a:pt x="384" y="417"/>
                  </a:lnTo>
                  <a:lnTo>
                    <a:pt x="377" y="420"/>
                  </a:lnTo>
                  <a:lnTo>
                    <a:pt x="372" y="420"/>
                  </a:lnTo>
                  <a:lnTo>
                    <a:pt x="367" y="420"/>
                  </a:lnTo>
                  <a:lnTo>
                    <a:pt x="367" y="420"/>
                  </a:lnTo>
                  <a:lnTo>
                    <a:pt x="365" y="422"/>
                  </a:lnTo>
                  <a:lnTo>
                    <a:pt x="362" y="422"/>
                  </a:lnTo>
                  <a:lnTo>
                    <a:pt x="358" y="429"/>
                  </a:lnTo>
                  <a:lnTo>
                    <a:pt x="360" y="432"/>
                  </a:lnTo>
                  <a:lnTo>
                    <a:pt x="360" y="434"/>
                  </a:lnTo>
                  <a:lnTo>
                    <a:pt x="362" y="436"/>
                  </a:lnTo>
                  <a:lnTo>
                    <a:pt x="362" y="436"/>
                  </a:lnTo>
                  <a:lnTo>
                    <a:pt x="360" y="439"/>
                  </a:lnTo>
                  <a:lnTo>
                    <a:pt x="360" y="441"/>
                  </a:lnTo>
                  <a:lnTo>
                    <a:pt x="358" y="444"/>
                  </a:lnTo>
                  <a:lnTo>
                    <a:pt x="355" y="444"/>
                  </a:lnTo>
                  <a:lnTo>
                    <a:pt x="350" y="444"/>
                  </a:lnTo>
                  <a:lnTo>
                    <a:pt x="348" y="446"/>
                  </a:lnTo>
                  <a:lnTo>
                    <a:pt x="346" y="446"/>
                  </a:lnTo>
                  <a:lnTo>
                    <a:pt x="343" y="446"/>
                  </a:lnTo>
                  <a:lnTo>
                    <a:pt x="341" y="446"/>
                  </a:lnTo>
                  <a:lnTo>
                    <a:pt x="339" y="446"/>
                  </a:lnTo>
                  <a:lnTo>
                    <a:pt x="336" y="446"/>
                  </a:lnTo>
                  <a:lnTo>
                    <a:pt x="334" y="446"/>
                  </a:lnTo>
                  <a:lnTo>
                    <a:pt x="332" y="446"/>
                  </a:lnTo>
                  <a:lnTo>
                    <a:pt x="332" y="448"/>
                  </a:lnTo>
                  <a:lnTo>
                    <a:pt x="332" y="451"/>
                  </a:lnTo>
                  <a:lnTo>
                    <a:pt x="332" y="453"/>
                  </a:lnTo>
                  <a:lnTo>
                    <a:pt x="329" y="455"/>
                  </a:lnTo>
                  <a:lnTo>
                    <a:pt x="324" y="462"/>
                  </a:lnTo>
                  <a:lnTo>
                    <a:pt x="324" y="465"/>
                  </a:lnTo>
                  <a:lnTo>
                    <a:pt x="324" y="465"/>
                  </a:lnTo>
                  <a:lnTo>
                    <a:pt x="324" y="467"/>
                  </a:lnTo>
                  <a:lnTo>
                    <a:pt x="324" y="467"/>
                  </a:lnTo>
                  <a:lnTo>
                    <a:pt x="324" y="470"/>
                  </a:lnTo>
                  <a:lnTo>
                    <a:pt x="327" y="472"/>
                  </a:lnTo>
                  <a:lnTo>
                    <a:pt x="332" y="474"/>
                  </a:lnTo>
                  <a:lnTo>
                    <a:pt x="332" y="474"/>
                  </a:lnTo>
                  <a:lnTo>
                    <a:pt x="332" y="477"/>
                  </a:lnTo>
                  <a:lnTo>
                    <a:pt x="334" y="479"/>
                  </a:lnTo>
                  <a:lnTo>
                    <a:pt x="332" y="481"/>
                  </a:lnTo>
                  <a:lnTo>
                    <a:pt x="324" y="486"/>
                  </a:lnTo>
                  <a:lnTo>
                    <a:pt x="322" y="486"/>
                  </a:lnTo>
                  <a:lnTo>
                    <a:pt x="320" y="486"/>
                  </a:lnTo>
                  <a:lnTo>
                    <a:pt x="310" y="484"/>
                  </a:lnTo>
                  <a:lnTo>
                    <a:pt x="305" y="481"/>
                  </a:lnTo>
                  <a:lnTo>
                    <a:pt x="303" y="481"/>
                  </a:lnTo>
                  <a:lnTo>
                    <a:pt x="301" y="481"/>
                  </a:lnTo>
                  <a:lnTo>
                    <a:pt x="301" y="484"/>
                  </a:lnTo>
                  <a:lnTo>
                    <a:pt x="301" y="486"/>
                  </a:lnTo>
                  <a:lnTo>
                    <a:pt x="301" y="486"/>
                  </a:lnTo>
                  <a:lnTo>
                    <a:pt x="301" y="489"/>
                  </a:lnTo>
                  <a:lnTo>
                    <a:pt x="301" y="491"/>
                  </a:lnTo>
                  <a:lnTo>
                    <a:pt x="303" y="491"/>
                  </a:lnTo>
                  <a:lnTo>
                    <a:pt x="303" y="493"/>
                  </a:lnTo>
                  <a:lnTo>
                    <a:pt x="305" y="493"/>
                  </a:lnTo>
                  <a:lnTo>
                    <a:pt x="305" y="493"/>
                  </a:lnTo>
                  <a:lnTo>
                    <a:pt x="305" y="496"/>
                  </a:lnTo>
                  <a:lnTo>
                    <a:pt x="305" y="496"/>
                  </a:lnTo>
                  <a:lnTo>
                    <a:pt x="305" y="498"/>
                  </a:lnTo>
                  <a:lnTo>
                    <a:pt x="305" y="498"/>
                  </a:lnTo>
                  <a:lnTo>
                    <a:pt x="303" y="498"/>
                  </a:lnTo>
                  <a:lnTo>
                    <a:pt x="303" y="498"/>
                  </a:lnTo>
                  <a:lnTo>
                    <a:pt x="298" y="496"/>
                  </a:lnTo>
                  <a:lnTo>
                    <a:pt x="296" y="496"/>
                  </a:lnTo>
                  <a:lnTo>
                    <a:pt x="294" y="498"/>
                  </a:lnTo>
                  <a:lnTo>
                    <a:pt x="294" y="498"/>
                  </a:lnTo>
                  <a:lnTo>
                    <a:pt x="294" y="500"/>
                  </a:lnTo>
                  <a:lnTo>
                    <a:pt x="296" y="503"/>
                  </a:lnTo>
                  <a:lnTo>
                    <a:pt x="298" y="505"/>
                  </a:lnTo>
                  <a:lnTo>
                    <a:pt x="298" y="505"/>
                  </a:lnTo>
                  <a:lnTo>
                    <a:pt x="298" y="508"/>
                  </a:lnTo>
                  <a:lnTo>
                    <a:pt x="298" y="510"/>
                  </a:lnTo>
                  <a:lnTo>
                    <a:pt x="298" y="510"/>
                  </a:lnTo>
                  <a:lnTo>
                    <a:pt x="305" y="515"/>
                  </a:lnTo>
                  <a:lnTo>
                    <a:pt x="305" y="517"/>
                  </a:lnTo>
                  <a:lnTo>
                    <a:pt x="308" y="517"/>
                  </a:lnTo>
                  <a:lnTo>
                    <a:pt x="310" y="517"/>
                  </a:lnTo>
                  <a:lnTo>
                    <a:pt x="313" y="517"/>
                  </a:lnTo>
                  <a:lnTo>
                    <a:pt x="315" y="519"/>
                  </a:lnTo>
                  <a:lnTo>
                    <a:pt x="317" y="519"/>
                  </a:lnTo>
                  <a:lnTo>
                    <a:pt x="324" y="519"/>
                  </a:lnTo>
                  <a:lnTo>
                    <a:pt x="327" y="519"/>
                  </a:lnTo>
                  <a:lnTo>
                    <a:pt x="327" y="519"/>
                  </a:lnTo>
                  <a:lnTo>
                    <a:pt x="329" y="522"/>
                  </a:lnTo>
                  <a:lnTo>
                    <a:pt x="327" y="522"/>
                  </a:lnTo>
                  <a:lnTo>
                    <a:pt x="327" y="524"/>
                  </a:lnTo>
                  <a:lnTo>
                    <a:pt x="327" y="526"/>
                  </a:lnTo>
                  <a:lnTo>
                    <a:pt x="327" y="526"/>
                  </a:lnTo>
                  <a:lnTo>
                    <a:pt x="329" y="529"/>
                  </a:lnTo>
                  <a:lnTo>
                    <a:pt x="332" y="531"/>
                  </a:lnTo>
                  <a:lnTo>
                    <a:pt x="332" y="531"/>
                  </a:lnTo>
                  <a:lnTo>
                    <a:pt x="334" y="534"/>
                  </a:lnTo>
                  <a:lnTo>
                    <a:pt x="336" y="534"/>
                  </a:lnTo>
                  <a:lnTo>
                    <a:pt x="336" y="536"/>
                  </a:lnTo>
                  <a:lnTo>
                    <a:pt x="336" y="543"/>
                  </a:lnTo>
                  <a:lnTo>
                    <a:pt x="336" y="553"/>
                  </a:lnTo>
                  <a:lnTo>
                    <a:pt x="334" y="555"/>
                  </a:lnTo>
                  <a:lnTo>
                    <a:pt x="336" y="560"/>
                  </a:lnTo>
                  <a:lnTo>
                    <a:pt x="334" y="562"/>
                  </a:lnTo>
                  <a:lnTo>
                    <a:pt x="334" y="562"/>
                  </a:lnTo>
                  <a:lnTo>
                    <a:pt x="332" y="562"/>
                  </a:lnTo>
                  <a:lnTo>
                    <a:pt x="332" y="560"/>
                  </a:lnTo>
                  <a:lnTo>
                    <a:pt x="332" y="560"/>
                  </a:lnTo>
                  <a:lnTo>
                    <a:pt x="329" y="557"/>
                  </a:lnTo>
                  <a:lnTo>
                    <a:pt x="329" y="557"/>
                  </a:lnTo>
                  <a:lnTo>
                    <a:pt x="327" y="555"/>
                  </a:lnTo>
                  <a:lnTo>
                    <a:pt x="324" y="555"/>
                  </a:lnTo>
                  <a:lnTo>
                    <a:pt x="322" y="555"/>
                  </a:lnTo>
                  <a:lnTo>
                    <a:pt x="320" y="557"/>
                  </a:lnTo>
                  <a:lnTo>
                    <a:pt x="317" y="560"/>
                  </a:lnTo>
                  <a:lnTo>
                    <a:pt x="313" y="564"/>
                  </a:lnTo>
                  <a:lnTo>
                    <a:pt x="308" y="569"/>
                  </a:lnTo>
                  <a:lnTo>
                    <a:pt x="301" y="567"/>
                  </a:lnTo>
                  <a:lnTo>
                    <a:pt x="301" y="567"/>
                  </a:lnTo>
                  <a:lnTo>
                    <a:pt x="294" y="562"/>
                  </a:lnTo>
                  <a:lnTo>
                    <a:pt x="291" y="560"/>
                  </a:lnTo>
                  <a:lnTo>
                    <a:pt x="289" y="560"/>
                  </a:lnTo>
                  <a:lnTo>
                    <a:pt x="289" y="557"/>
                  </a:lnTo>
                  <a:lnTo>
                    <a:pt x="289" y="555"/>
                  </a:lnTo>
                  <a:lnTo>
                    <a:pt x="287" y="553"/>
                  </a:lnTo>
                  <a:lnTo>
                    <a:pt x="287" y="553"/>
                  </a:lnTo>
                  <a:lnTo>
                    <a:pt x="287" y="550"/>
                  </a:lnTo>
                  <a:lnTo>
                    <a:pt x="284" y="548"/>
                  </a:lnTo>
                  <a:lnTo>
                    <a:pt x="284" y="548"/>
                  </a:lnTo>
                  <a:lnTo>
                    <a:pt x="282" y="548"/>
                  </a:lnTo>
                  <a:lnTo>
                    <a:pt x="279" y="548"/>
                  </a:lnTo>
                  <a:lnTo>
                    <a:pt x="268" y="543"/>
                  </a:lnTo>
                  <a:lnTo>
                    <a:pt x="265" y="543"/>
                  </a:lnTo>
                  <a:lnTo>
                    <a:pt x="263" y="543"/>
                  </a:lnTo>
                  <a:lnTo>
                    <a:pt x="260" y="545"/>
                  </a:lnTo>
                  <a:lnTo>
                    <a:pt x="256" y="543"/>
                  </a:lnTo>
                  <a:lnTo>
                    <a:pt x="253" y="543"/>
                  </a:lnTo>
                  <a:lnTo>
                    <a:pt x="251" y="541"/>
                  </a:lnTo>
                  <a:lnTo>
                    <a:pt x="251" y="538"/>
                  </a:lnTo>
                  <a:lnTo>
                    <a:pt x="249" y="538"/>
                  </a:lnTo>
                  <a:lnTo>
                    <a:pt x="249" y="534"/>
                  </a:lnTo>
                  <a:lnTo>
                    <a:pt x="249" y="531"/>
                  </a:lnTo>
                  <a:lnTo>
                    <a:pt x="251" y="529"/>
                  </a:lnTo>
                  <a:lnTo>
                    <a:pt x="251" y="526"/>
                  </a:lnTo>
                  <a:lnTo>
                    <a:pt x="251" y="526"/>
                  </a:lnTo>
                  <a:lnTo>
                    <a:pt x="251" y="524"/>
                  </a:lnTo>
                  <a:lnTo>
                    <a:pt x="249" y="524"/>
                  </a:lnTo>
                  <a:lnTo>
                    <a:pt x="249" y="526"/>
                  </a:lnTo>
                  <a:lnTo>
                    <a:pt x="246" y="529"/>
                  </a:lnTo>
                  <a:lnTo>
                    <a:pt x="244" y="529"/>
                  </a:lnTo>
                  <a:lnTo>
                    <a:pt x="241" y="529"/>
                  </a:lnTo>
                  <a:lnTo>
                    <a:pt x="234" y="529"/>
                  </a:lnTo>
                  <a:lnTo>
                    <a:pt x="232" y="526"/>
                  </a:lnTo>
                  <a:lnTo>
                    <a:pt x="220" y="531"/>
                  </a:lnTo>
                  <a:lnTo>
                    <a:pt x="218" y="531"/>
                  </a:lnTo>
                  <a:lnTo>
                    <a:pt x="213" y="534"/>
                  </a:lnTo>
                  <a:lnTo>
                    <a:pt x="211" y="536"/>
                  </a:lnTo>
                  <a:lnTo>
                    <a:pt x="208" y="536"/>
                  </a:lnTo>
                  <a:lnTo>
                    <a:pt x="204" y="536"/>
                  </a:lnTo>
                  <a:lnTo>
                    <a:pt x="204" y="536"/>
                  </a:lnTo>
                  <a:lnTo>
                    <a:pt x="201" y="538"/>
                  </a:lnTo>
                  <a:lnTo>
                    <a:pt x="199" y="541"/>
                  </a:lnTo>
                  <a:lnTo>
                    <a:pt x="196" y="541"/>
                  </a:lnTo>
                  <a:lnTo>
                    <a:pt x="194" y="541"/>
                  </a:lnTo>
                  <a:lnTo>
                    <a:pt x="192" y="541"/>
                  </a:lnTo>
                  <a:lnTo>
                    <a:pt x="192" y="541"/>
                  </a:lnTo>
                  <a:lnTo>
                    <a:pt x="192" y="538"/>
                  </a:lnTo>
                  <a:lnTo>
                    <a:pt x="187" y="529"/>
                  </a:lnTo>
                  <a:lnTo>
                    <a:pt x="187" y="526"/>
                  </a:lnTo>
                  <a:lnTo>
                    <a:pt x="185" y="524"/>
                  </a:lnTo>
                  <a:lnTo>
                    <a:pt x="182" y="522"/>
                  </a:lnTo>
                  <a:lnTo>
                    <a:pt x="180" y="522"/>
                  </a:lnTo>
                  <a:lnTo>
                    <a:pt x="180" y="522"/>
                  </a:lnTo>
                  <a:lnTo>
                    <a:pt x="175" y="519"/>
                  </a:lnTo>
                  <a:lnTo>
                    <a:pt x="170" y="519"/>
                  </a:lnTo>
                  <a:lnTo>
                    <a:pt x="166" y="519"/>
                  </a:lnTo>
                  <a:lnTo>
                    <a:pt x="166" y="531"/>
                  </a:lnTo>
                  <a:lnTo>
                    <a:pt x="159" y="529"/>
                  </a:lnTo>
                  <a:lnTo>
                    <a:pt x="154" y="526"/>
                  </a:lnTo>
                  <a:lnTo>
                    <a:pt x="151" y="526"/>
                  </a:lnTo>
                  <a:lnTo>
                    <a:pt x="151" y="526"/>
                  </a:lnTo>
                  <a:lnTo>
                    <a:pt x="151" y="524"/>
                  </a:lnTo>
                  <a:lnTo>
                    <a:pt x="149" y="524"/>
                  </a:lnTo>
                  <a:lnTo>
                    <a:pt x="149" y="522"/>
                  </a:lnTo>
                  <a:lnTo>
                    <a:pt x="149" y="522"/>
                  </a:lnTo>
                  <a:lnTo>
                    <a:pt x="149" y="522"/>
                  </a:lnTo>
                  <a:lnTo>
                    <a:pt x="147" y="519"/>
                  </a:lnTo>
                  <a:lnTo>
                    <a:pt x="142" y="519"/>
                  </a:lnTo>
                  <a:lnTo>
                    <a:pt x="137" y="517"/>
                  </a:lnTo>
                  <a:lnTo>
                    <a:pt x="132" y="519"/>
                  </a:lnTo>
                  <a:lnTo>
                    <a:pt x="132" y="519"/>
                  </a:lnTo>
                  <a:lnTo>
                    <a:pt x="130" y="522"/>
                  </a:lnTo>
                  <a:lnTo>
                    <a:pt x="130" y="524"/>
                  </a:lnTo>
                  <a:lnTo>
                    <a:pt x="130" y="524"/>
                  </a:lnTo>
                  <a:lnTo>
                    <a:pt x="130" y="526"/>
                  </a:lnTo>
                  <a:lnTo>
                    <a:pt x="128" y="529"/>
                  </a:lnTo>
                  <a:lnTo>
                    <a:pt x="128" y="529"/>
                  </a:lnTo>
                  <a:lnTo>
                    <a:pt x="125" y="529"/>
                  </a:lnTo>
                  <a:lnTo>
                    <a:pt x="123" y="529"/>
                  </a:lnTo>
                  <a:lnTo>
                    <a:pt x="121" y="526"/>
                  </a:lnTo>
                  <a:lnTo>
                    <a:pt x="121" y="524"/>
                  </a:lnTo>
                  <a:lnTo>
                    <a:pt x="121" y="524"/>
                  </a:lnTo>
                  <a:lnTo>
                    <a:pt x="121" y="522"/>
                  </a:lnTo>
                  <a:lnTo>
                    <a:pt x="121" y="519"/>
                  </a:lnTo>
                  <a:lnTo>
                    <a:pt x="121" y="519"/>
                  </a:lnTo>
                  <a:lnTo>
                    <a:pt x="121" y="517"/>
                  </a:lnTo>
                  <a:lnTo>
                    <a:pt x="118" y="517"/>
                  </a:lnTo>
                  <a:lnTo>
                    <a:pt x="113" y="519"/>
                  </a:lnTo>
                  <a:lnTo>
                    <a:pt x="111" y="519"/>
                  </a:lnTo>
                  <a:lnTo>
                    <a:pt x="106" y="524"/>
                  </a:lnTo>
                  <a:lnTo>
                    <a:pt x="104" y="526"/>
                  </a:lnTo>
                  <a:lnTo>
                    <a:pt x="102" y="526"/>
                  </a:lnTo>
                  <a:lnTo>
                    <a:pt x="99" y="529"/>
                  </a:lnTo>
                  <a:lnTo>
                    <a:pt x="99" y="531"/>
                  </a:lnTo>
                  <a:lnTo>
                    <a:pt x="97" y="531"/>
                  </a:lnTo>
                  <a:lnTo>
                    <a:pt x="95" y="531"/>
                  </a:lnTo>
                  <a:lnTo>
                    <a:pt x="95" y="531"/>
                  </a:lnTo>
                  <a:lnTo>
                    <a:pt x="83" y="524"/>
                  </a:lnTo>
                  <a:lnTo>
                    <a:pt x="80" y="522"/>
                  </a:lnTo>
                  <a:lnTo>
                    <a:pt x="78" y="522"/>
                  </a:lnTo>
                  <a:lnTo>
                    <a:pt x="78" y="519"/>
                  </a:lnTo>
                  <a:lnTo>
                    <a:pt x="78" y="519"/>
                  </a:lnTo>
                  <a:lnTo>
                    <a:pt x="76" y="519"/>
                  </a:lnTo>
                  <a:lnTo>
                    <a:pt x="73" y="519"/>
                  </a:lnTo>
                  <a:lnTo>
                    <a:pt x="71" y="519"/>
                  </a:lnTo>
                  <a:lnTo>
                    <a:pt x="68" y="519"/>
                  </a:lnTo>
                  <a:lnTo>
                    <a:pt x="68" y="519"/>
                  </a:lnTo>
                  <a:lnTo>
                    <a:pt x="64" y="522"/>
                  </a:lnTo>
                  <a:lnTo>
                    <a:pt x="64" y="522"/>
                  </a:lnTo>
                  <a:lnTo>
                    <a:pt x="61" y="519"/>
                  </a:lnTo>
                  <a:lnTo>
                    <a:pt x="61" y="512"/>
                  </a:lnTo>
                  <a:lnTo>
                    <a:pt x="61" y="510"/>
                  </a:lnTo>
                  <a:lnTo>
                    <a:pt x="61" y="508"/>
                  </a:lnTo>
                  <a:lnTo>
                    <a:pt x="64" y="505"/>
                  </a:lnTo>
                  <a:lnTo>
                    <a:pt x="64" y="505"/>
                  </a:lnTo>
                  <a:lnTo>
                    <a:pt x="64" y="503"/>
                  </a:lnTo>
                  <a:lnTo>
                    <a:pt x="61" y="500"/>
                  </a:lnTo>
                  <a:lnTo>
                    <a:pt x="59" y="493"/>
                  </a:lnTo>
                  <a:lnTo>
                    <a:pt x="54" y="491"/>
                  </a:lnTo>
                  <a:lnTo>
                    <a:pt x="50" y="472"/>
                  </a:lnTo>
                  <a:lnTo>
                    <a:pt x="47" y="467"/>
                  </a:lnTo>
                  <a:lnTo>
                    <a:pt x="45" y="465"/>
                  </a:lnTo>
                  <a:lnTo>
                    <a:pt x="42" y="462"/>
                  </a:lnTo>
                  <a:lnTo>
                    <a:pt x="40" y="458"/>
                  </a:lnTo>
                  <a:lnTo>
                    <a:pt x="38" y="451"/>
                  </a:lnTo>
                  <a:lnTo>
                    <a:pt x="38" y="441"/>
                  </a:lnTo>
                  <a:lnTo>
                    <a:pt x="35" y="434"/>
                  </a:lnTo>
                  <a:lnTo>
                    <a:pt x="35" y="434"/>
                  </a:lnTo>
                  <a:lnTo>
                    <a:pt x="35" y="434"/>
                  </a:lnTo>
                  <a:lnTo>
                    <a:pt x="33" y="432"/>
                  </a:lnTo>
                  <a:lnTo>
                    <a:pt x="33" y="427"/>
                  </a:lnTo>
                  <a:lnTo>
                    <a:pt x="33" y="422"/>
                  </a:lnTo>
                  <a:lnTo>
                    <a:pt x="38" y="420"/>
                  </a:lnTo>
                  <a:lnTo>
                    <a:pt x="38" y="417"/>
                  </a:lnTo>
                  <a:lnTo>
                    <a:pt x="40" y="417"/>
                  </a:lnTo>
                  <a:lnTo>
                    <a:pt x="47" y="406"/>
                  </a:lnTo>
                  <a:lnTo>
                    <a:pt x="47" y="403"/>
                  </a:lnTo>
                  <a:lnTo>
                    <a:pt x="50" y="403"/>
                  </a:lnTo>
                  <a:lnTo>
                    <a:pt x="52" y="403"/>
                  </a:lnTo>
                  <a:lnTo>
                    <a:pt x="54" y="403"/>
                  </a:lnTo>
                  <a:lnTo>
                    <a:pt x="54" y="403"/>
                  </a:lnTo>
                  <a:lnTo>
                    <a:pt x="57" y="401"/>
                  </a:lnTo>
                  <a:lnTo>
                    <a:pt x="57" y="401"/>
                  </a:lnTo>
                  <a:lnTo>
                    <a:pt x="57" y="401"/>
                  </a:lnTo>
                  <a:lnTo>
                    <a:pt x="59" y="399"/>
                  </a:lnTo>
                  <a:lnTo>
                    <a:pt x="59" y="396"/>
                  </a:lnTo>
                  <a:lnTo>
                    <a:pt x="61" y="394"/>
                  </a:lnTo>
                  <a:lnTo>
                    <a:pt x="61" y="394"/>
                  </a:lnTo>
                  <a:lnTo>
                    <a:pt x="66" y="394"/>
                  </a:lnTo>
                  <a:lnTo>
                    <a:pt x="73" y="394"/>
                  </a:lnTo>
                  <a:lnTo>
                    <a:pt x="78" y="394"/>
                  </a:lnTo>
                  <a:lnTo>
                    <a:pt x="80" y="391"/>
                  </a:lnTo>
                  <a:lnTo>
                    <a:pt x="83" y="391"/>
                  </a:lnTo>
                  <a:lnTo>
                    <a:pt x="83" y="389"/>
                  </a:lnTo>
                  <a:lnTo>
                    <a:pt x="87" y="382"/>
                  </a:lnTo>
                  <a:lnTo>
                    <a:pt x="90" y="380"/>
                  </a:lnTo>
                  <a:lnTo>
                    <a:pt x="90" y="377"/>
                  </a:lnTo>
                  <a:lnTo>
                    <a:pt x="90" y="375"/>
                  </a:lnTo>
                  <a:lnTo>
                    <a:pt x="92" y="372"/>
                  </a:lnTo>
                  <a:lnTo>
                    <a:pt x="92" y="372"/>
                  </a:lnTo>
                  <a:lnTo>
                    <a:pt x="95" y="370"/>
                  </a:lnTo>
                  <a:lnTo>
                    <a:pt x="97" y="372"/>
                  </a:lnTo>
                  <a:lnTo>
                    <a:pt x="102" y="370"/>
                  </a:lnTo>
                  <a:lnTo>
                    <a:pt x="104" y="368"/>
                  </a:lnTo>
                  <a:lnTo>
                    <a:pt x="106" y="368"/>
                  </a:lnTo>
                  <a:lnTo>
                    <a:pt x="104" y="365"/>
                  </a:lnTo>
                  <a:lnTo>
                    <a:pt x="104" y="363"/>
                  </a:lnTo>
                  <a:lnTo>
                    <a:pt x="104" y="363"/>
                  </a:lnTo>
                  <a:lnTo>
                    <a:pt x="104" y="363"/>
                  </a:lnTo>
                  <a:lnTo>
                    <a:pt x="104" y="361"/>
                  </a:lnTo>
                  <a:lnTo>
                    <a:pt x="104" y="361"/>
                  </a:lnTo>
                  <a:lnTo>
                    <a:pt x="106" y="358"/>
                  </a:lnTo>
                  <a:lnTo>
                    <a:pt x="106" y="356"/>
                  </a:lnTo>
                  <a:lnTo>
                    <a:pt x="109" y="356"/>
                  </a:lnTo>
                  <a:lnTo>
                    <a:pt x="113" y="356"/>
                  </a:lnTo>
                  <a:lnTo>
                    <a:pt x="116" y="356"/>
                  </a:lnTo>
                  <a:lnTo>
                    <a:pt x="116" y="353"/>
                  </a:lnTo>
                  <a:lnTo>
                    <a:pt x="116" y="351"/>
                  </a:lnTo>
                  <a:lnTo>
                    <a:pt x="116" y="351"/>
                  </a:lnTo>
                  <a:lnTo>
                    <a:pt x="113" y="349"/>
                  </a:lnTo>
                  <a:lnTo>
                    <a:pt x="113" y="346"/>
                  </a:lnTo>
                  <a:lnTo>
                    <a:pt x="113" y="344"/>
                  </a:lnTo>
                  <a:lnTo>
                    <a:pt x="116" y="342"/>
                  </a:lnTo>
                  <a:lnTo>
                    <a:pt x="118" y="339"/>
                  </a:lnTo>
                  <a:lnTo>
                    <a:pt x="118" y="339"/>
                  </a:lnTo>
                  <a:lnTo>
                    <a:pt x="118" y="337"/>
                  </a:lnTo>
                  <a:lnTo>
                    <a:pt x="118" y="335"/>
                  </a:lnTo>
                  <a:lnTo>
                    <a:pt x="116" y="332"/>
                  </a:lnTo>
                  <a:lnTo>
                    <a:pt x="116" y="332"/>
                  </a:lnTo>
                  <a:lnTo>
                    <a:pt x="118" y="330"/>
                  </a:lnTo>
                  <a:lnTo>
                    <a:pt x="118" y="330"/>
                  </a:lnTo>
                  <a:lnTo>
                    <a:pt x="121" y="332"/>
                  </a:lnTo>
                  <a:lnTo>
                    <a:pt x="123" y="332"/>
                  </a:lnTo>
                  <a:lnTo>
                    <a:pt x="123" y="332"/>
                  </a:lnTo>
                  <a:lnTo>
                    <a:pt x="125" y="335"/>
                  </a:lnTo>
                  <a:lnTo>
                    <a:pt x="125" y="335"/>
                  </a:lnTo>
                  <a:lnTo>
                    <a:pt x="128" y="335"/>
                  </a:lnTo>
                  <a:lnTo>
                    <a:pt x="128" y="335"/>
                  </a:lnTo>
                  <a:lnTo>
                    <a:pt x="128" y="332"/>
                  </a:lnTo>
                  <a:lnTo>
                    <a:pt x="128" y="332"/>
                  </a:lnTo>
                  <a:lnTo>
                    <a:pt x="130" y="327"/>
                  </a:lnTo>
                  <a:lnTo>
                    <a:pt x="130" y="327"/>
                  </a:lnTo>
                  <a:lnTo>
                    <a:pt x="130" y="325"/>
                  </a:lnTo>
                  <a:lnTo>
                    <a:pt x="130" y="325"/>
                  </a:lnTo>
                  <a:lnTo>
                    <a:pt x="132" y="318"/>
                  </a:lnTo>
                  <a:lnTo>
                    <a:pt x="135" y="316"/>
                  </a:lnTo>
                  <a:lnTo>
                    <a:pt x="135" y="313"/>
                  </a:lnTo>
                  <a:lnTo>
                    <a:pt x="135" y="311"/>
                  </a:lnTo>
                  <a:lnTo>
                    <a:pt x="135" y="308"/>
                  </a:lnTo>
                  <a:lnTo>
                    <a:pt x="128" y="301"/>
                  </a:lnTo>
                  <a:lnTo>
                    <a:pt x="123" y="299"/>
                  </a:lnTo>
                  <a:lnTo>
                    <a:pt x="118" y="299"/>
                  </a:lnTo>
                  <a:lnTo>
                    <a:pt x="116" y="299"/>
                  </a:lnTo>
                  <a:lnTo>
                    <a:pt x="113" y="297"/>
                  </a:lnTo>
                  <a:lnTo>
                    <a:pt x="113" y="294"/>
                  </a:lnTo>
                  <a:lnTo>
                    <a:pt x="113" y="292"/>
                  </a:lnTo>
                  <a:lnTo>
                    <a:pt x="111" y="290"/>
                  </a:lnTo>
                  <a:lnTo>
                    <a:pt x="111" y="287"/>
                  </a:lnTo>
                  <a:lnTo>
                    <a:pt x="111" y="287"/>
                  </a:lnTo>
                  <a:lnTo>
                    <a:pt x="113" y="285"/>
                  </a:lnTo>
                  <a:lnTo>
                    <a:pt x="113" y="285"/>
                  </a:lnTo>
                  <a:lnTo>
                    <a:pt x="113" y="282"/>
                  </a:lnTo>
                  <a:lnTo>
                    <a:pt x="113" y="278"/>
                  </a:lnTo>
                  <a:lnTo>
                    <a:pt x="109" y="273"/>
                  </a:lnTo>
                  <a:lnTo>
                    <a:pt x="106" y="271"/>
                  </a:lnTo>
                  <a:lnTo>
                    <a:pt x="106" y="271"/>
                  </a:lnTo>
                  <a:lnTo>
                    <a:pt x="104" y="271"/>
                  </a:lnTo>
                  <a:lnTo>
                    <a:pt x="102" y="273"/>
                  </a:lnTo>
                  <a:lnTo>
                    <a:pt x="102" y="275"/>
                  </a:lnTo>
                  <a:lnTo>
                    <a:pt x="99" y="275"/>
                  </a:lnTo>
                  <a:lnTo>
                    <a:pt x="97" y="275"/>
                  </a:lnTo>
                  <a:lnTo>
                    <a:pt x="92" y="273"/>
                  </a:lnTo>
                  <a:lnTo>
                    <a:pt x="87" y="271"/>
                  </a:lnTo>
                  <a:lnTo>
                    <a:pt x="83" y="271"/>
                  </a:lnTo>
                  <a:lnTo>
                    <a:pt x="83" y="271"/>
                  </a:lnTo>
                  <a:lnTo>
                    <a:pt x="80" y="273"/>
                  </a:lnTo>
                  <a:lnTo>
                    <a:pt x="80" y="273"/>
                  </a:lnTo>
                  <a:lnTo>
                    <a:pt x="80" y="275"/>
                  </a:lnTo>
                  <a:lnTo>
                    <a:pt x="80" y="275"/>
                  </a:lnTo>
                  <a:lnTo>
                    <a:pt x="78" y="278"/>
                  </a:lnTo>
                  <a:lnTo>
                    <a:pt x="76" y="278"/>
                  </a:lnTo>
                  <a:lnTo>
                    <a:pt x="61" y="280"/>
                  </a:lnTo>
                  <a:lnTo>
                    <a:pt x="57" y="280"/>
                  </a:lnTo>
                  <a:lnTo>
                    <a:pt x="57" y="280"/>
                  </a:lnTo>
                  <a:lnTo>
                    <a:pt x="54" y="280"/>
                  </a:lnTo>
                  <a:lnTo>
                    <a:pt x="54" y="280"/>
                  </a:lnTo>
                  <a:lnTo>
                    <a:pt x="52" y="278"/>
                  </a:lnTo>
                  <a:lnTo>
                    <a:pt x="52" y="278"/>
                  </a:lnTo>
                  <a:lnTo>
                    <a:pt x="50" y="275"/>
                  </a:lnTo>
                  <a:lnTo>
                    <a:pt x="50" y="275"/>
                  </a:lnTo>
                  <a:lnTo>
                    <a:pt x="47" y="275"/>
                  </a:lnTo>
                  <a:lnTo>
                    <a:pt x="42" y="278"/>
                  </a:lnTo>
                  <a:lnTo>
                    <a:pt x="42" y="278"/>
                  </a:lnTo>
                  <a:lnTo>
                    <a:pt x="40" y="280"/>
                  </a:lnTo>
                  <a:lnTo>
                    <a:pt x="38" y="280"/>
                  </a:lnTo>
                  <a:lnTo>
                    <a:pt x="38" y="280"/>
                  </a:lnTo>
                  <a:lnTo>
                    <a:pt x="38" y="280"/>
                  </a:lnTo>
                  <a:lnTo>
                    <a:pt x="35" y="278"/>
                  </a:lnTo>
                  <a:lnTo>
                    <a:pt x="38" y="268"/>
                  </a:lnTo>
                  <a:lnTo>
                    <a:pt x="40" y="266"/>
                  </a:lnTo>
                  <a:lnTo>
                    <a:pt x="42" y="261"/>
                  </a:lnTo>
                  <a:lnTo>
                    <a:pt x="45" y="259"/>
                  </a:lnTo>
                  <a:lnTo>
                    <a:pt x="47" y="256"/>
                  </a:lnTo>
                  <a:lnTo>
                    <a:pt x="50" y="252"/>
                  </a:lnTo>
                  <a:lnTo>
                    <a:pt x="50" y="249"/>
                  </a:lnTo>
                  <a:lnTo>
                    <a:pt x="50" y="247"/>
                  </a:lnTo>
                  <a:lnTo>
                    <a:pt x="50" y="244"/>
                  </a:lnTo>
                  <a:lnTo>
                    <a:pt x="47" y="242"/>
                  </a:lnTo>
                  <a:lnTo>
                    <a:pt x="45" y="230"/>
                  </a:lnTo>
                  <a:lnTo>
                    <a:pt x="42" y="228"/>
                  </a:lnTo>
                  <a:lnTo>
                    <a:pt x="42" y="226"/>
                  </a:lnTo>
                  <a:lnTo>
                    <a:pt x="23" y="209"/>
                  </a:lnTo>
                  <a:lnTo>
                    <a:pt x="21" y="207"/>
                  </a:lnTo>
                  <a:lnTo>
                    <a:pt x="19" y="202"/>
                  </a:lnTo>
                  <a:lnTo>
                    <a:pt x="14" y="188"/>
                  </a:lnTo>
                  <a:lnTo>
                    <a:pt x="12" y="185"/>
                  </a:lnTo>
                  <a:lnTo>
                    <a:pt x="12" y="185"/>
                  </a:lnTo>
                  <a:lnTo>
                    <a:pt x="9" y="185"/>
                  </a:lnTo>
                  <a:lnTo>
                    <a:pt x="9" y="183"/>
                  </a:lnTo>
                  <a:lnTo>
                    <a:pt x="7" y="178"/>
                  </a:lnTo>
                  <a:lnTo>
                    <a:pt x="4" y="176"/>
                  </a:lnTo>
                  <a:lnTo>
                    <a:pt x="4" y="173"/>
                  </a:lnTo>
                  <a:lnTo>
                    <a:pt x="4" y="173"/>
                  </a:lnTo>
                  <a:lnTo>
                    <a:pt x="7" y="169"/>
                  </a:lnTo>
                  <a:lnTo>
                    <a:pt x="7" y="166"/>
                  </a:lnTo>
                  <a:lnTo>
                    <a:pt x="7" y="164"/>
                  </a:lnTo>
                  <a:lnTo>
                    <a:pt x="7" y="164"/>
                  </a:lnTo>
                  <a:lnTo>
                    <a:pt x="7" y="162"/>
                  </a:lnTo>
                  <a:lnTo>
                    <a:pt x="7" y="162"/>
                  </a:lnTo>
                  <a:lnTo>
                    <a:pt x="7" y="159"/>
                  </a:lnTo>
                  <a:lnTo>
                    <a:pt x="7" y="159"/>
                  </a:lnTo>
                  <a:lnTo>
                    <a:pt x="9" y="154"/>
                  </a:lnTo>
                  <a:lnTo>
                    <a:pt x="9" y="152"/>
                  </a:lnTo>
                  <a:lnTo>
                    <a:pt x="9" y="150"/>
                  </a:lnTo>
                  <a:lnTo>
                    <a:pt x="9" y="150"/>
                  </a:lnTo>
                  <a:lnTo>
                    <a:pt x="9" y="147"/>
                  </a:lnTo>
                  <a:lnTo>
                    <a:pt x="7" y="145"/>
                  </a:lnTo>
                  <a:lnTo>
                    <a:pt x="2" y="143"/>
                  </a:lnTo>
                  <a:lnTo>
                    <a:pt x="2" y="140"/>
                  </a:lnTo>
                  <a:lnTo>
                    <a:pt x="0" y="138"/>
                  </a:lnTo>
                  <a:lnTo>
                    <a:pt x="0" y="138"/>
                  </a:lnTo>
                  <a:lnTo>
                    <a:pt x="2" y="136"/>
                  </a:lnTo>
                  <a:lnTo>
                    <a:pt x="7" y="131"/>
                  </a:lnTo>
                  <a:lnTo>
                    <a:pt x="19" y="128"/>
                  </a:lnTo>
                  <a:lnTo>
                    <a:pt x="21" y="128"/>
                  </a:lnTo>
                  <a:lnTo>
                    <a:pt x="23" y="126"/>
                  </a:lnTo>
                  <a:lnTo>
                    <a:pt x="23" y="124"/>
                  </a:lnTo>
                  <a:lnTo>
                    <a:pt x="23" y="124"/>
                  </a:lnTo>
                  <a:lnTo>
                    <a:pt x="23" y="121"/>
                  </a:lnTo>
                  <a:lnTo>
                    <a:pt x="23" y="119"/>
                  </a:lnTo>
                  <a:lnTo>
                    <a:pt x="23" y="117"/>
                  </a:lnTo>
                  <a:lnTo>
                    <a:pt x="23" y="117"/>
                  </a:lnTo>
                  <a:lnTo>
                    <a:pt x="23" y="109"/>
                  </a:lnTo>
                  <a:lnTo>
                    <a:pt x="21" y="105"/>
                  </a:lnTo>
                  <a:lnTo>
                    <a:pt x="21" y="98"/>
                  </a:lnTo>
                  <a:lnTo>
                    <a:pt x="19" y="95"/>
                  </a:lnTo>
                  <a:lnTo>
                    <a:pt x="19" y="93"/>
                  </a:lnTo>
                  <a:lnTo>
                    <a:pt x="21" y="88"/>
                  </a:lnTo>
                  <a:lnTo>
                    <a:pt x="21" y="86"/>
                  </a:lnTo>
                  <a:lnTo>
                    <a:pt x="21" y="83"/>
                  </a:lnTo>
                  <a:lnTo>
                    <a:pt x="19" y="81"/>
                  </a:lnTo>
                  <a:lnTo>
                    <a:pt x="19" y="79"/>
                  </a:lnTo>
                  <a:lnTo>
                    <a:pt x="19" y="76"/>
                  </a:lnTo>
                  <a:lnTo>
                    <a:pt x="19" y="74"/>
                  </a:lnTo>
                  <a:lnTo>
                    <a:pt x="19" y="74"/>
                  </a:lnTo>
                  <a:lnTo>
                    <a:pt x="16" y="74"/>
                  </a:lnTo>
                  <a:lnTo>
                    <a:pt x="16" y="72"/>
                  </a:lnTo>
                  <a:lnTo>
                    <a:pt x="16" y="72"/>
                  </a:lnTo>
                  <a:lnTo>
                    <a:pt x="16" y="69"/>
                  </a:lnTo>
                  <a:lnTo>
                    <a:pt x="16" y="69"/>
                  </a:lnTo>
                  <a:lnTo>
                    <a:pt x="19" y="67"/>
                  </a:lnTo>
                  <a:lnTo>
                    <a:pt x="21" y="67"/>
                  </a:lnTo>
                  <a:lnTo>
                    <a:pt x="21" y="64"/>
                  </a:lnTo>
                  <a:lnTo>
                    <a:pt x="21" y="64"/>
                  </a:lnTo>
                  <a:lnTo>
                    <a:pt x="23" y="64"/>
                  </a:lnTo>
                  <a:lnTo>
                    <a:pt x="23" y="62"/>
                  </a:lnTo>
                  <a:lnTo>
                    <a:pt x="26" y="62"/>
                  </a:lnTo>
                  <a:lnTo>
                    <a:pt x="35" y="57"/>
                  </a:lnTo>
                  <a:lnTo>
                    <a:pt x="38" y="62"/>
                  </a:lnTo>
                  <a:lnTo>
                    <a:pt x="38" y="64"/>
                  </a:lnTo>
                  <a:lnTo>
                    <a:pt x="38" y="64"/>
                  </a:lnTo>
                  <a:lnTo>
                    <a:pt x="38" y="64"/>
                  </a:lnTo>
                  <a:lnTo>
                    <a:pt x="38" y="72"/>
                  </a:lnTo>
                  <a:lnTo>
                    <a:pt x="38" y="72"/>
                  </a:lnTo>
                  <a:lnTo>
                    <a:pt x="38" y="74"/>
                  </a:lnTo>
                  <a:lnTo>
                    <a:pt x="40" y="74"/>
                  </a:lnTo>
                  <a:lnTo>
                    <a:pt x="40" y="76"/>
                  </a:lnTo>
                  <a:lnTo>
                    <a:pt x="45" y="76"/>
                  </a:lnTo>
                  <a:lnTo>
                    <a:pt x="47" y="76"/>
                  </a:lnTo>
                  <a:lnTo>
                    <a:pt x="50" y="81"/>
                  </a:lnTo>
                  <a:lnTo>
                    <a:pt x="52" y="81"/>
                  </a:lnTo>
                  <a:lnTo>
                    <a:pt x="54" y="83"/>
                  </a:lnTo>
                  <a:lnTo>
                    <a:pt x="57" y="83"/>
                  </a:lnTo>
                  <a:lnTo>
                    <a:pt x="66" y="79"/>
                  </a:lnTo>
                  <a:lnTo>
                    <a:pt x="68" y="79"/>
                  </a:lnTo>
                  <a:lnTo>
                    <a:pt x="71" y="79"/>
                  </a:lnTo>
                  <a:lnTo>
                    <a:pt x="78" y="81"/>
                  </a:lnTo>
                  <a:lnTo>
                    <a:pt x="78" y="81"/>
                  </a:lnTo>
                  <a:lnTo>
                    <a:pt x="80" y="81"/>
                  </a:lnTo>
                  <a:lnTo>
                    <a:pt x="85" y="79"/>
                  </a:lnTo>
                  <a:lnTo>
                    <a:pt x="87" y="79"/>
                  </a:lnTo>
                  <a:lnTo>
                    <a:pt x="95" y="81"/>
                  </a:lnTo>
                  <a:lnTo>
                    <a:pt x="99" y="83"/>
                  </a:lnTo>
                  <a:lnTo>
                    <a:pt x="102" y="83"/>
                  </a:lnTo>
                  <a:lnTo>
                    <a:pt x="104" y="83"/>
                  </a:lnTo>
                  <a:lnTo>
                    <a:pt x="106" y="83"/>
                  </a:lnTo>
                  <a:lnTo>
                    <a:pt x="106" y="83"/>
                  </a:lnTo>
                  <a:lnTo>
                    <a:pt x="111" y="81"/>
                  </a:lnTo>
                  <a:lnTo>
                    <a:pt x="113" y="76"/>
                  </a:lnTo>
                  <a:lnTo>
                    <a:pt x="118" y="72"/>
                  </a:lnTo>
                  <a:lnTo>
                    <a:pt x="121" y="69"/>
                  </a:lnTo>
                  <a:lnTo>
                    <a:pt x="121" y="64"/>
                  </a:lnTo>
                  <a:lnTo>
                    <a:pt x="123" y="57"/>
                  </a:lnTo>
                  <a:lnTo>
                    <a:pt x="123" y="57"/>
                  </a:lnTo>
                  <a:lnTo>
                    <a:pt x="123" y="55"/>
                  </a:lnTo>
                  <a:lnTo>
                    <a:pt x="125" y="55"/>
                  </a:lnTo>
                  <a:lnTo>
                    <a:pt x="125" y="55"/>
                  </a:lnTo>
                  <a:lnTo>
                    <a:pt x="132" y="57"/>
                  </a:lnTo>
                  <a:lnTo>
                    <a:pt x="140" y="60"/>
                  </a:lnTo>
                  <a:lnTo>
                    <a:pt x="142" y="57"/>
                  </a:lnTo>
                  <a:lnTo>
                    <a:pt x="144" y="57"/>
                  </a:lnTo>
                  <a:lnTo>
                    <a:pt x="144" y="55"/>
                  </a:lnTo>
                  <a:lnTo>
                    <a:pt x="147" y="55"/>
                  </a:lnTo>
                  <a:lnTo>
                    <a:pt x="149" y="55"/>
                  </a:lnTo>
                  <a:lnTo>
                    <a:pt x="149" y="57"/>
                  </a:lnTo>
                  <a:lnTo>
                    <a:pt x="151" y="60"/>
                  </a:lnTo>
                  <a:lnTo>
                    <a:pt x="151" y="60"/>
                  </a:lnTo>
                  <a:lnTo>
                    <a:pt x="154" y="62"/>
                  </a:lnTo>
                  <a:lnTo>
                    <a:pt x="156" y="62"/>
                  </a:lnTo>
                  <a:lnTo>
                    <a:pt x="159" y="60"/>
                  </a:lnTo>
                  <a:lnTo>
                    <a:pt x="159" y="60"/>
                  </a:lnTo>
                  <a:lnTo>
                    <a:pt x="159" y="57"/>
                  </a:lnTo>
                  <a:lnTo>
                    <a:pt x="159" y="55"/>
                  </a:lnTo>
                  <a:lnTo>
                    <a:pt x="159" y="55"/>
                  </a:lnTo>
                  <a:lnTo>
                    <a:pt x="161" y="53"/>
                  </a:lnTo>
                  <a:lnTo>
                    <a:pt x="161" y="53"/>
                  </a:lnTo>
                  <a:lnTo>
                    <a:pt x="166" y="55"/>
                  </a:lnTo>
                  <a:lnTo>
                    <a:pt x="168" y="55"/>
                  </a:lnTo>
                  <a:lnTo>
                    <a:pt x="168" y="57"/>
                  </a:lnTo>
                  <a:lnTo>
                    <a:pt x="168" y="60"/>
                  </a:lnTo>
                  <a:lnTo>
                    <a:pt x="168" y="60"/>
                  </a:lnTo>
                  <a:lnTo>
                    <a:pt x="168" y="62"/>
                  </a:lnTo>
                  <a:lnTo>
                    <a:pt x="173" y="64"/>
                  </a:lnTo>
                  <a:lnTo>
                    <a:pt x="173" y="64"/>
                  </a:lnTo>
                  <a:lnTo>
                    <a:pt x="173" y="67"/>
                  </a:lnTo>
                  <a:lnTo>
                    <a:pt x="173" y="72"/>
                  </a:lnTo>
                  <a:lnTo>
                    <a:pt x="173" y="72"/>
                  </a:lnTo>
                  <a:lnTo>
                    <a:pt x="175" y="76"/>
                  </a:lnTo>
                  <a:lnTo>
                    <a:pt x="175" y="79"/>
                  </a:lnTo>
                  <a:lnTo>
                    <a:pt x="180" y="81"/>
                  </a:lnTo>
                  <a:lnTo>
                    <a:pt x="189" y="83"/>
                  </a:lnTo>
                  <a:lnTo>
                    <a:pt x="189" y="81"/>
                  </a:lnTo>
                  <a:lnTo>
                    <a:pt x="187" y="81"/>
                  </a:lnTo>
                  <a:lnTo>
                    <a:pt x="187" y="79"/>
                  </a:lnTo>
                  <a:lnTo>
                    <a:pt x="189" y="79"/>
                  </a:lnTo>
                  <a:lnTo>
                    <a:pt x="189" y="76"/>
                  </a:lnTo>
                  <a:lnTo>
                    <a:pt x="192" y="64"/>
                  </a:lnTo>
                  <a:lnTo>
                    <a:pt x="192" y="62"/>
                  </a:lnTo>
                  <a:lnTo>
                    <a:pt x="201" y="43"/>
                  </a:lnTo>
                  <a:lnTo>
                    <a:pt x="201" y="43"/>
                  </a:lnTo>
                  <a:lnTo>
                    <a:pt x="201" y="41"/>
                  </a:lnTo>
                  <a:lnTo>
                    <a:pt x="201" y="41"/>
                  </a:lnTo>
                  <a:lnTo>
                    <a:pt x="201" y="38"/>
                  </a:lnTo>
                  <a:lnTo>
                    <a:pt x="201" y="38"/>
                  </a:lnTo>
                  <a:lnTo>
                    <a:pt x="201" y="38"/>
                  </a:lnTo>
                  <a:lnTo>
                    <a:pt x="201" y="36"/>
                  </a:lnTo>
                  <a:lnTo>
                    <a:pt x="204" y="34"/>
                  </a:lnTo>
                  <a:lnTo>
                    <a:pt x="206" y="29"/>
                  </a:lnTo>
                  <a:lnTo>
                    <a:pt x="206" y="27"/>
                  </a:lnTo>
                  <a:lnTo>
                    <a:pt x="206" y="24"/>
                  </a:lnTo>
                  <a:lnTo>
                    <a:pt x="208" y="17"/>
                  </a:lnTo>
                  <a:lnTo>
                    <a:pt x="208" y="17"/>
                  </a:lnTo>
                  <a:lnTo>
                    <a:pt x="208" y="15"/>
                  </a:lnTo>
                  <a:lnTo>
                    <a:pt x="211" y="10"/>
                  </a:lnTo>
                  <a:lnTo>
                    <a:pt x="211" y="10"/>
                  </a:lnTo>
                  <a:lnTo>
                    <a:pt x="211" y="8"/>
                  </a:lnTo>
                  <a:lnTo>
                    <a:pt x="211" y="5"/>
                  </a:lnTo>
                  <a:lnTo>
                    <a:pt x="213" y="5"/>
                  </a:lnTo>
                  <a:lnTo>
                    <a:pt x="213" y="3"/>
                  </a:lnTo>
                  <a:lnTo>
                    <a:pt x="213" y="3"/>
                  </a:lnTo>
                  <a:lnTo>
                    <a:pt x="213" y="3"/>
                  </a:lnTo>
                  <a:lnTo>
                    <a:pt x="215" y="3"/>
                  </a:lnTo>
                  <a:lnTo>
                    <a:pt x="218" y="3"/>
                  </a:lnTo>
                  <a:lnTo>
                    <a:pt x="220" y="3"/>
                  </a:lnTo>
                  <a:lnTo>
                    <a:pt x="227" y="5"/>
                  </a:lnTo>
                  <a:lnTo>
                    <a:pt x="230" y="5"/>
                  </a:lnTo>
                  <a:lnTo>
                    <a:pt x="234" y="5"/>
                  </a:lnTo>
                  <a:lnTo>
                    <a:pt x="244" y="3"/>
                  </a:lnTo>
                  <a:lnTo>
                    <a:pt x="249" y="0"/>
                  </a:lnTo>
                  <a:lnTo>
                    <a:pt x="251" y="3"/>
                  </a:lnTo>
                  <a:lnTo>
                    <a:pt x="253" y="3"/>
                  </a:lnTo>
                  <a:lnTo>
                    <a:pt x="256" y="5"/>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7"/>
            <p:cNvSpPr>
              <a:spLocks/>
            </p:cNvSpPr>
            <p:nvPr/>
          </p:nvSpPr>
          <p:spPr bwMode="auto">
            <a:xfrm>
              <a:off x="4177" y="2475"/>
              <a:ext cx="578" cy="481"/>
            </a:xfrm>
            <a:custGeom>
              <a:avLst/>
              <a:gdLst>
                <a:gd name="T0" fmla="*/ 379 w 578"/>
                <a:gd name="T1" fmla="*/ 14 h 481"/>
                <a:gd name="T2" fmla="*/ 395 w 578"/>
                <a:gd name="T3" fmla="*/ 7 h 481"/>
                <a:gd name="T4" fmla="*/ 417 w 578"/>
                <a:gd name="T5" fmla="*/ 48 h 481"/>
                <a:gd name="T6" fmla="*/ 464 w 578"/>
                <a:gd name="T7" fmla="*/ 74 h 481"/>
                <a:gd name="T8" fmla="*/ 471 w 578"/>
                <a:gd name="T9" fmla="*/ 104 h 481"/>
                <a:gd name="T10" fmla="*/ 436 w 578"/>
                <a:gd name="T11" fmla="*/ 138 h 481"/>
                <a:gd name="T12" fmla="*/ 440 w 578"/>
                <a:gd name="T13" fmla="*/ 178 h 481"/>
                <a:gd name="T14" fmla="*/ 459 w 578"/>
                <a:gd name="T15" fmla="*/ 209 h 481"/>
                <a:gd name="T16" fmla="*/ 516 w 578"/>
                <a:gd name="T17" fmla="*/ 235 h 481"/>
                <a:gd name="T18" fmla="*/ 578 w 578"/>
                <a:gd name="T19" fmla="*/ 244 h 481"/>
                <a:gd name="T20" fmla="*/ 542 w 578"/>
                <a:gd name="T21" fmla="*/ 296 h 481"/>
                <a:gd name="T22" fmla="*/ 538 w 578"/>
                <a:gd name="T23" fmla="*/ 320 h 481"/>
                <a:gd name="T24" fmla="*/ 516 w 578"/>
                <a:gd name="T25" fmla="*/ 334 h 481"/>
                <a:gd name="T26" fmla="*/ 485 w 578"/>
                <a:gd name="T27" fmla="*/ 346 h 481"/>
                <a:gd name="T28" fmla="*/ 471 w 578"/>
                <a:gd name="T29" fmla="*/ 365 h 481"/>
                <a:gd name="T30" fmla="*/ 447 w 578"/>
                <a:gd name="T31" fmla="*/ 391 h 481"/>
                <a:gd name="T32" fmla="*/ 429 w 578"/>
                <a:gd name="T33" fmla="*/ 396 h 481"/>
                <a:gd name="T34" fmla="*/ 400 w 578"/>
                <a:gd name="T35" fmla="*/ 422 h 481"/>
                <a:gd name="T36" fmla="*/ 407 w 578"/>
                <a:gd name="T37" fmla="*/ 441 h 481"/>
                <a:gd name="T38" fmla="*/ 388 w 578"/>
                <a:gd name="T39" fmla="*/ 448 h 481"/>
                <a:gd name="T40" fmla="*/ 355 w 578"/>
                <a:gd name="T41" fmla="*/ 465 h 481"/>
                <a:gd name="T42" fmla="*/ 327 w 578"/>
                <a:gd name="T43" fmla="*/ 465 h 481"/>
                <a:gd name="T44" fmla="*/ 315 w 578"/>
                <a:gd name="T45" fmla="*/ 479 h 481"/>
                <a:gd name="T46" fmla="*/ 284 w 578"/>
                <a:gd name="T47" fmla="*/ 465 h 481"/>
                <a:gd name="T48" fmla="*/ 267 w 578"/>
                <a:gd name="T49" fmla="*/ 479 h 481"/>
                <a:gd name="T50" fmla="*/ 248 w 578"/>
                <a:gd name="T51" fmla="*/ 460 h 481"/>
                <a:gd name="T52" fmla="*/ 222 w 578"/>
                <a:gd name="T53" fmla="*/ 448 h 481"/>
                <a:gd name="T54" fmla="*/ 187 w 578"/>
                <a:gd name="T55" fmla="*/ 443 h 481"/>
                <a:gd name="T56" fmla="*/ 158 w 578"/>
                <a:gd name="T57" fmla="*/ 417 h 481"/>
                <a:gd name="T58" fmla="*/ 165 w 578"/>
                <a:gd name="T59" fmla="*/ 384 h 481"/>
                <a:gd name="T60" fmla="*/ 132 w 578"/>
                <a:gd name="T61" fmla="*/ 367 h 481"/>
                <a:gd name="T62" fmla="*/ 128 w 578"/>
                <a:gd name="T63" fmla="*/ 398 h 481"/>
                <a:gd name="T64" fmla="*/ 87 w 578"/>
                <a:gd name="T65" fmla="*/ 398 h 481"/>
                <a:gd name="T66" fmla="*/ 90 w 578"/>
                <a:gd name="T67" fmla="*/ 403 h 481"/>
                <a:gd name="T68" fmla="*/ 0 w 578"/>
                <a:gd name="T69" fmla="*/ 386 h 481"/>
                <a:gd name="T70" fmla="*/ 14 w 578"/>
                <a:gd name="T71" fmla="*/ 375 h 481"/>
                <a:gd name="T72" fmla="*/ 35 w 578"/>
                <a:gd name="T73" fmla="*/ 360 h 481"/>
                <a:gd name="T74" fmla="*/ 33 w 578"/>
                <a:gd name="T75" fmla="*/ 348 h 481"/>
                <a:gd name="T76" fmla="*/ 59 w 578"/>
                <a:gd name="T77" fmla="*/ 334 h 481"/>
                <a:gd name="T78" fmla="*/ 64 w 578"/>
                <a:gd name="T79" fmla="*/ 325 h 481"/>
                <a:gd name="T80" fmla="*/ 75 w 578"/>
                <a:gd name="T81" fmla="*/ 289 h 481"/>
                <a:gd name="T82" fmla="*/ 97 w 578"/>
                <a:gd name="T83" fmla="*/ 270 h 481"/>
                <a:gd name="T84" fmla="*/ 101 w 578"/>
                <a:gd name="T85" fmla="*/ 266 h 481"/>
                <a:gd name="T86" fmla="*/ 87 w 578"/>
                <a:gd name="T87" fmla="*/ 244 h 481"/>
                <a:gd name="T88" fmla="*/ 82 w 578"/>
                <a:gd name="T89" fmla="*/ 230 h 481"/>
                <a:gd name="T90" fmla="*/ 73 w 578"/>
                <a:gd name="T91" fmla="*/ 206 h 481"/>
                <a:gd name="T92" fmla="*/ 97 w 578"/>
                <a:gd name="T93" fmla="*/ 209 h 481"/>
                <a:gd name="T94" fmla="*/ 137 w 578"/>
                <a:gd name="T95" fmla="*/ 194 h 481"/>
                <a:gd name="T96" fmla="*/ 154 w 578"/>
                <a:gd name="T97" fmla="*/ 206 h 481"/>
                <a:gd name="T98" fmla="*/ 192 w 578"/>
                <a:gd name="T99" fmla="*/ 218 h 481"/>
                <a:gd name="T100" fmla="*/ 225 w 578"/>
                <a:gd name="T101" fmla="*/ 225 h 481"/>
                <a:gd name="T102" fmla="*/ 241 w 578"/>
                <a:gd name="T103" fmla="*/ 221 h 481"/>
                <a:gd name="T104" fmla="*/ 232 w 578"/>
                <a:gd name="T105" fmla="*/ 187 h 481"/>
                <a:gd name="T106" fmla="*/ 203 w 578"/>
                <a:gd name="T107" fmla="*/ 173 h 481"/>
                <a:gd name="T108" fmla="*/ 210 w 578"/>
                <a:gd name="T109" fmla="*/ 164 h 481"/>
                <a:gd name="T110" fmla="*/ 215 w 578"/>
                <a:gd name="T111" fmla="*/ 152 h 481"/>
                <a:gd name="T112" fmla="*/ 229 w 578"/>
                <a:gd name="T113" fmla="*/ 133 h 481"/>
                <a:gd name="T114" fmla="*/ 251 w 578"/>
                <a:gd name="T115" fmla="*/ 114 h 481"/>
                <a:gd name="T116" fmla="*/ 270 w 578"/>
                <a:gd name="T117" fmla="*/ 90 h 481"/>
                <a:gd name="T118" fmla="*/ 298 w 578"/>
                <a:gd name="T119" fmla="*/ 71 h 481"/>
                <a:gd name="T120" fmla="*/ 331 w 578"/>
                <a:gd name="T121" fmla="*/ 64 h 481"/>
                <a:gd name="T122" fmla="*/ 357 w 578"/>
                <a:gd name="T123" fmla="*/ 52 h 481"/>
                <a:gd name="T124" fmla="*/ 336 w 578"/>
                <a:gd name="T125" fmla="*/ 3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8" h="481">
                  <a:moveTo>
                    <a:pt x="343" y="5"/>
                  </a:moveTo>
                  <a:lnTo>
                    <a:pt x="346" y="5"/>
                  </a:lnTo>
                  <a:lnTo>
                    <a:pt x="350" y="5"/>
                  </a:lnTo>
                  <a:lnTo>
                    <a:pt x="355" y="5"/>
                  </a:lnTo>
                  <a:lnTo>
                    <a:pt x="357" y="7"/>
                  </a:lnTo>
                  <a:lnTo>
                    <a:pt x="357" y="7"/>
                  </a:lnTo>
                  <a:lnTo>
                    <a:pt x="360" y="12"/>
                  </a:lnTo>
                  <a:lnTo>
                    <a:pt x="360" y="12"/>
                  </a:lnTo>
                  <a:lnTo>
                    <a:pt x="360" y="14"/>
                  </a:lnTo>
                  <a:lnTo>
                    <a:pt x="372" y="19"/>
                  </a:lnTo>
                  <a:lnTo>
                    <a:pt x="374" y="19"/>
                  </a:lnTo>
                  <a:lnTo>
                    <a:pt x="376" y="17"/>
                  </a:lnTo>
                  <a:lnTo>
                    <a:pt x="379" y="14"/>
                  </a:lnTo>
                  <a:lnTo>
                    <a:pt x="379" y="12"/>
                  </a:lnTo>
                  <a:lnTo>
                    <a:pt x="379" y="10"/>
                  </a:lnTo>
                  <a:lnTo>
                    <a:pt x="379" y="7"/>
                  </a:lnTo>
                  <a:lnTo>
                    <a:pt x="381" y="7"/>
                  </a:lnTo>
                  <a:lnTo>
                    <a:pt x="381" y="7"/>
                  </a:lnTo>
                  <a:lnTo>
                    <a:pt x="386" y="7"/>
                  </a:lnTo>
                  <a:lnTo>
                    <a:pt x="388" y="5"/>
                  </a:lnTo>
                  <a:lnTo>
                    <a:pt x="395" y="3"/>
                  </a:lnTo>
                  <a:lnTo>
                    <a:pt x="400" y="3"/>
                  </a:lnTo>
                  <a:lnTo>
                    <a:pt x="400" y="3"/>
                  </a:lnTo>
                  <a:lnTo>
                    <a:pt x="398" y="3"/>
                  </a:lnTo>
                  <a:lnTo>
                    <a:pt x="395" y="7"/>
                  </a:lnTo>
                  <a:lnTo>
                    <a:pt x="395" y="7"/>
                  </a:lnTo>
                  <a:lnTo>
                    <a:pt x="398" y="10"/>
                  </a:lnTo>
                  <a:lnTo>
                    <a:pt x="402" y="12"/>
                  </a:lnTo>
                  <a:lnTo>
                    <a:pt x="402" y="14"/>
                  </a:lnTo>
                  <a:lnTo>
                    <a:pt x="402" y="14"/>
                  </a:lnTo>
                  <a:lnTo>
                    <a:pt x="402" y="17"/>
                  </a:lnTo>
                  <a:lnTo>
                    <a:pt x="402" y="19"/>
                  </a:lnTo>
                  <a:lnTo>
                    <a:pt x="405" y="21"/>
                  </a:lnTo>
                  <a:lnTo>
                    <a:pt x="405" y="24"/>
                  </a:lnTo>
                  <a:lnTo>
                    <a:pt x="412" y="24"/>
                  </a:lnTo>
                  <a:lnTo>
                    <a:pt x="417" y="29"/>
                  </a:lnTo>
                  <a:lnTo>
                    <a:pt x="417" y="33"/>
                  </a:lnTo>
                  <a:lnTo>
                    <a:pt x="417" y="33"/>
                  </a:lnTo>
                  <a:lnTo>
                    <a:pt x="417" y="48"/>
                  </a:lnTo>
                  <a:lnTo>
                    <a:pt x="417" y="48"/>
                  </a:lnTo>
                  <a:lnTo>
                    <a:pt x="419" y="52"/>
                  </a:lnTo>
                  <a:lnTo>
                    <a:pt x="426" y="57"/>
                  </a:lnTo>
                  <a:lnTo>
                    <a:pt x="436" y="64"/>
                  </a:lnTo>
                  <a:lnTo>
                    <a:pt x="440" y="64"/>
                  </a:lnTo>
                  <a:lnTo>
                    <a:pt x="447" y="62"/>
                  </a:lnTo>
                  <a:lnTo>
                    <a:pt x="450" y="64"/>
                  </a:lnTo>
                  <a:lnTo>
                    <a:pt x="459" y="67"/>
                  </a:lnTo>
                  <a:lnTo>
                    <a:pt x="462" y="69"/>
                  </a:lnTo>
                  <a:lnTo>
                    <a:pt x="464" y="71"/>
                  </a:lnTo>
                  <a:lnTo>
                    <a:pt x="464" y="74"/>
                  </a:lnTo>
                  <a:lnTo>
                    <a:pt x="464" y="74"/>
                  </a:lnTo>
                  <a:lnTo>
                    <a:pt x="464" y="74"/>
                  </a:lnTo>
                  <a:lnTo>
                    <a:pt x="464" y="74"/>
                  </a:lnTo>
                  <a:lnTo>
                    <a:pt x="464" y="74"/>
                  </a:lnTo>
                  <a:lnTo>
                    <a:pt x="464" y="76"/>
                  </a:lnTo>
                  <a:lnTo>
                    <a:pt x="464" y="76"/>
                  </a:lnTo>
                  <a:lnTo>
                    <a:pt x="462" y="76"/>
                  </a:lnTo>
                  <a:lnTo>
                    <a:pt x="462" y="78"/>
                  </a:lnTo>
                  <a:lnTo>
                    <a:pt x="462" y="78"/>
                  </a:lnTo>
                  <a:lnTo>
                    <a:pt x="462" y="78"/>
                  </a:lnTo>
                  <a:lnTo>
                    <a:pt x="464" y="83"/>
                  </a:lnTo>
                  <a:lnTo>
                    <a:pt x="464" y="90"/>
                  </a:lnTo>
                  <a:lnTo>
                    <a:pt x="466" y="93"/>
                  </a:lnTo>
                  <a:lnTo>
                    <a:pt x="471" y="102"/>
                  </a:lnTo>
                  <a:lnTo>
                    <a:pt x="471" y="104"/>
                  </a:lnTo>
                  <a:lnTo>
                    <a:pt x="471" y="104"/>
                  </a:lnTo>
                  <a:lnTo>
                    <a:pt x="469" y="104"/>
                  </a:lnTo>
                  <a:lnTo>
                    <a:pt x="462" y="102"/>
                  </a:lnTo>
                  <a:lnTo>
                    <a:pt x="459" y="102"/>
                  </a:lnTo>
                  <a:lnTo>
                    <a:pt x="455" y="104"/>
                  </a:lnTo>
                  <a:lnTo>
                    <a:pt x="452" y="109"/>
                  </a:lnTo>
                  <a:lnTo>
                    <a:pt x="452" y="114"/>
                  </a:lnTo>
                  <a:lnTo>
                    <a:pt x="452" y="114"/>
                  </a:lnTo>
                  <a:lnTo>
                    <a:pt x="452" y="119"/>
                  </a:lnTo>
                  <a:lnTo>
                    <a:pt x="452" y="119"/>
                  </a:lnTo>
                  <a:lnTo>
                    <a:pt x="450" y="121"/>
                  </a:lnTo>
                  <a:lnTo>
                    <a:pt x="445" y="130"/>
                  </a:lnTo>
                  <a:lnTo>
                    <a:pt x="436" y="138"/>
                  </a:lnTo>
                  <a:lnTo>
                    <a:pt x="436" y="140"/>
                  </a:lnTo>
                  <a:lnTo>
                    <a:pt x="436" y="140"/>
                  </a:lnTo>
                  <a:lnTo>
                    <a:pt x="436" y="147"/>
                  </a:lnTo>
                  <a:lnTo>
                    <a:pt x="438" y="154"/>
                  </a:lnTo>
                  <a:lnTo>
                    <a:pt x="445" y="159"/>
                  </a:lnTo>
                  <a:lnTo>
                    <a:pt x="447" y="164"/>
                  </a:lnTo>
                  <a:lnTo>
                    <a:pt x="447" y="164"/>
                  </a:lnTo>
                  <a:lnTo>
                    <a:pt x="443" y="166"/>
                  </a:lnTo>
                  <a:lnTo>
                    <a:pt x="443" y="168"/>
                  </a:lnTo>
                  <a:lnTo>
                    <a:pt x="440" y="176"/>
                  </a:lnTo>
                  <a:lnTo>
                    <a:pt x="440" y="178"/>
                  </a:lnTo>
                  <a:lnTo>
                    <a:pt x="440" y="178"/>
                  </a:lnTo>
                  <a:lnTo>
                    <a:pt x="440" y="178"/>
                  </a:lnTo>
                  <a:lnTo>
                    <a:pt x="440" y="180"/>
                  </a:lnTo>
                  <a:lnTo>
                    <a:pt x="440" y="180"/>
                  </a:lnTo>
                  <a:lnTo>
                    <a:pt x="445" y="185"/>
                  </a:lnTo>
                  <a:lnTo>
                    <a:pt x="445" y="187"/>
                  </a:lnTo>
                  <a:lnTo>
                    <a:pt x="447" y="192"/>
                  </a:lnTo>
                  <a:lnTo>
                    <a:pt x="450" y="194"/>
                  </a:lnTo>
                  <a:lnTo>
                    <a:pt x="450" y="197"/>
                  </a:lnTo>
                  <a:lnTo>
                    <a:pt x="455" y="199"/>
                  </a:lnTo>
                  <a:lnTo>
                    <a:pt x="455" y="199"/>
                  </a:lnTo>
                  <a:lnTo>
                    <a:pt x="457" y="202"/>
                  </a:lnTo>
                  <a:lnTo>
                    <a:pt x="457" y="204"/>
                  </a:lnTo>
                  <a:lnTo>
                    <a:pt x="457" y="206"/>
                  </a:lnTo>
                  <a:lnTo>
                    <a:pt x="459" y="209"/>
                  </a:lnTo>
                  <a:lnTo>
                    <a:pt x="462" y="209"/>
                  </a:lnTo>
                  <a:lnTo>
                    <a:pt x="464" y="209"/>
                  </a:lnTo>
                  <a:lnTo>
                    <a:pt x="466" y="209"/>
                  </a:lnTo>
                  <a:lnTo>
                    <a:pt x="469" y="209"/>
                  </a:lnTo>
                  <a:lnTo>
                    <a:pt x="469" y="209"/>
                  </a:lnTo>
                  <a:lnTo>
                    <a:pt x="481" y="213"/>
                  </a:lnTo>
                  <a:lnTo>
                    <a:pt x="485" y="216"/>
                  </a:lnTo>
                  <a:lnTo>
                    <a:pt x="504" y="228"/>
                  </a:lnTo>
                  <a:lnTo>
                    <a:pt x="507" y="228"/>
                  </a:lnTo>
                  <a:lnTo>
                    <a:pt x="511" y="230"/>
                  </a:lnTo>
                  <a:lnTo>
                    <a:pt x="514" y="230"/>
                  </a:lnTo>
                  <a:lnTo>
                    <a:pt x="516" y="232"/>
                  </a:lnTo>
                  <a:lnTo>
                    <a:pt x="516" y="235"/>
                  </a:lnTo>
                  <a:lnTo>
                    <a:pt x="519" y="235"/>
                  </a:lnTo>
                  <a:lnTo>
                    <a:pt x="519" y="235"/>
                  </a:lnTo>
                  <a:lnTo>
                    <a:pt x="526" y="235"/>
                  </a:lnTo>
                  <a:lnTo>
                    <a:pt x="554" y="228"/>
                  </a:lnTo>
                  <a:lnTo>
                    <a:pt x="559" y="228"/>
                  </a:lnTo>
                  <a:lnTo>
                    <a:pt x="566" y="223"/>
                  </a:lnTo>
                  <a:lnTo>
                    <a:pt x="571" y="223"/>
                  </a:lnTo>
                  <a:lnTo>
                    <a:pt x="571" y="223"/>
                  </a:lnTo>
                  <a:lnTo>
                    <a:pt x="571" y="230"/>
                  </a:lnTo>
                  <a:lnTo>
                    <a:pt x="571" y="230"/>
                  </a:lnTo>
                  <a:lnTo>
                    <a:pt x="571" y="235"/>
                  </a:lnTo>
                  <a:lnTo>
                    <a:pt x="575" y="239"/>
                  </a:lnTo>
                  <a:lnTo>
                    <a:pt x="578" y="244"/>
                  </a:lnTo>
                  <a:lnTo>
                    <a:pt x="578" y="244"/>
                  </a:lnTo>
                  <a:lnTo>
                    <a:pt x="578" y="249"/>
                  </a:lnTo>
                  <a:lnTo>
                    <a:pt x="575" y="251"/>
                  </a:lnTo>
                  <a:lnTo>
                    <a:pt x="573" y="254"/>
                  </a:lnTo>
                  <a:lnTo>
                    <a:pt x="571" y="256"/>
                  </a:lnTo>
                  <a:lnTo>
                    <a:pt x="571" y="258"/>
                  </a:lnTo>
                  <a:lnTo>
                    <a:pt x="568" y="263"/>
                  </a:lnTo>
                  <a:lnTo>
                    <a:pt x="568" y="266"/>
                  </a:lnTo>
                  <a:lnTo>
                    <a:pt x="564" y="270"/>
                  </a:lnTo>
                  <a:lnTo>
                    <a:pt x="556" y="277"/>
                  </a:lnTo>
                  <a:lnTo>
                    <a:pt x="552" y="282"/>
                  </a:lnTo>
                  <a:lnTo>
                    <a:pt x="545" y="292"/>
                  </a:lnTo>
                  <a:lnTo>
                    <a:pt x="542" y="296"/>
                  </a:lnTo>
                  <a:lnTo>
                    <a:pt x="542" y="296"/>
                  </a:lnTo>
                  <a:lnTo>
                    <a:pt x="542" y="301"/>
                  </a:lnTo>
                  <a:lnTo>
                    <a:pt x="547" y="313"/>
                  </a:lnTo>
                  <a:lnTo>
                    <a:pt x="545" y="313"/>
                  </a:lnTo>
                  <a:lnTo>
                    <a:pt x="542" y="313"/>
                  </a:lnTo>
                  <a:lnTo>
                    <a:pt x="542" y="313"/>
                  </a:lnTo>
                  <a:lnTo>
                    <a:pt x="542" y="315"/>
                  </a:lnTo>
                  <a:lnTo>
                    <a:pt x="542" y="315"/>
                  </a:lnTo>
                  <a:lnTo>
                    <a:pt x="542" y="318"/>
                  </a:lnTo>
                  <a:lnTo>
                    <a:pt x="542" y="320"/>
                  </a:lnTo>
                  <a:lnTo>
                    <a:pt x="540" y="320"/>
                  </a:lnTo>
                  <a:lnTo>
                    <a:pt x="540" y="320"/>
                  </a:lnTo>
                  <a:lnTo>
                    <a:pt x="538" y="320"/>
                  </a:lnTo>
                  <a:lnTo>
                    <a:pt x="538" y="320"/>
                  </a:lnTo>
                  <a:lnTo>
                    <a:pt x="535" y="320"/>
                  </a:lnTo>
                  <a:lnTo>
                    <a:pt x="535" y="322"/>
                  </a:lnTo>
                  <a:lnTo>
                    <a:pt x="530" y="320"/>
                  </a:lnTo>
                  <a:lnTo>
                    <a:pt x="528" y="320"/>
                  </a:lnTo>
                  <a:lnTo>
                    <a:pt x="526" y="322"/>
                  </a:lnTo>
                  <a:lnTo>
                    <a:pt x="523" y="327"/>
                  </a:lnTo>
                  <a:lnTo>
                    <a:pt x="521" y="327"/>
                  </a:lnTo>
                  <a:lnTo>
                    <a:pt x="519" y="330"/>
                  </a:lnTo>
                  <a:lnTo>
                    <a:pt x="519" y="332"/>
                  </a:lnTo>
                  <a:lnTo>
                    <a:pt x="519" y="334"/>
                  </a:lnTo>
                  <a:lnTo>
                    <a:pt x="516" y="334"/>
                  </a:lnTo>
                  <a:lnTo>
                    <a:pt x="516" y="334"/>
                  </a:lnTo>
                  <a:lnTo>
                    <a:pt x="516" y="332"/>
                  </a:lnTo>
                  <a:lnTo>
                    <a:pt x="509" y="332"/>
                  </a:lnTo>
                  <a:lnTo>
                    <a:pt x="507" y="332"/>
                  </a:lnTo>
                  <a:lnTo>
                    <a:pt x="504" y="332"/>
                  </a:lnTo>
                  <a:lnTo>
                    <a:pt x="502" y="334"/>
                  </a:lnTo>
                  <a:lnTo>
                    <a:pt x="500" y="339"/>
                  </a:lnTo>
                  <a:lnTo>
                    <a:pt x="497" y="339"/>
                  </a:lnTo>
                  <a:lnTo>
                    <a:pt x="497" y="341"/>
                  </a:lnTo>
                  <a:lnTo>
                    <a:pt x="495" y="341"/>
                  </a:lnTo>
                  <a:lnTo>
                    <a:pt x="493" y="341"/>
                  </a:lnTo>
                  <a:lnTo>
                    <a:pt x="490" y="341"/>
                  </a:lnTo>
                  <a:lnTo>
                    <a:pt x="488" y="344"/>
                  </a:lnTo>
                  <a:lnTo>
                    <a:pt x="485" y="346"/>
                  </a:lnTo>
                  <a:lnTo>
                    <a:pt x="485" y="348"/>
                  </a:lnTo>
                  <a:lnTo>
                    <a:pt x="485" y="348"/>
                  </a:lnTo>
                  <a:lnTo>
                    <a:pt x="485" y="360"/>
                  </a:lnTo>
                  <a:lnTo>
                    <a:pt x="485" y="363"/>
                  </a:lnTo>
                  <a:lnTo>
                    <a:pt x="485" y="363"/>
                  </a:lnTo>
                  <a:lnTo>
                    <a:pt x="485" y="365"/>
                  </a:lnTo>
                  <a:lnTo>
                    <a:pt x="483" y="365"/>
                  </a:lnTo>
                  <a:lnTo>
                    <a:pt x="483" y="365"/>
                  </a:lnTo>
                  <a:lnTo>
                    <a:pt x="481" y="365"/>
                  </a:lnTo>
                  <a:lnTo>
                    <a:pt x="481" y="363"/>
                  </a:lnTo>
                  <a:lnTo>
                    <a:pt x="481" y="363"/>
                  </a:lnTo>
                  <a:lnTo>
                    <a:pt x="476" y="363"/>
                  </a:lnTo>
                  <a:lnTo>
                    <a:pt x="471" y="365"/>
                  </a:lnTo>
                  <a:lnTo>
                    <a:pt x="469" y="367"/>
                  </a:lnTo>
                  <a:lnTo>
                    <a:pt x="464" y="365"/>
                  </a:lnTo>
                  <a:lnTo>
                    <a:pt x="462" y="367"/>
                  </a:lnTo>
                  <a:lnTo>
                    <a:pt x="459" y="367"/>
                  </a:lnTo>
                  <a:lnTo>
                    <a:pt x="457" y="370"/>
                  </a:lnTo>
                  <a:lnTo>
                    <a:pt x="455" y="375"/>
                  </a:lnTo>
                  <a:lnTo>
                    <a:pt x="455" y="375"/>
                  </a:lnTo>
                  <a:lnTo>
                    <a:pt x="455" y="377"/>
                  </a:lnTo>
                  <a:lnTo>
                    <a:pt x="455" y="379"/>
                  </a:lnTo>
                  <a:lnTo>
                    <a:pt x="455" y="379"/>
                  </a:lnTo>
                  <a:lnTo>
                    <a:pt x="447" y="389"/>
                  </a:lnTo>
                  <a:lnTo>
                    <a:pt x="447" y="389"/>
                  </a:lnTo>
                  <a:lnTo>
                    <a:pt x="447" y="391"/>
                  </a:lnTo>
                  <a:lnTo>
                    <a:pt x="445" y="391"/>
                  </a:lnTo>
                  <a:lnTo>
                    <a:pt x="445" y="391"/>
                  </a:lnTo>
                  <a:lnTo>
                    <a:pt x="445" y="394"/>
                  </a:lnTo>
                  <a:lnTo>
                    <a:pt x="443" y="396"/>
                  </a:lnTo>
                  <a:lnTo>
                    <a:pt x="443" y="396"/>
                  </a:lnTo>
                  <a:lnTo>
                    <a:pt x="440" y="396"/>
                  </a:lnTo>
                  <a:lnTo>
                    <a:pt x="440" y="394"/>
                  </a:lnTo>
                  <a:lnTo>
                    <a:pt x="440" y="394"/>
                  </a:lnTo>
                  <a:lnTo>
                    <a:pt x="440" y="394"/>
                  </a:lnTo>
                  <a:lnTo>
                    <a:pt x="438" y="394"/>
                  </a:lnTo>
                  <a:lnTo>
                    <a:pt x="438" y="396"/>
                  </a:lnTo>
                  <a:lnTo>
                    <a:pt x="438" y="396"/>
                  </a:lnTo>
                  <a:lnTo>
                    <a:pt x="429" y="396"/>
                  </a:lnTo>
                  <a:lnTo>
                    <a:pt x="424" y="396"/>
                  </a:lnTo>
                  <a:lnTo>
                    <a:pt x="421" y="394"/>
                  </a:lnTo>
                  <a:lnTo>
                    <a:pt x="419" y="396"/>
                  </a:lnTo>
                  <a:lnTo>
                    <a:pt x="417" y="401"/>
                  </a:lnTo>
                  <a:lnTo>
                    <a:pt x="417" y="403"/>
                  </a:lnTo>
                  <a:lnTo>
                    <a:pt x="414" y="410"/>
                  </a:lnTo>
                  <a:lnTo>
                    <a:pt x="412" y="412"/>
                  </a:lnTo>
                  <a:lnTo>
                    <a:pt x="410" y="412"/>
                  </a:lnTo>
                  <a:lnTo>
                    <a:pt x="407" y="415"/>
                  </a:lnTo>
                  <a:lnTo>
                    <a:pt x="407" y="417"/>
                  </a:lnTo>
                  <a:lnTo>
                    <a:pt x="405" y="420"/>
                  </a:lnTo>
                  <a:lnTo>
                    <a:pt x="405" y="422"/>
                  </a:lnTo>
                  <a:lnTo>
                    <a:pt x="400" y="422"/>
                  </a:lnTo>
                  <a:lnTo>
                    <a:pt x="395" y="424"/>
                  </a:lnTo>
                  <a:lnTo>
                    <a:pt x="393" y="427"/>
                  </a:lnTo>
                  <a:lnTo>
                    <a:pt x="393" y="429"/>
                  </a:lnTo>
                  <a:lnTo>
                    <a:pt x="393" y="429"/>
                  </a:lnTo>
                  <a:lnTo>
                    <a:pt x="410" y="429"/>
                  </a:lnTo>
                  <a:lnTo>
                    <a:pt x="410" y="429"/>
                  </a:lnTo>
                  <a:lnTo>
                    <a:pt x="410" y="434"/>
                  </a:lnTo>
                  <a:lnTo>
                    <a:pt x="407" y="436"/>
                  </a:lnTo>
                  <a:lnTo>
                    <a:pt x="407" y="436"/>
                  </a:lnTo>
                  <a:lnTo>
                    <a:pt x="407" y="436"/>
                  </a:lnTo>
                  <a:lnTo>
                    <a:pt x="407" y="439"/>
                  </a:lnTo>
                  <a:lnTo>
                    <a:pt x="407" y="441"/>
                  </a:lnTo>
                  <a:lnTo>
                    <a:pt x="407" y="441"/>
                  </a:lnTo>
                  <a:lnTo>
                    <a:pt x="410" y="441"/>
                  </a:lnTo>
                  <a:lnTo>
                    <a:pt x="410" y="443"/>
                  </a:lnTo>
                  <a:lnTo>
                    <a:pt x="407" y="443"/>
                  </a:lnTo>
                  <a:lnTo>
                    <a:pt x="400" y="450"/>
                  </a:lnTo>
                  <a:lnTo>
                    <a:pt x="402" y="453"/>
                  </a:lnTo>
                  <a:lnTo>
                    <a:pt x="400" y="453"/>
                  </a:lnTo>
                  <a:lnTo>
                    <a:pt x="398" y="455"/>
                  </a:lnTo>
                  <a:lnTo>
                    <a:pt x="395" y="455"/>
                  </a:lnTo>
                  <a:lnTo>
                    <a:pt x="395" y="453"/>
                  </a:lnTo>
                  <a:lnTo>
                    <a:pt x="395" y="450"/>
                  </a:lnTo>
                  <a:lnTo>
                    <a:pt x="393" y="450"/>
                  </a:lnTo>
                  <a:lnTo>
                    <a:pt x="391" y="448"/>
                  </a:lnTo>
                  <a:lnTo>
                    <a:pt x="388" y="448"/>
                  </a:lnTo>
                  <a:lnTo>
                    <a:pt x="383" y="450"/>
                  </a:lnTo>
                  <a:lnTo>
                    <a:pt x="381" y="453"/>
                  </a:lnTo>
                  <a:lnTo>
                    <a:pt x="379" y="455"/>
                  </a:lnTo>
                  <a:lnTo>
                    <a:pt x="376" y="455"/>
                  </a:lnTo>
                  <a:lnTo>
                    <a:pt x="374" y="455"/>
                  </a:lnTo>
                  <a:lnTo>
                    <a:pt x="372" y="455"/>
                  </a:lnTo>
                  <a:lnTo>
                    <a:pt x="367" y="455"/>
                  </a:lnTo>
                  <a:lnTo>
                    <a:pt x="365" y="457"/>
                  </a:lnTo>
                  <a:lnTo>
                    <a:pt x="360" y="457"/>
                  </a:lnTo>
                  <a:lnTo>
                    <a:pt x="357" y="460"/>
                  </a:lnTo>
                  <a:lnTo>
                    <a:pt x="355" y="462"/>
                  </a:lnTo>
                  <a:lnTo>
                    <a:pt x="355" y="465"/>
                  </a:lnTo>
                  <a:lnTo>
                    <a:pt x="355" y="465"/>
                  </a:lnTo>
                  <a:lnTo>
                    <a:pt x="355" y="467"/>
                  </a:lnTo>
                  <a:lnTo>
                    <a:pt x="357" y="469"/>
                  </a:lnTo>
                  <a:lnTo>
                    <a:pt x="355" y="472"/>
                  </a:lnTo>
                  <a:lnTo>
                    <a:pt x="350" y="472"/>
                  </a:lnTo>
                  <a:lnTo>
                    <a:pt x="350" y="472"/>
                  </a:lnTo>
                  <a:lnTo>
                    <a:pt x="348" y="469"/>
                  </a:lnTo>
                  <a:lnTo>
                    <a:pt x="348" y="467"/>
                  </a:lnTo>
                  <a:lnTo>
                    <a:pt x="346" y="465"/>
                  </a:lnTo>
                  <a:lnTo>
                    <a:pt x="346" y="465"/>
                  </a:lnTo>
                  <a:lnTo>
                    <a:pt x="343" y="465"/>
                  </a:lnTo>
                  <a:lnTo>
                    <a:pt x="341" y="465"/>
                  </a:lnTo>
                  <a:lnTo>
                    <a:pt x="329" y="465"/>
                  </a:lnTo>
                  <a:lnTo>
                    <a:pt x="327" y="465"/>
                  </a:lnTo>
                  <a:lnTo>
                    <a:pt x="324" y="467"/>
                  </a:lnTo>
                  <a:lnTo>
                    <a:pt x="322" y="469"/>
                  </a:lnTo>
                  <a:lnTo>
                    <a:pt x="322" y="474"/>
                  </a:lnTo>
                  <a:lnTo>
                    <a:pt x="319" y="479"/>
                  </a:lnTo>
                  <a:lnTo>
                    <a:pt x="322" y="479"/>
                  </a:lnTo>
                  <a:lnTo>
                    <a:pt x="324" y="479"/>
                  </a:lnTo>
                  <a:lnTo>
                    <a:pt x="324" y="479"/>
                  </a:lnTo>
                  <a:lnTo>
                    <a:pt x="324" y="481"/>
                  </a:lnTo>
                  <a:lnTo>
                    <a:pt x="322" y="481"/>
                  </a:lnTo>
                  <a:lnTo>
                    <a:pt x="310" y="481"/>
                  </a:lnTo>
                  <a:lnTo>
                    <a:pt x="308" y="481"/>
                  </a:lnTo>
                  <a:lnTo>
                    <a:pt x="308" y="479"/>
                  </a:lnTo>
                  <a:lnTo>
                    <a:pt x="315" y="479"/>
                  </a:lnTo>
                  <a:lnTo>
                    <a:pt x="315" y="479"/>
                  </a:lnTo>
                  <a:lnTo>
                    <a:pt x="315" y="474"/>
                  </a:lnTo>
                  <a:lnTo>
                    <a:pt x="315" y="472"/>
                  </a:lnTo>
                  <a:lnTo>
                    <a:pt x="315" y="472"/>
                  </a:lnTo>
                  <a:lnTo>
                    <a:pt x="303" y="472"/>
                  </a:lnTo>
                  <a:lnTo>
                    <a:pt x="301" y="469"/>
                  </a:lnTo>
                  <a:lnTo>
                    <a:pt x="298" y="467"/>
                  </a:lnTo>
                  <a:lnTo>
                    <a:pt x="293" y="467"/>
                  </a:lnTo>
                  <a:lnTo>
                    <a:pt x="289" y="467"/>
                  </a:lnTo>
                  <a:lnTo>
                    <a:pt x="284" y="469"/>
                  </a:lnTo>
                  <a:lnTo>
                    <a:pt x="284" y="467"/>
                  </a:lnTo>
                  <a:lnTo>
                    <a:pt x="284" y="465"/>
                  </a:lnTo>
                  <a:lnTo>
                    <a:pt x="284" y="465"/>
                  </a:lnTo>
                  <a:lnTo>
                    <a:pt x="282" y="465"/>
                  </a:lnTo>
                  <a:lnTo>
                    <a:pt x="279" y="465"/>
                  </a:lnTo>
                  <a:lnTo>
                    <a:pt x="274" y="467"/>
                  </a:lnTo>
                  <a:lnTo>
                    <a:pt x="277" y="467"/>
                  </a:lnTo>
                  <a:lnTo>
                    <a:pt x="282" y="472"/>
                  </a:lnTo>
                  <a:lnTo>
                    <a:pt x="284" y="474"/>
                  </a:lnTo>
                  <a:lnTo>
                    <a:pt x="284" y="474"/>
                  </a:lnTo>
                  <a:lnTo>
                    <a:pt x="279" y="474"/>
                  </a:lnTo>
                  <a:lnTo>
                    <a:pt x="277" y="474"/>
                  </a:lnTo>
                  <a:lnTo>
                    <a:pt x="274" y="476"/>
                  </a:lnTo>
                  <a:lnTo>
                    <a:pt x="274" y="479"/>
                  </a:lnTo>
                  <a:lnTo>
                    <a:pt x="272" y="479"/>
                  </a:lnTo>
                  <a:lnTo>
                    <a:pt x="267" y="479"/>
                  </a:lnTo>
                  <a:lnTo>
                    <a:pt x="260" y="476"/>
                  </a:lnTo>
                  <a:lnTo>
                    <a:pt x="258" y="474"/>
                  </a:lnTo>
                  <a:lnTo>
                    <a:pt x="258" y="472"/>
                  </a:lnTo>
                  <a:lnTo>
                    <a:pt x="258" y="469"/>
                  </a:lnTo>
                  <a:lnTo>
                    <a:pt x="265" y="467"/>
                  </a:lnTo>
                  <a:lnTo>
                    <a:pt x="263" y="467"/>
                  </a:lnTo>
                  <a:lnTo>
                    <a:pt x="263" y="465"/>
                  </a:lnTo>
                  <a:lnTo>
                    <a:pt x="260" y="465"/>
                  </a:lnTo>
                  <a:lnTo>
                    <a:pt x="258" y="465"/>
                  </a:lnTo>
                  <a:lnTo>
                    <a:pt x="258" y="462"/>
                  </a:lnTo>
                  <a:lnTo>
                    <a:pt x="255" y="460"/>
                  </a:lnTo>
                  <a:lnTo>
                    <a:pt x="253" y="460"/>
                  </a:lnTo>
                  <a:lnTo>
                    <a:pt x="248" y="460"/>
                  </a:lnTo>
                  <a:lnTo>
                    <a:pt x="244" y="455"/>
                  </a:lnTo>
                  <a:lnTo>
                    <a:pt x="244" y="453"/>
                  </a:lnTo>
                  <a:lnTo>
                    <a:pt x="241" y="450"/>
                  </a:lnTo>
                  <a:lnTo>
                    <a:pt x="232" y="450"/>
                  </a:lnTo>
                  <a:lnTo>
                    <a:pt x="232" y="450"/>
                  </a:lnTo>
                  <a:lnTo>
                    <a:pt x="232" y="450"/>
                  </a:lnTo>
                  <a:lnTo>
                    <a:pt x="229" y="453"/>
                  </a:lnTo>
                  <a:lnTo>
                    <a:pt x="229" y="453"/>
                  </a:lnTo>
                  <a:lnTo>
                    <a:pt x="229" y="453"/>
                  </a:lnTo>
                  <a:lnTo>
                    <a:pt x="227" y="453"/>
                  </a:lnTo>
                  <a:lnTo>
                    <a:pt x="227" y="450"/>
                  </a:lnTo>
                  <a:lnTo>
                    <a:pt x="225" y="450"/>
                  </a:lnTo>
                  <a:lnTo>
                    <a:pt x="222" y="448"/>
                  </a:lnTo>
                  <a:lnTo>
                    <a:pt x="220" y="443"/>
                  </a:lnTo>
                  <a:lnTo>
                    <a:pt x="218" y="443"/>
                  </a:lnTo>
                  <a:lnTo>
                    <a:pt x="215" y="446"/>
                  </a:lnTo>
                  <a:lnTo>
                    <a:pt x="213" y="446"/>
                  </a:lnTo>
                  <a:lnTo>
                    <a:pt x="210" y="446"/>
                  </a:lnTo>
                  <a:lnTo>
                    <a:pt x="210" y="446"/>
                  </a:lnTo>
                  <a:lnTo>
                    <a:pt x="208" y="443"/>
                  </a:lnTo>
                  <a:lnTo>
                    <a:pt x="203" y="443"/>
                  </a:lnTo>
                  <a:lnTo>
                    <a:pt x="199" y="443"/>
                  </a:lnTo>
                  <a:lnTo>
                    <a:pt x="196" y="446"/>
                  </a:lnTo>
                  <a:lnTo>
                    <a:pt x="194" y="443"/>
                  </a:lnTo>
                  <a:lnTo>
                    <a:pt x="189" y="443"/>
                  </a:lnTo>
                  <a:lnTo>
                    <a:pt x="187" y="443"/>
                  </a:lnTo>
                  <a:lnTo>
                    <a:pt x="187" y="441"/>
                  </a:lnTo>
                  <a:lnTo>
                    <a:pt x="187" y="439"/>
                  </a:lnTo>
                  <a:lnTo>
                    <a:pt x="187" y="436"/>
                  </a:lnTo>
                  <a:lnTo>
                    <a:pt x="189" y="431"/>
                  </a:lnTo>
                  <a:lnTo>
                    <a:pt x="189" y="431"/>
                  </a:lnTo>
                  <a:lnTo>
                    <a:pt x="189" y="429"/>
                  </a:lnTo>
                  <a:lnTo>
                    <a:pt x="189" y="429"/>
                  </a:lnTo>
                  <a:lnTo>
                    <a:pt x="189" y="429"/>
                  </a:lnTo>
                  <a:lnTo>
                    <a:pt x="187" y="427"/>
                  </a:lnTo>
                  <a:lnTo>
                    <a:pt x="187" y="427"/>
                  </a:lnTo>
                  <a:lnTo>
                    <a:pt x="187" y="415"/>
                  </a:lnTo>
                  <a:lnTo>
                    <a:pt x="182" y="410"/>
                  </a:lnTo>
                  <a:lnTo>
                    <a:pt x="158" y="417"/>
                  </a:lnTo>
                  <a:lnTo>
                    <a:pt x="151" y="415"/>
                  </a:lnTo>
                  <a:lnTo>
                    <a:pt x="149" y="417"/>
                  </a:lnTo>
                  <a:lnTo>
                    <a:pt x="139" y="417"/>
                  </a:lnTo>
                  <a:lnTo>
                    <a:pt x="135" y="415"/>
                  </a:lnTo>
                  <a:lnTo>
                    <a:pt x="130" y="410"/>
                  </a:lnTo>
                  <a:lnTo>
                    <a:pt x="130" y="405"/>
                  </a:lnTo>
                  <a:lnTo>
                    <a:pt x="132" y="401"/>
                  </a:lnTo>
                  <a:lnTo>
                    <a:pt x="137" y="398"/>
                  </a:lnTo>
                  <a:lnTo>
                    <a:pt x="151" y="398"/>
                  </a:lnTo>
                  <a:lnTo>
                    <a:pt x="156" y="396"/>
                  </a:lnTo>
                  <a:lnTo>
                    <a:pt x="161" y="394"/>
                  </a:lnTo>
                  <a:lnTo>
                    <a:pt x="163" y="389"/>
                  </a:lnTo>
                  <a:lnTo>
                    <a:pt x="165" y="384"/>
                  </a:lnTo>
                  <a:lnTo>
                    <a:pt x="165" y="379"/>
                  </a:lnTo>
                  <a:lnTo>
                    <a:pt x="161" y="382"/>
                  </a:lnTo>
                  <a:lnTo>
                    <a:pt x="156" y="384"/>
                  </a:lnTo>
                  <a:lnTo>
                    <a:pt x="151" y="384"/>
                  </a:lnTo>
                  <a:lnTo>
                    <a:pt x="146" y="379"/>
                  </a:lnTo>
                  <a:lnTo>
                    <a:pt x="146" y="375"/>
                  </a:lnTo>
                  <a:lnTo>
                    <a:pt x="146" y="375"/>
                  </a:lnTo>
                  <a:lnTo>
                    <a:pt x="144" y="372"/>
                  </a:lnTo>
                  <a:lnTo>
                    <a:pt x="142" y="372"/>
                  </a:lnTo>
                  <a:lnTo>
                    <a:pt x="139" y="370"/>
                  </a:lnTo>
                  <a:lnTo>
                    <a:pt x="137" y="372"/>
                  </a:lnTo>
                  <a:lnTo>
                    <a:pt x="135" y="370"/>
                  </a:lnTo>
                  <a:lnTo>
                    <a:pt x="132" y="367"/>
                  </a:lnTo>
                  <a:lnTo>
                    <a:pt x="132" y="367"/>
                  </a:lnTo>
                  <a:lnTo>
                    <a:pt x="132" y="367"/>
                  </a:lnTo>
                  <a:lnTo>
                    <a:pt x="130" y="370"/>
                  </a:lnTo>
                  <a:lnTo>
                    <a:pt x="130" y="375"/>
                  </a:lnTo>
                  <a:lnTo>
                    <a:pt x="130" y="377"/>
                  </a:lnTo>
                  <a:lnTo>
                    <a:pt x="130" y="379"/>
                  </a:lnTo>
                  <a:lnTo>
                    <a:pt x="132" y="382"/>
                  </a:lnTo>
                  <a:lnTo>
                    <a:pt x="135" y="384"/>
                  </a:lnTo>
                  <a:lnTo>
                    <a:pt x="137" y="386"/>
                  </a:lnTo>
                  <a:lnTo>
                    <a:pt x="137" y="391"/>
                  </a:lnTo>
                  <a:lnTo>
                    <a:pt x="137" y="396"/>
                  </a:lnTo>
                  <a:lnTo>
                    <a:pt x="132" y="398"/>
                  </a:lnTo>
                  <a:lnTo>
                    <a:pt x="128" y="398"/>
                  </a:lnTo>
                  <a:lnTo>
                    <a:pt x="125" y="398"/>
                  </a:lnTo>
                  <a:lnTo>
                    <a:pt x="116" y="394"/>
                  </a:lnTo>
                  <a:lnTo>
                    <a:pt x="111" y="396"/>
                  </a:lnTo>
                  <a:lnTo>
                    <a:pt x="109" y="396"/>
                  </a:lnTo>
                  <a:lnTo>
                    <a:pt x="106" y="398"/>
                  </a:lnTo>
                  <a:lnTo>
                    <a:pt x="104" y="398"/>
                  </a:lnTo>
                  <a:lnTo>
                    <a:pt x="101" y="403"/>
                  </a:lnTo>
                  <a:lnTo>
                    <a:pt x="104" y="403"/>
                  </a:lnTo>
                  <a:lnTo>
                    <a:pt x="104" y="405"/>
                  </a:lnTo>
                  <a:lnTo>
                    <a:pt x="106" y="408"/>
                  </a:lnTo>
                  <a:lnTo>
                    <a:pt x="99" y="408"/>
                  </a:lnTo>
                  <a:lnTo>
                    <a:pt x="92" y="403"/>
                  </a:lnTo>
                  <a:lnTo>
                    <a:pt x="87" y="398"/>
                  </a:lnTo>
                  <a:lnTo>
                    <a:pt x="85" y="391"/>
                  </a:lnTo>
                  <a:lnTo>
                    <a:pt x="85" y="379"/>
                  </a:lnTo>
                  <a:lnTo>
                    <a:pt x="85" y="375"/>
                  </a:lnTo>
                  <a:lnTo>
                    <a:pt x="82" y="370"/>
                  </a:lnTo>
                  <a:lnTo>
                    <a:pt x="82" y="367"/>
                  </a:lnTo>
                  <a:lnTo>
                    <a:pt x="80" y="363"/>
                  </a:lnTo>
                  <a:lnTo>
                    <a:pt x="75" y="363"/>
                  </a:lnTo>
                  <a:lnTo>
                    <a:pt x="75" y="363"/>
                  </a:lnTo>
                  <a:lnTo>
                    <a:pt x="82" y="372"/>
                  </a:lnTo>
                  <a:lnTo>
                    <a:pt x="82" y="375"/>
                  </a:lnTo>
                  <a:lnTo>
                    <a:pt x="82" y="391"/>
                  </a:lnTo>
                  <a:lnTo>
                    <a:pt x="85" y="398"/>
                  </a:lnTo>
                  <a:lnTo>
                    <a:pt x="90" y="403"/>
                  </a:lnTo>
                  <a:lnTo>
                    <a:pt x="94" y="405"/>
                  </a:lnTo>
                  <a:lnTo>
                    <a:pt x="99" y="410"/>
                  </a:lnTo>
                  <a:lnTo>
                    <a:pt x="92" y="412"/>
                  </a:lnTo>
                  <a:lnTo>
                    <a:pt x="68" y="412"/>
                  </a:lnTo>
                  <a:lnTo>
                    <a:pt x="61" y="410"/>
                  </a:lnTo>
                  <a:lnTo>
                    <a:pt x="56" y="408"/>
                  </a:lnTo>
                  <a:lnTo>
                    <a:pt x="56" y="405"/>
                  </a:lnTo>
                  <a:lnTo>
                    <a:pt x="59" y="403"/>
                  </a:lnTo>
                  <a:lnTo>
                    <a:pt x="59" y="398"/>
                  </a:lnTo>
                  <a:lnTo>
                    <a:pt x="59" y="394"/>
                  </a:lnTo>
                  <a:lnTo>
                    <a:pt x="54" y="389"/>
                  </a:lnTo>
                  <a:lnTo>
                    <a:pt x="47" y="389"/>
                  </a:lnTo>
                  <a:lnTo>
                    <a:pt x="0" y="386"/>
                  </a:lnTo>
                  <a:lnTo>
                    <a:pt x="0" y="384"/>
                  </a:lnTo>
                  <a:lnTo>
                    <a:pt x="2" y="382"/>
                  </a:lnTo>
                  <a:lnTo>
                    <a:pt x="2" y="379"/>
                  </a:lnTo>
                  <a:lnTo>
                    <a:pt x="2" y="379"/>
                  </a:lnTo>
                  <a:lnTo>
                    <a:pt x="2" y="379"/>
                  </a:lnTo>
                  <a:lnTo>
                    <a:pt x="2" y="379"/>
                  </a:lnTo>
                  <a:lnTo>
                    <a:pt x="2" y="379"/>
                  </a:lnTo>
                  <a:lnTo>
                    <a:pt x="4" y="379"/>
                  </a:lnTo>
                  <a:lnTo>
                    <a:pt x="7" y="379"/>
                  </a:lnTo>
                  <a:lnTo>
                    <a:pt x="7" y="377"/>
                  </a:lnTo>
                  <a:lnTo>
                    <a:pt x="9" y="377"/>
                  </a:lnTo>
                  <a:lnTo>
                    <a:pt x="11" y="375"/>
                  </a:lnTo>
                  <a:lnTo>
                    <a:pt x="14" y="375"/>
                  </a:lnTo>
                  <a:lnTo>
                    <a:pt x="16" y="372"/>
                  </a:lnTo>
                  <a:lnTo>
                    <a:pt x="23" y="367"/>
                  </a:lnTo>
                  <a:lnTo>
                    <a:pt x="23" y="367"/>
                  </a:lnTo>
                  <a:lnTo>
                    <a:pt x="28" y="365"/>
                  </a:lnTo>
                  <a:lnTo>
                    <a:pt x="28" y="365"/>
                  </a:lnTo>
                  <a:lnTo>
                    <a:pt x="28" y="365"/>
                  </a:lnTo>
                  <a:lnTo>
                    <a:pt x="28" y="363"/>
                  </a:lnTo>
                  <a:lnTo>
                    <a:pt x="28" y="363"/>
                  </a:lnTo>
                  <a:lnTo>
                    <a:pt x="30" y="360"/>
                  </a:lnTo>
                  <a:lnTo>
                    <a:pt x="30" y="360"/>
                  </a:lnTo>
                  <a:lnTo>
                    <a:pt x="30" y="360"/>
                  </a:lnTo>
                  <a:lnTo>
                    <a:pt x="35" y="360"/>
                  </a:lnTo>
                  <a:lnTo>
                    <a:pt x="35" y="360"/>
                  </a:lnTo>
                  <a:lnTo>
                    <a:pt x="35" y="358"/>
                  </a:lnTo>
                  <a:lnTo>
                    <a:pt x="37" y="358"/>
                  </a:lnTo>
                  <a:lnTo>
                    <a:pt x="37" y="356"/>
                  </a:lnTo>
                  <a:lnTo>
                    <a:pt x="37" y="353"/>
                  </a:lnTo>
                  <a:lnTo>
                    <a:pt x="37" y="353"/>
                  </a:lnTo>
                  <a:lnTo>
                    <a:pt x="35" y="353"/>
                  </a:lnTo>
                  <a:lnTo>
                    <a:pt x="35" y="353"/>
                  </a:lnTo>
                  <a:lnTo>
                    <a:pt x="33" y="353"/>
                  </a:lnTo>
                  <a:lnTo>
                    <a:pt x="33" y="353"/>
                  </a:lnTo>
                  <a:lnTo>
                    <a:pt x="33" y="351"/>
                  </a:lnTo>
                  <a:lnTo>
                    <a:pt x="33" y="351"/>
                  </a:lnTo>
                  <a:lnTo>
                    <a:pt x="33" y="351"/>
                  </a:lnTo>
                  <a:lnTo>
                    <a:pt x="33" y="348"/>
                  </a:lnTo>
                  <a:lnTo>
                    <a:pt x="33" y="346"/>
                  </a:lnTo>
                  <a:lnTo>
                    <a:pt x="35" y="346"/>
                  </a:lnTo>
                  <a:lnTo>
                    <a:pt x="35" y="344"/>
                  </a:lnTo>
                  <a:lnTo>
                    <a:pt x="35" y="341"/>
                  </a:lnTo>
                  <a:lnTo>
                    <a:pt x="40" y="337"/>
                  </a:lnTo>
                  <a:lnTo>
                    <a:pt x="45" y="332"/>
                  </a:lnTo>
                  <a:lnTo>
                    <a:pt x="49" y="332"/>
                  </a:lnTo>
                  <a:lnTo>
                    <a:pt x="49" y="332"/>
                  </a:lnTo>
                  <a:lnTo>
                    <a:pt x="49" y="330"/>
                  </a:lnTo>
                  <a:lnTo>
                    <a:pt x="52" y="332"/>
                  </a:lnTo>
                  <a:lnTo>
                    <a:pt x="56" y="332"/>
                  </a:lnTo>
                  <a:lnTo>
                    <a:pt x="56" y="334"/>
                  </a:lnTo>
                  <a:lnTo>
                    <a:pt x="59" y="334"/>
                  </a:lnTo>
                  <a:lnTo>
                    <a:pt x="59" y="334"/>
                  </a:lnTo>
                  <a:lnTo>
                    <a:pt x="61" y="334"/>
                  </a:lnTo>
                  <a:lnTo>
                    <a:pt x="61" y="334"/>
                  </a:lnTo>
                  <a:lnTo>
                    <a:pt x="61" y="334"/>
                  </a:lnTo>
                  <a:lnTo>
                    <a:pt x="61" y="334"/>
                  </a:lnTo>
                  <a:lnTo>
                    <a:pt x="64" y="332"/>
                  </a:lnTo>
                  <a:lnTo>
                    <a:pt x="64" y="330"/>
                  </a:lnTo>
                  <a:lnTo>
                    <a:pt x="64" y="330"/>
                  </a:lnTo>
                  <a:lnTo>
                    <a:pt x="64" y="327"/>
                  </a:lnTo>
                  <a:lnTo>
                    <a:pt x="64" y="327"/>
                  </a:lnTo>
                  <a:lnTo>
                    <a:pt x="64" y="327"/>
                  </a:lnTo>
                  <a:lnTo>
                    <a:pt x="64" y="325"/>
                  </a:lnTo>
                  <a:lnTo>
                    <a:pt x="64" y="325"/>
                  </a:lnTo>
                  <a:lnTo>
                    <a:pt x="66" y="318"/>
                  </a:lnTo>
                  <a:lnTo>
                    <a:pt x="68" y="313"/>
                  </a:lnTo>
                  <a:lnTo>
                    <a:pt x="68" y="311"/>
                  </a:lnTo>
                  <a:lnTo>
                    <a:pt x="68" y="308"/>
                  </a:lnTo>
                  <a:lnTo>
                    <a:pt x="68" y="306"/>
                  </a:lnTo>
                  <a:lnTo>
                    <a:pt x="68" y="301"/>
                  </a:lnTo>
                  <a:lnTo>
                    <a:pt x="68" y="301"/>
                  </a:lnTo>
                  <a:lnTo>
                    <a:pt x="68" y="299"/>
                  </a:lnTo>
                  <a:lnTo>
                    <a:pt x="68" y="296"/>
                  </a:lnTo>
                  <a:lnTo>
                    <a:pt x="68" y="294"/>
                  </a:lnTo>
                  <a:lnTo>
                    <a:pt x="68" y="294"/>
                  </a:lnTo>
                  <a:lnTo>
                    <a:pt x="71" y="292"/>
                  </a:lnTo>
                  <a:lnTo>
                    <a:pt x="75" y="289"/>
                  </a:lnTo>
                  <a:lnTo>
                    <a:pt x="82" y="285"/>
                  </a:lnTo>
                  <a:lnTo>
                    <a:pt x="85" y="282"/>
                  </a:lnTo>
                  <a:lnTo>
                    <a:pt x="90" y="280"/>
                  </a:lnTo>
                  <a:lnTo>
                    <a:pt x="90" y="280"/>
                  </a:lnTo>
                  <a:lnTo>
                    <a:pt x="92" y="277"/>
                  </a:lnTo>
                  <a:lnTo>
                    <a:pt x="92" y="277"/>
                  </a:lnTo>
                  <a:lnTo>
                    <a:pt x="94" y="277"/>
                  </a:lnTo>
                  <a:lnTo>
                    <a:pt x="94" y="275"/>
                  </a:lnTo>
                  <a:lnTo>
                    <a:pt x="97" y="275"/>
                  </a:lnTo>
                  <a:lnTo>
                    <a:pt x="97" y="273"/>
                  </a:lnTo>
                  <a:lnTo>
                    <a:pt x="97" y="273"/>
                  </a:lnTo>
                  <a:lnTo>
                    <a:pt x="97" y="270"/>
                  </a:lnTo>
                  <a:lnTo>
                    <a:pt x="97" y="270"/>
                  </a:lnTo>
                  <a:lnTo>
                    <a:pt x="97" y="266"/>
                  </a:lnTo>
                  <a:lnTo>
                    <a:pt x="97" y="266"/>
                  </a:lnTo>
                  <a:lnTo>
                    <a:pt x="97" y="266"/>
                  </a:lnTo>
                  <a:lnTo>
                    <a:pt x="97" y="266"/>
                  </a:lnTo>
                  <a:lnTo>
                    <a:pt x="99" y="263"/>
                  </a:lnTo>
                  <a:lnTo>
                    <a:pt x="99" y="263"/>
                  </a:lnTo>
                  <a:lnTo>
                    <a:pt x="99" y="266"/>
                  </a:lnTo>
                  <a:lnTo>
                    <a:pt x="99" y="266"/>
                  </a:lnTo>
                  <a:lnTo>
                    <a:pt x="99" y="266"/>
                  </a:lnTo>
                  <a:lnTo>
                    <a:pt x="101" y="266"/>
                  </a:lnTo>
                  <a:lnTo>
                    <a:pt x="101" y="266"/>
                  </a:lnTo>
                  <a:lnTo>
                    <a:pt x="101" y="266"/>
                  </a:lnTo>
                  <a:lnTo>
                    <a:pt x="101" y="266"/>
                  </a:lnTo>
                  <a:lnTo>
                    <a:pt x="101" y="266"/>
                  </a:lnTo>
                  <a:lnTo>
                    <a:pt x="101" y="263"/>
                  </a:lnTo>
                  <a:lnTo>
                    <a:pt x="101" y="263"/>
                  </a:lnTo>
                  <a:lnTo>
                    <a:pt x="101" y="263"/>
                  </a:lnTo>
                  <a:lnTo>
                    <a:pt x="101" y="263"/>
                  </a:lnTo>
                  <a:lnTo>
                    <a:pt x="101" y="261"/>
                  </a:lnTo>
                  <a:lnTo>
                    <a:pt x="101" y="261"/>
                  </a:lnTo>
                  <a:lnTo>
                    <a:pt x="101" y="258"/>
                  </a:lnTo>
                  <a:lnTo>
                    <a:pt x="99" y="256"/>
                  </a:lnTo>
                  <a:lnTo>
                    <a:pt x="90" y="244"/>
                  </a:lnTo>
                  <a:lnTo>
                    <a:pt x="90" y="244"/>
                  </a:lnTo>
                  <a:lnTo>
                    <a:pt x="87" y="244"/>
                  </a:lnTo>
                  <a:lnTo>
                    <a:pt x="87" y="244"/>
                  </a:lnTo>
                  <a:lnTo>
                    <a:pt x="85" y="244"/>
                  </a:lnTo>
                  <a:lnTo>
                    <a:pt x="85" y="244"/>
                  </a:lnTo>
                  <a:lnTo>
                    <a:pt x="85" y="244"/>
                  </a:lnTo>
                  <a:lnTo>
                    <a:pt x="82" y="244"/>
                  </a:lnTo>
                  <a:lnTo>
                    <a:pt x="82" y="244"/>
                  </a:lnTo>
                  <a:lnTo>
                    <a:pt x="82" y="244"/>
                  </a:lnTo>
                  <a:lnTo>
                    <a:pt x="80" y="242"/>
                  </a:lnTo>
                  <a:lnTo>
                    <a:pt x="80" y="235"/>
                  </a:lnTo>
                  <a:lnTo>
                    <a:pt x="80" y="235"/>
                  </a:lnTo>
                  <a:lnTo>
                    <a:pt x="80" y="235"/>
                  </a:lnTo>
                  <a:lnTo>
                    <a:pt x="80" y="232"/>
                  </a:lnTo>
                  <a:lnTo>
                    <a:pt x="80" y="232"/>
                  </a:lnTo>
                  <a:lnTo>
                    <a:pt x="82" y="230"/>
                  </a:lnTo>
                  <a:lnTo>
                    <a:pt x="82" y="228"/>
                  </a:lnTo>
                  <a:lnTo>
                    <a:pt x="80" y="221"/>
                  </a:lnTo>
                  <a:lnTo>
                    <a:pt x="80" y="218"/>
                  </a:lnTo>
                  <a:lnTo>
                    <a:pt x="80" y="218"/>
                  </a:lnTo>
                  <a:lnTo>
                    <a:pt x="78" y="216"/>
                  </a:lnTo>
                  <a:lnTo>
                    <a:pt x="75" y="216"/>
                  </a:lnTo>
                  <a:lnTo>
                    <a:pt x="75" y="213"/>
                  </a:lnTo>
                  <a:lnTo>
                    <a:pt x="75" y="213"/>
                  </a:lnTo>
                  <a:lnTo>
                    <a:pt x="75" y="211"/>
                  </a:lnTo>
                  <a:lnTo>
                    <a:pt x="75" y="211"/>
                  </a:lnTo>
                  <a:lnTo>
                    <a:pt x="75" y="209"/>
                  </a:lnTo>
                  <a:lnTo>
                    <a:pt x="75" y="209"/>
                  </a:lnTo>
                  <a:lnTo>
                    <a:pt x="73" y="206"/>
                  </a:lnTo>
                  <a:lnTo>
                    <a:pt x="71" y="204"/>
                  </a:lnTo>
                  <a:lnTo>
                    <a:pt x="71" y="199"/>
                  </a:lnTo>
                  <a:lnTo>
                    <a:pt x="71" y="187"/>
                  </a:lnTo>
                  <a:lnTo>
                    <a:pt x="75" y="187"/>
                  </a:lnTo>
                  <a:lnTo>
                    <a:pt x="80" y="187"/>
                  </a:lnTo>
                  <a:lnTo>
                    <a:pt x="85" y="190"/>
                  </a:lnTo>
                  <a:lnTo>
                    <a:pt x="85" y="190"/>
                  </a:lnTo>
                  <a:lnTo>
                    <a:pt x="87" y="190"/>
                  </a:lnTo>
                  <a:lnTo>
                    <a:pt x="90" y="192"/>
                  </a:lnTo>
                  <a:lnTo>
                    <a:pt x="92" y="194"/>
                  </a:lnTo>
                  <a:lnTo>
                    <a:pt x="92" y="197"/>
                  </a:lnTo>
                  <a:lnTo>
                    <a:pt x="97" y="206"/>
                  </a:lnTo>
                  <a:lnTo>
                    <a:pt x="97" y="209"/>
                  </a:lnTo>
                  <a:lnTo>
                    <a:pt x="97" y="209"/>
                  </a:lnTo>
                  <a:lnTo>
                    <a:pt x="99" y="209"/>
                  </a:lnTo>
                  <a:lnTo>
                    <a:pt x="101" y="209"/>
                  </a:lnTo>
                  <a:lnTo>
                    <a:pt x="104" y="209"/>
                  </a:lnTo>
                  <a:lnTo>
                    <a:pt x="106" y="206"/>
                  </a:lnTo>
                  <a:lnTo>
                    <a:pt x="109" y="204"/>
                  </a:lnTo>
                  <a:lnTo>
                    <a:pt x="109" y="204"/>
                  </a:lnTo>
                  <a:lnTo>
                    <a:pt x="113" y="204"/>
                  </a:lnTo>
                  <a:lnTo>
                    <a:pt x="116" y="204"/>
                  </a:lnTo>
                  <a:lnTo>
                    <a:pt x="118" y="202"/>
                  </a:lnTo>
                  <a:lnTo>
                    <a:pt x="123" y="199"/>
                  </a:lnTo>
                  <a:lnTo>
                    <a:pt x="125" y="199"/>
                  </a:lnTo>
                  <a:lnTo>
                    <a:pt x="137" y="194"/>
                  </a:lnTo>
                  <a:lnTo>
                    <a:pt x="139" y="197"/>
                  </a:lnTo>
                  <a:lnTo>
                    <a:pt x="146" y="197"/>
                  </a:lnTo>
                  <a:lnTo>
                    <a:pt x="149" y="197"/>
                  </a:lnTo>
                  <a:lnTo>
                    <a:pt x="151" y="197"/>
                  </a:lnTo>
                  <a:lnTo>
                    <a:pt x="154" y="194"/>
                  </a:lnTo>
                  <a:lnTo>
                    <a:pt x="154" y="192"/>
                  </a:lnTo>
                  <a:lnTo>
                    <a:pt x="156" y="192"/>
                  </a:lnTo>
                  <a:lnTo>
                    <a:pt x="156" y="194"/>
                  </a:lnTo>
                  <a:lnTo>
                    <a:pt x="156" y="194"/>
                  </a:lnTo>
                  <a:lnTo>
                    <a:pt x="156" y="197"/>
                  </a:lnTo>
                  <a:lnTo>
                    <a:pt x="154" y="199"/>
                  </a:lnTo>
                  <a:lnTo>
                    <a:pt x="154" y="202"/>
                  </a:lnTo>
                  <a:lnTo>
                    <a:pt x="154" y="206"/>
                  </a:lnTo>
                  <a:lnTo>
                    <a:pt x="156" y="206"/>
                  </a:lnTo>
                  <a:lnTo>
                    <a:pt x="156" y="209"/>
                  </a:lnTo>
                  <a:lnTo>
                    <a:pt x="158" y="211"/>
                  </a:lnTo>
                  <a:lnTo>
                    <a:pt x="161" y="211"/>
                  </a:lnTo>
                  <a:lnTo>
                    <a:pt x="165" y="213"/>
                  </a:lnTo>
                  <a:lnTo>
                    <a:pt x="168" y="211"/>
                  </a:lnTo>
                  <a:lnTo>
                    <a:pt x="170" y="211"/>
                  </a:lnTo>
                  <a:lnTo>
                    <a:pt x="173" y="211"/>
                  </a:lnTo>
                  <a:lnTo>
                    <a:pt x="184" y="216"/>
                  </a:lnTo>
                  <a:lnTo>
                    <a:pt x="187" y="216"/>
                  </a:lnTo>
                  <a:lnTo>
                    <a:pt x="189" y="216"/>
                  </a:lnTo>
                  <a:lnTo>
                    <a:pt x="189" y="216"/>
                  </a:lnTo>
                  <a:lnTo>
                    <a:pt x="192" y="218"/>
                  </a:lnTo>
                  <a:lnTo>
                    <a:pt x="192" y="221"/>
                  </a:lnTo>
                  <a:lnTo>
                    <a:pt x="192" y="221"/>
                  </a:lnTo>
                  <a:lnTo>
                    <a:pt x="194" y="223"/>
                  </a:lnTo>
                  <a:lnTo>
                    <a:pt x="194" y="225"/>
                  </a:lnTo>
                  <a:lnTo>
                    <a:pt x="194" y="228"/>
                  </a:lnTo>
                  <a:lnTo>
                    <a:pt x="196" y="228"/>
                  </a:lnTo>
                  <a:lnTo>
                    <a:pt x="199" y="230"/>
                  </a:lnTo>
                  <a:lnTo>
                    <a:pt x="206" y="235"/>
                  </a:lnTo>
                  <a:lnTo>
                    <a:pt x="206" y="235"/>
                  </a:lnTo>
                  <a:lnTo>
                    <a:pt x="213" y="237"/>
                  </a:lnTo>
                  <a:lnTo>
                    <a:pt x="218" y="232"/>
                  </a:lnTo>
                  <a:lnTo>
                    <a:pt x="222" y="228"/>
                  </a:lnTo>
                  <a:lnTo>
                    <a:pt x="225" y="225"/>
                  </a:lnTo>
                  <a:lnTo>
                    <a:pt x="227" y="223"/>
                  </a:lnTo>
                  <a:lnTo>
                    <a:pt x="229" y="223"/>
                  </a:lnTo>
                  <a:lnTo>
                    <a:pt x="232" y="223"/>
                  </a:lnTo>
                  <a:lnTo>
                    <a:pt x="234" y="225"/>
                  </a:lnTo>
                  <a:lnTo>
                    <a:pt x="234" y="225"/>
                  </a:lnTo>
                  <a:lnTo>
                    <a:pt x="237" y="228"/>
                  </a:lnTo>
                  <a:lnTo>
                    <a:pt x="237" y="228"/>
                  </a:lnTo>
                  <a:lnTo>
                    <a:pt x="237" y="230"/>
                  </a:lnTo>
                  <a:lnTo>
                    <a:pt x="239" y="230"/>
                  </a:lnTo>
                  <a:lnTo>
                    <a:pt x="239" y="230"/>
                  </a:lnTo>
                  <a:lnTo>
                    <a:pt x="241" y="228"/>
                  </a:lnTo>
                  <a:lnTo>
                    <a:pt x="239" y="223"/>
                  </a:lnTo>
                  <a:lnTo>
                    <a:pt x="241" y="221"/>
                  </a:lnTo>
                  <a:lnTo>
                    <a:pt x="241" y="211"/>
                  </a:lnTo>
                  <a:lnTo>
                    <a:pt x="241" y="204"/>
                  </a:lnTo>
                  <a:lnTo>
                    <a:pt x="241" y="202"/>
                  </a:lnTo>
                  <a:lnTo>
                    <a:pt x="239" y="202"/>
                  </a:lnTo>
                  <a:lnTo>
                    <a:pt x="237" y="199"/>
                  </a:lnTo>
                  <a:lnTo>
                    <a:pt x="237" y="199"/>
                  </a:lnTo>
                  <a:lnTo>
                    <a:pt x="234" y="197"/>
                  </a:lnTo>
                  <a:lnTo>
                    <a:pt x="232" y="194"/>
                  </a:lnTo>
                  <a:lnTo>
                    <a:pt x="232" y="194"/>
                  </a:lnTo>
                  <a:lnTo>
                    <a:pt x="232" y="192"/>
                  </a:lnTo>
                  <a:lnTo>
                    <a:pt x="232" y="190"/>
                  </a:lnTo>
                  <a:lnTo>
                    <a:pt x="234" y="190"/>
                  </a:lnTo>
                  <a:lnTo>
                    <a:pt x="232" y="187"/>
                  </a:lnTo>
                  <a:lnTo>
                    <a:pt x="232" y="187"/>
                  </a:lnTo>
                  <a:lnTo>
                    <a:pt x="229" y="187"/>
                  </a:lnTo>
                  <a:lnTo>
                    <a:pt x="222" y="187"/>
                  </a:lnTo>
                  <a:lnTo>
                    <a:pt x="220" y="187"/>
                  </a:lnTo>
                  <a:lnTo>
                    <a:pt x="218" y="185"/>
                  </a:lnTo>
                  <a:lnTo>
                    <a:pt x="215" y="185"/>
                  </a:lnTo>
                  <a:lnTo>
                    <a:pt x="213" y="185"/>
                  </a:lnTo>
                  <a:lnTo>
                    <a:pt x="210" y="185"/>
                  </a:lnTo>
                  <a:lnTo>
                    <a:pt x="210" y="183"/>
                  </a:lnTo>
                  <a:lnTo>
                    <a:pt x="203" y="178"/>
                  </a:lnTo>
                  <a:lnTo>
                    <a:pt x="203" y="178"/>
                  </a:lnTo>
                  <a:lnTo>
                    <a:pt x="203" y="176"/>
                  </a:lnTo>
                  <a:lnTo>
                    <a:pt x="203" y="173"/>
                  </a:lnTo>
                  <a:lnTo>
                    <a:pt x="203" y="173"/>
                  </a:lnTo>
                  <a:lnTo>
                    <a:pt x="201" y="171"/>
                  </a:lnTo>
                  <a:lnTo>
                    <a:pt x="199" y="168"/>
                  </a:lnTo>
                  <a:lnTo>
                    <a:pt x="199" y="166"/>
                  </a:lnTo>
                  <a:lnTo>
                    <a:pt x="199" y="166"/>
                  </a:lnTo>
                  <a:lnTo>
                    <a:pt x="201" y="164"/>
                  </a:lnTo>
                  <a:lnTo>
                    <a:pt x="203" y="164"/>
                  </a:lnTo>
                  <a:lnTo>
                    <a:pt x="208" y="166"/>
                  </a:lnTo>
                  <a:lnTo>
                    <a:pt x="208" y="166"/>
                  </a:lnTo>
                  <a:lnTo>
                    <a:pt x="210" y="166"/>
                  </a:lnTo>
                  <a:lnTo>
                    <a:pt x="210" y="166"/>
                  </a:lnTo>
                  <a:lnTo>
                    <a:pt x="210" y="164"/>
                  </a:lnTo>
                  <a:lnTo>
                    <a:pt x="210" y="164"/>
                  </a:lnTo>
                  <a:lnTo>
                    <a:pt x="210" y="161"/>
                  </a:lnTo>
                  <a:lnTo>
                    <a:pt x="210" y="161"/>
                  </a:lnTo>
                  <a:lnTo>
                    <a:pt x="208" y="161"/>
                  </a:lnTo>
                  <a:lnTo>
                    <a:pt x="208" y="159"/>
                  </a:lnTo>
                  <a:lnTo>
                    <a:pt x="206" y="159"/>
                  </a:lnTo>
                  <a:lnTo>
                    <a:pt x="206" y="157"/>
                  </a:lnTo>
                  <a:lnTo>
                    <a:pt x="206" y="154"/>
                  </a:lnTo>
                  <a:lnTo>
                    <a:pt x="206" y="154"/>
                  </a:lnTo>
                  <a:lnTo>
                    <a:pt x="206" y="152"/>
                  </a:lnTo>
                  <a:lnTo>
                    <a:pt x="206" y="149"/>
                  </a:lnTo>
                  <a:lnTo>
                    <a:pt x="208" y="149"/>
                  </a:lnTo>
                  <a:lnTo>
                    <a:pt x="210" y="149"/>
                  </a:lnTo>
                  <a:lnTo>
                    <a:pt x="215" y="152"/>
                  </a:lnTo>
                  <a:lnTo>
                    <a:pt x="225" y="154"/>
                  </a:lnTo>
                  <a:lnTo>
                    <a:pt x="227" y="154"/>
                  </a:lnTo>
                  <a:lnTo>
                    <a:pt x="229" y="154"/>
                  </a:lnTo>
                  <a:lnTo>
                    <a:pt x="237" y="149"/>
                  </a:lnTo>
                  <a:lnTo>
                    <a:pt x="239" y="147"/>
                  </a:lnTo>
                  <a:lnTo>
                    <a:pt x="237" y="145"/>
                  </a:lnTo>
                  <a:lnTo>
                    <a:pt x="237" y="142"/>
                  </a:lnTo>
                  <a:lnTo>
                    <a:pt x="237" y="142"/>
                  </a:lnTo>
                  <a:lnTo>
                    <a:pt x="232" y="140"/>
                  </a:lnTo>
                  <a:lnTo>
                    <a:pt x="229" y="138"/>
                  </a:lnTo>
                  <a:lnTo>
                    <a:pt x="229" y="135"/>
                  </a:lnTo>
                  <a:lnTo>
                    <a:pt x="229" y="135"/>
                  </a:lnTo>
                  <a:lnTo>
                    <a:pt x="229" y="133"/>
                  </a:lnTo>
                  <a:lnTo>
                    <a:pt x="229" y="133"/>
                  </a:lnTo>
                  <a:lnTo>
                    <a:pt x="229" y="130"/>
                  </a:lnTo>
                  <a:lnTo>
                    <a:pt x="234" y="123"/>
                  </a:lnTo>
                  <a:lnTo>
                    <a:pt x="237" y="121"/>
                  </a:lnTo>
                  <a:lnTo>
                    <a:pt x="237" y="119"/>
                  </a:lnTo>
                  <a:lnTo>
                    <a:pt x="237" y="116"/>
                  </a:lnTo>
                  <a:lnTo>
                    <a:pt x="237" y="114"/>
                  </a:lnTo>
                  <a:lnTo>
                    <a:pt x="239" y="114"/>
                  </a:lnTo>
                  <a:lnTo>
                    <a:pt x="241" y="114"/>
                  </a:lnTo>
                  <a:lnTo>
                    <a:pt x="244" y="114"/>
                  </a:lnTo>
                  <a:lnTo>
                    <a:pt x="246" y="114"/>
                  </a:lnTo>
                  <a:lnTo>
                    <a:pt x="248" y="114"/>
                  </a:lnTo>
                  <a:lnTo>
                    <a:pt x="251" y="114"/>
                  </a:lnTo>
                  <a:lnTo>
                    <a:pt x="253" y="114"/>
                  </a:lnTo>
                  <a:lnTo>
                    <a:pt x="255" y="112"/>
                  </a:lnTo>
                  <a:lnTo>
                    <a:pt x="260" y="112"/>
                  </a:lnTo>
                  <a:lnTo>
                    <a:pt x="263" y="112"/>
                  </a:lnTo>
                  <a:lnTo>
                    <a:pt x="265" y="109"/>
                  </a:lnTo>
                  <a:lnTo>
                    <a:pt x="265" y="107"/>
                  </a:lnTo>
                  <a:lnTo>
                    <a:pt x="267" y="104"/>
                  </a:lnTo>
                  <a:lnTo>
                    <a:pt x="267" y="104"/>
                  </a:lnTo>
                  <a:lnTo>
                    <a:pt x="265" y="102"/>
                  </a:lnTo>
                  <a:lnTo>
                    <a:pt x="265" y="100"/>
                  </a:lnTo>
                  <a:lnTo>
                    <a:pt x="263" y="97"/>
                  </a:lnTo>
                  <a:lnTo>
                    <a:pt x="267" y="90"/>
                  </a:lnTo>
                  <a:lnTo>
                    <a:pt x="270" y="90"/>
                  </a:lnTo>
                  <a:lnTo>
                    <a:pt x="272" y="88"/>
                  </a:lnTo>
                  <a:lnTo>
                    <a:pt x="272" y="88"/>
                  </a:lnTo>
                  <a:lnTo>
                    <a:pt x="277" y="88"/>
                  </a:lnTo>
                  <a:lnTo>
                    <a:pt x="282" y="88"/>
                  </a:lnTo>
                  <a:lnTo>
                    <a:pt x="289" y="85"/>
                  </a:lnTo>
                  <a:lnTo>
                    <a:pt x="289" y="85"/>
                  </a:lnTo>
                  <a:lnTo>
                    <a:pt x="291" y="83"/>
                  </a:lnTo>
                  <a:lnTo>
                    <a:pt x="291" y="81"/>
                  </a:lnTo>
                  <a:lnTo>
                    <a:pt x="289" y="78"/>
                  </a:lnTo>
                  <a:lnTo>
                    <a:pt x="289" y="78"/>
                  </a:lnTo>
                  <a:lnTo>
                    <a:pt x="291" y="76"/>
                  </a:lnTo>
                  <a:lnTo>
                    <a:pt x="293" y="74"/>
                  </a:lnTo>
                  <a:lnTo>
                    <a:pt x="298" y="71"/>
                  </a:lnTo>
                  <a:lnTo>
                    <a:pt x="298" y="71"/>
                  </a:lnTo>
                  <a:lnTo>
                    <a:pt x="301" y="69"/>
                  </a:lnTo>
                  <a:lnTo>
                    <a:pt x="301" y="71"/>
                  </a:lnTo>
                  <a:lnTo>
                    <a:pt x="305" y="71"/>
                  </a:lnTo>
                  <a:lnTo>
                    <a:pt x="305" y="71"/>
                  </a:lnTo>
                  <a:lnTo>
                    <a:pt x="308" y="71"/>
                  </a:lnTo>
                  <a:lnTo>
                    <a:pt x="317" y="64"/>
                  </a:lnTo>
                  <a:lnTo>
                    <a:pt x="317" y="64"/>
                  </a:lnTo>
                  <a:lnTo>
                    <a:pt x="319" y="64"/>
                  </a:lnTo>
                  <a:lnTo>
                    <a:pt x="322" y="67"/>
                  </a:lnTo>
                  <a:lnTo>
                    <a:pt x="324" y="67"/>
                  </a:lnTo>
                  <a:lnTo>
                    <a:pt x="329" y="64"/>
                  </a:lnTo>
                  <a:lnTo>
                    <a:pt x="331" y="64"/>
                  </a:lnTo>
                  <a:lnTo>
                    <a:pt x="334" y="64"/>
                  </a:lnTo>
                  <a:lnTo>
                    <a:pt x="336" y="64"/>
                  </a:lnTo>
                  <a:lnTo>
                    <a:pt x="341" y="62"/>
                  </a:lnTo>
                  <a:lnTo>
                    <a:pt x="343" y="62"/>
                  </a:lnTo>
                  <a:lnTo>
                    <a:pt x="346" y="62"/>
                  </a:lnTo>
                  <a:lnTo>
                    <a:pt x="346" y="62"/>
                  </a:lnTo>
                  <a:lnTo>
                    <a:pt x="353" y="64"/>
                  </a:lnTo>
                  <a:lnTo>
                    <a:pt x="353" y="64"/>
                  </a:lnTo>
                  <a:lnTo>
                    <a:pt x="355" y="64"/>
                  </a:lnTo>
                  <a:lnTo>
                    <a:pt x="355" y="64"/>
                  </a:lnTo>
                  <a:lnTo>
                    <a:pt x="355" y="62"/>
                  </a:lnTo>
                  <a:lnTo>
                    <a:pt x="357" y="59"/>
                  </a:lnTo>
                  <a:lnTo>
                    <a:pt x="357" y="52"/>
                  </a:lnTo>
                  <a:lnTo>
                    <a:pt x="357" y="50"/>
                  </a:lnTo>
                  <a:lnTo>
                    <a:pt x="355" y="48"/>
                  </a:lnTo>
                  <a:lnTo>
                    <a:pt x="353" y="45"/>
                  </a:lnTo>
                  <a:lnTo>
                    <a:pt x="353" y="43"/>
                  </a:lnTo>
                  <a:lnTo>
                    <a:pt x="350" y="40"/>
                  </a:lnTo>
                  <a:lnTo>
                    <a:pt x="350" y="40"/>
                  </a:lnTo>
                  <a:lnTo>
                    <a:pt x="350" y="33"/>
                  </a:lnTo>
                  <a:lnTo>
                    <a:pt x="350" y="33"/>
                  </a:lnTo>
                  <a:lnTo>
                    <a:pt x="350" y="31"/>
                  </a:lnTo>
                  <a:lnTo>
                    <a:pt x="348" y="29"/>
                  </a:lnTo>
                  <a:lnTo>
                    <a:pt x="346" y="29"/>
                  </a:lnTo>
                  <a:lnTo>
                    <a:pt x="338" y="31"/>
                  </a:lnTo>
                  <a:lnTo>
                    <a:pt x="336" y="31"/>
                  </a:lnTo>
                  <a:lnTo>
                    <a:pt x="334" y="31"/>
                  </a:lnTo>
                  <a:lnTo>
                    <a:pt x="334" y="29"/>
                  </a:lnTo>
                  <a:lnTo>
                    <a:pt x="331" y="26"/>
                  </a:lnTo>
                  <a:lnTo>
                    <a:pt x="331" y="21"/>
                  </a:lnTo>
                  <a:lnTo>
                    <a:pt x="334" y="14"/>
                  </a:lnTo>
                  <a:lnTo>
                    <a:pt x="334" y="10"/>
                  </a:lnTo>
                  <a:lnTo>
                    <a:pt x="336" y="7"/>
                  </a:lnTo>
                  <a:lnTo>
                    <a:pt x="336" y="5"/>
                  </a:lnTo>
                  <a:lnTo>
                    <a:pt x="338" y="0"/>
                  </a:lnTo>
                  <a:lnTo>
                    <a:pt x="343" y="3"/>
                  </a:lnTo>
                  <a:lnTo>
                    <a:pt x="343" y="5"/>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Freeform 8"/>
            <p:cNvSpPr>
              <a:spLocks noEditPoints="1"/>
            </p:cNvSpPr>
            <p:nvPr/>
          </p:nvSpPr>
          <p:spPr bwMode="auto">
            <a:xfrm>
              <a:off x="3207" y="1987"/>
              <a:ext cx="460" cy="495"/>
            </a:xfrm>
            <a:custGeom>
              <a:avLst/>
              <a:gdLst>
                <a:gd name="T0" fmla="*/ 57 w 460"/>
                <a:gd name="T1" fmla="*/ 294 h 495"/>
                <a:gd name="T2" fmla="*/ 40 w 460"/>
                <a:gd name="T3" fmla="*/ 275 h 495"/>
                <a:gd name="T4" fmla="*/ 40 w 460"/>
                <a:gd name="T5" fmla="*/ 299 h 495"/>
                <a:gd name="T6" fmla="*/ 50 w 460"/>
                <a:gd name="T7" fmla="*/ 242 h 495"/>
                <a:gd name="T8" fmla="*/ 17 w 460"/>
                <a:gd name="T9" fmla="*/ 228 h 495"/>
                <a:gd name="T10" fmla="*/ 0 w 460"/>
                <a:gd name="T11" fmla="*/ 220 h 495"/>
                <a:gd name="T12" fmla="*/ 453 w 460"/>
                <a:gd name="T13" fmla="*/ 171 h 495"/>
                <a:gd name="T14" fmla="*/ 446 w 460"/>
                <a:gd name="T15" fmla="*/ 152 h 495"/>
                <a:gd name="T16" fmla="*/ 417 w 460"/>
                <a:gd name="T17" fmla="*/ 137 h 495"/>
                <a:gd name="T18" fmla="*/ 415 w 460"/>
                <a:gd name="T19" fmla="*/ 111 h 495"/>
                <a:gd name="T20" fmla="*/ 372 w 460"/>
                <a:gd name="T21" fmla="*/ 45 h 495"/>
                <a:gd name="T22" fmla="*/ 356 w 460"/>
                <a:gd name="T23" fmla="*/ 43 h 495"/>
                <a:gd name="T24" fmla="*/ 341 w 460"/>
                <a:gd name="T25" fmla="*/ 50 h 495"/>
                <a:gd name="T26" fmla="*/ 313 w 460"/>
                <a:gd name="T27" fmla="*/ 50 h 495"/>
                <a:gd name="T28" fmla="*/ 306 w 460"/>
                <a:gd name="T29" fmla="*/ 28 h 495"/>
                <a:gd name="T30" fmla="*/ 292 w 460"/>
                <a:gd name="T31" fmla="*/ 21 h 495"/>
                <a:gd name="T32" fmla="*/ 285 w 460"/>
                <a:gd name="T33" fmla="*/ 10 h 495"/>
                <a:gd name="T34" fmla="*/ 273 w 460"/>
                <a:gd name="T35" fmla="*/ 0 h 495"/>
                <a:gd name="T36" fmla="*/ 244 w 460"/>
                <a:gd name="T37" fmla="*/ 19 h 495"/>
                <a:gd name="T38" fmla="*/ 228 w 460"/>
                <a:gd name="T39" fmla="*/ 14 h 495"/>
                <a:gd name="T40" fmla="*/ 171 w 460"/>
                <a:gd name="T41" fmla="*/ 21 h 495"/>
                <a:gd name="T42" fmla="*/ 159 w 460"/>
                <a:gd name="T43" fmla="*/ 38 h 495"/>
                <a:gd name="T44" fmla="*/ 107 w 460"/>
                <a:gd name="T45" fmla="*/ 36 h 495"/>
                <a:gd name="T46" fmla="*/ 119 w 460"/>
                <a:gd name="T47" fmla="*/ 55 h 495"/>
                <a:gd name="T48" fmla="*/ 142 w 460"/>
                <a:gd name="T49" fmla="*/ 88 h 495"/>
                <a:gd name="T50" fmla="*/ 152 w 460"/>
                <a:gd name="T51" fmla="*/ 121 h 495"/>
                <a:gd name="T52" fmla="*/ 157 w 460"/>
                <a:gd name="T53" fmla="*/ 149 h 495"/>
                <a:gd name="T54" fmla="*/ 154 w 460"/>
                <a:gd name="T55" fmla="*/ 183 h 495"/>
                <a:gd name="T56" fmla="*/ 164 w 460"/>
                <a:gd name="T57" fmla="*/ 194 h 495"/>
                <a:gd name="T58" fmla="*/ 145 w 460"/>
                <a:gd name="T59" fmla="*/ 204 h 495"/>
                <a:gd name="T60" fmla="*/ 107 w 460"/>
                <a:gd name="T61" fmla="*/ 201 h 495"/>
                <a:gd name="T62" fmla="*/ 100 w 460"/>
                <a:gd name="T63" fmla="*/ 194 h 495"/>
                <a:gd name="T64" fmla="*/ 74 w 460"/>
                <a:gd name="T65" fmla="*/ 209 h 495"/>
                <a:gd name="T66" fmla="*/ 57 w 460"/>
                <a:gd name="T67" fmla="*/ 239 h 495"/>
                <a:gd name="T68" fmla="*/ 69 w 460"/>
                <a:gd name="T69" fmla="*/ 246 h 495"/>
                <a:gd name="T70" fmla="*/ 76 w 460"/>
                <a:gd name="T71" fmla="*/ 256 h 495"/>
                <a:gd name="T72" fmla="*/ 86 w 460"/>
                <a:gd name="T73" fmla="*/ 273 h 495"/>
                <a:gd name="T74" fmla="*/ 78 w 460"/>
                <a:gd name="T75" fmla="*/ 292 h 495"/>
                <a:gd name="T76" fmla="*/ 74 w 460"/>
                <a:gd name="T77" fmla="*/ 308 h 495"/>
                <a:gd name="T78" fmla="*/ 76 w 460"/>
                <a:gd name="T79" fmla="*/ 332 h 495"/>
                <a:gd name="T80" fmla="*/ 52 w 460"/>
                <a:gd name="T81" fmla="*/ 351 h 495"/>
                <a:gd name="T82" fmla="*/ 93 w 460"/>
                <a:gd name="T83" fmla="*/ 372 h 495"/>
                <a:gd name="T84" fmla="*/ 142 w 460"/>
                <a:gd name="T85" fmla="*/ 443 h 495"/>
                <a:gd name="T86" fmla="*/ 161 w 460"/>
                <a:gd name="T87" fmla="*/ 436 h 495"/>
                <a:gd name="T88" fmla="*/ 178 w 460"/>
                <a:gd name="T89" fmla="*/ 450 h 495"/>
                <a:gd name="T90" fmla="*/ 190 w 460"/>
                <a:gd name="T91" fmla="*/ 472 h 495"/>
                <a:gd name="T92" fmla="*/ 211 w 460"/>
                <a:gd name="T93" fmla="*/ 483 h 495"/>
                <a:gd name="T94" fmla="*/ 247 w 460"/>
                <a:gd name="T95" fmla="*/ 491 h 495"/>
                <a:gd name="T96" fmla="*/ 261 w 460"/>
                <a:gd name="T97" fmla="*/ 474 h 495"/>
                <a:gd name="T98" fmla="*/ 287 w 460"/>
                <a:gd name="T99" fmla="*/ 467 h 495"/>
                <a:gd name="T100" fmla="*/ 304 w 460"/>
                <a:gd name="T101" fmla="*/ 446 h 495"/>
                <a:gd name="T102" fmla="*/ 330 w 460"/>
                <a:gd name="T103" fmla="*/ 403 h 495"/>
                <a:gd name="T104" fmla="*/ 346 w 460"/>
                <a:gd name="T105" fmla="*/ 377 h 495"/>
                <a:gd name="T106" fmla="*/ 360 w 460"/>
                <a:gd name="T107" fmla="*/ 355 h 495"/>
                <a:gd name="T108" fmla="*/ 384 w 460"/>
                <a:gd name="T109" fmla="*/ 329 h 495"/>
                <a:gd name="T110" fmla="*/ 396 w 460"/>
                <a:gd name="T111" fmla="*/ 308 h 495"/>
                <a:gd name="T112" fmla="*/ 410 w 460"/>
                <a:gd name="T113" fmla="*/ 296 h 495"/>
                <a:gd name="T114" fmla="*/ 403 w 460"/>
                <a:gd name="T115" fmla="*/ 277 h 495"/>
                <a:gd name="T116" fmla="*/ 394 w 460"/>
                <a:gd name="T117" fmla="*/ 249 h 495"/>
                <a:gd name="T118" fmla="*/ 396 w 460"/>
                <a:gd name="T119" fmla="*/ 225 h 495"/>
                <a:gd name="T120" fmla="*/ 427 w 460"/>
                <a:gd name="T121" fmla="*/ 213 h 495"/>
                <a:gd name="T122" fmla="*/ 439 w 460"/>
                <a:gd name="T123" fmla="*/ 194 h 495"/>
                <a:gd name="T124" fmla="*/ 458 w 460"/>
                <a:gd name="T125" fmla="*/ 17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0" h="495">
                  <a:moveTo>
                    <a:pt x="55" y="325"/>
                  </a:moveTo>
                  <a:lnTo>
                    <a:pt x="59" y="325"/>
                  </a:lnTo>
                  <a:lnTo>
                    <a:pt x="62" y="322"/>
                  </a:lnTo>
                  <a:lnTo>
                    <a:pt x="62" y="315"/>
                  </a:lnTo>
                  <a:lnTo>
                    <a:pt x="64" y="306"/>
                  </a:lnTo>
                  <a:lnTo>
                    <a:pt x="64" y="303"/>
                  </a:lnTo>
                  <a:lnTo>
                    <a:pt x="62" y="301"/>
                  </a:lnTo>
                  <a:lnTo>
                    <a:pt x="57" y="299"/>
                  </a:lnTo>
                  <a:lnTo>
                    <a:pt x="55" y="296"/>
                  </a:lnTo>
                  <a:lnTo>
                    <a:pt x="57" y="294"/>
                  </a:lnTo>
                  <a:lnTo>
                    <a:pt x="57" y="292"/>
                  </a:lnTo>
                  <a:lnTo>
                    <a:pt x="55" y="292"/>
                  </a:lnTo>
                  <a:lnTo>
                    <a:pt x="55" y="289"/>
                  </a:lnTo>
                  <a:lnTo>
                    <a:pt x="55" y="287"/>
                  </a:lnTo>
                  <a:lnTo>
                    <a:pt x="55" y="282"/>
                  </a:lnTo>
                  <a:lnTo>
                    <a:pt x="52" y="280"/>
                  </a:lnTo>
                  <a:lnTo>
                    <a:pt x="50" y="280"/>
                  </a:lnTo>
                  <a:lnTo>
                    <a:pt x="48" y="282"/>
                  </a:lnTo>
                  <a:lnTo>
                    <a:pt x="45" y="280"/>
                  </a:lnTo>
                  <a:lnTo>
                    <a:pt x="40" y="275"/>
                  </a:lnTo>
                  <a:lnTo>
                    <a:pt x="36" y="273"/>
                  </a:lnTo>
                  <a:lnTo>
                    <a:pt x="31" y="268"/>
                  </a:lnTo>
                  <a:lnTo>
                    <a:pt x="26" y="268"/>
                  </a:lnTo>
                  <a:lnTo>
                    <a:pt x="29" y="277"/>
                  </a:lnTo>
                  <a:lnTo>
                    <a:pt x="31" y="282"/>
                  </a:lnTo>
                  <a:lnTo>
                    <a:pt x="31" y="284"/>
                  </a:lnTo>
                  <a:lnTo>
                    <a:pt x="31" y="287"/>
                  </a:lnTo>
                  <a:lnTo>
                    <a:pt x="33" y="292"/>
                  </a:lnTo>
                  <a:lnTo>
                    <a:pt x="36" y="296"/>
                  </a:lnTo>
                  <a:lnTo>
                    <a:pt x="40" y="299"/>
                  </a:lnTo>
                  <a:lnTo>
                    <a:pt x="50" y="308"/>
                  </a:lnTo>
                  <a:lnTo>
                    <a:pt x="52" y="313"/>
                  </a:lnTo>
                  <a:lnTo>
                    <a:pt x="52" y="315"/>
                  </a:lnTo>
                  <a:lnTo>
                    <a:pt x="55" y="325"/>
                  </a:lnTo>
                  <a:close/>
                  <a:moveTo>
                    <a:pt x="45" y="242"/>
                  </a:moveTo>
                  <a:lnTo>
                    <a:pt x="45" y="242"/>
                  </a:lnTo>
                  <a:lnTo>
                    <a:pt x="45" y="244"/>
                  </a:lnTo>
                  <a:lnTo>
                    <a:pt x="48" y="242"/>
                  </a:lnTo>
                  <a:lnTo>
                    <a:pt x="50" y="242"/>
                  </a:lnTo>
                  <a:lnTo>
                    <a:pt x="50" y="242"/>
                  </a:lnTo>
                  <a:lnTo>
                    <a:pt x="50" y="237"/>
                  </a:lnTo>
                  <a:lnTo>
                    <a:pt x="45" y="235"/>
                  </a:lnTo>
                  <a:lnTo>
                    <a:pt x="43" y="230"/>
                  </a:lnTo>
                  <a:lnTo>
                    <a:pt x="24" y="228"/>
                  </a:lnTo>
                  <a:lnTo>
                    <a:pt x="22" y="228"/>
                  </a:lnTo>
                  <a:lnTo>
                    <a:pt x="22" y="225"/>
                  </a:lnTo>
                  <a:lnTo>
                    <a:pt x="24" y="225"/>
                  </a:lnTo>
                  <a:lnTo>
                    <a:pt x="24" y="223"/>
                  </a:lnTo>
                  <a:lnTo>
                    <a:pt x="22" y="225"/>
                  </a:lnTo>
                  <a:lnTo>
                    <a:pt x="17" y="228"/>
                  </a:lnTo>
                  <a:lnTo>
                    <a:pt x="12" y="228"/>
                  </a:lnTo>
                  <a:lnTo>
                    <a:pt x="7" y="223"/>
                  </a:lnTo>
                  <a:lnTo>
                    <a:pt x="10" y="223"/>
                  </a:lnTo>
                  <a:lnTo>
                    <a:pt x="14" y="223"/>
                  </a:lnTo>
                  <a:lnTo>
                    <a:pt x="14" y="223"/>
                  </a:lnTo>
                  <a:lnTo>
                    <a:pt x="14" y="220"/>
                  </a:lnTo>
                  <a:lnTo>
                    <a:pt x="14" y="220"/>
                  </a:lnTo>
                  <a:lnTo>
                    <a:pt x="12" y="218"/>
                  </a:lnTo>
                  <a:lnTo>
                    <a:pt x="10" y="218"/>
                  </a:lnTo>
                  <a:lnTo>
                    <a:pt x="0" y="220"/>
                  </a:lnTo>
                  <a:lnTo>
                    <a:pt x="0" y="223"/>
                  </a:lnTo>
                  <a:lnTo>
                    <a:pt x="3" y="223"/>
                  </a:lnTo>
                  <a:lnTo>
                    <a:pt x="10" y="230"/>
                  </a:lnTo>
                  <a:lnTo>
                    <a:pt x="12" y="232"/>
                  </a:lnTo>
                  <a:lnTo>
                    <a:pt x="22" y="230"/>
                  </a:lnTo>
                  <a:lnTo>
                    <a:pt x="38" y="239"/>
                  </a:lnTo>
                  <a:lnTo>
                    <a:pt x="45" y="242"/>
                  </a:lnTo>
                  <a:close/>
                  <a:moveTo>
                    <a:pt x="458" y="175"/>
                  </a:moveTo>
                  <a:lnTo>
                    <a:pt x="455" y="173"/>
                  </a:lnTo>
                  <a:lnTo>
                    <a:pt x="453" y="171"/>
                  </a:lnTo>
                  <a:lnTo>
                    <a:pt x="453" y="168"/>
                  </a:lnTo>
                  <a:lnTo>
                    <a:pt x="450" y="166"/>
                  </a:lnTo>
                  <a:lnTo>
                    <a:pt x="453" y="161"/>
                  </a:lnTo>
                  <a:lnTo>
                    <a:pt x="453" y="161"/>
                  </a:lnTo>
                  <a:lnTo>
                    <a:pt x="453" y="159"/>
                  </a:lnTo>
                  <a:lnTo>
                    <a:pt x="453" y="156"/>
                  </a:lnTo>
                  <a:lnTo>
                    <a:pt x="450" y="156"/>
                  </a:lnTo>
                  <a:lnTo>
                    <a:pt x="450" y="154"/>
                  </a:lnTo>
                  <a:lnTo>
                    <a:pt x="448" y="154"/>
                  </a:lnTo>
                  <a:lnTo>
                    <a:pt x="446" y="152"/>
                  </a:lnTo>
                  <a:lnTo>
                    <a:pt x="446" y="152"/>
                  </a:lnTo>
                  <a:lnTo>
                    <a:pt x="434" y="152"/>
                  </a:lnTo>
                  <a:lnTo>
                    <a:pt x="432" y="152"/>
                  </a:lnTo>
                  <a:lnTo>
                    <a:pt x="432" y="149"/>
                  </a:lnTo>
                  <a:lnTo>
                    <a:pt x="432" y="145"/>
                  </a:lnTo>
                  <a:lnTo>
                    <a:pt x="432" y="145"/>
                  </a:lnTo>
                  <a:lnTo>
                    <a:pt x="429" y="145"/>
                  </a:lnTo>
                  <a:lnTo>
                    <a:pt x="427" y="142"/>
                  </a:lnTo>
                  <a:lnTo>
                    <a:pt x="422" y="140"/>
                  </a:lnTo>
                  <a:lnTo>
                    <a:pt x="417" y="137"/>
                  </a:lnTo>
                  <a:lnTo>
                    <a:pt x="415" y="135"/>
                  </a:lnTo>
                  <a:lnTo>
                    <a:pt x="415" y="133"/>
                  </a:lnTo>
                  <a:lnTo>
                    <a:pt x="413" y="128"/>
                  </a:lnTo>
                  <a:lnTo>
                    <a:pt x="413" y="126"/>
                  </a:lnTo>
                  <a:lnTo>
                    <a:pt x="413" y="121"/>
                  </a:lnTo>
                  <a:lnTo>
                    <a:pt x="413" y="119"/>
                  </a:lnTo>
                  <a:lnTo>
                    <a:pt x="413" y="116"/>
                  </a:lnTo>
                  <a:lnTo>
                    <a:pt x="413" y="116"/>
                  </a:lnTo>
                  <a:lnTo>
                    <a:pt x="415" y="114"/>
                  </a:lnTo>
                  <a:lnTo>
                    <a:pt x="415" y="111"/>
                  </a:lnTo>
                  <a:lnTo>
                    <a:pt x="413" y="109"/>
                  </a:lnTo>
                  <a:lnTo>
                    <a:pt x="413" y="104"/>
                  </a:lnTo>
                  <a:lnTo>
                    <a:pt x="410" y="102"/>
                  </a:lnTo>
                  <a:lnTo>
                    <a:pt x="408" y="97"/>
                  </a:lnTo>
                  <a:lnTo>
                    <a:pt x="401" y="92"/>
                  </a:lnTo>
                  <a:lnTo>
                    <a:pt x="379" y="62"/>
                  </a:lnTo>
                  <a:lnTo>
                    <a:pt x="377" y="52"/>
                  </a:lnTo>
                  <a:lnTo>
                    <a:pt x="375" y="50"/>
                  </a:lnTo>
                  <a:lnTo>
                    <a:pt x="372" y="47"/>
                  </a:lnTo>
                  <a:lnTo>
                    <a:pt x="372" y="45"/>
                  </a:lnTo>
                  <a:lnTo>
                    <a:pt x="368" y="45"/>
                  </a:lnTo>
                  <a:lnTo>
                    <a:pt x="358" y="38"/>
                  </a:lnTo>
                  <a:lnTo>
                    <a:pt x="356" y="38"/>
                  </a:lnTo>
                  <a:lnTo>
                    <a:pt x="356" y="38"/>
                  </a:lnTo>
                  <a:lnTo>
                    <a:pt x="356" y="38"/>
                  </a:lnTo>
                  <a:lnTo>
                    <a:pt x="356" y="38"/>
                  </a:lnTo>
                  <a:lnTo>
                    <a:pt x="356" y="40"/>
                  </a:lnTo>
                  <a:lnTo>
                    <a:pt x="356" y="43"/>
                  </a:lnTo>
                  <a:lnTo>
                    <a:pt x="356" y="43"/>
                  </a:lnTo>
                  <a:lnTo>
                    <a:pt x="356" y="43"/>
                  </a:lnTo>
                  <a:lnTo>
                    <a:pt x="358" y="43"/>
                  </a:lnTo>
                  <a:lnTo>
                    <a:pt x="358" y="45"/>
                  </a:lnTo>
                  <a:lnTo>
                    <a:pt x="358" y="45"/>
                  </a:lnTo>
                  <a:lnTo>
                    <a:pt x="358" y="45"/>
                  </a:lnTo>
                  <a:lnTo>
                    <a:pt x="358" y="47"/>
                  </a:lnTo>
                  <a:lnTo>
                    <a:pt x="358" y="47"/>
                  </a:lnTo>
                  <a:lnTo>
                    <a:pt x="358" y="50"/>
                  </a:lnTo>
                  <a:lnTo>
                    <a:pt x="356" y="50"/>
                  </a:lnTo>
                  <a:lnTo>
                    <a:pt x="356" y="50"/>
                  </a:lnTo>
                  <a:lnTo>
                    <a:pt x="341" y="50"/>
                  </a:lnTo>
                  <a:lnTo>
                    <a:pt x="339" y="52"/>
                  </a:lnTo>
                  <a:lnTo>
                    <a:pt x="337" y="52"/>
                  </a:lnTo>
                  <a:lnTo>
                    <a:pt x="337" y="52"/>
                  </a:lnTo>
                  <a:lnTo>
                    <a:pt x="334" y="55"/>
                  </a:lnTo>
                  <a:lnTo>
                    <a:pt x="334" y="55"/>
                  </a:lnTo>
                  <a:lnTo>
                    <a:pt x="325" y="52"/>
                  </a:lnTo>
                  <a:lnTo>
                    <a:pt x="318" y="55"/>
                  </a:lnTo>
                  <a:lnTo>
                    <a:pt x="315" y="55"/>
                  </a:lnTo>
                  <a:lnTo>
                    <a:pt x="313" y="52"/>
                  </a:lnTo>
                  <a:lnTo>
                    <a:pt x="313" y="50"/>
                  </a:lnTo>
                  <a:lnTo>
                    <a:pt x="311" y="47"/>
                  </a:lnTo>
                  <a:lnTo>
                    <a:pt x="311" y="47"/>
                  </a:lnTo>
                  <a:lnTo>
                    <a:pt x="311" y="43"/>
                  </a:lnTo>
                  <a:lnTo>
                    <a:pt x="311" y="38"/>
                  </a:lnTo>
                  <a:lnTo>
                    <a:pt x="313" y="33"/>
                  </a:lnTo>
                  <a:lnTo>
                    <a:pt x="313" y="31"/>
                  </a:lnTo>
                  <a:lnTo>
                    <a:pt x="313" y="28"/>
                  </a:lnTo>
                  <a:lnTo>
                    <a:pt x="313" y="28"/>
                  </a:lnTo>
                  <a:lnTo>
                    <a:pt x="311" y="28"/>
                  </a:lnTo>
                  <a:lnTo>
                    <a:pt x="306" y="28"/>
                  </a:lnTo>
                  <a:lnTo>
                    <a:pt x="306" y="26"/>
                  </a:lnTo>
                  <a:lnTo>
                    <a:pt x="306" y="24"/>
                  </a:lnTo>
                  <a:lnTo>
                    <a:pt x="304" y="24"/>
                  </a:lnTo>
                  <a:lnTo>
                    <a:pt x="301" y="24"/>
                  </a:lnTo>
                  <a:lnTo>
                    <a:pt x="299" y="24"/>
                  </a:lnTo>
                  <a:lnTo>
                    <a:pt x="296" y="24"/>
                  </a:lnTo>
                  <a:lnTo>
                    <a:pt x="294" y="24"/>
                  </a:lnTo>
                  <a:lnTo>
                    <a:pt x="292" y="24"/>
                  </a:lnTo>
                  <a:lnTo>
                    <a:pt x="292" y="21"/>
                  </a:lnTo>
                  <a:lnTo>
                    <a:pt x="292" y="21"/>
                  </a:lnTo>
                  <a:lnTo>
                    <a:pt x="294" y="19"/>
                  </a:lnTo>
                  <a:lnTo>
                    <a:pt x="294" y="17"/>
                  </a:lnTo>
                  <a:lnTo>
                    <a:pt x="294" y="14"/>
                  </a:lnTo>
                  <a:lnTo>
                    <a:pt x="292" y="14"/>
                  </a:lnTo>
                  <a:lnTo>
                    <a:pt x="292" y="12"/>
                  </a:lnTo>
                  <a:lnTo>
                    <a:pt x="287" y="14"/>
                  </a:lnTo>
                  <a:lnTo>
                    <a:pt x="285" y="14"/>
                  </a:lnTo>
                  <a:lnTo>
                    <a:pt x="285" y="14"/>
                  </a:lnTo>
                  <a:lnTo>
                    <a:pt x="285" y="12"/>
                  </a:lnTo>
                  <a:lnTo>
                    <a:pt x="285" y="10"/>
                  </a:lnTo>
                  <a:lnTo>
                    <a:pt x="285" y="10"/>
                  </a:lnTo>
                  <a:lnTo>
                    <a:pt x="282" y="7"/>
                  </a:lnTo>
                  <a:lnTo>
                    <a:pt x="282" y="7"/>
                  </a:lnTo>
                  <a:lnTo>
                    <a:pt x="280" y="10"/>
                  </a:lnTo>
                  <a:lnTo>
                    <a:pt x="277" y="10"/>
                  </a:lnTo>
                  <a:lnTo>
                    <a:pt x="275" y="10"/>
                  </a:lnTo>
                  <a:lnTo>
                    <a:pt x="275" y="7"/>
                  </a:lnTo>
                  <a:lnTo>
                    <a:pt x="275" y="5"/>
                  </a:lnTo>
                  <a:lnTo>
                    <a:pt x="273" y="5"/>
                  </a:lnTo>
                  <a:lnTo>
                    <a:pt x="273" y="0"/>
                  </a:lnTo>
                  <a:lnTo>
                    <a:pt x="263" y="0"/>
                  </a:lnTo>
                  <a:lnTo>
                    <a:pt x="261" y="0"/>
                  </a:lnTo>
                  <a:lnTo>
                    <a:pt x="254" y="7"/>
                  </a:lnTo>
                  <a:lnTo>
                    <a:pt x="254" y="10"/>
                  </a:lnTo>
                  <a:lnTo>
                    <a:pt x="254" y="10"/>
                  </a:lnTo>
                  <a:lnTo>
                    <a:pt x="254" y="12"/>
                  </a:lnTo>
                  <a:lnTo>
                    <a:pt x="251" y="14"/>
                  </a:lnTo>
                  <a:lnTo>
                    <a:pt x="249" y="17"/>
                  </a:lnTo>
                  <a:lnTo>
                    <a:pt x="244" y="17"/>
                  </a:lnTo>
                  <a:lnTo>
                    <a:pt x="244" y="19"/>
                  </a:lnTo>
                  <a:lnTo>
                    <a:pt x="242" y="21"/>
                  </a:lnTo>
                  <a:lnTo>
                    <a:pt x="242" y="24"/>
                  </a:lnTo>
                  <a:lnTo>
                    <a:pt x="237" y="24"/>
                  </a:lnTo>
                  <a:lnTo>
                    <a:pt x="235" y="21"/>
                  </a:lnTo>
                  <a:lnTo>
                    <a:pt x="235" y="21"/>
                  </a:lnTo>
                  <a:lnTo>
                    <a:pt x="235" y="19"/>
                  </a:lnTo>
                  <a:lnTo>
                    <a:pt x="235" y="17"/>
                  </a:lnTo>
                  <a:lnTo>
                    <a:pt x="232" y="14"/>
                  </a:lnTo>
                  <a:lnTo>
                    <a:pt x="230" y="14"/>
                  </a:lnTo>
                  <a:lnTo>
                    <a:pt x="228" y="14"/>
                  </a:lnTo>
                  <a:lnTo>
                    <a:pt x="225" y="14"/>
                  </a:lnTo>
                  <a:lnTo>
                    <a:pt x="216" y="14"/>
                  </a:lnTo>
                  <a:lnTo>
                    <a:pt x="197" y="17"/>
                  </a:lnTo>
                  <a:lnTo>
                    <a:pt x="192" y="19"/>
                  </a:lnTo>
                  <a:lnTo>
                    <a:pt x="183" y="21"/>
                  </a:lnTo>
                  <a:lnTo>
                    <a:pt x="180" y="21"/>
                  </a:lnTo>
                  <a:lnTo>
                    <a:pt x="178" y="19"/>
                  </a:lnTo>
                  <a:lnTo>
                    <a:pt x="176" y="19"/>
                  </a:lnTo>
                  <a:lnTo>
                    <a:pt x="173" y="19"/>
                  </a:lnTo>
                  <a:lnTo>
                    <a:pt x="171" y="21"/>
                  </a:lnTo>
                  <a:lnTo>
                    <a:pt x="168" y="21"/>
                  </a:lnTo>
                  <a:lnTo>
                    <a:pt x="168" y="24"/>
                  </a:lnTo>
                  <a:lnTo>
                    <a:pt x="166" y="26"/>
                  </a:lnTo>
                  <a:lnTo>
                    <a:pt x="168" y="26"/>
                  </a:lnTo>
                  <a:lnTo>
                    <a:pt x="168" y="28"/>
                  </a:lnTo>
                  <a:lnTo>
                    <a:pt x="168" y="31"/>
                  </a:lnTo>
                  <a:lnTo>
                    <a:pt x="168" y="33"/>
                  </a:lnTo>
                  <a:lnTo>
                    <a:pt x="161" y="36"/>
                  </a:lnTo>
                  <a:lnTo>
                    <a:pt x="159" y="38"/>
                  </a:lnTo>
                  <a:lnTo>
                    <a:pt x="159" y="38"/>
                  </a:lnTo>
                  <a:lnTo>
                    <a:pt x="154" y="40"/>
                  </a:lnTo>
                  <a:lnTo>
                    <a:pt x="145" y="40"/>
                  </a:lnTo>
                  <a:lnTo>
                    <a:pt x="135" y="40"/>
                  </a:lnTo>
                  <a:lnTo>
                    <a:pt x="131" y="40"/>
                  </a:lnTo>
                  <a:lnTo>
                    <a:pt x="121" y="40"/>
                  </a:lnTo>
                  <a:lnTo>
                    <a:pt x="119" y="40"/>
                  </a:lnTo>
                  <a:lnTo>
                    <a:pt x="116" y="40"/>
                  </a:lnTo>
                  <a:lnTo>
                    <a:pt x="114" y="40"/>
                  </a:lnTo>
                  <a:lnTo>
                    <a:pt x="109" y="36"/>
                  </a:lnTo>
                  <a:lnTo>
                    <a:pt x="107" y="36"/>
                  </a:lnTo>
                  <a:lnTo>
                    <a:pt x="104" y="33"/>
                  </a:lnTo>
                  <a:lnTo>
                    <a:pt x="102" y="36"/>
                  </a:lnTo>
                  <a:lnTo>
                    <a:pt x="102" y="36"/>
                  </a:lnTo>
                  <a:lnTo>
                    <a:pt x="102" y="38"/>
                  </a:lnTo>
                  <a:lnTo>
                    <a:pt x="102" y="38"/>
                  </a:lnTo>
                  <a:lnTo>
                    <a:pt x="109" y="43"/>
                  </a:lnTo>
                  <a:lnTo>
                    <a:pt x="112" y="45"/>
                  </a:lnTo>
                  <a:lnTo>
                    <a:pt x="114" y="50"/>
                  </a:lnTo>
                  <a:lnTo>
                    <a:pt x="114" y="52"/>
                  </a:lnTo>
                  <a:lnTo>
                    <a:pt x="119" y="55"/>
                  </a:lnTo>
                  <a:lnTo>
                    <a:pt x="121" y="59"/>
                  </a:lnTo>
                  <a:lnTo>
                    <a:pt x="121" y="59"/>
                  </a:lnTo>
                  <a:lnTo>
                    <a:pt x="121" y="66"/>
                  </a:lnTo>
                  <a:lnTo>
                    <a:pt x="123" y="69"/>
                  </a:lnTo>
                  <a:lnTo>
                    <a:pt x="126" y="71"/>
                  </a:lnTo>
                  <a:lnTo>
                    <a:pt x="126" y="74"/>
                  </a:lnTo>
                  <a:lnTo>
                    <a:pt x="135" y="81"/>
                  </a:lnTo>
                  <a:lnTo>
                    <a:pt x="140" y="83"/>
                  </a:lnTo>
                  <a:lnTo>
                    <a:pt x="140" y="85"/>
                  </a:lnTo>
                  <a:lnTo>
                    <a:pt x="142" y="88"/>
                  </a:lnTo>
                  <a:lnTo>
                    <a:pt x="142" y="88"/>
                  </a:lnTo>
                  <a:lnTo>
                    <a:pt x="140" y="90"/>
                  </a:lnTo>
                  <a:lnTo>
                    <a:pt x="140" y="92"/>
                  </a:lnTo>
                  <a:lnTo>
                    <a:pt x="140" y="95"/>
                  </a:lnTo>
                  <a:lnTo>
                    <a:pt x="140" y="100"/>
                  </a:lnTo>
                  <a:lnTo>
                    <a:pt x="145" y="107"/>
                  </a:lnTo>
                  <a:lnTo>
                    <a:pt x="149" y="116"/>
                  </a:lnTo>
                  <a:lnTo>
                    <a:pt x="149" y="119"/>
                  </a:lnTo>
                  <a:lnTo>
                    <a:pt x="152" y="121"/>
                  </a:lnTo>
                  <a:lnTo>
                    <a:pt x="152" y="121"/>
                  </a:lnTo>
                  <a:lnTo>
                    <a:pt x="152" y="123"/>
                  </a:lnTo>
                  <a:lnTo>
                    <a:pt x="152" y="126"/>
                  </a:lnTo>
                  <a:lnTo>
                    <a:pt x="152" y="128"/>
                  </a:lnTo>
                  <a:lnTo>
                    <a:pt x="154" y="130"/>
                  </a:lnTo>
                  <a:lnTo>
                    <a:pt x="154" y="133"/>
                  </a:lnTo>
                  <a:lnTo>
                    <a:pt x="157" y="135"/>
                  </a:lnTo>
                  <a:lnTo>
                    <a:pt x="157" y="140"/>
                  </a:lnTo>
                  <a:lnTo>
                    <a:pt x="157" y="147"/>
                  </a:lnTo>
                  <a:lnTo>
                    <a:pt x="157" y="149"/>
                  </a:lnTo>
                  <a:lnTo>
                    <a:pt x="157" y="149"/>
                  </a:lnTo>
                  <a:lnTo>
                    <a:pt x="157" y="152"/>
                  </a:lnTo>
                  <a:lnTo>
                    <a:pt x="154" y="152"/>
                  </a:lnTo>
                  <a:lnTo>
                    <a:pt x="154" y="154"/>
                  </a:lnTo>
                  <a:lnTo>
                    <a:pt x="154" y="156"/>
                  </a:lnTo>
                  <a:lnTo>
                    <a:pt x="157" y="171"/>
                  </a:lnTo>
                  <a:lnTo>
                    <a:pt x="157" y="171"/>
                  </a:lnTo>
                  <a:lnTo>
                    <a:pt x="157" y="173"/>
                  </a:lnTo>
                  <a:lnTo>
                    <a:pt x="154" y="175"/>
                  </a:lnTo>
                  <a:lnTo>
                    <a:pt x="154" y="178"/>
                  </a:lnTo>
                  <a:lnTo>
                    <a:pt x="154" y="183"/>
                  </a:lnTo>
                  <a:lnTo>
                    <a:pt x="157" y="183"/>
                  </a:lnTo>
                  <a:lnTo>
                    <a:pt x="157" y="183"/>
                  </a:lnTo>
                  <a:lnTo>
                    <a:pt x="159" y="183"/>
                  </a:lnTo>
                  <a:lnTo>
                    <a:pt x="159" y="183"/>
                  </a:lnTo>
                  <a:lnTo>
                    <a:pt x="166" y="187"/>
                  </a:lnTo>
                  <a:lnTo>
                    <a:pt x="166" y="190"/>
                  </a:lnTo>
                  <a:lnTo>
                    <a:pt x="168" y="192"/>
                  </a:lnTo>
                  <a:lnTo>
                    <a:pt x="166" y="194"/>
                  </a:lnTo>
                  <a:lnTo>
                    <a:pt x="166" y="194"/>
                  </a:lnTo>
                  <a:lnTo>
                    <a:pt x="164" y="194"/>
                  </a:lnTo>
                  <a:lnTo>
                    <a:pt x="164" y="194"/>
                  </a:lnTo>
                  <a:lnTo>
                    <a:pt x="164" y="194"/>
                  </a:lnTo>
                  <a:lnTo>
                    <a:pt x="161" y="194"/>
                  </a:lnTo>
                  <a:lnTo>
                    <a:pt x="159" y="194"/>
                  </a:lnTo>
                  <a:lnTo>
                    <a:pt x="159" y="197"/>
                  </a:lnTo>
                  <a:lnTo>
                    <a:pt x="154" y="201"/>
                  </a:lnTo>
                  <a:lnTo>
                    <a:pt x="152" y="201"/>
                  </a:lnTo>
                  <a:lnTo>
                    <a:pt x="152" y="201"/>
                  </a:lnTo>
                  <a:lnTo>
                    <a:pt x="145" y="201"/>
                  </a:lnTo>
                  <a:lnTo>
                    <a:pt x="145" y="204"/>
                  </a:lnTo>
                  <a:lnTo>
                    <a:pt x="140" y="206"/>
                  </a:lnTo>
                  <a:lnTo>
                    <a:pt x="138" y="206"/>
                  </a:lnTo>
                  <a:lnTo>
                    <a:pt x="135" y="209"/>
                  </a:lnTo>
                  <a:lnTo>
                    <a:pt x="133" y="209"/>
                  </a:lnTo>
                  <a:lnTo>
                    <a:pt x="123" y="201"/>
                  </a:lnTo>
                  <a:lnTo>
                    <a:pt x="119" y="199"/>
                  </a:lnTo>
                  <a:lnTo>
                    <a:pt x="116" y="201"/>
                  </a:lnTo>
                  <a:lnTo>
                    <a:pt x="114" y="201"/>
                  </a:lnTo>
                  <a:lnTo>
                    <a:pt x="112" y="201"/>
                  </a:lnTo>
                  <a:lnTo>
                    <a:pt x="107" y="201"/>
                  </a:lnTo>
                  <a:lnTo>
                    <a:pt x="104" y="204"/>
                  </a:lnTo>
                  <a:lnTo>
                    <a:pt x="102" y="204"/>
                  </a:lnTo>
                  <a:lnTo>
                    <a:pt x="100" y="204"/>
                  </a:lnTo>
                  <a:lnTo>
                    <a:pt x="97" y="204"/>
                  </a:lnTo>
                  <a:lnTo>
                    <a:pt x="97" y="201"/>
                  </a:lnTo>
                  <a:lnTo>
                    <a:pt x="97" y="199"/>
                  </a:lnTo>
                  <a:lnTo>
                    <a:pt x="100" y="199"/>
                  </a:lnTo>
                  <a:lnTo>
                    <a:pt x="100" y="197"/>
                  </a:lnTo>
                  <a:lnTo>
                    <a:pt x="100" y="197"/>
                  </a:lnTo>
                  <a:lnTo>
                    <a:pt x="100" y="194"/>
                  </a:lnTo>
                  <a:lnTo>
                    <a:pt x="97" y="194"/>
                  </a:lnTo>
                  <a:lnTo>
                    <a:pt x="95" y="194"/>
                  </a:lnTo>
                  <a:lnTo>
                    <a:pt x="93" y="194"/>
                  </a:lnTo>
                  <a:lnTo>
                    <a:pt x="90" y="197"/>
                  </a:lnTo>
                  <a:lnTo>
                    <a:pt x="81" y="199"/>
                  </a:lnTo>
                  <a:lnTo>
                    <a:pt x="78" y="199"/>
                  </a:lnTo>
                  <a:lnTo>
                    <a:pt x="76" y="199"/>
                  </a:lnTo>
                  <a:lnTo>
                    <a:pt x="74" y="204"/>
                  </a:lnTo>
                  <a:lnTo>
                    <a:pt x="74" y="206"/>
                  </a:lnTo>
                  <a:lnTo>
                    <a:pt x="74" y="209"/>
                  </a:lnTo>
                  <a:lnTo>
                    <a:pt x="76" y="211"/>
                  </a:lnTo>
                  <a:lnTo>
                    <a:pt x="76" y="213"/>
                  </a:lnTo>
                  <a:lnTo>
                    <a:pt x="76" y="216"/>
                  </a:lnTo>
                  <a:lnTo>
                    <a:pt x="74" y="218"/>
                  </a:lnTo>
                  <a:lnTo>
                    <a:pt x="64" y="225"/>
                  </a:lnTo>
                  <a:lnTo>
                    <a:pt x="62" y="228"/>
                  </a:lnTo>
                  <a:lnTo>
                    <a:pt x="62" y="232"/>
                  </a:lnTo>
                  <a:lnTo>
                    <a:pt x="62" y="235"/>
                  </a:lnTo>
                  <a:lnTo>
                    <a:pt x="59" y="237"/>
                  </a:lnTo>
                  <a:lnTo>
                    <a:pt x="57" y="239"/>
                  </a:lnTo>
                  <a:lnTo>
                    <a:pt x="57" y="242"/>
                  </a:lnTo>
                  <a:lnTo>
                    <a:pt x="59" y="242"/>
                  </a:lnTo>
                  <a:lnTo>
                    <a:pt x="62" y="242"/>
                  </a:lnTo>
                  <a:lnTo>
                    <a:pt x="62" y="242"/>
                  </a:lnTo>
                  <a:lnTo>
                    <a:pt x="64" y="244"/>
                  </a:lnTo>
                  <a:lnTo>
                    <a:pt x="67" y="244"/>
                  </a:lnTo>
                  <a:lnTo>
                    <a:pt x="69" y="244"/>
                  </a:lnTo>
                  <a:lnTo>
                    <a:pt x="69" y="244"/>
                  </a:lnTo>
                  <a:lnTo>
                    <a:pt x="69" y="244"/>
                  </a:lnTo>
                  <a:lnTo>
                    <a:pt x="69" y="246"/>
                  </a:lnTo>
                  <a:lnTo>
                    <a:pt x="69" y="246"/>
                  </a:lnTo>
                  <a:lnTo>
                    <a:pt x="69" y="246"/>
                  </a:lnTo>
                  <a:lnTo>
                    <a:pt x="74" y="249"/>
                  </a:lnTo>
                  <a:lnTo>
                    <a:pt x="71" y="251"/>
                  </a:lnTo>
                  <a:lnTo>
                    <a:pt x="71" y="254"/>
                  </a:lnTo>
                  <a:lnTo>
                    <a:pt x="74" y="254"/>
                  </a:lnTo>
                  <a:lnTo>
                    <a:pt x="74" y="256"/>
                  </a:lnTo>
                  <a:lnTo>
                    <a:pt x="74" y="256"/>
                  </a:lnTo>
                  <a:lnTo>
                    <a:pt x="76" y="256"/>
                  </a:lnTo>
                  <a:lnTo>
                    <a:pt x="76" y="256"/>
                  </a:lnTo>
                  <a:lnTo>
                    <a:pt x="78" y="258"/>
                  </a:lnTo>
                  <a:lnTo>
                    <a:pt x="78" y="258"/>
                  </a:lnTo>
                  <a:lnTo>
                    <a:pt x="78" y="263"/>
                  </a:lnTo>
                  <a:lnTo>
                    <a:pt x="78" y="265"/>
                  </a:lnTo>
                  <a:lnTo>
                    <a:pt x="78" y="268"/>
                  </a:lnTo>
                  <a:lnTo>
                    <a:pt x="83" y="268"/>
                  </a:lnTo>
                  <a:lnTo>
                    <a:pt x="83" y="270"/>
                  </a:lnTo>
                  <a:lnTo>
                    <a:pt x="86" y="270"/>
                  </a:lnTo>
                  <a:lnTo>
                    <a:pt x="86" y="273"/>
                  </a:lnTo>
                  <a:lnTo>
                    <a:pt x="86" y="273"/>
                  </a:lnTo>
                  <a:lnTo>
                    <a:pt x="83" y="277"/>
                  </a:lnTo>
                  <a:lnTo>
                    <a:pt x="81" y="280"/>
                  </a:lnTo>
                  <a:lnTo>
                    <a:pt x="78" y="280"/>
                  </a:lnTo>
                  <a:lnTo>
                    <a:pt x="74" y="277"/>
                  </a:lnTo>
                  <a:lnTo>
                    <a:pt x="76" y="284"/>
                  </a:lnTo>
                  <a:lnTo>
                    <a:pt x="78" y="287"/>
                  </a:lnTo>
                  <a:lnTo>
                    <a:pt x="81" y="289"/>
                  </a:lnTo>
                  <a:lnTo>
                    <a:pt x="81" y="289"/>
                  </a:lnTo>
                  <a:lnTo>
                    <a:pt x="78" y="292"/>
                  </a:lnTo>
                  <a:lnTo>
                    <a:pt x="78" y="292"/>
                  </a:lnTo>
                  <a:lnTo>
                    <a:pt x="78" y="294"/>
                  </a:lnTo>
                  <a:lnTo>
                    <a:pt x="81" y="296"/>
                  </a:lnTo>
                  <a:lnTo>
                    <a:pt x="81" y="299"/>
                  </a:lnTo>
                  <a:lnTo>
                    <a:pt x="81" y="301"/>
                  </a:lnTo>
                  <a:lnTo>
                    <a:pt x="81" y="303"/>
                  </a:lnTo>
                  <a:lnTo>
                    <a:pt x="81" y="303"/>
                  </a:lnTo>
                  <a:lnTo>
                    <a:pt x="78" y="303"/>
                  </a:lnTo>
                  <a:lnTo>
                    <a:pt x="76" y="303"/>
                  </a:lnTo>
                  <a:lnTo>
                    <a:pt x="74" y="306"/>
                  </a:lnTo>
                  <a:lnTo>
                    <a:pt x="74" y="308"/>
                  </a:lnTo>
                  <a:lnTo>
                    <a:pt x="71" y="308"/>
                  </a:lnTo>
                  <a:lnTo>
                    <a:pt x="71" y="310"/>
                  </a:lnTo>
                  <a:lnTo>
                    <a:pt x="69" y="310"/>
                  </a:lnTo>
                  <a:lnTo>
                    <a:pt x="69" y="313"/>
                  </a:lnTo>
                  <a:lnTo>
                    <a:pt x="69" y="315"/>
                  </a:lnTo>
                  <a:lnTo>
                    <a:pt x="71" y="318"/>
                  </a:lnTo>
                  <a:lnTo>
                    <a:pt x="71" y="322"/>
                  </a:lnTo>
                  <a:lnTo>
                    <a:pt x="71" y="325"/>
                  </a:lnTo>
                  <a:lnTo>
                    <a:pt x="71" y="327"/>
                  </a:lnTo>
                  <a:lnTo>
                    <a:pt x="76" y="332"/>
                  </a:lnTo>
                  <a:lnTo>
                    <a:pt x="93" y="344"/>
                  </a:lnTo>
                  <a:lnTo>
                    <a:pt x="95" y="348"/>
                  </a:lnTo>
                  <a:lnTo>
                    <a:pt x="83" y="344"/>
                  </a:lnTo>
                  <a:lnTo>
                    <a:pt x="81" y="341"/>
                  </a:lnTo>
                  <a:lnTo>
                    <a:pt x="81" y="339"/>
                  </a:lnTo>
                  <a:lnTo>
                    <a:pt x="69" y="327"/>
                  </a:lnTo>
                  <a:lnTo>
                    <a:pt x="67" y="327"/>
                  </a:lnTo>
                  <a:lnTo>
                    <a:pt x="55" y="329"/>
                  </a:lnTo>
                  <a:lnTo>
                    <a:pt x="55" y="334"/>
                  </a:lnTo>
                  <a:lnTo>
                    <a:pt x="52" y="351"/>
                  </a:lnTo>
                  <a:lnTo>
                    <a:pt x="55" y="351"/>
                  </a:lnTo>
                  <a:lnTo>
                    <a:pt x="62" y="351"/>
                  </a:lnTo>
                  <a:lnTo>
                    <a:pt x="64" y="353"/>
                  </a:lnTo>
                  <a:lnTo>
                    <a:pt x="67" y="355"/>
                  </a:lnTo>
                  <a:lnTo>
                    <a:pt x="69" y="358"/>
                  </a:lnTo>
                  <a:lnTo>
                    <a:pt x="71" y="360"/>
                  </a:lnTo>
                  <a:lnTo>
                    <a:pt x="74" y="360"/>
                  </a:lnTo>
                  <a:lnTo>
                    <a:pt x="78" y="363"/>
                  </a:lnTo>
                  <a:lnTo>
                    <a:pt x="88" y="372"/>
                  </a:lnTo>
                  <a:lnTo>
                    <a:pt x="93" y="372"/>
                  </a:lnTo>
                  <a:lnTo>
                    <a:pt x="95" y="374"/>
                  </a:lnTo>
                  <a:lnTo>
                    <a:pt x="95" y="379"/>
                  </a:lnTo>
                  <a:lnTo>
                    <a:pt x="95" y="379"/>
                  </a:lnTo>
                  <a:lnTo>
                    <a:pt x="119" y="396"/>
                  </a:lnTo>
                  <a:lnTo>
                    <a:pt x="128" y="405"/>
                  </a:lnTo>
                  <a:lnTo>
                    <a:pt x="131" y="412"/>
                  </a:lnTo>
                  <a:lnTo>
                    <a:pt x="135" y="419"/>
                  </a:lnTo>
                  <a:lnTo>
                    <a:pt x="140" y="434"/>
                  </a:lnTo>
                  <a:lnTo>
                    <a:pt x="142" y="443"/>
                  </a:lnTo>
                  <a:lnTo>
                    <a:pt x="142" y="443"/>
                  </a:lnTo>
                  <a:lnTo>
                    <a:pt x="142" y="443"/>
                  </a:lnTo>
                  <a:lnTo>
                    <a:pt x="149" y="443"/>
                  </a:lnTo>
                  <a:lnTo>
                    <a:pt x="154" y="443"/>
                  </a:lnTo>
                  <a:lnTo>
                    <a:pt x="157" y="443"/>
                  </a:lnTo>
                  <a:lnTo>
                    <a:pt x="157" y="443"/>
                  </a:lnTo>
                  <a:lnTo>
                    <a:pt x="159" y="441"/>
                  </a:lnTo>
                  <a:lnTo>
                    <a:pt x="159" y="441"/>
                  </a:lnTo>
                  <a:lnTo>
                    <a:pt x="159" y="438"/>
                  </a:lnTo>
                  <a:lnTo>
                    <a:pt x="161" y="438"/>
                  </a:lnTo>
                  <a:lnTo>
                    <a:pt x="161" y="436"/>
                  </a:lnTo>
                  <a:lnTo>
                    <a:pt x="164" y="436"/>
                  </a:lnTo>
                  <a:lnTo>
                    <a:pt x="164" y="438"/>
                  </a:lnTo>
                  <a:lnTo>
                    <a:pt x="166" y="441"/>
                  </a:lnTo>
                  <a:lnTo>
                    <a:pt x="166" y="441"/>
                  </a:lnTo>
                  <a:lnTo>
                    <a:pt x="166" y="446"/>
                  </a:lnTo>
                  <a:lnTo>
                    <a:pt x="168" y="448"/>
                  </a:lnTo>
                  <a:lnTo>
                    <a:pt x="168" y="450"/>
                  </a:lnTo>
                  <a:lnTo>
                    <a:pt x="173" y="450"/>
                  </a:lnTo>
                  <a:lnTo>
                    <a:pt x="176" y="450"/>
                  </a:lnTo>
                  <a:lnTo>
                    <a:pt x="178" y="450"/>
                  </a:lnTo>
                  <a:lnTo>
                    <a:pt x="180" y="450"/>
                  </a:lnTo>
                  <a:lnTo>
                    <a:pt x="183" y="453"/>
                  </a:lnTo>
                  <a:lnTo>
                    <a:pt x="187" y="455"/>
                  </a:lnTo>
                  <a:lnTo>
                    <a:pt x="190" y="457"/>
                  </a:lnTo>
                  <a:lnTo>
                    <a:pt x="190" y="460"/>
                  </a:lnTo>
                  <a:lnTo>
                    <a:pt x="190" y="462"/>
                  </a:lnTo>
                  <a:lnTo>
                    <a:pt x="190" y="467"/>
                  </a:lnTo>
                  <a:lnTo>
                    <a:pt x="190" y="467"/>
                  </a:lnTo>
                  <a:lnTo>
                    <a:pt x="190" y="469"/>
                  </a:lnTo>
                  <a:lnTo>
                    <a:pt x="190" y="472"/>
                  </a:lnTo>
                  <a:lnTo>
                    <a:pt x="190" y="472"/>
                  </a:lnTo>
                  <a:lnTo>
                    <a:pt x="192" y="474"/>
                  </a:lnTo>
                  <a:lnTo>
                    <a:pt x="195" y="479"/>
                  </a:lnTo>
                  <a:lnTo>
                    <a:pt x="195" y="479"/>
                  </a:lnTo>
                  <a:lnTo>
                    <a:pt x="197" y="481"/>
                  </a:lnTo>
                  <a:lnTo>
                    <a:pt x="197" y="481"/>
                  </a:lnTo>
                  <a:lnTo>
                    <a:pt x="202" y="479"/>
                  </a:lnTo>
                  <a:lnTo>
                    <a:pt x="204" y="479"/>
                  </a:lnTo>
                  <a:lnTo>
                    <a:pt x="209" y="483"/>
                  </a:lnTo>
                  <a:lnTo>
                    <a:pt x="211" y="483"/>
                  </a:lnTo>
                  <a:lnTo>
                    <a:pt x="213" y="486"/>
                  </a:lnTo>
                  <a:lnTo>
                    <a:pt x="216" y="486"/>
                  </a:lnTo>
                  <a:lnTo>
                    <a:pt x="218" y="491"/>
                  </a:lnTo>
                  <a:lnTo>
                    <a:pt x="221" y="491"/>
                  </a:lnTo>
                  <a:lnTo>
                    <a:pt x="223" y="493"/>
                  </a:lnTo>
                  <a:lnTo>
                    <a:pt x="232" y="495"/>
                  </a:lnTo>
                  <a:lnTo>
                    <a:pt x="235" y="495"/>
                  </a:lnTo>
                  <a:lnTo>
                    <a:pt x="237" y="493"/>
                  </a:lnTo>
                  <a:lnTo>
                    <a:pt x="244" y="491"/>
                  </a:lnTo>
                  <a:lnTo>
                    <a:pt x="247" y="491"/>
                  </a:lnTo>
                  <a:lnTo>
                    <a:pt x="251" y="493"/>
                  </a:lnTo>
                  <a:lnTo>
                    <a:pt x="256" y="491"/>
                  </a:lnTo>
                  <a:lnTo>
                    <a:pt x="259" y="486"/>
                  </a:lnTo>
                  <a:lnTo>
                    <a:pt x="259" y="483"/>
                  </a:lnTo>
                  <a:lnTo>
                    <a:pt x="261" y="483"/>
                  </a:lnTo>
                  <a:lnTo>
                    <a:pt x="261" y="481"/>
                  </a:lnTo>
                  <a:lnTo>
                    <a:pt x="259" y="479"/>
                  </a:lnTo>
                  <a:lnTo>
                    <a:pt x="259" y="479"/>
                  </a:lnTo>
                  <a:lnTo>
                    <a:pt x="259" y="476"/>
                  </a:lnTo>
                  <a:lnTo>
                    <a:pt x="261" y="474"/>
                  </a:lnTo>
                  <a:lnTo>
                    <a:pt x="261" y="474"/>
                  </a:lnTo>
                  <a:lnTo>
                    <a:pt x="273" y="467"/>
                  </a:lnTo>
                  <a:lnTo>
                    <a:pt x="275" y="467"/>
                  </a:lnTo>
                  <a:lnTo>
                    <a:pt x="275" y="467"/>
                  </a:lnTo>
                  <a:lnTo>
                    <a:pt x="277" y="467"/>
                  </a:lnTo>
                  <a:lnTo>
                    <a:pt x="280" y="467"/>
                  </a:lnTo>
                  <a:lnTo>
                    <a:pt x="282" y="469"/>
                  </a:lnTo>
                  <a:lnTo>
                    <a:pt x="282" y="467"/>
                  </a:lnTo>
                  <a:lnTo>
                    <a:pt x="285" y="467"/>
                  </a:lnTo>
                  <a:lnTo>
                    <a:pt x="287" y="467"/>
                  </a:lnTo>
                  <a:lnTo>
                    <a:pt x="287" y="464"/>
                  </a:lnTo>
                  <a:lnTo>
                    <a:pt x="289" y="460"/>
                  </a:lnTo>
                  <a:lnTo>
                    <a:pt x="289" y="460"/>
                  </a:lnTo>
                  <a:lnTo>
                    <a:pt x="289" y="457"/>
                  </a:lnTo>
                  <a:lnTo>
                    <a:pt x="292" y="457"/>
                  </a:lnTo>
                  <a:lnTo>
                    <a:pt x="294" y="455"/>
                  </a:lnTo>
                  <a:lnTo>
                    <a:pt x="296" y="455"/>
                  </a:lnTo>
                  <a:lnTo>
                    <a:pt x="301" y="453"/>
                  </a:lnTo>
                  <a:lnTo>
                    <a:pt x="304" y="450"/>
                  </a:lnTo>
                  <a:lnTo>
                    <a:pt x="304" y="446"/>
                  </a:lnTo>
                  <a:lnTo>
                    <a:pt x="304" y="446"/>
                  </a:lnTo>
                  <a:lnTo>
                    <a:pt x="304" y="438"/>
                  </a:lnTo>
                  <a:lnTo>
                    <a:pt x="304" y="436"/>
                  </a:lnTo>
                  <a:lnTo>
                    <a:pt x="304" y="431"/>
                  </a:lnTo>
                  <a:lnTo>
                    <a:pt x="306" y="424"/>
                  </a:lnTo>
                  <a:lnTo>
                    <a:pt x="306" y="419"/>
                  </a:lnTo>
                  <a:lnTo>
                    <a:pt x="308" y="419"/>
                  </a:lnTo>
                  <a:lnTo>
                    <a:pt x="308" y="417"/>
                  </a:lnTo>
                  <a:lnTo>
                    <a:pt x="325" y="405"/>
                  </a:lnTo>
                  <a:lnTo>
                    <a:pt x="330" y="403"/>
                  </a:lnTo>
                  <a:lnTo>
                    <a:pt x="330" y="403"/>
                  </a:lnTo>
                  <a:lnTo>
                    <a:pt x="332" y="405"/>
                  </a:lnTo>
                  <a:lnTo>
                    <a:pt x="334" y="403"/>
                  </a:lnTo>
                  <a:lnTo>
                    <a:pt x="334" y="400"/>
                  </a:lnTo>
                  <a:lnTo>
                    <a:pt x="339" y="391"/>
                  </a:lnTo>
                  <a:lnTo>
                    <a:pt x="344" y="386"/>
                  </a:lnTo>
                  <a:lnTo>
                    <a:pt x="346" y="384"/>
                  </a:lnTo>
                  <a:lnTo>
                    <a:pt x="346" y="382"/>
                  </a:lnTo>
                  <a:lnTo>
                    <a:pt x="346" y="379"/>
                  </a:lnTo>
                  <a:lnTo>
                    <a:pt x="346" y="377"/>
                  </a:lnTo>
                  <a:lnTo>
                    <a:pt x="346" y="372"/>
                  </a:lnTo>
                  <a:lnTo>
                    <a:pt x="346" y="370"/>
                  </a:lnTo>
                  <a:lnTo>
                    <a:pt x="346" y="367"/>
                  </a:lnTo>
                  <a:lnTo>
                    <a:pt x="349" y="367"/>
                  </a:lnTo>
                  <a:lnTo>
                    <a:pt x="351" y="367"/>
                  </a:lnTo>
                  <a:lnTo>
                    <a:pt x="351" y="367"/>
                  </a:lnTo>
                  <a:lnTo>
                    <a:pt x="353" y="367"/>
                  </a:lnTo>
                  <a:lnTo>
                    <a:pt x="356" y="365"/>
                  </a:lnTo>
                  <a:lnTo>
                    <a:pt x="358" y="360"/>
                  </a:lnTo>
                  <a:lnTo>
                    <a:pt x="360" y="355"/>
                  </a:lnTo>
                  <a:lnTo>
                    <a:pt x="368" y="351"/>
                  </a:lnTo>
                  <a:lnTo>
                    <a:pt x="370" y="341"/>
                  </a:lnTo>
                  <a:lnTo>
                    <a:pt x="372" y="339"/>
                  </a:lnTo>
                  <a:lnTo>
                    <a:pt x="375" y="337"/>
                  </a:lnTo>
                  <a:lnTo>
                    <a:pt x="377" y="334"/>
                  </a:lnTo>
                  <a:lnTo>
                    <a:pt x="379" y="332"/>
                  </a:lnTo>
                  <a:lnTo>
                    <a:pt x="379" y="329"/>
                  </a:lnTo>
                  <a:lnTo>
                    <a:pt x="382" y="329"/>
                  </a:lnTo>
                  <a:lnTo>
                    <a:pt x="382" y="327"/>
                  </a:lnTo>
                  <a:lnTo>
                    <a:pt x="384" y="329"/>
                  </a:lnTo>
                  <a:lnTo>
                    <a:pt x="387" y="329"/>
                  </a:lnTo>
                  <a:lnTo>
                    <a:pt x="391" y="329"/>
                  </a:lnTo>
                  <a:lnTo>
                    <a:pt x="391" y="329"/>
                  </a:lnTo>
                  <a:lnTo>
                    <a:pt x="391" y="327"/>
                  </a:lnTo>
                  <a:lnTo>
                    <a:pt x="394" y="327"/>
                  </a:lnTo>
                  <a:lnTo>
                    <a:pt x="394" y="322"/>
                  </a:lnTo>
                  <a:lnTo>
                    <a:pt x="394" y="313"/>
                  </a:lnTo>
                  <a:lnTo>
                    <a:pt x="394" y="310"/>
                  </a:lnTo>
                  <a:lnTo>
                    <a:pt x="396" y="308"/>
                  </a:lnTo>
                  <a:lnTo>
                    <a:pt x="396" y="308"/>
                  </a:lnTo>
                  <a:lnTo>
                    <a:pt x="396" y="306"/>
                  </a:lnTo>
                  <a:lnTo>
                    <a:pt x="396" y="301"/>
                  </a:lnTo>
                  <a:lnTo>
                    <a:pt x="396" y="299"/>
                  </a:lnTo>
                  <a:lnTo>
                    <a:pt x="398" y="299"/>
                  </a:lnTo>
                  <a:lnTo>
                    <a:pt x="398" y="299"/>
                  </a:lnTo>
                  <a:lnTo>
                    <a:pt x="403" y="299"/>
                  </a:lnTo>
                  <a:lnTo>
                    <a:pt x="403" y="299"/>
                  </a:lnTo>
                  <a:lnTo>
                    <a:pt x="405" y="299"/>
                  </a:lnTo>
                  <a:lnTo>
                    <a:pt x="408" y="296"/>
                  </a:lnTo>
                  <a:lnTo>
                    <a:pt x="410" y="296"/>
                  </a:lnTo>
                  <a:lnTo>
                    <a:pt x="413" y="294"/>
                  </a:lnTo>
                  <a:lnTo>
                    <a:pt x="415" y="292"/>
                  </a:lnTo>
                  <a:lnTo>
                    <a:pt x="415" y="289"/>
                  </a:lnTo>
                  <a:lnTo>
                    <a:pt x="415" y="287"/>
                  </a:lnTo>
                  <a:lnTo>
                    <a:pt x="410" y="277"/>
                  </a:lnTo>
                  <a:lnTo>
                    <a:pt x="410" y="277"/>
                  </a:lnTo>
                  <a:lnTo>
                    <a:pt x="408" y="275"/>
                  </a:lnTo>
                  <a:lnTo>
                    <a:pt x="408" y="275"/>
                  </a:lnTo>
                  <a:lnTo>
                    <a:pt x="405" y="277"/>
                  </a:lnTo>
                  <a:lnTo>
                    <a:pt x="403" y="277"/>
                  </a:lnTo>
                  <a:lnTo>
                    <a:pt x="403" y="275"/>
                  </a:lnTo>
                  <a:lnTo>
                    <a:pt x="396" y="268"/>
                  </a:lnTo>
                  <a:lnTo>
                    <a:pt x="396" y="265"/>
                  </a:lnTo>
                  <a:lnTo>
                    <a:pt x="396" y="265"/>
                  </a:lnTo>
                  <a:lnTo>
                    <a:pt x="396" y="263"/>
                  </a:lnTo>
                  <a:lnTo>
                    <a:pt x="396" y="261"/>
                  </a:lnTo>
                  <a:lnTo>
                    <a:pt x="396" y="258"/>
                  </a:lnTo>
                  <a:lnTo>
                    <a:pt x="396" y="256"/>
                  </a:lnTo>
                  <a:lnTo>
                    <a:pt x="396" y="256"/>
                  </a:lnTo>
                  <a:lnTo>
                    <a:pt x="394" y="249"/>
                  </a:lnTo>
                  <a:lnTo>
                    <a:pt x="398" y="249"/>
                  </a:lnTo>
                  <a:lnTo>
                    <a:pt x="398" y="249"/>
                  </a:lnTo>
                  <a:lnTo>
                    <a:pt x="398" y="246"/>
                  </a:lnTo>
                  <a:lnTo>
                    <a:pt x="398" y="237"/>
                  </a:lnTo>
                  <a:lnTo>
                    <a:pt x="396" y="237"/>
                  </a:lnTo>
                  <a:lnTo>
                    <a:pt x="396" y="235"/>
                  </a:lnTo>
                  <a:lnTo>
                    <a:pt x="394" y="232"/>
                  </a:lnTo>
                  <a:lnTo>
                    <a:pt x="394" y="228"/>
                  </a:lnTo>
                  <a:lnTo>
                    <a:pt x="394" y="225"/>
                  </a:lnTo>
                  <a:lnTo>
                    <a:pt x="396" y="225"/>
                  </a:lnTo>
                  <a:lnTo>
                    <a:pt x="398" y="225"/>
                  </a:lnTo>
                  <a:lnTo>
                    <a:pt x="401" y="225"/>
                  </a:lnTo>
                  <a:lnTo>
                    <a:pt x="401" y="223"/>
                  </a:lnTo>
                  <a:lnTo>
                    <a:pt x="405" y="218"/>
                  </a:lnTo>
                  <a:lnTo>
                    <a:pt x="410" y="216"/>
                  </a:lnTo>
                  <a:lnTo>
                    <a:pt x="413" y="213"/>
                  </a:lnTo>
                  <a:lnTo>
                    <a:pt x="413" y="213"/>
                  </a:lnTo>
                  <a:lnTo>
                    <a:pt x="422" y="213"/>
                  </a:lnTo>
                  <a:lnTo>
                    <a:pt x="424" y="213"/>
                  </a:lnTo>
                  <a:lnTo>
                    <a:pt x="427" y="213"/>
                  </a:lnTo>
                  <a:lnTo>
                    <a:pt x="427" y="211"/>
                  </a:lnTo>
                  <a:lnTo>
                    <a:pt x="427" y="211"/>
                  </a:lnTo>
                  <a:lnTo>
                    <a:pt x="427" y="209"/>
                  </a:lnTo>
                  <a:lnTo>
                    <a:pt x="427" y="206"/>
                  </a:lnTo>
                  <a:lnTo>
                    <a:pt x="429" y="206"/>
                  </a:lnTo>
                  <a:lnTo>
                    <a:pt x="432" y="204"/>
                  </a:lnTo>
                  <a:lnTo>
                    <a:pt x="432" y="201"/>
                  </a:lnTo>
                  <a:lnTo>
                    <a:pt x="434" y="197"/>
                  </a:lnTo>
                  <a:lnTo>
                    <a:pt x="436" y="194"/>
                  </a:lnTo>
                  <a:lnTo>
                    <a:pt x="439" y="194"/>
                  </a:lnTo>
                  <a:lnTo>
                    <a:pt x="439" y="194"/>
                  </a:lnTo>
                  <a:lnTo>
                    <a:pt x="441" y="192"/>
                  </a:lnTo>
                  <a:lnTo>
                    <a:pt x="443" y="192"/>
                  </a:lnTo>
                  <a:lnTo>
                    <a:pt x="443" y="194"/>
                  </a:lnTo>
                  <a:lnTo>
                    <a:pt x="446" y="194"/>
                  </a:lnTo>
                  <a:lnTo>
                    <a:pt x="448" y="192"/>
                  </a:lnTo>
                  <a:lnTo>
                    <a:pt x="455" y="187"/>
                  </a:lnTo>
                  <a:lnTo>
                    <a:pt x="458" y="187"/>
                  </a:lnTo>
                  <a:lnTo>
                    <a:pt x="460" y="178"/>
                  </a:lnTo>
                  <a:lnTo>
                    <a:pt x="458" y="175"/>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9"/>
            <p:cNvSpPr>
              <a:spLocks/>
            </p:cNvSpPr>
            <p:nvPr/>
          </p:nvSpPr>
          <p:spPr bwMode="auto">
            <a:xfrm>
              <a:off x="3698" y="1172"/>
              <a:ext cx="481" cy="393"/>
            </a:xfrm>
            <a:custGeom>
              <a:avLst/>
              <a:gdLst>
                <a:gd name="T0" fmla="*/ 78 w 481"/>
                <a:gd name="T1" fmla="*/ 9 h 393"/>
                <a:gd name="T2" fmla="*/ 95 w 481"/>
                <a:gd name="T3" fmla="*/ 14 h 393"/>
                <a:gd name="T4" fmla="*/ 114 w 481"/>
                <a:gd name="T5" fmla="*/ 35 h 393"/>
                <a:gd name="T6" fmla="*/ 140 w 481"/>
                <a:gd name="T7" fmla="*/ 43 h 393"/>
                <a:gd name="T8" fmla="*/ 159 w 481"/>
                <a:gd name="T9" fmla="*/ 35 h 393"/>
                <a:gd name="T10" fmla="*/ 173 w 481"/>
                <a:gd name="T11" fmla="*/ 40 h 393"/>
                <a:gd name="T12" fmla="*/ 168 w 481"/>
                <a:gd name="T13" fmla="*/ 62 h 393"/>
                <a:gd name="T14" fmla="*/ 173 w 481"/>
                <a:gd name="T15" fmla="*/ 73 h 393"/>
                <a:gd name="T16" fmla="*/ 192 w 481"/>
                <a:gd name="T17" fmla="*/ 64 h 393"/>
                <a:gd name="T18" fmla="*/ 201 w 481"/>
                <a:gd name="T19" fmla="*/ 71 h 393"/>
                <a:gd name="T20" fmla="*/ 220 w 481"/>
                <a:gd name="T21" fmla="*/ 76 h 393"/>
                <a:gd name="T22" fmla="*/ 230 w 481"/>
                <a:gd name="T23" fmla="*/ 69 h 393"/>
                <a:gd name="T24" fmla="*/ 232 w 481"/>
                <a:gd name="T25" fmla="*/ 88 h 393"/>
                <a:gd name="T26" fmla="*/ 246 w 481"/>
                <a:gd name="T27" fmla="*/ 85 h 393"/>
                <a:gd name="T28" fmla="*/ 265 w 481"/>
                <a:gd name="T29" fmla="*/ 88 h 393"/>
                <a:gd name="T30" fmla="*/ 277 w 481"/>
                <a:gd name="T31" fmla="*/ 78 h 393"/>
                <a:gd name="T32" fmla="*/ 332 w 481"/>
                <a:gd name="T33" fmla="*/ 90 h 393"/>
                <a:gd name="T34" fmla="*/ 355 w 481"/>
                <a:gd name="T35" fmla="*/ 90 h 393"/>
                <a:gd name="T36" fmla="*/ 379 w 481"/>
                <a:gd name="T37" fmla="*/ 88 h 393"/>
                <a:gd name="T38" fmla="*/ 419 w 481"/>
                <a:gd name="T39" fmla="*/ 90 h 393"/>
                <a:gd name="T40" fmla="*/ 436 w 481"/>
                <a:gd name="T41" fmla="*/ 88 h 393"/>
                <a:gd name="T42" fmla="*/ 455 w 481"/>
                <a:gd name="T43" fmla="*/ 107 h 393"/>
                <a:gd name="T44" fmla="*/ 462 w 481"/>
                <a:gd name="T45" fmla="*/ 104 h 393"/>
                <a:gd name="T46" fmla="*/ 481 w 481"/>
                <a:gd name="T47" fmla="*/ 128 h 393"/>
                <a:gd name="T48" fmla="*/ 476 w 481"/>
                <a:gd name="T49" fmla="*/ 159 h 393"/>
                <a:gd name="T50" fmla="*/ 462 w 481"/>
                <a:gd name="T51" fmla="*/ 182 h 393"/>
                <a:gd name="T52" fmla="*/ 448 w 481"/>
                <a:gd name="T53" fmla="*/ 197 h 393"/>
                <a:gd name="T54" fmla="*/ 450 w 481"/>
                <a:gd name="T55" fmla="*/ 218 h 393"/>
                <a:gd name="T56" fmla="*/ 448 w 481"/>
                <a:gd name="T57" fmla="*/ 242 h 393"/>
                <a:gd name="T58" fmla="*/ 445 w 481"/>
                <a:gd name="T59" fmla="*/ 263 h 393"/>
                <a:gd name="T60" fmla="*/ 426 w 481"/>
                <a:gd name="T61" fmla="*/ 258 h 393"/>
                <a:gd name="T62" fmla="*/ 415 w 481"/>
                <a:gd name="T63" fmla="*/ 265 h 393"/>
                <a:gd name="T64" fmla="*/ 384 w 481"/>
                <a:gd name="T65" fmla="*/ 287 h 393"/>
                <a:gd name="T66" fmla="*/ 391 w 481"/>
                <a:gd name="T67" fmla="*/ 306 h 393"/>
                <a:gd name="T68" fmla="*/ 388 w 481"/>
                <a:gd name="T69" fmla="*/ 317 h 393"/>
                <a:gd name="T70" fmla="*/ 377 w 481"/>
                <a:gd name="T71" fmla="*/ 327 h 393"/>
                <a:gd name="T72" fmla="*/ 370 w 481"/>
                <a:gd name="T73" fmla="*/ 344 h 393"/>
                <a:gd name="T74" fmla="*/ 384 w 481"/>
                <a:gd name="T75" fmla="*/ 348 h 393"/>
                <a:gd name="T76" fmla="*/ 370 w 481"/>
                <a:gd name="T77" fmla="*/ 367 h 393"/>
                <a:gd name="T78" fmla="*/ 341 w 481"/>
                <a:gd name="T79" fmla="*/ 391 h 393"/>
                <a:gd name="T80" fmla="*/ 327 w 481"/>
                <a:gd name="T81" fmla="*/ 377 h 393"/>
                <a:gd name="T82" fmla="*/ 301 w 481"/>
                <a:gd name="T83" fmla="*/ 341 h 393"/>
                <a:gd name="T84" fmla="*/ 272 w 481"/>
                <a:gd name="T85" fmla="*/ 332 h 393"/>
                <a:gd name="T86" fmla="*/ 237 w 481"/>
                <a:gd name="T87" fmla="*/ 334 h 393"/>
                <a:gd name="T88" fmla="*/ 223 w 481"/>
                <a:gd name="T89" fmla="*/ 334 h 393"/>
                <a:gd name="T90" fmla="*/ 196 w 481"/>
                <a:gd name="T91" fmla="*/ 327 h 393"/>
                <a:gd name="T92" fmla="*/ 147 w 481"/>
                <a:gd name="T93" fmla="*/ 313 h 393"/>
                <a:gd name="T94" fmla="*/ 116 w 481"/>
                <a:gd name="T95" fmla="*/ 301 h 393"/>
                <a:gd name="T96" fmla="*/ 78 w 481"/>
                <a:gd name="T97" fmla="*/ 310 h 393"/>
                <a:gd name="T98" fmla="*/ 54 w 481"/>
                <a:gd name="T99" fmla="*/ 296 h 393"/>
                <a:gd name="T100" fmla="*/ 64 w 481"/>
                <a:gd name="T101" fmla="*/ 291 h 393"/>
                <a:gd name="T102" fmla="*/ 61 w 481"/>
                <a:gd name="T103" fmla="*/ 275 h 393"/>
                <a:gd name="T104" fmla="*/ 64 w 481"/>
                <a:gd name="T105" fmla="*/ 235 h 393"/>
                <a:gd name="T106" fmla="*/ 57 w 481"/>
                <a:gd name="T107" fmla="*/ 225 h 393"/>
                <a:gd name="T108" fmla="*/ 52 w 481"/>
                <a:gd name="T109" fmla="*/ 192 h 393"/>
                <a:gd name="T110" fmla="*/ 57 w 481"/>
                <a:gd name="T111" fmla="*/ 178 h 393"/>
                <a:gd name="T112" fmla="*/ 64 w 481"/>
                <a:gd name="T113" fmla="*/ 159 h 393"/>
                <a:gd name="T114" fmla="*/ 0 w 481"/>
                <a:gd name="T115" fmla="*/ 81 h 393"/>
                <a:gd name="T116" fmla="*/ 47 w 481"/>
                <a:gd name="T117" fmla="*/ 50 h 393"/>
                <a:gd name="T118" fmla="*/ 45 w 481"/>
                <a:gd name="T119" fmla="*/ 40 h 393"/>
                <a:gd name="T120" fmla="*/ 33 w 481"/>
                <a:gd name="T121" fmla="*/ 0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 h="393">
                  <a:moveTo>
                    <a:pt x="47" y="9"/>
                  </a:moveTo>
                  <a:lnTo>
                    <a:pt x="50" y="9"/>
                  </a:lnTo>
                  <a:lnTo>
                    <a:pt x="52" y="9"/>
                  </a:lnTo>
                  <a:lnTo>
                    <a:pt x="61" y="5"/>
                  </a:lnTo>
                  <a:lnTo>
                    <a:pt x="69" y="5"/>
                  </a:lnTo>
                  <a:lnTo>
                    <a:pt x="71" y="5"/>
                  </a:lnTo>
                  <a:lnTo>
                    <a:pt x="73" y="5"/>
                  </a:lnTo>
                  <a:lnTo>
                    <a:pt x="78" y="7"/>
                  </a:lnTo>
                  <a:lnTo>
                    <a:pt x="78" y="9"/>
                  </a:lnTo>
                  <a:lnTo>
                    <a:pt x="80" y="12"/>
                  </a:lnTo>
                  <a:lnTo>
                    <a:pt x="83" y="14"/>
                  </a:lnTo>
                  <a:lnTo>
                    <a:pt x="85" y="17"/>
                  </a:lnTo>
                  <a:lnTo>
                    <a:pt x="87" y="17"/>
                  </a:lnTo>
                  <a:lnTo>
                    <a:pt x="90" y="14"/>
                  </a:lnTo>
                  <a:lnTo>
                    <a:pt x="90" y="14"/>
                  </a:lnTo>
                  <a:lnTo>
                    <a:pt x="92" y="12"/>
                  </a:lnTo>
                  <a:lnTo>
                    <a:pt x="95" y="12"/>
                  </a:lnTo>
                  <a:lnTo>
                    <a:pt x="95" y="14"/>
                  </a:lnTo>
                  <a:lnTo>
                    <a:pt x="97" y="14"/>
                  </a:lnTo>
                  <a:lnTo>
                    <a:pt x="95" y="17"/>
                  </a:lnTo>
                  <a:lnTo>
                    <a:pt x="95" y="17"/>
                  </a:lnTo>
                  <a:lnTo>
                    <a:pt x="95" y="19"/>
                  </a:lnTo>
                  <a:lnTo>
                    <a:pt x="95" y="21"/>
                  </a:lnTo>
                  <a:lnTo>
                    <a:pt x="109" y="28"/>
                  </a:lnTo>
                  <a:lnTo>
                    <a:pt x="111" y="31"/>
                  </a:lnTo>
                  <a:lnTo>
                    <a:pt x="114" y="33"/>
                  </a:lnTo>
                  <a:lnTo>
                    <a:pt x="114" y="35"/>
                  </a:lnTo>
                  <a:lnTo>
                    <a:pt x="114" y="35"/>
                  </a:lnTo>
                  <a:lnTo>
                    <a:pt x="114" y="38"/>
                  </a:lnTo>
                  <a:lnTo>
                    <a:pt x="116" y="40"/>
                  </a:lnTo>
                  <a:lnTo>
                    <a:pt x="118" y="43"/>
                  </a:lnTo>
                  <a:lnTo>
                    <a:pt x="121" y="45"/>
                  </a:lnTo>
                  <a:lnTo>
                    <a:pt x="123" y="45"/>
                  </a:lnTo>
                  <a:lnTo>
                    <a:pt x="133" y="45"/>
                  </a:lnTo>
                  <a:lnTo>
                    <a:pt x="137" y="43"/>
                  </a:lnTo>
                  <a:lnTo>
                    <a:pt x="140" y="43"/>
                  </a:lnTo>
                  <a:lnTo>
                    <a:pt x="142" y="43"/>
                  </a:lnTo>
                  <a:lnTo>
                    <a:pt x="144" y="43"/>
                  </a:lnTo>
                  <a:lnTo>
                    <a:pt x="149" y="40"/>
                  </a:lnTo>
                  <a:lnTo>
                    <a:pt x="154" y="40"/>
                  </a:lnTo>
                  <a:lnTo>
                    <a:pt x="154" y="40"/>
                  </a:lnTo>
                  <a:lnTo>
                    <a:pt x="156" y="40"/>
                  </a:lnTo>
                  <a:lnTo>
                    <a:pt x="156" y="38"/>
                  </a:lnTo>
                  <a:lnTo>
                    <a:pt x="156" y="35"/>
                  </a:lnTo>
                  <a:lnTo>
                    <a:pt x="159" y="35"/>
                  </a:lnTo>
                  <a:lnTo>
                    <a:pt x="161" y="35"/>
                  </a:lnTo>
                  <a:lnTo>
                    <a:pt x="161" y="38"/>
                  </a:lnTo>
                  <a:lnTo>
                    <a:pt x="163" y="40"/>
                  </a:lnTo>
                  <a:lnTo>
                    <a:pt x="163" y="43"/>
                  </a:lnTo>
                  <a:lnTo>
                    <a:pt x="166" y="43"/>
                  </a:lnTo>
                  <a:lnTo>
                    <a:pt x="166" y="40"/>
                  </a:lnTo>
                  <a:lnTo>
                    <a:pt x="168" y="38"/>
                  </a:lnTo>
                  <a:lnTo>
                    <a:pt x="170" y="38"/>
                  </a:lnTo>
                  <a:lnTo>
                    <a:pt x="173" y="40"/>
                  </a:lnTo>
                  <a:lnTo>
                    <a:pt x="180" y="43"/>
                  </a:lnTo>
                  <a:lnTo>
                    <a:pt x="182" y="45"/>
                  </a:lnTo>
                  <a:lnTo>
                    <a:pt x="182" y="47"/>
                  </a:lnTo>
                  <a:lnTo>
                    <a:pt x="182" y="50"/>
                  </a:lnTo>
                  <a:lnTo>
                    <a:pt x="180" y="50"/>
                  </a:lnTo>
                  <a:lnTo>
                    <a:pt x="173" y="54"/>
                  </a:lnTo>
                  <a:lnTo>
                    <a:pt x="170" y="57"/>
                  </a:lnTo>
                  <a:lnTo>
                    <a:pt x="168" y="59"/>
                  </a:lnTo>
                  <a:lnTo>
                    <a:pt x="168" y="62"/>
                  </a:lnTo>
                  <a:lnTo>
                    <a:pt x="168" y="62"/>
                  </a:lnTo>
                  <a:lnTo>
                    <a:pt x="168" y="64"/>
                  </a:lnTo>
                  <a:lnTo>
                    <a:pt x="168" y="66"/>
                  </a:lnTo>
                  <a:lnTo>
                    <a:pt x="168" y="66"/>
                  </a:lnTo>
                  <a:lnTo>
                    <a:pt x="168" y="69"/>
                  </a:lnTo>
                  <a:lnTo>
                    <a:pt x="168" y="71"/>
                  </a:lnTo>
                  <a:lnTo>
                    <a:pt x="170" y="73"/>
                  </a:lnTo>
                  <a:lnTo>
                    <a:pt x="173" y="73"/>
                  </a:lnTo>
                  <a:lnTo>
                    <a:pt x="173" y="73"/>
                  </a:lnTo>
                  <a:lnTo>
                    <a:pt x="175" y="71"/>
                  </a:lnTo>
                  <a:lnTo>
                    <a:pt x="175" y="69"/>
                  </a:lnTo>
                  <a:lnTo>
                    <a:pt x="178" y="66"/>
                  </a:lnTo>
                  <a:lnTo>
                    <a:pt x="178" y="66"/>
                  </a:lnTo>
                  <a:lnTo>
                    <a:pt x="180" y="64"/>
                  </a:lnTo>
                  <a:lnTo>
                    <a:pt x="185" y="64"/>
                  </a:lnTo>
                  <a:lnTo>
                    <a:pt x="189" y="66"/>
                  </a:lnTo>
                  <a:lnTo>
                    <a:pt x="192" y="66"/>
                  </a:lnTo>
                  <a:lnTo>
                    <a:pt x="192" y="64"/>
                  </a:lnTo>
                  <a:lnTo>
                    <a:pt x="194" y="64"/>
                  </a:lnTo>
                  <a:lnTo>
                    <a:pt x="196" y="64"/>
                  </a:lnTo>
                  <a:lnTo>
                    <a:pt x="199" y="64"/>
                  </a:lnTo>
                  <a:lnTo>
                    <a:pt x="201" y="64"/>
                  </a:lnTo>
                  <a:lnTo>
                    <a:pt x="201" y="66"/>
                  </a:lnTo>
                  <a:lnTo>
                    <a:pt x="199" y="66"/>
                  </a:lnTo>
                  <a:lnTo>
                    <a:pt x="199" y="69"/>
                  </a:lnTo>
                  <a:lnTo>
                    <a:pt x="201" y="71"/>
                  </a:lnTo>
                  <a:lnTo>
                    <a:pt x="201" y="71"/>
                  </a:lnTo>
                  <a:lnTo>
                    <a:pt x="211" y="73"/>
                  </a:lnTo>
                  <a:lnTo>
                    <a:pt x="213" y="73"/>
                  </a:lnTo>
                  <a:lnTo>
                    <a:pt x="215" y="76"/>
                  </a:lnTo>
                  <a:lnTo>
                    <a:pt x="218" y="78"/>
                  </a:lnTo>
                  <a:lnTo>
                    <a:pt x="218" y="78"/>
                  </a:lnTo>
                  <a:lnTo>
                    <a:pt x="220" y="78"/>
                  </a:lnTo>
                  <a:lnTo>
                    <a:pt x="220" y="76"/>
                  </a:lnTo>
                  <a:lnTo>
                    <a:pt x="220" y="76"/>
                  </a:lnTo>
                  <a:lnTo>
                    <a:pt x="220" y="76"/>
                  </a:lnTo>
                  <a:lnTo>
                    <a:pt x="220" y="73"/>
                  </a:lnTo>
                  <a:lnTo>
                    <a:pt x="220" y="71"/>
                  </a:lnTo>
                  <a:lnTo>
                    <a:pt x="220" y="69"/>
                  </a:lnTo>
                  <a:lnTo>
                    <a:pt x="220" y="66"/>
                  </a:lnTo>
                  <a:lnTo>
                    <a:pt x="223" y="64"/>
                  </a:lnTo>
                  <a:lnTo>
                    <a:pt x="223" y="64"/>
                  </a:lnTo>
                  <a:lnTo>
                    <a:pt x="225" y="64"/>
                  </a:lnTo>
                  <a:lnTo>
                    <a:pt x="227" y="66"/>
                  </a:lnTo>
                  <a:lnTo>
                    <a:pt x="230" y="69"/>
                  </a:lnTo>
                  <a:lnTo>
                    <a:pt x="230" y="71"/>
                  </a:lnTo>
                  <a:lnTo>
                    <a:pt x="232" y="76"/>
                  </a:lnTo>
                  <a:lnTo>
                    <a:pt x="232" y="78"/>
                  </a:lnTo>
                  <a:lnTo>
                    <a:pt x="232" y="78"/>
                  </a:lnTo>
                  <a:lnTo>
                    <a:pt x="232" y="81"/>
                  </a:lnTo>
                  <a:lnTo>
                    <a:pt x="230" y="83"/>
                  </a:lnTo>
                  <a:lnTo>
                    <a:pt x="230" y="85"/>
                  </a:lnTo>
                  <a:lnTo>
                    <a:pt x="230" y="88"/>
                  </a:lnTo>
                  <a:lnTo>
                    <a:pt x="232" y="88"/>
                  </a:lnTo>
                  <a:lnTo>
                    <a:pt x="232" y="88"/>
                  </a:lnTo>
                  <a:lnTo>
                    <a:pt x="237" y="85"/>
                  </a:lnTo>
                  <a:lnTo>
                    <a:pt x="242" y="81"/>
                  </a:lnTo>
                  <a:lnTo>
                    <a:pt x="244" y="78"/>
                  </a:lnTo>
                  <a:lnTo>
                    <a:pt x="244" y="81"/>
                  </a:lnTo>
                  <a:lnTo>
                    <a:pt x="246" y="81"/>
                  </a:lnTo>
                  <a:lnTo>
                    <a:pt x="246" y="83"/>
                  </a:lnTo>
                  <a:lnTo>
                    <a:pt x="246" y="85"/>
                  </a:lnTo>
                  <a:lnTo>
                    <a:pt x="246" y="85"/>
                  </a:lnTo>
                  <a:lnTo>
                    <a:pt x="246" y="88"/>
                  </a:lnTo>
                  <a:lnTo>
                    <a:pt x="246" y="90"/>
                  </a:lnTo>
                  <a:lnTo>
                    <a:pt x="246" y="92"/>
                  </a:lnTo>
                  <a:lnTo>
                    <a:pt x="249" y="92"/>
                  </a:lnTo>
                  <a:lnTo>
                    <a:pt x="249" y="92"/>
                  </a:lnTo>
                  <a:lnTo>
                    <a:pt x="253" y="90"/>
                  </a:lnTo>
                  <a:lnTo>
                    <a:pt x="256" y="90"/>
                  </a:lnTo>
                  <a:lnTo>
                    <a:pt x="263" y="88"/>
                  </a:lnTo>
                  <a:lnTo>
                    <a:pt x="265" y="88"/>
                  </a:lnTo>
                  <a:lnTo>
                    <a:pt x="268" y="88"/>
                  </a:lnTo>
                  <a:lnTo>
                    <a:pt x="268" y="85"/>
                  </a:lnTo>
                  <a:lnTo>
                    <a:pt x="268" y="83"/>
                  </a:lnTo>
                  <a:lnTo>
                    <a:pt x="268" y="81"/>
                  </a:lnTo>
                  <a:lnTo>
                    <a:pt x="268" y="78"/>
                  </a:lnTo>
                  <a:lnTo>
                    <a:pt x="270" y="78"/>
                  </a:lnTo>
                  <a:lnTo>
                    <a:pt x="275" y="78"/>
                  </a:lnTo>
                  <a:lnTo>
                    <a:pt x="275" y="78"/>
                  </a:lnTo>
                  <a:lnTo>
                    <a:pt x="277" y="78"/>
                  </a:lnTo>
                  <a:lnTo>
                    <a:pt x="287" y="85"/>
                  </a:lnTo>
                  <a:lnTo>
                    <a:pt x="298" y="92"/>
                  </a:lnTo>
                  <a:lnTo>
                    <a:pt x="310" y="90"/>
                  </a:lnTo>
                  <a:lnTo>
                    <a:pt x="315" y="90"/>
                  </a:lnTo>
                  <a:lnTo>
                    <a:pt x="324" y="92"/>
                  </a:lnTo>
                  <a:lnTo>
                    <a:pt x="327" y="92"/>
                  </a:lnTo>
                  <a:lnTo>
                    <a:pt x="329" y="92"/>
                  </a:lnTo>
                  <a:lnTo>
                    <a:pt x="329" y="90"/>
                  </a:lnTo>
                  <a:lnTo>
                    <a:pt x="332" y="90"/>
                  </a:lnTo>
                  <a:lnTo>
                    <a:pt x="334" y="90"/>
                  </a:lnTo>
                  <a:lnTo>
                    <a:pt x="336" y="90"/>
                  </a:lnTo>
                  <a:lnTo>
                    <a:pt x="341" y="92"/>
                  </a:lnTo>
                  <a:lnTo>
                    <a:pt x="346" y="95"/>
                  </a:lnTo>
                  <a:lnTo>
                    <a:pt x="351" y="92"/>
                  </a:lnTo>
                  <a:lnTo>
                    <a:pt x="351" y="92"/>
                  </a:lnTo>
                  <a:lnTo>
                    <a:pt x="353" y="92"/>
                  </a:lnTo>
                  <a:lnTo>
                    <a:pt x="355" y="90"/>
                  </a:lnTo>
                  <a:lnTo>
                    <a:pt x="355" y="90"/>
                  </a:lnTo>
                  <a:lnTo>
                    <a:pt x="358" y="90"/>
                  </a:lnTo>
                  <a:lnTo>
                    <a:pt x="360" y="88"/>
                  </a:lnTo>
                  <a:lnTo>
                    <a:pt x="365" y="85"/>
                  </a:lnTo>
                  <a:lnTo>
                    <a:pt x="367" y="85"/>
                  </a:lnTo>
                  <a:lnTo>
                    <a:pt x="367" y="85"/>
                  </a:lnTo>
                  <a:lnTo>
                    <a:pt x="372" y="88"/>
                  </a:lnTo>
                  <a:lnTo>
                    <a:pt x="374" y="88"/>
                  </a:lnTo>
                  <a:lnTo>
                    <a:pt x="377" y="88"/>
                  </a:lnTo>
                  <a:lnTo>
                    <a:pt x="379" y="88"/>
                  </a:lnTo>
                  <a:lnTo>
                    <a:pt x="381" y="85"/>
                  </a:lnTo>
                  <a:lnTo>
                    <a:pt x="386" y="83"/>
                  </a:lnTo>
                  <a:lnTo>
                    <a:pt x="388" y="83"/>
                  </a:lnTo>
                  <a:lnTo>
                    <a:pt x="391" y="83"/>
                  </a:lnTo>
                  <a:lnTo>
                    <a:pt x="398" y="85"/>
                  </a:lnTo>
                  <a:lnTo>
                    <a:pt x="415" y="88"/>
                  </a:lnTo>
                  <a:lnTo>
                    <a:pt x="417" y="88"/>
                  </a:lnTo>
                  <a:lnTo>
                    <a:pt x="417" y="90"/>
                  </a:lnTo>
                  <a:lnTo>
                    <a:pt x="419" y="90"/>
                  </a:lnTo>
                  <a:lnTo>
                    <a:pt x="419" y="92"/>
                  </a:lnTo>
                  <a:lnTo>
                    <a:pt x="422" y="92"/>
                  </a:lnTo>
                  <a:lnTo>
                    <a:pt x="424" y="92"/>
                  </a:lnTo>
                  <a:lnTo>
                    <a:pt x="426" y="90"/>
                  </a:lnTo>
                  <a:lnTo>
                    <a:pt x="426" y="90"/>
                  </a:lnTo>
                  <a:lnTo>
                    <a:pt x="429" y="88"/>
                  </a:lnTo>
                  <a:lnTo>
                    <a:pt x="434" y="88"/>
                  </a:lnTo>
                  <a:lnTo>
                    <a:pt x="436" y="88"/>
                  </a:lnTo>
                  <a:lnTo>
                    <a:pt x="436" y="88"/>
                  </a:lnTo>
                  <a:lnTo>
                    <a:pt x="436" y="90"/>
                  </a:lnTo>
                  <a:lnTo>
                    <a:pt x="436" y="95"/>
                  </a:lnTo>
                  <a:lnTo>
                    <a:pt x="436" y="97"/>
                  </a:lnTo>
                  <a:lnTo>
                    <a:pt x="436" y="97"/>
                  </a:lnTo>
                  <a:lnTo>
                    <a:pt x="436" y="97"/>
                  </a:lnTo>
                  <a:lnTo>
                    <a:pt x="438" y="99"/>
                  </a:lnTo>
                  <a:lnTo>
                    <a:pt x="438" y="99"/>
                  </a:lnTo>
                  <a:lnTo>
                    <a:pt x="452" y="104"/>
                  </a:lnTo>
                  <a:lnTo>
                    <a:pt x="455" y="107"/>
                  </a:lnTo>
                  <a:lnTo>
                    <a:pt x="457" y="107"/>
                  </a:lnTo>
                  <a:lnTo>
                    <a:pt x="460" y="104"/>
                  </a:lnTo>
                  <a:lnTo>
                    <a:pt x="460" y="104"/>
                  </a:lnTo>
                  <a:lnTo>
                    <a:pt x="462" y="104"/>
                  </a:lnTo>
                  <a:lnTo>
                    <a:pt x="462" y="104"/>
                  </a:lnTo>
                  <a:lnTo>
                    <a:pt x="462" y="104"/>
                  </a:lnTo>
                  <a:lnTo>
                    <a:pt x="462" y="104"/>
                  </a:lnTo>
                  <a:lnTo>
                    <a:pt x="462" y="104"/>
                  </a:lnTo>
                  <a:lnTo>
                    <a:pt x="462" y="104"/>
                  </a:lnTo>
                  <a:lnTo>
                    <a:pt x="471" y="109"/>
                  </a:lnTo>
                  <a:lnTo>
                    <a:pt x="474" y="109"/>
                  </a:lnTo>
                  <a:lnTo>
                    <a:pt x="476" y="109"/>
                  </a:lnTo>
                  <a:lnTo>
                    <a:pt x="476" y="109"/>
                  </a:lnTo>
                  <a:lnTo>
                    <a:pt x="476" y="114"/>
                  </a:lnTo>
                  <a:lnTo>
                    <a:pt x="476" y="118"/>
                  </a:lnTo>
                  <a:lnTo>
                    <a:pt x="476" y="121"/>
                  </a:lnTo>
                  <a:lnTo>
                    <a:pt x="479" y="123"/>
                  </a:lnTo>
                  <a:lnTo>
                    <a:pt x="481" y="128"/>
                  </a:lnTo>
                  <a:lnTo>
                    <a:pt x="481" y="130"/>
                  </a:lnTo>
                  <a:lnTo>
                    <a:pt x="481" y="133"/>
                  </a:lnTo>
                  <a:lnTo>
                    <a:pt x="481" y="135"/>
                  </a:lnTo>
                  <a:lnTo>
                    <a:pt x="479" y="140"/>
                  </a:lnTo>
                  <a:lnTo>
                    <a:pt x="476" y="142"/>
                  </a:lnTo>
                  <a:lnTo>
                    <a:pt x="476" y="147"/>
                  </a:lnTo>
                  <a:lnTo>
                    <a:pt x="474" y="156"/>
                  </a:lnTo>
                  <a:lnTo>
                    <a:pt x="474" y="156"/>
                  </a:lnTo>
                  <a:lnTo>
                    <a:pt x="476" y="159"/>
                  </a:lnTo>
                  <a:lnTo>
                    <a:pt x="479" y="163"/>
                  </a:lnTo>
                  <a:lnTo>
                    <a:pt x="479" y="166"/>
                  </a:lnTo>
                  <a:lnTo>
                    <a:pt x="479" y="168"/>
                  </a:lnTo>
                  <a:lnTo>
                    <a:pt x="476" y="171"/>
                  </a:lnTo>
                  <a:lnTo>
                    <a:pt x="469" y="175"/>
                  </a:lnTo>
                  <a:lnTo>
                    <a:pt x="467" y="178"/>
                  </a:lnTo>
                  <a:lnTo>
                    <a:pt x="467" y="180"/>
                  </a:lnTo>
                  <a:lnTo>
                    <a:pt x="464" y="180"/>
                  </a:lnTo>
                  <a:lnTo>
                    <a:pt x="462" y="182"/>
                  </a:lnTo>
                  <a:lnTo>
                    <a:pt x="462" y="185"/>
                  </a:lnTo>
                  <a:lnTo>
                    <a:pt x="460" y="190"/>
                  </a:lnTo>
                  <a:lnTo>
                    <a:pt x="457" y="190"/>
                  </a:lnTo>
                  <a:lnTo>
                    <a:pt x="455" y="192"/>
                  </a:lnTo>
                  <a:lnTo>
                    <a:pt x="452" y="192"/>
                  </a:lnTo>
                  <a:lnTo>
                    <a:pt x="450" y="192"/>
                  </a:lnTo>
                  <a:lnTo>
                    <a:pt x="448" y="192"/>
                  </a:lnTo>
                  <a:lnTo>
                    <a:pt x="448" y="194"/>
                  </a:lnTo>
                  <a:lnTo>
                    <a:pt x="448" y="197"/>
                  </a:lnTo>
                  <a:lnTo>
                    <a:pt x="448" y="199"/>
                  </a:lnTo>
                  <a:lnTo>
                    <a:pt x="450" y="204"/>
                  </a:lnTo>
                  <a:lnTo>
                    <a:pt x="450" y="206"/>
                  </a:lnTo>
                  <a:lnTo>
                    <a:pt x="450" y="206"/>
                  </a:lnTo>
                  <a:lnTo>
                    <a:pt x="452" y="208"/>
                  </a:lnTo>
                  <a:lnTo>
                    <a:pt x="450" y="211"/>
                  </a:lnTo>
                  <a:lnTo>
                    <a:pt x="450" y="213"/>
                  </a:lnTo>
                  <a:lnTo>
                    <a:pt x="450" y="216"/>
                  </a:lnTo>
                  <a:lnTo>
                    <a:pt x="450" y="218"/>
                  </a:lnTo>
                  <a:lnTo>
                    <a:pt x="450" y="220"/>
                  </a:lnTo>
                  <a:lnTo>
                    <a:pt x="450" y="223"/>
                  </a:lnTo>
                  <a:lnTo>
                    <a:pt x="448" y="225"/>
                  </a:lnTo>
                  <a:lnTo>
                    <a:pt x="445" y="227"/>
                  </a:lnTo>
                  <a:lnTo>
                    <a:pt x="445" y="230"/>
                  </a:lnTo>
                  <a:lnTo>
                    <a:pt x="448" y="232"/>
                  </a:lnTo>
                  <a:lnTo>
                    <a:pt x="450" y="237"/>
                  </a:lnTo>
                  <a:lnTo>
                    <a:pt x="450" y="239"/>
                  </a:lnTo>
                  <a:lnTo>
                    <a:pt x="448" y="242"/>
                  </a:lnTo>
                  <a:lnTo>
                    <a:pt x="445" y="242"/>
                  </a:lnTo>
                  <a:lnTo>
                    <a:pt x="445" y="244"/>
                  </a:lnTo>
                  <a:lnTo>
                    <a:pt x="445" y="246"/>
                  </a:lnTo>
                  <a:lnTo>
                    <a:pt x="448" y="246"/>
                  </a:lnTo>
                  <a:lnTo>
                    <a:pt x="448" y="251"/>
                  </a:lnTo>
                  <a:lnTo>
                    <a:pt x="448" y="258"/>
                  </a:lnTo>
                  <a:lnTo>
                    <a:pt x="448" y="258"/>
                  </a:lnTo>
                  <a:lnTo>
                    <a:pt x="448" y="261"/>
                  </a:lnTo>
                  <a:lnTo>
                    <a:pt x="445" y="263"/>
                  </a:lnTo>
                  <a:lnTo>
                    <a:pt x="445" y="263"/>
                  </a:lnTo>
                  <a:lnTo>
                    <a:pt x="443" y="263"/>
                  </a:lnTo>
                  <a:lnTo>
                    <a:pt x="441" y="261"/>
                  </a:lnTo>
                  <a:lnTo>
                    <a:pt x="438" y="261"/>
                  </a:lnTo>
                  <a:lnTo>
                    <a:pt x="436" y="261"/>
                  </a:lnTo>
                  <a:lnTo>
                    <a:pt x="436" y="263"/>
                  </a:lnTo>
                  <a:lnTo>
                    <a:pt x="434" y="263"/>
                  </a:lnTo>
                  <a:lnTo>
                    <a:pt x="431" y="263"/>
                  </a:lnTo>
                  <a:lnTo>
                    <a:pt x="426" y="258"/>
                  </a:lnTo>
                  <a:lnTo>
                    <a:pt x="424" y="258"/>
                  </a:lnTo>
                  <a:lnTo>
                    <a:pt x="422" y="258"/>
                  </a:lnTo>
                  <a:lnTo>
                    <a:pt x="419" y="258"/>
                  </a:lnTo>
                  <a:lnTo>
                    <a:pt x="417" y="258"/>
                  </a:lnTo>
                  <a:lnTo>
                    <a:pt x="415" y="261"/>
                  </a:lnTo>
                  <a:lnTo>
                    <a:pt x="415" y="261"/>
                  </a:lnTo>
                  <a:lnTo>
                    <a:pt x="417" y="263"/>
                  </a:lnTo>
                  <a:lnTo>
                    <a:pt x="417" y="265"/>
                  </a:lnTo>
                  <a:lnTo>
                    <a:pt x="415" y="265"/>
                  </a:lnTo>
                  <a:lnTo>
                    <a:pt x="415" y="265"/>
                  </a:lnTo>
                  <a:lnTo>
                    <a:pt x="403" y="268"/>
                  </a:lnTo>
                  <a:lnTo>
                    <a:pt x="388" y="272"/>
                  </a:lnTo>
                  <a:lnTo>
                    <a:pt x="384" y="275"/>
                  </a:lnTo>
                  <a:lnTo>
                    <a:pt x="381" y="277"/>
                  </a:lnTo>
                  <a:lnTo>
                    <a:pt x="381" y="280"/>
                  </a:lnTo>
                  <a:lnTo>
                    <a:pt x="384" y="282"/>
                  </a:lnTo>
                  <a:lnTo>
                    <a:pt x="384" y="284"/>
                  </a:lnTo>
                  <a:lnTo>
                    <a:pt x="384" y="287"/>
                  </a:lnTo>
                  <a:lnTo>
                    <a:pt x="384" y="299"/>
                  </a:lnTo>
                  <a:lnTo>
                    <a:pt x="384" y="299"/>
                  </a:lnTo>
                  <a:lnTo>
                    <a:pt x="384" y="301"/>
                  </a:lnTo>
                  <a:lnTo>
                    <a:pt x="386" y="303"/>
                  </a:lnTo>
                  <a:lnTo>
                    <a:pt x="386" y="303"/>
                  </a:lnTo>
                  <a:lnTo>
                    <a:pt x="388" y="303"/>
                  </a:lnTo>
                  <a:lnTo>
                    <a:pt x="391" y="303"/>
                  </a:lnTo>
                  <a:lnTo>
                    <a:pt x="391" y="306"/>
                  </a:lnTo>
                  <a:lnTo>
                    <a:pt x="391" y="306"/>
                  </a:lnTo>
                  <a:lnTo>
                    <a:pt x="393" y="308"/>
                  </a:lnTo>
                  <a:lnTo>
                    <a:pt x="396" y="308"/>
                  </a:lnTo>
                  <a:lnTo>
                    <a:pt x="396" y="310"/>
                  </a:lnTo>
                  <a:lnTo>
                    <a:pt x="396" y="310"/>
                  </a:lnTo>
                  <a:lnTo>
                    <a:pt x="396" y="313"/>
                  </a:lnTo>
                  <a:lnTo>
                    <a:pt x="396" y="315"/>
                  </a:lnTo>
                  <a:lnTo>
                    <a:pt x="393" y="317"/>
                  </a:lnTo>
                  <a:lnTo>
                    <a:pt x="391" y="317"/>
                  </a:lnTo>
                  <a:lnTo>
                    <a:pt x="388" y="317"/>
                  </a:lnTo>
                  <a:lnTo>
                    <a:pt x="381" y="315"/>
                  </a:lnTo>
                  <a:lnTo>
                    <a:pt x="381" y="317"/>
                  </a:lnTo>
                  <a:lnTo>
                    <a:pt x="379" y="317"/>
                  </a:lnTo>
                  <a:lnTo>
                    <a:pt x="377" y="317"/>
                  </a:lnTo>
                  <a:lnTo>
                    <a:pt x="377" y="320"/>
                  </a:lnTo>
                  <a:lnTo>
                    <a:pt x="377" y="320"/>
                  </a:lnTo>
                  <a:lnTo>
                    <a:pt x="377" y="322"/>
                  </a:lnTo>
                  <a:lnTo>
                    <a:pt x="377" y="325"/>
                  </a:lnTo>
                  <a:lnTo>
                    <a:pt x="377" y="327"/>
                  </a:lnTo>
                  <a:lnTo>
                    <a:pt x="377" y="329"/>
                  </a:lnTo>
                  <a:lnTo>
                    <a:pt x="377" y="332"/>
                  </a:lnTo>
                  <a:lnTo>
                    <a:pt x="374" y="334"/>
                  </a:lnTo>
                  <a:lnTo>
                    <a:pt x="374" y="336"/>
                  </a:lnTo>
                  <a:lnTo>
                    <a:pt x="372" y="339"/>
                  </a:lnTo>
                  <a:lnTo>
                    <a:pt x="370" y="339"/>
                  </a:lnTo>
                  <a:lnTo>
                    <a:pt x="370" y="341"/>
                  </a:lnTo>
                  <a:lnTo>
                    <a:pt x="370" y="341"/>
                  </a:lnTo>
                  <a:lnTo>
                    <a:pt x="370" y="344"/>
                  </a:lnTo>
                  <a:lnTo>
                    <a:pt x="370" y="344"/>
                  </a:lnTo>
                  <a:lnTo>
                    <a:pt x="370" y="346"/>
                  </a:lnTo>
                  <a:lnTo>
                    <a:pt x="372" y="346"/>
                  </a:lnTo>
                  <a:lnTo>
                    <a:pt x="372" y="346"/>
                  </a:lnTo>
                  <a:lnTo>
                    <a:pt x="379" y="346"/>
                  </a:lnTo>
                  <a:lnTo>
                    <a:pt x="379" y="346"/>
                  </a:lnTo>
                  <a:lnTo>
                    <a:pt x="381" y="346"/>
                  </a:lnTo>
                  <a:lnTo>
                    <a:pt x="384" y="348"/>
                  </a:lnTo>
                  <a:lnTo>
                    <a:pt x="384" y="348"/>
                  </a:lnTo>
                  <a:lnTo>
                    <a:pt x="384" y="351"/>
                  </a:lnTo>
                  <a:lnTo>
                    <a:pt x="384" y="353"/>
                  </a:lnTo>
                  <a:lnTo>
                    <a:pt x="381" y="353"/>
                  </a:lnTo>
                  <a:lnTo>
                    <a:pt x="381" y="355"/>
                  </a:lnTo>
                  <a:lnTo>
                    <a:pt x="377" y="358"/>
                  </a:lnTo>
                  <a:lnTo>
                    <a:pt x="377" y="360"/>
                  </a:lnTo>
                  <a:lnTo>
                    <a:pt x="372" y="362"/>
                  </a:lnTo>
                  <a:lnTo>
                    <a:pt x="370" y="365"/>
                  </a:lnTo>
                  <a:lnTo>
                    <a:pt x="370" y="367"/>
                  </a:lnTo>
                  <a:lnTo>
                    <a:pt x="370" y="370"/>
                  </a:lnTo>
                  <a:lnTo>
                    <a:pt x="367" y="372"/>
                  </a:lnTo>
                  <a:lnTo>
                    <a:pt x="358" y="381"/>
                  </a:lnTo>
                  <a:lnTo>
                    <a:pt x="355" y="384"/>
                  </a:lnTo>
                  <a:lnTo>
                    <a:pt x="355" y="389"/>
                  </a:lnTo>
                  <a:lnTo>
                    <a:pt x="351" y="393"/>
                  </a:lnTo>
                  <a:lnTo>
                    <a:pt x="346" y="393"/>
                  </a:lnTo>
                  <a:lnTo>
                    <a:pt x="343" y="393"/>
                  </a:lnTo>
                  <a:lnTo>
                    <a:pt x="341" y="391"/>
                  </a:lnTo>
                  <a:lnTo>
                    <a:pt x="336" y="389"/>
                  </a:lnTo>
                  <a:lnTo>
                    <a:pt x="334" y="386"/>
                  </a:lnTo>
                  <a:lnTo>
                    <a:pt x="334" y="384"/>
                  </a:lnTo>
                  <a:lnTo>
                    <a:pt x="334" y="379"/>
                  </a:lnTo>
                  <a:lnTo>
                    <a:pt x="334" y="377"/>
                  </a:lnTo>
                  <a:lnTo>
                    <a:pt x="332" y="374"/>
                  </a:lnTo>
                  <a:lnTo>
                    <a:pt x="332" y="374"/>
                  </a:lnTo>
                  <a:lnTo>
                    <a:pt x="329" y="374"/>
                  </a:lnTo>
                  <a:lnTo>
                    <a:pt x="327" y="377"/>
                  </a:lnTo>
                  <a:lnTo>
                    <a:pt x="324" y="374"/>
                  </a:lnTo>
                  <a:lnTo>
                    <a:pt x="301" y="353"/>
                  </a:lnTo>
                  <a:lnTo>
                    <a:pt x="301" y="353"/>
                  </a:lnTo>
                  <a:lnTo>
                    <a:pt x="298" y="351"/>
                  </a:lnTo>
                  <a:lnTo>
                    <a:pt x="298" y="348"/>
                  </a:lnTo>
                  <a:lnTo>
                    <a:pt x="301" y="348"/>
                  </a:lnTo>
                  <a:lnTo>
                    <a:pt x="301" y="346"/>
                  </a:lnTo>
                  <a:lnTo>
                    <a:pt x="301" y="344"/>
                  </a:lnTo>
                  <a:lnTo>
                    <a:pt x="301" y="341"/>
                  </a:lnTo>
                  <a:lnTo>
                    <a:pt x="298" y="334"/>
                  </a:lnTo>
                  <a:lnTo>
                    <a:pt x="296" y="332"/>
                  </a:lnTo>
                  <a:lnTo>
                    <a:pt x="296" y="332"/>
                  </a:lnTo>
                  <a:lnTo>
                    <a:pt x="284" y="327"/>
                  </a:lnTo>
                  <a:lnTo>
                    <a:pt x="282" y="329"/>
                  </a:lnTo>
                  <a:lnTo>
                    <a:pt x="279" y="332"/>
                  </a:lnTo>
                  <a:lnTo>
                    <a:pt x="277" y="332"/>
                  </a:lnTo>
                  <a:lnTo>
                    <a:pt x="275" y="332"/>
                  </a:lnTo>
                  <a:lnTo>
                    <a:pt x="272" y="332"/>
                  </a:lnTo>
                  <a:lnTo>
                    <a:pt x="270" y="334"/>
                  </a:lnTo>
                  <a:lnTo>
                    <a:pt x="268" y="334"/>
                  </a:lnTo>
                  <a:lnTo>
                    <a:pt x="265" y="332"/>
                  </a:lnTo>
                  <a:lnTo>
                    <a:pt x="263" y="332"/>
                  </a:lnTo>
                  <a:lnTo>
                    <a:pt x="260" y="334"/>
                  </a:lnTo>
                  <a:lnTo>
                    <a:pt x="249" y="336"/>
                  </a:lnTo>
                  <a:lnTo>
                    <a:pt x="239" y="332"/>
                  </a:lnTo>
                  <a:lnTo>
                    <a:pt x="237" y="332"/>
                  </a:lnTo>
                  <a:lnTo>
                    <a:pt x="237" y="334"/>
                  </a:lnTo>
                  <a:lnTo>
                    <a:pt x="234" y="334"/>
                  </a:lnTo>
                  <a:lnTo>
                    <a:pt x="232" y="336"/>
                  </a:lnTo>
                  <a:lnTo>
                    <a:pt x="232" y="336"/>
                  </a:lnTo>
                  <a:lnTo>
                    <a:pt x="230" y="336"/>
                  </a:lnTo>
                  <a:lnTo>
                    <a:pt x="230" y="336"/>
                  </a:lnTo>
                  <a:lnTo>
                    <a:pt x="227" y="336"/>
                  </a:lnTo>
                  <a:lnTo>
                    <a:pt x="227" y="336"/>
                  </a:lnTo>
                  <a:lnTo>
                    <a:pt x="225" y="334"/>
                  </a:lnTo>
                  <a:lnTo>
                    <a:pt x="223" y="334"/>
                  </a:lnTo>
                  <a:lnTo>
                    <a:pt x="220" y="336"/>
                  </a:lnTo>
                  <a:lnTo>
                    <a:pt x="218" y="336"/>
                  </a:lnTo>
                  <a:lnTo>
                    <a:pt x="215" y="334"/>
                  </a:lnTo>
                  <a:lnTo>
                    <a:pt x="213" y="332"/>
                  </a:lnTo>
                  <a:lnTo>
                    <a:pt x="208" y="329"/>
                  </a:lnTo>
                  <a:lnTo>
                    <a:pt x="201" y="334"/>
                  </a:lnTo>
                  <a:lnTo>
                    <a:pt x="199" y="329"/>
                  </a:lnTo>
                  <a:lnTo>
                    <a:pt x="196" y="327"/>
                  </a:lnTo>
                  <a:lnTo>
                    <a:pt x="196" y="327"/>
                  </a:lnTo>
                  <a:lnTo>
                    <a:pt x="196" y="325"/>
                  </a:lnTo>
                  <a:lnTo>
                    <a:pt x="194" y="325"/>
                  </a:lnTo>
                  <a:lnTo>
                    <a:pt x="192" y="327"/>
                  </a:lnTo>
                  <a:lnTo>
                    <a:pt x="189" y="327"/>
                  </a:lnTo>
                  <a:lnTo>
                    <a:pt x="161" y="310"/>
                  </a:lnTo>
                  <a:lnTo>
                    <a:pt x="159" y="308"/>
                  </a:lnTo>
                  <a:lnTo>
                    <a:pt x="154" y="310"/>
                  </a:lnTo>
                  <a:lnTo>
                    <a:pt x="149" y="313"/>
                  </a:lnTo>
                  <a:lnTo>
                    <a:pt x="147" y="313"/>
                  </a:lnTo>
                  <a:lnTo>
                    <a:pt x="144" y="313"/>
                  </a:lnTo>
                  <a:lnTo>
                    <a:pt x="133" y="308"/>
                  </a:lnTo>
                  <a:lnTo>
                    <a:pt x="130" y="308"/>
                  </a:lnTo>
                  <a:lnTo>
                    <a:pt x="128" y="308"/>
                  </a:lnTo>
                  <a:lnTo>
                    <a:pt x="123" y="306"/>
                  </a:lnTo>
                  <a:lnTo>
                    <a:pt x="121" y="303"/>
                  </a:lnTo>
                  <a:lnTo>
                    <a:pt x="118" y="303"/>
                  </a:lnTo>
                  <a:lnTo>
                    <a:pt x="118" y="301"/>
                  </a:lnTo>
                  <a:lnTo>
                    <a:pt x="116" y="301"/>
                  </a:lnTo>
                  <a:lnTo>
                    <a:pt x="114" y="301"/>
                  </a:lnTo>
                  <a:lnTo>
                    <a:pt x="111" y="303"/>
                  </a:lnTo>
                  <a:lnTo>
                    <a:pt x="104" y="308"/>
                  </a:lnTo>
                  <a:lnTo>
                    <a:pt x="102" y="310"/>
                  </a:lnTo>
                  <a:lnTo>
                    <a:pt x="99" y="310"/>
                  </a:lnTo>
                  <a:lnTo>
                    <a:pt x="92" y="310"/>
                  </a:lnTo>
                  <a:lnTo>
                    <a:pt x="85" y="313"/>
                  </a:lnTo>
                  <a:lnTo>
                    <a:pt x="83" y="310"/>
                  </a:lnTo>
                  <a:lnTo>
                    <a:pt x="78" y="310"/>
                  </a:lnTo>
                  <a:lnTo>
                    <a:pt x="69" y="308"/>
                  </a:lnTo>
                  <a:lnTo>
                    <a:pt x="64" y="308"/>
                  </a:lnTo>
                  <a:lnTo>
                    <a:pt x="61" y="308"/>
                  </a:lnTo>
                  <a:lnTo>
                    <a:pt x="61" y="306"/>
                  </a:lnTo>
                  <a:lnTo>
                    <a:pt x="59" y="306"/>
                  </a:lnTo>
                  <a:lnTo>
                    <a:pt x="57" y="303"/>
                  </a:lnTo>
                  <a:lnTo>
                    <a:pt x="57" y="301"/>
                  </a:lnTo>
                  <a:lnTo>
                    <a:pt x="57" y="299"/>
                  </a:lnTo>
                  <a:lnTo>
                    <a:pt x="54" y="296"/>
                  </a:lnTo>
                  <a:lnTo>
                    <a:pt x="52" y="294"/>
                  </a:lnTo>
                  <a:lnTo>
                    <a:pt x="52" y="291"/>
                  </a:lnTo>
                  <a:lnTo>
                    <a:pt x="52" y="291"/>
                  </a:lnTo>
                  <a:lnTo>
                    <a:pt x="54" y="287"/>
                  </a:lnTo>
                  <a:lnTo>
                    <a:pt x="57" y="287"/>
                  </a:lnTo>
                  <a:lnTo>
                    <a:pt x="59" y="287"/>
                  </a:lnTo>
                  <a:lnTo>
                    <a:pt x="59" y="287"/>
                  </a:lnTo>
                  <a:lnTo>
                    <a:pt x="61" y="289"/>
                  </a:lnTo>
                  <a:lnTo>
                    <a:pt x="64" y="291"/>
                  </a:lnTo>
                  <a:lnTo>
                    <a:pt x="64" y="291"/>
                  </a:lnTo>
                  <a:lnTo>
                    <a:pt x="64" y="291"/>
                  </a:lnTo>
                  <a:lnTo>
                    <a:pt x="66" y="291"/>
                  </a:lnTo>
                  <a:lnTo>
                    <a:pt x="66" y="291"/>
                  </a:lnTo>
                  <a:lnTo>
                    <a:pt x="69" y="291"/>
                  </a:lnTo>
                  <a:lnTo>
                    <a:pt x="69" y="291"/>
                  </a:lnTo>
                  <a:lnTo>
                    <a:pt x="69" y="291"/>
                  </a:lnTo>
                  <a:lnTo>
                    <a:pt x="66" y="287"/>
                  </a:lnTo>
                  <a:lnTo>
                    <a:pt x="61" y="275"/>
                  </a:lnTo>
                  <a:lnTo>
                    <a:pt x="57" y="258"/>
                  </a:lnTo>
                  <a:lnTo>
                    <a:pt x="57" y="246"/>
                  </a:lnTo>
                  <a:lnTo>
                    <a:pt x="57" y="244"/>
                  </a:lnTo>
                  <a:lnTo>
                    <a:pt x="59" y="239"/>
                  </a:lnTo>
                  <a:lnTo>
                    <a:pt x="61" y="237"/>
                  </a:lnTo>
                  <a:lnTo>
                    <a:pt x="61" y="235"/>
                  </a:lnTo>
                  <a:lnTo>
                    <a:pt x="61" y="235"/>
                  </a:lnTo>
                  <a:lnTo>
                    <a:pt x="61" y="235"/>
                  </a:lnTo>
                  <a:lnTo>
                    <a:pt x="64" y="235"/>
                  </a:lnTo>
                  <a:lnTo>
                    <a:pt x="64" y="232"/>
                  </a:lnTo>
                  <a:lnTo>
                    <a:pt x="66" y="230"/>
                  </a:lnTo>
                  <a:lnTo>
                    <a:pt x="66" y="227"/>
                  </a:lnTo>
                  <a:lnTo>
                    <a:pt x="64" y="225"/>
                  </a:lnTo>
                  <a:lnTo>
                    <a:pt x="64" y="225"/>
                  </a:lnTo>
                  <a:lnTo>
                    <a:pt x="61" y="225"/>
                  </a:lnTo>
                  <a:lnTo>
                    <a:pt x="59" y="225"/>
                  </a:lnTo>
                  <a:lnTo>
                    <a:pt x="59" y="225"/>
                  </a:lnTo>
                  <a:lnTo>
                    <a:pt x="57" y="225"/>
                  </a:lnTo>
                  <a:lnTo>
                    <a:pt x="57" y="225"/>
                  </a:lnTo>
                  <a:lnTo>
                    <a:pt x="57" y="223"/>
                  </a:lnTo>
                  <a:lnTo>
                    <a:pt x="54" y="213"/>
                  </a:lnTo>
                  <a:lnTo>
                    <a:pt x="54" y="208"/>
                  </a:lnTo>
                  <a:lnTo>
                    <a:pt x="54" y="206"/>
                  </a:lnTo>
                  <a:lnTo>
                    <a:pt x="52" y="199"/>
                  </a:lnTo>
                  <a:lnTo>
                    <a:pt x="52" y="194"/>
                  </a:lnTo>
                  <a:lnTo>
                    <a:pt x="52" y="192"/>
                  </a:lnTo>
                  <a:lnTo>
                    <a:pt x="52" y="192"/>
                  </a:lnTo>
                  <a:lnTo>
                    <a:pt x="52" y="190"/>
                  </a:lnTo>
                  <a:lnTo>
                    <a:pt x="52" y="187"/>
                  </a:lnTo>
                  <a:lnTo>
                    <a:pt x="54" y="187"/>
                  </a:lnTo>
                  <a:lnTo>
                    <a:pt x="57" y="185"/>
                  </a:lnTo>
                  <a:lnTo>
                    <a:pt x="59" y="182"/>
                  </a:lnTo>
                  <a:lnTo>
                    <a:pt x="59" y="180"/>
                  </a:lnTo>
                  <a:lnTo>
                    <a:pt x="59" y="178"/>
                  </a:lnTo>
                  <a:lnTo>
                    <a:pt x="57" y="178"/>
                  </a:lnTo>
                  <a:lnTo>
                    <a:pt x="57" y="178"/>
                  </a:lnTo>
                  <a:lnTo>
                    <a:pt x="54" y="178"/>
                  </a:lnTo>
                  <a:lnTo>
                    <a:pt x="52" y="178"/>
                  </a:lnTo>
                  <a:lnTo>
                    <a:pt x="52" y="178"/>
                  </a:lnTo>
                  <a:lnTo>
                    <a:pt x="50" y="175"/>
                  </a:lnTo>
                  <a:lnTo>
                    <a:pt x="52" y="173"/>
                  </a:lnTo>
                  <a:lnTo>
                    <a:pt x="57" y="163"/>
                  </a:lnTo>
                  <a:lnTo>
                    <a:pt x="59" y="161"/>
                  </a:lnTo>
                  <a:lnTo>
                    <a:pt x="61" y="161"/>
                  </a:lnTo>
                  <a:lnTo>
                    <a:pt x="64" y="159"/>
                  </a:lnTo>
                  <a:lnTo>
                    <a:pt x="64" y="156"/>
                  </a:lnTo>
                  <a:lnTo>
                    <a:pt x="61" y="154"/>
                  </a:lnTo>
                  <a:lnTo>
                    <a:pt x="61" y="149"/>
                  </a:lnTo>
                  <a:lnTo>
                    <a:pt x="57" y="144"/>
                  </a:lnTo>
                  <a:lnTo>
                    <a:pt x="57" y="140"/>
                  </a:lnTo>
                  <a:lnTo>
                    <a:pt x="54" y="130"/>
                  </a:lnTo>
                  <a:lnTo>
                    <a:pt x="52" y="126"/>
                  </a:lnTo>
                  <a:lnTo>
                    <a:pt x="23" y="97"/>
                  </a:lnTo>
                  <a:lnTo>
                    <a:pt x="0" y="81"/>
                  </a:lnTo>
                  <a:lnTo>
                    <a:pt x="2" y="78"/>
                  </a:lnTo>
                  <a:lnTo>
                    <a:pt x="12" y="66"/>
                  </a:lnTo>
                  <a:lnTo>
                    <a:pt x="14" y="66"/>
                  </a:lnTo>
                  <a:lnTo>
                    <a:pt x="14" y="64"/>
                  </a:lnTo>
                  <a:lnTo>
                    <a:pt x="19" y="50"/>
                  </a:lnTo>
                  <a:lnTo>
                    <a:pt x="23" y="43"/>
                  </a:lnTo>
                  <a:lnTo>
                    <a:pt x="31" y="40"/>
                  </a:lnTo>
                  <a:lnTo>
                    <a:pt x="47" y="50"/>
                  </a:lnTo>
                  <a:lnTo>
                    <a:pt x="47" y="50"/>
                  </a:lnTo>
                  <a:lnTo>
                    <a:pt x="50" y="47"/>
                  </a:lnTo>
                  <a:lnTo>
                    <a:pt x="50" y="45"/>
                  </a:lnTo>
                  <a:lnTo>
                    <a:pt x="47" y="45"/>
                  </a:lnTo>
                  <a:lnTo>
                    <a:pt x="47" y="45"/>
                  </a:lnTo>
                  <a:lnTo>
                    <a:pt x="45" y="45"/>
                  </a:lnTo>
                  <a:lnTo>
                    <a:pt x="45" y="43"/>
                  </a:lnTo>
                  <a:lnTo>
                    <a:pt x="47" y="43"/>
                  </a:lnTo>
                  <a:lnTo>
                    <a:pt x="47" y="40"/>
                  </a:lnTo>
                  <a:lnTo>
                    <a:pt x="45" y="40"/>
                  </a:lnTo>
                  <a:lnTo>
                    <a:pt x="42" y="40"/>
                  </a:lnTo>
                  <a:lnTo>
                    <a:pt x="40" y="38"/>
                  </a:lnTo>
                  <a:lnTo>
                    <a:pt x="38" y="35"/>
                  </a:lnTo>
                  <a:lnTo>
                    <a:pt x="35" y="31"/>
                  </a:lnTo>
                  <a:lnTo>
                    <a:pt x="28" y="28"/>
                  </a:lnTo>
                  <a:lnTo>
                    <a:pt x="28" y="26"/>
                  </a:lnTo>
                  <a:lnTo>
                    <a:pt x="28" y="17"/>
                  </a:lnTo>
                  <a:lnTo>
                    <a:pt x="28" y="7"/>
                  </a:lnTo>
                  <a:lnTo>
                    <a:pt x="33" y="0"/>
                  </a:lnTo>
                  <a:lnTo>
                    <a:pt x="35" y="0"/>
                  </a:lnTo>
                  <a:lnTo>
                    <a:pt x="38" y="2"/>
                  </a:lnTo>
                  <a:lnTo>
                    <a:pt x="42" y="7"/>
                  </a:lnTo>
                  <a:lnTo>
                    <a:pt x="45" y="9"/>
                  </a:lnTo>
                  <a:lnTo>
                    <a:pt x="47" y="9"/>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noEditPoints="1"/>
            </p:cNvSpPr>
            <p:nvPr/>
          </p:nvSpPr>
          <p:spPr bwMode="auto">
            <a:xfrm>
              <a:off x="3039" y="1639"/>
              <a:ext cx="581" cy="561"/>
            </a:xfrm>
            <a:custGeom>
              <a:avLst/>
              <a:gdLst>
                <a:gd name="T0" fmla="*/ 69 w 581"/>
                <a:gd name="T1" fmla="*/ 395 h 561"/>
                <a:gd name="T2" fmla="*/ 57 w 581"/>
                <a:gd name="T3" fmla="*/ 393 h 561"/>
                <a:gd name="T4" fmla="*/ 571 w 581"/>
                <a:gd name="T5" fmla="*/ 99 h 561"/>
                <a:gd name="T6" fmla="*/ 536 w 581"/>
                <a:gd name="T7" fmla="*/ 78 h 561"/>
                <a:gd name="T8" fmla="*/ 507 w 581"/>
                <a:gd name="T9" fmla="*/ 64 h 561"/>
                <a:gd name="T10" fmla="*/ 491 w 581"/>
                <a:gd name="T11" fmla="*/ 28 h 561"/>
                <a:gd name="T12" fmla="*/ 450 w 581"/>
                <a:gd name="T13" fmla="*/ 33 h 561"/>
                <a:gd name="T14" fmla="*/ 436 w 581"/>
                <a:gd name="T15" fmla="*/ 45 h 561"/>
                <a:gd name="T16" fmla="*/ 403 w 581"/>
                <a:gd name="T17" fmla="*/ 16 h 561"/>
                <a:gd name="T18" fmla="*/ 389 w 581"/>
                <a:gd name="T19" fmla="*/ 7 h 561"/>
                <a:gd name="T20" fmla="*/ 351 w 581"/>
                <a:gd name="T21" fmla="*/ 12 h 561"/>
                <a:gd name="T22" fmla="*/ 315 w 581"/>
                <a:gd name="T23" fmla="*/ 21 h 561"/>
                <a:gd name="T24" fmla="*/ 294 w 581"/>
                <a:gd name="T25" fmla="*/ 26 h 561"/>
                <a:gd name="T26" fmla="*/ 270 w 581"/>
                <a:gd name="T27" fmla="*/ 14 h 561"/>
                <a:gd name="T28" fmla="*/ 249 w 581"/>
                <a:gd name="T29" fmla="*/ 59 h 561"/>
                <a:gd name="T30" fmla="*/ 249 w 581"/>
                <a:gd name="T31" fmla="*/ 87 h 561"/>
                <a:gd name="T32" fmla="*/ 251 w 581"/>
                <a:gd name="T33" fmla="*/ 121 h 561"/>
                <a:gd name="T34" fmla="*/ 251 w 581"/>
                <a:gd name="T35" fmla="*/ 142 h 561"/>
                <a:gd name="T36" fmla="*/ 227 w 581"/>
                <a:gd name="T37" fmla="*/ 168 h 561"/>
                <a:gd name="T38" fmla="*/ 197 w 581"/>
                <a:gd name="T39" fmla="*/ 185 h 561"/>
                <a:gd name="T40" fmla="*/ 154 w 581"/>
                <a:gd name="T41" fmla="*/ 204 h 561"/>
                <a:gd name="T42" fmla="*/ 88 w 581"/>
                <a:gd name="T43" fmla="*/ 222 h 561"/>
                <a:gd name="T44" fmla="*/ 78 w 581"/>
                <a:gd name="T45" fmla="*/ 241 h 561"/>
                <a:gd name="T46" fmla="*/ 62 w 581"/>
                <a:gd name="T47" fmla="*/ 267 h 561"/>
                <a:gd name="T48" fmla="*/ 50 w 581"/>
                <a:gd name="T49" fmla="*/ 263 h 561"/>
                <a:gd name="T50" fmla="*/ 35 w 581"/>
                <a:gd name="T51" fmla="*/ 275 h 561"/>
                <a:gd name="T52" fmla="*/ 16 w 581"/>
                <a:gd name="T53" fmla="*/ 275 h 561"/>
                <a:gd name="T54" fmla="*/ 21 w 581"/>
                <a:gd name="T55" fmla="*/ 286 h 561"/>
                <a:gd name="T56" fmla="*/ 12 w 581"/>
                <a:gd name="T57" fmla="*/ 303 h 561"/>
                <a:gd name="T58" fmla="*/ 19 w 581"/>
                <a:gd name="T59" fmla="*/ 322 h 561"/>
                <a:gd name="T60" fmla="*/ 45 w 581"/>
                <a:gd name="T61" fmla="*/ 327 h 561"/>
                <a:gd name="T62" fmla="*/ 102 w 581"/>
                <a:gd name="T63" fmla="*/ 313 h 561"/>
                <a:gd name="T64" fmla="*/ 123 w 581"/>
                <a:gd name="T65" fmla="*/ 329 h 561"/>
                <a:gd name="T66" fmla="*/ 95 w 581"/>
                <a:gd name="T67" fmla="*/ 315 h 561"/>
                <a:gd name="T68" fmla="*/ 66 w 581"/>
                <a:gd name="T69" fmla="*/ 331 h 561"/>
                <a:gd name="T70" fmla="*/ 90 w 581"/>
                <a:gd name="T71" fmla="*/ 365 h 561"/>
                <a:gd name="T72" fmla="*/ 73 w 581"/>
                <a:gd name="T73" fmla="*/ 410 h 561"/>
                <a:gd name="T74" fmla="*/ 104 w 581"/>
                <a:gd name="T75" fmla="*/ 459 h 561"/>
                <a:gd name="T76" fmla="*/ 126 w 581"/>
                <a:gd name="T77" fmla="*/ 507 h 561"/>
                <a:gd name="T78" fmla="*/ 147 w 581"/>
                <a:gd name="T79" fmla="*/ 519 h 561"/>
                <a:gd name="T80" fmla="*/ 199 w 581"/>
                <a:gd name="T81" fmla="*/ 542 h 561"/>
                <a:gd name="T82" fmla="*/ 242 w 581"/>
                <a:gd name="T83" fmla="*/ 554 h 561"/>
                <a:gd name="T84" fmla="*/ 268 w 581"/>
                <a:gd name="T85" fmla="*/ 547 h 561"/>
                <a:gd name="T86" fmla="*/ 291 w 581"/>
                <a:gd name="T87" fmla="*/ 549 h 561"/>
                <a:gd name="T88" fmla="*/ 329 w 581"/>
                <a:gd name="T89" fmla="*/ 542 h 561"/>
                <a:gd name="T90" fmla="*/ 325 w 581"/>
                <a:gd name="T91" fmla="*/ 531 h 561"/>
                <a:gd name="T92" fmla="*/ 325 w 581"/>
                <a:gd name="T93" fmla="*/ 497 h 561"/>
                <a:gd name="T94" fmla="*/ 317 w 581"/>
                <a:gd name="T95" fmla="*/ 464 h 561"/>
                <a:gd name="T96" fmla="*/ 294 w 581"/>
                <a:gd name="T97" fmla="*/ 419 h 561"/>
                <a:gd name="T98" fmla="*/ 270 w 581"/>
                <a:gd name="T99" fmla="*/ 384 h 561"/>
                <a:gd name="T100" fmla="*/ 322 w 581"/>
                <a:gd name="T101" fmla="*/ 388 h 561"/>
                <a:gd name="T102" fmla="*/ 341 w 581"/>
                <a:gd name="T103" fmla="*/ 367 h 561"/>
                <a:gd name="T104" fmla="*/ 403 w 581"/>
                <a:gd name="T105" fmla="*/ 365 h 561"/>
                <a:gd name="T106" fmla="*/ 422 w 581"/>
                <a:gd name="T107" fmla="*/ 358 h 561"/>
                <a:gd name="T108" fmla="*/ 457 w 581"/>
                <a:gd name="T109" fmla="*/ 294 h 561"/>
                <a:gd name="T110" fmla="*/ 469 w 581"/>
                <a:gd name="T111" fmla="*/ 239 h 561"/>
                <a:gd name="T112" fmla="*/ 498 w 581"/>
                <a:gd name="T113" fmla="*/ 232 h 561"/>
                <a:gd name="T114" fmla="*/ 531 w 581"/>
                <a:gd name="T115" fmla="*/ 220 h 561"/>
                <a:gd name="T116" fmla="*/ 552 w 581"/>
                <a:gd name="T117" fmla="*/ 192 h 561"/>
                <a:gd name="T118" fmla="*/ 566 w 581"/>
                <a:gd name="T119" fmla="*/ 156 h 561"/>
                <a:gd name="T120" fmla="*/ 564 w 581"/>
                <a:gd name="T121" fmla="*/ 130 h 561"/>
                <a:gd name="T122" fmla="*/ 569 w 581"/>
                <a:gd name="T123" fmla="*/ 116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1" h="561">
                  <a:moveTo>
                    <a:pt x="45" y="455"/>
                  </a:moveTo>
                  <a:lnTo>
                    <a:pt x="38" y="452"/>
                  </a:lnTo>
                  <a:lnTo>
                    <a:pt x="33" y="452"/>
                  </a:lnTo>
                  <a:lnTo>
                    <a:pt x="31" y="452"/>
                  </a:lnTo>
                  <a:lnTo>
                    <a:pt x="31" y="455"/>
                  </a:lnTo>
                  <a:lnTo>
                    <a:pt x="31" y="459"/>
                  </a:lnTo>
                  <a:lnTo>
                    <a:pt x="45" y="459"/>
                  </a:lnTo>
                  <a:lnTo>
                    <a:pt x="50" y="459"/>
                  </a:lnTo>
                  <a:lnTo>
                    <a:pt x="47" y="457"/>
                  </a:lnTo>
                  <a:lnTo>
                    <a:pt x="45" y="455"/>
                  </a:lnTo>
                  <a:close/>
                  <a:moveTo>
                    <a:pt x="69" y="398"/>
                  </a:moveTo>
                  <a:lnTo>
                    <a:pt x="69" y="395"/>
                  </a:lnTo>
                  <a:lnTo>
                    <a:pt x="62" y="393"/>
                  </a:lnTo>
                  <a:lnTo>
                    <a:pt x="62" y="391"/>
                  </a:lnTo>
                  <a:lnTo>
                    <a:pt x="59" y="386"/>
                  </a:lnTo>
                  <a:lnTo>
                    <a:pt x="62" y="384"/>
                  </a:lnTo>
                  <a:lnTo>
                    <a:pt x="62" y="381"/>
                  </a:lnTo>
                  <a:lnTo>
                    <a:pt x="57" y="379"/>
                  </a:lnTo>
                  <a:lnTo>
                    <a:pt x="54" y="379"/>
                  </a:lnTo>
                  <a:lnTo>
                    <a:pt x="45" y="379"/>
                  </a:lnTo>
                  <a:lnTo>
                    <a:pt x="47" y="381"/>
                  </a:lnTo>
                  <a:lnTo>
                    <a:pt x="50" y="391"/>
                  </a:lnTo>
                  <a:lnTo>
                    <a:pt x="52" y="395"/>
                  </a:lnTo>
                  <a:lnTo>
                    <a:pt x="57" y="393"/>
                  </a:lnTo>
                  <a:lnTo>
                    <a:pt x="62" y="395"/>
                  </a:lnTo>
                  <a:lnTo>
                    <a:pt x="64" y="400"/>
                  </a:lnTo>
                  <a:lnTo>
                    <a:pt x="66" y="407"/>
                  </a:lnTo>
                  <a:lnTo>
                    <a:pt x="71" y="407"/>
                  </a:lnTo>
                  <a:lnTo>
                    <a:pt x="71" y="405"/>
                  </a:lnTo>
                  <a:lnTo>
                    <a:pt x="71" y="400"/>
                  </a:lnTo>
                  <a:lnTo>
                    <a:pt x="69" y="398"/>
                  </a:lnTo>
                  <a:close/>
                  <a:moveTo>
                    <a:pt x="581" y="102"/>
                  </a:moveTo>
                  <a:lnTo>
                    <a:pt x="578" y="102"/>
                  </a:lnTo>
                  <a:lnTo>
                    <a:pt x="578" y="99"/>
                  </a:lnTo>
                  <a:lnTo>
                    <a:pt x="571" y="99"/>
                  </a:lnTo>
                  <a:lnTo>
                    <a:pt x="571" y="99"/>
                  </a:lnTo>
                  <a:lnTo>
                    <a:pt x="562" y="92"/>
                  </a:lnTo>
                  <a:lnTo>
                    <a:pt x="557" y="95"/>
                  </a:lnTo>
                  <a:lnTo>
                    <a:pt x="555" y="95"/>
                  </a:lnTo>
                  <a:lnTo>
                    <a:pt x="550" y="90"/>
                  </a:lnTo>
                  <a:lnTo>
                    <a:pt x="547" y="90"/>
                  </a:lnTo>
                  <a:lnTo>
                    <a:pt x="547" y="87"/>
                  </a:lnTo>
                  <a:lnTo>
                    <a:pt x="543" y="80"/>
                  </a:lnTo>
                  <a:lnTo>
                    <a:pt x="540" y="78"/>
                  </a:lnTo>
                  <a:lnTo>
                    <a:pt x="538" y="76"/>
                  </a:lnTo>
                  <a:lnTo>
                    <a:pt x="536" y="76"/>
                  </a:lnTo>
                  <a:lnTo>
                    <a:pt x="536" y="76"/>
                  </a:lnTo>
                  <a:lnTo>
                    <a:pt x="536" y="78"/>
                  </a:lnTo>
                  <a:lnTo>
                    <a:pt x="536" y="78"/>
                  </a:lnTo>
                  <a:lnTo>
                    <a:pt x="528" y="78"/>
                  </a:lnTo>
                  <a:lnTo>
                    <a:pt x="514" y="73"/>
                  </a:lnTo>
                  <a:lnTo>
                    <a:pt x="512" y="71"/>
                  </a:lnTo>
                  <a:lnTo>
                    <a:pt x="512" y="71"/>
                  </a:lnTo>
                  <a:lnTo>
                    <a:pt x="512" y="68"/>
                  </a:lnTo>
                  <a:lnTo>
                    <a:pt x="512" y="66"/>
                  </a:lnTo>
                  <a:lnTo>
                    <a:pt x="512" y="66"/>
                  </a:lnTo>
                  <a:lnTo>
                    <a:pt x="512" y="64"/>
                  </a:lnTo>
                  <a:lnTo>
                    <a:pt x="509" y="64"/>
                  </a:lnTo>
                  <a:lnTo>
                    <a:pt x="509" y="64"/>
                  </a:lnTo>
                  <a:lnTo>
                    <a:pt x="507" y="64"/>
                  </a:lnTo>
                  <a:lnTo>
                    <a:pt x="502" y="64"/>
                  </a:lnTo>
                  <a:lnTo>
                    <a:pt x="498" y="61"/>
                  </a:lnTo>
                  <a:lnTo>
                    <a:pt x="495" y="59"/>
                  </a:lnTo>
                  <a:lnTo>
                    <a:pt x="493" y="57"/>
                  </a:lnTo>
                  <a:lnTo>
                    <a:pt x="493" y="52"/>
                  </a:lnTo>
                  <a:lnTo>
                    <a:pt x="493" y="50"/>
                  </a:lnTo>
                  <a:lnTo>
                    <a:pt x="491" y="47"/>
                  </a:lnTo>
                  <a:lnTo>
                    <a:pt x="491" y="40"/>
                  </a:lnTo>
                  <a:lnTo>
                    <a:pt x="493" y="33"/>
                  </a:lnTo>
                  <a:lnTo>
                    <a:pt x="493" y="31"/>
                  </a:lnTo>
                  <a:lnTo>
                    <a:pt x="491" y="31"/>
                  </a:lnTo>
                  <a:lnTo>
                    <a:pt x="491" y="28"/>
                  </a:lnTo>
                  <a:lnTo>
                    <a:pt x="491" y="26"/>
                  </a:lnTo>
                  <a:lnTo>
                    <a:pt x="488" y="23"/>
                  </a:lnTo>
                  <a:lnTo>
                    <a:pt x="481" y="21"/>
                  </a:lnTo>
                  <a:lnTo>
                    <a:pt x="479" y="21"/>
                  </a:lnTo>
                  <a:lnTo>
                    <a:pt x="476" y="21"/>
                  </a:lnTo>
                  <a:lnTo>
                    <a:pt x="460" y="23"/>
                  </a:lnTo>
                  <a:lnTo>
                    <a:pt x="457" y="26"/>
                  </a:lnTo>
                  <a:lnTo>
                    <a:pt x="457" y="28"/>
                  </a:lnTo>
                  <a:lnTo>
                    <a:pt x="455" y="28"/>
                  </a:lnTo>
                  <a:lnTo>
                    <a:pt x="453" y="31"/>
                  </a:lnTo>
                  <a:lnTo>
                    <a:pt x="450" y="31"/>
                  </a:lnTo>
                  <a:lnTo>
                    <a:pt x="450" y="33"/>
                  </a:lnTo>
                  <a:lnTo>
                    <a:pt x="448" y="35"/>
                  </a:lnTo>
                  <a:lnTo>
                    <a:pt x="448" y="35"/>
                  </a:lnTo>
                  <a:lnTo>
                    <a:pt x="448" y="38"/>
                  </a:lnTo>
                  <a:lnTo>
                    <a:pt x="445" y="38"/>
                  </a:lnTo>
                  <a:lnTo>
                    <a:pt x="443" y="38"/>
                  </a:lnTo>
                  <a:lnTo>
                    <a:pt x="443" y="38"/>
                  </a:lnTo>
                  <a:lnTo>
                    <a:pt x="443" y="38"/>
                  </a:lnTo>
                  <a:lnTo>
                    <a:pt x="441" y="40"/>
                  </a:lnTo>
                  <a:lnTo>
                    <a:pt x="441" y="40"/>
                  </a:lnTo>
                  <a:lnTo>
                    <a:pt x="441" y="42"/>
                  </a:lnTo>
                  <a:lnTo>
                    <a:pt x="438" y="45"/>
                  </a:lnTo>
                  <a:lnTo>
                    <a:pt x="436" y="45"/>
                  </a:lnTo>
                  <a:lnTo>
                    <a:pt x="434" y="42"/>
                  </a:lnTo>
                  <a:lnTo>
                    <a:pt x="431" y="42"/>
                  </a:lnTo>
                  <a:lnTo>
                    <a:pt x="429" y="42"/>
                  </a:lnTo>
                  <a:lnTo>
                    <a:pt x="419" y="45"/>
                  </a:lnTo>
                  <a:lnTo>
                    <a:pt x="419" y="31"/>
                  </a:lnTo>
                  <a:lnTo>
                    <a:pt x="417" y="31"/>
                  </a:lnTo>
                  <a:lnTo>
                    <a:pt x="417" y="28"/>
                  </a:lnTo>
                  <a:lnTo>
                    <a:pt x="415" y="28"/>
                  </a:lnTo>
                  <a:lnTo>
                    <a:pt x="415" y="28"/>
                  </a:lnTo>
                  <a:lnTo>
                    <a:pt x="412" y="26"/>
                  </a:lnTo>
                  <a:lnTo>
                    <a:pt x="408" y="23"/>
                  </a:lnTo>
                  <a:lnTo>
                    <a:pt x="403" y="16"/>
                  </a:lnTo>
                  <a:lnTo>
                    <a:pt x="400" y="14"/>
                  </a:lnTo>
                  <a:lnTo>
                    <a:pt x="400" y="12"/>
                  </a:lnTo>
                  <a:lnTo>
                    <a:pt x="403" y="9"/>
                  </a:lnTo>
                  <a:lnTo>
                    <a:pt x="403" y="7"/>
                  </a:lnTo>
                  <a:lnTo>
                    <a:pt x="400" y="4"/>
                  </a:lnTo>
                  <a:lnTo>
                    <a:pt x="400" y="2"/>
                  </a:lnTo>
                  <a:lnTo>
                    <a:pt x="389" y="0"/>
                  </a:lnTo>
                  <a:lnTo>
                    <a:pt x="389" y="0"/>
                  </a:lnTo>
                  <a:lnTo>
                    <a:pt x="389" y="0"/>
                  </a:lnTo>
                  <a:lnTo>
                    <a:pt x="389" y="2"/>
                  </a:lnTo>
                  <a:lnTo>
                    <a:pt x="389" y="4"/>
                  </a:lnTo>
                  <a:lnTo>
                    <a:pt x="389" y="7"/>
                  </a:lnTo>
                  <a:lnTo>
                    <a:pt x="386" y="7"/>
                  </a:lnTo>
                  <a:lnTo>
                    <a:pt x="386" y="9"/>
                  </a:lnTo>
                  <a:lnTo>
                    <a:pt x="384" y="9"/>
                  </a:lnTo>
                  <a:lnTo>
                    <a:pt x="379" y="9"/>
                  </a:lnTo>
                  <a:lnTo>
                    <a:pt x="377" y="9"/>
                  </a:lnTo>
                  <a:lnTo>
                    <a:pt x="374" y="12"/>
                  </a:lnTo>
                  <a:lnTo>
                    <a:pt x="374" y="14"/>
                  </a:lnTo>
                  <a:lnTo>
                    <a:pt x="372" y="14"/>
                  </a:lnTo>
                  <a:lnTo>
                    <a:pt x="372" y="16"/>
                  </a:lnTo>
                  <a:lnTo>
                    <a:pt x="370" y="16"/>
                  </a:lnTo>
                  <a:lnTo>
                    <a:pt x="358" y="14"/>
                  </a:lnTo>
                  <a:lnTo>
                    <a:pt x="351" y="12"/>
                  </a:lnTo>
                  <a:lnTo>
                    <a:pt x="348" y="12"/>
                  </a:lnTo>
                  <a:lnTo>
                    <a:pt x="346" y="14"/>
                  </a:lnTo>
                  <a:lnTo>
                    <a:pt x="346" y="14"/>
                  </a:lnTo>
                  <a:lnTo>
                    <a:pt x="339" y="21"/>
                  </a:lnTo>
                  <a:lnTo>
                    <a:pt x="336" y="21"/>
                  </a:lnTo>
                  <a:lnTo>
                    <a:pt x="336" y="21"/>
                  </a:lnTo>
                  <a:lnTo>
                    <a:pt x="322" y="26"/>
                  </a:lnTo>
                  <a:lnTo>
                    <a:pt x="320" y="26"/>
                  </a:lnTo>
                  <a:lnTo>
                    <a:pt x="320" y="23"/>
                  </a:lnTo>
                  <a:lnTo>
                    <a:pt x="317" y="23"/>
                  </a:lnTo>
                  <a:lnTo>
                    <a:pt x="317" y="21"/>
                  </a:lnTo>
                  <a:lnTo>
                    <a:pt x="315" y="21"/>
                  </a:lnTo>
                  <a:lnTo>
                    <a:pt x="308" y="23"/>
                  </a:lnTo>
                  <a:lnTo>
                    <a:pt x="306" y="23"/>
                  </a:lnTo>
                  <a:lnTo>
                    <a:pt x="306" y="26"/>
                  </a:lnTo>
                  <a:lnTo>
                    <a:pt x="306" y="26"/>
                  </a:lnTo>
                  <a:lnTo>
                    <a:pt x="303" y="28"/>
                  </a:lnTo>
                  <a:lnTo>
                    <a:pt x="303" y="28"/>
                  </a:lnTo>
                  <a:lnTo>
                    <a:pt x="301" y="28"/>
                  </a:lnTo>
                  <a:lnTo>
                    <a:pt x="299" y="28"/>
                  </a:lnTo>
                  <a:lnTo>
                    <a:pt x="299" y="26"/>
                  </a:lnTo>
                  <a:lnTo>
                    <a:pt x="296" y="26"/>
                  </a:lnTo>
                  <a:lnTo>
                    <a:pt x="296" y="26"/>
                  </a:lnTo>
                  <a:lnTo>
                    <a:pt x="294" y="26"/>
                  </a:lnTo>
                  <a:lnTo>
                    <a:pt x="294" y="26"/>
                  </a:lnTo>
                  <a:lnTo>
                    <a:pt x="291" y="26"/>
                  </a:lnTo>
                  <a:lnTo>
                    <a:pt x="291" y="23"/>
                  </a:lnTo>
                  <a:lnTo>
                    <a:pt x="289" y="19"/>
                  </a:lnTo>
                  <a:lnTo>
                    <a:pt x="287" y="16"/>
                  </a:lnTo>
                  <a:lnTo>
                    <a:pt x="284" y="14"/>
                  </a:lnTo>
                  <a:lnTo>
                    <a:pt x="277" y="14"/>
                  </a:lnTo>
                  <a:lnTo>
                    <a:pt x="277" y="14"/>
                  </a:lnTo>
                  <a:lnTo>
                    <a:pt x="275" y="14"/>
                  </a:lnTo>
                  <a:lnTo>
                    <a:pt x="275" y="14"/>
                  </a:lnTo>
                  <a:lnTo>
                    <a:pt x="272" y="12"/>
                  </a:lnTo>
                  <a:lnTo>
                    <a:pt x="270" y="14"/>
                  </a:lnTo>
                  <a:lnTo>
                    <a:pt x="268" y="14"/>
                  </a:lnTo>
                  <a:lnTo>
                    <a:pt x="268" y="14"/>
                  </a:lnTo>
                  <a:lnTo>
                    <a:pt x="268" y="14"/>
                  </a:lnTo>
                  <a:lnTo>
                    <a:pt x="263" y="16"/>
                  </a:lnTo>
                  <a:lnTo>
                    <a:pt x="256" y="16"/>
                  </a:lnTo>
                  <a:lnTo>
                    <a:pt x="249" y="14"/>
                  </a:lnTo>
                  <a:lnTo>
                    <a:pt x="249" y="26"/>
                  </a:lnTo>
                  <a:lnTo>
                    <a:pt x="246" y="28"/>
                  </a:lnTo>
                  <a:lnTo>
                    <a:pt x="246" y="33"/>
                  </a:lnTo>
                  <a:lnTo>
                    <a:pt x="249" y="52"/>
                  </a:lnTo>
                  <a:lnTo>
                    <a:pt x="249" y="57"/>
                  </a:lnTo>
                  <a:lnTo>
                    <a:pt x="249" y="59"/>
                  </a:lnTo>
                  <a:lnTo>
                    <a:pt x="249" y="61"/>
                  </a:lnTo>
                  <a:lnTo>
                    <a:pt x="246" y="68"/>
                  </a:lnTo>
                  <a:lnTo>
                    <a:pt x="244" y="71"/>
                  </a:lnTo>
                  <a:lnTo>
                    <a:pt x="244" y="73"/>
                  </a:lnTo>
                  <a:lnTo>
                    <a:pt x="244" y="76"/>
                  </a:lnTo>
                  <a:lnTo>
                    <a:pt x="244" y="76"/>
                  </a:lnTo>
                  <a:lnTo>
                    <a:pt x="246" y="76"/>
                  </a:lnTo>
                  <a:lnTo>
                    <a:pt x="246" y="78"/>
                  </a:lnTo>
                  <a:lnTo>
                    <a:pt x="246" y="80"/>
                  </a:lnTo>
                  <a:lnTo>
                    <a:pt x="246" y="80"/>
                  </a:lnTo>
                  <a:lnTo>
                    <a:pt x="246" y="83"/>
                  </a:lnTo>
                  <a:lnTo>
                    <a:pt x="249" y="87"/>
                  </a:lnTo>
                  <a:lnTo>
                    <a:pt x="249" y="90"/>
                  </a:lnTo>
                  <a:lnTo>
                    <a:pt x="249" y="97"/>
                  </a:lnTo>
                  <a:lnTo>
                    <a:pt x="249" y="97"/>
                  </a:lnTo>
                  <a:lnTo>
                    <a:pt x="249" y="99"/>
                  </a:lnTo>
                  <a:lnTo>
                    <a:pt x="249" y="99"/>
                  </a:lnTo>
                  <a:lnTo>
                    <a:pt x="249" y="99"/>
                  </a:lnTo>
                  <a:lnTo>
                    <a:pt x="249" y="99"/>
                  </a:lnTo>
                  <a:lnTo>
                    <a:pt x="246" y="102"/>
                  </a:lnTo>
                  <a:lnTo>
                    <a:pt x="249" y="116"/>
                  </a:lnTo>
                  <a:lnTo>
                    <a:pt x="249" y="118"/>
                  </a:lnTo>
                  <a:lnTo>
                    <a:pt x="251" y="118"/>
                  </a:lnTo>
                  <a:lnTo>
                    <a:pt x="251" y="121"/>
                  </a:lnTo>
                  <a:lnTo>
                    <a:pt x="254" y="123"/>
                  </a:lnTo>
                  <a:lnTo>
                    <a:pt x="254" y="123"/>
                  </a:lnTo>
                  <a:lnTo>
                    <a:pt x="254" y="125"/>
                  </a:lnTo>
                  <a:lnTo>
                    <a:pt x="254" y="128"/>
                  </a:lnTo>
                  <a:lnTo>
                    <a:pt x="254" y="132"/>
                  </a:lnTo>
                  <a:lnTo>
                    <a:pt x="254" y="135"/>
                  </a:lnTo>
                  <a:lnTo>
                    <a:pt x="254" y="137"/>
                  </a:lnTo>
                  <a:lnTo>
                    <a:pt x="254" y="140"/>
                  </a:lnTo>
                  <a:lnTo>
                    <a:pt x="254" y="140"/>
                  </a:lnTo>
                  <a:lnTo>
                    <a:pt x="254" y="140"/>
                  </a:lnTo>
                  <a:lnTo>
                    <a:pt x="251" y="142"/>
                  </a:lnTo>
                  <a:lnTo>
                    <a:pt x="251" y="142"/>
                  </a:lnTo>
                  <a:lnTo>
                    <a:pt x="249" y="142"/>
                  </a:lnTo>
                  <a:lnTo>
                    <a:pt x="242" y="142"/>
                  </a:lnTo>
                  <a:lnTo>
                    <a:pt x="239" y="142"/>
                  </a:lnTo>
                  <a:lnTo>
                    <a:pt x="239" y="144"/>
                  </a:lnTo>
                  <a:lnTo>
                    <a:pt x="237" y="144"/>
                  </a:lnTo>
                  <a:lnTo>
                    <a:pt x="235" y="147"/>
                  </a:lnTo>
                  <a:lnTo>
                    <a:pt x="232" y="149"/>
                  </a:lnTo>
                  <a:lnTo>
                    <a:pt x="232" y="151"/>
                  </a:lnTo>
                  <a:lnTo>
                    <a:pt x="232" y="151"/>
                  </a:lnTo>
                  <a:lnTo>
                    <a:pt x="230" y="156"/>
                  </a:lnTo>
                  <a:lnTo>
                    <a:pt x="230" y="166"/>
                  </a:lnTo>
                  <a:lnTo>
                    <a:pt x="227" y="168"/>
                  </a:lnTo>
                  <a:lnTo>
                    <a:pt x="225" y="173"/>
                  </a:lnTo>
                  <a:lnTo>
                    <a:pt x="225" y="175"/>
                  </a:lnTo>
                  <a:lnTo>
                    <a:pt x="223" y="182"/>
                  </a:lnTo>
                  <a:lnTo>
                    <a:pt x="223" y="185"/>
                  </a:lnTo>
                  <a:lnTo>
                    <a:pt x="223" y="185"/>
                  </a:lnTo>
                  <a:lnTo>
                    <a:pt x="220" y="187"/>
                  </a:lnTo>
                  <a:lnTo>
                    <a:pt x="220" y="194"/>
                  </a:lnTo>
                  <a:lnTo>
                    <a:pt x="201" y="192"/>
                  </a:lnTo>
                  <a:lnTo>
                    <a:pt x="201" y="189"/>
                  </a:lnTo>
                  <a:lnTo>
                    <a:pt x="199" y="189"/>
                  </a:lnTo>
                  <a:lnTo>
                    <a:pt x="197" y="187"/>
                  </a:lnTo>
                  <a:lnTo>
                    <a:pt x="197" y="185"/>
                  </a:lnTo>
                  <a:lnTo>
                    <a:pt x="194" y="185"/>
                  </a:lnTo>
                  <a:lnTo>
                    <a:pt x="192" y="185"/>
                  </a:lnTo>
                  <a:lnTo>
                    <a:pt x="190" y="182"/>
                  </a:lnTo>
                  <a:lnTo>
                    <a:pt x="185" y="185"/>
                  </a:lnTo>
                  <a:lnTo>
                    <a:pt x="182" y="185"/>
                  </a:lnTo>
                  <a:lnTo>
                    <a:pt x="180" y="187"/>
                  </a:lnTo>
                  <a:lnTo>
                    <a:pt x="161" y="196"/>
                  </a:lnTo>
                  <a:lnTo>
                    <a:pt x="159" y="199"/>
                  </a:lnTo>
                  <a:lnTo>
                    <a:pt x="156" y="199"/>
                  </a:lnTo>
                  <a:lnTo>
                    <a:pt x="156" y="201"/>
                  </a:lnTo>
                  <a:lnTo>
                    <a:pt x="154" y="204"/>
                  </a:lnTo>
                  <a:lnTo>
                    <a:pt x="154" y="204"/>
                  </a:lnTo>
                  <a:lnTo>
                    <a:pt x="152" y="206"/>
                  </a:lnTo>
                  <a:lnTo>
                    <a:pt x="147" y="211"/>
                  </a:lnTo>
                  <a:lnTo>
                    <a:pt x="126" y="215"/>
                  </a:lnTo>
                  <a:lnTo>
                    <a:pt x="126" y="215"/>
                  </a:lnTo>
                  <a:lnTo>
                    <a:pt x="121" y="215"/>
                  </a:lnTo>
                  <a:lnTo>
                    <a:pt x="116" y="213"/>
                  </a:lnTo>
                  <a:lnTo>
                    <a:pt x="104" y="218"/>
                  </a:lnTo>
                  <a:lnTo>
                    <a:pt x="102" y="220"/>
                  </a:lnTo>
                  <a:lnTo>
                    <a:pt x="95" y="220"/>
                  </a:lnTo>
                  <a:lnTo>
                    <a:pt x="90" y="220"/>
                  </a:lnTo>
                  <a:lnTo>
                    <a:pt x="88" y="220"/>
                  </a:lnTo>
                  <a:lnTo>
                    <a:pt x="88" y="222"/>
                  </a:lnTo>
                  <a:lnTo>
                    <a:pt x="85" y="225"/>
                  </a:lnTo>
                  <a:lnTo>
                    <a:pt x="80" y="227"/>
                  </a:lnTo>
                  <a:lnTo>
                    <a:pt x="78" y="230"/>
                  </a:lnTo>
                  <a:lnTo>
                    <a:pt x="80" y="232"/>
                  </a:lnTo>
                  <a:lnTo>
                    <a:pt x="80" y="232"/>
                  </a:lnTo>
                  <a:lnTo>
                    <a:pt x="80" y="234"/>
                  </a:lnTo>
                  <a:lnTo>
                    <a:pt x="80" y="234"/>
                  </a:lnTo>
                  <a:lnTo>
                    <a:pt x="78" y="237"/>
                  </a:lnTo>
                  <a:lnTo>
                    <a:pt x="80" y="237"/>
                  </a:lnTo>
                  <a:lnTo>
                    <a:pt x="78" y="239"/>
                  </a:lnTo>
                  <a:lnTo>
                    <a:pt x="78" y="239"/>
                  </a:lnTo>
                  <a:lnTo>
                    <a:pt x="78" y="241"/>
                  </a:lnTo>
                  <a:lnTo>
                    <a:pt x="76" y="253"/>
                  </a:lnTo>
                  <a:lnTo>
                    <a:pt x="73" y="256"/>
                  </a:lnTo>
                  <a:lnTo>
                    <a:pt x="71" y="258"/>
                  </a:lnTo>
                  <a:lnTo>
                    <a:pt x="71" y="258"/>
                  </a:lnTo>
                  <a:lnTo>
                    <a:pt x="69" y="260"/>
                  </a:lnTo>
                  <a:lnTo>
                    <a:pt x="66" y="263"/>
                  </a:lnTo>
                  <a:lnTo>
                    <a:pt x="66" y="265"/>
                  </a:lnTo>
                  <a:lnTo>
                    <a:pt x="64" y="267"/>
                  </a:lnTo>
                  <a:lnTo>
                    <a:pt x="64" y="267"/>
                  </a:lnTo>
                  <a:lnTo>
                    <a:pt x="62" y="267"/>
                  </a:lnTo>
                  <a:lnTo>
                    <a:pt x="62" y="267"/>
                  </a:lnTo>
                  <a:lnTo>
                    <a:pt x="62" y="267"/>
                  </a:lnTo>
                  <a:lnTo>
                    <a:pt x="62" y="265"/>
                  </a:lnTo>
                  <a:lnTo>
                    <a:pt x="62" y="265"/>
                  </a:lnTo>
                  <a:lnTo>
                    <a:pt x="62" y="263"/>
                  </a:lnTo>
                  <a:lnTo>
                    <a:pt x="62" y="263"/>
                  </a:lnTo>
                  <a:lnTo>
                    <a:pt x="59" y="263"/>
                  </a:lnTo>
                  <a:lnTo>
                    <a:pt x="59" y="263"/>
                  </a:lnTo>
                  <a:lnTo>
                    <a:pt x="57" y="263"/>
                  </a:lnTo>
                  <a:lnTo>
                    <a:pt x="54" y="265"/>
                  </a:lnTo>
                  <a:lnTo>
                    <a:pt x="52" y="265"/>
                  </a:lnTo>
                  <a:lnTo>
                    <a:pt x="50" y="265"/>
                  </a:lnTo>
                  <a:lnTo>
                    <a:pt x="50" y="263"/>
                  </a:lnTo>
                  <a:lnTo>
                    <a:pt x="50" y="263"/>
                  </a:lnTo>
                  <a:lnTo>
                    <a:pt x="50" y="263"/>
                  </a:lnTo>
                  <a:lnTo>
                    <a:pt x="47" y="263"/>
                  </a:lnTo>
                  <a:lnTo>
                    <a:pt x="47" y="263"/>
                  </a:lnTo>
                  <a:lnTo>
                    <a:pt x="45" y="263"/>
                  </a:lnTo>
                  <a:lnTo>
                    <a:pt x="45" y="263"/>
                  </a:lnTo>
                  <a:lnTo>
                    <a:pt x="43" y="263"/>
                  </a:lnTo>
                  <a:lnTo>
                    <a:pt x="43" y="263"/>
                  </a:lnTo>
                  <a:lnTo>
                    <a:pt x="43" y="265"/>
                  </a:lnTo>
                  <a:lnTo>
                    <a:pt x="43" y="267"/>
                  </a:lnTo>
                  <a:lnTo>
                    <a:pt x="40" y="270"/>
                  </a:lnTo>
                  <a:lnTo>
                    <a:pt x="38" y="272"/>
                  </a:lnTo>
                  <a:lnTo>
                    <a:pt x="35" y="275"/>
                  </a:lnTo>
                  <a:lnTo>
                    <a:pt x="35" y="275"/>
                  </a:lnTo>
                  <a:lnTo>
                    <a:pt x="33" y="275"/>
                  </a:lnTo>
                  <a:lnTo>
                    <a:pt x="31" y="275"/>
                  </a:lnTo>
                  <a:lnTo>
                    <a:pt x="28" y="275"/>
                  </a:lnTo>
                  <a:lnTo>
                    <a:pt x="26" y="275"/>
                  </a:lnTo>
                  <a:lnTo>
                    <a:pt x="24" y="275"/>
                  </a:lnTo>
                  <a:lnTo>
                    <a:pt x="24" y="272"/>
                  </a:lnTo>
                  <a:lnTo>
                    <a:pt x="21" y="272"/>
                  </a:lnTo>
                  <a:lnTo>
                    <a:pt x="19" y="272"/>
                  </a:lnTo>
                  <a:lnTo>
                    <a:pt x="19" y="272"/>
                  </a:lnTo>
                  <a:lnTo>
                    <a:pt x="16" y="275"/>
                  </a:lnTo>
                  <a:lnTo>
                    <a:pt x="16" y="275"/>
                  </a:lnTo>
                  <a:lnTo>
                    <a:pt x="19" y="275"/>
                  </a:lnTo>
                  <a:lnTo>
                    <a:pt x="21" y="277"/>
                  </a:lnTo>
                  <a:lnTo>
                    <a:pt x="19" y="282"/>
                  </a:lnTo>
                  <a:lnTo>
                    <a:pt x="21" y="282"/>
                  </a:lnTo>
                  <a:lnTo>
                    <a:pt x="26" y="282"/>
                  </a:lnTo>
                  <a:lnTo>
                    <a:pt x="28" y="282"/>
                  </a:lnTo>
                  <a:lnTo>
                    <a:pt x="28" y="284"/>
                  </a:lnTo>
                  <a:lnTo>
                    <a:pt x="21" y="286"/>
                  </a:lnTo>
                  <a:lnTo>
                    <a:pt x="21" y="289"/>
                  </a:lnTo>
                  <a:lnTo>
                    <a:pt x="19" y="286"/>
                  </a:lnTo>
                  <a:lnTo>
                    <a:pt x="19" y="286"/>
                  </a:lnTo>
                  <a:lnTo>
                    <a:pt x="21" y="286"/>
                  </a:lnTo>
                  <a:lnTo>
                    <a:pt x="21" y="286"/>
                  </a:lnTo>
                  <a:lnTo>
                    <a:pt x="16" y="284"/>
                  </a:lnTo>
                  <a:lnTo>
                    <a:pt x="16" y="284"/>
                  </a:lnTo>
                  <a:lnTo>
                    <a:pt x="14" y="284"/>
                  </a:lnTo>
                  <a:lnTo>
                    <a:pt x="0" y="291"/>
                  </a:lnTo>
                  <a:lnTo>
                    <a:pt x="7" y="296"/>
                  </a:lnTo>
                  <a:lnTo>
                    <a:pt x="9" y="301"/>
                  </a:lnTo>
                  <a:lnTo>
                    <a:pt x="9" y="308"/>
                  </a:lnTo>
                  <a:lnTo>
                    <a:pt x="12" y="308"/>
                  </a:lnTo>
                  <a:lnTo>
                    <a:pt x="12" y="305"/>
                  </a:lnTo>
                  <a:lnTo>
                    <a:pt x="12" y="305"/>
                  </a:lnTo>
                  <a:lnTo>
                    <a:pt x="12" y="303"/>
                  </a:lnTo>
                  <a:lnTo>
                    <a:pt x="12" y="303"/>
                  </a:lnTo>
                  <a:lnTo>
                    <a:pt x="12" y="301"/>
                  </a:lnTo>
                  <a:lnTo>
                    <a:pt x="14" y="301"/>
                  </a:lnTo>
                  <a:lnTo>
                    <a:pt x="16" y="305"/>
                  </a:lnTo>
                  <a:lnTo>
                    <a:pt x="19" y="308"/>
                  </a:lnTo>
                  <a:lnTo>
                    <a:pt x="21" y="310"/>
                  </a:lnTo>
                  <a:lnTo>
                    <a:pt x="19" y="315"/>
                  </a:lnTo>
                  <a:lnTo>
                    <a:pt x="14" y="315"/>
                  </a:lnTo>
                  <a:lnTo>
                    <a:pt x="7" y="313"/>
                  </a:lnTo>
                  <a:lnTo>
                    <a:pt x="2" y="310"/>
                  </a:lnTo>
                  <a:lnTo>
                    <a:pt x="2" y="313"/>
                  </a:lnTo>
                  <a:lnTo>
                    <a:pt x="19" y="322"/>
                  </a:lnTo>
                  <a:lnTo>
                    <a:pt x="24" y="322"/>
                  </a:lnTo>
                  <a:lnTo>
                    <a:pt x="24" y="320"/>
                  </a:lnTo>
                  <a:lnTo>
                    <a:pt x="24" y="320"/>
                  </a:lnTo>
                  <a:lnTo>
                    <a:pt x="26" y="317"/>
                  </a:lnTo>
                  <a:lnTo>
                    <a:pt x="26" y="317"/>
                  </a:lnTo>
                  <a:lnTo>
                    <a:pt x="28" y="315"/>
                  </a:lnTo>
                  <a:lnTo>
                    <a:pt x="28" y="315"/>
                  </a:lnTo>
                  <a:lnTo>
                    <a:pt x="31" y="317"/>
                  </a:lnTo>
                  <a:lnTo>
                    <a:pt x="35" y="317"/>
                  </a:lnTo>
                  <a:lnTo>
                    <a:pt x="38" y="322"/>
                  </a:lnTo>
                  <a:lnTo>
                    <a:pt x="40" y="324"/>
                  </a:lnTo>
                  <a:lnTo>
                    <a:pt x="45" y="327"/>
                  </a:lnTo>
                  <a:lnTo>
                    <a:pt x="47" y="327"/>
                  </a:lnTo>
                  <a:lnTo>
                    <a:pt x="50" y="324"/>
                  </a:lnTo>
                  <a:lnTo>
                    <a:pt x="54" y="322"/>
                  </a:lnTo>
                  <a:lnTo>
                    <a:pt x="59" y="320"/>
                  </a:lnTo>
                  <a:lnTo>
                    <a:pt x="62" y="317"/>
                  </a:lnTo>
                  <a:lnTo>
                    <a:pt x="62" y="317"/>
                  </a:lnTo>
                  <a:lnTo>
                    <a:pt x="62" y="315"/>
                  </a:lnTo>
                  <a:lnTo>
                    <a:pt x="64" y="313"/>
                  </a:lnTo>
                  <a:lnTo>
                    <a:pt x="69" y="310"/>
                  </a:lnTo>
                  <a:lnTo>
                    <a:pt x="92" y="308"/>
                  </a:lnTo>
                  <a:lnTo>
                    <a:pt x="99" y="310"/>
                  </a:lnTo>
                  <a:lnTo>
                    <a:pt x="102" y="313"/>
                  </a:lnTo>
                  <a:lnTo>
                    <a:pt x="102" y="313"/>
                  </a:lnTo>
                  <a:lnTo>
                    <a:pt x="107" y="313"/>
                  </a:lnTo>
                  <a:lnTo>
                    <a:pt x="109" y="315"/>
                  </a:lnTo>
                  <a:lnTo>
                    <a:pt x="116" y="317"/>
                  </a:lnTo>
                  <a:lnTo>
                    <a:pt x="121" y="322"/>
                  </a:lnTo>
                  <a:lnTo>
                    <a:pt x="126" y="329"/>
                  </a:lnTo>
                  <a:lnTo>
                    <a:pt x="130" y="331"/>
                  </a:lnTo>
                  <a:lnTo>
                    <a:pt x="137" y="331"/>
                  </a:lnTo>
                  <a:lnTo>
                    <a:pt x="140" y="334"/>
                  </a:lnTo>
                  <a:lnTo>
                    <a:pt x="130" y="334"/>
                  </a:lnTo>
                  <a:lnTo>
                    <a:pt x="128" y="334"/>
                  </a:lnTo>
                  <a:lnTo>
                    <a:pt x="123" y="329"/>
                  </a:lnTo>
                  <a:lnTo>
                    <a:pt x="121" y="327"/>
                  </a:lnTo>
                  <a:lnTo>
                    <a:pt x="114" y="327"/>
                  </a:lnTo>
                  <a:lnTo>
                    <a:pt x="107" y="322"/>
                  </a:lnTo>
                  <a:lnTo>
                    <a:pt x="107" y="320"/>
                  </a:lnTo>
                  <a:lnTo>
                    <a:pt x="111" y="320"/>
                  </a:lnTo>
                  <a:lnTo>
                    <a:pt x="109" y="317"/>
                  </a:lnTo>
                  <a:lnTo>
                    <a:pt x="109" y="317"/>
                  </a:lnTo>
                  <a:lnTo>
                    <a:pt x="107" y="317"/>
                  </a:lnTo>
                  <a:lnTo>
                    <a:pt x="104" y="317"/>
                  </a:lnTo>
                  <a:lnTo>
                    <a:pt x="104" y="317"/>
                  </a:lnTo>
                  <a:lnTo>
                    <a:pt x="102" y="317"/>
                  </a:lnTo>
                  <a:lnTo>
                    <a:pt x="95" y="315"/>
                  </a:lnTo>
                  <a:lnTo>
                    <a:pt x="92" y="315"/>
                  </a:lnTo>
                  <a:lnTo>
                    <a:pt x="92" y="313"/>
                  </a:lnTo>
                  <a:lnTo>
                    <a:pt x="90" y="313"/>
                  </a:lnTo>
                  <a:lnTo>
                    <a:pt x="90" y="313"/>
                  </a:lnTo>
                  <a:lnTo>
                    <a:pt x="88" y="315"/>
                  </a:lnTo>
                  <a:lnTo>
                    <a:pt x="73" y="315"/>
                  </a:lnTo>
                  <a:lnTo>
                    <a:pt x="69" y="317"/>
                  </a:lnTo>
                  <a:lnTo>
                    <a:pt x="66" y="320"/>
                  </a:lnTo>
                  <a:lnTo>
                    <a:pt x="66" y="322"/>
                  </a:lnTo>
                  <a:lnTo>
                    <a:pt x="66" y="327"/>
                  </a:lnTo>
                  <a:lnTo>
                    <a:pt x="66" y="329"/>
                  </a:lnTo>
                  <a:lnTo>
                    <a:pt x="66" y="331"/>
                  </a:lnTo>
                  <a:lnTo>
                    <a:pt x="66" y="336"/>
                  </a:lnTo>
                  <a:lnTo>
                    <a:pt x="66" y="339"/>
                  </a:lnTo>
                  <a:lnTo>
                    <a:pt x="66" y="343"/>
                  </a:lnTo>
                  <a:lnTo>
                    <a:pt x="66" y="346"/>
                  </a:lnTo>
                  <a:lnTo>
                    <a:pt x="64" y="346"/>
                  </a:lnTo>
                  <a:lnTo>
                    <a:pt x="59" y="348"/>
                  </a:lnTo>
                  <a:lnTo>
                    <a:pt x="57" y="348"/>
                  </a:lnTo>
                  <a:lnTo>
                    <a:pt x="57" y="350"/>
                  </a:lnTo>
                  <a:lnTo>
                    <a:pt x="54" y="350"/>
                  </a:lnTo>
                  <a:lnTo>
                    <a:pt x="59" y="355"/>
                  </a:lnTo>
                  <a:lnTo>
                    <a:pt x="78" y="358"/>
                  </a:lnTo>
                  <a:lnTo>
                    <a:pt x="90" y="365"/>
                  </a:lnTo>
                  <a:lnTo>
                    <a:pt x="92" y="367"/>
                  </a:lnTo>
                  <a:lnTo>
                    <a:pt x="92" y="369"/>
                  </a:lnTo>
                  <a:lnTo>
                    <a:pt x="95" y="374"/>
                  </a:lnTo>
                  <a:lnTo>
                    <a:pt x="95" y="379"/>
                  </a:lnTo>
                  <a:lnTo>
                    <a:pt x="92" y="379"/>
                  </a:lnTo>
                  <a:lnTo>
                    <a:pt x="90" y="384"/>
                  </a:lnTo>
                  <a:lnTo>
                    <a:pt x="88" y="393"/>
                  </a:lnTo>
                  <a:lnTo>
                    <a:pt x="85" y="398"/>
                  </a:lnTo>
                  <a:lnTo>
                    <a:pt x="78" y="400"/>
                  </a:lnTo>
                  <a:lnTo>
                    <a:pt x="76" y="403"/>
                  </a:lnTo>
                  <a:lnTo>
                    <a:pt x="78" y="407"/>
                  </a:lnTo>
                  <a:lnTo>
                    <a:pt x="73" y="410"/>
                  </a:lnTo>
                  <a:lnTo>
                    <a:pt x="73" y="412"/>
                  </a:lnTo>
                  <a:lnTo>
                    <a:pt x="71" y="417"/>
                  </a:lnTo>
                  <a:lnTo>
                    <a:pt x="71" y="422"/>
                  </a:lnTo>
                  <a:lnTo>
                    <a:pt x="73" y="426"/>
                  </a:lnTo>
                  <a:lnTo>
                    <a:pt x="73" y="431"/>
                  </a:lnTo>
                  <a:lnTo>
                    <a:pt x="76" y="431"/>
                  </a:lnTo>
                  <a:lnTo>
                    <a:pt x="80" y="433"/>
                  </a:lnTo>
                  <a:lnTo>
                    <a:pt x="85" y="438"/>
                  </a:lnTo>
                  <a:lnTo>
                    <a:pt x="95" y="448"/>
                  </a:lnTo>
                  <a:lnTo>
                    <a:pt x="99" y="457"/>
                  </a:lnTo>
                  <a:lnTo>
                    <a:pt x="102" y="459"/>
                  </a:lnTo>
                  <a:lnTo>
                    <a:pt x="104" y="459"/>
                  </a:lnTo>
                  <a:lnTo>
                    <a:pt x="107" y="459"/>
                  </a:lnTo>
                  <a:lnTo>
                    <a:pt x="109" y="462"/>
                  </a:lnTo>
                  <a:lnTo>
                    <a:pt x="111" y="469"/>
                  </a:lnTo>
                  <a:lnTo>
                    <a:pt x="114" y="471"/>
                  </a:lnTo>
                  <a:lnTo>
                    <a:pt x="116" y="471"/>
                  </a:lnTo>
                  <a:lnTo>
                    <a:pt x="118" y="476"/>
                  </a:lnTo>
                  <a:lnTo>
                    <a:pt x="118" y="478"/>
                  </a:lnTo>
                  <a:lnTo>
                    <a:pt x="118" y="481"/>
                  </a:lnTo>
                  <a:lnTo>
                    <a:pt x="121" y="483"/>
                  </a:lnTo>
                  <a:lnTo>
                    <a:pt x="123" y="485"/>
                  </a:lnTo>
                  <a:lnTo>
                    <a:pt x="123" y="490"/>
                  </a:lnTo>
                  <a:lnTo>
                    <a:pt x="126" y="507"/>
                  </a:lnTo>
                  <a:lnTo>
                    <a:pt x="128" y="509"/>
                  </a:lnTo>
                  <a:lnTo>
                    <a:pt x="130" y="509"/>
                  </a:lnTo>
                  <a:lnTo>
                    <a:pt x="130" y="509"/>
                  </a:lnTo>
                  <a:lnTo>
                    <a:pt x="130" y="507"/>
                  </a:lnTo>
                  <a:lnTo>
                    <a:pt x="130" y="502"/>
                  </a:lnTo>
                  <a:lnTo>
                    <a:pt x="130" y="500"/>
                  </a:lnTo>
                  <a:lnTo>
                    <a:pt x="130" y="502"/>
                  </a:lnTo>
                  <a:lnTo>
                    <a:pt x="133" y="509"/>
                  </a:lnTo>
                  <a:lnTo>
                    <a:pt x="135" y="509"/>
                  </a:lnTo>
                  <a:lnTo>
                    <a:pt x="135" y="512"/>
                  </a:lnTo>
                  <a:lnTo>
                    <a:pt x="140" y="512"/>
                  </a:lnTo>
                  <a:lnTo>
                    <a:pt x="147" y="519"/>
                  </a:lnTo>
                  <a:lnTo>
                    <a:pt x="156" y="519"/>
                  </a:lnTo>
                  <a:lnTo>
                    <a:pt x="159" y="521"/>
                  </a:lnTo>
                  <a:lnTo>
                    <a:pt x="156" y="526"/>
                  </a:lnTo>
                  <a:lnTo>
                    <a:pt x="161" y="526"/>
                  </a:lnTo>
                  <a:lnTo>
                    <a:pt x="173" y="526"/>
                  </a:lnTo>
                  <a:lnTo>
                    <a:pt x="178" y="528"/>
                  </a:lnTo>
                  <a:lnTo>
                    <a:pt x="180" y="531"/>
                  </a:lnTo>
                  <a:lnTo>
                    <a:pt x="182" y="535"/>
                  </a:lnTo>
                  <a:lnTo>
                    <a:pt x="185" y="540"/>
                  </a:lnTo>
                  <a:lnTo>
                    <a:pt x="187" y="547"/>
                  </a:lnTo>
                  <a:lnTo>
                    <a:pt x="190" y="547"/>
                  </a:lnTo>
                  <a:lnTo>
                    <a:pt x="199" y="542"/>
                  </a:lnTo>
                  <a:lnTo>
                    <a:pt x="201" y="545"/>
                  </a:lnTo>
                  <a:lnTo>
                    <a:pt x="206" y="547"/>
                  </a:lnTo>
                  <a:lnTo>
                    <a:pt x="211" y="552"/>
                  </a:lnTo>
                  <a:lnTo>
                    <a:pt x="213" y="552"/>
                  </a:lnTo>
                  <a:lnTo>
                    <a:pt x="216" y="552"/>
                  </a:lnTo>
                  <a:lnTo>
                    <a:pt x="218" y="557"/>
                  </a:lnTo>
                  <a:lnTo>
                    <a:pt x="220" y="561"/>
                  </a:lnTo>
                  <a:lnTo>
                    <a:pt x="225" y="561"/>
                  </a:lnTo>
                  <a:lnTo>
                    <a:pt x="225" y="554"/>
                  </a:lnTo>
                  <a:lnTo>
                    <a:pt x="232" y="549"/>
                  </a:lnTo>
                  <a:lnTo>
                    <a:pt x="239" y="552"/>
                  </a:lnTo>
                  <a:lnTo>
                    <a:pt x="242" y="554"/>
                  </a:lnTo>
                  <a:lnTo>
                    <a:pt x="242" y="552"/>
                  </a:lnTo>
                  <a:lnTo>
                    <a:pt x="244" y="547"/>
                  </a:lnTo>
                  <a:lnTo>
                    <a:pt x="246" y="547"/>
                  </a:lnTo>
                  <a:lnTo>
                    <a:pt x="249" y="547"/>
                  </a:lnTo>
                  <a:lnTo>
                    <a:pt x="258" y="545"/>
                  </a:lnTo>
                  <a:lnTo>
                    <a:pt x="261" y="542"/>
                  </a:lnTo>
                  <a:lnTo>
                    <a:pt x="263" y="542"/>
                  </a:lnTo>
                  <a:lnTo>
                    <a:pt x="265" y="542"/>
                  </a:lnTo>
                  <a:lnTo>
                    <a:pt x="268" y="542"/>
                  </a:lnTo>
                  <a:lnTo>
                    <a:pt x="268" y="545"/>
                  </a:lnTo>
                  <a:lnTo>
                    <a:pt x="268" y="545"/>
                  </a:lnTo>
                  <a:lnTo>
                    <a:pt x="268" y="547"/>
                  </a:lnTo>
                  <a:lnTo>
                    <a:pt x="265" y="547"/>
                  </a:lnTo>
                  <a:lnTo>
                    <a:pt x="265" y="549"/>
                  </a:lnTo>
                  <a:lnTo>
                    <a:pt x="265" y="552"/>
                  </a:lnTo>
                  <a:lnTo>
                    <a:pt x="268" y="552"/>
                  </a:lnTo>
                  <a:lnTo>
                    <a:pt x="270" y="552"/>
                  </a:lnTo>
                  <a:lnTo>
                    <a:pt x="272" y="552"/>
                  </a:lnTo>
                  <a:lnTo>
                    <a:pt x="275" y="549"/>
                  </a:lnTo>
                  <a:lnTo>
                    <a:pt x="280" y="549"/>
                  </a:lnTo>
                  <a:lnTo>
                    <a:pt x="282" y="549"/>
                  </a:lnTo>
                  <a:lnTo>
                    <a:pt x="284" y="549"/>
                  </a:lnTo>
                  <a:lnTo>
                    <a:pt x="287" y="547"/>
                  </a:lnTo>
                  <a:lnTo>
                    <a:pt x="291" y="549"/>
                  </a:lnTo>
                  <a:lnTo>
                    <a:pt x="301" y="557"/>
                  </a:lnTo>
                  <a:lnTo>
                    <a:pt x="303" y="557"/>
                  </a:lnTo>
                  <a:lnTo>
                    <a:pt x="306" y="554"/>
                  </a:lnTo>
                  <a:lnTo>
                    <a:pt x="308" y="554"/>
                  </a:lnTo>
                  <a:lnTo>
                    <a:pt x="313" y="552"/>
                  </a:lnTo>
                  <a:lnTo>
                    <a:pt x="313" y="549"/>
                  </a:lnTo>
                  <a:lnTo>
                    <a:pt x="320" y="549"/>
                  </a:lnTo>
                  <a:lnTo>
                    <a:pt x="320" y="549"/>
                  </a:lnTo>
                  <a:lnTo>
                    <a:pt x="322" y="549"/>
                  </a:lnTo>
                  <a:lnTo>
                    <a:pt x="327" y="545"/>
                  </a:lnTo>
                  <a:lnTo>
                    <a:pt x="327" y="542"/>
                  </a:lnTo>
                  <a:lnTo>
                    <a:pt x="329" y="542"/>
                  </a:lnTo>
                  <a:lnTo>
                    <a:pt x="332" y="542"/>
                  </a:lnTo>
                  <a:lnTo>
                    <a:pt x="332" y="542"/>
                  </a:lnTo>
                  <a:lnTo>
                    <a:pt x="332" y="542"/>
                  </a:lnTo>
                  <a:lnTo>
                    <a:pt x="334" y="542"/>
                  </a:lnTo>
                  <a:lnTo>
                    <a:pt x="334" y="542"/>
                  </a:lnTo>
                  <a:lnTo>
                    <a:pt x="336" y="540"/>
                  </a:lnTo>
                  <a:lnTo>
                    <a:pt x="334" y="538"/>
                  </a:lnTo>
                  <a:lnTo>
                    <a:pt x="334" y="535"/>
                  </a:lnTo>
                  <a:lnTo>
                    <a:pt x="327" y="531"/>
                  </a:lnTo>
                  <a:lnTo>
                    <a:pt x="327" y="531"/>
                  </a:lnTo>
                  <a:lnTo>
                    <a:pt x="325" y="531"/>
                  </a:lnTo>
                  <a:lnTo>
                    <a:pt x="325" y="531"/>
                  </a:lnTo>
                  <a:lnTo>
                    <a:pt x="322" y="531"/>
                  </a:lnTo>
                  <a:lnTo>
                    <a:pt x="322" y="526"/>
                  </a:lnTo>
                  <a:lnTo>
                    <a:pt x="322" y="523"/>
                  </a:lnTo>
                  <a:lnTo>
                    <a:pt x="325" y="521"/>
                  </a:lnTo>
                  <a:lnTo>
                    <a:pt x="325" y="519"/>
                  </a:lnTo>
                  <a:lnTo>
                    <a:pt x="325" y="519"/>
                  </a:lnTo>
                  <a:lnTo>
                    <a:pt x="322" y="504"/>
                  </a:lnTo>
                  <a:lnTo>
                    <a:pt x="322" y="502"/>
                  </a:lnTo>
                  <a:lnTo>
                    <a:pt x="322" y="500"/>
                  </a:lnTo>
                  <a:lnTo>
                    <a:pt x="325" y="500"/>
                  </a:lnTo>
                  <a:lnTo>
                    <a:pt x="325" y="497"/>
                  </a:lnTo>
                  <a:lnTo>
                    <a:pt x="325" y="497"/>
                  </a:lnTo>
                  <a:lnTo>
                    <a:pt x="325" y="495"/>
                  </a:lnTo>
                  <a:lnTo>
                    <a:pt x="325" y="488"/>
                  </a:lnTo>
                  <a:lnTo>
                    <a:pt x="325" y="483"/>
                  </a:lnTo>
                  <a:lnTo>
                    <a:pt x="322" y="481"/>
                  </a:lnTo>
                  <a:lnTo>
                    <a:pt x="322" y="478"/>
                  </a:lnTo>
                  <a:lnTo>
                    <a:pt x="320" y="476"/>
                  </a:lnTo>
                  <a:lnTo>
                    <a:pt x="320" y="474"/>
                  </a:lnTo>
                  <a:lnTo>
                    <a:pt x="320" y="471"/>
                  </a:lnTo>
                  <a:lnTo>
                    <a:pt x="320" y="469"/>
                  </a:lnTo>
                  <a:lnTo>
                    <a:pt x="320" y="469"/>
                  </a:lnTo>
                  <a:lnTo>
                    <a:pt x="317" y="467"/>
                  </a:lnTo>
                  <a:lnTo>
                    <a:pt x="317" y="464"/>
                  </a:lnTo>
                  <a:lnTo>
                    <a:pt x="313" y="455"/>
                  </a:lnTo>
                  <a:lnTo>
                    <a:pt x="308" y="448"/>
                  </a:lnTo>
                  <a:lnTo>
                    <a:pt x="308" y="443"/>
                  </a:lnTo>
                  <a:lnTo>
                    <a:pt x="308" y="440"/>
                  </a:lnTo>
                  <a:lnTo>
                    <a:pt x="308" y="438"/>
                  </a:lnTo>
                  <a:lnTo>
                    <a:pt x="310" y="436"/>
                  </a:lnTo>
                  <a:lnTo>
                    <a:pt x="310" y="436"/>
                  </a:lnTo>
                  <a:lnTo>
                    <a:pt x="308" y="433"/>
                  </a:lnTo>
                  <a:lnTo>
                    <a:pt x="308" y="431"/>
                  </a:lnTo>
                  <a:lnTo>
                    <a:pt x="303" y="429"/>
                  </a:lnTo>
                  <a:lnTo>
                    <a:pt x="294" y="422"/>
                  </a:lnTo>
                  <a:lnTo>
                    <a:pt x="294" y="419"/>
                  </a:lnTo>
                  <a:lnTo>
                    <a:pt x="291" y="417"/>
                  </a:lnTo>
                  <a:lnTo>
                    <a:pt x="289" y="414"/>
                  </a:lnTo>
                  <a:lnTo>
                    <a:pt x="289" y="407"/>
                  </a:lnTo>
                  <a:lnTo>
                    <a:pt x="289" y="407"/>
                  </a:lnTo>
                  <a:lnTo>
                    <a:pt x="287" y="403"/>
                  </a:lnTo>
                  <a:lnTo>
                    <a:pt x="282" y="400"/>
                  </a:lnTo>
                  <a:lnTo>
                    <a:pt x="282" y="398"/>
                  </a:lnTo>
                  <a:lnTo>
                    <a:pt x="280" y="393"/>
                  </a:lnTo>
                  <a:lnTo>
                    <a:pt x="277" y="391"/>
                  </a:lnTo>
                  <a:lnTo>
                    <a:pt x="270" y="386"/>
                  </a:lnTo>
                  <a:lnTo>
                    <a:pt x="270" y="386"/>
                  </a:lnTo>
                  <a:lnTo>
                    <a:pt x="270" y="384"/>
                  </a:lnTo>
                  <a:lnTo>
                    <a:pt x="270" y="384"/>
                  </a:lnTo>
                  <a:lnTo>
                    <a:pt x="272" y="381"/>
                  </a:lnTo>
                  <a:lnTo>
                    <a:pt x="275" y="384"/>
                  </a:lnTo>
                  <a:lnTo>
                    <a:pt x="277" y="384"/>
                  </a:lnTo>
                  <a:lnTo>
                    <a:pt x="282" y="388"/>
                  </a:lnTo>
                  <a:lnTo>
                    <a:pt x="284" y="388"/>
                  </a:lnTo>
                  <a:lnTo>
                    <a:pt x="287" y="388"/>
                  </a:lnTo>
                  <a:lnTo>
                    <a:pt x="289" y="388"/>
                  </a:lnTo>
                  <a:lnTo>
                    <a:pt x="299" y="388"/>
                  </a:lnTo>
                  <a:lnTo>
                    <a:pt x="303" y="388"/>
                  </a:lnTo>
                  <a:lnTo>
                    <a:pt x="313" y="388"/>
                  </a:lnTo>
                  <a:lnTo>
                    <a:pt x="322" y="388"/>
                  </a:lnTo>
                  <a:lnTo>
                    <a:pt x="327" y="386"/>
                  </a:lnTo>
                  <a:lnTo>
                    <a:pt x="327" y="386"/>
                  </a:lnTo>
                  <a:lnTo>
                    <a:pt x="329" y="384"/>
                  </a:lnTo>
                  <a:lnTo>
                    <a:pt x="336" y="381"/>
                  </a:lnTo>
                  <a:lnTo>
                    <a:pt x="336" y="379"/>
                  </a:lnTo>
                  <a:lnTo>
                    <a:pt x="336" y="376"/>
                  </a:lnTo>
                  <a:lnTo>
                    <a:pt x="336" y="374"/>
                  </a:lnTo>
                  <a:lnTo>
                    <a:pt x="334" y="374"/>
                  </a:lnTo>
                  <a:lnTo>
                    <a:pt x="336" y="372"/>
                  </a:lnTo>
                  <a:lnTo>
                    <a:pt x="336" y="369"/>
                  </a:lnTo>
                  <a:lnTo>
                    <a:pt x="339" y="369"/>
                  </a:lnTo>
                  <a:lnTo>
                    <a:pt x="341" y="367"/>
                  </a:lnTo>
                  <a:lnTo>
                    <a:pt x="344" y="367"/>
                  </a:lnTo>
                  <a:lnTo>
                    <a:pt x="346" y="367"/>
                  </a:lnTo>
                  <a:lnTo>
                    <a:pt x="348" y="369"/>
                  </a:lnTo>
                  <a:lnTo>
                    <a:pt x="351" y="369"/>
                  </a:lnTo>
                  <a:lnTo>
                    <a:pt x="360" y="367"/>
                  </a:lnTo>
                  <a:lnTo>
                    <a:pt x="365" y="365"/>
                  </a:lnTo>
                  <a:lnTo>
                    <a:pt x="384" y="362"/>
                  </a:lnTo>
                  <a:lnTo>
                    <a:pt x="393" y="362"/>
                  </a:lnTo>
                  <a:lnTo>
                    <a:pt x="396" y="362"/>
                  </a:lnTo>
                  <a:lnTo>
                    <a:pt x="398" y="362"/>
                  </a:lnTo>
                  <a:lnTo>
                    <a:pt x="400" y="362"/>
                  </a:lnTo>
                  <a:lnTo>
                    <a:pt x="403" y="365"/>
                  </a:lnTo>
                  <a:lnTo>
                    <a:pt x="403" y="367"/>
                  </a:lnTo>
                  <a:lnTo>
                    <a:pt x="403" y="369"/>
                  </a:lnTo>
                  <a:lnTo>
                    <a:pt x="403" y="369"/>
                  </a:lnTo>
                  <a:lnTo>
                    <a:pt x="405" y="372"/>
                  </a:lnTo>
                  <a:lnTo>
                    <a:pt x="410" y="372"/>
                  </a:lnTo>
                  <a:lnTo>
                    <a:pt x="410" y="369"/>
                  </a:lnTo>
                  <a:lnTo>
                    <a:pt x="412" y="367"/>
                  </a:lnTo>
                  <a:lnTo>
                    <a:pt x="412" y="365"/>
                  </a:lnTo>
                  <a:lnTo>
                    <a:pt x="417" y="365"/>
                  </a:lnTo>
                  <a:lnTo>
                    <a:pt x="419" y="362"/>
                  </a:lnTo>
                  <a:lnTo>
                    <a:pt x="422" y="360"/>
                  </a:lnTo>
                  <a:lnTo>
                    <a:pt x="422" y="358"/>
                  </a:lnTo>
                  <a:lnTo>
                    <a:pt x="422" y="358"/>
                  </a:lnTo>
                  <a:lnTo>
                    <a:pt x="422" y="355"/>
                  </a:lnTo>
                  <a:lnTo>
                    <a:pt x="429" y="348"/>
                  </a:lnTo>
                  <a:lnTo>
                    <a:pt x="431" y="348"/>
                  </a:lnTo>
                  <a:lnTo>
                    <a:pt x="441" y="348"/>
                  </a:lnTo>
                  <a:lnTo>
                    <a:pt x="443" y="329"/>
                  </a:lnTo>
                  <a:lnTo>
                    <a:pt x="445" y="317"/>
                  </a:lnTo>
                  <a:lnTo>
                    <a:pt x="445" y="313"/>
                  </a:lnTo>
                  <a:lnTo>
                    <a:pt x="448" y="310"/>
                  </a:lnTo>
                  <a:lnTo>
                    <a:pt x="448" y="308"/>
                  </a:lnTo>
                  <a:lnTo>
                    <a:pt x="453" y="301"/>
                  </a:lnTo>
                  <a:lnTo>
                    <a:pt x="457" y="294"/>
                  </a:lnTo>
                  <a:lnTo>
                    <a:pt x="457" y="291"/>
                  </a:lnTo>
                  <a:lnTo>
                    <a:pt x="457" y="286"/>
                  </a:lnTo>
                  <a:lnTo>
                    <a:pt x="457" y="284"/>
                  </a:lnTo>
                  <a:lnTo>
                    <a:pt x="460" y="279"/>
                  </a:lnTo>
                  <a:lnTo>
                    <a:pt x="460" y="275"/>
                  </a:lnTo>
                  <a:lnTo>
                    <a:pt x="467" y="263"/>
                  </a:lnTo>
                  <a:lnTo>
                    <a:pt x="467" y="260"/>
                  </a:lnTo>
                  <a:lnTo>
                    <a:pt x="467" y="260"/>
                  </a:lnTo>
                  <a:lnTo>
                    <a:pt x="464" y="256"/>
                  </a:lnTo>
                  <a:lnTo>
                    <a:pt x="464" y="251"/>
                  </a:lnTo>
                  <a:lnTo>
                    <a:pt x="464" y="249"/>
                  </a:lnTo>
                  <a:lnTo>
                    <a:pt x="469" y="239"/>
                  </a:lnTo>
                  <a:lnTo>
                    <a:pt x="476" y="239"/>
                  </a:lnTo>
                  <a:lnTo>
                    <a:pt x="481" y="241"/>
                  </a:lnTo>
                  <a:lnTo>
                    <a:pt x="491" y="244"/>
                  </a:lnTo>
                  <a:lnTo>
                    <a:pt x="493" y="244"/>
                  </a:lnTo>
                  <a:lnTo>
                    <a:pt x="493" y="241"/>
                  </a:lnTo>
                  <a:lnTo>
                    <a:pt x="493" y="241"/>
                  </a:lnTo>
                  <a:lnTo>
                    <a:pt x="493" y="237"/>
                  </a:lnTo>
                  <a:lnTo>
                    <a:pt x="493" y="237"/>
                  </a:lnTo>
                  <a:lnTo>
                    <a:pt x="493" y="234"/>
                  </a:lnTo>
                  <a:lnTo>
                    <a:pt x="493" y="232"/>
                  </a:lnTo>
                  <a:lnTo>
                    <a:pt x="495" y="232"/>
                  </a:lnTo>
                  <a:lnTo>
                    <a:pt x="498" y="232"/>
                  </a:lnTo>
                  <a:lnTo>
                    <a:pt x="500" y="234"/>
                  </a:lnTo>
                  <a:lnTo>
                    <a:pt x="502" y="234"/>
                  </a:lnTo>
                  <a:lnTo>
                    <a:pt x="505" y="234"/>
                  </a:lnTo>
                  <a:lnTo>
                    <a:pt x="505" y="232"/>
                  </a:lnTo>
                  <a:lnTo>
                    <a:pt x="507" y="230"/>
                  </a:lnTo>
                  <a:lnTo>
                    <a:pt x="509" y="230"/>
                  </a:lnTo>
                  <a:lnTo>
                    <a:pt x="514" y="227"/>
                  </a:lnTo>
                  <a:lnTo>
                    <a:pt x="524" y="222"/>
                  </a:lnTo>
                  <a:lnTo>
                    <a:pt x="526" y="222"/>
                  </a:lnTo>
                  <a:lnTo>
                    <a:pt x="528" y="222"/>
                  </a:lnTo>
                  <a:lnTo>
                    <a:pt x="531" y="222"/>
                  </a:lnTo>
                  <a:lnTo>
                    <a:pt x="531" y="220"/>
                  </a:lnTo>
                  <a:lnTo>
                    <a:pt x="531" y="218"/>
                  </a:lnTo>
                  <a:lnTo>
                    <a:pt x="531" y="218"/>
                  </a:lnTo>
                  <a:lnTo>
                    <a:pt x="528" y="213"/>
                  </a:lnTo>
                  <a:lnTo>
                    <a:pt x="531" y="208"/>
                  </a:lnTo>
                  <a:lnTo>
                    <a:pt x="536" y="204"/>
                  </a:lnTo>
                  <a:lnTo>
                    <a:pt x="538" y="201"/>
                  </a:lnTo>
                  <a:lnTo>
                    <a:pt x="540" y="201"/>
                  </a:lnTo>
                  <a:lnTo>
                    <a:pt x="540" y="201"/>
                  </a:lnTo>
                  <a:lnTo>
                    <a:pt x="545" y="199"/>
                  </a:lnTo>
                  <a:lnTo>
                    <a:pt x="550" y="196"/>
                  </a:lnTo>
                  <a:lnTo>
                    <a:pt x="552" y="194"/>
                  </a:lnTo>
                  <a:lnTo>
                    <a:pt x="552" y="192"/>
                  </a:lnTo>
                  <a:lnTo>
                    <a:pt x="557" y="180"/>
                  </a:lnTo>
                  <a:lnTo>
                    <a:pt x="557" y="177"/>
                  </a:lnTo>
                  <a:lnTo>
                    <a:pt x="557" y="175"/>
                  </a:lnTo>
                  <a:lnTo>
                    <a:pt x="557" y="173"/>
                  </a:lnTo>
                  <a:lnTo>
                    <a:pt x="557" y="170"/>
                  </a:lnTo>
                  <a:lnTo>
                    <a:pt x="557" y="170"/>
                  </a:lnTo>
                  <a:lnTo>
                    <a:pt x="557" y="168"/>
                  </a:lnTo>
                  <a:lnTo>
                    <a:pt x="559" y="166"/>
                  </a:lnTo>
                  <a:lnTo>
                    <a:pt x="559" y="163"/>
                  </a:lnTo>
                  <a:lnTo>
                    <a:pt x="562" y="161"/>
                  </a:lnTo>
                  <a:lnTo>
                    <a:pt x="564" y="158"/>
                  </a:lnTo>
                  <a:lnTo>
                    <a:pt x="566" y="156"/>
                  </a:lnTo>
                  <a:lnTo>
                    <a:pt x="569" y="154"/>
                  </a:lnTo>
                  <a:lnTo>
                    <a:pt x="569" y="151"/>
                  </a:lnTo>
                  <a:lnTo>
                    <a:pt x="569" y="147"/>
                  </a:lnTo>
                  <a:lnTo>
                    <a:pt x="569" y="144"/>
                  </a:lnTo>
                  <a:lnTo>
                    <a:pt x="569" y="142"/>
                  </a:lnTo>
                  <a:lnTo>
                    <a:pt x="569" y="137"/>
                  </a:lnTo>
                  <a:lnTo>
                    <a:pt x="571" y="135"/>
                  </a:lnTo>
                  <a:lnTo>
                    <a:pt x="569" y="132"/>
                  </a:lnTo>
                  <a:lnTo>
                    <a:pt x="566" y="132"/>
                  </a:lnTo>
                  <a:lnTo>
                    <a:pt x="564" y="132"/>
                  </a:lnTo>
                  <a:lnTo>
                    <a:pt x="564" y="130"/>
                  </a:lnTo>
                  <a:lnTo>
                    <a:pt x="564" y="130"/>
                  </a:lnTo>
                  <a:lnTo>
                    <a:pt x="562" y="128"/>
                  </a:lnTo>
                  <a:lnTo>
                    <a:pt x="562" y="125"/>
                  </a:lnTo>
                  <a:lnTo>
                    <a:pt x="562" y="123"/>
                  </a:lnTo>
                  <a:lnTo>
                    <a:pt x="564" y="123"/>
                  </a:lnTo>
                  <a:lnTo>
                    <a:pt x="564" y="123"/>
                  </a:lnTo>
                  <a:lnTo>
                    <a:pt x="569" y="123"/>
                  </a:lnTo>
                  <a:lnTo>
                    <a:pt x="569" y="121"/>
                  </a:lnTo>
                  <a:lnTo>
                    <a:pt x="571" y="121"/>
                  </a:lnTo>
                  <a:lnTo>
                    <a:pt x="571" y="118"/>
                  </a:lnTo>
                  <a:lnTo>
                    <a:pt x="571" y="118"/>
                  </a:lnTo>
                  <a:lnTo>
                    <a:pt x="569" y="118"/>
                  </a:lnTo>
                  <a:lnTo>
                    <a:pt x="569" y="116"/>
                  </a:lnTo>
                  <a:lnTo>
                    <a:pt x="569" y="113"/>
                  </a:lnTo>
                  <a:lnTo>
                    <a:pt x="569" y="113"/>
                  </a:lnTo>
                  <a:lnTo>
                    <a:pt x="571" y="111"/>
                  </a:lnTo>
                  <a:lnTo>
                    <a:pt x="576" y="106"/>
                  </a:lnTo>
                  <a:lnTo>
                    <a:pt x="581" y="106"/>
                  </a:lnTo>
                  <a:lnTo>
                    <a:pt x="581" y="104"/>
                  </a:lnTo>
                  <a:lnTo>
                    <a:pt x="581" y="102"/>
                  </a:lnTo>
                  <a:lnTo>
                    <a:pt x="581" y="102"/>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1"/>
            <p:cNvSpPr>
              <a:spLocks/>
            </p:cNvSpPr>
            <p:nvPr/>
          </p:nvSpPr>
          <p:spPr bwMode="auto">
            <a:xfrm>
              <a:off x="3729" y="985"/>
              <a:ext cx="443" cy="294"/>
            </a:xfrm>
            <a:custGeom>
              <a:avLst/>
              <a:gdLst>
                <a:gd name="T0" fmla="*/ 175 w 443"/>
                <a:gd name="T1" fmla="*/ 40 h 294"/>
                <a:gd name="T2" fmla="*/ 173 w 443"/>
                <a:gd name="T3" fmla="*/ 61 h 294"/>
                <a:gd name="T4" fmla="*/ 177 w 443"/>
                <a:gd name="T5" fmla="*/ 71 h 294"/>
                <a:gd name="T6" fmla="*/ 192 w 443"/>
                <a:gd name="T7" fmla="*/ 76 h 294"/>
                <a:gd name="T8" fmla="*/ 218 w 443"/>
                <a:gd name="T9" fmla="*/ 102 h 294"/>
                <a:gd name="T10" fmla="*/ 232 w 443"/>
                <a:gd name="T11" fmla="*/ 90 h 294"/>
                <a:gd name="T12" fmla="*/ 270 w 443"/>
                <a:gd name="T13" fmla="*/ 92 h 294"/>
                <a:gd name="T14" fmla="*/ 279 w 443"/>
                <a:gd name="T15" fmla="*/ 114 h 294"/>
                <a:gd name="T16" fmla="*/ 298 w 443"/>
                <a:gd name="T17" fmla="*/ 156 h 294"/>
                <a:gd name="T18" fmla="*/ 320 w 443"/>
                <a:gd name="T19" fmla="*/ 149 h 294"/>
                <a:gd name="T20" fmla="*/ 339 w 443"/>
                <a:gd name="T21" fmla="*/ 159 h 294"/>
                <a:gd name="T22" fmla="*/ 357 w 443"/>
                <a:gd name="T23" fmla="*/ 206 h 294"/>
                <a:gd name="T24" fmla="*/ 360 w 443"/>
                <a:gd name="T25" fmla="*/ 206 h 294"/>
                <a:gd name="T26" fmla="*/ 374 w 443"/>
                <a:gd name="T27" fmla="*/ 194 h 294"/>
                <a:gd name="T28" fmla="*/ 410 w 443"/>
                <a:gd name="T29" fmla="*/ 194 h 294"/>
                <a:gd name="T30" fmla="*/ 433 w 443"/>
                <a:gd name="T31" fmla="*/ 220 h 294"/>
                <a:gd name="T32" fmla="*/ 438 w 443"/>
                <a:gd name="T33" fmla="*/ 215 h 294"/>
                <a:gd name="T34" fmla="*/ 436 w 443"/>
                <a:gd name="T35" fmla="*/ 227 h 294"/>
                <a:gd name="T36" fmla="*/ 436 w 443"/>
                <a:gd name="T37" fmla="*/ 251 h 294"/>
                <a:gd name="T38" fmla="*/ 443 w 443"/>
                <a:gd name="T39" fmla="*/ 270 h 294"/>
                <a:gd name="T40" fmla="*/ 431 w 443"/>
                <a:gd name="T41" fmla="*/ 279 h 294"/>
                <a:gd name="T42" fmla="*/ 429 w 443"/>
                <a:gd name="T43" fmla="*/ 291 h 294"/>
                <a:gd name="T44" fmla="*/ 405 w 443"/>
                <a:gd name="T45" fmla="*/ 284 h 294"/>
                <a:gd name="T46" fmla="*/ 403 w 443"/>
                <a:gd name="T47" fmla="*/ 275 h 294"/>
                <a:gd name="T48" fmla="*/ 388 w 443"/>
                <a:gd name="T49" fmla="*/ 277 h 294"/>
                <a:gd name="T50" fmla="*/ 355 w 443"/>
                <a:gd name="T51" fmla="*/ 270 h 294"/>
                <a:gd name="T52" fmla="*/ 336 w 443"/>
                <a:gd name="T53" fmla="*/ 272 h 294"/>
                <a:gd name="T54" fmla="*/ 320 w 443"/>
                <a:gd name="T55" fmla="*/ 279 h 294"/>
                <a:gd name="T56" fmla="*/ 298 w 443"/>
                <a:gd name="T57" fmla="*/ 277 h 294"/>
                <a:gd name="T58" fmla="*/ 256 w 443"/>
                <a:gd name="T59" fmla="*/ 272 h 294"/>
                <a:gd name="T60" fmla="*/ 237 w 443"/>
                <a:gd name="T61" fmla="*/ 270 h 294"/>
                <a:gd name="T62" fmla="*/ 218 w 443"/>
                <a:gd name="T63" fmla="*/ 279 h 294"/>
                <a:gd name="T64" fmla="*/ 215 w 443"/>
                <a:gd name="T65" fmla="*/ 270 h 294"/>
                <a:gd name="T66" fmla="*/ 201 w 443"/>
                <a:gd name="T67" fmla="*/ 275 h 294"/>
                <a:gd name="T68" fmla="*/ 201 w 443"/>
                <a:gd name="T69" fmla="*/ 263 h 294"/>
                <a:gd name="T70" fmla="*/ 189 w 443"/>
                <a:gd name="T71" fmla="*/ 253 h 294"/>
                <a:gd name="T72" fmla="*/ 189 w 443"/>
                <a:gd name="T73" fmla="*/ 265 h 294"/>
                <a:gd name="T74" fmla="*/ 170 w 443"/>
                <a:gd name="T75" fmla="*/ 258 h 294"/>
                <a:gd name="T76" fmla="*/ 163 w 443"/>
                <a:gd name="T77" fmla="*/ 251 h 294"/>
                <a:gd name="T78" fmla="*/ 147 w 443"/>
                <a:gd name="T79" fmla="*/ 253 h 294"/>
                <a:gd name="T80" fmla="*/ 137 w 443"/>
                <a:gd name="T81" fmla="*/ 256 h 294"/>
                <a:gd name="T82" fmla="*/ 139 w 443"/>
                <a:gd name="T83" fmla="*/ 244 h 294"/>
                <a:gd name="T84" fmla="*/ 142 w 443"/>
                <a:gd name="T85" fmla="*/ 227 h 294"/>
                <a:gd name="T86" fmla="*/ 130 w 443"/>
                <a:gd name="T87" fmla="*/ 225 h 294"/>
                <a:gd name="T88" fmla="*/ 123 w 443"/>
                <a:gd name="T89" fmla="*/ 227 h 294"/>
                <a:gd name="T90" fmla="*/ 92 w 443"/>
                <a:gd name="T91" fmla="*/ 232 h 294"/>
                <a:gd name="T92" fmla="*/ 83 w 443"/>
                <a:gd name="T93" fmla="*/ 220 h 294"/>
                <a:gd name="T94" fmla="*/ 66 w 443"/>
                <a:gd name="T95" fmla="*/ 201 h 294"/>
                <a:gd name="T96" fmla="*/ 54 w 443"/>
                <a:gd name="T97" fmla="*/ 204 h 294"/>
                <a:gd name="T98" fmla="*/ 38 w 443"/>
                <a:gd name="T99" fmla="*/ 192 h 294"/>
                <a:gd name="T100" fmla="*/ 7 w 443"/>
                <a:gd name="T101" fmla="*/ 189 h 294"/>
                <a:gd name="T102" fmla="*/ 2 w 443"/>
                <a:gd name="T103" fmla="*/ 156 h 294"/>
                <a:gd name="T104" fmla="*/ 0 w 443"/>
                <a:gd name="T105" fmla="*/ 102 h 294"/>
                <a:gd name="T106" fmla="*/ 4 w 443"/>
                <a:gd name="T107" fmla="*/ 59 h 294"/>
                <a:gd name="T108" fmla="*/ 23 w 443"/>
                <a:gd name="T109" fmla="*/ 42 h 294"/>
                <a:gd name="T110" fmla="*/ 125 w 443"/>
                <a:gd name="T111" fmla="*/ 7 h 294"/>
                <a:gd name="T112" fmla="*/ 163 w 443"/>
                <a:gd name="T113" fmla="*/ 5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3" h="294">
                  <a:moveTo>
                    <a:pt x="163" y="5"/>
                  </a:moveTo>
                  <a:lnTo>
                    <a:pt x="165" y="16"/>
                  </a:lnTo>
                  <a:lnTo>
                    <a:pt x="165" y="21"/>
                  </a:lnTo>
                  <a:lnTo>
                    <a:pt x="173" y="28"/>
                  </a:lnTo>
                  <a:lnTo>
                    <a:pt x="175" y="33"/>
                  </a:lnTo>
                  <a:lnTo>
                    <a:pt x="175" y="38"/>
                  </a:lnTo>
                  <a:lnTo>
                    <a:pt x="175" y="40"/>
                  </a:lnTo>
                  <a:lnTo>
                    <a:pt x="175" y="40"/>
                  </a:lnTo>
                  <a:lnTo>
                    <a:pt x="170" y="42"/>
                  </a:lnTo>
                  <a:lnTo>
                    <a:pt x="170" y="42"/>
                  </a:lnTo>
                  <a:lnTo>
                    <a:pt x="170" y="45"/>
                  </a:lnTo>
                  <a:lnTo>
                    <a:pt x="173" y="57"/>
                  </a:lnTo>
                  <a:lnTo>
                    <a:pt x="173" y="59"/>
                  </a:lnTo>
                  <a:lnTo>
                    <a:pt x="173" y="61"/>
                  </a:lnTo>
                  <a:lnTo>
                    <a:pt x="173" y="64"/>
                  </a:lnTo>
                  <a:lnTo>
                    <a:pt x="173" y="64"/>
                  </a:lnTo>
                  <a:lnTo>
                    <a:pt x="175" y="66"/>
                  </a:lnTo>
                  <a:lnTo>
                    <a:pt x="175" y="66"/>
                  </a:lnTo>
                  <a:lnTo>
                    <a:pt x="177" y="68"/>
                  </a:lnTo>
                  <a:lnTo>
                    <a:pt x="177" y="71"/>
                  </a:lnTo>
                  <a:lnTo>
                    <a:pt x="177" y="71"/>
                  </a:lnTo>
                  <a:lnTo>
                    <a:pt x="180" y="71"/>
                  </a:lnTo>
                  <a:lnTo>
                    <a:pt x="182" y="71"/>
                  </a:lnTo>
                  <a:lnTo>
                    <a:pt x="184" y="71"/>
                  </a:lnTo>
                  <a:lnTo>
                    <a:pt x="187" y="71"/>
                  </a:lnTo>
                  <a:lnTo>
                    <a:pt x="189" y="73"/>
                  </a:lnTo>
                  <a:lnTo>
                    <a:pt x="189" y="76"/>
                  </a:lnTo>
                  <a:lnTo>
                    <a:pt x="192" y="76"/>
                  </a:lnTo>
                  <a:lnTo>
                    <a:pt x="192" y="78"/>
                  </a:lnTo>
                  <a:lnTo>
                    <a:pt x="199" y="85"/>
                  </a:lnTo>
                  <a:lnTo>
                    <a:pt x="199" y="85"/>
                  </a:lnTo>
                  <a:lnTo>
                    <a:pt x="201" y="92"/>
                  </a:lnTo>
                  <a:lnTo>
                    <a:pt x="201" y="92"/>
                  </a:lnTo>
                  <a:lnTo>
                    <a:pt x="206" y="95"/>
                  </a:lnTo>
                  <a:lnTo>
                    <a:pt x="218" y="102"/>
                  </a:lnTo>
                  <a:lnTo>
                    <a:pt x="220" y="102"/>
                  </a:lnTo>
                  <a:lnTo>
                    <a:pt x="222" y="102"/>
                  </a:lnTo>
                  <a:lnTo>
                    <a:pt x="225" y="102"/>
                  </a:lnTo>
                  <a:lnTo>
                    <a:pt x="225" y="102"/>
                  </a:lnTo>
                  <a:lnTo>
                    <a:pt x="229" y="92"/>
                  </a:lnTo>
                  <a:lnTo>
                    <a:pt x="232" y="90"/>
                  </a:lnTo>
                  <a:lnTo>
                    <a:pt x="232" y="90"/>
                  </a:lnTo>
                  <a:lnTo>
                    <a:pt x="237" y="87"/>
                  </a:lnTo>
                  <a:lnTo>
                    <a:pt x="244" y="83"/>
                  </a:lnTo>
                  <a:lnTo>
                    <a:pt x="258" y="80"/>
                  </a:lnTo>
                  <a:lnTo>
                    <a:pt x="263" y="80"/>
                  </a:lnTo>
                  <a:lnTo>
                    <a:pt x="265" y="83"/>
                  </a:lnTo>
                  <a:lnTo>
                    <a:pt x="267" y="87"/>
                  </a:lnTo>
                  <a:lnTo>
                    <a:pt x="270" y="92"/>
                  </a:lnTo>
                  <a:lnTo>
                    <a:pt x="272" y="97"/>
                  </a:lnTo>
                  <a:lnTo>
                    <a:pt x="275" y="99"/>
                  </a:lnTo>
                  <a:lnTo>
                    <a:pt x="277" y="99"/>
                  </a:lnTo>
                  <a:lnTo>
                    <a:pt x="279" y="99"/>
                  </a:lnTo>
                  <a:lnTo>
                    <a:pt x="279" y="102"/>
                  </a:lnTo>
                  <a:lnTo>
                    <a:pt x="282" y="109"/>
                  </a:lnTo>
                  <a:lnTo>
                    <a:pt x="279" y="114"/>
                  </a:lnTo>
                  <a:lnTo>
                    <a:pt x="282" y="121"/>
                  </a:lnTo>
                  <a:lnTo>
                    <a:pt x="284" y="135"/>
                  </a:lnTo>
                  <a:lnTo>
                    <a:pt x="284" y="144"/>
                  </a:lnTo>
                  <a:lnTo>
                    <a:pt x="286" y="147"/>
                  </a:lnTo>
                  <a:lnTo>
                    <a:pt x="289" y="151"/>
                  </a:lnTo>
                  <a:lnTo>
                    <a:pt x="291" y="151"/>
                  </a:lnTo>
                  <a:lnTo>
                    <a:pt x="298" y="156"/>
                  </a:lnTo>
                  <a:lnTo>
                    <a:pt x="301" y="156"/>
                  </a:lnTo>
                  <a:lnTo>
                    <a:pt x="305" y="156"/>
                  </a:lnTo>
                  <a:lnTo>
                    <a:pt x="312" y="154"/>
                  </a:lnTo>
                  <a:lnTo>
                    <a:pt x="315" y="151"/>
                  </a:lnTo>
                  <a:lnTo>
                    <a:pt x="317" y="151"/>
                  </a:lnTo>
                  <a:lnTo>
                    <a:pt x="317" y="149"/>
                  </a:lnTo>
                  <a:lnTo>
                    <a:pt x="320" y="149"/>
                  </a:lnTo>
                  <a:lnTo>
                    <a:pt x="322" y="149"/>
                  </a:lnTo>
                  <a:lnTo>
                    <a:pt x="324" y="151"/>
                  </a:lnTo>
                  <a:lnTo>
                    <a:pt x="324" y="154"/>
                  </a:lnTo>
                  <a:lnTo>
                    <a:pt x="322" y="156"/>
                  </a:lnTo>
                  <a:lnTo>
                    <a:pt x="324" y="159"/>
                  </a:lnTo>
                  <a:lnTo>
                    <a:pt x="336" y="159"/>
                  </a:lnTo>
                  <a:lnTo>
                    <a:pt x="339" y="159"/>
                  </a:lnTo>
                  <a:lnTo>
                    <a:pt x="343" y="161"/>
                  </a:lnTo>
                  <a:lnTo>
                    <a:pt x="346" y="163"/>
                  </a:lnTo>
                  <a:lnTo>
                    <a:pt x="348" y="168"/>
                  </a:lnTo>
                  <a:lnTo>
                    <a:pt x="350" y="177"/>
                  </a:lnTo>
                  <a:lnTo>
                    <a:pt x="350" y="192"/>
                  </a:lnTo>
                  <a:lnTo>
                    <a:pt x="350" y="201"/>
                  </a:lnTo>
                  <a:lnTo>
                    <a:pt x="357" y="206"/>
                  </a:lnTo>
                  <a:lnTo>
                    <a:pt x="357" y="206"/>
                  </a:lnTo>
                  <a:lnTo>
                    <a:pt x="357" y="206"/>
                  </a:lnTo>
                  <a:lnTo>
                    <a:pt x="357" y="206"/>
                  </a:lnTo>
                  <a:lnTo>
                    <a:pt x="357" y="206"/>
                  </a:lnTo>
                  <a:lnTo>
                    <a:pt x="357" y="206"/>
                  </a:lnTo>
                  <a:lnTo>
                    <a:pt x="360" y="206"/>
                  </a:lnTo>
                  <a:lnTo>
                    <a:pt x="360" y="206"/>
                  </a:lnTo>
                  <a:lnTo>
                    <a:pt x="360" y="204"/>
                  </a:lnTo>
                  <a:lnTo>
                    <a:pt x="360" y="201"/>
                  </a:lnTo>
                  <a:lnTo>
                    <a:pt x="365" y="196"/>
                  </a:lnTo>
                  <a:lnTo>
                    <a:pt x="365" y="196"/>
                  </a:lnTo>
                  <a:lnTo>
                    <a:pt x="365" y="196"/>
                  </a:lnTo>
                  <a:lnTo>
                    <a:pt x="367" y="194"/>
                  </a:lnTo>
                  <a:lnTo>
                    <a:pt x="374" y="194"/>
                  </a:lnTo>
                  <a:lnTo>
                    <a:pt x="381" y="194"/>
                  </a:lnTo>
                  <a:lnTo>
                    <a:pt x="386" y="196"/>
                  </a:lnTo>
                  <a:lnTo>
                    <a:pt x="388" y="199"/>
                  </a:lnTo>
                  <a:lnTo>
                    <a:pt x="391" y="199"/>
                  </a:lnTo>
                  <a:lnTo>
                    <a:pt x="395" y="199"/>
                  </a:lnTo>
                  <a:lnTo>
                    <a:pt x="405" y="196"/>
                  </a:lnTo>
                  <a:lnTo>
                    <a:pt x="410" y="194"/>
                  </a:lnTo>
                  <a:lnTo>
                    <a:pt x="412" y="196"/>
                  </a:lnTo>
                  <a:lnTo>
                    <a:pt x="417" y="204"/>
                  </a:lnTo>
                  <a:lnTo>
                    <a:pt x="421" y="206"/>
                  </a:lnTo>
                  <a:lnTo>
                    <a:pt x="424" y="208"/>
                  </a:lnTo>
                  <a:lnTo>
                    <a:pt x="429" y="218"/>
                  </a:lnTo>
                  <a:lnTo>
                    <a:pt x="431" y="220"/>
                  </a:lnTo>
                  <a:lnTo>
                    <a:pt x="433" y="220"/>
                  </a:lnTo>
                  <a:lnTo>
                    <a:pt x="433" y="218"/>
                  </a:lnTo>
                  <a:lnTo>
                    <a:pt x="433" y="215"/>
                  </a:lnTo>
                  <a:lnTo>
                    <a:pt x="433" y="215"/>
                  </a:lnTo>
                  <a:lnTo>
                    <a:pt x="433" y="215"/>
                  </a:lnTo>
                  <a:lnTo>
                    <a:pt x="436" y="213"/>
                  </a:lnTo>
                  <a:lnTo>
                    <a:pt x="436" y="213"/>
                  </a:lnTo>
                  <a:lnTo>
                    <a:pt x="438" y="215"/>
                  </a:lnTo>
                  <a:lnTo>
                    <a:pt x="440" y="218"/>
                  </a:lnTo>
                  <a:lnTo>
                    <a:pt x="443" y="220"/>
                  </a:lnTo>
                  <a:lnTo>
                    <a:pt x="443" y="222"/>
                  </a:lnTo>
                  <a:lnTo>
                    <a:pt x="440" y="225"/>
                  </a:lnTo>
                  <a:lnTo>
                    <a:pt x="440" y="225"/>
                  </a:lnTo>
                  <a:lnTo>
                    <a:pt x="436" y="227"/>
                  </a:lnTo>
                  <a:lnTo>
                    <a:pt x="436" y="227"/>
                  </a:lnTo>
                  <a:lnTo>
                    <a:pt x="433" y="230"/>
                  </a:lnTo>
                  <a:lnTo>
                    <a:pt x="433" y="232"/>
                  </a:lnTo>
                  <a:lnTo>
                    <a:pt x="433" y="237"/>
                  </a:lnTo>
                  <a:lnTo>
                    <a:pt x="429" y="246"/>
                  </a:lnTo>
                  <a:lnTo>
                    <a:pt x="429" y="251"/>
                  </a:lnTo>
                  <a:lnTo>
                    <a:pt x="431" y="253"/>
                  </a:lnTo>
                  <a:lnTo>
                    <a:pt x="436" y="251"/>
                  </a:lnTo>
                  <a:lnTo>
                    <a:pt x="436" y="251"/>
                  </a:lnTo>
                  <a:lnTo>
                    <a:pt x="438" y="251"/>
                  </a:lnTo>
                  <a:lnTo>
                    <a:pt x="440" y="263"/>
                  </a:lnTo>
                  <a:lnTo>
                    <a:pt x="443" y="265"/>
                  </a:lnTo>
                  <a:lnTo>
                    <a:pt x="443" y="268"/>
                  </a:lnTo>
                  <a:lnTo>
                    <a:pt x="443" y="270"/>
                  </a:lnTo>
                  <a:lnTo>
                    <a:pt x="443" y="270"/>
                  </a:lnTo>
                  <a:lnTo>
                    <a:pt x="438" y="272"/>
                  </a:lnTo>
                  <a:lnTo>
                    <a:pt x="436" y="275"/>
                  </a:lnTo>
                  <a:lnTo>
                    <a:pt x="436" y="275"/>
                  </a:lnTo>
                  <a:lnTo>
                    <a:pt x="433" y="275"/>
                  </a:lnTo>
                  <a:lnTo>
                    <a:pt x="433" y="277"/>
                  </a:lnTo>
                  <a:lnTo>
                    <a:pt x="433" y="277"/>
                  </a:lnTo>
                  <a:lnTo>
                    <a:pt x="431" y="279"/>
                  </a:lnTo>
                  <a:lnTo>
                    <a:pt x="431" y="279"/>
                  </a:lnTo>
                  <a:lnTo>
                    <a:pt x="429" y="284"/>
                  </a:lnTo>
                  <a:lnTo>
                    <a:pt x="431" y="284"/>
                  </a:lnTo>
                  <a:lnTo>
                    <a:pt x="431" y="286"/>
                  </a:lnTo>
                  <a:lnTo>
                    <a:pt x="431" y="291"/>
                  </a:lnTo>
                  <a:lnTo>
                    <a:pt x="431" y="291"/>
                  </a:lnTo>
                  <a:lnTo>
                    <a:pt x="429" y="291"/>
                  </a:lnTo>
                  <a:lnTo>
                    <a:pt x="429" y="291"/>
                  </a:lnTo>
                  <a:lnTo>
                    <a:pt x="426" y="294"/>
                  </a:lnTo>
                  <a:lnTo>
                    <a:pt x="424" y="294"/>
                  </a:lnTo>
                  <a:lnTo>
                    <a:pt x="421" y="291"/>
                  </a:lnTo>
                  <a:lnTo>
                    <a:pt x="407" y="286"/>
                  </a:lnTo>
                  <a:lnTo>
                    <a:pt x="407" y="286"/>
                  </a:lnTo>
                  <a:lnTo>
                    <a:pt x="405" y="284"/>
                  </a:lnTo>
                  <a:lnTo>
                    <a:pt x="405" y="284"/>
                  </a:lnTo>
                  <a:lnTo>
                    <a:pt x="405" y="284"/>
                  </a:lnTo>
                  <a:lnTo>
                    <a:pt x="405" y="282"/>
                  </a:lnTo>
                  <a:lnTo>
                    <a:pt x="405" y="277"/>
                  </a:lnTo>
                  <a:lnTo>
                    <a:pt x="405" y="275"/>
                  </a:lnTo>
                  <a:lnTo>
                    <a:pt x="405" y="275"/>
                  </a:lnTo>
                  <a:lnTo>
                    <a:pt x="403" y="275"/>
                  </a:lnTo>
                  <a:lnTo>
                    <a:pt x="398" y="275"/>
                  </a:lnTo>
                  <a:lnTo>
                    <a:pt x="395" y="277"/>
                  </a:lnTo>
                  <a:lnTo>
                    <a:pt x="395" y="277"/>
                  </a:lnTo>
                  <a:lnTo>
                    <a:pt x="393" y="279"/>
                  </a:lnTo>
                  <a:lnTo>
                    <a:pt x="391" y="279"/>
                  </a:lnTo>
                  <a:lnTo>
                    <a:pt x="388" y="279"/>
                  </a:lnTo>
                  <a:lnTo>
                    <a:pt x="388" y="277"/>
                  </a:lnTo>
                  <a:lnTo>
                    <a:pt x="386" y="277"/>
                  </a:lnTo>
                  <a:lnTo>
                    <a:pt x="386" y="275"/>
                  </a:lnTo>
                  <a:lnTo>
                    <a:pt x="384" y="275"/>
                  </a:lnTo>
                  <a:lnTo>
                    <a:pt x="367" y="272"/>
                  </a:lnTo>
                  <a:lnTo>
                    <a:pt x="360" y="270"/>
                  </a:lnTo>
                  <a:lnTo>
                    <a:pt x="357" y="270"/>
                  </a:lnTo>
                  <a:lnTo>
                    <a:pt x="355" y="270"/>
                  </a:lnTo>
                  <a:lnTo>
                    <a:pt x="350" y="272"/>
                  </a:lnTo>
                  <a:lnTo>
                    <a:pt x="348" y="275"/>
                  </a:lnTo>
                  <a:lnTo>
                    <a:pt x="346" y="275"/>
                  </a:lnTo>
                  <a:lnTo>
                    <a:pt x="343" y="275"/>
                  </a:lnTo>
                  <a:lnTo>
                    <a:pt x="341" y="275"/>
                  </a:lnTo>
                  <a:lnTo>
                    <a:pt x="336" y="272"/>
                  </a:lnTo>
                  <a:lnTo>
                    <a:pt x="336" y="272"/>
                  </a:lnTo>
                  <a:lnTo>
                    <a:pt x="334" y="272"/>
                  </a:lnTo>
                  <a:lnTo>
                    <a:pt x="329" y="275"/>
                  </a:lnTo>
                  <a:lnTo>
                    <a:pt x="327" y="277"/>
                  </a:lnTo>
                  <a:lnTo>
                    <a:pt x="324" y="277"/>
                  </a:lnTo>
                  <a:lnTo>
                    <a:pt x="324" y="277"/>
                  </a:lnTo>
                  <a:lnTo>
                    <a:pt x="322" y="279"/>
                  </a:lnTo>
                  <a:lnTo>
                    <a:pt x="320" y="279"/>
                  </a:lnTo>
                  <a:lnTo>
                    <a:pt x="320" y="279"/>
                  </a:lnTo>
                  <a:lnTo>
                    <a:pt x="315" y="282"/>
                  </a:lnTo>
                  <a:lnTo>
                    <a:pt x="310" y="279"/>
                  </a:lnTo>
                  <a:lnTo>
                    <a:pt x="305" y="277"/>
                  </a:lnTo>
                  <a:lnTo>
                    <a:pt x="303" y="277"/>
                  </a:lnTo>
                  <a:lnTo>
                    <a:pt x="301" y="277"/>
                  </a:lnTo>
                  <a:lnTo>
                    <a:pt x="298" y="277"/>
                  </a:lnTo>
                  <a:lnTo>
                    <a:pt x="298" y="279"/>
                  </a:lnTo>
                  <a:lnTo>
                    <a:pt x="296" y="279"/>
                  </a:lnTo>
                  <a:lnTo>
                    <a:pt x="293" y="279"/>
                  </a:lnTo>
                  <a:lnTo>
                    <a:pt x="284" y="277"/>
                  </a:lnTo>
                  <a:lnTo>
                    <a:pt x="279" y="277"/>
                  </a:lnTo>
                  <a:lnTo>
                    <a:pt x="267" y="279"/>
                  </a:lnTo>
                  <a:lnTo>
                    <a:pt x="256" y="272"/>
                  </a:lnTo>
                  <a:lnTo>
                    <a:pt x="246" y="265"/>
                  </a:lnTo>
                  <a:lnTo>
                    <a:pt x="244" y="265"/>
                  </a:lnTo>
                  <a:lnTo>
                    <a:pt x="244" y="265"/>
                  </a:lnTo>
                  <a:lnTo>
                    <a:pt x="239" y="265"/>
                  </a:lnTo>
                  <a:lnTo>
                    <a:pt x="237" y="265"/>
                  </a:lnTo>
                  <a:lnTo>
                    <a:pt x="237" y="268"/>
                  </a:lnTo>
                  <a:lnTo>
                    <a:pt x="237" y="270"/>
                  </a:lnTo>
                  <a:lnTo>
                    <a:pt x="237" y="272"/>
                  </a:lnTo>
                  <a:lnTo>
                    <a:pt x="237" y="275"/>
                  </a:lnTo>
                  <a:lnTo>
                    <a:pt x="234" y="275"/>
                  </a:lnTo>
                  <a:lnTo>
                    <a:pt x="232" y="275"/>
                  </a:lnTo>
                  <a:lnTo>
                    <a:pt x="225" y="277"/>
                  </a:lnTo>
                  <a:lnTo>
                    <a:pt x="222" y="277"/>
                  </a:lnTo>
                  <a:lnTo>
                    <a:pt x="218" y="279"/>
                  </a:lnTo>
                  <a:lnTo>
                    <a:pt x="218" y="279"/>
                  </a:lnTo>
                  <a:lnTo>
                    <a:pt x="215" y="279"/>
                  </a:lnTo>
                  <a:lnTo>
                    <a:pt x="215" y="277"/>
                  </a:lnTo>
                  <a:lnTo>
                    <a:pt x="215" y="275"/>
                  </a:lnTo>
                  <a:lnTo>
                    <a:pt x="215" y="272"/>
                  </a:lnTo>
                  <a:lnTo>
                    <a:pt x="215" y="272"/>
                  </a:lnTo>
                  <a:lnTo>
                    <a:pt x="215" y="270"/>
                  </a:lnTo>
                  <a:lnTo>
                    <a:pt x="215" y="268"/>
                  </a:lnTo>
                  <a:lnTo>
                    <a:pt x="213" y="268"/>
                  </a:lnTo>
                  <a:lnTo>
                    <a:pt x="213" y="265"/>
                  </a:lnTo>
                  <a:lnTo>
                    <a:pt x="211" y="268"/>
                  </a:lnTo>
                  <a:lnTo>
                    <a:pt x="206" y="272"/>
                  </a:lnTo>
                  <a:lnTo>
                    <a:pt x="201" y="275"/>
                  </a:lnTo>
                  <a:lnTo>
                    <a:pt x="201" y="275"/>
                  </a:lnTo>
                  <a:lnTo>
                    <a:pt x="199" y="275"/>
                  </a:lnTo>
                  <a:lnTo>
                    <a:pt x="199" y="272"/>
                  </a:lnTo>
                  <a:lnTo>
                    <a:pt x="199" y="270"/>
                  </a:lnTo>
                  <a:lnTo>
                    <a:pt x="201" y="268"/>
                  </a:lnTo>
                  <a:lnTo>
                    <a:pt x="201" y="265"/>
                  </a:lnTo>
                  <a:lnTo>
                    <a:pt x="201" y="265"/>
                  </a:lnTo>
                  <a:lnTo>
                    <a:pt x="201" y="263"/>
                  </a:lnTo>
                  <a:lnTo>
                    <a:pt x="199" y="258"/>
                  </a:lnTo>
                  <a:lnTo>
                    <a:pt x="199" y="256"/>
                  </a:lnTo>
                  <a:lnTo>
                    <a:pt x="196" y="253"/>
                  </a:lnTo>
                  <a:lnTo>
                    <a:pt x="194" y="251"/>
                  </a:lnTo>
                  <a:lnTo>
                    <a:pt x="192" y="251"/>
                  </a:lnTo>
                  <a:lnTo>
                    <a:pt x="192" y="251"/>
                  </a:lnTo>
                  <a:lnTo>
                    <a:pt x="189" y="253"/>
                  </a:lnTo>
                  <a:lnTo>
                    <a:pt x="189" y="256"/>
                  </a:lnTo>
                  <a:lnTo>
                    <a:pt x="189" y="258"/>
                  </a:lnTo>
                  <a:lnTo>
                    <a:pt x="189" y="260"/>
                  </a:lnTo>
                  <a:lnTo>
                    <a:pt x="189" y="263"/>
                  </a:lnTo>
                  <a:lnTo>
                    <a:pt x="189" y="263"/>
                  </a:lnTo>
                  <a:lnTo>
                    <a:pt x="189" y="263"/>
                  </a:lnTo>
                  <a:lnTo>
                    <a:pt x="189" y="265"/>
                  </a:lnTo>
                  <a:lnTo>
                    <a:pt x="187" y="265"/>
                  </a:lnTo>
                  <a:lnTo>
                    <a:pt x="187" y="265"/>
                  </a:lnTo>
                  <a:lnTo>
                    <a:pt x="184" y="263"/>
                  </a:lnTo>
                  <a:lnTo>
                    <a:pt x="182" y="260"/>
                  </a:lnTo>
                  <a:lnTo>
                    <a:pt x="180" y="260"/>
                  </a:lnTo>
                  <a:lnTo>
                    <a:pt x="170" y="258"/>
                  </a:lnTo>
                  <a:lnTo>
                    <a:pt x="170" y="258"/>
                  </a:lnTo>
                  <a:lnTo>
                    <a:pt x="168" y="256"/>
                  </a:lnTo>
                  <a:lnTo>
                    <a:pt x="168" y="253"/>
                  </a:lnTo>
                  <a:lnTo>
                    <a:pt x="170" y="253"/>
                  </a:lnTo>
                  <a:lnTo>
                    <a:pt x="170" y="251"/>
                  </a:lnTo>
                  <a:lnTo>
                    <a:pt x="168" y="251"/>
                  </a:lnTo>
                  <a:lnTo>
                    <a:pt x="165" y="251"/>
                  </a:lnTo>
                  <a:lnTo>
                    <a:pt x="163" y="251"/>
                  </a:lnTo>
                  <a:lnTo>
                    <a:pt x="161" y="251"/>
                  </a:lnTo>
                  <a:lnTo>
                    <a:pt x="161" y="253"/>
                  </a:lnTo>
                  <a:lnTo>
                    <a:pt x="158" y="253"/>
                  </a:lnTo>
                  <a:lnTo>
                    <a:pt x="154" y="251"/>
                  </a:lnTo>
                  <a:lnTo>
                    <a:pt x="149" y="251"/>
                  </a:lnTo>
                  <a:lnTo>
                    <a:pt x="147" y="253"/>
                  </a:lnTo>
                  <a:lnTo>
                    <a:pt x="147" y="253"/>
                  </a:lnTo>
                  <a:lnTo>
                    <a:pt x="144" y="256"/>
                  </a:lnTo>
                  <a:lnTo>
                    <a:pt x="144" y="258"/>
                  </a:lnTo>
                  <a:lnTo>
                    <a:pt x="142" y="260"/>
                  </a:lnTo>
                  <a:lnTo>
                    <a:pt x="142" y="260"/>
                  </a:lnTo>
                  <a:lnTo>
                    <a:pt x="139" y="260"/>
                  </a:lnTo>
                  <a:lnTo>
                    <a:pt x="137" y="258"/>
                  </a:lnTo>
                  <a:lnTo>
                    <a:pt x="137" y="256"/>
                  </a:lnTo>
                  <a:lnTo>
                    <a:pt x="137" y="253"/>
                  </a:lnTo>
                  <a:lnTo>
                    <a:pt x="137" y="253"/>
                  </a:lnTo>
                  <a:lnTo>
                    <a:pt x="137" y="251"/>
                  </a:lnTo>
                  <a:lnTo>
                    <a:pt x="137" y="249"/>
                  </a:lnTo>
                  <a:lnTo>
                    <a:pt x="137" y="249"/>
                  </a:lnTo>
                  <a:lnTo>
                    <a:pt x="137" y="246"/>
                  </a:lnTo>
                  <a:lnTo>
                    <a:pt x="139" y="244"/>
                  </a:lnTo>
                  <a:lnTo>
                    <a:pt x="142" y="241"/>
                  </a:lnTo>
                  <a:lnTo>
                    <a:pt x="149" y="237"/>
                  </a:lnTo>
                  <a:lnTo>
                    <a:pt x="151" y="237"/>
                  </a:lnTo>
                  <a:lnTo>
                    <a:pt x="151" y="234"/>
                  </a:lnTo>
                  <a:lnTo>
                    <a:pt x="151" y="232"/>
                  </a:lnTo>
                  <a:lnTo>
                    <a:pt x="149" y="230"/>
                  </a:lnTo>
                  <a:lnTo>
                    <a:pt x="142" y="227"/>
                  </a:lnTo>
                  <a:lnTo>
                    <a:pt x="139" y="225"/>
                  </a:lnTo>
                  <a:lnTo>
                    <a:pt x="137" y="225"/>
                  </a:lnTo>
                  <a:lnTo>
                    <a:pt x="135" y="227"/>
                  </a:lnTo>
                  <a:lnTo>
                    <a:pt x="135" y="230"/>
                  </a:lnTo>
                  <a:lnTo>
                    <a:pt x="132" y="230"/>
                  </a:lnTo>
                  <a:lnTo>
                    <a:pt x="132" y="227"/>
                  </a:lnTo>
                  <a:lnTo>
                    <a:pt x="130" y="225"/>
                  </a:lnTo>
                  <a:lnTo>
                    <a:pt x="130" y="222"/>
                  </a:lnTo>
                  <a:lnTo>
                    <a:pt x="128" y="222"/>
                  </a:lnTo>
                  <a:lnTo>
                    <a:pt x="125" y="222"/>
                  </a:lnTo>
                  <a:lnTo>
                    <a:pt x="125" y="225"/>
                  </a:lnTo>
                  <a:lnTo>
                    <a:pt x="125" y="227"/>
                  </a:lnTo>
                  <a:lnTo>
                    <a:pt x="123" y="227"/>
                  </a:lnTo>
                  <a:lnTo>
                    <a:pt x="123" y="227"/>
                  </a:lnTo>
                  <a:lnTo>
                    <a:pt x="118" y="227"/>
                  </a:lnTo>
                  <a:lnTo>
                    <a:pt x="113" y="230"/>
                  </a:lnTo>
                  <a:lnTo>
                    <a:pt x="111" y="230"/>
                  </a:lnTo>
                  <a:lnTo>
                    <a:pt x="109" y="230"/>
                  </a:lnTo>
                  <a:lnTo>
                    <a:pt x="106" y="230"/>
                  </a:lnTo>
                  <a:lnTo>
                    <a:pt x="102" y="232"/>
                  </a:lnTo>
                  <a:lnTo>
                    <a:pt x="92" y="232"/>
                  </a:lnTo>
                  <a:lnTo>
                    <a:pt x="90" y="232"/>
                  </a:lnTo>
                  <a:lnTo>
                    <a:pt x="87" y="230"/>
                  </a:lnTo>
                  <a:lnTo>
                    <a:pt x="85" y="227"/>
                  </a:lnTo>
                  <a:lnTo>
                    <a:pt x="83" y="225"/>
                  </a:lnTo>
                  <a:lnTo>
                    <a:pt x="83" y="222"/>
                  </a:lnTo>
                  <a:lnTo>
                    <a:pt x="83" y="222"/>
                  </a:lnTo>
                  <a:lnTo>
                    <a:pt x="83" y="220"/>
                  </a:lnTo>
                  <a:lnTo>
                    <a:pt x="80" y="218"/>
                  </a:lnTo>
                  <a:lnTo>
                    <a:pt x="78" y="215"/>
                  </a:lnTo>
                  <a:lnTo>
                    <a:pt x="64" y="208"/>
                  </a:lnTo>
                  <a:lnTo>
                    <a:pt x="64" y="206"/>
                  </a:lnTo>
                  <a:lnTo>
                    <a:pt x="64" y="204"/>
                  </a:lnTo>
                  <a:lnTo>
                    <a:pt x="64" y="204"/>
                  </a:lnTo>
                  <a:lnTo>
                    <a:pt x="66" y="201"/>
                  </a:lnTo>
                  <a:lnTo>
                    <a:pt x="64" y="201"/>
                  </a:lnTo>
                  <a:lnTo>
                    <a:pt x="64" y="199"/>
                  </a:lnTo>
                  <a:lnTo>
                    <a:pt x="61" y="199"/>
                  </a:lnTo>
                  <a:lnTo>
                    <a:pt x="59" y="201"/>
                  </a:lnTo>
                  <a:lnTo>
                    <a:pt x="59" y="201"/>
                  </a:lnTo>
                  <a:lnTo>
                    <a:pt x="56" y="204"/>
                  </a:lnTo>
                  <a:lnTo>
                    <a:pt x="54" y="204"/>
                  </a:lnTo>
                  <a:lnTo>
                    <a:pt x="52" y="201"/>
                  </a:lnTo>
                  <a:lnTo>
                    <a:pt x="49" y="199"/>
                  </a:lnTo>
                  <a:lnTo>
                    <a:pt x="47" y="196"/>
                  </a:lnTo>
                  <a:lnTo>
                    <a:pt x="47" y="194"/>
                  </a:lnTo>
                  <a:lnTo>
                    <a:pt x="42" y="192"/>
                  </a:lnTo>
                  <a:lnTo>
                    <a:pt x="40" y="192"/>
                  </a:lnTo>
                  <a:lnTo>
                    <a:pt x="38" y="192"/>
                  </a:lnTo>
                  <a:lnTo>
                    <a:pt x="30" y="192"/>
                  </a:lnTo>
                  <a:lnTo>
                    <a:pt x="21" y="196"/>
                  </a:lnTo>
                  <a:lnTo>
                    <a:pt x="19" y="196"/>
                  </a:lnTo>
                  <a:lnTo>
                    <a:pt x="16" y="196"/>
                  </a:lnTo>
                  <a:lnTo>
                    <a:pt x="14" y="196"/>
                  </a:lnTo>
                  <a:lnTo>
                    <a:pt x="11" y="194"/>
                  </a:lnTo>
                  <a:lnTo>
                    <a:pt x="7" y="189"/>
                  </a:lnTo>
                  <a:lnTo>
                    <a:pt x="4" y="187"/>
                  </a:lnTo>
                  <a:lnTo>
                    <a:pt x="9" y="189"/>
                  </a:lnTo>
                  <a:lnTo>
                    <a:pt x="9" y="187"/>
                  </a:lnTo>
                  <a:lnTo>
                    <a:pt x="0" y="180"/>
                  </a:lnTo>
                  <a:lnTo>
                    <a:pt x="0" y="177"/>
                  </a:lnTo>
                  <a:lnTo>
                    <a:pt x="2" y="168"/>
                  </a:lnTo>
                  <a:lnTo>
                    <a:pt x="2" y="156"/>
                  </a:lnTo>
                  <a:lnTo>
                    <a:pt x="2" y="147"/>
                  </a:lnTo>
                  <a:lnTo>
                    <a:pt x="9" y="142"/>
                  </a:lnTo>
                  <a:lnTo>
                    <a:pt x="4" y="135"/>
                  </a:lnTo>
                  <a:lnTo>
                    <a:pt x="2" y="130"/>
                  </a:lnTo>
                  <a:lnTo>
                    <a:pt x="2" y="118"/>
                  </a:lnTo>
                  <a:lnTo>
                    <a:pt x="0" y="106"/>
                  </a:lnTo>
                  <a:lnTo>
                    <a:pt x="0" y="102"/>
                  </a:lnTo>
                  <a:lnTo>
                    <a:pt x="2" y="97"/>
                  </a:lnTo>
                  <a:lnTo>
                    <a:pt x="4" y="87"/>
                  </a:lnTo>
                  <a:lnTo>
                    <a:pt x="7" y="83"/>
                  </a:lnTo>
                  <a:lnTo>
                    <a:pt x="7" y="78"/>
                  </a:lnTo>
                  <a:lnTo>
                    <a:pt x="7" y="71"/>
                  </a:lnTo>
                  <a:lnTo>
                    <a:pt x="4" y="61"/>
                  </a:lnTo>
                  <a:lnTo>
                    <a:pt x="4" y="59"/>
                  </a:lnTo>
                  <a:lnTo>
                    <a:pt x="4" y="57"/>
                  </a:lnTo>
                  <a:lnTo>
                    <a:pt x="7" y="54"/>
                  </a:lnTo>
                  <a:lnTo>
                    <a:pt x="9" y="54"/>
                  </a:lnTo>
                  <a:lnTo>
                    <a:pt x="11" y="52"/>
                  </a:lnTo>
                  <a:lnTo>
                    <a:pt x="16" y="52"/>
                  </a:lnTo>
                  <a:lnTo>
                    <a:pt x="19" y="50"/>
                  </a:lnTo>
                  <a:lnTo>
                    <a:pt x="23" y="42"/>
                  </a:lnTo>
                  <a:lnTo>
                    <a:pt x="28" y="38"/>
                  </a:lnTo>
                  <a:lnTo>
                    <a:pt x="61" y="23"/>
                  </a:lnTo>
                  <a:lnTo>
                    <a:pt x="64" y="23"/>
                  </a:lnTo>
                  <a:lnTo>
                    <a:pt x="68" y="21"/>
                  </a:lnTo>
                  <a:lnTo>
                    <a:pt x="97" y="16"/>
                  </a:lnTo>
                  <a:lnTo>
                    <a:pt x="125" y="7"/>
                  </a:lnTo>
                  <a:lnTo>
                    <a:pt x="125" y="7"/>
                  </a:lnTo>
                  <a:lnTo>
                    <a:pt x="128" y="7"/>
                  </a:lnTo>
                  <a:lnTo>
                    <a:pt x="137" y="7"/>
                  </a:lnTo>
                  <a:lnTo>
                    <a:pt x="151" y="5"/>
                  </a:lnTo>
                  <a:lnTo>
                    <a:pt x="158" y="2"/>
                  </a:lnTo>
                  <a:lnTo>
                    <a:pt x="161" y="0"/>
                  </a:lnTo>
                  <a:lnTo>
                    <a:pt x="161" y="0"/>
                  </a:lnTo>
                  <a:lnTo>
                    <a:pt x="163" y="5"/>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2"/>
            <p:cNvSpPr>
              <a:spLocks/>
            </p:cNvSpPr>
            <p:nvPr/>
          </p:nvSpPr>
          <p:spPr bwMode="auto">
            <a:xfrm>
              <a:off x="3413" y="2494"/>
              <a:ext cx="631" cy="574"/>
            </a:xfrm>
            <a:custGeom>
              <a:avLst/>
              <a:gdLst>
                <a:gd name="T0" fmla="*/ 349 w 631"/>
                <a:gd name="T1" fmla="*/ 26 h 574"/>
                <a:gd name="T2" fmla="*/ 389 w 631"/>
                <a:gd name="T3" fmla="*/ 17 h 574"/>
                <a:gd name="T4" fmla="*/ 418 w 631"/>
                <a:gd name="T5" fmla="*/ 85 h 574"/>
                <a:gd name="T6" fmla="*/ 446 w 631"/>
                <a:gd name="T7" fmla="*/ 93 h 574"/>
                <a:gd name="T8" fmla="*/ 479 w 631"/>
                <a:gd name="T9" fmla="*/ 76 h 574"/>
                <a:gd name="T10" fmla="*/ 517 w 631"/>
                <a:gd name="T11" fmla="*/ 33 h 574"/>
                <a:gd name="T12" fmla="*/ 536 w 631"/>
                <a:gd name="T13" fmla="*/ 57 h 574"/>
                <a:gd name="T14" fmla="*/ 543 w 631"/>
                <a:gd name="T15" fmla="*/ 76 h 574"/>
                <a:gd name="T16" fmla="*/ 572 w 631"/>
                <a:gd name="T17" fmla="*/ 133 h 574"/>
                <a:gd name="T18" fmla="*/ 581 w 631"/>
                <a:gd name="T19" fmla="*/ 171 h 574"/>
                <a:gd name="T20" fmla="*/ 595 w 631"/>
                <a:gd name="T21" fmla="*/ 199 h 574"/>
                <a:gd name="T22" fmla="*/ 607 w 631"/>
                <a:gd name="T23" fmla="*/ 225 h 574"/>
                <a:gd name="T24" fmla="*/ 624 w 631"/>
                <a:gd name="T25" fmla="*/ 235 h 574"/>
                <a:gd name="T26" fmla="*/ 614 w 631"/>
                <a:gd name="T27" fmla="*/ 268 h 574"/>
                <a:gd name="T28" fmla="*/ 586 w 631"/>
                <a:gd name="T29" fmla="*/ 289 h 574"/>
                <a:gd name="T30" fmla="*/ 567 w 631"/>
                <a:gd name="T31" fmla="*/ 299 h 574"/>
                <a:gd name="T32" fmla="*/ 553 w 631"/>
                <a:gd name="T33" fmla="*/ 315 h 574"/>
                <a:gd name="T34" fmla="*/ 496 w 631"/>
                <a:gd name="T35" fmla="*/ 329 h 574"/>
                <a:gd name="T36" fmla="*/ 498 w 631"/>
                <a:gd name="T37" fmla="*/ 360 h 574"/>
                <a:gd name="T38" fmla="*/ 486 w 631"/>
                <a:gd name="T39" fmla="*/ 379 h 574"/>
                <a:gd name="T40" fmla="*/ 425 w 631"/>
                <a:gd name="T41" fmla="*/ 386 h 574"/>
                <a:gd name="T42" fmla="*/ 375 w 631"/>
                <a:gd name="T43" fmla="*/ 384 h 574"/>
                <a:gd name="T44" fmla="*/ 358 w 631"/>
                <a:gd name="T45" fmla="*/ 386 h 574"/>
                <a:gd name="T46" fmla="*/ 344 w 631"/>
                <a:gd name="T47" fmla="*/ 405 h 574"/>
                <a:gd name="T48" fmla="*/ 363 w 631"/>
                <a:gd name="T49" fmla="*/ 443 h 574"/>
                <a:gd name="T50" fmla="*/ 380 w 631"/>
                <a:gd name="T51" fmla="*/ 467 h 574"/>
                <a:gd name="T52" fmla="*/ 384 w 631"/>
                <a:gd name="T53" fmla="*/ 493 h 574"/>
                <a:gd name="T54" fmla="*/ 368 w 631"/>
                <a:gd name="T55" fmla="*/ 517 h 574"/>
                <a:gd name="T56" fmla="*/ 384 w 631"/>
                <a:gd name="T57" fmla="*/ 536 h 574"/>
                <a:gd name="T58" fmla="*/ 418 w 631"/>
                <a:gd name="T59" fmla="*/ 550 h 574"/>
                <a:gd name="T60" fmla="*/ 382 w 631"/>
                <a:gd name="T61" fmla="*/ 571 h 574"/>
                <a:gd name="T62" fmla="*/ 313 w 631"/>
                <a:gd name="T63" fmla="*/ 555 h 574"/>
                <a:gd name="T64" fmla="*/ 254 w 631"/>
                <a:gd name="T65" fmla="*/ 540 h 574"/>
                <a:gd name="T66" fmla="*/ 209 w 631"/>
                <a:gd name="T67" fmla="*/ 524 h 574"/>
                <a:gd name="T68" fmla="*/ 162 w 631"/>
                <a:gd name="T69" fmla="*/ 526 h 574"/>
                <a:gd name="T70" fmla="*/ 126 w 631"/>
                <a:gd name="T71" fmla="*/ 547 h 574"/>
                <a:gd name="T72" fmla="*/ 83 w 631"/>
                <a:gd name="T73" fmla="*/ 538 h 574"/>
                <a:gd name="T74" fmla="*/ 31 w 631"/>
                <a:gd name="T75" fmla="*/ 533 h 574"/>
                <a:gd name="T76" fmla="*/ 3 w 631"/>
                <a:gd name="T77" fmla="*/ 495 h 574"/>
                <a:gd name="T78" fmla="*/ 22 w 631"/>
                <a:gd name="T79" fmla="*/ 467 h 574"/>
                <a:gd name="T80" fmla="*/ 38 w 631"/>
                <a:gd name="T81" fmla="*/ 438 h 574"/>
                <a:gd name="T82" fmla="*/ 50 w 631"/>
                <a:gd name="T83" fmla="*/ 405 h 574"/>
                <a:gd name="T84" fmla="*/ 53 w 631"/>
                <a:gd name="T85" fmla="*/ 377 h 574"/>
                <a:gd name="T86" fmla="*/ 48 w 631"/>
                <a:gd name="T87" fmla="*/ 356 h 574"/>
                <a:gd name="T88" fmla="*/ 10 w 631"/>
                <a:gd name="T89" fmla="*/ 329 h 574"/>
                <a:gd name="T90" fmla="*/ 19 w 631"/>
                <a:gd name="T91" fmla="*/ 301 h 574"/>
                <a:gd name="T92" fmla="*/ 17 w 631"/>
                <a:gd name="T93" fmla="*/ 268 h 574"/>
                <a:gd name="T94" fmla="*/ 55 w 631"/>
                <a:gd name="T95" fmla="*/ 256 h 574"/>
                <a:gd name="T96" fmla="*/ 69 w 631"/>
                <a:gd name="T97" fmla="*/ 261 h 574"/>
                <a:gd name="T98" fmla="*/ 93 w 631"/>
                <a:gd name="T99" fmla="*/ 242 h 574"/>
                <a:gd name="T100" fmla="*/ 140 w 631"/>
                <a:gd name="T101" fmla="*/ 232 h 574"/>
                <a:gd name="T102" fmla="*/ 188 w 631"/>
                <a:gd name="T103" fmla="*/ 218 h 574"/>
                <a:gd name="T104" fmla="*/ 204 w 631"/>
                <a:gd name="T105" fmla="*/ 206 h 574"/>
                <a:gd name="T106" fmla="*/ 204 w 631"/>
                <a:gd name="T107" fmla="*/ 175 h 574"/>
                <a:gd name="T108" fmla="*/ 216 w 631"/>
                <a:gd name="T109" fmla="*/ 161 h 574"/>
                <a:gd name="T110" fmla="*/ 226 w 631"/>
                <a:gd name="T111" fmla="*/ 128 h 574"/>
                <a:gd name="T112" fmla="*/ 256 w 631"/>
                <a:gd name="T113" fmla="*/ 85 h 574"/>
                <a:gd name="T114" fmla="*/ 275 w 631"/>
                <a:gd name="T115" fmla="*/ 62 h 574"/>
                <a:gd name="T116" fmla="*/ 294 w 631"/>
                <a:gd name="T117" fmla="*/ 33 h 574"/>
                <a:gd name="T118" fmla="*/ 311 w 631"/>
                <a:gd name="T119" fmla="*/ 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1" h="574">
                  <a:moveTo>
                    <a:pt x="313" y="5"/>
                  </a:moveTo>
                  <a:lnTo>
                    <a:pt x="313" y="5"/>
                  </a:lnTo>
                  <a:lnTo>
                    <a:pt x="318" y="2"/>
                  </a:lnTo>
                  <a:lnTo>
                    <a:pt x="320" y="2"/>
                  </a:lnTo>
                  <a:lnTo>
                    <a:pt x="325" y="5"/>
                  </a:lnTo>
                  <a:lnTo>
                    <a:pt x="327" y="7"/>
                  </a:lnTo>
                  <a:lnTo>
                    <a:pt x="332" y="10"/>
                  </a:lnTo>
                  <a:lnTo>
                    <a:pt x="337" y="14"/>
                  </a:lnTo>
                  <a:lnTo>
                    <a:pt x="339" y="17"/>
                  </a:lnTo>
                  <a:lnTo>
                    <a:pt x="339" y="19"/>
                  </a:lnTo>
                  <a:lnTo>
                    <a:pt x="339" y="19"/>
                  </a:lnTo>
                  <a:lnTo>
                    <a:pt x="342" y="21"/>
                  </a:lnTo>
                  <a:lnTo>
                    <a:pt x="344" y="21"/>
                  </a:lnTo>
                  <a:lnTo>
                    <a:pt x="346" y="24"/>
                  </a:lnTo>
                  <a:lnTo>
                    <a:pt x="349" y="26"/>
                  </a:lnTo>
                  <a:lnTo>
                    <a:pt x="349" y="26"/>
                  </a:lnTo>
                  <a:lnTo>
                    <a:pt x="351" y="26"/>
                  </a:lnTo>
                  <a:lnTo>
                    <a:pt x="351" y="29"/>
                  </a:lnTo>
                  <a:lnTo>
                    <a:pt x="356" y="29"/>
                  </a:lnTo>
                  <a:lnTo>
                    <a:pt x="365" y="24"/>
                  </a:lnTo>
                  <a:lnTo>
                    <a:pt x="375" y="19"/>
                  </a:lnTo>
                  <a:lnTo>
                    <a:pt x="375" y="19"/>
                  </a:lnTo>
                  <a:lnTo>
                    <a:pt x="377" y="19"/>
                  </a:lnTo>
                  <a:lnTo>
                    <a:pt x="380" y="19"/>
                  </a:lnTo>
                  <a:lnTo>
                    <a:pt x="380" y="21"/>
                  </a:lnTo>
                  <a:lnTo>
                    <a:pt x="380" y="21"/>
                  </a:lnTo>
                  <a:lnTo>
                    <a:pt x="382" y="21"/>
                  </a:lnTo>
                  <a:lnTo>
                    <a:pt x="387" y="19"/>
                  </a:lnTo>
                  <a:lnTo>
                    <a:pt x="387" y="19"/>
                  </a:lnTo>
                  <a:lnTo>
                    <a:pt x="389" y="17"/>
                  </a:lnTo>
                  <a:lnTo>
                    <a:pt x="399" y="17"/>
                  </a:lnTo>
                  <a:lnTo>
                    <a:pt x="401" y="21"/>
                  </a:lnTo>
                  <a:lnTo>
                    <a:pt x="403" y="36"/>
                  </a:lnTo>
                  <a:lnTo>
                    <a:pt x="403" y="40"/>
                  </a:lnTo>
                  <a:lnTo>
                    <a:pt x="406" y="43"/>
                  </a:lnTo>
                  <a:lnTo>
                    <a:pt x="413" y="55"/>
                  </a:lnTo>
                  <a:lnTo>
                    <a:pt x="415" y="59"/>
                  </a:lnTo>
                  <a:lnTo>
                    <a:pt x="415" y="62"/>
                  </a:lnTo>
                  <a:lnTo>
                    <a:pt x="415" y="64"/>
                  </a:lnTo>
                  <a:lnTo>
                    <a:pt x="413" y="78"/>
                  </a:lnTo>
                  <a:lnTo>
                    <a:pt x="413" y="81"/>
                  </a:lnTo>
                  <a:lnTo>
                    <a:pt x="410" y="83"/>
                  </a:lnTo>
                  <a:lnTo>
                    <a:pt x="413" y="83"/>
                  </a:lnTo>
                  <a:lnTo>
                    <a:pt x="415" y="85"/>
                  </a:lnTo>
                  <a:lnTo>
                    <a:pt x="418" y="85"/>
                  </a:lnTo>
                  <a:lnTo>
                    <a:pt x="418" y="88"/>
                  </a:lnTo>
                  <a:lnTo>
                    <a:pt x="418" y="95"/>
                  </a:lnTo>
                  <a:lnTo>
                    <a:pt x="420" y="97"/>
                  </a:lnTo>
                  <a:lnTo>
                    <a:pt x="420" y="97"/>
                  </a:lnTo>
                  <a:lnTo>
                    <a:pt x="422" y="100"/>
                  </a:lnTo>
                  <a:lnTo>
                    <a:pt x="425" y="100"/>
                  </a:lnTo>
                  <a:lnTo>
                    <a:pt x="425" y="95"/>
                  </a:lnTo>
                  <a:lnTo>
                    <a:pt x="427" y="93"/>
                  </a:lnTo>
                  <a:lnTo>
                    <a:pt x="429" y="93"/>
                  </a:lnTo>
                  <a:lnTo>
                    <a:pt x="439" y="90"/>
                  </a:lnTo>
                  <a:lnTo>
                    <a:pt x="441" y="90"/>
                  </a:lnTo>
                  <a:lnTo>
                    <a:pt x="444" y="90"/>
                  </a:lnTo>
                  <a:lnTo>
                    <a:pt x="444" y="90"/>
                  </a:lnTo>
                  <a:lnTo>
                    <a:pt x="446" y="93"/>
                  </a:lnTo>
                  <a:lnTo>
                    <a:pt x="446" y="93"/>
                  </a:lnTo>
                  <a:lnTo>
                    <a:pt x="448" y="93"/>
                  </a:lnTo>
                  <a:lnTo>
                    <a:pt x="448" y="93"/>
                  </a:lnTo>
                  <a:lnTo>
                    <a:pt x="451" y="93"/>
                  </a:lnTo>
                  <a:lnTo>
                    <a:pt x="451" y="93"/>
                  </a:lnTo>
                  <a:lnTo>
                    <a:pt x="453" y="93"/>
                  </a:lnTo>
                  <a:lnTo>
                    <a:pt x="453" y="93"/>
                  </a:lnTo>
                  <a:lnTo>
                    <a:pt x="460" y="93"/>
                  </a:lnTo>
                  <a:lnTo>
                    <a:pt x="465" y="90"/>
                  </a:lnTo>
                  <a:lnTo>
                    <a:pt x="467" y="90"/>
                  </a:lnTo>
                  <a:lnTo>
                    <a:pt x="470" y="88"/>
                  </a:lnTo>
                  <a:lnTo>
                    <a:pt x="472" y="85"/>
                  </a:lnTo>
                  <a:lnTo>
                    <a:pt x="477" y="81"/>
                  </a:lnTo>
                  <a:lnTo>
                    <a:pt x="479" y="78"/>
                  </a:lnTo>
                  <a:lnTo>
                    <a:pt x="479" y="76"/>
                  </a:lnTo>
                  <a:lnTo>
                    <a:pt x="479" y="76"/>
                  </a:lnTo>
                  <a:lnTo>
                    <a:pt x="479" y="71"/>
                  </a:lnTo>
                  <a:lnTo>
                    <a:pt x="481" y="69"/>
                  </a:lnTo>
                  <a:lnTo>
                    <a:pt x="481" y="66"/>
                  </a:lnTo>
                  <a:lnTo>
                    <a:pt x="486" y="59"/>
                  </a:lnTo>
                  <a:lnTo>
                    <a:pt x="486" y="59"/>
                  </a:lnTo>
                  <a:lnTo>
                    <a:pt x="486" y="57"/>
                  </a:lnTo>
                  <a:lnTo>
                    <a:pt x="489" y="55"/>
                  </a:lnTo>
                  <a:lnTo>
                    <a:pt x="489" y="52"/>
                  </a:lnTo>
                  <a:lnTo>
                    <a:pt x="489" y="50"/>
                  </a:lnTo>
                  <a:lnTo>
                    <a:pt x="510" y="26"/>
                  </a:lnTo>
                  <a:lnTo>
                    <a:pt x="512" y="26"/>
                  </a:lnTo>
                  <a:lnTo>
                    <a:pt x="512" y="29"/>
                  </a:lnTo>
                  <a:lnTo>
                    <a:pt x="515" y="29"/>
                  </a:lnTo>
                  <a:lnTo>
                    <a:pt x="515" y="31"/>
                  </a:lnTo>
                  <a:lnTo>
                    <a:pt x="517" y="33"/>
                  </a:lnTo>
                  <a:lnTo>
                    <a:pt x="519" y="36"/>
                  </a:lnTo>
                  <a:lnTo>
                    <a:pt x="519" y="38"/>
                  </a:lnTo>
                  <a:lnTo>
                    <a:pt x="519" y="38"/>
                  </a:lnTo>
                  <a:lnTo>
                    <a:pt x="519" y="40"/>
                  </a:lnTo>
                  <a:lnTo>
                    <a:pt x="519" y="43"/>
                  </a:lnTo>
                  <a:lnTo>
                    <a:pt x="519" y="43"/>
                  </a:lnTo>
                  <a:lnTo>
                    <a:pt x="519" y="45"/>
                  </a:lnTo>
                  <a:lnTo>
                    <a:pt x="524" y="43"/>
                  </a:lnTo>
                  <a:lnTo>
                    <a:pt x="527" y="43"/>
                  </a:lnTo>
                  <a:lnTo>
                    <a:pt x="527" y="43"/>
                  </a:lnTo>
                  <a:lnTo>
                    <a:pt x="529" y="43"/>
                  </a:lnTo>
                  <a:lnTo>
                    <a:pt x="531" y="48"/>
                  </a:lnTo>
                  <a:lnTo>
                    <a:pt x="534" y="52"/>
                  </a:lnTo>
                  <a:lnTo>
                    <a:pt x="534" y="52"/>
                  </a:lnTo>
                  <a:lnTo>
                    <a:pt x="536" y="57"/>
                  </a:lnTo>
                  <a:lnTo>
                    <a:pt x="536" y="59"/>
                  </a:lnTo>
                  <a:lnTo>
                    <a:pt x="538" y="62"/>
                  </a:lnTo>
                  <a:lnTo>
                    <a:pt x="538" y="62"/>
                  </a:lnTo>
                  <a:lnTo>
                    <a:pt x="543" y="62"/>
                  </a:lnTo>
                  <a:lnTo>
                    <a:pt x="543" y="64"/>
                  </a:lnTo>
                  <a:lnTo>
                    <a:pt x="545" y="64"/>
                  </a:lnTo>
                  <a:lnTo>
                    <a:pt x="545" y="64"/>
                  </a:lnTo>
                  <a:lnTo>
                    <a:pt x="545" y="66"/>
                  </a:lnTo>
                  <a:lnTo>
                    <a:pt x="543" y="66"/>
                  </a:lnTo>
                  <a:lnTo>
                    <a:pt x="541" y="69"/>
                  </a:lnTo>
                  <a:lnTo>
                    <a:pt x="541" y="69"/>
                  </a:lnTo>
                  <a:lnTo>
                    <a:pt x="541" y="71"/>
                  </a:lnTo>
                  <a:lnTo>
                    <a:pt x="543" y="71"/>
                  </a:lnTo>
                  <a:lnTo>
                    <a:pt x="543" y="74"/>
                  </a:lnTo>
                  <a:lnTo>
                    <a:pt x="543" y="76"/>
                  </a:lnTo>
                  <a:lnTo>
                    <a:pt x="543" y="81"/>
                  </a:lnTo>
                  <a:lnTo>
                    <a:pt x="543" y="81"/>
                  </a:lnTo>
                  <a:lnTo>
                    <a:pt x="545" y="85"/>
                  </a:lnTo>
                  <a:lnTo>
                    <a:pt x="545" y="88"/>
                  </a:lnTo>
                  <a:lnTo>
                    <a:pt x="545" y="90"/>
                  </a:lnTo>
                  <a:lnTo>
                    <a:pt x="548" y="90"/>
                  </a:lnTo>
                  <a:lnTo>
                    <a:pt x="553" y="95"/>
                  </a:lnTo>
                  <a:lnTo>
                    <a:pt x="567" y="114"/>
                  </a:lnTo>
                  <a:lnTo>
                    <a:pt x="572" y="121"/>
                  </a:lnTo>
                  <a:lnTo>
                    <a:pt x="572" y="121"/>
                  </a:lnTo>
                  <a:lnTo>
                    <a:pt x="572" y="123"/>
                  </a:lnTo>
                  <a:lnTo>
                    <a:pt x="569" y="126"/>
                  </a:lnTo>
                  <a:lnTo>
                    <a:pt x="569" y="128"/>
                  </a:lnTo>
                  <a:lnTo>
                    <a:pt x="572" y="130"/>
                  </a:lnTo>
                  <a:lnTo>
                    <a:pt x="572" y="133"/>
                  </a:lnTo>
                  <a:lnTo>
                    <a:pt x="574" y="135"/>
                  </a:lnTo>
                  <a:lnTo>
                    <a:pt x="579" y="145"/>
                  </a:lnTo>
                  <a:lnTo>
                    <a:pt x="581" y="145"/>
                  </a:lnTo>
                  <a:lnTo>
                    <a:pt x="581" y="147"/>
                  </a:lnTo>
                  <a:lnTo>
                    <a:pt x="581" y="149"/>
                  </a:lnTo>
                  <a:lnTo>
                    <a:pt x="579" y="152"/>
                  </a:lnTo>
                  <a:lnTo>
                    <a:pt x="579" y="152"/>
                  </a:lnTo>
                  <a:lnTo>
                    <a:pt x="579" y="154"/>
                  </a:lnTo>
                  <a:lnTo>
                    <a:pt x="579" y="157"/>
                  </a:lnTo>
                  <a:lnTo>
                    <a:pt x="579" y="157"/>
                  </a:lnTo>
                  <a:lnTo>
                    <a:pt x="579" y="159"/>
                  </a:lnTo>
                  <a:lnTo>
                    <a:pt x="579" y="161"/>
                  </a:lnTo>
                  <a:lnTo>
                    <a:pt x="579" y="164"/>
                  </a:lnTo>
                  <a:lnTo>
                    <a:pt x="579" y="168"/>
                  </a:lnTo>
                  <a:lnTo>
                    <a:pt x="581" y="171"/>
                  </a:lnTo>
                  <a:lnTo>
                    <a:pt x="581" y="173"/>
                  </a:lnTo>
                  <a:lnTo>
                    <a:pt x="581" y="175"/>
                  </a:lnTo>
                  <a:lnTo>
                    <a:pt x="579" y="180"/>
                  </a:lnTo>
                  <a:lnTo>
                    <a:pt x="579" y="183"/>
                  </a:lnTo>
                  <a:lnTo>
                    <a:pt x="576" y="185"/>
                  </a:lnTo>
                  <a:lnTo>
                    <a:pt x="579" y="185"/>
                  </a:lnTo>
                  <a:lnTo>
                    <a:pt x="581" y="185"/>
                  </a:lnTo>
                  <a:lnTo>
                    <a:pt x="586" y="187"/>
                  </a:lnTo>
                  <a:lnTo>
                    <a:pt x="591" y="192"/>
                  </a:lnTo>
                  <a:lnTo>
                    <a:pt x="593" y="192"/>
                  </a:lnTo>
                  <a:lnTo>
                    <a:pt x="595" y="194"/>
                  </a:lnTo>
                  <a:lnTo>
                    <a:pt x="595" y="194"/>
                  </a:lnTo>
                  <a:lnTo>
                    <a:pt x="595" y="197"/>
                  </a:lnTo>
                  <a:lnTo>
                    <a:pt x="595" y="199"/>
                  </a:lnTo>
                  <a:lnTo>
                    <a:pt x="595" y="199"/>
                  </a:lnTo>
                  <a:lnTo>
                    <a:pt x="598" y="202"/>
                  </a:lnTo>
                  <a:lnTo>
                    <a:pt x="598" y="202"/>
                  </a:lnTo>
                  <a:lnTo>
                    <a:pt x="612" y="199"/>
                  </a:lnTo>
                  <a:lnTo>
                    <a:pt x="614" y="199"/>
                  </a:lnTo>
                  <a:lnTo>
                    <a:pt x="617" y="202"/>
                  </a:lnTo>
                  <a:lnTo>
                    <a:pt x="617" y="202"/>
                  </a:lnTo>
                  <a:lnTo>
                    <a:pt x="619" y="204"/>
                  </a:lnTo>
                  <a:lnTo>
                    <a:pt x="619" y="206"/>
                  </a:lnTo>
                  <a:lnTo>
                    <a:pt x="614" y="211"/>
                  </a:lnTo>
                  <a:lnTo>
                    <a:pt x="612" y="216"/>
                  </a:lnTo>
                  <a:lnTo>
                    <a:pt x="612" y="216"/>
                  </a:lnTo>
                  <a:lnTo>
                    <a:pt x="612" y="220"/>
                  </a:lnTo>
                  <a:lnTo>
                    <a:pt x="612" y="220"/>
                  </a:lnTo>
                  <a:lnTo>
                    <a:pt x="609" y="223"/>
                  </a:lnTo>
                  <a:lnTo>
                    <a:pt x="607" y="225"/>
                  </a:lnTo>
                  <a:lnTo>
                    <a:pt x="605" y="225"/>
                  </a:lnTo>
                  <a:lnTo>
                    <a:pt x="605" y="228"/>
                  </a:lnTo>
                  <a:lnTo>
                    <a:pt x="605" y="228"/>
                  </a:lnTo>
                  <a:lnTo>
                    <a:pt x="607" y="228"/>
                  </a:lnTo>
                  <a:lnTo>
                    <a:pt x="607" y="230"/>
                  </a:lnTo>
                  <a:lnTo>
                    <a:pt x="609" y="230"/>
                  </a:lnTo>
                  <a:lnTo>
                    <a:pt x="612" y="230"/>
                  </a:lnTo>
                  <a:lnTo>
                    <a:pt x="612" y="230"/>
                  </a:lnTo>
                  <a:lnTo>
                    <a:pt x="614" y="230"/>
                  </a:lnTo>
                  <a:lnTo>
                    <a:pt x="614" y="232"/>
                  </a:lnTo>
                  <a:lnTo>
                    <a:pt x="617" y="232"/>
                  </a:lnTo>
                  <a:lnTo>
                    <a:pt x="617" y="232"/>
                  </a:lnTo>
                  <a:lnTo>
                    <a:pt x="619" y="232"/>
                  </a:lnTo>
                  <a:lnTo>
                    <a:pt x="621" y="232"/>
                  </a:lnTo>
                  <a:lnTo>
                    <a:pt x="624" y="235"/>
                  </a:lnTo>
                  <a:lnTo>
                    <a:pt x="626" y="237"/>
                  </a:lnTo>
                  <a:lnTo>
                    <a:pt x="628" y="239"/>
                  </a:lnTo>
                  <a:lnTo>
                    <a:pt x="631" y="239"/>
                  </a:lnTo>
                  <a:lnTo>
                    <a:pt x="631" y="242"/>
                  </a:lnTo>
                  <a:lnTo>
                    <a:pt x="631" y="244"/>
                  </a:lnTo>
                  <a:lnTo>
                    <a:pt x="631" y="244"/>
                  </a:lnTo>
                  <a:lnTo>
                    <a:pt x="631" y="244"/>
                  </a:lnTo>
                  <a:lnTo>
                    <a:pt x="631" y="247"/>
                  </a:lnTo>
                  <a:lnTo>
                    <a:pt x="626" y="251"/>
                  </a:lnTo>
                  <a:lnTo>
                    <a:pt x="624" y="254"/>
                  </a:lnTo>
                  <a:lnTo>
                    <a:pt x="621" y="254"/>
                  </a:lnTo>
                  <a:lnTo>
                    <a:pt x="619" y="256"/>
                  </a:lnTo>
                  <a:lnTo>
                    <a:pt x="617" y="258"/>
                  </a:lnTo>
                  <a:lnTo>
                    <a:pt x="617" y="261"/>
                  </a:lnTo>
                  <a:lnTo>
                    <a:pt x="614" y="268"/>
                  </a:lnTo>
                  <a:lnTo>
                    <a:pt x="609" y="270"/>
                  </a:lnTo>
                  <a:lnTo>
                    <a:pt x="609" y="270"/>
                  </a:lnTo>
                  <a:lnTo>
                    <a:pt x="602" y="273"/>
                  </a:lnTo>
                  <a:lnTo>
                    <a:pt x="600" y="273"/>
                  </a:lnTo>
                  <a:lnTo>
                    <a:pt x="598" y="275"/>
                  </a:lnTo>
                  <a:lnTo>
                    <a:pt x="598" y="277"/>
                  </a:lnTo>
                  <a:lnTo>
                    <a:pt x="595" y="280"/>
                  </a:lnTo>
                  <a:lnTo>
                    <a:pt x="595" y="280"/>
                  </a:lnTo>
                  <a:lnTo>
                    <a:pt x="595" y="282"/>
                  </a:lnTo>
                  <a:lnTo>
                    <a:pt x="593" y="287"/>
                  </a:lnTo>
                  <a:lnTo>
                    <a:pt x="593" y="287"/>
                  </a:lnTo>
                  <a:lnTo>
                    <a:pt x="591" y="289"/>
                  </a:lnTo>
                  <a:lnTo>
                    <a:pt x="588" y="289"/>
                  </a:lnTo>
                  <a:lnTo>
                    <a:pt x="588" y="289"/>
                  </a:lnTo>
                  <a:lnTo>
                    <a:pt x="586" y="289"/>
                  </a:lnTo>
                  <a:lnTo>
                    <a:pt x="583" y="287"/>
                  </a:lnTo>
                  <a:lnTo>
                    <a:pt x="583" y="287"/>
                  </a:lnTo>
                  <a:lnTo>
                    <a:pt x="579" y="287"/>
                  </a:lnTo>
                  <a:lnTo>
                    <a:pt x="576" y="287"/>
                  </a:lnTo>
                  <a:lnTo>
                    <a:pt x="574" y="287"/>
                  </a:lnTo>
                  <a:lnTo>
                    <a:pt x="572" y="287"/>
                  </a:lnTo>
                  <a:lnTo>
                    <a:pt x="569" y="287"/>
                  </a:lnTo>
                  <a:lnTo>
                    <a:pt x="567" y="287"/>
                  </a:lnTo>
                  <a:lnTo>
                    <a:pt x="564" y="289"/>
                  </a:lnTo>
                  <a:lnTo>
                    <a:pt x="564" y="292"/>
                  </a:lnTo>
                  <a:lnTo>
                    <a:pt x="564" y="294"/>
                  </a:lnTo>
                  <a:lnTo>
                    <a:pt x="564" y="296"/>
                  </a:lnTo>
                  <a:lnTo>
                    <a:pt x="564" y="296"/>
                  </a:lnTo>
                  <a:lnTo>
                    <a:pt x="567" y="299"/>
                  </a:lnTo>
                  <a:lnTo>
                    <a:pt x="567" y="299"/>
                  </a:lnTo>
                  <a:lnTo>
                    <a:pt x="567" y="301"/>
                  </a:lnTo>
                  <a:lnTo>
                    <a:pt x="567" y="303"/>
                  </a:lnTo>
                  <a:lnTo>
                    <a:pt x="567" y="303"/>
                  </a:lnTo>
                  <a:lnTo>
                    <a:pt x="567" y="306"/>
                  </a:lnTo>
                  <a:lnTo>
                    <a:pt x="567" y="308"/>
                  </a:lnTo>
                  <a:lnTo>
                    <a:pt x="567" y="311"/>
                  </a:lnTo>
                  <a:lnTo>
                    <a:pt x="564" y="315"/>
                  </a:lnTo>
                  <a:lnTo>
                    <a:pt x="564" y="315"/>
                  </a:lnTo>
                  <a:lnTo>
                    <a:pt x="562" y="318"/>
                  </a:lnTo>
                  <a:lnTo>
                    <a:pt x="562" y="318"/>
                  </a:lnTo>
                  <a:lnTo>
                    <a:pt x="560" y="318"/>
                  </a:lnTo>
                  <a:lnTo>
                    <a:pt x="557" y="315"/>
                  </a:lnTo>
                  <a:lnTo>
                    <a:pt x="557" y="315"/>
                  </a:lnTo>
                  <a:lnTo>
                    <a:pt x="555" y="315"/>
                  </a:lnTo>
                  <a:lnTo>
                    <a:pt x="553" y="315"/>
                  </a:lnTo>
                  <a:lnTo>
                    <a:pt x="550" y="315"/>
                  </a:lnTo>
                  <a:lnTo>
                    <a:pt x="545" y="315"/>
                  </a:lnTo>
                  <a:lnTo>
                    <a:pt x="543" y="320"/>
                  </a:lnTo>
                  <a:lnTo>
                    <a:pt x="541" y="322"/>
                  </a:lnTo>
                  <a:lnTo>
                    <a:pt x="538" y="325"/>
                  </a:lnTo>
                  <a:lnTo>
                    <a:pt x="538" y="325"/>
                  </a:lnTo>
                  <a:lnTo>
                    <a:pt x="519" y="334"/>
                  </a:lnTo>
                  <a:lnTo>
                    <a:pt x="517" y="334"/>
                  </a:lnTo>
                  <a:lnTo>
                    <a:pt x="515" y="334"/>
                  </a:lnTo>
                  <a:lnTo>
                    <a:pt x="508" y="329"/>
                  </a:lnTo>
                  <a:lnTo>
                    <a:pt x="508" y="329"/>
                  </a:lnTo>
                  <a:lnTo>
                    <a:pt x="505" y="329"/>
                  </a:lnTo>
                  <a:lnTo>
                    <a:pt x="503" y="329"/>
                  </a:lnTo>
                  <a:lnTo>
                    <a:pt x="498" y="329"/>
                  </a:lnTo>
                  <a:lnTo>
                    <a:pt x="496" y="329"/>
                  </a:lnTo>
                  <a:lnTo>
                    <a:pt x="496" y="332"/>
                  </a:lnTo>
                  <a:lnTo>
                    <a:pt x="496" y="334"/>
                  </a:lnTo>
                  <a:lnTo>
                    <a:pt x="496" y="334"/>
                  </a:lnTo>
                  <a:lnTo>
                    <a:pt x="493" y="337"/>
                  </a:lnTo>
                  <a:lnTo>
                    <a:pt x="493" y="339"/>
                  </a:lnTo>
                  <a:lnTo>
                    <a:pt x="493" y="341"/>
                  </a:lnTo>
                  <a:lnTo>
                    <a:pt x="493" y="344"/>
                  </a:lnTo>
                  <a:lnTo>
                    <a:pt x="493" y="346"/>
                  </a:lnTo>
                  <a:lnTo>
                    <a:pt x="493" y="348"/>
                  </a:lnTo>
                  <a:lnTo>
                    <a:pt x="496" y="348"/>
                  </a:lnTo>
                  <a:lnTo>
                    <a:pt x="496" y="351"/>
                  </a:lnTo>
                  <a:lnTo>
                    <a:pt x="498" y="353"/>
                  </a:lnTo>
                  <a:lnTo>
                    <a:pt x="500" y="353"/>
                  </a:lnTo>
                  <a:lnTo>
                    <a:pt x="500" y="356"/>
                  </a:lnTo>
                  <a:lnTo>
                    <a:pt x="498" y="360"/>
                  </a:lnTo>
                  <a:lnTo>
                    <a:pt x="498" y="360"/>
                  </a:lnTo>
                  <a:lnTo>
                    <a:pt x="498" y="360"/>
                  </a:lnTo>
                  <a:lnTo>
                    <a:pt x="498" y="360"/>
                  </a:lnTo>
                  <a:lnTo>
                    <a:pt x="498" y="363"/>
                  </a:lnTo>
                  <a:lnTo>
                    <a:pt x="498" y="363"/>
                  </a:lnTo>
                  <a:lnTo>
                    <a:pt x="498" y="365"/>
                  </a:lnTo>
                  <a:lnTo>
                    <a:pt x="498" y="365"/>
                  </a:lnTo>
                  <a:lnTo>
                    <a:pt x="500" y="367"/>
                  </a:lnTo>
                  <a:lnTo>
                    <a:pt x="500" y="367"/>
                  </a:lnTo>
                  <a:lnTo>
                    <a:pt x="500" y="367"/>
                  </a:lnTo>
                  <a:lnTo>
                    <a:pt x="500" y="370"/>
                  </a:lnTo>
                  <a:lnTo>
                    <a:pt x="496" y="375"/>
                  </a:lnTo>
                  <a:lnTo>
                    <a:pt x="491" y="377"/>
                  </a:lnTo>
                  <a:lnTo>
                    <a:pt x="489" y="379"/>
                  </a:lnTo>
                  <a:lnTo>
                    <a:pt x="486" y="379"/>
                  </a:lnTo>
                  <a:lnTo>
                    <a:pt x="484" y="379"/>
                  </a:lnTo>
                  <a:lnTo>
                    <a:pt x="467" y="377"/>
                  </a:lnTo>
                  <a:lnTo>
                    <a:pt x="451" y="379"/>
                  </a:lnTo>
                  <a:lnTo>
                    <a:pt x="436" y="375"/>
                  </a:lnTo>
                  <a:lnTo>
                    <a:pt x="434" y="375"/>
                  </a:lnTo>
                  <a:lnTo>
                    <a:pt x="432" y="375"/>
                  </a:lnTo>
                  <a:lnTo>
                    <a:pt x="429" y="375"/>
                  </a:lnTo>
                  <a:lnTo>
                    <a:pt x="429" y="377"/>
                  </a:lnTo>
                  <a:lnTo>
                    <a:pt x="427" y="377"/>
                  </a:lnTo>
                  <a:lnTo>
                    <a:pt x="427" y="379"/>
                  </a:lnTo>
                  <a:lnTo>
                    <a:pt x="427" y="379"/>
                  </a:lnTo>
                  <a:lnTo>
                    <a:pt x="429" y="384"/>
                  </a:lnTo>
                  <a:lnTo>
                    <a:pt x="427" y="384"/>
                  </a:lnTo>
                  <a:lnTo>
                    <a:pt x="427" y="386"/>
                  </a:lnTo>
                  <a:lnTo>
                    <a:pt x="425" y="386"/>
                  </a:lnTo>
                  <a:lnTo>
                    <a:pt x="425" y="389"/>
                  </a:lnTo>
                  <a:lnTo>
                    <a:pt x="422" y="386"/>
                  </a:lnTo>
                  <a:lnTo>
                    <a:pt x="420" y="384"/>
                  </a:lnTo>
                  <a:lnTo>
                    <a:pt x="418" y="384"/>
                  </a:lnTo>
                  <a:lnTo>
                    <a:pt x="415" y="384"/>
                  </a:lnTo>
                  <a:lnTo>
                    <a:pt x="408" y="386"/>
                  </a:lnTo>
                  <a:lnTo>
                    <a:pt x="406" y="386"/>
                  </a:lnTo>
                  <a:lnTo>
                    <a:pt x="403" y="386"/>
                  </a:lnTo>
                  <a:lnTo>
                    <a:pt x="403" y="386"/>
                  </a:lnTo>
                  <a:lnTo>
                    <a:pt x="401" y="384"/>
                  </a:lnTo>
                  <a:lnTo>
                    <a:pt x="401" y="384"/>
                  </a:lnTo>
                  <a:lnTo>
                    <a:pt x="394" y="379"/>
                  </a:lnTo>
                  <a:lnTo>
                    <a:pt x="382" y="382"/>
                  </a:lnTo>
                  <a:lnTo>
                    <a:pt x="375" y="382"/>
                  </a:lnTo>
                  <a:lnTo>
                    <a:pt x="375" y="384"/>
                  </a:lnTo>
                  <a:lnTo>
                    <a:pt x="372" y="386"/>
                  </a:lnTo>
                  <a:lnTo>
                    <a:pt x="370" y="386"/>
                  </a:lnTo>
                  <a:lnTo>
                    <a:pt x="368" y="384"/>
                  </a:lnTo>
                  <a:lnTo>
                    <a:pt x="368" y="384"/>
                  </a:lnTo>
                  <a:lnTo>
                    <a:pt x="368" y="382"/>
                  </a:lnTo>
                  <a:lnTo>
                    <a:pt x="368" y="382"/>
                  </a:lnTo>
                  <a:lnTo>
                    <a:pt x="368" y="379"/>
                  </a:lnTo>
                  <a:lnTo>
                    <a:pt x="365" y="379"/>
                  </a:lnTo>
                  <a:lnTo>
                    <a:pt x="363" y="379"/>
                  </a:lnTo>
                  <a:lnTo>
                    <a:pt x="363" y="379"/>
                  </a:lnTo>
                  <a:lnTo>
                    <a:pt x="363" y="382"/>
                  </a:lnTo>
                  <a:lnTo>
                    <a:pt x="361" y="384"/>
                  </a:lnTo>
                  <a:lnTo>
                    <a:pt x="361" y="384"/>
                  </a:lnTo>
                  <a:lnTo>
                    <a:pt x="358" y="386"/>
                  </a:lnTo>
                  <a:lnTo>
                    <a:pt x="358" y="386"/>
                  </a:lnTo>
                  <a:lnTo>
                    <a:pt x="358" y="389"/>
                  </a:lnTo>
                  <a:lnTo>
                    <a:pt x="356" y="391"/>
                  </a:lnTo>
                  <a:lnTo>
                    <a:pt x="356" y="391"/>
                  </a:lnTo>
                  <a:lnTo>
                    <a:pt x="358" y="393"/>
                  </a:lnTo>
                  <a:lnTo>
                    <a:pt x="358" y="393"/>
                  </a:lnTo>
                  <a:lnTo>
                    <a:pt x="358" y="396"/>
                  </a:lnTo>
                  <a:lnTo>
                    <a:pt x="358" y="396"/>
                  </a:lnTo>
                  <a:lnTo>
                    <a:pt x="356" y="398"/>
                  </a:lnTo>
                  <a:lnTo>
                    <a:pt x="356" y="398"/>
                  </a:lnTo>
                  <a:lnTo>
                    <a:pt x="351" y="401"/>
                  </a:lnTo>
                  <a:lnTo>
                    <a:pt x="346" y="401"/>
                  </a:lnTo>
                  <a:lnTo>
                    <a:pt x="344" y="401"/>
                  </a:lnTo>
                  <a:lnTo>
                    <a:pt x="344" y="403"/>
                  </a:lnTo>
                  <a:lnTo>
                    <a:pt x="344" y="405"/>
                  </a:lnTo>
                  <a:lnTo>
                    <a:pt x="344" y="405"/>
                  </a:lnTo>
                  <a:lnTo>
                    <a:pt x="342" y="410"/>
                  </a:lnTo>
                  <a:lnTo>
                    <a:pt x="339" y="410"/>
                  </a:lnTo>
                  <a:lnTo>
                    <a:pt x="339" y="415"/>
                  </a:lnTo>
                  <a:lnTo>
                    <a:pt x="339" y="420"/>
                  </a:lnTo>
                  <a:lnTo>
                    <a:pt x="339" y="422"/>
                  </a:lnTo>
                  <a:lnTo>
                    <a:pt x="342" y="427"/>
                  </a:lnTo>
                  <a:lnTo>
                    <a:pt x="342" y="429"/>
                  </a:lnTo>
                  <a:lnTo>
                    <a:pt x="342" y="431"/>
                  </a:lnTo>
                  <a:lnTo>
                    <a:pt x="342" y="434"/>
                  </a:lnTo>
                  <a:lnTo>
                    <a:pt x="344" y="434"/>
                  </a:lnTo>
                  <a:lnTo>
                    <a:pt x="344" y="436"/>
                  </a:lnTo>
                  <a:lnTo>
                    <a:pt x="349" y="438"/>
                  </a:lnTo>
                  <a:lnTo>
                    <a:pt x="351" y="441"/>
                  </a:lnTo>
                  <a:lnTo>
                    <a:pt x="351" y="441"/>
                  </a:lnTo>
                  <a:lnTo>
                    <a:pt x="363" y="443"/>
                  </a:lnTo>
                  <a:lnTo>
                    <a:pt x="365" y="446"/>
                  </a:lnTo>
                  <a:lnTo>
                    <a:pt x="370" y="448"/>
                  </a:lnTo>
                  <a:lnTo>
                    <a:pt x="372" y="448"/>
                  </a:lnTo>
                  <a:lnTo>
                    <a:pt x="377" y="448"/>
                  </a:lnTo>
                  <a:lnTo>
                    <a:pt x="380" y="450"/>
                  </a:lnTo>
                  <a:lnTo>
                    <a:pt x="380" y="453"/>
                  </a:lnTo>
                  <a:lnTo>
                    <a:pt x="382" y="453"/>
                  </a:lnTo>
                  <a:lnTo>
                    <a:pt x="382" y="455"/>
                  </a:lnTo>
                  <a:lnTo>
                    <a:pt x="382" y="457"/>
                  </a:lnTo>
                  <a:lnTo>
                    <a:pt x="382" y="460"/>
                  </a:lnTo>
                  <a:lnTo>
                    <a:pt x="382" y="462"/>
                  </a:lnTo>
                  <a:lnTo>
                    <a:pt x="382" y="462"/>
                  </a:lnTo>
                  <a:lnTo>
                    <a:pt x="380" y="465"/>
                  </a:lnTo>
                  <a:lnTo>
                    <a:pt x="380" y="465"/>
                  </a:lnTo>
                  <a:lnTo>
                    <a:pt x="380" y="467"/>
                  </a:lnTo>
                  <a:lnTo>
                    <a:pt x="384" y="469"/>
                  </a:lnTo>
                  <a:lnTo>
                    <a:pt x="384" y="469"/>
                  </a:lnTo>
                  <a:lnTo>
                    <a:pt x="387" y="472"/>
                  </a:lnTo>
                  <a:lnTo>
                    <a:pt x="387" y="476"/>
                  </a:lnTo>
                  <a:lnTo>
                    <a:pt x="389" y="481"/>
                  </a:lnTo>
                  <a:lnTo>
                    <a:pt x="389" y="483"/>
                  </a:lnTo>
                  <a:lnTo>
                    <a:pt x="387" y="483"/>
                  </a:lnTo>
                  <a:lnTo>
                    <a:pt x="387" y="486"/>
                  </a:lnTo>
                  <a:lnTo>
                    <a:pt x="384" y="486"/>
                  </a:lnTo>
                  <a:lnTo>
                    <a:pt x="382" y="486"/>
                  </a:lnTo>
                  <a:lnTo>
                    <a:pt x="380" y="488"/>
                  </a:lnTo>
                  <a:lnTo>
                    <a:pt x="380" y="488"/>
                  </a:lnTo>
                  <a:lnTo>
                    <a:pt x="380" y="491"/>
                  </a:lnTo>
                  <a:lnTo>
                    <a:pt x="380" y="491"/>
                  </a:lnTo>
                  <a:lnTo>
                    <a:pt x="384" y="493"/>
                  </a:lnTo>
                  <a:lnTo>
                    <a:pt x="384" y="495"/>
                  </a:lnTo>
                  <a:lnTo>
                    <a:pt x="387" y="498"/>
                  </a:lnTo>
                  <a:lnTo>
                    <a:pt x="387" y="502"/>
                  </a:lnTo>
                  <a:lnTo>
                    <a:pt x="387" y="505"/>
                  </a:lnTo>
                  <a:lnTo>
                    <a:pt x="387" y="505"/>
                  </a:lnTo>
                  <a:lnTo>
                    <a:pt x="387" y="507"/>
                  </a:lnTo>
                  <a:lnTo>
                    <a:pt x="377" y="510"/>
                  </a:lnTo>
                  <a:lnTo>
                    <a:pt x="375" y="510"/>
                  </a:lnTo>
                  <a:lnTo>
                    <a:pt x="372" y="510"/>
                  </a:lnTo>
                  <a:lnTo>
                    <a:pt x="372" y="510"/>
                  </a:lnTo>
                  <a:lnTo>
                    <a:pt x="370" y="512"/>
                  </a:lnTo>
                  <a:lnTo>
                    <a:pt x="370" y="512"/>
                  </a:lnTo>
                  <a:lnTo>
                    <a:pt x="368" y="514"/>
                  </a:lnTo>
                  <a:lnTo>
                    <a:pt x="368" y="514"/>
                  </a:lnTo>
                  <a:lnTo>
                    <a:pt x="368" y="517"/>
                  </a:lnTo>
                  <a:lnTo>
                    <a:pt x="368" y="519"/>
                  </a:lnTo>
                  <a:lnTo>
                    <a:pt x="368" y="519"/>
                  </a:lnTo>
                  <a:lnTo>
                    <a:pt x="370" y="519"/>
                  </a:lnTo>
                  <a:lnTo>
                    <a:pt x="372" y="519"/>
                  </a:lnTo>
                  <a:lnTo>
                    <a:pt x="372" y="521"/>
                  </a:lnTo>
                  <a:lnTo>
                    <a:pt x="375" y="524"/>
                  </a:lnTo>
                  <a:lnTo>
                    <a:pt x="375" y="524"/>
                  </a:lnTo>
                  <a:lnTo>
                    <a:pt x="375" y="526"/>
                  </a:lnTo>
                  <a:lnTo>
                    <a:pt x="375" y="529"/>
                  </a:lnTo>
                  <a:lnTo>
                    <a:pt x="375" y="531"/>
                  </a:lnTo>
                  <a:lnTo>
                    <a:pt x="375" y="531"/>
                  </a:lnTo>
                  <a:lnTo>
                    <a:pt x="377" y="533"/>
                  </a:lnTo>
                  <a:lnTo>
                    <a:pt x="377" y="533"/>
                  </a:lnTo>
                  <a:lnTo>
                    <a:pt x="382" y="536"/>
                  </a:lnTo>
                  <a:lnTo>
                    <a:pt x="384" y="536"/>
                  </a:lnTo>
                  <a:lnTo>
                    <a:pt x="384" y="536"/>
                  </a:lnTo>
                  <a:lnTo>
                    <a:pt x="389" y="536"/>
                  </a:lnTo>
                  <a:lnTo>
                    <a:pt x="399" y="533"/>
                  </a:lnTo>
                  <a:lnTo>
                    <a:pt x="401" y="533"/>
                  </a:lnTo>
                  <a:lnTo>
                    <a:pt x="401" y="533"/>
                  </a:lnTo>
                  <a:lnTo>
                    <a:pt x="403" y="536"/>
                  </a:lnTo>
                  <a:lnTo>
                    <a:pt x="406" y="536"/>
                  </a:lnTo>
                  <a:lnTo>
                    <a:pt x="406" y="540"/>
                  </a:lnTo>
                  <a:lnTo>
                    <a:pt x="408" y="540"/>
                  </a:lnTo>
                  <a:lnTo>
                    <a:pt x="408" y="543"/>
                  </a:lnTo>
                  <a:lnTo>
                    <a:pt x="413" y="543"/>
                  </a:lnTo>
                  <a:lnTo>
                    <a:pt x="413" y="545"/>
                  </a:lnTo>
                  <a:lnTo>
                    <a:pt x="415" y="545"/>
                  </a:lnTo>
                  <a:lnTo>
                    <a:pt x="418" y="547"/>
                  </a:lnTo>
                  <a:lnTo>
                    <a:pt x="418" y="550"/>
                  </a:lnTo>
                  <a:lnTo>
                    <a:pt x="418" y="550"/>
                  </a:lnTo>
                  <a:lnTo>
                    <a:pt x="418" y="552"/>
                  </a:lnTo>
                  <a:lnTo>
                    <a:pt x="418" y="552"/>
                  </a:lnTo>
                  <a:lnTo>
                    <a:pt x="415" y="555"/>
                  </a:lnTo>
                  <a:lnTo>
                    <a:pt x="406" y="552"/>
                  </a:lnTo>
                  <a:lnTo>
                    <a:pt x="391" y="555"/>
                  </a:lnTo>
                  <a:lnTo>
                    <a:pt x="389" y="555"/>
                  </a:lnTo>
                  <a:lnTo>
                    <a:pt x="387" y="557"/>
                  </a:lnTo>
                  <a:lnTo>
                    <a:pt x="384" y="559"/>
                  </a:lnTo>
                  <a:lnTo>
                    <a:pt x="382" y="562"/>
                  </a:lnTo>
                  <a:lnTo>
                    <a:pt x="382" y="562"/>
                  </a:lnTo>
                  <a:lnTo>
                    <a:pt x="382" y="564"/>
                  </a:lnTo>
                  <a:lnTo>
                    <a:pt x="382" y="566"/>
                  </a:lnTo>
                  <a:lnTo>
                    <a:pt x="382" y="569"/>
                  </a:lnTo>
                  <a:lnTo>
                    <a:pt x="382" y="571"/>
                  </a:lnTo>
                  <a:lnTo>
                    <a:pt x="380" y="574"/>
                  </a:lnTo>
                  <a:lnTo>
                    <a:pt x="377" y="574"/>
                  </a:lnTo>
                  <a:lnTo>
                    <a:pt x="375" y="574"/>
                  </a:lnTo>
                  <a:lnTo>
                    <a:pt x="370" y="571"/>
                  </a:lnTo>
                  <a:lnTo>
                    <a:pt x="368" y="571"/>
                  </a:lnTo>
                  <a:lnTo>
                    <a:pt x="363" y="571"/>
                  </a:lnTo>
                  <a:lnTo>
                    <a:pt x="354" y="574"/>
                  </a:lnTo>
                  <a:lnTo>
                    <a:pt x="349" y="574"/>
                  </a:lnTo>
                  <a:lnTo>
                    <a:pt x="349" y="571"/>
                  </a:lnTo>
                  <a:lnTo>
                    <a:pt x="344" y="571"/>
                  </a:lnTo>
                  <a:lnTo>
                    <a:pt x="342" y="569"/>
                  </a:lnTo>
                  <a:lnTo>
                    <a:pt x="342" y="564"/>
                  </a:lnTo>
                  <a:lnTo>
                    <a:pt x="323" y="562"/>
                  </a:lnTo>
                  <a:lnTo>
                    <a:pt x="323" y="562"/>
                  </a:lnTo>
                  <a:lnTo>
                    <a:pt x="313" y="555"/>
                  </a:lnTo>
                  <a:lnTo>
                    <a:pt x="311" y="555"/>
                  </a:lnTo>
                  <a:lnTo>
                    <a:pt x="306" y="557"/>
                  </a:lnTo>
                  <a:lnTo>
                    <a:pt x="299" y="557"/>
                  </a:lnTo>
                  <a:lnTo>
                    <a:pt x="297" y="566"/>
                  </a:lnTo>
                  <a:lnTo>
                    <a:pt x="294" y="566"/>
                  </a:lnTo>
                  <a:lnTo>
                    <a:pt x="292" y="564"/>
                  </a:lnTo>
                  <a:lnTo>
                    <a:pt x="290" y="557"/>
                  </a:lnTo>
                  <a:lnTo>
                    <a:pt x="285" y="552"/>
                  </a:lnTo>
                  <a:lnTo>
                    <a:pt x="282" y="547"/>
                  </a:lnTo>
                  <a:lnTo>
                    <a:pt x="280" y="545"/>
                  </a:lnTo>
                  <a:lnTo>
                    <a:pt x="280" y="545"/>
                  </a:lnTo>
                  <a:lnTo>
                    <a:pt x="278" y="545"/>
                  </a:lnTo>
                  <a:lnTo>
                    <a:pt x="280" y="540"/>
                  </a:lnTo>
                  <a:lnTo>
                    <a:pt x="275" y="540"/>
                  </a:lnTo>
                  <a:lnTo>
                    <a:pt x="254" y="540"/>
                  </a:lnTo>
                  <a:lnTo>
                    <a:pt x="249" y="543"/>
                  </a:lnTo>
                  <a:lnTo>
                    <a:pt x="247" y="543"/>
                  </a:lnTo>
                  <a:lnTo>
                    <a:pt x="244" y="540"/>
                  </a:lnTo>
                  <a:lnTo>
                    <a:pt x="242" y="536"/>
                  </a:lnTo>
                  <a:lnTo>
                    <a:pt x="242" y="533"/>
                  </a:lnTo>
                  <a:lnTo>
                    <a:pt x="240" y="531"/>
                  </a:lnTo>
                  <a:lnTo>
                    <a:pt x="237" y="526"/>
                  </a:lnTo>
                  <a:lnTo>
                    <a:pt x="233" y="526"/>
                  </a:lnTo>
                  <a:lnTo>
                    <a:pt x="218" y="526"/>
                  </a:lnTo>
                  <a:lnTo>
                    <a:pt x="218" y="524"/>
                  </a:lnTo>
                  <a:lnTo>
                    <a:pt x="216" y="521"/>
                  </a:lnTo>
                  <a:lnTo>
                    <a:pt x="214" y="521"/>
                  </a:lnTo>
                  <a:lnTo>
                    <a:pt x="211" y="521"/>
                  </a:lnTo>
                  <a:lnTo>
                    <a:pt x="211" y="524"/>
                  </a:lnTo>
                  <a:lnTo>
                    <a:pt x="209" y="524"/>
                  </a:lnTo>
                  <a:lnTo>
                    <a:pt x="207" y="524"/>
                  </a:lnTo>
                  <a:lnTo>
                    <a:pt x="204" y="521"/>
                  </a:lnTo>
                  <a:lnTo>
                    <a:pt x="202" y="519"/>
                  </a:lnTo>
                  <a:lnTo>
                    <a:pt x="197" y="519"/>
                  </a:lnTo>
                  <a:lnTo>
                    <a:pt x="190" y="514"/>
                  </a:lnTo>
                  <a:lnTo>
                    <a:pt x="188" y="514"/>
                  </a:lnTo>
                  <a:lnTo>
                    <a:pt x="185" y="514"/>
                  </a:lnTo>
                  <a:lnTo>
                    <a:pt x="181" y="512"/>
                  </a:lnTo>
                  <a:lnTo>
                    <a:pt x="176" y="510"/>
                  </a:lnTo>
                  <a:lnTo>
                    <a:pt x="173" y="510"/>
                  </a:lnTo>
                  <a:lnTo>
                    <a:pt x="169" y="510"/>
                  </a:lnTo>
                  <a:lnTo>
                    <a:pt x="164" y="512"/>
                  </a:lnTo>
                  <a:lnTo>
                    <a:pt x="164" y="514"/>
                  </a:lnTo>
                  <a:lnTo>
                    <a:pt x="164" y="519"/>
                  </a:lnTo>
                  <a:lnTo>
                    <a:pt x="162" y="526"/>
                  </a:lnTo>
                  <a:lnTo>
                    <a:pt x="164" y="529"/>
                  </a:lnTo>
                  <a:lnTo>
                    <a:pt x="162" y="531"/>
                  </a:lnTo>
                  <a:lnTo>
                    <a:pt x="162" y="531"/>
                  </a:lnTo>
                  <a:lnTo>
                    <a:pt x="162" y="533"/>
                  </a:lnTo>
                  <a:lnTo>
                    <a:pt x="164" y="533"/>
                  </a:lnTo>
                  <a:lnTo>
                    <a:pt x="164" y="536"/>
                  </a:lnTo>
                  <a:lnTo>
                    <a:pt x="166" y="540"/>
                  </a:lnTo>
                  <a:lnTo>
                    <a:pt x="166" y="543"/>
                  </a:lnTo>
                  <a:lnTo>
                    <a:pt x="166" y="545"/>
                  </a:lnTo>
                  <a:lnTo>
                    <a:pt x="164" y="545"/>
                  </a:lnTo>
                  <a:lnTo>
                    <a:pt x="162" y="547"/>
                  </a:lnTo>
                  <a:lnTo>
                    <a:pt x="157" y="545"/>
                  </a:lnTo>
                  <a:lnTo>
                    <a:pt x="135" y="547"/>
                  </a:lnTo>
                  <a:lnTo>
                    <a:pt x="133" y="545"/>
                  </a:lnTo>
                  <a:lnTo>
                    <a:pt x="126" y="547"/>
                  </a:lnTo>
                  <a:lnTo>
                    <a:pt x="124" y="547"/>
                  </a:lnTo>
                  <a:lnTo>
                    <a:pt x="119" y="547"/>
                  </a:lnTo>
                  <a:lnTo>
                    <a:pt x="119" y="545"/>
                  </a:lnTo>
                  <a:lnTo>
                    <a:pt x="119" y="545"/>
                  </a:lnTo>
                  <a:lnTo>
                    <a:pt x="119" y="545"/>
                  </a:lnTo>
                  <a:lnTo>
                    <a:pt x="119" y="543"/>
                  </a:lnTo>
                  <a:lnTo>
                    <a:pt x="114" y="540"/>
                  </a:lnTo>
                  <a:lnTo>
                    <a:pt x="112" y="540"/>
                  </a:lnTo>
                  <a:lnTo>
                    <a:pt x="107" y="543"/>
                  </a:lnTo>
                  <a:lnTo>
                    <a:pt x="102" y="550"/>
                  </a:lnTo>
                  <a:lnTo>
                    <a:pt x="100" y="550"/>
                  </a:lnTo>
                  <a:lnTo>
                    <a:pt x="98" y="547"/>
                  </a:lnTo>
                  <a:lnTo>
                    <a:pt x="95" y="540"/>
                  </a:lnTo>
                  <a:lnTo>
                    <a:pt x="93" y="540"/>
                  </a:lnTo>
                  <a:lnTo>
                    <a:pt x="83" y="538"/>
                  </a:lnTo>
                  <a:lnTo>
                    <a:pt x="81" y="538"/>
                  </a:lnTo>
                  <a:lnTo>
                    <a:pt x="76" y="540"/>
                  </a:lnTo>
                  <a:lnTo>
                    <a:pt x="67" y="543"/>
                  </a:lnTo>
                  <a:lnTo>
                    <a:pt x="55" y="547"/>
                  </a:lnTo>
                  <a:lnTo>
                    <a:pt x="48" y="547"/>
                  </a:lnTo>
                  <a:lnTo>
                    <a:pt x="41" y="545"/>
                  </a:lnTo>
                  <a:lnTo>
                    <a:pt x="41" y="543"/>
                  </a:lnTo>
                  <a:lnTo>
                    <a:pt x="41" y="543"/>
                  </a:lnTo>
                  <a:lnTo>
                    <a:pt x="38" y="540"/>
                  </a:lnTo>
                  <a:lnTo>
                    <a:pt x="36" y="540"/>
                  </a:lnTo>
                  <a:lnTo>
                    <a:pt x="34" y="540"/>
                  </a:lnTo>
                  <a:lnTo>
                    <a:pt x="34" y="538"/>
                  </a:lnTo>
                  <a:lnTo>
                    <a:pt x="34" y="536"/>
                  </a:lnTo>
                  <a:lnTo>
                    <a:pt x="34" y="536"/>
                  </a:lnTo>
                  <a:lnTo>
                    <a:pt x="31" y="533"/>
                  </a:lnTo>
                  <a:lnTo>
                    <a:pt x="29" y="531"/>
                  </a:lnTo>
                  <a:lnTo>
                    <a:pt x="26" y="526"/>
                  </a:lnTo>
                  <a:lnTo>
                    <a:pt x="26" y="521"/>
                  </a:lnTo>
                  <a:lnTo>
                    <a:pt x="24" y="524"/>
                  </a:lnTo>
                  <a:lnTo>
                    <a:pt x="19" y="524"/>
                  </a:lnTo>
                  <a:lnTo>
                    <a:pt x="15" y="524"/>
                  </a:lnTo>
                  <a:lnTo>
                    <a:pt x="12" y="519"/>
                  </a:lnTo>
                  <a:lnTo>
                    <a:pt x="3" y="514"/>
                  </a:lnTo>
                  <a:lnTo>
                    <a:pt x="3" y="510"/>
                  </a:lnTo>
                  <a:lnTo>
                    <a:pt x="3" y="505"/>
                  </a:lnTo>
                  <a:lnTo>
                    <a:pt x="0" y="500"/>
                  </a:lnTo>
                  <a:lnTo>
                    <a:pt x="3" y="500"/>
                  </a:lnTo>
                  <a:lnTo>
                    <a:pt x="3" y="498"/>
                  </a:lnTo>
                  <a:lnTo>
                    <a:pt x="3" y="495"/>
                  </a:lnTo>
                  <a:lnTo>
                    <a:pt x="3" y="495"/>
                  </a:lnTo>
                  <a:lnTo>
                    <a:pt x="5" y="493"/>
                  </a:lnTo>
                  <a:lnTo>
                    <a:pt x="5" y="491"/>
                  </a:lnTo>
                  <a:lnTo>
                    <a:pt x="7" y="488"/>
                  </a:lnTo>
                  <a:lnTo>
                    <a:pt x="7" y="486"/>
                  </a:lnTo>
                  <a:lnTo>
                    <a:pt x="7" y="483"/>
                  </a:lnTo>
                  <a:lnTo>
                    <a:pt x="7" y="479"/>
                  </a:lnTo>
                  <a:lnTo>
                    <a:pt x="5" y="479"/>
                  </a:lnTo>
                  <a:lnTo>
                    <a:pt x="7" y="476"/>
                  </a:lnTo>
                  <a:lnTo>
                    <a:pt x="7" y="474"/>
                  </a:lnTo>
                  <a:lnTo>
                    <a:pt x="10" y="472"/>
                  </a:lnTo>
                  <a:lnTo>
                    <a:pt x="12" y="469"/>
                  </a:lnTo>
                  <a:lnTo>
                    <a:pt x="15" y="469"/>
                  </a:lnTo>
                  <a:lnTo>
                    <a:pt x="15" y="467"/>
                  </a:lnTo>
                  <a:lnTo>
                    <a:pt x="19" y="467"/>
                  </a:lnTo>
                  <a:lnTo>
                    <a:pt x="22" y="467"/>
                  </a:lnTo>
                  <a:lnTo>
                    <a:pt x="24" y="467"/>
                  </a:lnTo>
                  <a:lnTo>
                    <a:pt x="24" y="465"/>
                  </a:lnTo>
                  <a:lnTo>
                    <a:pt x="22" y="460"/>
                  </a:lnTo>
                  <a:lnTo>
                    <a:pt x="22" y="457"/>
                  </a:lnTo>
                  <a:lnTo>
                    <a:pt x="22" y="455"/>
                  </a:lnTo>
                  <a:lnTo>
                    <a:pt x="24" y="453"/>
                  </a:lnTo>
                  <a:lnTo>
                    <a:pt x="24" y="450"/>
                  </a:lnTo>
                  <a:lnTo>
                    <a:pt x="29" y="450"/>
                  </a:lnTo>
                  <a:lnTo>
                    <a:pt x="29" y="448"/>
                  </a:lnTo>
                  <a:lnTo>
                    <a:pt x="31" y="448"/>
                  </a:lnTo>
                  <a:lnTo>
                    <a:pt x="34" y="446"/>
                  </a:lnTo>
                  <a:lnTo>
                    <a:pt x="36" y="438"/>
                  </a:lnTo>
                  <a:lnTo>
                    <a:pt x="36" y="438"/>
                  </a:lnTo>
                  <a:lnTo>
                    <a:pt x="36" y="438"/>
                  </a:lnTo>
                  <a:lnTo>
                    <a:pt x="38" y="438"/>
                  </a:lnTo>
                  <a:lnTo>
                    <a:pt x="41" y="438"/>
                  </a:lnTo>
                  <a:lnTo>
                    <a:pt x="41" y="436"/>
                  </a:lnTo>
                  <a:lnTo>
                    <a:pt x="41" y="434"/>
                  </a:lnTo>
                  <a:lnTo>
                    <a:pt x="43" y="429"/>
                  </a:lnTo>
                  <a:lnTo>
                    <a:pt x="43" y="427"/>
                  </a:lnTo>
                  <a:lnTo>
                    <a:pt x="45" y="427"/>
                  </a:lnTo>
                  <a:lnTo>
                    <a:pt x="48" y="422"/>
                  </a:lnTo>
                  <a:lnTo>
                    <a:pt x="48" y="422"/>
                  </a:lnTo>
                  <a:lnTo>
                    <a:pt x="50" y="420"/>
                  </a:lnTo>
                  <a:lnTo>
                    <a:pt x="50" y="420"/>
                  </a:lnTo>
                  <a:lnTo>
                    <a:pt x="50" y="417"/>
                  </a:lnTo>
                  <a:lnTo>
                    <a:pt x="50" y="417"/>
                  </a:lnTo>
                  <a:lnTo>
                    <a:pt x="48" y="412"/>
                  </a:lnTo>
                  <a:lnTo>
                    <a:pt x="48" y="408"/>
                  </a:lnTo>
                  <a:lnTo>
                    <a:pt x="50" y="405"/>
                  </a:lnTo>
                  <a:lnTo>
                    <a:pt x="50" y="405"/>
                  </a:lnTo>
                  <a:lnTo>
                    <a:pt x="50" y="403"/>
                  </a:lnTo>
                  <a:lnTo>
                    <a:pt x="53" y="401"/>
                  </a:lnTo>
                  <a:lnTo>
                    <a:pt x="53" y="401"/>
                  </a:lnTo>
                  <a:lnTo>
                    <a:pt x="57" y="401"/>
                  </a:lnTo>
                  <a:lnTo>
                    <a:pt x="57" y="398"/>
                  </a:lnTo>
                  <a:lnTo>
                    <a:pt x="60" y="398"/>
                  </a:lnTo>
                  <a:lnTo>
                    <a:pt x="57" y="396"/>
                  </a:lnTo>
                  <a:lnTo>
                    <a:pt x="57" y="391"/>
                  </a:lnTo>
                  <a:lnTo>
                    <a:pt x="55" y="386"/>
                  </a:lnTo>
                  <a:lnTo>
                    <a:pt x="57" y="379"/>
                  </a:lnTo>
                  <a:lnTo>
                    <a:pt x="55" y="377"/>
                  </a:lnTo>
                  <a:lnTo>
                    <a:pt x="55" y="377"/>
                  </a:lnTo>
                  <a:lnTo>
                    <a:pt x="53" y="377"/>
                  </a:lnTo>
                  <a:lnTo>
                    <a:pt x="53" y="377"/>
                  </a:lnTo>
                  <a:lnTo>
                    <a:pt x="50" y="377"/>
                  </a:lnTo>
                  <a:lnTo>
                    <a:pt x="50" y="379"/>
                  </a:lnTo>
                  <a:lnTo>
                    <a:pt x="48" y="382"/>
                  </a:lnTo>
                  <a:lnTo>
                    <a:pt x="48" y="382"/>
                  </a:lnTo>
                  <a:lnTo>
                    <a:pt x="45" y="379"/>
                  </a:lnTo>
                  <a:lnTo>
                    <a:pt x="45" y="375"/>
                  </a:lnTo>
                  <a:lnTo>
                    <a:pt x="45" y="372"/>
                  </a:lnTo>
                  <a:lnTo>
                    <a:pt x="48" y="372"/>
                  </a:lnTo>
                  <a:lnTo>
                    <a:pt x="48" y="372"/>
                  </a:lnTo>
                  <a:lnTo>
                    <a:pt x="50" y="372"/>
                  </a:lnTo>
                  <a:lnTo>
                    <a:pt x="50" y="372"/>
                  </a:lnTo>
                  <a:lnTo>
                    <a:pt x="53" y="370"/>
                  </a:lnTo>
                  <a:lnTo>
                    <a:pt x="53" y="367"/>
                  </a:lnTo>
                  <a:lnTo>
                    <a:pt x="50" y="365"/>
                  </a:lnTo>
                  <a:lnTo>
                    <a:pt x="48" y="356"/>
                  </a:lnTo>
                  <a:lnTo>
                    <a:pt x="45" y="353"/>
                  </a:lnTo>
                  <a:lnTo>
                    <a:pt x="45" y="353"/>
                  </a:lnTo>
                  <a:lnTo>
                    <a:pt x="43" y="351"/>
                  </a:lnTo>
                  <a:lnTo>
                    <a:pt x="41" y="351"/>
                  </a:lnTo>
                  <a:lnTo>
                    <a:pt x="41" y="346"/>
                  </a:lnTo>
                  <a:lnTo>
                    <a:pt x="36" y="344"/>
                  </a:lnTo>
                  <a:lnTo>
                    <a:pt x="22" y="341"/>
                  </a:lnTo>
                  <a:lnTo>
                    <a:pt x="15" y="341"/>
                  </a:lnTo>
                  <a:lnTo>
                    <a:pt x="15" y="339"/>
                  </a:lnTo>
                  <a:lnTo>
                    <a:pt x="12" y="339"/>
                  </a:lnTo>
                  <a:lnTo>
                    <a:pt x="12" y="334"/>
                  </a:lnTo>
                  <a:lnTo>
                    <a:pt x="12" y="334"/>
                  </a:lnTo>
                  <a:lnTo>
                    <a:pt x="10" y="332"/>
                  </a:lnTo>
                  <a:lnTo>
                    <a:pt x="10" y="332"/>
                  </a:lnTo>
                  <a:lnTo>
                    <a:pt x="10" y="329"/>
                  </a:lnTo>
                  <a:lnTo>
                    <a:pt x="12" y="327"/>
                  </a:lnTo>
                  <a:lnTo>
                    <a:pt x="15" y="325"/>
                  </a:lnTo>
                  <a:lnTo>
                    <a:pt x="15" y="322"/>
                  </a:lnTo>
                  <a:lnTo>
                    <a:pt x="12" y="320"/>
                  </a:lnTo>
                  <a:lnTo>
                    <a:pt x="12" y="320"/>
                  </a:lnTo>
                  <a:lnTo>
                    <a:pt x="12" y="318"/>
                  </a:lnTo>
                  <a:lnTo>
                    <a:pt x="15" y="318"/>
                  </a:lnTo>
                  <a:lnTo>
                    <a:pt x="17" y="318"/>
                  </a:lnTo>
                  <a:lnTo>
                    <a:pt x="17" y="318"/>
                  </a:lnTo>
                  <a:lnTo>
                    <a:pt x="19" y="315"/>
                  </a:lnTo>
                  <a:lnTo>
                    <a:pt x="22" y="308"/>
                  </a:lnTo>
                  <a:lnTo>
                    <a:pt x="22" y="306"/>
                  </a:lnTo>
                  <a:lnTo>
                    <a:pt x="22" y="303"/>
                  </a:lnTo>
                  <a:lnTo>
                    <a:pt x="19" y="303"/>
                  </a:lnTo>
                  <a:lnTo>
                    <a:pt x="19" y="301"/>
                  </a:lnTo>
                  <a:lnTo>
                    <a:pt x="19" y="301"/>
                  </a:lnTo>
                  <a:lnTo>
                    <a:pt x="19" y="299"/>
                  </a:lnTo>
                  <a:lnTo>
                    <a:pt x="19" y="294"/>
                  </a:lnTo>
                  <a:lnTo>
                    <a:pt x="19" y="292"/>
                  </a:lnTo>
                  <a:lnTo>
                    <a:pt x="22" y="292"/>
                  </a:lnTo>
                  <a:lnTo>
                    <a:pt x="22" y="287"/>
                  </a:lnTo>
                  <a:lnTo>
                    <a:pt x="24" y="284"/>
                  </a:lnTo>
                  <a:lnTo>
                    <a:pt x="24" y="282"/>
                  </a:lnTo>
                  <a:lnTo>
                    <a:pt x="24" y="280"/>
                  </a:lnTo>
                  <a:lnTo>
                    <a:pt x="22" y="280"/>
                  </a:lnTo>
                  <a:lnTo>
                    <a:pt x="22" y="277"/>
                  </a:lnTo>
                  <a:lnTo>
                    <a:pt x="22" y="275"/>
                  </a:lnTo>
                  <a:lnTo>
                    <a:pt x="19" y="273"/>
                  </a:lnTo>
                  <a:lnTo>
                    <a:pt x="17" y="270"/>
                  </a:lnTo>
                  <a:lnTo>
                    <a:pt x="17" y="268"/>
                  </a:lnTo>
                  <a:lnTo>
                    <a:pt x="19" y="268"/>
                  </a:lnTo>
                  <a:lnTo>
                    <a:pt x="24" y="263"/>
                  </a:lnTo>
                  <a:lnTo>
                    <a:pt x="26" y="261"/>
                  </a:lnTo>
                  <a:lnTo>
                    <a:pt x="34" y="263"/>
                  </a:lnTo>
                  <a:lnTo>
                    <a:pt x="36" y="263"/>
                  </a:lnTo>
                  <a:lnTo>
                    <a:pt x="38" y="263"/>
                  </a:lnTo>
                  <a:lnTo>
                    <a:pt x="41" y="261"/>
                  </a:lnTo>
                  <a:lnTo>
                    <a:pt x="43" y="256"/>
                  </a:lnTo>
                  <a:lnTo>
                    <a:pt x="48" y="254"/>
                  </a:lnTo>
                  <a:lnTo>
                    <a:pt x="48" y="254"/>
                  </a:lnTo>
                  <a:lnTo>
                    <a:pt x="50" y="251"/>
                  </a:lnTo>
                  <a:lnTo>
                    <a:pt x="53" y="254"/>
                  </a:lnTo>
                  <a:lnTo>
                    <a:pt x="55" y="254"/>
                  </a:lnTo>
                  <a:lnTo>
                    <a:pt x="55" y="256"/>
                  </a:lnTo>
                  <a:lnTo>
                    <a:pt x="55" y="256"/>
                  </a:lnTo>
                  <a:lnTo>
                    <a:pt x="55" y="258"/>
                  </a:lnTo>
                  <a:lnTo>
                    <a:pt x="55" y="258"/>
                  </a:lnTo>
                  <a:lnTo>
                    <a:pt x="53" y="261"/>
                  </a:lnTo>
                  <a:lnTo>
                    <a:pt x="53" y="261"/>
                  </a:lnTo>
                  <a:lnTo>
                    <a:pt x="53" y="263"/>
                  </a:lnTo>
                  <a:lnTo>
                    <a:pt x="55" y="266"/>
                  </a:lnTo>
                  <a:lnTo>
                    <a:pt x="55" y="266"/>
                  </a:lnTo>
                  <a:lnTo>
                    <a:pt x="55" y="266"/>
                  </a:lnTo>
                  <a:lnTo>
                    <a:pt x="57" y="266"/>
                  </a:lnTo>
                  <a:lnTo>
                    <a:pt x="57" y="266"/>
                  </a:lnTo>
                  <a:lnTo>
                    <a:pt x="64" y="268"/>
                  </a:lnTo>
                  <a:lnTo>
                    <a:pt x="64" y="266"/>
                  </a:lnTo>
                  <a:lnTo>
                    <a:pt x="67" y="266"/>
                  </a:lnTo>
                  <a:lnTo>
                    <a:pt x="69" y="263"/>
                  </a:lnTo>
                  <a:lnTo>
                    <a:pt x="69" y="261"/>
                  </a:lnTo>
                  <a:lnTo>
                    <a:pt x="67" y="256"/>
                  </a:lnTo>
                  <a:lnTo>
                    <a:pt x="69" y="251"/>
                  </a:lnTo>
                  <a:lnTo>
                    <a:pt x="74" y="249"/>
                  </a:lnTo>
                  <a:lnTo>
                    <a:pt x="76" y="249"/>
                  </a:lnTo>
                  <a:lnTo>
                    <a:pt x="76" y="251"/>
                  </a:lnTo>
                  <a:lnTo>
                    <a:pt x="79" y="254"/>
                  </a:lnTo>
                  <a:lnTo>
                    <a:pt x="79" y="254"/>
                  </a:lnTo>
                  <a:lnTo>
                    <a:pt x="81" y="254"/>
                  </a:lnTo>
                  <a:lnTo>
                    <a:pt x="83" y="251"/>
                  </a:lnTo>
                  <a:lnTo>
                    <a:pt x="83" y="249"/>
                  </a:lnTo>
                  <a:lnTo>
                    <a:pt x="86" y="249"/>
                  </a:lnTo>
                  <a:lnTo>
                    <a:pt x="88" y="244"/>
                  </a:lnTo>
                  <a:lnTo>
                    <a:pt x="88" y="242"/>
                  </a:lnTo>
                  <a:lnTo>
                    <a:pt x="90" y="242"/>
                  </a:lnTo>
                  <a:lnTo>
                    <a:pt x="93" y="242"/>
                  </a:lnTo>
                  <a:lnTo>
                    <a:pt x="100" y="244"/>
                  </a:lnTo>
                  <a:lnTo>
                    <a:pt x="102" y="247"/>
                  </a:lnTo>
                  <a:lnTo>
                    <a:pt x="105" y="247"/>
                  </a:lnTo>
                  <a:lnTo>
                    <a:pt x="105" y="247"/>
                  </a:lnTo>
                  <a:lnTo>
                    <a:pt x="107" y="247"/>
                  </a:lnTo>
                  <a:lnTo>
                    <a:pt x="112" y="242"/>
                  </a:lnTo>
                  <a:lnTo>
                    <a:pt x="114" y="242"/>
                  </a:lnTo>
                  <a:lnTo>
                    <a:pt x="117" y="242"/>
                  </a:lnTo>
                  <a:lnTo>
                    <a:pt x="128" y="235"/>
                  </a:lnTo>
                  <a:lnTo>
                    <a:pt x="131" y="232"/>
                  </a:lnTo>
                  <a:lnTo>
                    <a:pt x="133" y="232"/>
                  </a:lnTo>
                  <a:lnTo>
                    <a:pt x="135" y="232"/>
                  </a:lnTo>
                  <a:lnTo>
                    <a:pt x="138" y="232"/>
                  </a:lnTo>
                  <a:lnTo>
                    <a:pt x="138" y="232"/>
                  </a:lnTo>
                  <a:lnTo>
                    <a:pt x="140" y="232"/>
                  </a:lnTo>
                  <a:lnTo>
                    <a:pt x="152" y="230"/>
                  </a:lnTo>
                  <a:lnTo>
                    <a:pt x="154" y="228"/>
                  </a:lnTo>
                  <a:lnTo>
                    <a:pt x="157" y="230"/>
                  </a:lnTo>
                  <a:lnTo>
                    <a:pt x="159" y="232"/>
                  </a:lnTo>
                  <a:lnTo>
                    <a:pt x="164" y="237"/>
                  </a:lnTo>
                  <a:lnTo>
                    <a:pt x="164" y="237"/>
                  </a:lnTo>
                  <a:lnTo>
                    <a:pt x="169" y="237"/>
                  </a:lnTo>
                  <a:lnTo>
                    <a:pt x="178" y="230"/>
                  </a:lnTo>
                  <a:lnTo>
                    <a:pt x="178" y="228"/>
                  </a:lnTo>
                  <a:lnTo>
                    <a:pt x="181" y="225"/>
                  </a:lnTo>
                  <a:lnTo>
                    <a:pt x="181" y="223"/>
                  </a:lnTo>
                  <a:lnTo>
                    <a:pt x="181" y="220"/>
                  </a:lnTo>
                  <a:lnTo>
                    <a:pt x="183" y="220"/>
                  </a:lnTo>
                  <a:lnTo>
                    <a:pt x="185" y="218"/>
                  </a:lnTo>
                  <a:lnTo>
                    <a:pt x="188" y="218"/>
                  </a:lnTo>
                  <a:lnTo>
                    <a:pt x="188" y="216"/>
                  </a:lnTo>
                  <a:lnTo>
                    <a:pt x="188" y="213"/>
                  </a:lnTo>
                  <a:lnTo>
                    <a:pt x="190" y="213"/>
                  </a:lnTo>
                  <a:lnTo>
                    <a:pt x="190" y="211"/>
                  </a:lnTo>
                  <a:lnTo>
                    <a:pt x="192" y="211"/>
                  </a:lnTo>
                  <a:lnTo>
                    <a:pt x="192" y="211"/>
                  </a:lnTo>
                  <a:lnTo>
                    <a:pt x="195" y="211"/>
                  </a:lnTo>
                  <a:lnTo>
                    <a:pt x="197" y="213"/>
                  </a:lnTo>
                  <a:lnTo>
                    <a:pt x="199" y="213"/>
                  </a:lnTo>
                  <a:lnTo>
                    <a:pt x="202" y="213"/>
                  </a:lnTo>
                  <a:lnTo>
                    <a:pt x="202" y="213"/>
                  </a:lnTo>
                  <a:lnTo>
                    <a:pt x="204" y="211"/>
                  </a:lnTo>
                  <a:lnTo>
                    <a:pt x="204" y="211"/>
                  </a:lnTo>
                  <a:lnTo>
                    <a:pt x="204" y="209"/>
                  </a:lnTo>
                  <a:lnTo>
                    <a:pt x="204" y="206"/>
                  </a:lnTo>
                  <a:lnTo>
                    <a:pt x="202" y="206"/>
                  </a:lnTo>
                  <a:lnTo>
                    <a:pt x="202" y="206"/>
                  </a:lnTo>
                  <a:lnTo>
                    <a:pt x="199" y="204"/>
                  </a:lnTo>
                  <a:lnTo>
                    <a:pt x="199" y="204"/>
                  </a:lnTo>
                  <a:lnTo>
                    <a:pt x="204" y="202"/>
                  </a:lnTo>
                  <a:lnTo>
                    <a:pt x="207" y="199"/>
                  </a:lnTo>
                  <a:lnTo>
                    <a:pt x="214" y="185"/>
                  </a:lnTo>
                  <a:lnTo>
                    <a:pt x="214" y="183"/>
                  </a:lnTo>
                  <a:lnTo>
                    <a:pt x="214" y="183"/>
                  </a:lnTo>
                  <a:lnTo>
                    <a:pt x="214" y="180"/>
                  </a:lnTo>
                  <a:lnTo>
                    <a:pt x="211" y="180"/>
                  </a:lnTo>
                  <a:lnTo>
                    <a:pt x="211" y="178"/>
                  </a:lnTo>
                  <a:lnTo>
                    <a:pt x="207" y="178"/>
                  </a:lnTo>
                  <a:lnTo>
                    <a:pt x="204" y="175"/>
                  </a:lnTo>
                  <a:lnTo>
                    <a:pt x="204" y="175"/>
                  </a:lnTo>
                  <a:lnTo>
                    <a:pt x="202" y="173"/>
                  </a:lnTo>
                  <a:lnTo>
                    <a:pt x="204" y="171"/>
                  </a:lnTo>
                  <a:lnTo>
                    <a:pt x="204" y="168"/>
                  </a:lnTo>
                  <a:lnTo>
                    <a:pt x="204" y="166"/>
                  </a:lnTo>
                  <a:lnTo>
                    <a:pt x="207" y="164"/>
                  </a:lnTo>
                  <a:lnTo>
                    <a:pt x="207" y="164"/>
                  </a:lnTo>
                  <a:lnTo>
                    <a:pt x="204" y="161"/>
                  </a:lnTo>
                  <a:lnTo>
                    <a:pt x="207" y="161"/>
                  </a:lnTo>
                  <a:lnTo>
                    <a:pt x="207" y="159"/>
                  </a:lnTo>
                  <a:lnTo>
                    <a:pt x="207" y="157"/>
                  </a:lnTo>
                  <a:lnTo>
                    <a:pt x="209" y="157"/>
                  </a:lnTo>
                  <a:lnTo>
                    <a:pt x="211" y="159"/>
                  </a:lnTo>
                  <a:lnTo>
                    <a:pt x="211" y="159"/>
                  </a:lnTo>
                  <a:lnTo>
                    <a:pt x="214" y="161"/>
                  </a:lnTo>
                  <a:lnTo>
                    <a:pt x="216" y="161"/>
                  </a:lnTo>
                  <a:lnTo>
                    <a:pt x="230" y="159"/>
                  </a:lnTo>
                  <a:lnTo>
                    <a:pt x="233" y="157"/>
                  </a:lnTo>
                  <a:lnTo>
                    <a:pt x="233" y="152"/>
                  </a:lnTo>
                  <a:lnTo>
                    <a:pt x="233" y="149"/>
                  </a:lnTo>
                  <a:lnTo>
                    <a:pt x="233" y="147"/>
                  </a:lnTo>
                  <a:lnTo>
                    <a:pt x="233" y="145"/>
                  </a:lnTo>
                  <a:lnTo>
                    <a:pt x="230" y="142"/>
                  </a:lnTo>
                  <a:lnTo>
                    <a:pt x="228" y="142"/>
                  </a:lnTo>
                  <a:lnTo>
                    <a:pt x="228" y="140"/>
                  </a:lnTo>
                  <a:lnTo>
                    <a:pt x="228" y="138"/>
                  </a:lnTo>
                  <a:lnTo>
                    <a:pt x="226" y="135"/>
                  </a:lnTo>
                  <a:lnTo>
                    <a:pt x="226" y="135"/>
                  </a:lnTo>
                  <a:lnTo>
                    <a:pt x="226" y="133"/>
                  </a:lnTo>
                  <a:lnTo>
                    <a:pt x="226" y="133"/>
                  </a:lnTo>
                  <a:lnTo>
                    <a:pt x="226" y="128"/>
                  </a:lnTo>
                  <a:lnTo>
                    <a:pt x="226" y="128"/>
                  </a:lnTo>
                  <a:lnTo>
                    <a:pt x="226" y="126"/>
                  </a:lnTo>
                  <a:lnTo>
                    <a:pt x="223" y="126"/>
                  </a:lnTo>
                  <a:lnTo>
                    <a:pt x="223" y="123"/>
                  </a:lnTo>
                  <a:lnTo>
                    <a:pt x="223" y="123"/>
                  </a:lnTo>
                  <a:lnTo>
                    <a:pt x="221" y="121"/>
                  </a:lnTo>
                  <a:lnTo>
                    <a:pt x="223" y="121"/>
                  </a:lnTo>
                  <a:lnTo>
                    <a:pt x="223" y="119"/>
                  </a:lnTo>
                  <a:lnTo>
                    <a:pt x="233" y="114"/>
                  </a:lnTo>
                  <a:lnTo>
                    <a:pt x="237" y="109"/>
                  </a:lnTo>
                  <a:lnTo>
                    <a:pt x="242" y="104"/>
                  </a:lnTo>
                  <a:lnTo>
                    <a:pt x="244" y="102"/>
                  </a:lnTo>
                  <a:lnTo>
                    <a:pt x="252" y="88"/>
                  </a:lnTo>
                  <a:lnTo>
                    <a:pt x="254" y="85"/>
                  </a:lnTo>
                  <a:lnTo>
                    <a:pt x="256" y="85"/>
                  </a:lnTo>
                  <a:lnTo>
                    <a:pt x="259" y="85"/>
                  </a:lnTo>
                  <a:lnTo>
                    <a:pt x="261" y="85"/>
                  </a:lnTo>
                  <a:lnTo>
                    <a:pt x="261" y="83"/>
                  </a:lnTo>
                  <a:lnTo>
                    <a:pt x="263" y="81"/>
                  </a:lnTo>
                  <a:lnTo>
                    <a:pt x="266" y="81"/>
                  </a:lnTo>
                  <a:lnTo>
                    <a:pt x="268" y="78"/>
                  </a:lnTo>
                  <a:lnTo>
                    <a:pt x="271" y="78"/>
                  </a:lnTo>
                  <a:lnTo>
                    <a:pt x="273" y="76"/>
                  </a:lnTo>
                  <a:lnTo>
                    <a:pt x="275" y="74"/>
                  </a:lnTo>
                  <a:lnTo>
                    <a:pt x="275" y="71"/>
                  </a:lnTo>
                  <a:lnTo>
                    <a:pt x="275" y="69"/>
                  </a:lnTo>
                  <a:lnTo>
                    <a:pt x="275" y="66"/>
                  </a:lnTo>
                  <a:lnTo>
                    <a:pt x="275" y="64"/>
                  </a:lnTo>
                  <a:lnTo>
                    <a:pt x="273" y="64"/>
                  </a:lnTo>
                  <a:lnTo>
                    <a:pt x="275" y="62"/>
                  </a:lnTo>
                  <a:lnTo>
                    <a:pt x="278" y="59"/>
                  </a:lnTo>
                  <a:lnTo>
                    <a:pt x="278" y="57"/>
                  </a:lnTo>
                  <a:lnTo>
                    <a:pt x="280" y="57"/>
                  </a:lnTo>
                  <a:lnTo>
                    <a:pt x="282" y="57"/>
                  </a:lnTo>
                  <a:lnTo>
                    <a:pt x="282" y="57"/>
                  </a:lnTo>
                  <a:lnTo>
                    <a:pt x="285" y="55"/>
                  </a:lnTo>
                  <a:lnTo>
                    <a:pt x="287" y="50"/>
                  </a:lnTo>
                  <a:lnTo>
                    <a:pt x="287" y="48"/>
                  </a:lnTo>
                  <a:lnTo>
                    <a:pt x="290" y="45"/>
                  </a:lnTo>
                  <a:lnTo>
                    <a:pt x="294" y="43"/>
                  </a:lnTo>
                  <a:lnTo>
                    <a:pt x="294" y="40"/>
                  </a:lnTo>
                  <a:lnTo>
                    <a:pt x="294" y="38"/>
                  </a:lnTo>
                  <a:lnTo>
                    <a:pt x="294" y="38"/>
                  </a:lnTo>
                  <a:lnTo>
                    <a:pt x="294" y="36"/>
                  </a:lnTo>
                  <a:lnTo>
                    <a:pt x="294" y="33"/>
                  </a:lnTo>
                  <a:lnTo>
                    <a:pt x="297" y="33"/>
                  </a:lnTo>
                  <a:lnTo>
                    <a:pt x="297" y="31"/>
                  </a:lnTo>
                  <a:lnTo>
                    <a:pt x="297" y="29"/>
                  </a:lnTo>
                  <a:lnTo>
                    <a:pt x="294" y="14"/>
                  </a:lnTo>
                  <a:lnTo>
                    <a:pt x="294" y="12"/>
                  </a:lnTo>
                  <a:lnTo>
                    <a:pt x="299" y="7"/>
                  </a:lnTo>
                  <a:lnTo>
                    <a:pt x="301" y="7"/>
                  </a:lnTo>
                  <a:lnTo>
                    <a:pt x="301" y="7"/>
                  </a:lnTo>
                  <a:lnTo>
                    <a:pt x="304" y="5"/>
                  </a:lnTo>
                  <a:lnTo>
                    <a:pt x="306" y="5"/>
                  </a:lnTo>
                  <a:lnTo>
                    <a:pt x="306" y="2"/>
                  </a:lnTo>
                  <a:lnTo>
                    <a:pt x="308" y="2"/>
                  </a:lnTo>
                  <a:lnTo>
                    <a:pt x="308" y="0"/>
                  </a:lnTo>
                  <a:lnTo>
                    <a:pt x="311" y="0"/>
                  </a:lnTo>
                  <a:lnTo>
                    <a:pt x="311" y="2"/>
                  </a:lnTo>
                  <a:lnTo>
                    <a:pt x="311" y="2"/>
                  </a:lnTo>
                  <a:lnTo>
                    <a:pt x="313" y="5"/>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3"/>
            <p:cNvSpPr>
              <a:spLocks/>
            </p:cNvSpPr>
            <p:nvPr/>
          </p:nvSpPr>
          <p:spPr bwMode="auto">
            <a:xfrm>
              <a:off x="3143" y="1340"/>
              <a:ext cx="488" cy="394"/>
            </a:xfrm>
            <a:custGeom>
              <a:avLst/>
              <a:gdLst>
                <a:gd name="T0" fmla="*/ 377 w 488"/>
                <a:gd name="T1" fmla="*/ 112 h 394"/>
                <a:gd name="T2" fmla="*/ 384 w 488"/>
                <a:gd name="T3" fmla="*/ 121 h 394"/>
                <a:gd name="T4" fmla="*/ 387 w 488"/>
                <a:gd name="T5" fmla="*/ 133 h 394"/>
                <a:gd name="T6" fmla="*/ 394 w 488"/>
                <a:gd name="T7" fmla="*/ 161 h 394"/>
                <a:gd name="T8" fmla="*/ 387 w 488"/>
                <a:gd name="T9" fmla="*/ 171 h 394"/>
                <a:gd name="T10" fmla="*/ 396 w 488"/>
                <a:gd name="T11" fmla="*/ 187 h 394"/>
                <a:gd name="T12" fmla="*/ 394 w 488"/>
                <a:gd name="T13" fmla="*/ 213 h 394"/>
                <a:gd name="T14" fmla="*/ 424 w 488"/>
                <a:gd name="T15" fmla="*/ 218 h 394"/>
                <a:gd name="T16" fmla="*/ 446 w 488"/>
                <a:gd name="T17" fmla="*/ 242 h 394"/>
                <a:gd name="T18" fmla="*/ 451 w 488"/>
                <a:gd name="T19" fmla="*/ 254 h 394"/>
                <a:gd name="T20" fmla="*/ 453 w 488"/>
                <a:gd name="T21" fmla="*/ 268 h 394"/>
                <a:gd name="T22" fmla="*/ 484 w 488"/>
                <a:gd name="T23" fmla="*/ 308 h 394"/>
                <a:gd name="T24" fmla="*/ 484 w 488"/>
                <a:gd name="T25" fmla="*/ 320 h 394"/>
                <a:gd name="T26" fmla="*/ 484 w 488"/>
                <a:gd name="T27" fmla="*/ 337 h 394"/>
                <a:gd name="T28" fmla="*/ 455 w 488"/>
                <a:gd name="T29" fmla="*/ 356 h 394"/>
                <a:gd name="T30" fmla="*/ 458 w 488"/>
                <a:gd name="T31" fmla="*/ 375 h 394"/>
                <a:gd name="T32" fmla="*/ 460 w 488"/>
                <a:gd name="T33" fmla="*/ 391 h 394"/>
                <a:gd name="T34" fmla="*/ 434 w 488"/>
                <a:gd name="T35" fmla="*/ 375 h 394"/>
                <a:gd name="T36" fmla="*/ 408 w 488"/>
                <a:gd name="T37" fmla="*/ 367 h 394"/>
                <a:gd name="T38" fmla="*/ 391 w 488"/>
                <a:gd name="T39" fmla="*/ 358 h 394"/>
                <a:gd name="T40" fmla="*/ 387 w 488"/>
                <a:gd name="T41" fmla="*/ 327 h 394"/>
                <a:gd name="T42" fmla="*/ 351 w 488"/>
                <a:gd name="T43" fmla="*/ 327 h 394"/>
                <a:gd name="T44" fmla="*/ 339 w 488"/>
                <a:gd name="T45" fmla="*/ 337 h 394"/>
                <a:gd name="T46" fmla="*/ 325 w 488"/>
                <a:gd name="T47" fmla="*/ 341 h 394"/>
                <a:gd name="T48" fmla="*/ 299 w 488"/>
                <a:gd name="T49" fmla="*/ 315 h 394"/>
                <a:gd name="T50" fmla="*/ 285 w 488"/>
                <a:gd name="T51" fmla="*/ 299 h 394"/>
                <a:gd name="T52" fmla="*/ 270 w 488"/>
                <a:gd name="T53" fmla="*/ 311 h 394"/>
                <a:gd name="T54" fmla="*/ 242 w 488"/>
                <a:gd name="T55" fmla="*/ 313 h 394"/>
                <a:gd name="T56" fmla="*/ 211 w 488"/>
                <a:gd name="T57" fmla="*/ 320 h 394"/>
                <a:gd name="T58" fmla="*/ 195 w 488"/>
                <a:gd name="T59" fmla="*/ 325 h 394"/>
                <a:gd name="T60" fmla="*/ 180 w 488"/>
                <a:gd name="T61" fmla="*/ 313 h 394"/>
                <a:gd name="T62" fmla="*/ 164 w 488"/>
                <a:gd name="T63" fmla="*/ 313 h 394"/>
                <a:gd name="T64" fmla="*/ 112 w 488"/>
                <a:gd name="T65" fmla="*/ 306 h 394"/>
                <a:gd name="T66" fmla="*/ 88 w 488"/>
                <a:gd name="T67" fmla="*/ 322 h 394"/>
                <a:gd name="T68" fmla="*/ 67 w 488"/>
                <a:gd name="T69" fmla="*/ 301 h 394"/>
                <a:gd name="T70" fmla="*/ 59 w 488"/>
                <a:gd name="T71" fmla="*/ 277 h 394"/>
                <a:gd name="T72" fmla="*/ 86 w 488"/>
                <a:gd name="T73" fmla="*/ 270 h 394"/>
                <a:gd name="T74" fmla="*/ 71 w 488"/>
                <a:gd name="T75" fmla="*/ 263 h 394"/>
                <a:gd name="T76" fmla="*/ 59 w 488"/>
                <a:gd name="T77" fmla="*/ 223 h 394"/>
                <a:gd name="T78" fmla="*/ 64 w 488"/>
                <a:gd name="T79" fmla="*/ 199 h 394"/>
                <a:gd name="T80" fmla="*/ 62 w 488"/>
                <a:gd name="T81" fmla="*/ 178 h 394"/>
                <a:gd name="T82" fmla="*/ 57 w 488"/>
                <a:gd name="T83" fmla="*/ 166 h 394"/>
                <a:gd name="T84" fmla="*/ 59 w 488"/>
                <a:gd name="T85" fmla="*/ 149 h 394"/>
                <a:gd name="T86" fmla="*/ 62 w 488"/>
                <a:gd name="T87" fmla="*/ 128 h 394"/>
                <a:gd name="T88" fmla="*/ 48 w 488"/>
                <a:gd name="T89" fmla="*/ 114 h 394"/>
                <a:gd name="T90" fmla="*/ 33 w 488"/>
                <a:gd name="T91" fmla="*/ 97 h 394"/>
                <a:gd name="T92" fmla="*/ 22 w 488"/>
                <a:gd name="T93" fmla="*/ 88 h 394"/>
                <a:gd name="T94" fmla="*/ 17 w 488"/>
                <a:gd name="T95" fmla="*/ 59 h 394"/>
                <a:gd name="T96" fmla="*/ 14 w 488"/>
                <a:gd name="T97" fmla="*/ 24 h 394"/>
                <a:gd name="T98" fmla="*/ 5 w 488"/>
                <a:gd name="T99" fmla="*/ 0 h 394"/>
                <a:gd name="T100" fmla="*/ 22 w 488"/>
                <a:gd name="T101" fmla="*/ 10 h 394"/>
                <a:gd name="T102" fmla="*/ 55 w 488"/>
                <a:gd name="T103" fmla="*/ 19 h 394"/>
                <a:gd name="T104" fmla="*/ 74 w 488"/>
                <a:gd name="T105" fmla="*/ 14 h 394"/>
                <a:gd name="T106" fmla="*/ 119 w 488"/>
                <a:gd name="T107" fmla="*/ 22 h 394"/>
                <a:gd name="T108" fmla="*/ 107 w 488"/>
                <a:gd name="T109" fmla="*/ 43 h 394"/>
                <a:gd name="T110" fmla="*/ 126 w 488"/>
                <a:gd name="T111" fmla="*/ 93 h 394"/>
                <a:gd name="T112" fmla="*/ 140 w 488"/>
                <a:gd name="T113" fmla="*/ 97 h 394"/>
                <a:gd name="T114" fmla="*/ 223 w 488"/>
                <a:gd name="T115" fmla="*/ 97 h 394"/>
                <a:gd name="T116" fmla="*/ 287 w 488"/>
                <a:gd name="T117" fmla="*/ 116 h 394"/>
                <a:gd name="T118" fmla="*/ 372 w 488"/>
                <a:gd name="T119" fmla="*/ 76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 h="394">
                  <a:moveTo>
                    <a:pt x="372" y="76"/>
                  </a:moveTo>
                  <a:lnTo>
                    <a:pt x="375" y="76"/>
                  </a:lnTo>
                  <a:lnTo>
                    <a:pt x="375" y="85"/>
                  </a:lnTo>
                  <a:lnTo>
                    <a:pt x="375" y="95"/>
                  </a:lnTo>
                  <a:lnTo>
                    <a:pt x="377" y="97"/>
                  </a:lnTo>
                  <a:lnTo>
                    <a:pt x="377" y="100"/>
                  </a:lnTo>
                  <a:lnTo>
                    <a:pt x="375" y="104"/>
                  </a:lnTo>
                  <a:lnTo>
                    <a:pt x="375" y="107"/>
                  </a:lnTo>
                  <a:lnTo>
                    <a:pt x="377" y="112"/>
                  </a:lnTo>
                  <a:lnTo>
                    <a:pt x="379" y="114"/>
                  </a:lnTo>
                  <a:lnTo>
                    <a:pt x="382" y="114"/>
                  </a:lnTo>
                  <a:lnTo>
                    <a:pt x="384" y="114"/>
                  </a:lnTo>
                  <a:lnTo>
                    <a:pt x="387" y="114"/>
                  </a:lnTo>
                  <a:lnTo>
                    <a:pt x="387" y="116"/>
                  </a:lnTo>
                  <a:lnTo>
                    <a:pt x="387" y="119"/>
                  </a:lnTo>
                  <a:lnTo>
                    <a:pt x="387" y="119"/>
                  </a:lnTo>
                  <a:lnTo>
                    <a:pt x="387" y="121"/>
                  </a:lnTo>
                  <a:lnTo>
                    <a:pt x="384" y="121"/>
                  </a:lnTo>
                  <a:lnTo>
                    <a:pt x="382" y="123"/>
                  </a:lnTo>
                  <a:lnTo>
                    <a:pt x="382" y="123"/>
                  </a:lnTo>
                  <a:lnTo>
                    <a:pt x="382" y="123"/>
                  </a:lnTo>
                  <a:lnTo>
                    <a:pt x="382" y="126"/>
                  </a:lnTo>
                  <a:lnTo>
                    <a:pt x="382" y="128"/>
                  </a:lnTo>
                  <a:lnTo>
                    <a:pt x="382" y="131"/>
                  </a:lnTo>
                  <a:lnTo>
                    <a:pt x="384" y="131"/>
                  </a:lnTo>
                  <a:lnTo>
                    <a:pt x="384" y="133"/>
                  </a:lnTo>
                  <a:lnTo>
                    <a:pt x="387" y="133"/>
                  </a:lnTo>
                  <a:lnTo>
                    <a:pt x="389" y="138"/>
                  </a:lnTo>
                  <a:lnTo>
                    <a:pt x="391" y="142"/>
                  </a:lnTo>
                  <a:lnTo>
                    <a:pt x="391" y="147"/>
                  </a:lnTo>
                  <a:lnTo>
                    <a:pt x="396" y="152"/>
                  </a:lnTo>
                  <a:lnTo>
                    <a:pt x="396" y="154"/>
                  </a:lnTo>
                  <a:lnTo>
                    <a:pt x="394" y="154"/>
                  </a:lnTo>
                  <a:lnTo>
                    <a:pt x="394" y="157"/>
                  </a:lnTo>
                  <a:lnTo>
                    <a:pt x="394" y="159"/>
                  </a:lnTo>
                  <a:lnTo>
                    <a:pt x="394" y="161"/>
                  </a:lnTo>
                  <a:lnTo>
                    <a:pt x="394" y="164"/>
                  </a:lnTo>
                  <a:lnTo>
                    <a:pt x="394" y="166"/>
                  </a:lnTo>
                  <a:lnTo>
                    <a:pt x="394" y="168"/>
                  </a:lnTo>
                  <a:lnTo>
                    <a:pt x="394" y="168"/>
                  </a:lnTo>
                  <a:lnTo>
                    <a:pt x="391" y="168"/>
                  </a:lnTo>
                  <a:lnTo>
                    <a:pt x="389" y="168"/>
                  </a:lnTo>
                  <a:lnTo>
                    <a:pt x="389" y="168"/>
                  </a:lnTo>
                  <a:lnTo>
                    <a:pt x="387" y="171"/>
                  </a:lnTo>
                  <a:lnTo>
                    <a:pt x="387" y="171"/>
                  </a:lnTo>
                  <a:lnTo>
                    <a:pt x="389" y="173"/>
                  </a:lnTo>
                  <a:lnTo>
                    <a:pt x="389" y="176"/>
                  </a:lnTo>
                  <a:lnTo>
                    <a:pt x="389" y="178"/>
                  </a:lnTo>
                  <a:lnTo>
                    <a:pt x="394" y="180"/>
                  </a:lnTo>
                  <a:lnTo>
                    <a:pt x="396" y="183"/>
                  </a:lnTo>
                  <a:lnTo>
                    <a:pt x="396" y="185"/>
                  </a:lnTo>
                  <a:lnTo>
                    <a:pt x="396" y="185"/>
                  </a:lnTo>
                  <a:lnTo>
                    <a:pt x="396" y="187"/>
                  </a:lnTo>
                  <a:lnTo>
                    <a:pt x="396" y="187"/>
                  </a:lnTo>
                  <a:lnTo>
                    <a:pt x="396" y="192"/>
                  </a:lnTo>
                  <a:lnTo>
                    <a:pt x="396" y="194"/>
                  </a:lnTo>
                  <a:lnTo>
                    <a:pt x="396" y="197"/>
                  </a:lnTo>
                  <a:lnTo>
                    <a:pt x="396" y="199"/>
                  </a:lnTo>
                  <a:lnTo>
                    <a:pt x="394" y="202"/>
                  </a:lnTo>
                  <a:lnTo>
                    <a:pt x="391" y="209"/>
                  </a:lnTo>
                  <a:lnTo>
                    <a:pt x="391" y="211"/>
                  </a:lnTo>
                  <a:lnTo>
                    <a:pt x="391" y="213"/>
                  </a:lnTo>
                  <a:lnTo>
                    <a:pt x="394" y="213"/>
                  </a:lnTo>
                  <a:lnTo>
                    <a:pt x="396" y="216"/>
                  </a:lnTo>
                  <a:lnTo>
                    <a:pt x="396" y="216"/>
                  </a:lnTo>
                  <a:lnTo>
                    <a:pt x="398" y="218"/>
                  </a:lnTo>
                  <a:lnTo>
                    <a:pt x="403" y="216"/>
                  </a:lnTo>
                  <a:lnTo>
                    <a:pt x="415" y="221"/>
                  </a:lnTo>
                  <a:lnTo>
                    <a:pt x="417" y="221"/>
                  </a:lnTo>
                  <a:lnTo>
                    <a:pt x="417" y="221"/>
                  </a:lnTo>
                  <a:lnTo>
                    <a:pt x="422" y="218"/>
                  </a:lnTo>
                  <a:lnTo>
                    <a:pt x="424" y="218"/>
                  </a:lnTo>
                  <a:lnTo>
                    <a:pt x="424" y="218"/>
                  </a:lnTo>
                  <a:lnTo>
                    <a:pt x="427" y="221"/>
                  </a:lnTo>
                  <a:lnTo>
                    <a:pt x="427" y="223"/>
                  </a:lnTo>
                  <a:lnTo>
                    <a:pt x="427" y="223"/>
                  </a:lnTo>
                  <a:lnTo>
                    <a:pt x="427" y="225"/>
                  </a:lnTo>
                  <a:lnTo>
                    <a:pt x="434" y="237"/>
                  </a:lnTo>
                  <a:lnTo>
                    <a:pt x="436" y="240"/>
                  </a:lnTo>
                  <a:lnTo>
                    <a:pt x="439" y="240"/>
                  </a:lnTo>
                  <a:lnTo>
                    <a:pt x="446" y="242"/>
                  </a:lnTo>
                  <a:lnTo>
                    <a:pt x="448" y="242"/>
                  </a:lnTo>
                  <a:lnTo>
                    <a:pt x="448" y="244"/>
                  </a:lnTo>
                  <a:lnTo>
                    <a:pt x="451" y="244"/>
                  </a:lnTo>
                  <a:lnTo>
                    <a:pt x="451" y="249"/>
                  </a:lnTo>
                  <a:lnTo>
                    <a:pt x="453" y="249"/>
                  </a:lnTo>
                  <a:lnTo>
                    <a:pt x="453" y="249"/>
                  </a:lnTo>
                  <a:lnTo>
                    <a:pt x="453" y="251"/>
                  </a:lnTo>
                  <a:lnTo>
                    <a:pt x="451" y="251"/>
                  </a:lnTo>
                  <a:lnTo>
                    <a:pt x="451" y="254"/>
                  </a:lnTo>
                  <a:lnTo>
                    <a:pt x="451" y="254"/>
                  </a:lnTo>
                  <a:lnTo>
                    <a:pt x="448" y="256"/>
                  </a:lnTo>
                  <a:lnTo>
                    <a:pt x="448" y="258"/>
                  </a:lnTo>
                  <a:lnTo>
                    <a:pt x="446" y="258"/>
                  </a:lnTo>
                  <a:lnTo>
                    <a:pt x="446" y="261"/>
                  </a:lnTo>
                  <a:lnTo>
                    <a:pt x="448" y="263"/>
                  </a:lnTo>
                  <a:lnTo>
                    <a:pt x="451" y="263"/>
                  </a:lnTo>
                  <a:lnTo>
                    <a:pt x="451" y="263"/>
                  </a:lnTo>
                  <a:lnTo>
                    <a:pt x="453" y="268"/>
                  </a:lnTo>
                  <a:lnTo>
                    <a:pt x="455" y="270"/>
                  </a:lnTo>
                  <a:lnTo>
                    <a:pt x="458" y="270"/>
                  </a:lnTo>
                  <a:lnTo>
                    <a:pt x="462" y="273"/>
                  </a:lnTo>
                  <a:lnTo>
                    <a:pt x="462" y="282"/>
                  </a:lnTo>
                  <a:lnTo>
                    <a:pt x="465" y="287"/>
                  </a:lnTo>
                  <a:lnTo>
                    <a:pt x="467" y="292"/>
                  </a:lnTo>
                  <a:lnTo>
                    <a:pt x="469" y="294"/>
                  </a:lnTo>
                  <a:lnTo>
                    <a:pt x="474" y="299"/>
                  </a:lnTo>
                  <a:lnTo>
                    <a:pt x="484" y="308"/>
                  </a:lnTo>
                  <a:lnTo>
                    <a:pt x="484" y="308"/>
                  </a:lnTo>
                  <a:lnTo>
                    <a:pt x="484" y="311"/>
                  </a:lnTo>
                  <a:lnTo>
                    <a:pt x="484" y="313"/>
                  </a:lnTo>
                  <a:lnTo>
                    <a:pt x="484" y="313"/>
                  </a:lnTo>
                  <a:lnTo>
                    <a:pt x="484" y="313"/>
                  </a:lnTo>
                  <a:lnTo>
                    <a:pt x="484" y="315"/>
                  </a:lnTo>
                  <a:lnTo>
                    <a:pt x="484" y="318"/>
                  </a:lnTo>
                  <a:lnTo>
                    <a:pt x="484" y="318"/>
                  </a:lnTo>
                  <a:lnTo>
                    <a:pt x="484" y="320"/>
                  </a:lnTo>
                  <a:lnTo>
                    <a:pt x="484" y="322"/>
                  </a:lnTo>
                  <a:lnTo>
                    <a:pt x="486" y="325"/>
                  </a:lnTo>
                  <a:lnTo>
                    <a:pt x="486" y="325"/>
                  </a:lnTo>
                  <a:lnTo>
                    <a:pt x="488" y="327"/>
                  </a:lnTo>
                  <a:lnTo>
                    <a:pt x="488" y="330"/>
                  </a:lnTo>
                  <a:lnTo>
                    <a:pt x="488" y="332"/>
                  </a:lnTo>
                  <a:lnTo>
                    <a:pt x="486" y="334"/>
                  </a:lnTo>
                  <a:lnTo>
                    <a:pt x="486" y="334"/>
                  </a:lnTo>
                  <a:lnTo>
                    <a:pt x="484" y="337"/>
                  </a:lnTo>
                  <a:lnTo>
                    <a:pt x="484" y="339"/>
                  </a:lnTo>
                  <a:lnTo>
                    <a:pt x="484" y="341"/>
                  </a:lnTo>
                  <a:lnTo>
                    <a:pt x="479" y="346"/>
                  </a:lnTo>
                  <a:lnTo>
                    <a:pt x="474" y="349"/>
                  </a:lnTo>
                  <a:lnTo>
                    <a:pt x="462" y="353"/>
                  </a:lnTo>
                  <a:lnTo>
                    <a:pt x="460" y="353"/>
                  </a:lnTo>
                  <a:lnTo>
                    <a:pt x="458" y="353"/>
                  </a:lnTo>
                  <a:lnTo>
                    <a:pt x="458" y="356"/>
                  </a:lnTo>
                  <a:lnTo>
                    <a:pt x="455" y="356"/>
                  </a:lnTo>
                  <a:lnTo>
                    <a:pt x="455" y="358"/>
                  </a:lnTo>
                  <a:lnTo>
                    <a:pt x="455" y="360"/>
                  </a:lnTo>
                  <a:lnTo>
                    <a:pt x="455" y="363"/>
                  </a:lnTo>
                  <a:lnTo>
                    <a:pt x="455" y="363"/>
                  </a:lnTo>
                  <a:lnTo>
                    <a:pt x="458" y="365"/>
                  </a:lnTo>
                  <a:lnTo>
                    <a:pt x="458" y="365"/>
                  </a:lnTo>
                  <a:lnTo>
                    <a:pt x="458" y="367"/>
                  </a:lnTo>
                  <a:lnTo>
                    <a:pt x="458" y="372"/>
                  </a:lnTo>
                  <a:lnTo>
                    <a:pt x="458" y="375"/>
                  </a:lnTo>
                  <a:lnTo>
                    <a:pt x="458" y="375"/>
                  </a:lnTo>
                  <a:lnTo>
                    <a:pt x="458" y="377"/>
                  </a:lnTo>
                  <a:lnTo>
                    <a:pt x="458" y="377"/>
                  </a:lnTo>
                  <a:lnTo>
                    <a:pt x="462" y="382"/>
                  </a:lnTo>
                  <a:lnTo>
                    <a:pt x="462" y="384"/>
                  </a:lnTo>
                  <a:lnTo>
                    <a:pt x="462" y="386"/>
                  </a:lnTo>
                  <a:lnTo>
                    <a:pt x="462" y="389"/>
                  </a:lnTo>
                  <a:lnTo>
                    <a:pt x="462" y="389"/>
                  </a:lnTo>
                  <a:lnTo>
                    <a:pt x="460" y="391"/>
                  </a:lnTo>
                  <a:lnTo>
                    <a:pt x="458" y="391"/>
                  </a:lnTo>
                  <a:lnTo>
                    <a:pt x="453" y="394"/>
                  </a:lnTo>
                  <a:lnTo>
                    <a:pt x="451" y="394"/>
                  </a:lnTo>
                  <a:lnTo>
                    <a:pt x="446" y="389"/>
                  </a:lnTo>
                  <a:lnTo>
                    <a:pt x="443" y="389"/>
                  </a:lnTo>
                  <a:lnTo>
                    <a:pt x="443" y="386"/>
                  </a:lnTo>
                  <a:lnTo>
                    <a:pt x="439" y="379"/>
                  </a:lnTo>
                  <a:lnTo>
                    <a:pt x="436" y="377"/>
                  </a:lnTo>
                  <a:lnTo>
                    <a:pt x="434" y="375"/>
                  </a:lnTo>
                  <a:lnTo>
                    <a:pt x="432" y="375"/>
                  </a:lnTo>
                  <a:lnTo>
                    <a:pt x="432" y="375"/>
                  </a:lnTo>
                  <a:lnTo>
                    <a:pt x="432" y="377"/>
                  </a:lnTo>
                  <a:lnTo>
                    <a:pt x="432" y="377"/>
                  </a:lnTo>
                  <a:lnTo>
                    <a:pt x="424" y="377"/>
                  </a:lnTo>
                  <a:lnTo>
                    <a:pt x="410" y="372"/>
                  </a:lnTo>
                  <a:lnTo>
                    <a:pt x="408" y="370"/>
                  </a:lnTo>
                  <a:lnTo>
                    <a:pt x="408" y="370"/>
                  </a:lnTo>
                  <a:lnTo>
                    <a:pt x="408" y="367"/>
                  </a:lnTo>
                  <a:lnTo>
                    <a:pt x="408" y="365"/>
                  </a:lnTo>
                  <a:lnTo>
                    <a:pt x="408" y="365"/>
                  </a:lnTo>
                  <a:lnTo>
                    <a:pt x="408" y="363"/>
                  </a:lnTo>
                  <a:lnTo>
                    <a:pt x="405" y="363"/>
                  </a:lnTo>
                  <a:lnTo>
                    <a:pt x="405" y="363"/>
                  </a:lnTo>
                  <a:lnTo>
                    <a:pt x="403" y="363"/>
                  </a:lnTo>
                  <a:lnTo>
                    <a:pt x="398" y="363"/>
                  </a:lnTo>
                  <a:lnTo>
                    <a:pt x="394" y="360"/>
                  </a:lnTo>
                  <a:lnTo>
                    <a:pt x="391" y="358"/>
                  </a:lnTo>
                  <a:lnTo>
                    <a:pt x="389" y="356"/>
                  </a:lnTo>
                  <a:lnTo>
                    <a:pt x="389" y="351"/>
                  </a:lnTo>
                  <a:lnTo>
                    <a:pt x="389" y="349"/>
                  </a:lnTo>
                  <a:lnTo>
                    <a:pt x="387" y="346"/>
                  </a:lnTo>
                  <a:lnTo>
                    <a:pt x="387" y="339"/>
                  </a:lnTo>
                  <a:lnTo>
                    <a:pt x="389" y="332"/>
                  </a:lnTo>
                  <a:lnTo>
                    <a:pt x="389" y="330"/>
                  </a:lnTo>
                  <a:lnTo>
                    <a:pt x="387" y="330"/>
                  </a:lnTo>
                  <a:lnTo>
                    <a:pt x="387" y="327"/>
                  </a:lnTo>
                  <a:lnTo>
                    <a:pt x="387" y="325"/>
                  </a:lnTo>
                  <a:lnTo>
                    <a:pt x="384" y="322"/>
                  </a:lnTo>
                  <a:lnTo>
                    <a:pt x="377" y="320"/>
                  </a:lnTo>
                  <a:lnTo>
                    <a:pt x="375" y="320"/>
                  </a:lnTo>
                  <a:lnTo>
                    <a:pt x="372" y="320"/>
                  </a:lnTo>
                  <a:lnTo>
                    <a:pt x="356" y="322"/>
                  </a:lnTo>
                  <a:lnTo>
                    <a:pt x="353" y="325"/>
                  </a:lnTo>
                  <a:lnTo>
                    <a:pt x="353" y="327"/>
                  </a:lnTo>
                  <a:lnTo>
                    <a:pt x="351" y="327"/>
                  </a:lnTo>
                  <a:lnTo>
                    <a:pt x="349" y="330"/>
                  </a:lnTo>
                  <a:lnTo>
                    <a:pt x="346" y="330"/>
                  </a:lnTo>
                  <a:lnTo>
                    <a:pt x="346" y="332"/>
                  </a:lnTo>
                  <a:lnTo>
                    <a:pt x="344" y="334"/>
                  </a:lnTo>
                  <a:lnTo>
                    <a:pt x="344" y="334"/>
                  </a:lnTo>
                  <a:lnTo>
                    <a:pt x="344" y="337"/>
                  </a:lnTo>
                  <a:lnTo>
                    <a:pt x="341" y="337"/>
                  </a:lnTo>
                  <a:lnTo>
                    <a:pt x="339" y="337"/>
                  </a:lnTo>
                  <a:lnTo>
                    <a:pt x="339" y="337"/>
                  </a:lnTo>
                  <a:lnTo>
                    <a:pt x="339" y="337"/>
                  </a:lnTo>
                  <a:lnTo>
                    <a:pt x="337" y="339"/>
                  </a:lnTo>
                  <a:lnTo>
                    <a:pt x="337" y="339"/>
                  </a:lnTo>
                  <a:lnTo>
                    <a:pt x="337" y="341"/>
                  </a:lnTo>
                  <a:lnTo>
                    <a:pt x="334" y="344"/>
                  </a:lnTo>
                  <a:lnTo>
                    <a:pt x="332" y="344"/>
                  </a:lnTo>
                  <a:lnTo>
                    <a:pt x="330" y="341"/>
                  </a:lnTo>
                  <a:lnTo>
                    <a:pt x="327" y="341"/>
                  </a:lnTo>
                  <a:lnTo>
                    <a:pt x="325" y="341"/>
                  </a:lnTo>
                  <a:lnTo>
                    <a:pt x="315" y="344"/>
                  </a:lnTo>
                  <a:lnTo>
                    <a:pt x="315" y="330"/>
                  </a:lnTo>
                  <a:lnTo>
                    <a:pt x="313" y="330"/>
                  </a:lnTo>
                  <a:lnTo>
                    <a:pt x="313" y="327"/>
                  </a:lnTo>
                  <a:lnTo>
                    <a:pt x="311" y="327"/>
                  </a:lnTo>
                  <a:lnTo>
                    <a:pt x="311" y="327"/>
                  </a:lnTo>
                  <a:lnTo>
                    <a:pt x="308" y="325"/>
                  </a:lnTo>
                  <a:lnTo>
                    <a:pt x="304" y="322"/>
                  </a:lnTo>
                  <a:lnTo>
                    <a:pt x="299" y="315"/>
                  </a:lnTo>
                  <a:lnTo>
                    <a:pt x="296" y="313"/>
                  </a:lnTo>
                  <a:lnTo>
                    <a:pt x="296" y="311"/>
                  </a:lnTo>
                  <a:lnTo>
                    <a:pt x="299" y="308"/>
                  </a:lnTo>
                  <a:lnTo>
                    <a:pt x="299" y="306"/>
                  </a:lnTo>
                  <a:lnTo>
                    <a:pt x="296" y="303"/>
                  </a:lnTo>
                  <a:lnTo>
                    <a:pt x="296" y="301"/>
                  </a:lnTo>
                  <a:lnTo>
                    <a:pt x="285" y="299"/>
                  </a:lnTo>
                  <a:lnTo>
                    <a:pt x="285" y="299"/>
                  </a:lnTo>
                  <a:lnTo>
                    <a:pt x="285" y="299"/>
                  </a:lnTo>
                  <a:lnTo>
                    <a:pt x="285" y="301"/>
                  </a:lnTo>
                  <a:lnTo>
                    <a:pt x="285" y="303"/>
                  </a:lnTo>
                  <a:lnTo>
                    <a:pt x="285" y="306"/>
                  </a:lnTo>
                  <a:lnTo>
                    <a:pt x="282" y="306"/>
                  </a:lnTo>
                  <a:lnTo>
                    <a:pt x="282" y="308"/>
                  </a:lnTo>
                  <a:lnTo>
                    <a:pt x="280" y="308"/>
                  </a:lnTo>
                  <a:lnTo>
                    <a:pt x="275" y="308"/>
                  </a:lnTo>
                  <a:lnTo>
                    <a:pt x="273" y="308"/>
                  </a:lnTo>
                  <a:lnTo>
                    <a:pt x="270" y="311"/>
                  </a:lnTo>
                  <a:lnTo>
                    <a:pt x="270" y="313"/>
                  </a:lnTo>
                  <a:lnTo>
                    <a:pt x="268" y="313"/>
                  </a:lnTo>
                  <a:lnTo>
                    <a:pt x="268" y="315"/>
                  </a:lnTo>
                  <a:lnTo>
                    <a:pt x="266" y="315"/>
                  </a:lnTo>
                  <a:lnTo>
                    <a:pt x="254" y="313"/>
                  </a:lnTo>
                  <a:lnTo>
                    <a:pt x="247" y="311"/>
                  </a:lnTo>
                  <a:lnTo>
                    <a:pt x="244" y="311"/>
                  </a:lnTo>
                  <a:lnTo>
                    <a:pt x="242" y="313"/>
                  </a:lnTo>
                  <a:lnTo>
                    <a:pt x="242" y="313"/>
                  </a:lnTo>
                  <a:lnTo>
                    <a:pt x="235" y="320"/>
                  </a:lnTo>
                  <a:lnTo>
                    <a:pt x="232" y="320"/>
                  </a:lnTo>
                  <a:lnTo>
                    <a:pt x="232" y="320"/>
                  </a:lnTo>
                  <a:lnTo>
                    <a:pt x="218" y="325"/>
                  </a:lnTo>
                  <a:lnTo>
                    <a:pt x="216" y="325"/>
                  </a:lnTo>
                  <a:lnTo>
                    <a:pt x="216" y="322"/>
                  </a:lnTo>
                  <a:lnTo>
                    <a:pt x="213" y="322"/>
                  </a:lnTo>
                  <a:lnTo>
                    <a:pt x="213" y="320"/>
                  </a:lnTo>
                  <a:lnTo>
                    <a:pt x="211" y="320"/>
                  </a:lnTo>
                  <a:lnTo>
                    <a:pt x="204" y="322"/>
                  </a:lnTo>
                  <a:lnTo>
                    <a:pt x="202" y="322"/>
                  </a:lnTo>
                  <a:lnTo>
                    <a:pt x="202" y="325"/>
                  </a:lnTo>
                  <a:lnTo>
                    <a:pt x="202" y="325"/>
                  </a:lnTo>
                  <a:lnTo>
                    <a:pt x="199" y="327"/>
                  </a:lnTo>
                  <a:lnTo>
                    <a:pt x="199" y="327"/>
                  </a:lnTo>
                  <a:lnTo>
                    <a:pt x="197" y="327"/>
                  </a:lnTo>
                  <a:lnTo>
                    <a:pt x="195" y="327"/>
                  </a:lnTo>
                  <a:lnTo>
                    <a:pt x="195" y="325"/>
                  </a:lnTo>
                  <a:lnTo>
                    <a:pt x="192" y="325"/>
                  </a:lnTo>
                  <a:lnTo>
                    <a:pt x="192" y="325"/>
                  </a:lnTo>
                  <a:lnTo>
                    <a:pt x="190" y="325"/>
                  </a:lnTo>
                  <a:lnTo>
                    <a:pt x="190" y="325"/>
                  </a:lnTo>
                  <a:lnTo>
                    <a:pt x="187" y="325"/>
                  </a:lnTo>
                  <a:lnTo>
                    <a:pt x="187" y="322"/>
                  </a:lnTo>
                  <a:lnTo>
                    <a:pt x="185" y="318"/>
                  </a:lnTo>
                  <a:lnTo>
                    <a:pt x="183" y="315"/>
                  </a:lnTo>
                  <a:lnTo>
                    <a:pt x="180" y="313"/>
                  </a:lnTo>
                  <a:lnTo>
                    <a:pt x="173" y="313"/>
                  </a:lnTo>
                  <a:lnTo>
                    <a:pt x="173" y="313"/>
                  </a:lnTo>
                  <a:lnTo>
                    <a:pt x="171" y="313"/>
                  </a:lnTo>
                  <a:lnTo>
                    <a:pt x="171" y="313"/>
                  </a:lnTo>
                  <a:lnTo>
                    <a:pt x="168" y="311"/>
                  </a:lnTo>
                  <a:lnTo>
                    <a:pt x="166" y="313"/>
                  </a:lnTo>
                  <a:lnTo>
                    <a:pt x="164" y="313"/>
                  </a:lnTo>
                  <a:lnTo>
                    <a:pt x="164" y="313"/>
                  </a:lnTo>
                  <a:lnTo>
                    <a:pt x="164" y="313"/>
                  </a:lnTo>
                  <a:lnTo>
                    <a:pt x="159" y="315"/>
                  </a:lnTo>
                  <a:lnTo>
                    <a:pt x="152" y="315"/>
                  </a:lnTo>
                  <a:lnTo>
                    <a:pt x="145" y="313"/>
                  </a:lnTo>
                  <a:lnTo>
                    <a:pt x="140" y="311"/>
                  </a:lnTo>
                  <a:lnTo>
                    <a:pt x="138" y="308"/>
                  </a:lnTo>
                  <a:lnTo>
                    <a:pt x="121" y="303"/>
                  </a:lnTo>
                  <a:lnTo>
                    <a:pt x="116" y="303"/>
                  </a:lnTo>
                  <a:lnTo>
                    <a:pt x="114" y="303"/>
                  </a:lnTo>
                  <a:lnTo>
                    <a:pt x="112" y="306"/>
                  </a:lnTo>
                  <a:lnTo>
                    <a:pt x="109" y="311"/>
                  </a:lnTo>
                  <a:lnTo>
                    <a:pt x="107" y="311"/>
                  </a:lnTo>
                  <a:lnTo>
                    <a:pt x="107" y="313"/>
                  </a:lnTo>
                  <a:lnTo>
                    <a:pt x="104" y="313"/>
                  </a:lnTo>
                  <a:lnTo>
                    <a:pt x="102" y="315"/>
                  </a:lnTo>
                  <a:lnTo>
                    <a:pt x="100" y="315"/>
                  </a:lnTo>
                  <a:lnTo>
                    <a:pt x="95" y="320"/>
                  </a:lnTo>
                  <a:lnTo>
                    <a:pt x="93" y="320"/>
                  </a:lnTo>
                  <a:lnTo>
                    <a:pt x="88" y="322"/>
                  </a:lnTo>
                  <a:lnTo>
                    <a:pt x="86" y="322"/>
                  </a:lnTo>
                  <a:lnTo>
                    <a:pt x="83" y="322"/>
                  </a:lnTo>
                  <a:lnTo>
                    <a:pt x="81" y="320"/>
                  </a:lnTo>
                  <a:lnTo>
                    <a:pt x="78" y="318"/>
                  </a:lnTo>
                  <a:lnTo>
                    <a:pt x="76" y="315"/>
                  </a:lnTo>
                  <a:lnTo>
                    <a:pt x="74" y="315"/>
                  </a:lnTo>
                  <a:lnTo>
                    <a:pt x="69" y="306"/>
                  </a:lnTo>
                  <a:lnTo>
                    <a:pt x="67" y="301"/>
                  </a:lnTo>
                  <a:lnTo>
                    <a:pt x="67" y="301"/>
                  </a:lnTo>
                  <a:lnTo>
                    <a:pt x="67" y="296"/>
                  </a:lnTo>
                  <a:lnTo>
                    <a:pt x="67" y="296"/>
                  </a:lnTo>
                  <a:lnTo>
                    <a:pt x="64" y="294"/>
                  </a:lnTo>
                  <a:lnTo>
                    <a:pt x="64" y="292"/>
                  </a:lnTo>
                  <a:lnTo>
                    <a:pt x="62" y="287"/>
                  </a:lnTo>
                  <a:lnTo>
                    <a:pt x="59" y="282"/>
                  </a:lnTo>
                  <a:lnTo>
                    <a:pt x="59" y="282"/>
                  </a:lnTo>
                  <a:lnTo>
                    <a:pt x="59" y="280"/>
                  </a:lnTo>
                  <a:lnTo>
                    <a:pt x="59" y="277"/>
                  </a:lnTo>
                  <a:lnTo>
                    <a:pt x="59" y="277"/>
                  </a:lnTo>
                  <a:lnTo>
                    <a:pt x="59" y="277"/>
                  </a:lnTo>
                  <a:lnTo>
                    <a:pt x="74" y="280"/>
                  </a:lnTo>
                  <a:lnTo>
                    <a:pt x="93" y="275"/>
                  </a:lnTo>
                  <a:lnTo>
                    <a:pt x="97" y="277"/>
                  </a:lnTo>
                  <a:lnTo>
                    <a:pt x="95" y="273"/>
                  </a:lnTo>
                  <a:lnTo>
                    <a:pt x="90" y="270"/>
                  </a:lnTo>
                  <a:lnTo>
                    <a:pt x="86" y="270"/>
                  </a:lnTo>
                  <a:lnTo>
                    <a:pt x="86" y="270"/>
                  </a:lnTo>
                  <a:lnTo>
                    <a:pt x="83" y="273"/>
                  </a:lnTo>
                  <a:lnTo>
                    <a:pt x="83" y="273"/>
                  </a:lnTo>
                  <a:lnTo>
                    <a:pt x="83" y="270"/>
                  </a:lnTo>
                  <a:lnTo>
                    <a:pt x="83" y="270"/>
                  </a:lnTo>
                  <a:lnTo>
                    <a:pt x="81" y="268"/>
                  </a:lnTo>
                  <a:lnTo>
                    <a:pt x="81" y="268"/>
                  </a:lnTo>
                  <a:lnTo>
                    <a:pt x="76" y="266"/>
                  </a:lnTo>
                  <a:lnTo>
                    <a:pt x="74" y="263"/>
                  </a:lnTo>
                  <a:lnTo>
                    <a:pt x="71" y="263"/>
                  </a:lnTo>
                  <a:lnTo>
                    <a:pt x="71" y="256"/>
                  </a:lnTo>
                  <a:lnTo>
                    <a:pt x="64" y="251"/>
                  </a:lnTo>
                  <a:lnTo>
                    <a:pt x="64" y="244"/>
                  </a:lnTo>
                  <a:lnTo>
                    <a:pt x="64" y="237"/>
                  </a:lnTo>
                  <a:lnTo>
                    <a:pt x="62" y="232"/>
                  </a:lnTo>
                  <a:lnTo>
                    <a:pt x="59" y="228"/>
                  </a:lnTo>
                  <a:lnTo>
                    <a:pt x="57" y="228"/>
                  </a:lnTo>
                  <a:lnTo>
                    <a:pt x="57" y="225"/>
                  </a:lnTo>
                  <a:lnTo>
                    <a:pt x="59" y="223"/>
                  </a:lnTo>
                  <a:lnTo>
                    <a:pt x="59" y="221"/>
                  </a:lnTo>
                  <a:lnTo>
                    <a:pt x="62" y="218"/>
                  </a:lnTo>
                  <a:lnTo>
                    <a:pt x="62" y="206"/>
                  </a:lnTo>
                  <a:lnTo>
                    <a:pt x="64" y="204"/>
                  </a:lnTo>
                  <a:lnTo>
                    <a:pt x="67" y="206"/>
                  </a:lnTo>
                  <a:lnTo>
                    <a:pt x="67" y="204"/>
                  </a:lnTo>
                  <a:lnTo>
                    <a:pt x="67" y="202"/>
                  </a:lnTo>
                  <a:lnTo>
                    <a:pt x="67" y="199"/>
                  </a:lnTo>
                  <a:lnTo>
                    <a:pt x="64" y="199"/>
                  </a:lnTo>
                  <a:lnTo>
                    <a:pt x="64" y="197"/>
                  </a:lnTo>
                  <a:lnTo>
                    <a:pt x="64" y="183"/>
                  </a:lnTo>
                  <a:lnTo>
                    <a:pt x="67" y="178"/>
                  </a:lnTo>
                  <a:lnTo>
                    <a:pt x="69" y="178"/>
                  </a:lnTo>
                  <a:lnTo>
                    <a:pt x="71" y="180"/>
                  </a:lnTo>
                  <a:lnTo>
                    <a:pt x="71" y="178"/>
                  </a:lnTo>
                  <a:lnTo>
                    <a:pt x="69" y="176"/>
                  </a:lnTo>
                  <a:lnTo>
                    <a:pt x="64" y="176"/>
                  </a:lnTo>
                  <a:lnTo>
                    <a:pt x="62" y="178"/>
                  </a:lnTo>
                  <a:lnTo>
                    <a:pt x="62" y="183"/>
                  </a:lnTo>
                  <a:lnTo>
                    <a:pt x="59" y="183"/>
                  </a:lnTo>
                  <a:lnTo>
                    <a:pt x="59" y="183"/>
                  </a:lnTo>
                  <a:lnTo>
                    <a:pt x="57" y="180"/>
                  </a:lnTo>
                  <a:lnTo>
                    <a:pt x="57" y="178"/>
                  </a:lnTo>
                  <a:lnTo>
                    <a:pt x="57" y="171"/>
                  </a:lnTo>
                  <a:lnTo>
                    <a:pt x="57" y="168"/>
                  </a:lnTo>
                  <a:lnTo>
                    <a:pt x="59" y="166"/>
                  </a:lnTo>
                  <a:lnTo>
                    <a:pt x="57" y="166"/>
                  </a:lnTo>
                  <a:lnTo>
                    <a:pt x="55" y="164"/>
                  </a:lnTo>
                  <a:lnTo>
                    <a:pt x="55" y="161"/>
                  </a:lnTo>
                  <a:lnTo>
                    <a:pt x="57" y="157"/>
                  </a:lnTo>
                  <a:lnTo>
                    <a:pt x="57" y="154"/>
                  </a:lnTo>
                  <a:lnTo>
                    <a:pt x="59" y="152"/>
                  </a:lnTo>
                  <a:lnTo>
                    <a:pt x="62" y="149"/>
                  </a:lnTo>
                  <a:lnTo>
                    <a:pt x="59" y="149"/>
                  </a:lnTo>
                  <a:lnTo>
                    <a:pt x="59" y="149"/>
                  </a:lnTo>
                  <a:lnTo>
                    <a:pt x="59" y="149"/>
                  </a:lnTo>
                  <a:lnTo>
                    <a:pt x="57" y="147"/>
                  </a:lnTo>
                  <a:lnTo>
                    <a:pt x="57" y="142"/>
                  </a:lnTo>
                  <a:lnTo>
                    <a:pt x="55" y="135"/>
                  </a:lnTo>
                  <a:lnTo>
                    <a:pt x="55" y="131"/>
                  </a:lnTo>
                  <a:lnTo>
                    <a:pt x="57" y="128"/>
                  </a:lnTo>
                  <a:lnTo>
                    <a:pt x="59" y="128"/>
                  </a:lnTo>
                  <a:lnTo>
                    <a:pt x="67" y="131"/>
                  </a:lnTo>
                  <a:lnTo>
                    <a:pt x="67" y="128"/>
                  </a:lnTo>
                  <a:lnTo>
                    <a:pt x="62" y="128"/>
                  </a:lnTo>
                  <a:lnTo>
                    <a:pt x="57" y="126"/>
                  </a:lnTo>
                  <a:lnTo>
                    <a:pt x="55" y="126"/>
                  </a:lnTo>
                  <a:lnTo>
                    <a:pt x="52" y="131"/>
                  </a:lnTo>
                  <a:lnTo>
                    <a:pt x="50" y="128"/>
                  </a:lnTo>
                  <a:lnTo>
                    <a:pt x="48" y="119"/>
                  </a:lnTo>
                  <a:lnTo>
                    <a:pt x="45" y="116"/>
                  </a:lnTo>
                  <a:lnTo>
                    <a:pt x="45" y="114"/>
                  </a:lnTo>
                  <a:lnTo>
                    <a:pt x="45" y="114"/>
                  </a:lnTo>
                  <a:lnTo>
                    <a:pt x="48" y="114"/>
                  </a:lnTo>
                  <a:lnTo>
                    <a:pt x="43" y="109"/>
                  </a:lnTo>
                  <a:lnTo>
                    <a:pt x="40" y="107"/>
                  </a:lnTo>
                  <a:lnTo>
                    <a:pt x="38" y="102"/>
                  </a:lnTo>
                  <a:lnTo>
                    <a:pt x="43" y="102"/>
                  </a:lnTo>
                  <a:lnTo>
                    <a:pt x="43" y="102"/>
                  </a:lnTo>
                  <a:lnTo>
                    <a:pt x="40" y="95"/>
                  </a:lnTo>
                  <a:lnTo>
                    <a:pt x="38" y="95"/>
                  </a:lnTo>
                  <a:lnTo>
                    <a:pt x="38" y="100"/>
                  </a:lnTo>
                  <a:lnTo>
                    <a:pt x="33" y="97"/>
                  </a:lnTo>
                  <a:lnTo>
                    <a:pt x="31" y="95"/>
                  </a:lnTo>
                  <a:lnTo>
                    <a:pt x="29" y="93"/>
                  </a:lnTo>
                  <a:lnTo>
                    <a:pt x="29" y="90"/>
                  </a:lnTo>
                  <a:lnTo>
                    <a:pt x="29" y="90"/>
                  </a:lnTo>
                  <a:lnTo>
                    <a:pt x="29" y="88"/>
                  </a:lnTo>
                  <a:lnTo>
                    <a:pt x="26" y="90"/>
                  </a:lnTo>
                  <a:lnTo>
                    <a:pt x="24" y="90"/>
                  </a:lnTo>
                  <a:lnTo>
                    <a:pt x="22" y="90"/>
                  </a:lnTo>
                  <a:lnTo>
                    <a:pt x="22" y="88"/>
                  </a:lnTo>
                  <a:lnTo>
                    <a:pt x="19" y="85"/>
                  </a:lnTo>
                  <a:lnTo>
                    <a:pt x="22" y="76"/>
                  </a:lnTo>
                  <a:lnTo>
                    <a:pt x="22" y="74"/>
                  </a:lnTo>
                  <a:lnTo>
                    <a:pt x="19" y="71"/>
                  </a:lnTo>
                  <a:lnTo>
                    <a:pt x="19" y="69"/>
                  </a:lnTo>
                  <a:lnTo>
                    <a:pt x="17" y="64"/>
                  </a:lnTo>
                  <a:lnTo>
                    <a:pt x="17" y="64"/>
                  </a:lnTo>
                  <a:lnTo>
                    <a:pt x="17" y="62"/>
                  </a:lnTo>
                  <a:lnTo>
                    <a:pt x="17" y="59"/>
                  </a:lnTo>
                  <a:lnTo>
                    <a:pt x="14" y="57"/>
                  </a:lnTo>
                  <a:lnTo>
                    <a:pt x="10" y="52"/>
                  </a:lnTo>
                  <a:lnTo>
                    <a:pt x="10" y="50"/>
                  </a:lnTo>
                  <a:lnTo>
                    <a:pt x="10" y="48"/>
                  </a:lnTo>
                  <a:lnTo>
                    <a:pt x="14" y="43"/>
                  </a:lnTo>
                  <a:lnTo>
                    <a:pt x="17" y="40"/>
                  </a:lnTo>
                  <a:lnTo>
                    <a:pt x="17" y="33"/>
                  </a:lnTo>
                  <a:lnTo>
                    <a:pt x="17" y="29"/>
                  </a:lnTo>
                  <a:lnTo>
                    <a:pt x="14" y="24"/>
                  </a:lnTo>
                  <a:lnTo>
                    <a:pt x="14" y="22"/>
                  </a:lnTo>
                  <a:lnTo>
                    <a:pt x="14" y="19"/>
                  </a:lnTo>
                  <a:lnTo>
                    <a:pt x="12" y="17"/>
                  </a:lnTo>
                  <a:lnTo>
                    <a:pt x="7" y="17"/>
                  </a:lnTo>
                  <a:lnTo>
                    <a:pt x="0" y="12"/>
                  </a:lnTo>
                  <a:lnTo>
                    <a:pt x="0" y="7"/>
                  </a:lnTo>
                  <a:lnTo>
                    <a:pt x="0" y="3"/>
                  </a:lnTo>
                  <a:lnTo>
                    <a:pt x="0" y="0"/>
                  </a:lnTo>
                  <a:lnTo>
                    <a:pt x="5" y="0"/>
                  </a:lnTo>
                  <a:lnTo>
                    <a:pt x="7" y="0"/>
                  </a:lnTo>
                  <a:lnTo>
                    <a:pt x="10" y="3"/>
                  </a:lnTo>
                  <a:lnTo>
                    <a:pt x="12" y="5"/>
                  </a:lnTo>
                  <a:lnTo>
                    <a:pt x="17" y="3"/>
                  </a:lnTo>
                  <a:lnTo>
                    <a:pt x="19" y="5"/>
                  </a:lnTo>
                  <a:lnTo>
                    <a:pt x="19" y="5"/>
                  </a:lnTo>
                  <a:lnTo>
                    <a:pt x="19" y="7"/>
                  </a:lnTo>
                  <a:lnTo>
                    <a:pt x="22" y="10"/>
                  </a:lnTo>
                  <a:lnTo>
                    <a:pt x="22" y="10"/>
                  </a:lnTo>
                  <a:lnTo>
                    <a:pt x="24" y="10"/>
                  </a:lnTo>
                  <a:lnTo>
                    <a:pt x="24" y="10"/>
                  </a:lnTo>
                  <a:lnTo>
                    <a:pt x="29" y="10"/>
                  </a:lnTo>
                  <a:lnTo>
                    <a:pt x="38" y="12"/>
                  </a:lnTo>
                  <a:lnTo>
                    <a:pt x="52" y="17"/>
                  </a:lnTo>
                  <a:lnTo>
                    <a:pt x="55" y="17"/>
                  </a:lnTo>
                  <a:lnTo>
                    <a:pt x="55" y="17"/>
                  </a:lnTo>
                  <a:lnTo>
                    <a:pt x="55" y="19"/>
                  </a:lnTo>
                  <a:lnTo>
                    <a:pt x="55" y="19"/>
                  </a:lnTo>
                  <a:lnTo>
                    <a:pt x="55" y="19"/>
                  </a:lnTo>
                  <a:lnTo>
                    <a:pt x="57" y="19"/>
                  </a:lnTo>
                  <a:lnTo>
                    <a:pt x="59" y="17"/>
                  </a:lnTo>
                  <a:lnTo>
                    <a:pt x="62" y="17"/>
                  </a:lnTo>
                  <a:lnTo>
                    <a:pt x="64" y="17"/>
                  </a:lnTo>
                  <a:lnTo>
                    <a:pt x="67" y="19"/>
                  </a:lnTo>
                  <a:lnTo>
                    <a:pt x="69" y="19"/>
                  </a:lnTo>
                  <a:lnTo>
                    <a:pt x="71" y="17"/>
                  </a:lnTo>
                  <a:lnTo>
                    <a:pt x="74" y="14"/>
                  </a:lnTo>
                  <a:lnTo>
                    <a:pt x="78" y="10"/>
                  </a:lnTo>
                  <a:lnTo>
                    <a:pt x="81" y="7"/>
                  </a:lnTo>
                  <a:lnTo>
                    <a:pt x="88" y="5"/>
                  </a:lnTo>
                  <a:lnTo>
                    <a:pt x="93" y="5"/>
                  </a:lnTo>
                  <a:lnTo>
                    <a:pt x="112" y="7"/>
                  </a:lnTo>
                  <a:lnTo>
                    <a:pt x="114" y="10"/>
                  </a:lnTo>
                  <a:lnTo>
                    <a:pt x="114" y="10"/>
                  </a:lnTo>
                  <a:lnTo>
                    <a:pt x="114" y="14"/>
                  </a:lnTo>
                  <a:lnTo>
                    <a:pt x="119" y="22"/>
                  </a:lnTo>
                  <a:lnTo>
                    <a:pt x="119" y="26"/>
                  </a:lnTo>
                  <a:lnTo>
                    <a:pt x="114" y="31"/>
                  </a:lnTo>
                  <a:lnTo>
                    <a:pt x="114" y="33"/>
                  </a:lnTo>
                  <a:lnTo>
                    <a:pt x="114" y="36"/>
                  </a:lnTo>
                  <a:lnTo>
                    <a:pt x="114" y="36"/>
                  </a:lnTo>
                  <a:lnTo>
                    <a:pt x="109" y="36"/>
                  </a:lnTo>
                  <a:lnTo>
                    <a:pt x="107" y="36"/>
                  </a:lnTo>
                  <a:lnTo>
                    <a:pt x="107" y="38"/>
                  </a:lnTo>
                  <a:lnTo>
                    <a:pt x="107" y="43"/>
                  </a:lnTo>
                  <a:lnTo>
                    <a:pt x="109" y="50"/>
                  </a:lnTo>
                  <a:lnTo>
                    <a:pt x="112" y="55"/>
                  </a:lnTo>
                  <a:lnTo>
                    <a:pt x="114" y="62"/>
                  </a:lnTo>
                  <a:lnTo>
                    <a:pt x="126" y="76"/>
                  </a:lnTo>
                  <a:lnTo>
                    <a:pt x="128" y="81"/>
                  </a:lnTo>
                  <a:lnTo>
                    <a:pt x="128" y="85"/>
                  </a:lnTo>
                  <a:lnTo>
                    <a:pt x="128" y="90"/>
                  </a:lnTo>
                  <a:lnTo>
                    <a:pt x="128" y="90"/>
                  </a:lnTo>
                  <a:lnTo>
                    <a:pt x="126" y="93"/>
                  </a:lnTo>
                  <a:lnTo>
                    <a:pt x="126" y="93"/>
                  </a:lnTo>
                  <a:lnTo>
                    <a:pt x="126" y="95"/>
                  </a:lnTo>
                  <a:lnTo>
                    <a:pt x="128" y="95"/>
                  </a:lnTo>
                  <a:lnTo>
                    <a:pt x="131" y="95"/>
                  </a:lnTo>
                  <a:lnTo>
                    <a:pt x="133" y="95"/>
                  </a:lnTo>
                  <a:lnTo>
                    <a:pt x="133" y="95"/>
                  </a:lnTo>
                  <a:lnTo>
                    <a:pt x="135" y="97"/>
                  </a:lnTo>
                  <a:lnTo>
                    <a:pt x="138" y="100"/>
                  </a:lnTo>
                  <a:lnTo>
                    <a:pt x="140" y="97"/>
                  </a:lnTo>
                  <a:lnTo>
                    <a:pt x="140" y="95"/>
                  </a:lnTo>
                  <a:lnTo>
                    <a:pt x="138" y="93"/>
                  </a:lnTo>
                  <a:lnTo>
                    <a:pt x="140" y="90"/>
                  </a:lnTo>
                  <a:lnTo>
                    <a:pt x="142" y="88"/>
                  </a:lnTo>
                  <a:lnTo>
                    <a:pt x="145" y="85"/>
                  </a:lnTo>
                  <a:lnTo>
                    <a:pt x="166" y="85"/>
                  </a:lnTo>
                  <a:lnTo>
                    <a:pt x="187" y="95"/>
                  </a:lnTo>
                  <a:lnTo>
                    <a:pt x="216" y="95"/>
                  </a:lnTo>
                  <a:lnTo>
                    <a:pt x="223" y="97"/>
                  </a:lnTo>
                  <a:lnTo>
                    <a:pt x="228" y="97"/>
                  </a:lnTo>
                  <a:lnTo>
                    <a:pt x="232" y="95"/>
                  </a:lnTo>
                  <a:lnTo>
                    <a:pt x="237" y="95"/>
                  </a:lnTo>
                  <a:lnTo>
                    <a:pt x="244" y="100"/>
                  </a:lnTo>
                  <a:lnTo>
                    <a:pt x="256" y="100"/>
                  </a:lnTo>
                  <a:lnTo>
                    <a:pt x="259" y="100"/>
                  </a:lnTo>
                  <a:lnTo>
                    <a:pt x="263" y="104"/>
                  </a:lnTo>
                  <a:lnTo>
                    <a:pt x="273" y="107"/>
                  </a:lnTo>
                  <a:lnTo>
                    <a:pt x="287" y="116"/>
                  </a:lnTo>
                  <a:lnTo>
                    <a:pt x="292" y="112"/>
                  </a:lnTo>
                  <a:lnTo>
                    <a:pt x="320" y="104"/>
                  </a:lnTo>
                  <a:lnTo>
                    <a:pt x="327" y="102"/>
                  </a:lnTo>
                  <a:lnTo>
                    <a:pt x="332" y="97"/>
                  </a:lnTo>
                  <a:lnTo>
                    <a:pt x="334" y="97"/>
                  </a:lnTo>
                  <a:lnTo>
                    <a:pt x="337" y="95"/>
                  </a:lnTo>
                  <a:lnTo>
                    <a:pt x="341" y="88"/>
                  </a:lnTo>
                  <a:lnTo>
                    <a:pt x="351" y="81"/>
                  </a:lnTo>
                  <a:lnTo>
                    <a:pt x="372" y="76"/>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4"/>
            <p:cNvSpPr>
              <a:spLocks/>
            </p:cNvSpPr>
            <p:nvPr/>
          </p:nvSpPr>
          <p:spPr bwMode="auto">
            <a:xfrm>
              <a:off x="4288" y="1371"/>
              <a:ext cx="460" cy="453"/>
            </a:xfrm>
            <a:custGeom>
              <a:avLst/>
              <a:gdLst>
                <a:gd name="T0" fmla="*/ 109 w 460"/>
                <a:gd name="T1" fmla="*/ 21 h 453"/>
                <a:gd name="T2" fmla="*/ 128 w 460"/>
                <a:gd name="T3" fmla="*/ 17 h 453"/>
                <a:gd name="T4" fmla="*/ 149 w 460"/>
                <a:gd name="T5" fmla="*/ 19 h 453"/>
                <a:gd name="T6" fmla="*/ 197 w 460"/>
                <a:gd name="T7" fmla="*/ 40 h 453"/>
                <a:gd name="T8" fmla="*/ 204 w 460"/>
                <a:gd name="T9" fmla="*/ 31 h 453"/>
                <a:gd name="T10" fmla="*/ 239 w 460"/>
                <a:gd name="T11" fmla="*/ 38 h 453"/>
                <a:gd name="T12" fmla="*/ 270 w 460"/>
                <a:gd name="T13" fmla="*/ 50 h 453"/>
                <a:gd name="T14" fmla="*/ 280 w 460"/>
                <a:gd name="T15" fmla="*/ 66 h 453"/>
                <a:gd name="T16" fmla="*/ 291 w 460"/>
                <a:gd name="T17" fmla="*/ 90 h 453"/>
                <a:gd name="T18" fmla="*/ 299 w 460"/>
                <a:gd name="T19" fmla="*/ 102 h 453"/>
                <a:gd name="T20" fmla="*/ 313 w 460"/>
                <a:gd name="T21" fmla="*/ 116 h 453"/>
                <a:gd name="T22" fmla="*/ 332 w 460"/>
                <a:gd name="T23" fmla="*/ 104 h 453"/>
                <a:gd name="T24" fmla="*/ 363 w 460"/>
                <a:gd name="T25" fmla="*/ 123 h 453"/>
                <a:gd name="T26" fmla="*/ 391 w 460"/>
                <a:gd name="T27" fmla="*/ 126 h 453"/>
                <a:gd name="T28" fmla="*/ 410 w 460"/>
                <a:gd name="T29" fmla="*/ 116 h 453"/>
                <a:gd name="T30" fmla="*/ 431 w 460"/>
                <a:gd name="T31" fmla="*/ 121 h 453"/>
                <a:gd name="T32" fmla="*/ 455 w 460"/>
                <a:gd name="T33" fmla="*/ 142 h 453"/>
                <a:gd name="T34" fmla="*/ 443 w 460"/>
                <a:gd name="T35" fmla="*/ 171 h 453"/>
                <a:gd name="T36" fmla="*/ 403 w 460"/>
                <a:gd name="T37" fmla="*/ 168 h 453"/>
                <a:gd name="T38" fmla="*/ 374 w 460"/>
                <a:gd name="T39" fmla="*/ 152 h 453"/>
                <a:gd name="T40" fmla="*/ 365 w 460"/>
                <a:gd name="T41" fmla="*/ 147 h 453"/>
                <a:gd name="T42" fmla="*/ 358 w 460"/>
                <a:gd name="T43" fmla="*/ 161 h 453"/>
                <a:gd name="T44" fmla="*/ 348 w 460"/>
                <a:gd name="T45" fmla="*/ 182 h 453"/>
                <a:gd name="T46" fmla="*/ 365 w 460"/>
                <a:gd name="T47" fmla="*/ 201 h 453"/>
                <a:gd name="T48" fmla="*/ 377 w 460"/>
                <a:gd name="T49" fmla="*/ 204 h 453"/>
                <a:gd name="T50" fmla="*/ 386 w 460"/>
                <a:gd name="T51" fmla="*/ 194 h 453"/>
                <a:gd name="T52" fmla="*/ 403 w 460"/>
                <a:gd name="T53" fmla="*/ 216 h 453"/>
                <a:gd name="T54" fmla="*/ 396 w 460"/>
                <a:gd name="T55" fmla="*/ 239 h 453"/>
                <a:gd name="T56" fmla="*/ 393 w 460"/>
                <a:gd name="T57" fmla="*/ 265 h 453"/>
                <a:gd name="T58" fmla="*/ 374 w 460"/>
                <a:gd name="T59" fmla="*/ 284 h 453"/>
                <a:gd name="T60" fmla="*/ 370 w 460"/>
                <a:gd name="T61" fmla="*/ 322 h 453"/>
                <a:gd name="T62" fmla="*/ 365 w 460"/>
                <a:gd name="T63" fmla="*/ 370 h 453"/>
                <a:gd name="T64" fmla="*/ 351 w 460"/>
                <a:gd name="T65" fmla="*/ 408 h 453"/>
                <a:gd name="T66" fmla="*/ 336 w 460"/>
                <a:gd name="T67" fmla="*/ 441 h 453"/>
                <a:gd name="T68" fmla="*/ 308 w 460"/>
                <a:gd name="T69" fmla="*/ 438 h 453"/>
                <a:gd name="T70" fmla="*/ 284 w 460"/>
                <a:gd name="T71" fmla="*/ 424 h 453"/>
                <a:gd name="T72" fmla="*/ 254 w 460"/>
                <a:gd name="T73" fmla="*/ 422 h 453"/>
                <a:gd name="T74" fmla="*/ 216 w 460"/>
                <a:gd name="T75" fmla="*/ 419 h 453"/>
                <a:gd name="T76" fmla="*/ 197 w 460"/>
                <a:gd name="T77" fmla="*/ 408 h 453"/>
                <a:gd name="T78" fmla="*/ 178 w 460"/>
                <a:gd name="T79" fmla="*/ 419 h 453"/>
                <a:gd name="T80" fmla="*/ 168 w 460"/>
                <a:gd name="T81" fmla="*/ 424 h 453"/>
                <a:gd name="T82" fmla="*/ 149 w 460"/>
                <a:gd name="T83" fmla="*/ 408 h 453"/>
                <a:gd name="T84" fmla="*/ 130 w 460"/>
                <a:gd name="T85" fmla="*/ 386 h 453"/>
                <a:gd name="T86" fmla="*/ 133 w 460"/>
                <a:gd name="T87" fmla="*/ 365 h 453"/>
                <a:gd name="T88" fmla="*/ 126 w 460"/>
                <a:gd name="T89" fmla="*/ 346 h 453"/>
                <a:gd name="T90" fmla="*/ 116 w 460"/>
                <a:gd name="T91" fmla="*/ 336 h 453"/>
                <a:gd name="T92" fmla="*/ 95 w 460"/>
                <a:gd name="T93" fmla="*/ 322 h 453"/>
                <a:gd name="T94" fmla="*/ 88 w 460"/>
                <a:gd name="T95" fmla="*/ 310 h 453"/>
                <a:gd name="T96" fmla="*/ 64 w 460"/>
                <a:gd name="T97" fmla="*/ 280 h 453"/>
                <a:gd name="T98" fmla="*/ 17 w 460"/>
                <a:gd name="T99" fmla="*/ 235 h 453"/>
                <a:gd name="T100" fmla="*/ 2 w 460"/>
                <a:gd name="T101" fmla="*/ 201 h 453"/>
                <a:gd name="T102" fmla="*/ 9 w 460"/>
                <a:gd name="T103" fmla="*/ 175 h 453"/>
                <a:gd name="T104" fmla="*/ 19 w 460"/>
                <a:gd name="T105" fmla="*/ 159 h 453"/>
                <a:gd name="T106" fmla="*/ 14 w 460"/>
                <a:gd name="T107" fmla="*/ 147 h 453"/>
                <a:gd name="T108" fmla="*/ 12 w 460"/>
                <a:gd name="T109" fmla="*/ 95 h 453"/>
                <a:gd name="T110" fmla="*/ 24 w 460"/>
                <a:gd name="T111" fmla="*/ 71 h 453"/>
                <a:gd name="T112" fmla="*/ 33 w 460"/>
                <a:gd name="T113" fmla="*/ 36 h 453"/>
                <a:gd name="T114" fmla="*/ 33 w 460"/>
                <a:gd name="T115" fmla="*/ 17 h 453"/>
                <a:gd name="T116" fmla="*/ 47 w 460"/>
                <a:gd name="T117" fmla="*/ 12 h 453"/>
                <a:gd name="T118" fmla="*/ 66 w 460"/>
                <a:gd name="T119" fmla="*/ 14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0" h="453">
                  <a:moveTo>
                    <a:pt x="92" y="17"/>
                  </a:moveTo>
                  <a:lnTo>
                    <a:pt x="92" y="19"/>
                  </a:lnTo>
                  <a:lnTo>
                    <a:pt x="92" y="21"/>
                  </a:lnTo>
                  <a:lnTo>
                    <a:pt x="92" y="24"/>
                  </a:lnTo>
                  <a:lnTo>
                    <a:pt x="92" y="26"/>
                  </a:lnTo>
                  <a:lnTo>
                    <a:pt x="92" y="28"/>
                  </a:lnTo>
                  <a:lnTo>
                    <a:pt x="97" y="28"/>
                  </a:lnTo>
                  <a:lnTo>
                    <a:pt x="102" y="26"/>
                  </a:lnTo>
                  <a:lnTo>
                    <a:pt x="104" y="24"/>
                  </a:lnTo>
                  <a:lnTo>
                    <a:pt x="109" y="21"/>
                  </a:lnTo>
                  <a:lnTo>
                    <a:pt x="114" y="24"/>
                  </a:lnTo>
                  <a:lnTo>
                    <a:pt x="114" y="24"/>
                  </a:lnTo>
                  <a:lnTo>
                    <a:pt x="116" y="24"/>
                  </a:lnTo>
                  <a:lnTo>
                    <a:pt x="116" y="24"/>
                  </a:lnTo>
                  <a:lnTo>
                    <a:pt x="118" y="24"/>
                  </a:lnTo>
                  <a:lnTo>
                    <a:pt x="118" y="21"/>
                  </a:lnTo>
                  <a:lnTo>
                    <a:pt x="121" y="19"/>
                  </a:lnTo>
                  <a:lnTo>
                    <a:pt x="121" y="19"/>
                  </a:lnTo>
                  <a:lnTo>
                    <a:pt x="123" y="17"/>
                  </a:lnTo>
                  <a:lnTo>
                    <a:pt x="128" y="17"/>
                  </a:lnTo>
                  <a:lnTo>
                    <a:pt x="133" y="19"/>
                  </a:lnTo>
                  <a:lnTo>
                    <a:pt x="135" y="19"/>
                  </a:lnTo>
                  <a:lnTo>
                    <a:pt x="137" y="19"/>
                  </a:lnTo>
                  <a:lnTo>
                    <a:pt x="137" y="19"/>
                  </a:lnTo>
                  <a:lnTo>
                    <a:pt x="140" y="17"/>
                  </a:lnTo>
                  <a:lnTo>
                    <a:pt x="140" y="17"/>
                  </a:lnTo>
                  <a:lnTo>
                    <a:pt x="142" y="14"/>
                  </a:lnTo>
                  <a:lnTo>
                    <a:pt x="142" y="14"/>
                  </a:lnTo>
                  <a:lnTo>
                    <a:pt x="147" y="17"/>
                  </a:lnTo>
                  <a:lnTo>
                    <a:pt x="149" y="19"/>
                  </a:lnTo>
                  <a:lnTo>
                    <a:pt x="149" y="19"/>
                  </a:lnTo>
                  <a:lnTo>
                    <a:pt x="154" y="26"/>
                  </a:lnTo>
                  <a:lnTo>
                    <a:pt x="156" y="28"/>
                  </a:lnTo>
                  <a:lnTo>
                    <a:pt x="161" y="31"/>
                  </a:lnTo>
                  <a:lnTo>
                    <a:pt x="171" y="33"/>
                  </a:lnTo>
                  <a:lnTo>
                    <a:pt x="175" y="36"/>
                  </a:lnTo>
                  <a:lnTo>
                    <a:pt x="178" y="43"/>
                  </a:lnTo>
                  <a:lnTo>
                    <a:pt x="180" y="43"/>
                  </a:lnTo>
                  <a:lnTo>
                    <a:pt x="194" y="40"/>
                  </a:lnTo>
                  <a:lnTo>
                    <a:pt x="197" y="40"/>
                  </a:lnTo>
                  <a:lnTo>
                    <a:pt x="197" y="40"/>
                  </a:lnTo>
                  <a:lnTo>
                    <a:pt x="199" y="38"/>
                  </a:lnTo>
                  <a:lnTo>
                    <a:pt x="199" y="38"/>
                  </a:lnTo>
                  <a:lnTo>
                    <a:pt x="201" y="38"/>
                  </a:lnTo>
                  <a:lnTo>
                    <a:pt x="201" y="38"/>
                  </a:lnTo>
                  <a:lnTo>
                    <a:pt x="201" y="36"/>
                  </a:lnTo>
                  <a:lnTo>
                    <a:pt x="201" y="33"/>
                  </a:lnTo>
                  <a:lnTo>
                    <a:pt x="201" y="33"/>
                  </a:lnTo>
                  <a:lnTo>
                    <a:pt x="201" y="33"/>
                  </a:lnTo>
                  <a:lnTo>
                    <a:pt x="204" y="31"/>
                  </a:lnTo>
                  <a:lnTo>
                    <a:pt x="208" y="31"/>
                  </a:lnTo>
                  <a:lnTo>
                    <a:pt x="208" y="31"/>
                  </a:lnTo>
                  <a:lnTo>
                    <a:pt x="206" y="28"/>
                  </a:lnTo>
                  <a:lnTo>
                    <a:pt x="206" y="28"/>
                  </a:lnTo>
                  <a:lnTo>
                    <a:pt x="216" y="28"/>
                  </a:lnTo>
                  <a:lnTo>
                    <a:pt x="220" y="28"/>
                  </a:lnTo>
                  <a:lnTo>
                    <a:pt x="225" y="31"/>
                  </a:lnTo>
                  <a:lnTo>
                    <a:pt x="225" y="31"/>
                  </a:lnTo>
                  <a:lnTo>
                    <a:pt x="235" y="36"/>
                  </a:lnTo>
                  <a:lnTo>
                    <a:pt x="239" y="38"/>
                  </a:lnTo>
                  <a:lnTo>
                    <a:pt x="242" y="40"/>
                  </a:lnTo>
                  <a:lnTo>
                    <a:pt x="242" y="40"/>
                  </a:lnTo>
                  <a:lnTo>
                    <a:pt x="244" y="40"/>
                  </a:lnTo>
                  <a:lnTo>
                    <a:pt x="244" y="38"/>
                  </a:lnTo>
                  <a:lnTo>
                    <a:pt x="249" y="38"/>
                  </a:lnTo>
                  <a:lnTo>
                    <a:pt x="249" y="36"/>
                  </a:lnTo>
                  <a:lnTo>
                    <a:pt x="251" y="36"/>
                  </a:lnTo>
                  <a:lnTo>
                    <a:pt x="265" y="45"/>
                  </a:lnTo>
                  <a:lnTo>
                    <a:pt x="270" y="47"/>
                  </a:lnTo>
                  <a:lnTo>
                    <a:pt x="270" y="50"/>
                  </a:lnTo>
                  <a:lnTo>
                    <a:pt x="270" y="52"/>
                  </a:lnTo>
                  <a:lnTo>
                    <a:pt x="270" y="52"/>
                  </a:lnTo>
                  <a:lnTo>
                    <a:pt x="270" y="52"/>
                  </a:lnTo>
                  <a:lnTo>
                    <a:pt x="270" y="52"/>
                  </a:lnTo>
                  <a:lnTo>
                    <a:pt x="270" y="52"/>
                  </a:lnTo>
                  <a:lnTo>
                    <a:pt x="272" y="54"/>
                  </a:lnTo>
                  <a:lnTo>
                    <a:pt x="280" y="64"/>
                  </a:lnTo>
                  <a:lnTo>
                    <a:pt x="280" y="64"/>
                  </a:lnTo>
                  <a:lnTo>
                    <a:pt x="280" y="64"/>
                  </a:lnTo>
                  <a:lnTo>
                    <a:pt x="280" y="66"/>
                  </a:lnTo>
                  <a:lnTo>
                    <a:pt x="277" y="66"/>
                  </a:lnTo>
                  <a:lnTo>
                    <a:pt x="275" y="69"/>
                  </a:lnTo>
                  <a:lnTo>
                    <a:pt x="275" y="69"/>
                  </a:lnTo>
                  <a:lnTo>
                    <a:pt x="277" y="73"/>
                  </a:lnTo>
                  <a:lnTo>
                    <a:pt x="280" y="76"/>
                  </a:lnTo>
                  <a:lnTo>
                    <a:pt x="291" y="88"/>
                  </a:lnTo>
                  <a:lnTo>
                    <a:pt x="291" y="88"/>
                  </a:lnTo>
                  <a:lnTo>
                    <a:pt x="291" y="88"/>
                  </a:lnTo>
                  <a:lnTo>
                    <a:pt x="291" y="90"/>
                  </a:lnTo>
                  <a:lnTo>
                    <a:pt x="291" y="90"/>
                  </a:lnTo>
                  <a:lnTo>
                    <a:pt x="291" y="90"/>
                  </a:lnTo>
                  <a:lnTo>
                    <a:pt x="291" y="92"/>
                  </a:lnTo>
                  <a:lnTo>
                    <a:pt x="294" y="92"/>
                  </a:lnTo>
                  <a:lnTo>
                    <a:pt x="294" y="92"/>
                  </a:lnTo>
                  <a:lnTo>
                    <a:pt x="296" y="97"/>
                  </a:lnTo>
                  <a:lnTo>
                    <a:pt x="296" y="100"/>
                  </a:lnTo>
                  <a:lnTo>
                    <a:pt x="296" y="100"/>
                  </a:lnTo>
                  <a:lnTo>
                    <a:pt x="296" y="102"/>
                  </a:lnTo>
                  <a:lnTo>
                    <a:pt x="299" y="102"/>
                  </a:lnTo>
                  <a:lnTo>
                    <a:pt x="299" y="102"/>
                  </a:lnTo>
                  <a:lnTo>
                    <a:pt x="301" y="102"/>
                  </a:lnTo>
                  <a:lnTo>
                    <a:pt x="301" y="102"/>
                  </a:lnTo>
                  <a:lnTo>
                    <a:pt x="303" y="104"/>
                  </a:lnTo>
                  <a:lnTo>
                    <a:pt x="303" y="104"/>
                  </a:lnTo>
                  <a:lnTo>
                    <a:pt x="301" y="109"/>
                  </a:lnTo>
                  <a:lnTo>
                    <a:pt x="301" y="111"/>
                  </a:lnTo>
                  <a:lnTo>
                    <a:pt x="301" y="111"/>
                  </a:lnTo>
                  <a:lnTo>
                    <a:pt x="303" y="116"/>
                  </a:lnTo>
                  <a:lnTo>
                    <a:pt x="306" y="116"/>
                  </a:lnTo>
                  <a:lnTo>
                    <a:pt x="313" y="116"/>
                  </a:lnTo>
                  <a:lnTo>
                    <a:pt x="320" y="118"/>
                  </a:lnTo>
                  <a:lnTo>
                    <a:pt x="322" y="118"/>
                  </a:lnTo>
                  <a:lnTo>
                    <a:pt x="325" y="114"/>
                  </a:lnTo>
                  <a:lnTo>
                    <a:pt x="325" y="114"/>
                  </a:lnTo>
                  <a:lnTo>
                    <a:pt x="325" y="109"/>
                  </a:lnTo>
                  <a:lnTo>
                    <a:pt x="322" y="107"/>
                  </a:lnTo>
                  <a:lnTo>
                    <a:pt x="322" y="107"/>
                  </a:lnTo>
                  <a:lnTo>
                    <a:pt x="322" y="102"/>
                  </a:lnTo>
                  <a:lnTo>
                    <a:pt x="325" y="102"/>
                  </a:lnTo>
                  <a:lnTo>
                    <a:pt x="332" y="104"/>
                  </a:lnTo>
                  <a:lnTo>
                    <a:pt x="336" y="102"/>
                  </a:lnTo>
                  <a:lnTo>
                    <a:pt x="339" y="104"/>
                  </a:lnTo>
                  <a:lnTo>
                    <a:pt x="348" y="109"/>
                  </a:lnTo>
                  <a:lnTo>
                    <a:pt x="353" y="109"/>
                  </a:lnTo>
                  <a:lnTo>
                    <a:pt x="353" y="118"/>
                  </a:lnTo>
                  <a:lnTo>
                    <a:pt x="353" y="118"/>
                  </a:lnTo>
                  <a:lnTo>
                    <a:pt x="355" y="126"/>
                  </a:lnTo>
                  <a:lnTo>
                    <a:pt x="358" y="128"/>
                  </a:lnTo>
                  <a:lnTo>
                    <a:pt x="363" y="126"/>
                  </a:lnTo>
                  <a:lnTo>
                    <a:pt x="363" y="123"/>
                  </a:lnTo>
                  <a:lnTo>
                    <a:pt x="363" y="123"/>
                  </a:lnTo>
                  <a:lnTo>
                    <a:pt x="363" y="123"/>
                  </a:lnTo>
                  <a:lnTo>
                    <a:pt x="363" y="121"/>
                  </a:lnTo>
                  <a:lnTo>
                    <a:pt x="363" y="121"/>
                  </a:lnTo>
                  <a:lnTo>
                    <a:pt x="365" y="118"/>
                  </a:lnTo>
                  <a:lnTo>
                    <a:pt x="365" y="118"/>
                  </a:lnTo>
                  <a:lnTo>
                    <a:pt x="372" y="123"/>
                  </a:lnTo>
                  <a:lnTo>
                    <a:pt x="374" y="126"/>
                  </a:lnTo>
                  <a:lnTo>
                    <a:pt x="377" y="126"/>
                  </a:lnTo>
                  <a:lnTo>
                    <a:pt x="391" y="126"/>
                  </a:lnTo>
                  <a:lnTo>
                    <a:pt x="396" y="128"/>
                  </a:lnTo>
                  <a:lnTo>
                    <a:pt x="398" y="128"/>
                  </a:lnTo>
                  <a:lnTo>
                    <a:pt x="398" y="128"/>
                  </a:lnTo>
                  <a:lnTo>
                    <a:pt x="400" y="123"/>
                  </a:lnTo>
                  <a:lnTo>
                    <a:pt x="400" y="123"/>
                  </a:lnTo>
                  <a:lnTo>
                    <a:pt x="403" y="123"/>
                  </a:lnTo>
                  <a:lnTo>
                    <a:pt x="405" y="123"/>
                  </a:lnTo>
                  <a:lnTo>
                    <a:pt x="408" y="121"/>
                  </a:lnTo>
                  <a:lnTo>
                    <a:pt x="408" y="121"/>
                  </a:lnTo>
                  <a:lnTo>
                    <a:pt x="410" y="116"/>
                  </a:lnTo>
                  <a:lnTo>
                    <a:pt x="410" y="116"/>
                  </a:lnTo>
                  <a:lnTo>
                    <a:pt x="412" y="114"/>
                  </a:lnTo>
                  <a:lnTo>
                    <a:pt x="417" y="111"/>
                  </a:lnTo>
                  <a:lnTo>
                    <a:pt x="419" y="114"/>
                  </a:lnTo>
                  <a:lnTo>
                    <a:pt x="419" y="116"/>
                  </a:lnTo>
                  <a:lnTo>
                    <a:pt x="429" y="116"/>
                  </a:lnTo>
                  <a:lnTo>
                    <a:pt x="431" y="116"/>
                  </a:lnTo>
                  <a:lnTo>
                    <a:pt x="431" y="121"/>
                  </a:lnTo>
                  <a:lnTo>
                    <a:pt x="431" y="121"/>
                  </a:lnTo>
                  <a:lnTo>
                    <a:pt x="431" y="121"/>
                  </a:lnTo>
                  <a:lnTo>
                    <a:pt x="431" y="123"/>
                  </a:lnTo>
                  <a:lnTo>
                    <a:pt x="429" y="123"/>
                  </a:lnTo>
                  <a:lnTo>
                    <a:pt x="429" y="123"/>
                  </a:lnTo>
                  <a:lnTo>
                    <a:pt x="431" y="126"/>
                  </a:lnTo>
                  <a:lnTo>
                    <a:pt x="436" y="133"/>
                  </a:lnTo>
                  <a:lnTo>
                    <a:pt x="438" y="135"/>
                  </a:lnTo>
                  <a:lnTo>
                    <a:pt x="443" y="137"/>
                  </a:lnTo>
                  <a:lnTo>
                    <a:pt x="450" y="137"/>
                  </a:lnTo>
                  <a:lnTo>
                    <a:pt x="453" y="140"/>
                  </a:lnTo>
                  <a:lnTo>
                    <a:pt x="455" y="142"/>
                  </a:lnTo>
                  <a:lnTo>
                    <a:pt x="455" y="145"/>
                  </a:lnTo>
                  <a:lnTo>
                    <a:pt x="457" y="147"/>
                  </a:lnTo>
                  <a:lnTo>
                    <a:pt x="460" y="147"/>
                  </a:lnTo>
                  <a:lnTo>
                    <a:pt x="453" y="156"/>
                  </a:lnTo>
                  <a:lnTo>
                    <a:pt x="450" y="166"/>
                  </a:lnTo>
                  <a:lnTo>
                    <a:pt x="448" y="168"/>
                  </a:lnTo>
                  <a:lnTo>
                    <a:pt x="448" y="171"/>
                  </a:lnTo>
                  <a:lnTo>
                    <a:pt x="445" y="171"/>
                  </a:lnTo>
                  <a:lnTo>
                    <a:pt x="443" y="171"/>
                  </a:lnTo>
                  <a:lnTo>
                    <a:pt x="443" y="171"/>
                  </a:lnTo>
                  <a:lnTo>
                    <a:pt x="441" y="171"/>
                  </a:lnTo>
                  <a:lnTo>
                    <a:pt x="436" y="168"/>
                  </a:lnTo>
                  <a:lnTo>
                    <a:pt x="436" y="166"/>
                  </a:lnTo>
                  <a:lnTo>
                    <a:pt x="434" y="166"/>
                  </a:lnTo>
                  <a:lnTo>
                    <a:pt x="431" y="166"/>
                  </a:lnTo>
                  <a:lnTo>
                    <a:pt x="415" y="171"/>
                  </a:lnTo>
                  <a:lnTo>
                    <a:pt x="408" y="171"/>
                  </a:lnTo>
                  <a:lnTo>
                    <a:pt x="405" y="168"/>
                  </a:lnTo>
                  <a:lnTo>
                    <a:pt x="403" y="168"/>
                  </a:lnTo>
                  <a:lnTo>
                    <a:pt x="403" y="168"/>
                  </a:lnTo>
                  <a:lnTo>
                    <a:pt x="400" y="166"/>
                  </a:lnTo>
                  <a:lnTo>
                    <a:pt x="400" y="163"/>
                  </a:lnTo>
                  <a:lnTo>
                    <a:pt x="400" y="163"/>
                  </a:lnTo>
                  <a:lnTo>
                    <a:pt x="398" y="161"/>
                  </a:lnTo>
                  <a:lnTo>
                    <a:pt x="398" y="161"/>
                  </a:lnTo>
                  <a:lnTo>
                    <a:pt x="391" y="159"/>
                  </a:lnTo>
                  <a:lnTo>
                    <a:pt x="384" y="156"/>
                  </a:lnTo>
                  <a:lnTo>
                    <a:pt x="377" y="154"/>
                  </a:lnTo>
                  <a:lnTo>
                    <a:pt x="374" y="154"/>
                  </a:lnTo>
                  <a:lnTo>
                    <a:pt x="374" y="152"/>
                  </a:lnTo>
                  <a:lnTo>
                    <a:pt x="374" y="149"/>
                  </a:lnTo>
                  <a:lnTo>
                    <a:pt x="372" y="142"/>
                  </a:lnTo>
                  <a:lnTo>
                    <a:pt x="372" y="142"/>
                  </a:lnTo>
                  <a:lnTo>
                    <a:pt x="370" y="140"/>
                  </a:lnTo>
                  <a:lnTo>
                    <a:pt x="367" y="140"/>
                  </a:lnTo>
                  <a:lnTo>
                    <a:pt x="365" y="140"/>
                  </a:lnTo>
                  <a:lnTo>
                    <a:pt x="365" y="140"/>
                  </a:lnTo>
                  <a:lnTo>
                    <a:pt x="365" y="142"/>
                  </a:lnTo>
                  <a:lnTo>
                    <a:pt x="365" y="145"/>
                  </a:lnTo>
                  <a:lnTo>
                    <a:pt x="365" y="147"/>
                  </a:lnTo>
                  <a:lnTo>
                    <a:pt x="365" y="149"/>
                  </a:lnTo>
                  <a:lnTo>
                    <a:pt x="363" y="152"/>
                  </a:lnTo>
                  <a:lnTo>
                    <a:pt x="360" y="152"/>
                  </a:lnTo>
                  <a:lnTo>
                    <a:pt x="360" y="156"/>
                  </a:lnTo>
                  <a:lnTo>
                    <a:pt x="358" y="156"/>
                  </a:lnTo>
                  <a:lnTo>
                    <a:pt x="358" y="156"/>
                  </a:lnTo>
                  <a:lnTo>
                    <a:pt x="358" y="159"/>
                  </a:lnTo>
                  <a:lnTo>
                    <a:pt x="358" y="159"/>
                  </a:lnTo>
                  <a:lnTo>
                    <a:pt x="358" y="161"/>
                  </a:lnTo>
                  <a:lnTo>
                    <a:pt x="358" y="161"/>
                  </a:lnTo>
                  <a:lnTo>
                    <a:pt x="358" y="163"/>
                  </a:lnTo>
                  <a:lnTo>
                    <a:pt x="351" y="168"/>
                  </a:lnTo>
                  <a:lnTo>
                    <a:pt x="351" y="171"/>
                  </a:lnTo>
                  <a:lnTo>
                    <a:pt x="348" y="171"/>
                  </a:lnTo>
                  <a:lnTo>
                    <a:pt x="348" y="173"/>
                  </a:lnTo>
                  <a:lnTo>
                    <a:pt x="348" y="175"/>
                  </a:lnTo>
                  <a:lnTo>
                    <a:pt x="348" y="178"/>
                  </a:lnTo>
                  <a:lnTo>
                    <a:pt x="348" y="178"/>
                  </a:lnTo>
                  <a:lnTo>
                    <a:pt x="348" y="180"/>
                  </a:lnTo>
                  <a:lnTo>
                    <a:pt x="348" y="182"/>
                  </a:lnTo>
                  <a:lnTo>
                    <a:pt x="351" y="182"/>
                  </a:lnTo>
                  <a:lnTo>
                    <a:pt x="351" y="185"/>
                  </a:lnTo>
                  <a:lnTo>
                    <a:pt x="353" y="185"/>
                  </a:lnTo>
                  <a:lnTo>
                    <a:pt x="363" y="190"/>
                  </a:lnTo>
                  <a:lnTo>
                    <a:pt x="367" y="192"/>
                  </a:lnTo>
                  <a:lnTo>
                    <a:pt x="367" y="192"/>
                  </a:lnTo>
                  <a:lnTo>
                    <a:pt x="367" y="194"/>
                  </a:lnTo>
                  <a:lnTo>
                    <a:pt x="365" y="197"/>
                  </a:lnTo>
                  <a:lnTo>
                    <a:pt x="365" y="199"/>
                  </a:lnTo>
                  <a:lnTo>
                    <a:pt x="365" y="201"/>
                  </a:lnTo>
                  <a:lnTo>
                    <a:pt x="365" y="201"/>
                  </a:lnTo>
                  <a:lnTo>
                    <a:pt x="365" y="201"/>
                  </a:lnTo>
                  <a:lnTo>
                    <a:pt x="367" y="204"/>
                  </a:lnTo>
                  <a:lnTo>
                    <a:pt x="367" y="206"/>
                  </a:lnTo>
                  <a:lnTo>
                    <a:pt x="370" y="209"/>
                  </a:lnTo>
                  <a:lnTo>
                    <a:pt x="370" y="209"/>
                  </a:lnTo>
                  <a:lnTo>
                    <a:pt x="372" y="209"/>
                  </a:lnTo>
                  <a:lnTo>
                    <a:pt x="372" y="209"/>
                  </a:lnTo>
                  <a:lnTo>
                    <a:pt x="374" y="206"/>
                  </a:lnTo>
                  <a:lnTo>
                    <a:pt x="377" y="204"/>
                  </a:lnTo>
                  <a:lnTo>
                    <a:pt x="377" y="201"/>
                  </a:lnTo>
                  <a:lnTo>
                    <a:pt x="379" y="201"/>
                  </a:lnTo>
                  <a:lnTo>
                    <a:pt x="382" y="201"/>
                  </a:lnTo>
                  <a:lnTo>
                    <a:pt x="382" y="201"/>
                  </a:lnTo>
                  <a:lnTo>
                    <a:pt x="384" y="199"/>
                  </a:lnTo>
                  <a:lnTo>
                    <a:pt x="384" y="197"/>
                  </a:lnTo>
                  <a:lnTo>
                    <a:pt x="384" y="194"/>
                  </a:lnTo>
                  <a:lnTo>
                    <a:pt x="384" y="194"/>
                  </a:lnTo>
                  <a:lnTo>
                    <a:pt x="386" y="192"/>
                  </a:lnTo>
                  <a:lnTo>
                    <a:pt x="386" y="194"/>
                  </a:lnTo>
                  <a:lnTo>
                    <a:pt x="386" y="194"/>
                  </a:lnTo>
                  <a:lnTo>
                    <a:pt x="386" y="197"/>
                  </a:lnTo>
                  <a:lnTo>
                    <a:pt x="386" y="197"/>
                  </a:lnTo>
                  <a:lnTo>
                    <a:pt x="386" y="199"/>
                  </a:lnTo>
                  <a:lnTo>
                    <a:pt x="389" y="199"/>
                  </a:lnTo>
                  <a:lnTo>
                    <a:pt x="391" y="201"/>
                  </a:lnTo>
                  <a:lnTo>
                    <a:pt x="393" y="201"/>
                  </a:lnTo>
                  <a:lnTo>
                    <a:pt x="403" y="213"/>
                  </a:lnTo>
                  <a:lnTo>
                    <a:pt x="403" y="213"/>
                  </a:lnTo>
                  <a:lnTo>
                    <a:pt x="403" y="216"/>
                  </a:lnTo>
                  <a:lnTo>
                    <a:pt x="405" y="216"/>
                  </a:lnTo>
                  <a:lnTo>
                    <a:pt x="405" y="218"/>
                  </a:lnTo>
                  <a:lnTo>
                    <a:pt x="405" y="218"/>
                  </a:lnTo>
                  <a:lnTo>
                    <a:pt x="405" y="220"/>
                  </a:lnTo>
                  <a:lnTo>
                    <a:pt x="403" y="220"/>
                  </a:lnTo>
                  <a:lnTo>
                    <a:pt x="400" y="230"/>
                  </a:lnTo>
                  <a:lnTo>
                    <a:pt x="396" y="232"/>
                  </a:lnTo>
                  <a:lnTo>
                    <a:pt x="396" y="235"/>
                  </a:lnTo>
                  <a:lnTo>
                    <a:pt x="396" y="237"/>
                  </a:lnTo>
                  <a:lnTo>
                    <a:pt x="396" y="239"/>
                  </a:lnTo>
                  <a:lnTo>
                    <a:pt x="398" y="239"/>
                  </a:lnTo>
                  <a:lnTo>
                    <a:pt x="398" y="242"/>
                  </a:lnTo>
                  <a:lnTo>
                    <a:pt x="400" y="242"/>
                  </a:lnTo>
                  <a:lnTo>
                    <a:pt x="400" y="244"/>
                  </a:lnTo>
                  <a:lnTo>
                    <a:pt x="400" y="246"/>
                  </a:lnTo>
                  <a:lnTo>
                    <a:pt x="398" y="251"/>
                  </a:lnTo>
                  <a:lnTo>
                    <a:pt x="398" y="258"/>
                  </a:lnTo>
                  <a:lnTo>
                    <a:pt x="396" y="261"/>
                  </a:lnTo>
                  <a:lnTo>
                    <a:pt x="396" y="263"/>
                  </a:lnTo>
                  <a:lnTo>
                    <a:pt x="393" y="265"/>
                  </a:lnTo>
                  <a:lnTo>
                    <a:pt x="386" y="268"/>
                  </a:lnTo>
                  <a:lnTo>
                    <a:pt x="386" y="270"/>
                  </a:lnTo>
                  <a:lnTo>
                    <a:pt x="384" y="272"/>
                  </a:lnTo>
                  <a:lnTo>
                    <a:pt x="384" y="275"/>
                  </a:lnTo>
                  <a:lnTo>
                    <a:pt x="367" y="275"/>
                  </a:lnTo>
                  <a:lnTo>
                    <a:pt x="365" y="277"/>
                  </a:lnTo>
                  <a:lnTo>
                    <a:pt x="374" y="282"/>
                  </a:lnTo>
                  <a:lnTo>
                    <a:pt x="377" y="282"/>
                  </a:lnTo>
                  <a:lnTo>
                    <a:pt x="374" y="282"/>
                  </a:lnTo>
                  <a:lnTo>
                    <a:pt x="374" y="284"/>
                  </a:lnTo>
                  <a:lnTo>
                    <a:pt x="372" y="287"/>
                  </a:lnTo>
                  <a:lnTo>
                    <a:pt x="372" y="296"/>
                  </a:lnTo>
                  <a:lnTo>
                    <a:pt x="372" y="308"/>
                  </a:lnTo>
                  <a:lnTo>
                    <a:pt x="372" y="310"/>
                  </a:lnTo>
                  <a:lnTo>
                    <a:pt x="370" y="313"/>
                  </a:lnTo>
                  <a:lnTo>
                    <a:pt x="370" y="318"/>
                  </a:lnTo>
                  <a:lnTo>
                    <a:pt x="370" y="320"/>
                  </a:lnTo>
                  <a:lnTo>
                    <a:pt x="370" y="320"/>
                  </a:lnTo>
                  <a:lnTo>
                    <a:pt x="370" y="322"/>
                  </a:lnTo>
                  <a:lnTo>
                    <a:pt x="370" y="322"/>
                  </a:lnTo>
                  <a:lnTo>
                    <a:pt x="372" y="325"/>
                  </a:lnTo>
                  <a:lnTo>
                    <a:pt x="374" y="325"/>
                  </a:lnTo>
                  <a:lnTo>
                    <a:pt x="374" y="325"/>
                  </a:lnTo>
                  <a:lnTo>
                    <a:pt x="382" y="325"/>
                  </a:lnTo>
                  <a:lnTo>
                    <a:pt x="384" y="325"/>
                  </a:lnTo>
                  <a:lnTo>
                    <a:pt x="386" y="327"/>
                  </a:lnTo>
                  <a:lnTo>
                    <a:pt x="386" y="329"/>
                  </a:lnTo>
                  <a:lnTo>
                    <a:pt x="386" y="332"/>
                  </a:lnTo>
                  <a:lnTo>
                    <a:pt x="365" y="367"/>
                  </a:lnTo>
                  <a:lnTo>
                    <a:pt x="365" y="370"/>
                  </a:lnTo>
                  <a:lnTo>
                    <a:pt x="363" y="372"/>
                  </a:lnTo>
                  <a:lnTo>
                    <a:pt x="365" y="372"/>
                  </a:lnTo>
                  <a:lnTo>
                    <a:pt x="365" y="374"/>
                  </a:lnTo>
                  <a:lnTo>
                    <a:pt x="365" y="377"/>
                  </a:lnTo>
                  <a:lnTo>
                    <a:pt x="365" y="379"/>
                  </a:lnTo>
                  <a:lnTo>
                    <a:pt x="365" y="381"/>
                  </a:lnTo>
                  <a:lnTo>
                    <a:pt x="360" y="386"/>
                  </a:lnTo>
                  <a:lnTo>
                    <a:pt x="355" y="398"/>
                  </a:lnTo>
                  <a:lnTo>
                    <a:pt x="353" y="405"/>
                  </a:lnTo>
                  <a:lnTo>
                    <a:pt x="351" y="408"/>
                  </a:lnTo>
                  <a:lnTo>
                    <a:pt x="344" y="415"/>
                  </a:lnTo>
                  <a:lnTo>
                    <a:pt x="344" y="419"/>
                  </a:lnTo>
                  <a:lnTo>
                    <a:pt x="344" y="419"/>
                  </a:lnTo>
                  <a:lnTo>
                    <a:pt x="341" y="424"/>
                  </a:lnTo>
                  <a:lnTo>
                    <a:pt x="341" y="426"/>
                  </a:lnTo>
                  <a:lnTo>
                    <a:pt x="341" y="429"/>
                  </a:lnTo>
                  <a:lnTo>
                    <a:pt x="341" y="431"/>
                  </a:lnTo>
                  <a:lnTo>
                    <a:pt x="336" y="436"/>
                  </a:lnTo>
                  <a:lnTo>
                    <a:pt x="336" y="438"/>
                  </a:lnTo>
                  <a:lnTo>
                    <a:pt x="336" y="441"/>
                  </a:lnTo>
                  <a:lnTo>
                    <a:pt x="339" y="443"/>
                  </a:lnTo>
                  <a:lnTo>
                    <a:pt x="339" y="443"/>
                  </a:lnTo>
                  <a:lnTo>
                    <a:pt x="339" y="445"/>
                  </a:lnTo>
                  <a:lnTo>
                    <a:pt x="336" y="448"/>
                  </a:lnTo>
                  <a:lnTo>
                    <a:pt x="336" y="450"/>
                  </a:lnTo>
                  <a:lnTo>
                    <a:pt x="332" y="453"/>
                  </a:lnTo>
                  <a:lnTo>
                    <a:pt x="329" y="453"/>
                  </a:lnTo>
                  <a:lnTo>
                    <a:pt x="325" y="453"/>
                  </a:lnTo>
                  <a:lnTo>
                    <a:pt x="310" y="441"/>
                  </a:lnTo>
                  <a:lnTo>
                    <a:pt x="308" y="438"/>
                  </a:lnTo>
                  <a:lnTo>
                    <a:pt x="306" y="436"/>
                  </a:lnTo>
                  <a:lnTo>
                    <a:pt x="301" y="436"/>
                  </a:lnTo>
                  <a:lnTo>
                    <a:pt x="299" y="434"/>
                  </a:lnTo>
                  <a:lnTo>
                    <a:pt x="296" y="431"/>
                  </a:lnTo>
                  <a:lnTo>
                    <a:pt x="294" y="426"/>
                  </a:lnTo>
                  <a:lnTo>
                    <a:pt x="291" y="424"/>
                  </a:lnTo>
                  <a:lnTo>
                    <a:pt x="289" y="422"/>
                  </a:lnTo>
                  <a:lnTo>
                    <a:pt x="287" y="422"/>
                  </a:lnTo>
                  <a:lnTo>
                    <a:pt x="284" y="424"/>
                  </a:lnTo>
                  <a:lnTo>
                    <a:pt x="284" y="424"/>
                  </a:lnTo>
                  <a:lnTo>
                    <a:pt x="282" y="426"/>
                  </a:lnTo>
                  <a:lnTo>
                    <a:pt x="282" y="429"/>
                  </a:lnTo>
                  <a:lnTo>
                    <a:pt x="280" y="431"/>
                  </a:lnTo>
                  <a:lnTo>
                    <a:pt x="280" y="431"/>
                  </a:lnTo>
                  <a:lnTo>
                    <a:pt x="277" y="431"/>
                  </a:lnTo>
                  <a:lnTo>
                    <a:pt x="275" y="431"/>
                  </a:lnTo>
                  <a:lnTo>
                    <a:pt x="270" y="431"/>
                  </a:lnTo>
                  <a:lnTo>
                    <a:pt x="268" y="431"/>
                  </a:lnTo>
                  <a:lnTo>
                    <a:pt x="268" y="431"/>
                  </a:lnTo>
                  <a:lnTo>
                    <a:pt x="254" y="422"/>
                  </a:lnTo>
                  <a:lnTo>
                    <a:pt x="246" y="419"/>
                  </a:lnTo>
                  <a:lnTo>
                    <a:pt x="237" y="419"/>
                  </a:lnTo>
                  <a:lnTo>
                    <a:pt x="235" y="422"/>
                  </a:lnTo>
                  <a:lnTo>
                    <a:pt x="232" y="422"/>
                  </a:lnTo>
                  <a:lnTo>
                    <a:pt x="232" y="424"/>
                  </a:lnTo>
                  <a:lnTo>
                    <a:pt x="230" y="424"/>
                  </a:lnTo>
                  <a:lnTo>
                    <a:pt x="225" y="424"/>
                  </a:lnTo>
                  <a:lnTo>
                    <a:pt x="223" y="424"/>
                  </a:lnTo>
                  <a:lnTo>
                    <a:pt x="220" y="422"/>
                  </a:lnTo>
                  <a:lnTo>
                    <a:pt x="216" y="419"/>
                  </a:lnTo>
                  <a:lnTo>
                    <a:pt x="216" y="419"/>
                  </a:lnTo>
                  <a:lnTo>
                    <a:pt x="213" y="417"/>
                  </a:lnTo>
                  <a:lnTo>
                    <a:pt x="216" y="415"/>
                  </a:lnTo>
                  <a:lnTo>
                    <a:pt x="213" y="412"/>
                  </a:lnTo>
                  <a:lnTo>
                    <a:pt x="213" y="412"/>
                  </a:lnTo>
                  <a:lnTo>
                    <a:pt x="211" y="410"/>
                  </a:lnTo>
                  <a:lnTo>
                    <a:pt x="208" y="408"/>
                  </a:lnTo>
                  <a:lnTo>
                    <a:pt x="201" y="405"/>
                  </a:lnTo>
                  <a:lnTo>
                    <a:pt x="197" y="405"/>
                  </a:lnTo>
                  <a:lnTo>
                    <a:pt x="197" y="408"/>
                  </a:lnTo>
                  <a:lnTo>
                    <a:pt x="194" y="408"/>
                  </a:lnTo>
                  <a:lnTo>
                    <a:pt x="192" y="410"/>
                  </a:lnTo>
                  <a:lnTo>
                    <a:pt x="190" y="415"/>
                  </a:lnTo>
                  <a:lnTo>
                    <a:pt x="187" y="415"/>
                  </a:lnTo>
                  <a:lnTo>
                    <a:pt x="185" y="419"/>
                  </a:lnTo>
                  <a:lnTo>
                    <a:pt x="182" y="419"/>
                  </a:lnTo>
                  <a:lnTo>
                    <a:pt x="180" y="422"/>
                  </a:lnTo>
                  <a:lnTo>
                    <a:pt x="180" y="422"/>
                  </a:lnTo>
                  <a:lnTo>
                    <a:pt x="178" y="422"/>
                  </a:lnTo>
                  <a:lnTo>
                    <a:pt x="178" y="419"/>
                  </a:lnTo>
                  <a:lnTo>
                    <a:pt x="178" y="417"/>
                  </a:lnTo>
                  <a:lnTo>
                    <a:pt x="178" y="415"/>
                  </a:lnTo>
                  <a:lnTo>
                    <a:pt x="178" y="415"/>
                  </a:lnTo>
                  <a:lnTo>
                    <a:pt x="178" y="412"/>
                  </a:lnTo>
                  <a:lnTo>
                    <a:pt x="175" y="412"/>
                  </a:lnTo>
                  <a:lnTo>
                    <a:pt x="175" y="412"/>
                  </a:lnTo>
                  <a:lnTo>
                    <a:pt x="175" y="415"/>
                  </a:lnTo>
                  <a:lnTo>
                    <a:pt x="171" y="419"/>
                  </a:lnTo>
                  <a:lnTo>
                    <a:pt x="171" y="422"/>
                  </a:lnTo>
                  <a:lnTo>
                    <a:pt x="168" y="424"/>
                  </a:lnTo>
                  <a:lnTo>
                    <a:pt x="166" y="424"/>
                  </a:lnTo>
                  <a:lnTo>
                    <a:pt x="159" y="415"/>
                  </a:lnTo>
                  <a:lnTo>
                    <a:pt x="154" y="417"/>
                  </a:lnTo>
                  <a:lnTo>
                    <a:pt x="154" y="417"/>
                  </a:lnTo>
                  <a:lnTo>
                    <a:pt x="152" y="417"/>
                  </a:lnTo>
                  <a:lnTo>
                    <a:pt x="152" y="417"/>
                  </a:lnTo>
                  <a:lnTo>
                    <a:pt x="149" y="417"/>
                  </a:lnTo>
                  <a:lnTo>
                    <a:pt x="149" y="415"/>
                  </a:lnTo>
                  <a:lnTo>
                    <a:pt x="149" y="412"/>
                  </a:lnTo>
                  <a:lnTo>
                    <a:pt x="149" y="408"/>
                  </a:lnTo>
                  <a:lnTo>
                    <a:pt x="149" y="405"/>
                  </a:lnTo>
                  <a:lnTo>
                    <a:pt x="149" y="403"/>
                  </a:lnTo>
                  <a:lnTo>
                    <a:pt x="149" y="403"/>
                  </a:lnTo>
                  <a:lnTo>
                    <a:pt x="147" y="400"/>
                  </a:lnTo>
                  <a:lnTo>
                    <a:pt x="144" y="398"/>
                  </a:lnTo>
                  <a:lnTo>
                    <a:pt x="142" y="398"/>
                  </a:lnTo>
                  <a:lnTo>
                    <a:pt x="142" y="398"/>
                  </a:lnTo>
                  <a:lnTo>
                    <a:pt x="140" y="396"/>
                  </a:lnTo>
                  <a:lnTo>
                    <a:pt x="137" y="393"/>
                  </a:lnTo>
                  <a:lnTo>
                    <a:pt x="130" y="386"/>
                  </a:lnTo>
                  <a:lnTo>
                    <a:pt x="128" y="384"/>
                  </a:lnTo>
                  <a:lnTo>
                    <a:pt x="126" y="384"/>
                  </a:lnTo>
                  <a:lnTo>
                    <a:pt x="128" y="381"/>
                  </a:lnTo>
                  <a:lnTo>
                    <a:pt x="128" y="381"/>
                  </a:lnTo>
                  <a:lnTo>
                    <a:pt x="128" y="379"/>
                  </a:lnTo>
                  <a:lnTo>
                    <a:pt x="128" y="377"/>
                  </a:lnTo>
                  <a:lnTo>
                    <a:pt x="133" y="370"/>
                  </a:lnTo>
                  <a:lnTo>
                    <a:pt x="133" y="370"/>
                  </a:lnTo>
                  <a:lnTo>
                    <a:pt x="133" y="367"/>
                  </a:lnTo>
                  <a:lnTo>
                    <a:pt x="133" y="365"/>
                  </a:lnTo>
                  <a:lnTo>
                    <a:pt x="133" y="365"/>
                  </a:lnTo>
                  <a:lnTo>
                    <a:pt x="133" y="363"/>
                  </a:lnTo>
                  <a:lnTo>
                    <a:pt x="135" y="360"/>
                  </a:lnTo>
                  <a:lnTo>
                    <a:pt x="137" y="358"/>
                  </a:lnTo>
                  <a:lnTo>
                    <a:pt x="137" y="358"/>
                  </a:lnTo>
                  <a:lnTo>
                    <a:pt x="135" y="355"/>
                  </a:lnTo>
                  <a:lnTo>
                    <a:pt x="133" y="351"/>
                  </a:lnTo>
                  <a:lnTo>
                    <a:pt x="128" y="348"/>
                  </a:lnTo>
                  <a:lnTo>
                    <a:pt x="126" y="346"/>
                  </a:lnTo>
                  <a:lnTo>
                    <a:pt x="126" y="346"/>
                  </a:lnTo>
                  <a:lnTo>
                    <a:pt x="126" y="346"/>
                  </a:lnTo>
                  <a:lnTo>
                    <a:pt x="126" y="344"/>
                  </a:lnTo>
                  <a:lnTo>
                    <a:pt x="126" y="341"/>
                  </a:lnTo>
                  <a:lnTo>
                    <a:pt x="126" y="341"/>
                  </a:lnTo>
                  <a:lnTo>
                    <a:pt x="126" y="339"/>
                  </a:lnTo>
                  <a:lnTo>
                    <a:pt x="126" y="339"/>
                  </a:lnTo>
                  <a:lnTo>
                    <a:pt x="123" y="336"/>
                  </a:lnTo>
                  <a:lnTo>
                    <a:pt x="121" y="336"/>
                  </a:lnTo>
                  <a:lnTo>
                    <a:pt x="118" y="336"/>
                  </a:lnTo>
                  <a:lnTo>
                    <a:pt x="116" y="336"/>
                  </a:lnTo>
                  <a:lnTo>
                    <a:pt x="114" y="336"/>
                  </a:lnTo>
                  <a:lnTo>
                    <a:pt x="111" y="334"/>
                  </a:lnTo>
                  <a:lnTo>
                    <a:pt x="109" y="332"/>
                  </a:lnTo>
                  <a:lnTo>
                    <a:pt x="107" y="325"/>
                  </a:lnTo>
                  <a:lnTo>
                    <a:pt x="104" y="322"/>
                  </a:lnTo>
                  <a:lnTo>
                    <a:pt x="102" y="320"/>
                  </a:lnTo>
                  <a:lnTo>
                    <a:pt x="97" y="320"/>
                  </a:lnTo>
                  <a:lnTo>
                    <a:pt x="97" y="320"/>
                  </a:lnTo>
                  <a:lnTo>
                    <a:pt x="95" y="320"/>
                  </a:lnTo>
                  <a:lnTo>
                    <a:pt x="95" y="322"/>
                  </a:lnTo>
                  <a:lnTo>
                    <a:pt x="92" y="322"/>
                  </a:lnTo>
                  <a:lnTo>
                    <a:pt x="92" y="325"/>
                  </a:lnTo>
                  <a:lnTo>
                    <a:pt x="90" y="325"/>
                  </a:lnTo>
                  <a:lnTo>
                    <a:pt x="90" y="325"/>
                  </a:lnTo>
                  <a:lnTo>
                    <a:pt x="88" y="322"/>
                  </a:lnTo>
                  <a:lnTo>
                    <a:pt x="88" y="320"/>
                  </a:lnTo>
                  <a:lnTo>
                    <a:pt x="88" y="315"/>
                  </a:lnTo>
                  <a:lnTo>
                    <a:pt x="88" y="315"/>
                  </a:lnTo>
                  <a:lnTo>
                    <a:pt x="88" y="313"/>
                  </a:lnTo>
                  <a:lnTo>
                    <a:pt x="88" y="310"/>
                  </a:lnTo>
                  <a:lnTo>
                    <a:pt x="90" y="306"/>
                  </a:lnTo>
                  <a:lnTo>
                    <a:pt x="92" y="303"/>
                  </a:lnTo>
                  <a:lnTo>
                    <a:pt x="76" y="287"/>
                  </a:lnTo>
                  <a:lnTo>
                    <a:pt x="76" y="284"/>
                  </a:lnTo>
                  <a:lnTo>
                    <a:pt x="73" y="284"/>
                  </a:lnTo>
                  <a:lnTo>
                    <a:pt x="73" y="282"/>
                  </a:lnTo>
                  <a:lnTo>
                    <a:pt x="73" y="282"/>
                  </a:lnTo>
                  <a:lnTo>
                    <a:pt x="73" y="282"/>
                  </a:lnTo>
                  <a:lnTo>
                    <a:pt x="71" y="280"/>
                  </a:lnTo>
                  <a:lnTo>
                    <a:pt x="64" y="280"/>
                  </a:lnTo>
                  <a:lnTo>
                    <a:pt x="62" y="280"/>
                  </a:lnTo>
                  <a:lnTo>
                    <a:pt x="47" y="272"/>
                  </a:lnTo>
                  <a:lnTo>
                    <a:pt x="35" y="261"/>
                  </a:lnTo>
                  <a:lnTo>
                    <a:pt x="28" y="258"/>
                  </a:lnTo>
                  <a:lnTo>
                    <a:pt x="24" y="254"/>
                  </a:lnTo>
                  <a:lnTo>
                    <a:pt x="21" y="251"/>
                  </a:lnTo>
                  <a:lnTo>
                    <a:pt x="19" y="249"/>
                  </a:lnTo>
                  <a:lnTo>
                    <a:pt x="19" y="244"/>
                  </a:lnTo>
                  <a:lnTo>
                    <a:pt x="17" y="244"/>
                  </a:lnTo>
                  <a:lnTo>
                    <a:pt x="17" y="235"/>
                  </a:lnTo>
                  <a:lnTo>
                    <a:pt x="14" y="235"/>
                  </a:lnTo>
                  <a:lnTo>
                    <a:pt x="17" y="225"/>
                  </a:lnTo>
                  <a:lnTo>
                    <a:pt x="14" y="220"/>
                  </a:lnTo>
                  <a:lnTo>
                    <a:pt x="14" y="218"/>
                  </a:lnTo>
                  <a:lnTo>
                    <a:pt x="7" y="213"/>
                  </a:lnTo>
                  <a:lnTo>
                    <a:pt x="2" y="209"/>
                  </a:lnTo>
                  <a:lnTo>
                    <a:pt x="2" y="209"/>
                  </a:lnTo>
                  <a:lnTo>
                    <a:pt x="0" y="206"/>
                  </a:lnTo>
                  <a:lnTo>
                    <a:pt x="0" y="206"/>
                  </a:lnTo>
                  <a:lnTo>
                    <a:pt x="2" y="201"/>
                  </a:lnTo>
                  <a:lnTo>
                    <a:pt x="5" y="199"/>
                  </a:lnTo>
                  <a:lnTo>
                    <a:pt x="5" y="197"/>
                  </a:lnTo>
                  <a:lnTo>
                    <a:pt x="5" y="194"/>
                  </a:lnTo>
                  <a:lnTo>
                    <a:pt x="5" y="192"/>
                  </a:lnTo>
                  <a:lnTo>
                    <a:pt x="2" y="190"/>
                  </a:lnTo>
                  <a:lnTo>
                    <a:pt x="2" y="187"/>
                  </a:lnTo>
                  <a:lnTo>
                    <a:pt x="5" y="182"/>
                  </a:lnTo>
                  <a:lnTo>
                    <a:pt x="5" y="180"/>
                  </a:lnTo>
                  <a:lnTo>
                    <a:pt x="7" y="178"/>
                  </a:lnTo>
                  <a:lnTo>
                    <a:pt x="9" y="175"/>
                  </a:lnTo>
                  <a:lnTo>
                    <a:pt x="14" y="175"/>
                  </a:lnTo>
                  <a:lnTo>
                    <a:pt x="17" y="175"/>
                  </a:lnTo>
                  <a:lnTo>
                    <a:pt x="17" y="173"/>
                  </a:lnTo>
                  <a:lnTo>
                    <a:pt x="19" y="173"/>
                  </a:lnTo>
                  <a:lnTo>
                    <a:pt x="19" y="171"/>
                  </a:lnTo>
                  <a:lnTo>
                    <a:pt x="19" y="168"/>
                  </a:lnTo>
                  <a:lnTo>
                    <a:pt x="19" y="168"/>
                  </a:lnTo>
                  <a:lnTo>
                    <a:pt x="19" y="163"/>
                  </a:lnTo>
                  <a:lnTo>
                    <a:pt x="19" y="161"/>
                  </a:lnTo>
                  <a:lnTo>
                    <a:pt x="19" y="159"/>
                  </a:lnTo>
                  <a:lnTo>
                    <a:pt x="21" y="156"/>
                  </a:lnTo>
                  <a:lnTo>
                    <a:pt x="21" y="156"/>
                  </a:lnTo>
                  <a:lnTo>
                    <a:pt x="21" y="156"/>
                  </a:lnTo>
                  <a:lnTo>
                    <a:pt x="21" y="156"/>
                  </a:lnTo>
                  <a:lnTo>
                    <a:pt x="21" y="154"/>
                  </a:lnTo>
                  <a:lnTo>
                    <a:pt x="21" y="152"/>
                  </a:lnTo>
                  <a:lnTo>
                    <a:pt x="21" y="149"/>
                  </a:lnTo>
                  <a:lnTo>
                    <a:pt x="19" y="149"/>
                  </a:lnTo>
                  <a:lnTo>
                    <a:pt x="17" y="147"/>
                  </a:lnTo>
                  <a:lnTo>
                    <a:pt x="14" y="147"/>
                  </a:lnTo>
                  <a:lnTo>
                    <a:pt x="14" y="145"/>
                  </a:lnTo>
                  <a:lnTo>
                    <a:pt x="14" y="133"/>
                  </a:lnTo>
                  <a:lnTo>
                    <a:pt x="14" y="130"/>
                  </a:lnTo>
                  <a:lnTo>
                    <a:pt x="12" y="126"/>
                  </a:lnTo>
                  <a:lnTo>
                    <a:pt x="9" y="114"/>
                  </a:lnTo>
                  <a:lnTo>
                    <a:pt x="9" y="111"/>
                  </a:lnTo>
                  <a:lnTo>
                    <a:pt x="9" y="109"/>
                  </a:lnTo>
                  <a:lnTo>
                    <a:pt x="12" y="107"/>
                  </a:lnTo>
                  <a:lnTo>
                    <a:pt x="14" y="102"/>
                  </a:lnTo>
                  <a:lnTo>
                    <a:pt x="12" y="95"/>
                  </a:lnTo>
                  <a:lnTo>
                    <a:pt x="19" y="88"/>
                  </a:lnTo>
                  <a:lnTo>
                    <a:pt x="24" y="85"/>
                  </a:lnTo>
                  <a:lnTo>
                    <a:pt x="24" y="85"/>
                  </a:lnTo>
                  <a:lnTo>
                    <a:pt x="26" y="83"/>
                  </a:lnTo>
                  <a:lnTo>
                    <a:pt x="24" y="81"/>
                  </a:lnTo>
                  <a:lnTo>
                    <a:pt x="24" y="78"/>
                  </a:lnTo>
                  <a:lnTo>
                    <a:pt x="24" y="76"/>
                  </a:lnTo>
                  <a:lnTo>
                    <a:pt x="24" y="76"/>
                  </a:lnTo>
                  <a:lnTo>
                    <a:pt x="24" y="73"/>
                  </a:lnTo>
                  <a:lnTo>
                    <a:pt x="24" y="71"/>
                  </a:lnTo>
                  <a:lnTo>
                    <a:pt x="28" y="64"/>
                  </a:lnTo>
                  <a:lnTo>
                    <a:pt x="31" y="59"/>
                  </a:lnTo>
                  <a:lnTo>
                    <a:pt x="35" y="50"/>
                  </a:lnTo>
                  <a:lnTo>
                    <a:pt x="35" y="47"/>
                  </a:lnTo>
                  <a:lnTo>
                    <a:pt x="35" y="45"/>
                  </a:lnTo>
                  <a:lnTo>
                    <a:pt x="33" y="43"/>
                  </a:lnTo>
                  <a:lnTo>
                    <a:pt x="33" y="40"/>
                  </a:lnTo>
                  <a:lnTo>
                    <a:pt x="33" y="38"/>
                  </a:lnTo>
                  <a:lnTo>
                    <a:pt x="33" y="38"/>
                  </a:lnTo>
                  <a:lnTo>
                    <a:pt x="33" y="36"/>
                  </a:lnTo>
                  <a:lnTo>
                    <a:pt x="31" y="36"/>
                  </a:lnTo>
                  <a:lnTo>
                    <a:pt x="31" y="33"/>
                  </a:lnTo>
                  <a:lnTo>
                    <a:pt x="28" y="28"/>
                  </a:lnTo>
                  <a:lnTo>
                    <a:pt x="28" y="28"/>
                  </a:lnTo>
                  <a:lnTo>
                    <a:pt x="28" y="28"/>
                  </a:lnTo>
                  <a:lnTo>
                    <a:pt x="28" y="26"/>
                  </a:lnTo>
                  <a:lnTo>
                    <a:pt x="31" y="26"/>
                  </a:lnTo>
                  <a:lnTo>
                    <a:pt x="33" y="24"/>
                  </a:lnTo>
                  <a:lnTo>
                    <a:pt x="33" y="19"/>
                  </a:lnTo>
                  <a:lnTo>
                    <a:pt x="33" y="17"/>
                  </a:lnTo>
                  <a:lnTo>
                    <a:pt x="33" y="14"/>
                  </a:lnTo>
                  <a:lnTo>
                    <a:pt x="33" y="14"/>
                  </a:lnTo>
                  <a:lnTo>
                    <a:pt x="33" y="12"/>
                  </a:lnTo>
                  <a:lnTo>
                    <a:pt x="33" y="12"/>
                  </a:lnTo>
                  <a:lnTo>
                    <a:pt x="33" y="9"/>
                  </a:lnTo>
                  <a:lnTo>
                    <a:pt x="35" y="7"/>
                  </a:lnTo>
                  <a:lnTo>
                    <a:pt x="38" y="7"/>
                  </a:lnTo>
                  <a:lnTo>
                    <a:pt x="40" y="7"/>
                  </a:lnTo>
                  <a:lnTo>
                    <a:pt x="43" y="7"/>
                  </a:lnTo>
                  <a:lnTo>
                    <a:pt x="47" y="12"/>
                  </a:lnTo>
                  <a:lnTo>
                    <a:pt x="50" y="12"/>
                  </a:lnTo>
                  <a:lnTo>
                    <a:pt x="50" y="12"/>
                  </a:lnTo>
                  <a:lnTo>
                    <a:pt x="57" y="12"/>
                  </a:lnTo>
                  <a:lnTo>
                    <a:pt x="59" y="12"/>
                  </a:lnTo>
                  <a:lnTo>
                    <a:pt x="62" y="12"/>
                  </a:lnTo>
                  <a:lnTo>
                    <a:pt x="62" y="14"/>
                  </a:lnTo>
                  <a:lnTo>
                    <a:pt x="62" y="17"/>
                  </a:lnTo>
                  <a:lnTo>
                    <a:pt x="62" y="17"/>
                  </a:lnTo>
                  <a:lnTo>
                    <a:pt x="64" y="17"/>
                  </a:lnTo>
                  <a:lnTo>
                    <a:pt x="66" y="14"/>
                  </a:lnTo>
                  <a:lnTo>
                    <a:pt x="76" y="7"/>
                  </a:lnTo>
                  <a:lnTo>
                    <a:pt x="78" y="7"/>
                  </a:lnTo>
                  <a:lnTo>
                    <a:pt x="83" y="5"/>
                  </a:lnTo>
                  <a:lnTo>
                    <a:pt x="83" y="0"/>
                  </a:lnTo>
                  <a:lnTo>
                    <a:pt x="83" y="0"/>
                  </a:lnTo>
                  <a:lnTo>
                    <a:pt x="83" y="2"/>
                  </a:lnTo>
                  <a:lnTo>
                    <a:pt x="92" y="17"/>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5"/>
            <p:cNvSpPr>
              <a:spLocks/>
            </p:cNvSpPr>
            <p:nvPr/>
          </p:nvSpPr>
          <p:spPr bwMode="auto">
            <a:xfrm>
              <a:off x="3575" y="2158"/>
              <a:ext cx="327" cy="365"/>
            </a:xfrm>
            <a:custGeom>
              <a:avLst/>
              <a:gdLst>
                <a:gd name="T0" fmla="*/ 286 w 327"/>
                <a:gd name="T1" fmla="*/ 33 h 365"/>
                <a:gd name="T2" fmla="*/ 301 w 327"/>
                <a:gd name="T3" fmla="*/ 45 h 365"/>
                <a:gd name="T4" fmla="*/ 317 w 327"/>
                <a:gd name="T5" fmla="*/ 66 h 365"/>
                <a:gd name="T6" fmla="*/ 324 w 327"/>
                <a:gd name="T7" fmla="*/ 99 h 365"/>
                <a:gd name="T8" fmla="*/ 327 w 327"/>
                <a:gd name="T9" fmla="*/ 118 h 365"/>
                <a:gd name="T10" fmla="*/ 315 w 327"/>
                <a:gd name="T11" fmla="*/ 135 h 365"/>
                <a:gd name="T12" fmla="*/ 303 w 327"/>
                <a:gd name="T13" fmla="*/ 142 h 365"/>
                <a:gd name="T14" fmla="*/ 298 w 327"/>
                <a:gd name="T15" fmla="*/ 161 h 365"/>
                <a:gd name="T16" fmla="*/ 305 w 327"/>
                <a:gd name="T17" fmla="*/ 170 h 365"/>
                <a:gd name="T18" fmla="*/ 315 w 327"/>
                <a:gd name="T19" fmla="*/ 194 h 365"/>
                <a:gd name="T20" fmla="*/ 305 w 327"/>
                <a:gd name="T21" fmla="*/ 208 h 365"/>
                <a:gd name="T22" fmla="*/ 310 w 327"/>
                <a:gd name="T23" fmla="*/ 232 h 365"/>
                <a:gd name="T24" fmla="*/ 301 w 327"/>
                <a:gd name="T25" fmla="*/ 256 h 365"/>
                <a:gd name="T26" fmla="*/ 286 w 327"/>
                <a:gd name="T27" fmla="*/ 251 h 365"/>
                <a:gd name="T28" fmla="*/ 289 w 327"/>
                <a:gd name="T29" fmla="*/ 256 h 365"/>
                <a:gd name="T30" fmla="*/ 284 w 327"/>
                <a:gd name="T31" fmla="*/ 270 h 365"/>
                <a:gd name="T32" fmla="*/ 267 w 327"/>
                <a:gd name="T33" fmla="*/ 289 h 365"/>
                <a:gd name="T34" fmla="*/ 263 w 327"/>
                <a:gd name="T35" fmla="*/ 305 h 365"/>
                <a:gd name="T36" fmla="*/ 253 w 327"/>
                <a:gd name="T37" fmla="*/ 329 h 365"/>
                <a:gd name="T38" fmla="*/ 251 w 327"/>
                <a:gd name="T39" fmla="*/ 348 h 365"/>
                <a:gd name="T40" fmla="*/ 225 w 327"/>
                <a:gd name="T41" fmla="*/ 355 h 365"/>
                <a:gd name="T42" fmla="*/ 213 w 327"/>
                <a:gd name="T43" fmla="*/ 355 h 365"/>
                <a:gd name="T44" fmla="*/ 182 w 327"/>
                <a:gd name="T45" fmla="*/ 357 h 365"/>
                <a:gd name="T46" fmla="*/ 163 w 327"/>
                <a:gd name="T47" fmla="*/ 341 h 365"/>
                <a:gd name="T48" fmla="*/ 146 w 327"/>
                <a:gd name="T49" fmla="*/ 336 h 365"/>
                <a:gd name="T50" fmla="*/ 135 w 327"/>
                <a:gd name="T51" fmla="*/ 341 h 365"/>
                <a:gd name="T52" fmla="*/ 128 w 327"/>
                <a:gd name="T53" fmla="*/ 322 h 365"/>
                <a:gd name="T54" fmla="*/ 109 w 327"/>
                <a:gd name="T55" fmla="*/ 312 h 365"/>
                <a:gd name="T56" fmla="*/ 106 w 327"/>
                <a:gd name="T57" fmla="*/ 301 h 365"/>
                <a:gd name="T58" fmla="*/ 106 w 327"/>
                <a:gd name="T59" fmla="*/ 291 h 365"/>
                <a:gd name="T60" fmla="*/ 101 w 327"/>
                <a:gd name="T61" fmla="*/ 277 h 365"/>
                <a:gd name="T62" fmla="*/ 113 w 327"/>
                <a:gd name="T63" fmla="*/ 260 h 365"/>
                <a:gd name="T64" fmla="*/ 106 w 327"/>
                <a:gd name="T65" fmla="*/ 256 h 365"/>
                <a:gd name="T66" fmla="*/ 106 w 327"/>
                <a:gd name="T67" fmla="*/ 244 h 365"/>
                <a:gd name="T68" fmla="*/ 82 w 327"/>
                <a:gd name="T69" fmla="*/ 234 h 365"/>
                <a:gd name="T70" fmla="*/ 87 w 327"/>
                <a:gd name="T71" fmla="*/ 222 h 365"/>
                <a:gd name="T72" fmla="*/ 64 w 327"/>
                <a:gd name="T73" fmla="*/ 203 h 365"/>
                <a:gd name="T74" fmla="*/ 45 w 327"/>
                <a:gd name="T75" fmla="*/ 203 h 365"/>
                <a:gd name="T76" fmla="*/ 30 w 327"/>
                <a:gd name="T77" fmla="*/ 206 h 365"/>
                <a:gd name="T78" fmla="*/ 19 w 327"/>
                <a:gd name="T79" fmla="*/ 187 h 365"/>
                <a:gd name="T80" fmla="*/ 4 w 327"/>
                <a:gd name="T81" fmla="*/ 168 h 365"/>
                <a:gd name="T82" fmla="*/ 19 w 327"/>
                <a:gd name="T83" fmla="*/ 158 h 365"/>
                <a:gd name="T84" fmla="*/ 28 w 327"/>
                <a:gd name="T85" fmla="*/ 137 h 365"/>
                <a:gd name="T86" fmla="*/ 35 w 327"/>
                <a:gd name="T87" fmla="*/ 128 h 365"/>
                <a:gd name="T88" fmla="*/ 42 w 327"/>
                <a:gd name="T89" fmla="*/ 106 h 365"/>
                <a:gd name="T90" fmla="*/ 28 w 327"/>
                <a:gd name="T91" fmla="*/ 94 h 365"/>
                <a:gd name="T92" fmla="*/ 30 w 327"/>
                <a:gd name="T93" fmla="*/ 78 h 365"/>
                <a:gd name="T94" fmla="*/ 26 w 327"/>
                <a:gd name="T95" fmla="*/ 54 h 365"/>
                <a:gd name="T96" fmla="*/ 45 w 327"/>
                <a:gd name="T97" fmla="*/ 42 h 365"/>
                <a:gd name="T98" fmla="*/ 61 w 327"/>
                <a:gd name="T99" fmla="*/ 35 h 365"/>
                <a:gd name="T100" fmla="*/ 75 w 327"/>
                <a:gd name="T101" fmla="*/ 21 h 365"/>
                <a:gd name="T102" fmla="*/ 97 w 327"/>
                <a:gd name="T103" fmla="*/ 21 h 365"/>
                <a:gd name="T104" fmla="*/ 116 w 327"/>
                <a:gd name="T105" fmla="*/ 14 h 365"/>
                <a:gd name="T106" fmla="*/ 146 w 327"/>
                <a:gd name="T107" fmla="*/ 12 h 365"/>
                <a:gd name="T108" fmla="*/ 161 w 327"/>
                <a:gd name="T109" fmla="*/ 14 h 365"/>
                <a:gd name="T110" fmla="*/ 175 w 327"/>
                <a:gd name="T111" fmla="*/ 14 h 365"/>
                <a:gd name="T112" fmla="*/ 187 w 327"/>
                <a:gd name="T113" fmla="*/ 4 h 365"/>
                <a:gd name="T114" fmla="*/ 199 w 327"/>
                <a:gd name="T115" fmla="*/ 9 h 365"/>
                <a:gd name="T116" fmla="*/ 229 w 327"/>
                <a:gd name="T117" fmla="*/ 7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7" h="365">
                  <a:moveTo>
                    <a:pt x="270" y="9"/>
                  </a:moveTo>
                  <a:lnTo>
                    <a:pt x="277" y="16"/>
                  </a:lnTo>
                  <a:lnTo>
                    <a:pt x="279" y="21"/>
                  </a:lnTo>
                  <a:lnTo>
                    <a:pt x="282" y="23"/>
                  </a:lnTo>
                  <a:lnTo>
                    <a:pt x="282" y="26"/>
                  </a:lnTo>
                  <a:lnTo>
                    <a:pt x="284" y="30"/>
                  </a:lnTo>
                  <a:lnTo>
                    <a:pt x="284" y="33"/>
                  </a:lnTo>
                  <a:lnTo>
                    <a:pt x="286" y="33"/>
                  </a:lnTo>
                  <a:lnTo>
                    <a:pt x="289" y="35"/>
                  </a:lnTo>
                  <a:lnTo>
                    <a:pt x="293" y="35"/>
                  </a:lnTo>
                  <a:lnTo>
                    <a:pt x="296" y="35"/>
                  </a:lnTo>
                  <a:lnTo>
                    <a:pt x="296" y="38"/>
                  </a:lnTo>
                  <a:lnTo>
                    <a:pt x="296" y="40"/>
                  </a:lnTo>
                  <a:lnTo>
                    <a:pt x="298" y="42"/>
                  </a:lnTo>
                  <a:lnTo>
                    <a:pt x="298" y="45"/>
                  </a:lnTo>
                  <a:lnTo>
                    <a:pt x="301" y="45"/>
                  </a:lnTo>
                  <a:lnTo>
                    <a:pt x="301" y="42"/>
                  </a:lnTo>
                  <a:lnTo>
                    <a:pt x="303" y="42"/>
                  </a:lnTo>
                  <a:lnTo>
                    <a:pt x="305" y="42"/>
                  </a:lnTo>
                  <a:lnTo>
                    <a:pt x="308" y="45"/>
                  </a:lnTo>
                  <a:lnTo>
                    <a:pt x="312" y="57"/>
                  </a:lnTo>
                  <a:lnTo>
                    <a:pt x="315" y="59"/>
                  </a:lnTo>
                  <a:lnTo>
                    <a:pt x="315" y="64"/>
                  </a:lnTo>
                  <a:lnTo>
                    <a:pt x="317" y="66"/>
                  </a:lnTo>
                  <a:lnTo>
                    <a:pt x="317" y="68"/>
                  </a:lnTo>
                  <a:lnTo>
                    <a:pt x="322" y="73"/>
                  </a:lnTo>
                  <a:lnTo>
                    <a:pt x="322" y="78"/>
                  </a:lnTo>
                  <a:lnTo>
                    <a:pt x="322" y="87"/>
                  </a:lnTo>
                  <a:lnTo>
                    <a:pt x="322" y="90"/>
                  </a:lnTo>
                  <a:lnTo>
                    <a:pt x="322" y="92"/>
                  </a:lnTo>
                  <a:lnTo>
                    <a:pt x="322" y="94"/>
                  </a:lnTo>
                  <a:lnTo>
                    <a:pt x="324" y="99"/>
                  </a:lnTo>
                  <a:lnTo>
                    <a:pt x="327" y="104"/>
                  </a:lnTo>
                  <a:lnTo>
                    <a:pt x="327" y="106"/>
                  </a:lnTo>
                  <a:lnTo>
                    <a:pt x="327" y="106"/>
                  </a:lnTo>
                  <a:lnTo>
                    <a:pt x="327" y="111"/>
                  </a:lnTo>
                  <a:lnTo>
                    <a:pt x="327" y="111"/>
                  </a:lnTo>
                  <a:lnTo>
                    <a:pt x="327" y="113"/>
                  </a:lnTo>
                  <a:lnTo>
                    <a:pt x="327" y="116"/>
                  </a:lnTo>
                  <a:lnTo>
                    <a:pt x="327" y="118"/>
                  </a:lnTo>
                  <a:lnTo>
                    <a:pt x="324" y="121"/>
                  </a:lnTo>
                  <a:lnTo>
                    <a:pt x="322" y="123"/>
                  </a:lnTo>
                  <a:lnTo>
                    <a:pt x="322" y="125"/>
                  </a:lnTo>
                  <a:lnTo>
                    <a:pt x="319" y="128"/>
                  </a:lnTo>
                  <a:lnTo>
                    <a:pt x="319" y="130"/>
                  </a:lnTo>
                  <a:lnTo>
                    <a:pt x="317" y="132"/>
                  </a:lnTo>
                  <a:lnTo>
                    <a:pt x="317" y="135"/>
                  </a:lnTo>
                  <a:lnTo>
                    <a:pt x="315" y="135"/>
                  </a:lnTo>
                  <a:lnTo>
                    <a:pt x="315" y="137"/>
                  </a:lnTo>
                  <a:lnTo>
                    <a:pt x="312" y="139"/>
                  </a:lnTo>
                  <a:lnTo>
                    <a:pt x="312" y="142"/>
                  </a:lnTo>
                  <a:lnTo>
                    <a:pt x="310" y="142"/>
                  </a:lnTo>
                  <a:lnTo>
                    <a:pt x="310" y="142"/>
                  </a:lnTo>
                  <a:lnTo>
                    <a:pt x="308" y="142"/>
                  </a:lnTo>
                  <a:lnTo>
                    <a:pt x="305" y="142"/>
                  </a:lnTo>
                  <a:lnTo>
                    <a:pt x="303" y="142"/>
                  </a:lnTo>
                  <a:lnTo>
                    <a:pt x="301" y="144"/>
                  </a:lnTo>
                  <a:lnTo>
                    <a:pt x="301" y="147"/>
                  </a:lnTo>
                  <a:lnTo>
                    <a:pt x="296" y="149"/>
                  </a:lnTo>
                  <a:lnTo>
                    <a:pt x="293" y="151"/>
                  </a:lnTo>
                  <a:lnTo>
                    <a:pt x="293" y="151"/>
                  </a:lnTo>
                  <a:lnTo>
                    <a:pt x="293" y="154"/>
                  </a:lnTo>
                  <a:lnTo>
                    <a:pt x="298" y="158"/>
                  </a:lnTo>
                  <a:lnTo>
                    <a:pt x="298" y="161"/>
                  </a:lnTo>
                  <a:lnTo>
                    <a:pt x="301" y="163"/>
                  </a:lnTo>
                  <a:lnTo>
                    <a:pt x="301" y="166"/>
                  </a:lnTo>
                  <a:lnTo>
                    <a:pt x="301" y="168"/>
                  </a:lnTo>
                  <a:lnTo>
                    <a:pt x="301" y="168"/>
                  </a:lnTo>
                  <a:lnTo>
                    <a:pt x="303" y="168"/>
                  </a:lnTo>
                  <a:lnTo>
                    <a:pt x="305" y="168"/>
                  </a:lnTo>
                  <a:lnTo>
                    <a:pt x="305" y="170"/>
                  </a:lnTo>
                  <a:lnTo>
                    <a:pt x="305" y="170"/>
                  </a:lnTo>
                  <a:lnTo>
                    <a:pt x="308" y="170"/>
                  </a:lnTo>
                  <a:lnTo>
                    <a:pt x="308" y="173"/>
                  </a:lnTo>
                  <a:lnTo>
                    <a:pt x="315" y="177"/>
                  </a:lnTo>
                  <a:lnTo>
                    <a:pt x="315" y="182"/>
                  </a:lnTo>
                  <a:lnTo>
                    <a:pt x="315" y="184"/>
                  </a:lnTo>
                  <a:lnTo>
                    <a:pt x="315" y="187"/>
                  </a:lnTo>
                  <a:lnTo>
                    <a:pt x="315" y="192"/>
                  </a:lnTo>
                  <a:lnTo>
                    <a:pt x="315" y="194"/>
                  </a:lnTo>
                  <a:lnTo>
                    <a:pt x="315" y="194"/>
                  </a:lnTo>
                  <a:lnTo>
                    <a:pt x="315" y="196"/>
                  </a:lnTo>
                  <a:lnTo>
                    <a:pt x="312" y="196"/>
                  </a:lnTo>
                  <a:lnTo>
                    <a:pt x="312" y="199"/>
                  </a:lnTo>
                  <a:lnTo>
                    <a:pt x="310" y="199"/>
                  </a:lnTo>
                  <a:lnTo>
                    <a:pt x="308" y="199"/>
                  </a:lnTo>
                  <a:lnTo>
                    <a:pt x="308" y="201"/>
                  </a:lnTo>
                  <a:lnTo>
                    <a:pt x="305" y="208"/>
                  </a:lnTo>
                  <a:lnTo>
                    <a:pt x="305" y="211"/>
                  </a:lnTo>
                  <a:lnTo>
                    <a:pt x="305" y="213"/>
                  </a:lnTo>
                  <a:lnTo>
                    <a:pt x="310" y="215"/>
                  </a:lnTo>
                  <a:lnTo>
                    <a:pt x="310" y="218"/>
                  </a:lnTo>
                  <a:lnTo>
                    <a:pt x="310" y="222"/>
                  </a:lnTo>
                  <a:lnTo>
                    <a:pt x="310" y="225"/>
                  </a:lnTo>
                  <a:lnTo>
                    <a:pt x="310" y="229"/>
                  </a:lnTo>
                  <a:lnTo>
                    <a:pt x="310" y="232"/>
                  </a:lnTo>
                  <a:lnTo>
                    <a:pt x="312" y="232"/>
                  </a:lnTo>
                  <a:lnTo>
                    <a:pt x="315" y="234"/>
                  </a:lnTo>
                  <a:lnTo>
                    <a:pt x="310" y="248"/>
                  </a:lnTo>
                  <a:lnTo>
                    <a:pt x="310" y="253"/>
                  </a:lnTo>
                  <a:lnTo>
                    <a:pt x="308" y="256"/>
                  </a:lnTo>
                  <a:lnTo>
                    <a:pt x="308" y="256"/>
                  </a:lnTo>
                  <a:lnTo>
                    <a:pt x="305" y="256"/>
                  </a:lnTo>
                  <a:lnTo>
                    <a:pt x="301" y="256"/>
                  </a:lnTo>
                  <a:lnTo>
                    <a:pt x="298" y="253"/>
                  </a:lnTo>
                  <a:lnTo>
                    <a:pt x="296" y="251"/>
                  </a:lnTo>
                  <a:lnTo>
                    <a:pt x="293" y="251"/>
                  </a:lnTo>
                  <a:lnTo>
                    <a:pt x="293" y="251"/>
                  </a:lnTo>
                  <a:lnTo>
                    <a:pt x="291" y="251"/>
                  </a:lnTo>
                  <a:lnTo>
                    <a:pt x="291" y="251"/>
                  </a:lnTo>
                  <a:lnTo>
                    <a:pt x="286" y="251"/>
                  </a:lnTo>
                  <a:lnTo>
                    <a:pt x="286" y="251"/>
                  </a:lnTo>
                  <a:lnTo>
                    <a:pt x="286" y="253"/>
                  </a:lnTo>
                  <a:lnTo>
                    <a:pt x="286" y="253"/>
                  </a:lnTo>
                  <a:lnTo>
                    <a:pt x="286" y="253"/>
                  </a:lnTo>
                  <a:lnTo>
                    <a:pt x="289" y="253"/>
                  </a:lnTo>
                  <a:lnTo>
                    <a:pt x="289" y="256"/>
                  </a:lnTo>
                  <a:lnTo>
                    <a:pt x="289" y="256"/>
                  </a:lnTo>
                  <a:lnTo>
                    <a:pt x="289" y="256"/>
                  </a:lnTo>
                  <a:lnTo>
                    <a:pt x="289" y="256"/>
                  </a:lnTo>
                  <a:lnTo>
                    <a:pt x="289" y="258"/>
                  </a:lnTo>
                  <a:lnTo>
                    <a:pt x="289" y="258"/>
                  </a:lnTo>
                  <a:lnTo>
                    <a:pt x="289" y="260"/>
                  </a:lnTo>
                  <a:lnTo>
                    <a:pt x="289" y="260"/>
                  </a:lnTo>
                  <a:lnTo>
                    <a:pt x="286" y="265"/>
                  </a:lnTo>
                  <a:lnTo>
                    <a:pt x="286" y="267"/>
                  </a:lnTo>
                  <a:lnTo>
                    <a:pt x="284" y="267"/>
                  </a:lnTo>
                  <a:lnTo>
                    <a:pt x="284" y="270"/>
                  </a:lnTo>
                  <a:lnTo>
                    <a:pt x="282" y="270"/>
                  </a:lnTo>
                  <a:lnTo>
                    <a:pt x="277" y="279"/>
                  </a:lnTo>
                  <a:lnTo>
                    <a:pt x="277" y="279"/>
                  </a:lnTo>
                  <a:lnTo>
                    <a:pt x="272" y="282"/>
                  </a:lnTo>
                  <a:lnTo>
                    <a:pt x="270" y="282"/>
                  </a:lnTo>
                  <a:lnTo>
                    <a:pt x="267" y="282"/>
                  </a:lnTo>
                  <a:lnTo>
                    <a:pt x="267" y="284"/>
                  </a:lnTo>
                  <a:lnTo>
                    <a:pt x="267" y="289"/>
                  </a:lnTo>
                  <a:lnTo>
                    <a:pt x="267" y="289"/>
                  </a:lnTo>
                  <a:lnTo>
                    <a:pt x="260" y="296"/>
                  </a:lnTo>
                  <a:lnTo>
                    <a:pt x="260" y="296"/>
                  </a:lnTo>
                  <a:lnTo>
                    <a:pt x="260" y="298"/>
                  </a:lnTo>
                  <a:lnTo>
                    <a:pt x="260" y="301"/>
                  </a:lnTo>
                  <a:lnTo>
                    <a:pt x="260" y="303"/>
                  </a:lnTo>
                  <a:lnTo>
                    <a:pt x="260" y="303"/>
                  </a:lnTo>
                  <a:lnTo>
                    <a:pt x="263" y="305"/>
                  </a:lnTo>
                  <a:lnTo>
                    <a:pt x="263" y="308"/>
                  </a:lnTo>
                  <a:lnTo>
                    <a:pt x="263" y="310"/>
                  </a:lnTo>
                  <a:lnTo>
                    <a:pt x="258" y="317"/>
                  </a:lnTo>
                  <a:lnTo>
                    <a:pt x="258" y="320"/>
                  </a:lnTo>
                  <a:lnTo>
                    <a:pt x="258" y="322"/>
                  </a:lnTo>
                  <a:lnTo>
                    <a:pt x="256" y="324"/>
                  </a:lnTo>
                  <a:lnTo>
                    <a:pt x="253" y="327"/>
                  </a:lnTo>
                  <a:lnTo>
                    <a:pt x="253" y="329"/>
                  </a:lnTo>
                  <a:lnTo>
                    <a:pt x="246" y="334"/>
                  </a:lnTo>
                  <a:lnTo>
                    <a:pt x="246" y="336"/>
                  </a:lnTo>
                  <a:lnTo>
                    <a:pt x="246" y="338"/>
                  </a:lnTo>
                  <a:lnTo>
                    <a:pt x="246" y="338"/>
                  </a:lnTo>
                  <a:lnTo>
                    <a:pt x="248" y="346"/>
                  </a:lnTo>
                  <a:lnTo>
                    <a:pt x="248" y="346"/>
                  </a:lnTo>
                  <a:lnTo>
                    <a:pt x="251" y="348"/>
                  </a:lnTo>
                  <a:lnTo>
                    <a:pt x="251" y="348"/>
                  </a:lnTo>
                  <a:lnTo>
                    <a:pt x="251" y="348"/>
                  </a:lnTo>
                  <a:lnTo>
                    <a:pt x="248" y="350"/>
                  </a:lnTo>
                  <a:lnTo>
                    <a:pt x="248" y="350"/>
                  </a:lnTo>
                  <a:lnTo>
                    <a:pt x="246" y="350"/>
                  </a:lnTo>
                  <a:lnTo>
                    <a:pt x="241" y="353"/>
                  </a:lnTo>
                  <a:lnTo>
                    <a:pt x="237" y="353"/>
                  </a:lnTo>
                  <a:lnTo>
                    <a:pt x="227" y="353"/>
                  </a:lnTo>
                  <a:lnTo>
                    <a:pt x="225" y="355"/>
                  </a:lnTo>
                  <a:lnTo>
                    <a:pt x="225" y="355"/>
                  </a:lnTo>
                  <a:lnTo>
                    <a:pt x="220" y="357"/>
                  </a:lnTo>
                  <a:lnTo>
                    <a:pt x="218" y="357"/>
                  </a:lnTo>
                  <a:lnTo>
                    <a:pt x="218" y="357"/>
                  </a:lnTo>
                  <a:lnTo>
                    <a:pt x="218" y="355"/>
                  </a:lnTo>
                  <a:lnTo>
                    <a:pt x="215" y="355"/>
                  </a:lnTo>
                  <a:lnTo>
                    <a:pt x="213" y="355"/>
                  </a:lnTo>
                  <a:lnTo>
                    <a:pt x="213" y="355"/>
                  </a:lnTo>
                  <a:lnTo>
                    <a:pt x="203" y="360"/>
                  </a:lnTo>
                  <a:lnTo>
                    <a:pt x="194" y="365"/>
                  </a:lnTo>
                  <a:lnTo>
                    <a:pt x="189" y="365"/>
                  </a:lnTo>
                  <a:lnTo>
                    <a:pt x="189" y="362"/>
                  </a:lnTo>
                  <a:lnTo>
                    <a:pt x="187" y="362"/>
                  </a:lnTo>
                  <a:lnTo>
                    <a:pt x="187" y="362"/>
                  </a:lnTo>
                  <a:lnTo>
                    <a:pt x="184" y="360"/>
                  </a:lnTo>
                  <a:lnTo>
                    <a:pt x="182" y="357"/>
                  </a:lnTo>
                  <a:lnTo>
                    <a:pt x="180" y="357"/>
                  </a:lnTo>
                  <a:lnTo>
                    <a:pt x="177" y="355"/>
                  </a:lnTo>
                  <a:lnTo>
                    <a:pt x="177" y="355"/>
                  </a:lnTo>
                  <a:lnTo>
                    <a:pt x="177" y="353"/>
                  </a:lnTo>
                  <a:lnTo>
                    <a:pt x="175" y="350"/>
                  </a:lnTo>
                  <a:lnTo>
                    <a:pt x="170" y="346"/>
                  </a:lnTo>
                  <a:lnTo>
                    <a:pt x="165" y="343"/>
                  </a:lnTo>
                  <a:lnTo>
                    <a:pt x="163" y="341"/>
                  </a:lnTo>
                  <a:lnTo>
                    <a:pt x="158" y="338"/>
                  </a:lnTo>
                  <a:lnTo>
                    <a:pt x="156" y="338"/>
                  </a:lnTo>
                  <a:lnTo>
                    <a:pt x="151" y="341"/>
                  </a:lnTo>
                  <a:lnTo>
                    <a:pt x="151" y="341"/>
                  </a:lnTo>
                  <a:lnTo>
                    <a:pt x="149" y="338"/>
                  </a:lnTo>
                  <a:lnTo>
                    <a:pt x="149" y="338"/>
                  </a:lnTo>
                  <a:lnTo>
                    <a:pt x="149" y="336"/>
                  </a:lnTo>
                  <a:lnTo>
                    <a:pt x="146" y="336"/>
                  </a:lnTo>
                  <a:lnTo>
                    <a:pt x="146" y="338"/>
                  </a:lnTo>
                  <a:lnTo>
                    <a:pt x="144" y="338"/>
                  </a:lnTo>
                  <a:lnTo>
                    <a:pt x="144" y="341"/>
                  </a:lnTo>
                  <a:lnTo>
                    <a:pt x="142" y="341"/>
                  </a:lnTo>
                  <a:lnTo>
                    <a:pt x="139" y="343"/>
                  </a:lnTo>
                  <a:lnTo>
                    <a:pt x="139" y="343"/>
                  </a:lnTo>
                  <a:lnTo>
                    <a:pt x="137" y="343"/>
                  </a:lnTo>
                  <a:lnTo>
                    <a:pt x="135" y="341"/>
                  </a:lnTo>
                  <a:lnTo>
                    <a:pt x="132" y="338"/>
                  </a:lnTo>
                  <a:lnTo>
                    <a:pt x="130" y="336"/>
                  </a:lnTo>
                  <a:lnTo>
                    <a:pt x="130" y="334"/>
                  </a:lnTo>
                  <a:lnTo>
                    <a:pt x="128" y="331"/>
                  </a:lnTo>
                  <a:lnTo>
                    <a:pt x="128" y="327"/>
                  </a:lnTo>
                  <a:lnTo>
                    <a:pt x="125" y="327"/>
                  </a:lnTo>
                  <a:lnTo>
                    <a:pt x="125" y="324"/>
                  </a:lnTo>
                  <a:lnTo>
                    <a:pt x="128" y="322"/>
                  </a:lnTo>
                  <a:lnTo>
                    <a:pt x="128" y="320"/>
                  </a:lnTo>
                  <a:lnTo>
                    <a:pt x="128" y="317"/>
                  </a:lnTo>
                  <a:lnTo>
                    <a:pt x="128" y="317"/>
                  </a:lnTo>
                  <a:lnTo>
                    <a:pt x="125" y="317"/>
                  </a:lnTo>
                  <a:lnTo>
                    <a:pt x="116" y="317"/>
                  </a:lnTo>
                  <a:lnTo>
                    <a:pt x="113" y="317"/>
                  </a:lnTo>
                  <a:lnTo>
                    <a:pt x="111" y="315"/>
                  </a:lnTo>
                  <a:lnTo>
                    <a:pt x="109" y="312"/>
                  </a:lnTo>
                  <a:lnTo>
                    <a:pt x="106" y="312"/>
                  </a:lnTo>
                  <a:lnTo>
                    <a:pt x="106" y="310"/>
                  </a:lnTo>
                  <a:lnTo>
                    <a:pt x="106" y="308"/>
                  </a:lnTo>
                  <a:lnTo>
                    <a:pt x="109" y="308"/>
                  </a:lnTo>
                  <a:lnTo>
                    <a:pt x="109" y="305"/>
                  </a:lnTo>
                  <a:lnTo>
                    <a:pt x="109" y="303"/>
                  </a:lnTo>
                  <a:lnTo>
                    <a:pt x="109" y="301"/>
                  </a:lnTo>
                  <a:lnTo>
                    <a:pt x="106" y="301"/>
                  </a:lnTo>
                  <a:lnTo>
                    <a:pt x="106" y="301"/>
                  </a:lnTo>
                  <a:lnTo>
                    <a:pt x="101" y="301"/>
                  </a:lnTo>
                  <a:lnTo>
                    <a:pt x="101" y="301"/>
                  </a:lnTo>
                  <a:lnTo>
                    <a:pt x="99" y="298"/>
                  </a:lnTo>
                  <a:lnTo>
                    <a:pt x="99" y="298"/>
                  </a:lnTo>
                  <a:lnTo>
                    <a:pt x="101" y="296"/>
                  </a:lnTo>
                  <a:lnTo>
                    <a:pt x="101" y="293"/>
                  </a:lnTo>
                  <a:lnTo>
                    <a:pt x="106" y="291"/>
                  </a:lnTo>
                  <a:lnTo>
                    <a:pt x="106" y="289"/>
                  </a:lnTo>
                  <a:lnTo>
                    <a:pt x="106" y="286"/>
                  </a:lnTo>
                  <a:lnTo>
                    <a:pt x="106" y="286"/>
                  </a:lnTo>
                  <a:lnTo>
                    <a:pt x="104" y="284"/>
                  </a:lnTo>
                  <a:lnTo>
                    <a:pt x="101" y="282"/>
                  </a:lnTo>
                  <a:lnTo>
                    <a:pt x="101" y="282"/>
                  </a:lnTo>
                  <a:lnTo>
                    <a:pt x="101" y="279"/>
                  </a:lnTo>
                  <a:lnTo>
                    <a:pt x="101" y="277"/>
                  </a:lnTo>
                  <a:lnTo>
                    <a:pt x="101" y="277"/>
                  </a:lnTo>
                  <a:lnTo>
                    <a:pt x="101" y="275"/>
                  </a:lnTo>
                  <a:lnTo>
                    <a:pt x="101" y="272"/>
                  </a:lnTo>
                  <a:lnTo>
                    <a:pt x="104" y="270"/>
                  </a:lnTo>
                  <a:lnTo>
                    <a:pt x="106" y="270"/>
                  </a:lnTo>
                  <a:lnTo>
                    <a:pt x="109" y="265"/>
                  </a:lnTo>
                  <a:lnTo>
                    <a:pt x="113" y="263"/>
                  </a:lnTo>
                  <a:lnTo>
                    <a:pt x="113" y="260"/>
                  </a:lnTo>
                  <a:lnTo>
                    <a:pt x="116" y="258"/>
                  </a:lnTo>
                  <a:lnTo>
                    <a:pt x="113" y="258"/>
                  </a:lnTo>
                  <a:lnTo>
                    <a:pt x="113" y="256"/>
                  </a:lnTo>
                  <a:lnTo>
                    <a:pt x="111" y="256"/>
                  </a:lnTo>
                  <a:lnTo>
                    <a:pt x="111" y="256"/>
                  </a:lnTo>
                  <a:lnTo>
                    <a:pt x="109" y="258"/>
                  </a:lnTo>
                  <a:lnTo>
                    <a:pt x="106" y="258"/>
                  </a:lnTo>
                  <a:lnTo>
                    <a:pt x="106" y="256"/>
                  </a:lnTo>
                  <a:lnTo>
                    <a:pt x="106" y="253"/>
                  </a:lnTo>
                  <a:lnTo>
                    <a:pt x="106" y="253"/>
                  </a:lnTo>
                  <a:lnTo>
                    <a:pt x="106" y="251"/>
                  </a:lnTo>
                  <a:lnTo>
                    <a:pt x="106" y="248"/>
                  </a:lnTo>
                  <a:lnTo>
                    <a:pt x="109" y="246"/>
                  </a:lnTo>
                  <a:lnTo>
                    <a:pt x="109" y="246"/>
                  </a:lnTo>
                  <a:lnTo>
                    <a:pt x="109" y="244"/>
                  </a:lnTo>
                  <a:lnTo>
                    <a:pt x="106" y="244"/>
                  </a:lnTo>
                  <a:lnTo>
                    <a:pt x="106" y="241"/>
                  </a:lnTo>
                  <a:lnTo>
                    <a:pt x="104" y="244"/>
                  </a:lnTo>
                  <a:lnTo>
                    <a:pt x="99" y="239"/>
                  </a:lnTo>
                  <a:lnTo>
                    <a:pt x="94" y="239"/>
                  </a:lnTo>
                  <a:lnTo>
                    <a:pt x="90" y="237"/>
                  </a:lnTo>
                  <a:lnTo>
                    <a:pt x="87" y="237"/>
                  </a:lnTo>
                  <a:lnTo>
                    <a:pt x="82" y="234"/>
                  </a:lnTo>
                  <a:lnTo>
                    <a:pt x="82" y="234"/>
                  </a:lnTo>
                  <a:lnTo>
                    <a:pt x="80" y="232"/>
                  </a:lnTo>
                  <a:lnTo>
                    <a:pt x="82" y="229"/>
                  </a:lnTo>
                  <a:lnTo>
                    <a:pt x="82" y="229"/>
                  </a:lnTo>
                  <a:lnTo>
                    <a:pt x="82" y="229"/>
                  </a:lnTo>
                  <a:lnTo>
                    <a:pt x="85" y="227"/>
                  </a:lnTo>
                  <a:lnTo>
                    <a:pt x="85" y="227"/>
                  </a:lnTo>
                  <a:lnTo>
                    <a:pt x="87" y="225"/>
                  </a:lnTo>
                  <a:lnTo>
                    <a:pt x="87" y="222"/>
                  </a:lnTo>
                  <a:lnTo>
                    <a:pt x="85" y="222"/>
                  </a:lnTo>
                  <a:lnTo>
                    <a:pt x="85" y="220"/>
                  </a:lnTo>
                  <a:lnTo>
                    <a:pt x="78" y="220"/>
                  </a:lnTo>
                  <a:lnTo>
                    <a:pt x="73" y="218"/>
                  </a:lnTo>
                  <a:lnTo>
                    <a:pt x="73" y="215"/>
                  </a:lnTo>
                  <a:lnTo>
                    <a:pt x="71" y="215"/>
                  </a:lnTo>
                  <a:lnTo>
                    <a:pt x="66" y="208"/>
                  </a:lnTo>
                  <a:lnTo>
                    <a:pt x="64" y="203"/>
                  </a:lnTo>
                  <a:lnTo>
                    <a:pt x="64" y="203"/>
                  </a:lnTo>
                  <a:lnTo>
                    <a:pt x="61" y="201"/>
                  </a:lnTo>
                  <a:lnTo>
                    <a:pt x="59" y="201"/>
                  </a:lnTo>
                  <a:lnTo>
                    <a:pt x="56" y="203"/>
                  </a:lnTo>
                  <a:lnTo>
                    <a:pt x="54" y="203"/>
                  </a:lnTo>
                  <a:lnTo>
                    <a:pt x="52" y="201"/>
                  </a:lnTo>
                  <a:lnTo>
                    <a:pt x="49" y="201"/>
                  </a:lnTo>
                  <a:lnTo>
                    <a:pt x="45" y="203"/>
                  </a:lnTo>
                  <a:lnTo>
                    <a:pt x="42" y="203"/>
                  </a:lnTo>
                  <a:lnTo>
                    <a:pt x="40" y="203"/>
                  </a:lnTo>
                  <a:lnTo>
                    <a:pt x="37" y="201"/>
                  </a:lnTo>
                  <a:lnTo>
                    <a:pt x="37" y="201"/>
                  </a:lnTo>
                  <a:lnTo>
                    <a:pt x="35" y="201"/>
                  </a:lnTo>
                  <a:lnTo>
                    <a:pt x="35" y="206"/>
                  </a:lnTo>
                  <a:lnTo>
                    <a:pt x="33" y="206"/>
                  </a:lnTo>
                  <a:lnTo>
                    <a:pt x="30" y="206"/>
                  </a:lnTo>
                  <a:lnTo>
                    <a:pt x="23" y="206"/>
                  </a:lnTo>
                  <a:lnTo>
                    <a:pt x="21" y="203"/>
                  </a:lnTo>
                  <a:lnTo>
                    <a:pt x="21" y="201"/>
                  </a:lnTo>
                  <a:lnTo>
                    <a:pt x="21" y="201"/>
                  </a:lnTo>
                  <a:lnTo>
                    <a:pt x="21" y="194"/>
                  </a:lnTo>
                  <a:lnTo>
                    <a:pt x="21" y="192"/>
                  </a:lnTo>
                  <a:lnTo>
                    <a:pt x="21" y="192"/>
                  </a:lnTo>
                  <a:lnTo>
                    <a:pt x="19" y="187"/>
                  </a:lnTo>
                  <a:lnTo>
                    <a:pt x="16" y="184"/>
                  </a:lnTo>
                  <a:lnTo>
                    <a:pt x="14" y="182"/>
                  </a:lnTo>
                  <a:lnTo>
                    <a:pt x="11" y="182"/>
                  </a:lnTo>
                  <a:lnTo>
                    <a:pt x="7" y="182"/>
                  </a:lnTo>
                  <a:lnTo>
                    <a:pt x="2" y="182"/>
                  </a:lnTo>
                  <a:lnTo>
                    <a:pt x="0" y="180"/>
                  </a:lnTo>
                  <a:lnTo>
                    <a:pt x="2" y="170"/>
                  </a:lnTo>
                  <a:lnTo>
                    <a:pt x="4" y="168"/>
                  </a:lnTo>
                  <a:lnTo>
                    <a:pt x="7" y="166"/>
                  </a:lnTo>
                  <a:lnTo>
                    <a:pt x="9" y="163"/>
                  </a:lnTo>
                  <a:lnTo>
                    <a:pt x="11" y="161"/>
                  </a:lnTo>
                  <a:lnTo>
                    <a:pt x="11" y="158"/>
                  </a:lnTo>
                  <a:lnTo>
                    <a:pt x="14" y="158"/>
                  </a:lnTo>
                  <a:lnTo>
                    <a:pt x="14" y="156"/>
                  </a:lnTo>
                  <a:lnTo>
                    <a:pt x="16" y="158"/>
                  </a:lnTo>
                  <a:lnTo>
                    <a:pt x="19" y="158"/>
                  </a:lnTo>
                  <a:lnTo>
                    <a:pt x="23" y="158"/>
                  </a:lnTo>
                  <a:lnTo>
                    <a:pt x="23" y="158"/>
                  </a:lnTo>
                  <a:lnTo>
                    <a:pt x="23" y="156"/>
                  </a:lnTo>
                  <a:lnTo>
                    <a:pt x="26" y="156"/>
                  </a:lnTo>
                  <a:lnTo>
                    <a:pt x="26" y="151"/>
                  </a:lnTo>
                  <a:lnTo>
                    <a:pt x="26" y="142"/>
                  </a:lnTo>
                  <a:lnTo>
                    <a:pt x="26" y="139"/>
                  </a:lnTo>
                  <a:lnTo>
                    <a:pt x="28" y="137"/>
                  </a:lnTo>
                  <a:lnTo>
                    <a:pt x="28" y="137"/>
                  </a:lnTo>
                  <a:lnTo>
                    <a:pt x="28" y="135"/>
                  </a:lnTo>
                  <a:lnTo>
                    <a:pt x="28" y="130"/>
                  </a:lnTo>
                  <a:lnTo>
                    <a:pt x="28" y="128"/>
                  </a:lnTo>
                  <a:lnTo>
                    <a:pt x="30" y="128"/>
                  </a:lnTo>
                  <a:lnTo>
                    <a:pt x="30" y="128"/>
                  </a:lnTo>
                  <a:lnTo>
                    <a:pt x="35" y="128"/>
                  </a:lnTo>
                  <a:lnTo>
                    <a:pt x="35" y="128"/>
                  </a:lnTo>
                  <a:lnTo>
                    <a:pt x="37" y="128"/>
                  </a:lnTo>
                  <a:lnTo>
                    <a:pt x="40" y="125"/>
                  </a:lnTo>
                  <a:lnTo>
                    <a:pt x="42" y="125"/>
                  </a:lnTo>
                  <a:lnTo>
                    <a:pt x="45" y="123"/>
                  </a:lnTo>
                  <a:lnTo>
                    <a:pt x="47" y="121"/>
                  </a:lnTo>
                  <a:lnTo>
                    <a:pt x="47" y="118"/>
                  </a:lnTo>
                  <a:lnTo>
                    <a:pt x="47" y="116"/>
                  </a:lnTo>
                  <a:lnTo>
                    <a:pt x="42" y="106"/>
                  </a:lnTo>
                  <a:lnTo>
                    <a:pt x="42" y="106"/>
                  </a:lnTo>
                  <a:lnTo>
                    <a:pt x="40" y="104"/>
                  </a:lnTo>
                  <a:lnTo>
                    <a:pt x="40" y="104"/>
                  </a:lnTo>
                  <a:lnTo>
                    <a:pt x="37" y="106"/>
                  </a:lnTo>
                  <a:lnTo>
                    <a:pt x="35" y="106"/>
                  </a:lnTo>
                  <a:lnTo>
                    <a:pt x="35" y="104"/>
                  </a:lnTo>
                  <a:lnTo>
                    <a:pt x="28" y="97"/>
                  </a:lnTo>
                  <a:lnTo>
                    <a:pt x="28" y="94"/>
                  </a:lnTo>
                  <a:lnTo>
                    <a:pt x="28" y="94"/>
                  </a:lnTo>
                  <a:lnTo>
                    <a:pt x="28" y="92"/>
                  </a:lnTo>
                  <a:lnTo>
                    <a:pt x="28" y="90"/>
                  </a:lnTo>
                  <a:lnTo>
                    <a:pt x="28" y="87"/>
                  </a:lnTo>
                  <a:lnTo>
                    <a:pt x="28" y="85"/>
                  </a:lnTo>
                  <a:lnTo>
                    <a:pt x="28" y="85"/>
                  </a:lnTo>
                  <a:lnTo>
                    <a:pt x="26" y="78"/>
                  </a:lnTo>
                  <a:lnTo>
                    <a:pt x="30" y="78"/>
                  </a:lnTo>
                  <a:lnTo>
                    <a:pt x="30" y="78"/>
                  </a:lnTo>
                  <a:lnTo>
                    <a:pt x="30" y="75"/>
                  </a:lnTo>
                  <a:lnTo>
                    <a:pt x="30" y="66"/>
                  </a:lnTo>
                  <a:lnTo>
                    <a:pt x="28" y="66"/>
                  </a:lnTo>
                  <a:lnTo>
                    <a:pt x="28" y="64"/>
                  </a:lnTo>
                  <a:lnTo>
                    <a:pt x="26" y="61"/>
                  </a:lnTo>
                  <a:lnTo>
                    <a:pt x="26" y="57"/>
                  </a:lnTo>
                  <a:lnTo>
                    <a:pt x="26" y="54"/>
                  </a:lnTo>
                  <a:lnTo>
                    <a:pt x="28" y="54"/>
                  </a:lnTo>
                  <a:lnTo>
                    <a:pt x="30" y="54"/>
                  </a:lnTo>
                  <a:lnTo>
                    <a:pt x="33" y="54"/>
                  </a:lnTo>
                  <a:lnTo>
                    <a:pt x="33" y="52"/>
                  </a:lnTo>
                  <a:lnTo>
                    <a:pt x="37" y="47"/>
                  </a:lnTo>
                  <a:lnTo>
                    <a:pt x="42" y="45"/>
                  </a:lnTo>
                  <a:lnTo>
                    <a:pt x="45" y="42"/>
                  </a:lnTo>
                  <a:lnTo>
                    <a:pt x="45" y="42"/>
                  </a:lnTo>
                  <a:lnTo>
                    <a:pt x="54" y="42"/>
                  </a:lnTo>
                  <a:lnTo>
                    <a:pt x="56" y="42"/>
                  </a:lnTo>
                  <a:lnTo>
                    <a:pt x="59" y="42"/>
                  </a:lnTo>
                  <a:lnTo>
                    <a:pt x="59" y="40"/>
                  </a:lnTo>
                  <a:lnTo>
                    <a:pt x="59" y="40"/>
                  </a:lnTo>
                  <a:lnTo>
                    <a:pt x="59" y="38"/>
                  </a:lnTo>
                  <a:lnTo>
                    <a:pt x="59" y="35"/>
                  </a:lnTo>
                  <a:lnTo>
                    <a:pt x="61" y="35"/>
                  </a:lnTo>
                  <a:lnTo>
                    <a:pt x="64" y="33"/>
                  </a:lnTo>
                  <a:lnTo>
                    <a:pt x="64" y="30"/>
                  </a:lnTo>
                  <a:lnTo>
                    <a:pt x="66" y="26"/>
                  </a:lnTo>
                  <a:lnTo>
                    <a:pt x="68" y="23"/>
                  </a:lnTo>
                  <a:lnTo>
                    <a:pt x="71" y="23"/>
                  </a:lnTo>
                  <a:lnTo>
                    <a:pt x="71" y="23"/>
                  </a:lnTo>
                  <a:lnTo>
                    <a:pt x="73" y="21"/>
                  </a:lnTo>
                  <a:lnTo>
                    <a:pt x="75" y="21"/>
                  </a:lnTo>
                  <a:lnTo>
                    <a:pt x="75" y="23"/>
                  </a:lnTo>
                  <a:lnTo>
                    <a:pt x="78" y="23"/>
                  </a:lnTo>
                  <a:lnTo>
                    <a:pt x="80" y="21"/>
                  </a:lnTo>
                  <a:lnTo>
                    <a:pt x="87" y="16"/>
                  </a:lnTo>
                  <a:lnTo>
                    <a:pt x="90" y="16"/>
                  </a:lnTo>
                  <a:lnTo>
                    <a:pt x="92" y="19"/>
                  </a:lnTo>
                  <a:lnTo>
                    <a:pt x="94" y="19"/>
                  </a:lnTo>
                  <a:lnTo>
                    <a:pt x="97" y="21"/>
                  </a:lnTo>
                  <a:lnTo>
                    <a:pt x="99" y="21"/>
                  </a:lnTo>
                  <a:lnTo>
                    <a:pt x="101" y="21"/>
                  </a:lnTo>
                  <a:lnTo>
                    <a:pt x="109" y="21"/>
                  </a:lnTo>
                  <a:lnTo>
                    <a:pt x="111" y="19"/>
                  </a:lnTo>
                  <a:lnTo>
                    <a:pt x="113" y="19"/>
                  </a:lnTo>
                  <a:lnTo>
                    <a:pt x="113" y="16"/>
                  </a:lnTo>
                  <a:lnTo>
                    <a:pt x="113" y="16"/>
                  </a:lnTo>
                  <a:lnTo>
                    <a:pt x="116" y="14"/>
                  </a:lnTo>
                  <a:lnTo>
                    <a:pt x="118" y="14"/>
                  </a:lnTo>
                  <a:lnTo>
                    <a:pt x="120" y="16"/>
                  </a:lnTo>
                  <a:lnTo>
                    <a:pt x="120" y="16"/>
                  </a:lnTo>
                  <a:lnTo>
                    <a:pt x="120" y="19"/>
                  </a:lnTo>
                  <a:lnTo>
                    <a:pt x="123" y="21"/>
                  </a:lnTo>
                  <a:lnTo>
                    <a:pt x="130" y="26"/>
                  </a:lnTo>
                  <a:lnTo>
                    <a:pt x="135" y="21"/>
                  </a:lnTo>
                  <a:lnTo>
                    <a:pt x="146" y="12"/>
                  </a:lnTo>
                  <a:lnTo>
                    <a:pt x="149" y="9"/>
                  </a:lnTo>
                  <a:lnTo>
                    <a:pt x="149" y="9"/>
                  </a:lnTo>
                  <a:lnTo>
                    <a:pt x="151" y="12"/>
                  </a:lnTo>
                  <a:lnTo>
                    <a:pt x="154" y="12"/>
                  </a:lnTo>
                  <a:lnTo>
                    <a:pt x="158" y="12"/>
                  </a:lnTo>
                  <a:lnTo>
                    <a:pt x="161" y="12"/>
                  </a:lnTo>
                  <a:lnTo>
                    <a:pt x="161" y="14"/>
                  </a:lnTo>
                  <a:lnTo>
                    <a:pt x="161" y="14"/>
                  </a:lnTo>
                  <a:lnTo>
                    <a:pt x="161" y="16"/>
                  </a:lnTo>
                  <a:lnTo>
                    <a:pt x="163" y="16"/>
                  </a:lnTo>
                  <a:lnTo>
                    <a:pt x="165" y="19"/>
                  </a:lnTo>
                  <a:lnTo>
                    <a:pt x="168" y="16"/>
                  </a:lnTo>
                  <a:lnTo>
                    <a:pt x="168" y="16"/>
                  </a:lnTo>
                  <a:lnTo>
                    <a:pt x="170" y="14"/>
                  </a:lnTo>
                  <a:lnTo>
                    <a:pt x="173" y="14"/>
                  </a:lnTo>
                  <a:lnTo>
                    <a:pt x="175" y="14"/>
                  </a:lnTo>
                  <a:lnTo>
                    <a:pt x="182" y="14"/>
                  </a:lnTo>
                  <a:lnTo>
                    <a:pt x="184" y="14"/>
                  </a:lnTo>
                  <a:lnTo>
                    <a:pt x="184" y="12"/>
                  </a:lnTo>
                  <a:lnTo>
                    <a:pt x="184" y="12"/>
                  </a:lnTo>
                  <a:lnTo>
                    <a:pt x="187" y="9"/>
                  </a:lnTo>
                  <a:lnTo>
                    <a:pt x="187" y="9"/>
                  </a:lnTo>
                  <a:lnTo>
                    <a:pt x="187" y="7"/>
                  </a:lnTo>
                  <a:lnTo>
                    <a:pt x="187" y="4"/>
                  </a:lnTo>
                  <a:lnTo>
                    <a:pt x="187" y="2"/>
                  </a:lnTo>
                  <a:lnTo>
                    <a:pt x="187" y="2"/>
                  </a:lnTo>
                  <a:lnTo>
                    <a:pt x="189" y="0"/>
                  </a:lnTo>
                  <a:lnTo>
                    <a:pt x="192" y="2"/>
                  </a:lnTo>
                  <a:lnTo>
                    <a:pt x="192" y="2"/>
                  </a:lnTo>
                  <a:lnTo>
                    <a:pt x="196" y="7"/>
                  </a:lnTo>
                  <a:lnTo>
                    <a:pt x="196" y="9"/>
                  </a:lnTo>
                  <a:lnTo>
                    <a:pt x="199" y="9"/>
                  </a:lnTo>
                  <a:lnTo>
                    <a:pt x="201" y="7"/>
                  </a:lnTo>
                  <a:lnTo>
                    <a:pt x="203" y="4"/>
                  </a:lnTo>
                  <a:lnTo>
                    <a:pt x="206" y="4"/>
                  </a:lnTo>
                  <a:lnTo>
                    <a:pt x="208" y="4"/>
                  </a:lnTo>
                  <a:lnTo>
                    <a:pt x="222" y="4"/>
                  </a:lnTo>
                  <a:lnTo>
                    <a:pt x="225" y="4"/>
                  </a:lnTo>
                  <a:lnTo>
                    <a:pt x="227" y="7"/>
                  </a:lnTo>
                  <a:lnTo>
                    <a:pt x="229" y="7"/>
                  </a:lnTo>
                  <a:lnTo>
                    <a:pt x="239" y="7"/>
                  </a:lnTo>
                  <a:lnTo>
                    <a:pt x="244" y="9"/>
                  </a:lnTo>
                  <a:lnTo>
                    <a:pt x="253" y="7"/>
                  </a:lnTo>
                  <a:lnTo>
                    <a:pt x="270" y="9"/>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6"/>
            <p:cNvSpPr>
              <a:spLocks noEditPoints="1"/>
            </p:cNvSpPr>
            <p:nvPr/>
          </p:nvSpPr>
          <p:spPr bwMode="auto">
            <a:xfrm>
              <a:off x="3752" y="2515"/>
              <a:ext cx="526" cy="607"/>
            </a:xfrm>
            <a:custGeom>
              <a:avLst/>
              <a:gdLst>
                <a:gd name="T0" fmla="*/ 363 w 526"/>
                <a:gd name="T1" fmla="*/ 55 h 607"/>
                <a:gd name="T2" fmla="*/ 391 w 526"/>
                <a:gd name="T3" fmla="*/ 128 h 607"/>
                <a:gd name="T4" fmla="*/ 406 w 526"/>
                <a:gd name="T5" fmla="*/ 147 h 607"/>
                <a:gd name="T6" fmla="*/ 441 w 526"/>
                <a:gd name="T7" fmla="*/ 147 h 607"/>
                <a:gd name="T8" fmla="*/ 460 w 526"/>
                <a:gd name="T9" fmla="*/ 154 h 607"/>
                <a:gd name="T10" fmla="*/ 481 w 526"/>
                <a:gd name="T11" fmla="*/ 154 h 607"/>
                <a:gd name="T12" fmla="*/ 503 w 526"/>
                <a:gd name="T13" fmla="*/ 176 h 607"/>
                <a:gd name="T14" fmla="*/ 507 w 526"/>
                <a:gd name="T15" fmla="*/ 204 h 607"/>
                <a:gd name="T16" fmla="*/ 526 w 526"/>
                <a:gd name="T17" fmla="*/ 223 h 607"/>
                <a:gd name="T18" fmla="*/ 522 w 526"/>
                <a:gd name="T19" fmla="*/ 226 h 607"/>
                <a:gd name="T20" fmla="*/ 507 w 526"/>
                <a:gd name="T21" fmla="*/ 245 h 607"/>
                <a:gd name="T22" fmla="*/ 489 w 526"/>
                <a:gd name="T23" fmla="*/ 285 h 607"/>
                <a:gd name="T24" fmla="*/ 481 w 526"/>
                <a:gd name="T25" fmla="*/ 294 h 607"/>
                <a:gd name="T26" fmla="*/ 458 w 526"/>
                <a:gd name="T27" fmla="*/ 311 h 607"/>
                <a:gd name="T28" fmla="*/ 455 w 526"/>
                <a:gd name="T29" fmla="*/ 320 h 607"/>
                <a:gd name="T30" fmla="*/ 432 w 526"/>
                <a:gd name="T31" fmla="*/ 339 h 607"/>
                <a:gd name="T32" fmla="*/ 410 w 526"/>
                <a:gd name="T33" fmla="*/ 339 h 607"/>
                <a:gd name="T34" fmla="*/ 391 w 526"/>
                <a:gd name="T35" fmla="*/ 316 h 607"/>
                <a:gd name="T36" fmla="*/ 365 w 526"/>
                <a:gd name="T37" fmla="*/ 332 h 607"/>
                <a:gd name="T38" fmla="*/ 256 w 526"/>
                <a:gd name="T39" fmla="*/ 413 h 607"/>
                <a:gd name="T40" fmla="*/ 240 w 526"/>
                <a:gd name="T41" fmla="*/ 425 h 607"/>
                <a:gd name="T42" fmla="*/ 233 w 526"/>
                <a:gd name="T43" fmla="*/ 460 h 607"/>
                <a:gd name="T44" fmla="*/ 230 w 526"/>
                <a:gd name="T45" fmla="*/ 474 h 607"/>
                <a:gd name="T46" fmla="*/ 230 w 526"/>
                <a:gd name="T47" fmla="*/ 498 h 607"/>
                <a:gd name="T48" fmla="*/ 230 w 526"/>
                <a:gd name="T49" fmla="*/ 531 h 607"/>
                <a:gd name="T50" fmla="*/ 225 w 526"/>
                <a:gd name="T51" fmla="*/ 581 h 607"/>
                <a:gd name="T52" fmla="*/ 185 w 526"/>
                <a:gd name="T53" fmla="*/ 586 h 607"/>
                <a:gd name="T54" fmla="*/ 142 w 526"/>
                <a:gd name="T55" fmla="*/ 602 h 607"/>
                <a:gd name="T56" fmla="*/ 102 w 526"/>
                <a:gd name="T57" fmla="*/ 586 h 607"/>
                <a:gd name="T58" fmla="*/ 50 w 526"/>
                <a:gd name="T59" fmla="*/ 602 h 607"/>
                <a:gd name="T60" fmla="*/ 3 w 526"/>
                <a:gd name="T61" fmla="*/ 569 h 607"/>
                <a:gd name="T62" fmla="*/ 41 w 526"/>
                <a:gd name="T63" fmla="*/ 553 h 607"/>
                <a:gd name="T64" fmla="*/ 79 w 526"/>
                <a:gd name="T65" fmla="*/ 531 h 607"/>
                <a:gd name="T66" fmla="*/ 60 w 526"/>
                <a:gd name="T67" fmla="*/ 512 h 607"/>
                <a:gd name="T68" fmla="*/ 33 w 526"/>
                <a:gd name="T69" fmla="*/ 498 h 607"/>
                <a:gd name="T70" fmla="*/ 48 w 526"/>
                <a:gd name="T71" fmla="*/ 484 h 607"/>
                <a:gd name="T72" fmla="*/ 50 w 526"/>
                <a:gd name="T73" fmla="*/ 462 h 607"/>
                <a:gd name="T74" fmla="*/ 43 w 526"/>
                <a:gd name="T75" fmla="*/ 432 h 607"/>
                <a:gd name="T76" fmla="*/ 3 w 526"/>
                <a:gd name="T77" fmla="*/ 410 h 607"/>
                <a:gd name="T78" fmla="*/ 17 w 526"/>
                <a:gd name="T79" fmla="*/ 377 h 607"/>
                <a:gd name="T80" fmla="*/ 24 w 526"/>
                <a:gd name="T81" fmla="*/ 358 h 607"/>
                <a:gd name="T82" fmla="*/ 62 w 526"/>
                <a:gd name="T83" fmla="*/ 363 h 607"/>
                <a:gd name="T84" fmla="*/ 90 w 526"/>
                <a:gd name="T85" fmla="*/ 363 h 607"/>
                <a:gd name="T86" fmla="*/ 152 w 526"/>
                <a:gd name="T87" fmla="*/ 356 h 607"/>
                <a:gd name="T88" fmla="*/ 161 w 526"/>
                <a:gd name="T89" fmla="*/ 335 h 607"/>
                <a:gd name="T90" fmla="*/ 157 w 526"/>
                <a:gd name="T91" fmla="*/ 308 h 607"/>
                <a:gd name="T92" fmla="*/ 211 w 526"/>
                <a:gd name="T93" fmla="*/ 294 h 607"/>
                <a:gd name="T94" fmla="*/ 228 w 526"/>
                <a:gd name="T95" fmla="*/ 282 h 607"/>
                <a:gd name="T96" fmla="*/ 240 w 526"/>
                <a:gd name="T97" fmla="*/ 266 h 607"/>
                <a:gd name="T98" fmla="*/ 261 w 526"/>
                <a:gd name="T99" fmla="*/ 252 h 607"/>
                <a:gd name="T100" fmla="*/ 292 w 526"/>
                <a:gd name="T101" fmla="*/ 223 h 607"/>
                <a:gd name="T102" fmla="*/ 270 w 526"/>
                <a:gd name="T103" fmla="*/ 209 h 607"/>
                <a:gd name="T104" fmla="*/ 280 w 526"/>
                <a:gd name="T105" fmla="*/ 183 h 607"/>
                <a:gd name="T106" fmla="*/ 247 w 526"/>
                <a:gd name="T107" fmla="*/ 166 h 607"/>
                <a:gd name="T108" fmla="*/ 240 w 526"/>
                <a:gd name="T109" fmla="*/ 136 h 607"/>
                <a:gd name="T110" fmla="*/ 233 w 526"/>
                <a:gd name="T111" fmla="*/ 100 h 607"/>
                <a:gd name="T112" fmla="*/ 235 w 526"/>
                <a:gd name="T113" fmla="*/ 24 h 607"/>
                <a:gd name="T114" fmla="*/ 266 w 526"/>
                <a:gd name="T115" fmla="*/ 8 h 607"/>
                <a:gd name="T116" fmla="*/ 304 w 526"/>
                <a:gd name="T117" fmla="*/ 34 h 607"/>
                <a:gd name="T118" fmla="*/ 325 w 526"/>
                <a:gd name="T119" fmla="*/ 19 h 607"/>
                <a:gd name="T120" fmla="*/ 353 w 526"/>
                <a:gd name="T121" fmla="*/ 45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6" h="607">
                  <a:moveTo>
                    <a:pt x="48" y="581"/>
                  </a:moveTo>
                  <a:lnTo>
                    <a:pt x="50" y="581"/>
                  </a:lnTo>
                  <a:lnTo>
                    <a:pt x="50" y="581"/>
                  </a:lnTo>
                  <a:lnTo>
                    <a:pt x="48" y="576"/>
                  </a:lnTo>
                  <a:lnTo>
                    <a:pt x="48" y="574"/>
                  </a:lnTo>
                  <a:lnTo>
                    <a:pt x="45" y="571"/>
                  </a:lnTo>
                  <a:lnTo>
                    <a:pt x="43" y="571"/>
                  </a:lnTo>
                  <a:lnTo>
                    <a:pt x="41" y="576"/>
                  </a:lnTo>
                  <a:lnTo>
                    <a:pt x="41" y="579"/>
                  </a:lnTo>
                  <a:lnTo>
                    <a:pt x="43" y="581"/>
                  </a:lnTo>
                  <a:lnTo>
                    <a:pt x="48" y="581"/>
                  </a:lnTo>
                  <a:lnTo>
                    <a:pt x="48" y="581"/>
                  </a:lnTo>
                  <a:close/>
                  <a:moveTo>
                    <a:pt x="363" y="50"/>
                  </a:moveTo>
                  <a:lnTo>
                    <a:pt x="363" y="55"/>
                  </a:lnTo>
                  <a:lnTo>
                    <a:pt x="363" y="60"/>
                  </a:lnTo>
                  <a:lnTo>
                    <a:pt x="365" y="62"/>
                  </a:lnTo>
                  <a:lnTo>
                    <a:pt x="365" y="62"/>
                  </a:lnTo>
                  <a:lnTo>
                    <a:pt x="365" y="62"/>
                  </a:lnTo>
                  <a:lnTo>
                    <a:pt x="368" y="69"/>
                  </a:lnTo>
                  <a:lnTo>
                    <a:pt x="368" y="79"/>
                  </a:lnTo>
                  <a:lnTo>
                    <a:pt x="370" y="86"/>
                  </a:lnTo>
                  <a:lnTo>
                    <a:pt x="372" y="90"/>
                  </a:lnTo>
                  <a:lnTo>
                    <a:pt x="375" y="93"/>
                  </a:lnTo>
                  <a:lnTo>
                    <a:pt x="377" y="95"/>
                  </a:lnTo>
                  <a:lnTo>
                    <a:pt x="380" y="100"/>
                  </a:lnTo>
                  <a:lnTo>
                    <a:pt x="384" y="119"/>
                  </a:lnTo>
                  <a:lnTo>
                    <a:pt x="389" y="121"/>
                  </a:lnTo>
                  <a:lnTo>
                    <a:pt x="391" y="128"/>
                  </a:lnTo>
                  <a:lnTo>
                    <a:pt x="394" y="131"/>
                  </a:lnTo>
                  <a:lnTo>
                    <a:pt x="394" y="133"/>
                  </a:lnTo>
                  <a:lnTo>
                    <a:pt x="394" y="133"/>
                  </a:lnTo>
                  <a:lnTo>
                    <a:pt x="391" y="136"/>
                  </a:lnTo>
                  <a:lnTo>
                    <a:pt x="391" y="138"/>
                  </a:lnTo>
                  <a:lnTo>
                    <a:pt x="391" y="140"/>
                  </a:lnTo>
                  <a:lnTo>
                    <a:pt x="391" y="147"/>
                  </a:lnTo>
                  <a:lnTo>
                    <a:pt x="394" y="150"/>
                  </a:lnTo>
                  <a:lnTo>
                    <a:pt x="394" y="150"/>
                  </a:lnTo>
                  <a:lnTo>
                    <a:pt x="398" y="147"/>
                  </a:lnTo>
                  <a:lnTo>
                    <a:pt x="398" y="147"/>
                  </a:lnTo>
                  <a:lnTo>
                    <a:pt x="401" y="147"/>
                  </a:lnTo>
                  <a:lnTo>
                    <a:pt x="403" y="147"/>
                  </a:lnTo>
                  <a:lnTo>
                    <a:pt x="406" y="147"/>
                  </a:lnTo>
                  <a:lnTo>
                    <a:pt x="408" y="147"/>
                  </a:lnTo>
                  <a:lnTo>
                    <a:pt x="408" y="147"/>
                  </a:lnTo>
                  <a:lnTo>
                    <a:pt x="408" y="150"/>
                  </a:lnTo>
                  <a:lnTo>
                    <a:pt x="410" y="150"/>
                  </a:lnTo>
                  <a:lnTo>
                    <a:pt x="413" y="152"/>
                  </a:lnTo>
                  <a:lnTo>
                    <a:pt x="425" y="159"/>
                  </a:lnTo>
                  <a:lnTo>
                    <a:pt x="425" y="159"/>
                  </a:lnTo>
                  <a:lnTo>
                    <a:pt x="427" y="159"/>
                  </a:lnTo>
                  <a:lnTo>
                    <a:pt x="429" y="159"/>
                  </a:lnTo>
                  <a:lnTo>
                    <a:pt x="429" y="157"/>
                  </a:lnTo>
                  <a:lnTo>
                    <a:pt x="432" y="154"/>
                  </a:lnTo>
                  <a:lnTo>
                    <a:pt x="434" y="154"/>
                  </a:lnTo>
                  <a:lnTo>
                    <a:pt x="436" y="152"/>
                  </a:lnTo>
                  <a:lnTo>
                    <a:pt x="441" y="147"/>
                  </a:lnTo>
                  <a:lnTo>
                    <a:pt x="443" y="147"/>
                  </a:lnTo>
                  <a:lnTo>
                    <a:pt x="448" y="145"/>
                  </a:lnTo>
                  <a:lnTo>
                    <a:pt x="451" y="145"/>
                  </a:lnTo>
                  <a:lnTo>
                    <a:pt x="451" y="147"/>
                  </a:lnTo>
                  <a:lnTo>
                    <a:pt x="451" y="147"/>
                  </a:lnTo>
                  <a:lnTo>
                    <a:pt x="451" y="150"/>
                  </a:lnTo>
                  <a:lnTo>
                    <a:pt x="451" y="152"/>
                  </a:lnTo>
                  <a:lnTo>
                    <a:pt x="451" y="152"/>
                  </a:lnTo>
                  <a:lnTo>
                    <a:pt x="451" y="154"/>
                  </a:lnTo>
                  <a:lnTo>
                    <a:pt x="453" y="157"/>
                  </a:lnTo>
                  <a:lnTo>
                    <a:pt x="455" y="157"/>
                  </a:lnTo>
                  <a:lnTo>
                    <a:pt x="458" y="157"/>
                  </a:lnTo>
                  <a:lnTo>
                    <a:pt x="458" y="157"/>
                  </a:lnTo>
                  <a:lnTo>
                    <a:pt x="460" y="154"/>
                  </a:lnTo>
                  <a:lnTo>
                    <a:pt x="460" y="152"/>
                  </a:lnTo>
                  <a:lnTo>
                    <a:pt x="460" y="152"/>
                  </a:lnTo>
                  <a:lnTo>
                    <a:pt x="460" y="150"/>
                  </a:lnTo>
                  <a:lnTo>
                    <a:pt x="462" y="147"/>
                  </a:lnTo>
                  <a:lnTo>
                    <a:pt x="462" y="147"/>
                  </a:lnTo>
                  <a:lnTo>
                    <a:pt x="467" y="145"/>
                  </a:lnTo>
                  <a:lnTo>
                    <a:pt x="472" y="147"/>
                  </a:lnTo>
                  <a:lnTo>
                    <a:pt x="477" y="147"/>
                  </a:lnTo>
                  <a:lnTo>
                    <a:pt x="479" y="150"/>
                  </a:lnTo>
                  <a:lnTo>
                    <a:pt x="479" y="150"/>
                  </a:lnTo>
                  <a:lnTo>
                    <a:pt x="479" y="150"/>
                  </a:lnTo>
                  <a:lnTo>
                    <a:pt x="479" y="152"/>
                  </a:lnTo>
                  <a:lnTo>
                    <a:pt x="481" y="152"/>
                  </a:lnTo>
                  <a:lnTo>
                    <a:pt x="481" y="154"/>
                  </a:lnTo>
                  <a:lnTo>
                    <a:pt x="481" y="154"/>
                  </a:lnTo>
                  <a:lnTo>
                    <a:pt x="484" y="154"/>
                  </a:lnTo>
                  <a:lnTo>
                    <a:pt x="489" y="157"/>
                  </a:lnTo>
                  <a:lnTo>
                    <a:pt x="496" y="159"/>
                  </a:lnTo>
                  <a:lnTo>
                    <a:pt x="496" y="164"/>
                  </a:lnTo>
                  <a:lnTo>
                    <a:pt x="498" y="166"/>
                  </a:lnTo>
                  <a:lnTo>
                    <a:pt x="500" y="169"/>
                  </a:lnTo>
                  <a:lnTo>
                    <a:pt x="500" y="169"/>
                  </a:lnTo>
                  <a:lnTo>
                    <a:pt x="500" y="171"/>
                  </a:lnTo>
                  <a:lnTo>
                    <a:pt x="500" y="171"/>
                  </a:lnTo>
                  <a:lnTo>
                    <a:pt x="500" y="173"/>
                  </a:lnTo>
                  <a:lnTo>
                    <a:pt x="500" y="173"/>
                  </a:lnTo>
                  <a:lnTo>
                    <a:pt x="500" y="176"/>
                  </a:lnTo>
                  <a:lnTo>
                    <a:pt x="503" y="176"/>
                  </a:lnTo>
                  <a:lnTo>
                    <a:pt x="505" y="178"/>
                  </a:lnTo>
                  <a:lnTo>
                    <a:pt x="505" y="178"/>
                  </a:lnTo>
                  <a:lnTo>
                    <a:pt x="505" y="181"/>
                  </a:lnTo>
                  <a:lnTo>
                    <a:pt x="507" y="188"/>
                  </a:lnTo>
                  <a:lnTo>
                    <a:pt x="507" y="190"/>
                  </a:lnTo>
                  <a:lnTo>
                    <a:pt x="505" y="192"/>
                  </a:lnTo>
                  <a:lnTo>
                    <a:pt x="505" y="192"/>
                  </a:lnTo>
                  <a:lnTo>
                    <a:pt x="505" y="195"/>
                  </a:lnTo>
                  <a:lnTo>
                    <a:pt x="505" y="195"/>
                  </a:lnTo>
                  <a:lnTo>
                    <a:pt x="505" y="195"/>
                  </a:lnTo>
                  <a:lnTo>
                    <a:pt x="505" y="202"/>
                  </a:lnTo>
                  <a:lnTo>
                    <a:pt x="507" y="204"/>
                  </a:lnTo>
                  <a:lnTo>
                    <a:pt x="507" y="204"/>
                  </a:lnTo>
                  <a:lnTo>
                    <a:pt x="507" y="204"/>
                  </a:lnTo>
                  <a:lnTo>
                    <a:pt x="510" y="204"/>
                  </a:lnTo>
                  <a:lnTo>
                    <a:pt x="510" y="204"/>
                  </a:lnTo>
                  <a:lnTo>
                    <a:pt x="510" y="204"/>
                  </a:lnTo>
                  <a:lnTo>
                    <a:pt x="512" y="204"/>
                  </a:lnTo>
                  <a:lnTo>
                    <a:pt x="512" y="204"/>
                  </a:lnTo>
                  <a:lnTo>
                    <a:pt x="515" y="204"/>
                  </a:lnTo>
                  <a:lnTo>
                    <a:pt x="515" y="204"/>
                  </a:lnTo>
                  <a:lnTo>
                    <a:pt x="524" y="216"/>
                  </a:lnTo>
                  <a:lnTo>
                    <a:pt x="526" y="218"/>
                  </a:lnTo>
                  <a:lnTo>
                    <a:pt x="526" y="221"/>
                  </a:lnTo>
                  <a:lnTo>
                    <a:pt x="526" y="221"/>
                  </a:lnTo>
                  <a:lnTo>
                    <a:pt x="526" y="223"/>
                  </a:lnTo>
                  <a:lnTo>
                    <a:pt x="526" y="223"/>
                  </a:lnTo>
                  <a:lnTo>
                    <a:pt x="526" y="223"/>
                  </a:lnTo>
                  <a:lnTo>
                    <a:pt x="526" y="223"/>
                  </a:lnTo>
                  <a:lnTo>
                    <a:pt x="526" y="226"/>
                  </a:lnTo>
                  <a:lnTo>
                    <a:pt x="526" y="226"/>
                  </a:lnTo>
                  <a:lnTo>
                    <a:pt x="526" y="226"/>
                  </a:lnTo>
                  <a:lnTo>
                    <a:pt x="526" y="226"/>
                  </a:lnTo>
                  <a:lnTo>
                    <a:pt x="526" y="226"/>
                  </a:lnTo>
                  <a:lnTo>
                    <a:pt x="524" y="226"/>
                  </a:lnTo>
                  <a:lnTo>
                    <a:pt x="524" y="226"/>
                  </a:lnTo>
                  <a:lnTo>
                    <a:pt x="524" y="226"/>
                  </a:lnTo>
                  <a:lnTo>
                    <a:pt x="524" y="223"/>
                  </a:lnTo>
                  <a:lnTo>
                    <a:pt x="524" y="223"/>
                  </a:lnTo>
                  <a:lnTo>
                    <a:pt x="522" y="226"/>
                  </a:lnTo>
                  <a:lnTo>
                    <a:pt x="522" y="226"/>
                  </a:lnTo>
                  <a:lnTo>
                    <a:pt x="522" y="226"/>
                  </a:lnTo>
                  <a:lnTo>
                    <a:pt x="522" y="226"/>
                  </a:lnTo>
                  <a:lnTo>
                    <a:pt x="522" y="230"/>
                  </a:lnTo>
                  <a:lnTo>
                    <a:pt x="522" y="230"/>
                  </a:lnTo>
                  <a:lnTo>
                    <a:pt x="522" y="233"/>
                  </a:lnTo>
                  <a:lnTo>
                    <a:pt x="522" y="233"/>
                  </a:lnTo>
                  <a:lnTo>
                    <a:pt x="522" y="235"/>
                  </a:lnTo>
                  <a:lnTo>
                    <a:pt x="519" y="235"/>
                  </a:lnTo>
                  <a:lnTo>
                    <a:pt x="519" y="237"/>
                  </a:lnTo>
                  <a:lnTo>
                    <a:pt x="517" y="237"/>
                  </a:lnTo>
                  <a:lnTo>
                    <a:pt x="517" y="237"/>
                  </a:lnTo>
                  <a:lnTo>
                    <a:pt x="515" y="240"/>
                  </a:lnTo>
                  <a:lnTo>
                    <a:pt x="515" y="240"/>
                  </a:lnTo>
                  <a:lnTo>
                    <a:pt x="510" y="242"/>
                  </a:lnTo>
                  <a:lnTo>
                    <a:pt x="507" y="245"/>
                  </a:lnTo>
                  <a:lnTo>
                    <a:pt x="500" y="249"/>
                  </a:lnTo>
                  <a:lnTo>
                    <a:pt x="496" y="252"/>
                  </a:lnTo>
                  <a:lnTo>
                    <a:pt x="493" y="254"/>
                  </a:lnTo>
                  <a:lnTo>
                    <a:pt x="493" y="254"/>
                  </a:lnTo>
                  <a:lnTo>
                    <a:pt x="493" y="256"/>
                  </a:lnTo>
                  <a:lnTo>
                    <a:pt x="493" y="259"/>
                  </a:lnTo>
                  <a:lnTo>
                    <a:pt x="493" y="261"/>
                  </a:lnTo>
                  <a:lnTo>
                    <a:pt x="493" y="261"/>
                  </a:lnTo>
                  <a:lnTo>
                    <a:pt x="493" y="266"/>
                  </a:lnTo>
                  <a:lnTo>
                    <a:pt x="493" y="268"/>
                  </a:lnTo>
                  <a:lnTo>
                    <a:pt x="493" y="271"/>
                  </a:lnTo>
                  <a:lnTo>
                    <a:pt x="493" y="273"/>
                  </a:lnTo>
                  <a:lnTo>
                    <a:pt x="491" y="278"/>
                  </a:lnTo>
                  <a:lnTo>
                    <a:pt x="489" y="285"/>
                  </a:lnTo>
                  <a:lnTo>
                    <a:pt x="489" y="285"/>
                  </a:lnTo>
                  <a:lnTo>
                    <a:pt x="489" y="287"/>
                  </a:lnTo>
                  <a:lnTo>
                    <a:pt x="489" y="287"/>
                  </a:lnTo>
                  <a:lnTo>
                    <a:pt x="489" y="287"/>
                  </a:lnTo>
                  <a:lnTo>
                    <a:pt x="489" y="290"/>
                  </a:lnTo>
                  <a:lnTo>
                    <a:pt x="489" y="290"/>
                  </a:lnTo>
                  <a:lnTo>
                    <a:pt x="489" y="292"/>
                  </a:lnTo>
                  <a:lnTo>
                    <a:pt x="486" y="294"/>
                  </a:lnTo>
                  <a:lnTo>
                    <a:pt x="486" y="294"/>
                  </a:lnTo>
                  <a:lnTo>
                    <a:pt x="486" y="294"/>
                  </a:lnTo>
                  <a:lnTo>
                    <a:pt x="486" y="294"/>
                  </a:lnTo>
                  <a:lnTo>
                    <a:pt x="484" y="294"/>
                  </a:lnTo>
                  <a:lnTo>
                    <a:pt x="484" y="294"/>
                  </a:lnTo>
                  <a:lnTo>
                    <a:pt x="481" y="294"/>
                  </a:lnTo>
                  <a:lnTo>
                    <a:pt x="481" y="292"/>
                  </a:lnTo>
                  <a:lnTo>
                    <a:pt x="477" y="292"/>
                  </a:lnTo>
                  <a:lnTo>
                    <a:pt x="474" y="290"/>
                  </a:lnTo>
                  <a:lnTo>
                    <a:pt x="474" y="292"/>
                  </a:lnTo>
                  <a:lnTo>
                    <a:pt x="474" y="292"/>
                  </a:lnTo>
                  <a:lnTo>
                    <a:pt x="470" y="292"/>
                  </a:lnTo>
                  <a:lnTo>
                    <a:pt x="465" y="297"/>
                  </a:lnTo>
                  <a:lnTo>
                    <a:pt x="460" y="301"/>
                  </a:lnTo>
                  <a:lnTo>
                    <a:pt x="460" y="304"/>
                  </a:lnTo>
                  <a:lnTo>
                    <a:pt x="460" y="306"/>
                  </a:lnTo>
                  <a:lnTo>
                    <a:pt x="458" y="306"/>
                  </a:lnTo>
                  <a:lnTo>
                    <a:pt x="458" y="308"/>
                  </a:lnTo>
                  <a:lnTo>
                    <a:pt x="458" y="311"/>
                  </a:lnTo>
                  <a:lnTo>
                    <a:pt x="458" y="311"/>
                  </a:lnTo>
                  <a:lnTo>
                    <a:pt x="458" y="311"/>
                  </a:lnTo>
                  <a:lnTo>
                    <a:pt x="458" y="313"/>
                  </a:lnTo>
                  <a:lnTo>
                    <a:pt x="458" y="313"/>
                  </a:lnTo>
                  <a:lnTo>
                    <a:pt x="460" y="313"/>
                  </a:lnTo>
                  <a:lnTo>
                    <a:pt x="460" y="313"/>
                  </a:lnTo>
                  <a:lnTo>
                    <a:pt x="462" y="313"/>
                  </a:lnTo>
                  <a:lnTo>
                    <a:pt x="462" y="313"/>
                  </a:lnTo>
                  <a:lnTo>
                    <a:pt x="462" y="316"/>
                  </a:lnTo>
                  <a:lnTo>
                    <a:pt x="462" y="318"/>
                  </a:lnTo>
                  <a:lnTo>
                    <a:pt x="460" y="318"/>
                  </a:lnTo>
                  <a:lnTo>
                    <a:pt x="460" y="320"/>
                  </a:lnTo>
                  <a:lnTo>
                    <a:pt x="460" y="320"/>
                  </a:lnTo>
                  <a:lnTo>
                    <a:pt x="455" y="320"/>
                  </a:lnTo>
                  <a:lnTo>
                    <a:pt x="455" y="320"/>
                  </a:lnTo>
                  <a:lnTo>
                    <a:pt x="455" y="320"/>
                  </a:lnTo>
                  <a:lnTo>
                    <a:pt x="453" y="323"/>
                  </a:lnTo>
                  <a:lnTo>
                    <a:pt x="453" y="323"/>
                  </a:lnTo>
                  <a:lnTo>
                    <a:pt x="453" y="325"/>
                  </a:lnTo>
                  <a:lnTo>
                    <a:pt x="453" y="325"/>
                  </a:lnTo>
                  <a:lnTo>
                    <a:pt x="453" y="325"/>
                  </a:lnTo>
                  <a:lnTo>
                    <a:pt x="448" y="327"/>
                  </a:lnTo>
                  <a:lnTo>
                    <a:pt x="448" y="327"/>
                  </a:lnTo>
                  <a:lnTo>
                    <a:pt x="441" y="332"/>
                  </a:lnTo>
                  <a:lnTo>
                    <a:pt x="439" y="335"/>
                  </a:lnTo>
                  <a:lnTo>
                    <a:pt x="436" y="335"/>
                  </a:lnTo>
                  <a:lnTo>
                    <a:pt x="434" y="337"/>
                  </a:lnTo>
                  <a:lnTo>
                    <a:pt x="432" y="337"/>
                  </a:lnTo>
                  <a:lnTo>
                    <a:pt x="432" y="339"/>
                  </a:lnTo>
                  <a:lnTo>
                    <a:pt x="429" y="339"/>
                  </a:lnTo>
                  <a:lnTo>
                    <a:pt x="427" y="339"/>
                  </a:lnTo>
                  <a:lnTo>
                    <a:pt x="427" y="339"/>
                  </a:lnTo>
                  <a:lnTo>
                    <a:pt x="427" y="339"/>
                  </a:lnTo>
                  <a:lnTo>
                    <a:pt x="427" y="339"/>
                  </a:lnTo>
                  <a:lnTo>
                    <a:pt x="427" y="339"/>
                  </a:lnTo>
                  <a:lnTo>
                    <a:pt x="427" y="342"/>
                  </a:lnTo>
                  <a:lnTo>
                    <a:pt x="425" y="344"/>
                  </a:lnTo>
                  <a:lnTo>
                    <a:pt x="425" y="346"/>
                  </a:lnTo>
                  <a:lnTo>
                    <a:pt x="420" y="346"/>
                  </a:lnTo>
                  <a:lnTo>
                    <a:pt x="417" y="346"/>
                  </a:lnTo>
                  <a:lnTo>
                    <a:pt x="413" y="344"/>
                  </a:lnTo>
                  <a:lnTo>
                    <a:pt x="413" y="342"/>
                  </a:lnTo>
                  <a:lnTo>
                    <a:pt x="410" y="339"/>
                  </a:lnTo>
                  <a:lnTo>
                    <a:pt x="408" y="327"/>
                  </a:lnTo>
                  <a:lnTo>
                    <a:pt x="408" y="327"/>
                  </a:lnTo>
                  <a:lnTo>
                    <a:pt x="403" y="323"/>
                  </a:lnTo>
                  <a:lnTo>
                    <a:pt x="394" y="323"/>
                  </a:lnTo>
                  <a:lnTo>
                    <a:pt x="384" y="323"/>
                  </a:lnTo>
                  <a:lnTo>
                    <a:pt x="377" y="327"/>
                  </a:lnTo>
                  <a:lnTo>
                    <a:pt x="380" y="323"/>
                  </a:lnTo>
                  <a:lnTo>
                    <a:pt x="384" y="323"/>
                  </a:lnTo>
                  <a:lnTo>
                    <a:pt x="391" y="323"/>
                  </a:lnTo>
                  <a:lnTo>
                    <a:pt x="396" y="320"/>
                  </a:lnTo>
                  <a:lnTo>
                    <a:pt x="398" y="320"/>
                  </a:lnTo>
                  <a:lnTo>
                    <a:pt x="401" y="318"/>
                  </a:lnTo>
                  <a:lnTo>
                    <a:pt x="401" y="313"/>
                  </a:lnTo>
                  <a:lnTo>
                    <a:pt x="391" y="316"/>
                  </a:lnTo>
                  <a:lnTo>
                    <a:pt x="387" y="318"/>
                  </a:lnTo>
                  <a:lnTo>
                    <a:pt x="380" y="323"/>
                  </a:lnTo>
                  <a:lnTo>
                    <a:pt x="370" y="325"/>
                  </a:lnTo>
                  <a:lnTo>
                    <a:pt x="365" y="327"/>
                  </a:lnTo>
                  <a:lnTo>
                    <a:pt x="353" y="337"/>
                  </a:lnTo>
                  <a:lnTo>
                    <a:pt x="353" y="339"/>
                  </a:lnTo>
                  <a:lnTo>
                    <a:pt x="351" y="344"/>
                  </a:lnTo>
                  <a:lnTo>
                    <a:pt x="351" y="346"/>
                  </a:lnTo>
                  <a:lnTo>
                    <a:pt x="337" y="351"/>
                  </a:lnTo>
                  <a:lnTo>
                    <a:pt x="337" y="354"/>
                  </a:lnTo>
                  <a:lnTo>
                    <a:pt x="342" y="354"/>
                  </a:lnTo>
                  <a:lnTo>
                    <a:pt x="346" y="349"/>
                  </a:lnTo>
                  <a:lnTo>
                    <a:pt x="356" y="342"/>
                  </a:lnTo>
                  <a:lnTo>
                    <a:pt x="365" y="332"/>
                  </a:lnTo>
                  <a:lnTo>
                    <a:pt x="370" y="327"/>
                  </a:lnTo>
                  <a:lnTo>
                    <a:pt x="375" y="327"/>
                  </a:lnTo>
                  <a:lnTo>
                    <a:pt x="375" y="327"/>
                  </a:lnTo>
                  <a:lnTo>
                    <a:pt x="342" y="356"/>
                  </a:lnTo>
                  <a:lnTo>
                    <a:pt x="323" y="365"/>
                  </a:lnTo>
                  <a:lnTo>
                    <a:pt x="318" y="370"/>
                  </a:lnTo>
                  <a:lnTo>
                    <a:pt x="304" y="387"/>
                  </a:lnTo>
                  <a:lnTo>
                    <a:pt x="301" y="389"/>
                  </a:lnTo>
                  <a:lnTo>
                    <a:pt x="294" y="387"/>
                  </a:lnTo>
                  <a:lnTo>
                    <a:pt x="289" y="387"/>
                  </a:lnTo>
                  <a:lnTo>
                    <a:pt x="282" y="389"/>
                  </a:lnTo>
                  <a:lnTo>
                    <a:pt x="261" y="408"/>
                  </a:lnTo>
                  <a:lnTo>
                    <a:pt x="259" y="410"/>
                  </a:lnTo>
                  <a:lnTo>
                    <a:pt x="256" y="413"/>
                  </a:lnTo>
                  <a:lnTo>
                    <a:pt x="254" y="417"/>
                  </a:lnTo>
                  <a:lnTo>
                    <a:pt x="254" y="420"/>
                  </a:lnTo>
                  <a:lnTo>
                    <a:pt x="249" y="422"/>
                  </a:lnTo>
                  <a:lnTo>
                    <a:pt x="247" y="425"/>
                  </a:lnTo>
                  <a:lnTo>
                    <a:pt x="247" y="427"/>
                  </a:lnTo>
                  <a:lnTo>
                    <a:pt x="242" y="434"/>
                  </a:lnTo>
                  <a:lnTo>
                    <a:pt x="240" y="434"/>
                  </a:lnTo>
                  <a:lnTo>
                    <a:pt x="240" y="434"/>
                  </a:lnTo>
                  <a:lnTo>
                    <a:pt x="240" y="432"/>
                  </a:lnTo>
                  <a:lnTo>
                    <a:pt x="237" y="432"/>
                  </a:lnTo>
                  <a:lnTo>
                    <a:pt x="237" y="429"/>
                  </a:lnTo>
                  <a:lnTo>
                    <a:pt x="240" y="427"/>
                  </a:lnTo>
                  <a:lnTo>
                    <a:pt x="242" y="427"/>
                  </a:lnTo>
                  <a:lnTo>
                    <a:pt x="240" y="425"/>
                  </a:lnTo>
                  <a:lnTo>
                    <a:pt x="235" y="425"/>
                  </a:lnTo>
                  <a:lnTo>
                    <a:pt x="233" y="427"/>
                  </a:lnTo>
                  <a:lnTo>
                    <a:pt x="233" y="427"/>
                  </a:lnTo>
                  <a:lnTo>
                    <a:pt x="235" y="434"/>
                  </a:lnTo>
                  <a:lnTo>
                    <a:pt x="237" y="436"/>
                  </a:lnTo>
                  <a:lnTo>
                    <a:pt x="240" y="439"/>
                  </a:lnTo>
                  <a:lnTo>
                    <a:pt x="242" y="441"/>
                  </a:lnTo>
                  <a:lnTo>
                    <a:pt x="240" y="444"/>
                  </a:lnTo>
                  <a:lnTo>
                    <a:pt x="237" y="448"/>
                  </a:lnTo>
                  <a:lnTo>
                    <a:pt x="237" y="451"/>
                  </a:lnTo>
                  <a:lnTo>
                    <a:pt x="235" y="455"/>
                  </a:lnTo>
                  <a:lnTo>
                    <a:pt x="235" y="458"/>
                  </a:lnTo>
                  <a:lnTo>
                    <a:pt x="235" y="460"/>
                  </a:lnTo>
                  <a:lnTo>
                    <a:pt x="233" y="460"/>
                  </a:lnTo>
                  <a:lnTo>
                    <a:pt x="233" y="462"/>
                  </a:lnTo>
                  <a:lnTo>
                    <a:pt x="233" y="465"/>
                  </a:lnTo>
                  <a:lnTo>
                    <a:pt x="230" y="465"/>
                  </a:lnTo>
                  <a:lnTo>
                    <a:pt x="228" y="462"/>
                  </a:lnTo>
                  <a:lnTo>
                    <a:pt x="230" y="460"/>
                  </a:lnTo>
                  <a:lnTo>
                    <a:pt x="233" y="458"/>
                  </a:lnTo>
                  <a:lnTo>
                    <a:pt x="228" y="458"/>
                  </a:lnTo>
                  <a:lnTo>
                    <a:pt x="225" y="460"/>
                  </a:lnTo>
                  <a:lnTo>
                    <a:pt x="228" y="462"/>
                  </a:lnTo>
                  <a:lnTo>
                    <a:pt x="228" y="467"/>
                  </a:lnTo>
                  <a:lnTo>
                    <a:pt x="233" y="470"/>
                  </a:lnTo>
                  <a:lnTo>
                    <a:pt x="235" y="472"/>
                  </a:lnTo>
                  <a:lnTo>
                    <a:pt x="233" y="474"/>
                  </a:lnTo>
                  <a:lnTo>
                    <a:pt x="230" y="474"/>
                  </a:lnTo>
                  <a:lnTo>
                    <a:pt x="228" y="474"/>
                  </a:lnTo>
                  <a:lnTo>
                    <a:pt x="228" y="474"/>
                  </a:lnTo>
                  <a:lnTo>
                    <a:pt x="225" y="474"/>
                  </a:lnTo>
                  <a:lnTo>
                    <a:pt x="225" y="481"/>
                  </a:lnTo>
                  <a:lnTo>
                    <a:pt x="225" y="481"/>
                  </a:lnTo>
                  <a:lnTo>
                    <a:pt x="223" y="481"/>
                  </a:lnTo>
                  <a:lnTo>
                    <a:pt x="216" y="489"/>
                  </a:lnTo>
                  <a:lnTo>
                    <a:pt x="218" y="491"/>
                  </a:lnTo>
                  <a:lnTo>
                    <a:pt x="218" y="493"/>
                  </a:lnTo>
                  <a:lnTo>
                    <a:pt x="221" y="496"/>
                  </a:lnTo>
                  <a:lnTo>
                    <a:pt x="221" y="496"/>
                  </a:lnTo>
                  <a:lnTo>
                    <a:pt x="225" y="496"/>
                  </a:lnTo>
                  <a:lnTo>
                    <a:pt x="230" y="498"/>
                  </a:lnTo>
                  <a:lnTo>
                    <a:pt x="230" y="498"/>
                  </a:lnTo>
                  <a:lnTo>
                    <a:pt x="233" y="500"/>
                  </a:lnTo>
                  <a:lnTo>
                    <a:pt x="233" y="505"/>
                  </a:lnTo>
                  <a:lnTo>
                    <a:pt x="233" y="510"/>
                  </a:lnTo>
                  <a:lnTo>
                    <a:pt x="233" y="512"/>
                  </a:lnTo>
                  <a:lnTo>
                    <a:pt x="230" y="524"/>
                  </a:lnTo>
                  <a:lnTo>
                    <a:pt x="230" y="526"/>
                  </a:lnTo>
                  <a:lnTo>
                    <a:pt x="230" y="526"/>
                  </a:lnTo>
                  <a:lnTo>
                    <a:pt x="228" y="522"/>
                  </a:lnTo>
                  <a:lnTo>
                    <a:pt x="225" y="524"/>
                  </a:lnTo>
                  <a:lnTo>
                    <a:pt x="225" y="526"/>
                  </a:lnTo>
                  <a:lnTo>
                    <a:pt x="225" y="529"/>
                  </a:lnTo>
                  <a:lnTo>
                    <a:pt x="228" y="529"/>
                  </a:lnTo>
                  <a:lnTo>
                    <a:pt x="228" y="531"/>
                  </a:lnTo>
                  <a:lnTo>
                    <a:pt x="230" y="531"/>
                  </a:lnTo>
                  <a:lnTo>
                    <a:pt x="230" y="531"/>
                  </a:lnTo>
                  <a:lnTo>
                    <a:pt x="233" y="531"/>
                  </a:lnTo>
                  <a:lnTo>
                    <a:pt x="233" y="534"/>
                  </a:lnTo>
                  <a:lnTo>
                    <a:pt x="233" y="553"/>
                  </a:lnTo>
                  <a:lnTo>
                    <a:pt x="235" y="557"/>
                  </a:lnTo>
                  <a:lnTo>
                    <a:pt x="247" y="569"/>
                  </a:lnTo>
                  <a:lnTo>
                    <a:pt x="252" y="576"/>
                  </a:lnTo>
                  <a:lnTo>
                    <a:pt x="252" y="581"/>
                  </a:lnTo>
                  <a:lnTo>
                    <a:pt x="252" y="583"/>
                  </a:lnTo>
                  <a:lnTo>
                    <a:pt x="240" y="586"/>
                  </a:lnTo>
                  <a:lnTo>
                    <a:pt x="237" y="586"/>
                  </a:lnTo>
                  <a:lnTo>
                    <a:pt x="233" y="583"/>
                  </a:lnTo>
                  <a:lnTo>
                    <a:pt x="228" y="583"/>
                  </a:lnTo>
                  <a:lnTo>
                    <a:pt x="225" y="581"/>
                  </a:lnTo>
                  <a:lnTo>
                    <a:pt x="225" y="581"/>
                  </a:lnTo>
                  <a:lnTo>
                    <a:pt x="223" y="579"/>
                  </a:lnTo>
                  <a:lnTo>
                    <a:pt x="223" y="576"/>
                  </a:lnTo>
                  <a:lnTo>
                    <a:pt x="221" y="576"/>
                  </a:lnTo>
                  <a:lnTo>
                    <a:pt x="216" y="576"/>
                  </a:lnTo>
                  <a:lnTo>
                    <a:pt x="216" y="574"/>
                  </a:lnTo>
                  <a:lnTo>
                    <a:pt x="211" y="576"/>
                  </a:lnTo>
                  <a:lnTo>
                    <a:pt x="206" y="574"/>
                  </a:lnTo>
                  <a:lnTo>
                    <a:pt x="202" y="579"/>
                  </a:lnTo>
                  <a:lnTo>
                    <a:pt x="199" y="579"/>
                  </a:lnTo>
                  <a:lnTo>
                    <a:pt x="195" y="579"/>
                  </a:lnTo>
                  <a:lnTo>
                    <a:pt x="192" y="579"/>
                  </a:lnTo>
                  <a:lnTo>
                    <a:pt x="190" y="581"/>
                  </a:lnTo>
                  <a:lnTo>
                    <a:pt x="185" y="586"/>
                  </a:lnTo>
                  <a:lnTo>
                    <a:pt x="183" y="588"/>
                  </a:lnTo>
                  <a:lnTo>
                    <a:pt x="178" y="588"/>
                  </a:lnTo>
                  <a:lnTo>
                    <a:pt x="173" y="588"/>
                  </a:lnTo>
                  <a:lnTo>
                    <a:pt x="169" y="588"/>
                  </a:lnTo>
                  <a:lnTo>
                    <a:pt x="166" y="588"/>
                  </a:lnTo>
                  <a:lnTo>
                    <a:pt x="159" y="595"/>
                  </a:lnTo>
                  <a:lnTo>
                    <a:pt x="157" y="598"/>
                  </a:lnTo>
                  <a:lnTo>
                    <a:pt x="159" y="600"/>
                  </a:lnTo>
                  <a:lnTo>
                    <a:pt x="161" y="602"/>
                  </a:lnTo>
                  <a:lnTo>
                    <a:pt x="161" y="605"/>
                  </a:lnTo>
                  <a:lnTo>
                    <a:pt x="157" y="605"/>
                  </a:lnTo>
                  <a:lnTo>
                    <a:pt x="152" y="605"/>
                  </a:lnTo>
                  <a:lnTo>
                    <a:pt x="145" y="600"/>
                  </a:lnTo>
                  <a:lnTo>
                    <a:pt x="142" y="602"/>
                  </a:lnTo>
                  <a:lnTo>
                    <a:pt x="140" y="602"/>
                  </a:lnTo>
                  <a:lnTo>
                    <a:pt x="140" y="607"/>
                  </a:lnTo>
                  <a:lnTo>
                    <a:pt x="138" y="607"/>
                  </a:lnTo>
                  <a:lnTo>
                    <a:pt x="135" y="607"/>
                  </a:lnTo>
                  <a:lnTo>
                    <a:pt x="135" y="607"/>
                  </a:lnTo>
                  <a:lnTo>
                    <a:pt x="131" y="605"/>
                  </a:lnTo>
                  <a:lnTo>
                    <a:pt x="128" y="605"/>
                  </a:lnTo>
                  <a:lnTo>
                    <a:pt x="126" y="602"/>
                  </a:lnTo>
                  <a:lnTo>
                    <a:pt x="121" y="598"/>
                  </a:lnTo>
                  <a:lnTo>
                    <a:pt x="121" y="595"/>
                  </a:lnTo>
                  <a:lnTo>
                    <a:pt x="119" y="593"/>
                  </a:lnTo>
                  <a:lnTo>
                    <a:pt x="114" y="593"/>
                  </a:lnTo>
                  <a:lnTo>
                    <a:pt x="105" y="588"/>
                  </a:lnTo>
                  <a:lnTo>
                    <a:pt x="102" y="586"/>
                  </a:lnTo>
                  <a:lnTo>
                    <a:pt x="97" y="583"/>
                  </a:lnTo>
                  <a:lnTo>
                    <a:pt x="90" y="583"/>
                  </a:lnTo>
                  <a:lnTo>
                    <a:pt x="81" y="588"/>
                  </a:lnTo>
                  <a:lnTo>
                    <a:pt x="74" y="586"/>
                  </a:lnTo>
                  <a:lnTo>
                    <a:pt x="71" y="588"/>
                  </a:lnTo>
                  <a:lnTo>
                    <a:pt x="69" y="588"/>
                  </a:lnTo>
                  <a:lnTo>
                    <a:pt x="69" y="593"/>
                  </a:lnTo>
                  <a:lnTo>
                    <a:pt x="67" y="593"/>
                  </a:lnTo>
                  <a:lnTo>
                    <a:pt x="64" y="598"/>
                  </a:lnTo>
                  <a:lnTo>
                    <a:pt x="62" y="600"/>
                  </a:lnTo>
                  <a:lnTo>
                    <a:pt x="60" y="602"/>
                  </a:lnTo>
                  <a:lnTo>
                    <a:pt x="57" y="602"/>
                  </a:lnTo>
                  <a:lnTo>
                    <a:pt x="52" y="602"/>
                  </a:lnTo>
                  <a:lnTo>
                    <a:pt x="50" y="602"/>
                  </a:lnTo>
                  <a:lnTo>
                    <a:pt x="48" y="600"/>
                  </a:lnTo>
                  <a:lnTo>
                    <a:pt x="45" y="598"/>
                  </a:lnTo>
                  <a:lnTo>
                    <a:pt x="43" y="595"/>
                  </a:lnTo>
                  <a:lnTo>
                    <a:pt x="41" y="586"/>
                  </a:lnTo>
                  <a:lnTo>
                    <a:pt x="38" y="581"/>
                  </a:lnTo>
                  <a:lnTo>
                    <a:pt x="36" y="581"/>
                  </a:lnTo>
                  <a:lnTo>
                    <a:pt x="33" y="581"/>
                  </a:lnTo>
                  <a:lnTo>
                    <a:pt x="29" y="581"/>
                  </a:lnTo>
                  <a:lnTo>
                    <a:pt x="19" y="574"/>
                  </a:lnTo>
                  <a:lnTo>
                    <a:pt x="15" y="571"/>
                  </a:lnTo>
                  <a:lnTo>
                    <a:pt x="5" y="571"/>
                  </a:lnTo>
                  <a:lnTo>
                    <a:pt x="3" y="569"/>
                  </a:lnTo>
                  <a:lnTo>
                    <a:pt x="3" y="569"/>
                  </a:lnTo>
                  <a:lnTo>
                    <a:pt x="3" y="569"/>
                  </a:lnTo>
                  <a:lnTo>
                    <a:pt x="3" y="567"/>
                  </a:lnTo>
                  <a:lnTo>
                    <a:pt x="0" y="567"/>
                  </a:lnTo>
                  <a:lnTo>
                    <a:pt x="3" y="562"/>
                  </a:lnTo>
                  <a:lnTo>
                    <a:pt x="3" y="557"/>
                  </a:lnTo>
                  <a:lnTo>
                    <a:pt x="7" y="555"/>
                  </a:lnTo>
                  <a:lnTo>
                    <a:pt x="12" y="553"/>
                  </a:lnTo>
                  <a:lnTo>
                    <a:pt x="10" y="553"/>
                  </a:lnTo>
                  <a:lnTo>
                    <a:pt x="15" y="553"/>
                  </a:lnTo>
                  <a:lnTo>
                    <a:pt x="24" y="550"/>
                  </a:lnTo>
                  <a:lnTo>
                    <a:pt x="29" y="550"/>
                  </a:lnTo>
                  <a:lnTo>
                    <a:pt x="31" y="550"/>
                  </a:lnTo>
                  <a:lnTo>
                    <a:pt x="36" y="553"/>
                  </a:lnTo>
                  <a:lnTo>
                    <a:pt x="38" y="553"/>
                  </a:lnTo>
                  <a:lnTo>
                    <a:pt x="41" y="553"/>
                  </a:lnTo>
                  <a:lnTo>
                    <a:pt x="43" y="550"/>
                  </a:lnTo>
                  <a:lnTo>
                    <a:pt x="43" y="548"/>
                  </a:lnTo>
                  <a:lnTo>
                    <a:pt x="43" y="545"/>
                  </a:lnTo>
                  <a:lnTo>
                    <a:pt x="43" y="543"/>
                  </a:lnTo>
                  <a:lnTo>
                    <a:pt x="43" y="541"/>
                  </a:lnTo>
                  <a:lnTo>
                    <a:pt x="43" y="541"/>
                  </a:lnTo>
                  <a:lnTo>
                    <a:pt x="45" y="538"/>
                  </a:lnTo>
                  <a:lnTo>
                    <a:pt x="48" y="536"/>
                  </a:lnTo>
                  <a:lnTo>
                    <a:pt x="50" y="534"/>
                  </a:lnTo>
                  <a:lnTo>
                    <a:pt x="52" y="534"/>
                  </a:lnTo>
                  <a:lnTo>
                    <a:pt x="67" y="531"/>
                  </a:lnTo>
                  <a:lnTo>
                    <a:pt x="76" y="534"/>
                  </a:lnTo>
                  <a:lnTo>
                    <a:pt x="79" y="531"/>
                  </a:lnTo>
                  <a:lnTo>
                    <a:pt x="79" y="531"/>
                  </a:lnTo>
                  <a:lnTo>
                    <a:pt x="79" y="529"/>
                  </a:lnTo>
                  <a:lnTo>
                    <a:pt x="79" y="529"/>
                  </a:lnTo>
                  <a:lnTo>
                    <a:pt x="79" y="526"/>
                  </a:lnTo>
                  <a:lnTo>
                    <a:pt x="76" y="524"/>
                  </a:lnTo>
                  <a:lnTo>
                    <a:pt x="74" y="524"/>
                  </a:lnTo>
                  <a:lnTo>
                    <a:pt x="74" y="522"/>
                  </a:lnTo>
                  <a:lnTo>
                    <a:pt x="69" y="522"/>
                  </a:lnTo>
                  <a:lnTo>
                    <a:pt x="69" y="519"/>
                  </a:lnTo>
                  <a:lnTo>
                    <a:pt x="67" y="519"/>
                  </a:lnTo>
                  <a:lnTo>
                    <a:pt x="67" y="515"/>
                  </a:lnTo>
                  <a:lnTo>
                    <a:pt x="64" y="515"/>
                  </a:lnTo>
                  <a:lnTo>
                    <a:pt x="62" y="512"/>
                  </a:lnTo>
                  <a:lnTo>
                    <a:pt x="62" y="512"/>
                  </a:lnTo>
                  <a:lnTo>
                    <a:pt x="60" y="512"/>
                  </a:lnTo>
                  <a:lnTo>
                    <a:pt x="50" y="515"/>
                  </a:lnTo>
                  <a:lnTo>
                    <a:pt x="45" y="515"/>
                  </a:lnTo>
                  <a:lnTo>
                    <a:pt x="45" y="515"/>
                  </a:lnTo>
                  <a:lnTo>
                    <a:pt x="43" y="515"/>
                  </a:lnTo>
                  <a:lnTo>
                    <a:pt x="38" y="512"/>
                  </a:lnTo>
                  <a:lnTo>
                    <a:pt x="38" y="512"/>
                  </a:lnTo>
                  <a:lnTo>
                    <a:pt x="36" y="510"/>
                  </a:lnTo>
                  <a:lnTo>
                    <a:pt x="36" y="510"/>
                  </a:lnTo>
                  <a:lnTo>
                    <a:pt x="36" y="508"/>
                  </a:lnTo>
                  <a:lnTo>
                    <a:pt x="36" y="505"/>
                  </a:lnTo>
                  <a:lnTo>
                    <a:pt x="36" y="503"/>
                  </a:lnTo>
                  <a:lnTo>
                    <a:pt x="36" y="503"/>
                  </a:lnTo>
                  <a:lnTo>
                    <a:pt x="33" y="500"/>
                  </a:lnTo>
                  <a:lnTo>
                    <a:pt x="33" y="498"/>
                  </a:lnTo>
                  <a:lnTo>
                    <a:pt x="31" y="498"/>
                  </a:lnTo>
                  <a:lnTo>
                    <a:pt x="29" y="498"/>
                  </a:lnTo>
                  <a:lnTo>
                    <a:pt x="29" y="498"/>
                  </a:lnTo>
                  <a:lnTo>
                    <a:pt x="29" y="496"/>
                  </a:lnTo>
                  <a:lnTo>
                    <a:pt x="29" y="493"/>
                  </a:lnTo>
                  <a:lnTo>
                    <a:pt x="29" y="493"/>
                  </a:lnTo>
                  <a:lnTo>
                    <a:pt x="31" y="491"/>
                  </a:lnTo>
                  <a:lnTo>
                    <a:pt x="31" y="491"/>
                  </a:lnTo>
                  <a:lnTo>
                    <a:pt x="33" y="489"/>
                  </a:lnTo>
                  <a:lnTo>
                    <a:pt x="33" y="489"/>
                  </a:lnTo>
                  <a:lnTo>
                    <a:pt x="36" y="489"/>
                  </a:lnTo>
                  <a:lnTo>
                    <a:pt x="38" y="489"/>
                  </a:lnTo>
                  <a:lnTo>
                    <a:pt x="48" y="486"/>
                  </a:lnTo>
                  <a:lnTo>
                    <a:pt x="48" y="484"/>
                  </a:lnTo>
                  <a:lnTo>
                    <a:pt x="48" y="484"/>
                  </a:lnTo>
                  <a:lnTo>
                    <a:pt x="48" y="481"/>
                  </a:lnTo>
                  <a:lnTo>
                    <a:pt x="48" y="477"/>
                  </a:lnTo>
                  <a:lnTo>
                    <a:pt x="45" y="474"/>
                  </a:lnTo>
                  <a:lnTo>
                    <a:pt x="45" y="472"/>
                  </a:lnTo>
                  <a:lnTo>
                    <a:pt x="41" y="470"/>
                  </a:lnTo>
                  <a:lnTo>
                    <a:pt x="41" y="470"/>
                  </a:lnTo>
                  <a:lnTo>
                    <a:pt x="41" y="467"/>
                  </a:lnTo>
                  <a:lnTo>
                    <a:pt x="41" y="467"/>
                  </a:lnTo>
                  <a:lnTo>
                    <a:pt x="43" y="465"/>
                  </a:lnTo>
                  <a:lnTo>
                    <a:pt x="45" y="465"/>
                  </a:lnTo>
                  <a:lnTo>
                    <a:pt x="48" y="465"/>
                  </a:lnTo>
                  <a:lnTo>
                    <a:pt x="48" y="462"/>
                  </a:lnTo>
                  <a:lnTo>
                    <a:pt x="50" y="462"/>
                  </a:lnTo>
                  <a:lnTo>
                    <a:pt x="50" y="460"/>
                  </a:lnTo>
                  <a:lnTo>
                    <a:pt x="48" y="455"/>
                  </a:lnTo>
                  <a:lnTo>
                    <a:pt x="48" y="451"/>
                  </a:lnTo>
                  <a:lnTo>
                    <a:pt x="45" y="448"/>
                  </a:lnTo>
                  <a:lnTo>
                    <a:pt x="45" y="448"/>
                  </a:lnTo>
                  <a:lnTo>
                    <a:pt x="41" y="446"/>
                  </a:lnTo>
                  <a:lnTo>
                    <a:pt x="41" y="444"/>
                  </a:lnTo>
                  <a:lnTo>
                    <a:pt x="41" y="444"/>
                  </a:lnTo>
                  <a:lnTo>
                    <a:pt x="43" y="441"/>
                  </a:lnTo>
                  <a:lnTo>
                    <a:pt x="43" y="441"/>
                  </a:lnTo>
                  <a:lnTo>
                    <a:pt x="43" y="439"/>
                  </a:lnTo>
                  <a:lnTo>
                    <a:pt x="43" y="436"/>
                  </a:lnTo>
                  <a:lnTo>
                    <a:pt x="43" y="434"/>
                  </a:lnTo>
                  <a:lnTo>
                    <a:pt x="43" y="432"/>
                  </a:lnTo>
                  <a:lnTo>
                    <a:pt x="41" y="432"/>
                  </a:lnTo>
                  <a:lnTo>
                    <a:pt x="41" y="429"/>
                  </a:lnTo>
                  <a:lnTo>
                    <a:pt x="38" y="427"/>
                  </a:lnTo>
                  <a:lnTo>
                    <a:pt x="33" y="427"/>
                  </a:lnTo>
                  <a:lnTo>
                    <a:pt x="31" y="427"/>
                  </a:lnTo>
                  <a:lnTo>
                    <a:pt x="26" y="425"/>
                  </a:lnTo>
                  <a:lnTo>
                    <a:pt x="24" y="422"/>
                  </a:lnTo>
                  <a:lnTo>
                    <a:pt x="12" y="420"/>
                  </a:lnTo>
                  <a:lnTo>
                    <a:pt x="12" y="420"/>
                  </a:lnTo>
                  <a:lnTo>
                    <a:pt x="10" y="417"/>
                  </a:lnTo>
                  <a:lnTo>
                    <a:pt x="5" y="415"/>
                  </a:lnTo>
                  <a:lnTo>
                    <a:pt x="5" y="413"/>
                  </a:lnTo>
                  <a:lnTo>
                    <a:pt x="3" y="413"/>
                  </a:lnTo>
                  <a:lnTo>
                    <a:pt x="3" y="410"/>
                  </a:lnTo>
                  <a:lnTo>
                    <a:pt x="3" y="408"/>
                  </a:lnTo>
                  <a:lnTo>
                    <a:pt x="3" y="406"/>
                  </a:lnTo>
                  <a:lnTo>
                    <a:pt x="0" y="401"/>
                  </a:lnTo>
                  <a:lnTo>
                    <a:pt x="0" y="399"/>
                  </a:lnTo>
                  <a:lnTo>
                    <a:pt x="0" y="394"/>
                  </a:lnTo>
                  <a:lnTo>
                    <a:pt x="0" y="389"/>
                  </a:lnTo>
                  <a:lnTo>
                    <a:pt x="3" y="389"/>
                  </a:lnTo>
                  <a:lnTo>
                    <a:pt x="5" y="384"/>
                  </a:lnTo>
                  <a:lnTo>
                    <a:pt x="5" y="384"/>
                  </a:lnTo>
                  <a:lnTo>
                    <a:pt x="5" y="382"/>
                  </a:lnTo>
                  <a:lnTo>
                    <a:pt x="5" y="380"/>
                  </a:lnTo>
                  <a:lnTo>
                    <a:pt x="7" y="380"/>
                  </a:lnTo>
                  <a:lnTo>
                    <a:pt x="12" y="380"/>
                  </a:lnTo>
                  <a:lnTo>
                    <a:pt x="17" y="377"/>
                  </a:lnTo>
                  <a:lnTo>
                    <a:pt x="17" y="377"/>
                  </a:lnTo>
                  <a:lnTo>
                    <a:pt x="19" y="375"/>
                  </a:lnTo>
                  <a:lnTo>
                    <a:pt x="19" y="375"/>
                  </a:lnTo>
                  <a:lnTo>
                    <a:pt x="19" y="372"/>
                  </a:lnTo>
                  <a:lnTo>
                    <a:pt x="19" y="372"/>
                  </a:lnTo>
                  <a:lnTo>
                    <a:pt x="17" y="370"/>
                  </a:lnTo>
                  <a:lnTo>
                    <a:pt x="17" y="370"/>
                  </a:lnTo>
                  <a:lnTo>
                    <a:pt x="19" y="368"/>
                  </a:lnTo>
                  <a:lnTo>
                    <a:pt x="19" y="365"/>
                  </a:lnTo>
                  <a:lnTo>
                    <a:pt x="19" y="365"/>
                  </a:lnTo>
                  <a:lnTo>
                    <a:pt x="22" y="363"/>
                  </a:lnTo>
                  <a:lnTo>
                    <a:pt x="22" y="363"/>
                  </a:lnTo>
                  <a:lnTo>
                    <a:pt x="24" y="361"/>
                  </a:lnTo>
                  <a:lnTo>
                    <a:pt x="24" y="358"/>
                  </a:lnTo>
                  <a:lnTo>
                    <a:pt x="24" y="358"/>
                  </a:lnTo>
                  <a:lnTo>
                    <a:pt x="26" y="358"/>
                  </a:lnTo>
                  <a:lnTo>
                    <a:pt x="29" y="358"/>
                  </a:lnTo>
                  <a:lnTo>
                    <a:pt x="29" y="361"/>
                  </a:lnTo>
                  <a:lnTo>
                    <a:pt x="29" y="361"/>
                  </a:lnTo>
                  <a:lnTo>
                    <a:pt x="29" y="363"/>
                  </a:lnTo>
                  <a:lnTo>
                    <a:pt x="29" y="363"/>
                  </a:lnTo>
                  <a:lnTo>
                    <a:pt x="31" y="365"/>
                  </a:lnTo>
                  <a:lnTo>
                    <a:pt x="33" y="365"/>
                  </a:lnTo>
                  <a:lnTo>
                    <a:pt x="36" y="363"/>
                  </a:lnTo>
                  <a:lnTo>
                    <a:pt x="36" y="361"/>
                  </a:lnTo>
                  <a:lnTo>
                    <a:pt x="43" y="361"/>
                  </a:lnTo>
                  <a:lnTo>
                    <a:pt x="55" y="358"/>
                  </a:lnTo>
                  <a:lnTo>
                    <a:pt x="62" y="363"/>
                  </a:lnTo>
                  <a:lnTo>
                    <a:pt x="62" y="363"/>
                  </a:lnTo>
                  <a:lnTo>
                    <a:pt x="64" y="365"/>
                  </a:lnTo>
                  <a:lnTo>
                    <a:pt x="64" y="365"/>
                  </a:lnTo>
                  <a:lnTo>
                    <a:pt x="67" y="365"/>
                  </a:lnTo>
                  <a:lnTo>
                    <a:pt x="69" y="365"/>
                  </a:lnTo>
                  <a:lnTo>
                    <a:pt x="76" y="363"/>
                  </a:lnTo>
                  <a:lnTo>
                    <a:pt x="79" y="363"/>
                  </a:lnTo>
                  <a:lnTo>
                    <a:pt x="81" y="363"/>
                  </a:lnTo>
                  <a:lnTo>
                    <a:pt x="83" y="365"/>
                  </a:lnTo>
                  <a:lnTo>
                    <a:pt x="86" y="368"/>
                  </a:lnTo>
                  <a:lnTo>
                    <a:pt x="86" y="365"/>
                  </a:lnTo>
                  <a:lnTo>
                    <a:pt x="88" y="365"/>
                  </a:lnTo>
                  <a:lnTo>
                    <a:pt x="88" y="363"/>
                  </a:lnTo>
                  <a:lnTo>
                    <a:pt x="90" y="363"/>
                  </a:lnTo>
                  <a:lnTo>
                    <a:pt x="88" y="358"/>
                  </a:lnTo>
                  <a:lnTo>
                    <a:pt x="88" y="358"/>
                  </a:lnTo>
                  <a:lnTo>
                    <a:pt x="88" y="356"/>
                  </a:lnTo>
                  <a:lnTo>
                    <a:pt x="90" y="356"/>
                  </a:lnTo>
                  <a:lnTo>
                    <a:pt x="90" y="354"/>
                  </a:lnTo>
                  <a:lnTo>
                    <a:pt x="93" y="354"/>
                  </a:lnTo>
                  <a:lnTo>
                    <a:pt x="95" y="354"/>
                  </a:lnTo>
                  <a:lnTo>
                    <a:pt x="97" y="354"/>
                  </a:lnTo>
                  <a:lnTo>
                    <a:pt x="112" y="358"/>
                  </a:lnTo>
                  <a:lnTo>
                    <a:pt x="128" y="356"/>
                  </a:lnTo>
                  <a:lnTo>
                    <a:pt x="145" y="358"/>
                  </a:lnTo>
                  <a:lnTo>
                    <a:pt x="147" y="358"/>
                  </a:lnTo>
                  <a:lnTo>
                    <a:pt x="150" y="358"/>
                  </a:lnTo>
                  <a:lnTo>
                    <a:pt x="152" y="356"/>
                  </a:lnTo>
                  <a:lnTo>
                    <a:pt x="157" y="354"/>
                  </a:lnTo>
                  <a:lnTo>
                    <a:pt x="161" y="349"/>
                  </a:lnTo>
                  <a:lnTo>
                    <a:pt x="161" y="346"/>
                  </a:lnTo>
                  <a:lnTo>
                    <a:pt x="161" y="346"/>
                  </a:lnTo>
                  <a:lnTo>
                    <a:pt x="161" y="346"/>
                  </a:lnTo>
                  <a:lnTo>
                    <a:pt x="159" y="344"/>
                  </a:lnTo>
                  <a:lnTo>
                    <a:pt x="159" y="344"/>
                  </a:lnTo>
                  <a:lnTo>
                    <a:pt x="159" y="342"/>
                  </a:lnTo>
                  <a:lnTo>
                    <a:pt x="159" y="342"/>
                  </a:lnTo>
                  <a:lnTo>
                    <a:pt x="159" y="339"/>
                  </a:lnTo>
                  <a:lnTo>
                    <a:pt x="159" y="339"/>
                  </a:lnTo>
                  <a:lnTo>
                    <a:pt x="159" y="339"/>
                  </a:lnTo>
                  <a:lnTo>
                    <a:pt x="159" y="339"/>
                  </a:lnTo>
                  <a:lnTo>
                    <a:pt x="161" y="335"/>
                  </a:lnTo>
                  <a:lnTo>
                    <a:pt x="161" y="332"/>
                  </a:lnTo>
                  <a:lnTo>
                    <a:pt x="159" y="332"/>
                  </a:lnTo>
                  <a:lnTo>
                    <a:pt x="157" y="330"/>
                  </a:lnTo>
                  <a:lnTo>
                    <a:pt x="157" y="327"/>
                  </a:lnTo>
                  <a:lnTo>
                    <a:pt x="154" y="327"/>
                  </a:lnTo>
                  <a:lnTo>
                    <a:pt x="154" y="325"/>
                  </a:lnTo>
                  <a:lnTo>
                    <a:pt x="154" y="323"/>
                  </a:lnTo>
                  <a:lnTo>
                    <a:pt x="154" y="320"/>
                  </a:lnTo>
                  <a:lnTo>
                    <a:pt x="154" y="318"/>
                  </a:lnTo>
                  <a:lnTo>
                    <a:pt x="154" y="316"/>
                  </a:lnTo>
                  <a:lnTo>
                    <a:pt x="157" y="313"/>
                  </a:lnTo>
                  <a:lnTo>
                    <a:pt x="157" y="313"/>
                  </a:lnTo>
                  <a:lnTo>
                    <a:pt x="157" y="311"/>
                  </a:lnTo>
                  <a:lnTo>
                    <a:pt x="157" y="308"/>
                  </a:lnTo>
                  <a:lnTo>
                    <a:pt x="159" y="308"/>
                  </a:lnTo>
                  <a:lnTo>
                    <a:pt x="164" y="308"/>
                  </a:lnTo>
                  <a:lnTo>
                    <a:pt x="166" y="308"/>
                  </a:lnTo>
                  <a:lnTo>
                    <a:pt x="169" y="308"/>
                  </a:lnTo>
                  <a:lnTo>
                    <a:pt x="169" y="308"/>
                  </a:lnTo>
                  <a:lnTo>
                    <a:pt x="176" y="313"/>
                  </a:lnTo>
                  <a:lnTo>
                    <a:pt x="178" y="313"/>
                  </a:lnTo>
                  <a:lnTo>
                    <a:pt x="180" y="313"/>
                  </a:lnTo>
                  <a:lnTo>
                    <a:pt x="199" y="304"/>
                  </a:lnTo>
                  <a:lnTo>
                    <a:pt x="199" y="304"/>
                  </a:lnTo>
                  <a:lnTo>
                    <a:pt x="202" y="301"/>
                  </a:lnTo>
                  <a:lnTo>
                    <a:pt x="204" y="299"/>
                  </a:lnTo>
                  <a:lnTo>
                    <a:pt x="206" y="294"/>
                  </a:lnTo>
                  <a:lnTo>
                    <a:pt x="211" y="294"/>
                  </a:lnTo>
                  <a:lnTo>
                    <a:pt x="214" y="294"/>
                  </a:lnTo>
                  <a:lnTo>
                    <a:pt x="216" y="294"/>
                  </a:lnTo>
                  <a:lnTo>
                    <a:pt x="218" y="294"/>
                  </a:lnTo>
                  <a:lnTo>
                    <a:pt x="218" y="294"/>
                  </a:lnTo>
                  <a:lnTo>
                    <a:pt x="221" y="297"/>
                  </a:lnTo>
                  <a:lnTo>
                    <a:pt x="223" y="297"/>
                  </a:lnTo>
                  <a:lnTo>
                    <a:pt x="223" y="297"/>
                  </a:lnTo>
                  <a:lnTo>
                    <a:pt x="225" y="294"/>
                  </a:lnTo>
                  <a:lnTo>
                    <a:pt x="225" y="294"/>
                  </a:lnTo>
                  <a:lnTo>
                    <a:pt x="228" y="290"/>
                  </a:lnTo>
                  <a:lnTo>
                    <a:pt x="228" y="287"/>
                  </a:lnTo>
                  <a:lnTo>
                    <a:pt x="228" y="285"/>
                  </a:lnTo>
                  <a:lnTo>
                    <a:pt x="228" y="282"/>
                  </a:lnTo>
                  <a:lnTo>
                    <a:pt x="228" y="282"/>
                  </a:lnTo>
                  <a:lnTo>
                    <a:pt x="228" y="280"/>
                  </a:lnTo>
                  <a:lnTo>
                    <a:pt x="228" y="278"/>
                  </a:lnTo>
                  <a:lnTo>
                    <a:pt x="228" y="278"/>
                  </a:lnTo>
                  <a:lnTo>
                    <a:pt x="225" y="275"/>
                  </a:lnTo>
                  <a:lnTo>
                    <a:pt x="225" y="275"/>
                  </a:lnTo>
                  <a:lnTo>
                    <a:pt x="225" y="273"/>
                  </a:lnTo>
                  <a:lnTo>
                    <a:pt x="225" y="271"/>
                  </a:lnTo>
                  <a:lnTo>
                    <a:pt x="225" y="268"/>
                  </a:lnTo>
                  <a:lnTo>
                    <a:pt x="228" y="266"/>
                  </a:lnTo>
                  <a:lnTo>
                    <a:pt x="230" y="266"/>
                  </a:lnTo>
                  <a:lnTo>
                    <a:pt x="233" y="266"/>
                  </a:lnTo>
                  <a:lnTo>
                    <a:pt x="235" y="266"/>
                  </a:lnTo>
                  <a:lnTo>
                    <a:pt x="237" y="266"/>
                  </a:lnTo>
                  <a:lnTo>
                    <a:pt x="240" y="266"/>
                  </a:lnTo>
                  <a:lnTo>
                    <a:pt x="244" y="266"/>
                  </a:lnTo>
                  <a:lnTo>
                    <a:pt x="244" y="266"/>
                  </a:lnTo>
                  <a:lnTo>
                    <a:pt x="247" y="268"/>
                  </a:lnTo>
                  <a:lnTo>
                    <a:pt x="249" y="268"/>
                  </a:lnTo>
                  <a:lnTo>
                    <a:pt x="249" y="268"/>
                  </a:lnTo>
                  <a:lnTo>
                    <a:pt x="252" y="268"/>
                  </a:lnTo>
                  <a:lnTo>
                    <a:pt x="254" y="266"/>
                  </a:lnTo>
                  <a:lnTo>
                    <a:pt x="254" y="266"/>
                  </a:lnTo>
                  <a:lnTo>
                    <a:pt x="256" y="261"/>
                  </a:lnTo>
                  <a:lnTo>
                    <a:pt x="256" y="259"/>
                  </a:lnTo>
                  <a:lnTo>
                    <a:pt x="256" y="259"/>
                  </a:lnTo>
                  <a:lnTo>
                    <a:pt x="259" y="256"/>
                  </a:lnTo>
                  <a:lnTo>
                    <a:pt x="259" y="254"/>
                  </a:lnTo>
                  <a:lnTo>
                    <a:pt x="261" y="252"/>
                  </a:lnTo>
                  <a:lnTo>
                    <a:pt x="263" y="252"/>
                  </a:lnTo>
                  <a:lnTo>
                    <a:pt x="270" y="249"/>
                  </a:lnTo>
                  <a:lnTo>
                    <a:pt x="270" y="249"/>
                  </a:lnTo>
                  <a:lnTo>
                    <a:pt x="275" y="247"/>
                  </a:lnTo>
                  <a:lnTo>
                    <a:pt x="278" y="240"/>
                  </a:lnTo>
                  <a:lnTo>
                    <a:pt x="278" y="237"/>
                  </a:lnTo>
                  <a:lnTo>
                    <a:pt x="280" y="235"/>
                  </a:lnTo>
                  <a:lnTo>
                    <a:pt x="282" y="233"/>
                  </a:lnTo>
                  <a:lnTo>
                    <a:pt x="285" y="233"/>
                  </a:lnTo>
                  <a:lnTo>
                    <a:pt x="287" y="230"/>
                  </a:lnTo>
                  <a:lnTo>
                    <a:pt x="292" y="226"/>
                  </a:lnTo>
                  <a:lnTo>
                    <a:pt x="292" y="223"/>
                  </a:lnTo>
                  <a:lnTo>
                    <a:pt x="292" y="223"/>
                  </a:lnTo>
                  <a:lnTo>
                    <a:pt x="292" y="223"/>
                  </a:lnTo>
                  <a:lnTo>
                    <a:pt x="292" y="221"/>
                  </a:lnTo>
                  <a:lnTo>
                    <a:pt x="292" y="218"/>
                  </a:lnTo>
                  <a:lnTo>
                    <a:pt x="289" y="218"/>
                  </a:lnTo>
                  <a:lnTo>
                    <a:pt x="287" y="216"/>
                  </a:lnTo>
                  <a:lnTo>
                    <a:pt x="285" y="214"/>
                  </a:lnTo>
                  <a:lnTo>
                    <a:pt x="282" y="211"/>
                  </a:lnTo>
                  <a:lnTo>
                    <a:pt x="280" y="211"/>
                  </a:lnTo>
                  <a:lnTo>
                    <a:pt x="278" y="211"/>
                  </a:lnTo>
                  <a:lnTo>
                    <a:pt x="278" y="211"/>
                  </a:lnTo>
                  <a:lnTo>
                    <a:pt x="275" y="211"/>
                  </a:lnTo>
                  <a:lnTo>
                    <a:pt x="275" y="209"/>
                  </a:lnTo>
                  <a:lnTo>
                    <a:pt x="273" y="209"/>
                  </a:lnTo>
                  <a:lnTo>
                    <a:pt x="273" y="209"/>
                  </a:lnTo>
                  <a:lnTo>
                    <a:pt x="270" y="209"/>
                  </a:lnTo>
                  <a:lnTo>
                    <a:pt x="268" y="209"/>
                  </a:lnTo>
                  <a:lnTo>
                    <a:pt x="268" y="207"/>
                  </a:lnTo>
                  <a:lnTo>
                    <a:pt x="266" y="207"/>
                  </a:lnTo>
                  <a:lnTo>
                    <a:pt x="266" y="207"/>
                  </a:lnTo>
                  <a:lnTo>
                    <a:pt x="266" y="204"/>
                  </a:lnTo>
                  <a:lnTo>
                    <a:pt x="268" y="204"/>
                  </a:lnTo>
                  <a:lnTo>
                    <a:pt x="270" y="202"/>
                  </a:lnTo>
                  <a:lnTo>
                    <a:pt x="273" y="199"/>
                  </a:lnTo>
                  <a:lnTo>
                    <a:pt x="273" y="199"/>
                  </a:lnTo>
                  <a:lnTo>
                    <a:pt x="273" y="195"/>
                  </a:lnTo>
                  <a:lnTo>
                    <a:pt x="273" y="195"/>
                  </a:lnTo>
                  <a:lnTo>
                    <a:pt x="275" y="190"/>
                  </a:lnTo>
                  <a:lnTo>
                    <a:pt x="280" y="185"/>
                  </a:lnTo>
                  <a:lnTo>
                    <a:pt x="280" y="183"/>
                  </a:lnTo>
                  <a:lnTo>
                    <a:pt x="278" y="181"/>
                  </a:lnTo>
                  <a:lnTo>
                    <a:pt x="278" y="181"/>
                  </a:lnTo>
                  <a:lnTo>
                    <a:pt x="275" y="178"/>
                  </a:lnTo>
                  <a:lnTo>
                    <a:pt x="273" y="178"/>
                  </a:lnTo>
                  <a:lnTo>
                    <a:pt x="259" y="181"/>
                  </a:lnTo>
                  <a:lnTo>
                    <a:pt x="259" y="181"/>
                  </a:lnTo>
                  <a:lnTo>
                    <a:pt x="256" y="178"/>
                  </a:lnTo>
                  <a:lnTo>
                    <a:pt x="256" y="178"/>
                  </a:lnTo>
                  <a:lnTo>
                    <a:pt x="256" y="176"/>
                  </a:lnTo>
                  <a:lnTo>
                    <a:pt x="256" y="173"/>
                  </a:lnTo>
                  <a:lnTo>
                    <a:pt x="256" y="173"/>
                  </a:lnTo>
                  <a:lnTo>
                    <a:pt x="254" y="171"/>
                  </a:lnTo>
                  <a:lnTo>
                    <a:pt x="252" y="171"/>
                  </a:lnTo>
                  <a:lnTo>
                    <a:pt x="247" y="166"/>
                  </a:lnTo>
                  <a:lnTo>
                    <a:pt x="242" y="164"/>
                  </a:lnTo>
                  <a:lnTo>
                    <a:pt x="240" y="164"/>
                  </a:lnTo>
                  <a:lnTo>
                    <a:pt x="237" y="164"/>
                  </a:lnTo>
                  <a:lnTo>
                    <a:pt x="240" y="162"/>
                  </a:lnTo>
                  <a:lnTo>
                    <a:pt x="240" y="159"/>
                  </a:lnTo>
                  <a:lnTo>
                    <a:pt x="242" y="154"/>
                  </a:lnTo>
                  <a:lnTo>
                    <a:pt x="242" y="152"/>
                  </a:lnTo>
                  <a:lnTo>
                    <a:pt x="242" y="150"/>
                  </a:lnTo>
                  <a:lnTo>
                    <a:pt x="240" y="147"/>
                  </a:lnTo>
                  <a:lnTo>
                    <a:pt x="240" y="143"/>
                  </a:lnTo>
                  <a:lnTo>
                    <a:pt x="240" y="140"/>
                  </a:lnTo>
                  <a:lnTo>
                    <a:pt x="240" y="138"/>
                  </a:lnTo>
                  <a:lnTo>
                    <a:pt x="240" y="136"/>
                  </a:lnTo>
                  <a:lnTo>
                    <a:pt x="240" y="136"/>
                  </a:lnTo>
                  <a:lnTo>
                    <a:pt x="240" y="133"/>
                  </a:lnTo>
                  <a:lnTo>
                    <a:pt x="240" y="131"/>
                  </a:lnTo>
                  <a:lnTo>
                    <a:pt x="240" y="131"/>
                  </a:lnTo>
                  <a:lnTo>
                    <a:pt x="242" y="128"/>
                  </a:lnTo>
                  <a:lnTo>
                    <a:pt x="242" y="126"/>
                  </a:lnTo>
                  <a:lnTo>
                    <a:pt x="242" y="124"/>
                  </a:lnTo>
                  <a:lnTo>
                    <a:pt x="240" y="124"/>
                  </a:lnTo>
                  <a:lnTo>
                    <a:pt x="235" y="114"/>
                  </a:lnTo>
                  <a:lnTo>
                    <a:pt x="233" y="112"/>
                  </a:lnTo>
                  <a:lnTo>
                    <a:pt x="233" y="109"/>
                  </a:lnTo>
                  <a:lnTo>
                    <a:pt x="230" y="107"/>
                  </a:lnTo>
                  <a:lnTo>
                    <a:pt x="230" y="105"/>
                  </a:lnTo>
                  <a:lnTo>
                    <a:pt x="233" y="102"/>
                  </a:lnTo>
                  <a:lnTo>
                    <a:pt x="233" y="100"/>
                  </a:lnTo>
                  <a:lnTo>
                    <a:pt x="233" y="100"/>
                  </a:lnTo>
                  <a:lnTo>
                    <a:pt x="228" y="93"/>
                  </a:lnTo>
                  <a:lnTo>
                    <a:pt x="214" y="74"/>
                  </a:lnTo>
                  <a:lnTo>
                    <a:pt x="216" y="67"/>
                  </a:lnTo>
                  <a:lnTo>
                    <a:pt x="218" y="64"/>
                  </a:lnTo>
                  <a:lnTo>
                    <a:pt x="221" y="60"/>
                  </a:lnTo>
                  <a:lnTo>
                    <a:pt x="223" y="57"/>
                  </a:lnTo>
                  <a:lnTo>
                    <a:pt x="223" y="50"/>
                  </a:lnTo>
                  <a:lnTo>
                    <a:pt x="225" y="41"/>
                  </a:lnTo>
                  <a:lnTo>
                    <a:pt x="228" y="36"/>
                  </a:lnTo>
                  <a:lnTo>
                    <a:pt x="228" y="31"/>
                  </a:lnTo>
                  <a:lnTo>
                    <a:pt x="230" y="31"/>
                  </a:lnTo>
                  <a:lnTo>
                    <a:pt x="233" y="29"/>
                  </a:lnTo>
                  <a:lnTo>
                    <a:pt x="235" y="24"/>
                  </a:lnTo>
                  <a:lnTo>
                    <a:pt x="235" y="19"/>
                  </a:lnTo>
                  <a:lnTo>
                    <a:pt x="235" y="17"/>
                  </a:lnTo>
                  <a:lnTo>
                    <a:pt x="237" y="15"/>
                  </a:lnTo>
                  <a:lnTo>
                    <a:pt x="240" y="15"/>
                  </a:lnTo>
                  <a:lnTo>
                    <a:pt x="240" y="17"/>
                  </a:lnTo>
                  <a:lnTo>
                    <a:pt x="242" y="19"/>
                  </a:lnTo>
                  <a:lnTo>
                    <a:pt x="244" y="22"/>
                  </a:lnTo>
                  <a:lnTo>
                    <a:pt x="247" y="22"/>
                  </a:lnTo>
                  <a:lnTo>
                    <a:pt x="249" y="19"/>
                  </a:lnTo>
                  <a:lnTo>
                    <a:pt x="259" y="10"/>
                  </a:lnTo>
                  <a:lnTo>
                    <a:pt x="261" y="8"/>
                  </a:lnTo>
                  <a:lnTo>
                    <a:pt x="263" y="8"/>
                  </a:lnTo>
                  <a:lnTo>
                    <a:pt x="263" y="8"/>
                  </a:lnTo>
                  <a:lnTo>
                    <a:pt x="266" y="8"/>
                  </a:lnTo>
                  <a:lnTo>
                    <a:pt x="268" y="8"/>
                  </a:lnTo>
                  <a:lnTo>
                    <a:pt x="275" y="3"/>
                  </a:lnTo>
                  <a:lnTo>
                    <a:pt x="275" y="3"/>
                  </a:lnTo>
                  <a:lnTo>
                    <a:pt x="278" y="0"/>
                  </a:lnTo>
                  <a:lnTo>
                    <a:pt x="280" y="0"/>
                  </a:lnTo>
                  <a:lnTo>
                    <a:pt x="282" y="0"/>
                  </a:lnTo>
                  <a:lnTo>
                    <a:pt x="282" y="3"/>
                  </a:lnTo>
                  <a:lnTo>
                    <a:pt x="282" y="3"/>
                  </a:lnTo>
                  <a:lnTo>
                    <a:pt x="285" y="5"/>
                  </a:lnTo>
                  <a:lnTo>
                    <a:pt x="285" y="10"/>
                  </a:lnTo>
                  <a:lnTo>
                    <a:pt x="294" y="29"/>
                  </a:lnTo>
                  <a:lnTo>
                    <a:pt x="299" y="34"/>
                  </a:lnTo>
                  <a:lnTo>
                    <a:pt x="301" y="34"/>
                  </a:lnTo>
                  <a:lnTo>
                    <a:pt x="304" y="34"/>
                  </a:lnTo>
                  <a:lnTo>
                    <a:pt x="304" y="31"/>
                  </a:lnTo>
                  <a:lnTo>
                    <a:pt x="306" y="31"/>
                  </a:lnTo>
                  <a:lnTo>
                    <a:pt x="311" y="31"/>
                  </a:lnTo>
                  <a:lnTo>
                    <a:pt x="313" y="31"/>
                  </a:lnTo>
                  <a:lnTo>
                    <a:pt x="316" y="29"/>
                  </a:lnTo>
                  <a:lnTo>
                    <a:pt x="316" y="29"/>
                  </a:lnTo>
                  <a:lnTo>
                    <a:pt x="316" y="27"/>
                  </a:lnTo>
                  <a:lnTo>
                    <a:pt x="316" y="24"/>
                  </a:lnTo>
                  <a:lnTo>
                    <a:pt x="316" y="22"/>
                  </a:lnTo>
                  <a:lnTo>
                    <a:pt x="318" y="22"/>
                  </a:lnTo>
                  <a:lnTo>
                    <a:pt x="318" y="19"/>
                  </a:lnTo>
                  <a:lnTo>
                    <a:pt x="320" y="19"/>
                  </a:lnTo>
                  <a:lnTo>
                    <a:pt x="323" y="19"/>
                  </a:lnTo>
                  <a:lnTo>
                    <a:pt x="325" y="19"/>
                  </a:lnTo>
                  <a:lnTo>
                    <a:pt x="327" y="22"/>
                  </a:lnTo>
                  <a:lnTo>
                    <a:pt x="327" y="24"/>
                  </a:lnTo>
                  <a:lnTo>
                    <a:pt x="330" y="24"/>
                  </a:lnTo>
                  <a:lnTo>
                    <a:pt x="327" y="27"/>
                  </a:lnTo>
                  <a:lnTo>
                    <a:pt x="327" y="27"/>
                  </a:lnTo>
                  <a:lnTo>
                    <a:pt x="327" y="29"/>
                  </a:lnTo>
                  <a:lnTo>
                    <a:pt x="327" y="29"/>
                  </a:lnTo>
                  <a:lnTo>
                    <a:pt x="327" y="31"/>
                  </a:lnTo>
                  <a:lnTo>
                    <a:pt x="337" y="31"/>
                  </a:lnTo>
                  <a:lnTo>
                    <a:pt x="339" y="34"/>
                  </a:lnTo>
                  <a:lnTo>
                    <a:pt x="342" y="34"/>
                  </a:lnTo>
                  <a:lnTo>
                    <a:pt x="346" y="38"/>
                  </a:lnTo>
                  <a:lnTo>
                    <a:pt x="351" y="43"/>
                  </a:lnTo>
                  <a:lnTo>
                    <a:pt x="353" y="45"/>
                  </a:lnTo>
                  <a:lnTo>
                    <a:pt x="356" y="45"/>
                  </a:lnTo>
                  <a:lnTo>
                    <a:pt x="356" y="45"/>
                  </a:lnTo>
                  <a:lnTo>
                    <a:pt x="358" y="48"/>
                  </a:lnTo>
                  <a:lnTo>
                    <a:pt x="358" y="48"/>
                  </a:lnTo>
                  <a:lnTo>
                    <a:pt x="361" y="48"/>
                  </a:lnTo>
                  <a:lnTo>
                    <a:pt x="363" y="50"/>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7"/>
            <p:cNvSpPr>
              <a:spLocks/>
            </p:cNvSpPr>
            <p:nvPr/>
          </p:nvSpPr>
          <p:spPr bwMode="auto">
            <a:xfrm>
              <a:off x="3710" y="1468"/>
              <a:ext cx="350" cy="280"/>
            </a:xfrm>
            <a:custGeom>
              <a:avLst/>
              <a:gdLst>
                <a:gd name="T0" fmla="*/ 329 w 350"/>
                <a:gd name="T1" fmla="*/ 104 h 280"/>
                <a:gd name="T2" fmla="*/ 329 w 350"/>
                <a:gd name="T3" fmla="*/ 114 h 280"/>
                <a:gd name="T4" fmla="*/ 327 w 350"/>
                <a:gd name="T5" fmla="*/ 121 h 280"/>
                <a:gd name="T6" fmla="*/ 331 w 350"/>
                <a:gd name="T7" fmla="*/ 126 h 280"/>
                <a:gd name="T8" fmla="*/ 336 w 350"/>
                <a:gd name="T9" fmla="*/ 135 h 280"/>
                <a:gd name="T10" fmla="*/ 339 w 350"/>
                <a:gd name="T11" fmla="*/ 149 h 280"/>
                <a:gd name="T12" fmla="*/ 343 w 350"/>
                <a:gd name="T13" fmla="*/ 164 h 280"/>
                <a:gd name="T14" fmla="*/ 331 w 350"/>
                <a:gd name="T15" fmla="*/ 178 h 280"/>
                <a:gd name="T16" fmla="*/ 329 w 350"/>
                <a:gd name="T17" fmla="*/ 185 h 280"/>
                <a:gd name="T18" fmla="*/ 327 w 350"/>
                <a:gd name="T19" fmla="*/ 197 h 280"/>
                <a:gd name="T20" fmla="*/ 320 w 350"/>
                <a:gd name="T21" fmla="*/ 216 h 280"/>
                <a:gd name="T22" fmla="*/ 291 w 350"/>
                <a:gd name="T23" fmla="*/ 218 h 280"/>
                <a:gd name="T24" fmla="*/ 277 w 350"/>
                <a:gd name="T25" fmla="*/ 221 h 280"/>
                <a:gd name="T26" fmla="*/ 265 w 350"/>
                <a:gd name="T27" fmla="*/ 225 h 280"/>
                <a:gd name="T28" fmla="*/ 263 w 350"/>
                <a:gd name="T29" fmla="*/ 235 h 280"/>
                <a:gd name="T30" fmla="*/ 265 w 350"/>
                <a:gd name="T31" fmla="*/ 244 h 280"/>
                <a:gd name="T32" fmla="*/ 258 w 350"/>
                <a:gd name="T33" fmla="*/ 256 h 280"/>
                <a:gd name="T34" fmla="*/ 248 w 350"/>
                <a:gd name="T35" fmla="*/ 268 h 280"/>
                <a:gd name="T36" fmla="*/ 227 w 350"/>
                <a:gd name="T37" fmla="*/ 275 h 280"/>
                <a:gd name="T38" fmla="*/ 215 w 350"/>
                <a:gd name="T39" fmla="*/ 273 h 280"/>
                <a:gd name="T40" fmla="*/ 182 w 350"/>
                <a:gd name="T41" fmla="*/ 277 h 280"/>
                <a:gd name="T42" fmla="*/ 168 w 350"/>
                <a:gd name="T43" fmla="*/ 275 h 280"/>
                <a:gd name="T44" fmla="*/ 177 w 350"/>
                <a:gd name="T45" fmla="*/ 273 h 280"/>
                <a:gd name="T46" fmla="*/ 175 w 350"/>
                <a:gd name="T47" fmla="*/ 266 h 280"/>
                <a:gd name="T48" fmla="*/ 166 w 350"/>
                <a:gd name="T49" fmla="*/ 249 h 280"/>
                <a:gd name="T50" fmla="*/ 154 w 350"/>
                <a:gd name="T51" fmla="*/ 232 h 280"/>
                <a:gd name="T52" fmla="*/ 135 w 350"/>
                <a:gd name="T53" fmla="*/ 235 h 280"/>
                <a:gd name="T54" fmla="*/ 128 w 350"/>
                <a:gd name="T55" fmla="*/ 225 h 280"/>
                <a:gd name="T56" fmla="*/ 116 w 350"/>
                <a:gd name="T57" fmla="*/ 235 h 280"/>
                <a:gd name="T58" fmla="*/ 90 w 350"/>
                <a:gd name="T59" fmla="*/ 235 h 280"/>
                <a:gd name="T60" fmla="*/ 87 w 350"/>
                <a:gd name="T61" fmla="*/ 221 h 280"/>
                <a:gd name="T62" fmla="*/ 78 w 350"/>
                <a:gd name="T63" fmla="*/ 204 h 280"/>
                <a:gd name="T64" fmla="*/ 57 w 350"/>
                <a:gd name="T65" fmla="*/ 192 h 280"/>
                <a:gd name="T66" fmla="*/ 54 w 350"/>
                <a:gd name="T67" fmla="*/ 178 h 280"/>
                <a:gd name="T68" fmla="*/ 45 w 350"/>
                <a:gd name="T69" fmla="*/ 166 h 280"/>
                <a:gd name="T70" fmla="*/ 30 w 350"/>
                <a:gd name="T71" fmla="*/ 149 h 280"/>
                <a:gd name="T72" fmla="*/ 21 w 350"/>
                <a:gd name="T73" fmla="*/ 135 h 280"/>
                <a:gd name="T74" fmla="*/ 26 w 350"/>
                <a:gd name="T75" fmla="*/ 123 h 280"/>
                <a:gd name="T76" fmla="*/ 19 w 350"/>
                <a:gd name="T77" fmla="*/ 114 h 280"/>
                <a:gd name="T78" fmla="*/ 21 w 350"/>
                <a:gd name="T79" fmla="*/ 102 h 280"/>
                <a:gd name="T80" fmla="*/ 7 w 350"/>
                <a:gd name="T81" fmla="*/ 69 h 280"/>
                <a:gd name="T82" fmla="*/ 2 w 350"/>
                <a:gd name="T83" fmla="*/ 64 h 280"/>
                <a:gd name="T84" fmla="*/ 2 w 350"/>
                <a:gd name="T85" fmla="*/ 55 h 280"/>
                <a:gd name="T86" fmla="*/ 28 w 350"/>
                <a:gd name="T87" fmla="*/ 38 h 280"/>
                <a:gd name="T88" fmla="*/ 47 w 350"/>
                <a:gd name="T89" fmla="*/ 10 h 280"/>
                <a:gd name="T90" fmla="*/ 71 w 350"/>
                <a:gd name="T91" fmla="*/ 14 h 280"/>
                <a:gd name="T92" fmla="*/ 99 w 350"/>
                <a:gd name="T93" fmla="*/ 7 h 280"/>
                <a:gd name="T94" fmla="*/ 111 w 350"/>
                <a:gd name="T95" fmla="*/ 10 h 280"/>
                <a:gd name="T96" fmla="*/ 137 w 350"/>
                <a:gd name="T97" fmla="*/ 17 h 280"/>
                <a:gd name="T98" fmla="*/ 182 w 350"/>
                <a:gd name="T99" fmla="*/ 29 h 280"/>
                <a:gd name="T100" fmla="*/ 196 w 350"/>
                <a:gd name="T101" fmla="*/ 33 h 280"/>
                <a:gd name="T102" fmla="*/ 213 w 350"/>
                <a:gd name="T103" fmla="*/ 38 h 280"/>
                <a:gd name="T104" fmla="*/ 220 w 350"/>
                <a:gd name="T105" fmla="*/ 40 h 280"/>
                <a:gd name="T106" fmla="*/ 248 w 350"/>
                <a:gd name="T107" fmla="*/ 38 h 280"/>
                <a:gd name="T108" fmla="*/ 263 w 350"/>
                <a:gd name="T109" fmla="*/ 36 h 280"/>
                <a:gd name="T110" fmla="*/ 284 w 350"/>
                <a:gd name="T111" fmla="*/ 36 h 280"/>
                <a:gd name="T112" fmla="*/ 286 w 350"/>
                <a:gd name="T113" fmla="*/ 52 h 280"/>
                <a:gd name="T114" fmla="*/ 317 w 350"/>
                <a:gd name="T115" fmla="*/ 78 h 280"/>
                <a:gd name="T116" fmla="*/ 322 w 350"/>
                <a:gd name="T117" fmla="*/ 9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50" h="280">
                  <a:moveTo>
                    <a:pt x="339" y="97"/>
                  </a:moveTo>
                  <a:lnTo>
                    <a:pt x="339" y="102"/>
                  </a:lnTo>
                  <a:lnTo>
                    <a:pt x="339" y="104"/>
                  </a:lnTo>
                  <a:lnTo>
                    <a:pt x="339" y="104"/>
                  </a:lnTo>
                  <a:lnTo>
                    <a:pt x="336" y="104"/>
                  </a:lnTo>
                  <a:lnTo>
                    <a:pt x="329" y="104"/>
                  </a:lnTo>
                  <a:lnTo>
                    <a:pt x="329" y="107"/>
                  </a:lnTo>
                  <a:lnTo>
                    <a:pt x="327" y="107"/>
                  </a:lnTo>
                  <a:lnTo>
                    <a:pt x="329" y="109"/>
                  </a:lnTo>
                  <a:lnTo>
                    <a:pt x="331" y="112"/>
                  </a:lnTo>
                  <a:lnTo>
                    <a:pt x="331" y="112"/>
                  </a:lnTo>
                  <a:lnTo>
                    <a:pt x="329" y="114"/>
                  </a:lnTo>
                  <a:lnTo>
                    <a:pt x="327" y="116"/>
                  </a:lnTo>
                  <a:lnTo>
                    <a:pt x="327" y="116"/>
                  </a:lnTo>
                  <a:lnTo>
                    <a:pt x="327" y="119"/>
                  </a:lnTo>
                  <a:lnTo>
                    <a:pt x="327" y="121"/>
                  </a:lnTo>
                  <a:lnTo>
                    <a:pt x="327" y="121"/>
                  </a:lnTo>
                  <a:lnTo>
                    <a:pt x="327" y="121"/>
                  </a:lnTo>
                  <a:lnTo>
                    <a:pt x="327" y="123"/>
                  </a:lnTo>
                  <a:lnTo>
                    <a:pt x="329" y="121"/>
                  </a:lnTo>
                  <a:lnTo>
                    <a:pt x="329" y="121"/>
                  </a:lnTo>
                  <a:lnTo>
                    <a:pt x="331" y="123"/>
                  </a:lnTo>
                  <a:lnTo>
                    <a:pt x="331" y="123"/>
                  </a:lnTo>
                  <a:lnTo>
                    <a:pt x="331" y="126"/>
                  </a:lnTo>
                  <a:lnTo>
                    <a:pt x="334" y="126"/>
                  </a:lnTo>
                  <a:lnTo>
                    <a:pt x="334" y="128"/>
                  </a:lnTo>
                  <a:lnTo>
                    <a:pt x="336" y="128"/>
                  </a:lnTo>
                  <a:lnTo>
                    <a:pt x="336" y="130"/>
                  </a:lnTo>
                  <a:lnTo>
                    <a:pt x="336" y="133"/>
                  </a:lnTo>
                  <a:lnTo>
                    <a:pt x="336" y="135"/>
                  </a:lnTo>
                  <a:lnTo>
                    <a:pt x="336" y="138"/>
                  </a:lnTo>
                  <a:lnTo>
                    <a:pt x="336" y="145"/>
                  </a:lnTo>
                  <a:lnTo>
                    <a:pt x="336" y="147"/>
                  </a:lnTo>
                  <a:lnTo>
                    <a:pt x="336" y="149"/>
                  </a:lnTo>
                  <a:lnTo>
                    <a:pt x="339" y="149"/>
                  </a:lnTo>
                  <a:lnTo>
                    <a:pt x="339" y="149"/>
                  </a:lnTo>
                  <a:lnTo>
                    <a:pt x="343" y="149"/>
                  </a:lnTo>
                  <a:lnTo>
                    <a:pt x="343" y="149"/>
                  </a:lnTo>
                  <a:lnTo>
                    <a:pt x="346" y="149"/>
                  </a:lnTo>
                  <a:lnTo>
                    <a:pt x="346" y="152"/>
                  </a:lnTo>
                  <a:lnTo>
                    <a:pt x="350" y="157"/>
                  </a:lnTo>
                  <a:lnTo>
                    <a:pt x="343" y="164"/>
                  </a:lnTo>
                  <a:lnTo>
                    <a:pt x="339" y="168"/>
                  </a:lnTo>
                  <a:lnTo>
                    <a:pt x="339" y="173"/>
                  </a:lnTo>
                  <a:lnTo>
                    <a:pt x="336" y="175"/>
                  </a:lnTo>
                  <a:lnTo>
                    <a:pt x="336" y="178"/>
                  </a:lnTo>
                  <a:lnTo>
                    <a:pt x="334" y="178"/>
                  </a:lnTo>
                  <a:lnTo>
                    <a:pt x="331" y="178"/>
                  </a:lnTo>
                  <a:lnTo>
                    <a:pt x="329" y="178"/>
                  </a:lnTo>
                  <a:lnTo>
                    <a:pt x="327" y="178"/>
                  </a:lnTo>
                  <a:lnTo>
                    <a:pt x="327" y="180"/>
                  </a:lnTo>
                  <a:lnTo>
                    <a:pt x="329" y="183"/>
                  </a:lnTo>
                  <a:lnTo>
                    <a:pt x="329" y="185"/>
                  </a:lnTo>
                  <a:lnTo>
                    <a:pt x="329" y="185"/>
                  </a:lnTo>
                  <a:lnTo>
                    <a:pt x="329" y="187"/>
                  </a:lnTo>
                  <a:lnTo>
                    <a:pt x="327" y="190"/>
                  </a:lnTo>
                  <a:lnTo>
                    <a:pt x="324" y="192"/>
                  </a:lnTo>
                  <a:lnTo>
                    <a:pt x="324" y="194"/>
                  </a:lnTo>
                  <a:lnTo>
                    <a:pt x="327" y="197"/>
                  </a:lnTo>
                  <a:lnTo>
                    <a:pt x="327" y="197"/>
                  </a:lnTo>
                  <a:lnTo>
                    <a:pt x="327" y="199"/>
                  </a:lnTo>
                  <a:lnTo>
                    <a:pt x="327" y="202"/>
                  </a:lnTo>
                  <a:lnTo>
                    <a:pt x="324" y="204"/>
                  </a:lnTo>
                  <a:lnTo>
                    <a:pt x="327" y="206"/>
                  </a:lnTo>
                  <a:lnTo>
                    <a:pt x="322" y="211"/>
                  </a:lnTo>
                  <a:lnTo>
                    <a:pt x="320" y="216"/>
                  </a:lnTo>
                  <a:lnTo>
                    <a:pt x="317" y="218"/>
                  </a:lnTo>
                  <a:lnTo>
                    <a:pt x="317" y="218"/>
                  </a:lnTo>
                  <a:lnTo>
                    <a:pt x="312" y="216"/>
                  </a:lnTo>
                  <a:lnTo>
                    <a:pt x="310" y="216"/>
                  </a:lnTo>
                  <a:lnTo>
                    <a:pt x="294" y="218"/>
                  </a:lnTo>
                  <a:lnTo>
                    <a:pt x="291" y="218"/>
                  </a:lnTo>
                  <a:lnTo>
                    <a:pt x="289" y="218"/>
                  </a:lnTo>
                  <a:lnTo>
                    <a:pt x="282" y="218"/>
                  </a:lnTo>
                  <a:lnTo>
                    <a:pt x="279" y="218"/>
                  </a:lnTo>
                  <a:lnTo>
                    <a:pt x="279" y="218"/>
                  </a:lnTo>
                  <a:lnTo>
                    <a:pt x="277" y="218"/>
                  </a:lnTo>
                  <a:lnTo>
                    <a:pt x="277" y="221"/>
                  </a:lnTo>
                  <a:lnTo>
                    <a:pt x="275" y="221"/>
                  </a:lnTo>
                  <a:lnTo>
                    <a:pt x="267" y="221"/>
                  </a:lnTo>
                  <a:lnTo>
                    <a:pt x="265" y="221"/>
                  </a:lnTo>
                  <a:lnTo>
                    <a:pt x="265" y="223"/>
                  </a:lnTo>
                  <a:lnTo>
                    <a:pt x="265" y="223"/>
                  </a:lnTo>
                  <a:lnTo>
                    <a:pt x="265" y="225"/>
                  </a:lnTo>
                  <a:lnTo>
                    <a:pt x="263" y="228"/>
                  </a:lnTo>
                  <a:lnTo>
                    <a:pt x="263" y="230"/>
                  </a:lnTo>
                  <a:lnTo>
                    <a:pt x="263" y="230"/>
                  </a:lnTo>
                  <a:lnTo>
                    <a:pt x="263" y="232"/>
                  </a:lnTo>
                  <a:lnTo>
                    <a:pt x="263" y="235"/>
                  </a:lnTo>
                  <a:lnTo>
                    <a:pt x="263" y="235"/>
                  </a:lnTo>
                  <a:lnTo>
                    <a:pt x="263" y="237"/>
                  </a:lnTo>
                  <a:lnTo>
                    <a:pt x="263" y="239"/>
                  </a:lnTo>
                  <a:lnTo>
                    <a:pt x="263" y="239"/>
                  </a:lnTo>
                  <a:lnTo>
                    <a:pt x="265" y="242"/>
                  </a:lnTo>
                  <a:lnTo>
                    <a:pt x="265" y="244"/>
                  </a:lnTo>
                  <a:lnTo>
                    <a:pt x="265" y="244"/>
                  </a:lnTo>
                  <a:lnTo>
                    <a:pt x="263" y="247"/>
                  </a:lnTo>
                  <a:lnTo>
                    <a:pt x="263" y="249"/>
                  </a:lnTo>
                  <a:lnTo>
                    <a:pt x="263" y="249"/>
                  </a:lnTo>
                  <a:lnTo>
                    <a:pt x="260" y="251"/>
                  </a:lnTo>
                  <a:lnTo>
                    <a:pt x="260" y="254"/>
                  </a:lnTo>
                  <a:lnTo>
                    <a:pt x="258" y="256"/>
                  </a:lnTo>
                  <a:lnTo>
                    <a:pt x="253" y="258"/>
                  </a:lnTo>
                  <a:lnTo>
                    <a:pt x="251" y="258"/>
                  </a:lnTo>
                  <a:lnTo>
                    <a:pt x="251" y="261"/>
                  </a:lnTo>
                  <a:lnTo>
                    <a:pt x="248" y="263"/>
                  </a:lnTo>
                  <a:lnTo>
                    <a:pt x="248" y="266"/>
                  </a:lnTo>
                  <a:lnTo>
                    <a:pt x="248" y="268"/>
                  </a:lnTo>
                  <a:lnTo>
                    <a:pt x="246" y="273"/>
                  </a:lnTo>
                  <a:lnTo>
                    <a:pt x="230" y="277"/>
                  </a:lnTo>
                  <a:lnTo>
                    <a:pt x="227" y="277"/>
                  </a:lnTo>
                  <a:lnTo>
                    <a:pt x="225" y="277"/>
                  </a:lnTo>
                  <a:lnTo>
                    <a:pt x="225" y="275"/>
                  </a:lnTo>
                  <a:lnTo>
                    <a:pt x="227" y="275"/>
                  </a:lnTo>
                  <a:lnTo>
                    <a:pt x="227" y="273"/>
                  </a:lnTo>
                  <a:lnTo>
                    <a:pt x="227" y="270"/>
                  </a:lnTo>
                  <a:lnTo>
                    <a:pt x="225" y="270"/>
                  </a:lnTo>
                  <a:lnTo>
                    <a:pt x="220" y="270"/>
                  </a:lnTo>
                  <a:lnTo>
                    <a:pt x="218" y="273"/>
                  </a:lnTo>
                  <a:lnTo>
                    <a:pt x="215" y="273"/>
                  </a:lnTo>
                  <a:lnTo>
                    <a:pt x="215" y="275"/>
                  </a:lnTo>
                  <a:lnTo>
                    <a:pt x="213" y="277"/>
                  </a:lnTo>
                  <a:lnTo>
                    <a:pt x="208" y="280"/>
                  </a:lnTo>
                  <a:lnTo>
                    <a:pt x="206" y="280"/>
                  </a:lnTo>
                  <a:lnTo>
                    <a:pt x="184" y="277"/>
                  </a:lnTo>
                  <a:lnTo>
                    <a:pt x="182" y="277"/>
                  </a:lnTo>
                  <a:lnTo>
                    <a:pt x="175" y="280"/>
                  </a:lnTo>
                  <a:lnTo>
                    <a:pt x="173" y="280"/>
                  </a:lnTo>
                  <a:lnTo>
                    <a:pt x="170" y="280"/>
                  </a:lnTo>
                  <a:lnTo>
                    <a:pt x="168" y="277"/>
                  </a:lnTo>
                  <a:lnTo>
                    <a:pt x="168" y="277"/>
                  </a:lnTo>
                  <a:lnTo>
                    <a:pt x="168" y="275"/>
                  </a:lnTo>
                  <a:lnTo>
                    <a:pt x="168" y="275"/>
                  </a:lnTo>
                  <a:lnTo>
                    <a:pt x="168" y="273"/>
                  </a:lnTo>
                  <a:lnTo>
                    <a:pt x="170" y="273"/>
                  </a:lnTo>
                  <a:lnTo>
                    <a:pt x="170" y="270"/>
                  </a:lnTo>
                  <a:lnTo>
                    <a:pt x="175" y="273"/>
                  </a:lnTo>
                  <a:lnTo>
                    <a:pt x="177" y="273"/>
                  </a:lnTo>
                  <a:lnTo>
                    <a:pt x="177" y="270"/>
                  </a:lnTo>
                  <a:lnTo>
                    <a:pt x="177" y="270"/>
                  </a:lnTo>
                  <a:lnTo>
                    <a:pt x="177" y="268"/>
                  </a:lnTo>
                  <a:lnTo>
                    <a:pt x="175" y="266"/>
                  </a:lnTo>
                  <a:lnTo>
                    <a:pt x="175" y="266"/>
                  </a:lnTo>
                  <a:lnTo>
                    <a:pt x="175" y="266"/>
                  </a:lnTo>
                  <a:lnTo>
                    <a:pt x="177" y="263"/>
                  </a:lnTo>
                  <a:lnTo>
                    <a:pt x="177" y="261"/>
                  </a:lnTo>
                  <a:lnTo>
                    <a:pt x="177" y="258"/>
                  </a:lnTo>
                  <a:lnTo>
                    <a:pt x="177" y="256"/>
                  </a:lnTo>
                  <a:lnTo>
                    <a:pt x="175" y="254"/>
                  </a:lnTo>
                  <a:lnTo>
                    <a:pt x="166" y="249"/>
                  </a:lnTo>
                  <a:lnTo>
                    <a:pt x="166" y="247"/>
                  </a:lnTo>
                  <a:lnTo>
                    <a:pt x="166" y="247"/>
                  </a:lnTo>
                  <a:lnTo>
                    <a:pt x="163" y="237"/>
                  </a:lnTo>
                  <a:lnTo>
                    <a:pt x="161" y="235"/>
                  </a:lnTo>
                  <a:lnTo>
                    <a:pt x="158" y="232"/>
                  </a:lnTo>
                  <a:lnTo>
                    <a:pt x="154" y="232"/>
                  </a:lnTo>
                  <a:lnTo>
                    <a:pt x="144" y="228"/>
                  </a:lnTo>
                  <a:lnTo>
                    <a:pt x="144" y="228"/>
                  </a:lnTo>
                  <a:lnTo>
                    <a:pt x="142" y="230"/>
                  </a:lnTo>
                  <a:lnTo>
                    <a:pt x="142" y="232"/>
                  </a:lnTo>
                  <a:lnTo>
                    <a:pt x="139" y="232"/>
                  </a:lnTo>
                  <a:lnTo>
                    <a:pt x="135" y="235"/>
                  </a:lnTo>
                  <a:lnTo>
                    <a:pt x="132" y="232"/>
                  </a:lnTo>
                  <a:lnTo>
                    <a:pt x="132" y="232"/>
                  </a:lnTo>
                  <a:lnTo>
                    <a:pt x="132" y="230"/>
                  </a:lnTo>
                  <a:lnTo>
                    <a:pt x="130" y="230"/>
                  </a:lnTo>
                  <a:lnTo>
                    <a:pt x="130" y="228"/>
                  </a:lnTo>
                  <a:lnTo>
                    <a:pt x="128" y="225"/>
                  </a:lnTo>
                  <a:lnTo>
                    <a:pt x="125" y="225"/>
                  </a:lnTo>
                  <a:lnTo>
                    <a:pt x="125" y="228"/>
                  </a:lnTo>
                  <a:lnTo>
                    <a:pt x="123" y="230"/>
                  </a:lnTo>
                  <a:lnTo>
                    <a:pt x="123" y="232"/>
                  </a:lnTo>
                  <a:lnTo>
                    <a:pt x="121" y="232"/>
                  </a:lnTo>
                  <a:lnTo>
                    <a:pt x="116" y="235"/>
                  </a:lnTo>
                  <a:lnTo>
                    <a:pt x="90" y="242"/>
                  </a:lnTo>
                  <a:lnTo>
                    <a:pt x="87" y="239"/>
                  </a:lnTo>
                  <a:lnTo>
                    <a:pt x="87" y="237"/>
                  </a:lnTo>
                  <a:lnTo>
                    <a:pt x="87" y="237"/>
                  </a:lnTo>
                  <a:lnTo>
                    <a:pt x="87" y="235"/>
                  </a:lnTo>
                  <a:lnTo>
                    <a:pt x="90" y="235"/>
                  </a:lnTo>
                  <a:lnTo>
                    <a:pt x="92" y="230"/>
                  </a:lnTo>
                  <a:lnTo>
                    <a:pt x="92" y="230"/>
                  </a:lnTo>
                  <a:lnTo>
                    <a:pt x="92" y="228"/>
                  </a:lnTo>
                  <a:lnTo>
                    <a:pt x="90" y="228"/>
                  </a:lnTo>
                  <a:lnTo>
                    <a:pt x="87" y="223"/>
                  </a:lnTo>
                  <a:lnTo>
                    <a:pt x="87" y="221"/>
                  </a:lnTo>
                  <a:lnTo>
                    <a:pt x="85" y="216"/>
                  </a:lnTo>
                  <a:lnTo>
                    <a:pt x="85" y="211"/>
                  </a:lnTo>
                  <a:lnTo>
                    <a:pt x="83" y="211"/>
                  </a:lnTo>
                  <a:lnTo>
                    <a:pt x="80" y="209"/>
                  </a:lnTo>
                  <a:lnTo>
                    <a:pt x="80" y="206"/>
                  </a:lnTo>
                  <a:lnTo>
                    <a:pt x="78" y="204"/>
                  </a:lnTo>
                  <a:lnTo>
                    <a:pt x="78" y="199"/>
                  </a:lnTo>
                  <a:lnTo>
                    <a:pt x="78" y="199"/>
                  </a:lnTo>
                  <a:lnTo>
                    <a:pt x="71" y="199"/>
                  </a:lnTo>
                  <a:lnTo>
                    <a:pt x="68" y="197"/>
                  </a:lnTo>
                  <a:lnTo>
                    <a:pt x="59" y="194"/>
                  </a:lnTo>
                  <a:lnTo>
                    <a:pt x="57" y="192"/>
                  </a:lnTo>
                  <a:lnTo>
                    <a:pt x="54" y="190"/>
                  </a:lnTo>
                  <a:lnTo>
                    <a:pt x="52" y="185"/>
                  </a:lnTo>
                  <a:lnTo>
                    <a:pt x="52" y="185"/>
                  </a:lnTo>
                  <a:lnTo>
                    <a:pt x="52" y="183"/>
                  </a:lnTo>
                  <a:lnTo>
                    <a:pt x="54" y="180"/>
                  </a:lnTo>
                  <a:lnTo>
                    <a:pt x="54" y="178"/>
                  </a:lnTo>
                  <a:lnTo>
                    <a:pt x="52" y="175"/>
                  </a:lnTo>
                  <a:lnTo>
                    <a:pt x="52" y="173"/>
                  </a:lnTo>
                  <a:lnTo>
                    <a:pt x="52" y="173"/>
                  </a:lnTo>
                  <a:lnTo>
                    <a:pt x="49" y="171"/>
                  </a:lnTo>
                  <a:lnTo>
                    <a:pt x="47" y="168"/>
                  </a:lnTo>
                  <a:lnTo>
                    <a:pt x="45" y="166"/>
                  </a:lnTo>
                  <a:lnTo>
                    <a:pt x="45" y="164"/>
                  </a:lnTo>
                  <a:lnTo>
                    <a:pt x="42" y="164"/>
                  </a:lnTo>
                  <a:lnTo>
                    <a:pt x="42" y="159"/>
                  </a:lnTo>
                  <a:lnTo>
                    <a:pt x="42" y="157"/>
                  </a:lnTo>
                  <a:lnTo>
                    <a:pt x="40" y="154"/>
                  </a:lnTo>
                  <a:lnTo>
                    <a:pt x="30" y="149"/>
                  </a:lnTo>
                  <a:lnTo>
                    <a:pt x="28" y="147"/>
                  </a:lnTo>
                  <a:lnTo>
                    <a:pt x="28" y="145"/>
                  </a:lnTo>
                  <a:lnTo>
                    <a:pt x="26" y="140"/>
                  </a:lnTo>
                  <a:lnTo>
                    <a:pt x="23" y="138"/>
                  </a:lnTo>
                  <a:lnTo>
                    <a:pt x="21" y="138"/>
                  </a:lnTo>
                  <a:lnTo>
                    <a:pt x="21" y="135"/>
                  </a:lnTo>
                  <a:lnTo>
                    <a:pt x="21" y="133"/>
                  </a:lnTo>
                  <a:lnTo>
                    <a:pt x="21" y="133"/>
                  </a:lnTo>
                  <a:lnTo>
                    <a:pt x="23" y="130"/>
                  </a:lnTo>
                  <a:lnTo>
                    <a:pt x="26" y="128"/>
                  </a:lnTo>
                  <a:lnTo>
                    <a:pt x="26" y="126"/>
                  </a:lnTo>
                  <a:lnTo>
                    <a:pt x="26" y="123"/>
                  </a:lnTo>
                  <a:lnTo>
                    <a:pt x="26" y="123"/>
                  </a:lnTo>
                  <a:lnTo>
                    <a:pt x="26" y="121"/>
                  </a:lnTo>
                  <a:lnTo>
                    <a:pt x="21" y="119"/>
                  </a:lnTo>
                  <a:lnTo>
                    <a:pt x="21" y="119"/>
                  </a:lnTo>
                  <a:lnTo>
                    <a:pt x="21" y="116"/>
                  </a:lnTo>
                  <a:lnTo>
                    <a:pt x="19" y="114"/>
                  </a:lnTo>
                  <a:lnTo>
                    <a:pt x="19" y="112"/>
                  </a:lnTo>
                  <a:lnTo>
                    <a:pt x="21" y="112"/>
                  </a:lnTo>
                  <a:lnTo>
                    <a:pt x="21" y="109"/>
                  </a:lnTo>
                  <a:lnTo>
                    <a:pt x="21" y="107"/>
                  </a:lnTo>
                  <a:lnTo>
                    <a:pt x="21" y="104"/>
                  </a:lnTo>
                  <a:lnTo>
                    <a:pt x="21" y="102"/>
                  </a:lnTo>
                  <a:lnTo>
                    <a:pt x="21" y="97"/>
                  </a:lnTo>
                  <a:lnTo>
                    <a:pt x="19" y="95"/>
                  </a:lnTo>
                  <a:lnTo>
                    <a:pt x="16" y="93"/>
                  </a:lnTo>
                  <a:lnTo>
                    <a:pt x="7" y="74"/>
                  </a:lnTo>
                  <a:lnTo>
                    <a:pt x="7" y="71"/>
                  </a:lnTo>
                  <a:lnTo>
                    <a:pt x="7" y="69"/>
                  </a:lnTo>
                  <a:lnTo>
                    <a:pt x="7" y="66"/>
                  </a:lnTo>
                  <a:lnTo>
                    <a:pt x="7" y="66"/>
                  </a:lnTo>
                  <a:lnTo>
                    <a:pt x="7" y="64"/>
                  </a:lnTo>
                  <a:lnTo>
                    <a:pt x="4" y="64"/>
                  </a:lnTo>
                  <a:lnTo>
                    <a:pt x="2" y="64"/>
                  </a:lnTo>
                  <a:lnTo>
                    <a:pt x="2" y="64"/>
                  </a:lnTo>
                  <a:lnTo>
                    <a:pt x="0" y="62"/>
                  </a:lnTo>
                  <a:lnTo>
                    <a:pt x="0" y="62"/>
                  </a:lnTo>
                  <a:lnTo>
                    <a:pt x="0" y="59"/>
                  </a:lnTo>
                  <a:lnTo>
                    <a:pt x="2" y="57"/>
                  </a:lnTo>
                  <a:lnTo>
                    <a:pt x="2" y="57"/>
                  </a:lnTo>
                  <a:lnTo>
                    <a:pt x="2" y="55"/>
                  </a:lnTo>
                  <a:lnTo>
                    <a:pt x="0" y="52"/>
                  </a:lnTo>
                  <a:lnTo>
                    <a:pt x="0" y="50"/>
                  </a:lnTo>
                  <a:lnTo>
                    <a:pt x="0" y="48"/>
                  </a:lnTo>
                  <a:lnTo>
                    <a:pt x="2" y="45"/>
                  </a:lnTo>
                  <a:lnTo>
                    <a:pt x="23" y="40"/>
                  </a:lnTo>
                  <a:lnTo>
                    <a:pt x="28" y="38"/>
                  </a:lnTo>
                  <a:lnTo>
                    <a:pt x="38" y="10"/>
                  </a:lnTo>
                  <a:lnTo>
                    <a:pt x="42" y="0"/>
                  </a:lnTo>
                  <a:lnTo>
                    <a:pt x="45" y="3"/>
                  </a:lnTo>
                  <a:lnTo>
                    <a:pt x="45" y="5"/>
                  </a:lnTo>
                  <a:lnTo>
                    <a:pt x="45" y="7"/>
                  </a:lnTo>
                  <a:lnTo>
                    <a:pt x="47" y="10"/>
                  </a:lnTo>
                  <a:lnTo>
                    <a:pt x="49" y="10"/>
                  </a:lnTo>
                  <a:lnTo>
                    <a:pt x="49" y="12"/>
                  </a:lnTo>
                  <a:lnTo>
                    <a:pt x="52" y="12"/>
                  </a:lnTo>
                  <a:lnTo>
                    <a:pt x="57" y="12"/>
                  </a:lnTo>
                  <a:lnTo>
                    <a:pt x="66" y="14"/>
                  </a:lnTo>
                  <a:lnTo>
                    <a:pt x="71" y="14"/>
                  </a:lnTo>
                  <a:lnTo>
                    <a:pt x="73" y="17"/>
                  </a:lnTo>
                  <a:lnTo>
                    <a:pt x="80" y="14"/>
                  </a:lnTo>
                  <a:lnTo>
                    <a:pt x="87" y="14"/>
                  </a:lnTo>
                  <a:lnTo>
                    <a:pt x="90" y="14"/>
                  </a:lnTo>
                  <a:lnTo>
                    <a:pt x="92" y="12"/>
                  </a:lnTo>
                  <a:lnTo>
                    <a:pt x="99" y="7"/>
                  </a:lnTo>
                  <a:lnTo>
                    <a:pt x="102" y="5"/>
                  </a:lnTo>
                  <a:lnTo>
                    <a:pt x="104" y="5"/>
                  </a:lnTo>
                  <a:lnTo>
                    <a:pt x="106" y="5"/>
                  </a:lnTo>
                  <a:lnTo>
                    <a:pt x="106" y="7"/>
                  </a:lnTo>
                  <a:lnTo>
                    <a:pt x="109" y="7"/>
                  </a:lnTo>
                  <a:lnTo>
                    <a:pt x="111" y="10"/>
                  </a:lnTo>
                  <a:lnTo>
                    <a:pt x="116" y="12"/>
                  </a:lnTo>
                  <a:lnTo>
                    <a:pt x="118" y="12"/>
                  </a:lnTo>
                  <a:lnTo>
                    <a:pt x="121" y="12"/>
                  </a:lnTo>
                  <a:lnTo>
                    <a:pt x="132" y="17"/>
                  </a:lnTo>
                  <a:lnTo>
                    <a:pt x="135" y="17"/>
                  </a:lnTo>
                  <a:lnTo>
                    <a:pt x="137" y="17"/>
                  </a:lnTo>
                  <a:lnTo>
                    <a:pt x="142" y="14"/>
                  </a:lnTo>
                  <a:lnTo>
                    <a:pt x="147" y="12"/>
                  </a:lnTo>
                  <a:lnTo>
                    <a:pt x="149" y="14"/>
                  </a:lnTo>
                  <a:lnTo>
                    <a:pt x="177" y="31"/>
                  </a:lnTo>
                  <a:lnTo>
                    <a:pt x="180" y="31"/>
                  </a:lnTo>
                  <a:lnTo>
                    <a:pt x="182" y="29"/>
                  </a:lnTo>
                  <a:lnTo>
                    <a:pt x="184" y="29"/>
                  </a:lnTo>
                  <a:lnTo>
                    <a:pt x="184" y="31"/>
                  </a:lnTo>
                  <a:lnTo>
                    <a:pt x="184" y="31"/>
                  </a:lnTo>
                  <a:lnTo>
                    <a:pt x="187" y="33"/>
                  </a:lnTo>
                  <a:lnTo>
                    <a:pt x="189" y="38"/>
                  </a:lnTo>
                  <a:lnTo>
                    <a:pt x="196" y="33"/>
                  </a:lnTo>
                  <a:lnTo>
                    <a:pt x="201" y="36"/>
                  </a:lnTo>
                  <a:lnTo>
                    <a:pt x="203" y="38"/>
                  </a:lnTo>
                  <a:lnTo>
                    <a:pt x="206" y="40"/>
                  </a:lnTo>
                  <a:lnTo>
                    <a:pt x="208" y="40"/>
                  </a:lnTo>
                  <a:lnTo>
                    <a:pt x="211" y="38"/>
                  </a:lnTo>
                  <a:lnTo>
                    <a:pt x="213" y="38"/>
                  </a:lnTo>
                  <a:lnTo>
                    <a:pt x="215" y="40"/>
                  </a:lnTo>
                  <a:lnTo>
                    <a:pt x="215" y="40"/>
                  </a:lnTo>
                  <a:lnTo>
                    <a:pt x="218" y="40"/>
                  </a:lnTo>
                  <a:lnTo>
                    <a:pt x="218" y="40"/>
                  </a:lnTo>
                  <a:lnTo>
                    <a:pt x="220" y="40"/>
                  </a:lnTo>
                  <a:lnTo>
                    <a:pt x="220" y="40"/>
                  </a:lnTo>
                  <a:lnTo>
                    <a:pt x="222" y="38"/>
                  </a:lnTo>
                  <a:lnTo>
                    <a:pt x="225" y="38"/>
                  </a:lnTo>
                  <a:lnTo>
                    <a:pt x="225" y="36"/>
                  </a:lnTo>
                  <a:lnTo>
                    <a:pt x="227" y="36"/>
                  </a:lnTo>
                  <a:lnTo>
                    <a:pt x="237" y="40"/>
                  </a:lnTo>
                  <a:lnTo>
                    <a:pt x="248" y="38"/>
                  </a:lnTo>
                  <a:lnTo>
                    <a:pt x="251" y="36"/>
                  </a:lnTo>
                  <a:lnTo>
                    <a:pt x="253" y="36"/>
                  </a:lnTo>
                  <a:lnTo>
                    <a:pt x="256" y="38"/>
                  </a:lnTo>
                  <a:lnTo>
                    <a:pt x="258" y="38"/>
                  </a:lnTo>
                  <a:lnTo>
                    <a:pt x="260" y="36"/>
                  </a:lnTo>
                  <a:lnTo>
                    <a:pt x="263" y="36"/>
                  </a:lnTo>
                  <a:lnTo>
                    <a:pt x="265" y="36"/>
                  </a:lnTo>
                  <a:lnTo>
                    <a:pt x="267" y="36"/>
                  </a:lnTo>
                  <a:lnTo>
                    <a:pt x="270" y="33"/>
                  </a:lnTo>
                  <a:lnTo>
                    <a:pt x="272" y="31"/>
                  </a:lnTo>
                  <a:lnTo>
                    <a:pt x="284" y="36"/>
                  </a:lnTo>
                  <a:lnTo>
                    <a:pt x="284" y="36"/>
                  </a:lnTo>
                  <a:lnTo>
                    <a:pt x="286" y="38"/>
                  </a:lnTo>
                  <a:lnTo>
                    <a:pt x="289" y="45"/>
                  </a:lnTo>
                  <a:lnTo>
                    <a:pt x="289" y="48"/>
                  </a:lnTo>
                  <a:lnTo>
                    <a:pt x="289" y="50"/>
                  </a:lnTo>
                  <a:lnTo>
                    <a:pt x="289" y="52"/>
                  </a:lnTo>
                  <a:lnTo>
                    <a:pt x="286" y="52"/>
                  </a:lnTo>
                  <a:lnTo>
                    <a:pt x="286" y="55"/>
                  </a:lnTo>
                  <a:lnTo>
                    <a:pt x="289" y="57"/>
                  </a:lnTo>
                  <a:lnTo>
                    <a:pt x="289" y="57"/>
                  </a:lnTo>
                  <a:lnTo>
                    <a:pt x="312" y="78"/>
                  </a:lnTo>
                  <a:lnTo>
                    <a:pt x="315" y="81"/>
                  </a:lnTo>
                  <a:lnTo>
                    <a:pt x="317" y="78"/>
                  </a:lnTo>
                  <a:lnTo>
                    <a:pt x="320" y="78"/>
                  </a:lnTo>
                  <a:lnTo>
                    <a:pt x="320" y="78"/>
                  </a:lnTo>
                  <a:lnTo>
                    <a:pt x="322" y="81"/>
                  </a:lnTo>
                  <a:lnTo>
                    <a:pt x="322" y="83"/>
                  </a:lnTo>
                  <a:lnTo>
                    <a:pt x="322" y="88"/>
                  </a:lnTo>
                  <a:lnTo>
                    <a:pt x="322" y="90"/>
                  </a:lnTo>
                  <a:lnTo>
                    <a:pt x="324" y="93"/>
                  </a:lnTo>
                  <a:lnTo>
                    <a:pt x="329" y="95"/>
                  </a:lnTo>
                  <a:lnTo>
                    <a:pt x="331" y="97"/>
                  </a:lnTo>
                  <a:lnTo>
                    <a:pt x="334" y="97"/>
                  </a:lnTo>
                  <a:lnTo>
                    <a:pt x="339" y="97"/>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8"/>
            <p:cNvSpPr>
              <a:spLocks/>
            </p:cNvSpPr>
            <p:nvPr/>
          </p:nvSpPr>
          <p:spPr bwMode="auto">
            <a:xfrm>
              <a:off x="4347" y="1776"/>
              <a:ext cx="318" cy="429"/>
            </a:xfrm>
            <a:custGeom>
              <a:avLst/>
              <a:gdLst>
                <a:gd name="T0" fmla="*/ 176 w 318"/>
                <a:gd name="T1" fmla="*/ 17 h 429"/>
                <a:gd name="T2" fmla="*/ 216 w 318"/>
                <a:gd name="T3" fmla="*/ 26 h 429"/>
                <a:gd name="T4" fmla="*/ 225 w 318"/>
                <a:gd name="T5" fmla="*/ 19 h 429"/>
                <a:gd name="T6" fmla="*/ 242 w 318"/>
                <a:gd name="T7" fmla="*/ 31 h 429"/>
                <a:gd name="T8" fmla="*/ 270 w 318"/>
                <a:gd name="T9" fmla="*/ 52 h 429"/>
                <a:gd name="T10" fmla="*/ 301 w 318"/>
                <a:gd name="T11" fmla="*/ 83 h 429"/>
                <a:gd name="T12" fmla="*/ 296 w 318"/>
                <a:gd name="T13" fmla="*/ 97 h 429"/>
                <a:gd name="T14" fmla="*/ 304 w 318"/>
                <a:gd name="T15" fmla="*/ 102 h 429"/>
                <a:gd name="T16" fmla="*/ 318 w 318"/>
                <a:gd name="T17" fmla="*/ 123 h 429"/>
                <a:gd name="T18" fmla="*/ 311 w 318"/>
                <a:gd name="T19" fmla="*/ 128 h 429"/>
                <a:gd name="T20" fmla="*/ 287 w 318"/>
                <a:gd name="T21" fmla="*/ 128 h 429"/>
                <a:gd name="T22" fmla="*/ 280 w 318"/>
                <a:gd name="T23" fmla="*/ 145 h 429"/>
                <a:gd name="T24" fmla="*/ 292 w 318"/>
                <a:gd name="T25" fmla="*/ 159 h 429"/>
                <a:gd name="T26" fmla="*/ 294 w 318"/>
                <a:gd name="T27" fmla="*/ 171 h 429"/>
                <a:gd name="T28" fmla="*/ 273 w 318"/>
                <a:gd name="T29" fmla="*/ 197 h 429"/>
                <a:gd name="T30" fmla="*/ 247 w 318"/>
                <a:gd name="T31" fmla="*/ 225 h 429"/>
                <a:gd name="T32" fmla="*/ 237 w 318"/>
                <a:gd name="T33" fmla="*/ 244 h 429"/>
                <a:gd name="T34" fmla="*/ 199 w 318"/>
                <a:gd name="T35" fmla="*/ 280 h 429"/>
                <a:gd name="T36" fmla="*/ 195 w 318"/>
                <a:gd name="T37" fmla="*/ 299 h 429"/>
                <a:gd name="T38" fmla="*/ 187 w 318"/>
                <a:gd name="T39" fmla="*/ 315 h 429"/>
                <a:gd name="T40" fmla="*/ 149 w 318"/>
                <a:gd name="T41" fmla="*/ 358 h 429"/>
                <a:gd name="T42" fmla="*/ 135 w 318"/>
                <a:gd name="T43" fmla="*/ 384 h 429"/>
                <a:gd name="T44" fmla="*/ 128 w 318"/>
                <a:gd name="T45" fmla="*/ 398 h 429"/>
                <a:gd name="T46" fmla="*/ 116 w 318"/>
                <a:gd name="T47" fmla="*/ 415 h 429"/>
                <a:gd name="T48" fmla="*/ 102 w 318"/>
                <a:gd name="T49" fmla="*/ 427 h 429"/>
                <a:gd name="T50" fmla="*/ 76 w 318"/>
                <a:gd name="T51" fmla="*/ 420 h 429"/>
                <a:gd name="T52" fmla="*/ 59 w 318"/>
                <a:gd name="T53" fmla="*/ 415 h 429"/>
                <a:gd name="T54" fmla="*/ 55 w 318"/>
                <a:gd name="T55" fmla="*/ 420 h 429"/>
                <a:gd name="T56" fmla="*/ 50 w 318"/>
                <a:gd name="T57" fmla="*/ 424 h 429"/>
                <a:gd name="T58" fmla="*/ 38 w 318"/>
                <a:gd name="T59" fmla="*/ 427 h 429"/>
                <a:gd name="T60" fmla="*/ 36 w 318"/>
                <a:gd name="T61" fmla="*/ 415 h 429"/>
                <a:gd name="T62" fmla="*/ 19 w 318"/>
                <a:gd name="T63" fmla="*/ 405 h 429"/>
                <a:gd name="T64" fmla="*/ 10 w 318"/>
                <a:gd name="T65" fmla="*/ 391 h 429"/>
                <a:gd name="T66" fmla="*/ 29 w 318"/>
                <a:gd name="T67" fmla="*/ 372 h 429"/>
                <a:gd name="T68" fmla="*/ 17 w 318"/>
                <a:gd name="T69" fmla="*/ 360 h 429"/>
                <a:gd name="T70" fmla="*/ 26 w 318"/>
                <a:gd name="T71" fmla="*/ 348 h 429"/>
                <a:gd name="T72" fmla="*/ 29 w 318"/>
                <a:gd name="T73" fmla="*/ 332 h 429"/>
                <a:gd name="T74" fmla="*/ 22 w 318"/>
                <a:gd name="T75" fmla="*/ 306 h 429"/>
                <a:gd name="T76" fmla="*/ 17 w 318"/>
                <a:gd name="T77" fmla="*/ 294 h 429"/>
                <a:gd name="T78" fmla="*/ 33 w 318"/>
                <a:gd name="T79" fmla="*/ 287 h 429"/>
                <a:gd name="T80" fmla="*/ 22 w 318"/>
                <a:gd name="T81" fmla="*/ 277 h 429"/>
                <a:gd name="T82" fmla="*/ 7 w 318"/>
                <a:gd name="T83" fmla="*/ 249 h 429"/>
                <a:gd name="T84" fmla="*/ 7 w 318"/>
                <a:gd name="T85" fmla="*/ 237 h 429"/>
                <a:gd name="T86" fmla="*/ 24 w 318"/>
                <a:gd name="T87" fmla="*/ 228 h 429"/>
                <a:gd name="T88" fmla="*/ 43 w 318"/>
                <a:gd name="T89" fmla="*/ 173 h 429"/>
                <a:gd name="T90" fmla="*/ 38 w 318"/>
                <a:gd name="T91" fmla="*/ 157 h 429"/>
                <a:gd name="T92" fmla="*/ 33 w 318"/>
                <a:gd name="T93" fmla="*/ 142 h 429"/>
                <a:gd name="T94" fmla="*/ 26 w 318"/>
                <a:gd name="T95" fmla="*/ 133 h 429"/>
                <a:gd name="T96" fmla="*/ 36 w 318"/>
                <a:gd name="T97" fmla="*/ 126 h 429"/>
                <a:gd name="T98" fmla="*/ 40 w 318"/>
                <a:gd name="T99" fmla="*/ 112 h 429"/>
                <a:gd name="T100" fmla="*/ 38 w 318"/>
                <a:gd name="T101" fmla="*/ 100 h 429"/>
                <a:gd name="T102" fmla="*/ 26 w 318"/>
                <a:gd name="T103" fmla="*/ 102 h 429"/>
                <a:gd name="T104" fmla="*/ 36 w 318"/>
                <a:gd name="T105" fmla="*/ 83 h 429"/>
                <a:gd name="T106" fmla="*/ 71 w 318"/>
                <a:gd name="T107" fmla="*/ 81 h 429"/>
                <a:gd name="T108" fmla="*/ 76 w 318"/>
                <a:gd name="T109" fmla="*/ 67 h 429"/>
                <a:gd name="T110" fmla="*/ 97 w 318"/>
                <a:gd name="T111" fmla="*/ 36 h 429"/>
                <a:gd name="T112" fmla="*/ 107 w 318"/>
                <a:gd name="T113" fmla="*/ 21 h 429"/>
                <a:gd name="T114" fmla="*/ 116 w 318"/>
                <a:gd name="T115" fmla="*/ 7 h 429"/>
                <a:gd name="T116" fmla="*/ 121 w 318"/>
                <a:gd name="T117" fmla="*/ 17 h 429"/>
                <a:gd name="T118" fmla="*/ 135 w 318"/>
                <a:gd name="T119" fmla="*/ 3 h 429"/>
                <a:gd name="T120" fmla="*/ 154 w 318"/>
                <a:gd name="T121" fmla="*/ 7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8" h="429">
                  <a:moveTo>
                    <a:pt x="161" y="17"/>
                  </a:moveTo>
                  <a:lnTo>
                    <a:pt x="164" y="19"/>
                  </a:lnTo>
                  <a:lnTo>
                    <a:pt x="166" y="19"/>
                  </a:lnTo>
                  <a:lnTo>
                    <a:pt x="171" y="19"/>
                  </a:lnTo>
                  <a:lnTo>
                    <a:pt x="173" y="19"/>
                  </a:lnTo>
                  <a:lnTo>
                    <a:pt x="173" y="17"/>
                  </a:lnTo>
                  <a:lnTo>
                    <a:pt x="176" y="17"/>
                  </a:lnTo>
                  <a:lnTo>
                    <a:pt x="178" y="14"/>
                  </a:lnTo>
                  <a:lnTo>
                    <a:pt x="187" y="14"/>
                  </a:lnTo>
                  <a:lnTo>
                    <a:pt x="195" y="17"/>
                  </a:lnTo>
                  <a:lnTo>
                    <a:pt x="209" y="26"/>
                  </a:lnTo>
                  <a:lnTo>
                    <a:pt x="209" y="26"/>
                  </a:lnTo>
                  <a:lnTo>
                    <a:pt x="211" y="26"/>
                  </a:lnTo>
                  <a:lnTo>
                    <a:pt x="216" y="26"/>
                  </a:lnTo>
                  <a:lnTo>
                    <a:pt x="218" y="26"/>
                  </a:lnTo>
                  <a:lnTo>
                    <a:pt x="221" y="26"/>
                  </a:lnTo>
                  <a:lnTo>
                    <a:pt x="221" y="26"/>
                  </a:lnTo>
                  <a:lnTo>
                    <a:pt x="223" y="24"/>
                  </a:lnTo>
                  <a:lnTo>
                    <a:pt x="223" y="21"/>
                  </a:lnTo>
                  <a:lnTo>
                    <a:pt x="225" y="19"/>
                  </a:lnTo>
                  <a:lnTo>
                    <a:pt x="225" y="19"/>
                  </a:lnTo>
                  <a:lnTo>
                    <a:pt x="228" y="17"/>
                  </a:lnTo>
                  <a:lnTo>
                    <a:pt x="230" y="17"/>
                  </a:lnTo>
                  <a:lnTo>
                    <a:pt x="232" y="19"/>
                  </a:lnTo>
                  <a:lnTo>
                    <a:pt x="235" y="21"/>
                  </a:lnTo>
                  <a:lnTo>
                    <a:pt x="237" y="26"/>
                  </a:lnTo>
                  <a:lnTo>
                    <a:pt x="240" y="29"/>
                  </a:lnTo>
                  <a:lnTo>
                    <a:pt x="242" y="31"/>
                  </a:lnTo>
                  <a:lnTo>
                    <a:pt x="247" y="31"/>
                  </a:lnTo>
                  <a:lnTo>
                    <a:pt x="249" y="33"/>
                  </a:lnTo>
                  <a:lnTo>
                    <a:pt x="251" y="36"/>
                  </a:lnTo>
                  <a:lnTo>
                    <a:pt x="266" y="48"/>
                  </a:lnTo>
                  <a:lnTo>
                    <a:pt x="270" y="48"/>
                  </a:lnTo>
                  <a:lnTo>
                    <a:pt x="270" y="52"/>
                  </a:lnTo>
                  <a:lnTo>
                    <a:pt x="270" y="52"/>
                  </a:lnTo>
                  <a:lnTo>
                    <a:pt x="273" y="55"/>
                  </a:lnTo>
                  <a:lnTo>
                    <a:pt x="296" y="69"/>
                  </a:lnTo>
                  <a:lnTo>
                    <a:pt x="299" y="71"/>
                  </a:lnTo>
                  <a:lnTo>
                    <a:pt x="301" y="74"/>
                  </a:lnTo>
                  <a:lnTo>
                    <a:pt x="301" y="76"/>
                  </a:lnTo>
                  <a:lnTo>
                    <a:pt x="301" y="83"/>
                  </a:lnTo>
                  <a:lnTo>
                    <a:pt x="301" y="83"/>
                  </a:lnTo>
                  <a:lnTo>
                    <a:pt x="301" y="85"/>
                  </a:lnTo>
                  <a:lnTo>
                    <a:pt x="301" y="88"/>
                  </a:lnTo>
                  <a:lnTo>
                    <a:pt x="301" y="88"/>
                  </a:lnTo>
                  <a:lnTo>
                    <a:pt x="301" y="90"/>
                  </a:lnTo>
                  <a:lnTo>
                    <a:pt x="299" y="93"/>
                  </a:lnTo>
                  <a:lnTo>
                    <a:pt x="296" y="95"/>
                  </a:lnTo>
                  <a:lnTo>
                    <a:pt x="296" y="97"/>
                  </a:lnTo>
                  <a:lnTo>
                    <a:pt x="296" y="97"/>
                  </a:lnTo>
                  <a:lnTo>
                    <a:pt x="296" y="100"/>
                  </a:lnTo>
                  <a:lnTo>
                    <a:pt x="296" y="102"/>
                  </a:lnTo>
                  <a:lnTo>
                    <a:pt x="299" y="102"/>
                  </a:lnTo>
                  <a:lnTo>
                    <a:pt x="299" y="102"/>
                  </a:lnTo>
                  <a:lnTo>
                    <a:pt x="301" y="102"/>
                  </a:lnTo>
                  <a:lnTo>
                    <a:pt x="304" y="102"/>
                  </a:lnTo>
                  <a:lnTo>
                    <a:pt x="306" y="104"/>
                  </a:lnTo>
                  <a:lnTo>
                    <a:pt x="315" y="114"/>
                  </a:lnTo>
                  <a:lnTo>
                    <a:pt x="315" y="116"/>
                  </a:lnTo>
                  <a:lnTo>
                    <a:pt x="318" y="119"/>
                  </a:lnTo>
                  <a:lnTo>
                    <a:pt x="318" y="121"/>
                  </a:lnTo>
                  <a:lnTo>
                    <a:pt x="318" y="121"/>
                  </a:lnTo>
                  <a:lnTo>
                    <a:pt x="318" y="123"/>
                  </a:lnTo>
                  <a:lnTo>
                    <a:pt x="318" y="126"/>
                  </a:lnTo>
                  <a:lnTo>
                    <a:pt x="318" y="126"/>
                  </a:lnTo>
                  <a:lnTo>
                    <a:pt x="315" y="130"/>
                  </a:lnTo>
                  <a:lnTo>
                    <a:pt x="315" y="130"/>
                  </a:lnTo>
                  <a:lnTo>
                    <a:pt x="315" y="130"/>
                  </a:lnTo>
                  <a:lnTo>
                    <a:pt x="313" y="128"/>
                  </a:lnTo>
                  <a:lnTo>
                    <a:pt x="311" y="128"/>
                  </a:lnTo>
                  <a:lnTo>
                    <a:pt x="301" y="128"/>
                  </a:lnTo>
                  <a:lnTo>
                    <a:pt x="296" y="128"/>
                  </a:lnTo>
                  <a:lnTo>
                    <a:pt x="296" y="128"/>
                  </a:lnTo>
                  <a:lnTo>
                    <a:pt x="294" y="126"/>
                  </a:lnTo>
                  <a:lnTo>
                    <a:pt x="292" y="128"/>
                  </a:lnTo>
                  <a:lnTo>
                    <a:pt x="292" y="128"/>
                  </a:lnTo>
                  <a:lnTo>
                    <a:pt x="287" y="128"/>
                  </a:lnTo>
                  <a:lnTo>
                    <a:pt x="287" y="133"/>
                  </a:lnTo>
                  <a:lnTo>
                    <a:pt x="289" y="135"/>
                  </a:lnTo>
                  <a:lnTo>
                    <a:pt x="292" y="138"/>
                  </a:lnTo>
                  <a:lnTo>
                    <a:pt x="289" y="140"/>
                  </a:lnTo>
                  <a:lnTo>
                    <a:pt x="287" y="142"/>
                  </a:lnTo>
                  <a:lnTo>
                    <a:pt x="285" y="145"/>
                  </a:lnTo>
                  <a:lnTo>
                    <a:pt x="280" y="145"/>
                  </a:lnTo>
                  <a:lnTo>
                    <a:pt x="280" y="149"/>
                  </a:lnTo>
                  <a:lnTo>
                    <a:pt x="275" y="152"/>
                  </a:lnTo>
                  <a:lnTo>
                    <a:pt x="273" y="157"/>
                  </a:lnTo>
                  <a:lnTo>
                    <a:pt x="270" y="159"/>
                  </a:lnTo>
                  <a:lnTo>
                    <a:pt x="270" y="161"/>
                  </a:lnTo>
                  <a:lnTo>
                    <a:pt x="289" y="161"/>
                  </a:lnTo>
                  <a:lnTo>
                    <a:pt x="292" y="159"/>
                  </a:lnTo>
                  <a:lnTo>
                    <a:pt x="296" y="161"/>
                  </a:lnTo>
                  <a:lnTo>
                    <a:pt x="299" y="164"/>
                  </a:lnTo>
                  <a:lnTo>
                    <a:pt x="299" y="166"/>
                  </a:lnTo>
                  <a:lnTo>
                    <a:pt x="299" y="168"/>
                  </a:lnTo>
                  <a:lnTo>
                    <a:pt x="296" y="168"/>
                  </a:lnTo>
                  <a:lnTo>
                    <a:pt x="294" y="171"/>
                  </a:lnTo>
                  <a:lnTo>
                    <a:pt x="294" y="171"/>
                  </a:lnTo>
                  <a:lnTo>
                    <a:pt x="292" y="173"/>
                  </a:lnTo>
                  <a:lnTo>
                    <a:pt x="289" y="176"/>
                  </a:lnTo>
                  <a:lnTo>
                    <a:pt x="289" y="176"/>
                  </a:lnTo>
                  <a:lnTo>
                    <a:pt x="285" y="178"/>
                  </a:lnTo>
                  <a:lnTo>
                    <a:pt x="285" y="183"/>
                  </a:lnTo>
                  <a:lnTo>
                    <a:pt x="285" y="190"/>
                  </a:lnTo>
                  <a:lnTo>
                    <a:pt x="273" y="197"/>
                  </a:lnTo>
                  <a:lnTo>
                    <a:pt x="268" y="202"/>
                  </a:lnTo>
                  <a:lnTo>
                    <a:pt x="266" y="209"/>
                  </a:lnTo>
                  <a:lnTo>
                    <a:pt x="266" y="209"/>
                  </a:lnTo>
                  <a:lnTo>
                    <a:pt x="254" y="218"/>
                  </a:lnTo>
                  <a:lnTo>
                    <a:pt x="249" y="221"/>
                  </a:lnTo>
                  <a:lnTo>
                    <a:pt x="249" y="223"/>
                  </a:lnTo>
                  <a:lnTo>
                    <a:pt x="247" y="225"/>
                  </a:lnTo>
                  <a:lnTo>
                    <a:pt x="247" y="225"/>
                  </a:lnTo>
                  <a:lnTo>
                    <a:pt x="247" y="228"/>
                  </a:lnTo>
                  <a:lnTo>
                    <a:pt x="242" y="228"/>
                  </a:lnTo>
                  <a:lnTo>
                    <a:pt x="240" y="230"/>
                  </a:lnTo>
                  <a:lnTo>
                    <a:pt x="237" y="235"/>
                  </a:lnTo>
                  <a:lnTo>
                    <a:pt x="240" y="239"/>
                  </a:lnTo>
                  <a:lnTo>
                    <a:pt x="237" y="244"/>
                  </a:lnTo>
                  <a:lnTo>
                    <a:pt x="225" y="254"/>
                  </a:lnTo>
                  <a:lnTo>
                    <a:pt x="206" y="258"/>
                  </a:lnTo>
                  <a:lnTo>
                    <a:pt x="199" y="263"/>
                  </a:lnTo>
                  <a:lnTo>
                    <a:pt x="197" y="273"/>
                  </a:lnTo>
                  <a:lnTo>
                    <a:pt x="197" y="273"/>
                  </a:lnTo>
                  <a:lnTo>
                    <a:pt x="199" y="277"/>
                  </a:lnTo>
                  <a:lnTo>
                    <a:pt x="199" y="280"/>
                  </a:lnTo>
                  <a:lnTo>
                    <a:pt x="199" y="285"/>
                  </a:lnTo>
                  <a:lnTo>
                    <a:pt x="199" y="287"/>
                  </a:lnTo>
                  <a:lnTo>
                    <a:pt x="199" y="287"/>
                  </a:lnTo>
                  <a:lnTo>
                    <a:pt x="197" y="289"/>
                  </a:lnTo>
                  <a:lnTo>
                    <a:pt x="195" y="296"/>
                  </a:lnTo>
                  <a:lnTo>
                    <a:pt x="195" y="299"/>
                  </a:lnTo>
                  <a:lnTo>
                    <a:pt x="195" y="299"/>
                  </a:lnTo>
                  <a:lnTo>
                    <a:pt x="197" y="301"/>
                  </a:lnTo>
                  <a:lnTo>
                    <a:pt x="197" y="301"/>
                  </a:lnTo>
                  <a:lnTo>
                    <a:pt x="197" y="306"/>
                  </a:lnTo>
                  <a:lnTo>
                    <a:pt x="197" y="308"/>
                  </a:lnTo>
                  <a:lnTo>
                    <a:pt x="195" y="311"/>
                  </a:lnTo>
                  <a:lnTo>
                    <a:pt x="192" y="311"/>
                  </a:lnTo>
                  <a:lnTo>
                    <a:pt x="187" y="315"/>
                  </a:lnTo>
                  <a:lnTo>
                    <a:pt x="183" y="320"/>
                  </a:lnTo>
                  <a:lnTo>
                    <a:pt x="180" y="320"/>
                  </a:lnTo>
                  <a:lnTo>
                    <a:pt x="168" y="327"/>
                  </a:lnTo>
                  <a:lnTo>
                    <a:pt x="147" y="348"/>
                  </a:lnTo>
                  <a:lnTo>
                    <a:pt x="145" y="351"/>
                  </a:lnTo>
                  <a:lnTo>
                    <a:pt x="145" y="353"/>
                  </a:lnTo>
                  <a:lnTo>
                    <a:pt x="149" y="358"/>
                  </a:lnTo>
                  <a:lnTo>
                    <a:pt x="142" y="365"/>
                  </a:lnTo>
                  <a:lnTo>
                    <a:pt x="138" y="377"/>
                  </a:lnTo>
                  <a:lnTo>
                    <a:pt x="135" y="377"/>
                  </a:lnTo>
                  <a:lnTo>
                    <a:pt x="135" y="379"/>
                  </a:lnTo>
                  <a:lnTo>
                    <a:pt x="135" y="382"/>
                  </a:lnTo>
                  <a:lnTo>
                    <a:pt x="135" y="382"/>
                  </a:lnTo>
                  <a:lnTo>
                    <a:pt x="135" y="384"/>
                  </a:lnTo>
                  <a:lnTo>
                    <a:pt x="135" y="384"/>
                  </a:lnTo>
                  <a:lnTo>
                    <a:pt x="135" y="386"/>
                  </a:lnTo>
                  <a:lnTo>
                    <a:pt x="135" y="386"/>
                  </a:lnTo>
                  <a:lnTo>
                    <a:pt x="135" y="389"/>
                  </a:lnTo>
                  <a:lnTo>
                    <a:pt x="133" y="391"/>
                  </a:lnTo>
                  <a:lnTo>
                    <a:pt x="135" y="391"/>
                  </a:lnTo>
                  <a:lnTo>
                    <a:pt x="128" y="398"/>
                  </a:lnTo>
                  <a:lnTo>
                    <a:pt x="126" y="401"/>
                  </a:lnTo>
                  <a:lnTo>
                    <a:pt x="126" y="403"/>
                  </a:lnTo>
                  <a:lnTo>
                    <a:pt x="119" y="408"/>
                  </a:lnTo>
                  <a:lnTo>
                    <a:pt x="119" y="410"/>
                  </a:lnTo>
                  <a:lnTo>
                    <a:pt x="116" y="415"/>
                  </a:lnTo>
                  <a:lnTo>
                    <a:pt x="116" y="415"/>
                  </a:lnTo>
                  <a:lnTo>
                    <a:pt x="116" y="415"/>
                  </a:lnTo>
                  <a:lnTo>
                    <a:pt x="114" y="417"/>
                  </a:lnTo>
                  <a:lnTo>
                    <a:pt x="112" y="417"/>
                  </a:lnTo>
                  <a:lnTo>
                    <a:pt x="112" y="420"/>
                  </a:lnTo>
                  <a:lnTo>
                    <a:pt x="112" y="420"/>
                  </a:lnTo>
                  <a:lnTo>
                    <a:pt x="104" y="424"/>
                  </a:lnTo>
                  <a:lnTo>
                    <a:pt x="104" y="427"/>
                  </a:lnTo>
                  <a:lnTo>
                    <a:pt x="102" y="427"/>
                  </a:lnTo>
                  <a:lnTo>
                    <a:pt x="97" y="427"/>
                  </a:lnTo>
                  <a:lnTo>
                    <a:pt x="81" y="427"/>
                  </a:lnTo>
                  <a:lnTo>
                    <a:pt x="78" y="427"/>
                  </a:lnTo>
                  <a:lnTo>
                    <a:pt x="76" y="424"/>
                  </a:lnTo>
                  <a:lnTo>
                    <a:pt x="76" y="422"/>
                  </a:lnTo>
                  <a:lnTo>
                    <a:pt x="76" y="422"/>
                  </a:lnTo>
                  <a:lnTo>
                    <a:pt x="76" y="420"/>
                  </a:lnTo>
                  <a:lnTo>
                    <a:pt x="74" y="417"/>
                  </a:lnTo>
                  <a:lnTo>
                    <a:pt x="67" y="410"/>
                  </a:lnTo>
                  <a:lnTo>
                    <a:pt x="67" y="408"/>
                  </a:lnTo>
                  <a:lnTo>
                    <a:pt x="62" y="412"/>
                  </a:lnTo>
                  <a:lnTo>
                    <a:pt x="62" y="412"/>
                  </a:lnTo>
                  <a:lnTo>
                    <a:pt x="62" y="415"/>
                  </a:lnTo>
                  <a:lnTo>
                    <a:pt x="59" y="415"/>
                  </a:lnTo>
                  <a:lnTo>
                    <a:pt x="59" y="415"/>
                  </a:lnTo>
                  <a:lnTo>
                    <a:pt x="59" y="417"/>
                  </a:lnTo>
                  <a:lnTo>
                    <a:pt x="57" y="417"/>
                  </a:lnTo>
                  <a:lnTo>
                    <a:pt x="57" y="420"/>
                  </a:lnTo>
                  <a:lnTo>
                    <a:pt x="57" y="420"/>
                  </a:lnTo>
                  <a:lnTo>
                    <a:pt x="57" y="420"/>
                  </a:lnTo>
                  <a:lnTo>
                    <a:pt x="55" y="420"/>
                  </a:lnTo>
                  <a:lnTo>
                    <a:pt x="55" y="420"/>
                  </a:lnTo>
                  <a:lnTo>
                    <a:pt x="52" y="420"/>
                  </a:lnTo>
                  <a:lnTo>
                    <a:pt x="52" y="422"/>
                  </a:lnTo>
                  <a:lnTo>
                    <a:pt x="52" y="422"/>
                  </a:lnTo>
                  <a:lnTo>
                    <a:pt x="50" y="424"/>
                  </a:lnTo>
                  <a:lnTo>
                    <a:pt x="50" y="424"/>
                  </a:lnTo>
                  <a:lnTo>
                    <a:pt x="50" y="424"/>
                  </a:lnTo>
                  <a:lnTo>
                    <a:pt x="45" y="427"/>
                  </a:lnTo>
                  <a:lnTo>
                    <a:pt x="45" y="427"/>
                  </a:lnTo>
                  <a:lnTo>
                    <a:pt x="45" y="429"/>
                  </a:lnTo>
                  <a:lnTo>
                    <a:pt x="43" y="429"/>
                  </a:lnTo>
                  <a:lnTo>
                    <a:pt x="43" y="429"/>
                  </a:lnTo>
                  <a:lnTo>
                    <a:pt x="38" y="427"/>
                  </a:lnTo>
                  <a:lnTo>
                    <a:pt x="38" y="427"/>
                  </a:lnTo>
                  <a:lnTo>
                    <a:pt x="36" y="424"/>
                  </a:lnTo>
                  <a:lnTo>
                    <a:pt x="36" y="422"/>
                  </a:lnTo>
                  <a:lnTo>
                    <a:pt x="36" y="420"/>
                  </a:lnTo>
                  <a:lnTo>
                    <a:pt x="36" y="420"/>
                  </a:lnTo>
                  <a:lnTo>
                    <a:pt x="36" y="417"/>
                  </a:lnTo>
                  <a:lnTo>
                    <a:pt x="36" y="415"/>
                  </a:lnTo>
                  <a:lnTo>
                    <a:pt x="36" y="415"/>
                  </a:lnTo>
                  <a:lnTo>
                    <a:pt x="33" y="415"/>
                  </a:lnTo>
                  <a:lnTo>
                    <a:pt x="31" y="412"/>
                  </a:lnTo>
                  <a:lnTo>
                    <a:pt x="29" y="410"/>
                  </a:lnTo>
                  <a:lnTo>
                    <a:pt x="26" y="410"/>
                  </a:lnTo>
                  <a:lnTo>
                    <a:pt x="24" y="408"/>
                  </a:lnTo>
                  <a:lnTo>
                    <a:pt x="22" y="408"/>
                  </a:lnTo>
                  <a:lnTo>
                    <a:pt x="19" y="405"/>
                  </a:lnTo>
                  <a:lnTo>
                    <a:pt x="19" y="401"/>
                  </a:lnTo>
                  <a:lnTo>
                    <a:pt x="19" y="401"/>
                  </a:lnTo>
                  <a:lnTo>
                    <a:pt x="19" y="398"/>
                  </a:lnTo>
                  <a:lnTo>
                    <a:pt x="17" y="396"/>
                  </a:lnTo>
                  <a:lnTo>
                    <a:pt x="14" y="394"/>
                  </a:lnTo>
                  <a:lnTo>
                    <a:pt x="12" y="394"/>
                  </a:lnTo>
                  <a:lnTo>
                    <a:pt x="10" y="391"/>
                  </a:lnTo>
                  <a:lnTo>
                    <a:pt x="10" y="382"/>
                  </a:lnTo>
                  <a:lnTo>
                    <a:pt x="12" y="379"/>
                  </a:lnTo>
                  <a:lnTo>
                    <a:pt x="24" y="377"/>
                  </a:lnTo>
                  <a:lnTo>
                    <a:pt x="26" y="377"/>
                  </a:lnTo>
                  <a:lnTo>
                    <a:pt x="29" y="375"/>
                  </a:lnTo>
                  <a:lnTo>
                    <a:pt x="29" y="372"/>
                  </a:lnTo>
                  <a:lnTo>
                    <a:pt x="29" y="372"/>
                  </a:lnTo>
                  <a:lnTo>
                    <a:pt x="26" y="370"/>
                  </a:lnTo>
                  <a:lnTo>
                    <a:pt x="26" y="367"/>
                  </a:lnTo>
                  <a:lnTo>
                    <a:pt x="22" y="365"/>
                  </a:lnTo>
                  <a:lnTo>
                    <a:pt x="19" y="365"/>
                  </a:lnTo>
                  <a:lnTo>
                    <a:pt x="19" y="365"/>
                  </a:lnTo>
                  <a:lnTo>
                    <a:pt x="19" y="363"/>
                  </a:lnTo>
                  <a:lnTo>
                    <a:pt x="17" y="360"/>
                  </a:lnTo>
                  <a:lnTo>
                    <a:pt x="17" y="356"/>
                  </a:lnTo>
                  <a:lnTo>
                    <a:pt x="19" y="356"/>
                  </a:lnTo>
                  <a:lnTo>
                    <a:pt x="19" y="353"/>
                  </a:lnTo>
                  <a:lnTo>
                    <a:pt x="22" y="351"/>
                  </a:lnTo>
                  <a:lnTo>
                    <a:pt x="24" y="351"/>
                  </a:lnTo>
                  <a:lnTo>
                    <a:pt x="24" y="348"/>
                  </a:lnTo>
                  <a:lnTo>
                    <a:pt x="26" y="348"/>
                  </a:lnTo>
                  <a:lnTo>
                    <a:pt x="26" y="346"/>
                  </a:lnTo>
                  <a:lnTo>
                    <a:pt x="26" y="344"/>
                  </a:lnTo>
                  <a:lnTo>
                    <a:pt x="26" y="341"/>
                  </a:lnTo>
                  <a:lnTo>
                    <a:pt x="26" y="341"/>
                  </a:lnTo>
                  <a:lnTo>
                    <a:pt x="29" y="339"/>
                  </a:lnTo>
                  <a:lnTo>
                    <a:pt x="29" y="337"/>
                  </a:lnTo>
                  <a:lnTo>
                    <a:pt x="29" y="332"/>
                  </a:lnTo>
                  <a:lnTo>
                    <a:pt x="24" y="318"/>
                  </a:lnTo>
                  <a:lnTo>
                    <a:pt x="24" y="315"/>
                  </a:lnTo>
                  <a:lnTo>
                    <a:pt x="22" y="313"/>
                  </a:lnTo>
                  <a:lnTo>
                    <a:pt x="19" y="311"/>
                  </a:lnTo>
                  <a:lnTo>
                    <a:pt x="19" y="311"/>
                  </a:lnTo>
                  <a:lnTo>
                    <a:pt x="22" y="306"/>
                  </a:lnTo>
                  <a:lnTo>
                    <a:pt x="22" y="306"/>
                  </a:lnTo>
                  <a:lnTo>
                    <a:pt x="22" y="303"/>
                  </a:lnTo>
                  <a:lnTo>
                    <a:pt x="19" y="301"/>
                  </a:lnTo>
                  <a:lnTo>
                    <a:pt x="19" y="301"/>
                  </a:lnTo>
                  <a:lnTo>
                    <a:pt x="17" y="299"/>
                  </a:lnTo>
                  <a:lnTo>
                    <a:pt x="17" y="299"/>
                  </a:lnTo>
                  <a:lnTo>
                    <a:pt x="17" y="296"/>
                  </a:lnTo>
                  <a:lnTo>
                    <a:pt x="17" y="294"/>
                  </a:lnTo>
                  <a:lnTo>
                    <a:pt x="19" y="294"/>
                  </a:lnTo>
                  <a:lnTo>
                    <a:pt x="22" y="294"/>
                  </a:lnTo>
                  <a:lnTo>
                    <a:pt x="31" y="292"/>
                  </a:lnTo>
                  <a:lnTo>
                    <a:pt x="31" y="289"/>
                  </a:lnTo>
                  <a:lnTo>
                    <a:pt x="33" y="289"/>
                  </a:lnTo>
                  <a:lnTo>
                    <a:pt x="33" y="287"/>
                  </a:lnTo>
                  <a:lnTo>
                    <a:pt x="33" y="287"/>
                  </a:lnTo>
                  <a:lnTo>
                    <a:pt x="33" y="285"/>
                  </a:lnTo>
                  <a:lnTo>
                    <a:pt x="31" y="285"/>
                  </a:lnTo>
                  <a:lnTo>
                    <a:pt x="29" y="282"/>
                  </a:lnTo>
                  <a:lnTo>
                    <a:pt x="26" y="282"/>
                  </a:lnTo>
                  <a:lnTo>
                    <a:pt x="26" y="280"/>
                  </a:lnTo>
                  <a:lnTo>
                    <a:pt x="24" y="277"/>
                  </a:lnTo>
                  <a:lnTo>
                    <a:pt x="22" y="277"/>
                  </a:lnTo>
                  <a:lnTo>
                    <a:pt x="19" y="277"/>
                  </a:lnTo>
                  <a:lnTo>
                    <a:pt x="17" y="275"/>
                  </a:lnTo>
                  <a:lnTo>
                    <a:pt x="12" y="273"/>
                  </a:lnTo>
                  <a:lnTo>
                    <a:pt x="3" y="263"/>
                  </a:lnTo>
                  <a:lnTo>
                    <a:pt x="0" y="254"/>
                  </a:lnTo>
                  <a:lnTo>
                    <a:pt x="3" y="251"/>
                  </a:lnTo>
                  <a:lnTo>
                    <a:pt x="7" y="249"/>
                  </a:lnTo>
                  <a:lnTo>
                    <a:pt x="10" y="247"/>
                  </a:lnTo>
                  <a:lnTo>
                    <a:pt x="10" y="247"/>
                  </a:lnTo>
                  <a:lnTo>
                    <a:pt x="10" y="244"/>
                  </a:lnTo>
                  <a:lnTo>
                    <a:pt x="7" y="242"/>
                  </a:lnTo>
                  <a:lnTo>
                    <a:pt x="7" y="242"/>
                  </a:lnTo>
                  <a:lnTo>
                    <a:pt x="7" y="239"/>
                  </a:lnTo>
                  <a:lnTo>
                    <a:pt x="7" y="237"/>
                  </a:lnTo>
                  <a:lnTo>
                    <a:pt x="10" y="235"/>
                  </a:lnTo>
                  <a:lnTo>
                    <a:pt x="10" y="235"/>
                  </a:lnTo>
                  <a:lnTo>
                    <a:pt x="14" y="232"/>
                  </a:lnTo>
                  <a:lnTo>
                    <a:pt x="17" y="232"/>
                  </a:lnTo>
                  <a:lnTo>
                    <a:pt x="19" y="230"/>
                  </a:lnTo>
                  <a:lnTo>
                    <a:pt x="22" y="230"/>
                  </a:lnTo>
                  <a:lnTo>
                    <a:pt x="24" y="228"/>
                  </a:lnTo>
                  <a:lnTo>
                    <a:pt x="26" y="225"/>
                  </a:lnTo>
                  <a:lnTo>
                    <a:pt x="38" y="202"/>
                  </a:lnTo>
                  <a:lnTo>
                    <a:pt x="40" y="199"/>
                  </a:lnTo>
                  <a:lnTo>
                    <a:pt x="40" y="192"/>
                  </a:lnTo>
                  <a:lnTo>
                    <a:pt x="45" y="178"/>
                  </a:lnTo>
                  <a:lnTo>
                    <a:pt x="43" y="176"/>
                  </a:lnTo>
                  <a:lnTo>
                    <a:pt x="43" y="173"/>
                  </a:lnTo>
                  <a:lnTo>
                    <a:pt x="40" y="171"/>
                  </a:lnTo>
                  <a:lnTo>
                    <a:pt x="40" y="168"/>
                  </a:lnTo>
                  <a:lnTo>
                    <a:pt x="40" y="161"/>
                  </a:lnTo>
                  <a:lnTo>
                    <a:pt x="40" y="159"/>
                  </a:lnTo>
                  <a:lnTo>
                    <a:pt x="40" y="159"/>
                  </a:lnTo>
                  <a:lnTo>
                    <a:pt x="38" y="157"/>
                  </a:lnTo>
                  <a:lnTo>
                    <a:pt x="38" y="157"/>
                  </a:lnTo>
                  <a:lnTo>
                    <a:pt x="36" y="154"/>
                  </a:lnTo>
                  <a:lnTo>
                    <a:pt x="33" y="152"/>
                  </a:lnTo>
                  <a:lnTo>
                    <a:pt x="33" y="149"/>
                  </a:lnTo>
                  <a:lnTo>
                    <a:pt x="33" y="147"/>
                  </a:lnTo>
                  <a:lnTo>
                    <a:pt x="33" y="145"/>
                  </a:lnTo>
                  <a:lnTo>
                    <a:pt x="33" y="142"/>
                  </a:lnTo>
                  <a:lnTo>
                    <a:pt x="33" y="142"/>
                  </a:lnTo>
                  <a:lnTo>
                    <a:pt x="31" y="140"/>
                  </a:lnTo>
                  <a:lnTo>
                    <a:pt x="29" y="140"/>
                  </a:lnTo>
                  <a:lnTo>
                    <a:pt x="29" y="140"/>
                  </a:lnTo>
                  <a:lnTo>
                    <a:pt x="26" y="138"/>
                  </a:lnTo>
                  <a:lnTo>
                    <a:pt x="26" y="138"/>
                  </a:lnTo>
                  <a:lnTo>
                    <a:pt x="26" y="135"/>
                  </a:lnTo>
                  <a:lnTo>
                    <a:pt x="26" y="133"/>
                  </a:lnTo>
                  <a:lnTo>
                    <a:pt x="26" y="130"/>
                  </a:lnTo>
                  <a:lnTo>
                    <a:pt x="29" y="128"/>
                  </a:lnTo>
                  <a:lnTo>
                    <a:pt x="29" y="128"/>
                  </a:lnTo>
                  <a:lnTo>
                    <a:pt x="31" y="128"/>
                  </a:lnTo>
                  <a:lnTo>
                    <a:pt x="33" y="126"/>
                  </a:lnTo>
                  <a:lnTo>
                    <a:pt x="33" y="126"/>
                  </a:lnTo>
                  <a:lnTo>
                    <a:pt x="36" y="126"/>
                  </a:lnTo>
                  <a:lnTo>
                    <a:pt x="36" y="123"/>
                  </a:lnTo>
                  <a:lnTo>
                    <a:pt x="38" y="121"/>
                  </a:lnTo>
                  <a:lnTo>
                    <a:pt x="40" y="119"/>
                  </a:lnTo>
                  <a:lnTo>
                    <a:pt x="40" y="116"/>
                  </a:lnTo>
                  <a:lnTo>
                    <a:pt x="40" y="116"/>
                  </a:lnTo>
                  <a:lnTo>
                    <a:pt x="40" y="114"/>
                  </a:lnTo>
                  <a:lnTo>
                    <a:pt x="40" y="112"/>
                  </a:lnTo>
                  <a:lnTo>
                    <a:pt x="38" y="109"/>
                  </a:lnTo>
                  <a:lnTo>
                    <a:pt x="38" y="109"/>
                  </a:lnTo>
                  <a:lnTo>
                    <a:pt x="38" y="107"/>
                  </a:lnTo>
                  <a:lnTo>
                    <a:pt x="38" y="104"/>
                  </a:lnTo>
                  <a:lnTo>
                    <a:pt x="38" y="104"/>
                  </a:lnTo>
                  <a:lnTo>
                    <a:pt x="38" y="102"/>
                  </a:lnTo>
                  <a:lnTo>
                    <a:pt x="38" y="100"/>
                  </a:lnTo>
                  <a:lnTo>
                    <a:pt x="36" y="100"/>
                  </a:lnTo>
                  <a:lnTo>
                    <a:pt x="36" y="97"/>
                  </a:lnTo>
                  <a:lnTo>
                    <a:pt x="33" y="97"/>
                  </a:lnTo>
                  <a:lnTo>
                    <a:pt x="31" y="97"/>
                  </a:lnTo>
                  <a:lnTo>
                    <a:pt x="29" y="100"/>
                  </a:lnTo>
                  <a:lnTo>
                    <a:pt x="29" y="100"/>
                  </a:lnTo>
                  <a:lnTo>
                    <a:pt x="26" y="102"/>
                  </a:lnTo>
                  <a:lnTo>
                    <a:pt x="19" y="100"/>
                  </a:lnTo>
                  <a:lnTo>
                    <a:pt x="26" y="88"/>
                  </a:lnTo>
                  <a:lnTo>
                    <a:pt x="26" y="85"/>
                  </a:lnTo>
                  <a:lnTo>
                    <a:pt x="29" y="83"/>
                  </a:lnTo>
                  <a:lnTo>
                    <a:pt x="31" y="83"/>
                  </a:lnTo>
                  <a:lnTo>
                    <a:pt x="31" y="83"/>
                  </a:lnTo>
                  <a:lnTo>
                    <a:pt x="36" y="83"/>
                  </a:lnTo>
                  <a:lnTo>
                    <a:pt x="38" y="81"/>
                  </a:lnTo>
                  <a:lnTo>
                    <a:pt x="40" y="81"/>
                  </a:lnTo>
                  <a:lnTo>
                    <a:pt x="50" y="88"/>
                  </a:lnTo>
                  <a:lnTo>
                    <a:pt x="52" y="88"/>
                  </a:lnTo>
                  <a:lnTo>
                    <a:pt x="55" y="88"/>
                  </a:lnTo>
                  <a:lnTo>
                    <a:pt x="55" y="88"/>
                  </a:lnTo>
                  <a:lnTo>
                    <a:pt x="71" y="81"/>
                  </a:lnTo>
                  <a:lnTo>
                    <a:pt x="74" y="81"/>
                  </a:lnTo>
                  <a:lnTo>
                    <a:pt x="74" y="78"/>
                  </a:lnTo>
                  <a:lnTo>
                    <a:pt x="76" y="76"/>
                  </a:lnTo>
                  <a:lnTo>
                    <a:pt x="76" y="74"/>
                  </a:lnTo>
                  <a:lnTo>
                    <a:pt x="74" y="71"/>
                  </a:lnTo>
                  <a:lnTo>
                    <a:pt x="74" y="69"/>
                  </a:lnTo>
                  <a:lnTo>
                    <a:pt x="76" y="67"/>
                  </a:lnTo>
                  <a:lnTo>
                    <a:pt x="76" y="62"/>
                  </a:lnTo>
                  <a:lnTo>
                    <a:pt x="76" y="59"/>
                  </a:lnTo>
                  <a:lnTo>
                    <a:pt x="74" y="55"/>
                  </a:lnTo>
                  <a:lnTo>
                    <a:pt x="76" y="52"/>
                  </a:lnTo>
                  <a:lnTo>
                    <a:pt x="78" y="50"/>
                  </a:lnTo>
                  <a:lnTo>
                    <a:pt x="95" y="36"/>
                  </a:lnTo>
                  <a:lnTo>
                    <a:pt x="97" y="36"/>
                  </a:lnTo>
                  <a:lnTo>
                    <a:pt x="100" y="29"/>
                  </a:lnTo>
                  <a:lnTo>
                    <a:pt x="102" y="26"/>
                  </a:lnTo>
                  <a:lnTo>
                    <a:pt x="104" y="26"/>
                  </a:lnTo>
                  <a:lnTo>
                    <a:pt x="104" y="26"/>
                  </a:lnTo>
                  <a:lnTo>
                    <a:pt x="107" y="26"/>
                  </a:lnTo>
                  <a:lnTo>
                    <a:pt x="107" y="24"/>
                  </a:lnTo>
                  <a:lnTo>
                    <a:pt x="107" y="21"/>
                  </a:lnTo>
                  <a:lnTo>
                    <a:pt x="107" y="19"/>
                  </a:lnTo>
                  <a:lnTo>
                    <a:pt x="109" y="19"/>
                  </a:lnTo>
                  <a:lnTo>
                    <a:pt x="112" y="17"/>
                  </a:lnTo>
                  <a:lnTo>
                    <a:pt x="112" y="14"/>
                  </a:lnTo>
                  <a:lnTo>
                    <a:pt x="116" y="10"/>
                  </a:lnTo>
                  <a:lnTo>
                    <a:pt x="116" y="7"/>
                  </a:lnTo>
                  <a:lnTo>
                    <a:pt x="116" y="7"/>
                  </a:lnTo>
                  <a:lnTo>
                    <a:pt x="119" y="7"/>
                  </a:lnTo>
                  <a:lnTo>
                    <a:pt x="119" y="10"/>
                  </a:lnTo>
                  <a:lnTo>
                    <a:pt x="119" y="10"/>
                  </a:lnTo>
                  <a:lnTo>
                    <a:pt x="119" y="12"/>
                  </a:lnTo>
                  <a:lnTo>
                    <a:pt x="119" y="14"/>
                  </a:lnTo>
                  <a:lnTo>
                    <a:pt x="119" y="17"/>
                  </a:lnTo>
                  <a:lnTo>
                    <a:pt x="121" y="17"/>
                  </a:lnTo>
                  <a:lnTo>
                    <a:pt x="121" y="17"/>
                  </a:lnTo>
                  <a:lnTo>
                    <a:pt x="123" y="14"/>
                  </a:lnTo>
                  <a:lnTo>
                    <a:pt x="126" y="14"/>
                  </a:lnTo>
                  <a:lnTo>
                    <a:pt x="128" y="10"/>
                  </a:lnTo>
                  <a:lnTo>
                    <a:pt x="131" y="10"/>
                  </a:lnTo>
                  <a:lnTo>
                    <a:pt x="133" y="5"/>
                  </a:lnTo>
                  <a:lnTo>
                    <a:pt x="135" y="3"/>
                  </a:lnTo>
                  <a:lnTo>
                    <a:pt x="138" y="3"/>
                  </a:lnTo>
                  <a:lnTo>
                    <a:pt x="138" y="0"/>
                  </a:lnTo>
                  <a:lnTo>
                    <a:pt x="142" y="0"/>
                  </a:lnTo>
                  <a:lnTo>
                    <a:pt x="149" y="3"/>
                  </a:lnTo>
                  <a:lnTo>
                    <a:pt x="152" y="5"/>
                  </a:lnTo>
                  <a:lnTo>
                    <a:pt x="154" y="7"/>
                  </a:lnTo>
                  <a:lnTo>
                    <a:pt x="154" y="7"/>
                  </a:lnTo>
                  <a:lnTo>
                    <a:pt x="157" y="10"/>
                  </a:lnTo>
                  <a:lnTo>
                    <a:pt x="154" y="12"/>
                  </a:lnTo>
                  <a:lnTo>
                    <a:pt x="157" y="14"/>
                  </a:lnTo>
                  <a:lnTo>
                    <a:pt x="157" y="14"/>
                  </a:lnTo>
                  <a:lnTo>
                    <a:pt x="161" y="17"/>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9"/>
            <p:cNvSpPr>
              <a:spLocks/>
            </p:cNvSpPr>
            <p:nvPr/>
          </p:nvSpPr>
          <p:spPr bwMode="auto">
            <a:xfrm>
              <a:off x="4897" y="2966"/>
              <a:ext cx="171" cy="372"/>
            </a:xfrm>
            <a:custGeom>
              <a:avLst/>
              <a:gdLst>
                <a:gd name="T0" fmla="*/ 152 w 171"/>
                <a:gd name="T1" fmla="*/ 85 h 372"/>
                <a:gd name="T2" fmla="*/ 154 w 171"/>
                <a:gd name="T3" fmla="*/ 92 h 372"/>
                <a:gd name="T4" fmla="*/ 161 w 171"/>
                <a:gd name="T5" fmla="*/ 99 h 372"/>
                <a:gd name="T6" fmla="*/ 166 w 171"/>
                <a:gd name="T7" fmla="*/ 128 h 372"/>
                <a:gd name="T8" fmla="*/ 171 w 171"/>
                <a:gd name="T9" fmla="*/ 158 h 372"/>
                <a:gd name="T10" fmla="*/ 168 w 171"/>
                <a:gd name="T11" fmla="*/ 206 h 372"/>
                <a:gd name="T12" fmla="*/ 145 w 171"/>
                <a:gd name="T13" fmla="*/ 248 h 372"/>
                <a:gd name="T14" fmla="*/ 140 w 171"/>
                <a:gd name="T15" fmla="*/ 301 h 372"/>
                <a:gd name="T16" fmla="*/ 135 w 171"/>
                <a:gd name="T17" fmla="*/ 310 h 372"/>
                <a:gd name="T18" fmla="*/ 126 w 171"/>
                <a:gd name="T19" fmla="*/ 315 h 372"/>
                <a:gd name="T20" fmla="*/ 135 w 171"/>
                <a:gd name="T21" fmla="*/ 324 h 372"/>
                <a:gd name="T22" fmla="*/ 121 w 171"/>
                <a:gd name="T23" fmla="*/ 334 h 372"/>
                <a:gd name="T24" fmla="*/ 123 w 171"/>
                <a:gd name="T25" fmla="*/ 346 h 372"/>
                <a:gd name="T26" fmla="*/ 114 w 171"/>
                <a:gd name="T27" fmla="*/ 355 h 372"/>
                <a:gd name="T28" fmla="*/ 119 w 171"/>
                <a:gd name="T29" fmla="*/ 357 h 372"/>
                <a:gd name="T30" fmla="*/ 104 w 171"/>
                <a:gd name="T31" fmla="*/ 367 h 372"/>
                <a:gd name="T32" fmla="*/ 95 w 171"/>
                <a:gd name="T33" fmla="*/ 353 h 372"/>
                <a:gd name="T34" fmla="*/ 83 w 171"/>
                <a:gd name="T35" fmla="*/ 348 h 372"/>
                <a:gd name="T36" fmla="*/ 81 w 171"/>
                <a:gd name="T37" fmla="*/ 348 h 372"/>
                <a:gd name="T38" fmla="*/ 64 w 171"/>
                <a:gd name="T39" fmla="*/ 341 h 372"/>
                <a:gd name="T40" fmla="*/ 52 w 171"/>
                <a:gd name="T41" fmla="*/ 336 h 372"/>
                <a:gd name="T42" fmla="*/ 47 w 171"/>
                <a:gd name="T43" fmla="*/ 329 h 372"/>
                <a:gd name="T44" fmla="*/ 40 w 171"/>
                <a:gd name="T45" fmla="*/ 317 h 372"/>
                <a:gd name="T46" fmla="*/ 59 w 171"/>
                <a:gd name="T47" fmla="*/ 301 h 372"/>
                <a:gd name="T48" fmla="*/ 40 w 171"/>
                <a:gd name="T49" fmla="*/ 291 h 372"/>
                <a:gd name="T50" fmla="*/ 24 w 171"/>
                <a:gd name="T51" fmla="*/ 286 h 372"/>
                <a:gd name="T52" fmla="*/ 31 w 171"/>
                <a:gd name="T53" fmla="*/ 282 h 372"/>
                <a:gd name="T54" fmla="*/ 40 w 171"/>
                <a:gd name="T55" fmla="*/ 270 h 372"/>
                <a:gd name="T56" fmla="*/ 43 w 171"/>
                <a:gd name="T57" fmla="*/ 260 h 372"/>
                <a:gd name="T58" fmla="*/ 45 w 171"/>
                <a:gd name="T59" fmla="*/ 251 h 372"/>
                <a:gd name="T60" fmla="*/ 38 w 171"/>
                <a:gd name="T61" fmla="*/ 244 h 372"/>
                <a:gd name="T62" fmla="*/ 12 w 171"/>
                <a:gd name="T63" fmla="*/ 248 h 372"/>
                <a:gd name="T64" fmla="*/ 19 w 171"/>
                <a:gd name="T65" fmla="*/ 229 h 372"/>
                <a:gd name="T66" fmla="*/ 33 w 171"/>
                <a:gd name="T67" fmla="*/ 218 h 372"/>
                <a:gd name="T68" fmla="*/ 19 w 171"/>
                <a:gd name="T69" fmla="*/ 206 h 372"/>
                <a:gd name="T70" fmla="*/ 7 w 171"/>
                <a:gd name="T71" fmla="*/ 196 h 372"/>
                <a:gd name="T72" fmla="*/ 10 w 171"/>
                <a:gd name="T73" fmla="*/ 189 h 372"/>
                <a:gd name="T74" fmla="*/ 5 w 171"/>
                <a:gd name="T75" fmla="*/ 180 h 372"/>
                <a:gd name="T76" fmla="*/ 10 w 171"/>
                <a:gd name="T77" fmla="*/ 175 h 372"/>
                <a:gd name="T78" fmla="*/ 24 w 171"/>
                <a:gd name="T79" fmla="*/ 168 h 372"/>
                <a:gd name="T80" fmla="*/ 14 w 171"/>
                <a:gd name="T81" fmla="*/ 158 h 372"/>
                <a:gd name="T82" fmla="*/ 17 w 171"/>
                <a:gd name="T83" fmla="*/ 154 h 372"/>
                <a:gd name="T84" fmla="*/ 2 w 171"/>
                <a:gd name="T85" fmla="*/ 144 h 372"/>
                <a:gd name="T86" fmla="*/ 10 w 171"/>
                <a:gd name="T87" fmla="*/ 142 h 372"/>
                <a:gd name="T88" fmla="*/ 19 w 171"/>
                <a:gd name="T89" fmla="*/ 132 h 372"/>
                <a:gd name="T90" fmla="*/ 19 w 171"/>
                <a:gd name="T91" fmla="*/ 120 h 372"/>
                <a:gd name="T92" fmla="*/ 28 w 171"/>
                <a:gd name="T93" fmla="*/ 104 h 372"/>
                <a:gd name="T94" fmla="*/ 33 w 171"/>
                <a:gd name="T95" fmla="*/ 102 h 372"/>
                <a:gd name="T96" fmla="*/ 45 w 171"/>
                <a:gd name="T97" fmla="*/ 94 h 372"/>
                <a:gd name="T98" fmla="*/ 95 w 171"/>
                <a:gd name="T99" fmla="*/ 66 h 372"/>
                <a:gd name="T100" fmla="*/ 121 w 171"/>
                <a:gd name="T101" fmla="*/ 68 h 372"/>
                <a:gd name="T102" fmla="*/ 135 w 171"/>
                <a:gd name="T103" fmla="*/ 61 h 372"/>
                <a:gd name="T104" fmla="*/ 133 w 171"/>
                <a:gd name="T105" fmla="*/ 30 h 372"/>
                <a:gd name="T106" fmla="*/ 137 w 171"/>
                <a:gd name="T107" fmla="*/ 19 h 372"/>
                <a:gd name="T108" fmla="*/ 137 w 171"/>
                <a:gd name="T109" fmla="*/ 0 h 372"/>
                <a:gd name="T110" fmla="*/ 154 w 171"/>
                <a:gd name="T111" fmla="*/ 9 h 372"/>
                <a:gd name="T112" fmla="*/ 152 w 171"/>
                <a:gd name="T113" fmla="*/ 71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1" h="372">
                  <a:moveTo>
                    <a:pt x="152" y="75"/>
                  </a:moveTo>
                  <a:lnTo>
                    <a:pt x="152" y="83"/>
                  </a:lnTo>
                  <a:lnTo>
                    <a:pt x="152" y="83"/>
                  </a:lnTo>
                  <a:lnTo>
                    <a:pt x="152" y="83"/>
                  </a:lnTo>
                  <a:lnTo>
                    <a:pt x="152" y="85"/>
                  </a:lnTo>
                  <a:lnTo>
                    <a:pt x="152" y="85"/>
                  </a:lnTo>
                  <a:lnTo>
                    <a:pt x="152" y="85"/>
                  </a:lnTo>
                  <a:lnTo>
                    <a:pt x="152" y="85"/>
                  </a:lnTo>
                  <a:lnTo>
                    <a:pt x="154" y="87"/>
                  </a:lnTo>
                  <a:lnTo>
                    <a:pt x="154" y="87"/>
                  </a:lnTo>
                  <a:lnTo>
                    <a:pt x="154" y="87"/>
                  </a:lnTo>
                  <a:lnTo>
                    <a:pt x="154" y="90"/>
                  </a:lnTo>
                  <a:lnTo>
                    <a:pt x="154" y="92"/>
                  </a:lnTo>
                  <a:lnTo>
                    <a:pt x="154" y="92"/>
                  </a:lnTo>
                  <a:lnTo>
                    <a:pt x="154" y="94"/>
                  </a:lnTo>
                  <a:lnTo>
                    <a:pt x="156" y="94"/>
                  </a:lnTo>
                  <a:lnTo>
                    <a:pt x="156" y="97"/>
                  </a:lnTo>
                  <a:lnTo>
                    <a:pt x="156" y="99"/>
                  </a:lnTo>
                  <a:lnTo>
                    <a:pt x="159" y="99"/>
                  </a:lnTo>
                  <a:lnTo>
                    <a:pt x="164" y="102"/>
                  </a:lnTo>
                  <a:lnTo>
                    <a:pt x="161" y="99"/>
                  </a:lnTo>
                  <a:lnTo>
                    <a:pt x="161" y="97"/>
                  </a:lnTo>
                  <a:lnTo>
                    <a:pt x="159" y="92"/>
                  </a:lnTo>
                  <a:lnTo>
                    <a:pt x="164" y="99"/>
                  </a:lnTo>
                  <a:lnTo>
                    <a:pt x="166" y="102"/>
                  </a:lnTo>
                  <a:lnTo>
                    <a:pt x="166" y="106"/>
                  </a:lnTo>
                  <a:lnTo>
                    <a:pt x="166" y="120"/>
                  </a:lnTo>
                  <a:lnTo>
                    <a:pt x="166" y="128"/>
                  </a:lnTo>
                  <a:lnTo>
                    <a:pt x="168" y="132"/>
                  </a:lnTo>
                  <a:lnTo>
                    <a:pt x="168" y="135"/>
                  </a:lnTo>
                  <a:lnTo>
                    <a:pt x="166" y="137"/>
                  </a:lnTo>
                  <a:lnTo>
                    <a:pt x="166" y="142"/>
                  </a:lnTo>
                  <a:lnTo>
                    <a:pt x="166" y="147"/>
                  </a:lnTo>
                  <a:lnTo>
                    <a:pt x="166" y="149"/>
                  </a:lnTo>
                  <a:lnTo>
                    <a:pt x="171" y="158"/>
                  </a:lnTo>
                  <a:lnTo>
                    <a:pt x="171" y="163"/>
                  </a:lnTo>
                  <a:lnTo>
                    <a:pt x="168" y="192"/>
                  </a:lnTo>
                  <a:lnTo>
                    <a:pt x="171" y="196"/>
                  </a:lnTo>
                  <a:lnTo>
                    <a:pt x="171" y="199"/>
                  </a:lnTo>
                  <a:lnTo>
                    <a:pt x="171" y="203"/>
                  </a:lnTo>
                  <a:lnTo>
                    <a:pt x="168" y="203"/>
                  </a:lnTo>
                  <a:lnTo>
                    <a:pt x="168" y="206"/>
                  </a:lnTo>
                  <a:lnTo>
                    <a:pt x="164" y="211"/>
                  </a:lnTo>
                  <a:lnTo>
                    <a:pt x="161" y="213"/>
                  </a:lnTo>
                  <a:lnTo>
                    <a:pt x="159" y="218"/>
                  </a:lnTo>
                  <a:lnTo>
                    <a:pt x="147" y="237"/>
                  </a:lnTo>
                  <a:lnTo>
                    <a:pt x="145" y="239"/>
                  </a:lnTo>
                  <a:lnTo>
                    <a:pt x="145" y="239"/>
                  </a:lnTo>
                  <a:lnTo>
                    <a:pt x="145" y="248"/>
                  </a:lnTo>
                  <a:lnTo>
                    <a:pt x="142" y="263"/>
                  </a:lnTo>
                  <a:lnTo>
                    <a:pt x="145" y="279"/>
                  </a:lnTo>
                  <a:lnTo>
                    <a:pt x="145" y="296"/>
                  </a:lnTo>
                  <a:lnTo>
                    <a:pt x="145" y="296"/>
                  </a:lnTo>
                  <a:lnTo>
                    <a:pt x="142" y="296"/>
                  </a:lnTo>
                  <a:lnTo>
                    <a:pt x="140" y="298"/>
                  </a:lnTo>
                  <a:lnTo>
                    <a:pt x="140" y="301"/>
                  </a:lnTo>
                  <a:lnTo>
                    <a:pt x="137" y="303"/>
                  </a:lnTo>
                  <a:lnTo>
                    <a:pt x="140" y="303"/>
                  </a:lnTo>
                  <a:lnTo>
                    <a:pt x="140" y="305"/>
                  </a:lnTo>
                  <a:lnTo>
                    <a:pt x="140" y="308"/>
                  </a:lnTo>
                  <a:lnTo>
                    <a:pt x="137" y="310"/>
                  </a:lnTo>
                  <a:lnTo>
                    <a:pt x="135" y="310"/>
                  </a:lnTo>
                  <a:lnTo>
                    <a:pt x="135" y="310"/>
                  </a:lnTo>
                  <a:lnTo>
                    <a:pt x="135" y="310"/>
                  </a:lnTo>
                  <a:lnTo>
                    <a:pt x="135" y="315"/>
                  </a:lnTo>
                  <a:lnTo>
                    <a:pt x="133" y="312"/>
                  </a:lnTo>
                  <a:lnTo>
                    <a:pt x="130" y="312"/>
                  </a:lnTo>
                  <a:lnTo>
                    <a:pt x="128" y="312"/>
                  </a:lnTo>
                  <a:lnTo>
                    <a:pt x="126" y="312"/>
                  </a:lnTo>
                  <a:lnTo>
                    <a:pt x="126" y="315"/>
                  </a:lnTo>
                  <a:lnTo>
                    <a:pt x="126" y="317"/>
                  </a:lnTo>
                  <a:lnTo>
                    <a:pt x="123" y="320"/>
                  </a:lnTo>
                  <a:lnTo>
                    <a:pt x="126" y="322"/>
                  </a:lnTo>
                  <a:lnTo>
                    <a:pt x="130" y="320"/>
                  </a:lnTo>
                  <a:lnTo>
                    <a:pt x="135" y="317"/>
                  </a:lnTo>
                  <a:lnTo>
                    <a:pt x="135" y="320"/>
                  </a:lnTo>
                  <a:lnTo>
                    <a:pt x="135" y="324"/>
                  </a:lnTo>
                  <a:lnTo>
                    <a:pt x="135" y="327"/>
                  </a:lnTo>
                  <a:lnTo>
                    <a:pt x="133" y="327"/>
                  </a:lnTo>
                  <a:lnTo>
                    <a:pt x="128" y="329"/>
                  </a:lnTo>
                  <a:lnTo>
                    <a:pt x="128" y="329"/>
                  </a:lnTo>
                  <a:lnTo>
                    <a:pt x="126" y="331"/>
                  </a:lnTo>
                  <a:lnTo>
                    <a:pt x="123" y="334"/>
                  </a:lnTo>
                  <a:lnTo>
                    <a:pt x="121" y="334"/>
                  </a:lnTo>
                  <a:lnTo>
                    <a:pt x="121" y="336"/>
                  </a:lnTo>
                  <a:lnTo>
                    <a:pt x="123" y="338"/>
                  </a:lnTo>
                  <a:lnTo>
                    <a:pt x="121" y="338"/>
                  </a:lnTo>
                  <a:lnTo>
                    <a:pt x="121" y="341"/>
                  </a:lnTo>
                  <a:lnTo>
                    <a:pt x="123" y="341"/>
                  </a:lnTo>
                  <a:lnTo>
                    <a:pt x="123" y="343"/>
                  </a:lnTo>
                  <a:lnTo>
                    <a:pt x="123" y="346"/>
                  </a:lnTo>
                  <a:lnTo>
                    <a:pt x="121" y="346"/>
                  </a:lnTo>
                  <a:lnTo>
                    <a:pt x="123" y="348"/>
                  </a:lnTo>
                  <a:lnTo>
                    <a:pt x="119" y="350"/>
                  </a:lnTo>
                  <a:lnTo>
                    <a:pt x="116" y="353"/>
                  </a:lnTo>
                  <a:lnTo>
                    <a:pt x="111" y="353"/>
                  </a:lnTo>
                  <a:lnTo>
                    <a:pt x="111" y="355"/>
                  </a:lnTo>
                  <a:lnTo>
                    <a:pt x="114" y="355"/>
                  </a:lnTo>
                  <a:lnTo>
                    <a:pt x="114" y="357"/>
                  </a:lnTo>
                  <a:lnTo>
                    <a:pt x="114" y="360"/>
                  </a:lnTo>
                  <a:lnTo>
                    <a:pt x="111" y="360"/>
                  </a:lnTo>
                  <a:lnTo>
                    <a:pt x="111" y="362"/>
                  </a:lnTo>
                  <a:lnTo>
                    <a:pt x="114" y="362"/>
                  </a:lnTo>
                  <a:lnTo>
                    <a:pt x="116" y="357"/>
                  </a:lnTo>
                  <a:lnTo>
                    <a:pt x="119" y="357"/>
                  </a:lnTo>
                  <a:lnTo>
                    <a:pt x="119" y="360"/>
                  </a:lnTo>
                  <a:lnTo>
                    <a:pt x="116" y="365"/>
                  </a:lnTo>
                  <a:lnTo>
                    <a:pt x="116" y="367"/>
                  </a:lnTo>
                  <a:lnTo>
                    <a:pt x="114" y="369"/>
                  </a:lnTo>
                  <a:lnTo>
                    <a:pt x="111" y="372"/>
                  </a:lnTo>
                  <a:lnTo>
                    <a:pt x="109" y="369"/>
                  </a:lnTo>
                  <a:lnTo>
                    <a:pt x="104" y="367"/>
                  </a:lnTo>
                  <a:lnTo>
                    <a:pt x="102" y="365"/>
                  </a:lnTo>
                  <a:lnTo>
                    <a:pt x="97" y="365"/>
                  </a:lnTo>
                  <a:lnTo>
                    <a:pt x="92" y="362"/>
                  </a:lnTo>
                  <a:lnTo>
                    <a:pt x="95" y="357"/>
                  </a:lnTo>
                  <a:lnTo>
                    <a:pt x="95" y="355"/>
                  </a:lnTo>
                  <a:lnTo>
                    <a:pt x="97" y="355"/>
                  </a:lnTo>
                  <a:lnTo>
                    <a:pt x="95" y="353"/>
                  </a:lnTo>
                  <a:lnTo>
                    <a:pt x="90" y="353"/>
                  </a:lnTo>
                  <a:lnTo>
                    <a:pt x="88" y="350"/>
                  </a:lnTo>
                  <a:lnTo>
                    <a:pt x="90" y="346"/>
                  </a:lnTo>
                  <a:lnTo>
                    <a:pt x="90" y="346"/>
                  </a:lnTo>
                  <a:lnTo>
                    <a:pt x="88" y="346"/>
                  </a:lnTo>
                  <a:lnTo>
                    <a:pt x="83" y="350"/>
                  </a:lnTo>
                  <a:lnTo>
                    <a:pt x="83" y="348"/>
                  </a:lnTo>
                  <a:lnTo>
                    <a:pt x="83" y="348"/>
                  </a:lnTo>
                  <a:lnTo>
                    <a:pt x="83" y="348"/>
                  </a:lnTo>
                  <a:lnTo>
                    <a:pt x="83" y="348"/>
                  </a:lnTo>
                  <a:lnTo>
                    <a:pt x="83" y="346"/>
                  </a:lnTo>
                  <a:lnTo>
                    <a:pt x="81" y="348"/>
                  </a:lnTo>
                  <a:lnTo>
                    <a:pt x="81" y="348"/>
                  </a:lnTo>
                  <a:lnTo>
                    <a:pt x="81" y="348"/>
                  </a:lnTo>
                  <a:lnTo>
                    <a:pt x="78" y="346"/>
                  </a:lnTo>
                  <a:lnTo>
                    <a:pt x="78" y="346"/>
                  </a:lnTo>
                  <a:lnTo>
                    <a:pt x="74" y="343"/>
                  </a:lnTo>
                  <a:lnTo>
                    <a:pt x="69" y="343"/>
                  </a:lnTo>
                  <a:lnTo>
                    <a:pt x="66" y="343"/>
                  </a:lnTo>
                  <a:lnTo>
                    <a:pt x="64" y="343"/>
                  </a:lnTo>
                  <a:lnTo>
                    <a:pt x="64" y="341"/>
                  </a:lnTo>
                  <a:lnTo>
                    <a:pt x="62" y="338"/>
                  </a:lnTo>
                  <a:lnTo>
                    <a:pt x="57" y="338"/>
                  </a:lnTo>
                  <a:lnTo>
                    <a:pt x="57" y="338"/>
                  </a:lnTo>
                  <a:lnTo>
                    <a:pt x="57" y="336"/>
                  </a:lnTo>
                  <a:lnTo>
                    <a:pt x="57" y="336"/>
                  </a:lnTo>
                  <a:lnTo>
                    <a:pt x="55" y="336"/>
                  </a:lnTo>
                  <a:lnTo>
                    <a:pt x="52" y="336"/>
                  </a:lnTo>
                  <a:lnTo>
                    <a:pt x="52" y="336"/>
                  </a:lnTo>
                  <a:lnTo>
                    <a:pt x="50" y="334"/>
                  </a:lnTo>
                  <a:lnTo>
                    <a:pt x="52" y="334"/>
                  </a:lnTo>
                  <a:lnTo>
                    <a:pt x="52" y="331"/>
                  </a:lnTo>
                  <a:lnTo>
                    <a:pt x="50" y="331"/>
                  </a:lnTo>
                  <a:lnTo>
                    <a:pt x="50" y="329"/>
                  </a:lnTo>
                  <a:lnTo>
                    <a:pt x="47" y="329"/>
                  </a:lnTo>
                  <a:lnTo>
                    <a:pt x="45" y="329"/>
                  </a:lnTo>
                  <a:lnTo>
                    <a:pt x="43" y="329"/>
                  </a:lnTo>
                  <a:lnTo>
                    <a:pt x="43" y="327"/>
                  </a:lnTo>
                  <a:lnTo>
                    <a:pt x="43" y="324"/>
                  </a:lnTo>
                  <a:lnTo>
                    <a:pt x="43" y="322"/>
                  </a:lnTo>
                  <a:lnTo>
                    <a:pt x="40" y="322"/>
                  </a:lnTo>
                  <a:lnTo>
                    <a:pt x="40" y="317"/>
                  </a:lnTo>
                  <a:lnTo>
                    <a:pt x="43" y="312"/>
                  </a:lnTo>
                  <a:lnTo>
                    <a:pt x="43" y="310"/>
                  </a:lnTo>
                  <a:lnTo>
                    <a:pt x="47" y="312"/>
                  </a:lnTo>
                  <a:lnTo>
                    <a:pt x="55" y="308"/>
                  </a:lnTo>
                  <a:lnTo>
                    <a:pt x="57" y="305"/>
                  </a:lnTo>
                  <a:lnTo>
                    <a:pt x="57" y="303"/>
                  </a:lnTo>
                  <a:lnTo>
                    <a:pt x="59" y="301"/>
                  </a:lnTo>
                  <a:lnTo>
                    <a:pt x="62" y="301"/>
                  </a:lnTo>
                  <a:lnTo>
                    <a:pt x="64" y="298"/>
                  </a:lnTo>
                  <a:lnTo>
                    <a:pt x="59" y="298"/>
                  </a:lnTo>
                  <a:lnTo>
                    <a:pt x="50" y="293"/>
                  </a:lnTo>
                  <a:lnTo>
                    <a:pt x="45" y="293"/>
                  </a:lnTo>
                  <a:lnTo>
                    <a:pt x="43" y="293"/>
                  </a:lnTo>
                  <a:lnTo>
                    <a:pt x="40" y="291"/>
                  </a:lnTo>
                  <a:lnTo>
                    <a:pt x="40" y="286"/>
                  </a:lnTo>
                  <a:lnTo>
                    <a:pt x="38" y="286"/>
                  </a:lnTo>
                  <a:lnTo>
                    <a:pt x="31" y="289"/>
                  </a:lnTo>
                  <a:lnTo>
                    <a:pt x="26" y="291"/>
                  </a:lnTo>
                  <a:lnTo>
                    <a:pt x="26" y="289"/>
                  </a:lnTo>
                  <a:lnTo>
                    <a:pt x="26" y="286"/>
                  </a:lnTo>
                  <a:lnTo>
                    <a:pt x="24" y="286"/>
                  </a:lnTo>
                  <a:lnTo>
                    <a:pt x="24" y="286"/>
                  </a:lnTo>
                  <a:lnTo>
                    <a:pt x="21" y="286"/>
                  </a:lnTo>
                  <a:lnTo>
                    <a:pt x="19" y="286"/>
                  </a:lnTo>
                  <a:lnTo>
                    <a:pt x="21" y="284"/>
                  </a:lnTo>
                  <a:lnTo>
                    <a:pt x="26" y="284"/>
                  </a:lnTo>
                  <a:lnTo>
                    <a:pt x="28" y="282"/>
                  </a:lnTo>
                  <a:lnTo>
                    <a:pt x="31" y="282"/>
                  </a:lnTo>
                  <a:lnTo>
                    <a:pt x="31" y="279"/>
                  </a:lnTo>
                  <a:lnTo>
                    <a:pt x="31" y="277"/>
                  </a:lnTo>
                  <a:lnTo>
                    <a:pt x="28" y="275"/>
                  </a:lnTo>
                  <a:lnTo>
                    <a:pt x="28" y="272"/>
                  </a:lnTo>
                  <a:lnTo>
                    <a:pt x="33" y="272"/>
                  </a:lnTo>
                  <a:lnTo>
                    <a:pt x="36" y="272"/>
                  </a:lnTo>
                  <a:lnTo>
                    <a:pt x="40" y="270"/>
                  </a:lnTo>
                  <a:lnTo>
                    <a:pt x="40" y="267"/>
                  </a:lnTo>
                  <a:lnTo>
                    <a:pt x="38" y="265"/>
                  </a:lnTo>
                  <a:lnTo>
                    <a:pt x="38" y="265"/>
                  </a:lnTo>
                  <a:lnTo>
                    <a:pt x="36" y="265"/>
                  </a:lnTo>
                  <a:lnTo>
                    <a:pt x="40" y="263"/>
                  </a:lnTo>
                  <a:lnTo>
                    <a:pt x="43" y="260"/>
                  </a:lnTo>
                  <a:lnTo>
                    <a:pt x="43" y="260"/>
                  </a:lnTo>
                  <a:lnTo>
                    <a:pt x="40" y="258"/>
                  </a:lnTo>
                  <a:lnTo>
                    <a:pt x="40" y="258"/>
                  </a:lnTo>
                  <a:lnTo>
                    <a:pt x="40" y="258"/>
                  </a:lnTo>
                  <a:lnTo>
                    <a:pt x="43" y="256"/>
                  </a:lnTo>
                  <a:lnTo>
                    <a:pt x="43" y="256"/>
                  </a:lnTo>
                  <a:lnTo>
                    <a:pt x="43" y="253"/>
                  </a:lnTo>
                  <a:lnTo>
                    <a:pt x="45" y="251"/>
                  </a:lnTo>
                  <a:lnTo>
                    <a:pt x="45" y="251"/>
                  </a:lnTo>
                  <a:lnTo>
                    <a:pt x="45" y="251"/>
                  </a:lnTo>
                  <a:lnTo>
                    <a:pt x="43" y="248"/>
                  </a:lnTo>
                  <a:lnTo>
                    <a:pt x="40" y="246"/>
                  </a:lnTo>
                  <a:lnTo>
                    <a:pt x="40" y="246"/>
                  </a:lnTo>
                  <a:lnTo>
                    <a:pt x="40" y="244"/>
                  </a:lnTo>
                  <a:lnTo>
                    <a:pt x="38" y="244"/>
                  </a:lnTo>
                  <a:lnTo>
                    <a:pt x="33" y="244"/>
                  </a:lnTo>
                  <a:lnTo>
                    <a:pt x="28" y="248"/>
                  </a:lnTo>
                  <a:lnTo>
                    <a:pt x="24" y="248"/>
                  </a:lnTo>
                  <a:lnTo>
                    <a:pt x="19" y="248"/>
                  </a:lnTo>
                  <a:lnTo>
                    <a:pt x="14" y="251"/>
                  </a:lnTo>
                  <a:lnTo>
                    <a:pt x="12" y="251"/>
                  </a:lnTo>
                  <a:lnTo>
                    <a:pt x="12" y="248"/>
                  </a:lnTo>
                  <a:lnTo>
                    <a:pt x="14" y="246"/>
                  </a:lnTo>
                  <a:lnTo>
                    <a:pt x="12" y="241"/>
                  </a:lnTo>
                  <a:lnTo>
                    <a:pt x="7" y="237"/>
                  </a:lnTo>
                  <a:lnTo>
                    <a:pt x="17" y="237"/>
                  </a:lnTo>
                  <a:lnTo>
                    <a:pt x="19" y="234"/>
                  </a:lnTo>
                  <a:lnTo>
                    <a:pt x="21" y="229"/>
                  </a:lnTo>
                  <a:lnTo>
                    <a:pt x="19" y="229"/>
                  </a:lnTo>
                  <a:lnTo>
                    <a:pt x="21" y="227"/>
                  </a:lnTo>
                  <a:lnTo>
                    <a:pt x="24" y="225"/>
                  </a:lnTo>
                  <a:lnTo>
                    <a:pt x="28" y="222"/>
                  </a:lnTo>
                  <a:lnTo>
                    <a:pt x="28" y="222"/>
                  </a:lnTo>
                  <a:lnTo>
                    <a:pt x="33" y="220"/>
                  </a:lnTo>
                  <a:lnTo>
                    <a:pt x="33" y="220"/>
                  </a:lnTo>
                  <a:lnTo>
                    <a:pt x="33" y="218"/>
                  </a:lnTo>
                  <a:lnTo>
                    <a:pt x="33" y="215"/>
                  </a:lnTo>
                  <a:lnTo>
                    <a:pt x="31" y="213"/>
                  </a:lnTo>
                  <a:lnTo>
                    <a:pt x="28" y="206"/>
                  </a:lnTo>
                  <a:lnTo>
                    <a:pt x="26" y="206"/>
                  </a:lnTo>
                  <a:lnTo>
                    <a:pt x="24" y="203"/>
                  </a:lnTo>
                  <a:lnTo>
                    <a:pt x="21" y="206"/>
                  </a:lnTo>
                  <a:lnTo>
                    <a:pt x="19" y="206"/>
                  </a:lnTo>
                  <a:lnTo>
                    <a:pt x="19" y="201"/>
                  </a:lnTo>
                  <a:lnTo>
                    <a:pt x="14" y="201"/>
                  </a:lnTo>
                  <a:lnTo>
                    <a:pt x="12" y="199"/>
                  </a:lnTo>
                  <a:lnTo>
                    <a:pt x="7" y="199"/>
                  </a:lnTo>
                  <a:lnTo>
                    <a:pt x="10" y="196"/>
                  </a:lnTo>
                  <a:lnTo>
                    <a:pt x="10" y="196"/>
                  </a:lnTo>
                  <a:lnTo>
                    <a:pt x="7" y="196"/>
                  </a:lnTo>
                  <a:lnTo>
                    <a:pt x="7" y="194"/>
                  </a:lnTo>
                  <a:lnTo>
                    <a:pt x="5" y="194"/>
                  </a:lnTo>
                  <a:lnTo>
                    <a:pt x="2" y="194"/>
                  </a:lnTo>
                  <a:lnTo>
                    <a:pt x="5" y="194"/>
                  </a:lnTo>
                  <a:lnTo>
                    <a:pt x="7" y="194"/>
                  </a:lnTo>
                  <a:lnTo>
                    <a:pt x="10" y="192"/>
                  </a:lnTo>
                  <a:lnTo>
                    <a:pt x="10" y="189"/>
                  </a:lnTo>
                  <a:lnTo>
                    <a:pt x="5" y="189"/>
                  </a:lnTo>
                  <a:lnTo>
                    <a:pt x="5" y="189"/>
                  </a:lnTo>
                  <a:lnTo>
                    <a:pt x="7" y="187"/>
                  </a:lnTo>
                  <a:lnTo>
                    <a:pt x="7" y="187"/>
                  </a:lnTo>
                  <a:lnTo>
                    <a:pt x="7" y="184"/>
                  </a:lnTo>
                  <a:lnTo>
                    <a:pt x="5" y="182"/>
                  </a:lnTo>
                  <a:lnTo>
                    <a:pt x="5" y="180"/>
                  </a:lnTo>
                  <a:lnTo>
                    <a:pt x="5" y="180"/>
                  </a:lnTo>
                  <a:lnTo>
                    <a:pt x="2" y="177"/>
                  </a:lnTo>
                  <a:lnTo>
                    <a:pt x="0" y="177"/>
                  </a:lnTo>
                  <a:lnTo>
                    <a:pt x="2" y="175"/>
                  </a:lnTo>
                  <a:lnTo>
                    <a:pt x="2" y="175"/>
                  </a:lnTo>
                  <a:lnTo>
                    <a:pt x="7" y="175"/>
                  </a:lnTo>
                  <a:lnTo>
                    <a:pt x="10" y="175"/>
                  </a:lnTo>
                  <a:lnTo>
                    <a:pt x="10" y="173"/>
                  </a:lnTo>
                  <a:lnTo>
                    <a:pt x="12" y="173"/>
                  </a:lnTo>
                  <a:lnTo>
                    <a:pt x="19" y="170"/>
                  </a:lnTo>
                  <a:lnTo>
                    <a:pt x="21" y="170"/>
                  </a:lnTo>
                  <a:lnTo>
                    <a:pt x="24" y="168"/>
                  </a:lnTo>
                  <a:lnTo>
                    <a:pt x="24" y="168"/>
                  </a:lnTo>
                  <a:lnTo>
                    <a:pt x="24" y="168"/>
                  </a:lnTo>
                  <a:lnTo>
                    <a:pt x="24" y="168"/>
                  </a:lnTo>
                  <a:lnTo>
                    <a:pt x="24" y="166"/>
                  </a:lnTo>
                  <a:lnTo>
                    <a:pt x="21" y="166"/>
                  </a:lnTo>
                  <a:lnTo>
                    <a:pt x="21" y="163"/>
                  </a:lnTo>
                  <a:lnTo>
                    <a:pt x="17" y="161"/>
                  </a:lnTo>
                  <a:lnTo>
                    <a:pt x="17" y="161"/>
                  </a:lnTo>
                  <a:lnTo>
                    <a:pt x="14" y="158"/>
                  </a:lnTo>
                  <a:lnTo>
                    <a:pt x="14" y="158"/>
                  </a:lnTo>
                  <a:lnTo>
                    <a:pt x="12" y="161"/>
                  </a:lnTo>
                  <a:lnTo>
                    <a:pt x="12" y="161"/>
                  </a:lnTo>
                  <a:lnTo>
                    <a:pt x="10" y="158"/>
                  </a:lnTo>
                  <a:lnTo>
                    <a:pt x="10" y="156"/>
                  </a:lnTo>
                  <a:lnTo>
                    <a:pt x="12" y="156"/>
                  </a:lnTo>
                  <a:lnTo>
                    <a:pt x="17" y="154"/>
                  </a:lnTo>
                  <a:lnTo>
                    <a:pt x="12" y="151"/>
                  </a:lnTo>
                  <a:lnTo>
                    <a:pt x="10" y="151"/>
                  </a:lnTo>
                  <a:lnTo>
                    <a:pt x="2" y="154"/>
                  </a:lnTo>
                  <a:lnTo>
                    <a:pt x="2" y="151"/>
                  </a:lnTo>
                  <a:lnTo>
                    <a:pt x="2" y="149"/>
                  </a:lnTo>
                  <a:lnTo>
                    <a:pt x="2" y="147"/>
                  </a:lnTo>
                  <a:lnTo>
                    <a:pt x="2" y="144"/>
                  </a:lnTo>
                  <a:lnTo>
                    <a:pt x="2" y="142"/>
                  </a:lnTo>
                  <a:lnTo>
                    <a:pt x="2" y="144"/>
                  </a:lnTo>
                  <a:lnTo>
                    <a:pt x="5" y="144"/>
                  </a:lnTo>
                  <a:lnTo>
                    <a:pt x="7" y="142"/>
                  </a:lnTo>
                  <a:lnTo>
                    <a:pt x="7" y="142"/>
                  </a:lnTo>
                  <a:lnTo>
                    <a:pt x="10" y="142"/>
                  </a:lnTo>
                  <a:lnTo>
                    <a:pt x="10" y="142"/>
                  </a:lnTo>
                  <a:lnTo>
                    <a:pt x="10" y="139"/>
                  </a:lnTo>
                  <a:lnTo>
                    <a:pt x="12" y="137"/>
                  </a:lnTo>
                  <a:lnTo>
                    <a:pt x="12" y="137"/>
                  </a:lnTo>
                  <a:lnTo>
                    <a:pt x="12" y="135"/>
                  </a:lnTo>
                  <a:lnTo>
                    <a:pt x="14" y="135"/>
                  </a:lnTo>
                  <a:lnTo>
                    <a:pt x="19" y="135"/>
                  </a:lnTo>
                  <a:lnTo>
                    <a:pt x="19" y="132"/>
                  </a:lnTo>
                  <a:lnTo>
                    <a:pt x="21" y="130"/>
                  </a:lnTo>
                  <a:lnTo>
                    <a:pt x="21" y="128"/>
                  </a:lnTo>
                  <a:lnTo>
                    <a:pt x="21" y="125"/>
                  </a:lnTo>
                  <a:lnTo>
                    <a:pt x="24" y="123"/>
                  </a:lnTo>
                  <a:lnTo>
                    <a:pt x="21" y="123"/>
                  </a:lnTo>
                  <a:lnTo>
                    <a:pt x="19" y="123"/>
                  </a:lnTo>
                  <a:lnTo>
                    <a:pt x="19" y="120"/>
                  </a:lnTo>
                  <a:lnTo>
                    <a:pt x="19" y="120"/>
                  </a:lnTo>
                  <a:lnTo>
                    <a:pt x="21" y="116"/>
                  </a:lnTo>
                  <a:lnTo>
                    <a:pt x="24" y="111"/>
                  </a:lnTo>
                  <a:lnTo>
                    <a:pt x="26" y="111"/>
                  </a:lnTo>
                  <a:lnTo>
                    <a:pt x="28" y="111"/>
                  </a:lnTo>
                  <a:lnTo>
                    <a:pt x="28" y="109"/>
                  </a:lnTo>
                  <a:lnTo>
                    <a:pt x="28" y="104"/>
                  </a:lnTo>
                  <a:lnTo>
                    <a:pt x="28" y="102"/>
                  </a:lnTo>
                  <a:lnTo>
                    <a:pt x="28" y="99"/>
                  </a:lnTo>
                  <a:lnTo>
                    <a:pt x="28" y="99"/>
                  </a:lnTo>
                  <a:lnTo>
                    <a:pt x="31" y="99"/>
                  </a:lnTo>
                  <a:lnTo>
                    <a:pt x="31" y="99"/>
                  </a:lnTo>
                  <a:lnTo>
                    <a:pt x="31" y="102"/>
                  </a:lnTo>
                  <a:lnTo>
                    <a:pt x="33" y="102"/>
                  </a:lnTo>
                  <a:lnTo>
                    <a:pt x="36" y="102"/>
                  </a:lnTo>
                  <a:lnTo>
                    <a:pt x="36" y="104"/>
                  </a:lnTo>
                  <a:lnTo>
                    <a:pt x="38" y="104"/>
                  </a:lnTo>
                  <a:lnTo>
                    <a:pt x="40" y="104"/>
                  </a:lnTo>
                  <a:lnTo>
                    <a:pt x="43" y="102"/>
                  </a:lnTo>
                  <a:lnTo>
                    <a:pt x="45" y="97"/>
                  </a:lnTo>
                  <a:lnTo>
                    <a:pt x="45" y="94"/>
                  </a:lnTo>
                  <a:lnTo>
                    <a:pt x="45" y="92"/>
                  </a:lnTo>
                  <a:lnTo>
                    <a:pt x="50" y="92"/>
                  </a:lnTo>
                  <a:lnTo>
                    <a:pt x="62" y="87"/>
                  </a:lnTo>
                  <a:lnTo>
                    <a:pt x="81" y="83"/>
                  </a:lnTo>
                  <a:lnTo>
                    <a:pt x="85" y="80"/>
                  </a:lnTo>
                  <a:lnTo>
                    <a:pt x="85" y="75"/>
                  </a:lnTo>
                  <a:lnTo>
                    <a:pt x="95" y="66"/>
                  </a:lnTo>
                  <a:lnTo>
                    <a:pt x="97" y="64"/>
                  </a:lnTo>
                  <a:lnTo>
                    <a:pt x="100" y="64"/>
                  </a:lnTo>
                  <a:lnTo>
                    <a:pt x="104" y="64"/>
                  </a:lnTo>
                  <a:lnTo>
                    <a:pt x="107" y="64"/>
                  </a:lnTo>
                  <a:lnTo>
                    <a:pt x="109" y="64"/>
                  </a:lnTo>
                  <a:lnTo>
                    <a:pt x="116" y="66"/>
                  </a:lnTo>
                  <a:lnTo>
                    <a:pt x="121" y="68"/>
                  </a:lnTo>
                  <a:lnTo>
                    <a:pt x="121" y="71"/>
                  </a:lnTo>
                  <a:lnTo>
                    <a:pt x="123" y="71"/>
                  </a:lnTo>
                  <a:lnTo>
                    <a:pt x="123" y="73"/>
                  </a:lnTo>
                  <a:lnTo>
                    <a:pt x="126" y="78"/>
                  </a:lnTo>
                  <a:lnTo>
                    <a:pt x="126" y="78"/>
                  </a:lnTo>
                  <a:lnTo>
                    <a:pt x="133" y="66"/>
                  </a:lnTo>
                  <a:lnTo>
                    <a:pt x="135" y="61"/>
                  </a:lnTo>
                  <a:lnTo>
                    <a:pt x="133" y="57"/>
                  </a:lnTo>
                  <a:lnTo>
                    <a:pt x="135" y="52"/>
                  </a:lnTo>
                  <a:lnTo>
                    <a:pt x="133" y="47"/>
                  </a:lnTo>
                  <a:lnTo>
                    <a:pt x="130" y="42"/>
                  </a:lnTo>
                  <a:lnTo>
                    <a:pt x="128" y="40"/>
                  </a:lnTo>
                  <a:lnTo>
                    <a:pt x="133" y="33"/>
                  </a:lnTo>
                  <a:lnTo>
                    <a:pt x="133" y="30"/>
                  </a:lnTo>
                  <a:lnTo>
                    <a:pt x="130" y="30"/>
                  </a:lnTo>
                  <a:lnTo>
                    <a:pt x="130" y="28"/>
                  </a:lnTo>
                  <a:lnTo>
                    <a:pt x="133" y="26"/>
                  </a:lnTo>
                  <a:lnTo>
                    <a:pt x="133" y="23"/>
                  </a:lnTo>
                  <a:lnTo>
                    <a:pt x="137" y="19"/>
                  </a:lnTo>
                  <a:lnTo>
                    <a:pt x="137" y="19"/>
                  </a:lnTo>
                  <a:lnTo>
                    <a:pt x="137" y="19"/>
                  </a:lnTo>
                  <a:lnTo>
                    <a:pt x="137" y="16"/>
                  </a:lnTo>
                  <a:lnTo>
                    <a:pt x="137" y="14"/>
                  </a:lnTo>
                  <a:lnTo>
                    <a:pt x="135" y="14"/>
                  </a:lnTo>
                  <a:lnTo>
                    <a:pt x="135" y="9"/>
                  </a:lnTo>
                  <a:lnTo>
                    <a:pt x="135" y="4"/>
                  </a:lnTo>
                  <a:lnTo>
                    <a:pt x="135" y="2"/>
                  </a:lnTo>
                  <a:lnTo>
                    <a:pt x="137" y="0"/>
                  </a:lnTo>
                  <a:lnTo>
                    <a:pt x="145" y="0"/>
                  </a:lnTo>
                  <a:lnTo>
                    <a:pt x="147" y="0"/>
                  </a:lnTo>
                  <a:lnTo>
                    <a:pt x="149" y="2"/>
                  </a:lnTo>
                  <a:lnTo>
                    <a:pt x="152" y="4"/>
                  </a:lnTo>
                  <a:lnTo>
                    <a:pt x="154" y="7"/>
                  </a:lnTo>
                  <a:lnTo>
                    <a:pt x="154" y="7"/>
                  </a:lnTo>
                  <a:lnTo>
                    <a:pt x="154" y="9"/>
                  </a:lnTo>
                  <a:lnTo>
                    <a:pt x="154" y="11"/>
                  </a:lnTo>
                  <a:lnTo>
                    <a:pt x="154" y="14"/>
                  </a:lnTo>
                  <a:lnTo>
                    <a:pt x="156" y="16"/>
                  </a:lnTo>
                  <a:lnTo>
                    <a:pt x="154" y="21"/>
                  </a:lnTo>
                  <a:lnTo>
                    <a:pt x="159" y="42"/>
                  </a:lnTo>
                  <a:lnTo>
                    <a:pt x="159" y="49"/>
                  </a:lnTo>
                  <a:lnTo>
                    <a:pt x="152" y="71"/>
                  </a:lnTo>
                  <a:lnTo>
                    <a:pt x="152" y="73"/>
                  </a:lnTo>
                  <a:lnTo>
                    <a:pt x="152" y="75"/>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0"/>
            <p:cNvSpPr>
              <a:spLocks/>
            </p:cNvSpPr>
            <p:nvPr/>
          </p:nvSpPr>
          <p:spPr bwMode="auto">
            <a:xfrm>
              <a:off x="4034" y="1229"/>
              <a:ext cx="420" cy="651"/>
            </a:xfrm>
            <a:custGeom>
              <a:avLst/>
              <a:gdLst>
                <a:gd name="T0" fmla="*/ 242 w 420"/>
                <a:gd name="T1" fmla="*/ 24 h 651"/>
                <a:gd name="T2" fmla="*/ 244 w 420"/>
                <a:gd name="T3" fmla="*/ 73 h 651"/>
                <a:gd name="T4" fmla="*/ 266 w 420"/>
                <a:gd name="T5" fmla="*/ 92 h 651"/>
                <a:gd name="T6" fmla="*/ 313 w 420"/>
                <a:gd name="T7" fmla="*/ 121 h 651"/>
                <a:gd name="T8" fmla="*/ 325 w 420"/>
                <a:gd name="T9" fmla="*/ 142 h 651"/>
                <a:gd name="T10" fmla="*/ 332 w 420"/>
                <a:gd name="T11" fmla="*/ 149 h 651"/>
                <a:gd name="T12" fmla="*/ 301 w 420"/>
                <a:gd name="T13" fmla="*/ 154 h 651"/>
                <a:gd name="T14" fmla="*/ 287 w 420"/>
                <a:gd name="T15" fmla="*/ 166 h 651"/>
                <a:gd name="T16" fmla="*/ 287 w 420"/>
                <a:gd name="T17" fmla="*/ 185 h 651"/>
                <a:gd name="T18" fmla="*/ 280 w 420"/>
                <a:gd name="T19" fmla="*/ 225 h 651"/>
                <a:gd name="T20" fmla="*/ 268 w 420"/>
                <a:gd name="T21" fmla="*/ 275 h 651"/>
                <a:gd name="T22" fmla="*/ 273 w 420"/>
                <a:gd name="T23" fmla="*/ 301 h 651"/>
                <a:gd name="T24" fmla="*/ 259 w 420"/>
                <a:gd name="T25" fmla="*/ 322 h 651"/>
                <a:gd name="T26" fmla="*/ 256 w 420"/>
                <a:gd name="T27" fmla="*/ 351 h 651"/>
                <a:gd name="T28" fmla="*/ 282 w 420"/>
                <a:gd name="T29" fmla="*/ 400 h 651"/>
                <a:gd name="T30" fmla="*/ 346 w 420"/>
                <a:gd name="T31" fmla="*/ 445 h 651"/>
                <a:gd name="T32" fmla="*/ 349 w 420"/>
                <a:gd name="T33" fmla="*/ 464 h 651"/>
                <a:gd name="T34" fmla="*/ 375 w 420"/>
                <a:gd name="T35" fmla="*/ 478 h 651"/>
                <a:gd name="T36" fmla="*/ 389 w 420"/>
                <a:gd name="T37" fmla="*/ 497 h 651"/>
                <a:gd name="T38" fmla="*/ 382 w 420"/>
                <a:gd name="T39" fmla="*/ 523 h 651"/>
                <a:gd name="T40" fmla="*/ 403 w 420"/>
                <a:gd name="T41" fmla="*/ 545 h 651"/>
                <a:gd name="T42" fmla="*/ 420 w 420"/>
                <a:gd name="T43" fmla="*/ 568 h 651"/>
                <a:gd name="T44" fmla="*/ 389 w 420"/>
                <a:gd name="T45" fmla="*/ 606 h 651"/>
                <a:gd name="T46" fmla="*/ 365 w 420"/>
                <a:gd name="T47" fmla="*/ 635 h 651"/>
                <a:gd name="T48" fmla="*/ 332 w 420"/>
                <a:gd name="T49" fmla="*/ 649 h 651"/>
                <a:gd name="T50" fmla="*/ 316 w 420"/>
                <a:gd name="T51" fmla="*/ 644 h 651"/>
                <a:gd name="T52" fmla="*/ 297 w 420"/>
                <a:gd name="T53" fmla="*/ 632 h 651"/>
                <a:gd name="T54" fmla="*/ 275 w 420"/>
                <a:gd name="T55" fmla="*/ 623 h 651"/>
                <a:gd name="T56" fmla="*/ 263 w 420"/>
                <a:gd name="T57" fmla="*/ 611 h 651"/>
                <a:gd name="T58" fmla="*/ 268 w 420"/>
                <a:gd name="T59" fmla="*/ 597 h 651"/>
                <a:gd name="T60" fmla="*/ 244 w 420"/>
                <a:gd name="T61" fmla="*/ 568 h 651"/>
                <a:gd name="T62" fmla="*/ 225 w 420"/>
                <a:gd name="T63" fmla="*/ 547 h 651"/>
                <a:gd name="T64" fmla="*/ 197 w 420"/>
                <a:gd name="T65" fmla="*/ 557 h 651"/>
                <a:gd name="T66" fmla="*/ 138 w 420"/>
                <a:gd name="T67" fmla="*/ 559 h 651"/>
                <a:gd name="T68" fmla="*/ 126 w 420"/>
                <a:gd name="T69" fmla="*/ 566 h 651"/>
                <a:gd name="T70" fmla="*/ 102 w 420"/>
                <a:gd name="T71" fmla="*/ 566 h 651"/>
                <a:gd name="T72" fmla="*/ 81 w 420"/>
                <a:gd name="T73" fmla="*/ 554 h 651"/>
                <a:gd name="T74" fmla="*/ 64 w 420"/>
                <a:gd name="T75" fmla="*/ 519 h 651"/>
                <a:gd name="T76" fmla="*/ 48 w 420"/>
                <a:gd name="T77" fmla="*/ 514 h 651"/>
                <a:gd name="T78" fmla="*/ 38 w 420"/>
                <a:gd name="T79" fmla="*/ 488 h 651"/>
                <a:gd name="T80" fmla="*/ 5 w 420"/>
                <a:gd name="T81" fmla="*/ 452 h 651"/>
                <a:gd name="T82" fmla="*/ 5 w 420"/>
                <a:gd name="T83" fmla="*/ 424 h 651"/>
                <a:gd name="T84" fmla="*/ 19 w 420"/>
                <a:gd name="T85" fmla="*/ 403 h 651"/>
                <a:gd name="T86" fmla="*/ 12 w 420"/>
                <a:gd name="T87" fmla="*/ 374 h 651"/>
                <a:gd name="T88" fmla="*/ 3 w 420"/>
                <a:gd name="T89" fmla="*/ 360 h 651"/>
                <a:gd name="T90" fmla="*/ 5 w 420"/>
                <a:gd name="T91" fmla="*/ 343 h 651"/>
                <a:gd name="T92" fmla="*/ 34 w 420"/>
                <a:gd name="T93" fmla="*/ 308 h 651"/>
                <a:gd name="T94" fmla="*/ 43 w 420"/>
                <a:gd name="T95" fmla="*/ 289 h 651"/>
                <a:gd name="T96" fmla="*/ 41 w 420"/>
                <a:gd name="T97" fmla="*/ 275 h 651"/>
                <a:gd name="T98" fmla="*/ 55 w 420"/>
                <a:gd name="T99" fmla="*/ 260 h 651"/>
                <a:gd name="T100" fmla="*/ 50 w 420"/>
                <a:gd name="T101" fmla="*/ 246 h 651"/>
                <a:gd name="T102" fmla="*/ 67 w 420"/>
                <a:gd name="T103" fmla="*/ 211 h 651"/>
                <a:gd name="T104" fmla="*/ 95 w 420"/>
                <a:gd name="T105" fmla="*/ 206 h 651"/>
                <a:gd name="T106" fmla="*/ 112 w 420"/>
                <a:gd name="T107" fmla="*/ 194 h 651"/>
                <a:gd name="T108" fmla="*/ 114 w 420"/>
                <a:gd name="T109" fmla="*/ 166 h 651"/>
                <a:gd name="T110" fmla="*/ 112 w 420"/>
                <a:gd name="T111" fmla="*/ 137 h 651"/>
                <a:gd name="T112" fmla="*/ 133 w 420"/>
                <a:gd name="T113" fmla="*/ 118 h 651"/>
                <a:gd name="T114" fmla="*/ 145 w 420"/>
                <a:gd name="T115" fmla="*/ 76 h 651"/>
                <a:gd name="T116" fmla="*/ 180 w 420"/>
                <a:gd name="T117" fmla="*/ 57 h 651"/>
                <a:gd name="T118" fmla="*/ 216 w 420"/>
                <a:gd name="T119" fmla="*/ 19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0" h="651">
                  <a:moveTo>
                    <a:pt x="240" y="2"/>
                  </a:moveTo>
                  <a:lnTo>
                    <a:pt x="242" y="5"/>
                  </a:lnTo>
                  <a:lnTo>
                    <a:pt x="247" y="2"/>
                  </a:lnTo>
                  <a:lnTo>
                    <a:pt x="249" y="5"/>
                  </a:lnTo>
                  <a:lnTo>
                    <a:pt x="249" y="9"/>
                  </a:lnTo>
                  <a:lnTo>
                    <a:pt x="247" y="14"/>
                  </a:lnTo>
                  <a:lnTo>
                    <a:pt x="247" y="19"/>
                  </a:lnTo>
                  <a:lnTo>
                    <a:pt x="247" y="19"/>
                  </a:lnTo>
                  <a:lnTo>
                    <a:pt x="247" y="16"/>
                  </a:lnTo>
                  <a:lnTo>
                    <a:pt x="244" y="16"/>
                  </a:lnTo>
                  <a:lnTo>
                    <a:pt x="244" y="16"/>
                  </a:lnTo>
                  <a:lnTo>
                    <a:pt x="242" y="24"/>
                  </a:lnTo>
                  <a:lnTo>
                    <a:pt x="242" y="26"/>
                  </a:lnTo>
                  <a:lnTo>
                    <a:pt x="242" y="28"/>
                  </a:lnTo>
                  <a:lnTo>
                    <a:pt x="242" y="31"/>
                  </a:lnTo>
                  <a:lnTo>
                    <a:pt x="235" y="47"/>
                  </a:lnTo>
                  <a:lnTo>
                    <a:pt x="235" y="52"/>
                  </a:lnTo>
                  <a:lnTo>
                    <a:pt x="237" y="54"/>
                  </a:lnTo>
                  <a:lnTo>
                    <a:pt x="244" y="59"/>
                  </a:lnTo>
                  <a:lnTo>
                    <a:pt x="247" y="64"/>
                  </a:lnTo>
                  <a:lnTo>
                    <a:pt x="247" y="66"/>
                  </a:lnTo>
                  <a:lnTo>
                    <a:pt x="247" y="69"/>
                  </a:lnTo>
                  <a:lnTo>
                    <a:pt x="247" y="71"/>
                  </a:lnTo>
                  <a:lnTo>
                    <a:pt x="244" y="73"/>
                  </a:lnTo>
                  <a:lnTo>
                    <a:pt x="244" y="76"/>
                  </a:lnTo>
                  <a:lnTo>
                    <a:pt x="242" y="78"/>
                  </a:lnTo>
                  <a:lnTo>
                    <a:pt x="242" y="78"/>
                  </a:lnTo>
                  <a:lnTo>
                    <a:pt x="242" y="80"/>
                  </a:lnTo>
                  <a:lnTo>
                    <a:pt x="244" y="83"/>
                  </a:lnTo>
                  <a:lnTo>
                    <a:pt x="244" y="85"/>
                  </a:lnTo>
                  <a:lnTo>
                    <a:pt x="244" y="95"/>
                  </a:lnTo>
                  <a:lnTo>
                    <a:pt x="247" y="97"/>
                  </a:lnTo>
                  <a:lnTo>
                    <a:pt x="252" y="97"/>
                  </a:lnTo>
                  <a:lnTo>
                    <a:pt x="254" y="97"/>
                  </a:lnTo>
                  <a:lnTo>
                    <a:pt x="261" y="95"/>
                  </a:lnTo>
                  <a:lnTo>
                    <a:pt x="266" y="92"/>
                  </a:lnTo>
                  <a:lnTo>
                    <a:pt x="266" y="92"/>
                  </a:lnTo>
                  <a:lnTo>
                    <a:pt x="268" y="95"/>
                  </a:lnTo>
                  <a:lnTo>
                    <a:pt x="275" y="102"/>
                  </a:lnTo>
                  <a:lnTo>
                    <a:pt x="278" y="104"/>
                  </a:lnTo>
                  <a:lnTo>
                    <a:pt x="285" y="104"/>
                  </a:lnTo>
                  <a:lnTo>
                    <a:pt x="287" y="106"/>
                  </a:lnTo>
                  <a:lnTo>
                    <a:pt x="294" y="116"/>
                  </a:lnTo>
                  <a:lnTo>
                    <a:pt x="297" y="118"/>
                  </a:lnTo>
                  <a:lnTo>
                    <a:pt x="299" y="121"/>
                  </a:lnTo>
                  <a:lnTo>
                    <a:pt x="304" y="123"/>
                  </a:lnTo>
                  <a:lnTo>
                    <a:pt x="311" y="121"/>
                  </a:lnTo>
                  <a:lnTo>
                    <a:pt x="313" y="121"/>
                  </a:lnTo>
                  <a:lnTo>
                    <a:pt x="318" y="123"/>
                  </a:lnTo>
                  <a:lnTo>
                    <a:pt x="320" y="128"/>
                  </a:lnTo>
                  <a:lnTo>
                    <a:pt x="323" y="133"/>
                  </a:lnTo>
                  <a:lnTo>
                    <a:pt x="320" y="133"/>
                  </a:lnTo>
                  <a:lnTo>
                    <a:pt x="320" y="133"/>
                  </a:lnTo>
                  <a:lnTo>
                    <a:pt x="320" y="133"/>
                  </a:lnTo>
                  <a:lnTo>
                    <a:pt x="320" y="133"/>
                  </a:lnTo>
                  <a:lnTo>
                    <a:pt x="318" y="137"/>
                  </a:lnTo>
                  <a:lnTo>
                    <a:pt x="320" y="140"/>
                  </a:lnTo>
                  <a:lnTo>
                    <a:pt x="320" y="140"/>
                  </a:lnTo>
                  <a:lnTo>
                    <a:pt x="323" y="142"/>
                  </a:lnTo>
                  <a:lnTo>
                    <a:pt x="325" y="142"/>
                  </a:lnTo>
                  <a:lnTo>
                    <a:pt x="325" y="142"/>
                  </a:lnTo>
                  <a:lnTo>
                    <a:pt x="325" y="140"/>
                  </a:lnTo>
                  <a:lnTo>
                    <a:pt x="325" y="137"/>
                  </a:lnTo>
                  <a:lnTo>
                    <a:pt x="327" y="137"/>
                  </a:lnTo>
                  <a:lnTo>
                    <a:pt x="327" y="137"/>
                  </a:lnTo>
                  <a:lnTo>
                    <a:pt x="327" y="137"/>
                  </a:lnTo>
                  <a:lnTo>
                    <a:pt x="330" y="140"/>
                  </a:lnTo>
                  <a:lnTo>
                    <a:pt x="335" y="140"/>
                  </a:lnTo>
                  <a:lnTo>
                    <a:pt x="337" y="142"/>
                  </a:lnTo>
                  <a:lnTo>
                    <a:pt x="337" y="142"/>
                  </a:lnTo>
                  <a:lnTo>
                    <a:pt x="337" y="147"/>
                  </a:lnTo>
                  <a:lnTo>
                    <a:pt x="332" y="149"/>
                  </a:lnTo>
                  <a:lnTo>
                    <a:pt x="330" y="149"/>
                  </a:lnTo>
                  <a:lnTo>
                    <a:pt x="320" y="156"/>
                  </a:lnTo>
                  <a:lnTo>
                    <a:pt x="318" y="159"/>
                  </a:lnTo>
                  <a:lnTo>
                    <a:pt x="316" y="159"/>
                  </a:lnTo>
                  <a:lnTo>
                    <a:pt x="316" y="159"/>
                  </a:lnTo>
                  <a:lnTo>
                    <a:pt x="316" y="156"/>
                  </a:lnTo>
                  <a:lnTo>
                    <a:pt x="316" y="154"/>
                  </a:lnTo>
                  <a:lnTo>
                    <a:pt x="313" y="154"/>
                  </a:lnTo>
                  <a:lnTo>
                    <a:pt x="311" y="154"/>
                  </a:lnTo>
                  <a:lnTo>
                    <a:pt x="304" y="154"/>
                  </a:lnTo>
                  <a:lnTo>
                    <a:pt x="304" y="154"/>
                  </a:lnTo>
                  <a:lnTo>
                    <a:pt x="301" y="154"/>
                  </a:lnTo>
                  <a:lnTo>
                    <a:pt x="297" y="149"/>
                  </a:lnTo>
                  <a:lnTo>
                    <a:pt x="294" y="149"/>
                  </a:lnTo>
                  <a:lnTo>
                    <a:pt x="292" y="149"/>
                  </a:lnTo>
                  <a:lnTo>
                    <a:pt x="289" y="149"/>
                  </a:lnTo>
                  <a:lnTo>
                    <a:pt x="287" y="151"/>
                  </a:lnTo>
                  <a:lnTo>
                    <a:pt x="287" y="154"/>
                  </a:lnTo>
                  <a:lnTo>
                    <a:pt x="287" y="154"/>
                  </a:lnTo>
                  <a:lnTo>
                    <a:pt x="287" y="156"/>
                  </a:lnTo>
                  <a:lnTo>
                    <a:pt x="287" y="156"/>
                  </a:lnTo>
                  <a:lnTo>
                    <a:pt x="287" y="159"/>
                  </a:lnTo>
                  <a:lnTo>
                    <a:pt x="287" y="161"/>
                  </a:lnTo>
                  <a:lnTo>
                    <a:pt x="287" y="166"/>
                  </a:lnTo>
                  <a:lnTo>
                    <a:pt x="285" y="168"/>
                  </a:lnTo>
                  <a:lnTo>
                    <a:pt x="282" y="168"/>
                  </a:lnTo>
                  <a:lnTo>
                    <a:pt x="282" y="170"/>
                  </a:lnTo>
                  <a:lnTo>
                    <a:pt x="282" y="170"/>
                  </a:lnTo>
                  <a:lnTo>
                    <a:pt x="282" y="170"/>
                  </a:lnTo>
                  <a:lnTo>
                    <a:pt x="285" y="175"/>
                  </a:lnTo>
                  <a:lnTo>
                    <a:pt x="285" y="178"/>
                  </a:lnTo>
                  <a:lnTo>
                    <a:pt x="287" y="178"/>
                  </a:lnTo>
                  <a:lnTo>
                    <a:pt x="287" y="180"/>
                  </a:lnTo>
                  <a:lnTo>
                    <a:pt x="287" y="180"/>
                  </a:lnTo>
                  <a:lnTo>
                    <a:pt x="287" y="182"/>
                  </a:lnTo>
                  <a:lnTo>
                    <a:pt x="287" y="185"/>
                  </a:lnTo>
                  <a:lnTo>
                    <a:pt x="289" y="187"/>
                  </a:lnTo>
                  <a:lnTo>
                    <a:pt x="289" y="189"/>
                  </a:lnTo>
                  <a:lnTo>
                    <a:pt x="289" y="192"/>
                  </a:lnTo>
                  <a:lnTo>
                    <a:pt x="285" y="201"/>
                  </a:lnTo>
                  <a:lnTo>
                    <a:pt x="282" y="206"/>
                  </a:lnTo>
                  <a:lnTo>
                    <a:pt x="278" y="213"/>
                  </a:lnTo>
                  <a:lnTo>
                    <a:pt x="278" y="215"/>
                  </a:lnTo>
                  <a:lnTo>
                    <a:pt x="278" y="218"/>
                  </a:lnTo>
                  <a:lnTo>
                    <a:pt x="278" y="218"/>
                  </a:lnTo>
                  <a:lnTo>
                    <a:pt x="278" y="220"/>
                  </a:lnTo>
                  <a:lnTo>
                    <a:pt x="278" y="223"/>
                  </a:lnTo>
                  <a:lnTo>
                    <a:pt x="280" y="225"/>
                  </a:lnTo>
                  <a:lnTo>
                    <a:pt x="278" y="227"/>
                  </a:lnTo>
                  <a:lnTo>
                    <a:pt x="278" y="227"/>
                  </a:lnTo>
                  <a:lnTo>
                    <a:pt x="273" y="230"/>
                  </a:lnTo>
                  <a:lnTo>
                    <a:pt x="266" y="237"/>
                  </a:lnTo>
                  <a:lnTo>
                    <a:pt x="268" y="244"/>
                  </a:lnTo>
                  <a:lnTo>
                    <a:pt x="266" y="249"/>
                  </a:lnTo>
                  <a:lnTo>
                    <a:pt x="263" y="251"/>
                  </a:lnTo>
                  <a:lnTo>
                    <a:pt x="263" y="253"/>
                  </a:lnTo>
                  <a:lnTo>
                    <a:pt x="263" y="256"/>
                  </a:lnTo>
                  <a:lnTo>
                    <a:pt x="266" y="268"/>
                  </a:lnTo>
                  <a:lnTo>
                    <a:pt x="268" y="272"/>
                  </a:lnTo>
                  <a:lnTo>
                    <a:pt x="268" y="275"/>
                  </a:lnTo>
                  <a:lnTo>
                    <a:pt x="268" y="287"/>
                  </a:lnTo>
                  <a:lnTo>
                    <a:pt x="268" y="289"/>
                  </a:lnTo>
                  <a:lnTo>
                    <a:pt x="271" y="289"/>
                  </a:lnTo>
                  <a:lnTo>
                    <a:pt x="273" y="291"/>
                  </a:lnTo>
                  <a:lnTo>
                    <a:pt x="275" y="291"/>
                  </a:lnTo>
                  <a:lnTo>
                    <a:pt x="275" y="294"/>
                  </a:lnTo>
                  <a:lnTo>
                    <a:pt x="275" y="296"/>
                  </a:lnTo>
                  <a:lnTo>
                    <a:pt x="275" y="298"/>
                  </a:lnTo>
                  <a:lnTo>
                    <a:pt x="275" y="298"/>
                  </a:lnTo>
                  <a:lnTo>
                    <a:pt x="275" y="298"/>
                  </a:lnTo>
                  <a:lnTo>
                    <a:pt x="275" y="298"/>
                  </a:lnTo>
                  <a:lnTo>
                    <a:pt x="273" y="301"/>
                  </a:lnTo>
                  <a:lnTo>
                    <a:pt x="273" y="303"/>
                  </a:lnTo>
                  <a:lnTo>
                    <a:pt x="273" y="305"/>
                  </a:lnTo>
                  <a:lnTo>
                    <a:pt x="273" y="310"/>
                  </a:lnTo>
                  <a:lnTo>
                    <a:pt x="273" y="310"/>
                  </a:lnTo>
                  <a:lnTo>
                    <a:pt x="273" y="313"/>
                  </a:lnTo>
                  <a:lnTo>
                    <a:pt x="273" y="315"/>
                  </a:lnTo>
                  <a:lnTo>
                    <a:pt x="271" y="315"/>
                  </a:lnTo>
                  <a:lnTo>
                    <a:pt x="271" y="317"/>
                  </a:lnTo>
                  <a:lnTo>
                    <a:pt x="268" y="317"/>
                  </a:lnTo>
                  <a:lnTo>
                    <a:pt x="263" y="317"/>
                  </a:lnTo>
                  <a:lnTo>
                    <a:pt x="261" y="320"/>
                  </a:lnTo>
                  <a:lnTo>
                    <a:pt x="259" y="322"/>
                  </a:lnTo>
                  <a:lnTo>
                    <a:pt x="259" y="324"/>
                  </a:lnTo>
                  <a:lnTo>
                    <a:pt x="256" y="329"/>
                  </a:lnTo>
                  <a:lnTo>
                    <a:pt x="256" y="332"/>
                  </a:lnTo>
                  <a:lnTo>
                    <a:pt x="259" y="334"/>
                  </a:lnTo>
                  <a:lnTo>
                    <a:pt x="259" y="336"/>
                  </a:lnTo>
                  <a:lnTo>
                    <a:pt x="259" y="339"/>
                  </a:lnTo>
                  <a:lnTo>
                    <a:pt x="259" y="341"/>
                  </a:lnTo>
                  <a:lnTo>
                    <a:pt x="256" y="343"/>
                  </a:lnTo>
                  <a:lnTo>
                    <a:pt x="254" y="348"/>
                  </a:lnTo>
                  <a:lnTo>
                    <a:pt x="254" y="348"/>
                  </a:lnTo>
                  <a:lnTo>
                    <a:pt x="256" y="351"/>
                  </a:lnTo>
                  <a:lnTo>
                    <a:pt x="256" y="351"/>
                  </a:lnTo>
                  <a:lnTo>
                    <a:pt x="261" y="355"/>
                  </a:lnTo>
                  <a:lnTo>
                    <a:pt x="268" y="360"/>
                  </a:lnTo>
                  <a:lnTo>
                    <a:pt x="268" y="362"/>
                  </a:lnTo>
                  <a:lnTo>
                    <a:pt x="271" y="367"/>
                  </a:lnTo>
                  <a:lnTo>
                    <a:pt x="268" y="377"/>
                  </a:lnTo>
                  <a:lnTo>
                    <a:pt x="271" y="377"/>
                  </a:lnTo>
                  <a:lnTo>
                    <a:pt x="271" y="386"/>
                  </a:lnTo>
                  <a:lnTo>
                    <a:pt x="273" y="386"/>
                  </a:lnTo>
                  <a:lnTo>
                    <a:pt x="273" y="391"/>
                  </a:lnTo>
                  <a:lnTo>
                    <a:pt x="275" y="393"/>
                  </a:lnTo>
                  <a:lnTo>
                    <a:pt x="278" y="396"/>
                  </a:lnTo>
                  <a:lnTo>
                    <a:pt x="282" y="400"/>
                  </a:lnTo>
                  <a:lnTo>
                    <a:pt x="289" y="403"/>
                  </a:lnTo>
                  <a:lnTo>
                    <a:pt x="301" y="414"/>
                  </a:lnTo>
                  <a:lnTo>
                    <a:pt x="316" y="422"/>
                  </a:lnTo>
                  <a:lnTo>
                    <a:pt x="318" y="422"/>
                  </a:lnTo>
                  <a:lnTo>
                    <a:pt x="325" y="422"/>
                  </a:lnTo>
                  <a:lnTo>
                    <a:pt x="327" y="424"/>
                  </a:lnTo>
                  <a:lnTo>
                    <a:pt x="327" y="424"/>
                  </a:lnTo>
                  <a:lnTo>
                    <a:pt x="327" y="424"/>
                  </a:lnTo>
                  <a:lnTo>
                    <a:pt x="327" y="426"/>
                  </a:lnTo>
                  <a:lnTo>
                    <a:pt x="330" y="426"/>
                  </a:lnTo>
                  <a:lnTo>
                    <a:pt x="330" y="429"/>
                  </a:lnTo>
                  <a:lnTo>
                    <a:pt x="346" y="445"/>
                  </a:lnTo>
                  <a:lnTo>
                    <a:pt x="344" y="448"/>
                  </a:lnTo>
                  <a:lnTo>
                    <a:pt x="342" y="452"/>
                  </a:lnTo>
                  <a:lnTo>
                    <a:pt x="342" y="455"/>
                  </a:lnTo>
                  <a:lnTo>
                    <a:pt x="342" y="457"/>
                  </a:lnTo>
                  <a:lnTo>
                    <a:pt x="342" y="457"/>
                  </a:lnTo>
                  <a:lnTo>
                    <a:pt x="342" y="462"/>
                  </a:lnTo>
                  <a:lnTo>
                    <a:pt x="342" y="464"/>
                  </a:lnTo>
                  <a:lnTo>
                    <a:pt x="344" y="467"/>
                  </a:lnTo>
                  <a:lnTo>
                    <a:pt x="344" y="467"/>
                  </a:lnTo>
                  <a:lnTo>
                    <a:pt x="346" y="467"/>
                  </a:lnTo>
                  <a:lnTo>
                    <a:pt x="346" y="464"/>
                  </a:lnTo>
                  <a:lnTo>
                    <a:pt x="349" y="464"/>
                  </a:lnTo>
                  <a:lnTo>
                    <a:pt x="349" y="462"/>
                  </a:lnTo>
                  <a:lnTo>
                    <a:pt x="351" y="462"/>
                  </a:lnTo>
                  <a:lnTo>
                    <a:pt x="351" y="462"/>
                  </a:lnTo>
                  <a:lnTo>
                    <a:pt x="356" y="462"/>
                  </a:lnTo>
                  <a:lnTo>
                    <a:pt x="358" y="464"/>
                  </a:lnTo>
                  <a:lnTo>
                    <a:pt x="361" y="467"/>
                  </a:lnTo>
                  <a:lnTo>
                    <a:pt x="363" y="474"/>
                  </a:lnTo>
                  <a:lnTo>
                    <a:pt x="365" y="476"/>
                  </a:lnTo>
                  <a:lnTo>
                    <a:pt x="368" y="478"/>
                  </a:lnTo>
                  <a:lnTo>
                    <a:pt x="370" y="478"/>
                  </a:lnTo>
                  <a:lnTo>
                    <a:pt x="372" y="478"/>
                  </a:lnTo>
                  <a:lnTo>
                    <a:pt x="375" y="478"/>
                  </a:lnTo>
                  <a:lnTo>
                    <a:pt x="377" y="478"/>
                  </a:lnTo>
                  <a:lnTo>
                    <a:pt x="380" y="481"/>
                  </a:lnTo>
                  <a:lnTo>
                    <a:pt x="380" y="481"/>
                  </a:lnTo>
                  <a:lnTo>
                    <a:pt x="380" y="483"/>
                  </a:lnTo>
                  <a:lnTo>
                    <a:pt x="380" y="483"/>
                  </a:lnTo>
                  <a:lnTo>
                    <a:pt x="380" y="486"/>
                  </a:lnTo>
                  <a:lnTo>
                    <a:pt x="380" y="488"/>
                  </a:lnTo>
                  <a:lnTo>
                    <a:pt x="380" y="488"/>
                  </a:lnTo>
                  <a:lnTo>
                    <a:pt x="380" y="488"/>
                  </a:lnTo>
                  <a:lnTo>
                    <a:pt x="382" y="490"/>
                  </a:lnTo>
                  <a:lnTo>
                    <a:pt x="387" y="493"/>
                  </a:lnTo>
                  <a:lnTo>
                    <a:pt x="389" y="497"/>
                  </a:lnTo>
                  <a:lnTo>
                    <a:pt x="391" y="500"/>
                  </a:lnTo>
                  <a:lnTo>
                    <a:pt x="391" y="500"/>
                  </a:lnTo>
                  <a:lnTo>
                    <a:pt x="389" y="502"/>
                  </a:lnTo>
                  <a:lnTo>
                    <a:pt x="387" y="505"/>
                  </a:lnTo>
                  <a:lnTo>
                    <a:pt x="387" y="507"/>
                  </a:lnTo>
                  <a:lnTo>
                    <a:pt x="387" y="507"/>
                  </a:lnTo>
                  <a:lnTo>
                    <a:pt x="387" y="509"/>
                  </a:lnTo>
                  <a:lnTo>
                    <a:pt x="387" y="512"/>
                  </a:lnTo>
                  <a:lnTo>
                    <a:pt x="387" y="512"/>
                  </a:lnTo>
                  <a:lnTo>
                    <a:pt x="382" y="519"/>
                  </a:lnTo>
                  <a:lnTo>
                    <a:pt x="382" y="521"/>
                  </a:lnTo>
                  <a:lnTo>
                    <a:pt x="382" y="523"/>
                  </a:lnTo>
                  <a:lnTo>
                    <a:pt x="382" y="523"/>
                  </a:lnTo>
                  <a:lnTo>
                    <a:pt x="380" y="526"/>
                  </a:lnTo>
                  <a:lnTo>
                    <a:pt x="382" y="526"/>
                  </a:lnTo>
                  <a:lnTo>
                    <a:pt x="384" y="528"/>
                  </a:lnTo>
                  <a:lnTo>
                    <a:pt x="391" y="535"/>
                  </a:lnTo>
                  <a:lnTo>
                    <a:pt x="394" y="538"/>
                  </a:lnTo>
                  <a:lnTo>
                    <a:pt x="396" y="540"/>
                  </a:lnTo>
                  <a:lnTo>
                    <a:pt x="396" y="540"/>
                  </a:lnTo>
                  <a:lnTo>
                    <a:pt x="398" y="540"/>
                  </a:lnTo>
                  <a:lnTo>
                    <a:pt x="401" y="542"/>
                  </a:lnTo>
                  <a:lnTo>
                    <a:pt x="403" y="545"/>
                  </a:lnTo>
                  <a:lnTo>
                    <a:pt x="403" y="545"/>
                  </a:lnTo>
                  <a:lnTo>
                    <a:pt x="403" y="547"/>
                  </a:lnTo>
                  <a:lnTo>
                    <a:pt x="403" y="550"/>
                  </a:lnTo>
                  <a:lnTo>
                    <a:pt x="403" y="554"/>
                  </a:lnTo>
                  <a:lnTo>
                    <a:pt x="403" y="557"/>
                  </a:lnTo>
                  <a:lnTo>
                    <a:pt x="403" y="559"/>
                  </a:lnTo>
                  <a:lnTo>
                    <a:pt x="406" y="559"/>
                  </a:lnTo>
                  <a:lnTo>
                    <a:pt x="406" y="559"/>
                  </a:lnTo>
                  <a:lnTo>
                    <a:pt x="408" y="559"/>
                  </a:lnTo>
                  <a:lnTo>
                    <a:pt x="408" y="559"/>
                  </a:lnTo>
                  <a:lnTo>
                    <a:pt x="413" y="557"/>
                  </a:lnTo>
                  <a:lnTo>
                    <a:pt x="420" y="566"/>
                  </a:lnTo>
                  <a:lnTo>
                    <a:pt x="420" y="568"/>
                  </a:lnTo>
                  <a:lnTo>
                    <a:pt x="420" y="571"/>
                  </a:lnTo>
                  <a:lnTo>
                    <a:pt x="420" y="573"/>
                  </a:lnTo>
                  <a:lnTo>
                    <a:pt x="417" y="573"/>
                  </a:lnTo>
                  <a:lnTo>
                    <a:pt x="417" y="573"/>
                  </a:lnTo>
                  <a:lnTo>
                    <a:pt x="415" y="573"/>
                  </a:lnTo>
                  <a:lnTo>
                    <a:pt x="413" y="576"/>
                  </a:lnTo>
                  <a:lnTo>
                    <a:pt x="410" y="583"/>
                  </a:lnTo>
                  <a:lnTo>
                    <a:pt x="408" y="583"/>
                  </a:lnTo>
                  <a:lnTo>
                    <a:pt x="391" y="597"/>
                  </a:lnTo>
                  <a:lnTo>
                    <a:pt x="389" y="599"/>
                  </a:lnTo>
                  <a:lnTo>
                    <a:pt x="387" y="602"/>
                  </a:lnTo>
                  <a:lnTo>
                    <a:pt x="389" y="606"/>
                  </a:lnTo>
                  <a:lnTo>
                    <a:pt x="389" y="609"/>
                  </a:lnTo>
                  <a:lnTo>
                    <a:pt x="389" y="614"/>
                  </a:lnTo>
                  <a:lnTo>
                    <a:pt x="387" y="616"/>
                  </a:lnTo>
                  <a:lnTo>
                    <a:pt x="387" y="618"/>
                  </a:lnTo>
                  <a:lnTo>
                    <a:pt x="389" y="621"/>
                  </a:lnTo>
                  <a:lnTo>
                    <a:pt x="389" y="623"/>
                  </a:lnTo>
                  <a:lnTo>
                    <a:pt x="387" y="625"/>
                  </a:lnTo>
                  <a:lnTo>
                    <a:pt x="387" y="628"/>
                  </a:lnTo>
                  <a:lnTo>
                    <a:pt x="384" y="628"/>
                  </a:lnTo>
                  <a:lnTo>
                    <a:pt x="368" y="635"/>
                  </a:lnTo>
                  <a:lnTo>
                    <a:pt x="368" y="635"/>
                  </a:lnTo>
                  <a:lnTo>
                    <a:pt x="365" y="635"/>
                  </a:lnTo>
                  <a:lnTo>
                    <a:pt x="363" y="635"/>
                  </a:lnTo>
                  <a:lnTo>
                    <a:pt x="353" y="628"/>
                  </a:lnTo>
                  <a:lnTo>
                    <a:pt x="351" y="628"/>
                  </a:lnTo>
                  <a:lnTo>
                    <a:pt x="349" y="630"/>
                  </a:lnTo>
                  <a:lnTo>
                    <a:pt x="344" y="630"/>
                  </a:lnTo>
                  <a:lnTo>
                    <a:pt x="344" y="630"/>
                  </a:lnTo>
                  <a:lnTo>
                    <a:pt x="342" y="630"/>
                  </a:lnTo>
                  <a:lnTo>
                    <a:pt x="339" y="632"/>
                  </a:lnTo>
                  <a:lnTo>
                    <a:pt x="339" y="635"/>
                  </a:lnTo>
                  <a:lnTo>
                    <a:pt x="332" y="647"/>
                  </a:lnTo>
                  <a:lnTo>
                    <a:pt x="332" y="649"/>
                  </a:lnTo>
                  <a:lnTo>
                    <a:pt x="332" y="649"/>
                  </a:lnTo>
                  <a:lnTo>
                    <a:pt x="330" y="651"/>
                  </a:lnTo>
                  <a:lnTo>
                    <a:pt x="330" y="649"/>
                  </a:lnTo>
                  <a:lnTo>
                    <a:pt x="327" y="649"/>
                  </a:lnTo>
                  <a:lnTo>
                    <a:pt x="327" y="647"/>
                  </a:lnTo>
                  <a:lnTo>
                    <a:pt x="325" y="647"/>
                  </a:lnTo>
                  <a:lnTo>
                    <a:pt x="325" y="647"/>
                  </a:lnTo>
                  <a:lnTo>
                    <a:pt x="320" y="651"/>
                  </a:lnTo>
                  <a:lnTo>
                    <a:pt x="318" y="651"/>
                  </a:lnTo>
                  <a:lnTo>
                    <a:pt x="316" y="651"/>
                  </a:lnTo>
                  <a:lnTo>
                    <a:pt x="316" y="649"/>
                  </a:lnTo>
                  <a:lnTo>
                    <a:pt x="316" y="644"/>
                  </a:lnTo>
                  <a:lnTo>
                    <a:pt x="316" y="644"/>
                  </a:lnTo>
                  <a:lnTo>
                    <a:pt x="313" y="644"/>
                  </a:lnTo>
                  <a:lnTo>
                    <a:pt x="311" y="642"/>
                  </a:lnTo>
                  <a:lnTo>
                    <a:pt x="308" y="640"/>
                  </a:lnTo>
                  <a:lnTo>
                    <a:pt x="304" y="637"/>
                  </a:lnTo>
                  <a:lnTo>
                    <a:pt x="304" y="635"/>
                  </a:lnTo>
                  <a:lnTo>
                    <a:pt x="301" y="635"/>
                  </a:lnTo>
                  <a:lnTo>
                    <a:pt x="301" y="632"/>
                  </a:lnTo>
                  <a:lnTo>
                    <a:pt x="301" y="630"/>
                  </a:lnTo>
                  <a:lnTo>
                    <a:pt x="301" y="630"/>
                  </a:lnTo>
                  <a:lnTo>
                    <a:pt x="299" y="630"/>
                  </a:lnTo>
                  <a:lnTo>
                    <a:pt x="297" y="630"/>
                  </a:lnTo>
                  <a:lnTo>
                    <a:pt x="297" y="632"/>
                  </a:lnTo>
                  <a:lnTo>
                    <a:pt x="297" y="635"/>
                  </a:lnTo>
                  <a:lnTo>
                    <a:pt x="294" y="635"/>
                  </a:lnTo>
                  <a:lnTo>
                    <a:pt x="294" y="637"/>
                  </a:lnTo>
                  <a:lnTo>
                    <a:pt x="292" y="637"/>
                  </a:lnTo>
                  <a:lnTo>
                    <a:pt x="289" y="637"/>
                  </a:lnTo>
                  <a:lnTo>
                    <a:pt x="289" y="637"/>
                  </a:lnTo>
                  <a:lnTo>
                    <a:pt x="287" y="637"/>
                  </a:lnTo>
                  <a:lnTo>
                    <a:pt x="285" y="635"/>
                  </a:lnTo>
                  <a:lnTo>
                    <a:pt x="282" y="632"/>
                  </a:lnTo>
                  <a:lnTo>
                    <a:pt x="280" y="630"/>
                  </a:lnTo>
                  <a:lnTo>
                    <a:pt x="278" y="625"/>
                  </a:lnTo>
                  <a:lnTo>
                    <a:pt x="275" y="623"/>
                  </a:lnTo>
                  <a:lnTo>
                    <a:pt x="275" y="623"/>
                  </a:lnTo>
                  <a:lnTo>
                    <a:pt x="273" y="623"/>
                  </a:lnTo>
                  <a:lnTo>
                    <a:pt x="271" y="625"/>
                  </a:lnTo>
                  <a:lnTo>
                    <a:pt x="271" y="628"/>
                  </a:lnTo>
                  <a:lnTo>
                    <a:pt x="268" y="628"/>
                  </a:lnTo>
                  <a:lnTo>
                    <a:pt x="268" y="628"/>
                  </a:lnTo>
                  <a:lnTo>
                    <a:pt x="266" y="625"/>
                  </a:lnTo>
                  <a:lnTo>
                    <a:pt x="263" y="623"/>
                  </a:lnTo>
                  <a:lnTo>
                    <a:pt x="263" y="621"/>
                  </a:lnTo>
                  <a:lnTo>
                    <a:pt x="263" y="614"/>
                  </a:lnTo>
                  <a:lnTo>
                    <a:pt x="263" y="611"/>
                  </a:lnTo>
                  <a:lnTo>
                    <a:pt x="263" y="611"/>
                  </a:lnTo>
                  <a:lnTo>
                    <a:pt x="261" y="609"/>
                  </a:lnTo>
                  <a:lnTo>
                    <a:pt x="261" y="609"/>
                  </a:lnTo>
                  <a:lnTo>
                    <a:pt x="259" y="606"/>
                  </a:lnTo>
                  <a:lnTo>
                    <a:pt x="259" y="604"/>
                  </a:lnTo>
                  <a:lnTo>
                    <a:pt x="261" y="602"/>
                  </a:lnTo>
                  <a:lnTo>
                    <a:pt x="261" y="602"/>
                  </a:lnTo>
                  <a:lnTo>
                    <a:pt x="266" y="602"/>
                  </a:lnTo>
                  <a:lnTo>
                    <a:pt x="266" y="602"/>
                  </a:lnTo>
                  <a:lnTo>
                    <a:pt x="268" y="599"/>
                  </a:lnTo>
                  <a:lnTo>
                    <a:pt x="268" y="599"/>
                  </a:lnTo>
                  <a:lnTo>
                    <a:pt x="268" y="597"/>
                  </a:lnTo>
                  <a:lnTo>
                    <a:pt x="268" y="597"/>
                  </a:lnTo>
                  <a:lnTo>
                    <a:pt x="266" y="590"/>
                  </a:lnTo>
                  <a:lnTo>
                    <a:pt x="261" y="583"/>
                  </a:lnTo>
                  <a:lnTo>
                    <a:pt x="254" y="571"/>
                  </a:lnTo>
                  <a:lnTo>
                    <a:pt x="252" y="571"/>
                  </a:lnTo>
                  <a:lnTo>
                    <a:pt x="249" y="571"/>
                  </a:lnTo>
                  <a:lnTo>
                    <a:pt x="249" y="576"/>
                  </a:lnTo>
                  <a:lnTo>
                    <a:pt x="247" y="576"/>
                  </a:lnTo>
                  <a:lnTo>
                    <a:pt x="247" y="576"/>
                  </a:lnTo>
                  <a:lnTo>
                    <a:pt x="244" y="573"/>
                  </a:lnTo>
                  <a:lnTo>
                    <a:pt x="244" y="571"/>
                  </a:lnTo>
                  <a:lnTo>
                    <a:pt x="244" y="571"/>
                  </a:lnTo>
                  <a:lnTo>
                    <a:pt x="244" y="568"/>
                  </a:lnTo>
                  <a:lnTo>
                    <a:pt x="247" y="566"/>
                  </a:lnTo>
                  <a:lnTo>
                    <a:pt x="247" y="564"/>
                  </a:lnTo>
                  <a:lnTo>
                    <a:pt x="247" y="564"/>
                  </a:lnTo>
                  <a:lnTo>
                    <a:pt x="247" y="561"/>
                  </a:lnTo>
                  <a:lnTo>
                    <a:pt x="244" y="561"/>
                  </a:lnTo>
                  <a:lnTo>
                    <a:pt x="240" y="559"/>
                  </a:lnTo>
                  <a:lnTo>
                    <a:pt x="237" y="559"/>
                  </a:lnTo>
                  <a:lnTo>
                    <a:pt x="237" y="557"/>
                  </a:lnTo>
                  <a:lnTo>
                    <a:pt x="237" y="554"/>
                  </a:lnTo>
                  <a:lnTo>
                    <a:pt x="237" y="552"/>
                  </a:lnTo>
                  <a:lnTo>
                    <a:pt x="235" y="550"/>
                  </a:lnTo>
                  <a:lnTo>
                    <a:pt x="225" y="547"/>
                  </a:lnTo>
                  <a:lnTo>
                    <a:pt x="221" y="545"/>
                  </a:lnTo>
                  <a:lnTo>
                    <a:pt x="216" y="547"/>
                  </a:lnTo>
                  <a:lnTo>
                    <a:pt x="214" y="547"/>
                  </a:lnTo>
                  <a:lnTo>
                    <a:pt x="211" y="547"/>
                  </a:lnTo>
                  <a:lnTo>
                    <a:pt x="204" y="545"/>
                  </a:lnTo>
                  <a:lnTo>
                    <a:pt x="204" y="545"/>
                  </a:lnTo>
                  <a:lnTo>
                    <a:pt x="202" y="547"/>
                  </a:lnTo>
                  <a:lnTo>
                    <a:pt x="197" y="550"/>
                  </a:lnTo>
                  <a:lnTo>
                    <a:pt x="197" y="552"/>
                  </a:lnTo>
                  <a:lnTo>
                    <a:pt x="197" y="554"/>
                  </a:lnTo>
                  <a:lnTo>
                    <a:pt x="197" y="557"/>
                  </a:lnTo>
                  <a:lnTo>
                    <a:pt x="197" y="557"/>
                  </a:lnTo>
                  <a:lnTo>
                    <a:pt x="195" y="559"/>
                  </a:lnTo>
                  <a:lnTo>
                    <a:pt x="157" y="564"/>
                  </a:lnTo>
                  <a:lnTo>
                    <a:pt x="152" y="568"/>
                  </a:lnTo>
                  <a:lnTo>
                    <a:pt x="150" y="568"/>
                  </a:lnTo>
                  <a:lnTo>
                    <a:pt x="147" y="568"/>
                  </a:lnTo>
                  <a:lnTo>
                    <a:pt x="145" y="566"/>
                  </a:lnTo>
                  <a:lnTo>
                    <a:pt x="143" y="561"/>
                  </a:lnTo>
                  <a:lnTo>
                    <a:pt x="140" y="557"/>
                  </a:lnTo>
                  <a:lnTo>
                    <a:pt x="140" y="557"/>
                  </a:lnTo>
                  <a:lnTo>
                    <a:pt x="138" y="557"/>
                  </a:lnTo>
                  <a:lnTo>
                    <a:pt x="138" y="559"/>
                  </a:lnTo>
                  <a:lnTo>
                    <a:pt x="138" y="559"/>
                  </a:lnTo>
                  <a:lnTo>
                    <a:pt x="138" y="561"/>
                  </a:lnTo>
                  <a:lnTo>
                    <a:pt x="138" y="564"/>
                  </a:lnTo>
                  <a:lnTo>
                    <a:pt x="138" y="564"/>
                  </a:lnTo>
                  <a:lnTo>
                    <a:pt x="138" y="564"/>
                  </a:lnTo>
                  <a:lnTo>
                    <a:pt x="135" y="564"/>
                  </a:lnTo>
                  <a:lnTo>
                    <a:pt x="133" y="561"/>
                  </a:lnTo>
                  <a:lnTo>
                    <a:pt x="133" y="561"/>
                  </a:lnTo>
                  <a:lnTo>
                    <a:pt x="131" y="561"/>
                  </a:lnTo>
                  <a:lnTo>
                    <a:pt x="128" y="561"/>
                  </a:lnTo>
                  <a:lnTo>
                    <a:pt x="128" y="564"/>
                  </a:lnTo>
                  <a:lnTo>
                    <a:pt x="126" y="564"/>
                  </a:lnTo>
                  <a:lnTo>
                    <a:pt x="126" y="566"/>
                  </a:lnTo>
                  <a:lnTo>
                    <a:pt x="124" y="566"/>
                  </a:lnTo>
                  <a:lnTo>
                    <a:pt x="124" y="566"/>
                  </a:lnTo>
                  <a:lnTo>
                    <a:pt x="119" y="566"/>
                  </a:lnTo>
                  <a:lnTo>
                    <a:pt x="116" y="566"/>
                  </a:lnTo>
                  <a:lnTo>
                    <a:pt x="114" y="564"/>
                  </a:lnTo>
                  <a:lnTo>
                    <a:pt x="114" y="566"/>
                  </a:lnTo>
                  <a:lnTo>
                    <a:pt x="112" y="568"/>
                  </a:lnTo>
                  <a:lnTo>
                    <a:pt x="109" y="568"/>
                  </a:lnTo>
                  <a:lnTo>
                    <a:pt x="107" y="568"/>
                  </a:lnTo>
                  <a:lnTo>
                    <a:pt x="107" y="568"/>
                  </a:lnTo>
                  <a:lnTo>
                    <a:pt x="105" y="566"/>
                  </a:lnTo>
                  <a:lnTo>
                    <a:pt x="102" y="566"/>
                  </a:lnTo>
                  <a:lnTo>
                    <a:pt x="102" y="566"/>
                  </a:lnTo>
                  <a:lnTo>
                    <a:pt x="95" y="568"/>
                  </a:lnTo>
                  <a:lnTo>
                    <a:pt x="90" y="566"/>
                  </a:lnTo>
                  <a:lnTo>
                    <a:pt x="88" y="566"/>
                  </a:lnTo>
                  <a:lnTo>
                    <a:pt x="88" y="564"/>
                  </a:lnTo>
                  <a:lnTo>
                    <a:pt x="88" y="561"/>
                  </a:lnTo>
                  <a:lnTo>
                    <a:pt x="88" y="561"/>
                  </a:lnTo>
                  <a:lnTo>
                    <a:pt x="88" y="557"/>
                  </a:lnTo>
                  <a:lnTo>
                    <a:pt x="88" y="554"/>
                  </a:lnTo>
                  <a:lnTo>
                    <a:pt x="86" y="552"/>
                  </a:lnTo>
                  <a:lnTo>
                    <a:pt x="83" y="552"/>
                  </a:lnTo>
                  <a:lnTo>
                    <a:pt x="81" y="554"/>
                  </a:lnTo>
                  <a:lnTo>
                    <a:pt x="79" y="554"/>
                  </a:lnTo>
                  <a:lnTo>
                    <a:pt x="76" y="552"/>
                  </a:lnTo>
                  <a:lnTo>
                    <a:pt x="74" y="552"/>
                  </a:lnTo>
                  <a:lnTo>
                    <a:pt x="74" y="550"/>
                  </a:lnTo>
                  <a:lnTo>
                    <a:pt x="74" y="550"/>
                  </a:lnTo>
                  <a:lnTo>
                    <a:pt x="76" y="550"/>
                  </a:lnTo>
                  <a:lnTo>
                    <a:pt x="79" y="547"/>
                  </a:lnTo>
                  <a:lnTo>
                    <a:pt x="79" y="547"/>
                  </a:lnTo>
                  <a:lnTo>
                    <a:pt x="79" y="545"/>
                  </a:lnTo>
                  <a:lnTo>
                    <a:pt x="79" y="545"/>
                  </a:lnTo>
                  <a:lnTo>
                    <a:pt x="67" y="523"/>
                  </a:lnTo>
                  <a:lnTo>
                    <a:pt x="64" y="519"/>
                  </a:lnTo>
                  <a:lnTo>
                    <a:pt x="62" y="516"/>
                  </a:lnTo>
                  <a:lnTo>
                    <a:pt x="62" y="516"/>
                  </a:lnTo>
                  <a:lnTo>
                    <a:pt x="60" y="514"/>
                  </a:lnTo>
                  <a:lnTo>
                    <a:pt x="60" y="512"/>
                  </a:lnTo>
                  <a:lnTo>
                    <a:pt x="60" y="509"/>
                  </a:lnTo>
                  <a:lnTo>
                    <a:pt x="55" y="509"/>
                  </a:lnTo>
                  <a:lnTo>
                    <a:pt x="55" y="509"/>
                  </a:lnTo>
                  <a:lnTo>
                    <a:pt x="52" y="512"/>
                  </a:lnTo>
                  <a:lnTo>
                    <a:pt x="52" y="512"/>
                  </a:lnTo>
                  <a:lnTo>
                    <a:pt x="52" y="514"/>
                  </a:lnTo>
                  <a:lnTo>
                    <a:pt x="50" y="514"/>
                  </a:lnTo>
                  <a:lnTo>
                    <a:pt x="48" y="514"/>
                  </a:lnTo>
                  <a:lnTo>
                    <a:pt x="45" y="512"/>
                  </a:lnTo>
                  <a:lnTo>
                    <a:pt x="38" y="507"/>
                  </a:lnTo>
                  <a:lnTo>
                    <a:pt x="34" y="505"/>
                  </a:lnTo>
                  <a:lnTo>
                    <a:pt x="34" y="502"/>
                  </a:lnTo>
                  <a:lnTo>
                    <a:pt x="34" y="502"/>
                  </a:lnTo>
                  <a:lnTo>
                    <a:pt x="36" y="497"/>
                  </a:lnTo>
                  <a:lnTo>
                    <a:pt x="38" y="497"/>
                  </a:lnTo>
                  <a:lnTo>
                    <a:pt x="38" y="495"/>
                  </a:lnTo>
                  <a:lnTo>
                    <a:pt x="38" y="493"/>
                  </a:lnTo>
                  <a:lnTo>
                    <a:pt x="38" y="490"/>
                  </a:lnTo>
                  <a:lnTo>
                    <a:pt x="38" y="488"/>
                  </a:lnTo>
                  <a:lnTo>
                    <a:pt x="38" y="488"/>
                  </a:lnTo>
                  <a:lnTo>
                    <a:pt x="38" y="486"/>
                  </a:lnTo>
                  <a:lnTo>
                    <a:pt x="36" y="483"/>
                  </a:lnTo>
                  <a:lnTo>
                    <a:pt x="34" y="478"/>
                  </a:lnTo>
                  <a:lnTo>
                    <a:pt x="24" y="464"/>
                  </a:lnTo>
                  <a:lnTo>
                    <a:pt x="22" y="462"/>
                  </a:lnTo>
                  <a:lnTo>
                    <a:pt x="19" y="460"/>
                  </a:lnTo>
                  <a:lnTo>
                    <a:pt x="12" y="457"/>
                  </a:lnTo>
                  <a:lnTo>
                    <a:pt x="10" y="457"/>
                  </a:lnTo>
                  <a:lnTo>
                    <a:pt x="7" y="457"/>
                  </a:lnTo>
                  <a:lnTo>
                    <a:pt x="5" y="457"/>
                  </a:lnTo>
                  <a:lnTo>
                    <a:pt x="5" y="455"/>
                  </a:lnTo>
                  <a:lnTo>
                    <a:pt x="5" y="452"/>
                  </a:lnTo>
                  <a:lnTo>
                    <a:pt x="5" y="450"/>
                  </a:lnTo>
                  <a:lnTo>
                    <a:pt x="3" y="445"/>
                  </a:lnTo>
                  <a:lnTo>
                    <a:pt x="0" y="443"/>
                  </a:lnTo>
                  <a:lnTo>
                    <a:pt x="3" y="441"/>
                  </a:lnTo>
                  <a:lnTo>
                    <a:pt x="3" y="438"/>
                  </a:lnTo>
                  <a:lnTo>
                    <a:pt x="3" y="436"/>
                  </a:lnTo>
                  <a:lnTo>
                    <a:pt x="3" y="436"/>
                  </a:lnTo>
                  <a:lnTo>
                    <a:pt x="0" y="433"/>
                  </a:lnTo>
                  <a:lnTo>
                    <a:pt x="0" y="431"/>
                  </a:lnTo>
                  <a:lnTo>
                    <a:pt x="3" y="429"/>
                  </a:lnTo>
                  <a:lnTo>
                    <a:pt x="5" y="426"/>
                  </a:lnTo>
                  <a:lnTo>
                    <a:pt x="5" y="424"/>
                  </a:lnTo>
                  <a:lnTo>
                    <a:pt x="5" y="424"/>
                  </a:lnTo>
                  <a:lnTo>
                    <a:pt x="5" y="422"/>
                  </a:lnTo>
                  <a:lnTo>
                    <a:pt x="3" y="419"/>
                  </a:lnTo>
                  <a:lnTo>
                    <a:pt x="3" y="417"/>
                  </a:lnTo>
                  <a:lnTo>
                    <a:pt x="5" y="417"/>
                  </a:lnTo>
                  <a:lnTo>
                    <a:pt x="7" y="417"/>
                  </a:lnTo>
                  <a:lnTo>
                    <a:pt x="10" y="417"/>
                  </a:lnTo>
                  <a:lnTo>
                    <a:pt x="12" y="417"/>
                  </a:lnTo>
                  <a:lnTo>
                    <a:pt x="12" y="414"/>
                  </a:lnTo>
                  <a:lnTo>
                    <a:pt x="15" y="412"/>
                  </a:lnTo>
                  <a:lnTo>
                    <a:pt x="15" y="407"/>
                  </a:lnTo>
                  <a:lnTo>
                    <a:pt x="19" y="403"/>
                  </a:lnTo>
                  <a:lnTo>
                    <a:pt x="26" y="396"/>
                  </a:lnTo>
                  <a:lnTo>
                    <a:pt x="22" y="391"/>
                  </a:lnTo>
                  <a:lnTo>
                    <a:pt x="22" y="388"/>
                  </a:lnTo>
                  <a:lnTo>
                    <a:pt x="19" y="388"/>
                  </a:lnTo>
                  <a:lnTo>
                    <a:pt x="19" y="388"/>
                  </a:lnTo>
                  <a:lnTo>
                    <a:pt x="15" y="388"/>
                  </a:lnTo>
                  <a:lnTo>
                    <a:pt x="15" y="388"/>
                  </a:lnTo>
                  <a:lnTo>
                    <a:pt x="12" y="388"/>
                  </a:lnTo>
                  <a:lnTo>
                    <a:pt x="12" y="386"/>
                  </a:lnTo>
                  <a:lnTo>
                    <a:pt x="12" y="384"/>
                  </a:lnTo>
                  <a:lnTo>
                    <a:pt x="12" y="377"/>
                  </a:lnTo>
                  <a:lnTo>
                    <a:pt x="12" y="374"/>
                  </a:lnTo>
                  <a:lnTo>
                    <a:pt x="12" y="372"/>
                  </a:lnTo>
                  <a:lnTo>
                    <a:pt x="12" y="369"/>
                  </a:lnTo>
                  <a:lnTo>
                    <a:pt x="12" y="367"/>
                  </a:lnTo>
                  <a:lnTo>
                    <a:pt x="10" y="367"/>
                  </a:lnTo>
                  <a:lnTo>
                    <a:pt x="10" y="365"/>
                  </a:lnTo>
                  <a:lnTo>
                    <a:pt x="7" y="365"/>
                  </a:lnTo>
                  <a:lnTo>
                    <a:pt x="7" y="362"/>
                  </a:lnTo>
                  <a:lnTo>
                    <a:pt x="7" y="362"/>
                  </a:lnTo>
                  <a:lnTo>
                    <a:pt x="5" y="360"/>
                  </a:lnTo>
                  <a:lnTo>
                    <a:pt x="5" y="360"/>
                  </a:lnTo>
                  <a:lnTo>
                    <a:pt x="3" y="362"/>
                  </a:lnTo>
                  <a:lnTo>
                    <a:pt x="3" y="360"/>
                  </a:lnTo>
                  <a:lnTo>
                    <a:pt x="3" y="360"/>
                  </a:lnTo>
                  <a:lnTo>
                    <a:pt x="3" y="360"/>
                  </a:lnTo>
                  <a:lnTo>
                    <a:pt x="3" y="358"/>
                  </a:lnTo>
                  <a:lnTo>
                    <a:pt x="3" y="355"/>
                  </a:lnTo>
                  <a:lnTo>
                    <a:pt x="3" y="355"/>
                  </a:lnTo>
                  <a:lnTo>
                    <a:pt x="5" y="353"/>
                  </a:lnTo>
                  <a:lnTo>
                    <a:pt x="7" y="351"/>
                  </a:lnTo>
                  <a:lnTo>
                    <a:pt x="7" y="351"/>
                  </a:lnTo>
                  <a:lnTo>
                    <a:pt x="5" y="348"/>
                  </a:lnTo>
                  <a:lnTo>
                    <a:pt x="3" y="346"/>
                  </a:lnTo>
                  <a:lnTo>
                    <a:pt x="5" y="346"/>
                  </a:lnTo>
                  <a:lnTo>
                    <a:pt x="5" y="343"/>
                  </a:lnTo>
                  <a:lnTo>
                    <a:pt x="12" y="343"/>
                  </a:lnTo>
                  <a:lnTo>
                    <a:pt x="15" y="343"/>
                  </a:lnTo>
                  <a:lnTo>
                    <a:pt x="15" y="343"/>
                  </a:lnTo>
                  <a:lnTo>
                    <a:pt x="15" y="341"/>
                  </a:lnTo>
                  <a:lnTo>
                    <a:pt x="15" y="336"/>
                  </a:lnTo>
                  <a:lnTo>
                    <a:pt x="19" y="332"/>
                  </a:lnTo>
                  <a:lnTo>
                    <a:pt x="19" y="327"/>
                  </a:lnTo>
                  <a:lnTo>
                    <a:pt x="22" y="324"/>
                  </a:lnTo>
                  <a:lnTo>
                    <a:pt x="31" y="315"/>
                  </a:lnTo>
                  <a:lnTo>
                    <a:pt x="34" y="313"/>
                  </a:lnTo>
                  <a:lnTo>
                    <a:pt x="34" y="310"/>
                  </a:lnTo>
                  <a:lnTo>
                    <a:pt x="34" y="308"/>
                  </a:lnTo>
                  <a:lnTo>
                    <a:pt x="36" y="305"/>
                  </a:lnTo>
                  <a:lnTo>
                    <a:pt x="41" y="303"/>
                  </a:lnTo>
                  <a:lnTo>
                    <a:pt x="41" y="301"/>
                  </a:lnTo>
                  <a:lnTo>
                    <a:pt x="45" y="298"/>
                  </a:lnTo>
                  <a:lnTo>
                    <a:pt x="45" y="296"/>
                  </a:lnTo>
                  <a:lnTo>
                    <a:pt x="48" y="296"/>
                  </a:lnTo>
                  <a:lnTo>
                    <a:pt x="48" y="294"/>
                  </a:lnTo>
                  <a:lnTo>
                    <a:pt x="48" y="291"/>
                  </a:lnTo>
                  <a:lnTo>
                    <a:pt x="48" y="291"/>
                  </a:lnTo>
                  <a:lnTo>
                    <a:pt x="45" y="289"/>
                  </a:lnTo>
                  <a:lnTo>
                    <a:pt x="43" y="289"/>
                  </a:lnTo>
                  <a:lnTo>
                    <a:pt x="43" y="289"/>
                  </a:lnTo>
                  <a:lnTo>
                    <a:pt x="36" y="289"/>
                  </a:lnTo>
                  <a:lnTo>
                    <a:pt x="36" y="289"/>
                  </a:lnTo>
                  <a:lnTo>
                    <a:pt x="34" y="289"/>
                  </a:lnTo>
                  <a:lnTo>
                    <a:pt x="34" y="287"/>
                  </a:lnTo>
                  <a:lnTo>
                    <a:pt x="34" y="287"/>
                  </a:lnTo>
                  <a:lnTo>
                    <a:pt x="34" y="284"/>
                  </a:lnTo>
                  <a:lnTo>
                    <a:pt x="34" y="284"/>
                  </a:lnTo>
                  <a:lnTo>
                    <a:pt x="34" y="282"/>
                  </a:lnTo>
                  <a:lnTo>
                    <a:pt x="36" y="282"/>
                  </a:lnTo>
                  <a:lnTo>
                    <a:pt x="38" y="279"/>
                  </a:lnTo>
                  <a:lnTo>
                    <a:pt x="38" y="277"/>
                  </a:lnTo>
                  <a:lnTo>
                    <a:pt x="41" y="275"/>
                  </a:lnTo>
                  <a:lnTo>
                    <a:pt x="41" y="272"/>
                  </a:lnTo>
                  <a:lnTo>
                    <a:pt x="41" y="270"/>
                  </a:lnTo>
                  <a:lnTo>
                    <a:pt x="41" y="268"/>
                  </a:lnTo>
                  <a:lnTo>
                    <a:pt x="41" y="265"/>
                  </a:lnTo>
                  <a:lnTo>
                    <a:pt x="41" y="263"/>
                  </a:lnTo>
                  <a:lnTo>
                    <a:pt x="41" y="263"/>
                  </a:lnTo>
                  <a:lnTo>
                    <a:pt x="41" y="260"/>
                  </a:lnTo>
                  <a:lnTo>
                    <a:pt x="43" y="260"/>
                  </a:lnTo>
                  <a:lnTo>
                    <a:pt x="45" y="260"/>
                  </a:lnTo>
                  <a:lnTo>
                    <a:pt x="45" y="258"/>
                  </a:lnTo>
                  <a:lnTo>
                    <a:pt x="52" y="260"/>
                  </a:lnTo>
                  <a:lnTo>
                    <a:pt x="55" y="260"/>
                  </a:lnTo>
                  <a:lnTo>
                    <a:pt x="57" y="260"/>
                  </a:lnTo>
                  <a:lnTo>
                    <a:pt x="60" y="258"/>
                  </a:lnTo>
                  <a:lnTo>
                    <a:pt x="60" y="256"/>
                  </a:lnTo>
                  <a:lnTo>
                    <a:pt x="60" y="253"/>
                  </a:lnTo>
                  <a:lnTo>
                    <a:pt x="60" y="253"/>
                  </a:lnTo>
                  <a:lnTo>
                    <a:pt x="60" y="251"/>
                  </a:lnTo>
                  <a:lnTo>
                    <a:pt x="57" y="251"/>
                  </a:lnTo>
                  <a:lnTo>
                    <a:pt x="55" y="249"/>
                  </a:lnTo>
                  <a:lnTo>
                    <a:pt x="55" y="249"/>
                  </a:lnTo>
                  <a:lnTo>
                    <a:pt x="55" y="246"/>
                  </a:lnTo>
                  <a:lnTo>
                    <a:pt x="52" y="246"/>
                  </a:lnTo>
                  <a:lnTo>
                    <a:pt x="50" y="246"/>
                  </a:lnTo>
                  <a:lnTo>
                    <a:pt x="50" y="246"/>
                  </a:lnTo>
                  <a:lnTo>
                    <a:pt x="48" y="244"/>
                  </a:lnTo>
                  <a:lnTo>
                    <a:pt x="48" y="242"/>
                  </a:lnTo>
                  <a:lnTo>
                    <a:pt x="48" y="242"/>
                  </a:lnTo>
                  <a:lnTo>
                    <a:pt x="48" y="230"/>
                  </a:lnTo>
                  <a:lnTo>
                    <a:pt x="48" y="227"/>
                  </a:lnTo>
                  <a:lnTo>
                    <a:pt x="48" y="225"/>
                  </a:lnTo>
                  <a:lnTo>
                    <a:pt x="45" y="223"/>
                  </a:lnTo>
                  <a:lnTo>
                    <a:pt x="45" y="220"/>
                  </a:lnTo>
                  <a:lnTo>
                    <a:pt x="48" y="218"/>
                  </a:lnTo>
                  <a:lnTo>
                    <a:pt x="52" y="215"/>
                  </a:lnTo>
                  <a:lnTo>
                    <a:pt x="67" y="211"/>
                  </a:lnTo>
                  <a:lnTo>
                    <a:pt x="79" y="208"/>
                  </a:lnTo>
                  <a:lnTo>
                    <a:pt x="79" y="208"/>
                  </a:lnTo>
                  <a:lnTo>
                    <a:pt x="81" y="208"/>
                  </a:lnTo>
                  <a:lnTo>
                    <a:pt x="81" y="206"/>
                  </a:lnTo>
                  <a:lnTo>
                    <a:pt x="79" y="204"/>
                  </a:lnTo>
                  <a:lnTo>
                    <a:pt x="79" y="204"/>
                  </a:lnTo>
                  <a:lnTo>
                    <a:pt x="81" y="201"/>
                  </a:lnTo>
                  <a:lnTo>
                    <a:pt x="83" y="201"/>
                  </a:lnTo>
                  <a:lnTo>
                    <a:pt x="86" y="201"/>
                  </a:lnTo>
                  <a:lnTo>
                    <a:pt x="88" y="201"/>
                  </a:lnTo>
                  <a:lnTo>
                    <a:pt x="90" y="201"/>
                  </a:lnTo>
                  <a:lnTo>
                    <a:pt x="95" y="206"/>
                  </a:lnTo>
                  <a:lnTo>
                    <a:pt x="98" y="206"/>
                  </a:lnTo>
                  <a:lnTo>
                    <a:pt x="100" y="206"/>
                  </a:lnTo>
                  <a:lnTo>
                    <a:pt x="100" y="204"/>
                  </a:lnTo>
                  <a:lnTo>
                    <a:pt x="102" y="204"/>
                  </a:lnTo>
                  <a:lnTo>
                    <a:pt x="105" y="204"/>
                  </a:lnTo>
                  <a:lnTo>
                    <a:pt x="107" y="206"/>
                  </a:lnTo>
                  <a:lnTo>
                    <a:pt x="109" y="206"/>
                  </a:lnTo>
                  <a:lnTo>
                    <a:pt x="109" y="206"/>
                  </a:lnTo>
                  <a:lnTo>
                    <a:pt x="112" y="204"/>
                  </a:lnTo>
                  <a:lnTo>
                    <a:pt x="112" y="201"/>
                  </a:lnTo>
                  <a:lnTo>
                    <a:pt x="112" y="201"/>
                  </a:lnTo>
                  <a:lnTo>
                    <a:pt x="112" y="194"/>
                  </a:lnTo>
                  <a:lnTo>
                    <a:pt x="112" y="189"/>
                  </a:lnTo>
                  <a:lnTo>
                    <a:pt x="109" y="189"/>
                  </a:lnTo>
                  <a:lnTo>
                    <a:pt x="109" y="187"/>
                  </a:lnTo>
                  <a:lnTo>
                    <a:pt x="109" y="185"/>
                  </a:lnTo>
                  <a:lnTo>
                    <a:pt x="112" y="185"/>
                  </a:lnTo>
                  <a:lnTo>
                    <a:pt x="114" y="182"/>
                  </a:lnTo>
                  <a:lnTo>
                    <a:pt x="114" y="180"/>
                  </a:lnTo>
                  <a:lnTo>
                    <a:pt x="112" y="175"/>
                  </a:lnTo>
                  <a:lnTo>
                    <a:pt x="109" y="173"/>
                  </a:lnTo>
                  <a:lnTo>
                    <a:pt x="109" y="170"/>
                  </a:lnTo>
                  <a:lnTo>
                    <a:pt x="112" y="168"/>
                  </a:lnTo>
                  <a:lnTo>
                    <a:pt x="114" y="166"/>
                  </a:lnTo>
                  <a:lnTo>
                    <a:pt x="114" y="163"/>
                  </a:lnTo>
                  <a:lnTo>
                    <a:pt x="114" y="161"/>
                  </a:lnTo>
                  <a:lnTo>
                    <a:pt x="114" y="159"/>
                  </a:lnTo>
                  <a:lnTo>
                    <a:pt x="114" y="156"/>
                  </a:lnTo>
                  <a:lnTo>
                    <a:pt x="114" y="154"/>
                  </a:lnTo>
                  <a:lnTo>
                    <a:pt x="116" y="151"/>
                  </a:lnTo>
                  <a:lnTo>
                    <a:pt x="114" y="149"/>
                  </a:lnTo>
                  <a:lnTo>
                    <a:pt x="114" y="149"/>
                  </a:lnTo>
                  <a:lnTo>
                    <a:pt x="114" y="147"/>
                  </a:lnTo>
                  <a:lnTo>
                    <a:pt x="112" y="142"/>
                  </a:lnTo>
                  <a:lnTo>
                    <a:pt x="112" y="140"/>
                  </a:lnTo>
                  <a:lnTo>
                    <a:pt x="112" y="137"/>
                  </a:lnTo>
                  <a:lnTo>
                    <a:pt x="112" y="135"/>
                  </a:lnTo>
                  <a:lnTo>
                    <a:pt x="114" y="135"/>
                  </a:lnTo>
                  <a:lnTo>
                    <a:pt x="116" y="135"/>
                  </a:lnTo>
                  <a:lnTo>
                    <a:pt x="119" y="135"/>
                  </a:lnTo>
                  <a:lnTo>
                    <a:pt x="121" y="133"/>
                  </a:lnTo>
                  <a:lnTo>
                    <a:pt x="124" y="133"/>
                  </a:lnTo>
                  <a:lnTo>
                    <a:pt x="126" y="128"/>
                  </a:lnTo>
                  <a:lnTo>
                    <a:pt x="126" y="125"/>
                  </a:lnTo>
                  <a:lnTo>
                    <a:pt x="128" y="123"/>
                  </a:lnTo>
                  <a:lnTo>
                    <a:pt x="131" y="123"/>
                  </a:lnTo>
                  <a:lnTo>
                    <a:pt x="131" y="121"/>
                  </a:lnTo>
                  <a:lnTo>
                    <a:pt x="133" y="118"/>
                  </a:lnTo>
                  <a:lnTo>
                    <a:pt x="140" y="114"/>
                  </a:lnTo>
                  <a:lnTo>
                    <a:pt x="143" y="111"/>
                  </a:lnTo>
                  <a:lnTo>
                    <a:pt x="143" y="109"/>
                  </a:lnTo>
                  <a:lnTo>
                    <a:pt x="143" y="106"/>
                  </a:lnTo>
                  <a:lnTo>
                    <a:pt x="140" y="102"/>
                  </a:lnTo>
                  <a:lnTo>
                    <a:pt x="138" y="99"/>
                  </a:lnTo>
                  <a:lnTo>
                    <a:pt x="138" y="99"/>
                  </a:lnTo>
                  <a:lnTo>
                    <a:pt x="140" y="90"/>
                  </a:lnTo>
                  <a:lnTo>
                    <a:pt x="140" y="85"/>
                  </a:lnTo>
                  <a:lnTo>
                    <a:pt x="143" y="83"/>
                  </a:lnTo>
                  <a:lnTo>
                    <a:pt x="145" y="78"/>
                  </a:lnTo>
                  <a:lnTo>
                    <a:pt x="145" y="76"/>
                  </a:lnTo>
                  <a:lnTo>
                    <a:pt x="145" y="73"/>
                  </a:lnTo>
                  <a:lnTo>
                    <a:pt x="145" y="71"/>
                  </a:lnTo>
                  <a:lnTo>
                    <a:pt x="143" y="66"/>
                  </a:lnTo>
                  <a:lnTo>
                    <a:pt x="140" y="64"/>
                  </a:lnTo>
                  <a:lnTo>
                    <a:pt x="140" y="61"/>
                  </a:lnTo>
                  <a:lnTo>
                    <a:pt x="140" y="57"/>
                  </a:lnTo>
                  <a:lnTo>
                    <a:pt x="140" y="52"/>
                  </a:lnTo>
                  <a:lnTo>
                    <a:pt x="140" y="52"/>
                  </a:lnTo>
                  <a:lnTo>
                    <a:pt x="150" y="52"/>
                  </a:lnTo>
                  <a:lnTo>
                    <a:pt x="176" y="59"/>
                  </a:lnTo>
                  <a:lnTo>
                    <a:pt x="176" y="59"/>
                  </a:lnTo>
                  <a:lnTo>
                    <a:pt x="180" y="57"/>
                  </a:lnTo>
                  <a:lnTo>
                    <a:pt x="204" y="45"/>
                  </a:lnTo>
                  <a:lnTo>
                    <a:pt x="211" y="45"/>
                  </a:lnTo>
                  <a:lnTo>
                    <a:pt x="214" y="42"/>
                  </a:lnTo>
                  <a:lnTo>
                    <a:pt x="214" y="42"/>
                  </a:lnTo>
                  <a:lnTo>
                    <a:pt x="214" y="40"/>
                  </a:lnTo>
                  <a:lnTo>
                    <a:pt x="216" y="35"/>
                  </a:lnTo>
                  <a:lnTo>
                    <a:pt x="216" y="28"/>
                  </a:lnTo>
                  <a:lnTo>
                    <a:pt x="216" y="26"/>
                  </a:lnTo>
                  <a:lnTo>
                    <a:pt x="216" y="26"/>
                  </a:lnTo>
                  <a:lnTo>
                    <a:pt x="216" y="24"/>
                  </a:lnTo>
                  <a:lnTo>
                    <a:pt x="216" y="21"/>
                  </a:lnTo>
                  <a:lnTo>
                    <a:pt x="216" y="19"/>
                  </a:lnTo>
                  <a:lnTo>
                    <a:pt x="235" y="0"/>
                  </a:lnTo>
                  <a:lnTo>
                    <a:pt x="235" y="0"/>
                  </a:lnTo>
                  <a:lnTo>
                    <a:pt x="240" y="0"/>
                  </a:lnTo>
                  <a:lnTo>
                    <a:pt x="240" y="2"/>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21"/>
            <p:cNvSpPr>
              <a:spLocks/>
            </p:cNvSpPr>
            <p:nvPr/>
          </p:nvSpPr>
          <p:spPr bwMode="auto">
            <a:xfrm>
              <a:off x="3480" y="1542"/>
              <a:ext cx="509" cy="642"/>
            </a:xfrm>
            <a:custGeom>
              <a:avLst/>
              <a:gdLst>
                <a:gd name="T0" fmla="*/ 505 w 509"/>
                <a:gd name="T1" fmla="*/ 225 h 642"/>
                <a:gd name="T2" fmla="*/ 493 w 509"/>
                <a:gd name="T3" fmla="*/ 258 h 642"/>
                <a:gd name="T4" fmla="*/ 490 w 509"/>
                <a:gd name="T5" fmla="*/ 282 h 642"/>
                <a:gd name="T6" fmla="*/ 464 w 509"/>
                <a:gd name="T7" fmla="*/ 296 h 642"/>
                <a:gd name="T8" fmla="*/ 474 w 509"/>
                <a:gd name="T9" fmla="*/ 315 h 642"/>
                <a:gd name="T10" fmla="*/ 474 w 509"/>
                <a:gd name="T11" fmla="*/ 346 h 642"/>
                <a:gd name="T12" fmla="*/ 476 w 509"/>
                <a:gd name="T13" fmla="*/ 381 h 642"/>
                <a:gd name="T14" fmla="*/ 471 w 509"/>
                <a:gd name="T15" fmla="*/ 405 h 642"/>
                <a:gd name="T16" fmla="*/ 486 w 509"/>
                <a:gd name="T17" fmla="*/ 419 h 642"/>
                <a:gd name="T18" fmla="*/ 495 w 509"/>
                <a:gd name="T19" fmla="*/ 464 h 642"/>
                <a:gd name="T20" fmla="*/ 502 w 509"/>
                <a:gd name="T21" fmla="*/ 490 h 642"/>
                <a:gd name="T22" fmla="*/ 502 w 509"/>
                <a:gd name="T23" fmla="*/ 516 h 642"/>
                <a:gd name="T24" fmla="*/ 464 w 509"/>
                <a:gd name="T25" fmla="*/ 549 h 642"/>
                <a:gd name="T26" fmla="*/ 443 w 509"/>
                <a:gd name="T27" fmla="*/ 549 h 642"/>
                <a:gd name="T28" fmla="*/ 419 w 509"/>
                <a:gd name="T29" fmla="*/ 568 h 642"/>
                <a:gd name="T30" fmla="*/ 426 w 509"/>
                <a:gd name="T31" fmla="*/ 587 h 642"/>
                <a:gd name="T32" fmla="*/ 388 w 509"/>
                <a:gd name="T33" fmla="*/ 599 h 642"/>
                <a:gd name="T34" fmla="*/ 334 w 509"/>
                <a:gd name="T35" fmla="*/ 623 h 642"/>
                <a:gd name="T36" fmla="*/ 287 w 509"/>
                <a:gd name="T37" fmla="*/ 618 h 642"/>
                <a:gd name="T38" fmla="*/ 277 w 509"/>
                <a:gd name="T39" fmla="*/ 630 h 642"/>
                <a:gd name="T40" fmla="*/ 253 w 509"/>
                <a:gd name="T41" fmla="*/ 628 h 642"/>
                <a:gd name="T42" fmla="*/ 213 w 509"/>
                <a:gd name="T43" fmla="*/ 630 h 642"/>
                <a:gd name="T44" fmla="*/ 185 w 509"/>
                <a:gd name="T45" fmla="*/ 632 h 642"/>
                <a:gd name="T46" fmla="*/ 177 w 509"/>
                <a:gd name="T47" fmla="*/ 599 h 642"/>
                <a:gd name="T48" fmla="*/ 144 w 509"/>
                <a:gd name="T49" fmla="*/ 582 h 642"/>
                <a:gd name="T50" fmla="*/ 140 w 509"/>
                <a:gd name="T51" fmla="*/ 549 h 642"/>
                <a:gd name="T52" fmla="*/ 83 w 509"/>
                <a:gd name="T53" fmla="*/ 483 h 642"/>
                <a:gd name="T54" fmla="*/ 85 w 509"/>
                <a:gd name="T55" fmla="*/ 492 h 642"/>
                <a:gd name="T56" fmla="*/ 42 w 509"/>
                <a:gd name="T57" fmla="*/ 500 h 642"/>
                <a:gd name="T58" fmla="*/ 33 w 509"/>
                <a:gd name="T59" fmla="*/ 473 h 642"/>
                <a:gd name="T60" fmla="*/ 21 w 509"/>
                <a:gd name="T61" fmla="*/ 462 h 642"/>
                <a:gd name="T62" fmla="*/ 7 w 509"/>
                <a:gd name="T63" fmla="*/ 455 h 642"/>
                <a:gd name="T64" fmla="*/ 12 w 509"/>
                <a:gd name="T65" fmla="*/ 398 h 642"/>
                <a:gd name="T66" fmla="*/ 23 w 509"/>
                <a:gd name="T67" fmla="*/ 346 h 642"/>
                <a:gd name="T68" fmla="*/ 54 w 509"/>
                <a:gd name="T69" fmla="*/ 329 h 642"/>
                <a:gd name="T70" fmla="*/ 90 w 509"/>
                <a:gd name="T71" fmla="*/ 319 h 642"/>
                <a:gd name="T72" fmla="*/ 111 w 509"/>
                <a:gd name="T73" fmla="*/ 291 h 642"/>
                <a:gd name="T74" fmla="*/ 123 w 509"/>
                <a:gd name="T75" fmla="*/ 255 h 642"/>
                <a:gd name="T76" fmla="*/ 123 w 509"/>
                <a:gd name="T77" fmla="*/ 227 h 642"/>
                <a:gd name="T78" fmla="*/ 128 w 509"/>
                <a:gd name="T79" fmla="*/ 215 h 642"/>
                <a:gd name="T80" fmla="*/ 130 w 509"/>
                <a:gd name="T81" fmla="*/ 196 h 642"/>
                <a:gd name="T82" fmla="*/ 121 w 509"/>
                <a:gd name="T83" fmla="*/ 173 h 642"/>
                <a:gd name="T84" fmla="*/ 123 w 509"/>
                <a:gd name="T85" fmla="*/ 151 h 642"/>
                <a:gd name="T86" fmla="*/ 149 w 509"/>
                <a:gd name="T87" fmla="*/ 123 h 642"/>
                <a:gd name="T88" fmla="*/ 147 w 509"/>
                <a:gd name="T89" fmla="*/ 106 h 642"/>
                <a:gd name="T90" fmla="*/ 154 w 509"/>
                <a:gd name="T91" fmla="*/ 56 h 642"/>
                <a:gd name="T92" fmla="*/ 170 w 509"/>
                <a:gd name="T93" fmla="*/ 47 h 642"/>
                <a:gd name="T94" fmla="*/ 194 w 509"/>
                <a:gd name="T95" fmla="*/ 47 h 642"/>
                <a:gd name="T96" fmla="*/ 215 w 509"/>
                <a:gd name="T97" fmla="*/ 30 h 642"/>
                <a:gd name="T98" fmla="*/ 237 w 509"/>
                <a:gd name="T99" fmla="*/ 0 h 642"/>
                <a:gd name="T100" fmla="*/ 251 w 509"/>
                <a:gd name="T101" fmla="*/ 45 h 642"/>
                <a:gd name="T102" fmla="*/ 253 w 509"/>
                <a:gd name="T103" fmla="*/ 64 h 642"/>
                <a:gd name="T104" fmla="*/ 279 w 509"/>
                <a:gd name="T105" fmla="*/ 97 h 642"/>
                <a:gd name="T106" fmla="*/ 298 w 509"/>
                <a:gd name="T107" fmla="*/ 123 h 642"/>
                <a:gd name="T108" fmla="*/ 320 w 509"/>
                <a:gd name="T109" fmla="*/ 154 h 642"/>
                <a:gd name="T110" fmla="*/ 353 w 509"/>
                <a:gd name="T111" fmla="*/ 158 h 642"/>
                <a:gd name="T112" fmla="*/ 372 w 509"/>
                <a:gd name="T113" fmla="*/ 158 h 642"/>
                <a:gd name="T114" fmla="*/ 407 w 509"/>
                <a:gd name="T115" fmla="*/ 182 h 642"/>
                <a:gd name="T116" fmla="*/ 400 w 509"/>
                <a:gd name="T117" fmla="*/ 196 h 642"/>
                <a:gd name="T118" fmla="*/ 436 w 509"/>
                <a:gd name="T119" fmla="*/ 206 h 642"/>
                <a:gd name="T120" fmla="*/ 455 w 509"/>
                <a:gd name="T121" fmla="*/ 203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9" h="642">
                  <a:moveTo>
                    <a:pt x="476" y="199"/>
                  </a:moveTo>
                  <a:lnTo>
                    <a:pt x="478" y="199"/>
                  </a:lnTo>
                  <a:lnTo>
                    <a:pt x="483" y="199"/>
                  </a:lnTo>
                  <a:lnTo>
                    <a:pt x="488" y="201"/>
                  </a:lnTo>
                  <a:lnTo>
                    <a:pt x="490" y="201"/>
                  </a:lnTo>
                  <a:lnTo>
                    <a:pt x="493" y="201"/>
                  </a:lnTo>
                  <a:lnTo>
                    <a:pt x="493" y="203"/>
                  </a:lnTo>
                  <a:lnTo>
                    <a:pt x="495" y="206"/>
                  </a:lnTo>
                  <a:lnTo>
                    <a:pt x="497" y="218"/>
                  </a:lnTo>
                  <a:lnTo>
                    <a:pt x="497" y="220"/>
                  </a:lnTo>
                  <a:lnTo>
                    <a:pt x="500" y="222"/>
                  </a:lnTo>
                  <a:lnTo>
                    <a:pt x="505" y="225"/>
                  </a:lnTo>
                  <a:lnTo>
                    <a:pt x="507" y="229"/>
                  </a:lnTo>
                  <a:lnTo>
                    <a:pt x="509" y="229"/>
                  </a:lnTo>
                  <a:lnTo>
                    <a:pt x="509" y="232"/>
                  </a:lnTo>
                  <a:lnTo>
                    <a:pt x="509" y="237"/>
                  </a:lnTo>
                  <a:lnTo>
                    <a:pt x="509" y="239"/>
                  </a:lnTo>
                  <a:lnTo>
                    <a:pt x="505" y="246"/>
                  </a:lnTo>
                  <a:lnTo>
                    <a:pt x="505" y="248"/>
                  </a:lnTo>
                  <a:lnTo>
                    <a:pt x="502" y="251"/>
                  </a:lnTo>
                  <a:lnTo>
                    <a:pt x="500" y="253"/>
                  </a:lnTo>
                  <a:lnTo>
                    <a:pt x="497" y="253"/>
                  </a:lnTo>
                  <a:lnTo>
                    <a:pt x="495" y="258"/>
                  </a:lnTo>
                  <a:lnTo>
                    <a:pt x="493" y="258"/>
                  </a:lnTo>
                  <a:lnTo>
                    <a:pt x="493" y="260"/>
                  </a:lnTo>
                  <a:lnTo>
                    <a:pt x="490" y="258"/>
                  </a:lnTo>
                  <a:lnTo>
                    <a:pt x="488" y="260"/>
                  </a:lnTo>
                  <a:lnTo>
                    <a:pt x="488" y="263"/>
                  </a:lnTo>
                  <a:lnTo>
                    <a:pt x="488" y="267"/>
                  </a:lnTo>
                  <a:lnTo>
                    <a:pt x="490" y="270"/>
                  </a:lnTo>
                  <a:lnTo>
                    <a:pt x="490" y="272"/>
                  </a:lnTo>
                  <a:lnTo>
                    <a:pt x="493" y="274"/>
                  </a:lnTo>
                  <a:lnTo>
                    <a:pt x="490" y="277"/>
                  </a:lnTo>
                  <a:lnTo>
                    <a:pt x="490" y="277"/>
                  </a:lnTo>
                  <a:lnTo>
                    <a:pt x="490" y="279"/>
                  </a:lnTo>
                  <a:lnTo>
                    <a:pt x="490" y="282"/>
                  </a:lnTo>
                  <a:lnTo>
                    <a:pt x="490" y="282"/>
                  </a:lnTo>
                  <a:lnTo>
                    <a:pt x="490" y="284"/>
                  </a:lnTo>
                  <a:lnTo>
                    <a:pt x="490" y="286"/>
                  </a:lnTo>
                  <a:lnTo>
                    <a:pt x="488" y="289"/>
                  </a:lnTo>
                  <a:lnTo>
                    <a:pt x="488" y="289"/>
                  </a:lnTo>
                  <a:lnTo>
                    <a:pt x="481" y="291"/>
                  </a:lnTo>
                  <a:lnTo>
                    <a:pt x="476" y="296"/>
                  </a:lnTo>
                  <a:lnTo>
                    <a:pt x="474" y="296"/>
                  </a:lnTo>
                  <a:lnTo>
                    <a:pt x="474" y="296"/>
                  </a:lnTo>
                  <a:lnTo>
                    <a:pt x="469" y="296"/>
                  </a:lnTo>
                  <a:lnTo>
                    <a:pt x="467" y="296"/>
                  </a:lnTo>
                  <a:lnTo>
                    <a:pt x="464" y="296"/>
                  </a:lnTo>
                  <a:lnTo>
                    <a:pt x="464" y="298"/>
                  </a:lnTo>
                  <a:lnTo>
                    <a:pt x="462" y="298"/>
                  </a:lnTo>
                  <a:lnTo>
                    <a:pt x="462" y="298"/>
                  </a:lnTo>
                  <a:lnTo>
                    <a:pt x="462" y="301"/>
                  </a:lnTo>
                  <a:lnTo>
                    <a:pt x="462" y="303"/>
                  </a:lnTo>
                  <a:lnTo>
                    <a:pt x="462" y="305"/>
                  </a:lnTo>
                  <a:lnTo>
                    <a:pt x="462" y="308"/>
                  </a:lnTo>
                  <a:lnTo>
                    <a:pt x="464" y="308"/>
                  </a:lnTo>
                  <a:lnTo>
                    <a:pt x="467" y="308"/>
                  </a:lnTo>
                  <a:lnTo>
                    <a:pt x="467" y="310"/>
                  </a:lnTo>
                  <a:lnTo>
                    <a:pt x="469" y="310"/>
                  </a:lnTo>
                  <a:lnTo>
                    <a:pt x="474" y="315"/>
                  </a:lnTo>
                  <a:lnTo>
                    <a:pt x="476" y="317"/>
                  </a:lnTo>
                  <a:lnTo>
                    <a:pt x="478" y="322"/>
                  </a:lnTo>
                  <a:lnTo>
                    <a:pt x="478" y="324"/>
                  </a:lnTo>
                  <a:lnTo>
                    <a:pt x="478" y="327"/>
                  </a:lnTo>
                  <a:lnTo>
                    <a:pt x="476" y="329"/>
                  </a:lnTo>
                  <a:lnTo>
                    <a:pt x="476" y="331"/>
                  </a:lnTo>
                  <a:lnTo>
                    <a:pt x="478" y="334"/>
                  </a:lnTo>
                  <a:lnTo>
                    <a:pt x="483" y="341"/>
                  </a:lnTo>
                  <a:lnTo>
                    <a:pt x="486" y="343"/>
                  </a:lnTo>
                  <a:lnTo>
                    <a:pt x="481" y="346"/>
                  </a:lnTo>
                  <a:lnTo>
                    <a:pt x="474" y="346"/>
                  </a:lnTo>
                  <a:lnTo>
                    <a:pt x="474" y="346"/>
                  </a:lnTo>
                  <a:lnTo>
                    <a:pt x="467" y="350"/>
                  </a:lnTo>
                  <a:lnTo>
                    <a:pt x="467" y="350"/>
                  </a:lnTo>
                  <a:lnTo>
                    <a:pt x="467" y="353"/>
                  </a:lnTo>
                  <a:lnTo>
                    <a:pt x="469" y="357"/>
                  </a:lnTo>
                  <a:lnTo>
                    <a:pt x="471" y="360"/>
                  </a:lnTo>
                  <a:lnTo>
                    <a:pt x="474" y="364"/>
                  </a:lnTo>
                  <a:lnTo>
                    <a:pt x="474" y="367"/>
                  </a:lnTo>
                  <a:lnTo>
                    <a:pt x="476" y="372"/>
                  </a:lnTo>
                  <a:lnTo>
                    <a:pt x="478" y="372"/>
                  </a:lnTo>
                  <a:lnTo>
                    <a:pt x="478" y="374"/>
                  </a:lnTo>
                  <a:lnTo>
                    <a:pt x="478" y="376"/>
                  </a:lnTo>
                  <a:lnTo>
                    <a:pt x="476" y="381"/>
                  </a:lnTo>
                  <a:lnTo>
                    <a:pt x="476" y="383"/>
                  </a:lnTo>
                  <a:lnTo>
                    <a:pt x="476" y="386"/>
                  </a:lnTo>
                  <a:lnTo>
                    <a:pt x="476" y="388"/>
                  </a:lnTo>
                  <a:lnTo>
                    <a:pt x="474" y="388"/>
                  </a:lnTo>
                  <a:lnTo>
                    <a:pt x="474" y="388"/>
                  </a:lnTo>
                  <a:lnTo>
                    <a:pt x="471" y="393"/>
                  </a:lnTo>
                  <a:lnTo>
                    <a:pt x="471" y="395"/>
                  </a:lnTo>
                  <a:lnTo>
                    <a:pt x="469" y="398"/>
                  </a:lnTo>
                  <a:lnTo>
                    <a:pt x="469" y="400"/>
                  </a:lnTo>
                  <a:lnTo>
                    <a:pt x="469" y="400"/>
                  </a:lnTo>
                  <a:lnTo>
                    <a:pt x="469" y="402"/>
                  </a:lnTo>
                  <a:lnTo>
                    <a:pt x="471" y="405"/>
                  </a:lnTo>
                  <a:lnTo>
                    <a:pt x="471" y="405"/>
                  </a:lnTo>
                  <a:lnTo>
                    <a:pt x="471" y="407"/>
                  </a:lnTo>
                  <a:lnTo>
                    <a:pt x="471" y="407"/>
                  </a:lnTo>
                  <a:lnTo>
                    <a:pt x="474" y="407"/>
                  </a:lnTo>
                  <a:lnTo>
                    <a:pt x="474" y="407"/>
                  </a:lnTo>
                  <a:lnTo>
                    <a:pt x="476" y="407"/>
                  </a:lnTo>
                  <a:lnTo>
                    <a:pt x="476" y="410"/>
                  </a:lnTo>
                  <a:lnTo>
                    <a:pt x="481" y="414"/>
                  </a:lnTo>
                  <a:lnTo>
                    <a:pt x="481" y="414"/>
                  </a:lnTo>
                  <a:lnTo>
                    <a:pt x="483" y="417"/>
                  </a:lnTo>
                  <a:lnTo>
                    <a:pt x="486" y="419"/>
                  </a:lnTo>
                  <a:lnTo>
                    <a:pt x="486" y="419"/>
                  </a:lnTo>
                  <a:lnTo>
                    <a:pt x="486" y="421"/>
                  </a:lnTo>
                  <a:lnTo>
                    <a:pt x="488" y="431"/>
                  </a:lnTo>
                  <a:lnTo>
                    <a:pt x="488" y="431"/>
                  </a:lnTo>
                  <a:lnTo>
                    <a:pt x="490" y="433"/>
                  </a:lnTo>
                  <a:lnTo>
                    <a:pt x="493" y="440"/>
                  </a:lnTo>
                  <a:lnTo>
                    <a:pt x="493" y="447"/>
                  </a:lnTo>
                  <a:lnTo>
                    <a:pt x="495" y="450"/>
                  </a:lnTo>
                  <a:lnTo>
                    <a:pt x="495" y="455"/>
                  </a:lnTo>
                  <a:lnTo>
                    <a:pt x="495" y="455"/>
                  </a:lnTo>
                  <a:lnTo>
                    <a:pt x="495" y="457"/>
                  </a:lnTo>
                  <a:lnTo>
                    <a:pt x="495" y="462"/>
                  </a:lnTo>
                  <a:lnTo>
                    <a:pt x="495" y="464"/>
                  </a:lnTo>
                  <a:lnTo>
                    <a:pt x="495" y="464"/>
                  </a:lnTo>
                  <a:lnTo>
                    <a:pt x="495" y="466"/>
                  </a:lnTo>
                  <a:lnTo>
                    <a:pt x="497" y="466"/>
                  </a:lnTo>
                  <a:lnTo>
                    <a:pt x="500" y="471"/>
                  </a:lnTo>
                  <a:lnTo>
                    <a:pt x="500" y="471"/>
                  </a:lnTo>
                  <a:lnTo>
                    <a:pt x="500" y="471"/>
                  </a:lnTo>
                  <a:lnTo>
                    <a:pt x="502" y="471"/>
                  </a:lnTo>
                  <a:lnTo>
                    <a:pt x="502" y="476"/>
                  </a:lnTo>
                  <a:lnTo>
                    <a:pt x="502" y="483"/>
                  </a:lnTo>
                  <a:lnTo>
                    <a:pt x="502" y="485"/>
                  </a:lnTo>
                  <a:lnTo>
                    <a:pt x="502" y="488"/>
                  </a:lnTo>
                  <a:lnTo>
                    <a:pt x="502" y="490"/>
                  </a:lnTo>
                  <a:lnTo>
                    <a:pt x="502" y="492"/>
                  </a:lnTo>
                  <a:lnTo>
                    <a:pt x="500" y="497"/>
                  </a:lnTo>
                  <a:lnTo>
                    <a:pt x="500" y="502"/>
                  </a:lnTo>
                  <a:lnTo>
                    <a:pt x="500" y="504"/>
                  </a:lnTo>
                  <a:lnTo>
                    <a:pt x="500" y="504"/>
                  </a:lnTo>
                  <a:lnTo>
                    <a:pt x="500" y="507"/>
                  </a:lnTo>
                  <a:lnTo>
                    <a:pt x="500" y="507"/>
                  </a:lnTo>
                  <a:lnTo>
                    <a:pt x="502" y="511"/>
                  </a:lnTo>
                  <a:lnTo>
                    <a:pt x="502" y="511"/>
                  </a:lnTo>
                  <a:lnTo>
                    <a:pt x="502" y="514"/>
                  </a:lnTo>
                  <a:lnTo>
                    <a:pt x="502" y="516"/>
                  </a:lnTo>
                  <a:lnTo>
                    <a:pt x="502" y="516"/>
                  </a:lnTo>
                  <a:lnTo>
                    <a:pt x="500" y="519"/>
                  </a:lnTo>
                  <a:lnTo>
                    <a:pt x="497" y="526"/>
                  </a:lnTo>
                  <a:lnTo>
                    <a:pt x="495" y="528"/>
                  </a:lnTo>
                  <a:lnTo>
                    <a:pt x="495" y="530"/>
                  </a:lnTo>
                  <a:lnTo>
                    <a:pt x="495" y="535"/>
                  </a:lnTo>
                  <a:lnTo>
                    <a:pt x="490" y="535"/>
                  </a:lnTo>
                  <a:lnTo>
                    <a:pt x="486" y="533"/>
                  </a:lnTo>
                  <a:lnTo>
                    <a:pt x="478" y="537"/>
                  </a:lnTo>
                  <a:lnTo>
                    <a:pt x="467" y="542"/>
                  </a:lnTo>
                  <a:lnTo>
                    <a:pt x="467" y="545"/>
                  </a:lnTo>
                  <a:lnTo>
                    <a:pt x="464" y="547"/>
                  </a:lnTo>
                  <a:lnTo>
                    <a:pt x="464" y="549"/>
                  </a:lnTo>
                  <a:lnTo>
                    <a:pt x="462" y="549"/>
                  </a:lnTo>
                  <a:lnTo>
                    <a:pt x="462" y="549"/>
                  </a:lnTo>
                  <a:lnTo>
                    <a:pt x="460" y="549"/>
                  </a:lnTo>
                  <a:lnTo>
                    <a:pt x="457" y="549"/>
                  </a:lnTo>
                  <a:lnTo>
                    <a:pt x="455" y="549"/>
                  </a:lnTo>
                  <a:lnTo>
                    <a:pt x="452" y="554"/>
                  </a:lnTo>
                  <a:lnTo>
                    <a:pt x="452" y="554"/>
                  </a:lnTo>
                  <a:lnTo>
                    <a:pt x="445" y="552"/>
                  </a:lnTo>
                  <a:lnTo>
                    <a:pt x="445" y="549"/>
                  </a:lnTo>
                  <a:lnTo>
                    <a:pt x="445" y="549"/>
                  </a:lnTo>
                  <a:lnTo>
                    <a:pt x="443" y="549"/>
                  </a:lnTo>
                  <a:lnTo>
                    <a:pt x="443" y="549"/>
                  </a:lnTo>
                  <a:lnTo>
                    <a:pt x="441" y="552"/>
                  </a:lnTo>
                  <a:lnTo>
                    <a:pt x="433" y="556"/>
                  </a:lnTo>
                  <a:lnTo>
                    <a:pt x="431" y="559"/>
                  </a:lnTo>
                  <a:lnTo>
                    <a:pt x="426" y="559"/>
                  </a:lnTo>
                  <a:lnTo>
                    <a:pt x="426" y="559"/>
                  </a:lnTo>
                  <a:lnTo>
                    <a:pt x="426" y="561"/>
                  </a:lnTo>
                  <a:lnTo>
                    <a:pt x="426" y="564"/>
                  </a:lnTo>
                  <a:lnTo>
                    <a:pt x="426" y="566"/>
                  </a:lnTo>
                  <a:lnTo>
                    <a:pt x="424" y="566"/>
                  </a:lnTo>
                  <a:lnTo>
                    <a:pt x="422" y="566"/>
                  </a:lnTo>
                  <a:lnTo>
                    <a:pt x="419" y="566"/>
                  </a:lnTo>
                  <a:lnTo>
                    <a:pt x="419" y="568"/>
                  </a:lnTo>
                  <a:lnTo>
                    <a:pt x="419" y="568"/>
                  </a:lnTo>
                  <a:lnTo>
                    <a:pt x="419" y="571"/>
                  </a:lnTo>
                  <a:lnTo>
                    <a:pt x="422" y="573"/>
                  </a:lnTo>
                  <a:lnTo>
                    <a:pt x="422" y="573"/>
                  </a:lnTo>
                  <a:lnTo>
                    <a:pt x="422" y="575"/>
                  </a:lnTo>
                  <a:lnTo>
                    <a:pt x="419" y="578"/>
                  </a:lnTo>
                  <a:lnTo>
                    <a:pt x="419" y="578"/>
                  </a:lnTo>
                  <a:lnTo>
                    <a:pt x="419" y="580"/>
                  </a:lnTo>
                  <a:lnTo>
                    <a:pt x="422" y="582"/>
                  </a:lnTo>
                  <a:lnTo>
                    <a:pt x="424" y="585"/>
                  </a:lnTo>
                  <a:lnTo>
                    <a:pt x="424" y="587"/>
                  </a:lnTo>
                  <a:lnTo>
                    <a:pt x="426" y="587"/>
                  </a:lnTo>
                  <a:lnTo>
                    <a:pt x="426" y="590"/>
                  </a:lnTo>
                  <a:lnTo>
                    <a:pt x="426" y="590"/>
                  </a:lnTo>
                  <a:lnTo>
                    <a:pt x="426" y="592"/>
                  </a:lnTo>
                  <a:lnTo>
                    <a:pt x="426" y="592"/>
                  </a:lnTo>
                  <a:lnTo>
                    <a:pt x="424" y="594"/>
                  </a:lnTo>
                  <a:lnTo>
                    <a:pt x="412" y="597"/>
                  </a:lnTo>
                  <a:lnTo>
                    <a:pt x="403" y="597"/>
                  </a:lnTo>
                  <a:lnTo>
                    <a:pt x="398" y="599"/>
                  </a:lnTo>
                  <a:lnTo>
                    <a:pt x="398" y="599"/>
                  </a:lnTo>
                  <a:lnTo>
                    <a:pt x="396" y="599"/>
                  </a:lnTo>
                  <a:lnTo>
                    <a:pt x="393" y="599"/>
                  </a:lnTo>
                  <a:lnTo>
                    <a:pt x="388" y="599"/>
                  </a:lnTo>
                  <a:lnTo>
                    <a:pt x="379" y="606"/>
                  </a:lnTo>
                  <a:lnTo>
                    <a:pt x="377" y="609"/>
                  </a:lnTo>
                  <a:lnTo>
                    <a:pt x="374" y="611"/>
                  </a:lnTo>
                  <a:lnTo>
                    <a:pt x="374" y="611"/>
                  </a:lnTo>
                  <a:lnTo>
                    <a:pt x="372" y="611"/>
                  </a:lnTo>
                  <a:lnTo>
                    <a:pt x="372" y="613"/>
                  </a:lnTo>
                  <a:lnTo>
                    <a:pt x="369" y="613"/>
                  </a:lnTo>
                  <a:lnTo>
                    <a:pt x="369" y="618"/>
                  </a:lnTo>
                  <a:lnTo>
                    <a:pt x="365" y="625"/>
                  </a:lnTo>
                  <a:lnTo>
                    <a:pt x="348" y="623"/>
                  </a:lnTo>
                  <a:lnTo>
                    <a:pt x="339" y="625"/>
                  </a:lnTo>
                  <a:lnTo>
                    <a:pt x="334" y="623"/>
                  </a:lnTo>
                  <a:lnTo>
                    <a:pt x="324" y="623"/>
                  </a:lnTo>
                  <a:lnTo>
                    <a:pt x="322" y="623"/>
                  </a:lnTo>
                  <a:lnTo>
                    <a:pt x="320" y="620"/>
                  </a:lnTo>
                  <a:lnTo>
                    <a:pt x="317" y="620"/>
                  </a:lnTo>
                  <a:lnTo>
                    <a:pt x="303" y="620"/>
                  </a:lnTo>
                  <a:lnTo>
                    <a:pt x="301" y="620"/>
                  </a:lnTo>
                  <a:lnTo>
                    <a:pt x="298" y="620"/>
                  </a:lnTo>
                  <a:lnTo>
                    <a:pt x="296" y="623"/>
                  </a:lnTo>
                  <a:lnTo>
                    <a:pt x="294" y="625"/>
                  </a:lnTo>
                  <a:lnTo>
                    <a:pt x="291" y="625"/>
                  </a:lnTo>
                  <a:lnTo>
                    <a:pt x="291" y="623"/>
                  </a:lnTo>
                  <a:lnTo>
                    <a:pt x="287" y="618"/>
                  </a:lnTo>
                  <a:lnTo>
                    <a:pt x="287" y="618"/>
                  </a:lnTo>
                  <a:lnTo>
                    <a:pt x="284" y="616"/>
                  </a:lnTo>
                  <a:lnTo>
                    <a:pt x="282" y="618"/>
                  </a:lnTo>
                  <a:lnTo>
                    <a:pt x="282" y="618"/>
                  </a:lnTo>
                  <a:lnTo>
                    <a:pt x="282" y="620"/>
                  </a:lnTo>
                  <a:lnTo>
                    <a:pt x="282" y="623"/>
                  </a:lnTo>
                  <a:lnTo>
                    <a:pt x="282" y="625"/>
                  </a:lnTo>
                  <a:lnTo>
                    <a:pt x="282" y="625"/>
                  </a:lnTo>
                  <a:lnTo>
                    <a:pt x="279" y="628"/>
                  </a:lnTo>
                  <a:lnTo>
                    <a:pt x="279" y="628"/>
                  </a:lnTo>
                  <a:lnTo>
                    <a:pt x="279" y="630"/>
                  </a:lnTo>
                  <a:lnTo>
                    <a:pt x="277" y="630"/>
                  </a:lnTo>
                  <a:lnTo>
                    <a:pt x="270" y="630"/>
                  </a:lnTo>
                  <a:lnTo>
                    <a:pt x="268" y="630"/>
                  </a:lnTo>
                  <a:lnTo>
                    <a:pt x="265" y="630"/>
                  </a:lnTo>
                  <a:lnTo>
                    <a:pt x="263" y="632"/>
                  </a:lnTo>
                  <a:lnTo>
                    <a:pt x="263" y="632"/>
                  </a:lnTo>
                  <a:lnTo>
                    <a:pt x="260" y="635"/>
                  </a:lnTo>
                  <a:lnTo>
                    <a:pt x="258" y="632"/>
                  </a:lnTo>
                  <a:lnTo>
                    <a:pt x="256" y="632"/>
                  </a:lnTo>
                  <a:lnTo>
                    <a:pt x="256" y="630"/>
                  </a:lnTo>
                  <a:lnTo>
                    <a:pt x="256" y="630"/>
                  </a:lnTo>
                  <a:lnTo>
                    <a:pt x="256" y="628"/>
                  </a:lnTo>
                  <a:lnTo>
                    <a:pt x="253" y="628"/>
                  </a:lnTo>
                  <a:lnTo>
                    <a:pt x="249" y="628"/>
                  </a:lnTo>
                  <a:lnTo>
                    <a:pt x="246" y="628"/>
                  </a:lnTo>
                  <a:lnTo>
                    <a:pt x="244" y="625"/>
                  </a:lnTo>
                  <a:lnTo>
                    <a:pt x="244" y="625"/>
                  </a:lnTo>
                  <a:lnTo>
                    <a:pt x="241" y="628"/>
                  </a:lnTo>
                  <a:lnTo>
                    <a:pt x="230" y="637"/>
                  </a:lnTo>
                  <a:lnTo>
                    <a:pt x="225" y="642"/>
                  </a:lnTo>
                  <a:lnTo>
                    <a:pt x="218" y="637"/>
                  </a:lnTo>
                  <a:lnTo>
                    <a:pt x="215" y="635"/>
                  </a:lnTo>
                  <a:lnTo>
                    <a:pt x="215" y="632"/>
                  </a:lnTo>
                  <a:lnTo>
                    <a:pt x="215" y="632"/>
                  </a:lnTo>
                  <a:lnTo>
                    <a:pt x="213" y="630"/>
                  </a:lnTo>
                  <a:lnTo>
                    <a:pt x="211" y="630"/>
                  </a:lnTo>
                  <a:lnTo>
                    <a:pt x="208" y="632"/>
                  </a:lnTo>
                  <a:lnTo>
                    <a:pt x="208" y="632"/>
                  </a:lnTo>
                  <a:lnTo>
                    <a:pt x="208" y="635"/>
                  </a:lnTo>
                  <a:lnTo>
                    <a:pt x="206" y="635"/>
                  </a:lnTo>
                  <a:lnTo>
                    <a:pt x="204" y="637"/>
                  </a:lnTo>
                  <a:lnTo>
                    <a:pt x="196" y="637"/>
                  </a:lnTo>
                  <a:lnTo>
                    <a:pt x="194" y="637"/>
                  </a:lnTo>
                  <a:lnTo>
                    <a:pt x="192" y="637"/>
                  </a:lnTo>
                  <a:lnTo>
                    <a:pt x="189" y="635"/>
                  </a:lnTo>
                  <a:lnTo>
                    <a:pt x="187" y="635"/>
                  </a:lnTo>
                  <a:lnTo>
                    <a:pt x="185" y="632"/>
                  </a:lnTo>
                  <a:lnTo>
                    <a:pt x="187" y="623"/>
                  </a:lnTo>
                  <a:lnTo>
                    <a:pt x="185" y="620"/>
                  </a:lnTo>
                  <a:lnTo>
                    <a:pt x="182" y="618"/>
                  </a:lnTo>
                  <a:lnTo>
                    <a:pt x="180" y="616"/>
                  </a:lnTo>
                  <a:lnTo>
                    <a:pt x="180" y="613"/>
                  </a:lnTo>
                  <a:lnTo>
                    <a:pt x="177" y="611"/>
                  </a:lnTo>
                  <a:lnTo>
                    <a:pt x="180" y="606"/>
                  </a:lnTo>
                  <a:lnTo>
                    <a:pt x="180" y="606"/>
                  </a:lnTo>
                  <a:lnTo>
                    <a:pt x="180" y="604"/>
                  </a:lnTo>
                  <a:lnTo>
                    <a:pt x="180" y="601"/>
                  </a:lnTo>
                  <a:lnTo>
                    <a:pt x="177" y="601"/>
                  </a:lnTo>
                  <a:lnTo>
                    <a:pt x="177" y="599"/>
                  </a:lnTo>
                  <a:lnTo>
                    <a:pt x="175" y="599"/>
                  </a:lnTo>
                  <a:lnTo>
                    <a:pt x="173" y="597"/>
                  </a:lnTo>
                  <a:lnTo>
                    <a:pt x="173" y="597"/>
                  </a:lnTo>
                  <a:lnTo>
                    <a:pt x="161" y="597"/>
                  </a:lnTo>
                  <a:lnTo>
                    <a:pt x="159" y="597"/>
                  </a:lnTo>
                  <a:lnTo>
                    <a:pt x="159" y="594"/>
                  </a:lnTo>
                  <a:lnTo>
                    <a:pt x="159" y="590"/>
                  </a:lnTo>
                  <a:lnTo>
                    <a:pt x="159" y="590"/>
                  </a:lnTo>
                  <a:lnTo>
                    <a:pt x="156" y="590"/>
                  </a:lnTo>
                  <a:lnTo>
                    <a:pt x="154" y="587"/>
                  </a:lnTo>
                  <a:lnTo>
                    <a:pt x="149" y="585"/>
                  </a:lnTo>
                  <a:lnTo>
                    <a:pt x="144" y="582"/>
                  </a:lnTo>
                  <a:lnTo>
                    <a:pt x="142" y="580"/>
                  </a:lnTo>
                  <a:lnTo>
                    <a:pt x="142" y="578"/>
                  </a:lnTo>
                  <a:lnTo>
                    <a:pt x="140" y="573"/>
                  </a:lnTo>
                  <a:lnTo>
                    <a:pt x="140" y="571"/>
                  </a:lnTo>
                  <a:lnTo>
                    <a:pt x="140" y="566"/>
                  </a:lnTo>
                  <a:lnTo>
                    <a:pt x="140" y="564"/>
                  </a:lnTo>
                  <a:lnTo>
                    <a:pt x="140" y="561"/>
                  </a:lnTo>
                  <a:lnTo>
                    <a:pt x="140" y="561"/>
                  </a:lnTo>
                  <a:lnTo>
                    <a:pt x="142" y="559"/>
                  </a:lnTo>
                  <a:lnTo>
                    <a:pt x="142" y="556"/>
                  </a:lnTo>
                  <a:lnTo>
                    <a:pt x="140" y="554"/>
                  </a:lnTo>
                  <a:lnTo>
                    <a:pt x="140" y="549"/>
                  </a:lnTo>
                  <a:lnTo>
                    <a:pt x="137" y="547"/>
                  </a:lnTo>
                  <a:lnTo>
                    <a:pt x="135" y="542"/>
                  </a:lnTo>
                  <a:lnTo>
                    <a:pt x="128" y="537"/>
                  </a:lnTo>
                  <a:lnTo>
                    <a:pt x="106" y="507"/>
                  </a:lnTo>
                  <a:lnTo>
                    <a:pt x="104" y="497"/>
                  </a:lnTo>
                  <a:lnTo>
                    <a:pt x="102" y="495"/>
                  </a:lnTo>
                  <a:lnTo>
                    <a:pt x="99" y="492"/>
                  </a:lnTo>
                  <a:lnTo>
                    <a:pt x="99" y="490"/>
                  </a:lnTo>
                  <a:lnTo>
                    <a:pt x="95" y="490"/>
                  </a:lnTo>
                  <a:lnTo>
                    <a:pt x="85" y="483"/>
                  </a:lnTo>
                  <a:lnTo>
                    <a:pt x="83" y="483"/>
                  </a:lnTo>
                  <a:lnTo>
                    <a:pt x="83" y="483"/>
                  </a:lnTo>
                  <a:lnTo>
                    <a:pt x="83" y="483"/>
                  </a:lnTo>
                  <a:lnTo>
                    <a:pt x="83" y="483"/>
                  </a:lnTo>
                  <a:lnTo>
                    <a:pt x="83" y="485"/>
                  </a:lnTo>
                  <a:lnTo>
                    <a:pt x="83" y="488"/>
                  </a:lnTo>
                  <a:lnTo>
                    <a:pt x="83" y="488"/>
                  </a:lnTo>
                  <a:lnTo>
                    <a:pt x="83" y="488"/>
                  </a:lnTo>
                  <a:lnTo>
                    <a:pt x="85" y="488"/>
                  </a:lnTo>
                  <a:lnTo>
                    <a:pt x="85" y="490"/>
                  </a:lnTo>
                  <a:lnTo>
                    <a:pt x="85" y="490"/>
                  </a:lnTo>
                  <a:lnTo>
                    <a:pt x="85" y="490"/>
                  </a:lnTo>
                  <a:lnTo>
                    <a:pt x="85" y="492"/>
                  </a:lnTo>
                  <a:lnTo>
                    <a:pt x="85" y="492"/>
                  </a:lnTo>
                  <a:lnTo>
                    <a:pt x="85" y="495"/>
                  </a:lnTo>
                  <a:lnTo>
                    <a:pt x="83" y="495"/>
                  </a:lnTo>
                  <a:lnTo>
                    <a:pt x="83" y="495"/>
                  </a:lnTo>
                  <a:lnTo>
                    <a:pt x="68" y="495"/>
                  </a:lnTo>
                  <a:lnTo>
                    <a:pt x="66" y="497"/>
                  </a:lnTo>
                  <a:lnTo>
                    <a:pt x="64" y="497"/>
                  </a:lnTo>
                  <a:lnTo>
                    <a:pt x="64" y="497"/>
                  </a:lnTo>
                  <a:lnTo>
                    <a:pt x="61" y="500"/>
                  </a:lnTo>
                  <a:lnTo>
                    <a:pt x="61" y="500"/>
                  </a:lnTo>
                  <a:lnTo>
                    <a:pt x="52" y="497"/>
                  </a:lnTo>
                  <a:lnTo>
                    <a:pt x="45" y="500"/>
                  </a:lnTo>
                  <a:lnTo>
                    <a:pt x="42" y="500"/>
                  </a:lnTo>
                  <a:lnTo>
                    <a:pt x="40" y="497"/>
                  </a:lnTo>
                  <a:lnTo>
                    <a:pt x="40" y="495"/>
                  </a:lnTo>
                  <a:lnTo>
                    <a:pt x="38" y="492"/>
                  </a:lnTo>
                  <a:lnTo>
                    <a:pt x="38" y="492"/>
                  </a:lnTo>
                  <a:lnTo>
                    <a:pt x="38" y="488"/>
                  </a:lnTo>
                  <a:lnTo>
                    <a:pt x="38" y="483"/>
                  </a:lnTo>
                  <a:lnTo>
                    <a:pt x="40" y="478"/>
                  </a:lnTo>
                  <a:lnTo>
                    <a:pt x="40" y="476"/>
                  </a:lnTo>
                  <a:lnTo>
                    <a:pt x="40" y="473"/>
                  </a:lnTo>
                  <a:lnTo>
                    <a:pt x="40" y="473"/>
                  </a:lnTo>
                  <a:lnTo>
                    <a:pt x="38" y="473"/>
                  </a:lnTo>
                  <a:lnTo>
                    <a:pt x="33" y="473"/>
                  </a:lnTo>
                  <a:lnTo>
                    <a:pt x="33" y="471"/>
                  </a:lnTo>
                  <a:lnTo>
                    <a:pt x="33" y="469"/>
                  </a:lnTo>
                  <a:lnTo>
                    <a:pt x="31" y="469"/>
                  </a:lnTo>
                  <a:lnTo>
                    <a:pt x="28" y="469"/>
                  </a:lnTo>
                  <a:lnTo>
                    <a:pt x="26" y="469"/>
                  </a:lnTo>
                  <a:lnTo>
                    <a:pt x="23" y="469"/>
                  </a:lnTo>
                  <a:lnTo>
                    <a:pt x="21" y="469"/>
                  </a:lnTo>
                  <a:lnTo>
                    <a:pt x="19" y="469"/>
                  </a:lnTo>
                  <a:lnTo>
                    <a:pt x="19" y="466"/>
                  </a:lnTo>
                  <a:lnTo>
                    <a:pt x="19" y="466"/>
                  </a:lnTo>
                  <a:lnTo>
                    <a:pt x="21" y="464"/>
                  </a:lnTo>
                  <a:lnTo>
                    <a:pt x="21" y="462"/>
                  </a:lnTo>
                  <a:lnTo>
                    <a:pt x="21" y="459"/>
                  </a:lnTo>
                  <a:lnTo>
                    <a:pt x="19" y="459"/>
                  </a:lnTo>
                  <a:lnTo>
                    <a:pt x="19" y="457"/>
                  </a:lnTo>
                  <a:lnTo>
                    <a:pt x="14" y="459"/>
                  </a:lnTo>
                  <a:lnTo>
                    <a:pt x="12" y="459"/>
                  </a:lnTo>
                  <a:lnTo>
                    <a:pt x="12" y="459"/>
                  </a:lnTo>
                  <a:lnTo>
                    <a:pt x="12" y="457"/>
                  </a:lnTo>
                  <a:lnTo>
                    <a:pt x="12" y="455"/>
                  </a:lnTo>
                  <a:lnTo>
                    <a:pt x="12" y="455"/>
                  </a:lnTo>
                  <a:lnTo>
                    <a:pt x="9" y="452"/>
                  </a:lnTo>
                  <a:lnTo>
                    <a:pt x="9" y="452"/>
                  </a:lnTo>
                  <a:lnTo>
                    <a:pt x="7" y="455"/>
                  </a:lnTo>
                  <a:lnTo>
                    <a:pt x="4" y="455"/>
                  </a:lnTo>
                  <a:lnTo>
                    <a:pt x="2" y="455"/>
                  </a:lnTo>
                  <a:lnTo>
                    <a:pt x="2" y="452"/>
                  </a:lnTo>
                  <a:lnTo>
                    <a:pt x="2" y="450"/>
                  </a:lnTo>
                  <a:lnTo>
                    <a:pt x="0" y="450"/>
                  </a:lnTo>
                  <a:lnTo>
                    <a:pt x="0" y="445"/>
                  </a:lnTo>
                  <a:lnTo>
                    <a:pt x="2" y="426"/>
                  </a:lnTo>
                  <a:lnTo>
                    <a:pt x="4" y="414"/>
                  </a:lnTo>
                  <a:lnTo>
                    <a:pt x="4" y="410"/>
                  </a:lnTo>
                  <a:lnTo>
                    <a:pt x="7" y="407"/>
                  </a:lnTo>
                  <a:lnTo>
                    <a:pt x="7" y="405"/>
                  </a:lnTo>
                  <a:lnTo>
                    <a:pt x="12" y="398"/>
                  </a:lnTo>
                  <a:lnTo>
                    <a:pt x="16" y="391"/>
                  </a:lnTo>
                  <a:lnTo>
                    <a:pt x="16" y="388"/>
                  </a:lnTo>
                  <a:lnTo>
                    <a:pt x="16" y="383"/>
                  </a:lnTo>
                  <a:lnTo>
                    <a:pt x="16" y="381"/>
                  </a:lnTo>
                  <a:lnTo>
                    <a:pt x="19" y="376"/>
                  </a:lnTo>
                  <a:lnTo>
                    <a:pt x="19" y="372"/>
                  </a:lnTo>
                  <a:lnTo>
                    <a:pt x="26" y="360"/>
                  </a:lnTo>
                  <a:lnTo>
                    <a:pt x="26" y="357"/>
                  </a:lnTo>
                  <a:lnTo>
                    <a:pt x="26" y="357"/>
                  </a:lnTo>
                  <a:lnTo>
                    <a:pt x="23" y="353"/>
                  </a:lnTo>
                  <a:lnTo>
                    <a:pt x="23" y="348"/>
                  </a:lnTo>
                  <a:lnTo>
                    <a:pt x="23" y="346"/>
                  </a:lnTo>
                  <a:lnTo>
                    <a:pt x="28" y="336"/>
                  </a:lnTo>
                  <a:lnTo>
                    <a:pt x="35" y="336"/>
                  </a:lnTo>
                  <a:lnTo>
                    <a:pt x="40" y="338"/>
                  </a:lnTo>
                  <a:lnTo>
                    <a:pt x="50" y="341"/>
                  </a:lnTo>
                  <a:lnTo>
                    <a:pt x="52" y="341"/>
                  </a:lnTo>
                  <a:lnTo>
                    <a:pt x="52" y="338"/>
                  </a:lnTo>
                  <a:lnTo>
                    <a:pt x="52" y="338"/>
                  </a:lnTo>
                  <a:lnTo>
                    <a:pt x="52" y="334"/>
                  </a:lnTo>
                  <a:lnTo>
                    <a:pt x="52" y="334"/>
                  </a:lnTo>
                  <a:lnTo>
                    <a:pt x="52" y="331"/>
                  </a:lnTo>
                  <a:lnTo>
                    <a:pt x="52" y="329"/>
                  </a:lnTo>
                  <a:lnTo>
                    <a:pt x="54" y="329"/>
                  </a:lnTo>
                  <a:lnTo>
                    <a:pt x="57" y="329"/>
                  </a:lnTo>
                  <a:lnTo>
                    <a:pt x="59" y="331"/>
                  </a:lnTo>
                  <a:lnTo>
                    <a:pt x="61" y="331"/>
                  </a:lnTo>
                  <a:lnTo>
                    <a:pt x="64" y="331"/>
                  </a:lnTo>
                  <a:lnTo>
                    <a:pt x="64" y="329"/>
                  </a:lnTo>
                  <a:lnTo>
                    <a:pt x="66" y="327"/>
                  </a:lnTo>
                  <a:lnTo>
                    <a:pt x="68" y="327"/>
                  </a:lnTo>
                  <a:lnTo>
                    <a:pt x="73" y="324"/>
                  </a:lnTo>
                  <a:lnTo>
                    <a:pt x="83" y="319"/>
                  </a:lnTo>
                  <a:lnTo>
                    <a:pt x="85" y="319"/>
                  </a:lnTo>
                  <a:lnTo>
                    <a:pt x="87" y="319"/>
                  </a:lnTo>
                  <a:lnTo>
                    <a:pt x="90" y="319"/>
                  </a:lnTo>
                  <a:lnTo>
                    <a:pt x="90" y="317"/>
                  </a:lnTo>
                  <a:lnTo>
                    <a:pt x="90" y="315"/>
                  </a:lnTo>
                  <a:lnTo>
                    <a:pt x="90" y="315"/>
                  </a:lnTo>
                  <a:lnTo>
                    <a:pt x="87" y="310"/>
                  </a:lnTo>
                  <a:lnTo>
                    <a:pt x="90" y="305"/>
                  </a:lnTo>
                  <a:lnTo>
                    <a:pt x="95" y="301"/>
                  </a:lnTo>
                  <a:lnTo>
                    <a:pt x="97" y="298"/>
                  </a:lnTo>
                  <a:lnTo>
                    <a:pt x="99" y="298"/>
                  </a:lnTo>
                  <a:lnTo>
                    <a:pt x="99" y="298"/>
                  </a:lnTo>
                  <a:lnTo>
                    <a:pt x="104" y="296"/>
                  </a:lnTo>
                  <a:lnTo>
                    <a:pt x="109" y="293"/>
                  </a:lnTo>
                  <a:lnTo>
                    <a:pt x="111" y="291"/>
                  </a:lnTo>
                  <a:lnTo>
                    <a:pt x="111" y="289"/>
                  </a:lnTo>
                  <a:lnTo>
                    <a:pt x="116" y="277"/>
                  </a:lnTo>
                  <a:lnTo>
                    <a:pt x="116" y="274"/>
                  </a:lnTo>
                  <a:lnTo>
                    <a:pt x="116" y="272"/>
                  </a:lnTo>
                  <a:lnTo>
                    <a:pt x="116" y="270"/>
                  </a:lnTo>
                  <a:lnTo>
                    <a:pt x="116" y="267"/>
                  </a:lnTo>
                  <a:lnTo>
                    <a:pt x="116" y="267"/>
                  </a:lnTo>
                  <a:lnTo>
                    <a:pt x="116" y="265"/>
                  </a:lnTo>
                  <a:lnTo>
                    <a:pt x="118" y="263"/>
                  </a:lnTo>
                  <a:lnTo>
                    <a:pt x="118" y="260"/>
                  </a:lnTo>
                  <a:lnTo>
                    <a:pt x="121" y="258"/>
                  </a:lnTo>
                  <a:lnTo>
                    <a:pt x="123" y="255"/>
                  </a:lnTo>
                  <a:lnTo>
                    <a:pt x="125" y="253"/>
                  </a:lnTo>
                  <a:lnTo>
                    <a:pt x="128" y="251"/>
                  </a:lnTo>
                  <a:lnTo>
                    <a:pt x="128" y="248"/>
                  </a:lnTo>
                  <a:lnTo>
                    <a:pt x="128" y="244"/>
                  </a:lnTo>
                  <a:lnTo>
                    <a:pt x="128" y="241"/>
                  </a:lnTo>
                  <a:lnTo>
                    <a:pt x="128" y="239"/>
                  </a:lnTo>
                  <a:lnTo>
                    <a:pt x="128" y="234"/>
                  </a:lnTo>
                  <a:lnTo>
                    <a:pt x="130" y="232"/>
                  </a:lnTo>
                  <a:lnTo>
                    <a:pt x="128" y="229"/>
                  </a:lnTo>
                  <a:lnTo>
                    <a:pt x="125" y="229"/>
                  </a:lnTo>
                  <a:lnTo>
                    <a:pt x="123" y="229"/>
                  </a:lnTo>
                  <a:lnTo>
                    <a:pt x="123" y="227"/>
                  </a:lnTo>
                  <a:lnTo>
                    <a:pt x="123" y="227"/>
                  </a:lnTo>
                  <a:lnTo>
                    <a:pt x="121" y="225"/>
                  </a:lnTo>
                  <a:lnTo>
                    <a:pt x="121" y="222"/>
                  </a:lnTo>
                  <a:lnTo>
                    <a:pt x="121" y="220"/>
                  </a:lnTo>
                  <a:lnTo>
                    <a:pt x="123" y="220"/>
                  </a:lnTo>
                  <a:lnTo>
                    <a:pt x="123" y="220"/>
                  </a:lnTo>
                  <a:lnTo>
                    <a:pt x="128" y="220"/>
                  </a:lnTo>
                  <a:lnTo>
                    <a:pt x="128" y="218"/>
                  </a:lnTo>
                  <a:lnTo>
                    <a:pt x="130" y="218"/>
                  </a:lnTo>
                  <a:lnTo>
                    <a:pt x="130" y="215"/>
                  </a:lnTo>
                  <a:lnTo>
                    <a:pt x="130" y="215"/>
                  </a:lnTo>
                  <a:lnTo>
                    <a:pt x="128" y="215"/>
                  </a:lnTo>
                  <a:lnTo>
                    <a:pt x="128" y="213"/>
                  </a:lnTo>
                  <a:lnTo>
                    <a:pt x="128" y="210"/>
                  </a:lnTo>
                  <a:lnTo>
                    <a:pt x="128" y="210"/>
                  </a:lnTo>
                  <a:lnTo>
                    <a:pt x="130" y="208"/>
                  </a:lnTo>
                  <a:lnTo>
                    <a:pt x="135" y="203"/>
                  </a:lnTo>
                  <a:lnTo>
                    <a:pt x="140" y="203"/>
                  </a:lnTo>
                  <a:lnTo>
                    <a:pt x="140" y="201"/>
                  </a:lnTo>
                  <a:lnTo>
                    <a:pt x="140" y="199"/>
                  </a:lnTo>
                  <a:lnTo>
                    <a:pt x="140" y="199"/>
                  </a:lnTo>
                  <a:lnTo>
                    <a:pt x="137" y="199"/>
                  </a:lnTo>
                  <a:lnTo>
                    <a:pt x="137" y="196"/>
                  </a:lnTo>
                  <a:lnTo>
                    <a:pt x="130" y="196"/>
                  </a:lnTo>
                  <a:lnTo>
                    <a:pt x="130" y="196"/>
                  </a:lnTo>
                  <a:lnTo>
                    <a:pt x="121" y="189"/>
                  </a:lnTo>
                  <a:lnTo>
                    <a:pt x="123" y="189"/>
                  </a:lnTo>
                  <a:lnTo>
                    <a:pt x="125" y="187"/>
                  </a:lnTo>
                  <a:lnTo>
                    <a:pt x="125" y="187"/>
                  </a:lnTo>
                  <a:lnTo>
                    <a:pt x="125" y="184"/>
                  </a:lnTo>
                  <a:lnTo>
                    <a:pt x="125" y="182"/>
                  </a:lnTo>
                  <a:lnTo>
                    <a:pt x="125" y="180"/>
                  </a:lnTo>
                  <a:lnTo>
                    <a:pt x="121" y="175"/>
                  </a:lnTo>
                  <a:lnTo>
                    <a:pt x="121" y="175"/>
                  </a:lnTo>
                  <a:lnTo>
                    <a:pt x="121" y="173"/>
                  </a:lnTo>
                  <a:lnTo>
                    <a:pt x="121" y="173"/>
                  </a:lnTo>
                  <a:lnTo>
                    <a:pt x="121" y="170"/>
                  </a:lnTo>
                  <a:lnTo>
                    <a:pt x="121" y="165"/>
                  </a:lnTo>
                  <a:lnTo>
                    <a:pt x="121" y="163"/>
                  </a:lnTo>
                  <a:lnTo>
                    <a:pt x="121" y="163"/>
                  </a:lnTo>
                  <a:lnTo>
                    <a:pt x="118" y="161"/>
                  </a:lnTo>
                  <a:lnTo>
                    <a:pt x="118" y="161"/>
                  </a:lnTo>
                  <a:lnTo>
                    <a:pt x="118" y="158"/>
                  </a:lnTo>
                  <a:lnTo>
                    <a:pt x="118" y="156"/>
                  </a:lnTo>
                  <a:lnTo>
                    <a:pt x="118" y="154"/>
                  </a:lnTo>
                  <a:lnTo>
                    <a:pt x="121" y="154"/>
                  </a:lnTo>
                  <a:lnTo>
                    <a:pt x="121" y="151"/>
                  </a:lnTo>
                  <a:lnTo>
                    <a:pt x="123" y="151"/>
                  </a:lnTo>
                  <a:lnTo>
                    <a:pt x="125" y="151"/>
                  </a:lnTo>
                  <a:lnTo>
                    <a:pt x="137" y="147"/>
                  </a:lnTo>
                  <a:lnTo>
                    <a:pt x="142" y="144"/>
                  </a:lnTo>
                  <a:lnTo>
                    <a:pt x="147" y="139"/>
                  </a:lnTo>
                  <a:lnTo>
                    <a:pt x="147" y="137"/>
                  </a:lnTo>
                  <a:lnTo>
                    <a:pt x="147" y="135"/>
                  </a:lnTo>
                  <a:lnTo>
                    <a:pt x="149" y="132"/>
                  </a:lnTo>
                  <a:lnTo>
                    <a:pt x="149" y="132"/>
                  </a:lnTo>
                  <a:lnTo>
                    <a:pt x="151" y="130"/>
                  </a:lnTo>
                  <a:lnTo>
                    <a:pt x="151" y="128"/>
                  </a:lnTo>
                  <a:lnTo>
                    <a:pt x="151" y="125"/>
                  </a:lnTo>
                  <a:lnTo>
                    <a:pt x="149" y="123"/>
                  </a:lnTo>
                  <a:lnTo>
                    <a:pt x="149" y="123"/>
                  </a:lnTo>
                  <a:lnTo>
                    <a:pt x="147" y="120"/>
                  </a:lnTo>
                  <a:lnTo>
                    <a:pt x="147" y="118"/>
                  </a:lnTo>
                  <a:lnTo>
                    <a:pt x="147" y="116"/>
                  </a:lnTo>
                  <a:lnTo>
                    <a:pt x="147" y="116"/>
                  </a:lnTo>
                  <a:lnTo>
                    <a:pt x="147" y="113"/>
                  </a:lnTo>
                  <a:lnTo>
                    <a:pt x="147" y="111"/>
                  </a:lnTo>
                  <a:lnTo>
                    <a:pt x="147" y="111"/>
                  </a:lnTo>
                  <a:lnTo>
                    <a:pt x="147" y="111"/>
                  </a:lnTo>
                  <a:lnTo>
                    <a:pt x="147" y="109"/>
                  </a:lnTo>
                  <a:lnTo>
                    <a:pt x="147" y="106"/>
                  </a:lnTo>
                  <a:lnTo>
                    <a:pt x="147" y="106"/>
                  </a:lnTo>
                  <a:lnTo>
                    <a:pt x="137" y="97"/>
                  </a:lnTo>
                  <a:lnTo>
                    <a:pt x="132" y="92"/>
                  </a:lnTo>
                  <a:lnTo>
                    <a:pt x="130" y="90"/>
                  </a:lnTo>
                  <a:lnTo>
                    <a:pt x="128" y="85"/>
                  </a:lnTo>
                  <a:lnTo>
                    <a:pt x="125" y="80"/>
                  </a:lnTo>
                  <a:lnTo>
                    <a:pt x="125" y="71"/>
                  </a:lnTo>
                  <a:lnTo>
                    <a:pt x="130" y="64"/>
                  </a:lnTo>
                  <a:lnTo>
                    <a:pt x="132" y="61"/>
                  </a:lnTo>
                  <a:lnTo>
                    <a:pt x="135" y="61"/>
                  </a:lnTo>
                  <a:lnTo>
                    <a:pt x="149" y="56"/>
                  </a:lnTo>
                  <a:lnTo>
                    <a:pt x="151" y="56"/>
                  </a:lnTo>
                  <a:lnTo>
                    <a:pt x="154" y="56"/>
                  </a:lnTo>
                  <a:lnTo>
                    <a:pt x="154" y="56"/>
                  </a:lnTo>
                  <a:lnTo>
                    <a:pt x="156" y="56"/>
                  </a:lnTo>
                  <a:lnTo>
                    <a:pt x="159" y="54"/>
                  </a:lnTo>
                  <a:lnTo>
                    <a:pt x="159" y="52"/>
                  </a:lnTo>
                  <a:lnTo>
                    <a:pt x="161" y="49"/>
                  </a:lnTo>
                  <a:lnTo>
                    <a:pt x="161" y="49"/>
                  </a:lnTo>
                  <a:lnTo>
                    <a:pt x="163" y="47"/>
                  </a:lnTo>
                  <a:lnTo>
                    <a:pt x="166" y="47"/>
                  </a:lnTo>
                  <a:lnTo>
                    <a:pt x="170" y="47"/>
                  </a:lnTo>
                  <a:lnTo>
                    <a:pt x="170" y="47"/>
                  </a:lnTo>
                  <a:lnTo>
                    <a:pt x="170" y="47"/>
                  </a:lnTo>
                  <a:lnTo>
                    <a:pt x="170" y="47"/>
                  </a:lnTo>
                  <a:lnTo>
                    <a:pt x="173" y="47"/>
                  </a:lnTo>
                  <a:lnTo>
                    <a:pt x="173" y="45"/>
                  </a:lnTo>
                  <a:lnTo>
                    <a:pt x="173" y="42"/>
                  </a:lnTo>
                  <a:lnTo>
                    <a:pt x="173" y="40"/>
                  </a:lnTo>
                  <a:lnTo>
                    <a:pt x="175" y="40"/>
                  </a:lnTo>
                  <a:lnTo>
                    <a:pt x="175" y="42"/>
                  </a:lnTo>
                  <a:lnTo>
                    <a:pt x="180" y="45"/>
                  </a:lnTo>
                  <a:lnTo>
                    <a:pt x="182" y="47"/>
                  </a:lnTo>
                  <a:lnTo>
                    <a:pt x="185" y="47"/>
                  </a:lnTo>
                  <a:lnTo>
                    <a:pt x="185" y="47"/>
                  </a:lnTo>
                  <a:lnTo>
                    <a:pt x="192" y="47"/>
                  </a:lnTo>
                  <a:lnTo>
                    <a:pt x="194" y="47"/>
                  </a:lnTo>
                  <a:lnTo>
                    <a:pt x="194" y="47"/>
                  </a:lnTo>
                  <a:lnTo>
                    <a:pt x="196" y="47"/>
                  </a:lnTo>
                  <a:lnTo>
                    <a:pt x="196" y="49"/>
                  </a:lnTo>
                  <a:lnTo>
                    <a:pt x="196" y="47"/>
                  </a:lnTo>
                  <a:lnTo>
                    <a:pt x="199" y="47"/>
                  </a:lnTo>
                  <a:lnTo>
                    <a:pt x="206" y="45"/>
                  </a:lnTo>
                  <a:lnTo>
                    <a:pt x="208" y="42"/>
                  </a:lnTo>
                  <a:lnTo>
                    <a:pt x="211" y="40"/>
                  </a:lnTo>
                  <a:lnTo>
                    <a:pt x="213" y="38"/>
                  </a:lnTo>
                  <a:lnTo>
                    <a:pt x="213" y="35"/>
                  </a:lnTo>
                  <a:lnTo>
                    <a:pt x="215" y="33"/>
                  </a:lnTo>
                  <a:lnTo>
                    <a:pt x="215" y="30"/>
                  </a:lnTo>
                  <a:lnTo>
                    <a:pt x="218" y="28"/>
                  </a:lnTo>
                  <a:lnTo>
                    <a:pt x="220" y="23"/>
                  </a:lnTo>
                  <a:lnTo>
                    <a:pt x="225" y="23"/>
                  </a:lnTo>
                  <a:lnTo>
                    <a:pt x="227" y="21"/>
                  </a:lnTo>
                  <a:lnTo>
                    <a:pt x="230" y="19"/>
                  </a:lnTo>
                  <a:lnTo>
                    <a:pt x="230" y="19"/>
                  </a:lnTo>
                  <a:lnTo>
                    <a:pt x="232" y="16"/>
                  </a:lnTo>
                  <a:lnTo>
                    <a:pt x="232" y="14"/>
                  </a:lnTo>
                  <a:lnTo>
                    <a:pt x="230" y="7"/>
                  </a:lnTo>
                  <a:lnTo>
                    <a:pt x="230" y="7"/>
                  </a:lnTo>
                  <a:lnTo>
                    <a:pt x="230" y="4"/>
                  </a:lnTo>
                  <a:lnTo>
                    <a:pt x="237" y="0"/>
                  </a:lnTo>
                  <a:lnTo>
                    <a:pt x="246" y="19"/>
                  </a:lnTo>
                  <a:lnTo>
                    <a:pt x="249" y="21"/>
                  </a:lnTo>
                  <a:lnTo>
                    <a:pt x="251" y="23"/>
                  </a:lnTo>
                  <a:lnTo>
                    <a:pt x="251" y="28"/>
                  </a:lnTo>
                  <a:lnTo>
                    <a:pt x="251" y="30"/>
                  </a:lnTo>
                  <a:lnTo>
                    <a:pt x="251" y="33"/>
                  </a:lnTo>
                  <a:lnTo>
                    <a:pt x="251" y="35"/>
                  </a:lnTo>
                  <a:lnTo>
                    <a:pt x="251" y="38"/>
                  </a:lnTo>
                  <a:lnTo>
                    <a:pt x="249" y="38"/>
                  </a:lnTo>
                  <a:lnTo>
                    <a:pt x="249" y="40"/>
                  </a:lnTo>
                  <a:lnTo>
                    <a:pt x="251" y="42"/>
                  </a:lnTo>
                  <a:lnTo>
                    <a:pt x="251" y="45"/>
                  </a:lnTo>
                  <a:lnTo>
                    <a:pt x="251" y="45"/>
                  </a:lnTo>
                  <a:lnTo>
                    <a:pt x="256" y="47"/>
                  </a:lnTo>
                  <a:lnTo>
                    <a:pt x="256" y="49"/>
                  </a:lnTo>
                  <a:lnTo>
                    <a:pt x="256" y="49"/>
                  </a:lnTo>
                  <a:lnTo>
                    <a:pt x="256" y="52"/>
                  </a:lnTo>
                  <a:lnTo>
                    <a:pt x="256" y="54"/>
                  </a:lnTo>
                  <a:lnTo>
                    <a:pt x="253" y="56"/>
                  </a:lnTo>
                  <a:lnTo>
                    <a:pt x="251" y="59"/>
                  </a:lnTo>
                  <a:lnTo>
                    <a:pt x="251" y="59"/>
                  </a:lnTo>
                  <a:lnTo>
                    <a:pt x="251" y="61"/>
                  </a:lnTo>
                  <a:lnTo>
                    <a:pt x="251" y="64"/>
                  </a:lnTo>
                  <a:lnTo>
                    <a:pt x="253" y="64"/>
                  </a:lnTo>
                  <a:lnTo>
                    <a:pt x="256" y="66"/>
                  </a:lnTo>
                  <a:lnTo>
                    <a:pt x="258" y="71"/>
                  </a:lnTo>
                  <a:lnTo>
                    <a:pt x="258" y="73"/>
                  </a:lnTo>
                  <a:lnTo>
                    <a:pt x="260" y="75"/>
                  </a:lnTo>
                  <a:lnTo>
                    <a:pt x="270" y="80"/>
                  </a:lnTo>
                  <a:lnTo>
                    <a:pt x="272" y="83"/>
                  </a:lnTo>
                  <a:lnTo>
                    <a:pt x="272" y="85"/>
                  </a:lnTo>
                  <a:lnTo>
                    <a:pt x="272" y="90"/>
                  </a:lnTo>
                  <a:lnTo>
                    <a:pt x="275" y="90"/>
                  </a:lnTo>
                  <a:lnTo>
                    <a:pt x="275" y="92"/>
                  </a:lnTo>
                  <a:lnTo>
                    <a:pt x="277" y="94"/>
                  </a:lnTo>
                  <a:lnTo>
                    <a:pt x="279" y="97"/>
                  </a:lnTo>
                  <a:lnTo>
                    <a:pt x="282" y="99"/>
                  </a:lnTo>
                  <a:lnTo>
                    <a:pt x="282" y="99"/>
                  </a:lnTo>
                  <a:lnTo>
                    <a:pt x="282" y="101"/>
                  </a:lnTo>
                  <a:lnTo>
                    <a:pt x="284" y="104"/>
                  </a:lnTo>
                  <a:lnTo>
                    <a:pt x="284" y="106"/>
                  </a:lnTo>
                  <a:lnTo>
                    <a:pt x="282" y="109"/>
                  </a:lnTo>
                  <a:lnTo>
                    <a:pt x="282" y="111"/>
                  </a:lnTo>
                  <a:lnTo>
                    <a:pt x="282" y="111"/>
                  </a:lnTo>
                  <a:lnTo>
                    <a:pt x="284" y="116"/>
                  </a:lnTo>
                  <a:lnTo>
                    <a:pt x="287" y="118"/>
                  </a:lnTo>
                  <a:lnTo>
                    <a:pt x="289" y="120"/>
                  </a:lnTo>
                  <a:lnTo>
                    <a:pt x="298" y="123"/>
                  </a:lnTo>
                  <a:lnTo>
                    <a:pt x="301" y="125"/>
                  </a:lnTo>
                  <a:lnTo>
                    <a:pt x="308" y="125"/>
                  </a:lnTo>
                  <a:lnTo>
                    <a:pt x="308" y="125"/>
                  </a:lnTo>
                  <a:lnTo>
                    <a:pt x="308" y="130"/>
                  </a:lnTo>
                  <a:lnTo>
                    <a:pt x="310" y="132"/>
                  </a:lnTo>
                  <a:lnTo>
                    <a:pt x="310" y="135"/>
                  </a:lnTo>
                  <a:lnTo>
                    <a:pt x="313" y="137"/>
                  </a:lnTo>
                  <a:lnTo>
                    <a:pt x="315" y="137"/>
                  </a:lnTo>
                  <a:lnTo>
                    <a:pt x="315" y="142"/>
                  </a:lnTo>
                  <a:lnTo>
                    <a:pt x="317" y="147"/>
                  </a:lnTo>
                  <a:lnTo>
                    <a:pt x="317" y="149"/>
                  </a:lnTo>
                  <a:lnTo>
                    <a:pt x="320" y="154"/>
                  </a:lnTo>
                  <a:lnTo>
                    <a:pt x="322" y="154"/>
                  </a:lnTo>
                  <a:lnTo>
                    <a:pt x="322" y="156"/>
                  </a:lnTo>
                  <a:lnTo>
                    <a:pt x="322" y="156"/>
                  </a:lnTo>
                  <a:lnTo>
                    <a:pt x="320" y="161"/>
                  </a:lnTo>
                  <a:lnTo>
                    <a:pt x="317" y="161"/>
                  </a:lnTo>
                  <a:lnTo>
                    <a:pt x="317" y="163"/>
                  </a:lnTo>
                  <a:lnTo>
                    <a:pt x="317" y="163"/>
                  </a:lnTo>
                  <a:lnTo>
                    <a:pt x="317" y="165"/>
                  </a:lnTo>
                  <a:lnTo>
                    <a:pt x="320" y="168"/>
                  </a:lnTo>
                  <a:lnTo>
                    <a:pt x="346" y="161"/>
                  </a:lnTo>
                  <a:lnTo>
                    <a:pt x="351" y="158"/>
                  </a:lnTo>
                  <a:lnTo>
                    <a:pt x="353" y="158"/>
                  </a:lnTo>
                  <a:lnTo>
                    <a:pt x="353" y="156"/>
                  </a:lnTo>
                  <a:lnTo>
                    <a:pt x="355" y="154"/>
                  </a:lnTo>
                  <a:lnTo>
                    <a:pt x="355" y="151"/>
                  </a:lnTo>
                  <a:lnTo>
                    <a:pt x="358" y="151"/>
                  </a:lnTo>
                  <a:lnTo>
                    <a:pt x="360" y="154"/>
                  </a:lnTo>
                  <a:lnTo>
                    <a:pt x="360" y="156"/>
                  </a:lnTo>
                  <a:lnTo>
                    <a:pt x="362" y="156"/>
                  </a:lnTo>
                  <a:lnTo>
                    <a:pt x="362" y="158"/>
                  </a:lnTo>
                  <a:lnTo>
                    <a:pt x="362" y="158"/>
                  </a:lnTo>
                  <a:lnTo>
                    <a:pt x="365" y="161"/>
                  </a:lnTo>
                  <a:lnTo>
                    <a:pt x="369" y="158"/>
                  </a:lnTo>
                  <a:lnTo>
                    <a:pt x="372" y="158"/>
                  </a:lnTo>
                  <a:lnTo>
                    <a:pt x="372" y="156"/>
                  </a:lnTo>
                  <a:lnTo>
                    <a:pt x="374" y="154"/>
                  </a:lnTo>
                  <a:lnTo>
                    <a:pt x="374" y="154"/>
                  </a:lnTo>
                  <a:lnTo>
                    <a:pt x="384" y="158"/>
                  </a:lnTo>
                  <a:lnTo>
                    <a:pt x="388" y="158"/>
                  </a:lnTo>
                  <a:lnTo>
                    <a:pt x="391" y="161"/>
                  </a:lnTo>
                  <a:lnTo>
                    <a:pt x="393" y="163"/>
                  </a:lnTo>
                  <a:lnTo>
                    <a:pt x="396" y="173"/>
                  </a:lnTo>
                  <a:lnTo>
                    <a:pt x="396" y="173"/>
                  </a:lnTo>
                  <a:lnTo>
                    <a:pt x="396" y="175"/>
                  </a:lnTo>
                  <a:lnTo>
                    <a:pt x="405" y="180"/>
                  </a:lnTo>
                  <a:lnTo>
                    <a:pt x="407" y="182"/>
                  </a:lnTo>
                  <a:lnTo>
                    <a:pt x="407" y="184"/>
                  </a:lnTo>
                  <a:lnTo>
                    <a:pt x="407" y="187"/>
                  </a:lnTo>
                  <a:lnTo>
                    <a:pt x="407" y="189"/>
                  </a:lnTo>
                  <a:lnTo>
                    <a:pt x="405" y="192"/>
                  </a:lnTo>
                  <a:lnTo>
                    <a:pt x="405" y="192"/>
                  </a:lnTo>
                  <a:lnTo>
                    <a:pt x="405" y="192"/>
                  </a:lnTo>
                  <a:lnTo>
                    <a:pt x="407" y="194"/>
                  </a:lnTo>
                  <a:lnTo>
                    <a:pt x="407" y="196"/>
                  </a:lnTo>
                  <a:lnTo>
                    <a:pt x="407" y="196"/>
                  </a:lnTo>
                  <a:lnTo>
                    <a:pt x="407" y="199"/>
                  </a:lnTo>
                  <a:lnTo>
                    <a:pt x="405" y="199"/>
                  </a:lnTo>
                  <a:lnTo>
                    <a:pt x="400" y="196"/>
                  </a:lnTo>
                  <a:lnTo>
                    <a:pt x="400" y="199"/>
                  </a:lnTo>
                  <a:lnTo>
                    <a:pt x="398" y="199"/>
                  </a:lnTo>
                  <a:lnTo>
                    <a:pt x="398" y="201"/>
                  </a:lnTo>
                  <a:lnTo>
                    <a:pt x="398" y="201"/>
                  </a:lnTo>
                  <a:lnTo>
                    <a:pt x="398" y="203"/>
                  </a:lnTo>
                  <a:lnTo>
                    <a:pt x="398" y="203"/>
                  </a:lnTo>
                  <a:lnTo>
                    <a:pt x="400" y="206"/>
                  </a:lnTo>
                  <a:lnTo>
                    <a:pt x="403" y="206"/>
                  </a:lnTo>
                  <a:lnTo>
                    <a:pt x="405" y="206"/>
                  </a:lnTo>
                  <a:lnTo>
                    <a:pt x="412" y="203"/>
                  </a:lnTo>
                  <a:lnTo>
                    <a:pt x="414" y="203"/>
                  </a:lnTo>
                  <a:lnTo>
                    <a:pt x="436" y="206"/>
                  </a:lnTo>
                  <a:lnTo>
                    <a:pt x="438" y="206"/>
                  </a:lnTo>
                  <a:lnTo>
                    <a:pt x="443" y="203"/>
                  </a:lnTo>
                  <a:lnTo>
                    <a:pt x="445" y="201"/>
                  </a:lnTo>
                  <a:lnTo>
                    <a:pt x="445" y="199"/>
                  </a:lnTo>
                  <a:lnTo>
                    <a:pt x="448" y="199"/>
                  </a:lnTo>
                  <a:lnTo>
                    <a:pt x="450" y="196"/>
                  </a:lnTo>
                  <a:lnTo>
                    <a:pt x="455" y="196"/>
                  </a:lnTo>
                  <a:lnTo>
                    <a:pt x="457" y="196"/>
                  </a:lnTo>
                  <a:lnTo>
                    <a:pt x="457" y="199"/>
                  </a:lnTo>
                  <a:lnTo>
                    <a:pt x="457" y="201"/>
                  </a:lnTo>
                  <a:lnTo>
                    <a:pt x="455" y="201"/>
                  </a:lnTo>
                  <a:lnTo>
                    <a:pt x="455" y="203"/>
                  </a:lnTo>
                  <a:lnTo>
                    <a:pt x="457" y="203"/>
                  </a:lnTo>
                  <a:lnTo>
                    <a:pt x="460" y="203"/>
                  </a:lnTo>
                  <a:lnTo>
                    <a:pt x="476" y="199"/>
                  </a:lnTo>
                  <a:close/>
                </a:path>
              </a:pathLst>
            </a:custGeom>
            <a:solidFill>
              <a:schemeClr val="accent1"/>
            </a:solid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22"/>
            <p:cNvSpPr>
              <a:spLocks/>
            </p:cNvSpPr>
            <p:nvPr/>
          </p:nvSpPr>
          <p:spPr bwMode="auto">
            <a:xfrm>
              <a:off x="3942" y="1674"/>
              <a:ext cx="450" cy="552"/>
            </a:xfrm>
            <a:custGeom>
              <a:avLst/>
              <a:gdLst>
                <a:gd name="T0" fmla="*/ 443 w 450"/>
                <a:gd name="T1" fmla="*/ 209 h 552"/>
                <a:gd name="T2" fmla="*/ 436 w 450"/>
                <a:gd name="T3" fmla="*/ 230 h 552"/>
                <a:gd name="T4" fmla="*/ 438 w 450"/>
                <a:gd name="T5" fmla="*/ 247 h 552"/>
                <a:gd name="T6" fmla="*/ 448 w 450"/>
                <a:gd name="T7" fmla="*/ 278 h 552"/>
                <a:gd name="T8" fmla="*/ 412 w 450"/>
                <a:gd name="T9" fmla="*/ 339 h 552"/>
                <a:gd name="T10" fmla="*/ 424 w 450"/>
                <a:gd name="T11" fmla="*/ 379 h 552"/>
                <a:gd name="T12" fmla="*/ 427 w 450"/>
                <a:gd name="T13" fmla="*/ 396 h 552"/>
                <a:gd name="T14" fmla="*/ 427 w 450"/>
                <a:gd name="T15" fmla="*/ 415 h 552"/>
                <a:gd name="T16" fmla="*/ 427 w 450"/>
                <a:gd name="T17" fmla="*/ 453 h 552"/>
                <a:gd name="T18" fmla="*/ 434 w 450"/>
                <a:gd name="T19" fmla="*/ 477 h 552"/>
                <a:gd name="T20" fmla="*/ 370 w 450"/>
                <a:gd name="T21" fmla="*/ 474 h 552"/>
                <a:gd name="T22" fmla="*/ 348 w 450"/>
                <a:gd name="T23" fmla="*/ 484 h 552"/>
                <a:gd name="T24" fmla="*/ 341 w 450"/>
                <a:gd name="T25" fmla="*/ 512 h 552"/>
                <a:gd name="T26" fmla="*/ 313 w 450"/>
                <a:gd name="T27" fmla="*/ 541 h 552"/>
                <a:gd name="T28" fmla="*/ 299 w 450"/>
                <a:gd name="T29" fmla="*/ 524 h 552"/>
                <a:gd name="T30" fmla="*/ 284 w 450"/>
                <a:gd name="T31" fmla="*/ 526 h 552"/>
                <a:gd name="T32" fmla="*/ 251 w 450"/>
                <a:gd name="T33" fmla="*/ 550 h 552"/>
                <a:gd name="T34" fmla="*/ 208 w 450"/>
                <a:gd name="T35" fmla="*/ 548 h 552"/>
                <a:gd name="T36" fmla="*/ 178 w 450"/>
                <a:gd name="T37" fmla="*/ 533 h 552"/>
                <a:gd name="T38" fmla="*/ 194 w 450"/>
                <a:gd name="T39" fmla="*/ 512 h 552"/>
                <a:gd name="T40" fmla="*/ 192 w 450"/>
                <a:gd name="T41" fmla="*/ 498 h 552"/>
                <a:gd name="T42" fmla="*/ 187 w 450"/>
                <a:gd name="T43" fmla="*/ 479 h 552"/>
                <a:gd name="T44" fmla="*/ 166 w 450"/>
                <a:gd name="T45" fmla="*/ 467 h 552"/>
                <a:gd name="T46" fmla="*/ 152 w 450"/>
                <a:gd name="T47" fmla="*/ 460 h 552"/>
                <a:gd name="T48" fmla="*/ 142 w 450"/>
                <a:gd name="T49" fmla="*/ 434 h 552"/>
                <a:gd name="T50" fmla="*/ 126 w 450"/>
                <a:gd name="T51" fmla="*/ 420 h 552"/>
                <a:gd name="T52" fmla="*/ 104 w 450"/>
                <a:gd name="T53" fmla="*/ 434 h 552"/>
                <a:gd name="T54" fmla="*/ 85 w 450"/>
                <a:gd name="T55" fmla="*/ 429 h 552"/>
                <a:gd name="T56" fmla="*/ 47 w 450"/>
                <a:gd name="T57" fmla="*/ 417 h 552"/>
                <a:gd name="T58" fmla="*/ 33 w 450"/>
                <a:gd name="T59" fmla="*/ 398 h 552"/>
                <a:gd name="T60" fmla="*/ 38 w 450"/>
                <a:gd name="T61" fmla="*/ 370 h 552"/>
                <a:gd name="T62" fmla="*/ 33 w 450"/>
                <a:gd name="T63" fmla="*/ 334 h 552"/>
                <a:gd name="T64" fmla="*/ 24 w 450"/>
                <a:gd name="T65" fmla="*/ 289 h 552"/>
                <a:gd name="T66" fmla="*/ 9 w 450"/>
                <a:gd name="T67" fmla="*/ 273 h 552"/>
                <a:gd name="T68" fmla="*/ 16 w 450"/>
                <a:gd name="T69" fmla="*/ 244 h 552"/>
                <a:gd name="T70" fmla="*/ 19 w 450"/>
                <a:gd name="T71" fmla="*/ 214 h 552"/>
                <a:gd name="T72" fmla="*/ 5 w 450"/>
                <a:gd name="T73" fmla="*/ 176 h 552"/>
                <a:gd name="T74" fmla="*/ 12 w 450"/>
                <a:gd name="T75" fmla="*/ 164 h 552"/>
                <a:gd name="T76" fmla="*/ 28 w 450"/>
                <a:gd name="T77" fmla="*/ 140 h 552"/>
                <a:gd name="T78" fmla="*/ 43 w 450"/>
                <a:gd name="T79" fmla="*/ 114 h 552"/>
                <a:gd name="T80" fmla="*/ 28 w 450"/>
                <a:gd name="T81" fmla="*/ 69 h 552"/>
                <a:gd name="T82" fmla="*/ 28 w 450"/>
                <a:gd name="T83" fmla="*/ 45 h 552"/>
                <a:gd name="T84" fmla="*/ 31 w 450"/>
                <a:gd name="T85" fmla="*/ 24 h 552"/>
                <a:gd name="T86" fmla="*/ 50 w 450"/>
                <a:gd name="T87" fmla="*/ 12 h 552"/>
                <a:gd name="T88" fmla="*/ 97 w 450"/>
                <a:gd name="T89" fmla="*/ 10 h 552"/>
                <a:gd name="T90" fmla="*/ 130 w 450"/>
                <a:gd name="T91" fmla="*/ 45 h 552"/>
                <a:gd name="T92" fmla="*/ 144 w 450"/>
                <a:gd name="T93" fmla="*/ 67 h 552"/>
                <a:gd name="T94" fmla="*/ 171 w 450"/>
                <a:gd name="T95" fmla="*/ 102 h 552"/>
                <a:gd name="T96" fmla="*/ 180 w 450"/>
                <a:gd name="T97" fmla="*/ 116 h 552"/>
                <a:gd name="T98" fmla="*/ 206 w 450"/>
                <a:gd name="T99" fmla="*/ 121 h 552"/>
                <a:gd name="T100" fmla="*/ 227 w 450"/>
                <a:gd name="T101" fmla="*/ 119 h 552"/>
                <a:gd name="T102" fmla="*/ 242 w 450"/>
                <a:gd name="T103" fmla="*/ 123 h 552"/>
                <a:gd name="T104" fmla="*/ 306 w 450"/>
                <a:gd name="T105" fmla="*/ 102 h 552"/>
                <a:gd name="T106" fmla="*/ 339 w 450"/>
                <a:gd name="T107" fmla="*/ 119 h 552"/>
                <a:gd name="T108" fmla="*/ 358 w 450"/>
                <a:gd name="T109" fmla="*/ 145 h 552"/>
                <a:gd name="T110" fmla="*/ 355 w 450"/>
                <a:gd name="T111" fmla="*/ 166 h 552"/>
                <a:gd name="T112" fmla="*/ 370 w 450"/>
                <a:gd name="T113" fmla="*/ 180 h 552"/>
                <a:gd name="T114" fmla="*/ 391 w 450"/>
                <a:gd name="T115" fmla="*/ 185 h 552"/>
                <a:gd name="T116" fmla="*/ 408 w 450"/>
                <a:gd name="T117" fmla="*/ 206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50" h="552">
                  <a:moveTo>
                    <a:pt x="424" y="202"/>
                  </a:moveTo>
                  <a:lnTo>
                    <a:pt x="431" y="204"/>
                  </a:lnTo>
                  <a:lnTo>
                    <a:pt x="434" y="202"/>
                  </a:lnTo>
                  <a:lnTo>
                    <a:pt x="434" y="202"/>
                  </a:lnTo>
                  <a:lnTo>
                    <a:pt x="436" y="199"/>
                  </a:lnTo>
                  <a:lnTo>
                    <a:pt x="438" y="199"/>
                  </a:lnTo>
                  <a:lnTo>
                    <a:pt x="441" y="199"/>
                  </a:lnTo>
                  <a:lnTo>
                    <a:pt x="441" y="202"/>
                  </a:lnTo>
                  <a:lnTo>
                    <a:pt x="443" y="202"/>
                  </a:lnTo>
                  <a:lnTo>
                    <a:pt x="443" y="204"/>
                  </a:lnTo>
                  <a:lnTo>
                    <a:pt x="443" y="206"/>
                  </a:lnTo>
                  <a:lnTo>
                    <a:pt x="443" y="206"/>
                  </a:lnTo>
                  <a:lnTo>
                    <a:pt x="443" y="209"/>
                  </a:lnTo>
                  <a:lnTo>
                    <a:pt x="443" y="211"/>
                  </a:lnTo>
                  <a:lnTo>
                    <a:pt x="443" y="211"/>
                  </a:lnTo>
                  <a:lnTo>
                    <a:pt x="445" y="214"/>
                  </a:lnTo>
                  <a:lnTo>
                    <a:pt x="445" y="216"/>
                  </a:lnTo>
                  <a:lnTo>
                    <a:pt x="445" y="218"/>
                  </a:lnTo>
                  <a:lnTo>
                    <a:pt x="445" y="218"/>
                  </a:lnTo>
                  <a:lnTo>
                    <a:pt x="445" y="221"/>
                  </a:lnTo>
                  <a:lnTo>
                    <a:pt x="443" y="223"/>
                  </a:lnTo>
                  <a:lnTo>
                    <a:pt x="441" y="225"/>
                  </a:lnTo>
                  <a:lnTo>
                    <a:pt x="441" y="228"/>
                  </a:lnTo>
                  <a:lnTo>
                    <a:pt x="438" y="228"/>
                  </a:lnTo>
                  <a:lnTo>
                    <a:pt x="438" y="228"/>
                  </a:lnTo>
                  <a:lnTo>
                    <a:pt x="436" y="230"/>
                  </a:lnTo>
                  <a:lnTo>
                    <a:pt x="434" y="230"/>
                  </a:lnTo>
                  <a:lnTo>
                    <a:pt x="434" y="230"/>
                  </a:lnTo>
                  <a:lnTo>
                    <a:pt x="431" y="232"/>
                  </a:lnTo>
                  <a:lnTo>
                    <a:pt x="431" y="235"/>
                  </a:lnTo>
                  <a:lnTo>
                    <a:pt x="431" y="237"/>
                  </a:lnTo>
                  <a:lnTo>
                    <a:pt x="431" y="240"/>
                  </a:lnTo>
                  <a:lnTo>
                    <a:pt x="431" y="240"/>
                  </a:lnTo>
                  <a:lnTo>
                    <a:pt x="434" y="242"/>
                  </a:lnTo>
                  <a:lnTo>
                    <a:pt x="434" y="242"/>
                  </a:lnTo>
                  <a:lnTo>
                    <a:pt x="436" y="242"/>
                  </a:lnTo>
                  <a:lnTo>
                    <a:pt x="438" y="244"/>
                  </a:lnTo>
                  <a:lnTo>
                    <a:pt x="438" y="244"/>
                  </a:lnTo>
                  <a:lnTo>
                    <a:pt x="438" y="247"/>
                  </a:lnTo>
                  <a:lnTo>
                    <a:pt x="438" y="249"/>
                  </a:lnTo>
                  <a:lnTo>
                    <a:pt x="438" y="251"/>
                  </a:lnTo>
                  <a:lnTo>
                    <a:pt x="438" y="254"/>
                  </a:lnTo>
                  <a:lnTo>
                    <a:pt x="441" y="256"/>
                  </a:lnTo>
                  <a:lnTo>
                    <a:pt x="443" y="259"/>
                  </a:lnTo>
                  <a:lnTo>
                    <a:pt x="443" y="259"/>
                  </a:lnTo>
                  <a:lnTo>
                    <a:pt x="445" y="261"/>
                  </a:lnTo>
                  <a:lnTo>
                    <a:pt x="445" y="261"/>
                  </a:lnTo>
                  <a:lnTo>
                    <a:pt x="445" y="263"/>
                  </a:lnTo>
                  <a:lnTo>
                    <a:pt x="445" y="270"/>
                  </a:lnTo>
                  <a:lnTo>
                    <a:pt x="445" y="273"/>
                  </a:lnTo>
                  <a:lnTo>
                    <a:pt x="448" y="275"/>
                  </a:lnTo>
                  <a:lnTo>
                    <a:pt x="448" y="278"/>
                  </a:lnTo>
                  <a:lnTo>
                    <a:pt x="450" y="280"/>
                  </a:lnTo>
                  <a:lnTo>
                    <a:pt x="445" y="294"/>
                  </a:lnTo>
                  <a:lnTo>
                    <a:pt x="445" y="301"/>
                  </a:lnTo>
                  <a:lnTo>
                    <a:pt x="443" y="304"/>
                  </a:lnTo>
                  <a:lnTo>
                    <a:pt x="431" y="327"/>
                  </a:lnTo>
                  <a:lnTo>
                    <a:pt x="429" y="330"/>
                  </a:lnTo>
                  <a:lnTo>
                    <a:pt x="427" y="332"/>
                  </a:lnTo>
                  <a:lnTo>
                    <a:pt x="424" y="332"/>
                  </a:lnTo>
                  <a:lnTo>
                    <a:pt x="422" y="334"/>
                  </a:lnTo>
                  <a:lnTo>
                    <a:pt x="419" y="334"/>
                  </a:lnTo>
                  <a:lnTo>
                    <a:pt x="415" y="337"/>
                  </a:lnTo>
                  <a:lnTo>
                    <a:pt x="415" y="337"/>
                  </a:lnTo>
                  <a:lnTo>
                    <a:pt x="412" y="339"/>
                  </a:lnTo>
                  <a:lnTo>
                    <a:pt x="412" y="341"/>
                  </a:lnTo>
                  <a:lnTo>
                    <a:pt x="412" y="344"/>
                  </a:lnTo>
                  <a:lnTo>
                    <a:pt x="412" y="344"/>
                  </a:lnTo>
                  <a:lnTo>
                    <a:pt x="415" y="346"/>
                  </a:lnTo>
                  <a:lnTo>
                    <a:pt x="415" y="349"/>
                  </a:lnTo>
                  <a:lnTo>
                    <a:pt x="415" y="349"/>
                  </a:lnTo>
                  <a:lnTo>
                    <a:pt x="412" y="351"/>
                  </a:lnTo>
                  <a:lnTo>
                    <a:pt x="408" y="353"/>
                  </a:lnTo>
                  <a:lnTo>
                    <a:pt x="405" y="356"/>
                  </a:lnTo>
                  <a:lnTo>
                    <a:pt x="408" y="365"/>
                  </a:lnTo>
                  <a:lnTo>
                    <a:pt x="417" y="375"/>
                  </a:lnTo>
                  <a:lnTo>
                    <a:pt x="422" y="377"/>
                  </a:lnTo>
                  <a:lnTo>
                    <a:pt x="424" y="379"/>
                  </a:lnTo>
                  <a:lnTo>
                    <a:pt x="427" y="379"/>
                  </a:lnTo>
                  <a:lnTo>
                    <a:pt x="429" y="379"/>
                  </a:lnTo>
                  <a:lnTo>
                    <a:pt x="431" y="382"/>
                  </a:lnTo>
                  <a:lnTo>
                    <a:pt x="431" y="384"/>
                  </a:lnTo>
                  <a:lnTo>
                    <a:pt x="434" y="384"/>
                  </a:lnTo>
                  <a:lnTo>
                    <a:pt x="436" y="387"/>
                  </a:lnTo>
                  <a:lnTo>
                    <a:pt x="438" y="387"/>
                  </a:lnTo>
                  <a:lnTo>
                    <a:pt x="438" y="389"/>
                  </a:lnTo>
                  <a:lnTo>
                    <a:pt x="438" y="389"/>
                  </a:lnTo>
                  <a:lnTo>
                    <a:pt x="438" y="391"/>
                  </a:lnTo>
                  <a:lnTo>
                    <a:pt x="436" y="391"/>
                  </a:lnTo>
                  <a:lnTo>
                    <a:pt x="436" y="394"/>
                  </a:lnTo>
                  <a:lnTo>
                    <a:pt x="427" y="396"/>
                  </a:lnTo>
                  <a:lnTo>
                    <a:pt x="424" y="396"/>
                  </a:lnTo>
                  <a:lnTo>
                    <a:pt x="422" y="396"/>
                  </a:lnTo>
                  <a:lnTo>
                    <a:pt x="422" y="398"/>
                  </a:lnTo>
                  <a:lnTo>
                    <a:pt x="422" y="401"/>
                  </a:lnTo>
                  <a:lnTo>
                    <a:pt x="422" y="401"/>
                  </a:lnTo>
                  <a:lnTo>
                    <a:pt x="424" y="403"/>
                  </a:lnTo>
                  <a:lnTo>
                    <a:pt x="424" y="403"/>
                  </a:lnTo>
                  <a:lnTo>
                    <a:pt x="427" y="405"/>
                  </a:lnTo>
                  <a:lnTo>
                    <a:pt x="427" y="408"/>
                  </a:lnTo>
                  <a:lnTo>
                    <a:pt x="427" y="408"/>
                  </a:lnTo>
                  <a:lnTo>
                    <a:pt x="424" y="413"/>
                  </a:lnTo>
                  <a:lnTo>
                    <a:pt x="424" y="413"/>
                  </a:lnTo>
                  <a:lnTo>
                    <a:pt x="427" y="415"/>
                  </a:lnTo>
                  <a:lnTo>
                    <a:pt x="429" y="417"/>
                  </a:lnTo>
                  <a:lnTo>
                    <a:pt x="429" y="420"/>
                  </a:lnTo>
                  <a:lnTo>
                    <a:pt x="434" y="434"/>
                  </a:lnTo>
                  <a:lnTo>
                    <a:pt x="434" y="439"/>
                  </a:lnTo>
                  <a:lnTo>
                    <a:pt x="434" y="441"/>
                  </a:lnTo>
                  <a:lnTo>
                    <a:pt x="431" y="443"/>
                  </a:lnTo>
                  <a:lnTo>
                    <a:pt x="431" y="443"/>
                  </a:lnTo>
                  <a:lnTo>
                    <a:pt x="431" y="446"/>
                  </a:lnTo>
                  <a:lnTo>
                    <a:pt x="431" y="448"/>
                  </a:lnTo>
                  <a:lnTo>
                    <a:pt x="431" y="450"/>
                  </a:lnTo>
                  <a:lnTo>
                    <a:pt x="429" y="450"/>
                  </a:lnTo>
                  <a:lnTo>
                    <a:pt x="429" y="453"/>
                  </a:lnTo>
                  <a:lnTo>
                    <a:pt x="427" y="453"/>
                  </a:lnTo>
                  <a:lnTo>
                    <a:pt x="424" y="455"/>
                  </a:lnTo>
                  <a:lnTo>
                    <a:pt x="424" y="458"/>
                  </a:lnTo>
                  <a:lnTo>
                    <a:pt x="422" y="458"/>
                  </a:lnTo>
                  <a:lnTo>
                    <a:pt x="422" y="462"/>
                  </a:lnTo>
                  <a:lnTo>
                    <a:pt x="424" y="465"/>
                  </a:lnTo>
                  <a:lnTo>
                    <a:pt x="424" y="467"/>
                  </a:lnTo>
                  <a:lnTo>
                    <a:pt x="424" y="467"/>
                  </a:lnTo>
                  <a:lnTo>
                    <a:pt x="427" y="467"/>
                  </a:lnTo>
                  <a:lnTo>
                    <a:pt x="431" y="469"/>
                  </a:lnTo>
                  <a:lnTo>
                    <a:pt x="431" y="472"/>
                  </a:lnTo>
                  <a:lnTo>
                    <a:pt x="434" y="474"/>
                  </a:lnTo>
                  <a:lnTo>
                    <a:pt x="434" y="474"/>
                  </a:lnTo>
                  <a:lnTo>
                    <a:pt x="434" y="477"/>
                  </a:lnTo>
                  <a:lnTo>
                    <a:pt x="431" y="479"/>
                  </a:lnTo>
                  <a:lnTo>
                    <a:pt x="429" y="479"/>
                  </a:lnTo>
                  <a:lnTo>
                    <a:pt x="417" y="481"/>
                  </a:lnTo>
                  <a:lnTo>
                    <a:pt x="415" y="484"/>
                  </a:lnTo>
                  <a:lnTo>
                    <a:pt x="403" y="481"/>
                  </a:lnTo>
                  <a:lnTo>
                    <a:pt x="398" y="479"/>
                  </a:lnTo>
                  <a:lnTo>
                    <a:pt x="396" y="474"/>
                  </a:lnTo>
                  <a:lnTo>
                    <a:pt x="393" y="472"/>
                  </a:lnTo>
                  <a:lnTo>
                    <a:pt x="391" y="472"/>
                  </a:lnTo>
                  <a:lnTo>
                    <a:pt x="389" y="469"/>
                  </a:lnTo>
                  <a:lnTo>
                    <a:pt x="384" y="472"/>
                  </a:lnTo>
                  <a:lnTo>
                    <a:pt x="374" y="474"/>
                  </a:lnTo>
                  <a:lnTo>
                    <a:pt x="370" y="474"/>
                  </a:lnTo>
                  <a:lnTo>
                    <a:pt x="367" y="474"/>
                  </a:lnTo>
                  <a:lnTo>
                    <a:pt x="360" y="472"/>
                  </a:lnTo>
                  <a:lnTo>
                    <a:pt x="358" y="472"/>
                  </a:lnTo>
                  <a:lnTo>
                    <a:pt x="355" y="472"/>
                  </a:lnTo>
                  <a:lnTo>
                    <a:pt x="353" y="472"/>
                  </a:lnTo>
                  <a:lnTo>
                    <a:pt x="353" y="472"/>
                  </a:lnTo>
                  <a:lnTo>
                    <a:pt x="353" y="472"/>
                  </a:lnTo>
                  <a:lnTo>
                    <a:pt x="353" y="474"/>
                  </a:lnTo>
                  <a:lnTo>
                    <a:pt x="351" y="474"/>
                  </a:lnTo>
                  <a:lnTo>
                    <a:pt x="351" y="477"/>
                  </a:lnTo>
                  <a:lnTo>
                    <a:pt x="351" y="479"/>
                  </a:lnTo>
                  <a:lnTo>
                    <a:pt x="351" y="479"/>
                  </a:lnTo>
                  <a:lnTo>
                    <a:pt x="348" y="484"/>
                  </a:lnTo>
                  <a:lnTo>
                    <a:pt x="348" y="486"/>
                  </a:lnTo>
                  <a:lnTo>
                    <a:pt x="348" y="486"/>
                  </a:lnTo>
                  <a:lnTo>
                    <a:pt x="346" y="493"/>
                  </a:lnTo>
                  <a:lnTo>
                    <a:pt x="346" y="496"/>
                  </a:lnTo>
                  <a:lnTo>
                    <a:pt x="346" y="498"/>
                  </a:lnTo>
                  <a:lnTo>
                    <a:pt x="344" y="503"/>
                  </a:lnTo>
                  <a:lnTo>
                    <a:pt x="341" y="505"/>
                  </a:lnTo>
                  <a:lnTo>
                    <a:pt x="341" y="507"/>
                  </a:lnTo>
                  <a:lnTo>
                    <a:pt x="341" y="507"/>
                  </a:lnTo>
                  <a:lnTo>
                    <a:pt x="341" y="507"/>
                  </a:lnTo>
                  <a:lnTo>
                    <a:pt x="341" y="510"/>
                  </a:lnTo>
                  <a:lnTo>
                    <a:pt x="341" y="510"/>
                  </a:lnTo>
                  <a:lnTo>
                    <a:pt x="341" y="512"/>
                  </a:lnTo>
                  <a:lnTo>
                    <a:pt x="341" y="512"/>
                  </a:lnTo>
                  <a:lnTo>
                    <a:pt x="332" y="531"/>
                  </a:lnTo>
                  <a:lnTo>
                    <a:pt x="332" y="533"/>
                  </a:lnTo>
                  <a:lnTo>
                    <a:pt x="329" y="545"/>
                  </a:lnTo>
                  <a:lnTo>
                    <a:pt x="329" y="548"/>
                  </a:lnTo>
                  <a:lnTo>
                    <a:pt x="327" y="548"/>
                  </a:lnTo>
                  <a:lnTo>
                    <a:pt x="327" y="550"/>
                  </a:lnTo>
                  <a:lnTo>
                    <a:pt x="329" y="550"/>
                  </a:lnTo>
                  <a:lnTo>
                    <a:pt x="329" y="552"/>
                  </a:lnTo>
                  <a:lnTo>
                    <a:pt x="320" y="550"/>
                  </a:lnTo>
                  <a:lnTo>
                    <a:pt x="315" y="548"/>
                  </a:lnTo>
                  <a:lnTo>
                    <a:pt x="315" y="545"/>
                  </a:lnTo>
                  <a:lnTo>
                    <a:pt x="313" y="541"/>
                  </a:lnTo>
                  <a:lnTo>
                    <a:pt x="313" y="541"/>
                  </a:lnTo>
                  <a:lnTo>
                    <a:pt x="313" y="536"/>
                  </a:lnTo>
                  <a:lnTo>
                    <a:pt x="313" y="533"/>
                  </a:lnTo>
                  <a:lnTo>
                    <a:pt x="313" y="533"/>
                  </a:lnTo>
                  <a:lnTo>
                    <a:pt x="308" y="531"/>
                  </a:lnTo>
                  <a:lnTo>
                    <a:pt x="308" y="529"/>
                  </a:lnTo>
                  <a:lnTo>
                    <a:pt x="308" y="529"/>
                  </a:lnTo>
                  <a:lnTo>
                    <a:pt x="308" y="526"/>
                  </a:lnTo>
                  <a:lnTo>
                    <a:pt x="308" y="524"/>
                  </a:lnTo>
                  <a:lnTo>
                    <a:pt x="306" y="524"/>
                  </a:lnTo>
                  <a:lnTo>
                    <a:pt x="301" y="522"/>
                  </a:lnTo>
                  <a:lnTo>
                    <a:pt x="301" y="522"/>
                  </a:lnTo>
                  <a:lnTo>
                    <a:pt x="299" y="524"/>
                  </a:lnTo>
                  <a:lnTo>
                    <a:pt x="299" y="524"/>
                  </a:lnTo>
                  <a:lnTo>
                    <a:pt x="299" y="526"/>
                  </a:lnTo>
                  <a:lnTo>
                    <a:pt x="299" y="529"/>
                  </a:lnTo>
                  <a:lnTo>
                    <a:pt x="299" y="529"/>
                  </a:lnTo>
                  <a:lnTo>
                    <a:pt x="296" y="531"/>
                  </a:lnTo>
                  <a:lnTo>
                    <a:pt x="294" y="531"/>
                  </a:lnTo>
                  <a:lnTo>
                    <a:pt x="291" y="529"/>
                  </a:lnTo>
                  <a:lnTo>
                    <a:pt x="291" y="529"/>
                  </a:lnTo>
                  <a:lnTo>
                    <a:pt x="289" y="526"/>
                  </a:lnTo>
                  <a:lnTo>
                    <a:pt x="289" y="524"/>
                  </a:lnTo>
                  <a:lnTo>
                    <a:pt x="287" y="524"/>
                  </a:lnTo>
                  <a:lnTo>
                    <a:pt x="284" y="524"/>
                  </a:lnTo>
                  <a:lnTo>
                    <a:pt x="284" y="526"/>
                  </a:lnTo>
                  <a:lnTo>
                    <a:pt x="282" y="526"/>
                  </a:lnTo>
                  <a:lnTo>
                    <a:pt x="280" y="529"/>
                  </a:lnTo>
                  <a:lnTo>
                    <a:pt x="272" y="526"/>
                  </a:lnTo>
                  <a:lnTo>
                    <a:pt x="265" y="524"/>
                  </a:lnTo>
                  <a:lnTo>
                    <a:pt x="265" y="524"/>
                  </a:lnTo>
                  <a:lnTo>
                    <a:pt x="263" y="524"/>
                  </a:lnTo>
                  <a:lnTo>
                    <a:pt x="263" y="526"/>
                  </a:lnTo>
                  <a:lnTo>
                    <a:pt x="263" y="526"/>
                  </a:lnTo>
                  <a:lnTo>
                    <a:pt x="261" y="533"/>
                  </a:lnTo>
                  <a:lnTo>
                    <a:pt x="261" y="538"/>
                  </a:lnTo>
                  <a:lnTo>
                    <a:pt x="258" y="541"/>
                  </a:lnTo>
                  <a:lnTo>
                    <a:pt x="253" y="545"/>
                  </a:lnTo>
                  <a:lnTo>
                    <a:pt x="251" y="550"/>
                  </a:lnTo>
                  <a:lnTo>
                    <a:pt x="246" y="552"/>
                  </a:lnTo>
                  <a:lnTo>
                    <a:pt x="246" y="552"/>
                  </a:lnTo>
                  <a:lnTo>
                    <a:pt x="244" y="552"/>
                  </a:lnTo>
                  <a:lnTo>
                    <a:pt x="242" y="552"/>
                  </a:lnTo>
                  <a:lnTo>
                    <a:pt x="239" y="552"/>
                  </a:lnTo>
                  <a:lnTo>
                    <a:pt x="235" y="550"/>
                  </a:lnTo>
                  <a:lnTo>
                    <a:pt x="227" y="548"/>
                  </a:lnTo>
                  <a:lnTo>
                    <a:pt x="225" y="548"/>
                  </a:lnTo>
                  <a:lnTo>
                    <a:pt x="220" y="550"/>
                  </a:lnTo>
                  <a:lnTo>
                    <a:pt x="218" y="550"/>
                  </a:lnTo>
                  <a:lnTo>
                    <a:pt x="218" y="550"/>
                  </a:lnTo>
                  <a:lnTo>
                    <a:pt x="211" y="548"/>
                  </a:lnTo>
                  <a:lnTo>
                    <a:pt x="208" y="548"/>
                  </a:lnTo>
                  <a:lnTo>
                    <a:pt x="206" y="548"/>
                  </a:lnTo>
                  <a:lnTo>
                    <a:pt x="197" y="552"/>
                  </a:lnTo>
                  <a:lnTo>
                    <a:pt x="194" y="552"/>
                  </a:lnTo>
                  <a:lnTo>
                    <a:pt x="192" y="550"/>
                  </a:lnTo>
                  <a:lnTo>
                    <a:pt x="190" y="550"/>
                  </a:lnTo>
                  <a:lnTo>
                    <a:pt x="187" y="545"/>
                  </a:lnTo>
                  <a:lnTo>
                    <a:pt x="185" y="545"/>
                  </a:lnTo>
                  <a:lnTo>
                    <a:pt x="180" y="545"/>
                  </a:lnTo>
                  <a:lnTo>
                    <a:pt x="180" y="543"/>
                  </a:lnTo>
                  <a:lnTo>
                    <a:pt x="178" y="543"/>
                  </a:lnTo>
                  <a:lnTo>
                    <a:pt x="178" y="541"/>
                  </a:lnTo>
                  <a:lnTo>
                    <a:pt x="178" y="541"/>
                  </a:lnTo>
                  <a:lnTo>
                    <a:pt x="178" y="533"/>
                  </a:lnTo>
                  <a:lnTo>
                    <a:pt x="178" y="533"/>
                  </a:lnTo>
                  <a:lnTo>
                    <a:pt x="178" y="533"/>
                  </a:lnTo>
                  <a:lnTo>
                    <a:pt x="178" y="531"/>
                  </a:lnTo>
                  <a:lnTo>
                    <a:pt x="175" y="526"/>
                  </a:lnTo>
                  <a:lnTo>
                    <a:pt x="192" y="519"/>
                  </a:lnTo>
                  <a:lnTo>
                    <a:pt x="194" y="517"/>
                  </a:lnTo>
                  <a:lnTo>
                    <a:pt x="194" y="514"/>
                  </a:lnTo>
                  <a:lnTo>
                    <a:pt x="194" y="514"/>
                  </a:lnTo>
                  <a:lnTo>
                    <a:pt x="194" y="514"/>
                  </a:lnTo>
                  <a:lnTo>
                    <a:pt x="194" y="512"/>
                  </a:lnTo>
                  <a:lnTo>
                    <a:pt x="194" y="512"/>
                  </a:lnTo>
                  <a:lnTo>
                    <a:pt x="194" y="512"/>
                  </a:lnTo>
                  <a:lnTo>
                    <a:pt x="194" y="512"/>
                  </a:lnTo>
                  <a:lnTo>
                    <a:pt x="194" y="510"/>
                  </a:lnTo>
                  <a:lnTo>
                    <a:pt x="194" y="510"/>
                  </a:lnTo>
                  <a:lnTo>
                    <a:pt x="192" y="510"/>
                  </a:lnTo>
                  <a:lnTo>
                    <a:pt x="192" y="507"/>
                  </a:lnTo>
                  <a:lnTo>
                    <a:pt x="192" y="507"/>
                  </a:lnTo>
                  <a:lnTo>
                    <a:pt x="192" y="505"/>
                  </a:lnTo>
                  <a:lnTo>
                    <a:pt x="192" y="505"/>
                  </a:lnTo>
                  <a:lnTo>
                    <a:pt x="192" y="503"/>
                  </a:lnTo>
                  <a:lnTo>
                    <a:pt x="192" y="503"/>
                  </a:lnTo>
                  <a:lnTo>
                    <a:pt x="192" y="503"/>
                  </a:lnTo>
                  <a:lnTo>
                    <a:pt x="192" y="500"/>
                  </a:lnTo>
                  <a:lnTo>
                    <a:pt x="192" y="500"/>
                  </a:lnTo>
                  <a:lnTo>
                    <a:pt x="192" y="498"/>
                  </a:lnTo>
                  <a:lnTo>
                    <a:pt x="194" y="491"/>
                  </a:lnTo>
                  <a:lnTo>
                    <a:pt x="194" y="491"/>
                  </a:lnTo>
                  <a:lnTo>
                    <a:pt x="194" y="491"/>
                  </a:lnTo>
                  <a:lnTo>
                    <a:pt x="192" y="488"/>
                  </a:lnTo>
                  <a:lnTo>
                    <a:pt x="192" y="488"/>
                  </a:lnTo>
                  <a:lnTo>
                    <a:pt x="192" y="486"/>
                  </a:lnTo>
                  <a:lnTo>
                    <a:pt x="192" y="486"/>
                  </a:lnTo>
                  <a:lnTo>
                    <a:pt x="192" y="484"/>
                  </a:lnTo>
                  <a:lnTo>
                    <a:pt x="192" y="481"/>
                  </a:lnTo>
                  <a:lnTo>
                    <a:pt x="192" y="481"/>
                  </a:lnTo>
                  <a:lnTo>
                    <a:pt x="192" y="481"/>
                  </a:lnTo>
                  <a:lnTo>
                    <a:pt x="190" y="481"/>
                  </a:lnTo>
                  <a:lnTo>
                    <a:pt x="187" y="479"/>
                  </a:lnTo>
                  <a:lnTo>
                    <a:pt x="187" y="477"/>
                  </a:lnTo>
                  <a:lnTo>
                    <a:pt x="185" y="477"/>
                  </a:lnTo>
                  <a:lnTo>
                    <a:pt x="180" y="477"/>
                  </a:lnTo>
                  <a:lnTo>
                    <a:pt x="175" y="474"/>
                  </a:lnTo>
                  <a:lnTo>
                    <a:pt x="173" y="474"/>
                  </a:lnTo>
                  <a:lnTo>
                    <a:pt x="173" y="474"/>
                  </a:lnTo>
                  <a:lnTo>
                    <a:pt x="173" y="472"/>
                  </a:lnTo>
                  <a:lnTo>
                    <a:pt x="173" y="472"/>
                  </a:lnTo>
                  <a:lnTo>
                    <a:pt x="171" y="472"/>
                  </a:lnTo>
                  <a:lnTo>
                    <a:pt x="168" y="469"/>
                  </a:lnTo>
                  <a:lnTo>
                    <a:pt x="168" y="467"/>
                  </a:lnTo>
                  <a:lnTo>
                    <a:pt x="166" y="467"/>
                  </a:lnTo>
                  <a:lnTo>
                    <a:pt x="166" y="467"/>
                  </a:lnTo>
                  <a:lnTo>
                    <a:pt x="163" y="467"/>
                  </a:lnTo>
                  <a:lnTo>
                    <a:pt x="163" y="467"/>
                  </a:lnTo>
                  <a:lnTo>
                    <a:pt x="161" y="467"/>
                  </a:lnTo>
                  <a:lnTo>
                    <a:pt x="161" y="467"/>
                  </a:lnTo>
                  <a:lnTo>
                    <a:pt x="161" y="467"/>
                  </a:lnTo>
                  <a:lnTo>
                    <a:pt x="161" y="465"/>
                  </a:lnTo>
                  <a:lnTo>
                    <a:pt x="159" y="465"/>
                  </a:lnTo>
                  <a:lnTo>
                    <a:pt x="159" y="465"/>
                  </a:lnTo>
                  <a:lnTo>
                    <a:pt x="156" y="462"/>
                  </a:lnTo>
                  <a:lnTo>
                    <a:pt x="156" y="462"/>
                  </a:lnTo>
                  <a:lnTo>
                    <a:pt x="154" y="462"/>
                  </a:lnTo>
                  <a:lnTo>
                    <a:pt x="152" y="462"/>
                  </a:lnTo>
                  <a:lnTo>
                    <a:pt x="152" y="460"/>
                  </a:lnTo>
                  <a:lnTo>
                    <a:pt x="152" y="460"/>
                  </a:lnTo>
                  <a:lnTo>
                    <a:pt x="152" y="458"/>
                  </a:lnTo>
                  <a:lnTo>
                    <a:pt x="152" y="458"/>
                  </a:lnTo>
                  <a:lnTo>
                    <a:pt x="152" y="450"/>
                  </a:lnTo>
                  <a:lnTo>
                    <a:pt x="152" y="446"/>
                  </a:lnTo>
                  <a:lnTo>
                    <a:pt x="152" y="446"/>
                  </a:lnTo>
                  <a:lnTo>
                    <a:pt x="152" y="443"/>
                  </a:lnTo>
                  <a:lnTo>
                    <a:pt x="149" y="443"/>
                  </a:lnTo>
                  <a:lnTo>
                    <a:pt x="147" y="439"/>
                  </a:lnTo>
                  <a:lnTo>
                    <a:pt x="144" y="436"/>
                  </a:lnTo>
                  <a:lnTo>
                    <a:pt x="144" y="434"/>
                  </a:lnTo>
                  <a:lnTo>
                    <a:pt x="144" y="434"/>
                  </a:lnTo>
                  <a:lnTo>
                    <a:pt x="142" y="434"/>
                  </a:lnTo>
                  <a:lnTo>
                    <a:pt x="142" y="434"/>
                  </a:lnTo>
                  <a:lnTo>
                    <a:pt x="140" y="432"/>
                  </a:lnTo>
                  <a:lnTo>
                    <a:pt x="140" y="429"/>
                  </a:lnTo>
                  <a:lnTo>
                    <a:pt x="137" y="429"/>
                  </a:lnTo>
                  <a:lnTo>
                    <a:pt x="137" y="427"/>
                  </a:lnTo>
                  <a:lnTo>
                    <a:pt x="137" y="424"/>
                  </a:lnTo>
                  <a:lnTo>
                    <a:pt x="137" y="422"/>
                  </a:lnTo>
                  <a:lnTo>
                    <a:pt x="133" y="415"/>
                  </a:lnTo>
                  <a:lnTo>
                    <a:pt x="128" y="415"/>
                  </a:lnTo>
                  <a:lnTo>
                    <a:pt x="128" y="415"/>
                  </a:lnTo>
                  <a:lnTo>
                    <a:pt x="128" y="417"/>
                  </a:lnTo>
                  <a:lnTo>
                    <a:pt x="128" y="420"/>
                  </a:lnTo>
                  <a:lnTo>
                    <a:pt x="126" y="420"/>
                  </a:lnTo>
                  <a:lnTo>
                    <a:pt x="126" y="422"/>
                  </a:lnTo>
                  <a:lnTo>
                    <a:pt x="123" y="422"/>
                  </a:lnTo>
                  <a:lnTo>
                    <a:pt x="123" y="424"/>
                  </a:lnTo>
                  <a:lnTo>
                    <a:pt x="123" y="427"/>
                  </a:lnTo>
                  <a:lnTo>
                    <a:pt x="121" y="429"/>
                  </a:lnTo>
                  <a:lnTo>
                    <a:pt x="121" y="429"/>
                  </a:lnTo>
                  <a:lnTo>
                    <a:pt x="118" y="432"/>
                  </a:lnTo>
                  <a:lnTo>
                    <a:pt x="111" y="436"/>
                  </a:lnTo>
                  <a:lnTo>
                    <a:pt x="109" y="436"/>
                  </a:lnTo>
                  <a:lnTo>
                    <a:pt x="107" y="436"/>
                  </a:lnTo>
                  <a:lnTo>
                    <a:pt x="104" y="436"/>
                  </a:lnTo>
                  <a:lnTo>
                    <a:pt x="104" y="436"/>
                  </a:lnTo>
                  <a:lnTo>
                    <a:pt x="104" y="434"/>
                  </a:lnTo>
                  <a:lnTo>
                    <a:pt x="104" y="432"/>
                  </a:lnTo>
                  <a:lnTo>
                    <a:pt x="104" y="432"/>
                  </a:lnTo>
                  <a:lnTo>
                    <a:pt x="104" y="429"/>
                  </a:lnTo>
                  <a:lnTo>
                    <a:pt x="102" y="427"/>
                  </a:lnTo>
                  <a:lnTo>
                    <a:pt x="102" y="424"/>
                  </a:lnTo>
                  <a:lnTo>
                    <a:pt x="99" y="422"/>
                  </a:lnTo>
                  <a:lnTo>
                    <a:pt x="97" y="422"/>
                  </a:lnTo>
                  <a:lnTo>
                    <a:pt x="95" y="422"/>
                  </a:lnTo>
                  <a:lnTo>
                    <a:pt x="92" y="424"/>
                  </a:lnTo>
                  <a:lnTo>
                    <a:pt x="92" y="427"/>
                  </a:lnTo>
                  <a:lnTo>
                    <a:pt x="90" y="427"/>
                  </a:lnTo>
                  <a:lnTo>
                    <a:pt x="88" y="429"/>
                  </a:lnTo>
                  <a:lnTo>
                    <a:pt x="85" y="429"/>
                  </a:lnTo>
                  <a:lnTo>
                    <a:pt x="83" y="427"/>
                  </a:lnTo>
                  <a:lnTo>
                    <a:pt x="80" y="424"/>
                  </a:lnTo>
                  <a:lnTo>
                    <a:pt x="76" y="424"/>
                  </a:lnTo>
                  <a:lnTo>
                    <a:pt x="73" y="424"/>
                  </a:lnTo>
                  <a:lnTo>
                    <a:pt x="71" y="424"/>
                  </a:lnTo>
                  <a:lnTo>
                    <a:pt x="64" y="427"/>
                  </a:lnTo>
                  <a:lnTo>
                    <a:pt x="62" y="427"/>
                  </a:lnTo>
                  <a:lnTo>
                    <a:pt x="59" y="427"/>
                  </a:lnTo>
                  <a:lnTo>
                    <a:pt x="59" y="424"/>
                  </a:lnTo>
                  <a:lnTo>
                    <a:pt x="54" y="420"/>
                  </a:lnTo>
                  <a:lnTo>
                    <a:pt x="52" y="420"/>
                  </a:lnTo>
                  <a:lnTo>
                    <a:pt x="50" y="417"/>
                  </a:lnTo>
                  <a:lnTo>
                    <a:pt x="47" y="417"/>
                  </a:lnTo>
                  <a:lnTo>
                    <a:pt x="45" y="417"/>
                  </a:lnTo>
                  <a:lnTo>
                    <a:pt x="45" y="417"/>
                  </a:lnTo>
                  <a:lnTo>
                    <a:pt x="45" y="417"/>
                  </a:lnTo>
                  <a:lnTo>
                    <a:pt x="43" y="417"/>
                  </a:lnTo>
                  <a:lnTo>
                    <a:pt x="40" y="415"/>
                  </a:lnTo>
                  <a:lnTo>
                    <a:pt x="35" y="413"/>
                  </a:lnTo>
                  <a:lnTo>
                    <a:pt x="33" y="410"/>
                  </a:lnTo>
                  <a:lnTo>
                    <a:pt x="33" y="408"/>
                  </a:lnTo>
                  <a:lnTo>
                    <a:pt x="33" y="408"/>
                  </a:lnTo>
                  <a:lnTo>
                    <a:pt x="33" y="405"/>
                  </a:lnTo>
                  <a:lnTo>
                    <a:pt x="33" y="405"/>
                  </a:lnTo>
                  <a:lnTo>
                    <a:pt x="33" y="403"/>
                  </a:lnTo>
                  <a:lnTo>
                    <a:pt x="33" y="398"/>
                  </a:lnTo>
                  <a:lnTo>
                    <a:pt x="33" y="396"/>
                  </a:lnTo>
                  <a:lnTo>
                    <a:pt x="35" y="394"/>
                  </a:lnTo>
                  <a:lnTo>
                    <a:pt x="38" y="387"/>
                  </a:lnTo>
                  <a:lnTo>
                    <a:pt x="40" y="384"/>
                  </a:lnTo>
                  <a:lnTo>
                    <a:pt x="40" y="384"/>
                  </a:lnTo>
                  <a:lnTo>
                    <a:pt x="40" y="382"/>
                  </a:lnTo>
                  <a:lnTo>
                    <a:pt x="40" y="379"/>
                  </a:lnTo>
                  <a:lnTo>
                    <a:pt x="40" y="379"/>
                  </a:lnTo>
                  <a:lnTo>
                    <a:pt x="38" y="375"/>
                  </a:lnTo>
                  <a:lnTo>
                    <a:pt x="38" y="375"/>
                  </a:lnTo>
                  <a:lnTo>
                    <a:pt x="38" y="372"/>
                  </a:lnTo>
                  <a:lnTo>
                    <a:pt x="38" y="372"/>
                  </a:lnTo>
                  <a:lnTo>
                    <a:pt x="38" y="370"/>
                  </a:lnTo>
                  <a:lnTo>
                    <a:pt x="38" y="365"/>
                  </a:lnTo>
                  <a:lnTo>
                    <a:pt x="40" y="360"/>
                  </a:lnTo>
                  <a:lnTo>
                    <a:pt x="40" y="358"/>
                  </a:lnTo>
                  <a:lnTo>
                    <a:pt x="40" y="356"/>
                  </a:lnTo>
                  <a:lnTo>
                    <a:pt x="40" y="353"/>
                  </a:lnTo>
                  <a:lnTo>
                    <a:pt x="40" y="351"/>
                  </a:lnTo>
                  <a:lnTo>
                    <a:pt x="40" y="344"/>
                  </a:lnTo>
                  <a:lnTo>
                    <a:pt x="40" y="339"/>
                  </a:lnTo>
                  <a:lnTo>
                    <a:pt x="38" y="339"/>
                  </a:lnTo>
                  <a:lnTo>
                    <a:pt x="38" y="339"/>
                  </a:lnTo>
                  <a:lnTo>
                    <a:pt x="38" y="339"/>
                  </a:lnTo>
                  <a:lnTo>
                    <a:pt x="35" y="334"/>
                  </a:lnTo>
                  <a:lnTo>
                    <a:pt x="33" y="334"/>
                  </a:lnTo>
                  <a:lnTo>
                    <a:pt x="33" y="332"/>
                  </a:lnTo>
                  <a:lnTo>
                    <a:pt x="33" y="332"/>
                  </a:lnTo>
                  <a:lnTo>
                    <a:pt x="33" y="330"/>
                  </a:lnTo>
                  <a:lnTo>
                    <a:pt x="33" y="325"/>
                  </a:lnTo>
                  <a:lnTo>
                    <a:pt x="33" y="323"/>
                  </a:lnTo>
                  <a:lnTo>
                    <a:pt x="33" y="323"/>
                  </a:lnTo>
                  <a:lnTo>
                    <a:pt x="33" y="318"/>
                  </a:lnTo>
                  <a:lnTo>
                    <a:pt x="31" y="315"/>
                  </a:lnTo>
                  <a:lnTo>
                    <a:pt x="31" y="308"/>
                  </a:lnTo>
                  <a:lnTo>
                    <a:pt x="28" y="301"/>
                  </a:lnTo>
                  <a:lnTo>
                    <a:pt x="26" y="299"/>
                  </a:lnTo>
                  <a:lnTo>
                    <a:pt x="26" y="299"/>
                  </a:lnTo>
                  <a:lnTo>
                    <a:pt x="24" y="289"/>
                  </a:lnTo>
                  <a:lnTo>
                    <a:pt x="24" y="287"/>
                  </a:lnTo>
                  <a:lnTo>
                    <a:pt x="24" y="287"/>
                  </a:lnTo>
                  <a:lnTo>
                    <a:pt x="21" y="285"/>
                  </a:lnTo>
                  <a:lnTo>
                    <a:pt x="19" y="282"/>
                  </a:lnTo>
                  <a:lnTo>
                    <a:pt x="19" y="282"/>
                  </a:lnTo>
                  <a:lnTo>
                    <a:pt x="14" y="278"/>
                  </a:lnTo>
                  <a:lnTo>
                    <a:pt x="14" y="275"/>
                  </a:lnTo>
                  <a:lnTo>
                    <a:pt x="12" y="275"/>
                  </a:lnTo>
                  <a:lnTo>
                    <a:pt x="12" y="275"/>
                  </a:lnTo>
                  <a:lnTo>
                    <a:pt x="9" y="275"/>
                  </a:lnTo>
                  <a:lnTo>
                    <a:pt x="9" y="275"/>
                  </a:lnTo>
                  <a:lnTo>
                    <a:pt x="9" y="273"/>
                  </a:lnTo>
                  <a:lnTo>
                    <a:pt x="9" y="273"/>
                  </a:lnTo>
                  <a:lnTo>
                    <a:pt x="7" y="270"/>
                  </a:lnTo>
                  <a:lnTo>
                    <a:pt x="7" y="268"/>
                  </a:lnTo>
                  <a:lnTo>
                    <a:pt x="7" y="268"/>
                  </a:lnTo>
                  <a:lnTo>
                    <a:pt x="7" y="266"/>
                  </a:lnTo>
                  <a:lnTo>
                    <a:pt x="9" y="263"/>
                  </a:lnTo>
                  <a:lnTo>
                    <a:pt x="9" y="261"/>
                  </a:lnTo>
                  <a:lnTo>
                    <a:pt x="12" y="256"/>
                  </a:lnTo>
                  <a:lnTo>
                    <a:pt x="12" y="256"/>
                  </a:lnTo>
                  <a:lnTo>
                    <a:pt x="14" y="256"/>
                  </a:lnTo>
                  <a:lnTo>
                    <a:pt x="14" y="254"/>
                  </a:lnTo>
                  <a:lnTo>
                    <a:pt x="14" y="251"/>
                  </a:lnTo>
                  <a:lnTo>
                    <a:pt x="14" y="249"/>
                  </a:lnTo>
                  <a:lnTo>
                    <a:pt x="16" y="244"/>
                  </a:lnTo>
                  <a:lnTo>
                    <a:pt x="16" y="242"/>
                  </a:lnTo>
                  <a:lnTo>
                    <a:pt x="16" y="240"/>
                  </a:lnTo>
                  <a:lnTo>
                    <a:pt x="14" y="240"/>
                  </a:lnTo>
                  <a:lnTo>
                    <a:pt x="12" y="235"/>
                  </a:lnTo>
                  <a:lnTo>
                    <a:pt x="12" y="232"/>
                  </a:lnTo>
                  <a:lnTo>
                    <a:pt x="9" y="228"/>
                  </a:lnTo>
                  <a:lnTo>
                    <a:pt x="7" y="225"/>
                  </a:lnTo>
                  <a:lnTo>
                    <a:pt x="5" y="221"/>
                  </a:lnTo>
                  <a:lnTo>
                    <a:pt x="5" y="218"/>
                  </a:lnTo>
                  <a:lnTo>
                    <a:pt x="5" y="218"/>
                  </a:lnTo>
                  <a:lnTo>
                    <a:pt x="12" y="214"/>
                  </a:lnTo>
                  <a:lnTo>
                    <a:pt x="12" y="214"/>
                  </a:lnTo>
                  <a:lnTo>
                    <a:pt x="19" y="214"/>
                  </a:lnTo>
                  <a:lnTo>
                    <a:pt x="24" y="211"/>
                  </a:lnTo>
                  <a:lnTo>
                    <a:pt x="21" y="209"/>
                  </a:lnTo>
                  <a:lnTo>
                    <a:pt x="16" y="202"/>
                  </a:lnTo>
                  <a:lnTo>
                    <a:pt x="14" y="199"/>
                  </a:lnTo>
                  <a:lnTo>
                    <a:pt x="14" y="197"/>
                  </a:lnTo>
                  <a:lnTo>
                    <a:pt x="16" y="195"/>
                  </a:lnTo>
                  <a:lnTo>
                    <a:pt x="16" y="192"/>
                  </a:lnTo>
                  <a:lnTo>
                    <a:pt x="16" y="190"/>
                  </a:lnTo>
                  <a:lnTo>
                    <a:pt x="14" y="185"/>
                  </a:lnTo>
                  <a:lnTo>
                    <a:pt x="12" y="183"/>
                  </a:lnTo>
                  <a:lnTo>
                    <a:pt x="7" y="178"/>
                  </a:lnTo>
                  <a:lnTo>
                    <a:pt x="5" y="178"/>
                  </a:lnTo>
                  <a:lnTo>
                    <a:pt x="5" y="176"/>
                  </a:lnTo>
                  <a:lnTo>
                    <a:pt x="2" y="176"/>
                  </a:lnTo>
                  <a:lnTo>
                    <a:pt x="0" y="176"/>
                  </a:lnTo>
                  <a:lnTo>
                    <a:pt x="0" y="173"/>
                  </a:lnTo>
                  <a:lnTo>
                    <a:pt x="0" y="171"/>
                  </a:lnTo>
                  <a:lnTo>
                    <a:pt x="0" y="169"/>
                  </a:lnTo>
                  <a:lnTo>
                    <a:pt x="0" y="166"/>
                  </a:lnTo>
                  <a:lnTo>
                    <a:pt x="0" y="166"/>
                  </a:lnTo>
                  <a:lnTo>
                    <a:pt x="2" y="166"/>
                  </a:lnTo>
                  <a:lnTo>
                    <a:pt x="2" y="164"/>
                  </a:lnTo>
                  <a:lnTo>
                    <a:pt x="5" y="164"/>
                  </a:lnTo>
                  <a:lnTo>
                    <a:pt x="7" y="164"/>
                  </a:lnTo>
                  <a:lnTo>
                    <a:pt x="12" y="164"/>
                  </a:lnTo>
                  <a:lnTo>
                    <a:pt x="12" y="164"/>
                  </a:lnTo>
                  <a:lnTo>
                    <a:pt x="14" y="164"/>
                  </a:lnTo>
                  <a:lnTo>
                    <a:pt x="19" y="159"/>
                  </a:lnTo>
                  <a:lnTo>
                    <a:pt x="26" y="157"/>
                  </a:lnTo>
                  <a:lnTo>
                    <a:pt x="26" y="157"/>
                  </a:lnTo>
                  <a:lnTo>
                    <a:pt x="28" y="154"/>
                  </a:lnTo>
                  <a:lnTo>
                    <a:pt x="28" y="152"/>
                  </a:lnTo>
                  <a:lnTo>
                    <a:pt x="28" y="150"/>
                  </a:lnTo>
                  <a:lnTo>
                    <a:pt x="28" y="150"/>
                  </a:lnTo>
                  <a:lnTo>
                    <a:pt x="28" y="147"/>
                  </a:lnTo>
                  <a:lnTo>
                    <a:pt x="28" y="145"/>
                  </a:lnTo>
                  <a:lnTo>
                    <a:pt x="28" y="145"/>
                  </a:lnTo>
                  <a:lnTo>
                    <a:pt x="31" y="142"/>
                  </a:lnTo>
                  <a:lnTo>
                    <a:pt x="28" y="140"/>
                  </a:lnTo>
                  <a:lnTo>
                    <a:pt x="28" y="138"/>
                  </a:lnTo>
                  <a:lnTo>
                    <a:pt x="26" y="135"/>
                  </a:lnTo>
                  <a:lnTo>
                    <a:pt x="26" y="131"/>
                  </a:lnTo>
                  <a:lnTo>
                    <a:pt x="26" y="128"/>
                  </a:lnTo>
                  <a:lnTo>
                    <a:pt x="28" y="126"/>
                  </a:lnTo>
                  <a:lnTo>
                    <a:pt x="31" y="128"/>
                  </a:lnTo>
                  <a:lnTo>
                    <a:pt x="31" y="126"/>
                  </a:lnTo>
                  <a:lnTo>
                    <a:pt x="33" y="126"/>
                  </a:lnTo>
                  <a:lnTo>
                    <a:pt x="35" y="121"/>
                  </a:lnTo>
                  <a:lnTo>
                    <a:pt x="38" y="121"/>
                  </a:lnTo>
                  <a:lnTo>
                    <a:pt x="40" y="119"/>
                  </a:lnTo>
                  <a:lnTo>
                    <a:pt x="43" y="116"/>
                  </a:lnTo>
                  <a:lnTo>
                    <a:pt x="43" y="114"/>
                  </a:lnTo>
                  <a:lnTo>
                    <a:pt x="47" y="107"/>
                  </a:lnTo>
                  <a:lnTo>
                    <a:pt x="47" y="105"/>
                  </a:lnTo>
                  <a:lnTo>
                    <a:pt x="47" y="100"/>
                  </a:lnTo>
                  <a:lnTo>
                    <a:pt x="47" y="97"/>
                  </a:lnTo>
                  <a:lnTo>
                    <a:pt x="45" y="97"/>
                  </a:lnTo>
                  <a:lnTo>
                    <a:pt x="43" y="93"/>
                  </a:lnTo>
                  <a:lnTo>
                    <a:pt x="38" y="90"/>
                  </a:lnTo>
                  <a:lnTo>
                    <a:pt x="35" y="88"/>
                  </a:lnTo>
                  <a:lnTo>
                    <a:pt x="35" y="86"/>
                  </a:lnTo>
                  <a:lnTo>
                    <a:pt x="33" y="74"/>
                  </a:lnTo>
                  <a:lnTo>
                    <a:pt x="31" y="71"/>
                  </a:lnTo>
                  <a:lnTo>
                    <a:pt x="31" y="69"/>
                  </a:lnTo>
                  <a:lnTo>
                    <a:pt x="28" y="69"/>
                  </a:lnTo>
                  <a:lnTo>
                    <a:pt x="26" y="69"/>
                  </a:lnTo>
                  <a:lnTo>
                    <a:pt x="21" y="67"/>
                  </a:lnTo>
                  <a:lnTo>
                    <a:pt x="16" y="67"/>
                  </a:lnTo>
                  <a:lnTo>
                    <a:pt x="14" y="67"/>
                  </a:lnTo>
                  <a:lnTo>
                    <a:pt x="16" y="62"/>
                  </a:lnTo>
                  <a:lnTo>
                    <a:pt x="16" y="60"/>
                  </a:lnTo>
                  <a:lnTo>
                    <a:pt x="16" y="57"/>
                  </a:lnTo>
                  <a:lnTo>
                    <a:pt x="19" y="55"/>
                  </a:lnTo>
                  <a:lnTo>
                    <a:pt x="19" y="52"/>
                  </a:lnTo>
                  <a:lnTo>
                    <a:pt x="21" y="52"/>
                  </a:lnTo>
                  <a:lnTo>
                    <a:pt x="26" y="50"/>
                  </a:lnTo>
                  <a:lnTo>
                    <a:pt x="28" y="48"/>
                  </a:lnTo>
                  <a:lnTo>
                    <a:pt x="28" y="45"/>
                  </a:lnTo>
                  <a:lnTo>
                    <a:pt x="31" y="43"/>
                  </a:lnTo>
                  <a:lnTo>
                    <a:pt x="31" y="43"/>
                  </a:lnTo>
                  <a:lnTo>
                    <a:pt x="31" y="41"/>
                  </a:lnTo>
                  <a:lnTo>
                    <a:pt x="33" y="38"/>
                  </a:lnTo>
                  <a:lnTo>
                    <a:pt x="33" y="38"/>
                  </a:lnTo>
                  <a:lnTo>
                    <a:pt x="33" y="36"/>
                  </a:lnTo>
                  <a:lnTo>
                    <a:pt x="31" y="33"/>
                  </a:lnTo>
                  <a:lnTo>
                    <a:pt x="31" y="33"/>
                  </a:lnTo>
                  <a:lnTo>
                    <a:pt x="31" y="31"/>
                  </a:lnTo>
                  <a:lnTo>
                    <a:pt x="31" y="29"/>
                  </a:lnTo>
                  <a:lnTo>
                    <a:pt x="31" y="29"/>
                  </a:lnTo>
                  <a:lnTo>
                    <a:pt x="31" y="26"/>
                  </a:lnTo>
                  <a:lnTo>
                    <a:pt x="31" y="24"/>
                  </a:lnTo>
                  <a:lnTo>
                    <a:pt x="31" y="24"/>
                  </a:lnTo>
                  <a:lnTo>
                    <a:pt x="31" y="22"/>
                  </a:lnTo>
                  <a:lnTo>
                    <a:pt x="33" y="19"/>
                  </a:lnTo>
                  <a:lnTo>
                    <a:pt x="33" y="17"/>
                  </a:lnTo>
                  <a:lnTo>
                    <a:pt x="33" y="17"/>
                  </a:lnTo>
                  <a:lnTo>
                    <a:pt x="33" y="15"/>
                  </a:lnTo>
                  <a:lnTo>
                    <a:pt x="35" y="15"/>
                  </a:lnTo>
                  <a:lnTo>
                    <a:pt x="43" y="15"/>
                  </a:lnTo>
                  <a:lnTo>
                    <a:pt x="45" y="15"/>
                  </a:lnTo>
                  <a:lnTo>
                    <a:pt x="45" y="12"/>
                  </a:lnTo>
                  <a:lnTo>
                    <a:pt x="47" y="12"/>
                  </a:lnTo>
                  <a:lnTo>
                    <a:pt x="47" y="12"/>
                  </a:lnTo>
                  <a:lnTo>
                    <a:pt x="50" y="12"/>
                  </a:lnTo>
                  <a:lnTo>
                    <a:pt x="57" y="12"/>
                  </a:lnTo>
                  <a:lnTo>
                    <a:pt x="59" y="12"/>
                  </a:lnTo>
                  <a:lnTo>
                    <a:pt x="62" y="12"/>
                  </a:lnTo>
                  <a:lnTo>
                    <a:pt x="78" y="10"/>
                  </a:lnTo>
                  <a:lnTo>
                    <a:pt x="80" y="10"/>
                  </a:lnTo>
                  <a:lnTo>
                    <a:pt x="85" y="12"/>
                  </a:lnTo>
                  <a:lnTo>
                    <a:pt x="85" y="12"/>
                  </a:lnTo>
                  <a:lnTo>
                    <a:pt x="88" y="10"/>
                  </a:lnTo>
                  <a:lnTo>
                    <a:pt x="90" y="5"/>
                  </a:lnTo>
                  <a:lnTo>
                    <a:pt x="95" y="0"/>
                  </a:lnTo>
                  <a:lnTo>
                    <a:pt x="97" y="5"/>
                  </a:lnTo>
                  <a:lnTo>
                    <a:pt x="97" y="7"/>
                  </a:lnTo>
                  <a:lnTo>
                    <a:pt x="97" y="10"/>
                  </a:lnTo>
                  <a:lnTo>
                    <a:pt x="97" y="12"/>
                  </a:lnTo>
                  <a:lnTo>
                    <a:pt x="99" y="12"/>
                  </a:lnTo>
                  <a:lnTo>
                    <a:pt x="102" y="12"/>
                  </a:lnTo>
                  <a:lnTo>
                    <a:pt x="104" y="12"/>
                  </a:lnTo>
                  <a:lnTo>
                    <a:pt x="111" y="15"/>
                  </a:lnTo>
                  <a:lnTo>
                    <a:pt x="114" y="17"/>
                  </a:lnTo>
                  <a:lnTo>
                    <a:pt x="116" y="19"/>
                  </a:lnTo>
                  <a:lnTo>
                    <a:pt x="126" y="33"/>
                  </a:lnTo>
                  <a:lnTo>
                    <a:pt x="128" y="38"/>
                  </a:lnTo>
                  <a:lnTo>
                    <a:pt x="130" y="41"/>
                  </a:lnTo>
                  <a:lnTo>
                    <a:pt x="130" y="43"/>
                  </a:lnTo>
                  <a:lnTo>
                    <a:pt x="130" y="43"/>
                  </a:lnTo>
                  <a:lnTo>
                    <a:pt x="130" y="45"/>
                  </a:lnTo>
                  <a:lnTo>
                    <a:pt x="130" y="48"/>
                  </a:lnTo>
                  <a:lnTo>
                    <a:pt x="130" y="50"/>
                  </a:lnTo>
                  <a:lnTo>
                    <a:pt x="130" y="52"/>
                  </a:lnTo>
                  <a:lnTo>
                    <a:pt x="128" y="52"/>
                  </a:lnTo>
                  <a:lnTo>
                    <a:pt x="126" y="57"/>
                  </a:lnTo>
                  <a:lnTo>
                    <a:pt x="126" y="57"/>
                  </a:lnTo>
                  <a:lnTo>
                    <a:pt x="126" y="60"/>
                  </a:lnTo>
                  <a:lnTo>
                    <a:pt x="130" y="62"/>
                  </a:lnTo>
                  <a:lnTo>
                    <a:pt x="137" y="67"/>
                  </a:lnTo>
                  <a:lnTo>
                    <a:pt x="140" y="69"/>
                  </a:lnTo>
                  <a:lnTo>
                    <a:pt x="142" y="69"/>
                  </a:lnTo>
                  <a:lnTo>
                    <a:pt x="144" y="69"/>
                  </a:lnTo>
                  <a:lnTo>
                    <a:pt x="144" y="67"/>
                  </a:lnTo>
                  <a:lnTo>
                    <a:pt x="144" y="67"/>
                  </a:lnTo>
                  <a:lnTo>
                    <a:pt x="147" y="64"/>
                  </a:lnTo>
                  <a:lnTo>
                    <a:pt x="147" y="64"/>
                  </a:lnTo>
                  <a:lnTo>
                    <a:pt x="152" y="64"/>
                  </a:lnTo>
                  <a:lnTo>
                    <a:pt x="152" y="67"/>
                  </a:lnTo>
                  <a:lnTo>
                    <a:pt x="152" y="69"/>
                  </a:lnTo>
                  <a:lnTo>
                    <a:pt x="154" y="71"/>
                  </a:lnTo>
                  <a:lnTo>
                    <a:pt x="154" y="71"/>
                  </a:lnTo>
                  <a:lnTo>
                    <a:pt x="156" y="74"/>
                  </a:lnTo>
                  <a:lnTo>
                    <a:pt x="159" y="78"/>
                  </a:lnTo>
                  <a:lnTo>
                    <a:pt x="171" y="100"/>
                  </a:lnTo>
                  <a:lnTo>
                    <a:pt x="171" y="100"/>
                  </a:lnTo>
                  <a:lnTo>
                    <a:pt x="171" y="102"/>
                  </a:lnTo>
                  <a:lnTo>
                    <a:pt x="171" y="102"/>
                  </a:lnTo>
                  <a:lnTo>
                    <a:pt x="168" y="105"/>
                  </a:lnTo>
                  <a:lnTo>
                    <a:pt x="166" y="105"/>
                  </a:lnTo>
                  <a:lnTo>
                    <a:pt x="166" y="105"/>
                  </a:lnTo>
                  <a:lnTo>
                    <a:pt x="166" y="107"/>
                  </a:lnTo>
                  <a:lnTo>
                    <a:pt x="168" y="107"/>
                  </a:lnTo>
                  <a:lnTo>
                    <a:pt x="171" y="109"/>
                  </a:lnTo>
                  <a:lnTo>
                    <a:pt x="173" y="109"/>
                  </a:lnTo>
                  <a:lnTo>
                    <a:pt x="175" y="107"/>
                  </a:lnTo>
                  <a:lnTo>
                    <a:pt x="178" y="107"/>
                  </a:lnTo>
                  <a:lnTo>
                    <a:pt x="180" y="109"/>
                  </a:lnTo>
                  <a:lnTo>
                    <a:pt x="180" y="112"/>
                  </a:lnTo>
                  <a:lnTo>
                    <a:pt x="180" y="116"/>
                  </a:lnTo>
                  <a:lnTo>
                    <a:pt x="180" y="116"/>
                  </a:lnTo>
                  <a:lnTo>
                    <a:pt x="180" y="119"/>
                  </a:lnTo>
                  <a:lnTo>
                    <a:pt x="180" y="121"/>
                  </a:lnTo>
                  <a:lnTo>
                    <a:pt x="182" y="121"/>
                  </a:lnTo>
                  <a:lnTo>
                    <a:pt x="187" y="123"/>
                  </a:lnTo>
                  <a:lnTo>
                    <a:pt x="194" y="121"/>
                  </a:lnTo>
                  <a:lnTo>
                    <a:pt x="194" y="121"/>
                  </a:lnTo>
                  <a:lnTo>
                    <a:pt x="197" y="121"/>
                  </a:lnTo>
                  <a:lnTo>
                    <a:pt x="199" y="123"/>
                  </a:lnTo>
                  <a:lnTo>
                    <a:pt x="199" y="123"/>
                  </a:lnTo>
                  <a:lnTo>
                    <a:pt x="201" y="123"/>
                  </a:lnTo>
                  <a:lnTo>
                    <a:pt x="204" y="123"/>
                  </a:lnTo>
                  <a:lnTo>
                    <a:pt x="206" y="121"/>
                  </a:lnTo>
                  <a:lnTo>
                    <a:pt x="206" y="119"/>
                  </a:lnTo>
                  <a:lnTo>
                    <a:pt x="208" y="121"/>
                  </a:lnTo>
                  <a:lnTo>
                    <a:pt x="211" y="121"/>
                  </a:lnTo>
                  <a:lnTo>
                    <a:pt x="216" y="121"/>
                  </a:lnTo>
                  <a:lnTo>
                    <a:pt x="216" y="121"/>
                  </a:lnTo>
                  <a:lnTo>
                    <a:pt x="218" y="121"/>
                  </a:lnTo>
                  <a:lnTo>
                    <a:pt x="218" y="119"/>
                  </a:lnTo>
                  <a:lnTo>
                    <a:pt x="220" y="119"/>
                  </a:lnTo>
                  <a:lnTo>
                    <a:pt x="220" y="116"/>
                  </a:lnTo>
                  <a:lnTo>
                    <a:pt x="223" y="116"/>
                  </a:lnTo>
                  <a:lnTo>
                    <a:pt x="225" y="116"/>
                  </a:lnTo>
                  <a:lnTo>
                    <a:pt x="225" y="116"/>
                  </a:lnTo>
                  <a:lnTo>
                    <a:pt x="227" y="119"/>
                  </a:lnTo>
                  <a:lnTo>
                    <a:pt x="230" y="119"/>
                  </a:lnTo>
                  <a:lnTo>
                    <a:pt x="230" y="119"/>
                  </a:lnTo>
                  <a:lnTo>
                    <a:pt x="230" y="119"/>
                  </a:lnTo>
                  <a:lnTo>
                    <a:pt x="230" y="116"/>
                  </a:lnTo>
                  <a:lnTo>
                    <a:pt x="230" y="114"/>
                  </a:lnTo>
                  <a:lnTo>
                    <a:pt x="230" y="114"/>
                  </a:lnTo>
                  <a:lnTo>
                    <a:pt x="230" y="112"/>
                  </a:lnTo>
                  <a:lnTo>
                    <a:pt x="232" y="112"/>
                  </a:lnTo>
                  <a:lnTo>
                    <a:pt x="232" y="112"/>
                  </a:lnTo>
                  <a:lnTo>
                    <a:pt x="235" y="116"/>
                  </a:lnTo>
                  <a:lnTo>
                    <a:pt x="237" y="121"/>
                  </a:lnTo>
                  <a:lnTo>
                    <a:pt x="239" y="123"/>
                  </a:lnTo>
                  <a:lnTo>
                    <a:pt x="242" y="123"/>
                  </a:lnTo>
                  <a:lnTo>
                    <a:pt x="244" y="123"/>
                  </a:lnTo>
                  <a:lnTo>
                    <a:pt x="249" y="119"/>
                  </a:lnTo>
                  <a:lnTo>
                    <a:pt x="287" y="114"/>
                  </a:lnTo>
                  <a:lnTo>
                    <a:pt x="289" y="112"/>
                  </a:lnTo>
                  <a:lnTo>
                    <a:pt x="289" y="112"/>
                  </a:lnTo>
                  <a:lnTo>
                    <a:pt x="289" y="109"/>
                  </a:lnTo>
                  <a:lnTo>
                    <a:pt x="289" y="107"/>
                  </a:lnTo>
                  <a:lnTo>
                    <a:pt x="289" y="105"/>
                  </a:lnTo>
                  <a:lnTo>
                    <a:pt x="294" y="102"/>
                  </a:lnTo>
                  <a:lnTo>
                    <a:pt x="296" y="100"/>
                  </a:lnTo>
                  <a:lnTo>
                    <a:pt x="296" y="100"/>
                  </a:lnTo>
                  <a:lnTo>
                    <a:pt x="303" y="102"/>
                  </a:lnTo>
                  <a:lnTo>
                    <a:pt x="306" y="102"/>
                  </a:lnTo>
                  <a:lnTo>
                    <a:pt x="308" y="102"/>
                  </a:lnTo>
                  <a:lnTo>
                    <a:pt x="313" y="100"/>
                  </a:lnTo>
                  <a:lnTo>
                    <a:pt x="317" y="102"/>
                  </a:lnTo>
                  <a:lnTo>
                    <a:pt x="327" y="105"/>
                  </a:lnTo>
                  <a:lnTo>
                    <a:pt x="329" y="107"/>
                  </a:lnTo>
                  <a:lnTo>
                    <a:pt x="329" y="109"/>
                  </a:lnTo>
                  <a:lnTo>
                    <a:pt x="329" y="112"/>
                  </a:lnTo>
                  <a:lnTo>
                    <a:pt x="329" y="114"/>
                  </a:lnTo>
                  <a:lnTo>
                    <a:pt x="332" y="114"/>
                  </a:lnTo>
                  <a:lnTo>
                    <a:pt x="336" y="116"/>
                  </a:lnTo>
                  <a:lnTo>
                    <a:pt x="339" y="116"/>
                  </a:lnTo>
                  <a:lnTo>
                    <a:pt x="339" y="119"/>
                  </a:lnTo>
                  <a:lnTo>
                    <a:pt x="339" y="119"/>
                  </a:lnTo>
                  <a:lnTo>
                    <a:pt x="339" y="121"/>
                  </a:lnTo>
                  <a:lnTo>
                    <a:pt x="336" y="123"/>
                  </a:lnTo>
                  <a:lnTo>
                    <a:pt x="336" y="126"/>
                  </a:lnTo>
                  <a:lnTo>
                    <a:pt x="336" y="126"/>
                  </a:lnTo>
                  <a:lnTo>
                    <a:pt x="336" y="128"/>
                  </a:lnTo>
                  <a:lnTo>
                    <a:pt x="339" y="131"/>
                  </a:lnTo>
                  <a:lnTo>
                    <a:pt x="339" y="131"/>
                  </a:lnTo>
                  <a:lnTo>
                    <a:pt x="341" y="131"/>
                  </a:lnTo>
                  <a:lnTo>
                    <a:pt x="341" y="126"/>
                  </a:lnTo>
                  <a:lnTo>
                    <a:pt x="344" y="126"/>
                  </a:lnTo>
                  <a:lnTo>
                    <a:pt x="346" y="126"/>
                  </a:lnTo>
                  <a:lnTo>
                    <a:pt x="353" y="138"/>
                  </a:lnTo>
                  <a:lnTo>
                    <a:pt x="358" y="145"/>
                  </a:lnTo>
                  <a:lnTo>
                    <a:pt x="360" y="152"/>
                  </a:lnTo>
                  <a:lnTo>
                    <a:pt x="360" y="152"/>
                  </a:lnTo>
                  <a:lnTo>
                    <a:pt x="360" y="154"/>
                  </a:lnTo>
                  <a:lnTo>
                    <a:pt x="360" y="154"/>
                  </a:lnTo>
                  <a:lnTo>
                    <a:pt x="358" y="157"/>
                  </a:lnTo>
                  <a:lnTo>
                    <a:pt x="358" y="157"/>
                  </a:lnTo>
                  <a:lnTo>
                    <a:pt x="353" y="157"/>
                  </a:lnTo>
                  <a:lnTo>
                    <a:pt x="353" y="157"/>
                  </a:lnTo>
                  <a:lnTo>
                    <a:pt x="351" y="159"/>
                  </a:lnTo>
                  <a:lnTo>
                    <a:pt x="351" y="161"/>
                  </a:lnTo>
                  <a:lnTo>
                    <a:pt x="353" y="164"/>
                  </a:lnTo>
                  <a:lnTo>
                    <a:pt x="353" y="164"/>
                  </a:lnTo>
                  <a:lnTo>
                    <a:pt x="355" y="166"/>
                  </a:lnTo>
                  <a:lnTo>
                    <a:pt x="355" y="166"/>
                  </a:lnTo>
                  <a:lnTo>
                    <a:pt x="355" y="169"/>
                  </a:lnTo>
                  <a:lnTo>
                    <a:pt x="355" y="176"/>
                  </a:lnTo>
                  <a:lnTo>
                    <a:pt x="355" y="178"/>
                  </a:lnTo>
                  <a:lnTo>
                    <a:pt x="358" y="180"/>
                  </a:lnTo>
                  <a:lnTo>
                    <a:pt x="360" y="183"/>
                  </a:lnTo>
                  <a:lnTo>
                    <a:pt x="360" y="183"/>
                  </a:lnTo>
                  <a:lnTo>
                    <a:pt x="363" y="183"/>
                  </a:lnTo>
                  <a:lnTo>
                    <a:pt x="363" y="180"/>
                  </a:lnTo>
                  <a:lnTo>
                    <a:pt x="365" y="178"/>
                  </a:lnTo>
                  <a:lnTo>
                    <a:pt x="367" y="178"/>
                  </a:lnTo>
                  <a:lnTo>
                    <a:pt x="367" y="178"/>
                  </a:lnTo>
                  <a:lnTo>
                    <a:pt x="370" y="180"/>
                  </a:lnTo>
                  <a:lnTo>
                    <a:pt x="372" y="185"/>
                  </a:lnTo>
                  <a:lnTo>
                    <a:pt x="374" y="187"/>
                  </a:lnTo>
                  <a:lnTo>
                    <a:pt x="377" y="190"/>
                  </a:lnTo>
                  <a:lnTo>
                    <a:pt x="379" y="192"/>
                  </a:lnTo>
                  <a:lnTo>
                    <a:pt x="381" y="192"/>
                  </a:lnTo>
                  <a:lnTo>
                    <a:pt x="381" y="192"/>
                  </a:lnTo>
                  <a:lnTo>
                    <a:pt x="384" y="192"/>
                  </a:lnTo>
                  <a:lnTo>
                    <a:pt x="386" y="192"/>
                  </a:lnTo>
                  <a:lnTo>
                    <a:pt x="386" y="190"/>
                  </a:lnTo>
                  <a:lnTo>
                    <a:pt x="389" y="190"/>
                  </a:lnTo>
                  <a:lnTo>
                    <a:pt x="389" y="187"/>
                  </a:lnTo>
                  <a:lnTo>
                    <a:pt x="389" y="185"/>
                  </a:lnTo>
                  <a:lnTo>
                    <a:pt x="391" y="185"/>
                  </a:lnTo>
                  <a:lnTo>
                    <a:pt x="393" y="185"/>
                  </a:lnTo>
                  <a:lnTo>
                    <a:pt x="393" y="185"/>
                  </a:lnTo>
                  <a:lnTo>
                    <a:pt x="393" y="187"/>
                  </a:lnTo>
                  <a:lnTo>
                    <a:pt x="393" y="190"/>
                  </a:lnTo>
                  <a:lnTo>
                    <a:pt x="396" y="190"/>
                  </a:lnTo>
                  <a:lnTo>
                    <a:pt x="396" y="192"/>
                  </a:lnTo>
                  <a:lnTo>
                    <a:pt x="400" y="195"/>
                  </a:lnTo>
                  <a:lnTo>
                    <a:pt x="403" y="197"/>
                  </a:lnTo>
                  <a:lnTo>
                    <a:pt x="405" y="199"/>
                  </a:lnTo>
                  <a:lnTo>
                    <a:pt x="408" y="199"/>
                  </a:lnTo>
                  <a:lnTo>
                    <a:pt x="408" y="199"/>
                  </a:lnTo>
                  <a:lnTo>
                    <a:pt x="408" y="204"/>
                  </a:lnTo>
                  <a:lnTo>
                    <a:pt x="408" y="206"/>
                  </a:lnTo>
                  <a:lnTo>
                    <a:pt x="410" y="206"/>
                  </a:lnTo>
                  <a:lnTo>
                    <a:pt x="412" y="206"/>
                  </a:lnTo>
                  <a:lnTo>
                    <a:pt x="417" y="202"/>
                  </a:lnTo>
                  <a:lnTo>
                    <a:pt x="417" y="202"/>
                  </a:lnTo>
                  <a:lnTo>
                    <a:pt x="419" y="202"/>
                  </a:lnTo>
                  <a:lnTo>
                    <a:pt x="419" y="204"/>
                  </a:lnTo>
                  <a:lnTo>
                    <a:pt x="422" y="204"/>
                  </a:lnTo>
                  <a:lnTo>
                    <a:pt x="422" y="206"/>
                  </a:lnTo>
                  <a:lnTo>
                    <a:pt x="424" y="204"/>
                  </a:lnTo>
                  <a:lnTo>
                    <a:pt x="424" y="204"/>
                  </a:lnTo>
                  <a:lnTo>
                    <a:pt x="424" y="202"/>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23"/>
            <p:cNvSpPr>
              <a:spLocks noEditPoints="1"/>
            </p:cNvSpPr>
            <p:nvPr/>
          </p:nvSpPr>
          <p:spPr bwMode="auto">
            <a:xfrm>
              <a:off x="2608" y="1558"/>
              <a:ext cx="685" cy="394"/>
            </a:xfrm>
            <a:custGeom>
              <a:avLst/>
              <a:gdLst>
                <a:gd name="T0" fmla="*/ 329 w 685"/>
                <a:gd name="T1" fmla="*/ 394 h 394"/>
                <a:gd name="T2" fmla="*/ 7 w 685"/>
                <a:gd name="T3" fmla="*/ 107 h 394"/>
                <a:gd name="T4" fmla="*/ 677 w 685"/>
                <a:gd name="T5" fmla="*/ 183 h 394"/>
                <a:gd name="T6" fmla="*/ 675 w 685"/>
                <a:gd name="T7" fmla="*/ 152 h 394"/>
                <a:gd name="T8" fmla="*/ 642 w 685"/>
                <a:gd name="T9" fmla="*/ 93 h 394"/>
                <a:gd name="T10" fmla="*/ 602 w 685"/>
                <a:gd name="T11" fmla="*/ 78 h 394"/>
                <a:gd name="T12" fmla="*/ 552 w 685"/>
                <a:gd name="T13" fmla="*/ 48 h 394"/>
                <a:gd name="T14" fmla="*/ 526 w 685"/>
                <a:gd name="T15" fmla="*/ 69 h 394"/>
                <a:gd name="T16" fmla="*/ 528 w 685"/>
                <a:gd name="T17" fmla="*/ 83 h 394"/>
                <a:gd name="T18" fmla="*/ 497 w 685"/>
                <a:gd name="T19" fmla="*/ 67 h 394"/>
                <a:gd name="T20" fmla="*/ 485 w 685"/>
                <a:gd name="T21" fmla="*/ 64 h 394"/>
                <a:gd name="T22" fmla="*/ 469 w 685"/>
                <a:gd name="T23" fmla="*/ 50 h 394"/>
                <a:gd name="T24" fmla="*/ 419 w 685"/>
                <a:gd name="T25" fmla="*/ 85 h 394"/>
                <a:gd name="T26" fmla="*/ 388 w 685"/>
                <a:gd name="T27" fmla="*/ 71 h 394"/>
                <a:gd name="T28" fmla="*/ 369 w 685"/>
                <a:gd name="T29" fmla="*/ 29 h 394"/>
                <a:gd name="T30" fmla="*/ 350 w 685"/>
                <a:gd name="T31" fmla="*/ 12 h 394"/>
                <a:gd name="T32" fmla="*/ 338 w 685"/>
                <a:gd name="T33" fmla="*/ 0 h 394"/>
                <a:gd name="T34" fmla="*/ 312 w 685"/>
                <a:gd name="T35" fmla="*/ 7 h 394"/>
                <a:gd name="T36" fmla="*/ 272 w 685"/>
                <a:gd name="T37" fmla="*/ 10 h 394"/>
                <a:gd name="T38" fmla="*/ 244 w 685"/>
                <a:gd name="T39" fmla="*/ 45 h 394"/>
                <a:gd name="T40" fmla="*/ 215 w 685"/>
                <a:gd name="T41" fmla="*/ 48 h 394"/>
                <a:gd name="T42" fmla="*/ 199 w 685"/>
                <a:gd name="T43" fmla="*/ 52 h 394"/>
                <a:gd name="T44" fmla="*/ 182 w 685"/>
                <a:gd name="T45" fmla="*/ 45 h 394"/>
                <a:gd name="T46" fmla="*/ 156 w 685"/>
                <a:gd name="T47" fmla="*/ 57 h 394"/>
                <a:gd name="T48" fmla="*/ 109 w 685"/>
                <a:gd name="T49" fmla="*/ 62 h 394"/>
                <a:gd name="T50" fmla="*/ 75 w 685"/>
                <a:gd name="T51" fmla="*/ 76 h 394"/>
                <a:gd name="T52" fmla="*/ 61 w 685"/>
                <a:gd name="T53" fmla="*/ 131 h 394"/>
                <a:gd name="T54" fmla="*/ 132 w 685"/>
                <a:gd name="T55" fmla="*/ 116 h 394"/>
                <a:gd name="T56" fmla="*/ 135 w 685"/>
                <a:gd name="T57" fmla="*/ 133 h 394"/>
                <a:gd name="T58" fmla="*/ 137 w 685"/>
                <a:gd name="T59" fmla="*/ 140 h 394"/>
                <a:gd name="T60" fmla="*/ 128 w 685"/>
                <a:gd name="T61" fmla="*/ 149 h 394"/>
                <a:gd name="T62" fmla="*/ 90 w 685"/>
                <a:gd name="T63" fmla="*/ 147 h 394"/>
                <a:gd name="T64" fmla="*/ 104 w 685"/>
                <a:gd name="T65" fmla="*/ 171 h 394"/>
                <a:gd name="T66" fmla="*/ 142 w 685"/>
                <a:gd name="T67" fmla="*/ 194 h 394"/>
                <a:gd name="T68" fmla="*/ 94 w 685"/>
                <a:gd name="T69" fmla="*/ 218 h 394"/>
                <a:gd name="T70" fmla="*/ 128 w 685"/>
                <a:gd name="T71" fmla="*/ 268 h 394"/>
                <a:gd name="T72" fmla="*/ 173 w 685"/>
                <a:gd name="T73" fmla="*/ 254 h 394"/>
                <a:gd name="T74" fmla="*/ 189 w 685"/>
                <a:gd name="T75" fmla="*/ 256 h 394"/>
                <a:gd name="T76" fmla="*/ 210 w 685"/>
                <a:gd name="T77" fmla="*/ 261 h 394"/>
                <a:gd name="T78" fmla="*/ 258 w 685"/>
                <a:gd name="T79" fmla="*/ 275 h 394"/>
                <a:gd name="T80" fmla="*/ 303 w 685"/>
                <a:gd name="T81" fmla="*/ 282 h 394"/>
                <a:gd name="T82" fmla="*/ 310 w 685"/>
                <a:gd name="T83" fmla="*/ 296 h 394"/>
                <a:gd name="T84" fmla="*/ 327 w 685"/>
                <a:gd name="T85" fmla="*/ 294 h 394"/>
                <a:gd name="T86" fmla="*/ 334 w 685"/>
                <a:gd name="T87" fmla="*/ 289 h 394"/>
                <a:gd name="T88" fmla="*/ 336 w 685"/>
                <a:gd name="T89" fmla="*/ 325 h 394"/>
                <a:gd name="T90" fmla="*/ 336 w 685"/>
                <a:gd name="T91" fmla="*/ 322 h 394"/>
                <a:gd name="T92" fmla="*/ 357 w 685"/>
                <a:gd name="T93" fmla="*/ 325 h 394"/>
                <a:gd name="T94" fmla="*/ 362 w 685"/>
                <a:gd name="T95" fmla="*/ 311 h 394"/>
                <a:gd name="T96" fmla="*/ 372 w 685"/>
                <a:gd name="T97" fmla="*/ 320 h 394"/>
                <a:gd name="T98" fmla="*/ 407 w 685"/>
                <a:gd name="T99" fmla="*/ 320 h 394"/>
                <a:gd name="T100" fmla="*/ 388 w 685"/>
                <a:gd name="T101" fmla="*/ 332 h 394"/>
                <a:gd name="T102" fmla="*/ 381 w 685"/>
                <a:gd name="T103" fmla="*/ 337 h 394"/>
                <a:gd name="T104" fmla="*/ 419 w 685"/>
                <a:gd name="T105" fmla="*/ 334 h 394"/>
                <a:gd name="T106" fmla="*/ 440 w 685"/>
                <a:gd name="T107" fmla="*/ 339 h 394"/>
                <a:gd name="T108" fmla="*/ 455 w 685"/>
                <a:gd name="T109" fmla="*/ 353 h 394"/>
                <a:gd name="T110" fmla="*/ 478 w 685"/>
                <a:gd name="T111" fmla="*/ 344 h 394"/>
                <a:gd name="T112" fmla="*/ 495 w 685"/>
                <a:gd name="T113" fmla="*/ 348 h 394"/>
                <a:gd name="T114" fmla="*/ 511 w 685"/>
                <a:gd name="T115" fmla="*/ 313 h 394"/>
                <a:gd name="T116" fmla="*/ 585 w 685"/>
                <a:gd name="T117" fmla="*/ 285 h 394"/>
                <a:gd name="T118" fmla="*/ 651 w 685"/>
                <a:gd name="T119" fmla="*/ 268 h 394"/>
                <a:gd name="T120" fmla="*/ 680 w 685"/>
                <a:gd name="T121" fmla="*/ 223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5" h="394">
                  <a:moveTo>
                    <a:pt x="341" y="386"/>
                  </a:moveTo>
                  <a:lnTo>
                    <a:pt x="338" y="386"/>
                  </a:lnTo>
                  <a:lnTo>
                    <a:pt x="334" y="379"/>
                  </a:lnTo>
                  <a:lnTo>
                    <a:pt x="331" y="379"/>
                  </a:lnTo>
                  <a:lnTo>
                    <a:pt x="329" y="377"/>
                  </a:lnTo>
                  <a:lnTo>
                    <a:pt x="320" y="372"/>
                  </a:lnTo>
                  <a:lnTo>
                    <a:pt x="320" y="372"/>
                  </a:lnTo>
                  <a:lnTo>
                    <a:pt x="317" y="370"/>
                  </a:lnTo>
                  <a:lnTo>
                    <a:pt x="315" y="370"/>
                  </a:lnTo>
                  <a:lnTo>
                    <a:pt x="315" y="372"/>
                  </a:lnTo>
                  <a:lnTo>
                    <a:pt x="315" y="372"/>
                  </a:lnTo>
                  <a:lnTo>
                    <a:pt x="315" y="377"/>
                  </a:lnTo>
                  <a:lnTo>
                    <a:pt x="317" y="382"/>
                  </a:lnTo>
                  <a:lnTo>
                    <a:pt x="317" y="384"/>
                  </a:lnTo>
                  <a:lnTo>
                    <a:pt x="317" y="389"/>
                  </a:lnTo>
                  <a:lnTo>
                    <a:pt x="320" y="391"/>
                  </a:lnTo>
                  <a:lnTo>
                    <a:pt x="329" y="394"/>
                  </a:lnTo>
                  <a:lnTo>
                    <a:pt x="341" y="394"/>
                  </a:lnTo>
                  <a:lnTo>
                    <a:pt x="346" y="394"/>
                  </a:lnTo>
                  <a:lnTo>
                    <a:pt x="348" y="389"/>
                  </a:lnTo>
                  <a:lnTo>
                    <a:pt x="346" y="386"/>
                  </a:lnTo>
                  <a:lnTo>
                    <a:pt x="341" y="386"/>
                  </a:lnTo>
                  <a:close/>
                  <a:moveTo>
                    <a:pt x="16" y="102"/>
                  </a:moveTo>
                  <a:lnTo>
                    <a:pt x="14" y="102"/>
                  </a:lnTo>
                  <a:lnTo>
                    <a:pt x="14" y="100"/>
                  </a:lnTo>
                  <a:lnTo>
                    <a:pt x="11" y="100"/>
                  </a:lnTo>
                  <a:lnTo>
                    <a:pt x="7" y="100"/>
                  </a:lnTo>
                  <a:lnTo>
                    <a:pt x="0" y="104"/>
                  </a:lnTo>
                  <a:lnTo>
                    <a:pt x="0" y="107"/>
                  </a:lnTo>
                  <a:lnTo>
                    <a:pt x="4" y="104"/>
                  </a:lnTo>
                  <a:lnTo>
                    <a:pt x="7" y="104"/>
                  </a:lnTo>
                  <a:lnTo>
                    <a:pt x="7" y="107"/>
                  </a:lnTo>
                  <a:lnTo>
                    <a:pt x="7" y="107"/>
                  </a:lnTo>
                  <a:lnTo>
                    <a:pt x="7" y="107"/>
                  </a:lnTo>
                  <a:lnTo>
                    <a:pt x="4" y="107"/>
                  </a:lnTo>
                  <a:lnTo>
                    <a:pt x="4" y="109"/>
                  </a:lnTo>
                  <a:lnTo>
                    <a:pt x="9" y="109"/>
                  </a:lnTo>
                  <a:lnTo>
                    <a:pt x="16" y="104"/>
                  </a:lnTo>
                  <a:lnTo>
                    <a:pt x="16" y="102"/>
                  </a:lnTo>
                  <a:lnTo>
                    <a:pt x="16" y="102"/>
                  </a:lnTo>
                  <a:lnTo>
                    <a:pt x="16" y="102"/>
                  </a:lnTo>
                  <a:close/>
                  <a:moveTo>
                    <a:pt x="685" y="213"/>
                  </a:moveTo>
                  <a:lnTo>
                    <a:pt x="685" y="209"/>
                  </a:lnTo>
                  <a:lnTo>
                    <a:pt x="685" y="206"/>
                  </a:lnTo>
                  <a:lnTo>
                    <a:pt x="685" y="204"/>
                  </a:lnTo>
                  <a:lnTo>
                    <a:pt x="685" y="204"/>
                  </a:lnTo>
                  <a:lnTo>
                    <a:pt x="682" y="202"/>
                  </a:lnTo>
                  <a:lnTo>
                    <a:pt x="682" y="199"/>
                  </a:lnTo>
                  <a:lnTo>
                    <a:pt x="680" y="199"/>
                  </a:lnTo>
                  <a:lnTo>
                    <a:pt x="680" y="197"/>
                  </a:lnTo>
                  <a:lnTo>
                    <a:pt x="677" y="183"/>
                  </a:lnTo>
                  <a:lnTo>
                    <a:pt x="680" y="180"/>
                  </a:lnTo>
                  <a:lnTo>
                    <a:pt x="680" y="180"/>
                  </a:lnTo>
                  <a:lnTo>
                    <a:pt x="680" y="180"/>
                  </a:lnTo>
                  <a:lnTo>
                    <a:pt x="680" y="180"/>
                  </a:lnTo>
                  <a:lnTo>
                    <a:pt x="680" y="178"/>
                  </a:lnTo>
                  <a:lnTo>
                    <a:pt x="680" y="178"/>
                  </a:lnTo>
                  <a:lnTo>
                    <a:pt x="680" y="171"/>
                  </a:lnTo>
                  <a:lnTo>
                    <a:pt x="680" y="168"/>
                  </a:lnTo>
                  <a:lnTo>
                    <a:pt x="677" y="164"/>
                  </a:lnTo>
                  <a:lnTo>
                    <a:pt x="677" y="161"/>
                  </a:lnTo>
                  <a:lnTo>
                    <a:pt x="677" y="161"/>
                  </a:lnTo>
                  <a:lnTo>
                    <a:pt x="677" y="159"/>
                  </a:lnTo>
                  <a:lnTo>
                    <a:pt x="677" y="157"/>
                  </a:lnTo>
                  <a:lnTo>
                    <a:pt x="675" y="157"/>
                  </a:lnTo>
                  <a:lnTo>
                    <a:pt x="675" y="157"/>
                  </a:lnTo>
                  <a:lnTo>
                    <a:pt x="675" y="154"/>
                  </a:lnTo>
                  <a:lnTo>
                    <a:pt x="675" y="152"/>
                  </a:lnTo>
                  <a:lnTo>
                    <a:pt x="677" y="149"/>
                  </a:lnTo>
                  <a:lnTo>
                    <a:pt x="680" y="142"/>
                  </a:lnTo>
                  <a:lnTo>
                    <a:pt x="680" y="140"/>
                  </a:lnTo>
                  <a:lnTo>
                    <a:pt x="680" y="138"/>
                  </a:lnTo>
                  <a:lnTo>
                    <a:pt x="680" y="133"/>
                  </a:lnTo>
                  <a:lnTo>
                    <a:pt x="677" y="114"/>
                  </a:lnTo>
                  <a:lnTo>
                    <a:pt x="677" y="109"/>
                  </a:lnTo>
                  <a:lnTo>
                    <a:pt x="680" y="107"/>
                  </a:lnTo>
                  <a:lnTo>
                    <a:pt x="680" y="95"/>
                  </a:lnTo>
                  <a:lnTo>
                    <a:pt x="675" y="93"/>
                  </a:lnTo>
                  <a:lnTo>
                    <a:pt x="673" y="90"/>
                  </a:lnTo>
                  <a:lnTo>
                    <a:pt x="656" y="85"/>
                  </a:lnTo>
                  <a:lnTo>
                    <a:pt x="651" y="85"/>
                  </a:lnTo>
                  <a:lnTo>
                    <a:pt x="649" y="85"/>
                  </a:lnTo>
                  <a:lnTo>
                    <a:pt x="647" y="88"/>
                  </a:lnTo>
                  <a:lnTo>
                    <a:pt x="644" y="93"/>
                  </a:lnTo>
                  <a:lnTo>
                    <a:pt x="642" y="93"/>
                  </a:lnTo>
                  <a:lnTo>
                    <a:pt x="642" y="95"/>
                  </a:lnTo>
                  <a:lnTo>
                    <a:pt x="639" y="95"/>
                  </a:lnTo>
                  <a:lnTo>
                    <a:pt x="637" y="97"/>
                  </a:lnTo>
                  <a:lnTo>
                    <a:pt x="635" y="97"/>
                  </a:lnTo>
                  <a:lnTo>
                    <a:pt x="630" y="102"/>
                  </a:lnTo>
                  <a:lnTo>
                    <a:pt x="628" y="102"/>
                  </a:lnTo>
                  <a:lnTo>
                    <a:pt x="623" y="104"/>
                  </a:lnTo>
                  <a:lnTo>
                    <a:pt x="621" y="104"/>
                  </a:lnTo>
                  <a:lnTo>
                    <a:pt x="618" y="104"/>
                  </a:lnTo>
                  <a:lnTo>
                    <a:pt x="616" y="102"/>
                  </a:lnTo>
                  <a:lnTo>
                    <a:pt x="613" y="100"/>
                  </a:lnTo>
                  <a:lnTo>
                    <a:pt x="611" y="97"/>
                  </a:lnTo>
                  <a:lnTo>
                    <a:pt x="609" y="97"/>
                  </a:lnTo>
                  <a:lnTo>
                    <a:pt x="604" y="88"/>
                  </a:lnTo>
                  <a:lnTo>
                    <a:pt x="602" y="83"/>
                  </a:lnTo>
                  <a:lnTo>
                    <a:pt x="602" y="83"/>
                  </a:lnTo>
                  <a:lnTo>
                    <a:pt x="602" y="78"/>
                  </a:lnTo>
                  <a:lnTo>
                    <a:pt x="602" y="78"/>
                  </a:lnTo>
                  <a:lnTo>
                    <a:pt x="599" y="76"/>
                  </a:lnTo>
                  <a:lnTo>
                    <a:pt x="599" y="74"/>
                  </a:lnTo>
                  <a:lnTo>
                    <a:pt x="597" y="69"/>
                  </a:lnTo>
                  <a:lnTo>
                    <a:pt x="594" y="64"/>
                  </a:lnTo>
                  <a:lnTo>
                    <a:pt x="594" y="64"/>
                  </a:lnTo>
                  <a:lnTo>
                    <a:pt x="594" y="62"/>
                  </a:lnTo>
                  <a:lnTo>
                    <a:pt x="594" y="59"/>
                  </a:lnTo>
                  <a:lnTo>
                    <a:pt x="594" y="59"/>
                  </a:lnTo>
                  <a:lnTo>
                    <a:pt x="592" y="59"/>
                  </a:lnTo>
                  <a:lnTo>
                    <a:pt x="585" y="64"/>
                  </a:lnTo>
                  <a:lnTo>
                    <a:pt x="571" y="67"/>
                  </a:lnTo>
                  <a:lnTo>
                    <a:pt x="559" y="67"/>
                  </a:lnTo>
                  <a:lnTo>
                    <a:pt x="552" y="64"/>
                  </a:lnTo>
                  <a:lnTo>
                    <a:pt x="547" y="59"/>
                  </a:lnTo>
                  <a:lnTo>
                    <a:pt x="547" y="55"/>
                  </a:lnTo>
                  <a:lnTo>
                    <a:pt x="552" y="48"/>
                  </a:lnTo>
                  <a:lnTo>
                    <a:pt x="552" y="45"/>
                  </a:lnTo>
                  <a:lnTo>
                    <a:pt x="549" y="43"/>
                  </a:lnTo>
                  <a:lnTo>
                    <a:pt x="549" y="43"/>
                  </a:lnTo>
                  <a:lnTo>
                    <a:pt x="552" y="43"/>
                  </a:lnTo>
                  <a:lnTo>
                    <a:pt x="535" y="45"/>
                  </a:lnTo>
                  <a:lnTo>
                    <a:pt x="535" y="48"/>
                  </a:lnTo>
                  <a:lnTo>
                    <a:pt x="528" y="48"/>
                  </a:lnTo>
                  <a:lnTo>
                    <a:pt x="528" y="48"/>
                  </a:lnTo>
                  <a:lnTo>
                    <a:pt x="528" y="50"/>
                  </a:lnTo>
                  <a:lnTo>
                    <a:pt x="528" y="52"/>
                  </a:lnTo>
                  <a:lnTo>
                    <a:pt x="526" y="52"/>
                  </a:lnTo>
                  <a:lnTo>
                    <a:pt x="523" y="52"/>
                  </a:lnTo>
                  <a:lnTo>
                    <a:pt x="521" y="55"/>
                  </a:lnTo>
                  <a:lnTo>
                    <a:pt x="521" y="57"/>
                  </a:lnTo>
                  <a:lnTo>
                    <a:pt x="521" y="59"/>
                  </a:lnTo>
                  <a:lnTo>
                    <a:pt x="521" y="62"/>
                  </a:lnTo>
                  <a:lnTo>
                    <a:pt x="526" y="69"/>
                  </a:lnTo>
                  <a:lnTo>
                    <a:pt x="526" y="71"/>
                  </a:lnTo>
                  <a:lnTo>
                    <a:pt x="528" y="71"/>
                  </a:lnTo>
                  <a:lnTo>
                    <a:pt x="530" y="71"/>
                  </a:lnTo>
                  <a:lnTo>
                    <a:pt x="530" y="74"/>
                  </a:lnTo>
                  <a:lnTo>
                    <a:pt x="533" y="76"/>
                  </a:lnTo>
                  <a:lnTo>
                    <a:pt x="530" y="74"/>
                  </a:lnTo>
                  <a:lnTo>
                    <a:pt x="530" y="74"/>
                  </a:lnTo>
                  <a:lnTo>
                    <a:pt x="530" y="74"/>
                  </a:lnTo>
                  <a:lnTo>
                    <a:pt x="528" y="74"/>
                  </a:lnTo>
                  <a:lnTo>
                    <a:pt x="528" y="76"/>
                  </a:lnTo>
                  <a:lnTo>
                    <a:pt x="530" y="81"/>
                  </a:lnTo>
                  <a:lnTo>
                    <a:pt x="530" y="83"/>
                  </a:lnTo>
                  <a:lnTo>
                    <a:pt x="535" y="85"/>
                  </a:lnTo>
                  <a:lnTo>
                    <a:pt x="530" y="90"/>
                  </a:lnTo>
                  <a:lnTo>
                    <a:pt x="528" y="93"/>
                  </a:lnTo>
                  <a:lnTo>
                    <a:pt x="528" y="85"/>
                  </a:lnTo>
                  <a:lnTo>
                    <a:pt x="528" y="83"/>
                  </a:lnTo>
                  <a:lnTo>
                    <a:pt x="523" y="76"/>
                  </a:lnTo>
                  <a:lnTo>
                    <a:pt x="523" y="76"/>
                  </a:lnTo>
                  <a:lnTo>
                    <a:pt x="526" y="74"/>
                  </a:lnTo>
                  <a:lnTo>
                    <a:pt x="523" y="71"/>
                  </a:lnTo>
                  <a:lnTo>
                    <a:pt x="521" y="71"/>
                  </a:lnTo>
                  <a:lnTo>
                    <a:pt x="521" y="69"/>
                  </a:lnTo>
                  <a:lnTo>
                    <a:pt x="521" y="64"/>
                  </a:lnTo>
                  <a:lnTo>
                    <a:pt x="516" y="59"/>
                  </a:lnTo>
                  <a:lnTo>
                    <a:pt x="516" y="57"/>
                  </a:lnTo>
                  <a:lnTo>
                    <a:pt x="509" y="57"/>
                  </a:lnTo>
                  <a:lnTo>
                    <a:pt x="500" y="62"/>
                  </a:lnTo>
                  <a:lnTo>
                    <a:pt x="502" y="64"/>
                  </a:lnTo>
                  <a:lnTo>
                    <a:pt x="502" y="67"/>
                  </a:lnTo>
                  <a:lnTo>
                    <a:pt x="504" y="67"/>
                  </a:lnTo>
                  <a:lnTo>
                    <a:pt x="502" y="67"/>
                  </a:lnTo>
                  <a:lnTo>
                    <a:pt x="500" y="64"/>
                  </a:lnTo>
                  <a:lnTo>
                    <a:pt x="497" y="67"/>
                  </a:lnTo>
                  <a:lnTo>
                    <a:pt x="497" y="69"/>
                  </a:lnTo>
                  <a:lnTo>
                    <a:pt x="497" y="71"/>
                  </a:lnTo>
                  <a:lnTo>
                    <a:pt x="497" y="71"/>
                  </a:lnTo>
                  <a:lnTo>
                    <a:pt x="497" y="74"/>
                  </a:lnTo>
                  <a:lnTo>
                    <a:pt x="495" y="74"/>
                  </a:lnTo>
                  <a:lnTo>
                    <a:pt x="495" y="74"/>
                  </a:lnTo>
                  <a:lnTo>
                    <a:pt x="493" y="69"/>
                  </a:lnTo>
                  <a:lnTo>
                    <a:pt x="493" y="67"/>
                  </a:lnTo>
                  <a:lnTo>
                    <a:pt x="493" y="69"/>
                  </a:lnTo>
                  <a:lnTo>
                    <a:pt x="493" y="71"/>
                  </a:lnTo>
                  <a:lnTo>
                    <a:pt x="490" y="74"/>
                  </a:lnTo>
                  <a:lnTo>
                    <a:pt x="490" y="74"/>
                  </a:lnTo>
                  <a:lnTo>
                    <a:pt x="488" y="71"/>
                  </a:lnTo>
                  <a:lnTo>
                    <a:pt x="488" y="69"/>
                  </a:lnTo>
                  <a:lnTo>
                    <a:pt x="488" y="67"/>
                  </a:lnTo>
                  <a:lnTo>
                    <a:pt x="485" y="67"/>
                  </a:lnTo>
                  <a:lnTo>
                    <a:pt x="485" y="64"/>
                  </a:lnTo>
                  <a:lnTo>
                    <a:pt x="483" y="59"/>
                  </a:lnTo>
                  <a:lnTo>
                    <a:pt x="483" y="57"/>
                  </a:lnTo>
                  <a:lnTo>
                    <a:pt x="478" y="59"/>
                  </a:lnTo>
                  <a:lnTo>
                    <a:pt x="476" y="62"/>
                  </a:lnTo>
                  <a:lnTo>
                    <a:pt x="474" y="64"/>
                  </a:lnTo>
                  <a:lnTo>
                    <a:pt x="469" y="62"/>
                  </a:lnTo>
                  <a:lnTo>
                    <a:pt x="474" y="57"/>
                  </a:lnTo>
                  <a:lnTo>
                    <a:pt x="476" y="57"/>
                  </a:lnTo>
                  <a:lnTo>
                    <a:pt x="476" y="55"/>
                  </a:lnTo>
                  <a:lnTo>
                    <a:pt x="476" y="52"/>
                  </a:lnTo>
                  <a:lnTo>
                    <a:pt x="478" y="52"/>
                  </a:lnTo>
                  <a:lnTo>
                    <a:pt x="478" y="50"/>
                  </a:lnTo>
                  <a:lnTo>
                    <a:pt x="476" y="50"/>
                  </a:lnTo>
                  <a:lnTo>
                    <a:pt x="474" y="50"/>
                  </a:lnTo>
                  <a:lnTo>
                    <a:pt x="474" y="48"/>
                  </a:lnTo>
                  <a:lnTo>
                    <a:pt x="471" y="45"/>
                  </a:lnTo>
                  <a:lnTo>
                    <a:pt x="469" y="50"/>
                  </a:lnTo>
                  <a:lnTo>
                    <a:pt x="466" y="55"/>
                  </a:lnTo>
                  <a:lnTo>
                    <a:pt x="459" y="57"/>
                  </a:lnTo>
                  <a:lnTo>
                    <a:pt x="457" y="59"/>
                  </a:lnTo>
                  <a:lnTo>
                    <a:pt x="455" y="55"/>
                  </a:lnTo>
                  <a:lnTo>
                    <a:pt x="450" y="55"/>
                  </a:lnTo>
                  <a:lnTo>
                    <a:pt x="443" y="57"/>
                  </a:lnTo>
                  <a:lnTo>
                    <a:pt x="447" y="59"/>
                  </a:lnTo>
                  <a:lnTo>
                    <a:pt x="447" y="59"/>
                  </a:lnTo>
                  <a:lnTo>
                    <a:pt x="447" y="62"/>
                  </a:lnTo>
                  <a:lnTo>
                    <a:pt x="445" y="64"/>
                  </a:lnTo>
                  <a:lnTo>
                    <a:pt x="433" y="71"/>
                  </a:lnTo>
                  <a:lnTo>
                    <a:pt x="431" y="71"/>
                  </a:lnTo>
                  <a:lnTo>
                    <a:pt x="429" y="74"/>
                  </a:lnTo>
                  <a:lnTo>
                    <a:pt x="429" y="74"/>
                  </a:lnTo>
                  <a:lnTo>
                    <a:pt x="424" y="81"/>
                  </a:lnTo>
                  <a:lnTo>
                    <a:pt x="421" y="83"/>
                  </a:lnTo>
                  <a:lnTo>
                    <a:pt x="419" y="85"/>
                  </a:lnTo>
                  <a:lnTo>
                    <a:pt x="412" y="85"/>
                  </a:lnTo>
                  <a:lnTo>
                    <a:pt x="412" y="88"/>
                  </a:lnTo>
                  <a:lnTo>
                    <a:pt x="412" y="90"/>
                  </a:lnTo>
                  <a:lnTo>
                    <a:pt x="410" y="93"/>
                  </a:lnTo>
                  <a:lnTo>
                    <a:pt x="407" y="90"/>
                  </a:lnTo>
                  <a:lnTo>
                    <a:pt x="407" y="90"/>
                  </a:lnTo>
                  <a:lnTo>
                    <a:pt x="405" y="88"/>
                  </a:lnTo>
                  <a:lnTo>
                    <a:pt x="405" y="88"/>
                  </a:lnTo>
                  <a:lnTo>
                    <a:pt x="402" y="85"/>
                  </a:lnTo>
                  <a:lnTo>
                    <a:pt x="402" y="85"/>
                  </a:lnTo>
                  <a:lnTo>
                    <a:pt x="405" y="83"/>
                  </a:lnTo>
                  <a:lnTo>
                    <a:pt x="405" y="83"/>
                  </a:lnTo>
                  <a:lnTo>
                    <a:pt x="405" y="81"/>
                  </a:lnTo>
                  <a:lnTo>
                    <a:pt x="395" y="76"/>
                  </a:lnTo>
                  <a:lnTo>
                    <a:pt x="393" y="71"/>
                  </a:lnTo>
                  <a:lnTo>
                    <a:pt x="391" y="71"/>
                  </a:lnTo>
                  <a:lnTo>
                    <a:pt x="388" y="71"/>
                  </a:lnTo>
                  <a:lnTo>
                    <a:pt x="388" y="69"/>
                  </a:lnTo>
                  <a:lnTo>
                    <a:pt x="388" y="67"/>
                  </a:lnTo>
                  <a:lnTo>
                    <a:pt x="388" y="67"/>
                  </a:lnTo>
                  <a:lnTo>
                    <a:pt x="388" y="64"/>
                  </a:lnTo>
                  <a:lnTo>
                    <a:pt x="388" y="64"/>
                  </a:lnTo>
                  <a:lnTo>
                    <a:pt x="386" y="55"/>
                  </a:lnTo>
                  <a:lnTo>
                    <a:pt x="376" y="45"/>
                  </a:lnTo>
                  <a:lnTo>
                    <a:pt x="374" y="43"/>
                  </a:lnTo>
                  <a:lnTo>
                    <a:pt x="372" y="40"/>
                  </a:lnTo>
                  <a:lnTo>
                    <a:pt x="369" y="38"/>
                  </a:lnTo>
                  <a:lnTo>
                    <a:pt x="367" y="36"/>
                  </a:lnTo>
                  <a:lnTo>
                    <a:pt x="367" y="36"/>
                  </a:lnTo>
                  <a:lnTo>
                    <a:pt x="367" y="33"/>
                  </a:lnTo>
                  <a:lnTo>
                    <a:pt x="369" y="33"/>
                  </a:lnTo>
                  <a:lnTo>
                    <a:pt x="369" y="31"/>
                  </a:lnTo>
                  <a:lnTo>
                    <a:pt x="369" y="31"/>
                  </a:lnTo>
                  <a:lnTo>
                    <a:pt x="369" y="29"/>
                  </a:lnTo>
                  <a:lnTo>
                    <a:pt x="365" y="26"/>
                  </a:lnTo>
                  <a:lnTo>
                    <a:pt x="357" y="26"/>
                  </a:lnTo>
                  <a:lnTo>
                    <a:pt x="353" y="24"/>
                  </a:lnTo>
                  <a:lnTo>
                    <a:pt x="353" y="22"/>
                  </a:lnTo>
                  <a:lnTo>
                    <a:pt x="350" y="22"/>
                  </a:lnTo>
                  <a:lnTo>
                    <a:pt x="350" y="22"/>
                  </a:lnTo>
                  <a:lnTo>
                    <a:pt x="353" y="19"/>
                  </a:lnTo>
                  <a:lnTo>
                    <a:pt x="355" y="19"/>
                  </a:lnTo>
                  <a:lnTo>
                    <a:pt x="355" y="17"/>
                  </a:lnTo>
                  <a:lnTo>
                    <a:pt x="355" y="17"/>
                  </a:lnTo>
                  <a:lnTo>
                    <a:pt x="355" y="17"/>
                  </a:lnTo>
                  <a:lnTo>
                    <a:pt x="355" y="17"/>
                  </a:lnTo>
                  <a:lnTo>
                    <a:pt x="355" y="17"/>
                  </a:lnTo>
                  <a:lnTo>
                    <a:pt x="355" y="14"/>
                  </a:lnTo>
                  <a:lnTo>
                    <a:pt x="355" y="12"/>
                  </a:lnTo>
                  <a:lnTo>
                    <a:pt x="353" y="12"/>
                  </a:lnTo>
                  <a:lnTo>
                    <a:pt x="350" y="12"/>
                  </a:lnTo>
                  <a:lnTo>
                    <a:pt x="350" y="14"/>
                  </a:lnTo>
                  <a:lnTo>
                    <a:pt x="346" y="14"/>
                  </a:lnTo>
                  <a:lnTo>
                    <a:pt x="343" y="19"/>
                  </a:lnTo>
                  <a:lnTo>
                    <a:pt x="338" y="29"/>
                  </a:lnTo>
                  <a:lnTo>
                    <a:pt x="336" y="29"/>
                  </a:lnTo>
                  <a:lnTo>
                    <a:pt x="336" y="29"/>
                  </a:lnTo>
                  <a:lnTo>
                    <a:pt x="341" y="24"/>
                  </a:lnTo>
                  <a:lnTo>
                    <a:pt x="341" y="22"/>
                  </a:lnTo>
                  <a:lnTo>
                    <a:pt x="343" y="14"/>
                  </a:lnTo>
                  <a:lnTo>
                    <a:pt x="346" y="12"/>
                  </a:lnTo>
                  <a:lnTo>
                    <a:pt x="343" y="10"/>
                  </a:lnTo>
                  <a:lnTo>
                    <a:pt x="343" y="10"/>
                  </a:lnTo>
                  <a:lnTo>
                    <a:pt x="343" y="7"/>
                  </a:lnTo>
                  <a:lnTo>
                    <a:pt x="343" y="3"/>
                  </a:lnTo>
                  <a:lnTo>
                    <a:pt x="343" y="3"/>
                  </a:lnTo>
                  <a:lnTo>
                    <a:pt x="341" y="0"/>
                  </a:lnTo>
                  <a:lnTo>
                    <a:pt x="338" y="0"/>
                  </a:lnTo>
                  <a:lnTo>
                    <a:pt x="336" y="5"/>
                  </a:lnTo>
                  <a:lnTo>
                    <a:pt x="334" y="3"/>
                  </a:lnTo>
                  <a:lnTo>
                    <a:pt x="331" y="5"/>
                  </a:lnTo>
                  <a:lnTo>
                    <a:pt x="327" y="10"/>
                  </a:lnTo>
                  <a:lnTo>
                    <a:pt x="322" y="14"/>
                  </a:lnTo>
                  <a:lnTo>
                    <a:pt x="322" y="17"/>
                  </a:lnTo>
                  <a:lnTo>
                    <a:pt x="320" y="22"/>
                  </a:lnTo>
                  <a:lnTo>
                    <a:pt x="320" y="19"/>
                  </a:lnTo>
                  <a:lnTo>
                    <a:pt x="320" y="19"/>
                  </a:lnTo>
                  <a:lnTo>
                    <a:pt x="320" y="17"/>
                  </a:lnTo>
                  <a:lnTo>
                    <a:pt x="322" y="14"/>
                  </a:lnTo>
                  <a:lnTo>
                    <a:pt x="322" y="10"/>
                  </a:lnTo>
                  <a:lnTo>
                    <a:pt x="322" y="5"/>
                  </a:lnTo>
                  <a:lnTo>
                    <a:pt x="322" y="3"/>
                  </a:lnTo>
                  <a:lnTo>
                    <a:pt x="320" y="0"/>
                  </a:lnTo>
                  <a:lnTo>
                    <a:pt x="315" y="7"/>
                  </a:lnTo>
                  <a:lnTo>
                    <a:pt x="312" y="7"/>
                  </a:lnTo>
                  <a:lnTo>
                    <a:pt x="312" y="7"/>
                  </a:lnTo>
                  <a:lnTo>
                    <a:pt x="310" y="7"/>
                  </a:lnTo>
                  <a:lnTo>
                    <a:pt x="296" y="14"/>
                  </a:lnTo>
                  <a:lnTo>
                    <a:pt x="293" y="14"/>
                  </a:lnTo>
                  <a:lnTo>
                    <a:pt x="293" y="17"/>
                  </a:lnTo>
                  <a:lnTo>
                    <a:pt x="291" y="17"/>
                  </a:lnTo>
                  <a:lnTo>
                    <a:pt x="289" y="17"/>
                  </a:lnTo>
                  <a:lnTo>
                    <a:pt x="284" y="17"/>
                  </a:lnTo>
                  <a:lnTo>
                    <a:pt x="286" y="17"/>
                  </a:lnTo>
                  <a:lnTo>
                    <a:pt x="286" y="14"/>
                  </a:lnTo>
                  <a:lnTo>
                    <a:pt x="286" y="14"/>
                  </a:lnTo>
                  <a:lnTo>
                    <a:pt x="286" y="14"/>
                  </a:lnTo>
                  <a:lnTo>
                    <a:pt x="284" y="14"/>
                  </a:lnTo>
                  <a:lnTo>
                    <a:pt x="279" y="10"/>
                  </a:lnTo>
                  <a:lnTo>
                    <a:pt x="274" y="10"/>
                  </a:lnTo>
                  <a:lnTo>
                    <a:pt x="272" y="10"/>
                  </a:lnTo>
                  <a:lnTo>
                    <a:pt x="272" y="10"/>
                  </a:lnTo>
                  <a:lnTo>
                    <a:pt x="270" y="12"/>
                  </a:lnTo>
                  <a:lnTo>
                    <a:pt x="267" y="17"/>
                  </a:lnTo>
                  <a:lnTo>
                    <a:pt x="263" y="19"/>
                  </a:lnTo>
                  <a:lnTo>
                    <a:pt x="260" y="22"/>
                  </a:lnTo>
                  <a:lnTo>
                    <a:pt x="260" y="26"/>
                  </a:lnTo>
                  <a:lnTo>
                    <a:pt x="267" y="33"/>
                  </a:lnTo>
                  <a:lnTo>
                    <a:pt x="270" y="36"/>
                  </a:lnTo>
                  <a:lnTo>
                    <a:pt x="260" y="36"/>
                  </a:lnTo>
                  <a:lnTo>
                    <a:pt x="260" y="38"/>
                  </a:lnTo>
                  <a:lnTo>
                    <a:pt x="260" y="43"/>
                  </a:lnTo>
                  <a:lnTo>
                    <a:pt x="263" y="48"/>
                  </a:lnTo>
                  <a:lnTo>
                    <a:pt x="260" y="50"/>
                  </a:lnTo>
                  <a:lnTo>
                    <a:pt x="256" y="50"/>
                  </a:lnTo>
                  <a:lnTo>
                    <a:pt x="251" y="48"/>
                  </a:lnTo>
                  <a:lnTo>
                    <a:pt x="251" y="43"/>
                  </a:lnTo>
                  <a:lnTo>
                    <a:pt x="244" y="45"/>
                  </a:lnTo>
                  <a:lnTo>
                    <a:pt x="244" y="45"/>
                  </a:lnTo>
                  <a:lnTo>
                    <a:pt x="241" y="45"/>
                  </a:lnTo>
                  <a:lnTo>
                    <a:pt x="237" y="40"/>
                  </a:lnTo>
                  <a:lnTo>
                    <a:pt x="234" y="40"/>
                  </a:lnTo>
                  <a:lnTo>
                    <a:pt x="227" y="40"/>
                  </a:lnTo>
                  <a:lnTo>
                    <a:pt x="225" y="40"/>
                  </a:lnTo>
                  <a:lnTo>
                    <a:pt x="222" y="36"/>
                  </a:lnTo>
                  <a:lnTo>
                    <a:pt x="222" y="38"/>
                  </a:lnTo>
                  <a:lnTo>
                    <a:pt x="222" y="40"/>
                  </a:lnTo>
                  <a:lnTo>
                    <a:pt x="222" y="40"/>
                  </a:lnTo>
                  <a:lnTo>
                    <a:pt x="220" y="43"/>
                  </a:lnTo>
                  <a:lnTo>
                    <a:pt x="218" y="40"/>
                  </a:lnTo>
                  <a:lnTo>
                    <a:pt x="218" y="43"/>
                  </a:lnTo>
                  <a:lnTo>
                    <a:pt x="218" y="48"/>
                  </a:lnTo>
                  <a:lnTo>
                    <a:pt x="218" y="52"/>
                  </a:lnTo>
                  <a:lnTo>
                    <a:pt x="215" y="50"/>
                  </a:lnTo>
                  <a:lnTo>
                    <a:pt x="215" y="50"/>
                  </a:lnTo>
                  <a:lnTo>
                    <a:pt x="215" y="48"/>
                  </a:lnTo>
                  <a:lnTo>
                    <a:pt x="213" y="48"/>
                  </a:lnTo>
                  <a:lnTo>
                    <a:pt x="215" y="55"/>
                  </a:lnTo>
                  <a:lnTo>
                    <a:pt x="215" y="55"/>
                  </a:lnTo>
                  <a:lnTo>
                    <a:pt x="215" y="57"/>
                  </a:lnTo>
                  <a:lnTo>
                    <a:pt x="215" y="59"/>
                  </a:lnTo>
                  <a:lnTo>
                    <a:pt x="215" y="62"/>
                  </a:lnTo>
                  <a:lnTo>
                    <a:pt x="215" y="62"/>
                  </a:lnTo>
                  <a:lnTo>
                    <a:pt x="213" y="59"/>
                  </a:lnTo>
                  <a:lnTo>
                    <a:pt x="208" y="57"/>
                  </a:lnTo>
                  <a:lnTo>
                    <a:pt x="206" y="55"/>
                  </a:lnTo>
                  <a:lnTo>
                    <a:pt x="206" y="52"/>
                  </a:lnTo>
                  <a:lnTo>
                    <a:pt x="206" y="52"/>
                  </a:lnTo>
                  <a:lnTo>
                    <a:pt x="208" y="50"/>
                  </a:lnTo>
                  <a:lnTo>
                    <a:pt x="206" y="50"/>
                  </a:lnTo>
                  <a:lnTo>
                    <a:pt x="203" y="50"/>
                  </a:lnTo>
                  <a:lnTo>
                    <a:pt x="199" y="55"/>
                  </a:lnTo>
                  <a:lnTo>
                    <a:pt x="199" y="52"/>
                  </a:lnTo>
                  <a:lnTo>
                    <a:pt x="199" y="50"/>
                  </a:lnTo>
                  <a:lnTo>
                    <a:pt x="196" y="48"/>
                  </a:lnTo>
                  <a:lnTo>
                    <a:pt x="196" y="48"/>
                  </a:lnTo>
                  <a:lnTo>
                    <a:pt x="196" y="45"/>
                  </a:lnTo>
                  <a:lnTo>
                    <a:pt x="196" y="45"/>
                  </a:lnTo>
                  <a:lnTo>
                    <a:pt x="196" y="43"/>
                  </a:lnTo>
                  <a:lnTo>
                    <a:pt x="194" y="43"/>
                  </a:lnTo>
                  <a:lnTo>
                    <a:pt x="194" y="40"/>
                  </a:lnTo>
                  <a:lnTo>
                    <a:pt x="196" y="40"/>
                  </a:lnTo>
                  <a:lnTo>
                    <a:pt x="196" y="38"/>
                  </a:lnTo>
                  <a:lnTo>
                    <a:pt x="194" y="36"/>
                  </a:lnTo>
                  <a:lnTo>
                    <a:pt x="189" y="38"/>
                  </a:lnTo>
                  <a:lnTo>
                    <a:pt x="184" y="40"/>
                  </a:lnTo>
                  <a:lnTo>
                    <a:pt x="182" y="40"/>
                  </a:lnTo>
                  <a:lnTo>
                    <a:pt x="180" y="43"/>
                  </a:lnTo>
                  <a:lnTo>
                    <a:pt x="182" y="43"/>
                  </a:lnTo>
                  <a:lnTo>
                    <a:pt x="182" y="45"/>
                  </a:lnTo>
                  <a:lnTo>
                    <a:pt x="180" y="48"/>
                  </a:lnTo>
                  <a:lnTo>
                    <a:pt x="180" y="48"/>
                  </a:lnTo>
                  <a:lnTo>
                    <a:pt x="177" y="48"/>
                  </a:lnTo>
                  <a:lnTo>
                    <a:pt x="177" y="48"/>
                  </a:lnTo>
                  <a:lnTo>
                    <a:pt x="177" y="45"/>
                  </a:lnTo>
                  <a:lnTo>
                    <a:pt x="175" y="45"/>
                  </a:lnTo>
                  <a:lnTo>
                    <a:pt x="175" y="48"/>
                  </a:lnTo>
                  <a:lnTo>
                    <a:pt x="173" y="45"/>
                  </a:lnTo>
                  <a:lnTo>
                    <a:pt x="168" y="45"/>
                  </a:lnTo>
                  <a:lnTo>
                    <a:pt x="165" y="45"/>
                  </a:lnTo>
                  <a:lnTo>
                    <a:pt x="161" y="48"/>
                  </a:lnTo>
                  <a:lnTo>
                    <a:pt x="158" y="50"/>
                  </a:lnTo>
                  <a:lnTo>
                    <a:pt x="156" y="52"/>
                  </a:lnTo>
                  <a:lnTo>
                    <a:pt x="154" y="55"/>
                  </a:lnTo>
                  <a:lnTo>
                    <a:pt x="158" y="55"/>
                  </a:lnTo>
                  <a:lnTo>
                    <a:pt x="158" y="57"/>
                  </a:lnTo>
                  <a:lnTo>
                    <a:pt x="156" y="57"/>
                  </a:lnTo>
                  <a:lnTo>
                    <a:pt x="151" y="57"/>
                  </a:lnTo>
                  <a:lnTo>
                    <a:pt x="149" y="55"/>
                  </a:lnTo>
                  <a:lnTo>
                    <a:pt x="149" y="57"/>
                  </a:lnTo>
                  <a:lnTo>
                    <a:pt x="142" y="59"/>
                  </a:lnTo>
                  <a:lnTo>
                    <a:pt x="139" y="59"/>
                  </a:lnTo>
                  <a:lnTo>
                    <a:pt x="139" y="55"/>
                  </a:lnTo>
                  <a:lnTo>
                    <a:pt x="137" y="50"/>
                  </a:lnTo>
                  <a:lnTo>
                    <a:pt x="132" y="50"/>
                  </a:lnTo>
                  <a:lnTo>
                    <a:pt x="128" y="52"/>
                  </a:lnTo>
                  <a:lnTo>
                    <a:pt x="123" y="55"/>
                  </a:lnTo>
                  <a:lnTo>
                    <a:pt x="118" y="55"/>
                  </a:lnTo>
                  <a:lnTo>
                    <a:pt x="118" y="57"/>
                  </a:lnTo>
                  <a:lnTo>
                    <a:pt x="120" y="57"/>
                  </a:lnTo>
                  <a:lnTo>
                    <a:pt x="123" y="59"/>
                  </a:lnTo>
                  <a:lnTo>
                    <a:pt x="118" y="59"/>
                  </a:lnTo>
                  <a:lnTo>
                    <a:pt x="113" y="62"/>
                  </a:lnTo>
                  <a:lnTo>
                    <a:pt x="109" y="62"/>
                  </a:lnTo>
                  <a:lnTo>
                    <a:pt x="97" y="62"/>
                  </a:lnTo>
                  <a:lnTo>
                    <a:pt x="97" y="64"/>
                  </a:lnTo>
                  <a:lnTo>
                    <a:pt x="97" y="64"/>
                  </a:lnTo>
                  <a:lnTo>
                    <a:pt x="97" y="67"/>
                  </a:lnTo>
                  <a:lnTo>
                    <a:pt x="97" y="67"/>
                  </a:lnTo>
                  <a:lnTo>
                    <a:pt x="97" y="67"/>
                  </a:lnTo>
                  <a:lnTo>
                    <a:pt x="101" y="69"/>
                  </a:lnTo>
                  <a:lnTo>
                    <a:pt x="99" y="69"/>
                  </a:lnTo>
                  <a:lnTo>
                    <a:pt x="90" y="67"/>
                  </a:lnTo>
                  <a:lnTo>
                    <a:pt x="90" y="69"/>
                  </a:lnTo>
                  <a:lnTo>
                    <a:pt x="90" y="74"/>
                  </a:lnTo>
                  <a:lnTo>
                    <a:pt x="94" y="78"/>
                  </a:lnTo>
                  <a:lnTo>
                    <a:pt x="92" y="78"/>
                  </a:lnTo>
                  <a:lnTo>
                    <a:pt x="85" y="76"/>
                  </a:lnTo>
                  <a:lnTo>
                    <a:pt x="83" y="74"/>
                  </a:lnTo>
                  <a:lnTo>
                    <a:pt x="78" y="76"/>
                  </a:lnTo>
                  <a:lnTo>
                    <a:pt x="75" y="76"/>
                  </a:lnTo>
                  <a:lnTo>
                    <a:pt x="71" y="78"/>
                  </a:lnTo>
                  <a:lnTo>
                    <a:pt x="73" y="81"/>
                  </a:lnTo>
                  <a:lnTo>
                    <a:pt x="71" y="78"/>
                  </a:lnTo>
                  <a:lnTo>
                    <a:pt x="68" y="78"/>
                  </a:lnTo>
                  <a:lnTo>
                    <a:pt x="66" y="83"/>
                  </a:lnTo>
                  <a:lnTo>
                    <a:pt x="61" y="90"/>
                  </a:lnTo>
                  <a:lnTo>
                    <a:pt x="61" y="97"/>
                  </a:lnTo>
                  <a:lnTo>
                    <a:pt x="66" y="100"/>
                  </a:lnTo>
                  <a:lnTo>
                    <a:pt x="66" y="102"/>
                  </a:lnTo>
                  <a:lnTo>
                    <a:pt x="61" y="102"/>
                  </a:lnTo>
                  <a:lnTo>
                    <a:pt x="59" y="107"/>
                  </a:lnTo>
                  <a:lnTo>
                    <a:pt x="59" y="112"/>
                  </a:lnTo>
                  <a:lnTo>
                    <a:pt x="59" y="116"/>
                  </a:lnTo>
                  <a:lnTo>
                    <a:pt x="61" y="123"/>
                  </a:lnTo>
                  <a:lnTo>
                    <a:pt x="61" y="126"/>
                  </a:lnTo>
                  <a:lnTo>
                    <a:pt x="59" y="126"/>
                  </a:lnTo>
                  <a:lnTo>
                    <a:pt x="61" y="131"/>
                  </a:lnTo>
                  <a:lnTo>
                    <a:pt x="61" y="135"/>
                  </a:lnTo>
                  <a:lnTo>
                    <a:pt x="64" y="135"/>
                  </a:lnTo>
                  <a:lnTo>
                    <a:pt x="73" y="135"/>
                  </a:lnTo>
                  <a:lnTo>
                    <a:pt x="73" y="135"/>
                  </a:lnTo>
                  <a:lnTo>
                    <a:pt x="73" y="133"/>
                  </a:lnTo>
                  <a:lnTo>
                    <a:pt x="73" y="131"/>
                  </a:lnTo>
                  <a:lnTo>
                    <a:pt x="75" y="131"/>
                  </a:lnTo>
                  <a:lnTo>
                    <a:pt x="78" y="131"/>
                  </a:lnTo>
                  <a:lnTo>
                    <a:pt x="83" y="133"/>
                  </a:lnTo>
                  <a:lnTo>
                    <a:pt x="87" y="133"/>
                  </a:lnTo>
                  <a:lnTo>
                    <a:pt x="90" y="133"/>
                  </a:lnTo>
                  <a:lnTo>
                    <a:pt x="94" y="131"/>
                  </a:lnTo>
                  <a:lnTo>
                    <a:pt x="104" y="128"/>
                  </a:lnTo>
                  <a:lnTo>
                    <a:pt x="113" y="121"/>
                  </a:lnTo>
                  <a:lnTo>
                    <a:pt x="118" y="119"/>
                  </a:lnTo>
                  <a:lnTo>
                    <a:pt x="130" y="119"/>
                  </a:lnTo>
                  <a:lnTo>
                    <a:pt x="132" y="116"/>
                  </a:lnTo>
                  <a:lnTo>
                    <a:pt x="139" y="114"/>
                  </a:lnTo>
                  <a:lnTo>
                    <a:pt x="142" y="112"/>
                  </a:lnTo>
                  <a:lnTo>
                    <a:pt x="125" y="121"/>
                  </a:lnTo>
                  <a:lnTo>
                    <a:pt x="123" y="123"/>
                  </a:lnTo>
                  <a:lnTo>
                    <a:pt x="113" y="135"/>
                  </a:lnTo>
                  <a:lnTo>
                    <a:pt x="113" y="138"/>
                  </a:lnTo>
                  <a:lnTo>
                    <a:pt x="116" y="135"/>
                  </a:lnTo>
                  <a:lnTo>
                    <a:pt x="118" y="135"/>
                  </a:lnTo>
                  <a:lnTo>
                    <a:pt x="120" y="135"/>
                  </a:lnTo>
                  <a:lnTo>
                    <a:pt x="123" y="133"/>
                  </a:lnTo>
                  <a:lnTo>
                    <a:pt x="123" y="135"/>
                  </a:lnTo>
                  <a:lnTo>
                    <a:pt x="123" y="135"/>
                  </a:lnTo>
                  <a:lnTo>
                    <a:pt x="123" y="135"/>
                  </a:lnTo>
                  <a:lnTo>
                    <a:pt x="123" y="138"/>
                  </a:lnTo>
                  <a:lnTo>
                    <a:pt x="125" y="135"/>
                  </a:lnTo>
                  <a:lnTo>
                    <a:pt x="132" y="133"/>
                  </a:lnTo>
                  <a:lnTo>
                    <a:pt x="135" y="133"/>
                  </a:lnTo>
                  <a:lnTo>
                    <a:pt x="135" y="133"/>
                  </a:lnTo>
                  <a:lnTo>
                    <a:pt x="135" y="131"/>
                  </a:lnTo>
                  <a:lnTo>
                    <a:pt x="137" y="131"/>
                  </a:lnTo>
                  <a:lnTo>
                    <a:pt x="137" y="131"/>
                  </a:lnTo>
                  <a:lnTo>
                    <a:pt x="137" y="131"/>
                  </a:lnTo>
                  <a:lnTo>
                    <a:pt x="137" y="131"/>
                  </a:lnTo>
                  <a:lnTo>
                    <a:pt x="137" y="133"/>
                  </a:lnTo>
                  <a:lnTo>
                    <a:pt x="139" y="133"/>
                  </a:lnTo>
                  <a:lnTo>
                    <a:pt x="142" y="131"/>
                  </a:lnTo>
                  <a:lnTo>
                    <a:pt x="144" y="131"/>
                  </a:lnTo>
                  <a:lnTo>
                    <a:pt x="142" y="133"/>
                  </a:lnTo>
                  <a:lnTo>
                    <a:pt x="139" y="135"/>
                  </a:lnTo>
                  <a:lnTo>
                    <a:pt x="139" y="135"/>
                  </a:lnTo>
                  <a:lnTo>
                    <a:pt x="139" y="138"/>
                  </a:lnTo>
                  <a:lnTo>
                    <a:pt x="137" y="138"/>
                  </a:lnTo>
                  <a:lnTo>
                    <a:pt x="137" y="138"/>
                  </a:lnTo>
                  <a:lnTo>
                    <a:pt x="137" y="140"/>
                  </a:lnTo>
                  <a:lnTo>
                    <a:pt x="144" y="140"/>
                  </a:lnTo>
                  <a:lnTo>
                    <a:pt x="144" y="140"/>
                  </a:lnTo>
                  <a:lnTo>
                    <a:pt x="144" y="142"/>
                  </a:lnTo>
                  <a:lnTo>
                    <a:pt x="147" y="142"/>
                  </a:lnTo>
                  <a:lnTo>
                    <a:pt x="149" y="142"/>
                  </a:lnTo>
                  <a:lnTo>
                    <a:pt x="151" y="140"/>
                  </a:lnTo>
                  <a:lnTo>
                    <a:pt x="151" y="142"/>
                  </a:lnTo>
                  <a:lnTo>
                    <a:pt x="154" y="145"/>
                  </a:lnTo>
                  <a:lnTo>
                    <a:pt x="158" y="145"/>
                  </a:lnTo>
                  <a:lnTo>
                    <a:pt x="158" y="145"/>
                  </a:lnTo>
                  <a:lnTo>
                    <a:pt x="144" y="149"/>
                  </a:lnTo>
                  <a:lnTo>
                    <a:pt x="142" y="147"/>
                  </a:lnTo>
                  <a:lnTo>
                    <a:pt x="144" y="147"/>
                  </a:lnTo>
                  <a:lnTo>
                    <a:pt x="144" y="147"/>
                  </a:lnTo>
                  <a:lnTo>
                    <a:pt x="147" y="145"/>
                  </a:lnTo>
                  <a:lnTo>
                    <a:pt x="135" y="147"/>
                  </a:lnTo>
                  <a:lnTo>
                    <a:pt x="128" y="149"/>
                  </a:lnTo>
                  <a:lnTo>
                    <a:pt x="125" y="149"/>
                  </a:lnTo>
                  <a:lnTo>
                    <a:pt x="123" y="149"/>
                  </a:lnTo>
                  <a:lnTo>
                    <a:pt x="123" y="147"/>
                  </a:lnTo>
                  <a:lnTo>
                    <a:pt x="120" y="147"/>
                  </a:lnTo>
                  <a:lnTo>
                    <a:pt x="118" y="145"/>
                  </a:lnTo>
                  <a:lnTo>
                    <a:pt x="104" y="147"/>
                  </a:lnTo>
                  <a:lnTo>
                    <a:pt x="99" y="145"/>
                  </a:lnTo>
                  <a:lnTo>
                    <a:pt x="101" y="135"/>
                  </a:lnTo>
                  <a:lnTo>
                    <a:pt x="99" y="133"/>
                  </a:lnTo>
                  <a:lnTo>
                    <a:pt x="97" y="135"/>
                  </a:lnTo>
                  <a:lnTo>
                    <a:pt x="94" y="145"/>
                  </a:lnTo>
                  <a:lnTo>
                    <a:pt x="94" y="145"/>
                  </a:lnTo>
                  <a:lnTo>
                    <a:pt x="94" y="147"/>
                  </a:lnTo>
                  <a:lnTo>
                    <a:pt x="94" y="147"/>
                  </a:lnTo>
                  <a:lnTo>
                    <a:pt x="92" y="149"/>
                  </a:lnTo>
                  <a:lnTo>
                    <a:pt x="90" y="149"/>
                  </a:lnTo>
                  <a:lnTo>
                    <a:pt x="90" y="147"/>
                  </a:lnTo>
                  <a:lnTo>
                    <a:pt x="87" y="147"/>
                  </a:lnTo>
                  <a:lnTo>
                    <a:pt x="85" y="149"/>
                  </a:lnTo>
                  <a:lnTo>
                    <a:pt x="85" y="152"/>
                  </a:lnTo>
                  <a:lnTo>
                    <a:pt x="85" y="154"/>
                  </a:lnTo>
                  <a:lnTo>
                    <a:pt x="94" y="154"/>
                  </a:lnTo>
                  <a:lnTo>
                    <a:pt x="97" y="154"/>
                  </a:lnTo>
                  <a:lnTo>
                    <a:pt x="99" y="157"/>
                  </a:lnTo>
                  <a:lnTo>
                    <a:pt x="99" y="159"/>
                  </a:lnTo>
                  <a:lnTo>
                    <a:pt x="97" y="159"/>
                  </a:lnTo>
                  <a:lnTo>
                    <a:pt x="97" y="161"/>
                  </a:lnTo>
                  <a:lnTo>
                    <a:pt x="97" y="164"/>
                  </a:lnTo>
                  <a:lnTo>
                    <a:pt x="97" y="166"/>
                  </a:lnTo>
                  <a:lnTo>
                    <a:pt x="99" y="168"/>
                  </a:lnTo>
                  <a:lnTo>
                    <a:pt x="99" y="171"/>
                  </a:lnTo>
                  <a:lnTo>
                    <a:pt x="97" y="176"/>
                  </a:lnTo>
                  <a:lnTo>
                    <a:pt x="101" y="176"/>
                  </a:lnTo>
                  <a:lnTo>
                    <a:pt x="104" y="171"/>
                  </a:lnTo>
                  <a:lnTo>
                    <a:pt x="106" y="164"/>
                  </a:lnTo>
                  <a:lnTo>
                    <a:pt x="109" y="159"/>
                  </a:lnTo>
                  <a:lnTo>
                    <a:pt x="113" y="159"/>
                  </a:lnTo>
                  <a:lnTo>
                    <a:pt x="123" y="164"/>
                  </a:lnTo>
                  <a:lnTo>
                    <a:pt x="128" y="161"/>
                  </a:lnTo>
                  <a:lnTo>
                    <a:pt x="128" y="164"/>
                  </a:lnTo>
                  <a:lnTo>
                    <a:pt x="128" y="166"/>
                  </a:lnTo>
                  <a:lnTo>
                    <a:pt x="130" y="166"/>
                  </a:lnTo>
                  <a:lnTo>
                    <a:pt x="130" y="168"/>
                  </a:lnTo>
                  <a:lnTo>
                    <a:pt x="137" y="168"/>
                  </a:lnTo>
                  <a:lnTo>
                    <a:pt x="139" y="171"/>
                  </a:lnTo>
                  <a:lnTo>
                    <a:pt x="139" y="178"/>
                  </a:lnTo>
                  <a:lnTo>
                    <a:pt x="142" y="178"/>
                  </a:lnTo>
                  <a:lnTo>
                    <a:pt x="144" y="183"/>
                  </a:lnTo>
                  <a:lnTo>
                    <a:pt x="144" y="185"/>
                  </a:lnTo>
                  <a:lnTo>
                    <a:pt x="142" y="192"/>
                  </a:lnTo>
                  <a:lnTo>
                    <a:pt x="142" y="194"/>
                  </a:lnTo>
                  <a:lnTo>
                    <a:pt x="139" y="194"/>
                  </a:lnTo>
                  <a:lnTo>
                    <a:pt x="130" y="192"/>
                  </a:lnTo>
                  <a:lnTo>
                    <a:pt x="75" y="204"/>
                  </a:lnTo>
                  <a:lnTo>
                    <a:pt x="75" y="204"/>
                  </a:lnTo>
                  <a:lnTo>
                    <a:pt x="73" y="202"/>
                  </a:lnTo>
                  <a:lnTo>
                    <a:pt x="73" y="202"/>
                  </a:lnTo>
                  <a:lnTo>
                    <a:pt x="73" y="202"/>
                  </a:lnTo>
                  <a:lnTo>
                    <a:pt x="73" y="204"/>
                  </a:lnTo>
                  <a:lnTo>
                    <a:pt x="73" y="204"/>
                  </a:lnTo>
                  <a:lnTo>
                    <a:pt x="71" y="206"/>
                  </a:lnTo>
                  <a:lnTo>
                    <a:pt x="71" y="209"/>
                  </a:lnTo>
                  <a:lnTo>
                    <a:pt x="68" y="209"/>
                  </a:lnTo>
                  <a:lnTo>
                    <a:pt x="68" y="211"/>
                  </a:lnTo>
                  <a:lnTo>
                    <a:pt x="80" y="213"/>
                  </a:lnTo>
                  <a:lnTo>
                    <a:pt x="87" y="213"/>
                  </a:lnTo>
                  <a:lnTo>
                    <a:pt x="90" y="213"/>
                  </a:lnTo>
                  <a:lnTo>
                    <a:pt x="94" y="218"/>
                  </a:lnTo>
                  <a:lnTo>
                    <a:pt x="97" y="218"/>
                  </a:lnTo>
                  <a:lnTo>
                    <a:pt x="99" y="216"/>
                  </a:lnTo>
                  <a:lnTo>
                    <a:pt x="101" y="213"/>
                  </a:lnTo>
                  <a:lnTo>
                    <a:pt x="101" y="216"/>
                  </a:lnTo>
                  <a:lnTo>
                    <a:pt x="118" y="228"/>
                  </a:lnTo>
                  <a:lnTo>
                    <a:pt x="125" y="237"/>
                  </a:lnTo>
                  <a:lnTo>
                    <a:pt x="128" y="242"/>
                  </a:lnTo>
                  <a:lnTo>
                    <a:pt x="130" y="249"/>
                  </a:lnTo>
                  <a:lnTo>
                    <a:pt x="132" y="254"/>
                  </a:lnTo>
                  <a:lnTo>
                    <a:pt x="132" y="258"/>
                  </a:lnTo>
                  <a:lnTo>
                    <a:pt x="132" y="261"/>
                  </a:lnTo>
                  <a:lnTo>
                    <a:pt x="130" y="261"/>
                  </a:lnTo>
                  <a:lnTo>
                    <a:pt x="130" y="261"/>
                  </a:lnTo>
                  <a:lnTo>
                    <a:pt x="128" y="261"/>
                  </a:lnTo>
                  <a:lnTo>
                    <a:pt x="128" y="263"/>
                  </a:lnTo>
                  <a:lnTo>
                    <a:pt x="128" y="266"/>
                  </a:lnTo>
                  <a:lnTo>
                    <a:pt x="128" y="268"/>
                  </a:lnTo>
                  <a:lnTo>
                    <a:pt x="154" y="270"/>
                  </a:lnTo>
                  <a:lnTo>
                    <a:pt x="156" y="268"/>
                  </a:lnTo>
                  <a:lnTo>
                    <a:pt x="158" y="268"/>
                  </a:lnTo>
                  <a:lnTo>
                    <a:pt x="165" y="261"/>
                  </a:lnTo>
                  <a:lnTo>
                    <a:pt x="165" y="261"/>
                  </a:lnTo>
                  <a:lnTo>
                    <a:pt x="161" y="261"/>
                  </a:lnTo>
                  <a:lnTo>
                    <a:pt x="161" y="258"/>
                  </a:lnTo>
                  <a:lnTo>
                    <a:pt x="161" y="258"/>
                  </a:lnTo>
                  <a:lnTo>
                    <a:pt x="161" y="256"/>
                  </a:lnTo>
                  <a:lnTo>
                    <a:pt x="158" y="254"/>
                  </a:lnTo>
                  <a:lnTo>
                    <a:pt x="158" y="251"/>
                  </a:lnTo>
                  <a:lnTo>
                    <a:pt x="161" y="251"/>
                  </a:lnTo>
                  <a:lnTo>
                    <a:pt x="165" y="256"/>
                  </a:lnTo>
                  <a:lnTo>
                    <a:pt x="165" y="254"/>
                  </a:lnTo>
                  <a:lnTo>
                    <a:pt x="168" y="254"/>
                  </a:lnTo>
                  <a:lnTo>
                    <a:pt x="170" y="254"/>
                  </a:lnTo>
                  <a:lnTo>
                    <a:pt x="173" y="254"/>
                  </a:lnTo>
                  <a:lnTo>
                    <a:pt x="173" y="251"/>
                  </a:lnTo>
                  <a:lnTo>
                    <a:pt x="170" y="249"/>
                  </a:lnTo>
                  <a:lnTo>
                    <a:pt x="168" y="247"/>
                  </a:lnTo>
                  <a:lnTo>
                    <a:pt x="165" y="242"/>
                  </a:lnTo>
                  <a:lnTo>
                    <a:pt x="168" y="239"/>
                  </a:lnTo>
                  <a:lnTo>
                    <a:pt x="168" y="244"/>
                  </a:lnTo>
                  <a:lnTo>
                    <a:pt x="170" y="247"/>
                  </a:lnTo>
                  <a:lnTo>
                    <a:pt x="173" y="251"/>
                  </a:lnTo>
                  <a:lnTo>
                    <a:pt x="175" y="251"/>
                  </a:lnTo>
                  <a:lnTo>
                    <a:pt x="177" y="251"/>
                  </a:lnTo>
                  <a:lnTo>
                    <a:pt x="180" y="254"/>
                  </a:lnTo>
                  <a:lnTo>
                    <a:pt x="184" y="256"/>
                  </a:lnTo>
                  <a:lnTo>
                    <a:pt x="184" y="254"/>
                  </a:lnTo>
                  <a:lnTo>
                    <a:pt x="187" y="254"/>
                  </a:lnTo>
                  <a:lnTo>
                    <a:pt x="187" y="254"/>
                  </a:lnTo>
                  <a:lnTo>
                    <a:pt x="189" y="254"/>
                  </a:lnTo>
                  <a:lnTo>
                    <a:pt x="189" y="256"/>
                  </a:lnTo>
                  <a:lnTo>
                    <a:pt x="189" y="256"/>
                  </a:lnTo>
                  <a:lnTo>
                    <a:pt x="187" y="256"/>
                  </a:lnTo>
                  <a:lnTo>
                    <a:pt x="184" y="256"/>
                  </a:lnTo>
                  <a:lnTo>
                    <a:pt x="189" y="258"/>
                  </a:lnTo>
                  <a:lnTo>
                    <a:pt x="192" y="254"/>
                  </a:lnTo>
                  <a:lnTo>
                    <a:pt x="194" y="249"/>
                  </a:lnTo>
                  <a:lnTo>
                    <a:pt x="192" y="244"/>
                  </a:lnTo>
                  <a:lnTo>
                    <a:pt x="196" y="244"/>
                  </a:lnTo>
                  <a:lnTo>
                    <a:pt x="201" y="249"/>
                  </a:lnTo>
                  <a:lnTo>
                    <a:pt x="203" y="251"/>
                  </a:lnTo>
                  <a:lnTo>
                    <a:pt x="206" y="254"/>
                  </a:lnTo>
                  <a:lnTo>
                    <a:pt x="206" y="256"/>
                  </a:lnTo>
                  <a:lnTo>
                    <a:pt x="208" y="256"/>
                  </a:lnTo>
                  <a:lnTo>
                    <a:pt x="208" y="256"/>
                  </a:lnTo>
                  <a:lnTo>
                    <a:pt x="208" y="258"/>
                  </a:lnTo>
                  <a:lnTo>
                    <a:pt x="208" y="261"/>
                  </a:lnTo>
                  <a:lnTo>
                    <a:pt x="210" y="261"/>
                  </a:lnTo>
                  <a:lnTo>
                    <a:pt x="210" y="263"/>
                  </a:lnTo>
                  <a:lnTo>
                    <a:pt x="215" y="270"/>
                  </a:lnTo>
                  <a:lnTo>
                    <a:pt x="215" y="270"/>
                  </a:lnTo>
                  <a:lnTo>
                    <a:pt x="218" y="270"/>
                  </a:lnTo>
                  <a:lnTo>
                    <a:pt x="222" y="270"/>
                  </a:lnTo>
                  <a:lnTo>
                    <a:pt x="225" y="270"/>
                  </a:lnTo>
                  <a:lnTo>
                    <a:pt x="227" y="273"/>
                  </a:lnTo>
                  <a:lnTo>
                    <a:pt x="237" y="268"/>
                  </a:lnTo>
                  <a:lnTo>
                    <a:pt x="239" y="268"/>
                  </a:lnTo>
                  <a:lnTo>
                    <a:pt x="239" y="270"/>
                  </a:lnTo>
                  <a:lnTo>
                    <a:pt x="244" y="273"/>
                  </a:lnTo>
                  <a:lnTo>
                    <a:pt x="248" y="273"/>
                  </a:lnTo>
                  <a:lnTo>
                    <a:pt x="251" y="273"/>
                  </a:lnTo>
                  <a:lnTo>
                    <a:pt x="251" y="275"/>
                  </a:lnTo>
                  <a:lnTo>
                    <a:pt x="253" y="275"/>
                  </a:lnTo>
                  <a:lnTo>
                    <a:pt x="253" y="275"/>
                  </a:lnTo>
                  <a:lnTo>
                    <a:pt x="258" y="275"/>
                  </a:lnTo>
                  <a:lnTo>
                    <a:pt x="265" y="277"/>
                  </a:lnTo>
                  <a:lnTo>
                    <a:pt x="267" y="277"/>
                  </a:lnTo>
                  <a:lnTo>
                    <a:pt x="270" y="275"/>
                  </a:lnTo>
                  <a:lnTo>
                    <a:pt x="270" y="277"/>
                  </a:lnTo>
                  <a:lnTo>
                    <a:pt x="270" y="277"/>
                  </a:lnTo>
                  <a:lnTo>
                    <a:pt x="272" y="280"/>
                  </a:lnTo>
                  <a:lnTo>
                    <a:pt x="274" y="285"/>
                  </a:lnTo>
                  <a:lnTo>
                    <a:pt x="279" y="292"/>
                  </a:lnTo>
                  <a:lnTo>
                    <a:pt x="282" y="294"/>
                  </a:lnTo>
                  <a:lnTo>
                    <a:pt x="284" y="294"/>
                  </a:lnTo>
                  <a:lnTo>
                    <a:pt x="296" y="292"/>
                  </a:lnTo>
                  <a:lnTo>
                    <a:pt x="296" y="289"/>
                  </a:lnTo>
                  <a:lnTo>
                    <a:pt x="296" y="287"/>
                  </a:lnTo>
                  <a:lnTo>
                    <a:pt x="296" y="287"/>
                  </a:lnTo>
                  <a:lnTo>
                    <a:pt x="293" y="287"/>
                  </a:lnTo>
                  <a:lnTo>
                    <a:pt x="296" y="285"/>
                  </a:lnTo>
                  <a:lnTo>
                    <a:pt x="303" y="282"/>
                  </a:lnTo>
                  <a:lnTo>
                    <a:pt x="308" y="277"/>
                  </a:lnTo>
                  <a:lnTo>
                    <a:pt x="310" y="273"/>
                  </a:lnTo>
                  <a:lnTo>
                    <a:pt x="310" y="275"/>
                  </a:lnTo>
                  <a:lnTo>
                    <a:pt x="308" y="277"/>
                  </a:lnTo>
                  <a:lnTo>
                    <a:pt x="308" y="280"/>
                  </a:lnTo>
                  <a:lnTo>
                    <a:pt x="305" y="285"/>
                  </a:lnTo>
                  <a:lnTo>
                    <a:pt x="303" y="287"/>
                  </a:lnTo>
                  <a:lnTo>
                    <a:pt x="301" y="285"/>
                  </a:lnTo>
                  <a:lnTo>
                    <a:pt x="301" y="287"/>
                  </a:lnTo>
                  <a:lnTo>
                    <a:pt x="301" y="289"/>
                  </a:lnTo>
                  <a:lnTo>
                    <a:pt x="301" y="289"/>
                  </a:lnTo>
                  <a:lnTo>
                    <a:pt x="298" y="289"/>
                  </a:lnTo>
                  <a:lnTo>
                    <a:pt x="298" y="292"/>
                  </a:lnTo>
                  <a:lnTo>
                    <a:pt x="298" y="292"/>
                  </a:lnTo>
                  <a:lnTo>
                    <a:pt x="305" y="294"/>
                  </a:lnTo>
                  <a:lnTo>
                    <a:pt x="308" y="294"/>
                  </a:lnTo>
                  <a:lnTo>
                    <a:pt x="310" y="296"/>
                  </a:lnTo>
                  <a:lnTo>
                    <a:pt x="310" y="296"/>
                  </a:lnTo>
                  <a:lnTo>
                    <a:pt x="303" y="294"/>
                  </a:lnTo>
                  <a:lnTo>
                    <a:pt x="301" y="294"/>
                  </a:lnTo>
                  <a:lnTo>
                    <a:pt x="298" y="296"/>
                  </a:lnTo>
                  <a:lnTo>
                    <a:pt x="303" y="296"/>
                  </a:lnTo>
                  <a:lnTo>
                    <a:pt x="310" y="299"/>
                  </a:lnTo>
                  <a:lnTo>
                    <a:pt x="315" y="299"/>
                  </a:lnTo>
                  <a:lnTo>
                    <a:pt x="320" y="306"/>
                  </a:lnTo>
                  <a:lnTo>
                    <a:pt x="320" y="306"/>
                  </a:lnTo>
                  <a:lnTo>
                    <a:pt x="322" y="306"/>
                  </a:lnTo>
                  <a:lnTo>
                    <a:pt x="322" y="303"/>
                  </a:lnTo>
                  <a:lnTo>
                    <a:pt x="322" y="301"/>
                  </a:lnTo>
                  <a:lnTo>
                    <a:pt x="324" y="299"/>
                  </a:lnTo>
                  <a:lnTo>
                    <a:pt x="324" y="296"/>
                  </a:lnTo>
                  <a:lnTo>
                    <a:pt x="322" y="296"/>
                  </a:lnTo>
                  <a:lnTo>
                    <a:pt x="324" y="294"/>
                  </a:lnTo>
                  <a:lnTo>
                    <a:pt x="327" y="294"/>
                  </a:lnTo>
                  <a:lnTo>
                    <a:pt x="327" y="292"/>
                  </a:lnTo>
                  <a:lnTo>
                    <a:pt x="329" y="294"/>
                  </a:lnTo>
                  <a:lnTo>
                    <a:pt x="329" y="294"/>
                  </a:lnTo>
                  <a:lnTo>
                    <a:pt x="329" y="292"/>
                  </a:lnTo>
                  <a:lnTo>
                    <a:pt x="329" y="292"/>
                  </a:lnTo>
                  <a:lnTo>
                    <a:pt x="331" y="292"/>
                  </a:lnTo>
                  <a:lnTo>
                    <a:pt x="331" y="289"/>
                  </a:lnTo>
                  <a:lnTo>
                    <a:pt x="329" y="287"/>
                  </a:lnTo>
                  <a:lnTo>
                    <a:pt x="327" y="285"/>
                  </a:lnTo>
                  <a:lnTo>
                    <a:pt x="324" y="285"/>
                  </a:lnTo>
                  <a:lnTo>
                    <a:pt x="329" y="282"/>
                  </a:lnTo>
                  <a:lnTo>
                    <a:pt x="329" y="285"/>
                  </a:lnTo>
                  <a:lnTo>
                    <a:pt x="331" y="285"/>
                  </a:lnTo>
                  <a:lnTo>
                    <a:pt x="334" y="282"/>
                  </a:lnTo>
                  <a:lnTo>
                    <a:pt x="334" y="282"/>
                  </a:lnTo>
                  <a:lnTo>
                    <a:pt x="334" y="285"/>
                  </a:lnTo>
                  <a:lnTo>
                    <a:pt x="334" y="289"/>
                  </a:lnTo>
                  <a:lnTo>
                    <a:pt x="336" y="289"/>
                  </a:lnTo>
                  <a:lnTo>
                    <a:pt x="336" y="287"/>
                  </a:lnTo>
                  <a:lnTo>
                    <a:pt x="338" y="287"/>
                  </a:lnTo>
                  <a:lnTo>
                    <a:pt x="338" y="289"/>
                  </a:lnTo>
                  <a:lnTo>
                    <a:pt x="338" y="292"/>
                  </a:lnTo>
                  <a:lnTo>
                    <a:pt x="338" y="292"/>
                  </a:lnTo>
                  <a:lnTo>
                    <a:pt x="338" y="294"/>
                  </a:lnTo>
                  <a:lnTo>
                    <a:pt x="327" y="299"/>
                  </a:lnTo>
                  <a:lnTo>
                    <a:pt x="324" y="306"/>
                  </a:lnTo>
                  <a:lnTo>
                    <a:pt x="324" y="311"/>
                  </a:lnTo>
                  <a:lnTo>
                    <a:pt x="324" y="311"/>
                  </a:lnTo>
                  <a:lnTo>
                    <a:pt x="327" y="313"/>
                  </a:lnTo>
                  <a:lnTo>
                    <a:pt x="329" y="313"/>
                  </a:lnTo>
                  <a:lnTo>
                    <a:pt x="329" y="315"/>
                  </a:lnTo>
                  <a:lnTo>
                    <a:pt x="331" y="318"/>
                  </a:lnTo>
                  <a:lnTo>
                    <a:pt x="334" y="320"/>
                  </a:lnTo>
                  <a:lnTo>
                    <a:pt x="336" y="325"/>
                  </a:lnTo>
                  <a:lnTo>
                    <a:pt x="336" y="330"/>
                  </a:lnTo>
                  <a:lnTo>
                    <a:pt x="336" y="334"/>
                  </a:lnTo>
                  <a:lnTo>
                    <a:pt x="334" y="339"/>
                  </a:lnTo>
                  <a:lnTo>
                    <a:pt x="334" y="341"/>
                  </a:lnTo>
                  <a:lnTo>
                    <a:pt x="334" y="344"/>
                  </a:lnTo>
                  <a:lnTo>
                    <a:pt x="336" y="351"/>
                  </a:lnTo>
                  <a:lnTo>
                    <a:pt x="336" y="351"/>
                  </a:lnTo>
                  <a:lnTo>
                    <a:pt x="338" y="348"/>
                  </a:lnTo>
                  <a:lnTo>
                    <a:pt x="341" y="351"/>
                  </a:lnTo>
                  <a:lnTo>
                    <a:pt x="343" y="351"/>
                  </a:lnTo>
                  <a:lnTo>
                    <a:pt x="341" y="346"/>
                  </a:lnTo>
                  <a:lnTo>
                    <a:pt x="336" y="339"/>
                  </a:lnTo>
                  <a:lnTo>
                    <a:pt x="336" y="332"/>
                  </a:lnTo>
                  <a:lnTo>
                    <a:pt x="338" y="325"/>
                  </a:lnTo>
                  <a:lnTo>
                    <a:pt x="336" y="325"/>
                  </a:lnTo>
                  <a:lnTo>
                    <a:pt x="336" y="322"/>
                  </a:lnTo>
                  <a:lnTo>
                    <a:pt x="336" y="322"/>
                  </a:lnTo>
                  <a:lnTo>
                    <a:pt x="336" y="320"/>
                  </a:lnTo>
                  <a:lnTo>
                    <a:pt x="338" y="320"/>
                  </a:lnTo>
                  <a:lnTo>
                    <a:pt x="341" y="322"/>
                  </a:lnTo>
                  <a:lnTo>
                    <a:pt x="343" y="322"/>
                  </a:lnTo>
                  <a:lnTo>
                    <a:pt x="341" y="325"/>
                  </a:lnTo>
                  <a:lnTo>
                    <a:pt x="341" y="325"/>
                  </a:lnTo>
                  <a:lnTo>
                    <a:pt x="343" y="325"/>
                  </a:lnTo>
                  <a:lnTo>
                    <a:pt x="346" y="325"/>
                  </a:lnTo>
                  <a:lnTo>
                    <a:pt x="350" y="322"/>
                  </a:lnTo>
                  <a:lnTo>
                    <a:pt x="353" y="325"/>
                  </a:lnTo>
                  <a:lnTo>
                    <a:pt x="353" y="325"/>
                  </a:lnTo>
                  <a:lnTo>
                    <a:pt x="355" y="325"/>
                  </a:lnTo>
                  <a:lnTo>
                    <a:pt x="355" y="320"/>
                  </a:lnTo>
                  <a:lnTo>
                    <a:pt x="355" y="318"/>
                  </a:lnTo>
                  <a:lnTo>
                    <a:pt x="355" y="318"/>
                  </a:lnTo>
                  <a:lnTo>
                    <a:pt x="355" y="322"/>
                  </a:lnTo>
                  <a:lnTo>
                    <a:pt x="357" y="325"/>
                  </a:lnTo>
                  <a:lnTo>
                    <a:pt x="357" y="325"/>
                  </a:lnTo>
                  <a:lnTo>
                    <a:pt x="360" y="325"/>
                  </a:lnTo>
                  <a:lnTo>
                    <a:pt x="357" y="320"/>
                  </a:lnTo>
                  <a:lnTo>
                    <a:pt x="360" y="322"/>
                  </a:lnTo>
                  <a:lnTo>
                    <a:pt x="362" y="325"/>
                  </a:lnTo>
                  <a:lnTo>
                    <a:pt x="365" y="327"/>
                  </a:lnTo>
                  <a:lnTo>
                    <a:pt x="365" y="327"/>
                  </a:lnTo>
                  <a:lnTo>
                    <a:pt x="367" y="330"/>
                  </a:lnTo>
                  <a:lnTo>
                    <a:pt x="367" y="330"/>
                  </a:lnTo>
                  <a:lnTo>
                    <a:pt x="367" y="330"/>
                  </a:lnTo>
                  <a:lnTo>
                    <a:pt x="369" y="327"/>
                  </a:lnTo>
                  <a:lnTo>
                    <a:pt x="369" y="327"/>
                  </a:lnTo>
                  <a:lnTo>
                    <a:pt x="367" y="325"/>
                  </a:lnTo>
                  <a:lnTo>
                    <a:pt x="365" y="322"/>
                  </a:lnTo>
                  <a:lnTo>
                    <a:pt x="365" y="320"/>
                  </a:lnTo>
                  <a:lnTo>
                    <a:pt x="362" y="318"/>
                  </a:lnTo>
                  <a:lnTo>
                    <a:pt x="362" y="311"/>
                  </a:lnTo>
                  <a:lnTo>
                    <a:pt x="362" y="308"/>
                  </a:lnTo>
                  <a:lnTo>
                    <a:pt x="362" y="306"/>
                  </a:lnTo>
                  <a:lnTo>
                    <a:pt x="362" y="303"/>
                  </a:lnTo>
                  <a:lnTo>
                    <a:pt x="362" y="303"/>
                  </a:lnTo>
                  <a:lnTo>
                    <a:pt x="365" y="308"/>
                  </a:lnTo>
                  <a:lnTo>
                    <a:pt x="365" y="308"/>
                  </a:lnTo>
                  <a:lnTo>
                    <a:pt x="367" y="311"/>
                  </a:lnTo>
                  <a:lnTo>
                    <a:pt x="369" y="311"/>
                  </a:lnTo>
                  <a:lnTo>
                    <a:pt x="367" y="313"/>
                  </a:lnTo>
                  <a:lnTo>
                    <a:pt x="367" y="313"/>
                  </a:lnTo>
                  <a:lnTo>
                    <a:pt x="367" y="315"/>
                  </a:lnTo>
                  <a:lnTo>
                    <a:pt x="367" y="320"/>
                  </a:lnTo>
                  <a:lnTo>
                    <a:pt x="369" y="320"/>
                  </a:lnTo>
                  <a:lnTo>
                    <a:pt x="369" y="318"/>
                  </a:lnTo>
                  <a:lnTo>
                    <a:pt x="369" y="318"/>
                  </a:lnTo>
                  <a:lnTo>
                    <a:pt x="372" y="318"/>
                  </a:lnTo>
                  <a:lnTo>
                    <a:pt x="372" y="320"/>
                  </a:lnTo>
                  <a:lnTo>
                    <a:pt x="372" y="320"/>
                  </a:lnTo>
                  <a:lnTo>
                    <a:pt x="372" y="320"/>
                  </a:lnTo>
                  <a:lnTo>
                    <a:pt x="376" y="320"/>
                  </a:lnTo>
                  <a:lnTo>
                    <a:pt x="379" y="318"/>
                  </a:lnTo>
                  <a:lnTo>
                    <a:pt x="381" y="315"/>
                  </a:lnTo>
                  <a:lnTo>
                    <a:pt x="384" y="313"/>
                  </a:lnTo>
                  <a:lnTo>
                    <a:pt x="391" y="313"/>
                  </a:lnTo>
                  <a:lnTo>
                    <a:pt x="395" y="311"/>
                  </a:lnTo>
                  <a:lnTo>
                    <a:pt x="393" y="308"/>
                  </a:lnTo>
                  <a:lnTo>
                    <a:pt x="398" y="311"/>
                  </a:lnTo>
                  <a:lnTo>
                    <a:pt x="400" y="311"/>
                  </a:lnTo>
                  <a:lnTo>
                    <a:pt x="402" y="315"/>
                  </a:lnTo>
                  <a:lnTo>
                    <a:pt x="398" y="313"/>
                  </a:lnTo>
                  <a:lnTo>
                    <a:pt x="395" y="313"/>
                  </a:lnTo>
                  <a:lnTo>
                    <a:pt x="402" y="318"/>
                  </a:lnTo>
                  <a:lnTo>
                    <a:pt x="405" y="320"/>
                  </a:lnTo>
                  <a:lnTo>
                    <a:pt x="407" y="320"/>
                  </a:lnTo>
                  <a:lnTo>
                    <a:pt x="407" y="318"/>
                  </a:lnTo>
                  <a:lnTo>
                    <a:pt x="407" y="318"/>
                  </a:lnTo>
                  <a:lnTo>
                    <a:pt x="405" y="315"/>
                  </a:lnTo>
                  <a:lnTo>
                    <a:pt x="407" y="315"/>
                  </a:lnTo>
                  <a:lnTo>
                    <a:pt x="410" y="313"/>
                  </a:lnTo>
                  <a:lnTo>
                    <a:pt x="407" y="313"/>
                  </a:lnTo>
                  <a:lnTo>
                    <a:pt x="407" y="311"/>
                  </a:lnTo>
                  <a:lnTo>
                    <a:pt x="407" y="308"/>
                  </a:lnTo>
                  <a:lnTo>
                    <a:pt x="410" y="313"/>
                  </a:lnTo>
                  <a:lnTo>
                    <a:pt x="410" y="318"/>
                  </a:lnTo>
                  <a:lnTo>
                    <a:pt x="402" y="327"/>
                  </a:lnTo>
                  <a:lnTo>
                    <a:pt x="405" y="330"/>
                  </a:lnTo>
                  <a:lnTo>
                    <a:pt x="400" y="332"/>
                  </a:lnTo>
                  <a:lnTo>
                    <a:pt x="395" y="332"/>
                  </a:lnTo>
                  <a:lnTo>
                    <a:pt x="393" y="332"/>
                  </a:lnTo>
                  <a:lnTo>
                    <a:pt x="388" y="327"/>
                  </a:lnTo>
                  <a:lnTo>
                    <a:pt x="388" y="332"/>
                  </a:lnTo>
                  <a:lnTo>
                    <a:pt x="388" y="332"/>
                  </a:lnTo>
                  <a:lnTo>
                    <a:pt x="386" y="332"/>
                  </a:lnTo>
                  <a:lnTo>
                    <a:pt x="386" y="332"/>
                  </a:lnTo>
                  <a:lnTo>
                    <a:pt x="384" y="332"/>
                  </a:lnTo>
                  <a:lnTo>
                    <a:pt x="384" y="332"/>
                  </a:lnTo>
                  <a:lnTo>
                    <a:pt x="384" y="332"/>
                  </a:lnTo>
                  <a:lnTo>
                    <a:pt x="381" y="327"/>
                  </a:lnTo>
                  <a:lnTo>
                    <a:pt x="376" y="327"/>
                  </a:lnTo>
                  <a:lnTo>
                    <a:pt x="372" y="330"/>
                  </a:lnTo>
                  <a:lnTo>
                    <a:pt x="376" y="332"/>
                  </a:lnTo>
                  <a:lnTo>
                    <a:pt x="376" y="332"/>
                  </a:lnTo>
                  <a:lnTo>
                    <a:pt x="376" y="332"/>
                  </a:lnTo>
                  <a:lnTo>
                    <a:pt x="376" y="332"/>
                  </a:lnTo>
                  <a:lnTo>
                    <a:pt x="379" y="334"/>
                  </a:lnTo>
                  <a:lnTo>
                    <a:pt x="379" y="334"/>
                  </a:lnTo>
                  <a:lnTo>
                    <a:pt x="381" y="334"/>
                  </a:lnTo>
                  <a:lnTo>
                    <a:pt x="381" y="337"/>
                  </a:lnTo>
                  <a:lnTo>
                    <a:pt x="384" y="341"/>
                  </a:lnTo>
                  <a:lnTo>
                    <a:pt x="384" y="341"/>
                  </a:lnTo>
                  <a:lnTo>
                    <a:pt x="386" y="344"/>
                  </a:lnTo>
                  <a:lnTo>
                    <a:pt x="388" y="344"/>
                  </a:lnTo>
                  <a:lnTo>
                    <a:pt x="391" y="346"/>
                  </a:lnTo>
                  <a:lnTo>
                    <a:pt x="393" y="344"/>
                  </a:lnTo>
                  <a:lnTo>
                    <a:pt x="402" y="341"/>
                  </a:lnTo>
                  <a:lnTo>
                    <a:pt x="405" y="341"/>
                  </a:lnTo>
                  <a:lnTo>
                    <a:pt x="412" y="344"/>
                  </a:lnTo>
                  <a:lnTo>
                    <a:pt x="414" y="341"/>
                  </a:lnTo>
                  <a:lnTo>
                    <a:pt x="414" y="337"/>
                  </a:lnTo>
                  <a:lnTo>
                    <a:pt x="414" y="337"/>
                  </a:lnTo>
                  <a:lnTo>
                    <a:pt x="417" y="339"/>
                  </a:lnTo>
                  <a:lnTo>
                    <a:pt x="421" y="339"/>
                  </a:lnTo>
                  <a:lnTo>
                    <a:pt x="421" y="337"/>
                  </a:lnTo>
                  <a:lnTo>
                    <a:pt x="421" y="334"/>
                  </a:lnTo>
                  <a:lnTo>
                    <a:pt x="419" y="334"/>
                  </a:lnTo>
                  <a:lnTo>
                    <a:pt x="419" y="334"/>
                  </a:lnTo>
                  <a:lnTo>
                    <a:pt x="421" y="334"/>
                  </a:lnTo>
                  <a:lnTo>
                    <a:pt x="424" y="334"/>
                  </a:lnTo>
                  <a:lnTo>
                    <a:pt x="426" y="334"/>
                  </a:lnTo>
                  <a:lnTo>
                    <a:pt x="429" y="332"/>
                  </a:lnTo>
                  <a:lnTo>
                    <a:pt x="426" y="334"/>
                  </a:lnTo>
                  <a:lnTo>
                    <a:pt x="424" y="337"/>
                  </a:lnTo>
                  <a:lnTo>
                    <a:pt x="421" y="339"/>
                  </a:lnTo>
                  <a:lnTo>
                    <a:pt x="419" y="339"/>
                  </a:lnTo>
                  <a:lnTo>
                    <a:pt x="421" y="341"/>
                  </a:lnTo>
                  <a:lnTo>
                    <a:pt x="421" y="341"/>
                  </a:lnTo>
                  <a:lnTo>
                    <a:pt x="424" y="339"/>
                  </a:lnTo>
                  <a:lnTo>
                    <a:pt x="424" y="339"/>
                  </a:lnTo>
                  <a:lnTo>
                    <a:pt x="431" y="339"/>
                  </a:lnTo>
                  <a:lnTo>
                    <a:pt x="436" y="337"/>
                  </a:lnTo>
                  <a:lnTo>
                    <a:pt x="438" y="337"/>
                  </a:lnTo>
                  <a:lnTo>
                    <a:pt x="440" y="339"/>
                  </a:lnTo>
                  <a:lnTo>
                    <a:pt x="455" y="344"/>
                  </a:lnTo>
                  <a:lnTo>
                    <a:pt x="457" y="344"/>
                  </a:lnTo>
                  <a:lnTo>
                    <a:pt x="462" y="341"/>
                  </a:lnTo>
                  <a:lnTo>
                    <a:pt x="464" y="344"/>
                  </a:lnTo>
                  <a:lnTo>
                    <a:pt x="459" y="344"/>
                  </a:lnTo>
                  <a:lnTo>
                    <a:pt x="455" y="344"/>
                  </a:lnTo>
                  <a:lnTo>
                    <a:pt x="445" y="346"/>
                  </a:lnTo>
                  <a:lnTo>
                    <a:pt x="443" y="346"/>
                  </a:lnTo>
                  <a:lnTo>
                    <a:pt x="445" y="351"/>
                  </a:lnTo>
                  <a:lnTo>
                    <a:pt x="443" y="356"/>
                  </a:lnTo>
                  <a:lnTo>
                    <a:pt x="445" y="356"/>
                  </a:lnTo>
                  <a:lnTo>
                    <a:pt x="447" y="356"/>
                  </a:lnTo>
                  <a:lnTo>
                    <a:pt x="447" y="356"/>
                  </a:lnTo>
                  <a:lnTo>
                    <a:pt x="450" y="353"/>
                  </a:lnTo>
                  <a:lnTo>
                    <a:pt x="450" y="353"/>
                  </a:lnTo>
                  <a:lnTo>
                    <a:pt x="452" y="353"/>
                  </a:lnTo>
                  <a:lnTo>
                    <a:pt x="455" y="353"/>
                  </a:lnTo>
                  <a:lnTo>
                    <a:pt x="455" y="356"/>
                  </a:lnTo>
                  <a:lnTo>
                    <a:pt x="457" y="356"/>
                  </a:lnTo>
                  <a:lnTo>
                    <a:pt x="459" y="356"/>
                  </a:lnTo>
                  <a:lnTo>
                    <a:pt x="462" y="356"/>
                  </a:lnTo>
                  <a:lnTo>
                    <a:pt x="464" y="356"/>
                  </a:lnTo>
                  <a:lnTo>
                    <a:pt x="466" y="356"/>
                  </a:lnTo>
                  <a:lnTo>
                    <a:pt x="466" y="356"/>
                  </a:lnTo>
                  <a:lnTo>
                    <a:pt x="469" y="353"/>
                  </a:lnTo>
                  <a:lnTo>
                    <a:pt x="471" y="351"/>
                  </a:lnTo>
                  <a:lnTo>
                    <a:pt x="474" y="348"/>
                  </a:lnTo>
                  <a:lnTo>
                    <a:pt x="474" y="346"/>
                  </a:lnTo>
                  <a:lnTo>
                    <a:pt x="474" y="344"/>
                  </a:lnTo>
                  <a:lnTo>
                    <a:pt x="474" y="344"/>
                  </a:lnTo>
                  <a:lnTo>
                    <a:pt x="476" y="344"/>
                  </a:lnTo>
                  <a:lnTo>
                    <a:pt x="476" y="344"/>
                  </a:lnTo>
                  <a:lnTo>
                    <a:pt x="478" y="344"/>
                  </a:lnTo>
                  <a:lnTo>
                    <a:pt x="478" y="344"/>
                  </a:lnTo>
                  <a:lnTo>
                    <a:pt x="481" y="344"/>
                  </a:lnTo>
                  <a:lnTo>
                    <a:pt x="481" y="344"/>
                  </a:lnTo>
                  <a:lnTo>
                    <a:pt x="481" y="344"/>
                  </a:lnTo>
                  <a:lnTo>
                    <a:pt x="481" y="346"/>
                  </a:lnTo>
                  <a:lnTo>
                    <a:pt x="483" y="346"/>
                  </a:lnTo>
                  <a:lnTo>
                    <a:pt x="485" y="346"/>
                  </a:lnTo>
                  <a:lnTo>
                    <a:pt x="488" y="344"/>
                  </a:lnTo>
                  <a:lnTo>
                    <a:pt x="490" y="344"/>
                  </a:lnTo>
                  <a:lnTo>
                    <a:pt x="490" y="344"/>
                  </a:lnTo>
                  <a:lnTo>
                    <a:pt x="493" y="344"/>
                  </a:lnTo>
                  <a:lnTo>
                    <a:pt x="493" y="344"/>
                  </a:lnTo>
                  <a:lnTo>
                    <a:pt x="493" y="346"/>
                  </a:lnTo>
                  <a:lnTo>
                    <a:pt x="493" y="346"/>
                  </a:lnTo>
                  <a:lnTo>
                    <a:pt x="493" y="348"/>
                  </a:lnTo>
                  <a:lnTo>
                    <a:pt x="493" y="348"/>
                  </a:lnTo>
                  <a:lnTo>
                    <a:pt x="493" y="348"/>
                  </a:lnTo>
                  <a:lnTo>
                    <a:pt x="495" y="348"/>
                  </a:lnTo>
                  <a:lnTo>
                    <a:pt x="495" y="348"/>
                  </a:lnTo>
                  <a:lnTo>
                    <a:pt x="497" y="346"/>
                  </a:lnTo>
                  <a:lnTo>
                    <a:pt x="497" y="344"/>
                  </a:lnTo>
                  <a:lnTo>
                    <a:pt x="500" y="341"/>
                  </a:lnTo>
                  <a:lnTo>
                    <a:pt x="502" y="339"/>
                  </a:lnTo>
                  <a:lnTo>
                    <a:pt x="502" y="339"/>
                  </a:lnTo>
                  <a:lnTo>
                    <a:pt x="504" y="337"/>
                  </a:lnTo>
                  <a:lnTo>
                    <a:pt x="507" y="334"/>
                  </a:lnTo>
                  <a:lnTo>
                    <a:pt x="509" y="322"/>
                  </a:lnTo>
                  <a:lnTo>
                    <a:pt x="509" y="320"/>
                  </a:lnTo>
                  <a:lnTo>
                    <a:pt x="509" y="320"/>
                  </a:lnTo>
                  <a:lnTo>
                    <a:pt x="511" y="318"/>
                  </a:lnTo>
                  <a:lnTo>
                    <a:pt x="509" y="318"/>
                  </a:lnTo>
                  <a:lnTo>
                    <a:pt x="511" y="315"/>
                  </a:lnTo>
                  <a:lnTo>
                    <a:pt x="511" y="315"/>
                  </a:lnTo>
                  <a:lnTo>
                    <a:pt x="511" y="313"/>
                  </a:lnTo>
                  <a:lnTo>
                    <a:pt x="511" y="313"/>
                  </a:lnTo>
                  <a:lnTo>
                    <a:pt x="509" y="311"/>
                  </a:lnTo>
                  <a:lnTo>
                    <a:pt x="511" y="308"/>
                  </a:lnTo>
                  <a:lnTo>
                    <a:pt x="516" y="306"/>
                  </a:lnTo>
                  <a:lnTo>
                    <a:pt x="519" y="303"/>
                  </a:lnTo>
                  <a:lnTo>
                    <a:pt x="519" y="301"/>
                  </a:lnTo>
                  <a:lnTo>
                    <a:pt x="521" y="301"/>
                  </a:lnTo>
                  <a:lnTo>
                    <a:pt x="526" y="301"/>
                  </a:lnTo>
                  <a:lnTo>
                    <a:pt x="533" y="301"/>
                  </a:lnTo>
                  <a:lnTo>
                    <a:pt x="535" y="299"/>
                  </a:lnTo>
                  <a:lnTo>
                    <a:pt x="547" y="294"/>
                  </a:lnTo>
                  <a:lnTo>
                    <a:pt x="552" y="296"/>
                  </a:lnTo>
                  <a:lnTo>
                    <a:pt x="557" y="296"/>
                  </a:lnTo>
                  <a:lnTo>
                    <a:pt x="557" y="296"/>
                  </a:lnTo>
                  <a:lnTo>
                    <a:pt x="578" y="292"/>
                  </a:lnTo>
                  <a:lnTo>
                    <a:pt x="583" y="287"/>
                  </a:lnTo>
                  <a:lnTo>
                    <a:pt x="585" y="285"/>
                  </a:lnTo>
                  <a:lnTo>
                    <a:pt x="585" y="285"/>
                  </a:lnTo>
                  <a:lnTo>
                    <a:pt x="587" y="282"/>
                  </a:lnTo>
                  <a:lnTo>
                    <a:pt x="587" y="280"/>
                  </a:lnTo>
                  <a:lnTo>
                    <a:pt x="590" y="280"/>
                  </a:lnTo>
                  <a:lnTo>
                    <a:pt x="592" y="277"/>
                  </a:lnTo>
                  <a:lnTo>
                    <a:pt x="611" y="268"/>
                  </a:lnTo>
                  <a:lnTo>
                    <a:pt x="613" y="266"/>
                  </a:lnTo>
                  <a:lnTo>
                    <a:pt x="616" y="266"/>
                  </a:lnTo>
                  <a:lnTo>
                    <a:pt x="621" y="263"/>
                  </a:lnTo>
                  <a:lnTo>
                    <a:pt x="623" y="266"/>
                  </a:lnTo>
                  <a:lnTo>
                    <a:pt x="625" y="266"/>
                  </a:lnTo>
                  <a:lnTo>
                    <a:pt x="628" y="266"/>
                  </a:lnTo>
                  <a:lnTo>
                    <a:pt x="628" y="268"/>
                  </a:lnTo>
                  <a:lnTo>
                    <a:pt x="630" y="270"/>
                  </a:lnTo>
                  <a:lnTo>
                    <a:pt x="632" y="270"/>
                  </a:lnTo>
                  <a:lnTo>
                    <a:pt x="632" y="273"/>
                  </a:lnTo>
                  <a:lnTo>
                    <a:pt x="651" y="275"/>
                  </a:lnTo>
                  <a:lnTo>
                    <a:pt x="651" y="268"/>
                  </a:lnTo>
                  <a:lnTo>
                    <a:pt x="654" y="266"/>
                  </a:lnTo>
                  <a:lnTo>
                    <a:pt x="654" y="266"/>
                  </a:lnTo>
                  <a:lnTo>
                    <a:pt x="654" y="263"/>
                  </a:lnTo>
                  <a:lnTo>
                    <a:pt x="656" y="256"/>
                  </a:lnTo>
                  <a:lnTo>
                    <a:pt x="656" y="254"/>
                  </a:lnTo>
                  <a:lnTo>
                    <a:pt x="658" y="249"/>
                  </a:lnTo>
                  <a:lnTo>
                    <a:pt x="661" y="247"/>
                  </a:lnTo>
                  <a:lnTo>
                    <a:pt x="661" y="237"/>
                  </a:lnTo>
                  <a:lnTo>
                    <a:pt x="663" y="232"/>
                  </a:lnTo>
                  <a:lnTo>
                    <a:pt x="663" y="232"/>
                  </a:lnTo>
                  <a:lnTo>
                    <a:pt x="663" y="230"/>
                  </a:lnTo>
                  <a:lnTo>
                    <a:pt x="666" y="228"/>
                  </a:lnTo>
                  <a:lnTo>
                    <a:pt x="668" y="225"/>
                  </a:lnTo>
                  <a:lnTo>
                    <a:pt x="670" y="225"/>
                  </a:lnTo>
                  <a:lnTo>
                    <a:pt x="670" y="223"/>
                  </a:lnTo>
                  <a:lnTo>
                    <a:pt x="673" y="223"/>
                  </a:lnTo>
                  <a:lnTo>
                    <a:pt x="680" y="223"/>
                  </a:lnTo>
                  <a:lnTo>
                    <a:pt x="682" y="223"/>
                  </a:lnTo>
                  <a:lnTo>
                    <a:pt x="682" y="223"/>
                  </a:lnTo>
                  <a:lnTo>
                    <a:pt x="685" y="221"/>
                  </a:lnTo>
                  <a:lnTo>
                    <a:pt x="685" y="221"/>
                  </a:lnTo>
                  <a:lnTo>
                    <a:pt x="685" y="221"/>
                  </a:lnTo>
                  <a:lnTo>
                    <a:pt x="685" y="218"/>
                  </a:lnTo>
                  <a:lnTo>
                    <a:pt x="685" y="216"/>
                  </a:lnTo>
                  <a:lnTo>
                    <a:pt x="685" y="213"/>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24"/>
            <p:cNvSpPr>
              <a:spLocks/>
            </p:cNvSpPr>
            <p:nvPr/>
          </p:nvSpPr>
          <p:spPr bwMode="auto">
            <a:xfrm>
              <a:off x="3812" y="2075"/>
              <a:ext cx="405" cy="519"/>
            </a:xfrm>
            <a:custGeom>
              <a:avLst/>
              <a:gdLst>
                <a:gd name="T0" fmla="*/ 175 w 405"/>
                <a:gd name="T1" fmla="*/ 16 h 519"/>
                <a:gd name="T2" fmla="*/ 210 w 405"/>
                <a:gd name="T3" fmla="*/ 23 h 519"/>
                <a:gd name="T4" fmla="*/ 234 w 405"/>
                <a:gd name="T5" fmla="*/ 28 h 519"/>
                <a:gd name="T6" fmla="*/ 253 w 405"/>
                <a:gd name="T7" fmla="*/ 26 h 519"/>
                <a:gd name="T8" fmla="*/ 267 w 405"/>
                <a:gd name="T9" fmla="*/ 26 h 519"/>
                <a:gd name="T10" fmla="*/ 282 w 405"/>
                <a:gd name="T11" fmla="*/ 45 h 519"/>
                <a:gd name="T12" fmla="*/ 289 w 405"/>
                <a:gd name="T13" fmla="*/ 64 h 519"/>
                <a:gd name="T14" fmla="*/ 303 w 405"/>
                <a:gd name="T15" fmla="*/ 71 h 519"/>
                <a:gd name="T16" fmla="*/ 322 w 405"/>
                <a:gd name="T17" fmla="*/ 80 h 519"/>
                <a:gd name="T18" fmla="*/ 322 w 405"/>
                <a:gd name="T19" fmla="*/ 102 h 519"/>
                <a:gd name="T20" fmla="*/ 324 w 405"/>
                <a:gd name="T21" fmla="*/ 111 h 519"/>
                <a:gd name="T22" fmla="*/ 291 w 405"/>
                <a:gd name="T23" fmla="*/ 132 h 519"/>
                <a:gd name="T24" fmla="*/ 289 w 405"/>
                <a:gd name="T25" fmla="*/ 149 h 519"/>
                <a:gd name="T26" fmla="*/ 293 w 405"/>
                <a:gd name="T27" fmla="*/ 189 h 519"/>
                <a:gd name="T28" fmla="*/ 277 w 405"/>
                <a:gd name="T29" fmla="*/ 213 h 519"/>
                <a:gd name="T30" fmla="*/ 277 w 405"/>
                <a:gd name="T31" fmla="*/ 234 h 519"/>
                <a:gd name="T32" fmla="*/ 291 w 405"/>
                <a:gd name="T33" fmla="*/ 275 h 519"/>
                <a:gd name="T34" fmla="*/ 312 w 405"/>
                <a:gd name="T35" fmla="*/ 329 h 519"/>
                <a:gd name="T36" fmla="*/ 320 w 405"/>
                <a:gd name="T37" fmla="*/ 343 h 519"/>
                <a:gd name="T38" fmla="*/ 350 w 405"/>
                <a:gd name="T39" fmla="*/ 341 h 519"/>
                <a:gd name="T40" fmla="*/ 376 w 405"/>
                <a:gd name="T41" fmla="*/ 339 h 519"/>
                <a:gd name="T42" fmla="*/ 386 w 405"/>
                <a:gd name="T43" fmla="*/ 367 h 519"/>
                <a:gd name="T44" fmla="*/ 400 w 405"/>
                <a:gd name="T45" fmla="*/ 395 h 519"/>
                <a:gd name="T46" fmla="*/ 386 w 405"/>
                <a:gd name="T47" fmla="*/ 400 h 519"/>
                <a:gd name="T48" fmla="*/ 386 w 405"/>
                <a:gd name="T49" fmla="*/ 421 h 519"/>
                <a:gd name="T50" fmla="*/ 376 w 405"/>
                <a:gd name="T51" fmla="*/ 436 h 519"/>
                <a:gd name="T52" fmla="*/ 353 w 405"/>
                <a:gd name="T53" fmla="*/ 459 h 519"/>
                <a:gd name="T54" fmla="*/ 324 w 405"/>
                <a:gd name="T55" fmla="*/ 471 h 519"/>
                <a:gd name="T56" fmla="*/ 298 w 405"/>
                <a:gd name="T57" fmla="*/ 488 h 519"/>
                <a:gd name="T58" fmla="*/ 267 w 405"/>
                <a:gd name="T59" fmla="*/ 467 h 519"/>
                <a:gd name="T60" fmla="*/ 256 w 405"/>
                <a:gd name="T61" fmla="*/ 467 h 519"/>
                <a:gd name="T62" fmla="*/ 225 w 405"/>
                <a:gd name="T63" fmla="*/ 445 h 519"/>
                <a:gd name="T64" fmla="*/ 201 w 405"/>
                <a:gd name="T65" fmla="*/ 448 h 519"/>
                <a:gd name="T66" fmla="*/ 173 w 405"/>
                <a:gd name="T67" fmla="*/ 469 h 519"/>
                <a:gd name="T68" fmla="*/ 146 w 405"/>
                <a:gd name="T69" fmla="*/ 509 h 519"/>
                <a:gd name="T70" fmla="*/ 146 w 405"/>
                <a:gd name="T71" fmla="*/ 485 h 519"/>
                <a:gd name="T72" fmla="*/ 130 w 405"/>
                <a:gd name="T73" fmla="*/ 462 h 519"/>
                <a:gd name="T74" fmla="*/ 116 w 405"/>
                <a:gd name="T75" fmla="*/ 450 h 519"/>
                <a:gd name="T76" fmla="*/ 82 w 405"/>
                <a:gd name="T77" fmla="*/ 488 h 519"/>
                <a:gd name="T78" fmla="*/ 54 w 405"/>
                <a:gd name="T79" fmla="*/ 512 h 519"/>
                <a:gd name="T80" fmla="*/ 28 w 405"/>
                <a:gd name="T81" fmla="*/ 512 h 519"/>
                <a:gd name="T82" fmla="*/ 14 w 405"/>
                <a:gd name="T83" fmla="*/ 500 h 519"/>
                <a:gd name="T84" fmla="*/ 9 w 405"/>
                <a:gd name="T85" fmla="*/ 433 h 519"/>
                <a:gd name="T86" fmla="*/ 16 w 405"/>
                <a:gd name="T87" fmla="*/ 412 h 519"/>
                <a:gd name="T88" fmla="*/ 23 w 405"/>
                <a:gd name="T89" fmla="*/ 381 h 519"/>
                <a:gd name="T90" fmla="*/ 47 w 405"/>
                <a:gd name="T91" fmla="*/ 353 h 519"/>
                <a:gd name="T92" fmla="*/ 52 w 405"/>
                <a:gd name="T93" fmla="*/ 336 h 519"/>
                <a:gd name="T94" fmla="*/ 64 w 405"/>
                <a:gd name="T95" fmla="*/ 339 h 519"/>
                <a:gd name="T96" fmla="*/ 73 w 405"/>
                <a:gd name="T97" fmla="*/ 301 h 519"/>
                <a:gd name="T98" fmla="*/ 78 w 405"/>
                <a:gd name="T99" fmla="*/ 277 h 519"/>
                <a:gd name="T100" fmla="*/ 64 w 405"/>
                <a:gd name="T101" fmla="*/ 251 h 519"/>
                <a:gd name="T102" fmla="*/ 66 w 405"/>
                <a:gd name="T103" fmla="*/ 225 h 519"/>
                <a:gd name="T104" fmla="*/ 82 w 405"/>
                <a:gd name="T105" fmla="*/ 211 h 519"/>
                <a:gd name="T106" fmla="*/ 87 w 405"/>
                <a:gd name="T107" fmla="*/ 182 h 519"/>
                <a:gd name="T108" fmla="*/ 71 w 405"/>
                <a:gd name="T109" fmla="*/ 128 h 519"/>
                <a:gd name="T110" fmla="*/ 49 w 405"/>
                <a:gd name="T111" fmla="*/ 116 h 519"/>
                <a:gd name="T112" fmla="*/ 42 w 405"/>
                <a:gd name="T113" fmla="*/ 78 h 519"/>
                <a:gd name="T114" fmla="*/ 94 w 405"/>
                <a:gd name="T115" fmla="*/ 59 h 519"/>
                <a:gd name="T116" fmla="*/ 90 w 405"/>
                <a:gd name="T117" fmla="*/ 40 h 519"/>
                <a:gd name="T118" fmla="*/ 94 w 405"/>
                <a:gd name="T119" fmla="*/ 26 h 519"/>
                <a:gd name="T120" fmla="*/ 125 w 405"/>
                <a:gd name="T121" fmla="*/ 16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5" h="519">
                  <a:moveTo>
                    <a:pt x="163" y="2"/>
                  </a:moveTo>
                  <a:lnTo>
                    <a:pt x="163" y="4"/>
                  </a:lnTo>
                  <a:lnTo>
                    <a:pt x="163" y="4"/>
                  </a:lnTo>
                  <a:lnTo>
                    <a:pt x="163" y="7"/>
                  </a:lnTo>
                  <a:lnTo>
                    <a:pt x="163" y="7"/>
                  </a:lnTo>
                  <a:lnTo>
                    <a:pt x="163" y="9"/>
                  </a:lnTo>
                  <a:lnTo>
                    <a:pt x="165" y="12"/>
                  </a:lnTo>
                  <a:lnTo>
                    <a:pt x="170" y="14"/>
                  </a:lnTo>
                  <a:lnTo>
                    <a:pt x="173" y="16"/>
                  </a:lnTo>
                  <a:lnTo>
                    <a:pt x="175" y="16"/>
                  </a:lnTo>
                  <a:lnTo>
                    <a:pt x="175" y="16"/>
                  </a:lnTo>
                  <a:lnTo>
                    <a:pt x="175" y="16"/>
                  </a:lnTo>
                  <a:lnTo>
                    <a:pt x="177" y="16"/>
                  </a:lnTo>
                  <a:lnTo>
                    <a:pt x="180" y="16"/>
                  </a:lnTo>
                  <a:lnTo>
                    <a:pt x="182" y="19"/>
                  </a:lnTo>
                  <a:lnTo>
                    <a:pt x="184" y="19"/>
                  </a:lnTo>
                  <a:lnTo>
                    <a:pt x="189" y="23"/>
                  </a:lnTo>
                  <a:lnTo>
                    <a:pt x="189" y="26"/>
                  </a:lnTo>
                  <a:lnTo>
                    <a:pt x="192" y="26"/>
                  </a:lnTo>
                  <a:lnTo>
                    <a:pt x="194" y="26"/>
                  </a:lnTo>
                  <a:lnTo>
                    <a:pt x="201" y="23"/>
                  </a:lnTo>
                  <a:lnTo>
                    <a:pt x="203" y="23"/>
                  </a:lnTo>
                  <a:lnTo>
                    <a:pt x="206" y="23"/>
                  </a:lnTo>
                  <a:lnTo>
                    <a:pt x="210" y="23"/>
                  </a:lnTo>
                  <a:lnTo>
                    <a:pt x="213" y="26"/>
                  </a:lnTo>
                  <a:lnTo>
                    <a:pt x="215" y="28"/>
                  </a:lnTo>
                  <a:lnTo>
                    <a:pt x="218" y="28"/>
                  </a:lnTo>
                  <a:lnTo>
                    <a:pt x="220" y="26"/>
                  </a:lnTo>
                  <a:lnTo>
                    <a:pt x="222" y="26"/>
                  </a:lnTo>
                  <a:lnTo>
                    <a:pt x="222" y="23"/>
                  </a:lnTo>
                  <a:lnTo>
                    <a:pt x="225" y="21"/>
                  </a:lnTo>
                  <a:lnTo>
                    <a:pt x="227" y="21"/>
                  </a:lnTo>
                  <a:lnTo>
                    <a:pt x="229" y="21"/>
                  </a:lnTo>
                  <a:lnTo>
                    <a:pt x="232" y="23"/>
                  </a:lnTo>
                  <a:lnTo>
                    <a:pt x="232" y="26"/>
                  </a:lnTo>
                  <a:lnTo>
                    <a:pt x="234" y="28"/>
                  </a:lnTo>
                  <a:lnTo>
                    <a:pt x="234" y="31"/>
                  </a:lnTo>
                  <a:lnTo>
                    <a:pt x="234" y="31"/>
                  </a:lnTo>
                  <a:lnTo>
                    <a:pt x="234" y="33"/>
                  </a:lnTo>
                  <a:lnTo>
                    <a:pt x="234" y="35"/>
                  </a:lnTo>
                  <a:lnTo>
                    <a:pt x="234" y="35"/>
                  </a:lnTo>
                  <a:lnTo>
                    <a:pt x="237" y="35"/>
                  </a:lnTo>
                  <a:lnTo>
                    <a:pt x="239" y="35"/>
                  </a:lnTo>
                  <a:lnTo>
                    <a:pt x="241" y="35"/>
                  </a:lnTo>
                  <a:lnTo>
                    <a:pt x="248" y="31"/>
                  </a:lnTo>
                  <a:lnTo>
                    <a:pt x="251" y="28"/>
                  </a:lnTo>
                  <a:lnTo>
                    <a:pt x="251" y="28"/>
                  </a:lnTo>
                  <a:lnTo>
                    <a:pt x="253" y="26"/>
                  </a:lnTo>
                  <a:lnTo>
                    <a:pt x="253" y="23"/>
                  </a:lnTo>
                  <a:lnTo>
                    <a:pt x="253" y="21"/>
                  </a:lnTo>
                  <a:lnTo>
                    <a:pt x="256" y="21"/>
                  </a:lnTo>
                  <a:lnTo>
                    <a:pt x="256" y="19"/>
                  </a:lnTo>
                  <a:lnTo>
                    <a:pt x="258" y="19"/>
                  </a:lnTo>
                  <a:lnTo>
                    <a:pt x="258" y="16"/>
                  </a:lnTo>
                  <a:lnTo>
                    <a:pt x="258" y="14"/>
                  </a:lnTo>
                  <a:lnTo>
                    <a:pt x="258" y="14"/>
                  </a:lnTo>
                  <a:lnTo>
                    <a:pt x="263" y="14"/>
                  </a:lnTo>
                  <a:lnTo>
                    <a:pt x="267" y="21"/>
                  </a:lnTo>
                  <a:lnTo>
                    <a:pt x="267" y="23"/>
                  </a:lnTo>
                  <a:lnTo>
                    <a:pt x="267" y="26"/>
                  </a:lnTo>
                  <a:lnTo>
                    <a:pt x="267" y="28"/>
                  </a:lnTo>
                  <a:lnTo>
                    <a:pt x="270" y="28"/>
                  </a:lnTo>
                  <a:lnTo>
                    <a:pt x="270" y="31"/>
                  </a:lnTo>
                  <a:lnTo>
                    <a:pt x="272" y="33"/>
                  </a:lnTo>
                  <a:lnTo>
                    <a:pt x="272" y="33"/>
                  </a:lnTo>
                  <a:lnTo>
                    <a:pt x="274" y="33"/>
                  </a:lnTo>
                  <a:lnTo>
                    <a:pt x="274" y="33"/>
                  </a:lnTo>
                  <a:lnTo>
                    <a:pt x="274" y="35"/>
                  </a:lnTo>
                  <a:lnTo>
                    <a:pt x="277" y="38"/>
                  </a:lnTo>
                  <a:lnTo>
                    <a:pt x="279" y="42"/>
                  </a:lnTo>
                  <a:lnTo>
                    <a:pt x="282" y="42"/>
                  </a:lnTo>
                  <a:lnTo>
                    <a:pt x="282" y="45"/>
                  </a:lnTo>
                  <a:lnTo>
                    <a:pt x="282" y="45"/>
                  </a:lnTo>
                  <a:lnTo>
                    <a:pt x="282" y="49"/>
                  </a:lnTo>
                  <a:lnTo>
                    <a:pt x="282" y="57"/>
                  </a:lnTo>
                  <a:lnTo>
                    <a:pt x="282" y="57"/>
                  </a:lnTo>
                  <a:lnTo>
                    <a:pt x="282" y="59"/>
                  </a:lnTo>
                  <a:lnTo>
                    <a:pt x="282" y="59"/>
                  </a:lnTo>
                  <a:lnTo>
                    <a:pt x="282" y="61"/>
                  </a:lnTo>
                  <a:lnTo>
                    <a:pt x="284" y="61"/>
                  </a:lnTo>
                  <a:lnTo>
                    <a:pt x="286" y="61"/>
                  </a:lnTo>
                  <a:lnTo>
                    <a:pt x="286" y="61"/>
                  </a:lnTo>
                  <a:lnTo>
                    <a:pt x="289" y="64"/>
                  </a:lnTo>
                  <a:lnTo>
                    <a:pt x="289" y="64"/>
                  </a:lnTo>
                  <a:lnTo>
                    <a:pt x="291" y="64"/>
                  </a:lnTo>
                  <a:lnTo>
                    <a:pt x="291" y="66"/>
                  </a:lnTo>
                  <a:lnTo>
                    <a:pt x="291" y="66"/>
                  </a:lnTo>
                  <a:lnTo>
                    <a:pt x="291" y="66"/>
                  </a:lnTo>
                  <a:lnTo>
                    <a:pt x="293" y="66"/>
                  </a:lnTo>
                  <a:lnTo>
                    <a:pt x="293" y="66"/>
                  </a:lnTo>
                  <a:lnTo>
                    <a:pt x="296" y="66"/>
                  </a:lnTo>
                  <a:lnTo>
                    <a:pt x="296" y="66"/>
                  </a:lnTo>
                  <a:lnTo>
                    <a:pt x="298" y="66"/>
                  </a:lnTo>
                  <a:lnTo>
                    <a:pt x="298" y="68"/>
                  </a:lnTo>
                  <a:lnTo>
                    <a:pt x="301" y="71"/>
                  </a:lnTo>
                  <a:lnTo>
                    <a:pt x="303" y="71"/>
                  </a:lnTo>
                  <a:lnTo>
                    <a:pt x="303" y="71"/>
                  </a:lnTo>
                  <a:lnTo>
                    <a:pt x="303" y="73"/>
                  </a:lnTo>
                  <a:lnTo>
                    <a:pt x="303" y="73"/>
                  </a:lnTo>
                  <a:lnTo>
                    <a:pt x="305" y="73"/>
                  </a:lnTo>
                  <a:lnTo>
                    <a:pt x="310" y="76"/>
                  </a:lnTo>
                  <a:lnTo>
                    <a:pt x="315" y="76"/>
                  </a:lnTo>
                  <a:lnTo>
                    <a:pt x="317" y="76"/>
                  </a:lnTo>
                  <a:lnTo>
                    <a:pt x="317" y="78"/>
                  </a:lnTo>
                  <a:lnTo>
                    <a:pt x="320" y="80"/>
                  </a:lnTo>
                  <a:lnTo>
                    <a:pt x="322" y="80"/>
                  </a:lnTo>
                  <a:lnTo>
                    <a:pt x="322" y="80"/>
                  </a:lnTo>
                  <a:lnTo>
                    <a:pt x="322" y="80"/>
                  </a:lnTo>
                  <a:lnTo>
                    <a:pt x="322" y="83"/>
                  </a:lnTo>
                  <a:lnTo>
                    <a:pt x="322" y="85"/>
                  </a:lnTo>
                  <a:lnTo>
                    <a:pt x="322" y="85"/>
                  </a:lnTo>
                  <a:lnTo>
                    <a:pt x="322" y="87"/>
                  </a:lnTo>
                  <a:lnTo>
                    <a:pt x="322" y="87"/>
                  </a:lnTo>
                  <a:lnTo>
                    <a:pt x="324" y="90"/>
                  </a:lnTo>
                  <a:lnTo>
                    <a:pt x="324" y="90"/>
                  </a:lnTo>
                  <a:lnTo>
                    <a:pt x="324" y="90"/>
                  </a:lnTo>
                  <a:lnTo>
                    <a:pt x="322" y="97"/>
                  </a:lnTo>
                  <a:lnTo>
                    <a:pt x="322" y="99"/>
                  </a:lnTo>
                  <a:lnTo>
                    <a:pt x="322" y="99"/>
                  </a:lnTo>
                  <a:lnTo>
                    <a:pt x="322" y="102"/>
                  </a:lnTo>
                  <a:lnTo>
                    <a:pt x="322" y="102"/>
                  </a:lnTo>
                  <a:lnTo>
                    <a:pt x="322" y="102"/>
                  </a:lnTo>
                  <a:lnTo>
                    <a:pt x="322" y="104"/>
                  </a:lnTo>
                  <a:lnTo>
                    <a:pt x="322" y="104"/>
                  </a:lnTo>
                  <a:lnTo>
                    <a:pt x="322" y="106"/>
                  </a:lnTo>
                  <a:lnTo>
                    <a:pt x="322" y="106"/>
                  </a:lnTo>
                  <a:lnTo>
                    <a:pt x="322" y="109"/>
                  </a:lnTo>
                  <a:lnTo>
                    <a:pt x="324" y="109"/>
                  </a:lnTo>
                  <a:lnTo>
                    <a:pt x="324" y="109"/>
                  </a:lnTo>
                  <a:lnTo>
                    <a:pt x="324" y="111"/>
                  </a:lnTo>
                  <a:lnTo>
                    <a:pt x="324" y="111"/>
                  </a:lnTo>
                  <a:lnTo>
                    <a:pt x="324" y="111"/>
                  </a:lnTo>
                  <a:lnTo>
                    <a:pt x="324" y="111"/>
                  </a:lnTo>
                  <a:lnTo>
                    <a:pt x="324" y="113"/>
                  </a:lnTo>
                  <a:lnTo>
                    <a:pt x="324" y="113"/>
                  </a:lnTo>
                  <a:lnTo>
                    <a:pt x="324" y="113"/>
                  </a:lnTo>
                  <a:lnTo>
                    <a:pt x="324" y="116"/>
                  </a:lnTo>
                  <a:lnTo>
                    <a:pt x="322" y="118"/>
                  </a:lnTo>
                  <a:lnTo>
                    <a:pt x="305" y="125"/>
                  </a:lnTo>
                  <a:lnTo>
                    <a:pt x="296" y="130"/>
                  </a:lnTo>
                  <a:lnTo>
                    <a:pt x="293" y="130"/>
                  </a:lnTo>
                  <a:lnTo>
                    <a:pt x="293" y="132"/>
                  </a:lnTo>
                  <a:lnTo>
                    <a:pt x="291" y="132"/>
                  </a:lnTo>
                  <a:lnTo>
                    <a:pt x="291" y="132"/>
                  </a:lnTo>
                  <a:lnTo>
                    <a:pt x="291" y="135"/>
                  </a:lnTo>
                  <a:lnTo>
                    <a:pt x="289" y="135"/>
                  </a:lnTo>
                  <a:lnTo>
                    <a:pt x="286" y="137"/>
                  </a:lnTo>
                  <a:lnTo>
                    <a:pt x="286" y="137"/>
                  </a:lnTo>
                  <a:lnTo>
                    <a:pt x="286" y="140"/>
                  </a:lnTo>
                  <a:lnTo>
                    <a:pt x="286" y="140"/>
                  </a:lnTo>
                  <a:lnTo>
                    <a:pt x="286" y="142"/>
                  </a:lnTo>
                  <a:lnTo>
                    <a:pt x="289" y="142"/>
                  </a:lnTo>
                  <a:lnTo>
                    <a:pt x="289" y="142"/>
                  </a:lnTo>
                  <a:lnTo>
                    <a:pt x="289" y="144"/>
                  </a:lnTo>
                  <a:lnTo>
                    <a:pt x="289" y="147"/>
                  </a:lnTo>
                  <a:lnTo>
                    <a:pt x="289" y="149"/>
                  </a:lnTo>
                  <a:lnTo>
                    <a:pt x="291" y="151"/>
                  </a:lnTo>
                  <a:lnTo>
                    <a:pt x="291" y="154"/>
                  </a:lnTo>
                  <a:lnTo>
                    <a:pt x="291" y="156"/>
                  </a:lnTo>
                  <a:lnTo>
                    <a:pt x="289" y="161"/>
                  </a:lnTo>
                  <a:lnTo>
                    <a:pt x="289" y="163"/>
                  </a:lnTo>
                  <a:lnTo>
                    <a:pt x="291" y="166"/>
                  </a:lnTo>
                  <a:lnTo>
                    <a:pt x="291" y="173"/>
                  </a:lnTo>
                  <a:lnTo>
                    <a:pt x="293" y="177"/>
                  </a:lnTo>
                  <a:lnTo>
                    <a:pt x="293" y="185"/>
                  </a:lnTo>
                  <a:lnTo>
                    <a:pt x="293" y="185"/>
                  </a:lnTo>
                  <a:lnTo>
                    <a:pt x="293" y="187"/>
                  </a:lnTo>
                  <a:lnTo>
                    <a:pt x="293" y="189"/>
                  </a:lnTo>
                  <a:lnTo>
                    <a:pt x="293" y="192"/>
                  </a:lnTo>
                  <a:lnTo>
                    <a:pt x="293" y="192"/>
                  </a:lnTo>
                  <a:lnTo>
                    <a:pt x="293" y="194"/>
                  </a:lnTo>
                  <a:lnTo>
                    <a:pt x="291" y="196"/>
                  </a:lnTo>
                  <a:lnTo>
                    <a:pt x="289" y="196"/>
                  </a:lnTo>
                  <a:lnTo>
                    <a:pt x="277" y="199"/>
                  </a:lnTo>
                  <a:lnTo>
                    <a:pt x="272" y="204"/>
                  </a:lnTo>
                  <a:lnTo>
                    <a:pt x="270" y="206"/>
                  </a:lnTo>
                  <a:lnTo>
                    <a:pt x="270" y="206"/>
                  </a:lnTo>
                  <a:lnTo>
                    <a:pt x="272" y="208"/>
                  </a:lnTo>
                  <a:lnTo>
                    <a:pt x="272" y="211"/>
                  </a:lnTo>
                  <a:lnTo>
                    <a:pt x="277" y="213"/>
                  </a:lnTo>
                  <a:lnTo>
                    <a:pt x="279" y="215"/>
                  </a:lnTo>
                  <a:lnTo>
                    <a:pt x="279" y="218"/>
                  </a:lnTo>
                  <a:lnTo>
                    <a:pt x="279" y="218"/>
                  </a:lnTo>
                  <a:lnTo>
                    <a:pt x="279" y="220"/>
                  </a:lnTo>
                  <a:lnTo>
                    <a:pt x="279" y="222"/>
                  </a:lnTo>
                  <a:lnTo>
                    <a:pt x="277" y="227"/>
                  </a:lnTo>
                  <a:lnTo>
                    <a:pt x="277" y="227"/>
                  </a:lnTo>
                  <a:lnTo>
                    <a:pt x="277" y="230"/>
                  </a:lnTo>
                  <a:lnTo>
                    <a:pt x="277" y="230"/>
                  </a:lnTo>
                  <a:lnTo>
                    <a:pt x="277" y="232"/>
                  </a:lnTo>
                  <a:lnTo>
                    <a:pt x="277" y="232"/>
                  </a:lnTo>
                  <a:lnTo>
                    <a:pt x="277" y="234"/>
                  </a:lnTo>
                  <a:lnTo>
                    <a:pt x="277" y="237"/>
                  </a:lnTo>
                  <a:lnTo>
                    <a:pt x="274" y="241"/>
                  </a:lnTo>
                  <a:lnTo>
                    <a:pt x="274" y="241"/>
                  </a:lnTo>
                  <a:lnTo>
                    <a:pt x="274" y="244"/>
                  </a:lnTo>
                  <a:lnTo>
                    <a:pt x="277" y="246"/>
                  </a:lnTo>
                  <a:lnTo>
                    <a:pt x="279" y="251"/>
                  </a:lnTo>
                  <a:lnTo>
                    <a:pt x="279" y="253"/>
                  </a:lnTo>
                  <a:lnTo>
                    <a:pt x="282" y="253"/>
                  </a:lnTo>
                  <a:lnTo>
                    <a:pt x="282" y="253"/>
                  </a:lnTo>
                  <a:lnTo>
                    <a:pt x="284" y="256"/>
                  </a:lnTo>
                  <a:lnTo>
                    <a:pt x="289" y="270"/>
                  </a:lnTo>
                  <a:lnTo>
                    <a:pt x="291" y="275"/>
                  </a:lnTo>
                  <a:lnTo>
                    <a:pt x="293" y="277"/>
                  </a:lnTo>
                  <a:lnTo>
                    <a:pt x="312" y="294"/>
                  </a:lnTo>
                  <a:lnTo>
                    <a:pt x="312" y="296"/>
                  </a:lnTo>
                  <a:lnTo>
                    <a:pt x="315" y="298"/>
                  </a:lnTo>
                  <a:lnTo>
                    <a:pt x="317" y="310"/>
                  </a:lnTo>
                  <a:lnTo>
                    <a:pt x="320" y="312"/>
                  </a:lnTo>
                  <a:lnTo>
                    <a:pt x="320" y="315"/>
                  </a:lnTo>
                  <a:lnTo>
                    <a:pt x="320" y="317"/>
                  </a:lnTo>
                  <a:lnTo>
                    <a:pt x="320" y="320"/>
                  </a:lnTo>
                  <a:lnTo>
                    <a:pt x="317" y="324"/>
                  </a:lnTo>
                  <a:lnTo>
                    <a:pt x="315" y="327"/>
                  </a:lnTo>
                  <a:lnTo>
                    <a:pt x="312" y="329"/>
                  </a:lnTo>
                  <a:lnTo>
                    <a:pt x="310" y="334"/>
                  </a:lnTo>
                  <a:lnTo>
                    <a:pt x="308" y="336"/>
                  </a:lnTo>
                  <a:lnTo>
                    <a:pt x="305" y="346"/>
                  </a:lnTo>
                  <a:lnTo>
                    <a:pt x="308" y="348"/>
                  </a:lnTo>
                  <a:lnTo>
                    <a:pt x="308" y="348"/>
                  </a:lnTo>
                  <a:lnTo>
                    <a:pt x="308" y="348"/>
                  </a:lnTo>
                  <a:lnTo>
                    <a:pt x="310" y="348"/>
                  </a:lnTo>
                  <a:lnTo>
                    <a:pt x="312" y="346"/>
                  </a:lnTo>
                  <a:lnTo>
                    <a:pt x="312" y="346"/>
                  </a:lnTo>
                  <a:lnTo>
                    <a:pt x="317" y="343"/>
                  </a:lnTo>
                  <a:lnTo>
                    <a:pt x="320" y="343"/>
                  </a:lnTo>
                  <a:lnTo>
                    <a:pt x="320" y="343"/>
                  </a:lnTo>
                  <a:lnTo>
                    <a:pt x="322" y="346"/>
                  </a:lnTo>
                  <a:lnTo>
                    <a:pt x="322" y="346"/>
                  </a:lnTo>
                  <a:lnTo>
                    <a:pt x="324" y="348"/>
                  </a:lnTo>
                  <a:lnTo>
                    <a:pt x="324" y="348"/>
                  </a:lnTo>
                  <a:lnTo>
                    <a:pt x="327" y="348"/>
                  </a:lnTo>
                  <a:lnTo>
                    <a:pt x="327" y="348"/>
                  </a:lnTo>
                  <a:lnTo>
                    <a:pt x="331" y="348"/>
                  </a:lnTo>
                  <a:lnTo>
                    <a:pt x="346" y="346"/>
                  </a:lnTo>
                  <a:lnTo>
                    <a:pt x="348" y="346"/>
                  </a:lnTo>
                  <a:lnTo>
                    <a:pt x="350" y="343"/>
                  </a:lnTo>
                  <a:lnTo>
                    <a:pt x="350" y="343"/>
                  </a:lnTo>
                  <a:lnTo>
                    <a:pt x="350" y="341"/>
                  </a:lnTo>
                  <a:lnTo>
                    <a:pt x="350" y="341"/>
                  </a:lnTo>
                  <a:lnTo>
                    <a:pt x="353" y="339"/>
                  </a:lnTo>
                  <a:lnTo>
                    <a:pt x="353" y="339"/>
                  </a:lnTo>
                  <a:lnTo>
                    <a:pt x="357" y="339"/>
                  </a:lnTo>
                  <a:lnTo>
                    <a:pt x="362" y="341"/>
                  </a:lnTo>
                  <a:lnTo>
                    <a:pt x="367" y="343"/>
                  </a:lnTo>
                  <a:lnTo>
                    <a:pt x="369" y="343"/>
                  </a:lnTo>
                  <a:lnTo>
                    <a:pt x="372" y="343"/>
                  </a:lnTo>
                  <a:lnTo>
                    <a:pt x="372" y="341"/>
                  </a:lnTo>
                  <a:lnTo>
                    <a:pt x="374" y="339"/>
                  </a:lnTo>
                  <a:lnTo>
                    <a:pt x="376" y="339"/>
                  </a:lnTo>
                  <a:lnTo>
                    <a:pt x="376" y="339"/>
                  </a:lnTo>
                  <a:lnTo>
                    <a:pt x="379" y="341"/>
                  </a:lnTo>
                  <a:lnTo>
                    <a:pt x="383" y="346"/>
                  </a:lnTo>
                  <a:lnTo>
                    <a:pt x="383" y="350"/>
                  </a:lnTo>
                  <a:lnTo>
                    <a:pt x="383" y="353"/>
                  </a:lnTo>
                  <a:lnTo>
                    <a:pt x="383" y="353"/>
                  </a:lnTo>
                  <a:lnTo>
                    <a:pt x="381" y="355"/>
                  </a:lnTo>
                  <a:lnTo>
                    <a:pt x="381" y="355"/>
                  </a:lnTo>
                  <a:lnTo>
                    <a:pt x="381" y="358"/>
                  </a:lnTo>
                  <a:lnTo>
                    <a:pt x="383" y="360"/>
                  </a:lnTo>
                  <a:lnTo>
                    <a:pt x="383" y="362"/>
                  </a:lnTo>
                  <a:lnTo>
                    <a:pt x="383" y="365"/>
                  </a:lnTo>
                  <a:lnTo>
                    <a:pt x="386" y="367"/>
                  </a:lnTo>
                  <a:lnTo>
                    <a:pt x="388" y="367"/>
                  </a:lnTo>
                  <a:lnTo>
                    <a:pt x="393" y="367"/>
                  </a:lnTo>
                  <a:lnTo>
                    <a:pt x="398" y="369"/>
                  </a:lnTo>
                  <a:lnTo>
                    <a:pt x="405" y="376"/>
                  </a:lnTo>
                  <a:lnTo>
                    <a:pt x="405" y="379"/>
                  </a:lnTo>
                  <a:lnTo>
                    <a:pt x="405" y="381"/>
                  </a:lnTo>
                  <a:lnTo>
                    <a:pt x="405" y="384"/>
                  </a:lnTo>
                  <a:lnTo>
                    <a:pt x="402" y="386"/>
                  </a:lnTo>
                  <a:lnTo>
                    <a:pt x="400" y="393"/>
                  </a:lnTo>
                  <a:lnTo>
                    <a:pt x="400" y="393"/>
                  </a:lnTo>
                  <a:lnTo>
                    <a:pt x="400" y="395"/>
                  </a:lnTo>
                  <a:lnTo>
                    <a:pt x="400" y="395"/>
                  </a:lnTo>
                  <a:lnTo>
                    <a:pt x="398" y="400"/>
                  </a:lnTo>
                  <a:lnTo>
                    <a:pt x="398" y="400"/>
                  </a:lnTo>
                  <a:lnTo>
                    <a:pt x="398" y="403"/>
                  </a:lnTo>
                  <a:lnTo>
                    <a:pt x="398" y="403"/>
                  </a:lnTo>
                  <a:lnTo>
                    <a:pt x="395" y="403"/>
                  </a:lnTo>
                  <a:lnTo>
                    <a:pt x="395" y="403"/>
                  </a:lnTo>
                  <a:lnTo>
                    <a:pt x="393" y="400"/>
                  </a:lnTo>
                  <a:lnTo>
                    <a:pt x="393" y="400"/>
                  </a:lnTo>
                  <a:lnTo>
                    <a:pt x="391" y="400"/>
                  </a:lnTo>
                  <a:lnTo>
                    <a:pt x="388" y="398"/>
                  </a:lnTo>
                  <a:lnTo>
                    <a:pt x="388" y="398"/>
                  </a:lnTo>
                  <a:lnTo>
                    <a:pt x="386" y="400"/>
                  </a:lnTo>
                  <a:lnTo>
                    <a:pt x="386" y="400"/>
                  </a:lnTo>
                  <a:lnTo>
                    <a:pt x="388" y="403"/>
                  </a:lnTo>
                  <a:lnTo>
                    <a:pt x="388" y="405"/>
                  </a:lnTo>
                  <a:lnTo>
                    <a:pt x="388" y="407"/>
                  </a:lnTo>
                  <a:lnTo>
                    <a:pt x="388" y="407"/>
                  </a:lnTo>
                  <a:lnTo>
                    <a:pt x="386" y="410"/>
                  </a:lnTo>
                  <a:lnTo>
                    <a:pt x="383" y="412"/>
                  </a:lnTo>
                  <a:lnTo>
                    <a:pt x="383" y="414"/>
                  </a:lnTo>
                  <a:lnTo>
                    <a:pt x="383" y="417"/>
                  </a:lnTo>
                  <a:lnTo>
                    <a:pt x="386" y="419"/>
                  </a:lnTo>
                  <a:lnTo>
                    <a:pt x="386" y="419"/>
                  </a:lnTo>
                  <a:lnTo>
                    <a:pt x="386" y="421"/>
                  </a:lnTo>
                  <a:lnTo>
                    <a:pt x="386" y="424"/>
                  </a:lnTo>
                  <a:lnTo>
                    <a:pt x="383" y="424"/>
                  </a:lnTo>
                  <a:lnTo>
                    <a:pt x="379" y="424"/>
                  </a:lnTo>
                  <a:lnTo>
                    <a:pt x="376" y="424"/>
                  </a:lnTo>
                  <a:lnTo>
                    <a:pt x="376" y="426"/>
                  </a:lnTo>
                  <a:lnTo>
                    <a:pt x="374" y="429"/>
                  </a:lnTo>
                  <a:lnTo>
                    <a:pt x="374" y="429"/>
                  </a:lnTo>
                  <a:lnTo>
                    <a:pt x="374" y="431"/>
                  </a:lnTo>
                  <a:lnTo>
                    <a:pt x="374" y="431"/>
                  </a:lnTo>
                  <a:lnTo>
                    <a:pt x="374" y="431"/>
                  </a:lnTo>
                  <a:lnTo>
                    <a:pt x="374" y="433"/>
                  </a:lnTo>
                  <a:lnTo>
                    <a:pt x="376" y="436"/>
                  </a:lnTo>
                  <a:lnTo>
                    <a:pt x="374" y="436"/>
                  </a:lnTo>
                  <a:lnTo>
                    <a:pt x="372" y="438"/>
                  </a:lnTo>
                  <a:lnTo>
                    <a:pt x="367" y="440"/>
                  </a:lnTo>
                  <a:lnTo>
                    <a:pt x="365" y="438"/>
                  </a:lnTo>
                  <a:lnTo>
                    <a:pt x="362" y="440"/>
                  </a:lnTo>
                  <a:lnTo>
                    <a:pt x="362" y="440"/>
                  </a:lnTo>
                  <a:lnTo>
                    <a:pt x="360" y="443"/>
                  </a:lnTo>
                  <a:lnTo>
                    <a:pt x="360" y="445"/>
                  </a:lnTo>
                  <a:lnTo>
                    <a:pt x="360" y="448"/>
                  </a:lnTo>
                  <a:lnTo>
                    <a:pt x="357" y="450"/>
                  </a:lnTo>
                  <a:lnTo>
                    <a:pt x="353" y="457"/>
                  </a:lnTo>
                  <a:lnTo>
                    <a:pt x="353" y="459"/>
                  </a:lnTo>
                  <a:lnTo>
                    <a:pt x="350" y="459"/>
                  </a:lnTo>
                  <a:lnTo>
                    <a:pt x="348" y="462"/>
                  </a:lnTo>
                  <a:lnTo>
                    <a:pt x="343" y="462"/>
                  </a:lnTo>
                  <a:lnTo>
                    <a:pt x="336" y="462"/>
                  </a:lnTo>
                  <a:lnTo>
                    <a:pt x="331" y="462"/>
                  </a:lnTo>
                  <a:lnTo>
                    <a:pt x="331" y="462"/>
                  </a:lnTo>
                  <a:lnTo>
                    <a:pt x="329" y="464"/>
                  </a:lnTo>
                  <a:lnTo>
                    <a:pt x="329" y="467"/>
                  </a:lnTo>
                  <a:lnTo>
                    <a:pt x="327" y="469"/>
                  </a:lnTo>
                  <a:lnTo>
                    <a:pt x="327" y="469"/>
                  </a:lnTo>
                  <a:lnTo>
                    <a:pt x="327" y="469"/>
                  </a:lnTo>
                  <a:lnTo>
                    <a:pt x="324" y="471"/>
                  </a:lnTo>
                  <a:lnTo>
                    <a:pt x="324" y="471"/>
                  </a:lnTo>
                  <a:lnTo>
                    <a:pt x="322" y="471"/>
                  </a:lnTo>
                  <a:lnTo>
                    <a:pt x="320" y="471"/>
                  </a:lnTo>
                  <a:lnTo>
                    <a:pt x="317" y="471"/>
                  </a:lnTo>
                  <a:lnTo>
                    <a:pt x="317" y="474"/>
                  </a:lnTo>
                  <a:lnTo>
                    <a:pt x="310" y="485"/>
                  </a:lnTo>
                  <a:lnTo>
                    <a:pt x="308" y="485"/>
                  </a:lnTo>
                  <a:lnTo>
                    <a:pt x="308" y="488"/>
                  </a:lnTo>
                  <a:lnTo>
                    <a:pt x="303" y="490"/>
                  </a:lnTo>
                  <a:lnTo>
                    <a:pt x="301" y="488"/>
                  </a:lnTo>
                  <a:lnTo>
                    <a:pt x="298" y="488"/>
                  </a:lnTo>
                  <a:lnTo>
                    <a:pt x="298" y="488"/>
                  </a:lnTo>
                  <a:lnTo>
                    <a:pt x="296" y="485"/>
                  </a:lnTo>
                  <a:lnTo>
                    <a:pt x="296" y="485"/>
                  </a:lnTo>
                  <a:lnTo>
                    <a:pt x="293" y="485"/>
                  </a:lnTo>
                  <a:lnTo>
                    <a:pt x="291" y="483"/>
                  </a:lnTo>
                  <a:lnTo>
                    <a:pt x="286" y="478"/>
                  </a:lnTo>
                  <a:lnTo>
                    <a:pt x="282" y="474"/>
                  </a:lnTo>
                  <a:lnTo>
                    <a:pt x="279" y="474"/>
                  </a:lnTo>
                  <a:lnTo>
                    <a:pt x="277" y="471"/>
                  </a:lnTo>
                  <a:lnTo>
                    <a:pt x="267" y="471"/>
                  </a:lnTo>
                  <a:lnTo>
                    <a:pt x="267" y="469"/>
                  </a:lnTo>
                  <a:lnTo>
                    <a:pt x="267" y="469"/>
                  </a:lnTo>
                  <a:lnTo>
                    <a:pt x="267" y="467"/>
                  </a:lnTo>
                  <a:lnTo>
                    <a:pt x="267" y="467"/>
                  </a:lnTo>
                  <a:lnTo>
                    <a:pt x="270" y="464"/>
                  </a:lnTo>
                  <a:lnTo>
                    <a:pt x="267" y="464"/>
                  </a:lnTo>
                  <a:lnTo>
                    <a:pt x="267" y="462"/>
                  </a:lnTo>
                  <a:lnTo>
                    <a:pt x="265" y="459"/>
                  </a:lnTo>
                  <a:lnTo>
                    <a:pt x="263" y="459"/>
                  </a:lnTo>
                  <a:lnTo>
                    <a:pt x="260" y="459"/>
                  </a:lnTo>
                  <a:lnTo>
                    <a:pt x="258" y="459"/>
                  </a:lnTo>
                  <a:lnTo>
                    <a:pt x="258" y="462"/>
                  </a:lnTo>
                  <a:lnTo>
                    <a:pt x="256" y="462"/>
                  </a:lnTo>
                  <a:lnTo>
                    <a:pt x="256" y="464"/>
                  </a:lnTo>
                  <a:lnTo>
                    <a:pt x="256" y="467"/>
                  </a:lnTo>
                  <a:lnTo>
                    <a:pt x="256" y="469"/>
                  </a:lnTo>
                  <a:lnTo>
                    <a:pt x="256" y="469"/>
                  </a:lnTo>
                  <a:lnTo>
                    <a:pt x="253" y="471"/>
                  </a:lnTo>
                  <a:lnTo>
                    <a:pt x="251" y="471"/>
                  </a:lnTo>
                  <a:lnTo>
                    <a:pt x="246" y="471"/>
                  </a:lnTo>
                  <a:lnTo>
                    <a:pt x="244" y="471"/>
                  </a:lnTo>
                  <a:lnTo>
                    <a:pt x="244" y="474"/>
                  </a:lnTo>
                  <a:lnTo>
                    <a:pt x="241" y="474"/>
                  </a:lnTo>
                  <a:lnTo>
                    <a:pt x="239" y="474"/>
                  </a:lnTo>
                  <a:lnTo>
                    <a:pt x="234" y="469"/>
                  </a:lnTo>
                  <a:lnTo>
                    <a:pt x="225" y="450"/>
                  </a:lnTo>
                  <a:lnTo>
                    <a:pt x="225" y="445"/>
                  </a:lnTo>
                  <a:lnTo>
                    <a:pt x="222" y="443"/>
                  </a:lnTo>
                  <a:lnTo>
                    <a:pt x="222" y="443"/>
                  </a:lnTo>
                  <a:lnTo>
                    <a:pt x="222" y="440"/>
                  </a:lnTo>
                  <a:lnTo>
                    <a:pt x="220" y="440"/>
                  </a:lnTo>
                  <a:lnTo>
                    <a:pt x="218" y="440"/>
                  </a:lnTo>
                  <a:lnTo>
                    <a:pt x="215" y="443"/>
                  </a:lnTo>
                  <a:lnTo>
                    <a:pt x="215" y="443"/>
                  </a:lnTo>
                  <a:lnTo>
                    <a:pt x="208" y="448"/>
                  </a:lnTo>
                  <a:lnTo>
                    <a:pt x="206" y="448"/>
                  </a:lnTo>
                  <a:lnTo>
                    <a:pt x="203" y="448"/>
                  </a:lnTo>
                  <a:lnTo>
                    <a:pt x="203" y="448"/>
                  </a:lnTo>
                  <a:lnTo>
                    <a:pt x="201" y="448"/>
                  </a:lnTo>
                  <a:lnTo>
                    <a:pt x="199" y="450"/>
                  </a:lnTo>
                  <a:lnTo>
                    <a:pt x="189" y="459"/>
                  </a:lnTo>
                  <a:lnTo>
                    <a:pt x="187" y="462"/>
                  </a:lnTo>
                  <a:lnTo>
                    <a:pt x="184" y="462"/>
                  </a:lnTo>
                  <a:lnTo>
                    <a:pt x="182" y="459"/>
                  </a:lnTo>
                  <a:lnTo>
                    <a:pt x="180" y="457"/>
                  </a:lnTo>
                  <a:lnTo>
                    <a:pt x="180" y="455"/>
                  </a:lnTo>
                  <a:lnTo>
                    <a:pt x="177" y="455"/>
                  </a:lnTo>
                  <a:lnTo>
                    <a:pt x="175" y="457"/>
                  </a:lnTo>
                  <a:lnTo>
                    <a:pt x="175" y="459"/>
                  </a:lnTo>
                  <a:lnTo>
                    <a:pt x="175" y="464"/>
                  </a:lnTo>
                  <a:lnTo>
                    <a:pt x="173" y="469"/>
                  </a:lnTo>
                  <a:lnTo>
                    <a:pt x="170" y="471"/>
                  </a:lnTo>
                  <a:lnTo>
                    <a:pt x="168" y="471"/>
                  </a:lnTo>
                  <a:lnTo>
                    <a:pt x="168" y="476"/>
                  </a:lnTo>
                  <a:lnTo>
                    <a:pt x="165" y="481"/>
                  </a:lnTo>
                  <a:lnTo>
                    <a:pt x="163" y="490"/>
                  </a:lnTo>
                  <a:lnTo>
                    <a:pt x="163" y="497"/>
                  </a:lnTo>
                  <a:lnTo>
                    <a:pt x="161" y="500"/>
                  </a:lnTo>
                  <a:lnTo>
                    <a:pt x="158" y="504"/>
                  </a:lnTo>
                  <a:lnTo>
                    <a:pt x="156" y="507"/>
                  </a:lnTo>
                  <a:lnTo>
                    <a:pt x="154" y="514"/>
                  </a:lnTo>
                  <a:lnTo>
                    <a:pt x="149" y="509"/>
                  </a:lnTo>
                  <a:lnTo>
                    <a:pt x="146" y="509"/>
                  </a:lnTo>
                  <a:lnTo>
                    <a:pt x="146" y="507"/>
                  </a:lnTo>
                  <a:lnTo>
                    <a:pt x="146" y="504"/>
                  </a:lnTo>
                  <a:lnTo>
                    <a:pt x="144" y="500"/>
                  </a:lnTo>
                  <a:lnTo>
                    <a:pt x="144" y="500"/>
                  </a:lnTo>
                  <a:lnTo>
                    <a:pt x="144" y="495"/>
                  </a:lnTo>
                  <a:lnTo>
                    <a:pt x="144" y="493"/>
                  </a:lnTo>
                  <a:lnTo>
                    <a:pt x="144" y="490"/>
                  </a:lnTo>
                  <a:lnTo>
                    <a:pt x="142" y="490"/>
                  </a:lnTo>
                  <a:lnTo>
                    <a:pt x="142" y="488"/>
                  </a:lnTo>
                  <a:lnTo>
                    <a:pt x="142" y="488"/>
                  </a:lnTo>
                  <a:lnTo>
                    <a:pt x="144" y="485"/>
                  </a:lnTo>
                  <a:lnTo>
                    <a:pt x="146" y="485"/>
                  </a:lnTo>
                  <a:lnTo>
                    <a:pt x="146" y="483"/>
                  </a:lnTo>
                  <a:lnTo>
                    <a:pt x="146" y="483"/>
                  </a:lnTo>
                  <a:lnTo>
                    <a:pt x="144" y="483"/>
                  </a:lnTo>
                  <a:lnTo>
                    <a:pt x="144" y="481"/>
                  </a:lnTo>
                  <a:lnTo>
                    <a:pt x="139" y="481"/>
                  </a:lnTo>
                  <a:lnTo>
                    <a:pt x="139" y="481"/>
                  </a:lnTo>
                  <a:lnTo>
                    <a:pt x="137" y="478"/>
                  </a:lnTo>
                  <a:lnTo>
                    <a:pt x="137" y="476"/>
                  </a:lnTo>
                  <a:lnTo>
                    <a:pt x="135" y="471"/>
                  </a:lnTo>
                  <a:lnTo>
                    <a:pt x="135" y="471"/>
                  </a:lnTo>
                  <a:lnTo>
                    <a:pt x="132" y="467"/>
                  </a:lnTo>
                  <a:lnTo>
                    <a:pt x="130" y="462"/>
                  </a:lnTo>
                  <a:lnTo>
                    <a:pt x="128" y="462"/>
                  </a:lnTo>
                  <a:lnTo>
                    <a:pt x="128" y="462"/>
                  </a:lnTo>
                  <a:lnTo>
                    <a:pt x="125" y="462"/>
                  </a:lnTo>
                  <a:lnTo>
                    <a:pt x="120" y="464"/>
                  </a:lnTo>
                  <a:lnTo>
                    <a:pt x="120" y="462"/>
                  </a:lnTo>
                  <a:lnTo>
                    <a:pt x="120" y="462"/>
                  </a:lnTo>
                  <a:lnTo>
                    <a:pt x="120" y="459"/>
                  </a:lnTo>
                  <a:lnTo>
                    <a:pt x="120" y="457"/>
                  </a:lnTo>
                  <a:lnTo>
                    <a:pt x="120" y="457"/>
                  </a:lnTo>
                  <a:lnTo>
                    <a:pt x="120" y="455"/>
                  </a:lnTo>
                  <a:lnTo>
                    <a:pt x="118" y="452"/>
                  </a:lnTo>
                  <a:lnTo>
                    <a:pt x="116" y="450"/>
                  </a:lnTo>
                  <a:lnTo>
                    <a:pt x="116" y="448"/>
                  </a:lnTo>
                  <a:lnTo>
                    <a:pt x="113" y="448"/>
                  </a:lnTo>
                  <a:lnTo>
                    <a:pt x="113" y="445"/>
                  </a:lnTo>
                  <a:lnTo>
                    <a:pt x="111" y="445"/>
                  </a:lnTo>
                  <a:lnTo>
                    <a:pt x="90" y="469"/>
                  </a:lnTo>
                  <a:lnTo>
                    <a:pt x="90" y="471"/>
                  </a:lnTo>
                  <a:lnTo>
                    <a:pt x="90" y="474"/>
                  </a:lnTo>
                  <a:lnTo>
                    <a:pt x="87" y="476"/>
                  </a:lnTo>
                  <a:lnTo>
                    <a:pt x="87" y="478"/>
                  </a:lnTo>
                  <a:lnTo>
                    <a:pt x="87" y="478"/>
                  </a:lnTo>
                  <a:lnTo>
                    <a:pt x="82" y="485"/>
                  </a:lnTo>
                  <a:lnTo>
                    <a:pt x="82" y="488"/>
                  </a:lnTo>
                  <a:lnTo>
                    <a:pt x="80" y="490"/>
                  </a:lnTo>
                  <a:lnTo>
                    <a:pt x="80" y="495"/>
                  </a:lnTo>
                  <a:lnTo>
                    <a:pt x="80" y="495"/>
                  </a:lnTo>
                  <a:lnTo>
                    <a:pt x="80" y="497"/>
                  </a:lnTo>
                  <a:lnTo>
                    <a:pt x="78" y="500"/>
                  </a:lnTo>
                  <a:lnTo>
                    <a:pt x="73" y="504"/>
                  </a:lnTo>
                  <a:lnTo>
                    <a:pt x="71" y="507"/>
                  </a:lnTo>
                  <a:lnTo>
                    <a:pt x="68" y="509"/>
                  </a:lnTo>
                  <a:lnTo>
                    <a:pt x="66" y="509"/>
                  </a:lnTo>
                  <a:lnTo>
                    <a:pt x="61" y="512"/>
                  </a:lnTo>
                  <a:lnTo>
                    <a:pt x="54" y="512"/>
                  </a:lnTo>
                  <a:lnTo>
                    <a:pt x="54" y="512"/>
                  </a:lnTo>
                  <a:lnTo>
                    <a:pt x="52" y="512"/>
                  </a:lnTo>
                  <a:lnTo>
                    <a:pt x="52" y="512"/>
                  </a:lnTo>
                  <a:lnTo>
                    <a:pt x="49" y="512"/>
                  </a:lnTo>
                  <a:lnTo>
                    <a:pt x="49" y="512"/>
                  </a:lnTo>
                  <a:lnTo>
                    <a:pt x="47" y="512"/>
                  </a:lnTo>
                  <a:lnTo>
                    <a:pt x="47" y="512"/>
                  </a:lnTo>
                  <a:lnTo>
                    <a:pt x="45" y="509"/>
                  </a:lnTo>
                  <a:lnTo>
                    <a:pt x="45" y="509"/>
                  </a:lnTo>
                  <a:lnTo>
                    <a:pt x="42" y="509"/>
                  </a:lnTo>
                  <a:lnTo>
                    <a:pt x="40" y="509"/>
                  </a:lnTo>
                  <a:lnTo>
                    <a:pt x="30" y="512"/>
                  </a:lnTo>
                  <a:lnTo>
                    <a:pt x="28" y="512"/>
                  </a:lnTo>
                  <a:lnTo>
                    <a:pt x="26" y="514"/>
                  </a:lnTo>
                  <a:lnTo>
                    <a:pt x="26" y="519"/>
                  </a:lnTo>
                  <a:lnTo>
                    <a:pt x="23" y="519"/>
                  </a:lnTo>
                  <a:lnTo>
                    <a:pt x="21" y="516"/>
                  </a:lnTo>
                  <a:lnTo>
                    <a:pt x="21" y="516"/>
                  </a:lnTo>
                  <a:lnTo>
                    <a:pt x="19" y="514"/>
                  </a:lnTo>
                  <a:lnTo>
                    <a:pt x="19" y="507"/>
                  </a:lnTo>
                  <a:lnTo>
                    <a:pt x="19" y="504"/>
                  </a:lnTo>
                  <a:lnTo>
                    <a:pt x="16" y="504"/>
                  </a:lnTo>
                  <a:lnTo>
                    <a:pt x="14" y="502"/>
                  </a:lnTo>
                  <a:lnTo>
                    <a:pt x="11" y="502"/>
                  </a:lnTo>
                  <a:lnTo>
                    <a:pt x="14" y="500"/>
                  </a:lnTo>
                  <a:lnTo>
                    <a:pt x="14" y="497"/>
                  </a:lnTo>
                  <a:lnTo>
                    <a:pt x="16" y="483"/>
                  </a:lnTo>
                  <a:lnTo>
                    <a:pt x="16" y="481"/>
                  </a:lnTo>
                  <a:lnTo>
                    <a:pt x="16" y="478"/>
                  </a:lnTo>
                  <a:lnTo>
                    <a:pt x="14" y="474"/>
                  </a:lnTo>
                  <a:lnTo>
                    <a:pt x="7" y="462"/>
                  </a:lnTo>
                  <a:lnTo>
                    <a:pt x="4" y="459"/>
                  </a:lnTo>
                  <a:lnTo>
                    <a:pt x="4" y="455"/>
                  </a:lnTo>
                  <a:lnTo>
                    <a:pt x="2" y="440"/>
                  </a:lnTo>
                  <a:lnTo>
                    <a:pt x="0" y="436"/>
                  </a:lnTo>
                  <a:lnTo>
                    <a:pt x="4" y="436"/>
                  </a:lnTo>
                  <a:lnTo>
                    <a:pt x="9" y="433"/>
                  </a:lnTo>
                  <a:lnTo>
                    <a:pt x="11" y="433"/>
                  </a:lnTo>
                  <a:lnTo>
                    <a:pt x="11" y="433"/>
                  </a:lnTo>
                  <a:lnTo>
                    <a:pt x="14" y="431"/>
                  </a:lnTo>
                  <a:lnTo>
                    <a:pt x="14" y="431"/>
                  </a:lnTo>
                  <a:lnTo>
                    <a:pt x="14" y="431"/>
                  </a:lnTo>
                  <a:lnTo>
                    <a:pt x="11" y="429"/>
                  </a:lnTo>
                  <a:lnTo>
                    <a:pt x="11" y="429"/>
                  </a:lnTo>
                  <a:lnTo>
                    <a:pt x="9" y="421"/>
                  </a:lnTo>
                  <a:lnTo>
                    <a:pt x="9" y="421"/>
                  </a:lnTo>
                  <a:lnTo>
                    <a:pt x="9" y="419"/>
                  </a:lnTo>
                  <a:lnTo>
                    <a:pt x="9" y="417"/>
                  </a:lnTo>
                  <a:lnTo>
                    <a:pt x="16" y="412"/>
                  </a:lnTo>
                  <a:lnTo>
                    <a:pt x="16" y="410"/>
                  </a:lnTo>
                  <a:lnTo>
                    <a:pt x="19" y="407"/>
                  </a:lnTo>
                  <a:lnTo>
                    <a:pt x="21" y="405"/>
                  </a:lnTo>
                  <a:lnTo>
                    <a:pt x="21" y="403"/>
                  </a:lnTo>
                  <a:lnTo>
                    <a:pt x="21" y="400"/>
                  </a:lnTo>
                  <a:lnTo>
                    <a:pt x="26" y="393"/>
                  </a:lnTo>
                  <a:lnTo>
                    <a:pt x="26" y="391"/>
                  </a:lnTo>
                  <a:lnTo>
                    <a:pt x="26" y="388"/>
                  </a:lnTo>
                  <a:lnTo>
                    <a:pt x="23" y="386"/>
                  </a:lnTo>
                  <a:lnTo>
                    <a:pt x="23" y="386"/>
                  </a:lnTo>
                  <a:lnTo>
                    <a:pt x="23" y="384"/>
                  </a:lnTo>
                  <a:lnTo>
                    <a:pt x="23" y="381"/>
                  </a:lnTo>
                  <a:lnTo>
                    <a:pt x="23" y="379"/>
                  </a:lnTo>
                  <a:lnTo>
                    <a:pt x="23" y="379"/>
                  </a:lnTo>
                  <a:lnTo>
                    <a:pt x="30" y="372"/>
                  </a:lnTo>
                  <a:lnTo>
                    <a:pt x="30" y="372"/>
                  </a:lnTo>
                  <a:lnTo>
                    <a:pt x="30" y="367"/>
                  </a:lnTo>
                  <a:lnTo>
                    <a:pt x="30" y="365"/>
                  </a:lnTo>
                  <a:lnTo>
                    <a:pt x="33" y="365"/>
                  </a:lnTo>
                  <a:lnTo>
                    <a:pt x="35" y="365"/>
                  </a:lnTo>
                  <a:lnTo>
                    <a:pt x="40" y="362"/>
                  </a:lnTo>
                  <a:lnTo>
                    <a:pt x="40" y="362"/>
                  </a:lnTo>
                  <a:lnTo>
                    <a:pt x="45" y="353"/>
                  </a:lnTo>
                  <a:lnTo>
                    <a:pt x="47" y="353"/>
                  </a:lnTo>
                  <a:lnTo>
                    <a:pt x="47" y="350"/>
                  </a:lnTo>
                  <a:lnTo>
                    <a:pt x="49" y="350"/>
                  </a:lnTo>
                  <a:lnTo>
                    <a:pt x="49" y="348"/>
                  </a:lnTo>
                  <a:lnTo>
                    <a:pt x="52" y="343"/>
                  </a:lnTo>
                  <a:lnTo>
                    <a:pt x="52" y="343"/>
                  </a:lnTo>
                  <a:lnTo>
                    <a:pt x="52" y="341"/>
                  </a:lnTo>
                  <a:lnTo>
                    <a:pt x="52" y="341"/>
                  </a:lnTo>
                  <a:lnTo>
                    <a:pt x="52" y="339"/>
                  </a:lnTo>
                  <a:lnTo>
                    <a:pt x="52" y="339"/>
                  </a:lnTo>
                  <a:lnTo>
                    <a:pt x="52" y="339"/>
                  </a:lnTo>
                  <a:lnTo>
                    <a:pt x="52" y="339"/>
                  </a:lnTo>
                  <a:lnTo>
                    <a:pt x="52" y="336"/>
                  </a:lnTo>
                  <a:lnTo>
                    <a:pt x="49" y="336"/>
                  </a:lnTo>
                  <a:lnTo>
                    <a:pt x="49" y="336"/>
                  </a:lnTo>
                  <a:lnTo>
                    <a:pt x="49" y="336"/>
                  </a:lnTo>
                  <a:lnTo>
                    <a:pt x="49" y="334"/>
                  </a:lnTo>
                  <a:lnTo>
                    <a:pt x="49" y="334"/>
                  </a:lnTo>
                  <a:lnTo>
                    <a:pt x="54" y="334"/>
                  </a:lnTo>
                  <a:lnTo>
                    <a:pt x="54" y="334"/>
                  </a:lnTo>
                  <a:lnTo>
                    <a:pt x="56" y="334"/>
                  </a:lnTo>
                  <a:lnTo>
                    <a:pt x="56" y="334"/>
                  </a:lnTo>
                  <a:lnTo>
                    <a:pt x="59" y="334"/>
                  </a:lnTo>
                  <a:lnTo>
                    <a:pt x="61" y="336"/>
                  </a:lnTo>
                  <a:lnTo>
                    <a:pt x="64" y="339"/>
                  </a:lnTo>
                  <a:lnTo>
                    <a:pt x="68" y="339"/>
                  </a:lnTo>
                  <a:lnTo>
                    <a:pt x="71" y="339"/>
                  </a:lnTo>
                  <a:lnTo>
                    <a:pt x="71" y="339"/>
                  </a:lnTo>
                  <a:lnTo>
                    <a:pt x="73" y="336"/>
                  </a:lnTo>
                  <a:lnTo>
                    <a:pt x="73" y="331"/>
                  </a:lnTo>
                  <a:lnTo>
                    <a:pt x="78" y="317"/>
                  </a:lnTo>
                  <a:lnTo>
                    <a:pt x="75" y="315"/>
                  </a:lnTo>
                  <a:lnTo>
                    <a:pt x="73" y="315"/>
                  </a:lnTo>
                  <a:lnTo>
                    <a:pt x="73" y="312"/>
                  </a:lnTo>
                  <a:lnTo>
                    <a:pt x="73" y="308"/>
                  </a:lnTo>
                  <a:lnTo>
                    <a:pt x="73" y="305"/>
                  </a:lnTo>
                  <a:lnTo>
                    <a:pt x="73" y="301"/>
                  </a:lnTo>
                  <a:lnTo>
                    <a:pt x="73" y="298"/>
                  </a:lnTo>
                  <a:lnTo>
                    <a:pt x="68" y="296"/>
                  </a:lnTo>
                  <a:lnTo>
                    <a:pt x="68" y="294"/>
                  </a:lnTo>
                  <a:lnTo>
                    <a:pt x="68" y="291"/>
                  </a:lnTo>
                  <a:lnTo>
                    <a:pt x="71" y="284"/>
                  </a:lnTo>
                  <a:lnTo>
                    <a:pt x="71" y="282"/>
                  </a:lnTo>
                  <a:lnTo>
                    <a:pt x="73" y="282"/>
                  </a:lnTo>
                  <a:lnTo>
                    <a:pt x="75" y="282"/>
                  </a:lnTo>
                  <a:lnTo>
                    <a:pt x="75" y="279"/>
                  </a:lnTo>
                  <a:lnTo>
                    <a:pt x="78" y="279"/>
                  </a:lnTo>
                  <a:lnTo>
                    <a:pt x="78" y="277"/>
                  </a:lnTo>
                  <a:lnTo>
                    <a:pt x="78" y="277"/>
                  </a:lnTo>
                  <a:lnTo>
                    <a:pt x="78" y="275"/>
                  </a:lnTo>
                  <a:lnTo>
                    <a:pt x="78" y="270"/>
                  </a:lnTo>
                  <a:lnTo>
                    <a:pt x="78" y="267"/>
                  </a:lnTo>
                  <a:lnTo>
                    <a:pt x="78" y="265"/>
                  </a:lnTo>
                  <a:lnTo>
                    <a:pt x="78" y="260"/>
                  </a:lnTo>
                  <a:lnTo>
                    <a:pt x="71" y="256"/>
                  </a:lnTo>
                  <a:lnTo>
                    <a:pt x="71" y="253"/>
                  </a:lnTo>
                  <a:lnTo>
                    <a:pt x="68" y="253"/>
                  </a:lnTo>
                  <a:lnTo>
                    <a:pt x="68" y="253"/>
                  </a:lnTo>
                  <a:lnTo>
                    <a:pt x="68" y="251"/>
                  </a:lnTo>
                  <a:lnTo>
                    <a:pt x="66" y="251"/>
                  </a:lnTo>
                  <a:lnTo>
                    <a:pt x="64" y="251"/>
                  </a:lnTo>
                  <a:lnTo>
                    <a:pt x="64" y="251"/>
                  </a:lnTo>
                  <a:lnTo>
                    <a:pt x="64" y="249"/>
                  </a:lnTo>
                  <a:lnTo>
                    <a:pt x="64" y="246"/>
                  </a:lnTo>
                  <a:lnTo>
                    <a:pt x="61" y="244"/>
                  </a:lnTo>
                  <a:lnTo>
                    <a:pt x="61" y="241"/>
                  </a:lnTo>
                  <a:lnTo>
                    <a:pt x="56" y="237"/>
                  </a:lnTo>
                  <a:lnTo>
                    <a:pt x="56" y="234"/>
                  </a:lnTo>
                  <a:lnTo>
                    <a:pt x="56" y="234"/>
                  </a:lnTo>
                  <a:lnTo>
                    <a:pt x="59" y="232"/>
                  </a:lnTo>
                  <a:lnTo>
                    <a:pt x="64" y="230"/>
                  </a:lnTo>
                  <a:lnTo>
                    <a:pt x="64" y="227"/>
                  </a:lnTo>
                  <a:lnTo>
                    <a:pt x="66" y="225"/>
                  </a:lnTo>
                  <a:lnTo>
                    <a:pt x="68" y="225"/>
                  </a:lnTo>
                  <a:lnTo>
                    <a:pt x="71" y="225"/>
                  </a:lnTo>
                  <a:lnTo>
                    <a:pt x="73" y="225"/>
                  </a:lnTo>
                  <a:lnTo>
                    <a:pt x="73" y="225"/>
                  </a:lnTo>
                  <a:lnTo>
                    <a:pt x="75" y="225"/>
                  </a:lnTo>
                  <a:lnTo>
                    <a:pt x="75" y="222"/>
                  </a:lnTo>
                  <a:lnTo>
                    <a:pt x="78" y="220"/>
                  </a:lnTo>
                  <a:lnTo>
                    <a:pt x="78" y="218"/>
                  </a:lnTo>
                  <a:lnTo>
                    <a:pt x="80" y="218"/>
                  </a:lnTo>
                  <a:lnTo>
                    <a:pt x="80" y="215"/>
                  </a:lnTo>
                  <a:lnTo>
                    <a:pt x="82" y="213"/>
                  </a:lnTo>
                  <a:lnTo>
                    <a:pt x="82" y="211"/>
                  </a:lnTo>
                  <a:lnTo>
                    <a:pt x="85" y="208"/>
                  </a:lnTo>
                  <a:lnTo>
                    <a:pt x="85" y="206"/>
                  </a:lnTo>
                  <a:lnTo>
                    <a:pt x="87" y="204"/>
                  </a:lnTo>
                  <a:lnTo>
                    <a:pt x="90" y="201"/>
                  </a:lnTo>
                  <a:lnTo>
                    <a:pt x="90" y="199"/>
                  </a:lnTo>
                  <a:lnTo>
                    <a:pt x="90" y="196"/>
                  </a:lnTo>
                  <a:lnTo>
                    <a:pt x="90" y="194"/>
                  </a:lnTo>
                  <a:lnTo>
                    <a:pt x="90" y="194"/>
                  </a:lnTo>
                  <a:lnTo>
                    <a:pt x="90" y="189"/>
                  </a:lnTo>
                  <a:lnTo>
                    <a:pt x="90" y="189"/>
                  </a:lnTo>
                  <a:lnTo>
                    <a:pt x="90" y="187"/>
                  </a:lnTo>
                  <a:lnTo>
                    <a:pt x="87" y="182"/>
                  </a:lnTo>
                  <a:lnTo>
                    <a:pt x="85" y="177"/>
                  </a:lnTo>
                  <a:lnTo>
                    <a:pt x="85" y="175"/>
                  </a:lnTo>
                  <a:lnTo>
                    <a:pt x="85" y="173"/>
                  </a:lnTo>
                  <a:lnTo>
                    <a:pt x="85" y="170"/>
                  </a:lnTo>
                  <a:lnTo>
                    <a:pt x="85" y="161"/>
                  </a:lnTo>
                  <a:lnTo>
                    <a:pt x="85" y="156"/>
                  </a:lnTo>
                  <a:lnTo>
                    <a:pt x="80" y="151"/>
                  </a:lnTo>
                  <a:lnTo>
                    <a:pt x="80" y="149"/>
                  </a:lnTo>
                  <a:lnTo>
                    <a:pt x="78" y="147"/>
                  </a:lnTo>
                  <a:lnTo>
                    <a:pt x="78" y="142"/>
                  </a:lnTo>
                  <a:lnTo>
                    <a:pt x="75" y="140"/>
                  </a:lnTo>
                  <a:lnTo>
                    <a:pt x="71" y="128"/>
                  </a:lnTo>
                  <a:lnTo>
                    <a:pt x="68" y="125"/>
                  </a:lnTo>
                  <a:lnTo>
                    <a:pt x="66" y="125"/>
                  </a:lnTo>
                  <a:lnTo>
                    <a:pt x="64" y="125"/>
                  </a:lnTo>
                  <a:lnTo>
                    <a:pt x="64" y="128"/>
                  </a:lnTo>
                  <a:lnTo>
                    <a:pt x="61" y="128"/>
                  </a:lnTo>
                  <a:lnTo>
                    <a:pt x="61" y="125"/>
                  </a:lnTo>
                  <a:lnTo>
                    <a:pt x="59" y="123"/>
                  </a:lnTo>
                  <a:lnTo>
                    <a:pt x="59" y="121"/>
                  </a:lnTo>
                  <a:lnTo>
                    <a:pt x="59" y="118"/>
                  </a:lnTo>
                  <a:lnTo>
                    <a:pt x="56" y="118"/>
                  </a:lnTo>
                  <a:lnTo>
                    <a:pt x="52" y="118"/>
                  </a:lnTo>
                  <a:lnTo>
                    <a:pt x="49" y="116"/>
                  </a:lnTo>
                  <a:lnTo>
                    <a:pt x="47" y="116"/>
                  </a:lnTo>
                  <a:lnTo>
                    <a:pt x="47" y="113"/>
                  </a:lnTo>
                  <a:lnTo>
                    <a:pt x="45" y="109"/>
                  </a:lnTo>
                  <a:lnTo>
                    <a:pt x="45" y="106"/>
                  </a:lnTo>
                  <a:lnTo>
                    <a:pt x="42" y="104"/>
                  </a:lnTo>
                  <a:lnTo>
                    <a:pt x="40" y="99"/>
                  </a:lnTo>
                  <a:lnTo>
                    <a:pt x="33" y="92"/>
                  </a:lnTo>
                  <a:lnTo>
                    <a:pt x="37" y="85"/>
                  </a:lnTo>
                  <a:lnTo>
                    <a:pt x="37" y="80"/>
                  </a:lnTo>
                  <a:lnTo>
                    <a:pt x="40" y="80"/>
                  </a:lnTo>
                  <a:lnTo>
                    <a:pt x="40" y="78"/>
                  </a:lnTo>
                  <a:lnTo>
                    <a:pt x="42" y="78"/>
                  </a:lnTo>
                  <a:lnTo>
                    <a:pt x="42" y="78"/>
                  </a:lnTo>
                  <a:lnTo>
                    <a:pt x="45" y="76"/>
                  </a:lnTo>
                  <a:lnTo>
                    <a:pt x="47" y="73"/>
                  </a:lnTo>
                  <a:lnTo>
                    <a:pt x="56" y="66"/>
                  </a:lnTo>
                  <a:lnTo>
                    <a:pt x="61" y="66"/>
                  </a:lnTo>
                  <a:lnTo>
                    <a:pt x="64" y="66"/>
                  </a:lnTo>
                  <a:lnTo>
                    <a:pt x="66" y="66"/>
                  </a:lnTo>
                  <a:lnTo>
                    <a:pt x="66" y="66"/>
                  </a:lnTo>
                  <a:lnTo>
                    <a:pt x="71" y="64"/>
                  </a:lnTo>
                  <a:lnTo>
                    <a:pt x="80" y="64"/>
                  </a:lnTo>
                  <a:lnTo>
                    <a:pt x="92" y="61"/>
                  </a:lnTo>
                  <a:lnTo>
                    <a:pt x="94" y="59"/>
                  </a:lnTo>
                  <a:lnTo>
                    <a:pt x="94" y="59"/>
                  </a:lnTo>
                  <a:lnTo>
                    <a:pt x="94" y="57"/>
                  </a:lnTo>
                  <a:lnTo>
                    <a:pt x="94" y="57"/>
                  </a:lnTo>
                  <a:lnTo>
                    <a:pt x="94" y="54"/>
                  </a:lnTo>
                  <a:lnTo>
                    <a:pt x="92" y="54"/>
                  </a:lnTo>
                  <a:lnTo>
                    <a:pt x="92" y="52"/>
                  </a:lnTo>
                  <a:lnTo>
                    <a:pt x="90" y="49"/>
                  </a:lnTo>
                  <a:lnTo>
                    <a:pt x="87" y="47"/>
                  </a:lnTo>
                  <a:lnTo>
                    <a:pt x="87" y="45"/>
                  </a:lnTo>
                  <a:lnTo>
                    <a:pt x="87" y="45"/>
                  </a:lnTo>
                  <a:lnTo>
                    <a:pt x="90" y="42"/>
                  </a:lnTo>
                  <a:lnTo>
                    <a:pt x="90" y="40"/>
                  </a:lnTo>
                  <a:lnTo>
                    <a:pt x="90" y="40"/>
                  </a:lnTo>
                  <a:lnTo>
                    <a:pt x="87" y="38"/>
                  </a:lnTo>
                  <a:lnTo>
                    <a:pt x="87" y="35"/>
                  </a:lnTo>
                  <a:lnTo>
                    <a:pt x="87" y="35"/>
                  </a:lnTo>
                  <a:lnTo>
                    <a:pt x="87" y="33"/>
                  </a:lnTo>
                  <a:lnTo>
                    <a:pt x="90" y="33"/>
                  </a:lnTo>
                  <a:lnTo>
                    <a:pt x="92" y="33"/>
                  </a:lnTo>
                  <a:lnTo>
                    <a:pt x="94" y="33"/>
                  </a:lnTo>
                  <a:lnTo>
                    <a:pt x="94" y="31"/>
                  </a:lnTo>
                  <a:lnTo>
                    <a:pt x="94" y="28"/>
                  </a:lnTo>
                  <a:lnTo>
                    <a:pt x="94" y="26"/>
                  </a:lnTo>
                  <a:lnTo>
                    <a:pt x="94" y="26"/>
                  </a:lnTo>
                  <a:lnTo>
                    <a:pt x="99" y="26"/>
                  </a:lnTo>
                  <a:lnTo>
                    <a:pt x="101" y="23"/>
                  </a:lnTo>
                  <a:lnTo>
                    <a:pt x="109" y="19"/>
                  </a:lnTo>
                  <a:lnTo>
                    <a:pt x="111" y="16"/>
                  </a:lnTo>
                  <a:lnTo>
                    <a:pt x="111" y="16"/>
                  </a:lnTo>
                  <a:lnTo>
                    <a:pt x="113" y="16"/>
                  </a:lnTo>
                  <a:lnTo>
                    <a:pt x="113" y="16"/>
                  </a:lnTo>
                  <a:lnTo>
                    <a:pt x="113" y="19"/>
                  </a:lnTo>
                  <a:lnTo>
                    <a:pt x="120" y="21"/>
                  </a:lnTo>
                  <a:lnTo>
                    <a:pt x="120" y="21"/>
                  </a:lnTo>
                  <a:lnTo>
                    <a:pt x="123" y="16"/>
                  </a:lnTo>
                  <a:lnTo>
                    <a:pt x="125" y="16"/>
                  </a:lnTo>
                  <a:lnTo>
                    <a:pt x="128" y="16"/>
                  </a:lnTo>
                  <a:lnTo>
                    <a:pt x="130" y="16"/>
                  </a:lnTo>
                  <a:lnTo>
                    <a:pt x="130" y="16"/>
                  </a:lnTo>
                  <a:lnTo>
                    <a:pt x="132" y="16"/>
                  </a:lnTo>
                  <a:lnTo>
                    <a:pt x="132" y="14"/>
                  </a:lnTo>
                  <a:lnTo>
                    <a:pt x="135" y="12"/>
                  </a:lnTo>
                  <a:lnTo>
                    <a:pt x="135" y="9"/>
                  </a:lnTo>
                  <a:lnTo>
                    <a:pt x="146" y="4"/>
                  </a:lnTo>
                  <a:lnTo>
                    <a:pt x="154" y="0"/>
                  </a:lnTo>
                  <a:lnTo>
                    <a:pt x="158" y="2"/>
                  </a:lnTo>
                  <a:lnTo>
                    <a:pt x="163" y="2"/>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25"/>
            <p:cNvSpPr>
              <a:spLocks/>
            </p:cNvSpPr>
            <p:nvPr/>
          </p:nvSpPr>
          <p:spPr bwMode="auto">
            <a:xfrm>
              <a:off x="3167" y="2338"/>
              <a:ext cx="545" cy="682"/>
            </a:xfrm>
            <a:custGeom>
              <a:avLst/>
              <a:gdLst>
                <a:gd name="T0" fmla="*/ 429 w 545"/>
                <a:gd name="T1" fmla="*/ 23 h 682"/>
                <a:gd name="T2" fmla="*/ 460 w 545"/>
                <a:gd name="T3" fmla="*/ 21 h 682"/>
                <a:gd name="T4" fmla="*/ 493 w 545"/>
                <a:gd name="T5" fmla="*/ 40 h 682"/>
                <a:gd name="T6" fmla="*/ 495 w 545"/>
                <a:gd name="T7" fmla="*/ 57 h 682"/>
                <a:gd name="T8" fmla="*/ 514 w 545"/>
                <a:gd name="T9" fmla="*/ 73 h 682"/>
                <a:gd name="T10" fmla="*/ 517 w 545"/>
                <a:gd name="T11" fmla="*/ 85 h 682"/>
                <a:gd name="T12" fmla="*/ 514 w 545"/>
                <a:gd name="T13" fmla="*/ 106 h 682"/>
                <a:gd name="T14" fmla="*/ 517 w 545"/>
                <a:gd name="T15" fmla="*/ 123 h 682"/>
                <a:gd name="T16" fmla="*/ 536 w 545"/>
                <a:gd name="T17" fmla="*/ 137 h 682"/>
                <a:gd name="T18" fmla="*/ 540 w 545"/>
                <a:gd name="T19" fmla="*/ 168 h 682"/>
                <a:gd name="T20" fmla="*/ 533 w 545"/>
                <a:gd name="T21" fmla="*/ 204 h 682"/>
                <a:gd name="T22" fmla="*/ 521 w 545"/>
                <a:gd name="T23" fmla="*/ 225 h 682"/>
                <a:gd name="T24" fmla="*/ 500 w 545"/>
                <a:gd name="T25" fmla="*/ 241 h 682"/>
                <a:gd name="T26" fmla="*/ 472 w 545"/>
                <a:gd name="T27" fmla="*/ 282 h 682"/>
                <a:gd name="T28" fmla="*/ 479 w 545"/>
                <a:gd name="T29" fmla="*/ 303 h 682"/>
                <a:gd name="T30" fmla="*/ 453 w 545"/>
                <a:gd name="T31" fmla="*/ 317 h 682"/>
                <a:gd name="T32" fmla="*/ 457 w 545"/>
                <a:gd name="T33" fmla="*/ 336 h 682"/>
                <a:gd name="T34" fmla="*/ 450 w 545"/>
                <a:gd name="T35" fmla="*/ 365 h 682"/>
                <a:gd name="T36" fmla="*/ 434 w 545"/>
                <a:gd name="T37" fmla="*/ 369 h 682"/>
                <a:gd name="T38" fmla="*/ 410 w 545"/>
                <a:gd name="T39" fmla="*/ 393 h 682"/>
                <a:gd name="T40" fmla="*/ 363 w 545"/>
                <a:gd name="T41" fmla="*/ 398 h 682"/>
                <a:gd name="T42" fmla="*/ 332 w 545"/>
                <a:gd name="T43" fmla="*/ 405 h 682"/>
                <a:gd name="T44" fmla="*/ 315 w 545"/>
                <a:gd name="T45" fmla="*/ 419 h 682"/>
                <a:gd name="T46" fmla="*/ 301 w 545"/>
                <a:gd name="T47" fmla="*/ 414 h 682"/>
                <a:gd name="T48" fmla="*/ 282 w 545"/>
                <a:gd name="T49" fmla="*/ 419 h 682"/>
                <a:gd name="T50" fmla="*/ 270 w 545"/>
                <a:gd name="T51" fmla="*/ 438 h 682"/>
                <a:gd name="T52" fmla="*/ 268 w 545"/>
                <a:gd name="T53" fmla="*/ 464 h 682"/>
                <a:gd name="T54" fmla="*/ 256 w 545"/>
                <a:gd name="T55" fmla="*/ 488 h 682"/>
                <a:gd name="T56" fmla="*/ 291 w 545"/>
                <a:gd name="T57" fmla="*/ 509 h 682"/>
                <a:gd name="T58" fmla="*/ 291 w 545"/>
                <a:gd name="T59" fmla="*/ 535 h 682"/>
                <a:gd name="T60" fmla="*/ 303 w 545"/>
                <a:gd name="T61" fmla="*/ 552 h 682"/>
                <a:gd name="T62" fmla="*/ 296 w 545"/>
                <a:gd name="T63" fmla="*/ 573 h 682"/>
                <a:gd name="T64" fmla="*/ 282 w 545"/>
                <a:gd name="T65" fmla="*/ 594 h 682"/>
                <a:gd name="T66" fmla="*/ 270 w 545"/>
                <a:gd name="T67" fmla="*/ 621 h 682"/>
                <a:gd name="T68" fmla="*/ 253 w 545"/>
                <a:gd name="T69" fmla="*/ 639 h 682"/>
                <a:gd name="T70" fmla="*/ 249 w 545"/>
                <a:gd name="T71" fmla="*/ 670 h 682"/>
                <a:gd name="T72" fmla="*/ 211 w 545"/>
                <a:gd name="T73" fmla="*/ 680 h 682"/>
                <a:gd name="T74" fmla="*/ 199 w 545"/>
                <a:gd name="T75" fmla="*/ 675 h 682"/>
                <a:gd name="T76" fmla="*/ 178 w 545"/>
                <a:gd name="T77" fmla="*/ 651 h 682"/>
                <a:gd name="T78" fmla="*/ 114 w 545"/>
                <a:gd name="T79" fmla="*/ 630 h 682"/>
                <a:gd name="T80" fmla="*/ 76 w 545"/>
                <a:gd name="T81" fmla="*/ 611 h 682"/>
                <a:gd name="T82" fmla="*/ 62 w 545"/>
                <a:gd name="T83" fmla="*/ 602 h 682"/>
                <a:gd name="T84" fmla="*/ 35 w 545"/>
                <a:gd name="T85" fmla="*/ 571 h 682"/>
                <a:gd name="T86" fmla="*/ 21 w 545"/>
                <a:gd name="T87" fmla="*/ 561 h 682"/>
                <a:gd name="T88" fmla="*/ 0 w 545"/>
                <a:gd name="T89" fmla="*/ 545 h 682"/>
                <a:gd name="T90" fmla="*/ 40 w 545"/>
                <a:gd name="T91" fmla="*/ 516 h 682"/>
                <a:gd name="T92" fmla="*/ 92 w 545"/>
                <a:gd name="T93" fmla="*/ 282 h 682"/>
                <a:gd name="T94" fmla="*/ 126 w 545"/>
                <a:gd name="T95" fmla="*/ 241 h 682"/>
                <a:gd name="T96" fmla="*/ 104 w 545"/>
                <a:gd name="T97" fmla="*/ 222 h 682"/>
                <a:gd name="T98" fmla="*/ 118 w 545"/>
                <a:gd name="T99" fmla="*/ 33 h 682"/>
                <a:gd name="T100" fmla="*/ 137 w 545"/>
                <a:gd name="T101" fmla="*/ 57 h 682"/>
                <a:gd name="T102" fmla="*/ 199 w 545"/>
                <a:gd name="T103" fmla="*/ 163 h 682"/>
                <a:gd name="T104" fmla="*/ 208 w 545"/>
                <a:gd name="T105" fmla="*/ 180 h 682"/>
                <a:gd name="T106" fmla="*/ 194 w 545"/>
                <a:gd name="T107" fmla="*/ 151 h 682"/>
                <a:gd name="T108" fmla="*/ 201 w 545"/>
                <a:gd name="T109" fmla="*/ 87 h 682"/>
                <a:gd name="T110" fmla="*/ 220 w 545"/>
                <a:gd name="T111" fmla="*/ 99 h 682"/>
                <a:gd name="T112" fmla="*/ 235 w 545"/>
                <a:gd name="T113" fmla="*/ 128 h 682"/>
                <a:gd name="T114" fmla="*/ 263 w 545"/>
                <a:gd name="T115" fmla="*/ 142 h 682"/>
                <a:gd name="T116" fmla="*/ 299 w 545"/>
                <a:gd name="T117" fmla="*/ 128 h 682"/>
                <a:gd name="T118" fmla="*/ 325 w 545"/>
                <a:gd name="T119" fmla="*/ 116 h 682"/>
                <a:gd name="T120" fmla="*/ 344 w 545"/>
                <a:gd name="T121" fmla="*/ 95 h 682"/>
                <a:gd name="T122" fmla="*/ 374 w 545"/>
                <a:gd name="T123" fmla="*/ 52 h 682"/>
                <a:gd name="T124" fmla="*/ 391 w 545"/>
                <a:gd name="T125" fmla="*/ 16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5" h="682">
                  <a:moveTo>
                    <a:pt x="410" y="2"/>
                  </a:moveTo>
                  <a:lnTo>
                    <a:pt x="415" y="2"/>
                  </a:lnTo>
                  <a:lnTo>
                    <a:pt x="419" y="2"/>
                  </a:lnTo>
                  <a:lnTo>
                    <a:pt x="422" y="2"/>
                  </a:lnTo>
                  <a:lnTo>
                    <a:pt x="424" y="4"/>
                  </a:lnTo>
                  <a:lnTo>
                    <a:pt x="427" y="7"/>
                  </a:lnTo>
                  <a:lnTo>
                    <a:pt x="429" y="12"/>
                  </a:lnTo>
                  <a:lnTo>
                    <a:pt x="429" y="12"/>
                  </a:lnTo>
                  <a:lnTo>
                    <a:pt x="429" y="14"/>
                  </a:lnTo>
                  <a:lnTo>
                    <a:pt x="429" y="21"/>
                  </a:lnTo>
                  <a:lnTo>
                    <a:pt x="429" y="21"/>
                  </a:lnTo>
                  <a:lnTo>
                    <a:pt x="429" y="23"/>
                  </a:lnTo>
                  <a:lnTo>
                    <a:pt x="431" y="26"/>
                  </a:lnTo>
                  <a:lnTo>
                    <a:pt x="438" y="26"/>
                  </a:lnTo>
                  <a:lnTo>
                    <a:pt x="441" y="26"/>
                  </a:lnTo>
                  <a:lnTo>
                    <a:pt x="443" y="26"/>
                  </a:lnTo>
                  <a:lnTo>
                    <a:pt x="443" y="21"/>
                  </a:lnTo>
                  <a:lnTo>
                    <a:pt x="445" y="21"/>
                  </a:lnTo>
                  <a:lnTo>
                    <a:pt x="445" y="21"/>
                  </a:lnTo>
                  <a:lnTo>
                    <a:pt x="448" y="23"/>
                  </a:lnTo>
                  <a:lnTo>
                    <a:pt x="450" y="23"/>
                  </a:lnTo>
                  <a:lnTo>
                    <a:pt x="453" y="23"/>
                  </a:lnTo>
                  <a:lnTo>
                    <a:pt x="457" y="21"/>
                  </a:lnTo>
                  <a:lnTo>
                    <a:pt x="460" y="21"/>
                  </a:lnTo>
                  <a:lnTo>
                    <a:pt x="462" y="23"/>
                  </a:lnTo>
                  <a:lnTo>
                    <a:pt x="464" y="23"/>
                  </a:lnTo>
                  <a:lnTo>
                    <a:pt x="467" y="21"/>
                  </a:lnTo>
                  <a:lnTo>
                    <a:pt x="469" y="21"/>
                  </a:lnTo>
                  <a:lnTo>
                    <a:pt x="472" y="23"/>
                  </a:lnTo>
                  <a:lnTo>
                    <a:pt x="472" y="23"/>
                  </a:lnTo>
                  <a:lnTo>
                    <a:pt x="474" y="28"/>
                  </a:lnTo>
                  <a:lnTo>
                    <a:pt x="479" y="35"/>
                  </a:lnTo>
                  <a:lnTo>
                    <a:pt x="481" y="35"/>
                  </a:lnTo>
                  <a:lnTo>
                    <a:pt x="481" y="38"/>
                  </a:lnTo>
                  <a:lnTo>
                    <a:pt x="486" y="40"/>
                  </a:lnTo>
                  <a:lnTo>
                    <a:pt x="493" y="40"/>
                  </a:lnTo>
                  <a:lnTo>
                    <a:pt x="493" y="42"/>
                  </a:lnTo>
                  <a:lnTo>
                    <a:pt x="495" y="42"/>
                  </a:lnTo>
                  <a:lnTo>
                    <a:pt x="495" y="45"/>
                  </a:lnTo>
                  <a:lnTo>
                    <a:pt x="493" y="47"/>
                  </a:lnTo>
                  <a:lnTo>
                    <a:pt x="493" y="47"/>
                  </a:lnTo>
                  <a:lnTo>
                    <a:pt x="490" y="49"/>
                  </a:lnTo>
                  <a:lnTo>
                    <a:pt x="490" y="49"/>
                  </a:lnTo>
                  <a:lnTo>
                    <a:pt x="490" y="49"/>
                  </a:lnTo>
                  <a:lnTo>
                    <a:pt x="488" y="52"/>
                  </a:lnTo>
                  <a:lnTo>
                    <a:pt x="490" y="54"/>
                  </a:lnTo>
                  <a:lnTo>
                    <a:pt x="490" y="54"/>
                  </a:lnTo>
                  <a:lnTo>
                    <a:pt x="495" y="57"/>
                  </a:lnTo>
                  <a:lnTo>
                    <a:pt x="498" y="57"/>
                  </a:lnTo>
                  <a:lnTo>
                    <a:pt x="502" y="59"/>
                  </a:lnTo>
                  <a:lnTo>
                    <a:pt x="507" y="59"/>
                  </a:lnTo>
                  <a:lnTo>
                    <a:pt x="512" y="64"/>
                  </a:lnTo>
                  <a:lnTo>
                    <a:pt x="514" y="61"/>
                  </a:lnTo>
                  <a:lnTo>
                    <a:pt x="514" y="64"/>
                  </a:lnTo>
                  <a:lnTo>
                    <a:pt x="517" y="64"/>
                  </a:lnTo>
                  <a:lnTo>
                    <a:pt x="517" y="66"/>
                  </a:lnTo>
                  <a:lnTo>
                    <a:pt x="517" y="66"/>
                  </a:lnTo>
                  <a:lnTo>
                    <a:pt x="514" y="68"/>
                  </a:lnTo>
                  <a:lnTo>
                    <a:pt x="514" y="71"/>
                  </a:lnTo>
                  <a:lnTo>
                    <a:pt x="514" y="73"/>
                  </a:lnTo>
                  <a:lnTo>
                    <a:pt x="514" y="73"/>
                  </a:lnTo>
                  <a:lnTo>
                    <a:pt x="514" y="76"/>
                  </a:lnTo>
                  <a:lnTo>
                    <a:pt x="514" y="78"/>
                  </a:lnTo>
                  <a:lnTo>
                    <a:pt x="517" y="78"/>
                  </a:lnTo>
                  <a:lnTo>
                    <a:pt x="519" y="76"/>
                  </a:lnTo>
                  <a:lnTo>
                    <a:pt x="519" y="76"/>
                  </a:lnTo>
                  <a:lnTo>
                    <a:pt x="521" y="76"/>
                  </a:lnTo>
                  <a:lnTo>
                    <a:pt x="521" y="78"/>
                  </a:lnTo>
                  <a:lnTo>
                    <a:pt x="524" y="78"/>
                  </a:lnTo>
                  <a:lnTo>
                    <a:pt x="521" y="80"/>
                  </a:lnTo>
                  <a:lnTo>
                    <a:pt x="521" y="83"/>
                  </a:lnTo>
                  <a:lnTo>
                    <a:pt x="517" y="85"/>
                  </a:lnTo>
                  <a:lnTo>
                    <a:pt x="514" y="90"/>
                  </a:lnTo>
                  <a:lnTo>
                    <a:pt x="512" y="90"/>
                  </a:lnTo>
                  <a:lnTo>
                    <a:pt x="509" y="92"/>
                  </a:lnTo>
                  <a:lnTo>
                    <a:pt x="509" y="95"/>
                  </a:lnTo>
                  <a:lnTo>
                    <a:pt x="509" y="97"/>
                  </a:lnTo>
                  <a:lnTo>
                    <a:pt x="509" y="97"/>
                  </a:lnTo>
                  <a:lnTo>
                    <a:pt x="509" y="99"/>
                  </a:lnTo>
                  <a:lnTo>
                    <a:pt x="509" y="102"/>
                  </a:lnTo>
                  <a:lnTo>
                    <a:pt x="509" y="102"/>
                  </a:lnTo>
                  <a:lnTo>
                    <a:pt x="512" y="104"/>
                  </a:lnTo>
                  <a:lnTo>
                    <a:pt x="514" y="106"/>
                  </a:lnTo>
                  <a:lnTo>
                    <a:pt x="514" y="106"/>
                  </a:lnTo>
                  <a:lnTo>
                    <a:pt x="514" y="109"/>
                  </a:lnTo>
                  <a:lnTo>
                    <a:pt x="514" y="111"/>
                  </a:lnTo>
                  <a:lnTo>
                    <a:pt x="509" y="113"/>
                  </a:lnTo>
                  <a:lnTo>
                    <a:pt x="509" y="116"/>
                  </a:lnTo>
                  <a:lnTo>
                    <a:pt x="507" y="118"/>
                  </a:lnTo>
                  <a:lnTo>
                    <a:pt x="507" y="118"/>
                  </a:lnTo>
                  <a:lnTo>
                    <a:pt x="509" y="121"/>
                  </a:lnTo>
                  <a:lnTo>
                    <a:pt x="509" y="121"/>
                  </a:lnTo>
                  <a:lnTo>
                    <a:pt x="514" y="121"/>
                  </a:lnTo>
                  <a:lnTo>
                    <a:pt x="514" y="121"/>
                  </a:lnTo>
                  <a:lnTo>
                    <a:pt x="517" y="121"/>
                  </a:lnTo>
                  <a:lnTo>
                    <a:pt x="517" y="123"/>
                  </a:lnTo>
                  <a:lnTo>
                    <a:pt x="517" y="125"/>
                  </a:lnTo>
                  <a:lnTo>
                    <a:pt x="517" y="128"/>
                  </a:lnTo>
                  <a:lnTo>
                    <a:pt x="514" y="128"/>
                  </a:lnTo>
                  <a:lnTo>
                    <a:pt x="514" y="130"/>
                  </a:lnTo>
                  <a:lnTo>
                    <a:pt x="514" y="132"/>
                  </a:lnTo>
                  <a:lnTo>
                    <a:pt x="517" y="132"/>
                  </a:lnTo>
                  <a:lnTo>
                    <a:pt x="519" y="135"/>
                  </a:lnTo>
                  <a:lnTo>
                    <a:pt x="521" y="137"/>
                  </a:lnTo>
                  <a:lnTo>
                    <a:pt x="524" y="137"/>
                  </a:lnTo>
                  <a:lnTo>
                    <a:pt x="533" y="137"/>
                  </a:lnTo>
                  <a:lnTo>
                    <a:pt x="536" y="137"/>
                  </a:lnTo>
                  <a:lnTo>
                    <a:pt x="536" y="137"/>
                  </a:lnTo>
                  <a:lnTo>
                    <a:pt x="536" y="140"/>
                  </a:lnTo>
                  <a:lnTo>
                    <a:pt x="536" y="142"/>
                  </a:lnTo>
                  <a:lnTo>
                    <a:pt x="533" y="144"/>
                  </a:lnTo>
                  <a:lnTo>
                    <a:pt x="533" y="147"/>
                  </a:lnTo>
                  <a:lnTo>
                    <a:pt x="536" y="147"/>
                  </a:lnTo>
                  <a:lnTo>
                    <a:pt x="536" y="151"/>
                  </a:lnTo>
                  <a:lnTo>
                    <a:pt x="538" y="154"/>
                  </a:lnTo>
                  <a:lnTo>
                    <a:pt x="538" y="156"/>
                  </a:lnTo>
                  <a:lnTo>
                    <a:pt x="540" y="158"/>
                  </a:lnTo>
                  <a:lnTo>
                    <a:pt x="543" y="161"/>
                  </a:lnTo>
                  <a:lnTo>
                    <a:pt x="545" y="163"/>
                  </a:lnTo>
                  <a:lnTo>
                    <a:pt x="540" y="168"/>
                  </a:lnTo>
                  <a:lnTo>
                    <a:pt x="540" y="170"/>
                  </a:lnTo>
                  <a:lnTo>
                    <a:pt x="543" y="185"/>
                  </a:lnTo>
                  <a:lnTo>
                    <a:pt x="543" y="187"/>
                  </a:lnTo>
                  <a:lnTo>
                    <a:pt x="543" y="189"/>
                  </a:lnTo>
                  <a:lnTo>
                    <a:pt x="540" y="189"/>
                  </a:lnTo>
                  <a:lnTo>
                    <a:pt x="540" y="192"/>
                  </a:lnTo>
                  <a:lnTo>
                    <a:pt x="540" y="194"/>
                  </a:lnTo>
                  <a:lnTo>
                    <a:pt x="540" y="194"/>
                  </a:lnTo>
                  <a:lnTo>
                    <a:pt x="540" y="196"/>
                  </a:lnTo>
                  <a:lnTo>
                    <a:pt x="540" y="199"/>
                  </a:lnTo>
                  <a:lnTo>
                    <a:pt x="536" y="201"/>
                  </a:lnTo>
                  <a:lnTo>
                    <a:pt x="533" y="204"/>
                  </a:lnTo>
                  <a:lnTo>
                    <a:pt x="533" y="206"/>
                  </a:lnTo>
                  <a:lnTo>
                    <a:pt x="531" y="211"/>
                  </a:lnTo>
                  <a:lnTo>
                    <a:pt x="528" y="213"/>
                  </a:lnTo>
                  <a:lnTo>
                    <a:pt x="528" y="213"/>
                  </a:lnTo>
                  <a:lnTo>
                    <a:pt x="526" y="213"/>
                  </a:lnTo>
                  <a:lnTo>
                    <a:pt x="524" y="213"/>
                  </a:lnTo>
                  <a:lnTo>
                    <a:pt x="524" y="215"/>
                  </a:lnTo>
                  <a:lnTo>
                    <a:pt x="521" y="218"/>
                  </a:lnTo>
                  <a:lnTo>
                    <a:pt x="519" y="220"/>
                  </a:lnTo>
                  <a:lnTo>
                    <a:pt x="521" y="220"/>
                  </a:lnTo>
                  <a:lnTo>
                    <a:pt x="521" y="222"/>
                  </a:lnTo>
                  <a:lnTo>
                    <a:pt x="521" y="225"/>
                  </a:lnTo>
                  <a:lnTo>
                    <a:pt x="521" y="227"/>
                  </a:lnTo>
                  <a:lnTo>
                    <a:pt x="521" y="230"/>
                  </a:lnTo>
                  <a:lnTo>
                    <a:pt x="519" y="232"/>
                  </a:lnTo>
                  <a:lnTo>
                    <a:pt x="517" y="234"/>
                  </a:lnTo>
                  <a:lnTo>
                    <a:pt x="514" y="234"/>
                  </a:lnTo>
                  <a:lnTo>
                    <a:pt x="512" y="237"/>
                  </a:lnTo>
                  <a:lnTo>
                    <a:pt x="509" y="237"/>
                  </a:lnTo>
                  <a:lnTo>
                    <a:pt x="507" y="239"/>
                  </a:lnTo>
                  <a:lnTo>
                    <a:pt x="507" y="241"/>
                  </a:lnTo>
                  <a:lnTo>
                    <a:pt x="505" y="241"/>
                  </a:lnTo>
                  <a:lnTo>
                    <a:pt x="502" y="241"/>
                  </a:lnTo>
                  <a:lnTo>
                    <a:pt x="500" y="241"/>
                  </a:lnTo>
                  <a:lnTo>
                    <a:pt x="498" y="244"/>
                  </a:lnTo>
                  <a:lnTo>
                    <a:pt x="490" y="258"/>
                  </a:lnTo>
                  <a:lnTo>
                    <a:pt x="488" y="260"/>
                  </a:lnTo>
                  <a:lnTo>
                    <a:pt x="483" y="265"/>
                  </a:lnTo>
                  <a:lnTo>
                    <a:pt x="479" y="270"/>
                  </a:lnTo>
                  <a:lnTo>
                    <a:pt x="469" y="275"/>
                  </a:lnTo>
                  <a:lnTo>
                    <a:pt x="469" y="277"/>
                  </a:lnTo>
                  <a:lnTo>
                    <a:pt x="467" y="277"/>
                  </a:lnTo>
                  <a:lnTo>
                    <a:pt x="469" y="279"/>
                  </a:lnTo>
                  <a:lnTo>
                    <a:pt x="469" y="279"/>
                  </a:lnTo>
                  <a:lnTo>
                    <a:pt x="469" y="282"/>
                  </a:lnTo>
                  <a:lnTo>
                    <a:pt x="472" y="282"/>
                  </a:lnTo>
                  <a:lnTo>
                    <a:pt x="472" y="284"/>
                  </a:lnTo>
                  <a:lnTo>
                    <a:pt x="472" y="284"/>
                  </a:lnTo>
                  <a:lnTo>
                    <a:pt x="472" y="289"/>
                  </a:lnTo>
                  <a:lnTo>
                    <a:pt x="472" y="289"/>
                  </a:lnTo>
                  <a:lnTo>
                    <a:pt x="472" y="291"/>
                  </a:lnTo>
                  <a:lnTo>
                    <a:pt x="472" y="291"/>
                  </a:lnTo>
                  <a:lnTo>
                    <a:pt x="474" y="294"/>
                  </a:lnTo>
                  <a:lnTo>
                    <a:pt x="474" y="296"/>
                  </a:lnTo>
                  <a:lnTo>
                    <a:pt x="474" y="298"/>
                  </a:lnTo>
                  <a:lnTo>
                    <a:pt x="476" y="298"/>
                  </a:lnTo>
                  <a:lnTo>
                    <a:pt x="479" y="301"/>
                  </a:lnTo>
                  <a:lnTo>
                    <a:pt x="479" y="303"/>
                  </a:lnTo>
                  <a:lnTo>
                    <a:pt x="479" y="305"/>
                  </a:lnTo>
                  <a:lnTo>
                    <a:pt x="479" y="308"/>
                  </a:lnTo>
                  <a:lnTo>
                    <a:pt x="479" y="313"/>
                  </a:lnTo>
                  <a:lnTo>
                    <a:pt x="476" y="315"/>
                  </a:lnTo>
                  <a:lnTo>
                    <a:pt x="462" y="317"/>
                  </a:lnTo>
                  <a:lnTo>
                    <a:pt x="460" y="317"/>
                  </a:lnTo>
                  <a:lnTo>
                    <a:pt x="457" y="315"/>
                  </a:lnTo>
                  <a:lnTo>
                    <a:pt x="457" y="315"/>
                  </a:lnTo>
                  <a:lnTo>
                    <a:pt x="455" y="313"/>
                  </a:lnTo>
                  <a:lnTo>
                    <a:pt x="453" y="313"/>
                  </a:lnTo>
                  <a:lnTo>
                    <a:pt x="453" y="315"/>
                  </a:lnTo>
                  <a:lnTo>
                    <a:pt x="453" y="317"/>
                  </a:lnTo>
                  <a:lnTo>
                    <a:pt x="450" y="317"/>
                  </a:lnTo>
                  <a:lnTo>
                    <a:pt x="453" y="320"/>
                  </a:lnTo>
                  <a:lnTo>
                    <a:pt x="453" y="320"/>
                  </a:lnTo>
                  <a:lnTo>
                    <a:pt x="450" y="322"/>
                  </a:lnTo>
                  <a:lnTo>
                    <a:pt x="450" y="324"/>
                  </a:lnTo>
                  <a:lnTo>
                    <a:pt x="450" y="327"/>
                  </a:lnTo>
                  <a:lnTo>
                    <a:pt x="448" y="329"/>
                  </a:lnTo>
                  <a:lnTo>
                    <a:pt x="450" y="331"/>
                  </a:lnTo>
                  <a:lnTo>
                    <a:pt x="450" y="331"/>
                  </a:lnTo>
                  <a:lnTo>
                    <a:pt x="453" y="334"/>
                  </a:lnTo>
                  <a:lnTo>
                    <a:pt x="457" y="334"/>
                  </a:lnTo>
                  <a:lnTo>
                    <a:pt x="457" y="336"/>
                  </a:lnTo>
                  <a:lnTo>
                    <a:pt x="460" y="336"/>
                  </a:lnTo>
                  <a:lnTo>
                    <a:pt x="460" y="339"/>
                  </a:lnTo>
                  <a:lnTo>
                    <a:pt x="460" y="339"/>
                  </a:lnTo>
                  <a:lnTo>
                    <a:pt x="460" y="341"/>
                  </a:lnTo>
                  <a:lnTo>
                    <a:pt x="453" y="355"/>
                  </a:lnTo>
                  <a:lnTo>
                    <a:pt x="450" y="358"/>
                  </a:lnTo>
                  <a:lnTo>
                    <a:pt x="445" y="360"/>
                  </a:lnTo>
                  <a:lnTo>
                    <a:pt x="445" y="360"/>
                  </a:lnTo>
                  <a:lnTo>
                    <a:pt x="448" y="362"/>
                  </a:lnTo>
                  <a:lnTo>
                    <a:pt x="448" y="362"/>
                  </a:lnTo>
                  <a:lnTo>
                    <a:pt x="450" y="362"/>
                  </a:lnTo>
                  <a:lnTo>
                    <a:pt x="450" y="365"/>
                  </a:lnTo>
                  <a:lnTo>
                    <a:pt x="450" y="367"/>
                  </a:lnTo>
                  <a:lnTo>
                    <a:pt x="450" y="367"/>
                  </a:lnTo>
                  <a:lnTo>
                    <a:pt x="448" y="369"/>
                  </a:lnTo>
                  <a:lnTo>
                    <a:pt x="448" y="369"/>
                  </a:lnTo>
                  <a:lnTo>
                    <a:pt x="445" y="369"/>
                  </a:lnTo>
                  <a:lnTo>
                    <a:pt x="443" y="369"/>
                  </a:lnTo>
                  <a:lnTo>
                    <a:pt x="441" y="367"/>
                  </a:lnTo>
                  <a:lnTo>
                    <a:pt x="438" y="367"/>
                  </a:lnTo>
                  <a:lnTo>
                    <a:pt x="438" y="367"/>
                  </a:lnTo>
                  <a:lnTo>
                    <a:pt x="436" y="367"/>
                  </a:lnTo>
                  <a:lnTo>
                    <a:pt x="436" y="369"/>
                  </a:lnTo>
                  <a:lnTo>
                    <a:pt x="434" y="369"/>
                  </a:lnTo>
                  <a:lnTo>
                    <a:pt x="434" y="372"/>
                  </a:lnTo>
                  <a:lnTo>
                    <a:pt x="434" y="374"/>
                  </a:lnTo>
                  <a:lnTo>
                    <a:pt x="431" y="374"/>
                  </a:lnTo>
                  <a:lnTo>
                    <a:pt x="429" y="376"/>
                  </a:lnTo>
                  <a:lnTo>
                    <a:pt x="427" y="376"/>
                  </a:lnTo>
                  <a:lnTo>
                    <a:pt x="427" y="379"/>
                  </a:lnTo>
                  <a:lnTo>
                    <a:pt x="427" y="381"/>
                  </a:lnTo>
                  <a:lnTo>
                    <a:pt x="424" y="384"/>
                  </a:lnTo>
                  <a:lnTo>
                    <a:pt x="424" y="386"/>
                  </a:lnTo>
                  <a:lnTo>
                    <a:pt x="415" y="393"/>
                  </a:lnTo>
                  <a:lnTo>
                    <a:pt x="410" y="393"/>
                  </a:lnTo>
                  <a:lnTo>
                    <a:pt x="410" y="393"/>
                  </a:lnTo>
                  <a:lnTo>
                    <a:pt x="405" y="388"/>
                  </a:lnTo>
                  <a:lnTo>
                    <a:pt x="403" y="386"/>
                  </a:lnTo>
                  <a:lnTo>
                    <a:pt x="400" y="384"/>
                  </a:lnTo>
                  <a:lnTo>
                    <a:pt x="398" y="386"/>
                  </a:lnTo>
                  <a:lnTo>
                    <a:pt x="386" y="388"/>
                  </a:lnTo>
                  <a:lnTo>
                    <a:pt x="384" y="388"/>
                  </a:lnTo>
                  <a:lnTo>
                    <a:pt x="384" y="388"/>
                  </a:lnTo>
                  <a:lnTo>
                    <a:pt x="381" y="388"/>
                  </a:lnTo>
                  <a:lnTo>
                    <a:pt x="379" y="388"/>
                  </a:lnTo>
                  <a:lnTo>
                    <a:pt x="377" y="388"/>
                  </a:lnTo>
                  <a:lnTo>
                    <a:pt x="374" y="391"/>
                  </a:lnTo>
                  <a:lnTo>
                    <a:pt x="363" y="398"/>
                  </a:lnTo>
                  <a:lnTo>
                    <a:pt x="360" y="398"/>
                  </a:lnTo>
                  <a:lnTo>
                    <a:pt x="358" y="398"/>
                  </a:lnTo>
                  <a:lnTo>
                    <a:pt x="353" y="403"/>
                  </a:lnTo>
                  <a:lnTo>
                    <a:pt x="351" y="403"/>
                  </a:lnTo>
                  <a:lnTo>
                    <a:pt x="351" y="403"/>
                  </a:lnTo>
                  <a:lnTo>
                    <a:pt x="348" y="403"/>
                  </a:lnTo>
                  <a:lnTo>
                    <a:pt x="346" y="400"/>
                  </a:lnTo>
                  <a:lnTo>
                    <a:pt x="339" y="398"/>
                  </a:lnTo>
                  <a:lnTo>
                    <a:pt x="336" y="398"/>
                  </a:lnTo>
                  <a:lnTo>
                    <a:pt x="334" y="398"/>
                  </a:lnTo>
                  <a:lnTo>
                    <a:pt x="334" y="400"/>
                  </a:lnTo>
                  <a:lnTo>
                    <a:pt x="332" y="405"/>
                  </a:lnTo>
                  <a:lnTo>
                    <a:pt x="329" y="405"/>
                  </a:lnTo>
                  <a:lnTo>
                    <a:pt x="329" y="407"/>
                  </a:lnTo>
                  <a:lnTo>
                    <a:pt x="327" y="410"/>
                  </a:lnTo>
                  <a:lnTo>
                    <a:pt x="325" y="410"/>
                  </a:lnTo>
                  <a:lnTo>
                    <a:pt x="325" y="410"/>
                  </a:lnTo>
                  <a:lnTo>
                    <a:pt x="322" y="407"/>
                  </a:lnTo>
                  <a:lnTo>
                    <a:pt x="322" y="405"/>
                  </a:lnTo>
                  <a:lnTo>
                    <a:pt x="320" y="405"/>
                  </a:lnTo>
                  <a:lnTo>
                    <a:pt x="315" y="407"/>
                  </a:lnTo>
                  <a:lnTo>
                    <a:pt x="313" y="412"/>
                  </a:lnTo>
                  <a:lnTo>
                    <a:pt x="315" y="417"/>
                  </a:lnTo>
                  <a:lnTo>
                    <a:pt x="315" y="419"/>
                  </a:lnTo>
                  <a:lnTo>
                    <a:pt x="313" y="422"/>
                  </a:lnTo>
                  <a:lnTo>
                    <a:pt x="310" y="422"/>
                  </a:lnTo>
                  <a:lnTo>
                    <a:pt x="310" y="424"/>
                  </a:lnTo>
                  <a:lnTo>
                    <a:pt x="303" y="422"/>
                  </a:lnTo>
                  <a:lnTo>
                    <a:pt x="303" y="422"/>
                  </a:lnTo>
                  <a:lnTo>
                    <a:pt x="301" y="422"/>
                  </a:lnTo>
                  <a:lnTo>
                    <a:pt x="301" y="422"/>
                  </a:lnTo>
                  <a:lnTo>
                    <a:pt x="301" y="422"/>
                  </a:lnTo>
                  <a:lnTo>
                    <a:pt x="299" y="419"/>
                  </a:lnTo>
                  <a:lnTo>
                    <a:pt x="299" y="417"/>
                  </a:lnTo>
                  <a:lnTo>
                    <a:pt x="299" y="417"/>
                  </a:lnTo>
                  <a:lnTo>
                    <a:pt x="301" y="414"/>
                  </a:lnTo>
                  <a:lnTo>
                    <a:pt x="301" y="414"/>
                  </a:lnTo>
                  <a:lnTo>
                    <a:pt x="301" y="412"/>
                  </a:lnTo>
                  <a:lnTo>
                    <a:pt x="301" y="412"/>
                  </a:lnTo>
                  <a:lnTo>
                    <a:pt x="301" y="410"/>
                  </a:lnTo>
                  <a:lnTo>
                    <a:pt x="299" y="410"/>
                  </a:lnTo>
                  <a:lnTo>
                    <a:pt x="296" y="407"/>
                  </a:lnTo>
                  <a:lnTo>
                    <a:pt x="294" y="410"/>
                  </a:lnTo>
                  <a:lnTo>
                    <a:pt x="294" y="410"/>
                  </a:lnTo>
                  <a:lnTo>
                    <a:pt x="289" y="412"/>
                  </a:lnTo>
                  <a:lnTo>
                    <a:pt x="287" y="417"/>
                  </a:lnTo>
                  <a:lnTo>
                    <a:pt x="284" y="419"/>
                  </a:lnTo>
                  <a:lnTo>
                    <a:pt x="282" y="419"/>
                  </a:lnTo>
                  <a:lnTo>
                    <a:pt x="280" y="419"/>
                  </a:lnTo>
                  <a:lnTo>
                    <a:pt x="272" y="417"/>
                  </a:lnTo>
                  <a:lnTo>
                    <a:pt x="270" y="419"/>
                  </a:lnTo>
                  <a:lnTo>
                    <a:pt x="265" y="424"/>
                  </a:lnTo>
                  <a:lnTo>
                    <a:pt x="263" y="424"/>
                  </a:lnTo>
                  <a:lnTo>
                    <a:pt x="263" y="426"/>
                  </a:lnTo>
                  <a:lnTo>
                    <a:pt x="265" y="429"/>
                  </a:lnTo>
                  <a:lnTo>
                    <a:pt x="268" y="431"/>
                  </a:lnTo>
                  <a:lnTo>
                    <a:pt x="268" y="433"/>
                  </a:lnTo>
                  <a:lnTo>
                    <a:pt x="268" y="436"/>
                  </a:lnTo>
                  <a:lnTo>
                    <a:pt x="270" y="436"/>
                  </a:lnTo>
                  <a:lnTo>
                    <a:pt x="270" y="438"/>
                  </a:lnTo>
                  <a:lnTo>
                    <a:pt x="270" y="440"/>
                  </a:lnTo>
                  <a:lnTo>
                    <a:pt x="268" y="443"/>
                  </a:lnTo>
                  <a:lnTo>
                    <a:pt x="268" y="448"/>
                  </a:lnTo>
                  <a:lnTo>
                    <a:pt x="265" y="448"/>
                  </a:lnTo>
                  <a:lnTo>
                    <a:pt x="265" y="450"/>
                  </a:lnTo>
                  <a:lnTo>
                    <a:pt x="265" y="455"/>
                  </a:lnTo>
                  <a:lnTo>
                    <a:pt x="265" y="457"/>
                  </a:lnTo>
                  <a:lnTo>
                    <a:pt x="265" y="457"/>
                  </a:lnTo>
                  <a:lnTo>
                    <a:pt x="265" y="459"/>
                  </a:lnTo>
                  <a:lnTo>
                    <a:pt x="268" y="459"/>
                  </a:lnTo>
                  <a:lnTo>
                    <a:pt x="268" y="462"/>
                  </a:lnTo>
                  <a:lnTo>
                    <a:pt x="268" y="464"/>
                  </a:lnTo>
                  <a:lnTo>
                    <a:pt x="265" y="471"/>
                  </a:lnTo>
                  <a:lnTo>
                    <a:pt x="263" y="474"/>
                  </a:lnTo>
                  <a:lnTo>
                    <a:pt x="263" y="474"/>
                  </a:lnTo>
                  <a:lnTo>
                    <a:pt x="261" y="474"/>
                  </a:lnTo>
                  <a:lnTo>
                    <a:pt x="258" y="474"/>
                  </a:lnTo>
                  <a:lnTo>
                    <a:pt x="258" y="476"/>
                  </a:lnTo>
                  <a:lnTo>
                    <a:pt x="258" y="476"/>
                  </a:lnTo>
                  <a:lnTo>
                    <a:pt x="261" y="478"/>
                  </a:lnTo>
                  <a:lnTo>
                    <a:pt x="261" y="481"/>
                  </a:lnTo>
                  <a:lnTo>
                    <a:pt x="258" y="483"/>
                  </a:lnTo>
                  <a:lnTo>
                    <a:pt x="256" y="485"/>
                  </a:lnTo>
                  <a:lnTo>
                    <a:pt x="256" y="488"/>
                  </a:lnTo>
                  <a:lnTo>
                    <a:pt x="256" y="488"/>
                  </a:lnTo>
                  <a:lnTo>
                    <a:pt x="258" y="490"/>
                  </a:lnTo>
                  <a:lnTo>
                    <a:pt x="258" y="490"/>
                  </a:lnTo>
                  <a:lnTo>
                    <a:pt x="258" y="495"/>
                  </a:lnTo>
                  <a:lnTo>
                    <a:pt x="261" y="495"/>
                  </a:lnTo>
                  <a:lnTo>
                    <a:pt x="261" y="497"/>
                  </a:lnTo>
                  <a:lnTo>
                    <a:pt x="268" y="497"/>
                  </a:lnTo>
                  <a:lnTo>
                    <a:pt x="282" y="500"/>
                  </a:lnTo>
                  <a:lnTo>
                    <a:pt x="287" y="502"/>
                  </a:lnTo>
                  <a:lnTo>
                    <a:pt x="287" y="507"/>
                  </a:lnTo>
                  <a:lnTo>
                    <a:pt x="289" y="507"/>
                  </a:lnTo>
                  <a:lnTo>
                    <a:pt x="291" y="509"/>
                  </a:lnTo>
                  <a:lnTo>
                    <a:pt x="291" y="509"/>
                  </a:lnTo>
                  <a:lnTo>
                    <a:pt x="294" y="512"/>
                  </a:lnTo>
                  <a:lnTo>
                    <a:pt x="296" y="521"/>
                  </a:lnTo>
                  <a:lnTo>
                    <a:pt x="299" y="523"/>
                  </a:lnTo>
                  <a:lnTo>
                    <a:pt x="299" y="526"/>
                  </a:lnTo>
                  <a:lnTo>
                    <a:pt x="296" y="528"/>
                  </a:lnTo>
                  <a:lnTo>
                    <a:pt x="296" y="528"/>
                  </a:lnTo>
                  <a:lnTo>
                    <a:pt x="294" y="528"/>
                  </a:lnTo>
                  <a:lnTo>
                    <a:pt x="294" y="528"/>
                  </a:lnTo>
                  <a:lnTo>
                    <a:pt x="291" y="528"/>
                  </a:lnTo>
                  <a:lnTo>
                    <a:pt x="291" y="531"/>
                  </a:lnTo>
                  <a:lnTo>
                    <a:pt x="291" y="535"/>
                  </a:lnTo>
                  <a:lnTo>
                    <a:pt x="294" y="538"/>
                  </a:lnTo>
                  <a:lnTo>
                    <a:pt x="294" y="538"/>
                  </a:lnTo>
                  <a:lnTo>
                    <a:pt x="296" y="535"/>
                  </a:lnTo>
                  <a:lnTo>
                    <a:pt x="296" y="533"/>
                  </a:lnTo>
                  <a:lnTo>
                    <a:pt x="299" y="533"/>
                  </a:lnTo>
                  <a:lnTo>
                    <a:pt x="299" y="533"/>
                  </a:lnTo>
                  <a:lnTo>
                    <a:pt x="301" y="533"/>
                  </a:lnTo>
                  <a:lnTo>
                    <a:pt x="301" y="533"/>
                  </a:lnTo>
                  <a:lnTo>
                    <a:pt x="303" y="535"/>
                  </a:lnTo>
                  <a:lnTo>
                    <a:pt x="301" y="542"/>
                  </a:lnTo>
                  <a:lnTo>
                    <a:pt x="303" y="547"/>
                  </a:lnTo>
                  <a:lnTo>
                    <a:pt x="303" y="552"/>
                  </a:lnTo>
                  <a:lnTo>
                    <a:pt x="306" y="554"/>
                  </a:lnTo>
                  <a:lnTo>
                    <a:pt x="303" y="554"/>
                  </a:lnTo>
                  <a:lnTo>
                    <a:pt x="303" y="557"/>
                  </a:lnTo>
                  <a:lnTo>
                    <a:pt x="299" y="557"/>
                  </a:lnTo>
                  <a:lnTo>
                    <a:pt x="299" y="557"/>
                  </a:lnTo>
                  <a:lnTo>
                    <a:pt x="296" y="559"/>
                  </a:lnTo>
                  <a:lnTo>
                    <a:pt x="296" y="561"/>
                  </a:lnTo>
                  <a:lnTo>
                    <a:pt x="296" y="561"/>
                  </a:lnTo>
                  <a:lnTo>
                    <a:pt x="294" y="564"/>
                  </a:lnTo>
                  <a:lnTo>
                    <a:pt x="294" y="568"/>
                  </a:lnTo>
                  <a:lnTo>
                    <a:pt x="296" y="573"/>
                  </a:lnTo>
                  <a:lnTo>
                    <a:pt x="296" y="573"/>
                  </a:lnTo>
                  <a:lnTo>
                    <a:pt x="296" y="576"/>
                  </a:lnTo>
                  <a:lnTo>
                    <a:pt x="296" y="576"/>
                  </a:lnTo>
                  <a:lnTo>
                    <a:pt x="294" y="578"/>
                  </a:lnTo>
                  <a:lnTo>
                    <a:pt x="294" y="578"/>
                  </a:lnTo>
                  <a:lnTo>
                    <a:pt x="291" y="583"/>
                  </a:lnTo>
                  <a:lnTo>
                    <a:pt x="289" y="583"/>
                  </a:lnTo>
                  <a:lnTo>
                    <a:pt x="289" y="585"/>
                  </a:lnTo>
                  <a:lnTo>
                    <a:pt x="287" y="590"/>
                  </a:lnTo>
                  <a:lnTo>
                    <a:pt x="287" y="592"/>
                  </a:lnTo>
                  <a:lnTo>
                    <a:pt x="287" y="594"/>
                  </a:lnTo>
                  <a:lnTo>
                    <a:pt x="284" y="594"/>
                  </a:lnTo>
                  <a:lnTo>
                    <a:pt x="282" y="594"/>
                  </a:lnTo>
                  <a:lnTo>
                    <a:pt x="282" y="594"/>
                  </a:lnTo>
                  <a:lnTo>
                    <a:pt x="282" y="594"/>
                  </a:lnTo>
                  <a:lnTo>
                    <a:pt x="280" y="602"/>
                  </a:lnTo>
                  <a:lnTo>
                    <a:pt x="277" y="604"/>
                  </a:lnTo>
                  <a:lnTo>
                    <a:pt x="275" y="604"/>
                  </a:lnTo>
                  <a:lnTo>
                    <a:pt x="275" y="606"/>
                  </a:lnTo>
                  <a:lnTo>
                    <a:pt x="270" y="606"/>
                  </a:lnTo>
                  <a:lnTo>
                    <a:pt x="270" y="609"/>
                  </a:lnTo>
                  <a:lnTo>
                    <a:pt x="268" y="611"/>
                  </a:lnTo>
                  <a:lnTo>
                    <a:pt x="268" y="613"/>
                  </a:lnTo>
                  <a:lnTo>
                    <a:pt x="268" y="616"/>
                  </a:lnTo>
                  <a:lnTo>
                    <a:pt x="270" y="621"/>
                  </a:lnTo>
                  <a:lnTo>
                    <a:pt x="270" y="623"/>
                  </a:lnTo>
                  <a:lnTo>
                    <a:pt x="268" y="623"/>
                  </a:lnTo>
                  <a:lnTo>
                    <a:pt x="265" y="623"/>
                  </a:lnTo>
                  <a:lnTo>
                    <a:pt x="261" y="623"/>
                  </a:lnTo>
                  <a:lnTo>
                    <a:pt x="261" y="625"/>
                  </a:lnTo>
                  <a:lnTo>
                    <a:pt x="258" y="625"/>
                  </a:lnTo>
                  <a:lnTo>
                    <a:pt x="256" y="628"/>
                  </a:lnTo>
                  <a:lnTo>
                    <a:pt x="253" y="630"/>
                  </a:lnTo>
                  <a:lnTo>
                    <a:pt x="253" y="632"/>
                  </a:lnTo>
                  <a:lnTo>
                    <a:pt x="251" y="635"/>
                  </a:lnTo>
                  <a:lnTo>
                    <a:pt x="253" y="635"/>
                  </a:lnTo>
                  <a:lnTo>
                    <a:pt x="253" y="639"/>
                  </a:lnTo>
                  <a:lnTo>
                    <a:pt x="253" y="642"/>
                  </a:lnTo>
                  <a:lnTo>
                    <a:pt x="253" y="644"/>
                  </a:lnTo>
                  <a:lnTo>
                    <a:pt x="251" y="647"/>
                  </a:lnTo>
                  <a:lnTo>
                    <a:pt x="251" y="649"/>
                  </a:lnTo>
                  <a:lnTo>
                    <a:pt x="249" y="651"/>
                  </a:lnTo>
                  <a:lnTo>
                    <a:pt x="249" y="651"/>
                  </a:lnTo>
                  <a:lnTo>
                    <a:pt x="249" y="654"/>
                  </a:lnTo>
                  <a:lnTo>
                    <a:pt x="249" y="656"/>
                  </a:lnTo>
                  <a:lnTo>
                    <a:pt x="246" y="656"/>
                  </a:lnTo>
                  <a:lnTo>
                    <a:pt x="249" y="661"/>
                  </a:lnTo>
                  <a:lnTo>
                    <a:pt x="249" y="666"/>
                  </a:lnTo>
                  <a:lnTo>
                    <a:pt x="249" y="670"/>
                  </a:lnTo>
                  <a:lnTo>
                    <a:pt x="249" y="670"/>
                  </a:lnTo>
                  <a:lnTo>
                    <a:pt x="246" y="668"/>
                  </a:lnTo>
                  <a:lnTo>
                    <a:pt x="246" y="670"/>
                  </a:lnTo>
                  <a:lnTo>
                    <a:pt x="244" y="670"/>
                  </a:lnTo>
                  <a:lnTo>
                    <a:pt x="244" y="673"/>
                  </a:lnTo>
                  <a:lnTo>
                    <a:pt x="242" y="670"/>
                  </a:lnTo>
                  <a:lnTo>
                    <a:pt x="235" y="677"/>
                  </a:lnTo>
                  <a:lnTo>
                    <a:pt x="230" y="680"/>
                  </a:lnTo>
                  <a:lnTo>
                    <a:pt x="225" y="680"/>
                  </a:lnTo>
                  <a:lnTo>
                    <a:pt x="216" y="675"/>
                  </a:lnTo>
                  <a:lnTo>
                    <a:pt x="211" y="675"/>
                  </a:lnTo>
                  <a:lnTo>
                    <a:pt x="211" y="680"/>
                  </a:lnTo>
                  <a:lnTo>
                    <a:pt x="208" y="680"/>
                  </a:lnTo>
                  <a:lnTo>
                    <a:pt x="206" y="682"/>
                  </a:lnTo>
                  <a:lnTo>
                    <a:pt x="206" y="682"/>
                  </a:lnTo>
                  <a:lnTo>
                    <a:pt x="204" y="682"/>
                  </a:lnTo>
                  <a:lnTo>
                    <a:pt x="204" y="680"/>
                  </a:lnTo>
                  <a:lnTo>
                    <a:pt x="204" y="680"/>
                  </a:lnTo>
                  <a:lnTo>
                    <a:pt x="204" y="677"/>
                  </a:lnTo>
                  <a:lnTo>
                    <a:pt x="201" y="677"/>
                  </a:lnTo>
                  <a:lnTo>
                    <a:pt x="199" y="677"/>
                  </a:lnTo>
                  <a:lnTo>
                    <a:pt x="199" y="677"/>
                  </a:lnTo>
                  <a:lnTo>
                    <a:pt x="199" y="675"/>
                  </a:lnTo>
                  <a:lnTo>
                    <a:pt x="199" y="675"/>
                  </a:lnTo>
                  <a:lnTo>
                    <a:pt x="199" y="675"/>
                  </a:lnTo>
                  <a:lnTo>
                    <a:pt x="192" y="666"/>
                  </a:lnTo>
                  <a:lnTo>
                    <a:pt x="189" y="663"/>
                  </a:lnTo>
                  <a:lnTo>
                    <a:pt x="182" y="658"/>
                  </a:lnTo>
                  <a:lnTo>
                    <a:pt x="182" y="658"/>
                  </a:lnTo>
                  <a:lnTo>
                    <a:pt x="180" y="658"/>
                  </a:lnTo>
                  <a:lnTo>
                    <a:pt x="178" y="658"/>
                  </a:lnTo>
                  <a:lnTo>
                    <a:pt x="178" y="658"/>
                  </a:lnTo>
                  <a:lnTo>
                    <a:pt x="175" y="656"/>
                  </a:lnTo>
                  <a:lnTo>
                    <a:pt x="175" y="654"/>
                  </a:lnTo>
                  <a:lnTo>
                    <a:pt x="178" y="654"/>
                  </a:lnTo>
                  <a:lnTo>
                    <a:pt x="178" y="651"/>
                  </a:lnTo>
                  <a:lnTo>
                    <a:pt x="173" y="644"/>
                  </a:lnTo>
                  <a:lnTo>
                    <a:pt x="168" y="642"/>
                  </a:lnTo>
                  <a:lnTo>
                    <a:pt x="156" y="644"/>
                  </a:lnTo>
                  <a:lnTo>
                    <a:pt x="142" y="644"/>
                  </a:lnTo>
                  <a:lnTo>
                    <a:pt x="137" y="642"/>
                  </a:lnTo>
                  <a:lnTo>
                    <a:pt x="130" y="637"/>
                  </a:lnTo>
                  <a:lnTo>
                    <a:pt x="128" y="635"/>
                  </a:lnTo>
                  <a:lnTo>
                    <a:pt x="126" y="632"/>
                  </a:lnTo>
                  <a:lnTo>
                    <a:pt x="121" y="632"/>
                  </a:lnTo>
                  <a:lnTo>
                    <a:pt x="118" y="632"/>
                  </a:lnTo>
                  <a:lnTo>
                    <a:pt x="116" y="630"/>
                  </a:lnTo>
                  <a:lnTo>
                    <a:pt x="114" y="630"/>
                  </a:lnTo>
                  <a:lnTo>
                    <a:pt x="109" y="630"/>
                  </a:lnTo>
                  <a:lnTo>
                    <a:pt x="102" y="625"/>
                  </a:lnTo>
                  <a:lnTo>
                    <a:pt x="97" y="623"/>
                  </a:lnTo>
                  <a:lnTo>
                    <a:pt x="88" y="621"/>
                  </a:lnTo>
                  <a:lnTo>
                    <a:pt x="85" y="618"/>
                  </a:lnTo>
                  <a:lnTo>
                    <a:pt x="80" y="616"/>
                  </a:lnTo>
                  <a:lnTo>
                    <a:pt x="80" y="613"/>
                  </a:lnTo>
                  <a:lnTo>
                    <a:pt x="83" y="609"/>
                  </a:lnTo>
                  <a:lnTo>
                    <a:pt x="85" y="606"/>
                  </a:lnTo>
                  <a:lnTo>
                    <a:pt x="80" y="606"/>
                  </a:lnTo>
                  <a:lnTo>
                    <a:pt x="78" y="606"/>
                  </a:lnTo>
                  <a:lnTo>
                    <a:pt x="76" y="611"/>
                  </a:lnTo>
                  <a:lnTo>
                    <a:pt x="73" y="616"/>
                  </a:lnTo>
                  <a:lnTo>
                    <a:pt x="73" y="621"/>
                  </a:lnTo>
                  <a:lnTo>
                    <a:pt x="71" y="623"/>
                  </a:lnTo>
                  <a:lnTo>
                    <a:pt x="69" y="625"/>
                  </a:lnTo>
                  <a:lnTo>
                    <a:pt x="64" y="625"/>
                  </a:lnTo>
                  <a:lnTo>
                    <a:pt x="62" y="623"/>
                  </a:lnTo>
                  <a:lnTo>
                    <a:pt x="57" y="621"/>
                  </a:lnTo>
                  <a:lnTo>
                    <a:pt x="54" y="618"/>
                  </a:lnTo>
                  <a:lnTo>
                    <a:pt x="52" y="613"/>
                  </a:lnTo>
                  <a:lnTo>
                    <a:pt x="52" y="611"/>
                  </a:lnTo>
                  <a:lnTo>
                    <a:pt x="59" y="604"/>
                  </a:lnTo>
                  <a:lnTo>
                    <a:pt x="62" y="602"/>
                  </a:lnTo>
                  <a:lnTo>
                    <a:pt x="64" y="592"/>
                  </a:lnTo>
                  <a:lnTo>
                    <a:pt x="66" y="585"/>
                  </a:lnTo>
                  <a:lnTo>
                    <a:pt x="66" y="576"/>
                  </a:lnTo>
                  <a:lnTo>
                    <a:pt x="62" y="571"/>
                  </a:lnTo>
                  <a:lnTo>
                    <a:pt x="59" y="571"/>
                  </a:lnTo>
                  <a:lnTo>
                    <a:pt x="57" y="571"/>
                  </a:lnTo>
                  <a:lnTo>
                    <a:pt x="54" y="571"/>
                  </a:lnTo>
                  <a:lnTo>
                    <a:pt x="47" y="568"/>
                  </a:lnTo>
                  <a:lnTo>
                    <a:pt x="43" y="566"/>
                  </a:lnTo>
                  <a:lnTo>
                    <a:pt x="40" y="566"/>
                  </a:lnTo>
                  <a:lnTo>
                    <a:pt x="38" y="568"/>
                  </a:lnTo>
                  <a:lnTo>
                    <a:pt x="35" y="571"/>
                  </a:lnTo>
                  <a:lnTo>
                    <a:pt x="35" y="573"/>
                  </a:lnTo>
                  <a:lnTo>
                    <a:pt x="33" y="576"/>
                  </a:lnTo>
                  <a:lnTo>
                    <a:pt x="31" y="576"/>
                  </a:lnTo>
                  <a:lnTo>
                    <a:pt x="28" y="576"/>
                  </a:lnTo>
                  <a:lnTo>
                    <a:pt x="26" y="573"/>
                  </a:lnTo>
                  <a:lnTo>
                    <a:pt x="26" y="573"/>
                  </a:lnTo>
                  <a:lnTo>
                    <a:pt x="26" y="568"/>
                  </a:lnTo>
                  <a:lnTo>
                    <a:pt x="24" y="566"/>
                  </a:lnTo>
                  <a:lnTo>
                    <a:pt x="26" y="566"/>
                  </a:lnTo>
                  <a:lnTo>
                    <a:pt x="26" y="564"/>
                  </a:lnTo>
                  <a:lnTo>
                    <a:pt x="24" y="564"/>
                  </a:lnTo>
                  <a:lnTo>
                    <a:pt x="21" y="561"/>
                  </a:lnTo>
                  <a:lnTo>
                    <a:pt x="19" y="561"/>
                  </a:lnTo>
                  <a:lnTo>
                    <a:pt x="16" y="564"/>
                  </a:lnTo>
                  <a:lnTo>
                    <a:pt x="12" y="564"/>
                  </a:lnTo>
                  <a:lnTo>
                    <a:pt x="9" y="564"/>
                  </a:lnTo>
                  <a:lnTo>
                    <a:pt x="7" y="564"/>
                  </a:lnTo>
                  <a:lnTo>
                    <a:pt x="7" y="564"/>
                  </a:lnTo>
                  <a:lnTo>
                    <a:pt x="7" y="564"/>
                  </a:lnTo>
                  <a:lnTo>
                    <a:pt x="7" y="559"/>
                  </a:lnTo>
                  <a:lnTo>
                    <a:pt x="5" y="557"/>
                  </a:lnTo>
                  <a:lnTo>
                    <a:pt x="0" y="554"/>
                  </a:lnTo>
                  <a:lnTo>
                    <a:pt x="0" y="549"/>
                  </a:lnTo>
                  <a:lnTo>
                    <a:pt x="0" y="545"/>
                  </a:lnTo>
                  <a:lnTo>
                    <a:pt x="0" y="540"/>
                  </a:lnTo>
                  <a:lnTo>
                    <a:pt x="5" y="542"/>
                  </a:lnTo>
                  <a:lnTo>
                    <a:pt x="5" y="540"/>
                  </a:lnTo>
                  <a:lnTo>
                    <a:pt x="7" y="538"/>
                  </a:lnTo>
                  <a:lnTo>
                    <a:pt x="24" y="535"/>
                  </a:lnTo>
                  <a:lnTo>
                    <a:pt x="26" y="535"/>
                  </a:lnTo>
                  <a:lnTo>
                    <a:pt x="31" y="533"/>
                  </a:lnTo>
                  <a:lnTo>
                    <a:pt x="33" y="531"/>
                  </a:lnTo>
                  <a:lnTo>
                    <a:pt x="35" y="528"/>
                  </a:lnTo>
                  <a:lnTo>
                    <a:pt x="38" y="521"/>
                  </a:lnTo>
                  <a:lnTo>
                    <a:pt x="40" y="519"/>
                  </a:lnTo>
                  <a:lnTo>
                    <a:pt x="40" y="516"/>
                  </a:lnTo>
                  <a:lnTo>
                    <a:pt x="50" y="509"/>
                  </a:lnTo>
                  <a:lnTo>
                    <a:pt x="50" y="507"/>
                  </a:lnTo>
                  <a:lnTo>
                    <a:pt x="54" y="497"/>
                  </a:lnTo>
                  <a:lnTo>
                    <a:pt x="54" y="490"/>
                  </a:lnTo>
                  <a:lnTo>
                    <a:pt x="59" y="478"/>
                  </a:lnTo>
                  <a:lnTo>
                    <a:pt x="66" y="440"/>
                  </a:lnTo>
                  <a:lnTo>
                    <a:pt x="69" y="426"/>
                  </a:lnTo>
                  <a:lnTo>
                    <a:pt x="76" y="398"/>
                  </a:lnTo>
                  <a:lnTo>
                    <a:pt x="85" y="331"/>
                  </a:lnTo>
                  <a:lnTo>
                    <a:pt x="90" y="298"/>
                  </a:lnTo>
                  <a:lnTo>
                    <a:pt x="92" y="284"/>
                  </a:lnTo>
                  <a:lnTo>
                    <a:pt x="92" y="282"/>
                  </a:lnTo>
                  <a:lnTo>
                    <a:pt x="90" y="275"/>
                  </a:lnTo>
                  <a:lnTo>
                    <a:pt x="90" y="272"/>
                  </a:lnTo>
                  <a:lnTo>
                    <a:pt x="95" y="265"/>
                  </a:lnTo>
                  <a:lnTo>
                    <a:pt x="95" y="265"/>
                  </a:lnTo>
                  <a:lnTo>
                    <a:pt x="95" y="260"/>
                  </a:lnTo>
                  <a:lnTo>
                    <a:pt x="99" y="251"/>
                  </a:lnTo>
                  <a:lnTo>
                    <a:pt x="102" y="246"/>
                  </a:lnTo>
                  <a:lnTo>
                    <a:pt x="107" y="246"/>
                  </a:lnTo>
                  <a:lnTo>
                    <a:pt x="116" y="249"/>
                  </a:lnTo>
                  <a:lnTo>
                    <a:pt x="123" y="249"/>
                  </a:lnTo>
                  <a:lnTo>
                    <a:pt x="126" y="246"/>
                  </a:lnTo>
                  <a:lnTo>
                    <a:pt x="126" y="241"/>
                  </a:lnTo>
                  <a:lnTo>
                    <a:pt x="121" y="237"/>
                  </a:lnTo>
                  <a:lnTo>
                    <a:pt x="123" y="237"/>
                  </a:lnTo>
                  <a:lnTo>
                    <a:pt x="123" y="234"/>
                  </a:lnTo>
                  <a:lnTo>
                    <a:pt x="109" y="222"/>
                  </a:lnTo>
                  <a:lnTo>
                    <a:pt x="109" y="222"/>
                  </a:lnTo>
                  <a:lnTo>
                    <a:pt x="107" y="220"/>
                  </a:lnTo>
                  <a:lnTo>
                    <a:pt x="107" y="220"/>
                  </a:lnTo>
                  <a:lnTo>
                    <a:pt x="107" y="220"/>
                  </a:lnTo>
                  <a:lnTo>
                    <a:pt x="104" y="220"/>
                  </a:lnTo>
                  <a:lnTo>
                    <a:pt x="104" y="220"/>
                  </a:lnTo>
                  <a:lnTo>
                    <a:pt x="104" y="222"/>
                  </a:lnTo>
                  <a:lnTo>
                    <a:pt x="104" y="222"/>
                  </a:lnTo>
                  <a:lnTo>
                    <a:pt x="102" y="222"/>
                  </a:lnTo>
                  <a:lnTo>
                    <a:pt x="102" y="225"/>
                  </a:lnTo>
                  <a:lnTo>
                    <a:pt x="95" y="237"/>
                  </a:lnTo>
                  <a:lnTo>
                    <a:pt x="92" y="246"/>
                  </a:lnTo>
                  <a:lnTo>
                    <a:pt x="90" y="253"/>
                  </a:lnTo>
                  <a:lnTo>
                    <a:pt x="90" y="256"/>
                  </a:lnTo>
                  <a:lnTo>
                    <a:pt x="99" y="140"/>
                  </a:lnTo>
                  <a:lnTo>
                    <a:pt x="107" y="102"/>
                  </a:lnTo>
                  <a:lnTo>
                    <a:pt x="109" y="52"/>
                  </a:lnTo>
                  <a:lnTo>
                    <a:pt x="111" y="47"/>
                  </a:lnTo>
                  <a:lnTo>
                    <a:pt x="116" y="38"/>
                  </a:lnTo>
                  <a:lnTo>
                    <a:pt x="118" y="33"/>
                  </a:lnTo>
                  <a:lnTo>
                    <a:pt x="121" y="33"/>
                  </a:lnTo>
                  <a:lnTo>
                    <a:pt x="123" y="33"/>
                  </a:lnTo>
                  <a:lnTo>
                    <a:pt x="123" y="33"/>
                  </a:lnTo>
                  <a:lnTo>
                    <a:pt x="123" y="35"/>
                  </a:lnTo>
                  <a:lnTo>
                    <a:pt x="123" y="38"/>
                  </a:lnTo>
                  <a:lnTo>
                    <a:pt x="123" y="40"/>
                  </a:lnTo>
                  <a:lnTo>
                    <a:pt x="123" y="40"/>
                  </a:lnTo>
                  <a:lnTo>
                    <a:pt x="123" y="42"/>
                  </a:lnTo>
                  <a:lnTo>
                    <a:pt x="123" y="42"/>
                  </a:lnTo>
                  <a:lnTo>
                    <a:pt x="126" y="45"/>
                  </a:lnTo>
                  <a:lnTo>
                    <a:pt x="126" y="47"/>
                  </a:lnTo>
                  <a:lnTo>
                    <a:pt x="137" y="57"/>
                  </a:lnTo>
                  <a:lnTo>
                    <a:pt x="144" y="61"/>
                  </a:lnTo>
                  <a:lnTo>
                    <a:pt x="147" y="61"/>
                  </a:lnTo>
                  <a:lnTo>
                    <a:pt x="168" y="83"/>
                  </a:lnTo>
                  <a:lnTo>
                    <a:pt x="173" y="90"/>
                  </a:lnTo>
                  <a:lnTo>
                    <a:pt x="175" y="97"/>
                  </a:lnTo>
                  <a:lnTo>
                    <a:pt x="175" y="102"/>
                  </a:lnTo>
                  <a:lnTo>
                    <a:pt x="178" y="111"/>
                  </a:lnTo>
                  <a:lnTo>
                    <a:pt x="180" y="132"/>
                  </a:lnTo>
                  <a:lnTo>
                    <a:pt x="180" y="135"/>
                  </a:lnTo>
                  <a:lnTo>
                    <a:pt x="187" y="149"/>
                  </a:lnTo>
                  <a:lnTo>
                    <a:pt x="192" y="156"/>
                  </a:lnTo>
                  <a:lnTo>
                    <a:pt x="199" y="163"/>
                  </a:lnTo>
                  <a:lnTo>
                    <a:pt x="204" y="166"/>
                  </a:lnTo>
                  <a:lnTo>
                    <a:pt x="206" y="168"/>
                  </a:lnTo>
                  <a:lnTo>
                    <a:pt x="206" y="170"/>
                  </a:lnTo>
                  <a:lnTo>
                    <a:pt x="206" y="173"/>
                  </a:lnTo>
                  <a:lnTo>
                    <a:pt x="206" y="177"/>
                  </a:lnTo>
                  <a:lnTo>
                    <a:pt x="206" y="182"/>
                  </a:lnTo>
                  <a:lnTo>
                    <a:pt x="208" y="187"/>
                  </a:lnTo>
                  <a:lnTo>
                    <a:pt x="208" y="192"/>
                  </a:lnTo>
                  <a:lnTo>
                    <a:pt x="211" y="192"/>
                  </a:lnTo>
                  <a:lnTo>
                    <a:pt x="211" y="189"/>
                  </a:lnTo>
                  <a:lnTo>
                    <a:pt x="211" y="182"/>
                  </a:lnTo>
                  <a:lnTo>
                    <a:pt x="208" y="180"/>
                  </a:lnTo>
                  <a:lnTo>
                    <a:pt x="211" y="173"/>
                  </a:lnTo>
                  <a:lnTo>
                    <a:pt x="208" y="168"/>
                  </a:lnTo>
                  <a:lnTo>
                    <a:pt x="204" y="163"/>
                  </a:lnTo>
                  <a:lnTo>
                    <a:pt x="201" y="161"/>
                  </a:lnTo>
                  <a:lnTo>
                    <a:pt x="206" y="163"/>
                  </a:lnTo>
                  <a:lnTo>
                    <a:pt x="211" y="163"/>
                  </a:lnTo>
                  <a:lnTo>
                    <a:pt x="213" y="166"/>
                  </a:lnTo>
                  <a:lnTo>
                    <a:pt x="218" y="168"/>
                  </a:lnTo>
                  <a:lnTo>
                    <a:pt x="213" y="161"/>
                  </a:lnTo>
                  <a:lnTo>
                    <a:pt x="206" y="158"/>
                  </a:lnTo>
                  <a:lnTo>
                    <a:pt x="199" y="156"/>
                  </a:lnTo>
                  <a:lnTo>
                    <a:pt x="194" y="151"/>
                  </a:lnTo>
                  <a:lnTo>
                    <a:pt x="192" y="144"/>
                  </a:lnTo>
                  <a:lnTo>
                    <a:pt x="189" y="137"/>
                  </a:lnTo>
                  <a:lnTo>
                    <a:pt x="182" y="92"/>
                  </a:lnTo>
                  <a:lnTo>
                    <a:pt x="182" y="92"/>
                  </a:lnTo>
                  <a:lnTo>
                    <a:pt x="189" y="92"/>
                  </a:lnTo>
                  <a:lnTo>
                    <a:pt x="194" y="92"/>
                  </a:lnTo>
                  <a:lnTo>
                    <a:pt x="197" y="92"/>
                  </a:lnTo>
                  <a:lnTo>
                    <a:pt x="197" y="92"/>
                  </a:lnTo>
                  <a:lnTo>
                    <a:pt x="199" y="90"/>
                  </a:lnTo>
                  <a:lnTo>
                    <a:pt x="199" y="90"/>
                  </a:lnTo>
                  <a:lnTo>
                    <a:pt x="199" y="87"/>
                  </a:lnTo>
                  <a:lnTo>
                    <a:pt x="201" y="87"/>
                  </a:lnTo>
                  <a:lnTo>
                    <a:pt x="201" y="85"/>
                  </a:lnTo>
                  <a:lnTo>
                    <a:pt x="204" y="85"/>
                  </a:lnTo>
                  <a:lnTo>
                    <a:pt x="204" y="87"/>
                  </a:lnTo>
                  <a:lnTo>
                    <a:pt x="206" y="90"/>
                  </a:lnTo>
                  <a:lnTo>
                    <a:pt x="206" y="90"/>
                  </a:lnTo>
                  <a:lnTo>
                    <a:pt x="206" y="95"/>
                  </a:lnTo>
                  <a:lnTo>
                    <a:pt x="208" y="97"/>
                  </a:lnTo>
                  <a:lnTo>
                    <a:pt x="208" y="99"/>
                  </a:lnTo>
                  <a:lnTo>
                    <a:pt x="213" y="99"/>
                  </a:lnTo>
                  <a:lnTo>
                    <a:pt x="216" y="99"/>
                  </a:lnTo>
                  <a:lnTo>
                    <a:pt x="218" y="99"/>
                  </a:lnTo>
                  <a:lnTo>
                    <a:pt x="220" y="99"/>
                  </a:lnTo>
                  <a:lnTo>
                    <a:pt x="223" y="102"/>
                  </a:lnTo>
                  <a:lnTo>
                    <a:pt x="227" y="104"/>
                  </a:lnTo>
                  <a:lnTo>
                    <a:pt x="230" y="106"/>
                  </a:lnTo>
                  <a:lnTo>
                    <a:pt x="230" y="109"/>
                  </a:lnTo>
                  <a:lnTo>
                    <a:pt x="230" y="111"/>
                  </a:lnTo>
                  <a:lnTo>
                    <a:pt x="230" y="116"/>
                  </a:lnTo>
                  <a:lnTo>
                    <a:pt x="230" y="116"/>
                  </a:lnTo>
                  <a:lnTo>
                    <a:pt x="230" y="118"/>
                  </a:lnTo>
                  <a:lnTo>
                    <a:pt x="230" y="121"/>
                  </a:lnTo>
                  <a:lnTo>
                    <a:pt x="230" y="121"/>
                  </a:lnTo>
                  <a:lnTo>
                    <a:pt x="232" y="123"/>
                  </a:lnTo>
                  <a:lnTo>
                    <a:pt x="235" y="128"/>
                  </a:lnTo>
                  <a:lnTo>
                    <a:pt x="235" y="128"/>
                  </a:lnTo>
                  <a:lnTo>
                    <a:pt x="237" y="130"/>
                  </a:lnTo>
                  <a:lnTo>
                    <a:pt x="237" y="130"/>
                  </a:lnTo>
                  <a:lnTo>
                    <a:pt x="242" y="128"/>
                  </a:lnTo>
                  <a:lnTo>
                    <a:pt x="244" y="128"/>
                  </a:lnTo>
                  <a:lnTo>
                    <a:pt x="249" y="132"/>
                  </a:lnTo>
                  <a:lnTo>
                    <a:pt x="251" y="132"/>
                  </a:lnTo>
                  <a:lnTo>
                    <a:pt x="253" y="135"/>
                  </a:lnTo>
                  <a:lnTo>
                    <a:pt x="256" y="135"/>
                  </a:lnTo>
                  <a:lnTo>
                    <a:pt x="258" y="140"/>
                  </a:lnTo>
                  <a:lnTo>
                    <a:pt x="261" y="140"/>
                  </a:lnTo>
                  <a:lnTo>
                    <a:pt x="263" y="142"/>
                  </a:lnTo>
                  <a:lnTo>
                    <a:pt x="272" y="144"/>
                  </a:lnTo>
                  <a:lnTo>
                    <a:pt x="275" y="144"/>
                  </a:lnTo>
                  <a:lnTo>
                    <a:pt x="277" y="142"/>
                  </a:lnTo>
                  <a:lnTo>
                    <a:pt x="284" y="140"/>
                  </a:lnTo>
                  <a:lnTo>
                    <a:pt x="287" y="140"/>
                  </a:lnTo>
                  <a:lnTo>
                    <a:pt x="291" y="142"/>
                  </a:lnTo>
                  <a:lnTo>
                    <a:pt x="296" y="140"/>
                  </a:lnTo>
                  <a:lnTo>
                    <a:pt x="299" y="135"/>
                  </a:lnTo>
                  <a:lnTo>
                    <a:pt x="299" y="132"/>
                  </a:lnTo>
                  <a:lnTo>
                    <a:pt x="301" y="132"/>
                  </a:lnTo>
                  <a:lnTo>
                    <a:pt x="301" y="130"/>
                  </a:lnTo>
                  <a:lnTo>
                    <a:pt x="299" y="128"/>
                  </a:lnTo>
                  <a:lnTo>
                    <a:pt x="299" y="128"/>
                  </a:lnTo>
                  <a:lnTo>
                    <a:pt x="299" y="125"/>
                  </a:lnTo>
                  <a:lnTo>
                    <a:pt x="301" y="123"/>
                  </a:lnTo>
                  <a:lnTo>
                    <a:pt x="301" y="123"/>
                  </a:lnTo>
                  <a:lnTo>
                    <a:pt x="313" y="116"/>
                  </a:lnTo>
                  <a:lnTo>
                    <a:pt x="315" y="116"/>
                  </a:lnTo>
                  <a:lnTo>
                    <a:pt x="315" y="116"/>
                  </a:lnTo>
                  <a:lnTo>
                    <a:pt x="317" y="116"/>
                  </a:lnTo>
                  <a:lnTo>
                    <a:pt x="320" y="116"/>
                  </a:lnTo>
                  <a:lnTo>
                    <a:pt x="322" y="118"/>
                  </a:lnTo>
                  <a:lnTo>
                    <a:pt x="322" y="116"/>
                  </a:lnTo>
                  <a:lnTo>
                    <a:pt x="325" y="116"/>
                  </a:lnTo>
                  <a:lnTo>
                    <a:pt x="327" y="116"/>
                  </a:lnTo>
                  <a:lnTo>
                    <a:pt x="327" y="113"/>
                  </a:lnTo>
                  <a:lnTo>
                    <a:pt x="329" y="109"/>
                  </a:lnTo>
                  <a:lnTo>
                    <a:pt x="329" y="109"/>
                  </a:lnTo>
                  <a:lnTo>
                    <a:pt x="329" y="106"/>
                  </a:lnTo>
                  <a:lnTo>
                    <a:pt x="332" y="106"/>
                  </a:lnTo>
                  <a:lnTo>
                    <a:pt x="334" y="104"/>
                  </a:lnTo>
                  <a:lnTo>
                    <a:pt x="336" y="104"/>
                  </a:lnTo>
                  <a:lnTo>
                    <a:pt x="341" y="102"/>
                  </a:lnTo>
                  <a:lnTo>
                    <a:pt x="344" y="99"/>
                  </a:lnTo>
                  <a:lnTo>
                    <a:pt x="344" y="95"/>
                  </a:lnTo>
                  <a:lnTo>
                    <a:pt x="344" y="95"/>
                  </a:lnTo>
                  <a:lnTo>
                    <a:pt x="344" y="87"/>
                  </a:lnTo>
                  <a:lnTo>
                    <a:pt x="344" y="85"/>
                  </a:lnTo>
                  <a:lnTo>
                    <a:pt x="344" y="80"/>
                  </a:lnTo>
                  <a:lnTo>
                    <a:pt x="346" y="73"/>
                  </a:lnTo>
                  <a:lnTo>
                    <a:pt x="346" y="68"/>
                  </a:lnTo>
                  <a:lnTo>
                    <a:pt x="348" y="68"/>
                  </a:lnTo>
                  <a:lnTo>
                    <a:pt x="348" y="66"/>
                  </a:lnTo>
                  <a:lnTo>
                    <a:pt x="365" y="54"/>
                  </a:lnTo>
                  <a:lnTo>
                    <a:pt x="370" y="52"/>
                  </a:lnTo>
                  <a:lnTo>
                    <a:pt x="370" y="52"/>
                  </a:lnTo>
                  <a:lnTo>
                    <a:pt x="372" y="54"/>
                  </a:lnTo>
                  <a:lnTo>
                    <a:pt x="374" y="52"/>
                  </a:lnTo>
                  <a:lnTo>
                    <a:pt x="374" y="49"/>
                  </a:lnTo>
                  <a:lnTo>
                    <a:pt x="379" y="40"/>
                  </a:lnTo>
                  <a:lnTo>
                    <a:pt x="384" y="35"/>
                  </a:lnTo>
                  <a:lnTo>
                    <a:pt x="386" y="33"/>
                  </a:lnTo>
                  <a:lnTo>
                    <a:pt x="386" y="31"/>
                  </a:lnTo>
                  <a:lnTo>
                    <a:pt x="386" y="28"/>
                  </a:lnTo>
                  <a:lnTo>
                    <a:pt x="386" y="26"/>
                  </a:lnTo>
                  <a:lnTo>
                    <a:pt x="386" y="21"/>
                  </a:lnTo>
                  <a:lnTo>
                    <a:pt x="386" y="19"/>
                  </a:lnTo>
                  <a:lnTo>
                    <a:pt x="386" y="16"/>
                  </a:lnTo>
                  <a:lnTo>
                    <a:pt x="389" y="16"/>
                  </a:lnTo>
                  <a:lnTo>
                    <a:pt x="391" y="16"/>
                  </a:lnTo>
                  <a:lnTo>
                    <a:pt x="391" y="16"/>
                  </a:lnTo>
                  <a:lnTo>
                    <a:pt x="393" y="16"/>
                  </a:lnTo>
                  <a:lnTo>
                    <a:pt x="396" y="14"/>
                  </a:lnTo>
                  <a:lnTo>
                    <a:pt x="398" y="9"/>
                  </a:lnTo>
                  <a:lnTo>
                    <a:pt x="400" y="4"/>
                  </a:lnTo>
                  <a:lnTo>
                    <a:pt x="408" y="0"/>
                  </a:lnTo>
                  <a:lnTo>
                    <a:pt x="410" y="2"/>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26"/>
            <p:cNvSpPr>
              <a:spLocks/>
            </p:cNvSpPr>
            <p:nvPr/>
          </p:nvSpPr>
          <p:spPr bwMode="auto">
            <a:xfrm>
              <a:off x="4617" y="1511"/>
              <a:ext cx="223" cy="412"/>
            </a:xfrm>
            <a:custGeom>
              <a:avLst/>
              <a:gdLst>
                <a:gd name="T0" fmla="*/ 107 w 223"/>
                <a:gd name="T1" fmla="*/ 28 h 412"/>
                <a:gd name="T2" fmla="*/ 121 w 223"/>
                <a:gd name="T3" fmla="*/ 26 h 412"/>
                <a:gd name="T4" fmla="*/ 138 w 223"/>
                <a:gd name="T5" fmla="*/ 5 h 412"/>
                <a:gd name="T6" fmla="*/ 176 w 223"/>
                <a:gd name="T7" fmla="*/ 7 h 412"/>
                <a:gd name="T8" fmla="*/ 218 w 223"/>
                <a:gd name="T9" fmla="*/ 31 h 412"/>
                <a:gd name="T10" fmla="*/ 195 w 223"/>
                <a:gd name="T11" fmla="*/ 69 h 412"/>
                <a:gd name="T12" fmla="*/ 188 w 223"/>
                <a:gd name="T13" fmla="*/ 76 h 412"/>
                <a:gd name="T14" fmla="*/ 176 w 223"/>
                <a:gd name="T15" fmla="*/ 92 h 412"/>
                <a:gd name="T16" fmla="*/ 157 w 223"/>
                <a:gd name="T17" fmla="*/ 130 h 412"/>
                <a:gd name="T18" fmla="*/ 152 w 223"/>
                <a:gd name="T19" fmla="*/ 144 h 412"/>
                <a:gd name="T20" fmla="*/ 145 w 223"/>
                <a:gd name="T21" fmla="*/ 168 h 412"/>
                <a:gd name="T22" fmla="*/ 145 w 223"/>
                <a:gd name="T23" fmla="*/ 185 h 412"/>
                <a:gd name="T24" fmla="*/ 126 w 223"/>
                <a:gd name="T25" fmla="*/ 223 h 412"/>
                <a:gd name="T26" fmla="*/ 119 w 223"/>
                <a:gd name="T27" fmla="*/ 244 h 412"/>
                <a:gd name="T28" fmla="*/ 119 w 223"/>
                <a:gd name="T29" fmla="*/ 282 h 412"/>
                <a:gd name="T30" fmla="*/ 116 w 223"/>
                <a:gd name="T31" fmla="*/ 294 h 412"/>
                <a:gd name="T32" fmla="*/ 116 w 223"/>
                <a:gd name="T33" fmla="*/ 298 h 412"/>
                <a:gd name="T34" fmla="*/ 114 w 223"/>
                <a:gd name="T35" fmla="*/ 310 h 412"/>
                <a:gd name="T36" fmla="*/ 112 w 223"/>
                <a:gd name="T37" fmla="*/ 336 h 412"/>
                <a:gd name="T38" fmla="*/ 112 w 223"/>
                <a:gd name="T39" fmla="*/ 350 h 412"/>
                <a:gd name="T40" fmla="*/ 121 w 223"/>
                <a:gd name="T41" fmla="*/ 367 h 412"/>
                <a:gd name="T42" fmla="*/ 109 w 223"/>
                <a:gd name="T43" fmla="*/ 374 h 412"/>
                <a:gd name="T44" fmla="*/ 105 w 223"/>
                <a:gd name="T45" fmla="*/ 388 h 412"/>
                <a:gd name="T46" fmla="*/ 102 w 223"/>
                <a:gd name="T47" fmla="*/ 393 h 412"/>
                <a:gd name="T48" fmla="*/ 93 w 223"/>
                <a:gd name="T49" fmla="*/ 393 h 412"/>
                <a:gd name="T50" fmla="*/ 93 w 223"/>
                <a:gd name="T51" fmla="*/ 403 h 412"/>
                <a:gd name="T52" fmla="*/ 62 w 223"/>
                <a:gd name="T53" fmla="*/ 412 h 412"/>
                <a:gd name="T54" fmla="*/ 50 w 223"/>
                <a:gd name="T55" fmla="*/ 405 h 412"/>
                <a:gd name="T56" fmla="*/ 48 w 223"/>
                <a:gd name="T57" fmla="*/ 391 h 412"/>
                <a:gd name="T58" fmla="*/ 36 w 223"/>
                <a:gd name="T59" fmla="*/ 369 h 412"/>
                <a:gd name="T60" fmla="*/ 26 w 223"/>
                <a:gd name="T61" fmla="*/ 362 h 412"/>
                <a:gd name="T62" fmla="*/ 31 w 223"/>
                <a:gd name="T63" fmla="*/ 350 h 412"/>
                <a:gd name="T64" fmla="*/ 3 w 223"/>
                <a:gd name="T65" fmla="*/ 320 h 412"/>
                <a:gd name="T66" fmla="*/ 10 w 223"/>
                <a:gd name="T67" fmla="*/ 305 h 412"/>
                <a:gd name="T68" fmla="*/ 12 w 223"/>
                <a:gd name="T69" fmla="*/ 289 h 412"/>
                <a:gd name="T70" fmla="*/ 24 w 223"/>
                <a:gd name="T71" fmla="*/ 265 h 412"/>
                <a:gd name="T72" fmla="*/ 36 w 223"/>
                <a:gd name="T73" fmla="*/ 232 h 412"/>
                <a:gd name="T74" fmla="*/ 55 w 223"/>
                <a:gd name="T75" fmla="*/ 185 h 412"/>
                <a:gd name="T76" fmla="*/ 41 w 223"/>
                <a:gd name="T77" fmla="*/ 180 h 412"/>
                <a:gd name="T78" fmla="*/ 43 w 223"/>
                <a:gd name="T79" fmla="*/ 147 h 412"/>
                <a:gd name="T80" fmla="*/ 55 w 223"/>
                <a:gd name="T81" fmla="*/ 135 h 412"/>
                <a:gd name="T82" fmla="*/ 69 w 223"/>
                <a:gd name="T83" fmla="*/ 118 h 412"/>
                <a:gd name="T84" fmla="*/ 67 w 223"/>
                <a:gd name="T85" fmla="*/ 99 h 412"/>
                <a:gd name="T86" fmla="*/ 76 w 223"/>
                <a:gd name="T87" fmla="*/ 78 h 412"/>
                <a:gd name="T88" fmla="*/ 62 w 223"/>
                <a:gd name="T89" fmla="*/ 61 h 412"/>
                <a:gd name="T90" fmla="*/ 57 w 223"/>
                <a:gd name="T91" fmla="*/ 52 h 412"/>
                <a:gd name="T92" fmla="*/ 50 w 223"/>
                <a:gd name="T93" fmla="*/ 61 h 412"/>
                <a:gd name="T94" fmla="*/ 41 w 223"/>
                <a:gd name="T95" fmla="*/ 69 h 412"/>
                <a:gd name="T96" fmla="*/ 36 w 223"/>
                <a:gd name="T97" fmla="*/ 57 h 412"/>
                <a:gd name="T98" fmla="*/ 22 w 223"/>
                <a:gd name="T99" fmla="*/ 42 h 412"/>
                <a:gd name="T100" fmla="*/ 19 w 223"/>
                <a:gd name="T101" fmla="*/ 31 h 412"/>
                <a:gd name="T102" fmla="*/ 29 w 223"/>
                <a:gd name="T103" fmla="*/ 19 h 412"/>
                <a:gd name="T104" fmla="*/ 36 w 223"/>
                <a:gd name="T105" fmla="*/ 7 h 412"/>
                <a:gd name="T106" fmla="*/ 43 w 223"/>
                <a:gd name="T107" fmla="*/ 2 h 412"/>
                <a:gd name="T108" fmla="*/ 62 w 223"/>
                <a:gd name="T109" fmla="*/ 19 h 412"/>
                <a:gd name="T110" fmla="*/ 74 w 223"/>
                <a:gd name="T111" fmla="*/ 28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3" h="412">
                  <a:moveTo>
                    <a:pt x="76" y="28"/>
                  </a:moveTo>
                  <a:lnTo>
                    <a:pt x="79" y="31"/>
                  </a:lnTo>
                  <a:lnTo>
                    <a:pt x="86" y="31"/>
                  </a:lnTo>
                  <a:lnTo>
                    <a:pt x="102" y="26"/>
                  </a:lnTo>
                  <a:lnTo>
                    <a:pt x="105" y="26"/>
                  </a:lnTo>
                  <a:lnTo>
                    <a:pt x="107" y="26"/>
                  </a:lnTo>
                  <a:lnTo>
                    <a:pt x="107" y="28"/>
                  </a:lnTo>
                  <a:lnTo>
                    <a:pt x="112" y="31"/>
                  </a:lnTo>
                  <a:lnTo>
                    <a:pt x="114" y="31"/>
                  </a:lnTo>
                  <a:lnTo>
                    <a:pt x="114" y="31"/>
                  </a:lnTo>
                  <a:lnTo>
                    <a:pt x="116" y="31"/>
                  </a:lnTo>
                  <a:lnTo>
                    <a:pt x="119" y="31"/>
                  </a:lnTo>
                  <a:lnTo>
                    <a:pt x="119" y="28"/>
                  </a:lnTo>
                  <a:lnTo>
                    <a:pt x="121" y="26"/>
                  </a:lnTo>
                  <a:lnTo>
                    <a:pt x="124" y="16"/>
                  </a:lnTo>
                  <a:lnTo>
                    <a:pt x="131" y="7"/>
                  </a:lnTo>
                  <a:lnTo>
                    <a:pt x="131" y="7"/>
                  </a:lnTo>
                  <a:lnTo>
                    <a:pt x="133" y="7"/>
                  </a:lnTo>
                  <a:lnTo>
                    <a:pt x="135" y="5"/>
                  </a:lnTo>
                  <a:lnTo>
                    <a:pt x="138" y="5"/>
                  </a:lnTo>
                  <a:lnTo>
                    <a:pt x="138" y="5"/>
                  </a:lnTo>
                  <a:lnTo>
                    <a:pt x="143" y="7"/>
                  </a:lnTo>
                  <a:lnTo>
                    <a:pt x="145" y="7"/>
                  </a:lnTo>
                  <a:lnTo>
                    <a:pt x="145" y="7"/>
                  </a:lnTo>
                  <a:lnTo>
                    <a:pt x="150" y="5"/>
                  </a:lnTo>
                  <a:lnTo>
                    <a:pt x="152" y="5"/>
                  </a:lnTo>
                  <a:lnTo>
                    <a:pt x="166" y="7"/>
                  </a:lnTo>
                  <a:lnTo>
                    <a:pt x="176" y="7"/>
                  </a:lnTo>
                  <a:lnTo>
                    <a:pt x="178" y="7"/>
                  </a:lnTo>
                  <a:lnTo>
                    <a:pt x="204" y="21"/>
                  </a:lnTo>
                  <a:lnTo>
                    <a:pt x="221" y="23"/>
                  </a:lnTo>
                  <a:lnTo>
                    <a:pt x="223" y="26"/>
                  </a:lnTo>
                  <a:lnTo>
                    <a:pt x="223" y="26"/>
                  </a:lnTo>
                  <a:lnTo>
                    <a:pt x="223" y="26"/>
                  </a:lnTo>
                  <a:lnTo>
                    <a:pt x="218" y="31"/>
                  </a:lnTo>
                  <a:lnTo>
                    <a:pt x="214" y="40"/>
                  </a:lnTo>
                  <a:lnTo>
                    <a:pt x="207" y="61"/>
                  </a:lnTo>
                  <a:lnTo>
                    <a:pt x="204" y="64"/>
                  </a:lnTo>
                  <a:lnTo>
                    <a:pt x="204" y="66"/>
                  </a:lnTo>
                  <a:lnTo>
                    <a:pt x="197" y="69"/>
                  </a:lnTo>
                  <a:lnTo>
                    <a:pt x="197" y="69"/>
                  </a:lnTo>
                  <a:lnTo>
                    <a:pt x="195" y="69"/>
                  </a:lnTo>
                  <a:lnTo>
                    <a:pt x="195" y="71"/>
                  </a:lnTo>
                  <a:lnTo>
                    <a:pt x="195" y="71"/>
                  </a:lnTo>
                  <a:lnTo>
                    <a:pt x="195" y="73"/>
                  </a:lnTo>
                  <a:lnTo>
                    <a:pt x="192" y="76"/>
                  </a:lnTo>
                  <a:lnTo>
                    <a:pt x="192" y="76"/>
                  </a:lnTo>
                  <a:lnTo>
                    <a:pt x="190" y="76"/>
                  </a:lnTo>
                  <a:lnTo>
                    <a:pt x="188" y="76"/>
                  </a:lnTo>
                  <a:lnTo>
                    <a:pt x="185" y="78"/>
                  </a:lnTo>
                  <a:lnTo>
                    <a:pt x="183" y="80"/>
                  </a:lnTo>
                  <a:lnTo>
                    <a:pt x="183" y="85"/>
                  </a:lnTo>
                  <a:lnTo>
                    <a:pt x="183" y="87"/>
                  </a:lnTo>
                  <a:lnTo>
                    <a:pt x="180" y="90"/>
                  </a:lnTo>
                  <a:lnTo>
                    <a:pt x="178" y="90"/>
                  </a:lnTo>
                  <a:lnTo>
                    <a:pt x="176" y="92"/>
                  </a:lnTo>
                  <a:lnTo>
                    <a:pt x="171" y="97"/>
                  </a:lnTo>
                  <a:lnTo>
                    <a:pt x="169" y="99"/>
                  </a:lnTo>
                  <a:lnTo>
                    <a:pt x="166" y="102"/>
                  </a:lnTo>
                  <a:lnTo>
                    <a:pt x="164" y="102"/>
                  </a:lnTo>
                  <a:lnTo>
                    <a:pt x="157" y="114"/>
                  </a:lnTo>
                  <a:lnTo>
                    <a:pt x="157" y="121"/>
                  </a:lnTo>
                  <a:lnTo>
                    <a:pt x="157" y="130"/>
                  </a:lnTo>
                  <a:lnTo>
                    <a:pt x="157" y="130"/>
                  </a:lnTo>
                  <a:lnTo>
                    <a:pt x="159" y="135"/>
                  </a:lnTo>
                  <a:lnTo>
                    <a:pt x="159" y="137"/>
                  </a:lnTo>
                  <a:lnTo>
                    <a:pt x="159" y="137"/>
                  </a:lnTo>
                  <a:lnTo>
                    <a:pt x="154" y="140"/>
                  </a:lnTo>
                  <a:lnTo>
                    <a:pt x="152" y="142"/>
                  </a:lnTo>
                  <a:lnTo>
                    <a:pt x="152" y="144"/>
                  </a:lnTo>
                  <a:lnTo>
                    <a:pt x="152" y="149"/>
                  </a:lnTo>
                  <a:lnTo>
                    <a:pt x="150" y="151"/>
                  </a:lnTo>
                  <a:lnTo>
                    <a:pt x="150" y="154"/>
                  </a:lnTo>
                  <a:lnTo>
                    <a:pt x="147" y="156"/>
                  </a:lnTo>
                  <a:lnTo>
                    <a:pt x="147" y="159"/>
                  </a:lnTo>
                  <a:lnTo>
                    <a:pt x="145" y="166"/>
                  </a:lnTo>
                  <a:lnTo>
                    <a:pt x="145" y="168"/>
                  </a:lnTo>
                  <a:lnTo>
                    <a:pt x="145" y="168"/>
                  </a:lnTo>
                  <a:lnTo>
                    <a:pt x="145" y="173"/>
                  </a:lnTo>
                  <a:lnTo>
                    <a:pt x="147" y="175"/>
                  </a:lnTo>
                  <a:lnTo>
                    <a:pt x="147" y="178"/>
                  </a:lnTo>
                  <a:lnTo>
                    <a:pt x="147" y="178"/>
                  </a:lnTo>
                  <a:lnTo>
                    <a:pt x="147" y="182"/>
                  </a:lnTo>
                  <a:lnTo>
                    <a:pt x="145" y="185"/>
                  </a:lnTo>
                  <a:lnTo>
                    <a:pt x="143" y="187"/>
                  </a:lnTo>
                  <a:lnTo>
                    <a:pt x="140" y="189"/>
                  </a:lnTo>
                  <a:lnTo>
                    <a:pt x="138" y="194"/>
                  </a:lnTo>
                  <a:lnTo>
                    <a:pt x="138" y="199"/>
                  </a:lnTo>
                  <a:lnTo>
                    <a:pt x="138" y="204"/>
                  </a:lnTo>
                  <a:lnTo>
                    <a:pt x="135" y="208"/>
                  </a:lnTo>
                  <a:lnTo>
                    <a:pt x="126" y="223"/>
                  </a:lnTo>
                  <a:lnTo>
                    <a:pt x="124" y="225"/>
                  </a:lnTo>
                  <a:lnTo>
                    <a:pt x="124" y="230"/>
                  </a:lnTo>
                  <a:lnTo>
                    <a:pt x="124" y="232"/>
                  </a:lnTo>
                  <a:lnTo>
                    <a:pt x="121" y="232"/>
                  </a:lnTo>
                  <a:lnTo>
                    <a:pt x="121" y="234"/>
                  </a:lnTo>
                  <a:lnTo>
                    <a:pt x="119" y="239"/>
                  </a:lnTo>
                  <a:lnTo>
                    <a:pt x="119" y="244"/>
                  </a:lnTo>
                  <a:lnTo>
                    <a:pt x="119" y="244"/>
                  </a:lnTo>
                  <a:lnTo>
                    <a:pt x="119" y="253"/>
                  </a:lnTo>
                  <a:lnTo>
                    <a:pt x="126" y="268"/>
                  </a:lnTo>
                  <a:lnTo>
                    <a:pt x="126" y="275"/>
                  </a:lnTo>
                  <a:lnTo>
                    <a:pt x="126" y="275"/>
                  </a:lnTo>
                  <a:lnTo>
                    <a:pt x="124" y="277"/>
                  </a:lnTo>
                  <a:lnTo>
                    <a:pt x="119" y="282"/>
                  </a:lnTo>
                  <a:lnTo>
                    <a:pt x="119" y="286"/>
                  </a:lnTo>
                  <a:lnTo>
                    <a:pt x="119" y="286"/>
                  </a:lnTo>
                  <a:lnTo>
                    <a:pt x="119" y="289"/>
                  </a:lnTo>
                  <a:lnTo>
                    <a:pt x="119" y="289"/>
                  </a:lnTo>
                  <a:lnTo>
                    <a:pt x="119" y="291"/>
                  </a:lnTo>
                  <a:lnTo>
                    <a:pt x="119" y="294"/>
                  </a:lnTo>
                  <a:lnTo>
                    <a:pt x="116" y="294"/>
                  </a:lnTo>
                  <a:lnTo>
                    <a:pt x="116" y="296"/>
                  </a:lnTo>
                  <a:lnTo>
                    <a:pt x="116" y="296"/>
                  </a:lnTo>
                  <a:lnTo>
                    <a:pt x="116" y="298"/>
                  </a:lnTo>
                  <a:lnTo>
                    <a:pt x="116" y="298"/>
                  </a:lnTo>
                  <a:lnTo>
                    <a:pt x="116" y="298"/>
                  </a:lnTo>
                  <a:lnTo>
                    <a:pt x="116" y="298"/>
                  </a:lnTo>
                  <a:lnTo>
                    <a:pt x="116" y="298"/>
                  </a:lnTo>
                  <a:lnTo>
                    <a:pt x="116" y="301"/>
                  </a:lnTo>
                  <a:lnTo>
                    <a:pt x="116" y="301"/>
                  </a:lnTo>
                  <a:lnTo>
                    <a:pt x="116" y="305"/>
                  </a:lnTo>
                  <a:lnTo>
                    <a:pt x="116" y="305"/>
                  </a:lnTo>
                  <a:lnTo>
                    <a:pt x="116" y="308"/>
                  </a:lnTo>
                  <a:lnTo>
                    <a:pt x="114" y="308"/>
                  </a:lnTo>
                  <a:lnTo>
                    <a:pt x="114" y="310"/>
                  </a:lnTo>
                  <a:lnTo>
                    <a:pt x="112" y="317"/>
                  </a:lnTo>
                  <a:lnTo>
                    <a:pt x="109" y="322"/>
                  </a:lnTo>
                  <a:lnTo>
                    <a:pt x="109" y="322"/>
                  </a:lnTo>
                  <a:lnTo>
                    <a:pt x="112" y="329"/>
                  </a:lnTo>
                  <a:lnTo>
                    <a:pt x="112" y="329"/>
                  </a:lnTo>
                  <a:lnTo>
                    <a:pt x="112" y="334"/>
                  </a:lnTo>
                  <a:lnTo>
                    <a:pt x="112" y="336"/>
                  </a:lnTo>
                  <a:lnTo>
                    <a:pt x="109" y="339"/>
                  </a:lnTo>
                  <a:lnTo>
                    <a:pt x="107" y="341"/>
                  </a:lnTo>
                  <a:lnTo>
                    <a:pt x="107" y="341"/>
                  </a:lnTo>
                  <a:lnTo>
                    <a:pt x="109" y="346"/>
                  </a:lnTo>
                  <a:lnTo>
                    <a:pt x="109" y="348"/>
                  </a:lnTo>
                  <a:lnTo>
                    <a:pt x="109" y="350"/>
                  </a:lnTo>
                  <a:lnTo>
                    <a:pt x="112" y="350"/>
                  </a:lnTo>
                  <a:lnTo>
                    <a:pt x="114" y="353"/>
                  </a:lnTo>
                  <a:lnTo>
                    <a:pt x="119" y="362"/>
                  </a:lnTo>
                  <a:lnTo>
                    <a:pt x="119" y="362"/>
                  </a:lnTo>
                  <a:lnTo>
                    <a:pt x="121" y="362"/>
                  </a:lnTo>
                  <a:lnTo>
                    <a:pt x="121" y="365"/>
                  </a:lnTo>
                  <a:lnTo>
                    <a:pt x="121" y="367"/>
                  </a:lnTo>
                  <a:lnTo>
                    <a:pt x="121" y="367"/>
                  </a:lnTo>
                  <a:lnTo>
                    <a:pt x="121" y="367"/>
                  </a:lnTo>
                  <a:lnTo>
                    <a:pt x="121" y="369"/>
                  </a:lnTo>
                  <a:lnTo>
                    <a:pt x="121" y="369"/>
                  </a:lnTo>
                  <a:lnTo>
                    <a:pt x="119" y="372"/>
                  </a:lnTo>
                  <a:lnTo>
                    <a:pt x="121" y="372"/>
                  </a:lnTo>
                  <a:lnTo>
                    <a:pt x="114" y="372"/>
                  </a:lnTo>
                  <a:lnTo>
                    <a:pt x="109" y="374"/>
                  </a:lnTo>
                  <a:lnTo>
                    <a:pt x="102" y="381"/>
                  </a:lnTo>
                  <a:lnTo>
                    <a:pt x="102" y="381"/>
                  </a:lnTo>
                  <a:lnTo>
                    <a:pt x="107" y="384"/>
                  </a:lnTo>
                  <a:lnTo>
                    <a:pt x="107" y="384"/>
                  </a:lnTo>
                  <a:lnTo>
                    <a:pt x="107" y="386"/>
                  </a:lnTo>
                  <a:lnTo>
                    <a:pt x="107" y="386"/>
                  </a:lnTo>
                  <a:lnTo>
                    <a:pt x="105" y="388"/>
                  </a:lnTo>
                  <a:lnTo>
                    <a:pt x="102" y="388"/>
                  </a:lnTo>
                  <a:lnTo>
                    <a:pt x="102" y="388"/>
                  </a:lnTo>
                  <a:lnTo>
                    <a:pt x="102" y="388"/>
                  </a:lnTo>
                  <a:lnTo>
                    <a:pt x="102" y="388"/>
                  </a:lnTo>
                  <a:lnTo>
                    <a:pt x="102" y="391"/>
                  </a:lnTo>
                  <a:lnTo>
                    <a:pt x="105" y="391"/>
                  </a:lnTo>
                  <a:lnTo>
                    <a:pt x="102" y="393"/>
                  </a:lnTo>
                  <a:lnTo>
                    <a:pt x="102" y="393"/>
                  </a:lnTo>
                  <a:lnTo>
                    <a:pt x="102" y="393"/>
                  </a:lnTo>
                  <a:lnTo>
                    <a:pt x="100" y="395"/>
                  </a:lnTo>
                  <a:lnTo>
                    <a:pt x="98" y="395"/>
                  </a:lnTo>
                  <a:lnTo>
                    <a:pt x="98" y="395"/>
                  </a:lnTo>
                  <a:lnTo>
                    <a:pt x="95" y="393"/>
                  </a:lnTo>
                  <a:lnTo>
                    <a:pt x="93" y="393"/>
                  </a:lnTo>
                  <a:lnTo>
                    <a:pt x="90" y="393"/>
                  </a:lnTo>
                  <a:lnTo>
                    <a:pt x="90" y="395"/>
                  </a:lnTo>
                  <a:lnTo>
                    <a:pt x="93" y="398"/>
                  </a:lnTo>
                  <a:lnTo>
                    <a:pt x="93" y="398"/>
                  </a:lnTo>
                  <a:lnTo>
                    <a:pt x="93" y="398"/>
                  </a:lnTo>
                  <a:lnTo>
                    <a:pt x="95" y="400"/>
                  </a:lnTo>
                  <a:lnTo>
                    <a:pt x="93" y="403"/>
                  </a:lnTo>
                  <a:lnTo>
                    <a:pt x="93" y="403"/>
                  </a:lnTo>
                  <a:lnTo>
                    <a:pt x="90" y="407"/>
                  </a:lnTo>
                  <a:lnTo>
                    <a:pt x="88" y="407"/>
                  </a:lnTo>
                  <a:lnTo>
                    <a:pt x="86" y="410"/>
                  </a:lnTo>
                  <a:lnTo>
                    <a:pt x="74" y="407"/>
                  </a:lnTo>
                  <a:lnTo>
                    <a:pt x="69" y="410"/>
                  </a:lnTo>
                  <a:lnTo>
                    <a:pt x="62" y="412"/>
                  </a:lnTo>
                  <a:lnTo>
                    <a:pt x="62" y="412"/>
                  </a:lnTo>
                  <a:lnTo>
                    <a:pt x="60" y="412"/>
                  </a:lnTo>
                  <a:lnTo>
                    <a:pt x="60" y="410"/>
                  </a:lnTo>
                  <a:lnTo>
                    <a:pt x="60" y="410"/>
                  </a:lnTo>
                  <a:lnTo>
                    <a:pt x="60" y="410"/>
                  </a:lnTo>
                  <a:lnTo>
                    <a:pt x="55" y="407"/>
                  </a:lnTo>
                  <a:lnTo>
                    <a:pt x="50" y="405"/>
                  </a:lnTo>
                  <a:lnTo>
                    <a:pt x="50" y="400"/>
                  </a:lnTo>
                  <a:lnTo>
                    <a:pt x="53" y="395"/>
                  </a:lnTo>
                  <a:lnTo>
                    <a:pt x="48" y="395"/>
                  </a:lnTo>
                  <a:lnTo>
                    <a:pt x="45" y="395"/>
                  </a:lnTo>
                  <a:lnTo>
                    <a:pt x="45" y="395"/>
                  </a:lnTo>
                  <a:lnTo>
                    <a:pt x="48" y="391"/>
                  </a:lnTo>
                  <a:lnTo>
                    <a:pt x="48" y="391"/>
                  </a:lnTo>
                  <a:lnTo>
                    <a:pt x="48" y="388"/>
                  </a:lnTo>
                  <a:lnTo>
                    <a:pt x="48" y="386"/>
                  </a:lnTo>
                  <a:lnTo>
                    <a:pt x="48" y="386"/>
                  </a:lnTo>
                  <a:lnTo>
                    <a:pt x="48" y="384"/>
                  </a:lnTo>
                  <a:lnTo>
                    <a:pt x="45" y="381"/>
                  </a:lnTo>
                  <a:lnTo>
                    <a:pt x="45" y="379"/>
                  </a:lnTo>
                  <a:lnTo>
                    <a:pt x="36" y="369"/>
                  </a:lnTo>
                  <a:lnTo>
                    <a:pt x="34" y="367"/>
                  </a:lnTo>
                  <a:lnTo>
                    <a:pt x="31" y="367"/>
                  </a:lnTo>
                  <a:lnTo>
                    <a:pt x="29" y="367"/>
                  </a:lnTo>
                  <a:lnTo>
                    <a:pt x="29" y="367"/>
                  </a:lnTo>
                  <a:lnTo>
                    <a:pt x="26" y="367"/>
                  </a:lnTo>
                  <a:lnTo>
                    <a:pt x="26" y="365"/>
                  </a:lnTo>
                  <a:lnTo>
                    <a:pt x="26" y="362"/>
                  </a:lnTo>
                  <a:lnTo>
                    <a:pt x="26" y="362"/>
                  </a:lnTo>
                  <a:lnTo>
                    <a:pt x="26" y="360"/>
                  </a:lnTo>
                  <a:lnTo>
                    <a:pt x="29" y="358"/>
                  </a:lnTo>
                  <a:lnTo>
                    <a:pt x="31" y="355"/>
                  </a:lnTo>
                  <a:lnTo>
                    <a:pt x="31" y="353"/>
                  </a:lnTo>
                  <a:lnTo>
                    <a:pt x="31" y="353"/>
                  </a:lnTo>
                  <a:lnTo>
                    <a:pt x="31" y="350"/>
                  </a:lnTo>
                  <a:lnTo>
                    <a:pt x="31" y="348"/>
                  </a:lnTo>
                  <a:lnTo>
                    <a:pt x="31" y="348"/>
                  </a:lnTo>
                  <a:lnTo>
                    <a:pt x="31" y="341"/>
                  </a:lnTo>
                  <a:lnTo>
                    <a:pt x="31" y="339"/>
                  </a:lnTo>
                  <a:lnTo>
                    <a:pt x="29" y="336"/>
                  </a:lnTo>
                  <a:lnTo>
                    <a:pt x="26" y="334"/>
                  </a:lnTo>
                  <a:lnTo>
                    <a:pt x="3" y="320"/>
                  </a:lnTo>
                  <a:lnTo>
                    <a:pt x="0" y="317"/>
                  </a:lnTo>
                  <a:lnTo>
                    <a:pt x="0" y="317"/>
                  </a:lnTo>
                  <a:lnTo>
                    <a:pt x="0" y="313"/>
                  </a:lnTo>
                  <a:lnTo>
                    <a:pt x="3" y="313"/>
                  </a:lnTo>
                  <a:lnTo>
                    <a:pt x="7" y="310"/>
                  </a:lnTo>
                  <a:lnTo>
                    <a:pt x="7" y="308"/>
                  </a:lnTo>
                  <a:lnTo>
                    <a:pt x="10" y="305"/>
                  </a:lnTo>
                  <a:lnTo>
                    <a:pt x="10" y="303"/>
                  </a:lnTo>
                  <a:lnTo>
                    <a:pt x="10" y="303"/>
                  </a:lnTo>
                  <a:lnTo>
                    <a:pt x="7" y="301"/>
                  </a:lnTo>
                  <a:lnTo>
                    <a:pt x="7" y="298"/>
                  </a:lnTo>
                  <a:lnTo>
                    <a:pt x="7" y="296"/>
                  </a:lnTo>
                  <a:lnTo>
                    <a:pt x="12" y="291"/>
                  </a:lnTo>
                  <a:lnTo>
                    <a:pt x="12" y="289"/>
                  </a:lnTo>
                  <a:lnTo>
                    <a:pt x="12" y="286"/>
                  </a:lnTo>
                  <a:lnTo>
                    <a:pt x="12" y="284"/>
                  </a:lnTo>
                  <a:lnTo>
                    <a:pt x="15" y="279"/>
                  </a:lnTo>
                  <a:lnTo>
                    <a:pt x="15" y="279"/>
                  </a:lnTo>
                  <a:lnTo>
                    <a:pt x="15" y="275"/>
                  </a:lnTo>
                  <a:lnTo>
                    <a:pt x="22" y="268"/>
                  </a:lnTo>
                  <a:lnTo>
                    <a:pt x="24" y="265"/>
                  </a:lnTo>
                  <a:lnTo>
                    <a:pt x="26" y="258"/>
                  </a:lnTo>
                  <a:lnTo>
                    <a:pt x="31" y="246"/>
                  </a:lnTo>
                  <a:lnTo>
                    <a:pt x="36" y="241"/>
                  </a:lnTo>
                  <a:lnTo>
                    <a:pt x="36" y="239"/>
                  </a:lnTo>
                  <a:lnTo>
                    <a:pt x="36" y="237"/>
                  </a:lnTo>
                  <a:lnTo>
                    <a:pt x="36" y="234"/>
                  </a:lnTo>
                  <a:lnTo>
                    <a:pt x="36" y="232"/>
                  </a:lnTo>
                  <a:lnTo>
                    <a:pt x="34" y="232"/>
                  </a:lnTo>
                  <a:lnTo>
                    <a:pt x="36" y="230"/>
                  </a:lnTo>
                  <a:lnTo>
                    <a:pt x="36" y="227"/>
                  </a:lnTo>
                  <a:lnTo>
                    <a:pt x="57" y="192"/>
                  </a:lnTo>
                  <a:lnTo>
                    <a:pt x="57" y="189"/>
                  </a:lnTo>
                  <a:lnTo>
                    <a:pt x="57" y="187"/>
                  </a:lnTo>
                  <a:lnTo>
                    <a:pt x="55" y="185"/>
                  </a:lnTo>
                  <a:lnTo>
                    <a:pt x="53" y="185"/>
                  </a:lnTo>
                  <a:lnTo>
                    <a:pt x="45" y="185"/>
                  </a:lnTo>
                  <a:lnTo>
                    <a:pt x="45" y="185"/>
                  </a:lnTo>
                  <a:lnTo>
                    <a:pt x="43" y="185"/>
                  </a:lnTo>
                  <a:lnTo>
                    <a:pt x="41" y="182"/>
                  </a:lnTo>
                  <a:lnTo>
                    <a:pt x="41" y="182"/>
                  </a:lnTo>
                  <a:lnTo>
                    <a:pt x="41" y="180"/>
                  </a:lnTo>
                  <a:lnTo>
                    <a:pt x="41" y="180"/>
                  </a:lnTo>
                  <a:lnTo>
                    <a:pt x="41" y="178"/>
                  </a:lnTo>
                  <a:lnTo>
                    <a:pt x="41" y="173"/>
                  </a:lnTo>
                  <a:lnTo>
                    <a:pt x="43" y="170"/>
                  </a:lnTo>
                  <a:lnTo>
                    <a:pt x="43" y="168"/>
                  </a:lnTo>
                  <a:lnTo>
                    <a:pt x="43" y="156"/>
                  </a:lnTo>
                  <a:lnTo>
                    <a:pt x="43" y="147"/>
                  </a:lnTo>
                  <a:lnTo>
                    <a:pt x="45" y="144"/>
                  </a:lnTo>
                  <a:lnTo>
                    <a:pt x="45" y="142"/>
                  </a:lnTo>
                  <a:lnTo>
                    <a:pt x="48" y="142"/>
                  </a:lnTo>
                  <a:lnTo>
                    <a:pt x="45" y="142"/>
                  </a:lnTo>
                  <a:lnTo>
                    <a:pt x="36" y="137"/>
                  </a:lnTo>
                  <a:lnTo>
                    <a:pt x="38" y="135"/>
                  </a:lnTo>
                  <a:lnTo>
                    <a:pt x="55" y="135"/>
                  </a:lnTo>
                  <a:lnTo>
                    <a:pt x="55" y="132"/>
                  </a:lnTo>
                  <a:lnTo>
                    <a:pt x="57" y="130"/>
                  </a:lnTo>
                  <a:lnTo>
                    <a:pt x="57" y="128"/>
                  </a:lnTo>
                  <a:lnTo>
                    <a:pt x="64" y="125"/>
                  </a:lnTo>
                  <a:lnTo>
                    <a:pt x="67" y="123"/>
                  </a:lnTo>
                  <a:lnTo>
                    <a:pt x="67" y="121"/>
                  </a:lnTo>
                  <a:lnTo>
                    <a:pt x="69" y="118"/>
                  </a:lnTo>
                  <a:lnTo>
                    <a:pt x="69" y="111"/>
                  </a:lnTo>
                  <a:lnTo>
                    <a:pt x="71" y="106"/>
                  </a:lnTo>
                  <a:lnTo>
                    <a:pt x="71" y="104"/>
                  </a:lnTo>
                  <a:lnTo>
                    <a:pt x="71" y="102"/>
                  </a:lnTo>
                  <a:lnTo>
                    <a:pt x="69" y="102"/>
                  </a:lnTo>
                  <a:lnTo>
                    <a:pt x="69" y="99"/>
                  </a:lnTo>
                  <a:lnTo>
                    <a:pt x="67" y="99"/>
                  </a:lnTo>
                  <a:lnTo>
                    <a:pt x="67" y="97"/>
                  </a:lnTo>
                  <a:lnTo>
                    <a:pt x="67" y="95"/>
                  </a:lnTo>
                  <a:lnTo>
                    <a:pt x="67" y="92"/>
                  </a:lnTo>
                  <a:lnTo>
                    <a:pt x="71" y="90"/>
                  </a:lnTo>
                  <a:lnTo>
                    <a:pt x="74" y="80"/>
                  </a:lnTo>
                  <a:lnTo>
                    <a:pt x="76" y="80"/>
                  </a:lnTo>
                  <a:lnTo>
                    <a:pt x="76" y="78"/>
                  </a:lnTo>
                  <a:lnTo>
                    <a:pt x="76" y="78"/>
                  </a:lnTo>
                  <a:lnTo>
                    <a:pt x="76" y="76"/>
                  </a:lnTo>
                  <a:lnTo>
                    <a:pt x="74" y="76"/>
                  </a:lnTo>
                  <a:lnTo>
                    <a:pt x="74" y="73"/>
                  </a:lnTo>
                  <a:lnTo>
                    <a:pt x="74" y="73"/>
                  </a:lnTo>
                  <a:lnTo>
                    <a:pt x="64" y="61"/>
                  </a:lnTo>
                  <a:lnTo>
                    <a:pt x="62" y="61"/>
                  </a:lnTo>
                  <a:lnTo>
                    <a:pt x="60" y="59"/>
                  </a:lnTo>
                  <a:lnTo>
                    <a:pt x="57" y="59"/>
                  </a:lnTo>
                  <a:lnTo>
                    <a:pt x="57" y="57"/>
                  </a:lnTo>
                  <a:lnTo>
                    <a:pt x="57" y="57"/>
                  </a:lnTo>
                  <a:lnTo>
                    <a:pt x="57" y="54"/>
                  </a:lnTo>
                  <a:lnTo>
                    <a:pt x="57" y="54"/>
                  </a:lnTo>
                  <a:lnTo>
                    <a:pt x="57" y="52"/>
                  </a:lnTo>
                  <a:lnTo>
                    <a:pt x="55" y="54"/>
                  </a:lnTo>
                  <a:lnTo>
                    <a:pt x="55" y="54"/>
                  </a:lnTo>
                  <a:lnTo>
                    <a:pt x="55" y="57"/>
                  </a:lnTo>
                  <a:lnTo>
                    <a:pt x="55" y="59"/>
                  </a:lnTo>
                  <a:lnTo>
                    <a:pt x="53" y="61"/>
                  </a:lnTo>
                  <a:lnTo>
                    <a:pt x="53" y="61"/>
                  </a:lnTo>
                  <a:lnTo>
                    <a:pt x="50" y="61"/>
                  </a:lnTo>
                  <a:lnTo>
                    <a:pt x="48" y="61"/>
                  </a:lnTo>
                  <a:lnTo>
                    <a:pt x="48" y="64"/>
                  </a:lnTo>
                  <a:lnTo>
                    <a:pt x="45" y="66"/>
                  </a:lnTo>
                  <a:lnTo>
                    <a:pt x="43" y="69"/>
                  </a:lnTo>
                  <a:lnTo>
                    <a:pt x="43" y="69"/>
                  </a:lnTo>
                  <a:lnTo>
                    <a:pt x="41" y="69"/>
                  </a:lnTo>
                  <a:lnTo>
                    <a:pt x="41" y="69"/>
                  </a:lnTo>
                  <a:lnTo>
                    <a:pt x="38" y="66"/>
                  </a:lnTo>
                  <a:lnTo>
                    <a:pt x="38" y="64"/>
                  </a:lnTo>
                  <a:lnTo>
                    <a:pt x="36" y="61"/>
                  </a:lnTo>
                  <a:lnTo>
                    <a:pt x="36" y="61"/>
                  </a:lnTo>
                  <a:lnTo>
                    <a:pt x="36" y="61"/>
                  </a:lnTo>
                  <a:lnTo>
                    <a:pt x="36" y="59"/>
                  </a:lnTo>
                  <a:lnTo>
                    <a:pt x="36" y="57"/>
                  </a:lnTo>
                  <a:lnTo>
                    <a:pt x="38" y="54"/>
                  </a:lnTo>
                  <a:lnTo>
                    <a:pt x="38" y="52"/>
                  </a:lnTo>
                  <a:lnTo>
                    <a:pt x="38" y="52"/>
                  </a:lnTo>
                  <a:lnTo>
                    <a:pt x="34" y="50"/>
                  </a:lnTo>
                  <a:lnTo>
                    <a:pt x="24" y="45"/>
                  </a:lnTo>
                  <a:lnTo>
                    <a:pt x="22" y="45"/>
                  </a:lnTo>
                  <a:lnTo>
                    <a:pt x="22" y="42"/>
                  </a:lnTo>
                  <a:lnTo>
                    <a:pt x="19" y="42"/>
                  </a:lnTo>
                  <a:lnTo>
                    <a:pt x="19" y="40"/>
                  </a:lnTo>
                  <a:lnTo>
                    <a:pt x="19" y="38"/>
                  </a:lnTo>
                  <a:lnTo>
                    <a:pt x="19" y="38"/>
                  </a:lnTo>
                  <a:lnTo>
                    <a:pt x="19" y="35"/>
                  </a:lnTo>
                  <a:lnTo>
                    <a:pt x="19" y="33"/>
                  </a:lnTo>
                  <a:lnTo>
                    <a:pt x="19" y="31"/>
                  </a:lnTo>
                  <a:lnTo>
                    <a:pt x="22" y="31"/>
                  </a:lnTo>
                  <a:lnTo>
                    <a:pt x="22" y="28"/>
                  </a:lnTo>
                  <a:lnTo>
                    <a:pt x="29" y="23"/>
                  </a:lnTo>
                  <a:lnTo>
                    <a:pt x="29" y="21"/>
                  </a:lnTo>
                  <a:lnTo>
                    <a:pt x="29" y="21"/>
                  </a:lnTo>
                  <a:lnTo>
                    <a:pt x="29" y="19"/>
                  </a:lnTo>
                  <a:lnTo>
                    <a:pt x="29" y="19"/>
                  </a:lnTo>
                  <a:lnTo>
                    <a:pt x="29" y="16"/>
                  </a:lnTo>
                  <a:lnTo>
                    <a:pt x="29" y="16"/>
                  </a:lnTo>
                  <a:lnTo>
                    <a:pt x="31" y="16"/>
                  </a:lnTo>
                  <a:lnTo>
                    <a:pt x="31" y="12"/>
                  </a:lnTo>
                  <a:lnTo>
                    <a:pt x="34" y="12"/>
                  </a:lnTo>
                  <a:lnTo>
                    <a:pt x="36" y="9"/>
                  </a:lnTo>
                  <a:lnTo>
                    <a:pt x="36" y="7"/>
                  </a:lnTo>
                  <a:lnTo>
                    <a:pt x="36" y="5"/>
                  </a:lnTo>
                  <a:lnTo>
                    <a:pt x="36" y="2"/>
                  </a:lnTo>
                  <a:lnTo>
                    <a:pt x="36" y="0"/>
                  </a:lnTo>
                  <a:lnTo>
                    <a:pt x="36" y="0"/>
                  </a:lnTo>
                  <a:lnTo>
                    <a:pt x="38" y="0"/>
                  </a:lnTo>
                  <a:lnTo>
                    <a:pt x="41" y="0"/>
                  </a:lnTo>
                  <a:lnTo>
                    <a:pt x="43" y="2"/>
                  </a:lnTo>
                  <a:lnTo>
                    <a:pt x="43" y="2"/>
                  </a:lnTo>
                  <a:lnTo>
                    <a:pt x="45" y="9"/>
                  </a:lnTo>
                  <a:lnTo>
                    <a:pt x="45" y="12"/>
                  </a:lnTo>
                  <a:lnTo>
                    <a:pt x="45" y="14"/>
                  </a:lnTo>
                  <a:lnTo>
                    <a:pt x="48" y="14"/>
                  </a:lnTo>
                  <a:lnTo>
                    <a:pt x="55" y="16"/>
                  </a:lnTo>
                  <a:lnTo>
                    <a:pt x="62" y="19"/>
                  </a:lnTo>
                  <a:lnTo>
                    <a:pt x="69" y="21"/>
                  </a:lnTo>
                  <a:lnTo>
                    <a:pt x="69" y="21"/>
                  </a:lnTo>
                  <a:lnTo>
                    <a:pt x="71" y="23"/>
                  </a:lnTo>
                  <a:lnTo>
                    <a:pt x="71" y="23"/>
                  </a:lnTo>
                  <a:lnTo>
                    <a:pt x="71" y="26"/>
                  </a:lnTo>
                  <a:lnTo>
                    <a:pt x="74" y="28"/>
                  </a:lnTo>
                  <a:lnTo>
                    <a:pt x="74" y="28"/>
                  </a:lnTo>
                  <a:lnTo>
                    <a:pt x="76" y="28"/>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25"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84295" y="6438630"/>
            <a:ext cx="6677043"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26" name="TextBox 25"/>
          <p:cNvSpPr txBox="1"/>
          <p:nvPr/>
        </p:nvSpPr>
        <p:spPr>
          <a:xfrm>
            <a:off x="10384297" y="2426443"/>
            <a:ext cx="3197888"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a:solidFill>
                  <a:schemeClr val="tx1">
                    <a:lumMod val="85000"/>
                    <a:lumOff val="15000"/>
                  </a:schemeClr>
                </a:solidFill>
                <a:latin typeface="+mj-lt"/>
                <a:ea typeface="Roboto" panose="02000000000000000000" pitchFamily="2" charset="0"/>
                <a:cs typeface="Lato" panose="020F0502020204030203" pitchFamily="34" charset="0"/>
              </a:rPr>
              <a:t>France</a:t>
            </a: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 Map</a:t>
            </a:r>
          </a:p>
        </p:txBody>
      </p:sp>
    </p:spTree>
    <p:extLst>
      <p:ext uri="{BB962C8B-B14F-4D97-AF65-F5344CB8AC3E}">
        <p14:creationId xmlns:p14="http://schemas.microsoft.com/office/powerpoint/2010/main" val="1677903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14:presetBounceEnd="59000">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59000">
                                          <p:cBhvr additive="base">
                                            <p:cTn id="7" dur="1250" fill="hold"/>
                                            <p:tgtEl>
                                              <p:spTgt spid="2"/>
                                            </p:tgtEl>
                                            <p:attrNameLst>
                                              <p:attrName>ppt_x</p:attrName>
                                            </p:attrNameLst>
                                          </p:cBhvr>
                                          <p:tavLst>
                                            <p:tav tm="0">
                                              <p:val>
                                                <p:strVal val="#ppt_x"/>
                                              </p:val>
                                            </p:tav>
                                            <p:tav tm="100000">
                                              <p:val>
                                                <p:strVal val="#ppt_x"/>
                                              </p:val>
                                            </p:tav>
                                          </p:tavLst>
                                        </p:anim>
                                        <p:anim calcmode="lin" valueType="num" p14:bounceEnd="59000">
                                          <p:cBhvr additive="base">
                                            <p:cTn id="8" dur="1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25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26"/>
                                            </p:tgtEl>
                                            <p:attrNameLst>
                                              <p:attrName>style.visibility</p:attrName>
                                            </p:attrNameLst>
                                          </p:cBhvr>
                                          <p:to>
                                            <p:strVal val="visible"/>
                                          </p:to>
                                        </p:set>
                                        <p:anim to="" calcmode="lin" valueType="num">
                                          <p:cBhvr>
                                            <p:cTn id="12" dur="700" fill="hold">
                                              <p:stCondLst>
                                                <p:cond delay="0"/>
                                              </p:stCondLst>
                                            </p:cTn>
                                            <p:tgtEl>
                                              <p:spTgt spid="26"/>
                                            </p:tgtEl>
                                            <p:attrNameLst>
                                              <p:attrName>ppt_x</p:attrName>
                                            </p:attrNameLst>
                                          </p:cBhvr>
                                          <p:tavLst>
                                            <p:tav tm="0" fmla="#ppt_x-#ppt_w*1.2*((1.5-1.5*$)^3-(1.5-1.5*$)^2)">
                                              <p:val>
                                                <p:strVal val="0"/>
                                              </p:val>
                                            </p:tav>
                                            <p:tav tm="100000">
                                              <p:val>
                                                <p:strVal val="1"/>
                                              </p:val>
                                            </p:tav>
                                          </p:tavLst>
                                        </p:anim>
                                        <p:anim to="" calcmode="lin" valueType="num">
                                          <p:cBhvr>
                                            <p:cTn id="13" dur="700" fill="hold">
                                              <p:stCondLst>
                                                <p:cond delay="0"/>
                                              </p:stCondLst>
                                            </p:cTn>
                                            <p:tgtEl>
                                              <p:spTgt spid="26"/>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4" dur="700" fill="hold">
                                              <p:stCondLst>
                                                <p:cond delay="0"/>
                                              </p:stCondLst>
                                            </p:cTn>
                                            <p:tgtEl>
                                              <p:spTgt spid="26"/>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5" fill="hold">
                                <p:stCondLst>
                                  <p:cond delay="2475"/>
                                </p:stCondLst>
                                <p:childTnLst>
                                  <p:par>
                                    <p:cTn id="16" presetID="10" presetClass="entr" presetSubtype="0" fill="hold" grpId="0" nodeType="after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fade">
                                          <p:cBhvr>
                                            <p:cTn id="18"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250" fill="hold"/>
                                            <p:tgtEl>
                                              <p:spTgt spid="2"/>
                                            </p:tgtEl>
                                            <p:attrNameLst>
                                              <p:attrName>ppt_x</p:attrName>
                                            </p:attrNameLst>
                                          </p:cBhvr>
                                          <p:tavLst>
                                            <p:tav tm="0">
                                              <p:val>
                                                <p:strVal val="#ppt_x"/>
                                              </p:val>
                                            </p:tav>
                                            <p:tav tm="100000">
                                              <p:val>
                                                <p:strVal val="#ppt_x"/>
                                              </p:val>
                                            </p:tav>
                                          </p:tavLst>
                                        </p:anim>
                                        <p:anim calcmode="lin" valueType="num">
                                          <p:cBhvr additive="base">
                                            <p:cTn id="8" dur="1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25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26"/>
                                            </p:tgtEl>
                                            <p:attrNameLst>
                                              <p:attrName>style.visibility</p:attrName>
                                            </p:attrNameLst>
                                          </p:cBhvr>
                                          <p:to>
                                            <p:strVal val="visible"/>
                                          </p:to>
                                        </p:set>
                                        <p:anim to="" calcmode="lin" valueType="num">
                                          <p:cBhvr>
                                            <p:cTn id="12" dur="700" fill="hold">
                                              <p:stCondLst>
                                                <p:cond delay="0"/>
                                              </p:stCondLst>
                                            </p:cTn>
                                            <p:tgtEl>
                                              <p:spTgt spid="26"/>
                                            </p:tgtEl>
                                            <p:attrNameLst>
                                              <p:attrName>ppt_x</p:attrName>
                                            </p:attrNameLst>
                                          </p:cBhvr>
                                          <p:tavLst>
                                            <p:tav tm="0" fmla="#ppt_x-#ppt_w*1.2*((1.5-1.5*$)^3-(1.5-1.5*$)^2)">
                                              <p:val>
                                                <p:strVal val="0"/>
                                              </p:val>
                                            </p:tav>
                                            <p:tav tm="100000">
                                              <p:val>
                                                <p:strVal val="1"/>
                                              </p:val>
                                            </p:tav>
                                          </p:tavLst>
                                        </p:anim>
                                        <p:anim to="" calcmode="lin" valueType="num">
                                          <p:cBhvr>
                                            <p:cTn id="13" dur="700" fill="hold">
                                              <p:stCondLst>
                                                <p:cond delay="0"/>
                                              </p:stCondLst>
                                            </p:cTn>
                                            <p:tgtEl>
                                              <p:spTgt spid="26"/>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4" dur="700" fill="hold">
                                              <p:stCondLst>
                                                <p:cond delay="0"/>
                                              </p:stCondLst>
                                            </p:cTn>
                                            <p:tgtEl>
                                              <p:spTgt spid="26"/>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5" fill="hold">
                                <p:stCondLst>
                                  <p:cond delay="2475"/>
                                </p:stCondLst>
                                <p:childTnLst>
                                  <p:par>
                                    <p:cTn id="16" presetID="10" presetClass="entr" presetSubtype="0" fill="hold" grpId="0" nodeType="after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fade">
                                          <p:cBhvr>
                                            <p:cTn id="18"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Lst>
      </p:timing>
    </mc:Fallback>
  </mc:AlternateContent>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4"/>
          <p:cNvGrpSpPr>
            <a:grpSpLocks noChangeAspect="1"/>
          </p:cNvGrpSpPr>
          <p:nvPr/>
        </p:nvGrpSpPr>
        <p:grpSpPr bwMode="auto">
          <a:xfrm>
            <a:off x="2893385" y="973395"/>
            <a:ext cx="4085300" cy="8340212"/>
            <a:chOff x="4915" y="1518"/>
            <a:chExt cx="1686" cy="3442"/>
          </a:xfrm>
          <a:solidFill>
            <a:schemeClr val="bg1">
              <a:lumMod val="85000"/>
            </a:schemeClr>
          </a:solidFill>
        </p:grpSpPr>
        <p:sp>
          <p:nvSpPr>
            <p:cNvPr id="3" name="Freeform 5"/>
            <p:cNvSpPr>
              <a:spLocks noEditPoints="1"/>
            </p:cNvSpPr>
            <p:nvPr/>
          </p:nvSpPr>
          <p:spPr bwMode="auto">
            <a:xfrm>
              <a:off x="5071" y="1518"/>
              <a:ext cx="1311" cy="1676"/>
            </a:xfrm>
            <a:custGeom>
              <a:avLst/>
              <a:gdLst>
                <a:gd name="T0" fmla="*/ 543 w 1311"/>
                <a:gd name="T1" fmla="*/ 1600 h 1676"/>
                <a:gd name="T2" fmla="*/ 546 w 1311"/>
                <a:gd name="T3" fmla="*/ 1619 h 1676"/>
                <a:gd name="T4" fmla="*/ 555 w 1311"/>
                <a:gd name="T5" fmla="*/ 1626 h 1676"/>
                <a:gd name="T6" fmla="*/ 546 w 1311"/>
                <a:gd name="T7" fmla="*/ 1638 h 1676"/>
                <a:gd name="T8" fmla="*/ 555 w 1311"/>
                <a:gd name="T9" fmla="*/ 1638 h 1676"/>
                <a:gd name="T10" fmla="*/ 503 w 1311"/>
                <a:gd name="T11" fmla="*/ 1605 h 1676"/>
                <a:gd name="T12" fmla="*/ 505 w 1311"/>
                <a:gd name="T13" fmla="*/ 1603 h 1676"/>
                <a:gd name="T14" fmla="*/ 593 w 1311"/>
                <a:gd name="T15" fmla="*/ 1647 h 1676"/>
                <a:gd name="T16" fmla="*/ 602 w 1311"/>
                <a:gd name="T17" fmla="*/ 1655 h 1676"/>
                <a:gd name="T18" fmla="*/ 619 w 1311"/>
                <a:gd name="T19" fmla="*/ 1662 h 1676"/>
                <a:gd name="T20" fmla="*/ 595 w 1311"/>
                <a:gd name="T21" fmla="*/ 1650 h 1676"/>
                <a:gd name="T22" fmla="*/ 1212 w 1311"/>
                <a:gd name="T23" fmla="*/ 779 h 1676"/>
                <a:gd name="T24" fmla="*/ 1134 w 1311"/>
                <a:gd name="T25" fmla="*/ 481 h 1676"/>
                <a:gd name="T26" fmla="*/ 1148 w 1311"/>
                <a:gd name="T27" fmla="*/ 357 h 1676"/>
                <a:gd name="T28" fmla="*/ 1084 w 1311"/>
                <a:gd name="T29" fmla="*/ 90 h 1676"/>
                <a:gd name="T30" fmla="*/ 944 w 1311"/>
                <a:gd name="T31" fmla="*/ 40 h 1676"/>
                <a:gd name="T32" fmla="*/ 885 w 1311"/>
                <a:gd name="T33" fmla="*/ 64 h 1676"/>
                <a:gd name="T34" fmla="*/ 790 w 1311"/>
                <a:gd name="T35" fmla="*/ 128 h 1676"/>
                <a:gd name="T36" fmla="*/ 752 w 1311"/>
                <a:gd name="T37" fmla="*/ 196 h 1676"/>
                <a:gd name="T38" fmla="*/ 728 w 1311"/>
                <a:gd name="T39" fmla="*/ 265 h 1676"/>
                <a:gd name="T40" fmla="*/ 719 w 1311"/>
                <a:gd name="T41" fmla="*/ 383 h 1676"/>
                <a:gd name="T42" fmla="*/ 723 w 1311"/>
                <a:gd name="T43" fmla="*/ 426 h 1676"/>
                <a:gd name="T44" fmla="*/ 671 w 1311"/>
                <a:gd name="T45" fmla="*/ 473 h 1676"/>
                <a:gd name="T46" fmla="*/ 626 w 1311"/>
                <a:gd name="T47" fmla="*/ 570 h 1676"/>
                <a:gd name="T48" fmla="*/ 538 w 1311"/>
                <a:gd name="T49" fmla="*/ 549 h 1676"/>
                <a:gd name="T50" fmla="*/ 356 w 1311"/>
                <a:gd name="T51" fmla="*/ 575 h 1676"/>
                <a:gd name="T52" fmla="*/ 230 w 1311"/>
                <a:gd name="T53" fmla="*/ 485 h 1676"/>
                <a:gd name="T54" fmla="*/ 57 w 1311"/>
                <a:gd name="T55" fmla="*/ 357 h 1676"/>
                <a:gd name="T56" fmla="*/ 43 w 1311"/>
                <a:gd name="T57" fmla="*/ 450 h 1676"/>
                <a:gd name="T58" fmla="*/ 97 w 1311"/>
                <a:gd name="T59" fmla="*/ 523 h 1676"/>
                <a:gd name="T60" fmla="*/ 187 w 1311"/>
                <a:gd name="T61" fmla="*/ 604 h 1676"/>
                <a:gd name="T62" fmla="*/ 244 w 1311"/>
                <a:gd name="T63" fmla="*/ 634 h 1676"/>
                <a:gd name="T64" fmla="*/ 306 w 1311"/>
                <a:gd name="T65" fmla="*/ 660 h 1676"/>
                <a:gd name="T66" fmla="*/ 353 w 1311"/>
                <a:gd name="T67" fmla="*/ 741 h 1676"/>
                <a:gd name="T68" fmla="*/ 377 w 1311"/>
                <a:gd name="T69" fmla="*/ 762 h 1676"/>
                <a:gd name="T70" fmla="*/ 401 w 1311"/>
                <a:gd name="T71" fmla="*/ 855 h 1676"/>
                <a:gd name="T72" fmla="*/ 406 w 1311"/>
                <a:gd name="T73" fmla="*/ 966 h 1676"/>
                <a:gd name="T74" fmla="*/ 434 w 1311"/>
                <a:gd name="T75" fmla="*/ 1018 h 1676"/>
                <a:gd name="T76" fmla="*/ 415 w 1311"/>
                <a:gd name="T77" fmla="*/ 1096 h 1676"/>
                <a:gd name="T78" fmla="*/ 425 w 1311"/>
                <a:gd name="T79" fmla="*/ 1148 h 1676"/>
                <a:gd name="T80" fmla="*/ 472 w 1311"/>
                <a:gd name="T81" fmla="*/ 1240 h 1676"/>
                <a:gd name="T82" fmla="*/ 455 w 1311"/>
                <a:gd name="T83" fmla="*/ 1304 h 1676"/>
                <a:gd name="T84" fmla="*/ 427 w 1311"/>
                <a:gd name="T85" fmla="*/ 1361 h 1676"/>
                <a:gd name="T86" fmla="*/ 427 w 1311"/>
                <a:gd name="T87" fmla="*/ 1427 h 1676"/>
                <a:gd name="T88" fmla="*/ 479 w 1311"/>
                <a:gd name="T89" fmla="*/ 1529 h 1676"/>
                <a:gd name="T90" fmla="*/ 505 w 1311"/>
                <a:gd name="T91" fmla="*/ 1598 h 1676"/>
                <a:gd name="T92" fmla="*/ 531 w 1311"/>
                <a:gd name="T93" fmla="*/ 1595 h 1676"/>
                <a:gd name="T94" fmla="*/ 560 w 1311"/>
                <a:gd name="T95" fmla="*/ 1562 h 1676"/>
                <a:gd name="T96" fmla="*/ 550 w 1311"/>
                <a:gd name="T97" fmla="*/ 1612 h 1676"/>
                <a:gd name="T98" fmla="*/ 581 w 1311"/>
                <a:gd name="T99" fmla="*/ 1640 h 1676"/>
                <a:gd name="T100" fmla="*/ 624 w 1311"/>
                <a:gd name="T101" fmla="*/ 1659 h 1676"/>
                <a:gd name="T102" fmla="*/ 773 w 1311"/>
                <a:gd name="T103" fmla="*/ 1617 h 1676"/>
                <a:gd name="T104" fmla="*/ 987 w 1311"/>
                <a:gd name="T105" fmla="*/ 1550 h 1676"/>
                <a:gd name="T106" fmla="*/ 1100 w 1311"/>
                <a:gd name="T107" fmla="*/ 1558 h 1676"/>
                <a:gd name="T108" fmla="*/ 1089 w 1311"/>
                <a:gd name="T109" fmla="*/ 1524 h 1676"/>
                <a:gd name="T110" fmla="*/ 1131 w 1311"/>
                <a:gd name="T111" fmla="*/ 1508 h 1676"/>
                <a:gd name="T112" fmla="*/ 1131 w 1311"/>
                <a:gd name="T113" fmla="*/ 1472 h 1676"/>
                <a:gd name="T114" fmla="*/ 1136 w 1311"/>
                <a:gd name="T115" fmla="*/ 1442 h 1676"/>
                <a:gd name="T116" fmla="*/ 1108 w 1311"/>
                <a:gd name="T117" fmla="*/ 1418 h 1676"/>
                <a:gd name="T118" fmla="*/ 1134 w 1311"/>
                <a:gd name="T119" fmla="*/ 1356 h 1676"/>
                <a:gd name="T120" fmla="*/ 1221 w 1311"/>
                <a:gd name="T121" fmla="*/ 1307 h 1676"/>
                <a:gd name="T122" fmla="*/ 1240 w 1311"/>
                <a:gd name="T123" fmla="*/ 1070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11" h="1676">
                  <a:moveTo>
                    <a:pt x="538" y="1631"/>
                  </a:moveTo>
                  <a:lnTo>
                    <a:pt x="538" y="1633"/>
                  </a:lnTo>
                  <a:lnTo>
                    <a:pt x="541" y="1633"/>
                  </a:lnTo>
                  <a:lnTo>
                    <a:pt x="541" y="1633"/>
                  </a:lnTo>
                  <a:lnTo>
                    <a:pt x="541" y="1633"/>
                  </a:lnTo>
                  <a:lnTo>
                    <a:pt x="541" y="1631"/>
                  </a:lnTo>
                  <a:lnTo>
                    <a:pt x="538" y="1631"/>
                  </a:lnTo>
                  <a:close/>
                  <a:moveTo>
                    <a:pt x="543" y="1605"/>
                  </a:moveTo>
                  <a:lnTo>
                    <a:pt x="546" y="1603"/>
                  </a:lnTo>
                  <a:lnTo>
                    <a:pt x="546" y="1600"/>
                  </a:lnTo>
                  <a:lnTo>
                    <a:pt x="546" y="1598"/>
                  </a:lnTo>
                  <a:lnTo>
                    <a:pt x="543" y="1598"/>
                  </a:lnTo>
                  <a:lnTo>
                    <a:pt x="543" y="1600"/>
                  </a:lnTo>
                  <a:lnTo>
                    <a:pt x="543" y="1600"/>
                  </a:lnTo>
                  <a:lnTo>
                    <a:pt x="543" y="1600"/>
                  </a:lnTo>
                  <a:lnTo>
                    <a:pt x="541" y="1603"/>
                  </a:lnTo>
                  <a:lnTo>
                    <a:pt x="538" y="1607"/>
                  </a:lnTo>
                  <a:lnTo>
                    <a:pt x="538" y="1610"/>
                  </a:lnTo>
                  <a:lnTo>
                    <a:pt x="541" y="1610"/>
                  </a:lnTo>
                  <a:lnTo>
                    <a:pt x="541" y="1610"/>
                  </a:lnTo>
                  <a:lnTo>
                    <a:pt x="543" y="1607"/>
                  </a:lnTo>
                  <a:lnTo>
                    <a:pt x="543" y="1607"/>
                  </a:lnTo>
                  <a:lnTo>
                    <a:pt x="543" y="1605"/>
                  </a:lnTo>
                  <a:close/>
                  <a:moveTo>
                    <a:pt x="546" y="1624"/>
                  </a:moveTo>
                  <a:lnTo>
                    <a:pt x="546" y="1621"/>
                  </a:lnTo>
                  <a:lnTo>
                    <a:pt x="546" y="1619"/>
                  </a:lnTo>
                  <a:lnTo>
                    <a:pt x="546" y="1619"/>
                  </a:lnTo>
                  <a:lnTo>
                    <a:pt x="543" y="1621"/>
                  </a:lnTo>
                  <a:lnTo>
                    <a:pt x="543" y="1624"/>
                  </a:lnTo>
                  <a:lnTo>
                    <a:pt x="543" y="1626"/>
                  </a:lnTo>
                  <a:lnTo>
                    <a:pt x="543" y="1626"/>
                  </a:lnTo>
                  <a:lnTo>
                    <a:pt x="543" y="1626"/>
                  </a:lnTo>
                  <a:lnTo>
                    <a:pt x="546" y="1624"/>
                  </a:lnTo>
                  <a:close/>
                  <a:moveTo>
                    <a:pt x="560" y="1626"/>
                  </a:moveTo>
                  <a:lnTo>
                    <a:pt x="557" y="1626"/>
                  </a:lnTo>
                  <a:lnTo>
                    <a:pt x="557" y="1626"/>
                  </a:lnTo>
                  <a:lnTo>
                    <a:pt x="555" y="1626"/>
                  </a:lnTo>
                  <a:lnTo>
                    <a:pt x="555" y="1626"/>
                  </a:lnTo>
                  <a:lnTo>
                    <a:pt x="555" y="1626"/>
                  </a:lnTo>
                  <a:lnTo>
                    <a:pt x="553" y="1629"/>
                  </a:lnTo>
                  <a:lnTo>
                    <a:pt x="553" y="1631"/>
                  </a:lnTo>
                  <a:lnTo>
                    <a:pt x="553" y="1631"/>
                  </a:lnTo>
                  <a:lnTo>
                    <a:pt x="550" y="1631"/>
                  </a:lnTo>
                  <a:lnTo>
                    <a:pt x="548" y="1633"/>
                  </a:lnTo>
                  <a:lnTo>
                    <a:pt x="548" y="1636"/>
                  </a:lnTo>
                  <a:lnTo>
                    <a:pt x="546" y="1636"/>
                  </a:lnTo>
                  <a:lnTo>
                    <a:pt x="546" y="1636"/>
                  </a:lnTo>
                  <a:lnTo>
                    <a:pt x="543" y="1636"/>
                  </a:lnTo>
                  <a:lnTo>
                    <a:pt x="543" y="1636"/>
                  </a:lnTo>
                  <a:lnTo>
                    <a:pt x="543" y="1638"/>
                  </a:lnTo>
                  <a:lnTo>
                    <a:pt x="546" y="1638"/>
                  </a:lnTo>
                  <a:lnTo>
                    <a:pt x="546" y="1638"/>
                  </a:lnTo>
                  <a:lnTo>
                    <a:pt x="546" y="1640"/>
                  </a:lnTo>
                  <a:lnTo>
                    <a:pt x="548" y="1638"/>
                  </a:lnTo>
                  <a:lnTo>
                    <a:pt x="548" y="1638"/>
                  </a:lnTo>
                  <a:lnTo>
                    <a:pt x="548" y="1640"/>
                  </a:lnTo>
                  <a:lnTo>
                    <a:pt x="550" y="1640"/>
                  </a:lnTo>
                  <a:lnTo>
                    <a:pt x="553" y="1640"/>
                  </a:lnTo>
                  <a:lnTo>
                    <a:pt x="553" y="1640"/>
                  </a:lnTo>
                  <a:lnTo>
                    <a:pt x="553" y="1640"/>
                  </a:lnTo>
                  <a:lnTo>
                    <a:pt x="553" y="1638"/>
                  </a:lnTo>
                  <a:lnTo>
                    <a:pt x="553" y="1638"/>
                  </a:lnTo>
                  <a:lnTo>
                    <a:pt x="555" y="1638"/>
                  </a:lnTo>
                  <a:lnTo>
                    <a:pt x="555" y="1638"/>
                  </a:lnTo>
                  <a:lnTo>
                    <a:pt x="555" y="1638"/>
                  </a:lnTo>
                  <a:lnTo>
                    <a:pt x="555" y="1636"/>
                  </a:lnTo>
                  <a:lnTo>
                    <a:pt x="555" y="1633"/>
                  </a:lnTo>
                  <a:lnTo>
                    <a:pt x="555" y="1631"/>
                  </a:lnTo>
                  <a:lnTo>
                    <a:pt x="555" y="1629"/>
                  </a:lnTo>
                  <a:lnTo>
                    <a:pt x="555" y="1629"/>
                  </a:lnTo>
                  <a:lnTo>
                    <a:pt x="557" y="1629"/>
                  </a:lnTo>
                  <a:lnTo>
                    <a:pt x="557" y="1631"/>
                  </a:lnTo>
                  <a:lnTo>
                    <a:pt x="560" y="1631"/>
                  </a:lnTo>
                  <a:lnTo>
                    <a:pt x="560" y="1631"/>
                  </a:lnTo>
                  <a:lnTo>
                    <a:pt x="560" y="1631"/>
                  </a:lnTo>
                  <a:lnTo>
                    <a:pt x="560" y="1629"/>
                  </a:lnTo>
                  <a:lnTo>
                    <a:pt x="560" y="1626"/>
                  </a:lnTo>
                  <a:close/>
                  <a:moveTo>
                    <a:pt x="503" y="1605"/>
                  </a:moveTo>
                  <a:lnTo>
                    <a:pt x="503" y="1605"/>
                  </a:lnTo>
                  <a:lnTo>
                    <a:pt x="500" y="1603"/>
                  </a:lnTo>
                  <a:lnTo>
                    <a:pt x="500" y="1600"/>
                  </a:lnTo>
                  <a:lnTo>
                    <a:pt x="498" y="1603"/>
                  </a:lnTo>
                  <a:lnTo>
                    <a:pt x="500" y="1605"/>
                  </a:lnTo>
                  <a:lnTo>
                    <a:pt x="500" y="1605"/>
                  </a:lnTo>
                  <a:lnTo>
                    <a:pt x="503" y="1605"/>
                  </a:lnTo>
                  <a:lnTo>
                    <a:pt x="503" y="1607"/>
                  </a:lnTo>
                  <a:lnTo>
                    <a:pt x="503" y="1607"/>
                  </a:lnTo>
                  <a:lnTo>
                    <a:pt x="503" y="1607"/>
                  </a:lnTo>
                  <a:lnTo>
                    <a:pt x="503" y="1607"/>
                  </a:lnTo>
                  <a:lnTo>
                    <a:pt x="503" y="1605"/>
                  </a:lnTo>
                  <a:lnTo>
                    <a:pt x="505" y="1603"/>
                  </a:lnTo>
                  <a:lnTo>
                    <a:pt x="503" y="1603"/>
                  </a:lnTo>
                  <a:lnTo>
                    <a:pt x="503" y="1605"/>
                  </a:lnTo>
                  <a:close/>
                  <a:moveTo>
                    <a:pt x="512" y="1631"/>
                  </a:moveTo>
                  <a:lnTo>
                    <a:pt x="510" y="1629"/>
                  </a:lnTo>
                  <a:lnTo>
                    <a:pt x="512" y="1633"/>
                  </a:lnTo>
                  <a:lnTo>
                    <a:pt x="512" y="1633"/>
                  </a:lnTo>
                  <a:lnTo>
                    <a:pt x="512" y="1631"/>
                  </a:lnTo>
                  <a:lnTo>
                    <a:pt x="512" y="1631"/>
                  </a:lnTo>
                  <a:lnTo>
                    <a:pt x="512" y="1631"/>
                  </a:lnTo>
                  <a:close/>
                  <a:moveTo>
                    <a:pt x="591" y="1647"/>
                  </a:moveTo>
                  <a:lnTo>
                    <a:pt x="591" y="1650"/>
                  </a:lnTo>
                  <a:lnTo>
                    <a:pt x="591" y="1650"/>
                  </a:lnTo>
                  <a:lnTo>
                    <a:pt x="593" y="1647"/>
                  </a:lnTo>
                  <a:lnTo>
                    <a:pt x="593" y="1647"/>
                  </a:lnTo>
                  <a:lnTo>
                    <a:pt x="591" y="1647"/>
                  </a:lnTo>
                  <a:lnTo>
                    <a:pt x="591" y="1647"/>
                  </a:lnTo>
                  <a:close/>
                  <a:moveTo>
                    <a:pt x="567" y="1650"/>
                  </a:moveTo>
                  <a:lnTo>
                    <a:pt x="567" y="1652"/>
                  </a:lnTo>
                  <a:lnTo>
                    <a:pt x="569" y="1655"/>
                  </a:lnTo>
                  <a:lnTo>
                    <a:pt x="569" y="1652"/>
                  </a:lnTo>
                  <a:lnTo>
                    <a:pt x="567" y="1650"/>
                  </a:lnTo>
                  <a:close/>
                  <a:moveTo>
                    <a:pt x="605" y="1657"/>
                  </a:moveTo>
                  <a:lnTo>
                    <a:pt x="607" y="1657"/>
                  </a:lnTo>
                  <a:lnTo>
                    <a:pt x="605" y="1657"/>
                  </a:lnTo>
                  <a:lnTo>
                    <a:pt x="605" y="1655"/>
                  </a:lnTo>
                  <a:lnTo>
                    <a:pt x="602" y="1655"/>
                  </a:lnTo>
                  <a:lnTo>
                    <a:pt x="602" y="1655"/>
                  </a:lnTo>
                  <a:lnTo>
                    <a:pt x="602" y="1659"/>
                  </a:lnTo>
                  <a:lnTo>
                    <a:pt x="602" y="1659"/>
                  </a:lnTo>
                  <a:lnTo>
                    <a:pt x="605" y="1662"/>
                  </a:lnTo>
                  <a:lnTo>
                    <a:pt x="607" y="1662"/>
                  </a:lnTo>
                  <a:lnTo>
                    <a:pt x="607" y="1659"/>
                  </a:lnTo>
                  <a:lnTo>
                    <a:pt x="605" y="1657"/>
                  </a:lnTo>
                  <a:close/>
                  <a:moveTo>
                    <a:pt x="619" y="1657"/>
                  </a:moveTo>
                  <a:lnTo>
                    <a:pt x="617" y="1657"/>
                  </a:lnTo>
                  <a:lnTo>
                    <a:pt x="617" y="1657"/>
                  </a:lnTo>
                  <a:lnTo>
                    <a:pt x="617" y="1659"/>
                  </a:lnTo>
                  <a:lnTo>
                    <a:pt x="619" y="1662"/>
                  </a:lnTo>
                  <a:lnTo>
                    <a:pt x="619" y="1662"/>
                  </a:lnTo>
                  <a:lnTo>
                    <a:pt x="619" y="1662"/>
                  </a:lnTo>
                  <a:lnTo>
                    <a:pt x="619" y="1659"/>
                  </a:lnTo>
                  <a:lnTo>
                    <a:pt x="619" y="1659"/>
                  </a:lnTo>
                  <a:lnTo>
                    <a:pt x="619" y="1659"/>
                  </a:lnTo>
                  <a:lnTo>
                    <a:pt x="619" y="1657"/>
                  </a:lnTo>
                  <a:close/>
                  <a:moveTo>
                    <a:pt x="595" y="1650"/>
                  </a:moveTo>
                  <a:lnTo>
                    <a:pt x="593" y="1652"/>
                  </a:lnTo>
                  <a:lnTo>
                    <a:pt x="593" y="1652"/>
                  </a:lnTo>
                  <a:lnTo>
                    <a:pt x="595" y="1655"/>
                  </a:lnTo>
                  <a:lnTo>
                    <a:pt x="595" y="1652"/>
                  </a:lnTo>
                  <a:lnTo>
                    <a:pt x="598" y="1650"/>
                  </a:lnTo>
                  <a:lnTo>
                    <a:pt x="595" y="1647"/>
                  </a:lnTo>
                  <a:lnTo>
                    <a:pt x="595" y="1650"/>
                  </a:lnTo>
                  <a:close/>
                  <a:moveTo>
                    <a:pt x="586" y="1676"/>
                  </a:moveTo>
                  <a:lnTo>
                    <a:pt x="586" y="1676"/>
                  </a:lnTo>
                  <a:lnTo>
                    <a:pt x="586" y="1676"/>
                  </a:lnTo>
                  <a:lnTo>
                    <a:pt x="586" y="1676"/>
                  </a:lnTo>
                  <a:lnTo>
                    <a:pt x="586" y="1676"/>
                  </a:lnTo>
                  <a:close/>
                  <a:moveTo>
                    <a:pt x="1271" y="888"/>
                  </a:moveTo>
                  <a:lnTo>
                    <a:pt x="1262" y="876"/>
                  </a:lnTo>
                  <a:lnTo>
                    <a:pt x="1238" y="824"/>
                  </a:lnTo>
                  <a:lnTo>
                    <a:pt x="1233" y="812"/>
                  </a:lnTo>
                  <a:lnTo>
                    <a:pt x="1233" y="812"/>
                  </a:lnTo>
                  <a:lnTo>
                    <a:pt x="1221" y="788"/>
                  </a:lnTo>
                  <a:lnTo>
                    <a:pt x="1217" y="784"/>
                  </a:lnTo>
                  <a:lnTo>
                    <a:pt x="1212" y="779"/>
                  </a:lnTo>
                  <a:lnTo>
                    <a:pt x="1172" y="762"/>
                  </a:lnTo>
                  <a:lnTo>
                    <a:pt x="1131" y="746"/>
                  </a:lnTo>
                  <a:lnTo>
                    <a:pt x="1126" y="741"/>
                  </a:lnTo>
                  <a:lnTo>
                    <a:pt x="1124" y="734"/>
                  </a:lnTo>
                  <a:lnTo>
                    <a:pt x="1098" y="637"/>
                  </a:lnTo>
                  <a:lnTo>
                    <a:pt x="1096" y="625"/>
                  </a:lnTo>
                  <a:lnTo>
                    <a:pt x="1093" y="615"/>
                  </a:lnTo>
                  <a:lnTo>
                    <a:pt x="1093" y="611"/>
                  </a:lnTo>
                  <a:lnTo>
                    <a:pt x="1096" y="606"/>
                  </a:lnTo>
                  <a:lnTo>
                    <a:pt x="1131" y="535"/>
                  </a:lnTo>
                  <a:lnTo>
                    <a:pt x="1136" y="521"/>
                  </a:lnTo>
                  <a:lnTo>
                    <a:pt x="1143" y="492"/>
                  </a:lnTo>
                  <a:lnTo>
                    <a:pt x="1134" y="481"/>
                  </a:lnTo>
                  <a:lnTo>
                    <a:pt x="1122" y="478"/>
                  </a:lnTo>
                  <a:lnTo>
                    <a:pt x="1093" y="481"/>
                  </a:lnTo>
                  <a:lnTo>
                    <a:pt x="1091" y="478"/>
                  </a:lnTo>
                  <a:lnTo>
                    <a:pt x="1089" y="476"/>
                  </a:lnTo>
                  <a:lnTo>
                    <a:pt x="1089" y="469"/>
                  </a:lnTo>
                  <a:lnTo>
                    <a:pt x="1093" y="469"/>
                  </a:lnTo>
                  <a:lnTo>
                    <a:pt x="1131" y="440"/>
                  </a:lnTo>
                  <a:lnTo>
                    <a:pt x="1148" y="436"/>
                  </a:lnTo>
                  <a:lnTo>
                    <a:pt x="1164" y="419"/>
                  </a:lnTo>
                  <a:lnTo>
                    <a:pt x="1148" y="398"/>
                  </a:lnTo>
                  <a:lnTo>
                    <a:pt x="1145" y="393"/>
                  </a:lnTo>
                  <a:lnTo>
                    <a:pt x="1145" y="388"/>
                  </a:lnTo>
                  <a:lnTo>
                    <a:pt x="1148" y="357"/>
                  </a:lnTo>
                  <a:lnTo>
                    <a:pt x="1150" y="350"/>
                  </a:lnTo>
                  <a:lnTo>
                    <a:pt x="1153" y="343"/>
                  </a:lnTo>
                  <a:lnTo>
                    <a:pt x="1202" y="282"/>
                  </a:lnTo>
                  <a:lnTo>
                    <a:pt x="1219" y="246"/>
                  </a:lnTo>
                  <a:lnTo>
                    <a:pt x="1198" y="199"/>
                  </a:lnTo>
                  <a:lnTo>
                    <a:pt x="1191" y="166"/>
                  </a:lnTo>
                  <a:lnTo>
                    <a:pt x="1188" y="163"/>
                  </a:lnTo>
                  <a:lnTo>
                    <a:pt x="1143" y="140"/>
                  </a:lnTo>
                  <a:lnTo>
                    <a:pt x="1098" y="118"/>
                  </a:lnTo>
                  <a:lnTo>
                    <a:pt x="1093" y="116"/>
                  </a:lnTo>
                  <a:lnTo>
                    <a:pt x="1086" y="111"/>
                  </a:lnTo>
                  <a:lnTo>
                    <a:pt x="1084" y="102"/>
                  </a:lnTo>
                  <a:lnTo>
                    <a:pt x="1084" y="90"/>
                  </a:lnTo>
                  <a:lnTo>
                    <a:pt x="1058" y="76"/>
                  </a:lnTo>
                  <a:lnTo>
                    <a:pt x="1053" y="73"/>
                  </a:lnTo>
                  <a:lnTo>
                    <a:pt x="1027" y="26"/>
                  </a:lnTo>
                  <a:lnTo>
                    <a:pt x="1020" y="9"/>
                  </a:lnTo>
                  <a:lnTo>
                    <a:pt x="1017" y="2"/>
                  </a:lnTo>
                  <a:lnTo>
                    <a:pt x="1013" y="0"/>
                  </a:lnTo>
                  <a:lnTo>
                    <a:pt x="1001" y="7"/>
                  </a:lnTo>
                  <a:lnTo>
                    <a:pt x="984" y="2"/>
                  </a:lnTo>
                  <a:lnTo>
                    <a:pt x="977" y="5"/>
                  </a:lnTo>
                  <a:lnTo>
                    <a:pt x="970" y="14"/>
                  </a:lnTo>
                  <a:lnTo>
                    <a:pt x="970" y="21"/>
                  </a:lnTo>
                  <a:lnTo>
                    <a:pt x="953" y="28"/>
                  </a:lnTo>
                  <a:lnTo>
                    <a:pt x="944" y="40"/>
                  </a:lnTo>
                  <a:lnTo>
                    <a:pt x="942" y="43"/>
                  </a:lnTo>
                  <a:lnTo>
                    <a:pt x="939" y="43"/>
                  </a:lnTo>
                  <a:lnTo>
                    <a:pt x="937" y="43"/>
                  </a:lnTo>
                  <a:lnTo>
                    <a:pt x="937" y="47"/>
                  </a:lnTo>
                  <a:lnTo>
                    <a:pt x="937" y="47"/>
                  </a:lnTo>
                  <a:lnTo>
                    <a:pt x="939" y="50"/>
                  </a:lnTo>
                  <a:lnTo>
                    <a:pt x="939" y="52"/>
                  </a:lnTo>
                  <a:lnTo>
                    <a:pt x="934" y="59"/>
                  </a:lnTo>
                  <a:lnTo>
                    <a:pt x="906" y="71"/>
                  </a:lnTo>
                  <a:lnTo>
                    <a:pt x="901" y="71"/>
                  </a:lnTo>
                  <a:lnTo>
                    <a:pt x="892" y="62"/>
                  </a:lnTo>
                  <a:lnTo>
                    <a:pt x="889" y="62"/>
                  </a:lnTo>
                  <a:lnTo>
                    <a:pt x="885" y="64"/>
                  </a:lnTo>
                  <a:lnTo>
                    <a:pt x="875" y="57"/>
                  </a:lnTo>
                  <a:lnTo>
                    <a:pt x="873" y="57"/>
                  </a:lnTo>
                  <a:lnTo>
                    <a:pt x="859" y="59"/>
                  </a:lnTo>
                  <a:lnTo>
                    <a:pt x="849" y="57"/>
                  </a:lnTo>
                  <a:lnTo>
                    <a:pt x="825" y="62"/>
                  </a:lnTo>
                  <a:lnTo>
                    <a:pt x="821" y="64"/>
                  </a:lnTo>
                  <a:lnTo>
                    <a:pt x="818" y="71"/>
                  </a:lnTo>
                  <a:lnTo>
                    <a:pt x="813" y="78"/>
                  </a:lnTo>
                  <a:lnTo>
                    <a:pt x="811" y="83"/>
                  </a:lnTo>
                  <a:lnTo>
                    <a:pt x="813" y="90"/>
                  </a:lnTo>
                  <a:lnTo>
                    <a:pt x="809" y="97"/>
                  </a:lnTo>
                  <a:lnTo>
                    <a:pt x="795" y="114"/>
                  </a:lnTo>
                  <a:lnTo>
                    <a:pt x="790" y="128"/>
                  </a:lnTo>
                  <a:lnTo>
                    <a:pt x="783" y="140"/>
                  </a:lnTo>
                  <a:lnTo>
                    <a:pt x="780" y="142"/>
                  </a:lnTo>
                  <a:lnTo>
                    <a:pt x="778" y="147"/>
                  </a:lnTo>
                  <a:lnTo>
                    <a:pt x="776" y="147"/>
                  </a:lnTo>
                  <a:lnTo>
                    <a:pt x="757" y="154"/>
                  </a:lnTo>
                  <a:lnTo>
                    <a:pt x="752" y="156"/>
                  </a:lnTo>
                  <a:lnTo>
                    <a:pt x="749" y="163"/>
                  </a:lnTo>
                  <a:lnTo>
                    <a:pt x="747" y="166"/>
                  </a:lnTo>
                  <a:lnTo>
                    <a:pt x="745" y="170"/>
                  </a:lnTo>
                  <a:lnTo>
                    <a:pt x="747" y="175"/>
                  </a:lnTo>
                  <a:lnTo>
                    <a:pt x="749" y="180"/>
                  </a:lnTo>
                  <a:lnTo>
                    <a:pt x="752" y="187"/>
                  </a:lnTo>
                  <a:lnTo>
                    <a:pt x="752" y="196"/>
                  </a:lnTo>
                  <a:lnTo>
                    <a:pt x="749" y="206"/>
                  </a:lnTo>
                  <a:lnTo>
                    <a:pt x="745" y="213"/>
                  </a:lnTo>
                  <a:lnTo>
                    <a:pt x="738" y="220"/>
                  </a:lnTo>
                  <a:lnTo>
                    <a:pt x="735" y="225"/>
                  </a:lnTo>
                  <a:lnTo>
                    <a:pt x="735" y="227"/>
                  </a:lnTo>
                  <a:lnTo>
                    <a:pt x="738" y="230"/>
                  </a:lnTo>
                  <a:lnTo>
                    <a:pt x="738" y="232"/>
                  </a:lnTo>
                  <a:lnTo>
                    <a:pt x="735" y="237"/>
                  </a:lnTo>
                  <a:lnTo>
                    <a:pt x="735" y="241"/>
                  </a:lnTo>
                  <a:lnTo>
                    <a:pt x="735" y="251"/>
                  </a:lnTo>
                  <a:lnTo>
                    <a:pt x="733" y="253"/>
                  </a:lnTo>
                  <a:lnTo>
                    <a:pt x="733" y="256"/>
                  </a:lnTo>
                  <a:lnTo>
                    <a:pt x="728" y="265"/>
                  </a:lnTo>
                  <a:lnTo>
                    <a:pt x="733" y="279"/>
                  </a:lnTo>
                  <a:lnTo>
                    <a:pt x="733" y="284"/>
                  </a:lnTo>
                  <a:lnTo>
                    <a:pt x="721" y="305"/>
                  </a:lnTo>
                  <a:lnTo>
                    <a:pt x="719" y="312"/>
                  </a:lnTo>
                  <a:lnTo>
                    <a:pt x="714" y="343"/>
                  </a:lnTo>
                  <a:lnTo>
                    <a:pt x="714" y="355"/>
                  </a:lnTo>
                  <a:lnTo>
                    <a:pt x="716" y="365"/>
                  </a:lnTo>
                  <a:lnTo>
                    <a:pt x="716" y="367"/>
                  </a:lnTo>
                  <a:lnTo>
                    <a:pt x="719" y="374"/>
                  </a:lnTo>
                  <a:lnTo>
                    <a:pt x="719" y="376"/>
                  </a:lnTo>
                  <a:lnTo>
                    <a:pt x="719" y="379"/>
                  </a:lnTo>
                  <a:lnTo>
                    <a:pt x="719" y="381"/>
                  </a:lnTo>
                  <a:lnTo>
                    <a:pt x="719" y="383"/>
                  </a:lnTo>
                  <a:lnTo>
                    <a:pt x="719" y="383"/>
                  </a:lnTo>
                  <a:lnTo>
                    <a:pt x="716" y="398"/>
                  </a:lnTo>
                  <a:lnTo>
                    <a:pt x="716" y="400"/>
                  </a:lnTo>
                  <a:lnTo>
                    <a:pt x="716" y="402"/>
                  </a:lnTo>
                  <a:lnTo>
                    <a:pt x="716" y="405"/>
                  </a:lnTo>
                  <a:lnTo>
                    <a:pt x="719" y="412"/>
                  </a:lnTo>
                  <a:lnTo>
                    <a:pt x="719" y="414"/>
                  </a:lnTo>
                  <a:lnTo>
                    <a:pt x="719" y="414"/>
                  </a:lnTo>
                  <a:lnTo>
                    <a:pt x="719" y="417"/>
                  </a:lnTo>
                  <a:lnTo>
                    <a:pt x="719" y="419"/>
                  </a:lnTo>
                  <a:lnTo>
                    <a:pt x="721" y="421"/>
                  </a:lnTo>
                  <a:lnTo>
                    <a:pt x="723" y="424"/>
                  </a:lnTo>
                  <a:lnTo>
                    <a:pt x="723" y="426"/>
                  </a:lnTo>
                  <a:lnTo>
                    <a:pt x="723" y="431"/>
                  </a:lnTo>
                  <a:lnTo>
                    <a:pt x="716" y="438"/>
                  </a:lnTo>
                  <a:lnTo>
                    <a:pt x="716" y="443"/>
                  </a:lnTo>
                  <a:lnTo>
                    <a:pt x="714" y="447"/>
                  </a:lnTo>
                  <a:lnTo>
                    <a:pt x="714" y="452"/>
                  </a:lnTo>
                  <a:lnTo>
                    <a:pt x="709" y="457"/>
                  </a:lnTo>
                  <a:lnTo>
                    <a:pt x="707" y="464"/>
                  </a:lnTo>
                  <a:lnTo>
                    <a:pt x="704" y="469"/>
                  </a:lnTo>
                  <a:lnTo>
                    <a:pt x="702" y="473"/>
                  </a:lnTo>
                  <a:lnTo>
                    <a:pt x="700" y="478"/>
                  </a:lnTo>
                  <a:lnTo>
                    <a:pt x="695" y="478"/>
                  </a:lnTo>
                  <a:lnTo>
                    <a:pt x="678" y="473"/>
                  </a:lnTo>
                  <a:lnTo>
                    <a:pt x="671" y="473"/>
                  </a:lnTo>
                  <a:lnTo>
                    <a:pt x="666" y="478"/>
                  </a:lnTo>
                  <a:lnTo>
                    <a:pt x="640" y="502"/>
                  </a:lnTo>
                  <a:lnTo>
                    <a:pt x="633" y="511"/>
                  </a:lnTo>
                  <a:lnTo>
                    <a:pt x="633" y="521"/>
                  </a:lnTo>
                  <a:lnTo>
                    <a:pt x="631" y="528"/>
                  </a:lnTo>
                  <a:lnTo>
                    <a:pt x="631" y="547"/>
                  </a:lnTo>
                  <a:lnTo>
                    <a:pt x="631" y="549"/>
                  </a:lnTo>
                  <a:lnTo>
                    <a:pt x="631" y="552"/>
                  </a:lnTo>
                  <a:lnTo>
                    <a:pt x="631" y="554"/>
                  </a:lnTo>
                  <a:lnTo>
                    <a:pt x="631" y="556"/>
                  </a:lnTo>
                  <a:lnTo>
                    <a:pt x="631" y="566"/>
                  </a:lnTo>
                  <a:lnTo>
                    <a:pt x="629" y="568"/>
                  </a:lnTo>
                  <a:lnTo>
                    <a:pt x="626" y="570"/>
                  </a:lnTo>
                  <a:lnTo>
                    <a:pt x="621" y="570"/>
                  </a:lnTo>
                  <a:lnTo>
                    <a:pt x="612" y="578"/>
                  </a:lnTo>
                  <a:lnTo>
                    <a:pt x="610" y="578"/>
                  </a:lnTo>
                  <a:lnTo>
                    <a:pt x="605" y="582"/>
                  </a:lnTo>
                  <a:lnTo>
                    <a:pt x="602" y="587"/>
                  </a:lnTo>
                  <a:lnTo>
                    <a:pt x="600" y="594"/>
                  </a:lnTo>
                  <a:lnTo>
                    <a:pt x="598" y="599"/>
                  </a:lnTo>
                  <a:lnTo>
                    <a:pt x="595" y="601"/>
                  </a:lnTo>
                  <a:lnTo>
                    <a:pt x="593" y="597"/>
                  </a:lnTo>
                  <a:lnTo>
                    <a:pt x="588" y="585"/>
                  </a:lnTo>
                  <a:lnTo>
                    <a:pt x="576" y="568"/>
                  </a:lnTo>
                  <a:lnTo>
                    <a:pt x="564" y="559"/>
                  </a:lnTo>
                  <a:lnTo>
                    <a:pt x="538" y="549"/>
                  </a:lnTo>
                  <a:lnTo>
                    <a:pt x="517" y="542"/>
                  </a:lnTo>
                  <a:lnTo>
                    <a:pt x="498" y="528"/>
                  </a:lnTo>
                  <a:lnTo>
                    <a:pt x="493" y="523"/>
                  </a:lnTo>
                  <a:lnTo>
                    <a:pt x="491" y="516"/>
                  </a:lnTo>
                  <a:lnTo>
                    <a:pt x="463" y="499"/>
                  </a:lnTo>
                  <a:lnTo>
                    <a:pt x="451" y="499"/>
                  </a:lnTo>
                  <a:lnTo>
                    <a:pt x="441" y="507"/>
                  </a:lnTo>
                  <a:lnTo>
                    <a:pt x="439" y="523"/>
                  </a:lnTo>
                  <a:lnTo>
                    <a:pt x="434" y="540"/>
                  </a:lnTo>
                  <a:lnTo>
                    <a:pt x="422" y="547"/>
                  </a:lnTo>
                  <a:lnTo>
                    <a:pt x="398" y="552"/>
                  </a:lnTo>
                  <a:lnTo>
                    <a:pt x="361" y="578"/>
                  </a:lnTo>
                  <a:lnTo>
                    <a:pt x="356" y="575"/>
                  </a:lnTo>
                  <a:lnTo>
                    <a:pt x="346" y="556"/>
                  </a:lnTo>
                  <a:lnTo>
                    <a:pt x="342" y="552"/>
                  </a:lnTo>
                  <a:lnTo>
                    <a:pt x="334" y="549"/>
                  </a:lnTo>
                  <a:lnTo>
                    <a:pt x="311" y="554"/>
                  </a:lnTo>
                  <a:lnTo>
                    <a:pt x="275" y="535"/>
                  </a:lnTo>
                  <a:lnTo>
                    <a:pt x="273" y="535"/>
                  </a:lnTo>
                  <a:lnTo>
                    <a:pt x="268" y="535"/>
                  </a:lnTo>
                  <a:lnTo>
                    <a:pt x="251" y="542"/>
                  </a:lnTo>
                  <a:lnTo>
                    <a:pt x="249" y="540"/>
                  </a:lnTo>
                  <a:lnTo>
                    <a:pt x="247" y="533"/>
                  </a:lnTo>
                  <a:lnTo>
                    <a:pt x="244" y="497"/>
                  </a:lnTo>
                  <a:lnTo>
                    <a:pt x="242" y="495"/>
                  </a:lnTo>
                  <a:lnTo>
                    <a:pt x="230" y="485"/>
                  </a:lnTo>
                  <a:lnTo>
                    <a:pt x="221" y="464"/>
                  </a:lnTo>
                  <a:lnTo>
                    <a:pt x="218" y="462"/>
                  </a:lnTo>
                  <a:lnTo>
                    <a:pt x="216" y="450"/>
                  </a:lnTo>
                  <a:lnTo>
                    <a:pt x="214" y="445"/>
                  </a:lnTo>
                  <a:lnTo>
                    <a:pt x="195" y="424"/>
                  </a:lnTo>
                  <a:lnTo>
                    <a:pt x="185" y="402"/>
                  </a:lnTo>
                  <a:lnTo>
                    <a:pt x="145" y="327"/>
                  </a:lnTo>
                  <a:lnTo>
                    <a:pt x="142" y="322"/>
                  </a:lnTo>
                  <a:lnTo>
                    <a:pt x="95" y="315"/>
                  </a:lnTo>
                  <a:lnTo>
                    <a:pt x="66" y="336"/>
                  </a:lnTo>
                  <a:lnTo>
                    <a:pt x="64" y="338"/>
                  </a:lnTo>
                  <a:lnTo>
                    <a:pt x="62" y="346"/>
                  </a:lnTo>
                  <a:lnTo>
                    <a:pt x="57" y="357"/>
                  </a:lnTo>
                  <a:lnTo>
                    <a:pt x="74" y="395"/>
                  </a:lnTo>
                  <a:lnTo>
                    <a:pt x="66" y="412"/>
                  </a:lnTo>
                  <a:lnTo>
                    <a:pt x="62" y="414"/>
                  </a:lnTo>
                  <a:lnTo>
                    <a:pt x="57" y="412"/>
                  </a:lnTo>
                  <a:lnTo>
                    <a:pt x="17" y="388"/>
                  </a:lnTo>
                  <a:lnTo>
                    <a:pt x="12" y="391"/>
                  </a:lnTo>
                  <a:lnTo>
                    <a:pt x="0" y="414"/>
                  </a:lnTo>
                  <a:lnTo>
                    <a:pt x="7" y="421"/>
                  </a:lnTo>
                  <a:lnTo>
                    <a:pt x="24" y="424"/>
                  </a:lnTo>
                  <a:lnTo>
                    <a:pt x="33" y="433"/>
                  </a:lnTo>
                  <a:lnTo>
                    <a:pt x="40" y="436"/>
                  </a:lnTo>
                  <a:lnTo>
                    <a:pt x="43" y="443"/>
                  </a:lnTo>
                  <a:lnTo>
                    <a:pt x="43" y="450"/>
                  </a:lnTo>
                  <a:lnTo>
                    <a:pt x="40" y="454"/>
                  </a:lnTo>
                  <a:lnTo>
                    <a:pt x="36" y="457"/>
                  </a:lnTo>
                  <a:lnTo>
                    <a:pt x="36" y="466"/>
                  </a:lnTo>
                  <a:lnTo>
                    <a:pt x="38" y="471"/>
                  </a:lnTo>
                  <a:lnTo>
                    <a:pt x="62" y="481"/>
                  </a:lnTo>
                  <a:lnTo>
                    <a:pt x="74" y="490"/>
                  </a:lnTo>
                  <a:lnTo>
                    <a:pt x="83" y="499"/>
                  </a:lnTo>
                  <a:lnTo>
                    <a:pt x="90" y="516"/>
                  </a:lnTo>
                  <a:lnTo>
                    <a:pt x="93" y="518"/>
                  </a:lnTo>
                  <a:lnTo>
                    <a:pt x="93" y="518"/>
                  </a:lnTo>
                  <a:lnTo>
                    <a:pt x="95" y="523"/>
                  </a:lnTo>
                  <a:lnTo>
                    <a:pt x="95" y="523"/>
                  </a:lnTo>
                  <a:lnTo>
                    <a:pt x="97" y="523"/>
                  </a:lnTo>
                  <a:lnTo>
                    <a:pt x="107" y="523"/>
                  </a:lnTo>
                  <a:lnTo>
                    <a:pt x="109" y="525"/>
                  </a:lnTo>
                  <a:lnTo>
                    <a:pt x="109" y="530"/>
                  </a:lnTo>
                  <a:lnTo>
                    <a:pt x="112" y="535"/>
                  </a:lnTo>
                  <a:lnTo>
                    <a:pt x="116" y="547"/>
                  </a:lnTo>
                  <a:lnTo>
                    <a:pt x="116" y="549"/>
                  </a:lnTo>
                  <a:lnTo>
                    <a:pt x="121" y="554"/>
                  </a:lnTo>
                  <a:lnTo>
                    <a:pt x="133" y="559"/>
                  </a:lnTo>
                  <a:lnTo>
                    <a:pt x="145" y="570"/>
                  </a:lnTo>
                  <a:lnTo>
                    <a:pt x="152" y="575"/>
                  </a:lnTo>
                  <a:lnTo>
                    <a:pt x="154" y="587"/>
                  </a:lnTo>
                  <a:lnTo>
                    <a:pt x="180" y="597"/>
                  </a:lnTo>
                  <a:lnTo>
                    <a:pt x="187" y="604"/>
                  </a:lnTo>
                  <a:lnTo>
                    <a:pt x="187" y="606"/>
                  </a:lnTo>
                  <a:lnTo>
                    <a:pt x="192" y="611"/>
                  </a:lnTo>
                  <a:lnTo>
                    <a:pt x="195" y="615"/>
                  </a:lnTo>
                  <a:lnTo>
                    <a:pt x="195" y="618"/>
                  </a:lnTo>
                  <a:lnTo>
                    <a:pt x="197" y="618"/>
                  </a:lnTo>
                  <a:lnTo>
                    <a:pt x="197" y="618"/>
                  </a:lnTo>
                  <a:lnTo>
                    <a:pt x="197" y="623"/>
                  </a:lnTo>
                  <a:lnTo>
                    <a:pt x="197" y="625"/>
                  </a:lnTo>
                  <a:lnTo>
                    <a:pt x="197" y="625"/>
                  </a:lnTo>
                  <a:lnTo>
                    <a:pt x="202" y="630"/>
                  </a:lnTo>
                  <a:lnTo>
                    <a:pt x="235" y="630"/>
                  </a:lnTo>
                  <a:lnTo>
                    <a:pt x="244" y="634"/>
                  </a:lnTo>
                  <a:lnTo>
                    <a:pt x="244" y="634"/>
                  </a:lnTo>
                  <a:lnTo>
                    <a:pt x="244" y="639"/>
                  </a:lnTo>
                  <a:lnTo>
                    <a:pt x="244" y="639"/>
                  </a:lnTo>
                  <a:lnTo>
                    <a:pt x="256" y="639"/>
                  </a:lnTo>
                  <a:lnTo>
                    <a:pt x="266" y="644"/>
                  </a:lnTo>
                  <a:lnTo>
                    <a:pt x="270" y="646"/>
                  </a:lnTo>
                  <a:lnTo>
                    <a:pt x="278" y="651"/>
                  </a:lnTo>
                  <a:lnTo>
                    <a:pt x="280" y="651"/>
                  </a:lnTo>
                  <a:lnTo>
                    <a:pt x="282" y="649"/>
                  </a:lnTo>
                  <a:lnTo>
                    <a:pt x="285" y="649"/>
                  </a:lnTo>
                  <a:lnTo>
                    <a:pt x="289" y="653"/>
                  </a:lnTo>
                  <a:lnTo>
                    <a:pt x="292" y="660"/>
                  </a:lnTo>
                  <a:lnTo>
                    <a:pt x="297" y="665"/>
                  </a:lnTo>
                  <a:lnTo>
                    <a:pt x="306" y="660"/>
                  </a:lnTo>
                  <a:lnTo>
                    <a:pt x="308" y="665"/>
                  </a:lnTo>
                  <a:lnTo>
                    <a:pt x="315" y="677"/>
                  </a:lnTo>
                  <a:lnTo>
                    <a:pt x="318" y="684"/>
                  </a:lnTo>
                  <a:lnTo>
                    <a:pt x="339" y="698"/>
                  </a:lnTo>
                  <a:lnTo>
                    <a:pt x="342" y="701"/>
                  </a:lnTo>
                  <a:lnTo>
                    <a:pt x="342" y="703"/>
                  </a:lnTo>
                  <a:lnTo>
                    <a:pt x="342" y="708"/>
                  </a:lnTo>
                  <a:lnTo>
                    <a:pt x="344" y="710"/>
                  </a:lnTo>
                  <a:lnTo>
                    <a:pt x="344" y="715"/>
                  </a:lnTo>
                  <a:lnTo>
                    <a:pt x="351" y="722"/>
                  </a:lnTo>
                  <a:lnTo>
                    <a:pt x="353" y="729"/>
                  </a:lnTo>
                  <a:lnTo>
                    <a:pt x="353" y="736"/>
                  </a:lnTo>
                  <a:lnTo>
                    <a:pt x="353" y="741"/>
                  </a:lnTo>
                  <a:lnTo>
                    <a:pt x="353" y="743"/>
                  </a:lnTo>
                  <a:lnTo>
                    <a:pt x="353" y="753"/>
                  </a:lnTo>
                  <a:lnTo>
                    <a:pt x="353" y="755"/>
                  </a:lnTo>
                  <a:lnTo>
                    <a:pt x="353" y="757"/>
                  </a:lnTo>
                  <a:lnTo>
                    <a:pt x="353" y="762"/>
                  </a:lnTo>
                  <a:lnTo>
                    <a:pt x="353" y="762"/>
                  </a:lnTo>
                  <a:lnTo>
                    <a:pt x="353" y="762"/>
                  </a:lnTo>
                  <a:lnTo>
                    <a:pt x="356" y="765"/>
                  </a:lnTo>
                  <a:lnTo>
                    <a:pt x="358" y="765"/>
                  </a:lnTo>
                  <a:lnTo>
                    <a:pt x="370" y="755"/>
                  </a:lnTo>
                  <a:lnTo>
                    <a:pt x="375" y="755"/>
                  </a:lnTo>
                  <a:lnTo>
                    <a:pt x="377" y="757"/>
                  </a:lnTo>
                  <a:lnTo>
                    <a:pt x="377" y="762"/>
                  </a:lnTo>
                  <a:lnTo>
                    <a:pt x="384" y="784"/>
                  </a:lnTo>
                  <a:lnTo>
                    <a:pt x="384" y="788"/>
                  </a:lnTo>
                  <a:lnTo>
                    <a:pt x="384" y="791"/>
                  </a:lnTo>
                  <a:lnTo>
                    <a:pt x="396" y="800"/>
                  </a:lnTo>
                  <a:lnTo>
                    <a:pt x="398" y="805"/>
                  </a:lnTo>
                  <a:lnTo>
                    <a:pt x="413" y="819"/>
                  </a:lnTo>
                  <a:lnTo>
                    <a:pt x="422" y="824"/>
                  </a:lnTo>
                  <a:lnTo>
                    <a:pt x="425" y="828"/>
                  </a:lnTo>
                  <a:lnTo>
                    <a:pt x="425" y="836"/>
                  </a:lnTo>
                  <a:lnTo>
                    <a:pt x="420" y="843"/>
                  </a:lnTo>
                  <a:lnTo>
                    <a:pt x="415" y="845"/>
                  </a:lnTo>
                  <a:lnTo>
                    <a:pt x="406" y="850"/>
                  </a:lnTo>
                  <a:lnTo>
                    <a:pt x="401" y="855"/>
                  </a:lnTo>
                  <a:lnTo>
                    <a:pt x="398" y="859"/>
                  </a:lnTo>
                  <a:lnTo>
                    <a:pt x="398" y="869"/>
                  </a:lnTo>
                  <a:lnTo>
                    <a:pt x="398" y="878"/>
                  </a:lnTo>
                  <a:lnTo>
                    <a:pt x="398" y="885"/>
                  </a:lnTo>
                  <a:lnTo>
                    <a:pt x="398" y="907"/>
                  </a:lnTo>
                  <a:lnTo>
                    <a:pt x="401" y="911"/>
                  </a:lnTo>
                  <a:lnTo>
                    <a:pt x="401" y="918"/>
                  </a:lnTo>
                  <a:lnTo>
                    <a:pt x="403" y="933"/>
                  </a:lnTo>
                  <a:lnTo>
                    <a:pt x="403" y="937"/>
                  </a:lnTo>
                  <a:lnTo>
                    <a:pt x="408" y="947"/>
                  </a:lnTo>
                  <a:lnTo>
                    <a:pt x="408" y="954"/>
                  </a:lnTo>
                  <a:lnTo>
                    <a:pt x="410" y="961"/>
                  </a:lnTo>
                  <a:lnTo>
                    <a:pt x="406" y="966"/>
                  </a:lnTo>
                  <a:lnTo>
                    <a:pt x="401" y="971"/>
                  </a:lnTo>
                  <a:lnTo>
                    <a:pt x="398" y="973"/>
                  </a:lnTo>
                  <a:lnTo>
                    <a:pt x="398" y="978"/>
                  </a:lnTo>
                  <a:lnTo>
                    <a:pt x="396" y="985"/>
                  </a:lnTo>
                  <a:lnTo>
                    <a:pt x="394" y="992"/>
                  </a:lnTo>
                  <a:lnTo>
                    <a:pt x="391" y="999"/>
                  </a:lnTo>
                  <a:lnTo>
                    <a:pt x="394" y="1008"/>
                  </a:lnTo>
                  <a:lnTo>
                    <a:pt x="398" y="1015"/>
                  </a:lnTo>
                  <a:lnTo>
                    <a:pt x="403" y="1013"/>
                  </a:lnTo>
                  <a:lnTo>
                    <a:pt x="410" y="1011"/>
                  </a:lnTo>
                  <a:lnTo>
                    <a:pt x="415" y="1011"/>
                  </a:lnTo>
                  <a:lnTo>
                    <a:pt x="425" y="1018"/>
                  </a:lnTo>
                  <a:lnTo>
                    <a:pt x="434" y="1018"/>
                  </a:lnTo>
                  <a:lnTo>
                    <a:pt x="436" y="1020"/>
                  </a:lnTo>
                  <a:lnTo>
                    <a:pt x="439" y="1023"/>
                  </a:lnTo>
                  <a:lnTo>
                    <a:pt x="439" y="1032"/>
                  </a:lnTo>
                  <a:lnTo>
                    <a:pt x="436" y="1042"/>
                  </a:lnTo>
                  <a:lnTo>
                    <a:pt x="436" y="1051"/>
                  </a:lnTo>
                  <a:lnTo>
                    <a:pt x="441" y="1053"/>
                  </a:lnTo>
                  <a:lnTo>
                    <a:pt x="439" y="1065"/>
                  </a:lnTo>
                  <a:lnTo>
                    <a:pt x="434" y="1070"/>
                  </a:lnTo>
                  <a:lnTo>
                    <a:pt x="420" y="1077"/>
                  </a:lnTo>
                  <a:lnTo>
                    <a:pt x="415" y="1082"/>
                  </a:lnTo>
                  <a:lnTo>
                    <a:pt x="415" y="1086"/>
                  </a:lnTo>
                  <a:lnTo>
                    <a:pt x="415" y="1094"/>
                  </a:lnTo>
                  <a:lnTo>
                    <a:pt x="415" y="1096"/>
                  </a:lnTo>
                  <a:lnTo>
                    <a:pt x="417" y="1098"/>
                  </a:lnTo>
                  <a:lnTo>
                    <a:pt x="417" y="1103"/>
                  </a:lnTo>
                  <a:lnTo>
                    <a:pt x="415" y="1105"/>
                  </a:lnTo>
                  <a:lnTo>
                    <a:pt x="413" y="1110"/>
                  </a:lnTo>
                  <a:lnTo>
                    <a:pt x="413" y="1113"/>
                  </a:lnTo>
                  <a:lnTo>
                    <a:pt x="413" y="1120"/>
                  </a:lnTo>
                  <a:lnTo>
                    <a:pt x="415" y="1124"/>
                  </a:lnTo>
                  <a:lnTo>
                    <a:pt x="417" y="1129"/>
                  </a:lnTo>
                  <a:lnTo>
                    <a:pt x="422" y="1136"/>
                  </a:lnTo>
                  <a:lnTo>
                    <a:pt x="425" y="1136"/>
                  </a:lnTo>
                  <a:lnTo>
                    <a:pt x="425" y="1139"/>
                  </a:lnTo>
                  <a:lnTo>
                    <a:pt x="425" y="1143"/>
                  </a:lnTo>
                  <a:lnTo>
                    <a:pt x="425" y="1148"/>
                  </a:lnTo>
                  <a:lnTo>
                    <a:pt x="427" y="1150"/>
                  </a:lnTo>
                  <a:lnTo>
                    <a:pt x="427" y="1153"/>
                  </a:lnTo>
                  <a:lnTo>
                    <a:pt x="427" y="1157"/>
                  </a:lnTo>
                  <a:lnTo>
                    <a:pt x="432" y="1169"/>
                  </a:lnTo>
                  <a:lnTo>
                    <a:pt x="436" y="1174"/>
                  </a:lnTo>
                  <a:lnTo>
                    <a:pt x="439" y="1176"/>
                  </a:lnTo>
                  <a:lnTo>
                    <a:pt x="444" y="1179"/>
                  </a:lnTo>
                  <a:lnTo>
                    <a:pt x="446" y="1184"/>
                  </a:lnTo>
                  <a:lnTo>
                    <a:pt x="453" y="1200"/>
                  </a:lnTo>
                  <a:lnTo>
                    <a:pt x="460" y="1210"/>
                  </a:lnTo>
                  <a:lnTo>
                    <a:pt x="463" y="1214"/>
                  </a:lnTo>
                  <a:lnTo>
                    <a:pt x="467" y="1224"/>
                  </a:lnTo>
                  <a:lnTo>
                    <a:pt x="472" y="1240"/>
                  </a:lnTo>
                  <a:lnTo>
                    <a:pt x="472" y="1243"/>
                  </a:lnTo>
                  <a:lnTo>
                    <a:pt x="472" y="1247"/>
                  </a:lnTo>
                  <a:lnTo>
                    <a:pt x="470" y="1247"/>
                  </a:lnTo>
                  <a:lnTo>
                    <a:pt x="467" y="1247"/>
                  </a:lnTo>
                  <a:lnTo>
                    <a:pt x="463" y="1247"/>
                  </a:lnTo>
                  <a:lnTo>
                    <a:pt x="460" y="1255"/>
                  </a:lnTo>
                  <a:lnTo>
                    <a:pt x="455" y="1262"/>
                  </a:lnTo>
                  <a:lnTo>
                    <a:pt x="455" y="1266"/>
                  </a:lnTo>
                  <a:lnTo>
                    <a:pt x="458" y="1278"/>
                  </a:lnTo>
                  <a:lnTo>
                    <a:pt x="458" y="1285"/>
                  </a:lnTo>
                  <a:lnTo>
                    <a:pt x="458" y="1292"/>
                  </a:lnTo>
                  <a:lnTo>
                    <a:pt x="455" y="1300"/>
                  </a:lnTo>
                  <a:lnTo>
                    <a:pt x="455" y="1304"/>
                  </a:lnTo>
                  <a:lnTo>
                    <a:pt x="455" y="1311"/>
                  </a:lnTo>
                  <a:lnTo>
                    <a:pt x="458" y="1318"/>
                  </a:lnTo>
                  <a:lnTo>
                    <a:pt x="455" y="1323"/>
                  </a:lnTo>
                  <a:lnTo>
                    <a:pt x="455" y="1328"/>
                  </a:lnTo>
                  <a:lnTo>
                    <a:pt x="453" y="1333"/>
                  </a:lnTo>
                  <a:lnTo>
                    <a:pt x="444" y="1337"/>
                  </a:lnTo>
                  <a:lnTo>
                    <a:pt x="444" y="1342"/>
                  </a:lnTo>
                  <a:lnTo>
                    <a:pt x="441" y="1344"/>
                  </a:lnTo>
                  <a:lnTo>
                    <a:pt x="436" y="1347"/>
                  </a:lnTo>
                  <a:lnTo>
                    <a:pt x="434" y="1349"/>
                  </a:lnTo>
                  <a:lnTo>
                    <a:pt x="434" y="1356"/>
                  </a:lnTo>
                  <a:lnTo>
                    <a:pt x="432" y="1356"/>
                  </a:lnTo>
                  <a:lnTo>
                    <a:pt x="427" y="1361"/>
                  </a:lnTo>
                  <a:lnTo>
                    <a:pt x="422" y="1366"/>
                  </a:lnTo>
                  <a:lnTo>
                    <a:pt x="422" y="1373"/>
                  </a:lnTo>
                  <a:lnTo>
                    <a:pt x="422" y="1378"/>
                  </a:lnTo>
                  <a:lnTo>
                    <a:pt x="425" y="1385"/>
                  </a:lnTo>
                  <a:lnTo>
                    <a:pt x="425" y="1387"/>
                  </a:lnTo>
                  <a:lnTo>
                    <a:pt x="425" y="1392"/>
                  </a:lnTo>
                  <a:lnTo>
                    <a:pt x="427" y="1399"/>
                  </a:lnTo>
                  <a:lnTo>
                    <a:pt x="427" y="1404"/>
                  </a:lnTo>
                  <a:lnTo>
                    <a:pt x="427" y="1406"/>
                  </a:lnTo>
                  <a:lnTo>
                    <a:pt x="425" y="1411"/>
                  </a:lnTo>
                  <a:lnTo>
                    <a:pt x="425" y="1416"/>
                  </a:lnTo>
                  <a:lnTo>
                    <a:pt x="425" y="1418"/>
                  </a:lnTo>
                  <a:lnTo>
                    <a:pt x="427" y="1427"/>
                  </a:lnTo>
                  <a:lnTo>
                    <a:pt x="429" y="1437"/>
                  </a:lnTo>
                  <a:lnTo>
                    <a:pt x="434" y="1453"/>
                  </a:lnTo>
                  <a:lnTo>
                    <a:pt x="436" y="1458"/>
                  </a:lnTo>
                  <a:lnTo>
                    <a:pt x="441" y="1463"/>
                  </a:lnTo>
                  <a:lnTo>
                    <a:pt x="455" y="1470"/>
                  </a:lnTo>
                  <a:lnTo>
                    <a:pt x="460" y="1472"/>
                  </a:lnTo>
                  <a:lnTo>
                    <a:pt x="467" y="1496"/>
                  </a:lnTo>
                  <a:lnTo>
                    <a:pt x="467" y="1498"/>
                  </a:lnTo>
                  <a:lnTo>
                    <a:pt x="470" y="1501"/>
                  </a:lnTo>
                  <a:lnTo>
                    <a:pt x="472" y="1505"/>
                  </a:lnTo>
                  <a:lnTo>
                    <a:pt x="474" y="1508"/>
                  </a:lnTo>
                  <a:lnTo>
                    <a:pt x="477" y="1513"/>
                  </a:lnTo>
                  <a:lnTo>
                    <a:pt x="479" y="1529"/>
                  </a:lnTo>
                  <a:lnTo>
                    <a:pt x="479" y="1534"/>
                  </a:lnTo>
                  <a:lnTo>
                    <a:pt x="479" y="1541"/>
                  </a:lnTo>
                  <a:lnTo>
                    <a:pt x="481" y="1548"/>
                  </a:lnTo>
                  <a:lnTo>
                    <a:pt x="486" y="1555"/>
                  </a:lnTo>
                  <a:lnTo>
                    <a:pt x="489" y="1569"/>
                  </a:lnTo>
                  <a:lnTo>
                    <a:pt x="493" y="1579"/>
                  </a:lnTo>
                  <a:lnTo>
                    <a:pt x="493" y="1586"/>
                  </a:lnTo>
                  <a:lnTo>
                    <a:pt x="493" y="1588"/>
                  </a:lnTo>
                  <a:lnTo>
                    <a:pt x="496" y="1591"/>
                  </a:lnTo>
                  <a:lnTo>
                    <a:pt x="498" y="1595"/>
                  </a:lnTo>
                  <a:lnTo>
                    <a:pt x="500" y="1600"/>
                  </a:lnTo>
                  <a:lnTo>
                    <a:pt x="503" y="1600"/>
                  </a:lnTo>
                  <a:lnTo>
                    <a:pt x="505" y="1598"/>
                  </a:lnTo>
                  <a:lnTo>
                    <a:pt x="508" y="1595"/>
                  </a:lnTo>
                  <a:lnTo>
                    <a:pt x="505" y="1591"/>
                  </a:lnTo>
                  <a:lnTo>
                    <a:pt x="505" y="1586"/>
                  </a:lnTo>
                  <a:lnTo>
                    <a:pt x="510" y="1588"/>
                  </a:lnTo>
                  <a:lnTo>
                    <a:pt x="515" y="1591"/>
                  </a:lnTo>
                  <a:lnTo>
                    <a:pt x="517" y="1593"/>
                  </a:lnTo>
                  <a:lnTo>
                    <a:pt x="522" y="1600"/>
                  </a:lnTo>
                  <a:lnTo>
                    <a:pt x="529" y="1603"/>
                  </a:lnTo>
                  <a:lnTo>
                    <a:pt x="529" y="1603"/>
                  </a:lnTo>
                  <a:lnTo>
                    <a:pt x="531" y="1600"/>
                  </a:lnTo>
                  <a:lnTo>
                    <a:pt x="531" y="1598"/>
                  </a:lnTo>
                  <a:lnTo>
                    <a:pt x="531" y="1598"/>
                  </a:lnTo>
                  <a:lnTo>
                    <a:pt x="531" y="1595"/>
                  </a:lnTo>
                  <a:lnTo>
                    <a:pt x="536" y="1593"/>
                  </a:lnTo>
                  <a:lnTo>
                    <a:pt x="538" y="1593"/>
                  </a:lnTo>
                  <a:lnTo>
                    <a:pt x="541" y="1595"/>
                  </a:lnTo>
                  <a:lnTo>
                    <a:pt x="543" y="1593"/>
                  </a:lnTo>
                  <a:lnTo>
                    <a:pt x="548" y="1591"/>
                  </a:lnTo>
                  <a:lnTo>
                    <a:pt x="553" y="1574"/>
                  </a:lnTo>
                  <a:lnTo>
                    <a:pt x="557" y="1572"/>
                  </a:lnTo>
                  <a:lnTo>
                    <a:pt x="557" y="1569"/>
                  </a:lnTo>
                  <a:lnTo>
                    <a:pt x="557" y="1569"/>
                  </a:lnTo>
                  <a:lnTo>
                    <a:pt x="557" y="1565"/>
                  </a:lnTo>
                  <a:lnTo>
                    <a:pt x="557" y="1562"/>
                  </a:lnTo>
                  <a:lnTo>
                    <a:pt x="560" y="1562"/>
                  </a:lnTo>
                  <a:lnTo>
                    <a:pt x="560" y="1562"/>
                  </a:lnTo>
                  <a:lnTo>
                    <a:pt x="562" y="1562"/>
                  </a:lnTo>
                  <a:lnTo>
                    <a:pt x="569" y="1558"/>
                  </a:lnTo>
                  <a:lnTo>
                    <a:pt x="572" y="1555"/>
                  </a:lnTo>
                  <a:lnTo>
                    <a:pt x="572" y="1560"/>
                  </a:lnTo>
                  <a:lnTo>
                    <a:pt x="569" y="1560"/>
                  </a:lnTo>
                  <a:lnTo>
                    <a:pt x="564" y="1562"/>
                  </a:lnTo>
                  <a:lnTo>
                    <a:pt x="562" y="1562"/>
                  </a:lnTo>
                  <a:lnTo>
                    <a:pt x="562" y="1565"/>
                  </a:lnTo>
                  <a:lnTo>
                    <a:pt x="560" y="1572"/>
                  </a:lnTo>
                  <a:lnTo>
                    <a:pt x="553" y="1591"/>
                  </a:lnTo>
                  <a:lnTo>
                    <a:pt x="550" y="1595"/>
                  </a:lnTo>
                  <a:lnTo>
                    <a:pt x="548" y="1605"/>
                  </a:lnTo>
                  <a:lnTo>
                    <a:pt x="550" y="1612"/>
                  </a:lnTo>
                  <a:lnTo>
                    <a:pt x="550" y="1617"/>
                  </a:lnTo>
                  <a:lnTo>
                    <a:pt x="553" y="1621"/>
                  </a:lnTo>
                  <a:lnTo>
                    <a:pt x="555" y="1624"/>
                  </a:lnTo>
                  <a:lnTo>
                    <a:pt x="564" y="1629"/>
                  </a:lnTo>
                  <a:lnTo>
                    <a:pt x="564" y="1629"/>
                  </a:lnTo>
                  <a:lnTo>
                    <a:pt x="564" y="1633"/>
                  </a:lnTo>
                  <a:lnTo>
                    <a:pt x="564" y="1645"/>
                  </a:lnTo>
                  <a:lnTo>
                    <a:pt x="567" y="1647"/>
                  </a:lnTo>
                  <a:lnTo>
                    <a:pt x="567" y="1650"/>
                  </a:lnTo>
                  <a:lnTo>
                    <a:pt x="569" y="1650"/>
                  </a:lnTo>
                  <a:lnTo>
                    <a:pt x="572" y="1647"/>
                  </a:lnTo>
                  <a:lnTo>
                    <a:pt x="576" y="1643"/>
                  </a:lnTo>
                  <a:lnTo>
                    <a:pt x="581" y="1640"/>
                  </a:lnTo>
                  <a:lnTo>
                    <a:pt x="586" y="1640"/>
                  </a:lnTo>
                  <a:lnTo>
                    <a:pt x="591" y="1640"/>
                  </a:lnTo>
                  <a:lnTo>
                    <a:pt x="598" y="1643"/>
                  </a:lnTo>
                  <a:lnTo>
                    <a:pt x="598" y="1645"/>
                  </a:lnTo>
                  <a:lnTo>
                    <a:pt x="600" y="1650"/>
                  </a:lnTo>
                  <a:lnTo>
                    <a:pt x="602" y="1652"/>
                  </a:lnTo>
                  <a:lnTo>
                    <a:pt x="605" y="1652"/>
                  </a:lnTo>
                  <a:lnTo>
                    <a:pt x="612" y="1652"/>
                  </a:lnTo>
                  <a:lnTo>
                    <a:pt x="614" y="1652"/>
                  </a:lnTo>
                  <a:lnTo>
                    <a:pt x="617" y="1655"/>
                  </a:lnTo>
                  <a:lnTo>
                    <a:pt x="619" y="1655"/>
                  </a:lnTo>
                  <a:lnTo>
                    <a:pt x="621" y="1655"/>
                  </a:lnTo>
                  <a:lnTo>
                    <a:pt x="624" y="1659"/>
                  </a:lnTo>
                  <a:lnTo>
                    <a:pt x="624" y="1662"/>
                  </a:lnTo>
                  <a:lnTo>
                    <a:pt x="624" y="1664"/>
                  </a:lnTo>
                  <a:lnTo>
                    <a:pt x="629" y="1659"/>
                  </a:lnTo>
                  <a:lnTo>
                    <a:pt x="638" y="1645"/>
                  </a:lnTo>
                  <a:lnTo>
                    <a:pt x="666" y="1614"/>
                  </a:lnTo>
                  <a:lnTo>
                    <a:pt x="683" y="1610"/>
                  </a:lnTo>
                  <a:lnTo>
                    <a:pt x="719" y="1612"/>
                  </a:lnTo>
                  <a:lnTo>
                    <a:pt x="733" y="1607"/>
                  </a:lnTo>
                  <a:lnTo>
                    <a:pt x="768" y="1588"/>
                  </a:lnTo>
                  <a:lnTo>
                    <a:pt x="773" y="1588"/>
                  </a:lnTo>
                  <a:lnTo>
                    <a:pt x="773" y="1603"/>
                  </a:lnTo>
                  <a:lnTo>
                    <a:pt x="773" y="1612"/>
                  </a:lnTo>
                  <a:lnTo>
                    <a:pt x="773" y="1617"/>
                  </a:lnTo>
                  <a:lnTo>
                    <a:pt x="778" y="1619"/>
                  </a:lnTo>
                  <a:lnTo>
                    <a:pt x="868" y="1624"/>
                  </a:lnTo>
                  <a:lnTo>
                    <a:pt x="906" y="1610"/>
                  </a:lnTo>
                  <a:lnTo>
                    <a:pt x="915" y="1598"/>
                  </a:lnTo>
                  <a:lnTo>
                    <a:pt x="946" y="1543"/>
                  </a:lnTo>
                  <a:lnTo>
                    <a:pt x="951" y="1541"/>
                  </a:lnTo>
                  <a:lnTo>
                    <a:pt x="965" y="1550"/>
                  </a:lnTo>
                  <a:lnTo>
                    <a:pt x="968" y="1550"/>
                  </a:lnTo>
                  <a:lnTo>
                    <a:pt x="970" y="1548"/>
                  </a:lnTo>
                  <a:lnTo>
                    <a:pt x="970" y="1546"/>
                  </a:lnTo>
                  <a:lnTo>
                    <a:pt x="975" y="1541"/>
                  </a:lnTo>
                  <a:lnTo>
                    <a:pt x="979" y="1541"/>
                  </a:lnTo>
                  <a:lnTo>
                    <a:pt x="987" y="1550"/>
                  </a:lnTo>
                  <a:lnTo>
                    <a:pt x="991" y="1565"/>
                  </a:lnTo>
                  <a:lnTo>
                    <a:pt x="994" y="1572"/>
                  </a:lnTo>
                  <a:lnTo>
                    <a:pt x="998" y="1579"/>
                  </a:lnTo>
                  <a:lnTo>
                    <a:pt x="998" y="1581"/>
                  </a:lnTo>
                  <a:lnTo>
                    <a:pt x="998" y="1584"/>
                  </a:lnTo>
                  <a:lnTo>
                    <a:pt x="1058" y="1591"/>
                  </a:lnTo>
                  <a:lnTo>
                    <a:pt x="1065" y="1591"/>
                  </a:lnTo>
                  <a:lnTo>
                    <a:pt x="1077" y="1584"/>
                  </a:lnTo>
                  <a:lnTo>
                    <a:pt x="1091" y="1584"/>
                  </a:lnTo>
                  <a:lnTo>
                    <a:pt x="1096" y="1579"/>
                  </a:lnTo>
                  <a:lnTo>
                    <a:pt x="1100" y="1572"/>
                  </a:lnTo>
                  <a:lnTo>
                    <a:pt x="1103" y="1567"/>
                  </a:lnTo>
                  <a:lnTo>
                    <a:pt x="1100" y="1558"/>
                  </a:lnTo>
                  <a:lnTo>
                    <a:pt x="1089" y="1541"/>
                  </a:lnTo>
                  <a:lnTo>
                    <a:pt x="1086" y="1539"/>
                  </a:lnTo>
                  <a:lnTo>
                    <a:pt x="1084" y="1534"/>
                  </a:lnTo>
                  <a:lnTo>
                    <a:pt x="1084" y="1534"/>
                  </a:lnTo>
                  <a:lnTo>
                    <a:pt x="1086" y="1534"/>
                  </a:lnTo>
                  <a:lnTo>
                    <a:pt x="1086" y="1531"/>
                  </a:lnTo>
                  <a:lnTo>
                    <a:pt x="1086" y="1529"/>
                  </a:lnTo>
                  <a:lnTo>
                    <a:pt x="1086" y="1524"/>
                  </a:lnTo>
                  <a:lnTo>
                    <a:pt x="1084" y="1524"/>
                  </a:lnTo>
                  <a:lnTo>
                    <a:pt x="1086" y="1522"/>
                  </a:lnTo>
                  <a:lnTo>
                    <a:pt x="1089" y="1522"/>
                  </a:lnTo>
                  <a:lnTo>
                    <a:pt x="1089" y="1524"/>
                  </a:lnTo>
                  <a:lnTo>
                    <a:pt x="1089" y="1524"/>
                  </a:lnTo>
                  <a:lnTo>
                    <a:pt x="1089" y="1524"/>
                  </a:lnTo>
                  <a:lnTo>
                    <a:pt x="1089" y="1527"/>
                  </a:lnTo>
                  <a:lnTo>
                    <a:pt x="1089" y="1527"/>
                  </a:lnTo>
                  <a:lnTo>
                    <a:pt x="1091" y="1529"/>
                  </a:lnTo>
                  <a:lnTo>
                    <a:pt x="1096" y="1529"/>
                  </a:lnTo>
                  <a:lnTo>
                    <a:pt x="1108" y="1524"/>
                  </a:lnTo>
                  <a:lnTo>
                    <a:pt x="1124" y="1527"/>
                  </a:lnTo>
                  <a:lnTo>
                    <a:pt x="1131" y="1524"/>
                  </a:lnTo>
                  <a:lnTo>
                    <a:pt x="1134" y="1522"/>
                  </a:lnTo>
                  <a:lnTo>
                    <a:pt x="1136" y="1517"/>
                  </a:lnTo>
                  <a:lnTo>
                    <a:pt x="1136" y="1510"/>
                  </a:lnTo>
                  <a:lnTo>
                    <a:pt x="1134" y="1508"/>
                  </a:lnTo>
                  <a:lnTo>
                    <a:pt x="1131" y="1508"/>
                  </a:lnTo>
                  <a:lnTo>
                    <a:pt x="1129" y="1505"/>
                  </a:lnTo>
                  <a:lnTo>
                    <a:pt x="1119" y="1498"/>
                  </a:lnTo>
                  <a:lnTo>
                    <a:pt x="1119" y="1498"/>
                  </a:lnTo>
                  <a:lnTo>
                    <a:pt x="1122" y="1496"/>
                  </a:lnTo>
                  <a:lnTo>
                    <a:pt x="1119" y="1494"/>
                  </a:lnTo>
                  <a:lnTo>
                    <a:pt x="1119" y="1491"/>
                  </a:lnTo>
                  <a:lnTo>
                    <a:pt x="1117" y="1489"/>
                  </a:lnTo>
                  <a:lnTo>
                    <a:pt x="1115" y="1484"/>
                  </a:lnTo>
                  <a:lnTo>
                    <a:pt x="1117" y="1482"/>
                  </a:lnTo>
                  <a:lnTo>
                    <a:pt x="1124" y="1482"/>
                  </a:lnTo>
                  <a:lnTo>
                    <a:pt x="1129" y="1479"/>
                  </a:lnTo>
                  <a:lnTo>
                    <a:pt x="1129" y="1477"/>
                  </a:lnTo>
                  <a:lnTo>
                    <a:pt x="1131" y="1472"/>
                  </a:lnTo>
                  <a:lnTo>
                    <a:pt x="1131" y="1470"/>
                  </a:lnTo>
                  <a:lnTo>
                    <a:pt x="1134" y="1468"/>
                  </a:lnTo>
                  <a:lnTo>
                    <a:pt x="1138" y="1463"/>
                  </a:lnTo>
                  <a:lnTo>
                    <a:pt x="1138" y="1458"/>
                  </a:lnTo>
                  <a:lnTo>
                    <a:pt x="1134" y="1456"/>
                  </a:lnTo>
                  <a:lnTo>
                    <a:pt x="1134" y="1456"/>
                  </a:lnTo>
                  <a:lnTo>
                    <a:pt x="1134" y="1453"/>
                  </a:lnTo>
                  <a:lnTo>
                    <a:pt x="1134" y="1451"/>
                  </a:lnTo>
                  <a:lnTo>
                    <a:pt x="1136" y="1444"/>
                  </a:lnTo>
                  <a:lnTo>
                    <a:pt x="1138" y="1442"/>
                  </a:lnTo>
                  <a:lnTo>
                    <a:pt x="1136" y="1442"/>
                  </a:lnTo>
                  <a:lnTo>
                    <a:pt x="1136" y="1442"/>
                  </a:lnTo>
                  <a:lnTo>
                    <a:pt x="1136" y="1442"/>
                  </a:lnTo>
                  <a:lnTo>
                    <a:pt x="1136" y="1439"/>
                  </a:lnTo>
                  <a:lnTo>
                    <a:pt x="1136" y="1437"/>
                  </a:lnTo>
                  <a:lnTo>
                    <a:pt x="1134" y="1434"/>
                  </a:lnTo>
                  <a:lnTo>
                    <a:pt x="1131" y="1434"/>
                  </a:lnTo>
                  <a:lnTo>
                    <a:pt x="1129" y="1434"/>
                  </a:lnTo>
                  <a:lnTo>
                    <a:pt x="1122" y="1437"/>
                  </a:lnTo>
                  <a:lnTo>
                    <a:pt x="1122" y="1439"/>
                  </a:lnTo>
                  <a:lnTo>
                    <a:pt x="1122" y="1437"/>
                  </a:lnTo>
                  <a:lnTo>
                    <a:pt x="1122" y="1434"/>
                  </a:lnTo>
                  <a:lnTo>
                    <a:pt x="1122" y="1434"/>
                  </a:lnTo>
                  <a:lnTo>
                    <a:pt x="1117" y="1432"/>
                  </a:lnTo>
                  <a:lnTo>
                    <a:pt x="1110" y="1425"/>
                  </a:lnTo>
                  <a:lnTo>
                    <a:pt x="1108" y="1418"/>
                  </a:lnTo>
                  <a:lnTo>
                    <a:pt x="1108" y="1406"/>
                  </a:lnTo>
                  <a:lnTo>
                    <a:pt x="1108" y="1397"/>
                  </a:lnTo>
                  <a:lnTo>
                    <a:pt x="1110" y="1392"/>
                  </a:lnTo>
                  <a:lnTo>
                    <a:pt x="1112" y="1387"/>
                  </a:lnTo>
                  <a:lnTo>
                    <a:pt x="1117" y="1382"/>
                  </a:lnTo>
                  <a:lnTo>
                    <a:pt x="1117" y="1382"/>
                  </a:lnTo>
                  <a:lnTo>
                    <a:pt x="1122" y="1382"/>
                  </a:lnTo>
                  <a:lnTo>
                    <a:pt x="1124" y="1380"/>
                  </a:lnTo>
                  <a:lnTo>
                    <a:pt x="1124" y="1375"/>
                  </a:lnTo>
                  <a:lnTo>
                    <a:pt x="1126" y="1368"/>
                  </a:lnTo>
                  <a:lnTo>
                    <a:pt x="1126" y="1363"/>
                  </a:lnTo>
                  <a:lnTo>
                    <a:pt x="1126" y="1361"/>
                  </a:lnTo>
                  <a:lnTo>
                    <a:pt x="1134" y="1356"/>
                  </a:lnTo>
                  <a:lnTo>
                    <a:pt x="1193" y="1380"/>
                  </a:lnTo>
                  <a:lnTo>
                    <a:pt x="1200" y="1380"/>
                  </a:lnTo>
                  <a:lnTo>
                    <a:pt x="1214" y="1375"/>
                  </a:lnTo>
                  <a:lnTo>
                    <a:pt x="1247" y="1375"/>
                  </a:lnTo>
                  <a:lnTo>
                    <a:pt x="1247" y="1375"/>
                  </a:lnTo>
                  <a:lnTo>
                    <a:pt x="1245" y="1361"/>
                  </a:lnTo>
                  <a:lnTo>
                    <a:pt x="1243" y="1354"/>
                  </a:lnTo>
                  <a:lnTo>
                    <a:pt x="1228" y="1328"/>
                  </a:lnTo>
                  <a:lnTo>
                    <a:pt x="1226" y="1323"/>
                  </a:lnTo>
                  <a:lnTo>
                    <a:pt x="1226" y="1321"/>
                  </a:lnTo>
                  <a:lnTo>
                    <a:pt x="1226" y="1316"/>
                  </a:lnTo>
                  <a:lnTo>
                    <a:pt x="1226" y="1314"/>
                  </a:lnTo>
                  <a:lnTo>
                    <a:pt x="1221" y="1307"/>
                  </a:lnTo>
                  <a:lnTo>
                    <a:pt x="1221" y="1307"/>
                  </a:lnTo>
                  <a:lnTo>
                    <a:pt x="1217" y="1288"/>
                  </a:lnTo>
                  <a:lnTo>
                    <a:pt x="1183" y="1233"/>
                  </a:lnTo>
                  <a:lnTo>
                    <a:pt x="1179" y="1207"/>
                  </a:lnTo>
                  <a:lnTo>
                    <a:pt x="1183" y="1176"/>
                  </a:lnTo>
                  <a:lnTo>
                    <a:pt x="1183" y="1176"/>
                  </a:lnTo>
                  <a:lnTo>
                    <a:pt x="1183" y="1176"/>
                  </a:lnTo>
                  <a:lnTo>
                    <a:pt x="1183" y="1176"/>
                  </a:lnTo>
                  <a:lnTo>
                    <a:pt x="1231" y="1091"/>
                  </a:lnTo>
                  <a:lnTo>
                    <a:pt x="1238" y="1082"/>
                  </a:lnTo>
                  <a:lnTo>
                    <a:pt x="1238" y="1079"/>
                  </a:lnTo>
                  <a:lnTo>
                    <a:pt x="1240" y="1077"/>
                  </a:lnTo>
                  <a:lnTo>
                    <a:pt x="1240" y="1070"/>
                  </a:lnTo>
                  <a:lnTo>
                    <a:pt x="1243" y="1068"/>
                  </a:lnTo>
                  <a:lnTo>
                    <a:pt x="1300" y="992"/>
                  </a:lnTo>
                  <a:lnTo>
                    <a:pt x="1302" y="985"/>
                  </a:lnTo>
                  <a:lnTo>
                    <a:pt x="1304" y="968"/>
                  </a:lnTo>
                  <a:lnTo>
                    <a:pt x="1304" y="963"/>
                  </a:lnTo>
                  <a:lnTo>
                    <a:pt x="1307" y="940"/>
                  </a:lnTo>
                  <a:lnTo>
                    <a:pt x="1307" y="935"/>
                  </a:lnTo>
                  <a:lnTo>
                    <a:pt x="1309" y="930"/>
                  </a:lnTo>
                  <a:lnTo>
                    <a:pt x="1311" y="926"/>
                  </a:lnTo>
                  <a:lnTo>
                    <a:pt x="1271" y="888"/>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6"/>
            <p:cNvSpPr>
              <a:spLocks/>
            </p:cNvSpPr>
            <p:nvPr/>
          </p:nvSpPr>
          <p:spPr bwMode="auto">
            <a:xfrm>
              <a:off x="5545" y="3828"/>
              <a:ext cx="385" cy="651"/>
            </a:xfrm>
            <a:custGeom>
              <a:avLst/>
              <a:gdLst>
                <a:gd name="T0" fmla="*/ 292 w 385"/>
                <a:gd name="T1" fmla="*/ 69 h 651"/>
                <a:gd name="T2" fmla="*/ 302 w 385"/>
                <a:gd name="T3" fmla="*/ 121 h 651"/>
                <a:gd name="T4" fmla="*/ 316 w 385"/>
                <a:gd name="T5" fmla="*/ 168 h 651"/>
                <a:gd name="T6" fmla="*/ 311 w 385"/>
                <a:gd name="T7" fmla="*/ 185 h 651"/>
                <a:gd name="T8" fmla="*/ 316 w 385"/>
                <a:gd name="T9" fmla="*/ 204 h 651"/>
                <a:gd name="T10" fmla="*/ 302 w 385"/>
                <a:gd name="T11" fmla="*/ 227 h 651"/>
                <a:gd name="T12" fmla="*/ 332 w 385"/>
                <a:gd name="T13" fmla="*/ 258 h 651"/>
                <a:gd name="T14" fmla="*/ 351 w 385"/>
                <a:gd name="T15" fmla="*/ 277 h 651"/>
                <a:gd name="T16" fmla="*/ 358 w 385"/>
                <a:gd name="T17" fmla="*/ 310 h 651"/>
                <a:gd name="T18" fmla="*/ 363 w 385"/>
                <a:gd name="T19" fmla="*/ 351 h 651"/>
                <a:gd name="T20" fmla="*/ 375 w 385"/>
                <a:gd name="T21" fmla="*/ 372 h 651"/>
                <a:gd name="T22" fmla="*/ 370 w 385"/>
                <a:gd name="T23" fmla="*/ 393 h 651"/>
                <a:gd name="T24" fmla="*/ 363 w 385"/>
                <a:gd name="T25" fmla="*/ 405 h 651"/>
                <a:gd name="T26" fmla="*/ 368 w 385"/>
                <a:gd name="T27" fmla="*/ 422 h 651"/>
                <a:gd name="T28" fmla="*/ 347 w 385"/>
                <a:gd name="T29" fmla="*/ 414 h 651"/>
                <a:gd name="T30" fmla="*/ 344 w 385"/>
                <a:gd name="T31" fmla="*/ 424 h 651"/>
                <a:gd name="T32" fmla="*/ 311 w 385"/>
                <a:gd name="T33" fmla="*/ 459 h 651"/>
                <a:gd name="T34" fmla="*/ 325 w 385"/>
                <a:gd name="T35" fmla="*/ 523 h 651"/>
                <a:gd name="T36" fmla="*/ 344 w 385"/>
                <a:gd name="T37" fmla="*/ 561 h 651"/>
                <a:gd name="T38" fmla="*/ 332 w 385"/>
                <a:gd name="T39" fmla="*/ 592 h 651"/>
                <a:gd name="T40" fmla="*/ 323 w 385"/>
                <a:gd name="T41" fmla="*/ 606 h 651"/>
                <a:gd name="T42" fmla="*/ 313 w 385"/>
                <a:gd name="T43" fmla="*/ 592 h 651"/>
                <a:gd name="T44" fmla="*/ 285 w 385"/>
                <a:gd name="T45" fmla="*/ 590 h 651"/>
                <a:gd name="T46" fmla="*/ 287 w 385"/>
                <a:gd name="T47" fmla="*/ 575 h 651"/>
                <a:gd name="T48" fmla="*/ 275 w 385"/>
                <a:gd name="T49" fmla="*/ 564 h 651"/>
                <a:gd name="T50" fmla="*/ 261 w 385"/>
                <a:gd name="T51" fmla="*/ 561 h 651"/>
                <a:gd name="T52" fmla="*/ 256 w 385"/>
                <a:gd name="T53" fmla="*/ 554 h 651"/>
                <a:gd name="T54" fmla="*/ 240 w 385"/>
                <a:gd name="T55" fmla="*/ 578 h 651"/>
                <a:gd name="T56" fmla="*/ 209 w 385"/>
                <a:gd name="T57" fmla="*/ 585 h 651"/>
                <a:gd name="T58" fmla="*/ 133 w 385"/>
                <a:gd name="T59" fmla="*/ 651 h 651"/>
                <a:gd name="T60" fmla="*/ 126 w 385"/>
                <a:gd name="T61" fmla="*/ 618 h 651"/>
                <a:gd name="T62" fmla="*/ 107 w 385"/>
                <a:gd name="T63" fmla="*/ 604 h 651"/>
                <a:gd name="T64" fmla="*/ 131 w 385"/>
                <a:gd name="T65" fmla="*/ 594 h 651"/>
                <a:gd name="T66" fmla="*/ 128 w 385"/>
                <a:gd name="T67" fmla="*/ 571 h 651"/>
                <a:gd name="T68" fmla="*/ 133 w 385"/>
                <a:gd name="T69" fmla="*/ 557 h 651"/>
                <a:gd name="T70" fmla="*/ 128 w 385"/>
                <a:gd name="T71" fmla="*/ 528 h 651"/>
                <a:gd name="T72" fmla="*/ 102 w 385"/>
                <a:gd name="T73" fmla="*/ 481 h 651"/>
                <a:gd name="T74" fmla="*/ 88 w 385"/>
                <a:gd name="T75" fmla="*/ 455 h 651"/>
                <a:gd name="T76" fmla="*/ 60 w 385"/>
                <a:gd name="T77" fmla="*/ 436 h 651"/>
                <a:gd name="T78" fmla="*/ 38 w 385"/>
                <a:gd name="T79" fmla="*/ 429 h 651"/>
                <a:gd name="T80" fmla="*/ 3 w 385"/>
                <a:gd name="T81" fmla="*/ 398 h 651"/>
                <a:gd name="T82" fmla="*/ 29 w 385"/>
                <a:gd name="T83" fmla="*/ 348 h 651"/>
                <a:gd name="T84" fmla="*/ 53 w 385"/>
                <a:gd name="T85" fmla="*/ 341 h 651"/>
                <a:gd name="T86" fmla="*/ 64 w 385"/>
                <a:gd name="T87" fmla="*/ 341 h 651"/>
                <a:gd name="T88" fmla="*/ 72 w 385"/>
                <a:gd name="T89" fmla="*/ 329 h 651"/>
                <a:gd name="T90" fmla="*/ 74 w 385"/>
                <a:gd name="T91" fmla="*/ 322 h 651"/>
                <a:gd name="T92" fmla="*/ 74 w 385"/>
                <a:gd name="T93" fmla="*/ 315 h 651"/>
                <a:gd name="T94" fmla="*/ 76 w 385"/>
                <a:gd name="T95" fmla="*/ 306 h 651"/>
                <a:gd name="T96" fmla="*/ 69 w 385"/>
                <a:gd name="T97" fmla="*/ 301 h 651"/>
                <a:gd name="T98" fmla="*/ 48 w 385"/>
                <a:gd name="T99" fmla="*/ 235 h 651"/>
                <a:gd name="T100" fmla="*/ 53 w 385"/>
                <a:gd name="T101" fmla="*/ 213 h 651"/>
                <a:gd name="T102" fmla="*/ 41 w 385"/>
                <a:gd name="T103" fmla="*/ 190 h 651"/>
                <a:gd name="T104" fmla="*/ 36 w 385"/>
                <a:gd name="T105" fmla="*/ 178 h 651"/>
                <a:gd name="T106" fmla="*/ 79 w 385"/>
                <a:gd name="T107" fmla="*/ 140 h 651"/>
                <a:gd name="T108" fmla="*/ 105 w 385"/>
                <a:gd name="T109" fmla="*/ 112 h 651"/>
                <a:gd name="T110" fmla="*/ 112 w 385"/>
                <a:gd name="T111" fmla="*/ 69 h 651"/>
                <a:gd name="T112" fmla="*/ 164 w 385"/>
                <a:gd name="T113" fmla="*/ 3 h 651"/>
                <a:gd name="T114" fmla="*/ 247 w 385"/>
                <a:gd name="T115" fmla="*/ 31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5" h="651">
                  <a:moveTo>
                    <a:pt x="273" y="55"/>
                  </a:moveTo>
                  <a:lnTo>
                    <a:pt x="280" y="52"/>
                  </a:lnTo>
                  <a:lnTo>
                    <a:pt x="297" y="45"/>
                  </a:lnTo>
                  <a:lnTo>
                    <a:pt x="297" y="48"/>
                  </a:lnTo>
                  <a:lnTo>
                    <a:pt x="302" y="50"/>
                  </a:lnTo>
                  <a:lnTo>
                    <a:pt x="299" y="55"/>
                  </a:lnTo>
                  <a:lnTo>
                    <a:pt x="292" y="69"/>
                  </a:lnTo>
                  <a:lnTo>
                    <a:pt x="290" y="74"/>
                  </a:lnTo>
                  <a:lnTo>
                    <a:pt x="290" y="78"/>
                  </a:lnTo>
                  <a:lnTo>
                    <a:pt x="292" y="81"/>
                  </a:lnTo>
                  <a:lnTo>
                    <a:pt x="297" y="90"/>
                  </a:lnTo>
                  <a:lnTo>
                    <a:pt x="299" y="109"/>
                  </a:lnTo>
                  <a:lnTo>
                    <a:pt x="304" y="116"/>
                  </a:lnTo>
                  <a:lnTo>
                    <a:pt x="302" y="121"/>
                  </a:lnTo>
                  <a:lnTo>
                    <a:pt x="299" y="123"/>
                  </a:lnTo>
                  <a:lnTo>
                    <a:pt x="299" y="126"/>
                  </a:lnTo>
                  <a:lnTo>
                    <a:pt x="299" y="130"/>
                  </a:lnTo>
                  <a:lnTo>
                    <a:pt x="299" y="140"/>
                  </a:lnTo>
                  <a:lnTo>
                    <a:pt x="306" y="149"/>
                  </a:lnTo>
                  <a:lnTo>
                    <a:pt x="311" y="159"/>
                  </a:lnTo>
                  <a:lnTo>
                    <a:pt x="316" y="168"/>
                  </a:lnTo>
                  <a:lnTo>
                    <a:pt x="318" y="173"/>
                  </a:lnTo>
                  <a:lnTo>
                    <a:pt x="321" y="175"/>
                  </a:lnTo>
                  <a:lnTo>
                    <a:pt x="316" y="175"/>
                  </a:lnTo>
                  <a:lnTo>
                    <a:pt x="311" y="175"/>
                  </a:lnTo>
                  <a:lnTo>
                    <a:pt x="309" y="178"/>
                  </a:lnTo>
                  <a:lnTo>
                    <a:pt x="311" y="183"/>
                  </a:lnTo>
                  <a:lnTo>
                    <a:pt x="311" y="185"/>
                  </a:lnTo>
                  <a:lnTo>
                    <a:pt x="316" y="190"/>
                  </a:lnTo>
                  <a:lnTo>
                    <a:pt x="318" y="192"/>
                  </a:lnTo>
                  <a:lnTo>
                    <a:pt x="321" y="194"/>
                  </a:lnTo>
                  <a:lnTo>
                    <a:pt x="323" y="197"/>
                  </a:lnTo>
                  <a:lnTo>
                    <a:pt x="321" y="201"/>
                  </a:lnTo>
                  <a:lnTo>
                    <a:pt x="318" y="204"/>
                  </a:lnTo>
                  <a:lnTo>
                    <a:pt x="316" y="204"/>
                  </a:lnTo>
                  <a:lnTo>
                    <a:pt x="311" y="201"/>
                  </a:lnTo>
                  <a:lnTo>
                    <a:pt x="304" y="201"/>
                  </a:lnTo>
                  <a:lnTo>
                    <a:pt x="285" y="206"/>
                  </a:lnTo>
                  <a:lnTo>
                    <a:pt x="285" y="211"/>
                  </a:lnTo>
                  <a:lnTo>
                    <a:pt x="287" y="216"/>
                  </a:lnTo>
                  <a:lnTo>
                    <a:pt x="292" y="220"/>
                  </a:lnTo>
                  <a:lnTo>
                    <a:pt x="302" y="227"/>
                  </a:lnTo>
                  <a:lnTo>
                    <a:pt x="304" y="230"/>
                  </a:lnTo>
                  <a:lnTo>
                    <a:pt x="304" y="230"/>
                  </a:lnTo>
                  <a:lnTo>
                    <a:pt x="299" y="235"/>
                  </a:lnTo>
                  <a:lnTo>
                    <a:pt x="302" y="239"/>
                  </a:lnTo>
                  <a:lnTo>
                    <a:pt x="328" y="261"/>
                  </a:lnTo>
                  <a:lnTo>
                    <a:pt x="330" y="263"/>
                  </a:lnTo>
                  <a:lnTo>
                    <a:pt x="332" y="258"/>
                  </a:lnTo>
                  <a:lnTo>
                    <a:pt x="335" y="256"/>
                  </a:lnTo>
                  <a:lnTo>
                    <a:pt x="339" y="256"/>
                  </a:lnTo>
                  <a:lnTo>
                    <a:pt x="344" y="258"/>
                  </a:lnTo>
                  <a:lnTo>
                    <a:pt x="349" y="265"/>
                  </a:lnTo>
                  <a:lnTo>
                    <a:pt x="349" y="268"/>
                  </a:lnTo>
                  <a:lnTo>
                    <a:pt x="351" y="272"/>
                  </a:lnTo>
                  <a:lnTo>
                    <a:pt x="351" y="277"/>
                  </a:lnTo>
                  <a:lnTo>
                    <a:pt x="356" y="282"/>
                  </a:lnTo>
                  <a:lnTo>
                    <a:pt x="358" y="291"/>
                  </a:lnTo>
                  <a:lnTo>
                    <a:pt x="361" y="301"/>
                  </a:lnTo>
                  <a:lnTo>
                    <a:pt x="361" y="306"/>
                  </a:lnTo>
                  <a:lnTo>
                    <a:pt x="358" y="310"/>
                  </a:lnTo>
                  <a:lnTo>
                    <a:pt x="358" y="310"/>
                  </a:lnTo>
                  <a:lnTo>
                    <a:pt x="358" y="310"/>
                  </a:lnTo>
                  <a:lnTo>
                    <a:pt x="361" y="310"/>
                  </a:lnTo>
                  <a:lnTo>
                    <a:pt x="361" y="310"/>
                  </a:lnTo>
                  <a:lnTo>
                    <a:pt x="358" y="315"/>
                  </a:lnTo>
                  <a:lnTo>
                    <a:pt x="344" y="332"/>
                  </a:lnTo>
                  <a:lnTo>
                    <a:pt x="344" y="336"/>
                  </a:lnTo>
                  <a:lnTo>
                    <a:pt x="358" y="348"/>
                  </a:lnTo>
                  <a:lnTo>
                    <a:pt x="363" y="351"/>
                  </a:lnTo>
                  <a:lnTo>
                    <a:pt x="373" y="351"/>
                  </a:lnTo>
                  <a:lnTo>
                    <a:pt x="377" y="355"/>
                  </a:lnTo>
                  <a:lnTo>
                    <a:pt x="375" y="360"/>
                  </a:lnTo>
                  <a:lnTo>
                    <a:pt x="375" y="365"/>
                  </a:lnTo>
                  <a:lnTo>
                    <a:pt x="375" y="367"/>
                  </a:lnTo>
                  <a:lnTo>
                    <a:pt x="373" y="370"/>
                  </a:lnTo>
                  <a:lnTo>
                    <a:pt x="375" y="372"/>
                  </a:lnTo>
                  <a:lnTo>
                    <a:pt x="385" y="381"/>
                  </a:lnTo>
                  <a:lnTo>
                    <a:pt x="385" y="384"/>
                  </a:lnTo>
                  <a:lnTo>
                    <a:pt x="377" y="386"/>
                  </a:lnTo>
                  <a:lnTo>
                    <a:pt x="373" y="388"/>
                  </a:lnTo>
                  <a:lnTo>
                    <a:pt x="370" y="391"/>
                  </a:lnTo>
                  <a:lnTo>
                    <a:pt x="370" y="393"/>
                  </a:lnTo>
                  <a:lnTo>
                    <a:pt x="370" y="393"/>
                  </a:lnTo>
                  <a:lnTo>
                    <a:pt x="373" y="393"/>
                  </a:lnTo>
                  <a:lnTo>
                    <a:pt x="373" y="396"/>
                  </a:lnTo>
                  <a:lnTo>
                    <a:pt x="373" y="396"/>
                  </a:lnTo>
                  <a:lnTo>
                    <a:pt x="370" y="398"/>
                  </a:lnTo>
                  <a:lnTo>
                    <a:pt x="368" y="400"/>
                  </a:lnTo>
                  <a:lnTo>
                    <a:pt x="366" y="400"/>
                  </a:lnTo>
                  <a:lnTo>
                    <a:pt x="363" y="405"/>
                  </a:lnTo>
                  <a:lnTo>
                    <a:pt x="366" y="407"/>
                  </a:lnTo>
                  <a:lnTo>
                    <a:pt x="366" y="410"/>
                  </a:lnTo>
                  <a:lnTo>
                    <a:pt x="366" y="414"/>
                  </a:lnTo>
                  <a:lnTo>
                    <a:pt x="366" y="417"/>
                  </a:lnTo>
                  <a:lnTo>
                    <a:pt x="368" y="419"/>
                  </a:lnTo>
                  <a:lnTo>
                    <a:pt x="368" y="422"/>
                  </a:lnTo>
                  <a:lnTo>
                    <a:pt x="368" y="422"/>
                  </a:lnTo>
                  <a:lnTo>
                    <a:pt x="363" y="422"/>
                  </a:lnTo>
                  <a:lnTo>
                    <a:pt x="361" y="419"/>
                  </a:lnTo>
                  <a:lnTo>
                    <a:pt x="356" y="414"/>
                  </a:lnTo>
                  <a:lnTo>
                    <a:pt x="356" y="414"/>
                  </a:lnTo>
                  <a:lnTo>
                    <a:pt x="351" y="412"/>
                  </a:lnTo>
                  <a:lnTo>
                    <a:pt x="349" y="414"/>
                  </a:lnTo>
                  <a:lnTo>
                    <a:pt x="347" y="414"/>
                  </a:lnTo>
                  <a:lnTo>
                    <a:pt x="344" y="419"/>
                  </a:lnTo>
                  <a:lnTo>
                    <a:pt x="344" y="419"/>
                  </a:lnTo>
                  <a:lnTo>
                    <a:pt x="347" y="419"/>
                  </a:lnTo>
                  <a:lnTo>
                    <a:pt x="347" y="419"/>
                  </a:lnTo>
                  <a:lnTo>
                    <a:pt x="347" y="422"/>
                  </a:lnTo>
                  <a:lnTo>
                    <a:pt x="344" y="422"/>
                  </a:lnTo>
                  <a:lnTo>
                    <a:pt x="344" y="424"/>
                  </a:lnTo>
                  <a:lnTo>
                    <a:pt x="342" y="426"/>
                  </a:lnTo>
                  <a:lnTo>
                    <a:pt x="339" y="426"/>
                  </a:lnTo>
                  <a:lnTo>
                    <a:pt x="337" y="424"/>
                  </a:lnTo>
                  <a:lnTo>
                    <a:pt x="332" y="424"/>
                  </a:lnTo>
                  <a:lnTo>
                    <a:pt x="323" y="431"/>
                  </a:lnTo>
                  <a:lnTo>
                    <a:pt x="311" y="450"/>
                  </a:lnTo>
                  <a:lnTo>
                    <a:pt x="311" y="459"/>
                  </a:lnTo>
                  <a:lnTo>
                    <a:pt x="332" y="493"/>
                  </a:lnTo>
                  <a:lnTo>
                    <a:pt x="330" y="500"/>
                  </a:lnTo>
                  <a:lnTo>
                    <a:pt x="328" y="502"/>
                  </a:lnTo>
                  <a:lnTo>
                    <a:pt x="325" y="507"/>
                  </a:lnTo>
                  <a:lnTo>
                    <a:pt x="325" y="514"/>
                  </a:lnTo>
                  <a:lnTo>
                    <a:pt x="323" y="523"/>
                  </a:lnTo>
                  <a:lnTo>
                    <a:pt x="325" y="523"/>
                  </a:lnTo>
                  <a:lnTo>
                    <a:pt x="330" y="523"/>
                  </a:lnTo>
                  <a:lnTo>
                    <a:pt x="330" y="526"/>
                  </a:lnTo>
                  <a:lnTo>
                    <a:pt x="330" y="530"/>
                  </a:lnTo>
                  <a:lnTo>
                    <a:pt x="330" y="540"/>
                  </a:lnTo>
                  <a:lnTo>
                    <a:pt x="330" y="545"/>
                  </a:lnTo>
                  <a:lnTo>
                    <a:pt x="330" y="547"/>
                  </a:lnTo>
                  <a:lnTo>
                    <a:pt x="344" y="561"/>
                  </a:lnTo>
                  <a:lnTo>
                    <a:pt x="344" y="564"/>
                  </a:lnTo>
                  <a:lnTo>
                    <a:pt x="349" y="573"/>
                  </a:lnTo>
                  <a:lnTo>
                    <a:pt x="351" y="578"/>
                  </a:lnTo>
                  <a:lnTo>
                    <a:pt x="351" y="583"/>
                  </a:lnTo>
                  <a:lnTo>
                    <a:pt x="349" y="597"/>
                  </a:lnTo>
                  <a:lnTo>
                    <a:pt x="347" y="599"/>
                  </a:lnTo>
                  <a:lnTo>
                    <a:pt x="332" y="592"/>
                  </a:lnTo>
                  <a:lnTo>
                    <a:pt x="330" y="592"/>
                  </a:lnTo>
                  <a:lnTo>
                    <a:pt x="328" y="597"/>
                  </a:lnTo>
                  <a:lnTo>
                    <a:pt x="328" y="599"/>
                  </a:lnTo>
                  <a:lnTo>
                    <a:pt x="328" y="601"/>
                  </a:lnTo>
                  <a:lnTo>
                    <a:pt x="328" y="601"/>
                  </a:lnTo>
                  <a:lnTo>
                    <a:pt x="323" y="604"/>
                  </a:lnTo>
                  <a:lnTo>
                    <a:pt x="323" y="606"/>
                  </a:lnTo>
                  <a:lnTo>
                    <a:pt x="321" y="604"/>
                  </a:lnTo>
                  <a:lnTo>
                    <a:pt x="321" y="601"/>
                  </a:lnTo>
                  <a:lnTo>
                    <a:pt x="321" y="599"/>
                  </a:lnTo>
                  <a:lnTo>
                    <a:pt x="321" y="597"/>
                  </a:lnTo>
                  <a:lnTo>
                    <a:pt x="321" y="592"/>
                  </a:lnTo>
                  <a:lnTo>
                    <a:pt x="318" y="592"/>
                  </a:lnTo>
                  <a:lnTo>
                    <a:pt x="313" y="592"/>
                  </a:lnTo>
                  <a:lnTo>
                    <a:pt x="299" y="599"/>
                  </a:lnTo>
                  <a:lnTo>
                    <a:pt x="299" y="599"/>
                  </a:lnTo>
                  <a:lnTo>
                    <a:pt x="297" y="599"/>
                  </a:lnTo>
                  <a:lnTo>
                    <a:pt x="294" y="594"/>
                  </a:lnTo>
                  <a:lnTo>
                    <a:pt x="287" y="592"/>
                  </a:lnTo>
                  <a:lnTo>
                    <a:pt x="287" y="592"/>
                  </a:lnTo>
                  <a:lnTo>
                    <a:pt x="285" y="590"/>
                  </a:lnTo>
                  <a:lnTo>
                    <a:pt x="285" y="587"/>
                  </a:lnTo>
                  <a:lnTo>
                    <a:pt x="285" y="587"/>
                  </a:lnTo>
                  <a:lnTo>
                    <a:pt x="287" y="585"/>
                  </a:lnTo>
                  <a:lnTo>
                    <a:pt x="287" y="583"/>
                  </a:lnTo>
                  <a:lnTo>
                    <a:pt x="287" y="578"/>
                  </a:lnTo>
                  <a:lnTo>
                    <a:pt x="290" y="578"/>
                  </a:lnTo>
                  <a:lnTo>
                    <a:pt x="287" y="575"/>
                  </a:lnTo>
                  <a:lnTo>
                    <a:pt x="287" y="575"/>
                  </a:lnTo>
                  <a:lnTo>
                    <a:pt x="287" y="573"/>
                  </a:lnTo>
                  <a:lnTo>
                    <a:pt x="285" y="571"/>
                  </a:lnTo>
                  <a:lnTo>
                    <a:pt x="280" y="573"/>
                  </a:lnTo>
                  <a:lnTo>
                    <a:pt x="278" y="573"/>
                  </a:lnTo>
                  <a:lnTo>
                    <a:pt x="278" y="571"/>
                  </a:lnTo>
                  <a:lnTo>
                    <a:pt x="275" y="564"/>
                  </a:lnTo>
                  <a:lnTo>
                    <a:pt x="273" y="561"/>
                  </a:lnTo>
                  <a:lnTo>
                    <a:pt x="273" y="559"/>
                  </a:lnTo>
                  <a:lnTo>
                    <a:pt x="266" y="554"/>
                  </a:lnTo>
                  <a:lnTo>
                    <a:pt x="266" y="554"/>
                  </a:lnTo>
                  <a:lnTo>
                    <a:pt x="266" y="557"/>
                  </a:lnTo>
                  <a:lnTo>
                    <a:pt x="264" y="561"/>
                  </a:lnTo>
                  <a:lnTo>
                    <a:pt x="261" y="561"/>
                  </a:lnTo>
                  <a:lnTo>
                    <a:pt x="259" y="561"/>
                  </a:lnTo>
                  <a:lnTo>
                    <a:pt x="259" y="559"/>
                  </a:lnTo>
                  <a:lnTo>
                    <a:pt x="259" y="557"/>
                  </a:lnTo>
                  <a:lnTo>
                    <a:pt x="261" y="552"/>
                  </a:lnTo>
                  <a:lnTo>
                    <a:pt x="259" y="549"/>
                  </a:lnTo>
                  <a:lnTo>
                    <a:pt x="259" y="549"/>
                  </a:lnTo>
                  <a:lnTo>
                    <a:pt x="256" y="554"/>
                  </a:lnTo>
                  <a:lnTo>
                    <a:pt x="256" y="557"/>
                  </a:lnTo>
                  <a:lnTo>
                    <a:pt x="252" y="568"/>
                  </a:lnTo>
                  <a:lnTo>
                    <a:pt x="247" y="578"/>
                  </a:lnTo>
                  <a:lnTo>
                    <a:pt x="245" y="580"/>
                  </a:lnTo>
                  <a:lnTo>
                    <a:pt x="242" y="580"/>
                  </a:lnTo>
                  <a:lnTo>
                    <a:pt x="242" y="578"/>
                  </a:lnTo>
                  <a:lnTo>
                    <a:pt x="240" y="578"/>
                  </a:lnTo>
                  <a:lnTo>
                    <a:pt x="233" y="578"/>
                  </a:lnTo>
                  <a:lnTo>
                    <a:pt x="230" y="578"/>
                  </a:lnTo>
                  <a:lnTo>
                    <a:pt x="226" y="580"/>
                  </a:lnTo>
                  <a:lnTo>
                    <a:pt x="221" y="585"/>
                  </a:lnTo>
                  <a:lnTo>
                    <a:pt x="219" y="585"/>
                  </a:lnTo>
                  <a:lnTo>
                    <a:pt x="211" y="585"/>
                  </a:lnTo>
                  <a:lnTo>
                    <a:pt x="209" y="585"/>
                  </a:lnTo>
                  <a:lnTo>
                    <a:pt x="207" y="592"/>
                  </a:lnTo>
                  <a:lnTo>
                    <a:pt x="204" y="618"/>
                  </a:lnTo>
                  <a:lnTo>
                    <a:pt x="202" y="630"/>
                  </a:lnTo>
                  <a:lnTo>
                    <a:pt x="200" y="637"/>
                  </a:lnTo>
                  <a:lnTo>
                    <a:pt x="197" y="639"/>
                  </a:lnTo>
                  <a:lnTo>
                    <a:pt x="195" y="642"/>
                  </a:lnTo>
                  <a:lnTo>
                    <a:pt x="133" y="651"/>
                  </a:lnTo>
                  <a:lnTo>
                    <a:pt x="131" y="649"/>
                  </a:lnTo>
                  <a:lnTo>
                    <a:pt x="128" y="642"/>
                  </a:lnTo>
                  <a:lnTo>
                    <a:pt x="128" y="632"/>
                  </a:lnTo>
                  <a:lnTo>
                    <a:pt x="126" y="625"/>
                  </a:lnTo>
                  <a:lnTo>
                    <a:pt x="124" y="623"/>
                  </a:lnTo>
                  <a:lnTo>
                    <a:pt x="124" y="623"/>
                  </a:lnTo>
                  <a:lnTo>
                    <a:pt x="126" y="618"/>
                  </a:lnTo>
                  <a:lnTo>
                    <a:pt x="124" y="613"/>
                  </a:lnTo>
                  <a:lnTo>
                    <a:pt x="119" y="613"/>
                  </a:lnTo>
                  <a:lnTo>
                    <a:pt x="117" y="616"/>
                  </a:lnTo>
                  <a:lnTo>
                    <a:pt x="114" y="618"/>
                  </a:lnTo>
                  <a:lnTo>
                    <a:pt x="112" y="613"/>
                  </a:lnTo>
                  <a:lnTo>
                    <a:pt x="109" y="609"/>
                  </a:lnTo>
                  <a:lnTo>
                    <a:pt x="107" y="604"/>
                  </a:lnTo>
                  <a:lnTo>
                    <a:pt x="109" y="597"/>
                  </a:lnTo>
                  <a:lnTo>
                    <a:pt x="114" y="592"/>
                  </a:lnTo>
                  <a:lnTo>
                    <a:pt x="119" y="594"/>
                  </a:lnTo>
                  <a:lnTo>
                    <a:pt x="128" y="599"/>
                  </a:lnTo>
                  <a:lnTo>
                    <a:pt x="131" y="597"/>
                  </a:lnTo>
                  <a:lnTo>
                    <a:pt x="131" y="594"/>
                  </a:lnTo>
                  <a:lnTo>
                    <a:pt x="131" y="594"/>
                  </a:lnTo>
                  <a:lnTo>
                    <a:pt x="133" y="592"/>
                  </a:lnTo>
                  <a:lnTo>
                    <a:pt x="133" y="592"/>
                  </a:lnTo>
                  <a:lnTo>
                    <a:pt x="133" y="587"/>
                  </a:lnTo>
                  <a:lnTo>
                    <a:pt x="128" y="583"/>
                  </a:lnTo>
                  <a:lnTo>
                    <a:pt x="128" y="580"/>
                  </a:lnTo>
                  <a:lnTo>
                    <a:pt x="126" y="575"/>
                  </a:lnTo>
                  <a:lnTo>
                    <a:pt x="128" y="571"/>
                  </a:lnTo>
                  <a:lnTo>
                    <a:pt x="131" y="568"/>
                  </a:lnTo>
                  <a:lnTo>
                    <a:pt x="131" y="568"/>
                  </a:lnTo>
                  <a:lnTo>
                    <a:pt x="133" y="571"/>
                  </a:lnTo>
                  <a:lnTo>
                    <a:pt x="136" y="571"/>
                  </a:lnTo>
                  <a:lnTo>
                    <a:pt x="138" y="568"/>
                  </a:lnTo>
                  <a:lnTo>
                    <a:pt x="136" y="564"/>
                  </a:lnTo>
                  <a:lnTo>
                    <a:pt x="133" y="557"/>
                  </a:lnTo>
                  <a:lnTo>
                    <a:pt x="133" y="554"/>
                  </a:lnTo>
                  <a:lnTo>
                    <a:pt x="133" y="554"/>
                  </a:lnTo>
                  <a:lnTo>
                    <a:pt x="136" y="552"/>
                  </a:lnTo>
                  <a:lnTo>
                    <a:pt x="131" y="552"/>
                  </a:lnTo>
                  <a:lnTo>
                    <a:pt x="128" y="549"/>
                  </a:lnTo>
                  <a:lnTo>
                    <a:pt x="128" y="540"/>
                  </a:lnTo>
                  <a:lnTo>
                    <a:pt x="128" y="528"/>
                  </a:lnTo>
                  <a:lnTo>
                    <a:pt x="131" y="514"/>
                  </a:lnTo>
                  <a:lnTo>
                    <a:pt x="128" y="504"/>
                  </a:lnTo>
                  <a:lnTo>
                    <a:pt x="124" y="483"/>
                  </a:lnTo>
                  <a:lnTo>
                    <a:pt x="121" y="478"/>
                  </a:lnTo>
                  <a:lnTo>
                    <a:pt x="119" y="474"/>
                  </a:lnTo>
                  <a:lnTo>
                    <a:pt x="105" y="478"/>
                  </a:lnTo>
                  <a:lnTo>
                    <a:pt x="102" y="481"/>
                  </a:lnTo>
                  <a:lnTo>
                    <a:pt x="93" y="476"/>
                  </a:lnTo>
                  <a:lnTo>
                    <a:pt x="90" y="471"/>
                  </a:lnTo>
                  <a:lnTo>
                    <a:pt x="90" y="469"/>
                  </a:lnTo>
                  <a:lnTo>
                    <a:pt x="90" y="467"/>
                  </a:lnTo>
                  <a:lnTo>
                    <a:pt x="90" y="459"/>
                  </a:lnTo>
                  <a:lnTo>
                    <a:pt x="90" y="457"/>
                  </a:lnTo>
                  <a:lnTo>
                    <a:pt x="88" y="455"/>
                  </a:lnTo>
                  <a:lnTo>
                    <a:pt x="86" y="452"/>
                  </a:lnTo>
                  <a:lnTo>
                    <a:pt x="83" y="448"/>
                  </a:lnTo>
                  <a:lnTo>
                    <a:pt x="81" y="441"/>
                  </a:lnTo>
                  <a:lnTo>
                    <a:pt x="76" y="436"/>
                  </a:lnTo>
                  <a:lnTo>
                    <a:pt x="72" y="431"/>
                  </a:lnTo>
                  <a:lnTo>
                    <a:pt x="67" y="433"/>
                  </a:lnTo>
                  <a:lnTo>
                    <a:pt x="60" y="436"/>
                  </a:lnTo>
                  <a:lnTo>
                    <a:pt x="57" y="438"/>
                  </a:lnTo>
                  <a:lnTo>
                    <a:pt x="60" y="443"/>
                  </a:lnTo>
                  <a:lnTo>
                    <a:pt x="55" y="443"/>
                  </a:lnTo>
                  <a:lnTo>
                    <a:pt x="50" y="443"/>
                  </a:lnTo>
                  <a:lnTo>
                    <a:pt x="48" y="441"/>
                  </a:lnTo>
                  <a:lnTo>
                    <a:pt x="43" y="438"/>
                  </a:lnTo>
                  <a:lnTo>
                    <a:pt x="38" y="429"/>
                  </a:lnTo>
                  <a:lnTo>
                    <a:pt x="36" y="422"/>
                  </a:lnTo>
                  <a:lnTo>
                    <a:pt x="31" y="414"/>
                  </a:lnTo>
                  <a:lnTo>
                    <a:pt x="19" y="412"/>
                  </a:lnTo>
                  <a:lnTo>
                    <a:pt x="15" y="407"/>
                  </a:lnTo>
                  <a:lnTo>
                    <a:pt x="7" y="405"/>
                  </a:lnTo>
                  <a:lnTo>
                    <a:pt x="5" y="400"/>
                  </a:lnTo>
                  <a:lnTo>
                    <a:pt x="3" y="398"/>
                  </a:lnTo>
                  <a:lnTo>
                    <a:pt x="0" y="391"/>
                  </a:lnTo>
                  <a:lnTo>
                    <a:pt x="0" y="381"/>
                  </a:lnTo>
                  <a:lnTo>
                    <a:pt x="5" y="372"/>
                  </a:lnTo>
                  <a:lnTo>
                    <a:pt x="17" y="358"/>
                  </a:lnTo>
                  <a:lnTo>
                    <a:pt x="22" y="353"/>
                  </a:lnTo>
                  <a:lnTo>
                    <a:pt x="26" y="348"/>
                  </a:lnTo>
                  <a:lnTo>
                    <a:pt x="29" y="348"/>
                  </a:lnTo>
                  <a:lnTo>
                    <a:pt x="41" y="353"/>
                  </a:lnTo>
                  <a:lnTo>
                    <a:pt x="43" y="353"/>
                  </a:lnTo>
                  <a:lnTo>
                    <a:pt x="45" y="348"/>
                  </a:lnTo>
                  <a:lnTo>
                    <a:pt x="43" y="346"/>
                  </a:lnTo>
                  <a:lnTo>
                    <a:pt x="43" y="343"/>
                  </a:lnTo>
                  <a:lnTo>
                    <a:pt x="50" y="339"/>
                  </a:lnTo>
                  <a:lnTo>
                    <a:pt x="53" y="341"/>
                  </a:lnTo>
                  <a:lnTo>
                    <a:pt x="53" y="341"/>
                  </a:lnTo>
                  <a:lnTo>
                    <a:pt x="55" y="341"/>
                  </a:lnTo>
                  <a:lnTo>
                    <a:pt x="55" y="343"/>
                  </a:lnTo>
                  <a:lnTo>
                    <a:pt x="57" y="346"/>
                  </a:lnTo>
                  <a:lnTo>
                    <a:pt x="57" y="346"/>
                  </a:lnTo>
                  <a:lnTo>
                    <a:pt x="62" y="343"/>
                  </a:lnTo>
                  <a:lnTo>
                    <a:pt x="64" y="341"/>
                  </a:lnTo>
                  <a:lnTo>
                    <a:pt x="67" y="341"/>
                  </a:lnTo>
                  <a:lnTo>
                    <a:pt x="67" y="341"/>
                  </a:lnTo>
                  <a:lnTo>
                    <a:pt x="69" y="339"/>
                  </a:lnTo>
                  <a:lnTo>
                    <a:pt x="69" y="336"/>
                  </a:lnTo>
                  <a:lnTo>
                    <a:pt x="69" y="336"/>
                  </a:lnTo>
                  <a:lnTo>
                    <a:pt x="72" y="334"/>
                  </a:lnTo>
                  <a:lnTo>
                    <a:pt x="72" y="329"/>
                  </a:lnTo>
                  <a:lnTo>
                    <a:pt x="72" y="327"/>
                  </a:lnTo>
                  <a:lnTo>
                    <a:pt x="72" y="325"/>
                  </a:lnTo>
                  <a:lnTo>
                    <a:pt x="72" y="325"/>
                  </a:lnTo>
                  <a:lnTo>
                    <a:pt x="72" y="322"/>
                  </a:lnTo>
                  <a:lnTo>
                    <a:pt x="72" y="322"/>
                  </a:lnTo>
                  <a:lnTo>
                    <a:pt x="72" y="322"/>
                  </a:lnTo>
                  <a:lnTo>
                    <a:pt x="74" y="322"/>
                  </a:lnTo>
                  <a:lnTo>
                    <a:pt x="74" y="322"/>
                  </a:lnTo>
                  <a:lnTo>
                    <a:pt x="74" y="320"/>
                  </a:lnTo>
                  <a:lnTo>
                    <a:pt x="74" y="320"/>
                  </a:lnTo>
                  <a:lnTo>
                    <a:pt x="72" y="320"/>
                  </a:lnTo>
                  <a:lnTo>
                    <a:pt x="72" y="317"/>
                  </a:lnTo>
                  <a:lnTo>
                    <a:pt x="72" y="317"/>
                  </a:lnTo>
                  <a:lnTo>
                    <a:pt x="74" y="315"/>
                  </a:lnTo>
                  <a:lnTo>
                    <a:pt x="76" y="315"/>
                  </a:lnTo>
                  <a:lnTo>
                    <a:pt x="76" y="315"/>
                  </a:lnTo>
                  <a:lnTo>
                    <a:pt x="76" y="313"/>
                  </a:lnTo>
                  <a:lnTo>
                    <a:pt x="76" y="310"/>
                  </a:lnTo>
                  <a:lnTo>
                    <a:pt x="76" y="308"/>
                  </a:lnTo>
                  <a:lnTo>
                    <a:pt x="76" y="308"/>
                  </a:lnTo>
                  <a:lnTo>
                    <a:pt x="76" y="306"/>
                  </a:lnTo>
                  <a:lnTo>
                    <a:pt x="79" y="308"/>
                  </a:lnTo>
                  <a:lnTo>
                    <a:pt x="79" y="306"/>
                  </a:lnTo>
                  <a:lnTo>
                    <a:pt x="79" y="303"/>
                  </a:lnTo>
                  <a:lnTo>
                    <a:pt x="79" y="303"/>
                  </a:lnTo>
                  <a:lnTo>
                    <a:pt x="74" y="303"/>
                  </a:lnTo>
                  <a:lnTo>
                    <a:pt x="69" y="303"/>
                  </a:lnTo>
                  <a:lnTo>
                    <a:pt x="69" y="301"/>
                  </a:lnTo>
                  <a:lnTo>
                    <a:pt x="69" y="298"/>
                  </a:lnTo>
                  <a:lnTo>
                    <a:pt x="76" y="291"/>
                  </a:lnTo>
                  <a:lnTo>
                    <a:pt x="76" y="287"/>
                  </a:lnTo>
                  <a:lnTo>
                    <a:pt x="72" y="282"/>
                  </a:lnTo>
                  <a:lnTo>
                    <a:pt x="69" y="275"/>
                  </a:lnTo>
                  <a:lnTo>
                    <a:pt x="57" y="251"/>
                  </a:lnTo>
                  <a:lnTo>
                    <a:pt x="48" y="235"/>
                  </a:lnTo>
                  <a:lnTo>
                    <a:pt x="48" y="230"/>
                  </a:lnTo>
                  <a:lnTo>
                    <a:pt x="50" y="230"/>
                  </a:lnTo>
                  <a:lnTo>
                    <a:pt x="60" y="227"/>
                  </a:lnTo>
                  <a:lnTo>
                    <a:pt x="60" y="223"/>
                  </a:lnTo>
                  <a:lnTo>
                    <a:pt x="60" y="220"/>
                  </a:lnTo>
                  <a:lnTo>
                    <a:pt x="57" y="216"/>
                  </a:lnTo>
                  <a:lnTo>
                    <a:pt x="53" y="213"/>
                  </a:lnTo>
                  <a:lnTo>
                    <a:pt x="48" y="213"/>
                  </a:lnTo>
                  <a:lnTo>
                    <a:pt x="45" y="209"/>
                  </a:lnTo>
                  <a:lnTo>
                    <a:pt x="45" y="201"/>
                  </a:lnTo>
                  <a:lnTo>
                    <a:pt x="45" y="199"/>
                  </a:lnTo>
                  <a:lnTo>
                    <a:pt x="43" y="197"/>
                  </a:lnTo>
                  <a:lnTo>
                    <a:pt x="41" y="194"/>
                  </a:lnTo>
                  <a:lnTo>
                    <a:pt x="41" y="190"/>
                  </a:lnTo>
                  <a:lnTo>
                    <a:pt x="41" y="185"/>
                  </a:lnTo>
                  <a:lnTo>
                    <a:pt x="41" y="183"/>
                  </a:lnTo>
                  <a:lnTo>
                    <a:pt x="41" y="180"/>
                  </a:lnTo>
                  <a:lnTo>
                    <a:pt x="38" y="178"/>
                  </a:lnTo>
                  <a:lnTo>
                    <a:pt x="38" y="178"/>
                  </a:lnTo>
                  <a:lnTo>
                    <a:pt x="38" y="178"/>
                  </a:lnTo>
                  <a:lnTo>
                    <a:pt x="36" y="178"/>
                  </a:lnTo>
                  <a:lnTo>
                    <a:pt x="36" y="168"/>
                  </a:lnTo>
                  <a:lnTo>
                    <a:pt x="41" y="168"/>
                  </a:lnTo>
                  <a:lnTo>
                    <a:pt x="43" y="164"/>
                  </a:lnTo>
                  <a:lnTo>
                    <a:pt x="45" y="159"/>
                  </a:lnTo>
                  <a:lnTo>
                    <a:pt x="48" y="152"/>
                  </a:lnTo>
                  <a:lnTo>
                    <a:pt x="72" y="138"/>
                  </a:lnTo>
                  <a:lnTo>
                    <a:pt x="79" y="140"/>
                  </a:lnTo>
                  <a:lnTo>
                    <a:pt x="100" y="145"/>
                  </a:lnTo>
                  <a:lnTo>
                    <a:pt x="100" y="145"/>
                  </a:lnTo>
                  <a:lnTo>
                    <a:pt x="100" y="138"/>
                  </a:lnTo>
                  <a:lnTo>
                    <a:pt x="102" y="133"/>
                  </a:lnTo>
                  <a:lnTo>
                    <a:pt x="102" y="123"/>
                  </a:lnTo>
                  <a:lnTo>
                    <a:pt x="105" y="116"/>
                  </a:lnTo>
                  <a:lnTo>
                    <a:pt x="105" y="112"/>
                  </a:lnTo>
                  <a:lnTo>
                    <a:pt x="105" y="107"/>
                  </a:lnTo>
                  <a:lnTo>
                    <a:pt x="105" y="104"/>
                  </a:lnTo>
                  <a:lnTo>
                    <a:pt x="109" y="102"/>
                  </a:lnTo>
                  <a:lnTo>
                    <a:pt x="109" y="102"/>
                  </a:lnTo>
                  <a:lnTo>
                    <a:pt x="107" y="90"/>
                  </a:lnTo>
                  <a:lnTo>
                    <a:pt x="107" y="78"/>
                  </a:lnTo>
                  <a:lnTo>
                    <a:pt x="112" y="69"/>
                  </a:lnTo>
                  <a:lnTo>
                    <a:pt x="124" y="57"/>
                  </a:lnTo>
                  <a:lnTo>
                    <a:pt x="140" y="45"/>
                  </a:lnTo>
                  <a:lnTo>
                    <a:pt x="150" y="40"/>
                  </a:lnTo>
                  <a:lnTo>
                    <a:pt x="152" y="33"/>
                  </a:lnTo>
                  <a:lnTo>
                    <a:pt x="155" y="22"/>
                  </a:lnTo>
                  <a:lnTo>
                    <a:pt x="159" y="10"/>
                  </a:lnTo>
                  <a:lnTo>
                    <a:pt x="164" y="3"/>
                  </a:lnTo>
                  <a:lnTo>
                    <a:pt x="169" y="0"/>
                  </a:lnTo>
                  <a:lnTo>
                    <a:pt x="181" y="3"/>
                  </a:lnTo>
                  <a:lnTo>
                    <a:pt x="188" y="7"/>
                  </a:lnTo>
                  <a:lnTo>
                    <a:pt x="200" y="19"/>
                  </a:lnTo>
                  <a:lnTo>
                    <a:pt x="207" y="22"/>
                  </a:lnTo>
                  <a:lnTo>
                    <a:pt x="240" y="26"/>
                  </a:lnTo>
                  <a:lnTo>
                    <a:pt x="247" y="31"/>
                  </a:lnTo>
                  <a:lnTo>
                    <a:pt x="259" y="45"/>
                  </a:lnTo>
                  <a:lnTo>
                    <a:pt x="266" y="52"/>
                  </a:lnTo>
                  <a:lnTo>
                    <a:pt x="273" y="55"/>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7"/>
            <p:cNvSpPr>
              <a:spLocks/>
            </p:cNvSpPr>
            <p:nvPr/>
          </p:nvSpPr>
          <p:spPr bwMode="auto">
            <a:xfrm>
              <a:off x="5830" y="3693"/>
              <a:ext cx="424" cy="547"/>
            </a:xfrm>
            <a:custGeom>
              <a:avLst/>
              <a:gdLst>
                <a:gd name="T0" fmla="*/ 201 w 424"/>
                <a:gd name="T1" fmla="*/ 24 h 547"/>
                <a:gd name="T2" fmla="*/ 273 w 424"/>
                <a:gd name="T3" fmla="*/ 74 h 547"/>
                <a:gd name="T4" fmla="*/ 306 w 424"/>
                <a:gd name="T5" fmla="*/ 109 h 547"/>
                <a:gd name="T6" fmla="*/ 320 w 424"/>
                <a:gd name="T7" fmla="*/ 95 h 547"/>
                <a:gd name="T8" fmla="*/ 349 w 424"/>
                <a:gd name="T9" fmla="*/ 107 h 547"/>
                <a:gd name="T10" fmla="*/ 353 w 424"/>
                <a:gd name="T11" fmla="*/ 119 h 547"/>
                <a:gd name="T12" fmla="*/ 365 w 424"/>
                <a:gd name="T13" fmla="*/ 152 h 547"/>
                <a:gd name="T14" fmla="*/ 358 w 424"/>
                <a:gd name="T15" fmla="*/ 164 h 547"/>
                <a:gd name="T16" fmla="*/ 367 w 424"/>
                <a:gd name="T17" fmla="*/ 192 h 547"/>
                <a:gd name="T18" fmla="*/ 377 w 424"/>
                <a:gd name="T19" fmla="*/ 211 h 547"/>
                <a:gd name="T20" fmla="*/ 370 w 424"/>
                <a:gd name="T21" fmla="*/ 235 h 547"/>
                <a:gd name="T22" fmla="*/ 363 w 424"/>
                <a:gd name="T23" fmla="*/ 247 h 547"/>
                <a:gd name="T24" fmla="*/ 365 w 424"/>
                <a:gd name="T25" fmla="*/ 265 h 547"/>
                <a:gd name="T26" fmla="*/ 417 w 424"/>
                <a:gd name="T27" fmla="*/ 329 h 547"/>
                <a:gd name="T28" fmla="*/ 410 w 424"/>
                <a:gd name="T29" fmla="*/ 344 h 547"/>
                <a:gd name="T30" fmla="*/ 403 w 424"/>
                <a:gd name="T31" fmla="*/ 344 h 547"/>
                <a:gd name="T32" fmla="*/ 410 w 424"/>
                <a:gd name="T33" fmla="*/ 353 h 547"/>
                <a:gd name="T34" fmla="*/ 405 w 424"/>
                <a:gd name="T35" fmla="*/ 386 h 547"/>
                <a:gd name="T36" fmla="*/ 379 w 424"/>
                <a:gd name="T37" fmla="*/ 377 h 547"/>
                <a:gd name="T38" fmla="*/ 370 w 424"/>
                <a:gd name="T39" fmla="*/ 417 h 547"/>
                <a:gd name="T40" fmla="*/ 363 w 424"/>
                <a:gd name="T41" fmla="*/ 433 h 547"/>
                <a:gd name="T42" fmla="*/ 360 w 424"/>
                <a:gd name="T43" fmla="*/ 443 h 547"/>
                <a:gd name="T44" fmla="*/ 346 w 424"/>
                <a:gd name="T45" fmla="*/ 452 h 547"/>
                <a:gd name="T46" fmla="*/ 330 w 424"/>
                <a:gd name="T47" fmla="*/ 452 h 547"/>
                <a:gd name="T48" fmla="*/ 327 w 424"/>
                <a:gd name="T49" fmla="*/ 467 h 547"/>
                <a:gd name="T50" fmla="*/ 327 w 424"/>
                <a:gd name="T51" fmla="*/ 483 h 547"/>
                <a:gd name="T52" fmla="*/ 311 w 424"/>
                <a:gd name="T53" fmla="*/ 488 h 547"/>
                <a:gd name="T54" fmla="*/ 313 w 424"/>
                <a:gd name="T55" fmla="*/ 493 h 547"/>
                <a:gd name="T56" fmla="*/ 308 w 424"/>
                <a:gd name="T57" fmla="*/ 500 h 547"/>
                <a:gd name="T58" fmla="*/ 318 w 424"/>
                <a:gd name="T59" fmla="*/ 512 h 547"/>
                <a:gd name="T60" fmla="*/ 306 w 424"/>
                <a:gd name="T61" fmla="*/ 519 h 547"/>
                <a:gd name="T62" fmla="*/ 277 w 424"/>
                <a:gd name="T63" fmla="*/ 540 h 547"/>
                <a:gd name="T64" fmla="*/ 268 w 424"/>
                <a:gd name="T65" fmla="*/ 547 h 547"/>
                <a:gd name="T66" fmla="*/ 251 w 424"/>
                <a:gd name="T67" fmla="*/ 540 h 547"/>
                <a:gd name="T68" fmla="*/ 235 w 424"/>
                <a:gd name="T69" fmla="*/ 514 h 547"/>
                <a:gd name="T70" fmla="*/ 225 w 424"/>
                <a:gd name="T71" fmla="*/ 507 h 547"/>
                <a:gd name="T72" fmla="*/ 194 w 424"/>
                <a:gd name="T73" fmla="*/ 476 h 547"/>
                <a:gd name="T74" fmla="*/ 180 w 424"/>
                <a:gd name="T75" fmla="*/ 469 h 547"/>
                <a:gd name="T76" fmla="*/ 175 w 424"/>
                <a:gd name="T77" fmla="*/ 481 h 547"/>
                <a:gd name="T78" fmla="*/ 156 w 424"/>
                <a:gd name="T79" fmla="*/ 483 h 547"/>
                <a:gd name="T80" fmla="*/ 137 w 424"/>
                <a:gd name="T81" fmla="*/ 483 h 547"/>
                <a:gd name="T82" fmla="*/ 128 w 424"/>
                <a:gd name="T83" fmla="*/ 488 h 547"/>
                <a:gd name="T84" fmla="*/ 109 w 424"/>
                <a:gd name="T85" fmla="*/ 488 h 547"/>
                <a:gd name="T86" fmla="*/ 104 w 424"/>
                <a:gd name="T87" fmla="*/ 495 h 547"/>
                <a:gd name="T88" fmla="*/ 73 w 424"/>
                <a:gd name="T89" fmla="*/ 483 h 547"/>
                <a:gd name="T90" fmla="*/ 76 w 424"/>
                <a:gd name="T91" fmla="*/ 445 h 547"/>
                <a:gd name="T92" fmla="*/ 76 w 424"/>
                <a:gd name="T93" fmla="*/ 436 h 547"/>
                <a:gd name="T94" fmla="*/ 64 w 424"/>
                <a:gd name="T95" fmla="*/ 403 h 547"/>
                <a:gd name="T96" fmla="*/ 47 w 424"/>
                <a:gd name="T97" fmla="*/ 393 h 547"/>
                <a:gd name="T98" fmla="*/ 19 w 424"/>
                <a:gd name="T99" fmla="*/ 365 h 547"/>
                <a:gd name="T100" fmla="*/ 0 w 424"/>
                <a:gd name="T101" fmla="*/ 346 h 547"/>
                <a:gd name="T102" fmla="*/ 33 w 424"/>
                <a:gd name="T103" fmla="*/ 339 h 547"/>
                <a:gd name="T104" fmla="*/ 31 w 424"/>
                <a:gd name="T105" fmla="*/ 325 h 547"/>
                <a:gd name="T106" fmla="*/ 31 w 424"/>
                <a:gd name="T107" fmla="*/ 310 h 547"/>
                <a:gd name="T108" fmla="*/ 21 w 424"/>
                <a:gd name="T109" fmla="*/ 284 h 547"/>
                <a:gd name="T110" fmla="*/ 17 w 424"/>
                <a:gd name="T111" fmla="*/ 256 h 547"/>
                <a:gd name="T112" fmla="*/ 5 w 424"/>
                <a:gd name="T113" fmla="*/ 213 h 547"/>
                <a:gd name="T114" fmla="*/ 12 w 424"/>
                <a:gd name="T115" fmla="*/ 183 h 547"/>
                <a:gd name="T116" fmla="*/ 19 w 424"/>
                <a:gd name="T117" fmla="*/ 157 h 547"/>
                <a:gd name="T118" fmla="*/ 33 w 424"/>
                <a:gd name="T119" fmla="*/ 128 h 547"/>
                <a:gd name="T120" fmla="*/ 114 w 424"/>
                <a:gd name="T121" fmla="*/ 0 h 547"/>
                <a:gd name="T122" fmla="*/ 197 w 424"/>
                <a:gd name="T123" fmla="*/ 26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4" h="547">
                  <a:moveTo>
                    <a:pt x="197" y="26"/>
                  </a:moveTo>
                  <a:lnTo>
                    <a:pt x="199" y="26"/>
                  </a:lnTo>
                  <a:lnTo>
                    <a:pt x="201" y="24"/>
                  </a:lnTo>
                  <a:lnTo>
                    <a:pt x="201" y="24"/>
                  </a:lnTo>
                  <a:lnTo>
                    <a:pt x="201" y="24"/>
                  </a:lnTo>
                  <a:lnTo>
                    <a:pt x="204" y="24"/>
                  </a:lnTo>
                  <a:lnTo>
                    <a:pt x="209" y="24"/>
                  </a:lnTo>
                  <a:lnTo>
                    <a:pt x="220" y="33"/>
                  </a:lnTo>
                  <a:lnTo>
                    <a:pt x="237" y="38"/>
                  </a:lnTo>
                  <a:lnTo>
                    <a:pt x="273" y="74"/>
                  </a:lnTo>
                  <a:lnTo>
                    <a:pt x="277" y="76"/>
                  </a:lnTo>
                  <a:lnTo>
                    <a:pt x="282" y="81"/>
                  </a:lnTo>
                  <a:lnTo>
                    <a:pt x="294" y="97"/>
                  </a:lnTo>
                  <a:lnTo>
                    <a:pt x="303" y="104"/>
                  </a:lnTo>
                  <a:lnTo>
                    <a:pt x="306" y="109"/>
                  </a:lnTo>
                  <a:lnTo>
                    <a:pt x="308" y="112"/>
                  </a:lnTo>
                  <a:lnTo>
                    <a:pt x="313" y="109"/>
                  </a:lnTo>
                  <a:lnTo>
                    <a:pt x="315" y="104"/>
                  </a:lnTo>
                  <a:lnTo>
                    <a:pt x="318" y="100"/>
                  </a:lnTo>
                  <a:lnTo>
                    <a:pt x="320" y="95"/>
                  </a:lnTo>
                  <a:lnTo>
                    <a:pt x="322" y="88"/>
                  </a:lnTo>
                  <a:lnTo>
                    <a:pt x="327" y="93"/>
                  </a:lnTo>
                  <a:lnTo>
                    <a:pt x="334" y="102"/>
                  </a:lnTo>
                  <a:lnTo>
                    <a:pt x="337" y="107"/>
                  </a:lnTo>
                  <a:lnTo>
                    <a:pt x="349" y="107"/>
                  </a:lnTo>
                  <a:lnTo>
                    <a:pt x="353" y="109"/>
                  </a:lnTo>
                  <a:lnTo>
                    <a:pt x="356" y="112"/>
                  </a:lnTo>
                  <a:lnTo>
                    <a:pt x="356" y="114"/>
                  </a:lnTo>
                  <a:lnTo>
                    <a:pt x="356" y="114"/>
                  </a:lnTo>
                  <a:lnTo>
                    <a:pt x="353" y="119"/>
                  </a:lnTo>
                  <a:lnTo>
                    <a:pt x="356" y="128"/>
                  </a:lnTo>
                  <a:lnTo>
                    <a:pt x="358" y="138"/>
                  </a:lnTo>
                  <a:lnTo>
                    <a:pt x="360" y="145"/>
                  </a:lnTo>
                  <a:lnTo>
                    <a:pt x="363" y="149"/>
                  </a:lnTo>
                  <a:lnTo>
                    <a:pt x="365" y="152"/>
                  </a:lnTo>
                  <a:lnTo>
                    <a:pt x="365" y="152"/>
                  </a:lnTo>
                  <a:lnTo>
                    <a:pt x="360" y="154"/>
                  </a:lnTo>
                  <a:lnTo>
                    <a:pt x="358" y="154"/>
                  </a:lnTo>
                  <a:lnTo>
                    <a:pt x="358" y="157"/>
                  </a:lnTo>
                  <a:lnTo>
                    <a:pt x="358" y="164"/>
                  </a:lnTo>
                  <a:lnTo>
                    <a:pt x="358" y="166"/>
                  </a:lnTo>
                  <a:lnTo>
                    <a:pt x="360" y="173"/>
                  </a:lnTo>
                  <a:lnTo>
                    <a:pt x="363" y="180"/>
                  </a:lnTo>
                  <a:lnTo>
                    <a:pt x="365" y="187"/>
                  </a:lnTo>
                  <a:lnTo>
                    <a:pt x="367" y="192"/>
                  </a:lnTo>
                  <a:lnTo>
                    <a:pt x="370" y="197"/>
                  </a:lnTo>
                  <a:lnTo>
                    <a:pt x="377" y="202"/>
                  </a:lnTo>
                  <a:lnTo>
                    <a:pt x="377" y="206"/>
                  </a:lnTo>
                  <a:lnTo>
                    <a:pt x="377" y="209"/>
                  </a:lnTo>
                  <a:lnTo>
                    <a:pt x="377" y="211"/>
                  </a:lnTo>
                  <a:lnTo>
                    <a:pt x="377" y="218"/>
                  </a:lnTo>
                  <a:lnTo>
                    <a:pt x="377" y="223"/>
                  </a:lnTo>
                  <a:lnTo>
                    <a:pt x="375" y="228"/>
                  </a:lnTo>
                  <a:lnTo>
                    <a:pt x="370" y="232"/>
                  </a:lnTo>
                  <a:lnTo>
                    <a:pt x="370" y="235"/>
                  </a:lnTo>
                  <a:lnTo>
                    <a:pt x="370" y="237"/>
                  </a:lnTo>
                  <a:lnTo>
                    <a:pt x="370" y="237"/>
                  </a:lnTo>
                  <a:lnTo>
                    <a:pt x="370" y="239"/>
                  </a:lnTo>
                  <a:lnTo>
                    <a:pt x="363" y="244"/>
                  </a:lnTo>
                  <a:lnTo>
                    <a:pt x="363" y="247"/>
                  </a:lnTo>
                  <a:lnTo>
                    <a:pt x="363" y="247"/>
                  </a:lnTo>
                  <a:lnTo>
                    <a:pt x="363" y="249"/>
                  </a:lnTo>
                  <a:lnTo>
                    <a:pt x="358" y="258"/>
                  </a:lnTo>
                  <a:lnTo>
                    <a:pt x="360" y="261"/>
                  </a:lnTo>
                  <a:lnTo>
                    <a:pt x="365" y="265"/>
                  </a:lnTo>
                  <a:lnTo>
                    <a:pt x="372" y="273"/>
                  </a:lnTo>
                  <a:lnTo>
                    <a:pt x="394" y="303"/>
                  </a:lnTo>
                  <a:lnTo>
                    <a:pt x="420" y="322"/>
                  </a:lnTo>
                  <a:lnTo>
                    <a:pt x="420" y="327"/>
                  </a:lnTo>
                  <a:lnTo>
                    <a:pt x="417" y="329"/>
                  </a:lnTo>
                  <a:lnTo>
                    <a:pt x="410" y="334"/>
                  </a:lnTo>
                  <a:lnTo>
                    <a:pt x="408" y="336"/>
                  </a:lnTo>
                  <a:lnTo>
                    <a:pt x="408" y="339"/>
                  </a:lnTo>
                  <a:lnTo>
                    <a:pt x="408" y="339"/>
                  </a:lnTo>
                  <a:lnTo>
                    <a:pt x="410" y="344"/>
                  </a:lnTo>
                  <a:lnTo>
                    <a:pt x="410" y="344"/>
                  </a:lnTo>
                  <a:lnTo>
                    <a:pt x="410" y="344"/>
                  </a:lnTo>
                  <a:lnTo>
                    <a:pt x="408" y="346"/>
                  </a:lnTo>
                  <a:lnTo>
                    <a:pt x="405" y="346"/>
                  </a:lnTo>
                  <a:lnTo>
                    <a:pt x="403" y="344"/>
                  </a:lnTo>
                  <a:lnTo>
                    <a:pt x="403" y="341"/>
                  </a:lnTo>
                  <a:lnTo>
                    <a:pt x="403" y="344"/>
                  </a:lnTo>
                  <a:lnTo>
                    <a:pt x="403" y="348"/>
                  </a:lnTo>
                  <a:lnTo>
                    <a:pt x="405" y="351"/>
                  </a:lnTo>
                  <a:lnTo>
                    <a:pt x="410" y="353"/>
                  </a:lnTo>
                  <a:lnTo>
                    <a:pt x="413" y="360"/>
                  </a:lnTo>
                  <a:lnTo>
                    <a:pt x="417" y="365"/>
                  </a:lnTo>
                  <a:lnTo>
                    <a:pt x="424" y="370"/>
                  </a:lnTo>
                  <a:lnTo>
                    <a:pt x="422" y="372"/>
                  </a:lnTo>
                  <a:lnTo>
                    <a:pt x="405" y="386"/>
                  </a:lnTo>
                  <a:lnTo>
                    <a:pt x="401" y="389"/>
                  </a:lnTo>
                  <a:lnTo>
                    <a:pt x="394" y="386"/>
                  </a:lnTo>
                  <a:lnTo>
                    <a:pt x="389" y="379"/>
                  </a:lnTo>
                  <a:lnTo>
                    <a:pt x="382" y="374"/>
                  </a:lnTo>
                  <a:lnTo>
                    <a:pt x="379" y="377"/>
                  </a:lnTo>
                  <a:lnTo>
                    <a:pt x="375" y="386"/>
                  </a:lnTo>
                  <a:lnTo>
                    <a:pt x="372" y="389"/>
                  </a:lnTo>
                  <a:lnTo>
                    <a:pt x="365" y="393"/>
                  </a:lnTo>
                  <a:lnTo>
                    <a:pt x="363" y="400"/>
                  </a:lnTo>
                  <a:lnTo>
                    <a:pt x="370" y="417"/>
                  </a:lnTo>
                  <a:lnTo>
                    <a:pt x="367" y="419"/>
                  </a:lnTo>
                  <a:lnTo>
                    <a:pt x="367" y="419"/>
                  </a:lnTo>
                  <a:lnTo>
                    <a:pt x="365" y="424"/>
                  </a:lnTo>
                  <a:lnTo>
                    <a:pt x="363" y="429"/>
                  </a:lnTo>
                  <a:lnTo>
                    <a:pt x="363" y="433"/>
                  </a:lnTo>
                  <a:lnTo>
                    <a:pt x="360" y="436"/>
                  </a:lnTo>
                  <a:lnTo>
                    <a:pt x="358" y="441"/>
                  </a:lnTo>
                  <a:lnTo>
                    <a:pt x="358" y="443"/>
                  </a:lnTo>
                  <a:lnTo>
                    <a:pt x="356" y="443"/>
                  </a:lnTo>
                  <a:lnTo>
                    <a:pt x="360" y="443"/>
                  </a:lnTo>
                  <a:lnTo>
                    <a:pt x="358" y="445"/>
                  </a:lnTo>
                  <a:lnTo>
                    <a:pt x="356" y="448"/>
                  </a:lnTo>
                  <a:lnTo>
                    <a:pt x="341" y="448"/>
                  </a:lnTo>
                  <a:lnTo>
                    <a:pt x="339" y="450"/>
                  </a:lnTo>
                  <a:lnTo>
                    <a:pt x="346" y="452"/>
                  </a:lnTo>
                  <a:lnTo>
                    <a:pt x="346" y="457"/>
                  </a:lnTo>
                  <a:lnTo>
                    <a:pt x="344" y="457"/>
                  </a:lnTo>
                  <a:lnTo>
                    <a:pt x="344" y="457"/>
                  </a:lnTo>
                  <a:lnTo>
                    <a:pt x="332" y="455"/>
                  </a:lnTo>
                  <a:lnTo>
                    <a:pt x="330" y="452"/>
                  </a:lnTo>
                  <a:lnTo>
                    <a:pt x="330" y="452"/>
                  </a:lnTo>
                  <a:lnTo>
                    <a:pt x="330" y="455"/>
                  </a:lnTo>
                  <a:lnTo>
                    <a:pt x="330" y="455"/>
                  </a:lnTo>
                  <a:lnTo>
                    <a:pt x="330" y="455"/>
                  </a:lnTo>
                  <a:lnTo>
                    <a:pt x="327" y="467"/>
                  </a:lnTo>
                  <a:lnTo>
                    <a:pt x="327" y="469"/>
                  </a:lnTo>
                  <a:lnTo>
                    <a:pt x="325" y="471"/>
                  </a:lnTo>
                  <a:lnTo>
                    <a:pt x="322" y="476"/>
                  </a:lnTo>
                  <a:lnTo>
                    <a:pt x="327" y="478"/>
                  </a:lnTo>
                  <a:lnTo>
                    <a:pt x="327" y="483"/>
                  </a:lnTo>
                  <a:lnTo>
                    <a:pt x="325" y="486"/>
                  </a:lnTo>
                  <a:lnTo>
                    <a:pt x="322" y="488"/>
                  </a:lnTo>
                  <a:lnTo>
                    <a:pt x="313" y="483"/>
                  </a:lnTo>
                  <a:lnTo>
                    <a:pt x="311" y="486"/>
                  </a:lnTo>
                  <a:lnTo>
                    <a:pt x="311" y="488"/>
                  </a:lnTo>
                  <a:lnTo>
                    <a:pt x="313" y="488"/>
                  </a:lnTo>
                  <a:lnTo>
                    <a:pt x="315" y="490"/>
                  </a:lnTo>
                  <a:lnTo>
                    <a:pt x="313" y="493"/>
                  </a:lnTo>
                  <a:lnTo>
                    <a:pt x="313" y="493"/>
                  </a:lnTo>
                  <a:lnTo>
                    <a:pt x="313" y="493"/>
                  </a:lnTo>
                  <a:lnTo>
                    <a:pt x="311" y="493"/>
                  </a:lnTo>
                  <a:lnTo>
                    <a:pt x="308" y="495"/>
                  </a:lnTo>
                  <a:lnTo>
                    <a:pt x="308" y="495"/>
                  </a:lnTo>
                  <a:lnTo>
                    <a:pt x="308" y="497"/>
                  </a:lnTo>
                  <a:lnTo>
                    <a:pt x="308" y="500"/>
                  </a:lnTo>
                  <a:lnTo>
                    <a:pt x="311" y="500"/>
                  </a:lnTo>
                  <a:lnTo>
                    <a:pt x="311" y="505"/>
                  </a:lnTo>
                  <a:lnTo>
                    <a:pt x="313" y="507"/>
                  </a:lnTo>
                  <a:lnTo>
                    <a:pt x="313" y="509"/>
                  </a:lnTo>
                  <a:lnTo>
                    <a:pt x="318" y="512"/>
                  </a:lnTo>
                  <a:lnTo>
                    <a:pt x="318" y="512"/>
                  </a:lnTo>
                  <a:lnTo>
                    <a:pt x="318" y="516"/>
                  </a:lnTo>
                  <a:lnTo>
                    <a:pt x="315" y="519"/>
                  </a:lnTo>
                  <a:lnTo>
                    <a:pt x="311" y="519"/>
                  </a:lnTo>
                  <a:lnTo>
                    <a:pt x="306" y="519"/>
                  </a:lnTo>
                  <a:lnTo>
                    <a:pt x="301" y="519"/>
                  </a:lnTo>
                  <a:lnTo>
                    <a:pt x="284" y="531"/>
                  </a:lnTo>
                  <a:lnTo>
                    <a:pt x="282" y="535"/>
                  </a:lnTo>
                  <a:lnTo>
                    <a:pt x="282" y="540"/>
                  </a:lnTo>
                  <a:lnTo>
                    <a:pt x="277" y="540"/>
                  </a:lnTo>
                  <a:lnTo>
                    <a:pt x="268" y="540"/>
                  </a:lnTo>
                  <a:lnTo>
                    <a:pt x="266" y="542"/>
                  </a:lnTo>
                  <a:lnTo>
                    <a:pt x="268" y="542"/>
                  </a:lnTo>
                  <a:lnTo>
                    <a:pt x="268" y="545"/>
                  </a:lnTo>
                  <a:lnTo>
                    <a:pt x="268" y="547"/>
                  </a:lnTo>
                  <a:lnTo>
                    <a:pt x="263" y="547"/>
                  </a:lnTo>
                  <a:lnTo>
                    <a:pt x="261" y="542"/>
                  </a:lnTo>
                  <a:lnTo>
                    <a:pt x="258" y="540"/>
                  </a:lnTo>
                  <a:lnTo>
                    <a:pt x="256" y="540"/>
                  </a:lnTo>
                  <a:lnTo>
                    <a:pt x="251" y="540"/>
                  </a:lnTo>
                  <a:lnTo>
                    <a:pt x="249" y="542"/>
                  </a:lnTo>
                  <a:lnTo>
                    <a:pt x="239" y="531"/>
                  </a:lnTo>
                  <a:lnTo>
                    <a:pt x="235" y="523"/>
                  </a:lnTo>
                  <a:lnTo>
                    <a:pt x="239" y="516"/>
                  </a:lnTo>
                  <a:lnTo>
                    <a:pt x="235" y="514"/>
                  </a:lnTo>
                  <a:lnTo>
                    <a:pt x="228" y="512"/>
                  </a:lnTo>
                  <a:lnTo>
                    <a:pt x="228" y="512"/>
                  </a:lnTo>
                  <a:lnTo>
                    <a:pt x="228" y="509"/>
                  </a:lnTo>
                  <a:lnTo>
                    <a:pt x="228" y="509"/>
                  </a:lnTo>
                  <a:lnTo>
                    <a:pt x="225" y="507"/>
                  </a:lnTo>
                  <a:lnTo>
                    <a:pt x="209" y="488"/>
                  </a:lnTo>
                  <a:lnTo>
                    <a:pt x="204" y="483"/>
                  </a:lnTo>
                  <a:lnTo>
                    <a:pt x="201" y="481"/>
                  </a:lnTo>
                  <a:lnTo>
                    <a:pt x="197" y="478"/>
                  </a:lnTo>
                  <a:lnTo>
                    <a:pt x="194" y="476"/>
                  </a:lnTo>
                  <a:lnTo>
                    <a:pt x="194" y="476"/>
                  </a:lnTo>
                  <a:lnTo>
                    <a:pt x="190" y="474"/>
                  </a:lnTo>
                  <a:lnTo>
                    <a:pt x="185" y="471"/>
                  </a:lnTo>
                  <a:lnTo>
                    <a:pt x="185" y="469"/>
                  </a:lnTo>
                  <a:lnTo>
                    <a:pt x="180" y="469"/>
                  </a:lnTo>
                  <a:lnTo>
                    <a:pt x="180" y="469"/>
                  </a:lnTo>
                  <a:lnTo>
                    <a:pt x="183" y="474"/>
                  </a:lnTo>
                  <a:lnTo>
                    <a:pt x="180" y="476"/>
                  </a:lnTo>
                  <a:lnTo>
                    <a:pt x="180" y="476"/>
                  </a:lnTo>
                  <a:lnTo>
                    <a:pt x="175" y="481"/>
                  </a:lnTo>
                  <a:lnTo>
                    <a:pt x="171" y="483"/>
                  </a:lnTo>
                  <a:lnTo>
                    <a:pt x="168" y="483"/>
                  </a:lnTo>
                  <a:lnTo>
                    <a:pt x="161" y="486"/>
                  </a:lnTo>
                  <a:lnTo>
                    <a:pt x="159" y="486"/>
                  </a:lnTo>
                  <a:lnTo>
                    <a:pt x="156" y="483"/>
                  </a:lnTo>
                  <a:lnTo>
                    <a:pt x="154" y="481"/>
                  </a:lnTo>
                  <a:lnTo>
                    <a:pt x="152" y="478"/>
                  </a:lnTo>
                  <a:lnTo>
                    <a:pt x="149" y="478"/>
                  </a:lnTo>
                  <a:lnTo>
                    <a:pt x="142" y="483"/>
                  </a:lnTo>
                  <a:lnTo>
                    <a:pt x="137" y="483"/>
                  </a:lnTo>
                  <a:lnTo>
                    <a:pt x="130" y="481"/>
                  </a:lnTo>
                  <a:lnTo>
                    <a:pt x="128" y="481"/>
                  </a:lnTo>
                  <a:lnTo>
                    <a:pt x="126" y="481"/>
                  </a:lnTo>
                  <a:lnTo>
                    <a:pt x="126" y="486"/>
                  </a:lnTo>
                  <a:lnTo>
                    <a:pt x="128" y="488"/>
                  </a:lnTo>
                  <a:lnTo>
                    <a:pt x="126" y="488"/>
                  </a:lnTo>
                  <a:lnTo>
                    <a:pt x="116" y="483"/>
                  </a:lnTo>
                  <a:lnTo>
                    <a:pt x="111" y="483"/>
                  </a:lnTo>
                  <a:lnTo>
                    <a:pt x="109" y="486"/>
                  </a:lnTo>
                  <a:lnTo>
                    <a:pt x="109" y="488"/>
                  </a:lnTo>
                  <a:lnTo>
                    <a:pt x="107" y="490"/>
                  </a:lnTo>
                  <a:lnTo>
                    <a:pt x="107" y="490"/>
                  </a:lnTo>
                  <a:lnTo>
                    <a:pt x="109" y="490"/>
                  </a:lnTo>
                  <a:lnTo>
                    <a:pt x="107" y="493"/>
                  </a:lnTo>
                  <a:lnTo>
                    <a:pt x="104" y="495"/>
                  </a:lnTo>
                  <a:lnTo>
                    <a:pt x="100" y="495"/>
                  </a:lnTo>
                  <a:lnTo>
                    <a:pt x="92" y="490"/>
                  </a:lnTo>
                  <a:lnTo>
                    <a:pt x="88" y="486"/>
                  </a:lnTo>
                  <a:lnTo>
                    <a:pt x="78" y="486"/>
                  </a:lnTo>
                  <a:lnTo>
                    <a:pt x="73" y="483"/>
                  </a:lnTo>
                  <a:lnTo>
                    <a:pt x="59" y="471"/>
                  </a:lnTo>
                  <a:lnTo>
                    <a:pt x="59" y="467"/>
                  </a:lnTo>
                  <a:lnTo>
                    <a:pt x="73" y="450"/>
                  </a:lnTo>
                  <a:lnTo>
                    <a:pt x="76" y="445"/>
                  </a:lnTo>
                  <a:lnTo>
                    <a:pt x="76" y="445"/>
                  </a:lnTo>
                  <a:lnTo>
                    <a:pt x="73" y="445"/>
                  </a:lnTo>
                  <a:lnTo>
                    <a:pt x="73" y="445"/>
                  </a:lnTo>
                  <a:lnTo>
                    <a:pt x="73" y="445"/>
                  </a:lnTo>
                  <a:lnTo>
                    <a:pt x="76" y="441"/>
                  </a:lnTo>
                  <a:lnTo>
                    <a:pt x="76" y="436"/>
                  </a:lnTo>
                  <a:lnTo>
                    <a:pt x="73" y="426"/>
                  </a:lnTo>
                  <a:lnTo>
                    <a:pt x="71" y="417"/>
                  </a:lnTo>
                  <a:lnTo>
                    <a:pt x="66" y="412"/>
                  </a:lnTo>
                  <a:lnTo>
                    <a:pt x="66" y="407"/>
                  </a:lnTo>
                  <a:lnTo>
                    <a:pt x="64" y="403"/>
                  </a:lnTo>
                  <a:lnTo>
                    <a:pt x="64" y="400"/>
                  </a:lnTo>
                  <a:lnTo>
                    <a:pt x="59" y="393"/>
                  </a:lnTo>
                  <a:lnTo>
                    <a:pt x="54" y="391"/>
                  </a:lnTo>
                  <a:lnTo>
                    <a:pt x="50" y="391"/>
                  </a:lnTo>
                  <a:lnTo>
                    <a:pt x="47" y="393"/>
                  </a:lnTo>
                  <a:lnTo>
                    <a:pt x="45" y="398"/>
                  </a:lnTo>
                  <a:lnTo>
                    <a:pt x="43" y="396"/>
                  </a:lnTo>
                  <a:lnTo>
                    <a:pt x="17" y="374"/>
                  </a:lnTo>
                  <a:lnTo>
                    <a:pt x="14" y="370"/>
                  </a:lnTo>
                  <a:lnTo>
                    <a:pt x="19" y="365"/>
                  </a:lnTo>
                  <a:lnTo>
                    <a:pt x="19" y="365"/>
                  </a:lnTo>
                  <a:lnTo>
                    <a:pt x="17" y="362"/>
                  </a:lnTo>
                  <a:lnTo>
                    <a:pt x="7" y="355"/>
                  </a:lnTo>
                  <a:lnTo>
                    <a:pt x="2" y="351"/>
                  </a:lnTo>
                  <a:lnTo>
                    <a:pt x="0" y="346"/>
                  </a:lnTo>
                  <a:lnTo>
                    <a:pt x="0" y="341"/>
                  </a:lnTo>
                  <a:lnTo>
                    <a:pt x="19" y="336"/>
                  </a:lnTo>
                  <a:lnTo>
                    <a:pt x="26" y="336"/>
                  </a:lnTo>
                  <a:lnTo>
                    <a:pt x="31" y="339"/>
                  </a:lnTo>
                  <a:lnTo>
                    <a:pt x="33" y="339"/>
                  </a:lnTo>
                  <a:lnTo>
                    <a:pt x="36" y="336"/>
                  </a:lnTo>
                  <a:lnTo>
                    <a:pt x="38" y="332"/>
                  </a:lnTo>
                  <a:lnTo>
                    <a:pt x="36" y="329"/>
                  </a:lnTo>
                  <a:lnTo>
                    <a:pt x="33" y="327"/>
                  </a:lnTo>
                  <a:lnTo>
                    <a:pt x="31" y="325"/>
                  </a:lnTo>
                  <a:lnTo>
                    <a:pt x="26" y="320"/>
                  </a:lnTo>
                  <a:lnTo>
                    <a:pt x="26" y="318"/>
                  </a:lnTo>
                  <a:lnTo>
                    <a:pt x="24" y="313"/>
                  </a:lnTo>
                  <a:lnTo>
                    <a:pt x="26" y="310"/>
                  </a:lnTo>
                  <a:lnTo>
                    <a:pt x="31" y="310"/>
                  </a:lnTo>
                  <a:lnTo>
                    <a:pt x="36" y="310"/>
                  </a:lnTo>
                  <a:lnTo>
                    <a:pt x="33" y="308"/>
                  </a:lnTo>
                  <a:lnTo>
                    <a:pt x="31" y="303"/>
                  </a:lnTo>
                  <a:lnTo>
                    <a:pt x="26" y="294"/>
                  </a:lnTo>
                  <a:lnTo>
                    <a:pt x="21" y="284"/>
                  </a:lnTo>
                  <a:lnTo>
                    <a:pt x="14" y="275"/>
                  </a:lnTo>
                  <a:lnTo>
                    <a:pt x="14" y="265"/>
                  </a:lnTo>
                  <a:lnTo>
                    <a:pt x="14" y="261"/>
                  </a:lnTo>
                  <a:lnTo>
                    <a:pt x="14" y="258"/>
                  </a:lnTo>
                  <a:lnTo>
                    <a:pt x="17" y="256"/>
                  </a:lnTo>
                  <a:lnTo>
                    <a:pt x="19" y="251"/>
                  </a:lnTo>
                  <a:lnTo>
                    <a:pt x="14" y="244"/>
                  </a:lnTo>
                  <a:lnTo>
                    <a:pt x="12" y="225"/>
                  </a:lnTo>
                  <a:lnTo>
                    <a:pt x="7" y="216"/>
                  </a:lnTo>
                  <a:lnTo>
                    <a:pt x="5" y="213"/>
                  </a:lnTo>
                  <a:lnTo>
                    <a:pt x="5" y="209"/>
                  </a:lnTo>
                  <a:lnTo>
                    <a:pt x="7" y="204"/>
                  </a:lnTo>
                  <a:lnTo>
                    <a:pt x="14" y="190"/>
                  </a:lnTo>
                  <a:lnTo>
                    <a:pt x="17" y="185"/>
                  </a:lnTo>
                  <a:lnTo>
                    <a:pt x="12" y="183"/>
                  </a:lnTo>
                  <a:lnTo>
                    <a:pt x="12" y="180"/>
                  </a:lnTo>
                  <a:lnTo>
                    <a:pt x="17" y="173"/>
                  </a:lnTo>
                  <a:lnTo>
                    <a:pt x="17" y="171"/>
                  </a:lnTo>
                  <a:lnTo>
                    <a:pt x="17" y="166"/>
                  </a:lnTo>
                  <a:lnTo>
                    <a:pt x="19" y="157"/>
                  </a:lnTo>
                  <a:lnTo>
                    <a:pt x="19" y="152"/>
                  </a:lnTo>
                  <a:lnTo>
                    <a:pt x="24" y="145"/>
                  </a:lnTo>
                  <a:lnTo>
                    <a:pt x="26" y="142"/>
                  </a:lnTo>
                  <a:lnTo>
                    <a:pt x="33" y="140"/>
                  </a:lnTo>
                  <a:lnTo>
                    <a:pt x="33" y="128"/>
                  </a:lnTo>
                  <a:lnTo>
                    <a:pt x="28" y="78"/>
                  </a:lnTo>
                  <a:lnTo>
                    <a:pt x="26" y="71"/>
                  </a:lnTo>
                  <a:lnTo>
                    <a:pt x="33" y="57"/>
                  </a:lnTo>
                  <a:lnTo>
                    <a:pt x="90" y="7"/>
                  </a:lnTo>
                  <a:lnTo>
                    <a:pt x="114" y="0"/>
                  </a:lnTo>
                  <a:lnTo>
                    <a:pt x="187" y="19"/>
                  </a:lnTo>
                  <a:lnTo>
                    <a:pt x="190" y="22"/>
                  </a:lnTo>
                  <a:lnTo>
                    <a:pt x="192" y="26"/>
                  </a:lnTo>
                  <a:lnTo>
                    <a:pt x="194" y="26"/>
                  </a:lnTo>
                  <a:lnTo>
                    <a:pt x="197" y="26"/>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Freeform 8"/>
            <p:cNvSpPr>
              <a:spLocks/>
            </p:cNvSpPr>
            <p:nvPr/>
          </p:nvSpPr>
          <p:spPr bwMode="auto">
            <a:xfrm>
              <a:off x="5863" y="3203"/>
              <a:ext cx="600" cy="602"/>
            </a:xfrm>
            <a:custGeom>
              <a:avLst/>
              <a:gdLst>
                <a:gd name="T0" fmla="*/ 479 w 600"/>
                <a:gd name="T1" fmla="*/ 12 h 602"/>
                <a:gd name="T2" fmla="*/ 460 w 600"/>
                <a:gd name="T3" fmla="*/ 97 h 602"/>
                <a:gd name="T4" fmla="*/ 493 w 600"/>
                <a:gd name="T5" fmla="*/ 123 h 602"/>
                <a:gd name="T6" fmla="*/ 496 w 600"/>
                <a:gd name="T7" fmla="*/ 135 h 602"/>
                <a:gd name="T8" fmla="*/ 465 w 600"/>
                <a:gd name="T9" fmla="*/ 154 h 602"/>
                <a:gd name="T10" fmla="*/ 489 w 600"/>
                <a:gd name="T11" fmla="*/ 242 h 602"/>
                <a:gd name="T12" fmla="*/ 536 w 600"/>
                <a:gd name="T13" fmla="*/ 254 h 602"/>
                <a:gd name="T14" fmla="*/ 534 w 600"/>
                <a:gd name="T15" fmla="*/ 268 h 602"/>
                <a:gd name="T16" fmla="*/ 543 w 600"/>
                <a:gd name="T17" fmla="*/ 294 h 602"/>
                <a:gd name="T18" fmla="*/ 512 w 600"/>
                <a:gd name="T19" fmla="*/ 318 h 602"/>
                <a:gd name="T20" fmla="*/ 515 w 600"/>
                <a:gd name="T21" fmla="*/ 327 h 602"/>
                <a:gd name="T22" fmla="*/ 515 w 600"/>
                <a:gd name="T23" fmla="*/ 334 h 602"/>
                <a:gd name="T24" fmla="*/ 529 w 600"/>
                <a:gd name="T25" fmla="*/ 348 h 602"/>
                <a:gd name="T26" fmla="*/ 531 w 600"/>
                <a:gd name="T27" fmla="*/ 384 h 602"/>
                <a:gd name="T28" fmla="*/ 576 w 600"/>
                <a:gd name="T29" fmla="*/ 415 h 602"/>
                <a:gd name="T30" fmla="*/ 595 w 600"/>
                <a:gd name="T31" fmla="*/ 436 h 602"/>
                <a:gd name="T32" fmla="*/ 600 w 600"/>
                <a:gd name="T33" fmla="*/ 474 h 602"/>
                <a:gd name="T34" fmla="*/ 588 w 600"/>
                <a:gd name="T35" fmla="*/ 502 h 602"/>
                <a:gd name="T36" fmla="*/ 517 w 600"/>
                <a:gd name="T37" fmla="*/ 580 h 602"/>
                <a:gd name="T38" fmla="*/ 486 w 600"/>
                <a:gd name="T39" fmla="*/ 590 h 602"/>
                <a:gd name="T40" fmla="*/ 472 w 600"/>
                <a:gd name="T41" fmla="*/ 542 h 602"/>
                <a:gd name="T42" fmla="*/ 304 w 600"/>
                <a:gd name="T43" fmla="*/ 540 h 602"/>
                <a:gd name="T44" fmla="*/ 289 w 600"/>
                <a:gd name="T45" fmla="*/ 578 h 602"/>
                <a:gd name="T46" fmla="*/ 275 w 600"/>
                <a:gd name="T47" fmla="*/ 602 h 602"/>
                <a:gd name="T48" fmla="*/ 244 w 600"/>
                <a:gd name="T49" fmla="*/ 566 h 602"/>
                <a:gd name="T50" fmla="*/ 171 w 600"/>
                <a:gd name="T51" fmla="*/ 514 h 602"/>
                <a:gd name="T52" fmla="*/ 164 w 600"/>
                <a:gd name="T53" fmla="*/ 516 h 602"/>
                <a:gd name="T54" fmla="*/ 81 w 600"/>
                <a:gd name="T55" fmla="*/ 490 h 602"/>
                <a:gd name="T56" fmla="*/ 64 w 600"/>
                <a:gd name="T57" fmla="*/ 415 h 602"/>
                <a:gd name="T58" fmla="*/ 55 w 600"/>
                <a:gd name="T59" fmla="*/ 400 h 602"/>
                <a:gd name="T60" fmla="*/ 33 w 600"/>
                <a:gd name="T61" fmla="*/ 396 h 602"/>
                <a:gd name="T62" fmla="*/ 17 w 600"/>
                <a:gd name="T63" fmla="*/ 363 h 602"/>
                <a:gd name="T64" fmla="*/ 5 w 600"/>
                <a:gd name="T65" fmla="*/ 339 h 602"/>
                <a:gd name="T66" fmla="*/ 10 w 600"/>
                <a:gd name="T67" fmla="*/ 334 h 602"/>
                <a:gd name="T68" fmla="*/ 36 w 600"/>
                <a:gd name="T69" fmla="*/ 318 h 602"/>
                <a:gd name="T70" fmla="*/ 40 w 600"/>
                <a:gd name="T71" fmla="*/ 310 h 602"/>
                <a:gd name="T72" fmla="*/ 50 w 600"/>
                <a:gd name="T73" fmla="*/ 299 h 602"/>
                <a:gd name="T74" fmla="*/ 71 w 600"/>
                <a:gd name="T75" fmla="*/ 287 h 602"/>
                <a:gd name="T76" fmla="*/ 85 w 600"/>
                <a:gd name="T77" fmla="*/ 265 h 602"/>
                <a:gd name="T78" fmla="*/ 88 w 600"/>
                <a:gd name="T79" fmla="*/ 254 h 602"/>
                <a:gd name="T80" fmla="*/ 145 w 600"/>
                <a:gd name="T81" fmla="*/ 237 h 602"/>
                <a:gd name="T82" fmla="*/ 154 w 600"/>
                <a:gd name="T83" fmla="*/ 223 h 602"/>
                <a:gd name="T84" fmla="*/ 154 w 600"/>
                <a:gd name="T85" fmla="*/ 202 h 602"/>
                <a:gd name="T86" fmla="*/ 154 w 600"/>
                <a:gd name="T87" fmla="*/ 192 h 602"/>
                <a:gd name="T88" fmla="*/ 142 w 600"/>
                <a:gd name="T89" fmla="*/ 154 h 602"/>
                <a:gd name="T90" fmla="*/ 225 w 600"/>
                <a:gd name="T91" fmla="*/ 140 h 602"/>
                <a:gd name="T92" fmla="*/ 242 w 600"/>
                <a:gd name="T93" fmla="*/ 100 h 602"/>
                <a:gd name="T94" fmla="*/ 323 w 600"/>
                <a:gd name="T95" fmla="*/ 71 h 602"/>
                <a:gd name="T96" fmla="*/ 330 w 600"/>
                <a:gd name="T97" fmla="*/ 55 h 602"/>
                <a:gd name="T98" fmla="*/ 334 w 600"/>
                <a:gd name="T99" fmla="*/ 43 h 602"/>
                <a:gd name="T100" fmla="*/ 417 w 600"/>
                <a:gd name="T101"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0" h="602">
                  <a:moveTo>
                    <a:pt x="446" y="12"/>
                  </a:moveTo>
                  <a:lnTo>
                    <a:pt x="482" y="10"/>
                  </a:lnTo>
                  <a:lnTo>
                    <a:pt x="482" y="10"/>
                  </a:lnTo>
                  <a:lnTo>
                    <a:pt x="479" y="12"/>
                  </a:lnTo>
                  <a:lnTo>
                    <a:pt x="479" y="12"/>
                  </a:lnTo>
                  <a:lnTo>
                    <a:pt x="479" y="24"/>
                  </a:lnTo>
                  <a:lnTo>
                    <a:pt x="482" y="55"/>
                  </a:lnTo>
                  <a:lnTo>
                    <a:pt x="479" y="67"/>
                  </a:lnTo>
                  <a:lnTo>
                    <a:pt x="465" y="86"/>
                  </a:lnTo>
                  <a:lnTo>
                    <a:pt x="460" y="97"/>
                  </a:lnTo>
                  <a:lnTo>
                    <a:pt x="465" y="104"/>
                  </a:lnTo>
                  <a:lnTo>
                    <a:pt x="486" y="104"/>
                  </a:lnTo>
                  <a:lnTo>
                    <a:pt x="496" y="107"/>
                  </a:lnTo>
                  <a:lnTo>
                    <a:pt x="496" y="121"/>
                  </a:lnTo>
                  <a:lnTo>
                    <a:pt x="493" y="123"/>
                  </a:lnTo>
                  <a:lnTo>
                    <a:pt x="493" y="126"/>
                  </a:lnTo>
                  <a:lnTo>
                    <a:pt x="491" y="128"/>
                  </a:lnTo>
                  <a:lnTo>
                    <a:pt x="491" y="131"/>
                  </a:lnTo>
                  <a:lnTo>
                    <a:pt x="493" y="133"/>
                  </a:lnTo>
                  <a:lnTo>
                    <a:pt x="496" y="135"/>
                  </a:lnTo>
                  <a:lnTo>
                    <a:pt x="498" y="135"/>
                  </a:lnTo>
                  <a:lnTo>
                    <a:pt x="496" y="140"/>
                  </a:lnTo>
                  <a:lnTo>
                    <a:pt x="493" y="145"/>
                  </a:lnTo>
                  <a:lnTo>
                    <a:pt x="472" y="149"/>
                  </a:lnTo>
                  <a:lnTo>
                    <a:pt x="465" y="154"/>
                  </a:lnTo>
                  <a:lnTo>
                    <a:pt x="463" y="164"/>
                  </a:lnTo>
                  <a:lnTo>
                    <a:pt x="460" y="178"/>
                  </a:lnTo>
                  <a:lnTo>
                    <a:pt x="467" y="206"/>
                  </a:lnTo>
                  <a:lnTo>
                    <a:pt x="477" y="228"/>
                  </a:lnTo>
                  <a:lnTo>
                    <a:pt x="489" y="242"/>
                  </a:lnTo>
                  <a:lnTo>
                    <a:pt x="500" y="247"/>
                  </a:lnTo>
                  <a:lnTo>
                    <a:pt x="527" y="247"/>
                  </a:lnTo>
                  <a:lnTo>
                    <a:pt x="531" y="249"/>
                  </a:lnTo>
                  <a:lnTo>
                    <a:pt x="534" y="251"/>
                  </a:lnTo>
                  <a:lnTo>
                    <a:pt x="536" y="254"/>
                  </a:lnTo>
                  <a:lnTo>
                    <a:pt x="534" y="256"/>
                  </a:lnTo>
                  <a:lnTo>
                    <a:pt x="534" y="261"/>
                  </a:lnTo>
                  <a:lnTo>
                    <a:pt x="534" y="263"/>
                  </a:lnTo>
                  <a:lnTo>
                    <a:pt x="534" y="265"/>
                  </a:lnTo>
                  <a:lnTo>
                    <a:pt x="534" y="268"/>
                  </a:lnTo>
                  <a:lnTo>
                    <a:pt x="536" y="270"/>
                  </a:lnTo>
                  <a:lnTo>
                    <a:pt x="536" y="275"/>
                  </a:lnTo>
                  <a:lnTo>
                    <a:pt x="543" y="280"/>
                  </a:lnTo>
                  <a:lnTo>
                    <a:pt x="546" y="287"/>
                  </a:lnTo>
                  <a:lnTo>
                    <a:pt x="543" y="294"/>
                  </a:lnTo>
                  <a:lnTo>
                    <a:pt x="541" y="299"/>
                  </a:lnTo>
                  <a:lnTo>
                    <a:pt x="536" y="301"/>
                  </a:lnTo>
                  <a:lnTo>
                    <a:pt x="512" y="313"/>
                  </a:lnTo>
                  <a:lnTo>
                    <a:pt x="512" y="315"/>
                  </a:lnTo>
                  <a:lnTo>
                    <a:pt x="512" y="318"/>
                  </a:lnTo>
                  <a:lnTo>
                    <a:pt x="512" y="318"/>
                  </a:lnTo>
                  <a:lnTo>
                    <a:pt x="512" y="318"/>
                  </a:lnTo>
                  <a:lnTo>
                    <a:pt x="515" y="320"/>
                  </a:lnTo>
                  <a:lnTo>
                    <a:pt x="515" y="325"/>
                  </a:lnTo>
                  <a:lnTo>
                    <a:pt x="515" y="327"/>
                  </a:lnTo>
                  <a:lnTo>
                    <a:pt x="515" y="332"/>
                  </a:lnTo>
                  <a:lnTo>
                    <a:pt x="515" y="332"/>
                  </a:lnTo>
                  <a:lnTo>
                    <a:pt x="515" y="332"/>
                  </a:lnTo>
                  <a:lnTo>
                    <a:pt x="515" y="334"/>
                  </a:lnTo>
                  <a:lnTo>
                    <a:pt x="515" y="334"/>
                  </a:lnTo>
                  <a:lnTo>
                    <a:pt x="517" y="334"/>
                  </a:lnTo>
                  <a:lnTo>
                    <a:pt x="517" y="336"/>
                  </a:lnTo>
                  <a:lnTo>
                    <a:pt x="517" y="339"/>
                  </a:lnTo>
                  <a:lnTo>
                    <a:pt x="524" y="341"/>
                  </a:lnTo>
                  <a:lnTo>
                    <a:pt x="529" y="348"/>
                  </a:lnTo>
                  <a:lnTo>
                    <a:pt x="527" y="355"/>
                  </a:lnTo>
                  <a:lnTo>
                    <a:pt x="524" y="365"/>
                  </a:lnTo>
                  <a:lnTo>
                    <a:pt x="522" y="372"/>
                  </a:lnTo>
                  <a:lnTo>
                    <a:pt x="527" y="379"/>
                  </a:lnTo>
                  <a:lnTo>
                    <a:pt x="531" y="384"/>
                  </a:lnTo>
                  <a:lnTo>
                    <a:pt x="541" y="391"/>
                  </a:lnTo>
                  <a:lnTo>
                    <a:pt x="562" y="398"/>
                  </a:lnTo>
                  <a:lnTo>
                    <a:pt x="569" y="403"/>
                  </a:lnTo>
                  <a:lnTo>
                    <a:pt x="574" y="410"/>
                  </a:lnTo>
                  <a:lnTo>
                    <a:pt x="576" y="415"/>
                  </a:lnTo>
                  <a:lnTo>
                    <a:pt x="581" y="419"/>
                  </a:lnTo>
                  <a:lnTo>
                    <a:pt x="588" y="422"/>
                  </a:lnTo>
                  <a:lnTo>
                    <a:pt x="593" y="424"/>
                  </a:lnTo>
                  <a:lnTo>
                    <a:pt x="595" y="429"/>
                  </a:lnTo>
                  <a:lnTo>
                    <a:pt x="595" y="436"/>
                  </a:lnTo>
                  <a:lnTo>
                    <a:pt x="593" y="443"/>
                  </a:lnTo>
                  <a:lnTo>
                    <a:pt x="593" y="448"/>
                  </a:lnTo>
                  <a:lnTo>
                    <a:pt x="595" y="452"/>
                  </a:lnTo>
                  <a:lnTo>
                    <a:pt x="598" y="460"/>
                  </a:lnTo>
                  <a:lnTo>
                    <a:pt x="600" y="474"/>
                  </a:lnTo>
                  <a:lnTo>
                    <a:pt x="600" y="483"/>
                  </a:lnTo>
                  <a:lnTo>
                    <a:pt x="595" y="493"/>
                  </a:lnTo>
                  <a:lnTo>
                    <a:pt x="588" y="502"/>
                  </a:lnTo>
                  <a:lnTo>
                    <a:pt x="588" y="502"/>
                  </a:lnTo>
                  <a:lnTo>
                    <a:pt x="588" y="502"/>
                  </a:lnTo>
                  <a:lnTo>
                    <a:pt x="565" y="533"/>
                  </a:lnTo>
                  <a:lnTo>
                    <a:pt x="555" y="554"/>
                  </a:lnTo>
                  <a:lnTo>
                    <a:pt x="546" y="566"/>
                  </a:lnTo>
                  <a:lnTo>
                    <a:pt x="524" y="576"/>
                  </a:lnTo>
                  <a:lnTo>
                    <a:pt x="517" y="580"/>
                  </a:lnTo>
                  <a:lnTo>
                    <a:pt x="517" y="580"/>
                  </a:lnTo>
                  <a:lnTo>
                    <a:pt x="515" y="578"/>
                  </a:lnTo>
                  <a:lnTo>
                    <a:pt x="508" y="580"/>
                  </a:lnTo>
                  <a:lnTo>
                    <a:pt x="489" y="590"/>
                  </a:lnTo>
                  <a:lnTo>
                    <a:pt x="486" y="590"/>
                  </a:lnTo>
                  <a:lnTo>
                    <a:pt x="484" y="590"/>
                  </a:lnTo>
                  <a:lnTo>
                    <a:pt x="482" y="587"/>
                  </a:lnTo>
                  <a:lnTo>
                    <a:pt x="482" y="585"/>
                  </a:lnTo>
                  <a:lnTo>
                    <a:pt x="474" y="545"/>
                  </a:lnTo>
                  <a:lnTo>
                    <a:pt x="472" y="542"/>
                  </a:lnTo>
                  <a:lnTo>
                    <a:pt x="470" y="540"/>
                  </a:lnTo>
                  <a:lnTo>
                    <a:pt x="370" y="550"/>
                  </a:lnTo>
                  <a:lnTo>
                    <a:pt x="318" y="538"/>
                  </a:lnTo>
                  <a:lnTo>
                    <a:pt x="311" y="538"/>
                  </a:lnTo>
                  <a:lnTo>
                    <a:pt x="304" y="540"/>
                  </a:lnTo>
                  <a:lnTo>
                    <a:pt x="304" y="542"/>
                  </a:lnTo>
                  <a:lnTo>
                    <a:pt x="304" y="547"/>
                  </a:lnTo>
                  <a:lnTo>
                    <a:pt x="301" y="550"/>
                  </a:lnTo>
                  <a:lnTo>
                    <a:pt x="301" y="554"/>
                  </a:lnTo>
                  <a:lnTo>
                    <a:pt x="289" y="578"/>
                  </a:lnTo>
                  <a:lnTo>
                    <a:pt x="287" y="585"/>
                  </a:lnTo>
                  <a:lnTo>
                    <a:pt x="285" y="590"/>
                  </a:lnTo>
                  <a:lnTo>
                    <a:pt x="282" y="594"/>
                  </a:lnTo>
                  <a:lnTo>
                    <a:pt x="280" y="599"/>
                  </a:lnTo>
                  <a:lnTo>
                    <a:pt x="275" y="602"/>
                  </a:lnTo>
                  <a:lnTo>
                    <a:pt x="273" y="599"/>
                  </a:lnTo>
                  <a:lnTo>
                    <a:pt x="270" y="594"/>
                  </a:lnTo>
                  <a:lnTo>
                    <a:pt x="261" y="587"/>
                  </a:lnTo>
                  <a:lnTo>
                    <a:pt x="249" y="571"/>
                  </a:lnTo>
                  <a:lnTo>
                    <a:pt x="244" y="566"/>
                  </a:lnTo>
                  <a:lnTo>
                    <a:pt x="240" y="564"/>
                  </a:lnTo>
                  <a:lnTo>
                    <a:pt x="204" y="528"/>
                  </a:lnTo>
                  <a:lnTo>
                    <a:pt x="187" y="523"/>
                  </a:lnTo>
                  <a:lnTo>
                    <a:pt x="176" y="514"/>
                  </a:lnTo>
                  <a:lnTo>
                    <a:pt x="171" y="514"/>
                  </a:lnTo>
                  <a:lnTo>
                    <a:pt x="168" y="514"/>
                  </a:lnTo>
                  <a:lnTo>
                    <a:pt x="168" y="514"/>
                  </a:lnTo>
                  <a:lnTo>
                    <a:pt x="168" y="514"/>
                  </a:lnTo>
                  <a:lnTo>
                    <a:pt x="166" y="516"/>
                  </a:lnTo>
                  <a:lnTo>
                    <a:pt x="164" y="516"/>
                  </a:lnTo>
                  <a:lnTo>
                    <a:pt x="161" y="516"/>
                  </a:lnTo>
                  <a:lnTo>
                    <a:pt x="159" y="516"/>
                  </a:lnTo>
                  <a:lnTo>
                    <a:pt x="157" y="512"/>
                  </a:lnTo>
                  <a:lnTo>
                    <a:pt x="154" y="509"/>
                  </a:lnTo>
                  <a:lnTo>
                    <a:pt x="81" y="490"/>
                  </a:lnTo>
                  <a:lnTo>
                    <a:pt x="71" y="481"/>
                  </a:lnTo>
                  <a:lnTo>
                    <a:pt x="69" y="476"/>
                  </a:lnTo>
                  <a:lnTo>
                    <a:pt x="69" y="462"/>
                  </a:lnTo>
                  <a:lnTo>
                    <a:pt x="67" y="422"/>
                  </a:lnTo>
                  <a:lnTo>
                    <a:pt x="64" y="415"/>
                  </a:lnTo>
                  <a:lnTo>
                    <a:pt x="59" y="415"/>
                  </a:lnTo>
                  <a:lnTo>
                    <a:pt x="57" y="412"/>
                  </a:lnTo>
                  <a:lnTo>
                    <a:pt x="55" y="412"/>
                  </a:lnTo>
                  <a:lnTo>
                    <a:pt x="55" y="410"/>
                  </a:lnTo>
                  <a:lnTo>
                    <a:pt x="55" y="400"/>
                  </a:lnTo>
                  <a:lnTo>
                    <a:pt x="55" y="398"/>
                  </a:lnTo>
                  <a:lnTo>
                    <a:pt x="52" y="398"/>
                  </a:lnTo>
                  <a:lnTo>
                    <a:pt x="43" y="398"/>
                  </a:lnTo>
                  <a:lnTo>
                    <a:pt x="38" y="398"/>
                  </a:lnTo>
                  <a:lnTo>
                    <a:pt x="33" y="396"/>
                  </a:lnTo>
                  <a:lnTo>
                    <a:pt x="26" y="389"/>
                  </a:lnTo>
                  <a:lnTo>
                    <a:pt x="26" y="389"/>
                  </a:lnTo>
                  <a:lnTo>
                    <a:pt x="26" y="379"/>
                  </a:lnTo>
                  <a:lnTo>
                    <a:pt x="24" y="374"/>
                  </a:lnTo>
                  <a:lnTo>
                    <a:pt x="17" y="363"/>
                  </a:lnTo>
                  <a:lnTo>
                    <a:pt x="3" y="348"/>
                  </a:lnTo>
                  <a:lnTo>
                    <a:pt x="0" y="346"/>
                  </a:lnTo>
                  <a:lnTo>
                    <a:pt x="3" y="344"/>
                  </a:lnTo>
                  <a:lnTo>
                    <a:pt x="5" y="341"/>
                  </a:lnTo>
                  <a:lnTo>
                    <a:pt x="5" y="339"/>
                  </a:lnTo>
                  <a:lnTo>
                    <a:pt x="5" y="339"/>
                  </a:lnTo>
                  <a:lnTo>
                    <a:pt x="5" y="339"/>
                  </a:lnTo>
                  <a:lnTo>
                    <a:pt x="5" y="339"/>
                  </a:lnTo>
                  <a:lnTo>
                    <a:pt x="7" y="336"/>
                  </a:lnTo>
                  <a:lnTo>
                    <a:pt x="10" y="334"/>
                  </a:lnTo>
                  <a:lnTo>
                    <a:pt x="19" y="325"/>
                  </a:lnTo>
                  <a:lnTo>
                    <a:pt x="24" y="322"/>
                  </a:lnTo>
                  <a:lnTo>
                    <a:pt x="33" y="320"/>
                  </a:lnTo>
                  <a:lnTo>
                    <a:pt x="36" y="318"/>
                  </a:lnTo>
                  <a:lnTo>
                    <a:pt x="36" y="318"/>
                  </a:lnTo>
                  <a:lnTo>
                    <a:pt x="33" y="318"/>
                  </a:lnTo>
                  <a:lnTo>
                    <a:pt x="33" y="315"/>
                  </a:lnTo>
                  <a:lnTo>
                    <a:pt x="36" y="315"/>
                  </a:lnTo>
                  <a:lnTo>
                    <a:pt x="38" y="315"/>
                  </a:lnTo>
                  <a:lnTo>
                    <a:pt x="40" y="310"/>
                  </a:lnTo>
                  <a:lnTo>
                    <a:pt x="40" y="306"/>
                  </a:lnTo>
                  <a:lnTo>
                    <a:pt x="43" y="303"/>
                  </a:lnTo>
                  <a:lnTo>
                    <a:pt x="45" y="303"/>
                  </a:lnTo>
                  <a:lnTo>
                    <a:pt x="48" y="301"/>
                  </a:lnTo>
                  <a:lnTo>
                    <a:pt x="50" y="299"/>
                  </a:lnTo>
                  <a:lnTo>
                    <a:pt x="50" y="296"/>
                  </a:lnTo>
                  <a:lnTo>
                    <a:pt x="50" y="294"/>
                  </a:lnTo>
                  <a:lnTo>
                    <a:pt x="50" y="291"/>
                  </a:lnTo>
                  <a:lnTo>
                    <a:pt x="67" y="289"/>
                  </a:lnTo>
                  <a:lnTo>
                    <a:pt x="71" y="287"/>
                  </a:lnTo>
                  <a:lnTo>
                    <a:pt x="81" y="277"/>
                  </a:lnTo>
                  <a:lnTo>
                    <a:pt x="83" y="275"/>
                  </a:lnTo>
                  <a:lnTo>
                    <a:pt x="85" y="273"/>
                  </a:lnTo>
                  <a:lnTo>
                    <a:pt x="85" y="270"/>
                  </a:lnTo>
                  <a:lnTo>
                    <a:pt x="85" y="265"/>
                  </a:lnTo>
                  <a:lnTo>
                    <a:pt x="85" y="263"/>
                  </a:lnTo>
                  <a:lnTo>
                    <a:pt x="83" y="263"/>
                  </a:lnTo>
                  <a:lnTo>
                    <a:pt x="83" y="263"/>
                  </a:lnTo>
                  <a:lnTo>
                    <a:pt x="85" y="258"/>
                  </a:lnTo>
                  <a:lnTo>
                    <a:pt x="88" y="254"/>
                  </a:lnTo>
                  <a:lnTo>
                    <a:pt x="97" y="244"/>
                  </a:lnTo>
                  <a:lnTo>
                    <a:pt x="114" y="232"/>
                  </a:lnTo>
                  <a:lnTo>
                    <a:pt x="123" y="232"/>
                  </a:lnTo>
                  <a:lnTo>
                    <a:pt x="140" y="237"/>
                  </a:lnTo>
                  <a:lnTo>
                    <a:pt x="145" y="237"/>
                  </a:lnTo>
                  <a:lnTo>
                    <a:pt x="150" y="235"/>
                  </a:lnTo>
                  <a:lnTo>
                    <a:pt x="152" y="230"/>
                  </a:lnTo>
                  <a:lnTo>
                    <a:pt x="150" y="230"/>
                  </a:lnTo>
                  <a:lnTo>
                    <a:pt x="154" y="228"/>
                  </a:lnTo>
                  <a:lnTo>
                    <a:pt x="154" y="223"/>
                  </a:lnTo>
                  <a:lnTo>
                    <a:pt x="152" y="220"/>
                  </a:lnTo>
                  <a:lnTo>
                    <a:pt x="152" y="216"/>
                  </a:lnTo>
                  <a:lnTo>
                    <a:pt x="154" y="209"/>
                  </a:lnTo>
                  <a:lnTo>
                    <a:pt x="154" y="204"/>
                  </a:lnTo>
                  <a:lnTo>
                    <a:pt x="154" y="202"/>
                  </a:lnTo>
                  <a:lnTo>
                    <a:pt x="157" y="199"/>
                  </a:lnTo>
                  <a:lnTo>
                    <a:pt x="154" y="197"/>
                  </a:lnTo>
                  <a:lnTo>
                    <a:pt x="152" y="194"/>
                  </a:lnTo>
                  <a:lnTo>
                    <a:pt x="152" y="194"/>
                  </a:lnTo>
                  <a:lnTo>
                    <a:pt x="154" y="192"/>
                  </a:lnTo>
                  <a:lnTo>
                    <a:pt x="152" y="187"/>
                  </a:lnTo>
                  <a:lnTo>
                    <a:pt x="145" y="178"/>
                  </a:lnTo>
                  <a:lnTo>
                    <a:pt x="138" y="171"/>
                  </a:lnTo>
                  <a:lnTo>
                    <a:pt x="138" y="159"/>
                  </a:lnTo>
                  <a:lnTo>
                    <a:pt x="142" y="154"/>
                  </a:lnTo>
                  <a:lnTo>
                    <a:pt x="150" y="147"/>
                  </a:lnTo>
                  <a:lnTo>
                    <a:pt x="206" y="140"/>
                  </a:lnTo>
                  <a:lnTo>
                    <a:pt x="218" y="145"/>
                  </a:lnTo>
                  <a:lnTo>
                    <a:pt x="223" y="145"/>
                  </a:lnTo>
                  <a:lnTo>
                    <a:pt x="225" y="140"/>
                  </a:lnTo>
                  <a:lnTo>
                    <a:pt x="228" y="133"/>
                  </a:lnTo>
                  <a:lnTo>
                    <a:pt x="228" y="126"/>
                  </a:lnTo>
                  <a:lnTo>
                    <a:pt x="230" y="119"/>
                  </a:lnTo>
                  <a:lnTo>
                    <a:pt x="235" y="104"/>
                  </a:lnTo>
                  <a:lnTo>
                    <a:pt x="242" y="100"/>
                  </a:lnTo>
                  <a:lnTo>
                    <a:pt x="249" y="95"/>
                  </a:lnTo>
                  <a:lnTo>
                    <a:pt x="316" y="81"/>
                  </a:lnTo>
                  <a:lnTo>
                    <a:pt x="325" y="78"/>
                  </a:lnTo>
                  <a:lnTo>
                    <a:pt x="325" y="71"/>
                  </a:lnTo>
                  <a:lnTo>
                    <a:pt x="323" y="71"/>
                  </a:lnTo>
                  <a:lnTo>
                    <a:pt x="318" y="69"/>
                  </a:lnTo>
                  <a:lnTo>
                    <a:pt x="320" y="69"/>
                  </a:lnTo>
                  <a:lnTo>
                    <a:pt x="323" y="69"/>
                  </a:lnTo>
                  <a:lnTo>
                    <a:pt x="325" y="62"/>
                  </a:lnTo>
                  <a:lnTo>
                    <a:pt x="330" y="55"/>
                  </a:lnTo>
                  <a:lnTo>
                    <a:pt x="330" y="52"/>
                  </a:lnTo>
                  <a:lnTo>
                    <a:pt x="330" y="50"/>
                  </a:lnTo>
                  <a:lnTo>
                    <a:pt x="330" y="48"/>
                  </a:lnTo>
                  <a:lnTo>
                    <a:pt x="330" y="48"/>
                  </a:lnTo>
                  <a:lnTo>
                    <a:pt x="334" y="43"/>
                  </a:lnTo>
                  <a:lnTo>
                    <a:pt x="370" y="26"/>
                  </a:lnTo>
                  <a:lnTo>
                    <a:pt x="394" y="24"/>
                  </a:lnTo>
                  <a:lnTo>
                    <a:pt x="406" y="17"/>
                  </a:lnTo>
                  <a:lnTo>
                    <a:pt x="413" y="3"/>
                  </a:lnTo>
                  <a:lnTo>
                    <a:pt x="417" y="0"/>
                  </a:lnTo>
                  <a:lnTo>
                    <a:pt x="427" y="5"/>
                  </a:lnTo>
                  <a:lnTo>
                    <a:pt x="436" y="10"/>
                  </a:lnTo>
                  <a:lnTo>
                    <a:pt x="446" y="12"/>
                  </a:lnTo>
                  <a:close/>
                </a:path>
              </a:pathLst>
            </a:custGeom>
            <a:solidFill>
              <a:schemeClr val="accent1"/>
            </a:solid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9"/>
            <p:cNvSpPr>
              <a:spLocks noEditPoints="1"/>
            </p:cNvSpPr>
            <p:nvPr/>
          </p:nvSpPr>
          <p:spPr bwMode="auto">
            <a:xfrm>
              <a:off x="5503" y="2874"/>
              <a:ext cx="894" cy="1009"/>
            </a:xfrm>
            <a:custGeom>
              <a:avLst/>
              <a:gdLst>
                <a:gd name="T0" fmla="*/ 95 w 894"/>
                <a:gd name="T1" fmla="*/ 609 h 1009"/>
                <a:gd name="T2" fmla="*/ 135 w 894"/>
                <a:gd name="T3" fmla="*/ 552 h 1009"/>
                <a:gd name="T4" fmla="*/ 178 w 894"/>
                <a:gd name="T5" fmla="*/ 365 h 1009"/>
                <a:gd name="T6" fmla="*/ 144 w 894"/>
                <a:gd name="T7" fmla="*/ 531 h 1009"/>
                <a:gd name="T8" fmla="*/ 154 w 894"/>
                <a:gd name="T9" fmla="*/ 379 h 1009"/>
                <a:gd name="T10" fmla="*/ 123 w 894"/>
                <a:gd name="T11" fmla="*/ 507 h 1009"/>
                <a:gd name="T12" fmla="*/ 147 w 894"/>
                <a:gd name="T13" fmla="*/ 516 h 1009"/>
                <a:gd name="T14" fmla="*/ 175 w 894"/>
                <a:gd name="T15" fmla="*/ 493 h 1009"/>
                <a:gd name="T16" fmla="*/ 142 w 894"/>
                <a:gd name="T17" fmla="*/ 476 h 1009"/>
                <a:gd name="T18" fmla="*/ 227 w 894"/>
                <a:gd name="T19" fmla="*/ 476 h 1009"/>
                <a:gd name="T20" fmla="*/ 204 w 894"/>
                <a:gd name="T21" fmla="*/ 467 h 1009"/>
                <a:gd name="T22" fmla="*/ 204 w 894"/>
                <a:gd name="T23" fmla="*/ 469 h 1009"/>
                <a:gd name="T24" fmla="*/ 225 w 894"/>
                <a:gd name="T25" fmla="*/ 505 h 1009"/>
                <a:gd name="T26" fmla="*/ 215 w 894"/>
                <a:gd name="T27" fmla="*/ 396 h 1009"/>
                <a:gd name="T28" fmla="*/ 227 w 894"/>
                <a:gd name="T29" fmla="*/ 365 h 1009"/>
                <a:gd name="T30" fmla="*/ 199 w 894"/>
                <a:gd name="T31" fmla="*/ 457 h 1009"/>
                <a:gd name="T32" fmla="*/ 872 w 894"/>
                <a:gd name="T33" fmla="*/ 178 h 1009"/>
                <a:gd name="T34" fmla="*/ 782 w 894"/>
                <a:gd name="T35" fmla="*/ 19 h 1009"/>
                <a:gd name="T36" fmla="*/ 680 w 894"/>
                <a:gd name="T37" fmla="*/ 31 h 1009"/>
                <a:gd name="T38" fmla="*/ 697 w 894"/>
                <a:gd name="T39" fmla="*/ 78 h 1009"/>
                <a:gd name="T40" fmla="*/ 702 w 894"/>
                <a:gd name="T41" fmla="*/ 100 h 1009"/>
                <a:gd name="T42" fmla="*/ 685 w 894"/>
                <a:gd name="T43" fmla="*/ 133 h 1009"/>
                <a:gd name="T44" fmla="*/ 699 w 894"/>
                <a:gd name="T45" fmla="*/ 168 h 1009"/>
                <a:gd name="T46" fmla="*/ 652 w 894"/>
                <a:gd name="T47" fmla="*/ 168 h 1009"/>
                <a:gd name="T48" fmla="*/ 664 w 894"/>
                <a:gd name="T49" fmla="*/ 223 h 1009"/>
                <a:gd name="T50" fmla="*/ 543 w 894"/>
                <a:gd name="T51" fmla="*/ 185 h 1009"/>
                <a:gd name="T52" fmla="*/ 341 w 894"/>
                <a:gd name="T53" fmla="*/ 256 h 1009"/>
                <a:gd name="T54" fmla="*/ 192 w 894"/>
                <a:gd name="T55" fmla="*/ 310 h 1009"/>
                <a:gd name="T56" fmla="*/ 230 w 894"/>
                <a:gd name="T57" fmla="*/ 367 h 1009"/>
                <a:gd name="T58" fmla="*/ 223 w 894"/>
                <a:gd name="T59" fmla="*/ 398 h 1009"/>
                <a:gd name="T60" fmla="*/ 225 w 894"/>
                <a:gd name="T61" fmla="*/ 429 h 1009"/>
                <a:gd name="T62" fmla="*/ 225 w 894"/>
                <a:gd name="T63" fmla="*/ 469 h 1009"/>
                <a:gd name="T64" fmla="*/ 239 w 894"/>
                <a:gd name="T65" fmla="*/ 500 h 1009"/>
                <a:gd name="T66" fmla="*/ 208 w 894"/>
                <a:gd name="T67" fmla="*/ 509 h 1009"/>
                <a:gd name="T68" fmla="*/ 230 w 894"/>
                <a:gd name="T69" fmla="*/ 533 h 1009"/>
                <a:gd name="T70" fmla="*/ 215 w 894"/>
                <a:gd name="T71" fmla="*/ 559 h 1009"/>
                <a:gd name="T72" fmla="*/ 197 w 894"/>
                <a:gd name="T73" fmla="*/ 540 h 1009"/>
                <a:gd name="T74" fmla="*/ 132 w 894"/>
                <a:gd name="T75" fmla="*/ 568 h 1009"/>
                <a:gd name="T76" fmla="*/ 114 w 894"/>
                <a:gd name="T77" fmla="*/ 585 h 1009"/>
                <a:gd name="T78" fmla="*/ 97 w 894"/>
                <a:gd name="T79" fmla="*/ 618 h 1009"/>
                <a:gd name="T80" fmla="*/ 85 w 894"/>
                <a:gd name="T81" fmla="*/ 661 h 1009"/>
                <a:gd name="T82" fmla="*/ 68 w 894"/>
                <a:gd name="T83" fmla="*/ 684 h 1009"/>
                <a:gd name="T84" fmla="*/ 40 w 894"/>
                <a:gd name="T85" fmla="*/ 708 h 1009"/>
                <a:gd name="T86" fmla="*/ 16 w 894"/>
                <a:gd name="T87" fmla="*/ 753 h 1009"/>
                <a:gd name="T88" fmla="*/ 45 w 894"/>
                <a:gd name="T89" fmla="*/ 805 h 1009"/>
                <a:gd name="T90" fmla="*/ 97 w 894"/>
                <a:gd name="T91" fmla="*/ 881 h 1009"/>
                <a:gd name="T92" fmla="*/ 211 w 894"/>
                <a:gd name="T93" fmla="*/ 954 h 1009"/>
                <a:gd name="T94" fmla="*/ 344 w 894"/>
                <a:gd name="T95" fmla="*/ 992 h 1009"/>
                <a:gd name="T96" fmla="*/ 417 w 894"/>
                <a:gd name="T97" fmla="*/ 826 h 1009"/>
                <a:gd name="T98" fmla="*/ 415 w 894"/>
                <a:gd name="T99" fmla="*/ 727 h 1009"/>
                <a:gd name="T100" fmla="*/ 363 w 894"/>
                <a:gd name="T101" fmla="*/ 673 h 1009"/>
                <a:gd name="T102" fmla="*/ 396 w 894"/>
                <a:gd name="T103" fmla="*/ 647 h 1009"/>
                <a:gd name="T104" fmla="*/ 410 w 894"/>
                <a:gd name="T105" fmla="*/ 623 h 1009"/>
                <a:gd name="T106" fmla="*/ 445 w 894"/>
                <a:gd name="T107" fmla="*/ 587 h 1009"/>
                <a:gd name="T108" fmla="*/ 512 w 894"/>
                <a:gd name="T109" fmla="*/ 549 h 1009"/>
                <a:gd name="T110" fmla="*/ 498 w 894"/>
                <a:gd name="T111" fmla="*/ 500 h 1009"/>
                <a:gd name="T112" fmla="*/ 602 w 894"/>
                <a:gd name="T113" fmla="*/ 429 h 1009"/>
                <a:gd name="T114" fmla="*/ 690 w 894"/>
                <a:gd name="T115" fmla="*/ 379 h 1009"/>
                <a:gd name="T116" fmla="*/ 842 w 894"/>
                <a:gd name="T117" fmla="*/ 339 h 1009"/>
                <a:gd name="T118" fmla="*/ 894 w 894"/>
                <a:gd name="T119" fmla="*/ 282 h 1009"/>
                <a:gd name="T120" fmla="*/ 213 w 894"/>
                <a:gd name="T121" fmla="*/ 474 h 1009"/>
                <a:gd name="T122" fmla="*/ 208 w 894"/>
                <a:gd name="T123" fmla="*/ 419 h 1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4" h="1009">
                  <a:moveTo>
                    <a:pt x="104" y="604"/>
                  </a:moveTo>
                  <a:lnTo>
                    <a:pt x="102" y="602"/>
                  </a:lnTo>
                  <a:lnTo>
                    <a:pt x="99" y="604"/>
                  </a:lnTo>
                  <a:lnTo>
                    <a:pt x="99" y="604"/>
                  </a:lnTo>
                  <a:lnTo>
                    <a:pt x="102" y="604"/>
                  </a:lnTo>
                  <a:lnTo>
                    <a:pt x="104" y="604"/>
                  </a:lnTo>
                  <a:close/>
                  <a:moveTo>
                    <a:pt x="95" y="599"/>
                  </a:moveTo>
                  <a:lnTo>
                    <a:pt x="95" y="599"/>
                  </a:lnTo>
                  <a:lnTo>
                    <a:pt x="95" y="599"/>
                  </a:lnTo>
                  <a:lnTo>
                    <a:pt x="95" y="602"/>
                  </a:lnTo>
                  <a:lnTo>
                    <a:pt x="95" y="599"/>
                  </a:lnTo>
                  <a:close/>
                  <a:moveTo>
                    <a:pt x="95" y="609"/>
                  </a:moveTo>
                  <a:lnTo>
                    <a:pt x="92" y="609"/>
                  </a:lnTo>
                  <a:lnTo>
                    <a:pt x="92" y="609"/>
                  </a:lnTo>
                  <a:lnTo>
                    <a:pt x="92" y="609"/>
                  </a:lnTo>
                  <a:lnTo>
                    <a:pt x="95" y="609"/>
                  </a:lnTo>
                  <a:close/>
                  <a:moveTo>
                    <a:pt x="135" y="552"/>
                  </a:moveTo>
                  <a:lnTo>
                    <a:pt x="135" y="552"/>
                  </a:lnTo>
                  <a:lnTo>
                    <a:pt x="135" y="552"/>
                  </a:lnTo>
                  <a:lnTo>
                    <a:pt x="137" y="552"/>
                  </a:lnTo>
                  <a:lnTo>
                    <a:pt x="137" y="549"/>
                  </a:lnTo>
                  <a:lnTo>
                    <a:pt x="137" y="549"/>
                  </a:lnTo>
                  <a:lnTo>
                    <a:pt x="137" y="552"/>
                  </a:lnTo>
                  <a:lnTo>
                    <a:pt x="135" y="552"/>
                  </a:lnTo>
                  <a:close/>
                  <a:moveTo>
                    <a:pt x="178" y="367"/>
                  </a:moveTo>
                  <a:lnTo>
                    <a:pt x="178" y="370"/>
                  </a:lnTo>
                  <a:lnTo>
                    <a:pt x="180" y="370"/>
                  </a:lnTo>
                  <a:lnTo>
                    <a:pt x="180" y="367"/>
                  </a:lnTo>
                  <a:lnTo>
                    <a:pt x="180" y="367"/>
                  </a:lnTo>
                  <a:lnTo>
                    <a:pt x="182" y="367"/>
                  </a:lnTo>
                  <a:lnTo>
                    <a:pt x="182" y="365"/>
                  </a:lnTo>
                  <a:lnTo>
                    <a:pt x="182" y="365"/>
                  </a:lnTo>
                  <a:lnTo>
                    <a:pt x="180" y="362"/>
                  </a:lnTo>
                  <a:lnTo>
                    <a:pt x="180" y="362"/>
                  </a:lnTo>
                  <a:lnTo>
                    <a:pt x="178" y="365"/>
                  </a:lnTo>
                  <a:lnTo>
                    <a:pt x="178" y="365"/>
                  </a:lnTo>
                  <a:lnTo>
                    <a:pt x="178" y="365"/>
                  </a:lnTo>
                  <a:lnTo>
                    <a:pt x="178" y="365"/>
                  </a:lnTo>
                  <a:lnTo>
                    <a:pt x="178" y="367"/>
                  </a:lnTo>
                  <a:close/>
                  <a:moveTo>
                    <a:pt x="168" y="426"/>
                  </a:moveTo>
                  <a:lnTo>
                    <a:pt x="168" y="424"/>
                  </a:lnTo>
                  <a:lnTo>
                    <a:pt x="166" y="424"/>
                  </a:lnTo>
                  <a:lnTo>
                    <a:pt x="168" y="426"/>
                  </a:lnTo>
                  <a:lnTo>
                    <a:pt x="168" y="426"/>
                  </a:lnTo>
                  <a:close/>
                  <a:moveTo>
                    <a:pt x="147" y="526"/>
                  </a:moveTo>
                  <a:lnTo>
                    <a:pt x="147" y="528"/>
                  </a:lnTo>
                  <a:lnTo>
                    <a:pt x="144" y="528"/>
                  </a:lnTo>
                  <a:lnTo>
                    <a:pt x="144" y="531"/>
                  </a:lnTo>
                  <a:lnTo>
                    <a:pt x="147" y="531"/>
                  </a:lnTo>
                  <a:lnTo>
                    <a:pt x="149" y="531"/>
                  </a:lnTo>
                  <a:lnTo>
                    <a:pt x="149" y="528"/>
                  </a:lnTo>
                  <a:lnTo>
                    <a:pt x="149" y="526"/>
                  </a:lnTo>
                  <a:lnTo>
                    <a:pt x="147" y="526"/>
                  </a:lnTo>
                  <a:close/>
                  <a:moveTo>
                    <a:pt x="92" y="625"/>
                  </a:moveTo>
                  <a:lnTo>
                    <a:pt x="92" y="625"/>
                  </a:lnTo>
                  <a:lnTo>
                    <a:pt x="92" y="623"/>
                  </a:lnTo>
                  <a:lnTo>
                    <a:pt x="92" y="623"/>
                  </a:lnTo>
                  <a:lnTo>
                    <a:pt x="92" y="625"/>
                  </a:lnTo>
                  <a:close/>
                  <a:moveTo>
                    <a:pt x="154" y="379"/>
                  </a:moveTo>
                  <a:lnTo>
                    <a:pt x="154" y="379"/>
                  </a:lnTo>
                  <a:lnTo>
                    <a:pt x="154" y="379"/>
                  </a:lnTo>
                  <a:lnTo>
                    <a:pt x="156" y="379"/>
                  </a:lnTo>
                  <a:lnTo>
                    <a:pt x="156" y="379"/>
                  </a:lnTo>
                  <a:lnTo>
                    <a:pt x="159" y="377"/>
                  </a:lnTo>
                  <a:lnTo>
                    <a:pt x="159" y="374"/>
                  </a:lnTo>
                  <a:lnTo>
                    <a:pt x="154" y="374"/>
                  </a:lnTo>
                  <a:lnTo>
                    <a:pt x="154" y="374"/>
                  </a:lnTo>
                  <a:lnTo>
                    <a:pt x="154" y="377"/>
                  </a:lnTo>
                  <a:lnTo>
                    <a:pt x="154" y="379"/>
                  </a:lnTo>
                  <a:lnTo>
                    <a:pt x="154" y="379"/>
                  </a:lnTo>
                  <a:close/>
                  <a:moveTo>
                    <a:pt x="121" y="502"/>
                  </a:moveTo>
                  <a:lnTo>
                    <a:pt x="123" y="507"/>
                  </a:lnTo>
                  <a:lnTo>
                    <a:pt x="128" y="516"/>
                  </a:lnTo>
                  <a:lnTo>
                    <a:pt x="132" y="514"/>
                  </a:lnTo>
                  <a:lnTo>
                    <a:pt x="135" y="507"/>
                  </a:lnTo>
                  <a:lnTo>
                    <a:pt x="137" y="509"/>
                  </a:lnTo>
                  <a:lnTo>
                    <a:pt x="137" y="512"/>
                  </a:lnTo>
                  <a:lnTo>
                    <a:pt x="140" y="514"/>
                  </a:lnTo>
                  <a:lnTo>
                    <a:pt x="137" y="519"/>
                  </a:lnTo>
                  <a:lnTo>
                    <a:pt x="140" y="521"/>
                  </a:lnTo>
                  <a:lnTo>
                    <a:pt x="142" y="521"/>
                  </a:lnTo>
                  <a:lnTo>
                    <a:pt x="144" y="521"/>
                  </a:lnTo>
                  <a:lnTo>
                    <a:pt x="147" y="519"/>
                  </a:lnTo>
                  <a:lnTo>
                    <a:pt x="147" y="516"/>
                  </a:lnTo>
                  <a:lnTo>
                    <a:pt x="149" y="516"/>
                  </a:lnTo>
                  <a:lnTo>
                    <a:pt x="151" y="516"/>
                  </a:lnTo>
                  <a:lnTo>
                    <a:pt x="151" y="516"/>
                  </a:lnTo>
                  <a:lnTo>
                    <a:pt x="154" y="516"/>
                  </a:lnTo>
                  <a:lnTo>
                    <a:pt x="156" y="514"/>
                  </a:lnTo>
                  <a:lnTo>
                    <a:pt x="154" y="512"/>
                  </a:lnTo>
                  <a:lnTo>
                    <a:pt x="144" y="512"/>
                  </a:lnTo>
                  <a:lnTo>
                    <a:pt x="140" y="505"/>
                  </a:lnTo>
                  <a:lnTo>
                    <a:pt x="151" y="497"/>
                  </a:lnTo>
                  <a:lnTo>
                    <a:pt x="154" y="490"/>
                  </a:lnTo>
                  <a:lnTo>
                    <a:pt x="163" y="490"/>
                  </a:lnTo>
                  <a:lnTo>
                    <a:pt x="175" y="493"/>
                  </a:lnTo>
                  <a:lnTo>
                    <a:pt x="182" y="493"/>
                  </a:lnTo>
                  <a:lnTo>
                    <a:pt x="187" y="490"/>
                  </a:lnTo>
                  <a:lnTo>
                    <a:pt x="185" y="486"/>
                  </a:lnTo>
                  <a:lnTo>
                    <a:pt x="178" y="486"/>
                  </a:lnTo>
                  <a:lnTo>
                    <a:pt x="170" y="486"/>
                  </a:lnTo>
                  <a:lnTo>
                    <a:pt x="166" y="486"/>
                  </a:lnTo>
                  <a:lnTo>
                    <a:pt x="163" y="486"/>
                  </a:lnTo>
                  <a:lnTo>
                    <a:pt x="161" y="483"/>
                  </a:lnTo>
                  <a:lnTo>
                    <a:pt x="166" y="481"/>
                  </a:lnTo>
                  <a:lnTo>
                    <a:pt x="163" y="476"/>
                  </a:lnTo>
                  <a:lnTo>
                    <a:pt x="156" y="474"/>
                  </a:lnTo>
                  <a:lnTo>
                    <a:pt x="142" y="476"/>
                  </a:lnTo>
                  <a:lnTo>
                    <a:pt x="130" y="478"/>
                  </a:lnTo>
                  <a:lnTo>
                    <a:pt x="121" y="488"/>
                  </a:lnTo>
                  <a:lnTo>
                    <a:pt x="118" y="493"/>
                  </a:lnTo>
                  <a:lnTo>
                    <a:pt x="118" y="497"/>
                  </a:lnTo>
                  <a:lnTo>
                    <a:pt x="121" y="502"/>
                  </a:lnTo>
                  <a:close/>
                  <a:moveTo>
                    <a:pt x="97" y="611"/>
                  </a:moveTo>
                  <a:lnTo>
                    <a:pt x="97" y="611"/>
                  </a:lnTo>
                  <a:lnTo>
                    <a:pt x="97" y="609"/>
                  </a:lnTo>
                  <a:lnTo>
                    <a:pt x="95" y="611"/>
                  </a:lnTo>
                  <a:lnTo>
                    <a:pt x="95" y="613"/>
                  </a:lnTo>
                  <a:lnTo>
                    <a:pt x="97" y="611"/>
                  </a:lnTo>
                  <a:close/>
                  <a:moveTo>
                    <a:pt x="227" y="476"/>
                  </a:moveTo>
                  <a:lnTo>
                    <a:pt x="227" y="474"/>
                  </a:lnTo>
                  <a:lnTo>
                    <a:pt x="227" y="474"/>
                  </a:lnTo>
                  <a:lnTo>
                    <a:pt x="227" y="471"/>
                  </a:lnTo>
                  <a:lnTo>
                    <a:pt x="227" y="471"/>
                  </a:lnTo>
                  <a:lnTo>
                    <a:pt x="225" y="471"/>
                  </a:lnTo>
                  <a:lnTo>
                    <a:pt x="223" y="471"/>
                  </a:lnTo>
                  <a:lnTo>
                    <a:pt x="223" y="476"/>
                  </a:lnTo>
                  <a:lnTo>
                    <a:pt x="225" y="478"/>
                  </a:lnTo>
                  <a:lnTo>
                    <a:pt x="227" y="476"/>
                  </a:lnTo>
                  <a:close/>
                  <a:moveTo>
                    <a:pt x="206" y="467"/>
                  </a:moveTo>
                  <a:lnTo>
                    <a:pt x="204" y="467"/>
                  </a:lnTo>
                  <a:lnTo>
                    <a:pt x="204" y="467"/>
                  </a:lnTo>
                  <a:lnTo>
                    <a:pt x="204" y="467"/>
                  </a:lnTo>
                  <a:lnTo>
                    <a:pt x="201" y="467"/>
                  </a:lnTo>
                  <a:lnTo>
                    <a:pt x="201" y="467"/>
                  </a:lnTo>
                  <a:lnTo>
                    <a:pt x="201" y="469"/>
                  </a:lnTo>
                  <a:lnTo>
                    <a:pt x="201" y="469"/>
                  </a:lnTo>
                  <a:lnTo>
                    <a:pt x="199" y="469"/>
                  </a:lnTo>
                  <a:lnTo>
                    <a:pt x="199" y="471"/>
                  </a:lnTo>
                  <a:lnTo>
                    <a:pt x="201" y="471"/>
                  </a:lnTo>
                  <a:lnTo>
                    <a:pt x="201" y="471"/>
                  </a:lnTo>
                  <a:lnTo>
                    <a:pt x="201" y="469"/>
                  </a:lnTo>
                  <a:lnTo>
                    <a:pt x="204" y="469"/>
                  </a:lnTo>
                  <a:lnTo>
                    <a:pt x="204" y="469"/>
                  </a:lnTo>
                  <a:lnTo>
                    <a:pt x="206" y="469"/>
                  </a:lnTo>
                  <a:lnTo>
                    <a:pt x="206" y="469"/>
                  </a:lnTo>
                  <a:lnTo>
                    <a:pt x="206" y="467"/>
                  </a:lnTo>
                  <a:lnTo>
                    <a:pt x="206" y="467"/>
                  </a:lnTo>
                  <a:close/>
                  <a:moveTo>
                    <a:pt x="220" y="505"/>
                  </a:moveTo>
                  <a:lnTo>
                    <a:pt x="220" y="505"/>
                  </a:lnTo>
                  <a:lnTo>
                    <a:pt x="218" y="505"/>
                  </a:lnTo>
                  <a:lnTo>
                    <a:pt x="220" y="505"/>
                  </a:lnTo>
                  <a:lnTo>
                    <a:pt x="220" y="505"/>
                  </a:lnTo>
                  <a:lnTo>
                    <a:pt x="223" y="505"/>
                  </a:lnTo>
                  <a:lnTo>
                    <a:pt x="223" y="507"/>
                  </a:lnTo>
                  <a:lnTo>
                    <a:pt x="225" y="505"/>
                  </a:lnTo>
                  <a:lnTo>
                    <a:pt x="223" y="505"/>
                  </a:lnTo>
                  <a:lnTo>
                    <a:pt x="223" y="505"/>
                  </a:lnTo>
                  <a:lnTo>
                    <a:pt x="220" y="505"/>
                  </a:lnTo>
                  <a:close/>
                  <a:moveTo>
                    <a:pt x="76" y="668"/>
                  </a:moveTo>
                  <a:lnTo>
                    <a:pt x="78" y="668"/>
                  </a:lnTo>
                  <a:lnTo>
                    <a:pt x="76" y="665"/>
                  </a:lnTo>
                  <a:lnTo>
                    <a:pt x="76" y="665"/>
                  </a:lnTo>
                  <a:lnTo>
                    <a:pt x="76" y="668"/>
                  </a:lnTo>
                  <a:lnTo>
                    <a:pt x="76" y="668"/>
                  </a:lnTo>
                  <a:lnTo>
                    <a:pt x="76" y="668"/>
                  </a:lnTo>
                  <a:close/>
                  <a:moveTo>
                    <a:pt x="215" y="396"/>
                  </a:moveTo>
                  <a:lnTo>
                    <a:pt x="215" y="396"/>
                  </a:lnTo>
                  <a:lnTo>
                    <a:pt x="218" y="393"/>
                  </a:lnTo>
                  <a:lnTo>
                    <a:pt x="220" y="396"/>
                  </a:lnTo>
                  <a:lnTo>
                    <a:pt x="220" y="393"/>
                  </a:lnTo>
                  <a:lnTo>
                    <a:pt x="218" y="393"/>
                  </a:lnTo>
                  <a:lnTo>
                    <a:pt x="215" y="393"/>
                  </a:lnTo>
                  <a:lnTo>
                    <a:pt x="215" y="393"/>
                  </a:lnTo>
                  <a:lnTo>
                    <a:pt x="213" y="393"/>
                  </a:lnTo>
                  <a:lnTo>
                    <a:pt x="213" y="396"/>
                  </a:lnTo>
                  <a:lnTo>
                    <a:pt x="215" y="396"/>
                  </a:lnTo>
                  <a:lnTo>
                    <a:pt x="215" y="396"/>
                  </a:lnTo>
                  <a:close/>
                  <a:moveTo>
                    <a:pt x="225" y="365"/>
                  </a:moveTo>
                  <a:lnTo>
                    <a:pt x="227" y="365"/>
                  </a:lnTo>
                  <a:lnTo>
                    <a:pt x="225" y="362"/>
                  </a:lnTo>
                  <a:lnTo>
                    <a:pt x="225" y="362"/>
                  </a:lnTo>
                  <a:lnTo>
                    <a:pt x="225" y="362"/>
                  </a:lnTo>
                  <a:lnTo>
                    <a:pt x="225" y="362"/>
                  </a:lnTo>
                  <a:lnTo>
                    <a:pt x="225" y="362"/>
                  </a:lnTo>
                  <a:lnTo>
                    <a:pt x="225" y="365"/>
                  </a:lnTo>
                  <a:lnTo>
                    <a:pt x="225" y="365"/>
                  </a:lnTo>
                  <a:lnTo>
                    <a:pt x="225" y="365"/>
                  </a:lnTo>
                  <a:close/>
                  <a:moveTo>
                    <a:pt x="197" y="462"/>
                  </a:moveTo>
                  <a:lnTo>
                    <a:pt x="199" y="462"/>
                  </a:lnTo>
                  <a:lnTo>
                    <a:pt x="199" y="460"/>
                  </a:lnTo>
                  <a:lnTo>
                    <a:pt x="199" y="457"/>
                  </a:lnTo>
                  <a:lnTo>
                    <a:pt x="197" y="460"/>
                  </a:lnTo>
                  <a:lnTo>
                    <a:pt x="197" y="460"/>
                  </a:lnTo>
                  <a:lnTo>
                    <a:pt x="197" y="462"/>
                  </a:lnTo>
                  <a:lnTo>
                    <a:pt x="197" y="462"/>
                  </a:lnTo>
                  <a:lnTo>
                    <a:pt x="197" y="462"/>
                  </a:lnTo>
                  <a:close/>
                  <a:moveTo>
                    <a:pt x="894" y="265"/>
                  </a:moveTo>
                  <a:lnTo>
                    <a:pt x="889" y="235"/>
                  </a:lnTo>
                  <a:lnTo>
                    <a:pt x="889" y="230"/>
                  </a:lnTo>
                  <a:lnTo>
                    <a:pt x="884" y="213"/>
                  </a:lnTo>
                  <a:lnTo>
                    <a:pt x="879" y="197"/>
                  </a:lnTo>
                  <a:lnTo>
                    <a:pt x="877" y="192"/>
                  </a:lnTo>
                  <a:lnTo>
                    <a:pt x="872" y="178"/>
                  </a:lnTo>
                  <a:lnTo>
                    <a:pt x="870" y="171"/>
                  </a:lnTo>
                  <a:lnTo>
                    <a:pt x="868" y="145"/>
                  </a:lnTo>
                  <a:lnTo>
                    <a:pt x="865" y="131"/>
                  </a:lnTo>
                  <a:lnTo>
                    <a:pt x="860" y="123"/>
                  </a:lnTo>
                  <a:lnTo>
                    <a:pt x="849" y="107"/>
                  </a:lnTo>
                  <a:lnTo>
                    <a:pt x="830" y="69"/>
                  </a:lnTo>
                  <a:lnTo>
                    <a:pt x="820" y="48"/>
                  </a:lnTo>
                  <a:lnTo>
                    <a:pt x="818" y="38"/>
                  </a:lnTo>
                  <a:lnTo>
                    <a:pt x="815" y="26"/>
                  </a:lnTo>
                  <a:lnTo>
                    <a:pt x="815" y="19"/>
                  </a:lnTo>
                  <a:lnTo>
                    <a:pt x="815" y="19"/>
                  </a:lnTo>
                  <a:lnTo>
                    <a:pt x="782" y="19"/>
                  </a:lnTo>
                  <a:lnTo>
                    <a:pt x="768" y="24"/>
                  </a:lnTo>
                  <a:lnTo>
                    <a:pt x="761" y="24"/>
                  </a:lnTo>
                  <a:lnTo>
                    <a:pt x="702" y="0"/>
                  </a:lnTo>
                  <a:lnTo>
                    <a:pt x="694" y="5"/>
                  </a:lnTo>
                  <a:lnTo>
                    <a:pt x="694" y="7"/>
                  </a:lnTo>
                  <a:lnTo>
                    <a:pt x="694" y="12"/>
                  </a:lnTo>
                  <a:lnTo>
                    <a:pt x="692" y="19"/>
                  </a:lnTo>
                  <a:lnTo>
                    <a:pt x="692" y="24"/>
                  </a:lnTo>
                  <a:lnTo>
                    <a:pt x="690" y="26"/>
                  </a:lnTo>
                  <a:lnTo>
                    <a:pt x="685" y="26"/>
                  </a:lnTo>
                  <a:lnTo>
                    <a:pt x="685" y="26"/>
                  </a:lnTo>
                  <a:lnTo>
                    <a:pt x="680" y="31"/>
                  </a:lnTo>
                  <a:lnTo>
                    <a:pt x="678" y="36"/>
                  </a:lnTo>
                  <a:lnTo>
                    <a:pt x="676" y="41"/>
                  </a:lnTo>
                  <a:lnTo>
                    <a:pt x="676" y="50"/>
                  </a:lnTo>
                  <a:lnTo>
                    <a:pt x="676" y="62"/>
                  </a:lnTo>
                  <a:lnTo>
                    <a:pt x="678" y="69"/>
                  </a:lnTo>
                  <a:lnTo>
                    <a:pt x="685" y="76"/>
                  </a:lnTo>
                  <a:lnTo>
                    <a:pt x="690" y="78"/>
                  </a:lnTo>
                  <a:lnTo>
                    <a:pt x="690" y="78"/>
                  </a:lnTo>
                  <a:lnTo>
                    <a:pt x="690" y="81"/>
                  </a:lnTo>
                  <a:lnTo>
                    <a:pt x="690" y="83"/>
                  </a:lnTo>
                  <a:lnTo>
                    <a:pt x="690" y="81"/>
                  </a:lnTo>
                  <a:lnTo>
                    <a:pt x="697" y="78"/>
                  </a:lnTo>
                  <a:lnTo>
                    <a:pt x="699" y="78"/>
                  </a:lnTo>
                  <a:lnTo>
                    <a:pt x="702" y="78"/>
                  </a:lnTo>
                  <a:lnTo>
                    <a:pt x="704" y="81"/>
                  </a:lnTo>
                  <a:lnTo>
                    <a:pt x="704" y="83"/>
                  </a:lnTo>
                  <a:lnTo>
                    <a:pt x="704" y="86"/>
                  </a:lnTo>
                  <a:lnTo>
                    <a:pt x="704" y="86"/>
                  </a:lnTo>
                  <a:lnTo>
                    <a:pt x="704" y="86"/>
                  </a:lnTo>
                  <a:lnTo>
                    <a:pt x="706" y="86"/>
                  </a:lnTo>
                  <a:lnTo>
                    <a:pt x="704" y="88"/>
                  </a:lnTo>
                  <a:lnTo>
                    <a:pt x="702" y="95"/>
                  </a:lnTo>
                  <a:lnTo>
                    <a:pt x="702" y="97"/>
                  </a:lnTo>
                  <a:lnTo>
                    <a:pt x="702" y="100"/>
                  </a:lnTo>
                  <a:lnTo>
                    <a:pt x="702" y="100"/>
                  </a:lnTo>
                  <a:lnTo>
                    <a:pt x="706" y="102"/>
                  </a:lnTo>
                  <a:lnTo>
                    <a:pt x="706" y="107"/>
                  </a:lnTo>
                  <a:lnTo>
                    <a:pt x="702" y="112"/>
                  </a:lnTo>
                  <a:lnTo>
                    <a:pt x="699" y="114"/>
                  </a:lnTo>
                  <a:lnTo>
                    <a:pt x="699" y="116"/>
                  </a:lnTo>
                  <a:lnTo>
                    <a:pt x="697" y="121"/>
                  </a:lnTo>
                  <a:lnTo>
                    <a:pt x="697" y="123"/>
                  </a:lnTo>
                  <a:lnTo>
                    <a:pt x="692" y="126"/>
                  </a:lnTo>
                  <a:lnTo>
                    <a:pt x="685" y="126"/>
                  </a:lnTo>
                  <a:lnTo>
                    <a:pt x="683" y="128"/>
                  </a:lnTo>
                  <a:lnTo>
                    <a:pt x="685" y="133"/>
                  </a:lnTo>
                  <a:lnTo>
                    <a:pt x="687" y="135"/>
                  </a:lnTo>
                  <a:lnTo>
                    <a:pt x="687" y="138"/>
                  </a:lnTo>
                  <a:lnTo>
                    <a:pt x="690" y="140"/>
                  </a:lnTo>
                  <a:lnTo>
                    <a:pt x="687" y="142"/>
                  </a:lnTo>
                  <a:lnTo>
                    <a:pt x="687" y="142"/>
                  </a:lnTo>
                  <a:lnTo>
                    <a:pt x="697" y="149"/>
                  </a:lnTo>
                  <a:lnTo>
                    <a:pt x="699" y="152"/>
                  </a:lnTo>
                  <a:lnTo>
                    <a:pt x="702" y="152"/>
                  </a:lnTo>
                  <a:lnTo>
                    <a:pt x="704" y="154"/>
                  </a:lnTo>
                  <a:lnTo>
                    <a:pt x="704" y="161"/>
                  </a:lnTo>
                  <a:lnTo>
                    <a:pt x="702" y="166"/>
                  </a:lnTo>
                  <a:lnTo>
                    <a:pt x="699" y="168"/>
                  </a:lnTo>
                  <a:lnTo>
                    <a:pt x="692" y="171"/>
                  </a:lnTo>
                  <a:lnTo>
                    <a:pt x="676" y="168"/>
                  </a:lnTo>
                  <a:lnTo>
                    <a:pt x="664" y="173"/>
                  </a:lnTo>
                  <a:lnTo>
                    <a:pt x="659" y="173"/>
                  </a:lnTo>
                  <a:lnTo>
                    <a:pt x="657" y="171"/>
                  </a:lnTo>
                  <a:lnTo>
                    <a:pt x="657" y="171"/>
                  </a:lnTo>
                  <a:lnTo>
                    <a:pt x="657" y="168"/>
                  </a:lnTo>
                  <a:lnTo>
                    <a:pt x="657" y="168"/>
                  </a:lnTo>
                  <a:lnTo>
                    <a:pt x="657" y="168"/>
                  </a:lnTo>
                  <a:lnTo>
                    <a:pt x="657" y="166"/>
                  </a:lnTo>
                  <a:lnTo>
                    <a:pt x="654" y="166"/>
                  </a:lnTo>
                  <a:lnTo>
                    <a:pt x="652" y="168"/>
                  </a:lnTo>
                  <a:lnTo>
                    <a:pt x="654" y="168"/>
                  </a:lnTo>
                  <a:lnTo>
                    <a:pt x="654" y="173"/>
                  </a:lnTo>
                  <a:lnTo>
                    <a:pt x="654" y="175"/>
                  </a:lnTo>
                  <a:lnTo>
                    <a:pt x="654" y="178"/>
                  </a:lnTo>
                  <a:lnTo>
                    <a:pt x="652" y="178"/>
                  </a:lnTo>
                  <a:lnTo>
                    <a:pt x="652" y="178"/>
                  </a:lnTo>
                  <a:lnTo>
                    <a:pt x="654" y="183"/>
                  </a:lnTo>
                  <a:lnTo>
                    <a:pt x="657" y="185"/>
                  </a:lnTo>
                  <a:lnTo>
                    <a:pt x="668" y="202"/>
                  </a:lnTo>
                  <a:lnTo>
                    <a:pt x="671" y="211"/>
                  </a:lnTo>
                  <a:lnTo>
                    <a:pt x="668" y="216"/>
                  </a:lnTo>
                  <a:lnTo>
                    <a:pt x="664" y="223"/>
                  </a:lnTo>
                  <a:lnTo>
                    <a:pt x="659" y="228"/>
                  </a:lnTo>
                  <a:lnTo>
                    <a:pt x="645" y="228"/>
                  </a:lnTo>
                  <a:lnTo>
                    <a:pt x="633" y="235"/>
                  </a:lnTo>
                  <a:lnTo>
                    <a:pt x="626" y="235"/>
                  </a:lnTo>
                  <a:lnTo>
                    <a:pt x="566" y="228"/>
                  </a:lnTo>
                  <a:lnTo>
                    <a:pt x="566" y="225"/>
                  </a:lnTo>
                  <a:lnTo>
                    <a:pt x="566" y="223"/>
                  </a:lnTo>
                  <a:lnTo>
                    <a:pt x="562" y="216"/>
                  </a:lnTo>
                  <a:lnTo>
                    <a:pt x="559" y="209"/>
                  </a:lnTo>
                  <a:lnTo>
                    <a:pt x="555" y="194"/>
                  </a:lnTo>
                  <a:lnTo>
                    <a:pt x="547" y="185"/>
                  </a:lnTo>
                  <a:lnTo>
                    <a:pt x="543" y="185"/>
                  </a:lnTo>
                  <a:lnTo>
                    <a:pt x="538" y="190"/>
                  </a:lnTo>
                  <a:lnTo>
                    <a:pt x="538" y="192"/>
                  </a:lnTo>
                  <a:lnTo>
                    <a:pt x="536" y="194"/>
                  </a:lnTo>
                  <a:lnTo>
                    <a:pt x="533" y="194"/>
                  </a:lnTo>
                  <a:lnTo>
                    <a:pt x="519" y="185"/>
                  </a:lnTo>
                  <a:lnTo>
                    <a:pt x="514" y="187"/>
                  </a:lnTo>
                  <a:lnTo>
                    <a:pt x="483" y="242"/>
                  </a:lnTo>
                  <a:lnTo>
                    <a:pt x="474" y="254"/>
                  </a:lnTo>
                  <a:lnTo>
                    <a:pt x="436" y="268"/>
                  </a:lnTo>
                  <a:lnTo>
                    <a:pt x="346" y="263"/>
                  </a:lnTo>
                  <a:lnTo>
                    <a:pt x="341" y="261"/>
                  </a:lnTo>
                  <a:lnTo>
                    <a:pt x="341" y="256"/>
                  </a:lnTo>
                  <a:lnTo>
                    <a:pt x="341" y="247"/>
                  </a:lnTo>
                  <a:lnTo>
                    <a:pt x="341" y="232"/>
                  </a:lnTo>
                  <a:lnTo>
                    <a:pt x="336" y="232"/>
                  </a:lnTo>
                  <a:lnTo>
                    <a:pt x="301" y="251"/>
                  </a:lnTo>
                  <a:lnTo>
                    <a:pt x="287" y="256"/>
                  </a:lnTo>
                  <a:lnTo>
                    <a:pt x="251" y="254"/>
                  </a:lnTo>
                  <a:lnTo>
                    <a:pt x="234" y="258"/>
                  </a:lnTo>
                  <a:lnTo>
                    <a:pt x="206" y="289"/>
                  </a:lnTo>
                  <a:lnTo>
                    <a:pt x="197" y="303"/>
                  </a:lnTo>
                  <a:lnTo>
                    <a:pt x="192" y="308"/>
                  </a:lnTo>
                  <a:lnTo>
                    <a:pt x="192" y="308"/>
                  </a:lnTo>
                  <a:lnTo>
                    <a:pt x="192" y="310"/>
                  </a:lnTo>
                  <a:lnTo>
                    <a:pt x="194" y="313"/>
                  </a:lnTo>
                  <a:lnTo>
                    <a:pt x="197" y="318"/>
                  </a:lnTo>
                  <a:lnTo>
                    <a:pt x="199" y="318"/>
                  </a:lnTo>
                  <a:lnTo>
                    <a:pt x="204" y="318"/>
                  </a:lnTo>
                  <a:lnTo>
                    <a:pt x="206" y="318"/>
                  </a:lnTo>
                  <a:lnTo>
                    <a:pt x="211" y="320"/>
                  </a:lnTo>
                  <a:lnTo>
                    <a:pt x="220" y="329"/>
                  </a:lnTo>
                  <a:lnTo>
                    <a:pt x="225" y="336"/>
                  </a:lnTo>
                  <a:lnTo>
                    <a:pt x="227" y="344"/>
                  </a:lnTo>
                  <a:lnTo>
                    <a:pt x="230" y="351"/>
                  </a:lnTo>
                  <a:lnTo>
                    <a:pt x="227" y="362"/>
                  </a:lnTo>
                  <a:lnTo>
                    <a:pt x="230" y="367"/>
                  </a:lnTo>
                  <a:lnTo>
                    <a:pt x="227" y="370"/>
                  </a:lnTo>
                  <a:lnTo>
                    <a:pt x="225" y="374"/>
                  </a:lnTo>
                  <a:lnTo>
                    <a:pt x="225" y="377"/>
                  </a:lnTo>
                  <a:lnTo>
                    <a:pt x="223" y="377"/>
                  </a:lnTo>
                  <a:lnTo>
                    <a:pt x="218" y="379"/>
                  </a:lnTo>
                  <a:lnTo>
                    <a:pt x="215" y="379"/>
                  </a:lnTo>
                  <a:lnTo>
                    <a:pt x="227" y="391"/>
                  </a:lnTo>
                  <a:lnTo>
                    <a:pt x="225" y="393"/>
                  </a:lnTo>
                  <a:lnTo>
                    <a:pt x="223" y="396"/>
                  </a:lnTo>
                  <a:lnTo>
                    <a:pt x="223" y="396"/>
                  </a:lnTo>
                  <a:lnTo>
                    <a:pt x="223" y="396"/>
                  </a:lnTo>
                  <a:lnTo>
                    <a:pt x="223" y="398"/>
                  </a:lnTo>
                  <a:lnTo>
                    <a:pt x="225" y="400"/>
                  </a:lnTo>
                  <a:lnTo>
                    <a:pt x="223" y="405"/>
                  </a:lnTo>
                  <a:lnTo>
                    <a:pt x="220" y="415"/>
                  </a:lnTo>
                  <a:lnTo>
                    <a:pt x="218" y="419"/>
                  </a:lnTo>
                  <a:lnTo>
                    <a:pt x="220" y="417"/>
                  </a:lnTo>
                  <a:lnTo>
                    <a:pt x="220" y="419"/>
                  </a:lnTo>
                  <a:lnTo>
                    <a:pt x="223" y="419"/>
                  </a:lnTo>
                  <a:lnTo>
                    <a:pt x="223" y="422"/>
                  </a:lnTo>
                  <a:lnTo>
                    <a:pt x="220" y="426"/>
                  </a:lnTo>
                  <a:lnTo>
                    <a:pt x="223" y="426"/>
                  </a:lnTo>
                  <a:lnTo>
                    <a:pt x="225" y="429"/>
                  </a:lnTo>
                  <a:lnTo>
                    <a:pt x="225" y="429"/>
                  </a:lnTo>
                  <a:lnTo>
                    <a:pt x="223" y="431"/>
                  </a:lnTo>
                  <a:lnTo>
                    <a:pt x="223" y="431"/>
                  </a:lnTo>
                  <a:lnTo>
                    <a:pt x="220" y="431"/>
                  </a:lnTo>
                  <a:lnTo>
                    <a:pt x="218" y="431"/>
                  </a:lnTo>
                  <a:lnTo>
                    <a:pt x="220" y="436"/>
                  </a:lnTo>
                  <a:lnTo>
                    <a:pt x="218" y="441"/>
                  </a:lnTo>
                  <a:lnTo>
                    <a:pt x="218" y="445"/>
                  </a:lnTo>
                  <a:lnTo>
                    <a:pt x="215" y="448"/>
                  </a:lnTo>
                  <a:lnTo>
                    <a:pt x="211" y="452"/>
                  </a:lnTo>
                  <a:lnTo>
                    <a:pt x="211" y="457"/>
                  </a:lnTo>
                  <a:lnTo>
                    <a:pt x="208" y="464"/>
                  </a:lnTo>
                  <a:lnTo>
                    <a:pt x="225" y="469"/>
                  </a:lnTo>
                  <a:lnTo>
                    <a:pt x="230" y="474"/>
                  </a:lnTo>
                  <a:lnTo>
                    <a:pt x="230" y="474"/>
                  </a:lnTo>
                  <a:lnTo>
                    <a:pt x="232" y="476"/>
                  </a:lnTo>
                  <a:lnTo>
                    <a:pt x="232" y="478"/>
                  </a:lnTo>
                  <a:lnTo>
                    <a:pt x="232" y="483"/>
                  </a:lnTo>
                  <a:lnTo>
                    <a:pt x="232" y="486"/>
                  </a:lnTo>
                  <a:lnTo>
                    <a:pt x="234" y="488"/>
                  </a:lnTo>
                  <a:lnTo>
                    <a:pt x="237" y="493"/>
                  </a:lnTo>
                  <a:lnTo>
                    <a:pt x="237" y="495"/>
                  </a:lnTo>
                  <a:lnTo>
                    <a:pt x="237" y="497"/>
                  </a:lnTo>
                  <a:lnTo>
                    <a:pt x="237" y="497"/>
                  </a:lnTo>
                  <a:lnTo>
                    <a:pt x="239" y="500"/>
                  </a:lnTo>
                  <a:lnTo>
                    <a:pt x="237" y="505"/>
                  </a:lnTo>
                  <a:lnTo>
                    <a:pt x="239" y="509"/>
                  </a:lnTo>
                  <a:lnTo>
                    <a:pt x="239" y="512"/>
                  </a:lnTo>
                  <a:lnTo>
                    <a:pt x="242" y="516"/>
                  </a:lnTo>
                  <a:lnTo>
                    <a:pt x="242" y="521"/>
                  </a:lnTo>
                  <a:lnTo>
                    <a:pt x="239" y="521"/>
                  </a:lnTo>
                  <a:lnTo>
                    <a:pt x="234" y="521"/>
                  </a:lnTo>
                  <a:lnTo>
                    <a:pt x="232" y="519"/>
                  </a:lnTo>
                  <a:lnTo>
                    <a:pt x="227" y="512"/>
                  </a:lnTo>
                  <a:lnTo>
                    <a:pt x="225" y="509"/>
                  </a:lnTo>
                  <a:lnTo>
                    <a:pt x="211" y="507"/>
                  </a:lnTo>
                  <a:lnTo>
                    <a:pt x="208" y="509"/>
                  </a:lnTo>
                  <a:lnTo>
                    <a:pt x="208" y="512"/>
                  </a:lnTo>
                  <a:lnTo>
                    <a:pt x="208" y="512"/>
                  </a:lnTo>
                  <a:lnTo>
                    <a:pt x="206" y="514"/>
                  </a:lnTo>
                  <a:lnTo>
                    <a:pt x="206" y="516"/>
                  </a:lnTo>
                  <a:lnTo>
                    <a:pt x="211" y="526"/>
                  </a:lnTo>
                  <a:lnTo>
                    <a:pt x="213" y="528"/>
                  </a:lnTo>
                  <a:lnTo>
                    <a:pt x="218" y="531"/>
                  </a:lnTo>
                  <a:lnTo>
                    <a:pt x="223" y="535"/>
                  </a:lnTo>
                  <a:lnTo>
                    <a:pt x="225" y="535"/>
                  </a:lnTo>
                  <a:lnTo>
                    <a:pt x="225" y="535"/>
                  </a:lnTo>
                  <a:lnTo>
                    <a:pt x="227" y="533"/>
                  </a:lnTo>
                  <a:lnTo>
                    <a:pt x="230" y="533"/>
                  </a:lnTo>
                  <a:lnTo>
                    <a:pt x="230" y="538"/>
                  </a:lnTo>
                  <a:lnTo>
                    <a:pt x="230" y="540"/>
                  </a:lnTo>
                  <a:lnTo>
                    <a:pt x="227" y="549"/>
                  </a:lnTo>
                  <a:lnTo>
                    <a:pt x="227" y="554"/>
                  </a:lnTo>
                  <a:lnTo>
                    <a:pt x="230" y="559"/>
                  </a:lnTo>
                  <a:lnTo>
                    <a:pt x="230" y="561"/>
                  </a:lnTo>
                  <a:lnTo>
                    <a:pt x="215" y="566"/>
                  </a:lnTo>
                  <a:lnTo>
                    <a:pt x="211" y="564"/>
                  </a:lnTo>
                  <a:lnTo>
                    <a:pt x="213" y="561"/>
                  </a:lnTo>
                  <a:lnTo>
                    <a:pt x="213" y="561"/>
                  </a:lnTo>
                  <a:lnTo>
                    <a:pt x="215" y="561"/>
                  </a:lnTo>
                  <a:lnTo>
                    <a:pt x="215" y="559"/>
                  </a:lnTo>
                  <a:lnTo>
                    <a:pt x="213" y="559"/>
                  </a:lnTo>
                  <a:lnTo>
                    <a:pt x="211" y="557"/>
                  </a:lnTo>
                  <a:lnTo>
                    <a:pt x="208" y="554"/>
                  </a:lnTo>
                  <a:lnTo>
                    <a:pt x="206" y="549"/>
                  </a:lnTo>
                  <a:lnTo>
                    <a:pt x="206" y="549"/>
                  </a:lnTo>
                  <a:lnTo>
                    <a:pt x="204" y="545"/>
                  </a:lnTo>
                  <a:lnTo>
                    <a:pt x="204" y="542"/>
                  </a:lnTo>
                  <a:lnTo>
                    <a:pt x="204" y="542"/>
                  </a:lnTo>
                  <a:lnTo>
                    <a:pt x="201" y="542"/>
                  </a:lnTo>
                  <a:lnTo>
                    <a:pt x="201" y="542"/>
                  </a:lnTo>
                  <a:lnTo>
                    <a:pt x="199" y="542"/>
                  </a:lnTo>
                  <a:lnTo>
                    <a:pt x="197" y="540"/>
                  </a:lnTo>
                  <a:lnTo>
                    <a:pt x="197" y="535"/>
                  </a:lnTo>
                  <a:lnTo>
                    <a:pt x="194" y="533"/>
                  </a:lnTo>
                  <a:lnTo>
                    <a:pt x="192" y="531"/>
                  </a:lnTo>
                  <a:lnTo>
                    <a:pt x="189" y="533"/>
                  </a:lnTo>
                  <a:lnTo>
                    <a:pt x="166" y="547"/>
                  </a:lnTo>
                  <a:lnTo>
                    <a:pt x="147" y="549"/>
                  </a:lnTo>
                  <a:lnTo>
                    <a:pt x="142" y="552"/>
                  </a:lnTo>
                  <a:lnTo>
                    <a:pt x="142" y="559"/>
                  </a:lnTo>
                  <a:lnTo>
                    <a:pt x="135" y="559"/>
                  </a:lnTo>
                  <a:lnTo>
                    <a:pt x="132" y="561"/>
                  </a:lnTo>
                  <a:lnTo>
                    <a:pt x="132" y="566"/>
                  </a:lnTo>
                  <a:lnTo>
                    <a:pt x="132" y="568"/>
                  </a:lnTo>
                  <a:lnTo>
                    <a:pt x="135" y="571"/>
                  </a:lnTo>
                  <a:lnTo>
                    <a:pt x="135" y="573"/>
                  </a:lnTo>
                  <a:lnTo>
                    <a:pt x="132" y="573"/>
                  </a:lnTo>
                  <a:lnTo>
                    <a:pt x="132" y="573"/>
                  </a:lnTo>
                  <a:lnTo>
                    <a:pt x="121" y="568"/>
                  </a:lnTo>
                  <a:lnTo>
                    <a:pt x="118" y="568"/>
                  </a:lnTo>
                  <a:lnTo>
                    <a:pt x="116" y="568"/>
                  </a:lnTo>
                  <a:lnTo>
                    <a:pt x="116" y="571"/>
                  </a:lnTo>
                  <a:lnTo>
                    <a:pt x="121" y="576"/>
                  </a:lnTo>
                  <a:lnTo>
                    <a:pt x="118" y="580"/>
                  </a:lnTo>
                  <a:lnTo>
                    <a:pt x="116" y="583"/>
                  </a:lnTo>
                  <a:lnTo>
                    <a:pt x="114" y="585"/>
                  </a:lnTo>
                  <a:lnTo>
                    <a:pt x="114" y="587"/>
                  </a:lnTo>
                  <a:lnTo>
                    <a:pt x="114" y="590"/>
                  </a:lnTo>
                  <a:lnTo>
                    <a:pt x="116" y="592"/>
                  </a:lnTo>
                  <a:lnTo>
                    <a:pt x="114" y="597"/>
                  </a:lnTo>
                  <a:lnTo>
                    <a:pt x="111" y="599"/>
                  </a:lnTo>
                  <a:lnTo>
                    <a:pt x="106" y="604"/>
                  </a:lnTo>
                  <a:lnTo>
                    <a:pt x="102" y="609"/>
                  </a:lnTo>
                  <a:lnTo>
                    <a:pt x="99" y="611"/>
                  </a:lnTo>
                  <a:lnTo>
                    <a:pt x="99" y="611"/>
                  </a:lnTo>
                  <a:lnTo>
                    <a:pt x="97" y="613"/>
                  </a:lnTo>
                  <a:lnTo>
                    <a:pt x="97" y="616"/>
                  </a:lnTo>
                  <a:lnTo>
                    <a:pt x="97" y="618"/>
                  </a:lnTo>
                  <a:lnTo>
                    <a:pt x="92" y="628"/>
                  </a:lnTo>
                  <a:lnTo>
                    <a:pt x="92" y="630"/>
                  </a:lnTo>
                  <a:lnTo>
                    <a:pt x="92" y="637"/>
                  </a:lnTo>
                  <a:lnTo>
                    <a:pt x="92" y="637"/>
                  </a:lnTo>
                  <a:lnTo>
                    <a:pt x="92" y="639"/>
                  </a:lnTo>
                  <a:lnTo>
                    <a:pt x="92" y="642"/>
                  </a:lnTo>
                  <a:lnTo>
                    <a:pt x="90" y="644"/>
                  </a:lnTo>
                  <a:lnTo>
                    <a:pt x="90" y="647"/>
                  </a:lnTo>
                  <a:lnTo>
                    <a:pt x="90" y="651"/>
                  </a:lnTo>
                  <a:lnTo>
                    <a:pt x="90" y="654"/>
                  </a:lnTo>
                  <a:lnTo>
                    <a:pt x="87" y="658"/>
                  </a:lnTo>
                  <a:lnTo>
                    <a:pt x="85" y="661"/>
                  </a:lnTo>
                  <a:lnTo>
                    <a:pt x="83" y="661"/>
                  </a:lnTo>
                  <a:lnTo>
                    <a:pt x="80" y="663"/>
                  </a:lnTo>
                  <a:lnTo>
                    <a:pt x="78" y="665"/>
                  </a:lnTo>
                  <a:lnTo>
                    <a:pt x="78" y="668"/>
                  </a:lnTo>
                  <a:lnTo>
                    <a:pt x="78" y="673"/>
                  </a:lnTo>
                  <a:lnTo>
                    <a:pt x="76" y="673"/>
                  </a:lnTo>
                  <a:lnTo>
                    <a:pt x="71" y="673"/>
                  </a:lnTo>
                  <a:lnTo>
                    <a:pt x="71" y="673"/>
                  </a:lnTo>
                  <a:lnTo>
                    <a:pt x="68" y="675"/>
                  </a:lnTo>
                  <a:lnTo>
                    <a:pt x="68" y="677"/>
                  </a:lnTo>
                  <a:lnTo>
                    <a:pt x="68" y="682"/>
                  </a:lnTo>
                  <a:lnTo>
                    <a:pt x="68" y="684"/>
                  </a:lnTo>
                  <a:lnTo>
                    <a:pt x="64" y="684"/>
                  </a:lnTo>
                  <a:lnTo>
                    <a:pt x="57" y="687"/>
                  </a:lnTo>
                  <a:lnTo>
                    <a:pt x="57" y="687"/>
                  </a:lnTo>
                  <a:lnTo>
                    <a:pt x="57" y="689"/>
                  </a:lnTo>
                  <a:lnTo>
                    <a:pt x="54" y="692"/>
                  </a:lnTo>
                  <a:lnTo>
                    <a:pt x="52" y="692"/>
                  </a:lnTo>
                  <a:lnTo>
                    <a:pt x="52" y="692"/>
                  </a:lnTo>
                  <a:lnTo>
                    <a:pt x="52" y="696"/>
                  </a:lnTo>
                  <a:lnTo>
                    <a:pt x="49" y="699"/>
                  </a:lnTo>
                  <a:lnTo>
                    <a:pt x="42" y="701"/>
                  </a:lnTo>
                  <a:lnTo>
                    <a:pt x="40" y="703"/>
                  </a:lnTo>
                  <a:lnTo>
                    <a:pt x="40" y="708"/>
                  </a:lnTo>
                  <a:lnTo>
                    <a:pt x="38" y="718"/>
                  </a:lnTo>
                  <a:lnTo>
                    <a:pt x="35" y="722"/>
                  </a:lnTo>
                  <a:lnTo>
                    <a:pt x="31" y="727"/>
                  </a:lnTo>
                  <a:lnTo>
                    <a:pt x="31" y="732"/>
                  </a:lnTo>
                  <a:lnTo>
                    <a:pt x="28" y="736"/>
                  </a:lnTo>
                  <a:lnTo>
                    <a:pt x="31" y="741"/>
                  </a:lnTo>
                  <a:lnTo>
                    <a:pt x="31" y="746"/>
                  </a:lnTo>
                  <a:lnTo>
                    <a:pt x="31" y="751"/>
                  </a:lnTo>
                  <a:lnTo>
                    <a:pt x="28" y="748"/>
                  </a:lnTo>
                  <a:lnTo>
                    <a:pt x="23" y="744"/>
                  </a:lnTo>
                  <a:lnTo>
                    <a:pt x="21" y="744"/>
                  </a:lnTo>
                  <a:lnTo>
                    <a:pt x="16" y="753"/>
                  </a:lnTo>
                  <a:lnTo>
                    <a:pt x="16" y="755"/>
                  </a:lnTo>
                  <a:lnTo>
                    <a:pt x="14" y="758"/>
                  </a:lnTo>
                  <a:lnTo>
                    <a:pt x="7" y="763"/>
                  </a:lnTo>
                  <a:lnTo>
                    <a:pt x="7" y="763"/>
                  </a:lnTo>
                  <a:lnTo>
                    <a:pt x="2" y="760"/>
                  </a:lnTo>
                  <a:lnTo>
                    <a:pt x="2" y="763"/>
                  </a:lnTo>
                  <a:lnTo>
                    <a:pt x="0" y="767"/>
                  </a:lnTo>
                  <a:lnTo>
                    <a:pt x="0" y="772"/>
                  </a:lnTo>
                  <a:lnTo>
                    <a:pt x="2" y="772"/>
                  </a:lnTo>
                  <a:lnTo>
                    <a:pt x="0" y="774"/>
                  </a:lnTo>
                  <a:lnTo>
                    <a:pt x="23" y="793"/>
                  </a:lnTo>
                  <a:lnTo>
                    <a:pt x="45" y="805"/>
                  </a:lnTo>
                  <a:lnTo>
                    <a:pt x="52" y="815"/>
                  </a:lnTo>
                  <a:lnTo>
                    <a:pt x="54" y="822"/>
                  </a:lnTo>
                  <a:lnTo>
                    <a:pt x="57" y="836"/>
                  </a:lnTo>
                  <a:lnTo>
                    <a:pt x="59" y="843"/>
                  </a:lnTo>
                  <a:lnTo>
                    <a:pt x="66" y="850"/>
                  </a:lnTo>
                  <a:lnTo>
                    <a:pt x="71" y="852"/>
                  </a:lnTo>
                  <a:lnTo>
                    <a:pt x="71" y="855"/>
                  </a:lnTo>
                  <a:lnTo>
                    <a:pt x="73" y="862"/>
                  </a:lnTo>
                  <a:lnTo>
                    <a:pt x="73" y="867"/>
                  </a:lnTo>
                  <a:lnTo>
                    <a:pt x="78" y="871"/>
                  </a:lnTo>
                  <a:lnTo>
                    <a:pt x="90" y="876"/>
                  </a:lnTo>
                  <a:lnTo>
                    <a:pt x="97" y="881"/>
                  </a:lnTo>
                  <a:lnTo>
                    <a:pt x="102" y="888"/>
                  </a:lnTo>
                  <a:lnTo>
                    <a:pt x="118" y="923"/>
                  </a:lnTo>
                  <a:lnTo>
                    <a:pt x="128" y="938"/>
                  </a:lnTo>
                  <a:lnTo>
                    <a:pt x="147" y="954"/>
                  </a:lnTo>
                  <a:lnTo>
                    <a:pt x="180" y="992"/>
                  </a:lnTo>
                  <a:lnTo>
                    <a:pt x="182" y="999"/>
                  </a:lnTo>
                  <a:lnTo>
                    <a:pt x="192" y="994"/>
                  </a:lnTo>
                  <a:lnTo>
                    <a:pt x="194" y="987"/>
                  </a:lnTo>
                  <a:lnTo>
                    <a:pt x="197" y="976"/>
                  </a:lnTo>
                  <a:lnTo>
                    <a:pt x="201" y="964"/>
                  </a:lnTo>
                  <a:lnTo>
                    <a:pt x="206" y="957"/>
                  </a:lnTo>
                  <a:lnTo>
                    <a:pt x="211" y="954"/>
                  </a:lnTo>
                  <a:lnTo>
                    <a:pt x="223" y="957"/>
                  </a:lnTo>
                  <a:lnTo>
                    <a:pt x="230" y="961"/>
                  </a:lnTo>
                  <a:lnTo>
                    <a:pt x="242" y="973"/>
                  </a:lnTo>
                  <a:lnTo>
                    <a:pt x="249" y="976"/>
                  </a:lnTo>
                  <a:lnTo>
                    <a:pt x="282" y="980"/>
                  </a:lnTo>
                  <a:lnTo>
                    <a:pt x="289" y="985"/>
                  </a:lnTo>
                  <a:lnTo>
                    <a:pt x="301" y="999"/>
                  </a:lnTo>
                  <a:lnTo>
                    <a:pt x="308" y="1006"/>
                  </a:lnTo>
                  <a:lnTo>
                    <a:pt x="315" y="1009"/>
                  </a:lnTo>
                  <a:lnTo>
                    <a:pt x="322" y="1006"/>
                  </a:lnTo>
                  <a:lnTo>
                    <a:pt x="339" y="999"/>
                  </a:lnTo>
                  <a:lnTo>
                    <a:pt x="344" y="992"/>
                  </a:lnTo>
                  <a:lnTo>
                    <a:pt x="344" y="990"/>
                  </a:lnTo>
                  <a:lnTo>
                    <a:pt x="344" y="985"/>
                  </a:lnTo>
                  <a:lnTo>
                    <a:pt x="346" y="976"/>
                  </a:lnTo>
                  <a:lnTo>
                    <a:pt x="346" y="971"/>
                  </a:lnTo>
                  <a:lnTo>
                    <a:pt x="351" y="964"/>
                  </a:lnTo>
                  <a:lnTo>
                    <a:pt x="353" y="961"/>
                  </a:lnTo>
                  <a:lnTo>
                    <a:pt x="360" y="959"/>
                  </a:lnTo>
                  <a:lnTo>
                    <a:pt x="360" y="947"/>
                  </a:lnTo>
                  <a:lnTo>
                    <a:pt x="355" y="897"/>
                  </a:lnTo>
                  <a:lnTo>
                    <a:pt x="353" y="890"/>
                  </a:lnTo>
                  <a:lnTo>
                    <a:pt x="360" y="876"/>
                  </a:lnTo>
                  <a:lnTo>
                    <a:pt x="417" y="826"/>
                  </a:lnTo>
                  <a:lnTo>
                    <a:pt x="441" y="819"/>
                  </a:lnTo>
                  <a:lnTo>
                    <a:pt x="431" y="810"/>
                  </a:lnTo>
                  <a:lnTo>
                    <a:pt x="429" y="805"/>
                  </a:lnTo>
                  <a:lnTo>
                    <a:pt x="429" y="791"/>
                  </a:lnTo>
                  <a:lnTo>
                    <a:pt x="427" y="751"/>
                  </a:lnTo>
                  <a:lnTo>
                    <a:pt x="424" y="744"/>
                  </a:lnTo>
                  <a:lnTo>
                    <a:pt x="419" y="744"/>
                  </a:lnTo>
                  <a:lnTo>
                    <a:pt x="417" y="741"/>
                  </a:lnTo>
                  <a:lnTo>
                    <a:pt x="415" y="741"/>
                  </a:lnTo>
                  <a:lnTo>
                    <a:pt x="415" y="739"/>
                  </a:lnTo>
                  <a:lnTo>
                    <a:pt x="415" y="729"/>
                  </a:lnTo>
                  <a:lnTo>
                    <a:pt x="415" y="727"/>
                  </a:lnTo>
                  <a:lnTo>
                    <a:pt x="412" y="727"/>
                  </a:lnTo>
                  <a:lnTo>
                    <a:pt x="403" y="727"/>
                  </a:lnTo>
                  <a:lnTo>
                    <a:pt x="398" y="727"/>
                  </a:lnTo>
                  <a:lnTo>
                    <a:pt x="393" y="725"/>
                  </a:lnTo>
                  <a:lnTo>
                    <a:pt x="386" y="718"/>
                  </a:lnTo>
                  <a:lnTo>
                    <a:pt x="386" y="718"/>
                  </a:lnTo>
                  <a:lnTo>
                    <a:pt x="386" y="708"/>
                  </a:lnTo>
                  <a:lnTo>
                    <a:pt x="384" y="703"/>
                  </a:lnTo>
                  <a:lnTo>
                    <a:pt x="377" y="692"/>
                  </a:lnTo>
                  <a:lnTo>
                    <a:pt x="363" y="677"/>
                  </a:lnTo>
                  <a:lnTo>
                    <a:pt x="360" y="675"/>
                  </a:lnTo>
                  <a:lnTo>
                    <a:pt x="363" y="673"/>
                  </a:lnTo>
                  <a:lnTo>
                    <a:pt x="365" y="670"/>
                  </a:lnTo>
                  <a:lnTo>
                    <a:pt x="365" y="668"/>
                  </a:lnTo>
                  <a:lnTo>
                    <a:pt x="365" y="668"/>
                  </a:lnTo>
                  <a:lnTo>
                    <a:pt x="365" y="668"/>
                  </a:lnTo>
                  <a:lnTo>
                    <a:pt x="365" y="668"/>
                  </a:lnTo>
                  <a:lnTo>
                    <a:pt x="367" y="665"/>
                  </a:lnTo>
                  <a:lnTo>
                    <a:pt x="370" y="663"/>
                  </a:lnTo>
                  <a:lnTo>
                    <a:pt x="379" y="654"/>
                  </a:lnTo>
                  <a:lnTo>
                    <a:pt x="384" y="651"/>
                  </a:lnTo>
                  <a:lnTo>
                    <a:pt x="393" y="649"/>
                  </a:lnTo>
                  <a:lnTo>
                    <a:pt x="396" y="647"/>
                  </a:lnTo>
                  <a:lnTo>
                    <a:pt x="396" y="647"/>
                  </a:lnTo>
                  <a:lnTo>
                    <a:pt x="393" y="647"/>
                  </a:lnTo>
                  <a:lnTo>
                    <a:pt x="393" y="644"/>
                  </a:lnTo>
                  <a:lnTo>
                    <a:pt x="396" y="644"/>
                  </a:lnTo>
                  <a:lnTo>
                    <a:pt x="398" y="644"/>
                  </a:lnTo>
                  <a:lnTo>
                    <a:pt x="400" y="639"/>
                  </a:lnTo>
                  <a:lnTo>
                    <a:pt x="400" y="635"/>
                  </a:lnTo>
                  <a:lnTo>
                    <a:pt x="403" y="632"/>
                  </a:lnTo>
                  <a:lnTo>
                    <a:pt x="405" y="632"/>
                  </a:lnTo>
                  <a:lnTo>
                    <a:pt x="408" y="630"/>
                  </a:lnTo>
                  <a:lnTo>
                    <a:pt x="410" y="628"/>
                  </a:lnTo>
                  <a:lnTo>
                    <a:pt x="410" y="625"/>
                  </a:lnTo>
                  <a:lnTo>
                    <a:pt x="410" y="623"/>
                  </a:lnTo>
                  <a:lnTo>
                    <a:pt x="410" y="620"/>
                  </a:lnTo>
                  <a:lnTo>
                    <a:pt x="427" y="618"/>
                  </a:lnTo>
                  <a:lnTo>
                    <a:pt x="431" y="616"/>
                  </a:lnTo>
                  <a:lnTo>
                    <a:pt x="441" y="606"/>
                  </a:lnTo>
                  <a:lnTo>
                    <a:pt x="443" y="604"/>
                  </a:lnTo>
                  <a:lnTo>
                    <a:pt x="445" y="602"/>
                  </a:lnTo>
                  <a:lnTo>
                    <a:pt x="445" y="599"/>
                  </a:lnTo>
                  <a:lnTo>
                    <a:pt x="445" y="594"/>
                  </a:lnTo>
                  <a:lnTo>
                    <a:pt x="445" y="592"/>
                  </a:lnTo>
                  <a:lnTo>
                    <a:pt x="443" y="592"/>
                  </a:lnTo>
                  <a:lnTo>
                    <a:pt x="443" y="592"/>
                  </a:lnTo>
                  <a:lnTo>
                    <a:pt x="445" y="587"/>
                  </a:lnTo>
                  <a:lnTo>
                    <a:pt x="448" y="583"/>
                  </a:lnTo>
                  <a:lnTo>
                    <a:pt x="457" y="573"/>
                  </a:lnTo>
                  <a:lnTo>
                    <a:pt x="474" y="561"/>
                  </a:lnTo>
                  <a:lnTo>
                    <a:pt x="483" y="561"/>
                  </a:lnTo>
                  <a:lnTo>
                    <a:pt x="500" y="566"/>
                  </a:lnTo>
                  <a:lnTo>
                    <a:pt x="505" y="566"/>
                  </a:lnTo>
                  <a:lnTo>
                    <a:pt x="510" y="564"/>
                  </a:lnTo>
                  <a:lnTo>
                    <a:pt x="512" y="559"/>
                  </a:lnTo>
                  <a:lnTo>
                    <a:pt x="510" y="559"/>
                  </a:lnTo>
                  <a:lnTo>
                    <a:pt x="514" y="557"/>
                  </a:lnTo>
                  <a:lnTo>
                    <a:pt x="514" y="552"/>
                  </a:lnTo>
                  <a:lnTo>
                    <a:pt x="512" y="549"/>
                  </a:lnTo>
                  <a:lnTo>
                    <a:pt x="512" y="545"/>
                  </a:lnTo>
                  <a:lnTo>
                    <a:pt x="514" y="538"/>
                  </a:lnTo>
                  <a:lnTo>
                    <a:pt x="514" y="533"/>
                  </a:lnTo>
                  <a:lnTo>
                    <a:pt x="514" y="531"/>
                  </a:lnTo>
                  <a:lnTo>
                    <a:pt x="517" y="528"/>
                  </a:lnTo>
                  <a:lnTo>
                    <a:pt x="514" y="526"/>
                  </a:lnTo>
                  <a:lnTo>
                    <a:pt x="512" y="523"/>
                  </a:lnTo>
                  <a:lnTo>
                    <a:pt x="512" y="523"/>
                  </a:lnTo>
                  <a:lnTo>
                    <a:pt x="514" y="521"/>
                  </a:lnTo>
                  <a:lnTo>
                    <a:pt x="512" y="516"/>
                  </a:lnTo>
                  <a:lnTo>
                    <a:pt x="505" y="507"/>
                  </a:lnTo>
                  <a:lnTo>
                    <a:pt x="498" y="500"/>
                  </a:lnTo>
                  <a:lnTo>
                    <a:pt x="498" y="488"/>
                  </a:lnTo>
                  <a:lnTo>
                    <a:pt x="502" y="483"/>
                  </a:lnTo>
                  <a:lnTo>
                    <a:pt x="510" y="476"/>
                  </a:lnTo>
                  <a:lnTo>
                    <a:pt x="566" y="469"/>
                  </a:lnTo>
                  <a:lnTo>
                    <a:pt x="578" y="474"/>
                  </a:lnTo>
                  <a:lnTo>
                    <a:pt x="583" y="474"/>
                  </a:lnTo>
                  <a:lnTo>
                    <a:pt x="585" y="469"/>
                  </a:lnTo>
                  <a:lnTo>
                    <a:pt x="588" y="462"/>
                  </a:lnTo>
                  <a:lnTo>
                    <a:pt x="588" y="455"/>
                  </a:lnTo>
                  <a:lnTo>
                    <a:pt x="590" y="448"/>
                  </a:lnTo>
                  <a:lnTo>
                    <a:pt x="595" y="433"/>
                  </a:lnTo>
                  <a:lnTo>
                    <a:pt x="602" y="429"/>
                  </a:lnTo>
                  <a:lnTo>
                    <a:pt x="609" y="424"/>
                  </a:lnTo>
                  <a:lnTo>
                    <a:pt x="676" y="410"/>
                  </a:lnTo>
                  <a:lnTo>
                    <a:pt x="685" y="407"/>
                  </a:lnTo>
                  <a:lnTo>
                    <a:pt x="685" y="400"/>
                  </a:lnTo>
                  <a:lnTo>
                    <a:pt x="683" y="400"/>
                  </a:lnTo>
                  <a:lnTo>
                    <a:pt x="678" y="398"/>
                  </a:lnTo>
                  <a:lnTo>
                    <a:pt x="680" y="398"/>
                  </a:lnTo>
                  <a:lnTo>
                    <a:pt x="683" y="398"/>
                  </a:lnTo>
                  <a:lnTo>
                    <a:pt x="685" y="391"/>
                  </a:lnTo>
                  <a:lnTo>
                    <a:pt x="690" y="384"/>
                  </a:lnTo>
                  <a:lnTo>
                    <a:pt x="690" y="381"/>
                  </a:lnTo>
                  <a:lnTo>
                    <a:pt x="690" y="379"/>
                  </a:lnTo>
                  <a:lnTo>
                    <a:pt x="690" y="377"/>
                  </a:lnTo>
                  <a:lnTo>
                    <a:pt x="690" y="377"/>
                  </a:lnTo>
                  <a:lnTo>
                    <a:pt x="694" y="372"/>
                  </a:lnTo>
                  <a:lnTo>
                    <a:pt x="730" y="355"/>
                  </a:lnTo>
                  <a:lnTo>
                    <a:pt x="754" y="353"/>
                  </a:lnTo>
                  <a:lnTo>
                    <a:pt x="766" y="346"/>
                  </a:lnTo>
                  <a:lnTo>
                    <a:pt x="773" y="332"/>
                  </a:lnTo>
                  <a:lnTo>
                    <a:pt x="777" y="329"/>
                  </a:lnTo>
                  <a:lnTo>
                    <a:pt x="787" y="334"/>
                  </a:lnTo>
                  <a:lnTo>
                    <a:pt x="796" y="339"/>
                  </a:lnTo>
                  <a:lnTo>
                    <a:pt x="806" y="341"/>
                  </a:lnTo>
                  <a:lnTo>
                    <a:pt x="842" y="339"/>
                  </a:lnTo>
                  <a:lnTo>
                    <a:pt x="842" y="339"/>
                  </a:lnTo>
                  <a:lnTo>
                    <a:pt x="842" y="334"/>
                  </a:lnTo>
                  <a:lnTo>
                    <a:pt x="853" y="320"/>
                  </a:lnTo>
                  <a:lnTo>
                    <a:pt x="856" y="315"/>
                  </a:lnTo>
                  <a:lnTo>
                    <a:pt x="851" y="310"/>
                  </a:lnTo>
                  <a:lnTo>
                    <a:pt x="842" y="301"/>
                  </a:lnTo>
                  <a:lnTo>
                    <a:pt x="837" y="294"/>
                  </a:lnTo>
                  <a:lnTo>
                    <a:pt x="846" y="289"/>
                  </a:lnTo>
                  <a:lnTo>
                    <a:pt x="879" y="277"/>
                  </a:lnTo>
                  <a:lnTo>
                    <a:pt x="887" y="284"/>
                  </a:lnTo>
                  <a:lnTo>
                    <a:pt x="891" y="284"/>
                  </a:lnTo>
                  <a:lnTo>
                    <a:pt x="894" y="282"/>
                  </a:lnTo>
                  <a:lnTo>
                    <a:pt x="894" y="275"/>
                  </a:lnTo>
                  <a:lnTo>
                    <a:pt x="894" y="265"/>
                  </a:lnTo>
                  <a:close/>
                  <a:moveTo>
                    <a:pt x="206" y="474"/>
                  </a:moveTo>
                  <a:lnTo>
                    <a:pt x="206" y="474"/>
                  </a:lnTo>
                  <a:lnTo>
                    <a:pt x="208" y="474"/>
                  </a:lnTo>
                  <a:lnTo>
                    <a:pt x="211" y="474"/>
                  </a:lnTo>
                  <a:lnTo>
                    <a:pt x="211" y="476"/>
                  </a:lnTo>
                  <a:lnTo>
                    <a:pt x="211" y="476"/>
                  </a:lnTo>
                  <a:lnTo>
                    <a:pt x="213" y="476"/>
                  </a:lnTo>
                  <a:lnTo>
                    <a:pt x="213" y="476"/>
                  </a:lnTo>
                  <a:lnTo>
                    <a:pt x="213" y="474"/>
                  </a:lnTo>
                  <a:lnTo>
                    <a:pt x="213" y="474"/>
                  </a:lnTo>
                  <a:lnTo>
                    <a:pt x="211" y="471"/>
                  </a:lnTo>
                  <a:lnTo>
                    <a:pt x="211" y="469"/>
                  </a:lnTo>
                  <a:lnTo>
                    <a:pt x="211" y="469"/>
                  </a:lnTo>
                  <a:lnTo>
                    <a:pt x="208" y="471"/>
                  </a:lnTo>
                  <a:lnTo>
                    <a:pt x="206" y="471"/>
                  </a:lnTo>
                  <a:lnTo>
                    <a:pt x="206" y="474"/>
                  </a:lnTo>
                  <a:close/>
                  <a:moveTo>
                    <a:pt x="211" y="417"/>
                  </a:moveTo>
                  <a:lnTo>
                    <a:pt x="208" y="417"/>
                  </a:lnTo>
                  <a:lnTo>
                    <a:pt x="208" y="417"/>
                  </a:lnTo>
                  <a:lnTo>
                    <a:pt x="208" y="417"/>
                  </a:lnTo>
                  <a:lnTo>
                    <a:pt x="206" y="419"/>
                  </a:lnTo>
                  <a:lnTo>
                    <a:pt x="208" y="419"/>
                  </a:lnTo>
                  <a:lnTo>
                    <a:pt x="211" y="417"/>
                  </a:lnTo>
                  <a:lnTo>
                    <a:pt x="211" y="417"/>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Freeform 10"/>
            <p:cNvSpPr>
              <a:spLocks noEditPoints="1"/>
            </p:cNvSpPr>
            <p:nvPr/>
          </p:nvSpPr>
          <p:spPr bwMode="auto">
            <a:xfrm>
              <a:off x="5401" y="3601"/>
              <a:ext cx="284" cy="379"/>
            </a:xfrm>
            <a:custGeom>
              <a:avLst/>
              <a:gdLst>
                <a:gd name="T0" fmla="*/ 90 w 284"/>
                <a:gd name="T1" fmla="*/ 36 h 379"/>
                <a:gd name="T2" fmla="*/ 90 w 284"/>
                <a:gd name="T3" fmla="*/ 54 h 379"/>
                <a:gd name="T4" fmla="*/ 90 w 284"/>
                <a:gd name="T5" fmla="*/ 52 h 379"/>
                <a:gd name="T6" fmla="*/ 92 w 284"/>
                <a:gd name="T7" fmla="*/ 40 h 379"/>
                <a:gd name="T8" fmla="*/ 90 w 284"/>
                <a:gd name="T9" fmla="*/ 38 h 379"/>
                <a:gd name="T10" fmla="*/ 85 w 284"/>
                <a:gd name="T11" fmla="*/ 43 h 379"/>
                <a:gd name="T12" fmla="*/ 97 w 284"/>
                <a:gd name="T13" fmla="*/ 43 h 379"/>
                <a:gd name="T14" fmla="*/ 97 w 284"/>
                <a:gd name="T15" fmla="*/ 31 h 379"/>
                <a:gd name="T16" fmla="*/ 83 w 284"/>
                <a:gd name="T17" fmla="*/ 43 h 379"/>
                <a:gd name="T18" fmla="*/ 83 w 284"/>
                <a:gd name="T19" fmla="*/ 43 h 379"/>
                <a:gd name="T20" fmla="*/ 92 w 284"/>
                <a:gd name="T21" fmla="*/ 28 h 379"/>
                <a:gd name="T22" fmla="*/ 97 w 284"/>
                <a:gd name="T23" fmla="*/ 45 h 379"/>
                <a:gd name="T24" fmla="*/ 95 w 284"/>
                <a:gd name="T25" fmla="*/ 40 h 379"/>
                <a:gd name="T26" fmla="*/ 73 w 284"/>
                <a:gd name="T27" fmla="*/ 0 h 379"/>
                <a:gd name="T28" fmla="*/ 2 w 284"/>
                <a:gd name="T29" fmla="*/ 154 h 379"/>
                <a:gd name="T30" fmla="*/ 2 w 284"/>
                <a:gd name="T31" fmla="*/ 154 h 379"/>
                <a:gd name="T32" fmla="*/ 220 w 284"/>
                <a:gd name="T33" fmla="*/ 196 h 379"/>
                <a:gd name="T34" fmla="*/ 175 w 284"/>
                <a:gd name="T35" fmla="*/ 140 h 379"/>
                <a:gd name="T36" fmla="*/ 161 w 284"/>
                <a:gd name="T37" fmla="*/ 116 h 379"/>
                <a:gd name="T38" fmla="*/ 125 w 284"/>
                <a:gd name="T39" fmla="*/ 66 h 379"/>
                <a:gd name="T40" fmla="*/ 95 w 284"/>
                <a:gd name="T41" fmla="*/ 59 h 379"/>
                <a:gd name="T42" fmla="*/ 83 w 284"/>
                <a:gd name="T43" fmla="*/ 69 h 379"/>
                <a:gd name="T44" fmla="*/ 87 w 284"/>
                <a:gd name="T45" fmla="*/ 92 h 379"/>
                <a:gd name="T46" fmla="*/ 68 w 284"/>
                <a:gd name="T47" fmla="*/ 90 h 379"/>
                <a:gd name="T48" fmla="*/ 57 w 284"/>
                <a:gd name="T49" fmla="*/ 83 h 379"/>
                <a:gd name="T50" fmla="*/ 54 w 284"/>
                <a:gd name="T51" fmla="*/ 109 h 379"/>
                <a:gd name="T52" fmla="*/ 59 w 284"/>
                <a:gd name="T53" fmla="*/ 125 h 379"/>
                <a:gd name="T54" fmla="*/ 45 w 284"/>
                <a:gd name="T55" fmla="*/ 135 h 379"/>
                <a:gd name="T56" fmla="*/ 21 w 284"/>
                <a:gd name="T57" fmla="*/ 142 h 379"/>
                <a:gd name="T58" fmla="*/ 21 w 284"/>
                <a:gd name="T59" fmla="*/ 149 h 379"/>
                <a:gd name="T60" fmla="*/ 0 w 284"/>
                <a:gd name="T61" fmla="*/ 161 h 379"/>
                <a:gd name="T62" fmla="*/ 2 w 284"/>
                <a:gd name="T63" fmla="*/ 170 h 379"/>
                <a:gd name="T64" fmla="*/ 40 w 284"/>
                <a:gd name="T65" fmla="*/ 187 h 379"/>
                <a:gd name="T66" fmla="*/ 61 w 284"/>
                <a:gd name="T67" fmla="*/ 182 h 379"/>
                <a:gd name="T68" fmla="*/ 102 w 284"/>
                <a:gd name="T69" fmla="*/ 201 h 379"/>
                <a:gd name="T70" fmla="*/ 73 w 284"/>
                <a:gd name="T71" fmla="*/ 215 h 379"/>
                <a:gd name="T72" fmla="*/ 68 w 284"/>
                <a:gd name="T73" fmla="*/ 208 h 379"/>
                <a:gd name="T74" fmla="*/ 68 w 284"/>
                <a:gd name="T75" fmla="*/ 215 h 379"/>
                <a:gd name="T76" fmla="*/ 66 w 284"/>
                <a:gd name="T77" fmla="*/ 220 h 379"/>
                <a:gd name="T78" fmla="*/ 64 w 284"/>
                <a:gd name="T79" fmla="*/ 225 h 379"/>
                <a:gd name="T80" fmla="*/ 80 w 284"/>
                <a:gd name="T81" fmla="*/ 232 h 379"/>
                <a:gd name="T82" fmla="*/ 92 w 284"/>
                <a:gd name="T83" fmla="*/ 256 h 379"/>
                <a:gd name="T84" fmla="*/ 102 w 284"/>
                <a:gd name="T85" fmla="*/ 296 h 379"/>
                <a:gd name="T86" fmla="*/ 109 w 284"/>
                <a:gd name="T87" fmla="*/ 317 h 379"/>
                <a:gd name="T88" fmla="*/ 156 w 284"/>
                <a:gd name="T89" fmla="*/ 341 h 379"/>
                <a:gd name="T90" fmla="*/ 166 w 284"/>
                <a:gd name="T91" fmla="*/ 367 h 379"/>
                <a:gd name="T92" fmla="*/ 244 w 284"/>
                <a:gd name="T93" fmla="*/ 372 h 379"/>
                <a:gd name="T94" fmla="*/ 249 w 284"/>
                <a:gd name="T95" fmla="*/ 343 h 379"/>
                <a:gd name="T96" fmla="*/ 253 w 284"/>
                <a:gd name="T97" fmla="*/ 329 h 379"/>
                <a:gd name="T98" fmla="*/ 284 w 284"/>
                <a:gd name="T99" fmla="*/ 272 h 379"/>
                <a:gd name="T100" fmla="*/ 33 w 284"/>
                <a:gd name="T101" fmla="*/ 121 h 379"/>
                <a:gd name="T102" fmla="*/ 31 w 284"/>
                <a:gd name="T103" fmla="*/ 116 h 379"/>
                <a:gd name="T104" fmla="*/ 28 w 284"/>
                <a:gd name="T105" fmla="*/ 121 h 379"/>
                <a:gd name="T106" fmla="*/ 78 w 284"/>
                <a:gd name="T107" fmla="*/ 73 h 379"/>
                <a:gd name="T108" fmla="*/ 45 w 284"/>
                <a:gd name="T109" fmla="*/ 118 h 379"/>
                <a:gd name="T110" fmla="*/ 45 w 284"/>
                <a:gd name="T111" fmla="*/ 123 h 379"/>
                <a:gd name="T112" fmla="*/ 76 w 284"/>
                <a:gd name="T113" fmla="*/ 78 h 379"/>
                <a:gd name="T114" fmla="*/ 76 w 284"/>
                <a:gd name="T115" fmla="*/ 73 h 379"/>
                <a:gd name="T116" fmla="*/ 59 w 284"/>
                <a:gd name="T117" fmla="*/ 7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4" h="379">
                  <a:moveTo>
                    <a:pt x="92" y="36"/>
                  </a:moveTo>
                  <a:lnTo>
                    <a:pt x="92" y="36"/>
                  </a:lnTo>
                  <a:lnTo>
                    <a:pt x="92" y="33"/>
                  </a:lnTo>
                  <a:lnTo>
                    <a:pt x="92" y="33"/>
                  </a:lnTo>
                  <a:lnTo>
                    <a:pt x="90" y="36"/>
                  </a:lnTo>
                  <a:lnTo>
                    <a:pt x="92" y="36"/>
                  </a:lnTo>
                  <a:lnTo>
                    <a:pt x="92" y="36"/>
                  </a:lnTo>
                  <a:close/>
                  <a:moveTo>
                    <a:pt x="90" y="52"/>
                  </a:moveTo>
                  <a:lnTo>
                    <a:pt x="90" y="54"/>
                  </a:lnTo>
                  <a:lnTo>
                    <a:pt x="90" y="54"/>
                  </a:lnTo>
                  <a:lnTo>
                    <a:pt x="92" y="54"/>
                  </a:lnTo>
                  <a:lnTo>
                    <a:pt x="92" y="57"/>
                  </a:lnTo>
                  <a:lnTo>
                    <a:pt x="92" y="57"/>
                  </a:lnTo>
                  <a:lnTo>
                    <a:pt x="92" y="52"/>
                  </a:lnTo>
                  <a:lnTo>
                    <a:pt x="90" y="52"/>
                  </a:lnTo>
                  <a:close/>
                  <a:moveTo>
                    <a:pt x="90" y="43"/>
                  </a:moveTo>
                  <a:lnTo>
                    <a:pt x="92" y="43"/>
                  </a:lnTo>
                  <a:lnTo>
                    <a:pt x="92" y="43"/>
                  </a:lnTo>
                  <a:lnTo>
                    <a:pt x="92" y="43"/>
                  </a:lnTo>
                  <a:lnTo>
                    <a:pt x="92" y="40"/>
                  </a:lnTo>
                  <a:lnTo>
                    <a:pt x="92" y="38"/>
                  </a:lnTo>
                  <a:lnTo>
                    <a:pt x="92" y="38"/>
                  </a:lnTo>
                  <a:lnTo>
                    <a:pt x="92" y="38"/>
                  </a:lnTo>
                  <a:lnTo>
                    <a:pt x="90" y="38"/>
                  </a:lnTo>
                  <a:lnTo>
                    <a:pt x="90" y="38"/>
                  </a:lnTo>
                  <a:lnTo>
                    <a:pt x="90" y="38"/>
                  </a:lnTo>
                  <a:lnTo>
                    <a:pt x="87" y="40"/>
                  </a:lnTo>
                  <a:lnTo>
                    <a:pt x="87" y="43"/>
                  </a:lnTo>
                  <a:lnTo>
                    <a:pt x="85" y="40"/>
                  </a:lnTo>
                  <a:lnTo>
                    <a:pt x="85" y="43"/>
                  </a:lnTo>
                  <a:lnTo>
                    <a:pt x="85" y="43"/>
                  </a:lnTo>
                  <a:lnTo>
                    <a:pt x="87" y="45"/>
                  </a:lnTo>
                  <a:lnTo>
                    <a:pt x="90" y="43"/>
                  </a:lnTo>
                  <a:close/>
                  <a:moveTo>
                    <a:pt x="97" y="45"/>
                  </a:moveTo>
                  <a:lnTo>
                    <a:pt x="97" y="43"/>
                  </a:lnTo>
                  <a:lnTo>
                    <a:pt x="97" y="43"/>
                  </a:lnTo>
                  <a:lnTo>
                    <a:pt x="97" y="43"/>
                  </a:lnTo>
                  <a:lnTo>
                    <a:pt x="97" y="43"/>
                  </a:lnTo>
                  <a:lnTo>
                    <a:pt x="97" y="45"/>
                  </a:lnTo>
                  <a:close/>
                  <a:moveTo>
                    <a:pt x="97" y="31"/>
                  </a:moveTo>
                  <a:lnTo>
                    <a:pt x="97" y="31"/>
                  </a:lnTo>
                  <a:lnTo>
                    <a:pt x="97" y="31"/>
                  </a:lnTo>
                  <a:lnTo>
                    <a:pt x="97" y="33"/>
                  </a:lnTo>
                  <a:lnTo>
                    <a:pt x="97" y="31"/>
                  </a:lnTo>
                  <a:close/>
                  <a:moveTo>
                    <a:pt x="83" y="43"/>
                  </a:moveTo>
                  <a:lnTo>
                    <a:pt x="80" y="40"/>
                  </a:lnTo>
                  <a:lnTo>
                    <a:pt x="80" y="40"/>
                  </a:lnTo>
                  <a:lnTo>
                    <a:pt x="80" y="40"/>
                  </a:lnTo>
                  <a:lnTo>
                    <a:pt x="80" y="43"/>
                  </a:lnTo>
                  <a:lnTo>
                    <a:pt x="83" y="43"/>
                  </a:lnTo>
                  <a:close/>
                  <a:moveTo>
                    <a:pt x="92" y="28"/>
                  </a:moveTo>
                  <a:lnTo>
                    <a:pt x="92" y="26"/>
                  </a:lnTo>
                  <a:lnTo>
                    <a:pt x="92" y="26"/>
                  </a:lnTo>
                  <a:lnTo>
                    <a:pt x="92" y="28"/>
                  </a:lnTo>
                  <a:lnTo>
                    <a:pt x="92" y="28"/>
                  </a:lnTo>
                  <a:lnTo>
                    <a:pt x="92" y="28"/>
                  </a:lnTo>
                  <a:close/>
                  <a:moveTo>
                    <a:pt x="95" y="45"/>
                  </a:moveTo>
                  <a:lnTo>
                    <a:pt x="95" y="47"/>
                  </a:lnTo>
                  <a:lnTo>
                    <a:pt x="97" y="47"/>
                  </a:lnTo>
                  <a:lnTo>
                    <a:pt x="97" y="45"/>
                  </a:lnTo>
                  <a:lnTo>
                    <a:pt x="97" y="45"/>
                  </a:lnTo>
                  <a:lnTo>
                    <a:pt x="95" y="43"/>
                  </a:lnTo>
                  <a:lnTo>
                    <a:pt x="95" y="43"/>
                  </a:lnTo>
                  <a:lnTo>
                    <a:pt x="95" y="40"/>
                  </a:lnTo>
                  <a:lnTo>
                    <a:pt x="95" y="40"/>
                  </a:lnTo>
                  <a:lnTo>
                    <a:pt x="95" y="43"/>
                  </a:lnTo>
                  <a:lnTo>
                    <a:pt x="95" y="45"/>
                  </a:lnTo>
                  <a:close/>
                  <a:moveTo>
                    <a:pt x="73" y="2"/>
                  </a:moveTo>
                  <a:lnTo>
                    <a:pt x="73" y="2"/>
                  </a:lnTo>
                  <a:lnTo>
                    <a:pt x="73" y="0"/>
                  </a:lnTo>
                  <a:lnTo>
                    <a:pt x="73" y="2"/>
                  </a:lnTo>
                  <a:lnTo>
                    <a:pt x="73" y="2"/>
                  </a:lnTo>
                  <a:lnTo>
                    <a:pt x="73" y="2"/>
                  </a:lnTo>
                  <a:lnTo>
                    <a:pt x="73" y="2"/>
                  </a:lnTo>
                  <a:close/>
                  <a:moveTo>
                    <a:pt x="2" y="154"/>
                  </a:moveTo>
                  <a:lnTo>
                    <a:pt x="0" y="152"/>
                  </a:lnTo>
                  <a:lnTo>
                    <a:pt x="0" y="154"/>
                  </a:lnTo>
                  <a:lnTo>
                    <a:pt x="0" y="154"/>
                  </a:lnTo>
                  <a:lnTo>
                    <a:pt x="0" y="156"/>
                  </a:lnTo>
                  <a:lnTo>
                    <a:pt x="2" y="154"/>
                  </a:lnTo>
                  <a:lnTo>
                    <a:pt x="2" y="154"/>
                  </a:lnTo>
                  <a:close/>
                  <a:moveTo>
                    <a:pt x="282" y="265"/>
                  </a:moveTo>
                  <a:lnTo>
                    <a:pt x="249" y="227"/>
                  </a:lnTo>
                  <a:lnTo>
                    <a:pt x="230" y="211"/>
                  </a:lnTo>
                  <a:lnTo>
                    <a:pt x="220" y="196"/>
                  </a:lnTo>
                  <a:lnTo>
                    <a:pt x="204" y="161"/>
                  </a:lnTo>
                  <a:lnTo>
                    <a:pt x="199" y="154"/>
                  </a:lnTo>
                  <a:lnTo>
                    <a:pt x="192" y="149"/>
                  </a:lnTo>
                  <a:lnTo>
                    <a:pt x="180" y="144"/>
                  </a:lnTo>
                  <a:lnTo>
                    <a:pt x="175" y="140"/>
                  </a:lnTo>
                  <a:lnTo>
                    <a:pt x="175" y="135"/>
                  </a:lnTo>
                  <a:lnTo>
                    <a:pt x="173" y="128"/>
                  </a:lnTo>
                  <a:lnTo>
                    <a:pt x="173" y="125"/>
                  </a:lnTo>
                  <a:lnTo>
                    <a:pt x="168" y="123"/>
                  </a:lnTo>
                  <a:lnTo>
                    <a:pt x="161" y="116"/>
                  </a:lnTo>
                  <a:lnTo>
                    <a:pt x="159" y="109"/>
                  </a:lnTo>
                  <a:lnTo>
                    <a:pt x="156" y="95"/>
                  </a:lnTo>
                  <a:lnTo>
                    <a:pt x="154" y="88"/>
                  </a:lnTo>
                  <a:lnTo>
                    <a:pt x="147" y="78"/>
                  </a:lnTo>
                  <a:lnTo>
                    <a:pt x="125" y="66"/>
                  </a:lnTo>
                  <a:lnTo>
                    <a:pt x="102" y="47"/>
                  </a:lnTo>
                  <a:lnTo>
                    <a:pt x="99" y="50"/>
                  </a:lnTo>
                  <a:lnTo>
                    <a:pt x="97" y="52"/>
                  </a:lnTo>
                  <a:lnTo>
                    <a:pt x="95" y="57"/>
                  </a:lnTo>
                  <a:lnTo>
                    <a:pt x="95" y="59"/>
                  </a:lnTo>
                  <a:lnTo>
                    <a:pt x="92" y="62"/>
                  </a:lnTo>
                  <a:lnTo>
                    <a:pt x="90" y="69"/>
                  </a:lnTo>
                  <a:lnTo>
                    <a:pt x="87" y="69"/>
                  </a:lnTo>
                  <a:lnTo>
                    <a:pt x="83" y="66"/>
                  </a:lnTo>
                  <a:lnTo>
                    <a:pt x="83" y="69"/>
                  </a:lnTo>
                  <a:lnTo>
                    <a:pt x="80" y="71"/>
                  </a:lnTo>
                  <a:lnTo>
                    <a:pt x="83" y="76"/>
                  </a:lnTo>
                  <a:lnTo>
                    <a:pt x="87" y="83"/>
                  </a:lnTo>
                  <a:lnTo>
                    <a:pt x="87" y="90"/>
                  </a:lnTo>
                  <a:lnTo>
                    <a:pt x="87" y="92"/>
                  </a:lnTo>
                  <a:lnTo>
                    <a:pt x="78" y="92"/>
                  </a:lnTo>
                  <a:lnTo>
                    <a:pt x="73" y="88"/>
                  </a:lnTo>
                  <a:lnTo>
                    <a:pt x="71" y="90"/>
                  </a:lnTo>
                  <a:lnTo>
                    <a:pt x="71" y="90"/>
                  </a:lnTo>
                  <a:lnTo>
                    <a:pt x="68" y="90"/>
                  </a:lnTo>
                  <a:lnTo>
                    <a:pt x="66" y="90"/>
                  </a:lnTo>
                  <a:lnTo>
                    <a:pt x="66" y="88"/>
                  </a:lnTo>
                  <a:lnTo>
                    <a:pt x="64" y="88"/>
                  </a:lnTo>
                  <a:lnTo>
                    <a:pt x="59" y="83"/>
                  </a:lnTo>
                  <a:lnTo>
                    <a:pt x="57" y="83"/>
                  </a:lnTo>
                  <a:lnTo>
                    <a:pt x="54" y="88"/>
                  </a:lnTo>
                  <a:lnTo>
                    <a:pt x="54" y="102"/>
                  </a:lnTo>
                  <a:lnTo>
                    <a:pt x="54" y="102"/>
                  </a:lnTo>
                  <a:lnTo>
                    <a:pt x="54" y="107"/>
                  </a:lnTo>
                  <a:lnTo>
                    <a:pt x="54" y="109"/>
                  </a:lnTo>
                  <a:lnTo>
                    <a:pt x="54" y="111"/>
                  </a:lnTo>
                  <a:lnTo>
                    <a:pt x="54" y="116"/>
                  </a:lnTo>
                  <a:lnTo>
                    <a:pt x="54" y="118"/>
                  </a:lnTo>
                  <a:lnTo>
                    <a:pt x="57" y="121"/>
                  </a:lnTo>
                  <a:lnTo>
                    <a:pt x="59" y="125"/>
                  </a:lnTo>
                  <a:lnTo>
                    <a:pt x="57" y="130"/>
                  </a:lnTo>
                  <a:lnTo>
                    <a:pt x="54" y="133"/>
                  </a:lnTo>
                  <a:lnTo>
                    <a:pt x="52" y="135"/>
                  </a:lnTo>
                  <a:lnTo>
                    <a:pt x="47" y="130"/>
                  </a:lnTo>
                  <a:lnTo>
                    <a:pt x="45" y="135"/>
                  </a:lnTo>
                  <a:lnTo>
                    <a:pt x="40" y="137"/>
                  </a:lnTo>
                  <a:lnTo>
                    <a:pt x="31" y="137"/>
                  </a:lnTo>
                  <a:lnTo>
                    <a:pt x="26" y="137"/>
                  </a:lnTo>
                  <a:lnTo>
                    <a:pt x="23" y="140"/>
                  </a:lnTo>
                  <a:lnTo>
                    <a:pt x="21" y="142"/>
                  </a:lnTo>
                  <a:lnTo>
                    <a:pt x="21" y="144"/>
                  </a:lnTo>
                  <a:lnTo>
                    <a:pt x="23" y="144"/>
                  </a:lnTo>
                  <a:lnTo>
                    <a:pt x="23" y="144"/>
                  </a:lnTo>
                  <a:lnTo>
                    <a:pt x="21" y="147"/>
                  </a:lnTo>
                  <a:lnTo>
                    <a:pt x="21" y="149"/>
                  </a:lnTo>
                  <a:lnTo>
                    <a:pt x="19" y="149"/>
                  </a:lnTo>
                  <a:lnTo>
                    <a:pt x="12" y="147"/>
                  </a:lnTo>
                  <a:lnTo>
                    <a:pt x="12" y="149"/>
                  </a:lnTo>
                  <a:lnTo>
                    <a:pt x="9" y="152"/>
                  </a:lnTo>
                  <a:lnTo>
                    <a:pt x="0" y="161"/>
                  </a:lnTo>
                  <a:lnTo>
                    <a:pt x="2" y="163"/>
                  </a:lnTo>
                  <a:lnTo>
                    <a:pt x="2" y="166"/>
                  </a:lnTo>
                  <a:lnTo>
                    <a:pt x="0" y="168"/>
                  </a:lnTo>
                  <a:lnTo>
                    <a:pt x="2" y="170"/>
                  </a:lnTo>
                  <a:lnTo>
                    <a:pt x="2" y="170"/>
                  </a:lnTo>
                  <a:lnTo>
                    <a:pt x="4" y="170"/>
                  </a:lnTo>
                  <a:lnTo>
                    <a:pt x="7" y="170"/>
                  </a:lnTo>
                  <a:lnTo>
                    <a:pt x="31" y="189"/>
                  </a:lnTo>
                  <a:lnTo>
                    <a:pt x="35" y="189"/>
                  </a:lnTo>
                  <a:lnTo>
                    <a:pt x="40" y="187"/>
                  </a:lnTo>
                  <a:lnTo>
                    <a:pt x="42" y="185"/>
                  </a:lnTo>
                  <a:lnTo>
                    <a:pt x="47" y="180"/>
                  </a:lnTo>
                  <a:lnTo>
                    <a:pt x="52" y="178"/>
                  </a:lnTo>
                  <a:lnTo>
                    <a:pt x="57" y="180"/>
                  </a:lnTo>
                  <a:lnTo>
                    <a:pt x="61" y="182"/>
                  </a:lnTo>
                  <a:lnTo>
                    <a:pt x="64" y="182"/>
                  </a:lnTo>
                  <a:lnTo>
                    <a:pt x="68" y="175"/>
                  </a:lnTo>
                  <a:lnTo>
                    <a:pt x="73" y="175"/>
                  </a:lnTo>
                  <a:lnTo>
                    <a:pt x="85" y="185"/>
                  </a:lnTo>
                  <a:lnTo>
                    <a:pt x="102" y="201"/>
                  </a:lnTo>
                  <a:lnTo>
                    <a:pt x="104" y="206"/>
                  </a:lnTo>
                  <a:lnTo>
                    <a:pt x="102" y="208"/>
                  </a:lnTo>
                  <a:lnTo>
                    <a:pt x="87" y="211"/>
                  </a:lnTo>
                  <a:lnTo>
                    <a:pt x="78" y="218"/>
                  </a:lnTo>
                  <a:lnTo>
                    <a:pt x="73" y="215"/>
                  </a:lnTo>
                  <a:lnTo>
                    <a:pt x="73" y="211"/>
                  </a:lnTo>
                  <a:lnTo>
                    <a:pt x="71" y="206"/>
                  </a:lnTo>
                  <a:lnTo>
                    <a:pt x="71" y="206"/>
                  </a:lnTo>
                  <a:lnTo>
                    <a:pt x="68" y="208"/>
                  </a:lnTo>
                  <a:lnTo>
                    <a:pt x="68" y="208"/>
                  </a:lnTo>
                  <a:lnTo>
                    <a:pt x="68" y="211"/>
                  </a:lnTo>
                  <a:lnTo>
                    <a:pt x="68" y="211"/>
                  </a:lnTo>
                  <a:lnTo>
                    <a:pt x="68" y="215"/>
                  </a:lnTo>
                  <a:lnTo>
                    <a:pt x="71" y="215"/>
                  </a:lnTo>
                  <a:lnTo>
                    <a:pt x="68" y="215"/>
                  </a:lnTo>
                  <a:lnTo>
                    <a:pt x="68" y="218"/>
                  </a:lnTo>
                  <a:lnTo>
                    <a:pt x="66" y="218"/>
                  </a:lnTo>
                  <a:lnTo>
                    <a:pt x="66" y="218"/>
                  </a:lnTo>
                  <a:lnTo>
                    <a:pt x="66" y="220"/>
                  </a:lnTo>
                  <a:lnTo>
                    <a:pt x="66" y="220"/>
                  </a:lnTo>
                  <a:lnTo>
                    <a:pt x="66" y="223"/>
                  </a:lnTo>
                  <a:lnTo>
                    <a:pt x="66" y="223"/>
                  </a:lnTo>
                  <a:lnTo>
                    <a:pt x="66" y="223"/>
                  </a:lnTo>
                  <a:lnTo>
                    <a:pt x="66" y="225"/>
                  </a:lnTo>
                  <a:lnTo>
                    <a:pt x="64" y="225"/>
                  </a:lnTo>
                  <a:lnTo>
                    <a:pt x="66" y="227"/>
                  </a:lnTo>
                  <a:lnTo>
                    <a:pt x="71" y="227"/>
                  </a:lnTo>
                  <a:lnTo>
                    <a:pt x="78" y="230"/>
                  </a:lnTo>
                  <a:lnTo>
                    <a:pt x="80" y="230"/>
                  </a:lnTo>
                  <a:lnTo>
                    <a:pt x="80" y="232"/>
                  </a:lnTo>
                  <a:lnTo>
                    <a:pt x="83" y="241"/>
                  </a:lnTo>
                  <a:lnTo>
                    <a:pt x="85" y="244"/>
                  </a:lnTo>
                  <a:lnTo>
                    <a:pt x="87" y="246"/>
                  </a:lnTo>
                  <a:lnTo>
                    <a:pt x="92" y="249"/>
                  </a:lnTo>
                  <a:lnTo>
                    <a:pt x="92" y="256"/>
                  </a:lnTo>
                  <a:lnTo>
                    <a:pt x="97" y="284"/>
                  </a:lnTo>
                  <a:lnTo>
                    <a:pt x="97" y="289"/>
                  </a:lnTo>
                  <a:lnTo>
                    <a:pt x="102" y="296"/>
                  </a:lnTo>
                  <a:lnTo>
                    <a:pt x="102" y="296"/>
                  </a:lnTo>
                  <a:lnTo>
                    <a:pt x="102" y="296"/>
                  </a:lnTo>
                  <a:lnTo>
                    <a:pt x="99" y="296"/>
                  </a:lnTo>
                  <a:lnTo>
                    <a:pt x="99" y="296"/>
                  </a:lnTo>
                  <a:lnTo>
                    <a:pt x="102" y="303"/>
                  </a:lnTo>
                  <a:lnTo>
                    <a:pt x="106" y="310"/>
                  </a:lnTo>
                  <a:lnTo>
                    <a:pt x="109" y="317"/>
                  </a:lnTo>
                  <a:lnTo>
                    <a:pt x="114" y="322"/>
                  </a:lnTo>
                  <a:lnTo>
                    <a:pt x="118" y="324"/>
                  </a:lnTo>
                  <a:lnTo>
                    <a:pt x="123" y="327"/>
                  </a:lnTo>
                  <a:lnTo>
                    <a:pt x="147" y="334"/>
                  </a:lnTo>
                  <a:lnTo>
                    <a:pt x="156" y="341"/>
                  </a:lnTo>
                  <a:lnTo>
                    <a:pt x="170" y="355"/>
                  </a:lnTo>
                  <a:lnTo>
                    <a:pt x="173" y="360"/>
                  </a:lnTo>
                  <a:lnTo>
                    <a:pt x="170" y="362"/>
                  </a:lnTo>
                  <a:lnTo>
                    <a:pt x="168" y="365"/>
                  </a:lnTo>
                  <a:lnTo>
                    <a:pt x="166" y="367"/>
                  </a:lnTo>
                  <a:lnTo>
                    <a:pt x="173" y="367"/>
                  </a:lnTo>
                  <a:lnTo>
                    <a:pt x="192" y="379"/>
                  </a:lnTo>
                  <a:lnTo>
                    <a:pt x="216" y="365"/>
                  </a:lnTo>
                  <a:lnTo>
                    <a:pt x="223" y="367"/>
                  </a:lnTo>
                  <a:lnTo>
                    <a:pt x="244" y="372"/>
                  </a:lnTo>
                  <a:lnTo>
                    <a:pt x="244" y="372"/>
                  </a:lnTo>
                  <a:lnTo>
                    <a:pt x="244" y="365"/>
                  </a:lnTo>
                  <a:lnTo>
                    <a:pt x="246" y="360"/>
                  </a:lnTo>
                  <a:lnTo>
                    <a:pt x="246" y="350"/>
                  </a:lnTo>
                  <a:lnTo>
                    <a:pt x="249" y="343"/>
                  </a:lnTo>
                  <a:lnTo>
                    <a:pt x="249" y="339"/>
                  </a:lnTo>
                  <a:lnTo>
                    <a:pt x="249" y="334"/>
                  </a:lnTo>
                  <a:lnTo>
                    <a:pt x="249" y="331"/>
                  </a:lnTo>
                  <a:lnTo>
                    <a:pt x="253" y="329"/>
                  </a:lnTo>
                  <a:lnTo>
                    <a:pt x="253" y="329"/>
                  </a:lnTo>
                  <a:lnTo>
                    <a:pt x="251" y="317"/>
                  </a:lnTo>
                  <a:lnTo>
                    <a:pt x="251" y="305"/>
                  </a:lnTo>
                  <a:lnTo>
                    <a:pt x="256" y="296"/>
                  </a:lnTo>
                  <a:lnTo>
                    <a:pt x="268" y="284"/>
                  </a:lnTo>
                  <a:lnTo>
                    <a:pt x="284" y="272"/>
                  </a:lnTo>
                  <a:lnTo>
                    <a:pt x="282" y="265"/>
                  </a:lnTo>
                  <a:close/>
                  <a:moveTo>
                    <a:pt x="31" y="121"/>
                  </a:moveTo>
                  <a:lnTo>
                    <a:pt x="31" y="123"/>
                  </a:lnTo>
                  <a:lnTo>
                    <a:pt x="33" y="123"/>
                  </a:lnTo>
                  <a:lnTo>
                    <a:pt x="33" y="121"/>
                  </a:lnTo>
                  <a:lnTo>
                    <a:pt x="33" y="121"/>
                  </a:lnTo>
                  <a:lnTo>
                    <a:pt x="33" y="121"/>
                  </a:lnTo>
                  <a:lnTo>
                    <a:pt x="31" y="118"/>
                  </a:lnTo>
                  <a:lnTo>
                    <a:pt x="31" y="118"/>
                  </a:lnTo>
                  <a:lnTo>
                    <a:pt x="31" y="116"/>
                  </a:lnTo>
                  <a:lnTo>
                    <a:pt x="31" y="116"/>
                  </a:lnTo>
                  <a:lnTo>
                    <a:pt x="31" y="116"/>
                  </a:lnTo>
                  <a:lnTo>
                    <a:pt x="28" y="116"/>
                  </a:lnTo>
                  <a:lnTo>
                    <a:pt x="28" y="118"/>
                  </a:lnTo>
                  <a:lnTo>
                    <a:pt x="28" y="121"/>
                  </a:lnTo>
                  <a:lnTo>
                    <a:pt x="31" y="121"/>
                  </a:lnTo>
                  <a:close/>
                  <a:moveTo>
                    <a:pt x="78" y="78"/>
                  </a:moveTo>
                  <a:lnTo>
                    <a:pt x="78" y="80"/>
                  </a:lnTo>
                  <a:lnTo>
                    <a:pt x="78" y="80"/>
                  </a:lnTo>
                  <a:lnTo>
                    <a:pt x="78" y="73"/>
                  </a:lnTo>
                  <a:lnTo>
                    <a:pt x="78" y="73"/>
                  </a:lnTo>
                  <a:lnTo>
                    <a:pt x="76" y="73"/>
                  </a:lnTo>
                  <a:lnTo>
                    <a:pt x="76" y="76"/>
                  </a:lnTo>
                  <a:lnTo>
                    <a:pt x="78" y="78"/>
                  </a:lnTo>
                  <a:close/>
                  <a:moveTo>
                    <a:pt x="45" y="118"/>
                  </a:moveTo>
                  <a:lnTo>
                    <a:pt x="45" y="118"/>
                  </a:lnTo>
                  <a:lnTo>
                    <a:pt x="42" y="118"/>
                  </a:lnTo>
                  <a:lnTo>
                    <a:pt x="42" y="118"/>
                  </a:lnTo>
                  <a:lnTo>
                    <a:pt x="42" y="121"/>
                  </a:lnTo>
                  <a:lnTo>
                    <a:pt x="45" y="123"/>
                  </a:lnTo>
                  <a:lnTo>
                    <a:pt x="45" y="118"/>
                  </a:lnTo>
                  <a:close/>
                  <a:moveTo>
                    <a:pt x="73" y="76"/>
                  </a:moveTo>
                  <a:lnTo>
                    <a:pt x="76" y="78"/>
                  </a:lnTo>
                  <a:lnTo>
                    <a:pt x="76" y="78"/>
                  </a:lnTo>
                  <a:lnTo>
                    <a:pt x="76" y="78"/>
                  </a:lnTo>
                  <a:lnTo>
                    <a:pt x="76" y="76"/>
                  </a:lnTo>
                  <a:lnTo>
                    <a:pt x="76" y="76"/>
                  </a:lnTo>
                  <a:lnTo>
                    <a:pt x="76" y="73"/>
                  </a:lnTo>
                  <a:lnTo>
                    <a:pt x="76" y="73"/>
                  </a:lnTo>
                  <a:lnTo>
                    <a:pt x="76" y="73"/>
                  </a:lnTo>
                  <a:lnTo>
                    <a:pt x="73" y="76"/>
                  </a:lnTo>
                  <a:lnTo>
                    <a:pt x="73" y="76"/>
                  </a:lnTo>
                  <a:close/>
                  <a:moveTo>
                    <a:pt x="59" y="73"/>
                  </a:moveTo>
                  <a:lnTo>
                    <a:pt x="59" y="73"/>
                  </a:lnTo>
                  <a:lnTo>
                    <a:pt x="59" y="73"/>
                  </a:lnTo>
                  <a:lnTo>
                    <a:pt x="59" y="73"/>
                  </a:lnTo>
                  <a:lnTo>
                    <a:pt x="59" y="73"/>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1"/>
            <p:cNvSpPr>
              <a:spLocks noEditPoints="1"/>
            </p:cNvSpPr>
            <p:nvPr/>
          </p:nvSpPr>
          <p:spPr bwMode="auto">
            <a:xfrm>
              <a:off x="5076" y="3726"/>
              <a:ext cx="429" cy="609"/>
            </a:xfrm>
            <a:custGeom>
              <a:avLst/>
              <a:gdLst>
                <a:gd name="T0" fmla="*/ 199 w 429"/>
                <a:gd name="T1" fmla="*/ 199 h 609"/>
                <a:gd name="T2" fmla="*/ 209 w 429"/>
                <a:gd name="T3" fmla="*/ 199 h 609"/>
                <a:gd name="T4" fmla="*/ 213 w 429"/>
                <a:gd name="T5" fmla="*/ 192 h 609"/>
                <a:gd name="T6" fmla="*/ 249 w 429"/>
                <a:gd name="T7" fmla="*/ 116 h 609"/>
                <a:gd name="T8" fmla="*/ 265 w 429"/>
                <a:gd name="T9" fmla="*/ 50 h 609"/>
                <a:gd name="T10" fmla="*/ 270 w 429"/>
                <a:gd name="T11" fmla="*/ 53 h 609"/>
                <a:gd name="T12" fmla="*/ 159 w 429"/>
                <a:gd name="T13" fmla="*/ 145 h 609"/>
                <a:gd name="T14" fmla="*/ 201 w 429"/>
                <a:gd name="T15" fmla="*/ 171 h 609"/>
                <a:gd name="T16" fmla="*/ 180 w 429"/>
                <a:gd name="T17" fmla="*/ 185 h 609"/>
                <a:gd name="T18" fmla="*/ 187 w 429"/>
                <a:gd name="T19" fmla="*/ 192 h 609"/>
                <a:gd name="T20" fmla="*/ 296 w 429"/>
                <a:gd name="T21" fmla="*/ 22 h 609"/>
                <a:gd name="T22" fmla="*/ 270 w 429"/>
                <a:gd name="T23" fmla="*/ 36 h 609"/>
                <a:gd name="T24" fmla="*/ 147 w 429"/>
                <a:gd name="T25" fmla="*/ 195 h 609"/>
                <a:gd name="T26" fmla="*/ 144 w 429"/>
                <a:gd name="T27" fmla="*/ 187 h 609"/>
                <a:gd name="T28" fmla="*/ 277 w 429"/>
                <a:gd name="T29" fmla="*/ 31 h 609"/>
                <a:gd name="T30" fmla="*/ 294 w 429"/>
                <a:gd name="T31" fmla="*/ 64 h 609"/>
                <a:gd name="T32" fmla="*/ 299 w 429"/>
                <a:gd name="T33" fmla="*/ 48 h 609"/>
                <a:gd name="T34" fmla="*/ 95 w 429"/>
                <a:gd name="T35" fmla="*/ 178 h 609"/>
                <a:gd name="T36" fmla="*/ 59 w 429"/>
                <a:gd name="T37" fmla="*/ 157 h 609"/>
                <a:gd name="T38" fmla="*/ 24 w 429"/>
                <a:gd name="T39" fmla="*/ 296 h 609"/>
                <a:gd name="T40" fmla="*/ 142 w 429"/>
                <a:gd name="T41" fmla="*/ 169 h 609"/>
                <a:gd name="T42" fmla="*/ 59 w 429"/>
                <a:gd name="T43" fmla="*/ 374 h 609"/>
                <a:gd name="T44" fmla="*/ 410 w 429"/>
                <a:gd name="T45" fmla="*/ 60 h 609"/>
                <a:gd name="T46" fmla="*/ 327 w 429"/>
                <a:gd name="T47" fmla="*/ 53 h 609"/>
                <a:gd name="T48" fmla="*/ 303 w 429"/>
                <a:gd name="T49" fmla="*/ 64 h 609"/>
                <a:gd name="T50" fmla="*/ 287 w 429"/>
                <a:gd name="T51" fmla="*/ 88 h 609"/>
                <a:gd name="T52" fmla="*/ 261 w 429"/>
                <a:gd name="T53" fmla="*/ 86 h 609"/>
                <a:gd name="T54" fmla="*/ 246 w 429"/>
                <a:gd name="T55" fmla="*/ 138 h 609"/>
                <a:gd name="T56" fmla="*/ 244 w 429"/>
                <a:gd name="T57" fmla="*/ 159 h 609"/>
                <a:gd name="T58" fmla="*/ 239 w 429"/>
                <a:gd name="T59" fmla="*/ 190 h 609"/>
                <a:gd name="T60" fmla="*/ 204 w 429"/>
                <a:gd name="T61" fmla="*/ 216 h 609"/>
                <a:gd name="T62" fmla="*/ 171 w 429"/>
                <a:gd name="T63" fmla="*/ 232 h 609"/>
                <a:gd name="T64" fmla="*/ 137 w 429"/>
                <a:gd name="T65" fmla="*/ 228 h 609"/>
                <a:gd name="T66" fmla="*/ 123 w 429"/>
                <a:gd name="T67" fmla="*/ 254 h 609"/>
                <a:gd name="T68" fmla="*/ 109 w 429"/>
                <a:gd name="T69" fmla="*/ 277 h 609"/>
                <a:gd name="T70" fmla="*/ 80 w 429"/>
                <a:gd name="T71" fmla="*/ 329 h 609"/>
                <a:gd name="T72" fmla="*/ 69 w 429"/>
                <a:gd name="T73" fmla="*/ 372 h 609"/>
                <a:gd name="T74" fmla="*/ 69 w 429"/>
                <a:gd name="T75" fmla="*/ 431 h 609"/>
                <a:gd name="T76" fmla="*/ 73 w 429"/>
                <a:gd name="T77" fmla="*/ 474 h 609"/>
                <a:gd name="T78" fmla="*/ 95 w 429"/>
                <a:gd name="T79" fmla="*/ 505 h 609"/>
                <a:gd name="T80" fmla="*/ 88 w 429"/>
                <a:gd name="T81" fmla="*/ 554 h 609"/>
                <a:gd name="T82" fmla="*/ 137 w 429"/>
                <a:gd name="T83" fmla="*/ 583 h 609"/>
                <a:gd name="T84" fmla="*/ 142 w 429"/>
                <a:gd name="T85" fmla="*/ 512 h 609"/>
                <a:gd name="T86" fmla="*/ 126 w 429"/>
                <a:gd name="T87" fmla="*/ 469 h 609"/>
                <a:gd name="T88" fmla="*/ 149 w 429"/>
                <a:gd name="T89" fmla="*/ 363 h 609"/>
                <a:gd name="T90" fmla="*/ 246 w 429"/>
                <a:gd name="T91" fmla="*/ 308 h 609"/>
                <a:gd name="T92" fmla="*/ 282 w 429"/>
                <a:gd name="T93" fmla="*/ 244 h 609"/>
                <a:gd name="T94" fmla="*/ 273 w 429"/>
                <a:gd name="T95" fmla="*/ 202 h 609"/>
                <a:gd name="T96" fmla="*/ 363 w 429"/>
                <a:gd name="T97" fmla="*/ 150 h 609"/>
                <a:gd name="T98" fmla="*/ 417 w 429"/>
                <a:gd name="T99" fmla="*/ 124 h 609"/>
                <a:gd name="T100" fmla="*/ 393 w 429"/>
                <a:gd name="T101" fmla="*/ 90 h 609"/>
                <a:gd name="T102" fmla="*/ 59 w 429"/>
                <a:gd name="T103" fmla="*/ 434 h 609"/>
                <a:gd name="T104" fmla="*/ 80 w 429"/>
                <a:gd name="T105" fmla="*/ 289 h 609"/>
                <a:gd name="T106" fmla="*/ 83 w 429"/>
                <a:gd name="T107" fmla="*/ 294 h 609"/>
                <a:gd name="T108" fmla="*/ 140 w 429"/>
                <a:gd name="T109" fmla="*/ 192 h 609"/>
                <a:gd name="T110" fmla="*/ 66 w 429"/>
                <a:gd name="T111" fmla="*/ 341 h 609"/>
                <a:gd name="T112" fmla="*/ 64 w 429"/>
                <a:gd name="T113" fmla="*/ 337 h 609"/>
                <a:gd name="T114" fmla="*/ 80 w 429"/>
                <a:gd name="T115" fmla="*/ 242 h 609"/>
                <a:gd name="T116" fmla="*/ 92 w 429"/>
                <a:gd name="T117" fmla="*/ 211 h 609"/>
                <a:gd name="T118" fmla="*/ 80 w 429"/>
                <a:gd name="T119" fmla="*/ 202 h 609"/>
                <a:gd name="T120" fmla="*/ 80 w 429"/>
                <a:gd name="T121" fmla="*/ 329 h 609"/>
                <a:gd name="T122" fmla="*/ 78 w 429"/>
                <a:gd name="T123" fmla="*/ 303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9" h="609">
                  <a:moveTo>
                    <a:pt x="239" y="102"/>
                  </a:moveTo>
                  <a:lnTo>
                    <a:pt x="242" y="105"/>
                  </a:lnTo>
                  <a:lnTo>
                    <a:pt x="242" y="107"/>
                  </a:lnTo>
                  <a:lnTo>
                    <a:pt x="242" y="107"/>
                  </a:lnTo>
                  <a:lnTo>
                    <a:pt x="244" y="105"/>
                  </a:lnTo>
                  <a:lnTo>
                    <a:pt x="244" y="102"/>
                  </a:lnTo>
                  <a:lnTo>
                    <a:pt x="244" y="102"/>
                  </a:lnTo>
                  <a:lnTo>
                    <a:pt x="242" y="98"/>
                  </a:lnTo>
                  <a:lnTo>
                    <a:pt x="239" y="95"/>
                  </a:lnTo>
                  <a:lnTo>
                    <a:pt x="237" y="95"/>
                  </a:lnTo>
                  <a:lnTo>
                    <a:pt x="237" y="98"/>
                  </a:lnTo>
                  <a:lnTo>
                    <a:pt x="237" y="100"/>
                  </a:lnTo>
                  <a:lnTo>
                    <a:pt x="237" y="102"/>
                  </a:lnTo>
                  <a:lnTo>
                    <a:pt x="239" y="102"/>
                  </a:lnTo>
                  <a:close/>
                  <a:moveTo>
                    <a:pt x="199" y="190"/>
                  </a:moveTo>
                  <a:lnTo>
                    <a:pt x="197" y="192"/>
                  </a:lnTo>
                  <a:lnTo>
                    <a:pt x="197" y="192"/>
                  </a:lnTo>
                  <a:lnTo>
                    <a:pt x="199" y="195"/>
                  </a:lnTo>
                  <a:lnTo>
                    <a:pt x="199" y="199"/>
                  </a:lnTo>
                  <a:lnTo>
                    <a:pt x="199" y="202"/>
                  </a:lnTo>
                  <a:lnTo>
                    <a:pt x="197" y="202"/>
                  </a:lnTo>
                  <a:lnTo>
                    <a:pt x="197" y="202"/>
                  </a:lnTo>
                  <a:lnTo>
                    <a:pt x="197" y="204"/>
                  </a:lnTo>
                  <a:lnTo>
                    <a:pt x="199" y="204"/>
                  </a:lnTo>
                  <a:lnTo>
                    <a:pt x="199" y="206"/>
                  </a:lnTo>
                  <a:lnTo>
                    <a:pt x="199" y="206"/>
                  </a:lnTo>
                  <a:lnTo>
                    <a:pt x="199" y="209"/>
                  </a:lnTo>
                  <a:lnTo>
                    <a:pt x="206" y="211"/>
                  </a:lnTo>
                  <a:lnTo>
                    <a:pt x="206" y="211"/>
                  </a:lnTo>
                  <a:lnTo>
                    <a:pt x="206" y="211"/>
                  </a:lnTo>
                  <a:lnTo>
                    <a:pt x="209" y="211"/>
                  </a:lnTo>
                  <a:lnTo>
                    <a:pt x="209" y="211"/>
                  </a:lnTo>
                  <a:lnTo>
                    <a:pt x="211" y="209"/>
                  </a:lnTo>
                  <a:lnTo>
                    <a:pt x="209" y="204"/>
                  </a:lnTo>
                  <a:lnTo>
                    <a:pt x="206" y="204"/>
                  </a:lnTo>
                  <a:lnTo>
                    <a:pt x="204" y="202"/>
                  </a:lnTo>
                  <a:lnTo>
                    <a:pt x="204" y="202"/>
                  </a:lnTo>
                  <a:lnTo>
                    <a:pt x="209" y="199"/>
                  </a:lnTo>
                  <a:lnTo>
                    <a:pt x="213" y="204"/>
                  </a:lnTo>
                  <a:lnTo>
                    <a:pt x="216" y="204"/>
                  </a:lnTo>
                  <a:lnTo>
                    <a:pt x="218" y="204"/>
                  </a:lnTo>
                  <a:lnTo>
                    <a:pt x="220" y="199"/>
                  </a:lnTo>
                  <a:lnTo>
                    <a:pt x="220" y="197"/>
                  </a:lnTo>
                  <a:lnTo>
                    <a:pt x="220" y="195"/>
                  </a:lnTo>
                  <a:lnTo>
                    <a:pt x="220" y="192"/>
                  </a:lnTo>
                  <a:lnTo>
                    <a:pt x="220" y="190"/>
                  </a:lnTo>
                  <a:lnTo>
                    <a:pt x="220" y="187"/>
                  </a:lnTo>
                  <a:lnTo>
                    <a:pt x="220" y="185"/>
                  </a:lnTo>
                  <a:lnTo>
                    <a:pt x="218" y="185"/>
                  </a:lnTo>
                  <a:lnTo>
                    <a:pt x="218" y="185"/>
                  </a:lnTo>
                  <a:lnTo>
                    <a:pt x="218" y="187"/>
                  </a:lnTo>
                  <a:lnTo>
                    <a:pt x="216" y="190"/>
                  </a:lnTo>
                  <a:lnTo>
                    <a:pt x="216" y="192"/>
                  </a:lnTo>
                  <a:lnTo>
                    <a:pt x="216" y="192"/>
                  </a:lnTo>
                  <a:lnTo>
                    <a:pt x="213" y="195"/>
                  </a:lnTo>
                  <a:lnTo>
                    <a:pt x="213" y="195"/>
                  </a:lnTo>
                  <a:lnTo>
                    <a:pt x="213" y="192"/>
                  </a:lnTo>
                  <a:lnTo>
                    <a:pt x="211" y="192"/>
                  </a:lnTo>
                  <a:lnTo>
                    <a:pt x="211" y="190"/>
                  </a:lnTo>
                  <a:lnTo>
                    <a:pt x="211" y="192"/>
                  </a:lnTo>
                  <a:lnTo>
                    <a:pt x="211" y="192"/>
                  </a:lnTo>
                  <a:lnTo>
                    <a:pt x="209" y="195"/>
                  </a:lnTo>
                  <a:lnTo>
                    <a:pt x="209" y="192"/>
                  </a:lnTo>
                  <a:lnTo>
                    <a:pt x="206" y="190"/>
                  </a:lnTo>
                  <a:lnTo>
                    <a:pt x="206" y="190"/>
                  </a:lnTo>
                  <a:lnTo>
                    <a:pt x="204" y="190"/>
                  </a:lnTo>
                  <a:lnTo>
                    <a:pt x="201" y="187"/>
                  </a:lnTo>
                  <a:lnTo>
                    <a:pt x="199" y="190"/>
                  </a:lnTo>
                  <a:lnTo>
                    <a:pt x="199" y="190"/>
                  </a:lnTo>
                  <a:close/>
                  <a:moveTo>
                    <a:pt x="246" y="114"/>
                  </a:moveTo>
                  <a:lnTo>
                    <a:pt x="249" y="116"/>
                  </a:lnTo>
                  <a:lnTo>
                    <a:pt x="249" y="119"/>
                  </a:lnTo>
                  <a:lnTo>
                    <a:pt x="249" y="121"/>
                  </a:lnTo>
                  <a:lnTo>
                    <a:pt x="251" y="121"/>
                  </a:lnTo>
                  <a:lnTo>
                    <a:pt x="251" y="119"/>
                  </a:lnTo>
                  <a:lnTo>
                    <a:pt x="249" y="116"/>
                  </a:lnTo>
                  <a:lnTo>
                    <a:pt x="249" y="116"/>
                  </a:lnTo>
                  <a:lnTo>
                    <a:pt x="249" y="114"/>
                  </a:lnTo>
                  <a:lnTo>
                    <a:pt x="249" y="114"/>
                  </a:lnTo>
                  <a:lnTo>
                    <a:pt x="249" y="114"/>
                  </a:lnTo>
                  <a:lnTo>
                    <a:pt x="249" y="114"/>
                  </a:lnTo>
                  <a:lnTo>
                    <a:pt x="251" y="114"/>
                  </a:lnTo>
                  <a:lnTo>
                    <a:pt x="251" y="112"/>
                  </a:lnTo>
                  <a:lnTo>
                    <a:pt x="246" y="109"/>
                  </a:lnTo>
                  <a:lnTo>
                    <a:pt x="246" y="109"/>
                  </a:lnTo>
                  <a:lnTo>
                    <a:pt x="246" y="112"/>
                  </a:lnTo>
                  <a:lnTo>
                    <a:pt x="246" y="114"/>
                  </a:lnTo>
                  <a:close/>
                  <a:moveTo>
                    <a:pt x="268" y="53"/>
                  </a:moveTo>
                  <a:lnTo>
                    <a:pt x="265" y="50"/>
                  </a:lnTo>
                  <a:lnTo>
                    <a:pt x="265" y="50"/>
                  </a:lnTo>
                  <a:lnTo>
                    <a:pt x="265" y="48"/>
                  </a:lnTo>
                  <a:lnTo>
                    <a:pt x="265" y="48"/>
                  </a:lnTo>
                  <a:lnTo>
                    <a:pt x="265" y="45"/>
                  </a:lnTo>
                  <a:lnTo>
                    <a:pt x="265" y="48"/>
                  </a:lnTo>
                  <a:lnTo>
                    <a:pt x="265" y="50"/>
                  </a:lnTo>
                  <a:lnTo>
                    <a:pt x="265" y="50"/>
                  </a:lnTo>
                  <a:lnTo>
                    <a:pt x="265" y="53"/>
                  </a:lnTo>
                  <a:lnTo>
                    <a:pt x="263" y="55"/>
                  </a:lnTo>
                  <a:lnTo>
                    <a:pt x="263" y="55"/>
                  </a:lnTo>
                  <a:lnTo>
                    <a:pt x="265" y="57"/>
                  </a:lnTo>
                  <a:lnTo>
                    <a:pt x="268" y="53"/>
                  </a:lnTo>
                  <a:close/>
                  <a:moveTo>
                    <a:pt x="270" y="55"/>
                  </a:moveTo>
                  <a:lnTo>
                    <a:pt x="273" y="55"/>
                  </a:lnTo>
                  <a:lnTo>
                    <a:pt x="275" y="53"/>
                  </a:lnTo>
                  <a:lnTo>
                    <a:pt x="275" y="50"/>
                  </a:lnTo>
                  <a:lnTo>
                    <a:pt x="277" y="50"/>
                  </a:lnTo>
                  <a:lnTo>
                    <a:pt x="277" y="50"/>
                  </a:lnTo>
                  <a:lnTo>
                    <a:pt x="277" y="48"/>
                  </a:lnTo>
                  <a:lnTo>
                    <a:pt x="275" y="48"/>
                  </a:lnTo>
                  <a:lnTo>
                    <a:pt x="273" y="48"/>
                  </a:lnTo>
                  <a:lnTo>
                    <a:pt x="270" y="48"/>
                  </a:lnTo>
                  <a:lnTo>
                    <a:pt x="270" y="48"/>
                  </a:lnTo>
                  <a:lnTo>
                    <a:pt x="270" y="50"/>
                  </a:lnTo>
                  <a:lnTo>
                    <a:pt x="270" y="53"/>
                  </a:lnTo>
                  <a:lnTo>
                    <a:pt x="270" y="55"/>
                  </a:lnTo>
                  <a:close/>
                  <a:moveTo>
                    <a:pt x="159" y="150"/>
                  </a:moveTo>
                  <a:lnTo>
                    <a:pt x="159" y="150"/>
                  </a:lnTo>
                  <a:lnTo>
                    <a:pt x="159" y="152"/>
                  </a:lnTo>
                  <a:lnTo>
                    <a:pt x="159" y="152"/>
                  </a:lnTo>
                  <a:lnTo>
                    <a:pt x="159" y="154"/>
                  </a:lnTo>
                  <a:lnTo>
                    <a:pt x="159" y="154"/>
                  </a:lnTo>
                  <a:lnTo>
                    <a:pt x="159" y="154"/>
                  </a:lnTo>
                  <a:lnTo>
                    <a:pt x="159" y="154"/>
                  </a:lnTo>
                  <a:lnTo>
                    <a:pt x="163" y="154"/>
                  </a:lnTo>
                  <a:lnTo>
                    <a:pt x="163" y="154"/>
                  </a:lnTo>
                  <a:lnTo>
                    <a:pt x="163" y="152"/>
                  </a:lnTo>
                  <a:lnTo>
                    <a:pt x="163" y="152"/>
                  </a:lnTo>
                  <a:lnTo>
                    <a:pt x="163" y="150"/>
                  </a:lnTo>
                  <a:lnTo>
                    <a:pt x="161" y="147"/>
                  </a:lnTo>
                  <a:lnTo>
                    <a:pt x="161" y="147"/>
                  </a:lnTo>
                  <a:lnTo>
                    <a:pt x="161" y="147"/>
                  </a:lnTo>
                  <a:lnTo>
                    <a:pt x="161" y="145"/>
                  </a:lnTo>
                  <a:lnTo>
                    <a:pt x="159" y="145"/>
                  </a:lnTo>
                  <a:lnTo>
                    <a:pt x="159" y="147"/>
                  </a:lnTo>
                  <a:lnTo>
                    <a:pt x="159" y="147"/>
                  </a:lnTo>
                  <a:lnTo>
                    <a:pt x="156" y="150"/>
                  </a:lnTo>
                  <a:lnTo>
                    <a:pt x="156" y="150"/>
                  </a:lnTo>
                  <a:lnTo>
                    <a:pt x="159" y="150"/>
                  </a:lnTo>
                  <a:close/>
                  <a:moveTo>
                    <a:pt x="180" y="187"/>
                  </a:moveTo>
                  <a:lnTo>
                    <a:pt x="182" y="187"/>
                  </a:lnTo>
                  <a:lnTo>
                    <a:pt x="185" y="185"/>
                  </a:lnTo>
                  <a:lnTo>
                    <a:pt x="187" y="183"/>
                  </a:lnTo>
                  <a:lnTo>
                    <a:pt x="187" y="180"/>
                  </a:lnTo>
                  <a:lnTo>
                    <a:pt x="190" y="178"/>
                  </a:lnTo>
                  <a:lnTo>
                    <a:pt x="192" y="176"/>
                  </a:lnTo>
                  <a:lnTo>
                    <a:pt x="194" y="178"/>
                  </a:lnTo>
                  <a:lnTo>
                    <a:pt x="197" y="178"/>
                  </a:lnTo>
                  <a:lnTo>
                    <a:pt x="199" y="176"/>
                  </a:lnTo>
                  <a:lnTo>
                    <a:pt x="199" y="173"/>
                  </a:lnTo>
                  <a:lnTo>
                    <a:pt x="199" y="173"/>
                  </a:lnTo>
                  <a:lnTo>
                    <a:pt x="199" y="173"/>
                  </a:lnTo>
                  <a:lnTo>
                    <a:pt x="201" y="171"/>
                  </a:lnTo>
                  <a:lnTo>
                    <a:pt x="201" y="171"/>
                  </a:lnTo>
                  <a:lnTo>
                    <a:pt x="199" y="171"/>
                  </a:lnTo>
                  <a:lnTo>
                    <a:pt x="199" y="171"/>
                  </a:lnTo>
                  <a:lnTo>
                    <a:pt x="197" y="171"/>
                  </a:lnTo>
                  <a:lnTo>
                    <a:pt x="197" y="171"/>
                  </a:lnTo>
                  <a:lnTo>
                    <a:pt x="194" y="169"/>
                  </a:lnTo>
                  <a:lnTo>
                    <a:pt x="194" y="169"/>
                  </a:lnTo>
                  <a:lnTo>
                    <a:pt x="192" y="171"/>
                  </a:lnTo>
                  <a:lnTo>
                    <a:pt x="190" y="171"/>
                  </a:lnTo>
                  <a:lnTo>
                    <a:pt x="187" y="171"/>
                  </a:lnTo>
                  <a:lnTo>
                    <a:pt x="185" y="173"/>
                  </a:lnTo>
                  <a:lnTo>
                    <a:pt x="185" y="173"/>
                  </a:lnTo>
                  <a:lnTo>
                    <a:pt x="185" y="176"/>
                  </a:lnTo>
                  <a:lnTo>
                    <a:pt x="182" y="176"/>
                  </a:lnTo>
                  <a:lnTo>
                    <a:pt x="182" y="178"/>
                  </a:lnTo>
                  <a:lnTo>
                    <a:pt x="182" y="180"/>
                  </a:lnTo>
                  <a:lnTo>
                    <a:pt x="180" y="180"/>
                  </a:lnTo>
                  <a:lnTo>
                    <a:pt x="180" y="183"/>
                  </a:lnTo>
                  <a:lnTo>
                    <a:pt x="180" y="185"/>
                  </a:lnTo>
                  <a:lnTo>
                    <a:pt x="180" y="185"/>
                  </a:lnTo>
                  <a:lnTo>
                    <a:pt x="180" y="187"/>
                  </a:lnTo>
                  <a:lnTo>
                    <a:pt x="180" y="187"/>
                  </a:lnTo>
                  <a:close/>
                  <a:moveTo>
                    <a:pt x="190" y="204"/>
                  </a:moveTo>
                  <a:lnTo>
                    <a:pt x="192" y="204"/>
                  </a:lnTo>
                  <a:lnTo>
                    <a:pt x="194" y="202"/>
                  </a:lnTo>
                  <a:lnTo>
                    <a:pt x="194" y="199"/>
                  </a:lnTo>
                  <a:lnTo>
                    <a:pt x="197" y="197"/>
                  </a:lnTo>
                  <a:lnTo>
                    <a:pt x="192" y="190"/>
                  </a:lnTo>
                  <a:lnTo>
                    <a:pt x="190" y="190"/>
                  </a:lnTo>
                  <a:lnTo>
                    <a:pt x="190" y="190"/>
                  </a:lnTo>
                  <a:lnTo>
                    <a:pt x="190" y="190"/>
                  </a:lnTo>
                  <a:lnTo>
                    <a:pt x="190" y="190"/>
                  </a:lnTo>
                  <a:lnTo>
                    <a:pt x="187" y="190"/>
                  </a:lnTo>
                  <a:lnTo>
                    <a:pt x="190" y="190"/>
                  </a:lnTo>
                  <a:lnTo>
                    <a:pt x="190" y="192"/>
                  </a:lnTo>
                  <a:lnTo>
                    <a:pt x="192" y="195"/>
                  </a:lnTo>
                  <a:lnTo>
                    <a:pt x="190" y="195"/>
                  </a:lnTo>
                  <a:lnTo>
                    <a:pt x="187" y="192"/>
                  </a:lnTo>
                  <a:lnTo>
                    <a:pt x="185" y="195"/>
                  </a:lnTo>
                  <a:lnTo>
                    <a:pt x="185" y="197"/>
                  </a:lnTo>
                  <a:lnTo>
                    <a:pt x="182" y="202"/>
                  </a:lnTo>
                  <a:lnTo>
                    <a:pt x="185" y="204"/>
                  </a:lnTo>
                  <a:lnTo>
                    <a:pt x="185" y="204"/>
                  </a:lnTo>
                  <a:lnTo>
                    <a:pt x="185" y="204"/>
                  </a:lnTo>
                  <a:lnTo>
                    <a:pt x="187" y="204"/>
                  </a:lnTo>
                  <a:lnTo>
                    <a:pt x="187" y="202"/>
                  </a:lnTo>
                  <a:lnTo>
                    <a:pt x="187" y="199"/>
                  </a:lnTo>
                  <a:lnTo>
                    <a:pt x="187" y="199"/>
                  </a:lnTo>
                  <a:lnTo>
                    <a:pt x="187" y="202"/>
                  </a:lnTo>
                  <a:lnTo>
                    <a:pt x="187" y="202"/>
                  </a:lnTo>
                  <a:lnTo>
                    <a:pt x="190" y="204"/>
                  </a:lnTo>
                  <a:close/>
                  <a:moveTo>
                    <a:pt x="294" y="17"/>
                  </a:moveTo>
                  <a:lnTo>
                    <a:pt x="292" y="17"/>
                  </a:lnTo>
                  <a:lnTo>
                    <a:pt x="292" y="19"/>
                  </a:lnTo>
                  <a:lnTo>
                    <a:pt x="294" y="19"/>
                  </a:lnTo>
                  <a:lnTo>
                    <a:pt x="294" y="22"/>
                  </a:lnTo>
                  <a:lnTo>
                    <a:pt x="296" y="22"/>
                  </a:lnTo>
                  <a:lnTo>
                    <a:pt x="296" y="22"/>
                  </a:lnTo>
                  <a:lnTo>
                    <a:pt x="296" y="19"/>
                  </a:lnTo>
                  <a:lnTo>
                    <a:pt x="296" y="19"/>
                  </a:lnTo>
                  <a:lnTo>
                    <a:pt x="296" y="17"/>
                  </a:lnTo>
                  <a:lnTo>
                    <a:pt x="294" y="17"/>
                  </a:lnTo>
                  <a:close/>
                  <a:moveTo>
                    <a:pt x="273" y="43"/>
                  </a:moveTo>
                  <a:lnTo>
                    <a:pt x="273" y="43"/>
                  </a:lnTo>
                  <a:lnTo>
                    <a:pt x="273" y="41"/>
                  </a:lnTo>
                  <a:lnTo>
                    <a:pt x="273" y="41"/>
                  </a:lnTo>
                  <a:lnTo>
                    <a:pt x="273" y="41"/>
                  </a:lnTo>
                  <a:lnTo>
                    <a:pt x="273" y="41"/>
                  </a:lnTo>
                  <a:lnTo>
                    <a:pt x="275" y="38"/>
                  </a:lnTo>
                  <a:lnTo>
                    <a:pt x="275" y="38"/>
                  </a:lnTo>
                  <a:lnTo>
                    <a:pt x="275" y="38"/>
                  </a:lnTo>
                  <a:lnTo>
                    <a:pt x="275" y="38"/>
                  </a:lnTo>
                  <a:lnTo>
                    <a:pt x="270" y="36"/>
                  </a:lnTo>
                  <a:lnTo>
                    <a:pt x="270" y="36"/>
                  </a:lnTo>
                  <a:lnTo>
                    <a:pt x="270" y="36"/>
                  </a:lnTo>
                  <a:lnTo>
                    <a:pt x="270" y="36"/>
                  </a:lnTo>
                  <a:lnTo>
                    <a:pt x="270" y="41"/>
                  </a:lnTo>
                  <a:lnTo>
                    <a:pt x="273" y="43"/>
                  </a:lnTo>
                  <a:close/>
                  <a:moveTo>
                    <a:pt x="296" y="5"/>
                  </a:moveTo>
                  <a:lnTo>
                    <a:pt x="296" y="3"/>
                  </a:lnTo>
                  <a:lnTo>
                    <a:pt x="296" y="3"/>
                  </a:lnTo>
                  <a:lnTo>
                    <a:pt x="296" y="3"/>
                  </a:lnTo>
                  <a:lnTo>
                    <a:pt x="296" y="0"/>
                  </a:lnTo>
                  <a:lnTo>
                    <a:pt x="294" y="0"/>
                  </a:lnTo>
                  <a:lnTo>
                    <a:pt x="292" y="3"/>
                  </a:lnTo>
                  <a:lnTo>
                    <a:pt x="292" y="3"/>
                  </a:lnTo>
                  <a:lnTo>
                    <a:pt x="296" y="5"/>
                  </a:lnTo>
                  <a:close/>
                  <a:moveTo>
                    <a:pt x="303" y="19"/>
                  </a:moveTo>
                  <a:lnTo>
                    <a:pt x="303" y="22"/>
                  </a:lnTo>
                  <a:lnTo>
                    <a:pt x="303" y="19"/>
                  </a:lnTo>
                  <a:lnTo>
                    <a:pt x="301" y="17"/>
                  </a:lnTo>
                  <a:lnTo>
                    <a:pt x="303" y="19"/>
                  </a:lnTo>
                  <a:close/>
                  <a:moveTo>
                    <a:pt x="144" y="190"/>
                  </a:moveTo>
                  <a:lnTo>
                    <a:pt x="144" y="192"/>
                  </a:lnTo>
                  <a:lnTo>
                    <a:pt x="147" y="195"/>
                  </a:lnTo>
                  <a:lnTo>
                    <a:pt x="149" y="202"/>
                  </a:lnTo>
                  <a:lnTo>
                    <a:pt x="149" y="204"/>
                  </a:lnTo>
                  <a:lnTo>
                    <a:pt x="154" y="206"/>
                  </a:lnTo>
                  <a:lnTo>
                    <a:pt x="154" y="206"/>
                  </a:lnTo>
                  <a:lnTo>
                    <a:pt x="156" y="204"/>
                  </a:lnTo>
                  <a:lnTo>
                    <a:pt x="156" y="204"/>
                  </a:lnTo>
                  <a:lnTo>
                    <a:pt x="156" y="202"/>
                  </a:lnTo>
                  <a:lnTo>
                    <a:pt x="156" y="199"/>
                  </a:lnTo>
                  <a:lnTo>
                    <a:pt x="156" y="199"/>
                  </a:lnTo>
                  <a:lnTo>
                    <a:pt x="154" y="199"/>
                  </a:lnTo>
                  <a:lnTo>
                    <a:pt x="154" y="199"/>
                  </a:lnTo>
                  <a:lnTo>
                    <a:pt x="154" y="199"/>
                  </a:lnTo>
                  <a:lnTo>
                    <a:pt x="149" y="192"/>
                  </a:lnTo>
                  <a:lnTo>
                    <a:pt x="149" y="192"/>
                  </a:lnTo>
                  <a:lnTo>
                    <a:pt x="147" y="195"/>
                  </a:lnTo>
                  <a:lnTo>
                    <a:pt x="147" y="192"/>
                  </a:lnTo>
                  <a:lnTo>
                    <a:pt x="147" y="190"/>
                  </a:lnTo>
                  <a:lnTo>
                    <a:pt x="144" y="187"/>
                  </a:lnTo>
                  <a:lnTo>
                    <a:pt x="144" y="187"/>
                  </a:lnTo>
                  <a:lnTo>
                    <a:pt x="144" y="190"/>
                  </a:lnTo>
                  <a:lnTo>
                    <a:pt x="144" y="190"/>
                  </a:lnTo>
                  <a:close/>
                  <a:moveTo>
                    <a:pt x="301" y="5"/>
                  </a:moveTo>
                  <a:lnTo>
                    <a:pt x="301" y="3"/>
                  </a:lnTo>
                  <a:lnTo>
                    <a:pt x="301" y="0"/>
                  </a:lnTo>
                  <a:lnTo>
                    <a:pt x="299" y="3"/>
                  </a:lnTo>
                  <a:lnTo>
                    <a:pt x="299" y="3"/>
                  </a:lnTo>
                  <a:lnTo>
                    <a:pt x="299" y="5"/>
                  </a:lnTo>
                  <a:lnTo>
                    <a:pt x="301" y="5"/>
                  </a:lnTo>
                  <a:close/>
                  <a:moveTo>
                    <a:pt x="277" y="36"/>
                  </a:moveTo>
                  <a:lnTo>
                    <a:pt x="277" y="36"/>
                  </a:lnTo>
                  <a:lnTo>
                    <a:pt x="277" y="38"/>
                  </a:lnTo>
                  <a:lnTo>
                    <a:pt x="280" y="36"/>
                  </a:lnTo>
                  <a:lnTo>
                    <a:pt x="280" y="36"/>
                  </a:lnTo>
                  <a:lnTo>
                    <a:pt x="280" y="34"/>
                  </a:lnTo>
                  <a:lnTo>
                    <a:pt x="277" y="31"/>
                  </a:lnTo>
                  <a:lnTo>
                    <a:pt x="277" y="29"/>
                  </a:lnTo>
                  <a:lnTo>
                    <a:pt x="277" y="31"/>
                  </a:lnTo>
                  <a:lnTo>
                    <a:pt x="277" y="31"/>
                  </a:lnTo>
                  <a:lnTo>
                    <a:pt x="277" y="34"/>
                  </a:lnTo>
                  <a:lnTo>
                    <a:pt x="277" y="36"/>
                  </a:lnTo>
                  <a:close/>
                  <a:moveTo>
                    <a:pt x="301" y="62"/>
                  </a:moveTo>
                  <a:lnTo>
                    <a:pt x="299" y="64"/>
                  </a:lnTo>
                  <a:lnTo>
                    <a:pt x="299" y="64"/>
                  </a:lnTo>
                  <a:lnTo>
                    <a:pt x="299" y="67"/>
                  </a:lnTo>
                  <a:lnTo>
                    <a:pt x="301" y="67"/>
                  </a:lnTo>
                  <a:lnTo>
                    <a:pt x="301" y="67"/>
                  </a:lnTo>
                  <a:lnTo>
                    <a:pt x="301" y="67"/>
                  </a:lnTo>
                  <a:lnTo>
                    <a:pt x="303" y="64"/>
                  </a:lnTo>
                  <a:lnTo>
                    <a:pt x="303" y="64"/>
                  </a:lnTo>
                  <a:lnTo>
                    <a:pt x="301" y="62"/>
                  </a:lnTo>
                  <a:lnTo>
                    <a:pt x="301" y="62"/>
                  </a:lnTo>
                  <a:close/>
                  <a:moveTo>
                    <a:pt x="282" y="55"/>
                  </a:moveTo>
                  <a:lnTo>
                    <a:pt x="284" y="55"/>
                  </a:lnTo>
                  <a:lnTo>
                    <a:pt x="284" y="60"/>
                  </a:lnTo>
                  <a:lnTo>
                    <a:pt x="287" y="64"/>
                  </a:lnTo>
                  <a:lnTo>
                    <a:pt x="292" y="64"/>
                  </a:lnTo>
                  <a:lnTo>
                    <a:pt x="294" y="64"/>
                  </a:lnTo>
                  <a:lnTo>
                    <a:pt x="294" y="64"/>
                  </a:lnTo>
                  <a:lnTo>
                    <a:pt x="296" y="62"/>
                  </a:lnTo>
                  <a:lnTo>
                    <a:pt x="296" y="62"/>
                  </a:lnTo>
                  <a:lnTo>
                    <a:pt x="296" y="60"/>
                  </a:lnTo>
                  <a:lnTo>
                    <a:pt x="296" y="57"/>
                  </a:lnTo>
                  <a:lnTo>
                    <a:pt x="299" y="60"/>
                  </a:lnTo>
                  <a:lnTo>
                    <a:pt x="299" y="60"/>
                  </a:lnTo>
                  <a:lnTo>
                    <a:pt x="301" y="57"/>
                  </a:lnTo>
                  <a:lnTo>
                    <a:pt x="301" y="55"/>
                  </a:lnTo>
                  <a:lnTo>
                    <a:pt x="301" y="55"/>
                  </a:lnTo>
                  <a:lnTo>
                    <a:pt x="301" y="53"/>
                  </a:lnTo>
                  <a:lnTo>
                    <a:pt x="301" y="50"/>
                  </a:lnTo>
                  <a:lnTo>
                    <a:pt x="301" y="50"/>
                  </a:lnTo>
                  <a:lnTo>
                    <a:pt x="303" y="48"/>
                  </a:lnTo>
                  <a:lnTo>
                    <a:pt x="303" y="48"/>
                  </a:lnTo>
                  <a:lnTo>
                    <a:pt x="301" y="48"/>
                  </a:lnTo>
                  <a:lnTo>
                    <a:pt x="301" y="48"/>
                  </a:lnTo>
                  <a:lnTo>
                    <a:pt x="299" y="48"/>
                  </a:lnTo>
                  <a:lnTo>
                    <a:pt x="299" y="48"/>
                  </a:lnTo>
                  <a:lnTo>
                    <a:pt x="299" y="48"/>
                  </a:lnTo>
                  <a:lnTo>
                    <a:pt x="296" y="45"/>
                  </a:lnTo>
                  <a:lnTo>
                    <a:pt x="296" y="43"/>
                  </a:lnTo>
                  <a:lnTo>
                    <a:pt x="294" y="43"/>
                  </a:lnTo>
                  <a:lnTo>
                    <a:pt x="289" y="45"/>
                  </a:lnTo>
                  <a:lnTo>
                    <a:pt x="287" y="48"/>
                  </a:lnTo>
                  <a:lnTo>
                    <a:pt x="287" y="48"/>
                  </a:lnTo>
                  <a:lnTo>
                    <a:pt x="284" y="50"/>
                  </a:lnTo>
                  <a:lnTo>
                    <a:pt x="282" y="53"/>
                  </a:lnTo>
                  <a:lnTo>
                    <a:pt x="282" y="53"/>
                  </a:lnTo>
                  <a:lnTo>
                    <a:pt x="282" y="55"/>
                  </a:lnTo>
                  <a:close/>
                  <a:moveTo>
                    <a:pt x="88" y="197"/>
                  </a:moveTo>
                  <a:lnTo>
                    <a:pt x="90" y="195"/>
                  </a:lnTo>
                  <a:lnTo>
                    <a:pt x="92" y="195"/>
                  </a:lnTo>
                  <a:lnTo>
                    <a:pt x="92" y="202"/>
                  </a:lnTo>
                  <a:lnTo>
                    <a:pt x="97" y="192"/>
                  </a:lnTo>
                  <a:lnTo>
                    <a:pt x="99" y="187"/>
                  </a:lnTo>
                  <a:lnTo>
                    <a:pt x="99" y="180"/>
                  </a:lnTo>
                  <a:lnTo>
                    <a:pt x="95" y="178"/>
                  </a:lnTo>
                  <a:lnTo>
                    <a:pt x="90" y="180"/>
                  </a:lnTo>
                  <a:lnTo>
                    <a:pt x="85" y="185"/>
                  </a:lnTo>
                  <a:lnTo>
                    <a:pt x="83" y="185"/>
                  </a:lnTo>
                  <a:lnTo>
                    <a:pt x="80" y="185"/>
                  </a:lnTo>
                  <a:lnTo>
                    <a:pt x="80" y="187"/>
                  </a:lnTo>
                  <a:lnTo>
                    <a:pt x="80" y="187"/>
                  </a:lnTo>
                  <a:lnTo>
                    <a:pt x="85" y="197"/>
                  </a:lnTo>
                  <a:lnTo>
                    <a:pt x="88" y="197"/>
                  </a:lnTo>
                  <a:close/>
                  <a:moveTo>
                    <a:pt x="57" y="159"/>
                  </a:moveTo>
                  <a:lnTo>
                    <a:pt x="57" y="159"/>
                  </a:lnTo>
                  <a:lnTo>
                    <a:pt x="57" y="159"/>
                  </a:lnTo>
                  <a:lnTo>
                    <a:pt x="57" y="161"/>
                  </a:lnTo>
                  <a:lnTo>
                    <a:pt x="59" y="161"/>
                  </a:lnTo>
                  <a:lnTo>
                    <a:pt x="59" y="159"/>
                  </a:lnTo>
                  <a:lnTo>
                    <a:pt x="59" y="159"/>
                  </a:lnTo>
                  <a:lnTo>
                    <a:pt x="59" y="159"/>
                  </a:lnTo>
                  <a:lnTo>
                    <a:pt x="59" y="159"/>
                  </a:lnTo>
                  <a:lnTo>
                    <a:pt x="59" y="157"/>
                  </a:lnTo>
                  <a:lnTo>
                    <a:pt x="59" y="157"/>
                  </a:lnTo>
                  <a:lnTo>
                    <a:pt x="59" y="157"/>
                  </a:lnTo>
                  <a:lnTo>
                    <a:pt x="57" y="157"/>
                  </a:lnTo>
                  <a:lnTo>
                    <a:pt x="57" y="157"/>
                  </a:lnTo>
                  <a:lnTo>
                    <a:pt x="57" y="157"/>
                  </a:lnTo>
                  <a:lnTo>
                    <a:pt x="57" y="157"/>
                  </a:lnTo>
                  <a:lnTo>
                    <a:pt x="57" y="159"/>
                  </a:lnTo>
                  <a:close/>
                  <a:moveTo>
                    <a:pt x="19" y="251"/>
                  </a:moveTo>
                  <a:lnTo>
                    <a:pt x="19" y="254"/>
                  </a:lnTo>
                  <a:lnTo>
                    <a:pt x="19" y="256"/>
                  </a:lnTo>
                  <a:lnTo>
                    <a:pt x="19" y="258"/>
                  </a:lnTo>
                  <a:lnTo>
                    <a:pt x="19" y="256"/>
                  </a:lnTo>
                  <a:lnTo>
                    <a:pt x="21" y="258"/>
                  </a:lnTo>
                  <a:lnTo>
                    <a:pt x="21" y="256"/>
                  </a:lnTo>
                  <a:lnTo>
                    <a:pt x="21" y="251"/>
                  </a:lnTo>
                  <a:lnTo>
                    <a:pt x="19" y="251"/>
                  </a:lnTo>
                  <a:close/>
                  <a:moveTo>
                    <a:pt x="26" y="296"/>
                  </a:moveTo>
                  <a:lnTo>
                    <a:pt x="26" y="294"/>
                  </a:lnTo>
                  <a:lnTo>
                    <a:pt x="24" y="296"/>
                  </a:lnTo>
                  <a:lnTo>
                    <a:pt x="24" y="296"/>
                  </a:lnTo>
                  <a:lnTo>
                    <a:pt x="24" y="296"/>
                  </a:lnTo>
                  <a:lnTo>
                    <a:pt x="24" y="299"/>
                  </a:lnTo>
                  <a:lnTo>
                    <a:pt x="24" y="301"/>
                  </a:lnTo>
                  <a:lnTo>
                    <a:pt x="24" y="301"/>
                  </a:lnTo>
                  <a:lnTo>
                    <a:pt x="26" y="301"/>
                  </a:lnTo>
                  <a:lnTo>
                    <a:pt x="26" y="299"/>
                  </a:lnTo>
                  <a:lnTo>
                    <a:pt x="26" y="299"/>
                  </a:lnTo>
                  <a:lnTo>
                    <a:pt x="26" y="299"/>
                  </a:lnTo>
                  <a:lnTo>
                    <a:pt x="26" y="296"/>
                  </a:lnTo>
                  <a:lnTo>
                    <a:pt x="26" y="296"/>
                  </a:lnTo>
                  <a:close/>
                  <a:moveTo>
                    <a:pt x="140" y="171"/>
                  </a:moveTo>
                  <a:lnTo>
                    <a:pt x="140" y="171"/>
                  </a:lnTo>
                  <a:lnTo>
                    <a:pt x="140" y="171"/>
                  </a:lnTo>
                  <a:lnTo>
                    <a:pt x="140" y="171"/>
                  </a:lnTo>
                  <a:lnTo>
                    <a:pt x="140" y="171"/>
                  </a:lnTo>
                  <a:lnTo>
                    <a:pt x="142" y="171"/>
                  </a:lnTo>
                  <a:lnTo>
                    <a:pt x="142" y="171"/>
                  </a:lnTo>
                  <a:lnTo>
                    <a:pt x="144" y="169"/>
                  </a:lnTo>
                  <a:lnTo>
                    <a:pt x="142" y="169"/>
                  </a:lnTo>
                  <a:lnTo>
                    <a:pt x="144" y="169"/>
                  </a:lnTo>
                  <a:lnTo>
                    <a:pt x="142" y="166"/>
                  </a:lnTo>
                  <a:lnTo>
                    <a:pt x="142" y="166"/>
                  </a:lnTo>
                  <a:lnTo>
                    <a:pt x="140" y="166"/>
                  </a:lnTo>
                  <a:lnTo>
                    <a:pt x="137" y="166"/>
                  </a:lnTo>
                  <a:lnTo>
                    <a:pt x="137" y="169"/>
                  </a:lnTo>
                  <a:lnTo>
                    <a:pt x="137" y="169"/>
                  </a:lnTo>
                  <a:lnTo>
                    <a:pt x="140" y="171"/>
                  </a:lnTo>
                  <a:close/>
                  <a:moveTo>
                    <a:pt x="40" y="301"/>
                  </a:moveTo>
                  <a:lnTo>
                    <a:pt x="40" y="303"/>
                  </a:lnTo>
                  <a:lnTo>
                    <a:pt x="43" y="301"/>
                  </a:lnTo>
                  <a:lnTo>
                    <a:pt x="43" y="301"/>
                  </a:lnTo>
                  <a:lnTo>
                    <a:pt x="43" y="301"/>
                  </a:lnTo>
                  <a:lnTo>
                    <a:pt x="40" y="301"/>
                  </a:lnTo>
                  <a:close/>
                  <a:moveTo>
                    <a:pt x="57" y="379"/>
                  </a:moveTo>
                  <a:lnTo>
                    <a:pt x="57" y="379"/>
                  </a:lnTo>
                  <a:lnTo>
                    <a:pt x="59" y="379"/>
                  </a:lnTo>
                  <a:lnTo>
                    <a:pt x="59" y="377"/>
                  </a:lnTo>
                  <a:lnTo>
                    <a:pt x="59" y="374"/>
                  </a:lnTo>
                  <a:lnTo>
                    <a:pt x="59" y="372"/>
                  </a:lnTo>
                  <a:lnTo>
                    <a:pt x="59" y="370"/>
                  </a:lnTo>
                  <a:lnTo>
                    <a:pt x="57" y="367"/>
                  </a:lnTo>
                  <a:lnTo>
                    <a:pt x="54" y="367"/>
                  </a:lnTo>
                  <a:lnTo>
                    <a:pt x="54" y="370"/>
                  </a:lnTo>
                  <a:lnTo>
                    <a:pt x="54" y="374"/>
                  </a:lnTo>
                  <a:lnTo>
                    <a:pt x="54" y="377"/>
                  </a:lnTo>
                  <a:lnTo>
                    <a:pt x="57" y="379"/>
                  </a:lnTo>
                  <a:close/>
                  <a:moveTo>
                    <a:pt x="393" y="83"/>
                  </a:moveTo>
                  <a:lnTo>
                    <a:pt x="396" y="81"/>
                  </a:lnTo>
                  <a:lnTo>
                    <a:pt x="396" y="81"/>
                  </a:lnTo>
                  <a:lnTo>
                    <a:pt x="398" y="86"/>
                  </a:lnTo>
                  <a:lnTo>
                    <a:pt x="398" y="90"/>
                  </a:lnTo>
                  <a:lnTo>
                    <a:pt x="403" y="93"/>
                  </a:lnTo>
                  <a:lnTo>
                    <a:pt x="412" y="86"/>
                  </a:lnTo>
                  <a:lnTo>
                    <a:pt x="427" y="83"/>
                  </a:lnTo>
                  <a:lnTo>
                    <a:pt x="429" y="81"/>
                  </a:lnTo>
                  <a:lnTo>
                    <a:pt x="427" y="76"/>
                  </a:lnTo>
                  <a:lnTo>
                    <a:pt x="410" y="60"/>
                  </a:lnTo>
                  <a:lnTo>
                    <a:pt x="398" y="50"/>
                  </a:lnTo>
                  <a:lnTo>
                    <a:pt x="393" y="50"/>
                  </a:lnTo>
                  <a:lnTo>
                    <a:pt x="389" y="57"/>
                  </a:lnTo>
                  <a:lnTo>
                    <a:pt x="386" y="57"/>
                  </a:lnTo>
                  <a:lnTo>
                    <a:pt x="382" y="55"/>
                  </a:lnTo>
                  <a:lnTo>
                    <a:pt x="377" y="53"/>
                  </a:lnTo>
                  <a:lnTo>
                    <a:pt x="372" y="55"/>
                  </a:lnTo>
                  <a:lnTo>
                    <a:pt x="367" y="60"/>
                  </a:lnTo>
                  <a:lnTo>
                    <a:pt x="365" y="62"/>
                  </a:lnTo>
                  <a:lnTo>
                    <a:pt x="360" y="64"/>
                  </a:lnTo>
                  <a:lnTo>
                    <a:pt x="356" y="64"/>
                  </a:lnTo>
                  <a:lnTo>
                    <a:pt x="332" y="45"/>
                  </a:lnTo>
                  <a:lnTo>
                    <a:pt x="329" y="45"/>
                  </a:lnTo>
                  <a:lnTo>
                    <a:pt x="327" y="45"/>
                  </a:lnTo>
                  <a:lnTo>
                    <a:pt x="327" y="45"/>
                  </a:lnTo>
                  <a:lnTo>
                    <a:pt x="325" y="43"/>
                  </a:lnTo>
                  <a:lnTo>
                    <a:pt x="325" y="43"/>
                  </a:lnTo>
                  <a:lnTo>
                    <a:pt x="327" y="48"/>
                  </a:lnTo>
                  <a:lnTo>
                    <a:pt x="327" y="53"/>
                  </a:lnTo>
                  <a:lnTo>
                    <a:pt x="325" y="53"/>
                  </a:lnTo>
                  <a:lnTo>
                    <a:pt x="322" y="50"/>
                  </a:lnTo>
                  <a:lnTo>
                    <a:pt x="320" y="43"/>
                  </a:lnTo>
                  <a:lnTo>
                    <a:pt x="320" y="41"/>
                  </a:lnTo>
                  <a:lnTo>
                    <a:pt x="315" y="41"/>
                  </a:lnTo>
                  <a:lnTo>
                    <a:pt x="313" y="41"/>
                  </a:lnTo>
                  <a:lnTo>
                    <a:pt x="313" y="45"/>
                  </a:lnTo>
                  <a:lnTo>
                    <a:pt x="313" y="48"/>
                  </a:lnTo>
                  <a:lnTo>
                    <a:pt x="318" y="50"/>
                  </a:lnTo>
                  <a:lnTo>
                    <a:pt x="318" y="53"/>
                  </a:lnTo>
                  <a:lnTo>
                    <a:pt x="318" y="55"/>
                  </a:lnTo>
                  <a:lnTo>
                    <a:pt x="318" y="57"/>
                  </a:lnTo>
                  <a:lnTo>
                    <a:pt x="318" y="57"/>
                  </a:lnTo>
                  <a:lnTo>
                    <a:pt x="315" y="60"/>
                  </a:lnTo>
                  <a:lnTo>
                    <a:pt x="313" y="60"/>
                  </a:lnTo>
                  <a:lnTo>
                    <a:pt x="310" y="57"/>
                  </a:lnTo>
                  <a:lnTo>
                    <a:pt x="310" y="60"/>
                  </a:lnTo>
                  <a:lnTo>
                    <a:pt x="313" y="64"/>
                  </a:lnTo>
                  <a:lnTo>
                    <a:pt x="303" y="64"/>
                  </a:lnTo>
                  <a:lnTo>
                    <a:pt x="310" y="67"/>
                  </a:lnTo>
                  <a:lnTo>
                    <a:pt x="313" y="69"/>
                  </a:lnTo>
                  <a:lnTo>
                    <a:pt x="310" y="74"/>
                  </a:lnTo>
                  <a:lnTo>
                    <a:pt x="306" y="76"/>
                  </a:lnTo>
                  <a:lnTo>
                    <a:pt x="303" y="79"/>
                  </a:lnTo>
                  <a:lnTo>
                    <a:pt x="303" y="81"/>
                  </a:lnTo>
                  <a:lnTo>
                    <a:pt x="303" y="81"/>
                  </a:lnTo>
                  <a:lnTo>
                    <a:pt x="303" y="83"/>
                  </a:lnTo>
                  <a:lnTo>
                    <a:pt x="303" y="86"/>
                  </a:lnTo>
                  <a:lnTo>
                    <a:pt x="303" y="88"/>
                  </a:lnTo>
                  <a:lnTo>
                    <a:pt x="301" y="90"/>
                  </a:lnTo>
                  <a:lnTo>
                    <a:pt x="301" y="90"/>
                  </a:lnTo>
                  <a:lnTo>
                    <a:pt x="299" y="90"/>
                  </a:lnTo>
                  <a:lnTo>
                    <a:pt x="299" y="93"/>
                  </a:lnTo>
                  <a:lnTo>
                    <a:pt x="296" y="95"/>
                  </a:lnTo>
                  <a:lnTo>
                    <a:pt x="292" y="95"/>
                  </a:lnTo>
                  <a:lnTo>
                    <a:pt x="292" y="95"/>
                  </a:lnTo>
                  <a:lnTo>
                    <a:pt x="289" y="95"/>
                  </a:lnTo>
                  <a:lnTo>
                    <a:pt x="287" y="88"/>
                  </a:lnTo>
                  <a:lnTo>
                    <a:pt x="284" y="86"/>
                  </a:lnTo>
                  <a:lnTo>
                    <a:pt x="287" y="81"/>
                  </a:lnTo>
                  <a:lnTo>
                    <a:pt x="284" y="76"/>
                  </a:lnTo>
                  <a:lnTo>
                    <a:pt x="284" y="74"/>
                  </a:lnTo>
                  <a:lnTo>
                    <a:pt x="282" y="71"/>
                  </a:lnTo>
                  <a:lnTo>
                    <a:pt x="280" y="69"/>
                  </a:lnTo>
                  <a:lnTo>
                    <a:pt x="277" y="71"/>
                  </a:lnTo>
                  <a:lnTo>
                    <a:pt x="277" y="71"/>
                  </a:lnTo>
                  <a:lnTo>
                    <a:pt x="277" y="76"/>
                  </a:lnTo>
                  <a:lnTo>
                    <a:pt x="275" y="76"/>
                  </a:lnTo>
                  <a:lnTo>
                    <a:pt x="275" y="76"/>
                  </a:lnTo>
                  <a:lnTo>
                    <a:pt x="273" y="71"/>
                  </a:lnTo>
                  <a:lnTo>
                    <a:pt x="270" y="71"/>
                  </a:lnTo>
                  <a:lnTo>
                    <a:pt x="270" y="71"/>
                  </a:lnTo>
                  <a:lnTo>
                    <a:pt x="270" y="74"/>
                  </a:lnTo>
                  <a:lnTo>
                    <a:pt x="270" y="81"/>
                  </a:lnTo>
                  <a:lnTo>
                    <a:pt x="268" y="86"/>
                  </a:lnTo>
                  <a:lnTo>
                    <a:pt x="265" y="86"/>
                  </a:lnTo>
                  <a:lnTo>
                    <a:pt x="261" y="86"/>
                  </a:lnTo>
                  <a:lnTo>
                    <a:pt x="261" y="86"/>
                  </a:lnTo>
                  <a:lnTo>
                    <a:pt x="261" y="88"/>
                  </a:lnTo>
                  <a:lnTo>
                    <a:pt x="261" y="90"/>
                  </a:lnTo>
                  <a:lnTo>
                    <a:pt x="261" y="90"/>
                  </a:lnTo>
                  <a:lnTo>
                    <a:pt x="258" y="93"/>
                  </a:lnTo>
                  <a:lnTo>
                    <a:pt x="256" y="95"/>
                  </a:lnTo>
                  <a:lnTo>
                    <a:pt x="263" y="107"/>
                  </a:lnTo>
                  <a:lnTo>
                    <a:pt x="263" y="112"/>
                  </a:lnTo>
                  <a:lnTo>
                    <a:pt x="258" y="107"/>
                  </a:lnTo>
                  <a:lnTo>
                    <a:pt x="256" y="107"/>
                  </a:lnTo>
                  <a:lnTo>
                    <a:pt x="256" y="112"/>
                  </a:lnTo>
                  <a:lnTo>
                    <a:pt x="254" y="114"/>
                  </a:lnTo>
                  <a:lnTo>
                    <a:pt x="254" y="114"/>
                  </a:lnTo>
                  <a:lnTo>
                    <a:pt x="251" y="116"/>
                  </a:lnTo>
                  <a:lnTo>
                    <a:pt x="249" y="128"/>
                  </a:lnTo>
                  <a:lnTo>
                    <a:pt x="249" y="128"/>
                  </a:lnTo>
                  <a:lnTo>
                    <a:pt x="249" y="133"/>
                  </a:lnTo>
                  <a:lnTo>
                    <a:pt x="246" y="135"/>
                  </a:lnTo>
                  <a:lnTo>
                    <a:pt x="246" y="138"/>
                  </a:lnTo>
                  <a:lnTo>
                    <a:pt x="249" y="140"/>
                  </a:lnTo>
                  <a:lnTo>
                    <a:pt x="249" y="142"/>
                  </a:lnTo>
                  <a:lnTo>
                    <a:pt x="246" y="145"/>
                  </a:lnTo>
                  <a:lnTo>
                    <a:pt x="244" y="147"/>
                  </a:lnTo>
                  <a:lnTo>
                    <a:pt x="242" y="150"/>
                  </a:lnTo>
                  <a:lnTo>
                    <a:pt x="242" y="142"/>
                  </a:lnTo>
                  <a:lnTo>
                    <a:pt x="239" y="140"/>
                  </a:lnTo>
                  <a:lnTo>
                    <a:pt x="237" y="138"/>
                  </a:lnTo>
                  <a:lnTo>
                    <a:pt x="235" y="138"/>
                  </a:lnTo>
                  <a:lnTo>
                    <a:pt x="232" y="133"/>
                  </a:lnTo>
                  <a:lnTo>
                    <a:pt x="235" y="131"/>
                  </a:lnTo>
                  <a:lnTo>
                    <a:pt x="235" y="128"/>
                  </a:lnTo>
                  <a:lnTo>
                    <a:pt x="232" y="126"/>
                  </a:lnTo>
                  <a:lnTo>
                    <a:pt x="227" y="126"/>
                  </a:lnTo>
                  <a:lnTo>
                    <a:pt x="227" y="126"/>
                  </a:lnTo>
                  <a:lnTo>
                    <a:pt x="225" y="131"/>
                  </a:lnTo>
                  <a:lnTo>
                    <a:pt x="225" y="138"/>
                  </a:lnTo>
                  <a:lnTo>
                    <a:pt x="232" y="147"/>
                  </a:lnTo>
                  <a:lnTo>
                    <a:pt x="244" y="159"/>
                  </a:lnTo>
                  <a:lnTo>
                    <a:pt x="239" y="157"/>
                  </a:lnTo>
                  <a:lnTo>
                    <a:pt x="235" y="157"/>
                  </a:lnTo>
                  <a:lnTo>
                    <a:pt x="230" y="154"/>
                  </a:lnTo>
                  <a:lnTo>
                    <a:pt x="225" y="147"/>
                  </a:lnTo>
                  <a:lnTo>
                    <a:pt x="220" y="145"/>
                  </a:lnTo>
                  <a:lnTo>
                    <a:pt x="218" y="142"/>
                  </a:lnTo>
                  <a:lnTo>
                    <a:pt x="213" y="147"/>
                  </a:lnTo>
                  <a:lnTo>
                    <a:pt x="213" y="157"/>
                  </a:lnTo>
                  <a:lnTo>
                    <a:pt x="216" y="159"/>
                  </a:lnTo>
                  <a:lnTo>
                    <a:pt x="218" y="161"/>
                  </a:lnTo>
                  <a:lnTo>
                    <a:pt x="220" y="161"/>
                  </a:lnTo>
                  <a:lnTo>
                    <a:pt x="223" y="161"/>
                  </a:lnTo>
                  <a:lnTo>
                    <a:pt x="223" y="164"/>
                  </a:lnTo>
                  <a:lnTo>
                    <a:pt x="230" y="173"/>
                  </a:lnTo>
                  <a:lnTo>
                    <a:pt x="235" y="178"/>
                  </a:lnTo>
                  <a:lnTo>
                    <a:pt x="235" y="180"/>
                  </a:lnTo>
                  <a:lnTo>
                    <a:pt x="237" y="185"/>
                  </a:lnTo>
                  <a:lnTo>
                    <a:pt x="237" y="187"/>
                  </a:lnTo>
                  <a:lnTo>
                    <a:pt x="239" y="190"/>
                  </a:lnTo>
                  <a:lnTo>
                    <a:pt x="237" y="195"/>
                  </a:lnTo>
                  <a:lnTo>
                    <a:pt x="232" y="202"/>
                  </a:lnTo>
                  <a:lnTo>
                    <a:pt x="230" y="204"/>
                  </a:lnTo>
                  <a:lnTo>
                    <a:pt x="227" y="197"/>
                  </a:lnTo>
                  <a:lnTo>
                    <a:pt x="225" y="197"/>
                  </a:lnTo>
                  <a:lnTo>
                    <a:pt x="225" y="202"/>
                  </a:lnTo>
                  <a:lnTo>
                    <a:pt x="220" y="206"/>
                  </a:lnTo>
                  <a:lnTo>
                    <a:pt x="216" y="216"/>
                  </a:lnTo>
                  <a:lnTo>
                    <a:pt x="216" y="216"/>
                  </a:lnTo>
                  <a:lnTo>
                    <a:pt x="213" y="214"/>
                  </a:lnTo>
                  <a:lnTo>
                    <a:pt x="213" y="214"/>
                  </a:lnTo>
                  <a:lnTo>
                    <a:pt x="213" y="214"/>
                  </a:lnTo>
                  <a:lnTo>
                    <a:pt x="213" y="214"/>
                  </a:lnTo>
                  <a:lnTo>
                    <a:pt x="213" y="216"/>
                  </a:lnTo>
                  <a:lnTo>
                    <a:pt x="213" y="216"/>
                  </a:lnTo>
                  <a:lnTo>
                    <a:pt x="211" y="218"/>
                  </a:lnTo>
                  <a:lnTo>
                    <a:pt x="209" y="218"/>
                  </a:lnTo>
                  <a:lnTo>
                    <a:pt x="206" y="216"/>
                  </a:lnTo>
                  <a:lnTo>
                    <a:pt x="204" y="216"/>
                  </a:lnTo>
                  <a:lnTo>
                    <a:pt x="204" y="216"/>
                  </a:lnTo>
                  <a:lnTo>
                    <a:pt x="199" y="221"/>
                  </a:lnTo>
                  <a:lnTo>
                    <a:pt x="197" y="221"/>
                  </a:lnTo>
                  <a:lnTo>
                    <a:pt x="197" y="218"/>
                  </a:lnTo>
                  <a:lnTo>
                    <a:pt x="194" y="216"/>
                  </a:lnTo>
                  <a:lnTo>
                    <a:pt x="192" y="214"/>
                  </a:lnTo>
                  <a:lnTo>
                    <a:pt x="190" y="216"/>
                  </a:lnTo>
                  <a:lnTo>
                    <a:pt x="190" y="218"/>
                  </a:lnTo>
                  <a:lnTo>
                    <a:pt x="190" y="221"/>
                  </a:lnTo>
                  <a:lnTo>
                    <a:pt x="190" y="223"/>
                  </a:lnTo>
                  <a:lnTo>
                    <a:pt x="187" y="225"/>
                  </a:lnTo>
                  <a:lnTo>
                    <a:pt x="187" y="230"/>
                  </a:lnTo>
                  <a:lnTo>
                    <a:pt x="185" y="230"/>
                  </a:lnTo>
                  <a:lnTo>
                    <a:pt x="180" y="232"/>
                  </a:lnTo>
                  <a:lnTo>
                    <a:pt x="182" y="240"/>
                  </a:lnTo>
                  <a:lnTo>
                    <a:pt x="185" y="244"/>
                  </a:lnTo>
                  <a:lnTo>
                    <a:pt x="173" y="235"/>
                  </a:lnTo>
                  <a:lnTo>
                    <a:pt x="171" y="235"/>
                  </a:lnTo>
                  <a:lnTo>
                    <a:pt x="171" y="232"/>
                  </a:lnTo>
                  <a:lnTo>
                    <a:pt x="173" y="230"/>
                  </a:lnTo>
                  <a:lnTo>
                    <a:pt x="171" y="216"/>
                  </a:lnTo>
                  <a:lnTo>
                    <a:pt x="171" y="214"/>
                  </a:lnTo>
                  <a:lnTo>
                    <a:pt x="173" y="209"/>
                  </a:lnTo>
                  <a:lnTo>
                    <a:pt x="168" y="209"/>
                  </a:lnTo>
                  <a:lnTo>
                    <a:pt x="161" y="214"/>
                  </a:lnTo>
                  <a:lnTo>
                    <a:pt x="159" y="216"/>
                  </a:lnTo>
                  <a:lnTo>
                    <a:pt x="154" y="216"/>
                  </a:lnTo>
                  <a:lnTo>
                    <a:pt x="152" y="216"/>
                  </a:lnTo>
                  <a:lnTo>
                    <a:pt x="144" y="221"/>
                  </a:lnTo>
                  <a:lnTo>
                    <a:pt x="144" y="223"/>
                  </a:lnTo>
                  <a:lnTo>
                    <a:pt x="147" y="223"/>
                  </a:lnTo>
                  <a:lnTo>
                    <a:pt x="152" y="225"/>
                  </a:lnTo>
                  <a:lnTo>
                    <a:pt x="154" y="225"/>
                  </a:lnTo>
                  <a:lnTo>
                    <a:pt x="152" y="228"/>
                  </a:lnTo>
                  <a:lnTo>
                    <a:pt x="147" y="228"/>
                  </a:lnTo>
                  <a:lnTo>
                    <a:pt x="144" y="225"/>
                  </a:lnTo>
                  <a:lnTo>
                    <a:pt x="140" y="223"/>
                  </a:lnTo>
                  <a:lnTo>
                    <a:pt x="137" y="228"/>
                  </a:lnTo>
                  <a:lnTo>
                    <a:pt x="133" y="228"/>
                  </a:lnTo>
                  <a:lnTo>
                    <a:pt x="126" y="218"/>
                  </a:lnTo>
                  <a:lnTo>
                    <a:pt x="123" y="218"/>
                  </a:lnTo>
                  <a:lnTo>
                    <a:pt x="121" y="221"/>
                  </a:lnTo>
                  <a:lnTo>
                    <a:pt x="118" y="223"/>
                  </a:lnTo>
                  <a:lnTo>
                    <a:pt x="116" y="225"/>
                  </a:lnTo>
                  <a:lnTo>
                    <a:pt x="118" y="230"/>
                  </a:lnTo>
                  <a:lnTo>
                    <a:pt x="118" y="232"/>
                  </a:lnTo>
                  <a:lnTo>
                    <a:pt x="126" y="235"/>
                  </a:lnTo>
                  <a:lnTo>
                    <a:pt x="126" y="237"/>
                  </a:lnTo>
                  <a:lnTo>
                    <a:pt x="121" y="237"/>
                  </a:lnTo>
                  <a:lnTo>
                    <a:pt x="118" y="237"/>
                  </a:lnTo>
                  <a:lnTo>
                    <a:pt x="118" y="242"/>
                  </a:lnTo>
                  <a:lnTo>
                    <a:pt x="118" y="242"/>
                  </a:lnTo>
                  <a:lnTo>
                    <a:pt x="121" y="244"/>
                  </a:lnTo>
                  <a:lnTo>
                    <a:pt x="118" y="247"/>
                  </a:lnTo>
                  <a:lnTo>
                    <a:pt x="121" y="251"/>
                  </a:lnTo>
                  <a:lnTo>
                    <a:pt x="121" y="254"/>
                  </a:lnTo>
                  <a:lnTo>
                    <a:pt x="123" y="254"/>
                  </a:lnTo>
                  <a:lnTo>
                    <a:pt x="126" y="254"/>
                  </a:lnTo>
                  <a:lnTo>
                    <a:pt x="128" y="251"/>
                  </a:lnTo>
                  <a:lnTo>
                    <a:pt x="126" y="256"/>
                  </a:lnTo>
                  <a:lnTo>
                    <a:pt x="126" y="261"/>
                  </a:lnTo>
                  <a:lnTo>
                    <a:pt x="128" y="263"/>
                  </a:lnTo>
                  <a:lnTo>
                    <a:pt x="137" y="273"/>
                  </a:lnTo>
                  <a:lnTo>
                    <a:pt x="144" y="282"/>
                  </a:lnTo>
                  <a:lnTo>
                    <a:pt x="140" y="285"/>
                  </a:lnTo>
                  <a:lnTo>
                    <a:pt x="135" y="282"/>
                  </a:lnTo>
                  <a:lnTo>
                    <a:pt x="130" y="280"/>
                  </a:lnTo>
                  <a:lnTo>
                    <a:pt x="126" y="277"/>
                  </a:lnTo>
                  <a:lnTo>
                    <a:pt x="121" y="270"/>
                  </a:lnTo>
                  <a:lnTo>
                    <a:pt x="116" y="268"/>
                  </a:lnTo>
                  <a:lnTo>
                    <a:pt x="114" y="273"/>
                  </a:lnTo>
                  <a:lnTo>
                    <a:pt x="114" y="277"/>
                  </a:lnTo>
                  <a:lnTo>
                    <a:pt x="114" y="277"/>
                  </a:lnTo>
                  <a:lnTo>
                    <a:pt x="114" y="275"/>
                  </a:lnTo>
                  <a:lnTo>
                    <a:pt x="111" y="275"/>
                  </a:lnTo>
                  <a:lnTo>
                    <a:pt x="109" y="277"/>
                  </a:lnTo>
                  <a:lnTo>
                    <a:pt x="109" y="277"/>
                  </a:lnTo>
                  <a:lnTo>
                    <a:pt x="109" y="280"/>
                  </a:lnTo>
                  <a:lnTo>
                    <a:pt x="109" y="282"/>
                  </a:lnTo>
                  <a:lnTo>
                    <a:pt x="109" y="287"/>
                  </a:lnTo>
                  <a:lnTo>
                    <a:pt x="109" y="294"/>
                  </a:lnTo>
                  <a:lnTo>
                    <a:pt x="111" y="303"/>
                  </a:lnTo>
                  <a:lnTo>
                    <a:pt x="107" y="306"/>
                  </a:lnTo>
                  <a:lnTo>
                    <a:pt x="107" y="308"/>
                  </a:lnTo>
                  <a:lnTo>
                    <a:pt x="107" y="311"/>
                  </a:lnTo>
                  <a:lnTo>
                    <a:pt x="104" y="315"/>
                  </a:lnTo>
                  <a:lnTo>
                    <a:pt x="104" y="320"/>
                  </a:lnTo>
                  <a:lnTo>
                    <a:pt x="102" y="325"/>
                  </a:lnTo>
                  <a:lnTo>
                    <a:pt x="102" y="327"/>
                  </a:lnTo>
                  <a:lnTo>
                    <a:pt x="102" y="327"/>
                  </a:lnTo>
                  <a:lnTo>
                    <a:pt x="97" y="332"/>
                  </a:lnTo>
                  <a:lnTo>
                    <a:pt x="97" y="332"/>
                  </a:lnTo>
                  <a:lnTo>
                    <a:pt x="95" y="334"/>
                  </a:lnTo>
                  <a:lnTo>
                    <a:pt x="85" y="329"/>
                  </a:lnTo>
                  <a:lnTo>
                    <a:pt x="80" y="329"/>
                  </a:lnTo>
                  <a:lnTo>
                    <a:pt x="78" y="332"/>
                  </a:lnTo>
                  <a:lnTo>
                    <a:pt x="78" y="337"/>
                  </a:lnTo>
                  <a:lnTo>
                    <a:pt x="78" y="341"/>
                  </a:lnTo>
                  <a:lnTo>
                    <a:pt x="78" y="346"/>
                  </a:lnTo>
                  <a:lnTo>
                    <a:pt x="76" y="348"/>
                  </a:lnTo>
                  <a:lnTo>
                    <a:pt x="73" y="353"/>
                  </a:lnTo>
                  <a:lnTo>
                    <a:pt x="73" y="353"/>
                  </a:lnTo>
                  <a:lnTo>
                    <a:pt x="73" y="356"/>
                  </a:lnTo>
                  <a:lnTo>
                    <a:pt x="71" y="356"/>
                  </a:lnTo>
                  <a:lnTo>
                    <a:pt x="69" y="353"/>
                  </a:lnTo>
                  <a:lnTo>
                    <a:pt x="66" y="353"/>
                  </a:lnTo>
                  <a:lnTo>
                    <a:pt x="64" y="356"/>
                  </a:lnTo>
                  <a:lnTo>
                    <a:pt x="61" y="360"/>
                  </a:lnTo>
                  <a:lnTo>
                    <a:pt x="64" y="365"/>
                  </a:lnTo>
                  <a:lnTo>
                    <a:pt x="64" y="367"/>
                  </a:lnTo>
                  <a:lnTo>
                    <a:pt x="66" y="372"/>
                  </a:lnTo>
                  <a:lnTo>
                    <a:pt x="69" y="372"/>
                  </a:lnTo>
                  <a:lnTo>
                    <a:pt x="69" y="372"/>
                  </a:lnTo>
                  <a:lnTo>
                    <a:pt x="69" y="372"/>
                  </a:lnTo>
                  <a:lnTo>
                    <a:pt x="69" y="374"/>
                  </a:lnTo>
                  <a:lnTo>
                    <a:pt x="69" y="379"/>
                  </a:lnTo>
                  <a:lnTo>
                    <a:pt x="64" y="384"/>
                  </a:lnTo>
                  <a:lnTo>
                    <a:pt x="61" y="386"/>
                  </a:lnTo>
                  <a:lnTo>
                    <a:pt x="59" y="389"/>
                  </a:lnTo>
                  <a:lnTo>
                    <a:pt x="59" y="393"/>
                  </a:lnTo>
                  <a:lnTo>
                    <a:pt x="57" y="405"/>
                  </a:lnTo>
                  <a:lnTo>
                    <a:pt x="57" y="412"/>
                  </a:lnTo>
                  <a:lnTo>
                    <a:pt x="59" y="408"/>
                  </a:lnTo>
                  <a:lnTo>
                    <a:pt x="61" y="405"/>
                  </a:lnTo>
                  <a:lnTo>
                    <a:pt x="61" y="405"/>
                  </a:lnTo>
                  <a:lnTo>
                    <a:pt x="64" y="408"/>
                  </a:lnTo>
                  <a:lnTo>
                    <a:pt x="73" y="412"/>
                  </a:lnTo>
                  <a:lnTo>
                    <a:pt x="76" y="417"/>
                  </a:lnTo>
                  <a:lnTo>
                    <a:pt x="73" y="417"/>
                  </a:lnTo>
                  <a:lnTo>
                    <a:pt x="71" y="419"/>
                  </a:lnTo>
                  <a:lnTo>
                    <a:pt x="69" y="422"/>
                  </a:lnTo>
                  <a:lnTo>
                    <a:pt x="64" y="427"/>
                  </a:lnTo>
                  <a:lnTo>
                    <a:pt x="69" y="431"/>
                  </a:lnTo>
                  <a:lnTo>
                    <a:pt x="69" y="434"/>
                  </a:lnTo>
                  <a:lnTo>
                    <a:pt x="66" y="436"/>
                  </a:lnTo>
                  <a:lnTo>
                    <a:pt x="64" y="438"/>
                  </a:lnTo>
                  <a:lnTo>
                    <a:pt x="64" y="443"/>
                  </a:lnTo>
                  <a:lnTo>
                    <a:pt x="64" y="448"/>
                  </a:lnTo>
                  <a:lnTo>
                    <a:pt x="64" y="455"/>
                  </a:lnTo>
                  <a:lnTo>
                    <a:pt x="64" y="455"/>
                  </a:lnTo>
                  <a:lnTo>
                    <a:pt x="66" y="455"/>
                  </a:lnTo>
                  <a:lnTo>
                    <a:pt x="69" y="453"/>
                  </a:lnTo>
                  <a:lnTo>
                    <a:pt x="69" y="457"/>
                  </a:lnTo>
                  <a:lnTo>
                    <a:pt x="66" y="467"/>
                  </a:lnTo>
                  <a:lnTo>
                    <a:pt x="66" y="472"/>
                  </a:lnTo>
                  <a:lnTo>
                    <a:pt x="69" y="467"/>
                  </a:lnTo>
                  <a:lnTo>
                    <a:pt x="71" y="467"/>
                  </a:lnTo>
                  <a:lnTo>
                    <a:pt x="73" y="464"/>
                  </a:lnTo>
                  <a:lnTo>
                    <a:pt x="76" y="467"/>
                  </a:lnTo>
                  <a:lnTo>
                    <a:pt x="73" y="469"/>
                  </a:lnTo>
                  <a:lnTo>
                    <a:pt x="73" y="469"/>
                  </a:lnTo>
                  <a:lnTo>
                    <a:pt x="73" y="474"/>
                  </a:lnTo>
                  <a:lnTo>
                    <a:pt x="73" y="474"/>
                  </a:lnTo>
                  <a:lnTo>
                    <a:pt x="76" y="474"/>
                  </a:lnTo>
                  <a:lnTo>
                    <a:pt x="76" y="474"/>
                  </a:lnTo>
                  <a:lnTo>
                    <a:pt x="76" y="481"/>
                  </a:lnTo>
                  <a:lnTo>
                    <a:pt x="73" y="486"/>
                  </a:lnTo>
                  <a:lnTo>
                    <a:pt x="73" y="490"/>
                  </a:lnTo>
                  <a:lnTo>
                    <a:pt x="78" y="490"/>
                  </a:lnTo>
                  <a:lnTo>
                    <a:pt x="76" y="488"/>
                  </a:lnTo>
                  <a:lnTo>
                    <a:pt x="76" y="483"/>
                  </a:lnTo>
                  <a:lnTo>
                    <a:pt x="85" y="469"/>
                  </a:lnTo>
                  <a:lnTo>
                    <a:pt x="85" y="474"/>
                  </a:lnTo>
                  <a:lnTo>
                    <a:pt x="85" y="476"/>
                  </a:lnTo>
                  <a:lnTo>
                    <a:pt x="83" y="481"/>
                  </a:lnTo>
                  <a:lnTo>
                    <a:pt x="83" y="483"/>
                  </a:lnTo>
                  <a:lnTo>
                    <a:pt x="85" y="488"/>
                  </a:lnTo>
                  <a:lnTo>
                    <a:pt x="88" y="488"/>
                  </a:lnTo>
                  <a:lnTo>
                    <a:pt x="95" y="486"/>
                  </a:lnTo>
                  <a:lnTo>
                    <a:pt x="95" y="490"/>
                  </a:lnTo>
                  <a:lnTo>
                    <a:pt x="95" y="505"/>
                  </a:lnTo>
                  <a:lnTo>
                    <a:pt x="92" y="509"/>
                  </a:lnTo>
                  <a:lnTo>
                    <a:pt x="92" y="516"/>
                  </a:lnTo>
                  <a:lnTo>
                    <a:pt x="90" y="524"/>
                  </a:lnTo>
                  <a:lnTo>
                    <a:pt x="92" y="519"/>
                  </a:lnTo>
                  <a:lnTo>
                    <a:pt x="95" y="516"/>
                  </a:lnTo>
                  <a:lnTo>
                    <a:pt x="97" y="512"/>
                  </a:lnTo>
                  <a:lnTo>
                    <a:pt x="99" y="512"/>
                  </a:lnTo>
                  <a:lnTo>
                    <a:pt x="97" y="524"/>
                  </a:lnTo>
                  <a:lnTo>
                    <a:pt x="99" y="526"/>
                  </a:lnTo>
                  <a:lnTo>
                    <a:pt x="102" y="531"/>
                  </a:lnTo>
                  <a:lnTo>
                    <a:pt x="102" y="533"/>
                  </a:lnTo>
                  <a:lnTo>
                    <a:pt x="99" y="535"/>
                  </a:lnTo>
                  <a:lnTo>
                    <a:pt x="95" y="540"/>
                  </a:lnTo>
                  <a:lnTo>
                    <a:pt x="92" y="543"/>
                  </a:lnTo>
                  <a:lnTo>
                    <a:pt x="95" y="547"/>
                  </a:lnTo>
                  <a:lnTo>
                    <a:pt x="92" y="550"/>
                  </a:lnTo>
                  <a:lnTo>
                    <a:pt x="90" y="559"/>
                  </a:lnTo>
                  <a:lnTo>
                    <a:pt x="88" y="552"/>
                  </a:lnTo>
                  <a:lnTo>
                    <a:pt x="88" y="554"/>
                  </a:lnTo>
                  <a:lnTo>
                    <a:pt x="88" y="569"/>
                  </a:lnTo>
                  <a:lnTo>
                    <a:pt x="85" y="576"/>
                  </a:lnTo>
                  <a:lnTo>
                    <a:pt x="80" y="597"/>
                  </a:lnTo>
                  <a:lnTo>
                    <a:pt x="88" y="597"/>
                  </a:lnTo>
                  <a:lnTo>
                    <a:pt x="88" y="599"/>
                  </a:lnTo>
                  <a:lnTo>
                    <a:pt x="85" y="606"/>
                  </a:lnTo>
                  <a:lnTo>
                    <a:pt x="88" y="606"/>
                  </a:lnTo>
                  <a:lnTo>
                    <a:pt x="90" y="609"/>
                  </a:lnTo>
                  <a:lnTo>
                    <a:pt x="92" y="609"/>
                  </a:lnTo>
                  <a:lnTo>
                    <a:pt x="95" y="606"/>
                  </a:lnTo>
                  <a:lnTo>
                    <a:pt x="99" y="602"/>
                  </a:lnTo>
                  <a:lnTo>
                    <a:pt x="102" y="597"/>
                  </a:lnTo>
                  <a:lnTo>
                    <a:pt x="104" y="592"/>
                  </a:lnTo>
                  <a:lnTo>
                    <a:pt x="107" y="590"/>
                  </a:lnTo>
                  <a:lnTo>
                    <a:pt x="114" y="585"/>
                  </a:lnTo>
                  <a:lnTo>
                    <a:pt x="121" y="585"/>
                  </a:lnTo>
                  <a:lnTo>
                    <a:pt x="137" y="585"/>
                  </a:lnTo>
                  <a:lnTo>
                    <a:pt x="137" y="585"/>
                  </a:lnTo>
                  <a:lnTo>
                    <a:pt x="137" y="583"/>
                  </a:lnTo>
                  <a:lnTo>
                    <a:pt x="135" y="580"/>
                  </a:lnTo>
                  <a:lnTo>
                    <a:pt x="135" y="580"/>
                  </a:lnTo>
                  <a:lnTo>
                    <a:pt x="135" y="576"/>
                  </a:lnTo>
                  <a:lnTo>
                    <a:pt x="137" y="559"/>
                  </a:lnTo>
                  <a:lnTo>
                    <a:pt x="137" y="550"/>
                  </a:lnTo>
                  <a:lnTo>
                    <a:pt x="144" y="547"/>
                  </a:lnTo>
                  <a:lnTo>
                    <a:pt x="144" y="545"/>
                  </a:lnTo>
                  <a:lnTo>
                    <a:pt x="144" y="540"/>
                  </a:lnTo>
                  <a:lnTo>
                    <a:pt x="142" y="538"/>
                  </a:lnTo>
                  <a:lnTo>
                    <a:pt x="142" y="533"/>
                  </a:lnTo>
                  <a:lnTo>
                    <a:pt x="144" y="531"/>
                  </a:lnTo>
                  <a:lnTo>
                    <a:pt x="147" y="528"/>
                  </a:lnTo>
                  <a:lnTo>
                    <a:pt x="154" y="526"/>
                  </a:lnTo>
                  <a:lnTo>
                    <a:pt x="154" y="524"/>
                  </a:lnTo>
                  <a:lnTo>
                    <a:pt x="154" y="521"/>
                  </a:lnTo>
                  <a:lnTo>
                    <a:pt x="149" y="516"/>
                  </a:lnTo>
                  <a:lnTo>
                    <a:pt x="147" y="516"/>
                  </a:lnTo>
                  <a:lnTo>
                    <a:pt x="144" y="514"/>
                  </a:lnTo>
                  <a:lnTo>
                    <a:pt x="142" y="512"/>
                  </a:lnTo>
                  <a:lnTo>
                    <a:pt x="142" y="507"/>
                  </a:lnTo>
                  <a:lnTo>
                    <a:pt x="142" y="502"/>
                  </a:lnTo>
                  <a:lnTo>
                    <a:pt x="142" y="498"/>
                  </a:lnTo>
                  <a:lnTo>
                    <a:pt x="140" y="495"/>
                  </a:lnTo>
                  <a:lnTo>
                    <a:pt x="140" y="490"/>
                  </a:lnTo>
                  <a:lnTo>
                    <a:pt x="144" y="490"/>
                  </a:lnTo>
                  <a:lnTo>
                    <a:pt x="142" y="486"/>
                  </a:lnTo>
                  <a:lnTo>
                    <a:pt x="142" y="483"/>
                  </a:lnTo>
                  <a:lnTo>
                    <a:pt x="135" y="483"/>
                  </a:lnTo>
                  <a:lnTo>
                    <a:pt x="126" y="486"/>
                  </a:lnTo>
                  <a:lnTo>
                    <a:pt x="126" y="486"/>
                  </a:lnTo>
                  <a:lnTo>
                    <a:pt x="126" y="481"/>
                  </a:lnTo>
                  <a:lnTo>
                    <a:pt x="126" y="481"/>
                  </a:lnTo>
                  <a:lnTo>
                    <a:pt x="123" y="481"/>
                  </a:lnTo>
                  <a:lnTo>
                    <a:pt x="123" y="481"/>
                  </a:lnTo>
                  <a:lnTo>
                    <a:pt x="121" y="479"/>
                  </a:lnTo>
                  <a:lnTo>
                    <a:pt x="123" y="476"/>
                  </a:lnTo>
                  <a:lnTo>
                    <a:pt x="123" y="474"/>
                  </a:lnTo>
                  <a:lnTo>
                    <a:pt x="126" y="469"/>
                  </a:lnTo>
                  <a:lnTo>
                    <a:pt x="123" y="464"/>
                  </a:lnTo>
                  <a:lnTo>
                    <a:pt x="123" y="462"/>
                  </a:lnTo>
                  <a:lnTo>
                    <a:pt x="126" y="455"/>
                  </a:lnTo>
                  <a:lnTo>
                    <a:pt x="130" y="443"/>
                  </a:lnTo>
                  <a:lnTo>
                    <a:pt x="133" y="434"/>
                  </a:lnTo>
                  <a:lnTo>
                    <a:pt x="133" y="429"/>
                  </a:lnTo>
                  <a:lnTo>
                    <a:pt x="133" y="424"/>
                  </a:lnTo>
                  <a:lnTo>
                    <a:pt x="130" y="424"/>
                  </a:lnTo>
                  <a:lnTo>
                    <a:pt x="130" y="422"/>
                  </a:lnTo>
                  <a:lnTo>
                    <a:pt x="130" y="417"/>
                  </a:lnTo>
                  <a:lnTo>
                    <a:pt x="130" y="412"/>
                  </a:lnTo>
                  <a:lnTo>
                    <a:pt x="137" y="405"/>
                  </a:lnTo>
                  <a:lnTo>
                    <a:pt x="144" y="398"/>
                  </a:lnTo>
                  <a:lnTo>
                    <a:pt x="154" y="386"/>
                  </a:lnTo>
                  <a:lnTo>
                    <a:pt x="156" y="379"/>
                  </a:lnTo>
                  <a:lnTo>
                    <a:pt x="154" y="379"/>
                  </a:lnTo>
                  <a:lnTo>
                    <a:pt x="152" y="374"/>
                  </a:lnTo>
                  <a:lnTo>
                    <a:pt x="152" y="370"/>
                  </a:lnTo>
                  <a:lnTo>
                    <a:pt x="149" y="363"/>
                  </a:lnTo>
                  <a:lnTo>
                    <a:pt x="149" y="358"/>
                  </a:lnTo>
                  <a:lnTo>
                    <a:pt x="149" y="348"/>
                  </a:lnTo>
                  <a:lnTo>
                    <a:pt x="152" y="344"/>
                  </a:lnTo>
                  <a:lnTo>
                    <a:pt x="154" y="339"/>
                  </a:lnTo>
                  <a:lnTo>
                    <a:pt x="154" y="334"/>
                  </a:lnTo>
                  <a:lnTo>
                    <a:pt x="159" y="334"/>
                  </a:lnTo>
                  <a:lnTo>
                    <a:pt x="168" y="346"/>
                  </a:lnTo>
                  <a:lnTo>
                    <a:pt x="175" y="351"/>
                  </a:lnTo>
                  <a:lnTo>
                    <a:pt x="185" y="356"/>
                  </a:lnTo>
                  <a:lnTo>
                    <a:pt x="213" y="363"/>
                  </a:lnTo>
                  <a:lnTo>
                    <a:pt x="218" y="363"/>
                  </a:lnTo>
                  <a:lnTo>
                    <a:pt x="223" y="358"/>
                  </a:lnTo>
                  <a:lnTo>
                    <a:pt x="227" y="353"/>
                  </a:lnTo>
                  <a:lnTo>
                    <a:pt x="239" y="334"/>
                  </a:lnTo>
                  <a:lnTo>
                    <a:pt x="242" y="334"/>
                  </a:lnTo>
                  <a:lnTo>
                    <a:pt x="244" y="327"/>
                  </a:lnTo>
                  <a:lnTo>
                    <a:pt x="244" y="320"/>
                  </a:lnTo>
                  <a:lnTo>
                    <a:pt x="246" y="311"/>
                  </a:lnTo>
                  <a:lnTo>
                    <a:pt x="246" y="308"/>
                  </a:lnTo>
                  <a:lnTo>
                    <a:pt x="246" y="303"/>
                  </a:lnTo>
                  <a:lnTo>
                    <a:pt x="256" y="280"/>
                  </a:lnTo>
                  <a:lnTo>
                    <a:pt x="258" y="277"/>
                  </a:lnTo>
                  <a:lnTo>
                    <a:pt x="261" y="275"/>
                  </a:lnTo>
                  <a:lnTo>
                    <a:pt x="265" y="273"/>
                  </a:lnTo>
                  <a:lnTo>
                    <a:pt x="263" y="273"/>
                  </a:lnTo>
                  <a:lnTo>
                    <a:pt x="263" y="270"/>
                  </a:lnTo>
                  <a:lnTo>
                    <a:pt x="263" y="268"/>
                  </a:lnTo>
                  <a:lnTo>
                    <a:pt x="268" y="266"/>
                  </a:lnTo>
                  <a:lnTo>
                    <a:pt x="270" y="266"/>
                  </a:lnTo>
                  <a:lnTo>
                    <a:pt x="273" y="266"/>
                  </a:lnTo>
                  <a:lnTo>
                    <a:pt x="275" y="266"/>
                  </a:lnTo>
                  <a:lnTo>
                    <a:pt x="277" y="256"/>
                  </a:lnTo>
                  <a:lnTo>
                    <a:pt x="277" y="254"/>
                  </a:lnTo>
                  <a:lnTo>
                    <a:pt x="277" y="251"/>
                  </a:lnTo>
                  <a:lnTo>
                    <a:pt x="277" y="249"/>
                  </a:lnTo>
                  <a:lnTo>
                    <a:pt x="280" y="249"/>
                  </a:lnTo>
                  <a:lnTo>
                    <a:pt x="282" y="247"/>
                  </a:lnTo>
                  <a:lnTo>
                    <a:pt x="282" y="244"/>
                  </a:lnTo>
                  <a:lnTo>
                    <a:pt x="282" y="237"/>
                  </a:lnTo>
                  <a:lnTo>
                    <a:pt x="280" y="232"/>
                  </a:lnTo>
                  <a:lnTo>
                    <a:pt x="270" y="232"/>
                  </a:lnTo>
                  <a:lnTo>
                    <a:pt x="270" y="232"/>
                  </a:lnTo>
                  <a:lnTo>
                    <a:pt x="268" y="232"/>
                  </a:lnTo>
                  <a:lnTo>
                    <a:pt x="268" y="232"/>
                  </a:lnTo>
                  <a:lnTo>
                    <a:pt x="270" y="225"/>
                  </a:lnTo>
                  <a:lnTo>
                    <a:pt x="270" y="223"/>
                  </a:lnTo>
                  <a:lnTo>
                    <a:pt x="268" y="223"/>
                  </a:lnTo>
                  <a:lnTo>
                    <a:pt x="268" y="223"/>
                  </a:lnTo>
                  <a:lnTo>
                    <a:pt x="268" y="223"/>
                  </a:lnTo>
                  <a:lnTo>
                    <a:pt x="268" y="221"/>
                  </a:lnTo>
                  <a:lnTo>
                    <a:pt x="270" y="218"/>
                  </a:lnTo>
                  <a:lnTo>
                    <a:pt x="270" y="216"/>
                  </a:lnTo>
                  <a:lnTo>
                    <a:pt x="270" y="214"/>
                  </a:lnTo>
                  <a:lnTo>
                    <a:pt x="268" y="214"/>
                  </a:lnTo>
                  <a:lnTo>
                    <a:pt x="265" y="209"/>
                  </a:lnTo>
                  <a:lnTo>
                    <a:pt x="268" y="206"/>
                  </a:lnTo>
                  <a:lnTo>
                    <a:pt x="273" y="202"/>
                  </a:lnTo>
                  <a:lnTo>
                    <a:pt x="280" y="199"/>
                  </a:lnTo>
                  <a:lnTo>
                    <a:pt x="282" y="197"/>
                  </a:lnTo>
                  <a:lnTo>
                    <a:pt x="280" y="197"/>
                  </a:lnTo>
                  <a:lnTo>
                    <a:pt x="277" y="192"/>
                  </a:lnTo>
                  <a:lnTo>
                    <a:pt x="280" y="190"/>
                  </a:lnTo>
                  <a:lnTo>
                    <a:pt x="292" y="183"/>
                  </a:lnTo>
                  <a:lnTo>
                    <a:pt x="289" y="180"/>
                  </a:lnTo>
                  <a:lnTo>
                    <a:pt x="294" y="178"/>
                  </a:lnTo>
                  <a:lnTo>
                    <a:pt x="308" y="180"/>
                  </a:lnTo>
                  <a:lnTo>
                    <a:pt x="318" y="183"/>
                  </a:lnTo>
                  <a:lnTo>
                    <a:pt x="320" y="185"/>
                  </a:lnTo>
                  <a:lnTo>
                    <a:pt x="322" y="183"/>
                  </a:lnTo>
                  <a:lnTo>
                    <a:pt x="322" y="178"/>
                  </a:lnTo>
                  <a:lnTo>
                    <a:pt x="325" y="176"/>
                  </a:lnTo>
                  <a:lnTo>
                    <a:pt x="329" y="176"/>
                  </a:lnTo>
                  <a:lnTo>
                    <a:pt x="344" y="178"/>
                  </a:lnTo>
                  <a:lnTo>
                    <a:pt x="348" y="176"/>
                  </a:lnTo>
                  <a:lnTo>
                    <a:pt x="356" y="169"/>
                  </a:lnTo>
                  <a:lnTo>
                    <a:pt x="363" y="150"/>
                  </a:lnTo>
                  <a:lnTo>
                    <a:pt x="367" y="142"/>
                  </a:lnTo>
                  <a:lnTo>
                    <a:pt x="377" y="138"/>
                  </a:lnTo>
                  <a:lnTo>
                    <a:pt x="382" y="138"/>
                  </a:lnTo>
                  <a:lnTo>
                    <a:pt x="389" y="138"/>
                  </a:lnTo>
                  <a:lnTo>
                    <a:pt x="398" y="140"/>
                  </a:lnTo>
                  <a:lnTo>
                    <a:pt x="403" y="145"/>
                  </a:lnTo>
                  <a:lnTo>
                    <a:pt x="405" y="150"/>
                  </a:lnTo>
                  <a:lnTo>
                    <a:pt x="410" y="157"/>
                  </a:lnTo>
                  <a:lnTo>
                    <a:pt x="412" y="161"/>
                  </a:lnTo>
                  <a:lnTo>
                    <a:pt x="417" y="166"/>
                  </a:lnTo>
                  <a:lnTo>
                    <a:pt x="424" y="171"/>
                  </a:lnTo>
                  <a:lnTo>
                    <a:pt x="424" y="171"/>
                  </a:lnTo>
                  <a:lnTo>
                    <a:pt x="427" y="171"/>
                  </a:lnTo>
                  <a:lnTo>
                    <a:pt x="427" y="171"/>
                  </a:lnTo>
                  <a:lnTo>
                    <a:pt x="427" y="171"/>
                  </a:lnTo>
                  <a:lnTo>
                    <a:pt x="422" y="164"/>
                  </a:lnTo>
                  <a:lnTo>
                    <a:pt x="422" y="159"/>
                  </a:lnTo>
                  <a:lnTo>
                    <a:pt x="417" y="131"/>
                  </a:lnTo>
                  <a:lnTo>
                    <a:pt x="417" y="124"/>
                  </a:lnTo>
                  <a:lnTo>
                    <a:pt x="412" y="121"/>
                  </a:lnTo>
                  <a:lnTo>
                    <a:pt x="410" y="119"/>
                  </a:lnTo>
                  <a:lnTo>
                    <a:pt x="408" y="116"/>
                  </a:lnTo>
                  <a:lnTo>
                    <a:pt x="405" y="107"/>
                  </a:lnTo>
                  <a:lnTo>
                    <a:pt x="405" y="105"/>
                  </a:lnTo>
                  <a:lnTo>
                    <a:pt x="403" y="105"/>
                  </a:lnTo>
                  <a:lnTo>
                    <a:pt x="396" y="102"/>
                  </a:lnTo>
                  <a:lnTo>
                    <a:pt x="391" y="102"/>
                  </a:lnTo>
                  <a:lnTo>
                    <a:pt x="389" y="100"/>
                  </a:lnTo>
                  <a:lnTo>
                    <a:pt x="391" y="100"/>
                  </a:lnTo>
                  <a:lnTo>
                    <a:pt x="391" y="98"/>
                  </a:lnTo>
                  <a:lnTo>
                    <a:pt x="391" y="98"/>
                  </a:lnTo>
                  <a:lnTo>
                    <a:pt x="391" y="98"/>
                  </a:lnTo>
                  <a:lnTo>
                    <a:pt x="391" y="95"/>
                  </a:lnTo>
                  <a:lnTo>
                    <a:pt x="391" y="95"/>
                  </a:lnTo>
                  <a:lnTo>
                    <a:pt x="391" y="93"/>
                  </a:lnTo>
                  <a:lnTo>
                    <a:pt x="391" y="93"/>
                  </a:lnTo>
                  <a:lnTo>
                    <a:pt x="393" y="93"/>
                  </a:lnTo>
                  <a:lnTo>
                    <a:pt x="393" y="90"/>
                  </a:lnTo>
                  <a:lnTo>
                    <a:pt x="396" y="90"/>
                  </a:lnTo>
                  <a:lnTo>
                    <a:pt x="393" y="90"/>
                  </a:lnTo>
                  <a:lnTo>
                    <a:pt x="393" y="86"/>
                  </a:lnTo>
                  <a:lnTo>
                    <a:pt x="393" y="86"/>
                  </a:lnTo>
                  <a:lnTo>
                    <a:pt x="393" y="83"/>
                  </a:lnTo>
                  <a:lnTo>
                    <a:pt x="393" y="83"/>
                  </a:lnTo>
                  <a:close/>
                  <a:moveTo>
                    <a:pt x="59" y="419"/>
                  </a:moveTo>
                  <a:lnTo>
                    <a:pt x="57" y="419"/>
                  </a:lnTo>
                  <a:lnTo>
                    <a:pt x="54" y="422"/>
                  </a:lnTo>
                  <a:lnTo>
                    <a:pt x="54" y="422"/>
                  </a:lnTo>
                  <a:lnTo>
                    <a:pt x="54" y="424"/>
                  </a:lnTo>
                  <a:lnTo>
                    <a:pt x="57" y="422"/>
                  </a:lnTo>
                  <a:lnTo>
                    <a:pt x="57" y="422"/>
                  </a:lnTo>
                  <a:lnTo>
                    <a:pt x="54" y="424"/>
                  </a:lnTo>
                  <a:lnTo>
                    <a:pt x="54" y="429"/>
                  </a:lnTo>
                  <a:lnTo>
                    <a:pt x="54" y="429"/>
                  </a:lnTo>
                  <a:lnTo>
                    <a:pt x="57" y="431"/>
                  </a:lnTo>
                  <a:lnTo>
                    <a:pt x="57" y="431"/>
                  </a:lnTo>
                  <a:lnTo>
                    <a:pt x="59" y="434"/>
                  </a:lnTo>
                  <a:lnTo>
                    <a:pt x="59" y="431"/>
                  </a:lnTo>
                  <a:lnTo>
                    <a:pt x="59" y="431"/>
                  </a:lnTo>
                  <a:lnTo>
                    <a:pt x="59" y="431"/>
                  </a:lnTo>
                  <a:lnTo>
                    <a:pt x="59" y="429"/>
                  </a:lnTo>
                  <a:lnTo>
                    <a:pt x="61" y="424"/>
                  </a:lnTo>
                  <a:lnTo>
                    <a:pt x="61" y="422"/>
                  </a:lnTo>
                  <a:lnTo>
                    <a:pt x="59" y="419"/>
                  </a:lnTo>
                  <a:lnTo>
                    <a:pt x="59" y="419"/>
                  </a:lnTo>
                  <a:close/>
                  <a:moveTo>
                    <a:pt x="0" y="216"/>
                  </a:moveTo>
                  <a:lnTo>
                    <a:pt x="0" y="216"/>
                  </a:lnTo>
                  <a:lnTo>
                    <a:pt x="2" y="214"/>
                  </a:lnTo>
                  <a:lnTo>
                    <a:pt x="2" y="214"/>
                  </a:lnTo>
                  <a:lnTo>
                    <a:pt x="0" y="214"/>
                  </a:lnTo>
                  <a:lnTo>
                    <a:pt x="0" y="216"/>
                  </a:lnTo>
                  <a:close/>
                  <a:moveTo>
                    <a:pt x="83" y="294"/>
                  </a:moveTo>
                  <a:lnTo>
                    <a:pt x="83" y="294"/>
                  </a:lnTo>
                  <a:lnTo>
                    <a:pt x="83" y="292"/>
                  </a:lnTo>
                  <a:lnTo>
                    <a:pt x="80" y="289"/>
                  </a:lnTo>
                  <a:lnTo>
                    <a:pt x="80" y="289"/>
                  </a:lnTo>
                  <a:lnTo>
                    <a:pt x="80" y="289"/>
                  </a:lnTo>
                  <a:lnTo>
                    <a:pt x="80" y="287"/>
                  </a:lnTo>
                  <a:lnTo>
                    <a:pt x="80" y="287"/>
                  </a:lnTo>
                  <a:lnTo>
                    <a:pt x="78" y="287"/>
                  </a:lnTo>
                  <a:lnTo>
                    <a:pt x="78" y="287"/>
                  </a:lnTo>
                  <a:lnTo>
                    <a:pt x="78" y="287"/>
                  </a:lnTo>
                  <a:lnTo>
                    <a:pt x="76" y="285"/>
                  </a:lnTo>
                  <a:lnTo>
                    <a:pt x="76" y="282"/>
                  </a:lnTo>
                  <a:lnTo>
                    <a:pt x="76" y="282"/>
                  </a:lnTo>
                  <a:lnTo>
                    <a:pt x="76" y="282"/>
                  </a:lnTo>
                  <a:lnTo>
                    <a:pt x="76" y="282"/>
                  </a:lnTo>
                  <a:lnTo>
                    <a:pt x="73" y="282"/>
                  </a:lnTo>
                  <a:lnTo>
                    <a:pt x="73" y="287"/>
                  </a:lnTo>
                  <a:lnTo>
                    <a:pt x="73" y="289"/>
                  </a:lnTo>
                  <a:lnTo>
                    <a:pt x="76" y="289"/>
                  </a:lnTo>
                  <a:lnTo>
                    <a:pt x="78" y="292"/>
                  </a:lnTo>
                  <a:lnTo>
                    <a:pt x="80" y="294"/>
                  </a:lnTo>
                  <a:lnTo>
                    <a:pt x="80" y="294"/>
                  </a:lnTo>
                  <a:lnTo>
                    <a:pt x="83" y="294"/>
                  </a:lnTo>
                  <a:close/>
                  <a:moveTo>
                    <a:pt x="137" y="202"/>
                  </a:moveTo>
                  <a:lnTo>
                    <a:pt x="137" y="206"/>
                  </a:lnTo>
                  <a:lnTo>
                    <a:pt x="137" y="209"/>
                  </a:lnTo>
                  <a:lnTo>
                    <a:pt x="140" y="211"/>
                  </a:lnTo>
                  <a:lnTo>
                    <a:pt x="142" y="211"/>
                  </a:lnTo>
                  <a:lnTo>
                    <a:pt x="142" y="206"/>
                  </a:lnTo>
                  <a:lnTo>
                    <a:pt x="142" y="204"/>
                  </a:lnTo>
                  <a:lnTo>
                    <a:pt x="142" y="204"/>
                  </a:lnTo>
                  <a:lnTo>
                    <a:pt x="142" y="202"/>
                  </a:lnTo>
                  <a:lnTo>
                    <a:pt x="142" y="199"/>
                  </a:lnTo>
                  <a:lnTo>
                    <a:pt x="144" y="197"/>
                  </a:lnTo>
                  <a:lnTo>
                    <a:pt x="144" y="195"/>
                  </a:lnTo>
                  <a:lnTo>
                    <a:pt x="142" y="192"/>
                  </a:lnTo>
                  <a:lnTo>
                    <a:pt x="142" y="190"/>
                  </a:lnTo>
                  <a:lnTo>
                    <a:pt x="142" y="190"/>
                  </a:lnTo>
                  <a:lnTo>
                    <a:pt x="142" y="190"/>
                  </a:lnTo>
                  <a:lnTo>
                    <a:pt x="142" y="192"/>
                  </a:lnTo>
                  <a:lnTo>
                    <a:pt x="140" y="190"/>
                  </a:lnTo>
                  <a:lnTo>
                    <a:pt x="140" y="192"/>
                  </a:lnTo>
                  <a:lnTo>
                    <a:pt x="137" y="192"/>
                  </a:lnTo>
                  <a:lnTo>
                    <a:pt x="137" y="195"/>
                  </a:lnTo>
                  <a:lnTo>
                    <a:pt x="137" y="195"/>
                  </a:lnTo>
                  <a:lnTo>
                    <a:pt x="137" y="195"/>
                  </a:lnTo>
                  <a:lnTo>
                    <a:pt x="137" y="195"/>
                  </a:lnTo>
                  <a:lnTo>
                    <a:pt x="137" y="195"/>
                  </a:lnTo>
                  <a:lnTo>
                    <a:pt x="137" y="197"/>
                  </a:lnTo>
                  <a:lnTo>
                    <a:pt x="137" y="197"/>
                  </a:lnTo>
                  <a:lnTo>
                    <a:pt x="137" y="197"/>
                  </a:lnTo>
                  <a:lnTo>
                    <a:pt x="137" y="197"/>
                  </a:lnTo>
                  <a:lnTo>
                    <a:pt x="137" y="199"/>
                  </a:lnTo>
                  <a:lnTo>
                    <a:pt x="137" y="199"/>
                  </a:lnTo>
                  <a:lnTo>
                    <a:pt x="137" y="202"/>
                  </a:lnTo>
                  <a:close/>
                  <a:moveTo>
                    <a:pt x="64" y="341"/>
                  </a:moveTo>
                  <a:lnTo>
                    <a:pt x="64" y="341"/>
                  </a:lnTo>
                  <a:lnTo>
                    <a:pt x="66" y="341"/>
                  </a:lnTo>
                  <a:lnTo>
                    <a:pt x="66" y="341"/>
                  </a:lnTo>
                  <a:lnTo>
                    <a:pt x="66" y="341"/>
                  </a:lnTo>
                  <a:lnTo>
                    <a:pt x="66" y="341"/>
                  </a:lnTo>
                  <a:lnTo>
                    <a:pt x="76" y="339"/>
                  </a:lnTo>
                  <a:lnTo>
                    <a:pt x="78" y="337"/>
                  </a:lnTo>
                  <a:lnTo>
                    <a:pt x="78" y="334"/>
                  </a:lnTo>
                  <a:lnTo>
                    <a:pt x="78" y="332"/>
                  </a:lnTo>
                  <a:lnTo>
                    <a:pt x="76" y="332"/>
                  </a:lnTo>
                  <a:lnTo>
                    <a:pt x="73" y="332"/>
                  </a:lnTo>
                  <a:lnTo>
                    <a:pt x="71" y="329"/>
                  </a:lnTo>
                  <a:lnTo>
                    <a:pt x="71" y="329"/>
                  </a:lnTo>
                  <a:lnTo>
                    <a:pt x="71" y="332"/>
                  </a:lnTo>
                  <a:lnTo>
                    <a:pt x="71" y="332"/>
                  </a:lnTo>
                  <a:lnTo>
                    <a:pt x="71" y="332"/>
                  </a:lnTo>
                  <a:lnTo>
                    <a:pt x="69" y="332"/>
                  </a:lnTo>
                  <a:lnTo>
                    <a:pt x="69" y="332"/>
                  </a:lnTo>
                  <a:lnTo>
                    <a:pt x="66" y="332"/>
                  </a:lnTo>
                  <a:lnTo>
                    <a:pt x="66" y="334"/>
                  </a:lnTo>
                  <a:lnTo>
                    <a:pt x="66" y="337"/>
                  </a:lnTo>
                  <a:lnTo>
                    <a:pt x="66" y="337"/>
                  </a:lnTo>
                  <a:lnTo>
                    <a:pt x="66" y="337"/>
                  </a:lnTo>
                  <a:lnTo>
                    <a:pt x="64" y="337"/>
                  </a:lnTo>
                  <a:lnTo>
                    <a:pt x="61" y="339"/>
                  </a:lnTo>
                  <a:lnTo>
                    <a:pt x="61" y="341"/>
                  </a:lnTo>
                  <a:lnTo>
                    <a:pt x="64" y="341"/>
                  </a:lnTo>
                  <a:close/>
                  <a:moveTo>
                    <a:pt x="59" y="204"/>
                  </a:moveTo>
                  <a:lnTo>
                    <a:pt x="61" y="214"/>
                  </a:lnTo>
                  <a:lnTo>
                    <a:pt x="61" y="216"/>
                  </a:lnTo>
                  <a:lnTo>
                    <a:pt x="64" y="218"/>
                  </a:lnTo>
                  <a:lnTo>
                    <a:pt x="66" y="225"/>
                  </a:lnTo>
                  <a:lnTo>
                    <a:pt x="69" y="225"/>
                  </a:lnTo>
                  <a:lnTo>
                    <a:pt x="69" y="228"/>
                  </a:lnTo>
                  <a:lnTo>
                    <a:pt x="66" y="228"/>
                  </a:lnTo>
                  <a:lnTo>
                    <a:pt x="69" y="232"/>
                  </a:lnTo>
                  <a:lnTo>
                    <a:pt x="71" y="232"/>
                  </a:lnTo>
                  <a:lnTo>
                    <a:pt x="71" y="232"/>
                  </a:lnTo>
                  <a:lnTo>
                    <a:pt x="73" y="230"/>
                  </a:lnTo>
                  <a:lnTo>
                    <a:pt x="76" y="232"/>
                  </a:lnTo>
                  <a:lnTo>
                    <a:pt x="78" y="237"/>
                  </a:lnTo>
                  <a:lnTo>
                    <a:pt x="80" y="240"/>
                  </a:lnTo>
                  <a:lnTo>
                    <a:pt x="80" y="242"/>
                  </a:lnTo>
                  <a:lnTo>
                    <a:pt x="88" y="242"/>
                  </a:lnTo>
                  <a:lnTo>
                    <a:pt x="90" y="242"/>
                  </a:lnTo>
                  <a:lnTo>
                    <a:pt x="92" y="240"/>
                  </a:lnTo>
                  <a:lnTo>
                    <a:pt x="90" y="237"/>
                  </a:lnTo>
                  <a:lnTo>
                    <a:pt x="88" y="237"/>
                  </a:lnTo>
                  <a:lnTo>
                    <a:pt x="88" y="235"/>
                  </a:lnTo>
                  <a:lnTo>
                    <a:pt x="97" y="225"/>
                  </a:lnTo>
                  <a:lnTo>
                    <a:pt x="99" y="225"/>
                  </a:lnTo>
                  <a:lnTo>
                    <a:pt x="97" y="230"/>
                  </a:lnTo>
                  <a:lnTo>
                    <a:pt x="99" y="230"/>
                  </a:lnTo>
                  <a:lnTo>
                    <a:pt x="104" y="230"/>
                  </a:lnTo>
                  <a:lnTo>
                    <a:pt x="107" y="228"/>
                  </a:lnTo>
                  <a:lnTo>
                    <a:pt x="107" y="225"/>
                  </a:lnTo>
                  <a:lnTo>
                    <a:pt x="104" y="221"/>
                  </a:lnTo>
                  <a:lnTo>
                    <a:pt x="104" y="218"/>
                  </a:lnTo>
                  <a:lnTo>
                    <a:pt x="107" y="214"/>
                  </a:lnTo>
                  <a:lnTo>
                    <a:pt x="102" y="209"/>
                  </a:lnTo>
                  <a:lnTo>
                    <a:pt x="97" y="209"/>
                  </a:lnTo>
                  <a:lnTo>
                    <a:pt x="92" y="211"/>
                  </a:lnTo>
                  <a:lnTo>
                    <a:pt x="88" y="216"/>
                  </a:lnTo>
                  <a:lnTo>
                    <a:pt x="88" y="218"/>
                  </a:lnTo>
                  <a:lnTo>
                    <a:pt x="88" y="218"/>
                  </a:lnTo>
                  <a:lnTo>
                    <a:pt x="90" y="221"/>
                  </a:lnTo>
                  <a:lnTo>
                    <a:pt x="88" y="223"/>
                  </a:lnTo>
                  <a:lnTo>
                    <a:pt x="88" y="225"/>
                  </a:lnTo>
                  <a:lnTo>
                    <a:pt x="85" y="223"/>
                  </a:lnTo>
                  <a:lnTo>
                    <a:pt x="85" y="223"/>
                  </a:lnTo>
                  <a:lnTo>
                    <a:pt x="85" y="223"/>
                  </a:lnTo>
                  <a:lnTo>
                    <a:pt x="76" y="221"/>
                  </a:lnTo>
                  <a:lnTo>
                    <a:pt x="76" y="221"/>
                  </a:lnTo>
                  <a:lnTo>
                    <a:pt x="76" y="218"/>
                  </a:lnTo>
                  <a:lnTo>
                    <a:pt x="76" y="218"/>
                  </a:lnTo>
                  <a:lnTo>
                    <a:pt x="76" y="218"/>
                  </a:lnTo>
                  <a:lnTo>
                    <a:pt x="76" y="216"/>
                  </a:lnTo>
                  <a:lnTo>
                    <a:pt x="78" y="209"/>
                  </a:lnTo>
                  <a:lnTo>
                    <a:pt x="78" y="206"/>
                  </a:lnTo>
                  <a:lnTo>
                    <a:pt x="80" y="204"/>
                  </a:lnTo>
                  <a:lnTo>
                    <a:pt x="80" y="202"/>
                  </a:lnTo>
                  <a:lnTo>
                    <a:pt x="76" y="202"/>
                  </a:lnTo>
                  <a:lnTo>
                    <a:pt x="69" y="204"/>
                  </a:lnTo>
                  <a:lnTo>
                    <a:pt x="64" y="206"/>
                  </a:lnTo>
                  <a:lnTo>
                    <a:pt x="59" y="202"/>
                  </a:lnTo>
                  <a:lnTo>
                    <a:pt x="59" y="204"/>
                  </a:lnTo>
                  <a:close/>
                  <a:moveTo>
                    <a:pt x="80" y="329"/>
                  </a:moveTo>
                  <a:lnTo>
                    <a:pt x="80" y="325"/>
                  </a:lnTo>
                  <a:lnTo>
                    <a:pt x="80" y="322"/>
                  </a:lnTo>
                  <a:lnTo>
                    <a:pt x="76" y="315"/>
                  </a:lnTo>
                  <a:lnTo>
                    <a:pt x="76" y="313"/>
                  </a:lnTo>
                  <a:lnTo>
                    <a:pt x="73" y="313"/>
                  </a:lnTo>
                  <a:lnTo>
                    <a:pt x="71" y="313"/>
                  </a:lnTo>
                  <a:lnTo>
                    <a:pt x="71" y="315"/>
                  </a:lnTo>
                  <a:lnTo>
                    <a:pt x="71" y="318"/>
                  </a:lnTo>
                  <a:lnTo>
                    <a:pt x="76" y="322"/>
                  </a:lnTo>
                  <a:lnTo>
                    <a:pt x="76" y="325"/>
                  </a:lnTo>
                  <a:lnTo>
                    <a:pt x="76" y="327"/>
                  </a:lnTo>
                  <a:lnTo>
                    <a:pt x="78" y="327"/>
                  </a:lnTo>
                  <a:lnTo>
                    <a:pt x="80" y="329"/>
                  </a:lnTo>
                  <a:lnTo>
                    <a:pt x="80" y="329"/>
                  </a:lnTo>
                  <a:close/>
                  <a:moveTo>
                    <a:pt x="59" y="313"/>
                  </a:moveTo>
                  <a:lnTo>
                    <a:pt x="59" y="315"/>
                  </a:lnTo>
                  <a:lnTo>
                    <a:pt x="59" y="315"/>
                  </a:lnTo>
                  <a:lnTo>
                    <a:pt x="61" y="315"/>
                  </a:lnTo>
                  <a:lnTo>
                    <a:pt x="61" y="313"/>
                  </a:lnTo>
                  <a:lnTo>
                    <a:pt x="59" y="313"/>
                  </a:lnTo>
                  <a:close/>
                  <a:moveTo>
                    <a:pt x="69" y="301"/>
                  </a:moveTo>
                  <a:lnTo>
                    <a:pt x="69" y="301"/>
                  </a:lnTo>
                  <a:lnTo>
                    <a:pt x="66" y="299"/>
                  </a:lnTo>
                  <a:lnTo>
                    <a:pt x="66" y="299"/>
                  </a:lnTo>
                  <a:lnTo>
                    <a:pt x="66" y="301"/>
                  </a:lnTo>
                  <a:lnTo>
                    <a:pt x="69" y="303"/>
                  </a:lnTo>
                  <a:lnTo>
                    <a:pt x="71" y="306"/>
                  </a:lnTo>
                  <a:lnTo>
                    <a:pt x="73" y="306"/>
                  </a:lnTo>
                  <a:lnTo>
                    <a:pt x="73" y="303"/>
                  </a:lnTo>
                  <a:lnTo>
                    <a:pt x="76" y="306"/>
                  </a:lnTo>
                  <a:lnTo>
                    <a:pt x="78" y="306"/>
                  </a:lnTo>
                  <a:lnTo>
                    <a:pt x="78" y="303"/>
                  </a:lnTo>
                  <a:lnTo>
                    <a:pt x="78" y="301"/>
                  </a:lnTo>
                  <a:lnTo>
                    <a:pt x="78" y="296"/>
                  </a:lnTo>
                  <a:lnTo>
                    <a:pt x="76" y="294"/>
                  </a:lnTo>
                  <a:lnTo>
                    <a:pt x="76" y="292"/>
                  </a:lnTo>
                  <a:lnTo>
                    <a:pt x="73" y="289"/>
                  </a:lnTo>
                  <a:lnTo>
                    <a:pt x="69" y="289"/>
                  </a:lnTo>
                  <a:lnTo>
                    <a:pt x="69" y="287"/>
                  </a:lnTo>
                  <a:lnTo>
                    <a:pt x="69" y="287"/>
                  </a:lnTo>
                  <a:lnTo>
                    <a:pt x="69" y="287"/>
                  </a:lnTo>
                  <a:lnTo>
                    <a:pt x="66" y="287"/>
                  </a:lnTo>
                  <a:lnTo>
                    <a:pt x="66" y="289"/>
                  </a:lnTo>
                  <a:lnTo>
                    <a:pt x="66" y="292"/>
                  </a:lnTo>
                  <a:lnTo>
                    <a:pt x="66" y="294"/>
                  </a:lnTo>
                  <a:lnTo>
                    <a:pt x="69" y="296"/>
                  </a:lnTo>
                  <a:lnTo>
                    <a:pt x="69" y="296"/>
                  </a:lnTo>
                  <a:lnTo>
                    <a:pt x="69" y="299"/>
                  </a:lnTo>
                  <a:lnTo>
                    <a:pt x="69" y="301"/>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2"/>
            <p:cNvSpPr>
              <a:spLocks/>
            </p:cNvSpPr>
            <p:nvPr/>
          </p:nvSpPr>
          <p:spPr bwMode="auto">
            <a:xfrm>
              <a:off x="5197" y="3864"/>
              <a:ext cx="427" cy="459"/>
            </a:xfrm>
            <a:custGeom>
              <a:avLst/>
              <a:gdLst>
                <a:gd name="T0" fmla="*/ 318 w 427"/>
                <a:gd name="T1" fmla="*/ 59 h 459"/>
                <a:gd name="T2" fmla="*/ 374 w 427"/>
                <a:gd name="T3" fmla="*/ 92 h 459"/>
                <a:gd name="T4" fmla="*/ 377 w 427"/>
                <a:gd name="T5" fmla="*/ 104 h 459"/>
                <a:gd name="T6" fmla="*/ 384 w 427"/>
                <a:gd name="T7" fmla="*/ 132 h 459"/>
                <a:gd name="T8" fmla="*/ 389 w 427"/>
                <a:gd name="T9" fmla="*/ 144 h 459"/>
                <a:gd name="T10" fmla="*/ 391 w 427"/>
                <a:gd name="T11" fmla="*/ 161 h 459"/>
                <a:gd name="T12" fmla="*/ 401 w 427"/>
                <a:gd name="T13" fmla="*/ 177 h 459"/>
                <a:gd name="T14" fmla="*/ 398 w 427"/>
                <a:gd name="T15" fmla="*/ 194 h 459"/>
                <a:gd name="T16" fmla="*/ 420 w 427"/>
                <a:gd name="T17" fmla="*/ 246 h 459"/>
                <a:gd name="T18" fmla="*/ 417 w 427"/>
                <a:gd name="T19" fmla="*/ 267 h 459"/>
                <a:gd name="T20" fmla="*/ 427 w 427"/>
                <a:gd name="T21" fmla="*/ 272 h 459"/>
                <a:gd name="T22" fmla="*/ 424 w 427"/>
                <a:gd name="T23" fmla="*/ 277 h 459"/>
                <a:gd name="T24" fmla="*/ 420 w 427"/>
                <a:gd name="T25" fmla="*/ 281 h 459"/>
                <a:gd name="T26" fmla="*/ 422 w 427"/>
                <a:gd name="T27" fmla="*/ 286 h 459"/>
                <a:gd name="T28" fmla="*/ 420 w 427"/>
                <a:gd name="T29" fmla="*/ 289 h 459"/>
                <a:gd name="T30" fmla="*/ 417 w 427"/>
                <a:gd name="T31" fmla="*/ 300 h 459"/>
                <a:gd name="T32" fmla="*/ 410 w 427"/>
                <a:gd name="T33" fmla="*/ 307 h 459"/>
                <a:gd name="T34" fmla="*/ 401 w 427"/>
                <a:gd name="T35" fmla="*/ 305 h 459"/>
                <a:gd name="T36" fmla="*/ 393 w 427"/>
                <a:gd name="T37" fmla="*/ 312 h 459"/>
                <a:gd name="T38" fmla="*/ 370 w 427"/>
                <a:gd name="T39" fmla="*/ 317 h 459"/>
                <a:gd name="T40" fmla="*/ 334 w 427"/>
                <a:gd name="T41" fmla="*/ 331 h 459"/>
                <a:gd name="T42" fmla="*/ 332 w 427"/>
                <a:gd name="T43" fmla="*/ 310 h 459"/>
                <a:gd name="T44" fmla="*/ 322 w 427"/>
                <a:gd name="T45" fmla="*/ 315 h 459"/>
                <a:gd name="T46" fmla="*/ 320 w 427"/>
                <a:gd name="T47" fmla="*/ 312 h 459"/>
                <a:gd name="T48" fmla="*/ 303 w 427"/>
                <a:gd name="T49" fmla="*/ 326 h 459"/>
                <a:gd name="T50" fmla="*/ 277 w 427"/>
                <a:gd name="T51" fmla="*/ 336 h 459"/>
                <a:gd name="T52" fmla="*/ 263 w 427"/>
                <a:gd name="T53" fmla="*/ 338 h 459"/>
                <a:gd name="T54" fmla="*/ 239 w 427"/>
                <a:gd name="T55" fmla="*/ 345 h 459"/>
                <a:gd name="T56" fmla="*/ 163 w 427"/>
                <a:gd name="T57" fmla="*/ 369 h 459"/>
                <a:gd name="T58" fmla="*/ 142 w 427"/>
                <a:gd name="T59" fmla="*/ 383 h 459"/>
                <a:gd name="T60" fmla="*/ 97 w 427"/>
                <a:gd name="T61" fmla="*/ 423 h 459"/>
                <a:gd name="T62" fmla="*/ 16 w 427"/>
                <a:gd name="T63" fmla="*/ 447 h 459"/>
                <a:gd name="T64" fmla="*/ 14 w 427"/>
                <a:gd name="T65" fmla="*/ 438 h 459"/>
                <a:gd name="T66" fmla="*/ 23 w 427"/>
                <a:gd name="T67" fmla="*/ 402 h 459"/>
                <a:gd name="T68" fmla="*/ 33 w 427"/>
                <a:gd name="T69" fmla="*/ 388 h 459"/>
                <a:gd name="T70" fmla="*/ 23 w 427"/>
                <a:gd name="T71" fmla="*/ 376 h 459"/>
                <a:gd name="T72" fmla="*/ 19 w 427"/>
                <a:gd name="T73" fmla="*/ 357 h 459"/>
                <a:gd name="T74" fmla="*/ 14 w 427"/>
                <a:gd name="T75" fmla="*/ 345 h 459"/>
                <a:gd name="T76" fmla="*/ 2 w 427"/>
                <a:gd name="T77" fmla="*/ 343 h 459"/>
                <a:gd name="T78" fmla="*/ 5 w 427"/>
                <a:gd name="T79" fmla="*/ 331 h 459"/>
                <a:gd name="T80" fmla="*/ 12 w 427"/>
                <a:gd name="T81" fmla="*/ 296 h 459"/>
                <a:gd name="T82" fmla="*/ 9 w 427"/>
                <a:gd name="T83" fmla="*/ 279 h 459"/>
                <a:gd name="T84" fmla="*/ 35 w 427"/>
                <a:gd name="T85" fmla="*/ 241 h 459"/>
                <a:gd name="T86" fmla="*/ 28 w 427"/>
                <a:gd name="T87" fmla="*/ 220 h 459"/>
                <a:gd name="T88" fmla="*/ 38 w 427"/>
                <a:gd name="T89" fmla="*/ 196 h 459"/>
                <a:gd name="T90" fmla="*/ 97 w 427"/>
                <a:gd name="T91" fmla="*/ 225 h 459"/>
                <a:gd name="T92" fmla="*/ 123 w 427"/>
                <a:gd name="T93" fmla="*/ 189 h 459"/>
                <a:gd name="T94" fmla="*/ 135 w 427"/>
                <a:gd name="T95" fmla="*/ 142 h 459"/>
                <a:gd name="T96" fmla="*/ 142 w 427"/>
                <a:gd name="T97" fmla="*/ 132 h 459"/>
                <a:gd name="T98" fmla="*/ 154 w 427"/>
                <a:gd name="T99" fmla="*/ 128 h 459"/>
                <a:gd name="T100" fmla="*/ 159 w 427"/>
                <a:gd name="T101" fmla="*/ 111 h 459"/>
                <a:gd name="T102" fmla="*/ 149 w 427"/>
                <a:gd name="T103" fmla="*/ 94 h 459"/>
                <a:gd name="T104" fmla="*/ 149 w 427"/>
                <a:gd name="T105" fmla="*/ 85 h 459"/>
                <a:gd name="T106" fmla="*/ 149 w 427"/>
                <a:gd name="T107" fmla="*/ 80 h 459"/>
                <a:gd name="T108" fmla="*/ 147 w 427"/>
                <a:gd name="T109" fmla="*/ 68 h 459"/>
                <a:gd name="T110" fmla="*/ 156 w 427"/>
                <a:gd name="T111" fmla="*/ 54 h 459"/>
                <a:gd name="T112" fmla="*/ 187 w 427"/>
                <a:gd name="T113" fmla="*/ 42 h 459"/>
                <a:gd name="T114" fmla="*/ 204 w 427"/>
                <a:gd name="T115" fmla="*/ 38 h 459"/>
                <a:gd name="T116" fmla="*/ 242 w 427"/>
                <a:gd name="T117" fmla="*/ 12 h 459"/>
                <a:gd name="T118" fmla="*/ 277 w 427"/>
                <a:gd name="T119" fmla="*/ 2 h 459"/>
                <a:gd name="T120" fmla="*/ 296 w 427"/>
                <a:gd name="T121" fmla="*/ 28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27" h="459">
                  <a:moveTo>
                    <a:pt x="303" y="33"/>
                  </a:moveTo>
                  <a:lnTo>
                    <a:pt x="306" y="40"/>
                  </a:lnTo>
                  <a:lnTo>
                    <a:pt x="310" y="47"/>
                  </a:lnTo>
                  <a:lnTo>
                    <a:pt x="313" y="54"/>
                  </a:lnTo>
                  <a:lnTo>
                    <a:pt x="318" y="59"/>
                  </a:lnTo>
                  <a:lnTo>
                    <a:pt x="322" y="61"/>
                  </a:lnTo>
                  <a:lnTo>
                    <a:pt x="327" y="64"/>
                  </a:lnTo>
                  <a:lnTo>
                    <a:pt x="351" y="71"/>
                  </a:lnTo>
                  <a:lnTo>
                    <a:pt x="360" y="78"/>
                  </a:lnTo>
                  <a:lnTo>
                    <a:pt x="374" y="92"/>
                  </a:lnTo>
                  <a:lnTo>
                    <a:pt x="377" y="97"/>
                  </a:lnTo>
                  <a:lnTo>
                    <a:pt x="374" y="99"/>
                  </a:lnTo>
                  <a:lnTo>
                    <a:pt x="372" y="102"/>
                  </a:lnTo>
                  <a:lnTo>
                    <a:pt x="370" y="104"/>
                  </a:lnTo>
                  <a:lnTo>
                    <a:pt x="377" y="104"/>
                  </a:lnTo>
                  <a:lnTo>
                    <a:pt x="396" y="116"/>
                  </a:lnTo>
                  <a:lnTo>
                    <a:pt x="393" y="123"/>
                  </a:lnTo>
                  <a:lnTo>
                    <a:pt x="391" y="128"/>
                  </a:lnTo>
                  <a:lnTo>
                    <a:pt x="389" y="132"/>
                  </a:lnTo>
                  <a:lnTo>
                    <a:pt x="384" y="132"/>
                  </a:lnTo>
                  <a:lnTo>
                    <a:pt x="384" y="142"/>
                  </a:lnTo>
                  <a:lnTo>
                    <a:pt x="386" y="142"/>
                  </a:lnTo>
                  <a:lnTo>
                    <a:pt x="386" y="142"/>
                  </a:lnTo>
                  <a:lnTo>
                    <a:pt x="386" y="142"/>
                  </a:lnTo>
                  <a:lnTo>
                    <a:pt x="389" y="144"/>
                  </a:lnTo>
                  <a:lnTo>
                    <a:pt x="389" y="147"/>
                  </a:lnTo>
                  <a:lnTo>
                    <a:pt x="389" y="149"/>
                  </a:lnTo>
                  <a:lnTo>
                    <a:pt x="389" y="154"/>
                  </a:lnTo>
                  <a:lnTo>
                    <a:pt x="389" y="158"/>
                  </a:lnTo>
                  <a:lnTo>
                    <a:pt x="391" y="161"/>
                  </a:lnTo>
                  <a:lnTo>
                    <a:pt x="393" y="163"/>
                  </a:lnTo>
                  <a:lnTo>
                    <a:pt x="393" y="165"/>
                  </a:lnTo>
                  <a:lnTo>
                    <a:pt x="393" y="173"/>
                  </a:lnTo>
                  <a:lnTo>
                    <a:pt x="396" y="177"/>
                  </a:lnTo>
                  <a:lnTo>
                    <a:pt x="401" y="177"/>
                  </a:lnTo>
                  <a:lnTo>
                    <a:pt x="405" y="180"/>
                  </a:lnTo>
                  <a:lnTo>
                    <a:pt x="408" y="184"/>
                  </a:lnTo>
                  <a:lnTo>
                    <a:pt x="408" y="187"/>
                  </a:lnTo>
                  <a:lnTo>
                    <a:pt x="408" y="191"/>
                  </a:lnTo>
                  <a:lnTo>
                    <a:pt x="398" y="194"/>
                  </a:lnTo>
                  <a:lnTo>
                    <a:pt x="396" y="194"/>
                  </a:lnTo>
                  <a:lnTo>
                    <a:pt x="396" y="199"/>
                  </a:lnTo>
                  <a:lnTo>
                    <a:pt x="405" y="215"/>
                  </a:lnTo>
                  <a:lnTo>
                    <a:pt x="417" y="239"/>
                  </a:lnTo>
                  <a:lnTo>
                    <a:pt x="420" y="246"/>
                  </a:lnTo>
                  <a:lnTo>
                    <a:pt x="424" y="251"/>
                  </a:lnTo>
                  <a:lnTo>
                    <a:pt x="424" y="255"/>
                  </a:lnTo>
                  <a:lnTo>
                    <a:pt x="417" y="262"/>
                  </a:lnTo>
                  <a:lnTo>
                    <a:pt x="417" y="265"/>
                  </a:lnTo>
                  <a:lnTo>
                    <a:pt x="417" y="267"/>
                  </a:lnTo>
                  <a:lnTo>
                    <a:pt x="422" y="267"/>
                  </a:lnTo>
                  <a:lnTo>
                    <a:pt x="427" y="267"/>
                  </a:lnTo>
                  <a:lnTo>
                    <a:pt x="427" y="267"/>
                  </a:lnTo>
                  <a:lnTo>
                    <a:pt x="427" y="270"/>
                  </a:lnTo>
                  <a:lnTo>
                    <a:pt x="427" y="272"/>
                  </a:lnTo>
                  <a:lnTo>
                    <a:pt x="424" y="270"/>
                  </a:lnTo>
                  <a:lnTo>
                    <a:pt x="424" y="272"/>
                  </a:lnTo>
                  <a:lnTo>
                    <a:pt x="424" y="272"/>
                  </a:lnTo>
                  <a:lnTo>
                    <a:pt x="424" y="274"/>
                  </a:lnTo>
                  <a:lnTo>
                    <a:pt x="424" y="277"/>
                  </a:lnTo>
                  <a:lnTo>
                    <a:pt x="424" y="279"/>
                  </a:lnTo>
                  <a:lnTo>
                    <a:pt x="424" y="279"/>
                  </a:lnTo>
                  <a:lnTo>
                    <a:pt x="422" y="279"/>
                  </a:lnTo>
                  <a:lnTo>
                    <a:pt x="420" y="281"/>
                  </a:lnTo>
                  <a:lnTo>
                    <a:pt x="420" y="281"/>
                  </a:lnTo>
                  <a:lnTo>
                    <a:pt x="420" y="284"/>
                  </a:lnTo>
                  <a:lnTo>
                    <a:pt x="422" y="284"/>
                  </a:lnTo>
                  <a:lnTo>
                    <a:pt x="422" y="284"/>
                  </a:lnTo>
                  <a:lnTo>
                    <a:pt x="422" y="286"/>
                  </a:lnTo>
                  <a:lnTo>
                    <a:pt x="422" y="286"/>
                  </a:lnTo>
                  <a:lnTo>
                    <a:pt x="420" y="286"/>
                  </a:lnTo>
                  <a:lnTo>
                    <a:pt x="420" y="286"/>
                  </a:lnTo>
                  <a:lnTo>
                    <a:pt x="420" y="286"/>
                  </a:lnTo>
                  <a:lnTo>
                    <a:pt x="420" y="289"/>
                  </a:lnTo>
                  <a:lnTo>
                    <a:pt x="420" y="289"/>
                  </a:lnTo>
                  <a:lnTo>
                    <a:pt x="420" y="291"/>
                  </a:lnTo>
                  <a:lnTo>
                    <a:pt x="420" y="293"/>
                  </a:lnTo>
                  <a:lnTo>
                    <a:pt x="420" y="298"/>
                  </a:lnTo>
                  <a:lnTo>
                    <a:pt x="417" y="300"/>
                  </a:lnTo>
                  <a:lnTo>
                    <a:pt x="417" y="300"/>
                  </a:lnTo>
                  <a:lnTo>
                    <a:pt x="417" y="303"/>
                  </a:lnTo>
                  <a:lnTo>
                    <a:pt x="415" y="305"/>
                  </a:lnTo>
                  <a:lnTo>
                    <a:pt x="415" y="305"/>
                  </a:lnTo>
                  <a:lnTo>
                    <a:pt x="412" y="305"/>
                  </a:lnTo>
                  <a:lnTo>
                    <a:pt x="410" y="307"/>
                  </a:lnTo>
                  <a:lnTo>
                    <a:pt x="405" y="310"/>
                  </a:lnTo>
                  <a:lnTo>
                    <a:pt x="405" y="310"/>
                  </a:lnTo>
                  <a:lnTo>
                    <a:pt x="403" y="307"/>
                  </a:lnTo>
                  <a:lnTo>
                    <a:pt x="403" y="305"/>
                  </a:lnTo>
                  <a:lnTo>
                    <a:pt x="401" y="305"/>
                  </a:lnTo>
                  <a:lnTo>
                    <a:pt x="401" y="305"/>
                  </a:lnTo>
                  <a:lnTo>
                    <a:pt x="398" y="303"/>
                  </a:lnTo>
                  <a:lnTo>
                    <a:pt x="391" y="307"/>
                  </a:lnTo>
                  <a:lnTo>
                    <a:pt x="391" y="310"/>
                  </a:lnTo>
                  <a:lnTo>
                    <a:pt x="393" y="312"/>
                  </a:lnTo>
                  <a:lnTo>
                    <a:pt x="391" y="317"/>
                  </a:lnTo>
                  <a:lnTo>
                    <a:pt x="389" y="317"/>
                  </a:lnTo>
                  <a:lnTo>
                    <a:pt x="377" y="312"/>
                  </a:lnTo>
                  <a:lnTo>
                    <a:pt x="374" y="312"/>
                  </a:lnTo>
                  <a:lnTo>
                    <a:pt x="370" y="317"/>
                  </a:lnTo>
                  <a:lnTo>
                    <a:pt x="365" y="322"/>
                  </a:lnTo>
                  <a:lnTo>
                    <a:pt x="353" y="336"/>
                  </a:lnTo>
                  <a:lnTo>
                    <a:pt x="348" y="345"/>
                  </a:lnTo>
                  <a:lnTo>
                    <a:pt x="339" y="336"/>
                  </a:lnTo>
                  <a:lnTo>
                    <a:pt x="334" y="331"/>
                  </a:lnTo>
                  <a:lnTo>
                    <a:pt x="332" y="322"/>
                  </a:lnTo>
                  <a:lnTo>
                    <a:pt x="332" y="319"/>
                  </a:lnTo>
                  <a:lnTo>
                    <a:pt x="332" y="317"/>
                  </a:lnTo>
                  <a:lnTo>
                    <a:pt x="334" y="312"/>
                  </a:lnTo>
                  <a:lnTo>
                    <a:pt x="332" y="310"/>
                  </a:lnTo>
                  <a:lnTo>
                    <a:pt x="329" y="310"/>
                  </a:lnTo>
                  <a:lnTo>
                    <a:pt x="327" y="312"/>
                  </a:lnTo>
                  <a:lnTo>
                    <a:pt x="325" y="315"/>
                  </a:lnTo>
                  <a:lnTo>
                    <a:pt x="325" y="315"/>
                  </a:lnTo>
                  <a:lnTo>
                    <a:pt x="322" y="315"/>
                  </a:lnTo>
                  <a:lnTo>
                    <a:pt x="325" y="307"/>
                  </a:lnTo>
                  <a:lnTo>
                    <a:pt x="322" y="307"/>
                  </a:lnTo>
                  <a:lnTo>
                    <a:pt x="322" y="307"/>
                  </a:lnTo>
                  <a:lnTo>
                    <a:pt x="320" y="310"/>
                  </a:lnTo>
                  <a:lnTo>
                    <a:pt x="320" y="312"/>
                  </a:lnTo>
                  <a:lnTo>
                    <a:pt x="320" y="312"/>
                  </a:lnTo>
                  <a:lnTo>
                    <a:pt x="318" y="315"/>
                  </a:lnTo>
                  <a:lnTo>
                    <a:pt x="315" y="317"/>
                  </a:lnTo>
                  <a:lnTo>
                    <a:pt x="310" y="319"/>
                  </a:lnTo>
                  <a:lnTo>
                    <a:pt x="303" y="326"/>
                  </a:lnTo>
                  <a:lnTo>
                    <a:pt x="299" y="329"/>
                  </a:lnTo>
                  <a:lnTo>
                    <a:pt x="280" y="331"/>
                  </a:lnTo>
                  <a:lnTo>
                    <a:pt x="277" y="331"/>
                  </a:lnTo>
                  <a:lnTo>
                    <a:pt x="277" y="334"/>
                  </a:lnTo>
                  <a:lnTo>
                    <a:pt x="277" y="336"/>
                  </a:lnTo>
                  <a:lnTo>
                    <a:pt x="277" y="341"/>
                  </a:lnTo>
                  <a:lnTo>
                    <a:pt x="277" y="343"/>
                  </a:lnTo>
                  <a:lnTo>
                    <a:pt x="275" y="341"/>
                  </a:lnTo>
                  <a:lnTo>
                    <a:pt x="265" y="341"/>
                  </a:lnTo>
                  <a:lnTo>
                    <a:pt x="263" y="338"/>
                  </a:lnTo>
                  <a:lnTo>
                    <a:pt x="258" y="331"/>
                  </a:lnTo>
                  <a:lnTo>
                    <a:pt x="256" y="329"/>
                  </a:lnTo>
                  <a:lnTo>
                    <a:pt x="251" y="329"/>
                  </a:lnTo>
                  <a:lnTo>
                    <a:pt x="246" y="331"/>
                  </a:lnTo>
                  <a:lnTo>
                    <a:pt x="239" y="345"/>
                  </a:lnTo>
                  <a:lnTo>
                    <a:pt x="230" y="360"/>
                  </a:lnTo>
                  <a:lnTo>
                    <a:pt x="213" y="367"/>
                  </a:lnTo>
                  <a:lnTo>
                    <a:pt x="199" y="371"/>
                  </a:lnTo>
                  <a:lnTo>
                    <a:pt x="182" y="374"/>
                  </a:lnTo>
                  <a:lnTo>
                    <a:pt x="163" y="369"/>
                  </a:lnTo>
                  <a:lnTo>
                    <a:pt x="152" y="362"/>
                  </a:lnTo>
                  <a:lnTo>
                    <a:pt x="149" y="364"/>
                  </a:lnTo>
                  <a:lnTo>
                    <a:pt x="147" y="374"/>
                  </a:lnTo>
                  <a:lnTo>
                    <a:pt x="144" y="378"/>
                  </a:lnTo>
                  <a:lnTo>
                    <a:pt x="142" y="383"/>
                  </a:lnTo>
                  <a:lnTo>
                    <a:pt x="137" y="390"/>
                  </a:lnTo>
                  <a:lnTo>
                    <a:pt x="123" y="407"/>
                  </a:lnTo>
                  <a:lnTo>
                    <a:pt x="121" y="409"/>
                  </a:lnTo>
                  <a:lnTo>
                    <a:pt x="114" y="416"/>
                  </a:lnTo>
                  <a:lnTo>
                    <a:pt x="97" y="423"/>
                  </a:lnTo>
                  <a:lnTo>
                    <a:pt x="90" y="428"/>
                  </a:lnTo>
                  <a:lnTo>
                    <a:pt x="76" y="449"/>
                  </a:lnTo>
                  <a:lnTo>
                    <a:pt x="69" y="457"/>
                  </a:lnTo>
                  <a:lnTo>
                    <a:pt x="57" y="459"/>
                  </a:lnTo>
                  <a:lnTo>
                    <a:pt x="16" y="447"/>
                  </a:lnTo>
                  <a:lnTo>
                    <a:pt x="16" y="447"/>
                  </a:lnTo>
                  <a:lnTo>
                    <a:pt x="16" y="445"/>
                  </a:lnTo>
                  <a:lnTo>
                    <a:pt x="14" y="442"/>
                  </a:lnTo>
                  <a:lnTo>
                    <a:pt x="14" y="442"/>
                  </a:lnTo>
                  <a:lnTo>
                    <a:pt x="14" y="438"/>
                  </a:lnTo>
                  <a:lnTo>
                    <a:pt x="16" y="421"/>
                  </a:lnTo>
                  <a:lnTo>
                    <a:pt x="16" y="412"/>
                  </a:lnTo>
                  <a:lnTo>
                    <a:pt x="23" y="409"/>
                  </a:lnTo>
                  <a:lnTo>
                    <a:pt x="23" y="407"/>
                  </a:lnTo>
                  <a:lnTo>
                    <a:pt x="23" y="402"/>
                  </a:lnTo>
                  <a:lnTo>
                    <a:pt x="21" y="400"/>
                  </a:lnTo>
                  <a:lnTo>
                    <a:pt x="21" y="395"/>
                  </a:lnTo>
                  <a:lnTo>
                    <a:pt x="23" y="393"/>
                  </a:lnTo>
                  <a:lnTo>
                    <a:pt x="26" y="390"/>
                  </a:lnTo>
                  <a:lnTo>
                    <a:pt x="33" y="388"/>
                  </a:lnTo>
                  <a:lnTo>
                    <a:pt x="33" y="386"/>
                  </a:lnTo>
                  <a:lnTo>
                    <a:pt x="33" y="383"/>
                  </a:lnTo>
                  <a:lnTo>
                    <a:pt x="28" y="378"/>
                  </a:lnTo>
                  <a:lnTo>
                    <a:pt x="26" y="378"/>
                  </a:lnTo>
                  <a:lnTo>
                    <a:pt x="23" y="376"/>
                  </a:lnTo>
                  <a:lnTo>
                    <a:pt x="21" y="374"/>
                  </a:lnTo>
                  <a:lnTo>
                    <a:pt x="21" y="369"/>
                  </a:lnTo>
                  <a:lnTo>
                    <a:pt x="21" y="364"/>
                  </a:lnTo>
                  <a:lnTo>
                    <a:pt x="21" y="360"/>
                  </a:lnTo>
                  <a:lnTo>
                    <a:pt x="19" y="357"/>
                  </a:lnTo>
                  <a:lnTo>
                    <a:pt x="19" y="352"/>
                  </a:lnTo>
                  <a:lnTo>
                    <a:pt x="23" y="352"/>
                  </a:lnTo>
                  <a:lnTo>
                    <a:pt x="21" y="348"/>
                  </a:lnTo>
                  <a:lnTo>
                    <a:pt x="21" y="345"/>
                  </a:lnTo>
                  <a:lnTo>
                    <a:pt x="14" y="345"/>
                  </a:lnTo>
                  <a:lnTo>
                    <a:pt x="5" y="348"/>
                  </a:lnTo>
                  <a:lnTo>
                    <a:pt x="5" y="348"/>
                  </a:lnTo>
                  <a:lnTo>
                    <a:pt x="5" y="343"/>
                  </a:lnTo>
                  <a:lnTo>
                    <a:pt x="5" y="343"/>
                  </a:lnTo>
                  <a:lnTo>
                    <a:pt x="2" y="343"/>
                  </a:lnTo>
                  <a:lnTo>
                    <a:pt x="2" y="343"/>
                  </a:lnTo>
                  <a:lnTo>
                    <a:pt x="0" y="341"/>
                  </a:lnTo>
                  <a:lnTo>
                    <a:pt x="2" y="338"/>
                  </a:lnTo>
                  <a:lnTo>
                    <a:pt x="2" y="336"/>
                  </a:lnTo>
                  <a:lnTo>
                    <a:pt x="5" y="331"/>
                  </a:lnTo>
                  <a:lnTo>
                    <a:pt x="2" y="326"/>
                  </a:lnTo>
                  <a:lnTo>
                    <a:pt x="2" y="324"/>
                  </a:lnTo>
                  <a:lnTo>
                    <a:pt x="5" y="317"/>
                  </a:lnTo>
                  <a:lnTo>
                    <a:pt x="9" y="305"/>
                  </a:lnTo>
                  <a:lnTo>
                    <a:pt x="12" y="296"/>
                  </a:lnTo>
                  <a:lnTo>
                    <a:pt x="12" y="291"/>
                  </a:lnTo>
                  <a:lnTo>
                    <a:pt x="12" y="286"/>
                  </a:lnTo>
                  <a:lnTo>
                    <a:pt x="9" y="286"/>
                  </a:lnTo>
                  <a:lnTo>
                    <a:pt x="9" y="284"/>
                  </a:lnTo>
                  <a:lnTo>
                    <a:pt x="9" y="279"/>
                  </a:lnTo>
                  <a:lnTo>
                    <a:pt x="9" y="274"/>
                  </a:lnTo>
                  <a:lnTo>
                    <a:pt x="16" y="267"/>
                  </a:lnTo>
                  <a:lnTo>
                    <a:pt x="23" y="260"/>
                  </a:lnTo>
                  <a:lnTo>
                    <a:pt x="33" y="248"/>
                  </a:lnTo>
                  <a:lnTo>
                    <a:pt x="35" y="241"/>
                  </a:lnTo>
                  <a:lnTo>
                    <a:pt x="33" y="241"/>
                  </a:lnTo>
                  <a:lnTo>
                    <a:pt x="31" y="236"/>
                  </a:lnTo>
                  <a:lnTo>
                    <a:pt x="31" y="232"/>
                  </a:lnTo>
                  <a:lnTo>
                    <a:pt x="28" y="225"/>
                  </a:lnTo>
                  <a:lnTo>
                    <a:pt x="28" y="220"/>
                  </a:lnTo>
                  <a:lnTo>
                    <a:pt x="28" y="210"/>
                  </a:lnTo>
                  <a:lnTo>
                    <a:pt x="31" y="206"/>
                  </a:lnTo>
                  <a:lnTo>
                    <a:pt x="33" y="201"/>
                  </a:lnTo>
                  <a:lnTo>
                    <a:pt x="33" y="196"/>
                  </a:lnTo>
                  <a:lnTo>
                    <a:pt x="38" y="196"/>
                  </a:lnTo>
                  <a:lnTo>
                    <a:pt x="47" y="208"/>
                  </a:lnTo>
                  <a:lnTo>
                    <a:pt x="54" y="213"/>
                  </a:lnTo>
                  <a:lnTo>
                    <a:pt x="64" y="218"/>
                  </a:lnTo>
                  <a:lnTo>
                    <a:pt x="92" y="225"/>
                  </a:lnTo>
                  <a:lnTo>
                    <a:pt x="97" y="225"/>
                  </a:lnTo>
                  <a:lnTo>
                    <a:pt x="102" y="220"/>
                  </a:lnTo>
                  <a:lnTo>
                    <a:pt x="106" y="215"/>
                  </a:lnTo>
                  <a:lnTo>
                    <a:pt x="118" y="196"/>
                  </a:lnTo>
                  <a:lnTo>
                    <a:pt x="121" y="196"/>
                  </a:lnTo>
                  <a:lnTo>
                    <a:pt x="123" y="189"/>
                  </a:lnTo>
                  <a:lnTo>
                    <a:pt x="123" y="182"/>
                  </a:lnTo>
                  <a:lnTo>
                    <a:pt x="125" y="173"/>
                  </a:lnTo>
                  <a:lnTo>
                    <a:pt x="125" y="170"/>
                  </a:lnTo>
                  <a:lnTo>
                    <a:pt x="125" y="165"/>
                  </a:lnTo>
                  <a:lnTo>
                    <a:pt x="135" y="142"/>
                  </a:lnTo>
                  <a:lnTo>
                    <a:pt x="137" y="139"/>
                  </a:lnTo>
                  <a:lnTo>
                    <a:pt x="140" y="137"/>
                  </a:lnTo>
                  <a:lnTo>
                    <a:pt x="144" y="135"/>
                  </a:lnTo>
                  <a:lnTo>
                    <a:pt x="142" y="135"/>
                  </a:lnTo>
                  <a:lnTo>
                    <a:pt x="142" y="132"/>
                  </a:lnTo>
                  <a:lnTo>
                    <a:pt x="142" y="130"/>
                  </a:lnTo>
                  <a:lnTo>
                    <a:pt x="147" y="128"/>
                  </a:lnTo>
                  <a:lnTo>
                    <a:pt x="149" y="128"/>
                  </a:lnTo>
                  <a:lnTo>
                    <a:pt x="152" y="128"/>
                  </a:lnTo>
                  <a:lnTo>
                    <a:pt x="154" y="128"/>
                  </a:lnTo>
                  <a:lnTo>
                    <a:pt x="156" y="118"/>
                  </a:lnTo>
                  <a:lnTo>
                    <a:pt x="156" y="116"/>
                  </a:lnTo>
                  <a:lnTo>
                    <a:pt x="156" y="113"/>
                  </a:lnTo>
                  <a:lnTo>
                    <a:pt x="156" y="111"/>
                  </a:lnTo>
                  <a:lnTo>
                    <a:pt x="159" y="111"/>
                  </a:lnTo>
                  <a:lnTo>
                    <a:pt x="161" y="109"/>
                  </a:lnTo>
                  <a:lnTo>
                    <a:pt x="161" y="106"/>
                  </a:lnTo>
                  <a:lnTo>
                    <a:pt x="161" y="99"/>
                  </a:lnTo>
                  <a:lnTo>
                    <a:pt x="159" y="94"/>
                  </a:lnTo>
                  <a:lnTo>
                    <a:pt x="149" y="94"/>
                  </a:lnTo>
                  <a:lnTo>
                    <a:pt x="149" y="94"/>
                  </a:lnTo>
                  <a:lnTo>
                    <a:pt x="147" y="94"/>
                  </a:lnTo>
                  <a:lnTo>
                    <a:pt x="147" y="94"/>
                  </a:lnTo>
                  <a:lnTo>
                    <a:pt x="149" y="87"/>
                  </a:lnTo>
                  <a:lnTo>
                    <a:pt x="149" y="85"/>
                  </a:lnTo>
                  <a:lnTo>
                    <a:pt x="147" y="85"/>
                  </a:lnTo>
                  <a:lnTo>
                    <a:pt x="147" y="85"/>
                  </a:lnTo>
                  <a:lnTo>
                    <a:pt x="147" y="85"/>
                  </a:lnTo>
                  <a:lnTo>
                    <a:pt x="147" y="83"/>
                  </a:lnTo>
                  <a:lnTo>
                    <a:pt x="149" y="80"/>
                  </a:lnTo>
                  <a:lnTo>
                    <a:pt x="149" y="78"/>
                  </a:lnTo>
                  <a:lnTo>
                    <a:pt x="149" y="76"/>
                  </a:lnTo>
                  <a:lnTo>
                    <a:pt x="147" y="76"/>
                  </a:lnTo>
                  <a:lnTo>
                    <a:pt x="144" y="71"/>
                  </a:lnTo>
                  <a:lnTo>
                    <a:pt x="147" y="68"/>
                  </a:lnTo>
                  <a:lnTo>
                    <a:pt x="152" y="64"/>
                  </a:lnTo>
                  <a:lnTo>
                    <a:pt x="159" y="61"/>
                  </a:lnTo>
                  <a:lnTo>
                    <a:pt x="161" y="59"/>
                  </a:lnTo>
                  <a:lnTo>
                    <a:pt x="159" y="59"/>
                  </a:lnTo>
                  <a:lnTo>
                    <a:pt x="156" y="54"/>
                  </a:lnTo>
                  <a:lnTo>
                    <a:pt x="159" y="52"/>
                  </a:lnTo>
                  <a:lnTo>
                    <a:pt x="171" y="45"/>
                  </a:lnTo>
                  <a:lnTo>
                    <a:pt x="168" y="42"/>
                  </a:lnTo>
                  <a:lnTo>
                    <a:pt x="173" y="40"/>
                  </a:lnTo>
                  <a:lnTo>
                    <a:pt x="187" y="42"/>
                  </a:lnTo>
                  <a:lnTo>
                    <a:pt x="197" y="45"/>
                  </a:lnTo>
                  <a:lnTo>
                    <a:pt x="199" y="47"/>
                  </a:lnTo>
                  <a:lnTo>
                    <a:pt x="201" y="45"/>
                  </a:lnTo>
                  <a:lnTo>
                    <a:pt x="201" y="40"/>
                  </a:lnTo>
                  <a:lnTo>
                    <a:pt x="204" y="38"/>
                  </a:lnTo>
                  <a:lnTo>
                    <a:pt x="208" y="38"/>
                  </a:lnTo>
                  <a:lnTo>
                    <a:pt x="223" y="40"/>
                  </a:lnTo>
                  <a:lnTo>
                    <a:pt x="227" y="38"/>
                  </a:lnTo>
                  <a:lnTo>
                    <a:pt x="235" y="31"/>
                  </a:lnTo>
                  <a:lnTo>
                    <a:pt x="242" y="12"/>
                  </a:lnTo>
                  <a:lnTo>
                    <a:pt x="246" y="4"/>
                  </a:lnTo>
                  <a:lnTo>
                    <a:pt x="256" y="0"/>
                  </a:lnTo>
                  <a:lnTo>
                    <a:pt x="261" y="0"/>
                  </a:lnTo>
                  <a:lnTo>
                    <a:pt x="268" y="0"/>
                  </a:lnTo>
                  <a:lnTo>
                    <a:pt x="277" y="2"/>
                  </a:lnTo>
                  <a:lnTo>
                    <a:pt x="282" y="7"/>
                  </a:lnTo>
                  <a:lnTo>
                    <a:pt x="284" y="12"/>
                  </a:lnTo>
                  <a:lnTo>
                    <a:pt x="289" y="19"/>
                  </a:lnTo>
                  <a:lnTo>
                    <a:pt x="291" y="23"/>
                  </a:lnTo>
                  <a:lnTo>
                    <a:pt x="296" y="28"/>
                  </a:lnTo>
                  <a:lnTo>
                    <a:pt x="303" y="33"/>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3"/>
            <p:cNvSpPr>
              <a:spLocks/>
            </p:cNvSpPr>
            <p:nvPr/>
          </p:nvSpPr>
          <p:spPr bwMode="auto">
            <a:xfrm>
              <a:off x="5664" y="4377"/>
              <a:ext cx="230" cy="322"/>
            </a:xfrm>
            <a:custGeom>
              <a:avLst/>
              <a:gdLst>
                <a:gd name="T0" fmla="*/ 147 w 230"/>
                <a:gd name="T1" fmla="*/ 5 h 322"/>
                <a:gd name="T2" fmla="*/ 156 w 230"/>
                <a:gd name="T3" fmla="*/ 15 h 322"/>
                <a:gd name="T4" fmla="*/ 166 w 230"/>
                <a:gd name="T5" fmla="*/ 22 h 322"/>
                <a:gd name="T6" fmla="*/ 171 w 230"/>
                <a:gd name="T7" fmla="*/ 29 h 322"/>
                <a:gd name="T8" fmla="*/ 166 w 230"/>
                <a:gd name="T9" fmla="*/ 38 h 322"/>
                <a:gd name="T10" fmla="*/ 168 w 230"/>
                <a:gd name="T11" fmla="*/ 43 h 322"/>
                <a:gd name="T12" fmla="*/ 180 w 230"/>
                <a:gd name="T13" fmla="*/ 50 h 322"/>
                <a:gd name="T14" fmla="*/ 202 w 230"/>
                <a:gd name="T15" fmla="*/ 48 h 322"/>
                <a:gd name="T16" fmla="*/ 204 w 230"/>
                <a:gd name="T17" fmla="*/ 57 h 322"/>
                <a:gd name="T18" fmla="*/ 202 w 230"/>
                <a:gd name="T19" fmla="*/ 67 h 322"/>
                <a:gd name="T20" fmla="*/ 199 w 230"/>
                <a:gd name="T21" fmla="*/ 71 h 322"/>
                <a:gd name="T22" fmla="*/ 199 w 230"/>
                <a:gd name="T23" fmla="*/ 81 h 322"/>
                <a:gd name="T24" fmla="*/ 194 w 230"/>
                <a:gd name="T25" fmla="*/ 88 h 322"/>
                <a:gd name="T26" fmla="*/ 197 w 230"/>
                <a:gd name="T27" fmla="*/ 97 h 322"/>
                <a:gd name="T28" fmla="*/ 197 w 230"/>
                <a:gd name="T29" fmla="*/ 114 h 322"/>
                <a:gd name="T30" fmla="*/ 202 w 230"/>
                <a:gd name="T31" fmla="*/ 121 h 322"/>
                <a:gd name="T32" fmla="*/ 211 w 230"/>
                <a:gd name="T33" fmla="*/ 135 h 322"/>
                <a:gd name="T34" fmla="*/ 230 w 230"/>
                <a:gd name="T35" fmla="*/ 154 h 322"/>
                <a:gd name="T36" fmla="*/ 216 w 230"/>
                <a:gd name="T37" fmla="*/ 171 h 322"/>
                <a:gd name="T38" fmla="*/ 183 w 230"/>
                <a:gd name="T39" fmla="*/ 195 h 322"/>
                <a:gd name="T40" fmla="*/ 166 w 230"/>
                <a:gd name="T41" fmla="*/ 202 h 322"/>
                <a:gd name="T42" fmla="*/ 171 w 230"/>
                <a:gd name="T43" fmla="*/ 211 h 322"/>
                <a:gd name="T44" fmla="*/ 175 w 230"/>
                <a:gd name="T45" fmla="*/ 223 h 322"/>
                <a:gd name="T46" fmla="*/ 173 w 230"/>
                <a:gd name="T47" fmla="*/ 237 h 322"/>
                <a:gd name="T48" fmla="*/ 164 w 230"/>
                <a:gd name="T49" fmla="*/ 247 h 322"/>
                <a:gd name="T50" fmla="*/ 180 w 230"/>
                <a:gd name="T51" fmla="*/ 258 h 322"/>
                <a:gd name="T52" fmla="*/ 175 w 230"/>
                <a:gd name="T53" fmla="*/ 270 h 322"/>
                <a:gd name="T54" fmla="*/ 171 w 230"/>
                <a:gd name="T55" fmla="*/ 280 h 322"/>
                <a:gd name="T56" fmla="*/ 185 w 230"/>
                <a:gd name="T57" fmla="*/ 292 h 322"/>
                <a:gd name="T58" fmla="*/ 190 w 230"/>
                <a:gd name="T59" fmla="*/ 308 h 322"/>
                <a:gd name="T60" fmla="*/ 185 w 230"/>
                <a:gd name="T61" fmla="*/ 318 h 322"/>
                <a:gd name="T62" fmla="*/ 154 w 230"/>
                <a:gd name="T63" fmla="*/ 318 h 322"/>
                <a:gd name="T64" fmla="*/ 145 w 230"/>
                <a:gd name="T65" fmla="*/ 310 h 322"/>
                <a:gd name="T66" fmla="*/ 92 w 230"/>
                <a:gd name="T67" fmla="*/ 318 h 322"/>
                <a:gd name="T68" fmla="*/ 85 w 230"/>
                <a:gd name="T69" fmla="*/ 292 h 322"/>
                <a:gd name="T70" fmla="*/ 62 w 230"/>
                <a:gd name="T71" fmla="*/ 301 h 322"/>
                <a:gd name="T72" fmla="*/ 47 w 230"/>
                <a:gd name="T73" fmla="*/ 282 h 322"/>
                <a:gd name="T74" fmla="*/ 33 w 230"/>
                <a:gd name="T75" fmla="*/ 284 h 322"/>
                <a:gd name="T76" fmla="*/ 31 w 230"/>
                <a:gd name="T77" fmla="*/ 280 h 322"/>
                <a:gd name="T78" fmla="*/ 40 w 230"/>
                <a:gd name="T79" fmla="*/ 254 h 322"/>
                <a:gd name="T80" fmla="*/ 54 w 230"/>
                <a:gd name="T81" fmla="*/ 239 h 322"/>
                <a:gd name="T82" fmla="*/ 50 w 230"/>
                <a:gd name="T83" fmla="*/ 232 h 322"/>
                <a:gd name="T84" fmla="*/ 50 w 230"/>
                <a:gd name="T85" fmla="*/ 230 h 322"/>
                <a:gd name="T86" fmla="*/ 59 w 230"/>
                <a:gd name="T87" fmla="*/ 204 h 322"/>
                <a:gd name="T88" fmla="*/ 52 w 230"/>
                <a:gd name="T89" fmla="*/ 195 h 322"/>
                <a:gd name="T90" fmla="*/ 54 w 230"/>
                <a:gd name="T91" fmla="*/ 185 h 322"/>
                <a:gd name="T92" fmla="*/ 50 w 230"/>
                <a:gd name="T93" fmla="*/ 173 h 322"/>
                <a:gd name="T94" fmla="*/ 28 w 230"/>
                <a:gd name="T95" fmla="*/ 159 h 322"/>
                <a:gd name="T96" fmla="*/ 19 w 230"/>
                <a:gd name="T97" fmla="*/ 152 h 322"/>
                <a:gd name="T98" fmla="*/ 9 w 230"/>
                <a:gd name="T99" fmla="*/ 150 h 322"/>
                <a:gd name="T100" fmla="*/ 5 w 230"/>
                <a:gd name="T101" fmla="*/ 135 h 322"/>
                <a:gd name="T102" fmla="*/ 5 w 230"/>
                <a:gd name="T103" fmla="*/ 112 h 322"/>
                <a:gd name="T104" fmla="*/ 0 w 230"/>
                <a:gd name="T105" fmla="*/ 95 h 322"/>
                <a:gd name="T106" fmla="*/ 78 w 230"/>
                <a:gd name="T107" fmla="*/ 90 h 322"/>
                <a:gd name="T108" fmla="*/ 88 w 230"/>
                <a:gd name="T109" fmla="*/ 43 h 322"/>
                <a:gd name="T110" fmla="*/ 102 w 230"/>
                <a:gd name="T111" fmla="*/ 36 h 322"/>
                <a:gd name="T112" fmla="*/ 121 w 230"/>
                <a:gd name="T113" fmla="*/ 29 h 322"/>
                <a:gd name="T114" fmla="*/ 128 w 230"/>
                <a:gd name="T115" fmla="*/ 29 h 322"/>
                <a:gd name="T116" fmla="*/ 140 w 230"/>
                <a:gd name="T117" fmla="*/ 0 h 322"/>
                <a:gd name="T118" fmla="*/ 140 w 230"/>
                <a:gd name="T119" fmla="*/ 1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0" h="322">
                  <a:moveTo>
                    <a:pt x="142" y="12"/>
                  </a:moveTo>
                  <a:lnTo>
                    <a:pt x="145" y="12"/>
                  </a:lnTo>
                  <a:lnTo>
                    <a:pt x="147" y="8"/>
                  </a:lnTo>
                  <a:lnTo>
                    <a:pt x="147" y="5"/>
                  </a:lnTo>
                  <a:lnTo>
                    <a:pt x="147" y="5"/>
                  </a:lnTo>
                  <a:lnTo>
                    <a:pt x="154" y="10"/>
                  </a:lnTo>
                  <a:lnTo>
                    <a:pt x="154" y="12"/>
                  </a:lnTo>
                  <a:lnTo>
                    <a:pt x="156" y="15"/>
                  </a:lnTo>
                  <a:lnTo>
                    <a:pt x="159" y="22"/>
                  </a:lnTo>
                  <a:lnTo>
                    <a:pt x="159" y="24"/>
                  </a:lnTo>
                  <a:lnTo>
                    <a:pt x="161" y="24"/>
                  </a:lnTo>
                  <a:lnTo>
                    <a:pt x="166" y="22"/>
                  </a:lnTo>
                  <a:lnTo>
                    <a:pt x="168" y="24"/>
                  </a:lnTo>
                  <a:lnTo>
                    <a:pt x="168" y="26"/>
                  </a:lnTo>
                  <a:lnTo>
                    <a:pt x="168" y="26"/>
                  </a:lnTo>
                  <a:lnTo>
                    <a:pt x="171" y="29"/>
                  </a:lnTo>
                  <a:lnTo>
                    <a:pt x="168" y="29"/>
                  </a:lnTo>
                  <a:lnTo>
                    <a:pt x="168" y="34"/>
                  </a:lnTo>
                  <a:lnTo>
                    <a:pt x="168" y="36"/>
                  </a:lnTo>
                  <a:lnTo>
                    <a:pt x="166" y="38"/>
                  </a:lnTo>
                  <a:lnTo>
                    <a:pt x="166" y="38"/>
                  </a:lnTo>
                  <a:lnTo>
                    <a:pt x="166" y="41"/>
                  </a:lnTo>
                  <a:lnTo>
                    <a:pt x="168" y="43"/>
                  </a:lnTo>
                  <a:lnTo>
                    <a:pt x="168" y="43"/>
                  </a:lnTo>
                  <a:lnTo>
                    <a:pt x="175" y="45"/>
                  </a:lnTo>
                  <a:lnTo>
                    <a:pt x="178" y="50"/>
                  </a:lnTo>
                  <a:lnTo>
                    <a:pt x="180" y="50"/>
                  </a:lnTo>
                  <a:lnTo>
                    <a:pt x="180" y="50"/>
                  </a:lnTo>
                  <a:lnTo>
                    <a:pt x="194" y="43"/>
                  </a:lnTo>
                  <a:lnTo>
                    <a:pt x="199" y="43"/>
                  </a:lnTo>
                  <a:lnTo>
                    <a:pt x="202" y="43"/>
                  </a:lnTo>
                  <a:lnTo>
                    <a:pt x="202" y="48"/>
                  </a:lnTo>
                  <a:lnTo>
                    <a:pt x="202" y="50"/>
                  </a:lnTo>
                  <a:lnTo>
                    <a:pt x="202" y="52"/>
                  </a:lnTo>
                  <a:lnTo>
                    <a:pt x="202" y="55"/>
                  </a:lnTo>
                  <a:lnTo>
                    <a:pt x="204" y="57"/>
                  </a:lnTo>
                  <a:lnTo>
                    <a:pt x="204" y="60"/>
                  </a:lnTo>
                  <a:lnTo>
                    <a:pt x="204" y="64"/>
                  </a:lnTo>
                  <a:lnTo>
                    <a:pt x="204" y="67"/>
                  </a:lnTo>
                  <a:lnTo>
                    <a:pt x="202" y="67"/>
                  </a:lnTo>
                  <a:lnTo>
                    <a:pt x="197" y="67"/>
                  </a:lnTo>
                  <a:lnTo>
                    <a:pt x="197" y="67"/>
                  </a:lnTo>
                  <a:lnTo>
                    <a:pt x="197" y="69"/>
                  </a:lnTo>
                  <a:lnTo>
                    <a:pt x="199" y="71"/>
                  </a:lnTo>
                  <a:lnTo>
                    <a:pt x="199" y="76"/>
                  </a:lnTo>
                  <a:lnTo>
                    <a:pt x="199" y="79"/>
                  </a:lnTo>
                  <a:lnTo>
                    <a:pt x="199" y="81"/>
                  </a:lnTo>
                  <a:lnTo>
                    <a:pt x="199" y="81"/>
                  </a:lnTo>
                  <a:lnTo>
                    <a:pt x="197" y="81"/>
                  </a:lnTo>
                  <a:lnTo>
                    <a:pt x="194" y="83"/>
                  </a:lnTo>
                  <a:lnTo>
                    <a:pt x="194" y="88"/>
                  </a:lnTo>
                  <a:lnTo>
                    <a:pt x="194" y="88"/>
                  </a:lnTo>
                  <a:lnTo>
                    <a:pt x="197" y="90"/>
                  </a:lnTo>
                  <a:lnTo>
                    <a:pt x="197" y="93"/>
                  </a:lnTo>
                  <a:lnTo>
                    <a:pt x="197" y="95"/>
                  </a:lnTo>
                  <a:lnTo>
                    <a:pt x="197" y="97"/>
                  </a:lnTo>
                  <a:lnTo>
                    <a:pt x="194" y="105"/>
                  </a:lnTo>
                  <a:lnTo>
                    <a:pt x="194" y="107"/>
                  </a:lnTo>
                  <a:lnTo>
                    <a:pt x="194" y="109"/>
                  </a:lnTo>
                  <a:lnTo>
                    <a:pt x="197" y="114"/>
                  </a:lnTo>
                  <a:lnTo>
                    <a:pt x="202" y="116"/>
                  </a:lnTo>
                  <a:lnTo>
                    <a:pt x="202" y="119"/>
                  </a:lnTo>
                  <a:lnTo>
                    <a:pt x="202" y="119"/>
                  </a:lnTo>
                  <a:lnTo>
                    <a:pt x="202" y="121"/>
                  </a:lnTo>
                  <a:lnTo>
                    <a:pt x="199" y="126"/>
                  </a:lnTo>
                  <a:lnTo>
                    <a:pt x="202" y="128"/>
                  </a:lnTo>
                  <a:lnTo>
                    <a:pt x="202" y="128"/>
                  </a:lnTo>
                  <a:lnTo>
                    <a:pt x="211" y="135"/>
                  </a:lnTo>
                  <a:lnTo>
                    <a:pt x="213" y="140"/>
                  </a:lnTo>
                  <a:lnTo>
                    <a:pt x="225" y="142"/>
                  </a:lnTo>
                  <a:lnTo>
                    <a:pt x="228" y="147"/>
                  </a:lnTo>
                  <a:lnTo>
                    <a:pt x="230" y="154"/>
                  </a:lnTo>
                  <a:lnTo>
                    <a:pt x="223" y="157"/>
                  </a:lnTo>
                  <a:lnTo>
                    <a:pt x="220" y="159"/>
                  </a:lnTo>
                  <a:lnTo>
                    <a:pt x="218" y="159"/>
                  </a:lnTo>
                  <a:lnTo>
                    <a:pt x="216" y="171"/>
                  </a:lnTo>
                  <a:lnTo>
                    <a:pt x="213" y="176"/>
                  </a:lnTo>
                  <a:lnTo>
                    <a:pt x="199" y="187"/>
                  </a:lnTo>
                  <a:lnTo>
                    <a:pt x="185" y="195"/>
                  </a:lnTo>
                  <a:lnTo>
                    <a:pt x="183" y="195"/>
                  </a:lnTo>
                  <a:lnTo>
                    <a:pt x="175" y="190"/>
                  </a:lnTo>
                  <a:lnTo>
                    <a:pt x="171" y="195"/>
                  </a:lnTo>
                  <a:lnTo>
                    <a:pt x="166" y="199"/>
                  </a:lnTo>
                  <a:lnTo>
                    <a:pt x="166" y="202"/>
                  </a:lnTo>
                  <a:lnTo>
                    <a:pt x="166" y="206"/>
                  </a:lnTo>
                  <a:lnTo>
                    <a:pt x="168" y="209"/>
                  </a:lnTo>
                  <a:lnTo>
                    <a:pt x="171" y="209"/>
                  </a:lnTo>
                  <a:lnTo>
                    <a:pt x="171" y="211"/>
                  </a:lnTo>
                  <a:lnTo>
                    <a:pt x="173" y="213"/>
                  </a:lnTo>
                  <a:lnTo>
                    <a:pt x="173" y="216"/>
                  </a:lnTo>
                  <a:lnTo>
                    <a:pt x="175" y="221"/>
                  </a:lnTo>
                  <a:lnTo>
                    <a:pt x="175" y="223"/>
                  </a:lnTo>
                  <a:lnTo>
                    <a:pt x="175" y="223"/>
                  </a:lnTo>
                  <a:lnTo>
                    <a:pt x="178" y="225"/>
                  </a:lnTo>
                  <a:lnTo>
                    <a:pt x="175" y="235"/>
                  </a:lnTo>
                  <a:lnTo>
                    <a:pt x="173" y="237"/>
                  </a:lnTo>
                  <a:lnTo>
                    <a:pt x="171" y="239"/>
                  </a:lnTo>
                  <a:lnTo>
                    <a:pt x="166" y="237"/>
                  </a:lnTo>
                  <a:lnTo>
                    <a:pt x="164" y="237"/>
                  </a:lnTo>
                  <a:lnTo>
                    <a:pt x="164" y="247"/>
                  </a:lnTo>
                  <a:lnTo>
                    <a:pt x="168" y="251"/>
                  </a:lnTo>
                  <a:lnTo>
                    <a:pt x="178" y="254"/>
                  </a:lnTo>
                  <a:lnTo>
                    <a:pt x="180" y="256"/>
                  </a:lnTo>
                  <a:lnTo>
                    <a:pt x="180" y="258"/>
                  </a:lnTo>
                  <a:lnTo>
                    <a:pt x="178" y="263"/>
                  </a:lnTo>
                  <a:lnTo>
                    <a:pt x="175" y="266"/>
                  </a:lnTo>
                  <a:lnTo>
                    <a:pt x="175" y="268"/>
                  </a:lnTo>
                  <a:lnTo>
                    <a:pt x="175" y="270"/>
                  </a:lnTo>
                  <a:lnTo>
                    <a:pt x="173" y="270"/>
                  </a:lnTo>
                  <a:lnTo>
                    <a:pt x="171" y="273"/>
                  </a:lnTo>
                  <a:lnTo>
                    <a:pt x="171" y="275"/>
                  </a:lnTo>
                  <a:lnTo>
                    <a:pt x="171" y="280"/>
                  </a:lnTo>
                  <a:lnTo>
                    <a:pt x="171" y="282"/>
                  </a:lnTo>
                  <a:lnTo>
                    <a:pt x="180" y="282"/>
                  </a:lnTo>
                  <a:lnTo>
                    <a:pt x="183" y="287"/>
                  </a:lnTo>
                  <a:lnTo>
                    <a:pt x="185" y="292"/>
                  </a:lnTo>
                  <a:lnTo>
                    <a:pt x="187" y="296"/>
                  </a:lnTo>
                  <a:lnTo>
                    <a:pt x="187" y="303"/>
                  </a:lnTo>
                  <a:lnTo>
                    <a:pt x="190" y="306"/>
                  </a:lnTo>
                  <a:lnTo>
                    <a:pt x="190" y="308"/>
                  </a:lnTo>
                  <a:lnTo>
                    <a:pt x="190" y="308"/>
                  </a:lnTo>
                  <a:lnTo>
                    <a:pt x="190" y="310"/>
                  </a:lnTo>
                  <a:lnTo>
                    <a:pt x="187" y="315"/>
                  </a:lnTo>
                  <a:lnTo>
                    <a:pt x="185" y="318"/>
                  </a:lnTo>
                  <a:lnTo>
                    <a:pt x="183" y="320"/>
                  </a:lnTo>
                  <a:lnTo>
                    <a:pt x="175" y="320"/>
                  </a:lnTo>
                  <a:lnTo>
                    <a:pt x="164" y="318"/>
                  </a:lnTo>
                  <a:lnTo>
                    <a:pt x="154" y="318"/>
                  </a:lnTo>
                  <a:lnTo>
                    <a:pt x="152" y="318"/>
                  </a:lnTo>
                  <a:lnTo>
                    <a:pt x="149" y="315"/>
                  </a:lnTo>
                  <a:lnTo>
                    <a:pt x="147" y="313"/>
                  </a:lnTo>
                  <a:lnTo>
                    <a:pt x="145" y="310"/>
                  </a:lnTo>
                  <a:lnTo>
                    <a:pt x="142" y="310"/>
                  </a:lnTo>
                  <a:lnTo>
                    <a:pt x="104" y="322"/>
                  </a:lnTo>
                  <a:lnTo>
                    <a:pt x="97" y="322"/>
                  </a:lnTo>
                  <a:lnTo>
                    <a:pt x="92" y="318"/>
                  </a:lnTo>
                  <a:lnTo>
                    <a:pt x="90" y="310"/>
                  </a:lnTo>
                  <a:lnTo>
                    <a:pt x="90" y="303"/>
                  </a:lnTo>
                  <a:lnTo>
                    <a:pt x="88" y="296"/>
                  </a:lnTo>
                  <a:lnTo>
                    <a:pt x="85" y="292"/>
                  </a:lnTo>
                  <a:lnTo>
                    <a:pt x="81" y="292"/>
                  </a:lnTo>
                  <a:lnTo>
                    <a:pt x="71" y="301"/>
                  </a:lnTo>
                  <a:lnTo>
                    <a:pt x="64" y="303"/>
                  </a:lnTo>
                  <a:lnTo>
                    <a:pt x="62" y="301"/>
                  </a:lnTo>
                  <a:lnTo>
                    <a:pt x="57" y="299"/>
                  </a:lnTo>
                  <a:lnTo>
                    <a:pt x="50" y="289"/>
                  </a:lnTo>
                  <a:lnTo>
                    <a:pt x="47" y="287"/>
                  </a:lnTo>
                  <a:lnTo>
                    <a:pt x="47" y="282"/>
                  </a:lnTo>
                  <a:lnTo>
                    <a:pt x="47" y="282"/>
                  </a:lnTo>
                  <a:lnTo>
                    <a:pt x="45" y="282"/>
                  </a:lnTo>
                  <a:lnTo>
                    <a:pt x="33" y="284"/>
                  </a:lnTo>
                  <a:lnTo>
                    <a:pt x="33" y="284"/>
                  </a:lnTo>
                  <a:lnTo>
                    <a:pt x="31" y="284"/>
                  </a:lnTo>
                  <a:lnTo>
                    <a:pt x="31" y="284"/>
                  </a:lnTo>
                  <a:lnTo>
                    <a:pt x="31" y="282"/>
                  </a:lnTo>
                  <a:lnTo>
                    <a:pt x="31" y="280"/>
                  </a:lnTo>
                  <a:lnTo>
                    <a:pt x="31" y="277"/>
                  </a:lnTo>
                  <a:lnTo>
                    <a:pt x="33" y="275"/>
                  </a:lnTo>
                  <a:lnTo>
                    <a:pt x="38" y="258"/>
                  </a:lnTo>
                  <a:lnTo>
                    <a:pt x="40" y="254"/>
                  </a:lnTo>
                  <a:lnTo>
                    <a:pt x="45" y="249"/>
                  </a:lnTo>
                  <a:lnTo>
                    <a:pt x="50" y="244"/>
                  </a:lnTo>
                  <a:lnTo>
                    <a:pt x="52" y="242"/>
                  </a:lnTo>
                  <a:lnTo>
                    <a:pt x="54" y="239"/>
                  </a:lnTo>
                  <a:lnTo>
                    <a:pt x="54" y="237"/>
                  </a:lnTo>
                  <a:lnTo>
                    <a:pt x="54" y="237"/>
                  </a:lnTo>
                  <a:lnTo>
                    <a:pt x="52" y="235"/>
                  </a:lnTo>
                  <a:lnTo>
                    <a:pt x="50" y="232"/>
                  </a:lnTo>
                  <a:lnTo>
                    <a:pt x="47" y="230"/>
                  </a:lnTo>
                  <a:lnTo>
                    <a:pt x="47" y="230"/>
                  </a:lnTo>
                  <a:lnTo>
                    <a:pt x="50" y="230"/>
                  </a:lnTo>
                  <a:lnTo>
                    <a:pt x="50" y="230"/>
                  </a:lnTo>
                  <a:lnTo>
                    <a:pt x="52" y="230"/>
                  </a:lnTo>
                  <a:lnTo>
                    <a:pt x="54" y="225"/>
                  </a:lnTo>
                  <a:lnTo>
                    <a:pt x="59" y="211"/>
                  </a:lnTo>
                  <a:lnTo>
                    <a:pt x="59" y="204"/>
                  </a:lnTo>
                  <a:lnTo>
                    <a:pt x="54" y="199"/>
                  </a:lnTo>
                  <a:lnTo>
                    <a:pt x="52" y="199"/>
                  </a:lnTo>
                  <a:lnTo>
                    <a:pt x="52" y="197"/>
                  </a:lnTo>
                  <a:lnTo>
                    <a:pt x="52" y="195"/>
                  </a:lnTo>
                  <a:lnTo>
                    <a:pt x="52" y="192"/>
                  </a:lnTo>
                  <a:lnTo>
                    <a:pt x="52" y="190"/>
                  </a:lnTo>
                  <a:lnTo>
                    <a:pt x="52" y="190"/>
                  </a:lnTo>
                  <a:lnTo>
                    <a:pt x="54" y="185"/>
                  </a:lnTo>
                  <a:lnTo>
                    <a:pt x="54" y="183"/>
                  </a:lnTo>
                  <a:lnTo>
                    <a:pt x="54" y="180"/>
                  </a:lnTo>
                  <a:lnTo>
                    <a:pt x="54" y="178"/>
                  </a:lnTo>
                  <a:lnTo>
                    <a:pt x="50" y="173"/>
                  </a:lnTo>
                  <a:lnTo>
                    <a:pt x="47" y="171"/>
                  </a:lnTo>
                  <a:lnTo>
                    <a:pt x="47" y="166"/>
                  </a:lnTo>
                  <a:lnTo>
                    <a:pt x="45" y="164"/>
                  </a:lnTo>
                  <a:lnTo>
                    <a:pt x="28" y="159"/>
                  </a:lnTo>
                  <a:lnTo>
                    <a:pt x="24" y="159"/>
                  </a:lnTo>
                  <a:lnTo>
                    <a:pt x="21" y="157"/>
                  </a:lnTo>
                  <a:lnTo>
                    <a:pt x="21" y="154"/>
                  </a:lnTo>
                  <a:lnTo>
                    <a:pt x="19" y="152"/>
                  </a:lnTo>
                  <a:lnTo>
                    <a:pt x="17" y="152"/>
                  </a:lnTo>
                  <a:lnTo>
                    <a:pt x="14" y="152"/>
                  </a:lnTo>
                  <a:lnTo>
                    <a:pt x="12" y="150"/>
                  </a:lnTo>
                  <a:lnTo>
                    <a:pt x="9" y="150"/>
                  </a:lnTo>
                  <a:lnTo>
                    <a:pt x="7" y="150"/>
                  </a:lnTo>
                  <a:lnTo>
                    <a:pt x="7" y="142"/>
                  </a:lnTo>
                  <a:lnTo>
                    <a:pt x="7" y="140"/>
                  </a:lnTo>
                  <a:lnTo>
                    <a:pt x="5" y="135"/>
                  </a:lnTo>
                  <a:lnTo>
                    <a:pt x="5" y="128"/>
                  </a:lnTo>
                  <a:lnTo>
                    <a:pt x="5" y="121"/>
                  </a:lnTo>
                  <a:lnTo>
                    <a:pt x="5" y="114"/>
                  </a:lnTo>
                  <a:lnTo>
                    <a:pt x="5" y="112"/>
                  </a:lnTo>
                  <a:lnTo>
                    <a:pt x="2" y="107"/>
                  </a:lnTo>
                  <a:lnTo>
                    <a:pt x="0" y="102"/>
                  </a:lnTo>
                  <a:lnTo>
                    <a:pt x="0" y="97"/>
                  </a:lnTo>
                  <a:lnTo>
                    <a:pt x="0" y="95"/>
                  </a:lnTo>
                  <a:lnTo>
                    <a:pt x="12" y="100"/>
                  </a:lnTo>
                  <a:lnTo>
                    <a:pt x="14" y="102"/>
                  </a:lnTo>
                  <a:lnTo>
                    <a:pt x="76" y="93"/>
                  </a:lnTo>
                  <a:lnTo>
                    <a:pt x="78" y="90"/>
                  </a:lnTo>
                  <a:lnTo>
                    <a:pt x="81" y="88"/>
                  </a:lnTo>
                  <a:lnTo>
                    <a:pt x="83" y="81"/>
                  </a:lnTo>
                  <a:lnTo>
                    <a:pt x="85" y="69"/>
                  </a:lnTo>
                  <a:lnTo>
                    <a:pt x="88" y="43"/>
                  </a:lnTo>
                  <a:lnTo>
                    <a:pt x="90" y="36"/>
                  </a:lnTo>
                  <a:lnTo>
                    <a:pt x="92" y="36"/>
                  </a:lnTo>
                  <a:lnTo>
                    <a:pt x="100" y="36"/>
                  </a:lnTo>
                  <a:lnTo>
                    <a:pt x="102" y="36"/>
                  </a:lnTo>
                  <a:lnTo>
                    <a:pt x="107" y="31"/>
                  </a:lnTo>
                  <a:lnTo>
                    <a:pt x="111" y="29"/>
                  </a:lnTo>
                  <a:lnTo>
                    <a:pt x="114" y="29"/>
                  </a:lnTo>
                  <a:lnTo>
                    <a:pt x="121" y="29"/>
                  </a:lnTo>
                  <a:lnTo>
                    <a:pt x="123" y="29"/>
                  </a:lnTo>
                  <a:lnTo>
                    <a:pt x="123" y="31"/>
                  </a:lnTo>
                  <a:lnTo>
                    <a:pt x="126" y="31"/>
                  </a:lnTo>
                  <a:lnTo>
                    <a:pt x="128" y="29"/>
                  </a:lnTo>
                  <a:lnTo>
                    <a:pt x="133" y="19"/>
                  </a:lnTo>
                  <a:lnTo>
                    <a:pt x="137" y="8"/>
                  </a:lnTo>
                  <a:lnTo>
                    <a:pt x="137" y="5"/>
                  </a:lnTo>
                  <a:lnTo>
                    <a:pt x="140" y="0"/>
                  </a:lnTo>
                  <a:lnTo>
                    <a:pt x="140" y="0"/>
                  </a:lnTo>
                  <a:lnTo>
                    <a:pt x="142" y="3"/>
                  </a:lnTo>
                  <a:lnTo>
                    <a:pt x="140" y="8"/>
                  </a:lnTo>
                  <a:lnTo>
                    <a:pt x="140" y="10"/>
                  </a:lnTo>
                  <a:lnTo>
                    <a:pt x="140" y="12"/>
                  </a:lnTo>
                  <a:lnTo>
                    <a:pt x="142" y="1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4"/>
            <p:cNvSpPr>
              <a:spLocks/>
            </p:cNvSpPr>
            <p:nvPr/>
          </p:nvSpPr>
          <p:spPr bwMode="auto">
            <a:xfrm>
              <a:off x="5422" y="4517"/>
              <a:ext cx="301" cy="220"/>
            </a:xfrm>
            <a:custGeom>
              <a:avLst/>
              <a:gdLst>
                <a:gd name="T0" fmla="*/ 263 w 301"/>
                <a:gd name="T1" fmla="*/ 17 h 220"/>
                <a:gd name="T2" fmla="*/ 289 w 301"/>
                <a:gd name="T3" fmla="*/ 26 h 220"/>
                <a:gd name="T4" fmla="*/ 296 w 301"/>
                <a:gd name="T5" fmla="*/ 40 h 220"/>
                <a:gd name="T6" fmla="*/ 294 w 301"/>
                <a:gd name="T7" fmla="*/ 50 h 220"/>
                <a:gd name="T8" fmla="*/ 294 w 301"/>
                <a:gd name="T9" fmla="*/ 59 h 220"/>
                <a:gd name="T10" fmla="*/ 296 w 301"/>
                <a:gd name="T11" fmla="*/ 85 h 220"/>
                <a:gd name="T12" fmla="*/ 289 w 301"/>
                <a:gd name="T13" fmla="*/ 90 h 220"/>
                <a:gd name="T14" fmla="*/ 296 w 301"/>
                <a:gd name="T15" fmla="*/ 97 h 220"/>
                <a:gd name="T16" fmla="*/ 292 w 301"/>
                <a:gd name="T17" fmla="*/ 104 h 220"/>
                <a:gd name="T18" fmla="*/ 275 w 301"/>
                <a:gd name="T19" fmla="*/ 135 h 220"/>
                <a:gd name="T20" fmla="*/ 273 w 301"/>
                <a:gd name="T21" fmla="*/ 144 h 220"/>
                <a:gd name="T22" fmla="*/ 278 w 301"/>
                <a:gd name="T23" fmla="*/ 149 h 220"/>
                <a:gd name="T24" fmla="*/ 282 w 301"/>
                <a:gd name="T25" fmla="*/ 159 h 220"/>
                <a:gd name="T26" fmla="*/ 270 w 301"/>
                <a:gd name="T27" fmla="*/ 166 h 220"/>
                <a:gd name="T28" fmla="*/ 275 w 301"/>
                <a:gd name="T29" fmla="*/ 170 h 220"/>
                <a:gd name="T30" fmla="*/ 275 w 301"/>
                <a:gd name="T31" fmla="*/ 178 h 220"/>
                <a:gd name="T32" fmla="*/ 273 w 301"/>
                <a:gd name="T33" fmla="*/ 189 h 220"/>
                <a:gd name="T34" fmla="*/ 249 w 301"/>
                <a:gd name="T35" fmla="*/ 189 h 220"/>
                <a:gd name="T36" fmla="*/ 202 w 301"/>
                <a:gd name="T37" fmla="*/ 197 h 220"/>
                <a:gd name="T38" fmla="*/ 195 w 301"/>
                <a:gd name="T39" fmla="*/ 220 h 220"/>
                <a:gd name="T40" fmla="*/ 176 w 301"/>
                <a:gd name="T41" fmla="*/ 208 h 220"/>
                <a:gd name="T42" fmla="*/ 164 w 301"/>
                <a:gd name="T43" fmla="*/ 213 h 220"/>
                <a:gd name="T44" fmla="*/ 154 w 301"/>
                <a:gd name="T45" fmla="*/ 206 h 220"/>
                <a:gd name="T46" fmla="*/ 88 w 301"/>
                <a:gd name="T47" fmla="*/ 192 h 220"/>
                <a:gd name="T48" fmla="*/ 55 w 301"/>
                <a:gd name="T49" fmla="*/ 175 h 220"/>
                <a:gd name="T50" fmla="*/ 31 w 301"/>
                <a:gd name="T51" fmla="*/ 170 h 220"/>
                <a:gd name="T52" fmla="*/ 5 w 301"/>
                <a:gd name="T53" fmla="*/ 161 h 220"/>
                <a:gd name="T54" fmla="*/ 10 w 301"/>
                <a:gd name="T55" fmla="*/ 147 h 220"/>
                <a:gd name="T56" fmla="*/ 0 w 301"/>
                <a:gd name="T57" fmla="*/ 137 h 220"/>
                <a:gd name="T58" fmla="*/ 17 w 301"/>
                <a:gd name="T59" fmla="*/ 123 h 220"/>
                <a:gd name="T60" fmla="*/ 17 w 301"/>
                <a:gd name="T61" fmla="*/ 118 h 220"/>
                <a:gd name="T62" fmla="*/ 21 w 301"/>
                <a:gd name="T63" fmla="*/ 111 h 220"/>
                <a:gd name="T64" fmla="*/ 14 w 301"/>
                <a:gd name="T65" fmla="*/ 102 h 220"/>
                <a:gd name="T66" fmla="*/ 43 w 301"/>
                <a:gd name="T67" fmla="*/ 102 h 220"/>
                <a:gd name="T68" fmla="*/ 47 w 301"/>
                <a:gd name="T69" fmla="*/ 97 h 220"/>
                <a:gd name="T70" fmla="*/ 81 w 301"/>
                <a:gd name="T71" fmla="*/ 92 h 220"/>
                <a:gd name="T72" fmla="*/ 102 w 301"/>
                <a:gd name="T73" fmla="*/ 104 h 220"/>
                <a:gd name="T74" fmla="*/ 97 w 301"/>
                <a:gd name="T75" fmla="*/ 95 h 220"/>
                <a:gd name="T76" fmla="*/ 104 w 301"/>
                <a:gd name="T77" fmla="*/ 85 h 220"/>
                <a:gd name="T78" fmla="*/ 93 w 301"/>
                <a:gd name="T79" fmla="*/ 85 h 220"/>
                <a:gd name="T80" fmla="*/ 93 w 301"/>
                <a:gd name="T81" fmla="*/ 78 h 220"/>
                <a:gd name="T82" fmla="*/ 112 w 301"/>
                <a:gd name="T83" fmla="*/ 66 h 220"/>
                <a:gd name="T84" fmla="*/ 140 w 301"/>
                <a:gd name="T85" fmla="*/ 55 h 220"/>
                <a:gd name="T86" fmla="*/ 159 w 301"/>
                <a:gd name="T87" fmla="*/ 40 h 220"/>
                <a:gd name="T88" fmla="*/ 157 w 301"/>
                <a:gd name="T89" fmla="*/ 31 h 220"/>
                <a:gd name="T90" fmla="*/ 173 w 301"/>
                <a:gd name="T91" fmla="*/ 24 h 220"/>
                <a:gd name="T92" fmla="*/ 211 w 301"/>
                <a:gd name="T93" fmla="*/ 12 h 220"/>
                <a:gd name="T94" fmla="*/ 223 w 301"/>
                <a:gd name="T95" fmla="*/ 2 h 220"/>
                <a:gd name="T96" fmla="*/ 232 w 301"/>
                <a:gd name="T97" fmla="*/ 17 h 220"/>
                <a:gd name="T98" fmla="*/ 247 w 301"/>
                <a:gd name="T99" fmla="*/ 5 h 220"/>
                <a:gd name="T100" fmla="*/ 249 w 301"/>
                <a:gd name="T101" fmla="*/ 10 h 220"/>
                <a:gd name="T102" fmla="*/ 259 w 301"/>
                <a:gd name="T103" fmla="*/ 1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1" h="220">
                  <a:moveTo>
                    <a:pt x="259" y="12"/>
                  </a:moveTo>
                  <a:lnTo>
                    <a:pt x="261" y="12"/>
                  </a:lnTo>
                  <a:lnTo>
                    <a:pt x="263" y="14"/>
                  </a:lnTo>
                  <a:lnTo>
                    <a:pt x="263" y="17"/>
                  </a:lnTo>
                  <a:lnTo>
                    <a:pt x="266" y="19"/>
                  </a:lnTo>
                  <a:lnTo>
                    <a:pt x="270" y="19"/>
                  </a:lnTo>
                  <a:lnTo>
                    <a:pt x="287" y="24"/>
                  </a:lnTo>
                  <a:lnTo>
                    <a:pt x="289" y="26"/>
                  </a:lnTo>
                  <a:lnTo>
                    <a:pt x="289" y="31"/>
                  </a:lnTo>
                  <a:lnTo>
                    <a:pt x="292" y="33"/>
                  </a:lnTo>
                  <a:lnTo>
                    <a:pt x="296" y="38"/>
                  </a:lnTo>
                  <a:lnTo>
                    <a:pt x="296" y="40"/>
                  </a:lnTo>
                  <a:lnTo>
                    <a:pt x="296" y="43"/>
                  </a:lnTo>
                  <a:lnTo>
                    <a:pt x="296" y="45"/>
                  </a:lnTo>
                  <a:lnTo>
                    <a:pt x="294" y="50"/>
                  </a:lnTo>
                  <a:lnTo>
                    <a:pt x="294" y="50"/>
                  </a:lnTo>
                  <a:lnTo>
                    <a:pt x="294" y="52"/>
                  </a:lnTo>
                  <a:lnTo>
                    <a:pt x="294" y="55"/>
                  </a:lnTo>
                  <a:lnTo>
                    <a:pt x="294" y="57"/>
                  </a:lnTo>
                  <a:lnTo>
                    <a:pt x="294" y="59"/>
                  </a:lnTo>
                  <a:lnTo>
                    <a:pt x="296" y="59"/>
                  </a:lnTo>
                  <a:lnTo>
                    <a:pt x="301" y="64"/>
                  </a:lnTo>
                  <a:lnTo>
                    <a:pt x="301" y="71"/>
                  </a:lnTo>
                  <a:lnTo>
                    <a:pt x="296" y="85"/>
                  </a:lnTo>
                  <a:lnTo>
                    <a:pt x="294" y="90"/>
                  </a:lnTo>
                  <a:lnTo>
                    <a:pt x="292" y="90"/>
                  </a:lnTo>
                  <a:lnTo>
                    <a:pt x="292" y="90"/>
                  </a:lnTo>
                  <a:lnTo>
                    <a:pt x="289" y="90"/>
                  </a:lnTo>
                  <a:lnTo>
                    <a:pt x="289" y="90"/>
                  </a:lnTo>
                  <a:lnTo>
                    <a:pt x="292" y="92"/>
                  </a:lnTo>
                  <a:lnTo>
                    <a:pt x="294" y="95"/>
                  </a:lnTo>
                  <a:lnTo>
                    <a:pt x="296" y="97"/>
                  </a:lnTo>
                  <a:lnTo>
                    <a:pt x="296" y="97"/>
                  </a:lnTo>
                  <a:lnTo>
                    <a:pt x="296" y="99"/>
                  </a:lnTo>
                  <a:lnTo>
                    <a:pt x="294" y="102"/>
                  </a:lnTo>
                  <a:lnTo>
                    <a:pt x="292" y="104"/>
                  </a:lnTo>
                  <a:lnTo>
                    <a:pt x="287" y="109"/>
                  </a:lnTo>
                  <a:lnTo>
                    <a:pt x="282" y="114"/>
                  </a:lnTo>
                  <a:lnTo>
                    <a:pt x="280" y="118"/>
                  </a:lnTo>
                  <a:lnTo>
                    <a:pt x="275" y="135"/>
                  </a:lnTo>
                  <a:lnTo>
                    <a:pt x="273" y="137"/>
                  </a:lnTo>
                  <a:lnTo>
                    <a:pt x="273" y="140"/>
                  </a:lnTo>
                  <a:lnTo>
                    <a:pt x="273" y="142"/>
                  </a:lnTo>
                  <a:lnTo>
                    <a:pt x="273" y="144"/>
                  </a:lnTo>
                  <a:lnTo>
                    <a:pt x="273" y="144"/>
                  </a:lnTo>
                  <a:lnTo>
                    <a:pt x="275" y="144"/>
                  </a:lnTo>
                  <a:lnTo>
                    <a:pt x="275" y="144"/>
                  </a:lnTo>
                  <a:lnTo>
                    <a:pt x="278" y="149"/>
                  </a:lnTo>
                  <a:lnTo>
                    <a:pt x="278" y="152"/>
                  </a:lnTo>
                  <a:lnTo>
                    <a:pt x="282" y="154"/>
                  </a:lnTo>
                  <a:lnTo>
                    <a:pt x="282" y="156"/>
                  </a:lnTo>
                  <a:lnTo>
                    <a:pt x="282" y="159"/>
                  </a:lnTo>
                  <a:lnTo>
                    <a:pt x="280" y="161"/>
                  </a:lnTo>
                  <a:lnTo>
                    <a:pt x="278" y="161"/>
                  </a:lnTo>
                  <a:lnTo>
                    <a:pt x="273" y="163"/>
                  </a:lnTo>
                  <a:lnTo>
                    <a:pt x="270" y="166"/>
                  </a:lnTo>
                  <a:lnTo>
                    <a:pt x="270" y="170"/>
                  </a:lnTo>
                  <a:lnTo>
                    <a:pt x="268" y="173"/>
                  </a:lnTo>
                  <a:lnTo>
                    <a:pt x="270" y="175"/>
                  </a:lnTo>
                  <a:lnTo>
                    <a:pt x="275" y="170"/>
                  </a:lnTo>
                  <a:lnTo>
                    <a:pt x="278" y="168"/>
                  </a:lnTo>
                  <a:lnTo>
                    <a:pt x="285" y="170"/>
                  </a:lnTo>
                  <a:lnTo>
                    <a:pt x="287" y="173"/>
                  </a:lnTo>
                  <a:lnTo>
                    <a:pt x="275" y="178"/>
                  </a:lnTo>
                  <a:lnTo>
                    <a:pt x="273" y="180"/>
                  </a:lnTo>
                  <a:lnTo>
                    <a:pt x="275" y="187"/>
                  </a:lnTo>
                  <a:lnTo>
                    <a:pt x="275" y="189"/>
                  </a:lnTo>
                  <a:lnTo>
                    <a:pt x="273" y="189"/>
                  </a:lnTo>
                  <a:lnTo>
                    <a:pt x="263" y="185"/>
                  </a:lnTo>
                  <a:lnTo>
                    <a:pt x="259" y="185"/>
                  </a:lnTo>
                  <a:lnTo>
                    <a:pt x="256" y="185"/>
                  </a:lnTo>
                  <a:lnTo>
                    <a:pt x="249" y="189"/>
                  </a:lnTo>
                  <a:lnTo>
                    <a:pt x="225" y="192"/>
                  </a:lnTo>
                  <a:lnTo>
                    <a:pt x="206" y="189"/>
                  </a:lnTo>
                  <a:lnTo>
                    <a:pt x="204" y="192"/>
                  </a:lnTo>
                  <a:lnTo>
                    <a:pt x="202" y="197"/>
                  </a:lnTo>
                  <a:lnTo>
                    <a:pt x="199" y="204"/>
                  </a:lnTo>
                  <a:lnTo>
                    <a:pt x="199" y="211"/>
                  </a:lnTo>
                  <a:lnTo>
                    <a:pt x="199" y="213"/>
                  </a:lnTo>
                  <a:lnTo>
                    <a:pt x="195" y="220"/>
                  </a:lnTo>
                  <a:lnTo>
                    <a:pt x="185" y="220"/>
                  </a:lnTo>
                  <a:lnTo>
                    <a:pt x="178" y="218"/>
                  </a:lnTo>
                  <a:lnTo>
                    <a:pt x="178" y="213"/>
                  </a:lnTo>
                  <a:lnTo>
                    <a:pt x="176" y="208"/>
                  </a:lnTo>
                  <a:lnTo>
                    <a:pt x="173" y="208"/>
                  </a:lnTo>
                  <a:lnTo>
                    <a:pt x="168" y="206"/>
                  </a:lnTo>
                  <a:lnTo>
                    <a:pt x="164" y="208"/>
                  </a:lnTo>
                  <a:lnTo>
                    <a:pt x="164" y="213"/>
                  </a:lnTo>
                  <a:lnTo>
                    <a:pt x="164" y="215"/>
                  </a:lnTo>
                  <a:lnTo>
                    <a:pt x="161" y="218"/>
                  </a:lnTo>
                  <a:lnTo>
                    <a:pt x="157" y="208"/>
                  </a:lnTo>
                  <a:lnTo>
                    <a:pt x="154" y="206"/>
                  </a:lnTo>
                  <a:lnTo>
                    <a:pt x="147" y="201"/>
                  </a:lnTo>
                  <a:lnTo>
                    <a:pt x="114" y="192"/>
                  </a:lnTo>
                  <a:lnTo>
                    <a:pt x="107" y="194"/>
                  </a:lnTo>
                  <a:lnTo>
                    <a:pt x="88" y="192"/>
                  </a:lnTo>
                  <a:lnTo>
                    <a:pt x="78" y="189"/>
                  </a:lnTo>
                  <a:lnTo>
                    <a:pt x="71" y="182"/>
                  </a:lnTo>
                  <a:lnTo>
                    <a:pt x="62" y="180"/>
                  </a:lnTo>
                  <a:lnTo>
                    <a:pt x="55" y="175"/>
                  </a:lnTo>
                  <a:lnTo>
                    <a:pt x="52" y="170"/>
                  </a:lnTo>
                  <a:lnTo>
                    <a:pt x="47" y="166"/>
                  </a:lnTo>
                  <a:lnTo>
                    <a:pt x="43" y="166"/>
                  </a:lnTo>
                  <a:lnTo>
                    <a:pt x="31" y="170"/>
                  </a:lnTo>
                  <a:lnTo>
                    <a:pt x="24" y="173"/>
                  </a:lnTo>
                  <a:lnTo>
                    <a:pt x="19" y="170"/>
                  </a:lnTo>
                  <a:lnTo>
                    <a:pt x="14" y="168"/>
                  </a:lnTo>
                  <a:lnTo>
                    <a:pt x="5" y="161"/>
                  </a:lnTo>
                  <a:lnTo>
                    <a:pt x="2" y="156"/>
                  </a:lnTo>
                  <a:lnTo>
                    <a:pt x="5" y="154"/>
                  </a:lnTo>
                  <a:lnTo>
                    <a:pt x="7" y="149"/>
                  </a:lnTo>
                  <a:lnTo>
                    <a:pt x="10" y="147"/>
                  </a:lnTo>
                  <a:lnTo>
                    <a:pt x="12" y="144"/>
                  </a:lnTo>
                  <a:lnTo>
                    <a:pt x="10" y="142"/>
                  </a:lnTo>
                  <a:lnTo>
                    <a:pt x="5" y="140"/>
                  </a:lnTo>
                  <a:lnTo>
                    <a:pt x="0" y="137"/>
                  </a:lnTo>
                  <a:lnTo>
                    <a:pt x="0" y="130"/>
                  </a:lnTo>
                  <a:lnTo>
                    <a:pt x="2" y="126"/>
                  </a:lnTo>
                  <a:lnTo>
                    <a:pt x="7" y="123"/>
                  </a:lnTo>
                  <a:lnTo>
                    <a:pt x="17" y="123"/>
                  </a:lnTo>
                  <a:lnTo>
                    <a:pt x="19" y="123"/>
                  </a:lnTo>
                  <a:lnTo>
                    <a:pt x="19" y="123"/>
                  </a:lnTo>
                  <a:lnTo>
                    <a:pt x="17" y="118"/>
                  </a:lnTo>
                  <a:lnTo>
                    <a:pt x="17" y="118"/>
                  </a:lnTo>
                  <a:lnTo>
                    <a:pt x="17" y="118"/>
                  </a:lnTo>
                  <a:lnTo>
                    <a:pt x="19" y="118"/>
                  </a:lnTo>
                  <a:lnTo>
                    <a:pt x="21" y="116"/>
                  </a:lnTo>
                  <a:lnTo>
                    <a:pt x="21" y="111"/>
                  </a:lnTo>
                  <a:lnTo>
                    <a:pt x="21" y="109"/>
                  </a:lnTo>
                  <a:lnTo>
                    <a:pt x="19" y="104"/>
                  </a:lnTo>
                  <a:lnTo>
                    <a:pt x="17" y="104"/>
                  </a:lnTo>
                  <a:lnTo>
                    <a:pt x="14" y="102"/>
                  </a:lnTo>
                  <a:lnTo>
                    <a:pt x="10" y="92"/>
                  </a:lnTo>
                  <a:lnTo>
                    <a:pt x="19" y="88"/>
                  </a:lnTo>
                  <a:lnTo>
                    <a:pt x="29" y="90"/>
                  </a:lnTo>
                  <a:lnTo>
                    <a:pt x="43" y="102"/>
                  </a:lnTo>
                  <a:lnTo>
                    <a:pt x="47" y="104"/>
                  </a:lnTo>
                  <a:lnTo>
                    <a:pt x="45" y="99"/>
                  </a:lnTo>
                  <a:lnTo>
                    <a:pt x="45" y="97"/>
                  </a:lnTo>
                  <a:lnTo>
                    <a:pt x="47" y="97"/>
                  </a:lnTo>
                  <a:lnTo>
                    <a:pt x="62" y="97"/>
                  </a:lnTo>
                  <a:lnTo>
                    <a:pt x="74" y="92"/>
                  </a:lnTo>
                  <a:lnTo>
                    <a:pt x="81" y="90"/>
                  </a:lnTo>
                  <a:lnTo>
                    <a:pt x="81" y="92"/>
                  </a:lnTo>
                  <a:lnTo>
                    <a:pt x="90" y="95"/>
                  </a:lnTo>
                  <a:lnTo>
                    <a:pt x="97" y="107"/>
                  </a:lnTo>
                  <a:lnTo>
                    <a:pt x="100" y="109"/>
                  </a:lnTo>
                  <a:lnTo>
                    <a:pt x="102" y="104"/>
                  </a:lnTo>
                  <a:lnTo>
                    <a:pt x="102" y="102"/>
                  </a:lnTo>
                  <a:lnTo>
                    <a:pt x="100" y="99"/>
                  </a:lnTo>
                  <a:lnTo>
                    <a:pt x="97" y="95"/>
                  </a:lnTo>
                  <a:lnTo>
                    <a:pt x="97" y="95"/>
                  </a:lnTo>
                  <a:lnTo>
                    <a:pt x="97" y="92"/>
                  </a:lnTo>
                  <a:lnTo>
                    <a:pt x="100" y="90"/>
                  </a:lnTo>
                  <a:lnTo>
                    <a:pt x="102" y="88"/>
                  </a:lnTo>
                  <a:lnTo>
                    <a:pt x="104" y="85"/>
                  </a:lnTo>
                  <a:lnTo>
                    <a:pt x="102" y="83"/>
                  </a:lnTo>
                  <a:lnTo>
                    <a:pt x="100" y="83"/>
                  </a:lnTo>
                  <a:lnTo>
                    <a:pt x="93" y="85"/>
                  </a:lnTo>
                  <a:lnTo>
                    <a:pt x="93" y="85"/>
                  </a:lnTo>
                  <a:lnTo>
                    <a:pt x="93" y="83"/>
                  </a:lnTo>
                  <a:lnTo>
                    <a:pt x="93" y="81"/>
                  </a:lnTo>
                  <a:lnTo>
                    <a:pt x="93" y="78"/>
                  </a:lnTo>
                  <a:lnTo>
                    <a:pt x="93" y="78"/>
                  </a:lnTo>
                  <a:lnTo>
                    <a:pt x="88" y="76"/>
                  </a:lnTo>
                  <a:lnTo>
                    <a:pt x="90" y="73"/>
                  </a:lnTo>
                  <a:lnTo>
                    <a:pt x="93" y="71"/>
                  </a:lnTo>
                  <a:lnTo>
                    <a:pt x="112" y="66"/>
                  </a:lnTo>
                  <a:lnTo>
                    <a:pt x="126" y="59"/>
                  </a:lnTo>
                  <a:lnTo>
                    <a:pt x="133" y="57"/>
                  </a:lnTo>
                  <a:lnTo>
                    <a:pt x="140" y="57"/>
                  </a:lnTo>
                  <a:lnTo>
                    <a:pt x="140" y="55"/>
                  </a:lnTo>
                  <a:lnTo>
                    <a:pt x="140" y="52"/>
                  </a:lnTo>
                  <a:lnTo>
                    <a:pt x="147" y="50"/>
                  </a:lnTo>
                  <a:lnTo>
                    <a:pt x="152" y="47"/>
                  </a:lnTo>
                  <a:lnTo>
                    <a:pt x="159" y="40"/>
                  </a:lnTo>
                  <a:lnTo>
                    <a:pt x="161" y="36"/>
                  </a:lnTo>
                  <a:lnTo>
                    <a:pt x="161" y="36"/>
                  </a:lnTo>
                  <a:lnTo>
                    <a:pt x="159" y="33"/>
                  </a:lnTo>
                  <a:lnTo>
                    <a:pt x="157" y="31"/>
                  </a:lnTo>
                  <a:lnTo>
                    <a:pt x="159" y="26"/>
                  </a:lnTo>
                  <a:lnTo>
                    <a:pt x="159" y="24"/>
                  </a:lnTo>
                  <a:lnTo>
                    <a:pt x="168" y="24"/>
                  </a:lnTo>
                  <a:lnTo>
                    <a:pt x="173" y="24"/>
                  </a:lnTo>
                  <a:lnTo>
                    <a:pt x="192" y="10"/>
                  </a:lnTo>
                  <a:lnTo>
                    <a:pt x="197" y="7"/>
                  </a:lnTo>
                  <a:lnTo>
                    <a:pt x="202" y="7"/>
                  </a:lnTo>
                  <a:lnTo>
                    <a:pt x="211" y="12"/>
                  </a:lnTo>
                  <a:lnTo>
                    <a:pt x="216" y="14"/>
                  </a:lnTo>
                  <a:lnTo>
                    <a:pt x="221" y="12"/>
                  </a:lnTo>
                  <a:lnTo>
                    <a:pt x="223" y="7"/>
                  </a:lnTo>
                  <a:lnTo>
                    <a:pt x="223" y="2"/>
                  </a:lnTo>
                  <a:lnTo>
                    <a:pt x="225" y="5"/>
                  </a:lnTo>
                  <a:lnTo>
                    <a:pt x="228" y="12"/>
                  </a:lnTo>
                  <a:lnTo>
                    <a:pt x="230" y="14"/>
                  </a:lnTo>
                  <a:lnTo>
                    <a:pt x="232" y="17"/>
                  </a:lnTo>
                  <a:lnTo>
                    <a:pt x="244" y="12"/>
                  </a:lnTo>
                  <a:lnTo>
                    <a:pt x="244" y="10"/>
                  </a:lnTo>
                  <a:lnTo>
                    <a:pt x="244" y="7"/>
                  </a:lnTo>
                  <a:lnTo>
                    <a:pt x="247" y="5"/>
                  </a:lnTo>
                  <a:lnTo>
                    <a:pt x="247" y="2"/>
                  </a:lnTo>
                  <a:lnTo>
                    <a:pt x="249" y="0"/>
                  </a:lnTo>
                  <a:lnTo>
                    <a:pt x="249" y="2"/>
                  </a:lnTo>
                  <a:lnTo>
                    <a:pt x="249" y="10"/>
                  </a:lnTo>
                  <a:lnTo>
                    <a:pt x="251" y="10"/>
                  </a:lnTo>
                  <a:lnTo>
                    <a:pt x="254" y="10"/>
                  </a:lnTo>
                  <a:lnTo>
                    <a:pt x="256" y="12"/>
                  </a:lnTo>
                  <a:lnTo>
                    <a:pt x="259" y="1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5"/>
            <p:cNvSpPr>
              <a:spLocks/>
            </p:cNvSpPr>
            <p:nvPr/>
          </p:nvSpPr>
          <p:spPr bwMode="auto">
            <a:xfrm>
              <a:off x="5339" y="4171"/>
              <a:ext cx="344" cy="455"/>
            </a:xfrm>
            <a:custGeom>
              <a:avLst/>
              <a:gdLst>
                <a:gd name="T0" fmla="*/ 192 w 344"/>
                <a:gd name="T1" fmla="*/ 5 h 455"/>
                <a:gd name="T2" fmla="*/ 206 w 344"/>
                <a:gd name="T3" fmla="*/ 38 h 455"/>
                <a:gd name="T4" fmla="*/ 225 w 344"/>
                <a:gd name="T5" fmla="*/ 69 h 455"/>
                <a:gd name="T6" fmla="*/ 256 w 344"/>
                <a:gd name="T7" fmla="*/ 100 h 455"/>
                <a:gd name="T8" fmla="*/ 278 w 344"/>
                <a:gd name="T9" fmla="*/ 88 h 455"/>
                <a:gd name="T10" fmla="*/ 296 w 344"/>
                <a:gd name="T11" fmla="*/ 114 h 455"/>
                <a:gd name="T12" fmla="*/ 308 w 344"/>
                <a:gd name="T13" fmla="*/ 138 h 455"/>
                <a:gd name="T14" fmla="*/ 337 w 344"/>
                <a:gd name="T15" fmla="*/ 171 h 455"/>
                <a:gd name="T16" fmla="*/ 339 w 344"/>
                <a:gd name="T17" fmla="*/ 211 h 455"/>
                <a:gd name="T18" fmla="*/ 339 w 344"/>
                <a:gd name="T19" fmla="*/ 228 h 455"/>
                <a:gd name="T20" fmla="*/ 334 w 344"/>
                <a:gd name="T21" fmla="*/ 240 h 455"/>
                <a:gd name="T22" fmla="*/ 337 w 344"/>
                <a:gd name="T23" fmla="*/ 254 h 455"/>
                <a:gd name="T24" fmla="*/ 315 w 344"/>
                <a:gd name="T25" fmla="*/ 266 h 455"/>
                <a:gd name="T26" fmla="*/ 332 w 344"/>
                <a:gd name="T27" fmla="*/ 275 h 455"/>
                <a:gd name="T28" fmla="*/ 337 w 344"/>
                <a:gd name="T29" fmla="*/ 306 h 455"/>
                <a:gd name="T30" fmla="*/ 330 w 344"/>
                <a:gd name="T31" fmla="*/ 320 h 455"/>
                <a:gd name="T32" fmla="*/ 330 w 344"/>
                <a:gd name="T33" fmla="*/ 351 h 455"/>
                <a:gd name="T34" fmla="*/ 311 w 344"/>
                <a:gd name="T35" fmla="*/ 358 h 455"/>
                <a:gd name="T36" fmla="*/ 294 w 344"/>
                <a:gd name="T37" fmla="*/ 358 h 455"/>
                <a:gd name="T38" fmla="*/ 242 w 344"/>
                <a:gd name="T39" fmla="*/ 370 h 455"/>
                <a:gd name="T40" fmla="*/ 242 w 344"/>
                <a:gd name="T41" fmla="*/ 386 h 455"/>
                <a:gd name="T42" fmla="*/ 216 w 344"/>
                <a:gd name="T43" fmla="*/ 403 h 455"/>
                <a:gd name="T44" fmla="*/ 176 w 344"/>
                <a:gd name="T45" fmla="*/ 424 h 455"/>
                <a:gd name="T46" fmla="*/ 183 w 344"/>
                <a:gd name="T47" fmla="*/ 429 h 455"/>
                <a:gd name="T48" fmla="*/ 180 w 344"/>
                <a:gd name="T49" fmla="*/ 441 h 455"/>
                <a:gd name="T50" fmla="*/ 180 w 344"/>
                <a:gd name="T51" fmla="*/ 453 h 455"/>
                <a:gd name="T52" fmla="*/ 130 w 344"/>
                <a:gd name="T53" fmla="*/ 443 h 455"/>
                <a:gd name="T54" fmla="*/ 102 w 344"/>
                <a:gd name="T55" fmla="*/ 434 h 455"/>
                <a:gd name="T56" fmla="*/ 69 w 344"/>
                <a:gd name="T57" fmla="*/ 431 h 455"/>
                <a:gd name="T58" fmla="*/ 62 w 344"/>
                <a:gd name="T59" fmla="*/ 419 h 455"/>
                <a:gd name="T60" fmla="*/ 52 w 344"/>
                <a:gd name="T61" fmla="*/ 415 h 455"/>
                <a:gd name="T62" fmla="*/ 55 w 344"/>
                <a:gd name="T63" fmla="*/ 401 h 455"/>
                <a:gd name="T64" fmla="*/ 52 w 344"/>
                <a:gd name="T65" fmla="*/ 379 h 455"/>
                <a:gd name="T66" fmla="*/ 14 w 344"/>
                <a:gd name="T67" fmla="*/ 365 h 455"/>
                <a:gd name="T68" fmla="*/ 7 w 344"/>
                <a:gd name="T69" fmla="*/ 341 h 455"/>
                <a:gd name="T70" fmla="*/ 12 w 344"/>
                <a:gd name="T71" fmla="*/ 327 h 455"/>
                <a:gd name="T72" fmla="*/ 19 w 344"/>
                <a:gd name="T73" fmla="*/ 320 h 455"/>
                <a:gd name="T74" fmla="*/ 26 w 344"/>
                <a:gd name="T75" fmla="*/ 313 h 455"/>
                <a:gd name="T76" fmla="*/ 19 w 344"/>
                <a:gd name="T77" fmla="*/ 299 h 455"/>
                <a:gd name="T78" fmla="*/ 19 w 344"/>
                <a:gd name="T79" fmla="*/ 258 h 455"/>
                <a:gd name="T80" fmla="*/ 19 w 344"/>
                <a:gd name="T81" fmla="*/ 244 h 455"/>
                <a:gd name="T82" fmla="*/ 17 w 344"/>
                <a:gd name="T83" fmla="*/ 240 h 455"/>
                <a:gd name="T84" fmla="*/ 36 w 344"/>
                <a:gd name="T85" fmla="*/ 211 h 455"/>
                <a:gd name="T86" fmla="*/ 29 w 344"/>
                <a:gd name="T87" fmla="*/ 187 h 455"/>
                <a:gd name="T88" fmla="*/ 26 w 344"/>
                <a:gd name="T89" fmla="*/ 176 h 455"/>
                <a:gd name="T90" fmla="*/ 14 w 344"/>
                <a:gd name="T91" fmla="*/ 157 h 455"/>
                <a:gd name="T92" fmla="*/ 26 w 344"/>
                <a:gd name="T93" fmla="*/ 131 h 455"/>
                <a:gd name="T94" fmla="*/ 33 w 344"/>
                <a:gd name="T95" fmla="*/ 114 h 455"/>
                <a:gd name="T96" fmla="*/ 43 w 344"/>
                <a:gd name="T97" fmla="*/ 98 h 455"/>
                <a:gd name="T98" fmla="*/ 88 w 344"/>
                <a:gd name="T99" fmla="*/ 53 h 455"/>
                <a:gd name="T100" fmla="*/ 121 w 344"/>
                <a:gd name="T101" fmla="*/ 31 h 455"/>
                <a:gd name="T102" fmla="*/ 135 w 344"/>
                <a:gd name="T103" fmla="*/ 27 h 455"/>
                <a:gd name="T104" fmla="*/ 173 w 344"/>
                <a:gd name="T105" fmla="*/ 10 h 455"/>
                <a:gd name="T106" fmla="*/ 180 w 344"/>
                <a:gd name="T107"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4" h="455">
                  <a:moveTo>
                    <a:pt x="183" y="8"/>
                  </a:moveTo>
                  <a:lnTo>
                    <a:pt x="183" y="8"/>
                  </a:lnTo>
                  <a:lnTo>
                    <a:pt x="185" y="5"/>
                  </a:lnTo>
                  <a:lnTo>
                    <a:pt x="187" y="3"/>
                  </a:lnTo>
                  <a:lnTo>
                    <a:pt x="190" y="3"/>
                  </a:lnTo>
                  <a:lnTo>
                    <a:pt x="192" y="5"/>
                  </a:lnTo>
                  <a:lnTo>
                    <a:pt x="190" y="10"/>
                  </a:lnTo>
                  <a:lnTo>
                    <a:pt x="190" y="12"/>
                  </a:lnTo>
                  <a:lnTo>
                    <a:pt x="190" y="15"/>
                  </a:lnTo>
                  <a:lnTo>
                    <a:pt x="192" y="24"/>
                  </a:lnTo>
                  <a:lnTo>
                    <a:pt x="197" y="29"/>
                  </a:lnTo>
                  <a:lnTo>
                    <a:pt x="206" y="38"/>
                  </a:lnTo>
                  <a:lnTo>
                    <a:pt x="206" y="48"/>
                  </a:lnTo>
                  <a:lnTo>
                    <a:pt x="209" y="55"/>
                  </a:lnTo>
                  <a:lnTo>
                    <a:pt x="211" y="57"/>
                  </a:lnTo>
                  <a:lnTo>
                    <a:pt x="213" y="62"/>
                  </a:lnTo>
                  <a:lnTo>
                    <a:pt x="221" y="64"/>
                  </a:lnTo>
                  <a:lnTo>
                    <a:pt x="225" y="69"/>
                  </a:lnTo>
                  <a:lnTo>
                    <a:pt x="237" y="71"/>
                  </a:lnTo>
                  <a:lnTo>
                    <a:pt x="242" y="79"/>
                  </a:lnTo>
                  <a:lnTo>
                    <a:pt x="244" y="86"/>
                  </a:lnTo>
                  <a:lnTo>
                    <a:pt x="249" y="95"/>
                  </a:lnTo>
                  <a:lnTo>
                    <a:pt x="254" y="98"/>
                  </a:lnTo>
                  <a:lnTo>
                    <a:pt x="256" y="100"/>
                  </a:lnTo>
                  <a:lnTo>
                    <a:pt x="261" y="100"/>
                  </a:lnTo>
                  <a:lnTo>
                    <a:pt x="266" y="100"/>
                  </a:lnTo>
                  <a:lnTo>
                    <a:pt x="263" y="95"/>
                  </a:lnTo>
                  <a:lnTo>
                    <a:pt x="266" y="93"/>
                  </a:lnTo>
                  <a:lnTo>
                    <a:pt x="273" y="90"/>
                  </a:lnTo>
                  <a:lnTo>
                    <a:pt x="278" y="88"/>
                  </a:lnTo>
                  <a:lnTo>
                    <a:pt x="282" y="93"/>
                  </a:lnTo>
                  <a:lnTo>
                    <a:pt x="287" y="98"/>
                  </a:lnTo>
                  <a:lnTo>
                    <a:pt x="289" y="105"/>
                  </a:lnTo>
                  <a:lnTo>
                    <a:pt x="292" y="109"/>
                  </a:lnTo>
                  <a:lnTo>
                    <a:pt x="294" y="112"/>
                  </a:lnTo>
                  <a:lnTo>
                    <a:pt x="296" y="114"/>
                  </a:lnTo>
                  <a:lnTo>
                    <a:pt x="296" y="116"/>
                  </a:lnTo>
                  <a:lnTo>
                    <a:pt x="296" y="124"/>
                  </a:lnTo>
                  <a:lnTo>
                    <a:pt x="296" y="126"/>
                  </a:lnTo>
                  <a:lnTo>
                    <a:pt x="296" y="128"/>
                  </a:lnTo>
                  <a:lnTo>
                    <a:pt x="299" y="133"/>
                  </a:lnTo>
                  <a:lnTo>
                    <a:pt x="308" y="138"/>
                  </a:lnTo>
                  <a:lnTo>
                    <a:pt x="311" y="135"/>
                  </a:lnTo>
                  <a:lnTo>
                    <a:pt x="325" y="131"/>
                  </a:lnTo>
                  <a:lnTo>
                    <a:pt x="327" y="135"/>
                  </a:lnTo>
                  <a:lnTo>
                    <a:pt x="330" y="140"/>
                  </a:lnTo>
                  <a:lnTo>
                    <a:pt x="334" y="161"/>
                  </a:lnTo>
                  <a:lnTo>
                    <a:pt x="337" y="171"/>
                  </a:lnTo>
                  <a:lnTo>
                    <a:pt x="334" y="185"/>
                  </a:lnTo>
                  <a:lnTo>
                    <a:pt x="334" y="197"/>
                  </a:lnTo>
                  <a:lnTo>
                    <a:pt x="334" y="206"/>
                  </a:lnTo>
                  <a:lnTo>
                    <a:pt x="337" y="209"/>
                  </a:lnTo>
                  <a:lnTo>
                    <a:pt x="342" y="209"/>
                  </a:lnTo>
                  <a:lnTo>
                    <a:pt x="339" y="211"/>
                  </a:lnTo>
                  <a:lnTo>
                    <a:pt x="339" y="211"/>
                  </a:lnTo>
                  <a:lnTo>
                    <a:pt x="339" y="214"/>
                  </a:lnTo>
                  <a:lnTo>
                    <a:pt x="342" y="221"/>
                  </a:lnTo>
                  <a:lnTo>
                    <a:pt x="344" y="225"/>
                  </a:lnTo>
                  <a:lnTo>
                    <a:pt x="342" y="228"/>
                  </a:lnTo>
                  <a:lnTo>
                    <a:pt x="339" y="228"/>
                  </a:lnTo>
                  <a:lnTo>
                    <a:pt x="337" y="225"/>
                  </a:lnTo>
                  <a:lnTo>
                    <a:pt x="337" y="225"/>
                  </a:lnTo>
                  <a:lnTo>
                    <a:pt x="334" y="228"/>
                  </a:lnTo>
                  <a:lnTo>
                    <a:pt x="332" y="232"/>
                  </a:lnTo>
                  <a:lnTo>
                    <a:pt x="334" y="237"/>
                  </a:lnTo>
                  <a:lnTo>
                    <a:pt x="334" y="240"/>
                  </a:lnTo>
                  <a:lnTo>
                    <a:pt x="339" y="244"/>
                  </a:lnTo>
                  <a:lnTo>
                    <a:pt x="339" y="249"/>
                  </a:lnTo>
                  <a:lnTo>
                    <a:pt x="339" y="249"/>
                  </a:lnTo>
                  <a:lnTo>
                    <a:pt x="337" y="251"/>
                  </a:lnTo>
                  <a:lnTo>
                    <a:pt x="337" y="251"/>
                  </a:lnTo>
                  <a:lnTo>
                    <a:pt x="337" y="254"/>
                  </a:lnTo>
                  <a:lnTo>
                    <a:pt x="334" y="256"/>
                  </a:lnTo>
                  <a:lnTo>
                    <a:pt x="325" y="251"/>
                  </a:lnTo>
                  <a:lnTo>
                    <a:pt x="320" y="249"/>
                  </a:lnTo>
                  <a:lnTo>
                    <a:pt x="315" y="254"/>
                  </a:lnTo>
                  <a:lnTo>
                    <a:pt x="313" y="261"/>
                  </a:lnTo>
                  <a:lnTo>
                    <a:pt x="315" y="266"/>
                  </a:lnTo>
                  <a:lnTo>
                    <a:pt x="318" y="270"/>
                  </a:lnTo>
                  <a:lnTo>
                    <a:pt x="320" y="275"/>
                  </a:lnTo>
                  <a:lnTo>
                    <a:pt x="323" y="273"/>
                  </a:lnTo>
                  <a:lnTo>
                    <a:pt x="325" y="270"/>
                  </a:lnTo>
                  <a:lnTo>
                    <a:pt x="330" y="270"/>
                  </a:lnTo>
                  <a:lnTo>
                    <a:pt x="332" y="275"/>
                  </a:lnTo>
                  <a:lnTo>
                    <a:pt x="330" y="280"/>
                  </a:lnTo>
                  <a:lnTo>
                    <a:pt x="330" y="280"/>
                  </a:lnTo>
                  <a:lnTo>
                    <a:pt x="332" y="282"/>
                  </a:lnTo>
                  <a:lnTo>
                    <a:pt x="334" y="289"/>
                  </a:lnTo>
                  <a:lnTo>
                    <a:pt x="334" y="299"/>
                  </a:lnTo>
                  <a:lnTo>
                    <a:pt x="337" y="306"/>
                  </a:lnTo>
                  <a:lnTo>
                    <a:pt x="325" y="301"/>
                  </a:lnTo>
                  <a:lnTo>
                    <a:pt x="325" y="303"/>
                  </a:lnTo>
                  <a:lnTo>
                    <a:pt x="325" y="308"/>
                  </a:lnTo>
                  <a:lnTo>
                    <a:pt x="327" y="313"/>
                  </a:lnTo>
                  <a:lnTo>
                    <a:pt x="330" y="318"/>
                  </a:lnTo>
                  <a:lnTo>
                    <a:pt x="330" y="320"/>
                  </a:lnTo>
                  <a:lnTo>
                    <a:pt x="330" y="327"/>
                  </a:lnTo>
                  <a:lnTo>
                    <a:pt x="330" y="334"/>
                  </a:lnTo>
                  <a:lnTo>
                    <a:pt x="330" y="341"/>
                  </a:lnTo>
                  <a:lnTo>
                    <a:pt x="332" y="346"/>
                  </a:lnTo>
                  <a:lnTo>
                    <a:pt x="330" y="348"/>
                  </a:lnTo>
                  <a:lnTo>
                    <a:pt x="330" y="351"/>
                  </a:lnTo>
                  <a:lnTo>
                    <a:pt x="327" y="353"/>
                  </a:lnTo>
                  <a:lnTo>
                    <a:pt x="327" y="356"/>
                  </a:lnTo>
                  <a:lnTo>
                    <a:pt x="327" y="358"/>
                  </a:lnTo>
                  <a:lnTo>
                    <a:pt x="315" y="363"/>
                  </a:lnTo>
                  <a:lnTo>
                    <a:pt x="313" y="360"/>
                  </a:lnTo>
                  <a:lnTo>
                    <a:pt x="311" y="358"/>
                  </a:lnTo>
                  <a:lnTo>
                    <a:pt x="308" y="351"/>
                  </a:lnTo>
                  <a:lnTo>
                    <a:pt x="306" y="348"/>
                  </a:lnTo>
                  <a:lnTo>
                    <a:pt x="306" y="353"/>
                  </a:lnTo>
                  <a:lnTo>
                    <a:pt x="304" y="358"/>
                  </a:lnTo>
                  <a:lnTo>
                    <a:pt x="299" y="360"/>
                  </a:lnTo>
                  <a:lnTo>
                    <a:pt x="294" y="358"/>
                  </a:lnTo>
                  <a:lnTo>
                    <a:pt x="285" y="353"/>
                  </a:lnTo>
                  <a:lnTo>
                    <a:pt x="280" y="353"/>
                  </a:lnTo>
                  <a:lnTo>
                    <a:pt x="275" y="356"/>
                  </a:lnTo>
                  <a:lnTo>
                    <a:pt x="256" y="370"/>
                  </a:lnTo>
                  <a:lnTo>
                    <a:pt x="251" y="370"/>
                  </a:lnTo>
                  <a:lnTo>
                    <a:pt x="242" y="370"/>
                  </a:lnTo>
                  <a:lnTo>
                    <a:pt x="242" y="372"/>
                  </a:lnTo>
                  <a:lnTo>
                    <a:pt x="240" y="377"/>
                  </a:lnTo>
                  <a:lnTo>
                    <a:pt x="242" y="379"/>
                  </a:lnTo>
                  <a:lnTo>
                    <a:pt x="244" y="382"/>
                  </a:lnTo>
                  <a:lnTo>
                    <a:pt x="244" y="382"/>
                  </a:lnTo>
                  <a:lnTo>
                    <a:pt x="242" y="386"/>
                  </a:lnTo>
                  <a:lnTo>
                    <a:pt x="235" y="393"/>
                  </a:lnTo>
                  <a:lnTo>
                    <a:pt x="230" y="396"/>
                  </a:lnTo>
                  <a:lnTo>
                    <a:pt x="223" y="398"/>
                  </a:lnTo>
                  <a:lnTo>
                    <a:pt x="223" y="401"/>
                  </a:lnTo>
                  <a:lnTo>
                    <a:pt x="223" y="403"/>
                  </a:lnTo>
                  <a:lnTo>
                    <a:pt x="216" y="403"/>
                  </a:lnTo>
                  <a:lnTo>
                    <a:pt x="209" y="405"/>
                  </a:lnTo>
                  <a:lnTo>
                    <a:pt x="195" y="412"/>
                  </a:lnTo>
                  <a:lnTo>
                    <a:pt x="176" y="417"/>
                  </a:lnTo>
                  <a:lnTo>
                    <a:pt x="173" y="419"/>
                  </a:lnTo>
                  <a:lnTo>
                    <a:pt x="171" y="422"/>
                  </a:lnTo>
                  <a:lnTo>
                    <a:pt x="176" y="424"/>
                  </a:lnTo>
                  <a:lnTo>
                    <a:pt x="176" y="424"/>
                  </a:lnTo>
                  <a:lnTo>
                    <a:pt x="176" y="427"/>
                  </a:lnTo>
                  <a:lnTo>
                    <a:pt x="176" y="429"/>
                  </a:lnTo>
                  <a:lnTo>
                    <a:pt x="176" y="431"/>
                  </a:lnTo>
                  <a:lnTo>
                    <a:pt x="176" y="431"/>
                  </a:lnTo>
                  <a:lnTo>
                    <a:pt x="183" y="429"/>
                  </a:lnTo>
                  <a:lnTo>
                    <a:pt x="185" y="429"/>
                  </a:lnTo>
                  <a:lnTo>
                    <a:pt x="187" y="431"/>
                  </a:lnTo>
                  <a:lnTo>
                    <a:pt x="185" y="434"/>
                  </a:lnTo>
                  <a:lnTo>
                    <a:pt x="183" y="436"/>
                  </a:lnTo>
                  <a:lnTo>
                    <a:pt x="180" y="438"/>
                  </a:lnTo>
                  <a:lnTo>
                    <a:pt x="180" y="441"/>
                  </a:lnTo>
                  <a:lnTo>
                    <a:pt x="180" y="441"/>
                  </a:lnTo>
                  <a:lnTo>
                    <a:pt x="183" y="445"/>
                  </a:lnTo>
                  <a:lnTo>
                    <a:pt x="185" y="448"/>
                  </a:lnTo>
                  <a:lnTo>
                    <a:pt x="185" y="450"/>
                  </a:lnTo>
                  <a:lnTo>
                    <a:pt x="183" y="455"/>
                  </a:lnTo>
                  <a:lnTo>
                    <a:pt x="180" y="453"/>
                  </a:lnTo>
                  <a:lnTo>
                    <a:pt x="173" y="441"/>
                  </a:lnTo>
                  <a:lnTo>
                    <a:pt x="164" y="438"/>
                  </a:lnTo>
                  <a:lnTo>
                    <a:pt x="164" y="436"/>
                  </a:lnTo>
                  <a:lnTo>
                    <a:pt x="157" y="438"/>
                  </a:lnTo>
                  <a:lnTo>
                    <a:pt x="145" y="443"/>
                  </a:lnTo>
                  <a:lnTo>
                    <a:pt x="130" y="443"/>
                  </a:lnTo>
                  <a:lnTo>
                    <a:pt x="128" y="443"/>
                  </a:lnTo>
                  <a:lnTo>
                    <a:pt x="128" y="445"/>
                  </a:lnTo>
                  <a:lnTo>
                    <a:pt x="130" y="450"/>
                  </a:lnTo>
                  <a:lnTo>
                    <a:pt x="126" y="448"/>
                  </a:lnTo>
                  <a:lnTo>
                    <a:pt x="112" y="436"/>
                  </a:lnTo>
                  <a:lnTo>
                    <a:pt x="102" y="434"/>
                  </a:lnTo>
                  <a:lnTo>
                    <a:pt x="93" y="438"/>
                  </a:lnTo>
                  <a:lnTo>
                    <a:pt x="88" y="436"/>
                  </a:lnTo>
                  <a:lnTo>
                    <a:pt x="85" y="434"/>
                  </a:lnTo>
                  <a:lnTo>
                    <a:pt x="81" y="429"/>
                  </a:lnTo>
                  <a:lnTo>
                    <a:pt x="76" y="429"/>
                  </a:lnTo>
                  <a:lnTo>
                    <a:pt x="69" y="431"/>
                  </a:lnTo>
                  <a:lnTo>
                    <a:pt x="64" y="431"/>
                  </a:lnTo>
                  <a:lnTo>
                    <a:pt x="64" y="429"/>
                  </a:lnTo>
                  <a:lnTo>
                    <a:pt x="59" y="427"/>
                  </a:lnTo>
                  <a:lnTo>
                    <a:pt x="59" y="422"/>
                  </a:lnTo>
                  <a:lnTo>
                    <a:pt x="59" y="419"/>
                  </a:lnTo>
                  <a:lnTo>
                    <a:pt x="62" y="419"/>
                  </a:lnTo>
                  <a:lnTo>
                    <a:pt x="64" y="419"/>
                  </a:lnTo>
                  <a:lnTo>
                    <a:pt x="64" y="417"/>
                  </a:lnTo>
                  <a:lnTo>
                    <a:pt x="62" y="415"/>
                  </a:lnTo>
                  <a:lnTo>
                    <a:pt x="55" y="417"/>
                  </a:lnTo>
                  <a:lnTo>
                    <a:pt x="55" y="417"/>
                  </a:lnTo>
                  <a:lnTo>
                    <a:pt x="52" y="415"/>
                  </a:lnTo>
                  <a:lnTo>
                    <a:pt x="55" y="412"/>
                  </a:lnTo>
                  <a:lnTo>
                    <a:pt x="57" y="410"/>
                  </a:lnTo>
                  <a:lnTo>
                    <a:pt x="59" y="405"/>
                  </a:lnTo>
                  <a:lnTo>
                    <a:pt x="59" y="405"/>
                  </a:lnTo>
                  <a:lnTo>
                    <a:pt x="57" y="403"/>
                  </a:lnTo>
                  <a:lnTo>
                    <a:pt x="55" y="401"/>
                  </a:lnTo>
                  <a:lnTo>
                    <a:pt x="52" y="396"/>
                  </a:lnTo>
                  <a:lnTo>
                    <a:pt x="52" y="391"/>
                  </a:lnTo>
                  <a:lnTo>
                    <a:pt x="52" y="389"/>
                  </a:lnTo>
                  <a:lnTo>
                    <a:pt x="57" y="389"/>
                  </a:lnTo>
                  <a:lnTo>
                    <a:pt x="55" y="382"/>
                  </a:lnTo>
                  <a:lnTo>
                    <a:pt x="52" y="379"/>
                  </a:lnTo>
                  <a:lnTo>
                    <a:pt x="45" y="372"/>
                  </a:lnTo>
                  <a:lnTo>
                    <a:pt x="29" y="370"/>
                  </a:lnTo>
                  <a:lnTo>
                    <a:pt x="19" y="370"/>
                  </a:lnTo>
                  <a:lnTo>
                    <a:pt x="17" y="367"/>
                  </a:lnTo>
                  <a:lnTo>
                    <a:pt x="14" y="367"/>
                  </a:lnTo>
                  <a:lnTo>
                    <a:pt x="14" y="365"/>
                  </a:lnTo>
                  <a:lnTo>
                    <a:pt x="14" y="360"/>
                  </a:lnTo>
                  <a:lnTo>
                    <a:pt x="12" y="358"/>
                  </a:lnTo>
                  <a:lnTo>
                    <a:pt x="5" y="348"/>
                  </a:lnTo>
                  <a:lnTo>
                    <a:pt x="5" y="346"/>
                  </a:lnTo>
                  <a:lnTo>
                    <a:pt x="5" y="344"/>
                  </a:lnTo>
                  <a:lnTo>
                    <a:pt x="7" y="341"/>
                  </a:lnTo>
                  <a:lnTo>
                    <a:pt x="7" y="339"/>
                  </a:lnTo>
                  <a:lnTo>
                    <a:pt x="5" y="337"/>
                  </a:lnTo>
                  <a:lnTo>
                    <a:pt x="2" y="327"/>
                  </a:lnTo>
                  <a:lnTo>
                    <a:pt x="5" y="325"/>
                  </a:lnTo>
                  <a:lnTo>
                    <a:pt x="7" y="325"/>
                  </a:lnTo>
                  <a:lnTo>
                    <a:pt x="12" y="327"/>
                  </a:lnTo>
                  <a:lnTo>
                    <a:pt x="14" y="327"/>
                  </a:lnTo>
                  <a:lnTo>
                    <a:pt x="14" y="325"/>
                  </a:lnTo>
                  <a:lnTo>
                    <a:pt x="14" y="322"/>
                  </a:lnTo>
                  <a:lnTo>
                    <a:pt x="17" y="322"/>
                  </a:lnTo>
                  <a:lnTo>
                    <a:pt x="17" y="322"/>
                  </a:lnTo>
                  <a:lnTo>
                    <a:pt x="19" y="320"/>
                  </a:lnTo>
                  <a:lnTo>
                    <a:pt x="17" y="318"/>
                  </a:lnTo>
                  <a:lnTo>
                    <a:pt x="17" y="318"/>
                  </a:lnTo>
                  <a:lnTo>
                    <a:pt x="17" y="318"/>
                  </a:lnTo>
                  <a:lnTo>
                    <a:pt x="19" y="315"/>
                  </a:lnTo>
                  <a:lnTo>
                    <a:pt x="26" y="313"/>
                  </a:lnTo>
                  <a:lnTo>
                    <a:pt x="26" y="313"/>
                  </a:lnTo>
                  <a:lnTo>
                    <a:pt x="26" y="311"/>
                  </a:lnTo>
                  <a:lnTo>
                    <a:pt x="24" y="308"/>
                  </a:lnTo>
                  <a:lnTo>
                    <a:pt x="24" y="306"/>
                  </a:lnTo>
                  <a:lnTo>
                    <a:pt x="26" y="303"/>
                  </a:lnTo>
                  <a:lnTo>
                    <a:pt x="21" y="301"/>
                  </a:lnTo>
                  <a:lnTo>
                    <a:pt x="19" y="299"/>
                  </a:lnTo>
                  <a:lnTo>
                    <a:pt x="14" y="294"/>
                  </a:lnTo>
                  <a:lnTo>
                    <a:pt x="7" y="285"/>
                  </a:lnTo>
                  <a:lnTo>
                    <a:pt x="7" y="280"/>
                  </a:lnTo>
                  <a:lnTo>
                    <a:pt x="17" y="270"/>
                  </a:lnTo>
                  <a:lnTo>
                    <a:pt x="19" y="263"/>
                  </a:lnTo>
                  <a:lnTo>
                    <a:pt x="19" y="258"/>
                  </a:lnTo>
                  <a:lnTo>
                    <a:pt x="19" y="256"/>
                  </a:lnTo>
                  <a:lnTo>
                    <a:pt x="21" y="256"/>
                  </a:lnTo>
                  <a:lnTo>
                    <a:pt x="24" y="251"/>
                  </a:lnTo>
                  <a:lnTo>
                    <a:pt x="24" y="244"/>
                  </a:lnTo>
                  <a:lnTo>
                    <a:pt x="21" y="242"/>
                  </a:lnTo>
                  <a:lnTo>
                    <a:pt x="19" y="244"/>
                  </a:lnTo>
                  <a:lnTo>
                    <a:pt x="19" y="247"/>
                  </a:lnTo>
                  <a:lnTo>
                    <a:pt x="17" y="249"/>
                  </a:lnTo>
                  <a:lnTo>
                    <a:pt x="17" y="247"/>
                  </a:lnTo>
                  <a:lnTo>
                    <a:pt x="14" y="242"/>
                  </a:lnTo>
                  <a:lnTo>
                    <a:pt x="17" y="240"/>
                  </a:lnTo>
                  <a:lnTo>
                    <a:pt x="17" y="240"/>
                  </a:lnTo>
                  <a:lnTo>
                    <a:pt x="19" y="232"/>
                  </a:lnTo>
                  <a:lnTo>
                    <a:pt x="21" y="225"/>
                  </a:lnTo>
                  <a:lnTo>
                    <a:pt x="24" y="223"/>
                  </a:lnTo>
                  <a:lnTo>
                    <a:pt x="26" y="218"/>
                  </a:lnTo>
                  <a:lnTo>
                    <a:pt x="33" y="216"/>
                  </a:lnTo>
                  <a:lnTo>
                    <a:pt x="36" y="211"/>
                  </a:lnTo>
                  <a:lnTo>
                    <a:pt x="38" y="206"/>
                  </a:lnTo>
                  <a:lnTo>
                    <a:pt x="38" y="199"/>
                  </a:lnTo>
                  <a:lnTo>
                    <a:pt x="36" y="195"/>
                  </a:lnTo>
                  <a:lnTo>
                    <a:pt x="31" y="192"/>
                  </a:lnTo>
                  <a:lnTo>
                    <a:pt x="29" y="190"/>
                  </a:lnTo>
                  <a:lnTo>
                    <a:pt x="29" y="187"/>
                  </a:lnTo>
                  <a:lnTo>
                    <a:pt x="29" y="187"/>
                  </a:lnTo>
                  <a:lnTo>
                    <a:pt x="33" y="185"/>
                  </a:lnTo>
                  <a:lnTo>
                    <a:pt x="33" y="183"/>
                  </a:lnTo>
                  <a:lnTo>
                    <a:pt x="29" y="180"/>
                  </a:lnTo>
                  <a:lnTo>
                    <a:pt x="29" y="178"/>
                  </a:lnTo>
                  <a:lnTo>
                    <a:pt x="26" y="176"/>
                  </a:lnTo>
                  <a:lnTo>
                    <a:pt x="26" y="171"/>
                  </a:lnTo>
                  <a:lnTo>
                    <a:pt x="24" y="171"/>
                  </a:lnTo>
                  <a:lnTo>
                    <a:pt x="19" y="169"/>
                  </a:lnTo>
                  <a:lnTo>
                    <a:pt x="17" y="166"/>
                  </a:lnTo>
                  <a:lnTo>
                    <a:pt x="17" y="161"/>
                  </a:lnTo>
                  <a:lnTo>
                    <a:pt x="14" y="157"/>
                  </a:lnTo>
                  <a:lnTo>
                    <a:pt x="0" y="150"/>
                  </a:lnTo>
                  <a:lnTo>
                    <a:pt x="0" y="145"/>
                  </a:lnTo>
                  <a:lnTo>
                    <a:pt x="7" y="138"/>
                  </a:lnTo>
                  <a:lnTo>
                    <a:pt x="12" y="135"/>
                  </a:lnTo>
                  <a:lnTo>
                    <a:pt x="17" y="133"/>
                  </a:lnTo>
                  <a:lnTo>
                    <a:pt x="26" y="131"/>
                  </a:lnTo>
                  <a:lnTo>
                    <a:pt x="29" y="131"/>
                  </a:lnTo>
                  <a:lnTo>
                    <a:pt x="31" y="126"/>
                  </a:lnTo>
                  <a:lnTo>
                    <a:pt x="33" y="126"/>
                  </a:lnTo>
                  <a:lnTo>
                    <a:pt x="33" y="124"/>
                  </a:lnTo>
                  <a:lnTo>
                    <a:pt x="33" y="119"/>
                  </a:lnTo>
                  <a:lnTo>
                    <a:pt x="33" y="114"/>
                  </a:lnTo>
                  <a:lnTo>
                    <a:pt x="31" y="109"/>
                  </a:lnTo>
                  <a:lnTo>
                    <a:pt x="31" y="107"/>
                  </a:lnTo>
                  <a:lnTo>
                    <a:pt x="31" y="102"/>
                  </a:lnTo>
                  <a:lnTo>
                    <a:pt x="33" y="100"/>
                  </a:lnTo>
                  <a:lnTo>
                    <a:pt x="40" y="100"/>
                  </a:lnTo>
                  <a:lnTo>
                    <a:pt x="43" y="98"/>
                  </a:lnTo>
                  <a:lnTo>
                    <a:pt x="43" y="95"/>
                  </a:lnTo>
                  <a:lnTo>
                    <a:pt x="40" y="74"/>
                  </a:lnTo>
                  <a:lnTo>
                    <a:pt x="40" y="67"/>
                  </a:lnTo>
                  <a:lnTo>
                    <a:pt x="57" y="64"/>
                  </a:lnTo>
                  <a:lnTo>
                    <a:pt x="71" y="60"/>
                  </a:lnTo>
                  <a:lnTo>
                    <a:pt x="88" y="53"/>
                  </a:lnTo>
                  <a:lnTo>
                    <a:pt x="97" y="38"/>
                  </a:lnTo>
                  <a:lnTo>
                    <a:pt x="104" y="24"/>
                  </a:lnTo>
                  <a:lnTo>
                    <a:pt x="109" y="22"/>
                  </a:lnTo>
                  <a:lnTo>
                    <a:pt x="114" y="22"/>
                  </a:lnTo>
                  <a:lnTo>
                    <a:pt x="116" y="24"/>
                  </a:lnTo>
                  <a:lnTo>
                    <a:pt x="121" y="31"/>
                  </a:lnTo>
                  <a:lnTo>
                    <a:pt x="123" y="34"/>
                  </a:lnTo>
                  <a:lnTo>
                    <a:pt x="133" y="34"/>
                  </a:lnTo>
                  <a:lnTo>
                    <a:pt x="135" y="36"/>
                  </a:lnTo>
                  <a:lnTo>
                    <a:pt x="135" y="34"/>
                  </a:lnTo>
                  <a:lnTo>
                    <a:pt x="135" y="29"/>
                  </a:lnTo>
                  <a:lnTo>
                    <a:pt x="135" y="27"/>
                  </a:lnTo>
                  <a:lnTo>
                    <a:pt x="135" y="24"/>
                  </a:lnTo>
                  <a:lnTo>
                    <a:pt x="138" y="24"/>
                  </a:lnTo>
                  <a:lnTo>
                    <a:pt x="157" y="22"/>
                  </a:lnTo>
                  <a:lnTo>
                    <a:pt x="161" y="19"/>
                  </a:lnTo>
                  <a:lnTo>
                    <a:pt x="168" y="12"/>
                  </a:lnTo>
                  <a:lnTo>
                    <a:pt x="173" y="10"/>
                  </a:lnTo>
                  <a:lnTo>
                    <a:pt x="176" y="8"/>
                  </a:lnTo>
                  <a:lnTo>
                    <a:pt x="178" y="5"/>
                  </a:lnTo>
                  <a:lnTo>
                    <a:pt x="178" y="5"/>
                  </a:lnTo>
                  <a:lnTo>
                    <a:pt x="178" y="3"/>
                  </a:lnTo>
                  <a:lnTo>
                    <a:pt x="180" y="0"/>
                  </a:lnTo>
                  <a:lnTo>
                    <a:pt x="180" y="0"/>
                  </a:lnTo>
                  <a:lnTo>
                    <a:pt x="183" y="0"/>
                  </a:lnTo>
                  <a:lnTo>
                    <a:pt x="180" y="8"/>
                  </a:lnTo>
                  <a:lnTo>
                    <a:pt x="183" y="8"/>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6"/>
            <p:cNvSpPr>
              <a:spLocks noEditPoints="1"/>
            </p:cNvSpPr>
            <p:nvPr/>
          </p:nvSpPr>
          <p:spPr bwMode="auto">
            <a:xfrm>
              <a:off x="5828" y="4527"/>
              <a:ext cx="275" cy="288"/>
            </a:xfrm>
            <a:custGeom>
              <a:avLst/>
              <a:gdLst>
                <a:gd name="T0" fmla="*/ 142 w 275"/>
                <a:gd name="T1" fmla="*/ 260 h 288"/>
                <a:gd name="T2" fmla="*/ 78 w 275"/>
                <a:gd name="T3" fmla="*/ 241 h 288"/>
                <a:gd name="T4" fmla="*/ 73 w 275"/>
                <a:gd name="T5" fmla="*/ 250 h 288"/>
                <a:gd name="T6" fmla="*/ 73 w 275"/>
                <a:gd name="T7" fmla="*/ 255 h 288"/>
                <a:gd name="T8" fmla="*/ 78 w 275"/>
                <a:gd name="T9" fmla="*/ 241 h 288"/>
                <a:gd name="T10" fmla="*/ 102 w 275"/>
                <a:gd name="T11" fmla="*/ 269 h 288"/>
                <a:gd name="T12" fmla="*/ 104 w 275"/>
                <a:gd name="T13" fmla="*/ 265 h 288"/>
                <a:gd name="T14" fmla="*/ 268 w 275"/>
                <a:gd name="T15" fmla="*/ 177 h 288"/>
                <a:gd name="T16" fmla="*/ 256 w 275"/>
                <a:gd name="T17" fmla="*/ 163 h 288"/>
                <a:gd name="T18" fmla="*/ 234 w 275"/>
                <a:gd name="T19" fmla="*/ 146 h 288"/>
                <a:gd name="T20" fmla="*/ 187 w 275"/>
                <a:gd name="T21" fmla="*/ 120 h 288"/>
                <a:gd name="T22" fmla="*/ 154 w 275"/>
                <a:gd name="T23" fmla="*/ 94 h 288"/>
                <a:gd name="T24" fmla="*/ 166 w 275"/>
                <a:gd name="T25" fmla="*/ 89 h 288"/>
                <a:gd name="T26" fmla="*/ 154 w 275"/>
                <a:gd name="T27" fmla="*/ 80 h 288"/>
                <a:gd name="T28" fmla="*/ 163 w 275"/>
                <a:gd name="T29" fmla="*/ 59 h 288"/>
                <a:gd name="T30" fmla="*/ 161 w 275"/>
                <a:gd name="T31" fmla="*/ 52 h 288"/>
                <a:gd name="T32" fmla="*/ 125 w 275"/>
                <a:gd name="T33" fmla="*/ 33 h 288"/>
                <a:gd name="T34" fmla="*/ 120 w 275"/>
                <a:gd name="T35" fmla="*/ 14 h 288"/>
                <a:gd name="T36" fmla="*/ 109 w 275"/>
                <a:gd name="T37" fmla="*/ 2 h 288"/>
                <a:gd name="T38" fmla="*/ 92 w 275"/>
                <a:gd name="T39" fmla="*/ 21 h 288"/>
                <a:gd name="T40" fmla="*/ 87 w 275"/>
                <a:gd name="T41" fmla="*/ 9 h 288"/>
                <a:gd name="T42" fmla="*/ 59 w 275"/>
                <a:gd name="T43" fmla="*/ 7 h 288"/>
                <a:gd name="T44" fmla="*/ 21 w 275"/>
                <a:gd name="T45" fmla="*/ 45 h 288"/>
                <a:gd name="T46" fmla="*/ 2 w 275"/>
                <a:gd name="T47" fmla="*/ 56 h 288"/>
                <a:gd name="T48" fmla="*/ 11 w 275"/>
                <a:gd name="T49" fmla="*/ 71 h 288"/>
                <a:gd name="T50" fmla="*/ 7 w 275"/>
                <a:gd name="T51" fmla="*/ 89 h 288"/>
                <a:gd name="T52" fmla="*/ 16 w 275"/>
                <a:gd name="T53" fmla="*/ 106 h 288"/>
                <a:gd name="T54" fmla="*/ 9 w 275"/>
                <a:gd name="T55" fmla="*/ 120 h 288"/>
                <a:gd name="T56" fmla="*/ 19 w 275"/>
                <a:gd name="T57" fmla="*/ 137 h 288"/>
                <a:gd name="T58" fmla="*/ 35 w 275"/>
                <a:gd name="T59" fmla="*/ 153 h 288"/>
                <a:gd name="T60" fmla="*/ 42 w 275"/>
                <a:gd name="T61" fmla="*/ 177 h 288"/>
                <a:gd name="T62" fmla="*/ 71 w 275"/>
                <a:gd name="T63" fmla="*/ 201 h 288"/>
                <a:gd name="T64" fmla="*/ 97 w 275"/>
                <a:gd name="T65" fmla="*/ 194 h 288"/>
                <a:gd name="T66" fmla="*/ 73 w 275"/>
                <a:gd name="T67" fmla="*/ 205 h 288"/>
                <a:gd name="T68" fmla="*/ 61 w 275"/>
                <a:gd name="T69" fmla="*/ 229 h 288"/>
                <a:gd name="T70" fmla="*/ 75 w 275"/>
                <a:gd name="T71" fmla="*/ 241 h 288"/>
                <a:gd name="T72" fmla="*/ 90 w 275"/>
                <a:gd name="T73" fmla="*/ 248 h 288"/>
                <a:gd name="T74" fmla="*/ 97 w 275"/>
                <a:gd name="T75" fmla="*/ 236 h 288"/>
                <a:gd name="T76" fmla="*/ 106 w 275"/>
                <a:gd name="T77" fmla="*/ 234 h 288"/>
                <a:gd name="T78" fmla="*/ 128 w 275"/>
                <a:gd name="T79" fmla="*/ 241 h 288"/>
                <a:gd name="T80" fmla="*/ 135 w 275"/>
                <a:gd name="T81" fmla="*/ 229 h 288"/>
                <a:gd name="T82" fmla="*/ 139 w 275"/>
                <a:gd name="T83" fmla="*/ 215 h 288"/>
                <a:gd name="T84" fmla="*/ 147 w 275"/>
                <a:gd name="T85" fmla="*/ 217 h 288"/>
                <a:gd name="T86" fmla="*/ 158 w 275"/>
                <a:gd name="T87" fmla="*/ 217 h 288"/>
                <a:gd name="T88" fmla="*/ 158 w 275"/>
                <a:gd name="T89" fmla="*/ 208 h 288"/>
                <a:gd name="T90" fmla="*/ 177 w 275"/>
                <a:gd name="T91" fmla="*/ 220 h 288"/>
                <a:gd name="T92" fmla="*/ 185 w 275"/>
                <a:gd name="T93" fmla="*/ 227 h 288"/>
                <a:gd name="T94" fmla="*/ 199 w 275"/>
                <a:gd name="T95" fmla="*/ 232 h 288"/>
                <a:gd name="T96" fmla="*/ 199 w 275"/>
                <a:gd name="T97" fmla="*/ 224 h 288"/>
                <a:gd name="T98" fmla="*/ 218 w 275"/>
                <a:gd name="T99" fmla="*/ 227 h 288"/>
                <a:gd name="T100" fmla="*/ 225 w 275"/>
                <a:gd name="T101" fmla="*/ 224 h 288"/>
                <a:gd name="T102" fmla="*/ 237 w 275"/>
                <a:gd name="T103" fmla="*/ 222 h 288"/>
                <a:gd name="T104" fmla="*/ 239 w 275"/>
                <a:gd name="T105" fmla="*/ 208 h 288"/>
                <a:gd name="T106" fmla="*/ 244 w 275"/>
                <a:gd name="T107" fmla="*/ 208 h 288"/>
                <a:gd name="T108" fmla="*/ 175 w 275"/>
                <a:gd name="T109" fmla="*/ 286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5" h="288">
                  <a:moveTo>
                    <a:pt x="137" y="250"/>
                  </a:moveTo>
                  <a:lnTo>
                    <a:pt x="137" y="250"/>
                  </a:lnTo>
                  <a:lnTo>
                    <a:pt x="137" y="253"/>
                  </a:lnTo>
                  <a:lnTo>
                    <a:pt x="137" y="255"/>
                  </a:lnTo>
                  <a:lnTo>
                    <a:pt x="139" y="260"/>
                  </a:lnTo>
                  <a:lnTo>
                    <a:pt x="142" y="260"/>
                  </a:lnTo>
                  <a:lnTo>
                    <a:pt x="142" y="260"/>
                  </a:lnTo>
                  <a:lnTo>
                    <a:pt x="144" y="260"/>
                  </a:lnTo>
                  <a:lnTo>
                    <a:pt x="144" y="253"/>
                  </a:lnTo>
                  <a:lnTo>
                    <a:pt x="142" y="253"/>
                  </a:lnTo>
                  <a:lnTo>
                    <a:pt x="137" y="250"/>
                  </a:lnTo>
                  <a:close/>
                  <a:moveTo>
                    <a:pt x="78" y="241"/>
                  </a:moveTo>
                  <a:lnTo>
                    <a:pt x="78" y="241"/>
                  </a:lnTo>
                  <a:lnTo>
                    <a:pt x="75" y="243"/>
                  </a:lnTo>
                  <a:lnTo>
                    <a:pt x="75" y="243"/>
                  </a:lnTo>
                  <a:lnTo>
                    <a:pt x="75" y="246"/>
                  </a:lnTo>
                  <a:lnTo>
                    <a:pt x="75" y="248"/>
                  </a:lnTo>
                  <a:lnTo>
                    <a:pt x="73" y="250"/>
                  </a:lnTo>
                  <a:lnTo>
                    <a:pt x="66" y="250"/>
                  </a:lnTo>
                  <a:lnTo>
                    <a:pt x="66" y="253"/>
                  </a:lnTo>
                  <a:lnTo>
                    <a:pt x="68" y="258"/>
                  </a:lnTo>
                  <a:lnTo>
                    <a:pt x="68" y="260"/>
                  </a:lnTo>
                  <a:lnTo>
                    <a:pt x="71" y="260"/>
                  </a:lnTo>
                  <a:lnTo>
                    <a:pt x="73" y="255"/>
                  </a:lnTo>
                  <a:lnTo>
                    <a:pt x="73" y="253"/>
                  </a:lnTo>
                  <a:lnTo>
                    <a:pt x="83" y="250"/>
                  </a:lnTo>
                  <a:lnTo>
                    <a:pt x="85" y="248"/>
                  </a:lnTo>
                  <a:lnTo>
                    <a:pt x="85" y="246"/>
                  </a:lnTo>
                  <a:lnTo>
                    <a:pt x="85" y="246"/>
                  </a:lnTo>
                  <a:lnTo>
                    <a:pt x="78" y="241"/>
                  </a:lnTo>
                  <a:close/>
                  <a:moveTo>
                    <a:pt x="104" y="265"/>
                  </a:moveTo>
                  <a:lnTo>
                    <a:pt x="102" y="265"/>
                  </a:lnTo>
                  <a:lnTo>
                    <a:pt x="102" y="262"/>
                  </a:lnTo>
                  <a:lnTo>
                    <a:pt x="99" y="265"/>
                  </a:lnTo>
                  <a:lnTo>
                    <a:pt x="102" y="267"/>
                  </a:lnTo>
                  <a:lnTo>
                    <a:pt x="102" y="269"/>
                  </a:lnTo>
                  <a:lnTo>
                    <a:pt x="104" y="269"/>
                  </a:lnTo>
                  <a:lnTo>
                    <a:pt x="104" y="269"/>
                  </a:lnTo>
                  <a:lnTo>
                    <a:pt x="104" y="269"/>
                  </a:lnTo>
                  <a:lnTo>
                    <a:pt x="104" y="267"/>
                  </a:lnTo>
                  <a:lnTo>
                    <a:pt x="104" y="267"/>
                  </a:lnTo>
                  <a:lnTo>
                    <a:pt x="104" y="265"/>
                  </a:lnTo>
                  <a:close/>
                  <a:moveTo>
                    <a:pt x="275" y="179"/>
                  </a:moveTo>
                  <a:lnTo>
                    <a:pt x="272" y="179"/>
                  </a:lnTo>
                  <a:lnTo>
                    <a:pt x="270" y="179"/>
                  </a:lnTo>
                  <a:lnTo>
                    <a:pt x="268" y="177"/>
                  </a:lnTo>
                  <a:lnTo>
                    <a:pt x="268" y="177"/>
                  </a:lnTo>
                  <a:lnTo>
                    <a:pt x="268" y="177"/>
                  </a:lnTo>
                  <a:lnTo>
                    <a:pt x="268" y="177"/>
                  </a:lnTo>
                  <a:lnTo>
                    <a:pt x="268" y="175"/>
                  </a:lnTo>
                  <a:lnTo>
                    <a:pt x="268" y="175"/>
                  </a:lnTo>
                  <a:lnTo>
                    <a:pt x="260" y="170"/>
                  </a:lnTo>
                  <a:lnTo>
                    <a:pt x="258" y="168"/>
                  </a:lnTo>
                  <a:lnTo>
                    <a:pt x="256" y="163"/>
                  </a:lnTo>
                  <a:lnTo>
                    <a:pt x="253" y="156"/>
                  </a:lnTo>
                  <a:lnTo>
                    <a:pt x="253" y="153"/>
                  </a:lnTo>
                  <a:lnTo>
                    <a:pt x="249" y="151"/>
                  </a:lnTo>
                  <a:lnTo>
                    <a:pt x="241" y="151"/>
                  </a:lnTo>
                  <a:lnTo>
                    <a:pt x="237" y="151"/>
                  </a:lnTo>
                  <a:lnTo>
                    <a:pt x="234" y="146"/>
                  </a:lnTo>
                  <a:lnTo>
                    <a:pt x="230" y="142"/>
                  </a:lnTo>
                  <a:lnTo>
                    <a:pt x="206" y="142"/>
                  </a:lnTo>
                  <a:lnTo>
                    <a:pt x="201" y="139"/>
                  </a:lnTo>
                  <a:lnTo>
                    <a:pt x="196" y="134"/>
                  </a:lnTo>
                  <a:lnTo>
                    <a:pt x="189" y="125"/>
                  </a:lnTo>
                  <a:lnTo>
                    <a:pt x="187" y="120"/>
                  </a:lnTo>
                  <a:lnTo>
                    <a:pt x="168" y="113"/>
                  </a:lnTo>
                  <a:lnTo>
                    <a:pt x="163" y="108"/>
                  </a:lnTo>
                  <a:lnTo>
                    <a:pt x="154" y="99"/>
                  </a:lnTo>
                  <a:lnTo>
                    <a:pt x="151" y="94"/>
                  </a:lnTo>
                  <a:lnTo>
                    <a:pt x="151" y="94"/>
                  </a:lnTo>
                  <a:lnTo>
                    <a:pt x="154" y="94"/>
                  </a:lnTo>
                  <a:lnTo>
                    <a:pt x="156" y="94"/>
                  </a:lnTo>
                  <a:lnTo>
                    <a:pt x="161" y="97"/>
                  </a:lnTo>
                  <a:lnTo>
                    <a:pt x="166" y="97"/>
                  </a:lnTo>
                  <a:lnTo>
                    <a:pt x="168" y="94"/>
                  </a:lnTo>
                  <a:lnTo>
                    <a:pt x="168" y="92"/>
                  </a:lnTo>
                  <a:lnTo>
                    <a:pt x="166" y="89"/>
                  </a:lnTo>
                  <a:lnTo>
                    <a:pt x="166" y="87"/>
                  </a:lnTo>
                  <a:lnTo>
                    <a:pt x="163" y="85"/>
                  </a:lnTo>
                  <a:lnTo>
                    <a:pt x="163" y="82"/>
                  </a:lnTo>
                  <a:lnTo>
                    <a:pt x="161" y="82"/>
                  </a:lnTo>
                  <a:lnTo>
                    <a:pt x="156" y="80"/>
                  </a:lnTo>
                  <a:lnTo>
                    <a:pt x="154" y="80"/>
                  </a:lnTo>
                  <a:lnTo>
                    <a:pt x="154" y="80"/>
                  </a:lnTo>
                  <a:lnTo>
                    <a:pt x="156" y="75"/>
                  </a:lnTo>
                  <a:lnTo>
                    <a:pt x="156" y="73"/>
                  </a:lnTo>
                  <a:lnTo>
                    <a:pt x="154" y="68"/>
                  </a:lnTo>
                  <a:lnTo>
                    <a:pt x="158" y="61"/>
                  </a:lnTo>
                  <a:lnTo>
                    <a:pt x="163" y="59"/>
                  </a:lnTo>
                  <a:lnTo>
                    <a:pt x="166" y="56"/>
                  </a:lnTo>
                  <a:lnTo>
                    <a:pt x="166" y="56"/>
                  </a:lnTo>
                  <a:lnTo>
                    <a:pt x="163" y="54"/>
                  </a:lnTo>
                  <a:lnTo>
                    <a:pt x="163" y="54"/>
                  </a:lnTo>
                  <a:lnTo>
                    <a:pt x="161" y="52"/>
                  </a:lnTo>
                  <a:lnTo>
                    <a:pt x="161" y="52"/>
                  </a:lnTo>
                  <a:lnTo>
                    <a:pt x="161" y="49"/>
                  </a:lnTo>
                  <a:lnTo>
                    <a:pt x="163" y="45"/>
                  </a:lnTo>
                  <a:lnTo>
                    <a:pt x="163" y="42"/>
                  </a:lnTo>
                  <a:lnTo>
                    <a:pt x="163" y="37"/>
                  </a:lnTo>
                  <a:lnTo>
                    <a:pt x="135" y="40"/>
                  </a:lnTo>
                  <a:lnTo>
                    <a:pt x="125" y="33"/>
                  </a:lnTo>
                  <a:lnTo>
                    <a:pt x="123" y="30"/>
                  </a:lnTo>
                  <a:lnTo>
                    <a:pt x="123" y="28"/>
                  </a:lnTo>
                  <a:lnTo>
                    <a:pt x="123" y="23"/>
                  </a:lnTo>
                  <a:lnTo>
                    <a:pt x="123" y="23"/>
                  </a:lnTo>
                  <a:lnTo>
                    <a:pt x="123" y="18"/>
                  </a:lnTo>
                  <a:lnTo>
                    <a:pt x="120" y="14"/>
                  </a:lnTo>
                  <a:lnTo>
                    <a:pt x="120" y="11"/>
                  </a:lnTo>
                  <a:lnTo>
                    <a:pt x="118" y="7"/>
                  </a:lnTo>
                  <a:lnTo>
                    <a:pt x="118" y="4"/>
                  </a:lnTo>
                  <a:lnTo>
                    <a:pt x="116" y="2"/>
                  </a:lnTo>
                  <a:lnTo>
                    <a:pt x="111" y="2"/>
                  </a:lnTo>
                  <a:lnTo>
                    <a:pt x="109" y="2"/>
                  </a:lnTo>
                  <a:lnTo>
                    <a:pt x="106" y="4"/>
                  </a:lnTo>
                  <a:lnTo>
                    <a:pt x="104" y="7"/>
                  </a:lnTo>
                  <a:lnTo>
                    <a:pt x="102" y="11"/>
                  </a:lnTo>
                  <a:lnTo>
                    <a:pt x="102" y="14"/>
                  </a:lnTo>
                  <a:lnTo>
                    <a:pt x="97" y="18"/>
                  </a:lnTo>
                  <a:lnTo>
                    <a:pt x="92" y="21"/>
                  </a:lnTo>
                  <a:lnTo>
                    <a:pt x="87" y="23"/>
                  </a:lnTo>
                  <a:lnTo>
                    <a:pt x="85" y="21"/>
                  </a:lnTo>
                  <a:lnTo>
                    <a:pt x="83" y="18"/>
                  </a:lnTo>
                  <a:lnTo>
                    <a:pt x="85" y="18"/>
                  </a:lnTo>
                  <a:lnTo>
                    <a:pt x="87" y="11"/>
                  </a:lnTo>
                  <a:lnTo>
                    <a:pt x="87" y="9"/>
                  </a:lnTo>
                  <a:lnTo>
                    <a:pt x="85" y="7"/>
                  </a:lnTo>
                  <a:lnTo>
                    <a:pt x="85" y="4"/>
                  </a:lnTo>
                  <a:lnTo>
                    <a:pt x="83" y="2"/>
                  </a:lnTo>
                  <a:lnTo>
                    <a:pt x="80" y="0"/>
                  </a:lnTo>
                  <a:lnTo>
                    <a:pt x="66" y="4"/>
                  </a:lnTo>
                  <a:lnTo>
                    <a:pt x="59" y="7"/>
                  </a:lnTo>
                  <a:lnTo>
                    <a:pt x="56" y="9"/>
                  </a:lnTo>
                  <a:lnTo>
                    <a:pt x="54" y="9"/>
                  </a:lnTo>
                  <a:lnTo>
                    <a:pt x="52" y="21"/>
                  </a:lnTo>
                  <a:lnTo>
                    <a:pt x="49" y="26"/>
                  </a:lnTo>
                  <a:lnTo>
                    <a:pt x="35" y="37"/>
                  </a:lnTo>
                  <a:lnTo>
                    <a:pt x="21" y="45"/>
                  </a:lnTo>
                  <a:lnTo>
                    <a:pt x="19" y="45"/>
                  </a:lnTo>
                  <a:lnTo>
                    <a:pt x="11" y="40"/>
                  </a:lnTo>
                  <a:lnTo>
                    <a:pt x="7" y="45"/>
                  </a:lnTo>
                  <a:lnTo>
                    <a:pt x="2" y="49"/>
                  </a:lnTo>
                  <a:lnTo>
                    <a:pt x="2" y="52"/>
                  </a:lnTo>
                  <a:lnTo>
                    <a:pt x="2" y="56"/>
                  </a:lnTo>
                  <a:lnTo>
                    <a:pt x="4" y="59"/>
                  </a:lnTo>
                  <a:lnTo>
                    <a:pt x="7" y="59"/>
                  </a:lnTo>
                  <a:lnTo>
                    <a:pt x="7" y="61"/>
                  </a:lnTo>
                  <a:lnTo>
                    <a:pt x="9" y="63"/>
                  </a:lnTo>
                  <a:lnTo>
                    <a:pt x="9" y="66"/>
                  </a:lnTo>
                  <a:lnTo>
                    <a:pt x="11" y="71"/>
                  </a:lnTo>
                  <a:lnTo>
                    <a:pt x="11" y="73"/>
                  </a:lnTo>
                  <a:lnTo>
                    <a:pt x="11" y="73"/>
                  </a:lnTo>
                  <a:lnTo>
                    <a:pt x="14" y="75"/>
                  </a:lnTo>
                  <a:lnTo>
                    <a:pt x="11" y="85"/>
                  </a:lnTo>
                  <a:lnTo>
                    <a:pt x="9" y="87"/>
                  </a:lnTo>
                  <a:lnTo>
                    <a:pt x="7" y="89"/>
                  </a:lnTo>
                  <a:lnTo>
                    <a:pt x="2" y="87"/>
                  </a:lnTo>
                  <a:lnTo>
                    <a:pt x="0" y="87"/>
                  </a:lnTo>
                  <a:lnTo>
                    <a:pt x="0" y="97"/>
                  </a:lnTo>
                  <a:lnTo>
                    <a:pt x="4" y="101"/>
                  </a:lnTo>
                  <a:lnTo>
                    <a:pt x="14" y="104"/>
                  </a:lnTo>
                  <a:lnTo>
                    <a:pt x="16" y="106"/>
                  </a:lnTo>
                  <a:lnTo>
                    <a:pt x="16" y="108"/>
                  </a:lnTo>
                  <a:lnTo>
                    <a:pt x="14" y="113"/>
                  </a:lnTo>
                  <a:lnTo>
                    <a:pt x="11" y="116"/>
                  </a:lnTo>
                  <a:lnTo>
                    <a:pt x="11" y="118"/>
                  </a:lnTo>
                  <a:lnTo>
                    <a:pt x="11" y="120"/>
                  </a:lnTo>
                  <a:lnTo>
                    <a:pt x="9" y="120"/>
                  </a:lnTo>
                  <a:lnTo>
                    <a:pt x="7" y="123"/>
                  </a:lnTo>
                  <a:lnTo>
                    <a:pt x="7" y="125"/>
                  </a:lnTo>
                  <a:lnTo>
                    <a:pt x="7" y="130"/>
                  </a:lnTo>
                  <a:lnTo>
                    <a:pt x="7" y="132"/>
                  </a:lnTo>
                  <a:lnTo>
                    <a:pt x="16" y="132"/>
                  </a:lnTo>
                  <a:lnTo>
                    <a:pt x="19" y="137"/>
                  </a:lnTo>
                  <a:lnTo>
                    <a:pt x="21" y="142"/>
                  </a:lnTo>
                  <a:lnTo>
                    <a:pt x="23" y="146"/>
                  </a:lnTo>
                  <a:lnTo>
                    <a:pt x="23" y="153"/>
                  </a:lnTo>
                  <a:lnTo>
                    <a:pt x="28" y="153"/>
                  </a:lnTo>
                  <a:lnTo>
                    <a:pt x="33" y="153"/>
                  </a:lnTo>
                  <a:lnTo>
                    <a:pt x="35" y="153"/>
                  </a:lnTo>
                  <a:lnTo>
                    <a:pt x="35" y="156"/>
                  </a:lnTo>
                  <a:lnTo>
                    <a:pt x="40" y="163"/>
                  </a:lnTo>
                  <a:lnTo>
                    <a:pt x="40" y="165"/>
                  </a:lnTo>
                  <a:lnTo>
                    <a:pt x="40" y="168"/>
                  </a:lnTo>
                  <a:lnTo>
                    <a:pt x="40" y="172"/>
                  </a:lnTo>
                  <a:lnTo>
                    <a:pt x="42" y="177"/>
                  </a:lnTo>
                  <a:lnTo>
                    <a:pt x="52" y="182"/>
                  </a:lnTo>
                  <a:lnTo>
                    <a:pt x="56" y="187"/>
                  </a:lnTo>
                  <a:lnTo>
                    <a:pt x="61" y="194"/>
                  </a:lnTo>
                  <a:lnTo>
                    <a:pt x="64" y="198"/>
                  </a:lnTo>
                  <a:lnTo>
                    <a:pt x="71" y="198"/>
                  </a:lnTo>
                  <a:lnTo>
                    <a:pt x="71" y="201"/>
                  </a:lnTo>
                  <a:lnTo>
                    <a:pt x="71" y="201"/>
                  </a:lnTo>
                  <a:lnTo>
                    <a:pt x="78" y="189"/>
                  </a:lnTo>
                  <a:lnTo>
                    <a:pt x="80" y="184"/>
                  </a:lnTo>
                  <a:lnTo>
                    <a:pt x="87" y="182"/>
                  </a:lnTo>
                  <a:lnTo>
                    <a:pt x="92" y="187"/>
                  </a:lnTo>
                  <a:lnTo>
                    <a:pt x="97" y="194"/>
                  </a:lnTo>
                  <a:lnTo>
                    <a:pt x="99" y="205"/>
                  </a:lnTo>
                  <a:lnTo>
                    <a:pt x="87" y="196"/>
                  </a:lnTo>
                  <a:lnTo>
                    <a:pt x="83" y="194"/>
                  </a:lnTo>
                  <a:lnTo>
                    <a:pt x="75" y="201"/>
                  </a:lnTo>
                  <a:lnTo>
                    <a:pt x="73" y="203"/>
                  </a:lnTo>
                  <a:lnTo>
                    <a:pt x="73" y="205"/>
                  </a:lnTo>
                  <a:lnTo>
                    <a:pt x="73" y="213"/>
                  </a:lnTo>
                  <a:lnTo>
                    <a:pt x="73" y="213"/>
                  </a:lnTo>
                  <a:lnTo>
                    <a:pt x="68" y="222"/>
                  </a:lnTo>
                  <a:lnTo>
                    <a:pt x="66" y="224"/>
                  </a:lnTo>
                  <a:lnTo>
                    <a:pt x="64" y="227"/>
                  </a:lnTo>
                  <a:lnTo>
                    <a:pt x="61" y="229"/>
                  </a:lnTo>
                  <a:lnTo>
                    <a:pt x="61" y="234"/>
                  </a:lnTo>
                  <a:lnTo>
                    <a:pt x="64" y="239"/>
                  </a:lnTo>
                  <a:lnTo>
                    <a:pt x="68" y="243"/>
                  </a:lnTo>
                  <a:lnTo>
                    <a:pt x="71" y="246"/>
                  </a:lnTo>
                  <a:lnTo>
                    <a:pt x="75" y="243"/>
                  </a:lnTo>
                  <a:lnTo>
                    <a:pt x="75" y="241"/>
                  </a:lnTo>
                  <a:lnTo>
                    <a:pt x="78" y="239"/>
                  </a:lnTo>
                  <a:lnTo>
                    <a:pt x="80" y="239"/>
                  </a:lnTo>
                  <a:lnTo>
                    <a:pt x="83" y="241"/>
                  </a:lnTo>
                  <a:lnTo>
                    <a:pt x="85" y="243"/>
                  </a:lnTo>
                  <a:lnTo>
                    <a:pt x="87" y="246"/>
                  </a:lnTo>
                  <a:lnTo>
                    <a:pt x="90" y="248"/>
                  </a:lnTo>
                  <a:lnTo>
                    <a:pt x="92" y="248"/>
                  </a:lnTo>
                  <a:lnTo>
                    <a:pt x="94" y="246"/>
                  </a:lnTo>
                  <a:lnTo>
                    <a:pt x="97" y="246"/>
                  </a:lnTo>
                  <a:lnTo>
                    <a:pt x="97" y="243"/>
                  </a:lnTo>
                  <a:lnTo>
                    <a:pt x="97" y="241"/>
                  </a:lnTo>
                  <a:lnTo>
                    <a:pt x="97" y="236"/>
                  </a:lnTo>
                  <a:lnTo>
                    <a:pt x="97" y="234"/>
                  </a:lnTo>
                  <a:lnTo>
                    <a:pt x="99" y="232"/>
                  </a:lnTo>
                  <a:lnTo>
                    <a:pt x="102" y="232"/>
                  </a:lnTo>
                  <a:lnTo>
                    <a:pt x="106" y="229"/>
                  </a:lnTo>
                  <a:lnTo>
                    <a:pt x="109" y="229"/>
                  </a:lnTo>
                  <a:lnTo>
                    <a:pt x="106" y="234"/>
                  </a:lnTo>
                  <a:lnTo>
                    <a:pt x="106" y="236"/>
                  </a:lnTo>
                  <a:lnTo>
                    <a:pt x="104" y="239"/>
                  </a:lnTo>
                  <a:lnTo>
                    <a:pt x="109" y="239"/>
                  </a:lnTo>
                  <a:lnTo>
                    <a:pt x="123" y="234"/>
                  </a:lnTo>
                  <a:lnTo>
                    <a:pt x="123" y="236"/>
                  </a:lnTo>
                  <a:lnTo>
                    <a:pt x="128" y="241"/>
                  </a:lnTo>
                  <a:lnTo>
                    <a:pt x="128" y="241"/>
                  </a:lnTo>
                  <a:lnTo>
                    <a:pt x="130" y="239"/>
                  </a:lnTo>
                  <a:lnTo>
                    <a:pt x="128" y="234"/>
                  </a:lnTo>
                  <a:lnTo>
                    <a:pt x="125" y="229"/>
                  </a:lnTo>
                  <a:lnTo>
                    <a:pt x="130" y="232"/>
                  </a:lnTo>
                  <a:lnTo>
                    <a:pt x="135" y="229"/>
                  </a:lnTo>
                  <a:lnTo>
                    <a:pt x="135" y="222"/>
                  </a:lnTo>
                  <a:lnTo>
                    <a:pt x="137" y="222"/>
                  </a:lnTo>
                  <a:lnTo>
                    <a:pt x="137" y="220"/>
                  </a:lnTo>
                  <a:lnTo>
                    <a:pt x="137" y="217"/>
                  </a:lnTo>
                  <a:lnTo>
                    <a:pt x="137" y="215"/>
                  </a:lnTo>
                  <a:lnTo>
                    <a:pt x="139" y="215"/>
                  </a:lnTo>
                  <a:lnTo>
                    <a:pt x="139" y="213"/>
                  </a:lnTo>
                  <a:lnTo>
                    <a:pt x="142" y="213"/>
                  </a:lnTo>
                  <a:lnTo>
                    <a:pt x="142" y="213"/>
                  </a:lnTo>
                  <a:lnTo>
                    <a:pt x="144" y="217"/>
                  </a:lnTo>
                  <a:lnTo>
                    <a:pt x="147" y="220"/>
                  </a:lnTo>
                  <a:lnTo>
                    <a:pt x="147" y="217"/>
                  </a:lnTo>
                  <a:lnTo>
                    <a:pt x="149" y="213"/>
                  </a:lnTo>
                  <a:lnTo>
                    <a:pt x="149" y="213"/>
                  </a:lnTo>
                  <a:lnTo>
                    <a:pt x="151" y="213"/>
                  </a:lnTo>
                  <a:lnTo>
                    <a:pt x="154" y="217"/>
                  </a:lnTo>
                  <a:lnTo>
                    <a:pt x="154" y="220"/>
                  </a:lnTo>
                  <a:lnTo>
                    <a:pt x="158" y="217"/>
                  </a:lnTo>
                  <a:lnTo>
                    <a:pt x="158" y="220"/>
                  </a:lnTo>
                  <a:lnTo>
                    <a:pt x="158" y="222"/>
                  </a:lnTo>
                  <a:lnTo>
                    <a:pt x="161" y="220"/>
                  </a:lnTo>
                  <a:lnTo>
                    <a:pt x="161" y="215"/>
                  </a:lnTo>
                  <a:lnTo>
                    <a:pt x="158" y="210"/>
                  </a:lnTo>
                  <a:lnTo>
                    <a:pt x="158" y="208"/>
                  </a:lnTo>
                  <a:lnTo>
                    <a:pt x="161" y="203"/>
                  </a:lnTo>
                  <a:lnTo>
                    <a:pt x="163" y="201"/>
                  </a:lnTo>
                  <a:lnTo>
                    <a:pt x="166" y="203"/>
                  </a:lnTo>
                  <a:lnTo>
                    <a:pt x="163" y="208"/>
                  </a:lnTo>
                  <a:lnTo>
                    <a:pt x="173" y="215"/>
                  </a:lnTo>
                  <a:lnTo>
                    <a:pt x="177" y="220"/>
                  </a:lnTo>
                  <a:lnTo>
                    <a:pt x="170" y="217"/>
                  </a:lnTo>
                  <a:lnTo>
                    <a:pt x="166" y="217"/>
                  </a:lnTo>
                  <a:lnTo>
                    <a:pt x="166" y="222"/>
                  </a:lnTo>
                  <a:lnTo>
                    <a:pt x="168" y="224"/>
                  </a:lnTo>
                  <a:lnTo>
                    <a:pt x="180" y="224"/>
                  </a:lnTo>
                  <a:lnTo>
                    <a:pt x="185" y="227"/>
                  </a:lnTo>
                  <a:lnTo>
                    <a:pt x="199" y="236"/>
                  </a:lnTo>
                  <a:lnTo>
                    <a:pt x="206" y="239"/>
                  </a:lnTo>
                  <a:lnTo>
                    <a:pt x="203" y="236"/>
                  </a:lnTo>
                  <a:lnTo>
                    <a:pt x="203" y="234"/>
                  </a:lnTo>
                  <a:lnTo>
                    <a:pt x="201" y="234"/>
                  </a:lnTo>
                  <a:lnTo>
                    <a:pt x="199" y="232"/>
                  </a:lnTo>
                  <a:lnTo>
                    <a:pt x="201" y="232"/>
                  </a:lnTo>
                  <a:lnTo>
                    <a:pt x="201" y="229"/>
                  </a:lnTo>
                  <a:lnTo>
                    <a:pt x="203" y="229"/>
                  </a:lnTo>
                  <a:lnTo>
                    <a:pt x="201" y="224"/>
                  </a:lnTo>
                  <a:lnTo>
                    <a:pt x="201" y="224"/>
                  </a:lnTo>
                  <a:lnTo>
                    <a:pt x="199" y="224"/>
                  </a:lnTo>
                  <a:lnTo>
                    <a:pt x="206" y="222"/>
                  </a:lnTo>
                  <a:lnTo>
                    <a:pt x="218" y="232"/>
                  </a:lnTo>
                  <a:lnTo>
                    <a:pt x="222" y="234"/>
                  </a:lnTo>
                  <a:lnTo>
                    <a:pt x="220" y="232"/>
                  </a:lnTo>
                  <a:lnTo>
                    <a:pt x="220" y="229"/>
                  </a:lnTo>
                  <a:lnTo>
                    <a:pt x="218" y="227"/>
                  </a:lnTo>
                  <a:lnTo>
                    <a:pt x="220" y="222"/>
                  </a:lnTo>
                  <a:lnTo>
                    <a:pt x="222" y="220"/>
                  </a:lnTo>
                  <a:lnTo>
                    <a:pt x="225" y="220"/>
                  </a:lnTo>
                  <a:lnTo>
                    <a:pt x="230" y="220"/>
                  </a:lnTo>
                  <a:lnTo>
                    <a:pt x="230" y="222"/>
                  </a:lnTo>
                  <a:lnTo>
                    <a:pt x="225" y="224"/>
                  </a:lnTo>
                  <a:lnTo>
                    <a:pt x="222" y="229"/>
                  </a:lnTo>
                  <a:lnTo>
                    <a:pt x="232" y="229"/>
                  </a:lnTo>
                  <a:lnTo>
                    <a:pt x="234" y="229"/>
                  </a:lnTo>
                  <a:lnTo>
                    <a:pt x="239" y="224"/>
                  </a:lnTo>
                  <a:lnTo>
                    <a:pt x="239" y="224"/>
                  </a:lnTo>
                  <a:lnTo>
                    <a:pt x="237" y="222"/>
                  </a:lnTo>
                  <a:lnTo>
                    <a:pt x="237" y="222"/>
                  </a:lnTo>
                  <a:lnTo>
                    <a:pt x="239" y="220"/>
                  </a:lnTo>
                  <a:lnTo>
                    <a:pt x="237" y="217"/>
                  </a:lnTo>
                  <a:lnTo>
                    <a:pt x="237" y="213"/>
                  </a:lnTo>
                  <a:lnTo>
                    <a:pt x="237" y="210"/>
                  </a:lnTo>
                  <a:lnTo>
                    <a:pt x="239" y="208"/>
                  </a:lnTo>
                  <a:lnTo>
                    <a:pt x="239" y="208"/>
                  </a:lnTo>
                  <a:lnTo>
                    <a:pt x="237" y="205"/>
                  </a:lnTo>
                  <a:lnTo>
                    <a:pt x="237" y="205"/>
                  </a:lnTo>
                  <a:lnTo>
                    <a:pt x="241" y="203"/>
                  </a:lnTo>
                  <a:lnTo>
                    <a:pt x="241" y="205"/>
                  </a:lnTo>
                  <a:lnTo>
                    <a:pt x="244" y="208"/>
                  </a:lnTo>
                  <a:lnTo>
                    <a:pt x="246" y="210"/>
                  </a:lnTo>
                  <a:lnTo>
                    <a:pt x="258" y="196"/>
                  </a:lnTo>
                  <a:lnTo>
                    <a:pt x="270" y="184"/>
                  </a:lnTo>
                  <a:lnTo>
                    <a:pt x="275" y="179"/>
                  </a:lnTo>
                  <a:lnTo>
                    <a:pt x="275" y="179"/>
                  </a:lnTo>
                  <a:close/>
                  <a:moveTo>
                    <a:pt x="175" y="286"/>
                  </a:moveTo>
                  <a:lnTo>
                    <a:pt x="175" y="286"/>
                  </a:lnTo>
                  <a:lnTo>
                    <a:pt x="177" y="288"/>
                  </a:lnTo>
                  <a:lnTo>
                    <a:pt x="177" y="286"/>
                  </a:lnTo>
                  <a:lnTo>
                    <a:pt x="177" y="286"/>
                  </a:lnTo>
                  <a:lnTo>
                    <a:pt x="175" y="286"/>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7"/>
            <p:cNvSpPr>
              <a:spLocks/>
            </p:cNvSpPr>
            <p:nvPr/>
          </p:nvSpPr>
          <p:spPr bwMode="auto">
            <a:xfrm>
              <a:off x="5958" y="4361"/>
              <a:ext cx="443" cy="345"/>
            </a:xfrm>
            <a:custGeom>
              <a:avLst/>
              <a:gdLst>
                <a:gd name="T0" fmla="*/ 401 w 443"/>
                <a:gd name="T1" fmla="*/ 57 h 345"/>
                <a:gd name="T2" fmla="*/ 391 w 443"/>
                <a:gd name="T3" fmla="*/ 78 h 345"/>
                <a:gd name="T4" fmla="*/ 358 w 443"/>
                <a:gd name="T5" fmla="*/ 109 h 345"/>
                <a:gd name="T6" fmla="*/ 351 w 443"/>
                <a:gd name="T7" fmla="*/ 123 h 345"/>
                <a:gd name="T8" fmla="*/ 325 w 443"/>
                <a:gd name="T9" fmla="*/ 158 h 345"/>
                <a:gd name="T10" fmla="*/ 311 w 443"/>
                <a:gd name="T11" fmla="*/ 177 h 345"/>
                <a:gd name="T12" fmla="*/ 273 w 443"/>
                <a:gd name="T13" fmla="*/ 206 h 345"/>
                <a:gd name="T14" fmla="*/ 254 w 443"/>
                <a:gd name="T15" fmla="*/ 225 h 345"/>
                <a:gd name="T16" fmla="*/ 237 w 443"/>
                <a:gd name="T17" fmla="*/ 246 h 345"/>
                <a:gd name="T18" fmla="*/ 235 w 443"/>
                <a:gd name="T19" fmla="*/ 251 h 345"/>
                <a:gd name="T20" fmla="*/ 218 w 443"/>
                <a:gd name="T21" fmla="*/ 263 h 345"/>
                <a:gd name="T22" fmla="*/ 178 w 443"/>
                <a:gd name="T23" fmla="*/ 310 h 345"/>
                <a:gd name="T24" fmla="*/ 145 w 443"/>
                <a:gd name="T25" fmla="*/ 345 h 345"/>
                <a:gd name="T26" fmla="*/ 138 w 443"/>
                <a:gd name="T27" fmla="*/ 343 h 345"/>
                <a:gd name="T28" fmla="*/ 138 w 443"/>
                <a:gd name="T29" fmla="*/ 343 h 345"/>
                <a:gd name="T30" fmla="*/ 130 w 443"/>
                <a:gd name="T31" fmla="*/ 336 h 345"/>
                <a:gd name="T32" fmla="*/ 123 w 443"/>
                <a:gd name="T33" fmla="*/ 322 h 345"/>
                <a:gd name="T34" fmla="*/ 111 w 443"/>
                <a:gd name="T35" fmla="*/ 317 h 345"/>
                <a:gd name="T36" fmla="*/ 100 w 443"/>
                <a:gd name="T37" fmla="*/ 308 h 345"/>
                <a:gd name="T38" fmla="*/ 66 w 443"/>
                <a:gd name="T39" fmla="*/ 300 h 345"/>
                <a:gd name="T40" fmla="*/ 38 w 443"/>
                <a:gd name="T41" fmla="*/ 279 h 345"/>
                <a:gd name="T42" fmla="*/ 21 w 443"/>
                <a:gd name="T43" fmla="*/ 260 h 345"/>
                <a:gd name="T44" fmla="*/ 26 w 443"/>
                <a:gd name="T45" fmla="*/ 260 h 345"/>
                <a:gd name="T46" fmla="*/ 38 w 443"/>
                <a:gd name="T47" fmla="*/ 260 h 345"/>
                <a:gd name="T48" fmla="*/ 36 w 443"/>
                <a:gd name="T49" fmla="*/ 253 h 345"/>
                <a:gd name="T50" fmla="*/ 31 w 443"/>
                <a:gd name="T51" fmla="*/ 248 h 345"/>
                <a:gd name="T52" fmla="*/ 24 w 443"/>
                <a:gd name="T53" fmla="*/ 246 h 345"/>
                <a:gd name="T54" fmla="*/ 24 w 443"/>
                <a:gd name="T55" fmla="*/ 234 h 345"/>
                <a:gd name="T56" fmla="*/ 36 w 443"/>
                <a:gd name="T57" fmla="*/ 222 h 345"/>
                <a:gd name="T58" fmla="*/ 33 w 443"/>
                <a:gd name="T59" fmla="*/ 220 h 345"/>
                <a:gd name="T60" fmla="*/ 31 w 443"/>
                <a:gd name="T61" fmla="*/ 215 h 345"/>
                <a:gd name="T62" fmla="*/ 33 w 443"/>
                <a:gd name="T63" fmla="*/ 203 h 345"/>
                <a:gd name="T64" fmla="*/ 55 w 443"/>
                <a:gd name="T65" fmla="*/ 196 h 345"/>
                <a:gd name="T66" fmla="*/ 57 w 443"/>
                <a:gd name="T67" fmla="*/ 192 h 345"/>
                <a:gd name="T68" fmla="*/ 59 w 443"/>
                <a:gd name="T69" fmla="*/ 189 h 345"/>
                <a:gd name="T70" fmla="*/ 55 w 443"/>
                <a:gd name="T71" fmla="*/ 187 h 345"/>
                <a:gd name="T72" fmla="*/ 50 w 443"/>
                <a:gd name="T73" fmla="*/ 180 h 345"/>
                <a:gd name="T74" fmla="*/ 38 w 443"/>
                <a:gd name="T75" fmla="*/ 161 h 345"/>
                <a:gd name="T76" fmla="*/ 40 w 443"/>
                <a:gd name="T77" fmla="*/ 156 h 345"/>
                <a:gd name="T78" fmla="*/ 0 w 443"/>
                <a:gd name="T79" fmla="*/ 149 h 345"/>
                <a:gd name="T80" fmla="*/ 7 w 443"/>
                <a:gd name="T81" fmla="*/ 139 h 345"/>
                <a:gd name="T82" fmla="*/ 33 w 443"/>
                <a:gd name="T83" fmla="*/ 132 h 345"/>
                <a:gd name="T84" fmla="*/ 78 w 443"/>
                <a:gd name="T85" fmla="*/ 144 h 345"/>
                <a:gd name="T86" fmla="*/ 199 w 443"/>
                <a:gd name="T87" fmla="*/ 121 h 345"/>
                <a:gd name="T88" fmla="*/ 202 w 443"/>
                <a:gd name="T89" fmla="*/ 111 h 345"/>
                <a:gd name="T90" fmla="*/ 209 w 443"/>
                <a:gd name="T91" fmla="*/ 102 h 345"/>
                <a:gd name="T92" fmla="*/ 218 w 443"/>
                <a:gd name="T93" fmla="*/ 109 h 345"/>
                <a:gd name="T94" fmla="*/ 249 w 443"/>
                <a:gd name="T95" fmla="*/ 109 h 345"/>
                <a:gd name="T96" fmla="*/ 258 w 443"/>
                <a:gd name="T97" fmla="*/ 95 h 345"/>
                <a:gd name="T98" fmla="*/ 268 w 443"/>
                <a:gd name="T99" fmla="*/ 95 h 345"/>
                <a:gd name="T100" fmla="*/ 318 w 443"/>
                <a:gd name="T101" fmla="*/ 87 h 345"/>
                <a:gd name="T102" fmla="*/ 349 w 443"/>
                <a:gd name="T103" fmla="*/ 57 h 345"/>
                <a:gd name="T104" fmla="*/ 432 w 443"/>
                <a:gd name="T105" fmla="*/ 2 h 345"/>
                <a:gd name="T106" fmla="*/ 443 w 443"/>
                <a:gd name="T107"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3" h="345">
                  <a:moveTo>
                    <a:pt x="443" y="0"/>
                  </a:moveTo>
                  <a:lnTo>
                    <a:pt x="420" y="38"/>
                  </a:lnTo>
                  <a:lnTo>
                    <a:pt x="401" y="57"/>
                  </a:lnTo>
                  <a:lnTo>
                    <a:pt x="398" y="61"/>
                  </a:lnTo>
                  <a:lnTo>
                    <a:pt x="396" y="71"/>
                  </a:lnTo>
                  <a:lnTo>
                    <a:pt x="391" y="78"/>
                  </a:lnTo>
                  <a:lnTo>
                    <a:pt x="372" y="102"/>
                  </a:lnTo>
                  <a:lnTo>
                    <a:pt x="368" y="104"/>
                  </a:lnTo>
                  <a:lnTo>
                    <a:pt x="358" y="109"/>
                  </a:lnTo>
                  <a:lnTo>
                    <a:pt x="356" y="111"/>
                  </a:lnTo>
                  <a:lnTo>
                    <a:pt x="353" y="116"/>
                  </a:lnTo>
                  <a:lnTo>
                    <a:pt x="351" y="123"/>
                  </a:lnTo>
                  <a:lnTo>
                    <a:pt x="349" y="130"/>
                  </a:lnTo>
                  <a:lnTo>
                    <a:pt x="327" y="151"/>
                  </a:lnTo>
                  <a:lnTo>
                    <a:pt x="325" y="158"/>
                  </a:lnTo>
                  <a:lnTo>
                    <a:pt x="322" y="161"/>
                  </a:lnTo>
                  <a:lnTo>
                    <a:pt x="320" y="166"/>
                  </a:lnTo>
                  <a:lnTo>
                    <a:pt x="311" y="177"/>
                  </a:lnTo>
                  <a:lnTo>
                    <a:pt x="301" y="187"/>
                  </a:lnTo>
                  <a:lnTo>
                    <a:pt x="280" y="201"/>
                  </a:lnTo>
                  <a:lnTo>
                    <a:pt x="273" y="206"/>
                  </a:lnTo>
                  <a:lnTo>
                    <a:pt x="263" y="218"/>
                  </a:lnTo>
                  <a:lnTo>
                    <a:pt x="256" y="222"/>
                  </a:lnTo>
                  <a:lnTo>
                    <a:pt x="254" y="225"/>
                  </a:lnTo>
                  <a:lnTo>
                    <a:pt x="249" y="232"/>
                  </a:lnTo>
                  <a:lnTo>
                    <a:pt x="239" y="241"/>
                  </a:lnTo>
                  <a:lnTo>
                    <a:pt x="237" y="246"/>
                  </a:lnTo>
                  <a:lnTo>
                    <a:pt x="235" y="251"/>
                  </a:lnTo>
                  <a:lnTo>
                    <a:pt x="235" y="251"/>
                  </a:lnTo>
                  <a:lnTo>
                    <a:pt x="235" y="251"/>
                  </a:lnTo>
                  <a:lnTo>
                    <a:pt x="235" y="251"/>
                  </a:lnTo>
                  <a:lnTo>
                    <a:pt x="230" y="260"/>
                  </a:lnTo>
                  <a:lnTo>
                    <a:pt x="218" y="263"/>
                  </a:lnTo>
                  <a:lnTo>
                    <a:pt x="211" y="267"/>
                  </a:lnTo>
                  <a:lnTo>
                    <a:pt x="190" y="289"/>
                  </a:lnTo>
                  <a:lnTo>
                    <a:pt x="178" y="310"/>
                  </a:lnTo>
                  <a:lnTo>
                    <a:pt x="164" y="319"/>
                  </a:lnTo>
                  <a:lnTo>
                    <a:pt x="145" y="345"/>
                  </a:lnTo>
                  <a:lnTo>
                    <a:pt x="145" y="345"/>
                  </a:lnTo>
                  <a:lnTo>
                    <a:pt x="142" y="345"/>
                  </a:lnTo>
                  <a:lnTo>
                    <a:pt x="140" y="345"/>
                  </a:lnTo>
                  <a:lnTo>
                    <a:pt x="138" y="343"/>
                  </a:lnTo>
                  <a:lnTo>
                    <a:pt x="138" y="343"/>
                  </a:lnTo>
                  <a:lnTo>
                    <a:pt x="138" y="343"/>
                  </a:lnTo>
                  <a:lnTo>
                    <a:pt x="138" y="343"/>
                  </a:lnTo>
                  <a:lnTo>
                    <a:pt x="138" y="341"/>
                  </a:lnTo>
                  <a:lnTo>
                    <a:pt x="138" y="341"/>
                  </a:lnTo>
                  <a:lnTo>
                    <a:pt x="130" y="336"/>
                  </a:lnTo>
                  <a:lnTo>
                    <a:pt x="128" y="334"/>
                  </a:lnTo>
                  <a:lnTo>
                    <a:pt x="126" y="329"/>
                  </a:lnTo>
                  <a:lnTo>
                    <a:pt x="123" y="322"/>
                  </a:lnTo>
                  <a:lnTo>
                    <a:pt x="123" y="319"/>
                  </a:lnTo>
                  <a:lnTo>
                    <a:pt x="119" y="317"/>
                  </a:lnTo>
                  <a:lnTo>
                    <a:pt x="111" y="317"/>
                  </a:lnTo>
                  <a:lnTo>
                    <a:pt x="107" y="317"/>
                  </a:lnTo>
                  <a:lnTo>
                    <a:pt x="104" y="312"/>
                  </a:lnTo>
                  <a:lnTo>
                    <a:pt x="100" y="308"/>
                  </a:lnTo>
                  <a:lnTo>
                    <a:pt x="76" y="308"/>
                  </a:lnTo>
                  <a:lnTo>
                    <a:pt x="71" y="305"/>
                  </a:lnTo>
                  <a:lnTo>
                    <a:pt x="66" y="300"/>
                  </a:lnTo>
                  <a:lnTo>
                    <a:pt x="59" y="291"/>
                  </a:lnTo>
                  <a:lnTo>
                    <a:pt x="57" y="286"/>
                  </a:lnTo>
                  <a:lnTo>
                    <a:pt x="38" y="279"/>
                  </a:lnTo>
                  <a:lnTo>
                    <a:pt x="33" y="274"/>
                  </a:lnTo>
                  <a:lnTo>
                    <a:pt x="24" y="265"/>
                  </a:lnTo>
                  <a:lnTo>
                    <a:pt x="21" y="260"/>
                  </a:lnTo>
                  <a:lnTo>
                    <a:pt x="21" y="260"/>
                  </a:lnTo>
                  <a:lnTo>
                    <a:pt x="24" y="260"/>
                  </a:lnTo>
                  <a:lnTo>
                    <a:pt x="26" y="260"/>
                  </a:lnTo>
                  <a:lnTo>
                    <a:pt x="31" y="263"/>
                  </a:lnTo>
                  <a:lnTo>
                    <a:pt x="36" y="263"/>
                  </a:lnTo>
                  <a:lnTo>
                    <a:pt x="38" y="260"/>
                  </a:lnTo>
                  <a:lnTo>
                    <a:pt x="38" y="258"/>
                  </a:lnTo>
                  <a:lnTo>
                    <a:pt x="36" y="255"/>
                  </a:lnTo>
                  <a:lnTo>
                    <a:pt x="36" y="253"/>
                  </a:lnTo>
                  <a:lnTo>
                    <a:pt x="33" y="251"/>
                  </a:lnTo>
                  <a:lnTo>
                    <a:pt x="33" y="248"/>
                  </a:lnTo>
                  <a:lnTo>
                    <a:pt x="31" y="248"/>
                  </a:lnTo>
                  <a:lnTo>
                    <a:pt x="26" y="246"/>
                  </a:lnTo>
                  <a:lnTo>
                    <a:pt x="24" y="246"/>
                  </a:lnTo>
                  <a:lnTo>
                    <a:pt x="24" y="246"/>
                  </a:lnTo>
                  <a:lnTo>
                    <a:pt x="26" y="241"/>
                  </a:lnTo>
                  <a:lnTo>
                    <a:pt x="26" y="239"/>
                  </a:lnTo>
                  <a:lnTo>
                    <a:pt x="24" y="234"/>
                  </a:lnTo>
                  <a:lnTo>
                    <a:pt x="28" y="227"/>
                  </a:lnTo>
                  <a:lnTo>
                    <a:pt x="33" y="225"/>
                  </a:lnTo>
                  <a:lnTo>
                    <a:pt x="36" y="222"/>
                  </a:lnTo>
                  <a:lnTo>
                    <a:pt x="36" y="222"/>
                  </a:lnTo>
                  <a:lnTo>
                    <a:pt x="33" y="220"/>
                  </a:lnTo>
                  <a:lnTo>
                    <a:pt x="33" y="220"/>
                  </a:lnTo>
                  <a:lnTo>
                    <a:pt x="31" y="218"/>
                  </a:lnTo>
                  <a:lnTo>
                    <a:pt x="31" y="218"/>
                  </a:lnTo>
                  <a:lnTo>
                    <a:pt x="31" y="215"/>
                  </a:lnTo>
                  <a:lnTo>
                    <a:pt x="33" y="211"/>
                  </a:lnTo>
                  <a:lnTo>
                    <a:pt x="33" y="208"/>
                  </a:lnTo>
                  <a:lnTo>
                    <a:pt x="33" y="203"/>
                  </a:lnTo>
                  <a:lnTo>
                    <a:pt x="50" y="201"/>
                  </a:lnTo>
                  <a:lnTo>
                    <a:pt x="52" y="199"/>
                  </a:lnTo>
                  <a:lnTo>
                    <a:pt x="55" y="196"/>
                  </a:lnTo>
                  <a:lnTo>
                    <a:pt x="55" y="196"/>
                  </a:lnTo>
                  <a:lnTo>
                    <a:pt x="55" y="194"/>
                  </a:lnTo>
                  <a:lnTo>
                    <a:pt x="57" y="192"/>
                  </a:lnTo>
                  <a:lnTo>
                    <a:pt x="57" y="192"/>
                  </a:lnTo>
                  <a:lnTo>
                    <a:pt x="59" y="189"/>
                  </a:lnTo>
                  <a:lnTo>
                    <a:pt x="59" y="189"/>
                  </a:lnTo>
                  <a:lnTo>
                    <a:pt x="57" y="189"/>
                  </a:lnTo>
                  <a:lnTo>
                    <a:pt x="57" y="187"/>
                  </a:lnTo>
                  <a:lnTo>
                    <a:pt x="55" y="187"/>
                  </a:lnTo>
                  <a:lnTo>
                    <a:pt x="50" y="187"/>
                  </a:lnTo>
                  <a:lnTo>
                    <a:pt x="50" y="182"/>
                  </a:lnTo>
                  <a:lnTo>
                    <a:pt x="50" y="180"/>
                  </a:lnTo>
                  <a:lnTo>
                    <a:pt x="50" y="175"/>
                  </a:lnTo>
                  <a:lnTo>
                    <a:pt x="43" y="166"/>
                  </a:lnTo>
                  <a:lnTo>
                    <a:pt x="38" y="161"/>
                  </a:lnTo>
                  <a:lnTo>
                    <a:pt x="36" y="158"/>
                  </a:lnTo>
                  <a:lnTo>
                    <a:pt x="38" y="156"/>
                  </a:lnTo>
                  <a:lnTo>
                    <a:pt x="40" y="156"/>
                  </a:lnTo>
                  <a:lnTo>
                    <a:pt x="38" y="154"/>
                  </a:lnTo>
                  <a:lnTo>
                    <a:pt x="24" y="154"/>
                  </a:lnTo>
                  <a:lnTo>
                    <a:pt x="0" y="149"/>
                  </a:lnTo>
                  <a:lnTo>
                    <a:pt x="0" y="144"/>
                  </a:lnTo>
                  <a:lnTo>
                    <a:pt x="2" y="142"/>
                  </a:lnTo>
                  <a:lnTo>
                    <a:pt x="7" y="139"/>
                  </a:lnTo>
                  <a:lnTo>
                    <a:pt x="17" y="142"/>
                  </a:lnTo>
                  <a:lnTo>
                    <a:pt x="19" y="142"/>
                  </a:lnTo>
                  <a:lnTo>
                    <a:pt x="33" y="132"/>
                  </a:lnTo>
                  <a:lnTo>
                    <a:pt x="38" y="132"/>
                  </a:lnTo>
                  <a:lnTo>
                    <a:pt x="47" y="132"/>
                  </a:lnTo>
                  <a:lnTo>
                    <a:pt x="78" y="144"/>
                  </a:lnTo>
                  <a:lnTo>
                    <a:pt x="168" y="142"/>
                  </a:lnTo>
                  <a:lnTo>
                    <a:pt x="192" y="128"/>
                  </a:lnTo>
                  <a:lnTo>
                    <a:pt x="199" y="121"/>
                  </a:lnTo>
                  <a:lnTo>
                    <a:pt x="202" y="116"/>
                  </a:lnTo>
                  <a:lnTo>
                    <a:pt x="202" y="113"/>
                  </a:lnTo>
                  <a:lnTo>
                    <a:pt x="202" y="111"/>
                  </a:lnTo>
                  <a:lnTo>
                    <a:pt x="204" y="109"/>
                  </a:lnTo>
                  <a:lnTo>
                    <a:pt x="206" y="104"/>
                  </a:lnTo>
                  <a:lnTo>
                    <a:pt x="209" y="102"/>
                  </a:lnTo>
                  <a:lnTo>
                    <a:pt x="213" y="102"/>
                  </a:lnTo>
                  <a:lnTo>
                    <a:pt x="216" y="102"/>
                  </a:lnTo>
                  <a:lnTo>
                    <a:pt x="218" y="109"/>
                  </a:lnTo>
                  <a:lnTo>
                    <a:pt x="223" y="111"/>
                  </a:lnTo>
                  <a:lnTo>
                    <a:pt x="235" y="113"/>
                  </a:lnTo>
                  <a:lnTo>
                    <a:pt x="249" y="109"/>
                  </a:lnTo>
                  <a:lnTo>
                    <a:pt x="256" y="104"/>
                  </a:lnTo>
                  <a:lnTo>
                    <a:pt x="258" y="102"/>
                  </a:lnTo>
                  <a:lnTo>
                    <a:pt x="258" y="95"/>
                  </a:lnTo>
                  <a:lnTo>
                    <a:pt x="258" y="92"/>
                  </a:lnTo>
                  <a:lnTo>
                    <a:pt x="261" y="92"/>
                  </a:lnTo>
                  <a:lnTo>
                    <a:pt x="268" y="95"/>
                  </a:lnTo>
                  <a:lnTo>
                    <a:pt x="292" y="95"/>
                  </a:lnTo>
                  <a:lnTo>
                    <a:pt x="311" y="90"/>
                  </a:lnTo>
                  <a:lnTo>
                    <a:pt x="318" y="87"/>
                  </a:lnTo>
                  <a:lnTo>
                    <a:pt x="322" y="83"/>
                  </a:lnTo>
                  <a:lnTo>
                    <a:pt x="332" y="68"/>
                  </a:lnTo>
                  <a:lnTo>
                    <a:pt x="349" y="57"/>
                  </a:lnTo>
                  <a:lnTo>
                    <a:pt x="358" y="50"/>
                  </a:lnTo>
                  <a:lnTo>
                    <a:pt x="363" y="38"/>
                  </a:lnTo>
                  <a:lnTo>
                    <a:pt x="432" y="2"/>
                  </a:lnTo>
                  <a:lnTo>
                    <a:pt x="443" y="0"/>
                  </a:lnTo>
                  <a:lnTo>
                    <a:pt x="443" y="0"/>
                  </a:lnTo>
                  <a:lnTo>
                    <a:pt x="443" y="0"/>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8"/>
            <p:cNvSpPr>
              <a:spLocks/>
            </p:cNvSpPr>
            <p:nvPr/>
          </p:nvSpPr>
          <p:spPr bwMode="auto">
            <a:xfrm>
              <a:off x="5856" y="4122"/>
              <a:ext cx="481" cy="445"/>
            </a:xfrm>
            <a:custGeom>
              <a:avLst/>
              <a:gdLst>
                <a:gd name="T0" fmla="*/ 420 w 481"/>
                <a:gd name="T1" fmla="*/ 73 h 445"/>
                <a:gd name="T2" fmla="*/ 443 w 481"/>
                <a:gd name="T3" fmla="*/ 123 h 445"/>
                <a:gd name="T4" fmla="*/ 455 w 481"/>
                <a:gd name="T5" fmla="*/ 177 h 445"/>
                <a:gd name="T6" fmla="*/ 472 w 481"/>
                <a:gd name="T7" fmla="*/ 215 h 445"/>
                <a:gd name="T8" fmla="*/ 481 w 481"/>
                <a:gd name="T9" fmla="*/ 241 h 445"/>
                <a:gd name="T10" fmla="*/ 434 w 481"/>
                <a:gd name="T11" fmla="*/ 307 h 445"/>
                <a:gd name="T12" fmla="*/ 363 w 481"/>
                <a:gd name="T13" fmla="*/ 331 h 445"/>
                <a:gd name="T14" fmla="*/ 337 w 481"/>
                <a:gd name="T15" fmla="*/ 352 h 445"/>
                <a:gd name="T16" fmla="*/ 308 w 481"/>
                <a:gd name="T17" fmla="*/ 343 h 445"/>
                <a:gd name="T18" fmla="*/ 294 w 481"/>
                <a:gd name="T19" fmla="*/ 367 h 445"/>
                <a:gd name="T20" fmla="*/ 121 w 481"/>
                <a:gd name="T21" fmla="*/ 381 h 445"/>
                <a:gd name="T22" fmla="*/ 126 w 481"/>
                <a:gd name="T23" fmla="*/ 393 h 445"/>
                <a:gd name="T24" fmla="*/ 145 w 481"/>
                <a:gd name="T25" fmla="*/ 405 h 445"/>
                <a:gd name="T26" fmla="*/ 159 w 481"/>
                <a:gd name="T27" fmla="*/ 426 h 445"/>
                <a:gd name="T28" fmla="*/ 157 w 481"/>
                <a:gd name="T29" fmla="*/ 433 h 445"/>
                <a:gd name="T30" fmla="*/ 107 w 481"/>
                <a:gd name="T31" fmla="*/ 445 h 445"/>
                <a:gd name="T32" fmla="*/ 95 w 481"/>
                <a:gd name="T33" fmla="*/ 423 h 445"/>
                <a:gd name="T34" fmla="*/ 83 w 481"/>
                <a:gd name="T35" fmla="*/ 407 h 445"/>
                <a:gd name="T36" fmla="*/ 69 w 481"/>
                <a:gd name="T37" fmla="*/ 423 h 445"/>
                <a:gd name="T38" fmla="*/ 59 w 481"/>
                <a:gd name="T39" fmla="*/ 416 h 445"/>
                <a:gd name="T40" fmla="*/ 38 w 481"/>
                <a:gd name="T41" fmla="*/ 409 h 445"/>
                <a:gd name="T42" fmla="*/ 10 w 481"/>
                <a:gd name="T43" fmla="*/ 383 h 445"/>
                <a:gd name="T44" fmla="*/ 5 w 481"/>
                <a:gd name="T45" fmla="*/ 369 h 445"/>
                <a:gd name="T46" fmla="*/ 5 w 481"/>
                <a:gd name="T47" fmla="*/ 348 h 445"/>
                <a:gd name="T48" fmla="*/ 7 w 481"/>
                <a:gd name="T49" fmla="*/ 336 h 445"/>
                <a:gd name="T50" fmla="*/ 5 w 481"/>
                <a:gd name="T51" fmla="*/ 322 h 445"/>
                <a:gd name="T52" fmla="*/ 12 w 481"/>
                <a:gd name="T53" fmla="*/ 312 h 445"/>
                <a:gd name="T54" fmla="*/ 19 w 481"/>
                <a:gd name="T55" fmla="*/ 298 h 445"/>
                <a:gd name="T56" fmla="*/ 38 w 481"/>
                <a:gd name="T57" fmla="*/ 279 h 445"/>
                <a:gd name="T58" fmla="*/ 19 w 481"/>
                <a:gd name="T59" fmla="*/ 236 h 445"/>
                <a:gd name="T60" fmla="*/ 14 w 481"/>
                <a:gd name="T61" fmla="*/ 213 h 445"/>
                <a:gd name="T62" fmla="*/ 12 w 481"/>
                <a:gd name="T63" fmla="*/ 137 h 445"/>
                <a:gd name="T64" fmla="*/ 33 w 481"/>
                <a:gd name="T65" fmla="*/ 128 h 445"/>
                <a:gd name="T66" fmla="*/ 36 w 481"/>
                <a:gd name="T67" fmla="*/ 120 h 445"/>
                <a:gd name="T68" fmla="*/ 52 w 481"/>
                <a:gd name="T69" fmla="*/ 128 h 445"/>
                <a:gd name="T70" fmla="*/ 55 w 481"/>
                <a:gd name="T71" fmla="*/ 116 h 445"/>
                <a:gd name="T72" fmla="*/ 62 w 481"/>
                <a:gd name="T73" fmla="*/ 102 h 445"/>
                <a:gd name="T74" fmla="*/ 62 w 481"/>
                <a:gd name="T75" fmla="*/ 94 h 445"/>
                <a:gd name="T76" fmla="*/ 64 w 481"/>
                <a:gd name="T77" fmla="*/ 73 h 445"/>
                <a:gd name="T78" fmla="*/ 81 w 481"/>
                <a:gd name="T79" fmla="*/ 64 h 445"/>
                <a:gd name="T80" fmla="*/ 85 w 481"/>
                <a:gd name="T81" fmla="*/ 54 h 445"/>
                <a:gd name="T82" fmla="*/ 102 w 481"/>
                <a:gd name="T83" fmla="*/ 52 h 445"/>
                <a:gd name="T84" fmla="*/ 128 w 481"/>
                <a:gd name="T85" fmla="*/ 52 h 445"/>
                <a:gd name="T86" fmla="*/ 149 w 481"/>
                <a:gd name="T87" fmla="*/ 52 h 445"/>
                <a:gd name="T88" fmla="*/ 159 w 481"/>
                <a:gd name="T89" fmla="*/ 40 h 445"/>
                <a:gd name="T90" fmla="*/ 175 w 481"/>
                <a:gd name="T91" fmla="*/ 52 h 445"/>
                <a:gd name="T92" fmla="*/ 202 w 481"/>
                <a:gd name="T93" fmla="*/ 83 h 445"/>
                <a:gd name="T94" fmla="*/ 223 w 481"/>
                <a:gd name="T95" fmla="*/ 113 h 445"/>
                <a:gd name="T96" fmla="*/ 242 w 481"/>
                <a:gd name="T97" fmla="*/ 118 h 445"/>
                <a:gd name="T98" fmla="*/ 256 w 481"/>
                <a:gd name="T99" fmla="*/ 111 h 445"/>
                <a:gd name="T100" fmla="*/ 289 w 481"/>
                <a:gd name="T101" fmla="*/ 90 h 445"/>
                <a:gd name="T102" fmla="*/ 285 w 481"/>
                <a:gd name="T103" fmla="*/ 76 h 445"/>
                <a:gd name="T104" fmla="*/ 285 w 481"/>
                <a:gd name="T105" fmla="*/ 64 h 445"/>
                <a:gd name="T106" fmla="*/ 285 w 481"/>
                <a:gd name="T107" fmla="*/ 59 h 445"/>
                <a:gd name="T108" fmla="*/ 301 w 481"/>
                <a:gd name="T109" fmla="*/ 49 h 445"/>
                <a:gd name="T110" fmla="*/ 304 w 481"/>
                <a:gd name="T111" fmla="*/ 26 h 445"/>
                <a:gd name="T112" fmla="*/ 318 w 481"/>
                <a:gd name="T113" fmla="*/ 28 h 445"/>
                <a:gd name="T114" fmla="*/ 332 w 481"/>
                <a:gd name="T115" fmla="*/ 16 h 445"/>
                <a:gd name="T116" fmla="*/ 337 w 481"/>
                <a:gd name="T117" fmla="*/ 4 h 445"/>
                <a:gd name="T118" fmla="*/ 379 w 481"/>
                <a:gd name="T119" fmla="*/ 26 h 445"/>
                <a:gd name="T120" fmla="*/ 389 w 481"/>
                <a:gd name="T121" fmla="*/ 42 h 445"/>
                <a:gd name="T122" fmla="*/ 398 w 481"/>
                <a:gd name="T123" fmla="*/ 66 h 445"/>
                <a:gd name="T124" fmla="*/ 401 w 481"/>
                <a:gd name="T125" fmla="*/ 76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1" h="445">
                  <a:moveTo>
                    <a:pt x="406" y="80"/>
                  </a:moveTo>
                  <a:lnTo>
                    <a:pt x="408" y="80"/>
                  </a:lnTo>
                  <a:lnTo>
                    <a:pt x="408" y="80"/>
                  </a:lnTo>
                  <a:lnTo>
                    <a:pt x="410" y="73"/>
                  </a:lnTo>
                  <a:lnTo>
                    <a:pt x="415" y="71"/>
                  </a:lnTo>
                  <a:lnTo>
                    <a:pt x="420" y="73"/>
                  </a:lnTo>
                  <a:lnTo>
                    <a:pt x="424" y="80"/>
                  </a:lnTo>
                  <a:lnTo>
                    <a:pt x="429" y="97"/>
                  </a:lnTo>
                  <a:lnTo>
                    <a:pt x="434" y="106"/>
                  </a:lnTo>
                  <a:lnTo>
                    <a:pt x="434" y="111"/>
                  </a:lnTo>
                  <a:lnTo>
                    <a:pt x="441" y="120"/>
                  </a:lnTo>
                  <a:lnTo>
                    <a:pt x="443" y="123"/>
                  </a:lnTo>
                  <a:lnTo>
                    <a:pt x="443" y="130"/>
                  </a:lnTo>
                  <a:lnTo>
                    <a:pt x="443" y="137"/>
                  </a:lnTo>
                  <a:lnTo>
                    <a:pt x="443" y="149"/>
                  </a:lnTo>
                  <a:lnTo>
                    <a:pt x="448" y="158"/>
                  </a:lnTo>
                  <a:lnTo>
                    <a:pt x="451" y="165"/>
                  </a:lnTo>
                  <a:lnTo>
                    <a:pt x="455" y="177"/>
                  </a:lnTo>
                  <a:lnTo>
                    <a:pt x="462" y="189"/>
                  </a:lnTo>
                  <a:lnTo>
                    <a:pt x="470" y="196"/>
                  </a:lnTo>
                  <a:lnTo>
                    <a:pt x="474" y="199"/>
                  </a:lnTo>
                  <a:lnTo>
                    <a:pt x="477" y="203"/>
                  </a:lnTo>
                  <a:lnTo>
                    <a:pt x="474" y="210"/>
                  </a:lnTo>
                  <a:lnTo>
                    <a:pt x="472" y="215"/>
                  </a:lnTo>
                  <a:lnTo>
                    <a:pt x="472" y="218"/>
                  </a:lnTo>
                  <a:lnTo>
                    <a:pt x="472" y="225"/>
                  </a:lnTo>
                  <a:lnTo>
                    <a:pt x="481" y="232"/>
                  </a:lnTo>
                  <a:lnTo>
                    <a:pt x="481" y="234"/>
                  </a:lnTo>
                  <a:lnTo>
                    <a:pt x="479" y="241"/>
                  </a:lnTo>
                  <a:lnTo>
                    <a:pt x="481" y="241"/>
                  </a:lnTo>
                  <a:lnTo>
                    <a:pt x="481" y="248"/>
                  </a:lnTo>
                  <a:lnTo>
                    <a:pt x="477" y="260"/>
                  </a:lnTo>
                  <a:lnTo>
                    <a:pt x="465" y="277"/>
                  </a:lnTo>
                  <a:lnTo>
                    <a:pt x="460" y="289"/>
                  </a:lnTo>
                  <a:lnTo>
                    <a:pt x="451" y="296"/>
                  </a:lnTo>
                  <a:lnTo>
                    <a:pt x="434" y="307"/>
                  </a:lnTo>
                  <a:lnTo>
                    <a:pt x="424" y="322"/>
                  </a:lnTo>
                  <a:lnTo>
                    <a:pt x="420" y="326"/>
                  </a:lnTo>
                  <a:lnTo>
                    <a:pt x="413" y="329"/>
                  </a:lnTo>
                  <a:lnTo>
                    <a:pt x="394" y="334"/>
                  </a:lnTo>
                  <a:lnTo>
                    <a:pt x="370" y="334"/>
                  </a:lnTo>
                  <a:lnTo>
                    <a:pt x="363" y="331"/>
                  </a:lnTo>
                  <a:lnTo>
                    <a:pt x="360" y="331"/>
                  </a:lnTo>
                  <a:lnTo>
                    <a:pt x="360" y="334"/>
                  </a:lnTo>
                  <a:lnTo>
                    <a:pt x="360" y="341"/>
                  </a:lnTo>
                  <a:lnTo>
                    <a:pt x="358" y="343"/>
                  </a:lnTo>
                  <a:lnTo>
                    <a:pt x="351" y="348"/>
                  </a:lnTo>
                  <a:lnTo>
                    <a:pt x="337" y="352"/>
                  </a:lnTo>
                  <a:lnTo>
                    <a:pt x="325" y="350"/>
                  </a:lnTo>
                  <a:lnTo>
                    <a:pt x="320" y="348"/>
                  </a:lnTo>
                  <a:lnTo>
                    <a:pt x="318" y="341"/>
                  </a:lnTo>
                  <a:lnTo>
                    <a:pt x="315" y="341"/>
                  </a:lnTo>
                  <a:lnTo>
                    <a:pt x="311" y="341"/>
                  </a:lnTo>
                  <a:lnTo>
                    <a:pt x="308" y="343"/>
                  </a:lnTo>
                  <a:lnTo>
                    <a:pt x="306" y="348"/>
                  </a:lnTo>
                  <a:lnTo>
                    <a:pt x="304" y="350"/>
                  </a:lnTo>
                  <a:lnTo>
                    <a:pt x="304" y="352"/>
                  </a:lnTo>
                  <a:lnTo>
                    <a:pt x="304" y="355"/>
                  </a:lnTo>
                  <a:lnTo>
                    <a:pt x="301" y="360"/>
                  </a:lnTo>
                  <a:lnTo>
                    <a:pt x="294" y="367"/>
                  </a:lnTo>
                  <a:lnTo>
                    <a:pt x="270" y="381"/>
                  </a:lnTo>
                  <a:lnTo>
                    <a:pt x="180" y="383"/>
                  </a:lnTo>
                  <a:lnTo>
                    <a:pt x="149" y="371"/>
                  </a:lnTo>
                  <a:lnTo>
                    <a:pt x="140" y="371"/>
                  </a:lnTo>
                  <a:lnTo>
                    <a:pt x="135" y="371"/>
                  </a:lnTo>
                  <a:lnTo>
                    <a:pt x="121" y="381"/>
                  </a:lnTo>
                  <a:lnTo>
                    <a:pt x="119" y="381"/>
                  </a:lnTo>
                  <a:lnTo>
                    <a:pt x="109" y="378"/>
                  </a:lnTo>
                  <a:lnTo>
                    <a:pt x="104" y="381"/>
                  </a:lnTo>
                  <a:lnTo>
                    <a:pt x="102" y="383"/>
                  </a:lnTo>
                  <a:lnTo>
                    <a:pt x="102" y="388"/>
                  </a:lnTo>
                  <a:lnTo>
                    <a:pt x="126" y="393"/>
                  </a:lnTo>
                  <a:lnTo>
                    <a:pt x="140" y="393"/>
                  </a:lnTo>
                  <a:lnTo>
                    <a:pt x="142" y="395"/>
                  </a:lnTo>
                  <a:lnTo>
                    <a:pt x="140" y="395"/>
                  </a:lnTo>
                  <a:lnTo>
                    <a:pt x="138" y="397"/>
                  </a:lnTo>
                  <a:lnTo>
                    <a:pt x="140" y="400"/>
                  </a:lnTo>
                  <a:lnTo>
                    <a:pt x="145" y="405"/>
                  </a:lnTo>
                  <a:lnTo>
                    <a:pt x="152" y="414"/>
                  </a:lnTo>
                  <a:lnTo>
                    <a:pt x="152" y="419"/>
                  </a:lnTo>
                  <a:lnTo>
                    <a:pt x="152" y="421"/>
                  </a:lnTo>
                  <a:lnTo>
                    <a:pt x="152" y="426"/>
                  </a:lnTo>
                  <a:lnTo>
                    <a:pt x="157" y="426"/>
                  </a:lnTo>
                  <a:lnTo>
                    <a:pt x="159" y="426"/>
                  </a:lnTo>
                  <a:lnTo>
                    <a:pt x="159" y="428"/>
                  </a:lnTo>
                  <a:lnTo>
                    <a:pt x="161" y="428"/>
                  </a:lnTo>
                  <a:lnTo>
                    <a:pt x="161" y="428"/>
                  </a:lnTo>
                  <a:lnTo>
                    <a:pt x="159" y="431"/>
                  </a:lnTo>
                  <a:lnTo>
                    <a:pt x="159" y="431"/>
                  </a:lnTo>
                  <a:lnTo>
                    <a:pt x="157" y="433"/>
                  </a:lnTo>
                  <a:lnTo>
                    <a:pt x="157" y="435"/>
                  </a:lnTo>
                  <a:lnTo>
                    <a:pt x="157" y="435"/>
                  </a:lnTo>
                  <a:lnTo>
                    <a:pt x="154" y="438"/>
                  </a:lnTo>
                  <a:lnTo>
                    <a:pt x="152" y="440"/>
                  </a:lnTo>
                  <a:lnTo>
                    <a:pt x="135" y="442"/>
                  </a:lnTo>
                  <a:lnTo>
                    <a:pt x="107" y="445"/>
                  </a:lnTo>
                  <a:lnTo>
                    <a:pt x="97" y="438"/>
                  </a:lnTo>
                  <a:lnTo>
                    <a:pt x="95" y="435"/>
                  </a:lnTo>
                  <a:lnTo>
                    <a:pt x="95" y="433"/>
                  </a:lnTo>
                  <a:lnTo>
                    <a:pt x="95" y="428"/>
                  </a:lnTo>
                  <a:lnTo>
                    <a:pt x="95" y="428"/>
                  </a:lnTo>
                  <a:lnTo>
                    <a:pt x="95" y="423"/>
                  </a:lnTo>
                  <a:lnTo>
                    <a:pt x="92" y="419"/>
                  </a:lnTo>
                  <a:lnTo>
                    <a:pt x="92" y="416"/>
                  </a:lnTo>
                  <a:lnTo>
                    <a:pt x="90" y="412"/>
                  </a:lnTo>
                  <a:lnTo>
                    <a:pt x="90" y="409"/>
                  </a:lnTo>
                  <a:lnTo>
                    <a:pt x="88" y="407"/>
                  </a:lnTo>
                  <a:lnTo>
                    <a:pt x="83" y="407"/>
                  </a:lnTo>
                  <a:lnTo>
                    <a:pt x="81" y="407"/>
                  </a:lnTo>
                  <a:lnTo>
                    <a:pt x="78" y="409"/>
                  </a:lnTo>
                  <a:lnTo>
                    <a:pt x="76" y="412"/>
                  </a:lnTo>
                  <a:lnTo>
                    <a:pt x="74" y="416"/>
                  </a:lnTo>
                  <a:lnTo>
                    <a:pt x="74" y="419"/>
                  </a:lnTo>
                  <a:lnTo>
                    <a:pt x="69" y="423"/>
                  </a:lnTo>
                  <a:lnTo>
                    <a:pt x="64" y="426"/>
                  </a:lnTo>
                  <a:lnTo>
                    <a:pt x="59" y="428"/>
                  </a:lnTo>
                  <a:lnTo>
                    <a:pt x="57" y="426"/>
                  </a:lnTo>
                  <a:lnTo>
                    <a:pt x="55" y="423"/>
                  </a:lnTo>
                  <a:lnTo>
                    <a:pt x="57" y="423"/>
                  </a:lnTo>
                  <a:lnTo>
                    <a:pt x="59" y="416"/>
                  </a:lnTo>
                  <a:lnTo>
                    <a:pt x="59" y="414"/>
                  </a:lnTo>
                  <a:lnTo>
                    <a:pt x="57" y="412"/>
                  </a:lnTo>
                  <a:lnTo>
                    <a:pt x="57" y="409"/>
                  </a:lnTo>
                  <a:lnTo>
                    <a:pt x="55" y="407"/>
                  </a:lnTo>
                  <a:lnTo>
                    <a:pt x="52" y="405"/>
                  </a:lnTo>
                  <a:lnTo>
                    <a:pt x="38" y="409"/>
                  </a:lnTo>
                  <a:lnTo>
                    <a:pt x="36" y="402"/>
                  </a:lnTo>
                  <a:lnTo>
                    <a:pt x="33" y="397"/>
                  </a:lnTo>
                  <a:lnTo>
                    <a:pt x="21" y="395"/>
                  </a:lnTo>
                  <a:lnTo>
                    <a:pt x="19" y="390"/>
                  </a:lnTo>
                  <a:lnTo>
                    <a:pt x="10" y="383"/>
                  </a:lnTo>
                  <a:lnTo>
                    <a:pt x="10" y="383"/>
                  </a:lnTo>
                  <a:lnTo>
                    <a:pt x="7" y="381"/>
                  </a:lnTo>
                  <a:lnTo>
                    <a:pt x="10" y="376"/>
                  </a:lnTo>
                  <a:lnTo>
                    <a:pt x="10" y="374"/>
                  </a:lnTo>
                  <a:lnTo>
                    <a:pt x="10" y="374"/>
                  </a:lnTo>
                  <a:lnTo>
                    <a:pt x="10" y="371"/>
                  </a:lnTo>
                  <a:lnTo>
                    <a:pt x="5" y="369"/>
                  </a:lnTo>
                  <a:lnTo>
                    <a:pt x="2" y="364"/>
                  </a:lnTo>
                  <a:lnTo>
                    <a:pt x="2" y="362"/>
                  </a:lnTo>
                  <a:lnTo>
                    <a:pt x="2" y="360"/>
                  </a:lnTo>
                  <a:lnTo>
                    <a:pt x="5" y="352"/>
                  </a:lnTo>
                  <a:lnTo>
                    <a:pt x="5" y="350"/>
                  </a:lnTo>
                  <a:lnTo>
                    <a:pt x="5" y="348"/>
                  </a:lnTo>
                  <a:lnTo>
                    <a:pt x="5" y="345"/>
                  </a:lnTo>
                  <a:lnTo>
                    <a:pt x="2" y="343"/>
                  </a:lnTo>
                  <a:lnTo>
                    <a:pt x="2" y="343"/>
                  </a:lnTo>
                  <a:lnTo>
                    <a:pt x="2" y="338"/>
                  </a:lnTo>
                  <a:lnTo>
                    <a:pt x="5" y="336"/>
                  </a:lnTo>
                  <a:lnTo>
                    <a:pt x="7" y="336"/>
                  </a:lnTo>
                  <a:lnTo>
                    <a:pt x="7" y="336"/>
                  </a:lnTo>
                  <a:lnTo>
                    <a:pt x="7" y="334"/>
                  </a:lnTo>
                  <a:lnTo>
                    <a:pt x="7" y="331"/>
                  </a:lnTo>
                  <a:lnTo>
                    <a:pt x="7" y="326"/>
                  </a:lnTo>
                  <a:lnTo>
                    <a:pt x="5" y="324"/>
                  </a:lnTo>
                  <a:lnTo>
                    <a:pt x="5" y="322"/>
                  </a:lnTo>
                  <a:lnTo>
                    <a:pt x="5" y="322"/>
                  </a:lnTo>
                  <a:lnTo>
                    <a:pt x="10" y="322"/>
                  </a:lnTo>
                  <a:lnTo>
                    <a:pt x="12" y="322"/>
                  </a:lnTo>
                  <a:lnTo>
                    <a:pt x="12" y="319"/>
                  </a:lnTo>
                  <a:lnTo>
                    <a:pt x="12" y="315"/>
                  </a:lnTo>
                  <a:lnTo>
                    <a:pt x="12" y="312"/>
                  </a:lnTo>
                  <a:lnTo>
                    <a:pt x="12" y="310"/>
                  </a:lnTo>
                  <a:lnTo>
                    <a:pt x="17" y="307"/>
                  </a:lnTo>
                  <a:lnTo>
                    <a:pt x="17" y="307"/>
                  </a:lnTo>
                  <a:lnTo>
                    <a:pt x="17" y="305"/>
                  </a:lnTo>
                  <a:lnTo>
                    <a:pt x="17" y="303"/>
                  </a:lnTo>
                  <a:lnTo>
                    <a:pt x="19" y="298"/>
                  </a:lnTo>
                  <a:lnTo>
                    <a:pt x="21" y="298"/>
                  </a:lnTo>
                  <a:lnTo>
                    <a:pt x="36" y="305"/>
                  </a:lnTo>
                  <a:lnTo>
                    <a:pt x="38" y="303"/>
                  </a:lnTo>
                  <a:lnTo>
                    <a:pt x="40" y="289"/>
                  </a:lnTo>
                  <a:lnTo>
                    <a:pt x="40" y="284"/>
                  </a:lnTo>
                  <a:lnTo>
                    <a:pt x="38" y="279"/>
                  </a:lnTo>
                  <a:lnTo>
                    <a:pt x="33" y="270"/>
                  </a:lnTo>
                  <a:lnTo>
                    <a:pt x="33" y="267"/>
                  </a:lnTo>
                  <a:lnTo>
                    <a:pt x="19" y="253"/>
                  </a:lnTo>
                  <a:lnTo>
                    <a:pt x="19" y="251"/>
                  </a:lnTo>
                  <a:lnTo>
                    <a:pt x="19" y="246"/>
                  </a:lnTo>
                  <a:lnTo>
                    <a:pt x="19" y="236"/>
                  </a:lnTo>
                  <a:lnTo>
                    <a:pt x="19" y="232"/>
                  </a:lnTo>
                  <a:lnTo>
                    <a:pt x="19" y="229"/>
                  </a:lnTo>
                  <a:lnTo>
                    <a:pt x="14" y="229"/>
                  </a:lnTo>
                  <a:lnTo>
                    <a:pt x="12" y="229"/>
                  </a:lnTo>
                  <a:lnTo>
                    <a:pt x="14" y="220"/>
                  </a:lnTo>
                  <a:lnTo>
                    <a:pt x="14" y="213"/>
                  </a:lnTo>
                  <a:lnTo>
                    <a:pt x="17" y="208"/>
                  </a:lnTo>
                  <a:lnTo>
                    <a:pt x="19" y="206"/>
                  </a:lnTo>
                  <a:lnTo>
                    <a:pt x="21" y="199"/>
                  </a:lnTo>
                  <a:lnTo>
                    <a:pt x="0" y="165"/>
                  </a:lnTo>
                  <a:lnTo>
                    <a:pt x="0" y="156"/>
                  </a:lnTo>
                  <a:lnTo>
                    <a:pt x="12" y="137"/>
                  </a:lnTo>
                  <a:lnTo>
                    <a:pt x="21" y="130"/>
                  </a:lnTo>
                  <a:lnTo>
                    <a:pt x="26" y="130"/>
                  </a:lnTo>
                  <a:lnTo>
                    <a:pt x="28" y="132"/>
                  </a:lnTo>
                  <a:lnTo>
                    <a:pt x="31" y="132"/>
                  </a:lnTo>
                  <a:lnTo>
                    <a:pt x="33" y="130"/>
                  </a:lnTo>
                  <a:lnTo>
                    <a:pt x="33" y="128"/>
                  </a:lnTo>
                  <a:lnTo>
                    <a:pt x="36" y="128"/>
                  </a:lnTo>
                  <a:lnTo>
                    <a:pt x="36" y="125"/>
                  </a:lnTo>
                  <a:lnTo>
                    <a:pt x="36" y="125"/>
                  </a:lnTo>
                  <a:lnTo>
                    <a:pt x="33" y="125"/>
                  </a:lnTo>
                  <a:lnTo>
                    <a:pt x="33" y="125"/>
                  </a:lnTo>
                  <a:lnTo>
                    <a:pt x="36" y="120"/>
                  </a:lnTo>
                  <a:lnTo>
                    <a:pt x="38" y="120"/>
                  </a:lnTo>
                  <a:lnTo>
                    <a:pt x="40" y="118"/>
                  </a:lnTo>
                  <a:lnTo>
                    <a:pt x="45" y="120"/>
                  </a:lnTo>
                  <a:lnTo>
                    <a:pt x="45" y="120"/>
                  </a:lnTo>
                  <a:lnTo>
                    <a:pt x="50" y="125"/>
                  </a:lnTo>
                  <a:lnTo>
                    <a:pt x="52" y="128"/>
                  </a:lnTo>
                  <a:lnTo>
                    <a:pt x="57" y="128"/>
                  </a:lnTo>
                  <a:lnTo>
                    <a:pt x="57" y="128"/>
                  </a:lnTo>
                  <a:lnTo>
                    <a:pt x="57" y="125"/>
                  </a:lnTo>
                  <a:lnTo>
                    <a:pt x="55" y="123"/>
                  </a:lnTo>
                  <a:lnTo>
                    <a:pt x="55" y="120"/>
                  </a:lnTo>
                  <a:lnTo>
                    <a:pt x="55" y="116"/>
                  </a:lnTo>
                  <a:lnTo>
                    <a:pt x="55" y="113"/>
                  </a:lnTo>
                  <a:lnTo>
                    <a:pt x="52" y="111"/>
                  </a:lnTo>
                  <a:lnTo>
                    <a:pt x="55" y="106"/>
                  </a:lnTo>
                  <a:lnTo>
                    <a:pt x="57" y="106"/>
                  </a:lnTo>
                  <a:lnTo>
                    <a:pt x="59" y="104"/>
                  </a:lnTo>
                  <a:lnTo>
                    <a:pt x="62" y="102"/>
                  </a:lnTo>
                  <a:lnTo>
                    <a:pt x="62" y="102"/>
                  </a:lnTo>
                  <a:lnTo>
                    <a:pt x="62" y="99"/>
                  </a:lnTo>
                  <a:lnTo>
                    <a:pt x="59" y="99"/>
                  </a:lnTo>
                  <a:lnTo>
                    <a:pt x="59" y="99"/>
                  </a:lnTo>
                  <a:lnTo>
                    <a:pt x="59" y="97"/>
                  </a:lnTo>
                  <a:lnTo>
                    <a:pt x="62" y="94"/>
                  </a:lnTo>
                  <a:lnTo>
                    <a:pt x="66" y="92"/>
                  </a:lnTo>
                  <a:lnTo>
                    <a:pt x="74" y="90"/>
                  </a:lnTo>
                  <a:lnTo>
                    <a:pt x="74" y="87"/>
                  </a:lnTo>
                  <a:lnTo>
                    <a:pt x="64" y="78"/>
                  </a:lnTo>
                  <a:lnTo>
                    <a:pt x="62" y="76"/>
                  </a:lnTo>
                  <a:lnTo>
                    <a:pt x="64" y="73"/>
                  </a:lnTo>
                  <a:lnTo>
                    <a:pt x="64" y="71"/>
                  </a:lnTo>
                  <a:lnTo>
                    <a:pt x="64" y="66"/>
                  </a:lnTo>
                  <a:lnTo>
                    <a:pt x="66" y="61"/>
                  </a:lnTo>
                  <a:lnTo>
                    <a:pt x="74" y="66"/>
                  </a:lnTo>
                  <a:lnTo>
                    <a:pt x="78" y="66"/>
                  </a:lnTo>
                  <a:lnTo>
                    <a:pt x="81" y="64"/>
                  </a:lnTo>
                  <a:lnTo>
                    <a:pt x="83" y="61"/>
                  </a:lnTo>
                  <a:lnTo>
                    <a:pt x="81" y="61"/>
                  </a:lnTo>
                  <a:lnTo>
                    <a:pt x="81" y="61"/>
                  </a:lnTo>
                  <a:lnTo>
                    <a:pt x="83" y="59"/>
                  </a:lnTo>
                  <a:lnTo>
                    <a:pt x="83" y="57"/>
                  </a:lnTo>
                  <a:lnTo>
                    <a:pt x="85" y="54"/>
                  </a:lnTo>
                  <a:lnTo>
                    <a:pt x="90" y="54"/>
                  </a:lnTo>
                  <a:lnTo>
                    <a:pt x="100" y="59"/>
                  </a:lnTo>
                  <a:lnTo>
                    <a:pt x="102" y="59"/>
                  </a:lnTo>
                  <a:lnTo>
                    <a:pt x="100" y="57"/>
                  </a:lnTo>
                  <a:lnTo>
                    <a:pt x="100" y="52"/>
                  </a:lnTo>
                  <a:lnTo>
                    <a:pt x="102" y="52"/>
                  </a:lnTo>
                  <a:lnTo>
                    <a:pt x="104" y="52"/>
                  </a:lnTo>
                  <a:lnTo>
                    <a:pt x="111" y="54"/>
                  </a:lnTo>
                  <a:lnTo>
                    <a:pt x="116" y="54"/>
                  </a:lnTo>
                  <a:lnTo>
                    <a:pt x="123" y="49"/>
                  </a:lnTo>
                  <a:lnTo>
                    <a:pt x="126" y="49"/>
                  </a:lnTo>
                  <a:lnTo>
                    <a:pt x="128" y="52"/>
                  </a:lnTo>
                  <a:lnTo>
                    <a:pt x="130" y="54"/>
                  </a:lnTo>
                  <a:lnTo>
                    <a:pt x="133" y="57"/>
                  </a:lnTo>
                  <a:lnTo>
                    <a:pt x="135" y="57"/>
                  </a:lnTo>
                  <a:lnTo>
                    <a:pt x="142" y="54"/>
                  </a:lnTo>
                  <a:lnTo>
                    <a:pt x="145" y="54"/>
                  </a:lnTo>
                  <a:lnTo>
                    <a:pt x="149" y="52"/>
                  </a:lnTo>
                  <a:lnTo>
                    <a:pt x="154" y="47"/>
                  </a:lnTo>
                  <a:lnTo>
                    <a:pt x="154" y="47"/>
                  </a:lnTo>
                  <a:lnTo>
                    <a:pt x="157" y="45"/>
                  </a:lnTo>
                  <a:lnTo>
                    <a:pt x="154" y="40"/>
                  </a:lnTo>
                  <a:lnTo>
                    <a:pt x="154" y="40"/>
                  </a:lnTo>
                  <a:lnTo>
                    <a:pt x="159" y="40"/>
                  </a:lnTo>
                  <a:lnTo>
                    <a:pt x="159" y="42"/>
                  </a:lnTo>
                  <a:lnTo>
                    <a:pt x="164" y="45"/>
                  </a:lnTo>
                  <a:lnTo>
                    <a:pt x="168" y="47"/>
                  </a:lnTo>
                  <a:lnTo>
                    <a:pt x="168" y="47"/>
                  </a:lnTo>
                  <a:lnTo>
                    <a:pt x="171" y="49"/>
                  </a:lnTo>
                  <a:lnTo>
                    <a:pt x="175" y="52"/>
                  </a:lnTo>
                  <a:lnTo>
                    <a:pt x="178" y="54"/>
                  </a:lnTo>
                  <a:lnTo>
                    <a:pt x="183" y="59"/>
                  </a:lnTo>
                  <a:lnTo>
                    <a:pt x="199" y="78"/>
                  </a:lnTo>
                  <a:lnTo>
                    <a:pt x="202" y="80"/>
                  </a:lnTo>
                  <a:lnTo>
                    <a:pt x="202" y="80"/>
                  </a:lnTo>
                  <a:lnTo>
                    <a:pt x="202" y="83"/>
                  </a:lnTo>
                  <a:lnTo>
                    <a:pt x="202" y="83"/>
                  </a:lnTo>
                  <a:lnTo>
                    <a:pt x="209" y="85"/>
                  </a:lnTo>
                  <a:lnTo>
                    <a:pt x="213" y="87"/>
                  </a:lnTo>
                  <a:lnTo>
                    <a:pt x="209" y="94"/>
                  </a:lnTo>
                  <a:lnTo>
                    <a:pt x="213" y="102"/>
                  </a:lnTo>
                  <a:lnTo>
                    <a:pt x="223" y="113"/>
                  </a:lnTo>
                  <a:lnTo>
                    <a:pt x="225" y="111"/>
                  </a:lnTo>
                  <a:lnTo>
                    <a:pt x="230" y="111"/>
                  </a:lnTo>
                  <a:lnTo>
                    <a:pt x="232" y="111"/>
                  </a:lnTo>
                  <a:lnTo>
                    <a:pt x="235" y="113"/>
                  </a:lnTo>
                  <a:lnTo>
                    <a:pt x="237" y="118"/>
                  </a:lnTo>
                  <a:lnTo>
                    <a:pt x="242" y="118"/>
                  </a:lnTo>
                  <a:lnTo>
                    <a:pt x="242" y="116"/>
                  </a:lnTo>
                  <a:lnTo>
                    <a:pt x="242" y="113"/>
                  </a:lnTo>
                  <a:lnTo>
                    <a:pt x="240" y="113"/>
                  </a:lnTo>
                  <a:lnTo>
                    <a:pt x="242" y="111"/>
                  </a:lnTo>
                  <a:lnTo>
                    <a:pt x="251" y="111"/>
                  </a:lnTo>
                  <a:lnTo>
                    <a:pt x="256" y="111"/>
                  </a:lnTo>
                  <a:lnTo>
                    <a:pt x="256" y="106"/>
                  </a:lnTo>
                  <a:lnTo>
                    <a:pt x="258" y="102"/>
                  </a:lnTo>
                  <a:lnTo>
                    <a:pt x="275" y="90"/>
                  </a:lnTo>
                  <a:lnTo>
                    <a:pt x="280" y="90"/>
                  </a:lnTo>
                  <a:lnTo>
                    <a:pt x="285" y="90"/>
                  </a:lnTo>
                  <a:lnTo>
                    <a:pt x="289" y="90"/>
                  </a:lnTo>
                  <a:lnTo>
                    <a:pt x="292" y="87"/>
                  </a:lnTo>
                  <a:lnTo>
                    <a:pt x="292" y="83"/>
                  </a:lnTo>
                  <a:lnTo>
                    <a:pt x="292" y="83"/>
                  </a:lnTo>
                  <a:lnTo>
                    <a:pt x="287" y="80"/>
                  </a:lnTo>
                  <a:lnTo>
                    <a:pt x="287" y="78"/>
                  </a:lnTo>
                  <a:lnTo>
                    <a:pt x="285" y="76"/>
                  </a:lnTo>
                  <a:lnTo>
                    <a:pt x="285" y="71"/>
                  </a:lnTo>
                  <a:lnTo>
                    <a:pt x="282" y="71"/>
                  </a:lnTo>
                  <a:lnTo>
                    <a:pt x="282" y="68"/>
                  </a:lnTo>
                  <a:lnTo>
                    <a:pt x="282" y="66"/>
                  </a:lnTo>
                  <a:lnTo>
                    <a:pt x="282" y="66"/>
                  </a:lnTo>
                  <a:lnTo>
                    <a:pt x="285" y="64"/>
                  </a:lnTo>
                  <a:lnTo>
                    <a:pt x="287" y="64"/>
                  </a:lnTo>
                  <a:lnTo>
                    <a:pt x="287" y="64"/>
                  </a:lnTo>
                  <a:lnTo>
                    <a:pt x="287" y="64"/>
                  </a:lnTo>
                  <a:lnTo>
                    <a:pt x="289" y="61"/>
                  </a:lnTo>
                  <a:lnTo>
                    <a:pt x="287" y="59"/>
                  </a:lnTo>
                  <a:lnTo>
                    <a:pt x="285" y="59"/>
                  </a:lnTo>
                  <a:lnTo>
                    <a:pt x="285" y="57"/>
                  </a:lnTo>
                  <a:lnTo>
                    <a:pt x="287" y="54"/>
                  </a:lnTo>
                  <a:lnTo>
                    <a:pt x="296" y="59"/>
                  </a:lnTo>
                  <a:lnTo>
                    <a:pt x="299" y="57"/>
                  </a:lnTo>
                  <a:lnTo>
                    <a:pt x="301" y="54"/>
                  </a:lnTo>
                  <a:lnTo>
                    <a:pt x="301" y="49"/>
                  </a:lnTo>
                  <a:lnTo>
                    <a:pt x="296" y="47"/>
                  </a:lnTo>
                  <a:lnTo>
                    <a:pt x="299" y="42"/>
                  </a:lnTo>
                  <a:lnTo>
                    <a:pt x="301" y="40"/>
                  </a:lnTo>
                  <a:lnTo>
                    <a:pt x="301" y="38"/>
                  </a:lnTo>
                  <a:lnTo>
                    <a:pt x="304" y="26"/>
                  </a:lnTo>
                  <a:lnTo>
                    <a:pt x="304" y="26"/>
                  </a:lnTo>
                  <a:lnTo>
                    <a:pt x="304" y="26"/>
                  </a:lnTo>
                  <a:lnTo>
                    <a:pt x="304" y="23"/>
                  </a:lnTo>
                  <a:lnTo>
                    <a:pt x="304" y="23"/>
                  </a:lnTo>
                  <a:lnTo>
                    <a:pt x="306" y="26"/>
                  </a:lnTo>
                  <a:lnTo>
                    <a:pt x="318" y="28"/>
                  </a:lnTo>
                  <a:lnTo>
                    <a:pt x="318" y="28"/>
                  </a:lnTo>
                  <a:lnTo>
                    <a:pt x="320" y="28"/>
                  </a:lnTo>
                  <a:lnTo>
                    <a:pt x="320" y="23"/>
                  </a:lnTo>
                  <a:lnTo>
                    <a:pt x="313" y="21"/>
                  </a:lnTo>
                  <a:lnTo>
                    <a:pt x="315" y="19"/>
                  </a:lnTo>
                  <a:lnTo>
                    <a:pt x="330" y="19"/>
                  </a:lnTo>
                  <a:lnTo>
                    <a:pt x="332" y="16"/>
                  </a:lnTo>
                  <a:lnTo>
                    <a:pt x="334" y="14"/>
                  </a:lnTo>
                  <a:lnTo>
                    <a:pt x="330" y="14"/>
                  </a:lnTo>
                  <a:lnTo>
                    <a:pt x="332" y="14"/>
                  </a:lnTo>
                  <a:lnTo>
                    <a:pt x="332" y="12"/>
                  </a:lnTo>
                  <a:lnTo>
                    <a:pt x="334" y="7"/>
                  </a:lnTo>
                  <a:lnTo>
                    <a:pt x="337" y="4"/>
                  </a:lnTo>
                  <a:lnTo>
                    <a:pt x="337" y="0"/>
                  </a:lnTo>
                  <a:lnTo>
                    <a:pt x="358" y="7"/>
                  </a:lnTo>
                  <a:lnTo>
                    <a:pt x="360" y="9"/>
                  </a:lnTo>
                  <a:lnTo>
                    <a:pt x="372" y="21"/>
                  </a:lnTo>
                  <a:lnTo>
                    <a:pt x="377" y="21"/>
                  </a:lnTo>
                  <a:lnTo>
                    <a:pt x="379" y="26"/>
                  </a:lnTo>
                  <a:lnTo>
                    <a:pt x="379" y="28"/>
                  </a:lnTo>
                  <a:lnTo>
                    <a:pt x="384" y="33"/>
                  </a:lnTo>
                  <a:lnTo>
                    <a:pt x="389" y="38"/>
                  </a:lnTo>
                  <a:lnTo>
                    <a:pt x="391" y="38"/>
                  </a:lnTo>
                  <a:lnTo>
                    <a:pt x="387" y="42"/>
                  </a:lnTo>
                  <a:lnTo>
                    <a:pt x="389" y="42"/>
                  </a:lnTo>
                  <a:lnTo>
                    <a:pt x="401" y="49"/>
                  </a:lnTo>
                  <a:lnTo>
                    <a:pt x="401" y="52"/>
                  </a:lnTo>
                  <a:lnTo>
                    <a:pt x="401" y="52"/>
                  </a:lnTo>
                  <a:lnTo>
                    <a:pt x="398" y="57"/>
                  </a:lnTo>
                  <a:lnTo>
                    <a:pt x="398" y="64"/>
                  </a:lnTo>
                  <a:lnTo>
                    <a:pt x="398" y="66"/>
                  </a:lnTo>
                  <a:lnTo>
                    <a:pt x="396" y="71"/>
                  </a:lnTo>
                  <a:lnTo>
                    <a:pt x="398" y="71"/>
                  </a:lnTo>
                  <a:lnTo>
                    <a:pt x="398" y="71"/>
                  </a:lnTo>
                  <a:lnTo>
                    <a:pt x="401" y="71"/>
                  </a:lnTo>
                  <a:lnTo>
                    <a:pt x="401" y="71"/>
                  </a:lnTo>
                  <a:lnTo>
                    <a:pt x="401" y="76"/>
                  </a:lnTo>
                  <a:lnTo>
                    <a:pt x="401" y="78"/>
                  </a:lnTo>
                  <a:lnTo>
                    <a:pt x="401" y="78"/>
                  </a:lnTo>
                  <a:lnTo>
                    <a:pt x="406" y="80"/>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6"/>
            <p:cNvSpPr>
              <a:spLocks/>
            </p:cNvSpPr>
            <p:nvPr/>
          </p:nvSpPr>
          <p:spPr bwMode="auto">
            <a:xfrm>
              <a:off x="6152" y="3741"/>
              <a:ext cx="449" cy="658"/>
            </a:xfrm>
            <a:custGeom>
              <a:avLst/>
              <a:gdLst>
                <a:gd name="T0" fmla="*/ 185 w 449"/>
                <a:gd name="T1" fmla="*/ 7 h 658"/>
                <a:gd name="T2" fmla="*/ 197 w 449"/>
                <a:gd name="T3" fmla="*/ 52 h 658"/>
                <a:gd name="T4" fmla="*/ 228 w 449"/>
                <a:gd name="T5" fmla="*/ 42 h 658"/>
                <a:gd name="T6" fmla="*/ 264 w 449"/>
                <a:gd name="T7" fmla="*/ 94 h 658"/>
                <a:gd name="T8" fmla="*/ 297 w 449"/>
                <a:gd name="T9" fmla="*/ 132 h 658"/>
                <a:gd name="T10" fmla="*/ 396 w 449"/>
                <a:gd name="T11" fmla="*/ 208 h 658"/>
                <a:gd name="T12" fmla="*/ 404 w 449"/>
                <a:gd name="T13" fmla="*/ 232 h 658"/>
                <a:gd name="T14" fmla="*/ 418 w 449"/>
                <a:gd name="T15" fmla="*/ 255 h 658"/>
                <a:gd name="T16" fmla="*/ 437 w 449"/>
                <a:gd name="T17" fmla="*/ 279 h 658"/>
                <a:gd name="T18" fmla="*/ 449 w 449"/>
                <a:gd name="T19" fmla="*/ 303 h 658"/>
                <a:gd name="T20" fmla="*/ 420 w 449"/>
                <a:gd name="T21" fmla="*/ 381 h 658"/>
                <a:gd name="T22" fmla="*/ 406 w 449"/>
                <a:gd name="T23" fmla="*/ 419 h 658"/>
                <a:gd name="T24" fmla="*/ 399 w 449"/>
                <a:gd name="T25" fmla="*/ 430 h 658"/>
                <a:gd name="T26" fmla="*/ 387 w 449"/>
                <a:gd name="T27" fmla="*/ 447 h 658"/>
                <a:gd name="T28" fmla="*/ 359 w 449"/>
                <a:gd name="T29" fmla="*/ 487 h 658"/>
                <a:gd name="T30" fmla="*/ 323 w 449"/>
                <a:gd name="T31" fmla="*/ 518 h 658"/>
                <a:gd name="T32" fmla="*/ 297 w 449"/>
                <a:gd name="T33" fmla="*/ 556 h 658"/>
                <a:gd name="T34" fmla="*/ 249 w 449"/>
                <a:gd name="T35" fmla="*/ 620 h 658"/>
                <a:gd name="T36" fmla="*/ 169 w 449"/>
                <a:gd name="T37" fmla="*/ 658 h 658"/>
                <a:gd name="T38" fmla="*/ 183 w 449"/>
                <a:gd name="T39" fmla="*/ 622 h 658"/>
                <a:gd name="T40" fmla="*/ 176 w 449"/>
                <a:gd name="T41" fmla="*/ 599 h 658"/>
                <a:gd name="T42" fmla="*/ 178 w 449"/>
                <a:gd name="T43" fmla="*/ 580 h 658"/>
                <a:gd name="T44" fmla="*/ 155 w 449"/>
                <a:gd name="T45" fmla="*/ 546 h 658"/>
                <a:gd name="T46" fmla="*/ 147 w 449"/>
                <a:gd name="T47" fmla="*/ 511 h 658"/>
                <a:gd name="T48" fmla="*/ 138 w 449"/>
                <a:gd name="T49" fmla="*/ 487 h 658"/>
                <a:gd name="T50" fmla="*/ 119 w 449"/>
                <a:gd name="T51" fmla="*/ 452 h 658"/>
                <a:gd name="T52" fmla="*/ 110 w 449"/>
                <a:gd name="T53" fmla="*/ 461 h 658"/>
                <a:gd name="T54" fmla="*/ 105 w 449"/>
                <a:gd name="T55" fmla="*/ 452 h 658"/>
                <a:gd name="T56" fmla="*/ 100 w 449"/>
                <a:gd name="T57" fmla="*/ 452 h 658"/>
                <a:gd name="T58" fmla="*/ 105 w 449"/>
                <a:gd name="T59" fmla="*/ 433 h 658"/>
                <a:gd name="T60" fmla="*/ 91 w 449"/>
                <a:gd name="T61" fmla="*/ 423 h 658"/>
                <a:gd name="T62" fmla="*/ 83 w 449"/>
                <a:gd name="T63" fmla="*/ 409 h 658"/>
                <a:gd name="T64" fmla="*/ 64 w 449"/>
                <a:gd name="T65" fmla="*/ 390 h 658"/>
                <a:gd name="T66" fmla="*/ 45 w 449"/>
                <a:gd name="T67" fmla="*/ 371 h 658"/>
                <a:gd name="T68" fmla="*/ 43 w 449"/>
                <a:gd name="T69" fmla="*/ 345 h 658"/>
                <a:gd name="T70" fmla="*/ 60 w 449"/>
                <a:gd name="T71" fmla="*/ 326 h 658"/>
                <a:gd name="T72" fmla="*/ 83 w 449"/>
                <a:gd name="T73" fmla="*/ 338 h 658"/>
                <a:gd name="T74" fmla="*/ 91 w 449"/>
                <a:gd name="T75" fmla="*/ 312 h 658"/>
                <a:gd name="T76" fmla="*/ 81 w 449"/>
                <a:gd name="T77" fmla="*/ 296 h 658"/>
                <a:gd name="T78" fmla="*/ 86 w 449"/>
                <a:gd name="T79" fmla="*/ 298 h 658"/>
                <a:gd name="T80" fmla="*/ 86 w 449"/>
                <a:gd name="T81" fmla="*/ 291 h 658"/>
                <a:gd name="T82" fmla="*/ 95 w 449"/>
                <a:gd name="T83" fmla="*/ 281 h 658"/>
                <a:gd name="T84" fmla="*/ 50 w 449"/>
                <a:gd name="T85" fmla="*/ 225 h 658"/>
                <a:gd name="T86" fmla="*/ 41 w 449"/>
                <a:gd name="T87" fmla="*/ 201 h 658"/>
                <a:gd name="T88" fmla="*/ 48 w 449"/>
                <a:gd name="T89" fmla="*/ 191 h 658"/>
                <a:gd name="T90" fmla="*/ 48 w 449"/>
                <a:gd name="T91" fmla="*/ 184 h 658"/>
                <a:gd name="T92" fmla="*/ 55 w 449"/>
                <a:gd name="T93" fmla="*/ 163 h 658"/>
                <a:gd name="T94" fmla="*/ 48 w 449"/>
                <a:gd name="T95" fmla="*/ 149 h 658"/>
                <a:gd name="T96" fmla="*/ 38 w 449"/>
                <a:gd name="T97" fmla="*/ 125 h 658"/>
                <a:gd name="T98" fmla="*/ 36 w 449"/>
                <a:gd name="T99" fmla="*/ 106 h 658"/>
                <a:gd name="T100" fmla="*/ 41 w 449"/>
                <a:gd name="T101" fmla="*/ 101 h 658"/>
                <a:gd name="T102" fmla="*/ 31 w 449"/>
                <a:gd name="T103" fmla="*/ 71 h 658"/>
                <a:gd name="T104" fmla="*/ 31 w 449"/>
                <a:gd name="T105" fmla="*/ 61 h 658"/>
                <a:gd name="T106" fmla="*/ 5 w 449"/>
                <a:gd name="T107" fmla="*/ 45 h 658"/>
                <a:gd name="T108" fmla="*/ 15 w 449"/>
                <a:gd name="T109" fmla="*/ 9 h 658"/>
                <a:gd name="T110" fmla="*/ 29 w 449"/>
                <a:gd name="T111" fmla="*/ 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49" h="658">
                  <a:moveTo>
                    <a:pt x="81" y="12"/>
                  </a:moveTo>
                  <a:lnTo>
                    <a:pt x="181" y="2"/>
                  </a:lnTo>
                  <a:lnTo>
                    <a:pt x="183" y="4"/>
                  </a:lnTo>
                  <a:lnTo>
                    <a:pt x="185" y="7"/>
                  </a:lnTo>
                  <a:lnTo>
                    <a:pt x="193" y="47"/>
                  </a:lnTo>
                  <a:lnTo>
                    <a:pt x="193" y="49"/>
                  </a:lnTo>
                  <a:lnTo>
                    <a:pt x="195" y="52"/>
                  </a:lnTo>
                  <a:lnTo>
                    <a:pt x="197" y="52"/>
                  </a:lnTo>
                  <a:lnTo>
                    <a:pt x="200" y="52"/>
                  </a:lnTo>
                  <a:lnTo>
                    <a:pt x="219" y="42"/>
                  </a:lnTo>
                  <a:lnTo>
                    <a:pt x="226" y="40"/>
                  </a:lnTo>
                  <a:lnTo>
                    <a:pt x="228" y="42"/>
                  </a:lnTo>
                  <a:lnTo>
                    <a:pt x="228" y="42"/>
                  </a:lnTo>
                  <a:lnTo>
                    <a:pt x="226" y="45"/>
                  </a:lnTo>
                  <a:lnTo>
                    <a:pt x="230" y="52"/>
                  </a:lnTo>
                  <a:lnTo>
                    <a:pt x="264" y="94"/>
                  </a:lnTo>
                  <a:lnTo>
                    <a:pt x="283" y="109"/>
                  </a:lnTo>
                  <a:lnTo>
                    <a:pt x="290" y="123"/>
                  </a:lnTo>
                  <a:lnTo>
                    <a:pt x="294" y="127"/>
                  </a:lnTo>
                  <a:lnTo>
                    <a:pt x="297" y="132"/>
                  </a:lnTo>
                  <a:lnTo>
                    <a:pt x="344" y="158"/>
                  </a:lnTo>
                  <a:lnTo>
                    <a:pt x="366" y="184"/>
                  </a:lnTo>
                  <a:lnTo>
                    <a:pt x="394" y="206"/>
                  </a:lnTo>
                  <a:lnTo>
                    <a:pt x="396" y="208"/>
                  </a:lnTo>
                  <a:lnTo>
                    <a:pt x="401" y="215"/>
                  </a:lnTo>
                  <a:lnTo>
                    <a:pt x="401" y="220"/>
                  </a:lnTo>
                  <a:lnTo>
                    <a:pt x="401" y="227"/>
                  </a:lnTo>
                  <a:lnTo>
                    <a:pt x="404" y="232"/>
                  </a:lnTo>
                  <a:lnTo>
                    <a:pt x="404" y="239"/>
                  </a:lnTo>
                  <a:lnTo>
                    <a:pt x="406" y="243"/>
                  </a:lnTo>
                  <a:lnTo>
                    <a:pt x="408" y="248"/>
                  </a:lnTo>
                  <a:lnTo>
                    <a:pt x="418" y="255"/>
                  </a:lnTo>
                  <a:lnTo>
                    <a:pt x="423" y="260"/>
                  </a:lnTo>
                  <a:lnTo>
                    <a:pt x="432" y="274"/>
                  </a:lnTo>
                  <a:lnTo>
                    <a:pt x="434" y="277"/>
                  </a:lnTo>
                  <a:lnTo>
                    <a:pt x="437" y="279"/>
                  </a:lnTo>
                  <a:lnTo>
                    <a:pt x="439" y="284"/>
                  </a:lnTo>
                  <a:lnTo>
                    <a:pt x="442" y="291"/>
                  </a:lnTo>
                  <a:lnTo>
                    <a:pt x="444" y="300"/>
                  </a:lnTo>
                  <a:lnTo>
                    <a:pt x="449" y="303"/>
                  </a:lnTo>
                  <a:lnTo>
                    <a:pt x="437" y="329"/>
                  </a:lnTo>
                  <a:lnTo>
                    <a:pt x="430" y="338"/>
                  </a:lnTo>
                  <a:lnTo>
                    <a:pt x="427" y="352"/>
                  </a:lnTo>
                  <a:lnTo>
                    <a:pt x="420" y="381"/>
                  </a:lnTo>
                  <a:lnTo>
                    <a:pt x="418" y="388"/>
                  </a:lnTo>
                  <a:lnTo>
                    <a:pt x="411" y="397"/>
                  </a:lnTo>
                  <a:lnTo>
                    <a:pt x="408" y="404"/>
                  </a:lnTo>
                  <a:lnTo>
                    <a:pt x="406" y="419"/>
                  </a:lnTo>
                  <a:lnTo>
                    <a:pt x="404" y="426"/>
                  </a:lnTo>
                  <a:lnTo>
                    <a:pt x="399" y="430"/>
                  </a:lnTo>
                  <a:lnTo>
                    <a:pt x="399" y="430"/>
                  </a:lnTo>
                  <a:lnTo>
                    <a:pt x="399" y="430"/>
                  </a:lnTo>
                  <a:lnTo>
                    <a:pt x="392" y="435"/>
                  </a:lnTo>
                  <a:lnTo>
                    <a:pt x="389" y="438"/>
                  </a:lnTo>
                  <a:lnTo>
                    <a:pt x="389" y="440"/>
                  </a:lnTo>
                  <a:lnTo>
                    <a:pt x="387" y="447"/>
                  </a:lnTo>
                  <a:lnTo>
                    <a:pt x="366" y="468"/>
                  </a:lnTo>
                  <a:lnTo>
                    <a:pt x="363" y="473"/>
                  </a:lnTo>
                  <a:lnTo>
                    <a:pt x="361" y="483"/>
                  </a:lnTo>
                  <a:lnTo>
                    <a:pt x="359" y="487"/>
                  </a:lnTo>
                  <a:lnTo>
                    <a:pt x="356" y="490"/>
                  </a:lnTo>
                  <a:lnTo>
                    <a:pt x="340" y="501"/>
                  </a:lnTo>
                  <a:lnTo>
                    <a:pt x="328" y="513"/>
                  </a:lnTo>
                  <a:lnTo>
                    <a:pt x="323" y="518"/>
                  </a:lnTo>
                  <a:lnTo>
                    <a:pt x="321" y="518"/>
                  </a:lnTo>
                  <a:lnTo>
                    <a:pt x="318" y="523"/>
                  </a:lnTo>
                  <a:lnTo>
                    <a:pt x="313" y="532"/>
                  </a:lnTo>
                  <a:lnTo>
                    <a:pt x="297" y="556"/>
                  </a:lnTo>
                  <a:lnTo>
                    <a:pt x="276" y="580"/>
                  </a:lnTo>
                  <a:lnTo>
                    <a:pt x="276" y="580"/>
                  </a:lnTo>
                  <a:lnTo>
                    <a:pt x="276" y="580"/>
                  </a:lnTo>
                  <a:lnTo>
                    <a:pt x="249" y="620"/>
                  </a:lnTo>
                  <a:lnTo>
                    <a:pt x="249" y="620"/>
                  </a:lnTo>
                  <a:lnTo>
                    <a:pt x="249" y="620"/>
                  </a:lnTo>
                  <a:lnTo>
                    <a:pt x="238" y="622"/>
                  </a:lnTo>
                  <a:lnTo>
                    <a:pt x="169" y="658"/>
                  </a:lnTo>
                  <a:lnTo>
                    <a:pt x="181" y="641"/>
                  </a:lnTo>
                  <a:lnTo>
                    <a:pt x="185" y="629"/>
                  </a:lnTo>
                  <a:lnTo>
                    <a:pt x="185" y="622"/>
                  </a:lnTo>
                  <a:lnTo>
                    <a:pt x="183" y="622"/>
                  </a:lnTo>
                  <a:lnTo>
                    <a:pt x="185" y="615"/>
                  </a:lnTo>
                  <a:lnTo>
                    <a:pt x="185" y="613"/>
                  </a:lnTo>
                  <a:lnTo>
                    <a:pt x="176" y="606"/>
                  </a:lnTo>
                  <a:lnTo>
                    <a:pt x="176" y="599"/>
                  </a:lnTo>
                  <a:lnTo>
                    <a:pt x="176" y="596"/>
                  </a:lnTo>
                  <a:lnTo>
                    <a:pt x="178" y="591"/>
                  </a:lnTo>
                  <a:lnTo>
                    <a:pt x="181" y="584"/>
                  </a:lnTo>
                  <a:lnTo>
                    <a:pt x="178" y="580"/>
                  </a:lnTo>
                  <a:lnTo>
                    <a:pt x="174" y="577"/>
                  </a:lnTo>
                  <a:lnTo>
                    <a:pt x="166" y="570"/>
                  </a:lnTo>
                  <a:lnTo>
                    <a:pt x="159" y="558"/>
                  </a:lnTo>
                  <a:lnTo>
                    <a:pt x="155" y="546"/>
                  </a:lnTo>
                  <a:lnTo>
                    <a:pt x="152" y="539"/>
                  </a:lnTo>
                  <a:lnTo>
                    <a:pt x="147" y="530"/>
                  </a:lnTo>
                  <a:lnTo>
                    <a:pt x="147" y="518"/>
                  </a:lnTo>
                  <a:lnTo>
                    <a:pt x="147" y="511"/>
                  </a:lnTo>
                  <a:lnTo>
                    <a:pt x="147" y="504"/>
                  </a:lnTo>
                  <a:lnTo>
                    <a:pt x="145" y="501"/>
                  </a:lnTo>
                  <a:lnTo>
                    <a:pt x="138" y="492"/>
                  </a:lnTo>
                  <a:lnTo>
                    <a:pt x="138" y="487"/>
                  </a:lnTo>
                  <a:lnTo>
                    <a:pt x="133" y="478"/>
                  </a:lnTo>
                  <a:lnTo>
                    <a:pt x="128" y="461"/>
                  </a:lnTo>
                  <a:lnTo>
                    <a:pt x="124" y="454"/>
                  </a:lnTo>
                  <a:lnTo>
                    <a:pt x="119" y="452"/>
                  </a:lnTo>
                  <a:lnTo>
                    <a:pt x="114" y="454"/>
                  </a:lnTo>
                  <a:lnTo>
                    <a:pt x="112" y="461"/>
                  </a:lnTo>
                  <a:lnTo>
                    <a:pt x="112" y="461"/>
                  </a:lnTo>
                  <a:lnTo>
                    <a:pt x="110" y="461"/>
                  </a:lnTo>
                  <a:lnTo>
                    <a:pt x="105" y="459"/>
                  </a:lnTo>
                  <a:lnTo>
                    <a:pt x="105" y="459"/>
                  </a:lnTo>
                  <a:lnTo>
                    <a:pt x="105" y="457"/>
                  </a:lnTo>
                  <a:lnTo>
                    <a:pt x="105" y="452"/>
                  </a:lnTo>
                  <a:lnTo>
                    <a:pt x="105" y="452"/>
                  </a:lnTo>
                  <a:lnTo>
                    <a:pt x="102" y="452"/>
                  </a:lnTo>
                  <a:lnTo>
                    <a:pt x="102" y="452"/>
                  </a:lnTo>
                  <a:lnTo>
                    <a:pt x="100" y="452"/>
                  </a:lnTo>
                  <a:lnTo>
                    <a:pt x="102" y="447"/>
                  </a:lnTo>
                  <a:lnTo>
                    <a:pt x="102" y="445"/>
                  </a:lnTo>
                  <a:lnTo>
                    <a:pt x="102" y="438"/>
                  </a:lnTo>
                  <a:lnTo>
                    <a:pt x="105" y="433"/>
                  </a:lnTo>
                  <a:lnTo>
                    <a:pt x="105" y="433"/>
                  </a:lnTo>
                  <a:lnTo>
                    <a:pt x="105" y="430"/>
                  </a:lnTo>
                  <a:lnTo>
                    <a:pt x="93" y="423"/>
                  </a:lnTo>
                  <a:lnTo>
                    <a:pt x="91" y="423"/>
                  </a:lnTo>
                  <a:lnTo>
                    <a:pt x="95" y="419"/>
                  </a:lnTo>
                  <a:lnTo>
                    <a:pt x="93" y="419"/>
                  </a:lnTo>
                  <a:lnTo>
                    <a:pt x="88" y="414"/>
                  </a:lnTo>
                  <a:lnTo>
                    <a:pt x="83" y="409"/>
                  </a:lnTo>
                  <a:lnTo>
                    <a:pt x="83" y="407"/>
                  </a:lnTo>
                  <a:lnTo>
                    <a:pt x="81" y="402"/>
                  </a:lnTo>
                  <a:lnTo>
                    <a:pt x="76" y="402"/>
                  </a:lnTo>
                  <a:lnTo>
                    <a:pt x="64" y="390"/>
                  </a:lnTo>
                  <a:lnTo>
                    <a:pt x="62" y="388"/>
                  </a:lnTo>
                  <a:lnTo>
                    <a:pt x="41" y="381"/>
                  </a:lnTo>
                  <a:lnTo>
                    <a:pt x="43" y="376"/>
                  </a:lnTo>
                  <a:lnTo>
                    <a:pt x="45" y="371"/>
                  </a:lnTo>
                  <a:lnTo>
                    <a:pt x="45" y="371"/>
                  </a:lnTo>
                  <a:lnTo>
                    <a:pt x="48" y="369"/>
                  </a:lnTo>
                  <a:lnTo>
                    <a:pt x="41" y="352"/>
                  </a:lnTo>
                  <a:lnTo>
                    <a:pt x="43" y="345"/>
                  </a:lnTo>
                  <a:lnTo>
                    <a:pt x="50" y="341"/>
                  </a:lnTo>
                  <a:lnTo>
                    <a:pt x="53" y="338"/>
                  </a:lnTo>
                  <a:lnTo>
                    <a:pt x="57" y="329"/>
                  </a:lnTo>
                  <a:lnTo>
                    <a:pt x="60" y="326"/>
                  </a:lnTo>
                  <a:lnTo>
                    <a:pt x="67" y="331"/>
                  </a:lnTo>
                  <a:lnTo>
                    <a:pt x="72" y="338"/>
                  </a:lnTo>
                  <a:lnTo>
                    <a:pt x="79" y="341"/>
                  </a:lnTo>
                  <a:lnTo>
                    <a:pt x="83" y="338"/>
                  </a:lnTo>
                  <a:lnTo>
                    <a:pt x="100" y="324"/>
                  </a:lnTo>
                  <a:lnTo>
                    <a:pt x="102" y="322"/>
                  </a:lnTo>
                  <a:lnTo>
                    <a:pt x="95" y="317"/>
                  </a:lnTo>
                  <a:lnTo>
                    <a:pt x="91" y="312"/>
                  </a:lnTo>
                  <a:lnTo>
                    <a:pt x="88" y="305"/>
                  </a:lnTo>
                  <a:lnTo>
                    <a:pt x="83" y="303"/>
                  </a:lnTo>
                  <a:lnTo>
                    <a:pt x="81" y="300"/>
                  </a:lnTo>
                  <a:lnTo>
                    <a:pt x="81" y="296"/>
                  </a:lnTo>
                  <a:lnTo>
                    <a:pt x="81" y="293"/>
                  </a:lnTo>
                  <a:lnTo>
                    <a:pt x="81" y="296"/>
                  </a:lnTo>
                  <a:lnTo>
                    <a:pt x="83" y="298"/>
                  </a:lnTo>
                  <a:lnTo>
                    <a:pt x="86" y="298"/>
                  </a:lnTo>
                  <a:lnTo>
                    <a:pt x="88" y="296"/>
                  </a:lnTo>
                  <a:lnTo>
                    <a:pt x="88" y="296"/>
                  </a:lnTo>
                  <a:lnTo>
                    <a:pt x="88" y="296"/>
                  </a:lnTo>
                  <a:lnTo>
                    <a:pt x="86" y="291"/>
                  </a:lnTo>
                  <a:lnTo>
                    <a:pt x="86" y="291"/>
                  </a:lnTo>
                  <a:lnTo>
                    <a:pt x="86" y="288"/>
                  </a:lnTo>
                  <a:lnTo>
                    <a:pt x="88" y="286"/>
                  </a:lnTo>
                  <a:lnTo>
                    <a:pt x="95" y="281"/>
                  </a:lnTo>
                  <a:lnTo>
                    <a:pt x="98" y="279"/>
                  </a:lnTo>
                  <a:lnTo>
                    <a:pt x="98" y="274"/>
                  </a:lnTo>
                  <a:lnTo>
                    <a:pt x="72" y="255"/>
                  </a:lnTo>
                  <a:lnTo>
                    <a:pt x="50" y="225"/>
                  </a:lnTo>
                  <a:lnTo>
                    <a:pt x="43" y="217"/>
                  </a:lnTo>
                  <a:lnTo>
                    <a:pt x="38" y="213"/>
                  </a:lnTo>
                  <a:lnTo>
                    <a:pt x="36" y="210"/>
                  </a:lnTo>
                  <a:lnTo>
                    <a:pt x="41" y="201"/>
                  </a:lnTo>
                  <a:lnTo>
                    <a:pt x="41" y="199"/>
                  </a:lnTo>
                  <a:lnTo>
                    <a:pt x="41" y="199"/>
                  </a:lnTo>
                  <a:lnTo>
                    <a:pt x="41" y="196"/>
                  </a:lnTo>
                  <a:lnTo>
                    <a:pt x="48" y="191"/>
                  </a:lnTo>
                  <a:lnTo>
                    <a:pt x="48" y="189"/>
                  </a:lnTo>
                  <a:lnTo>
                    <a:pt x="48" y="189"/>
                  </a:lnTo>
                  <a:lnTo>
                    <a:pt x="48" y="187"/>
                  </a:lnTo>
                  <a:lnTo>
                    <a:pt x="48" y="184"/>
                  </a:lnTo>
                  <a:lnTo>
                    <a:pt x="53" y="180"/>
                  </a:lnTo>
                  <a:lnTo>
                    <a:pt x="55" y="175"/>
                  </a:lnTo>
                  <a:lnTo>
                    <a:pt x="55" y="170"/>
                  </a:lnTo>
                  <a:lnTo>
                    <a:pt x="55" y="163"/>
                  </a:lnTo>
                  <a:lnTo>
                    <a:pt x="55" y="161"/>
                  </a:lnTo>
                  <a:lnTo>
                    <a:pt x="55" y="158"/>
                  </a:lnTo>
                  <a:lnTo>
                    <a:pt x="55" y="154"/>
                  </a:lnTo>
                  <a:lnTo>
                    <a:pt x="48" y="149"/>
                  </a:lnTo>
                  <a:lnTo>
                    <a:pt x="45" y="144"/>
                  </a:lnTo>
                  <a:lnTo>
                    <a:pt x="43" y="139"/>
                  </a:lnTo>
                  <a:lnTo>
                    <a:pt x="41" y="132"/>
                  </a:lnTo>
                  <a:lnTo>
                    <a:pt x="38" y="125"/>
                  </a:lnTo>
                  <a:lnTo>
                    <a:pt x="36" y="118"/>
                  </a:lnTo>
                  <a:lnTo>
                    <a:pt x="36" y="116"/>
                  </a:lnTo>
                  <a:lnTo>
                    <a:pt x="36" y="109"/>
                  </a:lnTo>
                  <a:lnTo>
                    <a:pt x="36" y="106"/>
                  </a:lnTo>
                  <a:lnTo>
                    <a:pt x="38" y="106"/>
                  </a:lnTo>
                  <a:lnTo>
                    <a:pt x="43" y="104"/>
                  </a:lnTo>
                  <a:lnTo>
                    <a:pt x="43" y="104"/>
                  </a:lnTo>
                  <a:lnTo>
                    <a:pt x="41" y="101"/>
                  </a:lnTo>
                  <a:lnTo>
                    <a:pt x="38" y="97"/>
                  </a:lnTo>
                  <a:lnTo>
                    <a:pt x="36" y="90"/>
                  </a:lnTo>
                  <a:lnTo>
                    <a:pt x="34" y="80"/>
                  </a:lnTo>
                  <a:lnTo>
                    <a:pt x="31" y="71"/>
                  </a:lnTo>
                  <a:lnTo>
                    <a:pt x="34" y="66"/>
                  </a:lnTo>
                  <a:lnTo>
                    <a:pt x="34" y="66"/>
                  </a:lnTo>
                  <a:lnTo>
                    <a:pt x="34" y="64"/>
                  </a:lnTo>
                  <a:lnTo>
                    <a:pt x="31" y="61"/>
                  </a:lnTo>
                  <a:lnTo>
                    <a:pt x="27" y="59"/>
                  </a:lnTo>
                  <a:lnTo>
                    <a:pt x="15" y="59"/>
                  </a:lnTo>
                  <a:lnTo>
                    <a:pt x="12" y="54"/>
                  </a:lnTo>
                  <a:lnTo>
                    <a:pt x="5" y="45"/>
                  </a:lnTo>
                  <a:lnTo>
                    <a:pt x="0" y="40"/>
                  </a:lnTo>
                  <a:lnTo>
                    <a:pt x="12" y="16"/>
                  </a:lnTo>
                  <a:lnTo>
                    <a:pt x="12" y="12"/>
                  </a:lnTo>
                  <a:lnTo>
                    <a:pt x="15" y="9"/>
                  </a:lnTo>
                  <a:lnTo>
                    <a:pt x="15" y="4"/>
                  </a:lnTo>
                  <a:lnTo>
                    <a:pt x="15" y="2"/>
                  </a:lnTo>
                  <a:lnTo>
                    <a:pt x="22" y="0"/>
                  </a:lnTo>
                  <a:lnTo>
                    <a:pt x="29" y="0"/>
                  </a:lnTo>
                  <a:lnTo>
                    <a:pt x="81" y="1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17"/>
            <p:cNvSpPr>
              <a:spLocks noEditPoints="1"/>
            </p:cNvSpPr>
            <p:nvPr/>
          </p:nvSpPr>
          <p:spPr bwMode="auto">
            <a:xfrm>
              <a:off x="5123" y="4583"/>
              <a:ext cx="408" cy="374"/>
            </a:xfrm>
            <a:custGeom>
              <a:avLst/>
              <a:gdLst>
                <a:gd name="T0" fmla="*/ 69 w 408"/>
                <a:gd name="T1" fmla="*/ 206 h 374"/>
                <a:gd name="T2" fmla="*/ 50 w 408"/>
                <a:gd name="T3" fmla="*/ 289 h 374"/>
                <a:gd name="T4" fmla="*/ 41 w 408"/>
                <a:gd name="T5" fmla="*/ 268 h 374"/>
                <a:gd name="T6" fmla="*/ 45 w 408"/>
                <a:gd name="T7" fmla="*/ 261 h 374"/>
                <a:gd name="T8" fmla="*/ 88 w 408"/>
                <a:gd name="T9" fmla="*/ 280 h 374"/>
                <a:gd name="T10" fmla="*/ 105 w 408"/>
                <a:gd name="T11" fmla="*/ 161 h 374"/>
                <a:gd name="T12" fmla="*/ 100 w 408"/>
                <a:gd name="T13" fmla="*/ 190 h 374"/>
                <a:gd name="T14" fmla="*/ 126 w 408"/>
                <a:gd name="T15" fmla="*/ 216 h 374"/>
                <a:gd name="T16" fmla="*/ 128 w 408"/>
                <a:gd name="T17" fmla="*/ 192 h 374"/>
                <a:gd name="T18" fmla="*/ 88 w 408"/>
                <a:gd name="T19" fmla="*/ 194 h 374"/>
                <a:gd name="T20" fmla="*/ 102 w 408"/>
                <a:gd name="T21" fmla="*/ 206 h 374"/>
                <a:gd name="T22" fmla="*/ 100 w 408"/>
                <a:gd name="T23" fmla="*/ 228 h 374"/>
                <a:gd name="T24" fmla="*/ 43 w 408"/>
                <a:gd name="T25" fmla="*/ 164 h 374"/>
                <a:gd name="T26" fmla="*/ 60 w 408"/>
                <a:gd name="T27" fmla="*/ 230 h 374"/>
                <a:gd name="T28" fmla="*/ 60 w 408"/>
                <a:gd name="T29" fmla="*/ 199 h 374"/>
                <a:gd name="T30" fmla="*/ 52 w 408"/>
                <a:gd name="T31" fmla="*/ 168 h 374"/>
                <a:gd name="T32" fmla="*/ 41 w 408"/>
                <a:gd name="T33" fmla="*/ 76 h 374"/>
                <a:gd name="T34" fmla="*/ 24 w 408"/>
                <a:gd name="T35" fmla="*/ 88 h 374"/>
                <a:gd name="T36" fmla="*/ 31 w 408"/>
                <a:gd name="T37" fmla="*/ 67 h 374"/>
                <a:gd name="T38" fmla="*/ 29 w 408"/>
                <a:gd name="T39" fmla="*/ 199 h 374"/>
                <a:gd name="T40" fmla="*/ 31 w 408"/>
                <a:gd name="T41" fmla="*/ 140 h 374"/>
                <a:gd name="T42" fmla="*/ 43 w 408"/>
                <a:gd name="T43" fmla="*/ 112 h 374"/>
                <a:gd name="T44" fmla="*/ 50 w 408"/>
                <a:gd name="T45" fmla="*/ 50 h 374"/>
                <a:gd name="T46" fmla="*/ 195 w 408"/>
                <a:gd name="T47" fmla="*/ 355 h 374"/>
                <a:gd name="T48" fmla="*/ 185 w 408"/>
                <a:gd name="T49" fmla="*/ 325 h 374"/>
                <a:gd name="T50" fmla="*/ 211 w 408"/>
                <a:gd name="T51" fmla="*/ 346 h 374"/>
                <a:gd name="T52" fmla="*/ 166 w 408"/>
                <a:gd name="T53" fmla="*/ 348 h 374"/>
                <a:gd name="T54" fmla="*/ 211 w 408"/>
                <a:gd name="T55" fmla="*/ 344 h 374"/>
                <a:gd name="T56" fmla="*/ 202 w 408"/>
                <a:gd name="T57" fmla="*/ 320 h 374"/>
                <a:gd name="T58" fmla="*/ 197 w 408"/>
                <a:gd name="T59" fmla="*/ 332 h 374"/>
                <a:gd name="T60" fmla="*/ 271 w 408"/>
                <a:gd name="T61" fmla="*/ 291 h 374"/>
                <a:gd name="T62" fmla="*/ 271 w 408"/>
                <a:gd name="T63" fmla="*/ 299 h 374"/>
                <a:gd name="T64" fmla="*/ 211 w 408"/>
                <a:gd name="T65" fmla="*/ 320 h 374"/>
                <a:gd name="T66" fmla="*/ 299 w 408"/>
                <a:gd name="T67" fmla="*/ 71 h 374"/>
                <a:gd name="T68" fmla="*/ 256 w 408"/>
                <a:gd name="T69" fmla="*/ 5 h 374"/>
                <a:gd name="T70" fmla="*/ 131 w 408"/>
                <a:gd name="T71" fmla="*/ 33 h 374"/>
                <a:gd name="T72" fmla="*/ 57 w 408"/>
                <a:gd name="T73" fmla="*/ 15 h 374"/>
                <a:gd name="T74" fmla="*/ 57 w 408"/>
                <a:gd name="T75" fmla="*/ 62 h 374"/>
                <a:gd name="T76" fmla="*/ 60 w 408"/>
                <a:gd name="T77" fmla="*/ 109 h 374"/>
                <a:gd name="T78" fmla="*/ 81 w 408"/>
                <a:gd name="T79" fmla="*/ 152 h 374"/>
                <a:gd name="T80" fmla="*/ 112 w 408"/>
                <a:gd name="T81" fmla="*/ 152 h 374"/>
                <a:gd name="T82" fmla="*/ 147 w 408"/>
                <a:gd name="T83" fmla="*/ 187 h 374"/>
                <a:gd name="T84" fmla="*/ 204 w 408"/>
                <a:gd name="T85" fmla="*/ 239 h 374"/>
                <a:gd name="T86" fmla="*/ 282 w 408"/>
                <a:gd name="T87" fmla="*/ 228 h 374"/>
                <a:gd name="T88" fmla="*/ 323 w 408"/>
                <a:gd name="T89" fmla="*/ 258 h 374"/>
                <a:gd name="T90" fmla="*/ 387 w 408"/>
                <a:gd name="T91" fmla="*/ 206 h 374"/>
                <a:gd name="T92" fmla="*/ 221 w 408"/>
                <a:gd name="T93" fmla="*/ 322 h 374"/>
                <a:gd name="T94" fmla="*/ 230 w 408"/>
                <a:gd name="T95" fmla="*/ 322 h 374"/>
                <a:gd name="T96" fmla="*/ 259 w 408"/>
                <a:gd name="T97" fmla="*/ 242 h 374"/>
                <a:gd name="T98" fmla="*/ 209 w 408"/>
                <a:gd name="T99" fmla="*/ 310 h 374"/>
                <a:gd name="T100" fmla="*/ 195 w 408"/>
                <a:gd name="T101" fmla="*/ 313 h 374"/>
                <a:gd name="T102" fmla="*/ 121 w 408"/>
                <a:gd name="T103" fmla="*/ 261 h 374"/>
                <a:gd name="T104" fmla="*/ 124 w 408"/>
                <a:gd name="T105" fmla="*/ 265 h 374"/>
                <a:gd name="T106" fmla="*/ 112 w 408"/>
                <a:gd name="T107" fmla="*/ 334 h 374"/>
                <a:gd name="T108" fmla="*/ 93 w 408"/>
                <a:gd name="T109" fmla="*/ 213 h 374"/>
                <a:gd name="T110" fmla="*/ 90 w 408"/>
                <a:gd name="T111" fmla="*/ 254 h 374"/>
                <a:gd name="T112" fmla="*/ 100 w 408"/>
                <a:gd name="T113" fmla="*/ 237 h 374"/>
                <a:gd name="T114" fmla="*/ 204 w 408"/>
                <a:gd name="T115" fmla="*/ 216 h 374"/>
                <a:gd name="T116" fmla="*/ 188 w 408"/>
                <a:gd name="T117" fmla="*/ 318 h 374"/>
                <a:gd name="T118" fmla="*/ 169 w 408"/>
                <a:gd name="T119" fmla="*/ 239 h 374"/>
                <a:gd name="T120" fmla="*/ 185 w 408"/>
                <a:gd name="T121" fmla="*/ 254 h 374"/>
                <a:gd name="T122" fmla="*/ 150 w 408"/>
                <a:gd name="T123" fmla="*/ 351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8" h="374">
                  <a:moveTo>
                    <a:pt x="83" y="358"/>
                  </a:moveTo>
                  <a:lnTo>
                    <a:pt x="81" y="360"/>
                  </a:lnTo>
                  <a:lnTo>
                    <a:pt x="79" y="360"/>
                  </a:lnTo>
                  <a:lnTo>
                    <a:pt x="81" y="360"/>
                  </a:lnTo>
                  <a:lnTo>
                    <a:pt x="81" y="362"/>
                  </a:lnTo>
                  <a:lnTo>
                    <a:pt x="81" y="362"/>
                  </a:lnTo>
                  <a:lnTo>
                    <a:pt x="86" y="360"/>
                  </a:lnTo>
                  <a:lnTo>
                    <a:pt x="86" y="360"/>
                  </a:lnTo>
                  <a:lnTo>
                    <a:pt x="88" y="358"/>
                  </a:lnTo>
                  <a:lnTo>
                    <a:pt x="90" y="358"/>
                  </a:lnTo>
                  <a:lnTo>
                    <a:pt x="90" y="355"/>
                  </a:lnTo>
                  <a:lnTo>
                    <a:pt x="88" y="358"/>
                  </a:lnTo>
                  <a:lnTo>
                    <a:pt x="83" y="358"/>
                  </a:lnTo>
                  <a:close/>
                  <a:moveTo>
                    <a:pt x="69" y="206"/>
                  </a:moveTo>
                  <a:lnTo>
                    <a:pt x="69" y="204"/>
                  </a:lnTo>
                  <a:lnTo>
                    <a:pt x="69" y="204"/>
                  </a:lnTo>
                  <a:lnTo>
                    <a:pt x="69" y="202"/>
                  </a:lnTo>
                  <a:lnTo>
                    <a:pt x="67" y="202"/>
                  </a:lnTo>
                  <a:lnTo>
                    <a:pt x="67" y="202"/>
                  </a:lnTo>
                  <a:lnTo>
                    <a:pt x="67" y="204"/>
                  </a:lnTo>
                  <a:lnTo>
                    <a:pt x="67" y="204"/>
                  </a:lnTo>
                  <a:lnTo>
                    <a:pt x="67" y="206"/>
                  </a:lnTo>
                  <a:lnTo>
                    <a:pt x="67" y="206"/>
                  </a:lnTo>
                  <a:lnTo>
                    <a:pt x="67" y="209"/>
                  </a:lnTo>
                  <a:lnTo>
                    <a:pt x="67" y="209"/>
                  </a:lnTo>
                  <a:lnTo>
                    <a:pt x="67" y="211"/>
                  </a:lnTo>
                  <a:lnTo>
                    <a:pt x="67" y="209"/>
                  </a:lnTo>
                  <a:lnTo>
                    <a:pt x="67" y="209"/>
                  </a:lnTo>
                  <a:lnTo>
                    <a:pt x="69" y="206"/>
                  </a:lnTo>
                  <a:lnTo>
                    <a:pt x="69" y="206"/>
                  </a:lnTo>
                  <a:close/>
                  <a:moveTo>
                    <a:pt x="41" y="318"/>
                  </a:moveTo>
                  <a:lnTo>
                    <a:pt x="41" y="318"/>
                  </a:lnTo>
                  <a:lnTo>
                    <a:pt x="41" y="318"/>
                  </a:lnTo>
                  <a:lnTo>
                    <a:pt x="43" y="318"/>
                  </a:lnTo>
                  <a:lnTo>
                    <a:pt x="43" y="318"/>
                  </a:lnTo>
                  <a:lnTo>
                    <a:pt x="41" y="318"/>
                  </a:lnTo>
                  <a:close/>
                  <a:moveTo>
                    <a:pt x="64" y="303"/>
                  </a:moveTo>
                  <a:lnTo>
                    <a:pt x="64" y="303"/>
                  </a:lnTo>
                  <a:lnTo>
                    <a:pt x="67" y="303"/>
                  </a:lnTo>
                  <a:lnTo>
                    <a:pt x="67" y="301"/>
                  </a:lnTo>
                  <a:lnTo>
                    <a:pt x="64" y="301"/>
                  </a:lnTo>
                  <a:lnTo>
                    <a:pt x="64" y="303"/>
                  </a:lnTo>
                  <a:close/>
                  <a:moveTo>
                    <a:pt x="88" y="325"/>
                  </a:moveTo>
                  <a:lnTo>
                    <a:pt x="88" y="325"/>
                  </a:lnTo>
                  <a:lnTo>
                    <a:pt x="86" y="322"/>
                  </a:lnTo>
                  <a:lnTo>
                    <a:pt x="86" y="322"/>
                  </a:lnTo>
                  <a:lnTo>
                    <a:pt x="86" y="322"/>
                  </a:lnTo>
                  <a:lnTo>
                    <a:pt x="83" y="322"/>
                  </a:lnTo>
                  <a:lnTo>
                    <a:pt x="83" y="322"/>
                  </a:lnTo>
                  <a:lnTo>
                    <a:pt x="83" y="322"/>
                  </a:lnTo>
                  <a:lnTo>
                    <a:pt x="86" y="325"/>
                  </a:lnTo>
                  <a:lnTo>
                    <a:pt x="86" y="325"/>
                  </a:lnTo>
                  <a:lnTo>
                    <a:pt x="88" y="325"/>
                  </a:lnTo>
                  <a:close/>
                  <a:moveTo>
                    <a:pt x="52" y="291"/>
                  </a:moveTo>
                  <a:lnTo>
                    <a:pt x="52" y="289"/>
                  </a:lnTo>
                  <a:lnTo>
                    <a:pt x="50" y="289"/>
                  </a:lnTo>
                  <a:lnTo>
                    <a:pt x="50" y="289"/>
                  </a:lnTo>
                  <a:lnTo>
                    <a:pt x="50" y="289"/>
                  </a:lnTo>
                  <a:lnTo>
                    <a:pt x="50" y="289"/>
                  </a:lnTo>
                  <a:lnTo>
                    <a:pt x="50" y="291"/>
                  </a:lnTo>
                  <a:lnTo>
                    <a:pt x="52" y="291"/>
                  </a:lnTo>
                  <a:close/>
                  <a:moveTo>
                    <a:pt x="76" y="168"/>
                  </a:moveTo>
                  <a:lnTo>
                    <a:pt x="76" y="166"/>
                  </a:lnTo>
                  <a:lnTo>
                    <a:pt x="74" y="166"/>
                  </a:lnTo>
                  <a:lnTo>
                    <a:pt x="71" y="171"/>
                  </a:lnTo>
                  <a:lnTo>
                    <a:pt x="71" y="171"/>
                  </a:lnTo>
                  <a:lnTo>
                    <a:pt x="74" y="171"/>
                  </a:lnTo>
                  <a:lnTo>
                    <a:pt x="76" y="173"/>
                  </a:lnTo>
                  <a:lnTo>
                    <a:pt x="76" y="176"/>
                  </a:lnTo>
                  <a:lnTo>
                    <a:pt x="79" y="173"/>
                  </a:lnTo>
                  <a:lnTo>
                    <a:pt x="79" y="173"/>
                  </a:lnTo>
                  <a:lnTo>
                    <a:pt x="79" y="171"/>
                  </a:lnTo>
                  <a:lnTo>
                    <a:pt x="81" y="168"/>
                  </a:lnTo>
                  <a:lnTo>
                    <a:pt x="81" y="166"/>
                  </a:lnTo>
                  <a:lnTo>
                    <a:pt x="81" y="166"/>
                  </a:lnTo>
                  <a:lnTo>
                    <a:pt x="79" y="164"/>
                  </a:lnTo>
                  <a:lnTo>
                    <a:pt x="79" y="164"/>
                  </a:lnTo>
                  <a:lnTo>
                    <a:pt x="76" y="164"/>
                  </a:lnTo>
                  <a:lnTo>
                    <a:pt x="76" y="166"/>
                  </a:lnTo>
                  <a:lnTo>
                    <a:pt x="79" y="166"/>
                  </a:lnTo>
                  <a:lnTo>
                    <a:pt x="79" y="168"/>
                  </a:lnTo>
                  <a:lnTo>
                    <a:pt x="76" y="168"/>
                  </a:lnTo>
                  <a:lnTo>
                    <a:pt x="76" y="168"/>
                  </a:lnTo>
                  <a:close/>
                  <a:moveTo>
                    <a:pt x="43" y="263"/>
                  </a:moveTo>
                  <a:lnTo>
                    <a:pt x="43" y="263"/>
                  </a:lnTo>
                  <a:lnTo>
                    <a:pt x="43" y="265"/>
                  </a:lnTo>
                  <a:lnTo>
                    <a:pt x="41" y="268"/>
                  </a:lnTo>
                  <a:lnTo>
                    <a:pt x="41" y="268"/>
                  </a:lnTo>
                  <a:lnTo>
                    <a:pt x="41" y="268"/>
                  </a:lnTo>
                  <a:lnTo>
                    <a:pt x="43" y="268"/>
                  </a:lnTo>
                  <a:lnTo>
                    <a:pt x="45" y="265"/>
                  </a:lnTo>
                  <a:lnTo>
                    <a:pt x="45" y="263"/>
                  </a:lnTo>
                  <a:lnTo>
                    <a:pt x="43" y="263"/>
                  </a:lnTo>
                  <a:close/>
                  <a:moveTo>
                    <a:pt x="64" y="336"/>
                  </a:moveTo>
                  <a:lnTo>
                    <a:pt x="64" y="336"/>
                  </a:lnTo>
                  <a:lnTo>
                    <a:pt x="67" y="334"/>
                  </a:lnTo>
                  <a:lnTo>
                    <a:pt x="64" y="334"/>
                  </a:lnTo>
                  <a:lnTo>
                    <a:pt x="64" y="336"/>
                  </a:lnTo>
                  <a:close/>
                  <a:moveTo>
                    <a:pt x="52" y="372"/>
                  </a:moveTo>
                  <a:lnTo>
                    <a:pt x="52" y="370"/>
                  </a:lnTo>
                  <a:lnTo>
                    <a:pt x="52" y="370"/>
                  </a:lnTo>
                  <a:lnTo>
                    <a:pt x="52" y="372"/>
                  </a:lnTo>
                  <a:lnTo>
                    <a:pt x="52" y="374"/>
                  </a:lnTo>
                  <a:lnTo>
                    <a:pt x="52" y="372"/>
                  </a:lnTo>
                  <a:lnTo>
                    <a:pt x="55" y="372"/>
                  </a:lnTo>
                  <a:lnTo>
                    <a:pt x="55" y="370"/>
                  </a:lnTo>
                  <a:lnTo>
                    <a:pt x="52" y="372"/>
                  </a:lnTo>
                  <a:close/>
                  <a:moveTo>
                    <a:pt x="52" y="256"/>
                  </a:moveTo>
                  <a:lnTo>
                    <a:pt x="50" y="251"/>
                  </a:lnTo>
                  <a:lnTo>
                    <a:pt x="43" y="251"/>
                  </a:lnTo>
                  <a:lnTo>
                    <a:pt x="41" y="254"/>
                  </a:lnTo>
                  <a:lnTo>
                    <a:pt x="38" y="256"/>
                  </a:lnTo>
                  <a:lnTo>
                    <a:pt x="41" y="256"/>
                  </a:lnTo>
                  <a:lnTo>
                    <a:pt x="43" y="258"/>
                  </a:lnTo>
                  <a:lnTo>
                    <a:pt x="43" y="261"/>
                  </a:lnTo>
                  <a:lnTo>
                    <a:pt x="45" y="261"/>
                  </a:lnTo>
                  <a:lnTo>
                    <a:pt x="50" y="261"/>
                  </a:lnTo>
                  <a:lnTo>
                    <a:pt x="52" y="263"/>
                  </a:lnTo>
                  <a:lnTo>
                    <a:pt x="52" y="265"/>
                  </a:lnTo>
                  <a:lnTo>
                    <a:pt x="55" y="265"/>
                  </a:lnTo>
                  <a:lnTo>
                    <a:pt x="55" y="261"/>
                  </a:lnTo>
                  <a:lnTo>
                    <a:pt x="57" y="258"/>
                  </a:lnTo>
                  <a:lnTo>
                    <a:pt x="62" y="258"/>
                  </a:lnTo>
                  <a:lnTo>
                    <a:pt x="62" y="256"/>
                  </a:lnTo>
                  <a:lnTo>
                    <a:pt x="55" y="256"/>
                  </a:lnTo>
                  <a:lnTo>
                    <a:pt x="52" y="256"/>
                  </a:lnTo>
                  <a:close/>
                  <a:moveTo>
                    <a:pt x="81" y="263"/>
                  </a:moveTo>
                  <a:lnTo>
                    <a:pt x="74" y="265"/>
                  </a:lnTo>
                  <a:lnTo>
                    <a:pt x="69" y="273"/>
                  </a:lnTo>
                  <a:lnTo>
                    <a:pt x="74" y="273"/>
                  </a:lnTo>
                  <a:lnTo>
                    <a:pt x="76" y="273"/>
                  </a:lnTo>
                  <a:lnTo>
                    <a:pt x="79" y="277"/>
                  </a:lnTo>
                  <a:lnTo>
                    <a:pt x="74" y="275"/>
                  </a:lnTo>
                  <a:lnTo>
                    <a:pt x="69" y="277"/>
                  </a:lnTo>
                  <a:lnTo>
                    <a:pt x="67" y="277"/>
                  </a:lnTo>
                  <a:lnTo>
                    <a:pt x="69" y="280"/>
                  </a:lnTo>
                  <a:lnTo>
                    <a:pt x="71" y="282"/>
                  </a:lnTo>
                  <a:lnTo>
                    <a:pt x="71" y="284"/>
                  </a:lnTo>
                  <a:lnTo>
                    <a:pt x="74" y="282"/>
                  </a:lnTo>
                  <a:lnTo>
                    <a:pt x="76" y="282"/>
                  </a:lnTo>
                  <a:lnTo>
                    <a:pt x="79" y="280"/>
                  </a:lnTo>
                  <a:lnTo>
                    <a:pt x="81" y="280"/>
                  </a:lnTo>
                  <a:lnTo>
                    <a:pt x="83" y="282"/>
                  </a:lnTo>
                  <a:lnTo>
                    <a:pt x="86" y="282"/>
                  </a:lnTo>
                  <a:lnTo>
                    <a:pt x="88" y="280"/>
                  </a:lnTo>
                  <a:lnTo>
                    <a:pt x="88" y="277"/>
                  </a:lnTo>
                  <a:lnTo>
                    <a:pt x="90" y="275"/>
                  </a:lnTo>
                  <a:lnTo>
                    <a:pt x="88" y="275"/>
                  </a:lnTo>
                  <a:lnTo>
                    <a:pt x="86" y="275"/>
                  </a:lnTo>
                  <a:lnTo>
                    <a:pt x="90" y="273"/>
                  </a:lnTo>
                  <a:lnTo>
                    <a:pt x="90" y="270"/>
                  </a:lnTo>
                  <a:lnTo>
                    <a:pt x="93" y="268"/>
                  </a:lnTo>
                  <a:lnTo>
                    <a:pt x="86" y="263"/>
                  </a:lnTo>
                  <a:lnTo>
                    <a:pt x="81" y="263"/>
                  </a:lnTo>
                  <a:close/>
                  <a:moveTo>
                    <a:pt x="107" y="237"/>
                  </a:moveTo>
                  <a:lnTo>
                    <a:pt x="105" y="239"/>
                  </a:lnTo>
                  <a:lnTo>
                    <a:pt x="105" y="239"/>
                  </a:lnTo>
                  <a:lnTo>
                    <a:pt x="105" y="242"/>
                  </a:lnTo>
                  <a:lnTo>
                    <a:pt x="105" y="242"/>
                  </a:lnTo>
                  <a:lnTo>
                    <a:pt x="109" y="239"/>
                  </a:lnTo>
                  <a:lnTo>
                    <a:pt x="109" y="237"/>
                  </a:lnTo>
                  <a:lnTo>
                    <a:pt x="109" y="237"/>
                  </a:lnTo>
                  <a:lnTo>
                    <a:pt x="107" y="237"/>
                  </a:lnTo>
                  <a:close/>
                  <a:moveTo>
                    <a:pt x="100" y="168"/>
                  </a:moveTo>
                  <a:lnTo>
                    <a:pt x="97" y="176"/>
                  </a:lnTo>
                  <a:lnTo>
                    <a:pt x="95" y="180"/>
                  </a:lnTo>
                  <a:lnTo>
                    <a:pt x="97" y="183"/>
                  </a:lnTo>
                  <a:lnTo>
                    <a:pt x="97" y="180"/>
                  </a:lnTo>
                  <a:lnTo>
                    <a:pt x="100" y="178"/>
                  </a:lnTo>
                  <a:lnTo>
                    <a:pt x="102" y="176"/>
                  </a:lnTo>
                  <a:lnTo>
                    <a:pt x="105" y="168"/>
                  </a:lnTo>
                  <a:lnTo>
                    <a:pt x="107" y="166"/>
                  </a:lnTo>
                  <a:lnTo>
                    <a:pt x="107" y="164"/>
                  </a:lnTo>
                  <a:lnTo>
                    <a:pt x="105" y="161"/>
                  </a:lnTo>
                  <a:lnTo>
                    <a:pt x="100" y="168"/>
                  </a:lnTo>
                  <a:close/>
                  <a:moveTo>
                    <a:pt x="81" y="239"/>
                  </a:moveTo>
                  <a:lnTo>
                    <a:pt x="79" y="244"/>
                  </a:lnTo>
                  <a:lnTo>
                    <a:pt x="79" y="247"/>
                  </a:lnTo>
                  <a:lnTo>
                    <a:pt x="81" y="249"/>
                  </a:lnTo>
                  <a:lnTo>
                    <a:pt x="83" y="249"/>
                  </a:lnTo>
                  <a:lnTo>
                    <a:pt x="83" y="249"/>
                  </a:lnTo>
                  <a:lnTo>
                    <a:pt x="83" y="249"/>
                  </a:lnTo>
                  <a:lnTo>
                    <a:pt x="86" y="247"/>
                  </a:lnTo>
                  <a:lnTo>
                    <a:pt x="86" y="244"/>
                  </a:lnTo>
                  <a:lnTo>
                    <a:pt x="88" y="242"/>
                  </a:lnTo>
                  <a:lnTo>
                    <a:pt x="88" y="239"/>
                  </a:lnTo>
                  <a:lnTo>
                    <a:pt x="86" y="239"/>
                  </a:lnTo>
                  <a:lnTo>
                    <a:pt x="83" y="239"/>
                  </a:lnTo>
                  <a:lnTo>
                    <a:pt x="83" y="239"/>
                  </a:lnTo>
                  <a:lnTo>
                    <a:pt x="86" y="237"/>
                  </a:lnTo>
                  <a:lnTo>
                    <a:pt x="86" y="235"/>
                  </a:lnTo>
                  <a:lnTo>
                    <a:pt x="83" y="235"/>
                  </a:lnTo>
                  <a:lnTo>
                    <a:pt x="81" y="239"/>
                  </a:lnTo>
                  <a:close/>
                  <a:moveTo>
                    <a:pt x="95" y="185"/>
                  </a:moveTo>
                  <a:lnTo>
                    <a:pt x="95" y="187"/>
                  </a:lnTo>
                  <a:lnTo>
                    <a:pt x="97" y="187"/>
                  </a:lnTo>
                  <a:lnTo>
                    <a:pt x="97" y="187"/>
                  </a:lnTo>
                  <a:lnTo>
                    <a:pt x="97" y="190"/>
                  </a:lnTo>
                  <a:lnTo>
                    <a:pt x="97" y="192"/>
                  </a:lnTo>
                  <a:lnTo>
                    <a:pt x="97" y="194"/>
                  </a:lnTo>
                  <a:lnTo>
                    <a:pt x="97" y="194"/>
                  </a:lnTo>
                  <a:lnTo>
                    <a:pt x="100" y="192"/>
                  </a:lnTo>
                  <a:lnTo>
                    <a:pt x="100" y="190"/>
                  </a:lnTo>
                  <a:lnTo>
                    <a:pt x="100" y="190"/>
                  </a:lnTo>
                  <a:lnTo>
                    <a:pt x="100" y="187"/>
                  </a:lnTo>
                  <a:lnTo>
                    <a:pt x="97" y="185"/>
                  </a:lnTo>
                  <a:lnTo>
                    <a:pt x="97" y="185"/>
                  </a:lnTo>
                  <a:lnTo>
                    <a:pt x="95" y="185"/>
                  </a:lnTo>
                  <a:lnTo>
                    <a:pt x="95" y="185"/>
                  </a:lnTo>
                  <a:close/>
                  <a:moveTo>
                    <a:pt x="95" y="204"/>
                  </a:moveTo>
                  <a:lnTo>
                    <a:pt x="93" y="204"/>
                  </a:lnTo>
                  <a:lnTo>
                    <a:pt x="90" y="204"/>
                  </a:lnTo>
                  <a:lnTo>
                    <a:pt x="90" y="204"/>
                  </a:lnTo>
                  <a:lnTo>
                    <a:pt x="93" y="206"/>
                  </a:lnTo>
                  <a:lnTo>
                    <a:pt x="93" y="206"/>
                  </a:lnTo>
                  <a:lnTo>
                    <a:pt x="97" y="209"/>
                  </a:lnTo>
                  <a:lnTo>
                    <a:pt x="97" y="209"/>
                  </a:lnTo>
                  <a:lnTo>
                    <a:pt x="97" y="206"/>
                  </a:lnTo>
                  <a:lnTo>
                    <a:pt x="95" y="206"/>
                  </a:lnTo>
                  <a:lnTo>
                    <a:pt x="95" y="206"/>
                  </a:lnTo>
                  <a:lnTo>
                    <a:pt x="95" y="204"/>
                  </a:lnTo>
                  <a:close/>
                  <a:moveTo>
                    <a:pt x="116" y="194"/>
                  </a:moveTo>
                  <a:lnTo>
                    <a:pt x="114" y="197"/>
                  </a:lnTo>
                  <a:lnTo>
                    <a:pt x="112" y="199"/>
                  </a:lnTo>
                  <a:lnTo>
                    <a:pt x="109" y="202"/>
                  </a:lnTo>
                  <a:lnTo>
                    <a:pt x="112" y="206"/>
                  </a:lnTo>
                  <a:lnTo>
                    <a:pt x="114" y="209"/>
                  </a:lnTo>
                  <a:lnTo>
                    <a:pt x="116" y="211"/>
                  </a:lnTo>
                  <a:lnTo>
                    <a:pt x="121" y="211"/>
                  </a:lnTo>
                  <a:lnTo>
                    <a:pt x="124" y="211"/>
                  </a:lnTo>
                  <a:lnTo>
                    <a:pt x="126" y="216"/>
                  </a:lnTo>
                  <a:lnTo>
                    <a:pt x="126" y="216"/>
                  </a:lnTo>
                  <a:lnTo>
                    <a:pt x="126" y="218"/>
                  </a:lnTo>
                  <a:lnTo>
                    <a:pt x="126" y="218"/>
                  </a:lnTo>
                  <a:lnTo>
                    <a:pt x="128" y="218"/>
                  </a:lnTo>
                  <a:lnTo>
                    <a:pt x="128" y="218"/>
                  </a:lnTo>
                  <a:lnTo>
                    <a:pt x="128" y="218"/>
                  </a:lnTo>
                  <a:lnTo>
                    <a:pt x="128" y="216"/>
                  </a:lnTo>
                  <a:lnTo>
                    <a:pt x="131" y="218"/>
                  </a:lnTo>
                  <a:lnTo>
                    <a:pt x="135" y="218"/>
                  </a:lnTo>
                  <a:lnTo>
                    <a:pt x="138" y="218"/>
                  </a:lnTo>
                  <a:lnTo>
                    <a:pt x="140" y="216"/>
                  </a:lnTo>
                  <a:lnTo>
                    <a:pt x="140" y="216"/>
                  </a:lnTo>
                  <a:lnTo>
                    <a:pt x="138" y="216"/>
                  </a:lnTo>
                  <a:lnTo>
                    <a:pt x="138" y="213"/>
                  </a:lnTo>
                  <a:lnTo>
                    <a:pt x="135" y="213"/>
                  </a:lnTo>
                  <a:lnTo>
                    <a:pt x="135" y="213"/>
                  </a:lnTo>
                  <a:lnTo>
                    <a:pt x="140" y="211"/>
                  </a:lnTo>
                  <a:lnTo>
                    <a:pt x="138" y="209"/>
                  </a:lnTo>
                  <a:lnTo>
                    <a:pt x="135" y="206"/>
                  </a:lnTo>
                  <a:lnTo>
                    <a:pt x="133" y="206"/>
                  </a:lnTo>
                  <a:lnTo>
                    <a:pt x="133" y="204"/>
                  </a:lnTo>
                  <a:lnTo>
                    <a:pt x="131" y="204"/>
                  </a:lnTo>
                  <a:lnTo>
                    <a:pt x="128" y="202"/>
                  </a:lnTo>
                  <a:lnTo>
                    <a:pt x="126" y="199"/>
                  </a:lnTo>
                  <a:lnTo>
                    <a:pt x="126" y="197"/>
                  </a:lnTo>
                  <a:lnTo>
                    <a:pt x="128" y="197"/>
                  </a:lnTo>
                  <a:lnTo>
                    <a:pt x="133" y="199"/>
                  </a:lnTo>
                  <a:lnTo>
                    <a:pt x="133" y="197"/>
                  </a:lnTo>
                  <a:lnTo>
                    <a:pt x="131" y="192"/>
                  </a:lnTo>
                  <a:lnTo>
                    <a:pt x="128" y="192"/>
                  </a:lnTo>
                  <a:lnTo>
                    <a:pt x="128" y="190"/>
                  </a:lnTo>
                  <a:lnTo>
                    <a:pt x="126" y="190"/>
                  </a:lnTo>
                  <a:lnTo>
                    <a:pt x="126" y="187"/>
                  </a:lnTo>
                  <a:lnTo>
                    <a:pt x="126" y="185"/>
                  </a:lnTo>
                  <a:lnTo>
                    <a:pt x="119" y="180"/>
                  </a:lnTo>
                  <a:lnTo>
                    <a:pt x="116" y="178"/>
                  </a:lnTo>
                  <a:lnTo>
                    <a:pt x="114" y="178"/>
                  </a:lnTo>
                  <a:lnTo>
                    <a:pt x="114" y="180"/>
                  </a:lnTo>
                  <a:lnTo>
                    <a:pt x="112" y="183"/>
                  </a:lnTo>
                  <a:lnTo>
                    <a:pt x="112" y="185"/>
                  </a:lnTo>
                  <a:lnTo>
                    <a:pt x="119" y="194"/>
                  </a:lnTo>
                  <a:lnTo>
                    <a:pt x="119" y="194"/>
                  </a:lnTo>
                  <a:lnTo>
                    <a:pt x="116" y="194"/>
                  </a:lnTo>
                  <a:close/>
                  <a:moveTo>
                    <a:pt x="90" y="180"/>
                  </a:moveTo>
                  <a:lnTo>
                    <a:pt x="90" y="180"/>
                  </a:lnTo>
                  <a:lnTo>
                    <a:pt x="93" y="180"/>
                  </a:lnTo>
                  <a:lnTo>
                    <a:pt x="93" y="180"/>
                  </a:lnTo>
                  <a:lnTo>
                    <a:pt x="95" y="178"/>
                  </a:lnTo>
                  <a:lnTo>
                    <a:pt x="93" y="178"/>
                  </a:lnTo>
                  <a:lnTo>
                    <a:pt x="93" y="176"/>
                  </a:lnTo>
                  <a:lnTo>
                    <a:pt x="90" y="176"/>
                  </a:lnTo>
                  <a:lnTo>
                    <a:pt x="90" y="176"/>
                  </a:lnTo>
                  <a:lnTo>
                    <a:pt x="90" y="178"/>
                  </a:lnTo>
                  <a:lnTo>
                    <a:pt x="90" y="178"/>
                  </a:lnTo>
                  <a:lnTo>
                    <a:pt x="90" y="180"/>
                  </a:lnTo>
                  <a:close/>
                  <a:moveTo>
                    <a:pt x="83" y="194"/>
                  </a:moveTo>
                  <a:lnTo>
                    <a:pt x="86" y="197"/>
                  </a:lnTo>
                  <a:lnTo>
                    <a:pt x="86" y="194"/>
                  </a:lnTo>
                  <a:lnTo>
                    <a:pt x="88" y="194"/>
                  </a:lnTo>
                  <a:lnTo>
                    <a:pt x="88" y="194"/>
                  </a:lnTo>
                  <a:lnTo>
                    <a:pt x="88" y="192"/>
                  </a:lnTo>
                  <a:lnTo>
                    <a:pt x="88" y="190"/>
                  </a:lnTo>
                  <a:lnTo>
                    <a:pt x="88" y="190"/>
                  </a:lnTo>
                  <a:lnTo>
                    <a:pt x="90" y="190"/>
                  </a:lnTo>
                  <a:lnTo>
                    <a:pt x="90" y="190"/>
                  </a:lnTo>
                  <a:lnTo>
                    <a:pt x="90" y="187"/>
                  </a:lnTo>
                  <a:lnTo>
                    <a:pt x="90" y="185"/>
                  </a:lnTo>
                  <a:lnTo>
                    <a:pt x="88" y="183"/>
                  </a:lnTo>
                  <a:lnTo>
                    <a:pt x="88" y="183"/>
                  </a:lnTo>
                  <a:lnTo>
                    <a:pt x="86" y="185"/>
                  </a:lnTo>
                  <a:lnTo>
                    <a:pt x="86" y="185"/>
                  </a:lnTo>
                  <a:lnTo>
                    <a:pt x="86" y="187"/>
                  </a:lnTo>
                  <a:lnTo>
                    <a:pt x="86" y="187"/>
                  </a:lnTo>
                  <a:lnTo>
                    <a:pt x="86" y="187"/>
                  </a:lnTo>
                  <a:lnTo>
                    <a:pt x="86" y="187"/>
                  </a:lnTo>
                  <a:lnTo>
                    <a:pt x="86" y="187"/>
                  </a:lnTo>
                  <a:lnTo>
                    <a:pt x="83" y="190"/>
                  </a:lnTo>
                  <a:lnTo>
                    <a:pt x="86" y="192"/>
                  </a:lnTo>
                  <a:lnTo>
                    <a:pt x="86" y="192"/>
                  </a:lnTo>
                  <a:lnTo>
                    <a:pt x="86" y="194"/>
                  </a:lnTo>
                  <a:lnTo>
                    <a:pt x="83" y="194"/>
                  </a:lnTo>
                  <a:lnTo>
                    <a:pt x="83" y="194"/>
                  </a:lnTo>
                  <a:close/>
                  <a:moveTo>
                    <a:pt x="109" y="204"/>
                  </a:moveTo>
                  <a:lnTo>
                    <a:pt x="107" y="206"/>
                  </a:lnTo>
                  <a:lnTo>
                    <a:pt x="105" y="206"/>
                  </a:lnTo>
                  <a:lnTo>
                    <a:pt x="105" y="204"/>
                  </a:lnTo>
                  <a:lnTo>
                    <a:pt x="102" y="204"/>
                  </a:lnTo>
                  <a:lnTo>
                    <a:pt x="102" y="206"/>
                  </a:lnTo>
                  <a:lnTo>
                    <a:pt x="102" y="206"/>
                  </a:lnTo>
                  <a:lnTo>
                    <a:pt x="105" y="209"/>
                  </a:lnTo>
                  <a:lnTo>
                    <a:pt x="109" y="206"/>
                  </a:lnTo>
                  <a:lnTo>
                    <a:pt x="109" y="206"/>
                  </a:lnTo>
                  <a:lnTo>
                    <a:pt x="109" y="204"/>
                  </a:lnTo>
                  <a:lnTo>
                    <a:pt x="109" y="204"/>
                  </a:lnTo>
                  <a:close/>
                  <a:moveTo>
                    <a:pt x="138" y="230"/>
                  </a:moveTo>
                  <a:lnTo>
                    <a:pt x="135" y="230"/>
                  </a:lnTo>
                  <a:lnTo>
                    <a:pt x="138" y="230"/>
                  </a:lnTo>
                  <a:lnTo>
                    <a:pt x="138" y="230"/>
                  </a:lnTo>
                  <a:lnTo>
                    <a:pt x="140" y="230"/>
                  </a:lnTo>
                  <a:lnTo>
                    <a:pt x="140" y="228"/>
                  </a:lnTo>
                  <a:lnTo>
                    <a:pt x="140" y="228"/>
                  </a:lnTo>
                  <a:lnTo>
                    <a:pt x="140" y="228"/>
                  </a:lnTo>
                  <a:lnTo>
                    <a:pt x="138" y="230"/>
                  </a:lnTo>
                  <a:close/>
                  <a:moveTo>
                    <a:pt x="114" y="228"/>
                  </a:moveTo>
                  <a:lnTo>
                    <a:pt x="114" y="228"/>
                  </a:lnTo>
                  <a:lnTo>
                    <a:pt x="116" y="230"/>
                  </a:lnTo>
                  <a:lnTo>
                    <a:pt x="119" y="230"/>
                  </a:lnTo>
                  <a:lnTo>
                    <a:pt x="119" y="230"/>
                  </a:lnTo>
                  <a:lnTo>
                    <a:pt x="119" y="230"/>
                  </a:lnTo>
                  <a:lnTo>
                    <a:pt x="119" y="228"/>
                  </a:lnTo>
                  <a:lnTo>
                    <a:pt x="116" y="228"/>
                  </a:lnTo>
                  <a:lnTo>
                    <a:pt x="114" y="228"/>
                  </a:lnTo>
                  <a:close/>
                  <a:moveTo>
                    <a:pt x="102" y="225"/>
                  </a:moveTo>
                  <a:lnTo>
                    <a:pt x="100" y="225"/>
                  </a:lnTo>
                  <a:lnTo>
                    <a:pt x="100" y="228"/>
                  </a:lnTo>
                  <a:lnTo>
                    <a:pt x="97" y="228"/>
                  </a:lnTo>
                  <a:lnTo>
                    <a:pt x="100" y="228"/>
                  </a:lnTo>
                  <a:lnTo>
                    <a:pt x="100" y="230"/>
                  </a:lnTo>
                  <a:lnTo>
                    <a:pt x="102" y="230"/>
                  </a:lnTo>
                  <a:lnTo>
                    <a:pt x="102" y="228"/>
                  </a:lnTo>
                  <a:lnTo>
                    <a:pt x="102" y="228"/>
                  </a:lnTo>
                  <a:lnTo>
                    <a:pt x="102" y="225"/>
                  </a:lnTo>
                  <a:close/>
                  <a:moveTo>
                    <a:pt x="52" y="100"/>
                  </a:moveTo>
                  <a:lnTo>
                    <a:pt x="52" y="97"/>
                  </a:lnTo>
                  <a:lnTo>
                    <a:pt x="52" y="97"/>
                  </a:lnTo>
                  <a:lnTo>
                    <a:pt x="50" y="95"/>
                  </a:lnTo>
                  <a:lnTo>
                    <a:pt x="50" y="95"/>
                  </a:lnTo>
                  <a:lnTo>
                    <a:pt x="50" y="93"/>
                  </a:lnTo>
                  <a:lnTo>
                    <a:pt x="48" y="93"/>
                  </a:lnTo>
                  <a:lnTo>
                    <a:pt x="45" y="95"/>
                  </a:lnTo>
                  <a:lnTo>
                    <a:pt x="45" y="97"/>
                  </a:lnTo>
                  <a:lnTo>
                    <a:pt x="48" y="97"/>
                  </a:lnTo>
                  <a:lnTo>
                    <a:pt x="48" y="100"/>
                  </a:lnTo>
                  <a:lnTo>
                    <a:pt x="50" y="100"/>
                  </a:lnTo>
                  <a:lnTo>
                    <a:pt x="52" y="100"/>
                  </a:lnTo>
                  <a:close/>
                  <a:moveTo>
                    <a:pt x="43" y="78"/>
                  </a:moveTo>
                  <a:lnTo>
                    <a:pt x="43" y="78"/>
                  </a:lnTo>
                  <a:lnTo>
                    <a:pt x="45" y="81"/>
                  </a:lnTo>
                  <a:lnTo>
                    <a:pt x="45" y="81"/>
                  </a:lnTo>
                  <a:lnTo>
                    <a:pt x="45" y="78"/>
                  </a:lnTo>
                  <a:lnTo>
                    <a:pt x="45" y="78"/>
                  </a:lnTo>
                  <a:lnTo>
                    <a:pt x="43" y="78"/>
                  </a:lnTo>
                  <a:close/>
                  <a:moveTo>
                    <a:pt x="45" y="176"/>
                  </a:moveTo>
                  <a:lnTo>
                    <a:pt x="45" y="176"/>
                  </a:lnTo>
                  <a:lnTo>
                    <a:pt x="43" y="166"/>
                  </a:lnTo>
                  <a:lnTo>
                    <a:pt x="43" y="164"/>
                  </a:lnTo>
                  <a:lnTo>
                    <a:pt x="38" y="159"/>
                  </a:lnTo>
                  <a:lnTo>
                    <a:pt x="36" y="152"/>
                  </a:lnTo>
                  <a:lnTo>
                    <a:pt x="33" y="152"/>
                  </a:lnTo>
                  <a:lnTo>
                    <a:pt x="33" y="159"/>
                  </a:lnTo>
                  <a:lnTo>
                    <a:pt x="36" y="161"/>
                  </a:lnTo>
                  <a:lnTo>
                    <a:pt x="36" y="164"/>
                  </a:lnTo>
                  <a:lnTo>
                    <a:pt x="36" y="171"/>
                  </a:lnTo>
                  <a:lnTo>
                    <a:pt x="38" y="173"/>
                  </a:lnTo>
                  <a:lnTo>
                    <a:pt x="43" y="173"/>
                  </a:lnTo>
                  <a:lnTo>
                    <a:pt x="45" y="176"/>
                  </a:lnTo>
                  <a:close/>
                  <a:moveTo>
                    <a:pt x="41" y="95"/>
                  </a:moveTo>
                  <a:lnTo>
                    <a:pt x="41" y="95"/>
                  </a:lnTo>
                  <a:lnTo>
                    <a:pt x="43" y="95"/>
                  </a:lnTo>
                  <a:lnTo>
                    <a:pt x="43" y="93"/>
                  </a:lnTo>
                  <a:lnTo>
                    <a:pt x="43" y="93"/>
                  </a:lnTo>
                  <a:lnTo>
                    <a:pt x="41" y="90"/>
                  </a:lnTo>
                  <a:lnTo>
                    <a:pt x="38" y="93"/>
                  </a:lnTo>
                  <a:lnTo>
                    <a:pt x="38" y="93"/>
                  </a:lnTo>
                  <a:lnTo>
                    <a:pt x="38" y="95"/>
                  </a:lnTo>
                  <a:lnTo>
                    <a:pt x="41" y="95"/>
                  </a:lnTo>
                  <a:lnTo>
                    <a:pt x="41" y="95"/>
                  </a:lnTo>
                  <a:close/>
                  <a:moveTo>
                    <a:pt x="55" y="235"/>
                  </a:moveTo>
                  <a:lnTo>
                    <a:pt x="55" y="235"/>
                  </a:lnTo>
                  <a:lnTo>
                    <a:pt x="60" y="235"/>
                  </a:lnTo>
                  <a:lnTo>
                    <a:pt x="62" y="232"/>
                  </a:lnTo>
                  <a:lnTo>
                    <a:pt x="62" y="230"/>
                  </a:lnTo>
                  <a:lnTo>
                    <a:pt x="62" y="230"/>
                  </a:lnTo>
                  <a:lnTo>
                    <a:pt x="60" y="230"/>
                  </a:lnTo>
                  <a:lnTo>
                    <a:pt x="60" y="230"/>
                  </a:lnTo>
                  <a:lnTo>
                    <a:pt x="60" y="230"/>
                  </a:lnTo>
                  <a:lnTo>
                    <a:pt x="55" y="230"/>
                  </a:lnTo>
                  <a:lnTo>
                    <a:pt x="52" y="232"/>
                  </a:lnTo>
                  <a:lnTo>
                    <a:pt x="52" y="232"/>
                  </a:lnTo>
                  <a:lnTo>
                    <a:pt x="55" y="235"/>
                  </a:lnTo>
                  <a:close/>
                  <a:moveTo>
                    <a:pt x="48" y="211"/>
                  </a:moveTo>
                  <a:lnTo>
                    <a:pt x="48" y="211"/>
                  </a:lnTo>
                  <a:lnTo>
                    <a:pt x="50" y="211"/>
                  </a:lnTo>
                  <a:lnTo>
                    <a:pt x="50" y="211"/>
                  </a:lnTo>
                  <a:lnTo>
                    <a:pt x="50" y="211"/>
                  </a:lnTo>
                  <a:lnTo>
                    <a:pt x="50" y="206"/>
                  </a:lnTo>
                  <a:lnTo>
                    <a:pt x="48" y="204"/>
                  </a:lnTo>
                  <a:lnTo>
                    <a:pt x="45" y="202"/>
                  </a:lnTo>
                  <a:lnTo>
                    <a:pt x="43" y="202"/>
                  </a:lnTo>
                  <a:lnTo>
                    <a:pt x="43" y="204"/>
                  </a:lnTo>
                  <a:lnTo>
                    <a:pt x="41" y="204"/>
                  </a:lnTo>
                  <a:lnTo>
                    <a:pt x="41" y="206"/>
                  </a:lnTo>
                  <a:lnTo>
                    <a:pt x="43" y="209"/>
                  </a:lnTo>
                  <a:lnTo>
                    <a:pt x="45" y="209"/>
                  </a:lnTo>
                  <a:lnTo>
                    <a:pt x="48" y="209"/>
                  </a:lnTo>
                  <a:lnTo>
                    <a:pt x="48" y="209"/>
                  </a:lnTo>
                  <a:lnTo>
                    <a:pt x="48" y="211"/>
                  </a:lnTo>
                  <a:lnTo>
                    <a:pt x="48" y="211"/>
                  </a:lnTo>
                  <a:close/>
                  <a:moveTo>
                    <a:pt x="48" y="26"/>
                  </a:moveTo>
                  <a:lnTo>
                    <a:pt x="48" y="29"/>
                  </a:lnTo>
                  <a:lnTo>
                    <a:pt x="48" y="26"/>
                  </a:lnTo>
                  <a:lnTo>
                    <a:pt x="48" y="26"/>
                  </a:lnTo>
                  <a:close/>
                  <a:moveTo>
                    <a:pt x="57" y="197"/>
                  </a:moveTo>
                  <a:lnTo>
                    <a:pt x="60" y="199"/>
                  </a:lnTo>
                  <a:lnTo>
                    <a:pt x="60" y="199"/>
                  </a:lnTo>
                  <a:lnTo>
                    <a:pt x="62" y="197"/>
                  </a:lnTo>
                  <a:lnTo>
                    <a:pt x="62" y="194"/>
                  </a:lnTo>
                  <a:lnTo>
                    <a:pt x="60" y="192"/>
                  </a:lnTo>
                  <a:lnTo>
                    <a:pt x="60" y="190"/>
                  </a:lnTo>
                  <a:lnTo>
                    <a:pt x="60" y="192"/>
                  </a:lnTo>
                  <a:lnTo>
                    <a:pt x="57" y="194"/>
                  </a:lnTo>
                  <a:lnTo>
                    <a:pt x="57" y="194"/>
                  </a:lnTo>
                  <a:lnTo>
                    <a:pt x="57" y="194"/>
                  </a:lnTo>
                  <a:lnTo>
                    <a:pt x="57" y="194"/>
                  </a:lnTo>
                  <a:lnTo>
                    <a:pt x="57" y="194"/>
                  </a:lnTo>
                  <a:lnTo>
                    <a:pt x="57" y="197"/>
                  </a:lnTo>
                  <a:lnTo>
                    <a:pt x="57" y="197"/>
                  </a:lnTo>
                  <a:close/>
                  <a:moveTo>
                    <a:pt x="64" y="164"/>
                  </a:moveTo>
                  <a:lnTo>
                    <a:pt x="67" y="164"/>
                  </a:lnTo>
                  <a:lnTo>
                    <a:pt x="67" y="164"/>
                  </a:lnTo>
                  <a:lnTo>
                    <a:pt x="67" y="164"/>
                  </a:lnTo>
                  <a:lnTo>
                    <a:pt x="67" y="164"/>
                  </a:lnTo>
                  <a:lnTo>
                    <a:pt x="64" y="159"/>
                  </a:lnTo>
                  <a:lnTo>
                    <a:pt x="57" y="157"/>
                  </a:lnTo>
                  <a:lnTo>
                    <a:pt x="55" y="152"/>
                  </a:lnTo>
                  <a:lnTo>
                    <a:pt x="50" y="152"/>
                  </a:lnTo>
                  <a:lnTo>
                    <a:pt x="48" y="154"/>
                  </a:lnTo>
                  <a:lnTo>
                    <a:pt x="45" y="157"/>
                  </a:lnTo>
                  <a:lnTo>
                    <a:pt x="45" y="164"/>
                  </a:lnTo>
                  <a:lnTo>
                    <a:pt x="48" y="164"/>
                  </a:lnTo>
                  <a:lnTo>
                    <a:pt x="48" y="164"/>
                  </a:lnTo>
                  <a:lnTo>
                    <a:pt x="50" y="161"/>
                  </a:lnTo>
                  <a:lnTo>
                    <a:pt x="52" y="168"/>
                  </a:lnTo>
                  <a:lnTo>
                    <a:pt x="55" y="173"/>
                  </a:lnTo>
                  <a:lnTo>
                    <a:pt x="60" y="176"/>
                  </a:lnTo>
                  <a:lnTo>
                    <a:pt x="62" y="178"/>
                  </a:lnTo>
                  <a:lnTo>
                    <a:pt x="60" y="176"/>
                  </a:lnTo>
                  <a:lnTo>
                    <a:pt x="62" y="173"/>
                  </a:lnTo>
                  <a:lnTo>
                    <a:pt x="62" y="171"/>
                  </a:lnTo>
                  <a:lnTo>
                    <a:pt x="64" y="173"/>
                  </a:lnTo>
                  <a:lnTo>
                    <a:pt x="64" y="171"/>
                  </a:lnTo>
                  <a:lnTo>
                    <a:pt x="64" y="168"/>
                  </a:lnTo>
                  <a:lnTo>
                    <a:pt x="64" y="166"/>
                  </a:lnTo>
                  <a:lnTo>
                    <a:pt x="64" y="164"/>
                  </a:lnTo>
                  <a:close/>
                  <a:moveTo>
                    <a:pt x="57" y="206"/>
                  </a:moveTo>
                  <a:lnTo>
                    <a:pt x="57" y="206"/>
                  </a:lnTo>
                  <a:lnTo>
                    <a:pt x="57" y="199"/>
                  </a:lnTo>
                  <a:lnTo>
                    <a:pt x="57" y="199"/>
                  </a:lnTo>
                  <a:lnTo>
                    <a:pt x="52" y="197"/>
                  </a:lnTo>
                  <a:lnTo>
                    <a:pt x="52" y="197"/>
                  </a:lnTo>
                  <a:lnTo>
                    <a:pt x="50" y="199"/>
                  </a:lnTo>
                  <a:lnTo>
                    <a:pt x="50" y="199"/>
                  </a:lnTo>
                  <a:lnTo>
                    <a:pt x="52" y="204"/>
                  </a:lnTo>
                  <a:lnTo>
                    <a:pt x="57" y="206"/>
                  </a:lnTo>
                  <a:close/>
                  <a:moveTo>
                    <a:pt x="43" y="78"/>
                  </a:moveTo>
                  <a:lnTo>
                    <a:pt x="45" y="76"/>
                  </a:lnTo>
                  <a:lnTo>
                    <a:pt x="45" y="76"/>
                  </a:lnTo>
                  <a:lnTo>
                    <a:pt x="43" y="74"/>
                  </a:lnTo>
                  <a:lnTo>
                    <a:pt x="43" y="74"/>
                  </a:lnTo>
                  <a:lnTo>
                    <a:pt x="43" y="74"/>
                  </a:lnTo>
                  <a:lnTo>
                    <a:pt x="41" y="76"/>
                  </a:lnTo>
                  <a:lnTo>
                    <a:pt x="41" y="76"/>
                  </a:lnTo>
                  <a:lnTo>
                    <a:pt x="41" y="76"/>
                  </a:lnTo>
                  <a:lnTo>
                    <a:pt x="41" y="76"/>
                  </a:lnTo>
                  <a:lnTo>
                    <a:pt x="41" y="78"/>
                  </a:lnTo>
                  <a:lnTo>
                    <a:pt x="41" y="78"/>
                  </a:lnTo>
                  <a:lnTo>
                    <a:pt x="41" y="78"/>
                  </a:lnTo>
                  <a:lnTo>
                    <a:pt x="41" y="78"/>
                  </a:lnTo>
                  <a:lnTo>
                    <a:pt x="43" y="78"/>
                  </a:lnTo>
                  <a:lnTo>
                    <a:pt x="43" y="78"/>
                  </a:lnTo>
                  <a:close/>
                  <a:moveTo>
                    <a:pt x="38" y="93"/>
                  </a:moveTo>
                  <a:lnTo>
                    <a:pt x="36" y="93"/>
                  </a:lnTo>
                  <a:lnTo>
                    <a:pt x="36" y="95"/>
                  </a:lnTo>
                  <a:lnTo>
                    <a:pt x="36" y="95"/>
                  </a:lnTo>
                  <a:lnTo>
                    <a:pt x="36" y="97"/>
                  </a:lnTo>
                  <a:lnTo>
                    <a:pt x="38" y="95"/>
                  </a:lnTo>
                  <a:lnTo>
                    <a:pt x="38" y="95"/>
                  </a:lnTo>
                  <a:lnTo>
                    <a:pt x="38" y="93"/>
                  </a:lnTo>
                  <a:close/>
                  <a:moveTo>
                    <a:pt x="38" y="78"/>
                  </a:moveTo>
                  <a:lnTo>
                    <a:pt x="36" y="81"/>
                  </a:lnTo>
                  <a:lnTo>
                    <a:pt x="33" y="81"/>
                  </a:lnTo>
                  <a:lnTo>
                    <a:pt x="33" y="83"/>
                  </a:lnTo>
                  <a:lnTo>
                    <a:pt x="36" y="83"/>
                  </a:lnTo>
                  <a:lnTo>
                    <a:pt x="38" y="83"/>
                  </a:lnTo>
                  <a:lnTo>
                    <a:pt x="38" y="83"/>
                  </a:lnTo>
                  <a:lnTo>
                    <a:pt x="41" y="81"/>
                  </a:lnTo>
                  <a:lnTo>
                    <a:pt x="41" y="81"/>
                  </a:lnTo>
                  <a:lnTo>
                    <a:pt x="38" y="81"/>
                  </a:lnTo>
                  <a:lnTo>
                    <a:pt x="38" y="78"/>
                  </a:lnTo>
                  <a:close/>
                  <a:moveTo>
                    <a:pt x="24" y="88"/>
                  </a:moveTo>
                  <a:lnTo>
                    <a:pt x="24" y="88"/>
                  </a:lnTo>
                  <a:lnTo>
                    <a:pt x="22" y="83"/>
                  </a:lnTo>
                  <a:lnTo>
                    <a:pt x="22" y="83"/>
                  </a:lnTo>
                  <a:lnTo>
                    <a:pt x="19" y="83"/>
                  </a:lnTo>
                  <a:lnTo>
                    <a:pt x="19" y="83"/>
                  </a:lnTo>
                  <a:lnTo>
                    <a:pt x="19" y="83"/>
                  </a:lnTo>
                  <a:lnTo>
                    <a:pt x="19" y="83"/>
                  </a:lnTo>
                  <a:lnTo>
                    <a:pt x="19" y="83"/>
                  </a:lnTo>
                  <a:lnTo>
                    <a:pt x="19" y="86"/>
                  </a:lnTo>
                  <a:lnTo>
                    <a:pt x="19" y="88"/>
                  </a:lnTo>
                  <a:lnTo>
                    <a:pt x="24" y="90"/>
                  </a:lnTo>
                  <a:lnTo>
                    <a:pt x="24" y="90"/>
                  </a:lnTo>
                  <a:lnTo>
                    <a:pt x="24" y="88"/>
                  </a:lnTo>
                  <a:lnTo>
                    <a:pt x="24" y="88"/>
                  </a:lnTo>
                  <a:lnTo>
                    <a:pt x="24" y="88"/>
                  </a:lnTo>
                  <a:close/>
                  <a:moveTo>
                    <a:pt x="29" y="71"/>
                  </a:moveTo>
                  <a:lnTo>
                    <a:pt x="29" y="71"/>
                  </a:lnTo>
                  <a:lnTo>
                    <a:pt x="29" y="71"/>
                  </a:lnTo>
                  <a:lnTo>
                    <a:pt x="36" y="76"/>
                  </a:lnTo>
                  <a:lnTo>
                    <a:pt x="38" y="76"/>
                  </a:lnTo>
                  <a:lnTo>
                    <a:pt x="38" y="74"/>
                  </a:lnTo>
                  <a:lnTo>
                    <a:pt x="38" y="69"/>
                  </a:lnTo>
                  <a:lnTo>
                    <a:pt x="36" y="69"/>
                  </a:lnTo>
                  <a:lnTo>
                    <a:pt x="36" y="71"/>
                  </a:lnTo>
                  <a:lnTo>
                    <a:pt x="36" y="71"/>
                  </a:lnTo>
                  <a:lnTo>
                    <a:pt x="33" y="71"/>
                  </a:lnTo>
                  <a:lnTo>
                    <a:pt x="33" y="71"/>
                  </a:lnTo>
                  <a:lnTo>
                    <a:pt x="31" y="71"/>
                  </a:lnTo>
                  <a:lnTo>
                    <a:pt x="31" y="69"/>
                  </a:lnTo>
                  <a:lnTo>
                    <a:pt x="31" y="67"/>
                  </a:lnTo>
                  <a:lnTo>
                    <a:pt x="29" y="67"/>
                  </a:lnTo>
                  <a:lnTo>
                    <a:pt x="26" y="67"/>
                  </a:lnTo>
                  <a:lnTo>
                    <a:pt x="26" y="69"/>
                  </a:lnTo>
                  <a:lnTo>
                    <a:pt x="29" y="69"/>
                  </a:lnTo>
                  <a:lnTo>
                    <a:pt x="29" y="71"/>
                  </a:lnTo>
                  <a:lnTo>
                    <a:pt x="29" y="71"/>
                  </a:lnTo>
                  <a:close/>
                  <a:moveTo>
                    <a:pt x="10" y="270"/>
                  </a:moveTo>
                  <a:lnTo>
                    <a:pt x="10" y="273"/>
                  </a:lnTo>
                  <a:lnTo>
                    <a:pt x="10" y="273"/>
                  </a:lnTo>
                  <a:lnTo>
                    <a:pt x="10" y="273"/>
                  </a:lnTo>
                  <a:lnTo>
                    <a:pt x="10" y="273"/>
                  </a:lnTo>
                  <a:lnTo>
                    <a:pt x="12" y="273"/>
                  </a:lnTo>
                  <a:lnTo>
                    <a:pt x="12" y="273"/>
                  </a:lnTo>
                  <a:lnTo>
                    <a:pt x="12" y="270"/>
                  </a:lnTo>
                  <a:lnTo>
                    <a:pt x="12" y="270"/>
                  </a:lnTo>
                  <a:lnTo>
                    <a:pt x="10" y="270"/>
                  </a:lnTo>
                  <a:close/>
                  <a:moveTo>
                    <a:pt x="31" y="194"/>
                  </a:moveTo>
                  <a:lnTo>
                    <a:pt x="31" y="192"/>
                  </a:lnTo>
                  <a:lnTo>
                    <a:pt x="31" y="190"/>
                  </a:lnTo>
                  <a:lnTo>
                    <a:pt x="31" y="190"/>
                  </a:lnTo>
                  <a:lnTo>
                    <a:pt x="29" y="190"/>
                  </a:lnTo>
                  <a:lnTo>
                    <a:pt x="29" y="192"/>
                  </a:lnTo>
                  <a:lnTo>
                    <a:pt x="29" y="192"/>
                  </a:lnTo>
                  <a:lnTo>
                    <a:pt x="29" y="194"/>
                  </a:lnTo>
                  <a:lnTo>
                    <a:pt x="29" y="194"/>
                  </a:lnTo>
                  <a:lnTo>
                    <a:pt x="29" y="194"/>
                  </a:lnTo>
                  <a:lnTo>
                    <a:pt x="29" y="194"/>
                  </a:lnTo>
                  <a:lnTo>
                    <a:pt x="29" y="197"/>
                  </a:lnTo>
                  <a:lnTo>
                    <a:pt x="29" y="199"/>
                  </a:lnTo>
                  <a:lnTo>
                    <a:pt x="29" y="199"/>
                  </a:lnTo>
                  <a:lnTo>
                    <a:pt x="29" y="197"/>
                  </a:lnTo>
                  <a:lnTo>
                    <a:pt x="31" y="197"/>
                  </a:lnTo>
                  <a:lnTo>
                    <a:pt x="31" y="197"/>
                  </a:lnTo>
                  <a:lnTo>
                    <a:pt x="31" y="197"/>
                  </a:lnTo>
                  <a:lnTo>
                    <a:pt x="31" y="199"/>
                  </a:lnTo>
                  <a:lnTo>
                    <a:pt x="31" y="197"/>
                  </a:lnTo>
                  <a:lnTo>
                    <a:pt x="31" y="194"/>
                  </a:lnTo>
                  <a:close/>
                  <a:moveTo>
                    <a:pt x="22" y="211"/>
                  </a:moveTo>
                  <a:lnTo>
                    <a:pt x="19" y="213"/>
                  </a:lnTo>
                  <a:lnTo>
                    <a:pt x="19" y="216"/>
                  </a:lnTo>
                  <a:lnTo>
                    <a:pt x="22" y="216"/>
                  </a:lnTo>
                  <a:lnTo>
                    <a:pt x="22" y="213"/>
                  </a:lnTo>
                  <a:lnTo>
                    <a:pt x="22" y="213"/>
                  </a:lnTo>
                  <a:lnTo>
                    <a:pt x="22" y="211"/>
                  </a:lnTo>
                  <a:lnTo>
                    <a:pt x="24" y="211"/>
                  </a:lnTo>
                  <a:lnTo>
                    <a:pt x="24" y="211"/>
                  </a:lnTo>
                  <a:lnTo>
                    <a:pt x="22" y="209"/>
                  </a:lnTo>
                  <a:lnTo>
                    <a:pt x="22" y="211"/>
                  </a:lnTo>
                  <a:close/>
                  <a:moveTo>
                    <a:pt x="3" y="71"/>
                  </a:moveTo>
                  <a:lnTo>
                    <a:pt x="3" y="71"/>
                  </a:lnTo>
                  <a:lnTo>
                    <a:pt x="0" y="71"/>
                  </a:lnTo>
                  <a:lnTo>
                    <a:pt x="3" y="71"/>
                  </a:lnTo>
                  <a:lnTo>
                    <a:pt x="5" y="74"/>
                  </a:lnTo>
                  <a:lnTo>
                    <a:pt x="5" y="74"/>
                  </a:lnTo>
                  <a:lnTo>
                    <a:pt x="5" y="74"/>
                  </a:lnTo>
                  <a:lnTo>
                    <a:pt x="3" y="71"/>
                  </a:lnTo>
                  <a:close/>
                  <a:moveTo>
                    <a:pt x="31" y="138"/>
                  </a:moveTo>
                  <a:lnTo>
                    <a:pt x="31" y="140"/>
                  </a:lnTo>
                  <a:lnTo>
                    <a:pt x="33" y="142"/>
                  </a:lnTo>
                  <a:lnTo>
                    <a:pt x="33" y="145"/>
                  </a:lnTo>
                  <a:lnTo>
                    <a:pt x="38" y="145"/>
                  </a:lnTo>
                  <a:lnTo>
                    <a:pt x="38" y="147"/>
                  </a:lnTo>
                  <a:lnTo>
                    <a:pt x="38" y="149"/>
                  </a:lnTo>
                  <a:lnTo>
                    <a:pt x="41" y="152"/>
                  </a:lnTo>
                  <a:lnTo>
                    <a:pt x="43" y="152"/>
                  </a:lnTo>
                  <a:lnTo>
                    <a:pt x="43" y="149"/>
                  </a:lnTo>
                  <a:lnTo>
                    <a:pt x="41" y="149"/>
                  </a:lnTo>
                  <a:lnTo>
                    <a:pt x="38" y="145"/>
                  </a:lnTo>
                  <a:lnTo>
                    <a:pt x="41" y="142"/>
                  </a:lnTo>
                  <a:lnTo>
                    <a:pt x="41" y="138"/>
                  </a:lnTo>
                  <a:lnTo>
                    <a:pt x="41" y="135"/>
                  </a:lnTo>
                  <a:lnTo>
                    <a:pt x="38" y="133"/>
                  </a:lnTo>
                  <a:lnTo>
                    <a:pt x="38" y="131"/>
                  </a:lnTo>
                  <a:lnTo>
                    <a:pt x="38" y="128"/>
                  </a:lnTo>
                  <a:lnTo>
                    <a:pt x="36" y="128"/>
                  </a:lnTo>
                  <a:lnTo>
                    <a:pt x="36" y="128"/>
                  </a:lnTo>
                  <a:lnTo>
                    <a:pt x="36" y="131"/>
                  </a:lnTo>
                  <a:lnTo>
                    <a:pt x="33" y="133"/>
                  </a:lnTo>
                  <a:lnTo>
                    <a:pt x="31" y="135"/>
                  </a:lnTo>
                  <a:lnTo>
                    <a:pt x="31" y="138"/>
                  </a:lnTo>
                  <a:close/>
                  <a:moveTo>
                    <a:pt x="45" y="109"/>
                  </a:moveTo>
                  <a:lnTo>
                    <a:pt x="43" y="107"/>
                  </a:lnTo>
                  <a:lnTo>
                    <a:pt x="41" y="107"/>
                  </a:lnTo>
                  <a:lnTo>
                    <a:pt x="41" y="109"/>
                  </a:lnTo>
                  <a:lnTo>
                    <a:pt x="41" y="109"/>
                  </a:lnTo>
                  <a:lnTo>
                    <a:pt x="41" y="109"/>
                  </a:lnTo>
                  <a:lnTo>
                    <a:pt x="43" y="112"/>
                  </a:lnTo>
                  <a:lnTo>
                    <a:pt x="45" y="109"/>
                  </a:lnTo>
                  <a:lnTo>
                    <a:pt x="45" y="109"/>
                  </a:lnTo>
                  <a:close/>
                  <a:moveTo>
                    <a:pt x="26" y="31"/>
                  </a:moveTo>
                  <a:lnTo>
                    <a:pt x="26" y="29"/>
                  </a:lnTo>
                  <a:lnTo>
                    <a:pt x="26" y="29"/>
                  </a:lnTo>
                  <a:lnTo>
                    <a:pt x="26" y="29"/>
                  </a:lnTo>
                  <a:lnTo>
                    <a:pt x="24" y="29"/>
                  </a:lnTo>
                  <a:lnTo>
                    <a:pt x="24" y="31"/>
                  </a:lnTo>
                  <a:lnTo>
                    <a:pt x="24" y="31"/>
                  </a:lnTo>
                  <a:lnTo>
                    <a:pt x="26" y="31"/>
                  </a:lnTo>
                  <a:close/>
                  <a:moveTo>
                    <a:pt x="3" y="104"/>
                  </a:moveTo>
                  <a:lnTo>
                    <a:pt x="0" y="104"/>
                  </a:lnTo>
                  <a:lnTo>
                    <a:pt x="0" y="107"/>
                  </a:lnTo>
                  <a:lnTo>
                    <a:pt x="3" y="109"/>
                  </a:lnTo>
                  <a:lnTo>
                    <a:pt x="3" y="109"/>
                  </a:lnTo>
                  <a:lnTo>
                    <a:pt x="3" y="107"/>
                  </a:lnTo>
                  <a:lnTo>
                    <a:pt x="3" y="107"/>
                  </a:lnTo>
                  <a:lnTo>
                    <a:pt x="5" y="104"/>
                  </a:lnTo>
                  <a:lnTo>
                    <a:pt x="5" y="102"/>
                  </a:lnTo>
                  <a:lnTo>
                    <a:pt x="3" y="104"/>
                  </a:lnTo>
                  <a:close/>
                  <a:moveTo>
                    <a:pt x="33" y="62"/>
                  </a:moveTo>
                  <a:lnTo>
                    <a:pt x="38" y="62"/>
                  </a:lnTo>
                  <a:lnTo>
                    <a:pt x="38" y="60"/>
                  </a:lnTo>
                  <a:lnTo>
                    <a:pt x="43" y="62"/>
                  </a:lnTo>
                  <a:lnTo>
                    <a:pt x="45" y="62"/>
                  </a:lnTo>
                  <a:lnTo>
                    <a:pt x="45" y="60"/>
                  </a:lnTo>
                  <a:lnTo>
                    <a:pt x="45" y="52"/>
                  </a:lnTo>
                  <a:lnTo>
                    <a:pt x="48" y="50"/>
                  </a:lnTo>
                  <a:lnTo>
                    <a:pt x="50" y="50"/>
                  </a:lnTo>
                  <a:lnTo>
                    <a:pt x="52" y="48"/>
                  </a:lnTo>
                  <a:lnTo>
                    <a:pt x="48" y="43"/>
                  </a:lnTo>
                  <a:lnTo>
                    <a:pt x="45" y="41"/>
                  </a:lnTo>
                  <a:lnTo>
                    <a:pt x="43" y="36"/>
                  </a:lnTo>
                  <a:lnTo>
                    <a:pt x="41" y="36"/>
                  </a:lnTo>
                  <a:lnTo>
                    <a:pt x="38" y="36"/>
                  </a:lnTo>
                  <a:lnTo>
                    <a:pt x="33" y="41"/>
                  </a:lnTo>
                  <a:lnTo>
                    <a:pt x="38" y="41"/>
                  </a:lnTo>
                  <a:lnTo>
                    <a:pt x="41" y="43"/>
                  </a:lnTo>
                  <a:lnTo>
                    <a:pt x="43" y="50"/>
                  </a:lnTo>
                  <a:lnTo>
                    <a:pt x="43" y="50"/>
                  </a:lnTo>
                  <a:lnTo>
                    <a:pt x="43" y="52"/>
                  </a:lnTo>
                  <a:lnTo>
                    <a:pt x="41" y="52"/>
                  </a:lnTo>
                  <a:lnTo>
                    <a:pt x="41" y="55"/>
                  </a:lnTo>
                  <a:lnTo>
                    <a:pt x="41" y="55"/>
                  </a:lnTo>
                  <a:lnTo>
                    <a:pt x="41" y="55"/>
                  </a:lnTo>
                  <a:lnTo>
                    <a:pt x="43" y="57"/>
                  </a:lnTo>
                  <a:lnTo>
                    <a:pt x="38" y="60"/>
                  </a:lnTo>
                  <a:lnTo>
                    <a:pt x="31" y="55"/>
                  </a:lnTo>
                  <a:lnTo>
                    <a:pt x="29" y="60"/>
                  </a:lnTo>
                  <a:lnTo>
                    <a:pt x="31" y="60"/>
                  </a:lnTo>
                  <a:lnTo>
                    <a:pt x="33" y="62"/>
                  </a:lnTo>
                  <a:close/>
                  <a:moveTo>
                    <a:pt x="197" y="351"/>
                  </a:moveTo>
                  <a:lnTo>
                    <a:pt x="195" y="351"/>
                  </a:lnTo>
                  <a:lnTo>
                    <a:pt x="195" y="351"/>
                  </a:lnTo>
                  <a:lnTo>
                    <a:pt x="195" y="351"/>
                  </a:lnTo>
                  <a:lnTo>
                    <a:pt x="192" y="353"/>
                  </a:lnTo>
                  <a:lnTo>
                    <a:pt x="192" y="353"/>
                  </a:lnTo>
                  <a:lnTo>
                    <a:pt x="195" y="355"/>
                  </a:lnTo>
                  <a:lnTo>
                    <a:pt x="197" y="355"/>
                  </a:lnTo>
                  <a:lnTo>
                    <a:pt x="197" y="351"/>
                  </a:lnTo>
                  <a:lnTo>
                    <a:pt x="197" y="351"/>
                  </a:lnTo>
                  <a:lnTo>
                    <a:pt x="197" y="351"/>
                  </a:lnTo>
                  <a:close/>
                  <a:moveTo>
                    <a:pt x="195" y="332"/>
                  </a:moveTo>
                  <a:lnTo>
                    <a:pt x="195" y="332"/>
                  </a:lnTo>
                  <a:lnTo>
                    <a:pt x="192" y="332"/>
                  </a:lnTo>
                  <a:lnTo>
                    <a:pt x="192" y="332"/>
                  </a:lnTo>
                  <a:lnTo>
                    <a:pt x="190" y="334"/>
                  </a:lnTo>
                  <a:lnTo>
                    <a:pt x="190" y="336"/>
                  </a:lnTo>
                  <a:lnTo>
                    <a:pt x="190" y="336"/>
                  </a:lnTo>
                  <a:lnTo>
                    <a:pt x="192" y="334"/>
                  </a:lnTo>
                  <a:lnTo>
                    <a:pt x="195" y="332"/>
                  </a:lnTo>
                  <a:close/>
                  <a:moveTo>
                    <a:pt x="173" y="242"/>
                  </a:moveTo>
                  <a:lnTo>
                    <a:pt x="171" y="249"/>
                  </a:lnTo>
                  <a:lnTo>
                    <a:pt x="169" y="254"/>
                  </a:lnTo>
                  <a:lnTo>
                    <a:pt x="173" y="258"/>
                  </a:lnTo>
                  <a:lnTo>
                    <a:pt x="178" y="256"/>
                  </a:lnTo>
                  <a:lnTo>
                    <a:pt x="180" y="249"/>
                  </a:lnTo>
                  <a:lnTo>
                    <a:pt x="180" y="242"/>
                  </a:lnTo>
                  <a:lnTo>
                    <a:pt x="178" y="239"/>
                  </a:lnTo>
                  <a:lnTo>
                    <a:pt x="173" y="242"/>
                  </a:lnTo>
                  <a:close/>
                  <a:moveTo>
                    <a:pt x="192" y="325"/>
                  </a:moveTo>
                  <a:lnTo>
                    <a:pt x="192" y="322"/>
                  </a:lnTo>
                  <a:lnTo>
                    <a:pt x="192" y="322"/>
                  </a:lnTo>
                  <a:lnTo>
                    <a:pt x="190" y="320"/>
                  </a:lnTo>
                  <a:lnTo>
                    <a:pt x="188" y="320"/>
                  </a:lnTo>
                  <a:lnTo>
                    <a:pt x="188" y="322"/>
                  </a:lnTo>
                  <a:lnTo>
                    <a:pt x="185" y="325"/>
                  </a:lnTo>
                  <a:lnTo>
                    <a:pt x="188" y="327"/>
                  </a:lnTo>
                  <a:lnTo>
                    <a:pt x="188" y="329"/>
                  </a:lnTo>
                  <a:lnTo>
                    <a:pt x="188" y="329"/>
                  </a:lnTo>
                  <a:lnTo>
                    <a:pt x="190" y="325"/>
                  </a:lnTo>
                  <a:lnTo>
                    <a:pt x="192" y="325"/>
                  </a:lnTo>
                  <a:close/>
                  <a:moveTo>
                    <a:pt x="207" y="327"/>
                  </a:moveTo>
                  <a:lnTo>
                    <a:pt x="204" y="327"/>
                  </a:lnTo>
                  <a:lnTo>
                    <a:pt x="204" y="329"/>
                  </a:lnTo>
                  <a:lnTo>
                    <a:pt x="204" y="329"/>
                  </a:lnTo>
                  <a:lnTo>
                    <a:pt x="204" y="332"/>
                  </a:lnTo>
                  <a:lnTo>
                    <a:pt x="207" y="334"/>
                  </a:lnTo>
                  <a:lnTo>
                    <a:pt x="207" y="334"/>
                  </a:lnTo>
                  <a:lnTo>
                    <a:pt x="207" y="332"/>
                  </a:lnTo>
                  <a:lnTo>
                    <a:pt x="207" y="329"/>
                  </a:lnTo>
                  <a:lnTo>
                    <a:pt x="207" y="329"/>
                  </a:lnTo>
                  <a:lnTo>
                    <a:pt x="207" y="327"/>
                  </a:lnTo>
                  <a:lnTo>
                    <a:pt x="207" y="327"/>
                  </a:lnTo>
                  <a:close/>
                  <a:moveTo>
                    <a:pt x="209" y="344"/>
                  </a:moveTo>
                  <a:lnTo>
                    <a:pt x="209" y="346"/>
                  </a:lnTo>
                  <a:lnTo>
                    <a:pt x="207" y="346"/>
                  </a:lnTo>
                  <a:lnTo>
                    <a:pt x="204" y="346"/>
                  </a:lnTo>
                  <a:lnTo>
                    <a:pt x="202" y="348"/>
                  </a:lnTo>
                  <a:lnTo>
                    <a:pt x="199" y="348"/>
                  </a:lnTo>
                  <a:lnTo>
                    <a:pt x="199" y="348"/>
                  </a:lnTo>
                  <a:lnTo>
                    <a:pt x="197" y="348"/>
                  </a:lnTo>
                  <a:lnTo>
                    <a:pt x="197" y="351"/>
                  </a:lnTo>
                  <a:lnTo>
                    <a:pt x="199" y="353"/>
                  </a:lnTo>
                  <a:lnTo>
                    <a:pt x="202" y="351"/>
                  </a:lnTo>
                  <a:lnTo>
                    <a:pt x="211" y="346"/>
                  </a:lnTo>
                  <a:lnTo>
                    <a:pt x="211" y="346"/>
                  </a:lnTo>
                  <a:lnTo>
                    <a:pt x="211" y="346"/>
                  </a:lnTo>
                  <a:lnTo>
                    <a:pt x="209" y="344"/>
                  </a:lnTo>
                  <a:close/>
                  <a:moveTo>
                    <a:pt x="178" y="265"/>
                  </a:moveTo>
                  <a:lnTo>
                    <a:pt x="176" y="268"/>
                  </a:lnTo>
                  <a:lnTo>
                    <a:pt x="176" y="268"/>
                  </a:lnTo>
                  <a:lnTo>
                    <a:pt x="176" y="270"/>
                  </a:lnTo>
                  <a:lnTo>
                    <a:pt x="176" y="273"/>
                  </a:lnTo>
                  <a:lnTo>
                    <a:pt x="176" y="275"/>
                  </a:lnTo>
                  <a:lnTo>
                    <a:pt x="178" y="273"/>
                  </a:lnTo>
                  <a:lnTo>
                    <a:pt x="178" y="273"/>
                  </a:lnTo>
                  <a:lnTo>
                    <a:pt x="180" y="270"/>
                  </a:lnTo>
                  <a:lnTo>
                    <a:pt x="180" y="265"/>
                  </a:lnTo>
                  <a:lnTo>
                    <a:pt x="180" y="265"/>
                  </a:lnTo>
                  <a:lnTo>
                    <a:pt x="178" y="265"/>
                  </a:lnTo>
                  <a:close/>
                  <a:moveTo>
                    <a:pt x="169" y="261"/>
                  </a:moveTo>
                  <a:lnTo>
                    <a:pt x="169" y="261"/>
                  </a:lnTo>
                  <a:lnTo>
                    <a:pt x="169" y="261"/>
                  </a:lnTo>
                  <a:lnTo>
                    <a:pt x="166" y="263"/>
                  </a:lnTo>
                  <a:lnTo>
                    <a:pt x="169" y="265"/>
                  </a:lnTo>
                  <a:lnTo>
                    <a:pt x="169" y="265"/>
                  </a:lnTo>
                  <a:lnTo>
                    <a:pt x="176" y="263"/>
                  </a:lnTo>
                  <a:lnTo>
                    <a:pt x="176" y="261"/>
                  </a:lnTo>
                  <a:lnTo>
                    <a:pt x="169" y="261"/>
                  </a:lnTo>
                  <a:close/>
                  <a:moveTo>
                    <a:pt x="166" y="344"/>
                  </a:moveTo>
                  <a:lnTo>
                    <a:pt x="166" y="346"/>
                  </a:lnTo>
                  <a:lnTo>
                    <a:pt x="164" y="346"/>
                  </a:lnTo>
                  <a:lnTo>
                    <a:pt x="164" y="348"/>
                  </a:lnTo>
                  <a:lnTo>
                    <a:pt x="166" y="348"/>
                  </a:lnTo>
                  <a:lnTo>
                    <a:pt x="169" y="348"/>
                  </a:lnTo>
                  <a:lnTo>
                    <a:pt x="169" y="346"/>
                  </a:lnTo>
                  <a:lnTo>
                    <a:pt x="166" y="344"/>
                  </a:lnTo>
                  <a:close/>
                  <a:moveTo>
                    <a:pt x="188" y="268"/>
                  </a:moveTo>
                  <a:lnTo>
                    <a:pt x="188" y="268"/>
                  </a:lnTo>
                  <a:lnTo>
                    <a:pt x="185" y="265"/>
                  </a:lnTo>
                  <a:lnTo>
                    <a:pt x="185" y="265"/>
                  </a:lnTo>
                  <a:lnTo>
                    <a:pt x="188" y="263"/>
                  </a:lnTo>
                  <a:lnTo>
                    <a:pt x="192" y="261"/>
                  </a:lnTo>
                  <a:lnTo>
                    <a:pt x="195" y="256"/>
                  </a:lnTo>
                  <a:lnTo>
                    <a:pt x="192" y="254"/>
                  </a:lnTo>
                  <a:lnTo>
                    <a:pt x="183" y="256"/>
                  </a:lnTo>
                  <a:lnTo>
                    <a:pt x="183" y="258"/>
                  </a:lnTo>
                  <a:lnTo>
                    <a:pt x="183" y="258"/>
                  </a:lnTo>
                  <a:lnTo>
                    <a:pt x="183" y="261"/>
                  </a:lnTo>
                  <a:lnTo>
                    <a:pt x="183" y="263"/>
                  </a:lnTo>
                  <a:lnTo>
                    <a:pt x="180" y="263"/>
                  </a:lnTo>
                  <a:lnTo>
                    <a:pt x="180" y="265"/>
                  </a:lnTo>
                  <a:lnTo>
                    <a:pt x="180" y="268"/>
                  </a:lnTo>
                  <a:lnTo>
                    <a:pt x="180" y="268"/>
                  </a:lnTo>
                  <a:lnTo>
                    <a:pt x="180" y="268"/>
                  </a:lnTo>
                  <a:lnTo>
                    <a:pt x="183" y="270"/>
                  </a:lnTo>
                  <a:lnTo>
                    <a:pt x="185" y="270"/>
                  </a:lnTo>
                  <a:lnTo>
                    <a:pt x="188" y="268"/>
                  </a:lnTo>
                  <a:close/>
                  <a:moveTo>
                    <a:pt x="207" y="341"/>
                  </a:moveTo>
                  <a:lnTo>
                    <a:pt x="207" y="344"/>
                  </a:lnTo>
                  <a:lnTo>
                    <a:pt x="207" y="344"/>
                  </a:lnTo>
                  <a:lnTo>
                    <a:pt x="207" y="346"/>
                  </a:lnTo>
                  <a:lnTo>
                    <a:pt x="211" y="344"/>
                  </a:lnTo>
                  <a:lnTo>
                    <a:pt x="211" y="344"/>
                  </a:lnTo>
                  <a:lnTo>
                    <a:pt x="214" y="341"/>
                  </a:lnTo>
                  <a:lnTo>
                    <a:pt x="214" y="341"/>
                  </a:lnTo>
                  <a:lnTo>
                    <a:pt x="214" y="339"/>
                  </a:lnTo>
                  <a:lnTo>
                    <a:pt x="214" y="339"/>
                  </a:lnTo>
                  <a:lnTo>
                    <a:pt x="207" y="341"/>
                  </a:lnTo>
                  <a:close/>
                  <a:moveTo>
                    <a:pt x="188" y="362"/>
                  </a:moveTo>
                  <a:lnTo>
                    <a:pt x="185" y="360"/>
                  </a:lnTo>
                  <a:lnTo>
                    <a:pt x="185" y="358"/>
                  </a:lnTo>
                  <a:lnTo>
                    <a:pt x="185" y="360"/>
                  </a:lnTo>
                  <a:lnTo>
                    <a:pt x="185" y="362"/>
                  </a:lnTo>
                  <a:lnTo>
                    <a:pt x="183" y="362"/>
                  </a:lnTo>
                  <a:lnTo>
                    <a:pt x="183" y="365"/>
                  </a:lnTo>
                  <a:lnTo>
                    <a:pt x="185" y="365"/>
                  </a:lnTo>
                  <a:lnTo>
                    <a:pt x="185" y="365"/>
                  </a:lnTo>
                  <a:lnTo>
                    <a:pt x="185" y="365"/>
                  </a:lnTo>
                  <a:lnTo>
                    <a:pt x="188" y="365"/>
                  </a:lnTo>
                  <a:lnTo>
                    <a:pt x="188" y="365"/>
                  </a:lnTo>
                  <a:lnTo>
                    <a:pt x="188" y="362"/>
                  </a:lnTo>
                  <a:lnTo>
                    <a:pt x="188" y="362"/>
                  </a:lnTo>
                  <a:close/>
                  <a:moveTo>
                    <a:pt x="199" y="329"/>
                  </a:moveTo>
                  <a:lnTo>
                    <a:pt x="199" y="327"/>
                  </a:lnTo>
                  <a:lnTo>
                    <a:pt x="199" y="325"/>
                  </a:lnTo>
                  <a:lnTo>
                    <a:pt x="199" y="322"/>
                  </a:lnTo>
                  <a:lnTo>
                    <a:pt x="199" y="320"/>
                  </a:lnTo>
                  <a:lnTo>
                    <a:pt x="202" y="320"/>
                  </a:lnTo>
                  <a:lnTo>
                    <a:pt x="202" y="322"/>
                  </a:lnTo>
                  <a:lnTo>
                    <a:pt x="202" y="322"/>
                  </a:lnTo>
                  <a:lnTo>
                    <a:pt x="202" y="320"/>
                  </a:lnTo>
                  <a:lnTo>
                    <a:pt x="204" y="320"/>
                  </a:lnTo>
                  <a:lnTo>
                    <a:pt x="204" y="320"/>
                  </a:lnTo>
                  <a:lnTo>
                    <a:pt x="204" y="320"/>
                  </a:lnTo>
                  <a:lnTo>
                    <a:pt x="204" y="320"/>
                  </a:lnTo>
                  <a:lnTo>
                    <a:pt x="207" y="320"/>
                  </a:lnTo>
                  <a:lnTo>
                    <a:pt x="204" y="318"/>
                  </a:lnTo>
                  <a:lnTo>
                    <a:pt x="204" y="318"/>
                  </a:lnTo>
                  <a:lnTo>
                    <a:pt x="204" y="318"/>
                  </a:lnTo>
                  <a:lnTo>
                    <a:pt x="204" y="318"/>
                  </a:lnTo>
                  <a:lnTo>
                    <a:pt x="204" y="318"/>
                  </a:lnTo>
                  <a:lnTo>
                    <a:pt x="204" y="318"/>
                  </a:lnTo>
                  <a:lnTo>
                    <a:pt x="204" y="315"/>
                  </a:lnTo>
                  <a:lnTo>
                    <a:pt x="202" y="315"/>
                  </a:lnTo>
                  <a:lnTo>
                    <a:pt x="202" y="315"/>
                  </a:lnTo>
                  <a:lnTo>
                    <a:pt x="199" y="318"/>
                  </a:lnTo>
                  <a:lnTo>
                    <a:pt x="199" y="318"/>
                  </a:lnTo>
                  <a:lnTo>
                    <a:pt x="199" y="318"/>
                  </a:lnTo>
                  <a:lnTo>
                    <a:pt x="199" y="318"/>
                  </a:lnTo>
                  <a:lnTo>
                    <a:pt x="197" y="318"/>
                  </a:lnTo>
                  <a:lnTo>
                    <a:pt x="197" y="320"/>
                  </a:lnTo>
                  <a:lnTo>
                    <a:pt x="197" y="320"/>
                  </a:lnTo>
                  <a:lnTo>
                    <a:pt x="199" y="320"/>
                  </a:lnTo>
                  <a:lnTo>
                    <a:pt x="197" y="322"/>
                  </a:lnTo>
                  <a:lnTo>
                    <a:pt x="197" y="322"/>
                  </a:lnTo>
                  <a:lnTo>
                    <a:pt x="195" y="325"/>
                  </a:lnTo>
                  <a:lnTo>
                    <a:pt x="195" y="329"/>
                  </a:lnTo>
                  <a:lnTo>
                    <a:pt x="197" y="332"/>
                  </a:lnTo>
                  <a:lnTo>
                    <a:pt x="197" y="332"/>
                  </a:lnTo>
                  <a:lnTo>
                    <a:pt x="197" y="332"/>
                  </a:lnTo>
                  <a:lnTo>
                    <a:pt x="199" y="329"/>
                  </a:lnTo>
                  <a:close/>
                  <a:moveTo>
                    <a:pt x="261" y="287"/>
                  </a:moveTo>
                  <a:lnTo>
                    <a:pt x="266" y="287"/>
                  </a:lnTo>
                  <a:lnTo>
                    <a:pt x="268" y="287"/>
                  </a:lnTo>
                  <a:lnTo>
                    <a:pt x="271" y="284"/>
                  </a:lnTo>
                  <a:lnTo>
                    <a:pt x="271" y="284"/>
                  </a:lnTo>
                  <a:lnTo>
                    <a:pt x="271" y="287"/>
                  </a:lnTo>
                  <a:lnTo>
                    <a:pt x="271" y="287"/>
                  </a:lnTo>
                  <a:lnTo>
                    <a:pt x="273" y="287"/>
                  </a:lnTo>
                  <a:lnTo>
                    <a:pt x="273" y="287"/>
                  </a:lnTo>
                  <a:lnTo>
                    <a:pt x="275" y="284"/>
                  </a:lnTo>
                  <a:lnTo>
                    <a:pt x="275" y="282"/>
                  </a:lnTo>
                  <a:lnTo>
                    <a:pt x="273" y="280"/>
                  </a:lnTo>
                  <a:lnTo>
                    <a:pt x="273" y="277"/>
                  </a:lnTo>
                  <a:lnTo>
                    <a:pt x="271" y="275"/>
                  </a:lnTo>
                  <a:lnTo>
                    <a:pt x="268" y="275"/>
                  </a:lnTo>
                  <a:lnTo>
                    <a:pt x="263" y="277"/>
                  </a:lnTo>
                  <a:lnTo>
                    <a:pt x="263" y="280"/>
                  </a:lnTo>
                  <a:lnTo>
                    <a:pt x="261" y="280"/>
                  </a:lnTo>
                  <a:lnTo>
                    <a:pt x="261" y="282"/>
                  </a:lnTo>
                  <a:lnTo>
                    <a:pt x="259" y="284"/>
                  </a:lnTo>
                  <a:lnTo>
                    <a:pt x="259" y="287"/>
                  </a:lnTo>
                  <a:lnTo>
                    <a:pt x="259" y="287"/>
                  </a:lnTo>
                  <a:lnTo>
                    <a:pt x="261" y="287"/>
                  </a:lnTo>
                  <a:lnTo>
                    <a:pt x="261" y="287"/>
                  </a:lnTo>
                  <a:close/>
                  <a:moveTo>
                    <a:pt x="268" y="299"/>
                  </a:moveTo>
                  <a:lnTo>
                    <a:pt x="268" y="296"/>
                  </a:lnTo>
                  <a:lnTo>
                    <a:pt x="268" y="294"/>
                  </a:lnTo>
                  <a:lnTo>
                    <a:pt x="271" y="291"/>
                  </a:lnTo>
                  <a:lnTo>
                    <a:pt x="268" y="291"/>
                  </a:lnTo>
                  <a:lnTo>
                    <a:pt x="263" y="291"/>
                  </a:lnTo>
                  <a:lnTo>
                    <a:pt x="261" y="294"/>
                  </a:lnTo>
                  <a:lnTo>
                    <a:pt x="259" y="294"/>
                  </a:lnTo>
                  <a:lnTo>
                    <a:pt x="261" y="296"/>
                  </a:lnTo>
                  <a:lnTo>
                    <a:pt x="263" y="296"/>
                  </a:lnTo>
                  <a:lnTo>
                    <a:pt x="263" y="296"/>
                  </a:lnTo>
                  <a:lnTo>
                    <a:pt x="263" y="299"/>
                  </a:lnTo>
                  <a:lnTo>
                    <a:pt x="259" y="299"/>
                  </a:lnTo>
                  <a:lnTo>
                    <a:pt x="259" y="303"/>
                  </a:lnTo>
                  <a:lnTo>
                    <a:pt x="261" y="308"/>
                  </a:lnTo>
                  <a:lnTo>
                    <a:pt x="261" y="308"/>
                  </a:lnTo>
                  <a:lnTo>
                    <a:pt x="263" y="308"/>
                  </a:lnTo>
                  <a:lnTo>
                    <a:pt x="263" y="306"/>
                  </a:lnTo>
                  <a:lnTo>
                    <a:pt x="266" y="301"/>
                  </a:lnTo>
                  <a:lnTo>
                    <a:pt x="266" y="301"/>
                  </a:lnTo>
                  <a:lnTo>
                    <a:pt x="266" y="299"/>
                  </a:lnTo>
                  <a:lnTo>
                    <a:pt x="268" y="299"/>
                  </a:lnTo>
                  <a:close/>
                  <a:moveTo>
                    <a:pt x="254" y="296"/>
                  </a:moveTo>
                  <a:lnTo>
                    <a:pt x="252" y="296"/>
                  </a:lnTo>
                  <a:lnTo>
                    <a:pt x="252" y="299"/>
                  </a:lnTo>
                  <a:lnTo>
                    <a:pt x="252" y="301"/>
                  </a:lnTo>
                  <a:lnTo>
                    <a:pt x="254" y="301"/>
                  </a:lnTo>
                  <a:lnTo>
                    <a:pt x="254" y="299"/>
                  </a:lnTo>
                  <a:lnTo>
                    <a:pt x="254" y="296"/>
                  </a:lnTo>
                  <a:lnTo>
                    <a:pt x="254" y="296"/>
                  </a:lnTo>
                  <a:close/>
                  <a:moveTo>
                    <a:pt x="273" y="296"/>
                  </a:moveTo>
                  <a:lnTo>
                    <a:pt x="273" y="296"/>
                  </a:lnTo>
                  <a:lnTo>
                    <a:pt x="271" y="299"/>
                  </a:lnTo>
                  <a:lnTo>
                    <a:pt x="268" y="301"/>
                  </a:lnTo>
                  <a:lnTo>
                    <a:pt x="268" y="301"/>
                  </a:lnTo>
                  <a:lnTo>
                    <a:pt x="268" y="303"/>
                  </a:lnTo>
                  <a:lnTo>
                    <a:pt x="268" y="303"/>
                  </a:lnTo>
                  <a:lnTo>
                    <a:pt x="268" y="306"/>
                  </a:lnTo>
                  <a:lnTo>
                    <a:pt x="266" y="306"/>
                  </a:lnTo>
                  <a:lnTo>
                    <a:pt x="266" y="306"/>
                  </a:lnTo>
                  <a:lnTo>
                    <a:pt x="268" y="308"/>
                  </a:lnTo>
                  <a:lnTo>
                    <a:pt x="268" y="308"/>
                  </a:lnTo>
                  <a:lnTo>
                    <a:pt x="268" y="308"/>
                  </a:lnTo>
                  <a:lnTo>
                    <a:pt x="268" y="308"/>
                  </a:lnTo>
                  <a:lnTo>
                    <a:pt x="271" y="308"/>
                  </a:lnTo>
                  <a:lnTo>
                    <a:pt x="271" y="306"/>
                  </a:lnTo>
                  <a:lnTo>
                    <a:pt x="271" y="306"/>
                  </a:lnTo>
                  <a:lnTo>
                    <a:pt x="273" y="306"/>
                  </a:lnTo>
                  <a:lnTo>
                    <a:pt x="273" y="303"/>
                  </a:lnTo>
                  <a:lnTo>
                    <a:pt x="275" y="303"/>
                  </a:lnTo>
                  <a:lnTo>
                    <a:pt x="275" y="301"/>
                  </a:lnTo>
                  <a:lnTo>
                    <a:pt x="275" y="301"/>
                  </a:lnTo>
                  <a:lnTo>
                    <a:pt x="275" y="299"/>
                  </a:lnTo>
                  <a:lnTo>
                    <a:pt x="273" y="296"/>
                  </a:lnTo>
                  <a:close/>
                  <a:moveTo>
                    <a:pt x="216" y="320"/>
                  </a:moveTo>
                  <a:lnTo>
                    <a:pt x="218" y="320"/>
                  </a:lnTo>
                  <a:lnTo>
                    <a:pt x="218" y="318"/>
                  </a:lnTo>
                  <a:lnTo>
                    <a:pt x="218" y="315"/>
                  </a:lnTo>
                  <a:lnTo>
                    <a:pt x="216" y="315"/>
                  </a:lnTo>
                  <a:lnTo>
                    <a:pt x="211" y="315"/>
                  </a:lnTo>
                  <a:lnTo>
                    <a:pt x="211" y="318"/>
                  </a:lnTo>
                  <a:lnTo>
                    <a:pt x="211" y="320"/>
                  </a:lnTo>
                  <a:lnTo>
                    <a:pt x="211" y="320"/>
                  </a:lnTo>
                  <a:lnTo>
                    <a:pt x="211" y="322"/>
                  </a:lnTo>
                  <a:lnTo>
                    <a:pt x="216" y="320"/>
                  </a:lnTo>
                  <a:close/>
                  <a:moveTo>
                    <a:pt x="406" y="140"/>
                  </a:moveTo>
                  <a:lnTo>
                    <a:pt x="406" y="138"/>
                  </a:lnTo>
                  <a:lnTo>
                    <a:pt x="403" y="135"/>
                  </a:lnTo>
                  <a:lnTo>
                    <a:pt x="403" y="133"/>
                  </a:lnTo>
                  <a:lnTo>
                    <a:pt x="406" y="128"/>
                  </a:lnTo>
                  <a:lnTo>
                    <a:pt x="387" y="126"/>
                  </a:lnTo>
                  <a:lnTo>
                    <a:pt x="377" y="123"/>
                  </a:lnTo>
                  <a:lnTo>
                    <a:pt x="370" y="116"/>
                  </a:lnTo>
                  <a:lnTo>
                    <a:pt x="361" y="114"/>
                  </a:lnTo>
                  <a:lnTo>
                    <a:pt x="354" y="109"/>
                  </a:lnTo>
                  <a:lnTo>
                    <a:pt x="351" y="104"/>
                  </a:lnTo>
                  <a:lnTo>
                    <a:pt x="346" y="100"/>
                  </a:lnTo>
                  <a:lnTo>
                    <a:pt x="342" y="100"/>
                  </a:lnTo>
                  <a:lnTo>
                    <a:pt x="330" y="104"/>
                  </a:lnTo>
                  <a:lnTo>
                    <a:pt x="323" y="107"/>
                  </a:lnTo>
                  <a:lnTo>
                    <a:pt x="318" y="104"/>
                  </a:lnTo>
                  <a:lnTo>
                    <a:pt x="313" y="102"/>
                  </a:lnTo>
                  <a:lnTo>
                    <a:pt x="304" y="95"/>
                  </a:lnTo>
                  <a:lnTo>
                    <a:pt x="301" y="90"/>
                  </a:lnTo>
                  <a:lnTo>
                    <a:pt x="304" y="88"/>
                  </a:lnTo>
                  <a:lnTo>
                    <a:pt x="306" y="83"/>
                  </a:lnTo>
                  <a:lnTo>
                    <a:pt x="309" y="81"/>
                  </a:lnTo>
                  <a:lnTo>
                    <a:pt x="311" y="78"/>
                  </a:lnTo>
                  <a:lnTo>
                    <a:pt x="309" y="76"/>
                  </a:lnTo>
                  <a:lnTo>
                    <a:pt x="304" y="74"/>
                  </a:lnTo>
                  <a:lnTo>
                    <a:pt x="299" y="71"/>
                  </a:lnTo>
                  <a:lnTo>
                    <a:pt x="299" y="64"/>
                  </a:lnTo>
                  <a:lnTo>
                    <a:pt x="301" y="60"/>
                  </a:lnTo>
                  <a:lnTo>
                    <a:pt x="306" y="57"/>
                  </a:lnTo>
                  <a:lnTo>
                    <a:pt x="316" y="57"/>
                  </a:lnTo>
                  <a:lnTo>
                    <a:pt x="318" y="57"/>
                  </a:lnTo>
                  <a:lnTo>
                    <a:pt x="318" y="57"/>
                  </a:lnTo>
                  <a:lnTo>
                    <a:pt x="316" y="52"/>
                  </a:lnTo>
                  <a:lnTo>
                    <a:pt x="316" y="52"/>
                  </a:lnTo>
                  <a:lnTo>
                    <a:pt x="316" y="52"/>
                  </a:lnTo>
                  <a:lnTo>
                    <a:pt x="318" y="52"/>
                  </a:lnTo>
                  <a:lnTo>
                    <a:pt x="320" y="50"/>
                  </a:lnTo>
                  <a:lnTo>
                    <a:pt x="320" y="45"/>
                  </a:lnTo>
                  <a:lnTo>
                    <a:pt x="320" y="43"/>
                  </a:lnTo>
                  <a:lnTo>
                    <a:pt x="318" y="38"/>
                  </a:lnTo>
                  <a:lnTo>
                    <a:pt x="316" y="38"/>
                  </a:lnTo>
                  <a:lnTo>
                    <a:pt x="313" y="36"/>
                  </a:lnTo>
                  <a:lnTo>
                    <a:pt x="309" y="26"/>
                  </a:lnTo>
                  <a:lnTo>
                    <a:pt x="304" y="24"/>
                  </a:lnTo>
                  <a:lnTo>
                    <a:pt x="301" y="22"/>
                  </a:lnTo>
                  <a:lnTo>
                    <a:pt x="297" y="17"/>
                  </a:lnTo>
                  <a:lnTo>
                    <a:pt x="292" y="17"/>
                  </a:lnTo>
                  <a:lnTo>
                    <a:pt x="285" y="19"/>
                  </a:lnTo>
                  <a:lnTo>
                    <a:pt x="280" y="19"/>
                  </a:lnTo>
                  <a:lnTo>
                    <a:pt x="280" y="17"/>
                  </a:lnTo>
                  <a:lnTo>
                    <a:pt x="275" y="15"/>
                  </a:lnTo>
                  <a:lnTo>
                    <a:pt x="268" y="12"/>
                  </a:lnTo>
                  <a:lnTo>
                    <a:pt x="256" y="0"/>
                  </a:lnTo>
                  <a:lnTo>
                    <a:pt x="256" y="0"/>
                  </a:lnTo>
                  <a:lnTo>
                    <a:pt x="256" y="5"/>
                  </a:lnTo>
                  <a:lnTo>
                    <a:pt x="256" y="5"/>
                  </a:lnTo>
                  <a:lnTo>
                    <a:pt x="256" y="10"/>
                  </a:lnTo>
                  <a:lnTo>
                    <a:pt x="256" y="15"/>
                  </a:lnTo>
                  <a:lnTo>
                    <a:pt x="254" y="15"/>
                  </a:lnTo>
                  <a:lnTo>
                    <a:pt x="256" y="24"/>
                  </a:lnTo>
                  <a:lnTo>
                    <a:pt x="252" y="29"/>
                  </a:lnTo>
                  <a:lnTo>
                    <a:pt x="247" y="31"/>
                  </a:lnTo>
                  <a:lnTo>
                    <a:pt x="242" y="31"/>
                  </a:lnTo>
                  <a:lnTo>
                    <a:pt x="221" y="31"/>
                  </a:lnTo>
                  <a:lnTo>
                    <a:pt x="216" y="33"/>
                  </a:lnTo>
                  <a:lnTo>
                    <a:pt x="214" y="36"/>
                  </a:lnTo>
                  <a:lnTo>
                    <a:pt x="218" y="41"/>
                  </a:lnTo>
                  <a:lnTo>
                    <a:pt x="221" y="43"/>
                  </a:lnTo>
                  <a:lnTo>
                    <a:pt x="218" y="43"/>
                  </a:lnTo>
                  <a:lnTo>
                    <a:pt x="173" y="48"/>
                  </a:lnTo>
                  <a:lnTo>
                    <a:pt x="171" y="52"/>
                  </a:lnTo>
                  <a:lnTo>
                    <a:pt x="164" y="60"/>
                  </a:lnTo>
                  <a:lnTo>
                    <a:pt x="162" y="60"/>
                  </a:lnTo>
                  <a:lnTo>
                    <a:pt x="140" y="57"/>
                  </a:lnTo>
                  <a:lnTo>
                    <a:pt x="138" y="52"/>
                  </a:lnTo>
                  <a:lnTo>
                    <a:pt x="138" y="50"/>
                  </a:lnTo>
                  <a:lnTo>
                    <a:pt x="138" y="48"/>
                  </a:lnTo>
                  <a:lnTo>
                    <a:pt x="133" y="43"/>
                  </a:lnTo>
                  <a:lnTo>
                    <a:pt x="133" y="41"/>
                  </a:lnTo>
                  <a:lnTo>
                    <a:pt x="133" y="41"/>
                  </a:lnTo>
                  <a:lnTo>
                    <a:pt x="133" y="38"/>
                  </a:lnTo>
                  <a:lnTo>
                    <a:pt x="133" y="36"/>
                  </a:lnTo>
                  <a:lnTo>
                    <a:pt x="133" y="36"/>
                  </a:lnTo>
                  <a:lnTo>
                    <a:pt x="131" y="33"/>
                  </a:lnTo>
                  <a:lnTo>
                    <a:pt x="126" y="31"/>
                  </a:lnTo>
                  <a:lnTo>
                    <a:pt x="119" y="24"/>
                  </a:lnTo>
                  <a:lnTo>
                    <a:pt x="114" y="22"/>
                  </a:lnTo>
                  <a:lnTo>
                    <a:pt x="114" y="19"/>
                  </a:lnTo>
                  <a:lnTo>
                    <a:pt x="116" y="17"/>
                  </a:lnTo>
                  <a:lnTo>
                    <a:pt x="114" y="17"/>
                  </a:lnTo>
                  <a:lnTo>
                    <a:pt x="112" y="17"/>
                  </a:lnTo>
                  <a:lnTo>
                    <a:pt x="109" y="17"/>
                  </a:lnTo>
                  <a:lnTo>
                    <a:pt x="107" y="19"/>
                  </a:lnTo>
                  <a:lnTo>
                    <a:pt x="107" y="22"/>
                  </a:lnTo>
                  <a:lnTo>
                    <a:pt x="107" y="26"/>
                  </a:lnTo>
                  <a:lnTo>
                    <a:pt x="105" y="26"/>
                  </a:lnTo>
                  <a:lnTo>
                    <a:pt x="100" y="26"/>
                  </a:lnTo>
                  <a:lnTo>
                    <a:pt x="95" y="26"/>
                  </a:lnTo>
                  <a:lnTo>
                    <a:pt x="90" y="24"/>
                  </a:lnTo>
                  <a:lnTo>
                    <a:pt x="90" y="22"/>
                  </a:lnTo>
                  <a:lnTo>
                    <a:pt x="90" y="19"/>
                  </a:lnTo>
                  <a:lnTo>
                    <a:pt x="88" y="15"/>
                  </a:lnTo>
                  <a:lnTo>
                    <a:pt x="88" y="15"/>
                  </a:lnTo>
                  <a:lnTo>
                    <a:pt x="86" y="15"/>
                  </a:lnTo>
                  <a:lnTo>
                    <a:pt x="83" y="17"/>
                  </a:lnTo>
                  <a:lnTo>
                    <a:pt x="83" y="22"/>
                  </a:lnTo>
                  <a:lnTo>
                    <a:pt x="83" y="22"/>
                  </a:lnTo>
                  <a:lnTo>
                    <a:pt x="81" y="24"/>
                  </a:lnTo>
                  <a:lnTo>
                    <a:pt x="69" y="26"/>
                  </a:lnTo>
                  <a:lnTo>
                    <a:pt x="64" y="24"/>
                  </a:lnTo>
                  <a:lnTo>
                    <a:pt x="60" y="15"/>
                  </a:lnTo>
                  <a:lnTo>
                    <a:pt x="57" y="12"/>
                  </a:lnTo>
                  <a:lnTo>
                    <a:pt x="57" y="15"/>
                  </a:lnTo>
                  <a:lnTo>
                    <a:pt x="55" y="15"/>
                  </a:lnTo>
                  <a:lnTo>
                    <a:pt x="50" y="15"/>
                  </a:lnTo>
                  <a:lnTo>
                    <a:pt x="45" y="10"/>
                  </a:lnTo>
                  <a:lnTo>
                    <a:pt x="43" y="10"/>
                  </a:lnTo>
                  <a:lnTo>
                    <a:pt x="43" y="15"/>
                  </a:lnTo>
                  <a:lnTo>
                    <a:pt x="43" y="17"/>
                  </a:lnTo>
                  <a:lnTo>
                    <a:pt x="48" y="19"/>
                  </a:lnTo>
                  <a:lnTo>
                    <a:pt x="48" y="19"/>
                  </a:lnTo>
                  <a:lnTo>
                    <a:pt x="45" y="24"/>
                  </a:lnTo>
                  <a:lnTo>
                    <a:pt x="48" y="26"/>
                  </a:lnTo>
                  <a:lnTo>
                    <a:pt x="52" y="38"/>
                  </a:lnTo>
                  <a:lnTo>
                    <a:pt x="55" y="41"/>
                  </a:lnTo>
                  <a:lnTo>
                    <a:pt x="55" y="43"/>
                  </a:lnTo>
                  <a:lnTo>
                    <a:pt x="55" y="45"/>
                  </a:lnTo>
                  <a:lnTo>
                    <a:pt x="57" y="45"/>
                  </a:lnTo>
                  <a:lnTo>
                    <a:pt x="57" y="45"/>
                  </a:lnTo>
                  <a:lnTo>
                    <a:pt x="60" y="48"/>
                  </a:lnTo>
                  <a:lnTo>
                    <a:pt x="60" y="52"/>
                  </a:lnTo>
                  <a:lnTo>
                    <a:pt x="60" y="55"/>
                  </a:lnTo>
                  <a:lnTo>
                    <a:pt x="60" y="55"/>
                  </a:lnTo>
                  <a:lnTo>
                    <a:pt x="57" y="52"/>
                  </a:lnTo>
                  <a:lnTo>
                    <a:pt x="57" y="52"/>
                  </a:lnTo>
                  <a:lnTo>
                    <a:pt x="55" y="50"/>
                  </a:lnTo>
                  <a:lnTo>
                    <a:pt x="55" y="52"/>
                  </a:lnTo>
                  <a:lnTo>
                    <a:pt x="50" y="55"/>
                  </a:lnTo>
                  <a:lnTo>
                    <a:pt x="50" y="55"/>
                  </a:lnTo>
                  <a:lnTo>
                    <a:pt x="52" y="60"/>
                  </a:lnTo>
                  <a:lnTo>
                    <a:pt x="52" y="62"/>
                  </a:lnTo>
                  <a:lnTo>
                    <a:pt x="57" y="62"/>
                  </a:lnTo>
                  <a:lnTo>
                    <a:pt x="60" y="62"/>
                  </a:lnTo>
                  <a:lnTo>
                    <a:pt x="60" y="62"/>
                  </a:lnTo>
                  <a:lnTo>
                    <a:pt x="57" y="67"/>
                  </a:lnTo>
                  <a:lnTo>
                    <a:pt x="55" y="67"/>
                  </a:lnTo>
                  <a:lnTo>
                    <a:pt x="48" y="64"/>
                  </a:lnTo>
                  <a:lnTo>
                    <a:pt x="45" y="67"/>
                  </a:lnTo>
                  <a:lnTo>
                    <a:pt x="48" y="71"/>
                  </a:lnTo>
                  <a:lnTo>
                    <a:pt x="45" y="74"/>
                  </a:lnTo>
                  <a:lnTo>
                    <a:pt x="45" y="76"/>
                  </a:lnTo>
                  <a:lnTo>
                    <a:pt x="48" y="78"/>
                  </a:lnTo>
                  <a:lnTo>
                    <a:pt x="48" y="78"/>
                  </a:lnTo>
                  <a:lnTo>
                    <a:pt x="48" y="81"/>
                  </a:lnTo>
                  <a:lnTo>
                    <a:pt x="50" y="81"/>
                  </a:lnTo>
                  <a:lnTo>
                    <a:pt x="52" y="83"/>
                  </a:lnTo>
                  <a:lnTo>
                    <a:pt x="52" y="86"/>
                  </a:lnTo>
                  <a:lnTo>
                    <a:pt x="52" y="90"/>
                  </a:lnTo>
                  <a:lnTo>
                    <a:pt x="55" y="90"/>
                  </a:lnTo>
                  <a:lnTo>
                    <a:pt x="57" y="93"/>
                  </a:lnTo>
                  <a:lnTo>
                    <a:pt x="60" y="95"/>
                  </a:lnTo>
                  <a:lnTo>
                    <a:pt x="57" y="95"/>
                  </a:lnTo>
                  <a:lnTo>
                    <a:pt x="57" y="97"/>
                  </a:lnTo>
                  <a:lnTo>
                    <a:pt x="55" y="97"/>
                  </a:lnTo>
                  <a:lnTo>
                    <a:pt x="57" y="100"/>
                  </a:lnTo>
                  <a:lnTo>
                    <a:pt x="60" y="102"/>
                  </a:lnTo>
                  <a:lnTo>
                    <a:pt x="62" y="104"/>
                  </a:lnTo>
                  <a:lnTo>
                    <a:pt x="67" y="104"/>
                  </a:lnTo>
                  <a:lnTo>
                    <a:pt x="67" y="107"/>
                  </a:lnTo>
                  <a:lnTo>
                    <a:pt x="60" y="107"/>
                  </a:lnTo>
                  <a:lnTo>
                    <a:pt x="60" y="109"/>
                  </a:lnTo>
                  <a:lnTo>
                    <a:pt x="62" y="112"/>
                  </a:lnTo>
                  <a:lnTo>
                    <a:pt x="62" y="114"/>
                  </a:lnTo>
                  <a:lnTo>
                    <a:pt x="62" y="119"/>
                  </a:lnTo>
                  <a:lnTo>
                    <a:pt x="60" y="119"/>
                  </a:lnTo>
                  <a:lnTo>
                    <a:pt x="50" y="116"/>
                  </a:lnTo>
                  <a:lnTo>
                    <a:pt x="50" y="116"/>
                  </a:lnTo>
                  <a:lnTo>
                    <a:pt x="50" y="119"/>
                  </a:lnTo>
                  <a:lnTo>
                    <a:pt x="50" y="119"/>
                  </a:lnTo>
                  <a:lnTo>
                    <a:pt x="50" y="119"/>
                  </a:lnTo>
                  <a:lnTo>
                    <a:pt x="50" y="123"/>
                  </a:lnTo>
                  <a:lnTo>
                    <a:pt x="52" y="128"/>
                  </a:lnTo>
                  <a:lnTo>
                    <a:pt x="57" y="133"/>
                  </a:lnTo>
                  <a:lnTo>
                    <a:pt x="60" y="133"/>
                  </a:lnTo>
                  <a:lnTo>
                    <a:pt x="67" y="140"/>
                  </a:lnTo>
                  <a:lnTo>
                    <a:pt x="64" y="140"/>
                  </a:lnTo>
                  <a:lnTo>
                    <a:pt x="62" y="140"/>
                  </a:lnTo>
                  <a:lnTo>
                    <a:pt x="57" y="140"/>
                  </a:lnTo>
                  <a:lnTo>
                    <a:pt x="60" y="142"/>
                  </a:lnTo>
                  <a:lnTo>
                    <a:pt x="60" y="145"/>
                  </a:lnTo>
                  <a:lnTo>
                    <a:pt x="57" y="145"/>
                  </a:lnTo>
                  <a:lnTo>
                    <a:pt x="57" y="145"/>
                  </a:lnTo>
                  <a:lnTo>
                    <a:pt x="57" y="147"/>
                  </a:lnTo>
                  <a:lnTo>
                    <a:pt x="60" y="147"/>
                  </a:lnTo>
                  <a:lnTo>
                    <a:pt x="62" y="149"/>
                  </a:lnTo>
                  <a:lnTo>
                    <a:pt x="62" y="152"/>
                  </a:lnTo>
                  <a:lnTo>
                    <a:pt x="64" y="152"/>
                  </a:lnTo>
                  <a:lnTo>
                    <a:pt x="69" y="149"/>
                  </a:lnTo>
                  <a:lnTo>
                    <a:pt x="79" y="149"/>
                  </a:lnTo>
                  <a:lnTo>
                    <a:pt x="81" y="152"/>
                  </a:lnTo>
                  <a:lnTo>
                    <a:pt x="81" y="152"/>
                  </a:lnTo>
                  <a:lnTo>
                    <a:pt x="74" y="149"/>
                  </a:lnTo>
                  <a:lnTo>
                    <a:pt x="74" y="152"/>
                  </a:lnTo>
                  <a:lnTo>
                    <a:pt x="81" y="161"/>
                  </a:lnTo>
                  <a:lnTo>
                    <a:pt x="81" y="168"/>
                  </a:lnTo>
                  <a:lnTo>
                    <a:pt x="79" y="173"/>
                  </a:lnTo>
                  <a:lnTo>
                    <a:pt x="81" y="173"/>
                  </a:lnTo>
                  <a:lnTo>
                    <a:pt x="86" y="173"/>
                  </a:lnTo>
                  <a:lnTo>
                    <a:pt x="90" y="171"/>
                  </a:lnTo>
                  <a:lnTo>
                    <a:pt x="93" y="168"/>
                  </a:lnTo>
                  <a:lnTo>
                    <a:pt x="93" y="164"/>
                  </a:lnTo>
                  <a:lnTo>
                    <a:pt x="93" y="164"/>
                  </a:lnTo>
                  <a:lnTo>
                    <a:pt x="93" y="161"/>
                  </a:lnTo>
                  <a:lnTo>
                    <a:pt x="93" y="159"/>
                  </a:lnTo>
                  <a:lnTo>
                    <a:pt x="93" y="157"/>
                  </a:lnTo>
                  <a:lnTo>
                    <a:pt x="93" y="154"/>
                  </a:lnTo>
                  <a:lnTo>
                    <a:pt x="93" y="152"/>
                  </a:lnTo>
                  <a:lnTo>
                    <a:pt x="95" y="147"/>
                  </a:lnTo>
                  <a:lnTo>
                    <a:pt x="102" y="147"/>
                  </a:lnTo>
                  <a:lnTo>
                    <a:pt x="105" y="145"/>
                  </a:lnTo>
                  <a:lnTo>
                    <a:pt x="109" y="140"/>
                  </a:lnTo>
                  <a:lnTo>
                    <a:pt x="119" y="133"/>
                  </a:lnTo>
                  <a:lnTo>
                    <a:pt x="116" y="138"/>
                  </a:lnTo>
                  <a:lnTo>
                    <a:pt x="116" y="140"/>
                  </a:lnTo>
                  <a:lnTo>
                    <a:pt x="116" y="142"/>
                  </a:lnTo>
                  <a:lnTo>
                    <a:pt x="119" y="145"/>
                  </a:lnTo>
                  <a:lnTo>
                    <a:pt x="114" y="145"/>
                  </a:lnTo>
                  <a:lnTo>
                    <a:pt x="114" y="149"/>
                  </a:lnTo>
                  <a:lnTo>
                    <a:pt x="112" y="152"/>
                  </a:lnTo>
                  <a:lnTo>
                    <a:pt x="112" y="157"/>
                  </a:lnTo>
                  <a:lnTo>
                    <a:pt x="112" y="164"/>
                  </a:lnTo>
                  <a:lnTo>
                    <a:pt x="112" y="171"/>
                  </a:lnTo>
                  <a:lnTo>
                    <a:pt x="109" y="176"/>
                  </a:lnTo>
                  <a:lnTo>
                    <a:pt x="114" y="173"/>
                  </a:lnTo>
                  <a:lnTo>
                    <a:pt x="116" y="173"/>
                  </a:lnTo>
                  <a:lnTo>
                    <a:pt x="124" y="176"/>
                  </a:lnTo>
                  <a:lnTo>
                    <a:pt x="119" y="168"/>
                  </a:lnTo>
                  <a:lnTo>
                    <a:pt x="119" y="166"/>
                  </a:lnTo>
                  <a:lnTo>
                    <a:pt x="119" y="164"/>
                  </a:lnTo>
                  <a:lnTo>
                    <a:pt x="124" y="161"/>
                  </a:lnTo>
                  <a:lnTo>
                    <a:pt x="126" y="161"/>
                  </a:lnTo>
                  <a:lnTo>
                    <a:pt x="131" y="164"/>
                  </a:lnTo>
                  <a:lnTo>
                    <a:pt x="133" y="164"/>
                  </a:lnTo>
                  <a:lnTo>
                    <a:pt x="133" y="166"/>
                  </a:lnTo>
                  <a:lnTo>
                    <a:pt x="131" y="171"/>
                  </a:lnTo>
                  <a:lnTo>
                    <a:pt x="131" y="173"/>
                  </a:lnTo>
                  <a:lnTo>
                    <a:pt x="138" y="173"/>
                  </a:lnTo>
                  <a:lnTo>
                    <a:pt x="138" y="176"/>
                  </a:lnTo>
                  <a:lnTo>
                    <a:pt x="138" y="176"/>
                  </a:lnTo>
                  <a:lnTo>
                    <a:pt x="138" y="178"/>
                  </a:lnTo>
                  <a:lnTo>
                    <a:pt x="140" y="178"/>
                  </a:lnTo>
                  <a:lnTo>
                    <a:pt x="140" y="178"/>
                  </a:lnTo>
                  <a:lnTo>
                    <a:pt x="143" y="178"/>
                  </a:lnTo>
                  <a:lnTo>
                    <a:pt x="143" y="178"/>
                  </a:lnTo>
                  <a:lnTo>
                    <a:pt x="143" y="178"/>
                  </a:lnTo>
                  <a:lnTo>
                    <a:pt x="143" y="180"/>
                  </a:lnTo>
                  <a:lnTo>
                    <a:pt x="143" y="183"/>
                  </a:lnTo>
                  <a:lnTo>
                    <a:pt x="147" y="187"/>
                  </a:lnTo>
                  <a:lnTo>
                    <a:pt x="150" y="187"/>
                  </a:lnTo>
                  <a:lnTo>
                    <a:pt x="152" y="185"/>
                  </a:lnTo>
                  <a:lnTo>
                    <a:pt x="154" y="180"/>
                  </a:lnTo>
                  <a:lnTo>
                    <a:pt x="154" y="183"/>
                  </a:lnTo>
                  <a:lnTo>
                    <a:pt x="154" y="185"/>
                  </a:lnTo>
                  <a:lnTo>
                    <a:pt x="157" y="187"/>
                  </a:lnTo>
                  <a:lnTo>
                    <a:pt x="162" y="187"/>
                  </a:lnTo>
                  <a:lnTo>
                    <a:pt x="166" y="190"/>
                  </a:lnTo>
                  <a:lnTo>
                    <a:pt x="176" y="197"/>
                  </a:lnTo>
                  <a:lnTo>
                    <a:pt x="178" y="202"/>
                  </a:lnTo>
                  <a:lnTo>
                    <a:pt x="180" y="204"/>
                  </a:lnTo>
                  <a:lnTo>
                    <a:pt x="185" y="204"/>
                  </a:lnTo>
                  <a:lnTo>
                    <a:pt x="207" y="197"/>
                  </a:lnTo>
                  <a:lnTo>
                    <a:pt x="204" y="204"/>
                  </a:lnTo>
                  <a:lnTo>
                    <a:pt x="216" y="206"/>
                  </a:lnTo>
                  <a:lnTo>
                    <a:pt x="221" y="204"/>
                  </a:lnTo>
                  <a:lnTo>
                    <a:pt x="228" y="199"/>
                  </a:lnTo>
                  <a:lnTo>
                    <a:pt x="228" y="202"/>
                  </a:lnTo>
                  <a:lnTo>
                    <a:pt x="228" y="204"/>
                  </a:lnTo>
                  <a:lnTo>
                    <a:pt x="223" y="209"/>
                  </a:lnTo>
                  <a:lnTo>
                    <a:pt x="216" y="216"/>
                  </a:lnTo>
                  <a:lnTo>
                    <a:pt x="216" y="220"/>
                  </a:lnTo>
                  <a:lnTo>
                    <a:pt x="211" y="225"/>
                  </a:lnTo>
                  <a:lnTo>
                    <a:pt x="209" y="230"/>
                  </a:lnTo>
                  <a:lnTo>
                    <a:pt x="207" y="232"/>
                  </a:lnTo>
                  <a:lnTo>
                    <a:pt x="204" y="235"/>
                  </a:lnTo>
                  <a:lnTo>
                    <a:pt x="204" y="237"/>
                  </a:lnTo>
                  <a:lnTo>
                    <a:pt x="204" y="237"/>
                  </a:lnTo>
                  <a:lnTo>
                    <a:pt x="204" y="239"/>
                  </a:lnTo>
                  <a:lnTo>
                    <a:pt x="202" y="242"/>
                  </a:lnTo>
                  <a:lnTo>
                    <a:pt x="211" y="242"/>
                  </a:lnTo>
                  <a:lnTo>
                    <a:pt x="214" y="239"/>
                  </a:lnTo>
                  <a:lnTo>
                    <a:pt x="221" y="235"/>
                  </a:lnTo>
                  <a:lnTo>
                    <a:pt x="223" y="232"/>
                  </a:lnTo>
                  <a:lnTo>
                    <a:pt x="230" y="232"/>
                  </a:lnTo>
                  <a:lnTo>
                    <a:pt x="223" y="235"/>
                  </a:lnTo>
                  <a:lnTo>
                    <a:pt x="223" y="237"/>
                  </a:lnTo>
                  <a:lnTo>
                    <a:pt x="221" y="242"/>
                  </a:lnTo>
                  <a:lnTo>
                    <a:pt x="221" y="244"/>
                  </a:lnTo>
                  <a:lnTo>
                    <a:pt x="223" y="247"/>
                  </a:lnTo>
                  <a:lnTo>
                    <a:pt x="216" y="251"/>
                  </a:lnTo>
                  <a:lnTo>
                    <a:pt x="214" y="254"/>
                  </a:lnTo>
                  <a:lnTo>
                    <a:pt x="218" y="254"/>
                  </a:lnTo>
                  <a:lnTo>
                    <a:pt x="226" y="249"/>
                  </a:lnTo>
                  <a:lnTo>
                    <a:pt x="242" y="244"/>
                  </a:lnTo>
                  <a:lnTo>
                    <a:pt x="263" y="225"/>
                  </a:lnTo>
                  <a:lnTo>
                    <a:pt x="271" y="223"/>
                  </a:lnTo>
                  <a:lnTo>
                    <a:pt x="280" y="225"/>
                  </a:lnTo>
                  <a:lnTo>
                    <a:pt x="282" y="220"/>
                  </a:lnTo>
                  <a:lnTo>
                    <a:pt x="285" y="213"/>
                  </a:lnTo>
                  <a:lnTo>
                    <a:pt x="287" y="211"/>
                  </a:lnTo>
                  <a:lnTo>
                    <a:pt x="292" y="211"/>
                  </a:lnTo>
                  <a:lnTo>
                    <a:pt x="292" y="213"/>
                  </a:lnTo>
                  <a:lnTo>
                    <a:pt x="290" y="216"/>
                  </a:lnTo>
                  <a:lnTo>
                    <a:pt x="287" y="218"/>
                  </a:lnTo>
                  <a:lnTo>
                    <a:pt x="285" y="220"/>
                  </a:lnTo>
                  <a:lnTo>
                    <a:pt x="285" y="225"/>
                  </a:lnTo>
                  <a:lnTo>
                    <a:pt x="282" y="228"/>
                  </a:lnTo>
                  <a:lnTo>
                    <a:pt x="280" y="232"/>
                  </a:lnTo>
                  <a:lnTo>
                    <a:pt x="273" y="242"/>
                  </a:lnTo>
                  <a:lnTo>
                    <a:pt x="268" y="247"/>
                  </a:lnTo>
                  <a:lnTo>
                    <a:pt x="261" y="258"/>
                  </a:lnTo>
                  <a:lnTo>
                    <a:pt x="263" y="261"/>
                  </a:lnTo>
                  <a:lnTo>
                    <a:pt x="263" y="263"/>
                  </a:lnTo>
                  <a:lnTo>
                    <a:pt x="263" y="265"/>
                  </a:lnTo>
                  <a:lnTo>
                    <a:pt x="263" y="268"/>
                  </a:lnTo>
                  <a:lnTo>
                    <a:pt x="263" y="270"/>
                  </a:lnTo>
                  <a:lnTo>
                    <a:pt x="266" y="273"/>
                  </a:lnTo>
                  <a:lnTo>
                    <a:pt x="273" y="275"/>
                  </a:lnTo>
                  <a:lnTo>
                    <a:pt x="273" y="277"/>
                  </a:lnTo>
                  <a:lnTo>
                    <a:pt x="275" y="280"/>
                  </a:lnTo>
                  <a:lnTo>
                    <a:pt x="275" y="284"/>
                  </a:lnTo>
                  <a:lnTo>
                    <a:pt x="278" y="282"/>
                  </a:lnTo>
                  <a:lnTo>
                    <a:pt x="280" y="282"/>
                  </a:lnTo>
                  <a:lnTo>
                    <a:pt x="280" y="280"/>
                  </a:lnTo>
                  <a:lnTo>
                    <a:pt x="280" y="280"/>
                  </a:lnTo>
                  <a:lnTo>
                    <a:pt x="282" y="275"/>
                  </a:lnTo>
                  <a:lnTo>
                    <a:pt x="282" y="273"/>
                  </a:lnTo>
                  <a:lnTo>
                    <a:pt x="287" y="277"/>
                  </a:lnTo>
                  <a:lnTo>
                    <a:pt x="282" y="280"/>
                  </a:lnTo>
                  <a:lnTo>
                    <a:pt x="282" y="280"/>
                  </a:lnTo>
                  <a:lnTo>
                    <a:pt x="285" y="282"/>
                  </a:lnTo>
                  <a:lnTo>
                    <a:pt x="290" y="284"/>
                  </a:lnTo>
                  <a:lnTo>
                    <a:pt x="297" y="284"/>
                  </a:lnTo>
                  <a:lnTo>
                    <a:pt x="306" y="275"/>
                  </a:lnTo>
                  <a:lnTo>
                    <a:pt x="320" y="261"/>
                  </a:lnTo>
                  <a:lnTo>
                    <a:pt x="323" y="258"/>
                  </a:lnTo>
                  <a:lnTo>
                    <a:pt x="325" y="258"/>
                  </a:lnTo>
                  <a:lnTo>
                    <a:pt x="325" y="261"/>
                  </a:lnTo>
                  <a:lnTo>
                    <a:pt x="325" y="263"/>
                  </a:lnTo>
                  <a:lnTo>
                    <a:pt x="328" y="263"/>
                  </a:lnTo>
                  <a:lnTo>
                    <a:pt x="330" y="265"/>
                  </a:lnTo>
                  <a:lnTo>
                    <a:pt x="335" y="265"/>
                  </a:lnTo>
                  <a:lnTo>
                    <a:pt x="342" y="265"/>
                  </a:lnTo>
                  <a:lnTo>
                    <a:pt x="349" y="261"/>
                  </a:lnTo>
                  <a:lnTo>
                    <a:pt x="356" y="254"/>
                  </a:lnTo>
                  <a:lnTo>
                    <a:pt x="358" y="254"/>
                  </a:lnTo>
                  <a:lnTo>
                    <a:pt x="361" y="254"/>
                  </a:lnTo>
                  <a:lnTo>
                    <a:pt x="368" y="256"/>
                  </a:lnTo>
                  <a:lnTo>
                    <a:pt x="370" y="256"/>
                  </a:lnTo>
                  <a:lnTo>
                    <a:pt x="370" y="251"/>
                  </a:lnTo>
                  <a:lnTo>
                    <a:pt x="370" y="249"/>
                  </a:lnTo>
                  <a:lnTo>
                    <a:pt x="368" y="244"/>
                  </a:lnTo>
                  <a:lnTo>
                    <a:pt x="365" y="239"/>
                  </a:lnTo>
                  <a:lnTo>
                    <a:pt x="363" y="239"/>
                  </a:lnTo>
                  <a:lnTo>
                    <a:pt x="363" y="237"/>
                  </a:lnTo>
                  <a:lnTo>
                    <a:pt x="365" y="237"/>
                  </a:lnTo>
                  <a:lnTo>
                    <a:pt x="365" y="237"/>
                  </a:lnTo>
                  <a:lnTo>
                    <a:pt x="368" y="237"/>
                  </a:lnTo>
                  <a:lnTo>
                    <a:pt x="368" y="235"/>
                  </a:lnTo>
                  <a:lnTo>
                    <a:pt x="370" y="230"/>
                  </a:lnTo>
                  <a:lnTo>
                    <a:pt x="375" y="228"/>
                  </a:lnTo>
                  <a:lnTo>
                    <a:pt x="382" y="220"/>
                  </a:lnTo>
                  <a:lnTo>
                    <a:pt x="382" y="213"/>
                  </a:lnTo>
                  <a:lnTo>
                    <a:pt x="384" y="206"/>
                  </a:lnTo>
                  <a:lnTo>
                    <a:pt x="387" y="206"/>
                  </a:lnTo>
                  <a:lnTo>
                    <a:pt x="389" y="199"/>
                  </a:lnTo>
                  <a:lnTo>
                    <a:pt x="392" y="192"/>
                  </a:lnTo>
                  <a:lnTo>
                    <a:pt x="392" y="187"/>
                  </a:lnTo>
                  <a:lnTo>
                    <a:pt x="389" y="185"/>
                  </a:lnTo>
                  <a:lnTo>
                    <a:pt x="377" y="183"/>
                  </a:lnTo>
                  <a:lnTo>
                    <a:pt x="380" y="176"/>
                  </a:lnTo>
                  <a:lnTo>
                    <a:pt x="384" y="173"/>
                  </a:lnTo>
                  <a:lnTo>
                    <a:pt x="399" y="168"/>
                  </a:lnTo>
                  <a:lnTo>
                    <a:pt x="401" y="166"/>
                  </a:lnTo>
                  <a:lnTo>
                    <a:pt x="401" y="161"/>
                  </a:lnTo>
                  <a:lnTo>
                    <a:pt x="399" y="159"/>
                  </a:lnTo>
                  <a:lnTo>
                    <a:pt x="401" y="154"/>
                  </a:lnTo>
                  <a:lnTo>
                    <a:pt x="401" y="152"/>
                  </a:lnTo>
                  <a:lnTo>
                    <a:pt x="406" y="149"/>
                  </a:lnTo>
                  <a:lnTo>
                    <a:pt x="406" y="145"/>
                  </a:lnTo>
                  <a:lnTo>
                    <a:pt x="408" y="142"/>
                  </a:lnTo>
                  <a:lnTo>
                    <a:pt x="406" y="140"/>
                  </a:lnTo>
                  <a:close/>
                  <a:moveTo>
                    <a:pt x="216" y="339"/>
                  </a:moveTo>
                  <a:lnTo>
                    <a:pt x="216" y="339"/>
                  </a:lnTo>
                  <a:lnTo>
                    <a:pt x="216" y="339"/>
                  </a:lnTo>
                  <a:lnTo>
                    <a:pt x="218" y="336"/>
                  </a:lnTo>
                  <a:lnTo>
                    <a:pt x="218" y="336"/>
                  </a:lnTo>
                  <a:lnTo>
                    <a:pt x="216" y="336"/>
                  </a:lnTo>
                  <a:lnTo>
                    <a:pt x="216" y="339"/>
                  </a:lnTo>
                  <a:close/>
                  <a:moveTo>
                    <a:pt x="218" y="325"/>
                  </a:moveTo>
                  <a:lnTo>
                    <a:pt x="218" y="327"/>
                  </a:lnTo>
                  <a:lnTo>
                    <a:pt x="221" y="325"/>
                  </a:lnTo>
                  <a:lnTo>
                    <a:pt x="223" y="322"/>
                  </a:lnTo>
                  <a:lnTo>
                    <a:pt x="221" y="322"/>
                  </a:lnTo>
                  <a:lnTo>
                    <a:pt x="218" y="325"/>
                  </a:lnTo>
                  <a:close/>
                  <a:moveTo>
                    <a:pt x="226" y="320"/>
                  </a:moveTo>
                  <a:lnTo>
                    <a:pt x="228" y="322"/>
                  </a:lnTo>
                  <a:lnTo>
                    <a:pt x="230" y="320"/>
                  </a:lnTo>
                  <a:lnTo>
                    <a:pt x="230" y="320"/>
                  </a:lnTo>
                  <a:lnTo>
                    <a:pt x="228" y="315"/>
                  </a:lnTo>
                  <a:lnTo>
                    <a:pt x="228" y="313"/>
                  </a:lnTo>
                  <a:lnTo>
                    <a:pt x="226" y="313"/>
                  </a:lnTo>
                  <a:lnTo>
                    <a:pt x="226" y="315"/>
                  </a:lnTo>
                  <a:lnTo>
                    <a:pt x="226" y="318"/>
                  </a:lnTo>
                  <a:lnTo>
                    <a:pt x="226" y="318"/>
                  </a:lnTo>
                  <a:lnTo>
                    <a:pt x="226" y="320"/>
                  </a:lnTo>
                  <a:lnTo>
                    <a:pt x="226" y="320"/>
                  </a:lnTo>
                  <a:close/>
                  <a:moveTo>
                    <a:pt x="230" y="322"/>
                  </a:moveTo>
                  <a:lnTo>
                    <a:pt x="228" y="322"/>
                  </a:lnTo>
                  <a:lnTo>
                    <a:pt x="228" y="322"/>
                  </a:lnTo>
                  <a:lnTo>
                    <a:pt x="228" y="322"/>
                  </a:lnTo>
                  <a:lnTo>
                    <a:pt x="226" y="320"/>
                  </a:lnTo>
                  <a:lnTo>
                    <a:pt x="223" y="320"/>
                  </a:lnTo>
                  <a:lnTo>
                    <a:pt x="223" y="322"/>
                  </a:lnTo>
                  <a:lnTo>
                    <a:pt x="228" y="327"/>
                  </a:lnTo>
                  <a:lnTo>
                    <a:pt x="230" y="329"/>
                  </a:lnTo>
                  <a:lnTo>
                    <a:pt x="230" y="327"/>
                  </a:lnTo>
                  <a:lnTo>
                    <a:pt x="230" y="325"/>
                  </a:lnTo>
                  <a:lnTo>
                    <a:pt x="230" y="325"/>
                  </a:lnTo>
                  <a:lnTo>
                    <a:pt x="230" y="325"/>
                  </a:lnTo>
                  <a:lnTo>
                    <a:pt x="230" y="325"/>
                  </a:lnTo>
                  <a:lnTo>
                    <a:pt x="230" y="325"/>
                  </a:lnTo>
                  <a:lnTo>
                    <a:pt x="230" y="322"/>
                  </a:lnTo>
                  <a:close/>
                  <a:moveTo>
                    <a:pt x="245" y="299"/>
                  </a:moveTo>
                  <a:lnTo>
                    <a:pt x="242" y="299"/>
                  </a:lnTo>
                  <a:lnTo>
                    <a:pt x="242" y="299"/>
                  </a:lnTo>
                  <a:lnTo>
                    <a:pt x="254" y="287"/>
                  </a:lnTo>
                  <a:lnTo>
                    <a:pt x="259" y="280"/>
                  </a:lnTo>
                  <a:lnTo>
                    <a:pt x="256" y="270"/>
                  </a:lnTo>
                  <a:lnTo>
                    <a:pt x="256" y="270"/>
                  </a:lnTo>
                  <a:lnTo>
                    <a:pt x="256" y="268"/>
                  </a:lnTo>
                  <a:lnTo>
                    <a:pt x="256" y="265"/>
                  </a:lnTo>
                  <a:lnTo>
                    <a:pt x="254" y="265"/>
                  </a:lnTo>
                  <a:lnTo>
                    <a:pt x="256" y="265"/>
                  </a:lnTo>
                  <a:lnTo>
                    <a:pt x="256" y="263"/>
                  </a:lnTo>
                  <a:lnTo>
                    <a:pt x="256" y="263"/>
                  </a:lnTo>
                  <a:lnTo>
                    <a:pt x="256" y="263"/>
                  </a:lnTo>
                  <a:lnTo>
                    <a:pt x="256" y="258"/>
                  </a:lnTo>
                  <a:lnTo>
                    <a:pt x="256" y="256"/>
                  </a:lnTo>
                  <a:lnTo>
                    <a:pt x="256" y="254"/>
                  </a:lnTo>
                  <a:lnTo>
                    <a:pt x="261" y="251"/>
                  </a:lnTo>
                  <a:lnTo>
                    <a:pt x="261" y="251"/>
                  </a:lnTo>
                  <a:lnTo>
                    <a:pt x="263" y="247"/>
                  </a:lnTo>
                  <a:lnTo>
                    <a:pt x="263" y="244"/>
                  </a:lnTo>
                  <a:lnTo>
                    <a:pt x="266" y="242"/>
                  </a:lnTo>
                  <a:lnTo>
                    <a:pt x="271" y="239"/>
                  </a:lnTo>
                  <a:lnTo>
                    <a:pt x="273" y="235"/>
                  </a:lnTo>
                  <a:lnTo>
                    <a:pt x="273" y="228"/>
                  </a:lnTo>
                  <a:lnTo>
                    <a:pt x="268" y="228"/>
                  </a:lnTo>
                  <a:lnTo>
                    <a:pt x="263" y="230"/>
                  </a:lnTo>
                  <a:lnTo>
                    <a:pt x="261" y="237"/>
                  </a:lnTo>
                  <a:lnTo>
                    <a:pt x="259" y="242"/>
                  </a:lnTo>
                  <a:lnTo>
                    <a:pt x="254" y="247"/>
                  </a:lnTo>
                  <a:lnTo>
                    <a:pt x="228" y="251"/>
                  </a:lnTo>
                  <a:lnTo>
                    <a:pt x="223" y="254"/>
                  </a:lnTo>
                  <a:lnTo>
                    <a:pt x="218" y="256"/>
                  </a:lnTo>
                  <a:lnTo>
                    <a:pt x="204" y="258"/>
                  </a:lnTo>
                  <a:lnTo>
                    <a:pt x="204" y="258"/>
                  </a:lnTo>
                  <a:lnTo>
                    <a:pt x="204" y="254"/>
                  </a:lnTo>
                  <a:lnTo>
                    <a:pt x="207" y="247"/>
                  </a:lnTo>
                  <a:lnTo>
                    <a:pt x="202" y="249"/>
                  </a:lnTo>
                  <a:lnTo>
                    <a:pt x="202" y="254"/>
                  </a:lnTo>
                  <a:lnTo>
                    <a:pt x="199" y="263"/>
                  </a:lnTo>
                  <a:lnTo>
                    <a:pt x="197" y="268"/>
                  </a:lnTo>
                  <a:lnTo>
                    <a:pt x="223" y="270"/>
                  </a:lnTo>
                  <a:lnTo>
                    <a:pt x="223" y="273"/>
                  </a:lnTo>
                  <a:lnTo>
                    <a:pt x="209" y="273"/>
                  </a:lnTo>
                  <a:lnTo>
                    <a:pt x="207" y="273"/>
                  </a:lnTo>
                  <a:lnTo>
                    <a:pt x="202" y="277"/>
                  </a:lnTo>
                  <a:lnTo>
                    <a:pt x="199" y="277"/>
                  </a:lnTo>
                  <a:lnTo>
                    <a:pt x="202" y="282"/>
                  </a:lnTo>
                  <a:lnTo>
                    <a:pt x="204" y="282"/>
                  </a:lnTo>
                  <a:lnTo>
                    <a:pt x="207" y="284"/>
                  </a:lnTo>
                  <a:lnTo>
                    <a:pt x="207" y="287"/>
                  </a:lnTo>
                  <a:lnTo>
                    <a:pt x="207" y="291"/>
                  </a:lnTo>
                  <a:lnTo>
                    <a:pt x="207" y="294"/>
                  </a:lnTo>
                  <a:lnTo>
                    <a:pt x="207" y="299"/>
                  </a:lnTo>
                  <a:lnTo>
                    <a:pt x="207" y="301"/>
                  </a:lnTo>
                  <a:lnTo>
                    <a:pt x="207" y="303"/>
                  </a:lnTo>
                  <a:lnTo>
                    <a:pt x="207" y="310"/>
                  </a:lnTo>
                  <a:lnTo>
                    <a:pt x="209" y="310"/>
                  </a:lnTo>
                  <a:lnTo>
                    <a:pt x="214" y="308"/>
                  </a:lnTo>
                  <a:lnTo>
                    <a:pt x="216" y="306"/>
                  </a:lnTo>
                  <a:lnTo>
                    <a:pt x="221" y="299"/>
                  </a:lnTo>
                  <a:lnTo>
                    <a:pt x="223" y="299"/>
                  </a:lnTo>
                  <a:lnTo>
                    <a:pt x="223" y="301"/>
                  </a:lnTo>
                  <a:lnTo>
                    <a:pt x="221" y="303"/>
                  </a:lnTo>
                  <a:lnTo>
                    <a:pt x="221" y="306"/>
                  </a:lnTo>
                  <a:lnTo>
                    <a:pt x="221" y="308"/>
                  </a:lnTo>
                  <a:lnTo>
                    <a:pt x="223" y="308"/>
                  </a:lnTo>
                  <a:lnTo>
                    <a:pt x="223" y="308"/>
                  </a:lnTo>
                  <a:lnTo>
                    <a:pt x="223" y="310"/>
                  </a:lnTo>
                  <a:lnTo>
                    <a:pt x="223" y="315"/>
                  </a:lnTo>
                  <a:lnTo>
                    <a:pt x="226" y="315"/>
                  </a:lnTo>
                  <a:lnTo>
                    <a:pt x="226" y="310"/>
                  </a:lnTo>
                  <a:lnTo>
                    <a:pt x="226" y="310"/>
                  </a:lnTo>
                  <a:lnTo>
                    <a:pt x="226" y="310"/>
                  </a:lnTo>
                  <a:lnTo>
                    <a:pt x="230" y="303"/>
                  </a:lnTo>
                  <a:lnTo>
                    <a:pt x="233" y="301"/>
                  </a:lnTo>
                  <a:lnTo>
                    <a:pt x="233" y="306"/>
                  </a:lnTo>
                  <a:lnTo>
                    <a:pt x="235" y="310"/>
                  </a:lnTo>
                  <a:lnTo>
                    <a:pt x="237" y="308"/>
                  </a:lnTo>
                  <a:lnTo>
                    <a:pt x="240" y="308"/>
                  </a:lnTo>
                  <a:lnTo>
                    <a:pt x="242" y="308"/>
                  </a:lnTo>
                  <a:lnTo>
                    <a:pt x="242" y="308"/>
                  </a:lnTo>
                  <a:lnTo>
                    <a:pt x="245" y="303"/>
                  </a:lnTo>
                  <a:lnTo>
                    <a:pt x="247" y="301"/>
                  </a:lnTo>
                  <a:lnTo>
                    <a:pt x="245" y="299"/>
                  </a:lnTo>
                  <a:lnTo>
                    <a:pt x="245" y="299"/>
                  </a:lnTo>
                  <a:close/>
                  <a:moveTo>
                    <a:pt x="195" y="313"/>
                  </a:moveTo>
                  <a:lnTo>
                    <a:pt x="195" y="308"/>
                  </a:lnTo>
                  <a:lnTo>
                    <a:pt x="197" y="308"/>
                  </a:lnTo>
                  <a:lnTo>
                    <a:pt x="199" y="308"/>
                  </a:lnTo>
                  <a:lnTo>
                    <a:pt x="202" y="310"/>
                  </a:lnTo>
                  <a:lnTo>
                    <a:pt x="202" y="310"/>
                  </a:lnTo>
                  <a:lnTo>
                    <a:pt x="202" y="308"/>
                  </a:lnTo>
                  <a:lnTo>
                    <a:pt x="202" y="303"/>
                  </a:lnTo>
                  <a:lnTo>
                    <a:pt x="202" y="291"/>
                  </a:lnTo>
                  <a:lnTo>
                    <a:pt x="199" y="287"/>
                  </a:lnTo>
                  <a:lnTo>
                    <a:pt x="197" y="287"/>
                  </a:lnTo>
                  <a:lnTo>
                    <a:pt x="197" y="289"/>
                  </a:lnTo>
                  <a:lnTo>
                    <a:pt x="197" y="296"/>
                  </a:lnTo>
                  <a:lnTo>
                    <a:pt x="195" y="296"/>
                  </a:lnTo>
                  <a:lnTo>
                    <a:pt x="195" y="294"/>
                  </a:lnTo>
                  <a:lnTo>
                    <a:pt x="195" y="289"/>
                  </a:lnTo>
                  <a:lnTo>
                    <a:pt x="192" y="287"/>
                  </a:lnTo>
                  <a:lnTo>
                    <a:pt x="190" y="289"/>
                  </a:lnTo>
                  <a:lnTo>
                    <a:pt x="190" y="294"/>
                  </a:lnTo>
                  <a:lnTo>
                    <a:pt x="190" y="296"/>
                  </a:lnTo>
                  <a:lnTo>
                    <a:pt x="190" y="301"/>
                  </a:lnTo>
                  <a:lnTo>
                    <a:pt x="190" y="306"/>
                  </a:lnTo>
                  <a:lnTo>
                    <a:pt x="192" y="308"/>
                  </a:lnTo>
                  <a:lnTo>
                    <a:pt x="195" y="313"/>
                  </a:lnTo>
                  <a:lnTo>
                    <a:pt x="195" y="313"/>
                  </a:lnTo>
                  <a:close/>
                  <a:moveTo>
                    <a:pt x="121" y="268"/>
                  </a:moveTo>
                  <a:lnTo>
                    <a:pt x="119" y="263"/>
                  </a:lnTo>
                  <a:lnTo>
                    <a:pt x="119" y="263"/>
                  </a:lnTo>
                  <a:lnTo>
                    <a:pt x="119" y="261"/>
                  </a:lnTo>
                  <a:lnTo>
                    <a:pt x="121" y="261"/>
                  </a:lnTo>
                  <a:lnTo>
                    <a:pt x="124" y="261"/>
                  </a:lnTo>
                  <a:lnTo>
                    <a:pt x="124" y="261"/>
                  </a:lnTo>
                  <a:lnTo>
                    <a:pt x="124" y="258"/>
                  </a:lnTo>
                  <a:lnTo>
                    <a:pt x="119" y="256"/>
                  </a:lnTo>
                  <a:lnTo>
                    <a:pt x="112" y="256"/>
                  </a:lnTo>
                  <a:lnTo>
                    <a:pt x="105" y="256"/>
                  </a:lnTo>
                  <a:lnTo>
                    <a:pt x="102" y="258"/>
                  </a:lnTo>
                  <a:lnTo>
                    <a:pt x="100" y="263"/>
                  </a:lnTo>
                  <a:lnTo>
                    <a:pt x="100" y="265"/>
                  </a:lnTo>
                  <a:lnTo>
                    <a:pt x="102" y="268"/>
                  </a:lnTo>
                  <a:lnTo>
                    <a:pt x="102" y="268"/>
                  </a:lnTo>
                  <a:lnTo>
                    <a:pt x="100" y="268"/>
                  </a:lnTo>
                  <a:lnTo>
                    <a:pt x="97" y="270"/>
                  </a:lnTo>
                  <a:lnTo>
                    <a:pt x="100" y="275"/>
                  </a:lnTo>
                  <a:lnTo>
                    <a:pt x="100" y="275"/>
                  </a:lnTo>
                  <a:lnTo>
                    <a:pt x="97" y="277"/>
                  </a:lnTo>
                  <a:lnTo>
                    <a:pt x="100" y="280"/>
                  </a:lnTo>
                  <a:lnTo>
                    <a:pt x="105" y="277"/>
                  </a:lnTo>
                  <a:lnTo>
                    <a:pt x="109" y="275"/>
                  </a:lnTo>
                  <a:lnTo>
                    <a:pt x="112" y="273"/>
                  </a:lnTo>
                  <a:lnTo>
                    <a:pt x="112" y="270"/>
                  </a:lnTo>
                  <a:lnTo>
                    <a:pt x="112" y="270"/>
                  </a:lnTo>
                  <a:lnTo>
                    <a:pt x="114" y="270"/>
                  </a:lnTo>
                  <a:lnTo>
                    <a:pt x="114" y="270"/>
                  </a:lnTo>
                  <a:lnTo>
                    <a:pt x="116" y="268"/>
                  </a:lnTo>
                  <a:lnTo>
                    <a:pt x="112" y="268"/>
                  </a:lnTo>
                  <a:lnTo>
                    <a:pt x="121" y="268"/>
                  </a:lnTo>
                  <a:close/>
                  <a:moveTo>
                    <a:pt x="124" y="265"/>
                  </a:moveTo>
                  <a:lnTo>
                    <a:pt x="124" y="265"/>
                  </a:lnTo>
                  <a:lnTo>
                    <a:pt x="121" y="268"/>
                  </a:lnTo>
                  <a:lnTo>
                    <a:pt x="119" y="268"/>
                  </a:lnTo>
                  <a:lnTo>
                    <a:pt x="116" y="270"/>
                  </a:lnTo>
                  <a:lnTo>
                    <a:pt x="116" y="273"/>
                  </a:lnTo>
                  <a:lnTo>
                    <a:pt x="119" y="273"/>
                  </a:lnTo>
                  <a:lnTo>
                    <a:pt x="124" y="273"/>
                  </a:lnTo>
                  <a:lnTo>
                    <a:pt x="126" y="270"/>
                  </a:lnTo>
                  <a:lnTo>
                    <a:pt x="126" y="270"/>
                  </a:lnTo>
                  <a:lnTo>
                    <a:pt x="124" y="270"/>
                  </a:lnTo>
                  <a:lnTo>
                    <a:pt x="124" y="268"/>
                  </a:lnTo>
                  <a:lnTo>
                    <a:pt x="126" y="268"/>
                  </a:lnTo>
                  <a:lnTo>
                    <a:pt x="126" y="268"/>
                  </a:lnTo>
                  <a:lnTo>
                    <a:pt x="126" y="268"/>
                  </a:lnTo>
                  <a:lnTo>
                    <a:pt x="126" y="270"/>
                  </a:lnTo>
                  <a:lnTo>
                    <a:pt x="128" y="268"/>
                  </a:lnTo>
                  <a:lnTo>
                    <a:pt x="126" y="268"/>
                  </a:lnTo>
                  <a:lnTo>
                    <a:pt x="124" y="265"/>
                  </a:lnTo>
                  <a:close/>
                  <a:moveTo>
                    <a:pt x="133" y="348"/>
                  </a:moveTo>
                  <a:lnTo>
                    <a:pt x="135" y="351"/>
                  </a:lnTo>
                  <a:lnTo>
                    <a:pt x="135" y="346"/>
                  </a:lnTo>
                  <a:lnTo>
                    <a:pt x="133" y="348"/>
                  </a:lnTo>
                  <a:lnTo>
                    <a:pt x="133" y="348"/>
                  </a:lnTo>
                  <a:close/>
                  <a:moveTo>
                    <a:pt x="109" y="329"/>
                  </a:moveTo>
                  <a:lnTo>
                    <a:pt x="109" y="332"/>
                  </a:lnTo>
                  <a:lnTo>
                    <a:pt x="109" y="332"/>
                  </a:lnTo>
                  <a:lnTo>
                    <a:pt x="109" y="332"/>
                  </a:lnTo>
                  <a:lnTo>
                    <a:pt x="109" y="334"/>
                  </a:lnTo>
                  <a:lnTo>
                    <a:pt x="109" y="334"/>
                  </a:lnTo>
                  <a:lnTo>
                    <a:pt x="112" y="334"/>
                  </a:lnTo>
                  <a:lnTo>
                    <a:pt x="112" y="334"/>
                  </a:lnTo>
                  <a:lnTo>
                    <a:pt x="112" y="332"/>
                  </a:lnTo>
                  <a:lnTo>
                    <a:pt x="112" y="329"/>
                  </a:lnTo>
                  <a:lnTo>
                    <a:pt x="109" y="329"/>
                  </a:lnTo>
                  <a:close/>
                  <a:moveTo>
                    <a:pt x="133" y="232"/>
                  </a:moveTo>
                  <a:lnTo>
                    <a:pt x="135" y="225"/>
                  </a:lnTo>
                  <a:lnTo>
                    <a:pt x="135" y="223"/>
                  </a:lnTo>
                  <a:lnTo>
                    <a:pt x="135" y="223"/>
                  </a:lnTo>
                  <a:lnTo>
                    <a:pt x="131" y="223"/>
                  </a:lnTo>
                  <a:lnTo>
                    <a:pt x="128" y="223"/>
                  </a:lnTo>
                  <a:lnTo>
                    <a:pt x="126" y="223"/>
                  </a:lnTo>
                  <a:lnTo>
                    <a:pt x="124" y="223"/>
                  </a:lnTo>
                  <a:lnTo>
                    <a:pt x="124" y="225"/>
                  </a:lnTo>
                  <a:lnTo>
                    <a:pt x="124" y="230"/>
                  </a:lnTo>
                  <a:lnTo>
                    <a:pt x="126" y="230"/>
                  </a:lnTo>
                  <a:lnTo>
                    <a:pt x="128" y="232"/>
                  </a:lnTo>
                  <a:lnTo>
                    <a:pt x="131" y="232"/>
                  </a:lnTo>
                  <a:lnTo>
                    <a:pt x="133" y="232"/>
                  </a:lnTo>
                  <a:lnTo>
                    <a:pt x="133" y="232"/>
                  </a:lnTo>
                  <a:close/>
                  <a:moveTo>
                    <a:pt x="100" y="216"/>
                  </a:moveTo>
                  <a:lnTo>
                    <a:pt x="100" y="213"/>
                  </a:lnTo>
                  <a:lnTo>
                    <a:pt x="100" y="211"/>
                  </a:lnTo>
                  <a:lnTo>
                    <a:pt x="97" y="211"/>
                  </a:lnTo>
                  <a:lnTo>
                    <a:pt x="95" y="209"/>
                  </a:lnTo>
                  <a:lnTo>
                    <a:pt x="93" y="209"/>
                  </a:lnTo>
                  <a:lnTo>
                    <a:pt x="90" y="209"/>
                  </a:lnTo>
                  <a:lnTo>
                    <a:pt x="90" y="211"/>
                  </a:lnTo>
                  <a:lnTo>
                    <a:pt x="90" y="211"/>
                  </a:lnTo>
                  <a:lnTo>
                    <a:pt x="93" y="213"/>
                  </a:lnTo>
                  <a:lnTo>
                    <a:pt x="93" y="213"/>
                  </a:lnTo>
                  <a:lnTo>
                    <a:pt x="95" y="213"/>
                  </a:lnTo>
                  <a:lnTo>
                    <a:pt x="97" y="216"/>
                  </a:lnTo>
                  <a:lnTo>
                    <a:pt x="100" y="216"/>
                  </a:lnTo>
                  <a:close/>
                  <a:moveTo>
                    <a:pt x="90" y="228"/>
                  </a:moveTo>
                  <a:lnTo>
                    <a:pt x="90" y="228"/>
                  </a:lnTo>
                  <a:lnTo>
                    <a:pt x="88" y="230"/>
                  </a:lnTo>
                  <a:lnTo>
                    <a:pt x="88" y="230"/>
                  </a:lnTo>
                  <a:lnTo>
                    <a:pt x="90" y="232"/>
                  </a:lnTo>
                  <a:lnTo>
                    <a:pt x="95" y="230"/>
                  </a:lnTo>
                  <a:lnTo>
                    <a:pt x="95" y="230"/>
                  </a:lnTo>
                  <a:lnTo>
                    <a:pt x="93" y="228"/>
                  </a:lnTo>
                  <a:lnTo>
                    <a:pt x="90" y="228"/>
                  </a:lnTo>
                  <a:close/>
                  <a:moveTo>
                    <a:pt x="109" y="322"/>
                  </a:moveTo>
                  <a:lnTo>
                    <a:pt x="109" y="320"/>
                  </a:lnTo>
                  <a:lnTo>
                    <a:pt x="107" y="320"/>
                  </a:lnTo>
                  <a:lnTo>
                    <a:pt x="107" y="320"/>
                  </a:lnTo>
                  <a:lnTo>
                    <a:pt x="107" y="322"/>
                  </a:lnTo>
                  <a:lnTo>
                    <a:pt x="107" y="322"/>
                  </a:lnTo>
                  <a:lnTo>
                    <a:pt x="107" y="322"/>
                  </a:lnTo>
                  <a:lnTo>
                    <a:pt x="107" y="325"/>
                  </a:lnTo>
                  <a:lnTo>
                    <a:pt x="105" y="325"/>
                  </a:lnTo>
                  <a:lnTo>
                    <a:pt x="105" y="325"/>
                  </a:lnTo>
                  <a:lnTo>
                    <a:pt x="107" y="327"/>
                  </a:lnTo>
                  <a:lnTo>
                    <a:pt x="107" y="327"/>
                  </a:lnTo>
                  <a:lnTo>
                    <a:pt x="109" y="325"/>
                  </a:lnTo>
                  <a:lnTo>
                    <a:pt x="109" y="322"/>
                  </a:lnTo>
                  <a:close/>
                  <a:moveTo>
                    <a:pt x="90" y="256"/>
                  </a:moveTo>
                  <a:lnTo>
                    <a:pt x="90" y="254"/>
                  </a:lnTo>
                  <a:lnTo>
                    <a:pt x="83" y="254"/>
                  </a:lnTo>
                  <a:lnTo>
                    <a:pt x="86" y="256"/>
                  </a:lnTo>
                  <a:lnTo>
                    <a:pt x="86" y="256"/>
                  </a:lnTo>
                  <a:lnTo>
                    <a:pt x="88" y="258"/>
                  </a:lnTo>
                  <a:lnTo>
                    <a:pt x="93" y="258"/>
                  </a:lnTo>
                  <a:lnTo>
                    <a:pt x="93" y="258"/>
                  </a:lnTo>
                  <a:lnTo>
                    <a:pt x="93" y="258"/>
                  </a:lnTo>
                  <a:lnTo>
                    <a:pt x="93" y="256"/>
                  </a:lnTo>
                  <a:lnTo>
                    <a:pt x="90" y="256"/>
                  </a:lnTo>
                  <a:close/>
                  <a:moveTo>
                    <a:pt x="138" y="275"/>
                  </a:moveTo>
                  <a:lnTo>
                    <a:pt x="138" y="275"/>
                  </a:lnTo>
                  <a:lnTo>
                    <a:pt x="135" y="273"/>
                  </a:lnTo>
                  <a:lnTo>
                    <a:pt x="133" y="273"/>
                  </a:lnTo>
                  <a:lnTo>
                    <a:pt x="131" y="273"/>
                  </a:lnTo>
                  <a:lnTo>
                    <a:pt x="131" y="275"/>
                  </a:lnTo>
                  <a:lnTo>
                    <a:pt x="131" y="277"/>
                  </a:lnTo>
                  <a:lnTo>
                    <a:pt x="133" y="280"/>
                  </a:lnTo>
                  <a:lnTo>
                    <a:pt x="135" y="280"/>
                  </a:lnTo>
                  <a:lnTo>
                    <a:pt x="138" y="280"/>
                  </a:lnTo>
                  <a:lnTo>
                    <a:pt x="140" y="277"/>
                  </a:lnTo>
                  <a:lnTo>
                    <a:pt x="143" y="277"/>
                  </a:lnTo>
                  <a:lnTo>
                    <a:pt x="140" y="275"/>
                  </a:lnTo>
                  <a:lnTo>
                    <a:pt x="138" y="275"/>
                  </a:lnTo>
                  <a:close/>
                  <a:moveTo>
                    <a:pt x="100" y="237"/>
                  </a:moveTo>
                  <a:lnTo>
                    <a:pt x="100" y="237"/>
                  </a:lnTo>
                  <a:lnTo>
                    <a:pt x="97" y="237"/>
                  </a:lnTo>
                  <a:lnTo>
                    <a:pt x="97" y="239"/>
                  </a:lnTo>
                  <a:lnTo>
                    <a:pt x="97" y="239"/>
                  </a:lnTo>
                  <a:lnTo>
                    <a:pt x="100" y="237"/>
                  </a:lnTo>
                  <a:close/>
                  <a:moveTo>
                    <a:pt x="150" y="247"/>
                  </a:moveTo>
                  <a:lnTo>
                    <a:pt x="152" y="244"/>
                  </a:lnTo>
                  <a:lnTo>
                    <a:pt x="152" y="244"/>
                  </a:lnTo>
                  <a:lnTo>
                    <a:pt x="152" y="242"/>
                  </a:lnTo>
                  <a:lnTo>
                    <a:pt x="152" y="242"/>
                  </a:lnTo>
                  <a:lnTo>
                    <a:pt x="150" y="239"/>
                  </a:lnTo>
                  <a:lnTo>
                    <a:pt x="150" y="239"/>
                  </a:lnTo>
                  <a:lnTo>
                    <a:pt x="147" y="242"/>
                  </a:lnTo>
                  <a:lnTo>
                    <a:pt x="147" y="242"/>
                  </a:lnTo>
                  <a:lnTo>
                    <a:pt x="147" y="247"/>
                  </a:lnTo>
                  <a:lnTo>
                    <a:pt x="150" y="247"/>
                  </a:lnTo>
                  <a:close/>
                  <a:moveTo>
                    <a:pt x="197" y="211"/>
                  </a:moveTo>
                  <a:lnTo>
                    <a:pt x="195" y="211"/>
                  </a:lnTo>
                  <a:lnTo>
                    <a:pt x="192" y="211"/>
                  </a:lnTo>
                  <a:lnTo>
                    <a:pt x="190" y="213"/>
                  </a:lnTo>
                  <a:lnTo>
                    <a:pt x="185" y="216"/>
                  </a:lnTo>
                  <a:lnTo>
                    <a:pt x="183" y="220"/>
                  </a:lnTo>
                  <a:lnTo>
                    <a:pt x="190" y="223"/>
                  </a:lnTo>
                  <a:lnTo>
                    <a:pt x="192" y="223"/>
                  </a:lnTo>
                  <a:lnTo>
                    <a:pt x="195" y="220"/>
                  </a:lnTo>
                  <a:lnTo>
                    <a:pt x="192" y="225"/>
                  </a:lnTo>
                  <a:lnTo>
                    <a:pt x="192" y="228"/>
                  </a:lnTo>
                  <a:lnTo>
                    <a:pt x="192" y="228"/>
                  </a:lnTo>
                  <a:lnTo>
                    <a:pt x="195" y="228"/>
                  </a:lnTo>
                  <a:lnTo>
                    <a:pt x="199" y="228"/>
                  </a:lnTo>
                  <a:lnTo>
                    <a:pt x="204" y="223"/>
                  </a:lnTo>
                  <a:lnTo>
                    <a:pt x="207" y="220"/>
                  </a:lnTo>
                  <a:lnTo>
                    <a:pt x="207" y="218"/>
                  </a:lnTo>
                  <a:lnTo>
                    <a:pt x="204" y="216"/>
                  </a:lnTo>
                  <a:lnTo>
                    <a:pt x="202" y="218"/>
                  </a:lnTo>
                  <a:lnTo>
                    <a:pt x="199" y="216"/>
                  </a:lnTo>
                  <a:lnTo>
                    <a:pt x="197" y="216"/>
                  </a:lnTo>
                  <a:lnTo>
                    <a:pt x="197" y="213"/>
                  </a:lnTo>
                  <a:lnTo>
                    <a:pt x="197" y="213"/>
                  </a:lnTo>
                  <a:lnTo>
                    <a:pt x="197" y="211"/>
                  </a:lnTo>
                  <a:close/>
                  <a:moveTo>
                    <a:pt x="162" y="211"/>
                  </a:moveTo>
                  <a:lnTo>
                    <a:pt x="164" y="213"/>
                  </a:lnTo>
                  <a:lnTo>
                    <a:pt x="166" y="216"/>
                  </a:lnTo>
                  <a:lnTo>
                    <a:pt x="169" y="213"/>
                  </a:lnTo>
                  <a:lnTo>
                    <a:pt x="180" y="211"/>
                  </a:lnTo>
                  <a:lnTo>
                    <a:pt x="183" y="206"/>
                  </a:lnTo>
                  <a:lnTo>
                    <a:pt x="180" y="206"/>
                  </a:lnTo>
                  <a:lnTo>
                    <a:pt x="176" y="206"/>
                  </a:lnTo>
                  <a:lnTo>
                    <a:pt x="164" y="209"/>
                  </a:lnTo>
                  <a:lnTo>
                    <a:pt x="162" y="211"/>
                  </a:lnTo>
                  <a:lnTo>
                    <a:pt x="162" y="211"/>
                  </a:lnTo>
                  <a:close/>
                  <a:moveTo>
                    <a:pt x="162" y="204"/>
                  </a:moveTo>
                  <a:lnTo>
                    <a:pt x="159" y="204"/>
                  </a:lnTo>
                  <a:lnTo>
                    <a:pt x="157" y="206"/>
                  </a:lnTo>
                  <a:lnTo>
                    <a:pt x="154" y="211"/>
                  </a:lnTo>
                  <a:lnTo>
                    <a:pt x="157" y="211"/>
                  </a:lnTo>
                  <a:lnTo>
                    <a:pt x="169" y="204"/>
                  </a:lnTo>
                  <a:lnTo>
                    <a:pt x="169" y="204"/>
                  </a:lnTo>
                  <a:lnTo>
                    <a:pt x="162" y="204"/>
                  </a:lnTo>
                  <a:close/>
                  <a:moveTo>
                    <a:pt x="190" y="310"/>
                  </a:moveTo>
                  <a:lnTo>
                    <a:pt x="188" y="313"/>
                  </a:lnTo>
                  <a:lnTo>
                    <a:pt x="188" y="315"/>
                  </a:lnTo>
                  <a:lnTo>
                    <a:pt x="188" y="318"/>
                  </a:lnTo>
                  <a:lnTo>
                    <a:pt x="188" y="318"/>
                  </a:lnTo>
                  <a:lnTo>
                    <a:pt x="188" y="320"/>
                  </a:lnTo>
                  <a:lnTo>
                    <a:pt x="190" y="320"/>
                  </a:lnTo>
                  <a:lnTo>
                    <a:pt x="190" y="318"/>
                  </a:lnTo>
                  <a:lnTo>
                    <a:pt x="192" y="315"/>
                  </a:lnTo>
                  <a:lnTo>
                    <a:pt x="192" y="313"/>
                  </a:lnTo>
                  <a:lnTo>
                    <a:pt x="192" y="310"/>
                  </a:lnTo>
                  <a:lnTo>
                    <a:pt x="190" y="310"/>
                  </a:lnTo>
                  <a:close/>
                  <a:moveTo>
                    <a:pt x="79" y="225"/>
                  </a:moveTo>
                  <a:lnTo>
                    <a:pt x="76" y="228"/>
                  </a:lnTo>
                  <a:lnTo>
                    <a:pt x="74" y="228"/>
                  </a:lnTo>
                  <a:lnTo>
                    <a:pt x="74" y="228"/>
                  </a:lnTo>
                  <a:lnTo>
                    <a:pt x="74" y="228"/>
                  </a:lnTo>
                  <a:lnTo>
                    <a:pt x="74" y="230"/>
                  </a:lnTo>
                  <a:lnTo>
                    <a:pt x="74" y="230"/>
                  </a:lnTo>
                  <a:lnTo>
                    <a:pt x="79" y="230"/>
                  </a:lnTo>
                  <a:lnTo>
                    <a:pt x="79" y="230"/>
                  </a:lnTo>
                  <a:lnTo>
                    <a:pt x="81" y="230"/>
                  </a:lnTo>
                  <a:lnTo>
                    <a:pt x="81" y="230"/>
                  </a:lnTo>
                  <a:lnTo>
                    <a:pt x="81" y="230"/>
                  </a:lnTo>
                  <a:lnTo>
                    <a:pt x="81" y="228"/>
                  </a:lnTo>
                  <a:lnTo>
                    <a:pt x="81" y="225"/>
                  </a:lnTo>
                  <a:lnTo>
                    <a:pt x="79" y="225"/>
                  </a:lnTo>
                  <a:close/>
                  <a:moveTo>
                    <a:pt x="159" y="232"/>
                  </a:moveTo>
                  <a:lnTo>
                    <a:pt x="162" y="232"/>
                  </a:lnTo>
                  <a:lnTo>
                    <a:pt x="166" y="232"/>
                  </a:lnTo>
                  <a:lnTo>
                    <a:pt x="169" y="232"/>
                  </a:lnTo>
                  <a:lnTo>
                    <a:pt x="171" y="237"/>
                  </a:lnTo>
                  <a:lnTo>
                    <a:pt x="169" y="239"/>
                  </a:lnTo>
                  <a:lnTo>
                    <a:pt x="171" y="239"/>
                  </a:lnTo>
                  <a:lnTo>
                    <a:pt x="176" y="237"/>
                  </a:lnTo>
                  <a:lnTo>
                    <a:pt x="178" y="237"/>
                  </a:lnTo>
                  <a:lnTo>
                    <a:pt x="178" y="235"/>
                  </a:lnTo>
                  <a:lnTo>
                    <a:pt x="180" y="235"/>
                  </a:lnTo>
                  <a:lnTo>
                    <a:pt x="180" y="235"/>
                  </a:lnTo>
                  <a:lnTo>
                    <a:pt x="180" y="235"/>
                  </a:lnTo>
                  <a:lnTo>
                    <a:pt x="183" y="235"/>
                  </a:lnTo>
                  <a:lnTo>
                    <a:pt x="183" y="237"/>
                  </a:lnTo>
                  <a:lnTo>
                    <a:pt x="188" y="235"/>
                  </a:lnTo>
                  <a:lnTo>
                    <a:pt x="188" y="235"/>
                  </a:lnTo>
                  <a:lnTo>
                    <a:pt x="188" y="230"/>
                  </a:lnTo>
                  <a:lnTo>
                    <a:pt x="185" y="228"/>
                  </a:lnTo>
                  <a:lnTo>
                    <a:pt x="176" y="223"/>
                  </a:lnTo>
                  <a:lnTo>
                    <a:pt x="159" y="223"/>
                  </a:lnTo>
                  <a:lnTo>
                    <a:pt x="154" y="223"/>
                  </a:lnTo>
                  <a:lnTo>
                    <a:pt x="152" y="225"/>
                  </a:lnTo>
                  <a:lnTo>
                    <a:pt x="150" y="230"/>
                  </a:lnTo>
                  <a:lnTo>
                    <a:pt x="152" y="235"/>
                  </a:lnTo>
                  <a:lnTo>
                    <a:pt x="152" y="235"/>
                  </a:lnTo>
                  <a:lnTo>
                    <a:pt x="154" y="235"/>
                  </a:lnTo>
                  <a:lnTo>
                    <a:pt x="159" y="237"/>
                  </a:lnTo>
                  <a:lnTo>
                    <a:pt x="164" y="237"/>
                  </a:lnTo>
                  <a:lnTo>
                    <a:pt x="166" y="232"/>
                  </a:lnTo>
                  <a:lnTo>
                    <a:pt x="159" y="232"/>
                  </a:lnTo>
                  <a:close/>
                  <a:moveTo>
                    <a:pt x="188" y="247"/>
                  </a:moveTo>
                  <a:lnTo>
                    <a:pt x="183" y="251"/>
                  </a:lnTo>
                  <a:lnTo>
                    <a:pt x="183" y="251"/>
                  </a:lnTo>
                  <a:lnTo>
                    <a:pt x="185" y="254"/>
                  </a:lnTo>
                  <a:lnTo>
                    <a:pt x="188" y="251"/>
                  </a:lnTo>
                  <a:lnTo>
                    <a:pt x="188" y="251"/>
                  </a:lnTo>
                  <a:lnTo>
                    <a:pt x="188" y="251"/>
                  </a:lnTo>
                  <a:lnTo>
                    <a:pt x="190" y="249"/>
                  </a:lnTo>
                  <a:lnTo>
                    <a:pt x="190" y="249"/>
                  </a:lnTo>
                  <a:lnTo>
                    <a:pt x="190" y="249"/>
                  </a:lnTo>
                  <a:lnTo>
                    <a:pt x="190" y="249"/>
                  </a:lnTo>
                  <a:lnTo>
                    <a:pt x="192" y="249"/>
                  </a:lnTo>
                  <a:lnTo>
                    <a:pt x="192" y="247"/>
                  </a:lnTo>
                  <a:lnTo>
                    <a:pt x="190" y="247"/>
                  </a:lnTo>
                  <a:lnTo>
                    <a:pt x="188" y="247"/>
                  </a:lnTo>
                  <a:close/>
                  <a:moveTo>
                    <a:pt x="143" y="263"/>
                  </a:moveTo>
                  <a:lnTo>
                    <a:pt x="143" y="263"/>
                  </a:lnTo>
                  <a:lnTo>
                    <a:pt x="150" y="256"/>
                  </a:lnTo>
                  <a:lnTo>
                    <a:pt x="147" y="251"/>
                  </a:lnTo>
                  <a:lnTo>
                    <a:pt x="145" y="251"/>
                  </a:lnTo>
                  <a:lnTo>
                    <a:pt x="145" y="254"/>
                  </a:lnTo>
                  <a:lnTo>
                    <a:pt x="140" y="256"/>
                  </a:lnTo>
                  <a:lnTo>
                    <a:pt x="133" y="261"/>
                  </a:lnTo>
                  <a:lnTo>
                    <a:pt x="131" y="261"/>
                  </a:lnTo>
                  <a:lnTo>
                    <a:pt x="133" y="268"/>
                  </a:lnTo>
                  <a:lnTo>
                    <a:pt x="138" y="273"/>
                  </a:lnTo>
                  <a:lnTo>
                    <a:pt x="140" y="273"/>
                  </a:lnTo>
                  <a:lnTo>
                    <a:pt x="145" y="268"/>
                  </a:lnTo>
                  <a:lnTo>
                    <a:pt x="145" y="265"/>
                  </a:lnTo>
                  <a:lnTo>
                    <a:pt x="143" y="263"/>
                  </a:lnTo>
                  <a:close/>
                  <a:moveTo>
                    <a:pt x="150" y="348"/>
                  </a:moveTo>
                  <a:lnTo>
                    <a:pt x="150" y="348"/>
                  </a:lnTo>
                  <a:lnTo>
                    <a:pt x="150" y="351"/>
                  </a:lnTo>
                  <a:lnTo>
                    <a:pt x="150" y="351"/>
                  </a:lnTo>
                  <a:lnTo>
                    <a:pt x="152" y="351"/>
                  </a:lnTo>
                  <a:lnTo>
                    <a:pt x="152" y="351"/>
                  </a:lnTo>
                  <a:lnTo>
                    <a:pt x="154" y="348"/>
                  </a:lnTo>
                  <a:lnTo>
                    <a:pt x="152" y="348"/>
                  </a:lnTo>
                  <a:lnTo>
                    <a:pt x="150" y="348"/>
                  </a:lnTo>
                  <a:close/>
                  <a:moveTo>
                    <a:pt x="159" y="256"/>
                  </a:moveTo>
                  <a:lnTo>
                    <a:pt x="157" y="258"/>
                  </a:lnTo>
                  <a:lnTo>
                    <a:pt x="157" y="258"/>
                  </a:lnTo>
                  <a:lnTo>
                    <a:pt x="157" y="258"/>
                  </a:lnTo>
                  <a:lnTo>
                    <a:pt x="157" y="261"/>
                  </a:lnTo>
                  <a:lnTo>
                    <a:pt x="154" y="261"/>
                  </a:lnTo>
                  <a:lnTo>
                    <a:pt x="152" y="263"/>
                  </a:lnTo>
                  <a:lnTo>
                    <a:pt x="154" y="263"/>
                  </a:lnTo>
                  <a:lnTo>
                    <a:pt x="159" y="261"/>
                  </a:lnTo>
                  <a:lnTo>
                    <a:pt x="162" y="256"/>
                  </a:lnTo>
                  <a:lnTo>
                    <a:pt x="159" y="256"/>
                  </a:lnTo>
                  <a:lnTo>
                    <a:pt x="159" y="256"/>
                  </a:lnTo>
                  <a:close/>
                  <a:moveTo>
                    <a:pt x="157" y="265"/>
                  </a:moveTo>
                  <a:lnTo>
                    <a:pt x="157" y="268"/>
                  </a:lnTo>
                  <a:lnTo>
                    <a:pt x="154" y="270"/>
                  </a:lnTo>
                  <a:lnTo>
                    <a:pt x="154" y="273"/>
                  </a:lnTo>
                  <a:lnTo>
                    <a:pt x="157" y="273"/>
                  </a:lnTo>
                  <a:lnTo>
                    <a:pt x="159" y="270"/>
                  </a:lnTo>
                  <a:lnTo>
                    <a:pt x="159" y="270"/>
                  </a:lnTo>
                  <a:lnTo>
                    <a:pt x="159" y="268"/>
                  </a:lnTo>
                  <a:lnTo>
                    <a:pt x="157" y="265"/>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18"/>
            <p:cNvSpPr>
              <a:spLocks noEditPoints="1"/>
            </p:cNvSpPr>
            <p:nvPr/>
          </p:nvSpPr>
          <p:spPr bwMode="auto">
            <a:xfrm>
              <a:off x="5168" y="4226"/>
              <a:ext cx="235" cy="417"/>
            </a:xfrm>
            <a:custGeom>
              <a:avLst/>
              <a:gdLst>
                <a:gd name="T0" fmla="*/ 15 w 235"/>
                <a:gd name="T1" fmla="*/ 206 h 417"/>
                <a:gd name="T2" fmla="*/ 17 w 235"/>
                <a:gd name="T3" fmla="*/ 199 h 417"/>
                <a:gd name="T4" fmla="*/ 17 w 235"/>
                <a:gd name="T5" fmla="*/ 327 h 417"/>
                <a:gd name="T6" fmla="*/ 12 w 235"/>
                <a:gd name="T7" fmla="*/ 324 h 417"/>
                <a:gd name="T8" fmla="*/ 15 w 235"/>
                <a:gd name="T9" fmla="*/ 334 h 417"/>
                <a:gd name="T10" fmla="*/ 5 w 235"/>
                <a:gd name="T11" fmla="*/ 327 h 417"/>
                <a:gd name="T12" fmla="*/ 3 w 235"/>
                <a:gd name="T13" fmla="*/ 334 h 417"/>
                <a:gd name="T14" fmla="*/ 26 w 235"/>
                <a:gd name="T15" fmla="*/ 284 h 417"/>
                <a:gd name="T16" fmla="*/ 22 w 235"/>
                <a:gd name="T17" fmla="*/ 284 h 417"/>
                <a:gd name="T18" fmla="*/ 29 w 235"/>
                <a:gd name="T19" fmla="*/ 203 h 417"/>
                <a:gd name="T20" fmla="*/ 19 w 235"/>
                <a:gd name="T21" fmla="*/ 201 h 417"/>
                <a:gd name="T22" fmla="*/ 228 w 235"/>
                <a:gd name="T23" fmla="*/ 355 h 417"/>
                <a:gd name="T24" fmla="*/ 223 w 235"/>
                <a:gd name="T25" fmla="*/ 334 h 417"/>
                <a:gd name="T26" fmla="*/ 188 w 235"/>
                <a:gd name="T27" fmla="*/ 312 h 417"/>
                <a:gd name="T28" fmla="*/ 176 w 235"/>
                <a:gd name="T29" fmla="*/ 289 h 417"/>
                <a:gd name="T30" fmla="*/ 183 w 235"/>
                <a:gd name="T31" fmla="*/ 272 h 417"/>
                <a:gd name="T32" fmla="*/ 188 w 235"/>
                <a:gd name="T33" fmla="*/ 263 h 417"/>
                <a:gd name="T34" fmla="*/ 195 w 235"/>
                <a:gd name="T35" fmla="*/ 253 h 417"/>
                <a:gd name="T36" fmla="*/ 178 w 235"/>
                <a:gd name="T37" fmla="*/ 225 h 417"/>
                <a:gd name="T38" fmla="*/ 195 w 235"/>
                <a:gd name="T39" fmla="*/ 189 h 417"/>
                <a:gd name="T40" fmla="*/ 188 w 235"/>
                <a:gd name="T41" fmla="*/ 185 h 417"/>
                <a:gd name="T42" fmla="*/ 207 w 235"/>
                <a:gd name="T43" fmla="*/ 156 h 417"/>
                <a:gd name="T44" fmla="*/ 200 w 235"/>
                <a:gd name="T45" fmla="*/ 132 h 417"/>
                <a:gd name="T46" fmla="*/ 195 w 235"/>
                <a:gd name="T47" fmla="*/ 116 h 417"/>
                <a:gd name="T48" fmla="*/ 178 w 235"/>
                <a:gd name="T49" fmla="*/ 83 h 417"/>
                <a:gd name="T50" fmla="*/ 204 w 235"/>
                <a:gd name="T51" fmla="*/ 69 h 417"/>
                <a:gd name="T52" fmla="*/ 211 w 235"/>
                <a:gd name="T53" fmla="*/ 45 h 417"/>
                <a:gd name="T54" fmla="*/ 178 w 235"/>
                <a:gd name="T55" fmla="*/ 2 h 417"/>
                <a:gd name="T56" fmla="*/ 143 w 235"/>
                <a:gd name="T57" fmla="*/ 54 h 417"/>
                <a:gd name="T58" fmla="*/ 29 w 235"/>
                <a:gd name="T59" fmla="*/ 85 h 417"/>
                <a:gd name="T60" fmla="*/ 0 w 235"/>
                <a:gd name="T61" fmla="*/ 109 h 417"/>
                <a:gd name="T62" fmla="*/ 10 w 235"/>
                <a:gd name="T63" fmla="*/ 118 h 417"/>
                <a:gd name="T64" fmla="*/ 17 w 235"/>
                <a:gd name="T65" fmla="*/ 140 h 417"/>
                <a:gd name="T66" fmla="*/ 22 w 235"/>
                <a:gd name="T67" fmla="*/ 159 h 417"/>
                <a:gd name="T68" fmla="*/ 29 w 235"/>
                <a:gd name="T69" fmla="*/ 177 h 417"/>
                <a:gd name="T70" fmla="*/ 36 w 235"/>
                <a:gd name="T71" fmla="*/ 199 h 417"/>
                <a:gd name="T72" fmla="*/ 43 w 235"/>
                <a:gd name="T73" fmla="*/ 225 h 417"/>
                <a:gd name="T74" fmla="*/ 26 w 235"/>
                <a:gd name="T75" fmla="*/ 234 h 417"/>
                <a:gd name="T76" fmla="*/ 15 w 235"/>
                <a:gd name="T77" fmla="*/ 244 h 417"/>
                <a:gd name="T78" fmla="*/ 22 w 235"/>
                <a:gd name="T79" fmla="*/ 265 h 417"/>
                <a:gd name="T80" fmla="*/ 29 w 235"/>
                <a:gd name="T81" fmla="*/ 282 h 417"/>
                <a:gd name="T82" fmla="*/ 31 w 235"/>
                <a:gd name="T83" fmla="*/ 293 h 417"/>
                <a:gd name="T84" fmla="*/ 24 w 235"/>
                <a:gd name="T85" fmla="*/ 310 h 417"/>
                <a:gd name="T86" fmla="*/ 24 w 235"/>
                <a:gd name="T87" fmla="*/ 329 h 417"/>
                <a:gd name="T88" fmla="*/ 17 w 235"/>
                <a:gd name="T89" fmla="*/ 341 h 417"/>
                <a:gd name="T90" fmla="*/ 19 w 235"/>
                <a:gd name="T91" fmla="*/ 348 h 417"/>
                <a:gd name="T92" fmla="*/ 10 w 235"/>
                <a:gd name="T93" fmla="*/ 364 h 417"/>
                <a:gd name="T94" fmla="*/ 19 w 235"/>
                <a:gd name="T95" fmla="*/ 381 h 417"/>
                <a:gd name="T96" fmla="*/ 43 w 235"/>
                <a:gd name="T97" fmla="*/ 372 h 417"/>
                <a:gd name="T98" fmla="*/ 60 w 235"/>
                <a:gd name="T99" fmla="*/ 383 h 417"/>
                <a:gd name="T100" fmla="*/ 71 w 235"/>
                <a:gd name="T101" fmla="*/ 374 h 417"/>
                <a:gd name="T102" fmla="*/ 88 w 235"/>
                <a:gd name="T103" fmla="*/ 393 h 417"/>
                <a:gd name="T104" fmla="*/ 93 w 235"/>
                <a:gd name="T105" fmla="*/ 409 h 417"/>
                <a:gd name="T106" fmla="*/ 176 w 235"/>
                <a:gd name="T107" fmla="*/ 400 h 417"/>
                <a:gd name="T108" fmla="*/ 207 w 235"/>
                <a:gd name="T109" fmla="*/ 386 h 417"/>
                <a:gd name="T110" fmla="*/ 211 w 235"/>
                <a:gd name="T111" fmla="*/ 357 h 417"/>
                <a:gd name="T112" fmla="*/ 235 w 235"/>
                <a:gd name="T113" fmla="*/ 364 h 417"/>
                <a:gd name="T114" fmla="*/ 5 w 235"/>
                <a:gd name="T115" fmla="*/ 346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5" h="417">
                  <a:moveTo>
                    <a:pt x="17" y="199"/>
                  </a:moveTo>
                  <a:lnTo>
                    <a:pt x="15" y="199"/>
                  </a:lnTo>
                  <a:lnTo>
                    <a:pt x="12" y="196"/>
                  </a:lnTo>
                  <a:lnTo>
                    <a:pt x="12" y="199"/>
                  </a:lnTo>
                  <a:lnTo>
                    <a:pt x="12" y="199"/>
                  </a:lnTo>
                  <a:lnTo>
                    <a:pt x="12" y="201"/>
                  </a:lnTo>
                  <a:lnTo>
                    <a:pt x="15" y="206"/>
                  </a:lnTo>
                  <a:lnTo>
                    <a:pt x="17" y="206"/>
                  </a:lnTo>
                  <a:lnTo>
                    <a:pt x="17" y="208"/>
                  </a:lnTo>
                  <a:lnTo>
                    <a:pt x="19" y="206"/>
                  </a:lnTo>
                  <a:lnTo>
                    <a:pt x="15" y="201"/>
                  </a:lnTo>
                  <a:lnTo>
                    <a:pt x="15" y="201"/>
                  </a:lnTo>
                  <a:lnTo>
                    <a:pt x="17" y="201"/>
                  </a:lnTo>
                  <a:lnTo>
                    <a:pt x="17" y="199"/>
                  </a:lnTo>
                  <a:close/>
                  <a:moveTo>
                    <a:pt x="5" y="244"/>
                  </a:moveTo>
                  <a:lnTo>
                    <a:pt x="5" y="244"/>
                  </a:lnTo>
                  <a:lnTo>
                    <a:pt x="3" y="244"/>
                  </a:lnTo>
                  <a:lnTo>
                    <a:pt x="3" y="246"/>
                  </a:lnTo>
                  <a:lnTo>
                    <a:pt x="5" y="246"/>
                  </a:lnTo>
                  <a:lnTo>
                    <a:pt x="5" y="244"/>
                  </a:lnTo>
                  <a:close/>
                  <a:moveTo>
                    <a:pt x="17" y="327"/>
                  </a:moveTo>
                  <a:lnTo>
                    <a:pt x="17" y="329"/>
                  </a:lnTo>
                  <a:lnTo>
                    <a:pt x="19" y="327"/>
                  </a:lnTo>
                  <a:lnTo>
                    <a:pt x="19" y="327"/>
                  </a:lnTo>
                  <a:lnTo>
                    <a:pt x="19" y="327"/>
                  </a:lnTo>
                  <a:lnTo>
                    <a:pt x="19" y="324"/>
                  </a:lnTo>
                  <a:lnTo>
                    <a:pt x="15" y="322"/>
                  </a:lnTo>
                  <a:lnTo>
                    <a:pt x="12" y="324"/>
                  </a:lnTo>
                  <a:lnTo>
                    <a:pt x="15" y="327"/>
                  </a:lnTo>
                  <a:lnTo>
                    <a:pt x="17" y="327"/>
                  </a:lnTo>
                  <a:close/>
                  <a:moveTo>
                    <a:pt x="10" y="331"/>
                  </a:moveTo>
                  <a:lnTo>
                    <a:pt x="15" y="334"/>
                  </a:lnTo>
                  <a:lnTo>
                    <a:pt x="15" y="334"/>
                  </a:lnTo>
                  <a:lnTo>
                    <a:pt x="15" y="334"/>
                  </a:lnTo>
                  <a:lnTo>
                    <a:pt x="15" y="334"/>
                  </a:lnTo>
                  <a:lnTo>
                    <a:pt x="10" y="329"/>
                  </a:lnTo>
                  <a:lnTo>
                    <a:pt x="10" y="327"/>
                  </a:lnTo>
                  <a:lnTo>
                    <a:pt x="10" y="324"/>
                  </a:lnTo>
                  <a:lnTo>
                    <a:pt x="7" y="322"/>
                  </a:lnTo>
                  <a:lnTo>
                    <a:pt x="5" y="324"/>
                  </a:lnTo>
                  <a:lnTo>
                    <a:pt x="5" y="327"/>
                  </a:lnTo>
                  <a:lnTo>
                    <a:pt x="5" y="327"/>
                  </a:lnTo>
                  <a:lnTo>
                    <a:pt x="5" y="327"/>
                  </a:lnTo>
                  <a:lnTo>
                    <a:pt x="3" y="327"/>
                  </a:lnTo>
                  <a:lnTo>
                    <a:pt x="3" y="329"/>
                  </a:lnTo>
                  <a:lnTo>
                    <a:pt x="3" y="331"/>
                  </a:lnTo>
                  <a:lnTo>
                    <a:pt x="5" y="334"/>
                  </a:lnTo>
                  <a:lnTo>
                    <a:pt x="5" y="334"/>
                  </a:lnTo>
                  <a:lnTo>
                    <a:pt x="3" y="334"/>
                  </a:lnTo>
                  <a:lnTo>
                    <a:pt x="5" y="334"/>
                  </a:lnTo>
                  <a:lnTo>
                    <a:pt x="7" y="334"/>
                  </a:lnTo>
                  <a:lnTo>
                    <a:pt x="10" y="331"/>
                  </a:lnTo>
                  <a:close/>
                  <a:moveTo>
                    <a:pt x="22" y="284"/>
                  </a:moveTo>
                  <a:lnTo>
                    <a:pt x="24" y="286"/>
                  </a:lnTo>
                  <a:lnTo>
                    <a:pt x="26" y="286"/>
                  </a:lnTo>
                  <a:lnTo>
                    <a:pt x="26" y="284"/>
                  </a:lnTo>
                  <a:lnTo>
                    <a:pt x="26" y="284"/>
                  </a:lnTo>
                  <a:lnTo>
                    <a:pt x="24" y="282"/>
                  </a:lnTo>
                  <a:lnTo>
                    <a:pt x="24" y="282"/>
                  </a:lnTo>
                  <a:lnTo>
                    <a:pt x="22" y="282"/>
                  </a:lnTo>
                  <a:lnTo>
                    <a:pt x="19" y="284"/>
                  </a:lnTo>
                  <a:lnTo>
                    <a:pt x="22" y="284"/>
                  </a:lnTo>
                  <a:lnTo>
                    <a:pt x="22" y="284"/>
                  </a:lnTo>
                  <a:lnTo>
                    <a:pt x="22" y="284"/>
                  </a:lnTo>
                  <a:close/>
                  <a:moveTo>
                    <a:pt x="22" y="203"/>
                  </a:moveTo>
                  <a:lnTo>
                    <a:pt x="26" y="203"/>
                  </a:lnTo>
                  <a:lnTo>
                    <a:pt x="26" y="203"/>
                  </a:lnTo>
                  <a:lnTo>
                    <a:pt x="26" y="203"/>
                  </a:lnTo>
                  <a:lnTo>
                    <a:pt x="26" y="203"/>
                  </a:lnTo>
                  <a:lnTo>
                    <a:pt x="29" y="203"/>
                  </a:lnTo>
                  <a:lnTo>
                    <a:pt x="29" y="201"/>
                  </a:lnTo>
                  <a:lnTo>
                    <a:pt x="29" y="201"/>
                  </a:lnTo>
                  <a:lnTo>
                    <a:pt x="29" y="199"/>
                  </a:lnTo>
                  <a:lnTo>
                    <a:pt x="24" y="199"/>
                  </a:lnTo>
                  <a:lnTo>
                    <a:pt x="22" y="201"/>
                  </a:lnTo>
                  <a:lnTo>
                    <a:pt x="19" y="201"/>
                  </a:lnTo>
                  <a:lnTo>
                    <a:pt x="19" y="201"/>
                  </a:lnTo>
                  <a:lnTo>
                    <a:pt x="22" y="203"/>
                  </a:lnTo>
                  <a:close/>
                  <a:moveTo>
                    <a:pt x="233" y="360"/>
                  </a:moveTo>
                  <a:lnTo>
                    <a:pt x="226" y="362"/>
                  </a:lnTo>
                  <a:lnTo>
                    <a:pt x="226" y="362"/>
                  </a:lnTo>
                  <a:lnTo>
                    <a:pt x="223" y="360"/>
                  </a:lnTo>
                  <a:lnTo>
                    <a:pt x="226" y="357"/>
                  </a:lnTo>
                  <a:lnTo>
                    <a:pt x="228" y="355"/>
                  </a:lnTo>
                  <a:lnTo>
                    <a:pt x="230" y="350"/>
                  </a:lnTo>
                  <a:lnTo>
                    <a:pt x="230" y="350"/>
                  </a:lnTo>
                  <a:lnTo>
                    <a:pt x="228" y="348"/>
                  </a:lnTo>
                  <a:lnTo>
                    <a:pt x="226" y="346"/>
                  </a:lnTo>
                  <a:lnTo>
                    <a:pt x="223" y="341"/>
                  </a:lnTo>
                  <a:lnTo>
                    <a:pt x="223" y="336"/>
                  </a:lnTo>
                  <a:lnTo>
                    <a:pt x="223" y="334"/>
                  </a:lnTo>
                  <a:lnTo>
                    <a:pt x="228" y="334"/>
                  </a:lnTo>
                  <a:lnTo>
                    <a:pt x="226" y="327"/>
                  </a:lnTo>
                  <a:lnTo>
                    <a:pt x="223" y="324"/>
                  </a:lnTo>
                  <a:lnTo>
                    <a:pt x="216" y="317"/>
                  </a:lnTo>
                  <a:lnTo>
                    <a:pt x="200" y="315"/>
                  </a:lnTo>
                  <a:lnTo>
                    <a:pt x="190" y="315"/>
                  </a:lnTo>
                  <a:lnTo>
                    <a:pt x="188" y="312"/>
                  </a:lnTo>
                  <a:lnTo>
                    <a:pt x="185" y="312"/>
                  </a:lnTo>
                  <a:lnTo>
                    <a:pt x="185" y="310"/>
                  </a:lnTo>
                  <a:lnTo>
                    <a:pt x="185" y="305"/>
                  </a:lnTo>
                  <a:lnTo>
                    <a:pt x="183" y="303"/>
                  </a:lnTo>
                  <a:lnTo>
                    <a:pt x="176" y="293"/>
                  </a:lnTo>
                  <a:lnTo>
                    <a:pt x="176" y="291"/>
                  </a:lnTo>
                  <a:lnTo>
                    <a:pt x="176" y="289"/>
                  </a:lnTo>
                  <a:lnTo>
                    <a:pt x="178" y="286"/>
                  </a:lnTo>
                  <a:lnTo>
                    <a:pt x="178" y="284"/>
                  </a:lnTo>
                  <a:lnTo>
                    <a:pt x="176" y="282"/>
                  </a:lnTo>
                  <a:lnTo>
                    <a:pt x="173" y="272"/>
                  </a:lnTo>
                  <a:lnTo>
                    <a:pt x="176" y="270"/>
                  </a:lnTo>
                  <a:lnTo>
                    <a:pt x="178" y="270"/>
                  </a:lnTo>
                  <a:lnTo>
                    <a:pt x="183" y="272"/>
                  </a:lnTo>
                  <a:lnTo>
                    <a:pt x="185" y="272"/>
                  </a:lnTo>
                  <a:lnTo>
                    <a:pt x="185" y="270"/>
                  </a:lnTo>
                  <a:lnTo>
                    <a:pt x="185" y="267"/>
                  </a:lnTo>
                  <a:lnTo>
                    <a:pt x="188" y="267"/>
                  </a:lnTo>
                  <a:lnTo>
                    <a:pt x="188" y="267"/>
                  </a:lnTo>
                  <a:lnTo>
                    <a:pt x="190" y="265"/>
                  </a:lnTo>
                  <a:lnTo>
                    <a:pt x="188" y="263"/>
                  </a:lnTo>
                  <a:lnTo>
                    <a:pt x="188" y="263"/>
                  </a:lnTo>
                  <a:lnTo>
                    <a:pt x="188" y="263"/>
                  </a:lnTo>
                  <a:lnTo>
                    <a:pt x="190" y="260"/>
                  </a:lnTo>
                  <a:lnTo>
                    <a:pt x="197" y="258"/>
                  </a:lnTo>
                  <a:lnTo>
                    <a:pt x="197" y="258"/>
                  </a:lnTo>
                  <a:lnTo>
                    <a:pt x="197" y="256"/>
                  </a:lnTo>
                  <a:lnTo>
                    <a:pt x="195" y="253"/>
                  </a:lnTo>
                  <a:lnTo>
                    <a:pt x="195" y="251"/>
                  </a:lnTo>
                  <a:lnTo>
                    <a:pt x="197" y="248"/>
                  </a:lnTo>
                  <a:lnTo>
                    <a:pt x="192" y="246"/>
                  </a:lnTo>
                  <a:lnTo>
                    <a:pt x="190" y="244"/>
                  </a:lnTo>
                  <a:lnTo>
                    <a:pt x="185" y="239"/>
                  </a:lnTo>
                  <a:lnTo>
                    <a:pt x="178" y="230"/>
                  </a:lnTo>
                  <a:lnTo>
                    <a:pt x="178" y="225"/>
                  </a:lnTo>
                  <a:lnTo>
                    <a:pt x="188" y="215"/>
                  </a:lnTo>
                  <a:lnTo>
                    <a:pt x="190" y="208"/>
                  </a:lnTo>
                  <a:lnTo>
                    <a:pt x="190" y="203"/>
                  </a:lnTo>
                  <a:lnTo>
                    <a:pt x="190" y="201"/>
                  </a:lnTo>
                  <a:lnTo>
                    <a:pt x="192" y="201"/>
                  </a:lnTo>
                  <a:lnTo>
                    <a:pt x="195" y="196"/>
                  </a:lnTo>
                  <a:lnTo>
                    <a:pt x="195" y="189"/>
                  </a:lnTo>
                  <a:lnTo>
                    <a:pt x="192" y="187"/>
                  </a:lnTo>
                  <a:lnTo>
                    <a:pt x="190" y="189"/>
                  </a:lnTo>
                  <a:lnTo>
                    <a:pt x="190" y="192"/>
                  </a:lnTo>
                  <a:lnTo>
                    <a:pt x="188" y="194"/>
                  </a:lnTo>
                  <a:lnTo>
                    <a:pt x="188" y="192"/>
                  </a:lnTo>
                  <a:lnTo>
                    <a:pt x="185" y="187"/>
                  </a:lnTo>
                  <a:lnTo>
                    <a:pt x="188" y="185"/>
                  </a:lnTo>
                  <a:lnTo>
                    <a:pt x="188" y="185"/>
                  </a:lnTo>
                  <a:lnTo>
                    <a:pt x="190" y="177"/>
                  </a:lnTo>
                  <a:lnTo>
                    <a:pt x="192" y="170"/>
                  </a:lnTo>
                  <a:lnTo>
                    <a:pt x="195" y="168"/>
                  </a:lnTo>
                  <a:lnTo>
                    <a:pt x="197" y="163"/>
                  </a:lnTo>
                  <a:lnTo>
                    <a:pt x="204" y="161"/>
                  </a:lnTo>
                  <a:lnTo>
                    <a:pt x="207" y="156"/>
                  </a:lnTo>
                  <a:lnTo>
                    <a:pt x="209" y="151"/>
                  </a:lnTo>
                  <a:lnTo>
                    <a:pt x="209" y="144"/>
                  </a:lnTo>
                  <a:lnTo>
                    <a:pt x="207" y="140"/>
                  </a:lnTo>
                  <a:lnTo>
                    <a:pt x="202" y="137"/>
                  </a:lnTo>
                  <a:lnTo>
                    <a:pt x="200" y="135"/>
                  </a:lnTo>
                  <a:lnTo>
                    <a:pt x="200" y="132"/>
                  </a:lnTo>
                  <a:lnTo>
                    <a:pt x="200" y="132"/>
                  </a:lnTo>
                  <a:lnTo>
                    <a:pt x="204" y="130"/>
                  </a:lnTo>
                  <a:lnTo>
                    <a:pt x="204" y="128"/>
                  </a:lnTo>
                  <a:lnTo>
                    <a:pt x="200" y="125"/>
                  </a:lnTo>
                  <a:lnTo>
                    <a:pt x="200" y="123"/>
                  </a:lnTo>
                  <a:lnTo>
                    <a:pt x="197" y="121"/>
                  </a:lnTo>
                  <a:lnTo>
                    <a:pt x="197" y="116"/>
                  </a:lnTo>
                  <a:lnTo>
                    <a:pt x="195" y="116"/>
                  </a:lnTo>
                  <a:lnTo>
                    <a:pt x="190" y="114"/>
                  </a:lnTo>
                  <a:lnTo>
                    <a:pt x="188" y="111"/>
                  </a:lnTo>
                  <a:lnTo>
                    <a:pt x="188" y="106"/>
                  </a:lnTo>
                  <a:lnTo>
                    <a:pt x="185" y="102"/>
                  </a:lnTo>
                  <a:lnTo>
                    <a:pt x="171" y="95"/>
                  </a:lnTo>
                  <a:lnTo>
                    <a:pt x="171" y="90"/>
                  </a:lnTo>
                  <a:lnTo>
                    <a:pt x="178" y="83"/>
                  </a:lnTo>
                  <a:lnTo>
                    <a:pt x="183" y="80"/>
                  </a:lnTo>
                  <a:lnTo>
                    <a:pt x="188" y="78"/>
                  </a:lnTo>
                  <a:lnTo>
                    <a:pt x="197" y="76"/>
                  </a:lnTo>
                  <a:lnTo>
                    <a:pt x="200" y="76"/>
                  </a:lnTo>
                  <a:lnTo>
                    <a:pt x="202" y="71"/>
                  </a:lnTo>
                  <a:lnTo>
                    <a:pt x="204" y="71"/>
                  </a:lnTo>
                  <a:lnTo>
                    <a:pt x="204" y="69"/>
                  </a:lnTo>
                  <a:lnTo>
                    <a:pt x="204" y="64"/>
                  </a:lnTo>
                  <a:lnTo>
                    <a:pt x="204" y="59"/>
                  </a:lnTo>
                  <a:lnTo>
                    <a:pt x="202" y="54"/>
                  </a:lnTo>
                  <a:lnTo>
                    <a:pt x="202" y="52"/>
                  </a:lnTo>
                  <a:lnTo>
                    <a:pt x="202" y="47"/>
                  </a:lnTo>
                  <a:lnTo>
                    <a:pt x="204" y="45"/>
                  </a:lnTo>
                  <a:lnTo>
                    <a:pt x="211" y="45"/>
                  </a:lnTo>
                  <a:lnTo>
                    <a:pt x="214" y="43"/>
                  </a:lnTo>
                  <a:lnTo>
                    <a:pt x="214" y="40"/>
                  </a:lnTo>
                  <a:lnTo>
                    <a:pt x="211" y="19"/>
                  </a:lnTo>
                  <a:lnTo>
                    <a:pt x="211" y="12"/>
                  </a:lnTo>
                  <a:lnTo>
                    <a:pt x="192" y="7"/>
                  </a:lnTo>
                  <a:lnTo>
                    <a:pt x="181" y="0"/>
                  </a:lnTo>
                  <a:lnTo>
                    <a:pt x="178" y="2"/>
                  </a:lnTo>
                  <a:lnTo>
                    <a:pt x="176" y="12"/>
                  </a:lnTo>
                  <a:lnTo>
                    <a:pt x="173" y="16"/>
                  </a:lnTo>
                  <a:lnTo>
                    <a:pt x="171" y="21"/>
                  </a:lnTo>
                  <a:lnTo>
                    <a:pt x="166" y="28"/>
                  </a:lnTo>
                  <a:lnTo>
                    <a:pt x="152" y="45"/>
                  </a:lnTo>
                  <a:lnTo>
                    <a:pt x="150" y="47"/>
                  </a:lnTo>
                  <a:lnTo>
                    <a:pt x="143" y="54"/>
                  </a:lnTo>
                  <a:lnTo>
                    <a:pt x="126" y="61"/>
                  </a:lnTo>
                  <a:lnTo>
                    <a:pt x="119" y="66"/>
                  </a:lnTo>
                  <a:lnTo>
                    <a:pt x="105" y="87"/>
                  </a:lnTo>
                  <a:lnTo>
                    <a:pt x="98" y="95"/>
                  </a:lnTo>
                  <a:lnTo>
                    <a:pt x="86" y="97"/>
                  </a:lnTo>
                  <a:lnTo>
                    <a:pt x="45" y="85"/>
                  </a:lnTo>
                  <a:lnTo>
                    <a:pt x="29" y="85"/>
                  </a:lnTo>
                  <a:lnTo>
                    <a:pt x="22" y="85"/>
                  </a:lnTo>
                  <a:lnTo>
                    <a:pt x="15" y="90"/>
                  </a:lnTo>
                  <a:lnTo>
                    <a:pt x="12" y="92"/>
                  </a:lnTo>
                  <a:lnTo>
                    <a:pt x="10" y="97"/>
                  </a:lnTo>
                  <a:lnTo>
                    <a:pt x="7" y="102"/>
                  </a:lnTo>
                  <a:lnTo>
                    <a:pt x="3" y="106"/>
                  </a:lnTo>
                  <a:lnTo>
                    <a:pt x="0" y="109"/>
                  </a:lnTo>
                  <a:lnTo>
                    <a:pt x="0" y="109"/>
                  </a:lnTo>
                  <a:lnTo>
                    <a:pt x="0" y="111"/>
                  </a:lnTo>
                  <a:lnTo>
                    <a:pt x="7" y="109"/>
                  </a:lnTo>
                  <a:lnTo>
                    <a:pt x="7" y="111"/>
                  </a:lnTo>
                  <a:lnTo>
                    <a:pt x="10" y="111"/>
                  </a:lnTo>
                  <a:lnTo>
                    <a:pt x="10" y="116"/>
                  </a:lnTo>
                  <a:lnTo>
                    <a:pt x="10" y="118"/>
                  </a:lnTo>
                  <a:lnTo>
                    <a:pt x="12" y="118"/>
                  </a:lnTo>
                  <a:lnTo>
                    <a:pt x="12" y="121"/>
                  </a:lnTo>
                  <a:lnTo>
                    <a:pt x="12" y="123"/>
                  </a:lnTo>
                  <a:lnTo>
                    <a:pt x="10" y="125"/>
                  </a:lnTo>
                  <a:lnTo>
                    <a:pt x="12" y="128"/>
                  </a:lnTo>
                  <a:lnTo>
                    <a:pt x="15" y="132"/>
                  </a:lnTo>
                  <a:lnTo>
                    <a:pt x="17" y="140"/>
                  </a:lnTo>
                  <a:lnTo>
                    <a:pt x="17" y="144"/>
                  </a:lnTo>
                  <a:lnTo>
                    <a:pt x="19" y="144"/>
                  </a:lnTo>
                  <a:lnTo>
                    <a:pt x="22" y="147"/>
                  </a:lnTo>
                  <a:lnTo>
                    <a:pt x="24" y="147"/>
                  </a:lnTo>
                  <a:lnTo>
                    <a:pt x="24" y="151"/>
                  </a:lnTo>
                  <a:lnTo>
                    <a:pt x="22" y="156"/>
                  </a:lnTo>
                  <a:lnTo>
                    <a:pt x="22" y="159"/>
                  </a:lnTo>
                  <a:lnTo>
                    <a:pt x="22" y="163"/>
                  </a:lnTo>
                  <a:lnTo>
                    <a:pt x="24" y="170"/>
                  </a:lnTo>
                  <a:lnTo>
                    <a:pt x="34" y="177"/>
                  </a:lnTo>
                  <a:lnTo>
                    <a:pt x="38" y="182"/>
                  </a:lnTo>
                  <a:lnTo>
                    <a:pt x="36" y="182"/>
                  </a:lnTo>
                  <a:lnTo>
                    <a:pt x="31" y="177"/>
                  </a:lnTo>
                  <a:lnTo>
                    <a:pt x="29" y="177"/>
                  </a:lnTo>
                  <a:lnTo>
                    <a:pt x="29" y="180"/>
                  </a:lnTo>
                  <a:lnTo>
                    <a:pt x="31" y="187"/>
                  </a:lnTo>
                  <a:lnTo>
                    <a:pt x="31" y="189"/>
                  </a:lnTo>
                  <a:lnTo>
                    <a:pt x="31" y="192"/>
                  </a:lnTo>
                  <a:lnTo>
                    <a:pt x="31" y="194"/>
                  </a:lnTo>
                  <a:lnTo>
                    <a:pt x="34" y="199"/>
                  </a:lnTo>
                  <a:lnTo>
                    <a:pt x="36" y="199"/>
                  </a:lnTo>
                  <a:lnTo>
                    <a:pt x="38" y="201"/>
                  </a:lnTo>
                  <a:lnTo>
                    <a:pt x="41" y="213"/>
                  </a:lnTo>
                  <a:lnTo>
                    <a:pt x="45" y="222"/>
                  </a:lnTo>
                  <a:lnTo>
                    <a:pt x="55" y="232"/>
                  </a:lnTo>
                  <a:lnTo>
                    <a:pt x="55" y="234"/>
                  </a:lnTo>
                  <a:lnTo>
                    <a:pt x="50" y="232"/>
                  </a:lnTo>
                  <a:lnTo>
                    <a:pt x="43" y="225"/>
                  </a:lnTo>
                  <a:lnTo>
                    <a:pt x="26" y="218"/>
                  </a:lnTo>
                  <a:lnTo>
                    <a:pt x="22" y="220"/>
                  </a:lnTo>
                  <a:lnTo>
                    <a:pt x="22" y="220"/>
                  </a:lnTo>
                  <a:lnTo>
                    <a:pt x="19" y="220"/>
                  </a:lnTo>
                  <a:lnTo>
                    <a:pt x="19" y="222"/>
                  </a:lnTo>
                  <a:lnTo>
                    <a:pt x="22" y="225"/>
                  </a:lnTo>
                  <a:lnTo>
                    <a:pt x="26" y="234"/>
                  </a:lnTo>
                  <a:lnTo>
                    <a:pt x="29" y="234"/>
                  </a:lnTo>
                  <a:lnTo>
                    <a:pt x="31" y="232"/>
                  </a:lnTo>
                  <a:lnTo>
                    <a:pt x="34" y="234"/>
                  </a:lnTo>
                  <a:lnTo>
                    <a:pt x="36" y="234"/>
                  </a:lnTo>
                  <a:lnTo>
                    <a:pt x="38" y="244"/>
                  </a:lnTo>
                  <a:lnTo>
                    <a:pt x="34" y="246"/>
                  </a:lnTo>
                  <a:lnTo>
                    <a:pt x="15" y="244"/>
                  </a:lnTo>
                  <a:lnTo>
                    <a:pt x="17" y="246"/>
                  </a:lnTo>
                  <a:lnTo>
                    <a:pt x="26" y="251"/>
                  </a:lnTo>
                  <a:lnTo>
                    <a:pt x="31" y="256"/>
                  </a:lnTo>
                  <a:lnTo>
                    <a:pt x="34" y="260"/>
                  </a:lnTo>
                  <a:lnTo>
                    <a:pt x="36" y="263"/>
                  </a:lnTo>
                  <a:lnTo>
                    <a:pt x="31" y="265"/>
                  </a:lnTo>
                  <a:lnTo>
                    <a:pt x="22" y="265"/>
                  </a:lnTo>
                  <a:lnTo>
                    <a:pt x="17" y="267"/>
                  </a:lnTo>
                  <a:lnTo>
                    <a:pt x="19" y="270"/>
                  </a:lnTo>
                  <a:lnTo>
                    <a:pt x="24" y="270"/>
                  </a:lnTo>
                  <a:lnTo>
                    <a:pt x="26" y="272"/>
                  </a:lnTo>
                  <a:lnTo>
                    <a:pt x="29" y="274"/>
                  </a:lnTo>
                  <a:lnTo>
                    <a:pt x="29" y="274"/>
                  </a:lnTo>
                  <a:lnTo>
                    <a:pt x="29" y="282"/>
                  </a:lnTo>
                  <a:lnTo>
                    <a:pt x="29" y="284"/>
                  </a:lnTo>
                  <a:lnTo>
                    <a:pt x="29" y="286"/>
                  </a:lnTo>
                  <a:lnTo>
                    <a:pt x="29" y="286"/>
                  </a:lnTo>
                  <a:lnTo>
                    <a:pt x="29" y="289"/>
                  </a:lnTo>
                  <a:lnTo>
                    <a:pt x="31" y="289"/>
                  </a:lnTo>
                  <a:lnTo>
                    <a:pt x="31" y="291"/>
                  </a:lnTo>
                  <a:lnTo>
                    <a:pt x="31" y="293"/>
                  </a:lnTo>
                  <a:lnTo>
                    <a:pt x="31" y="301"/>
                  </a:lnTo>
                  <a:lnTo>
                    <a:pt x="31" y="301"/>
                  </a:lnTo>
                  <a:lnTo>
                    <a:pt x="31" y="303"/>
                  </a:lnTo>
                  <a:lnTo>
                    <a:pt x="26" y="303"/>
                  </a:lnTo>
                  <a:lnTo>
                    <a:pt x="26" y="308"/>
                  </a:lnTo>
                  <a:lnTo>
                    <a:pt x="24" y="308"/>
                  </a:lnTo>
                  <a:lnTo>
                    <a:pt x="24" y="310"/>
                  </a:lnTo>
                  <a:lnTo>
                    <a:pt x="22" y="312"/>
                  </a:lnTo>
                  <a:lnTo>
                    <a:pt x="29" y="317"/>
                  </a:lnTo>
                  <a:lnTo>
                    <a:pt x="31" y="319"/>
                  </a:lnTo>
                  <a:lnTo>
                    <a:pt x="34" y="324"/>
                  </a:lnTo>
                  <a:lnTo>
                    <a:pt x="29" y="327"/>
                  </a:lnTo>
                  <a:lnTo>
                    <a:pt x="24" y="329"/>
                  </a:lnTo>
                  <a:lnTo>
                    <a:pt x="24" y="329"/>
                  </a:lnTo>
                  <a:lnTo>
                    <a:pt x="26" y="334"/>
                  </a:lnTo>
                  <a:lnTo>
                    <a:pt x="22" y="334"/>
                  </a:lnTo>
                  <a:lnTo>
                    <a:pt x="19" y="334"/>
                  </a:lnTo>
                  <a:lnTo>
                    <a:pt x="17" y="336"/>
                  </a:lnTo>
                  <a:lnTo>
                    <a:pt x="19" y="336"/>
                  </a:lnTo>
                  <a:lnTo>
                    <a:pt x="17" y="338"/>
                  </a:lnTo>
                  <a:lnTo>
                    <a:pt x="17" y="341"/>
                  </a:lnTo>
                  <a:lnTo>
                    <a:pt x="19" y="341"/>
                  </a:lnTo>
                  <a:lnTo>
                    <a:pt x="19" y="341"/>
                  </a:lnTo>
                  <a:lnTo>
                    <a:pt x="22" y="341"/>
                  </a:lnTo>
                  <a:lnTo>
                    <a:pt x="17" y="343"/>
                  </a:lnTo>
                  <a:lnTo>
                    <a:pt x="17" y="343"/>
                  </a:lnTo>
                  <a:lnTo>
                    <a:pt x="17" y="346"/>
                  </a:lnTo>
                  <a:lnTo>
                    <a:pt x="19" y="348"/>
                  </a:lnTo>
                  <a:lnTo>
                    <a:pt x="19" y="355"/>
                  </a:lnTo>
                  <a:lnTo>
                    <a:pt x="19" y="357"/>
                  </a:lnTo>
                  <a:lnTo>
                    <a:pt x="19" y="362"/>
                  </a:lnTo>
                  <a:lnTo>
                    <a:pt x="22" y="364"/>
                  </a:lnTo>
                  <a:lnTo>
                    <a:pt x="22" y="367"/>
                  </a:lnTo>
                  <a:lnTo>
                    <a:pt x="19" y="369"/>
                  </a:lnTo>
                  <a:lnTo>
                    <a:pt x="10" y="364"/>
                  </a:lnTo>
                  <a:lnTo>
                    <a:pt x="7" y="367"/>
                  </a:lnTo>
                  <a:lnTo>
                    <a:pt x="10" y="367"/>
                  </a:lnTo>
                  <a:lnTo>
                    <a:pt x="12" y="369"/>
                  </a:lnTo>
                  <a:lnTo>
                    <a:pt x="12" y="369"/>
                  </a:lnTo>
                  <a:lnTo>
                    <a:pt x="12" y="369"/>
                  </a:lnTo>
                  <a:lnTo>
                    <a:pt x="15" y="372"/>
                  </a:lnTo>
                  <a:lnTo>
                    <a:pt x="19" y="381"/>
                  </a:lnTo>
                  <a:lnTo>
                    <a:pt x="24" y="383"/>
                  </a:lnTo>
                  <a:lnTo>
                    <a:pt x="36" y="381"/>
                  </a:lnTo>
                  <a:lnTo>
                    <a:pt x="38" y="379"/>
                  </a:lnTo>
                  <a:lnTo>
                    <a:pt x="38" y="379"/>
                  </a:lnTo>
                  <a:lnTo>
                    <a:pt x="38" y="374"/>
                  </a:lnTo>
                  <a:lnTo>
                    <a:pt x="41" y="372"/>
                  </a:lnTo>
                  <a:lnTo>
                    <a:pt x="43" y="372"/>
                  </a:lnTo>
                  <a:lnTo>
                    <a:pt x="43" y="372"/>
                  </a:lnTo>
                  <a:lnTo>
                    <a:pt x="45" y="376"/>
                  </a:lnTo>
                  <a:lnTo>
                    <a:pt x="45" y="379"/>
                  </a:lnTo>
                  <a:lnTo>
                    <a:pt x="45" y="381"/>
                  </a:lnTo>
                  <a:lnTo>
                    <a:pt x="50" y="383"/>
                  </a:lnTo>
                  <a:lnTo>
                    <a:pt x="55" y="383"/>
                  </a:lnTo>
                  <a:lnTo>
                    <a:pt x="60" y="383"/>
                  </a:lnTo>
                  <a:lnTo>
                    <a:pt x="62" y="383"/>
                  </a:lnTo>
                  <a:lnTo>
                    <a:pt x="62" y="379"/>
                  </a:lnTo>
                  <a:lnTo>
                    <a:pt x="62" y="376"/>
                  </a:lnTo>
                  <a:lnTo>
                    <a:pt x="64" y="374"/>
                  </a:lnTo>
                  <a:lnTo>
                    <a:pt x="67" y="374"/>
                  </a:lnTo>
                  <a:lnTo>
                    <a:pt x="69" y="374"/>
                  </a:lnTo>
                  <a:lnTo>
                    <a:pt x="71" y="374"/>
                  </a:lnTo>
                  <a:lnTo>
                    <a:pt x="69" y="376"/>
                  </a:lnTo>
                  <a:lnTo>
                    <a:pt x="69" y="379"/>
                  </a:lnTo>
                  <a:lnTo>
                    <a:pt x="74" y="381"/>
                  </a:lnTo>
                  <a:lnTo>
                    <a:pt x="81" y="388"/>
                  </a:lnTo>
                  <a:lnTo>
                    <a:pt x="86" y="390"/>
                  </a:lnTo>
                  <a:lnTo>
                    <a:pt x="88" y="393"/>
                  </a:lnTo>
                  <a:lnTo>
                    <a:pt x="88" y="393"/>
                  </a:lnTo>
                  <a:lnTo>
                    <a:pt x="88" y="395"/>
                  </a:lnTo>
                  <a:lnTo>
                    <a:pt x="88" y="398"/>
                  </a:lnTo>
                  <a:lnTo>
                    <a:pt x="88" y="398"/>
                  </a:lnTo>
                  <a:lnTo>
                    <a:pt x="88" y="400"/>
                  </a:lnTo>
                  <a:lnTo>
                    <a:pt x="93" y="405"/>
                  </a:lnTo>
                  <a:lnTo>
                    <a:pt x="93" y="407"/>
                  </a:lnTo>
                  <a:lnTo>
                    <a:pt x="93" y="409"/>
                  </a:lnTo>
                  <a:lnTo>
                    <a:pt x="95" y="414"/>
                  </a:lnTo>
                  <a:lnTo>
                    <a:pt x="117" y="417"/>
                  </a:lnTo>
                  <a:lnTo>
                    <a:pt x="119" y="417"/>
                  </a:lnTo>
                  <a:lnTo>
                    <a:pt x="126" y="409"/>
                  </a:lnTo>
                  <a:lnTo>
                    <a:pt x="128" y="405"/>
                  </a:lnTo>
                  <a:lnTo>
                    <a:pt x="173" y="400"/>
                  </a:lnTo>
                  <a:lnTo>
                    <a:pt x="176" y="400"/>
                  </a:lnTo>
                  <a:lnTo>
                    <a:pt x="173" y="398"/>
                  </a:lnTo>
                  <a:lnTo>
                    <a:pt x="169" y="393"/>
                  </a:lnTo>
                  <a:lnTo>
                    <a:pt x="171" y="390"/>
                  </a:lnTo>
                  <a:lnTo>
                    <a:pt x="176" y="388"/>
                  </a:lnTo>
                  <a:lnTo>
                    <a:pt x="197" y="388"/>
                  </a:lnTo>
                  <a:lnTo>
                    <a:pt x="202" y="388"/>
                  </a:lnTo>
                  <a:lnTo>
                    <a:pt x="207" y="386"/>
                  </a:lnTo>
                  <a:lnTo>
                    <a:pt x="211" y="381"/>
                  </a:lnTo>
                  <a:lnTo>
                    <a:pt x="209" y="372"/>
                  </a:lnTo>
                  <a:lnTo>
                    <a:pt x="211" y="372"/>
                  </a:lnTo>
                  <a:lnTo>
                    <a:pt x="211" y="367"/>
                  </a:lnTo>
                  <a:lnTo>
                    <a:pt x="211" y="362"/>
                  </a:lnTo>
                  <a:lnTo>
                    <a:pt x="211" y="362"/>
                  </a:lnTo>
                  <a:lnTo>
                    <a:pt x="211" y="357"/>
                  </a:lnTo>
                  <a:lnTo>
                    <a:pt x="211" y="357"/>
                  </a:lnTo>
                  <a:lnTo>
                    <a:pt x="223" y="369"/>
                  </a:lnTo>
                  <a:lnTo>
                    <a:pt x="230" y="372"/>
                  </a:lnTo>
                  <a:lnTo>
                    <a:pt x="230" y="367"/>
                  </a:lnTo>
                  <a:lnTo>
                    <a:pt x="230" y="364"/>
                  </a:lnTo>
                  <a:lnTo>
                    <a:pt x="233" y="364"/>
                  </a:lnTo>
                  <a:lnTo>
                    <a:pt x="235" y="364"/>
                  </a:lnTo>
                  <a:lnTo>
                    <a:pt x="235" y="362"/>
                  </a:lnTo>
                  <a:lnTo>
                    <a:pt x="233" y="360"/>
                  </a:lnTo>
                  <a:close/>
                  <a:moveTo>
                    <a:pt x="7" y="343"/>
                  </a:moveTo>
                  <a:lnTo>
                    <a:pt x="7" y="343"/>
                  </a:lnTo>
                  <a:lnTo>
                    <a:pt x="5" y="343"/>
                  </a:lnTo>
                  <a:lnTo>
                    <a:pt x="5" y="346"/>
                  </a:lnTo>
                  <a:lnTo>
                    <a:pt x="5" y="346"/>
                  </a:lnTo>
                  <a:lnTo>
                    <a:pt x="7" y="346"/>
                  </a:lnTo>
                  <a:lnTo>
                    <a:pt x="7" y="343"/>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19"/>
            <p:cNvSpPr>
              <a:spLocks noEditPoints="1"/>
            </p:cNvSpPr>
            <p:nvPr/>
          </p:nvSpPr>
          <p:spPr bwMode="auto">
            <a:xfrm>
              <a:off x="5386" y="4659"/>
              <a:ext cx="513" cy="301"/>
            </a:xfrm>
            <a:custGeom>
              <a:avLst/>
              <a:gdLst>
                <a:gd name="T0" fmla="*/ 138 w 513"/>
                <a:gd name="T1" fmla="*/ 242 h 301"/>
                <a:gd name="T2" fmla="*/ 145 w 513"/>
                <a:gd name="T3" fmla="*/ 246 h 301"/>
                <a:gd name="T4" fmla="*/ 69 w 513"/>
                <a:gd name="T5" fmla="*/ 270 h 301"/>
                <a:gd name="T6" fmla="*/ 76 w 513"/>
                <a:gd name="T7" fmla="*/ 268 h 301"/>
                <a:gd name="T8" fmla="*/ 10 w 513"/>
                <a:gd name="T9" fmla="*/ 296 h 301"/>
                <a:gd name="T10" fmla="*/ 302 w 513"/>
                <a:gd name="T11" fmla="*/ 194 h 301"/>
                <a:gd name="T12" fmla="*/ 306 w 513"/>
                <a:gd name="T13" fmla="*/ 192 h 301"/>
                <a:gd name="T14" fmla="*/ 482 w 513"/>
                <a:gd name="T15" fmla="*/ 40 h 301"/>
                <a:gd name="T16" fmla="*/ 468 w 513"/>
                <a:gd name="T17" fmla="*/ 26 h 301"/>
                <a:gd name="T18" fmla="*/ 423 w 513"/>
                <a:gd name="T19" fmla="*/ 28 h 301"/>
                <a:gd name="T20" fmla="*/ 342 w 513"/>
                <a:gd name="T21" fmla="*/ 21 h 301"/>
                <a:gd name="T22" fmla="*/ 318 w 513"/>
                <a:gd name="T23" fmla="*/ 12 h 301"/>
                <a:gd name="T24" fmla="*/ 314 w 513"/>
                <a:gd name="T25" fmla="*/ 26 h 301"/>
                <a:gd name="T26" fmla="*/ 285 w 513"/>
                <a:gd name="T27" fmla="*/ 47 h 301"/>
                <a:gd name="T28" fmla="*/ 214 w 513"/>
                <a:gd name="T29" fmla="*/ 71 h 301"/>
                <a:gd name="T30" fmla="*/ 150 w 513"/>
                <a:gd name="T31" fmla="*/ 50 h 301"/>
                <a:gd name="T32" fmla="*/ 136 w 513"/>
                <a:gd name="T33" fmla="*/ 83 h 301"/>
                <a:gd name="T34" fmla="*/ 124 w 513"/>
                <a:gd name="T35" fmla="*/ 130 h 301"/>
                <a:gd name="T36" fmla="*/ 100 w 513"/>
                <a:gd name="T37" fmla="*/ 163 h 301"/>
                <a:gd name="T38" fmla="*/ 79 w 513"/>
                <a:gd name="T39" fmla="*/ 189 h 301"/>
                <a:gd name="T40" fmla="*/ 27 w 513"/>
                <a:gd name="T41" fmla="*/ 208 h 301"/>
                <a:gd name="T42" fmla="*/ 31 w 513"/>
                <a:gd name="T43" fmla="*/ 223 h 301"/>
                <a:gd name="T44" fmla="*/ 31 w 513"/>
                <a:gd name="T45" fmla="*/ 256 h 301"/>
                <a:gd name="T46" fmla="*/ 46 w 513"/>
                <a:gd name="T47" fmla="*/ 253 h 301"/>
                <a:gd name="T48" fmla="*/ 48 w 513"/>
                <a:gd name="T49" fmla="*/ 258 h 301"/>
                <a:gd name="T50" fmla="*/ 0 w 513"/>
                <a:gd name="T51" fmla="*/ 286 h 301"/>
                <a:gd name="T52" fmla="*/ 48 w 513"/>
                <a:gd name="T53" fmla="*/ 265 h 301"/>
                <a:gd name="T54" fmla="*/ 81 w 513"/>
                <a:gd name="T55" fmla="*/ 225 h 301"/>
                <a:gd name="T56" fmla="*/ 93 w 513"/>
                <a:gd name="T57" fmla="*/ 227 h 301"/>
                <a:gd name="T58" fmla="*/ 100 w 513"/>
                <a:gd name="T59" fmla="*/ 246 h 301"/>
                <a:gd name="T60" fmla="*/ 159 w 513"/>
                <a:gd name="T61" fmla="*/ 223 h 301"/>
                <a:gd name="T62" fmla="*/ 178 w 513"/>
                <a:gd name="T63" fmla="*/ 227 h 301"/>
                <a:gd name="T64" fmla="*/ 195 w 513"/>
                <a:gd name="T65" fmla="*/ 218 h 301"/>
                <a:gd name="T66" fmla="*/ 200 w 513"/>
                <a:gd name="T67" fmla="*/ 234 h 301"/>
                <a:gd name="T68" fmla="*/ 219 w 513"/>
                <a:gd name="T69" fmla="*/ 237 h 301"/>
                <a:gd name="T70" fmla="*/ 233 w 513"/>
                <a:gd name="T71" fmla="*/ 206 h 301"/>
                <a:gd name="T72" fmla="*/ 245 w 513"/>
                <a:gd name="T73" fmla="*/ 197 h 301"/>
                <a:gd name="T74" fmla="*/ 257 w 513"/>
                <a:gd name="T75" fmla="*/ 197 h 301"/>
                <a:gd name="T76" fmla="*/ 278 w 513"/>
                <a:gd name="T77" fmla="*/ 194 h 301"/>
                <a:gd name="T78" fmla="*/ 299 w 513"/>
                <a:gd name="T79" fmla="*/ 194 h 301"/>
                <a:gd name="T80" fmla="*/ 321 w 513"/>
                <a:gd name="T81" fmla="*/ 182 h 301"/>
                <a:gd name="T82" fmla="*/ 323 w 513"/>
                <a:gd name="T83" fmla="*/ 171 h 301"/>
                <a:gd name="T84" fmla="*/ 347 w 513"/>
                <a:gd name="T85" fmla="*/ 166 h 301"/>
                <a:gd name="T86" fmla="*/ 370 w 513"/>
                <a:gd name="T87" fmla="*/ 144 h 301"/>
                <a:gd name="T88" fmla="*/ 389 w 513"/>
                <a:gd name="T89" fmla="*/ 144 h 301"/>
                <a:gd name="T90" fmla="*/ 399 w 513"/>
                <a:gd name="T91" fmla="*/ 147 h 301"/>
                <a:gd name="T92" fmla="*/ 423 w 513"/>
                <a:gd name="T93" fmla="*/ 166 h 301"/>
                <a:gd name="T94" fmla="*/ 418 w 513"/>
                <a:gd name="T95" fmla="*/ 123 h 301"/>
                <a:gd name="T96" fmla="*/ 442 w 513"/>
                <a:gd name="T97" fmla="*/ 152 h 301"/>
                <a:gd name="T98" fmla="*/ 437 w 513"/>
                <a:gd name="T99" fmla="*/ 121 h 301"/>
                <a:gd name="T100" fmla="*/ 425 w 513"/>
                <a:gd name="T101" fmla="*/ 97 h 301"/>
                <a:gd name="T102" fmla="*/ 461 w 513"/>
                <a:gd name="T103" fmla="*/ 118 h 301"/>
                <a:gd name="T104" fmla="*/ 482 w 513"/>
                <a:gd name="T105" fmla="*/ 128 h 301"/>
                <a:gd name="T106" fmla="*/ 494 w 513"/>
                <a:gd name="T107" fmla="*/ 123 h 301"/>
                <a:gd name="T108" fmla="*/ 31 w 513"/>
                <a:gd name="T109" fmla="*/ 256 h 301"/>
                <a:gd name="T110" fmla="*/ 34 w 513"/>
                <a:gd name="T111" fmla="*/ 260 h 301"/>
                <a:gd name="T112" fmla="*/ 411 w 513"/>
                <a:gd name="T113" fmla="*/ 173 h 301"/>
                <a:gd name="T114" fmla="*/ 387 w 513"/>
                <a:gd name="T115" fmla="*/ 171 h 301"/>
                <a:gd name="T116" fmla="*/ 461 w 513"/>
                <a:gd name="T117" fmla="*/ 137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3" h="301">
                  <a:moveTo>
                    <a:pt x="95" y="282"/>
                  </a:moveTo>
                  <a:lnTo>
                    <a:pt x="93" y="282"/>
                  </a:lnTo>
                  <a:lnTo>
                    <a:pt x="95" y="284"/>
                  </a:lnTo>
                  <a:lnTo>
                    <a:pt x="95" y="284"/>
                  </a:lnTo>
                  <a:lnTo>
                    <a:pt x="98" y="284"/>
                  </a:lnTo>
                  <a:lnTo>
                    <a:pt x="98" y="282"/>
                  </a:lnTo>
                  <a:lnTo>
                    <a:pt x="95" y="282"/>
                  </a:lnTo>
                  <a:lnTo>
                    <a:pt x="95" y="282"/>
                  </a:lnTo>
                  <a:close/>
                  <a:moveTo>
                    <a:pt x="145" y="242"/>
                  </a:moveTo>
                  <a:lnTo>
                    <a:pt x="140" y="242"/>
                  </a:lnTo>
                  <a:lnTo>
                    <a:pt x="138" y="242"/>
                  </a:lnTo>
                  <a:lnTo>
                    <a:pt x="136" y="244"/>
                  </a:lnTo>
                  <a:lnTo>
                    <a:pt x="136" y="246"/>
                  </a:lnTo>
                  <a:lnTo>
                    <a:pt x="136" y="249"/>
                  </a:lnTo>
                  <a:lnTo>
                    <a:pt x="136" y="249"/>
                  </a:lnTo>
                  <a:lnTo>
                    <a:pt x="138" y="249"/>
                  </a:lnTo>
                  <a:lnTo>
                    <a:pt x="140" y="249"/>
                  </a:lnTo>
                  <a:lnTo>
                    <a:pt x="143" y="249"/>
                  </a:lnTo>
                  <a:lnTo>
                    <a:pt x="143" y="249"/>
                  </a:lnTo>
                  <a:lnTo>
                    <a:pt x="143" y="246"/>
                  </a:lnTo>
                  <a:lnTo>
                    <a:pt x="143" y="246"/>
                  </a:lnTo>
                  <a:lnTo>
                    <a:pt x="145" y="246"/>
                  </a:lnTo>
                  <a:lnTo>
                    <a:pt x="145" y="244"/>
                  </a:lnTo>
                  <a:lnTo>
                    <a:pt x="145" y="244"/>
                  </a:lnTo>
                  <a:lnTo>
                    <a:pt x="145" y="242"/>
                  </a:lnTo>
                  <a:close/>
                  <a:moveTo>
                    <a:pt x="76" y="265"/>
                  </a:moveTo>
                  <a:lnTo>
                    <a:pt x="69" y="265"/>
                  </a:lnTo>
                  <a:lnTo>
                    <a:pt x="67" y="268"/>
                  </a:lnTo>
                  <a:lnTo>
                    <a:pt x="67" y="268"/>
                  </a:lnTo>
                  <a:lnTo>
                    <a:pt x="67" y="268"/>
                  </a:lnTo>
                  <a:lnTo>
                    <a:pt x="69" y="270"/>
                  </a:lnTo>
                  <a:lnTo>
                    <a:pt x="69" y="270"/>
                  </a:lnTo>
                  <a:lnTo>
                    <a:pt x="69" y="270"/>
                  </a:lnTo>
                  <a:lnTo>
                    <a:pt x="67" y="270"/>
                  </a:lnTo>
                  <a:lnTo>
                    <a:pt x="67" y="272"/>
                  </a:lnTo>
                  <a:lnTo>
                    <a:pt x="69" y="272"/>
                  </a:lnTo>
                  <a:lnTo>
                    <a:pt x="69" y="272"/>
                  </a:lnTo>
                  <a:lnTo>
                    <a:pt x="74" y="272"/>
                  </a:lnTo>
                  <a:lnTo>
                    <a:pt x="74" y="270"/>
                  </a:lnTo>
                  <a:lnTo>
                    <a:pt x="76" y="268"/>
                  </a:lnTo>
                  <a:lnTo>
                    <a:pt x="76" y="268"/>
                  </a:lnTo>
                  <a:lnTo>
                    <a:pt x="76" y="268"/>
                  </a:lnTo>
                  <a:lnTo>
                    <a:pt x="76" y="268"/>
                  </a:lnTo>
                  <a:lnTo>
                    <a:pt x="76" y="268"/>
                  </a:lnTo>
                  <a:lnTo>
                    <a:pt x="76" y="265"/>
                  </a:lnTo>
                  <a:close/>
                  <a:moveTo>
                    <a:pt x="60" y="265"/>
                  </a:moveTo>
                  <a:lnTo>
                    <a:pt x="57" y="265"/>
                  </a:lnTo>
                  <a:lnTo>
                    <a:pt x="57" y="265"/>
                  </a:lnTo>
                  <a:lnTo>
                    <a:pt x="57" y="268"/>
                  </a:lnTo>
                  <a:lnTo>
                    <a:pt x="62" y="268"/>
                  </a:lnTo>
                  <a:lnTo>
                    <a:pt x="62" y="265"/>
                  </a:lnTo>
                  <a:lnTo>
                    <a:pt x="62" y="265"/>
                  </a:lnTo>
                  <a:lnTo>
                    <a:pt x="62" y="265"/>
                  </a:lnTo>
                  <a:lnTo>
                    <a:pt x="60" y="265"/>
                  </a:lnTo>
                  <a:close/>
                  <a:moveTo>
                    <a:pt x="10" y="296"/>
                  </a:moveTo>
                  <a:lnTo>
                    <a:pt x="8" y="296"/>
                  </a:lnTo>
                  <a:lnTo>
                    <a:pt x="8" y="298"/>
                  </a:lnTo>
                  <a:lnTo>
                    <a:pt x="8" y="298"/>
                  </a:lnTo>
                  <a:lnTo>
                    <a:pt x="10" y="298"/>
                  </a:lnTo>
                  <a:lnTo>
                    <a:pt x="10" y="301"/>
                  </a:lnTo>
                  <a:lnTo>
                    <a:pt x="10" y="301"/>
                  </a:lnTo>
                  <a:lnTo>
                    <a:pt x="10" y="298"/>
                  </a:lnTo>
                  <a:lnTo>
                    <a:pt x="10" y="298"/>
                  </a:lnTo>
                  <a:lnTo>
                    <a:pt x="10" y="296"/>
                  </a:lnTo>
                  <a:close/>
                  <a:moveTo>
                    <a:pt x="302" y="192"/>
                  </a:moveTo>
                  <a:lnTo>
                    <a:pt x="302" y="194"/>
                  </a:lnTo>
                  <a:lnTo>
                    <a:pt x="299" y="194"/>
                  </a:lnTo>
                  <a:lnTo>
                    <a:pt x="299" y="197"/>
                  </a:lnTo>
                  <a:lnTo>
                    <a:pt x="302" y="197"/>
                  </a:lnTo>
                  <a:lnTo>
                    <a:pt x="302" y="197"/>
                  </a:lnTo>
                  <a:lnTo>
                    <a:pt x="302" y="197"/>
                  </a:lnTo>
                  <a:lnTo>
                    <a:pt x="304" y="197"/>
                  </a:lnTo>
                  <a:lnTo>
                    <a:pt x="304" y="197"/>
                  </a:lnTo>
                  <a:lnTo>
                    <a:pt x="304" y="194"/>
                  </a:lnTo>
                  <a:lnTo>
                    <a:pt x="306" y="194"/>
                  </a:lnTo>
                  <a:lnTo>
                    <a:pt x="306" y="194"/>
                  </a:lnTo>
                  <a:lnTo>
                    <a:pt x="306" y="192"/>
                  </a:lnTo>
                  <a:lnTo>
                    <a:pt x="304" y="192"/>
                  </a:lnTo>
                  <a:lnTo>
                    <a:pt x="302" y="192"/>
                  </a:lnTo>
                  <a:close/>
                  <a:moveTo>
                    <a:pt x="501" y="92"/>
                  </a:moveTo>
                  <a:lnTo>
                    <a:pt x="513" y="69"/>
                  </a:lnTo>
                  <a:lnTo>
                    <a:pt x="513" y="66"/>
                  </a:lnTo>
                  <a:lnTo>
                    <a:pt x="506" y="66"/>
                  </a:lnTo>
                  <a:lnTo>
                    <a:pt x="503" y="62"/>
                  </a:lnTo>
                  <a:lnTo>
                    <a:pt x="498" y="55"/>
                  </a:lnTo>
                  <a:lnTo>
                    <a:pt x="494" y="50"/>
                  </a:lnTo>
                  <a:lnTo>
                    <a:pt x="484" y="45"/>
                  </a:lnTo>
                  <a:lnTo>
                    <a:pt x="482" y="40"/>
                  </a:lnTo>
                  <a:lnTo>
                    <a:pt x="482" y="36"/>
                  </a:lnTo>
                  <a:lnTo>
                    <a:pt x="482" y="33"/>
                  </a:lnTo>
                  <a:lnTo>
                    <a:pt x="482" y="31"/>
                  </a:lnTo>
                  <a:lnTo>
                    <a:pt x="477" y="24"/>
                  </a:lnTo>
                  <a:lnTo>
                    <a:pt x="477" y="21"/>
                  </a:lnTo>
                  <a:lnTo>
                    <a:pt x="475" y="21"/>
                  </a:lnTo>
                  <a:lnTo>
                    <a:pt x="470" y="21"/>
                  </a:lnTo>
                  <a:lnTo>
                    <a:pt x="465" y="21"/>
                  </a:lnTo>
                  <a:lnTo>
                    <a:pt x="468" y="24"/>
                  </a:lnTo>
                  <a:lnTo>
                    <a:pt x="468" y="26"/>
                  </a:lnTo>
                  <a:lnTo>
                    <a:pt x="468" y="26"/>
                  </a:lnTo>
                  <a:lnTo>
                    <a:pt x="468" y="28"/>
                  </a:lnTo>
                  <a:lnTo>
                    <a:pt x="465" y="33"/>
                  </a:lnTo>
                  <a:lnTo>
                    <a:pt x="463" y="36"/>
                  </a:lnTo>
                  <a:lnTo>
                    <a:pt x="461" y="38"/>
                  </a:lnTo>
                  <a:lnTo>
                    <a:pt x="453" y="38"/>
                  </a:lnTo>
                  <a:lnTo>
                    <a:pt x="442" y="36"/>
                  </a:lnTo>
                  <a:lnTo>
                    <a:pt x="432" y="36"/>
                  </a:lnTo>
                  <a:lnTo>
                    <a:pt x="430" y="36"/>
                  </a:lnTo>
                  <a:lnTo>
                    <a:pt x="427" y="33"/>
                  </a:lnTo>
                  <a:lnTo>
                    <a:pt x="425" y="31"/>
                  </a:lnTo>
                  <a:lnTo>
                    <a:pt x="423" y="28"/>
                  </a:lnTo>
                  <a:lnTo>
                    <a:pt x="420" y="28"/>
                  </a:lnTo>
                  <a:lnTo>
                    <a:pt x="382" y="40"/>
                  </a:lnTo>
                  <a:lnTo>
                    <a:pt x="375" y="40"/>
                  </a:lnTo>
                  <a:lnTo>
                    <a:pt x="370" y="36"/>
                  </a:lnTo>
                  <a:lnTo>
                    <a:pt x="368" y="28"/>
                  </a:lnTo>
                  <a:lnTo>
                    <a:pt x="368" y="21"/>
                  </a:lnTo>
                  <a:lnTo>
                    <a:pt x="366" y="14"/>
                  </a:lnTo>
                  <a:lnTo>
                    <a:pt x="363" y="10"/>
                  </a:lnTo>
                  <a:lnTo>
                    <a:pt x="359" y="10"/>
                  </a:lnTo>
                  <a:lnTo>
                    <a:pt x="349" y="19"/>
                  </a:lnTo>
                  <a:lnTo>
                    <a:pt x="342" y="21"/>
                  </a:lnTo>
                  <a:lnTo>
                    <a:pt x="340" y="19"/>
                  </a:lnTo>
                  <a:lnTo>
                    <a:pt x="335" y="17"/>
                  </a:lnTo>
                  <a:lnTo>
                    <a:pt x="328" y="7"/>
                  </a:lnTo>
                  <a:lnTo>
                    <a:pt x="325" y="5"/>
                  </a:lnTo>
                  <a:lnTo>
                    <a:pt x="325" y="0"/>
                  </a:lnTo>
                  <a:lnTo>
                    <a:pt x="325" y="0"/>
                  </a:lnTo>
                  <a:lnTo>
                    <a:pt x="323" y="0"/>
                  </a:lnTo>
                  <a:lnTo>
                    <a:pt x="311" y="2"/>
                  </a:lnTo>
                  <a:lnTo>
                    <a:pt x="314" y="7"/>
                  </a:lnTo>
                  <a:lnTo>
                    <a:pt x="314" y="10"/>
                  </a:lnTo>
                  <a:lnTo>
                    <a:pt x="318" y="12"/>
                  </a:lnTo>
                  <a:lnTo>
                    <a:pt x="318" y="14"/>
                  </a:lnTo>
                  <a:lnTo>
                    <a:pt x="318" y="17"/>
                  </a:lnTo>
                  <a:lnTo>
                    <a:pt x="316" y="19"/>
                  </a:lnTo>
                  <a:lnTo>
                    <a:pt x="314" y="19"/>
                  </a:lnTo>
                  <a:lnTo>
                    <a:pt x="309" y="21"/>
                  </a:lnTo>
                  <a:lnTo>
                    <a:pt x="306" y="24"/>
                  </a:lnTo>
                  <a:lnTo>
                    <a:pt x="306" y="28"/>
                  </a:lnTo>
                  <a:lnTo>
                    <a:pt x="304" y="31"/>
                  </a:lnTo>
                  <a:lnTo>
                    <a:pt x="306" y="33"/>
                  </a:lnTo>
                  <a:lnTo>
                    <a:pt x="311" y="28"/>
                  </a:lnTo>
                  <a:lnTo>
                    <a:pt x="314" y="26"/>
                  </a:lnTo>
                  <a:lnTo>
                    <a:pt x="321" y="28"/>
                  </a:lnTo>
                  <a:lnTo>
                    <a:pt x="323" y="31"/>
                  </a:lnTo>
                  <a:lnTo>
                    <a:pt x="311" y="36"/>
                  </a:lnTo>
                  <a:lnTo>
                    <a:pt x="309" y="38"/>
                  </a:lnTo>
                  <a:lnTo>
                    <a:pt x="311" y="45"/>
                  </a:lnTo>
                  <a:lnTo>
                    <a:pt x="311" y="47"/>
                  </a:lnTo>
                  <a:lnTo>
                    <a:pt x="309" y="47"/>
                  </a:lnTo>
                  <a:lnTo>
                    <a:pt x="299" y="43"/>
                  </a:lnTo>
                  <a:lnTo>
                    <a:pt x="295" y="43"/>
                  </a:lnTo>
                  <a:lnTo>
                    <a:pt x="292" y="43"/>
                  </a:lnTo>
                  <a:lnTo>
                    <a:pt x="285" y="47"/>
                  </a:lnTo>
                  <a:lnTo>
                    <a:pt x="261" y="50"/>
                  </a:lnTo>
                  <a:lnTo>
                    <a:pt x="242" y="47"/>
                  </a:lnTo>
                  <a:lnTo>
                    <a:pt x="240" y="50"/>
                  </a:lnTo>
                  <a:lnTo>
                    <a:pt x="238" y="55"/>
                  </a:lnTo>
                  <a:lnTo>
                    <a:pt x="235" y="62"/>
                  </a:lnTo>
                  <a:lnTo>
                    <a:pt x="235" y="69"/>
                  </a:lnTo>
                  <a:lnTo>
                    <a:pt x="235" y="71"/>
                  </a:lnTo>
                  <a:lnTo>
                    <a:pt x="231" y="78"/>
                  </a:lnTo>
                  <a:lnTo>
                    <a:pt x="221" y="78"/>
                  </a:lnTo>
                  <a:lnTo>
                    <a:pt x="214" y="76"/>
                  </a:lnTo>
                  <a:lnTo>
                    <a:pt x="214" y="71"/>
                  </a:lnTo>
                  <a:lnTo>
                    <a:pt x="212" y="66"/>
                  </a:lnTo>
                  <a:lnTo>
                    <a:pt x="209" y="66"/>
                  </a:lnTo>
                  <a:lnTo>
                    <a:pt x="204" y="64"/>
                  </a:lnTo>
                  <a:lnTo>
                    <a:pt x="200" y="66"/>
                  </a:lnTo>
                  <a:lnTo>
                    <a:pt x="200" y="71"/>
                  </a:lnTo>
                  <a:lnTo>
                    <a:pt x="200" y="73"/>
                  </a:lnTo>
                  <a:lnTo>
                    <a:pt x="197" y="76"/>
                  </a:lnTo>
                  <a:lnTo>
                    <a:pt x="193" y="66"/>
                  </a:lnTo>
                  <a:lnTo>
                    <a:pt x="190" y="64"/>
                  </a:lnTo>
                  <a:lnTo>
                    <a:pt x="183" y="59"/>
                  </a:lnTo>
                  <a:lnTo>
                    <a:pt x="150" y="50"/>
                  </a:lnTo>
                  <a:lnTo>
                    <a:pt x="143" y="52"/>
                  </a:lnTo>
                  <a:lnTo>
                    <a:pt x="140" y="57"/>
                  </a:lnTo>
                  <a:lnTo>
                    <a:pt x="140" y="59"/>
                  </a:lnTo>
                  <a:lnTo>
                    <a:pt x="143" y="62"/>
                  </a:lnTo>
                  <a:lnTo>
                    <a:pt x="143" y="64"/>
                  </a:lnTo>
                  <a:lnTo>
                    <a:pt x="145" y="66"/>
                  </a:lnTo>
                  <a:lnTo>
                    <a:pt x="143" y="69"/>
                  </a:lnTo>
                  <a:lnTo>
                    <a:pt x="143" y="73"/>
                  </a:lnTo>
                  <a:lnTo>
                    <a:pt x="138" y="76"/>
                  </a:lnTo>
                  <a:lnTo>
                    <a:pt x="138" y="78"/>
                  </a:lnTo>
                  <a:lnTo>
                    <a:pt x="136" y="83"/>
                  </a:lnTo>
                  <a:lnTo>
                    <a:pt x="138" y="85"/>
                  </a:lnTo>
                  <a:lnTo>
                    <a:pt x="138" y="90"/>
                  </a:lnTo>
                  <a:lnTo>
                    <a:pt x="136" y="92"/>
                  </a:lnTo>
                  <a:lnTo>
                    <a:pt x="121" y="97"/>
                  </a:lnTo>
                  <a:lnTo>
                    <a:pt x="117" y="100"/>
                  </a:lnTo>
                  <a:lnTo>
                    <a:pt x="114" y="107"/>
                  </a:lnTo>
                  <a:lnTo>
                    <a:pt x="126" y="109"/>
                  </a:lnTo>
                  <a:lnTo>
                    <a:pt x="129" y="111"/>
                  </a:lnTo>
                  <a:lnTo>
                    <a:pt x="129" y="116"/>
                  </a:lnTo>
                  <a:lnTo>
                    <a:pt x="126" y="123"/>
                  </a:lnTo>
                  <a:lnTo>
                    <a:pt x="124" y="130"/>
                  </a:lnTo>
                  <a:lnTo>
                    <a:pt x="121" y="130"/>
                  </a:lnTo>
                  <a:lnTo>
                    <a:pt x="119" y="137"/>
                  </a:lnTo>
                  <a:lnTo>
                    <a:pt x="119" y="144"/>
                  </a:lnTo>
                  <a:lnTo>
                    <a:pt x="112" y="152"/>
                  </a:lnTo>
                  <a:lnTo>
                    <a:pt x="107" y="154"/>
                  </a:lnTo>
                  <a:lnTo>
                    <a:pt x="105" y="159"/>
                  </a:lnTo>
                  <a:lnTo>
                    <a:pt x="105" y="161"/>
                  </a:lnTo>
                  <a:lnTo>
                    <a:pt x="102" y="161"/>
                  </a:lnTo>
                  <a:lnTo>
                    <a:pt x="102" y="161"/>
                  </a:lnTo>
                  <a:lnTo>
                    <a:pt x="100" y="161"/>
                  </a:lnTo>
                  <a:lnTo>
                    <a:pt x="100" y="163"/>
                  </a:lnTo>
                  <a:lnTo>
                    <a:pt x="102" y="163"/>
                  </a:lnTo>
                  <a:lnTo>
                    <a:pt x="105" y="168"/>
                  </a:lnTo>
                  <a:lnTo>
                    <a:pt x="107" y="173"/>
                  </a:lnTo>
                  <a:lnTo>
                    <a:pt x="107" y="175"/>
                  </a:lnTo>
                  <a:lnTo>
                    <a:pt x="107" y="180"/>
                  </a:lnTo>
                  <a:lnTo>
                    <a:pt x="105" y="180"/>
                  </a:lnTo>
                  <a:lnTo>
                    <a:pt x="98" y="178"/>
                  </a:lnTo>
                  <a:lnTo>
                    <a:pt x="95" y="178"/>
                  </a:lnTo>
                  <a:lnTo>
                    <a:pt x="93" y="178"/>
                  </a:lnTo>
                  <a:lnTo>
                    <a:pt x="86" y="185"/>
                  </a:lnTo>
                  <a:lnTo>
                    <a:pt x="79" y="189"/>
                  </a:lnTo>
                  <a:lnTo>
                    <a:pt x="72" y="189"/>
                  </a:lnTo>
                  <a:lnTo>
                    <a:pt x="67" y="189"/>
                  </a:lnTo>
                  <a:lnTo>
                    <a:pt x="65" y="187"/>
                  </a:lnTo>
                  <a:lnTo>
                    <a:pt x="62" y="187"/>
                  </a:lnTo>
                  <a:lnTo>
                    <a:pt x="62" y="185"/>
                  </a:lnTo>
                  <a:lnTo>
                    <a:pt x="62" y="182"/>
                  </a:lnTo>
                  <a:lnTo>
                    <a:pt x="60" y="182"/>
                  </a:lnTo>
                  <a:lnTo>
                    <a:pt x="57" y="185"/>
                  </a:lnTo>
                  <a:lnTo>
                    <a:pt x="43" y="199"/>
                  </a:lnTo>
                  <a:lnTo>
                    <a:pt x="34" y="208"/>
                  </a:lnTo>
                  <a:lnTo>
                    <a:pt x="27" y="208"/>
                  </a:lnTo>
                  <a:lnTo>
                    <a:pt x="22" y="206"/>
                  </a:lnTo>
                  <a:lnTo>
                    <a:pt x="19" y="204"/>
                  </a:lnTo>
                  <a:lnTo>
                    <a:pt x="19" y="204"/>
                  </a:lnTo>
                  <a:lnTo>
                    <a:pt x="19" y="206"/>
                  </a:lnTo>
                  <a:lnTo>
                    <a:pt x="17" y="208"/>
                  </a:lnTo>
                  <a:lnTo>
                    <a:pt x="15" y="213"/>
                  </a:lnTo>
                  <a:lnTo>
                    <a:pt x="17" y="218"/>
                  </a:lnTo>
                  <a:lnTo>
                    <a:pt x="19" y="220"/>
                  </a:lnTo>
                  <a:lnTo>
                    <a:pt x="22" y="223"/>
                  </a:lnTo>
                  <a:lnTo>
                    <a:pt x="24" y="223"/>
                  </a:lnTo>
                  <a:lnTo>
                    <a:pt x="31" y="223"/>
                  </a:lnTo>
                  <a:lnTo>
                    <a:pt x="46" y="220"/>
                  </a:lnTo>
                  <a:lnTo>
                    <a:pt x="53" y="223"/>
                  </a:lnTo>
                  <a:lnTo>
                    <a:pt x="50" y="225"/>
                  </a:lnTo>
                  <a:lnTo>
                    <a:pt x="48" y="232"/>
                  </a:lnTo>
                  <a:lnTo>
                    <a:pt x="46" y="234"/>
                  </a:lnTo>
                  <a:lnTo>
                    <a:pt x="34" y="239"/>
                  </a:lnTo>
                  <a:lnTo>
                    <a:pt x="31" y="242"/>
                  </a:lnTo>
                  <a:lnTo>
                    <a:pt x="31" y="244"/>
                  </a:lnTo>
                  <a:lnTo>
                    <a:pt x="31" y="251"/>
                  </a:lnTo>
                  <a:lnTo>
                    <a:pt x="31" y="253"/>
                  </a:lnTo>
                  <a:lnTo>
                    <a:pt x="31" y="256"/>
                  </a:lnTo>
                  <a:lnTo>
                    <a:pt x="34" y="256"/>
                  </a:lnTo>
                  <a:lnTo>
                    <a:pt x="34" y="253"/>
                  </a:lnTo>
                  <a:lnTo>
                    <a:pt x="36" y="251"/>
                  </a:lnTo>
                  <a:lnTo>
                    <a:pt x="41" y="251"/>
                  </a:lnTo>
                  <a:lnTo>
                    <a:pt x="41" y="251"/>
                  </a:lnTo>
                  <a:lnTo>
                    <a:pt x="41" y="249"/>
                  </a:lnTo>
                  <a:lnTo>
                    <a:pt x="43" y="249"/>
                  </a:lnTo>
                  <a:lnTo>
                    <a:pt x="46" y="249"/>
                  </a:lnTo>
                  <a:lnTo>
                    <a:pt x="46" y="251"/>
                  </a:lnTo>
                  <a:lnTo>
                    <a:pt x="46" y="251"/>
                  </a:lnTo>
                  <a:lnTo>
                    <a:pt x="46" y="253"/>
                  </a:lnTo>
                  <a:lnTo>
                    <a:pt x="46" y="253"/>
                  </a:lnTo>
                  <a:lnTo>
                    <a:pt x="48" y="253"/>
                  </a:lnTo>
                  <a:lnTo>
                    <a:pt x="53" y="249"/>
                  </a:lnTo>
                  <a:lnTo>
                    <a:pt x="62" y="227"/>
                  </a:lnTo>
                  <a:lnTo>
                    <a:pt x="65" y="225"/>
                  </a:lnTo>
                  <a:lnTo>
                    <a:pt x="62" y="232"/>
                  </a:lnTo>
                  <a:lnTo>
                    <a:pt x="60" y="239"/>
                  </a:lnTo>
                  <a:lnTo>
                    <a:pt x="57" y="246"/>
                  </a:lnTo>
                  <a:lnTo>
                    <a:pt x="55" y="253"/>
                  </a:lnTo>
                  <a:lnTo>
                    <a:pt x="50" y="256"/>
                  </a:lnTo>
                  <a:lnTo>
                    <a:pt x="48" y="258"/>
                  </a:lnTo>
                  <a:lnTo>
                    <a:pt x="43" y="258"/>
                  </a:lnTo>
                  <a:lnTo>
                    <a:pt x="41" y="258"/>
                  </a:lnTo>
                  <a:lnTo>
                    <a:pt x="41" y="258"/>
                  </a:lnTo>
                  <a:lnTo>
                    <a:pt x="38" y="260"/>
                  </a:lnTo>
                  <a:lnTo>
                    <a:pt x="41" y="265"/>
                  </a:lnTo>
                  <a:lnTo>
                    <a:pt x="34" y="265"/>
                  </a:lnTo>
                  <a:lnTo>
                    <a:pt x="15" y="275"/>
                  </a:lnTo>
                  <a:lnTo>
                    <a:pt x="10" y="277"/>
                  </a:lnTo>
                  <a:lnTo>
                    <a:pt x="8" y="277"/>
                  </a:lnTo>
                  <a:lnTo>
                    <a:pt x="3" y="284"/>
                  </a:lnTo>
                  <a:lnTo>
                    <a:pt x="0" y="286"/>
                  </a:lnTo>
                  <a:lnTo>
                    <a:pt x="3" y="286"/>
                  </a:lnTo>
                  <a:lnTo>
                    <a:pt x="12" y="284"/>
                  </a:lnTo>
                  <a:lnTo>
                    <a:pt x="15" y="284"/>
                  </a:lnTo>
                  <a:lnTo>
                    <a:pt x="17" y="282"/>
                  </a:lnTo>
                  <a:lnTo>
                    <a:pt x="27" y="284"/>
                  </a:lnTo>
                  <a:lnTo>
                    <a:pt x="29" y="282"/>
                  </a:lnTo>
                  <a:lnTo>
                    <a:pt x="53" y="279"/>
                  </a:lnTo>
                  <a:lnTo>
                    <a:pt x="53" y="277"/>
                  </a:lnTo>
                  <a:lnTo>
                    <a:pt x="50" y="275"/>
                  </a:lnTo>
                  <a:lnTo>
                    <a:pt x="48" y="272"/>
                  </a:lnTo>
                  <a:lnTo>
                    <a:pt x="48" y="265"/>
                  </a:lnTo>
                  <a:lnTo>
                    <a:pt x="50" y="263"/>
                  </a:lnTo>
                  <a:lnTo>
                    <a:pt x="62" y="256"/>
                  </a:lnTo>
                  <a:lnTo>
                    <a:pt x="67" y="249"/>
                  </a:lnTo>
                  <a:lnTo>
                    <a:pt x="72" y="242"/>
                  </a:lnTo>
                  <a:lnTo>
                    <a:pt x="74" y="239"/>
                  </a:lnTo>
                  <a:lnTo>
                    <a:pt x="76" y="237"/>
                  </a:lnTo>
                  <a:lnTo>
                    <a:pt x="79" y="237"/>
                  </a:lnTo>
                  <a:lnTo>
                    <a:pt x="79" y="232"/>
                  </a:lnTo>
                  <a:lnTo>
                    <a:pt x="79" y="230"/>
                  </a:lnTo>
                  <a:lnTo>
                    <a:pt x="81" y="227"/>
                  </a:lnTo>
                  <a:lnTo>
                    <a:pt x="81" y="225"/>
                  </a:lnTo>
                  <a:lnTo>
                    <a:pt x="83" y="225"/>
                  </a:lnTo>
                  <a:lnTo>
                    <a:pt x="86" y="223"/>
                  </a:lnTo>
                  <a:lnTo>
                    <a:pt x="86" y="218"/>
                  </a:lnTo>
                  <a:lnTo>
                    <a:pt x="86" y="218"/>
                  </a:lnTo>
                  <a:lnTo>
                    <a:pt x="88" y="215"/>
                  </a:lnTo>
                  <a:lnTo>
                    <a:pt x="93" y="213"/>
                  </a:lnTo>
                  <a:lnTo>
                    <a:pt x="93" y="218"/>
                  </a:lnTo>
                  <a:lnTo>
                    <a:pt x="91" y="220"/>
                  </a:lnTo>
                  <a:lnTo>
                    <a:pt x="91" y="223"/>
                  </a:lnTo>
                  <a:lnTo>
                    <a:pt x="93" y="225"/>
                  </a:lnTo>
                  <a:lnTo>
                    <a:pt x="93" y="227"/>
                  </a:lnTo>
                  <a:lnTo>
                    <a:pt x="91" y="227"/>
                  </a:lnTo>
                  <a:lnTo>
                    <a:pt x="86" y="230"/>
                  </a:lnTo>
                  <a:lnTo>
                    <a:pt x="83" y="232"/>
                  </a:lnTo>
                  <a:lnTo>
                    <a:pt x="79" y="242"/>
                  </a:lnTo>
                  <a:lnTo>
                    <a:pt x="76" y="246"/>
                  </a:lnTo>
                  <a:lnTo>
                    <a:pt x="81" y="246"/>
                  </a:lnTo>
                  <a:lnTo>
                    <a:pt x="86" y="244"/>
                  </a:lnTo>
                  <a:lnTo>
                    <a:pt x="95" y="242"/>
                  </a:lnTo>
                  <a:lnTo>
                    <a:pt x="98" y="242"/>
                  </a:lnTo>
                  <a:lnTo>
                    <a:pt x="98" y="242"/>
                  </a:lnTo>
                  <a:lnTo>
                    <a:pt x="100" y="246"/>
                  </a:lnTo>
                  <a:lnTo>
                    <a:pt x="102" y="246"/>
                  </a:lnTo>
                  <a:lnTo>
                    <a:pt x="124" y="244"/>
                  </a:lnTo>
                  <a:lnTo>
                    <a:pt x="129" y="246"/>
                  </a:lnTo>
                  <a:lnTo>
                    <a:pt x="138" y="237"/>
                  </a:lnTo>
                  <a:lnTo>
                    <a:pt x="148" y="234"/>
                  </a:lnTo>
                  <a:lnTo>
                    <a:pt x="150" y="234"/>
                  </a:lnTo>
                  <a:lnTo>
                    <a:pt x="152" y="232"/>
                  </a:lnTo>
                  <a:lnTo>
                    <a:pt x="155" y="227"/>
                  </a:lnTo>
                  <a:lnTo>
                    <a:pt x="155" y="225"/>
                  </a:lnTo>
                  <a:lnTo>
                    <a:pt x="157" y="223"/>
                  </a:lnTo>
                  <a:lnTo>
                    <a:pt x="159" y="223"/>
                  </a:lnTo>
                  <a:lnTo>
                    <a:pt x="159" y="225"/>
                  </a:lnTo>
                  <a:lnTo>
                    <a:pt x="157" y="230"/>
                  </a:lnTo>
                  <a:lnTo>
                    <a:pt x="157" y="232"/>
                  </a:lnTo>
                  <a:lnTo>
                    <a:pt x="159" y="232"/>
                  </a:lnTo>
                  <a:lnTo>
                    <a:pt x="164" y="227"/>
                  </a:lnTo>
                  <a:lnTo>
                    <a:pt x="164" y="230"/>
                  </a:lnTo>
                  <a:lnTo>
                    <a:pt x="166" y="230"/>
                  </a:lnTo>
                  <a:lnTo>
                    <a:pt x="171" y="225"/>
                  </a:lnTo>
                  <a:lnTo>
                    <a:pt x="174" y="225"/>
                  </a:lnTo>
                  <a:lnTo>
                    <a:pt x="176" y="227"/>
                  </a:lnTo>
                  <a:lnTo>
                    <a:pt x="178" y="227"/>
                  </a:lnTo>
                  <a:lnTo>
                    <a:pt x="181" y="230"/>
                  </a:lnTo>
                  <a:lnTo>
                    <a:pt x="183" y="227"/>
                  </a:lnTo>
                  <a:lnTo>
                    <a:pt x="178" y="225"/>
                  </a:lnTo>
                  <a:lnTo>
                    <a:pt x="178" y="223"/>
                  </a:lnTo>
                  <a:lnTo>
                    <a:pt x="181" y="220"/>
                  </a:lnTo>
                  <a:lnTo>
                    <a:pt x="185" y="223"/>
                  </a:lnTo>
                  <a:lnTo>
                    <a:pt x="190" y="223"/>
                  </a:lnTo>
                  <a:lnTo>
                    <a:pt x="193" y="223"/>
                  </a:lnTo>
                  <a:lnTo>
                    <a:pt x="193" y="223"/>
                  </a:lnTo>
                  <a:lnTo>
                    <a:pt x="197" y="220"/>
                  </a:lnTo>
                  <a:lnTo>
                    <a:pt x="195" y="218"/>
                  </a:lnTo>
                  <a:lnTo>
                    <a:pt x="197" y="213"/>
                  </a:lnTo>
                  <a:lnTo>
                    <a:pt x="202" y="213"/>
                  </a:lnTo>
                  <a:lnTo>
                    <a:pt x="209" y="213"/>
                  </a:lnTo>
                  <a:lnTo>
                    <a:pt x="207" y="218"/>
                  </a:lnTo>
                  <a:lnTo>
                    <a:pt x="207" y="220"/>
                  </a:lnTo>
                  <a:lnTo>
                    <a:pt x="207" y="223"/>
                  </a:lnTo>
                  <a:lnTo>
                    <a:pt x="207" y="225"/>
                  </a:lnTo>
                  <a:lnTo>
                    <a:pt x="204" y="227"/>
                  </a:lnTo>
                  <a:lnTo>
                    <a:pt x="202" y="227"/>
                  </a:lnTo>
                  <a:lnTo>
                    <a:pt x="202" y="230"/>
                  </a:lnTo>
                  <a:lnTo>
                    <a:pt x="200" y="234"/>
                  </a:lnTo>
                  <a:lnTo>
                    <a:pt x="202" y="234"/>
                  </a:lnTo>
                  <a:lnTo>
                    <a:pt x="204" y="230"/>
                  </a:lnTo>
                  <a:lnTo>
                    <a:pt x="207" y="227"/>
                  </a:lnTo>
                  <a:lnTo>
                    <a:pt x="209" y="232"/>
                  </a:lnTo>
                  <a:lnTo>
                    <a:pt x="216" y="225"/>
                  </a:lnTo>
                  <a:lnTo>
                    <a:pt x="219" y="220"/>
                  </a:lnTo>
                  <a:lnTo>
                    <a:pt x="221" y="223"/>
                  </a:lnTo>
                  <a:lnTo>
                    <a:pt x="221" y="225"/>
                  </a:lnTo>
                  <a:lnTo>
                    <a:pt x="216" y="232"/>
                  </a:lnTo>
                  <a:lnTo>
                    <a:pt x="214" y="237"/>
                  </a:lnTo>
                  <a:lnTo>
                    <a:pt x="219" y="237"/>
                  </a:lnTo>
                  <a:lnTo>
                    <a:pt x="221" y="234"/>
                  </a:lnTo>
                  <a:lnTo>
                    <a:pt x="226" y="232"/>
                  </a:lnTo>
                  <a:lnTo>
                    <a:pt x="231" y="225"/>
                  </a:lnTo>
                  <a:lnTo>
                    <a:pt x="240" y="218"/>
                  </a:lnTo>
                  <a:lnTo>
                    <a:pt x="240" y="215"/>
                  </a:lnTo>
                  <a:lnTo>
                    <a:pt x="238" y="213"/>
                  </a:lnTo>
                  <a:lnTo>
                    <a:pt x="240" y="211"/>
                  </a:lnTo>
                  <a:lnTo>
                    <a:pt x="240" y="208"/>
                  </a:lnTo>
                  <a:lnTo>
                    <a:pt x="242" y="206"/>
                  </a:lnTo>
                  <a:lnTo>
                    <a:pt x="233" y="211"/>
                  </a:lnTo>
                  <a:lnTo>
                    <a:pt x="233" y="206"/>
                  </a:lnTo>
                  <a:lnTo>
                    <a:pt x="235" y="206"/>
                  </a:lnTo>
                  <a:lnTo>
                    <a:pt x="238" y="204"/>
                  </a:lnTo>
                  <a:lnTo>
                    <a:pt x="238" y="201"/>
                  </a:lnTo>
                  <a:lnTo>
                    <a:pt x="240" y="199"/>
                  </a:lnTo>
                  <a:lnTo>
                    <a:pt x="240" y="197"/>
                  </a:lnTo>
                  <a:lnTo>
                    <a:pt x="238" y="197"/>
                  </a:lnTo>
                  <a:lnTo>
                    <a:pt x="235" y="194"/>
                  </a:lnTo>
                  <a:lnTo>
                    <a:pt x="233" y="192"/>
                  </a:lnTo>
                  <a:lnTo>
                    <a:pt x="233" y="192"/>
                  </a:lnTo>
                  <a:lnTo>
                    <a:pt x="235" y="192"/>
                  </a:lnTo>
                  <a:lnTo>
                    <a:pt x="245" y="197"/>
                  </a:lnTo>
                  <a:lnTo>
                    <a:pt x="247" y="199"/>
                  </a:lnTo>
                  <a:lnTo>
                    <a:pt x="247" y="201"/>
                  </a:lnTo>
                  <a:lnTo>
                    <a:pt x="247" y="204"/>
                  </a:lnTo>
                  <a:lnTo>
                    <a:pt x="249" y="206"/>
                  </a:lnTo>
                  <a:lnTo>
                    <a:pt x="249" y="206"/>
                  </a:lnTo>
                  <a:lnTo>
                    <a:pt x="252" y="206"/>
                  </a:lnTo>
                  <a:lnTo>
                    <a:pt x="249" y="201"/>
                  </a:lnTo>
                  <a:lnTo>
                    <a:pt x="252" y="199"/>
                  </a:lnTo>
                  <a:lnTo>
                    <a:pt x="252" y="199"/>
                  </a:lnTo>
                  <a:lnTo>
                    <a:pt x="252" y="197"/>
                  </a:lnTo>
                  <a:lnTo>
                    <a:pt x="257" y="197"/>
                  </a:lnTo>
                  <a:lnTo>
                    <a:pt x="264" y="194"/>
                  </a:lnTo>
                  <a:lnTo>
                    <a:pt x="266" y="194"/>
                  </a:lnTo>
                  <a:lnTo>
                    <a:pt x="271" y="189"/>
                  </a:lnTo>
                  <a:lnTo>
                    <a:pt x="273" y="189"/>
                  </a:lnTo>
                  <a:lnTo>
                    <a:pt x="268" y="180"/>
                  </a:lnTo>
                  <a:lnTo>
                    <a:pt x="273" y="180"/>
                  </a:lnTo>
                  <a:lnTo>
                    <a:pt x="278" y="185"/>
                  </a:lnTo>
                  <a:lnTo>
                    <a:pt x="278" y="189"/>
                  </a:lnTo>
                  <a:lnTo>
                    <a:pt x="273" y="192"/>
                  </a:lnTo>
                  <a:lnTo>
                    <a:pt x="276" y="194"/>
                  </a:lnTo>
                  <a:lnTo>
                    <a:pt x="278" y="194"/>
                  </a:lnTo>
                  <a:lnTo>
                    <a:pt x="290" y="194"/>
                  </a:lnTo>
                  <a:lnTo>
                    <a:pt x="290" y="192"/>
                  </a:lnTo>
                  <a:lnTo>
                    <a:pt x="295" y="178"/>
                  </a:lnTo>
                  <a:lnTo>
                    <a:pt x="297" y="175"/>
                  </a:lnTo>
                  <a:lnTo>
                    <a:pt x="299" y="175"/>
                  </a:lnTo>
                  <a:lnTo>
                    <a:pt x="299" y="178"/>
                  </a:lnTo>
                  <a:lnTo>
                    <a:pt x="299" y="182"/>
                  </a:lnTo>
                  <a:lnTo>
                    <a:pt x="297" y="187"/>
                  </a:lnTo>
                  <a:lnTo>
                    <a:pt x="297" y="189"/>
                  </a:lnTo>
                  <a:lnTo>
                    <a:pt x="297" y="192"/>
                  </a:lnTo>
                  <a:lnTo>
                    <a:pt x="299" y="194"/>
                  </a:lnTo>
                  <a:lnTo>
                    <a:pt x="302" y="189"/>
                  </a:lnTo>
                  <a:lnTo>
                    <a:pt x="304" y="192"/>
                  </a:lnTo>
                  <a:lnTo>
                    <a:pt x="306" y="189"/>
                  </a:lnTo>
                  <a:lnTo>
                    <a:pt x="304" y="187"/>
                  </a:lnTo>
                  <a:lnTo>
                    <a:pt x="304" y="185"/>
                  </a:lnTo>
                  <a:lnTo>
                    <a:pt x="311" y="180"/>
                  </a:lnTo>
                  <a:lnTo>
                    <a:pt x="311" y="182"/>
                  </a:lnTo>
                  <a:lnTo>
                    <a:pt x="311" y="182"/>
                  </a:lnTo>
                  <a:lnTo>
                    <a:pt x="309" y="185"/>
                  </a:lnTo>
                  <a:lnTo>
                    <a:pt x="314" y="185"/>
                  </a:lnTo>
                  <a:lnTo>
                    <a:pt x="321" y="182"/>
                  </a:lnTo>
                  <a:lnTo>
                    <a:pt x="323" y="180"/>
                  </a:lnTo>
                  <a:lnTo>
                    <a:pt x="321" y="178"/>
                  </a:lnTo>
                  <a:lnTo>
                    <a:pt x="323" y="178"/>
                  </a:lnTo>
                  <a:lnTo>
                    <a:pt x="325" y="178"/>
                  </a:lnTo>
                  <a:lnTo>
                    <a:pt x="323" y="175"/>
                  </a:lnTo>
                  <a:lnTo>
                    <a:pt x="318" y="173"/>
                  </a:lnTo>
                  <a:lnTo>
                    <a:pt x="318" y="171"/>
                  </a:lnTo>
                  <a:lnTo>
                    <a:pt x="321" y="171"/>
                  </a:lnTo>
                  <a:lnTo>
                    <a:pt x="323" y="173"/>
                  </a:lnTo>
                  <a:lnTo>
                    <a:pt x="323" y="171"/>
                  </a:lnTo>
                  <a:lnTo>
                    <a:pt x="323" y="171"/>
                  </a:lnTo>
                  <a:lnTo>
                    <a:pt x="323" y="168"/>
                  </a:lnTo>
                  <a:lnTo>
                    <a:pt x="323" y="166"/>
                  </a:lnTo>
                  <a:lnTo>
                    <a:pt x="323" y="166"/>
                  </a:lnTo>
                  <a:lnTo>
                    <a:pt x="337" y="166"/>
                  </a:lnTo>
                  <a:lnTo>
                    <a:pt x="342" y="163"/>
                  </a:lnTo>
                  <a:lnTo>
                    <a:pt x="342" y="163"/>
                  </a:lnTo>
                  <a:lnTo>
                    <a:pt x="340" y="159"/>
                  </a:lnTo>
                  <a:lnTo>
                    <a:pt x="340" y="159"/>
                  </a:lnTo>
                  <a:lnTo>
                    <a:pt x="344" y="159"/>
                  </a:lnTo>
                  <a:lnTo>
                    <a:pt x="347" y="161"/>
                  </a:lnTo>
                  <a:lnTo>
                    <a:pt x="347" y="166"/>
                  </a:lnTo>
                  <a:lnTo>
                    <a:pt x="366" y="166"/>
                  </a:lnTo>
                  <a:lnTo>
                    <a:pt x="368" y="166"/>
                  </a:lnTo>
                  <a:lnTo>
                    <a:pt x="368" y="163"/>
                  </a:lnTo>
                  <a:lnTo>
                    <a:pt x="370" y="159"/>
                  </a:lnTo>
                  <a:lnTo>
                    <a:pt x="370" y="159"/>
                  </a:lnTo>
                  <a:lnTo>
                    <a:pt x="370" y="156"/>
                  </a:lnTo>
                  <a:lnTo>
                    <a:pt x="373" y="156"/>
                  </a:lnTo>
                  <a:lnTo>
                    <a:pt x="373" y="152"/>
                  </a:lnTo>
                  <a:lnTo>
                    <a:pt x="373" y="149"/>
                  </a:lnTo>
                  <a:lnTo>
                    <a:pt x="373" y="147"/>
                  </a:lnTo>
                  <a:lnTo>
                    <a:pt x="370" y="144"/>
                  </a:lnTo>
                  <a:lnTo>
                    <a:pt x="370" y="142"/>
                  </a:lnTo>
                  <a:lnTo>
                    <a:pt x="380" y="140"/>
                  </a:lnTo>
                  <a:lnTo>
                    <a:pt x="385" y="137"/>
                  </a:lnTo>
                  <a:lnTo>
                    <a:pt x="387" y="135"/>
                  </a:lnTo>
                  <a:lnTo>
                    <a:pt x="389" y="133"/>
                  </a:lnTo>
                  <a:lnTo>
                    <a:pt x="392" y="133"/>
                  </a:lnTo>
                  <a:lnTo>
                    <a:pt x="394" y="140"/>
                  </a:lnTo>
                  <a:lnTo>
                    <a:pt x="387" y="140"/>
                  </a:lnTo>
                  <a:lnTo>
                    <a:pt x="387" y="140"/>
                  </a:lnTo>
                  <a:lnTo>
                    <a:pt x="389" y="142"/>
                  </a:lnTo>
                  <a:lnTo>
                    <a:pt x="389" y="144"/>
                  </a:lnTo>
                  <a:lnTo>
                    <a:pt x="387" y="147"/>
                  </a:lnTo>
                  <a:lnTo>
                    <a:pt x="387" y="152"/>
                  </a:lnTo>
                  <a:lnTo>
                    <a:pt x="387" y="152"/>
                  </a:lnTo>
                  <a:lnTo>
                    <a:pt x="399" y="166"/>
                  </a:lnTo>
                  <a:lnTo>
                    <a:pt x="404" y="168"/>
                  </a:lnTo>
                  <a:lnTo>
                    <a:pt x="406" y="166"/>
                  </a:lnTo>
                  <a:lnTo>
                    <a:pt x="406" y="163"/>
                  </a:lnTo>
                  <a:lnTo>
                    <a:pt x="415" y="161"/>
                  </a:lnTo>
                  <a:lnTo>
                    <a:pt x="406" y="156"/>
                  </a:lnTo>
                  <a:lnTo>
                    <a:pt x="401" y="152"/>
                  </a:lnTo>
                  <a:lnTo>
                    <a:pt x="399" y="147"/>
                  </a:lnTo>
                  <a:lnTo>
                    <a:pt x="401" y="144"/>
                  </a:lnTo>
                  <a:lnTo>
                    <a:pt x="404" y="147"/>
                  </a:lnTo>
                  <a:lnTo>
                    <a:pt x="408" y="152"/>
                  </a:lnTo>
                  <a:lnTo>
                    <a:pt x="411" y="154"/>
                  </a:lnTo>
                  <a:lnTo>
                    <a:pt x="413" y="154"/>
                  </a:lnTo>
                  <a:lnTo>
                    <a:pt x="418" y="154"/>
                  </a:lnTo>
                  <a:lnTo>
                    <a:pt x="418" y="159"/>
                  </a:lnTo>
                  <a:lnTo>
                    <a:pt x="418" y="161"/>
                  </a:lnTo>
                  <a:lnTo>
                    <a:pt x="420" y="163"/>
                  </a:lnTo>
                  <a:lnTo>
                    <a:pt x="423" y="163"/>
                  </a:lnTo>
                  <a:lnTo>
                    <a:pt x="423" y="166"/>
                  </a:lnTo>
                  <a:lnTo>
                    <a:pt x="427" y="166"/>
                  </a:lnTo>
                  <a:lnTo>
                    <a:pt x="425" y="161"/>
                  </a:lnTo>
                  <a:lnTo>
                    <a:pt x="420" y="152"/>
                  </a:lnTo>
                  <a:lnTo>
                    <a:pt x="420" y="149"/>
                  </a:lnTo>
                  <a:lnTo>
                    <a:pt x="420" y="144"/>
                  </a:lnTo>
                  <a:lnTo>
                    <a:pt x="423" y="140"/>
                  </a:lnTo>
                  <a:lnTo>
                    <a:pt x="425" y="133"/>
                  </a:lnTo>
                  <a:lnTo>
                    <a:pt x="423" y="130"/>
                  </a:lnTo>
                  <a:lnTo>
                    <a:pt x="418" y="128"/>
                  </a:lnTo>
                  <a:lnTo>
                    <a:pt x="413" y="121"/>
                  </a:lnTo>
                  <a:lnTo>
                    <a:pt x="418" y="123"/>
                  </a:lnTo>
                  <a:lnTo>
                    <a:pt x="420" y="126"/>
                  </a:lnTo>
                  <a:lnTo>
                    <a:pt x="430" y="133"/>
                  </a:lnTo>
                  <a:lnTo>
                    <a:pt x="430" y="135"/>
                  </a:lnTo>
                  <a:lnTo>
                    <a:pt x="432" y="135"/>
                  </a:lnTo>
                  <a:lnTo>
                    <a:pt x="432" y="135"/>
                  </a:lnTo>
                  <a:lnTo>
                    <a:pt x="434" y="133"/>
                  </a:lnTo>
                  <a:lnTo>
                    <a:pt x="434" y="130"/>
                  </a:lnTo>
                  <a:lnTo>
                    <a:pt x="437" y="130"/>
                  </a:lnTo>
                  <a:lnTo>
                    <a:pt x="437" y="135"/>
                  </a:lnTo>
                  <a:lnTo>
                    <a:pt x="442" y="144"/>
                  </a:lnTo>
                  <a:lnTo>
                    <a:pt x="442" y="152"/>
                  </a:lnTo>
                  <a:lnTo>
                    <a:pt x="449" y="149"/>
                  </a:lnTo>
                  <a:lnTo>
                    <a:pt x="451" y="147"/>
                  </a:lnTo>
                  <a:lnTo>
                    <a:pt x="451" y="144"/>
                  </a:lnTo>
                  <a:lnTo>
                    <a:pt x="451" y="140"/>
                  </a:lnTo>
                  <a:lnTo>
                    <a:pt x="451" y="140"/>
                  </a:lnTo>
                  <a:lnTo>
                    <a:pt x="449" y="137"/>
                  </a:lnTo>
                  <a:lnTo>
                    <a:pt x="446" y="135"/>
                  </a:lnTo>
                  <a:lnTo>
                    <a:pt x="444" y="130"/>
                  </a:lnTo>
                  <a:lnTo>
                    <a:pt x="439" y="128"/>
                  </a:lnTo>
                  <a:lnTo>
                    <a:pt x="437" y="126"/>
                  </a:lnTo>
                  <a:lnTo>
                    <a:pt x="437" y="121"/>
                  </a:lnTo>
                  <a:lnTo>
                    <a:pt x="439" y="121"/>
                  </a:lnTo>
                  <a:lnTo>
                    <a:pt x="442" y="121"/>
                  </a:lnTo>
                  <a:lnTo>
                    <a:pt x="442" y="121"/>
                  </a:lnTo>
                  <a:lnTo>
                    <a:pt x="442" y="118"/>
                  </a:lnTo>
                  <a:lnTo>
                    <a:pt x="442" y="116"/>
                  </a:lnTo>
                  <a:lnTo>
                    <a:pt x="439" y="114"/>
                  </a:lnTo>
                  <a:lnTo>
                    <a:pt x="437" y="111"/>
                  </a:lnTo>
                  <a:lnTo>
                    <a:pt x="434" y="107"/>
                  </a:lnTo>
                  <a:lnTo>
                    <a:pt x="432" y="104"/>
                  </a:lnTo>
                  <a:lnTo>
                    <a:pt x="425" y="100"/>
                  </a:lnTo>
                  <a:lnTo>
                    <a:pt x="425" y="97"/>
                  </a:lnTo>
                  <a:lnTo>
                    <a:pt x="430" y="100"/>
                  </a:lnTo>
                  <a:lnTo>
                    <a:pt x="434" y="102"/>
                  </a:lnTo>
                  <a:lnTo>
                    <a:pt x="439" y="104"/>
                  </a:lnTo>
                  <a:lnTo>
                    <a:pt x="444" y="111"/>
                  </a:lnTo>
                  <a:lnTo>
                    <a:pt x="444" y="114"/>
                  </a:lnTo>
                  <a:lnTo>
                    <a:pt x="449" y="116"/>
                  </a:lnTo>
                  <a:lnTo>
                    <a:pt x="456" y="121"/>
                  </a:lnTo>
                  <a:lnTo>
                    <a:pt x="456" y="123"/>
                  </a:lnTo>
                  <a:lnTo>
                    <a:pt x="458" y="123"/>
                  </a:lnTo>
                  <a:lnTo>
                    <a:pt x="461" y="118"/>
                  </a:lnTo>
                  <a:lnTo>
                    <a:pt x="461" y="118"/>
                  </a:lnTo>
                  <a:lnTo>
                    <a:pt x="475" y="121"/>
                  </a:lnTo>
                  <a:lnTo>
                    <a:pt x="470" y="116"/>
                  </a:lnTo>
                  <a:lnTo>
                    <a:pt x="468" y="111"/>
                  </a:lnTo>
                  <a:lnTo>
                    <a:pt x="468" y="109"/>
                  </a:lnTo>
                  <a:lnTo>
                    <a:pt x="470" y="107"/>
                  </a:lnTo>
                  <a:lnTo>
                    <a:pt x="472" y="111"/>
                  </a:lnTo>
                  <a:lnTo>
                    <a:pt x="475" y="114"/>
                  </a:lnTo>
                  <a:lnTo>
                    <a:pt x="477" y="116"/>
                  </a:lnTo>
                  <a:lnTo>
                    <a:pt x="477" y="118"/>
                  </a:lnTo>
                  <a:lnTo>
                    <a:pt x="480" y="123"/>
                  </a:lnTo>
                  <a:lnTo>
                    <a:pt x="482" y="128"/>
                  </a:lnTo>
                  <a:lnTo>
                    <a:pt x="484" y="128"/>
                  </a:lnTo>
                  <a:lnTo>
                    <a:pt x="484" y="128"/>
                  </a:lnTo>
                  <a:lnTo>
                    <a:pt x="484" y="126"/>
                  </a:lnTo>
                  <a:lnTo>
                    <a:pt x="484" y="123"/>
                  </a:lnTo>
                  <a:lnTo>
                    <a:pt x="487" y="123"/>
                  </a:lnTo>
                  <a:lnTo>
                    <a:pt x="489" y="123"/>
                  </a:lnTo>
                  <a:lnTo>
                    <a:pt x="489" y="123"/>
                  </a:lnTo>
                  <a:lnTo>
                    <a:pt x="489" y="121"/>
                  </a:lnTo>
                  <a:lnTo>
                    <a:pt x="489" y="118"/>
                  </a:lnTo>
                  <a:lnTo>
                    <a:pt x="491" y="121"/>
                  </a:lnTo>
                  <a:lnTo>
                    <a:pt x="494" y="123"/>
                  </a:lnTo>
                  <a:lnTo>
                    <a:pt x="496" y="123"/>
                  </a:lnTo>
                  <a:lnTo>
                    <a:pt x="494" y="118"/>
                  </a:lnTo>
                  <a:lnTo>
                    <a:pt x="496" y="118"/>
                  </a:lnTo>
                  <a:lnTo>
                    <a:pt x="498" y="118"/>
                  </a:lnTo>
                  <a:lnTo>
                    <a:pt x="501" y="116"/>
                  </a:lnTo>
                  <a:lnTo>
                    <a:pt x="501" y="114"/>
                  </a:lnTo>
                  <a:lnTo>
                    <a:pt x="503" y="109"/>
                  </a:lnTo>
                  <a:lnTo>
                    <a:pt x="501" y="102"/>
                  </a:lnTo>
                  <a:lnTo>
                    <a:pt x="501" y="92"/>
                  </a:lnTo>
                  <a:close/>
                  <a:moveTo>
                    <a:pt x="34" y="258"/>
                  </a:moveTo>
                  <a:lnTo>
                    <a:pt x="31" y="256"/>
                  </a:lnTo>
                  <a:lnTo>
                    <a:pt x="31" y="256"/>
                  </a:lnTo>
                  <a:lnTo>
                    <a:pt x="31" y="258"/>
                  </a:lnTo>
                  <a:lnTo>
                    <a:pt x="31" y="258"/>
                  </a:lnTo>
                  <a:lnTo>
                    <a:pt x="31" y="260"/>
                  </a:lnTo>
                  <a:lnTo>
                    <a:pt x="31" y="260"/>
                  </a:lnTo>
                  <a:lnTo>
                    <a:pt x="31" y="263"/>
                  </a:lnTo>
                  <a:lnTo>
                    <a:pt x="31" y="263"/>
                  </a:lnTo>
                  <a:lnTo>
                    <a:pt x="34" y="263"/>
                  </a:lnTo>
                  <a:lnTo>
                    <a:pt x="34" y="260"/>
                  </a:lnTo>
                  <a:lnTo>
                    <a:pt x="34" y="260"/>
                  </a:lnTo>
                  <a:lnTo>
                    <a:pt x="34" y="260"/>
                  </a:lnTo>
                  <a:lnTo>
                    <a:pt x="34" y="258"/>
                  </a:lnTo>
                  <a:lnTo>
                    <a:pt x="34" y="258"/>
                  </a:lnTo>
                  <a:close/>
                  <a:moveTo>
                    <a:pt x="411" y="173"/>
                  </a:moveTo>
                  <a:lnTo>
                    <a:pt x="411" y="175"/>
                  </a:lnTo>
                  <a:lnTo>
                    <a:pt x="411" y="180"/>
                  </a:lnTo>
                  <a:lnTo>
                    <a:pt x="413" y="180"/>
                  </a:lnTo>
                  <a:lnTo>
                    <a:pt x="415" y="178"/>
                  </a:lnTo>
                  <a:lnTo>
                    <a:pt x="418" y="178"/>
                  </a:lnTo>
                  <a:lnTo>
                    <a:pt x="418" y="173"/>
                  </a:lnTo>
                  <a:lnTo>
                    <a:pt x="413" y="173"/>
                  </a:lnTo>
                  <a:lnTo>
                    <a:pt x="411" y="173"/>
                  </a:lnTo>
                  <a:close/>
                  <a:moveTo>
                    <a:pt x="378" y="152"/>
                  </a:moveTo>
                  <a:lnTo>
                    <a:pt x="375" y="156"/>
                  </a:lnTo>
                  <a:lnTo>
                    <a:pt x="375" y="161"/>
                  </a:lnTo>
                  <a:lnTo>
                    <a:pt x="380" y="166"/>
                  </a:lnTo>
                  <a:lnTo>
                    <a:pt x="382" y="168"/>
                  </a:lnTo>
                  <a:lnTo>
                    <a:pt x="382" y="173"/>
                  </a:lnTo>
                  <a:lnTo>
                    <a:pt x="380" y="175"/>
                  </a:lnTo>
                  <a:lnTo>
                    <a:pt x="382" y="175"/>
                  </a:lnTo>
                  <a:lnTo>
                    <a:pt x="385" y="178"/>
                  </a:lnTo>
                  <a:lnTo>
                    <a:pt x="385" y="173"/>
                  </a:lnTo>
                  <a:lnTo>
                    <a:pt x="387" y="171"/>
                  </a:lnTo>
                  <a:lnTo>
                    <a:pt x="389" y="168"/>
                  </a:lnTo>
                  <a:lnTo>
                    <a:pt x="392" y="168"/>
                  </a:lnTo>
                  <a:lnTo>
                    <a:pt x="392" y="166"/>
                  </a:lnTo>
                  <a:lnTo>
                    <a:pt x="380" y="154"/>
                  </a:lnTo>
                  <a:lnTo>
                    <a:pt x="378" y="152"/>
                  </a:lnTo>
                  <a:close/>
                  <a:moveTo>
                    <a:pt x="468" y="140"/>
                  </a:moveTo>
                  <a:lnTo>
                    <a:pt x="465" y="137"/>
                  </a:lnTo>
                  <a:lnTo>
                    <a:pt x="463" y="137"/>
                  </a:lnTo>
                  <a:lnTo>
                    <a:pt x="461" y="137"/>
                  </a:lnTo>
                  <a:lnTo>
                    <a:pt x="461" y="137"/>
                  </a:lnTo>
                  <a:lnTo>
                    <a:pt x="461" y="137"/>
                  </a:lnTo>
                  <a:lnTo>
                    <a:pt x="461" y="140"/>
                  </a:lnTo>
                  <a:lnTo>
                    <a:pt x="463" y="144"/>
                  </a:lnTo>
                  <a:lnTo>
                    <a:pt x="463" y="144"/>
                  </a:lnTo>
                  <a:lnTo>
                    <a:pt x="468" y="144"/>
                  </a:lnTo>
                  <a:lnTo>
                    <a:pt x="468" y="147"/>
                  </a:lnTo>
                  <a:lnTo>
                    <a:pt x="470" y="144"/>
                  </a:lnTo>
                  <a:lnTo>
                    <a:pt x="470" y="144"/>
                  </a:lnTo>
                  <a:lnTo>
                    <a:pt x="470" y="142"/>
                  </a:lnTo>
                  <a:lnTo>
                    <a:pt x="468" y="140"/>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20"/>
            <p:cNvSpPr>
              <a:spLocks noEditPoints="1"/>
            </p:cNvSpPr>
            <p:nvPr/>
          </p:nvSpPr>
          <p:spPr bwMode="auto">
            <a:xfrm>
              <a:off x="4915" y="4759"/>
              <a:ext cx="222" cy="160"/>
            </a:xfrm>
            <a:custGeom>
              <a:avLst/>
              <a:gdLst>
                <a:gd name="T0" fmla="*/ 102 w 222"/>
                <a:gd name="T1" fmla="*/ 101 h 160"/>
                <a:gd name="T2" fmla="*/ 104 w 222"/>
                <a:gd name="T3" fmla="*/ 115 h 160"/>
                <a:gd name="T4" fmla="*/ 116 w 222"/>
                <a:gd name="T5" fmla="*/ 130 h 160"/>
                <a:gd name="T6" fmla="*/ 121 w 222"/>
                <a:gd name="T7" fmla="*/ 139 h 160"/>
                <a:gd name="T8" fmla="*/ 144 w 222"/>
                <a:gd name="T9" fmla="*/ 115 h 160"/>
                <a:gd name="T10" fmla="*/ 135 w 222"/>
                <a:gd name="T11" fmla="*/ 123 h 160"/>
                <a:gd name="T12" fmla="*/ 130 w 222"/>
                <a:gd name="T13" fmla="*/ 127 h 160"/>
                <a:gd name="T14" fmla="*/ 19 w 222"/>
                <a:gd name="T15" fmla="*/ 75 h 160"/>
                <a:gd name="T16" fmla="*/ 9 w 222"/>
                <a:gd name="T17" fmla="*/ 63 h 160"/>
                <a:gd name="T18" fmla="*/ 2 w 222"/>
                <a:gd name="T19" fmla="*/ 82 h 160"/>
                <a:gd name="T20" fmla="*/ 11 w 222"/>
                <a:gd name="T21" fmla="*/ 92 h 160"/>
                <a:gd name="T22" fmla="*/ 21 w 222"/>
                <a:gd name="T23" fmla="*/ 89 h 160"/>
                <a:gd name="T24" fmla="*/ 123 w 222"/>
                <a:gd name="T25" fmla="*/ 73 h 160"/>
                <a:gd name="T26" fmla="*/ 130 w 222"/>
                <a:gd name="T27" fmla="*/ 61 h 160"/>
                <a:gd name="T28" fmla="*/ 123 w 222"/>
                <a:gd name="T29" fmla="*/ 68 h 160"/>
                <a:gd name="T30" fmla="*/ 73 w 222"/>
                <a:gd name="T31" fmla="*/ 94 h 160"/>
                <a:gd name="T32" fmla="*/ 66 w 222"/>
                <a:gd name="T33" fmla="*/ 87 h 160"/>
                <a:gd name="T34" fmla="*/ 61 w 222"/>
                <a:gd name="T35" fmla="*/ 75 h 160"/>
                <a:gd name="T36" fmla="*/ 73 w 222"/>
                <a:gd name="T37" fmla="*/ 73 h 160"/>
                <a:gd name="T38" fmla="*/ 71 w 222"/>
                <a:gd name="T39" fmla="*/ 49 h 160"/>
                <a:gd name="T40" fmla="*/ 78 w 222"/>
                <a:gd name="T41" fmla="*/ 75 h 160"/>
                <a:gd name="T42" fmla="*/ 85 w 222"/>
                <a:gd name="T43" fmla="*/ 71 h 160"/>
                <a:gd name="T44" fmla="*/ 90 w 222"/>
                <a:gd name="T45" fmla="*/ 87 h 160"/>
                <a:gd name="T46" fmla="*/ 99 w 222"/>
                <a:gd name="T47" fmla="*/ 78 h 160"/>
                <a:gd name="T48" fmla="*/ 99 w 222"/>
                <a:gd name="T49" fmla="*/ 54 h 160"/>
                <a:gd name="T50" fmla="*/ 83 w 222"/>
                <a:gd name="T51" fmla="*/ 35 h 160"/>
                <a:gd name="T52" fmla="*/ 68 w 222"/>
                <a:gd name="T53" fmla="*/ 35 h 160"/>
                <a:gd name="T54" fmla="*/ 47 w 222"/>
                <a:gd name="T55" fmla="*/ 23 h 160"/>
                <a:gd name="T56" fmla="*/ 45 w 222"/>
                <a:gd name="T57" fmla="*/ 40 h 160"/>
                <a:gd name="T58" fmla="*/ 54 w 222"/>
                <a:gd name="T59" fmla="*/ 40 h 160"/>
                <a:gd name="T60" fmla="*/ 54 w 222"/>
                <a:gd name="T61" fmla="*/ 56 h 160"/>
                <a:gd name="T62" fmla="*/ 47 w 222"/>
                <a:gd name="T63" fmla="*/ 73 h 160"/>
                <a:gd name="T64" fmla="*/ 40 w 222"/>
                <a:gd name="T65" fmla="*/ 78 h 160"/>
                <a:gd name="T66" fmla="*/ 38 w 222"/>
                <a:gd name="T67" fmla="*/ 49 h 160"/>
                <a:gd name="T68" fmla="*/ 30 w 222"/>
                <a:gd name="T69" fmla="*/ 59 h 160"/>
                <a:gd name="T70" fmla="*/ 19 w 222"/>
                <a:gd name="T71" fmla="*/ 61 h 160"/>
                <a:gd name="T72" fmla="*/ 35 w 222"/>
                <a:gd name="T73" fmla="*/ 113 h 160"/>
                <a:gd name="T74" fmla="*/ 49 w 222"/>
                <a:gd name="T75" fmla="*/ 111 h 160"/>
                <a:gd name="T76" fmla="*/ 59 w 222"/>
                <a:gd name="T77" fmla="*/ 120 h 160"/>
                <a:gd name="T78" fmla="*/ 75 w 222"/>
                <a:gd name="T79" fmla="*/ 111 h 160"/>
                <a:gd name="T80" fmla="*/ 73 w 222"/>
                <a:gd name="T81" fmla="*/ 123 h 160"/>
                <a:gd name="T82" fmla="*/ 90 w 222"/>
                <a:gd name="T83" fmla="*/ 137 h 160"/>
                <a:gd name="T84" fmla="*/ 99 w 222"/>
                <a:gd name="T85" fmla="*/ 125 h 160"/>
                <a:gd name="T86" fmla="*/ 168 w 222"/>
                <a:gd name="T87" fmla="*/ 75 h 160"/>
                <a:gd name="T88" fmla="*/ 189 w 222"/>
                <a:gd name="T89" fmla="*/ 158 h 160"/>
                <a:gd name="T90" fmla="*/ 208 w 222"/>
                <a:gd name="T91" fmla="*/ 149 h 160"/>
                <a:gd name="T92" fmla="*/ 196 w 222"/>
                <a:gd name="T93" fmla="*/ 151 h 160"/>
                <a:gd name="T94" fmla="*/ 222 w 222"/>
                <a:gd name="T95" fmla="*/ 2 h 160"/>
                <a:gd name="T96" fmla="*/ 220 w 222"/>
                <a:gd name="T97" fmla="*/ 7 h 160"/>
                <a:gd name="T98" fmla="*/ 175 w 222"/>
                <a:gd name="T99" fmla="*/ 33 h 160"/>
                <a:gd name="T100" fmla="*/ 170 w 222"/>
                <a:gd name="T101" fmla="*/ 44 h 160"/>
                <a:gd name="T102" fmla="*/ 177 w 222"/>
                <a:gd name="T103" fmla="*/ 54 h 160"/>
                <a:gd name="T104" fmla="*/ 187 w 222"/>
                <a:gd name="T105" fmla="*/ 61 h 160"/>
                <a:gd name="T106" fmla="*/ 158 w 222"/>
                <a:gd name="T107" fmla="*/ 92 h 160"/>
                <a:gd name="T108" fmla="*/ 163 w 222"/>
                <a:gd name="T109" fmla="*/ 99 h 160"/>
                <a:gd name="T110" fmla="*/ 149 w 222"/>
                <a:gd name="T111" fmla="*/ 118 h 160"/>
                <a:gd name="T112" fmla="*/ 139 w 222"/>
                <a:gd name="T113" fmla="*/ 132 h 160"/>
                <a:gd name="T114" fmla="*/ 154 w 222"/>
                <a:gd name="T115" fmla="*/ 127 h 160"/>
                <a:gd name="T116" fmla="*/ 154 w 222"/>
                <a:gd name="T117" fmla="*/ 12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 h="160">
                  <a:moveTo>
                    <a:pt x="109" y="106"/>
                  </a:moveTo>
                  <a:lnTo>
                    <a:pt x="111" y="101"/>
                  </a:lnTo>
                  <a:lnTo>
                    <a:pt x="106" y="94"/>
                  </a:lnTo>
                  <a:lnTo>
                    <a:pt x="104" y="94"/>
                  </a:lnTo>
                  <a:lnTo>
                    <a:pt x="104" y="97"/>
                  </a:lnTo>
                  <a:lnTo>
                    <a:pt x="106" y="101"/>
                  </a:lnTo>
                  <a:lnTo>
                    <a:pt x="104" y="104"/>
                  </a:lnTo>
                  <a:lnTo>
                    <a:pt x="102" y="101"/>
                  </a:lnTo>
                  <a:lnTo>
                    <a:pt x="99" y="92"/>
                  </a:lnTo>
                  <a:lnTo>
                    <a:pt x="99" y="97"/>
                  </a:lnTo>
                  <a:lnTo>
                    <a:pt x="97" y="101"/>
                  </a:lnTo>
                  <a:lnTo>
                    <a:pt x="97" y="106"/>
                  </a:lnTo>
                  <a:lnTo>
                    <a:pt x="97" y="111"/>
                  </a:lnTo>
                  <a:lnTo>
                    <a:pt x="97" y="111"/>
                  </a:lnTo>
                  <a:lnTo>
                    <a:pt x="102" y="113"/>
                  </a:lnTo>
                  <a:lnTo>
                    <a:pt x="104" y="115"/>
                  </a:lnTo>
                  <a:lnTo>
                    <a:pt x="104" y="118"/>
                  </a:lnTo>
                  <a:lnTo>
                    <a:pt x="106" y="118"/>
                  </a:lnTo>
                  <a:lnTo>
                    <a:pt x="106" y="115"/>
                  </a:lnTo>
                  <a:lnTo>
                    <a:pt x="106" y="111"/>
                  </a:lnTo>
                  <a:lnTo>
                    <a:pt x="109" y="106"/>
                  </a:lnTo>
                  <a:close/>
                  <a:moveTo>
                    <a:pt x="125" y="132"/>
                  </a:moveTo>
                  <a:lnTo>
                    <a:pt x="118" y="130"/>
                  </a:lnTo>
                  <a:lnTo>
                    <a:pt x="116" y="130"/>
                  </a:lnTo>
                  <a:lnTo>
                    <a:pt x="111" y="134"/>
                  </a:lnTo>
                  <a:lnTo>
                    <a:pt x="109" y="142"/>
                  </a:lnTo>
                  <a:lnTo>
                    <a:pt x="109" y="146"/>
                  </a:lnTo>
                  <a:lnTo>
                    <a:pt x="111" y="146"/>
                  </a:lnTo>
                  <a:lnTo>
                    <a:pt x="113" y="144"/>
                  </a:lnTo>
                  <a:lnTo>
                    <a:pt x="113" y="142"/>
                  </a:lnTo>
                  <a:lnTo>
                    <a:pt x="116" y="139"/>
                  </a:lnTo>
                  <a:lnTo>
                    <a:pt x="121" y="139"/>
                  </a:lnTo>
                  <a:lnTo>
                    <a:pt x="125" y="139"/>
                  </a:lnTo>
                  <a:lnTo>
                    <a:pt x="130" y="137"/>
                  </a:lnTo>
                  <a:lnTo>
                    <a:pt x="130" y="132"/>
                  </a:lnTo>
                  <a:lnTo>
                    <a:pt x="125" y="132"/>
                  </a:lnTo>
                  <a:close/>
                  <a:moveTo>
                    <a:pt x="142" y="120"/>
                  </a:moveTo>
                  <a:lnTo>
                    <a:pt x="142" y="118"/>
                  </a:lnTo>
                  <a:lnTo>
                    <a:pt x="144" y="115"/>
                  </a:lnTo>
                  <a:lnTo>
                    <a:pt x="144" y="115"/>
                  </a:lnTo>
                  <a:lnTo>
                    <a:pt x="144" y="113"/>
                  </a:lnTo>
                  <a:lnTo>
                    <a:pt x="142" y="115"/>
                  </a:lnTo>
                  <a:lnTo>
                    <a:pt x="142" y="115"/>
                  </a:lnTo>
                  <a:lnTo>
                    <a:pt x="142" y="115"/>
                  </a:lnTo>
                  <a:lnTo>
                    <a:pt x="142" y="115"/>
                  </a:lnTo>
                  <a:lnTo>
                    <a:pt x="137" y="118"/>
                  </a:lnTo>
                  <a:lnTo>
                    <a:pt x="135" y="118"/>
                  </a:lnTo>
                  <a:lnTo>
                    <a:pt x="135" y="123"/>
                  </a:lnTo>
                  <a:lnTo>
                    <a:pt x="139" y="125"/>
                  </a:lnTo>
                  <a:lnTo>
                    <a:pt x="142" y="123"/>
                  </a:lnTo>
                  <a:lnTo>
                    <a:pt x="142" y="120"/>
                  </a:lnTo>
                  <a:close/>
                  <a:moveTo>
                    <a:pt x="128" y="118"/>
                  </a:moveTo>
                  <a:lnTo>
                    <a:pt x="125" y="123"/>
                  </a:lnTo>
                  <a:lnTo>
                    <a:pt x="123" y="127"/>
                  </a:lnTo>
                  <a:lnTo>
                    <a:pt x="125" y="127"/>
                  </a:lnTo>
                  <a:lnTo>
                    <a:pt x="130" y="127"/>
                  </a:lnTo>
                  <a:lnTo>
                    <a:pt x="132" y="123"/>
                  </a:lnTo>
                  <a:lnTo>
                    <a:pt x="132" y="115"/>
                  </a:lnTo>
                  <a:lnTo>
                    <a:pt x="132" y="115"/>
                  </a:lnTo>
                  <a:lnTo>
                    <a:pt x="128" y="118"/>
                  </a:lnTo>
                  <a:close/>
                  <a:moveTo>
                    <a:pt x="23" y="80"/>
                  </a:moveTo>
                  <a:lnTo>
                    <a:pt x="21" y="80"/>
                  </a:lnTo>
                  <a:lnTo>
                    <a:pt x="21" y="78"/>
                  </a:lnTo>
                  <a:lnTo>
                    <a:pt x="19" y="75"/>
                  </a:lnTo>
                  <a:lnTo>
                    <a:pt x="19" y="73"/>
                  </a:lnTo>
                  <a:lnTo>
                    <a:pt x="19" y="71"/>
                  </a:lnTo>
                  <a:lnTo>
                    <a:pt x="19" y="68"/>
                  </a:lnTo>
                  <a:lnTo>
                    <a:pt x="16" y="66"/>
                  </a:lnTo>
                  <a:lnTo>
                    <a:pt x="14" y="63"/>
                  </a:lnTo>
                  <a:lnTo>
                    <a:pt x="11" y="61"/>
                  </a:lnTo>
                  <a:lnTo>
                    <a:pt x="9" y="61"/>
                  </a:lnTo>
                  <a:lnTo>
                    <a:pt x="9" y="63"/>
                  </a:lnTo>
                  <a:lnTo>
                    <a:pt x="7" y="66"/>
                  </a:lnTo>
                  <a:lnTo>
                    <a:pt x="4" y="68"/>
                  </a:lnTo>
                  <a:lnTo>
                    <a:pt x="4" y="71"/>
                  </a:lnTo>
                  <a:lnTo>
                    <a:pt x="4" y="73"/>
                  </a:lnTo>
                  <a:lnTo>
                    <a:pt x="4" y="75"/>
                  </a:lnTo>
                  <a:lnTo>
                    <a:pt x="4" y="78"/>
                  </a:lnTo>
                  <a:lnTo>
                    <a:pt x="2" y="80"/>
                  </a:lnTo>
                  <a:lnTo>
                    <a:pt x="2" y="82"/>
                  </a:lnTo>
                  <a:lnTo>
                    <a:pt x="0" y="82"/>
                  </a:lnTo>
                  <a:lnTo>
                    <a:pt x="0" y="85"/>
                  </a:lnTo>
                  <a:lnTo>
                    <a:pt x="2" y="87"/>
                  </a:lnTo>
                  <a:lnTo>
                    <a:pt x="2" y="92"/>
                  </a:lnTo>
                  <a:lnTo>
                    <a:pt x="4" y="97"/>
                  </a:lnTo>
                  <a:lnTo>
                    <a:pt x="7" y="99"/>
                  </a:lnTo>
                  <a:lnTo>
                    <a:pt x="11" y="97"/>
                  </a:lnTo>
                  <a:lnTo>
                    <a:pt x="11" y="92"/>
                  </a:lnTo>
                  <a:lnTo>
                    <a:pt x="14" y="89"/>
                  </a:lnTo>
                  <a:lnTo>
                    <a:pt x="11" y="85"/>
                  </a:lnTo>
                  <a:lnTo>
                    <a:pt x="11" y="80"/>
                  </a:lnTo>
                  <a:lnTo>
                    <a:pt x="14" y="82"/>
                  </a:lnTo>
                  <a:lnTo>
                    <a:pt x="16" y="87"/>
                  </a:lnTo>
                  <a:lnTo>
                    <a:pt x="19" y="92"/>
                  </a:lnTo>
                  <a:lnTo>
                    <a:pt x="21" y="89"/>
                  </a:lnTo>
                  <a:lnTo>
                    <a:pt x="21" y="89"/>
                  </a:lnTo>
                  <a:lnTo>
                    <a:pt x="23" y="89"/>
                  </a:lnTo>
                  <a:lnTo>
                    <a:pt x="23" y="87"/>
                  </a:lnTo>
                  <a:lnTo>
                    <a:pt x="23" y="82"/>
                  </a:lnTo>
                  <a:lnTo>
                    <a:pt x="23" y="80"/>
                  </a:lnTo>
                  <a:close/>
                  <a:moveTo>
                    <a:pt x="123" y="68"/>
                  </a:moveTo>
                  <a:lnTo>
                    <a:pt x="123" y="68"/>
                  </a:lnTo>
                  <a:lnTo>
                    <a:pt x="123" y="73"/>
                  </a:lnTo>
                  <a:lnTo>
                    <a:pt x="123" y="73"/>
                  </a:lnTo>
                  <a:lnTo>
                    <a:pt x="123" y="75"/>
                  </a:lnTo>
                  <a:lnTo>
                    <a:pt x="123" y="78"/>
                  </a:lnTo>
                  <a:lnTo>
                    <a:pt x="123" y="78"/>
                  </a:lnTo>
                  <a:lnTo>
                    <a:pt x="123" y="80"/>
                  </a:lnTo>
                  <a:lnTo>
                    <a:pt x="130" y="66"/>
                  </a:lnTo>
                  <a:lnTo>
                    <a:pt x="130" y="63"/>
                  </a:lnTo>
                  <a:lnTo>
                    <a:pt x="130" y="61"/>
                  </a:lnTo>
                  <a:lnTo>
                    <a:pt x="130" y="61"/>
                  </a:lnTo>
                  <a:lnTo>
                    <a:pt x="128" y="61"/>
                  </a:lnTo>
                  <a:lnTo>
                    <a:pt x="125" y="61"/>
                  </a:lnTo>
                  <a:lnTo>
                    <a:pt x="121" y="59"/>
                  </a:lnTo>
                  <a:lnTo>
                    <a:pt x="118" y="61"/>
                  </a:lnTo>
                  <a:lnTo>
                    <a:pt x="118" y="63"/>
                  </a:lnTo>
                  <a:lnTo>
                    <a:pt x="116" y="68"/>
                  </a:lnTo>
                  <a:lnTo>
                    <a:pt x="118" y="71"/>
                  </a:lnTo>
                  <a:lnTo>
                    <a:pt x="123" y="68"/>
                  </a:lnTo>
                  <a:close/>
                  <a:moveTo>
                    <a:pt x="75" y="111"/>
                  </a:moveTo>
                  <a:lnTo>
                    <a:pt x="75" y="106"/>
                  </a:lnTo>
                  <a:lnTo>
                    <a:pt x="75" y="106"/>
                  </a:lnTo>
                  <a:lnTo>
                    <a:pt x="73" y="104"/>
                  </a:lnTo>
                  <a:lnTo>
                    <a:pt x="73" y="104"/>
                  </a:lnTo>
                  <a:lnTo>
                    <a:pt x="73" y="101"/>
                  </a:lnTo>
                  <a:lnTo>
                    <a:pt x="73" y="99"/>
                  </a:lnTo>
                  <a:lnTo>
                    <a:pt x="73" y="94"/>
                  </a:lnTo>
                  <a:lnTo>
                    <a:pt x="75" y="85"/>
                  </a:lnTo>
                  <a:lnTo>
                    <a:pt x="73" y="87"/>
                  </a:lnTo>
                  <a:lnTo>
                    <a:pt x="73" y="89"/>
                  </a:lnTo>
                  <a:lnTo>
                    <a:pt x="71" y="89"/>
                  </a:lnTo>
                  <a:lnTo>
                    <a:pt x="71" y="92"/>
                  </a:lnTo>
                  <a:lnTo>
                    <a:pt x="68" y="89"/>
                  </a:lnTo>
                  <a:lnTo>
                    <a:pt x="68" y="87"/>
                  </a:lnTo>
                  <a:lnTo>
                    <a:pt x="66" y="87"/>
                  </a:lnTo>
                  <a:lnTo>
                    <a:pt x="64" y="85"/>
                  </a:lnTo>
                  <a:lnTo>
                    <a:pt x="61" y="82"/>
                  </a:lnTo>
                  <a:lnTo>
                    <a:pt x="59" y="80"/>
                  </a:lnTo>
                  <a:lnTo>
                    <a:pt x="56" y="75"/>
                  </a:lnTo>
                  <a:lnTo>
                    <a:pt x="56" y="73"/>
                  </a:lnTo>
                  <a:lnTo>
                    <a:pt x="59" y="73"/>
                  </a:lnTo>
                  <a:lnTo>
                    <a:pt x="61" y="71"/>
                  </a:lnTo>
                  <a:lnTo>
                    <a:pt x="61" y="75"/>
                  </a:lnTo>
                  <a:lnTo>
                    <a:pt x="61" y="75"/>
                  </a:lnTo>
                  <a:lnTo>
                    <a:pt x="61" y="78"/>
                  </a:lnTo>
                  <a:lnTo>
                    <a:pt x="64" y="80"/>
                  </a:lnTo>
                  <a:lnTo>
                    <a:pt x="71" y="82"/>
                  </a:lnTo>
                  <a:lnTo>
                    <a:pt x="71" y="80"/>
                  </a:lnTo>
                  <a:lnTo>
                    <a:pt x="71" y="78"/>
                  </a:lnTo>
                  <a:lnTo>
                    <a:pt x="71" y="75"/>
                  </a:lnTo>
                  <a:lnTo>
                    <a:pt x="73" y="73"/>
                  </a:lnTo>
                  <a:lnTo>
                    <a:pt x="71" y="71"/>
                  </a:lnTo>
                  <a:lnTo>
                    <a:pt x="68" y="66"/>
                  </a:lnTo>
                  <a:lnTo>
                    <a:pt x="66" y="61"/>
                  </a:lnTo>
                  <a:lnTo>
                    <a:pt x="66" y="56"/>
                  </a:lnTo>
                  <a:lnTo>
                    <a:pt x="68" y="59"/>
                  </a:lnTo>
                  <a:lnTo>
                    <a:pt x="73" y="56"/>
                  </a:lnTo>
                  <a:lnTo>
                    <a:pt x="73" y="52"/>
                  </a:lnTo>
                  <a:lnTo>
                    <a:pt x="71" y="49"/>
                  </a:lnTo>
                  <a:lnTo>
                    <a:pt x="71" y="47"/>
                  </a:lnTo>
                  <a:lnTo>
                    <a:pt x="78" y="47"/>
                  </a:lnTo>
                  <a:lnTo>
                    <a:pt x="75" y="52"/>
                  </a:lnTo>
                  <a:lnTo>
                    <a:pt x="73" y="59"/>
                  </a:lnTo>
                  <a:lnTo>
                    <a:pt x="71" y="63"/>
                  </a:lnTo>
                  <a:lnTo>
                    <a:pt x="73" y="68"/>
                  </a:lnTo>
                  <a:lnTo>
                    <a:pt x="75" y="71"/>
                  </a:lnTo>
                  <a:lnTo>
                    <a:pt x="78" y="75"/>
                  </a:lnTo>
                  <a:lnTo>
                    <a:pt x="75" y="80"/>
                  </a:lnTo>
                  <a:lnTo>
                    <a:pt x="78" y="80"/>
                  </a:lnTo>
                  <a:lnTo>
                    <a:pt x="80" y="73"/>
                  </a:lnTo>
                  <a:lnTo>
                    <a:pt x="85" y="68"/>
                  </a:lnTo>
                  <a:lnTo>
                    <a:pt x="90" y="66"/>
                  </a:lnTo>
                  <a:lnTo>
                    <a:pt x="94" y="66"/>
                  </a:lnTo>
                  <a:lnTo>
                    <a:pt x="92" y="68"/>
                  </a:lnTo>
                  <a:lnTo>
                    <a:pt x="85" y="71"/>
                  </a:lnTo>
                  <a:lnTo>
                    <a:pt x="83" y="73"/>
                  </a:lnTo>
                  <a:lnTo>
                    <a:pt x="83" y="75"/>
                  </a:lnTo>
                  <a:lnTo>
                    <a:pt x="80" y="80"/>
                  </a:lnTo>
                  <a:lnTo>
                    <a:pt x="80" y="82"/>
                  </a:lnTo>
                  <a:lnTo>
                    <a:pt x="83" y="85"/>
                  </a:lnTo>
                  <a:lnTo>
                    <a:pt x="87" y="85"/>
                  </a:lnTo>
                  <a:lnTo>
                    <a:pt x="90" y="85"/>
                  </a:lnTo>
                  <a:lnTo>
                    <a:pt x="90" y="87"/>
                  </a:lnTo>
                  <a:lnTo>
                    <a:pt x="92" y="87"/>
                  </a:lnTo>
                  <a:lnTo>
                    <a:pt x="92" y="87"/>
                  </a:lnTo>
                  <a:lnTo>
                    <a:pt x="94" y="85"/>
                  </a:lnTo>
                  <a:lnTo>
                    <a:pt x="94" y="82"/>
                  </a:lnTo>
                  <a:lnTo>
                    <a:pt x="94" y="80"/>
                  </a:lnTo>
                  <a:lnTo>
                    <a:pt x="97" y="78"/>
                  </a:lnTo>
                  <a:lnTo>
                    <a:pt x="97" y="78"/>
                  </a:lnTo>
                  <a:lnTo>
                    <a:pt x="99" y="78"/>
                  </a:lnTo>
                  <a:lnTo>
                    <a:pt x="102" y="78"/>
                  </a:lnTo>
                  <a:lnTo>
                    <a:pt x="99" y="75"/>
                  </a:lnTo>
                  <a:lnTo>
                    <a:pt x="97" y="71"/>
                  </a:lnTo>
                  <a:lnTo>
                    <a:pt x="102" y="71"/>
                  </a:lnTo>
                  <a:lnTo>
                    <a:pt x="102" y="66"/>
                  </a:lnTo>
                  <a:lnTo>
                    <a:pt x="106" y="56"/>
                  </a:lnTo>
                  <a:lnTo>
                    <a:pt x="102" y="56"/>
                  </a:lnTo>
                  <a:lnTo>
                    <a:pt x="99" y="54"/>
                  </a:lnTo>
                  <a:lnTo>
                    <a:pt x="97" y="52"/>
                  </a:lnTo>
                  <a:lnTo>
                    <a:pt x="97" y="54"/>
                  </a:lnTo>
                  <a:lnTo>
                    <a:pt x="94" y="54"/>
                  </a:lnTo>
                  <a:lnTo>
                    <a:pt x="94" y="47"/>
                  </a:lnTo>
                  <a:lnTo>
                    <a:pt x="94" y="44"/>
                  </a:lnTo>
                  <a:lnTo>
                    <a:pt x="87" y="40"/>
                  </a:lnTo>
                  <a:lnTo>
                    <a:pt x="83" y="37"/>
                  </a:lnTo>
                  <a:lnTo>
                    <a:pt x="83" y="35"/>
                  </a:lnTo>
                  <a:lnTo>
                    <a:pt x="80" y="35"/>
                  </a:lnTo>
                  <a:lnTo>
                    <a:pt x="78" y="37"/>
                  </a:lnTo>
                  <a:lnTo>
                    <a:pt x="73" y="33"/>
                  </a:lnTo>
                  <a:lnTo>
                    <a:pt x="71" y="33"/>
                  </a:lnTo>
                  <a:lnTo>
                    <a:pt x="73" y="35"/>
                  </a:lnTo>
                  <a:lnTo>
                    <a:pt x="73" y="40"/>
                  </a:lnTo>
                  <a:lnTo>
                    <a:pt x="71" y="37"/>
                  </a:lnTo>
                  <a:lnTo>
                    <a:pt x="68" y="35"/>
                  </a:lnTo>
                  <a:lnTo>
                    <a:pt x="64" y="33"/>
                  </a:lnTo>
                  <a:lnTo>
                    <a:pt x="59" y="35"/>
                  </a:lnTo>
                  <a:lnTo>
                    <a:pt x="56" y="30"/>
                  </a:lnTo>
                  <a:lnTo>
                    <a:pt x="56" y="26"/>
                  </a:lnTo>
                  <a:lnTo>
                    <a:pt x="56" y="21"/>
                  </a:lnTo>
                  <a:lnTo>
                    <a:pt x="52" y="21"/>
                  </a:lnTo>
                  <a:lnTo>
                    <a:pt x="49" y="21"/>
                  </a:lnTo>
                  <a:lnTo>
                    <a:pt x="47" y="23"/>
                  </a:lnTo>
                  <a:lnTo>
                    <a:pt x="42" y="26"/>
                  </a:lnTo>
                  <a:lnTo>
                    <a:pt x="42" y="28"/>
                  </a:lnTo>
                  <a:lnTo>
                    <a:pt x="40" y="30"/>
                  </a:lnTo>
                  <a:lnTo>
                    <a:pt x="40" y="33"/>
                  </a:lnTo>
                  <a:lnTo>
                    <a:pt x="38" y="35"/>
                  </a:lnTo>
                  <a:lnTo>
                    <a:pt x="40" y="35"/>
                  </a:lnTo>
                  <a:lnTo>
                    <a:pt x="42" y="37"/>
                  </a:lnTo>
                  <a:lnTo>
                    <a:pt x="45" y="40"/>
                  </a:lnTo>
                  <a:lnTo>
                    <a:pt x="47" y="44"/>
                  </a:lnTo>
                  <a:lnTo>
                    <a:pt x="49" y="47"/>
                  </a:lnTo>
                  <a:lnTo>
                    <a:pt x="49" y="44"/>
                  </a:lnTo>
                  <a:lnTo>
                    <a:pt x="52" y="40"/>
                  </a:lnTo>
                  <a:lnTo>
                    <a:pt x="52" y="37"/>
                  </a:lnTo>
                  <a:lnTo>
                    <a:pt x="54" y="37"/>
                  </a:lnTo>
                  <a:lnTo>
                    <a:pt x="54" y="40"/>
                  </a:lnTo>
                  <a:lnTo>
                    <a:pt x="54" y="40"/>
                  </a:lnTo>
                  <a:lnTo>
                    <a:pt x="56" y="42"/>
                  </a:lnTo>
                  <a:lnTo>
                    <a:pt x="59" y="47"/>
                  </a:lnTo>
                  <a:lnTo>
                    <a:pt x="59" y="52"/>
                  </a:lnTo>
                  <a:lnTo>
                    <a:pt x="59" y="56"/>
                  </a:lnTo>
                  <a:lnTo>
                    <a:pt x="59" y="56"/>
                  </a:lnTo>
                  <a:lnTo>
                    <a:pt x="56" y="59"/>
                  </a:lnTo>
                  <a:lnTo>
                    <a:pt x="56" y="59"/>
                  </a:lnTo>
                  <a:lnTo>
                    <a:pt x="54" y="56"/>
                  </a:lnTo>
                  <a:lnTo>
                    <a:pt x="54" y="54"/>
                  </a:lnTo>
                  <a:lnTo>
                    <a:pt x="54" y="52"/>
                  </a:lnTo>
                  <a:lnTo>
                    <a:pt x="54" y="49"/>
                  </a:lnTo>
                  <a:lnTo>
                    <a:pt x="52" y="52"/>
                  </a:lnTo>
                  <a:lnTo>
                    <a:pt x="52" y="59"/>
                  </a:lnTo>
                  <a:lnTo>
                    <a:pt x="52" y="61"/>
                  </a:lnTo>
                  <a:lnTo>
                    <a:pt x="49" y="66"/>
                  </a:lnTo>
                  <a:lnTo>
                    <a:pt x="47" y="73"/>
                  </a:lnTo>
                  <a:lnTo>
                    <a:pt x="45" y="71"/>
                  </a:lnTo>
                  <a:lnTo>
                    <a:pt x="42" y="71"/>
                  </a:lnTo>
                  <a:lnTo>
                    <a:pt x="45" y="73"/>
                  </a:lnTo>
                  <a:lnTo>
                    <a:pt x="45" y="75"/>
                  </a:lnTo>
                  <a:lnTo>
                    <a:pt x="45" y="80"/>
                  </a:lnTo>
                  <a:lnTo>
                    <a:pt x="42" y="80"/>
                  </a:lnTo>
                  <a:lnTo>
                    <a:pt x="40" y="80"/>
                  </a:lnTo>
                  <a:lnTo>
                    <a:pt x="40" y="78"/>
                  </a:lnTo>
                  <a:lnTo>
                    <a:pt x="38" y="71"/>
                  </a:lnTo>
                  <a:lnTo>
                    <a:pt x="38" y="68"/>
                  </a:lnTo>
                  <a:lnTo>
                    <a:pt x="35" y="68"/>
                  </a:lnTo>
                  <a:lnTo>
                    <a:pt x="35" y="66"/>
                  </a:lnTo>
                  <a:lnTo>
                    <a:pt x="38" y="59"/>
                  </a:lnTo>
                  <a:lnTo>
                    <a:pt x="40" y="52"/>
                  </a:lnTo>
                  <a:lnTo>
                    <a:pt x="38" y="49"/>
                  </a:lnTo>
                  <a:lnTo>
                    <a:pt x="38" y="49"/>
                  </a:lnTo>
                  <a:lnTo>
                    <a:pt x="38" y="52"/>
                  </a:lnTo>
                  <a:lnTo>
                    <a:pt x="38" y="49"/>
                  </a:lnTo>
                  <a:lnTo>
                    <a:pt x="33" y="49"/>
                  </a:lnTo>
                  <a:lnTo>
                    <a:pt x="35" y="52"/>
                  </a:lnTo>
                  <a:lnTo>
                    <a:pt x="35" y="54"/>
                  </a:lnTo>
                  <a:lnTo>
                    <a:pt x="38" y="54"/>
                  </a:lnTo>
                  <a:lnTo>
                    <a:pt x="30" y="59"/>
                  </a:lnTo>
                  <a:lnTo>
                    <a:pt x="30" y="59"/>
                  </a:lnTo>
                  <a:lnTo>
                    <a:pt x="28" y="59"/>
                  </a:lnTo>
                  <a:lnTo>
                    <a:pt x="28" y="61"/>
                  </a:lnTo>
                  <a:lnTo>
                    <a:pt x="26" y="66"/>
                  </a:lnTo>
                  <a:lnTo>
                    <a:pt x="26" y="68"/>
                  </a:lnTo>
                  <a:lnTo>
                    <a:pt x="26" y="63"/>
                  </a:lnTo>
                  <a:lnTo>
                    <a:pt x="23" y="61"/>
                  </a:lnTo>
                  <a:lnTo>
                    <a:pt x="21" y="61"/>
                  </a:lnTo>
                  <a:lnTo>
                    <a:pt x="19" y="61"/>
                  </a:lnTo>
                  <a:lnTo>
                    <a:pt x="23" y="71"/>
                  </a:lnTo>
                  <a:lnTo>
                    <a:pt x="23" y="73"/>
                  </a:lnTo>
                  <a:lnTo>
                    <a:pt x="23" y="75"/>
                  </a:lnTo>
                  <a:lnTo>
                    <a:pt x="26" y="78"/>
                  </a:lnTo>
                  <a:lnTo>
                    <a:pt x="26" y="87"/>
                  </a:lnTo>
                  <a:lnTo>
                    <a:pt x="28" y="94"/>
                  </a:lnTo>
                  <a:lnTo>
                    <a:pt x="33" y="106"/>
                  </a:lnTo>
                  <a:lnTo>
                    <a:pt x="35" y="113"/>
                  </a:lnTo>
                  <a:lnTo>
                    <a:pt x="38" y="111"/>
                  </a:lnTo>
                  <a:lnTo>
                    <a:pt x="40" y="108"/>
                  </a:lnTo>
                  <a:lnTo>
                    <a:pt x="42" y="106"/>
                  </a:lnTo>
                  <a:lnTo>
                    <a:pt x="45" y="108"/>
                  </a:lnTo>
                  <a:lnTo>
                    <a:pt x="45" y="111"/>
                  </a:lnTo>
                  <a:lnTo>
                    <a:pt x="45" y="113"/>
                  </a:lnTo>
                  <a:lnTo>
                    <a:pt x="47" y="113"/>
                  </a:lnTo>
                  <a:lnTo>
                    <a:pt x="49" y="111"/>
                  </a:lnTo>
                  <a:lnTo>
                    <a:pt x="49" y="111"/>
                  </a:lnTo>
                  <a:lnTo>
                    <a:pt x="49" y="108"/>
                  </a:lnTo>
                  <a:lnTo>
                    <a:pt x="52" y="108"/>
                  </a:lnTo>
                  <a:lnTo>
                    <a:pt x="52" y="106"/>
                  </a:lnTo>
                  <a:lnTo>
                    <a:pt x="56" y="106"/>
                  </a:lnTo>
                  <a:lnTo>
                    <a:pt x="59" y="108"/>
                  </a:lnTo>
                  <a:lnTo>
                    <a:pt x="61" y="118"/>
                  </a:lnTo>
                  <a:lnTo>
                    <a:pt x="59" y="120"/>
                  </a:lnTo>
                  <a:lnTo>
                    <a:pt x="61" y="120"/>
                  </a:lnTo>
                  <a:lnTo>
                    <a:pt x="64" y="120"/>
                  </a:lnTo>
                  <a:lnTo>
                    <a:pt x="61" y="115"/>
                  </a:lnTo>
                  <a:lnTo>
                    <a:pt x="61" y="111"/>
                  </a:lnTo>
                  <a:lnTo>
                    <a:pt x="64" y="108"/>
                  </a:lnTo>
                  <a:lnTo>
                    <a:pt x="68" y="108"/>
                  </a:lnTo>
                  <a:lnTo>
                    <a:pt x="73" y="111"/>
                  </a:lnTo>
                  <a:lnTo>
                    <a:pt x="75" y="111"/>
                  </a:lnTo>
                  <a:close/>
                  <a:moveTo>
                    <a:pt x="99" y="125"/>
                  </a:moveTo>
                  <a:lnTo>
                    <a:pt x="94" y="115"/>
                  </a:lnTo>
                  <a:lnTo>
                    <a:pt x="92" y="111"/>
                  </a:lnTo>
                  <a:lnTo>
                    <a:pt x="87" y="111"/>
                  </a:lnTo>
                  <a:lnTo>
                    <a:pt x="83" y="108"/>
                  </a:lnTo>
                  <a:lnTo>
                    <a:pt x="78" y="113"/>
                  </a:lnTo>
                  <a:lnTo>
                    <a:pt x="73" y="115"/>
                  </a:lnTo>
                  <a:lnTo>
                    <a:pt x="73" y="123"/>
                  </a:lnTo>
                  <a:lnTo>
                    <a:pt x="78" y="123"/>
                  </a:lnTo>
                  <a:lnTo>
                    <a:pt x="80" y="127"/>
                  </a:lnTo>
                  <a:lnTo>
                    <a:pt x="83" y="127"/>
                  </a:lnTo>
                  <a:lnTo>
                    <a:pt x="85" y="130"/>
                  </a:lnTo>
                  <a:lnTo>
                    <a:pt x="85" y="132"/>
                  </a:lnTo>
                  <a:lnTo>
                    <a:pt x="83" y="134"/>
                  </a:lnTo>
                  <a:lnTo>
                    <a:pt x="85" y="137"/>
                  </a:lnTo>
                  <a:lnTo>
                    <a:pt x="90" y="137"/>
                  </a:lnTo>
                  <a:lnTo>
                    <a:pt x="92" y="134"/>
                  </a:lnTo>
                  <a:lnTo>
                    <a:pt x="94" y="137"/>
                  </a:lnTo>
                  <a:lnTo>
                    <a:pt x="92" y="142"/>
                  </a:lnTo>
                  <a:lnTo>
                    <a:pt x="94" y="142"/>
                  </a:lnTo>
                  <a:lnTo>
                    <a:pt x="99" y="137"/>
                  </a:lnTo>
                  <a:lnTo>
                    <a:pt x="99" y="132"/>
                  </a:lnTo>
                  <a:lnTo>
                    <a:pt x="99" y="130"/>
                  </a:lnTo>
                  <a:lnTo>
                    <a:pt x="99" y="125"/>
                  </a:lnTo>
                  <a:close/>
                  <a:moveTo>
                    <a:pt x="163" y="71"/>
                  </a:moveTo>
                  <a:lnTo>
                    <a:pt x="161" y="71"/>
                  </a:lnTo>
                  <a:lnTo>
                    <a:pt x="161" y="73"/>
                  </a:lnTo>
                  <a:lnTo>
                    <a:pt x="161" y="78"/>
                  </a:lnTo>
                  <a:lnTo>
                    <a:pt x="163" y="78"/>
                  </a:lnTo>
                  <a:lnTo>
                    <a:pt x="166" y="80"/>
                  </a:lnTo>
                  <a:lnTo>
                    <a:pt x="168" y="78"/>
                  </a:lnTo>
                  <a:lnTo>
                    <a:pt x="168" y="75"/>
                  </a:lnTo>
                  <a:lnTo>
                    <a:pt x="168" y="73"/>
                  </a:lnTo>
                  <a:lnTo>
                    <a:pt x="163" y="71"/>
                  </a:lnTo>
                  <a:close/>
                  <a:moveTo>
                    <a:pt x="196" y="153"/>
                  </a:moveTo>
                  <a:lnTo>
                    <a:pt x="194" y="151"/>
                  </a:lnTo>
                  <a:lnTo>
                    <a:pt x="192" y="151"/>
                  </a:lnTo>
                  <a:lnTo>
                    <a:pt x="189" y="151"/>
                  </a:lnTo>
                  <a:lnTo>
                    <a:pt x="189" y="153"/>
                  </a:lnTo>
                  <a:lnTo>
                    <a:pt x="189" y="158"/>
                  </a:lnTo>
                  <a:lnTo>
                    <a:pt x="192" y="158"/>
                  </a:lnTo>
                  <a:lnTo>
                    <a:pt x="192" y="160"/>
                  </a:lnTo>
                  <a:lnTo>
                    <a:pt x="196" y="160"/>
                  </a:lnTo>
                  <a:lnTo>
                    <a:pt x="196" y="160"/>
                  </a:lnTo>
                  <a:lnTo>
                    <a:pt x="196" y="156"/>
                  </a:lnTo>
                  <a:lnTo>
                    <a:pt x="196" y="153"/>
                  </a:lnTo>
                  <a:close/>
                  <a:moveTo>
                    <a:pt x="206" y="151"/>
                  </a:moveTo>
                  <a:lnTo>
                    <a:pt x="208" y="149"/>
                  </a:lnTo>
                  <a:lnTo>
                    <a:pt x="208" y="149"/>
                  </a:lnTo>
                  <a:lnTo>
                    <a:pt x="206" y="149"/>
                  </a:lnTo>
                  <a:lnTo>
                    <a:pt x="206" y="149"/>
                  </a:lnTo>
                  <a:lnTo>
                    <a:pt x="199" y="146"/>
                  </a:lnTo>
                  <a:lnTo>
                    <a:pt x="196" y="149"/>
                  </a:lnTo>
                  <a:lnTo>
                    <a:pt x="196" y="149"/>
                  </a:lnTo>
                  <a:lnTo>
                    <a:pt x="196" y="149"/>
                  </a:lnTo>
                  <a:lnTo>
                    <a:pt x="196" y="151"/>
                  </a:lnTo>
                  <a:lnTo>
                    <a:pt x="199" y="153"/>
                  </a:lnTo>
                  <a:lnTo>
                    <a:pt x="206" y="156"/>
                  </a:lnTo>
                  <a:lnTo>
                    <a:pt x="206" y="156"/>
                  </a:lnTo>
                  <a:lnTo>
                    <a:pt x="206" y="153"/>
                  </a:lnTo>
                  <a:lnTo>
                    <a:pt x="204" y="151"/>
                  </a:lnTo>
                  <a:lnTo>
                    <a:pt x="204" y="151"/>
                  </a:lnTo>
                  <a:lnTo>
                    <a:pt x="206" y="151"/>
                  </a:lnTo>
                  <a:close/>
                  <a:moveTo>
                    <a:pt x="222" y="2"/>
                  </a:moveTo>
                  <a:lnTo>
                    <a:pt x="220" y="0"/>
                  </a:lnTo>
                  <a:lnTo>
                    <a:pt x="220" y="0"/>
                  </a:lnTo>
                  <a:lnTo>
                    <a:pt x="220" y="0"/>
                  </a:lnTo>
                  <a:lnTo>
                    <a:pt x="218" y="2"/>
                  </a:lnTo>
                  <a:lnTo>
                    <a:pt x="218" y="4"/>
                  </a:lnTo>
                  <a:lnTo>
                    <a:pt x="218" y="7"/>
                  </a:lnTo>
                  <a:lnTo>
                    <a:pt x="220" y="9"/>
                  </a:lnTo>
                  <a:lnTo>
                    <a:pt x="220" y="7"/>
                  </a:lnTo>
                  <a:lnTo>
                    <a:pt x="222" y="4"/>
                  </a:lnTo>
                  <a:lnTo>
                    <a:pt x="222" y="2"/>
                  </a:lnTo>
                  <a:close/>
                  <a:moveTo>
                    <a:pt x="180" y="37"/>
                  </a:moveTo>
                  <a:lnTo>
                    <a:pt x="180" y="35"/>
                  </a:lnTo>
                  <a:lnTo>
                    <a:pt x="177" y="33"/>
                  </a:lnTo>
                  <a:lnTo>
                    <a:pt x="177" y="33"/>
                  </a:lnTo>
                  <a:lnTo>
                    <a:pt x="175" y="30"/>
                  </a:lnTo>
                  <a:lnTo>
                    <a:pt x="175" y="33"/>
                  </a:lnTo>
                  <a:lnTo>
                    <a:pt x="175" y="33"/>
                  </a:lnTo>
                  <a:lnTo>
                    <a:pt x="173" y="35"/>
                  </a:lnTo>
                  <a:lnTo>
                    <a:pt x="173" y="35"/>
                  </a:lnTo>
                  <a:lnTo>
                    <a:pt x="173" y="37"/>
                  </a:lnTo>
                  <a:lnTo>
                    <a:pt x="170" y="40"/>
                  </a:lnTo>
                  <a:lnTo>
                    <a:pt x="170" y="42"/>
                  </a:lnTo>
                  <a:lnTo>
                    <a:pt x="170" y="44"/>
                  </a:lnTo>
                  <a:lnTo>
                    <a:pt x="170" y="44"/>
                  </a:lnTo>
                  <a:lnTo>
                    <a:pt x="170" y="47"/>
                  </a:lnTo>
                  <a:lnTo>
                    <a:pt x="173" y="47"/>
                  </a:lnTo>
                  <a:lnTo>
                    <a:pt x="177" y="42"/>
                  </a:lnTo>
                  <a:lnTo>
                    <a:pt x="177" y="40"/>
                  </a:lnTo>
                  <a:lnTo>
                    <a:pt x="180" y="37"/>
                  </a:lnTo>
                  <a:close/>
                  <a:moveTo>
                    <a:pt x="182" y="56"/>
                  </a:moveTo>
                  <a:lnTo>
                    <a:pt x="182" y="54"/>
                  </a:lnTo>
                  <a:lnTo>
                    <a:pt x="177" y="54"/>
                  </a:lnTo>
                  <a:lnTo>
                    <a:pt x="177" y="61"/>
                  </a:lnTo>
                  <a:lnTo>
                    <a:pt x="180" y="68"/>
                  </a:lnTo>
                  <a:lnTo>
                    <a:pt x="182" y="71"/>
                  </a:lnTo>
                  <a:lnTo>
                    <a:pt x="182" y="66"/>
                  </a:lnTo>
                  <a:lnTo>
                    <a:pt x="185" y="66"/>
                  </a:lnTo>
                  <a:lnTo>
                    <a:pt x="187" y="66"/>
                  </a:lnTo>
                  <a:lnTo>
                    <a:pt x="187" y="63"/>
                  </a:lnTo>
                  <a:lnTo>
                    <a:pt x="187" y="61"/>
                  </a:lnTo>
                  <a:lnTo>
                    <a:pt x="187" y="59"/>
                  </a:lnTo>
                  <a:lnTo>
                    <a:pt x="182" y="56"/>
                  </a:lnTo>
                  <a:close/>
                  <a:moveTo>
                    <a:pt x="163" y="99"/>
                  </a:moveTo>
                  <a:lnTo>
                    <a:pt x="163" y="97"/>
                  </a:lnTo>
                  <a:lnTo>
                    <a:pt x="161" y="94"/>
                  </a:lnTo>
                  <a:lnTo>
                    <a:pt x="161" y="92"/>
                  </a:lnTo>
                  <a:lnTo>
                    <a:pt x="161" y="92"/>
                  </a:lnTo>
                  <a:lnTo>
                    <a:pt x="158" y="92"/>
                  </a:lnTo>
                  <a:lnTo>
                    <a:pt x="158" y="94"/>
                  </a:lnTo>
                  <a:lnTo>
                    <a:pt x="158" y="97"/>
                  </a:lnTo>
                  <a:lnTo>
                    <a:pt x="161" y="101"/>
                  </a:lnTo>
                  <a:lnTo>
                    <a:pt x="163" y="104"/>
                  </a:lnTo>
                  <a:lnTo>
                    <a:pt x="163" y="104"/>
                  </a:lnTo>
                  <a:lnTo>
                    <a:pt x="166" y="101"/>
                  </a:lnTo>
                  <a:lnTo>
                    <a:pt x="166" y="99"/>
                  </a:lnTo>
                  <a:lnTo>
                    <a:pt x="163" y="99"/>
                  </a:lnTo>
                  <a:close/>
                  <a:moveTo>
                    <a:pt x="154" y="123"/>
                  </a:moveTo>
                  <a:lnTo>
                    <a:pt x="154" y="120"/>
                  </a:lnTo>
                  <a:lnTo>
                    <a:pt x="154" y="120"/>
                  </a:lnTo>
                  <a:lnTo>
                    <a:pt x="151" y="120"/>
                  </a:lnTo>
                  <a:lnTo>
                    <a:pt x="151" y="120"/>
                  </a:lnTo>
                  <a:lnTo>
                    <a:pt x="151" y="120"/>
                  </a:lnTo>
                  <a:lnTo>
                    <a:pt x="151" y="118"/>
                  </a:lnTo>
                  <a:lnTo>
                    <a:pt x="149" y="118"/>
                  </a:lnTo>
                  <a:lnTo>
                    <a:pt x="149" y="118"/>
                  </a:lnTo>
                  <a:lnTo>
                    <a:pt x="149" y="118"/>
                  </a:lnTo>
                  <a:lnTo>
                    <a:pt x="147" y="118"/>
                  </a:lnTo>
                  <a:lnTo>
                    <a:pt x="144" y="118"/>
                  </a:lnTo>
                  <a:lnTo>
                    <a:pt x="142" y="120"/>
                  </a:lnTo>
                  <a:lnTo>
                    <a:pt x="139" y="127"/>
                  </a:lnTo>
                  <a:lnTo>
                    <a:pt x="139" y="132"/>
                  </a:lnTo>
                  <a:lnTo>
                    <a:pt x="139" y="132"/>
                  </a:lnTo>
                  <a:lnTo>
                    <a:pt x="142" y="132"/>
                  </a:lnTo>
                  <a:lnTo>
                    <a:pt x="144" y="132"/>
                  </a:lnTo>
                  <a:lnTo>
                    <a:pt x="144" y="130"/>
                  </a:lnTo>
                  <a:lnTo>
                    <a:pt x="147" y="130"/>
                  </a:lnTo>
                  <a:lnTo>
                    <a:pt x="149" y="132"/>
                  </a:lnTo>
                  <a:lnTo>
                    <a:pt x="151" y="132"/>
                  </a:lnTo>
                  <a:lnTo>
                    <a:pt x="151" y="130"/>
                  </a:lnTo>
                  <a:lnTo>
                    <a:pt x="154" y="127"/>
                  </a:lnTo>
                  <a:lnTo>
                    <a:pt x="154" y="125"/>
                  </a:lnTo>
                  <a:lnTo>
                    <a:pt x="154" y="125"/>
                  </a:lnTo>
                  <a:lnTo>
                    <a:pt x="151" y="123"/>
                  </a:lnTo>
                  <a:lnTo>
                    <a:pt x="154" y="123"/>
                  </a:lnTo>
                  <a:lnTo>
                    <a:pt x="154" y="123"/>
                  </a:lnTo>
                  <a:lnTo>
                    <a:pt x="154" y="123"/>
                  </a:lnTo>
                  <a:lnTo>
                    <a:pt x="154" y="123"/>
                  </a:lnTo>
                  <a:lnTo>
                    <a:pt x="154" y="123"/>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22"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84295" y="6438630"/>
            <a:ext cx="6677043"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23" name="TextBox 22"/>
          <p:cNvSpPr txBox="1"/>
          <p:nvPr/>
        </p:nvSpPr>
        <p:spPr>
          <a:xfrm>
            <a:off x="10384297" y="2426443"/>
            <a:ext cx="3197888"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a:solidFill>
                  <a:schemeClr val="tx1">
                    <a:lumMod val="85000"/>
                    <a:lumOff val="15000"/>
                  </a:schemeClr>
                </a:solidFill>
                <a:latin typeface="+mj-lt"/>
                <a:ea typeface="Roboto" panose="02000000000000000000" pitchFamily="2" charset="0"/>
                <a:cs typeface="Lato" panose="020F0502020204030203" pitchFamily="34" charset="0"/>
              </a:rPr>
              <a:t>Finland</a:t>
            </a: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 Map</a:t>
            </a:r>
          </a:p>
        </p:txBody>
      </p:sp>
    </p:spTree>
    <p:extLst>
      <p:ext uri="{BB962C8B-B14F-4D97-AF65-F5344CB8AC3E}">
        <p14:creationId xmlns:p14="http://schemas.microsoft.com/office/powerpoint/2010/main" val="7078785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14:presetBounceEnd="59000">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59000">
                                          <p:cBhvr additive="base">
                                            <p:cTn id="7" dur="1250" fill="hold"/>
                                            <p:tgtEl>
                                              <p:spTgt spid="2"/>
                                            </p:tgtEl>
                                            <p:attrNameLst>
                                              <p:attrName>ppt_x</p:attrName>
                                            </p:attrNameLst>
                                          </p:cBhvr>
                                          <p:tavLst>
                                            <p:tav tm="0">
                                              <p:val>
                                                <p:strVal val="#ppt_x"/>
                                              </p:val>
                                            </p:tav>
                                            <p:tav tm="100000">
                                              <p:val>
                                                <p:strVal val="#ppt_x"/>
                                              </p:val>
                                            </p:tav>
                                          </p:tavLst>
                                        </p:anim>
                                        <p:anim calcmode="lin" valueType="num" p14:bounceEnd="59000">
                                          <p:cBhvr additive="base">
                                            <p:cTn id="8" dur="1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25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23"/>
                                            </p:tgtEl>
                                            <p:attrNameLst>
                                              <p:attrName>style.visibility</p:attrName>
                                            </p:attrNameLst>
                                          </p:cBhvr>
                                          <p:to>
                                            <p:strVal val="visible"/>
                                          </p:to>
                                        </p:set>
                                        <p:anim to="" calcmode="lin" valueType="num">
                                          <p:cBhvr>
                                            <p:cTn id="12" dur="700" fill="hold">
                                              <p:stCondLst>
                                                <p:cond delay="0"/>
                                              </p:stCondLst>
                                            </p:cTn>
                                            <p:tgtEl>
                                              <p:spTgt spid="23"/>
                                            </p:tgtEl>
                                            <p:attrNameLst>
                                              <p:attrName>ppt_x</p:attrName>
                                            </p:attrNameLst>
                                          </p:cBhvr>
                                          <p:tavLst>
                                            <p:tav tm="0" fmla="#ppt_x-#ppt_w*1.2*((1.5-1.5*$)^3-(1.5-1.5*$)^2)">
                                              <p:val>
                                                <p:strVal val="0"/>
                                              </p:val>
                                            </p:tav>
                                            <p:tav tm="100000">
                                              <p:val>
                                                <p:strVal val="1"/>
                                              </p:val>
                                            </p:tav>
                                          </p:tavLst>
                                        </p:anim>
                                        <p:anim to="" calcmode="lin" valueType="num">
                                          <p:cBhvr>
                                            <p:cTn id="13" dur="700" fill="hold">
                                              <p:stCondLst>
                                                <p:cond delay="0"/>
                                              </p:stCondLst>
                                            </p:cTn>
                                            <p:tgtEl>
                                              <p:spTgt spid="23"/>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4" dur="700" fill="hold">
                                              <p:stCondLst>
                                                <p:cond delay="0"/>
                                              </p:stCondLst>
                                            </p:cTn>
                                            <p:tgtEl>
                                              <p:spTgt spid="23"/>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5" fill="hold">
                                <p:stCondLst>
                                  <p:cond delay="2510"/>
                                </p:stCondLst>
                                <p:childTnLst>
                                  <p:par>
                                    <p:cTn id="16" presetID="10" presetClass="entr" presetSubtype="0" fill="hold" grpId="0" nodeType="after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fade">
                                          <p:cBhvr>
                                            <p:cTn id="18"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250" fill="hold"/>
                                            <p:tgtEl>
                                              <p:spTgt spid="2"/>
                                            </p:tgtEl>
                                            <p:attrNameLst>
                                              <p:attrName>ppt_x</p:attrName>
                                            </p:attrNameLst>
                                          </p:cBhvr>
                                          <p:tavLst>
                                            <p:tav tm="0">
                                              <p:val>
                                                <p:strVal val="#ppt_x"/>
                                              </p:val>
                                            </p:tav>
                                            <p:tav tm="100000">
                                              <p:val>
                                                <p:strVal val="#ppt_x"/>
                                              </p:val>
                                            </p:tav>
                                          </p:tavLst>
                                        </p:anim>
                                        <p:anim calcmode="lin" valueType="num">
                                          <p:cBhvr additive="base">
                                            <p:cTn id="8" dur="1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25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23"/>
                                            </p:tgtEl>
                                            <p:attrNameLst>
                                              <p:attrName>style.visibility</p:attrName>
                                            </p:attrNameLst>
                                          </p:cBhvr>
                                          <p:to>
                                            <p:strVal val="visible"/>
                                          </p:to>
                                        </p:set>
                                        <p:anim to="" calcmode="lin" valueType="num">
                                          <p:cBhvr>
                                            <p:cTn id="12" dur="700" fill="hold">
                                              <p:stCondLst>
                                                <p:cond delay="0"/>
                                              </p:stCondLst>
                                            </p:cTn>
                                            <p:tgtEl>
                                              <p:spTgt spid="23"/>
                                            </p:tgtEl>
                                            <p:attrNameLst>
                                              <p:attrName>ppt_x</p:attrName>
                                            </p:attrNameLst>
                                          </p:cBhvr>
                                          <p:tavLst>
                                            <p:tav tm="0" fmla="#ppt_x-#ppt_w*1.2*((1.5-1.5*$)^3-(1.5-1.5*$)^2)">
                                              <p:val>
                                                <p:strVal val="0"/>
                                              </p:val>
                                            </p:tav>
                                            <p:tav tm="100000">
                                              <p:val>
                                                <p:strVal val="1"/>
                                              </p:val>
                                            </p:tav>
                                          </p:tavLst>
                                        </p:anim>
                                        <p:anim to="" calcmode="lin" valueType="num">
                                          <p:cBhvr>
                                            <p:cTn id="13" dur="700" fill="hold">
                                              <p:stCondLst>
                                                <p:cond delay="0"/>
                                              </p:stCondLst>
                                            </p:cTn>
                                            <p:tgtEl>
                                              <p:spTgt spid="23"/>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4" dur="700" fill="hold">
                                              <p:stCondLst>
                                                <p:cond delay="0"/>
                                              </p:stCondLst>
                                            </p:cTn>
                                            <p:tgtEl>
                                              <p:spTgt spid="23"/>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5" fill="hold">
                                <p:stCondLst>
                                  <p:cond delay="2510"/>
                                </p:stCondLst>
                                <p:childTnLst>
                                  <p:par>
                                    <p:cTn id="16" presetID="10" presetClass="entr" presetSubtype="0" fill="hold" grpId="0" nodeType="after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fade">
                                          <p:cBhvr>
                                            <p:cTn id="18"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Lst>
      </p:timing>
    </mc:Fallback>
  </mc:AlternateContent>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4"/>
          <p:cNvGrpSpPr>
            <a:grpSpLocks noChangeAspect="1"/>
          </p:cNvGrpSpPr>
          <p:nvPr/>
        </p:nvGrpSpPr>
        <p:grpSpPr bwMode="auto">
          <a:xfrm>
            <a:off x="2967957" y="761632"/>
            <a:ext cx="3993284" cy="8763738"/>
            <a:chOff x="2155" y="1564"/>
            <a:chExt cx="1747" cy="3834"/>
          </a:xfrm>
          <a:solidFill>
            <a:schemeClr val="bg1">
              <a:lumMod val="85000"/>
            </a:schemeClr>
          </a:solidFill>
        </p:grpSpPr>
        <p:sp>
          <p:nvSpPr>
            <p:cNvPr id="3" name="Freeform 5"/>
            <p:cNvSpPr>
              <a:spLocks/>
            </p:cNvSpPr>
            <p:nvPr/>
          </p:nvSpPr>
          <p:spPr bwMode="auto">
            <a:xfrm>
              <a:off x="2803" y="1974"/>
              <a:ext cx="152" cy="194"/>
            </a:xfrm>
            <a:custGeom>
              <a:avLst/>
              <a:gdLst>
                <a:gd name="T0" fmla="*/ 133 w 152"/>
                <a:gd name="T1" fmla="*/ 14 h 194"/>
                <a:gd name="T2" fmla="*/ 119 w 152"/>
                <a:gd name="T3" fmla="*/ 16 h 194"/>
                <a:gd name="T4" fmla="*/ 112 w 152"/>
                <a:gd name="T5" fmla="*/ 19 h 194"/>
                <a:gd name="T6" fmla="*/ 105 w 152"/>
                <a:gd name="T7" fmla="*/ 16 h 194"/>
                <a:gd name="T8" fmla="*/ 83 w 152"/>
                <a:gd name="T9" fmla="*/ 9 h 194"/>
                <a:gd name="T10" fmla="*/ 78 w 152"/>
                <a:gd name="T11" fmla="*/ 0 h 194"/>
                <a:gd name="T12" fmla="*/ 74 w 152"/>
                <a:gd name="T13" fmla="*/ 2 h 194"/>
                <a:gd name="T14" fmla="*/ 59 w 152"/>
                <a:gd name="T15" fmla="*/ 2 h 194"/>
                <a:gd name="T16" fmla="*/ 48 w 152"/>
                <a:gd name="T17" fmla="*/ 0 h 194"/>
                <a:gd name="T18" fmla="*/ 45 w 152"/>
                <a:gd name="T19" fmla="*/ 0 h 194"/>
                <a:gd name="T20" fmla="*/ 45 w 152"/>
                <a:gd name="T21" fmla="*/ 12 h 194"/>
                <a:gd name="T22" fmla="*/ 45 w 152"/>
                <a:gd name="T23" fmla="*/ 19 h 194"/>
                <a:gd name="T24" fmla="*/ 43 w 152"/>
                <a:gd name="T25" fmla="*/ 21 h 194"/>
                <a:gd name="T26" fmla="*/ 12 w 152"/>
                <a:gd name="T27" fmla="*/ 19 h 194"/>
                <a:gd name="T28" fmla="*/ 10 w 152"/>
                <a:gd name="T29" fmla="*/ 28 h 194"/>
                <a:gd name="T30" fmla="*/ 5 w 152"/>
                <a:gd name="T31" fmla="*/ 42 h 194"/>
                <a:gd name="T32" fmla="*/ 10 w 152"/>
                <a:gd name="T33" fmla="*/ 47 h 194"/>
                <a:gd name="T34" fmla="*/ 19 w 152"/>
                <a:gd name="T35" fmla="*/ 54 h 194"/>
                <a:gd name="T36" fmla="*/ 31 w 152"/>
                <a:gd name="T37" fmla="*/ 61 h 194"/>
                <a:gd name="T38" fmla="*/ 31 w 152"/>
                <a:gd name="T39" fmla="*/ 66 h 194"/>
                <a:gd name="T40" fmla="*/ 31 w 152"/>
                <a:gd name="T41" fmla="*/ 80 h 194"/>
                <a:gd name="T42" fmla="*/ 17 w 152"/>
                <a:gd name="T43" fmla="*/ 97 h 194"/>
                <a:gd name="T44" fmla="*/ 12 w 152"/>
                <a:gd name="T45" fmla="*/ 106 h 194"/>
                <a:gd name="T46" fmla="*/ 5 w 152"/>
                <a:gd name="T47" fmla="*/ 118 h 194"/>
                <a:gd name="T48" fmla="*/ 3 w 152"/>
                <a:gd name="T49" fmla="*/ 123 h 194"/>
                <a:gd name="T50" fmla="*/ 17 w 152"/>
                <a:gd name="T51" fmla="*/ 128 h 194"/>
                <a:gd name="T52" fmla="*/ 22 w 152"/>
                <a:gd name="T53" fmla="*/ 130 h 194"/>
                <a:gd name="T54" fmla="*/ 24 w 152"/>
                <a:gd name="T55" fmla="*/ 154 h 194"/>
                <a:gd name="T56" fmla="*/ 29 w 152"/>
                <a:gd name="T57" fmla="*/ 158 h 194"/>
                <a:gd name="T58" fmla="*/ 31 w 152"/>
                <a:gd name="T59" fmla="*/ 168 h 194"/>
                <a:gd name="T60" fmla="*/ 38 w 152"/>
                <a:gd name="T61" fmla="*/ 168 h 194"/>
                <a:gd name="T62" fmla="*/ 45 w 152"/>
                <a:gd name="T63" fmla="*/ 170 h 194"/>
                <a:gd name="T64" fmla="*/ 57 w 152"/>
                <a:gd name="T65" fmla="*/ 194 h 194"/>
                <a:gd name="T66" fmla="*/ 62 w 152"/>
                <a:gd name="T67" fmla="*/ 184 h 194"/>
                <a:gd name="T68" fmla="*/ 76 w 152"/>
                <a:gd name="T69" fmla="*/ 175 h 194"/>
                <a:gd name="T70" fmla="*/ 83 w 152"/>
                <a:gd name="T71" fmla="*/ 180 h 194"/>
                <a:gd name="T72" fmla="*/ 90 w 152"/>
                <a:gd name="T73" fmla="*/ 180 h 194"/>
                <a:gd name="T74" fmla="*/ 95 w 152"/>
                <a:gd name="T75" fmla="*/ 180 h 194"/>
                <a:gd name="T76" fmla="*/ 100 w 152"/>
                <a:gd name="T77" fmla="*/ 177 h 194"/>
                <a:gd name="T78" fmla="*/ 105 w 152"/>
                <a:gd name="T79" fmla="*/ 168 h 194"/>
                <a:gd name="T80" fmla="*/ 100 w 152"/>
                <a:gd name="T81" fmla="*/ 151 h 194"/>
                <a:gd name="T82" fmla="*/ 105 w 152"/>
                <a:gd name="T83" fmla="*/ 147 h 194"/>
                <a:gd name="T84" fmla="*/ 107 w 152"/>
                <a:gd name="T85" fmla="*/ 144 h 194"/>
                <a:gd name="T86" fmla="*/ 109 w 152"/>
                <a:gd name="T87" fmla="*/ 142 h 194"/>
                <a:gd name="T88" fmla="*/ 105 w 152"/>
                <a:gd name="T89" fmla="*/ 137 h 194"/>
                <a:gd name="T90" fmla="*/ 107 w 152"/>
                <a:gd name="T91" fmla="*/ 130 h 194"/>
                <a:gd name="T92" fmla="*/ 116 w 152"/>
                <a:gd name="T93" fmla="*/ 121 h 194"/>
                <a:gd name="T94" fmla="*/ 124 w 152"/>
                <a:gd name="T95" fmla="*/ 106 h 194"/>
                <a:gd name="T96" fmla="*/ 126 w 152"/>
                <a:gd name="T97" fmla="*/ 92 h 194"/>
                <a:gd name="T98" fmla="*/ 133 w 152"/>
                <a:gd name="T99" fmla="*/ 78 h 194"/>
                <a:gd name="T100" fmla="*/ 138 w 152"/>
                <a:gd name="T101" fmla="*/ 71 h 194"/>
                <a:gd name="T102" fmla="*/ 143 w 152"/>
                <a:gd name="T103" fmla="*/ 59 h 194"/>
                <a:gd name="T104" fmla="*/ 150 w 152"/>
                <a:gd name="T105" fmla="*/ 57 h 194"/>
                <a:gd name="T106" fmla="*/ 147 w 152"/>
                <a:gd name="T107" fmla="*/ 3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2" h="194">
                  <a:moveTo>
                    <a:pt x="147" y="33"/>
                  </a:moveTo>
                  <a:lnTo>
                    <a:pt x="152" y="24"/>
                  </a:lnTo>
                  <a:lnTo>
                    <a:pt x="152" y="21"/>
                  </a:lnTo>
                  <a:lnTo>
                    <a:pt x="152" y="14"/>
                  </a:lnTo>
                  <a:lnTo>
                    <a:pt x="133" y="14"/>
                  </a:lnTo>
                  <a:lnTo>
                    <a:pt x="131" y="14"/>
                  </a:lnTo>
                  <a:lnTo>
                    <a:pt x="126" y="14"/>
                  </a:lnTo>
                  <a:lnTo>
                    <a:pt x="124" y="14"/>
                  </a:lnTo>
                  <a:lnTo>
                    <a:pt x="119" y="14"/>
                  </a:lnTo>
                  <a:lnTo>
                    <a:pt x="119" y="16"/>
                  </a:lnTo>
                  <a:lnTo>
                    <a:pt x="116" y="16"/>
                  </a:lnTo>
                  <a:lnTo>
                    <a:pt x="114" y="19"/>
                  </a:lnTo>
                  <a:lnTo>
                    <a:pt x="114" y="19"/>
                  </a:lnTo>
                  <a:lnTo>
                    <a:pt x="114" y="19"/>
                  </a:lnTo>
                  <a:lnTo>
                    <a:pt x="112" y="19"/>
                  </a:lnTo>
                  <a:lnTo>
                    <a:pt x="112" y="19"/>
                  </a:lnTo>
                  <a:lnTo>
                    <a:pt x="112" y="19"/>
                  </a:lnTo>
                  <a:lnTo>
                    <a:pt x="109" y="19"/>
                  </a:lnTo>
                  <a:lnTo>
                    <a:pt x="107" y="16"/>
                  </a:lnTo>
                  <a:lnTo>
                    <a:pt x="105" y="16"/>
                  </a:lnTo>
                  <a:lnTo>
                    <a:pt x="102" y="16"/>
                  </a:lnTo>
                  <a:lnTo>
                    <a:pt x="102" y="16"/>
                  </a:lnTo>
                  <a:lnTo>
                    <a:pt x="100" y="16"/>
                  </a:lnTo>
                  <a:lnTo>
                    <a:pt x="83" y="9"/>
                  </a:lnTo>
                  <a:lnTo>
                    <a:pt x="83" y="9"/>
                  </a:lnTo>
                  <a:lnTo>
                    <a:pt x="81" y="7"/>
                  </a:lnTo>
                  <a:lnTo>
                    <a:pt x="81" y="7"/>
                  </a:lnTo>
                  <a:lnTo>
                    <a:pt x="81" y="2"/>
                  </a:lnTo>
                  <a:lnTo>
                    <a:pt x="78" y="0"/>
                  </a:lnTo>
                  <a:lnTo>
                    <a:pt x="78" y="0"/>
                  </a:lnTo>
                  <a:lnTo>
                    <a:pt x="78" y="0"/>
                  </a:lnTo>
                  <a:lnTo>
                    <a:pt x="78" y="0"/>
                  </a:lnTo>
                  <a:lnTo>
                    <a:pt x="78" y="0"/>
                  </a:lnTo>
                  <a:lnTo>
                    <a:pt x="76" y="0"/>
                  </a:lnTo>
                  <a:lnTo>
                    <a:pt x="74" y="2"/>
                  </a:lnTo>
                  <a:lnTo>
                    <a:pt x="69" y="5"/>
                  </a:lnTo>
                  <a:lnTo>
                    <a:pt x="69" y="5"/>
                  </a:lnTo>
                  <a:lnTo>
                    <a:pt x="69" y="5"/>
                  </a:lnTo>
                  <a:lnTo>
                    <a:pt x="67" y="5"/>
                  </a:lnTo>
                  <a:lnTo>
                    <a:pt x="59" y="2"/>
                  </a:lnTo>
                  <a:lnTo>
                    <a:pt x="57" y="2"/>
                  </a:lnTo>
                  <a:lnTo>
                    <a:pt x="55" y="2"/>
                  </a:lnTo>
                  <a:lnTo>
                    <a:pt x="50" y="2"/>
                  </a:lnTo>
                  <a:lnTo>
                    <a:pt x="50" y="0"/>
                  </a:lnTo>
                  <a:lnTo>
                    <a:pt x="48" y="0"/>
                  </a:lnTo>
                  <a:lnTo>
                    <a:pt x="48" y="0"/>
                  </a:lnTo>
                  <a:lnTo>
                    <a:pt x="48" y="0"/>
                  </a:lnTo>
                  <a:lnTo>
                    <a:pt x="48" y="0"/>
                  </a:lnTo>
                  <a:lnTo>
                    <a:pt x="48" y="0"/>
                  </a:lnTo>
                  <a:lnTo>
                    <a:pt x="45" y="0"/>
                  </a:lnTo>
                  <a:lnTo>
                    <a:pt x="45" y="2"/>
                  </a:lnTo>
                  <a:lnTo>
                    <a:pt x="45" y="2"/>
                  </a:lnTo>
                  <a:lnTo>
                    <a:pt x="45" y="7"/>
                  </a:lnTo>
                  <a:lnTo>
                    <a:pt x="45" y="9"/>
                  </a:lnTo>
                  <a:lnTo>
                    <a:pt x="45" y="12"/>
                  </a:lnTo>
                  <a:lnTo>
                    <a:pt x="45" y="14"/>
                  </a:lnTo>
                  <a:lnTo>
                    <a:pt x="45" y="14"/>
                  </a:lnTo>
                  <a:lnTo>
                    <a:pt x="45" y="19"/>
                  </a:lnTo>
                  <a:lnTo>
                    <a:pt x="45" y="19"/>
                  </a:lnTo>
                  <a:lnTo>
                    <a:pt x="45" y="19"/>
                  </a:lnTo>
                  <a:lnTo>
                    <a:pt x="45" y="19"/>
                  </a:lnTo>
                  <a:lnTo>
                    <a:pt x="45" y="21"/>
                  </a:lnTo>
                  <a:lnTo>
                    <a:pt x="43" y="21"/>
                  </a:lnTo>
                  <a:lnTo>
                    <a:pt x="43" y="21"/>
                  </a:lnTo>
                  <a:lnTo>
                    <a:pt x="43" y="21"/>
                  </a:lnTo>
                  <a:lnTo>
                    <a:pt x="43" y="21"/>
                  </a:lnTo>
                  <a:lnTo>
                    <a:pt x="40" y="21"/>
                  </a:lnTo>
                  <a:lnTo>
                    <a:pt x="14" y="16"/>
                  </a:lnTo>
                  <a:lnTo>
                    <a:pt x="12" y="19"/>
                  </a:lnTo>
                  <a:lnTo>
                    <a:pt x="12" y="19"/>
                  </a:lnTo>
                  <a:lnTo>
                    <a:pt x="12" y="21"/>
                  </a:lnTo>
                  <a:lnTo>
                    <a:pt x="10" y="24"/>
                  </a:lnTo>
                  <a:lnTo>
                    <a:pt x="10" y="24"/>
                  </a:lnTo>
                  <a:lnTo>
                    <a:pt x="10" y="26"/>
                  </a:lnTo>
                  <a:lnTo>
                    <a:pt x="10" y="28"/>
                  </a:lnTo>
                  <a:lnTo>
                    <a:pt x="10" y="28"/>
                  </a:lnTo>
                  <a:lnTo>
                    <a:pt x="7" y="33"/>
                  </a:lnTo>
                  <a:lnTo>
                    <a:pt x="7" y="35"/>
                  </a:lnTo>
                  <a:lnTo>
                    <a:pt x="5" y="40"/>
                  </a:lnTo>
                  <a:lnTo>
                    <a:pt x="5" y="42"/>
                  </a:lnTo>
                  <a:lnTo>
                    <a:pt x="5" y="42"/>
                  </a:lnTo>
                  <a:lnTo>
                    <a:pt x="5" y="45"/>
                  </a:lnTo>
                  <a:lnTo>
                    <a:pt x="7" y="47"/>
                  </a:lnTo>
                  <a:lnTo>
                    <a:pt x="7" y="47"/>
                  </a:lnTo>
                  <a:lnTo>
                    <a:pt x="10" y="47"/>
                  </a:lnTo>
                  <a:lnTo>
                    <a:pt x="12" y="50"/>
                  </a:lnTo>
                  <a:lnTo>
                    <a:pt x="14" y="50"/>
                  </a:lnTo>
                  <a:lnTo>
                    <a:pt x="17" y="50"/>
                  </a:lnTo>
                  <a:lnTo>
                    <a:pt x="17" y="52"/>
                  </a:lnTo>
                  <a:lnTo>
                    <a:pt x="19" y="54"/>
                  </a:lnTo>
                  <a:lnTo>
                    <a:pt x="26" y="59"/>
                  </a:lnTo>
                  <a:lnTo>
                    <a:pt x="29" y="61"/>
                  </a:lnTo>
                  <a:lnTo>
                    <a:pt x="31" y="61"/>
                  </a:lnTo>
                  <a:lnTo>
                    <a:pt x="31" y="61"/>
                  </a:lnTo>
                  <a:lnTo>
                    <a:pt x="31" y="61"/>
                  </a:lnTo>
                  <a:lnTo>
                    <a:pt x="31" y="61"/>
                  </a:lnTo>
                  <a:lnTo>
                    <a:pt x="31" y="64"/>
                  </a:lnTo>
                  <a:lnTo>
                    <a:pt x="31" y="64"/>
                  </a:lnTo>
                  <a:lnTo>
                    <a:pt x="31" y="64"/>
                  </a:lnTo>
                  <a:lnTo>
                    <a:pt x="31" y="66"/>
                  </a:lnTo>
                  <a:lnTo>
                    <a:pt x="31" y="66"/>
                  </a:lnTo>
                  <a:lnTo>
                    <a:pt x="31" y="73"/>
                  </a:lnTo>
                  <a:lnTo>
                    <a:pt x="31" y="73"/>
                  </a:lnTo>
                  <a:lnTo>
                    <a:pt x="31" y="80"/>
                  </a:lnTo>
                  <a:lnTo>
                    <a:pt x="31" y="80"/>
                  </a:lnTo>
                  <a:lnTo>
                    <a:pt x="29" y="83"/>
                  </a:lnTo>
                  <a:lnTo>
                    <a:pt x="29" y="85"/>
                  </a:lnTo>
                  <a:lnTo>
                    <a:pt x="26" y="87"/>
                  </a:lnTo>
                  <a:lnTo>
                    <a:pt x="19" y="95"/>
                  </a:lnTo>
                  <a:lnTo>
                    <a:pt x="17" y="97"/>
                  </a:lnTo>
                  <a:lnTo>
                    <a:pt x="14" y="99"/>
                  </a:lnTo>
                  <a:lnTo>
                    <a:pt x="14" y="104"/>
                  </a:lnTo>
                  <a:lnTo>
                    <a:pt x="12" y="104"/>
                  </a:lnTo>
                  <a:lnTo>
                    <a:pt x="12" y="106"/>
                  </a:lnTo>
                  <a:lnTo>
                    <a:pt x="12" y="106"/>
                  </a:lnTo>
                  <a:lnTo>
                    <a:pt x="12" y="106"/>
                  </a:lnTo>
                  <a:lnTo>
                    <a:pt x="10" y="109"/>
                  </a:lnTo>
                  <a:lnTo>
                    <a:pt x="7" y="111"/>
                  </a:lnTo>
                  <a:lnTo>
                    <a:pt x="5" y="113"/>
                  </a:lnTo>
                  <a:lnTo>
                    <a:pt x="5" y="118"/>
                  </a:lnTo>
                  <a:lnTo>
                    <a:pt x="3" y="121"/>
                  </a:lnTo>
                  <a:lnTo>
                    <a:pt x="3" y="121"/>
                  </a:lnTo>
                  <a:lnTo>
                    <a:pt x="0" y="121"/>
                  </a:lnTo>
                  <a:lnTo>
                    <a:pt x="3" y="123"/>
                  </a:lnTo>
                  <a:lnTo>
                    <a:pt x="3" y="123"/>
                  </a:lnTo>
                  <a:lnTo>
                    <a:pt x="5" y="123"/>
                  </a:lnTo>
                  <a:lnTo>
                    <a:pt x="5" y="123"/>
                  </a:lnTo>
                  <a:lnTo>
                    <a:pt x="10" y="123"/>
                  </a:lnTo>
                  <a:lnTo>
                    <a:pt x="10" y="125"/>
                  </a:lnTo>
                  <a:lnTo>
                    <a:pt x="17" y="128"/>
                  </a:lnTo>
                  <a:lnTo>
                    <a:pt x="19" y="128"/>
                  </a:lnTo>
                  <a:lnTo>
                    <a:pt x="19" y="128"/>
                  </a:lnTo>
                  <a:lnTo>
                    <a:pt x="19" y="128"/>
                  </a:lnTo>
                  <a:lnTo>
                    <a:pt x="19" y="130"/>
                  </a:lnTo>
                  <a:lnTo>
                    <a:pt x="22" y="130"/>
                  </a:lnTo>
                  <a:lnTo>
                    <a:pt x="19" y="132"/>
                  </a:lnTo>
                  <a:lnTo>
                    <a:pt x="22" y="147"/>
                  </a:lnTo>
                  <a:lnTo>
                    <a:pt x="24" y="149"/>
                  </a:lnTo>
                  <a:lnTo>
                    <a:pt x="24" y="154"/>
                  </a:lnTo>
                  <a:lnTo>
                    <a:pt x="24" y="154"/>
                  </a:lnTo>
                  <a:lnTo>
                    <a:pt x="24" y="156"/>
                  </a:lnTo>
                  <a:lnTo>
                    <a:pt x="26" y="156"/>
                  </a:lnTo>
                  <a:lnTo>
                    <a:pt x="26" y="156"/>
                  </a:lnTo>
                  <a:lnTo>
                    <a:pt x="26" y="158"/>
                  </a:lnTo>
                  <a:lnTo>
                    <a:pt x="29" y="158"/>
                  </a:lnTo>
                  <a:lnTo>
                    <a:pt x="29" y="158"/>
                  </a:lnTo>
                  <a:lnTo>
                    <a:pt x="29" y="161"/>
                  </a:lnTo>
                  <a:lnTo>
                    <a:pt x="31" y="163"/>
                  </a:lnTo>
                  <a:lnTo>
                    <a:pt x="31" y="166"/>
                  </a:lnTo>
                  <a:lnTo>
                    <a:pt x="31" y="168"/>
                  </a:lnTo>
                  <a:lnTo>
                    <a:pt x="31" y="168"/>
                  </a:lnTo>
                  <a:lnTo>
                    <a:pt x="33" y="168"/>
                  </a:lnTo>
                  <a:lnTo>
                    <a:pt x="33" y="170"/>
                  </a:lnTo>
                  <a:lnTo>
                    <a:pt x="36" y="168"/>
                  </a:lnTo>
                  <a:lnTo>
                    <a:pt x="38" y="168"/>
                  </a:lnTo>
                  <a:lnTo>
                    <a:pt x="38" y="168"/>
                  </a:lnTo>
                  <a:lnTo>
                    <a:pt x="40" y="168"/>
                  </a:lnTo>
                  <a:lnTo>
                    <a:pt x="43" y="170"/>
                  </a:lnTo>
                  <a:lnTo>
                    <a:pt x="45" y="170"/>
                  </a:lnTo>
                  <a:lnTo>
                    <a:pt x="45" y="170"/>
                  </a:lnTo>
                  <a:lnTo>
                    <a:pt x="45" y="175"/>
                  </a:lnTo>
                  <a:lnTo>
                    <a:pt x="45" y="180"/>
                  </a:lnTo>
                  <a:lnTo>
                    <a:pt x="48" y="182"/>
                  </a:lnTo>
                  <a:lnTo>
                    <a:pt x="48" y="184"/>
                  </a:lnTo>
                  <a:lnTo>
                    <a:pt x="57" y="194"/>
                  </a:lnTo>
                  <a:lnTo>
                    <a:pt x="57" y="194"/>
                  </a:lnTo>
                  <a:lnTo>
                    <a:pt x="57" y="194"/>
                  </a:lnTo>
                  <a:lnTo>
                    <a:pt x="59" y="189"/>
                  </a:lnTo>
                  <a:lnTo>
                    <a:pt x="59" y="189"/>
                  </a:lnTo>
                  <a:lnTo>
                    <a:pt x="62" y="184"/>
                  </a:lnTo>
                  <a:lnTo>
                    <a:pt x="62" y="184"/>
                  </a:lnTo>
                  <a:lnTo>
                    <a:pt x="64" y="182"/>
                  </a:lnTo>
                  <a:lnTo>
                    <a:pt x="69" y="180"/>
                  </a:lnTo>
                  <a:lnTo>
                    <a:pt x="76" y="175"/>
                  </a:lnTo>
                  <a:lnTo>
                    <a:pt x="76" y="175"/>
                  </a:lnTo>
                  <a:lnTo>
                    <a:pt x="76" y="175"/>
                  </a:lnTo>
                  <a:lnTo>
                    <a:pt x="78" y="175"/>
                  </a:lnTo>
                  <a:lnTo>
                    <a:pt x="78" y="177"/>
                  </a:lnTo>
                  <a:lnTo>
                    <a:pt x="81" y="177"/>
                  </a:lnTo>
                  <a:lnTo>
                    <a:pt x="83" y="180"/>
                  </a:lnTo>
                  <a:lnTo>
                    <a:pt x="86" y="180"/>
                  </a:lnTo>
                  <a:lnTo>
                    <a:pt x="86" y="182"/>
                  </a:lnTo>
                  <a:lnTo>
                    <a:pt x="88" y="182"/>
                  </a:lnTo>
                  <a:lnTo>
                    <a:pt x="88" y="180"/>
                  </a:lnTo>
                  <a:lnTo>
                    <a:pt x="90" y="180"/>
                  </a:lnTo>
                  <a:lnTo>
                    <a:pt x="93" y="180"/>
                  </a:lnTo>
                  <a:lnTo>
                    <a:pt x="93" y="180"/>
                  </a:lnTo>
                  <a:lnTo>
                    <a:pt x="95" y="177"/>
                  </a:lnTo>
                  <a:lnTo>
                    <a:pt x="95" y="180"/>
                  </a:lnTo>
                  <a:lnTo>
                    <a:pt x="95" y="180"/>
                  </a:lnTo>
                  <a:lnTo>
                    <a:pt x="97" y="180"/>
                  </a:lnTo>
                  <a:lnTo>
                    <a:pt x="97" y="180"/>
                  </a:lnTo>
                  <a:lnTo>
                    <a:pt x="100" y="177"/>
                  </a:lnTo>
                  <a:lnTo>
                    <a:pt x="100" y="177"/>
                  </a:lnTo>
                  <a:lnTo>
                    <a:pt x="100" y="177"/>
                  </a:lnTo>
                  <a:lnTo>
                    <a:pt x="100" y="175"/>
                  </a:lnTo>
                  <a:lnTo>
                    <a:pt x="102" y="168"/>
                  </a:lnTo>
                  <a:lnTo>
                    <a:pt x="105" y="168"/>
                  </a:lnTo>
                  <a:lnTo>
                    <a:pt x="105" y="166"/>
                  </a:lnTo>
                  <a:lnTo>
                    <a:pt x="105" y="168"/>
                  </a:lnTo>
                  <a:lnTo>
                    <a:pt x="107" y="168"/>
                  </a:lnTo>
                  <a:lnTo>
                    <a:pt x="107" y="166"/>
                  </a:lnTo>
                  <a:lnTo>
                    <a:pt x="107" y="166"/>
                  </a:lnTo>
                  <a:lnTo>
                    <a:pt x="105" y="161"/>
                  </a:lnTo>
                  <a:lnTo>
                    <a:pt x="100" y="151"/>
                  </a:lnTo>
                  <a:lnTo>
                    <a:pt x="100" y="149"/>
                  </a:lnTo>
                  <a:lnTo>
                    <a:pt x="100" y="147"/>
                  </a:lnTo>
                  <a:lnTo>
                    <a:pt x="102" y="147"/>
                  </a:lnTo>
                  <a:lnTo>
                    <a:pt x="102" y="147"/>
                  </a:lnTo>
                  <a:lnTo>
                    <a:pt x="105" y="147"/>
                  </a:lnTo>
                  <a:lnTo>
                    <a:pt x="105" y="147"/>
                  </a:lnTo>
                  <a:lnTo>
                    <a:pt x="105" y="147"/>
                  </a:lnTo>
                  <a:lnTo>
                    <a:pt x="105" y="147"/>
                  </a:lnTo>
                  <a:lnTo>
                    <a:pt x="105" y="147"/>
                  </a:lnTo>
                  <a:lnTo>
                    <a:pt x="107" y="144"/>
                  </a:lnTo>
                  <a:lnTo>
                    <a:pt x="107" y="144"/>
                  </a:lnTo>
                  <a:lnTo>
                    <a:pt x="107" y="144"/>
                  </a:lnTo>
                  <a:lnTo>
                    <a:pt x="109" y="142"/>
                  </a:lnTo>
                  <a:lnTo>
                    <a:pt x="109" y="142"/>
                  </a:lnTo>
                  <a:lnTo>
                    <a:pt x="109" y="142"/>
                  </a:lnTo>
                  <a:lnTo>
                    <a:pt x="109" y="139"/>
                  </a:lnTo>
                  <a:lnTo>
                    <a:pt x="109" y="139"/>
                  </a:lnTo>
                  <a:lnTo>
                    <a:pt x="107" y="139"/>
                  </a:lnTo>
                  <a:lnTo>
                    <a:pt x="105" y="139"/>
                  </a:lnTo>
                  <a:lnTo>
                    <a:pt x="105" y="137"/>
                  </a:lnTo>
                  <a:lnTo>
                    <a:pt x="102" y="137"/>
                  </a:lnTo>
                  <a:lnTo>
                    <a:pt x="100" y="137"/>
                  </a:lnTo>
                  <a:lnTo>
                    <a:pt x="100" y="137"/>
                  </a:lnTo>
                  <a:lnTo>
                    <a:pt x="107" y="130"/>
                  </a:lnTo>
                  <a:lnTo>
                    <a:pt x="107" y="130"/>
                  </a:lnTo>
                  <a:lnTo>
                    <a:pt x="112" y="123"/>
                  </a:lnTo>
                  <a:lnTo>
                    <a:pt x="112" y="123"/>
                  </a:lnTo>
                  <a:lnTo>
                    <a:pt x="114" y="123"/>
                  </a:lnTo>
                  <a:lnTo>
                    <a:pt x="116" y="123"/>
                  </a:lnTo>
                  <a:lnTo>
                    <a:pt x="116" y="121"/>
                  </a:lnTo>
                  <a:lnTo>
                    <a:pt x="116" y="121"/>
                  </a:lnTo>
                  <a:lnTo>
                    <a:pt x="119" y="116"/>
                  </a:lnTo>
                  <a:lnTo>
                    <a:pt x="119" y="113"/>
                  </a:lnTo>
                  <a:lnTo>
                    <a:pt x="121" y="111"/>
                  </a:lnTo>
                  <a:lnTo>
                    <a:pt x="124" y="106"/>
                  </a:lnTo>
                  <a:lnTo>
                    <a:pt x="124" y="102"/>
                  </a:lnTo>
                  <a:lnTo>
                    <a:pt x="126" y="95"/>
                  </a:lnTo>
                  <a:lnTo>
                    <a:pt x="126" y="95"/>
                  </a:lnTo>
                  <a:lnTo>
                    <a:pt x="126" y="95"/>
                  </a:lnTo>
                  <a:lnTo>
                    <a:pt x="126" y="92"/>
                  </a:lnTo>
                  <a:lnTo>
                    <a:pt x="128" y="92"/>
                  </a:lnTo>
                  <a:lnTo>
                    <a:pt x="128" y="92"/>
                  </a:lnTo>
                  <a:lnTo>
                    <a:pt x="128" y="92"/>
                  </a:lnTo>
                  <a:lnTo>
                    <a:pt x="131" y="90"/>
                  </a:lnTo>
                  <a:lnTo>
                    <a:pt x="133" y="78"/>
                  </a:lnTo>
                  <a:lnTo>
                    <a:pt x="133" y="73"/>
                  </a:lnTo>
                  <a:lnTo>
                    <a:pt x="135" y="71"/>
                  </a:lnTo>
                  <a:lnTo>
                    <a:pt x="135" y="71"/>
                  </a:lnTo>
                  <a:lnTo>
                    <a:pt x="135" y="71"/>
                  </a:lnTo>
                  <a:lnTo>
                    <a:pt x="138" y="71"/>
                  </a:lnTo>
                  <a:lnTo>
                    <a:pt x="138" y="71"/>
                  </a:lnTo>
                  <a:lnTo>
                    <a:pt x="138" y="71"/>
                  </a:lnTo>
                  <a:lnTo>
                    <a:pt x="140" y="71"/>
                  </a:lnTo>
                  <a:lnTo>
                    <a:pt x="140" y="68"/>
                  </a:lnTo>
                  <a:lnTo>
                    <a:pt x="143" y="59"/>
                  </a:lnTo>
                  <a:lnTo>
                    <a:pt x="143" y="59"/>
                  </a:lnTo>
                  <a:lnTo>
                    <a:pt x="143" y="59"/>
                  </a:lnTo>
                  <a:lnTo>
                    <a:pt x="150" y="59"/>
                  </a:lnTo>
                  <a:lnTo>
                    <a:pt x="150" y="59"/>
                  </a:lnTo>
                  <a:lnTo>
                    <a:pt x="150" y="57"/>
                  </a:lnTo>
                  <a:lnTo>
                    <a:pt x="150" y="54"/>
                  </a:lnTo>
                  <a:lnTo>
                    <a:pt x="150" y="45"/>
                  </a:lnTo>
                  <a:lnTo>
                    <a:pt x="147" y="35"/>
                  </a:lnTo>
                  <a:lnTo>
                    <a:pt x="147" y="35"/>
                  </a:lnTo>
                  <a:lnTo>
                    <a:pt x="147" y="33"/>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6"/>
            <p:cNvSpPr>
              <a:spLocks noEditPoints="1"/>
            </p:cNvSpPr>
            <p:nvPr/>
          </p:nvSpPr>
          <p:spPr bwMode="auto">
            <a:xfrm>
              <a:off x="2590" y="5041"/>
              <a:ext cx="422" cy="357"/>
            </a:xfrm>
            <a:custGeom>
              <a:avLst/>
              <a:gdLst>
                <a:gd name="T0" fmla="*/ 0 w 422"/>
                <a:gd name="T1" fmla="*/ 329 h 357"/>
                <a:gd name="T2" fmla="*/ 4 w 422"/>
                <a:gd name="T3" fmla="*/ 329 h 357"/>
                <a:gd name="T4" fmla="*/ 415 w 422"/>
                <a:gd name="T5" fmla="*/ 308 h 357"/>
                <a:gd name="T6" fmla="*/ 398 w 422"/>
                <a:gd name="T7" fmla="*/ 308 h 357"/>
                <a:gd name="T8" fmla="*/ 393 w 422"/>
                <a:gd name="T9" fmla="*/ 308 h 357"/>
                <a:gd name="T10" fmla="*/ 391 w 422"/>
                <a:gd name="T11" fmla="*/ 312 h 357"/>
                <a:gd name="T12" fmla="*/ 382 w 422"/>
                <a:gd name="T13" fmla="*/ 308 h 357"/>
                <a:gd name="T14" fmla="*/ 377 w 422"/>
                <a:gd name="T15" fmla="*/ 308 h 357"/>
                <a:gd name="T16" fmla="*/ 374 w 422"/>
                <a:gd name="T17" fmla="*/ 315 h 357"/>
                <a:gd name="T18" fmla="*/ 372 w 422"/>
                <a:gd name="T19" fmla="*/ 317 h 357"/>
                <a:gd name="T20" fmla="*/ 367 w 422"/>
                <a:gd name="T21" fmla="*/ 312 h 357"/>
                <a:gd name="T22" fmla="*/ 358 w 422"/>
                <a:gd name="T23" fmla="*/ 308 h 357"/>
                <a:gd name="T24" fmla="*/ 353 w 422"/>
                <a:gd name="T25" fmla="*/ 320 h 357"/>
                <a:gd name="T26" fmla="*/ 341 w 422"/>
                <a:gd name="T27" fmla="*/ 322 h 357"/>
                <a:gd name="T28" fmla="*/ 346 w 422"/>
                <a:gd name="T29" fmla="*/ 336 h 357"/>
                <a:gd name="T30" fmla="*/ 356 w 422"/>
                <a:gd name="T31" fmla="*/ 329 h 357"/>
                <a:gd name="T32" fmla="*/ 363 w 422"/>
                <a:gd name="T33" fmla="*/ 324 h 357"/>
                <a:gd name="T34" fmla="*/ 363 w 422"/>
                <a:gd name="T35" fmla="*/ 327 h 357"/>
                <a:gd name="T36" fmla="*/ 372 w 422"/>
                <a:gd name="T37" fmla="*/ 322 h 357"/>
                <a:gd name="T38" fmla="*/ 382 w 422"/>
                <a:gd name="T39" fmla="*/ 317 h 357"/>
                <a:gd name="T40" fmla="*/ 384 w 422"/>
                <a:gd name="T41" fmla="*/ 324 h 357"/>
                <a:gd name="T42" fmla="*/ 398 w 422"/>
                <a:gd name="T43" fmla="*/ 320 h 357"/>
                <a:gd name="T44" fmla="*/ 401 w 422"/>
                <a:gd name="T45" fmla="*/ 317 h 357"/>
                <a:gd name="T46" fmla="*/ 410 w 422"/>
                <a:gd name="T47" fmla="*/ 315 h 357"/>
                <a:gd name="T48" fmla="*/ 410 w 422"/>
                <a:gd name="T49" fmla="*/ 322 h 357"/>
                <a:gd name="T50" fmla="*/ 420 w 422"/>
                <a:gd name="T51" fmla="*/ 312 h 357"/>
                <a:gd name="T52" fmla="*/ 287 w 422"/>
                <a:gd name="T53" fmla="*/ 296 h 357"/>
                <a:gd name="T54" fmla="*/ 244 w 422"/>
                <a:gd name="T55" fmla="*/ 296 h 357"/>
                <a:gd name="T56" fmla="*/ 199 w 422"/>
                <a:gd name="T57" fmla="*/ 272 h 357"/>
                <a:gd name="T58" fmla="*/ 182 w 422"/>
                <a:gd name="T59" fmla="*/ 260 h 357"/>
                <a:gd name="T60" fmla="*/ 147 w 422"/>
                <a:gd name="T61" fmla="*/ 227 h 357"/>
                <a:gd name="T62" fmla="*/ 92 w 422"/>
                <a:gd name="T63" fmla="*/ 180 h 357"/>
                <a:gd name="T64" fmla="*/ 85 w 422"/>
                <a:gd name="T65" fmla="*/ 170 h 357"/>
                <a:gd name="T66" fmla="*/ 57 w 422"/>
                <a:gd name="T67" fmla="*/ 142 h 357"/>
                <a:gd name="T68" fmla="*/ 49 w 422"/>
                <a:gd name="T69" fmla="*/ 116 h 357"/>
                <a:gd name="T70" fmla="*/ 23 w 422"/>
                <a:gd name="T71" fmla="*/ 97 h 357"/>
                <a:gd name="T72" fmla="*/ 7 w 422"/>
                <a:gd name="T73" fmla="*/ 78 h 357"/>
                <a:gd name="T74" fmla="*/ 28 w 422"/>
                <a:gd name="T75" fmla="*/ 54 h 357"/>
                <a:gd name="T76" fmla="*/ 35 w 422"/>
                <a:gd name="T77" fmla="*/ 69 h 357"/>
                <a:gd name="T78" fmla="*/ 21 w 422"/>
                <a:gd name="T79" fmla="*/ 31 h 357"/>
                <a:gd name="T80" fmla="*/ 4 w 422"/>
                <a:gd name="T81" fmla="*/ 2 h 357"/>
                <a:gd name="T82" fmla="*/ 0 w 422"/>
                <a:gd name="T83" fmla="*/ 156 h 357"/>
                <a:gd name="T84" fmla="*/ 0 w 422"/>
                <a:gd name="T85" fmla="*/ 317 h 357"/>
                <a:gd name="T86" fmla="*/ 28 w 422"/>
                <a:gd name="T87" fmla="*/ 324 h 357"/>
                <a:gd name="T88" fmla="*/ 45 w 422"/>
                <a:gd name="T89" fmla="*/ 324 h 357"/>
                <a:gd name="T90" fmla="*/ 142 w 422"/>
                <a:gd name="T91" fmla="*/ 336 h 357"/>
                <a:gd name="T92" fmla="*/ 173 w 422"/>
                <a:gd name="T93" fmla="*/ 350 h 357"/>
                <a:gd name="T94" fmla="*/ 199 w 422"/>
                <a:gd name="T95" fmla="*/ 355 h 357"/>
                <a:gd name="T96" fmla="*/ 225 w 422"/>
                <a:gd name="T97" fmla="*/ 348 h 357"/>
                <a:gd name="T98" fmla="*/ 235 w 422"/>
                <a:gd name="T99" fmla="*/ 336 h 357"/>
                <a:gd name="T100" fmla="*/ 256 w 422"/>
                <a:gd name="T101" fmla="*/ 336 h 357"/>
                <a:gd name="T102" fmla="*/ 256 w 422"/>
                <a:gd name="T103" fmla="*/ 343 h 357"/>
                <a:gd name="T104" fmla="*/ 263 w 422"/>
                <a:gd name="T105" fmla="*/ 343 h 357"/>
                <a:gd name="T106" fmla="*/ 277 w 422"/>
                <a:gd name="T107" fmla="*/ 334 h 357"/>
                <a:gd name="T108" fmla="*/ 284 w 422"/>
                <a:gd name="T109" fmla="*/ 338 h 357"/>
                <a:gd name="T110" fmla="*/ 294 w 422"/>
                <a:gd name="T111" fmla="*/ 327 h 357"/>
                <a:gd name="T112" fmla="*/ 299 w 422"/>
                <a:gd name="T113" fmla="*/ 317 h 357"/>
                <a:gd name="T114" fmla="*/ 303 w 422"/>
                <a:gd name="T115" fmla="*/ 30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2" h="357">
                  <a:moveTo>
                    <a:pt x="4" y="329"/>
                  </a:moveTo>
                  <a:lnTo>
                    <a:pt x="4" y="327"/>
                  </a:lnTo>
                  <a:lnTo>
                    <a:pt x="2" y="324"/>
                  </a:lnTo>
                  <a:lnTo>
                    <a:pt x="0" y="322"/>
                  </a:lnTo>
                  <a:lnTo>
                    <a:pt x="0" y="320"/>
                  </a:lnTo>
                  <a:lnTo>
                    <a:pt x="0" y="329"/>
                  </a:lnTo>
                  <a:lnTo>
                    <a:pt x="0" y="334"/>
                  </a:lnTo>
                  <a:lnTo>
                    <a:pt x="0" y="334"/>
                  </a:lnTo>
                  <a:lnTo>
                    <a:pt x="4" y="334"/>
                  </a:lnTo>
                  <a:lnTo>
                    <a:pt x="7" y="331"/>
                  </a:lnTo>
                  <a:lnTo>
                    <a:pt x="7" y="329"/>
                  </a:lnTo>
                  <a:lnTo>
                    <a:pt x="4" y="329"/>
                  </a:lnTo>
                  <a:close/>
                  <a:moveTo>
                    <a:pt x="422" y="308"/>
                  </a:moveTo>
                  <a:lnTo>
                    <a:pt x="420" y="308"/>
                  </a:lnTo>
                  <a:lnTo>
                    <a:pt x="417" y="310"/>
                  </a:lnTo>
                  <a:lnTo>
                    <a:pt x="417" y="310"/>
                  </a:lnTo>
                  <a:lnTo>
                    <a:pt x="417" y="308"/>
                  </a:lnTo>
                  <a:lnTo>
                    <a:pt x="415" y="308"/>
                  </a:lnTo>
                  <a:lnTo>
                    <a:pt x="405" y="310"/>
                  </a:lnTo>
                  <a:lnTo>
                    <a:pt x="403" y="312"/>
                  </a:lnTo>
                  <a:lnTo>
                    <a:pt x="401" y="312"/>
                  </a:lnTo>
                  <a:lnTo>
                    <a:pt x="401" y="312"/>
                  </a:lnTo>
                  <a:lnTo>
                    <a:pt x="398" y="308"/>
                  </a:lnTo>
                  <a:lnTo>
                    <a:pt x="398" y="308"/>
                  </a:lnTo>
                  <a:lnTo>
                    <a:pt x="398" y="308"/>
                  </a:lnTo>
                  <a:lnTo>
                    <a:pt x="396" y="308"/>
                  </a:lnTo>
                  <a:lnTo>
                    <a:pt x="396" y="310"/>
                  </a:lnTo>
                  <a:lnTo>
                    <a:pt x="396" y="310"/>
                  </a:lnTo>
                  <a:lnTo>
                    <a:pt x="393" y="310"/>
                  </a:lnTo>
                  <a:lnTo>
                    <a:pt x="393" y="308"/>
                  </a:lnTo>
                  <a:lnTo>
                    <a:pt x="393" y="308"/>
                  </a:lnTo>
                  <a:lnTo>
                    <a:pt x="391" y="308"/>
                  </a:lnTo>
                  <a:lnTo>
                    <a:pt x="391" y="310"/>
                  </a:lnTo>
                  <a:lnTo>
                    <a:pt x="391" y="310"/>
                  </a:lnTo>
                  <a:lnTo>
                    <a:pt x="391" y="312"/>
                  </a:lnTo>
                  <a:lnTo>
                    <a:pt x="391" y="312"/>
                  </a:lnTo>
                  <a:lnTo>
                    <a:pt x="389" y="310"/>
                  </a:lnTo>
                  <a:lnTo>
                    <a:pt x="389" y="310"/>
                  </a:lnTo>
                  <a:lnTo>
                    <a:pt x="386" y="308"/>
                  </a:lnTo>
                  <a:lnTo>
                    <a:pt x="386" y="308"/>
                  </a:lnTo>
                  <a:lnTo>
                    <a:pt x="382" y="310"/>
                  </a:lnTo>
                  <a:lnTo>
                    <a:pt x="382" y="308"/>
                  </a:lnTo>
                  <a:lnTo>
                    <a:pt x="382" y="308"/>
                  </a:lnTo>
                  <a:lnTo>
                    <a:pt x="382" y="308"/>
                  </a:lnTo>
                  <a:lnTo>
                    <a:pt x="379" y="308"/>
                  </a:lnTo>
                  <a:lnTo>
                    <a:pt x="379" y="308"/>
                  </a:lnTo>
                  <a:lnTo>
                    <a:pt x="379" y="308"/>
                  </a:lnTo>
                  <a:lnTo>
                    <a:pt x="377" y="308"/>
                  </a:lnTo>
                  <a:lnTo>
                    <a:pt x="374" y="305"/>
                  </a:lnTo>
                  <a:lnTo>
                    <a:pt x="374" y="305"/>
                  </a:lnTo>
                  <a:lnTo>
                    <a:pt x="374" y="308"/>
                  </a:lnTo>
                  <a:lnTo>
                    <a:pt x="374" y="310"/>
                  </a:lnTo>
                  <a:lnTo>
                    <a:pt x="374" y="312"/>
                  </a:lnTo>
                  <a:lnTo>
                    <a:pt x="374" y="315"/>
                  </a:lnTo>
                  <a:lnTo>
                    <a:pt x="374" y="315"/>
                  </a:lnTo>
                  <a:lnTo>
                    <a:pt x="374" y="317"/>
                  </a:lnTo>
                  <a:lnTo>
                    <a:pt x="374" y="317"/>
                  </a:lnTo>
                  <a:lnTo>
                    <a:pt x="372" y="317"/>
                  </a:lnTo>
                  <a:lnTo>
                    <a:pt x="372" y="317"/>
                  </a:lnTo>
                  <a:lnTo>
                    <a:pt x="372" y="317"/>
                  </a:lnTo>
                  <a:lnTo>
                    <a:pt x="372" y="315"/>
                  </a:lnTo>
                  <a:lnTo>
                    <a:pt x="372" y="312"/>
                  </a:lnTo>
                  <a:lnTo>
                    <a:pt x="370" y="312"/>
                  </a:lnTo>
                  <a:lnTo>
                    <a:pt x="370" y="312"/>
                  </a:lnTo>
                  <a:lnTo>
                    <a:pt x="370" y="312"/>
                  </a:lnTo>
                  <a:lnTo>
                    <a:pt x="367" y="312"/>
                  </a:lnTo>
                  <a:lnTo>
                    <a:pt x="367" y="312"/>
                  </a:lnTo>
                  <a:lnTo>
                    <a:pt x="365" y="312"/>
                  </a:lnTo>
                  <a:lnTo>
                    <a:pt x="363" y="312"/>
                  </a:lnTo>
                  <a:lnTo>
                    <a:pt x="363" y="312"/>
                  </a:lnTo>
                  <a:lnTo>
                    <a:pt x="360" y="308"/>
                  </a:lnTo>
                  <a:lnTo>
                    <a:pt x="358" y="308"/>
                  </a:lnTo>
                  <a:lnTo>
                    <a:pt x="356" y="308"/>
                  </a:lnTo>
                  <a:lnTo>
                    <a:pt x="358" y="310"/>
                  </a:lnTo>
                  <a:lnTo>
                    <a:pt x="363" y="315"/>
                  </a:lnTo>
                  <a:lnTo>
                    <a:pt x="360" y="317"/>
                  </a:lnTo>
                  <a:lnTo>
                    <a:pt x="356" y="320"/>
                  </a:lnTo>
                  <a:lnTo>
                    <a:pt x="353" y="320"/>
                  </a:lnTo>
                  <a:lnTo>
                    <a:pt x="348" y="317"/>
                  </a:lnTo>
                  <a:lnTo>
                    <a:pt x="346" y="315"/>
                  </a:lnTo>
                  <a:lnTo>
                    <a:pt x="346" y="317"/>
                  </a:lnTo>
                  <a:lnTo>
                    <a:pt x="344" y="320"/>
                  </a:lnTo>
                  <a:lnTo>
                    <a:pt x="341" y="320"/>
                  </a:lnTo>
                  <a:lnTo>
                    <a:pt x="341" y="322"/>
                  </a:lnTo>
                  <a:lnTo>
                    <a:pt x="339" y="324"/>
                  </a:lnTo>
                  <a:lnTo>
                    <a:pt x="348" y="329"/>
                  </a:lnTo>
                  <a:lnTo>
                    <a:pt x="346" y="331"/>
                  </a:lnTo>
                  <a:lnTo>
                    <a:pt x="346" y="334"/>
                  </a:lnTo>
                  <a:lnTo>
                    <a:pt x="346" y="334"/>
                  </a:lnTo>
                  <a:lnTo>
                    <a:pt x="346" y="336"/>
                  </a:lnTo>
                  <a:lnTo>
                    <a:pt x="348" y="336"/>
                  </a:lnTo>
                  <a:lnTo>
                    <a:pt x="351" y="336"/>
                  </a:lnTo>
                  <a:lnTo>
                    <a:pt x="353" y="336"/>
                  </a:lnTo>
                  <a:lnTo>
                    <a:pt x="353" y="334"/>
                  </a:lnTo>
                  <a:lnTo>
                    <a:pt x="356" y="331"/>
                  </a:lnTo>
                  <a:lnTo>
                    <a:pt x="356" y="329"/>
                  </a:lnTo>
                  <a:lnTo>
                    <a:pt x="360" y="329"/>
                  </a:lnTo>
                  <a:lnTo>
                    <a:pt x="363" y="327"/>
                  </a:lnTo>
                  <a:lnTo>
                    <a:pt x="360" y="327"/>
                  </a:lnTo>
                  <a:lnTo>
                    <a:pt x="360" y="327"/>
                  </a:lnTo>
                  <a:lnTo>
                    <a:pt x="360" y="324"/>
                  </a:lnTo>
                  <a:lnTo>
                    <a:pt x="363" y="324"/>
                  </a:lnTo>
                  <a:lnTo>
                    <a:pt x="363" y="324"/>
                  </a:lnTo>
                  <a:lnTo>
                    <a:pt x="365" y="324"/>
                  </a:lnTo>
                  <a:lnTo>
                    <a:pt x="365" y="324"/>
                  </a:lnTo>
                  <a:lnTo>
                    <a:pt x="363" y="324"/>
                  </a:lnTo>
                  <a:lnTo>
                    <a:pt x="363" y="327"/>
                  </a:lnTo>
                  <a:lnTo>
                    <a:pt x="363" y="327"/>
                  </a:lnTo>
                  <a:lnTo>
                    <a:pt x="363" y="327"/>
                  </a:lnTo>
                  <a:lnTo>
                    <a:pt x="365" y="327"/>
                  </a:lnTo>
                  <a:lnTo>
                    <a:pt x="367" y="327"/>
                  </a:lnTo>
                  <a:lnTo>
                    <a:pt x="370" y="327"/>
                  </a:lnTo>
                  <a:lnTo>
                    <a:pt x="370" y="324"/>
                  </a:lnTo>
                  <a:lnTo>
                    <a:pt x="372" y="322"/>
                  </a:lnTo>
                  <a:lnTo>
                    <a:pt x="372" y="322"/>
                  </a:lnTo>
                  <a:lnTo>
                    <a:pt x="377" y="320"/>
                  </a:lnTo>
                  <a:lnTo>
                    <a:pt x="379" y="317"/>
                  </a:lnTo>
                  <a:lnTo>
                    <a:pt x="379" y="317"/>
                  </a:lnTo>
                  <a:lnTo>
                    <a:pt x="382" y="317"/>
                  </a:lnTo>
                  <a:lnTo>
                    <a:pt x="382" y="317"/>
                  </a:lnTo>
                  <a:lnTo>
                    <a:pt x="384" y="317"/>
                  </a:lnTo>
                  <a:lnTo>
                    <a:pt x="384" y="317"/>
                  </a:lnTo>
                  <a:lnTo>
                    <a:pt x="384" y="320"/>
                  </a:lnTo>
                  <a:lnTo>
                    <a:pt x="384" y="322"/>
                  </a:lnTo>
                  <a:lnTo>
                    <a:pt x="384" y="324"/>
                  </a:lnTo>
                  <a:lnTo>
                    <a:pt x="384" y="324"/>
                  </a:lnTo>
                  <a:lnTo>
                    <a:pt x="384" y="327"/>
                  </a:lnTo>
                  <a:lnTo>
                    <a:pt x="386" y="324"/>
                  </a:lnTo>
                  <a:lnTo>
                    <a:pt x="386" y="324"/>
                  </a:lnTo>
                  <a:lnTo>
                    <a:pt x="396" y="322"/>
                  </a:lnTo>
                  <a:lnTo>
                    <a:pt x="398" y="320"/>
                  </a:lnTo>
                  <a:lnTo>
                    <a:pt x="398" y="320"/>
                  </a:lnTo>
                  <a:lnTo>
                    <a:pt x="398" y="320"/>
                  </a:lnTo>
                  <a:lnTo>
                    <a:pt x="398" y="317"/>
                  </a:lnTo>
                  <a:lnTo>
                    <a:pt x="398" y="317"/>
                  </a:lnTo>
                  <a:lnTo>
                    <a:pt x="398" y="317"/>
                  </a:lnTo>
                  <a:lnTo>
                    <a:pt x="401" y="317"/>
                  </a:lnTo>
                  <a:lnTo>
                    <a:pt x="401" y="317"/>
                  </a:lnTo>
                  <a:lnTo>
                    <a:pt x="403" y="317"/>
                  </a:lnTo>
                  <a:lnTo>
                    <a:pt x="405" y="317"/>
                  </a:lnTo>
                  <a:lnTo>
                    <a:pt x="405" y="317"/>
                  </a:lnTo>
                  <a:lnTo>
                    <a:pt x="408" y="315"/>
                  </a:lnTo>
                  <a:lnTo>
                    <a:pt x="408" y="312"/>
                  </a:lnTo>
                  <a:lnTo>
                    <a:pt x="410" y="315"/>
                  </a:lnTo>
                  <a:lnTo>
                    <a:pt x="410" y="317"/>
                  </a:lnTo>
                  <a:lnTo>
                    <a:pt x="410" y="317"/>
                  </a:lnTo>
                  <a:lnTo>
                    <a:pt x="408" y="320"/>
                  </a:lnTo>
                  <a:lnTo>
                    <a:pt x="408" y="322"/>
                  </a:lnTo>
                  <a:lnTo>
                    <a:pt x="408" y="322"/>
                  </a:lnTo>
                  <a:lnTo>
                    <a:pt x="410" y="322"/>
                  </a:lnTo>
                  <a:lnTo>
                    <a:pt x="415" y="320"/>
                  </a:lnTo>
                  <a:lnTo>
                    <a:pt x="415" y="317"/>
                  </a:lnTo>
                  <a:lnTo>
                    <a:pt x="417" y="317"/>
                  </a:lnTo>
                  <a:lnTo>
                    <a:pt x="417" y="317"/>
                  </a:lnTo>
                  <a:lnTo>
                    <a:pt x="420" y="317"/>
                  </a:lnTo>
                  <a:lnTo>
                    <a:pt x="420" y="312"/>
                  </a:lnTo>
                  <a:lnTo>
                    <a:pt x="420" y="312"/>
                  </a:lnTo>
                  <a:lnTo>
                    <a:pt x="422" y="310"/>
                  </a:lnTo>
                  <a:lnTo>
                    <a:pt x="422" y="310"/>
                  </a:lnTo>
                  <a:lnTo>
                    <a:pt x="422" y="308"/>
                  </a:lnTo>
                  <a:close/>
                  <a:moveTo>
                    <a:pt x="291" y="293"/>
                  </a:moveTo>
                  <a:lnTo>
                    <a:pt x="287" y="296"/>
                  </a:lnTo>
                  <a:lnTo>
                    <a:pt x="284" y="296"/>
                  </a:lnTo>
                  <a:lnTo>
                    <a:pt x="280" y="296"/>
                  </a:lnTo>
                  <a:lnTo>
                    <a:pt x="258" y="298"/>
                  </a:lnTo>
                  <a:lnTo>
                    <a:pt x="251" y="298"/>
                  </a:lnTo>
                  <a:lnTo>
                    <a:pt x="244" y="296"/>
                  </a:lnTo>
                  <a:lnTo>
                    <a:pt x="244" y="296"/>
                  </a:lnTo>
                  <a:lnTo>
                    <a:pt x="242" y="293"/>
                  </a:lnTo>
                  <a:lnTo>
                    <a:pt x="239" y="293"/>
                  </a:lnTo>
                  <a:lnTo>
                    <a:pt x="237" y="293"/>
                  </a:lnTo>
                  <a:lnTo>
                    <a:pt x="237" y="293"/>
                  </a:lnTo>
                  <a:lnTo>
                    <a:pt x="206" y="277"/>
                  </a:lnTo>
                  <a:lnTo>
                    <a:pt x="199" y="272"/>
                  </a:lnTo>
                  <a:lnTo>
                    <a:pt x="194" y="272"/>
                  </a:lnTo>
                  <a:lnTo>
                    <a:pt x="192" y="270"/>
                  </a:lnTo>
                  <a:lnTo>
                    <a:pt x="189" y="270"/>
                  </a:lnTo>
                  <a:lnTo>
                    <a:pt x="187" y="265"/>
                  </a:lnTo>
                  <a:lnTo>
                    <a:pt x="185" y="265"/>
                  </a:lnTo>
                  <a:lnTo>
                    <a:pt x="182" y="260"/>
                  </a:lnTo>
                  <a:lnTo>
                    <a:pt x="175" y="251"/>
                  </a:lnTo>
                  <a:lnTo>
                    <a:pt x="170" y="244"/>
                  </a:lnTo>
                  <a:lnTo>
                    <a:pt x="163" y="237"/>
                  </a:lnTo>
                  <a:lnTo>
                    <a:pt x="151" y="232"/>
                  </a:lnTo>
                  <a:lnTo>
                    <a:pt x="149" y="230"/>
                  </a:lnTo>
                  <a:lnTo>
                    <a:pt x="147" y="227"/>
                  </a:lnTo>
                  <a:lnTo>
                    <a:pt x="142" y="222"/>
                  </a:lnTo>
                  <a:lnTo>
                    <a:pt x="133" y="218"/>
                  </a:lnTo>
                  <a:lnTo>
                    <a:pt x="118" y="208"/>
                  </a:lnTo>
                  <a:lnTo>
                    <a:pt x="95" y="187"/>
                  </a:lnTo>
                  <a:lnTo>
                    <a:pt x="92" y="185"/>
                  </a:lnTo>
                  <a:lnTo>
                    <a:pt x="92" y="180"/>
                  </a:lnTo>
                  <a:lnTo>
                    <a:pt x="92" y="178"/>
                  </a:lnTo>
                  <a:lnTo>
                    <a:pt x="95" y="178"/>
                  </a:lnTo>
                  <a:lnTo>
                    <a:pt x="95" y="175"/>
                  </a:lnTo>
                  <a:lnTo>
                    <a:pt x="87" y="173"/>
                  </a:lnTo>
                  <a:lnTo>
                    <a:pt x="85" y="170"/>
                  </a:lnTo>
                  <a:lnTo>
                    <a:pt x="85" y="170"/>
                  </a:lnTo>
                  <a:lnTo>
                    <a:pt x="83" y="170"/>
                  </a:lnTo>
                  <a:lnTo>
                    <a:pt x="83" y="168"/>
                  </a:lnTo>
                  <a:lnTo>
                    <a:pt x="83" y="166"/>
                  </a:lnTo>
                  <a:lnTo>
                    <a:pt x="80" y="163"/>
                  </a:lnTo>
                  <a:lnTo>
                    <a:pt x="73" y="159"/>
                  </a:lnTo>
                  <a:lnTo>
                    <a:pt x="57" y="142"/>
                  </a:lnTo>
                  <a:lnTo>
                    <a:pt x="57" y="140"/>
                  </a:lnTo>
                  <a:lnTo>
                    <a:pt x="52" y="130"/>
                  </a:lnTo>
                  <a:lnTo>
                    <a:pt x="52" y="125"/>
                  </a:lnTo>
                  <a:lnTo>
                    <a:pt x="49" y="121"/>
                  </a:lnTo>
                  <a:lnTo>
                    <a:pt x="49" y="116"/>
                  </a:lnTo>
                  <a:lnTo>
                    <a:pt x="49" y="116"/>
                  </a:lnTo>
                  <a:lnTo>
                    <a:pt x="49" y="111"/>
                  </a:lnTo>
                  <a:lnTo>
                    <a:pt x="47" y="109"/>
                  </a:lnTo>
                  <a:lnTo>
                    <a:pt x="47" y="104"/>
                  </a:lnTo>
                  <a:lnTo>
                    <a:pt x="40" y="99"/>
                  </a:lnTo>
                  <a:lnTo>
                    <a:pt x="30" y="99"/>
                  </a:lnTo>
                  <a:lnTo>
                    <a:pt x="23" y="97"/>
                  </a:lnTo>
                  <a:lnTo>
                    <a:pt x="21" y="97"/>
                  </a:lnTo>
                  <a:lnTo>
                    <a:pt x="16" y="97"/>
                  </a:lnTo>
                  <a:lnTo>
                    <a:pt x="12" y="92"/>
                  </a:lnTo>
                  <a:lnTo>
                    <a:pt x="7" y="88"/>
                  </a:lnTo>
                  <a:lnTo>
                    <a:pt x="7" y="83"/>
                  </a:lnTo>
                  <a:lnTo>
                    <a:pt x="7" y="78"/>
                  </a:lnTo>
                  <a:lnTo>
                    <a:pt x="12" y="71"/>
                  </a:lnTo>
                  <a:lnTo>
                    <a:pt x="16" y="66"/>
                  </a:lnTo>
                  <a:lnTo>
                    <a:pt x="21" y="59"/>
                  </a:lnTo>
                  <a:lnTo>
                    <a:pt x="23" y="57"/>
                  </a:lnTo>
                  <a:lnTo>
                    <a:pt x="26" y="54"/>
                  </a:lnTo>
                  <a:lnTo>
                    <a:pt x="28" y="54"/>
                  </a:lnTo>
                  <a:lnTo>
                    <a:pt x="30" y="54"/>
                  </a:lnTo>
                  <a:lnTo>
                    <a:pt x="30" y="54"/>
                  </a:lnTo>
                  <a:lnTo>
                    <a:pt x="33" y="66"/>
                  </a:lnTo>
                  <a:lnTo>
                    <a:pt x="35" y="69"/>
                  </a:lnTo>
                  <a:lnTo>
                    <a:pt x="35" y="71"/>
                  </a:lnTo>
                  <a:lnTo>
                    <a:pt x="35" y="69"/>
                  </a:lnTo>
                  <a:lnTo>
                    <a:pt x="35" y="66"/>
                  </a:lnTo>
                  <a:lnTo>
                    <a:pt x="33" y="50"/>
                  </a:lnTo>
                  <a:lnTo>
                    <a:pt x="30" y="45"/>
                  </a:lnTo>
                  <a:lnTo>
                    <a:pt x="28" y="40"/>
                  </a:lnTo>
                  <a:lnTo>
                    <a:pt x="26" y="36"/>
                  </a:lnTo>
                  <a:lnTo>
                    <a:pt x="21" y="31"/>
                  </a:lnTo>
                  <a:lnTo>
                    <a:pt x="19" y="28"/>
                  </a:lnTo>
                  <a:lnTo>
                    <a:pt x="14" y="19"/>
                  </a:lnTo>
                  <a:lnTo>
                    <a:pt x="7" y="9"/>
                  </a:lnTo>
                  <a:lnTo>
                    <a:pt x="7" y="9"/>
                  </a:lnTo>
                  <a:lnTo>
                    <a:pt x="4" y="5"/>
                  </a:lnTo>
                  <a:lnTo>
                    <a:pt x="4" y="2"/>
                  </a:lnTo>
                  <a:lnTo>
                    <a:pt x="2" y="0"/>
                  </a:lnTo>
                  <a:lnTo>
                    <a:pt x="2" y="0"/>
                  </a:lnTo>
                  <a:lnTo>
                    <a:pt x="2" y="40"/>
                  </a:lnTo>
                  <a:lnTo>
                    <a:pt x="0" y="78"/>
                  </a:lnTo>
                  <a:lnTo>
                    <a:pt x="0" y="118"/>
                  </a:lnTo>
                  <a:lnTo>
                    <a:pt x="0" y="156"/>
                  </a:lnTo>
                  <a:lnTo>
                    <a:pt x="0" y="196"/>
                  </a:lnTo>
                  <a:lnTo>
                    <a:pt x="0" y="237"/>
                  </a:lnTo>
                  <a:lnTo>
                    <a:pt x="0" y="277"/>
                  </a:lnTo>
                  <a:lnTo>
                    <a:pt x="0" y="317"/>
                  </a:lnTo>
                  <a:lnTo>
                    <a:pt x="0" y="317"/>
                  </a:lnTo>
                  <a:lnTo>
                    <a:pt x="0" y="317"/>
                  </a:lnTo>
                  <a:lnTo>
                    <a:pt x="4" y="322"/>
                  </a:lnTo>
                  <a:lnTo>
                    <a:pt x="7" y="327"/>
                  </a:lnTo>
                  <a:lnTo>
                    <a:pt x="9" y="327"/>
                  </a:lnTo>
                  <a:lnTo>
                    <a:pt x="12" y="329"/>
                  </a:lnTo>
                  <a:lnTo>
                    <a:pt x="28" y="327"/>
                  </a:lnTo>
                  <a:lnTo>
                    <a:pt x="28" y="324"/>
                  </a:lnTo>
                  <a:lnTo>
                    <a:pt x="28" y="324"/>
                  </a:lnTo>
                  <a:lnTo>
                    <a:pt x="28" y="320"/>
                  </a:lnTo>
                  <a:lnTo>
                    <a:pt x="30" y="320"/>
                  </a:lnTo>
                  <a:lnTo>
                    <a:pt x="33" y="320"/>
                  </a:lnTo>
                  <a:lnTo>
                    <a:pt x="38" y="322"/>
                  </a:lnTo>
                  <a:lnTo>
                    <a:pt x="45" y="324"/>
                  </a:lnTo>
                  <a:lnTo>
                    <a:pt x="49" y="327"/>
                  </a:lnTo>
                  <a:lnTo>
                    <a:pt x="61" y="329"/>
                  </a:lnTo>
                  <a:lnTo>
                    <a:pt x="85" y="331"/>
                  </a:lnTo>
                  <a:lnTo>
                    <a:pt x="97" y="331"/>
                  </a:lnTo>
                  <a:lnTo>
                    <a:pt x="114" y="334"/>
                  </a:lnTo>
                  <a:lnTo>
                    <a:pt x="142" y="336"/>
                  </a:lnTo>
                  <a:lnTo>
                    <a:pt x="149" y="338"/>
                  </a:lnTo>
                  <a:lnTo>
                    <a:pt x="159" y="341"/>
                  </a:lnTo>
                  <a:lnTo>
                    <a:pt x="161" y="341"/>
                  </a:lnTo>
                  <a:lnTo>
                    <a:pt x="168" y="348"/>
                  </a:lnTo>
                  <a:lnTo>
                    <a:pt x="170" y="350"/>
                  </a:lnTo>
                  <a:lnTo>
                    <a:pt x="173" y="350"/>
                  </a:lnTo>
                  <a:lnTo>
                    <a:pt x="173" y="353"/>
                  </a:lnTo>
                  <a:lnTo>
                    <a:pt x="175" y="355"/>
                  </a:lnTo>
                  <a:lnTo>
                    <a:pt x="185" y="357"/>
                  </a:lnTo>
                  <a:lnTo>
                    <a:pt x="192" y="357"/>
                  </a:lnTo>
                  <a:lnTo>
                    <a:pt x="194" y="357"/>
                  </a:lnTo>
                  <a:lnTo>
                    <a:pt x="199" y="355"/>
                  </a:lnTo>
                  <a:lnTo>
                    <a:pt x="199" y="355"/>
                  </a:lnTo>
                  <a:lnTo>
                    <a:pt x="199" y="350"/>
                  </a:lnTo>
                  <a:lnTo>
                    <a:pt x="204" y="350"/>
                  </a:lnTo>
                  <a:lnTo>
                    <a:pt x="213" y="350"/>
                  </a:lnTo>
                  <a:lnTo>
                    <a:pt x="220" y="350"/>
                  </a:lnTo>
                  <a:lnTo>
                    <a:pt x="225" y="348"/>
                  </a:lnTo>
                  <a:lnTo>
                    <a:pt x="232" y="346"/>
                  </a:lnTo>
                  <a:lnTo>
                    <a:pt x="235" y="343"/>
                  </a:lnTo>
                  <a:lnTo>
                    <a:pt x="235" y="341"/>
                  </a:lnTo>
                  <a:lnTo>
                    <a:pt x="235" y="338"/>
                  </a:lnTo>
                  <a:lnTo>
                    <a:pt x="232" y="336"/>
                  </a:lnTo>
                  <a:lnTo>
                    <a:pt x="235" y="336"/>
                  </a:lnTo>
                  <a:lnTo>
                    <a:pt x="239" y="336"/>
                  </a:lnTo>
                  <a:lnTo>
                    <a:pt x="242" y="336"/>
                  </a:lnTo>
                  <a:lnTo>
                    <a:pt x="249" y="338"/>
                  </a:lnTo>
                  <a:lnTo>
                    <a:pt x="251" y="336"/>
                  </a:lnTo>
                  <a:lnTo>
                    <a:pt x="253" y="336"/>
                  </a:lnTo>
                  <a:lnTo>
                    <a:pt x="256" y="336"/>
                  </a:lnTo>
                  <a:lnTo>
                    <a:pt x="256" y="336"/>
                  </a:lnTo>
                  <a:lnTo>
                    <a:pt x="256" y="338"/>
                  </a:lnTo>
                  <a:lnTo>
                    <a:pt x="256" y="338"/>
                  </a:lnTo>
                  <a:lnTo>
                    <a:pt x="256" y="338"/>
                  </a:lnTo>
                  <a:lnTo>
                    <a:pt x="256" y="341"/>
                  </a:lnTo>
                  <a:lnTo>
                    <a:pt x="256" y="343"/>
                  </a:lnTo>
                  <a:lnTo>
                    <a:pt x="258" y="346"/>
                  </a:lnTo>
                  <a:lnTo>
                    <a:pt x="258" y="346"/>
                  </a:lnTo>
                  <a:lnTo>
                    <a:pt x="261" y="346"/>
                  </a:lnTo>
                  <a:lnTo>
                    <a:pt x="263" y="346"/>
                  </a:lnTo>
                  <a:lnTo>
                    <a:pt x="263" y="346"/>
                  </a:lnTo>
                  <a:lnTo>
                    <a:pt x="263" y="343"/>
                  </a:lnTo>
                  <a:lnTo>
                    <a:pt x="265" y="341"/>
                  </a:lnTo>
                  <a:lnTo>
                    <a:pt x="265" y="341"/>
                  </a:lnTo>
                  <a:lnTo>
                    <a:pt x="268" y="338"/>
                  </a:lnTo>
                  <a:lnTo>
                    <a:pt x="275" y="341"/>
                  </a:lnTo>
                  <a:lnTo>
                    <a:pt x="277" y="338"/>
                  </a:lnTo>
                  <a:lnTo>
                    <a:pt x="277" y="334"/>
                  </a:lnTo>
                  <a:lnTo>
                    <a:pt x="277" y="334"/>
                  </a:lnTo>
                  <a:lnTo>
                    <a:pt x="282" y="334"/>
                  </a:lnTo>
                  <a:lnTo>
                    <a:pt x="284" y="334"/>
                  </a:lnTo>
                  <a:lnTo>
                    <a:pt x="284" y="336"/>
                  </a:lnTo>
                  <a:lnTo>
                    <a:pt x="284" y="338"/>
                  </a:lnTo>
                  <a:lnTo>
                    <a:pt x="284" y="338"/>
                  </a:lnTo>
                  <a:lnTo>
                    <a:pt x="287" y="338"/>
                  </a:lnTo>
                  <a:lnTo>
                    <a:pt x="287" y="338"/>
                  </a:lnTo>
                  <a:lnTo>
                    <a:pt x="289" y="338"/>
                  </a:lnTo>
                  <a:lnTo>
                    <a:pt x="289" y="338"/>
                  </a:lnTo>
                  <a:lnTo>
                    <a:pt x="291" y="329"/>
                  </a:lnTo>
                  <a:lnTo>
                    <a:pt x="294" y="327"/>
                  </a:lnTo>
                  <a:lnTo>
                    <a:pt x="296" y="324"/>
                  </a:lnTo>
                  <a:lnTo>
                    <a:pt x="299" y="324"/>
                  </a:lnTo>
                  <a:lnTo>
                    <a:pt x="299" y="322"/>
                  </a:lnTo>
                  <a:lnTo>
                    <a:pt x="296" y="320"/>
                  </a:lnTo>
                  <a:lnTo>
                    <a:pt x="296" y="320"/>
                  </a:lnTo>
                  <a:lnTo>
                    <a:pt x="299" y="317"/>
                  </a:lnTo>
                  <a:lnTo>
                    <a:pt x="301" y="315"/>
                  </a:lnTo>
                  <a:lnTo>
                    <a:pt x="301" y="315"/>
                  </a:lnTo>
                  <a:lnTo>
                    <a:pt x="299" y="312"/>
                  </a:lnTo>
                  <a:lnTo>
                    <a:pt x="299" y="312"/>
                  </a:lnTo>
                  <a:lnTo>
                    <a:pt x="301" y="303"/>
                  </a:lnTo>
                  <a:lnTo>
                    <a:pt x="303" y="303"/>
                  </a:lnTo>
                  <a:lnTo>
                    <a:pt x="303" y="301"/>
                  </a:lnTo>
                  <a:lnTo>
                    <a:pt x="306" y="298"/>
                  </a:lnTo>
                  <a:lnTo>
                    <a:pt x="306" y="296"/>
                  </a:lnTo>
                  <a:lnTo>
                    <a:pt x="306" y="296"/>
                  </a:lnTo>
                  <a:lnTo>
                    <a:pt x="291" y="293"/>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7"/>
            <p:cNvSpPr>
              <a:spLocks/>
            </p:cNvSpPr>
            <p:nvPr/>
          </p:nvSpPr>
          <p:spPr bwMode="auto">
            <a:xfrm>
              <a:off x="2893" y="1927"/>
              <a:ext cx="304" cy="452"/>
            </a:xfrm>
            <a:custGeom>
              <a:avLst/>
              <a:gdLst>
                <a:gd name="T0" fmla="*/ 157 w 304"/>
                <a:gd name="T1" fmla="*/ 7 h 452"/>
                <a:gd name="T2" fmla="*/ 90 w 304"/>
                <a:gd name="T3" fmla="*/ 0 h 452"/>
                <a:gd name="T4" fmla="*/ 67 w 304"/>
                <a:gd name="T5" fmla="*/ 44 h 452"/>
                <a:gd name="T6" fmla="*/ 64 w 304"/>
                <a:gd name="T7" fmla="*/ 52 h 452"/>
                <a:gd name="T8" fmla="*/ 62 w 304"/>
                <a:gd name="T9" fmla="*/ 68 h 452"/>
                <a:gd name="T10" fmla="*/ 57 w 304"/>
                <a:gd name="T11" fmla="*/ 82 h 452"/>
                <a:gd name="T12" fmla="*/ 60 w 304"/>
                <a:gd name="T13" fmla="*/ 106 h 452"/>
                <a:gd name="T14" fmla="*/ 53 w 304"/>
                <a:gd name="T15" fmla="*/ 106 h 452"/>
                <a:gd name="T16" fmla="*/ 48 w 304"/>
                <a:gd name="T17" fmla="*/ 118 h 452"/>
                <a:gd name="T18" fmla="*/ 45 w 304"/>
                <a:gd name="T19" fmla="*/ 118 h 452"/>
                <a:gd name="T20" fmla="*/ 38 w 304"/>
                <a:gd name="T21" fmla="*/ 139 h 452"/>
                <a:gd name="T22" fmla="*/ 36 w 304"/>
                <a:gd name="T23" fmla="*/ 142 h 452"/>
                <a:gd name="T24" fmla="*/ 34 w 304"/>
                <a:gd name="T25" fmla="*/ 153 h 452"/>
                <a:gd name="T26" fmla="*/ 26 w 304"/>
                <a:gd name="T27" fmla="*/ 168 h 452"/>
                <a:gd name="T28" fmla="*/ 22 w 304"/>
                <a:gd name="T29" fmla="*/ 170 h 452"/>
                <a:gd name="T30" fmla="*/ 10 w 304"/>
                <a:gd name="T31" fmla="*/ 184 h 452"/>
                <a:gd name="T32" fmla="*/ 15 w 304"/>
                <a:gd name="T33" fmla="*/ 186 h 452"/>
                <a:gd name="T34" fmla="*/ 19 w 304"/>
                <a:gd name="T35" fmla="*/ 189 h 452"/>
                <a:gd name="T36" fmla="*/ 17 w 304"/>
                <a:gd name="T37" fmla="*/ 191 h 452"/>
                <a:gd name="T38" fmla="*/ 15 w 304"/>
                <a:gd name="T39" fmla="*/ 194 h 452"/>
                <a:gd name="T40" fmla="*/ 12 w 304"/>
                <a:gd name="T41" fmla="*/ 194 h 452"/>
                <a:gd name="T42" fmla="*/ 15 w 304"/>
                <a:gd name="T43" fmla="*/ 208 h 452"/>
                <a:gd name="T44" fmla="*/ 15 w 304"/>
                <a:gd name="T45" fmla="*/ 215 h 452"/>
                <a:gd name="T46" fmla="*/ 10 w 304"/>
                <a:gd name="T47" fmla="*/ 222 h 452"/>
                <a:gd name="T48" fmla="*/ 7 w 304"/>
                <a:gd name="T49" fmla="*/ 227 h 452"/>
                <a:gd name="T50" fmla="*/ 5 w 304"/>
                <a:gd name="T51" fmla="*/ 224 h 452"/>
                <a:gd name="T52" fmla="*/ 10 w 304"/>
                <a:gd name="T53" fmla="*/ 262 h 452"/>
                <a:gd name="T54" fmla="*/ 7 w 304"/>
                <a:gd name="T55" fmla="*/ 288 h 452"/>
                <a:gd name="T56" fmla="*/ 3 w 304"/>
                <a:gd name="T57" fmla="*/ 295 h 452"/>
                <a:gd name="T58" fmla="*/ 0 w 304"/>
                <a:gd name="T59" fmla="*/ 300 h 452"/>
                <a:gd name="T60" fmla="*/ 3 w 304"/>
                <a:gd name="T61" fmla="*/ 300 h 452"/>
                <a:gd name="T62" fmla="*/ 7 w 304"/>
                <a:gd name="T63" fmla="*/ 305 h 452"/>
                <a:gd name="T64" fmla="*/ 12 w 304"/>
                <a:gd name="T65" fmla="*/ 364 h 452"/>
                <a:gd name="T66" fmla="*/ 24 w 304"/>
                <a:gd name="T67" fmla="*/ 385 h 452"/>
                <a:gd name="T68" fmla="*/ 69 w 304"/>
                <a:gd name="T69" fmla="*/ 381 h 452"/>
                <a:gd name="T70" fmla="*/ 100 w 304"/>
                <a:gd name="T71" fmla="*/ 383 h 452"/>
                <a:gd name="T72" fmla="*/ 100 w 304"/>
                <a:gd name="T73" fmla="*/ 388 h 452"/>
                <a:gd name="T74" fmla="*/ 107 w 304"/>
                <a:gd name="T75" fmla="*/ 395 h 452"/>
                <a:gd name="T76" fmla="*/ 117 w 304"/>
                <a:gd name="T77" fmla="*/ 397 h 452"/>
                <a:gd name="T78" fmla="*/ 119 w 304"/>
                <a:gd name="T79" fmla="*/ 399 h 452"/>
                <a:gd name="T80" fmla="*/ 128 w 304"/>
                <a:gd name="T81" fmla="*/ 399 h 452"/>
                <a:gd name="T82" fmla="*/ 145 w 304"/>
                <a:gd name="T83" fmla="*/ 402 h 452"/>
                <a:gd name="T84" fmla="*/ 150 w 304"/>
                <a:gd name="T85" fmla="*/ 402 h 452"/>
                <a:gd name="T86" fmla="*/ 150 w 304"/>
                <a:gd name="T87" fmla="*/ 407 h 452"/>
                <a:gd name="T88" fmla="*/ 155 w 304"/>
                <a:gd name="T89" fmla="*/ 407 h 452"/>
                <a:gd name="T90" fmla="*/ 157 w 304"/>
                <a:gd name="T91" fmla="*/ 409 h 452"/>
                <a:gd name="T92" fmla="*/ 157 w 304"/>
                <a:gd name="T93" fmla="*/ 411 h 452"/>
                <a:gd name="T94" fmla="*/ 254 w 304"/>
                <a:gd name="T95" fmla="*/ 414 h 452"/>
                <a:gd name="T96" fmla="*/ 283 w 304"/>
                <a:gd name="T97" fmla="*/ 376 h 452"/>
                <a:gd name="T98" fmla="*/ 304 w 304"/>
                <a:gd name="T99" fmla="*/ 217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4" h="452">
                  <a:moveTo>
                    <a:pt x="304" y="54"/>
                  </a:moveTo>
                  <a:lnTo>
                    <a:pt x="304" y="14"/>
                  </a:lnTo>
                  <a:lnTo>
                    <a:pt x="299" y="7"/>
                  </a:lnTo>
                  <a:lnTo>
                    <a:pt x="157" y="7"/>
                  </a:lnTo>
                  <a:lnTo>
                    <a:pt x="109" y="7"/>
                  </a:lnTo>
                  <a:lnTo>
                    <a:pt x="107" y="4"/>
                  </a:lnTo>
                  <a:lnTo>
                    <a:pt x="107" y="4"/>
                  </a:lnTo>
                  <a:lnTo>
                    <a:pt x="90" y="0"/>
                  </a:lnTo>
                  <a:lnTo>
                    <a:pt x="86" y="0"/>
                  </a:lnTo>
                  <a:lnTo>
                    <a:pt x="86" y="2"/>
                  </a:lnTo>
                  <a:lnTo>
                    <a:pt x="67" y="42"/>
                  </a:lnTo>
                  <a:lnTo>
                    <a:pt x="67" y="44"/>
                  </a:lnTo>
                  <a:lnTo>
                    <a:pt x="67" y="44"/>
                  </a:lnTo>
                  <a:lnTo>
                    <a:pt x="67" y="49"/>
                  </a:lnTo>
                  <a:lnTo>
                    <a:pt x="64" y="49"/>
                  </a:lnTo>
                  <a:lnTo>
                    <a:pt x="64" y="52"/>
                  </a:lnTo>
                  <a:lnTo>
                    <a:pt x="62" y="56"/>
                  </a:lnTo>
                  <a:lnTo>
                    <a:pt x="62" y="59"/>
                  </a:lnTo>
                  <a:lnTo>
                    <a:pt x="62" y="61"/>
                  </a:lnTo>
                  <a:lnTo>
                    <a:pt x="62" y="68"/>
                  </a:lnTo>
                  <a:lnTo>
                    <a:pt x="62" y="71"/>
                  </a:lnTo>
                  <a:lnTo>
                    <a:pt x="57" y="80"/>
                  </a:lnTo>
                  <a:lnTo>
                    <a:pt x="57" y="82"/>
                  </a:lnTo>
                  <a:lnTo>
                    <a:pt x="57" y="82"/>
                  </a:lnTo>
                  <a:lnTo>
                    <a:pt x="60" y="92"/>
                  </a:lnTo>
                  <a:lnTo>
                    <a:pt x="60" y="101"/>
                  </a:lnTo>
                  <a:lnTo>
                    <a:pt x="60" y="104"/>
                  </a:lnTo>
                  <a:lnTo>
                    <a:pt x="60" y="106"/>
                  </a:lnTo>
                  <a:lnTo>
                    <a:pt x="60" y="106"/>
                  </a:lnTo>
                  <a:lnTo>
                    <a:pt x="53" y="106"/>
                  </a:lnTo>
                  <a:lnTo>
                    <a:pt x="53" y="106"/>
                  </a:lnTo>
                  <a:lnTo>
                    <a:pt x="53" y="106"/>
                  </a:lnTo>
                  <a:lnTo>
                    <a:pt x="50" y="115"/>
                  </a:lnTo>
                  <a:lnTo>
                    <a:pt x="50" y="118"/>
                  </a:lnTo>
                  <a:lnTo>
                    <a:pt x="48" y="118"/>
                  </a:lnTo>
                  <a:lnTo>
                    <a:pt x="48" y="118"/>
                  </a:lnTo>
                  <a:lnTo>
                    <a:pt x="48" y="118"/>
                  </a:lnTo>
                  <a:lnTo>
                    <a:pt x="45" y="118"/>
                  </a:lnTo>
                  <a:lnTo>
                    <a:pt x="45" y="118"/>
                  </a:lnTo>
                  <a:lnTo>
                    <a:pt x="45" y="118"/>
                  </a:lnTo>
                  <a:lnTo>
                    <a:pt x="43" y="120"/>
                  </a:lnTo>
                  <a:lnTo>
                    <a:pt x="43" y="125"/>
                  </a:lnTo>
                  <a:lnTo>
                    <a:pt x="41" y="137"/>
                  </a:lnTo>
                  <a:lnTo>
                    <a:pt x="38" y="139"/>
                  </a:lnTo>
                  <a:lnTo>
                    <a:pt x="38" y="139"/>
                  </a:lnTo>
                  <a:lnTo>
                    <a:pt x="38" y="139"/>
                  </a:lnTo>
                  <a:lnTo>
                    <a:pt x="36" y="139"/>
                  </a:lnTo>
                  <a:lnTo>
                    <a:pt x="36" y="142"/>
                  </a:lnTo>
                  <a:lnTo>
                    <a:pt x="36" y="142"/>
                  </a:lnTo>
                  <a:lnTo>
                    <a:pt x="36" y="142"/>
                  </a:lnTo>
                  <a:lnTo>
                    <a:pt x="34" y="149"/>
                  </a:lnTo>
                  <a:lnTo>
                    <a:pt x="34" y="153"/>
                  </a:lnTo>
                  <a:lnTo>
                    <a:pt x="31" y="158"/>
                  </a:lnTo>
                  <a:lnTo>
                    <a:pt x="29" y="160"/>
                  </a:lnTo>
                  <a:lnTo>
                    <a:pt x="29" y="163"/>
                  </a:lnTo>
                  <a:lnTo>
                    <a:pt x="26" y="168"/>
                  </a:lnTo>
                  <a:lnTo>
                    <a:pt x="26" y="168"/>
                  </a:lnTo>
                  <a:lnTo>
                    <a:pt x="26" y="170"/>
                  </a:lnTo>
                  <a:lnTo>
                    <a:pt x="24" y="170"/>
                  </a:lnTo>
                  <a:lnTo>
                    <a:pt x="22" y="170"/>
                  </a:lnTo>
                  <a:lnTo>
                    <a:pt x="22" y="170"/>
                  </a:lnTo>
                  <a:lnTo>
                    <a:pt x="17" y="177"/>
                  </a:lnTo>
                  <a:lnTo>
                    <a:pt x="17" y="177"/>
                  </a:lnTo>
                  <a:lnTo>
                    <a:pt x="10" y="184"/>
                  </a:lnTo>
                  <a:lnTo>
                    <a:pt x="10" y="184"/>
                  </a:lnTo>
                  <a:lnTo>
                    <a:pt x="12" y="184"/>
                  </a:lnTo>
                  <a:lnTo>
                    <a:pt x="15" y="184"/>
                  </a:lnTo>
                  <a:lnTo>
                    <a:pt x="15" y="186"/>
                  </a:lnTo>
                  <a:lnTo>
                    <a:pt x="17" y="186"/>
                  </a:lnTo>
                  <a:lnTo>
                    <a:pt x="19" y="186"/>
                  </a:lnTo>
                  <a:lnTo>
                    <a:pt x="19" y="186"/>
                  </a:lnTo>
                  <a:lnTo>
                    <a:pt x="19" y="189"/>
                  </a:lnTo>
                  <a:lnTo>
                    <a:pt x="19" y="189"/>
                  </a:lnTo>
                  <a:lnTo>
                    <a:pt x="19" y="189"/>
                  </a:lnTo>
                  <a:lnTo>
                    <a:pt x="17" y="191"/>
                  </a:lnTo>
                  <a:lnTo>
                    <a:pt x="17" y="191"/>
                  </a:lnTo>
                  <a:lnTo>
                    <a:pt x="17" y="191"/>
                  </a:lnTo>
                  <a:lnTo>
                    <a:pt x="15" y="194"/>
                  </a:lnTo>
                  <a:lnTo>
                    <a:pt x="15" y="194"/>
                  </a:lnTo>
                  <a:lnTo>
                    <a:pt x="15" y="194"/>
                  </a:lnTo>
                  <a:lnTo>
                    <a:pt x="15" y="194"/>
                  </a:lnTo>
                  <a:lnTo>
                    <a:pt x="15" y="194"/>
                  </a:lnTo>
                  <a:lnTo>
                    <a:pt x="12" y="194"/>
                  </a:lnTo>
                  <a:lnTo>
                    <a:pt x="12" y="194"/>
                  </a:lnTo>
                  <a:lnTo>
                    <a:pt x="10" y="194"/>
                  </a:lnTo>
                  <a:lnTo>
                    <a:pt x="10" y="196"/>
                  </a:lnTo>
                  <a:lnTo>
                    <a:pt x="10" y="198"/>
                  </a:lnTo>
                  <a:lnTo>
                    <a:pt x="15" y="208"/>
                  </a:lnTo>
                  <a:lnTo>
                    <a:pt x="17" y="213"/>
                  </a:lnTo>
                  <a:lnTo>
                    <a:pt x="17" y="213"/>
                  </a:lnTo>
                  <a:lnTo>
                    <a:pt x="17" y="215"/>
                  </a:lnTo>
                  <a:lnTo>
                    <a:pt x="15" y="215"/>
                  </a:lnTo>
                  <a:lnTo>
                    <a:pt x="15" y="213"/>
                  </a:lnTo>
                  <a:lnTo>
                    <a:pt x="15" y="215"/>
                  </a:lnTo>
                  <a:lnTo>
                    <a:pt x="12" y="215"/>
                  </a:lnTo>
                  <a:lnTo>
                    <a:pt x="10" y="222"/>
                  </a:lnTo>
                  <a:lnTo>
                    <a:pt x="10" y="224"/>
                  </a:lnTo>
                  <a:lnTo>
                    <a:pt x="10" y="224"/>
                  </a:lnTo>
                  <a:lnTo>
                    <a:pt x="10" y="224"/>
                  </a:lnTo>
                  <a:lnTo>
                    <a:pt x="7" y="227"/>
                  </a:lnTo>
                  <a:lnTo>
                    <a:pt x="7" y="227"/>
                  </a:lnTo>
                  <a:lnTo>
                    <a:pt x="5" y="227"/>
                  </a:lnTo>
                  <a:lnTo>
                    <a:pt x="5" y="227"/>
                  </a:lnTo>
                  <a:lnTo>
                    <a:pt x="5" y="224"/>
                  </a:lnTo>
                  <a:lnTo>
                    <a:pt x="3" y="227"/>
                  </a:lnTo>
                  <a:lnTo>
                    <a:pt x="3" y="227"/>
                  </a:lnTo>
                  <a:lnTo>
                    <a:pt x="0" y="227"/>
                  </a:lnTo>
                  <a:lnTo>
                    <a:pt x="10" y="262"/>
                  </a:lnTo>
                  <a:lnTo>
                    <a:pt x="10" y="279"/>
                  </a:lnTo>
                  <a:lnTo>
                    <a:pt x="10" y="284"/>
                  </a:lnTo>
                  <a:lnTo>
                    <a:pt x="7" y="286"/>
                  </a:lnTo>
                  <a:lnTo>
                    <a:pt x="7" y="288"/>
                  </a:lnTo>
                  <a:lnTo>
                    <a:pt x="5" y="291"/>
                  </a:lnTo>
                  <a:lnTo>
                    <a:pt x="3" y="291"/>
                  </a:lnTo>
                  <a:lnTo>
                    <a:pt x="3" y="293"/>
                  </a:lnTo>
                  <a:lnTo>
                    <a:pt x="3" y="295"/>
                  </a:lnTo>
                  <a:lnTo>
                    <a:pt x="0" y="295"/>
                  </a:lnTo>
                  <a:lnTo>
                    <a:pt x="0" y="295"/>
                  </a:lnTo>
                  <a:lnTo>
                    <a:pt x="0" y="295"/>
                  </a:lnTo>
                  <a:lnTo>
                    <a:pt x="0" y="300"/>
                  </a:lnTo>
                  <a:lnTo>
                    <a:pt x="0" y="300"/>
                  </a:lnTo>
                  <a:lnTo>
                    <a:pt x="0" y="300"/>
                  </a:lnTo>
                  <a:lnTo>
                    <a:pt x="0" y="300"/>
                  </a:lnTo>
                  <a:lnTo>
                    <a:pt x="3" y="300"/>
                  </a:lnTo>
                  <a:lnTo>
                    <a:pt x="5" y="302"/>
                  </a:lnTo>
                  <a:lnTo>
                    <a:pt x="7" y="305"/>
                  </a:lnTo>
                  <a:lnTo>
                    <a:pt x="7" y="305"/>
                  </a:lnTo>
                  <a:lnTo>
                    <a:pt x="7" y="305"/>
                  </a:lnTo>
                  <a:lnTo>
                    <a:pt x="7" y="307"/>
                  </a:lnTo>
                  <a:lnTo>
                    <a:pt x="10" y="326"/>
                  </a:lnTo>
                  <a:lnTo>
                    <a:pt x="10" y="336"/>
                  </a:lnTo>
                  <a:lnTo>
                    <a:pt x="12" y="364"/>
                  </a:lnTo>
                  <a:lnTo>
                    <a:pt x="17" y="373"/>
                  </a:lnTo>
                  <a:lnTo>
                    <a:pt x="22" y="383"/>
                  </a:lnTo>
                  <a:lnTo>
                    <a:pt x="24" y="385"/>
                  </a:lnTo>
                  <a:lnTo>
                    <a:pt x="24" y="385"/>
                  </a:lnTo>
                  <a:lnTo>
                    <a:pt x="24" y="388"/>
                  </a:lnTo>
                  <a:lnTo>
                    <a:pt x="26" y="390"/>
                  </a:lnTo>
                  <a:lnTo>
                    <a:pt x="53" y="385"/>
                  </a:lnTo>
                  <a:lnTo>
                    <a:pt x="69" y="381"/>
                  </a:lnTo>
                  <a:lnTo>
                    <a:pt x="79" y="378"/>
                  </a:lnTo>
                  <a:lnTo>
                    <a:pt x="81" y="378"/>
                  </a:lnTo>
                  <a:lnTo>
                    <a:pt x="98" y="383"/>
                  </a:lnTo>
                  <a:lnTo>
                    <a:pt x="100" y="383"/>
                  </a:lnTo>
                  <a:lnTo>
                    <a:pt x="100" y="383"/>
                  </a:lnTo>
                  <a:lnTo>
                    <a:pt x="100" y="383"/>
                  </a:lnTo>
                  <a:lnTo>
                    <a:pt x="100" y="388"/>
                  </a:lnTo>
                  <a:lnTo>
                    <a:pt x="100" y="388"/>
                  </a:lnTo>
                  <a:lnTo>
                    <a:pt x="100" y="388"/>
                  </a:lnTo>
                  <a:lnTo>
                    <a:pt x="100" y="390"/>
                  </a:lnTo>
                  <a:lnTo>
                    <a:pt x="107" y="392"/>
                  </a:lnTo>
                  <a:lnTo>
                    <a:pt x="107" y="395"/>
                  </a:lnTo>
                  <a:lnTo>
                    <a:pt x="109" y="395"/>
                  </a:lnTo>
                  <a:lnTo>
                    <a:pt x="109" y="395"/>
                  </a:lnTo>
                  <a:lnTo>
                    <a:pt x="109" y="397"/>
                  </a:lnTo>
                  <a:lnTo>
                    <a:pt x="117" y="397"/>
                  </a:lnTo>
                  <a:lnTo>
                    <a:pt x="117" y="397"/>
                  </a:lnTo>
                  <a:lnTo>
                    <a:pt x="117" y="397"/>
                  </a:lnTo>
                  <a:lnTo>
                    <a:pt x="119" y="399"/>
                  </a:lnTo>
                  <a:lnTo>
                    <a:pt x="119" y="399"/>
                  </a:lnTo>
                  <a:lnTo>
                    <a:pt x="119" y="399"/>
                  </a:lnTo>
                  <a:lnTo>
                    <a:pt x="121" y="399"/>
                  </a:lnTo>
                  <a:lnTo>
                    <a:pt x="126" y="399"/>
                  </a:lnTo>
                  <a:lnTo>
                    <a:pt x="128" y="399"/>
                  </a:lnTo>
                  <a:lnTo>
                    <a:pt x="138" y="399"/>
                  </a:lnTo>
                  <a:lnTo>
                    <a:pt x="138" y="399"/>
                  </a:lnTo>
                  <a:lnTo>
                    <a:pt x="145" y="402"/>
                  </a:lnTo>
                  <a:lnTo>
                    <a:pt x="145" y="402"/>
                  </a:lnTo>
                  <a:lnTo>
                    <a:pt x="150" y="399"/>
                  </a:lnTo>
                  <a:lnTo>
                    <a:pt x="150" y="399"/>
                  </a:lnTo>
                  <a:lnTo>
                    <a:pt x="150" y="402"/>
                  </a:lnTo>
                  <a:lnTo>
                    <a:pt x="150" y="402"/>
                  </a:lnTo>
                  <a:lnTo>
                    <a:pt x="152" y="402"/>
                  </a:lnTo>
                  <a:lnTo>
                    <a:pt x="152" y="402"/>
                  </a:lnTo>
                  <a:lnTo>
                    <a:pt x="152" y="402"/>
                  </a:lnTo>
                  <a:lnTo>
                    <a:pt x="150" y="407"/>
                  </a:lnTo>
                  <a:lnTo>
                    <a:pt x="150" y="407"/>
                  </a:lnTo>
                  <a:lnTo>
                    <a:pt x="152" y="407"/>
                  </a:lnTo>
                  <a:lnTo>
                    <a:pt x="152" y="407"/>
                  </a:lnTo>
                  <a:lnTo>
                    <a:pt x="155" y="407"/>
                  </a:lnTo>
                  <a:lnTo>
                    <a:pt x="157" y="407"/>
                  </a:lnTo>
                  <a:lnTo>
                    <a:pt x="157" y="409"/>
                  </a:lnTo>
                  <a:lnTo>
                    <a:pt x="157" y="409"/>
                  </a:lnTo>
                  <a:lnTo>
                    <a:pt x="157" y="409"/>
                  </a:lnTo>
                  <a:lnTo>
                    <a:pt x="157" y="411"/>
                  </a:lnTo>
                  <a:lnTo>
                    <a:pt x="157" y="411"/>
                  </a:lnTo>
                  <a:lnTo>
                    <a:pt x="157" y="411"/>
                  </a:lnTo>
                  <a:lnTo>
                    <a:pt x="157" y="411"/>
                  </a:lnTo>
                  <a:lnTo>
                    <a:pt x="159" y="414"/>
                  </a:lnTo>
                  <a:lnTo>
                    <a:pt x="209" y="414"/>
                  </a:lnTo>
                  <a:lnTo>
                    <a:pt x="240" y="414"/>
                  </a:lnTo>
                  <a:lnTo>
                    <a:pt x="254" y="414"/>
                  </a:lnTo>
                  <a:lnTo>
                    <a:pt x="257" y="416"/>
                  </a:lnTo>
                  <a:lnTo>
                    <a:pt x="271" y="452"/>
                  </a:lnTo>
                  <a:lnTo>
                    <a:pt x="278" y="402"/>
                  </a:lnTo>
                  <a:lnTo>
                    <a:pt x="283" y="376"/>
                  </a:lnTo>
                  <a:lnTo>
                    <a:pt x="290" y="326"/>
                  </a:lnTo>
                  <a:lnTo>
                    <a:pt x="299" y="272"/>
                  </a:lnTo>
                  <a:lnTo>
                    <a:pt x="304" y="236"/>
                  </a:lnTo>
                  <a:lnTo>
                    <a:pt x="304" y="217"/>
                  </a:lnTo>
                  <a:lnTo>
                    <a:pt x="304" y="118"/>
                  </a:lnTo>
                  <a:lnTo>
                    <a:pt x="304" y="66"/>
                  </a:lnTo>
                  <a:lnTo>
                    <a:pt x="304" y="54"/>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Freeform 8"/>
            <p:cNvSpPr>
              <a:spLocks/>
            </p:cNvSpPr>
            <p:nvPr/>
          </p:nvSpPr>
          <p:spPr bwMode="auto">
            <a:xfrm>
              <a:off x="3097" y="2163"/>
              <a:ext cx="349" cy="651"/>
            </a:xfrm>
            <a:custGeom>
              <a:avLst/>
              <a:gdLst>
                <a:gd name="T0" fmla="*/ 86 w 349"/>
                <a:gd name="T1" fmla="*/ 90 h 651"/>
                <a:gd name="T2" fmla="*/ 64 w 349"/>
                <a:gd name="T3" fmla="*/ 246 h 651"/>
                <a:gd name="T4" fmla="*/ 60 w 349"/>
                <a:gd name="T5" fmla="*/ 369 h 651"/>
                <a:gd name="T6" fmla="*/ 55 w 349"/>
                <a:gd name="T7" fmla="*/ 379 h 651"/>
                <a:gd name="T8" fmla="*/ 55 w 349"/>
                <a:gd name="T9" fmla="*/ 393 h 651"/>
                <a:gd name="T10" fmla="*/ 60 w 349"/>
                <a:gd name="T11" fmla="*/ 398 h 651"/>
                <a:gd name="T12" fmla="*/ 55 w 349"/>
                <a:gd name="T13" fmla="*/ 410 h 651"/>
                <a:gd name="T14" fmla="*/ 67 w 349"/>
                <a:gd name="T15" fmla="*/ 426 h 651"/>
                <a:gd name="T16" fmla="*/ 74 w 349"/>
                <a:gd name="T17" fmla="*/ 443 h 651"/>
                <a:gd name="T18" fmla="*/ 83 w 349"/>
                <a:gd name="T19" fmla="*/ 457 h 651"/>
                <a:gd name="T20" fmla="*/ 86 w 349"/>
                <a:gd name="T21" fmla="*/ 464 h 651"/>
                <a:gd name="T22" fmla="*/ 86 w 349"/>
                <a:gd name="T23" fmla="*/ 469 h 651"/>
                <a:gd name="T24" fmla="*/ 86 w 349"/>
                <a:gd name="T25" fmla="*/ 471 h 651"/>
                <a:gd name="T26" fmla="*/ 93 w 349"/>
                <a:gd name="T27" fmla="*/ 478 h 651"/>
                <a:gd name="T28" fmla="*/ 98 w 349"/>
                <a:gd name="T29" fmla="*/ 485 h 651"/>
                <a:gd name="T30" fmla="*/ 95 w 349"/>
                <a:gd name="T31" fmla="*/ 495 h 651"/>
                <a:gd name="T32" fmla="*/ 93 w 349"/>
                <a:gd name="T33" fmla="*/ 509 h 651"/>
                <a:gd name="T34" fmla="*/ 86 w 349"/>
                <a:gd name="T35" fmla="*/ 516 h 651"/>
                <a:gd name="T36" fmla="*/ 0 w 349"/>
                <a:gd name="T37" fmla="*/ 651 h 651"/>
                <a:gd name="T38" fmla="*/ 166 w 349"/>
                <a:gd name="T39" fmla="*/ 578 h 651"/>
                <a:gd name="T40" fmla="*/ 171 w 349"/>
                <a:gd name="T41" fmla="*/ 566 h 651"/>
                <a:gd name="T42" fmla="*/ 178 w 349"/>
                <a:gd name="T43" fmla="*/ 566 h 651"/>
                <a:gd name="T44" fmla="*/ 195 w 349"/>
                <a:gd name="T45" fmla="*/ 571 h 651"/>
                <a:gd name="T46" fmla="*/ 204 w 349"/>
                <a:gd name="T47" fmla="*/ 573 h 651"/>
                <a:gd name="T48" fmla="*/ 212 w 349"/>
                <a:gd name="T49" fmla="*/ 563 h 651"/>
                <a:gd name="T50" fmla="*/ 219 w 349"/>
                <a:gd name="T51" fmla="*/ 552 h 651"/>
                <a:gd name="T52" fmla="*/ 219 w 349"/>
                <a:gd name="T53" fmla="*/ 547 h 651"/>
                <a:gd name="T54" fmla="*/ 221 w 349"/>
                <a:gd name="T55" fmla="*/ 542 h 651"/>
                <a:gd name="T56" fmla="*/ 226 w 349"/>
                <a:gd name="T57" fmla="*/ 540 h 651"/>
                <a:gd name="T58" fmla="*/ 219 w 349"/>
                <a:gd name="T59" fmla="*/ 530 h 651"/>
                <a:gd name="T60" fmla="*/ 214 w 349"/>
                <a:gd name="T61" fmla="*/ 523 h 651"/>
                <a:gd name="T62" fmla="*/ 200 w 349"/>
                <a:gd name="T63" fmla="*/ 504 h 651"/>
                <a:gd name="T64" fmla="*/ 190 w 349"/>
                <a:gd name="T65" fmla="*/ 488 h 651"/>
                <a:gd name="T66" fmla="*/ 183 w 349"/>
                <a:gd name="T67" fmla="*/ 464 h 651"/>
                <a:gd name="T68" fmla="*/ 185 w 349"/>
                <a:gd name="T69" fmla="*/ 443 h 651"/>
                <a:gd name="T70" fmla="*/ 188 w 349"/>
                <a:gd name="T71" fmla="*/ 421 h 651"/>
                <a:gd name="T72" fmla="*/ 190 w 349"/>
                <a:gd name="T73" fmla="*/ 407 h 651"/>
                <a:gd name="T74" fmla="*/ 190 w 349"/>
                <a:gd name="T75" fmla="*/ 391 h 651"/>
                <a:gd name="T76" fmla="*/ 193 w 349"/>
                <a:gd name="T77" fmla="*/ 379 h 651"/>
                <a:gd name="T78" fmla="*/ 193 w 349"/>
                <a:gd name="T79" fmla="*/ 374 h 651"/>
                <a:gd name="T80" fmla="*/ 200 w 349"/>
                <a:gd name="T81" fmla="*/ 372 h 651"/>
                <a:gd name="T82" fmla="*/ 216 w 349"/>
                <a:gd name="T83" fmla="*/ 367 h 651"/>
                <a:gd name="T84" fmla="*/ 228 w 349"/>
                <a:gd name="T85" fmla="*/ 350 h 651"/>
                <a:gd name="T86" fmla="*/ 233 w 349"/>
                <a:gd name="T87" fmla="*/ 348 h 651"/>
                <a:gd name="T88" fmla="*/ 242 w 349"/>
                <a:gd name="T89" fmla="*/ 336 h 651"/>
                <a:gd name="T90" fmla="*/ 254 w 349"/>
                <a:gd name="T91" fmla="*/ 313 h 651"/>
                <a:gd name="T92" fmla="*/ 280 w 349"/>
                <a:gd name="T93" fmla="*/ 275 h 651"/>
                <a:gd name="T94" fmla="*/ 283 w 349"/>
                <a:gd name="T95" fmla="*/ 251 h 651"/>
                <a:gd name="T96" fmla="*/ 280 w 349"/>
                <a:gd name="T97" fmla="*/ 234 h 651"/>
                <a:gd name="T98" fmla="*/ 283 w 349"/>
                <a:gd name="T99" fmla="*/ 216 h 651"/>
                <a:gd name="T100" fmla="*/ 283 w 349"/>
                <a:gd name="T101" fmla="*/ 192 h 651"/>
                <a:gd name="T102" fmla="*/ 285 w 349"/>
                <a:gd name="T103" fmla="*/ 161 h 651"/>
                <a:gd name="T104" fmla="*/ 295 w 349"/>
                <a:gd name="T105" fmla="*/ 119 h 651"/>
                <a:gd name="T106" fmla="*/ 318 w 349"/>
                <a:gd name="T107" fmla="*/ 104 h 651"/>
                <a:gd name="T108" fmla="*/ 321 w 349"/>
                <a:gd name="T109" fmla="*/ 90 h 651"/>
                <a:gd name="T110" fmla="*/ 325 w 349"/>
                <a:gd name="T111" fmla="*/ 76 h 651"/>
                <a:gd name="T112" fmla="*/ 330 w 349"/>
                <a:gd name="T113" fmla="*/ 62 h 651"/>
                <a:gd name="T114" fmla="*/ 330 w 349"/>
                <a:gd name="T115" fmla="*/ 31 h 651"/>
                <a:gd name="T116" fmla="*/ 330 w 349"/>
                <a:gd name="T117" fmla="*/ 14 h 651"/>
                <a:gd name="T118" fmla="*/ 342 w 349"/>
                <a:gd name="T119" fmla="*/ 10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9" h="651">
                  <a:moveTo>
                    <a:pt x="285" y="0"/>
                  </a:moveTo>
                  <a:lnTo>
                    <a:pt x="247" y="0"/>
                  </a:lnTo>
                  <a:lnTo>
                    <a:pt x="185" y="0"/>
                  </a:lnTo>
                  <a:lnTo>
                    <a:pt x="100" y="0"/>
                  </a:lnTo>
                  <a:lnTo>
                    <a:pt x="95" y="36"/>
                  </a:lnTo>
                  <a:lnTo>
                    <a:pt x="86" y="90"/>
                  </a:lnTo>
                  <a:lnTo>
                    <a:pt x="79" y="140"/>
                  </a:lnTo>
                  <a:lnTo>
                    <a:pt x="74" y="166"/>
                  </a:lnTo>
                  <a:lnTo>
                    <a:pt x="67" y="216"/>
                  </a:lnTo>
                  <a:lnTo>
                    <a:pt x="62" y="242"/>
                  </a:lnTo>
                  <a:lnTo>
                    <a:pt x="62" y="244"/>
                  </a:lnTo>
                  <a:lnTo>
                    <a:pt x="64" y="246"/>
                  </a:lnTo>
                  <a:lnTo>
                    <a:pt x="83" y="268"/>
                  </a:lnTo>
                  <a:lnTo>
                    <a:pt x="88" y="275"/>
                  </a:lnTo>
                  <a:lnTo>
                    <a:pt x="86" y="279"/>
                  </a:lnTo>
                  <a:lnTo>
                    <a:pt x="64" y="362"/>
                  </a:lnTo>
                  <a:lnTo>
                    <a:pt x="62" y="367"/>
                  </a:lnTo>
                  <a:lnTo>
                    <a:pt x="60" y="369"/>
                  </a:lnTo>
                  <a:lnTo>
                    <a:pt x="55" y="374"/>
                  </a:lnTo>
                  <a:lnTo>
                    <a:pt x="55" y="374"/>
                  </a:lnTo>
                  <a:lnTo>
                    <a:pt x="55" y="376"/>
                  </a:lnTo>
                  <a:lnTo>
                    <a:pt x="55" y="376"/>
                  </a:lnTo>
                  <a:lnTo>
                    <a:pt x="55" y="379"/>
                  </a:lnTo>
                  <a:lnTo>
                    <a:pt x="55" y="379"/>
                  </a:lnTo>
                  <a:lnTo>
                    <a:pt x="55" y="379"/>
                  </a:lnTo>
                  <a:lnTo>
                    <a:pt x="55" y="381"/>
                  </a:lnTo>
                  <a:lnTo>
                    <a:pt x="55" y="381"/>
                  </a:lnTo>
                  <a:lnTo>
                    <a:pt x="55" y="386"/>
                  </a:lnTo>
                  <a:lnTo>
                    <a:pt x="55" y="388"/>
                  </a:lnTo>
                  <a:lnTo>
                    <a:pt x="55" y="393"/>
                  </a:lnTo>
                  <a:lnTo>
                    <a:pt x="55" y="395"/>
                  </a:lnTo>
                  <a:lnTo>
                    <a:pt x="57" y="395"/>
                  </a:lnTo>
                  <a:lnTo>
                    <a:pt x="57" y="395"/>
                  </a:lnTo>
                  <a:lnTo>
                    <a:pt x="57" y="398"/>
                  </a:lnTo>
                  <a:lnTo>
                    <a:pt x="57" y="398"/>
                  </a:lnTo>
                  <a:lnTo>
                    <a:pt x="60" y="398"/>
                  </a:lnTo>
                  <a:lnTo>
                    <a:pt x="60" y="400"/>
                  </a:lnTo>
                  <a:lnTo>
                    <a:pt x="60" y="400"/>
                  </a:lnTo>
                  <a:lnTo>
                    <a:pt x="57" y="402"/>
                  </a:lnTo>
                  <a:lnTo>
                    <a:pt x="57" y="405"/>
                  </a:lnTo>
                  <a:lnTo>
                    <a:pt x="57" y="407"/>
                  </a:lnTo>
                  <a:lnTo>
                    <a:pt x="55" y="410"/>
                  </a:lnTo>
                  <a:lnTo>
                    <a:pt x="55" y="417"/>
                  </a:lnTo>
                  <a:lnTo>
                    <a:pt x="57" y="421"/>
                  </a:lnTo>
                  <a:lnTo>
                    <a:pt x="60" y="421"/>
                  </a:lnTo>
                  <a:lnTo>
                    <a:pt x="62" y="426"/>
                  </a:lnTo>
                  <a:lnTo>
                    <a:pt x="64" y="426"/>
                  </a:lnTo>
                  <a:lnTo>
                    <a:pt x="67" y="426"/>
                  </a:lnTo>
                  <a:lnTo>
                    <a:pt x="67" y="429"/>
                  </a:lnTo>
                  <a:lnTo>
                    <a:pt x="67" y="429"/>
                  </a:lnTo>
                  <a:lnTo>
                    <a:pt x="69" y="429"/>
                  </a:lnTo>
                  <a:lnTo>
                    <a:pt x="72" y="438"/>
                  </a:lnTo>
                  <a:lnTo>
                    <a:pt x="72" y="440"/>
                  </a:lnTo>
                  <a:lnTo>
                    <a:pt x="74" y="443"/>
                  </a:lnTo>
                  <a:lnTo>
                    <a:pt x="79" y="447"/>
                  </a:lnTo>
                  <a:lnTo>
                    <a:pt x="81" y="450"/>
                  </a:lnTo>
                  <a:lnTo>
                    <a:pt x="81" y="450"/>
                  </a:lnTo>
                  <a:lnTo>
                    <a:pt x="83" y="452"/>
                  </a:lnTo>
                  <a:lnTo>
                    <a:pt x="83" y="455"/>
                  </a:lnTo>
                  <a:lnTo>
                    <a:pt x="83" y="457"/>
                  </a:lnTo>
                  <a:lnTo>
                    <a:pt x="83" y="459"/>
                  </a:lnTo>
                  <a:lnTo>
                    <a:pt x="83" y="462"/>
                  </a:lnTo>
                  <a:lnTo>
                    <a:pt x="83" y="462"/>
                  </a:lnTo>
                  <a:lnTo>
                    <a:pt x="86" y="462"/>
                  </a:lnTo>
                  <a:lnTo>
                    <a:pt x="86" y="462"/>
                  </a:lnTo>
                  <a:lnTo>
                    <a:pt x="86" y="464"/>
                  </a:lnTo>
                  <a:lnTo>
                    <a:pt x="86" y="464"/>
                  </a:lnTo>
                  <a:lnTo>
                    <a:pt x="86" y="464"/>
                  </a:lnTo>
                  <a:lnTo>
                    <a:pt x="86" y="466"/>
                  </a:lnTo>
                  <a:lnTo>
                    <a:pt x="86" y="466"/>
                  </a:lnTo>
                  <a:lnTo>
                    <a:pt x="86" y="466"/>
                  </a:lnTo>
                  <a:lnTo>
                    <a:pt x="86" y="469"/>
                  </a:lnTo>
                  <a:lnTo>
                    <a:pt x="86" y="469"/>
                  </a:lnTo>
                  <a:lnTo>
                    <a:pt x="83" y="471"/>
                  </a:lnTo>
                  <a:lnTo>
                    <a:pt x="83" y="471"/>
                  </a:lnTo>
                  <a:lnTo>
                    <a:pt x="83" y="471"/>
                  </a:lnTo>
                  <a:lnTo>
                    <a:pt x="86" y="471"/>
                  </a:lnTo>
                  <a:lnTo>
                    <a:pt x="86" y="471"/>
                  </a:lnTo>
                  <a:lnTo>
                    <a:pt x="88" y="473"/>
                  </a:lnTo>
                  <a:lnTo>
                    <a:pt x="88" y="473"/>
                  </a:lnTo>
                  <a:lnTo>
                    <a:pt x="88" y="473"/>
                  </a:lnTo>
                  <a:lnTo>
                    <a:pt x="91" y="473"/>
                  </a:lnTo>
                  <a:lnTo>
                    <a:pt x="91" y="473"/>
                  </a:lnTo>
                  <a:lnTo>
                    <a:pt x="93" y="478"/>
                  </a:lnTo>
                  <a:lnTo>
                    <a:pt x="93" y="483"/>
                  </a:lnTo>
                  <a:lnTo>
                    <a:pt x="93" y="483"/>
                  </a:lnTo>
                  <a:lnTo>
                    <a:pt x="95" y="483"/>
                  </a:lnTo>
                  <a:lnTo>
                    <a:pt x="98" y="485"/>
                  </a:lnTo>
                  <a:lnTo>
                    <a:pt x="98" y="485"/>
                  </a:lnTo>
                  <a:lnTo>
                    <a:pt x="98" y="485"/>
                  </a:lnTo>
                  <a:lnTo>
                    <a:pt x="98" y="488"/>
                  </a:lnTo>
                  <a:lnTo>
                    <a:pt x="98" y="488"/>
                  </a:lnTo>
                  <a:lnTo>
                    <a:pt x="98" y="490"/>
                  </a:lnTo>
                  <a:lnTo>
                    <a:pt x="98" y="490"/>
                  </a:lnTo>
                  <a:lnTo>
                    <a:pt x="98" y="492"/>
                  </a:lnTo>
                  <a:lnTo>
                    <a:pt x="95" y="495"/>
                  </a:lnTo>
                  <a:lnTo>
                    <a:pt x="95" y="497"/>
                  </a:lnTo>
                  <a:lnTo>
                    <a:pt x="95" y="502"/>
                  </a:lnTo>
                  <a:lnTo>
                    <a:pt x="95" y="504"/>
                  </a:lnTo>
                  <a:lnTo>
                    <a:pt x="95" y="507"/>
                  </a:lnTo>
                  <a:lnTo>
                    <a:pt x="95" y="507"/>
                  </a:lnTo>
                  <a:lnTo>
                    <a:pt x="93" y="509"/>
                  </a:lnTo>
                  <a:lnTo>
                    <a:pt x="91" y="514"/>
                  </a:lnTo>
                  <a:lnTo>
                    <a:pt x="91" y="514"/>
                  </a:lnTo>
                  <a:lnTo>
                    <a:pt x="88" y="516"/>
                  </a:lnTo>
                  <a:lnTo>
                    <a:pt x="88" y="516"/>
                  </a:lnTo>
                  <a:lnTo>
                    <a:pt x="88" y="516"/>
                  </a:lnTo>
                  <a:lnTo>
                    <a:pt x="86" y="516"/>
                  </a:lnTo>
                  <a:lnTo>
                    <a:pt x="86" y="516"/>
                  </a:lnTo>
                  <a:lnTo>
                    <a:pt x="83" y="516"/>
                  </a:lnTo>
                  <a:lnTo>
                    <a:pt x="81" y="518"/>
                  </a:lnTo>
                  <a:lnTo>
                    <a:pt x="62" y="552"/>
                  </a:lnTo>
                  <a:lnTo>
                    <a:pt x="36" y="594"/>
                  </a:lnTo>
                  <a:lnTo>
                    <a:pt x="0" y="651"/>
                  </a:lnTo>
                  <a:lnTo>
                    <a:pt x="50" y="651"/>
                  </a:lnTo>
                  <a:lnTo>
                    <a:pt x="95" y="651"/>
                  </a:lnTo>
                  <a:lnTo>
                    <a:pt x="100" y="651"/>
                  </a:lnTo>
                  <a:lnTo>
                    <a:pt x="128" y="620"/>
                  </a:lnTo>
                  <a:lnTo>
                    <a:pt x="150" y="597"/>
                  </a:lnTo>
                  <a:lnTo>
                    <a:pt x="166" y="578"/>
                  </a:lnTo>
                  <a:lnTo>
                    <a:pt x="169" y="573"/>
                  </a:lnTo>
                  <a:lnTo>
                    <a:pt x="169" y="571"/>
                  </a:lnTo>
                  <a:lnTo>
                    <a:pt x="169" y="568"/>
                  </a:lnTo>
                  <a:lnTo>
                    <a:pt x="169" y="566"/>
                  </a:lnTo>
                  <a:lnTo>
                    <a:pt x="171" y="566"/>
                  </a:lnTo>
                  <a:lnTo>
                    <a:pt x="171" y="566"/>
                  </a:lnTo>
                  <a:lnTo>
                    <a:pt x="171" y="566"/>
                  </a:lnTo>
                  <a:lnTo>
                    <a:pt x="174" y="566"/>
                  </a:lnTo>
                  <a:lnTo>
                    <a:pt x="174" y="563"/>
                  </a:lnTo>
                  <a:lnTo>
                    <a:pt x="176" y="563"/>
                  </a:lnTo>
                  <a:lnTo>
                    <a:pt x="178" y="566"/>
                  </a:lnTo>
                  <a:lnTo>
                    <a:pt x="178" y="566"/>
                  </a:lnTo>
                  <a:lnTo>
                    <a:pt x="181" y="566"/>
                  </a:lnTo>
                  <a:lnTo>
                    <a:pt x="183" y="566"/>
                  </a:lnTo>
                  <a:lnTo>
                    <a:pt x="190" y="568"/>
                  </a:lnTo>
                  <a:lnTo>
                    <a:pt x="190" y="568"/>
                  </a:lnTo>
                  <a:lnTo>
                    <a:pt x="193" y="568"/>
                  </a:lnTo>
                  <a:lnTo>
                    <a:pt x="195" y="571"/>
                  </a:lnTo>
                  <a:lnTo>
                    <a:pt x="197" y="573"/>
                  </a:lnTo>
                  <a:lnTo>
                    <a:pt x="197" y="573"/>
                  </a:lnTo>
                  <a:lnTo>
                    <a:pt x="200" y="573"/>
                  </a:lnTo>
                  <a:lnTo>
                    <a:pt x="200" y="573"/>
                  </a:lnTo>
                  <a:lnTo>
                    <a:pt x="202" y="575"/>
                  </a:lnTo>
                  <a:lnTo>
                    <a:pt x="204" y="573"/>
                  </a:lnTo>
                  <a:lnTo>
                    <a:pt x="204" y="573"/>
                  </a:lnTo>
                  <a:lnTo>
                    <a:pt x="207" y="573"/>
                  </a:lnTo>
                  <a:lnTo>
                    <a:pt x="209" y="573"/>
                  </a:lnTo>
                  <a:lnTo>
                    <a:pt x="209" y="571"/>
                  </a:lnTo>
                  <a:lnTo>
                    <a:pt x="212" y="563"/>
                  </a:lnTo>
                  <a:lnTo>
                    <a:pt x="212" y="563"/>
                  </a:lnTo>
                  <a:lnTo>
                    <a:pt x="214" y="561"/>
                  </a:lnTo>
                  <a:lnTo>
                    <a:pt x="214" y="556"/>
                  </a:lnTo>
                  <a:lnTo>
                    <a:pt x="214" y="554"/>
                  </a:lnTo>
                  <a:lnTo>
                    <a:pt x="214" y="554"/>
                  </a:lnTo>
                  <a:lnTo>
                    <a:pt x="219" y="552"/>
                  </a:lnTo>
                  <a:lnTo>
                    <a:pt x="219" y="552"/>
                  </a:lnTo>
                  <a:lnTo>
                    <a:pt x="219" y="549"/>
                  </a:lnTo>
                  <a:lnTo>
                    <a:pt x="219" y="549"/>
                  </a:lnTo>
                  <a:lnTo>
                    <a:pt x="219" y="549"/>
                  </a:lnTo>
                  <a:lnTo>
                    <a:pt x="219" y="547"/>
                  </a:lnTo>
                  <a:lnTo>
                    <a:pt x="219" y="547"/>
                  </a:lnTo>
                  <a:lnTo>
                    <a:pt x="219" y="547"/>
                  </a:lnTo>
                  <a:lnTo>
                    <a:pt x="219" y="544"/>
                  </a:lnTo>
                  <a:lnTo>
                    <a:pt x="221" y="544"/>
                  </a:lnTo>
                  <a:lnTo>
                    <a:pt x="221" y="542"/>
                  </a:lnTo>
                  <a:lnTo>
                    <a:pt x="221" y="542"/>
                  </a:lnTo>
                  <a:lnTo>
                    <a:pt x="221" y="542"/>
                  </a:lnTo>
                  <a:lnTo>
                    <a:pt x="221" y="542"/>
                  </a:lnTo>
                  <a:lnTo>
                    <a:pt x="223" y="542"/>
                  </a:lnTo>
                  <a:lnTo>
                    <a:pt x="223" y="542"/>
                  </a:lnTo>
                  <a:lnTo>
                    <a:pt x="223" y="542"/>
                  </a:lnTo>
                  <a:lnTo>
                    <a:pt x="226" y="540"/>
                  </a:lnTo>
                  <a:lnTo>
                    <a:pt x="226" y="540"/>
                  </a:lnTo>
                  <a:lnTo>
                    <a:pt x="226" y="540"/>
                  </a:lnTo>
                  <a:lnTo>
                    <a:pt x="226" y="537"/>
                  </a:lnTo>
                  <a:lnTo>
                    <a:pt x="226" y="537"/>
                  </a:lnTo>
                  <a:lnTo>
                    <a:pt x="226" y="535"/>
                  </a:lnTo>
                  <a:lnTo>
                    <a:pt x="223" y="533"/>
                  </a:lnTo>
                  <a:lnTo>
                    <a:pt x="221" y="533"/>
                  </a:lnTo>
                  <a:lnTo>
                    <a:pt x="219" y="530"/>
                  </a:lnTo>
                  <a:lnTo>
                    <a:pt x="219" y="530"/>
                  </a:lnTo>
                  <a:lnTo>
                    <a:pt x="219" y="528"/>
                  </a:lnTo>
                  <a:lnTo>
                    <a:pt x="216" y="526"/>
                  </a:lnTo>
                  <a:lnTo>
                    <a:pt x="216" y="526"/>
                  </a:lnTo>
                  <a:lnTo>
                    <a:pt x="214" y="526"/>
                  </a:lnTo>
                  <a:lnTo>
                    <a:pt x="214" y="523"/>
                  </a:lnTo>
                  <a:lnTo>
                    <a:pt x="212" y="523"/>
                  </a:lnTo>
                  <a:lnTo>
                    <a:pt x="207" y="521"/>
                  </a:lnTo>
                  <a:lnTo>
                    <a:pt x="202" y="514"/>
                  </a:lnTo>
                  <a:lnTo>
                    <a:pt x="202" y="511"/>
                  </a:lnTo>
                  <a:lnTo>
                    <a:pt x="200" y="504"/>
                  </a:lnTo>
                  <a:lnTo>
                    <a:pt x="200" y="504"/>
                  </a:lnTo>
                  <a:lnTo>
                    <a:pt x="197" y="504"/>
                  </a:lnTo>
                  <a:lnTo>
                    <a:pt x="197" y="504"/>
                  </a:lnTo>
                  <a:lnTo>
                    <a:pt x="197" y="504"/>
                  </a:lnTo>
                  <a:lnTo>
                    <a:pt x="195" y="502"/>
                  </a:lnTo>
                  <a:lnTo>
                    <a:pt x="190" y="490"/>
                  </a:lnTo>
                  <a:lnTo>
                    <a:pt x="190" y="488"/>
                  </a:lnTo>
                  <a:lnTo>
                    <a:pt x="188" y="483"/>
                  </a:lnTo>
                  <a:lnTo>
                    <a:pt x="188" y="473"/>
                  </a:lnTo>
                  <a:lnTo>
                    <a:pt x="188" y="471"/>
                  </a:lnTo>
                  <a:lnTo>
                    <a:pt x="188" y="469"/>
                  </a:lnTo>
                  <a:lnTo>
                    <a:pt x="183" y="464"/>
                  </a:lnTo>
                  <a:lnTo>
                    <a:pt x="183" y="464"/>
                  </a:lnTo>
                  <a:lnTo>
                    <a:pt x="183" y="462"/>
                  </a:lnTo>
                  <a:lnTo>
                    <a:pt x="183" y="459"/>
                  </a:lnTo>
                  <a:lnTo>
                    <a:pt x="185" y="452"/>
                  </a:lnTo>
                  <a:lnTo>
                    <a:pt x="185" y="450"/>
                  </a:lnTo>
                  <a:lnTo>
                    <a:pt x="185" y="447"/>
                  </a:lnTo>
                  <a:lnTo>
                    <a:pt x="185" y="443"/>
                  </a:lnTo>
                  <a:lnTo>
                    <a:pt x="185" y="440"/>
                  </a:lnTo>
                  <a:lnTo>
                    <a:pt x="185" y="438"/>
                  </a:lnTo>
                  <a:lnTo>
                    <a:pt x="188" y="431"/>
                  </a:lnTo>
                  <a:lnTo>
                    <a:pt x="188" y="429"/>
                  </a:lnTo>
                  <a:lnTo>
                    <a:pt x="188" y="429"/>
                  </a:lnTo>
                  <a:lnTo>
                    <a:pt x="188" y="421"/>
                  </a:lnTo>
                  <a:lnTo>
                    <a:pt x="188" y="419"/>
                  </a:lnTo>
                  <a:lnTo>
                    <a:pt x="188" y="417"/>
                  </a:lnTo>
                  <a:lnTo>
                    <a:pt x="193" y="412"/>
                  </a:lnTo>
                  <a:lnTo>
                    <a:pt x="193" y="410"/>
                  </a:lnTo>
                  <a:lnTo>
                    <a:pt x="193" y="407"/>
                  </a:lnTo>
                  <a:lnTo>
                    <a:pt x="190" y="407"/>
                  </a:lnTo>
                  <a:lnTo>
                    <a:pt x="188" y="402"/>
                  </a:lnTo>
                  <a:lnTo>
                    <a:pt x="188" y="400"/>
                  </a:lnTo>
                  <a:lnTo>
                    <a:pt x="188" y="398"/>
                  </a:lnTo>
                  <a:lnTo>
                    <a:pt x="188" y="395"/>
                  </a:lnTo>
                  <a:lnTo>
                    <a:pt x="188" y="393"/>
                  </a:lnTo>
                  <a:lnTo>
                    <a:pt x="190" y="391"/>
                  </a:lnTo>
                  <a:lnTo>
                    <a:pt x="190" y="388"/>
                  </a:lnTo>
                  <a:lnTo>
                    <a:pt x="190" y="388"/>
                  </a:lnTo>
                  <a:lnTo>
                    <a:pt x="193" y="384"/>
                  </a:lnTo>
                  <a:lnTo>
                    <a:pt x="193" y="381"/>
                  </a:lnTo>
                  <a:lnTo>
                    <a:pt x="193" y="379"/>
                  </a:lnTo>
                  <a:lnTo>
                    <a:pt x="193" y="379"/>
                  </a:lnTo>
                  <a:lnTo>
                    <a:pt x="193" y="379"/>
                  </a:lnTo>
                  <a:lnTo>
                    <a:pt x="193" y="376"/>
                  </a:lnTo>
                  <a:lnTo>
                    <a:pt x="193" y="376"/>
                  </a:lnTo>
                  <a:lnTo>
                    <a:pt x="193" y="376"/>
                  </a:lnTo>
                  <a:lnTo>
                    <a:pt x="193" y="376"/>
                  </a:lnTo>
                  <a:lnTo>
                    <a:pt x="193" y="374"/>
                  </a:lnTo>
                  <a:lnTo>
                    <a:pt x="193" y="374"/>
                  </a:lnTo>
                  <a:lnTo>
                    <a:pt x="195" y="374"/>
                  </a:lnTo>
                  <a:lnTo>
                    <a:pt x="195" y="374"/>
                  </a:lnTo>
                  <a:lnTo>
                    <a:pt x="197" y="372"/>
                  </a:lnTo>
                  <a:lnTo>
                    <a:pt x="200" y="372"/>
                  </a:lnTo>
                  <a:lnTo>
                    <a:pt x="200" y="372"/>
                  </a:lnTo>
                  <a:lnTo>
                    <a:pt x="207" y="372"/>
                  </a:lnTo>
                  <a:lnTo>
                    <a:pt x="209" y="372"/>
                  </a:lnTo>
                  <a:lnTo>
                    <a:pt x="209" y="372"/>
                  </a:lnTo>
                  <a:lnTo>
                    <a:pt x="212" y="372"/>
                  </a:lnTo>
                  <a:lnTo>
                    <a:pt x="214" y="369"/>
                  </a:lnTo>
                  <a:lnTo>
                    <a:pt x="216" y="367"/>
                  </a:lnTo>
                  <a:lnTo>
                    <a:pt x="219" y="365"/>
                  </a:lnTo>
                  <a:lnTo>
                    <a:pt x="223" y="358"/>
                  </a:lnTo>
                  <a:lnTo>
                    <a:pt x="226" y="355"/>
                  </a:lnTo>
                  <a:lnTo>
                    <a:pt x="228" y="353"/>
                  </a:lnTo>
                  <a:lnTo>
                    <a:pt x="228" y="353"/>
                  </a:lnTo>
                  <a:lnTo>
                    <a:pt x="228" y="350"/>
                  </a:lnTo>
                  <a:lnTo>
                    <a:pt x="230" y="350"/>
                  </a:lnTo>
                  <a:lnTo>
                    <a:pt x="230" y="350"/>
                  </a:lnTo>
                  <a:lnTo>
                    <a:pt x="230" y="348"/>
                  </a:lnTo>
                  <a:lnTo>
                    <a:pt x="233" y="348"/>
                  </a:lnTo>
                  <a:lnTo>
                    <a:pt x="233" y="348"/>
                  </a:lnTo>
                  <a:lnTo>
                    <a:pt x="233" y="348"/>
                  </a:lnTo>
                  <a:lnTo>
                    <a:pt x="235" y="348"/>
                  </a:lnTo>
                  <a:lnTo>
                    <a:pt x="235" y="346"/>
                  </a:lnTo>
                  <a:lnTo>
                    <a:pt x="235" y="346"/>
                  </a:lnTo>
                  <a:lnTo>
                    <a:pt x="238" y="343"/>
                  </a:lnTo>
                  <a:lnTo>
                    <a:pt x="240" y="339"/>
                  </a:lnTo>
                  <a:lnTo>
                    <a:pt x="242" y="336"/>
                  </a:lnTo>
                  <a:lnTo>
                    <a:pt x="242" y="336"/>
                  </a:lnTo>
                  <a:lnTo>
                    <a:pt x="245" y="329"/>
                  </a:lnTo>
                  <a:lnTo>
                    <a:pt x="245" y="327"/>
                  </a:lnTo>
                  <a:lnTo>
                    <a:pt x="249" y="324"/>
                  </a:lnTo>
                  <a:lnTo>
                    <a:pt x="249" y="322"/>
                  </a:lnTo>
                  <a:lnTo>
                    <a:pt x="254" y="313"/>
                  </a:lnTo>
                  <a:lnTo>
                    <a:pt x="261" y="305"/>
                  </a:lnTo>
                  <a:lnTo>
                    <a:pt x="264" y="298"/>
                  </a:lnTo>
                  <a:lnTo>
                    <a:pt x="268" y="294"/>
                  </a:lnTo>
                  <a:lnTo>
                    <a:pt x="271" y="289"/>
                  </a:lnTo>
                  <a:lnTo>
                    <a:pt x="276" y="284"/>
                  </a:lnTo>
                  <a:lnTo>
                    <a:pt x="280" y="275"/>
                  </a:lnTo>
                  <a:lnTo>
                    <a:pt x="280" y="272"/>
                  </a:lnTo>
                  <a:lnTo>
                    <a:pt x="280" y="265"/>
                  </a:lnTo>
                  <a:lnTo>
                    <a:pt x="280" y="265"/>
                  </a:lnTo>
                  <a:lnTo>
                    <a:pt x="283" y="261"/>
                  </a:lnTo>
                  <a:lnTo>
                    <a:pt x="283" y="258"/>
                  </a:lnTo>
                  <a:lnTo>
                    <a:pt x="283" y="251"/>
                  </a:lnTo>
                  <a:lnTo>
                    <a:pt x="283" y="249"/>
                  </a:lnTo>
                  <a:lnTo>
                    <a:pt x="283" y="246"/>
                  </a:lnTo>
                  <a:lnTo>
                    <a:pt x="283" y="244"/>
                  </a:lnTo>
                  <a:lnTo>
                    <a:pt x="280" y="239"/>
                  </a:lnTo>
                  <a:lnTo>
                    <a:pt x="280" y="239"/>
                  </a:lnTo>
                  <a:lnTo>
                    <a:pt x="280" y="234"/>
                  </a:lnTo>
                  <a:lnTo>
                    <a:pt x="278" y="230"/>
                  </a:lnTo>
                  <a:lnTo>
                    <a:pt x="280" y="227"/>
                  </a:lnTo>
                  <a:lnTo>
                    <a:pt x="280" y="223"/>
                  </a:lnTo>
                  <a:lnTo>
                    <a:pt x="280" y="220"/>
                  </a:lnTo>
                  <a:lnTo>
                    <a:pt x="280" y="216"/>
                  </a:lnTo>
                  <a:lnTo>
                    <a:pt x="283" y="216"/>
                  </a:lnTo>
                  <a:lnTo>
                    <a:pt x="283" y="213"/>
                  </a:lnTo>
                  <a:lnTo>
                    <a:pt x="285" y="208"/>
                  </a:lnTo>
                  <a:lnTo>
                    <a:pt x="285" y="206"/>
                  </a:lnTo>
                  <a:lnTo>
                    <a:pt x="285" y="204"/>
                  </a:lnTo>
                  <a:lnTo>
                    <a:pt x="285" y="201"/>
                  </a:lnTo>
                  <a:lnTo>
                    <a:pt x="283" y="192"/>
                  </a:lnTo>
                  <a:lnTo>
                    <a:pt x="280" y="187"/>
                  </a:lnTo>
                  <a:lnTo>
                    <a:pt x="278" y="185"/>
                  </a:lnTo>
                  <a:lnTo>
                    <a:pt x="280" y="180"/>
                  </a:lnTo>
                  <a:lnTo>
                    <a:pt x="283" y="175"/>
                  </a:lnTo>
                  <a:lnTo>
                    <a:pt x="283" y="175"/>
                  </a:lnTo>
                  <a:lnTo>
                    <a:pt x="285" y="161"/>
                  </a:lnTo>
                  <a:lnTo>
                    <a:pt x="285" y="140"/>
                  </a:lnTo>
                  <a:lnTo>
                    <a:pt x="287" y="137"/>
                  </a:lnTo>
                  <a:lnTo>
                    <a:pt x="290" y="126"/>
                  </a:lnTo>
                  <a:lnTo>
                    <a:pt x="290" y="123"/>
                  </a:lnTo>
                  <a:lnTo>
                    <a:pt x="292" y="121"/>
                  </a:lnTo>
                  <a:lnTo>
                    <a:pt x="295" y="119"/>
                  </a:lnTo>
                  <a:lnTo>
                    <a:pt x="297" y="116"/>
                  </a:lnTo>
                  <a:lnTo>
                    <a:pt x="306" y="114"/>
                  </a:lnTo>
                  <a:lnTo>
                    <a:pt x="309" y="111"/>
                  </a:lnTo>
                  <a:lnTo>
                    <a:pt x="311" y="109"/>
                  </a:lnTo>
                  <a:lnTo>
                    <a:pt x="314" y="107"/>
                  </a:lnTo>
                  <a:lnTo>
                    <a:pt x="318" y="104"/>
                  </a:lnTo>
                  <a:lnTo>
                    <a:pt x="318" y="104"/>
                  </a:lnTo>
                  <a:lnTo>
                    <a:pt x="321" y="102"/>
                  </a:lnTo>
                  <a:lnTo>
                    <a:pt x="321" y="97"/>
                  </a:lnTo>
                  <a:lnTo>
                    <a:pt x="321" y="90"/>
                  </a:lnTo>
                  <a:lnTo>
                    <a:pt x="321" y="90"/>
                  </a:lnTo>
                  <a:lnTo>
                    <a:pt x="321" y="90"/>
                  </a:lnTo>
                  <a:lnTo>
                    <a:pt x="323" y="85"/>
                  </a:lnTo>
                  <a:lnTo>
                    <a:pt x="325" y="83"/>
                  </a:lnTo>
                  <a:lnTo>
                    <a:pt x="325" y="81"/>
                  </a:lnTo>
                  <a:lnTo>
                    <a:pt x="325" y="78"/>
                  </a:lnTo>
                  <a:lnTo>
                    <a:pt x="325" y="78"/>
                  </a:lnTo>
                  <a:lnTo>
                    <a:pt x="325" y="76"/>
                  </a:lnTo>
                  <a:lnTo>
                    <a:pt x="325" y="76"/>
                  </a:lnTo>
                  <a:lnTo>
                    <a:pt x="325" y="74"/>
                  </a:lnTo>
                  <a:lnTo>
                    <a:pt x="325" y="71"/>
                  </a:lnTo>
                  <a:lnTo>
                    <a:pt x="328" y="66"/>
                  </a:lnTo>
                  <a:lnTo>
                    <a:pt x="330" y="64"/>
                  </a:lnTo>
                  <a:lnTo>
                    <a:pt x="330" y="62"/>
                  </a:lnTo>
                  <a:lnTo>
                    <a:pt x="330" y="59"/>
                  </a:lnTo>
                  <a:lnTo>
                    <a:pt x="330" y="52"/>
                  </a:lnTo>
                  <a:lnTo>
                    <a:pt x="332" y="40"/>
                  </a:lnTo>
                  <a:lnTo>
                    <a:pt x="332" y="38"/>
                  </a:lnTo>
                  <a:lnTo>
                    <a:pt x="330" y="33"/>
                  </a:lnTo>
                  <a:lnTo>
                    <a:pt x="330" y="31"/>
                  </a:lnTo>
                  <a:lnTo>
                    <a:pt x="330" y="26"/>
                  </a:lnTo>
                  <a:lnTo>
                    <a:pt x="330" y="24"/>
                  </a:lnTo>
                  <a:lnTo>
                    <a:pt x="330" y="21"/>
                  </a:lnTo>
                  <a:lnTo>
                    <a:pt x="330" y="19"/>
                  </a:lnTo>
                  <a:lnTo>
                    <a:pt x="330" y="17"/>
                  </a:lnTo>
                  <a:lnTo>
                    <a:pt x="330" y="14"/>
                  </a:lnTo>
                  <a:lnTo>
                    <a:pt x="330" y="14"/>
                  </a:lnTo>
                  <a:lnTo>
                    <a:pt x="332" y="12"/>
                  </a:lnTo>
                  <a:lnTo>
                    <a:pt x="335" y="12"/>
                  </a:lnTo>
                  <a:lnTo>
                    <a:pt x="335" y="12"/>
                  </a:lnTo>
                  <a:lnTo>
                    <a:pt x="340" y="12"/>
                  </a:lnTo>
                  <a:lnTo>
                    <a:pt x="342" y="10"/>
                  </a:lnTo>
                  <a:lnTo>
                    <a:pt x="344" y="10"/>
                  </a:lnTo>
                  <a:lnTo>
                    <a:pt x="347" y="7"/>
                  </a:lnTo>
                  <a:lnTo>
                    <a:pt x="349" y="5"/>
                  </a:lnTo>
                  <a:lnTo>
                    <a:pt x="349" y="0"/>
                  </a:lnTo>
                  <a:lnTo>
                    <a:pt x="285" y="0"/>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9"/>
            <p:cNvSpPr>
              <a:spLocks/>
            </p:cNvSpPr>
            <p:nvPr/>
          </p:nvSpPr>
          <p:spPr bwMode="auto">
            <a:xfrm>
              <a:off x="2155" y="4149"/>
              <a:ext cx="691" cy="857"/>
            </a:xfrm>
            <a:custGeom>
              <a:avLst/>
              <a:gdLst>
                <a:gd name="T0" fmla="*/ 667 w 691"/>
                <a:gd name="T1" fmla="*/ 137 h 857"/>
                <a:gd name="T2" fmla="*/ 622 w 691"/>
                <a:gd name="T3" fmla="*/ 132 h 857"/>
                <a:gd name="T4" fmla="*/ 579 w 691"/>
                <a:gd name="T5" fmla="*/ 109 h 857"/>
                <a:gd name="T6" fmla="*/ 558 w 691"/>
                <a:gd name="T7" fmla="*/ 85 h 857"/>
                <a:gd name="T8" fmla="*/ 525 w 691"/>
                <a:gd name="T9" fmla="*/ 14 h 857"/>
                <a:gd name="T10" fmla="*/ 159 w 691"/>
                <a:gd name="T11" fmla="*/ 16 h 857"/>
                <a:gd name="T12" fmla="*/ 162 w 691"/>
                <a:gd name="T13" fmla="*/ 35 h 857"/>
                <a:gd name="T14" fmla="*/ 159 w 691"/>
                <a:gd name="T15" fmla="*/ 94 h 857"/>
                <a:gd name="T16" fmla="*/ 145 w 691"/>
                <a:gd name="T17" fmla="*/ 109 h 857"/>
                <a:gd name="T18" fmla="*/ 143 w 691"/>
                <a:gd name="T19" fmla="*/ 137 h 857"/>
                <a:gd name="T20" fmla="*/ 136 w 691"/>
                <a:gd name="T21" fmla="*/ 156 h 857"/>
                <a:gd name="T22" fmla="*/ 114 w 691"/>
                <a:gd name="T23" fmla="*/ 182 h 857"/>
                <a:gd name="T24" fmla="*/ 110 w 691"/>
                <a:gd name="T25" fmla="*/ 208 h 857"/>
                <a:gd name="T26" fmla="*/ 105 w 691"/>
                <a:gd name="T27" fmla="*/ 258 h 857"/>
                <a:gd name="T28" fmla="*/ 112 w 691"/>
                <a:gd name="T29" fmla="*/ 296 h 857"/>
                <a:gd name="T30" fmla="*/ 102 w 691"/>
                <a:gd name="T31" fmla="*/ 310 h 857"/>
                <a:gd name="T32" fmla="*/ 76 w 691"/>
                <a:gd name="T33" fmla="*/ 378 h 857"/>
                <a:gd name="T34" fmla="*/ 46 w 691"/>
                <a:gd name="T35" fmla="*/ 404 h 857"/>
                <a:gd name="T36" fmla="*/ 12 w 691"/>
                <a:gd name="T37" fmla="*/ 431 h 857"/>
                <a:gd name="T38" fmla="*/ 5 w 691"/>
                <a:gd name="T39" fmla="*/ 457 h 857"/>
                <a:gd name="T40" fmla="*/ 8 w 691"/>
                <a:gd name="T41" fmla="*/ 483 h 857"/>
                <a:gd name="T42" fmla="*/ 5 w 691"/>
                <a:gd name="T43" fmla="*/ 516 h 857"/>
                <a:gd name="T44" fmla="*/ 27 w 691"/>
                <a:gd name="T45" fmla="*/ 565 h 857"/>
                <a:gd name="T46" fmla="*/ 36 w 691"/>
                <a:gd name="T47" fmla="*/ 617 h 857"/>
                <a:gd name="T48" fmla="*/ 81 w 691"/>
                <a:gd name="T49" fmla="*/ 613 h 857"/>
                <a:gd name="T50" fmla="*/ 110 w 691"/>
                <a:gd name="T51" fmla="*/ 625 h 857"/>
                <a:gd name="T52" fmla="*/ 110 w 691"/>
                <a:gd name="T53" fmla="*/ 670 h 857"/>
                <a:gd name="T54" fmla="*/ 112 w 691"/>
                <a:gd name="T55" fmla="*/ 707 h 857"/>
                <a:gd name="T56" fmla="*/ 100 w 691"/>
                <a:gd name="T57" fmla="*/ 738 h 857"/>
                <a:gd name="T58" fmla="*/ 133 w 691"/>
                <a:gd name="T59" fmla="*/ 769 h 857"/>
                <a:gd name="T60" fmla="*/ 233 w 691"/>
                <a:gd name="T61" fmla="*/ 802 h 857"/>
                <a:gd name="T62" fmla="*/ 420 w 691"/>
                <a:gd name="T63" fmla="*/ 835 h 857"/>
                <a:gd name="T64" fmla="*/ 454 w 691"/>
                <a:gd name="T65" fmla="*/ 857 h 857"/>
                <a:gd name="T66" fmla="*/ 409 w 691"/>
                <a:gd name="T67" fmla="*/ 752 h 857"/>
                <a:gd name="T68" fmla="*/ 385 w 691"/>
                <a:gd name="T69" fmla="*/ 748 h 857"/>
                <a:gd name="T70" fmla="*/ 373 w 691"/>
                <a:gd name="T71" fmla="*/ 738 h 857"/>
                <a:gd name="T72" fmla="*/ 409 w 691"/>
                <a:gd name="T73" fmla="*/ 736 h 857"/>
                <a:gd name="T74" fmla="*/ 390 w 691"/>
                <a:gd name="T75" fmla="*/ 658 h 857"/>
                <a:gd name="T76" fmla="*/ 392 w 691"/>
                <a:gd name="T77" fmla="*/ 648 h 857"/>
                <a:gd name="T78" fmla="*/ 404 w 691"/>
                <a:gd name="T79" fmla="*/ 589 h 857"/>
                <a:gd name="T80" fmla="*/ 423 w 691"/>
                <a:gd name="T81" fmla="*/ 563 h 857"/>
                <a:gd name="T82" fmla="*/ 451 w 691"/>
                <a:gd name="T83" fmla="*/ 539 h 857"/>
                <a:gd name="T84" fmla="*/ 439 w 691"/>
                <a:gd name="T85" fmla="*/ 520 h 857"/>
                <a:gd name="T86" fmla="*/ 404 w 691"/>
                <a:gd name="T87" fmla="*/ 525 h 857"/>
                <a:gd name="T88" fmla="*/ 432 w 691"/>
                <a:gd name="T89" fmla="*/ 520 h 857"/>
                <a:gd name="T90" fmla="*/ 428 w 691"/>
                <a:gd name="T91" fmla="*/ 487 h 857"/>
                <a:gd name="T92" fmla="*/ 451 w 691"/>
                <a:gd name="T93" fmla="*/ 525 h 857"/>
                <a:gd name="T94" fmla="*/ 501 w 691"/>
                <a:gd name="T95" fmla="*/ 523 h 857"/>
                <a:gd name="T96" fmla="*/ 518 w 691"/>
                <a:gd name="T97" fmla="*/ 464 h 857"/>
                <a:gd name="T98" fmla="*/ 520 w 691"/>
                <a:gd name="T99" fmla="*/ 428 h 857"/>
                <a:gd name="T100" fmla="*/ 513 w 691"/>
                <a:gd name="T101" fmla="*/ 433 h 857"/>
                <a:gd name="T102" fmla="*/ 522 w 691"/>
                <a:gd name="T103" fmla="*/ 416 h 857"/>
                <a:gd name="T104" fmla="*/ 530 w 691"/>
                <a:gd name="T105" fmla="*/ 390 h 857"/>
                <a:gd name="T106" fmla="*/ 586 w 691"/>
                <a:gd name="T107" fmla="*/ 336 h 857"/>
                <a:gd name="T108" fmla="*/ 620 w 691"/>
                <a:gd name="T109" fmla="*/ 312 h 857"/>
                <a:gd name="T110" fmla="*/ 636 w 691"/>
                <a:gd name="T111" fmla="*/ 296 h 857"/>
                <a:gd name="T112" fmla="*/ 660 w 691"/>
                <a:gd name="T113" fmla="*/ 272 h 857"/>
                <a:gd name="T114" fmla="*/ 672 w 691"/>
                <a:gd name="T115" fmla="*/ 262 h 857"/>
                <a:gd name="T116" fmla="*/ 686 w 691"/>
                <a:gd name="T117" fmla="*/ 251 h 857"/>
                <a:gd name="T118" fmla="*/ 672 w 691"/>
                <a:gd name="T119" fmla="*/ 227 h 857"/>
                <a:gd name="T120" fmla="*/ 643 w 691"/>
                <a:gd name="T121" fmla="*/ 239 h 857"/>
                <a:gd name="T122" fmla="*/ 684 w 691"/>
                <a:gd name="T123" fmla="*/ 210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1" h="857">
                  <a:moveTo>
                    <a:pt x="691" y="168"/>
                  </a:moveTo>
                  <a:lnTo>
                    <a:pt x="688" y="163"/>
                  </a:lnTo>
                  <a:lnTo>
                    <a:pt x="688" y="156"/>
                  </a:lnTo>
                  <a:lnTo>
                    <a:pt x="688" y="154"/>
                  </a:lnTo>
                  <a:lnTo>
                    <a:pt x="684" y="151"/>
                  </a:lnTo>
                  <a:lnTo>
                    <a:pt x="684" y="149"/>
                  </a:lnTo>
                  <a:lnTo>
                    <a:pt x="681" y="147"/>
                  </a:lnTo>
                  <a:lnTo>
                    <a:pt x="679" y="147"/>
                  </a:lnTo>
                  <a:lnTo>
                    <a:pt x="679" y="142"/>
                  </a:lnTo>
                  <a:lnTo>
                    <a:pt x="677" y="139"/>
                  </a:lnTo>
                  <a:lnTo>
                    <a:pt x="674" y="139"/>
                  </a:lnTo>
                  <a:lnTo>
                    <a:pt x="667" y="137"/>
                  </a:lnTo>
                  <a:lnTo>
                    <a:pt x="667" y="137"/>
                  </a:lnTo>
                  <a:lnTo>
                    <a:pt x="665" y="137"/>
                  </a:lnTo>
                  <a:lnTo>
                    <a:pt x="658" y="139"/>
                  </a:lnTo>
                  <a:lnTo>
                    <a:pt x="648" y="139"/>
                  </a:lnTo>
                  <a:lnTo>
                    <a:pt x="639" y="137"/>
                  </a:lnTo>
                  <a:lnTo>
                    <a:pt x="634" y="137"/>
                  </a:lnTo>
                  <a:lnTo>
                    <a:pt x="634" y="135"/>
                  </a:lnTo>
                  <a:lnTo>
                    <a:pt x="632" y="135"/>
                  </a:lnTo>
                  <a:lnTo>
                    <a:pt x="627" y="135"/>
                  </a:lnTo>
                  <a:lnTo>
                    <a:pt x="627" y="135"/>
                  </a:lnTo>
                  <a:lnTo>
                    <a:pt x="624" y="135"/>
                  </a:lnTo>
                  <a:lnTo>
                    <a:pt x="622" y="132"/>
                  </a:lnTo>
                  <a:lnTo>
                    <a:pt x="620" y="132"/>
                  </a:lnTo>
                  <a:lnTo>
                    <a:pt x="617" y="135"/>
                  </a:lnTo>
                  <a:lnTo>
                    <a:pt x="617" y="135"/>
                  </a:lnTo>
                  <a:lnTo>
                    <a:pt x="615" y="132"/>
                  </a:lnTo>
                  <a:lnTo>
                    <a:pt x="610" y="135"/>
                  </a:lnTo>
                  <a:lnTo>
                    <a:pt x="608" y="132"/>
                  </a:lnTo>
                  <a:lnTo>
                    <a:pt x="605" y="132"/>
                  </a:lnTo>
                  <a:lnTo>
                    <a:pt x="598" y="128"/>
                  </a:lnTo>
                  <a:lnTo>
                    <a:pt x="594" y="125"/>
                  </a:lnTo>
                  <a:lnTo>
                    <a:pt x="589" y="118"/>
                  </a:lnTo>
                  <a:lnTo>
                    <a:pt x="582" y="109"/>
                  </a:lnTo>
                  <a:lnTo>
                    <a:pt x="579" y="109"/>
                  </a:lnTo>
                  <a:lnTo>
                    <a:pt x="579" y="106"/>
                  </a:lnTo>
                  <a:lnTo>
                    <a:pt x="579" y="106"/>
                  </a:lnTo>
                  <a:lnTo>
                    <a:pt x="577" y="104"/>
                  </a:lnTo>
                  <a:lnTo>
                    <a:pt x="577" y="104"/>
                  </a:lnTo>
                  <a:lnTo>
                    <a:pt x="577" y="104"/>
                  </a:lnTo>
                  <a:lnTo>
                    <a:pt x="575" y="102"/>
                  </a:lnTo>
                  <a:lnTo>
                    <a:pt x="572" y="97"/>
                  </a:lnTo>
                  <a:lnTo>
                    <a:pt x="568" y="94"/>
                  </a:lnTo>
                  <a:lnTo>
                    <a:pt x="568" y="90"/>
                  </a:lnTo>
                  <a:lnTo>
                    <a:pt x="565" y="90"/>
                  </a:lnTo>
                  <a:lnTo>
                    <a:pt x="563" y="87"/>
                  </a:lnTo>
                  <a:lnTo>
                    <a:pt x="558" y="85"/>
                  </a:lnTo>
                  <a:lnTo>
                    <a:pt x="558" y="83"/>
                  </a:lnTo>
                  <a:lnTo>
                    <a:pt x="556" y="83"/>
                  </a:lnTo>
                  <a:lnTo>
                    <a:pt x="553" y="80"/>
                  </a:lnTo>
                  <a:lnTo>
                    <a:pt x="549" y="80"/>
                  </a:lnTo>
                  <a:lnTo>
                    <a:pt x="546" y="78"/>
                  </a:lnTo>
                  <a:lnTo>
                    <a:pt x="541" y="73"/>
                  </a:lnTo>
                  <a:lnTo>
                    <a:pt x="534" y="57"/>
                  </a:lnTo>
                  <a:lnTo>
                    <a:pt x="532" y="52"/>
                  </a:lnTo>
                  <a:lnTo>
                    <a:pt x="530" y="42"/>
                  </a:lnTo>
                  <a:lnTo>
                    <a:pt x="525" y="21"/>
                  </a:lnTo>
                  <a:lnTo>
                    <a:pt x="525" y="16"/>
                  </a:lnTo>
                  <a:lnTo>
                    <a:pt x="525" y="14"/>
                  </a:lnTo>
                  <a:lnTo>
                    <a:pt x="525" y="9"/>
                  </a:lnTo>
                  <a:lnTo>
                    <a:pt x="527" y="0"/>
                  </a:lnTo>
                  <a:lnTo>
                    <a:pt x="527" y="0"/>
                  </a:lnTo>
                  <a:lnTo>
                    <a:pt x="458" y="0"/>
                  </a:lnTo>
                  <a:lnTo>
                    <a:pt x="347" y="0"/>
                  </a:lnTo>
                  <a:lnTo>
                    <a:pt x="171" y="0"/>
                  </a:lnTo>
                  <a:lnTo>
                    <a:pt x="171" y="0"/>
                  </a:lnTo>
                  <a:lnTo>
                    <a:pt x="164" y="9"/>
                  </a:lnTo>
                  <a:lnTo>
                    <a:pt x="164" y="9"/>
                  </a:lnTo>
                  <a:lnTo>
                    <a:pt x="162" y="14"/>
                  </a:lnTo>
                  <a:lnTo>
                    <a:pt x="162" y="14"/>
                  </a:lnTo>
                  <a:lnTo>
                    <a:pt x="159" y="16"/>
                  </a:lnTo>
                  <a:lnTo>
                    <a:pt x="157" y="16"/>
                  </a:lnTo>
                  <a:lnTo>
                    <a:pt x="150" y="19"/>
                  </a:lnTo>
                  <a:lnTo>
                    <a:pt x="150" y="19"/>
                  </a:lnTo>
                  <a:lnTo>
                    <a:pt x="148" y="19"/>
                  </a:lnTo>
                  <a:lnTo>
                    <a:pt x="148" y="21"/>
                  </a:lnTo>
                  <a:lnTo>
                    <a:pt x="148" y="21"/>
                  </a:lnTo>
                  <a:lnTo>
                    <a:pt x="150" y="21"/>
                  </a:lnTo>
                  <a:lnTo>
                    <a:pt x="150" y="21"/>
                  </a:lnTo>
                  <a:lnTo>
                    <a:pt x="155" y="26"/>
                  </a:lnTo>
                  <a:lnTo>
                    <a:pt x="159" y="28"/>
                  </a:lnTo>
                  <a:lnTo>
                    <a:pt x="162" y="31"/>
                  </a:lnTo>
                  <a:lnTo>
                    <a:pt x="162" y="35"/>
                  </a:lnTo>
                  <a:lnTo>
                    <a:pt x="162" y="40"/>
                  </a:lnTo>
                  <a:lnTo>
                    <a:pt x="162" y="47"/>
                  </a:lnTo>
                  <a:lnTo>
                    <a:pt x="162" y="49"/>
                  </a:lnTo>
                  <a:lnTo>
                    <a:pt x="169" y="66"/>
                  </a:lnTo>
                  <a:lnTo>
                    <a:pt x="169" y="68"/>
                  </a:lnTo>
                  <a:lnTo>
                    <a:pt x="169" y="71"/>
                  </a:lnTo>
                  <a:lnTo>
                    <a:pt x="167" y="73"/>
                  </a:lnTo>
                  <a:lnTo>
                    <a:pt x="167" y="76"/>
                  </a:lnTo>
                  <a:lnTo>
                    <a:pt x="169" y="85"/>
                  </a:lnTo>
                  <a:lnTo>
                    <a:pt x="169" y="87"/>
                  </a:lnTo>
                  <a:lnTo>
                    <a:pt x="164" y="92"/>
                  </a:lnTo>
                  <a:lnTo>
                    <a:pt x="159" y="94"/>
                  </a:lnTo>
                  <a:lnTo>
                    <a:pt x="159" y="97"/>
                  </a:lnTo>
                  <a:lnTo>
                    <a:pt x="157" y="99"/>
                  </a:lnTo>
                  <a:lnTo>
                    <a:pt x="155" y="102"/>
                  </a:lnTo>
                  <a:lnTo>
                    <a:pt x="152" y="102"/>
                  </a:lnTo>
                  <a:lnTo>
                    <a:pt x="150" y="102"/>
                  </a:lnTo>
                  <a:lnTo>
                    <a:pt x="148" y="102"/>
                  </a:lnTo>
                  <a:lnTo>
                    <a:pt x="145" y="104"/>
                  </a:lnTo>
                  <a:lnTo>
                    <a:pt x="145" y="106"/>
                  </a:lnTo>
                  <a:lnTo>
                    <a:pt x="145" y="106"/>
                  </a:lnTo>
                  <a:lnTo>
                    <a:pt x="145" y="106"/>
                  </a:lnTo>
                  <a:lnTo>
                    <a:pt x="145" y="109"/>
                  </a:lnTo>
                  <a:lnTo>
                    <a:pt x="145" y="109"/>
                  </a:lnTo>
                  <a:lnTo>
                    <a:pt x="145" y="111"/>
                  </a:lnTo>
                  <a:lnTo>
                    <a:pt x="145" y="111"/>
                  </a:lnTo>
                  <a:lnTo>
                    <a:pt x="145" y="111"/>
                  </a:lnTo>
                  <a:lnTo>
                    <a:pt x="143" y="120"/>
                  </a:lnTo>
                  <a:lnTo>
                    <a:pt x="143" y="120"/>
                  </a:lnTo>
                  <a:lnTo>
                    <a:pt x="145" y="123"/>
                  </a:lnTo>
                  <a:lnTo>
                    <a:pt x="148" y="125"/>
                  </a:lnTo>
                  <a:lnTo>
                    <a:pt x="148" y="128"/>
                  </a:lnTo>
                  <a:lnTo>
                    <a:pt x="148" y="130"/>
                  </a:lnTo>
                  <a:lnTo>
                    <a:pt x="140" y="132"/>
                  </a:lnTo>
                  <a:lnTo>
                    <a:pt x="140" y="135"/>
                  </a:lnTo>
                  <a:lnTo>
                    <a:pt x="143" y="137"/>
                  </a:lnTo>
                  <a:lnTo>
                    <a:pt x="148" y="142"/>
                  </a:lnTo>
                  <a:lnTo>
                    <a:pt x="150" y="144"/>
                  </a:lnTo>
                  <a:lnTo>
                    <a:pt x="152" y="147"/>
                  </a:lnTo>
                  <a:lnTo>
                    <a:pt x="152" y="149"/>
                  </a:lnTo>
                  <a:lnTo>
                    <a:pt x="152" y="154"/>
                  </a:lnTo>
                  <a:lnTo>
                    <a:pt x="152" y="156"/>
                  </a:lnTo>
                  <a:lnTo>
                    <a:pt x="148" y="158"/>
                  </a:lnTo>
                  <a:lnTo>
                    <a:pt x="145" y="156"/>
                  </a:lnTo>
                  <a:lnTo>
                    <a:pt x="140" y="154"/>
                  </a:lnTo>
                  <a:lnTo>
                    <a:pt x="138" y="154"/>
                  </a:lnTo>
                  <a:lnTo>
                    <a:pt x="138" y="154"/>
                  </a:lnTo>
                  <a:lnTo>
                    <a:pt x="136" y="156"/>
                  </a:lnTo>
                  <a:lnTo>
                    <a:pt x="138" y="158"/>
                  </a:lnTo>
                  <a:lnTo>
                    <a:pt x="138" y="161"/>
                  </a:lnTo>
                  <a:lnTo>
                    <a:pt x="138" y="161"/>
                  </a:lnTo>
                  <a:lnTo>
                    <a:pt x="138" y="163"/>
                  </a:lnTo>
                  <a:lnTo>
                    <a:pt x="138" y="165"/>
                  </a:lnTo>
                  <a:lnTo>
                    <a:pt x="136" y="168"/>
                  </a:lnTo>
                  <a:lnTo>
                    <a:pt x="129" y="177"/>
                  </a:lnTo>
                  <a:lnTo>
                    <a:pt x="126" y="180"/>
                  </a:lnTo>
                  <a:lnTo>
                    <a:pt x="124" y="182"/>
                  </a:lnTo>
                  <a:lnTo>
                    <a:pt x="121" y="182"/>
                  </a:lnTo>
                  <a:lnTo>
                    <a:pt x="117" y="182"/>
                  </a:lnTo>
                  <a:lnTo>
                    <a:pt x="114" y="182"/>
                  </a:lnTo>
                  <a:lnTo>
                    <a:pt x="112" y="182"/>
                  </a:lnTo>
                  <a:lnTo>
                    <a:pt x="110" y="184"/>
                  </a:lnTo>
                  <a:lnTo>
                    <a:pt x="110" y="187"/>
                  </a:lnTo>
                  <a:lnTo>
                    <a:pt x="107" y="189"/>
                  </a:lnTo>
                  <a:lnTo>
                    <a:pt x="110" y="189"/>
                  </a:lnTo>
                  <a:lnTo>
                    <a:pt x="112" y="191"/>
                  </a:lnTo>
                  <a:lnTo>
                    <a:pt x="112" y="191"/>
                  </a:lnTo>
                  <a:lnTo>
                    <a:pt x="112" y="194"/>
                  </a:lnTo>
                  <a:lnTo>
                    <a:pt x="112" y="201"/>
                  </a:lnTo>
                  <a:lnTo>
                    <a:pt x="112" y="203"/>
                  </a:lnTo>
                  <a:lnTo>
                    <a:pt x="110" y="206"/>
                  </a:lnTo>
                  <a:lnTo>
                    <a:pt x="110" y="208"/>
                  </a:lnTo>
                  <a:lnTo>
                    <a:pt x="110" y="210"/>
                  </a:lnTo>
                  <a:lnTo>
                    <a:pt x="100" y="225"/>
                  </a:lnTo>
                  <a:lnTo>
                    <a:pt x="100" y="229"/>
                  </a:lnTo>
                  <a:lnTo>
                    <a:pt x="98" y="239"/>
                  </a:lnTo>
                  <a:lnTo>
                    <a:pt x="95" y="241"/>
                  </a:lnTo>
                  <a:lnTo>
                    <a:pt x="93" y="246"/>
                  </a:lnTo>
                  <a:lnTo>
                    <a:pt x="93" y="251"/>
                  </a:lnTo>
                  <a:lnTo>
                    <a:pt x="95" y="253"/>
                  </a:lnTo>
                  <a:lnTo>
                    <a:pt x="98" y="255"/>
                  </a:lnTo>
                  <a:lnTo>
                    <a:pt x="100" y="258"/>
                  </a:lnTo>
                  <a:lnTo>
                    <a:pt x="102" y="258"/>
                  </a:lnTo>
                  <a:lnTo>
                    <a:pt x="105" y="258"/>
                  </a:lnTo>
                  <a:lnTo>
                    <a:pt x="105" y="260"/>
                  </a:lnTo>
                  <a:lnTo>
                    <a:pt x="105" y="262"/>
                  </a:lnTo>
                  <a:lnTo>
                    <a:pt x="105" y="262"/>
                  </a:lnTo>
                  <a:lnTo>
                    <a:pt x="105" y="265"/>
                  </a:lnTo>
                  <a:lnTo>
                    <a:pt x="107" y="265"/>
                  </a:lnTo>
                  <a:lnTo>
                    <a:pt x="107" y="265"/>
                  </a:lnTo>
                  <a:lnTo>
                    <a:pt x="110" y="267"/>
                  </a:lnTo>
                  <a:lnTo>
                    <a:pt x="112" y="270"/>
                  </a:lnTo>
                  <a:lnTo>
                    <a:pt x="114" y="284"/>
                  </a:lnTo>
                  <a:lnTo>
                    <a:pt x="114" y="289"/>
                  </a:lnTo>
                  <a:lnTo>
                    <a:pt x="112" y="293"/>
                  </a:lnTo>
                  <a:lnTo>
                    <a:pt x="112" y="296"/>
                  </a:lnTo>
                  <a:lnTo>
                    <a:pt x="112" y="296"/>
                  </a:lnTo>
                  <a:lnTo>
                    <a:pt x="114" y="298"/>
                  </a:lnTo>
                  <a:lnTo>
                    <a:pt x="114" y="300"/>
                  </a:lnTo>
                  <a:lnTo>
                    <a:pt x="114" y="303"/>
                  </a:lnTo>
                  <a:lnTo>
                    <a:pt x="112" y="303"/>
                  </a:lnTo>
                  <a:lnTo>
                    <a:pt x="110" y="303"/>
                  </a:lnTo>
                  <a:lnTo>
                    <a:pt x="110" y="303"/>
                  </a:lnTo>
                  <a:lnTo>
                    <a:pt x="107" y="303"/>
                  </a:lnTo>
                  <a:lnTo>
                    <a:pt x="107" y="303"/>
                  </a:lnTo>
                  <a:lnTo>
                    <a:pt x="107" y="305"/>
                  </a:lnTo>
                  <a:lnTo>
                    <a:pt x="105" y="307"/>
                  </a:lnTo>
                  <a:lnTo>
                    <a:pt x="102" y="310"/>
                  </a:lnTo>
                  <a:lnTo>
                    <a:pt x="98" y="312"/>
                  </a:lnTo>
                  <a:lnTo>
                    <a:pt x="93" y="315"/>
                  </a:lnTo>
                  <a:lnTo>
                    <a:pt x="91" y="317"/>
                  </a:lnTo>
                  <a:lnTo>
                    <a:pt x="86" y="324"/>
                  </a:lnTo>
                  <a:lnTo>
                    <a:pt x="88" y="331"/>
                  </a:lnTo>
                  <a:lnTo>
                    <a:pt x="91" y="338"/>
                  </a:lnTo>
                  <a:lnTo>
                    <a:pt x="91" y="352"/>
                  </a:lnTo>
                  <a:lnTo>
                    <a:pt x="91" y="357"/>
                  </a:lnTo>
                  <a:lnTo>
                    <a:pt x="88" y="362"/>
                  </a:lnTo>
                  <a:lnTo>
                    <a:pt x="86" y="364"/>
                  </a:lnTo>
                  <a:lnTo>
                    <a:pt x="81" y="371"/>
                  </a:lnTo>
                  <a:lnTo>
                    <a:pt x="76" y="378"/>
                  </a:lnTo>
                  <a:lnTo>
                    <a:pt x="72" y="381"/>
                  </a:lnTo>
                  <a:lnTo>
                    <a:pt x="69" y="381"/>
                  </a:lnTo>
                  <a:lnTo>
                    <a:pt x="60" y="383"/>
                  </a:lnTo>
                  <a:lnTo>
                    <a:pt x="55" y="383"/>
                  </a:lnTo>
                  <a:lnTo>
                    <a:pt x="53" y="388"/>
                  </a:lnTo>
                  <a:lnTo>
                    <a:pt x="53" y="388"/>
                  </a:lnTo>
                  <a:lnTo>
                    <a:pt x="53" y="388"/>
                  </a:lnTo>
                  <a:lnTo>
                    <a:pt x="46" y="397"/>
                  </a:lnTo>
                  <a:lnTo>
                    <a:pt x="46" y="400"/>
                  </a:lnTo>
                  <a:lnTo>
                    <a:pt x="46" y="402"/>
                  </a:lnTo>
                  <a:lnTo>
                    <a:pt x="46" y="404"/>
                  </a:lnTo>
                  <a:lnTo>
                    <a:pt x="46" y="404"/>
                  </a:lnTo>
                  <a:lnTo>
                    <a:pt x="43" y="407"/>
                  </a:lnTo>
                  <a:lnTo>
                    <a:pt x="38" y="414"/>
                  </a:lnTo>
                  <a:lnTo>
                    <a:pt x="36" y="419"/>
                  </a:lnTo>
                  <a:lnTo>
                    <a:pt x="36" y="421"/>
                  </a:lnTo>
                  <a:lnTo>
                    <a:pt x="38" y="423"/>
                  </a:lnTo>
                  <a:lnTo>
                    <a:pt x="38" y="423"/>
                  </a:lnTo>
                  <a:lnTo>
                    <a:pt x="46" y="426"/>
                  </a:lnTo>
                  <a:lnTo>
                    <a:pt x="46" y="426"/>
                  </a:lnTo>
                  <a:lnTo>
                    <a:pt x="41" y="426"/>
                  </a:lnTo>
                  <a:lnTo>
                    <a:pt x="41" y="428"/>
                  </a:lnTo>
                  <a:lnTo>
                    <a:pt x="41" y="431"/>
                  </a:lnTo>
                  <a:lnTo>
                    <a:pt x="12" y="431"/>
                  </a:lnTo>
                  <a:lnTo>
                    <a:pt x="12" y="431"/>
                  </a:lnTo>
                  <a:lnTo>
                    <a:pt x="12" y="435"/>
                  </a:lnTo>
                  <a:lnTo>
                    <a:pt x="12" y="440"/>
                  </a:lnTo>
                  <a:lnTo>
                    <a:pt x="12" y="440"/>
                  </a:lnTo>
                  <a:lnTo>
                    <a:pt x="10" y="442"/>
                  </a:lnTo>
                  <a:lnTo>
                    <a:pt x="8" y="445"/>
                  </a:lnTo>
                  <a:lnTo>
                    <a:pt x="5" y="447"/>
                  </a:lnTo>
                  <a:lnTo>
                    <a:pt x="5" y="449"/>
                  </a:lnTo>
                  <a:lnTo>
                    <a:pt x="5" y="452"/>
                  </a:lnTo>
                  <a:lnTo>
                    <a:pt x="5" y="452"/>
                  </a:lnTo>
                  <a:lnTo>
                    <a:pt x="5" y="454"/>
                  </a:lnTo>
                  <a:lnTo>
                    <a:pt x="5" y="457"/>
                  </a:lnTo>
                  <a:lnTo>
                    <a:pt x="3" y="459"/>
                  </a:lnTo>
                  <a:lnTo>
                    <a:pt x="0" y="461"/>
                  </a:lnTo>
                  <a:lnTo>
                    <a:pt x="3" y="464"/>
                  </a:lnTo>
                  <a:lnTo>
                    <a:pt x="3" y="466"/>
                  </a:lnTo>
                  <a:lnTo>
                    <a:pt x="5" y="468"/>
                  </a:lnTo>
                  <a:lnTo>
                    <a:pt x="8" y="471"/>
                  </a:lnTo>
                  <a:lnTo>
                    <a:pt x="8" y="473"/>
                  </a:lnTo>
                  <a:lnTo>
                    <a:pt x="8" y="475"/>
                  </a:lnTo>
                  <a:lnTo>
                    <a:pt x="5" y="478"/>
                  </a:lnTo>
                  <a:lnTo>
                    <a:pt x="5" y="480"/>
                  </a:lnTo>
                  <a:lnTo>
                    <a:pt x="5" y="483"/>
                  </a:lnTo>
                  <a:lnTo>
                    <a:pt x="8" y="483"/>
                  </a:lnTo>
                  <a:lnTo>
                    <a:pt x="10" y="487"/>
                  </a:lnTo>
                  <a:lnTo>
                    <a:pt x="12" y="492"/>
                  </a:lnTo>
                  <a:lnTo>
                    <a:pt x="12" y="494"/>
                  </a:lnTo>
                  <a:lnTo>
                    <a:pt x="10" y="499"/>
                  </a:lnTo>
                  <a:lnTo>
                    <a:pt x="5" y="504"/>
                  </a:lnTo>
                  <a:lnTo>
                    <a:pt x="5" y="504"/>
                  </a:lnTo>
                  <a:lnTo>
                    <a:pt x="5" y="506"/>
                  </a:lnTo>
                  <a:lnTo>
                    <a:pt x="5" y="509"/>
                  </a:lnTo>
                  <a:lnTo>
                    <a:pt x="5" y="511"/>
                  </a:lnTo>
                  <a:lnTo>
                    <a:pt x="3" y="513"/>
                  </a:lnTo>
                  <a:lnTo>
                    <a:pt x="3" y="513"/>
                  </a:lnTo>
                  <a:lnTo>
                    <a:pt x="5" y="516"/>
                  </a:lnTo>
                  <a:lnTo>
                    <a:pt x="10" y="520"/>
                  </a:lnTo>
                  <a:lnTo>
                    <a:pt x="10" y="523"/>
                  </a:lnTo>
                  <a:lnTo>
                    <a:pt x="12" y="525"/>
                  </a:lnTo>
                  <a:lnTo>
                    <a:pt x="10" y="528"/>
                  </a:lnTo>
                  <a:lnTo>
                    <a:pt x="8" y="535"/>
                  </a:lnTo>
                  <a:lnTo>
                    <a:pt x="5" y="539"/>
                  </a:lnTo>
                  <a:lnTo>
                    <a:pt x="8" y="542"/>
                  </a:lnTo>
                  <a:lnTo>
                    <a:pt x="17" y="554"/>
                  </a:lnTo>
                  <a:lnTo>
                    <a:pt x="22" y="556"/>
                  </a:lnTo>
                  <a:lnTo>
                    <a:pt x="22" y="556"/>
                  </a:lnTo>
                  <a:lnTo>
                    <a:pt x="24" y="561"/>
                  </a:lnTo>
                  <a:lnTo>
                    <a:pt x="27" y="565"/>
                  </a:lnTo>
                  <a:lnTo>
                    <a:pt x="29" y="570"/>
                  </a:lnTo>
                  <a:lnTo>
                    <a:pt x="29" y="573"/>
                  </a:lnTo>
                  <a:lnTo>
                    <a:pt x="29" y="577"/>
                  </a:lnTo>
                  <a:lnTo>
                    <a:pt x="29" y="582"/>
                  </a:lnTo>
                  <a:lnTo>
                    <a:pt x="29" y="584"/>
                  </a:lnTo>
                  <a:lnTo>
                    <a:pt x="31" y="591"/>
                  </a:lnTo>
                  <a:lnTo>
                    <a:pt x="31" y="599"/>
                  </a:lnTo>
                  <a:lnTo>
                    <a:pt x="31" y="601"/>
                  </a:lnTo>
                  <a:lnTo>
                    <a:pt x="31" y="603"/>
                  </a:lnTo>
                  <a:lnTo>
                    <a:pt x="36" y="610"/>
                  </a:lnTo>
                  <a:lnTo>
                    <a:pt x="36" y="610"/>
                  </a:lnTo>
                  <a:lnTo>
                    <a:pt x="36" y="617"/>
                  </a:lnTo>
                  <a:lnTo>
                    <a:pt x="36" y="622"/>
                  </a:lnTo>
                  <a:lnTo>
                    <a:pt x="38" y="627"/>
                  </a:lnTo>
                  <a:lnTo>
                    <a:pt x="41" y="629"/>
                  </a:lnTo>
                  <a:lnTo>
                    <a:pt x="46" y="629"/>
                  </a:lnTo>
                  <a:lnTo>
                    <a:pt x="48" y="627"/>
                  </a:lnTo>
                  <a:lnTo>
                    <a:pt x="53" y="625"/>
                  </a:lnTo>
                  <a:lnTo>
                    <a:pt x="57" y="617"/>
                  </a:lnTo>
                  <a:lnTo>
                    <a:pt x="62" y="615"/>
                  </a:lnTo>
                  <a:lnTo>
                    <a:pt x="72" y="608"/>
                  </a:lnTo>
                  <a:lnTo>
                    <a:pt x="74" y="608"/>
                  </a:lnTo>
                  <a:lnTo>
                    <a:pt x="76" y="608"/>
                  </a:lnTo>
                  <a:lnTo>
                    <a:pt x="81" y="613"/>
                  </a:lnTo>
                  <a:lnTo>
                    <a:pt x="84" y="615"/>
                  </a:lnTo>
                  <a:lnTo>
                    <a:pt x="86" y="615"/>
                  </a:lnTo>
                  <a:lnTo>
                    <a:pt x="93" y="608"/>
                  </a:lnTo>
                  <a:lnTo>
                    <a:pt x="95" y="606"/>
                  </a:lnTo>
                  <a:lnTo>
                    <a:pt x="107" y="608"/>
                  </a:lnTo>
                  <a:lnTo>
                    <a:pt x="110" y="610"/>
                  </a:lnTo>
                  <a:lnTo>
                    <a:pt x="112" y="610"/>
                  </a:lnTo>
                  <a:lnTo>
                    <a:pt x="114" y="613"/>
                  </a:lnTo>
                  <a:lnTo>
                    <a:pt x="114" y="615"/>
                  </a:lnTo>
                  <a:lnTo>
                    <a:pt x="112" y="622"/>
                  </a:lnTo>
                  <a:lnTo>
                    <a:pt x="110" y="625"/>
                  </a:lnTo>
                  <a:lnTo>
                    <a:pt x="110" y="625"/>
                  </a:lnTo>
                  <a:lnTo>
                    <a:pt x="112" y="627"/>
                  </a:lnTo>
                  <a:lnTo>
                    <a:pt x="114" y="632"/>
                  </a:lnTo>
                  <a:lnTo>
                    <a:pt x="117" y="634"/>
                  </a:lnTo>
                  <a:lnTo>
                    <a:pt x="117" y="639"/>
                  </a:lnTo>
                  <a:lnTo>
                    <a:pt x="119" y="644"/>
                  </a:lnTo>
                  <a:lnTo>
                    <a:pt x="117" y="655"/>
                  </a:lnTo>
                  <a:lnTo>
                    <a:pt x="117" y="662"/>
                  </a:lnTo>
                  <a:lnTo>
                    <a:pt x="114" y="665"/>
                  </a:lnTo>
                  <a:lnTo>
                    <a:pt x="112" y="665"/>
                  </a:lnTo>
                  <a:lnTo>
                    <a:pt x="112" y="667"/>
                  </a:lnTo>
                  <a:lnTo>
                    <a:pt x="110" y="667"/>
                  </a:lnTo>
                  <a:lnTo>
                    <a:pt x="110" y="670"/>
                  </a:lnTo>
                  <a:lnTo>
                    <a:pt x="105" y="674"/>
                  </a:lnTo>
                  <a:lnTo>
                    <a:pt x="105" y="677"/>
                  </a:lnTo>
                  <a:lnTo>
                    <a:pt x="105" y="679"/>
                  </a:lnTo>
                  <a:lnTo>
                    <a:pt x="107" y="684"/>
                  </a:lnTo>
                  <a:lnTo>
                    <a:pt x="110" y="686"/>
                  </a:lnTo>
                  <a:lnTo>
                    <a:pt x="117" y="691"/>
                  </a:lnTo>
                  <a:lnTo>
                    <a:pt x="119" y="693"/>
                  </a:lnTo>
                  <a:lnTo>
                    <a:pt x="119" y="696"/>
                  </a:lnTo>
                  <a:lnTo>
                    <a:pt x="117" y="698"/>
                  </a:lnTo>
                  <a:lnTo>
                    <a:pt x="114" y="703"/>
                  </a:lnTo>
                  <a:lnTo>
                    <a:pt x="112" y="705"/>
                  </a:lnTo>
                  <a:lnTo>
                    <a:pt x="112" y="707"/>
                  </a:lnTo>
                  <a:lnTo>
                    <a:pt x="112" y="715"/>
                  </a:lnTo>
                  <a:lnTo>
                    <a:pt x="112" y="717"/>
                  </a:lnTo>
                  <a:lnTo>
                    <a:pt x="112" y="719"/>
                  </a:lnTo>
                  <a:lnTo>
                    <a:pt x="110" y="719"/>
                  </a:lnTo>
                  <a:lnTo>
                    <a:pt x="110" y="722"/>
                  </a:lnTo>
                  <a:lnTo>
                    <a:pt x="110" y="722"/>
                  </a:lnTo>
                  <a:lnTo>
                    <a:pt x="110" y="724"/>
                  </a:lnTo>
                  <a:lnTo>
                    <a:pt x="110" y="724"/>
                  </a:lnTo>
                  <a:lnTo>
                    <a:pt x="110" y="726"/>
                  </a:lnTo>
                  <a:lnTo>
                    <a:pt x="110" y="726"/>
                  </a:lnTo>
                  <a:lnTo>
                    <a:pt x="105" y="733"/>
                  </a:lnTo>
                  <a:lnTo>
                    <a:pt x="100" y="738"/>
                  </a:lnTo>
                  <a:lnTo>
                    <a:pt x="102" y="741"/>
                  </a:lnTo>
                  <a:lnTo>
                    <a:pt x="105" y="743"/>
                  </a:lnTo>
                  <a:lnTo>
                    <a:pt x="107" y="743"/>
                  </a:lnTo>
                  <a:lnTo>
                    <a:pt x="110" y="743"/>
                  </a:lnTo>
                  <a:lnTo>
                    <a:pt x="112" y="745"/>
                  </a:lnTo>
                  <a:lnTo>
                    <a:pt x="112" y="748"/>
                  </a:lnTo>
                  <a:lnTo>
                    <a:pt x="112" y="755"/>
                  </a:lnTo>
                  <a:lnTo>
                    <a:pt x="114" y="757"/>
                  </a:lnTo>
                  <a:lnTo>
                    <a:pt x="117" y="759"/>
                  </a:lnTo>
                  <a:lnTo>
                    <a:pt x="124" y="762"/>
                  </a:lnTo>
                  <a:lnTo>
                    <a:pt x="129" y="764"/>
                  </a:lnTo>
                  <a:lnTo>
                    <a:pt x="133" y="769"/>
                  </a:lnTo>
                  <a:lnTo>
                    <a:pt x="140" y="776"/>
                  </a:lnTo>
                  <a:lnTo>
                    <a:pt x="143" y="778"/>
                  </a:lnTo>
                  <a:lnTo>
                    <a:pt x="145" y="783"/>
                  </a:lnTo>
                  <a:lnTo>
                    <a:pt x="145" y="786"/>
                  </a:lnTo>
                  <a:lnTo>
                    <a:pt x="145" y="790"/>
                  </a:lnTo>
                  <a:lnTo>
                    <a:pt x="143" y="797"/>
                  </a:lnTo>
                  <a:lnTo>
                    <a:pt x="148" y="800"/>
                  </a:lnTo>
                  <a:lnTo>
                    <a:pt x="155" y="800"/>
                  </a:lnTo>
                  <a:lnTo>
                    <a:pt x="174" y="800"/>
                  </a:lnTo>
                  <a:lnTo>
                    <a:pt x="195" y="800"/>
                  </a:lnTo>
                  <a:lnTo>
                    <a:pt x="214" y="802"/>
                  </a:lnTo>
                  <a:lnTo>
                    <a:pt x="233" y="802"/>
                  </a:lnTo>
                  <a:lnTo>
                    <a:pt x="254" y="802"/>
                  </a:lnTo>
                  <a:lnTo>
                    <a:pt x="273" y="802"/>
                  </a:lnTo>
                  <a:lnTo>
                    <a:pt x="292" y="802"/>
                  </a:lnTo>
                  <a:lnTo>
                    <a:pt x="314" y="802"/>
                  </a:lnTo>
                  <a:lnTo>
                    <a:pt x="321" y="802"/>
                  </a:lnTo>
                  <a:lnTo>
                    <a:pt x="330" y="807"/>
                  </a:lnTo>
                  <a:lnTo>
                    <a:pt x="344" y="814"/>
                  </a:lnTo>
                  <a:lnTo>
                    <a:pt x="361" y="821"/>
                  </a:lnTo>
                  <a:lnTo>
                    <a:pt x="385" y="821"/>
                  </a:lnTo>
                  <a:lnTo>
                    <a:pt x="404" y="826"/>
                  </a:lnTo>
                  <a:lnTo>
                    <a:pt x="416" y="835"/>
                  </a:lnTo>
                  <a:lnTo>
                    <a:pt x="420" y="835"/>
                  </a:lnTo>
                  <a:lnTo>
                    <a:pt x="437" y="840"/>
                  </a:lnTo>
                  <a:lnTo>
                    <a:pt x="439" y="840"/>
                  </a:lnTo>
                  <a:lnTo>
                    <a:pt x="442" y="842"/>
                  </a:lnTo>
                  <a:lnTo>
                    <a:pt x="442" y="842"/>
                  </a:lnTo>
                  <a:lnTo>
                    <a:pt x="449" y="842"/>
                  </a:lnTo>
                  <a:lnTo>
                    <a:pt x="451" y="845"/>
                  </a:lnTo>
                  <a:lnTo>
                    <a:pt x="451" y="845"/>
                  </a:lnTo>
                  <a:lnTo>
                    <a:pt x="451" y="852"/>
                  </a:lnTo>
                  <a:lnTo>
                    <a:pt x="454" y="854"/>
                  </a:lnTo>
                  <a:lnTo>
                    <a:pt x="451" y="857"/>
                  </a:lnTo>
                  <a:lnTo>
                    <a:pt x="454" y="857"/>
                  </a:lnTo>
                  <a:lnTo>
                    <a:pt x="454" y="857"/>
                  </a:lnTo>
                  <a:lnTo>
                    <a:pt x="456" y="854"/>
                  </a:lnTo>
                  <a:lnTo>
                    <a:pt x="456" y="852"/>
                  </a:lnTo>
                  <a:lnTo>
                    <a:pt x="458" y="849"/>
                  </a:lnTo>
                  <a:lnTo>
                    <a:pt x="461" y="847"/>
                  </a:lnTo>
                  <a:lnTo>
                    <a:pt x="458" y="845"/>
                  </a:lnTo>
                  <a:lnTo>
                    <a:pt x="456" y="840"/>
                  </a:lnTo>
                  <a:lnTo>
                    <a:pt x="447" y="826"/>
                  </a:lnTo>
                  <a:lnTo>
                    <a:pt x="432" y="802"/>
                  </a:lnTo>
                  <a:lnTo>
                    <a:pt x="425" y="790"/>
                  </a:lnTo>
                  <a:lnTo>
                    <a:pt x="418" y="774"/>
                  </a:lnTo>
                  <a:lnTo>
                    <a:pt x="416" y="767"/>
                  </a:lnTo>
                  <a:lnTo>
                    <a:pt x="409" y="752"/>
                  </a:lnTo>
                  <a:lnTo>
                    <a:pt x="406" y="748"/>
                  </a:lnTo>
                  <a:lnTo>
                    <a:pt x="404" y="748"/>
                  </a:lnTo>
                  <a:lnTo>
                    <a:pt x="401" y="748"/>
                  </a:lnTo>
                  <a:lnTo>
                    <a:pt x="399" y="750"/>
                  </a:lnTo>
                  <a:lnTo>
                    <a:pt x="394" y="752"/>
                  </a:lnTo>
                  <a:lnTo>
                    <a:pt x="387" y="757"/>
                  </a:lnTo>
                  <a:lnTo>
                    <a:pt x="387" y="757"/>
                  </a:lnTo>
                  <a:lnTo>
                    <a:pt x="385" y="757"/>
                  </a:lnTo>
                  <a:lnTo>
                    <a:pt x="385" y="757"/>
                  </a:lnTo>
                  <a:lnTo>
                    <a:pt x="390" y="752"/>
                  </a:lnTo>
                  <a:lnTo>
                    <a:pt x="390" y="750"/>
                  </a:lnTo>
                  <a:lnTo>
                    <a:pt x="385" y="748"/>
                  </a:lnTo>
                  <a:lnTo>
                    <a:pt x="378" y="743"/>
                  </a:lnTo>
                  <a:lnTo>
                    <a:pt x="373" y="743"/>
                  </a:lnTo>
                  <a:lnTo>
                    <a:pt x="368" y="743"/>
                  </a:lnTo>
                  <a:lnTo>
                    <a:pt x="349" y="748"/>
                  </a:lnTo>
                  <a:lnTo>
                    <a:pt x="352" y="748"/>
                  </a:lnTo>
                  <a:lnTo>
                    <a:pt x="356" y="745"/>
                  </a:lnTo>
                  <a:lnTo>
                    <a:pt x="359" y="743"/>
                  </a:lnTo>
                  <a:lnTo>
                    <a:pt x="361" y="741"/>
                  </a:lnTo>
                  <a:lnTo>
                    <a:pt x="366" y="741"/>
                  </a:lnTo>
                  <a:lnTo>
                    <a:pt x="371" y="738"/>
                  </a:lnTo>
                  <a:lnTo>
                    <a:pt x="371" y="738"/>
                  </a:lnTo>
                  <a:lnTo>
                    <a:pt x="373" y="738"/>
                  </a:lnTo>
                  <a:lnTo>
                    <a:pt x="378" y="738"/>
                  </a:lnTo>
                  <a:lnTo>
                    <a:pt x="390" y="745"/>
                  </a:lnTo>
                  <a:lnTo>
                    <a:pt x="390" y="745"/>
                  </a:lnTo>
                  <a:lnTo>
                    <a:pt x="392" y="745"/>
                  </a:lnTo>
                  <a:lnTo>
                    <a:pt x="394" y="745"/>
                  </a:lnTo>
                  <a:lnTo>
                    <a:pt x="397" y="741"/>
                  </a:lnTo>
                  <a:lnTo>
                    <a:pt x="399" y="741"/>
                  </a:lnTo>
                  <a:lnTo>
                    <a:pt x="401" y="741"/>
                  </a:lnTo>
                  <a:lnTo>
                    <a:pt x="404" y="741"/>
                  </a:lnTo>
                  <a:lnTo>
                    <a:pt x="406" y="741"/>
                  </a:lnTo>
                  <a:lnTo>
                    <a:pt x="406" y="738"/>
                  </a:lnTo>
                  <a:lnTo>
                    <a:pt x="409" y="736"/>
                  </a:lnTo>
                  <a:lnTo>
                    <a:pt x="406" y="733"/>
                  </a:lnTo>
                  <a:lnTo>
                    <a:pt x="406" y="731"/>
                  </a:lnTo>
                  <a:lnTo>
                    <a:pt x="399" y="705"/>
                  </a:lnTo>
                  <a:lnTo>
                    <a:pt x="397" y="700"/>
                  </a:lnTo>
                  <a:lnTo>
                    <a:pt x="397" y="693"/>
                  </a:lnTo>
                  <a:lnTo>
                    <a:pt x="394" y="691"/>
                  </a:lnTo>
                  <a:lnTo>
                    <a:pt x="394" y="686"/>
                  </a:lnTo>
                  <a:lnTo>
                    <a:pt x="392" y="679"/>
                  </a:lnTo>
                  <a:lnTo>
                    <a:pt x="392" y="670"/>
                  </a:lnTo>
                  <a:lnTo>
                    <a:pt x="390" y="662"/>
                  </a:lnTo>
                  <a:lnTo>
                    <a:pt x="390" y="660"/>
                  </a:lnTo>
                  <a:lnTo>
                    <a:pt x="390" y="658"/>
                  </a:lnTo>
                  <a:lnTo>
                    <a:pt x="387" y="658"/>
                  </a:lnTo>
                  <a:lnTo>
                    <a:pt x="382" y="660"/>
                  </a:lnTo>
                  <a:lnTo>
                    <a:pt x="378" y="662"/>
                  </a:lnTo>
                  <a:lnTo>
                    <a:pt x="375" y="665"/>
                  </a:lnTo>
                  <a:lnTo>
                    <a:pt x="371" y="670"/>
                  </a:lnTo>
                  <a:lnTo>
                    <a:pt x="368" y="672"/>
                  </a:lnTo>
                  <a:lnTo>
                    <a:pt x="368" y="667"/>
                  </a:lnTo>
                  <a:lnTo>
                    <a:pt x="373" y="662"/>
                  </a:lnTo>
                  <a:lnTo>
                    <a:pt x="380" y="658"/>
                  </a:lnTo>
                  <a:lnTo>
                    <a:pt x="385" y="653"/>
                  </a:lnTo>
                  <a:lnTo>
                    <a:pt x="390" y="648"/>
                  </a:lnTo>
                  <a:lnTo>
                    <a:pt x="392" y="648"/>
                  </a:lnTo>
                  <a:lnTo>
                    <a:pt x="392" y="644"/>
                  </a:lnTo>
                  <a:lnTo>
                    <a:pt x="392" y="639"/>
                  </a:lnTo>
                  <a:lnTo>
                    <a:pt x="392" y="632"/>
                  </a:lnTo>
                  <a:lnTo>
                    <a:pt x="390" y="627"/>
                  </a:lnTo>
                  <a:lnTo>
                    <a:pt x="390" y="625"/>
                  </a:lnTo>
                  <a:lnTo>
                    <a:pt x="392" y="622"/>
                  </a:lnTo>
                  <a:lnTo>
                    <a:pt x="392" y="617"/>
                  </a:lnTo>
                  <a:lnTo>
                    <a:pt x="397" y="606"/>
                  </a:lnTo>
                  <a:lnTo>
                    <a:pt x="397" y="601"/>
                  </a:lnTo>
                  <a:lnTo>
                    <a:pt x="399" y="599"/>
                  </a:lnTo>
                  <a:lnTo>
                    <a:pt x="399" y="594"/>
                  </a:lnTo>
                  <a:lnTo>
                    <a:pt x="404" y="589"/>
                  </a:lnTo>
                  <a:lnTo>
                    <a:pt x="404" y="584"/>
                  </a:lnTo>
                  <a:lnTo>
                    <a:pt x="406" y="582"/>
                  </a:lnTo>
                  <a:lnTo>
                    <a:pt x="409" y="580"/>
                  </a:lnTo>
                  <a:lnTo>
                    <a:pt x="413" y="573"/>
                  </a:lnTo>
                  <a:lnTo>
                    <a:pt x="413" y="573"/>
                  </a:lnTo>
                  <a:lnTo>
                    <a:pt x="413" y="568"/>
                  </a:lnTo>
                  <a:lnTo>
                    <a:pt x="416" y="568"/>
                  </a:lnTo>
                  <a:lnTo>
                    <a:pt x="418" y="568"/>
                  </a:lnTo>
                  <a:lnTo>
                    <a:pt x="418" y="568"/>
                  </a:lnTo>
                  <a:lnTo>
                    <a:pt x="420" y="568"/>
                  </a:lnTo>
                  <a:lnTo>
                    <a:pt x="423" y="565"/>
                  </a:lnTo>
                  <a:lnTo>
                    <a:pt x="423" y="563"/>
                  </a:lnTo>
                  <a:lnTo>
                    <a:pt x="428" y="563"/>
                  </a:lnTo>
                  <a:lnTo>
                    <a:pt x="437" y="558"/>
                  </a:lnTo>
                  <a:lnTo>
                    <a:pt x="454" y="551"/>
                  </a:lnTo>
                  <a:lnTo>
                    <a:pt x="454" y="549"/>
                  </a:lnTo>
                  <a:lnTo>
                    <a:pt x="456" y="549"/>
                  </a:lnTo>
                  <a:lnTo>
                    <a:pt x="458" y="546"/>
                  </a:lnTo>
                  <a:lnTo>
                    <a:pt x="461" y="544"/>
                  </a:lnTo>
                  <a:lnTo>
                    <a:pt x="458" y="542"/>
                  </a:lnTo>
                  <a:lnTo>
                    <a:pt x="456" y="542"/>
                  </a:lnTo>
                  <a:lnTo>
                    <a:pt x="456" y="539"/>
                  </a:lnTo>
                  <a:lnTo>
                    <a:pt x="454" y="539"/>
                  </a:lnTo>
                  <a:lnTo>
                    <a:pt x="451" y="539"/>
                  </a:lnTo>
                  <a:lnTo>
                    <a:pt x="451" y="537"/>
                  </a:lnTo>
                  <a:lnTo>
                    <a:pt x="449" y="535"/>
                  </a:lnTo>
                  <a:lnTo>
                    <a:pt x="447" y="532"/>
                  </a:lnTo>
                  <a:lnTo>
                    <a:pt x="447" y="530"/>
                  </a:lnTo>
                  <a:lnTo>
                    <a:pt x="447" y="528"/>
                  </a:lnTo>
                  <a:lnTo>
                    <a:pt x="447" y="525"/>
                  </a:lnTo>
                  <a:lnTo>
                    <a:pt x="444" y="525"/>
                  </a:lnTo>
                  <a:lnTo>
                    <a:pt x="442" y="523"/>
                  </a:lnTo>
                  <a:lnTo>
                    <a:pt x="442" y="520"/>
                  </a:lnTo>
                  <a:lnTo>
                    <a:pt x="442" y="520"/>
                  </a:lnTo>
                  <a:lnTo>
                    <a:pt x="439" y="520"/>
                  </a:lnTo>
                  <a:lnTo>
                    <a:pt x="439" y="520"/>
                  </a:lnTo>
                  <a:lnTo>
                    <a:pt x="435" y="520"/>
                  </a:lnTo>
                  <a:lnTo>
                    <a:pt x="432" y="523"/>
                  </a:lnTo>
                  <a:lnTo>
                    <a:pt x="428" y="523"/>
                  </a:lnTo>
                  <a:lnTo>
                    <a:pt x="423" y="520"/>
                  </a:lnTo>
                  <a:lnTo>
                    <a:pt x="420" y="520"/>
                  </a:lnTo>
                  <a:lnTo>
                    <a:pt x="418" y="520"/>
                  </a:lnTo>
                  <a:lnTo>
                    <a:pt x="418" y="520"/>
                  </a:lnTo>
                  <a:lnTo>
                    <a:pt x="416" y="520"/>
                  </a:lnTo>
                  <a:lnTo>
                    <a:pt x="413" y="523"/>
                  </a:lnTo>
                  <a:lnTo>
                    <a:pt x="411" y="525"/>
                  </a:lnTo>
                  <a:lnTo>
                    <a:pt x="406" y="525"/>
                  </a:lnTo>
                  <a:lnTo>
                    <a:pt x="404" y="525"/>
                  </a:lnTo>
                  <a:lnTo>
                    <a:pt x="404" y="525"/>
                  </a:lnTo>
                  <a:lnTo>
                    <a:pt x="404" y="525"/>
                  </a:lnTo>
                  <a:lnTo>
                    <a:pt x="401" y="525"/>
                  </a:lnTo>
                  <a:lnTo>
                    <a:pt x="401" y="525"/>
                  </a:lnTo>
                  <a:lnTo>
                    <a:pt x="406" y="523"/>
                  </a:lnTo>
                  <a:lnTo>
                    <a:pt x="409" y="523"/>
                  </a:lnTo>
                  <a:lnTo>
                    <a:pt x="411" y="520"/>
                  </a:lnTo>
                  <a:lnTo>
                    <a:pt x="413" y="518"/>
                  </a:lnTo>
                  <a:lnTo>
                    <a:pt x="420" y="520"/>
                  </a:lnTo>
                  <a:lnTo>
                    <a:pt x="425" y="518"/>
                  </a:lnTo>
                  <a:lnTo>
                    <a:pt x="430" y="520"/>
                  </a:lnTo>
                  <a:lnTo>
                    <a:pt x="432" y="520"/>
                  </a:lnTo>
                  <a:lnTo>
                    <a:pt x="435" y="518"/>
                  </a:lnTo>
                  <a:lnTo>
                    <a:pt x="437" y="518"/>
                  </a:lnTo>
                  <a:lnTo>
                    <a:pt x="439" y="516"/>
                  </a:lnTo>
                  <a:lnTo>
                    <a:pt x="439" y="513"/>
                  </a:lnTo>
                  <a:lnTo>
                    <a:pt x="439" y="511"/>
                  </a:lnTo>
                  <a:lnTo>
                    <a:pt x="439" y="504"/>
                  </a:lnTo>
                  <a:lnTo>
                    <a:pt x="437" y="499"/>
                  </a:lnTo>
                  <a:lnTo>
                    <a:pt x="435" y="494"/>
                  </a:lnTo>
                  <a:lnTo>
                    <a:pt x="432" y="492"/>
                  </a:lnTo>
                  <a:lnTo>
                    <a:pt x="432" y="490"/>
                  </a:lnTo>
                  <a:lnTo>
                    <a:pt x="425" y="487"/>
                  </a:lnTo>
                  <a:lnTo>
                    <a:pt x="428" y="487"/>
                  </a:lnTo>
                  <a:lnTo>
                    <a:pt x="430" y="487"/>
                  </a:lnTo>
                  <a:lnTo>
                    <a:pt x="432" y="490"/>
                  </a:lnTo>
                  <a:lnTo>
                    <a:pt x="435" y="490"/>
                  </a:lnTo>
                  <a:lnTo>
                    <a:pt x="435" y="492"/>
                  </a:lnTo>
                  <a:lnTo>
                    <a:pt x="439" y="502"/>
                  </a:lnTo>
                  <a:lnTo>
                    <a:pt x="442" y="504"/>
                  </a:lnTo>
                  <a:lnTo>
                    <a:pt x="444" y="509"/>
                  </a:lnTo>
                  <a:lnTo>
                    <a:pt x="444" y="511"/>
                  </a:lnTo>
                  <a:lnTo>
                    <a:pt x="447" y="516"/>
                  </a:lnTo>
                  <a:lnTo>
                    <a:pt x="449" y="518"/>
                  </a:lnTo>
                  <a:lnTo>
                    <a:pt x="451" y="520"/>
                  </a:lnTo>
                  <a:lnTo>
                    <a:pt x="451" y="525"/>
                  </a:lnTo>
                  <a:lnTo>
                    <a:pt x="454" y="528"/>
                  </a:lnTo>
                  <a:lnTo>
                    <a:pt x="454" y="530"/>
                  </a:lnTo>
                  <a:lnTo>
                    <a:pt x="456" y="535"/>
                  </a:lnTo>
                  <a:lnTo>
                    <a:pt x="458" y="535"/>
                  </a:lnTo>
                  <a:lnTo>
                    <a:pt x="461" y="539"/>
                  </a:lnTo>
                  <a:lnTo>
                    <a:pt x="461" y="539"/>
                  </a:lnTo>
                  <a:lnTo>
                    <a:pt x="463" y="539"/>
                  </a:lnTo>
                  <a:lnTo>
                    <a:pt x="468" y="542"/>
                  </a:lnTo>
                  <a:lnTo>
                    <a:pt x="477" y="539"/>
                  </a:lnTo>
                  <a:lnTo>
                    <a:pt x="484" y="535"/>
                  </a:lnTo>
                  <a:lnTo>
                    <a:pt x="492" y="530"/>
                  </a:lnTo>
                  <a:lnTo>
                    <a:pt x="501" y="523"/>
                  </a:lnTo>
                  <a:lnTo>
                    <a:pt x="506" y="518"/>
                  </a:lnTo>
                  <a:lnTo>
                    <a:pt x="508" y="511"/>
                  </a:lnTo>
                  <a:lnTo>
                    <a:pt x="508" y="511"/>
                  </a:lnTo>
                  <a:lnTo>
                    <a:pt x="511" y="509"/>
                  </a:lnTo>
                  <a:lnTo>
                    <a:pt x="511" y="506"/>
                  </a:lnTo>
                  <a:lnTo>
                    <a:pt x="513" y="504"/>
                  </a:lnTo>
                  <a:lnTo>
                    <a:pt x="515" y="494"/>
                  </a:lnTo>
                  <a:lnTo>
                    <a:pt x="515" y="480"/>
                  </a:lnTo>
                  <a:lnTo>
                    <a:pt x="515" y="478"/>
                  </a:lnTo>
                  <a:lnTo>
                    <a:pt x="515" y="473"/>
                  </a:lnTo>
                  <a:lnTo>
                    <a:pt x="518" y="471"/>
                  </a:lnTo>
                  <a:lnTo>
                    <a:pt x="518" y="464"/>
                  </a:lnTo>
                  <a:lnTo>
                    <a:pt x="518" y="461"/>
                  </a:lnTo>
                  <a:lnTo>
                    <a:pt x="520" y="452"/>
                  </a:lnTo>
                  <a:lnTo>
                    <a:pt x="520" y="442"/>
                  </a:lnTo>
                  <a:lnTo>
                    <a:pt x="522" y="440"/>
                  </a:lnTo>
                  <a:lnTo>
                    <a:pt x="525" y="433"/>
                  </a:lnTo>
                  <a:lnTo>
                    <a:pt x="525" y="428"/>
                  </a:lnTo>
                  <a:lnTo>
                    <a:pt x="525" y="423"/>
                  </a:lnTo>
                  <a:lnTo>
                    <a:pt x="525" y="423"/>
                  </a:lnTo>
                  <a:lnTo>
                    <a:pt x="522" y="421"/>
                  </a:lnTo>
                  <a:lnTo>
                    <a:pt x="522" y="423"/>
                  </a:lnTo>
                  <a:lnTo>
                    <a:pt x="520" y="426"/>
                  </a:lnTo>
                  <a:lnTo>
                    <a:pt x="520" y="428"/>
                  </a:lnTo>
                  <a:lnTo>
                    <a:pt x="518" y="431"/>
                  </a:lnTo>
                  <a:lnTo>
                    <a:pt x="520" y="433"/>
                  </a:lnTo>
                  <a:lnTo>
                    <a:pt x="518" y="438"/>
                  </a:lnTo>
                  <a:lnTo>
                    <a:pt x="515" y="442"/>
                  </a:lnTo>
                  <a:lnTo>
                    <a:pt x="508" y="442"/>
                  </a:lnTo>
                  <a:lnTo>
                    <a:pt x="508" y="442"/>
                  </a:lnTo>
                  <a:lnTo>
                    <a:pt x="506" y="440"/>
                  </a:lnTo>
                  <a:lnTo>
                    <a:pt x="506" y="440"/>
                  </a:lnTo>
                  <a:lnTo>
                    <a:pt x="511" y="440"/>
                  </a:lnTo>
                  <a:lnTo>
                    <a:pt x="513" y="438"/>
                  </a:lnTo>
                  <a:lnTo>
                    <a:pt x="513" y="435"/>
                  </a:lnTo>
                  <a:lnTo>
                    <a:pt x="513" y="433"/>
                  </a:lnTo>
                  <a:lnTo>
                    <a:pt x="513" y="433"/>
                  </a:lnTo>
                  <a:lnTo>
                    <a:pt x="515" y="431"/>
                  </a:lnTo>
                  <a:lnTo>
                    <a:pt x="515" y="431"/>
                  </a:lnTo>
                  <a:lnTo>
                    <a:pt x="518" y="431"/>
                  </a:lnTo>
                  <a:lnTo>
                    <a:pt x="515" y="428"/>
                  </a:lnTo>
                  <a:lnTo>
                    <a:pt x="515" y="428"/>
                  </a:lnTo>
                  <a:lnTo>
                    <a:pt x="515" y="426"/>
                  </a:lnTo>
                  <a:lnTo>
                    <a:pt x="518" y="426"/>
                  </a:lnTo>
                  <a:lnTo>
                    <a:pt x="520" y="423"/>
                  </a:lnTo>
                  <a:lnTo>
                    <a:pt x="520" y="419"/>
                  </a:lnTo>
                  <a:lnTo>
                    <a:pt x="520" y="419"/>
                  </a:lnTo>
                  <a:lnTo>
                    <a:pt x="522" y="416"/>
                  </a:lnTo>
                  <a:lnTo>
                    <a:pt x="522" y="416"/>
                  </a:lnTo>
                  <a:lnTo>
                    <a:pt x="522" y="414"/>
                  </a:lnTo>
                  <a:lnTo>
                    <a:pt x="525" y="414"/>
                  </a:lnTo>
                  <a:lnTo>
                    <a:pt x="525" y="414"/>
                  </a:lnTo>
                  <a:lnTo>
                    <a:pt x="525" y="412"/>
                  </a:lnTo>
                  <a:lnTo>
                    <a:pt x="522" y="409"/>
                  </a:lnTo>
                  <a:lnTo>
                    <a:pt x="522" y="407"/>
                  </a:lnTo>
                  <a:lnTo>
                    <a:pt x="525" y="404"/>
                  </a:lnTo>
                  <a:lnTo>
                    <a:pt x="527" y="402"/>
                  </a:lnTo>
                  <a:lnTo>
                    <a:pt x="527" y="400"/>
                  </a:lnTo>
                  <a:lnTo>
                    <a:pt x="527" y="395"/>
                  </a:lnTo>
                  <a:lnTo>
                    <a:pt x="530" y="390"/>
                  </a:lnTo>
                  <a:lnTo>
                    <a:pt x="544" y="376"/>
                  </a:lnTo>
                  <a:lnTo>
                    <a:pt x="551" y="371"/>
                  </a:lnTo>
                  <a:lnTo>
                    <a:pt x="558" y="369"/>
                  </a:lnTo>
                  <a:lnTo>
                    <a:pt x="560" y="364"/>
                  </a:lnTo>
                  <a:lnTo>
                    <a:pt x="563" y="362"/>
                  </a:lnTo>
                  <a:lnTo>
                    <a:pt x="563" y="360"/>
                  </a:lnTo>
                  <a:lnTo>
                    <a:pt x="565" y="355"/>
                  </a:lnTo>
                  <a:lnTo>
                    <a:pt x="568" y="348"/>
                  </a:lnTo>
                  <a:lnTo>
                    <a:pt x="570" y="345"/>
                  </a:lnTo>
                  <a:lnTo>
                    <a:pt x="575" y="343"/>
                  </a:lnTo>
                  <a:lnTo>
                    <a:pt x="579" y="338"/>
                  </a:lnTo>
                  <a:lnTo>
                    <a:pt x="586" y="336"/>
                  </a:lnTo>
                  <a:lnTo>
                    <a:pt x="589" y="336"/>
                  </a:lnTo>
                  <a:lnTo>
                    <a:pt x="591" y="333"/>
                  </a:lnTo>
                  <a:lnTo>
                    <a:pt x="591" y="331"/>
                  </a:lnTo>
                  <a:lnTo>
                    <a:pt x="591" y="329"/>
                  </a:lnTo>
                  <a:lnTo>
                    <a:pt x="594" y="329"/>
                  </a:lnTo>
                  <a:lnTo>
                    <a:pt x="596" y="324"/>
                  </a:lnTo>
                  <a:lnTo>
                    <a:pt x="598" y="322"/>
                  </a:lnTo>
                  <a:lnTo>
                    <a:pt x="601" y="319"/>
                  </a:lnTo>
                  <a:lnTo>
                    <a:pt x="605" y="317"/>
                  </a:lnTo>
                  <a:lnTo>
                    <a:pt x="610" y="315"/>
                  </a:lnTo>
                  <a:lnTo>
                    <a:pt x="615" y="312"/>
                  </a:lnTo>
                  <a:lnTo>
                    <a:pt x="620" y="312"/>
                  </a:lnTo>
                  <a:lnTo>
                    <a:pt x="622" y="312"/>
                  </a:lnTo>
                  <a:lnTo>
                    <a:pt x="624" y="310"/>
                  </a:lnTo>
                  <a:lnTo>
                    <a:pt x="627" y="307"/>
                  </a:lnTo>
                  <a:lnTo>
                    <a:pt x="624" y="305"/>
                  </a:lnTo>
                  <a:lnTo>
                    <a:pt x="627" y="303"/>
                  </a:lnTo>
                  <a:lnTo>
                    <a:pt x="627" y="303"/>
                  </a:lnTo>
                  <a:lnTo>
                    <a:pt x="629" y="303"/>
                  </a:lnTo>
                  <a:lnTo>
                    <a:pt x="632" y="303"/>
                  </a:lnTo>
                  <a:lnTo>
                    <a:pt x="636" y="303"/>
                  </a:lnTo>
                  <a:lnTo>
                    <a:pt x="636" y="303"/>
                  </a:lnTo>
                  <a:lnTo>
                    <a:pt x="636" y="300"/>
                  </a:lnTo>
                  <a:lnTo>
                    <a:pt x="636" y="296"/>
                  </a:lnTo>
                  <a:lnTo>
                    <a:pt x="639" y="291"/>
                  </a:lnTo>
                  <a:lnTo>
                    <a:pt x="641" y="291"/>
                  </a:lnTo>
                  <a:lnTo>
                    <a:pt x="643" y="289"/>
                  </a:lnTo>
                  <a:lnTo>
                    <a:pt x="646" y="284"/>
                  </a:lnTo>
                  <a:lnTo>
                    <a:pt x="648" y="284"/>
                  </a:lnTo>
                  <a:lnTo>
                    <a:pt x="653" y="281"/>
                  </a:lnTo>
                  <a:lnTo>
                    <a:pt x="653" y="279"/>
                  </a:lnTo>
                  <a:lnTo>
                    <a:pt x="653" y="279"/>
                  </a:lnTo>
                  <a:lnTo>
                    <a:pt x="655" y="274"/>
                  </a:lnTo>
                  <a:lnTo>
                    <a:pt x="658" y="274"/>
                  </a:lnTo>
                  <a:lnTo>
                    <a:pt x="658" y="272"/>
                  </a:lnTo>
                  <a:lnTo>
                    <a:pt x="660" y="272"/>
                  </a:lnTo>
                  <a:lnTo>
                    <a:pt x="665" y="272"/>
                  </a:lnTo>
                  <a:lnTo>
                    <a:pt x="667" y="272"/>
                  </a:lnTo>
                  <a:lnTo>
                    <a:pt x="670" y="270"/>
                  </a:lnTo>
                  <a:lnTo>
                    <a:pt x="670" y="272"/>
                  </a:lnTo>
                  <a:lnTo>
                    <a:pt x="672" y="272"/>
                  </a:lnTo>
                  <a:lnTo>
                    <a:pt x="674" y="272"/>
                  </a:lnTo>
                  <a:lnTo>
                    <a:pt x="674" y="270"/>
                  </a:lnTo>
                  <a:lnTo>
                    <a:pt x="674" y="267"/>
                  </a:lnTo>
                  <a:lnTo>
                    <a:pt x="672" y="267"/>
                  </a:lnTo>
                  <a:lnTo>
                    <a:pt x="670" y="265"/>
                  </a:lnTo>
                  <a:lnTo>
                    <a:pt x="670" y="262"/>
                  </a:lnTo>
                  <a:lnTo>
                    <a:pt x="672" y="262"/>
                  </a:lnTo>
                  <a:lnTo>
                    <a:pt x="672" y="260"/>
                  </a:lnTo>
                  <a:lnTo>
                    <a:pt x="672" y="260"/>
                  </a:lnTo>
                  <a:lnTo>
                    <a:pt x="672" y="260"/>
                  </a:lnTo>
                  <a:lnTo>
                    <a:pt x="672" y="255"/>
                  </a:lnTo>
                  <a:lnTo>
                    <a:pt x="670" y="255"/>
                  </a:lnTo>
                  <a:lnTo>
                    <a:pt x="672" y="253"/>
                  </a:lnTo>
                  <a:lnTo>
                    <a:pt x="672" y="251"/>
                  </a:lnTo>
                  <a:lnTo>
                    <a:pt x="674" y="248"/>
                  </a:lnTo>
                  <a:lnTo>
                    <a:pt x="679" y="251"/>
                  </a:lnTo>
                  <a:lnTo>
                    <a:pt x="681" y="253"/>
                  </a:lnTo>
                  <a:lnTo>
                    <a:pt x="684" y="253"/>
                  </a:lnTo>
                  <a:lnTo>
                    <a:pt x="686" y="251"/>
                  </a:lnTo>
                  <a:lnTo>
                    <a:pt x="686" y="251"/>
                  </a:lnTo>
                  <a:lnTo>
                    <a:pt x="686" y="251"/>
                  </a:lnTo>
                  <a:lnTo>
                    <a:pt x="684" y="248"/>
                  </a:lnTo>
                  <a:lnTo>
                    <a:pt x="684" y="248"/>
                  </a:lnTo>
                  <a:lnTo>
                    <a:pt x="686" y="246"/>
                  </a:lnTo>
                  <a:lnTo>
                    <a:pt x="684" y="244"/>
                  </a:lnTo>
                  <a:lnTo>
                    <a:pt x="681" y="244"/>
                  </a:lnTo>
                  <a:lnTo>
                    <a:pt x="679" y="241"/>
                  </a:lnTo>
                  <a:lnTo>
                    <a:pt x="679" y="236"/>
                  </a:lnTo>
                  <a:lnTo>
                    <a:pt x="677" y="229"/>
                  </a:lnTo>
                  <a:lnTo>
                    <a:pt x="674" y="227"/>
                  </a:lnTo>
                  <a:lnTo>
                    <a:pt x="672" y="227"/>
                  </a:lnTo>
                  <a:lnTo>
                    <a:pt x="670" y="227"/>
                  </a:lnTo>
                  <a:lnTo>
                    <a:pt x="665" y="227"/>
                  </a:lnTo>
                  <a:lnTo>
                    <a:pt x="662" y="229"/>
                  </a:lnTo>
                  <a:lnTo>
                    <a:pt x="653" y="234"/>
                  </a:lnTo>
                  <a:lnTo>
                    <a:pt x="648" y="236"/>
                  </a:lnTo>
                  <a:lnTo>
                    <a:pt x="646" y="236"/>
                  </a:lnTo>
                  <a:lnTo>
                    <a:pt x="641" y="241"/>
                  </a:lnTo>
                  <a:lnTo>
                    <a:pt x="636" y="241"/>
                  </a:lnTo>
                  <a:lnTo>
                    <a:pt x="632" y="239"/>
                  </a:lnTo>
                  <a:lnTo>
                    <a:pt x="634" y="239"/>
                  </a:lnTo>
                  <a:lnTo>
                    <a:pt x="641" y="239"/>
                  </a:lnTo>
                  <a:lnTo>
                    <a:pt x="643" y="239"/>
                  </a:lnTo>
                  <a:lnTo>
                    <a:pt x="648" y="234"/>
                  </a:lnTo>
                  <a:lnTo>
                    <a:pt x="653" y="232"/>
                  </a:lnTo>
                  <a:lnTo>
                    <a:pt x="655" y="232"/>
                  </a:lnTo>
                  <a:lnTo>
                    <a:pt x="658" y="229"/>
                  </a:lnTo>
                  <a:lnTo>
                    <a:pt x="660" y="225"/>
                  </a:lnTo>
                  <a:lnTo>
                    <a:pt x="662" y="222"/>
                  </a:lnTo>
                  <a:lnTo>
                    <a:pt x="670" y="222"/>
                  </a:lnTo>
                  <a:lnTo>
                    <a:pt x="674" y="225"/>
                  </a:lnTo>
                  <a:lnTo>
                    <a:pt x="677" y="225"/>
                  </a:lnTo>
                  <a:lnTo>
                    <a:pt x="679" y="225"/>
                  </a:lnTo>
                  <a:lnTo>
                    <a:pt x="679" y="225"/>
                  </a:lnTo>
                  <a:lnTo>
                    <a:pt x="684" y="210"/>
                  </a:lnTo>
                  <a:lnTo>
                    <a:pt x="686" y="201"/>
                  </a:lnTo>
                  <a:lnTo>
                    <a:pt x="688" y="194"/>
                  </a:lnTo>
                  <a:lnTo>
                    <a:pt x="691" y="180"/>
                  </a:lnTo>
                  <a:lnTo>
                    <a:pt x="691" y="173"/>
                  </a:lnTo>
                  <a:lnTo>
                    <a:pt x="691" y="168"/>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Freeform 10"/>
            <p:cNvSpPr>
              <a:spLocks/>
            </p:cNvSpPr>
            <p:nvPr/>
          </p:nvSpPr>
          <p:spPr bwMode="auto">
            <a:xfrm>
              <a:off x="2699" y="2551"/>
              <a:ext cx="220" cy="438"/>
            </a:xfrm>
            <a:custGeom>
              <a:avLst/>
              <a:gdLst>
                <a:gd name="T0" fmla="*/ 220 w 220"/>
                <a:gd name="T1" fmla="*/ 67 h 438"/>
                <a:gd name="T2" fmla="*/ 218 w 220"/>
                <a:gd name="T3" fmla="*/ 55 h 438"/>
                <a:gd name="T4" fmla="*/ 216 w 220"/>
                <a:gd name="T5" fmla="*/ 45 h 438"/>
                <a:gd name="T6" fmla="*/ 213 w 220"/>
                <a:gd name="T7" fmla="*/ 45 h 438"/>
                <a:gd name="T8" fmla="*/ 192 w 220"/>
                <a:gd name="T9" fmla="*/ 48 h 438"/>
                <a:gd name="T10" fmla="*/ 192 w 220"/>
                <a:gd name="T11" fmla="*/ 41 h 438"/>
                <a:gd name="T12" fmla="*/ 190 w 220"/>
                <a:gd name="T13" fmla="*/ 33 h 438"/>
                <a:gd name="T14" fmla="*/ 187 w 220"/>
                <a:gd name="T15" fmla="*/ 26 h 438"/>
                <a:gd name="T16" fmla="*/ 152 w 220"/>
                <a:gd name="T17" fmla="*/ 3 h 438"/>
                <a:gd name="T18" fmla="*/ 128 w 220"/>
                <a:gd name="T19" fmla="*/ 5 h 438"/>
                <a:gd name="T20" fmla="*/ 121 w 220"/>
                <a:gd name="T21" fmla="*/ 3 h 438"/>
                <a:gd name="T22" fmla="*/ 104 w 220"/>
                <a:gd name="T23" fmla="*/ 7 h 438"/>
                <a:gd name="T24" fmla="*/ 90 w 220"/>
                <a:gd name="T25" fmla="*/ 7 h 438"/>
                <a:gd name="T26" fmla="*/ 83 w 220"/>
                <a:gd name="T27" fmla="*/ 7 h 438"/>
                <a:gd name="T28" fmla="*/ 76 w 220"/>
                <a:gd name="T29" fmla="*/ 5 h 438"/>
                <a:gd name="T30" fmla="*/ 71 w 220"/>
                <a:gd name="T31" fmla="*/ 7 h 438"/>
                <a:gd name="T32" fmla="*/ 59 w 220"/>
                <a:gd name="T33" fmla="*/ 3 h 438"/>
                <a:gd name="T34" fmla="*/ 31 w 220"/>
                <a:gd name="T35" fmla="*/ 3 h 438"/>
                <a:gd name="T36" fmla="*/ 26 w 220"/>
                <a:gd name="T37" fmla="*/ 0 h 438"/>
                <a:gd name="T38" fmla="*/ 12 w 220"/>
                <a:gd name="T39" fmla="*/ 0 h 438"/>
                <a:gd name="T40" fmla="*/ 2 w 220"/>
                <a:gd name="T41" fmla="*/ 3 h 438"/>
                <a:gd name="T42" fmla="*/ 2 w 220"/>
                <a:gd name="T43" fmla="*/ 7 h 438"/>
                <a:gd name="T44" fmla="*/ 2 w 220"/>
                <a:gd name="T45" fmla="*/ 12 h 438"/>
                <a:gd name="T46" fmla="*/ 2 w 220"/>
                <a:gd name="T47" fmla="*/ 14 h 438"/>
                <a:gd name="T48" fmla="*/ 0 w 220"/>
                <a:gd name="T49" fmla="*/ 24 h 438"/>
                <a:gd name="T50" fmla="*/ 0 w 220"/>
                <a:gd name="T51" fmla="*/ 48 h 438"/>
                <a:gd name="T52" fmla="*/ 7 w 220"/>
                <a:gd name="T53" fmla="*/ 62 h 438"/>
                <a:gd name="T54" fmla="*/ 9 w 220"/>
                <a:gd name="T55" fmla="*/ 67 h 438"/>
                <a:gd name="T56" fmla="*/ 12 w 220"/>
                <a:gd name="T57" fmla="*/ 83 h 438"/>
                <a:gd name="T58" fmla="*/ 16 w 220"/>
                <a:gd name="T59" fmla="*/ 88 h 438"/>
                <a:gd name="T60" fmla="*/ 16 w 220"/>
                <a:gd name="T61" fmla="*/ 97 h 438"/>
                <a:gd name="T62" fmla="*/ 16 w 220"/>
                <a:gd name="T63" fmla="*/ 109 h 438"/>
                <a:gd name="T64" fmla="*/ 16 w 220"/>
                <a:gd name="T65" fmla="*/ 121 h 438"/>
                <a:gd name="T66" fmla="*/ 19 w 220"/>
                <a:gd name="T67" fmla="*/ 142 h 438"/>
                <a:gd name="T68" fmla="*/ 21 w 220"/>
                <a:gd name="T69" fmla="*/ 156 h 438"/>
                <a:gd name="T70" fmla="*/ 33 w 220"/>
                <a:gd name="T71" fmla="*/ 183 h 438"/>
                <a:gd name="T72" fmla="*/ 38 w 220"/>
                <a:gd name="T73" fmla="*/ 197 h 438"/>
                <a:gd name="T74" fmla="*/ 45 w 220"/>
                <a:gd name="T75" fmla="*/ 211 h 438"/>
                <a:gd name="T76" fmla="*/ 52 w 220"/>
                <a:gd name="T77" fmla="*/ 220 h 438"/>
                <a:gd name="T78" fmla="*/ 57 w 220"/>
                <a:gd name="T79" fmla="*/ 230 h 438"/>
                <a:gd name="T80" fmla="*/ 54 w 220"/>
                <a:gd name="T81" fmla="*/ 244 h 438"/>
                <a:gd name="T82" fmla="*/ 52 w 220"/>
                <a:gd name="T83" fmla="*/ 246 h 438"/>
                <a:gd name="T84" fmla="*/ 52 w 220"/>
                <a:gd name="T85" fmla="*/ 263 h 438"/>
                <a:gd name="T86" fmla="*/ 54 w 220"/>
                <a:gd name="T87" fmla="*/ 277 h 438"/>
                <a:gd name="T88" fmla="*/ 73 w 220"/>
                <a:gd name="T89" fmla="*/ 315 h 438"/>
                <a:gd name="T90" fmla="*/ 76 w 220"/>
                <a:gd name="T91" fmla="*/ 334 h 438"/>
                <a:gd name="T92" fmla="*/ 78 w 220"/>
                <a:gd name="T93" fmla="*/ 346 h 438"/>
                <a:gd name="T94" fmla="*/ 78 w 220"/>
                <a:gd name="T95" fmla="*/ 355 h 438"/>
                <a:gd name="T96" fmla="*/ 78 w 220"/>
                <a:gd name="T97" fmla="*/ 367 h 438"/>
                <a:gd name="T98" fmla="*/ 73 w 220"/>
                <a:gd name="T99" fmla="*/ 403 h 438"/>
                <a:gd name="T100" fmla="*/ 69 w 220"/>
                <a:gd name="T101" fmla="*/ 438 h 438"/>
                <a:gd name="T102" fmla="*/ 201 w 220"/>
                <a:gd name="T103" fmla="*/ 438 h 438"/>
                <a:gd name="T104" fmla="*/ 201 w 220"/>
                <a:gd name="T105" fmla="*/ 329 h 438"/>
                <a:gd name="T106" fmla="*/ 201 w 220"/>
                <a:gd name="T107" fmla="*/ 133 h 438"/>
                <a:gd name="T108" fmla="*/ 206 w 220"/>
                <a:gd name="T109" fmla="*/ 133 h 438"/>
                <a:gd name="T110" fmla="*/ 206 w 220"/>
                <a:gd name="T111" fmla="*/ 130 h 438"/>
                <a:gd name="T112" fmla="*/ 209 w 220"/>
                <a:gd name="T113" fmla="*/ 119 h 438"/>
                <a:gd name="T114" fmla="*/ 209 w 220"/>
                <a:gd name="T115" fmla="*/ 114 h 438"/>
                <a:gd name="T116" fmla="*/ 213 w 220"/>
                <a:gd name="T117" fmla="*/ 100 h 438"/>
                <a:gd name="T118" fmla="*/ 216 w 220"/>
                <a:gd name="T119" fmla="*/ 95 h 438"/>
                <a:gd name="T120" fmla="*/ 218 w 220"/>
                <a:gd name="T121" fmla="*/ 90 h 438"/>
                <a:gd name="T122" fmla="*/ 220 w 220"/>
                <a:gd name="T123" fmla="*/ 76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0" h="438">
                  <a:moveTo>
                    <a:pt x="220" y="71"/>
                  </a:moveTo>
                  <a:lnTo>
                    <a:pt x="220" y="71"/>
                  </a:lnTo>
                  <a:lnTo>
                    <a:pt x="220" y="69"/>
                  </a:lnTo>
                  <a:lnTo>
                    <a:pt x="220" y="67"/>
                  </a:lnTo>
                  <a:lnTo>
                    <a:pt x="220" y="67"/>
                  </a:lnTo>
                  <a:lnTo>
                    <a:pt x="218" y="62"/>
                  </a:lnTo>
                  <a:lnTo>
                    <a:pt x="218" y="59"/>
                  </a:lnTo>
                  <a:lnTo>
                    <a:pt x="216" y="59"/>
                  </a:lnTo>
                  <a:lnTo>
                    <a:pt x="216" y="57"/>
                  </a:lnTo>
                  <a:lnTo>
                    <a:pt x="218" y="55"/>
                  </a:lnTo>
                  <a:lnTo>
                    <a:pt x="218" y="52"/>
                  </a:lnTo>
                  <a:lnTo>
                    <a:pt x="218" y="48"/>
                  </a:lnTo>
                  <a:lnTo>
                    <a:pt x="218" y="48"/>
                  </a:lnTo>
                  <a:lnTo>
                    <a:pt x="216" y="45"/>
                  </a:lnTo>
                  <a:lnTo>
                    <a:pt x="216" y="45"/>
                  </a:lnTo>
                  <a:lnTo>
                    <a:pt x="216" y="45"/>
                  </a:lnTo>
                  <a:lnTo>
                    <a:pt x="216" y="45"/>
                  </a:lnTo>
                  <a:lnTo>
                    <a:pt x="216" y="45"/>
                  </a:lnTo>
                  <a:lnTo>
                    <a:pt x="213" y="45"/>
                  </a:lnTo>
                  <a:lnTo>
                    <a:pt x="213" y="45"/>
                  </a:lnTo>
                  <a:lnTo>
                    <a:pt x="204" y="48"/>
                  </a:lnTo>
                  <a:lnTo>
                    <a:pt x="194" y="50"/>
                  </a:lnTo>
                  <a:lnTo>
                    <a:pt x="194" y="50"/>
                  </a:lnTo>
                  <a:lnTo>
                    <a:pt x="192" y="50"/>
                  </a:lnTo>
                  <a:lnTo>
                    <a:pt x="192" y="48"/>
                  </a:lnTo>
                  <a:lnTo>
                    <a:pt x="192" y="48"/>
                  </a:lnTo>
                  <a:lnTo>
                    <a:pt x="192" y="48"/>
                  </a:lnTo>
                  <a:lnTo>
                    <a:pt x="192" y="43"/>
                  </a:lnTo>
                  <a:lnTo>
                    <a:pt x="192" y="41"/>
                  </a:lnTo>
                  <a:lnTo>
                    <a:pt x="192" y="41"/>
                  </a:lnTo>
                  <a:lnTo>
                    <a:pt x="190" y="38"/>
                  </a:lnTo>
                  <a:lnTo>
                    <a:pt x="190" y="36"/>
                  </a:lnTo>
                  <a:lnTo>
                    <a:pt x="190" y="36"/>
                  </a:lnTo>
                  <a:lnTo>
                    <a:pt x="190" y="33"/>
                  </a:lnTo>
                  <a:lnTo>
                    <a:pt x="190" y="33"/>
                  </a:lnTo>
                  <a:lnTo>
                    <a:pt x="190" y="31"/>
                  </a:lnTo>
                  <a:lnTo>
                    <a:pt x="190" y="29"/>
                  </a:lnTo>
                  <a:lnTo>
                    <a:pt x="190" y="29"/>
                  </a:lnTo>
                  <a:lnTo>
                    <a:pt x="187" y="29"/>
                  </a:lnTo>
                  <a:lnTo>
                    <a:pt x="187" y="26"/>
                  </a:lnTo>
                  <a:lnTo>
                    <a:pt x="185" y="24"/>
                  </a:lnTo>
                  <a:lnTo>
                    <a:pt x="182" y="22"/>
                  </a:lnTo>
                  <a:lnTo>
                    <a:pt x="159" y="7"/>
                  </a:lnTo>
                  <a:lnTo>
                    <a:pt x="154" y="5"/>
                  </a:lnTo>
                  <a:lnTo>
                    <a:pt x="152" y="3"/>
                  </a:lnTo>
                  <a:lnTo>
                    <a:pt x="144" y="3"/>
                  </a:lnTo>
                  <a:lnTo>
                    <a:pt x="135" y="5"/>
                  </a:lnTo>
                  <a:lnTo>
                    <a:pt x="130" y="5"/>
                  </a:lnTo>
                  <a:lnTo>
                    <a:pt x="128" y="5"/>
                  </a:lnTo>
                  <a:lnTo>
                    <a:pt x="128" y="5"/>
                  </a:lnTo>
                  <a:lnTo>
                    <a:pt x="128" y="5"/>
                  </a:lnTo>
                  <a:lnTo>
                    <a:pt x="126" y="3"/>
                  </a:lnTo>
                  <a:lnTo>
                    <a:pt x="126" y="3"/>
                  </a:lnTo>
                  <a:lnTo>
                    <a:pt x="126" y="3"/>
                  </a:lnTo>
                  <a:lnTo>
                    <a:pt x="121" y="3"/>
                  </a:lnTo>
                  <a:lnTo>
                    <a:pt x="118" y="3"/>
                  </a:lnTo>
                  <a:lnTo>
                    <a:pt x="114" y="3"/>
                  </a:lnTo>
                  <a:lnTo>
                    <a:pt x="111" y="5"/>
                  </a:lnTo>
                  <a:lnTo>
                    <a:pt x="107" y="5"/>
                  </a:lnTo>
                  <a:lnTo>
                    <a:pt x="104" y="7"/>
                  </a:lnTo>
                  <a:lnTo>
                    <a:pt x="99" y="7"/>
                  </a:lnTo>
                  <a:lnTo>
                    <a:pt x="95" y="7"/>
                  </a:lnTo>
                  <a:lnTo>
                    <a:pt x="92" y="7"/>
                  </a:lnTo>
                  <a:lnTo>
                    <a:pt x="90" y="7"/>
                  </a:lnTo>
                  <a:lnTo>
                    <a:pt x="90" y="7"/>
                  </a:lnTo>
                  <a:lnTo>
                    <a:pt x="90" y="7"/>
                  </a:lnTo>
                  <a:lnTo>
                    <a:pt x="88" y="7"/>
                  </a:lnTo>
                  <a:lnTo>
                    <a:pt x="85" y="7"/>
                  </a:lnTo>
                  <a:lnTo>
                    <a:pt x="85" y="7"/>
                  </a:lnTo>
                  <a:lnTo>
                    <a:pt x="83" y="7"/>
                  </a:lnTo>
                  <a:lnTo>
                    <a:pt x="78" y="7"/>
                  </a:lnTo>
                  <a:lnTo>
                    <a:pt x="78" y="7"/>
                  </a:lnTo>
                  <a:lnTo>
                    <a:pt x="78" y="7"/>
                  </a:lnTo>
                  <a:lnTo>
                    <a:pt x="76" y="5"/>
                  </a:lnTo>
                  <a:lnTo>
                    <a:pt x="76" y="5"/>
                  </a:lnTo>
                  <a:lnTo>
                    <a:pt x="76" y="5"/>
                  </a:lnTo>
                  <a:lnTo>
                    <a:pt x="73" y="5"/>
                  </a:lnTo>
                  <a:lnTo>
                    <a:pt x="73" y="7"/>
                  </a:lnTo>
                  <a:lnTo>
                    <a:pt x="71" y="7"/>
                  </a:lnTo>
                  <a:lnTo>
                    <a:pt x="71" y="7"/>
                  </a:lnTo>
                  <a:lnTo>
                    <a:pt x="69" y="7"/>
                  </a:lnTo>
                  <a:lnTo>
                    <a:pt x="69" y="5"/>
                  </a:lnTo>
                  <a:lnTo>
                    <a:pt x="66" y="5"/>
                  </a:lnTo>
                  <a:lnTo>
                    <a:pt x="64" y="5"/>
                  </a:lnTo>
                  <a:lnTo>
                    <a:pt x="59" y="3"/>
                  </a:lnTo>
                  <a:lnTo>
                    <a:pt x="35" y="5"/>
                  </a:lnTo>
                  <a:lnTo>
                    <a:pt x="33" y="3"/>
                  </a:lnTo>
                  <a:lnTo>
                    <a:pt x="33" y="3"/>
                  </a:lnTo>
                  <a:lnTo>
                    <a:pt x="31" y="3"/>
                  </a:lnTo>
                  <a:lnTo>
                    <a:pt x="31" y="3"/>
                  </a:lnTo>
                  <a:lnTo>
                    <a:pt x="31" y="0"/>
                  </a:lnTo>
                  <a:lnTo>
                    <a:pt x="31" y="0"/>
                  </a:lnTo>
                  <a:lnTo>
                    <a:pt x="28" y="0"/>
                  </a:lnTo>
                  <a:lnTo>
                    <a:pt x="26" y="0"/>
                  </a:lnTo>
                  <a:lnTo>
                    <a:pt x="26" y="0"/>
                  </a:lnTo>
                  <a:lnTo>
                    <a:pt x="24" y="0"/>
                  </a:lnTo>
                  <a:lnTo>
                    <a:pt x="21" y="0"/>
                  </a:lnTo>
                  <a:lnTo>
                    <a:pt x="14" y="3"/>
                  </a:lnTo>
                  <a:lnTo>
                    <a:pt x="12" y="3"/>
                  </a:lnTo>
                  <a:lnTo>
                    <a:pt x="12" y="0"/>
                  </a:lnTo>
                  <a:lnTo>
                    <a:pt x="9" y="0"/>
                  </a:lnTo>
                  <a:lnTo>
                    <a:pt x="5" y="0"/>
                  </a:lnTo>
                  <a:lnTo>
                    <a:pt x="2" y="0"/>
                  </a:lnTo>
                  <a:lnTo>
                    <a:pt x="2" y="3"/>
                  </a:lnTo>
                  <a:lnTo>
                    <a:pt x="2" y="3"/>
                  </a:lnTo>
                  <a:lnTo>
                    <a:pt x="0" y="3"/>
                  </a:lnTo>
                  <a:lnTo>
                    <a:pt x="0" y="5"/>
                  </a:lnTo>
                  <a:lnTo>
                    <a:pt x="0" y="5"/>
                  </a:lnTo>
                  <a:lnTo>
                    <a:pt x="0" y="5"/>
                  </a:lnTo>
                  <a:lnTo>
                    <a:pt x="2" y="7"/>
                  </a:lnTo>
                  <a:lnTo>
                    <a:pt x="2" y="10"/>
                  </a:lnTo>
                  <a:lnTo>
                    <a:pt x="2" y="12"/>
                  </a:lnTo>
                  <a:lnTo>
                    <a:pt x="2" y="12"/>
                  </a:lnTo>
                  <a:lnTo>
                    <a:pt x="2" y="12"/>
                  </a:lnTo>
                  <a:lnTo>
                    <a:pt x="2" y="12"/>
                  </a:lnTo>
                  <a:lnTo>
                    <a:pt x="2" y="12"/>
                  </a:lnTo>
                  <a:lnTo>
                    <a:pt x="2" y="12"/>
                  </a:lnTo>
                  <a:lnTo>
                    <a:pt x="2" y="14"/>
                  </a:lnTo>
                  <a:lnTo>
                    <a:pt x="2" y="14"/>
                  </a:lnTo>
                  <a:lnTo>
                    <a:pt x="2" y="14"/>
                  </a:lnTo>
                  <a:lnTo>
                    <a:pt x="2" y="14"/>
                  </a:lnTo>
                  <a:lnTo>
                    <a:pt x="0" y="19"/>
                  </a:lnTo>
                  <a:lnTo>
                    <a:pt x="0" y="22"/>
                  </a:lnTo>
                  <a:lnTo>
                    <a:pt x="0" y="22"/>
                  </a:lnTo>
                  <a:lnTo>
                    <a:pt x="0" y="24"/>
                  </a:lnTo>
                  <a:lnTo>
                    <a:pt x="0" y="26"/>
                  </a:lnTo>
                  <a:lnTo>
                    <a:pt x="0" y="31"/>
                  </a:lnTo>
                  <a:lnTo>
                    <a:pt x="0" y="36"/>
                  </a:lnTo>
                  <a:lnTo>
                    <a:pt x="0" y="43"/>
                  </a:lnTo>
                  <a:lnTo>
                    <a:pt x="0" y="48"/>
                  </a:lnTo>
                  <a:lnTo>
                    <a:pt x="2" y="57"/>
                  </a:lnTo>
                  <a:lnTo>
                    <a:pt x="5" y="57"/>
                  </a:lnTo>
                  <a:lnTo>
                    <a:pt x="7" y="59"/>
                  </a:lnTo>
                  <a:lnTo>
                    <a:pt x="7" y="59"/>
                  </a:lnTo>
                  <a:lnTo>
                    <a:pt x="7" y="62"/>
                  </a:lnTo>
                  <a:lnTo>
                    <a:pt x="7" y="62"/>
                  </a:lnTo>
                  <a:lnTo>
                    <a:pt x="7" y="64"/>
                  </a:lnTo>
                  <a:lnTo>
                    <a:pt x="7" y="64"/>
                  </a:lnTo>
                  <a:lnTo>
                    <a:pt x="7" y="64"/>
                  </a:lnTo>
                  <a:lnTo>
                    <a:pt x="9" y="67"/>
                  </a:lnTo>
                  <a:lnTo>
                    <a:pt x="9" y="69"/>
                  </a:lnTo>
                  <a:lnTo>
                    <a:pt x="9" y="71"/>
                  </a:lnTo>
                  <a:lnTo>
                    <a:pt x="9" y="74"/>
                  </a:lnTo>
                  <a:lnTo>
                    <a:pt x="9" y="74"/>
                  </a:lnTo>
                  <a:lnTo>
                    <a:pt x="12" y="83"/>
                  </a:lnTo>
                  <a:lnTo>
                    <a:pt x="12" y="85"/>
                  </a:lnTo>
                  <a:lnTo>
                    <a:pt x="14" y="85"/>
                  </a:lnTo>
                  <a:lnTo>
                    <a:pt x="14" y="85"/>
                  </a:lnTo>
                  <a:lnTo>
                    <a:pt x="16" y="88"/>
                  </a:lnTo>
                  <a:lnTo>
                    <a:pt x="16" y="88"/>
                  </a:lnTo>
                  <a:lnTo>
                    <a:pt x="16" y="90"/>
                  </a:lnTo>
                  <a:lnTo>
                    <a:pt x="16" y="93"/>
                  </a:lnTo>
                  <a:lnTo>
                    <a:pt x="16" y="93"/>
                  </a:lnTo>
                  <a:lnTo>
                    <a:pt x="19" y="95"/>
                  </a:lnTo>
                  <a:lnTo>
                    <a:pt x="16" y="97"/>
                  </a:lnTo>
                  <a:lnTo>
                    <a:pt x="16" y="100"/>
                  </a:lnTo>
                  <a:lnTo>
                    <a:pt x="16" y="102"/>
                  </a:lnTo>
                  <a:lnTo>
                    <a:pt x="16" y="104"/>
                  </a:lnTo>
                  <a:lnTo>
                    <a:pt x="16" y="107"/>
                  </a:lnTo>
                  <a:lnTo>
                    <a:pt x="16" y="109"/>
                  </a:lnTo>
                  <a:lnTo>
                    <a:pt x="14" y="109"/>
                  </a:lnTo>
                  <a:lnTo>
                    <a:pt x="16" y="114"/>
                  </a:lnTo>
                  <a:lnTo>
                    <a:pt x="16" y="119"/>
                  </a:lnTo>
                  <a:lnTo>
                    <a:pt x="16" y="119"/>
                  </a:lnTo>
                  <a:lnTo>
                    <a:pt x="16" y="121"/>
                  </a:lnTo>
                  <a:lnTo>
                    <a:pt x="16" y="121"/>
                  </a:lnTo>
                  <a:lnTo>
                    <a:pt x="16" y="123"/>
                  </a:lnTo>
                  <a:lnTo>
                    <a:pt x="19" y="126"/>
                  </a:lnTo>
                  <a:lnTo>
                    <a:pt x="19" y="135"/>
                  </a:lnTo>
                  <a:lnTo>
                    <a:pt x="19" y="142"/>
                  </a:lnTo>
                  <a:lnTo>
                    <a:pt x="19" y="145"/>
                  </a:lnTo>
                  <a:lnTo>
                    <a:pt x="19" y="147"/>
                  </a:lnTo>
                  <a:lnTo>
                    <a:pt x="19" y="149"/>
                  </a:lnTo>
                  <a:lnTo>
                    <a:pt x="21" y="154"/>
                  </a:lnTo>
                  <a:lnTo>
                    <a:pt x="21" y="156"/>
                  </a:lnTo>
                  <a:lnTo>
                    <a:pt x="21" y="161"/>
                  </a:lnTo>
                  <a:lnTo>
                    <a:pt x="21" y="164"/>
                  </a:lnTo>
                  <a:lnTo>
                    <a:pt x="21" y="166"/>
                  </a:lnTo>
                  <a:lnTo>
                    <a:pt x="31" y="180"/>
                  </a:lnTo>
                  <a:lnTo>
                    <a:pt x="33" y="183"/>
                  </a:lnTo>
                  <a:lnTo>
                    <a:pt x="33" y="183"/>
                  </a:lnTo>
                  <a:lnTo>
                    <a:pt x="33" y="187"/>
                  </a:lnTo>
                  <a:lnTo>
                    <a:pt x="35" y="187"/>
                  </a:lnTo>
                  <a:lnTo>
                    <a:pt x="35" y="192"/>
                  </a:lnTo>
                  <a:lnTo>
                    <a:pt x="38" y="197"/>
                  </a:lnTo>
                  <a:lnTo>
                    <a:pt x="40" y="204"/>
                  </a:lnTo>
                  <a:lnTo>
                    <a:pt x="40" y="206"/>
                  </a:lnTo>
                  <a:lnTo>
                    <a:pt x="40" y="206"/>
                  </a:lnTo>
                  <a:lnTo>
                    <a:pt x="42" y="209"/>
                  </a:lnTo>
                  <a:lnTo>
                    <a:pt x="45" y="211"/>
                  </a:lnTo>
                  <a:lnTo>
                    <a:pt x="47" y="211"/>
                  </a:lnTo>
                  <a:lnTo>
                    <a:pt x="47" y="213"/>
                  </a:lnTo>
                  <a:lnTo>
                    <a:pt x="50" y="216"/>
                  </a:lnTo>
                  <a:lnTo>
                    <a:pt x="50" y="220"/>
                  </a:lnTo>
                  <a:lnTo>
                    <a:pt x="52" y="220"/>
                  </a:lnTo>
                  <a:lnTo>
                    <a:pt x="52" y="223"/>
                  </a:lnTo>
                  <a:lnTo>
                    <a:pt x="54" y="223"/>
                  </a:lnTo>
                  <a:lnTo>
                    <a:pt x="54" y="225"/>
                  </a:lnTo>
                  <a:lnTo>
                    <a:pt x="54" y="227"/>
                  </a:lnTo>
                  <a:lnTo>
                    <a:pt x="57" y="230"/>
                  </a:lnTo>
                  <a:lnTo>
                    <a:pt x="57" y="232"/>
                  </a:lnTo>
                  <a:lnTo>
                    <a:pt x="57" y="235"/>
                  </a:lnTo>
                  <a:lnTo>
                    <a:pt x="57" y="242"/>
                  </a:lnTo>
                  <a:lnTo>
                    <a:pt x="57" y="244"/>
                  </a:lnTo>
                  <a:lnTo>
                    <a:pt x="54" y="244"/>
                  </a:lnTo>
                  <a:lnTo>
                    <a:pt x="54" y="244"/>
                  </a:lnTo>
                  <a:lnTo>
                    <a:pt x="52" y="244"/>
                  </a:lnTo>
                  <a:lnTo>
                    <a:pt x="52" y="244"/>
                  </a:lnTo>
                  <a:lnTo>
                    <a:pt x="52" y="244"/>
                  </a:lnTo>
                  <a:lnTo>
                    <a:pt x="52" y="246"/>
                  </a:lnTo>
                  <a:lnTo>
                    <a:pt x="50" y="249"/>
                  </a:lnTo>
                  <a:lnTo>
                    <a:pt x="50" y="249"/>
                  </a:lnTo>
                  <a:lnTo>
                    <a:pt x="52" y="251"/>
                  </a:lnTo>
                  <a:lnTo>
                    <a:pt x="52" y="261"/>
                  </a:lnTo>
                  <a:lnTo>
                    <a:pt x="52" y="263"/>
                  </a:lnTo>
                  <a:lnTo>
                    <a:pt x="52" y="265"/>
                  </a:lnTo>
                  <a:lnTo>
                    <a:pt x="52" y="265"/>
                  </a:lnTo>
                  <a:lnTo>
                    <a:pt x="54" y="268"/>
                  </a:lnTo>
                  <a:lnTo>
                    <a:pt x="54" y="270"/>
                  </a:lnTo>
                  <a:lnTo>
                    <a:pt x="54" y="277"/>
                  </a:lnTo>
                  <a:lnTo>
                    <a:pt x="57" y="284"/>
                  </a:lnTo>
                  <a:lnTo>
                    <a:pt x="57" y="287"/>
                  </a:lnTo>
                  <a:lnTo>
                    <a:pt x="57" y="289"/>
                  </a:lnTo>
                  <a:lnTo>
                    <a:pt x="61" y="294"/>
                  </a:lnTo>
                  <a:lnTo>
                    <a:pt x="73" y="315"/>
                  </a:lnTo>
                  <a:lnTo>
                    <a:pt x="73" y="322"/>
                  </a:lnTo>
                  <a:lnTo>
                    <a:pt x="76" y="325"/>
                  </a:lnTo>
                  <a:lnTo>
                    <a:pt x="73" y="329"/>
                  </a:lnTo>
                  <a:lnTo>
                    <a:pt x="73" y="332"/>
                  </a:lnTo>
                  <a:lnTo>
                    <a:pt x="76" y="334"/>
                  </a:lnTo>
                  <a:lnTo>
                    <a:pt x="76" y="336"/>
                  </a:lnTo>
                  <a:lnTo>
                    <a:pt x="76" y="339"/>
                  </a:lnTo>
                  <a:lnTo>
                    <a:pt x="78" y="341"/>
                  </a:lnTo>
                  <a:lnTo>
                    <a:pt x="78" y="343"/>
                  </a:lnTo>
                  <a:lnTo>
                    <a:pt x="78" y="346"/>
                  </a:lnTo>
                  <a:lnTo>
                    <a:pt x="76" y="351"/>
                  </a:lnTo>
                  <a:lnTo>
                    <a:pt x="78" y="353"/>
                  </a:lnTo>
                  <a:lnTo>
                    <a:pt x="78" y="353"/>
                  </a:lnTo>
                  <a:lnTo>
                    <a:pt x="78" y="355"/>
                  </a:lnTo>
                  <a:lnTo>
                    <a:pt x="78" y="355"/>
                  </a:lnTo>
                  <a:lnTo>
                    <a:pt x="78" y="358"/>
                  </a:lnTo>
                  <a:lnTo>
                    <a:pt x="78" y="358"/>
                  </a:lnTo>
                  <a:lnTo>
                    <a:pt x="76" y="358"/>
                  </a:lnTo>
                  <a:lnTo>
                    <a:pt x="78" y="365"/>
                  </a:lnTo>
                  <a:lnTo>
                    <a:pt x="78" y="367"/>
                  </a:lnTo>
                  <a:lnTo>
                    <a:pt x="78" y="374"/>
                  </a:lnTo>
                  <a:lnTo>
                    <a:pt x="76" y="384"/>
                  </a:lnTo>
                  <a:lnTo>
                    <a:pt x="76" y="386"/>
                  </a:lnTo>
                  <a:lnTo>
                    <a:pt x="73" y="391"/>
                  </a:lnTo>
                  <a:lnTo>
                    <a:pt x="73" y="403"/>
                  </a:lnTo>
                  <a:lnTo>
                    <a:pt x="69" y="419"/>
                  </a:lnTo>
                  <a:lnTo>
                    <a:pt x="69" y="426"/>
                  </a:lnTo>
                  <a:lnTo>
                    <a:pt x="66" y="431"/>
                  </a:lnTo>
                  <a:lnTo>
                    <a:pt x="66" y="433"/>
                  </a:lnTo>
                  <a:lnTo>
                    <a:pt x="69" y="438"/>
                  </a:lnTo>
                  <a:lnTo>
                    <a:pt x="69" y="438"/>
                  </a:lnTo>
                  <a:lnTo>
                    <a:pt x="116" y="438"/>
                  </a:lnTo>
                  <a:lnTo>
                    <a:pt x="121" y="438"/>
                  </a:lnTo>
                  <a:lnTo>
                    <a:pt x="199" y="438"/>
                  </a:lnTo>
                  <a:lnTo>
                    <a:pt x="201" y="438"/>
                  </a:lnTo>
                  <a:lnTo>
                    <a:pt x="201" y="438"/>
                  </a:lnTo>
                  <a:lnTo>
                    <a:pt x="201" y="438"/>
                  </a:lnTo>
                  <a:lnTo>
                    <a:pt x="201" y="422"/>
                  </a:lnTo>
                  <a:lnTo>
                    <a:pt x="201" y="329"/>
                  </a:lnTo>
                  <a:lnTo>
                    <a:pt x="201" y="329"/>
                  </a:lnTo>
                  <a:lnTo>
                    <a:pt x="201" y="220"/>
                  </a:lnTo>
                  <a:lnTo>
                    <a:pt x="199" y="140"/>
                  </a:lnTo>
                  <a:lnTo>
                    <a:pt x="199" y="140"/>
                  </a:lnTo>
                  <a:lnTo>
                    <a:pt x="199" y="138"/>
                  </a:lnTo>
                  <a:lnTo>
                    <a:pt x="201" y="133"/>
                  </a:lnTo>
                  <a:lnTo>
                    <a:pt x="201" y="133"/>
                  </a:lnTo>
                  <a:lnTo>
                    <a:pt x="201" y="133"/>
                  </a:lnTo>
                  <a:lnTo>
                    <a:pt x="201" y="133"/>
                  </a:lnTo>
                  <a:lnTo>
                    <a:pt x="204" y="133"/>
                  </a:lnTo>
                  <a:lnTo>
                    <a:pt x="206" y="133"/>
                  </a:lnTo>
                  <a:lnTo>
                    <a:pt x="206" y="133"/>
                  </a:lnTo>
                  <a:lnTo>
                    <a:pt x="206" y="130"/>
                  </a:lnTo>
                  <a:lnTo>
                    <a:pt x="206" y="130"/>
                  </a:lnTo>
                  <a:lnTo>
                    <a:pt x="206" y="130"/>
                  </a:lnTo>
                  <a:lnTo>
                    <a:pt x="206" y="130"/>
                  </a:lnTo>
                  <a:lnTo>
                    <a:pt x="206" y="128"/>
                  </a:lnTo>
                  <a:lnTo>
                    <a:pt x="206" y="126"/>
                  </a:lnTo>
                  <a:lnTo>
                    <a:pt x="206" y="123"/>
                  </a:lnTo>
                  <a:lnTo>
                    <a:pt x="209" y="119"/>
                  </a:lnTo>
                  <a:lnTo>
                    <a:pt x="209" y="119"/>
                  </a:lnTo>
                  <a:lnTo>
                    <a:pt x="209" y="119"/>
                  </a:lnTo>
                  <a:lnTo>
                    <a:pt x="209" y="116"/>
                  </a:lnTo>
                  <a:lnTo>
                    <a:pt x="209" y="114"/>
                  </a:lnTo>
                  <a:lnTo>
                    <a:pt x="209" y="114"/>
                  </a:lnTo>
                  <a:lnTo>
                    <a:pt x="209" y="114"/>
                  </a:lnTo>
                  <a:lnTo>
                    <a:pt x="213" y="107"/>
                  </a:lnTo>
                  <a:lnTo>
                    <a:pt x="213" y="104"/>
                  </a:lnTo>
                  <a:lnTo>
                    <a:pt x="213" y="104"/>
                  </a:lnTo>
                  <a:lnTo>
                    <a:pt x="213" y="100"/>
                  </a:lnTo>
                  <a:lnTo>
                    <a:pt x="213" y="100"/>
                  </a:lnTo>
                  <a:lnTo>
                    <a:pt x="213" y="100"/>
                  </a:lnTo>
                  <a:lnTo>
                    <a:pt x="213" y="97"/>
                  </a:lnTo>
                  <a:lnTo>
                    <a:pt x="216" y="97"/>
                  </a:lnTo>
                  <a:lnTo>
                    <a:pt x="216" y="95"/>
                  </a:lnTo>
                  <a:lnTo>
                    <a:pt x="216" y="95"/>
                  </a:lnTo>
                  <a:lnTo>
                    <a:pt x="216" y="93"/>
                  </a:lnTo>
                  <a:lnTo>
                    <a:pt x="216" y="93"/>
                  </a:lnTo>
                  <a:lnTo>
                    <a:pt x="216" y="93"/>
                  </a:lnTo>
                  <a:lnTo>
                    <a:pt x="216" y="90"/>
                  </a:lnTo>
                  <a:lnTo>
                    <a:pt x="218" y="90"/>
                  </a:lnTo>
                  <a:lnTo>
                    <a:pt x="218" y="90"/>
                  </a:lnTo>
                  <a:lnTo>
                    <a:pt x="218" y="88"/>
                  </a:lnTo>
                  <a:lnTo>
                    <a:pt x="218" y="83"/>
                  </a:lnTo>
                  <a:lnTo>
                    <a:pt x="220" y="78"/>
                  </a:lnTo>
                  <a:lnTo>
                    <a:pt x="220" y="76"/>
                  </a:lnTo>
                  <a:lnTo>
                    <a:pt x="220" y="74"/>
                  </a:lnTo>
                  <a:lnTo>
                    <a:pt x="220" y="71"/>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1"/>
            <p:cNvSpPr>
              <a:spLocks/>
            </p:cNvSpPr>
            <p:nvPr/>
          </p:nvSpPr>
          <p:spPr bwMode="auto">
            <a:xfrm>
              <a:off x="2419" y="2203"/>
              <a:ext cx="339" cy="398"/>
            </a:xfrm>
            <a:custGeom>
              <a:avLst/>
              <a:gdLst>
                <a:gd name="T0" fmla="*/ 330 w 339"/>
                <a:gd name="T1" fmla="*/ 336 h 398"/>
                <a:gd name="T2" fmla="*/ 320 w 339"/>
                <a:gd name="T3" fmla="*/ 325 h 398"/>
                <a:gd name="T4" fmla="*/ 311 w 339"/>
                <a:gd name="T5" fmla="*/ 306 h 398"/>
                <a:gd name="T6" fmla="*/ 306 w 339"/>
                <a:gd name="T7" fmla="*/ 247 h 398"/>
                <a:gd name="T8" fmla="*/ 292 w 339"/>
                <a:gd name="T9" fmla="*/ 228 h 398"/>
                <a:gd name="T10" fmla="*/ 275 w 339"/>
                <a:gd name="T11" fmla="*/ 209 h 398"/>
                <a:gd name="T12" fmla="*/ 266 w 339"/>
                <a:gd name="T13" fmla="*/ 197 h 398"/>
                <a:gd name="T14" fmla="*/ 242 w 339"/>
                <a:gd name="T15" fmla="*/ 168 h 398"/>
                <a:gd name="T16" fmla="*/ 225 w 339"/>
                <a:gd name="T17" fmla="*/ 157 h 398"/>
                <a:gd name="T18" fmla="*/ 213 w 339"/>
                <a:gd name="T19" fmla="*/ 145 h 398"/>
                <a:gd name="T20" fmla="*/ 199 w 339"/>
                <a:gd name="T21" fmla="*/ 128 h 398"/>
                <a:gd name="T22" fmla="*/ 175 w 339"/>
                <a:gd name="T23" fmla="*/ 123 h 398"/>
                <a:gd name="T24" fmla="*/ 156 w 339"/>
                <a:gd name="T25" fmla="*/ 121 h 398"/>
                <a:gd name="T26" fmla="*/ 142 w 339"/>
                <a:gd name="T27" fmla="*/ 123 h 398"/>
                <a:gd name="T28" fmla="*/ 140 w 339"/>
                <a:gd name="T29" fmla="*/ 107 h 398"/>
                <a:gd name="T30" fmla="*/ 142 w 339"/>
                <a:gd name="T31" fmla="*/ 93 h 398"/>
                <a:gd name="T32" fmla="*/ 142 w 339"/>
                <a:gd name="T33" fmla="*/ 88 h 398"/>
                <a:gd name="T34" fmla="*/ 145 w 339"/>
                <a:gd name="T35" fmla="*/ 64 h 398"/>
                <a:gd name="T36" fmla="*/ 147 w 339"/>
                <a:gd name="T37" fmla="*/ 57 h 398"/>
                <a:gd name="T38" fmla="*/ 137 w 339"/>
                <a:gd name="T39" fmla="*/ 43 h 398"/>
                <a:gd name="T40" fmla="*/ 109 w 339"/>
                <a:gd name="T41" fmla="*/ 8 h 398"/>
                <a:gd name="T42" fmla="*/ 99 w 339"/>
                <a:gd name="T43" fmla="*/ 3 h 398"/>
                <a:gd name="T44" fmla="*/ 90 w 339"/>
                <a:gd name="T45" fmla="*/ 3 h 398"/>
                <a:gd name="T46" fmla="*/ 78 w 339"/>
                <a:gd name="T47" fmla="*/ 17 h 398"/>
                <a:gd name="T48" fmla="*/ 73 w 339"/>
                <a:gd name="T49" fmla="*/ 45 h 398"/>
                <a:gd name="T50" fmla="*/ 69 w 339"/>
                <a:gd name="T51" fmla="*/ 57 h 398"/>
                <a:gd name="T52" fmla="*/ 59 w 339"/>
                <a:gd name="T53" fmla="*/ 74 h 398"/>
                <a:gd name="T54" fmla="*/ 52 w 339"/>
                <a:gd name="T55" fmla="*/ 81 h 398"/>
                <a:gd name="T56" fmla="*/ 47 w 339"/>
                <a:gd name="T57" fmla="*/ 93 h 398"/>
                <a:gd name="T58" fmla="*/ 54 w 339"/>
                <a:gd name="T59" fmla="*/ 116 h 398"/>
                <a:gd name="T60" fmla="*/ 59 w 339"/>
                <a:gd name="T61" fmla="*/ 154 h 398"/>
                <a:gd name="T62" fmla="*/ 64 w 339"/>
                <a:gd name="T63" fmla="*/ 173 h 398"/>
                <a:gd name="T64" fmla="*/ 62 w 339"/>
                <a:gd name="T65" fmla="*/ 190 h 398"/>
                <a:gd name="T66" fmla="*/ 38 w 339"/>
                <a:gd name="T67" fmla="*/ 197 h 398"/>
                <a:gd name="T68" fmla="*/ 31 w 339"/>
                <a:gd name="T69" fmla="*/ 221 h 398"/>
                <a:gd name="T70" fmla="*/ 26 w 339"/>
                <a:gd name="T71" fmla="*/ 237 h 398"/>
                <a:gd name="T72" fmla="*/ 28 w 339"/>
                <a:gd name="T73" fmla="*/ 265 h 398"/>
                <a:gd name="T74" fmla="*/ 14 w 339"/>
                <a:gd name="T75" fmla="*/ 277 h 398"/>
                <a:gd name="T76" fmla="*/ 5 w 339"/>
                <a:gd name="T77" fmla="*/ 287 h 398"/>
                <a:gd name="T78" fmla="*/ 2 w 339"/>
                <a:gd name="T79" fmla="*/ 308 h 398"/>
                <a:gd name="T80" fmla="*/ 9 w 339"/>
                <a:gd name="T81" fmla="*/ 344 h 398"/>
                <a:gd name="T82" fmla="*/ 31 w 339"/>
                <a:gd name="T83" fmla="*/ 355 h 398"/>
                <a:gd name="T84" fmla="*/ 21 w 339"/>
                <a:gd name="T85" fmla="*/ 367 h 398"/>
                <a:gd name="T86" fmla="*/ 21 w 339"/>
                <a:gd name="T87" fmla="*/ 377 h 398"/>
                <a:gd name="T88" fmla="*/ 24 w 339"/>
                <a:gd name="T89" fmla="*/ 386 h 398"/>
                <a:gd name="T90" fmla="*/ 31 w 339"/>
                <a:gd name="T91" fmla="*/ 396 h 398"/>
                <a:gd name="T92" fmla="*/ 83 w 339"/>
                <a:gd name="T93" fmla="*/ 389 h 398"/>
                <a:gd name="T94" fmla="*/ 85 w 339"/>
                <a:gd name="T95" fmla="*/ 379 h 398"/>
                <a:gd name="T96" fmla="*/ 95 w 339"/>
                <a:gd name="T97" fmla="*/ 372 h 398"/>
                <a:gd name="T98" fmla="*/ 114 w 339"/>
                <a:gd name="T99" fmla="*/ 370 h 398"/>
                <a:gd name="T100" fmla="*/ 121 w 339"/>
                <a:gd name="T101" fmla="*/ 362 h 398"/>
                <a:gd name="T102" fmla="*/ 128 w 339"/>
                <a:gd name="T103" fmla="*/ 360 h 398"/>
                <a:gd name="T104" fmla="*/ 140 w 339"/>
                <a:gd name="T105" fmla="*/ 372 h 398"/>
                <a:gd name="T106" fmla="*/ 171 w 339"/>
                <a:gd name="T107" fmla="*/ 396 h 398"/>
                <a:gd name="T108" fmla="*/ 211 w 339"/>
                <a:gd name="T109" fmla="*/ 374 h 398"/>
                <a:gd name="T110" fmla="*/ 237 w 339"/>
                <a:gd name="T111" fmla="*/ 381 h 398"/>
                <a:gd name="T112" fmla="*/ 254 w 339"/>
                <a:gd name="T113" fmla="*/ 389 h 398"/>
                <a:gd name="T114" fmla="*/ 273 w 339"/>
                <a:gd name="T115" fmla="*/ 386 h 398"/>
                <a:gd name="T116" fmla="*/ 282 w 339"/>
                <a:gd name="T117" fmla="*/ 362 h 398"/>
                <a:gd name="T118" fmla="*/ 282 w 339"/>
                <a:gd name="T119" fmla="*/ 360 h 398"/>
                <a:gd name="T120" fmla="*/ 282 w 339"/>
                <a:gd name="T121" fmla="*/ 348 h 398"/>
                <a:gd name="T122" fmla="*/ 306 w 339"/>
                <a:gd name="T123" fmla="*/ 348 h 398"/>
                <a:gd name="T124" fmla="*/ 339 w 339"/>
                <a:gd name="T125" fmla="*/ 351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9" h="398">
                  <a:moveTo>
                    <a:pt x="337" y="344"/>
                  </a:moveTo>
                  <a:lnTo>
                    <a:pt x="334" y="341"/>
                  </a:lnTo>
                  <a:lnTo>
                    <a:pt x="332" y="339"/>
                  </a:lnTo>
                  <a:lnTo>
                    <a:pt x="332" y="339"/>
                  </a:lnTo>
                  <a:lnTo>
                    <a:pt x="332" y="339"/>
                  </a:lnTo>
                  <a:lnTo>
                    <a:pt x="332" y="339"/>
                  </a:lnTo>
                  <a:lnTo>
                    <a:pt x="330" y="339"/>
                  </a:lnTo>
                  <a:lnTo>
                    <a:pt x="330" y="339"/>
                  </a:lnTo>
                  <a:lnTo>
                    <a:pt x="330" y="336"/>
                  </a:lnTo>
                  <a:lnTo>
                    <a:pt x="330" y="336"/>
                  </a:lnTo>
                  <a:lnTo>
                    <a:pt x="330" y="334"/>
                  </a:lnTo>
                  <a:lnTo>
                    <a:pt x="327" y="329"/>
                  </a:lnTo>
                  <a:lnTo>
                    <a:pt x="327" y="329"/>
                  </a:lnTo>
                  <a:lnTo>
                    <a:pt x="327" y="327"/>
                  </a:lnTo>
                  <a:lnTo>
                    <a:pt x="327" y="327"/>
                  </a:lnTo>
                  <a:lnTo>
                    <a:pt x="327" y="325"/>
                  </a:lnTo>
                  <a:lnTo>
                    <a:pt x="327" y="325"/>
                  </a:lnTo>
                  <a:lnTo>
                    <a:pt x="320" y="325"/>
                  </a:lnTo>
                  <a:lnTo>
                    <a:pt x="320" y="325"/>
                  </a:lnTo>
                  <a:lnTo>
                    <a:pt x="320" y="325"/>
                  </a:lnTo>
                  <a:lnTo>
                    <a:pt x="318" y="322"/>
                  </a:lnTo>
                  <a:lnTo>
                    <a:pt x="311" y="315"/>
                  </a:lnTo>
                  <a:lnTo>
                    <a:pt x="311" y="315"/>
                  </a:lnTo>
                  <a:lnTo>
                    <a:pt x="311" y="315"/>
                  </a:lnTo>
                  <a:lnTo>
                    <a:pt x="311" y="313"/>
                  </a:lnTo>
                  <a:lnTo>
                    <a:pt x="311" y="308"/>
                  </a:lnTo>
                  <a:lnTo>
                    <a:pt x="311" y="306"/>
                  </a:lnTo>
                  <a:lnTo>
                    <a:pt x="306" y="299"/>
                  </a:lnTo>
                  <a:lnTo>
                    <a:pt x="306" y="296"/>
                  </a:lnTo>
                  <a:lnTo>
                    <a:pt x="311" y="270"/>
                  </a:lnTo>
                  <a:lnTo>
                    <a:pt x="304" y="265"/>
                  </a:lnTo>
                  <a:lnTo>
                    <a:pt x="304" y="261"/>
                  </a:lnTo>
                  <a:lnTo>
                    <a:pt x="308" y="251"/>
                  </a:lnTo>
                  <a:lnTo>
                    <a:pt x="308" y="251"/>
                  </a:lnTo>
                  <a:lnTo>
                    <a:pt x="308" y="249"/>
                  </a:lnTo>
                  <a:lnTo>
                    <a:pt x="306" y="247"/>
                  </a:lnTo>
                  <a:lnTo>
                    <a:pt x="304" y="244"/>
                  </a:lnTo>
                  <a:lnTo>
                    <a:pt x="304" y="244"/>
                  </a:lnTo>
                  <a:lnTo>
                    <a:pt x="301" y="242"/>
                  </a:lnTo>
                  <a:lnTo>
                    <a:pt x="299" y="232"/>
                  </a:lnTo>
                  <a:lnTo>
                    <a:pt x="299" y="232"/>
                  </a:lnTo>
                  <a:lnTo>
                    <a:pt x="296" y="230"/>
                  </a:lnTo>
                  <a:lnTo>
                    <a:pt x="296" y="230"/>
                  </a:lnTo>
                  <a:lnTo>
                    <a:pt x="294" y="230"/>
                  </a:lnTo>
                  <a:lnTo>
                    <a:pt x="292" y="228"/>
                  </a:lnTo>
                  <a:lnTo>
                    <a:pt x="292" y="228"/>
                  </a:lnTo>
                  <a:lnTo>
                    <a:pt x="289" y="225"/>
                  </a:lnTo>
                  <a:lnTo>
                    <a:pt x="289" y="223"/>
                  </a:lnTo>
                  <a:lnTo>
                    <a:pt x="285" y="216"/>
                  </a:lnTo>
                  <a:lnTo>
                    <a:pt x="282" y="216"/>
                  </a:lnTo>
                  <a:lnTo>
                    <a:pt x="282" y="216"/>
                  </a:lnTo>
                  <a:lnTo>
                    <a:pt x="280" y="213"/>
                  </a:lnTo>
                  <a:lnTo>
                    <a:pt x="277" y="211"/>
                  </a:lnTo>
                  <a:lnTo>
                    <a:pt x="275" y="209"/>
                  </a:lnTo>
                  <a:lnTo>
                    <a:pt x="275" y="209"/>
                  </a:lnTo>
                  <a:lnTo>
                    <a:pt x="273" y="204"/>
                  </a:lnTo>
                  <a:lnTo>
                    <a:pt x="273" y="204"/>
                  </a:lnTo>
                  <a:lnTo>
                    <a:pt x="273" y="202"/>
                  </a:lnTo>
                  <a:lnTo>
                    <a:pt x="266" y="199"/>
                  </a:lnTo>
                  <a:lnTo>
                    <a:pt x="266" y="199"/>
                  </a:lnTo>
                  <a:lnTo>
                    <a:pt x="266" y="197"/>
                  </a:lnTo>
                  <a:lnTo>
                    <a:pt x="266" y="197"/>
                  </a:lnTo>
                  <a:lnTo>
                    <a:pt x="266" y="197"/>
                  </a:lnTo>
                  <a:lnTo>
                    <a:pt x="263" y="192"/>
                  </a:lnTo>
                  <a:lnTo>
                    <a:pt x="263" y="190"/>
                  </a:lnTo>
                  <a:lnTo>
                    <a:pt x="261" y="185"/>
                  </a:lnTo>
                  <a:lnTo>
                    <a:pt x="258" y="185"/>
                  </a:lnTo>
                  <a:lnTo>
                    <a:pt x="247" y="176"/>
                  </a:lnTo>
                  <a:lnTo>
                    <a:pt x="247" y="173"/>
                  </a:lnTo>
                  <a:lnTo>
                    <a:pt x="244" y="171"/>
                  </a:lnTo>
                  <a:lnTo>
                    <a:pt x="244" y="168"/>
                  </a:lnTo>
                  <a:lnTo>
                    <a:pt x="242" y="168"/>
                  </a:lnTo>
                  <a:lnTo>
                    <a:pt x="237" y="166"/>
                  </a:lnTo>
                  <a:lnTo>
                    <a:pt x="237" y="166"/>
                  </a:lnTo>
                  <a:lnTo>
                    <a:pt x="235" y="164"/>
                  </a:lnTo>
                  <a:lnTo>
                    <a:pt x="232" y="164"/>
                  </a:lnTo>
                  <a:lnTo>
                    <a:pt x="230" y="159"/>
                  </a:lnTo>
                  <a:lnTo>
                    <a:pt x="230" y="159"/>
                  </a:lnTo>
                  <a:lnTo>
                    <a:pt x="230" y="159"/>
                  </a:lnTo>
                  <a:lnTo>
                    <a:pt x="228" y="157"/>
                  </a:lnTo>
                  <a:lnTo>
                    <a:pt x="225" y="157"/>
                  </a:lnTo>
                  <a:lnTo>
                    <a:pt x="225" y="157"/>
                  </a:lnTo>
                  <a:lnTo>
                    <a:pt x="225" y="154"/>
                  </a:lnTo>
                  <a:lnTo>
                    <a:pt x="225" y="152"/>
                  </a:lnTo>
                  <a:lnTo>
                    <a:pt x="220" y="147"/>
                  </a:lnTo>
                  <a:lnTo>
                    <a:pt x="218" y="147"/>
                  </a:lnTo>
                  <a:lnTo>
                    <a:pt x="213" y="145"/>
                  </a:lnTo>
                  <a:lnTo>
                    <a:pt x="213" y="145"/>
                  </a:lnTo>
                  <a:lnTo>
                    <a:pt x="213" y="145"/>
                  </a:lnTo>
                  <a:lnTo>
                    <a:pt x="213" y="145"/>
                  </a:lnTo>
                  <a:lnTo>
                    <a:pt x="213" y="142"/>
                  </a:lnTo>
                  <a:lnTo>
                    <a:pt x="213" y="142"/>
                  </a:lnTo>
                  <a:lnTo>
                    <a:pt x="213" y="140"/>
                  </a:lnTo>
                  <a:lnTo>
                    <a:pt x="211" y="140"/>
                  </a:lnTo>
                  <a:lnTo>
                    <a:pt x="211" y="140"/>
                  </a:lnTo>
                  <a:lnTo>
                    <a:pt x="206" y="135"/>
                  </a:lnTo>
                  <a:lnTo>
                    <a:pt x="201" y="133"/>
                  </a:lnTo>
                  <a:lnTo>
                    <a:pt x="201" y="133"/>
                  </a:lnTo>
                  <a:lnTo>
                    <a:pt x="199" y="128"/>
                  </a:lnTo>
                  <a:lnTo>
                    <a:pt x="197" y="128"/>
                  </a:lnTo>
                  <a:lnTo>
                    <a:pt x="197" y="128"/>
                  </a:lnTo>
                  <a:lnTo>
                    <a:pt x="194" y="128"/>
                  </a:lnTo>
                  <a:lnTo>
                    <a:pt x="183" y="123"/>
                  </a:lnTo>
                  <a:lnTo>
                    <a:pt x="180" y="123"/>
                  </a:lnTo>
                  <a:lnTo>
                    <a:pt x="180" y="123"/>
                  </a:lnTo>
                  <a:lnTo>
                    <a:pt x="178" y="123"/>
                  </a:lnTo>
                  <a:lnTo>
                    <a:pt x="175" y="123"/>
                  </a:lnTo>
                  <a:lnTo>
                    <a:pt x="175" y="123"/>
                  </a:lnTo>
                  <a:lnTo>
                    <a:pt x="173" y="123"/>
                  </a:lnTo>
                  <a:lnTo>
                    <a:pt x="173" y="123"/>
                  </a:lnTo>
                  <a:lnTo>
                    <a:pt x="173" y="123"/>
                  </a:lnTo>
                  <a:lnTo>
                    <a:pt x="168" y="119"/>
                  </a:lnTo>
                  <a:lnTo>
                    <a:pt x="166" y="119"/>
                  </a:lnTo>
                  <a:lnTo>
                    <a:pt x="166" y="119"/>
                  </a:lnTo>
                  <a:lnTo>
                    <a:pt x="164" y="119"/>
                  </a:lnTo>
                  <a:lnTo>
                    <a:pt x="161" y="121"/>
                  </a:lnTo>
                  <a:lnTo>
                    <a:pt x="156" y="121"/>
                  </a:lnTo>
                  <a:lnTo>
                    <a:pt x="156" y="123"/>
                  </a:lnTo>
                  <a:lnTo>
                    <a:pt x="154" y="123"/>
                  </a:lnTo>
                  <a:lnTo>
                    <a:pt x="154" y="123"/>
                  </a:lnTo>
                  <a:lnTo>
                    <a:pt x="152" y="123"/>
                  </a:lnTo>
                  <a:lnTo>
                    <a:pt x="149" y="121"/>
                  </a:lnTo>
                  <a:lnTo>
                    <a:pt x="149" y="121"/>
                  </a:lnTo>
                  <a:lnTo>
                    <a:pt x="149" y="121"/>
                  </a:lnTo>
                  <a:lnTo>
                    <a:pt x="145" y="123"/>
                  </a:lnTo>
                  <a:lnTo>
                    <a:pt x="142" y="123"/>
                  </a:lnTo>
                  <a:lnTo>
                    <a:pt x="137" y="121"/>
                  </a:lnTo>
                  <a:lnTo>
                    <a:pt x="137" y="121"/>
                  </a:lnTo>
                  <a:lnTo>
                    <a:pt x="137" y="121"/>
                  </a:lnTo>
                  <a:lnTo>
                    <a:pt x="137" y="119"/>
                  </a:lnTo>
                  <a:lnTo>
                    <a:pt x="137" y="116"/>
                  </a:lnTo>
                  <a:lnTo>
                    <a:pt x="137" y="112"/>
                  </a:lnTo>
                  <a:lnTo>
                    <a:pt x="137" y="109"/>
                  </a:lnTo>
                  <a:lnTo>
                    <a:pt x="137" y="109"/>
                  </a:lnTo>
                  <a:lnTo>
                    <a:pt x="140" y="107"/>
                  </a:lnTo>
                  <a:lnTo>
                    <a:pt x="140" y="107"/>
                  </a:lnTo>
                  <a:lnTo>
                    <a:pt x="142" y="105"/>
                  </a:lnTo>
                  <a:lnTo>
                    <a:pt x="142" y="105"/>
                  </a:lnTo>
                  <a:lnTo>
                    <a:pt x="142" y="105"/>
                  </a:lnTo>
                  <a:lnTo>
                    <a:pt x="140" y="100"/>
                  </a:lnTo>
                  <a:lnTo>
                    <a:pt x="142" y="95"/>
                  </a:lnTo>
                  <a:lnTo>
                    <a:pt x="142" y="93"/>
                  </a:lnTo>
                  <a:lnTo>
                    <a:pt x="142" y="93"/>
                  </a:lnTo>
                  <a:lnTo>
                    <a:pt x="142" y="93"/>
                  </a:lnTo>
                  <a:lnTo>
                    <a:pt x="142" y="93"/>
                  </a:lnTo>
                  <a:lnTo>
                    <a:pt x="145" y="93"/>
                  </a:lnTo>
                  <a:lnTo>
                    <a:pt x="145" y="93"/>
                  </a:lnTo>
                  <a:lnTo>
                    <a:pt x="145" y="90"/>
                  </a:lnTo>
                  <a:lnTo>
                    <a:pt x="145" y="90"/>
                  </a:lnTo>
                  <a:lnTo>
                    <a:pt x="145" y="90"/>
                  </a:lnTo>
                  <a:lnTo>
                    <a:pt x="145" y="90"/>
                  </a:lnTo>
                  <a:lnTo>
                    <a:pt x="145" y="88"/>
                  </a:lnTo>
                  <a:lnTo>
                    <a:pt x="142" y="88"/>
                  </a:lnTo>
                  <a:lnTo>
                    <a:pt x="142" y="86"/>
                  </a:lnTo>
                  <a:lnTo>
                    <a:pt x="140" y="83"/>
                  </a:lnTo>
                  <a:lnTo>
                    <a:pt x="140" y="83"/>
                  </a:lnTo>
                  <a:lnTo>
                    <a:pt x="140" y="79"/>
                  </a:lnTo>
                  <a:lnTo>
                    <a:pt x="140" y="74"/>
                  </a:lnTo>
                  <a:lnTo>
                    <a:pt x="140" y="71"/>
                  </a:lnTo>
                  <a:lnTo>
                    <a:pt x="142" y="67"/>
                  </a:lnTo>
                  <a:lnTo>
                    <a:pt x="142" y="67"/>
                  </a:lnTo>
                  <a:lnTo>
                    <a:pt x="145" y="64"/>
                  </a:lnTo>
                  <a:lnTo>
                    <a:pt x="145" y="64"/>
                  </a:lnTo>
                  <a:lnTo>
                    <a:pt x="145" y="64"/>
                  </a:lnTo>
                  <a:lnTo>
                    <a:pt x="147" y="64"/>
                  </a:lnTo>
                  <a:lnTo>
                    <a:pt x="147" y="62"/>
                  </a:lnTo>
                  <a:lnTo>
                    <a:pt x="147" y="62"/>
                  </a:lnTo>
                  <a:lnTo>
                    <a:pt x="147" y="60"/>
                  </a:lnTo>
                  <a:lnTo>
                    <a:pt x="147" y="60"/>
                  </a:lnTo>
                  <a:lnTo>
                    <a:pt x="147" y="60"/>
                  </a:lnTo>
                  <a:lnTo>
                    <a:pt x="147" y="57"/>
                  </a:lnTo>
                  <a:lnTo>
                    <a:pt x="147" y="57"/>
                  </a:lnTo>
                  <a:lnTo>
                    <a:pt x="145" y="57"/>
                  </a:lnTo>
                  <a:lnTo>
                    <a:pt x="142" y="55"/>
                  </a:lnTo>
                  <a:lnTo>
                    <a:pt x="142" y="52"/>
                  </a:lnTo>
                  <a:lnTo>
                    <a:pt x="142" y="52"/>
                  </a:lnTo>
                  <a:lnTo>
                    <a:pt x="140" y="48"/>
                  </a:lnTo>
                  <a:lnTo>
                    <a:pt x="140" y="45"/>
                  </a:lnTo>
                  <a:lnTo>
                    <a:pt x="137" y="43"/>
                  </a:lnTo>
                  <a:lnTo>
                    <a:pt x="137" y="43"/>
                  </a:lnTo>
                  <a:lnTo>
                    <a:pt x="130" y="36"/>
                  </a:lnTo>
                  <a:lnTo>
                    <a:pt x="130" y="34"/>
                  </a:lnTo>
                  <a:lnTo>
                    <a:pt x="128" y="31"/>
                  </a:lnTo>
                  <a:lnTo>
                    <a:pt x="128" y="26"/>
                  </a:lnTo>
                  <a:lnTo>
                    <a:pt x="126" y="24"/>
                  </a:lnTo>
                  <a:lnTo>
                    <a:pt x="126" y="22"/>
                  </a:lnTo>
                  <a:lnTo>
                    <a:pt x="123" y="19"/>
                  </a:lnTo>
                  <a:lnTo>
                    <a:pt x="109" y="8"/>
                  </a:lnTo>
                  <a:lnTo>
                    <a:pt x="109" y="8"/>
                  </a:lnTo>
                  <a:lnTo>
                    <a:pt x="109" y="8"/>
                  </a:lnTo>
                  <a:lnTo>
                    <a:pt x="104" y="8"/>
                  </a:lnTo>
                  <a:lnTo>
                    <a:pt x="104" y="8"/>
                  </a:lnTo>
                  <a:lnTo>
                    <a:pt x="102" y="8"/>
                  </a:lnTo>
                  <a:lnTo>
                    <a:pt x="102" y="5"/>
                  </a:lnTo>
                  <a:lnTo>
                    <a:pt x="102" y="5"/>
                  </a:lnTo>
                  <a:lnTo>
                    <a:pt x="102" y="5"/>
                  </a:lnTo>
                  <a:lnTo>
                    <a:pt x="99" y="3"/>
                  </a:lnTo>
                  <a:lnTo>
                    <a:pt x="99" y="3"/>
                  </a:lnTo>
                  <a:lnTo>
                    <a:pt x="97" y="3"/>
                  </a:lnTo>
                  <a:lnTo>
                    <a:pt x="97" y="3"/>
                  </a:lnTo>
                  <a:lnTo>
                    <a:pt x="97" y="3"/>
                  </a:lnTo>
                  <a:lnTo>
                    <a:pt x="95" y="3"/>
                  </a:lnTo>
                  <a:lnTo>
                    <a:pt x="95" y="3"/>
                  </a:lnTo>
                  <a:lnTo>
                    <a:pt x="92" y="3"/>
                  </a:lnTo>
                  <a:lnTo>
                    <a:pt x="92" y="3"/>
                  </a:lnTo>
                  <a:lnTo>
                    <a:pt x="92" y="3"/>
                  </a:lnTo>
                  <a:lnTo>
                    <a:pt x="90" y="3"/>
                  </a:lnTo>
                  <a:lnTo>
                    <a:pt x="88" y="0"/>
                  </a:lnTo>
                  <a:lnTo>
                    <a:pt x="88" y="0"/>
                  </a:lnTo>
                  <a:lnTo>
                    <a:pt x="83" y="0"/>
                  </a:lnTo>
                  <a:lnTo>
                    <a:pt x="80" y="5"/>
                  </a:lnTo>
                  <a:lnTo>
                    <a:pt x="80" y="15"/>
                  </a:lnTo>
                  <a:lnTo>
                    <a:pt x="80" y="17"/>
                  </a:lnTo>
                  <a:lnTo>
                    <a:pt x="80" y="17"/>
                  </a:lnTo>
                  <a:lnTo>
                    <a:pt x="78" y="17"/>
                  </a:lnTo>
                  <a:lnTo>
                    <a:pt x="78" y="17"/>
                  </a:lnTo>
                  <a:lnTo>
                    <a:pt x="76" y="19"/>
                  </a:lnTo>
                  <a:lnTo>
                    <a:pt x="76" y="24"/>
                  </a:lnTo>
                  <a:lnTo>
                    <a:pt x="73" y="26"/>
                  </a:lnTo>
                  <a:lnTo>
                    <a:pt x="73" y="29"/>
                  </a:lnTo>
                  <a:lnTo>
                    <a:pt x="73" y="31"/>
                  </a:lnTo>
                  <a:lnTo>
                    <a:pt x="76" y="36"/>
                  </a:lnTo>
                  <a:lnTo>
                    <a:pt x="76" y="38"/>
                  </a:lnTo>
                  <a:lnTo>
                    <a:pt x="76" y="41"/>
                  </a:lnTo>
                  <a:lnTo>
                    <a:pt x="73" y="45"/>
                  </a:lnTo>
                  <a:lnTo>
                    <a:pt x="73" y="45"/>
                  </a:lnTo>
                  <a:lnTo>
                    <a:pt x="73" y="48"/>
                  </a:lnTo>
                  <a:lnTo>
                    <a:pt x="73" y="48"/>
                  </a:lnTo>
                  <a:lnTo>
                    <a:pt x="71" y="48"/>
                  </a:lnTo>
                  <a:lnTo>
                    <a:pt x="71" y="50"/>
                  </a:lnTo>
                  <a:lnTo>
                    <a:pt x="71" y="50"/>
                  </a:lnTo>
                  <a:lnTo>
                    <a:pt x="69" y="52"/>
                  </a:lnTo>
                  <a:lnTo>
                    <a:pt x="69" y="55"/>
                  </a:lnTo>
                  <a:lnTo>
                    <a:pt x="69" y="57"/>
                  </a:lnTo>
                  <a:lnTo>
                    <a:pt x="69" y="60"/>
                  </a:lnTo>
                  <a:lnTo>
                    <a:pt x="69" y="64"/>
                  </a:lnTo>
                  <a:lnTo>
                    <a:pt x="69" y="67"/>
                  </a:lnTo>
                  <a:lnTo>
                    <a:pt x="69" y="69"/>
                  </a:lnTo>
                  <a:lnTo>
                    <a:pt x="69" y="71"/>
                  </a:lnTo>
                  <a:lnTo>
                    <a:pt x="66" y="71"/>
                  </a:lnTo>
                  <a:lnTo>
                    <a:pt x="62" y="74"/>
                  </a:lnTo>
                  <a:lnTo>
                    <a:pt x="59" y="74"/>
                  </a:lnTo>
                  <a:lnTo>
                    <a:pt x="59" y="74"/>
                  </a:lnTo>
                  <a:lnTo>
                    <a:pt x="59" y="74"/>
                  </a:lnTo>
                  <a:lnTo>
                    <a:pt x="59" y="76"/>
                  </a:lnTo>
                  <a:lnTo>
                    <a:pt x="57" y="76"/>
                  </a:lnTo>
                  <a:lnTo>
                    <a:pt x="54" y="79"/>
                  </a:lnTo>
                  <a:lnTo>
                    <a:pt x="54" y="79"/>
                  </a:lnTo>
                  <a:lnTo>
                    <a:pt x="54" y="79"/>
                  </a:lnTo>
                  <a:lnTo>
                    <a:pt x="54" y="81"/>
                  </a:lnTo>
                  <a:lnTo>
                    <a:pt x="52" y="81"/>
                  </a:lnTo>
                  <a:lnTo>
                    <a:pt x="52" y="81"/>
                  </a:lnTo>
                  <a:lnTo>
                    <a:pt x="54" y="83"/>
                  </a:lnTo>
                  <a:lnTo>
                    <a:pt x="54" y="83"/>
                  </a:lnTo>
                  <a:lnTo>
                    <a:pt x="54" y="83"/>
                  </a:lnTo>
                  <a:lnTo>
                    <a:pt x="52" y="86"/>
                  </a:lnTo>
                  <a:lnTo>
                    <a:pt x="52" y="86"/>
                  </a:lnTo>
                  <a:lnTo>
                    <a:pt x="52" y="86"/>
                  </a:lnTo>
                  <a:lnTo>
                    <a:pt x="50" y="86"/>
                  </a:lnTo>
                  <a:lnTo>
                    <a:pt x="47" y="88"/>
                  </a:lnTo>
                  <a:lnTo>
                    <a:pt x="47" y="93"/>
                  </a:lnTo>
                  <a:lnTo>
                    <a:pt x="47" y="95"/>
                  </a:lnTo>
                  <a:lnTo>
                    <a:pt x="50" y="97"/>
                  </a:lnTo>
                  <a:lnTo>
                    <a:pt x="50" y="97"/>
                  </a:lnTo>
                  <a:lnTo>
                    <a:pt x="50" y="100"/>
                  </a:lnTo>
                  <a:lnTo>
                    <a:pt x="52" y="105"/>
                  </a:lnTo>
                  <a:lnTo>
                    <a:pt x="52" y="105"/>
                  </a:lnTo>
                  <a:lnTo>
                    <a:pt x="52" y="107"/>
                  </a:lnTo>
                  <a:lnTo>
                    <a:pt x="52" y="107"/>
                  </a:lnTo>
                  <a:lnTo>
                    <a:pt x="54" y="116"/>
                  </a:lnTo>
                  <a:lnTo>
                    <a:pt x="54" y="121"/>
                  </a:lnTo>
                  <a:lnTo>
                    <a:pt x="54" y="123"/>
                  </a:lnTo>
                  <a:lnTo>
                    <a:pt x="54" y="126"/>
                  </a:lnTo>
                  <a:lnTo>
                    <a:pt x="54" y="128"/>
                  </a:lnTo>
                  <a:lnTo>
                    <a:pt x="57" y="131"/>
                  </a:lnTo>
                  <a:lnTo>
                    <a:pt x="59" y="131"/>
                  </a:lnTo>
                  <a:lnTo>
                    <a:pt x="59" y="131"/>
                  </a:lnTo>
                  <a:lnTo>
                    <a:pt x="59" y="140"/>
                  </a:lnTo>
                  <a:lnTo>
                    <a:pt x="59" y="154"/>
                  </a:lnTo>
                  <a:lnTo>
                    <a:pt x="59" y="157"/>
                  </a:lnTo>
                  <a:lnTo>
                    <a:pt x="57" y="161"/>
                  </a:lnTo>
                  <a:lnTo>
                    <a:pt x="54" y="166"/>
                  </a:lnTo>
                  <a:lnTo>
                    <a:pt x="54" y="166"/>
                  </a:lnTo>
                  <a:lnTo>
                    <a:pt x="54" y="168"/>
                  </a:lnTo>
                  <a:lnTo>
                    <a:pt x="57" y="168"/>
                  </a:lnTo>
                  <a:lnTo>
                    <a:pt x="59" y="168"/>
                  </a:lnTo>
                  <a:lnTo>
                    <a:pt x="62" y="168"/>
                  </a:lnTo>
                  <a:lnTo>
                    <a:pt x="64" y="173"/>
                  </a:lnTo>
                  <a:lnTo>
                    <a:pt x="66" y="176"/>
                  </a:lnTo>
                  <a:lnTo>
                    <a:pt x="66" y="180"/>
                  </a:lnTo>
                  <a:lnTo>
                    <a:pt x="64" y="180"/>
                  </a:lnTo>
                  <a:lnTo>
                    <a:pt x="62" y="180"/>
                  </a:lnTo>
                  <a:lnTo>
                    <a:pt x="62" y="183"/>
                  </a:lnTo>
                  <a:lnTo>
                    <a:pt x="62" y="183"/>
                  </a:lnTo>
                  <a:lnTo>
                    <a:pt x="62" y="183"/>
                  </a:lnTo>
                  <a:lnTo>
                    <a:pt x="62" y="185"/>
                  </a:lnTo>
                  <a:lnTo>
                    <a:pt x="62" y="190"/>
                  </a:lnTo>
                  <a:lnTo>
                    <a:pt x="62" y="192"/>
                  </a:lnTo>
                  <a:lnTo>
                    <a:pt x="59" y="192"/>
                  </a:lnTo>
                  <a:lnTo>
                    <a:pt x="57" y="194"/>
                  </a:lnTo>
                  <a:lnTo>
                    <a:pt x="54" y="197"/>
                  </a:lnTo>
                  <a:lnTo>
                    <a:pt x="52" y="199"/>
                  </a:lnTo>
                  <a:lnTo>
                    <a:pt x="50" y="199"/>
                  </a:lnTo>
                  <a:lnTo>
                    <a:pt x="47" y="199"/>
                  </a:lnTo>
                  <a:lnTo>
                    <a:pt x="40" y="194"/>
                  </a:lnTo>
                  <a:lnTo>
                    <a:pt x="38" y="197"/>
                  </a:lnTo>
                  <a:lnTo>
                    <a:pt x="38" y="199"/>
                  </a:lnTo>
                  <a:lnTo>
                    <a:pt x="38" y="202"/>
                  </a:lnTo>
                  <a:lnTo>
                    <a:pt x="40" y="204"/>
                  </a:lnTo>
                  <a:lnTo>
                    <a:pt x="38" y="206"/>
                  </a:lnTo>
                  <a:lnTo>
                    <a:pt x="38" y="206"/>
                  </a:lnTo>
                  <a:lnTo>
                    <a:pt x="35" y="209"/>
                  </a:lnTo>
                  <a:lnTo>
                    <a:pt x="35" y="209"/>
                  </a:lnTo>
                  <a:lnTo>
                    <a:pt x="33" y="211"/>
                  </a:lnTo>
                  <a:lnTo>
                    <a:pt x="31" y="221"/>
                  </a:lnTo>
                  <a:lnTo>
                    <a:pt x="31" y="223"/>
                  </a:lnTo>
                  <a:lnTo>
                    <a:pt x="28" y="225"/>
                  </a:lnTo>
                  <a:lnTo>
                    <a:pt x="28" y="228"/>
                  </a:lnTo>
                  <a:lnTo>
                    <a:pt x="28" y="230"/>
                  </a:lnTo>
                  <a:lnTo>
                    <a:pt x="28" y="230"/>
                  </a:lnTo>
                  <a:lnTo>
                    <a:pt x="28" y="232"/>
                  </a:lnTo>
                  <a:lnTo>
                    <a:pt x="28" y="232"/>
                  </a:lnTo>
                  <a:lnTo>
                    <a:pt x="28" y="235"/>
                  </a:lnTo>
                  <a:lnTo>
                    <a:pt x="26" y="237"/>
                  </a:lnTo>
                  <a:lnTo>
                    <a:pt x="26" y="237"/>
                  </a:lnTo>
                  <a:lnTo>
                    <a:pt x="24" y="239"/>
                  </a:lnTo>
                  <a:lnTo>
                    <a:pt x="21" y="254"/>
                  </a:lnTo>
                  <a:lnTo>
                    <a:pt x="24" y="256"/>
                  </a:lnTo>
                  <a:lnTo>
                    <a:pt x="24" y="258"/>
                  </a:lnTo>
                  <a:lnTo>
                    <a:pt x="26" y="261"/>
                  </a:lnTo>
                  <a:lnTo>
                    <a:pt x="28" y="263"/>
                  </a:lnTo>
                  <a:lnTo>
                    <a:pt x="28" y="263"/>
                  </a:lnTo>
                  <a:lnTo>
                    <a:pt x="28" y="265"/>
                  </a:lnTo>
                  <a:lnTo>
                    <a:pt x="28" y="265"/>
                  </a:lnTo>
                  <a:lnTo>
                    <a:pt x="24" y="265"/>
                  </a:lnTo>
                  <a:lnTo>
                    <a:pt x="21" y="265"/>
                  </a:lnTo>
                  <a:lnTo>
                    <a:pt x="21" y="268"/>
                  </a:lnTo>
                  <a:lnTo>
                    <a:pt x="19" y="270"/>
                  </a:lnTo>
                  <a:lnTo>
                    <a:pt x="19" y="273"/>
                  </a:lnTo>
                  <a:lnTo>
                    <a:pt x="16" y="275"/>
                  </a:lnTo>
                  <a:lnTo>
                    <a:pt x="16" y="277"/>
                  </a:lnTo>
                  <a:lnTo>
                    <a:pt x="14" y="277"/>
                  </a:lnTo>
                  <a:lnTo>
                    <a:pt x="14" y="275"/>
                  </a:lnTo>
                  <a:lnTo>
                    <a:pt x="14" y="273"/>
                  </a:lnTo>
                  <a:lnTo>
                    <a:pt x="12" y="270"/>
                  </a:lnTo>
                  <a:lnTo>
                    <a:pt x="12" y="270"/>
                  </a:lnTo>
                  <a:lnTo>
                    <a:pt x="9" y="270"/>
                  </a:lnTo>
                  <a:lnTo>
                    <a:pt x="5" y="280"/>
                  </a:lnTo>
                  <a:lnTo>
                    <a:pt x="5" y="280"/>
                  </a:lnTo>
                  <a:lnTo>
                    <a:pt x="5" y="282"/>
                  </a:lnTo>
                  <a:lnTo>
                    <a:pt x="5" y="287"/>
                  </a:lnTo>
                  <a:lnTo>
                    <a:pt x="5" y="287"/>
                  </a:lnTo>
                  <a:lnTo>
                    <a:pt x="2" y="292"/>
                  </a:lnTo>
                  <a:lnTo>
                    <a:pt x="2" y="294"/>
                  </a:lnTo>
                  <a:lnTo>
                    <a:pt x="2" y="296"/>
                  </a:lnTo>
                  <a:lnTo>
                    <a:pt x="2" y="299"/>
                  </a:lnTo>
                  <a:lnTo>
                    <a:pt x="2" y="301"/>
                  </a:lnTo>
                  <a:lnTo>
                    <a:pt x="2" y="303"/>
                  </a:lnTo>
                  <a:lnTo>
                    <a:pt x="2" y="306"/>
                  </a:lnTo>
                  <a:lnTo>
                    <a:pt x="2" y="308"/>
                  </a:lnTo>
                  <a:lnTo>
                    <a:pt x="0" y="313"/>
                  </a:lnTo>
                  <a:lnTo>
                    <a:pt x="0" y="318"/>
                  </a:lnTo>
                  <a:lnTo>
                    <a:pt x="0" y="320"/>
                  </a:lnTo>
                  <a:lnTo>
                    <a:pt x="2" y="322"/>
                  </a:lnTo>
                  <a:lnTo>
                    <a:pt x="5" y="332"/>
                  </a:lnTo>
                  <a:lnTo>
                    <a:pt x="9" y="334"/>
                  </a:lnTo>
                  <a:lnTo>
                    <a:pt x="9" y="336"/>
                  </a:lnTo>
                  <a:lnTo>
                    <a:pt x="9" y="341"/>
                  </a:lnTo>
                  <a:lnTo>
                    <a:pt x="9" y="344"/>
                  </a:lnTo>
                  <a:lnTo>
                    <a:pt x="9" y="346"/>
                  </a:lnTo>
                  <a:lnTo>
                    <a:pt x="12" y="346"/>
                  </a:lnTo>
                  <a:lnTo>
                    <a:pt x="14" y="351"/>
                  </a:lnTo>
                  <a:lnTo>
                    <a:pt x="16" y="351"/>
                  </a:lnTo>
                  <a:lnTo>
                    <a:pt x="21" y="351"/>
                  </a:lnTo>
                  <a:lnTo>
                    <a:pt x="24" y="351"/>
                  </a:lnTo>
                  <a:lnTo>
                    <a:pt x="26" y="353"/>
                  </a:lnTo>
                  <a:lnTo>
                    <a:pt x="28" y="353"/>
                  </a:lnTo>
                  <a:lnTo>
                    <a:pt x="31" y="355"/>
                  </a:lnTo>
                  <a:lnTo>
                    <a:pt x="31" y="358"/>
                  </a:lnTo>
                  <a:lnTo>
                    <a:pt x="31" y="360"/>
                  </a:lnTo>
                  <a:lnTo>
                    <a:pt x="31" y="360"/>
                  </a:lnTo>
                  <a:lnTo>
                    <a:pt x="28" y="362"/>
                  </a:lnTo>
                  <a:lnTo>
                    <a:pt x="28" y="362"/>
                  </a:lnTo>
                  <a:lnTo>
                    <a:pt x="28" y="367"/>
                  </a:lnTo>
                  <a:lnTo>
                    <a:pt x="26" y="367"/>
                  </a:lnTo>
                  <a:lnTo>
                    <a:pt x="26" y="367"/>
                  </a:lnTo>
                  <a:lnTo>
                    <a:pt x="21" y="367"/>
                  </a:lnTo>
                  <a:lnTo>
                    <a:pt x="19" y="367"/>
                  </a:lnTo>
                  <a:lnTo>
                    <a:pt x="19" y="367"/>
                  </a:lnTo>
                  <a:lnTo>
                    <a:pt x="19" y="370"/>
                  </a:lnTo>
                  <a:lnTo>
                    <a:pt x="19" y="370"/>
                  </a:lnTo>
                  <a:lnTo>
                    <a:pt x="19" y="372"/>
                  </a:lnTo>
                  <a:lnTo>
                    <a:pt x="21" y="372"/>
                  </a:lnTo>
                  <a:lnTo>
                    <a:pt x="21" y="372"/>
                  </a:lnTo>
                  <a:lnTo>
                    <a:pt x="21" y="374"/>
                  </a:lnTo>
                  <a:lnTo>
                    <a:pt x="21" y="377"/>
                  </a:lnTo>
                  <a:lnTo>
                    <a:pt x="21" y="377"/>
                  </a:lnTo>
                  <a:lnTo>
                    <a:pt x="24" y="377"/>
                  </a:lnTo>
                  <a:lnTo>
                    <a:pt x="24" y="379"/>
                  </a:lnTo>
                  <a:lnTo>
                    <a:pt x="21" y="381"/>
                  </a:lnTo>
                  <a:lnTo>
                    <a:pt x="21" y="381"/>
                  </a:lnTo>
                  <a:lnTo>
                    <a:pt x="21" y="384"/>
                  </a:lnTo>
                  <a:lnTo>
                    <a:pt x="24" y="384"/>
                  </a:lnTo>
                  <a:lnTo>
                    <a:pt x="24" y="386"/>
                  </a:lnTo>
                  <a:lnTo>
                    <a:pt x="24" y="386"/>
                  </a:lnTo>
                  <a:lnTo>
                    <a:pt x="24" y="386"/>
                  </a:lnTo>
                  <a:lnTo>
                    <a:pt x="24" y="389"/>
                  </a:lnTo>
                  <a:lnTo>
                    <a:pt x="24" y="391"/>
                  </a:lnTo>
                  <a:lnTo>
                    <a:pt x="24" y="393"/>
                  </a:lnTo>
                  <a:lnTo>
                    <a:pt x="26" y="393"/>
                  </a:lnTo>
                  <a:lnTo>
                    <a:pt x="26" y="393"/>
                  </a:lnTo>
                  <a:lnTo>
                    <a:pt x="28" y="393"/>
                  </a:lnTo>
                  <a:lnTo>
                    <a:pt x="28" y="396"/>
                  </a:lnTo>
                  <a:lnTo>
                    <a:pt x="31" y="396"/>
                  </a:lnTo>
                  <a:lnTo>
                    <a:pt x="45" y="393"/>
                  </a:lnTo>
                  <a:lnTo>
                    <a:pt x="47" y="393"/>
                  </a:lnTo>
                  <a:lnTo>
                    <a:pt x="50" y="393"/>
                  </a:lnTo>
                  <a:lnTo>
                    <a:pt x="54" y="396"/>
                  </a:lnTo>
                  <a:lnTo>
                    <a:pt x="71" y="391"/>
                  </a:lnTo>
                  <a:lnTo>
                    <a:pt x="80" y="391"/>
                  </a:lnTo>
                  <a:lnTo>
                    <a:pt x="80" y="391"/>
                  </a:lnTo>
                  <a:lnTo>
                    <a:pt x="83" y="389"/>
                  </a:lnTo>
                  <a:lnTo>
                    <a:pt x="83" y="389"/>
                  </a:lnTo>
                  <a:lnTo>
                    <a:pt x="83" y="389"/>
                  </a:lnTo>
                  <a:lnTo>
                    <a:pt x="83" y="389"/>
                  </a:lnTo>
                  <a:lnTo>
                    <a:pt x="85" y="389"/>
                  </a:lnTo>
                  <a:lnTo>
                    <a:pt x="85" y="386"/>
                  </a:lnTo>
                  <a:lnTo>
                    <a:pt x="85" y="386"/>
                  </a:lnTo>
                  <a:lnTo>
                    <a:pt x="85" y="384"/>
                  </a:lnTo>
                  <a:lnTo>
                    <a:pt x="85" y="379"/>
                  </a:lnTo>
                  <a:lnTo>
                    <a:pt x="85" y="379"/>
                  </a:lnTo>
                  <a:lnTo>
                    <a:pt x="85" y="379"/>
                  </a:lnTo>
                  <a:lnTo>
                    <a:pt x="85" y="377"/>
                  </a:lnTo>
                  <a:lnTo>
                    <a:pt x="85" y="377"/>
                  </a:lnTo>
                  <a:lnTo>
                    <a:pt x="85" y="377"/>
                  </a:lnTo>
                  <a:lnTo>
                    <a:pt x="85" y="377"/>
                  </a:lnTo>
                  <a:lnTo>
                    <a:pt x="88" y="374"/>
                  </a:lnTo>
                  <a:lnTo>
                    <a:pt x="88" y="374"/>
                  </a:lnTo>
                  <a:lnTo>
                    <a:pt x="92" y="374"/>
                  </a:lnTo>
                  <a:lnTo>
                    <a:pt x="95" y="372"/>
                  </a:lnTo>
                  <a:lnTo>
                    <a:pt x="95" y="372"/>
                  </a:lnTo>
                  <a:lnTo>
                    <a:pt x="97" y="370"/>
                  </a:lnTo>
                  <a:lnTo>
                    <a:pt x="99" y="370"/>
                  </a:lnTo>
                  <a:lnTo>
                    <a:pt x="99" y="370"/>
                  </a:lnTo>
                  <a:lnTo>
                    <a:pt x="102" y="370"/>
                  </a:lnTo>
                  <a:lnTo>
                    <a:pt x="107" y="370"/>
                  </a:lnTo>
                  <a:lnTo>
                    <a:pt x="111" y="370"/>
                  </a:lnTo>
                  <a:lnTo>
                    <a:pt x="114" y="370"/>
                  </a:lnTo>
                  <a:lnTo>
                    <a:pt x="114" y="370"/>
                  </a:lnTo>
                  <a:lnTo>
                    <a:pt x="114" y="370"/>
                  </a:lnTo>
                  <a:lnTo>
                    <a:pt x="116" y="367"/>
                  </a:lnTo>
                  <a:lnTo>
                    <a:pt x="116" y="367"/>
                  </a:lnTo>
                  <a:lnTo>
                    <a:pt x="116" y="367"/>
                  </a:lnTo>
                  <a:lnTo>
                    <a:pt x="116" y="365"/>
                  </a:lnTo>
                  <a:lnTo>
                    <a:pt x="116" y="362"/>
                  </a:lnTo>
                  <a:lnTo>
                    <a:pt x="118" y="362"/>
                  </a:lnTo>
                  <a:lnTo>
                    <a:pt x="118" y="362"/>
                  </a:lnTo>
                  <a:lnTo>
                    <a:pt x="118" y="362"/>
                  </a:lnTo>
                  <a:lnTo>
                    <a:pt x="121" y="362"/>
                  </a:lnTo>
                  <a:lnTo>
                    <a:pt x="121" y="362"/>
                  </a:lnTo>
                  <a:lnTo>
                    <a:pt x="121" y="362"/>
                  </a:lnTo>
                  <a:lnTo>
                    <a:pt x="123" y="360"/>
                  </a:lnTo>
                  <a:lnTo>
                    <a:pt x="123" y="360"/>
                  </a:lnTo>
                  <a:lnTo>
                    <a:pt x="123" y="360"/>
                  </a:lnTo>
                  <a:lnTo>
                    <a:pt x="123" y="358"/>
                  </a:lnTo>
                  <a:lnTo>
                    <a:pt x="123" y="358"/>
                  </a:lnTo>
                  <a:lnTo>
                    <a:pt x="126" y="360"/>
                  </a:lnTo>
                  <a:lnTo>
                    <a:pt x="128" y="360"/>
                  </a:lnTo>
                  <a:lnTo>
                    <a:pt x="128" y="360"/>
                  </a:lnTo>
                  <a:lnTo>
                    <a:pt x="128" y="360"/>
                  </a:lnTo>
                  <a:lnTo>
                    <a:pt x="133" y="365"/>
                  </a:lnTo>
                  <a:lnTo>
                    <a:pt x="133" y="367"/>
                  </a:lnTo>
                  <a:lnTo>
                    <a:pt x="133" y="367"/>
                  </a:lnTo>
                  <a:lnTo>
                    <a:pt x="135" y="370"/>
                  </a:lnTo>
                  <a:lnTo>
                    <a:pt x="135" y="370"/>
                  </a:lnTo>
                  <a:lnTo>
                    <a:pt x="137" y="372"/>
                  </a:lnTo>
                  <a:lnTo>
                    <a:pt x="140" y="372"/>
                  </a:lnTo>
                  <a:lnTo>
                    <a:pt x="145" y="370"/>
                  </a:lnTo>
                  <a:lnTo>
                    <a:pt x="145" y="370"/>
                  </a:lnTo>
                  <a:lnTo>
                    <a:pt x="147" y="372"/>
                  </a:lnTo>
                  <a:lnTo>
                    <a:pt x="147" y="372"/>
                  </a:lnTo>
                  <a:lnTo>
                    <a:pt x="147" y="398"/>
                  </a:lnTo>
                  <a:lnTo>
                    <a:pt x="149" y="398"/>
                  </a:lnTo>
                  <a:lnTo>
                    <a:pt x="149" y="398"/>
                  </a:lnTo>
                  <a:lnTo>
                    <a:pt x="166" y="398"/>
                  </a:lnTo>
                  <a:lnTo>
                    <a:pt x="171" y="396"/>
                  </a:lnTo>
                  <a:lnTo>
                    <a:pt x="187" y="384"/>
                  </a:lnTo>
                  <a:lnTo>
                    <a:pt x="190" y="381"/>
                  </a:lnTo>
                  <a:lnTo>
                    <a:pt x="190" y="381"/>
                  </a:lnTo>
                  <a:lnTo>
                    <a:pt x="192" y="379"/>
                  </a:lnTo>
                  <a:lnTo>
                    <a:pt x="192" y="379"/>
                  </a:lnTo>
                  <a:lnTo>
                    <a:pt x="204" y="379"/>
                  </a:lnTo>
                  <a:lnTo>
                    <a:pt x="206" y="377"/>
                  </a:lnTo>
                  <a:lnTo>
                    <a:pt x="209" y="377"/>
                  </a:lnTo>
                  <a:lnTo>
                    <a:pt x="211" y="374"/>
                  </a:lnTo>
                  <a:lnTo>
                    <a:pt x="213" y="372"/>
                  </a:lnTo>
                  <a:lnTo>
                    <a:pt x="223" y="370"/>
                  </a:lnTo>
                  <a:lnTo>
                    <a:pt x="225" y="370"/>
                  </a:lnTo>
                  <a:lnTo>
                    <a:pt x="228" y="372"/>
                  </a:lnTo>
                  <a:lnTo>
                    <a:pt x="230" y="374"/>
                  </a:lnTo>
                  <a:lnTo>
                    <a:pt x="232" y="377"/>
                  </a:lnTo>
                  <a:lnTo>
                    <a:pt x="232" y="379"/>
                  </a:lnTo>
                  <a:lnTo>
                    <a:pt x="232" y="381"/>
                  </a:lnTo>
                  <a:lnTo>
                    <a:pt x="237" y="381"/>
                  </a:lnTo>
                  <a:lnTo>
                    <a:pt x="237" y="384"/>
                  </a:lnTo>
                  <a:lnTo>
                    <a:pt x="239" y="384"/>
                  </a:lnTo>
                  <a:lnTo>
                    <a:pt x="242" y="389"/>
                  </a:lnTo>
                  <a:lnTo>
                    <a:pt x="242" y="389"/>
                  </a:lnTo>
                  <a:lnTo>
                    <a:pt x="249" y="389"/>
                  </a:lnTo>
                  <a:lnTo>
                    <a:pt x="251" y="389"/>
                  </a:lnTo>
                  <a:lnTo>
                    <a:pt x="251" y="389"/>
                  </a:lnTo>
                  <a:lnTo>
                    <a:pt x="251" y="389"/>
                  </a:lnTo>
                  <a:lnTo>
                    <a:pt x="254" y="389"/>
                  </a:lnTo>
                  <a:lnTo>
                    <a:pt x="254" y="389"/>
                  </a:lnTo>
                  <a:lnTo>
                    <a:pt x="256" y="389"/>
                  </a:lnTo>
                  <a:lnTo>
                    <a:pt x="258" y="389"/>
                  </a:lnTo>
                  <a:lnTo>
                    <a:pt x="263" y="386"/>
                  </a:lnTo>
                  <a:lnTo>
                    <a:pt x="268" y="386"/>
                  </a:lnTo>
                  <a:lnTo>
                    <a:pt x="270" y="386"/>
                  </a:lnTo>
                  <a:lnTo>
                    <a:pt x="270" y="386"/>
                  </a:lnTo>
                  <a:lnTo>
                    <a:pt x="273" y="386"/>
                  </a:lnTo>
                  <a:lnTo>
                    <a:pt x="273" y="386"/>
                  </a:lnTo>
                  <a:lnTo>
                    <a:pt x="280" y="391"/>
                  </a:lnTo>
                  <a:lnTo>
                    <a:pt x="280" y="384"/>
                  </a:lnTo>
                  <a:lnTo>
                    <a:pt x="280" y="379"/>
                  </a:lnTo>
                  <a:lnTo>
                    <a:pt x="280" y="374"/>
                  </a:lnTo>
                  <a:lnTo>
                    <a:pt x="280" y="372"/>
                  </a:lnTo>
                  <a:lnTo>
                    <a:pt x="280" y="370"/>
                  </a:lnTo>
                  <a:lnTo>
                    <a:pt x="280" y="370"/>
                  </a:lnTo>
                  <a:lnTo>
                    <a:pt x="280" y="367"/>
                  </a:lnTo>
                  <a:lnTo>
                    <a:pt x="282" y="362"/>
                  </a:lnTo>
                  <a:lnTo>
                    <a:pt x="282" y="362"/>
                  </a:lnTo>
                  <a:lnTo>
                    <a:pt x="282" y="362"/>
                  </a:lnTo>
                  <a:lnTo>
                    <a:pt x="282" y="362"/>
                  </a:lnTo>
                  <a:lnTo>
                    <a:pt x="282" y="360"/>
                  </a:lnTo>
                  <a:lnTo>
                    <a:pt x="282" y="360"/>
                  </a:lnTo>
                  <a:lnTo>
                    <a:pt x="282" y="360"/>
                  </a:lnTo>
                  <a:lnTo>
                    <a:pt x="282" y="360"/>
                  </a:lnTo>
                  <a:lnTo>
                    <a:pt x="282" y="360"/>
                  </a:lnTo>
                  <a:lnTo>
                    <a:pt x="282" y="360"/>
                  </a:lnTo>
                  <a:lnTo>
                    <a:pt x="282" y="358"/>
                  </a:lnTo>
                  <a:lnTo>
                    <a:pt x="282" y="355"/>
                  </a:lnTo>
                  <a:lnTo>
                    <a:pt x="280" y="353"/>
                  </a:lnTo>
                  <a:lnTo>
                    <a:pt x="280" y="353"/>
                  </a:lnTo>
                  <a:lnTo>
                    <a:pt x="280" y="353"/>
                  </a:lnTo>
                  <a:lnTo>
                    <a:pt x="280" y="351"/>
                  </a:lnTo>
                  <a:lnTo>
                    <a:pt x="282" y="351"/>
                  </a:lnTo>
                  <a:lnTo>
                    <a:pt x="282" y="351"/>
                  </a:lnTo>
                  <a:lnTo>
                    <a:pt x="282" y="348"/>
                  </a:lnTo>
                  <a:lnTo>
                    <a:pt x="285" y="348"/>
                  </a:lnTo>
                  <a:lnTo>
                    <a:pt x="289" y="348"/>
                  </a:lnTo>
                  <a:lnTo>
                    <a:pt x="292" y="348"/>
                  </a:lnTo>
                  <a:lnTo>
                    <a:pt x="292" y="351"/>
                  </a:lnTo>
                  <a:lnTo>
                    <a:pt x="294" y="351"/>
                  </a:lnTo>
                  <a:lnTo>
                    <a:pt x="301" y="348"/>
                  </a:lnTo>
                  <a:lnTo>
                    <a:pt x="304" y="348"/>
                  </a:lnTo>
                  <a:lnTo>
                    <a:pt x="306" y="348"/>
                  </a:lnTo>
                  <a:lnTo>
                    <a:pt x="306" y="348"/>
                  </a:lnTo>
                  <a:lnTo>
                    <a:pt x="308" y="348"/>
                  </a:lnTo>
                  <a:lnTo>
                    <a:pt x="311" y="348"/>
                  </a:lnTo>
                  <a:lnTo>
                    <a:pt x="311" y="348"/>
                  </a:lnTo>
                  <a:lnTo>
                    <a:pt x="311" y="351"/>
                  </a:lnTo>
                  <a:lnTo>
                    <a:pt x="311" y="351"/>
                  </a:lnTo>
                  <a:lnTo>
                    <a:pt x="313" y="351"/>
                  </a:lnTo>
                  <a:lnTo>
                    <a:pt x="313" y="351"/>
                  </a:lnTo>
                  <a:lnTo>
                    <a:pt x="315" y="353"/>
                  </a:lnTo>
                  <a:lnTo>
                    <a:pt x="339" y="351"/>
                  </a:lnTo>
                  <a:lnTo>
                    <a:pt x="337" y="344"/>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2"/>
            <p:cNvSpPr>
              <a:spLocks/>
            </p:cNvSpPr>
            <p:nvPr/>
          </p:nvSpPr>
          <p:spPr bwMode="auto">
            <a:xfrm>
              <a:off x="2594" y="1583"/>
              <a:ext cx="548" cy="422"/>
            </a:xfrm>
            <a:custGeom>
              <a:avLst/>
              <a:gdLst>
                <a:gd name="T0" fmla="*/ 529 w 548"/>
                <a:gd name="T1" fmla="*/ 33 h 422"/>
                <a:gd name="T2" fmla="*/ 522 w 548"/>
                <a:gd name="T3" fmla="*/ 24 h 422"/>
                <a:gd name="T4" fmla="*/ 508 w 548"/>
                <a:gd name="T5" fmla="*/ 12 h 422"/>
                <a:gd name="T6" fmla="*/ 435 w 548"/>
                <a:gd name="T7" fmla="*/ 0 h 422"/>
                <a:gd name="T8" fmla="*/ 406 w 548"/>
                <a:gd name="T9" fmla="*/ 5 h 422"/>
                <a:gd name="T10" fmla="*/ 394 w 548"/>
                <a:gd name="T11" fmla="*/ 24 h 422"/>
                <a:gd name="T12" fmla="*/ 370 w 548"/>
                <a:gd name="T13" fmla="*/ 76 h 422"/>
                <a:gd name="T14" fmla="*/ 363 w 548"/>
                <a:gd name="T15" fmla="*/ 57 h 422"/>
                <a:gd name="T16" fmla="*/ 356 w 548"/>
                <a:gd name="T17" fmla="*/ 41 h 422"/>
                <a:gd name="T18" fmla="*/ 352 w 548"/>
                <a:gd name="T19" fmla="*/ 22 h 422"/>
                <a:gd name="T20" fmla="*/ 314 w 548"/>
                <a:gd name="T21" fmla="*/ 10 h 422"/>
                <a:gd name="T22" fmla="*/ 292 w 548"/>
                <a:gd name="T23" fmla="*/ 33 h 422"/>
                <a:gd name="T24" fmla="*/ 285 w 548"/>
                <a:gd name="T25" fmla="*/ 57 h 422"/>
                <a:gd name="T26" fmla="*/ 290 w 548"/>
                <a:gd name="T27" fmla="*/ 71 h 422"/>
                <a:gd name="T28" fmla="*/ 306 w 548"/>
                <a:gd name="T29" fmla="*/ 95 h 422"/>
                <a:gd name="T30" fmla="*/ 311 w 548"/>
                <a:gd name="T31" fmla="*/ 119 h 422"/>
                <a:gd name="T32" fmla="*/ 321 w 548"/>
                <a:gd name="T33" fmla="*/ 128 h 422"/>
                <a:gd name="T34" fmla="*/ 333 w 548"/>
                <a:gd name="T35" fmla="*/ 142 h 422"/>
                <a:gd name="T36" fmla="*/ 344 w 548"/>
                <a:gd name="T37" fmla="*/ 140 h 422"/>
                <a:gd name="T38" fmla="*/ 361 w 548"/>
                <a:gd name="T39" fmla="*/ 152 h 422"/>
                <a:gd name="T40" fmla="*/ 382 w 548"/>
                <a:gd name="T41" fmla="*/ 142 h 422"/>
                <a:gd name="T42" fmla="*/ 375 w 548"/>
                <a:gd name="T43" fmla="*/ 230 h 422"/>
                <a:gd name="T44" fmla="*/ 366 w 548"/>
                <a:gd name="T45" fmla="*/ 232 h 422"/>
                <a:gd name="T46" fmla="*/ 349 w 548"/>
                <a:gd name="T47" fmla="*/ 249 h 422"/>
                <a:gd name="T48" fmla="*/ 321 w 548"/>
                <a:gd name="T49" fmla="*/ 249 h 422"/>
                <a:gd name="T50" fmla="*/ 295 w 548"/>
                <a:gd name="T51" fmla="*/ 237 h 422"/>
                <a:gd name="T52" fmla="*/ 273 w 548"/>
                <a:gd name="T53" fmla="*/ 230 h 422"/>
                <a:gd name="T54" fmla="*/ 264 w 548"/>
                <a:gd name="T55" fmla="*/ 230 h 422"/>
                <a:gd name="T56" fmla="*/ 238 w 548"/>
                <a:gd name="T57" fmla="*/ 190 h 422"/>
                <a:gd name="T58" fmla="*/ 231 w 548"/>
                <a:gd name="T59" fmla="*/ 190 h 422"/>
                <a:gd name="T60" fmla="*/ 228 w 548"/>
                <a:gd name="T61" fmla="*/ 180 h 422"/>
                <a:gd name="T62" fmla="*/ 226 w 548"/>
                <a:gd name="T63" fmla="*/ 166 h 422"/>
                <a:gd name="T64" fmla="*/ 228 w 548"/>
                <a:gd name="T65" fmla="*/ 147 h 422"/>
                <a:gd name="T66" fmla="*/ 204 w 548"/>
                <a:gd name="T67" fmla="*/ 133 h 422"/>
                <a:gd name="T68" fmla="*/ 193 w 548"/>
                <a:gd name="T69" fmla="*/ 147 h 422"/>
                <a:gd name="T70" fmla="*/ 195 w 548"/>
                <a:gd name="T71" fmla="*/ 197 h 422"/>
                <a:gd name="T72" fmla="*/ 171 w 548"/>
                <a:gd name="T73" fmla="*/ 211 h 422"/>
                <a:gd name="T74" fmla="*/ 145 w 548"/>
                <a:gd name="T75" fmla="*/ 190 h 422"/>
                <a:gd name="T76" fmla="*/ 136 w 548"/>
                <a:gd name="T77" fmla="*/ 178 h 422"/>
                <a:gd name="T78" fmla="*/ 124 w 548"/>
                <a:gd name="T79" fmla="*/ 168 h 422"/>
                <a:gd name="T80" fmla="*/ 100 w 548"/>
                <a:gd name="T81" fmla="*/ 197 h 422"/>
                <a:gd name="T82" fmla="*/ 34 w 548"/>
                <a:gd name="T83" fmla="*/ 225 h 422"/>
                <a:gd name="T84" fmla="*/ 12 w 548"/>
                <a:gd name="T85" fmla="*/ 249 h 422"/>
                <a:gd name="T86" fmla="*/ 3 w 548"/>
                <a:gd name="T87" fmla="*/ 273 h 422"/>
                <a:gd name="T88" fmla="*/ 10 w 548"/>
                <a:gd name="T89" fmla="*/ 280 h 422"/>
                <a:gd name="T90" fmla="*/ 19 w 548"/>
                <a:gd name="T91" fmla="*/ 299 h 422"/>
                <a:gd name="T92" fmla="*/ 178 w 548"/>
                <a:gd name="T93" fmla="*/ 313 h 422"/>
                <a:gd name="T94" fmla="*/ 185 w 548"/>
                <a:gd name="T95" fmla="*/ 329 h 422"/>
                <a:gd name="T96" fmla="*/ 183 w 548"/>
                <a:gd name="T97" fmla="*/ 348 h 422"/>
                <a:gd name="T98" fmla="*/ 159 w 548"/>
                <a:gd name="T99" fmla="*/ 355 h 422"/>
                <a:gd name="T100" fmla="*/ 174 w 548"/>
                <a:gd name="T101" fmla="*/ 393 h 422"/>
                <a:gd name="T102" fmla="*/ 193 w 548"/>
                <a:gd name="T103" fmla="*/ 422 h 422"/>
                <a:gd name="T104" fmla="*/ 207 w 548"/>
                <a:gd name="T105" fmla="*/ 400 h 422"/>
                <a:gd name="T106" fmla="*/ 252 w 548"/>
                <a:gd name="T107" fmla="*/ 412 h 422"/>
                <a:gd name="T108" fmla="*/ 254 w 548"/>
                <a:gd name="T109" fmla="*/ 393 h 422"/>
                <a:gd name="T110" fmla="*/ 268 w 548"/>
                <a:gd name="T111" fmla="*/ 393 h 422"/>
                <a:gd name="T112" fmla="*/ 290 w 548"/>
                <a:gd name="T113" fmla="*/ 393 h 422"/>
                <a:gd name="T114" fmla="*/ 321 w 548"/>
                <a:gd name="T115" fmla="*/ 410 h 422"/>
                <a:gd name="T116" fmla="*/ 361 w 548"/>
                <a:gd name="T117" fmla="*/ 405 h 422"/>
                <a:gd name="T118" fmla="*/ 406 w 548"/>
                <a:gd name="T119" fmla="*/ 348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8" h="422">
                  <a:moveTo>
                    <a:pt x="548" y="202"/>
                  </a:moveTo>
                  <a:lnTo>
                    <a:pt x="548" y="147"/>
                  </a:lnTo>
                  <a:lnTo>
                    <a:pt x="548" y="45"/>
                  </a:lnTo>
                  <a:lnTo>
                    <a:pt x="546" y="45"/>
                  </a:lnTo>
                  <a:lnTo>
                    <a:pt x="546" y="45"/>
                  </a:lnTo>
                  <a:lnTo>
                    <a:pt x="539" y="41"/>
                  </a:lnTo>
                  <a:lnTo>
                    <a:pt x="539" y="38"/>
                  </a:lnTo>
                  <a:lnTo>
                    <a:pt x="537" y="38"/>
                  </a:lnTo>
                  <a:lnTo>
                    <a:pt x="537" y="36"/>
                  </a:lnTo>
                  <a:lnTo>
                    <a:pt x="532" y="36"/>
                  </a:lnTo>
                  <a:lnTo>
                    <a:pt x="532" y="36"/>
                  </a:lnTo>
                  <a:lnTo>
                    <a:pt x="529" y="33"/>
                  </a:lnTo>
                  <a:lnTo>
                    <a:pt x="529" y="31"/>
                  </a:lnTo>
                  <a:lnTo>
                    <a:pt x="527" y="31"/>
                  </a:lnTo>
                  <a:lnTo>
                    <a:pt x="525" y="31"/>
                  </a:lnTo>
                  <a:lnTo>
                    <a:pt x="525" y="31"/>
                  </a:lnTo>
                  <a:lnTo>
                    <a:pt x="522" y="29"/>
                  </a:lnTo>
                  <a:lnTo>
                    <a:pt x="522" y="29"/>
                  </a:lnTo>
                  <a:lnTo>
                    <a:pt x="522" y="29"/>
                  </a:lnTo>
                  <a:lnTo>
                    <a:pt x="522" y="26"/>
                  </a:lnTo>
                  <a:lnTo>
                    <a:pt x="522" y="26"/>
                  </a:lnTo>
                  <a:lnTo>
                    <a:pt x="522" y="24"/>
                  </a:lnTo>
                  <a:lnTo>
                    <a:pt x="522" y="24"/>
                  </a:lnTo>
                  <a:lnTo>
                    <a:pt x="522" y="24"/>
                  </a:lnTo>
                  <a:lnTo>
                    <a:pt x="522" y="24"/>
                  </a:lnTo>
                  <a:lnTo>
                    <a:pt x="522" y="24"/>
                  </a:lnTo>
                  <a:lnTo>
                    <a:pt x="520" y="22"/>
                  </a:lnTo>
                  <a:lnTo>
                    <a:pt x="520" y="22"/>
                  </a:lnTo>
                  <a:lnTo>
                    <a:pt x="520" y="22"/>
                  </a:lnTo>
                  <a:lnTo>
                    <a:pt x="520" y="22"/>
                  </a:lnTo>
                  <a:lnTo>
                    <a:pt x="520" y="19"/>
                  </a:lnTo>
                  <a:lnTo>
                    <a:pt x="518" y="19"/>
                  </a:lnTo>
                  <a:lnTo>
                    <a:pt x="515" y="17"/>
                  </a:lnTo>
                  <a:lnTo>
                    <a:pt x="510" y="15"/>
                  </a:lnTo>
                  <a:lnTo>
                    <a:pt x="508" y="12"/>
                  </a:lnTo>
                  <a:lnTo>
                    <a:pt x="508" y="12"/>
                  </a:lnTo>
                  <a:lnTo>
                    <a:pt x="508" y="7"/>
                  </a:lnTo>
                  <a:lnTo>
                    <a:pt x="508" y="7"/>
                  </a:lnTo>
                  <a:lnTo>
                    <a:pt x="508" y="7"/>
                  </a:lnTo>
                  <a:lnTo>
                    <a:pt x="508" y="5"/>
                  </a:lnTo>
                  <a:lnTo>
                    <a:pt x="508" y="3"/>
                  </a:lnTo>
                  <a:lnTo>
                    <a:pt x="508" y="0"/>
                  </a:lnTo>
                  <a:lnTo>
                    <a:pt x="506" y="0"/>
                  </a:lnTo>
                  <a:lnTo>
                    <a:pt x="503" y="0"/>
                  </a:lnTo>
                  <a:lnTo>
                    <a:pt x="489" y="0"/>
                  </a:lnTo>
                  <a:lnTo>
                    <a:pt x="489" y="0"/>
                  </a:lnTo>
                  <a:lnTo>
                    <a:pt x="461" y="0"/>
                  </a:lnTo>
                  <a:lnTo>
                    <a:pt x="435" y="0"/>
                  </a:lnTo>
                  <a:lnTo>
                    <a:pt x="430" y="0"/>
                  </a:lnTo>
                  <a:lnTo>
                    <a:pt x="430" y="3"/>
                  </a:lnTo>
                  <a:lnTo>
                    <a:pt x="425" y="5"/>
                  </a:lnTo>
                  <a:lnTo>
                    <a:pt x="425" y="5"/>
                  </a:lnTo>
                  <a:lnTo>
                    <a:pt x="420" y="3"/>
                  </a:lnTo>
                  <a:lnTo>
                    <a:pt x="418" y="0"/>
                  </a:lnTo>
                  <a:lnTo>
                    <a:pt x="411" y="0"/>
                  </a:lnTo>
                  <a:lnTo>
                    <a:pt x="408" y="0"/>
                  </a:lnTo>
                  <a:lnTo>
                    <a:pt x="406" y="0"/>
                  </a:lnTo>
                  <a:lnTo>
                    <a:pt x="406" y="3"/>
                  </a:lnTo>
                  <a:lnTo>
                    <a:pt x="406" y="3"/>
                  </a:lnTo>
                  <a:lnTo>
                    <a:pt x="406" y="5"/>
                  </a:lnTo>
                  <a:lnTo>
                    <a:pt x="406" y="5"/>
                  </a:lnTo>
                  <a:lnTo>
                    <a:pt x="406" y="7"/>
                  </a:lnTo>
                  <a:lnTo>
                    <a:pt x="404" y="7"/>
                  </a:lnTo>
                  <a:lnTo>
                    <a:pt x="404" y="7"/>
                  </a:lnTo>
                  <a:lnTo>
                    <a:pt x="404" y="7"/>
                  </a:lnTo>
                  <a:lnTo>
                    <a:pt x="404" y="7"/>
                  </a:lnTo>
                  <a:lnTo>
                    <a:pt x="401" y="10"/>
                  </a:lnTo>
                  <a:lnTo>
                    <a:pt x="401" y="15"/>
                  </a:lnTo>
                  <a:lnTo>
                    <a:pt x="399" y="22"/>
                  </a:lnTo>
                  <a:lnTo>
                    <a:pt x="397" y="24"/>
                  </a:lnTo>
                  <a:lnTo>
                    <a:pt x="397" y="24"/>
                  </a:lnTo>
                  <a:lnTo>
                    <a:pt x="394" y="24"/>
                  </a:lnTo>
                  <a:lnTo>
                    <a:pt x="389" y="43"/>
                  </a:lnTo>
                  <a:lnTo>
                    <a:pt x="387" y="45"/>
                  </a:lnTo>
                  <a:lnTo>
                    <a:pt x="382" y="50"/>
                  </a:lnTo>
                  <a:lnTo>
                    <a:pt x="380" y="52"/>
                  </a:lnTo>
                  <a:lnTo>
                    <a:pt x="378" y="67"/>
                  </a:lnTo>
                  <a:lnTo>
                    <a:pt x="378" y="74"/>
                  </a:lnTo>
                  <a:lnTo>
                    <a:pt x="375" y="74"/>
                  </a:lnTo>
                  <a:lnTo>
                    <a:pt x="373" y="81"/>
                  </a:lnTo>
                  <a:lnTo>
                    <a:pt x="373" y="83"/>
                  </a:lnTo>
                  <a:lnTo>
                    <a:pt x="373" y="83"/>
                  </a:lnTo>
                  <a:lnTo>
                    <a:pt x="373" y="78"/>
                  </a:lnTo>
                  <a:lnTo>
                    <a:pt x="370" y="76"/>
                  </a:lnTo>
                  <a:lnTo>
                    <a:pt x="370" y="74"/>
                  </a:lnTo>
                  <a:lnTo>
                    <a:pt x="370" y="71"/>
                  </a:lnTo>
                  <a:lnTo>
                    <a:pt x="370" y="69"/>
                  </a:lnTo>
                  <a:lnTo>
                    <a:pt x="368" y="69"/>
                  </a:lnTo>
                  <a:lnTo>
                    <a:pt x="368" y="69"/>
                  </a:lnTo>
                  <a:lnTo>
                    <a:pt x="366" y="62"/>
                  </a:lnTo>
                  <a:lnTo>
                    <a:pt x="363" y="62"/>
                  </a:lnTo>
                  <a:lnTo>
                    <a:pt x="363" y="62"/>
                  </a:lnTo>
                  <a:lnTo>
                    <a:pt x="363" y="62"/>
                  </a:lnTo>
                  <a:lnTo>
                    <a:pt x="363" y="60"/>
                  </a:lnTo>
                  <a:lnTo>
                    <a:pt x="363" y="60"/>
                  </a:lnTo>
                  <a:lnTo>
                    <a:pt x="363" y="57"/>
                  </a:lnTo>
                  <a:lnTo>
                    <a:pt x="363" y="57"/>
                  </a:lnTo>
                  <a:lnTo>
                    <a:pt x="363" y="55"/>
                  </a:lnTo>
                  <a:lnTo>
                    <a:pt x="363" y="55"/>
                  </a:lnTo>
                  <a:lnTo>
                    <a:pt x="366" y="52"/>
                  </a:lnTo>
                  <a:lnTo>
                    <a:pt x="366" y="52"/>
                  </a:lnTo>
                  <a:lnTo>
                    <a:pt x="361" y="48"/>
                  </a:lnTo>
                  <a:lnTo>
                    <a:pt x="359" y="45"/>
                  </a:lnTo>
                  <a:lnTo>
                    <a:pt x="359" y="43"/>
                  </a:lnTo>
                  <a:lnTo>
                    <a:pt x="359" y="43"/>
                  </a:lnTo>
                  <a:lnTo>
                    <a:pt x="356" y="41"/>
                  </a:lnTo>
                  <a:lnTo>
                    <a:pt x="356" y="41"/>
                  </a:lnTo>
                  <a:lnTo>
                    <a:pt x="356" y="41"/>
                  </a:lnTo>
                  <a:lnTo>
                    <a:pt x="356" y="38"/>
                  </a:lnTo>
                  <a:lnTo>
                    <a:pt x="356" y="38"/>
                  </a:lnTo>
                  <a:lnTo>
                    <a:pt x="356" y="36"/>
                  </a:lnTo>
                  <a:lnTo>
                    <a:pt x="354" y="36"/>
                  </a:lnTo>
                  <a:lnTo>
                    <a:pt x="352" y="33"/>
                  </a:lnTo>
                  <a:lnTo>
                    <a:pt x="354" y="31"/>
                  </a:lnTo>
                  <a:lnTo>
                    <a:pt x="354" y="29"/>
                  </a:lnTo>
                  <a:lnTo>
                    <a:pt x="354" y="29"/>
                  </a:lnTo>
                  <a:lnTo>
                    <a:pt x="354" y="26"/>
                  </a:lnTo>
                  <a:lnTo>
                    <a:pt x="354" y="24"/>
                  </a:lnTo>
                  <a:lnTo>
                    <a:pt x="354" y="24"/>
                  </a:lnTo>
                  <a:lnTo>
                    <a:pt x="352" y="22"/>
                  </a:lnTo>
                  <a:lnTo>
                    <a:pt x="349" y="19"/>
                  </a:lnTo>
                  <a:lnTo>
                    <a:pt x="349" y="19"/>
                  </a:lnTo>
                  <a:lnTo>
                    <a:pt x="347" y="19"/>
                  </a:lnTo>
                  <a:lnTo>
                    <a:pt x="344" y="17"/>
                  </a:lnTo>
                  <a:lnTo>
                    <a:pt x="342" y="17"/>
                  </a:lnTo>
                  <a:lnTo>
                    <a:pt x="342" y="17"/>
                  </a:lnTo>
                  <a:lnTo>
                    <a:pt x="342" y="17"/>
                  </a:lnTo>
                  <a:lnTo>
                    <a:pt x="340" y="17"/>
                  </a:lnTo>
                  <a:lnTo>
                    <a:pt x="340" y="17"/>
                  </a:lnTo>
                  <a:lnTo>
                    <a:pt x="335" y="17"/>
                  </a:lnTo>
                  <a:lnTo>
                    <a:pt x="330" y="15"/>
                  </a:lnTo>
                  <a:lnTo>
                    <a:pt x="314" y="10"/>
                  </a:lnTo>
                  <a:lnTo>
                    <a:pt x="299" y="10"/>
                  </a:lnTo>
                  <a:lnTo>
                    <a:pt x="297" y="12"/>
                  </a:lnTo>
                  <a:lnTo>
                    <a:pt x="297" y="12"/>
                  </a:lnTo>
                  <a:lnTo>
                    <a:pt x="297" y="15"/>
                  </a:lnTo>
                  <a:lnTo>
                    <a:pt x="295" y="17"/>
                  </a:lnTo>
                  <a:lnTo>
                    <a:pt x="295" y="17"/>
                  </a:lnTo>
                  <a:lnTo>
                    <a:pt x="295" y="22"/>
                  </a:lnTo>
                  <a:lnTo>
                    <a:pt x="295" y="24"/>
                  </a:lnTo>
                  <a:lnTo>
                    <a:pt x="295" y="31"/>
                  </a:lnTo>
                  <a:lnTo>
                    <a:pt x="295" y="31"/>
                  </a:lnTo>
                  <a:lnTo>
                    <a:pt x="295" y="31"/>
                  </a:lnTo>
                  <a:lnTo>
                    <a:pt x="292" y="33"/>
                  </a:lnTo>
                  <a:lnTo>
                    <a:pt x="292" y="33"/>
                  </a:lnTo>
                  <a:lnTo>
                    <a:pt x="290" y="36"/>
                  </a:lnTo>
                  <a:lnTo>
                    <a:pt x="287" y="41"/>
                  </a:lnTo>
                  <a:lnTo>
                    <a:pt x="287" y="43"/>
                  </a:lnTo>
                  <a:lnTo>
                    <a:pt x="287" y="45"/>
                  </a:lnTo>
                  <a:lnTo>
                    <a:pt x="285" y="48"/>
                  </a:lnTo>
                  <a:lnTo>
                    <a:pt x="285" y="50"/>
                  </a:lnTo>
                  <a:lnTo>
                    <a:pt x="285" y="50"/>
                  </a:lnTo>
                  <a:lnTo>
                    <a:pt x="285" y="52"/>
                  </a:lnTo>
                  <a:lnTo>
                    <a:pt x="285" y="57"/>
                  </a:lnTo>
                  <a:lnTo>
                    <a:pt x="285" y="57"/>
                  </a:lnTo>
                  <a:lnTo>
                    <a:pt x="285" y="57"/>
                  </a:lnTo>
                  <a:lnTo>
                    <a:pt x="285" y="57"/>
                  </a:lnTo>
                  <a:lnTo>
                    <a:pt x="287" y="57"/>
                  </a:lnTo>
                  <a:lnTo>
                    <a:pt x="287" y="57"/>
                  </a:lnTo>
                  <a:lnTo>
                    <a:pt x="292" y="60"/>
                  </a:lnTo>
                  <a:lnTo>
                    <a:pt x="292" y="62"/>
                  </a:lnTo>
                  <a:lnTo>
                    <a:pt x="290" y="64"/>
                  </a:lnTo>
                  <a:lnTo>
                    <a:pt x="290" y="64"/>
                  </a:lnTo>
                  <a:lnTo>
                    <a:pt x="290" y="67"/>
                  </a:lnTo>
                  <a:lnTo>
                    <a:pt x="290" y="69"/>
                  </a:lnTo>
                  <a:lnTo>
                    <a:pt x="290" y="69"/>
                  </a:lnTo>
                  <a:lnTo>
                    <a:pt x="290" y="71"/>
                  </a:lnTo>
                  <a:lnTo>
                    <a:pt x="290" y="71"/>
                  </a:lnTo>
                  <a:lnTo>
                    <a:pt x="292" y="81"/>
                  </a:lnTo>
                  <a:lnTo>
                    <a:pt x="292" y="81"/>
                  </a:lnTo>
                  <a:lnTo>
                    <a:pt x="292" y="83"/>
                  </a:lnTo>
                  <a:lnTo>
                    <a:pt x="292" y="83"/>
                  </a:lnTo>
                  <a:lnTo>
                    <a:pt x="295" y="90"/>
                  </a:lnTo>
                  <a:lnTo>
                    <a:pt x="295" y="90"/>
                  </a:lnTo>
                  <a:lnTo>
                    <a:pt x="295" y="90"/>
                  </a:lnTo>
                  <a:lnTo>
                    <a:pt x="297" y="93"/>
                  </a:lnTo>
                  <a:lnTo>
                    <a:pt x="297" y="93"/>
                  </a:lnTo>
                  <a:lnTo>
                    <a:pt x="299" y="95"/>
                  </a:lnTo>
                  <a:lnTo>
                    <a:pt x="299" y="95"/>
                  </a:lnTo>
                  <a:lnTo>
                    <a:pt x="306" y="95"/>
                  </a:lnTo>
                  <a:lnTo>
                    <a:pt x="309" y="95"/>
                  </a:lnTo>
                  <a:lnTo>
                    <a:pt x="311" y="95"/>
                  </a:lnTo>
                  <a:lnTo>
                    <a:pt x="311" y="95"/>
                  </a:lnTo>
                  <a:lnTo>
                    <a:pt x="314" y="97"/>
                  </a:lnTo>
                  <a:lnTo>
                    <a:pt x="314" y="97"/>
                  </a:lnTo>
                  <a:lnTo>
                    <a:pt x="314" y="97"/>
                  </a:lnTo>
                  <a:lnTo>
                    <a:pt x="314" y="100"/>
                  </a:lnTo>
                  <a:lnTo>
                    <a:pt x="314" y="100"/>
                  </a:lnTo>
                  <a:lnTo>
                    <a:pt x="314" y="102"/>
                  </a:lnTo>
                  <a:lnTo>
                    <a:pt x="314" y="112"/>
                  </a:lnTo>
                  <a:lnTo>
                    <a:pt x="311" y="116"/>
                  </a:lnTo>
                  <a:lnTo>
                    <a:pt x="311" y="119"/>
                  </a:lnTo>
                  <a:lnTo>
                    <a:pt x="311" y="119"/>
                  </a:lnTo>
                  <a:lnTo>
                    <a:pt x="311" y="119"/>
                  </a:lnTo>
                  <a:lnTo>
                    <a:pt x="311" y="121"/>
                  </a:lnTo>
                  <a:lnTo>
                    <a:pt x="311" y="121"/>
                  </a:lnTo>
                  <a:lnTo>
                    <a:pt x="311" y="121"/>
                  </a:lnTo>
                  <a:lnTo>
                    <a:pt x="311" y="121"/>
                  </a:lnTo>
                  <a:lnTo>
                    <a:pt x="314" y="121"/>
                  </a:lnTo>
                  <a:lnTo>
                    <a:pt x="314" y="121"/>
                  </a:lnTo>
                  <a:lnTo>
                    <a:pt x="316" y="123"/>
                  </a:lnTo>
                  <a:lnTo>
                    <a:pt x="318" y="123"/>
                  </a:lnTo>
                  <a:lnTo>
                    <a:pt x="318" y="123"/>
                  </a:lnTo>
                  <a:lnTo>
                    <a:pt x="321" y="128"/>
                  </a:lnTo>
                  <a:lnTo>
                    <a:pt x="321" y="131"/>
                  </a:lnTo>
                  <a:lnTo>
                    <a:pt x="325" y="135"/>
                  </a:lnTo>
                  <a:lnTo>
                    <a:pt x="325" y="138"/>
                  </a:lnTo>
                  <a:lnTo>
                    <a:pt x="325" y="138"/>
                  </a:lnTo>
                  <a:lnTo>
                    <a:pt x="325" y="140"/>
                  </a:lnTo>
                  <a:lnTo>
                    <a:pt x="325" y="142"/>
                  </a:lnTo>
                  <a:lnTo>
                    <a:pt x="325" y="142"/>
                  </a:lnTo>
                  <a:lnTo>
                    <a:pt x="325" y="142"/>
                  </a:lnTo>
                  <a:lnTo>
                    <a:pt x="328" y="142"/>
                  </a:lnTo>
                  <a:lnTo>
                    <a:pt x="328" y="142"/>
                  </a:lnTo>
                  <a:lnTo>
                    <a:pt x="330" y="142"/>
                  </a:lnTo>
                  <a:lnTo>
                    <a:pt x="333" y="142"/>
                  </a:lnTo>
                  <a:lnTo>
                    <a:pt x="333" y="142"/>
                  </a:lnTo>
                  <a:lnTo>
                    <a:pt x="335" y="142"/>
                  </a:lnTo>
                  <a:lnTo>
                    <a:pt x="335" y="142"/>
                  </a:lnTo>
                  <a:lnTo>
                    <a:pt x="335" y="142"/>
                  </a:lnTo>
                  <a:lnTo>
                    <a:pt x="335" y="140"/>
                  </a:lnTo>
                  <a:lnTo>
                    <a:pt x="337" y="140"/>
                  </a:lnTo>
                  <a:lnTo>
                    <a:pt x="337" y="140"/>
                  </a:lnTo>
                  <a:lnTo>
                    <a:pt x="342" y="140"/>
                  </a:lnTo>
                  <a:lnTo>
                    <a:pt x="342" y="138"/>
                  </a:lnTo>
                  <a:lnTo>
                    <a:pt x="344" y="138"/>
                  </a:lnTo>
                  <a:lnTo>
                    <a:pt x="344" y="138"/>
                  </a:lnTo>
                  <a:lnTo>
                    <a:pt x="344" y="140"/>
                  </a:lnTo>
                  <a:lnTo>
                    <a:pt x="347" y="140"/>
                  </a:lnTo>
                  <a:lnTo>
                    <a:pt x="347" y="140"/>
                  </a:lnTo>
                  <a:lnTo>
                    <a:pt x="347" y="140"/>
                  </a:lnTo>
                  <a:lnTo>
                    <a:pt x="347" y="140"/>
                  </a:lnTo>
                  <a:lnTo>
                    <a:pt x="352" y="142"/>
                  </a:lnTo>
                  <a:lnTo>
                    <a:pt x="354" y="142"/>
                  </a:lnTo>
                  <a:lnTo>
                    <a:pt x="356" y="145"/>
                  </a:lnTo>
                  <a:lnTo>
                    <a:pt x="356" y="147"/>
                  </a:lnTo>
                  <a:lnTo>
                    <a:pt x="356" y="147"/>
                  </a:lnTo>
                  <a:lnTo>
                    <a:pt x="359" y="149"/>
                  </a:lnTo>
                  <a:lnTo>
                    <a:pt x="361" y="152"/>
                  </a:lnTo>
                  <a:lnTo>
                    <a:pt x="361" y="152"/>
                  </a:lnTo>
                  <a:lnTo>
                    <a:pt x="361" y="152"/>
                  </a:lnTo>
                  <a:lnTo>
                    <a:pt x="361" y="152"/>
                  </a:lnTo>
                  <a:lnTo>
                    <a:pt x="363" y="154"/>
                  </a:lnTo>
                  <a:lnTo>
                    <a:pt x="366" y="152"/>
                  </a:lnTo>
                  <a:lnTo>
                    <a:pt x="366" y="152"/>
                  </a:lnTo>
                  <a:lnTo>
                    <a:pt x="368" y="147"/>
                  </a:lnTo>
                  <a:lnTo>
                    <a:pt x="368" y="147"/>
                  </a:lnTo>
                  <a:lnTo>
                    <a:pt x="370" y="145"/>
                  </a:lnTo>
                  <a:lnTo>
                    <a:pt x="370" y="145"/>
                  </a:lnTo>
                  <a:lnTo>
                    <a:pt x="370" y="142"/>
                  </a:lnTo>
                  <a:lnTo>
                    <a:pt x="373" y="142"/>
                  </a:lnTo>
                  <a:lnTo>
                    <a:pt x="382" y="142"/>
                  </a:lnTo>
                  <a:lnTo>
                    <a:pt x="385" y="145"/>
                  </a:lnTo>
                  <a:lnTo>
                    <a:pt x="387" y="145"/>
                  </a:lnTo>
                  <a:lnTo>
                    <a:pt x="387" y="145"/>
                  </a:lnTo>
                  <a:lnTo>
                    <a:pt x="387" y="147"/>
                  </a:lnTo>
                  <a:lnTo>
                    <a:pt x="389" y="209"/>
                  </a:lnTo>
                  <a:lnTo>
                    <a:pt x="389" y="209"/>
                  </a:lnTo>
                  <a:lnTo>
                    <a:pt x="387" y="213"/>
                  </a:lnTo>
                  <a:lnTo>
                    <a:pt x="385" y="218"/>
                  </a:lnTo>
                  <a:lnTo>
                    <a:pt x="378" y="228"/>
                  </a:lnTo>
                  <a:lnTo>
                    <a:pt x="378" y="230"/>
                  </a:lnTo>
                  <a:lnTo>
                    <a:pt x="375" y="230"/>
                  </a:lnTo>
                  <a:lnTo>
                    <a:pt x="375" y="230"/>
                  </a:lnTo>
                  <a:lnTo>
                    <a:pt x="375" y="230"/>
                  </a:lnTo>
                  <a:lnTo>
                    <a:pt x="373" y="230"/>
                  </a:lnTo>
                  <a:lnTo>
                    <a:pt x="373" y="230"/>
                  </a:lnTo>
                  <a:lnTo>
                    <a:pt x="370" y="230"/>
                  </a:lnTo>
                  <a:lnTo>
                    <a:pt x="370" y="230"/>
                  </a:lnTo>
                  <a:lnTo>
                    <a:pt x="370" y="230"/>
                  </a:lnTo>
                  <a:lnTo>
                    <a:pt x="368" y="230"/>
                  </a:lnTo>
                  <a:lnTo>
                    <a:pt x="368" y="232"/>
                  </a:lnTo>
                  <a:lnTo>
                    <a:pt x="366" y="232"/>
                  </a:lnTo>
                  <a:lnTo>
                    <a:pt x="366" y="232"/>
                  </a:lnTo>
                  <a:lnTo>
                    <a:pt x="366" y="232"/>
                  </a:lnTo>
                  <a:lnTo>
                    <a:pt x="366" y="232"/>
                  </a:lnTo>
                  <a:lnTo>
                    <a:pt x="363" y="235"/>
                  </a:lnTo>
                  <a:lnTo>
                    <a:pt x="363" y="235"/>
                  </a:lnTo>
                  <a:lnTo>
                    <a:pt x="363" y="235"/>
                  </a:lnTo>
                  <a:lnTo>
                    <a:pt x="359" y="237"/>
                  </a:lnTo>
                  <a:lnTo>
                    <a:pt x="354" y="242"/>
                  </a:lnTo>
                  <a:lnTo>
                    <a:pt x="352" y="242"/>
                  </a:lnTo>
                  <a:lnTo>
                    <a:pt x="352" y="244"/>
                  </a:lnTo>
                  <a:lnTo>
                    <a:pt x="352" y="246"/>
                  </a:lnTo>
                  <a:lnTo>
                    <a:pt x="349" y="249"/>
                  </a:lnTo>
                  <a:lnTo>
                    <a:pt x="349" y="249"/>
                  </a:lnTo>
                  <a:lnTo>
                    <a:pt x="349" y="249"/>
                  </a:lnTo>
                  <a:lnTo>
                    <a:pt x="349" y="249"/>
                  </a:lnTo>
                  <a:lnTo>
                    <a:pt x="349" y="249"/>
                  </a:lnTo>
                  <a:lnTo>
                    <a:pt x="347" y="249"/>
                  </a:lnTo>
                  <a:lnTo>
                    <a:pt x="330" y="235"/>
                  </a:lnTo>
                  <a:lnTo>
                    <a:pt x="330" y="235"/>
                  </a:lnTo>
                  <a:lnTo>
                    <a:pt x="328" y="235"/>
                  </a:lnTo>
                  <a:lnTo>
                    <a:pt x="328" y="237"/>
                  </a:lnTo>
                  <a:lnTo>
                    <a:pt x="323" y="246"/>
                  </a:lnTo>
                  <a:lnTo>
                    <a:pt x="323" y="249"/>
                  </a:lnTo>
                  <a:lnTo>
                    <a:pt x="323" y="249"/>
                  </a:lnTo>
                  <a:lnTo>
                    <a:pt x="323" y="249"/>
                  </a:lnTo>
                  <a:lnTo>
                    <a:pt x="321" y="249"/>
                  </a:lnTo>
                  <a:lnTo>
                    <a:pt x="321" y="249"/>
                  </a:lnTo>
                  <a:lnTo>
                    <a:pt x="311" y="244"/>
                  </a:lnTo>
                  <a:lnTo>
                    <a:pt x="309" y="244"/>
                  </a:lnTo>
                  <a:lnTo>
                    <a:pt x="302" y="237"/>
                  </a:lnTo>
                  <a:lnTo>
                    <a:pt x="302" y="237"/>
                  </a:lnTo>
                  <a:lnTo>
                    <a:pt x="302" y="237"/>
                  </a:lnTo>
                  <a:lnTo>
                    <a:pt x="302" y="235"/>
                  </a:lnTo>
                  <a:lnTo>
                    <a:pt x="302" y="235"/>
                  </a:lnTo>
                  <a:lnTo>
                    <a:pt x="299" y="235"/>
                  </a:lnTo>
                  <a:lnTo>
                    <a:pt x="299" y="235"/>
                  </a:lnTo>
                  <a:lnTo>
                    <a:pt x="299" y="235"/>
                  </a:lnTo>
                  <a:lnTo>
                    <a:pt x="297" y="237"/>
                  </a:lnTo>
                  <a:lnTo>
                    <a:pt x="295" y="237"/>
                  </a:lnTo>
                  <a:lnTo>
                    <a:pt x="292" y="237"/>
                  </a:lnTo>
                  <a:lnTo>
                    <a:pt x="290" y="239"/>
                  </a:lnTo>
                  <a:lnTo>
                    <a:pt x="287" y="237"/>
                  </a:lnTo>
                  <a:lnTo>
                    <a:pt x="283" y="235"/>
                  </a:lnTo>
                  <a:lnTo>
                    <a:pt x="283" y="235"/>
                  </a:lnTo>
                  <a:lnTo>
                    <a:pt x="283" y="235"/>
                  </a:lnTo>
                  <a:lnTo>
                    <a:pt x="280" y="235"/>
                  </a:lnTo>
                  <a:lnTo>
                    <a:pt x="278" y="235"/>
                  </a:lnTo>
                  <a:lnTo>
                    <a:pt x="276" y="235"/>
                  </a:lnTo>
                  <a:lnTo>
                    <a:pt x="276" y="232"/>
                  </a:lnTo>
                  <a:lnTo>
                    <a:pt x="273" y="232"/>
                  </a:lnTo>
                  <a:lnTo>
                    <a:pt x="273" y="230"/>
                  </a:lnTo>
                  <a:lnTo>
                    <a:pt x="273" y="230"/>
                  </a:lnTo>
                  <a:lnTo>
                    <a:pt x="271" y="230"/>
                  </a:lnTo>
                  <a:lnTo>
                    <a:pt x="271" y="230"/>
                  </a:lnTo>
                  <a:lnTo>
                    <a:pt x="271" y="230"/>
                  </a:lnTo>
                  <a:lnTo>
                    <a:pt x="271" y="230"/>
                  </a:lnTo>
                  <a:lnTo>
                    <a:pt x="271" y="232"/>
                  </a:lnTo>
                  <a:lnTo>
                    <a:pt x="268" y="232"/>
                  </a:lnTo>
                  <a:lnTo>
                    <a:pt x="268" y="232"/>
                  </a:lnTo>
                  <a:lnTo>
                    <a:pt x="268" y="232"/>
                  </a:lnTo>
                  <a:lnTo>
                    <a:pt x="266" y="230"/>
                  </a:lnTo>
                  <a:lnTo>
                    <a:pt x="264" y="230"/>
                  </a:lnTo>
                  <a:lnTo>
                    <a:pt x="264" y="230"/>
                  </a:lnTo>
                  <a:lnTo>
                    <a:pt x="261" y="228"/>
                  </a:lnTo>
                  <a:lnTo>
                    <a:pt x="261" y="225"/>
                  </a:lnTo>
                  <a:lnTo>
                    <a:pt x="252" y="213"/>
                  </a:lnTo>
                  <a:lnTo>
                    <a:pt x="249" y="206"/>
                  </a:lnTo>
                  <a:lnTo>
                    <a:pt x="249" y="206"/>
                  </a:lnTo>
                  <a:lnTo>
                    <a:pt x="249" y="202"/>
                  </a:lnTo>
                  <a:lnTo>
                    <a:pt x="249" y="197"/>
                  </a:lnTo>
                  <a:lnTo>
                    <a:pt x="247" y="197"/>
                  </a:lnTo>
                  <a:lnTo>
                    <a:pt x="242" y="194"/>
                  </a:lnTo>
                  <a:lnTo>
                    <a:pt x="242" y="194"/>
                  </a:lnTo>
                  <a:lnTo>
                    <a:pt x="240" y="192"/>
                  </a:lnTo>
                  <a:lnTo>
                    <a:pt x="238" y="190"/>
                  </a:lnTo>
                  <a:lnTo>
                    <a:pt x="238" y="190"/>
                  </a:lnTo>
                  <a:lnTo>
                    <a:pt x="235" y="190"/>
                  </a:lnTo>
                  <a:lnTo>
                    <a:pt x="235" y="190"/>
                  </a:lnTo>
                  <a:lnTo>
                    <a:pt x="235" y="190"/>
                  </a:lnTo>
                  <a:lnTo>
                    <a:pt x="235" y="190"/>
                  </a:lnTo>
                  <a:lnTo>
                    <a:pt x="233" y="190"/>
                  </a:lnTo>
                  <a:lnTo>
                    <a:pt x="233" y="190"/>
                  </a:lnTo>
                  <a:lnTo>
                    <a:pt x="233" y="190"/>
                  </a:lnTo>
                  <a:lnTo>
                    <a:pt x="233" y="190"/>
                  </a:lnTo>
                  <a:lnTo>
                    <a:pt x="233" y="190"/>
                  </a:lnTo>
                  <a:lnTo>
                    <a:pt x="231" y="190"/>
                  </a:lnTo>
                  <a:lnTo>
                    <a:pt x="231" y="190"/>
                  </a:lnTo>
                  <a:lnTo>
                    <a:pt x="231" y="190"/>
                  </a:lnTo>
                  <a:lnTo>
                    <a:pt x="231" y="187"/>
                  </a:lnTo>
                  <a:lnTo>
                    <a:pt x="228" y="187"/>
                  </a:lnTo>
                  <a:lnTo>
                    <a:pt x="228" y="185"/>
                  </a:lnTo>
                  <a:lnTo>
                    <a:pt x="228" y="183"/>
                  </a:lnTo>
                  <a:lnTo>
                    <a:pt x="228" y="183"/>
                  </a:lnTo>
                  <a:lnTo>
                    <a:pt x="228" y="183"/>
                  </a:lnTo>
                  <a:lnTo>
                    <a:pt x="228" y="180"/>
                  </a:lnTo>
                  <a:lnTo>
                    <a:pt x="228" y="180"/>
                  </a:lnTo>
                  <a:lnTo>
                    <a:pt x="228" y="180"/>
                  </a:lnTo>
                  <a:lnTo>
                    <a:pt x="228" y="180"/>
                  </a:lnTo>
                  <a:lnTo>
                    <a:pt x="228" y="180"/>
                  </a:lnTo>
                  <a:lnTo>
                    <a:pt x="226" y="180"/>
                  </a:lnTo>
                  <a:lnTo>
                    <a:pt x="226" y="178"/>
                  </a:lnTo>
                  <a:lnTo>
                    <a:pt x="226" y="178"/>
                  </a:lnTo>
                  <a:lnTo>
                    <a:pt x="226" y="178"/>
                  </a:lnTo>
                  <a:lnTo>
                    <a:pt x="226" y="178"/>
                  </a:lnTo>
                  <a:lnTo>
                    <a:pt x="226" y="178"/>
                  </a:lnTo>
                  <a:lnTo>
                    <a:pt x="226" y="175"/>
                  </a:lnTo>
                  <a:lnTo>
                    <a:pt x="226" y="175"/>
                  </a:lnTo>
                  <a:lnTo>
                    <a:pt x="226" y="168"/>
                  </a:lnTo>
                  <a:lnTo>
                    <a:pt x="226" y="168"/>
                  </a:lnTo>
                  <a:lnTo>
                    <a:pt x="226" y="168"/>
                  </a:lnTo>
                  <a:lnTo>
                    <a:pt x="226" y="166"/>
                  </a:lnTo>
                  <a:lnTo>
                    <a:pt x="226" y="166"/>
                  </a:lnTo>
                  <a:lnTo>
                    <a:pt x="228" y="164"/>
                  </a:lnTo>
                  <a:lnTo>
                    <a:pt x="228" y="164"/>
                  </a:lnTo>
                  <a:lnTo>
                    <a:pt x="228" y="164"/>
                  </a:lnTo>
                  <a:lnTo>
                    <a:pt x="228" y="161"/>
                  </a:lnTo>
                  <a:lnTo>
                    <a:pt x="228" y="161"/>
                  </a:lnTo>
                  <a:lnTo>
                    <a:pt x="228" y="161"/>
                  </a:lnTo>
                  <a:lnTo>
                    <a:pt x="228" y="159"/>
                  </a:lnTo>
                  <a:lnTo>
                    <a:pt x="228" y="154"/>
                  </a:lnTo>
                  <a:lnTo>
                    <a:pt x="228" y="152"/>
                  </a:lnTo>
                  <a:lnTo>
                    <a:pt x="228" y="149"/>
                  </a:lnTo>
                  <a:lnTo>
                    <a:pt x="228" y="147"/>
                  </a:lnTo>
                  <a:lnTo>
                    <a:pt x="228" y="147"/>
                  </a:lnTo>
                  <a:lnTo>
                    <a:pt x="228" y="147"/>
                  </a:lnTo>
                  <a:lnTo>
                    <a:pt x="228" y="145"/>
                  </a:lnTo>
                  <a:lnTo>
                    <a:pt x="226" y="142"/>
                  </a:lnTo>
                  <a:lnTo>
                    <a:pt x="212" y="135"/>
                  </a:lnTo>
                  <a:lnTo>
                    <a:pt x="212" y="135"/>
                  </a:lnTo>
                  <a:lnTo>
                    <a:pt x="212" y="135"/>
                  </a:lnTo>
                  <a:lnTo>
                    <a:pt x="212" y="135"/>
                  </a:lnTo>
                  <a:lnTo>
                    <a:pt x="209" y="135"/>
                  </a:lnTo>
                  <a:lnTo>
                    <a:pt x="209" y="135"/>
                  </a:lnTo>
                  <a:lnTo>
                    <a:pt x="207" y="135"/>
                  </a:lnTo>
                  <a:lnTo>
                    <a:pt x="204" y="133"/>
                  </a:lnTo>
                  <a:lnTo>
                    <a:pt x="202" y="133"/>
                  </a:lnTo>
                  <a:lnTo>
                    <a:pt x="197" y="131"/>
                  </a:lnTo>
                  <a:lnTo>
                    <a:pt x="197" y="131"/>
                  </a:lnTo>
                  <a:lnTo>
                    <a:pt x="197" y="131"/>
                  </a:lnTo>
                  <a:lnTo>
                    <a:pt x="195" y="131"/>
                  </a:lnTo>
                  <a:lnTo>
                    <a:pt x="195" y="131"/>
                  </a:lnTo>
                  <a:lnTo>
                    <a:pt x="195" y="131"/>
                  </a:lnTo>
                  <a:lnTo>
                    <a:pt x="195" y="133"/>
                  </a:lnTo>
                  <a:lnTo>
                    <a:pt x="195" y="133"/>
                  </a:lnTo>
                  <a:lnTo>
                    <a:pt x="193" y="142"/>
                  </a:lnTo>
                  <a:lnTo>
                    <a:pt x="193" y="145"/>
                  </a:lnTo>
                  <a:lnTo>
                    <a:pt x="193" y="147"/>
                  </a:lnTo>
                  <a:lnTo>
                    <a:pt x="193" y="147"/>
                  </a:lnTo>
                  <a:lnTo>
                    <a:pt x="195" y="154"/>
                  </a:lnTo>
                  <a:lnTo>
                    <a:pt x="195" y="154"/>
                  </a:lnTo>
                  <a:lnTo>
                    <a:pt x="197" y="161"/>
                  </a:lnTo>
                  <a:lnTo>
                    <a:pt x="197" y="164"/>
                  </a:lnTo>
                  <a:lnTo>
                    <a:pt x="197" y="171"/>
                  </a:lnTo>
                  <a:lnTo>
                    <a:pt x="197" y="178"/>
                  </a:lnTo>
                  <a:lnTo>
                    <a:pt x="197" y="187"/>
                  </a:lnTo>
                  <a:lnTo>
                    <a:pt x="197" y="192"/>
                  </a:lnTo>
                  <a:lnTo>
                    <a:pt x="197" y="194"/>
                  </a:lnTo>
                  <a:lnTo>
                    <a:pt x="197" y="197"/>
                  </a:lnTo>
                  <a:lnTo>
                    <a:pt x="195" y="197"/>
                  </a:lnTo>
                  <a:lnTo>
                    <a:pt x="195" y="199"/>
                  </a:lnTo>
                  <a:lnTo>
                    <a:pt x="195" y="199"/>
                  </a:lnTo>
                  <a:lnTo>
                    <a:pt x="195" y="204"/>
                  </a:lnTo>
                  <a:lnTo>
                    <a:pt x="193" y="204"/>
                  </a:lnTo>
                  <a:lnTo>
                    <a:pt x="193" y="204"/>
                  </a:lnTo>
                  <a:lnTo>
                    <a:pt x="190" y="204"/>
                  </a:lnTo>
                  <a:lnTo>
                    <a:pt x="190" y="206"/>
                  </a:lnTo>
                  <a:lnTo>
                    <a:pt x="185" y="211"/>
                  </a:lnTo>
                  <a:lnTo>
                    <a:pt x="183" y="213"/>
                  </a:lnTo>
                  <a:lnTo>
                    <a:pt x="178" y="213"/>
                  </a:lnTo>
                  <a:lnTo>
                    <a:pt x="174" y="213"/>
                  </a:lnTo>
                  <a:lnTo>
                    <a:pt x="171" y="211"/>
                  </a:lnTo>
                  <a:lnTo>
                    <a:pt x="169" y="209"/>
                  </a:lnTo>
                  <a:lnTo>
                    <a:pt x="166" y="209"/>
                  </a:lnTo>
                  <a:lnTo>
                    <a:pt x="164" y="204"/>
                  </a:lnTo>
                  <a:lnTo>
                    <a:pt x="159" y="199"/>
                  </a:lnTo>
                  <a:lnTo>
                    <a:pt x="159" y="199"/>
                  </a:lnTo>
                  <a:lnTo>
                    <a:pt x="152" y="197"/>
                  </a:lnTo>
                  <a:lnTo>
                    <a:pt x="150" y="194"/>
                  </a:lnTo>
                  <a:lnTo>
                    <a:pt x="150" y="194"/>
                  </a:lnTo>
                  <a:lnTo>
                    <a:pt x="147" y="192"/>
                  </a:lnTo>
                  <a:lnTo>
                    <a:pt x="145" y="190"/>
                  </a:lnTo>
                  <a:lnTo>
                    <a:pt x="145" y="190"/>
                  </a:lnTo>
                  <a:lnTo>
                    <a:pt x="145" y="190"/>
                  </a:lnTo>
                  <a:lnTo>
                    <a:pt x="145" y="187"/>
                  </a:lnTo>
                  <a:lnTo>
                    <a:pt x="145" y="187"/>
                  </a:lnTo>
                  <a:lnTo>
                    <a:pt x="143" y="185"/>
                  </a:lnTo>
                  <a:lnTo>
                    <a:pt x="143" y="185"/>
                  </a:lnTo>
                  <a:lnTo>
                    <a:pt x="143" y="185"/>
                  </a:lnTo>
                  <a:lnTo>
                    <a:pt x="143" y="185"/>
                  </a:lnTo>
                  <a:lnTo>
                    <a:pt x="140" y="185"/>
                  </a:lnTo>
                  <a:lnTo>
                    <a:pt x="140" y="185"/>
                  </a:lnTo>
                  <a:lnTo>
                    <a:pt x="140" y="185"/>
                  </a:lnTo>
                  <a:lnTo>
                    <a:pt x="140" y="183"/>
                  </a:lnTo>
                  <a:lnTo>
                    <a:pt x="140" y="183"/>
                  </a:lnTo>
                  <a:lnTo>
                    <a:pt x="136" y="178"/>
                  </a:lnTo>
                  <a:lnTo>
                    <a:pt x="133" y="175"/>
                  </a:lnTo>
                  <a:lnTo>
                    <a:pt x="133" y="175"/>
                  </a:lnTo>
                  <a:lnTo>
                    <a:pt x="133" y="173"/>
                  </a:lnTo>
                  <a:lnTo>
                    <a:pt x="131" y="173"/>
                  </a:lnTo>
                  <a:lnTo>
                    <a:pt x="131" y="173"/>
                  </a:lnTo>
                  <a:lnTo>
                    <a:pt x="129" y="173"/>
                  </a:lnTo>
                  <a:lnTo>
                    <a:pt x="129" y="173"/>
                  </a:lnTo>
                  <a:lnTo>
                    <a:pt x="126" y="173"/>
                  </a:lnTo>
                  <a:lnTo>
                    <a:pt x="126" y="173"/>
                  </a:lnTo>
                  <a:lnTo>
                    <a:pt x="126" y="173"/>
                  </a:lnTo>
                  <a:lnTo>
                    <a:pt x="124" y="171"/>
                  </a:lnTo>
                  <a:lnTo>
                    <a:pt x="124" y="168"/>
                  </a:lnTo>
                  <a:lnTo>
                    <a:pt x="124" y="168"/>
                  </a:lnTo>
                  <a:lnTo>
                    <a:pt x="121" y="168"/>
                  </a:lnTo>
                  <a:lnTo>
                    <a:pt x="121" y="168"/>
                  </a:lnTo>
                  <a:lnTo>
                    <a:pt x="119" y="168"/>
                  </a:lnTo>
                  <a:lnTo>
                    <a:pt x="117" y="166"/>
                  </a:lnTo>
                  <a:lnTo>
                    <a:pt x="117" y="166"/>
                  </a:lnTo>
                  <a:lnTo>
                    <a:pt x="114" y="175"/>
                  </a:lnTo>
                  <a:lnTo>
                    <a:pt x="112" y="185"/>
                  </a:lnTo>
                  <a:lnTo>
                    <a:pt x="110" y="190"/>
                  </a:lnTo>
                  <a:lnTo>
                    <a:pt x="107" y="194"/>
                  </a:lnTo>
                  <a:lnTo>
                    <a:pt x="105" y="197"/>
                  </a:lnTo>
                  <a:lnTo>
                    <a:pt x="100" y="197"/>
                  </a:lnTo>
                  <a:lnTo>
                    <a:pt x="100" y="197"/>
                  </a:lnTo>
                  <a:lnTo>
                    <a:pt x="98" y="199"/>
                  </a:lnTo>
                  <a:lnTo>
                    <a:pt x="95" y="199"/>
                  </a:lnTo>
                  <a:lnTo>
                    <a:pt x="95" y="199"/>
                  </a:lnTo>
                  <a:lnTo>
                    <a:pt x="83" y="204"/>
                  </a:lnTo>
                  <a:lnTo>
                    <a:pt x="74" y="209"/>
                  </a:lnTo>
                  <a:lnTo>
                    <a:pt x="62" y="213"/>
                  </a:lnTo>
                  <a:lnTo>
                    <a:pt x="50" y="218"/>
                  </a:lnTo>
                  <a:lnTo>
                    <a:pt x="48" y="220"/>
                  </a:lnTo>
                  <a:lnTo>
                    <a:pt x="43" y="223"/>
                  </a:lnTo>
                  <a:lnTo>
                    <a:pt x="38" y="225"/>
                  </a:lnTo>
                  <a:lnTo>
                    <a:pt x="34" y="225"/>
                  </a:lnTo>
                  <a:lnTo>
                    <a:pt x="31" y="228"/>
                  </a:lnTo>
                  <a:lnTo>
                    <a:pt x="29" y="228"/>
                  </a:lnTo>
                  <a:lnTo>
                    <a:pt x="29" y="230"/>
                  </a:lnTo>
                  <a:lnTo>
                    <a:pt x="29" y="232"/>
                  </a:lnTo>
                  <a:lnTo>
                    <a:pt x="24" y="237"/>
                  </a:lnTo>
                  <a:lnTo>
                    <a:pt x="24" y="239"/>
                  </a:lnTo>
                  <a:lnTo>
                    <a:pt x="22" y="239"/>
                  </a:lnTo>
                  <a:lnTo>
                    <a:pt x="19" y="237"/>
                  </a:lnTo>
                  <a:lnTo>
                    <a:pt x="19" y="237"/>
                  </a:lnTo>
                  <a:lnTo>
                    <a:pt x="17" y="239"/>
                  </a:lnTo>
                  <a:lnTo>
                    <a:pt x="15" y="246"/>
                  </a:lnTo>
                  <a:lnTo>
                    <a:pt x="12" y="249"/>
                  </a:lnTo>
                  <a:lnTo>
                    <a:pt x="12" y="251"/>
                  </a:lnTo>
                  <a:lnTo>
                    <a:pt x="12" y="251"/>
                  </a:lnTo>
                  <a:lnTo>
                    <a:pt x="10" y="249"/>
                  </a:lnTo>
                  <a:lnTo>
                    <a:pt x="10" y="249"/>
                  </a:lnTo>
                  <a:lnTo>
                    <a:pt x="8" y="249"/>
                  </a:lnTo>
                  <a:lnTo>
                    <a:pt x="8" y="251"/>
                  </a:lnTo>
                  <a:lnTo>
                    <a:pt x="8" y="251"/>
                  </a:lnTo>
                  <a:lnTo>
                    <a:pt x="8" y="256"/>
                  </a:lnTo>
                  <a:lnTo>
                    <a:pt x="3" y="265"/>
                  </a:lnTo>
                  <a:lnTo>
                    <a:pt x="0" y="265"/>
                  </a:lnTo>
                  <a:lnTo>
                    <a:pt x="0" y="268"/>
                  </a:lnTo>
                  <a:lnTo>
                    <a:pt x="3" y="273"/>
                  </a:lnTo>
                  <a:lnTo>
                    <a:pt x="3" y="275"/>
                  </a:lnTo>
                  <a:lnTo>
                    <a:pt x="5" y="275"/>
                  </a:lnTo>
                  <a:lnTo>
                    <a:pt x="8" y="275"/>
                  </a:lnTo>
                  <a:lnTo>
                    <a:pt x="8" y="277"/>
                  </a:lnTo>
                  <a:lnTo>
                    <a:pt x="10" y="277"/>
                  </a:lnTo>
                  <a:lnTo>
                    <a:pt x="10" y="277"/>
                  </a:lnTo>
                  <a:lnTo>
                    <a:pt x="10" y="277"/>
                  </a:lnTo>
                  <a:lnTo>
                    <a:pt x="12" y="280"/>
                  </a:lnTo>
                  <a:lnTo>
                    <a:pt x="12" y="280"/>
                  </a:lnTo>
                  <a:lnTo>
                    <a:pt x="10" y="280"/>
                  </a:lnTo>
                  <a:lnTo>
                    <a:pt x="10" y="280"/>
                  </a:lnTo>
                  <a:lnTo>
                    <a:pt x="10" y="280"/>
                  </a:lnTo>
                  <a:lnTo>
                    <a:pt x="12" y="282"/>
                  </a:lnTo>
                  <a:lnTo>
                    <a:pt x="12" y="282"/>
                  </a:lnTo>
                  <a:lnTo>
                    <a:pt x="12" y="282"/>
                  </a:lnTo>
                  <a:lnTo>
                    <a:pt x="12" y="282"/>
                  </a:lnTo>
                  <a:lnTo>
                    <a:pt x="15" y="284"/>
                  </a:lnTo>
                  <a:lnTo>
                    <a:pt x="15" y="284"/>
                  </a:lnTo>
                  <a:lnTo>
                    <a:pt x="15" y="284"/>
                  </a:lnTo>
                  <a:lnTo>
                    <a:pt x="12" y="289"/>
                  </a:lnTo>
                  <a:lnTo>
                    <a:pt x="15" y="291"/>
                  </a:lnTo>
                  <a:lnTo>
                    <a:pt x="17" y="294"/>
                  </a:lnTo>
                  <a:lnTo>
                    <a:pt x="19" y="296"/>
                  </a:lnTo>
                  <a:lnTo>
                    <a:pt x="19" y="299"/>
                  </a:lnTo>
                  <a:lnTo>
                    <a:pt x="19" y="301"/>
                  </a:lnTo>
                  <a:lnTo>
                    <a:pt x="17" y="301"/>
                  </a:lnTo>
                  <a:lnTo>
                    <a:pt x="15" y="301"/>
                  </a:lnTo>
                  <a:lnTo>
                    <a:pt x="12" y="301"/>
                  </a:lnTo>
                  <a:lnTo>
                    <a:pt x="12" y="301"/>
                  </a:lnTo>
                  <a:lnTo>
                    <a:pt x="10" y="301"/>
                  </a:lnTo>
                  <a:lnTo>
                    <a:pt x="10" y="301"/>
                  </a:lnTo>
                  <a:lnTo>
                    <a:pt x="8" y="301"/>
                  </a:lnTo>
                  <a:lnTo>
                    <a:pt x="10" y="303"/>
                  </a:lnTo>
                  <a:lnTo>
                    <a:pt x="69" y="315"/>
                  </a:lnTo>
                  <a:lnTo>
                    <a:pt x="174" y="313"/>
                  </a:lnTo>
                  <a:lnTo>
                    <a:pt x="178" y="313"/>
                  </a:lnTo>
                  <a:lnTo>
                    <a:pt x="178" y="313"/>
                  </a:lnTo>
                  <a:lnTo>
                    <a:pt x="178" y="313"/>
                  </a:lnTo>
                  <a:lnTo>
                    <a:pt x="178" y="313"/>
                  </a:lnTo>
                  <a:lnTo>
                    <a:pt x="178" y="315"/>
                  </a:lnTo>
                  <a:lnTo>
                    <a:pt x="181" y="315"/>
                  </a:lnTo>
                  <a:lnTo>
                    <a:pt x="181" y="317"/>
                  </a:lnTo>
                  <a:lnTo>
                    <a:pt x="181" y="325"/>
                  </a:lnTo>
                  <a:lnTo>
                    <a:pt x="181" y="325"/>
                  </a:lnTo>
                  <a:lnTo>
                    <a:pt x="181" y="327"/>
                  </a:lnTo>
                  <a:lnTo>
                    <a:pt x="183" y="327"/>
                  </a:lnTo>
                  <a:lnTo>
                    <a:pt x="183" y="327"/>
                  </a:lnTo>
                  <a:lnTo>
                    <a:pt x="185" y="329"/>
                  </a:lnTo>
                  <a:lnTo>
                    <a:pt x="185" y="332"/>
                  </a:lnTo>
                  <a:lnTo>
                    <a:pt x="185" y="332"/>
                  </a:lnTo>
                  <a:lnTo>
                    <a:pt x="185" y="334"/>
                  </a:lnTo>
                  <a:lnTo>
                    <a:pt x="185" y="334"/>
                  </a:lnTo>
                  <a:lnTo>
                    <a:pt x="185" y="334"/>
                  </a:lnTo>
                  <a:lnTo>
                    <a:pt x="183" y="344"/>
                  </a:lnTo>
                  <a:lnTo>
                    <a:pt x="183" y="344"/>
                  </a:lnTo>
                  <a:lnTo>
                    <a:pt x="183" y="344"/>
                  </a:lnTo>
                  <a:lnTo>
                    <a:pt x="183" y="346"/>
                  </a:lnTo>
                  <a:lnTo>
                    <a:pt x="183" y="346"/>
                  </a:lnTo>
                  <a:lnTo>
                    <a:pt x="183" y="346"/>
                  </a:lnTo>
                  <a:lnTo>
                    <a:pt x="183" y="348"/>
                  </a:lnTo>
                  <a:lnTo>
                    <a:pt x="178" y="351"/>
                  </a:lnTo>
                  <a:lnTo>
                    <a:pt x="178" y="351"/>
                  </a:lnTo>
                  <a:lnTo>
                    <a:pt x="176" y="351"/>
                  </a:lnTo>
                  <a:lnTo>
                    <a:pt x="176" y="351"/>
                  </a:lnTo>
                  <a:lnTo>
                    <a:pt x="171" y="351"/>
                  </a:lnTo>
                  <a:lnTo>
                    <a:pt x="169" y="351"/>
                  </a:lnTo>
                  <a:lnTo>
                    <a:pt x="162" y="351"/>
                  </a:lnTo>
                  <a:lnTo>
                    <a:pt x="162" y="353"/>
                  </a:lnTo>
                  <a:lnTo>
                    <a:pt x="162" y="353"/>
                  </a:lnTo>
                  <a:lnTo>
                    <a:pt x="162" y="353"/>
                  </a:lnTo>
                  <a:lnTo>
                    <a:pt x="159" y="353"/>
                  </a:lnTo>
                  <a:lnTo>
                    <a:pt x="159" y="355"/>
                  </a:lnTo>
                  <a:lnTo>
                    <a:pt x="157" y="355"/>
                  </a:lnTo>
                  <a:lnTo>
                    <a:pt x="157" y="355"/>
                  </a:lnTo>
                  <a:lnTo>
                    <a:pt x="157" y="358"/>
                  </a:lnTo>
                  <a:lnTo>
                    <a:pt x="157" y="358"/>
                  </a:lnTo>
                  <a:lnTo>
                    <a:pt x="157" y="358"/>
                  </a:lnTo>
                  <a:lnTo>
                    <a:pt x="157" y="358"/>
                  </a:lnTo>
                  <a:lnTo>
                    <a:pt x="155" y="362"/>
                  </a:lnTo>
                  <a:lnTo>
                    <a:pt x="157" y="365"/>
                  </a:lnTo>
                  <a:lnTo>
                    <a:pt x="157" y="370"/>
                  </a:lnTo>
                  <a:lnTo>
                    <a:pt x="159" y="374"/>
                  </a:lnTo>
                  <a:lnTo>
                    <a:pt x="166" y="384"/>
                  </a:lnTo>
                  <a:lnTo>
                    <a:pt x="174" y="393"/>
                  </a:lnTo>
                  <a:lnTo>
                    <a:pt x="174" y="398"/>
                  </a:lnTo>
                  <a:lnTo>
                    <a:pt x="176" y="398"/>
                  </a:lnTo>
                  <a:lnTo>
                    <a:pt x="178" y="400"/>
                  </a:lnTo>
                  <a:lnTo>
                    <a:pt x="181" y="410"/>
                  </a:lnTo>
                  <a:lnTo>
                    <a:pt x="183" y="410"/>
                  </a:lnTo>
                  <a:lnTo>
                    <a:pt x="188" y="417"/>
                  </a:lnTo>
                  <a:lnTo>
                    <a:pt x="190" y="419"/>
                  </a:lnTo>
                  <a:lnTo>
                    <a:pt x="190" y="422"/>
                  </a:lnTo>
                  <a:lnTo>
                    <a:pt x="193" y="422"/>
                  </a:lnTo>
                  <a:lnTo>
                    <a:pt x="193" y="422"/>
                  </a:lnTo>
                  <a:lnTo>
                    <a:pt x="193" y="422"/>
                  </a:lnTo>
                  <a:lnTo>
                    <a:pt x="193" y="422"/>
                  </a:lnTo>
                  <a:lnTo>
                    <a:pt x="195" y="422"/>
                  </a:lnTo>
                  <a:lnTo>
                    <a:pt x="195" y="419"/>
                  </a:lnTo>
                  <a:lnTo>
                    <a:pt x="195" y="419"/>
                  </a:lnTo>
                  <a:lnTo>
                    <a:pt x="195" y="419"/>
                  </a:lnTo>
                  <a:lnTo>
                    <a:pt x="200" y="410"/>
                  </a:lnTo>
                  <a:lnTo>
                    <a:pt x="202" y="407"/>
                  </a:lnTo>
                  <a:lnTo>
                    <a:pt x="202" y="407"/>
                  </a:lnTo>
                  <a:lnTo>
                    <a:pt x="202" y="407"/>
                  </a:lnTo>
                  <a:lnTo>
                    <a:pt x="204" y="405"/>
                  </a:lnTo>
                  <a:lnTo>
                    <a:pt x="207" y="403"/>
                  </a:lnTo>
                  <a:lnTo>
                    <a:pt x="207" y="400"/>
                  </a:lnTo>
                  <a:lnTo>
                    <a:pt x="207" y="400"/>
                  </a:lnTo>
                  <a:lnTo>
                    <a:pt x="209" y="400"/>
                  </a:lnTo>
                  <a:lnTo>
                    <a:pt x="212" y="400"/>
                  </a:lnTo>
                  <a:lnTo>
                    <a:pt x="212" y="400"/>
                  </a:lnTo>
                  <a:lnTo>
                    <a:pt x="214" y="400"/>
                  </a:lnTo>
                  <a:lnTo>
                    <a:pt x="214" y="400"/>
                  </a:lnTo>
                  <a:lnTo>
                    <a:pt x="216" y="403"/>
                  </a:lnTo>
                  <a:lnTo>
                    <a:pt x="219" y="405"/>
                  </a:lnTo>
                  <a:lnTo>
                    <a:pt x="223" y="407"/>
                  </a:lnTo>
                  <a:lnTo>
                    <a:pt x="249" y="412"/>
                  </a:lnTo>
                  <a:lnTo>
                    <a:pt x="252" y="412"/>
                  </a:lnTo>
                  <a:lnTo>
                    <a:pt x="252" y="412"/>
                  </a:lnTo>
                  <a:lnTo>
                    <a:pt x="252" y="412"/>
                  </a:lnTo>
                  <a:lnTo>
                    <a:pt x="252" y="412"/>
                  </a:lnTo>
                  <a:lnTo>
                    <a:pt x="254" y="412"/>
                  </a:lnTo>
                  <a:lnTo>
                    <a:pt x="254" y="410"/>
                  </a:lnTo>
                  <a:lnTo>
                    <a:pt x="254" y="410"/>
                  </a:lnTo>
                  <a:lnTo>
                    <a:pt x="254" y="410"/>
                  </a:lnTo>
                  <a:lnTo>
                    <a:pt x="254" y="410"/>
                  </a:lnTo>
                  <a:lnTo>
                    <a:pt x="254" y="405"/>
                  </a:lnTo>
                  <a:lnTo>
                    <a:pt x="254" y="405"/>
                  </a:lnTo>
                  <a:lnTo>
                    <a:pt x="254" y="403"/>
                  </a:lnTo>
                  <a:lnTo>
                    <a:pt x="254" y="400"/>
                  </a:lnTo>
                  <a:lnTo>
                    <a:pt x="254" y="398"/>
                  </a:lnTo>
                  <a:lnTo>
                    <a:pt x="254" y="393"/>
                  </a:lnTo>
                  <a:lnTo>
                    <a:pt x="254" y="393"/>
                  </a:lnTo>
                  <a:lnTo>
                    <a:pt x="254" y="391"/>
                  </a:lnTo>
                  <a:lnTo>
                    <a:pt x="257" y="391"/>
                  </a:lnTo>
                  <a:lnTo>
                    <a:pt x="257" y="391"/>
                  </a:lnTo>
                  <a:lnTo>
                    <a:pt x="257" y="391"/>
                  </a:lnTo>
                  <a:lnTo>
                    <a:pt x="257" y="391"/>
                  </a:lnTo>
                  <a:lnTo>
                    <a:pt x="257" y="391"/>
                  </a:lnTo>
                  <a:lnTo>
                    <a:pt x="259" y="391"/>
                  </a:lnTo>
                  <a:lnTo>
                    <a:pt x="259" y="393"/>
                  </a:lnTo>
                  <a:lnTo>
                    <a:pt x="264" y="393"/>
                  </a:lnTo>
                  <a:lnTo>
                    <a:pt x="266" y="393"/>
                  </a:lnTo>
                  <a:lnTo>
                    <a:pt x="268" y="393"/>
                  </a:lnTo>
                  <a:lnTo>
                    <a:pt x="276" y="396"/>
                  </a:lnTo>
                  <a:lnTo>
                    <a:pt x="278" y="396"/>
                  </a:lnTo>
                  <a:lnTo>
                    <a:pt x="278" y="396"/>
                  </a:lnTo>
                  <a:lnTo>
                    <a:pt x="278" y="396"/>
                  </a:lnTo>
                  <a:lnTo>
                    <a:pt x="283" y="393"/>
                  </a:lnTo>
                  <a:lnTo>
                    <a:pt x="285" y="391"/>
                  </a:lnTo>
                  <a:lnTo>
                    <a:pt x="287" y="391"/>
                  </a:lnTo>
                  <a:lnTo>
                    <a:pt x="287" y="391"/>
                  </a:lnTo>
                  <a:lnTo>
                    <a:pt x="287" y="391"/>
                  </a:lnTo>
                  <a:lnTo>
                    <a:pt x="287" y="391"/>
                  </a:lnTo>
                  <a:lnTo>
                    <a:pt x="287" y="391"/>
                  </a:lnTo>
                  <a:lnTo>
                    <a:pt x="290" y="393"/>
                  </a:lnTo>
                  <a:lnTo>
                    <a:pt x="290" y="398"/>
                  </a:lnTo>
                  <a:lnTo>
                    <a:pt x="290" y="398"/>
                  </a:lnTo>
                  <a:lnTo>
                    <a:pt x="292" y="400"/>
                  </a:lnTo>
                  <a:lnTo>
                    <a:pt x="292" y="400"/>
                  </a:lnTo>
                  <a:lnTo>
                    <a:pt x="309" y="407"/>
                  </a:lnTo>
                  <a:lnTo>
                    <a:pt x="311" y="407"/>
                  </a:lnTo>
                  <a:lnTo>
                    <a:pt x="311" y="407"/>
                  </a:lnTo>
                  <a:lnTo>
                    <a:pt x="314" y="407"/>
                  </a:lnTo>
                  <a:lnTo>
                    <a:pt x="316" y="407"/>
                  </a:lnTo>
                  <a:lnTo>
                    <a:pt x="318" y="410"/>
                  </a:lnTo>
                  <a:lnTo>
                    <a:pt x="321" y="410"/>
                  </a:lnTo>
                  <a:lnTo>
                    <a:pt x="321" y="410"/>
                  </a:lnTo>
                  <a:lnTo>
                    <a:pt x="321" y="410"/>
                  </a:lnTo>
                  <a:lnTo>
                    <a:pt x="323" y="410"/>
                  </a:lnTo>
                  <a:lnTo>
                    <a:pt x="323" y="410"/>
                  </a:lnTo>
                  <a:lnTo>
                    <a:pt x="323" y="410"/>
                  </a:lnTo>
                  <a:lnTo>
                    <a:pt x="325" y="407"/>
                  </a:lnTo>
                  <a:lnTo>
                    <a:pt x="328" y="407"/>
                  </a:lnTo>
                  <a:lnTo>
                    <a:pt x="328" y="405"/>
                  </a:lnTo>
                  <a:lnTo>
                    <a:pt x="333" y="405"/>
                  </a:lnTo>
                  <a:lnTo>
                    <a:pt x="335" y="405"/>
                  </a:lnTo>
                  <a:lnTo>
                    <a:pt x="340" y="405"/>
                  </a:lnTo>
                  <a:lnTo>
                    <a:pt x="342" y="405"/>
                  </a:lnTo>
                  <a:lnTo>
                    <a:pt x="361" y="405"/>
                  </a:lnTo>
                  <a:lnTo>
                    <a:pt x="361" y="403"/>
                  </a:lnTo>
                  <a:lnTo>
                    <a:pt x="361" y="400"/>
                  </a:lnTo>
                  <a:lnTo>
                    <a:pt x="363" y="396"/>
                  </a:lnTo>
                  <a:lnTo>
                    <a:pt x="363" y="393"/>
                  </a:lnTo>
                  <a:lnTo>
                    <a:pt x="366" y="393"/>
                  </a:lnTo>
                  <a:lnTo>
                    <a:pt x="366" y="388"/>
                  </a:lnTo>
                  <a:lnTo>
                    <a:pt x="366" y="388"/>
                  </a:lnTo>
                  <a:lnTo>
                    <a:pt x="366" y="386"/>
                  </a:lnTo>
                  <a:lnTo>
                    <a:pt x="385" y="346"/>
                  </a:lnTo>
                  <a:lnTo>
                    <a:pt x="385" y="344"/>
                  </a:lnTo>
                  <a:lnTo>
                    <a:pt x="389" y="344"/>
                  </a:lnTo>
                  <a:lnTo>
                    <a:pt x="406" y="348"/>
                  </a:lnTo>
                  <a:lnTo>
                    <a:pt x="406" y="348"/>
                  </a:lnTo>
                  <a:lnTo>
                    <a:pt x="408" y="351"/>
                  </a:lnTo>
                  <a:lnTo>
                    <a:pt x="456" y="351"/>
                  </a:lnTo>
                  <a:lnTo>
                    <a:pt x="482" y="315"/>
                  </a:lnTo>
                  <a:lnTo>
                    <a:pt x="548" y="230"/>
                  </a:lnTo>
                  <a:lnTo>
                    <a:pt x="548" y="20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3"/>
            <p:cNvSpPr>
              <a:spLocks/>
            </p:cNvSpPr>
            <p:nvPr/>
          </p:nvSpPr>
          <p:spPr bwMode="auto">
            <a:xfrm>
              <a:off x="2303" y="3157"/>
              <a:ext cx="799" cy="509"/>
            </a:xfrm>
            <a:custGeom>
              <a:avLst/>
              <a:gdLst>
                <a:gd name="T0" fmla="*/ 780 w 799"/>
                <a:gd name="T1" fmla="*/ 367 h 509"/>
                <a:gd name="T2" fmla="*/ 747 w 799"/>
                <a:gd name="T3" fmla="*/ 199 h 509"/>
                <a:gd name="T4" fmla="*/ 714 w 799"/>
                <a:gd name="T5" fmla="*/ 178 h 509"/>
                <a:gd name="T6" fmla="*/ 688 w 799"/>
                <a:gd name="T7" fmla="*/ 161 h 509"/>
                <a:gd name="T8" fmla="*/ 609 w 799"/>
                <a:gd name="T9" fmla="*/ 140 h 509"/>
                <a:gd name="T10" fmla="*/ 562 w 799"/>
                <a:gd name="T11" fmla="*/ 137 h 509"/>
                <a:gd name="T12" fmla="*/ 545 w 799"/>
                <a:gd name="T13" fmla="*/ 140 h 509"/>
                <a:gd name="T14" fmla="*/ 533 w 799"/>
                <a:gd name="T15" fmla="*/ 137 h 509"/>
                <a:gd name="T16" fmla="*/ 484 w 799"/>
                <a:gd name="T17" fmla="*/ 133 h 509"/>
                <a:gd name="T18" fmla="*/ 462 w 799"/>
                <a:gd name="T19" fmla="*/ 111 h 509"/>
                <a:gd name="T20" fmla="*/ 443 w 799"/>
                <a:gd name="T21" fmla="*/ 104 h 509"/>
                <a:gd name="T22" fmla="*/ 422 w 799"/>
                <a:gd name="T23" fmla="*/ 92 h 509"/>
                <a:gd name="T24" fmla="*/ 412 w 799"/>
                <a:gd name="T25" fmla="*/ 74 h 509"/>
                <a:gd name="T26" fmla="*/ 377 w 799"/>
                <a:gd name="T27" fmla="*/ 76 h 509"/>
                <a:gd name="T28" fmla="*/ 358 w 799"/>
                <a:gd name="T29" fmla="*/ 57 h 509"/>
                <a:gd name="T30" fmla="*/ 360 w 799"/>
                <a:gd name="T31" fmla="*/ 38 h 509"/>
                <a:gd name="T32" fmla="*/ 360 w 799"/>
                <a:gd name="T33" fmla="*/ 7 h 509"/>
                <a:gd name="T34" fmla="*/ 327 w 799"/>
                <a:gd name="T35" fmla="*/ 133 h 509"/>
                <a:gd name="T36" fmla="*/ 332 w 799"/>
                <a:gd name="T37" fmla="*/ 161 h 509"/>
                <a:gd name="T38" fmla="*/ 315 w 799"/>
                <a:gd name="T39" fmla="*/ 159 h 509"/>
                <a:gd name="T40" fmla="*/ 294 w 799"/>
                <a:gd name="T41" fmla="*/ 173 h 509"/>
                <a:gd name="T42" fmla="*/ 277 w 799"/>
                <a:gd name="T43" fmla="*/ 192 h 509"/>
                <a:gd name="T44" fmla="*/ 265 w 799"/>
                <a:gd name="T45" fmla="*/ 208 h 509"/>
                <a:gd name="T46" fmla="*/ 251 w 799"/>
                <a:gd name="T47" fmla="*/ 220 h 509"/>
                <a:gd name="T48" fmla="*/ 234 w 799"/>
                <a:gd name="T49" fmla="*/ 227 h 509"/>
                <a:gd name="T50" fmla="*/ 218 w 799"/>
                <a:gd name="T51" fmla="*/ 246 h 509"/>
                <a:gd name="T52" fmla="*/ 173 w 799"/>
                <a:gd name="T53" fmla="*/ 270 h 509"/>
                <a:gd name="T54" fmla="*/ 168 w 799"/>
                <a:gd name="T55" fmla="*/ 289 h 509"/>
                <a:gd name="T56" fmla="*/ 161 w 799"/>
                <a:gd name="T57" fmla="*/ 313 h 509"/>
                <a:gd name="T58" fmla="*/ 156 w 799"/>
                <a:gd name="T59" fmla="*/ 329 h 509"/>
                <a:gd name="T60" fmla="*/ 140 w 799"/>
                <a:gd name="T61" fmla="*/ 339 h 509"/>
                <a:gd name="T62" fmla="*/ 118 w 799"/>
                <a:gd name="T63" fmla="*/ 334 h 509"/>
                <a:gd name="T64" fmla="*/ 97 w 799"/>
                <a:gd name="T65" fmla="*/ 341 h 509"/>
                <a:gd name="T66" fmla="*/ 83 w 799"/>
                <a:gd name="T67" fmla="*/ 348 h 509"/>
                <a:gd name="T68" fmla="*/ 75 w 799"/>
                <a:gd name="T69" fmla="*/ 358 h 509"/>
                <a:gd name="T70" fmla="*/ 68 w 799"/>
                <a:gd name="T71" fmla="*/ 365 h 509"/>
                <a:gd name="T72" fmla="*/ 75 w 799"/>
                <a:gd name="T73" fmla="*/ 374 h 509"/>
                <a:gd name="T74" fmla="*/ 68 w 799"/>
                <a:gd name="T75" fmla="*/ 395 h 509"/>
                <a:gd name="T76" fmla="*/ 33 w 799"/>
                <a:gd name="T77" fmla="*/ 393 h 509"/>
                <a:gd name="T78" fmla="*/ 4 w 799"/>
                <a:gd name="T79" fmla="*/ 400 h 509"/>
                <a:gd name="T80" fmla="*/ 4 w 799"/>
                <a:gd name="T81" fmla="*/ 419 h 509"/>
                <a:gd name="T82" fmla="*/ 2 w 799"/>
                <a:gd name="T83" fmla="*/ 445 h 509"/>
                <a:gd name="T84" fmla="*/ 4 w 799"/>
                <a:gd name="T85" fmla="*/ 459 h 509"/>
                <a:gd name="T86" fmla="*/ 9 w 799"/>
                <a:gd name="T87" fmla="*/ 488 h 509"/>
                <a:gd name="T88" fmla="*/ 59 w 799"/>
                <a:gd name="T89" fmla="*/ 507 h 509"/>
                <a:gd name="T90" fmla="*/ 595 w 799"/>
                <a:gd name="T91" fmla="*/ 507 h 509"/>
                <a:gd name="T92" fmla="*/ 607 w 799"/>
                <a:gd name="T93" fmla="*/ 483 h 509"/>
                <a:gd name="T94" fmla="*/ 607 w 799"/>
                <a:gd name="T95" fmla="*/ 450 h 509"/>
                <a:gd name="T96" fmla="*/ 590 w 799"/>
                <a:gd name="T97" fmla="*/ 391 h 509"/>
                <a:gd name="T98" fmla="*/ 595 w 799"/>
                <a:gd name="T99" fmla="*/ 372 h 509"/>
                <a:gd name="T100" fmla="*/ 612 w 799"/>
                <a:gd name="T101" fmla="*/ 360 h 509"/>
                <a:gd name="T102" fmla="*/ 624 w 799"/>
                <a:gd name="T103" fmla="*/ 358 h 509"/>
                <a:gd name="T104" fmla="*/ 621 w 799"/>
                <a:gd name="T105" fmla="*/ 367 h 509"/>
                <a:gd name="T106" fmla="*/ 614 w 799"/>
                <a:gd name="T107" fmla="*/ 367 h 509"/>
                <a:gd name="T108" fmla="*/ 657 w 799"/>
                <a:gd name="T109" fmla="*/ 379 h 509"/>
                <a:gd name="T110" fmla="*/ 688 w 799"/>
                <a:gd name="T111" fmla="*/ 393 h 509"/>
                <a:gd name="T112" fmla="*/ 726 w 799"/>
                <a:gd name="T113" fmla="*/ 410 h 509"/>
                <a:gd name="T114" fmla="*/ 792 w 799"/>
                <a:gd name="T115" fmla="*/ 400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9" h="509">
                  <a:moveTo>
                    <a:pt x="799" y="395"/>
                  </a:moveTo>
                  <a:lnTo>
                    <a:pt x="797" y="391"/>
                  </a:lnTo>
                  <a:lnTo>
                    <a:pt x="794" y="384"/>
                  </a:lnTo>
                  <a:lnTo>
                    <a:pt x="794" y="384"/>
                  </a:lnTo>
                  <a:lnTo>
                    <a:pt x="787" y="376"/>
                  </a:lnTo>
                  <a:lnTo>
                    <a:pt x="782" y="374"/>
                  </a:lnTo>
                  <a:lnTo>
                    <a:pt x="782" y="374"/>
                  </a:lnTo>
                  <a:lnTo>
                    <a:pt x="780" y="367"/>
                  </a:lnTo>
                  <a:lnTo>
                    <a:pt x="773" y="362"/>
                  </a:lnTo>
                  <a:lnTo>
                    <a:pt x="771" y="360"/>
                  </a:lnTo>
                  <a:lnTo>
                    <a:pt x="766" y="358"/>
                  </a:lnTo>
                  <a:lnTo>
                    <a:pt x="747" y="355"/>
                  </a:lnTo>
                  <a:lnTo>
                    <a:pt x="747" y="353"/>
                  </a:lnTo>
                  <a:lnTo>
                    <a:pt x="747" y="322"/>
                  </a:lnTo>
                  <a:lnTo>
                    <a:pt x="747" y="260"/>
                  </a:lnTo>
                  <a:lnTo>
                    <a:pt x="747" y="199"/>
                  </a:lnTo>
                  <a:lnTo>
                    <a:pt x="740" y="197"/>
                  </a:lnTo>
                  <a:lnTo>
                    <a:pt x="735" y="197"/>
                  </a:lnTo>
                  <a:lnTo>
                    <a:pt x="733" y="194"/>
                  </a:lnTo>
                  <a:lnTo>
                    <a:pt x="721" y="185"/>
                  </a:lnTo>
                  <a:lnTo>
                    <a:pt x="718" y="185"/>
                  </a:lnTo>
                  <a:lnTo>
                    <a:pt x="718" y="182"/>
                  </a:lnTo>
                  <a:lnTo>
                    <a:pt x="716" y="178"/>
                  </a:lnTo>
                  <a:lnTo>
                    <a:pt x="714" y="178"/>
                  </a:lnTo>
                  <a:lnTo>
                    <a:pt x="714" y="175"/>
                  </a:lnTo>
                  <a:lnTo>
                    <a:pt x="709" y="175"/>
                  </a:lnTo>
                  <a:lnTo>
                    <a:pt x="704" y="173"/>
                  </a:lnTo>
                  <a:lnTo>
                    <a:pt x="702" y="173"/>
                  </a:lnTo>
                  <a:lnTo>
                    <a:pt x="695" y="163"/>
                  </a:lnTo>
                  <a:lnTo>
                    <a:pt x="692" y="161"/>
                  </a:lnTo>
                  <a:lnTo>
                    <a:pt x="688" y="161"/>
                  </a:lnTo>
                  <a:lnTo>
                    <a:pt x="688" y="161"/>
                  </a:lnTo>
                  <a:lnTo>
                    <a:pt x="680" y="156"/>
                  </a:lnTo>
                  <a:lnTo>
                    <a:pt x="652" y="145"/>
                  </a:lnTo>
                  <a:lnTo>
                    <a:pt x="645" y="145"/>
                  </a:lnTo>
                  <a:lnTo>
                    <a:pt x="621" y="140"/>
                  </a:lnTo>
                  <a:lnTo>
                    <a:pt x="619" y="142"/>
                  </a:lnTo>
                  <a:lnTo>
                    <a:pt x="616" y="140"/>
                  </a:lnTo>
                  <a:lnTo>
                    <a:pt x="612" y="142"/>
                  </a:lnTo>
                  <a:lnTo>
                    <a:pt x="609" y="140"/>
                  </a:lnTo>
                  <a:lnTo>
                    <a:pt x="595" y="140"/>
                  </a:lnTo>
                  <a:lnTo>
                    <a:pt x="583" y="142"/>
                  </a:lnTo>
                  <a:lnTo>
                    <a:pt x="578" y="142"/>
                  </a:lnTo>
                  <a:lnTo>
                    <a:pt x="574" y="145"/>
                  </a:lnTo>
                  <a:lnTo>
                    <a:pt x="574" y="145"/>
                  </a:lnTo>
                  <a:lnTo>
                    <a:pt x="571" y="142"/>
                  </a:lnTo>
                  <a:lnTo>
                    <a:pt x="569" y="140"/>
                  </a:lnTo>
                  <a:lnTo>
                    <a:pt x="562" y="137"/>
                  </a:lnTo>
                  <a:lnTo>
                    <a:pt x="557" y="137"/>
                  </a:lnTo>
                  <a:lnTo>
                    <a:pt x="555" y="137"/>
                  </a:lnTo>
                  <a:lnTo>
                    <a:pt x="552" y="137"/>
                  </a:lnTo>
                  <a:lnTo>
                    <a:pt x="550" y="140"/>
                  </a:lnTo>
                  <a:lnTo>
                    <a:pt x="550" y="140"/>
                  </a:lnTo>
                  <a:lnTo>
                    <a:pt x="548" y="142"/>
                  </a:lnTo>
                  <a:lnTo>
                    <a:pt x="545" y="142"/>
                  </a:lnTo>
                  <a:lnTo>
                    <a:pt x="545" y="140"/>
                  </a:lnTo>
                  <a:lnTo>
                    <a:pt x="543" y="140"/>
                  </a:lnTo>
                  <a:lnTo>
                    <a:pt x="543" y="140"/>
                  </a:lnTo>
                  <a:lnTo>
                    <a:pt x="540" y="140"/>
                  </a:lnTo>
                  <a:lnTo>
                    <a:pt x="538" y="140"/>
                  </a:lnTo>
                  <a:lnTo>
                    <a:pt x="538" y="140"/>
                  </a:lnTo>
                  <a:lnTo>
                    <a:pt x="536" y="137"/>
                  </a:lnTo>
                  <a:lnTo>
                    <a:pt x="536" y="137"/>
                  </a:lnTo>
                  <a:lnTo>
                    <a:pt x="533" y="137"/>
                  </a:lnTo>
                  <a:lnTo>
                    <a:pt x="531" y="135"/>
                  </a:lnTo>
                  <a:lnTo>
                    <a:pt x="526" y="135"/>
                  </a:lnTo>
                  <a:lnTo>
                    <a:pt x="524" y="135"/>
                  </a:lnTo>
                  <a:lnTo>
                    <a:pt x="524" y="133"/>
                  </a:lnTo>
                  <a:lnTo>
                    <a:pt x="522" y="133"/>
                  </a:lnTo>
                  <a:lnTo>
                    <a:pt x="500" y="130"/>
                  </a:lnTo>
                  <a:lnTo>
                    <a:pt x="488" y="133"/>
                  </a:lnTo>
                  <a:lnTo>
                    <a:pt x="484" y="133"/>
                  </a:lnTo>
                  <a:lnTo>
                    <a:pt x="474" y="130"/>
                  </a:lnTo>
                  <a:lnTo>
                    <a:pt x="472" y="128"/>
                  </a:lnTo>
                  <a:lnTo>
                    <a:pt x="469" y="128"/>
                  </a:lnTo>
                  <a:lnTo>
                    <a:pt x="467" y="126"/>
                  </a:lnTo>
                  <a:lnTo>
                    <a:pt x="467" y="121"/>
                  </a:lnTo>
                  <a:lnTo>
                    <a:pt x="467" y="118"/>
                  </a:lnTo>
                  <a:lnTo>
                    <a:pt x="465" y="114"/>
                  </a:lnTo>
                  <a:lnTo>
                    <a:pt x="462" y="111"/>
                  </a:lnTo>
                  <a:lnTo>
                    <a:pt x="457" y="111"/>
                  </a:lnTo>
                  <a:lnTo>
                    <a:pt x="455" y="109"/>
                  </a:lnTo>
                  <a:lnTo>
                    <a:pt x="453" y="109"/>
                  </a:lnTo>
                  <a:lnTo>
                    <a:pt x="453" y="109"/>
                  </a:lnTo>
                  <a:lnTo>
                    <a:pt x="453" y="107"/>
                  </a:lnTo>
                  <a:lnTo>
                    <a:pt x="450" y="107"/>
                  </a:lnTo>
                  <a:lnTo>
                    <a:pt x="448" y="104"/>
                  </a:lnTo>
                  <a:lnTo>
                    <a:pt x="443" y="104"/>
                  </a:lnTo>
                  <a:lnTo>
                    <a:pt x="441" y="104"/>
                  </a:lnTo>
                  <a:lnTo>
                    <a:pt x="438" y="102"/>
                  </a:lnTo>
                  <a:lnTo>
                    <a:pt x="434" y="102"/>
                  </a:lnTo>
                  <a:lnTo>
                    <a:pt x="427" y="97"/>
                  </a:lnTo>
                  <a:lnTo>
                    <a:pt x="424" y="95"/>
                  </a:lnTo>
                  <a:lnTo>
                    <a:pt x="424" y="95"/>
                  </a:lnTo>
                  <a:lnTo>
                    <a:pt x="424" y="92"/>
                  </a:lnTo>
                  <a:lnTo>
                    <a:pt x="422" y="92"/>
                  </a:lnTo>
                  <a:lnTo>
                    <a:pt x="420" y="88"/>
                  </a:lnTo>
                  <a:lnTo>
                    <a:pt x="417" y="81"/>
                  </a:lnTo>
                  <a:lnTo>
                    <a:pt x="417" y="81"/>
                  </a:lnTo>
                  <a:lnTo>
                    <a:pt x="417" y="78"/>
                  </a:lnTo>
                  <a:lnTo>
                    <a:pt x="417" y="76"/>
                  </a:lnTo>
                  <a:lnTo>
                    <a:pt x="415" y="76"/>
                  </a:lnTo>
                  <a:lnTo>
                    <a:pt x="412" y="74"/>
                  </a:lnTo>
                  <a:lnTo>
                    <a:pt x="412" y="74"/>
                  </a:lnTo>
                  <a:lnTo>
                    <a:pt x="403" y="76"/>
                  </a:lnTo>
                  <a:lnTo>
                    <a:pt x="401" y="78"/>
                  </a:lnTo>
                  <a:lnTo>
                    <a:pt x="398" y="78"/>
                  </a:lnTo>
                  <a:lnTo>
                    <a:pt x="391" y="78"/>
                  </a:lnTo>
                  <a:lnTo>
                    <a:pt x="389" y="78"/>
                  </a:lnTo>
                  <a:lnTo>
                    <a:pt x="382" y="78"/>
                  </a:lnTo>
                  <a:lnTo>
                    <a:pt x="379" y="78"/>
                  </a:lnTo>
                  <a:lnTo>
                    <a:pt x="377" y="76"/>
                  </a:lnTo>
                  <a:lnTo>
                    <a:pt x="374" y="71"/>
                  </a:lnTo>
                  <a:lnTo>
                    <a:pt x="370" y="62"/>
                  </a:lnTo>
                  <a:lnTo>
                    <a:pt x="367" y="59"/>
                  </a:lnTo>
                  <a:lnTo>
                    <a:pt x="363" y="57"/>
                  </a:lnTo>
                  <a:lnTo>
                    <a:pt x="363" y="57"/>
                  </a:lnTo>
                  <a:lnTo>
                    <a:pt x="360" y="57"/>
                  </a:lnTo>
                  <a:lnTo>
                    <a:pt x="358" y="57"/>
                  </a:lnTo>
                  <a:lnTo>
                    <a:pt x="358" y="57"/>
                  </a:lnTo>
                  <a:lnTo>
                    <a:pt x="358" y="57"/>
                  </a:lnTo>
                  <a:lnTo>
                    <a:pt x="355" y="55"/>
                  </a:lnTo>
                  <a:lnTo>
                    <a:pt x="355" y="52"/>
                  </a:lnTo>
                  <a:lnTo>
                    <a:pt x="355" y="50"/>
                  </a:lnTo>
                  <a:lnTo>
                    <a:pt x="353" y="50"/>
                  </a:lnTo>
                  <a:lnTo>
                    <a:pt x="355" y="43"/>
                  </a:lnTo>
                  <a:lnTo>
                    <a:pt x="355" y="40"/>
                  </a:lnTo>
                  <a:lnTo>
                    <a:pt x="360" y="38"/>
                  </a:lnTo>
                  <a:lnTo>
                    <a:pt x="365" y="33"/>
                  </a:lnTo>
                  <a:lnTo>
                    <a:pt x="367" y="31"/>
                  </a:lnTo>
                  <a:lnTo>
                    <a:pt x="367" y="26"/>
                  </a:lnTo>
                  <a:lnTo>
                    <a:pt x="367" y="21"/>
                  </a:lnTo>
                  <a:lnTo>
                    <a:pt x="367" y="17"/>
                  </a:lnTo>
                  <a:lnTo>
                    <a:pt x="365" y="14"/>
                  </a:lnTo>
                  <a:lnTo>
                    <a:pt x="363" y="10"/>
                  </a:lnTo>
                  <a:lnTo>
                    <a:pt x="360" y="7"/>
                  </a:lnTo>
                  <a:lnTo>
                    <a:pt x="355" y="5"/>
                  </a:lnTo>
                  <a:lnTo>
                    <a:pt x="322" y="0"/>
                  </a:lnTo>
                  <a:lnTo>
                    <a:pt x="322" y="3"/>
                  </a:lnTo>
                  <a:lnTo>
                    <a:pt x="322" y="19"/>
                  </a:lnTo>
                  <a:lnTo>
                    <a:pt x="320" y="123"/>
                  </a:lnTo>
                  <a:lnTo>
                    <a:pt x="322" y="126"/>
                  </a:lnTo>
                  <a:lnTo>
                    <a:pt x="322" y="128"/>
                  </a:lnTo>
                  <a:lnTo>
                    <a:pt x="327" y="133"/>
                  </a:lnTo>
                  <a:lnTo>
                    <a:pt x="339" y="152"/>
                  </a:lnTo>
                  <a:lnTo>
                    <a:pt x="339" y="154"/>
                  </a:lnTo>
                  <a:lnTo>
                    <a:pt x="341" y="156"/>
                  </a:lnTo>
                  <a:lnTo>
                    <a:pt x="339" y="156"/>
                  </a:lnTo>
                  <a:lnTo>
                    <a:pt x="341" y="159"/>
                  </a:lnTo>
                  <a:lnTo>
                    <a:pt x="341" y="159"/>
                  </a:lnTo>
                  <a:lnTo>
                    <a:pt x="341" y="159"/>
                  </a:lnTo>
                  <a:lnTo>
                    <a:pt x="332" y="161"/>
                  </a:lnTo>
                  <a:lnTo>
                    <a:pt x="329" y="161"/>
                  </a:lnTo>
                  <a:lnTo>
                    <a:pt x="327" y="161"/>
                  </a:lnTo>
                  <a:lnTo>
                    <a:pt x="325" y="159"/>
                  </a:lnTo>
                  <a:lnTo>
                    <a:pt x="322" y="161"/>
                  </a:lnTo>
                  <a:lnTo>
                    <a:pt x="322" y="161"/>
                  </a:lnTo>
                  <a:lnTo>
                    <a:pt x="320" y="161"/>
                  </a:lnTo>
                  <a:lnTo>
                    <a:pt x="317" y="161"/>
                  </a:lnTo>
                  <a:lnTo>
                    <a:pt x="315" y="159"/>
                  </a:lnTo>
                  <a:lnTo>
                    <a:pt x="315" y="156"/>
                  </a:lnTo>
                  <a:lnTo>
                    <a:pt x="310" y="161"/>
                  </a:lnTo>
                  <a:lnTo>
                    <a:pt x="310" y="161"/>
                  </a:lnTo>
                  <a:lnTo>
                    <a:pt x="308" y="163"/>
                  </a:lnTo>
                  <a:lnTo>
                    <a:pt x="301" y="171"/>
                  </a:lnTo>
                  <a:lnTo>
                    <a:pt x="299" y="171"/>
                  </a:lnTo>
                  <a:lnTo>
                    <a:pt x="296" y="173"/>
                  </a:lnTo>
                  <a:lnTo>
                    <a:pt x="294" y="173"/>
                  </a:lnTo>
                  <a:lnTo>
                    <a:pt x="289" y="175"/>
                  </a:lnTo>
                  <a:lnTo>
                    <a:pt x="289" y="180"/>
                  </a:lnTo>
                  <a:lnTo>
                    <a:pt x="284" y="185"/>
                  </a:lnTo>
                  <a:lnTo>
                    <a:pt x="284" y="185"/>
                  </a:lnTo>
                  <a:lnTo>
                    <a:pt x="282" y="187"/>
                  </a:lnTo>
                  <a:lnTo>
                    <a:pt x="282" y="187"/>
                  </a:lnTo>
                  <a:lnTo>
                    <a:pt x="277" y="189"/>
                  </a:lnTo>
                  <a:lnTo>
                    <a:pt x="277" y="192"/>
                  </a:lnTo>
                  <a:lnTo>
                    <a:pt x="275" y="192"/>
                  </a:lnTo>
                  <a:lnTo>
                    <a:pt x="272" y="194"/>
                  </a:lnTo>
                  <a:lnTo>
                    <a:pt x="272" y="197"/>
                  </a:lnTo>
                  <a:lnTo>
                    <a:pt x="270" y="201"/>
                  </a:lnTo>
                  <a:lnTo>
                    <a:pt x="270" y="204"/>
                  </a:lnTo>
                  <a:lnTo>
                    <a:pt x="270" y="204"/>
                  </a:lnTo>
                  <a:lnTo>
                    <a:pt x="265" y="206"/>
                  </a:lnTo>
                  <a:lnTo>
                    <a:pt x="265" y="208"/>
                  </a:lnTo>
                  <a:lnTo>
                    <a:pt x="263" y="208"/>
                  </a:lnTo>
                  <a:lnTo>
                    <a:pt x="261" y="216"/>
                  </a:lnTo>
                  <a:lnTo>
                    <a:pt x="261" y="216"/>
                  </a:lnTo>
                  <a:lnTo>
                    <a:pt x="258" y="218"/>
                  </a:lnTo>
                  <a:lnTo>
                    <a:pt x="258" y="218"/>
                  </a:lnTo>
                  <a:lnTo>
                    <a:pt x="253" y="220"/>
                  </a:lnTo>
                  <a:lnTo>
                    <a:pt x="251" y="220"/>
                  </a:lnTo>
                  <a:lnTo>
                    <a:pt x="251" y="220"/>
                  </a:lnTo>
                  <a:lnTo>
                    <a:pt x="249" y="220"/>
                  </a:lnTo>
                  <a:lnTo>
                    <a:pt x="246" y="220"/>
                  </a:lnTo>
                  <a:lnTo>
                    <a:pt x="244" y="223"/>
                  </a:lnTo>
                  <a:lnTo>
                    <a:pt x="244" y="223"/>
                  </a:lnTo>
                  <a:lnTo>
                    <a:pt x="239" y="225"/>
                  </a:lnTo>
                  <a:lnTo>
                    <a:pt x="239" y="225"/>
                  </a:lnTo>
                  <a:lnTo>
                    <a:pt x="237" y="227"/>
                  </a:lnTo>
                  <a:lnTo>
                    <a:pt x="234" y="227"/>
                  </a:lnTo>
                  <a:lnTo>
                    <a:pt x="232" y="230"/>
                  </a:lnTo>
                  <a:lnTo>
                    <a:pt x="230" y="232"/>
                  </a:lnTo>
                  <a:lnTo>
                    <a:pt x="230" y="234"/>
                  </a:lnTo>
                  <a:lnTo>
                    <a:pt x="230" y="234"/>
                  </a:lnTo>
                  <a:lnTo>
                    <a:pt x="227" y="237"/>
                  </a:lnTo>
                  <a:lnTo>
                    <a:pt x="223" y="244"/>
                  </a:lnTo>
                  <a:lnTo>
                    <a:pt x="223" y="244"/>
                  </a:lnTo>
                  <a:lnTo>
                    <a:pt x="218" y="246"/>
                  </a:lnTo>
                  <a:lnTo>
                    <a:pt x="213" y="253"/>
                  </a:lnTo>
                  <a:lnTo>
                    <a:pt x="211" y="256"/>
                  </a:lnTo>
                  <a:lnTo>
                    <a:pt x="208" y="256"/>
                  </a:lnTo>
                  <a:lnTo>
                    <a:pt x="201" y="253"/>
                  </a:lnTo>
                  <a:lnTo>
                    <a:pt x="196" y="253"/>
                  </a:lnTo>
                  <a:lnTo>
                    <a:pt x="196" y="256"/>
                  </a:lnTo>
                  <a:lnTo>
                    <a:pt x="175" y="268"/>
                  </a:lnTo>
                  <a:lnTo>
                    <a:pt x="173" y="270"/>
                  </a:lnTo>
                  <a:lnTo>
                    <a:pt x="170" y="270"/>
                  </a:lnTo>
                  <a:lnTo>
                    <a:pt x="170" y="272"/>
                  </a:lnTo>
                  <a:lnTo>
                    <a:pt x="170" y="272"/>
                  </a:lnTo>
                  <a:lnTo>
                    <a:pt x="170" y="275"/>
                  </a:lnTo>
                  <a:lnTo>
                    <a:pt x="170" y="277"/>
                  </a:lnTo>
                  <a:lnTo>
                    <a:pt x="170" y="279"/>
                  </a:lnTo>
                  <a:lnTo>
                    <a:pt x="168" y="282"/>
                  </a:lnTo>
                  <a:lnTo>
                    <a:pt x="168" y="289"/>
                  </a:lnTo>
                  <a:lnTo>
                    <a:pt x="168" y="289"/>
                  </a:lnTo>
                  <a:lnTo>
                    <a:pt x="168" y="291"/>
                  </a:lnTo>
                  <a:lnTo>
                    <a:pt x="168" y="294"/>
                  </a:lnTo>
                  <a:lnTo>
                    <a:pt x="168" y="296"/>
                  </a:lnTo>
                  <a:lnTo>
                    <a:pt x="168" y="298"/>
                  </a:lnTo>
                  <a:lnTo>
                    <a:pt x="166" y="298"/>
                  </a:lnTo>
                  <a:lnTo>
                    <a:pt x="163" y="303"/>
                  </a:lnTo>
                  <a:lnTo>
                    <a:pt x="161" y="313"/>
                  </a:lnTo>
                  <a:lnTo>
                    <a:pt x="161" y="315"/>
                  </a:lnTo>
                  <a:lnTo>
                    <a:pt x="161" y="320"/>
                  </a:lnTo>
                  <a:lnTo>
                    <a:pt x="161" y="322"/>
                  </a:lnTo>
                  <a:lnTo>
                    <a:pt x="159" y="324"/>
                  </a:lnTo>
                  <a:lnTo>
                    <a:pt x="159" y="327"/>
                  </a:lnTo>
                  <a:lnTo>
                    <a:pt x="159" y="327"/>
                  </a:lnTo>
                  <a:lnTo>
                    <a:pt x="156" y="327"/>
                  </a:lnTo>
                  <a:lnTo>
                    <a:pt x="156" y="329"/>
                  </a:lnTo>
                  <a:lnTo>
                    <a:pt x="154" y="329"/>
                  </a:lnTo>
                  <a:lnTo>
                    <a:pt x="154" y="329"/>
                  </a:lnTo>
                  <a:lnTo>
                    <a:pt x="151" y="329"/>
                  </a:lnTo>
                  <a:lnTo>
                    <a:pt x="151" y="329"/>
                  </a:lnTo>
                  <a:lnTo>
                    <a:pt x="149" y="334"/>
                  </a:lnTo>
                  <a:lnTo>
                    <a:pt x="149" y="336"/>
                  </a:lnTo>
                  <a:lnTo>
                    <a:pt x="147" y="339"/>
                  </a:lnTo>
                  <a:lnTo>
                    <a:pt x="140" y="339"/>
                  </a:lnTo>
                  <a:lnTo>
                    <a:pt x="132" y="341"/>
                  </a:lnTo>
                  <a:lnTo>
                    <a:pt x="130" y="341"/>
                  </a:lnTo>
                  <a:lnTo>
                    <a:pt x="125" y="339"/>
                  </a:lnTo>
                  <a:lnTo>
                    <a:pt x="125" y="336"/>
                  </a:lnTo>
                  <a:lnTo>
                    <a:pt x="123" y="334"/>
                  </a:lnTo>
                  <a:lnTo>
                    <a:pt x="121" y="334"/>
                  </a:lnTo>
                  <a:lnTo>
                    <a:pt x="118" y="334"/>
                  </a:lnTo>
                  <a:lnTo>
                    <a:pt x="118" y="334"/>
                  </a:lnTo>
                  <a:lnTo>
                    <a:pt x="113" y="339"/>
                  </a:lnTo>
                  <a:lnTo>
                    <a:pt x="111" y="341"/>
                  </a:lnTo>
                  <a:lnTo>
                    <a:pt x="109" y="343"/>
                  </a:lnTo>
                  <a:lnTo>
                    <a:pt x="104" y="343"/>
                  </a:lnTo>
                  <a:lnTo>
                    <a:pt x="102" y="343"/>
                  </a:lnTo>
                  <a:lnTo>
                    <a:pt x="102" y="343"/>
                  </a:lnTo>
                  <a:lnTo>
                    <a:pt x="99" y="341"/>
                  </a:lnTo>
                  <a:lnTo>
                    <a:pt x="97" y="341"/>
                  </a:lnTo>
                  <a:lnTo>
                    <a:pt x="94" y="343"/>
                  </a:lnTo>
                  <a:lnTo>
                    <a:pt x="92" y="343"/>
                  </a:lnTo>
                  <a:lnTo>
                    <a:pt x="92" y="346"/>
                  </a:lnTo>
                  <a:lnTo>
                    <a:pt x="92" y="346"/>
                  </a:lnTo>
                  <a:lnTo>
                    <a:pt x="90" y="346"/>
                  </a:lnTo>
                  <a:lnTo>
                    <a:pt x="87" y="346"/>
                  </a:lnTo>
                  <a:lnTo>
                    <a:pt x="83" y="348"/>
                  </a:lnTo>
                  <a:lnTo>
                    <a:pt x="83" y="348"/>
                  </a:lnTo>
                  <a:lnTo>
                    <a:pt x="80" y="350"/>
                  </a:lnTo>
                  <a:lnTo>
                    <a:pt x="80" y="350"/>
                  </a:lnTo>
                  <a:lnTo>
                    <a:pt x="80" y="353"/>
                  </a:lnTo>
                  <a:lnTo>
                    <a:pt x="80" y="353"/>
                  </a:lnTo>
                  <a:lnTo>
                    <a:pt x="80" y="355"/>
                  </a:lnTo>
                  <a:lnTo>
                    <a:pt x="78" y="355"/>
                  </a:lnTo>
                  <a:lnTo>
                    <a:pt x="78" y="358"/>
                  </a:lnTo>
                  <a:lnTo>
                    <a:pt x="75" y="358"/>
                  </a:lnTo>
                  <a:lnTo>
                    <a:pt x="73" y="358"/>
                  </a:lnTo>
                  <a:lnTo>
                    <a:pt x="73" y="360"/>
                  </a:lnTo>
                  <a:lnTo>
                    <a:pt x="73" y="360"/>
                  </a:lnTo>
                  <a:lnTo>
                    <a:pt x="73" y="360"/>
                  </a:lnTo>
                  <a:lnTo>
                    <a:pt x="71" y="362"/>
                  </a:lnTo>
                  <a:lnTo>
                    <a:pt x="71" y="362"/>
                  </a:lnTo>
                  <a:lnTo>
                    <a:pt x="68" y="362"/>
                  </a:lnTo>
                  <a:lnTo>
                    <a:pt x="68" y="365"/>
                  </a:lnTo>
                  <a:lnTo>
                    <a:pt x="68" y="365"/>
                  </a:lnTo>
                  <a:lnTo>
                    <a:pt x="68" y="367"/>
                  </a:lnTo>
                  <a:lnTo>
                    <a:pt x="68" y="367"/>
                  </a:lnTo>
                  <a:lnTo>
                    <a:pt x="71" y="369"/>
                  </a:lnTo>
                  <a:lnTo>
                    <a:pt x="71" y="372"/>
                  </a:lnTo>
                  <a:lnTo>
                    <a:pt x="73" y="372"/>
                  </a:lnTo>
                  <a:lnTo>
                    <a:pt x="75" y="372"/>
                  </a:lnTo>
                  <a:lnTo>
                    <a:pt x="75" y="374"/>
                  </a:lnTo>
                  <a:lnTo>
                    <a:pt x="78" y="376"/>
                  </a:lnTo>
                  <a:lnTo>
                    <a:pt x="78" y="379"/>
                  </a:lnTo>
                  <a:lnTo>
                    <a:pt x="78" y="381"/>
                  </a:lnTo>
                  <a:lnTo>
                    <a:pt x="75" y="384"/>
                  </a:lnTo>
                  <a:lnTo>
                    <a:pt x="75" y="386"/>
                  </a:lnTo>
                  <a:lnTo>
                    <a:pt x="71" y="393"/>
                  </a:lnTo>
                  <a:lnTo>
                    <a:pt x="68" y="395"/>
                  </a:lnTo>
                  <a:lnTo>
                    <a:pt x="68" y="395"/>
                  </a:lnTo>
                  <a:lnTo>
                    <a:pt x="68" y="395"/>
                  </a:lnTo>
                  <a:lnTo>
                    <a:pt x="66" y="398"/>
                  </a:lnTo>
                  <a:lnTo>
                    <a:pt x="64" y="398"/>
                  </a:lnTo>
                  <a:lnTo>
                    <a:pt x="61" y="400"/>
                  </a:lnTo>
                  <a:lnTo>
                    <a:pt x="57" y="400"/>
                  </a:lnTo>
                  <a:lnTo>
                    <a:pt x="54" y="400"/>
                  </a:lnTo>
                  <a:lnTo>
                    <a:pt x="49" y="400"/>
                  </a:lnTo>
                  <a:lnTo>
                    <a:pt x="33" y="393"/>
                  </a:lnTo>
                  <a:lnTo>
                    <a:pt x="28" y="393"/>
                  </a:lnTo>
                  <a:lnTo>
                    <a:pt x="21" y="393"/>
                  </a:lnTo>
                  <a:lnTo>
                    <a:pt x="16" y="393"/>
                  </a:lnTo>
                  <a:lnTo>
                    <a:pt x="4" y="391"/>
                  </a:lnTo>
                  <a:lnTo>
                    <a:pt x="4" y="391"/>
                  </a:lnTo>
                  <a:lnTo>
                    <a:pt x="4" y="393"/>
                  </a:lnTo>
                  <a:lnTo>
                    <a:pt x="7" y="395"/>
                  </a:lnTo>
                  <a:lnTo>
                    <a:pt x="4" y="400"/>
                  </a:lnTo>
                  <a:lnTo>
                    <a:pt x="4" y="402"/>
                  </a:lnTo>
                  <a:lnTo>
                    <a:pt x="4" y="407"/>
                  </a:lnTo>
                  <a:lnTo>
                    <a:pt x="4" y="410"/>
                  </a:lnTo>
                  <a:lnTo>
                    <a:pt x="2" y="410"/>
                  </a:lnTo>
                  <a:lnTo>
                    <a:pt x="2" y="410"/>
                  </a:lnTo>
                  <a:lnTo>
                    <a:pt x="2" y="414"/>
                  </a:lnTo>
                  <a:lnTo>
                    <a:pt x="4" y="417"/>
                  </a:lnTo>
                  <a:lnTo>
                    <a:pt x="4" y="419"/>
                  </a:lnTo>
                  <a:lnTo>
                    <a:pt x="4" y="421"/>
                  </a:lnTo>
                  <a:lnTo>
                    <a:pt x="2" y="429"/>
                  </a:lnTo>
                  <a:lnTo>
                    <a:pt x="2" y="433"/>
                  </a:lnTo>
                  <a:lnTo>
                    <a:pt x="2" y="438"/>
                  </a:lnTo>
                  <a:lnTo>
                    <a:pt x="2" y="438"/>
                  </a:lnTo>
                  <a:lnTo>
                    <a:pt x="4" y="440"/>
                  </a:lnTo>
                  <a:lnTo>
                    <a:pt x="4" y="443"/>
                  </a:lnTo>
                  <a:lnTo>
                    <a:pt x="2" y="445"/>
                  </a:lnTo>
                  <a:lnTo>
                    <a:pt x="2" y="447"/>
                  </a:lnTo>
                  <a:lnTo>
                    <a:pt x="2" y="450"/>
                  </a:lnTo>
                  <a:lnTo>
                    <a:pt x="4" y="452"/>
                  </a:lnTo>
                  <a:lnTo>
                    <a:pt x="4" y="452"/>
                  </a:lnTo>
                  <a:lnTo>
                    <a:pt x="4" y="455"/>
                  </a:lnTo>
                  <a:lnTo>
                    <a:pt x="7" y="457"/>
                  </a:lnTo>
                  <a:lnTo>
                    <a:pt x="4" y="457"/>
                  </a:lnTo>
                  <a:lnTo>
                    <a:pt x="4" y="459"/>
                  </a:lnTo>
                  <a:lnTo>
                    <a:pt x="0" y="462"/>
                  </a:lnTo>
                  <a:lnTo>
                    <a:pt x="0" y="462"/>
                  </a:lnTo>
                  <a:lnTo>
                    <a:pt x="0" y="466"/>
                  </a:lnTo>
                  <a:lnTo>
                    <a:pt x="4" y="473"/>
                  </a:lnTo>
                  <a:lnTo>
                    <a:pt x="4" y="478"/>
                  </a:lnTo>
                  <a:lnTo>
                    <a:pt x="4" y="481"/>
                  </a:lnTo>
                  <a:lnTo>
                    <a:pt x="7" y="485"/>
                  </a:lnTo>
                  <a:lnTo>
                    <a:pt x="9" y="488"/>
                  </a:lnTo>
                  <a:lnTo>
                    <a:pt x="11" y="490"/>
                  </a:lnTo>
                  <a:lnTo>
                    <a:pt x="11" y="500"/>
                  </a:lnTo>
                  <a:lnTo>
                    <a:pt x="11" y="502"/>
                  </a:lnTo>
                  <a:lnTo>
                    <a:pt x="11" y="504"/>
                  </a:lnTo>
                  <a:lnTo>
                    <a:pt x="11" y="504"/>
                  </a:lnTo>
                  <a:lnTo>
                    <a:pt x="14" y="507"/>
                  </a:lnTo>
                  <a:lnTo>
                    <a:pt x="14" y="507"/>
                  </a:lnTo>
                  <a:lnTo>
                    <a:pt x="59" y="507"/>
                  </a:lnTo>
                  <a:lnTo>
                    <a:pt x="220" y="507"/>
                  </a:lnTo>
                  <a:lnTo>
                    <a:pt x="230" y="507"/>
                  </a:lnTo>
                  <a:lnTo>
                    <a:pt x="306" y="507"/>
                  </a:lnTo>
                  <a:lnTo>
                    <a:pt x="336" y="507"/>
                  </a:lnTo>
                  <a:lnTo>
                    <a:pt x="441" y="507"/>
                  </a:lnTo>
                  <a:lnTo>
                    <a:pt x="514" y="507"/>
                  </a:lnTo>
                  <a:lnTo>
                    <a:pt x="540" y="507"/>
                  </a:lnTo>
                  <a:lnTo>
                    <a:pt x="595" y="507"/>
                  </a:lnTo>
                  <a:lnTo>
                    <a:pt x="600" y="507"/>
                  </a:lnTo>
                  <a:lnTo>
                    <a:pt x="602" y="509"/>
                  </a:lnTo>
                  <a:lnTo>
                    <a:pt x="602" y="509"/>
                  </a:lnTo>
                  <a:lnTo>
                    <a:pt x="600" y="504"/>
                  </a:lnTo>
                  <a:lnTo>
                    <a:pt x="600" y="502"/>
                  </a:lnTo>
                  <a:lnTo>
                    <a:pt x="600" y="495"/>
                  </a:lnTo>
                  <a:lnTo>
                    <a:pt x="605" y="488"/>
                  </a:lnTo>
                  <a:lnTo>
                    <a:pt x="607" y="483"/>
                  </a:lnTo>
                  <a:lnTo>
                    <a:pt x="607" y="478"/>
                  </a:lnTo>
                  <a:lnTo>
                    <a:pt x="605" y="471"/>
                  </a:lnTo>
                  <a:lnTo>
                    <a:pt x="602" y="466"/>
                  </a:lnTo>
                  <a:lnTo>
                    <a:pt x="605" y="464"/>
                  </a:lnTo>
                  <a:lnTo>
                    <a:pt x="605" y="462"/>
                  </a:lnTo>
                  <a:lnTo>
                    <a:pt x="607" y="459"/>
                  </a:lnTo>
                  <a:lnTo>
                    <a:pt x="607" y="455"/>
                  </a:lnTo>
                  <a:lnTo>
                    <a:pt x="607" y="450"/>
                  </a:lnTo>
                  <a:lnTo>
                    <a:pt x="605" y="447"/>
                  </a:lnTo>
                  <a:lnTo>
                    <a:pt x="600" y="443"/>
                  </a:lnTo>
                  <a:lnTo>
                    <a:pt x="600" y="438"/>
                  </a:lnTo>
                  <a:lnTo>
                    <a:pt x="600" y="436"/>
                  </a:lnTo>
                  <a:lnTo>
                    <a:pt x="597" y="429"/>
                  </a:lnTo>
                  <a:lnTo>
                    <a:pt x="597" y="424"/>
                  </a:lnTo>
                  <a:lnTo>
                    <a:pt x="593" y="412"/>
                  </a:lnTo>
                  <a:lnTo>
                    <a:pt x="590" y="391"/>
                  </a:lnTo>
                  <a:lnTo>
                    <a:pt x="590" y="386"/>
                  </a:lnTo>
                  <a:lnTo>
                    <a:pt x="590" y="384"/>
                  </a:lnTo>
                  <a:lnTo>
                    <a:pt x="593" y="381"/>
                  </a:lnTo>
                  <a:lnTo>
                    <a:pt x="593" y="379"/>
                  </a:lnTo>
                  <a:lnTo>
                    <a:pt x="593" y="376"/>
                  </a:lnTo>
                  <a:lnTo>
                    <a:pt x="595" y="376"/>
                  </a:lnTo>
                  <a:lnTo>
                    <a:pt x="595" y="372"/>
                  </a:lnTo>
                  <a:lnTo>
                    <a:pt x="595" y="372"/>
                  </a:lnTo>
                  <a:lnTo>
                    <a:pt x="595" y="372"/>
                  </a:lnTo>
                  <a:lnTo>
                    <a:pt x="602" y="365"/>
                  </a:lnTo>
                  <a:lnTo>
                    <a:pt x="605" y="365"/>
                  </a:lnTo>
                  <a:lnTo>
                    <a:pt x="605" y="362"/>
                  </a:lnTo>
                  <a:lnTo>
                    <a:pt x="614" y="362"/>
                  </a:lnTo>
                  <a:lnTo>
                    <a:pt x="614" y="362"/>
                  </a:lnTo>
                  <a:lnTo>
                    <a:pt x="612" y="362"/>
                  </a:lnTo>
                  <a:lnTo>
                    <a:pt x="612" y="360"/>
                  </a:lnTo>
                  <a:lnTo>
                    <a:pt x="612" y="358"/>
                  </a:lnTo>
                  <a:lnTo>
                    <a:pt x="612" y="358"/>
                  </a:lnTo>
                  <a:lnTo>
                    <a:pt x="609" y="360"/>
                  </a:lnTo>
                  <a:lnTo>
                    <a:pt x="607" y="358"/>
                  </a:lnTo>
                  <a:lnTo>
                    <a:pt x="607" y="358"/>
                  </a:lnTo>
                  <a:lnTo>
                    <a:pt x="612" y="358"/>
                  </a:lnTo>
                  <a:lnTo>
                    <a:pt x="616" y="355"/>
                  </a:lnTo>
                  <a:lnTo>
                    <a:pt x="624" y="358"/>
                  </a:lnTo>
                  <a:lnTo>
                    <a:pt x="626" y="360"/>
                  </a:lnTo>
                  <a:lnTo>
                    <a:pt x="624" y="362"/>
                  </a:lnTo>
                  <a:lnTo>
                    <a:pt x="626" y="362"/>
                  </a:lnTo>
                  <a:lnTo>
                    <a:pt x="628" y="365"/>
                  </a:lnTo>
                  <a:lnTo>
                    <a:pt x="628" y="367"/>
                  </a:lnTo>
                  <a:lnTo>
                    <a:pt x="628" y="367"/>
                  </a:lnTo>
                  <a:lnTo>
                    <a:pt x="626" y="367"/>
                  </a:lnTo>
                  <a:lnTo>
                    <a:pt x="621" y="367"/>
                  </a:lnTo>
                  <a:lnTo>
                    <a:pt x="621" y="367"/>
                  </a:lnTo>
                  <a:lnTo>
                    <a:pt x="621" y="367"/>
                  </a:lnTo>
                  <a:lnTo>
                    <a:pt x="619" y="367"/>
                  </a:lnTo>
                  <a:lnTo>
                    <a:pt x="619" y="369"/>
                  </a:lnTo>
                  <a:lnTo>
                    <a:pt x="619" y="367"/>
                  </a:lnTo>
                  <a:lnTo>
                    <a:pt x="616" y="367"/>
                  </a:lnTo>
                  <a:lnTo>
                    <a:pt x="616" y="367"/>
                  </a:lnTo>
                  <a:lnTo>
                    <a:pt x="614" y="367"/>
                  </a:lnTo>
                  <a:lnTo>
                    <a:pt x="614" y="369"/>
                  </a:lnTo>
                  <a:lnTo>
                    <a:pt x="616" y="369"/>
                  </a:lnTo>
                  <a:lnTo>
                    <a:pt x="619" y="372"/>
                  </a:lnTo>
                  <a:lnTo>
                    <a:pt x="626" y="369"/>
                  </a:lnTo>
                  <a:lnTo>
                    <a:pt x="628" y="369"/>
                  </a:lnTo>
                  <a:lnTo>
                    <a:pt x="638" y="372"/>
                  </a:lnTo>
                  <a:lnTo>
                    <a:pt x="645" y="376"/>
                  </a:lnTo>
                  <a:lnTo>
                    <a:pt x="657" y="379"/>
                  </a:lnTo>
                  <a:lnTo>
                    <a:pt x="678" y="391"/>
                  </a:lnTo>
                  <a:lnTo>
                    <a:pt x="683" y="393"/>
                  </a:lnTo>
                  <a:lnTo>
                    <a:pt x="683" y="391"/>
                  </a:lnTo>
                  <a:lnTo>
                    <a:pt x="685" y="391"/>
                  </a:lnTo>
                  <a:lnTo>
                    <a:pt x="688" y="391"/>
                  </a:lnTo>
                  <a:lnTo>
                    <a:pt x="690" y="391"/>
                  </a:lnTo>
                  <a:lnTo>
                    <a:pt x="688" y="393"/>
                  </a:lnTo>
                  <a:lnTo>
                    <a:pt x="688" y="393"/>
                  </a:lnTo>
                  <a:lnTo>
                    <a:pt x="688" y="395"/>
                  </a:lnTo>
                  <a:lnTo>
                    <a:pt x="690" y="395"/>
                  </a:lnTo>
                  <a:lnTo>
                    <a:pt x="692" y="395"/>
                  </a:lnTo>
                  <a:lnTo>
                    <a:pt x="697" y="398"/>
                  </a:lnTo>
                  <a:lnTo>
                    <a:pt x="704" y="405"/>
                  </a:lnTo>
                  <a:lnTo>
                    <a:pt x="709" y="407"/>
                  </a:lnTo>
                  <a:lnTo>
                    <a:pt x="714" y="407"/>
                  </a:lnTo>
                  <a:lnTo>
                    <a:pt x="726" y="410"/>
                  </a:lnTo>
                  <a:lnTo>
                    <a:pt x="740" y="407"/>
                  </a:lnTo>
                  <a:lnTo>
                    <a:pt x="747" y="410"/>
                  </a:lnTo>
                  <a:lnTo>
                    <a:pt x="749" y="407"/>
                  </a:lnTo>
                  <a:lnTo>
                    <a:pt x="754" y="407"/>
                  </a:lnTo>
                  <a:lnTo>
                    <a:pt x="773" y="407"/>
                  </a:lnTo>
                  <a:lnTo>
                    <a:pt x="775" y="407"/>
                  </a:lnTo>
                  <a:lnTo>
                    <a:pt x="787" y="402"/>
                  </a:lnTo>
                  <a:lnTo>
                    <a:pt x="792" y="400"/>
                  </a:lnTo>
                  <a:lnTo>
                    <a:pt x="794" y="398"/>
                  </a:lnTo>
                  <a:lnTo>
                    <a:pt x="797" y="395"/>
                  </a:lnTo>
                  <a:lnTo>
                    <a:pt x="797" y="395"/>
                  </a:lnTo>
                  <a:lnTo>
                    <a:pt x="799" y="395"/>
                  </a:lnTo>
                  <a:lnTo>
                    <a:pt x="799" y="395"/>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4"/>
            <p:cNvSpPr>
              <a:spLocks/>
            </p:cNvSpPr>
            <p:nvPr/>
          </p:nvSpPr>
          <p:spPr bwMode="auto">
            <a:xfrm>
              <a:off x="2300" y="3003"/>
              <a:ext cx="344" cy="554"/>
            </a:xfrm>
            <a:custGeom>
              <a:avLst/>
              <a:gdLst>
                <a:gd name="T0" fmla="*/ 325 w 344"/>
                <a:gd name="T1" fmla="*/ 280 h 554"/>
                <a:gd name="T2" fmla="*/ 302 w 344"/>
                <a:gd name="T3" fmla="*/ 142 h 554"/>
                <a:gd name="T4" fmla="*/ 283 w 344"/>
                <a:gd name="T5" fmla="*/ 135 h 554"/>
                <a:gd name="T6" fmla="*/ 249 w 344"/>
                <a:gd name="T7" fmla="*/ 116 h 554"/>
                <a:gd name="T8" fmla="*/ 197 w 344"/>
                <a:gd name="T9" fmla="*/ 107 h 554"/>
                <a:gd name="T10" fmla="*/ 190 w 344"/>
                <a:gd name="T11" fmla="*/ 86 h 554"/>
                <a:gd name="T12" fmla="*/ 178 w 344"/>
                <a:gd name="T13" fmla="*/ 71 h 554"/>
                <a:gd name="T14" fmla="*/ 169 w 344"/>
                <a:gd name="T15" fmla="*/ 57 h 554"/>
                <a:gd name="T16" fmla="*/ 154 w 344"/>
                <a:gd name="T17" fmla="*/ 48 h 554"/>
                <a:gd name="T18" fmla="*/ 145 w 344"/>
                <a:gd name="T19" fmla="*/ 24 h 554"/>
                <a:gd name="T20" fmla="*/ 140 w 344"/>
                <a:gd name="T21" fmla="*/ 26 h 554"/>
                <a:gd name="T22" fmla="*/ 138 w 344"/>
                <a:gd name="T23" fmla="*/ 15 h 554"/>
                <a:gd name="T24" fmla="*/ 140 w 344"/>
                <a:gd name="T25" fmla="*/ 7 h 554"/>
                <a:gd name="T26" fmla="*/ 131 w 344"/>
                <a:gd name="T27" fmla="*/ 3 h 554"/>
                <a:gd name="T28" fmla="*/ 119 w 344"/>
                <a:gd name="T29" fmla="*/ 5 h 554"/>
                <a:gd name="T30" fmla="*/ 109 w 344"/>
                <a:gd name="T31" fmla="*/ 15 h 554"/>
                <a:gd name="T32" fmla="*/ 109 w 344"/>
                <a:gd name="T33" fmla="*/ 29 h 554"/>
                <a:gd name="T34" fmla="*/ 90 w 344"/>
                <a:gd name="T35" fmla="*/ 31 h 554"/>
                <a:gd name="T36" fmla="*/ 78 w 344"/>
                <a:gd name="T37" fmla="*/ 41 h 554"/>
                <a:gd name="T38" fmla="*/ 71 w 344"/>
                <a:gd name="T39" fmla="*/ 59 h 554"/>
                <a:gd name="T40" fmla="*/ 67 w 344"/>
                <a:gd name="T41" fmla="*/ 78 h 554"/>
                <a:gd name="T42" fmla="*/ 69 w 344"/>
                <a:gd name="T43" fmla="*/ 86 h 554"/>
                <a:gd name="T44" fmla="*/ 67 w 344"/>
                <a:gd name="T45" fmla="*/ 93 h 554"/>
                <a:gd name="T46" fmla="*/ 71 w 344"/>
                <a:gd name="T47" fmla="*/ 114 h 554"/>
                <a:gd name="T48" fmla="*/ 71 w 344"/>
                <a:gd name="T49" fmla="*/ 140 h 554"/>
                <a:gd name="T50" fmla="*/ 71 w 344"/>
                <a:gd name="T51" fmla="*/ 159 h 554"/>
                <a:gd name="T52" fmla="*/ 76 w 344"/>
                <a:gd name="T53" fmla="*/ 197 h 554"/>
                <a:gd name="T54" fmla="*/ 83 w 344"/>
                <a:gd name="T55" fmla="*/ 213 h 554"/>
                <a:gd name="T56" fmla="*/ 81 w 344"/>
                <a:gd name="T57" fmla="*/ 230 h 554"/>
                <a:gd name="T58" fmla="*/ 97 w 344"/>
                <a:gd name="T59" fmla="*/ 270 h 554"/>
                <a:gd name="T60" fmla="*/ 93 w 344"/>
                <a:gd name="T61" fmla="*/ 282 h 554"/>
                <a:gd name="T62" fmla="*/ 71 w 344"/>
                <a:gd name="T63" fmla="*/ 291 h 554"/>
                <a:gd name="T64" fmla="*/ 48 w 344"/>
                <a:gd name="T65" fmla="*/ 308 h 554"/>
                <a:gd name="T66" fmla="*/ 41 w 344"/>
                <a:gd name="T67" fmla="*/ 360 h 554"/>
                <a:gd name="T68" fmla="*/ 38 w 344"/>
                <a:gd name="T69" fmla="*/ 384 h 554"/>
                <a:gd name="T70" fmla="*/ 24 w 344"/>
                <a:gd name="T71" fmla="*/ 379 h 554"/>
                <a:gd name="T72" fmla="*/ 22 w 344"/>
                <a:gd name="T73" fmla="*/ 398 h 554"/>
                <a:gd name="T74" fmla="*/ 29 w 344"/>
                <a:gd name="T75" fmla="*/ 419 h 554"/>
                <a:gd name="T76" fmla="*/ 24 w 344"/>
                <a:gd name="T77" fmla="*/ 436 h 554"/>
                <a:gd name="T78" fmla="*/ 12 w 344"/>
                <a:gd name="T79" fmla="*/ 443 h 554"/>
                <a:gd name="T80" fmla="*/ 12 w 344"/>
                <a:gd name="T81" fmla="*/ 457 h 554"/>
                <a:gd name="T82" fmla="*/ 22 w 344"/>
                <a:gd name="T83" fmla="*/ 462 h 554"/>
                <a:gd name="T84" fmla="*/ 19 w 344"/>
                <a:gd name="T85" fmla="*/ 476 h 554"/>
                <a:gd name="T86" fmla="*/ 10 w 344"/>
                <a:gd name="T87" fmla="*/ 495 h 554"/>
                <a:gd name="T88" fmla="*/ 10 w 344"/>
                <a:gd name="T89" fmla="*/ 538 h 554"/>
                <a:gd name="T90" fmla="*/ 52 w 344"/>
                <a:gd name="T91" fmla="*/ 554 h 554"/>
                <a:gd name="T92" fmla="*/ 74 w 344"/>
                <a:gd name="T93" fmla="*/ 547 h 554"/>
                <a:gd name="T94" fmla="*/ 74 w 344"/>
                <a:gd name="T95" fmla="*/ 526 h 554"/>
                <a:gd name="T96" fmla="*/ 76 w 344"/>
                <a:gd name="T97" fmla="*/ 514 h 554"/>
                <a:gd name="T98" fmla="*/ 83 w 344"/>
                <a:gd name="T99" fmla="*/ 507 h 554"/>
                <a:gd name="T100" fmla="*/ 95 w 344"/>
                <a:gd name="T101" fmla="*/ 497 h 554"/>
                <a:gd name="T102" fmla="*/ 116 w 344"/>
                <a:gd name="T103" fmla="*/ 493 h 554"/>
                <a:gd name="T104" fmla="*/ 143 w 344"/>
                <a:gd name="T105" fmla="*/ 493 h 554"/>
                <a:gd name="T106" fmla="*/ 159 w 344"/>
                <a:gd name="T107" fmla="*/ 481 h 554"/>
                <a:gd name="T108" fmla="*/ 169 w 344"/>
                <a:gd name="T109" fmla="*/ 452 h 554"/>
                <a:gd name="T110" fmla="*/ 173 w 344"/>
                <a:gd name="T111" fmla="*/ 431 h 554"/>
                <a:gd name="T112" fmla="*/ 204 w 344"/>
                <a:gd name="T113" fmla="*/ 407 h 554"/>
                <a:gd name="T114" fmla="*/ 233 w 344"/>
                <a:gd name="T115" fmla="*/ 388 h 554"/>
                <a:gd name="T116" fmla="*/ 249 w 344"/>
                <a:gd name="T117" fmla="*/ 374 h 554"/>
                <a:gd name="T118" fmla="*/ 266 w 344"/>
                <a:gd name="T119" fmla="*/ 362 h 554"/>
                <a:gd name="T120" fmla="*/ 280 w 344"/>
                <a:gd name="T121" fmla="*/ 346 h 554"/>
                <a:gd name="T122" fmla="*/ 299 w 344"/>
                <a:gd name="T123" fmla="*/ 327 h 554"/>
                <a:gd name="T124" fmla="*/ 323 w 344"/>
                <a:gd name="T125" fmla="*/ 315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4" h="554">
                  <a:moveTo>
                    <a:pt x="344" y="313"/>
                  </a:moveTo>
                  <a:lnTo>
                    <a:pt x="344" y="313"/>
                  </a:lnTo>
                  <a:lnTo>
                    <a:pt x="342" y="310"/>
                  </a:lnTo>
                  <a:lnTo>
                    <a:pt x="344" y="310"/>
                  </a:lnTo>
                  <a:lnTo>
                    <a:pt x="342" y="308"/>
                  </a:lnTo>
                  <a:lnTo>
                    <a:pt x="342" y="306"/>
                  </a:lnTo>
                  <a:lnTo>
                    <a:pt x="330" y="287"/>
                  </a:lnTo>
                  <a:lnTo>
                    <a:pt x="325" y="282"/>
                  </a:lnTo>
                  <a:lnTo>
                    <a:pt x="325" y="280"/>
                  </a:lnTo>
                  <a:lnTo>
                    <a:pt x="323" y="277"/>
                  </a:lnTo>
                  <a:lnTo>
                    <a:pt x="325" y="173"/>
                  </a:lnTo>
                  <a:lnTo>
                    <a:pt x="325" y="157"/>
                  </a:lnTo>
                  <a:lnTo>
                    <a:pt x="325" y="154"/>
                  </a:lnTo>
                  <a:lnTo>
                    <a:pt x="309" y="152"/>
                  </a:lnTo>
                  <a:lnTo>
                    <a:pt x="306" y="152"/>
                  </a:lnTo>
                  <a:lnTo>
                    <a:pt x="306" y="149"/>
                  </a:lnTo>
                  <a:lnTo>
                    <a:pt x="304" y="145"/>
                  </a:lnTo>
                  <a:lnTo>
                    <a:pt x="302" y="142"/>
                  </a:lnTo>
                  <a:lnTo>
                    <a:pt x="299" y="142"/>
                  </a:lnTo>
                  <a:lnTo>
                    <a:pt x="294" y="142"/>
                  </a:lnTo>
                  <a:lnTo>
                    <a:pt x="294" y="142"/>
                  </a:lnTo>
                  <a:lnTo>
                    <a:pt x="292" y="140"/>
                  </a:lnTo>
                  <a:lnTo>
                    <a:pt x="290" y="140"/>
                  </a:lnTo>
                  <a:lnTo>
                    <a:pt x="287" y="140"/>
                  </a:lnTo>
                  <a:lnTo>
                    <a:pt x="287" y="140"/>
                  </a:lnTo>
                  <a:lnTo>
                    <a:pt x="285" y="140"/>
                  </a:lnTo>
                  <a:lnTo>
                    <a:pt x="283" y="135"/>
                  </a:lnTo>
                  <a:lnTo>
                    <a:pt x="280" y="135"/>
                  </a:lnTo>
                  <a:lnTo>
                    <a:pt x="268" y="135"/>
                  </a:lnTo>
                  <a:lnTo>
                    <a:pt x="264" y="135"/>
                  </a:lnTo>
                  <a:lnTo>
                    <a:pt x="259" y="133"/>
                  </a:lnTo>
                  <a:lnTo>
                    <a:pt x="256" y="130"/>
                  </a:lnTo>
                  <a:lnTo>
                    <a:pt x="254" y="128"/>
                  </a:lnTo>
                  <a:lnTo>
                    <a:pt x="254" y="119"/>
                  </a:lnTo>
                  <a:lnTo>
                    <a:pt x="252" y="116"/>
                  </a:lnTo>
                  <a:lnTo>
                    <a:pt x="249" y="116"/>
                  </a:lnTo>
                  <a:lnTo>
                    <a:pt x="245" y="114"/>
                  </a:lnTo>
                  <a:lnTo>
                    <a:pt x="242" y="114"/>
                  </a:lnTo>
                  <a:lnTo>
                    <a:pt x="235" y="112"/>
                  </a:lnTo>
                  <a:lnTo>
                    <a:pt x="233" y="109"/>
                  </a:lnTo>
                  <a:lnTo>
                    <a:pt x="216" y="114"/>
                  </a:lnTo>
                  <a:lnTo>
                    <a:pt x="211" y="114"/>
                  </a:lnTo>
                  <a:lnTo>
                    <a:pt x="207" y="112"/>
                  </a:lnTo>
                  <a:lnTo>
                    <a:pt x="204" y="112"/>
                  </a:lnTo>
                  <a:lnTo>
                    <a:pt x="197" y="107"/>
                  </a:lnTo>
                  <a:lnTo>
                    <a:pt x="195" y="104"/>
                  </a:lnTo>
                  <a:lnTo>
                    <a:pt x="188" y="95"/>
                  </a:lnTo>
                  <a:lnTo>
                    <a:pt x="188" y="93"/>
                  </a:lnTo>
                  <a:lnTo>
                    <a:pt x="188" y="93"/>
                  </a:lnTo>
                  <a:lnTo>
                    <a:pt x="190" y="90"/>
                  </a:lnTo>
                  <a:lnTo>
                    <a:pt x="190" y="90"/>
                  </a:lnTo>
                  <a:lnTo>
                    <a:pt x="190" y="88"/>
                  </a:lnTo>
                  <a:lnTo>
                    <a:pt x="190" y="86"/>
                  </a:lnTo>
                  <a:lnTo>
                    <a:pt x="190" y="86"/>
                  </a:lnTo>
                  <a:lnTo>
                    <a:pt x="190" y="83"/>
                  </a:lnTo>
                  <a:lnTo>
                    <a:pt x="190" y="78"/>
                  </a:lnTo>
                  <a:lnTo>
                    <a:pt x="188" y="76"/>
                  </a:lnTo>
                  <a:lnTo>
                    <a:pt x="188" y="76"/>
                  </a:lnTo>
                  <a:lnTo>
                    <a:pt x="185" y="76"/>
                  </a:lnTo>
                  <a:lnTo>
                    <a:pt x="183" y="74"/>
                  </a:lnTo>
                  <a:lnTo>
                    <a:pt x="183" y="74"/>
                  </a:lnTo>
                  <a:lnTo>
                    <a:pt x="178" y="71"/>
                  </a:lnTo>
                  <a:lnTo>
                    <a:pt x="178" y="71"/>
                  </a:lnTo>
                  <a:lnTo>
                    <a:pt x="178" y="69"/>
                  </a:lnTo>
                  <a:lnTo>
                    <a:pt x="176" y="67"/>
                  </a:lnTo>
                  <a:lnTo>
                    <a:pt x="176" y="64"/>
                  </a:lnTo>
                  <a:lnTo>
                    <a:pt x="176" y="62"/>
                  </a:lnTo>
                  <a:lnTo>
                    <a:pt x="171" y="59"/>
                  </a:lnTo>
                  <a:lnTo>
                    <a:pt x="171" y="57"/>
                  </a:lnTo>
                  <a:lnTo>
                    <a:pt x="169" y="57"/>
                  </a:lnTo>
                  <a:lnTo>
                    <a:pt x="169" y="57"/>
                  </a:lnTo>
                  <a:lnTo>
                    <a:pt x="169" y="57"/>
                  </a:lnTo>
                  <a:lnTo>
                    <a:pt x="169" y="55"/>
                  </a:lnTo>
                  <a:lnTo>
                    <a:pt x="166" y="52"/>
                  </a:lnTo>
                  <a:lnTo>
                    <a:pt x="166" y="52"/>
                  </a:lnTo>
                  <a:lnTo>
                    <a:pt x="164" y="52"/>
                  </a:lnTo>
                  <a:lnTo>
                    <a:pt x="164" y="52"/>
                  </a:lnTo>
                  <a:lnTo>
                    <a:pt x="159" y="50"/>
                  </a:lnTo>
                  <a:lnTo>
                    <a:pt x="157" y="48"/>
                  </a:lnTo>
                  <a:lnTo>
                    <a:pt x="157" y="48"/>
                  </a:lnTo>
                  <a:lnTo>
                    <a:pt x="154" y="48"/>
                  </a:lnTo>
                  <a:lnTo>
                    <a:pt x="154" y="43"/>
                  </a:lnTo>
                  <a:lnTo>
                    <a:pt x="152" y="36"/>
                  </a:lnTo>
                  <a:lnTo>
                    <a:pt x="150" y="33"/>
                  </a:lnTo>
                  <a:lnTo>
                    <a:pt x="150" y="26"/>
                  </a:lnTo>
                  <a:lnTo>
                    <a:pt x="150" y="26"/>
                  </a:lnTo>
                  <a:lnTo>
                    <a:pt x="147" y="26"/>
                  </a:lnTo>
                  <a:lnTo>
                    <a:pt x="147" y="24"/>
                  </a:lnTo>
                  <a:lnTo>
                    <a:pt x="147" y="24"/>
                  </a:lnTo>
                  <a:lnTo>
                    <a:pt x="145" y="24"/>
                  </a:lnTo>
                  <a:lnTo>
                    <a:pt x="145" y="24"/>
                  </a:lnTo>
                  <a:lnTo>
                    <a:pt x="145" y="24"/>
                  </a:lnTo>
                  <a:lnTo>
                    <a:pt x="145" y="24"/>
                  </a:lnTo>
                  <a:lnTo>
                    <a:pt x="145" y="24"/>
                  </a:lnTo>
                  <a:lnTo>
                    <a:pt x="143" y="26"/>
                  </a:lnTo>
                  <a:lnTo>
                    <a:pt x="143" y="26"/>
                  </a:lnTo>
                  <a:lnTo>
                    <a:pt x="143" y="26"/>
                  </a:lnTo>
                  <a:lnTo>
                    <a:pt x="143" y="26"/>
                  </a:lnTo>
                  <a:lnTo>
                    <a:pt x="140" y="26"/>
                  </a:lnTo>
                  <a:lnTo>
                    <a:pt x="140" y="26"/>
                  </a:lnTo>
                  <a:lnTo>
                    <a:pt x="140" y="26"/>
                  </a:lnTo>
                  <a:lnTo>
                    <a:pt x="140" y="24"/>
                  </a:lnTo>
                  <a:lnTo>
                    <a:pt x="138" y="24"/>
                  </a:lnTo>
                  <a:lnTo>
                    <a:pt x="138" y="19"/>
                  </a:lnTo>
                  <a:lnTo>
                    <a:pt x="138" y="19"/>
                  </a:lnTo>
                  <a:lnTo>
                    <a:pt x="138" y="19"/>
                  </a:lnTo>
                  <a:lnTo>
                    <a:pt x="138" y="17"/>
                  </a:lnTo>
                  <a:lnTo>
                    <a:pt x="138" y="15"/>
                  </a:lnTo>
                  <a:lnTo>
                    <a:pt x="138" y="15"/>
                  </a:lnTo>
                  <a:lnTo>
                    <a:pt x="138" y="15"/>
                  </a:lnTo>
                  <a:lnTo>
                    <a:pt x="138" y="15"/>
                  </a:lnTo>
                  <a:lnTo>
                    <a:pt x="138" y="15"/>
                  </a:lnTo>
                  <a:lnTo>
                    <a:pt x="140" y="12"/>
                  </a:lnTo>
                  <a:lnTo>
                    <a:pt x="140" y="12"/>
                  </a:lnTo>
                  <a:lnTo>
                    <a:pt x="140" y="12"/>
                  </a:lnTo>
                  <a:lnTo>
                    <a:pt x="140" y="7"/>
                  </a:lnTo>
                  <a:lnTo>
                    <a:pt x="140" y="7"/>
                  </a:lnTo>
                  <a:lnTo>
                    <a:pt x="140" y="5"/>
                  </a:lnTo>
                  <a:lnTo>
                    <a:pt x="138" y="5"/>
                  </a:lnTo>
                  <a:lnTo>
                    <a:pt x="138" y="3"/>
                  </a:lnTo>
                  <a:lnTo>
                    <a:pt x="138" y="3"/>
                  </a:lnTo>
                  <a:lnTo>
                    <a:pt x="133" y="0"/>
                  </a:lnTo>
                  <a:lnTo>
                    <a:pt x="133" y="0"/>
                  </a:lnTo>
                  <a:lnTo>
                    <a:pt x="133" y="0"/>
                  </a:lnTo>
                  <a:lnTo>
                    <a:pt x="131" y="3"/>
                  </a:lnTo>
                  <a:lnTo>
                    <a:pt x="131" y="3"/>
                  </a:lnTo>
                  <a:lnTo>
                    <a:pt x="128" y="3"/>
                  </a:lnTo>
                  <a:lnTo>
                    <a:pt x="124" y="0"/>
                  </a:lnTo>
                  <a:lnTo>
                    <a:pt x="121" y="0"/>
                  </a:lnTo>
                  <a:lnTo>
                    <a:pt x="119" y="0"/>
                  </a:lnTo>
                  <a:lnTo>
                    <a:pt x="119" y="0"/>
                  </a:lnTo>
                  <a:lnTo>
                    <a:pt x="119" y="3"/>
                  </a:lnTo>
                  <a:lnTo>
                    <a:pt x="119" y="5"/>
                  </a:lnTo>
                  <a:lnTo>
                    <a:pt x="119" y="5"/>
                  </a:lnTo>
                  <a:lnTo>
                    <a:pt x="119" y="5"/>
                  </a:lnTo>
                  <a:lnTo>
                    <a:pt x="116" y="7"/>
                  </a:lnTo>
                  <a:lnTo>
                    <a:pt x="116" y="7"/>
                  </a:lnTo>
                  <a:lnTo>
                    <a:pt x="116" y="7"/>
                  </a:lnTo>
                  <a:lnTo>
                    <a:pt x="114" y="12"/>
                  </a:lnTo>
                  <a:lnTo>
                    <a:pt x="112" y="12"/>
                  </a:lnTo>
                  <a:lnTo>
                    <a:pt x="109" y="12"/>
                  </a:lnTo>
                  <a:lnTo>
                    <a:pt x="109" y="12"/>
                  </a:lnTo>
                  <a:lnTo>
                    <a:pt x="109" y="15"/>
                  </a:lnTo>
                  <a:lnTo>
                    <a:pt x="109" y="15"/>
                  </a:lnTo>
                  <a:lnTo>
                    <a:pt x="109" y="17"/>
                  </a:lnTo>
                  <a:lnTo>
                    <a:pt x="109" y="17"/>
                  </a:lnTo>
                  <a:lnTo>
                    <a:pt x="109" y="17"/>
                  </a:lnTo>
                  <a:lnTo>
                    <a:pt x="107" y="19"/>
                  </a:lnTo>
                  <a:lnTo>
                    <a:pt x="107" y="22"/>
                  </a:lnTo>
                  <a:lnTo>
                    <a:pt x="107" y="22"/>
                  </a:lnTo>
                  <a:lnTo>
                    <a:pt x="109" y="24"/>
                  </a:lnTo>
                  <a:lnTo>
                    <a:pt x="109" y="26"/>
                  </a:lnTo>
                  <a:lnTo>
                    <a:pt x="109" y="29"/>
                  </a:lnTo>
                  <a:lnTo>
                    <a:pt x="107" y="31"/>
                  </a:lnTo>
                  <a:lnTo>
                    <a:pt x="100" y="31"/>
                  </a:lnTo>
                  <a:lnTo>
                    <a:pt x="100" y="31"/>
                  </a:lnTo>
                  <a:lnTo>
                    <a:pt x="100" y="31"/>
                  </a:lnTo>
                  <a:lnTo>
                    <a:pt x="97" y="31"/>
                  </a:lnTo>
                  <a:lnTo>
                    <a:pt x="95" y="29"/>
                  </a:lnTo>
                  <a:lnTo>
                    <a:pt x="93" y="29"/>
                  </a:lnTo>
                  <a:lnTo>
                    <a:pt x="90" y="29"/>
                  </a:lnTo>
                  <a:lnTo>
                    <a:pt x="90" y="31"/>
                  </a:lnTo>
                  <a:lnTo>
                    <a:pt x="90" y="36"/>
                  </a:lnTo>
                  <a:lnTo>
                    <a:pt x="88" y="36"/>
                  </a:lnTo>
                  <a:lnTo>
                    <a:pt x="88" y="38"/>
                  </a:lnTo>
                  <a:lnTo>
                    <a:pt x="86" y="38"/>
                  </a:lnTo>
                  <a:lnTo>
                    <a:pt x="83" y="38"/>
                  </a:lnTo>
                  <a:lnTo>
                    <a:pt x="83" y="36"/>
                  </a:lnTo>
                  <a:lnTo>
                    <a:pt x="81" y="38"/>
                  </a:lnTo>
                  <a:lnTo>
                    <a:pt x="78" y="38"/>
                  </a:lnTo>
                  <a:lnTo>
                    <a:pt x="78" y="41"/>
                  </a:lnTo>
                  <a:lnTo>
                    <a:pt x="76" y="48"/>
                  </a:lnTo>
                  <a:lnTo>
                    <a:pt x="76" y="50"/>
                  </a:lnTo>
                  <a:lnTo>
                    <a:pt x="78" y="57"/>
                  </a:lnTo>
                  <a:lnTo>
                    <a:pt x="78" y="59"/>
                  </a:lnTo>
                  <a:lnTo>
                    <a:pt x="76" y="62"/>
                  </a:lnTo>
                  <a:lnTo>
                    <a:pt x="76" y="59"/>
                  </a:lnTo>
                  <a:lnTo>
                    <a:pt x="74" y="59"/>
                  </a:lnTo>
                  <a:lnTo>
                    <a:pt x="71" y="59"/>
                  </a:lnTo>
                  <a:lnTo>
                    <a:pt x="71" y="59"/>
                  </a:lnTo>
                  <a:lnTo>
                    <a:pt x="71" y="62"/>
                  </a:lnTo>
                  <a:lnTo>
                    <a:pt x="71" y="67"/>
                  </a:lnTo>
                  <a:lnTo>
                    <a:pt x="69" y="67"/>
                  </a:lnTo>
                  <a:lnTo>
                    <a:pt x="69" y="74"/>
                  </a:lnTo>
                  <a:lnTo>
                    <a:pt x="67" y="74"/>
                  </a:lnTo>
                  <a:lnTo>
                    <a:pt x="67" y="76"/>
                  </a:lnTo>
                  <a:lnTo>
                    <a:pt x="67" y="76"/>
                  </a:lnTo>
                  <a:lnTo>
                    <a:pt x="67" y="78"/>
                  </a:lnTo>
                  <a:lnTo>
                    <a:pt x="67" y="78"/>
                  </a:lnTo>
                  <a:lnTo>
                    <a:pt x="67" y="78"/>
                  </a:lnTo>
                  <a:lnTo>
                    <a:pt x="69" y="78"/>
                  </a:lnTo>
                  <a:lnTo>
                    <a:pt x="69" y="81"/>
                  </a:lnTo>
                  <a:lnTo>
                    <a:pt x="69" y="81"/>
                  </a:lnTo>
                  <a:lnTo>
                    <a:pt x="69" y="81"/>
                  </a:lnTo>
                  <a:lnTo>
                    <a:pt x="69" y="81"/>
                  </a:lnTo>
                  <a:lnTo>
                    <a:pt x="69" y="83"/>
                  </a:lnTo>
                  <a:lnTo>
                    <a:pt x="69" y="83"/>
                  </a:lnTo>
                  <a:lnTo>
                    <a:pt x="69" y="86"/>
                  </a:lnTo>
                  <a:lnTo>
                    <a:pt x="69" y="86"/>
                  </a:lnTo>
                  <a:lnTo>
                    <a:pt x="71" y="88"/>
                  </a:lnTo>
                  <a:lnTo>
                    <a:pt x="71" y="88"/>
                  </a:lnTo>
                  <a:lnTo>
                    <a:pt x="71" y="90"/>
                  </a:lnTo>
                  <a:lnTo>
                    <a:pt x="69" y="90"/>
                  </a:lnTo>
                  <a:lnTo>
                    <a:pt x="67" y="90"/>
                  </a:lnTo>
                  <a:lnTo>
                    <a:pt x="67" y="90"/>
                  </a:lnTo>
                  <a:lnTo>
                    <a:pt x="64" y="90"/>
                  </a:lnTo>
                  <a:lnTo>
                    <a:pt x="67" y="93"/>
                  </a:lnTo>
                  <a:lnTo>
                    <a:pt x="69" y="95"/>
                  </a:lnTo>
                  <a:lnTo>
                    <a:pt x="71" y="95"/>
                  </a:lnTo>
                  <a:lnTo>
                    <a:pt x="71" y="100"/>
                  </a:lnTo>
                  <a:lnTo>
                    <a:pt x="71" y="102"/>
                  </a:lnTo>
                  <a:lnTo>
                    <a:pt x="76" y="104"/>
                  </a:lnTo>
                  <a:lnTo>
                    <a:pt x="71" y="107"/>
                  </a:lnTo>
                  <a:lnTo>
                    <a:pt x="71" y="109"/>
                  </a:lnTo>
                  <a:lnTo>
                    <a:pt x="71" y="112"/>
                  </a:lnTo>
                  <a:lnTo>
                    <a:pt x="71" y="114"/>
                  </a:lnTo>
                  <a:lnTo>
                    <a:pt x="71" y="116"/>
                  </a:lnTo>
                  <a:lnTo>
                    <a:pt x="71" y="116"/>
                  </a:lnTo>
                  <a:lnTo>
                    <a:pt x="69" y="119"/>
                  </a:lnTo>
                  <a:lnTo>
                    <a:pt x="67" y="123"/>
                  </a:lnTo>
                  <a:lnTo>
                    <a:pt x="64" y="126"/>
                  </a:lnTo>
                  <a:lnTo>
                    <a:pt x="64" y="128"/>
                  </a:lnTo>
                  <a:lnTo>
                    <a:pt x="67" y="130"/>
                  </a:lnTo>
                  <a:lnTo>
                    <a:pt x="69" y="138"/>
                  </a:lnTo>
                  <a:lnTo>
                    <a:pt x="71" y="140"/>
                  </a:lnTo>
                  <a:lnTo>
                    <a:pt x="71" y="142"/>
                  </a:lnTo>
                  <a:lnTo>
                    <a:pt x="74" y="145"/>
                  </a:lnTo>
                  <a:lnTo>
                    <a:pt x="74" y="147"/>
                  </a:lnTo>
                  <a:lnTo>
                    <a:pt x="71" y="152"/>
                  </a:lnTo>
                  <a:lnTo>
                    <a:pt x="71" y="154"/>
                  </a:lnTo>
                  <a:lnTo>
                    <a:pt x="71" y="154"/>
                  </a:lnTo>
                  <a:lnTo>
                    <a:pt x="71" y="157"/>
                  </a:lnTo>
                  <a:lnTo>
                    <a:pt x="71" y="159"/>
                  </a:lnTo>
                  <a:lnTo>
                    <a:pt x="71" y="159"/>
                  </a:lnTo>
                  <a:lnTo>
                    <a:pt x="69" y="161"/>
                  </a:lnTo>
                  <a:lnTo>
                    <a:pt x="69" y="161"/>
                  </a:lnTo>
                  <a:lnTo>
                    <a:pt x="67" y="164"/>
                  </a:lnTo>
                  <a:lnTo>
                    <a:pt x="67" y="164"/>
                  </a:lnTo>
                  <a:lnTo>
                    <a:pt x="67" y="166"/>
                  </a:lnTo>
                  <a:lnTo>
                    <a:pt x="67" y="171"/>
                  </a:lnTo>
                  <a:lnTo>
                    <a:pt x="71" y="187"/>
                  </a:lnTo>
                  <a:lnTo>
                    <a:pt x="76" y="192"/>
                  </a:lnTo>
                  <a:lnTo>
                    <a:pt x="76" y="197"/>
                  </a:lnTo>
                  <a:lnTo>
                    <a:pt x="78" y="201"/>
                  </a:lnTo>
                  <a:lnTo>
                    <a:pt x="78" y="204"/>
                  </a:lnTo>
                  <a:lnTo>
                    <a:pt x="78" y="206"/>
                  </a:lnTo>
                  <a:lnTo>
                    <a:pt x="81" y="209"/>
                  </a:lnTo>
                  <a:lnTo>
                    <a:pt x="83" y="211"/>
                  </a:lnTo>
                  <a:lnTo>
                    <a:pt x="83" y="211"/>
                  </a:lnTo>
                  <a:lnTo>
                    <a:pt x="83" y="213"/>
                  </a:lnTo>
                  <a:lnTo>
                    <a:pt x="83" y="213"/>
                  </a:lnTo>
                  <a:lnTo>
                    <a:pt x="83" y="213"/>
                  </a:lnTo>
                  <a:lnTo>
                    <a:pt x="81" y="216"/>
                  </a:lnTo>
                  <a:lnTo>
                    <a:pt x="81" y="218"/>
                  </a:lnTo>
                  <a:lnTo>
                    <a:pt x="81" y="220"/>
                  </a:lnTo>
                  <a:lnTo>
                    <a:pt x="83" y="223"/>
                  </a:lnTo>
                  <a:lnTo>
                    <a:pt x="83" y="223"/>
                  </a:lnTo>
                  <a:lnTo>
                    <a:pt x="83" y="223"/>
                  </a:lnTo>
                  <a:lnTo>
                    <a:pt x="83" y="223"/>
                  </a:lnTo>
                  <a:lnTo>
                    <a:pt x="81" y="228"/>
                  </a:lnTo>
                  <a:lnTo>
                    <a:pt x="81" y="230"/>
                  </a:lnTo>
                  <a:lnTo>
                    <a:pt x="81" y="235"/>
                  </a:lnTo>
                  <a:lnTo>
                    <a:pt x="86" y="251"/>
                  </a:lnTo>
                  <a:lnTo>
                    <a:pt x="88" y="256"/>
                  </a:lnTo>
                  <a:lnTo>
                    <a:pt x="90" y="258"/>
                  </a:lnTo>
                  <a:lnTo>
                    <a:pt x="93" y="261"/>
                  </a:lnTo>
                  <a:lnTo>
                    <a:pt x="97" y="263"/>
                  </a:lnTo>
                  <a:lnTo>
                    <a:pt x="97" y="268"/>
                  </a:lnTo>
                  <a:lnTo>
                    <a:pt x="97" y="270"/>
                  </a:lnTo>
                  <a:lnTo>
                    <a:pt x="97" y="270"/>
                  </a:lnTo>
                  <a:lnTo>
                    <a:pt x="95" y="275"/>
                  </a:lnTo>
                  <a:lnTo>
                    <a:pt x="93" y="275"/>
                  </a:lnTo>
                  <a:lnTo>
                    <a:pt x="93" y="277"/>
                  </a:lnTo>
                  <a:lnTo>
                    <a:pt x="93" y="277"/>
                  </a:lnTo>
                  <a:lnTo>
                    <a:pt x="93" y="280"/>
                  </a:lnTo>
                  <a:lnTo>
                    <a:pt x="95" y="280"/>
                  </a:lnTo>
                  <a:lnTo>
                    <a:pt x="95" y="280"/>
                  </a:lnTo>
                  <a:lnTo>
                    <a:pt x="95" y="282"/>
                  </a:lnTo>
                  <a:lnTo>
                    <a:pt x="93" y="282"/>
                  </a:lnTo>
                  <a:lnTo>
                    <a:pt x="90" y="282"/>
                  </a:lnTo>
                  <a:lnTo>
                    <a:pt x="90" y="284"/>
                  </a:lnTo>
                  <a:lnTo>
                    <a:pt x="90" y="287"/>
                  </a:lnTo>
                  <a:lnTo>
                    <a:pt x="88" y="287"/>
                  </a:lnTo>
                  <a:lnTo>
                    <a:pt x="86" y="287"/>
                  </a:lnTo>
                  <a:lnTo>
                    <a:pt x="83" y="287"/>
                  </a:lnTo>
                  <a:lnTo>
                    <a:pt x="78" y="287"/>
                  </a:lnTo>
                  <a:lnTo>
                    <a:pt x="76" y="289"/>
                  </a:lnTo>
                  <a:lnTo>
                    <a:pt x="71" y="291"/>
                  </a:lnTo>
                  <a:lnTo>
                    <a:pt x="69" y="294"/>
                  </a:lnTo>
                  <a:lnTo>
                    <a:pt x="64" y="294"/>
                  </a:lnTo>
                  <a:lnTo>
                    <a:pt x="62" y="294"/>
                  </a:lnTo>
                  <a:lnTo>
                    <a:pt x="62" y="296"/>
                  </a:lnTo>
                  <a:lnTo>
                    <a:pt x="62" y="296"/>
                  </a:lnTo>
                  <a:lnTo>
                    <a:pt x="60" y="299"/>
                  </a:lnTo>
                  <a:lnTo>
                    <a:pt x="50" y="303"/>
                  </a:lnTo>
                  <a:lnTo>
                    <a:pt x="48" y="306"/>
                  </a:lnTo>
                  <a:lnTo>
                    <a:pt x="48" y="308"/>
                  </a:lnTo>
                  <a:lnTo>
                    <a:pt x="45" y="315"/>
                  </a:lnTo>
                  <a:lnTo>
                    <a:pt x="45" y="320"/>
                  </a:lnTo>
                  <a:lnTo>
                    <a:pt x="48" y="327"/>
                  </a:lnTo>
                  <a:lnTo>
                    <a:pt x="48" y="343"/>
                  </a:lnTo>
                  <a:lnTo>
                    <a:pt x="48" y="351"/>
                  </a:lnTo>
                  <a:lnTo>
                    <a:pt x="48" y="355"/>
                  </a:lnTo>
                  <a:lnTo>
                    <a:pt x="45" y="355"/>
                  </a:lnTo>
                  <a:lnTo>
                    <a:pt x="43" y="358"/>
                  </a:lnTo>
                  <a:lnTo>
                    <a:pt x="41" y="360"/>
                  </a:lnTo>
                  <a:lnTo>
                    <a:pt x="41" y="360"/>
                  </a:lnTo>
                  <a:lnTo>
                    <a:pt x="43" y="365"/>
                  </a:lnTo>
                  <a:lnTo>
                    <a:pt x="43" y="367"/>
                  </a:lnTo>
                  <a:lnTo>
                    <a:pt x="41" y="367"/>
                  </a:lnTo>
                  <a:lnTo>
                    <a:pt x="41" y="372"/>
                  </a:lnTo>
                  <a:lnTo>
                    <a:pt x="38" y="372"/>
                  </a:lnTo>
                  <a:lnTo>
                    <a:pt x="36" y="377"/>
                  </a:lnTo>
                  <a:lnTo>
                    <a:pt x="41" y="379"/>
                  </a:lnTo>
                  <a:lnTo>
                    <a:pt x="38" y="384"/>
                  </a:lnTo>
                  <a:lnTo>
                    <a:pt x="38" y="386"/>
                  </a:lnTo>
                  <a:lnTo>
                    <a:pt x="36" y="386"/>
                  </a:lnTo>
                  <a:lnTo>
                    <a:pt x="36" y="386"/>
                  </a:lnTo>
                  <a:lnTo>
                    <a:pt x="33" y="386"/>
                  </a:lnTo>
                  <a:lnTo>
                    <a:pt x="31" y="386"/>
                  </a:lnTo>
                  <a:lnTo>
                    <a:pt x="29" y="386"/>
                  </a:lnTo>
                  <a:lnTo>
                    <a:pt x="29" y="384"/>
                  </a:lnTo>
                  <a:lnTo>
                    <a:pt x="26" y="384"/>
                  </a:lnTo>
                  <a:lnTo>
                    <a:pt x="24" y="379"/>
                  </a:lnTo>
                  <a:lnTo>
                    <a:pt x="24" y="379"/>
                  </a:lnTo>
                  <a:lnTo>
                    <a:pt x="22" y="381"/>
                  </a:lnTo>
                  <a:lnTo>
                    <a:pt x="22" y="384"/>
                  </a:lnTo>
                  <a:lnTo>
                    <a:pt x="19" y="386"/>
                  </a:lnTo>
                  <a:lnTo>
                    <a:pt x="22" y="388"/>
                  </a:lnTo>
                  <a:lnTo>
                    <a:pt x="22" y="391"/>
                  </a:lnTo>
                  <a:lnTo>
                    <a:pt x="22" y="393"/>
                  </a:lnTo>
                  <a:lnTo>
                    <a:pt x="22" y="396"/>
                  </a:lnTo>
                  <a:lnTo>
                    <a:pt x="22" y="398"/>
                  </a:lnTo>
                  <a:lnTo>
                    <a:pt x="22" y="400"/>
                  </a:lnTo>
                  <a:lnTo>
                    <a:pt x="22" y="405"/>
                  </a:lnTo>
                  <a:lnTo>
                    <a:pt x="24" y="407"/>
                  </a:lnTo>
                  <a:lnTo>
                    <a:pt x="24" y="410"/>
                  </a:lnTo>
                  <a:lnTo>
                    <a:pt x="24" y="412"/>
                  </a:lnTo>
                  <a:lnTo>
                    <a:pt x="24" y="412"/>
                  </a:lnTo>
                  <a:lnTo>
                    <a:pt x="29" y="417"/>
                  </a:lnTo>
                  <a:lnTo>
                    <a:pt x="29" y="417"/>
                  </a:lnTo>
                  <a:lnTo>
                    <a:pt x="29" y="419"/>
                  </a:lnTo>
                  <a:lnTo>
                    <a:pt x="29" y="422"/>
                  </a:lnTo>
                  <a:lnTo>
                    <a:pt x="26" y="429"/>
                  </a:lnTo>
                  <a:lnTo>
                    <a:pt x="24" y="429"/>
                  </a:lnTo>
                  <a:lnTo>
                    <a:pt x="24" y="429"/>
                  </a:lnTo>
                  <a:lnTo>
                    <a:pt x="24" y="431"/>
                  </a:lnTo>
                  <a:lnTo>
                    <a:pt x="24" y="431"/>
                  </a:lnTo>
                  <a:lnTo>
                    <a:pt x="24" y="433"/>
                  </a:lnTo>
                  <a:lnTo>
                    <a:pt x="24" y="436"/>
                  </a:lnTo>
                  <a:lnTo>
                    <a:pt x="24" y="436"/>
                  </a:lnTo>
                  <a:lnTo>
                    <a:pt x="24" y="441"/>
                  </a:lnTo>
                  <a:lnTo>
                    <a:pt x="19" y="441"/>
                  </a:lnTo>
                  <a:lnTo>
                    <a:pt x="17" y="438"/>
                  </a:lnTo>
                  <a:lnTo>
                    <a:pt x="12" y="438"/>
                  </a:lnTo>
                  <a:lnTo>
                    <a:pt x="12" y="441"/>
                  </a:lnTo>
                  <a:lnTo>
                    <a:pt x="12" y="441"/>
                  </a:lnTo>
                  <a:lnTo>
                    <a:pt x="12" y="441"/>
                  </a:lnTo>
                  <a:lnTo>
                    <a:pt x="12" y="443"/>
                  </a:lnTo>
                  <a:lnTo>
                    <a:pt x="12" y="443"/>
                  </a:lnTo>
                  <a:lnTo>
                    <a:pt x="12" y="445"/>
                  </a:lnTo>
                  <a:lnTo>
                    <a:pt x="12" y="448"/>
                  </a:lnTo>
                  <a:lnTo>
                    <a:pt x="12" y="450"/>
                  </a:lnTo>
                  <a:lnTo>
                    <a:pt x="12" y="450"/>
                  </a:lnTo>
                  <a:lnTo>
                    <a:pt x="12" y="450"/>
                  </a:lnTo>
                  <a:lnTo>
                    <a:pt x="12" y="452"/>
                  </a:lnTo>
                  <a:lnTo>
                    <a:pt x="12" y="452"/>
                  </a:lnTo>
                  <a:lnTo>
                    <a:pt x="12" y="455"/>
                  </a:lnTo>
                  <a:lnTo>
                    <a:pt x="12" y="457"/>
                  </a:lnTo>
                  <a:lnTo>
                    <a:pt x="17" y="459"/>
                  </a:lnTo>
                  <a:lnTo>
                    <a:pt x="17" y="462"/>
                  </a:lnTo>
                  <a:lnTo>
                    <a:pt x="19" y="462"/>
                  </a:lnTo>
                  <a:lnTo>
                    <a:pt x="19" y="464"/>
                  </a:lnTo>
                  <a:lnTo>
                    <a:pt x="19" y="462"/>
                  </a:lnTo>
                  <a:lnTo>
                    <a:pt x="19" y="462"/>
                  </a:lnTo>
                  <a:lnTo>
                    <a:pt x="19" y="462"/>
                  </a:lnTo>
                  <a:lnTo>
                    <a:pt x="22" y="462"/>
                  </a:lnTo>
                  <a:lnTo>
                    <a:pt x="22" y="462"/>
                  </a:lnTo>
                  <a:lnTo>
                    <a:pt x="24" y="462"/>
                  </a:lnTo>
                  <a:lnTo>
                    <a:pt x="24" y="462"/>
                  </a:lnTo>
                  <a:lnTo>
                    <a:pt x="24" y="464"/>
                  </a:lnTo>
                  <a:lnTo>
                    <a:pt x="24" y="464"/>
                  </a:lnTo>
                  <a:lnTo>
                    <a:pt x="24" y="467"/>
                  </a:lnTo>
                  <a:lnTo>
                    <a:pt x="24" y="469"/>
                  </a:lnTo>
                  <a:lnTo>
                    <a:pt x="19" y="476"/>
                  </a:lnTo>
                  <a:lnTo>
                    <a:pt x="19" y="476"/>
                  </a:lnTo>
                  <a:lnTo>
                    <a:pt x="19" y="476"/>
                  </a:lnTo>
                  <a:lnTo>
                    <a:pt x="14" y="476"/>
                  </a:lnTo>
                  <a:lnTo>
                    <a:pt x="14" y="476"/>
                  </a:lnTo>
                  <a:lnTo>
                    <a:pt x="12" y="478"/>
                  </a:lnTo>
                  <a:lnTo>
                    <a:pt x="10" y="488"/>
                  </a:lnTo>
                  <a:lnTo>
                    <a:pt x="7" y="490"/>
                  </a:lnTo>
                  <a:lnTo>
                    <a:pt x="7" y="493"/>
                  </a:lnTo>
                  <a:lnTo>
                    <a:pt x="7" y="493"/>
                  </a:lnTo>
                  <a:lnTo>
                    <a:pt x="10" y="495"/>
                  </a:lnTo>
                  <a:lnTo>
                    <a:pt x="10" y="495"/>
                  </a:lnTo>
                  <a:lnTo>
                    <a:pt x="10" y="500"/>
                  </a:lnTo>
                  <a:lnTo>
                    <a:pt x="7" y="502"/>
                  </a:lnTo>
                  <a:lnTo>
                    <a:pt x="0" y="509"/>
                  </a:lnTo>
                  <a:lnTo>
                    <a:pt x="0" y="512"/>
                  </a:lnTo>
                  <a:lnTo>
                    <a:pt x="3" y="523"/>
                  </a:lnTo>
                  <a:lnTo>
                    <a:pt x="3" y="526"/>
                  </a:lnTo>
                  <a:lnTo>
                    <a:pt x="7" y="533"/>
                  </a:lnTo>
                  <a:lnTo>
                    <a:pt x="7" y="533"/>
                  </a:lnTo>
                  <a:lnTo>
                    <a:pt x="10" y="538"/>
                  </a:lnTo>
                  <a:lnTo>
                    <a:pt x="10" y="540"/>
                  </a:lnTo>
                  <a:lnTo>
                    <a:pt x="7" y="545"/>
                  </a:lnTo>
                  <a:lnTo>
                    <a:pt x="7" y="545"/>
                  </a:lnTo>
                  <a:lnTo>
                    <a:pt x="7" y="545"/>
                  </a:lnTo>
                  <a:lnTo>
                    <a:pt x="19" y="547"/>
                  </a:lnTo>
                  <a:lnTo>
                    <a:pt x="24" y="547"/>
                  </a:lnTo>
                  <a:lnTo>
                    <a:pt x="31" y="547"/>
                  </a:lnTo>
                  <a:lnTo>
                    <a:pt x="36" y="547"/>
                  </a:lnTo>
                  <a:lnTo>
                    <a:pt x="52" y="554"/>
                  </a:lnTo>
                  <a:lnTo>
                    <a:pt x="57" y="554"/>
                  </a:lnTo>
                  <a:lnTo>
                    <a:pt x="60" y="554"/>
                  </a:lnTo>
                  <a:lnTo>
                    <a:pt x="64" y="554"/>
                  </a:lnTo>
                  <a:lnTo>
                    <a:pt x="67" y="552"/>
                  </a:lnTo>
                  <a:lnTo>
                    <a:pt x="69" y="552"/>
                  </a:lnTo>
                  <a:lnTo>
                    <a:pt x="71" y="549"/>
                  </a:lnTo>
                  <a:lnTo>
                    <a:pt x="71" y="549"/>
                  </a:lnTo>
                  <a:lnTo>
                    <a:pt x="71" y="549"/>
                  </a:lnTo>
                  <a:lnTo>
                    <a:pt x="74" y="547"/>
                  </a:lnTo>
                  <a:lnTo>
                    <a:pt x="78" y="540"/>
                  </a:lnTo>
                  <a:lnTo>
                    <a:pt x="78" y="538"/>
                  </a:lnTo>
                  <a:lnTo>
                    <a:pt x="81" y="535"/>
                  </a:lnTo>
                  <a:lnTo>
                    <a:pt x="81" y="533"/>
                  </a:lnTo>
                  <a:lnTo>
                    <a:pt x="81" y="530"/>
                  </a:lnTo>
                  <a:lnTo>
                    <a:pt x="78" y="528"/>
                  </a:lnTo>
                  <a:lnTo>
                    <a:pt x="78" y="526"/>
                  </a:lnTo>
                  <a:lnTo>
                    <a:pt x="76" y="526"/>
                  </a:lnTo>
                  <a:lnTo>
                    <a:pt x="74" y="526"/>
                  </a:lnTo>
                  <a:lnTo>
                    <a:pt x="74" y="523"/>
                  </a:lnTo>
                  <a:lnTo>
                    <a:pt x="71" y="521"/>
                  </a:lnTo>
                  <a:lnTo>
                    <a:pt x="71" y="521"/>
                  </a:lnTo>
                  <a:lnTo>
                    <a:pt x="71" y="519"/>
                  </a:lnTo>
                  <a:lnTo>
                    <a:pt x="71" y="519"/>
                  </a:lnTo>
                  <a:lnTo>
                    <a:pt x="71" y="516"/>
                  </a:lnTo>
                  <a:lnTo>
                    <a:pt x="74" y="516"/>
                  </a:lnTo>
                  <a:lnTo>
                    <a:pt x="74" y="516"/>
                  </a:lnTo>
                  <a:lnTo>
                    <a:pt x="76" y="514"/>
                  </a:lnTo>
                  <a:lnTo>
                    <a:pt x="76" y="514"/>
                  </a:lnTo>
                  <a:lnTo>
                    <a:pt x="76" y="514"/>
                  </a:lnTo>
                  <a:lnTo>
                    <a:pt x="76" y="512"/>
                  </a:lnTo>
                  <a:lnTo>
                    <a:pt x="78" y="512"/>
                  </a:lnTo>
                  <a:lnTo>
                    <a:pt x="81" y="512"/>
                  </a:lnTo>
                  <a:lnTo>
                    <a:pt x="81" y="509"/>
                  </a:lnTo>
                  <a:lnTo>
                    <a:pt x="83" y="509"/>
                  </a:lnTo>
                  <a:lnTo>
                    <a:pt x="83" y="507"/>
                  </a:lnTo>
                  <a:lnTo>
                    <a:pt x="83" y="507"/>
                  </a:lnTo>
                  <a:lnTo>
                    <a:pt x="83" y="504"/>
                  </a:lnTo>
                  <a:lnTo>
                    <a:pt x="83" y="504"/>
                  </a:lnTo>
                  <a:lnTo>
                    <a:pt x="86" y="502"/>
                  </a:lnTo>
                  <a:lnTo>
                    <a:pt x="86" y="502"/>
                  </a:lnTo>
                  <a:lnTo>
                    <a:pt x="90" y="500"/>
                  </a:lnTo>
                  <a:lnTo>
                    <a:pt x="93" y="500"/>
                  </a:lnTo>
                  <a:lnTo>
                    <a:pt x="95" y="500"/>
                  </a:lnTo>
                  <a:lnTo>
                    <a:pt x="95" y="500"/>
                  </a:lnTo>
                  <a:lnTo>
                    <a:pt x="95" y="497"/>
                  </a:lnTo>
                  <a:lnTo>
                    <a:pt x="97" y="497"/>
                  </a:lnTo>
                  <a:lnTo>
                    <a:pt x="100" y="495"/>
                  </a:lnTo>
                  <a:lnTo>
                    <a:pt x="102" y="495"/>
                  </a:lnTo>
                  <a:lnTo>
                    <a:pt x="105" y="497"/>
                  </a:lnTo>
                  <a:lnTo>
                    <a:pt x="105" y="497"/>
                  </a:lnTo>
                  <a:lnTo>
                    <a:pt x="107" y="497"/>
                  </a:lnTo>
                  <a:lnTo>
                    <a:pt x="112" y="497"/>
                  </a:lnTo>
                  <a:lnTo>
                    <a:pt x="114" y="495"/>
                  </a:lnTo>
                  <a:lnTo>
                    <a:pt x="116" y="493"/>
                  </a:lnTo>
                  <a:lnTo>
                    <a:pt x="121" y="488"/>
                  </a:lnTo>
                  <a:lnTo>
                    <a:pt x="121" y="488"/>
                  </a:lnTo>
                  <a:lnTo>
                    <a:pt x="124" y="488"/>
                  </a:lnTo>
                  <a:lnTo>
                    <a:pt x="126" y="488"/>
                  </a:lnTo>
                  <a:lnTo>
                    <a:pt x="128" y="490"/>
                  </a:lnTo>
                  <a:lnTo>
                    <a:pt x="128" y="493"/>
                  </a:lnTo>
                  <a:lnTo>
                    <a:pt x="133" y="495"/>
                  </a:lnTo>
                  <a:lnTo>
                    <a:pt x="135" y="495"/>
                  </a:lnTo>
                  <a:lnTo>
                    <a:pt x="143" y="493"/>
                  </a:lnTo>
                  <a:lnTo>
                    <a:pt x="150" y="493"/>
                  </a:lnTo>
                  <a:lnTo>
                    <a:pt x="152" y="490"/>
                  </a:lnTo>
                  <a:lnTo>
                    <a:pt x="152" y="488"/>
                  </a:lnTo>
                  <a:lnTo>
                    <a:pt x="154" y="483"/>
                  </a:lnTo>
                  <a:lnTo>
                    <a:pt x="154" y="483"/>
                  </a:lnTo>
                  <a:lnTo>
                    <a:pt x="157" y="483"/>
                  </a:lnTo>
                  <a:lnTo>
                    <a:pt x="157" y="483"/>
                  </a:lnTo>
                  <a:lnTo>
                    <a:pt x="159" y="483"/>
                  </a:lnTo>
                  <a:lnTo>
                    <a:pt x="159" y="481"/>
                  </a:lnTo>
                  <a:lnTo>
                    <a:pt x="162" y="481"/>
                  </a:lnTo>
                  <a:lnTo>
                    <a:pt x="162" y="481"/>
                  </a:lnTo>
                  <a:lnTo>
                    <a:pt x="162" y="478"/>
                  </a:lnTo>
                  <a:lnTo>
                    <a:pt x="164" y="476"/>
                  </a:lnTo>
                  <a:lnTo>
                    <a:pt x="164" y="474"/>
                  </a:lnTo>
                  <a:lnTo>
                    <a:pt x="164" y="469"/>
                  </a:lnTo>
                  <a:lnTo>
                    <a:pt x="164" y="467"/>
                  </a:lnTo>
                  <a:lnTo>
                    <a:pt x="166" y="457"/>
                  </a:lnTo>
                  <a:lnTo>
                    <a:pt x="169" y="452"/>
                  </a:lnTo>
                  <a:lnTo>
                    <a:pt x="171" y="452"/>
                  </a:lnTo>
                  <a:lnTo>
                    <a:pt x="171" y="450"/>
                  </a:lnTo>
                  <a:lnTo>
                    <a:pt x="171" y="448"/>
                  </a:lnTo>
                  <a:lnTo>
                    <a:pt x="171" y="445"/>
                  </a:lnTo>
                  <a:lnTo>
                    <a:pt x="171" y="443"/>
                  </a:lnTo>
                  <a:lnTo>
                    <a:pt x="171" y="443"/>
                  </a:lnTo>
                  <a:lnTo>
                    <a:pt x="171" y="436"/>
                  </a:lnTo>
                  <a:lnTo>
                    <a:pt x="173" y="433"/>
                  </a:lnTo>
                  <a:lnTo>
                    <a:pt x="173" y="431"/>
                  </a:lnTo>
                  <a:lnTo>
                    <a:pt x="173" y="429"/>
                  </a:lnTo>
                  <a:lnTo>
                    <a:pt x="173" y="426"/>
                  </a:lnTo>
                  <a:lnTo>
                    <a:pt x="173" y="426"/>
                  </a:lnTo>
                  <a:lnTo>
                    <a:pt x="173" y="424"/>
                  </a:lnTo>
                  <a:lnTo>
                    <a:pt x="176" y="424"/>
                  </a:lnTo>
                  <a:lnTo>
                    <a:pt x="178" y="422"/>
                  </a:lnTo>
                  <a:lnTo>
                    <a:pt x="199" y="410"/>
                  </a:lnTo>
                  <a:lnTo>
                    <a:pt x="199" y="407"/>
                  </a:lnTo>
                  <a:lnTo>
                    <a:pt x="204" y="407"/>
                  </a:lnTo>
                  <a:lnTo>
                    <a:pt x="211" y="410"/>
                  </a:lnTo>
                  <a:lnTo>
                    <a:pt x="214" y="410"/>
                  </a:lnTo>
                  <a:lnTo>
                    <a:pt x="216" y="407"/>
                  </a:lnTo>
                  <a:lnTo>
                    <a:pt x="221" y="400"/>
                  </a:lnTo>
                  <a:lnTo>
                    <a:pt x="226" y="398"/>
                  </a:lnTo>
                  <a:lnTo>
                    <a:pt x="226" y="398"/>
                  </a:lnTo>
                  <a:lnTo>
                    <a:pt x="230" y="391"/>
                  </a:lnTo>
                  <a:lnTo>
                    <a:pt x="233" y="388"/>
                  </a:lnTo>
                  <a:lnTo>
                    <a:pt x="233" y="388"/>
                  </a:lnTo>
                  <a:lnTo>
                    <a:pt x="233" y="386"/>
                  </a:lnTo>
                  <a:lnTo>
                    <a:pt x="235" y="384"/>
                  </a:lnTo>
                  <a:lnTo>
                    <a:pt x="237" y="381"/>
                  </a:lnTo>
                  <a:lnTo>
                    <a:pt x="240" y="381"/>
                  </a:lnTo>
                  <a:lnTo>
                    <a:pt x="242" y="379"/>
                  </a:lnTo>
                  <a:lnTo>
                    <a:pt x="242" y="379"/>
                  </a:lnTo>
                  <a:lnTo>
                    <a:pt x="247" y="377"/>
                  </a:lnTo>
                  <a:lnTo>
                    <a:pt x="247" y="377"/>
                  </a:lnTo>
                  <a:lnTo>
                    <a:pt x="249" y="374"/>
                  </a:lnTo>
                  <a:lnTo>
                    <a:pt x="252" y="374"/>
                  </a:lnTo>
                  <a:lnTo>
                    <a:pt x="254" y="374"/>
                  </a:lnTo>
                  <a:lnTo>
                    <a:pt x="254" y="374"/>
                  </a:lnTo>
                  <a:lnTo>
                    <a:pt x="256" y="374"/>
                  </a:lnTo>
                  <a:lnTo>
                    <a:pt x="261" y="372"/>
                  </a:lnTo>
                  <a:lnTo>
                    <a:pt x="261" y="372"/>
                  </a:lnTo>
                  <a:lnTo>
                    <a:pt x="264" y="370"/>
                  </a:lnTo>
                  <a:lnTo>
                    <a:pt x="264" y="370"/>
                  </a:lnTo>
                  <a:lnTo>
                    <a:pt x="266" y="362"/>
                  </a:lnTo>
                  <a:lnTo>
                    <a:pt x="268" y="362"/>
                  </a:lnTo>
                  <a:lnTo>
                    <a:pt x="268" y="360"/>
                  </a:lnTo>
                  <a:lnTo>
                    <a:pt x="273" y="358"/>
                  </a:lnTo>
                  <a:lnTo>
                    <a:pt x="273" y="358"/>
                  </a:lnTo>
                  <a:lnTo>
                    <a:pt x="273" y="355"/>
                  </a:lnTo>
                  <a:lnTo>
                    <a:pt x="275" y="351"/>
                  </a:lnTo>
                  <a:lnTo>
                    <a:pt x="275" y="348"/>
                  </a:lnTo>
                  <a:lnTo>
                    <a:pt x="278" y="346"/>
                  </a:lnTo>
                  <a:lnTo>
                    <a:pt x="280" y="346"/>
                  </a:lnTo>
                  <a:lnTo>
                    <a:pt x="280" y="343"/>
                  </a:lnTo>
                  <a:lnTo>
                    <a:pt x="285" y="341"/>
                  </a:lnTo>
                  <a:lnTo>
                    <a:pt x="285" y="341"/>
                  </a:lnTo>
                  <a:lnTo>
                    <a:pt x="287" y="339"/>
                  </a:lnTo>
                  <a:lnTo>
                    <a:pt x="287" y="339"/>
                  </a:lnTo>
                  <a:lnTo>
                    <a:pt x="292" y="334"/>
                  </a:lnTo>
                  <a:lnTo>
                    <a:pt x="292" y="329"/>
                  </a:lnTo>
                  <a:lnTo>
                    <a:pt x="297" y="327"/>
                  </a:lnTo>
                  <a:lnTo>
                    <a:pt x="299" y="327"/>
                  </a:lnTo>
                  <a:lnTo>
                    <a:pt x="302" y="325"/>
                  </a:lnTo>
                  <a:lnTo>
                    <a:pt x="304" y="325"/>
                  </a:lnTo>
                  <a:lnTo>
                    <a:pt x="311" y="317"/>
                  </a:lnTo>
                  <a:lnTo>
                    <a:pt x="313" y="315"/>
                  </a:lnTo>
                  <a:lnTo>
                    <a:pt x="313" y="315"/>
                  </a:lnTo>
                  <a:lnTo>
                    <a:pt x="318" y="310"/>
                  </a:lnTo>
                  <a:lnTo>
                    <a:pt x="318" y="313"/>
                  </a:lnTo>
                  <a:lnTo>
                    <a:pt x="320" y="315"/>
                  </a:lnTo>
                  <a:lnTo>
                    <a:pt x="323" y="315"/>
                  </a:lnTo>
                  <a:lnTo>
                    <a:pt x="325" y="315"/>
                  </a:lnTo>
                  <a:lnTo>
                    <a:pt x="325" y="315"/>
                  </a:lnTo>
                  <a:lnTo>
                    <a:pt x="328" y="313"/>
                  </a:lnTo>
                  <a:lnTo>
                    <a:pt x="330" y="315"/>
                  </a:lnTo>
                  <a:lnTo>
                    <a:pt x="332" y="315"/>
                  </a:lnTo>
                  <a:lnTo>
                    <a:pt x="335" y="315"/>
                  </a:lnTo>
                  <a:lnTo>
                    <a:pt x="344" y="313"/>
                  </a:lnTo>
                  <a:lnTo>
                    <a:pt x="344" y="313"/>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5"/>
            <p:cNvSpPr>
              <a:spLocks/>
            </p:cNvSpPr>
            <p:nvPr/>
          </p:nvSpPr>
          <p:spPr bwMode="auto">
            <a:xfrm>
              <a:off x="3695" y="1917"/>
              <a:ext cx="207" cy="260"/>
            </a:xfrm>
            <a:custGeom>
              <a:avLst/>
              <a:gdLst>
                <a:gd name="T0" fmla="*/ 197 w 207"/>
                <a:gd name="T1" fmla="*/ 52 h 260"/>
                <a:gd name="T2" fmla="*/ 192 w 207"/>
                <a:gd name="T3" fmla="*/ 43 h 260"/>
                <a:gd name="T4" fmla="*/ 188 w 207"/>
                <a:gd name="T5" fmla="*/ 24 h 260"/>
                <a:gd name="T6" fmla="*/ 183 w 207"/>
                <a:gd name="T7" fmla="*/ 17 h 260"/>
                <a:gd name="T8" fmla="*/ 173 w 207"/>
                <a:gd name="T9" fmla="*/ 7 h 260"/>
                <a:gd name="T10" fmla="*/ 171 w 207"/>
                <a:gd name="T11" fmla="*/ 10 h 260"/>
                <a:gd name="T12" fmla="*/ 169 w 207"/>
                <a:gd name="T13" fmla="*/ 2 h 260"/>
                <a:gd name="T14" fmla="*/ 162 w 207"/>
                <a:gd name="T15" fmla="*/ 5 h 260"/>
                <a:gd name="T16" fmla="*/ 157 w 207"/>
                <a:gd name="T17" fmla="*/ 10 h 260"/>
                <a:gd name="T18" fmla="*/ 150 w 207"/>
                <a:gd name="T19" fmla="*/ 7 h 260"/>
                <a:gd name="T20" fmla="*/ 143 w 207"/>
                <a:gd name="T21" fmla="*/ 10 h 260"/>
                <a:gd name="T22" fmla="*/ 140 w 207"/>
                <a:gd name="T23" fmla="*/ 19 h 260"/>
                <a:gd name="T24" fmla="*/ 133 w 207"/>
                <a:gd name="T25" fmla="*/ 12 h 260"/>
                <a:gd name="T26" fmla="*/ 126 w 207"/>
                <a:gd name="T27" fmla="*/ 12 h 260"/>
                <a:gd name="T28" fmla="*/ 124 w 207"/>
                <a:gd name="T29" fmla="*/ 28 h 260"/>
                <a:gd name="T30" fmla="*/ 124 w 207"/>
                <a:gd name="T31" fmla="*/ 45 h 260"/>
                <a:gd name="T32" fmla="*/ 121 w 207"/>
                <a:gd name="T33" fmla="*/ 52 h 260"/>
                <a:gd name="T34" fmla="*/ 121 w 207"/>
                <a:gd name="T35" fmla="*/ 71 h 260"/>
                <a:gd name="T36" fmla="*/ 119 w 207"/>
                <a:gd name="T37" fmla="*/ 83 h 260"/>
                <a:gd name="T38" fmla="*/ 109 w 207"/>
                <a:gd name="T39" fmla="*/ 102 h 260"/>
                <a:gd name="T40" fmla="*/ 105 w 207"/>
                <a:gd name="T41" fmla="*/ 114 h 260"/>
                <a:gd name="T42" fmla="*/ 95 w 207"/>
                <a:gd name="T43" fmla="*/ 123 h 260"/>
                <a:gd name="T44" fmla="*/ 79 w 207"/>
                <a:gd name="T45" fmla="*/ 140 h 260"/>
                <a:gd name="T46" fmla="*/ 64 w 207"/>
                <a:gd name="T47" fmla="*/ 140 h 260"/>
                <a:gd name="T48" fmla="*/ 50 w 207"/>
                <a:gd name="T49" fmla="*/ 156 h 260"/>
                <a:gd name="T50" fmla="*/ 41 w 207"/>
                <a:gd name="T51" fmla="*/ 163 h 260"/>
                <a:gd name="T52" fmla="*/ 38 w 207"/>
                <a:gd name="T53" fmla="*/ 175 h 260"/>
                <a:gd name="T54" fmla="*/ 26 w 207"/>
                <a:gd name="T55" fmla="*/ 187 h 260"/>
                <a:gd name="T56" fmla="*/ 10 w 207"/>
                <a:gd name="T57" fmla="*/ 180 h 260"/>
                <a:gd name="T58" fmla="*/ 0 w 207"/>
                <a:gd name="T59" fmla="*/ 185 h 260"/>
                <a:gd name="T60" fmla="*/ 17 w 207"/>
                <a:gd name="T61" fmla="*/ 232 h 260"/>
                <a:gd name="T62" fmla="*/ 22 w 207"/>
                <a:gd name="T63" fmla="*/ 246 h 260"/>
                <a:gd name="T64" fmla="*/ 36 w 207"/>
                <a:gd name="T65" fmla="*/ 260 h 260"/>
                <a:gd name="T66" fmla="*/ 41 w 207"/>
                <a:gd name="T67" fmla="*/ 260 h 260"/>
                <a:gd name="T68" fmla="*/ 45 w 207"/>
                <a:gd name="T69" fmla="*/ 253 h 260"/>
                <a:gd name="T70" fmla="*/ 52 w 207"/>
                <a:gd name="T71" fmla="*/ 253 h 260"/>
                <a:gd name="T72" fmla="*/ 60 w 207"/>
                <a:gd name="T73" fmla="*/ 244 h 260"/>
                <a:gd name="T74" fmla="*/ 67 w 207"/>
                <a:gd name="T75" fmla="*/ 237 h 260"/>
                <a:gd name="T76" fmla="*/ 81 w 207"/>
                <a:gd name="T77" fmla="*/ 232 h 260"/>
                <a:gd name="T78" fmla="*/ 86 w 207"/>
                <a:gd name="T79" fmla="*/ 227 h 260"/>
                <a:gd name="T80" fmla="*/ 95 w 207"/>
                <a:gd name="T81" fmla="*/ 220 h 260"/>
                <a:gd name="T82" fmla="*/ 105 w 207"/>
                <a:gd name="T83" fmla="*/ 208 h 260"/>
                <a:gd name="T84" fmla="*/ 109 w 207"/>
                <a:gd name="T85" fmla="*/ 201 h 260"/>
                <a:gd name="T86" fmla="*/ 114 w 207"/>
                <a:gd name="T87" fmla="*/ 201 h 260"/>
                <a:gd name="T88" fmla="*/ 119 w 207"/>
                <a:gd name="T89" fmla="*/ 196 h 260"/>
                <a:gd name="T90" fmla="*/ 124 w 207"/>
                <a:gd name="T91" fmla="*/ 194 h 260"/>
                <a:gd name="T92" fmla="*/ 128 w 207"/>
                <a:gd name="T93" fmla="*/ 194 h 260"/>
                <a:gd name="T94" fmla="*/ 138 w 207"/>
                <a:gd name="T95" fmla="*/ 187 h 260"/>
                <a:gd name="T96" fmla="*/ 147 w 207"/>
                <a:gd name="T97" fmla="*/ 192 h 260"/>
                <a:gd name="T98" fmla="*/ 152 w 207"/>
                <a:gd name="T99" fmla="*/ 189 h 260"/>
                <a:gd name="T100" fmla="*/ 157 w 207"/>
                <a:gd name="T101" fmla="*/ 185 h 260"/>
                <a:gd name="T102" fmla="*/ 164 w 207"/>
                <a:gd name="T103" fmla="*/ 173 h 260"/>
                <a:gd name="T104" fmla="*/ 178 w 207"/>
                <a:gd name="T105" fmla="*/ 166 h 260"/>
                <a:gd name="T106" fmla="*/ 183 w 207"/>
                <a:gd name="T107" fmla="*/ 163 h 260"/>
                <a:gd name="T108" fmla="*/ 190 w 207"/>
                <a:gd name="T109" fmla="*/ 163 h 260"/>
                <a:gd name="T110" fmla="*/ 195 w 207"/>
                <a:gd name="T111" fmla="*/ 156 h 260"/>
                <a:gd name="T112" fmla="*/ 197 w 207"/>
                <a:gd name="T113" fmla="*/ 149 h 260"/>
                <a:gd name="T114" fmla="*/ 200 w 207"/>
                <a:gd name="T115" fmla="*/ 125 h 260"/>
                <a:gd name="T116" fmla="*/ 197 w 207"/>
                <a:gd name="T117" fmla="*/ 118 h 260"/>
                <a:gd name="T118" fmla="*/ 202 w 207"/>
                <a:gd name="T119" fmla="*/ 104 h 260"/>
                <a:gd name="T120" fmla="*/ 202 w 207"/>
                <a:gd name="T121" fmla="*/ 97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 h="260">
                  <a:moveTo>
                    <a:pt x="207" y="78"/>
                  </a:moveTo>
                  <a:lnTo>
                    <a:pt x="207" y="76"/>
                  </a:lnTo>
                  <a:lnTo>
                    <a:pt x="207" y="71"/>
                  </a:lnTo>
                  <a:lnTo>
                    <a:pt x="204" y="69"/>
                  </a:lnTo>
                  <a:lnTo>
                    <a:pt x="202" y="62"/>
                  </a:lnTo>
                  <a:lnTo>
                    <a:pt x="200" y="59"/>
                  </a:lnTo>
                  <a:lnTo>
                    <a:pt x="200" y="54"/>
                  </a:lnTo>
                  <a:lnTo>
                    <a:pt x="197" y="52"/>
                  </a:lnTo>
                  <a:lnTo>
                    <a:pt x="195" y="50"/>
                  </a:lnTo>
                  <a:lnTo>
                    <a:pt x="195" y="50"/>
                  </a:lnTo>
                  <a:lnTo>
                    <a:pt x="195" y="50"/>
                  </a:lnTo>
                  <a:lnTo>
                    <a:pt x="192" y="47"/>
                  </a:lnTo>
                  <a:lnTo>
                    <a:pt x="192" y="45"/>
                  </a:lnTo>
                  <a:lnTo>
                    <a:pt x="192" y="45"/>
                  </a:lnTo>
                  <a:lnTo>
                    <a:pt x="192" y="43"/>
                  </a:lnTo>
                  <a:lnTo>
                    <a:pt x="192" y="43"/>
                  </a:lnTo>
                  <a:lnTo>
                    <a:pt x="192" y="43"/>
                  </a:lnTo>
                  <a:lnTo>
                    <a:pt x="192" y="36"/>
                  </a:lnTo>
                  <a:lnTo>
                    <a:pt x="192" y="31"/>
                  </a:lnTo>
                  <a:lnTo>
                    <a:pt x="192" y="28"/>
                  </a:lnTo>
                  <a:lnTo>
                    <a:pt x="190" y="28"/>
                  </a:lnTo>
                  <a:lnTo>
                    <a:pt x="190" y="26"/>
                  </a:lnTo>
                  <a:lnTo>
                    <a:pt x="188" y="24"/>
                  </a:lnTo>
                  <a:lnTo>
                    <a:pt x="188" y="24"/>
                  </a:lnTo>
                  <a:lnTo>
                    <a:pt x="188" y="21"/>
                  </a:lnTo>
                  <a:lnTo>
                    <a:pt x="188" y="21"/>
                  </a:lnTo>
                  <a:lnTo>
                    <a:pt x="188" y="21"/>
                  </a:lnTo>
                  <a:lnTo>
                    <a:pt x="188" y="19"/>
                  </a:lnTo>
                  <a:lnTo>
                    <a:pt x="188" y="17"/>
                  </a:lnTo>
                  <a:lnTo>
                    <a:pt x="188" y="14"/>
                  </a:lnTo>
                  <a:lnTo>
                    <a:pt x="185" y="14"/>
                  </a:lnTo>
                  <a:lnTo>
                    <a:pt x="183" y="17"/>
                  </a:lnTo>
                  <a:lnTo>
                    <a:pt x="181" y="17"/>
                  </a:lnTo>
                  <a:lnTo>
                    <a:pt x="181" y="14"/>
                  </a:lnTo>
                  <a:lnTo>
                    <a:pt x="181" y="12"/>
                  </a:lnTo>
                  <a:lnTo>
                    <a:pt x="178" y="10"/>
                  </a:lnTo>
                  <a:lnTo>
                    <a:pt x="178" y="7"/>
                  </a:lnTo>
                  <a:lnTo>
                    <a:pt x="176" y="7"/>
                  </a:lnTo>
                  <a:lnTo>
                    <a:pt x="176" y="7"/>
                  </a:lnTo>
                  <a:lnTo>
                    <a:pt x="173" y="7"/>
                  </a:lnTo>
                  <a:lnTo>
                    <a:pt x="173" y="7"/>
                  </a:lnTo>
                  <a:lnTo>
                    <a:pt x="173" y="7"/>
                  </a:lnTo>
                  <a:lnTo>
                    <a:pt x="171" y="7"/>
                  </a:lnTo>
                  <a:lnTo>
                    <a:pt x="171" y="5"/>
                  </a:lnTo>
                  <a:lnTo>
                    <a:pt x="169" y="7"/>
                  </a:lnTo>
                  <a:lnTo>
                    <a:pt x="169" y="7"/>
                  </a:lnTo>
                  <a:lnTo>
                    <a:pt x="171" y="10"/>
                  </a:lnTo>
                  <a:lnTo>
                    <a:pt x="171" y="10"/>
                  </a:lnTo>
                  <a:lnTo>
                    <a:pt x="169" y="10"/>
                  </a:lnTo>
                  <a:lnTo>
                    <a:pt x="169" y="10"/>
                  </a:lnTo>
                  <a:lnTo>
                    <a:pt x="169" y="10"/>
                  </a:lnTo>
                  <a:lnTo>
                    <a:pt x="166" y="10"/>
                  </a:lnTo>
                  <a:lnTo>
                    <a:pt x="166" y="7"/>
                  </a:lnTo>
                  <a:lnTo>
                    <a:pt x="166" y="5"/>
                  </a:lnTo>
                  <a:lnTo>
                    <a:pt x="166" y="5"/>
                  </a:lnTo>
                  <a:lnTo>
                    <a:pt x="169" y="2"/>
                  </a:lnTo>
                  <a:lnTo>
                    <a:pt x="169" y="0"/>
                  </a:lnTo>
                  <a:lnTo>
                    <a:pt x="169" y="0"/>
                  </a:lnTo>
                  <a:lnTo>
                    <a:pt x="166" y="0"/>
                  </a:lnTo>
                  <a:lnTo>
                    <a:pt x="166" y="0"/>
                  </a:lnTo>
                  <a:lnTo>
                    <a:pt x="166" y="0"/>
                  </a:lnTo>
                  <a:lnTo>
                    <a:pt x="164" y="5"/>
                  </a:lnTo>
                  <a:lnTo>
                    <a:pt x="164" y="5"/>
                  </a:lnTo>
                  <a:lnTo>
                    <a:pt x="162" y="5"/>
                  </a:lnTo>
                  <a:lnTo>
                    <a:pt x="159" y="5"/>
                  </a:lnTo>
                  <a:lnTo>
                    <a:pt x="159" y="5"/>
                  </a:lnTo>
                  <a:lnTo>
                    <a:pt x="159" y="5"/>
                  </a:lnTo>
                  <a:lnTo>
                    <a:pt x="162" y="7"/>
                  </a:lnTo>
                  <a:lnTo>
                    <a:pt x="162" y="10"/>
                  </a:lnTo>
                  <a:lnTo>
                    <a:pt x="159" y="10"/>
                  </a:lnTo>
                  <a:lnTo>
                    <a:pt x="157" y="10"/>
                  </a:lnTo>
                  <a:lnTo>
                    <a:pt x="157" y="10"/>
                  </a:lnTo>
                  <a:lnTo>
                    <a:pt x="157" y="10"/>
                  </a:lnTo>
                  <a:lnTo>
                    <a:pt x="157" y="10"/>
                  </a:lnTo>
                  <a:lnTo>
                    <a:pt x="154" y="10"/>
                  </a:lnTo>
                  <a:lnTo>
                    <a:pt x="154" y="10"/>
                  </a:lnTo>
                  <a:lnTo>
                    <a:pt x="154" y="7"/>
                  </a:lnTo>
                  <a:lnTo>
                    <a:pt x="152" y="7"/>
                  </a:lnTo>
                  <a:lnTo>
                    <a:pt x="152" y="7"/>
                  </a:lnTo>
                  <a:lnTo>
                    <a:pt x="150" y="7"/>
                  </a:lnTo>
                  <a:lnTo>
                    <a:pt x="147" y="7"/>
                  </a:lnTo>
                  <a:lnTo>
                    <a:pt x="147" y="10"/>
                  </a:lnTo>
                  <a:lnTo>
                    <a:pt x="145" y="10"/>
                  </a:lnTo>
                  <a:lnTo>
                    <a:pt x="145" y="10"/>
                  </a:lnTo>
                  <a:lnTo>
                    <a:pt x="145" y="10"/>
                  </a:lnTo>
                  <a:lnTo>
                    <a:pt x="143" y="10"/>
                  </a:lnTo>
                  <a:lnTo>
                    <a:pt x="143" y="10"/>
                  </a:lnTo>
                  <a:lnTo>
                    <a:pt x="143" y="10"/>
                  </a:lnTo>
                  <a:lnTo>
                    <a:pt x="143" y="12"/>
                  </a:lnTo>
                  <a:lnTo>
                    <a:pt x="143" y="12"/>
                  </a:lnTo>
                  <a:lnTo>
                    <a:pt x="143" y="14"/>
                  </a:lnTo>
                  <a:lnTo>
                    <a:pt x="140" y="14"/>
                  </a:lnTo>
                  <a:lnTo>
                    <a:pt x="140" y="14"/>
                  </a:lnTo>
                  <a:lnTo>
                    <a:pt x="140" y="17"/>
                  </a:lnTo>
                  <a:lnTo>
                    <a:pt x="140" y="19"/>
                  </a:lnTo>
                  <a:lnTo>
                    <a:pt x="140" y="19"/>
                  </a:lnTo>
                  <a:lnTo>
                    <a:pt x="138" y="19"/>
                  </a:lnTo>
                  <a:lnTo>
                    <a:pt x="138" y="19"/>
                  </a:lnTo>
                  <a:lnTo>
                    <a:pt x="138" y="17"/>
                  </a:lnTo>
                  <a:lnTo>
                    <a:pt x="138" y="17"/>
                  </a:lnTo>
                  <a:lnTo>
                    <a:pt x="138" y="14"/>
                  </a:lnTo>
                  <a:lnTo>
                    <a:pt x="135" y="14"/>
                  </a:lnTo>
                  <a:lnTo>
                    <a:pt x="135" y="12"/>
                  </a:lnTo>
                  <a:lnTo>
                    <a:pt x="133" y="12"/>
                  </a:lnTo>
                  <a:lnTo>
                    <a:pt x="131" y="12"/>
                  </a:lnTo>
                  <a:lnTo>
                    <a:pt x="131" y="12"/>
                  </a:lnTo>
                  <a:lnTo>
                    <a:pt x="131" y="10"/>
                  </a:lnTo>
                  <a:lnTo>
                    <a:pt x="131" y="7"/>
                  </a:lnTo>
                  <a:lnTo>
                    <a:pt x="128" y="7"/>
                  </a:lnTo>
                  <a:lnTo>
                    <a:pt x="126" y="7"/>
                  </a:lnTo>
                  <a:lnTo>
                    <a:pt x="126" y="10"/>
                  </a:lnTo>
                  <a:lnTo>
                    <a:pt x="126" y="12"/>
                  </a:lnTo>
                  <a:lnTo>
                    <a:pt x="126" y="14"/>
                  </a:lnTo>
                  <a:lnTo>
                    <a:pt x="126" y="17"/>
                  </a:lnTo>
                  <a:lnTo>
                    <a:pt x="121" y="17"/>
                  </a:lnTo>
                  <a:lnTo>
                    <a:pt x="121" y="17"/>
                  </a:lnTo>
                  <a:lnTo>
                    <a:pt x="121" y="19"/>
                  </a:lnTo>
                  <a:lnTo>
                    <a:pt x="124" y="24"/>
                  </a:lnTo>
                  <a:lnTo>
                    <a:pt x="124" y="26"/>
                  </a:lnTo>
                  <a:lnTo>
                    <a:pt x="124" y="28"/>
                  </a:lnTo>
                  <a:lnTo>
                    <a:pt x="126" y="31"/>
                  </a:lnTo>
                  <a:lnTo>
                    <a:pt x="126" y="31"/>
                  </a:lnTo>
                  <a:lnTo>
                    <a:pt x="126" y="33"/>
                  </a:lnTo>
                  <a:lnTo>
                    <a:pt x="126" y="36"/>
                  </a:lnTo>
                  <a:lnTo>
                    <a:pt x="124" y="36"/>
                  </a:lnTo>
                  <a:lnTo>
                    <a:pt x="124" y="38"/>
                  </a:lnTo>
                  <a:lnTo>
                    <a:pt x="124" y="43"/>
                  </a:lnTo>
                  <a:lnTo>
                    <a:pt x="124" y="45"/>
                  </a:lnTo>
                  <a:lnTo>
                    <a:pt x="124" y="45"/>
                  </a:lnTo>
                  <a:lnTo>
                    <a:pt x="124" y="45"/>
                  </a:lnTo>
                  <a:lnTo>
                    <a:pt x="121" y="45"/>
                  </a:lnTo>
                  <a:lnTo>
                    <a:pt x="121" y="47"/>
                  </a:lnTo>
                  <a:lnTo>
                    <a:pt x="119" y="47"/>
                  </a:lnTo>
                  <a:lnTo>
                    <a:pt x="119" y="47"/>
                  </a:lnTo>
                  <a:lnTo>
                    <a:pt x="119" y="50"/>
                  </a:lnTo>
                  <a:lnTo>
                    <a:pt x="121" y="52"/>
                  </a:lnTo>
                  <a:lnTo>
                    <a:pt x="121" y="54"/>
                  </a:lnTo>
                  <a:lnTo>
                    <a:pt x="121" y="57"/>
                  </a:lnTo>
                  <a:lnTo>
                    <a:pt x="119" y="64"/>
                  </a:lnTo>
                  <a:lnTo>
                    <a:pt x="119" y="66"/>
                  </a:lnTo>
                  <a:lnTo>
                    <a:pt x="121" y="66"/>
                  </a:lnTo>
                  <a:lnTo>
                    <a:pt x="121" y="69"/>
                  </a:lnTo>
                  <a:lnTo>
                    <a:pt x="121" y="69"/>
                  </a:lnTo>
                  <a:lnTo>
                    <a:pt x="121" y="71"/>
                  </a:lnTo>
                  <a:lnTo>
                    <a:pt x="119" y="73"/>
                  </a:lnTo>
                  <a:lnTo>
                    <a:pt x="119" y="73"/>
                  </a:lnTo>
                  <a:lnTo>
                    <a:pt x="119" y="73"/>
                  </a:lnTo>
                  <a:lnTo>
                    <a:pt x="119" y="76"/>
                  </a:lnTo>
                  <a:lnTo>
                    <a:pt x="119" y="81"/>
                  </a:lnTo>
                  <a:lnTo>
                    <a:pt x="119" y="83"/>
                  </a:lnTo>
                  <a:lnTo>
                    <a:pt x="119" y="83"/>
                  </a:lnTo>
                  <a:lnTo>
                    <a:pt x="119" y="83"/>
                  </a:lnTo>
                  <a:lnTo>
                    <a:pt x="116" y="90"/>
                  </a:lnTo>
                  <a:lnTo>
                    <a:pt x="116" y="90"/>
                  </a:lnTo>
                  <a:lnTo>
                    <a:pt x="116" y="92"/>
                  </a:lnTo>
                  <a:lnTo>
                    <a:pt x="114" y="95"/>
                  </a:lnTo>
                  <a:lnTo>
                    <a:pt x="112" y="97"/>
                  </a:lnTo>
                  <a:lnTo>
                    <a:pt x="109" y="99"/>
                  </a:lnTo>
                  <a:lnTo>
                    <a:pt x="109" y="102"/>
                  </a:lnTo>
                  <a:lnTo>
                    <a:pt x="109" y="102"/>
                  </a:lnTo>
                  <a:lnTo>
                    <a:pt x="109" y="104"/>
                  </a:lnTo>
                  <a:lnTo>
                    <a:pt x="109" y="107"/>
                  </a:lnTo>
                  <a:lnTo>
                    <a:pt x="109" y="109"/>
                  </a:lnTo>
                  <a:lnTo>
                    <a:pt x="109" y="111"/>
                  </a:lnTo>
                  <a:lnTo>
                    <a:pt x="107" y="111"/>
                  </a:lnTo>
                  <a:lnTo>
                    <a:pt x="107" y="114"/>
                  </a:lnTo>
                  <a:lnTo>
                    <a:pt x="107" y="114"/>
                  </a:lnTo>
                  <a:lnTo>
                    <a:pt x="105" y="114"/>
                  </a:lnTo>
                  <a:lnTo>
                    <a:pt x="105" y="114"/>
                  </a:lnTo>
                  <a:lnTo>
                    <a:pt x="105" y="114"/>
                  </a:lnTo>
                  <a:lnTo>
                    <a:pt x="100" y="114"/>
                  </a:lnTo>
                  <a:lnTo>
                    <a:pt x="97" y="114"/>
                  </a:lnTo>
                  <a:lnTo>
                    <a:pt x="97" y="116"/>
                  </a:lnTo>
                  <a:lnTo>
                    <a:pt x="95" y="116"/>
                  </a:lnTo>
                  <a:lnTo>
                    <a:pt x="95" y="121"/>
                  </a:lnTo>
                  <a:lnTo>
                    <a:pt x="95" y="123"/>
                  </a:lnTo>
                  <a:lnTo>
                    <a:pt x="93" y="125"/>
                  </a:lnTo>
                  <a:lnTo>
                    <a:pt x="93" y="125"/>
                  </a:lnTo>
                  <a:lnTo>
                    <a:pt x="90" y="128"/>
                  </a:lnTo>
                  <a:lnTo>
                    <a:pt x="86" y="128"/>
                  </a:lnTo>
                  <a:lnTo>
                    <a:pt x="86" y="128"/>
                  </a:lnTo>
                  <a:lnTo>
                    <a:pt x="79" y="133"/>
                  </a:lnTo>
                  <a:lnTo>
                    <a:pt x="79" y="135"/>
                  </a:lnTo>
                  <a:lnTo>
                    <a:pt x="79" y="140"/>
                  </a:lnTo>
                  <a:lnTo>
                    <a:pt x="79" y="142"/>
                  </a:lnTo>
                  <a:lnTo>
                    <a:pt x="79" y="142"/>
                  </a:lnTo>
                  <a:lnTo>
                    <a:pt x="76" y="142"/>
                  </a:lnTo>
                  <a:lnTo>
                    <a:pt x="71" y="142"/>
                  </a:lnTo>
                  <a:lnTo>
                    <a:pt x="71" y="142"/>
                  </a:lnTo>
                  <a:lnTo>
                    <a:pt x="69" y="142"/>
                  </a:lnTo>
                  <a:lnTo>
                    <a:pt x="67" y="140"/>
                  </a:lnTo>
                  <a:lnTo>
                    <a:pt x="64" y="140"/>
                  </a:lnTo>
                  <a:lnTo>
                    <a:pt x="62" y="142"/>
                  </a:lnTo>
                  <a:lnTo>
                    <a:pt x="57" y="144"/>
                  </a:lnTo>
                  <a:lnTo>
                    <a:pt x="55" y="144"/>
                  </a:lnTo>
                  <a:lnTo>
                    <a:pt x="55" y="144"/>
                  </a:lnTo>
                  <a:lnTo>
                    <a:pt x="52" y="147"/>
                  </a:lnTo>
                  <a:lnTo>
                    <a:pt x="50" y="149"/>
                  </a:lnTo>
                  <a:lnTo>
                    <a:pt x="50" y="152"/>
                  </a:lnTo>
                  <a:lnTo>
                    <a:pt x="50" y="156"/>
                  </a:lnTo>
                  <a:lnTo>
                    <a:pt x="50" y="156"/>
                  </a:lnTo>
                  <a:lnTo>
                    <a:pt x="48" y="156"/>
                  </a:lnTo>
                  <a:lnTo>
                    <a:pt x="45" y="156"/>
                  </a:lnTo>
                  <a:lnTo>
                    <a:pt x="43" y="156"/>
                  </a:lnTo>
                  <a:lnTo>
                    <a:pt x="43" y="159"/>
                  </a:lnTo>
                  <a:lnTo>
                    <a:pt x="43" y="161"/>
                  </a:lnTo>
                  <a:lnTo>
                    <a:pt x="41" y="163"/>
                  </a:lnTo>
                  <a:lnTo>
                    <a:pt x="41" y="163"/>
                  </a:lnTo>
                  <a:lnTo>
                    <a:pt x="38" y="163"/>
                  </a:lnTo>
                  <a:lnTo>
                    <a:pt x="38" y="166"/>
                  </a:lnTo>
                  <a:lnTo>
                    <a:pt x="41" y="168"/>
                  </a:lnTo>
                  <a:lnTo>
                    <a:pt x="41" y="170"/>
                  </a:lnTo>
                  <a:lnTo>
                    <a:pt x="41" y="170"/>
                  </a:lnTo>
                  <a:lnTo>
                    <a:pt x="41" y="173"/>
                  </a:lnTo>
                  <a:lnTo>
                    <a:pt x="38" y="175"/>
                  </a:lnTo>
                  <a:lnTo>
                    <a:pt x="38" y="175"/>
                  </a:lnTo>
                  <a:lnTo>
                    <a:pt x="38" y="175"/>
                  </a:lnTo>
                  <a:lnTo>
                    <a:pt x="38" y="178"/>
                  </a:lnTo>
                  <a:lnTo>
                    <a:pt x="38" y="180"/>
                  </a:lnTo>
                  <a:lnTo>
                    <a:pt x="36" y="180"/>
                  </a:lnTo>
                  <a:lnTo>
                    <a:pt x="36" y="182"/>
                  </a:lnTo>
                  <a:lnTo>
                    <a:pt x="33" y="182"/>
                  </a:lnTo>
                  <a:lnTo>
                    <a:pt x="31" y="185"/>
                  </a:lnTo>
                  <a:lnTo>
                    <a:pt x="26" y="187"/>
                  </a:lnTo>
                  <a:lnTo>
                    <a:pt x="24" y="192"/>
                  </a:lnTo>
                  <a:lnTo>
                    <a:pt x="19" y="187"/>
                  </a:lnTo>
                  <a:lnTo>
                    <a:pt x="17" y="187"/>
                  </a:lnTo>
                  <a:lnTo>
                    <a:pt x="14" y="187"/>
                  </a:lnTo>
                  <a:lnTo>
                    <a:pt x="14" y="185"/>
                  </a:lnTo>
                  <a:lnTo>
                    <a:pt x="12" y="182"/>
                  </a:lnTo>
                  <a:lnTo>
                    <a:pt x="12" y="180"/>
                  </a:lnTo>
                  <a:lnTo>
                    <a:pt x="10" y="180"/>
                  </a:lnTo>
                  <a:lnTo>
                    <a:pt x="7" y="180"/>
                  </a:lnTo>
                  <a:lnTo>
                    <a:pt x="5" y="180"/>
                  </a:lnTo>
                  <a:lnTo>
                    <a:pt x="5" y="180"/>
                  </a:lnTo>
                  <a:lnTo>
                    <a:pt x="5" y="180"/>
                  </a:lnTo>
                  <a:lnTo>
                    <a:pt x="3" y="182"/>
                  </a:lnTo>
                  <a:lnTo>
                    <a:pt x="3" y="182"/>
                  </a:lnTo>
                  <a:lnTo>
                    <a:pt x="3" y="182"/>
                  </a:lnTo>
                  <a:lnTo>
                    <a:pt x="0" y="185"/>
                  </a:lnTo>
                  <a:lnTo>
                    <a:pt x="0" y="187"/>
                  </a:lnTo>
                  <a:lnTo>
                    <a:pt x="0" y="187"/>
                  </a:lnTo>
                  <a:lnTo>
                    <a:pt x="0" y="189"/>
                  </a:lnTo>
                  <a:lnTo>
                    <a:pt x="0" y="192"/>
                  </a:lnTo>
                  <a:lnTo>
                    <a:pt x="14" y="218"/>
                  </a:lnTo>
                  <a:lnTo>
                    <a:pt x="14" y="220"/>
                  </a:lnTo>
                  <a:lnTo>
                    <a:pt x="14" y="225"/>
                  </a:lnTo>
                  <a:lnTo>
                    <a:pt x="17" y="232"/>
                  </a:lnTo>
                  <a:lnTo>
                    <a:pt x="17" y="237"/>
                  </a:lnTo>
                  <a:lnTo>
                    <a:pt x="17" y="237"/>
                  </a:lnTo>
                  <a:lnTo>
                    <a:pt x="17" y="239"/>
                  </a:lnTo>
                  <a:lnTo>
                    <a:pt x="22" y="241"/>
                  </a:lnTo>
                  <a:lnTo>
                    <a:pt x="22" y="244"/>
                  </a:lnTo>
                  <a:lnTo>
                    <a:pt x="22" y="244"/>
                  </a:lnTo>
                  <a:lnTo>
                    <a:pt x="22" y="246"/>
                  </a:lnTo>
                  <a:lnTo>
                    <a:pt x="22" y="246"/>
                  </a:lnTo>
                  <a:lnTo>
                    <a:pt x="24" y="249"/>
                  </a:lnTo>
                  <a:lnTo>
                    <a:pt x="24" y="249"/>
                  </a:lnTo>
                  <a:lnTo>
                    <a:pt x="24" y="249"/>
                  </a:lnTo>
                  <a:lnTo>
                    <a:pt x="24" y="251"/>
                  </a:lnTo>
                  <a:lnTo>
                    <a:pt x="26" y="253"/>
                  </a:lnTo>
                  <a:lnTo>
                    <a:pt x="29" y="256"/>
                  </a:lnTo>
                  <a:lnTo>
                    <a:pt x="36" y="260"/>
                  </a:lnTo>
                  <a:lnTo>
                    <a:pt x="36" y="260"/>
                  </a:lnTo>
                  <a:lnTo>
                    <a:pt x="36" y="260"/>
                  </a:lnTo>
                  <a:lnTo>
                    <a:pt x="36" y="258"/>
                  </a:lnTo>
                  <a:lnTo>
                    <a:pt x="38" y="258"/>
                  </a:lnTo>
                  <a:lnTo>
                    <a:pt x="38" y="258"/>
                  </a:lnTo>
                  <a:lnTo>
                    <a:pt x="38" y="258"/>
                  </a:lnTo>
                  <a:lnTo>
                    <a:pt x="38" y="258"/>
                  </a:lnTo>
                  <a:lnTo>
                    <a:pt x="41" y="260"/>
                  </a:lnTo>
                  <a:lnTo>
                    <a:pt x="41" y="260"/>
                  </a:lnTo>
                  <a:lnTo>
                    <a:pt x="41" y="260"/>
                  </a:lnTo>
                  <a:lnTo>
                    <a:pt x="43" y="260"/>
                  </a:lnTo>
                  <a:lnTo>
                    <a:pt x="43" y="258"/>
                  </a:lnTo>
                  <a:lnTo>
                    <a:pt x="43" y="258"/>
                  </a:lnTo>
                  <a:lnTo>
                    <a:pt x="43" y="258"/>
                  </a:lnTo>
                  <a:lnTo>
                    <a:pt x="43" y="256"/>
                  </a:lnTo>
                  <a:lnTo>
                    <a:pt x="45" y="256"/>
                  </a:lnTo>
                  <a:lnTo>
                    <a:pt x="45" y="253"/>
                  </a:lnTo>
                  <a:lnTo>
                    <a:pt x="45" y="253"/>
                  </a:lnTo>
                  <a:lnTo>
                    <a:pt x="48" y="253"/>
                  </a:lnTo>
                  <a:lnTo>
                    <a:pt x="48" y="253"/>
                  </a:lnTo>
                  <a:lnTo>
                    <a:pt x="48" y="253"/>
                  </a:lnTo>
                  <a:lnTo>
                    <a:pt x="48" y="253"/>
                  </a:lnTo>
                  <a:lnTo>
                    <a:pt x="50" y="253"/>
                  </a:lnTo>
                  <a:lnTo>
                    <a:pt x="52" y="253"/>
                  </a:lnTo>
                  <a:lnTo>
                    <a:pt x="52" y="253"/>
                  </a:lnTo>
                  <a:lnTo>
                    <a:pt x="55" y="249"/>
                  </a:lnTo>
                  <a:lnTo>
                    <a:pt x="57" y="246"/>
                  </a:lnTo>
                  <a:lnTo>
                    <a:pt x="57" y="246"/>
                  </a:lnTo>
                  <a:lnTo>
                    <a:pt x="57" y="244"/>
                  </a:lnTo>
                  <a:lnTo>
                    <a:pt x="57" y="244"/>
                  </a:lnTo>
                  <a:lnTo>
                    <a:pt x="57" y="244"/>
                  </a:lnTo>
                  <a:lnTo>
                    <a:pt x="57" y="244"/>
                  </a:lnTo>
                  <a:lnTo>
                    <a:pt x="60" y="244"/>
                  </a:lnTo>
                  <a:lnTo>
                    <a:pt x="60" y="241"/>
                  </a:lnTo>
                  <a:lnTo>
                    <a:pt x="62" y="241"/>
                  </a:lnTo>
                  <a:lnTo>
                    <a:pt x="62" y="239"/>
                  </a:lnTo>
                  <a:lnTo>
                    <a:pt x="62" y="237"/>
                  </a:lnTo>
                  <a:lnTo>
                    <a:pt x="64" y="237"/>
                  </a:lnTo>
                  <a:lnTo>
                    <a:pt x="64" y="237"/>
                  </a:lnTo>
                  <a:lnTo>
                    <a:pt x="67" y="239"/>
                  </a:lnTo>
                  <a:lnTo>
                    <a:pt x="67" y="237"/>
                  </a:lnTo>
                  <a:lnTo>
                    <a:pt x="71" y="234"/>
                  </a:lnTo>
                  <a:lnTo>
                    <a:pt x="71" y="234"/>
                  </a:lnTo>
                  <a:lnTo>
                    <a:pt x="74" y="232"/>
                  </a:lnTo>
                  <a:lnTo>
                    <a:pt x="74" y="232"/>
                  </a:lnTo>
                  <a:lnTo>
                    <a:pt x="76" y="232"/>
                  </a:lnTo>
                  <a:lnTo>
                    <a:pt x="79" y="234"/>
                  </a:lnTo>
                  <a:lnTo>
                    <a:pt x="79" y="234"/>
                  </a:lnTo>
                  <a:lnTo>
                    <a:pt x="81" y="232"/>
                  </a:lnTo>
                  <a:lnTo>
                    <a:pt x="81" y="230"/>
                  </a:lnTo>
                  <a:lnTo>
                    <a:pt x="81" y="230"/>
                  </a:lnTo>
                  <a:lnTo>
                    <a:pt x="83" y="230"/>
                  </a:lnTo>
                  <a:lnTo>
                    <a:pt x="83" y="230"/>
                  </a:lnTo>
                  <a:lnTo>
                    <a:pt x="86" y="232"/>
                  </a:lnTo>
                  <a:lnTo>
                    <a:pt x="88" y="232"/>
                  </a:lnTo>
                  <a:lnTo>
                    <a:pt x="88" y="230"/>
                  </a:lnTo>
                  <a:lnTo>
                    <a:pt x="86" y="227"/>
                  </a:lnTo>
                  <a:lnTo>
                    <a:pt x="83" y="225"/>
                  </a:lnTo>
                  <a:lnTo>
                    <a:pt x="83" y="223"/>
                  </a:lnTo>
                  <a:lnTo>
                    <a:pt x="83" y="223"/>
                  </a:lnTo>
                  <a:lnTo>
                    <a:pt x="86" y="223"/>
                  </a:lnTo>
                  <a:lnTo>
                    <a:pt x="88" y="225"/>
                  </a:lnTo>
                  <a:lnTo>
                    <a:pt x="90" y="225"/>
                  </a:lnTo>
                  <a:lnTo>
                    <a:pt x="90" y="225"/>
                  </a:lnTo>
                  <a:lnTo>
                    <a:pt x="95" y="220"/>
                  </a:lnTo>
                  <a:lnTo>
                    <a:pt x="97" y="220"/>
                  </a:lnTo>
                  <a:lnTo>
                    <a:pt x="97" y="218"/>
                  </a:lnTo>
                  <a:lnTo>
                    <a:pt x="97" y="215"/>
                  </a:lnTo>
                  <a:lnTo>
                    <a:pt x="100" y="213"/>
                  </a:lnTo>
                  <a:lnTo>
                    <a:pt x="100" y="208"/>
                  </a:lnTo>
                  <a:lnTo>
                    <a:pt x="100" y="208"/>
                  </a:lnTo>
                  <a:lnTo>
                    <a:pt x="102" y="208"/>
                  </a:lnTo>
                  <a:lnTo>
                    <a:pt x="105" y="208"/>
                  </a:lnTo>
                  <a:lnTo>
                    <a:pt x="105" y="206"/>
                  </a:lnTo>
                  <a:lnTo>
                    <a:pt x="105" y="204"/>
                  </a:lnTo>
                  <a:lnTo>
                    <a:pt x="105" y="201"/>
                  </a:lnTo>
                  <a:lnTo>
                    <a:pt x="107" y="199"/>
                  </a:lnTo>
                  <a:lnTo>
                    <a:pt x="107" y="199"/>
                  </a:lnTo>
                  <a:lnTo>
                    <a:pt x="109" y="199"/>
                  </a:lnTo>
                  <a:lnTo>
                    <a:pt x="109" y="199"/>
                  </a:lnTo>
                  <a:lnTo>
                    <a:pt x="109" y="201"/>
                  </a:lnTo>
                  <a:lnTo>
                    <a:pt x="109" y="201"/>
                  </a:lnTo>
                  <a:lnTo>
                    <a:pt x="107" y="201"/>
                  </a:lnTo>
                  <a:lnTo>
                    <a:pt x="109" y="201"/>
                  </a:lnTo>
                  <a:lnTo>
                    <a:pt x="109" y="201"/>
                  </a:lnTo>
                  <a:lnTo>
                    <a:pt x="109" y="201"/>
                  </a:lnTo>
                  <a:lnTo>
                    <a:pt x="109" y="201"/>
                  </a:lnTo>
                  <a:lnTo>
                    <a:pt x="109" y="204"/>
                  </a:lnTo>
                  <a:lnTo>
                    <a:pt x="114" y="201"/>
                  </a:lnTo>
                  <a:lnTo>
                    <a:pt x="114" y="201"/>
                  </a:lnTo>
                  <a:lnTo>
                    <a:pt x="116" y="201"/>
                  </a:lnTo>
                  <a:lnTo>
                    <a:pt x="116" y="201"/>
                  </a:lnTo>
                  <a:lnTo>
                    <a:pt x="119" y="201"/>
                  </a:lnTo>
                  <a:lnTo>
                    <a:pt x="119" y="201"/>
                  </a:lnTo>
                  <a:lnTo>
                    <a:pt x="119" y="199"/>
                  </a:lnTo>
                  <a:lnTo>
                    <a:pt x="119" y="199"/>
                  </a:lnTo>
                  <a:lnTo>
                    <a:pt x="119" y="196"/>
                  </a:lnTo>
                  <a:lnTo>
                    <a:pt x="119" y="196"/>
                  </a:lnTo>
                  <a:lnTo>
                    <a:pt x="119" y="196"/>
                  </a:lnTo>
                  <a:lnTo>
                    <a:pt x="121" y="196"/>
                  </a:lnTo>
                  <a:lnTo>
                    <a:pt x="121" y="199"/>
                  </a:lnTo>
                  <a:lnTo>
                    <a:pt x="121" y="199"/>
                  </a:lnTo>
                  <a:lnTo>
                    <a:pt x="124" y="199"/>
                  </a:lnTo>
                  <a:lnTo>
                    <a:pt x="124" y="196"/>
                  </a:lnTo>
                  <a:lnTo>
                    <a:pt x="124" y="194"/>
                  </a:lnTo>
                  <a:lnTo>
                    <a:pt x="124" y="194"/>
                  </a:lnTo>
                  <a:lnTo>
                    <a:pt x="126" y="192"/>
                  </a:lnTo>
                  <a:lnTo>
                    <a:pt x="126" y="192"/>
                  </a:lnTo>
                  <a:lnTo>
                    <a:pt x="126" y="192"/>
                  </a:lnTo>
                  <a:lnTo>
                    <a:pt x="126" y="192"/>
                  </a:lnTo>
                  <a:lnTo>
                    <a:pt x="128" y="192"/>
                  </a:lnTo>
                  <a:lnTo>
                    <a:pt x="128" y="192"/>
                  </a:lnTo>
                  <a:lnTo>
                    <a:pt x="128" y="194"/>
                  </a:lnTo>
                  <a:lnTo>
                    <a:pt x="128" y="194"/>
                  </a:lnTo>
                  <a:lnTo>
                    <a:pt x="131" y="194"/>
                  </a:lnTo>
                  <a:lnTo>
                    <a:pt x="131" y="194"/>
                  </a:lnTo>
                  <a:lnTo>
                    <a:pt x="135" y="194"/>
                  </a:lnTo>
                  <a:lnTo>
                    <a:pt x="138" y="192"/>
                  </a:lnTo>
                  <a:lnTo>
                    <a:pt x="138" y="192"/>
                  </a:lnTo>
                  <a:lnTo>
                    <a:pt x="138" y="189"/>
                  </a:lnTo>
                  <a:lnTo>
                    <a:pt x="138" y="187"/>
                  </a:lnTo>
                  <a:lnTo>
                    <a:pt x="138" y="187"/>
                  </a:lnTo>
                  <a:lnTo>
                    <a:pt x="143" y="187"/>
                  </a:lnTo>
                  <a:lnTo>
                    <a:pt x="143" y="187"/>
                  </a:lnTo>
                  <a:lnTo>
                    <a:pt x="145" y="189"/>
                  </a:lnTo>
                  <a:lnTo>
                    <a:pt x="145" y="192"/>
                  </a:lnTo>
                  <a:lnTo>
                    <a:pt x="145" y="192"/>
                  </a:lnTo>
                  <a:lnTo>
                    <a:pt x="145" y="192"/>
                  </a:lnTo>
                  <a:lnTo>
                    <a:pt x="147" y="192"/>
                  </a:lnTo>
                  <a:lnTo>
                    <a:pt x="147" y="189"/>
                  </a:lnTo>
                  <a:lnTo>
                    <a:pt x="147" y="189"/>
                  </a:lnTo>
                  <a:lnTo>
                    <a:pt x="147" y="185"/>
                  </a:lnTo>
                  <a:lnTo>
                    <a:pt x="147" y="187"/>
                  </a:lnTo>
                  <a:lnTo>
                    <a:pt x="150" y="189"/>
                  </a:lnTo>
                  <a:lnTo>
                    <a:pt x="150" y="189"/>
                  </a:lnTo>
                  <a:lnTo>
                    <a:pt x="152" y="189"/>
                  </a:lnTo>
                  <a:lnTo>
                    <a:pt x="152" y="189"/>
                  </a:lnTo>
                  <a:lnTo>
                    <a:pt x="154" y="187"/>
                  </a:lnTo>
                  <a:lnTo>
                    <a:pt x="154" y="187"/>
                  </a:lnTo>
                  <a:lnTo>
                    <a:pt x="154" y="187"/>
                  </a:lnTo>
                  <a:lnTo>
                    <a:pt x="154" y="185"/>
                  </a:lnTo>
                  <a:lnTo>
                    <a:pt x="157" y="185"/>
                  </a:lnTo>
                  <a:lnTo>
                    <a:pt x="157" y="185"/>
                  </a:lnTo>
                  <a:lnTo>
                    <a:pt x="157" y="185"/>
                  </a:lnTo>
                  <a:lnTo>
                    <a:pt x="157" y="185"/>
                  </a:lnTo>
                  <a:lnTo>
                    <a:pt x="157" y="182"/>
                  </a:lnTo>
                  <a:lnTo>
                    <a:pt x="157" y="180"/>
                  </a:lnTo>
                  <a:lnTo>
                    <a:pt x="159" y="180"/>
                  </a:lnTo>
                  <a:lnTo>
                    <a:pt x="159" y="180"/>
                  </a:lnTo>
                  <a:lnTo>
                    <a:pt x="162" y="173"/>
                  </a:lnTo>
                  <a:lnTo>
                    <a:pt x="162" y="170"/>
                  </a:lnTo>
                  <a:lnTo>
                    <a:pt x="164" y="173"/>
                  </a:lnTo>
                  <a:lnTo>
                    <a:pt x="164" y="173"/>
                  </a:lnTo>
                  <a:lnTo>
                    <a:pt x="164" y="175"/>
                  </a:lnTo>
                  <a:lnTo>
                    <a:pt x="166" y="175"/>
                  </a:lnTo>
                  <a:lnTo>
                    <a:pt x="169" y="175"/>
                  </a:lnTo>
                  <a:lnTo>
                    <a:pt x="176" y="168"/>
                  </a:lnTo>
                  <a:lnTo>
                    <a:pt x="176" y="166"/>
                  </a:lnTo>
                  <a:lnTo>
                    <a:pt x="178" y="166"/>
                  </a:lnTo>
                  <a:lnTo>
                    <a:pt x="178" y="166"/>
                  </a:lnTo>
                  <a:lnTo>
                    <a:pt x="178" y="166"/>
                  </a:lnTo>
                  <a:lnTo>
                    <a:pt x="178" y="166"/>
                  </a:lnTo>
                  <a:lnTo>
                    <a:pt x="178" y="166"/>
                  </a:lnTo>
                  <a:lnTo>
                    <a:pt x="181" y="166"/>
                  </a:lnTo>
                  <a:lnTo>
                    <a:pt x="181" y="166"/>
                  </a:lnTo>
                  <a:lnTo>
                    <a:pt x="181" y="163"/>
                  </a:lnTo>
                  <a:lnTo>
                    <a:pt x="181" y="163"/>
                  </a:lnTo>
                  <a:lnTo>
                    <a:pt x="183" y="161"/>
                  </a:lnTo>
                  <a:lnTo>
                    <a:pt x="183" y="163"/>
                  </a:lnTo>
                  <a:lnTo>
                    <a:pt x="185" y="163"/>
                  </a:lnTo>
                  <a:lnTo>
                    <a:pt x="185" y="163"/>
                  </a:lnTo>
                  <a:lnTo>
                    <a:pt x="185" y="163"/>
                  </a:lnTo>
                  <a:lnTo>
                    <a:pt x="188" y="159"/>
                  </a:lnTo>
                  <a:lnTo>
                    <a:pt x="188" y="159"/>
                  </a:lnTo>
                  <a:lnTo>
                    <a:pt x="190" y="159"/>
                  </a:lnTo>
                  <a:lnTo>
                    <a:pt x="190" y="161"/>
                  </a:lnTo>
                  <a:lnTo>
                    <a:pt x="190" y="163"/>
                  </a:lnTo>
                  <a:lnTo>
                    <a:pt x="192" y="163"/>
                  </a:lnTo>
                  <a:lnTo>
                    <a:pt x="192" y="163"/>
                  </a:lnTo>
                  <a:lnTo>
                    <a:pt x="192" y="161"/>
                  </a:lnTo>
                  <a:lnTo>
                    <a:pt x="192" y="161"/>
                  </a:lnTo>
                  <a:lnTo>
                    <a:pt x="192" y="159"/>
                  </a:lnTo>
                  <a:lnTo>
                    <a:pt x="192" y="159"/>
                  </a:lnTo>
                  <a:lnTo>
                    <a:pt x="192" y="159"/>
                  </a:lnTo>
                  <a:lnTo>
                    <a:pt x="195" y="156"/>
                  </a:lnTo>
                  <a:lnTo>
                    <a:pt x="195" y="156"/>
                  </a:lnTo>
                  <a:lnTo>
                    <a:pt x="195" y="154"/>
                  </a:lnTo>
                  <a:lnTo>
                    <a:pt x="195" y="152"/>
                  </a:lnTo>
                  <a:lnTo>
                    <a:pt x="195" y="152"/>
                  </a:lnTo>
                  <a:lnTo>
                    <a:pt x="195" y="152"/>
                  </a:lnTo>
                  <a:lnTo>
                    <a:pt x="197" y="152"/>
                  </a:lnTo>
                  <a:lnTo>
                    <a:pt x="197" y="149"/>
                  </a:lnTo>
                  <a:lnTo>
                    <a:pt x="197" y="149"/>
                  </a:lnTo>
                  <a:lnTo>
                    <a:pt x="202" y="142"/>
                  </a:lnTo>
                  <a:lnTo>
                    <a:pt x="202" y="137"/>
                  </a:lnTo>
                  <a:lnTo>
                    <a:pt x="202" y="135"/>
                  </a:lnTo>
                  <a:lnTo>
                    <a:pt x="202" y="128"/>
                  </a:lnTo>
                  <a:lnTo>
                    <a:pt x="202" y="125"/>
                  </a:lnTo>
                  <a:lnTo>
                    <a:pt x="200" y="125"/>
                  </a:lnTo>
                  <a:lnTo>
                    <a:pt x="200" y="125"/>
                  </a:lnTo>
                  <a:lnTo>
                    <a:pt x="200" y="125"/>
                  </a:lnTo>
                  <a:lnTo>
                    <a:pt x="200" y="123"/>
                  </a:lnTo>
                  <a:lnTo>
                    <a:pt x="200" y="123"/>
                  </a:lnTo>
                  <a:lnTo>
                    <a:pt x="200" y="121"/>
                  </a:lnTo>
                  <a:lnTo>
                    <a:pt x="200" y="121"/>
                  </a:lnTo>
                  <a:lnTo>
                    <a:pt x="200" y="121"/>
                  </a:lnTo>
                  <a:lnTo>
                    <a:pt x="197" y="121"/>
                  </a:lnTo>
                  <a:lnTo>
                    <a:pt x="197" y="118"/>
                  </a:lnTo>
                  <a:lnTo>
                    <a:pt x="197" y="118"/>
                  </a:lnTo>
                  <a:lnTo>
                    <a:pt x="197" y="118"/>
                  </a:lnTo>
                  <a:lnTo>
                    <a:pt x="200" y="118"/>
                  </a:lnTo>
                  <a:lnTo>
                    <a:pt x="200" y="116"/>
                  </a:lnTo>
                  <a:lnTo>
                    <a:pt x="200" y="116"/>
                  </a:lnTo>
                  <a:lnTo>
                    <a:pt x="200" y="114"/>
                  </a:lnTo>
                  <a:lnTo>
                    <a:pt x="200" y="109"/>
                  </a:lnTo>
                  <a:lnTo>
                    <a:pt x="200" y="109"/>
                  </a:lnTo>
                  <a:lnTo>
                    <a:pt x="202" y="104"/>
                  </a:lnTo>
                  <a:lnTo>
                    <a:pt x="202" y="102"/>
                  </a:lnTo>
                  <a:lnTo>
                    <a:pt x="202" y="104"/>
                  </a:lnTo>
                  <a:lnTo>
                    <a:pt x="202" y="102"/>
                  </a:lnTo>
                  <a:lnTo>
                    <a:pt x="202" y="102"/>
                  </a:lnTo>
                  <a:lnTo>
                    <a:pt x="200" y="99"/>
                  </a:lnTo>
                  <a:lnTo>
                    <a:pt x="202" y="99"/>
                  </a:lnTo>
                  <a:lnTo>
                    <a:pt x="202" y="99"/>
                  </a:lnTo>
                  <a:lnTo>
                    <a:pt x="202" y="97"/>
                  </a:lnTo>
                  <a:lnTo>
                    <a:pt x="202" y="97"/>
                  </a:lnTo>
                  <a:lnTo>
                    <a:pt x="202" y="95"/>
                  </a:lnTo>
                  <a:lnTo>
                    <a:pt x="202" y="85"/>
                  </a:lnTo>
                  <a:lnTo>
                    <a:pt x="202" y="83"/>
                  </a:lnTo>
                  <a:lnTo>
                    <a:pt x="207" y="78"/>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6"/>
            <p:cNvSpPr>
              <a:spLocks/>
            </p:cNvSpPr>
            <p:nvPr/>
          </p:nvSpPr>
          <p:spPr bwMode="auto">
            <a:xfrm>
              <a:off x="2421" y="2561"/>
              <a:ext cx="356" cy="596"/>
            </a:xfrm>
            <a:custGeom>
              <a:avLst/>
              <a:gdLst>
                <a:gd name="T0" fmla="*/ 356 w 356"/>
                <a:gd name="T1" fmla="*/ 331 h 596"/>
                <a:gd name="T2" fmla="*/ 339 w 356"/>
                <a:gd name="T3" fmla="*/ 284 h 596"/>
                <a:gd name="T4" fmla="*/ 330 w 356"/>
                <a:gd name="T5" fmla="*/ 253 h 596"/>
                <a:gd name="T6" fmla="*/ 332 w 356"/>
                <a:gd name="T7" fmla="*/ 234 h 596"/>
                <a:gd name="T8" fmla="*/ 332 w 356"/>
                <a:gd name="T9" fmla="*/ 213 h 596"/>
                <a:gd name="T10" fmla="*/ 318 w 356"/>
                <a:gd name="T11" fmla="*/ 196 h 596"/>
                <a:gd name="T12" fmla="*/ 309 w 356"/>
                <a:gd name="T13" fmla="*/ 170 h 596"/>
                <a:gd name="T14" fmla="*/ 297 w 356"/>
                <a:gd name="T15" fmla="*/ 132 h 596"/>
                <a:gd name="T16" fmla="*/ 292 w 356"/>
                <a:gd name="T17" fmla="*/ 99 h 596"/>
                <a:gd name="T18" fmla="*/ 294 w 356"/>
                <a:gd name="T19" fmla="*/ 83 h 596"/>
                <a:gd name="T20" fmla="*/ 287 w 356"/>
                <a:gd name="T21" fmla="*/ 64 h 596"/>
                <a:gd name="T22" fmla="*/ 285 w 356"/>
                <a:gd name="T23" fmla="*/ 49 h 596"/>
                <a:gd name="T24" fmla="*/ 268 w 356"/>
                <a:gd name="T25" fmla="*/ 28 h 596"/>
                <a:gd name="T26" fmla="*/ 249 w 356"/>
                <a:gd name="T27" fmla="*/ 31 h 596"/>
                <a:gd name="T28" fmla="*/ 230 w 356"/>
                <a:gd name="T29" fmla="*/ 19 h 596"/>
                <a:gd name="T30" fmla="*/ 202 w 356"/>
                <a:gd name="T31" fmla="*/ 21 h 596"/>
                <a:gd name="T32" fmla="*/ 147 w 356"/>
                <a:gd name="T33" fmla="*/ 40 h 596"/>
                <a:gd name="T34" fmla="*/ 133 w 356"/>
                <a:gd name="T35" fmla="*/ 12 h 596"/>
                <a:gd name="T36" fmla="*/ 121 w 356"/>
                <a:gd name="T37" fmla="*/ 0 h 596"/>
                <a:gd name="T38" fmla="*/ 116 w 356"/>
                <a:gd name="T39" fmla="*/ 4 h 596"/>
                <a:gd name="T40" fmla="*/ 109 w 356"/>
                <a:gd name="T41" fmla="*/ 12 h 596"/>
                <a:gd name="T42" fmla="*/ 86 w 356"/>
                <a:gd name="T43" fmla="*/ 16 h 596"/>
                <a:gd name="T44" fmla="*/ 83 w 356"/>
                <a:gd name="T45" fmla="*/ 26 h 596"/>
                <a:gd name="T46" fmla="*/ 78 w 356"/>
                <a:gd name="T47" fmla="*/ 33 h 596"/>
                <a:gd name="T48" fmla="*/ 29 w 356"/>
                <a:gd name="T49" fmla="*/ 47 h 596"/>
                <a:gd name="T50" fmla="*/ 38 w 356"/>
                <a:gd name="T51" fmla="*/ 64 h 596"/>
                <a:gd name="T52" fmla="*/ 45 w 356"/>
                <a:gd name="T53" fmla="*/ 94 h 596"/>
                <a:gd name="T54" fmla="*/ 45 w 356"/>
                <a:gd name="T55" fmla="*/ 109 h 596"/>
                <a:gd name="T56" fmla="*/ 41 w 356"/>
                <a:gd name="T57" fmla="*/ 128 h 596"/>
                <a:gd name="T58" fmla="*/ 62 w 356"/>
                <a:gd name="T59" fmla="*/ 135 h 596"/>
                <a:gd name="T60" fmla="*/ 64 w 356"/>
                <a:gd name="T61" fmla="*/ 158 h 596"/>
                <a:gd name="T62" fmla="*/ 62 w 356"/>
                <a:gd name="T63" fmla="*/ 170 h 596"/>
                <a:gd name="T64" fmla="*/ 57 w 356"/>
                <a:gd name="T65" fmla="*/ 191 h 596"/>
                <a:gd name="T66" fmla="*/ 62 w 356"/>
                <a:gd name="T67" fmla="*/ 217 h 596"/>
                <a:gd name="T68" fmla="*/ 64 w 356"/>
                <a:gd name="T69" fmla="*/ 239 h 596"/>
                <a:gd name="T70" fmla="*/ 45 w 356"/>
                <a:gd name="T71" fmla="*/ 244 h 596"/>
                <a:gd name="T72" fmla="*/ 36 w 356"/>
                <a:gd name="T73" fmla="*/ 270 h 596"/>
                <a:gd name="T74" fmla="*/ 22 w 356"/>
                <a:gd name="T75" fmla="*/ 293 h 596"/>
                <a:gd name="T76" fmla="*/ 17 w 356"/>
                <a:gd name="T77" fmla="*/ 338 h 596"/>
                <a:gd name="T78" fmla="*/ 10 w 356"/>
                <a:gd name="T79" fmla="*/ 359 h 596"/>
                <a:gd name="T80" fmla="*/ 14 w 356"/>
                <a:gd name="T81" fmla="*/ 386 h 596"/>
                <a:gd name="T82" fmla="*/ 17 w 356"/>
                <a:gd name="T83" fmla="*/ 416 h 596"/>
                <a:gd name="T84" fmla="*/ 17 w 356"/>
                <a:gd name="T85" fmla="*/ 433 h 596"/>
                <a:gd name="T86" fmla="*/ 17 w 356"/>
                <a:gd name="T87" fmla="*/ 447 h 596"/>
                <a:gd name="T88" fmla="*/ 17 w 356"/>
                <a:gd name="T89" fmla="*/ 457 h 596"/>
                <a:gd name="T90" fmla="*/ 19 w 356"/>
                <a:gd name="T91" fmla="*/ 468 h 596"/>
                <a:gd name="T92" fmla="*/ 24 w 356"/>
                <a:gd name="T93" fmla="*/ 466 h 596"/>
                <a:gd name="T94" fmla="*/ 31 w 356"/>
                <a:gd name="T95" fmla="*/ 478 h 596"/>
                <a:gd name="T96" fmla="*/ 45 w 356"/>
                <a:gd name="T97" fmla="*/ 494 h 596"/>
                <a:gd name="T98" fmla="*/ 55 w 356"/>
                <a:gd name="T99" fmla="*/ 509 h 596"/>
                <a:gd name="T100" fmla="*/ 69 w 356"/>
                <a:gd name="T101" fmla="*/ 520 h 596"/>
                <a:gd name="T102" fmla="*/ 67 w 356"/>
                <a:gd name="T103" fmla="*/ 537 h 596"/>
                <a:gd name="T104" fmla="*/ 121 w 356"/>
                <a:gd name="T105" fmla="*/ 556 h 596"/>
                <a:gd name="T106" fmla="*/ 147 w 356"/>
                <a:gd name="T107" fmla="*/ 577 h 596"/>
                <a:gd name="T108" fmla="*/ 173 w 356"/>
                <a:gd name="T109" fmla="*/ 584 h 596"/>
                <a:gd name="T110" fmla="*/ 202 w 356"/>
                <a:gd name="T111" fmla="*/ 457 h 596"/>
                <a:gd name="T112" fmla="*/ 309 w 356"/>
                <a:gd name="T113" fmla="*/ 428 h 596"/>
                <a:gd name="T114" fmla="*/ 354 w 356"/>
                <a:gd name="T115" fmla="*/ 376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6" h="596">
                  <a:moveTo>
                    <a:pt x="356" y="348"/>
                  </a:moveTo>
                  <a:lnTo>
                    <a:pt x="356" y="345"/>
                  </a:lnTo>
                  <a:lnTo>
                    <a:pt x="356" y="345"/>
                  </a:lnTo>
                  <a:lnTo>
                    <a:pt x="356" y="343"/>
                  </a:lnTo>
                  <a:lnTo>
                    <a:pt x="356" y="343"/>
                  </a:lnTo>
                  <a:lnTo>
                    <a:pt x="354" y="341"/>
                  </a:lnTo>
                  <a:lnTo>
                    <a:pt x="356" y="336"/>
                  </a:lnTo>
                  <a:lnTo>
                    <a:pt x="356" y="333"/>
                  </a:lnTo>
                  <a:lnTo>
                    <a:pt x="356" y="331"/>
                  </a:lnTo>
                  <a:lnTo>
                    <a:pt x="354" y="329"/>
                  </a:lnTo>
                  <a:lnTo>
                    <a:pt x="354" y="326"/>
                  </a:lnTo>
                  <a:lnTo>
                    <a:pt x="354" y="324"/>
                  </a:lnTo>
                  <a:lnTo>
                    <a:pt x="351" y="322"/>
                  </a:lnTo>
                  <a:lnTo>
                    <a:pt x="351" y="319"/>
                  </a:lnTo>
                  <a:lnTo>
                    <a:pt x="354" y="315"/>
                  </a:lnTo>
                  <a:lnTo>
                    <a:pt x="351" y="312"/>
                  </a:lnTo>
                  <a:lnTo>
                    <a:pt x="351" y="305"/>
                  </a:lnTo>
                  <a:lnTo>
                    <a:pt x="339" y="284"/>
                  </a:lnTo>
                  <a:lnTo>
                    <a:pt x="335" y="279"/>
                  </a:lnTo>
                  <a:lnTo>
                    <a:pt x="335" y="277"/>
                  </a:lnTo>
                  <a:lnTo>
                    <a:pt x="335" y="274"/>
                  </a:lnTo>
                  <a:lnTo>
                    <a:pt x="332" y="267"/>
                  </a:lnTo>
                  <a:lnTo>
                    <a:pt x="332" y="260"/>
                  </a:lnTo>
                  <a:lnTo>
                    <a:pt x="332" y="258"/>
                  </a:lnTo>
                  <a:lnTo>
                    <a:pt x="330" y="255"/>
                  </a:lnTo>
                  <a:lnTo>
                    <a:pt x="330" y="255"/>
                  </a:lnTo>
                  <a:lnTo>
                    <a:pt x="330" y="253"/>
                  </a:lnTo>
                  <a:lnTo>
                    <a:pt x="330" y="251"/>
                  </a:lnTo>
                  <a:lnTo>
                    <a:pt x="330" y="241"/>
                  </a:lnTo>
                  <a:lnTo>
                    <a:pt x="328" y="239"/>
                  </a:lnTo>
                  <a:lnTo>
                    <a:pt x="328" y="239"/>
                  </a:lnTo>
                  <a:lnTo>
                    <a:pt x="330" y="236"/>
                  </a:lnTo>
                  <a:lnTo>
                    <a:pt x="330" y="234"/>
                  </a:lnTo>
                  <a:lnTo>
                    <a:pt x="330" y="234"/>
                  </a:lnTo>
                  <a:lnTo>
                    <a:pt x="330" y="234"/>
                  </a:lnTo>
                  <a:lnTo>
                    <a:pt x="332" y="234"/>
                  </a:lnTo>
                  <a:lnTo>
                    <a:pt x="332" y="234"/>
                  </a:lnTo>
                  <a:lnTo>
                    <a:pt x="335" y="234"/>
                  </a:lnTo>
                  <a:lnTo>
                    <a:pt x="335" y="232"/>
                  </a:lnTo>
                  <a:lnTo>
                    <a:pt x="335" y="225"/>
                  </a:lnTo>
                  <a:lnTo>
                    <a:pt x="335" y="222"/>
                  </a:lnTo>
                  <a:lnTo>
                    <a:pt x="335" y="220"/>
                  </a:lnTo>
                  <a:lnTo>
                    <a:pt x="332" y="217"/>
                  </a:lnTo>
                  <a:lnTo>
                    <a:pt x="332" y="215"/>
                  </a:lnTo>
                  <a:lnTo>
                    <a:pt x="332" y="213"/>
                  </a:lnTo>
                  <a:lnTo>
                    <a:pt x="330" y="213"/>
                  </a:lnTo>
                  <a:lnTo>
                    <a:pt x="330" y="210"/>
                  </a:lnTo>
                  <a:lnTo>
                    <a:pt x="328" y="210"/>
                  </a:lnTo>
                  <a:lnTo>
                    <a:pt x="328" y="206"/>
                  </a:lnTo>
                  <a:lnTo>
                    <a:pt x="325" y="203"/>
                  </a:lnTo>
                  <a:lnTo>
                    <a:pt x="325" y="201"/>
                  </a:lnTo>
                  <a:lnTo>
                    <a:pt x="323" y="201"/>
                  </a:lnTo>
                  <a:lnTo>
                    <a:pt x="320" y="199"/>
                  </a:lnTo>
                  <a:lnTo>
                    <a:pt x="318" y="196"/>
                  </a:lnTo>
                  <a:lnTo>
                    <a:pt x="318" y="196"/>
                  </a:lnTo>
                  <a:lnTo>
                    <a:pt x="318" y="194"/>
                  </a:lnTo>
                  <a:lnTo>
                    <a:pt x="316" y="187"/>
                  </a:lnTo>
                  <a:lnTo>
                    <a:pt x="313" y="182"/>
                  </a:lnTo>
                  <a:lnTo>
                    <a:pt x="313" y="177"/>
                  </a:lnTo>
                  <a:lnTo>
                    <a:pt x="311" y="177"/>
                  </a:lnTo>
                  <a:lnTo>
                    <a:pt x="311" y="173"/>
                  </a:lnTo>
                  <a:lnTo>
                    <a:pt x="311" y="173"/>
                  </a:lnTo>
                  <a:lnTo>
                    <a:pt x="309" y="170"/>
                  </a:lnTo>
                  <a:lnTo>
                    <a:pt x="299" y="156"/>
                  </a:lnTo>
                  <a:lnTo>
                    <a:pt x="299" y="154"/>
                  </a:lnTo>
                  <a:lnTo>
                    <a:pt x="299" y="151"/>
                  </a:lnTo>
                  <a:lnTo>
                    <a:pt x="299" y="146"/>
                  </a:lnTo>
                  <a:lnTo>
                    <a:pt x="299" y="144"/>
                  </a:lnTo>
                  <a:lnTo>
                    <a:pt x="297" y="139"/>
                  </a:lnTo>
                  <a:lnTo>
                    <a:pt x="297" y="137"/>
                  </a:lnTo>
                  <a:lnTo>
                    <a:pt x="297" y="135"/>
                  </a:lnTo>
                  <a:lnTo>
                    <a:pt x="297" y="132"/>
                  </a:lnTo>
                  <a:lnTo>
                    <a:pt x="297" y="125"/>
                  </a:lnTo>
                  <a:lnTo>
                    <a:pt x="297" y="116"/>
                  </a:lnTo>
                  <a:lnTo>
                    <a:pt x="294" y="113"/>
                  </a:lnTo>
                  <a:lnTo>
                    <a:pt x="294" y="111"/>
                  </a:lnTo>
                  <a:lnTo>
                    <a:pt x="294" y="111"/>
                  </a:lnTo>
                  <a:lnTo>
                    <a:pt x="294" y="109"/>
                  </a:lnTo>
                  <a:lnTo>
                    <a:pt x="294" y="109"/>
                  </a:lnTo>
                  <a:lnTo>
                    <a:pt x="294" y="104"/>
                  </a:lnTo>
                  <a:lnTo>
                    <a:pt x="292" y="99"/>
                  </a:lnTo>
                  <a:lnTo>
                    <a:pt x="294" y="99"/>
                  </a:lnTo>
                  <a:lnTo>
                    <a:pt x="294" y="97"/>
                  </a:lnTo>
                  <a:lnTo>
                    <a:pt x="294" y="94"/>
                  </a:lnTo>
                  <a:lnTo>
                    <a:pt x="294" y="92"/>
                  </a:lnTo>
                  <a:lnTo>
                    <a:pt x="294" y="90"/>
                  </a:lnTo>
                  <a:lnTo>
                    <a:pt x="294" y="87"/>
                  </a:lnTo>
                  <a:lnTo>
                    <a:pt x="297" y="85"/>
                  </a:lnTo>
                  <a:lnTo>
                    <a:pt x="294" y="83"/>
                  </a:lnTo>
                  <a:lnTo>
                    <a:pt x="294" y="83"/>
                  </a:lnTo>
                  <a:lnTo>
                    <a:pt x="294" y="80"/>
                  </a:lnTo>
                  <a:lnTo>
                    <a:pt x="294" y="78"/>
                  </a:lnTo>
                  <a:lnTo>
                    <a:pt x="294" y="78"/>
                  </a:lnTo>
                  <a:lnTo>
                    <a:pt x="292" y="75"/>
                  </a:lnTo>
                  <a:lnTo>
                    <a:pt x="292" y="75"/>
                  </a:lnTo>
                  <a:lnTo>
                    <a:pt x="290" y="75"/>
                  </a:lnTo>
                  <a:lnTo>
                    <a:pt x="290" y="73"/>
                  </a:lnTo>
                  <a:lnTo>
                    <a:pt x="287" y="64"/>
                  </a:lnTo>
                  <a:lnTo>
                    <a:pt x="287" y="64"/>
                  </a:lnTo>
                  <a:lnTo>
                    <a:pt x="287" y="61"/>
                  </a:lnTo>
                  <a:lnTo>
                    <a:pt x="287" y="59"/>
                  </a:lnTo>
                  <a:lnTo>
                    <a:pt x="287" y="57"/>
                  </a:lnTo>
                  <a:lnTo>
                    <a:pt x="285" y="54"/>
                  </a:lnTo>
                  <a:lnTo>
                    <a:pt x="285" y="54"/>
                  </a:lnTo>
                  <a:lnTo>
                    <a:pt x="285" y="54"/>
                  </a:lnTo>
                  <a:lnTo>
                    <a:pt x="285" y="52"/>
                  </a:lnTo>
                  <a:lnTo>
                    <a:pt x="285" y="52"/>
                  </a:lnTo>
                  <a:lnTo>
                    <a:pt x="285" y="49"/>
                  </a:lnTo>
                  <a:lnTo>
                    <a:pt x="285" y="49"/>
                  </a:lnTo>
                  <a:lnTo>
                    <a:pt x="283" y="47"/>
                  </a:lnTo>
                  <a:lnTo>
                    <a:pt x="280" y="47"/>
                  </a:lnTo>
                  <a:lnTo>
                    <a:pt x="278" y="38"/>
                  </a:lnTo>
                  <a:lnTo>
                    <a:pt x="278" y="33"/>
                  </a:lnTo>
                  <a:lnTo>
                    <a:pt x="271" y="28"/>
                  </a:lnTo>
                  <a:lnTo>
                    <a:pt x="271" y="28"/>
                  </a:lnTo>
                  <a:lnTo>
                    <a:pt x="268" y="28"/>
                  </a:lnTo>
                  <a:lnTo>
                    <a:pt x="268" y="28"/>
                  </a:lnTo>
                  <a:lnTo>
                    <a:pt x="266" y="28"/>
                  </a:lnTo>
                  <a:lnTo>
                    <a:pt x="261" y="28"/>
                  </a:lnTo>
                  <a:lnTo>
                    <a:pt x="256" y="31"/>
                  </a:lnTo>
                  <a:lnTo>
                    <a:pt x="254" y="31"/>
                  </a:lnTo>
                  <a:lnTo>
                    <a:pt x="252" y="31"/>
                  </a:lnTo>
                  <a:lnTo>
                    <a:pt x="252" y="31"/>
                  </a:lnTo>
                  <a:lnTo>
                    <a:pt x="249" y="31"/>
                  </a:lnTo>
                  <a:lnTo>
                    <a:pt x="249" y="31"/>
                  </a:lnTo>
                  <a:lnTo>
                    <a:pt x="249" y="31"/>
                  </a:lnTo>
                  <a:lnTo>
                    <a:pt x="247" y="31"/>
                  </a:lnTo>
                  <a:lnTo>
                    <a:pt x="240" y="31"/>
                  </a:lnTo>
                  <a:lnTo>
                    <a:pt x="240" y="31"/>
                  </a:lnTo>
                  <a:lnTo>
                    <a:pt x="237" y="26"/>
                  </a:lnTo>
                  <a:lnTo>
                    <a:pt x="235" y="26"/>
                  </a:lnTo>
                  <a:lnTo>
                    <a:pt x="235" y="23"/>
                  </a:lnTo>
                  <a:lnTo>
                    <a:pt x="230" y="23"/>
                  </a:lnTo>
                  <a:lnTo>
                    <a:pt x="230" y="21"/>
                  </a:lnTo>
                  <a:lnTo>
                    <a:pt x="230" y="19"/>
                  </a:lnTo>
                  <a:lnTo>
                    <a:pt x="228" y="16"/>
                  </a:lnTo>
                  <a:lnTo>
                    <a:pt x="226" y="14"/>
                  </a:lnTo>
                  <a:lnTo>
                    <a:pt x="223" y="12"/>
                  </a:lnTo>
                  <a:lnTo>
                    <a:pt x="221" y="12"/>
                  </a:lnTo>
                  <a:lnTo>
                    <a:pt x="211" y="14"/>
                  </a:lnTo>
                  <a:lnTo>
                    <a:pt x="209" y="16"/>
                  </a:lnTo>
                  <a:lnTo>
                    <a:pt x="207" y="19"/>
                  </a:lnTo>
                  <a:lnTo>
                    <a:pt x="204" y="19"/>
                  </a:lnTo>
                  <a:lnTo>
                    <a:pt x="202" y="21"/>
                  </a:lnTo>
                  <a:lnTo>
                    <a:pt x="190" y="21"/>
                  </a:lnTo>
                  <a:lnTo>
                    <a:pt x="190" y="21"/>
                  </a:lnTo>
                  <a:lnTo>
                    <a:pt x="188" y="23"/>
                  </a:lnTo>
                  <a:lnTo>
                    <a:pt x="188" y="23"/>
                  </a:lnTo>
                  <a:lnTo>
                    <a:pt x="185" y="26"/>
                  </a:lnTo>
                  <a:lnTo>
                    <a:pt x="169" y="38"/>
                  </a:lnTo>
                  <a:lnTo>
                    <a:pt x="164" y="40"/>
                  </a:lnTo>
                  <a:lnTo>
                    <a:pt x="147" y="40"/>
                  </a:lnTo>
                  <a:lnTo>
                    <a:pt x="147" y="40"/>
                  </a:lnTo>
                  <a:lnTo>
                    <a:pt x="145" y="40"/>
                  </a:lnTo>
                  <a:lnTo>
                    <a:pt x="145" y="14"/>
                  </a:lnTo>
                  <a:lnTo>
                    <a:pt x="145" y="14"/>
                  </a:lnTo>
                  <a:lnTo>
                    <a:pt x="143" y="12"/>
                  </a:lnTo>
                  <a:lnTo>
                    <a:pt x="143" y="12"/>
                  </a:lnTo>
                  <a:lnTo>
                    <a:pt x="138" y="14"/>
                  </a:lnTo>
                  <a:lnTo>
                    <a:pt x="135" y="14"/>
                  </a:lnTo>
                  <a:lnTo>
                    <a:pt x="133" y="12"/>
                  </a:lnTo>
                  <a:lnTo>
                    <a:pt x="133" y="12"/>
                  </a:lnTo>
                  <a:lnTo>
                    <a:pt x="131" y="9"/>
                  </a:lnTo>
                  <a:lnTo>
                    <a:pt x="131" y="9"/>
                  </a:lnTo>
                  <a:lnTo>
                    <a:pt x="131" y="7"/>
                  </a:lnTo>
                  <a:lnTo>
                    <a:pt x="126" y="2"/>
                  </a:lnTo>
                  <a:lnTo>
                    <a:pt x="126" y="2"/>
                  </a:lnTo>
                  <a:lnTo>
                    <a:pt x="126" y="2"/>
                  </a:lnTo>
                  <a:lnTo>
                    <a:pt x="124" y="2"/>
                  </a:lnTo>
                  <a:lnTo>
                    <a:pt x="121" y="0"/>
                  </a:lnTo>
                  <a:lnTo>
                    <a:pt x="121" y="0"/>
                  </a:lnTo>
                  <a:lnTo>
                    <a:pt x="121" y="2"/>
                  </a:lnTo>
                  <a:lnTo>
                    <a:pt x="121" y="2"/>
                  </a:lnTo>
                  <a:lnTo>
                    <a:pt x="121" y="2"/>
                  </a:lnTo>
                  <a:lnTo>
                    <a:pt x="119" y="4"/>
                  </a:lnTo>
                  <a:lnTo>
                    <a:pt x="119" y="4"/>
                  </a:lnTo>
                  <a:lnTo>
                    <a:pt x="119" y="4"/>
                  </a:lnTo>
                  <a:lnTo>
                    <a:pt x="116" y="4"/>
                  </a:lnTo>
                  <a:lnTo>
                    <a:pt x="116" y="4"/>
                  </a:lnTo>
                  <a:lnTo>
                    <a:pt x="116" y="4"/>
                  </a:lnTo>
                  <a:lnTo>
                    <a:pt x="114" y="4"/>
                  </a:lnTo>
                  <a:lnTo>
                    <a:pt x="114" y="7"/>
                  </a:lnTo>
                  <a:lnTo>
                    <a:pt x="114" y="9"/>
                  </a:lnTo>
                  <a:lnTo>
                    <a:pt x="114" y="9"/>
                  </a:lnTo>
                  <a:lnTo>
                    <a:pt x="114" y="9"/>
                  </a:lnTo>
                  <a:lnTo>
                    <a:pt x="112" y="12"/>
                  </a:lnTo>
                  <a:lnTo>
                    <a:pt x="112" y="12"/>
                  </a:lnTo>
                  <a:lnTo>
                    <a:pt x="112" y="12"/>
                  </a:lnTo>
                  <a:lnTo>
                    <a:pt x="109" y="12"/>
                  </a:lnTo>
                  <a:lnTo>
                    <a:pt x="105" y="12"/>
                  </a:lnTo>
                  <a:lnTo>
                    <a:pt x="100" y="12"/>
                  </a:lnTo>
                  <a:lnTo>
                    <a:pt x="97" y="12"/>
                  </a:lnTo>
                  <a:lnTo>
                    <a:pt x="97" y="12"/>
                  </a:lnTo>
                  <a:lnTo>
                    <a:pt x="95" y="12"/>
                  </a:lnTo>
                  <a:lnTo>
                    <a:pt x="93" y="14"/>
                  </a:lnTo>
                  <a:lnTo>
                    <a:pt x="93" y="14"/>
                  </a:lnTo>
                  <a:lnTo>
                    <a:pt x="90" y="16"/>
                  </a:lnTo>
                  <a:lnTo>
                    <a:pt x="86" y="16"/>
                  </a:lnTo>
                  <a:lnTo>
                    <a:pt x="86" y="16"/>
                  </a:lnTo>
                  <a:lnTo>
                    <a:pt x="83" y="19"/>
                  </a:lnTo>
                  <a:lnTo>
                    <a:pt x="83" y="19"/>
                  </a:lnTo>
                  <a:lnTo>
                    <a:pt x="83" y="19"/>
                  </a:lnTo>
                  <a:lnTo>
                    <a:pt x="83" y="19"/>
                  </a:lnTo>
                  <a:lnTo>
                    <a:pt x="83" y="21"/>
                  </a:lnTo>
                  <a:lnTo>
                    <a:pt x="83" y="21"/>
                  </a:lnTo>
                  <a:lnTo>
                    <a:pt x="83" y="21"/>
                  </a:lnTo>
                  <a:lnTo>
                    <a:pt x="83" y="26"/>
                  </a:lnTo>
                  <a:lnTo>
                    <a:pt x="83" y="28"/>
                  </a:lnTo>
                  <a:lnTo>
                    <a:pt x="83" y="28"/>
                  </a:lnTo>
                  <a:lnTo>
                    <a:pt x="83" y="31"/>
                  </a:lnTo>
                  <a:lnTo>
                    <a:pt x="81" y="31"/>
                  </a:lnTo>
                  <a:lnTo>
                    <a:pt x="81" y="31"/>
                  </a:lnTo>
                  <a:lnTo>
                    <a:pt x="81" y="31"/>
                  </a:lnTo>
                  <a:lnTo>
                    <a:pt x="81" y="31"/>
                  </a:lnTo>
                  <a:lnTo>
                    <a:pt x="78" y="33"/>
                  </a:lnTo>
                  <a:lnTo>
                    <a:pt x="78" y="33"/>
                  </a:lnTo>
                  <a:lnTo>
                    <a:pt x="69" y="33"/>
                  </a:lnTo>
                  <a:lnTo>
                    <a:pt x="52" y="38"/>
                  </a:lnTo>
                  <a:lnTo>
                    <a:pt x="48" y="35"/>
                  </a:lnTo>
                  <a:lnTo>
                    <a:pt x="45" y="35"/>
                  </a:lnTo>
                  <a:lnTo>
                    <a:pt x="43" y="35"/>
                  </a:lnTo>
                  <a:lnTo>
                    <a:pt x="29" y="38"/>
                  </a:lnTo>
                  <a:lnTo>
                    <a:pt x="26" y="38"/>
                  </a:lnTo>
                  <a:lnTo>
                    <a:pt x="29" y="40"/>
                  </a:lnTo>
                  <a:lnTo>
                    <a:pt x="29" y="47"/>
                  </a:lnTo>
                  <a:lnTo>
                    <a:pt x="31" y="49"/>
                  </a:lnTo>
                  <a:lnTo>
                    <a:pt x="33" y="52"/>
                  </a:lnTo>
                  <a:lnTo>
                    <a:pt x="36" y="54"/>
                  </a:lnTo>
                  <a:lnTo>
                    <a:pt x="36" y="57"/>
                  </a:lnTo>
                  <a:lnTo>
                    <a:pt x="36" y="57"/>
                  </a:lnTo>
                  <a:lnTo>
                    <a:pt x="36" y="59"/>
                  </a:lnTo>
                  <a:lnTo>
                    <a:pt x="36" y="61"/>
                  </a:lnTo>
                  <a:lnTo>
                    <a:pt x="38" y="64"/>
                  </a:lnTo>
                  <a:lnTo>
                    <a:pt x="38" y="64"/>
                  </a:lnTo>
                  <a:lnTo>
                    <a:pt x="36" y="64"/>
                  </a:lnTo>
                  <a:lnTo>
                    <a:pt x="33" y="66"/>
                  </a:lnTo>
                  <a:lnTo>
                    <a:pt x="33" y="66"/>
                  </a:lnTo>
                  <a:lnTo>
                    <a:pt x="33" y="68"/>
                  </a:lnTo>
                  <a:lnTo>
                    <a:pt x="33" y="71"/>
                  </a:lnTo>
                  <a:lnTo>
                    <a:pt x="36" y="83"/>
                  </a:lnTo>
                  <a:lnTo>
                    <a:pt x="38" y="85"/>
                  </a:lnTo>
                  <a:lnTo>
                    <a:pt x="43" y="90"/>
                  </a:lnTo>
                  <a:lnTo>
                    <a:pt x="45" y="94"/>
                  </a:lnTo>
                  <a:lnTo>
                    <a:pt x="48" y="94"/>
                  </a:lnTo>
                  <a:lnTo>
                    <a:pt x="48" y="94"/>
                  </a:lnTo>
                  <a:lnTo>
                    <a:pt x="50" y="97"/>
                  </a:lnTo>
                  <a:lnTo>
                    <a:pt x="50" y="97"/>
                  </a:lnTo>
                  <a:lnTo>
                    <a:pt x="48" y="99"/>
                  </a:lnTo>
                  <a:lnTo>
                    <a:pt x="48" y="102"/>
                  </a:lnTo>
                  <a:lnTo>
                    <a:pt x="48" y="106"/>
                  </a:lnTo>
                  <a:lnTo>
                    <a:pt x="45" y="109"/>
                  </a:lnTo>
                  <a:lnTo>
                    <a:pt x="45" y="109"/>
                  </a:lnTo>
                  <a:lnTo>
                    <a:pt x="43" y="111"/>
                  </a:lnTo>
                  <a:lnTo>
                    <a:pt x="41" y="111"/>
                  </a:lnTo>
                  <a:lnTo>
                    <a:pt x="41" y="113"/>
                  </a:lnTo>
                  <a:lnTo>
                    <a:pt x="41" y="113"/>
                  </a:lnTo>
                  <a:lnTo>
                    <a:pt x="41" y="116"/>
                  </a:lnTo>
                  <a:lnTo>
                    <a:pt x="41" y="116"/>
                  </a:lnTo>
                  <a:lnTo>
                    <a:pt x="43" y="118"/>
                  </a:lnTo>
                  <a:lnTo>
                    <a:pt x="41" y="125"/>
                  </a:lnTo>
                  <a:lnTo>
                    <a:pt x="41" y="128"/>
                  </a:lnTo>
                  <a:lnTo>
                    <a:pt x="41" y="128"/>
                  </a:lnTo>
                  <a:lnTo>
                    <a:pt x="43" y="130"/>
                  </a:lnTo>
                  <a:lnTo>
                    <a:pt x="45" y="132"/>
                  </a:lnTo>
                  <a:lnTo>
                    <a:pt x="45" y="135"/>
                  </a:lnTo>
                  <a:lnTo>
                    <a:pt x="50" y="139"/>
                  </a:lnTo>
                  <a:lnTo>
                    <a:pt x="52" y="139"/>
                  </a:lnTo>
                  <a:lnTo>
                    <a:pt x="55" y="135"/>
                  </a:lnTo>
                  <a:lnTo>
                    <a:pt x="57" y="135"/>
                  </a:lnTo>
                  <a:lnTo>
                    <a:pt x="62" y="135"/>
                  </a:lnTo>
                  <a:lnTo>
                    <a:pt x="64" y="137"/>
                  </a:lnTo>
                  <a:lnTo>
                    <a:pt x="67" y="139"/>
                  </a:lnTo>
                  <a:lnTo>
                    <a:pt x="67" y="144"/>
                  </a:lnTo>
                  <a:lnTo>
                    <a:pt x="69" y="149"/>
                  </a:lnTo>
                  <a:lnTo>
                    <a:pt x="69" y="151"/>
                  </a:lnTo>
                  <a:lnTo>
                    <a:pt x="69" y="151"/>
                  </a:lnTo>
                  <a:lnTo>
                    <a:pt x="67" y="156"/>
                  </a:lnTo>
                  <a:lnTo>
                    <a:pt x="64" y="156"/>
                  </a:lnTo>
                  <a:lnTo>
                    <a:pt x="64" y="158"/>
                  </a:lnTo>
                  <a:lnTo>
                    <a:pt x="64" y="163"/>
                  </a:lnTo>
                  <a:lnTo>
                    <a:pt x="64" y="165"/>
                  </a:lnTo>
                  <a:lnTo>
                    <a:pt x="64" y="165"/>
                  </a:lnTo>
                  <a:lnTo>
                    <a:pt x="62" y="165"/>
                  </a:lnTo>
                  <a:lnTo>
                    <a:pt x="62" y="165"/>
                  </a:lnTo>
                  <a:lnTo>
                    <a:pt x="60" y="168"/>
                  </a:lnTo>
                  <a:lnTo>
                    <a:pt x="60" y="168"/>
                  </a:lnTo>
                  <a:lnTo>
                    <a:pt x="62" y="170"/>
                  </a:lnTo>
                  <a:lnTo>
                    <a:pt x="62" y="170"/>
                  </a:lnTo>
                  <a:lnTo>
                    <a:pt x="60" y="177"/>
                  </a:lnTo>
                  <a:lnTo>
                    <a:pt x="60" y="177"/>
                  </a:lnTo>
                  <a:lnTo>
                    <a:pt x="60" y="180"/>
                  </a:lnTo>
                  <a:lnTo>
                    <a:pt x="62" y="184"/>
                  </a:lnTo>
                  <a:lnTo>
                    <a:pt x="62" y="184"/>
                  </a:lnTo>
                  <a:lnTo>
                    <a:pt x="62" y="187"/>
                  </a:lnTo>
                  <a:lnTo>
                    <a:pt x="57" y="189"/>
                  </a:lnTo>
                  <a:lnTo>
                    <a:pt x="57" y="189"/>
                  </a:lnTo>
                  <a:lnTo>
                    <a:pt x="57" y="191"/>
                  </a:lnTo>
                  <a:lnTo>
                    <a:pt x="60" y="201"/>
                  </a:lnTo>
                  <a:lnTo>
                    <a:pt x="60" y="201"/>
                  </a:lnTo>
                  <a:lnTo>
                    <a:pt x="57" y="206"/>
                  </a:lnTo>
                  <a:lnTo>
                    <a:pt x="57" y="208"/>
                  </a:lnTo>
                  <a:lnTo>
                    <a:pt x="60" y="210"/>
                  </a:lnTo>
                  <a:lnTo>
                    <a:pt x="60" y="208"/>
                  </a:lnTo>
                  <a:lnTo>
                    <a:pt x="62" y="210"/>
                  </a:lnTo>
                  <a:lnTo>
                    <a:pt x="62" y="213"/>
                  </a:lnTo>
                  <a:lnTo>
                    <a:pt x="62" y="217"/>
                  </a:lnTo>
                  <a:lnTo>
                    <a:pt x="62" y="225"/>
                  </a:lnTo>
                  <a:lnTo>
                    <a:pt x="62" y="227"/>
                  </a:lnTo>
                  <a:lnTo>
                    <a:pt x="62" y="227"/>
                  </a:lnTo>
                  <a:lnTo>
                    <a:pt x="62" y="229"/>
                  </a:lnTo>
                  <a:lnTo>
                    <a:pt x="62" y="229"/>
                  </a:lnTo>
                  <a:lnTo>
                    <a:pt x="62" y="232"/>
                  </a:lnTo>
                  <a:lnTo>
                    <a:pt x="64" y="236"/>
                  </a:lnTo>
                  <a:lnTo>
                    <a:pt x="64" y="239"/>
                  </a:lnTo>
                  <a:lnTo>
                    <a:pt x="64" y="239"/>
                  </a:lnTo>
                  <a:lnTo>
                    <a:pt x="60" y="241"/>
                  </a:lnTo>
                  <a:lnTo>
                    <a:pt x="57" y="244"/>
                  </a:lnTo>
                  <a:lnTo>
                    <a:pt x="57" y="244"/>
                  </a:lnTo>
                  <a:lnTo>
                    <a:pt x="57" y="244"/>
                  </a:lnTo>
                  <a:lnTo>
                    <a:pt x="55" y="244"/>
                  </a:lnTo>
                  <a:lnTo>
                    <a:pt x="52" y="241"/>
                  </a:lnTo>
                  <a:lnTo>
                    <a:pt x="50" y="241"/>
                  </a:lnTo>
                  <a:lnTo>
                    <a:pt x="45" y="244"/>
                  </a:lnTo>
                  <a:lnTo>
                    <a:pt x="45" y="244"/>
                  </a:lnTo>
                  <a:lnTo>
                    <a:pt x="45" y="244"/>
                  </a:lnTo>
                  <a:lnTo>
                    <a:pt x="45" y="246"/>
                  </a:lnTo>
                  <a:lnTo>
                    <a:pt x="45" y="251"/>
                  </a:lnTo>
                  <a:lnTo>
                    <a:pt x="45" y="253"/>
                  </a:lnTo>
                  <a:lnTo>
                    <a:pt x="45" y="255"/>
                  </a:lnTo>
                  <a:lnTo>
                    <a:pt x="43" y="258"/>
                  </a:lnTo>
                  <a:lnTo>
                    <a:pt x="41" y="260"/>
                  </a:lnTo>
                  <a:lnTo>
                    <a:pt x="38" y="262"/>
                  </a:lnTo>
                  <a:lnTo>
                    <a:pt x="36" y="270"/>
                  </a:lnTo>
                  <a:lnTo>
                    <a:pt x="36" y="270"/>
                  </a:lnTo>
                  <a:lnTo>
                    <a:pt x="31" y="274"/>
                  </a:lnTo>
                  <a:lnTo>
                    <a:pt x="31" y="277"/>
                  </a:lnTo>
                  <a:lnTo>
                    <a:pt x="29" y="279"/>
                  </a:lnTo>
                  <a:lnTo>
                    <a:pt x="29" y="288"/>
                  </a:lnTo>
                  <a:lnTo>
                    <a:pt x="26" y="291"/>
                  </a:lnTo>
                  <a:lnTo>
                    <a:pt x="24" y="291"/>
                  </a:lnTo>
                  <a:lnTo>
                    <a:pt x="24" y="293"/>
                  </a:lnTo>
                  <a:lnTo>
                    <a:pt x="22" y="293"/>
                  </a:lnTo>
                  <a:lnTo>
                    <a:pt x="24" y="296"/>
                  </a:lnTo>
                  <a:lnTo>
                    <a:pt x="24" y="296"/>
                  </a:lnTo>
                  <a:lnTo>
                    <a:pt x="26" y="298"/>
                  </a:lnTo>
                  <a:lnTo>
                    <a:pt x="26" y="298"/>
                  </a:lnTo>
                  <a:lnTo>
                    <a:pt x="19" y="315"/>
                  </a:lnTo>
                  <a:lnTo>
                    <a:pt x="17" y="322"/>
                  </a:lnTo>
                  <a:lnTo>
                    <a:pt x="17" y="322"/>
                  </a:lnTo>
                  <a:lnTo>
                    <a:pt x="17" y="331"/>
                  </a:lnTo>
                  <a:lnTo>
                    <a:pt x="17" y="338"/>
                  </a:lnTo>
                  <a:lnTo>
                    <a:pt x="3" y="343"/>
                  </a:lnTo>
                  <a:lnTo>
                    <a:pt x="0" y="348"/>
                  </a:lnTo>
                  <a:lnTo>
                    <a:pt x="0" y="352"/>
                  </a:lnTo>
                  <a:lnTo>
                    <a:pt x="5" y="352"/>
                  </a:lnTo>
                  <a:lnTo>
                    <a:pt x="7" y="352"/>
                  </a:lnTo>
                  <a:lnTo>
                    <a:pt x="12" y="355"/>
                  </a:lnTo>
                  <a:lnTo>
                    <a:pt x="12" y="357"/>
                  </a:lnTo>
                  <a:lnTo>
                    <a:pt x="12" y="359"/>
                  </a:lnTo>
                  <a:lnTo>
                    <a:pt x="10" y="359"/>
                  </a:lnTo>
                  <a:lnTo>
                    <a:pt x="10" y="359"/>
                  </a:lnTo>
                  <a:lnTo>
                    <a:pt x="10" y="362"/>
                  </a:lnTo>
                  <a:lnTo>
                    <a:pt x="12" y="369"/>
                  </a:lnTo>
                  <a:lnTo>
                    <a:pt x="12" y="371"/>
                  </a:lnTo>
                  <a:lnTo>
                    <a:pt x="14" y="371"/>
                  </a:lnTo>
                  <a:lnTo>
                    <a:pt x="14" y="374"/>
                  </a:lnTo>
                  <a:lnTo>
                    <a:pt x="14" y="378"/>
                  </a:lnTo>
                  <a:lnTo>
                    <a:pt x="14" y="383"/>
                  </a:lnTo>
                  <a:lnTo>
                    <a:pt x="14" y="386"/>
                  </a:lnTo>
                  <a:lnTo>
                    <a:pt x="12" y="388"/>
                  </a:lnTo>
                  <a:lnTo>
                    <a:pt x="12" y="390"/>
                  </a:lnTo>
                  <a:lnTo>
                    <a:pt x="17" y="402"/>
                  </a:lnTo>
                  <a:lnTo>
                    <a:pt x="19" y="404"/>
                  </a:lnTo>
                  <a:lnTo>
                    <a:pt x="19" y="407"/>
                  </a:lnTo>
                  <a:lnTo>
                    <a:pt x="12" y="414"/>
                  </a:lnTo>
                  <a:lnTo>
                    <a:pt x="12" y="416"/>
                  </a:lnTo>
                  <a:lnTo>
                    <a:pt x="14" y="416"/>
                  </a:lnTo>
                  <a:lnTo>
                    <a:pt x="17" y="416"/>
                  </a:lnTo>
                  <a:lnTo>
                    <a:pt x="17" y="419"/>
                  </a:lnTo>
                  <a:lnTo>
                    <a:pt x="17" y="419"/>
                  </a:lnTo>
                  <a:lnTo>
                    <a:pt x="14" y="419"/>
                  </a:lnTo>
                  <a:lnTo>
                    <a:pt x="14" y="421"/>
                  </a:lnTo>
                  <a:lnTo>
                    <a:pt x="14" y="421"/>
                  </a:lnTo>
                  <a:lnTo>
                    <a:pt x="14" y="423"/>
                  </a:lnTo>
                  <a:lnTo>
                    <a:pt x="14" y="423"/>
                  </a:lnTo>
                  <a:lnTo>
                    <a:pt x="17" y="430"/>
                  </a:lnTo>
                  <a:lnTo>
                    <a:pt x="17" y="433"/>
                  </a:lnTo>
                  <a:lnTo>
                    <a:pt x="17" y="433"/>
                  </a:lnTo>
                  <a:lnTo>
                    <a:pt x="14" y="435"/>
                  </a:lnTo>
                  <a:lnTo>
                    <a:pt x="14" y="435"/>
                  </a:lnTo>
                  <a:lnTo>
                    <a:pt x="12" y="440"/>
                  </a:lnTo>
                  <a:lnTo>
                    <a:pt x="12" y="442"/>
                  </a:lnTo>
                  <a:lnTo>
                    <a:pt x="12" y="442"/>
                  </a:lnTo>
                  <a:lnTo>
                    <a:pt x="17" y="445"/>
                  </a:lnTo>
                  <a:lnTo>
                    <a:pt x="17" y="445"/>
                  </a:lnTo>
                  <a:lnTo>
                    <a:pt x="17" y="447"/>
                  </a:lnTo>
                  <a:lnTo>
                    <a:pt x="19" y="447"/>
                  </a:lnTo>
                  <a:lnTo>
                    <a:pt x="19" y="449"/>
                  </a:lnTo>
                  <a:lnTo>
                    <a:pt x="19" y="449"/>
                  </a:lnTo>
                  <a:lnTo>
                    <a:pt x="19" y="454"/>
                  </a:lnTo>
                  <a:lnTo>
                    <a:pt x="19" y="454"/>
                  </a:lnTo>
                  <a:lnTo>
                    <a:pt x="19" y="454"/>
                  </a:lnTo>
                  <a:lnTo>
                    <a:pt x="17" y="457"/>
                  </a:lnTo>
                  <a:lnTo>
                    <a:pt x="17" y="457"/>
                  </a:lnTo>
                  <a:lnTo>
                    <a:pt x="17" y="457"/>
                  </a:lnTo>
                  <a:lnTo>
                    <a:pt x="17" y="457"/>
                  </a:lnTo>
                  <a:lnTo>
                    <a:pt x="17" y="457"/>
                  </a:lnTo>
                  <a:lnTo>
                    <a:pt x="17" y="459"/>
                  </a:lnTo>
                  <a:lnTo>
                    <a:pt x="17" y="461"/>
                  </a:lnTo>
                  <a:lnTo>
                    <a:pt x="17" y="461"/>
                  </a:lnTo>
                  <a:lnTo>
                    <a:pt x="17" y="461"/>
                  </a:lnTo>
                  <a:lnTo>
                    <a:pt x="17" y="466"/>
                  </a:lnTo>
                  <a:lnTo>
                    <a:pt x="19" y="466"/>
                  </a:lnTo>
                  <a:lnTo>
                    <a:pt x="19" y="468"/>
                  </a:lnTo>
                  <a:lnTo>
                    <a:pt x="19" y="468"/>
                  </a:lnTo>
                  <a:lnTo>
                    <a:pt x="19" y="468"/>
                  </a:lnTo>
                  <a:lnTo>
                    <a:pt x="22" y="468"/>
                  </a:lnTo>
                  <a:lnTo>
                    <a:pt x="22" y="468"/>
                  </a:lnTo>
                  <a:lnTo>
                    <a:pt x="22" y="468"/>
                  </a:lnTo>
                  <a:lnTo>
                    <a:pt x="22" y="468"/>
                  </a:lnTo>
                  <a:lnTo>
                    <a:pt x="24" y="466"/>
                  </a:lnTo>
                  <a:lnTo>
                    <a:pt x="24" y="466"/>
                  </a:lnTo>
                  <a:lnTo>
                    <a:pt x="24" y="466"/>
                  </a:lnTo>
                  <a:lnTo>
                    <a:pt x="24" y="466"/>
                  </a:lnTo>
                  <a:lnTo>
                    <a:pt x="24" y="466"/>
                  </a:lnTo>
                  <a:lnTo>
                    <a:pt x="26" y="466"/>
                  </a:lnTo>
                  <a:lnTo>
                    <a:pt x="26" y="466"/>
                  </a:lnTo>
                  <a:lnTo>
                    <a:pt x="26" y="468"/>
                  </a:lnTo>
                  <a:lnTo>
                    <a:pt x="29" y="468"/>
                  </a:lnTo>
                  <a:lnTo>
                    <a:pt x="29" y="468"/>
                  </a:lnTo>
                  <a:lnTo>
                    <a:pt x="29" y="475"/>
                  </a:lnTo>
                  <a:lnTo>
                    <a:pt x="31" y="478"/>
                  </a:lnTo>
                  <a:lnTo>
                    <a:pt x="33" y="485"/>
                  </a:lnTo>
                  <a:lnTo>
                    <a:pt x="33" y="490"/>
                  </a:lnTo>
                  <a:lnTo>
                    <a:pt x="36" y="490"/>
                  </a:lnTo>
                  <a:lnTo>
                    <a:pt x="36" y="490"/>
                  </a:lnTo>
                  <a:lnTo>
                    <a:pt x="38" y="492"/>
                  </a:lnTo>
                  <a:lnTo>
                    <a:pt x="43" y="494"/>
                  </a:lnTo>
                  <a:lnTo>
                    <a:pt x="43" y="494"/>
                  </a:lnTo>
                  <a:lnTo>
                    <a:pt x="45" y="494"/>
                  </a:lnTo>
                  <a:lnTo>
                    <a:pt x="45" y="494"/>
                  </a:lnTo>
                  <a:lnTo>
                    <a:pt x="48" y="497"/>
                  </a:lnTo>
                  <a:lnTo>
                    <a:pt x="48" y="499"/>
                  </a:lnTo>
                  <a:lnTo>
                    <a:pt x="48" y="499"/>
                  </a:lnTo>
                  <a:lnTo>
                    <a:pt x="48" y="499"/>
                  </a:lnTo>
                  <a:lnTo>
                    <a:pt x="50" y="499"/>
                  </a:lnTo>
                  <a:lnTo>
                    <a:pt x="50" y="501"/>
                  </a:lnTo>
                  <a:lnTo>
                    <a:pt x="55" y="504"/>
                  </a:lnTo>
                  <a:lnTo>
                    <a:pt x="55" y="506"/>
                  </a:lnTo>
                  <a:lnTo>
                    <a:pt x="55" y="509"/>
                  </a:lnTo>
                  <a:lnTo>
                    <a:pt x="57" y="511"/>
                  </a:lnTo>
                  <a:lnTo>
                    <a:pt x="57" y="513"/>
                  </a:lnTo>
                  <a:lnTo>
                    <a:pt x="57" y="513"/>
                  </a:lnTo>
                  <a:lnTo>
                    <a:pt x="62" y="516"/>
                  </a:lnTo>
                  <a:lnTo>
                    <a:pt x="62" y="516"/>
                  </a:lnTo>
                  <a:lnTo>
                    <a:pt x="64" y="518"/>
                  </a:lnTo>
                  <a:lnTo>
                    <a:pt x="67" y="518"/>
                  </a:lnTo>
                  <a:lnTo>
                    <a:pt x="67" y="518"/>
                  </a:lnTo>
                  <a:lnTo>
                    <a:pt x="69" y="520"/>
                  </a:lnTo>
                  <a:lnTo>
                    <a:pt x="69" y="525"/>
                  </a:lnTo>
                  <a:lnTo>
                    <a:pt x="69" y="528"/>
                  </a:lnTo>
                  <a:lnTo>
                    <a:pt x="69" y="528"/>
                  </a:lnTo>
                  <a:lnTo>
                    <a:pt x="69" y="530"/>
                  </a:lnTo>
                  <a:lnTo>
                    <a:pt x="69" y="532"/>
                  </a:lnTo>
                  <a:lnTo>
                    <a:pt x="69" y="532"/>
                  </a:lnTo>
                  <a:lnTo>
                    <a:pt x="67" y="535"/>
                  </a:lnTo>
                  <a:lnTo>
                    <a:pt x="67" y="535"/>
                  </a:lnTo>
                  <a:lnTo>
                    <a:pt x="67" y="537"/>
                  </a:lnTo>
                  <a:lnTo>
                    <a:pt x="74" y="546"/>
                  </a:lnTo>
                  <a:lnTo>
                    <a:pt x="76" y="549"/>
                  </a:lnTo>
                  <a:lnTo>
                    <a:pt x="83" y="554"/>
                  </a:lnTo>
                  <a:lnTo>
                    <a:pt x="86" y="554"/>
                  </a:lnTo>
                  <a:lnTo>
                    <a:pt x="90" y="556"/>
                  </a:lnTo>
                  <a:lnTo>
                    <a:pt x="95" y="556"/>
                  </a:lnTo>
                  <a:lnTo>
                    <a:pt x="112" y="551"/>
                  </a:lnTo>
                  <a:lnTo>
                    <a:pt x="114" y="554"/>
                  </a:lnTo>
                  <a:lnTo>
                    <a:pt x="121" y="556"/>
                  </a:lnTo>
                  <a:lnTo>
                    <a:pt x="124" y="556"/>
                  </a:lnTo>
                  <a:lnTo>
                    <a:pt x="128" y="558"/>
                  </a:lnTo>
                  <a:lnTo>
                    <a:pt x="131" y="558"/>
                  </a:lnTo>
                  <a:lnTo>
                    <a:pt x="133" y="561"/>
                  </a:lnTo>
                  <a:lnTo>
                    <a:pt x="133" y="570"/>
                  </a:lnTo>
                  <a:lnTo>
                    <a:pt x="135" y="572"/>
                  </a:lnTo>
                  <a:lnTo>
                    <a:pt x="138" y="575"/>
                  </a:lnTo>
                  <a:lnTo>
                    <a:pt x="143" y="577"/>
                  </a:lnTo>
                  <a:lnTo>
                    <a:pt x="147" y="577"/>
                  </a:lnTo>
                  <a:lnTo>
                    <a:pt x="159" y="577"/>
                  </a:lnTo>
                  <a:lnTo>
                    <a:pt x="162" y="577"/>
                  </a:lnTo>
                  <a:lnTo>
                    <a:pt x="164" y="582"/>
                  </a:lnTo>
                  <a:lnTo>
                    <a:pt x="166" y="582"/>
                  </a:lnTo>
                  <a:lnTo>
                    <a:pt x="166" y="582"/>
                  </a:lnTo>
                  <a:lnTo>
                    <a:pt x="169" y="582"/>
                  </a:lnTo>
                  <a:lnTo>
                    <a:pt x="171" y="582"/>
                  </a:lnTo>
                  <a:lnTo>
                    <a:pt x="173" y="584"/>
                  </a:lnTo>
                  <a:lnTo>
                    <a:pt x="173" y="584"/>
                  </a:lnTo>
                  <a:lnTo>
                    <a:pt x="178" y="584"/>
                  </a:lnTo>
                  <a:lnTo>
                    <a:pt x="181" y="584"/>
                  </a:lnTo>
                  <a:lnTo>
                    <a:pt x="183" y="587"/>
                  </a:lnTo>
                  <a:lnTo>
                    <a:pt x="185" y="591"/>
                  </a:lnTo>
                  <a:lnTo>
                    <a:pt x="185" y="594"/>
                  </a:lnTo>
                  <a:lnTo>
                    <a:pt x="188" y="594"/>
                  </a:lnTo>
                  <a:lnTo>
                    <a:pt x="204" y="596"/>
                  </a:lnTo>
                  <a:lnTo>
                    <a:pt x="204" y="518"/>
                  </a:lnTo>
                  <a:lnTo>
                    <a:pt x="202" y="457"/>
                  </a:lnTo>
                  <a:lnTo>
                    <a:pt x="199" y="445"/>
                  </a:lnTo>
                  <a:lnTo>
                    <a:pt x="199" y="442"/>
                  </a:lnTo>
                  <a:lnTo>
                    <a:pt x="199" y="440"/>
                  </a:lnTo>
                  <a:lnTo>
                    <a:pt x="199" y="438"/>
                  </a:lnTo>
                  <a:lnTo>
                    <a:pt x="199" y="430"/>
                  </a:lnTo>
                  <a:lnTo>
                    <a:pt x="202" y="428"/>
                  </a:lnTo>
                  <a:lnTo>
                    <a:pt x="204" y="428"/>
                  </a:lnTo>
                  <a:lnTo>
                    <a:pt x="302" y="428"/>
                  </a:lnTo>
                  <a:lnTo>
                    <a:pt x="309" y="428"/>
                  </a:lnTo>
                  <a:lnTo>
                    <a:pt x="347" y="428"/>
                  </a:lnTo>
                  <a:lnTo>
                    <a:pt x="347" y="428"/>
                  </a:lnTo>
                  <a:lnTo>
                    <a:pt x="344" y="423"/>
                  </a:lnTo>
                  <a:lnTo>
                    <a:pt x="344" y="421"/>
                  </a:lnTo>
                  <a:lnTo>
                    <a:pt x="347" y="416"/>
                  </a:lnTo>
                  <a:lnTo>
                    <a:pt x="347" y="409"/>
                  </a:lnTo>
                  <a:lnTo>
                    <a:pt x="351" y="393"/>
                  </a:lnTo>
                  <a:lnTo>
                    <a:pt x="351" y="381"/>
                  </a:lnTo>
                  <a:lnTo>
                    <a:pt x="354" y="376"/>
                  </a:lnTo>
                  <a:lnTo>
                    <a:pt x="354" y="374"/>
                  </a:lnTo>
                  <a:lnTo>
                    <a:pt x="356" y="364"/>
                  </a:lnTo>
                  <a:lnTo>
                    <a:pt x="356" y="357"/>
                  </a:lnTo>
                  <a:lnTo>
                    <a:pt x="356" y="355"/>
                  </a:lnTo>
                  <a:lnTo>
                    <a:pt x="354" y="348"/>
                  </a:lnTo>
                  <a:lnTo>
                    <a:pt x="356" y="348"/>
                  </a:lnTo>
                  <a:lnTo>
                    <a:pt x="356" y="348"/>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7"/>
            <p:cNvSpPr>
              <a:spLocks/>
            </p:cNvSpPr>
            <p:nvPr/>
          </p:nvSpPr>
          <p:spPr bwMode="auto">
            <a:xfrm>
              <a:off x="2502" y="2137"/>
              <a:ext cx="372" cy="421"/>
            </a:xfrm>
            <a:custGeom>
              <a:avLst/>
              <a:gdLst>
                <a:gd name="T0" fmla="*/ 341 w 372"/>
                <a:gd name="T1" fmla="*/ 163 h 421"/>
                <a:gd name="T2" fmla="*/ 308 w 372"/>
                <a:gd name="T3" fmla="*/ 123 h 421"/>
                <a:gd name="T4" fmla="*/ 287 w 372"/>
                <a:gd name="T5" fmla="*/ 107 h 421"/>
                <a:gd name="T6" fmla="*/ 289 w 372"/>
                <a:gd name="T7" fmla="*/ 100 h 421"/>
                <a:gd name="T8" fmla="*/ 277 w 372"/>
                <a:gd name="T9" fmla="*/ 78 h 421"/>
                <a:gd name="T10" fmla="*/ 251 w 372"/>
                <a:gd name="T11" fmla="*/ 59 h 421"/>
                <a:gd name="T12" fmla="*/ 228 w 372"/>
                <a:gd name="T13" fmla="*/ 55 h 421"/>
                <a:gd name="T14" fmla="*/ 209 w 372"/>
                <a:gd name="T15" fmla="*/ 62 h 421"/>
                <a:gd name="T16" fmla="*/ 159 w 372"/>
                <a:gd name="T17" fmla="*/ 59 h 421"/>
                <a:gd name="T18" fmla="*/ 149 w 372"/>
                <a:gd name="T19" fmla="*/ 43 h 421"/>
                <a:gd name="T20" fmla="*/ 147 w 372"/>
                <a:gd name="T21" fmla="*/ 38 h 421"/>
                <a:gd name="T22" fmla="*/ 137 w 372"/>
                <a:gd name="T23" fmla="*/ 40 h 421"/>
                <a:gd name="T24" fmla="*/ 130 w 372"/>
                <a:gd name="T25" fmla="*/ 36 h 421"/>
                <a:gd name="T26" fmla="*/ 118 w 372"/>
                <a:gd name="T27" fmla="*/ 33 h 421"/>
                <a:gd name="T28" fmla="*/ 111 w 372"/>
                <a:gd name="T29" fmla="*/ 26 h 421"/>
                <a:gd name="T30" fmla="*/ 104 w 372"/>
                <a:gd name="T31" fmla="*/ 26 h 421"/>
                <a:gd name="T32" fmla="*/ 107 w 372"/>
                <a:gd name="T33" fmla="*/ 14 h 421"/>
                <a:gd name="T34" fmla="*/ 107 w 372"/>
                <a:gd name="T35" fmla="*/ 5 h 421"/>
                <a:gd name="T36" fmla="*/ 104 w 372"/>
                <a:gd name="T37" fmla="*/ 0 h 421"/>
                <a:gd name="T38" fmla="*/ 95 w 372"/>
                <a:gd name="T39" fmla="*/ 3 h 421"/>
                <a:gd name="T40" fmla="*/ 88 w 372"/>
                <a:gd name="T41" fmla="*/ 0 h 421"/>
                <a:gd name="T42" fmla="*/ 40 w 372"/>
                <a:gd name="T43" fmla="*/ 19 h 421"/>
                <a:gd name="T44" fmla="*/ 28 w 372"/>
                <a:gd name="T45" fmla="*/ 29 h 421"/>
                <a:gd name="T46" fmla="*/ 16 w 372"/>
                <a:gd name="T47" fmla="*/ 45 h 421"/>
                <a:gd name="T48" fmla="*/ 0 w 372"/>
                <a:gd name="T49" fmla="*/ 66 h 421"/>
                <a:gd name="T50" fmla="*/ 12 w 372"/>
                <a:gd name="T51" fmla="*/ 69 h 421"/>
                <a:gd name="T52" fmla="*/ 19 w 372"/>
                <a:gd name="T53" fmla="*/ 71 h 421"/>
                <a:gd name="T54" fmla="*/ 43 w 372"/>
                <a:gd name="T55" fmla="*/ 88 h 421"/>
                <a:gd name="T56" fmla="*/ 57 w 372"/>
                <a:gd name="T57" fmla="*/ 111 h 421"/>
                <a:gd name="T58" fmla="*/ 64 w 372"/>
                <a:gd name="T59" fmla="*/ 126 h 421"/>
                <a:gd name="T60" fmla="*/ 62 w 372"/>
                <a:gd name="T61" fmla="*/ 130 h 421"/>
                <a:gd name="T62" fmla="*/ 59 w 372"/>
                <a:gd name="T63" fmla="*/ 152 h 421"/>
                <a:gd name="T64" fmla="*/ 62 w 372"/>
                <a:gd name="T65" fmla="*/ 159 h 421"/>
                <a:gd name="T66" fmla="*/ 59 w 372"/>
                <a:gd name="T67" fmla="*/ 171 h 421"/>
                <a:gd name="T68" fmla="*/ 54 w 372"/>
                <a:gd name="T69" fmla="*/ 185 h 421"/>
                <a:gd name="T70" fmla="*/ 66 w 372"/>
                <a:gd name="T71" fmla="*/ 187 h 421"/>
                <a:gd name="T72" fmla="*/ 83 w 372"/>
                <a:gd name="T73" fmla="*/ 185 h 421"/>
                <a:gd name="T74" fmla="*/ 95 w 372"/>
                <a:gd name="T75" fmla="*/ 189 h 421"/>
                <a:gd name="T76" fmla="*/ 118 w 372"/>
                <a:gd name="T77" fmla="*/ 199 h 421"/>
                <a:gd name="T78" fmla="*/ 130 w 372"/>
                <a:gd name="T79" fmla="*/ 211 h 421"/>
                <a:gd name="T80" fmla="*/ 142 w 372"/>
                <a:gd name="T81" fmla="*/ 223 h 421"/>
                <a:gd name="T82" fmla="*/ 154 w 372"/>
                <a:gd name="T83" fmla="*/ 232 h 421"/>
                <a:gd name="T84" fmla="*/ 178 w 372"/>
                <a:gd name="T85" fmla="*/ 251 h 421"/>
                <a:gd name="T86" fmla="*/ 190 w 372"/>
                <a:gd name="T87" fmla="*/ 268 h 421"/>
                <a:gd name="T88" fmla="*/ 199 w 372"/>
                <a:gd name="T89" fmla="*/ 282 h 421"/>
                <a:gd name="T90" fmla="*/ 213 w 372"/>
                <a:gd name="T91" fmla="*/ 296 h 421"/>
                <a:gd name="T92" fmla="*/ 225 w 372"/>
                <a:gd name="T93" fmla="*/ 317 h 421"/>
                <a:gd name="T94" fmla="*/ 228 w 372"/>
                <a:gd name="T95" fmla="*/ 374 h 421"/>
                <a:gd name="T96" fmla="*/ 237 w 372"/>
                <a:gd name="T97" fmla="*/ 391 h 421"/>
                <a:gd name="T98" fmla="*/ 247 w 372"/>
                <a:gd name="T99" fmla="*/ 402 h 421"/>
                <a:gd name="T100" fmla="*/ 251 w 372"/>
                <a:gd name="T101" fmla="*/ 407 h 421"/>
                <a:gd name="T102" fmla="*/ 268 w 372"/>
                <a:gd name="T103" fmla="*/ 421 h 421"/>
                <a:gd name="T104" fmla="*/ 275 w 372"/>
                <a:gd name="T105" fmla="*/ 421 h 421"/>
                <a:gd name="T106" fmla="*/ 289 w 372"/>
                <a:gd name="T107" fmla="*/ 421 h 421"/>
                <a:gd name="T108" fmla="*/ 318 w 372"/>
                <a:gd name="T109" fmla="*/ 417 h 421"/>
                <a:gd name="T110" fmla="*/ 332 w 372"/>
                <a:gd name="T111" fmla="*/ 419 h 421"/>
                <a:gd name="T112" fmla="*/ 349 w 372"/>
                <a:gd name="T113" fmla="*/ 305 h 421"/>
                <a:gd name="T114" fmla="*/ 365 w 372"/>
                <a:gd name="T115" fmla="*/ 26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2" h="421">
                  <a:moveTo>
                    <a:pt x="358" y="211"/>
                  </a:moveTo>
                  <a:lnTo>
                    <a:pt x="353" y="201"/>
                  </a:lnTo>
                  <a:lnTo>
                    <a:pt x="349" y="189"/>
                  </a:lnTo>
                  <a:lnTo>
                    <a:pt x="344" y="175"/>
                  </a:lnTo>
                  <a:lnTo>
                    <a:pt x="341" y="171"/>
                  </a:lnTo>
                  <a:lnTo>
                    <a:pt x="341" y="166"/>
                  </a:lnTo>
                  <a:lnTo>
                    <a:pt x="341" y="163"/>
                  </a:lnTo>
                  <a:lnTo>
                    <a:pt x="341" y="163"/>
                  </a:lnTo>
                  <a:lnTo>
                    <a:pt x="341" y="159"/>
                  </a:lnTo>
                  <a:lnTo>
                    <a:pt x="341" y="156"/>
                  </a:lnTo>
                  <a:lnTo>
                    <a:pt x="339" y="154"/>
                  </a:lnTo>
                  <a:lnTo>
                    <a:pt x="337" y="149"/>
                  </a:lnTo>
                  <a:lnTo>
                    <a:pt x="323" y="135"/>
                  </a:lnTo>
                  <a:lnTo>
                    <a:pt x="320" y="135"/>
                  </a:lnTo>
                  <a:lnTo>
                    <a:pt x="320" y="133"/>
                  </a:lnTo>
                  <a:lnTo>
                    <a:pt x="308" y="123"/>
                  </a:lnTo>
                  <a:lnTo>
                    <a:pt x="306" y="118"/>
                  </a:lnTo>
                  <a:lnTo>
                    <a:pt x="289" y="111"/>
                  </a:lnTo>
                  <a:lnTo>
                    <a:pt x="289" y="111"/>
                  </a:lnTo>
                  <a:lnTo>
                    <a:pt x="287" y="111"/>
                  </a:lnTo>
                  <a:lnTo>
                    <a:pt x="287" y="109"/>
                  </a:lnTo>
                  <a:lnTo>
                    <a:pt x="287" y="109"/>
                  </a:lnTo>
                  <a:lnTo>
                    <a:pt x="287" y="107"/>
                  </a:lnTo>
                  <a:lnTo>
                    <a:pt x="287" y="107"/>
                  </a:lnTo>
                  <a:lnTo>
                    <a:pt x="287" y="107"/>
                  </a:lnTo>
                  <a:lnTo>
                    <a:pt x="287" y="104"/>
                  </a:lnTo>
                  <a:lnTo>
                    <a:pt x="289" y="104"/>
                  </a:lnTo>
                  <a:lnTo>
                    <a:pt x="289" y="102"/>
                  </a:lnTo>
                  <a:lnTo>
                    <a:pt x="289" y="100"/>
                  </a:lnTo>
                  <a:lnTo>
                    <a:pt x="289" y="100"/>
                  </a:lnTo>
                  <a:lnTo>
                    <a:pt x="289" y="100"/>
                  </a:lnTo>
                  <a:lnTo>
                    <a:pt x="289" y="100"/>
                  </a:lnTo>
                  <a:lnTo>
                    <a:pt x="289" y="97"/>
                  </a:lnTo>
                  <a:lnTo>
                    <a:pt x="287" y="97"/>
                  </a:lnTo>
                  <a:lnTo>
                    <a:pt x="287" y="97"/>
                  </a:lnTo>
                  <a:lnTo>
                    <a:pt x="285" y="95"/>
                  </a:lnTo>
                  <a:lnTo>
                    <a:pt x="282" y="92"/>
                  </a:lnTo>
                  <a:lnTo>
                    <a:pt x="277" y="88"/>
                  </a:lnTo>
                  <a:lnTo>
                    <a:pt x="277" y="88"/>
                  </a:lnTo>
                  <a:lnTo>
                    <a:pt x="277" y="78"/>
                  </a:lnTo>
                  <a:lnTo>
                    <a:pt x="275" y="76"/>
                  </a:lnTo>
                  <a:lnTo>
                    <a:pt x="275" y="74"/>
                  </a:lnTo>
                  <a:lnTo>
                    <a:pt x="275" y="74"/>
                  </a:lnTo>
                  <a:lnTo>
                    <a:pt x="275" y="74"/>
                  </a:lnTo>
                  <a:lnTo>
                    <a:pt x="275" y="71"/>
                  </a:lnTo>
                  <a:lnTo>
                    <a:pt x="270" y="69"/>
                  </a:lnTo>
                  <a:lnTo>
                    <a:pt x="268" y="66"/>
                  </a:lnTo>
                  <a:lnTo>
                    <a:pt x="251" y="59"/>
                  </a:lnTo>
                  <a:lnTo>
                    <a:pt x="235" y="52"/>
                  </a:lnTo>
                  <a:lnTo>
                    <a:pt x="230" y="52"/>
                  </a:lnTo>
                  <a:lnTo>
                    <a:pt x="230" y="52"/>
                  </a:lnTo>
                  <a:lnTo>
                    <a:pt x="228" y="55"/>
                  </a:lnTo>
                  <a:lnTo>
                    <a:pt x="228" y="55"/>
                  </a:lnTo>
                  <a:lnTo>
                    <a:pt x="228" y="55"/>
                  </a:lnTo>
                  <a:lnTo>
                    <a:pt x="228" y="55"/>
                  </a:lnTo>
                  <a:lnTo>
                    <a:pt x="228" y="55"/>
                  </a:lnTo>
                  <a:lnTo>
                    <a:pt x="228" y="57"/>
                  </a:lnTo>
                  <a:lnTo>
                    <a:pt x="225" y="57"/>
                  </a:lnTo>
                  <a:lnTo>
                    <a:pt x="225" y="59"/>
                  </a:lnTo>
                  <a:lnTo>
                    <a:pt x="223" y="59"/>
                  </a:lnTo>
                  <a:lnTo>
                    <a:pt x="223" y="59"/>
                  </a:lnTo>
                  <a:lnTo>
                    <a:pt x="223" y="59"/>
                  </a:lnTo>
                  <a:lnTo>
                    <a:pt x="216" y="62"/>
                  </a:lnTo>
                  <a:lnTo>
                    <a:pt x="209" y="62"/>
                  </a:lnTo>
                  <a:lnTo>
                    <a:pt x="171" y="59"/>
                  </a:lnTo>
                  <a:lnTo>
                    <a:pt x="164" y="62"/>
                  </a:lnTo>
                  <a:lnTo>
                    <a:pt x="164" y="62"/>
                  </a:lnTo>
                  <a:lnTo>
                    <a:pt x="161" y="64"/>
                  </a:lnTo>
                  <a:lnTo>
                    <a:pt x="159" y="64"/>
                  </a:lnTo>
                  <a:lnTo>
                    <a:pt x="159" y="62"/>
                  </a:lnTo>
                  <a:lnTo>
                    <a:pt x="159" y="62"/>
                  </a:lnTo>
                  <a:lnTo>
                    <a:pt x="159" y="59"/>
                  </a:lnTo>
                  <a:lnTo>
                    <a:pt x="159" y="59"/>
                  </a:lnTo>
                  <a:lnTo>
                    <a:pt x="159" y="59"/>
                  </a:lnTo>
                  <a:lnTo>
                    <a:pt x="156" y="57"/>
                  </a:lnTo>
                  <a:lnTo>
                    <a:pt x="156" y="57"/>
                  </a:lnTo>
                  <a:lnTo>
                    <a:pt x="152" y="50"/>
                  </a:lnTo>
                  <a:lnTo>
                    <a:pt x="152" y="50"/>
                  </a:lnTo>
                  <a:lnTo>
                    <a:pt x="152" y="47"/>
                  </a:lnTo>
                  <a:lnTo>
                    <a:pt x="149" y="43"/>
                  </a:lnTo>
                  <a:lnTo>
                    <a:pt x="149" y="40"/>
                  </a:lnTo>
                  <a:lnTo>
                    <a:pt x="149" y="40"/>
                  </a:lnTo>
                  <a:lnTo>
                    <a:pt x="149" y="38"/>
                  </a:lnTo>
                  <a:lnTo>
                    <a:pt x="149" y="38"/>
                  </a:lnTo>
                  <a:lnTo>
                    <a:pt x="149" y="38"/>
                  </a:lnTo>
                  <a:lnTo>
                    <a:pt x="149" y="38"/>
                  </a:lnTo>
                  <a:lnTo>
                    <a:pt x="149" y="38"/>
                  </a:lnTo>
                  <a:lnTo>
                    <a:pt x="147" y="38"/>
                  </a:lnTo>
                  <a:lnTo>
                    <a:pt x="147" y="38"/>
                  </a:lnTo>
                  <a:lnTo>
                    <a:pt x="145" y="38"/>
                  </a:lnTo>
                  <a:lnTo>
                    <a:pt x="145" y="38"/>
                  </a:lnTo>
                  <a:lnTo>
                    <a:pt x="142" y="38"/>
                  </a:lnTo>
                  <a:lnTo>
                    <a:pt x="142" y="38"/>
                  </a:lnTo>
                  <a:lnTo>
                    <a:pt x="142" y="38"/>
                  </a:lnTo>
                  <a:lnTo>
                    <a:pt x="140" y="40"/>
                  </a:lnTo>
                  <a:lnTo>
                    <a:pt x="137" y="40"/>
                  </a:lnTo>
                  <a:lnTo>
                    <a:pt x="137" y="40"/>
                  </a:lnTo>
                  <a:lnTo>
                    <a:pt x="135" y="40"/>
                  </a:lnTo>
                  <a:lnTo>
                    <a:pt x="135" y="40"/>
                  </a:lnTo>
                  <a:lnTo>
                    <a:pt x="135" y="40"/>
                  </a:lnTo>
                  <a:lnTo>
                    <a:pt x="133" y="38"/>
                  </a:lnTo>
                  <a:lnTo>
                    <a:pt x="133" y="38"/>
                  </a:lnTo>
                  <a:lnTo>
                    <a:pt x="133" y="38"/>
                  </a:lnTo>
                  <a:lnTo>
                    <a:pt x="130" y="36"/>
                  </a:lnTo>
                  <a:lnTo>
                    <a:pt x="130" y="36"/>
                  </a:lnTo>
                  <a:lnTo>
                    <a:pt x="130" y="36"/>
                  </a:lnTo>
                  <a:lnTo>
                    <a:pt x="126" y="36"/>
                  </a:lnTo>
                  <a:lnTo>
                    <a:pt x="123" y="33"/>
                  </a:lnTo>
                  <a:lnTo>
                    <a:pt x="121" y="33"/>
                  </a:lnTo>
                  <a:lnTo>
                    <a:pt x="121" y="33"/>
                  </a:lnTo>
                  <a:lnTo>
                    <a:pt x="121" y="33"/>
                  </a:lnTo>
                  <a:lnTo>
                    <a:pt x="118" y="33"/>
                  </a:lnTo>
                  <a:lnTo>
                    <a:pt x="118" y="33"/>
                  </a:lnTo>
                  <a:lnTo>
                    <a:pt x="118" y="31"/>
                  </a:lnTo>
                  <a:lnTo>
                    <a:pt x="116" y="31"/>
                  </a:lnTo>
                  <a:lnTo>
                    <a:pt x="116" y="29"/>
                  </a:lnTo>
                  <a:lnTo>
                    <a:pt x="114" y="29"/>
                  </a:lnTo>
                  <a:lnTo>
                    <a:pt x="114" y="29"/>
                  </a:lnTo>
                  <a:lnTo>
                    <a:pt x="114" y="26"/>
                  </a:lnTo>
                  <a:lnTo>
                    <a:pt x="111" y="26"/>
                  </a:lnTo>
                  <a:lnTo>
                    <a:pt x="111" y="26"/>
                  </a:lnTo>
                  <a:lnTo>
                    <a:pt x="109" y="26"/>
                  </a:lnTo>
                  <a:lnTo>
                    <a:pt x="109" y="26"/>
                  </a:lnTo>
                  <a:lnTo>
                    <a:pt x="107" y="26"/>
                  </a:lnTo>
                  <a:lnTo>
                    <a:pt x="107" y="26"/>
                  </a:lnTo>
                  <a:lnTo>
                    <a:pt x="107" y="26"/>
                  </a:lnTo>
                  <a:lnTo>
                    <a:pt x="104" y="26"/>
                  </a:lnTo>
                  <a:lnTo>
                    <a:pt x="104" y="26"/>
                  </a:lnTo>
                  <a:lnTo>
                    <a:pt x="104" y="24"/>
                  </a:lnTo>
                  <a:lnTo>
                    <a:pt x="104" y="24"/>
                  </a:lnTo>
                  <a:lnTo>
                    <a:pt x="104" y="24"/>
                  </a:lnTo>
                  <a:lnTo>
                    <a:pt x="104" y="21"/>
                  </a:lnTo>
                  <a:lnTo>
                    <a:pt x="107" y="17"/>
                  </a:lnTo>
                  <a:lnTo>
                    <a:pt x="107" y="17"/>
                  </a:lnTo>
                  <a:lnTo>
                    <a:pt x="107" y="17"/>
                  </a:lnTo>
                  <a:lnTo>
                    <a:pt x="107" y="14"/>
                  </a:lnTo>
                  <a:lnTo>
                    <a:pt x="107" y="14"/>
                  </a:lnTo>
                  <a:lnTo>
                    <a:pt x="104" y="14"/>
                  </a:lnTo>
                  <a:lnTo>
                    <a:pt x="104" y="12"/>
                  </a:lnTo>
                  <a:lnTo>
                    <a:pt x="104" y="12"/>
                  </a:lnTo>
                  <a:lnTo>
                    <a:pt x="104" y="12"/>
                  </a:lnTo>
                  <a:lnTo>
                    <a:pt x="104" y="10"/>
                  </a:lnTo>
                  <a:lnTo>
                    <a:pt x="104" y="10"/>
                  </a:lnTo>
                  <a:lnTo>
                    <a:pt x="107" y="5"/>
                  </a:lnTo>
                  <a:lnTo>
                    <a:pt x="107" y="3"/>
                  </a:lnTo>
                  <a:lnTo>
                    <a:pt x="107" y="3"/>
                  </a:lnTo>
                  <a:lnTo>
                    <a:pt x="107" y="3"/>
                  </a:lnTo>
                  <a:lnTo>
                    <a:pt x="107" y="3"/>
                  </a:lnTo>
                  <a:lnTo>
                    <a:pt x="107" y="0"/>
                  </a:lnTo>
                  <a:lnTo>
                    <a:pt x="107" y="0"/>
                  </a:lnTo>
                  <a:lnTo>
                    <a:pt x="104" y="0"/>
                  </a:lnTo>
                  <a:lnTo>
                    <a:pt x="104" y="0"/>
                  </a:lnTo>
                  <a:lnTo>
                    <a:pt x="100" y="0"/>
                  </a:lnTo>
                  <a:lnTo>
                    <a:pt x="100" y="0"/>
                  </a:lnTo>
                  <a:lnTo>
                    <a:pt x="100" y="0"/>
                  </a:lnTo>
                  <a:lnTo>
                    <a:pt x="97" y="0"/>
                  </a:lnTo>
                  <a:lnTo>
                    <a:pt x="97" y="3"/>
                  </a:lnTo>
                  <a:lnTo>
                    <a:pt x="97" y="3"/>
                  </a:lnTo>
                  <a:lnTo>
                    <a:pt x="95" y="3"/>
                  </a:lnTo>
                  <a:lnTo>
                    <a:pt x="95" y="3"/>
                  </a:lnTo>
                  <a:lnTo>
                    <a:pt x="95" y="3"/>
                  </a:lnTo>
                  <a:lnTo>
                    <a:pt x="92" y="3"/>
                  </a:lnTo>
                  <a:lnTo>
                    <a:pt x="92" y="3"/>
                  </a:lnTo>
                  <a:lnTo>
                    <a:pt x="90" y="3"/>
                  </a:lnTo>
                  <a:lnTo>
                    <a:pt x="88" y="3"/>
                  </a:lnTo>
                  <a:lnTo>
                    <a:pt x="88" y="0"/>
                  </a:lnTo>
                  <a:lnTo>
                    <a:pt x="88" y="0"/>
                  </a:lnTo>
                  <a:lnTo>
                    <a:pt x="88" y="0"/>
                  </a:lnTo>
                  <a:lnTo>
                    <a:pt x="85" y="3"/>
                  </a:lnTo>
                  <a:lnTo>
                    <a:pt x="78" y="3"/>
                  </a:lnTo>
                  <a:lnTo>
                    <a:pt x="78" y="3"/>
                  </a:lnTo>
                  <a:lnTo>
                    <a:pt x="76" y="3"/>
                  </a:lnTo>
                  <a:lnTo>
                    <a:pt x="69" y="5"/>
                  </a:lnTo>
                  <a:lnTo>
                    <a:pt x="45" y="3"/>
                  </a:lnTo>
                  <a:lnTo>
                    <a:pt x="45" y="3"/>
                  </a:lnTo>
                  <a:lnTo>
                    <a:pt x="40" y="19"/>
                  </a:lnTo>
                  <a:lnTo>
                    <a:pt x="40" y="21"/>
                  </a:lnTo>
                  <a:lnTo>
                    <a:pt x="38" y="21"/>
                  </a:lnTo>
                  <a:lnTo>
                    <a:pt x="33" y="24"/>
                  </a:lnTo>
                  <a:lnTo>
                    <a:pt x="31" y="24"/>
                  </a:lnTo>
                  <a:lnTo>
                    <a:pt x="31" y="26"/>
                  </a:lnTo>
                  <a:lnTo>
                    <a:pt x="28" y="26"/>
                  </a:lnTo>
                  <a:lnTo>
                    <a:pt x="28" y="29"/>
                  </a:lnTo>
                  <a:lnTo>
                    <a:pt x="28" y="29"/>
                  </a:lnTo>
                  <a:lnTo>
                    <a:pt x="28" y="29"/>
                  </a:lnTo>
                  <a:lnTo>
                    <a:pt x="28" y="31"/>
                  </a:lnTo>
                  <a:lnTo>
                    <a:pt x="24" y="38"/>
                  </a:lnTo>
                  <a:lnTo>
                    <a:pt x="21" y="43"/>
                  </a:lnTo>
                  <a:lnTo>
                    <a:pt x="21" y="45"/>
                  </a:lnTo>
                  <a:lnTo>
                    <a:pt x="19" y="47"/>
                  </a:lnTo>
                  <a:lnTo>
                    <a:pt x="19" y="45"/>
                  </a:lnTo>
                  <a:lnTo>
                    <a:pt x="16" y="45"/>
                  </a:lnTo>
                  <a:lnTo>
                    <a:pt x="14" y="45"/>
                  </a:lnTo>
                  <a:lnTo>
                    <a:pt x="14" y="45"/>
                  </a:lnTo>
                  <a:lnTo>
                    <a:pt x="12" y="50"/>
                  </a:lnTo>
                  <a:lnTo>
                    <a:pt x="12" y="52"/>
                  </a:lnTo>
                  <a:lnTo>
                    <a:pt x="7" y="57"/>
                  </a:lnTo>
                  <a:lnTo>
                    <a:pt x="2" y="62"/>
                  </a:lnTo>
                  <a:lnTo>
                    <a:pt x="0" y="64"/>
                  </a:lnTo>
                  <a:lnTo>
                    <a:pt x="0" y="66"/>
                  </a:lnTo>
                  <a:lnTo>
                    <a:pt x="5" y="66"/>
                  </a:lnTo>
                  <a:lnTo>
                    <a:pt x="5" y="66"/>
                  </a:lnTo>
                  <a:lnTo>
                    <a:pt x="7" y="69"/>
                  </a:lnTo>
                  <a:lnTo>
                    <a:pt x="9" y="69"/>
                  </a:lnTo>
                  <a:lnTo>
                    <a:pt x="9" y="69"/>
                  </a:lnTo>
                  <a:lnTo>
                    <a:pt x="9" y="69"/>
                  </a:lnTo>
                  <a:lnTo>
                    <a:pt x="12" y="69"/>
                  </a:lnTo>
                  <a:lnTo>
                    <a:pt x="12" y="69"/>
                  </a:lnTo>
                  <a:lnTo>
                    <a:pt x="14" y="69"/>
                  </a:lnTo>
                  <a:lnTo>
                    <a:pt x="14" y="69"/>
                  </a:lnTo>
                  <a:lnTo>
                    <a:pt x="14" y="69"/>
                  </a:lnTo>
                  <a:lnTo>
                    <a:pt x="16" y="69"/>
                  </a:lnTo>
                  <a:lnTo>
                    <a:pt x="16" y="69"/>
                  </a:lnTo>
                  <a:lnTo>
                    <a:pt x="19" y="71"/>
                  </a:lnTo>
                  <a:lnTo>
                    <a:pt x="19" y="71"/>
                  </a:lnTo>
                  <a:lnTo>
                    <a:pt x="19" y="71"/>
                  </a:lnTo>
                  <a:lnTo>
                    <a:pt x="19" y="74"/>
                  </a:lnTo>
                  <a:lnTo>
                    <a:pt x="21" y="74"/>
                  </a:lnTo>
                  <a:lnTo>
                    <a:pt x="21" y="74"/>
                  </a:lnTo>
                  <a:lnTo>
                    <a:pt x="26" y="74"/>
                  </a:lnTo>
                  <a:lnTo>
                    <a:pt x="26" y="74"/>
                  </a:lnTo>
                  <a:lnTo>
                    <a:pt x="26" y="74"/>
                  </a:lnTo>
                  <a:lnTo>
                    <a:pt x="40" y="85"/>
                  </a:lnTo>
                  <a:lnTo>
                    <a:pt x="43" y="88"/>
                  </a:lnTo>
                  <a:lnTo>
                    <a:pt x="43" y="90"/>
                  </a:lnTo>
                  <a:lnTo>
                    <a:pt x="45" y="92"/>
                  </a:lnTo>
                  <a:lnTo>
                    <a:pt x="45" y="97"/>
                  </a:lnTo>
                  <a:lnTo>
                    <a:pt x="47" y="100"/>
                  </a:lnTo>
                  <a:lnTo>
                    <a:pt x="47" y="102"/>
                  </a:lnTo>
                  <a:lnTo>
                    <a:pt x="54" y="109"/>
                  </a:lnTo>
                  <a:lnTo>
                    <a:pt x="54" y="109"/>
                  </a:lnTo>
                  <a:lnTo>
                    <a:pt x="57" y="111"/>
                  </a:lnTo>
                  <a:lnTo>
                    <a:pt x="57" y="114"/>
                  </a:lnTo>
                  <a:lnTo>
                    <a:pt x="59" y="118"/>
                  </a:lnTo>
                  <a:lnTo>
                    <a:pt x="59" y="118"/>
                  </a:lnTo>
                  <a:lnTo>
                    <a:pt x="59" y="121"/>
                  </a:lnTo>
                  <a:lnTo>
                    <a:pt x="62" y="123"/>
                  </a:lnTo>
                  <a:lnTo>
                    <a:pt x="64" y="123"/>
                  </a:lnTo>
                  <a:lnTo>
                    <a:pt x="64" y="123"/>
                  </a:lnTo>
                  <a:lnTo>
                    <a:pt x="64" y="126"/>
                  </a:lnTo>
                  <a:lnTo>
                    <a:pt x="64" y="126"/>
                  </a:lnTo>
                  <a:lnTo>
                    <a:pt x="64" y="126"/>
                  </a:lnTo>
                  <a:lnTo>
                    <a:pt x="64" y="128"/>
                  </a:lnTo>
                  <a:lnTo>
                    <a:pt x="64" y="128"/>
                  </a:lnTo>
                  <a:lnTo>
                    <a:pt x="64" y="130"/>
                  </a:lnTo>
                  <a:lnTo>
                    <a:pt x="62" y="130"/>
                  </a:lnTo>
                  <a:lnTo>
                    <a:pt x="62" y="130"/>
                  </a:lnTo>
                  <a:lnTo>
                    <a:pt x="62" y="130"/>
                  </a:lnTo>
                  <a:lnTo>
                    <a:pt x="59" y="133"/>
                  </a:lnTo>
                  <a:lnTo>
                    <a:pt x="59" y="133"/>
                  </a:lnTo>
                  <a:lnTo>
                    <a:pt x="57" y="137"/>
                  </a:lnTo>
                  <a:lnTo>
                    <a:pt x="57" y="140"/>
                  </a:lnTo>
                  <a:lnTo>
                    <a:pt x="57" y="145"/>
                  </a:lnTo>
                  <a:lnTo>
                    <a:pt x="57" y="149"/>
                  </a:lnTo>
                  <a:lnTo>
                    <a:pt x="57" y="149"/>
                  </a:lnTo>
                  <a:lnTo>
                    <a:pt x="59" y="152"/>
                  </a:lnTo>
                  <a:lnTo>
                    <a:pt x="59" y="154"/>
                  </a:lnTo>
                  <a:lnTo>
                    <a:pt x="62" y="154"/>
                  </a:lnTo>
                  <a:lnTo>
                    <a:pt x="62" y="156"/>
                  </a:lnTo>
                  <a:lnTo>
                    <a:pt x="62" y="156"/>
                  </a:lnTo>
                  <a:lnTo>
                    <a:pt x="62" y="156"/>
                  </a:lnTo>
                  <a:lnTo>
                    <a:pt x="62" y="156"/>
                  </a:lnTo>
                  <a:lnTo>
                    <a:pt x="62" y="159"/>
                  </a:lnTo>
                  <a:lnTo>
                    <a:pt x="62" y="159"/>
                  </a:lnTo>
                  <a:lnTo>
                    <a:pt x="59" y="159"/>
                  </a:lnTo>
                  <a:lnTo>
                    <a:pt x="59" y="159"/>
                  </a:lnTo>
                  <a:lnTo>
                    <a:pt x="59" y="159"/>
                  </a:lnTo>
                  <a:lnTo>
                    <a:pt x="59" y="159"/>
                  </a:lnTo>
                  <a:lnTo>
                    <a:pt x="59" y="161"/>
                  </a:lnTo>
                  <a:lnTo>
                    <a:pt x="57" y="166"/>
                  </a:lnTo>
                  <a:lnTo>
                    <a:pt x="59" y="171"/>
                  </a:lnTo>
                  <a:lnTo>
                    <a:pt x="59" y="171"/>
                  </a:lnTo>
                  <a:lnTo>
                    <a:pt x="59" y="171"/>
                  </a:lnTo>
                  <a:lnTo>
                    <a:pt x="57" y="173"/>
                  </a:lnTo>
                  <a:lnTo>
                    <a:pt x="57" y="173"/>
                  </a:lnTo>
                  <a:lnTo>
                    <a:pt x="54" y="175"/>
                  </a:lnTo>
                  <a:lnTo>
                    <a:pt x="54" y="175"/>
                  </a:lnTo>
                  <a:lnTo>
                    <a:pt x="54" y="178"/>
                  </a:lnTo>
                  <a:lnTo>
                    <a:pt x="54" y="182"/>
                  </a:lnTo>
                  <a:lnTo>
                    <a:pt x="54" y="185"/>
                  </a:lnTo>
                  <a:lnTo>
                    <a:pt x="54" y="187"/>
                  </a:lnTo>
                  <a:lnTo>
                    <a:pt x="54" y="187"/>
                  </a:lnTo>
                  <a:lnTo>
                    <a:pt x="54" y="187"/>
                  </a:lnTo>
                  <a:lnTo>
                    <a:pt x="59" y="189"/>
                  </a:lnTo>
                  <a:lnTo>
                    <a:pt x="62" y="189"/>
                  </a:lnTo>
                  <a:lnTo>
                    <a:pt x="66" y="187"/>
                  </a:lnTo>
                  <a:lnTo>
                    <a:pt x="66" y="187"/>
                  </a:lnTo>
                  <a:lnTo>
                    <a:pt x="66" y="187"/>
                  </a:lnTo>
                  <a:lnTo>
                    <a:pt x="69" y="189"/>
                  </a:lnTo>
                  <a:lnTo>
                    <a:pt x="71" y="189"/>
                  </a:lnTo>
                  <a:lnTo>
                    <a:pt x="71" y="189"/>
                  </a:lnTo>
                  <a:lnTo>
                    <a:pt x="73" y="189"/>
                  </a:lnTo>
                  <a:lnTo>
                    <a:pt x="73" y="187"/>
                  </a:lnTo>
                  <a:lnTo>
                    <a:pt x="78" y="187"/>
                  </a:lnTo>
                  <a:lnTo>
                    <a:pt x="81" y="185"/>
                  </a:lnTo>
                  <a:lnTo>
                    <a:pt x="83" y="185"/>
                  </a:lnTo>
                  <a:lnTo>
                    <a:pt x="83" y="185"/>
                  </a:lnTo>
                  <a:lnTo>
                    <a:pt x="85" y="185"/>
                  </a:lnTo>
                  <a:lnTo>
                    <a:pt x="90" y="189"/>
                  </a:lnTo>
                  <a:lnTo>
                    <a:pt x="90" y="189"/>
                  </a:lnTo>
                  <a:lnTo>
                    <a:pt x="90" y="189"/>
                  </a:lnTo>
                  <a:lnTo>
                    <a:pt x="92" y="189"/>
                  </a:lnTo>
                  <a:lnTo>
                    <a:pt x="92" y="189"/>
                  </a:lnTo>
                  <a:lnTo>
                    <a:pt x="95" y="189"/>
                  </a:lnTo>
                  <a:lnTo>
                    <a:pt x="97" y="189"/>
                  </a:lnTo>
                  <a:lnTo>
                    <a:pt x="97" y="189"/>
                  </a:lnTo>
                  <a:lnTo>
                    <a:pt x="100" y="189"/>
                  </a:lnTo>
                  <a:lnTo>
                    <a:pt x="111" y="194"/>
                  </a:lnTo>
                  <a:lnTo>
                    <a:pt x="114" y="194"/>
                  </a:lnTo>
                  <a:lnTo>
                    <a:pt x="114" y="194"/>
                  </a:lnTo>
                  <a:lnTo>
                    <a:pt x="116" y="194"/>
                  </a:lnTo>
                  <a:lnTo>
                    <a:pt x="118" y="199"/>
                  </a:lnTo>
                  <a:lnTo>
                    <a:pt x="118" y="199"/>
                  </a:lnTo>
                  <a:lnTo>
                    <a:pt x="123" y="201"/>
                  </a:lnTo>
                  <a:lnTo>
                    <a:pt x="128" y="206"/>
                  </a:lnTo>
                  <a:lnTo>
                    <a:pt x="128" y="206"/>
                  </a:lnTo>
                  <a:lnTo>
                    <a:pt x="130" y="206"/>
                  </a:lnTo>
                  <a:lnTo>
                    <a:pt x="130" y="208"/>
                  </a:lnTo>
                  <a:lnTo>
                    <a:pt x="130" y="208"/>
                  </a:lnTo>
                  <a:lnTo>
                    <a:pt x="130" y="211"/>
                  </a:lnTo>
                  <a:lnTo>
                    <a:pt x="130" y="211"/>
                  </a:lnTo>
                  <a:lnTo>
                    <a:pt x="130" y="211"/>
                  </a:lnTo>
                  <a:lnTo>
                    <a:pt x="130" y="211"/>
                  </a:lnTo>
                  <a:lnTo>
                    <a:pt x="135" y="213"/>
                  </a:lnTo>
                  <a:lnTo>
                    <a:pt x="137" y="213"/>
                  </a:lnTo>
                  <a:lnTo>
                    <a:pt x="142" y="218"/>
                  </a:lnTo>
                  <a:lnTo>
                    <a:pt x="142" y="220"/>
                  </a:lnTo>
                  <a:lnTo>
                    <a:pt x="142" y="223"/>
                  </a:lnTo>
                  <a:lnTo>
                    <a:pt x="142" y="223"/>
                  </a:lnTo>
                  <a:lnTo>
                    <a:pt x="145" y="223"/>
                  </a:lnTo>
                  <a:lnTo>
                    <a:pt x="147" y="225"/>
                  </a:lnTo>
                  <a:lnTo>
                    <a:pt x="147" y="225"/>
                  </a:lnTo>
                  <a:lnTo>
                    <a:pt x="147" y="225"/>
                  </a:lnTo>
                  <a:lnTo>
                    <a:pt x="149" y="230"/>
                  </a:lnTo>
                  <a:lnTo>
                    <a:pt x="152" y="230"/>
                  </a:lnTo>
                  <a:lnTo>
                    <a:pt x="154" y="232"/>
                  </a:lnTo>
                  <a:lnTo>
                    <a:pt x="154" y="232"/>
                  </a:lnTo>
                  <a:lnTo>
                    <a:pt x="159" y="234"/>
                  </a:lnTo>
                  <a:lnTo>
                    <a:pt x="161" y="234"/>
                  </a:lnTo>
                  <a:lnTo>
                    <a:pt x="161" y="237"/>
                  </a:lnTo>
                  <a:lnTo>
                    <a:pt x="164" y="239"/>
                  </a:lnTo>
                  <a:lnTo>
                    <a:pt x="164" y="242"/>
                  </a:lnTo>
                  <a:lnTo>
                    <a:pt x="175" y="251"/>
                  </a:lnTo>
                  <a:lnTo>
                    <a:pt x="178" y="251"/>
                  </a:lnTo>
                  <a:lnTo>
                    <a:pt x="180" y="256"/>
                  </a:lnTo>
                  <a:lnTo>
                    <a:pt x="180" y="258"/>
                  </a:lnTo>
                  <a:lnTo>
                    <a:pt x="183" y="263"/>
                  </a:lnTo>
                  <a:lnTo>
                    <a:pt x="183" y="263"/>
                  </a:lnTo>
                  <a:lnTo>
                    <a:pt x="183" y="263"/>
                  </a:lnTo>
                  <a:lnTo>
                    <a:pt x="183" y="265"/>
                  </a:lnTo>
                  <a:lnTo>
                    <a:pt x="183" y="265"/>
                  </a:lnTo>
                  <a:lnTo>
                    <a:pt x="190" y="268"/>
                  </a:lnTo>
                  <a:lnTo>
                    <a:pt x="190" y="270"/>
                  </a:lnTo>
                  <a:lnTo>
                    <a:pt x="190" y="270"/>
                  </a:lnTo>
                  <a:lnTo>
                    <a:pt x="192" y="275"/>
                  </a:lnTo>
                  <a:lnTo>
                    <a:pt x="192" y="275"/>
                  </a:lnTo>
                  <a:lnTo>
                    <a:pt x="194" y="277"/>
                  </a:lnTo>
                  <a:lnTo>
                    <a:pt x="197" y="279"/>
                  </a:lnTo>
                  <a:lnTo>
                    <a:pt x="199" y="282"/>
                  </a:lnTo>
                  <a:lnTo>
                    <a:pt x="199" y="282"/>
                  </a:lnTo>
                  <a:lnTo>
                    <a:pt x="202" y="282"/>
                  </a:lnTo>
                  <a:lnTo>
                    <a:pt x="206" y="289"/>
                  </a:lnTo>
                  <a:lnTo>
                    <a:pt x="206" y="291"/>
                  </a:lnTo>
                  <a:lnTo>
                    <a:pt x="209" y="294"/>
                  </a:lnTo>
                  <a:lnTo>
                    <a:pt x="209" y="294"/>
                  </a:lnTo>
                  <a:lnTo>
                    <a:pt x="211" y="296"/>
                  </a:lnTo>
                  <a:lnTo>
                    <a:pt x="213" y="296"/>
                  </a:lnTo>
                  <a:lnTo>
                    <a:pt x="213" y="296"/>
                  </a:lnTo>
                  <a:lnTo>
                    <a:pt x="216" y="298"/>
                  </a:lnTo>
                  <a:lnTo>
                    <a:pt x="216" y="298"/>
                  </a:lnTo>
                  <a:lnTo>
                    <a:pt x="218" y="308"/>
                  </a:lnTo>
                  <a:lnTo>
                    <a:pt x="221" y="310"/>
                  </a:lnTo>
                  <a:lnTo>
                    <a:pt x="221" y="310"/>
                  </a:lnTo>
                  <a:lnTo>
                    <a:pt x="223" y="313"/>
                  </a:lnTo>
                  <a:lnTo>
                    <a:pt x="225" y="315"/>
                  </a:lnTo>
                  <a:lnTo>
                    <a:pt x="225" y="317"/>
                  </a:lnTo>
                  <a:lnTo>
                    <a:pt x="225" y="317"/>
                  </a:lnTo>
                  <a:lnTo>
                    <a:pt x="221" y="327"/>
                  </a:lnTo>
                  <a:lnTo>
                    <a:pt x="221" y="331"/>
                  </a:lnTo>
                  <a:lnTo>
                    <a:pt x="228" y="336"/>
                  </a:lnTo>
                  <a:lnTo>
                    <a:pt x="223" y="362"/>
                  </a:lnTo>
                  <a:lnTo>
                    <a:pt x="223" y="365"/>
                  </a:lnTo>
                  <a:lnTo>
                    <a:pt x="228" y="372"/>
                  </a:lnTo>
                  <a:lnTo>
                    <a:pt x="228" y="374"/>
                  </a:lnTo>
                  <a:lnTo>
                    <a:pt x="228" y="379"/>
                  </a:lnTo>
                  <a:lnTo>
                    <a:pt x="228" y="381"/>
                  </a:lnTo>
                  <a:lnTo>
                    <a:pt x="228" y="381"/>
                  </a:lnTo>
                  <a:lnTo>
                    <a:pt x="228" y="381"/>
                  </a:lnTo>
                  <a:lnTo>
                    <a:pt x="235" y="388"/>
                  </a:lnTo>
                  <a:lnTo>
                    <a:pt x="237" y="391"/>
                  </a:lnTo>
                  <a:lnTo>
                    <a:pt x="237" y="391"/>
                  </a:lnTo>
                  <a:lnTo>
                    <a:pt x="237" y="391"/>
                  </a:lnTo>
                  <a:lnTo>
                    <a:pt x="244" y="391"/>
                  </a:lnTo>
                  <a:lnTo>
                    <a:pt x="244" y="391"/>
                  </a:lnTo>
                  <a:lnTo>
                    <a:pt x="244" y="393"/>
                  </a:lnTo>
                  <a:lnTo>
                    <a:pt x="244" y="393"/>
                  </a:lnTo>
                  <a:lnTo>
                    <a:pt x="244" y="395"/>
                  </a:lnTo>
                  <a:lnTo>
                    <a:pt x="244" y="395"/>
                  </a:lnTo>
                  <a:lnTo>
                    <a:pt x="247" y="400"/>
                  </a:lnTo>
                  <a:lnTo>
                    <a:pt x="247" y="402"/>
                  </a:lnTo>
                  <a:lnTo>
                    <a:pt x="247" y="402"/>
                  </a:lnTo>
                  <a:lnTo>
                    <a:pt x="247" y="405"/>
                  </a:lnTo>
                  <a:lnTo>
                    <a:pt x="247" y="405"/>
                  </a:lnTo>
                  <a:lnTo>
                    <a:pt x="249" y="405"/>
                  </a:lnTo>
                  <a:lnTo>
                    <a:pt x="249" y="405"/>
                  </a:lnTo>
                  <a:lnTo>
                    <a:pt x="249" y="405"/>
                  </a:lnTo>
                  <a:lnTo>
                    <a:pt x="249" y="405"/>
                  </a:lnTo>
                  <a:lnTo>
                    <a:pt x="251" y="407"/>
                  </a:lnTo>
                  <a:lnTo>
                    <a:pt x="254" y="410"/>
                  </a:lnTo>
                  <a:lnTo>
                    <a:pt x="256" y="417"/>
                  </a:lnTo>
                  <a:lnTo>
                    <a:pt x="261" y="419"/>
                  </a:lnTo>
                  <a:lnTo>
                    <a:pt x="263" y="419"/>
                  </a:lnTo>
                  <a:lnTo>
                    <a:pt x="266" y="419"/>
                  </a:lnTo>
                  <a:lnTo>
                    <a:pt x="266" y="421"/>
                  </a:lnTo>
                  <a:lnTo>
                    <a:pt x="268" y="421"/>
                  </a:lnTo>
                  <a:lnTo>
                    <a:pt x="268" y="421"/>
                  </a:lnTo>
                  <a:lnTo>
                    <a:pt x="270" y="421"/>
                  </a:lnTo>
                  <a:lnTo>
                    <a:pt x="270" y="419"/>
                  </a:lnTo>
                  <a:lnTo>
                    <a:pt x="273" y="419"/>
                  </a:lnTo>
                  <a:lnTo>
                    <a:pt x="273" y="419"/>
                  </a:lnTo>
                  <a:lnTo>
                    <a:pt x="273" y="419"/>
                  </a:lnTo>
                  <a:lnTo>
                    <a:pt x="275" y="421"/>
                  </a:lnTo>
                  <a:lnTo>
                    <a:pt x="275" y="421"/>
                  </a:lnTo>
                  <a:lnTo>
                    <a:pt x="275" y="421"/>
                  </a:lnTo>
                  <a:lnTo>
                    <a:pt x="280" y="421"/>
                  </a:lnTo>
                  <a:lnTo>
                    <a:pt x="282" y="421"/>
                  </a:lnTo>
                  <a:lnTo>
                    <a:pt x="282" y="421"/>
                  </a:lnTo>
                  <a:lnTo>
                    <a:pt x="285" y="421"/>
                  </a:lnTo>
                  <a:lnTo>
                    <a:pt x="287" y="421"/>
                  </a:lnTo>
                  <a:lnTo>
                    <a:pt x="287" y="421"/>
                  </a:lnTo>
                  <a:lnTo>
                    <a:pt x="287" y="421"/>
                  </a:lnTo>
                  <a:lnTo>
                    <a:pt x="289" y="421"/>
                  </a:lnTo>
                  <a:lnTo>
                    <a:pt x="292" y="421"/>
                  </a:lnTo>
                  <a:lnTo>
                    <a:pt x="296" y="421"/>
                  </a:lnTo>
                  <a:lnTo>
                    <a:pt x="301" y="421"/>
                  </a:lnTo>
                  <a:lnTo>
                    <a:pt x="304" y="419"/>
                  </a:lnTo>
                  <a:lnTo>
                    <a:pt x="308" y="419"/>
                  </a:lnTo>
                  <a:lnTo>
                    <a:pt x="311" y="417"/>
                  </a:lnTo>
                  <a:lnTo>
                    <a:pt x="315" y="417"/>
                  </a:lnTo>
                  <a:lnTo>
                    <a:pt x="318" y="417"/>
                  </a:lnTo>
                  <a:lnTo>
                    <a:pt x="323" y="417"/>
                  </a:lnTo>
                  <a:lnTo>
                    <a:pt x="323" y="417"/>
                  </a:lnTo>
                  <a:lnTo>
                    <a:pt x="323" y="417"/>
                  </a:lnTo>
                  <a:lnTo>
                    <a:pt x="325" y="419"/>
                  </a:lnTo>
                  <a:lnTo>
                    <a:pt x="325" y="419"/>
                  </a:lnTo>
                  <a:lnTo>
                    <a:pt x="325" y="419"/>
                  </a:lnTo>
                  <a:lnTo>
                    <a:pt x="327" y="419"/>
                  </a:lnTo>
                  <a:lnTo>
                    <a:pt x="332" y="419"/>
                  </a:lnTo>
                  <a:lnTo>
                    <a:pt x="341" y="417"/>
                  </a:lnTo>
                  <a:lnTo>
                    <a:pt x="339" y="391"/>
                  </a:lnTo>
                  <a:lnTo>
                    <a:pt x="339" y="355"/>
                  </a:lnTo>
                  <a:lnTo>
                    <a:pt x="339" y="336"/>
                  </a:lnTo>
                  <a:lnTo>
                    <a:pt x="341" y="331"/>
                  </a:lnTo>
                  <a:lnTo>
                    <a:pt x="346" y="313"/>
                  </a:lnTo>
                  <a:lnTo>
                    <a:pt x="349" y="310"/>
                  </a:lnTo>
                  <a:lnTo>
                    <a:pt x="349" y="305"/>
                  </a:lnTo>
                  <a:lnTo>
                    <a:pt x="356" y="284"/>
                  </a:lnTo>
                  <a:lnTo>
                    <a:pt x="356" y="282"/>
                  </a:lnTo>
                  <a:lnTo>
                    <a:pt x="358" y="279"/>
                  </a:lnTo>
                  <a:lnTo>
                    <a:pt x="360" y="272"/>
                  </a:lnTo>
                  <a:lnTo>
                    <a:pt x="360" y="268"/>
                  </a:lnTo>
                  <a:lnTo>
                    <a:pt x="360" y="268"/>
                  </a:lnTo>
                  <a:lnTo>
                    <a:pt x="363" y="263"/>
                  </a:lnTo>
                  <a:lnTo>
                    <a:pt x="365" y="260"/>
                  </a:lnTo>
                  <a:lnTo>
                    <a:pt x="372" y="239"/>
                  </a:lnTo>
                  <a:lnTo>
                    <a:pt x="358" y="211"/>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8"/>
            <p:cNvSpPr>
              <a:spLocks/>
            </p:cNvSpPr>
            <p:nvPr/>
          </p:nvSpPr>
          <p:spPr bwMode="auto">
            <a:xfrm>
              <a:off x="2620" y="2880"/>
              <a:ext cx="430" cy="476"/>
            </a:xfrm>
            <a:custGeom>
              <a:avLst/>
              <a:gdLst>
                <a:gd name="T0" fmla="*/ 280 w 430"/>
                <a:gd name="T1" fmla="*/ 0 h 476"/>
                <a:gd name="T2" fmla="*/ 280 w 430"/>
                <a:gd name="T3" fmla="*/ 109 h 476"/>
                <a:gd name="T4" fmla="*/ 200 w 430"/>
                <a:gd name="T5" fmla="*/ 109 h 476"/>
                <a:gd name="T6" fmla="*/ 110 w 430"/>
                <a:gd name="T7" fmla="*/ 109 h 476"/>
                <a:gd name="T8" fmla="*/ 3 w 430"/>
                <a:gd name="T9" fmla="*/ 109 h 476"/>
                <a:gd name="T10" fmla="*/ 0 w 430"/>
                <a:gd name="T11" fmla="*/ 121 h 476"/>
                <a:gd name="T12" fmla="*/ 3 w 430"/>
                <a:gd name="T13" fmla="*/ 138 h 476"/>
                <a:gd name="T14" fmla="*/ 38 w 430"/>
                <a:gd name="T15" fmla="*/ 282 h 476"/>
                <a:gd name="T16" fmla="*/ 48 w 430"/>
                <a:gd name="T17" fmla="*/ 291 h 476"/>
                <a:gd name="T18" fmla="*/ 50 w 430"/>
                <a:gd name="T19" fmla="*/ 303 h 476"/>
                <a:gd name="T20" fmla="*/ 43 w 430"/>
                <a:gd name="T21" fmla="*/ 315 h 476"/>
                <a:gd name="T22" fmla="*/ 36 w 430"/>
                <a:gd name="T23" fmla="*/ 327 h 476"/>
                <a:gd name="T24" fmla="*/ 38 w 430"/>
                <a:gd name="T25" fmla="*/ 332 h 476"/>
                <a:gd name="T26" fmla="*/ 41 w 430"/>
                <a:gd name="T27" fmla="*/ 334 h 476"/>
                <a:gd name="T28" fmla="*/ 46 w 430"/>
                <a:gd name="T29" fmla="*/ 334 h 476"/>
                <a:gd name="T30" fmla="*/ 57 w 430"/>
                <a:gd name="T31" fmla="*/ 348 h 476"/>
                <a:gd name="T32" fmla="*/ 65 w 430"/>
                <a:gd name="T33" fmla="*/ 355 h 476"/>
                <a:gd name="T34" fmla="*/ 81 w 430"/>
                <a:gd name="T35" fmla="*/ 355 h 476"/>
                <a:gd name="T36" fmla="*/ 95 w 430"/>
                <a:gd name="T37" fmla="*/ 351 h 476"/>
                <a:gd name="T38" fmla="*/ 100 w 430"/>
                <a:gd name="T39" fmla="*/ 353 h 476"/>
                <a:gd name="T40" fmla="*/ 100 w 430"/>
                <a:gd name="T41" fmla="*/ 358 h 476"/>
                <a:gd name="T42" fmla="*/ 107 w 430"/>
                <a:gd name="T43" fmla="*/ 369 h 476"/>
                <a:gd name="T44" fmla="*/ 110 w 430"/>
                <a:gd name="T45" fmla="*/ 374 h 476"/>
                <a:gd name="T46" fmla="*/ 124 w 430"/>
                <a:gd name="T47" fmla="*/ 381 h 476"/>
                <a:gd name="T48" fmla="*/ 133 w 430"/>
                <a:gd name="T49" fmla="*/ 384 h 476"/>
                <a:gd name="T50" fmla="*/ 136 w 430"/>
                <a:gd name="T51" fmla="*/ 386 h 476"/>
                <a:gd name="T52" fmla="*/ 145 w 430"/>
                <a:gd name="T53" fmla="*/ 388 h 476"/>
                <a:gd name="T54" fmla="*/ 150 w 430"/>
                <a:gd name="T55" fmla="*/ 398 h 476"/>
                <a:gd name="T56" fmla="*/ 155 w 430"/>
                <a:gd name="T57" fmla="*/ 405 h 476"/>
                <a:gd name="T58" fmla="*/ 171 w 430"/>
                <a:gd name="T59" fmla="*/ 410 h 476"/>
                <a:gd name="T60" fmla="*/ 207 w 430"/>
                <a:gd name="T61" fmla="*/ 410 h 476"/>
                <a:gd name="T62" fmla="*/ 214 w 430"/>
                <a:gd name="T63" fmla="*/ 412 h 476"/>
                <a:gd name="T64" fmla="*/ 219 w 430"/>
                <a:gd name="T65" fmla="*/ 414 h 476"/>
                <a:gd name="T66" fmla="*/ 223 w 430"/>
                <a:gd name="T67" fmla="*/ 417 h 476"/>
                <a:gd name="T68" fmla="*/ 228 w 430"/>
                <a:gd name="T69" fmla="*/ 417 h 476"/>
                <a:gd name="T70" fmla="*/ 233 w 430"/>
                <a:gd name="T71" fmla="*/ 417 h 476"/>
                <a:gd name="T72" fmla="*/ 238 w 430"/>
                <a:gd name="T73" fmla="*/ 414 h 476"/>
                <a:gd name="T74" fmla="*/ 252 w 430"/>
                <a:gd name="T75" fmla="*/ 417 h 476"/>
                <a:gd name="T76" fmla="*/ 257 w 430"/>
                <a:gd name="T77" fmla="*/ 422 h 476"/>
                <a:gd name="T78" fmla="*/ 278 w 430"/>
                <a:gd name="T79" fmla="*/ 417 h 476"/>
                <a:gd name="T80" fmla="*/ 299 w 430"/>
                <a:gd name="T81" fmla="*/ 417 h 476"/>
                <a:gd name="T82" fmla="*/ 328 w 430"/>
                <a:gd name="T83" fmla="*/ 422 h 476"/>
                <a:gd name="T84" fmla="*/ 371 w 430"/>
                <a:gd name="T85" fmla="*/ 438 h 476"/>
                <a:gd name="T86" fmla="*/ 378 w 430"/>
                <a:gd name="T87" fmla="*/ 440 h 476"/>
                <a:gd name="T88" fmla="*/ 392 w 430"/>
                <a:gd name="T89" fmla="*/ 452 h 476"/>
                <a:gd name="T90" fmla="*/ 399 w 430"/>
                <a:gd name="T91" fmla="*/ 455 h 476"/>
                <a:gd name="T92" fmla="*/ 404 w 430"/>
                <a:gd name="T93" fmla="*/ 462 h 476"/>
                <a:gd name="T94" fmla="*/ 423 w 430"/>
                <a:gd name="T95" fmla="*/ 474 h 476"/>
                <a:gd name="T96" fmla="*/ 430 w 430"/>
                <a:gd name="T97" fmla="*/ 358 h 476"/>
                <a:gd name="T98" fmla="*/ 430 w 430"/>
                <a:gd name="T99" fmla="*/ 249 h 476"/>
                <a:gd name="T100" fmla="*/ 430 w 430"/>
                <a:gd name="T101" fmla="*/ 107 h 476"/>
                <a:gd name="T102" fmla="*/ 430 w 430"/>
                <a:gd name="T103" fmla="*/ 31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0" h="476">
                  <a:moveTo>
                    <a:pt x="380" y="0"/>
                  </a:moveTo>
                  <a:lnTo>
                    <a:pt x="335" y="0"/>
                  </a:lnTo>
                  <a:lnTo>
                    <a:pt x="280" y="0"/>
                  </a:lnTo>
                  <a:lnTo>
                    <a:pt x="280" y="93"/>
                  </a:lnTo>
                  <a:lnTo>
                    <a:pt x="280" y="109"/>
                  </a:lnTo>
                  <a:lnTo>
                    <a:pt x="280" y="109"/>
                  </a:lnTo>
                  <a:lnTo>
                    <a:pt x="280" y="109"/>
                  </a:lnTo>
                  <a:lnTo>
                    <a:pt x="278" y="109"/>
                  </a:lnTo>
                  <a:lnTo>
                    <a:pt x="200" y="109"/>
                  </a:lnTo>
                  <a:lnTo>
                    <a:pt x="195" y="109"/>
                  </a:lnTo>
                  <a:lnTo>
                    <a:pt x="148" y="109"/>
                  </a:lnTo>
                  <a:lnTo>
                    <a:pt x="110" y="109"/>
                  </a:lnTo>
                  <a:lnTo>
                    <a:pt x="103" y="109"/>
                  </a:lnTo>
                  <a:lnTo>
                    <a:pt x="5" y="109"/>
                  </a:lnTo>
                  <a:lnTo>
                    <a:pt x="3" y="109"/>
                  </a:lnTo>
                  <a:lnTo>
                    <a:pt x="0" y="111"/>
                  </a:lnTo>
                  <a:lnTo>
                    <a:pt x="0" y="119"/>
                  </a:lnTo>
                  <a:lnTo>
                    <a:pt x="0" y="121"/>
                  </a:lnTo>
                  <a:lnTo>
                    <a:pt x="0" y="123"/>
                  </a:lnTo>
                  <a:lnTo>
                    <a:pt x="0" y="126"/>
                  </a:lnTo>
                  <a:lnTo>
                    <a:pt x="3" y="138"/>
                  </a:lnTo>
                  <a:lnTo>
                    <a:pt x="5" y="199"/>
                  </a:lnTo>
                  <a:lnTo>
                    <a:pt x="5" y="277"/>
                  </a:lnTo>
                  <a:lnTo>
                    <a:pt x="38" y="282"/>
                  </a:lnTo>
                  <a:lnTo>
                    <a:pt x="43" y="284"/>
                  </a:lnTo>
                  <a:lnTo>
                    <a:pt x="46" y="287"/>
                  </a:lnTo>
                  <a:lnTo>
                    <a:pt x="48" y="291"/>
                  </a:lnTo>
                  <a:lnTo>
                    <a:pt x="50" y="294"/>
                  </a:lnTo>
                  <a:lnTo>
                    <a:pt x="50" y="298"/>
                  </a:lnTo>
                  <a:lnTo>
                    <a:pt x="50" y="303"/>
                  </a:lnTo>
                  <a:lnTo>
                    <a:pt x="50" y="308"/>
                  </a:lnTo>
                  <a:lnTo>
                    <a:pt x="48" y="310"/>
                  </a:lnTo>
                  <a:lnTo>
                    <a:pt x="43" y="315"/>
                  </a:lnTo>
                  <a:lnTo>
                    <a:pt x="38" y="317"/>
                  </a:lnTo>
                  <a:lnTo>
                    <a:pt x="38" y="320"/>
                  </a:lnTo>
                  <a:lnTo>
                    <a:pt x="36" y="327"/>
                  </a:lnTo>
                  <a:lnTo>
                    <a:pt x="38" y="327"/>
                  </a:lnTo>
                  <a:lnTo>
                    <a:pt x="38" y="329"/>
                  </a:lnTo>
                  <a:lnTo>
                    <a:pt x="38" y="332"/>
                  </a:lnTo>
                  <a:lnTo>
                    <a:pt x="41" y="334"/>
                  </a:lnTo>
                  <a:lnTo>
                    <a:pt x="41" y="334"/>
                  </a:lnTo>
                  <a:lnTo>
                    <a:pt x="41" y="334"/>
                  </a:lnTo>
                  <a:lnTo>
                    <a:pt x="43" y="334"/>
                  </a:lnTo>
                  <a:lnTo>
                    <a:pt x="46" y="334"/>
                  </a:lnTo>
                  <a:lnTo>
                    <a:pt x="46" y="334"/>
                  </a:lnTo>
                  <a:lnTo>
                    <a:pt x="50" y="336"/>
                  </a:lnTo>
                  <a:lnTo>
                    <a:pt x="53" y="339"/>
                  </a:lnTo>
                  <a:lnTo>
                    <a:pt x="57" y="348"/>
                  </a:lnTo>
                  <a:lnTo>
                    <a:pt x="60" y="353"/>
                  </a:lnTo>
                  <a:lnTo>
                    <a:pt x="62" y="355"/>
                  </a:lnTo>
                  <a:lnTo>
                    <a:pt x="65" y="355"/>
                  </a:lnTo>
                  <a:lnTo>
                    <a:pt x="72" y="355"/>
                  </a:lnTo>
                  <a:lnTo>
                    <a:pt x="74" y="355"/>
                  </a:lnTo>
                  <a:lnTo>
                    <a:pt x="81" y="355"/>
                  </a:lnTo>
                  <a:lnTo>
                    <a:pt x="84" y="355"/>
                  </a:lnTo>
                  <a:lnTo>
                    <a:pt x="86" y="353"/>
                  </a:lnTo>
                  <a:lnTo>
                    <a:pt x="95" y="351"/>
                  </a:lnTo>
                  <a:lnTo>
                    <a:pt x="95" y="351"/>
                  </a:lnTo>
                  <a:lnTo>
                    <a:pt x="98" y="353"/>
                  </a:lnTo>
                  <a:lnTo>
                    <a:pt x="100" y="353"/>
                  </a:lnTo>
                  <a:lnTo>
                    <a:pt x="100" y="355"/>
                  </a:lnTo>
                  <a:lnTo>
                    <a:pt x="100" y="358"/>
                  </a:lnTo>
                  <a:lnTo>
                    <a:pt x="100" y="358"/>
                  </a:lnTo>
                  <a:lnTo>
                    <a:pt x="103" y="365"/>
                  </a:lnTo>
                  <a:lnTo>
                    <a:pt x="105" y="369"/>
                  </a:lnTo>
                  <a:lnTo>
                    <a:pt x="107" y="369"/>
                  </a:lnTo>
                  <a:lnTo>
                    <a:pt x="107" y="372"/>
                  </a:lnTo>
                  <a:lnTo>
                    <a:pt x="107" y="372"/>
                  </a:lnTo>
                  <a:lnTo>
                    <a:pt x="110" y="374"/>
                  </a:lnTo>
                  <a:lnTo>
                    <a:pt x="117" y="379"/>
                  </a:lnTo>
                  <a:lnTo>
                    <a:pt x="121" y="379"/>
                  </a:lnTo>
                  <a:lnTo>
                    <a:pt x="124" y="381"/>
                  </a:lnTo>
                  <a:lnTo>
                    <a:pt x="126" y="381"/>
                  </a:lnTo>
                  <a:lnTo>
                    <a:pt x="131" y="381"/>
                  </a:lnTo>
                  <a:lnTo>
                    <a:pt x="133" y="384"/>
                  </a:lnTo>
                  <a:lnTo>
                    <a:pt x="136" y="384"/>
                  </a:lnTo>
                  <a:lnTo>
                    <a:pt x="136" y="386"/>
                  </a:lnTo>
                  <a:lnTo>
                    <a:pt x="136" y="386"/>
                  </a:lnTo>
                  <a:lnTo>
                    <a:pt x="138" y="386"/>
                  </a:lnTo>
                  <a:lnTo>
                    <a:pt x="140" y="388"/>
                  </a:lnTo>
                  <a:lnTo>
                    <a:pt x="145" y="388"/>
                  </a:lnTo>
                  <a:lnTo>
                    <a:pt x="148" y="391"/>
                  </a:lnTo>
                  <a:lnTo>
                    <a:pt x="150" y="395"/>
                  </a:lnTo>
                  <a:lnTo>
                    <a:pt x="150" y="398"/>
                  </a:lnTo>
                  <a:lnTo>
                    <a:pt x="150" y="403"/>
                  </a:lnTo>
                  <a:lnTo>
                    <a:pt x="152" y="405"/>
                  </a:lnTo>
                  <a:lnTo>
                    <a:pt x="155" y="405"/>
                  </a:lnTo>
                  <a:lnTo>
                    <a:pt x="157" y="407"/>
                  </a:lnTo>
                  <a:lnTo>
                    <a:pt x="167" y="410"/>
                  </a:lnTo>
                  <a:lnTo>
                    <a:pt x="171" y="410"/>
                  </a:lnTo>
                  <a:lnTo>
                    <a:pt x="183" y="407"/>
                  </a:lnTo>
                  <a:lnTo>
                    <a:pt x="205" y="410"/>
                  </a:lnTo>
                  <a:lnTo>
                    <a:pt x="207" y="410"/>
                  </a:lnTo>
                  <a:lnTo>
                    <a:pt x="207" y="412"/>
                  </a:lnTo>
                  <a:lnTo>
                    <a:pt x="209" y="412"/>
                  </a:lnTo>
                  <a:lnTo>
                    <a:pt x="214" y="412"/>
                  </a:lnTo>
                  <a:lnTo>
                    <a:pt x="216" y="414"/>
                  </a:lnTo>
                  <a:lnTo>
                    <a:pt x="219" y="414"/>
                  </a:lnTo>
                  <a:lnTo>
                    <a:pt x="219" y="414"/>
                  </a:lnTo>
                  <a:lnTo>
                    <a:pt x="221" y="417"/>
                  </a:lnTo>
                  <a:lnTo>
                    <a:pt x="221" y="417"/>
                  </a:lnTo>
                  <a:lnTo>
                    <a:pt x="223" y="417"/>
                  </a:lnTo>
                  <a:lnTo>
                    <a:pt x="226" y="417"/>
                  </a:lnTo>
                  <a:lnTo>
                    <a:pt x="226" y="417"/>
                  </a:lnTo>
                  <a:lnTo>
                    <a:pt x="228" y="417"/>
                  </a:lnTo>
                  <a:lnTo>
                    <a:pt x="228" y="419"/>
                  </a:lnTo>
                  <a:lnTo>
                    <a:pt x="231" y="419"/>
                  </a:lnTo>
                  <a:lnTo>
                    <a:pt x="233" y="417"/>
                  </a:lnTo>
                  <a:lnTo>
                    <a:pt x="233" y="417"/>
                  </a:lnTo>
                  <a:lnTo>
                    <a:pt x="235" y="414"/>
                  </a:lnTo>
                  <a:lnTo>
                    <a:pt x="238" y="414"/>
                  </a:lnTo>
                  <a:lnTo>
                    <a:pt x="240" y="414"/>
                  </a:lnTo>
                  <a:lnTo>
                    <a:pt x="245" y="414"/>
                  </a:lnTo>
                  <a:lnTo>
                    <a:pt x="252" y="417"/>
                  </a:lnTo>
                  <a:lnTo>
                    <a:pt x="254" y="419"/>
                  </a:lnTo>
                  <a:lnTo>
                    <a:pt x="257" y="422"/>
                  </a:lnTo>
                  <a:lnTo>
                    <a:pt x="257" y="422"/>
                  </a:lnTo>
                  <a:lnTo>
                    <a:pt x="261" y="419"/>
                  </a:lnTo>
                  <a:lnTo>
                    <a:pt x="266" y="419"/>
                  </a:lnTo>
                  <a:lnTo>
                    <a:pt x="278" y="417"/>
                  </a:lnTo>
                  <a:lnTo>
                    <a:pt x="292" y="417"/>
                  </a:lnTo>
                  <a:lnTo>
                    <a:pt x="295" y="419"/>
                  </a:lnTo>
                  <a:lnTo>
                    <a:pt x="299" y="417"/>
                  </a:lnTo>
                  <a:lnTo>
                    <a:pt x="302" y="419"/>
                  </a:lnTo>
                  <a:lnTo>
                    <a:pt x="304" y="417"/>
                  </a:lnTo>
                  <a:lnTo>
                    <a:pt x="328" y="422"/>
                  </a:lnTo>
                  <a:lnTo>
                    <a:pt x="335" y="422"/>
                  </a:lnTo>
                  <a:lnTo>
                    <a:pt x="363" y="433"/>
                  </a:lnTo>
                  <a:lnTo>
                    <a:pt x="371" y="438"/>
                  </a:lnTo>
                  <a:lnTo>
                    <a:pt x="371" y="438"/>
                  </a:lnTo>
                  <a:lnTo>
                    <a:pt x="375" y="438"/>
                  </a:lnTo>
                  <a:lnTo>
                    <a:pt x="378" y="440"/>
                  </a:lnTo>
                  <a:lnTo>
                    <a:pt x="385" y="450"/>
                  </a:lnTo>
                  <a:lnTo>
                    <a:pt x="387" y="450"/>
                  </a:lnTo>
                  <a:lnTo>
                    <a:pt x="392" y="452"/>
                  </a:lnTo>
                  <a:lnTo>
                    <a:pt x="397" y="452"/>
                  </a:lnTo>
                  <a:lnTo>
                    <a:pt x="397" y="455"/>
                  </a:lnTo>
                  <a:lnTo>
                    <a:pt x="399" y="455"/>
                  </a:lnTo>
                  <a:lnTo>
                    <a:pt x="401" y="459"/>
                  </a:lnTo>
                  <a:lnTo>
                    <a:pt x="401" y="462"/>
                  </a:lnTo>
                  <a:lnTo>
                    <a:pt x="404" y="462"/>
                  </a:lnTo>
                  <a:lnTo>
                    <a:pt x="416" y="471"/>
                  </a:lnTo>
                  <a:lnTo>
                    <a:pt x="418" y="474"/>
                  </a:lnTo>
                  <a:lnTo>
                    <a:pt x="423" y="474"/>
                  </a:lnTo>
                  <a:lnTo>
                    <a:pt x="430" y="476"/>
                  </a:lnTo>
                  <a:lnTo>
                    <a:pt x="430" y="419"/>
                  </a:lnTo>
                  <a:lnTo>
                    <a:pt x="430" y="358"/>
                  </a:lnTo>
                  <a:lnTo>
                    <a:pt x="430" y="303"/>
                  </a:lnTo>
                  <a:lnTo>
                    <a:pt x="430" y="298"/>
                  </a:lnTo>
                  <a:lnTo>
                    <a:pt x="430" y="249"/>
                  </a:lnTo>
                  <a:lnTo>
                    <a:pt x="430" y="201"/>
                  </a:lnTo>
                  <a:lnTo>
                    <a:pt x="430" y="152"/>
                  </a:lnTo>
                  <a:lnTo>
                    <a:pt x="430" y="107"/>
                  </a:lnTo>
                  <a:lnTo>
                    <a:pt x="430" y="102"/>
                  </a:lnTo>
                  <a:lnTo>
                    <a:pt x="430" y="55"/>
                  </a:lnTo>
                  <a:lnTo>
                    <a:pt x="430" y="31"/>
                  </a:lnTo>
                  <a:lnTo>
                    <a:pt x="430" y="0"/>
                  </a:lnTo>
                  <a:lnTo>
                    <a:pt x="380" y="0"/>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9"/>
            <p:cNvSpPr>
              <a:spLocks/>
            </p:cNvSpPr>
            <p:nvPr/>
          </p:nvSpPr>
          <p:spPr bwMode="auto">
            <a:xfrm>
              <a:off x="2711" y="1564"/>
              <a:ext cx="272" cy="268"/>
            </a:xfrm>
            <a:custGeom>
              <a:avLst/>
              <a:gdLst>
                <a:gd name="T0" fmla="*/ 253 w 272"/>
                <a:gd name="T1" fmla="*/ 161 h 268"/>
                <a:gd name="T2" fmla="*/ 246 w 272"/>
                <a:gd name="T3" fmla="*/ 173 h 268"/>
                <a:gd name="T4" fmla="*/ 239 w 272"/>
                <a:gd name="T5" fmla="*/ 166 h 268"/>
                <a:gd name="T6" fmla="*/ 230 w 272"/>
                <a:gd name="T7" fmla="*/ 159 h 268"/>
                <a:gd name="T8" fmla="*/ 220 w 272"/>
                <a:gd name="T9" fmla="*/ 159 h 268"/>
                <a:gd name="T10" fmla="*/ 213 w 272"/>
                <a:gd name="T11" fmla="*/ 161 h 268"/>
                <a:gd name="T12" fmla="*/ 208 w 272"/>
                <a:gd name="T13" fmla="*/ 157 h 268"/>
                <a:gd name="T14" fmla="*/ 199 w 272"/>
                <a:gd name="T15" fmla="*/ 142 h 268"/>
                <a:gd name="T16" fmla="*/ 194 w 272"/>
                <a:gd name="T17" fmla="*/ 138 h 268"/>
                <a:gd name="T18" fmla="*/ 197 w 272"/>
                <a:gd name="T19" fmla="*/ 119 h 268"/>
                <a:gd name="T20" fmla="*/ 189 w 272"/>
                <a:gd name="T21" fmla="*/ 114 h 268"/>
                <a:gd name="T22" fmla="*/ 178 w 272"/>
                <a:gd name="T23" fmla="*/ 109 h 268"/>
                <a:gd name="T24" fmla="*/ 173 w 272"/>
                <a:gd name="T25" fmla="*/ 88 h 268"/>
                <a:gd name="T26" fmla="*/ 170 w 272"/>
                <a:gd name="T27" fmla="*/ 76 h 268"/>
                <a:gd name="T28" fmla="*/ 168 w 272"/>
                <a:gd name="T29" fmla="*/ 69 h 268"/>
                <a:gd name="T30" fmla="*/ 175 w 272"/>
                <a:gd name="T31" fmla="*/ 52 h 268"/>
                <a:gd name="T32" fmla="*/ 178 w 272"/>
                <a:gd name="T33" fmla="*/ 36 h 268"/>
                <a:gd name="T34" fmla="*/ 154 w 272"/>
                <a:gd name="T35" fmla="*/ 29 h 268"/>
                <a:gd name="T36" fmla="*/ 130 w 272"/>
                <a:gd name="T37" fmla="*/ 29 h 268"/>
                <a:gd name="T38" fmla="*/ 102 w 272"/>
                <a:gd name="T39" fmla="*/ 3 h 268"/>
                <a:gd name="T40" fmla="*/ 83 w 272"/>
                <a:gd name="T41" fmla="*/ 26 h 268"/>
                <a:gd name="T42" fmla="*/ 80 w 272"/>
                <a:gd name="T43" fmla="*/ 31 h 268"/>
                <a:gd name="T44" fmla="*/ 54 w 272"/>
                <a:gd name="T45" fmla="*/ 41 h 268"/>
                <a:gd name="T46" fmla="*/ 45 w 272"/>
                <a:gd name="T47" fmla="*/ 43 h 268"/>
                <a:gd name="T48" fmla="*/ 42 w 272"/>
                <a:gd name="T49" fmla="*/ 60 h 268"/>
                <a:gd name="T50" fmla="*/ 23 w 272"/>
                <a:gd name="T51" fmla="*/ 69 h 268"/>
                <a:gd name="T52" fmla="*/ 9 w 272"/>
                <a:gd name="T53" fmla="*/ 90 h 268"/>
                <a:gd name="T54" fmla="*/ 2 w 272"/>
                <a:gd name="T55" fmla="*/ 183 h 268"/>
                <a:gd name="T56" fmla="*/ 7 w 272"/>
                <a:gd name="T57" fmla="*/ 187 h 268"/>
                <a:gd name="T58" fmla="*/ 14 w 272"/>
                <a:gd name="T59" fmla="*/ 192 h 268"/>
                <a:gd name="T60" fmla="*/ 23 w 272"/>
                <a:gd name="T61" fmla="*/ 202 h 268"/>
                <a:gd name="T62" fmla="*/ 26 w 272"/>
                <a:gd name="T63" fmla="*/ 204 h 268"/>
                <a:gd name="T64" fmla="*/ 33 w 272"/>
                <a:gd name="T65" fmla="*/ 213 h 268"/>
                <a:gd name="T66" fmla="*/ 52 w 272"/>
                <a:gd name="T67" fmla="*/ 228 h 268"/>
                <a:gd name="T68" fmla="*/ 73 w 272"/>
                <a:gd name="T69" fmla="*/ 223 h 268"/>
                <a:gd name="T70" fmla="*/ 80 w 272"/>
                <a:gd name="T71" fmla="*/ 216 h 268"/>
                <a:gd name="T72" fmla="*/ 80 w 272"/>
                <a:gd name="T73" fmla="*/ 180 h 268"/>
                <a:gd name="T74" fmla="*/ 78 w 272"/>
                <a:gd name="T75" fmla="*/ 152 h 268"/>
                <a:gd name="T76" fmla="*/ 80 w 272"/>
                <a:gd name="T77" fmla="*/ 150 h 268"/>
                <a:gd name="T78" fmla="*/ 95 w 272"/>
                <a:gd name="T79" fmla="*/ 154 h 268"/>
                <a:gd name="T80" fmla="*/ 111 w 272"/>
                <a:gd name="T81" fmla="*/ 166 h 268"/>
                <a:gd name="T82" fmla="*/ 111 w 272"/>
                <a:gd name="T83" fmla="*/ 180 h 268"/>
                <a:gd name="T84" fmla="*/ 109 w 272"/>
                <a:gd name="T85" fmla="*/ 187 h 268"/>
                <a:gd name="T86" fmla="*/ 109 w 272"/>
                <a:gd name="T87" fmla="*/ 197 h 268"/>
                <a:gd name="T88" fmla="*/ 111 w 272"/>
                <a:gd name="T89" fmla="*/ 199 h 268"/>
                <a:gd name="T90" fmla="*/ 114 w 272"/>
                <a:gd name="T91" fmla="*/ 209 h 268"/>
                <a:gd name="T92" fmla="*/ 116 w 272"/>
                <a:gd name="T93" fmla="*/ 209 h 268"/>
                <a:gd name="T94" fmla="*/ 123 w 272"/>
                <a:gd name="T95" fmla="*/ 211 h 268"/>
                <a:gd name="T96" fmla="*/ 132 w 272"/>
                <a:gd name="T97" fmla="*/ 225 h 268"/>
                <a:gd name="T98" fmla="*/ 151 w 272"/>
                <a:gd name="T99" fmla="*/ 251 h 268"/>
                <a:gd name="T100" fmla="*/ 154 w 272"/>
                <a:gd name="T101" fmla="*/ 249 h 268"/>
                <a:gd name="T102" fmla="*/ 163 w 272"/>
                <a:gd name="T103" fmla="*/ 254 h 268"/>
                <a:gd name="T104" fmla="*/ 178 w 272"/>
                <a:gd name="T105" fmla="*/ 256 h 268"/>
                <a:gd name="T106" fmla="*/ 185 w 272"/>
                <a:gd name="T107" fmla="*/ 256 h 268"/>
                <a:gd name="T108" fmla="*/ 206 w 272"/>
                <a:gd name="T109" fmla="*/ 268 h 268"/>
                <a:gd name="T110" fmla="*/ 213 w 272"/>
                <a:gd name="T111" fmla="*/ 254 h 268"/>
                <a:gd name="T112" fmla="*/ 235 w 272"/>
                <a:gd name="T113" fmla="*/ 265 h 268"/>
                <a:gd name="T114" fmla="*/ 246 w 272"/>
                <a:gd name="T115" fmla="*/ 254 h 268"/>
                <a:gd name="T116" fmla="*/ 253 w 272"/>
                <a:gd name="T117" fmla="*/ 249 h 268"/>
                <a:gd name="T118" fmla="*/ 258 w 272"/>
                <a:gd name="T119" fmla="*/ 249 h 268"/>
                <a:gd name="T120" fmla="*/ 270 w 272"/>
                <a:gd name="T121" fmla="*/ 166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2" h="268">
                  <a:moveTo>
                    <a:pt x="270" y="166"/>
                  </a:moveTo>
                  <a:lnTo>
                    <a:pt x="270" y="164"/>
                  </a:lnTo>
                  <a:lnTo>
                    <a:pt x="270" y="164"/>
                  </a:lnTo>
                  <a:lnTo>
                    <a:pt x="268" y="164"/>
                  </a:lnTo>
                  <a:lnTo>
                    <a:pt x="265" y="161"/>
                  </a:lnTo>
                  <a:lnTo>
                    <a:pt x="256" y="161"/>
                  </a:lnTo>
                  <a:lnTo>
                    <a:pt x="253" y="161"/>
                  </a:lnTo>
                  <a:lnTo>
                    <a:pt x="253" y="164"/>
                  </a:lnTo>
                  <a:lnTo>
                    <a:pt x="253" y="164"/>
                  </a:lnTo>
                  <a:lnTo>
                    <a:pt x="251" y="166"/>
                  </a:lnTo>
                  <a:lnTo>
                    <a:pt x="251" y="166"/>
                  </a:lnTo>
                  <a:lnTo>
                    <a:pt x="249" y="171"/>
                  </a:lnTo>
                  <a:lnTo>
                    <a:pt x="249" y="171"/>
                  </a:lnTo>
                  <a:lnTo>
                    <a:pt x="246" y="173"/>
                  </a:lnTo>
                  <a:lnTo>
                    <a:pt x="244" y="171"/>
                  </a:lnTo>
                  <a:lnTo>
                    <a:pt x="244" y="171"/>
                  </a:lnTo>
                  <a:lnTo>
                    <a:pt x="244" y="171"/>
                  </a:lnTo>
                  <a:lnTo>
                    <a:pt x="244" y="171"/>
                  </a:lnTo>
                  <a:lnTo>
                    <a:pt x="242" y="168"/>
                  </a:lnTo>
                  <a:lnTo>
                    <a:pt x="239" y="166"/>
                  </a:lnTo>
                  <a:lnTo>
                    <a:pt x="239" y="166"/>
                  </a:lnTo>
                  <a:lnTo>
                    <a:pt x="239" y="164"/>
                  </a:lnTo>
                  <a:lnTo>
                    <a:pt x="237" y="161"/>
                  </a:lnTo>
                  <a:lnTo>
                    <a:pt x="235" y="161"/>
                  </a:lnTo>
                  <a:lnTo>
                    <a:pt x="230" y="159"/>
                  </a:lnTo>
                  <a:lnTo>
                    <a:pt x="230" y="159"/>
                  </a:lnTo>
                  <a:lnTo>
                    <a:pt x="230" y="159"/>
                  </a:lnTo>
                  <a:lnTo>
                    <a:pt x="230" y="159"/>
                  </a:lnTo>
                  <a:lnTo>
                    <a:pt x="227" y="159"/>
                  </a:lnTo>
                  <a:lnTo>
                    <a:pt x="227" y="157"/>
                  </a:lnTo>
                  <a:lnTo>
                    <a:pt x="227" y="157"/>
                  </a:lnTo>
                  <a:lnTo>
                    <a:pt x="225" y="157"/>
                  </a:lnTo>
                  <a:lnTo>
                    <a:pt x="225" y="159"/>
                  </a:lnTo>
                  <a:lnTo>
                    <a:pt x="220" y="159"/>
                  </a:lnTo>
                  <a:lnTo>
                    <a:pt x="220" y="159"/>
                  </a:lnTo>
                  <a:lnTo>
                    <a:pt x="218" y="159"/>
                  </a:lnTo>
                  <a:lnTo>
                    <a:pt x="218" y="161"/>
                  </a:lnTo>
                  <a:lnTo>
                    <a:pt x="218" y="161"/>
                  </a:lnTo>
                  <a:lnTo>
                    <a:pt x="218" y="161"/>
                  </a:lnTo>
                  <a:lnTo>
                    <a:pt x="216" y="161"/>
                  </a:lnTo>
                  <a:lnTo>
                    <a:pt x="216" y="161"/>
                  </a:lnTo>
                  <a:lnTo>
                    <a:pt x="213" y="161"/>
                  </a:lnTo>
                  <a:lnTo>
                    <a:pt x="211" y="161"/>
                  </a:lnTo>
                  <a:lnTo>
                    <a:pt x="211" y="161"/>
                  </a:lnTo>
                  <a:lnTo>
                    <a:pt x="208" y="161"/>
                  </a:lnTo>
                  <a:lnTo>
                    <a:pt x="208" y="161"/>
                  </a:lnTo>
                  <a:lnTo>
                    <a:pt x="208" y="161"/>
                  </a:lnTo>
                  <a:lnTo>
                    <a:pt x="208" y="159"/>
                  </a:lnTo>
                  <a:lnTo>
                    <a:pt x="208" y="157"/>
                  </a:lnTo>
                  <a:lnTo>
                    <a:pt x="208" y="157"/>
                  </a:lnTo>
                  <a:lnTo>
                    <a:pt x="208" y="154"/>
                  </a:lnTo>
                  <a:lnTo>
                    <a:pt x="204" y="150"/>
                  </a:lnTo>
                  <a:lnTo>
                    <a:pt x="204" y="147"/>
                  </a:lnTo>
                  <a:lnTo>
                    <a:pt x="201" y="142"/>
                  </a:lnTo>
                  <a:lnTo>
                    <a:pt x="201" y="142"/>
                  </a:lnTo>
                  <a:lnTo>
                    <a:pt x="199" y="142"/>
                  </a:lnTo>
                  <a:lnTo>
                    <a:pt x="197" y="140"/>
                  </a:lnTo>
                  <a:lnTo>
                    <a:pt x="197" y="140"/>
                  </a:lnTo>
                  <a:lnTo>
                    <a:pt x="194" y="140"/>
                  </a:lnTo>
                  <a:lnTo>
                    <a:pt x="194" y="140"/>
                  </a:lnTo>
                  <a:lnTo>
                    <a:pt x="194" y="140"/>
                  </a:lnTo>
                  <a:lnTo>
                    <a:pt x="194" y="140"/>
                  </a:lnTo>
                  <a:lnTo>
                    <a:pt x="194" y="138"/>
                  </a:lnTo>
                  <a:lnTo>
                    <a:pt x="194" y="138"/>
                  </a:lnTo>
                  <a:lnTo>
                    <a:pt x="194" y="138"/>
                  </a:lnTo>
                  <a:lnTo>
                    <a:pt x="194" y="135"/>
                  </a:lnTo>
                  <a:lnTo>
                    <a:pt x="197" y="131"/>
                  </a:lnTo>
                  <a:lnTo>
                    <a:pt x="197" y="121"/>
                  </a:lnTo>
                  <a:lnTo>
                    <a:pt x="197" y="119"/>
                  </a:lnTo>
                  <a:lnTo>
                    <a:pt x="197" y="119"/>
                  </a:lnTo>
                  <a:lnTo>
                    <a:pt x="197" y="116"/>
                  </a:lnTo>
                  <a:lnTo>
                    <a:pt x="197" y="116"/>
                  </a:lnTo>
                  <a:lnTo>
                    <a:pt x="197" y="116"/>
                  </a:lnTo>
                  <a:lnTo>
                    <a:pt x="194" y="114"/>
                  </a:lnTo>
                  <a:lnTo>
                    <a:pt x="194" y="114"/>
                  </a:lnTo>
                  <a:lnTo>
                    <a:pt x="192" y="114"/>
                  </a:lnTo>
                  <a:lnTo>
                    <a:pt x="189" y="114"/>
                  </a:lnTo>
                  <a:lnTo>
                    <a:pt x="182" y="114"/>
                  </a:lnTo>
                  <a:lnTo>
                    <a:pt x="182" y="114"/>
                  </a:lnTo>
                  <a:lnTo>
                    <a:pt x="180" y="112"/>
                  </a:lnTo>
                  <a:lnTo>
                    <a:pt x="180" y="112"/>
                  </a:lnTo>
                  <a:lnTo>
                    <a:pt x="178" y="109"/>
                  </a:lnTo>
                  <a:lnTo>
                    <a:pt x="178" y="109"/>
                  </a:lnTo>
                  <a:lnTo>
                    <a:pt x="178" y="109"/>
                  </a:lnTo>
                  <a:lnTo>
                    <a:pt x="175" y="102"/>
                  </a:lnTo>
                  <a:lnTo>
                    <a:pt x="175" y="102"/>
                  </a:lnTo>
                  <a:lnTo>
                    <a:pt x="175" y="100"/>
                  </a:lnTo>
                  <a:lnTo>
                    <a:pt x="175" y="100"/>
                  </a:lnTo>
                  <a:lnTo>
                    <a:pt x="173" y="90"/>
                  </a:lnTo>
                  <a:lnTo>
                    <a:pt x="173" y="90"/>
                  </a:lnTo>
                  <a:lnTo>
                    <a:pt x="173" y="88"/>
                  </a:lnTo>
                  <a:lnTo>
                    <a:pt x="173" y="88"/>
                  </a:lnTo>
                  <a:lnTo>
                    <a:pt x="173" y="86"/>
                  </a:lnTo>
                  <a:lnTo>
                    <a:pt x="173" y="83"/>
                  </a:lnTo>
                  <a:lnTo>
                    <a:pt x="173" y="83"/>
                  </a:lnTo>
                  <a:lnTo>
                    <a:pt x="175" y="81"/>
                  </a:lnTo>
                  <a:lnTo>
                    <a:pt x="175" y="79"/>
                  </a:lnTo>
                  <a:lnTo>
                    <a:pt x="170" y="76"/>
                  </a:lnTo>
                  <a:lnTo>
                    <a:pt x="170" y="76"/>
                  </a:lnTo>
                  <a:lnTo>
                    <a:pt x="168" y="76"/>
                  </a:lnTo>
                  <a:lnTo>
                    <a:pt x="168" y="76"/>
                  </a:lnTo>
                  <a:lnTo>
                    <a:pt x="168" y="76"/>
                  </a:lnTo>
                  <a:lnTo>
                    <a:pt x="168" y="76"/>
                  </a:lnTo>
                  <a:lnTo>
                    <a:pt x="168" y="71"/>
                  </a:lnTo>
                  <a:lnTo>
                    <a:pt x="168" y="69"/>
                  </a:lnTo>
                  <a:lnTo>
                    <a:pt x="168" y="69"/>
                  </a:lnTo>
                  <a:lnTo>
                    <a:pt x="168" y="67"/>
                  </a:lnTo>
                  <a:lnTo>
                    <a:pt x="170" y="64"/>
                  </a:lnTo>
                  <a:lnTo>
                    <a:pt x="170" y="62"/>
                  </a:lnTo>
                  <a:lnTo>
                    <a:pt x="170" y="60"/>
                  </a:lnTo>
                  <a:lnTo>
                    <a:pt x="173" y="55"/>
                  </a:lnTo>
                  <a:lnTo>
                    <a:pt x="175" y="52"/>
                  </a:lnTo>
                  <a:lnTo>
                    <a:pt x="175" y="52"/>
                  </a:lnTo>
                  <a:lnTo>
                    <a:pt x="178" y="50"/>
                  </a:lnTo>
                  <a:lnTo>
                    <a:pt x="178" y="50"/>
                  </a:lnTo>
                  <a:lnTo>
                    <a:pt x="178" y="50"/>
                  </a:lnTo>
                  <a:lnTo>
                    <a:pt x="178" y="43"/>
                  </a:lnTo>
                  <a:lnTo>
                    <a:pt x="178" y="41"/>
                  </a:lnTo>
                  <a:lnTo>
                    <a:pt x="178" y="36"/>
                  </a:lnTo>
                  <a:lnTo>
                    <a:pt x="178" y="36"/>
                  </a:lnTo>
                  <a:lnTo>
                    <a:pt x="180" y="34"/>
                  </a:lnTo>
                  <a:lnTo>
                    <a:pt x="180" y="31"/>
                  </a:lnTo>
                  <a:lnTo>
                    <a:pt x="180" y="31"/>
                  </a:lnTo>
                  <a:lnTo>
                    <a:pt x="182" y="29"/>
                  </a:lnTo>
                  <a:lnTo>
                    <a:pt x="159" y="29"/>
                  </a:lnTo>
                  <a:lnTo>
                    <a:pt x="154" y="29"/>
                  </a:lnTo>
                  <a:lnTo>
                    <a:pt x="147" y="29"/>
                  </a:lnTo>
                  <a:lnTo>
                    <a:pt x="147" y="29"/>
                  </a:lnTo>
                  <a:lnTo>
                    <a:pt x="147" y="29"/>
                  </a:lnTo>
                  <a:lnTo>
                    <a:pt x="147" y="29"/>
                  </a:lnTo>
                  <a:lnTo>
                    <a:pt x="144" y="29"/>
                  </a:lnTo>
                  <a:lnTo>
                    <a:pt x="132" y="31"/>
                  </a:lnTo>
                  <a:lnTo>
                    <a:pt x="130" y="29"/>
                  </a:lnTo>
                  <a:lnTo>
                    <a:pt x="128" y="29"/>
                  </a:lnTo>
                  <a:lnTo>
                    <a:pt x="116" y="15"/>
                  </a:lnTo>
                  <a:lnTo>
                    <a:pt x="114" y="12"/>
                  </a:lnTo>
                  <a:lnTo>
                    <a:pt x="106" y="12"/>
                  </a:lnTo>
                  <a:lnTo>
                    <a:pt x="106" y="12"/>
                  </a:lnTo>
                  <a:lnTo>
                    <a:pt x="104" y="8"/>
                  </a:lnTo>
                  <a:lnTo>
                    <a:pt x="102" y="3"/>
                  </a:lnTo>
                  <a:lnTo>
                    <a:pt x="99" y="3"/>
                  </a:lnTo>
                  <a:lnTo>
                    <a:pt x="90" y="0"/>
                  </a:lnTo>
                  <a:lnTo>
                    <a:pt x="90" y="0"/>
                  </a:lnTo>
                  <a:lnTo>
                    <a:pt x="85" y="15"/>
                  </a:lnTo>
                  <a:lnTo>
                    <a:pt x="85" y="24"/>
                  </a:lnTo>
                  <a:lnTo>
                    <a:pt x="85" y="26"/>
                  </a:lnTo>
                  <a:lnTo>
                    <a:pt x="83" y="26"/>
                  </a:lnTo>
                  <a:lnTo>
                    <a:pt x="83" y="26"/>
                  </a:lnTo>
                  <a:lnTo>
                    <a:pt x="83" y="26"/>
                  </a:lnTo>
                  <a:lnTo>
                    <a:pt x="83" y="26"/>
                  </a:lnTo>
                  <a:lnTo>
                    <a:pt x="80" y="26"/>
                  </a:lnTo>
                  <a:lnTo>
                    <a:pt x="80" y="29"/>
                  </a:lnTo>
                  <a:lnTo>
                    <a:pt x="80" y="29"/>
                  </a:lnTo>
                  <a:lnTo>
                    <a:pt x="80" y="31"/>
                  </a:lnTo>
                  <a:lnTo>
                    <a:pt x="78" y="31"/>
                  </a:lnTo>
                  <a:lnTo>
                    <a:pt x="66" y="36"/>
                  </a:lnTo>
                  <a:lnTo>
                    <a:pt x="57" y="38"/>
                  </a:lnTo>
                  <a:lnTo>
                    <a:pt x="54" y="38"/>
                  </a:lnTo>
                  <a:lnTo>
                    <a:pt x="54" y="38"/>
                  </a:lnTo>
                  <a:lnTo>
                    <a:pt x="54" y="41"/>
                  </a:lnTo>
                  <a:lnTo>
                    <a:pt x="54" y="41"/>
                  </a:lnTo>
                  <a:lnTo>
                    <a:pt x="52" y="38"/>
                  </a:lnTo>
                  <a:lnTo>
                    <a:pt x="52" y="38"/>
                  </a:lnTo>
                  <a:lnTo>
                    <a:pt x="49" y="38"/>
                  </a:lnTo>
                  <a:lnTo>
                    <a:pt x="49" y="38"/>
                  </a:lnTo>
                  <a:lnTo>
                    <a:pt x="47" y="38"/>
                  </a:lnTo>
                  <a:lnTo>
                    <a:pt x="45" y="41"/>
                  </a:lnTo>
                  <a:lnTo>
                    <a:pt x="45" y="43"/>
                  </a:lnTo>
                  <a:lnTo>
                    <a:pt x="45" y="45"/>
                  </a:lnTo>
                  <a:lnTo>
                    <a:pt x="42" y="52"/>
                  </a:lnTo>
                  <a:lnTo>
                    <a:pt x="42" y="55"/>
                  </a:lnTo>
                  <a:lnTo>
                    <a:pt x="42" y="55"/>
                  </a:lnTo>
                  <a:lnTo>
                    <a:pt x="40" y="57"/>
                  </a:lnTo>
                  <a:lnTo>
                    <a:pt x="42" y="60"/>
                  </a:lnTo>
                  <a:lnTo>
                    <a:pt x="42" y="60"/>
                  </a:lnTo>
                  <a:lnTo>
                    <a:pt x="40" y="60"/>
                  </a:lnTo>
                  <a:lnTo>
                    <a:pt x="30" y="64"/>
                  </a:lnTo>
                  <a:lnTo>
                    <a:pt x="28" y="64"/>
                  </a:lnTo>
                  <a:lnTo>
                    <a:pt x="26" y="67"/>
                  </a:lnTo>
                  <a:lnTo>
                    <a:pt x="26" y="69"/>
                  </a:lnTo>
                  <a:lnTo>
                    <a:pt x="26" y="69"/>
                  </a:lnTo>
                  <a:lnTo>
                    <a:pt x="23" y="69"/>
                  </a:lnTo>
                  <a:lnTo>
                    <a:pt x="21" y="69"/>
                  </a:lnTo>
                  <a:lnTo>
                    <a:pt x="21" y="69"/>
                  </a:lnTo>
                  <a:lnTo>
                    <a:pt x="21" y="79"/>
                  </a:lnTo>
                  <a:lnTo>
                    <a:pt x="21" y="81"/>
                  </a:lnTo>
                  <a:lnTo>
                    <a:pt x="19" y="81"/>
                  </a:lnTo>
                  <a:lnTo>
                    <a:pt x="14" y="86"/>
                  </a:lnTo>
                  <a:lnTo>
                    <a:pt x="9" y="90"/>
                  </a:lnTo>
                  <a:lnTo>
                    <a:pt x="7" y="97"/>
                  </a:lnTo>
                  <a:lnTo>
                    <a:pt x="21" y="114"/>
                  </a:lnTo>
                  <a:lnTo>
                    <a:pt x="21" y="116"/>
                  </a:lnTo>
                  <a:lnTo>
                    <a:pt x="19" y="123"/>
                  </a:lnTo>
                  <a:lnTo>
                    <a:pt x="14" y="142"/>
                  </a:lnTo>
                  <a:lnTo>
                    <a:pt x="7" y="164"/>
                  </a:lnTo>
                  <a:lnTo>
                    <a:pt x="2" y="183"/>
                  </a:lnTo>
                  <a:lnTo>
                    <a:pt x="0" y="185"/>
                  </a:lnTo>
                  <a:lnTo>
                    <a:pt x="0" y="185"/>
                  </a:lnTo>
                  <a:lnTo>
                    <a:pt x="2" y="187"/>
                  </a:lnTo>
                  <a:lnTo>
                    <a:pt x="4" y="187"/>
                  </a:lnTo>
                  <a:lnTo>
                    <a:pt x="4" y="187"/>
                  </a:lnTo>
                  <a:lnTo>
                    <a:pt x="7" y="187"/>
                  </a:lnTo>
                  <a:lnTo>
                    <a:pt x="7" y="187"/>
                  </a:lnTo>
                  <a:lnTo>
                    <a:pt x="7" y="190"/>
                  </a:lnTo>
                  <a:lnTo>
                    <a:pt x="9" y="192"/>
                  </a:lnTo>
                  <a:lnTo>
                    <a:pt x="9" y="192"/>
                  </a:lnTo>
                  <a:lnTo>
                    <a:pt x="9" y="192"/>
                  </a:lnTo>
                  <a:lnTo>
                    <a:pt x="12" y="192"/>
                  </a:lnTo>
                  <a:lnTo>
                    <a:pt x="12" y="192"/>
                  </a:lnTo>
                  <a:lnTo>
                    <a:pt x="14" y="192"/>
                  </a:lnTo>
                  <a:lnTo>
                    <a:pt x="14" y="192"/>
                  </a:lnTo>
                  <a:lnTo>
                    <a:pt x="16" y="192"/>
                  </a:lnTo>
                  <a:lnTo>
                    <a:pt x="16" y="194"/>
                  </a:lnTo>
                  <a:lnTo>
                    <a:pt x="16" y="194"/>
                  </a:lnTo>
                  <a:lnTo>
                    <a:pt x="19" y="197"/>
                  </a:lnTo>
                  <a:lnTo>
                    <a:pt x="23" y="202"/>
                  </a:lnTo>
                  <a:lnTo>
                    <a:pt x="23" y="202"/>
                  </a:lnTo>
                  <a:lnTo>
                    <a:pt x="23" y="204"/>
                  </a:lnTo>
                  <a:lnTo>
                    <a:pt x="23" y="204"/>
                  </a:lnTo>
                  <a:lnTo>
                    <a:pt x="23" y="204"/>
                  </a:lnTo>
                  <a:lnTo>
                    <a:pt x="26" y="204"/>
                  </a:lnTo>
                  <a:lnTo>
                    <a:pt x="26" y="204"/>
                  </a:lnTo>
                  <a:lnTo>
                    <a:pt x="26" y="204"/>
                  </a:lnTo>
                  <a:lnTo>
                    <a:pt x="26" y="204"/>
                  </a:lnTo>
                  <a:lnTo>
                    <a:pt x="28" y="206"/>
                  </a:lnTo>
                  <a:lnTo>
                    <a:pt x="28" y="206"/>
                  </a:lnTo>
                  <a:lnTo>
                    <a:pt x="28" y="209"/>
                  </a:lnTo>
                  <a:lnTo>
                    <a:pt x="28" y="209"/>
                  </a:lnTo>
                  <a:lnTo>
                    <a:pt x="28" y="209"/>
                  </a:lnTo>
                  <a:lnTo>
                    <a:pt x="30" y="211"/>
                  </a:lnTo>
                  <a:lnTo>
                    <a:pt x="33" y="213"/>
                  </a:lnTo>
                  <a:lnTo>
                    <a:pt x="33" y="213"/>
                  </a:lnTo>
                  <a:lnTo>
                    <a:pt x="35" y="216"/>
                  </a:lnTo>
                  <a:lnTo>
                    <a:pt x="42" y="218"/>
                  </a:lnTo>
                  <a:lnTo>
                    <a:pt x="42" y="218"/>
                  </a:lnTo>
                  <a:lnTo>
                    <a:pt x="47" y="223"/>
                  </a:lnTo>
                  <a:lnTo>
                    <a:pt x="49" y="228"/>
                  </a:lnTo>
                  <a:lnTo>
                    <a:pt x="52" y="228"/>
                  </a:lnTo>
                  <a:lnTo>
                    <a:pt x="54" y="230"/>
                  </a:lnTo>
                  <a:lnTo>
                    <a:pt x="57" y="232"/>
                  </a:lnTo>
                  <a:lnTo>
                    <a:pt x="61" y="232"/>
                  </a:lnTo>
                  <a:lnTo>
                    <a:pt x="66" y="232"/>
                  </a:lnTo>
                  <a:lnTo>
                    <a:pt x="68" y="230"/>
                  </a:lnTo>
                  <a:lnTo>
                    <a:pt x="73" y="225"/>
                  </a:lnTo>
                  <a:lnTo>
                    <a:pt x="73" y="223"/>
                  </a:lnTo>
                  <a:lnTo>
                    <a:pt x="76" y="223"/>
                  </a:lnTo>
                  <a:lnTo>
                    <a:pt x="76" y="223"/>
                  </a:lnTo>
                  <a:lnTo>
                    <a:pt x="78" y="223"/>
                  </a:lnTo>
                  <a:lnTo>
                    <a:pt x="78" y="218"/>
                  </a:lnTo>
                  <a:lnTo>
                    <a:pt x="78" y="218"/>
                  </a:lnTo>
                  <a:lnTo>
                    <a:pt x="78" y="216"/>
                  </a:lnTo>
                  <a:lnTo>
                    <a:pt x="80" y="216"/>
                  </a:lnTo>
                  <a:lnTo>
                    <a:pt x="80" y="213"/>
                  </a:lnTo>
                  <a:lnTo>
                    <a:pt x="80" y="211"/>
                  </a:lnTo>
                  <a:lnTo>
                    <a:pt x="80" y="206"/>
                  </a:lnTo>
                  <a:lnTo>
                    <a:pt x="80" y="197"/>
                  </a:lnTo>
                  <a:lnTo>
                    <a:pt x="80" y="190"/>
                  </a:lnTo>
                  <a:lnTo>
                    <a:pt x="80" y="183"/>
                  </a:lnTo>
                  <a:lnTo>
                    <a:pt x="80" y="180"/>
                  </a:lnTo>
                  <a:lnTo>
                    <a:pt x="78" y="173"/>
                  </a:lnTo>
                  <a:lnTo>
                    <a:pt x="78" y="173"/>
                  </a:lnTo>
                  <a:lnTo>
                    <a:pt x="76" y="166"/>
                  </a:lnTo>
                  <a:lnTo>
                    <a:pt x="76" y="166"/>
                  </a:lnTo>
                  <a:lnTo>
                    <a:pt x="76" y="164"/>
                  </a:lnTo>
                  <a:lnTo>
                    <a:pt x="76" y="161"/>
                  </a:lnTo>
                  <a:lnTo>
                    <a:pt x="78" y="152"/>
                  </a:lnTo>
                  <a:lnTo>
                    <a:pt x="78" y="152"/>
                  </a:lnTo>
                  <a:lnTo>
                    <a:pt x="78" y="150"/>
                  </a:lnTo>
                  <a:lnTo>
                    <a:pt x="78" y="150"/>
                  </a:lnTo>
                  <a:lnTo>
                    <a:pt x="78" y="150"/>
                  </a:lnTo>
                  <a:lnTo>
                    <a:pt x="80" y="150"/>
                  </a:lnTo>
                  <a:lnTo>
                    <a:pt x="80" y="150"/>
                  </a:lnTo>
                  <a:lnTo>
                    <a:pt x="80" y="150"/>
                  </a:lnTo>
                  <a:lnTo>
                    <a:pt x="85" y="152"/>
                  </a:lnTo>
                  <a:lnTo>
                    <a:pt x="87" y="152"/>
                  </a:lnTo>
                  <a:lnTo>
                    <a:pt x="90" y="154"/>
                  </a:lnTo>
                  <a:lnTo>
                    <a:pt x="92" y="154"/>
                  </a:lnTo>
                  <a:lnTo>
                    <a:pt x="92" y="154"/>
                  </a:lnTo>
                  <a:lnTo>
                    <a:pt x="95" y="154"/>
                  </a:lnTo>
                  <a:lnTo>
                    <a:pt x="95" y="154"/>
                  </a:lnTo>
                  <a:lnTo>
                    <a:pt x="95" y="154"/>
                  </a:lnTo>
                  <a:lnTo>
                    <a:pt x="95" y="154"/>
                  </a:lnTo>
                  <a:lnTo>
                    <a:pt x="109" y="161"/>
                  </a:lnTo>
                  <a:lnTo>
                    <a:pt x="111" y="164"/>
                  </a:lnTo>
                  <a:lnTo>
                    <a:pt x="111" y="166"/>
                  </a:lnTo>
                  <a:lnTo>
                    <a:pt x="111" y="166"/>
                  </a:lnTo>
                  <a:lnTo>
                    <a:pt x="111" y="166"/>
                  </a:lnTo>
                  <a:lnTo>
                    <a:pt x="111" y="168"/>
                  </a:lnTo>
                  <a:lnTo>
                    <a:pt x="111" y="171"/>
                  </a:lnTo>
                  <a:lnTo>
                    <a:pt x="111" y="173"/>
                  </a:lnTo>
                  <a:lnTo>
                    <a:pt x="111" y="178"/>
                  </a:lnTo>
                  <a:lnTo>
                    <a:pt x="111" y="180"/>
                  </a:lnTo>
                  <a:lnTo>
                    <a:pt x="111" y="180"/>
                  </a:lnTo>
                  <a:lnTo>
                    <a:pt x="111" y="180"/>
                  </a:lnTo>
                  <a:lnTo>
                    <a:pt x="111" y="183"/>
                  </a:lnTo>
                  <a:lnTo>
                    <a:pt x="111" y="183"/>
                  </a:lnTo>
                  <a:lnTo>
                    <a:pt x="111" y="183"/>
                  </a:lnTo>
                  <a:lnTo>
                    <a:pt x="109" y="185"/>
                  </a:lnTo>
                  <a:lnTo>
                    <a:pt x="109" y="185"/>
                  </a:lnTo>
                  <a:lnTo>
                    <a:pt x="109" y="187"/>
                  </a:lnTo>
                  <a:lnTo>
                    <a:pt x="109" y="187"/>
                  </a:lnTo>
                  <a:lnTo>
                    <a:pt x="109" y="187"/>
                  </a:lnTo>
                  <a:lnTo>
                    <a:pt x="109" y="194"/>
                  </a:lnTo>
                  <a:lnTo>
                    <a:pt x="109" y="194"/>
                  </a:lnTo>
                  <a:lnTo>
                    <a:pt x="109" y="197"/>
                  </a:lnTo>
                  <a:lnTo>
                    <a:pt x="109" y="197"/>
                  </a:lnTo>
                  <a:lnTo>
                    <a:pt x="109" y="197"/>
                  </a:lnTo>
                  <a:lnTo>
                    <a:pt x="109" y="197"/>
                  </a:lnTo>
                  <a:lnTo>
                    <a:pt x="109" y="197"/>
                  </a:lnTo>
                  <a:lnTo>
                    <a:pt x="109" y="199"/>
                  </a:lnTo>
                  <a:lnTo>
                    <a:pt x="111" y="199"/>
                  </a:lnTo>
                  <a:lnTo>
                    <a:pt x="111" y="199"/>
                  </a:lnTo>
                  <a:lnTo>
                    <a:pt x="111" y="199"/>
                  </a:lnTo>
                  <a:lnTo>
                    <a:pt x="111" y="199"/>
                  </a:lnTo>
                  <a:lnTo>
                    <a:pt x="111" y="199"/>
                  </a:lnTo>
                  <a:lnTo>
                    <a:pt x="111" y="202"/>
                  </a:lnTo>
                  <a:lnTo>
                    <a:pt x="111" y="202"/>
                  </a:lnTo>
                  <a:lnTo>
                    <a:pt x="111" y="202"/>
                  </a:lnTo>
                  <a:lnTo>
                    <a:pt x="111" y="204"/>
                  </a:lnTo>
                  <a:lnTo>
                    <a:pt x="111" y="206"/>
                  </a:lnTo>
                  <a:lnTo>
                    <a:pt x="114" y="206"/>
                  </a:lnTo>
                  <a:lnTo>
                    <a:pt x="114" y="209"/>
                  </a:lnTo>
                  <a:lnTo>
                    <a:pt x="114" y="209"/>
                  </a:lnTo>
                  <a:lnTo>
                    <a:pt x="114" y="209"/>
                  </a:lnTo>
                  <a:lnTo>
                    <a:pt x="116" y="209"/>
                  </a:lnTo>
                  <a:lnTo>
                    <a:pt x="116" y="209"/>
                  </a:lnTo>
                  <a:lnTo>
                    <a:pt x="116" y="209"/>
                  </a:lnTo>
                  <a:lnTo>
                    <a:pt x="116" y="209"/>
                  </a:lnTo>
                  <a:lnTo>
                    <a:pt x="116" y="209"/>
                  </a:lnTo>
                  <a:lnTo>
                    <a:pt x="118" y="209"/>
                  </a:lnTo>
                  <a:lnTo>
                    <a:pt x="118" y="209"/>
                  </a:lnTo>
                  <a:lnTo>
                    <a:pt x="118" y="209"/>
                  </a:lnTo>
                  <a:lnTo>
                    <a:pt x="118" y="209"/>
                  </a:lnTo>
                  <a:lnTo>
                    <a:pt x="121" y="209"/>
                  </a:lnTo>
                  <a:lnTo>
                    <a:pt x="121" y="209"/>
                  </a:lnTo>
                  <a:lnTo>
                    <a:pt x="123" y="211"/>
                  </a:lnTo>
                  <a:lnTo>
                    <a:pt x="125" y="213"/>
                  </a:lnTo>
                  <a:lnTo>
                    <a:pt x="125" y="213"/>
                  </a:lnTo>
                  <a:lnTo>
                    <a:pt x="130" y="216"/>
                  </a:lnTo>
                  <a:lnTo>
                    <a:pt x="132" y="216"/>
                  </a:lnTo>
                  <a:lnTo>
                    <a:pt x="132" y="221"/>
                  </a:lnTo>
                  <a:lnTo>
                    <a:pt x="132" y="225"/>
                  </a:lnTo>
                  <a:lnTo>
                    <a:pt x="132" y="225"/>
                  </a:lnTo>
                  <a:lnTo>
                    <a:pt x="135" y="232"/>
                  </a:lnTo>
                  <a:lnTo>
                    <a:pt x="144" y="244"/>
                  </a:lnTo>
                  <a:lnTo>
                    <a:pt x="144" y="247"/>
                  </a:lnTo>
                  <a:lnTo>
                    <a:pt x="147" y="249"/>
                  </a:lnTo>
                  <a:lnTo>
                    <a:pt x="147" y="249"/>
                  </a:lnTo>
                  <a:lnTo>
                    <a:pt x="149" y="249"/>
                  </a:lnTo>
                  <a:lnTo>
                    <a:pt x="151" y="251"/>
                  </a:lnTo>
                  <a:lnTo>
                    <a:pt x="151" y="251"/>
                  </a:lnTo>
                  <a:lnTo>
                    <a:pt x="151" y="251"/>
                  </a:lnTo>
                  <a:lnTo>
                    <a:pt x="154" y="251"/>
                  </a:lnTo>
                  <a:lnTo>
                    <a:pt x="154" y="249"/>
                  </a:lnTo>
                  <a:lnTo>
                    <a:pt x="154" y="249"/>
                  </a:lnTo>
                  <a:lnTo>
                    <a:pt x="154" y="249"/>
                  </a:lnTo>
                  <a:lnTo>
                    <a:pt x="154" y="249"/>
                  </a:lnTo>
                  <a:lnTo>
                    <a:pt x="156" y="249"/>
                  </a:lnTo>
                  <a:lnTo>
                    <a:pt x="156" y="249"/>
                  </a:lnTo>
                  <a:lnTo>
                    <a:pt x="156" y="251"/>
                  </a:lnTo>
                  <a:lnTo>
                    <a:pt x="159" y="251"/>
                  </a:lnTo>
                  <a:lnTo>
                    <a:pt x="159" y="254"/>
                  </a:lnTo>
                  <a:lnTo>
                    <a:pt x="161" y="254"/>
                  </a:lnTo>
                  <a:lnTo>
                    <a:pt x="163" y="254"/>
                  </a:lnTo>
                  <a:lnTo>
                    <a:pt x="166" y="254"/>
                  </a:lnTo>
                  <a:lnTo>
                    <a:pt x="166" y="254"/>
                  </a:lnTo>
                  <a:lnTo>
                    <a:pt x="166" y="254"/>
                  </a:lnTo>
                  <a:lnTo>
                    <a:pt x="170" y="256"/>
                  </a:lnTo>
                  <a:lnTo>
                    <a:pt x="173" y="258"/>
                  </a:lnTo>
                  <a:lnTo>
                    <a:pt x="175" y="256"/>
                  </a:lnTo>
                  <a:lnTo>
                    <a:pt x="178" y="256"/>
                  </a:lnTo>
                  <a:lnTo>
                    <a:pt x="180" y="256"/>
                  </a:lnTo>
                  <a:lnTo>
                    <a:pt x="182" y="254"/>
                  </a:lnTo>
                  <a:lnTo>
                    <a:pt x="182" y="254"/>
                  </a:lnTo>
                  <a:lnTo>
                    <a:pt x="182" y="254"/>
                  </a:lnTo>
                  <a:lnTo>
                    <a:pt x="185" y="254"/>
                  </a:lnTo>
                  <a:lnTo>
                    <a:pt x="185" y="254"/>
                  </a:lnTo>
                  <a:lnTo>
                    <a:pt x="185" y="256"/>
                  </a:lnTo>
                  <a:lnTo>
                    <a:pt x="185" y="256"/>
                  </a:lnTo>
                  <a:lnTo>
                    <a:pt x="185" y="256"/>
                  </a:lnTo>
                  <a:lnTo>
                    <a:pt x="192" y="263"/>
                  </a:lnTo>
                  <a:lnTo>
                    <a:pt x="194" y="263"/>
                  </a:lnTo>
                  <a:lnTo>
                    <a:pt x="204" y="268"/>
                  </a:lnTo>
                  <a:lnTo>
                    <a:pt x="204" y="268"/>
                  </a:lnTo>
                  <a:lnTo>
                    <a:pt x="206" y="268"/>
                  </a:lnTo>
                  <a:lnTo>
                    <a:pt x="206" y="268"/>
                  </a:lnTo>
                  <a:lnTo>
                    <a:pt x="206" y="268"/>
                  </a:lnTo>
                  <a:lnTo>
                    <a:pt x="206" y="265"/>
                  </a:lnTo>
                  <a:lnTo>
                    <a:pt x="211" y="256"/>
                  </a:lnTo>
                  <a:lnTo>
                    <a:pt x="211" y="254"/>
                  </a:lnTo>
                  <a:lnTo>
                    <a:pt x="213" y="254"/>
                  </a:lnTo>
                  <a:lnTo>
                    <a:pt x="213" y="254"/>
                  </a:lnTo>
                  <a:lnTo>
                    <a:pt x="230" y="268"/>
                  </a:lnTo>
                  <a:lnTo>
                    <a:pt x="232" y="268"/>
                  </a:lnTo>
                  <a:lnTo>
                    <a:pt x="232" y="268"/>
                  </a:lnTo>
                  <a:lnTo>
                    <a:pt x="232" y="268"/>
                  </a:lnTo>
                  <a:lnTo>
                    <a:pt x="232" y="268"/>
                  </a:lnTo>
                  <a:lnTo>
                    <a:pt x="232" y="268"/>
                  </a:lnTo>
                  <a:lnTo>
                    <a:pt x="235" y="265"/>
                  </a:lnTo>
                  <a:lnTo>
                    <a:pt x="235" y="263"/>
                  </a:lnTo>
                  <a:lnTo>
                    <a:pt x="235" y="261"/>
                  </a:lnTo>
                  <a:lnTo>
                    <a:pt x="237" y="261"/>
                  </a:lnTo>
                  <a:lnTo>
                    <a:pt x="242" y="256"/>
                  </a:lnTo>
                  <a:lnTo>
                    <a:pt x="246" y="254"/>
                  </a:lnTo>
                  <a:lnTo>
                    <a:pt x="246" y="254"/>
                  </a:lnTo>
                  <a:lnTo>
                    <a:pt x="246" y="254"/>
                  </a:lnTo>
                  <a:lnTo>
                    <a:pt x="249" y="251"/>
                  </a:lnTo>
                  <a:lnTo>
                    <a:pt x="249" y="251"/>
                  </a:lnTo>
                  <a:lnTo>
                    <a:pt x="249" y="251"/>
                  </a:lnTo>
                  <a:lnTo>
                    <a:pt x="249" y="251"/>
                  </a:lnTo>
                  <a:lnTo>
                    <a:pt x="251" y="251"/>
                  </a:lnTo>
                  <a:lnTo>
                    <a:pt x="251" y="249"/>
                  </a:lnTo>
                  <a:lnTo>
                    <a:pt x="253" y="249"/>
                  </a:lnTo>
                  <a:lnTo>
                    <a:pt x="253" y="249"/>
                  </a:lnTo>
                  <a:lnTo>
                    <a:pt x="253" y="249"/>
                  </a:lnTo>
                  <a:lnTo>
                    <a:pt x="256" y="249"/>
                  </a:lnTo>
                  <a:lnTo>
                    <a:pt x="256" y="249"/>
                  </a:lnTo>
                  <a:lnTo>
                    <a:pt x="258" y="249"/>
                  </a:lnTo>
                  <a:lnTo>
                    <a:pt x="258" y="249"/>
                  </a:lnTo>
                  <a:lnTo>
                    <a:pt x="258" y="249"/>
                  </a:lnTo>
                  <a:lnTo>
                    <a:pt x="261" y="249"/>
                  </a:lnTo>
                  <a:lnTo>
                    <a:pt x="261" y="247"/>
                  </a:lnTo>
                  <a:lnTo>
                    <a:pt x="268" y="237"/>
                  </a:lnTo>
                  <a:lnTo>
                    <a:pt x="270" y="232"/>
                  </a:lnTo>
                  <a:lnTo>
                    <a:pt x="272" y="228"/>
                  </a:lnTo>
                  <a:lnTo>
                    <a:pt x="272" y="228"/>
                  </a:lnTo>
                  <a:lnTo>
                    <a:pt x="270" y="166"/>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0"/>
            <p:cNvSpPr>
              <a:spLocks noEditPoints="1"/>
            </p:cNvSpPr>
            <p:nvPr/>
          </p:nvSpPr>
          <p:spPr bwMode="auto">
            <a:xfrm>
              <a:off x="3233" y="4814"/>
              <a:ext cx="313" cy="194"/>
            </a:xfrm>
            <a:custGeom>
              <a:avLst/>
              <a:gdLst>
                <a:gd name="T0" fmla="*/ 102 w 313"/>
                <a:gd name="T1" fmla="*/ 45 h 194"/>
                <a:gd name="T2" fmla="*/ 106 w 313"/>
                <a:gd name="T3" fmla="*/ 50 h 194"/>
                <a:gd name="T4" fmla="*/ 16 w 313"/>
                <a:gd name="T5" fmla="*/ 5 h 194"/>
                <a:gd name="T6" fmla="*/ 9 w 313"/>
                <a:gd name="T7" fmla="*/ 111 h 194"/>
                <a:gd name="T8" fmla="*/ 9 w 313"/>
                <a:gd name="T9" fmla="*/ 113 h 194"/>
                <a:gd name="T10" fmla="*/ 113 w 313"/>
                <a:gd name="T11" fmla="*/ 40 h 194"/>
                <a:gd name="T12" fmla="*/ 154 w 313"/>
                <a:gd name="T13" fmla="*/ 35 h 194"/>
                <a:gd name="T14" fmla="*/ 137 w 313"/>
                <a:gd name="T15" fmla="*/ 47 h 194"/>
                <a:gd name="T16" fmla="*/ 130 w 313"/>
                <a:gd name="T17" fmla="*/ 47 h 194"/>
                <a:gd name="T18" fmla="*/ 40 w 313"/>
                <a:gd name="T19" fmla="*/ 104 h 194"/>
                <a:gd name="T20" fmla="*/ 28 w 313"/>
                <a:gd name="T21" fmla="*/ 106 h 194"/>
                <a:gd name="T22" fmla="*/ 16 w 313"/>
                <a:gd name="T23" fmla="*/ 121 h 194"/>
                <a:gd name="T24" fmla="*/ 135 w 313"/>
                <a:gd name="T25" fmla="*/ 180 h 194"/>
                <a:gd name="T26" fmla="*/ 135 w 313"/>
                <a:gd name="T27" fmla="*/ 161 h 194"/>
                <a:gd name="T28" fmla="*/ 140 w 313"/>
                <a:gd name="T29" fmla="*/ 173 h 194"/>
                <a:gd name="T30" fmla="*/ 246 w 313"/>
                <a:gd name="T31" fmla="*/ 137 h 194"/>
                <a:gd name="T32" fmla="*/ 251 w 313"/>
                <a:gd name="T33" fmla="*/ 149 h 194"/>
                <a:gd name="T34" fmla="*/ 253 w 313"/>
                <a:gd name="T35" fmla="*/ 137 h 194"/>
                <a:gd name="T36" fmla="*/ 140 w 313"/>
                <a:gd name="T37" fmla="*/ 128 h 194"/>
                <a:gd name="T38" fmla="*/ 282 w 313"/>
                <a:gd name="T39" fmla="*/ 76 h 194"/>
                <a:gd name="T40" fmla="*/ 301 w 313"/>
                <a:gd name="T41" fmla="*/ 57 h 194"/>
                <a:gd name="T42" fmla="*/ 263 w 313"/>
                <a:gd name="T43" fmla="*/ 64 h 194"/>
                <a:gd name="T44" fmla="*/ 268 w 313"/>
                <a:gd name="T45" fmla="*/ 80 h 194"/>
                <a:gd name="T46" fmla="*/ 253 w 313"/>
                <a:gd name="T47" fmla="*/ 73 h 194"/>
                <a:gd name="T48" fmla="*/ 253 w 313"/>
                <a:gd name="T49" fmla="*/ 59 h 194"/>
                <a:gd name="T50" fmla="*/ 232 w 313"/>
                <a:gd name="T51" fmla="*/ 42 h 194"/>
                <a:gd name="T52" fmla="*/ 204 w 313"/>
                <a:gd name="T53" fmla="*/ 50 h 194"/>
                <a:gd name="T54" fmla="*/ 196 w 313"/>
                <a:gd name="T55" fmla="*/ 76 h 194"/>
                <a:gd name="T56" fmla="*/ 204 w 313"/>
                <a:gd name="T57" fmla="*/ 104 h 194"/>
                <a:gd name="T58" fmla="*/ 194 w 313"/>
                <a:gd name="T59" fmla="*/ 92 h 194"/>
                <a:gd name="T60" fmla="*/ 159 w 313"/>
                <a:gd name="T61" fmla="*/ 118 h 194"/>
                <a:gd name="T62" fmla="*/ 154 w 313"/>
                <a:gd name="T63" fmla="*/ 139 h 194"/>
                <a:gd name="T64" fmla="*/ 140 w 313"/>
                <a:gd name="T65" fmla="*/ 151 h 194"/>
                <a:gd name="T66" fmla="*/ 159 w 313"/>
                <a:gd name="T67" fmla="*/ 175 h 194"/>
                <a:gd name="T68" fmla="*/ 163 w 313"/>
                <a:gd name="T69" fmla="*/ 165 h 194"/>
                <a:gd name="T70" fmla="*/ 180 w 313"/>
                <a:gd name="T71" fmla="*/ 161 h 194"/>
                <a:gd name="T72" fmla="*/ 187 w 313"/>
                <a:gd name="T73" fmla="*/ 156 h 194"/>
                <a:gd name="T74" fmla="*/ 175 w 313"/>
                <a:gd name="T75" fmla="*/ 137 h 194"/>
                <a:gd name="T76" fmla="*/ 196 w 313"/>
                <a:gd name="T77" fmla="*/ 137 h 194"/>
                <a:gd name="T78" fmla="*/ 218 w 313"/>
                <a:gd name="T79" fmla="*/ 142 h 194"/>
                <a:gd name="T80" fmla="*/ 232 w 313"/>
                <a:gd name="T81" fmla="*/ 139 h 194"/>
                <a:gd name="T82" fmla="*/ 208 w 313"/>
                <a:gd name="T83" fmla="*/ 109 h 194"/>
                <a:gd name="T84" fmla="*/ 261 w 313"/>
                <a:gd name="T85" fmla="*/ 113 h 194"/>
                <a:gd name="T86" fmla="*/ 299 w 313"/>
                <a:gd name="T87" fmla="*/ 97 h 194"/>
                <a:gd name="T88" fmla="*/ 166 w 313"/>
                <a:gd name="T89" fmla="*/ 80 h 194"/>
                <a:gd name="T90" fmla="*/ 178 w 313"/>
                <a:gd name="T91" fmla="*/ 59 h 194"/>
                <a:gd name="T92" fmla="*/ 163 w 313"/>
                <a:gd name="T93" fmla="*/ 52 h 194"/>
                <a:gd name="T94" fmla="*/ 132 w 313"/>
                <a:gd name="T95" fmla="*/ 54 h 194"/>
                <a:gd name="T96" fmla="*/ 92 w 313"/>
                <a:gd name="T97" fmla="*/ 64 h 194"/>
                <a:gd name="T98" fmla="*/ 73 w 313"/>
                <a:gd name="T99" fmla="*/ 57 h 194"/>
                <a:gd name="T100" fmla="*/ 104 w 313"/>
                <a:gd name="T101" fmla="*/ 90 h 194"/>
                <a:gd name="T102" fmla="*/ 64 w 313"/>
                <a:gd name="T103" fmla="*/ 102 h 194"/>
                <a:gd name="T104" fmla="*/ 99 w 313"/>
                <a:gd name="T105" fmla="*/ 94 h 194"/>
                <a:gd name="T106" fmla="*/ 87 w 313"/>
                <a:gd name="T107" fmla="*/ 111 h 194"/>
                <a:gd name="T108" fmla="*/ 76 w 313"/>
                <a:gd name="T109" fmla="*/ 116 h 194"/>
                <a:gd name="T110" fmla="*/ 78 w 313"/>
                <a:gd name="T111" fmla="*/ 125 h 194"/>
                <a:gd name="T112" fmla="*/ 54 w 313"/>
                <a:gd name="T113" fmla="*/ 132 h 194"/>
                <a:gd name="T114" fmla="*/ 26 w 313"/>
                <a:gd name="T115" fmla="*/ 139 h 194"/>
                <a:gd name="T116" fmla="*/ 45 w 313"/>
                <a:gd name="T117" fmla="*/ 154 h 194"/>
                <a:gd name="T118" fmla="*/ 66 w 313"/>
                <a:gd name="T119" fmla="*/ 168 h 194"/>
                <a:gd name="T120" fmla="*/ 76 w 313"/>
                <a:gd name="T121" fmla="*/ 156 h 194"/>
                <a:gd name="T122" fmla="*/ 106 w 313"/>
                <a:gd name="T123" fmla="*/ 135 h 194"/>
                <a:gd name="T124" fmla="*/ 4 w 313"/>
                <a:gd name="T125" fmla="*/ 9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3" h="194">
                  <a:moveTo>
                    <a:pt x="64" y="38"/>
                  </a:moveTo>
                  <a:lnTo>
                    <a:pt x="66" y="38"/>
                  </a:lnTo>
                  <a:lnTo>
                    <a:pt x="66" y="38"/>
                  </a:lnTo>
                  <a:lnTo>
                    <a:pt x="68" y="38"/>
                  </a:lnTo>
                  <a:lnTo>
                    <a:pt x="68" y="40"/>
                  </a:lnTo>
                  <a:lnTo>
                    <a:pt x="68" y="40"/>
                  </a:lnTo>
                  <a:lnTo>
                    <a:pt x="68" y="40"/>
                  </a:lnTo>
                  <a:lnTo>
                    <a:pt x="68" y="38"/>
                  </a:lnTo>
                  <a:lnTo>
                    <a:pt x="68" y="38"/>
                  </a:lnTo>
                  <a:lnTo>
                    <a:pt x="68" y="35"/>
                  </a:lnTo>
                  <a:lnTo>
                    <a:pt x="66" y="35"/>
                  </a:lnTo>
                  <a:lnTo>
                    <a:pt x="66" y="33"/>
                  </a:lnTo>
                  <a:lnTo>
                    <a:pt x="64" y="31"/>
                  </a:lnTo>
                  <a:lnTo>
                    <a:pt x="61" y="33"/>
                  </a:lnTo>
                  <a:lnTo>
                    <a:pt x="64" y="35"/>
                  </a:lnTo>
                  <a:lnTo>
                    <a:pt x="64" y="38"/>
                  </a:lnTo>
                  <a:close/>
                  <a:moveTo>
                    <a:pt x="90" y="35"/>
                  </a:moveTo>
                  <a:lnTo>
                    <a:pt x="90" y="38"/>
                  </a:lnTo>
                  <a:lnTo>
                    <a:pt x="94" y="40"/>
                  </a:lnTo>
                  <a:lnTo>
                    <a:pt x="97" y="42"/>
                  </a:lnTo>
                  <a:lnTo>
                    <a:pt x="102" y="45"/>
                  </a:lnTo>
                  <a:lnTo>
                    <a:pt x="104" y="45"/>
                  </a:lnTo>
                  <a:lnTo>
                    <a:pt x="104" y="47"/>
                  </a:lnTo>
                  <a:lnTo>
                    <a:pt x="102" y="47"/>
                  </a:lnTo>
                  <a:lnTo>
                    <a:pt x="102" y="47"/>
                  </a:lnTo>
                  <a:lnTo>
                    <a:pt x="99" y="47"/>
                  </a:lnTo>
                  <a:lnTo>
                    <a:pt x="99" y="47"/>
                  </a:lnTo>
                  <a:lnTo>
                    <a:pt x="97" y="45"/>
                  </a:lnTo>
                  <a:lnTo>
                    <a:pt x="97" y="45"/>
                  </a:lnTo>
                  <a:lnTo>
                    <a:pt x="92" y="45"/>
                  </a:lnTo>
                  <a:lnTo>
                    <a:pt x="90" y="45"/>
                  </a:lnTo>
                  <a:lnTo>
                    <a:pt x="87" y="47"/>
                  </a:lnTo>
                  <a:lnTo>
                    <a:pt x="90" y="50"/>
                  </a:lnTo>
                  <a:lnTo>
                    <a:pt x="90" y="52"/>
                  </a:lnTo>
                  <a:lnTo>
                    <a:pt x="92" y="52"/>
                  </a:lnTo>
                  <a:lnTo>
                    <a:pt x="92" y="52"/>
                  </a:lnTo>
                  <a:lnTo>
                    <a:pt x="99" y="52"/>
                  </a:lnTo>
                  <a:lnTo>
                    <a:pt x="99" y="52"/>
                  </a:lnTo>
                  <a:lnTo>
                    <a:pt x="102" y="52"/>
                  </a:lnTo>
                  <a:lnTo>
                    <a:pt x="104" y="52"/>
                  </a:lnTo>
                  <a:lnTo>
                    <a:pt x="104" y="52"/>
                  </a:lnTo>
                  <a:lnTo>
                    <a:pt x="106" y="50"/>
                  </a:lnTo>
                  <a:lnTo>
                    <a:pt x="109" y="45"/>
                  </a:lnTo>
                  <a:lnTo>
                    <a:pt x="109" y="45"/>
                  </a:lnTo>
                  <a:lnTo>
                    <a:pt x="109" y="42"/>
                  </a:lnTo>
                  <a:lnTo>
                    <a:pt x="109" y="42"/>
                  </a:lnTo>
                  <a:lnTo>
                    <a:pt x="109" y="40"/>
                  </a:lnTo>
                  <a:lnTo>
                    <a:pt x="106" y="38"/>
                  </a:lnTo>
                  <a:lnTo>
                    <a:pt x="106" y="38"/>
                  </a:lnTo>
                  <a:lnTo>
                    <a:pt x="102" y="38"/>
                  </a:lnTo>
                  <a:lnTo>
                    <a:pt x="99" y="38"/>
                  </a:lnTo>
                  <a:lnTo>
                    <a:pt x="97" y="38"/>
                  </a:lnTo>
                  <a:lnTo>
                    <a:pt x="94" y="38"/>
                  </a:lnTo>
                  <a:lnTo>
                    <a:pt x="92" y="35"/>
                  </a:lnTo>
                  <a:lnTo>
                    <a:pt x="92" y="35"/>
                  </a:lnTo>
                  <a:lnTo>
                    <a:pt x="90" y="33"/>
                  </a:lnTo>
                  <a:lnTo>
                    <a:pt x="90" y="33"/>
                  </a:lnTo>
                  <a:lnTo>
                    <a:pt x="87" y="33"/>
                  </a:lnTo>
                  <a:lnTo>
                    <a:pt x="87" y="33"/>
                  </a:lnTo>
                  <a:lnTo>
                    <a:pt x="87" y="35"/>
                  </a:lnTo>
                  <a:lnTo>
                    <a:pt x="90" y="35"/>
                  </a:lnTo>
                  <a:close/>
                  <a:moveTo>
                    <a:pt x="16" y="5"/>
                  </a:moveTo>
                  <a:lnTo>
                    <a:pt x="16" y="5"/>
                  </a:lnTo>
                  <a:lnTo>
                    <a:pt x="16" y="5"/>
                  </a:lnTo>
                  <a:lnTo>
                    <a:pt x="16" y="5"/>
                  </a:lnTo>
                  <a:lnTo>
                    <a:pt x="21" y="7"/>
                  </a:lnTo>
                  <a:lnTo>
                    <a:pt x="21" y="7"/>
                  </a:lnTo>
                  <a:lnTo>
                    <a:pt x="21" y="7"/>
                  </a:lnTo>
                  <a:lnTo>
                    <a:pt x="21" y="7"/>
                  </a:lnTo>
                  <a:lnTo>
                    <a:pt x="21" y="7"/>
                  </a:lnTo>
                  <a:lnTo>
                    <a:pt x="21" y="5"/>
                  </a:lnTo>
                  <a:lnTo>
                    <a:pt x="21" y="5"/>
                  </a:lnTo>
                  <a:lnTo>
                    <a:pt x="21" y="5"/>
                  </a:lnTo>
                  <a:lnTo>
                    <a:pt x="19" y="2"/>
                  </a:lnTo>
                  <a:lnTo>
                    <a:pt x="19" y="2"/>
                  </a:lnTo>
                  <a:lnTo>
                    <a:pt x="16" y="0"/>
                  </a:lnTo>
                  <a:lnTo>
                    <a:pt x="16" y="0"/>
                  </a:lnTo>
                  <a:lnTo>
                    <a:pt x="16" y="2"/>
                  </a:lnTo>
                  <a:lnTo>
                    <a:pt x="16" y="2"/>
                  </a:lnTo>
                  <a:lnTo>
                    <a:pt x="16" y="2"/>
                  </a:lnTo>
                  <a:lnTo>
                    <a:pt x="16" y="5"/>
                  </a:lnTo>
                  <a:lnTo>
                    <a:pt x="16" y="5"/>
                  </a:lnTo>
                  <a:close/>
                  <a:moveTo>
                    <a:pt x="9" y="111"/>
                  </a:moveTo>
                  <a:lnTo>
                    <a:pt x="9" y="111"/>
                  </a:lnTo>
                  <a:lnTo>
                    <a:pt x="9" y="109"/>
                  </a:lnTo>
                  <a:lnTo>
                    <a:pt x="9" y="109"/>
                  </a:lnTo>
                  <a:lnTo>
                    <a:pt x="7" y="109"/>
                  </a:lnTo>
                  <a:lnTo>
                    <a:pt x="7" y="109"/>
                  </a:lnTo>
                  <a:lnTo>
                    <a:pt x="7" y="109"/>
                  </a:lnTo>
                  <a:lnTo>
                    <a:pt x="7" y="109"/>
                  </a:lnTo>
                  <a:lnTo>
                    <a:pt x="4" y="109"/>
                  </a:lnTo>
                  <a:lnTo>
                    <a:pt x="4" y="111"/>
                  </a:lnTo>
                  <a:lnTo>
                    <a:pt x="4" y="113"/>
                  </a:lnTo>
                  <a:lnTo>
                    <a:pt x="4" y="113"/>
                  </a:lnTo>
                  <a:lnTo>
                    <a:pt x="2" y="111"/>
                  </a:lnTo>
                  <a:lnTo>
                    <a:pt x="2" y="111"/>
                  </a:lnTo>
                  <a:lnTo>
                    <a:pt x="0" y="111"/>
                  </a:lnTo>
                  <a:lnTo>
                    <a:pt x="0" y="111"/>
                  </a:lnTo>
                  <a:lnTo>
                    <a:pt x="0" y="111"/>
                  </a:lnTo>
                  <a:lnTo>
                    <a:pt x="0" y="111"/>
                  </a:lnTo>
                  <a:lnTo>
                    <a:pt x="2" y="116"/>
                  </a:lnTo>
                  <a:lnTo>
                    <a:pt x="4" y="116"/>
                  </a:lnTo>
                  <a:lnTo>
                    <a:pt x="7" y="116"/>
                  </a:lnTo>
                  <a:lnTo>
                    <a:pt x="9" y="113"/>
                  </a:lnTo>
                  <a:lnTo>
                    <a:pt x="9" y="113"/>
                  </a:lnTo>
                  <a:lnTo>
                    <a:pt x="7" y="113"/>
                  </a:lnTo>
                  <a:lnTo>
                    <a:pt x="7" y="113"/>
                  </a:lnTo>
                  <a:lnTo>
                    <a:pt x="7" y="113"/>
                  </a:lnTo>
                  <a:lnTo>
                    <a:pt x="7" y="113"/>
                  </a:lnTo>
                  <a:lnTo>
                    <a:pt x="9" y="111"/>
                  </a:lnTo>
                  <a:close/>
                  <a:moveTo>
                    <a:pt x="113" y="42"/>
                  </a:moveTo>
                  <a:lnTo>
                    <a:pt x="116" y="42"/>
                  </a:lnTo>
                  <a:lnTo>
                    <a:pt x="118" y="45"/>
                  </a:lnTo>
                  <a:lnTo>
                    <a:pt x="118" y="45"/>
                  </a:lnTo>
                  <a:lnTo>
                    <a:pt x="121" y="42"/>
                  </a:lnTo>
                  <a:lnTo>
                    <a:pt x="123" y="42"/>
                  </a:lnTo>
                  <a:lnTo>
                    <a:pt x="121" y="40"/>
                  </a:lnTo>
                  <a:lnTo>
                    <a:pt x="121" y="40"/>
                  </a:lnTo>
                  <a:lnTo>
                    <a:pt x="121" y="40"/>
                  </a:lnTo>
                  <a:lnTo>
                    <a:pt x="123" y="38"/>
                  </a:lnTo>
                  <a:lnTo>
                    <a:pt x="123" y="38"/>
                  </a:lnTo>
                  <a:lnTo>
                    <a:pt x="118" y="35"/>
                  </a:lnTo>
                  <a:lnTo>
                    <a:pt x="118" y="35"/>
                  </a:lnTo>
                  <a:lnTo>
                    <a:pt x="116" y="35"/>
                  </a:lnTo>
                  <a:lnTo>
                    <a:pt x="111" y="38"/>
                  </a:lnTo>
                  <a:lnTo>
                    <a:pt x="113" y="40"/>
                  </a:lnTo>
                  <a:lnTo>
                    <a:pt x="113" y="42"/>
                  </a:lnTo>
                  <a:close/>
                  <a:moveTo>
                    <a:pt x="132" y="33"/>
                  </a:moveTo>
                  <a:lnTo>
                    <a:pt x="132" y="35"/>
                  </a:lnTo>
                  <a:lnTo>
                    <a:pt x="135" y="35"/>
                  </a:lnTo>
                  <a:lnTo>
                    <a:pt x="147" y="35"/>
                  </a:lnTo>
                  <a:lnTo>
                    <a:pt x="149" y="38"/>
                  </a:lnTo>
                  <a:lnTo>
                    <a:pt x="151" y="42"/>
                  </a:lnTo>
                  <a:lnTo>
                    <a:pt x="154" y="42"/>
                  </a:lnTo>
                  <a:lnTo>
                    <a:pt x="159" y="42"/>
                  </a:lnTo>
                  <a:lnTo>
                    <a:pt x="161" y="42"/>
                  </a:lnTo>
                  <a:lnTo>
                    <a:pt x="163" y="40"/>
                  </a:lnTo>
                  <a:lnTo>
                    <a:pt x="161" y="38"/>
                  </a:lnTo>
                  <a:lnTo>
                    <a:pt x="161" y="35"/>
                  </a:lnTo>
                  <a:lnTo>
                    <a:pt x="159" y="33"/>
                  </a:lnTo>
                  <a:lnTo>
                    <a:pt x="159" y="33"/>
                  </a:lnTo>
                  <a:lnTo>
                    <a:pt x="156" y="33"/>
                  </a:lnTo>
                  <a:lnTo>
                    <a:pt x="156" y="33"/>
                  </a:lnTo>
                  <a:lnTo>
                    <a:pt x="156" y="33"/>
                  </a:lnTo>
                  <a:lnTo>
                    <a:pt x="154" y="35"/>
                  </a:lnTo>
                  <a:lnTo>
                    <a:pt x="154" y="35"/>
                  </a:lnTo>
                  <a:lnTo>
                    <a:pt x="154" y="35"/>
                  </a:lnTo>
                  <a:lnTo>
                    <a:pt x="154" y="35"/>
                  </a:lnTo>
                  <a:lnTo>
                    <a:pt x="151" y="35"/>
                  </a:lnTo>
                  <a:lnTo>
                    <a:pt x="151" y="35"/>
                  </a:lnTo>
                  <a:lnTo>
                    <a:pt x="151" y="35"/>
                  </a:lnTo>
                  <a:lnTo>
                    <a:pt x="151" y="33"/>
                  </a:lnTo>
                  <a:lnTo>
                    <a:pt x="151" y="33"/>
                  </a:lnTo>
                  <a:lnTo>
                    <a:pt x="151" y="33"/>
                  </a:lnTo>
                  <a:lnTo>
                    <a:pt x="151" y="33"/>
                  </a:lnTo>
                  <a:lnTo>
                    <a:pt x="149" y="31"/>
                  </a:lnTo>
                  <a:lnTo>
                    <a:pt x="142" y="33"/>
                  </a:lnTo>
                  <a:lnTo>
                    <a:pt x="140" y="33"/>
                  </a:lnTo>
                  <a:lnTo>
                    <a:pt x="137" y="31"/>
                  </a:lnTo>
                  <a:lnTo>
                    <a:pt x="135" y="31"/>
                  </a:lnTo>
                  <a:lnTo>
                    <a:pt x="132" y="31"/>
                  </a:lnTo>
                  <a:lnTo>
                    <a:pt x="130" y="31"/>
                  </a:lnTo>
                  <a:lnTo>
                    <a:pt x="130" y="31"/>
                  </a:lnTo>
                  <a:lnTo>
                    <a:pt x="130" y="33"/>
                  </a:lnTo>
                  <a:lnTo>
                    <a:pt x="132" y="33"/>
                  </a:lnTo>
                  <a:close/>
                  <a:moveTo>
                    <a:pt x="132" y="47"/>
                  </a:moveTo>
                  <a:lnTo>
                    <a:pt x="135" y="47"/>
                  </a:lnTo>
                  <a:lnTo>
                    <a:pt x="137" y="47"/>
                  </a:lnTo>
                  <a:lnTo>
                    <a:pt x="135" y="50"/>
                  </a:lnTo>
                  <a:lnTo>
                    <a:pt x="135" y="52"/>
                  </a:lnTo>
                  <a:lnTo>
                    <a:pt x="137" y="54"/>
                  </a:lnTo>
                  <a:lnTo>
                    <a:pt x="142" y="52"/>
                  </a:lnTo>
                  <a:lnTo>
                    <a:pt x="144" y="52"/>
                  </a:lnTo>
                  <a:lnTo>
                    <a:pt x="147" y="50"/>
                  </a:lnTo>
                  <a:lnTo>
                    <a:pt x="149" y="50"/>
                  </a:lnTo>
                  <a:lnTo>
                    <a:pt x="149" y="47"/>
                  </a:lnTo>
                  <a:lnTo>
                    <a:pt x="147" y="47"/>
                  </a:lnTo>
                  <a:lnTo>
                    <a:pt x="144" y="45"/>
                  </a:lnTo>
                  <a:lnTo>
                    <a:pt x="144" y="45"/>
                  </a:lnTo>
                  <a:lnTo>
                    <a:pt x="142" y="42"/>
                  </a:lnTo>
                  <a:lnTo>
                    <a:pt x="142" y="47"/>
                  </a:lnTo>
                  <a:lnTo>
                    <a:pt x="140" y="45"/>
                  </a:lnTo>
                  <a:lnTo>
                    <a:pt x="137" y="42"/>
                  </a:lnTo>
                  <a:lnTo>
                    <a:pt x="137" y="42"/>
                  </a:lnTo>
                  <a:lnTo>
                    <a:pt x="135" y="42"/>
                  </a:lnTo>
                  <a:lnTo>
                    <a:pt x="135" y="45"/>
                  </a:lnTo>
                  <a:lnTo>
                    <a:pt x="132" y="45"/>
                  </a:lnTo>
                  <a:lnTo>
                    <a:pt x="130" y="45"/>
                  </a:lnTo>
                  <a:lnTo>
                    <a:pt x="130" y="47"/>
                  </a:lnTo>
                  <a:lnTo>
                    <a:pt x="132" y="47"/>
                  </a:lnTo>
                  <a:close/>
                  <a:moveTo>
                    <a:pt x="23" y="128"/>
                  </a:moveTo>
                  <a:lnTo>
                    <a:pt x="26" y="130"/>
                  </a:lnTo>
                  <a:lnTo>
                    <a:pt x="28" y="130"/>
                  </a:lnTo>
                  <a:lnTo>
                    <a:pt x="30" y="130"/>
                  </a:lnTo>
                  <a:lnTo>
                    <a:pt x="35" y="128"/>
                  </a:lnTo>
                  <a:lnTo>
                    <a:pt x="35" y="128"/>
                  </a:lnTo>
                  <a:lnTo>
                    <a:pt x="38" y="125"/>
                  </a:lnTo>
                  <a:lnTo>
                    <a:pt x="38" y="123"/>
                  </a:lnTo>
                  <a:lnTo>
                    <a:pt x="38" y="123"/>
                  </a:lnTo>
                  <a:lnTo>
                    <a:pt x="35" y="123"/>
                  </a:lnTo>
                  <a:lnTo>
                    <a:pt x="38" y="118"/>
                  </a:lnTo>
                  <a:lnTo>
                    <a:pt x="38" y="116"/>
                  </a:lnTo>
                  <a:lnTo>
                    <a:pt x="38" y="116"/>
                  </a:lnTo>
                  <a:lnTo>
                    <a:pt x="38" y="111"/>
                  </a:lnTo>
                  <a:lnTo>
                    <a:pt x="38" y="111"/>
                  </a:lnTo>
                  <a:lnTo>
                    <a:pt x="38" y="109"/>
                  </a:lnTo>
                  <a:lnTo>
                    <a:pt x="40" y="109"/>
                  </a:lnTo>
                  <a:lnTo>
                    <a:pt x="40" y="106"/>
                  </a:lnTo>
                  <a:lnTo>
                    <a:pt x="40" y="106"/>
                  </a:lnTo>
                  <a:lnTo>
                    <a:pt x="40" y="104"/>
                  </a:lnTo>
                  <a:lnTo>
                    <a:pt x="38" y="102"/>
                  </a:lnTo>
                  <a:lnTo>
                    <a:pt x="38" y="102"/>
                  </a:lnTo>
                  <a:lnTo>
                    <a:pt x="35" y="104"/>
                  </a:lnTo>
                  <a:lnTo>
                    <a:pt x="35" y="106"/>
                  </a:lnTo>
                  <a:lnTo>
                    <a:pt x="35" y="106"/>
                  </a:lnTo>
                  <a:lnTo>
                    <a:pt x="38" y="106"/>
                  </a:lnTo>
                  <a:lnTo>
                    <a:pt x="38" y="109"/>
                  </a:lnTo>
                  <a:lnTo>
                    <a:pt x="35" y="111"/>
                  </a:lnTo>
                  <a:lnTo>
                    <a:pt x="35" y="113"/>
                  </a:lnTo>
                  <a:lnTo>
                    <a:pt x="33" y="113"/>
                  </a:lnTo>
                  <a:lnTo>
                    <a:pt x="30" y="116"/>
                  </a:lnTo>
                  <a:lnTo>
                    <a:pt x="23" y="118"/>
                  </a:lnTo>
                  <a:lnTo>
                    <a:pt x="23" y="118"/>
                  </a:lnTo>
                  <a:lnTo>
                    <a:pt x="23" y="116"/>
                  </a:lnTo>
                  <a:lnTo>
                    <a:pt x="26" y="113"/>
                  </a:lnTo>
                  <a:lnTo>
                    <a:pt x="30" y="111"/>
                  </a:lnTo>
                  <a:lnTo>
                    <a:pt x="30" y="111"/>
                  </a:lnTo>
                  <a:lnTo>
                    <a:pt x="33" y="109"/>
                  </a:lnTo>
                  <a:lnTo>
                    <a:pt x="30" y="109"/>
                  </a:lnTo>
                  <a:lnTo>
                    <a:pt x="28" y="106"/>
                  </a:lnTo>
                  <a:lnTo>
                    <a:pt x="28" y="106"/>
                  </a:lnTo>
                  <a:lnTo>
                    <a:pt x="28" y="106"/>
                  </a:lnTo>
                  <a:lnTo>
                    <a:pt x="28" y="106"/>
                  </a:lnTo>
                  <a:lnTo>
                    <a:pt x="28" y="104"/>
                  </a:lnTo>
                  <a:lnTo>
                    <a:pt x="28" y="104"/>
                  </a:lnTo>
                  <a:lnTo>
                    <a:pt x="26" y="104"/>
                  </a:lnTo>
                  <a:lnTo>
                    <a:pt x="26" y="104"/>
                  </a:lnTo>
                  <a:lnTo>
                    <a:pt x="26" y="106"/>
                  </a:lnTo>
                  <a:lnTo>
                    <a:pt x="23" y="106"/>
                  </a:lnTo>
                  <a:lnTo>
                    <a:pt x="23" y="109"/>
                  </a:lnTo>
                  <a:lnTo>
                    <a:pt x="21" y="111"/>
                  </a:lnTo>
                  <a:lnTo>
                    <a:pt x="21" y="111"/>
                  </a:lnTo>
                  <a:lnTo>
                    <a:pt x="16" y="111"/>
                  </a:lnTo>
                  <a:lnTo>
                    <a:pt x="16" y="111"/>
                  </a:lnTo>
                  <a:lnTo>
                    <a:pt x="14" y="113"/>
                  </a:lnTo>
                  <a:lnTo>
                    <a:pt x="14" y="113"/>
                  </a:lnTo>
                  <a:lnTo>
                    <a:pt x="14" y="116"/>
                  </a:lnTo>
                  <a:lnTo>
                    <a:pt x="16" y="116"/>
                  </a:lnTo>
                  <a:lnTo>
                    <a:pt x="16" y="118"/>
                  </a:lnTo>
                  <a:lnTo>
                    <a:pt x="16" y="121"/>
                  </a:lnTo>
                  <a:lnTo>
                    <a:pt x="16" y="121"/>
                  </a:lnTo>
                  <a:lnTo>
                    <a:pt x="16" y="121"/>
                  </a:lnTo>
                  <a:lnTo>
                    <a:pt x="16" y="123"/>
                  </a:lnTo>
                  <a:lnTo>
                    <a:pt x="16" y="123"/>
                  </a:lnTo>
                  <a:lnTo>
                    <a:pt x="19" y="123"/>
                  </a:lnTo>
                  <a:lnTo>
                    <a:pt x="21" y="123"/>
                  </a:lnTo>
                  <a:lnTo>
                    <a:pt x="21" y="123"/>
                  </a:lnTo>
                  <a:lnTo>
                    <a:pt x="21" y="123"/>
                  </a:lnTo>
                  <a:lnTo>
                    <a:pt x="21" y="125"/>
                  </a:lnTo>
                  <a:lnTo>
                    <a:pt x="21" y="125"/>
                  </a:lnTo>
                  <a:lnTo>
                    <a:pt x="23" y="125"/>
                  </a:lnTo>
                  <a:lnTo>
                    <a:pt x="23" y="128"/>
                  </a:lnTo>
                  <a:lnTo>
                    <a:pt x="23" y="128"/>
                  </a:lnTo>
                  <a:close/>
                  <a:moveTo>
                    <a:pt x="142" y="189"/>
                  </a:moveTo>
                  <a:lnTo>
                    <a:pt x="140" y="189"/>
                  </a:lnTo>
                  <a:lnTo>
                    <a:pt x="137" y="187"/>
                  </a:lnTo>
                  <a:lnTo>
                    <a:pt x="137" y="184"/>
                  </a:lnTo>
                  <a:lnTo>
                    <a:pt x="140" y="184"/>
                  </a:lnTo>
                  <a:lnTo>
                    <a:pt x="140" y="182"/>
                  </a:lnTo>
                  <a:lnTo>
                    <a:pt x="142" y="182"/>
                  </a:lnTo>
                  <a:lnTo>
                    <a:pt x="142" y="180"/>
                  </a:lnTo>
                  <a:lnTo>
                    <a:pt x="137" y="180"/>
                  </a:lnTo>
                  <a:lnTo>
                    <a:pt x="135" y="180"/>
                  </a:lnTo>
                  <a:lnTo>
                    <a:pt x="135" y="182"/>
                  </a:lnTo>
                  <a:lnTo>
                    <a:pt x="135" y="184"/>
                  </a:lnTo>
                  <a:lnTo>
                    <a:pt x="132" y="184"/>
                  </a:lnTo>
                  <a:lnTo>
                    <a:pt x="130" y="187"/>
                  </a:lnTo>
                  <a:lnTo>
                    <a:pt x="132" y="189"/>
                  </a:lnTo>
                  <a:lnTo>
                    <a:pt x="132" y="192"/>
                  </a:lnTo>
                  <a:lnTo>
                    <a:pt x="135" y="192"/>
                  </a:lnTo>
                  <a:lnTo>
                    <a:pt x="137" y="192"/>
                  </a:lnTo>
                  <a:lnTo>
                    <a:pt x="137" y="194"/>
                  </a:lnTo>
                  <a:lnTo>
                    <a:pt x="140" y="194"/>
                  </a:lnTo>
                  <a:lnTo>
                    <a:pt x="142" y="192"/>
                  </a:lnTo>
                  <a:lnTo>
                    <a:pt x="142" y="192"/>
                  </a:lnTo>
                  <a:lnTo>
                    <a:pt x="144" y="189"/>
                  </a:lnTo>
                  <a:lnTo>
                    <a:pt x="144" y="187"/>
                  </a:lnTo>
                  <a:lnTo>
                    <a:pt x="142" y="189"/>
                  </a:lnTo>
                  <a:close/>
                  <a:moveTo>
                    <a:pt x="142" y="163"/>
                  </a:moveTo>
                  <a:lnTo>
                    <a:pt x="142" y="163"/>
                  </a:lnTo>
                  <a:lnTo>
                    <a:pt x="142" y="161"/>
                  </a:lnTo>
                  <a:lnTo>
                    <a:pt x="140" y="161"/>
                  </a:lnTo>
                  <a:lnTo>
                    <a:pt x="140" y="161"/>
                  </a:lnTo>
                  <a:lnTo>
                    <a:pt x="135" y="161"/>
                  </a:lnTo>
                  <a:lnTo>
                    <a:pt x="132" y="156"/>
                  </a:lnTo>
                  <a:lnTo>
                    <a:pt x="132" y="156"/>
                  </a:lnTo>
                  <a:lnTo>
                    <a:pt x="132" y="158"/>
                  </a:lnTo>
                  <a:lnTo>
                    <a:pt x="132" y="161"/>
                  </a:lnTo>
                  <a:lnTo>
                    <a:pt x="132" y="161"/>
                  </a:lnTo>
                  <a:lnTo>
                    <a:pt x="135" y="163"/>
                  </a:lnTo>
                  <a:lnTo>
                    <a:pt x="135" y="163"/>
                  </a:lnTo>
                  <a:lnTo>
                    <a:pt x="137" y="165"/>
                  </a:lnTo>
                  <a:lnTo>
                    <a:pt x="135" y="168"/>
                  </a:lnTo>
                  <a:lnTo>
                    <a:pt x="135" y="170"/>
                  </a:lnTo>
                  <a:lnTo>
                    <a:pt x="135" y="173"/>
                  </a:lnTo>
                  <a:lnTo>
                    <a:pt x="135" y="173"/>
                  </a:lnTo>
                  <a:lnTo>
                    <a:pt x="135" y="173"/>
                  </a:lnTo>
                  <a:lnTo>
                    <a:pt x="135" y="173"/>
                  </a:lnTo>
                  <a:lnTo>
                    <a:pt x="135" y="173"/>
                  </a:lnTo>
                  <a:lnTo>
                    <a:pt x="135" y="175"/>
                  </a:lnTo>
                  <a:lnTo>
                    <a:pt x="135" y="175"/>
                  </a:lnTo>
                  <a:lnTo>
                    <a:pt x="137" y="175"/>
                  </a:lnTo>
                  <a:lnTo>
                    <a:pt x="137" y="173"/>
                  </a:lnTo>
                  <a:lnTo>
                    <a:pt x="137" y="173"/>
                  </a:lnTo>
                  <a:lnTo>
                    <a:pt x="140" y="173"/>
                  </a:lnTo>
                  <a:lnTo>
                    <a:pt x="140" y="173"/>
                  </a:lnTo>
                  <a:lnTo>
                    <a:pt x="142" y="170"/>
                  </a:lnTo>
                  <a:lnTo>
                    <a:pt x="142" y="168"/>
                  </a:lnTo>
                  <a:lnTo>
                    <a:pt x="142" y="168"/>
                  </a:lnTo>
                  <a:lnTo>
                    <a:pt x="140" y="165"/>
                  </a:lnTo>
                  <a:lnTo>
                    <a:pt x="142" y="165"/>
                  </a:lnTo>
                  <a:lnTo>
                    <a:pt x="142" y="163"/>
                  </a:lnTo>
                  <a:close/>
                  <a:moveTo>
                    <a:pt x="253" y="135"/>
                  </a:moveTo>
                  <a:lnTo>
                    <a:pt x="253" y="135"/>
                  </a:lnTo>
                  <a:lnTo>
                    <a:pt x="251" y="135"/>
                  </a:lnTo>
                  <a:lnTo>
                    <a:pt x="251" y="137"/>
                  </a:lnTo>
                  <a:lnTo>
                    <a:pt x="251" y="137"/>
                  </a:lnTo>
                  <a:lnTo>
                    <a:pt x="251" y="137"/>
                  </a:lnTo>
                  <a:lnTo>
                    <a:pt x="251" y="137"/>
                  </a:lnTo>
                  <a:lnTo>
                    <a:pt x="251" y="137"/>
                  </a:lnTo>
                  <a:lnTo>
                    <a:pt x="249" y="135"/>
                  </a:lnTo>
                  <a:lnTo>
                    <a:pt x="249" y="135"/>
                  </a:lnTo>
                  <a:lnTo>
                    <a:pt x="246" y="135"/>
                  </a:lnTo>
                  <a:lnTo>
                    <a:pt x="246" y="135"/>
                  </a:lnTo>
                  <a:lnTo>
                    <a:pt x="246" y="137"/>
                  </a:lnTo>
                  <a:lnTo>
                    <a:pt x="246" y="137"/>
                  </a:lnTo>
                  <a:lnTo>
                    <a:pt x="246" y="137"/>
                  </a:lnTo>
                  <a:lnTo>
                    <a:pt x="246" y="137"/>
                  </a:lnTo>
                  <a:lnTo>
                    <a:pt x="244" y="137"/>
                  </a:lnTo>
                  <a:lnTo>
                    <a:pt x="244" y="139"/>
                  </a:lnTo>
                  <a:lnTo>
                    <a:pt x="242" y="139"/>
                  </a:lnTo>
                  <a:lnTo>
                    <a:pt x="242" y="139"/>
                  </a:lnTo>
                  <a:lnTo>
                    <a:pt x="242" y="142"/>
                  </a:lnTo>
                  <a:lnTo>
                    <a:pt x="244" y="142"/>
                  </a:lnTo>
                  <a:lnTo>
                    <a:pt x="244" y="144"/>
                  </a:lnTo>
                  <a:lnTo>
                    <a:pt x="244" y="144"/>
                  </a:lnTo>
                  <a:lnTo>
                    <a:pt x="244" y="147"/>
                  </a:lnTo>
                  <a:lnTo>
                    <a:pt x="246" y="147"/>
                  </a:lnTo>
                  <a:lnTo>
                    <a:pt x="246" y="147"/>
                  </a:lnTo>
                  <a:lnTo>
                    <a:pt x="249" y="149"/>
                  </a:lnTo>
                  <a:lnTo>
                    <a:pt x="249" y="149"/>
                  </a:lnTo>
                  <a:lnTo>
                    <a:pt x="251" y="149"/>
                  </a:lnTo>
                  <a:lnTo>
                    <a:pt x="249" y="149"/>
                  </a:lnTo>
                  <a:lnTo>
                    <a:pt x="249" y="149"/>
                  </a:lnTo>
                  <a:lnTo>
                    <a:pt x="251" y="151"/>
                  </a:lnTo>
                  <a:lnTo>
                    <a:pt x="251" y="151"/>
                  </a:lnTo>
                  <a:lnTo>
                    <a:pt x="251" y="149"/>
                  </a:lnTo>
                  <a:lnTo>
                    <a:pt x="251" y="149"/>
                  </a:lnTo>
                  <a:lnTo>
                    <a:pt x="251" y="149"/>
                  </a:lnTo>
                  <a:lnTo>
                    <a:pt x="251" y="147"/>
                  </a:lnTo>
                  <a:lnTo>
                    <a:pt x="251" y="147"/>
                  </a:lnTo>
                  <a:lnTo>
                    <a:pt x="251" y="144"/>
                  </a:lnTo>
                  <a:lnTo>
                    <a:pt x="251" y="144"/>
                  </a:lnTo>
                  <a:lnTo>
                    <a:pt x="251" y="142"/>
                  </a:lnTo>
                  <a:lnTo>
                    <a:pt x="251" y="142"/>
                  </a:lnTo>
                  <a:lnTo>
                    <a:pt x="251" y="142"/>
                  </a:lnTo>
                  <a:lnTo>
                    <a:pt x="251" y="142"/>
                  </a:lnTo>
                  <a:lnTo>
                    <a:pt x="249" y="142"/>
                  </a:lnTo>
                  <a:lnTo>
                    <a:pt x="249" y="142"/>
                  </a:lnTo>
                  <a:lnTo>
                    <a:pt x="249" y="142"/>
                  </a:lnTo>
                  <a:lnTo>
                    <a:pt x="249" y="142"/>
                  </a:lnTo>
                  <a:lnTo>
                    <a:pt x="251" y="139"/>
                  </a:lnTo>
                  <a:lnTo>
                    <a:pt x="249" y="139"/>
                  </a:lnTo>
                  <a:lnTo>
                    <a:pt x="249" y="139"/>
                  </a:lnTo>
                  <a:lnTo>
                    <a:pt x="251" y="139"/>
                  </a:lnTo>
                  <a:lnTo>
                    <a:pt x="251" y="139"/>
                  </a:lnTo>
                  <a:lnTo>
                    <a:pt x="253" y="139"/>
                  </a:lnTo>
                  <a:lnTo>
                    <a:pt x="253" y="137"/>
                  </a:lnTo>
                  <a:lnTo>
                    <a:pt x="253" y="137"/>
                  </a:lnTo>
                  <a:lnTo>
                    <a:pt x="253" y="137"/>
                  </a:lnTo>
                  <a:lnTo>
                    <a:pt x="253" y="137"/>
                  </a:lnTo>
                  <a:lnTo>
                    <a:pt x="253" y="135"/>
                  </a:lnTo>
                  <a:close/>
                  <a:moveTo>
                    <a:pt x="140" y="135"/>
                  </a:moveTo>
                  <a:lnTo>
                    <a:pt x="140" y="132"/>
                  </a:lnTo>
                  <a:lnTo>
                    <a:pt x="140" y="132"/>
                  </a:lnTo>
                  <a:lnTo>
                    <a:pt x="140" y="135"/>
                  </a:lnTo>
                  <a:lnTo>
                    <a:pt x="140" y="135"/>
                  </a:lnTo>
                  <a:lnTo>
                    <a:pt x="140" y="135"/>
                  </a:lnTo>
                  <a:lnTo>
                    <a:pt x="142" y="135"/>
                  </a:lnTo>
                  <a:lnTo>
                    <a:pt x="142" y="135"/>
                  </a:lnTo>
                  <a:lnTo>
                    <a:pt x="142" y="135"/>
                  </a:lnTo>
                  <a:lnTo>
                    <a:pt x="142" y="132"/>
                  </a:lnTo>
                  <a:lnTo>
                    <a:pt x="142" y="132"/>
                  </a:lnTo>
                  <a:lnTo>
                    <a:pt x="142" y="130"/>
                  </a:lnTo>
                  <a:lnTo>
                    <a:pt x="142" y="130"/>
                  </a:lnTo>
                  <a:lnTo>
                    <a:pt x="142" y="130"/>
                  </a:lnTo>
                  <a:lnTo>
                    <a:pt x="142" y="128"/>
                  </a:lnTo>
                  <a:lnTo>
                    <a:pt x="140" y="128"/>
                  </a:lnTo>
                  <a:lnTo>
                    <a:pt x="140" y="128"/>
                  </a:lnTo>
                  <a:lnTo>
                    <a:pt x="140" y="130"/>
                  </a:lnTo>
                  <a:lnTo>
                    <a:pt x="140" y="132"/>
                  </a:lnTo>
                  <a:lnTo>
                    <a:pt x="140" y="132"/>
                  </a:lnTo>
                  <a:lnTo>
                    <a:pt x="140" y="135"/>
                  </a:lnTo>
                  <a:close/>
                  <a:moveTo>
                    <a:pt x="310" y="92"/>
                  </a:moveTo>
                  <a:lnTo>
                    <a:pt x="308" y="92"/>
                  </a:lnTo>
                  <a:lnTo>
                    <a:pt x="306" y="92"/>
                  </a:lnTo>
                  <a:lnTo>
                    <a:pt x="303" y="92"/>
                  </a:lnTo>
                  <a:lnTo>
                    <a:pt x="299" y="92"/>
                  </a:lnTo>
                  <a:lnTo>
                    <a:pt x="299" y="90"/>
                  </a:lnTo>
                  <a:lnTo>
                    <a:pt x="303" y="90"/>
                  </a:lnTo>
                  <a:lnTo>
                    <a:pt x="308" y="87"/>
                  </a:lnTo>
                  <a:lnTo>
                    <a:pt x="310" y="85"/>
                  </a:lnTo>
                  <a:lnTo>
                    <a:pt x="308" y="83"/>
                  </a:lnTo>
                  <a:lnTo>
                    <a:pt x="306" y="80"/>
                  </a:lnTo>
                  <a:lnTo>
                    <a:pt x="303" y="80"/>
                  </a:lnTo>
                  <a:lnTo>
                    <a:pt x="294" y="78"/>
                  </a:lnTo>
                  <a:lnTo>
                    <a:pt x="291" y="78"/>
                  </a:lnTo>
                  <a:lnTo>
                    <a:pt x="287" y="78"/>
                  </a:lnTo>
                  <a:lnTo>
                    <a:pt x="284" y="78"/>
                  </a:lnTo>
                  <a:lnTo>
                    <a:pt x="282" y="76"/>
                  </a:lnTo>
                  <a:lnTo>
                    <a:pt x="277" y="76"/>
                  </a:lnTo>
                  <a:lnTo>
                    <a:pt x="277" y="71"/>
                  </a:lnTo>
                  <a:lnTo>
                    <a:pt x="282" y="68"/>
                  </a:lnTo>
                  <a:lnTo>
                    <a:pt x="287" y="71"/>
                  </a:lnTo>
                  <a:lnTo>
                    <a:pt x="287" y="68"/>
                  </a:lnTo>
                  <a:lnTo>
                    <a:pt x="287" y="66"/>
                  </a:lnTo>
                  <a:lnTo>
                    <a:pt x="289" y="66"/>
                  </a:lnTo>
                  <a:lnTo>
                    <a:pt x="296" y="71"/>
                  </a:lnTo>
                  <a:lnTo>
                    <a:pt x="306" y="73"/>
                  </a:lnTo>
                  <a:lnTo>
                    <a:pt x="308" y="71"/>
                  </a:lnTo>
                  <a:lnTo>
                    <a:pt x="310" y="71"/>
                  </a:lnTo>
                  <a:lnTo>
                    <a:pt x="308" y="68"/>
                  </a:lnTo>
                  <a:lnTo>
                    <a:pt x="306" y="68"/>
                  </a:lnTo>
                  <a:lnTo>
                    <a:pt x="308" y="68"/>
                  </a:lnTo>
                  <a:lnTo>
                    <a:pt x="308" y="66"/>
                  </a:lnTo>
                  <a:lnTo>
                    <a:pt x="310" y="66"/>
                  </a:lnTo>
                  <a:lnTo>
                    <a:pt x="308" y="64"/>
                  </a:lnTo>
                  <a:lnTo>
                    <a:pt x="306" y="64"/>
                  </a:lnTo>
                  <a:lnTo>
                    <a:pt x="306" y="64"/>
                  </a:lnTo>
                  <a:lnTo>
                    <a:pt x="303" y="59"/>
                  </a:lnTo>
                  <a:lnTo>
                    <a:pt x="301" y="57"/>
                  </a:lnTo>
                  <a:lnTo>
                    <a:pt x="301" y="57"/>
                  </a:lnTo>
                  <a:lnTo>
                    <a:pt x="299" y="52"/>
                  </a:lnTo>
                  <a:lnTo>
                    <a:pt x="299" y="50"/>
                  </a:lnTo>
                  <a:lnTo>
                    <a:pt x="299" y="50"/>
                  </a:lnTo>
                  <a:lnTo>
                    <a:pt x="296" y="47"/>
                  </a:lnTo>
                  <a:lnTo>
                    <a:pt x="291" y="47"/>
                  </a:lnTo>
                  <a:lnTo>
                    <a:pt x="287" y="50"/>
                  </a:lnTo>
                  <a:lnTo>
                    <a:pt x="270" y="52"/>
                  </a:lnTo>
                  <a:lnTo>
                    <a:pt x="268" y="52"/>
                  </a:lnTo>
                  <a:lnTo>
                    <a:pt x="265" y="54"/>
                  </a:lnTo>
                  <a:lnTo>
                    <a:pt x="265" y="54"/>
                  </a:lnTo>
                  <a:lnTo>
                    <a:pt x="263" y="54"/>
                  </a:lnTo>
                  <a:lnTo>
                    <a:pt x="261" y="64"/>
                  </a:lnTo>
                  <a:lnTo>
                    <a:pt x="258" y="66"/>
                  </a:lnTo>
                  <a:lnTo>
                    <a:pt x="258" y="66"/>
                  </a:lnTo>
                  <a:lnTo>
                    <a:pt x="258" y="66"/>
                  </a:lnTo>
                  <a:lnTo>
                    <a:pt x="261" y="66"/>
                  </a:lnTo>
                  <a:lnTo>
                    <a:pt x="261" y="66"/>
                  </a:lnTo>
                  <a:lnTo>
                    <a:pt x="261" y="66"/>
                  </a:lnTo>
                  <a:lnTo>
                    <a:pt x="263" y="64"/>
                  </a:lnTo>
                  <a:lnTo>
                    <a:pt x="263" y="64"/>
                  </a:lnTo>
                  <a:lnTo>
                    <a:pt x="263" y="64"/>
                  </a:lnTo>
                  <a:lnTo>
                    <a:pt x="263" y="64"/>
                  </a:lnTo>
                  <a:lnTo>
                    <a:pt x="263" y="66"/>
                  </a:lnTo>
                  <a:lnTo>
                    <a:pt x="265" y="66"/>
                  </a:lnTo>
                  <a:lnTo>
                    <a:pt x="263" y="68"/>
                  </a:lnTo>
                  <a:lnTo>
                    <a:pt x="265" y="68"/>
                  </a:lnTo>
                  <a:lnTo>
                    <a:pt x="265" y="71"/>
                  </a:lnTo>
                  <a:lnTo>
                    <a:pt x="265" y="71"/>
                  </a:lnTo>
                  <a:lnTo>
                    <a:pt x="270" y="68"/>
                  </a:lnTo>
                  <a:lnTo>
                    <a:pt x="270" y="68"/>
                  </a:lnTo>
                  <a:lnTo>
                    <a:pt x="270" y="71"/>
                  </a:lnTo>
                  <a:lnTo>
                    <a:pt x="270" y="73"/>
                  </a:lnTo>
                  <a:lnTo>
                    <a:pt x="268" y="73"/>
                  </a:lnTo>
                  <a:lnTo>
                    <a:pt x="268" y="73"/>
                  </a:lnTo>
                  <a:lnTo>
                    <a:pt x="270" y="76"/>
                  </a:lnTo>
                  <a:lnTo>
                    <a:pt x="272" y="78"/>
                  </a:lnTo>
                  <a:lnTo>
                    <a:pt x="272" y="78"/>
                  </a:lnTo>
                  <a:lnTo>
                    <a:pt x="275" y="83"/>
                  </a:lnTo>
                  <a:lnTo>
                    <a:pt x="270" y="80"/>
                  </a:lnTo>
                  <a:lnTo>
                    <a:pt x="268" y="78"/>
                  </a:lnTo>
                  <a:lnTo>
                    <a:pt x="268" y="80"/>
                  </a:lnTo>
                  <a:lnTo>
                    <a:pt x="270" y="85"/>
                  </a:lnTo>
                  <a:lnTo>
                    <a:pt x="270" y="87"/>
                  </a:lnTo>
                  <a:lnTo>
                    <a:pt x="270" y="87"/>
                  </a:lnTo>
                  <a:lnTo>
                    <a:pt x="268" y="87"/>
                  </a:lnTo>
                  <a:lnTo>
                    <a:pt x="265" y="85"/>
                  </a:lnTo>
                  <a:lnTo>
                    <a:pt x="265" y="83"/>
                  </a:lnTo>
                  <a:lnTo>
                    <a:pt x="265" y="80"/>
                  </a:lnTo>
                  <a:lnTo>
                    <a:pt x="265" y="78"/>
                  </a:lnTo>
                  <a:lnTo>
                    <a:pt x="263" y="76"/>
                  </a:lnTo>
                  <a:lnTo>
                    <a:pt x="263" y="73"/>
                  </a:lnTo>
                  <a:lnTo>
                    <a:pt x="261" y="73"/>
                  </a:lnTo>
                  <a:lnTo>
                    <a:pt x="261" y="73"/>
                  </a:lnTo>
                  <a:lnTo>
                    <a:pt x="258" y="76"/>
                  </a:lnTo>
                  <a:lnTo>
                    <a:pt x="258" y="76"/>
                  </a:lnTo>
                  <a:lnTo>
                    <a:pt x="256" y="73"/>
                  </a:lnTo>
                  <a:lnTo>
                    <a:pt x="256" y="73"/>
                  </a:lnTo>
                  <a:lnTo>
                    <a:pt x="256" y="71"/>
                  </a:lnTo>
                  <a:lnTo>
                    <a:pt x="256" y="71"/>
                  </a:lnTo>
                  <a:lnTo>
                    <a:pt x="253" y="71"/>
                  </a:lnTo>
                  <a:lnTo>
                    <a:pt x="253" y="73"/>
                  </a:lnTo>
                  <a:lnTo>
                    <a:pt x="253" y="73"/>
                  </a:lnTo>
                  <a:lnTo>
                    <a:pt x="253" y="73"/>
                  </a:lnTo>
                  <a:lnTo>
                    <a:pt x="251" y="71"/>
                  </a:lnTo>
                  <a:lnTo>
                    <a:pt x="251" y="68"/>
                  </a:lnTo>
                  <a:lnTo>
                    <a:pt x="251" y="68"/>
                  </a:lnTo>
                  <a:lnTo>
                    <a:pt x="253" y="66"/>
                  </a:lnTo>
                  <a:lnTo>
                    <a:pt x="253" y="64"/>
                  </a:lnTo>
                  <a:lnTo>
                    <a:pt x="251" y="64"/>
                  </a:lnTo>
                  <a:lnTo>
                    <a:pt x="251" y="61"/>
                  </a:lnTo>
                  <a:lnTo>
                    <a:pt x="244" y="66"/>
                  </a:lnTo>
                  <a:lnTo>
                    <a:pt x="244" y="64"/>
                  </a:lnTo>
                  <a:lnTo>
                    <a:pt x="244" y="59"/>
                  </a:lnTo>
                  <a:lnTo>
                    <a:pt x="244" y="57"/>
                  </a:lnTo>
                  <a:lnTo>
                    <a:pt x="242" y="57"/>
                  </a:lnTo>
                  <a:lnTo>
                    <a:pt x="244" y="52"/>
                  </a:lnTo>
                  <a:lnTo>
                    <a:pt x="244" y="52"/>
                  </a:lnTo>
                  <a:lnTo>
                    <a:pt x="246" y="52"/>
                  </a:lnTo>
                  <a:lnTo>
                    <a:pt x="249" y="52"/>
                  </a:lnTo>
                  <a:lnTo>
                    <a:pt x="249" y="57"/>
                  </a:lnTo>
                  <a:lnTo>
                    <a:pt x="251" y="59"/>
                  </a:lnTo>
                  <a:lnTo>
                    <a:pt x="251" y="59"/>
                  </a:lnTo>
                  <a:lnTo>
                    <a:pt x="253" y="59"/>
                  </a:lnTo>
                  <a:lnTo>
                    <a:pt x="256" y="59"/>
                  </a:lnTo>
                  <a:lnTo>
                    <a:pt x="258" y="57"/>
                  </a:lnTo>
                  <a:lnTo>
                    <a:pt x="261" y="57"/>
                  </a:lnTo>
                  <a:lnTo>
                    <a:pt x="261" y="54"/>
                  </a:lnTo>
                  <a:lnTo>
                    <a:pt x="261" y="52"/>
                  </a:lnTo>
                  <a:lnTo>
                    <a:pt x="261" y="50"/>
                  </a:lnTo>
                  <a:lnTo>
                    <a:pt x="258" y="47"/>
                  </a:lnTo>
                  <a:lnTo>
                    <a:pt x="256" y="42"/>
                  </a:lnTo>
                  <a:lnTo>
                    <a:pt x="253" y="40"/>
                  </a:lnTo>
                  <a:lnTo>
                    <a:pt x="251" y="40"/>
                  </a:lnTo>
                  <a:lnTo>
                    <a:pt x="249" y="38"/>
                  </a:lnTo>
                  <a:lnTo>
                    <a:pt x="246" y="38"/>
                  </a:lnTo>
                  <a:lnTo>
                    <a:pt x="239" y="38"/>
                  </a:lnTo>
                  <a:lnTo>
                    <a:pt x="237" y="40"/>
                  </a:lnTo>
                  <a:lnTo>
                    <a:pt x="234" y="42"/>
                  </a:lnTo>
                  <a:lnTo>
                    <a:pt x="234" y="42"/>
                  </a:lnTo>
                  <a:lnTo>
                    <a:pt x="234" y="45"/>
                  </a:lnTo>
                  <a:lnTo>
                    <a:pt x="234" y="45"/>
                  </a:lnTo>
                  <a:lnTo>
                    <a:pt x="234" y="42"/>
                  </a:lnTo>
                  <a:lnTo>
                    <a:pt x="232" y="42"/>
                  </a:lnTo>
                  <a:lnTo>
                    <a:pt x="232" y="42"/>
                  </a:lnTo>
                  <a:lnTo>
                    <a:pt x="227" y="42"/>
                  </a:lnTo>
                  <a:lnTo>
                    <a:pt x="225" y="42"/>
                  </a:lnTo>
                  <a:lnTo>
                    <a:pt x="218" y="38"/>
                  </a:lnTo>
                  <a:lnTo>
                    <a:pt x="213" y="35"/>
                  </a:lnTo>
                  <a:lnTo>
                    <a:pt x="211" y="35"/>
                  </a:lnTo>
                  <a:lnTo>
                    <a:pt x="211" y="35"/>
                  </a:lnTo>
                  <a:lnTo>
                    <a:pt x="208" y="31"/>
                  </a:lnTo>
                  <a:lnTo>
                    <a:pt x="206" y="31"/>
                  </a:lnTo>
                  <a:lnTo>
                    <a:pt x="206" y="35"/>
                  </a:lnTo>
                  <a:lnTo>
                    <a:pt x="206" y="35"/>
                  </a:lnTo>
                  <a:lnTo>
                    <a:pt x="208" y="35"/>
                  </a:lnTo>
                  <a:lnTo>
                    <a:pt x="208" y="38"/>
                  </a:lnTo>
                  <a:lnTo>
                    <a:pt x="208" y="38"/>
                  </a:lnTo>
                  <a:lnTo>
                    <a:pt x="211" y="40"/>
                  </a:lnTo>
                  <a:lnTo>
                    <a:pt x="213" y="45"/>
                  </a:lnTo>
                  <a:lnTo>
                    <a:pt x="213" y="45"/>
                  </a:lnTo>
                  <a:lnTo>
                    <a:pt x="213" y="47"/>
                  </a:lnTo>
                  <a:lnTo>
                    <a:pt x="211" y="50"/>
                  </a:lnTo>
                  <a:lnTo>
                    <a:pt x="208" y="50"/>
                  </a:lnTo>
                  <a:lnTo>
                    <a:pt x="204" y="50"/>
                  </a:lnTo>
                  <a:lnTo>
                    <a:pt x="204" y="50"/>
                  </a:lnTo>
                  <a:lnTo>
                    <a:pt x="201" y="52"/>
                  </a:lnTo>
                  <a:lnTo>
                    <a:pt x="201" y="54"/>
                  </a:lnTo>
                  <a:lnTo>
                    <a:pt x="201" y="54"/>
                  </a:lnTo>
                  <a:lnTo>
                    <a:pt x="199" y="54"/>
                  </a:lnTo>
                  <a:lnTo>
                    <a:pt x="196" y="54"/>
                  </a:lnTo>
                  <a:lnTo>
                    <a:pt x="196" y="54"/>
                  </a:lnTo>
                  <a:lnTo>
                    <a:pt x="194" y="52"/>
                  </a:lnTo>
                  <a:lnTo>
                    <a:pt x="194" y="52"/>
                  </a:lnTo>
                  <a:lnTo>
                    <a:pt x="192" y="54"/>
                  </a:lnTo>
                  <a:lnTo>
                    <a:pt x="192" y="54"/>
                  </a:lnTo>
                  <a:lnTo>
                    <a:pt x="192" y="57"/>
                  </a:lnTo>
                  <a:lnTo>
                    <a:pt x="192" y="59"/>
                  </a:lnTo>
                  <a:lnTo>
                    <a:pt x="192" y="61"/>
                  </a:lnTo>
                  <a:lnTo>
                    <a:pt x="201" y="64"/>
                  </a:lnTo>
                  <a:lnTo>
                    <a:pt x="204" y="66"/>
                  </a:lnTo>
                  <a:lnTo>
                    <a:pt x="199" y="66"/>
                  </a:lnTo>
                  <a:lnTo>
                    <a:pt x="199" y="68"/>
                  </a:lnTo>
                  <a:lnTo>
                    <a:pt x="199" y="71"/>
                  </a:lnTo>
                  <a:lnTo>
                    <a:pt x="201" y="73"/>
                  </a:lnTo>
                  <a:lnTo>
                    <a:pt x="199" y="78"/>
                  </a:lnTo>
                  <a:lnTo>
                    <a:pt x="196" y="76"/>
                  </a:lnTo>
                  <a:lnTo>
                    <a:pt x="192" y="66"/>
                  </a:lnTo>
                  <a:lnTo>
                    <a:pt x="192" y="71"/>
                  </a:lnTo>
                  <a:lnTo>
                    <a:pt x="189" y="73"/>
                  </a:lnTo>
                  <a:lnTo>
                    <a:pt x="187" y="76"/>
                  </a:lnTo>
                  <a:lnTo>
                    <a:pt x="189" y="80"/>
                  </a:lnTo>
                  <a:lnTo>
                    <a:pt x="192" y="83"/>
                  </a:lnTo>
                  <a:lnTo>
                    <a:pt x="199" y="85"/>
                  </a:lnTo>
                  <a:lnTo>
                    <a:pt x="201" y="87"/>
                  </a:lnTo>
                  <a:lnTo>
                    <a:pt x="201" y="87"/>
                  </a:lnTo>
                  <a:lnTo>
                    <a:pt x="201" y="87"/>
                  </a:lnTo>
                  <a:lnTo>
                    <a:pt x="204" y="87"/>
                  </a:lnTo>
                  <a:lnTo>
                    <a:pt x="201" y="90"/>
                  </a:lnTo>
                  <a:lnTo>
                    <a:pt x="201" y="90"/>
                  </a:lnTo>
                  <a:lnTo>
                    <a:pt x="201" y="90"/>
                  </a:lnTo>
                  <a:lnTo>
                    <a:pt x="199" y="90"/>
                  </a:lnTo>
                  <a:lnTo>
                    <a:pt x="199" y="92"/>
                  </a:lnTo>
                  <a:lnTo>
                    <a:pt x="201" y="94"/>
                  </a:lnTo>
                  <a:lnTo>
                    <a:pt x="201" y="97"/>
                  </a:lnTo>
                  <a:lnTo>
                    <a:pt x="201" y="99"/>
                  </a:lnTo>
                  <a:lnTo>
                    <a:pt x="201" y="102"/>
                  </a:lnTo>
                  <a:lnTo>
                    <a:pt x="204" y="104"/>
                  </a:lnTo>
                  <a:lnTo>
                    <a:pt x="204" y="106"/>
                  </a:lnTo>
                  <a:lnTo>
                    <a:pt x="204" y="109"/>
                  </a:lnTo>
                  <a:lnTo>
                    <a:pt x="201" y="109"/>
                  </a:lnTo>
                  <a:lnTo>
                    <a:pt x="199" y="111"/>
                  </a:lnTo>
                  <a:lnTo>
                    <a:pt x="199" y="111"/>
                  </a:lnTo>
                  <a:lnTo>
                    <a:pt x="199" y="109"/>
                  </a:lnTo>
                  <a:lnTo>
                    <a:pt x="199" y="109"/>
                  </a:lnTo>
                  <a:lnTo>
                    <a:pt x="199" y="106"/>
                  </a:lnTo>
                  <a:lnTo>
                    <a:pt x="199" y="104"/>
                  </a:lnTo>
                  <a:lnTo>
                    <a:pt x="199" y="104"/>
                  </a:lnTo>
                  <a:lnTo>
                    <a:pt x="199" y="102"/>
                  </a:lnTo>
                  <a:lnTo>
                    <a:pt x="199" y="102"/>
                  </a:lnTo>
                  <a:lnTo>
                    <a:pt x="199" y="99"/>
                  </a:lnTo>
                  <a:lnTo>
                    <a:pt x="199" y="99"/>
                  </a:lnTo>
                  <a:lnTo>
                    <a:pt x="196" y="99"/>
                  </a:lnTo>
                  <a:lnTo>
                    <a:pt x="196" y="97"/>
                  </a:lnTo>
                  <a:lnTo>
                    <a:pt x="196" y="97"/>
                  </a:lnTo>
                  <a:lnTo>
                    <a:pt x="196" y="94"/>
                  </a:lnTo>
                  <a:lnTo>
                    <a:pt x="196" y="92"/>
                  </a:lnTo>
                  <a:lnTo>
                    <a:pt x="196" y="92"/>
                  </a:lnTo>
                  <a:lnTo>
                    <a:pt x="194" y="92"/>
                  </a:lnTo>
                  <a:lnTo>
                    <a:pt x="189" y="92"/>
                  </a:lnTo>
                  <a:lnTo>
                    <a:pt x="187" y="94"/>
                  </a:lnTo>
                  <a:lnTo>
                    <a:pt x="187" y="97"/>
                  </a:lnTo>
                  <a:lnTo>
                    <a:pt x="185" y="97"/>
                  </a:lnTo>
                  <a:lnTo>
                    <a:pt x="182" y="94"/>
                  </a:lnTo>
                  <a:lnTo>
                    <a:pt x="175" y="102"/>
                  </a:lnTo>
                  <a:lnTo>
                    <a:pt x="175" y="102"/>
                  </a:lnTo>
                  <a:lnTo>
                    <a:pt x="178" y="106"/>
                  </a:lnTo>
                  <a:lnTo>
                    <a:pt x="173" y="106"/>
                  </a:lnTo>
                  <a:lnTo>
                    <a:pt x="173" y="106"/>
                  </a:lnTo>
                  <a:lnTo>
                    <a:pt x="170" y="104"/>
                  </a:lnTo>
                  <a:lnTo>
                    <a:pt x="170" y="111"/>
                  </a:lnTo>
                  <a:lnTo>
                    <a:pt x="168" y="113"/>
                  </a:lnTo>
                  <a:lnTo>
                    <a:pt x="168" y="111"/>
                  </a:lnTo>
                  <a:lnTo>
                    <a:pt x="161" y="113"/>
                  </a:lnTo>
                  <a:lnTo>
                    <a:pt x="159" y="113"/>
                  </a:lnTo>
                  <a:lnTo>
                    <a:pt x="161" y="116"/>
                  </a:lnTo>
                  <a:lnTo>
                    <a:pt x="161" y="116"/>
                  </a:lnTo>
                  <a:lnTo>
                    <a:pt x="161" y="118"/>
                  </a:lnTo>
                  <a:lnTo>
                    <a:pt x="161" y="118"/>
                  </a:lnTo>
                  <a:lnTo>
                    <a:pt x="159" y="118"/>
                  </a:lnTo>
                  <a:lnTo>
                    <a:pt x="159" y="118"/>
                  </a:lnTo>
                  <a:lnTo>
                    <a:pt x="156" y="118"/>
                  </a:lnTo>
                  <a:lnTo>
                    <a:pt x="156" y="121"/>
                  </a:lnTo>
                  <a:lnTo>
                    <a:pt x="156" y="123"/>
                  </a:lnTo>
                  <a:lnTo>
                    <a:pt x="159" y="123"/>
                  </a:lnTo>
                  <a:lnTo>
                    <a:pt x="161" y="125"/>
                  </a:lnTo>
                  <a:lnTo>
                    <a:pt x="159" y="128"/>
                  </a:lnTo>
                  <a:lnTo>
                    <a:pt x="156" y="128"/>
                  </a:lnTo>
                  <a:lnTo>
                    <a:pt x="154" y="125"/>
                  </a:lnTo>
                  <a:lnTo>
                    <a:pt x="151" y="123"/>
                  </a:lnTo>
                  <a:lnTo>
                    <a:pt x="149" y="125"/>
                  </a:lnTo>
                  <a:lnTo>
                    <a:pt x="149" y="128"/>
                  </a:lnTo>
                  <a:lnTo>
                    <a:pt x="151" y="130"/>
                  </a:lnTo>
                  <a:lnTo>
                    <a:pt x="156" y="130"/>
                  </a:lnTo>
                  <a:lnTo>
                    <a:pt x="156" y="132"/>
                  </a:lnTo>
                  <a:lnTo>
                    <a:pt x="154" y="132"/>
                  </a:lnTo>
                  <a:lnTo>
                    <a:pt x="151" y="132"/>
                  </a:lnTo>
                  <a:lnTo>
                    <a:pt x="149" y="135"/>
                  </a:lnTo>
                  <a:lnTo>
                    <a:pt x="151" y="135"/>
                  </a:lnTo>
                  <a:lnTo>
                    <a:pt x="151" y="135"/>
                  </a:lnTo>
                  <a:lnTo>
                    <a:pt x="154" y="139"/>
                  </a:lnTo>
                  <a:lnTo>
                    <a:pt x="151" y="139"/>
                  </a:lnTo>
                  <a:lnTo>
                    <a:pt x="149" y="139"/>
                  </a:lnTo>
                  <a:lnTo>
                    <a:pt x="149" y="137"/>
                  </a:lnTo>
                  <a:lnTo>
                    <a:pt x="147" y="137"/>
                  </a:lnTo>
                  <a:lnTo>
                    <a:pt x="147" y="137"/>
                  </a:lnTo>
                  <a:lnTo>
                    <a:pt x="147" y="137"/>
                  </a:lnTo>
                  <a:lnTo>
                    <a:pt x="147" y="139"/>
                  </a:lnTo>
                  <a:lnTo>
                    <a:pt x="147" y="142"/>
                  </a:lnTo>
                  <a:lnTo>
                    <a:pt x="149" y="142"/>
                  </a:lnTo>
                  <a:lnTo>
                    <a:pt x="149" y="144"/>
                  </a:lnTo>
                  <a:lnTo>
                    <a:pt x="151" y="144"/>
                  </a:lnTo>
                  <a:lnTo>
                    <a:pt x="151" y="147"/>
                  </a:lnTo>
                  <a:lnTo>
                    <a:pt x="149" y="147"/>
                  </a:lnTo>
                  <a:lnTo>
                    <a:pt x="147" y="149"/>
                  </a:lnTo>
                  <a:lnTo>
                    <a:pt x="147" y="151"/>
                  </a:lnTo>
                  <a:lnTo>
                    <a:pt x="147" y="151"/>
                  </a:lnTo>
                  <a:lnTo>
                    <a:pt x="144" y="154"/>
                  </a:lnTo>
                  <a:lnTo>
                    <a:pt x="144" y="154"/>
                  </a:lnTo>
                  <a:lnTo>
                    <a:pt x="144" y="154"/>
                  </a:lnTo>
                  <a:lnTo>
                    <a:pt x="142" y="151"/>
                  </a:lnTo>
                  <a:lnTo>
                    <a:pt x="140" y="151"/>
                  </a:lnTo>
                  <a:lnTo>
                    <a:pt x="140" y="149"/>
                  </a:lnTo>
                  <a:lnTo>
                    <a:pt x="140" y="149"/>
                  </a:lnTo>
                  <a:lnTo>
                    <a:pt x="140" y="151"/>
                  </a:lnTo>
                  <a:lnTo>
                    <a:pt x="137" y="151"/>
                  </a:lnTo>
                  <a:lnTo>
                    <a:pt x="140" y="154"/>
                  </a:lnTo>
                  <a:lnTo>
                    <a:pt x="140" y="154"/>
                  </a:lnTo>
                  <a:lnTo>
                    <a:pt x="142" y="156"/>
                  </a:lnTo>
                  <a:lnTo>
                    <a:pt x="144" y="158"/>
                  </a:lnTo>
                  <a:lnTo>
                    <a:pt x="147" y="161"/>
                  </a:lnTo>
                  <a:lnTo>
                    <a:pt x="147" y="161"/>
                  </a:lnTo>
                  <a:lnTo>
                    <a:pt x="147" y="163"/>
                  </a:lnTo>
                  <a:lnTo>
                    <a:pt x="147" y="165"/>
                  </a:lnTo>
                  <a:lnTo>
                    <a:pt x="149" y="165"/>
                  </a:lnTo>
                  <a:lnTo>
                    <a:pt x="151" y="163"/>
                  </a:lnTo>
                  <a:lnTo>
                    <a:pt x="154" y="165"/>
                  </a:lnTo>
                  <a:lnTo>
                    <a:pt x="151" y="168"/>
                  </a:lnTo>
                  <a:lnTo>
                    <a:pt x="151" y="170"/>
                  </a:lnTo>
                  <a:lnTo>
                    <a:pt x="151" y="170"/>
                  </a:lnTo>
                  <a:lnTo>
                    <a:pt x="156" y="170"/>
                  </a:lnTo>
                  <a:lnTo>
                    <a:pt x="159" y="173"/>
                  </a:lnTo>
                  <a:lnTo>
                    <a:pt x="159" y="175"/>
                  </a:lnTo>
                  <a:lnTo>
                    <a:pt x="159" y="177"/>
                  </a:lnTo>
                  <a:lnTo>
                    <a:pt x="161" y="180"/>
                  </a:lnTo>
                  <a:lnTo>
                    <a:pt x="166" y="180"/>
                  </a:lnTo>
                  <a:lnTo>
                    <a:pt x="168" y="180"/>
                  </a:lnTo>
                  <a:lnTo>
                    <a:pt x="170" y="184"/>
                  </a:lnTo>
                  <a:lnTo>
                    <a:pt x="173" y="184"/>
                  </a:lnTo>
                  <a:lnTo>
                    <a:pt x="173" y="182"/>
                  </a:lnTo>
                  <a:lnTo>
                    <a:pt x="173" y="182"/>
                  </a:lnTo>
                  <a:lnTo>
                    <a:pt x="170" y="180"/>
                  </a:lnTo>
                  <a:lnTo>
                    <a:pt x="170" y="180"/>
                  </a:lnTo>
                  <a:lnTo>
                    <a:pt x="168" y="180"/>
                  </a:lnTo>
                  <a:lnTo>
                    <a:pt x="170" y="177"/>
                  </a:lnTo>
                  <a:lnTo>
                    <a:pt x="170" y="177"/>
                  </a:lnTo>
                  <a:lnTo>
                    <a:pt x="170" y="175"/>
                  </a:lnTo>
                  <a:lnTo>
                    <a:pt x="170" y="173"/>
                  </a:lnTo>
                  <a:lnTo>
                    <a:pt x="170" y="170"/>
                  </a:lnTo>
                  <a:lnTo>
                    <a:pt x="170" y="170"/>
                  </a:lnTo>
                  <a:lnTo>
                    <a:pt x="168" y="168"/>
                  </a:lnTo>
                  <a:lnTo>
                    <a:pt x="166" y="168"/>
                  </a:lnTo>
                  <a:lnTo>
                    <a:pt x="163" y="168"/>
                  </a:lnTo>
                  <a:lnTo>
                    <a:pt x="163" y="165"/>
                  </a:lnTo>
                  <a:lnTo>
                    <a:pt x="163" y="165"/>
                  </a:lnTo>
                  <a:lnTo>
                    <a:pt x="163" y="163"/>
                  </a:lnTo>
                  <a:lnTo>
                    <a:pt x="166" y="163"/>
                  </a:lnTo>
                  <a:lnTo>
                    <a:pt x="166" y="163"/>
                  </a:lnTo>
                  <a:lnTo>
                    <a:pt x="163" y="158"/>
                  </a:lnTo>
                  <a:lnTo>
                    <a:pt x="161" y="156"/>
                  </a:lnTo>
                  <a:lnTo>
                    <a:pt x="163" y="156"/>
                  </a:lnTo>
                  <a:lnTo>
                    <a:pt x="166" y="158"/>
                  </a:lnTo>
                  <a:lnTo>
                    <a:pt x="166" y="158"/>
                  </a:lnTo>
                  <a:lnTo>
                    <a:pt x="166" y="158"/>
                  </a:lnTo>
                  <a:lnTo>
                    <a:pt x="168" y="156"/>
                  </a:lnTo>
                  <a:lnTo>
                    <a:pt x="168" y="154"/>
                  </a:lnTo>
                  <a:lnTo>
                    <a:pt x="168" y="151"/>
                  </a:lnTo>
                  <a:lnTo>
                    <a:pt x="170" y="154"/>
                  </a:lnTo>
                  <a:lnTo>
                    <a:pt x="173" y="156"/>
                  </a:lnTo>
                  <a:lnTo>
                    <a:pt x="175" y="156"/>
                  </a:lnTo>
                  <a:lnTo>
                    <a:pt x="175" y="158"/>
                  </a:lnTo>
                  <a:lnTo>
                    <a:pt x="178" y="158"/>
                  </a:lnTo>
                  <a:lnTo>
                    <a:pt x="178" y="158"/>
                  </a:lnTo>
                  <a:lnTo>
                    <a:pt x="178" y="158"/>
                  </a:lnTo>
                  <a:lnTo>
                    <a:pt x="180" y="161"/>
                  </a:lnTo>
                  <a:lnTo>
                    <a:pt x="180" y="161"/>
                  </a:lnTo>
                  <a:lnTo>
                    <a:pt x="180" y="163"/>
                  </a:lnTo>
                  <a:lnTo>
                    <a:pt x="180" y="163"/>
                  </a:lnTo>
                  <a:lnTo>
                    <a:pt x="182" y="165"/>
                  </a:lnTo>
                  <a:lnTo>
                    <a:pt x="185" y="165"/>
                  </a:lnTo>
                  <a:lnTo>
                    <a:pt x="187" y="165"/>
                  </a:lnTo>
                  <a:lnTo>
                    <a:pt x="189" y="165"/>
                  </a:lnTo>
                  <a:lnTo>
                    <a:pt x="192" y="168"/>
                  </a:lnTo>
                  <a:lnTo>
                    <a:pt x="194" y="170"/>
                  </a:lnTo>
                  <a:lnTo>
                    <a:pt x="196" y="168"/>
                  </a:lnTo>
                  <a:lnTo>
                    <a:pt x="196" y="165"/>
                  </a:lnTo>
                  <a:lnTo>
                    <a:pt x="196" y="165"/>
                  </a:lnTo>
                  <a:lnTo>
                    <a:pt x="194" y="163"/>
                  </a:lnTo>
                  <a:lnTo>
                    <a:pt x="194" y="161"/>
                  </a:lnTo>
                  <a:lnTo>
                    <a:pt x="196" y="158"/>
                  </a:lnTo>
                  <a:lnTo>
                    <a:pt x="199" y="156"/>
                  </a:lnTo>
                  <a:lnTo>
                    <a:pt x="199" y="156"/>
                  </a:lnTo>
                  <a:lnTo>
                    <a:pt x="196" y="156"/>
                  </a:lnTo>
                  <a:lnTo>
                    <a:pt x="192" y="158"/>
                  </a:lnTo>
                  <a:lnTo>
                    <a:pt x="189" y="158"/>
                  </a:lnTo>
                  <a:lnTo>
                    <a:pt x="187" y="156"/>
                  </a:lnTo>
                  <a:lnTo>
                    <a:pt x="189" y="154"/>
                  </a:lnTo>
                  <a:lnTo>
                    <a:pt x="189" y="154"/>
                  </a:lnTo>
                  <a:lnTo>
                    <a:pt x="194" y="151"/>
                  </a:lnTo>
                  <a:lnTo>
                    <a:pt x="194" y="151"/>
                  </a:lnTo>
                  <a:lnTo>
                    <a:pt x="194" y="149"/>
                  </a:lnTo>
                  <a:lnTo>
                    <a:pt x="192" y="149"/>
                  </a:lnTo>
                  <a:lnTo>
                    <a:pt x="189" y="149"/>
                  </a:lnTo>
                  <a:lnTo>
                    <a:pt x="192" y="147"/>
                  </a:lnTo>
                  <a:lnTo>
                    <a:pt x="189" y="144"/>
                  </a:lnTo>
                  <a:lnTo>
                    <a:pt x="189" y="144"/>
                  </a:lnTo>
                  <a:lnTo>
                    <a:pt x="187" y="144"/>
                  </a:lnTo>
                  <a:lnTo>
                    <a:pt x="187" y="147"/>
                  </a:lnTo>
                  <a:lnTo>
                    <a:pt x="185" y="144"/>
                  </a:lnTo>
                  <a:lnTo>
                    <a:pt x="185" y="142"/>
                  </a:lnTo>
                  <a:lnTo>
                    <a:pt x="185" y="139"/>
                  </a:lnTo>
                  <a:lnTo>
                    <a:pt x="185" y="139"/>
                  </a:lnTo>
                  <a:lnTo>
                    <a:pt x="180" y="139"/>
                  </a:lnTo>
                  <a:lnTo>
                    <a:pt x="178" y="139"/>
                  </a:lnTo>
                  <a:lnTo>
                    <a:pt x="175" y="139"/>
                  </a:lnTo>
                  <a:lnTo>
                    <a:pt x="175" y="137"/>
                  </a:lnTo>
                  <a:lnTo>
                    <a:pt x="175" y="137"/>
                  </a:lnTo>
                  <a:lnTo>
                    <a:pt x="178" y="137"/>
                  </a:lnTo>
                  <a:lnTo>
                    <a:pt x="178" y="135"/>
                  </a:lnTo>
                  <a:lnTo>
                    <a:pt x="178" y="135"/>
                  </a:lnTo>
                  <a:lnTo>
                    <a:pt x="180" y="135"/>
                  </a:lnTo>
                  <a:lnTo>
                    <a:pt x="180" y="135"/>
                  </a:lnTo>
                  <a:lnTo>
                    <a:pt x="180" y="137"/>
                  </a:lnTo>
                  <a:lnTo>
                    <a:pt x="182" y="137"/>
                  </a:lnTo>
                  <a:lnTo>
                    <a:pt x="182" y="137"/>
                  </a:lnTo>
                  <a:lnTo>
                    <a:pt x="185" y="137"/>
                  </a:lnTo>
                  <a:lnTo>
                    <a:pt x="185" y="137"/>
                  </a:lnTo>
                  <a:lnTo>
                    <a:pt x="187" y="137"/>
                  </a:lnTo>
                  <a:lnTo>
                    <a:pt x="187" y="135"/>
                  </a:lnTo>
                  <a:lnTo>
                    <a:pt x="187" y="135"/>
                  </a:lnTo>
                  <a:lnTo>
                    <a:pt x="187" y="135"/>
                  </a:lnTo>
                  <a:lnTo>
                    <a:pt x="189" y="135"/>
                  </a:lnTo>
                  <a:lnTo>
                    <a:pt x="189" y="135"/>
                  </a:lnTo>
                  <a:lnTo>
                    <a:pt x="189" y="135"/>
                  </a:lnTo>
                  <a:lnTo>
                    <a:pt x="192" y="135"/>
                  </a:lnTo>
                  <a:lnTo>
                    <a:pt x="194" y="137"/>
                  </a:lnTo>
                  <a:lnTo>
                    <a:pt x="194" y="139"/>
                  </a:lnTo>
                  <a:lnTo>
                    <a:pt x="196" y="137"/>
                  </a:lnTo>
                  <a:lnTo>
                    <a:pt x="196" y="139"/>
                  </a:lnTo>
                  <a:lnTo>
                    <a:pt x="199" y="139"/>
                  </a:lnTo>
                  <a:lnTo>
                    <a:pt x="201" y="139"/>
                  </a:lnTo>
                  <a:lnTo>
                    <a:pt x="201" y="142"/>
                  </a:lnTo>
                  <a:lnTo>
                    <a:pt x="204" y="142"/>
                  </a:lnTo>
                  <a:lnTo>
                    <a:pt x="204" y="144"/>
                  </a:lnTo>
                  <a:lnTo>
                    <a:pt x="204" y="147"/>
                  </a:lnTo>
                  <a:lnTo>
                    <a:pt x="206" y="144"/>
                  </a:lnTo>
                  <a:lnTo>
                    <a:pt x="206" y="149"/>
                  </a:lnTo>
                  <a:lnTo>
                    <a:pt x="208" y="151"/>
                  </a:lnTo>
                  <a:lnTo>
                    <a:pt x="208" y="149"/>
                  </a:lnTo>
                  <a:lnTo>
                    <a:pt x="211" y="149"/>
                  </a:lnTo>
                  <a:lnTo>
                    <a:pt x="213" y="147"/>
                  </a:lnTo>
                  <a:lnTo>
                    <a:pt x="215" y="147"/>
                  </a:lnTo>
                  <a:lnTo>
                    <a:pt x="215" y="144"/>
                  </a:lnTo>
                  <a:lnTo>
                    <a:pt x="213" y="144"/>
                  </a:lnTo>
                  <a:lnTo>
                    <a:pt x="213" y="142"/>
                  </a:lnTo>
                  <a:lnTo>
                    <a:pt x="215" y="142"/>
                  </a:lnTo>
                  <a:lnTo>
                    <a:pt x="215" y="142"/>
                  </a:lnTo>
                  <a:lnTo>
                    <a:pt x="218" y="142"/>
                  </a:lnTo>
                  <a:lnTo>
                    <a:pt x="218" y="142"/>
                  </a:lnTo>
                  <a:lnTo>
                    <a:pt x="218" y="142"/>
                  </a:lnTo>
                  <a:lnTo>
                    <a:pt x="220" y="142"/>
                  </a:lnTo>
                  <a:lnTo>
                    <a:pt x="220" y="142"/>
                  </a:lnTo>
                  <a:lnTo>
                    <a:pt x="220" y="142"/>
                  </a:lnTo>
                  <a:lnTo>
                    <a:pt x="220" y="142"/>
                  </a:lnTo>
                  <a:lnTo>
                    <a:pt x="223" y="142"/>
                  </a:lnTo>
                  <a:lnTo>
                    <a:pt x="223" y="142"/>
                  </a:lnTo>
                  <a:lnTo>
                    <a:pt x="225" y="142"/>
                  </a:lnTo>
                  <a:lnTo>
                    <a:pt x="225" y="144"/>
                  </a:lnTo>
                  <a:lnTo>
                    <a:pt x="227" y="144"/>
                  </a:lnTo>
                  <a:lnTo>
                    <a:pt x="227" y="147"/>
                  </a:lnTo>
                  <a:lnTo>
                    <a:pt x="230" y="151"/>
                  </a:lnTo>
                  <a:lnTo>
                    <a:pt x="230" y="151"/>
                  </a:lnTo>
                  <a:lnTo>
                    <a:pt x="232" y="151"/>
                  </a:lnTo>
                  <a:lnTo>
                    <a:pt x="232" y="151"/>
                  </a:lnTo>
                  <a:lnTo>
                    <a:pt x="232" y="151"/>
                  </a:lnTo>
                  <a:lnTo>
                    <a:pt x="232" y="147"/>
                  </a:lnTo>
                  <a:lnTo>
                    <a:pt x="232" y="144"/>
                  </a:lnTo>
                  <a:lnTo>
                    <a:pt x="232" y="142"/>
                  </a:lnTo>
                  <a:lnTo>
                    <a:pt x="230" y="142"/>
                  </a:lnTo>
                  <a:lnTo>
                    <a:pt x="232" y="139"/>
                  </a:lnTo>
                  <a:lnTo>
                    <a:pt x="237" y="137"/>
                  </a:lnTo>
                  <a:lnTo>
                    <a:pt x="234" y="135"/>
                  </a:lnTo>
                  <a:lnTo>
                    <a:pt x="234" y="132"/>
                  </a:lnTo>
                  <a:lnTo>
                    <a:pt x="232" y="130"/>
                  </a:lnTo>
                  <a:lnTo>
                    <a:pt x="227" y="130"/>
                  </a:lnTo>
                  <a:lnTo>
                    <a:pt x="225" y="130"/>
                  </a:lnTo>
                  <a:lnTo>
                    <a:pt x="220" y="130"/>
                  </a:lnTo>
                  <a:lnTo>
                    <a:pt x="218" y="130"/>
                  </a:lnTo>
                  <a:lnTo>
                    <a:pt x="220" y="128"/>
                  </a:lnTo>
                  <a:lnTo>
                    <a:pt x="218" y="125"/>
                  </a:lnTo>
                  <a:lnTo>
                    <a:pt x="215" y="123"/>
                  </a:lnTo>
                  <a:lnTo>
                    <a:pt x="211" y="121"/>
                  </a:lnTo>
                  <a:lnTo>
                    <a:pt x="206" y="118"/>
                  </a:lnTo>
                  <a:lnTo>
                    <a:pt x="206" y="118"/>
                  </a:lnTo>
                  <a:lnTo>
                    <a:pt x="204" y="116"/>
                  </a:lnTo>
                  <a:lnTo>
                    <a:pt x="204" y="113"/>
                  </a:lnTo>
                  <a:lnTo>
                    <a:pt x="204" y="113"/>
                  </a:lnTo>
                  <a:lnTo>
                    <a:pt x="204" y="111"/>
                  </a:lnTo>
                  <a:lnTo>
                    <a:pt x="206" y="109"/>
                  </a:lnTo>
                  <a:lnTo>
                    <a:pt x="206" y="109"/>
                  </a:lnTo>
                  <a:lnTo>
                    <a:pt x="208" y="109"/>
                  </a:lnTo>
                  <a:lnTo>
                    <a:pt x="208" y="109"/>
                  </a:lnTo>
                  <a:lnTo>
                    <a:pt x="208" y="111"/>
                  </a:lnTo>
                  <a:lnTo>
                    <a:pt x="208" y="111"/>
                  </a:lnTo>
                  <a:lnTo>
                    <a:pt x="211" y="113"/>
                  </a:lnTo>
                  <a:lnTo>
                    <a:pt x="211" y="113"/>
                  </a:lnTo>
                  <a:lnTo>
                    <a:pt x="213" y="116"/>
                  </a:lnTo>
                  <a:lnTo>
                    <a:pt x="218" y="118"/>
                  </a:lnTo>
                  <a:lnTo>
                    <a:pt x="220" y="121"/>
                  </a:lnTo>
                  <a:lnTo>
                    <a:pt x="223" y="121"/>
                  </a:lnTo>
                  <a:lnTo>
                    <a:pt x="237" y="121"/>
                  </a:lnTo>
                  <a:lnTo>
                    <a:pt x="239" y="121"/>
                  </a:lnTo>
                  <a:lnTo>
                    <a:pt x="244" y="121"/>
                  </a:lnTo>
                  <a:lnTo>
                    <a:pt x="253" y="121"/>
                  </a:lnTo>
                  <a:lnTo>
                    <a:pt x="256" y="118"/>
                  </a:lnTo>
                  <a:lnTo>
                    <a:pt x="263" y="116"/>
                  </a:lnTo>
                  <a:lnTo>
                    <a:pt x="268" y="113"/>
                  </a:lnTo>
                  <a:lnTo>
                    <a:pt x="270" y="113"/>
                  </a:lnTo>
                  <a:lnTo>
                    <a:pt x="272" y="111"/>
                  </a:lnTo>
                  <a:lnTo>
                    <a:pt x="272" y="109"/>
                  </a:lnTo>
                  <a:lnTo>
                    <a:pt x="268" y="109"/>
                  </a:lnTo>
                  <a:lnTo>
                    <a:pt x="261" y="113"/>
                  </a:lnTo>
                  <a:lnTo>
                    <a:pt x="261" y="113"/>
                  </a:lnTo>
                  <a:lnTo>
                    <a:pt x="258" y="111"/>
                  </a:lnTo>
                  <a:lnTo>
                    <a:pt x="261" y="111"/>
                  </a:lnTo>
                  <a:lnTo>
                    <a:pt x="265" y="109"/>
                  </a:lnTo>
                  <a:lnTo>
                    <a:pt x="268" y="106"/>
                  </a:lnTo>
                  <a:lnTo>
                    <a:pt x="275" y="106"/>
                  </a:lnTo>
                  <a:lnTo>
                    <a:pt x="277" y="106"/>
                  </a:lnTo>
                  <a:lnTo>
                    <a:pt x="277" y="106"/>
                  </a:lnTo>
                  <a:lnTo>
                    <a:pt x="272" y="106"/>
                  </a:lnTo>
                  <a:lnTo>
                    <a:pt x="270" y="104"/>
                  </a:lnTo>
                  <a:lnTo>
                    <a:pt x="268" y="104"/>
                  </a:lnTo>
                  <a:lnTo>
                    <a:pt x="265" y="102"/>
                  </a:lnTo>
                  <a:lnTo>
                    <a:pt x="265" y="102"/>
                  </a:lnTo>
                  <a:lnTo>
                    <a:pt x="270" y="102"/>
                  </a:lnTo>
                  <a:lnTo>
                    <a:pt x="277" y="102"/>
                  </a:lnTo>
                  <a:lnTo>
                    <a:pt x="289" y="102"/>
                  </a:lnTo>
                  <a:lnTo>
                    <a:pt x="291" y="102"/>
                  </a:lnTo>
                  <a:lnTo>
                    <a:pt x="291" y="99"/>
                  </a:lnTo>
                  <a:lnTo>
                    <a:pt x="291" y="99"/>
                  </a:lnTo>
                  <a:lnTo>
                    <a:pt x="294" y="99"/>
                  </a:lnTo>
                  <a:lnTo>
                    <a:pt x="299" y="97"/>
                  </a:lnTo>
                  <a:lnTo>
                    <a:pt x="301" y="97"/>
                  </a:lnTo>
                  <a:lnTo>
                    <a:pt x="310" y="92"/>
                  </a:lnTo>
                  <a:lnTo>
                    <a:pt x="313" y="92"/>
                  </a:lnTo>
                  <a:lnTo>
                    <a:pt x="313" y="92"/>
                  </a:lnTo>
                  <a:lnTo>
                    <a:pt x="310" y="92"/>
                  </a:lnTo>
                  <a:close/>
                  <a:moveTo>
                    <a:pt x="144" y="102"/>
                  </a:moveTo>
                  <a:lnTo>
                    <a:pt x="147" y="99"/>
                  </a:lnTo>
                  <a:lnTo>
                    <a:pt x="149" y="92"/>
                  </a:lnTo>
                  <a:lnTo>
                    <a:pt x="154" y="90"/>
                  </a:lnTo>
                  <a:lnTo>
                    <a:pt x="154" y="87"/>
                  </a:lnTo>
                  <a:lnTo>
                    <a:pt x="151" y="87"/>
                  </a:lnTo>
                  <a:lnTo>
                    <a:pt x="156" y="83"/>
                  </a:lnTo>
                  <a:lnTo>
                    <a:pt x="156" y="83"/>
                  </a:lnTo>
                  <a:lnTo>
                    <a:pt x="159" y="83"/>
                  </a:lnTo>
                  <a:lnTo>
                    <a:pt x="161" y="78"/>
                  </a:lnTo>
                  <a:lnTo>
                    <a:pt x="161" y="80"/>
                  </a:lnTo>
                  <a:lnTo>
                    <a:pt x="161" y="83"/>
                  </a:lnTo>
                  <a:lnTo>
                    <a:pt x="161" y="83"/>
                  </a:lnTo>
                  <a:lnTo>
                    <a:pt x="163" y="83"/>
                  </a:lnTo>
                  <a:lnTo>
                    <a:pt x="163" y="83"/>
                  </a:lnTo>
                  <a:lnTo>
                    <a:pt x="166" y="80"/>
                  </a:lnTo>
                  <a:lnTo>
                    <a:pt x="168" y="80"/>
                  </a:lnTo>
                  <a:lnTo>
                    <a:pt x="168" y="78"/>
                  </a:lnTo>
                  <a:lnTo>
                    <a:pt x="168" y="76"/>
                  </a:lnTo>
                  <a:lnTo>
                    <a:pt x="168" y="73"/>
                  </a:lnTo>
                  <a:lnTo>
                    <a:pt x="170" y="71"/>
                  </a:lnTo>
                  <a:lnTo>
                    <a:pt x="170" y="68"/>
                  </a:lnTo>
                  <a:lnTo>
                    <a:pt x="168" y="68"/>
                  </a:lnTo>
                  <a:lnTo>
                    <a:pt x="168" y="71"/>
                  </a:lnTo>
                  <a:lnTo>
                    <a:pt x="168" y="68"/>
                  </a:lnTo>
                  <a:lnTo>
                    <a:pt x="170" y="66"/>
                  </a:lnTo>
                  <a:lnTo>
                    <a:pt x="168" y="66"/>
                  </a:lnTo>
                  <a:lnTo>
                    <a:pt x="168" y="66"/>
                  </a:lnTo>
                  <a:lnTo>
                    <a:pt x="170" y="64"/>
                  </a:lnTo>
                  <a:lnTo>
                    <a:pt x="170" y="64"/>
                  </a:lnTo>
                  <a:lnTo>
                    <a:pt x="173" y="64"/>
                  </a:lnTo>
                  <a:lnTo>
                    <a:pt x="173" y="66"/>
                  </a:lnTo>
                  <a:lnTo>
                    <a:pt x="175" y="64"/>
                  </a:lnTo>
                  <a:lnTo>
                    <a:pt x="178" y="59"/>
                  </a:lnTo>
                  <a:lnTo>
                    <a:pt x="180" y="59"/>
                  </a:lnTo>
                  <a:lnTo>
                    <a:pt x="180" y="59"/>
                  </a:lnTo>
                  <a:lnTo>
                    <a:pt x="178" y="59"/>
                  </a:lnTo>
                  <a:lnTo>
                    <a:pt x="178" y="59"/>
                  </a:lnTo>
                  <a:lnTo>
                    <a:pt x="178" y="57"/>
                  </a:lnTo>
                  <a:lnTo>
                    <a:pt x="178" y="54"/>
                  </a:lnTo>
                  <a:lnTo>
                    <a:pt x="180" y="54"/>
                  </a:lnTo>
                  <a:lnTo>
                    <a:pt x="182" y="54"/>
                  </a:lnTo>
                  <a:lnTo>
                    <a:pt x="182" y="52"/>
                  </a:lnTo>
                  <a:lnTo>
                    <a:pt x="180" y="50"/>
                  </a:lnTo>
                  <a:lnTo>
                    <a:pt x="170" y="47"/>
                  </a:lnTo>
                  <a:lnTo>
                    <a:pt x="170" y="45"/>
                  </a:lnTo>
                  <a:lnTo>
                    <a:pt x="168" y="45"/>
                  </a:lnTo>
                  <a:lnTo>
                    <a:pt x="168" y="42"/>
                  </a:lnTo>
                  <a:lnTo>
                    <a:pt x="166" y="42"/>
                  </a:lnTo>
                  <a:lnTo>
                    <a:pt x="166" y="42"/>
                  </a:lnTo>
                  <a:lnTo>
                    <a:pt x="166" y="45"/>
                  </a:lnTo>
                  <a:lnTo>
                    <a:pt x="166" y="45"/>
                  </a:lnTo>
                  <a:lnTo>
                    <a:pt x="166" y="45"/>
                  </a:lnTo>
                  <a:lnTo>
                    <a:pt x="166" y="45"/>
                  </a:lnTo>
                  <a:lnTo>
                    <a:pt x="163" y="47"/>
                  </a:lnTo>
                  <a:lnTo>
                    <a:pt x="163" y="45"/>
                  </a:lnTo>
                  <a:lnTo>
                    <a:pt x="163" y="47"/>
                  </a:lnTo>
                  <a:lnTo>
                    <a:pt x="163" y="52"/>
                  </a:lnTo>
                  <a:lnTo>
                    <a:pt x="163" y="52"/>
                  </a:lnTo>
                  <a:lnTo>
                    <a:pt x="163" y="52"/>
                  </a:lnTo>
                  <a:lnTo>
                    <a:pt x="166" y="54"/>
                  </a:lnTo>
                  <a:lnTo>
                    <a:pt x="166" y="54"/>
                  </a:lnTo>
                  <a:lnTo>
                    <a:pt x="168" y="57"/>
                  </a:lnTo>
                  <a:lnTo>
                    <a:pt x="159" y="59"/>
                  </a:lnTo>
                  <a:lnTo>
                    <a:pt x="154" y="59"/>
                  </a:lnTo>
                  <a:lnTo>
                    <a:pt x="151" y="57"/>
                  </a:lnTo>
                  <a:lnTo>
                    <a:pt x="154" y="57"/>
                  </a:lnTo>
                  <a:lnTo>
                    <a:pt x="159" y="52"/>
                  </a:lnTo>
                  <a:lnTo>
                    <a:pt x="159" y="52"/>
                  </a:lnTo>
                  <a:lnTo>
                    <a:pt x="156" y="52"/>
                  </a:lnTo>
                  <a:lnTo>
                    <a:pt x="154" y="54"/>
                  </a:lnTo>
                  <a:lnTo>
                    <a:pt x="151" y="54"/>
                  </a:lnTo>
                  <a:lnTo>
                    <a:pt x="135" y="59"/>
                  </a:lnTo>
                  <a:lnTo>
                    <a:pt x="132" y="59"/>
                  </a:lnTo>
                  <a:lnTo>
                    <a:pt x="128" y="57"/>
                  </a:lnTo>
                  <a:lnTo>
                    <a:pt x="132" y="57"/>
                  </a:lnTo>
                  <a:lnTo>
                    <a:pt x="132" y="54"/>
                  </a:lnTo>
                  <a:lnTo>
                    <a:pt x="135" y="54"/>
                  </a:lnTo>
                  <a:lnTo>
                    <a:pt x="132" y="54"/>
                  </a:lnTo>
                  <a:lnTo>
                    <a:pt x="123" y="52"/>
                  </a:lnTo>
                  <a:lnTo>
                    <a:pt x="125" y="52"/>
                  </a:lnTo>
                  <a:lnTo>
                    <a:pt x="125" y="50"/>
                  </a:lnTo>
                  <a:lnTo>
                    <a:pt x="125" y="50"/>
                  </a:lnTo>
                  <a:lnTo>
                    <a:pt x="125" y="50"/>
                  </a:lnTo>
                  <a:lnTo>
                    <a:pt x="125" y="50"/>
                  </a:lnTo>
                  <a:lnTo>
                    <a:pt x="123" y="47"/>
                  </a:lnTo>
                  <a:lnTo>
                    <a:pt x="121" y="50"/>
                  </a:lnTo>
                  <a:lnTo>
                    <a:pt x="113" y="54"/>
                  </a:lnTo>
                  <a:lnTo>
                    <a:pt x="113" y="50"/>
                  </a:lnTo>
                  <a:lnTo>
                    <a:pt x="113" y="50"/>
                  </a:lnTo>
                  <a:lnTo>
                    <a:pt x="113" y="47"/>
                  </a:lnTo>
                  <a:lnTo>
                    <a:pt x="111" y="50"/>
                  </a:lnTo>
                  <a:lnTo>
                    <a:pt x="111" y="52"/>
                  </a:lnTo>
                  <a:lnTo>
                    <a:pt x="109" y="52"/>
                  </a:lnTo>
                  <a:lnTo>
                    <a:pt x="106" y="54"/>
                  </a:lnTo>
                  <a:lnTo>
                    <a:pt x="106" y="59"/>
                  </a:lnTo>
                  <a:lnTo>
                    <a:pt x="113" y="59"/>
                  </a:lnTo>
                  <a:lnTo>
                    <a:pt x="116" y="61"/>
                  </a:lnTo>
                  <a:lnTo>
                    <a:pt x="102" y="64"/>
                  </a:lnTo>
                  <a:lnTo>
                    <a:pt x="92" y="64"/>
                  </a:lnTo>
                  <a:lnTo>
                    <a:pt x="85" y="59"/>
                  </a:lnTo>
                  <a:lnTo>
                    <a:pt x="76" y="52"/>
                  </a:lnTo>
                  <a:lnTo>
                    <a:pt x="73" y="50"/>
                  </a:lnTo>
                  <a:lnTo>
                    <a:pt x="64" y="45"/>
                  </a:lnTo>
                  <a:lnTo>
                    <a:pt x="61" y="45"/>
                  </a:lnTo>
                  <a:lnTo>
                    <a:pt x="61" y="45"/>
                  </a:lnTo>
                  <a:lnTo>
                    <a:pt x="59" y="45"/>
                  </a:lnTo>
                  <a:lnTo>
                    <a:pt x="59" y="45"/>
                  </a:lnTo>
                  <a:lnTo>
                    <a:pt x="57" y="45"/>
                  </a:lnTo>
                  <a:lnTo>
                    <a:pt x="59" y="47"/>
                  </a:lnTo>
                  <a:lnTo>
                    <a:pt x="59" y="50"/>
                  </a:lnTo>
                  <a:lnTo>
                    <a:pt x="59" y="52"/>
                  </a:lnTo>
                  <a:lnTo>
                    <a:pt x="59" y="52"/>
                  </a:lnTo>
                  <a:lnTo>
                    <a:pt x="59" y="54"/>
                  </a:lnTo>
                  <a:lnTo>
                    <a:pt x="61" y="54"/>
                  </a:lnTo>
                  <a:lnTo>
                    <a:pt x="61" y="54"/>
                  </a:lnTo>
                  <a:lnTo>
                    <a:pt x="61" y="54"/>
                  </a:lnTo>
                  <a:lnTo>
                    <a:pt x="66" y="57"/>
                  </a:lnTo>
                  <a:lnTo>
                    <a:pt x="66" y="57"/>
                  </a:lnTo>
                  <a:lnTo>
                    <a:pt x="68" y="57"/>
                  </a:lnTo>
                  <a:lnTo>
                    <a:pt x="73" y="57"/>
                  </a:lnTo>
                  <a:lnTo>
                    <a:pt x="76" y="57"/>
                  </a:lnTo>
                  <a:lnTo>
                    <a:pt x="78" y="59"/>
                  </a:lnTo>
                  <a:lnTo>
                    <a:pt x="78" y="61"/>
                  </a:lnTo>
                  <a:lnTo>
                    <a:pt x="80" y="64"/>
                  </a:lnTo>
                  <a:lnTo>
                    <a:pt x="78" y="64"/>
                  </a:lnTo>
                  <a:lnTo>
                    <a:pt x="76" y="64"/>
                  </a:lnTo>
                  <a:lnTo>
                    <a:pt x="71" y="64"/>
                  </a:lnTo>
                  <a:lnTo>
                    <a:pt x="68" y="64"/>
                  </a:lnTo>
                  <a:lnTo>
                    <a:pt x="68" y="66"/>
                  </a:lnTo>
                  <a:lnTo>
                    <a:pt x="71" y="68"/>
                  </a:lnTo>
                  <a:lnTo>
                    <a:pt x="71" y="68"/>
                  </a:lnTo>
                  <a:lnTo>
                    <a:pt x="85" y="76"/>
                  </a:lnTo>
                  <a:lnTo>
                    <a:pt x="85" y="76"/>
                  </a:lnTo>
                  <a:lnTo>
                    <a:pt x="87" y="80"/>
                  </a:lnTo>
                  <a:lnTo>
                    <a:pt x="90" y="80"/>
                  </a:lnTo>
                  <a:lnTo>
                    <a:pt x="92" y="80"/>
                  </a:lnTo>
                  <a:lnTo>
                    <a:pt x="92" y="83"/>
                  </a:lnTo>
                  <a:lnTo>
                    <a:pt x="97" y="87"/>
                  </a:lnTo>
                  <a:lnTo>
                    <a:pt x="99" y="87"/>
                  </a:lnTo>
                  <a:lnTo>
                    <a:pt x="102" y="87"/>
                  </a:lnTo>
                  <a:lnTo>
                    <a:pt x="104" y="90"/>
                  </a:lnTo>
                  <a:lnTo>
                    <a:pt x="106" y="90"/>
                  </a:lnTo>
                  <a:lnTo>
                    <a:pt x="106" y="92"/>
                  </a:lnTo>
                  <a:lnTo>
                    <a:pt x="102" y="92"/>
                  </a:lnTo>
                  <a:lnTo>
                    <a:pt x="99" y="92"/>
                  </a:lnTo>
                  <a:lnTo>
                    <a:pt x="97" y="87"/>
                  </a:lnTo>
                  <a:lnTo>
                    <a:pt x="94" y="87"/>
                  </a:lnTo>
                  <a:lnTo>
                    <a:pt x="90" y="90"/>
                  </a:lnTo>
                  <a:lnTo>
                    <a:pt x="83" y="90"/>
                  </a:lnTo>
                  <a:lnTo>
                    <a:pt x="80" y="90"/>
                  </a:lnTo>
                  <a:lnTo>
                    <a:pt x="76" y="92"/>
                  </a:lnTo>
                  <a:lnTo>
                    <a:pt x="73" y="94"/>
                  </a:lnTo>
                  <a:lnTo>
                    <a:pt x="71" y="94"/>
                  </a:lnTo>
                  <a:lnTo>
                    <a:pt x="61" y="92"/>
                  </a:lnTo>
                  <a:lnTo>
                    <a:pt x="61" y="90"/>
                  </a:lnTo>
                  <a:lnTo>
                    <a:pt x="59" y="90"/>
                  </a:lnTo>
                  <a:lnTo>
                    <a:pt x="59" y="92"/>
                  </a:lnTo>
                  <a:lnTo>
                    <a:pt x="59" y="94"/>
                  </a:lnTo>
                  <a:lnTo>
                    <a:pt x="59" y="97"/>
                  </a:lnTo>
                  <a:lnTo>
                    <a:pt x="61" y="99"/>
                  </a:lnTo>
                  <a:lnTo>
                    <a:pt x="61" y="102"/>
                  </a:lnTo>
                  <a:lnTo>
                    <a:pt x="64" y="102"/>
                  </a:lnTo>
                  <a:lnTo>
                    <a:pt x="64" y="104"/>
                  </a:lnTo>
                  <a:lnTo>
                    <a:pt x="66" y="106"/>
                  </a:lnTo>
                  <a:lnTo>
                    <a:pt x="68" y="106"/>
                  </a:lnTo>
                  <a:lnTo>
                    <a:pt x="68" y="106"/>
                  </a:lnTo>
                  <a:lnTo>
                    <a:pt x="68" y="104"/>
                  </a:lnTo>
                  <a:lnTo>
                    <a:pt x="68" y="104"/>
                  </a:lnTo>
                  <a:lnTo>
                    <a:pt x="71" y="102"/>
                  </a:lnTo>
                  <a:lnTo>
                    <a:pt x="76" y="102"/>
                  </a:lnTo>
                  <a:lnTo>
                    <a:pt x="76" y="102"/>
                  </a:lnTo>
                  <a:lnTo>
                    <a:pt x="80" y="99"/>
                  </a:lnTo>
                  <a:lnTo>
                    <a:pt x="80" y="99"/>
                  </a:lnTo>
                  <a:lnTo>
                    <a:pt x="80" y="102"/>
                  </a:lnTo>
                  <a:lnTo>
                    <a:pt x="83" y="102"/>
                  </a:lnTo>
                  <a:lnTo>
                    <a:pt x="83" y="99"/>
                  </a:lnTo>
                  <a:lnTo>
                    <a:pt x="83" y="97"/>
                  </a:lnTo>
                  <a:lnTo>
                    <a:pt x="85" y="94"/>
                  </a:lnTo>
                  <a:lnTo>
                    <a:pt x="90" y="97"/>
                  </a:lnTo>
                  <a:lnTo>
                    <a:pt x="92" y="94"/>
                  </a:lnTo>
                  <a:lnTo>
                    <a:pt x="94" y="94"/>
                  </a:lnTo>
                  <a:lnTo>
                    <a:pt x="97" y="94"/>
                  </a:lnTo>
                  <a:lnTo>
                    <a:pt x="99" y="94"/>
                  </a:lnTo>
                  <a:lnTo>
                    <a:pt x="97" y="97"/>
                  </a:lnTo>
                  <a:lnTo>
                    <a:pt x="99" y="99"/>
                  </a:lnTo>
                  <a:lnTo>
                    <a:pt x="97" y="102"/>
                  </a:lnTo>
                  <a:lnTo>
                    <a:pt x="94" y="104"/>
                  </a:lnTo>
                  <a:lnTo>
                    <a:pt x="94" y="106"/>
                  </a:lnTo>
                  <a:lnTo>
                    <a:pt x="94" y="106"/>
                  </a:lnTo>
                  <a:lnTo>
                    <a:pt x="94" y="104"/>
                  </a:lnTo>
                  <a:lnTo>
                    <a:pt x="92" y="104"/>
                  </a:lnTo>
                  <a:lnTo>
                    <a:pt x="92" y="104"/>
                  </a:lnTo>
                  <a:lnTo>
                    <a:pt x="92" y="104"/>
                  </a:lnTo>
                  <a:lnTo>
                    <a:pt x="92" y="104"/>
                  </a:lnTo>
                  <a:lnTo>
                    <a:pt x="90" y="102"/>
                  </a:lnTo>
                  <a:lnTo>
                    <a:pt x="90" y="102"/>
                  </a:lnTo>
                  <a:lnTo>
                    <a:pt x="90" y="102"/>
                  </a:lnTo>
                  <a:lnTo>
                    <a:pt x="87" y="102"/>
                  </a:lnTo>
                  <a:lnTo>
                    <a:pt x="87" y="102"/>
                  </a:lnTo>
                  <a:lnTo>
                    <a:pt x="87" y="104"/>
                  </a:lnTo>
                  <a:lnTo>
                    <a:pt x="87" y="109"/>
                  </a:lnTo>
                  <a:lnTo>
                    <a:pt x="87" y="109"/>
                  </a:lnTo>
                  <a:lnTo>
                    <a:pt x="87" y="111"/>
                  </a:lnTo>
                  <a:lnTo>
                    <a:pt x="87" y="111"/>
                  </a:lnTo>
                  <a:lnTo>
                    <a:pt x="85" y="113"/>
                  </a:lnTo>
                  <a:lnTo>
                    <a:pt x="85" y="113"/>
                  </a:lnTo>
                  <a:lnTo>
                    <a:pt x="85" y="116"/>
                  </a:lnTo>
                  <a:lnTo>
                    <a:pt x="83" y="113"/>
                  </a:lnTo>
                  <a:lnTo>
                    <a:pt x="80" y="113"/>
                  </a:lnTo>
                  <a:lnTo>
                    <a:pt x="83" y="109"/>
                  </a:lnTo>
                  <a:lnTo>
                    <a:pt x="83" y="109"/>
                  </a:lnTo>
                  <a:lnTo>
                    <a:pt x="83" y="106"/>
                  </a:lnTo>
                  <a:lnTo>
                    <a:pt x="80" y="106"/>
                  </a:lnTo>
                  <a:lnTo>
                    <a:pt x="78" y="109"/>
                  </a:lnTo>
                  <a:lnTo>
                    <a:pt x="80" y="106"/>
                  </a:lnTo>
                  <a:lnTo>
                    <a:pt x="80" y="104"/>
                  </a:lnTo>
                  <a:lnTo>
                    <a:pt x="80" y="104"/>
                  </a:lnTo>
                  <a:lnTo>
                    <a:pt x="80" y="104"/>
                  </a:lnTo>
                  <a:lnTo>
                    <a:pt x="78" y="104"/>
                  </a:lnTo>
                  <a:lnTo>
                    <a:pt x="76" y="106"/>
                  </a:lnTo>
                  <a:lnTo>
                    <a:pt x="73" y="109"/>
                  </a:lnTo>
                  <a:lnTo>
                    <a:pt x="73" y="111"/>
                  </a:lnTo>
                  <a:lnTo>
                    <a:pt x="76" y="113"/>
                  </a:lnTo>
                  <a:lnTo>
                    <a:pt x="76" y="113"/>
                  </a:lnTo>
                  <a:lnTo>
                    <a:pt x="76" y="116"/>
                  </a:lnTo>
                  <a:lnTo>
                    <a:pt x="73" y="116"/>
                  </a:lnTo>
                  <a:lnTo>
                    <a:pt x="73" y="118"/>
                  </a:lnTo>
                  <a:lnTo>
                    <a:pt x="76" y="118"/>
                  </a:lnTo>
                  <a:lnTo>
                    <a:pt x="73" y="121"/>
                  </a:lnTo>
                  <a:lnTo>
                    <a:pt x="73" y="121"/>
                  </a:lnTo>
                  <a:lnTo>
                    <a:pt x="73" y="123"/>
                  </a:lnTo>
                  <a:lnTo>
                    <a:pt x="73" y="123"/>
                  </a:lnTo>
                  <a:lnTo>
                    <a:pt x="73" y="125"/>
                  </a:lnTo>
                  <a:lnTo>
                    <a:pt x="71" y="125"/>
                  </a:lnTo>
                  <a:lnTo>
                    <a:pt x="71" y="125"/>
                  </a:lnTo>
                  <a:lnTo>
                    <a:pt x="68" y="128"/>
                  </a:lnTo>
                  <a:lnTo>
                    <a:pt x="61" y="125"/>
                  </a:lnTo>
                  <a:lnTo>
                    <a:pt x="64" y="128"/>
                  </a:lnTo>
                  <a:lnTo>
                    <a:pt x="68" y="128"/>
                  </a:lnTo>
                  <a:lnTo>
                    <a:pt x="73" y="128"/>
                  </a:lnTo>
                  <a:lnTo>
                    <a:pt x="76" y="123"/>
                  </a:lnTo>
                  <a:lnTo>
                    <a:pt x="78" y="123"/>
                  </a:lnTo>
                  <a:lnTo>
                    <a:pt x="78" y="123"/>
                  </a:lnTo>
                  <a:lnTo>
                    <a:pt x="78" y="125"/>
                  </a:lnTo>
                  <a:lnTo>
                    <a:pt x="78" y="125"/>
                  </a:lnTo>
                  <a:lnTo>
                    <a:pt x="78" y="125"/>
                  </a:lnTo>
                  <a:lnTo>
                    <a:pt x="76" y="130"/>
                  </a:lnTo>
                  <a:lnTo>
                    <a:pt x="73" y="132"/>
                  </a:lnTo>
                  <a:lnTo>
                    <a:pt x="71" y="132"/>
                  </a:lnTo>
                  <a:lnTo>
                    <a:pt x="68" y="132"/>
                  </a:lnTo>
                  <a:lnTo>
                    <a:pt x="66" y="132"/>
                  </a:lnTo>
                  <a:lnTo>
                    <a:pt x="66" y="135"/>
                  </a:lnTo>
                  <a:lnTo>
                    <a:pt x="68" y="135"/>
                  </a:lnTo>
                  <a:lnTo>
                    <a:pt x="68" y="137"/>
                  </a:lnTo>
                  <a:lnTo>
                    <a:pt x="66" y="137"/>
                  </a:lnTo>
                  <a:lnTo>
                    <a:pt x="66" y="135"/>
                  </a:lnTo>
                  <a:lnTo>
                    <a:pt x="64" y="135"/>
                  </a:lnTo>
                  <a:lnTo>
                    <a:pt x="64" y="132"/>
                  </a:lnTo>
                  <a:lnTo>
                    <a:pt x="61" y="132"/>
                  </a:lnTo>
                  <a:lnTo>
                    <a:pt x="59" y="132"/>
                  </a:lnTo>
                  <a:lnTo>
                    <a:pt x="59" y="132"/>
                  </a:lnTo>
                  <a:lnTo>
                    <a:pt x="57" y="132"/>
                  </a:lnTo>
                  <a:lnTo>
                    <a:pt x="57" y="135"/>
                  </a:lnTo>
                  <a:lnTo>
                    <a:pt x="57" y="135"/>
                  </a:lnTo>
                  <a:lnTo>
                    <a:pt x="57" y="132"/>
                  </a:lnTo>
                  <a:lnTo>
                    <a:pt x="57" y="130"/>
                  </a:lnTo>
                  <a:lnTo>
                    <a:pt x="54" y="132"/>
                  </a:lnTo>
                  <a:lnTo>
                    <a:pt x="54" y="132"/>
                  </a:lnTo>
                  <a:lnTo>
                    <a:pt x="54" y="135"/>
                  </a:lnTo>
                  <a:lnTo>
                    <a:pt x="54" y="135"/>
                  </a:lnTo>
                  <a:lnTo>
                    <a:pt x="52" y="130"/>
                  </a:lnTo>
                  <a:lnTo>
                    <a:pt x="47" y="130"/>
                  </a:lnTo>
                  <a:lnTo>
                    <a:pt x="40" y="130"/>
                  </a:lnTo>
                  <a:lnTo>
                    <a:pt x="42" y="135"/>
                  </a:lnTo>
                  <a:lnTo>
                    <a:pt x="45" y="135"/>
                  </a:lnTo>
                  <a:lnTo>
                    <a:pt x="47" y="135"/>
                  </a:lnTo>
                  <a:lnTo>
                    <a:pt x="49" y="137"/>
                  </a:lnTo>
                  <a:lnTo>
                    <a:pt x="49" y="137"/>
                  </a:lnTo>
                  <a:lnTo>
                    <a:pt x="42" y="139"/>
                  </a:lnTo>
                  <a:lnTo>
                    <a:pt x="38" y="142"/>
                  </a:lnTo>
                  <a:lnTo>
                    <a:pt x="38" y="147"/>
                  </a:lnTo>
                  <a:lnTo>
                    <a:pt x="38" y="147"/>
                  </a:lnTo>
                  <a:lnTo>
                    <a:pt x="38" y="144"/>
                  </a:lnTo>
                  <a:lnTo>
                    <a:pt x="38" y="142"/>
                  </a:lnTo>
                  <a:lnTo>
                    <a:pt x="35" y="142"/>
                  </a:lnTo>
                  <a:lnTo>
                    <a:pt x="35" y="142"/>
                  </a:lnTo>
                  <a:lnTo>
                    <a:pt x="30" y="142"/>
                  </a:lnTo>
                  <a:lnTo>
                    <a:pt x="26" y="139"/>
                  </a:lnTo>
                  <a:lnTo>
                    <a:pt x="26" y="137"/>
                  </a:lnTo>
                  <a:lnTo>
                    <a:pt x="23" y="139"/>
                  </a:lnTo>
                  <a:lnTo>
                    <a:pt x="23" y="144"/>
                  </a:lnTo>
                  <a:lnTo>
                    <a:pt x="23" y="144"/>
                  </a:lnTo>
                  <a:lnTo>
                    <a:pt x="28" y="147"/>
                  </a:lnTo>
                  <a:lnTo>
                    <a:pt x="30" y="147"/>
                  </a:lnTo>
                  <a:lnTo>
                    <a:pt x="33" y="151"/>
                  </a:lnTo>
                  <a:lnTo>
                    <a:pt x="35" y="151"/>
                  </a:lnTo>
                  <a:lnTo>
                    <a:pt x="35" y="154"/>
                  </a:lnTo>
                  <a:lnTo>
                    <a:pt x="38" y="154"/>
                  </a:lnTo>
                  <a:lnTo>
                    <a:pt x="38" y="154"/>
                  </a:lnTo>
                  <a:lnTo>
                    <a:pt x="40" y="154"/>
                  </a:lnTo>
                  <a:lnTo>
                    <a:pt x="42" y="158"/>
                  </a:lnTo>
                  <a:lnTo>
                    <a:pt x="42" y="161"/>
                  </a:lnTo>
                  <a:lnTo>
                    <a:pt x="45" y="161"/>
                  </a:lnTo>
                  <a:lnTo>
                    <a:pt x="45" y="161"/>
                  </a:lnTo>
                  <a:lnTo>
                    <a:pt x="52" y="161"/>
                  </a:lnTo>
                  <a:lnTo>
                    <a:pt x="49" y="158"/>
                  </a:lnTo>
                  <a:lnTo>
                    <a:pt x="47" y="156"/>
                  </a:lnTo>
                  <a:lnTo>
                    <a:pt x="47" y="154"/>
                  </a:lnTo>
                  <a:lnTo>
                    <a:pt x="45" y="154"/>
                  </a:lnTo>
                  <a:lnTo>
                    <a:pt x="42" y="154"/>
                  </a:lnTo>
                  <a:lnTo>
                    <a:pt x="42" y="154"/>
                  </a:lnTo>
                  <a:lnTo>
                    <a:pt x="42" y="151"/>
                  </a:lnTo>
                  <a:lnTo>
                    <a:pt x="42" y="151"/>
                  </a:lnTo>
                  <a:lnTo>
                    <a:pt x="42" y="151"/>
                  </a:lnTo>
                  <a:lnTo>
                    <a:pt x="52" y="151"/>
                  </a:lnTo>
                  <a:lnTo>
                    <a:pt x="54" y="151"/>
                  </a:lnTo>
                  <a:lnTo>
                    <a:pt x="54" y="154"/>
                  </a:lnTo>
                  <a:lnTo>
                    <a:pt x="52" y="154"/>
                  </a:lnTo>
                  <a:lnTo>
                    <a:pt x="52" y="156"/>
                  </a:lnTo>
                  <a:lnTo>
                    <a:pt x="52" y="158"/>
                  </a:lnTo>
                  <a:lnTo>
                    <a:pt x="54" y="161"/>
                  </a:lnTo>
                  <a:lnTo>
                    <a:pt x="57" y="163"/>
                  </a:lnTo>
                  <a:lnTo>
                    <a:pt x="59" y="163"/>
                  </a:lnTo>
                  <a:lnTo>
                    <a:pt x="57" y="165"/>
                  </a:lnTo>
                  <a:lnTo>
                    <a:pt x="57" y="165"/>
                  </a:lnTo>
                  <a:lnTo>
                    <a:pt x="57" y="163"/>
                  </a:lnTo>
                  <a:lnTo>
                    <a:pt x="54" y="163"/>
                  </a:lnTo>
                  <a:lnTo>
                    <a:pt x="57" y="170"/>
                  </a:lnTo>
                  <a:lnTo>
                    <a:pt x="61" y="170"/>
                  </a:lnTo>
                  <a:lnTo>
                    <a:pt x="66" y="168"/>
                  </a:lnTo>
                  <a:lnTo>
                    <a:pt x="71" y="163"/>
                  </a:lnTo>
                  <a:lnTo>
                    <a:pt x="71" y="161"/>
                  </a:lnTo>
                  <a:lnTo>
                    <a:pt x="68" y="158"/>
                  </a:lnTo>
                  <a:lnTo>
                    <a:pt x="68" y="156"/>
                  </a:lnTo>
                  <a:lnTo>
                    <a:pt x="66" y="154"/>
                  </a:lnTo>
                  <a:lnTo>
                    <a:pt x="66" y="154"/>
                  </a:lnTo>
                  <a:lnTo>
                    <a:pt x="66" y="154"/>
                  </a:lnTo>
                  <a:lnTo>
                    <a:pt x="66" y="151"/>
                  </a:lnTo>
                  <a:lnTo>
                    <a:pt x="66" y="151"/>
                  </a:lnTo>
                  <a:lnTo>
                    <a:pt x="68" y="154"/>
                  </a:lnTo>
                  <a:lnTo>
                    <a:pt x="71" y="154"/>
                  </a:lnTo>
                  <a:lnTo>
                    <a:pt x="71" y="156"/>
                  </a:lnTo>
                  <a:lnTo>
                    <a:pt x="71" y="158"/>
                  </a:lnTo>
                  <a:lnTo>
                    <a:pt x="73" y="158"/>
                  </a:lnTo>
                  <a:lnTo>
                    <a:pt x="73" y="158"/>
                  </a:lnTo>
                  <a:lnTo>
                    <a:pt x="76" y="161"/>
                  </a:lnTo>
                  <a:lnTo>
                    <a:pt x="76" y="161"/>
                  </a:lnTo>
                  <a:lnTo>
                    <a:pt x="76" y="158"/>
                  </a:lnTo>
                  <a:lnTo>
                    <a:pt x="76" y="158"/>
                  </a:lnTo>
                  <a:lnTo>
                    <a:pt x="76" y="158"/>
                  </a:lnTo>
                  <a:lnTo>
                    <a:pt x="76" y="156"/>
                  </a:lnTo>
                  <a:lnTo>
                    <a:pt x="78" y="156"/>
                  </a:lnTo>
                  <a:lnTo>
                    <a:pt x="80" y="158"/>
                  </a:lnTo>
                  <a:lnTo>
                    <a:pt x="80" y="158"/>
                  </a:lnTo>
                  <a:lnTo>
                    <a:pt x="83" y="158"/>
                  </a:lnTo>
                  <a:lnTo>
                    <a:pt x="90" y="149"/>
                  </a:lnTo>
                  <a:lnTo>
                    <a:pt x="90" y="149"/>
                  </a:lnTo>
                  <a:lnTo>
                    <a:pt x="90" y="147"/>
                  </a:lnTo>
                  <a:lnTo>
                    <a:pt x="90" y="142"/>
                  </a:lnTo>
                  <a:lnTo>
                    <a:pt x="90" y="139"/>
                  </a:lnTo>
                  <a:lnTo>
                    <a:pt x="90" y="137"/>
                  </a:lnTo>
                  <a:lnTo>
                    <a:pt x="90" y="135"/>
                  </a:lnTo>
                  <a:lnTo>
                    <a:pt x="92" y="135"/>
                  </a:lnTo>
                  <a:lnTo>
                    <a:pt x="97" y="132"/>
                  </a:lnTo>
                  <a:lnTo>
                    <a:pt x="97" y="132"/>
                  </a:lnTo>
                  <a:lnTo>
                    <a:pt x="94" y="135"/>
                  </a:lnTo>
                  <a:lnTo>
                    <a:pt x="94" y="135"/>
                  </a:lnTo>
                  <a:lnTo>
                    <a:pt x="94" y="137"/>
                  </a:lnTo>
                  <a:lnTo>
                    <a:pt x="97" y="137"/>
                  </a:lnTo>
                  <a:lnTo>
                    <a:pt x="99" y="135"/>
                  </a:lnTo>
                  <a:lnTo>
                    <a:pt x="106" y="137"/>
                  </a:lnTo>
                  <a:lnTo>
                    <a:pt x="106" y="135"/>
                  </a:lnTo>
                  <a:lnTo>
                    <a:pt x="109" y="135"/>
                  </a:lnTo>
                  <a:lnTo>
                    <a:pt x="106" y="130"/>
                  </a:lnTo>
                  <a:lnTo>
                    <a:pt x="106" y="130"/>
                  </a:lnTo>
                  <a:lnTo>
                    <a:pt x="106" y="128"/>
                  </a:lnTo>
                  <a:lnTo>
                    <a:pt x="109" y="128"/>
                  </a:lnTo>
                  <a:lnTo>
                    <a:pt x="109" y="128"/>
                  </a:lnTo>
                  <a:lnTo>
                    <a:pt x="109" y="130"/>
                  </a:lnTo>
                  <a:lnTo>
                    <a:pt x="111" y="130"/>
                  </a:lnTo>
                  <a:lnTo>
                    <a:pt x="111" y="130"/>
                  </a:lnTo>
                  <a:lnTo>
                    <a:pt x="113" y="130"/>
                  </a:lnTo>
                  <a:lnTo>
                    <a:pt x="113" y="132"/>
                  </a:lnTo>
                  <a:lnTo>
                    <a:pt x="113" y="135"/>
                  </a:lnTo>
                  <a:lnTo>
                    <a:pt x="121" y="132"/>
                  </a:lnTo>
                  <a:lnTo>
                    <a:pt x="123" y="130"/>
                  </a:lnTo>
                  <a:lnTo>
                    <a:pt x="125" y="130"/>
                  </a:lnTo>
                  <a:lnTo>
                    <a:pt x="125" y="128"/>
                  </a:lnTo>
                  <a:lnTo>
                    <a:pt x="128" y="125"/>
                  </a:lnTo>
                  <a:lnTo>
                    <a:pt x="128" y="121"/>
                  </a:lnTo>
                  <a:lnTo>
                    <a:pt x="137" y="109"/>
                  </a:lnTo>
                  <a:lnTo>
                    <a:pt x="144" y="102"/>
                  </a:lnTo>
                  <a:close/>
                  <a:moveTo>
                    <a:pt x="4" y="92"/>
                  </a:moveTo>
                  <a:lnTo>
                    <a:pt x="2" y="92"/>
                  </a:lnTo>
                  <a:lnTo>
                    <a:pt x="2" y="92"/>
                  </a:lnTo>
                  <a:lnTo>
                    <a:pt x="0" y="92"/>
                  </a:lnTo>
                  <a:lnTo>
                    <a:pt x="0" y="94"/>
                  </a:lnTo>
                  <a:lnTo>
                    <a:pt x="0" y="97"/>
                  </a:lnTo>
                  <a:lnTo>
                    <a:pt x="0" y="99"/>
                  </a:lnTo>
                  <a:lnTo>
                    <a:pt x="0" y="102"/>
                  </a:lnTo>
                  <a:lnTo>
                    <a:pt x="2" y="102"/>
                  </a:lnTo>
                  <a:lnTo>
                    <a:pt x="2" y="102"/>
                  </a:lnTo>
                  <a:lnTo>
                    <a:pt x="2" y="97"/>
                  </a:lnTo>
                  <a:lnTo>
                    <a:pt x="2" y="97"/>
                  </a:lnTo>
                  <a:lnTo>
                    <a:pt x="2" y="94"/>
                  </a:lnTo>
                  <a:lnTo>
                    <a:pt x="4" y="94"/>
                  </a:lnTo>
                  <a:lnTo>
                    <a:pt x="7" y="94"/>
                  </a:lnTo>
                  <a:lnTo>
                    <a:pt x="9" y="92"/>
                  </a:lnTo>
                  <a:lnTo>
                    <a:pt x="7" y="92"/>
                  </a:lnTo>
                  <a:lnTo>
                    <a:pt x="4" y="9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21"/>
            <p:cNvSpPr>
              <a:spLocks/>
            </p:cNvSpPr>
            <p:nvPr/>
          </p:nvSpPr>
          <p:spPr bwMode="auto">
            <a:xfrm>
              <a:off x="3142" y="1628"/>
              <a:ext cx="418" cy="424"/>
            </a:xfrm>
            <a:custGeom>
              <a:avLst/>
              <a:gdLst>
                <a:gd name="T0" fmla="*/ 399 w 418"/>
                <a:gd name="T1" fmla="*/ 256 h 424"/>
                <a:gd name="T2" fmla="*/ 378 w 418"/>
                <a:gd name="T3" fmla="*/ 246 h 424"/>
                <a:gd name="T4" fmla="*/ 349 w 418"/>
                <a:gd name="T5" fmla="*/ 239 h 424"/>
                <a:gd name="T6" fmla="*/ 316 w 418"/>
                <a:gd name="T7" fmla="*/ 220 h 424"/>
                <a:gd name="T8" fmla="*/ 278 w 418"/>
                <a:gd name="T9" fmla="*/ 201 h 424"/>
                <a:gd name="T10" fmla="*/ 259 w 418"/>
                <a:gd name="T11" fmla="*/ 187 h 424"/>
                <a:gd name="T12" fmla="*/ 245 w 418"/>
                <a:gd name="T13" fmla="*/ 175 h 424"/>
                <a:gd name="T14" fmla="*/ 193 w 418"/>
                <a:gd name="T15" fmla="*/ 147 h 424"/>
                <a:gd name="T16" fmla="*/ 157 w 418"/>
                <a:gd name="T17" fmla="*/ 140 h 424"/>
                <a:gd name="T18" fmla="*/ 140 w 418"/>
                <a:gd name="T19" fmla="*/ 133 h 424"/>
                <a:gd name="T20" fmla="*/ 114 w 418"/>
                <a:gd name="T21" fmla="*/ 121 h 424"/>
                <a:gd name="T22" fmla="*/ 102 w 418"/>
                <a:gd name="T23" fmla="*/ 104 h 424"/>
                <a:gd name="T24" fmla="*/ 86 w 418"/>
                <a:gd name="T25" fmla="*/ 93 h 424"/>
                <a:gd name="T26" fmla="*/ 72 w 418"/>
                <a:gd name="T27" fmla="*/ 86 h 424"/>
                <a:gd name="T28" fmla="*/ 55 w 418"/>
                <a:gd name="T29" fmla="*/ 74 h 424"/>
                <a:gd name="T30" fmla="*/ 43 w 418"/>
                <a:gd name="T31" fmla="*/ 59 h 424"/>
                <a:gd name="T32" fmla="*/ 22 w 418"/>
                <a:gd name="T33" fmla="*/ 33 h 424"/>
                <a:gd name="T34" fmla="*/ 15 w 418"/>
                <a:gd name="T35" fmla="*/ 24 h 424"/>
                <a:gd name="T36" fmla="*/ 10 w 418"/>
                <a:gd name="T37" fmla="*/ 15 h 424"/>
                <a:gd name="T38" fmla="*/ 5 w 418"/>
                <a:gd name="T39" fmla="*/ 3 h 424"/>
                <a:gd name="T40" fmla="*/ 29 w 418"/>
                <a:gd name="T41" fmla="*/ 168 h 424"/>
                <a:gd name="T42" fmla="*/ 46 w 418"/>
                <a:gd name="T43" fmla="*/ 178 h 424"/>
                <a:gd name="T44" fmla="*/ 60 w 418"/>
                <a:gd name="T45" fmla="*/ 192 h 424"/>
                <a:gd name="T46" fmla="*/ 67 w 418"/>
                <a:gd name="T47" fmla="*/ 192 h 424"/>
                <a:gd name="T48" fmla="*/ 81 w 418"/>
                <a:gd name="T49" fmla="*/ 206 h 424"/>
                <a:gd name="T50" fmla="*/ 100 w 418"/>
                <a:gd name="T51" fmla="*/ 211 h 424"/>
                <a:gd name="T52" fmla="*/ 107 w 418"/>
                <a:gd name="T53" fmla="*/ 225 h 424"/>
                <a:gd name="T54" fmla="*/ 114 w 418"/>
                <a:gd name="T55" fmla="*/ 232 h 424"/>
                <a:gd name="T56" fmla="*/ 145 w 418"/>
                <a:gd name="T57" fmla="*/ 256 h 424"/>
                <a:gd name="T58" fmla="*/ 159 w 418"/>
                <a:gd name="T59" fmla="*/ 261 h 424"/>
                <a:gd name="T60" fmla="*/ 171 w 418"/>
                <a:gd name="T61" fmla="*/ 275 h 424"/>
                <a:gd name="T62" fmla="*/ 178 w 418"/>
                <a:gd name="T63" fmla="*/ 284 h 424"/>
                <a:gd name="T64" fmla="*/ 183 w 418"/>
                <a:gd name="T65" fmla="*/ 289 h 424"/>
                <a:gd name="T66" fmla="*/ 185 w 418"/>
                <a:gd name="T67" fmla="*/ 296 h 424"/>
                <a:gd name="T68" fmla="*/ 190 w 418"/>
                <a:gd name="T69" fmla="*/ 306 h 424"/>
                <a:gd name="T70" fmla="*/ 195 w 418"/>
                <a:gd name="T71" fmla="*/ 308 h 424"/>
                <a:gd name="T72" fmla="*/ 204 w 418"/>
                <a:gd name="T73" fmla="*/ 313 h 424"/>
                <a:gd name="T74" fmla="*/ 216 w 418"/>
                <a:gd name="T75" fmla="*/ 322 h 424"/>
                <a:gd name="T76" fmla="*/ 231 w 418"/>
                <a:gd name="T77" fmla="*/ 339 h 424"/>
                <a:gd name="T78" fmla="*/ 238 w 418"/>
                <a:gd name="T79" fmla="*/ 351 h 424"/>
                <a:gd name="T80" fmla="*/ 250 w 418"/>
                <a:gd name="T81" fmla="*/ 355 h 424"/>
                <a:gd name="T82" fmla="*/ 259 w 418"/>
                <a:gd name="T83" fmla="*/ 365 h 424"/>
                <a:gd name="T84" fmla="*/ 264 w 418"/>
                <a:gd name="T85" fmla="*/ 372 h 424"/>
                <a:gd name="T86" fmla="*/ 276 w 418"/>
                <a:gd name="T87" fmla="*/ 370 h 424"/>
                <a:gd name="T88" fmla="*/ 287 w 418"/>
                <a:gd name="T89" fmla="*/ 374 h 424"/>
                <a:gd name="T90" fmla="*/ 311 w 418"/>
                <a:gd name="T91" fmla="*/ 391 h 424"/>
                <a:gd name="T92" fmla="*/ 321 w 418"/>
                <a:gd name="T93" fmla="*/ 400 h 424"/>
                <a:gd name="T94" fmla="*/ 337 w 418"/>
                <a:gd name="T95" fmla="*/ 414 h 424"/>
                <a:gd name="T96" fmla="*/ 347 w 418"/>
                <a:gd name="T97" fmla="*/ 422 h 424"/>
                <a:gd name="T98" fmla="*/ 352 w 418"/>
                <a:gd name="T99" fmla="*/ 422 h 424"/>
                <a:gd name="T100" fmla="*/ 356 w 418"/>
                <a:gd name="T101" fmla="*/ 412 h 424"/>
                <a:gd name="T102" fmla="*/ 363 w 418"/>
                <a:gd name="T103" fmla="*/ 400 h 424"/>
                <a:gd name="T104" fmla="*/ 361 w 418"/>
                <a:gd name="T105" fmla="*/ 388 h 424"/>
                <a:gd name="T106" fmla="*/ 366 w 418"/>
                <a:gd name="T107" fmla="*/ 367 h 424"/>
                <a:gd name="T108" fmla="*/ 368 w 418"/>
                <a:gd name="T109" fmla="*/ 358 h 424"/>
                <a:gd name="T110" fmla="*/ 390 w 418"/>
                <a:gd name="T111" fmla="*/ 336 h 424"/>
                <a:gd name="T112" fmla="*/ 397 w 418"/>
                <a:gd name="T113" fmla="*/ 325 h 424"/>
                <a:gd name="T114" fmla="*/ 399 w 418"/>
                <a:gd name="T115" fmla="*/ 310 h 424"/>
                <a:gd name="T116" fmla="*/ 413 w 418"/>
                <a:gd name="T117" fmla="*/ 301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8" h="424">
                  <a:moveTo>
                    <a:pt x="418" y="284"/>
                  </a:moveTo>
                  <a:lnTo>
                    <a:pt x="418" y="284"/>
                  </a:lnTo>
                  <a:lnTo>
                    <a:pt x="418" y="282"/>
                  </a:lnTo>
                  <a:lnTo>
                    <a:pt x="411" y="277"/>
                  </a:lnTo>
                  <a:lnTo>
                    <a:pt x="411" y="277"/>
                  </a:lnTo>
                  <a:lnTo>
                    <a:pt x="408" y="270"/>
                  </a:lnTo>
                  <a:lnTo>
                    <a:pt x="408" y="270"/>
                  </a:lnTo>
                  <a:lnTo>
                    <a:pt x="406" y="268"/>
                  </a:lnTo>
                  <a:lnTo>
                    <a:pt x="404" y="265"/>
                  </a:lnTo>
                  <a:lnTo>
                    <a:pt x="401" y="258"/>
                  </a:lnTo>
                  <a:lnTo>
                    <a:pt x="401" y="258"/>
                  </a:lnTo>
                  <a:lnTo>
                    <a:pt x="399" y="256"/>
                  </a:lnTo>
                  <a:lnTo>
                    <a:pt x="397" y="256"/>
                  </a:lnTo>
                  <a:lnTo>
                    <a:pt x="392" y="251"/>
                  </a:lnTo>
                  <a:lnTo>
                    <a:pt x="392" y="249"/>
                  </a:lnTo>
                  <a:lnTo>
                    <a:pt x="390" y="249"/>
                  </a:lnTo>
                  <a:lnTo>
                    <a:pt x="382" y="249"/>
                  </a:lnTo>
                  <a:lnTo>
                    <a:pt x="382" y="249"/>
                  </a:lnTo>
                  <a:lnTo>
                    <a:pt x="380" y="249"/>
                  </a:lnTo>
                  <a:lnTo>
                    <a:pt x="380" y="246"/>
                  </a:lnTo>
                  <a:lnTo>
                    <a:pt x="380" y="246"/>
                  </a:lnTo>
                  <a:lnTo>
                    <a:pt x="380" y="246"/>
                  </a:lnTo>
                  <a:lnTo>
                    <a:pt x="378" y="246"/>
                  </a:lnTo>
                  <a:lnTo>
                    <a:pt x="378" y="246"/>
                  </a:lnTo>
                  <a:lnTo>
                    <a:pt x="371" y="242"/>
                  </a:lnTo>
                  <a:lnTo>
                    <a:pt x="368" y="242"/>
                  </a:lnTo>
                  <a:lnTo>
                    <a:pt x="368" y="242"/>
                  </a:lnTo>
                  <a:lnTo>
                    <a:pt x="361" y="237"/>
                  </a:lnTo>
                  <a:lnTo>
                    <a:pt x="359" y="237"/>
                  </a:lnTo>
                  <a:lnTo>
                    <a:pt x="356" y="237"/>
                  </a:lnTo>
                  <a:lnTo>
                    <a:pt x="354" y="239"/>
                  </a:lnTo>
                  <a:lnTo>
                    <a:pt x="354" y="239"/>
                  </a:lnTo>
                  <a:lnTo>
                    <a:pt x="354" y="242"/>
                  </a:lnTo>
                  <a:lnTo>
                    <a:pt x="352" y="242"/>
                  </a:lnTo>
                  <a:lnTo>
                    <a:pt x="352" y="242"/>
                  </a:lnTo>
                  <a:lnTo>
                    <a:pt x="349" y="239"/>
                  </a:lnTo>
                  <a:lnTo>
                    <a:pt x="349" y="239"/>
                  </a:lnTo>
                  <a:lnTo>
                    <a:pt x="349" y="239"/>
                  </a:lnTo>
                  <a:lnTo>
                    <a:pt x="344" y="232"/>
                  </a:lnTo>
                  <a:lnTo>
                    <a:pt x="342" y="230"/>
                  </a:lnTo>
                  <a:lnTo>
                    <a:pt x="340" y="228"/>
                  </a:lnTo>
                  <a:lnTo>
                    <a:pt x="340" y="228"/>
                  </a:lnTo>
                  <a:lnTo>
                    <a:pt x="318" y="223"/>
                  </a:lnTo>
                  <a:lnTo>
                    <a:pt x="318" y="223"/>
                  </a:lnTo>
                  <a:lnTo>
                    <a:pt x="318" y="223"/>
                  </a:lnTo>
                  <a:lnTo>
                    <a:pt x="318" y="223"/>
                  </a:lnTo>
                  <a:lnTo>
                    <a:pt x="318" y="220"/>
                  </a:lnTo>
                  <a:lnTo>
                    <a:pt x="316" y="220"/>
                  </a:lnTo>
                  <a:lnTo>
                    <a:pt x="316" y="220"/>
                  </a:lnTo>
                  <a:lnTo>
                    <a:pt x="311" y="220"/>
                  </a:lnTo>
                  <a:lnTo>
                    <a:pt x="309" y="220"/>
                  </a:lnTo>
                  <a:lnTo>
                    <a:pt x="292" y="206"/>
                  </a:lnTo>
                  <a:lnTo>
                    <a:pt x="290" y="206"/>
                  </a:lnTo>
                  <a:lnTo>
                    <a:pt x="290" y="206"/>
                  </a:lnTo>
                  <a:lnTo>
                    <a:pt x="287" y="204"/>
                  </a:lnTo>
                  <a:lnTo>
                    <a:pt x="285" y="204"/>
                  </a:lnTo>
                  <a:lnTo>
                    <a:pt x="285" y="204"/>
                  </a:lnTo>
                  <a:lnTo>
                    <a:pt x="285" y="204"/>
                  </a:lnTo>
                  <a:lnTo>
                    <a:pt x="283" y="204"/>
                  </a:lnTo>
                  <a:lnTo>
                    <a:pt x="278" y="201"/>
                  </a:lnTo>
                  <a:lnTo>
                    <a:pt x="278" y="199"/>
                  </a:lnTo>
                  <a:lnTo>
                    <a:pt x="276" y="199"/>
                  </a:lnTo>
                  <a:lnTo>
                    <a:pt x="271" y="197"/>
                  </a:lnTo>
                  <a:lnTo>
                    <a:pt x="271" y="197"/>
                  </a:lnTo>
                  <a:lnTo>
                    <a:pt x="269" y="197"/>
                  </a:lnTo>
                  <a:lnTo>
                    <a:pt x="269" y="194"/>
                  </a:lnTo>
                  <a:lnTo>
                    <a:pt x="269" y="194"/>
                  </a:lnTo>
                  <a:lnTo>
                    <a:pt x="266" y="194"/>
                  </a:lnTo>
                  <a:lnTo>
                    <a:pt x="266" y="194"/>
                  </a:lnTo>
                  <a:lnTo>
                    <a:pt x="264" y="192"/>
                  </a:lnTo>
                  <a:lnTo>
                    <a:pt x="261" y="190"/>
                  </a:lnTo>
                  <a:lnTo>
                    <a:pt x="259" y="187"/>
                  </a:lnTo>
                  <a:lnTo>
                    <a:pt x="259" y="187"/>
                  </a:lnTo>
                  <a:lnTo>
                    <a:pt x="254" y="183"/>
                  </a:lnTo>
                  <a:lnTo>
                    <a:pt x="254" y="183"/>
                  </a:lnTo>
                  <a:lnTo>
                    <a:pt x="252" y="183"/>
                  </a:lnTo>
                  <a:lnTo>
                    <a:pt x="252" y="180"/>
                  </a:lnTo>
                  <a:lnTo>
                    <a:pt x="252" y="180"/>
                  </a:lnTo>
                  <a:lnTo>
                    <a:pt x="252" y="180"/>
                  </a:lnTo>
                  <a:lnTo>
                    <a:pt x="250" y="178"/>
                  </a:lnTo>
                  <a:lnTo>
                    <a:pt x="247" y="178"/>
                  </a:lnTo>
                  <a:lnTo>
                    <a:pt x="247" y="178"/>
                  </a:lnTo>
                  <a:lnTo>
                    <a:pt x="245" y="175"/>
                  </a:lnTo>
                  <a:lnTo>
                    <a:pt x="245" y="175"/>
                  </a:lnTo>
                  <a:lnTo>
                    <a:pt x="245" y="175"/>
                  </a:lnTo>
                  <a:lnTo>
                    <a:pt x="242" y="173"/>
                  </a:lnTo>
                  <a:lnTo>
                    <a:pt x="240" y="173"/>
                  </a:lnTo>
                  <a:lnTo>
                    <a:pt x="240" y="173"/>
                  </a:lnTo>
                  <a:lnTo>
                    <a:pt x="238" y="173"/>
                  </a:lnTo>
                  <a:lnTo>
                    <a:pt x="238" y="171"/>
                  </a:lnTo>
                  <a:lnTo>
                    <a:pt x="233" y="166"/>
                  </a:lnTo>
                  <a:lnTo>
                    <a:pt x="202" y="147"/>
                  </a:lnTo>
                  <a:lnTo>
                    <a:pt x="200" y="145"/>
                  </a:lnTo>
                  <a:lnTo>
                    <a:pt x="200" y="147"/>
                  </a:lnTo>
                  <a:lnTo>
                    <a:pt x="195" y="147"/>
                  </a:lnTo>
                  <a:lnTo>
                    <a:pt x="193" y="147"/>
                  </a:lnTo>
                  <a:lnTo>
                    <a:pt x="185" y="147"/>
                  </a:lnTo>
                  <a:lnTo>
                    <a:pt x="178" y="147"/>
                  </a:lnTo>
                  <a:lnTo>
                    <a:pt x="176" y="147"/>
                  </a:lnTo>
                  <a:lnTo>
                    <a:pt x="176" y="147"/>
                  </a:lnTo>
                  <a:lnTo>
                    <a:pt x="174" y="147"/>
                  </a:lnTo>
                  <a:lnTo>
                    <a:pt x="174" y="145"/>
                  </a:lnTo>
                  <a:lnTo>
                    <a:pt x="171" y="145"/>
                  </a:lnTo>
                  <a:lnTo>
                    <a:pt x="171" y="145"/>
                  </a:lnTo>
                  <a:lnTo>
                    <a:pt x="169" y="145"/>
                  </a:lnTo>
                  <a:lnTo>
                    <a:pt x="162" y="142"/>
                  </a:lnTo>
                  <a:lnTo>
                    <a:pt x="159" y="142"/>
                  </a:lnTo>
                  <a:lnTo>
                    <a:pt x="157" y="140"/>
                  </a:lnTo>
                  <a:lnTo>
                    <a:pt x="155" y="140"/>
                  </a:lnTo>
                  <a:lnTo>
                    <a:pt x="155" y="140"/>
                  </a:lnTo>
                  <a:lnTo>
                    <a:pt x="152" y="138"/>
                  </a:lnTo>
                  <a:lnTo>
                    <a:pt x="152" y="138"/>
                  </a:lnTo>
                  <a:lnTo>
                    <a:pt x="152" y="138"/>
                  </a:lnTo>
                  <a:lnTo>
                    <a:pt x="150" y="135"/>
                  </a:lnTo>
                  <a:lnTo>
                    <a:pt x="150" y="135"/>
                  </a:lnTo>
                  <a:lnTo>
                    <a:pt x="148" y="135"/>
                  </a:lnTo>
                  <a:lnTo>
                    <a:pt x="145" y="135"/>
                  </a:lnTo>
                  <a:lnTo>
                    <a:pt x="143" y="135"/>
                  </a:lnTo>
                  <a:lnTo>
                    <a:pt x="143" y="133"/>
                  </a:lnTo>
                  <a:lnTo>
                    <a:pt x="140" y="133"/>
                  </a:lnTo>
                  <a:lnTo>
                    <a:pt x="136" y="133"/>
                  </a:lnTo>
                  <a:lnTo>
                    <a:pt x="133" y="133"/>
                  </a:lnTo>
                  <a:lnTo>
                    <a:pt x="131" y="133"/>
                  </a:lnTo>
                  <a:lnTo>
                    <a:pt x="129" y="133"/>
                  </a:lnTo>
                  <a:lnTo>
                    <a:pt x="126" y="130"/>
                  </a:lnTo>
                  <a:lnTo>
                    <a:pt x="124" y="128"/>
                  </a:lnTo>
                  <a:lnTo>
                    <a:pt x="119" y="128"/>
                  </a:lnTo>
                  <a:lnTo>
                    <a:pt x="117" y="128"/>
                  </a:lnTo>
                  <a:lnTo>
                    <a:pt x="117" y="126"/>
                  </a:lnTo>
                  <a:lnTo>
                    <a:pt x="114" y="123"/>
                  </a:lnTo>
                  <a:lnTo>
                    <a:pt x="114" y="123"/>
                  </a:lnTo>
                  <a:lnTo>
                    <a:pt x="114" y="121"/>
                  </a:lnTo>
                  <a:lnTo>
                    <a:pt x="112" y="121"/>
                  </a:lnTo>
                  <a:lnTo>
                    <a:pt x="112" y="119"/>
                  </a:lnTo>
                  <a:lnTo>
                    <a:pt x="110" y="116"/>
                  </a:lnTo>
                  <a:lnTo>
                    <a:pt x="107" y="114"/>
                  </a:lnTo>
                  <a:lnTo>
                    <a:pt x="107" y="114"/>
                  </a:lnTo>
                  <a:lnTo>
                    <a:pt x="107" y="112"/>
                  </a:lnTo>
                  <a:lnTo>
                    <a:pt x="107" y="109"/>
                  </a:lnTo>
                  <a:lnTo>
                    <a:pt x="107" y="109"/>
                  </a:lnTo>
                  <a:lnTo>
                    <a:pt x="107" y="107"/>
                  </a:lnTo>
                  <a:lnTo>
                    <a:pt x="105" y="107"/>
                  </a:lnTo>
                  <a:lnTo>
                    <a:pt x="105" y="104"/>
                  </a:lnTo>
                  <a:lnTo>
                    <a:pt x="102" y="104"/>
                  </a:lnTo>
                  <a:lnTo>
                    <a:pt x="102" y="104"/>
                  </a:lnTo>
                  <a:lnTo>
                    <a:pt x="100" y="102"/>
                  </a:lnTo>
                  <a:lnTo>
                    <a:pt x="100" y="104"/>
                  </a:lnTo>
                  <a:lnTo>
                    <a:pt x="98" y="104"/>
                  </a:lnTo>
                  <a:lnTo>
                    <a:pt x="98" y="102"/>
                  </a:lnTo>
                  <a:lnTo>
                    <a:pt x="95" y="102"/>
                  </a:lnTo>
                  <a:lnTo>
                    <a:pt x="95" y="100"/>
                  </a:lnTo>
                  <a:lnTo>
                    <a:pt x="93" y="100"/>
                  </a:lnTo>
                  <a:lnTo>
                    <a:pt x="93" y="100"/>
                  </a:lnTo>
                  <a:lnTo>
                    <a:pt x="93" y="97"/>
                  </a:lnTo>
                  <a:lnTo>
                    <a:pt x="91" y="95"/>
                  </a:lnTo>
                  <a:lnTo>
                    <a:pt x="86" y="93"/>
                  </a:lnTo>
                  <a:lnTo>
                    <a:pt x="83" y="93"/>
                  </a:lnTo>
                  <a:lnTo>
                    <a:pt x="83" y="93"/>
                  </a:lnTo>
                  <a:lnTo>
                    <a:pt x="81" y="93"/>
                  </a:lnTo>
                  <a:lnTo>
                    <a:pt x="81" y="93"/>
                  </a:lnTo>
                  <a:lnTo>
                    <a:pt x="79" y="90"/>
                  </a:lnTo>
                  <a:lnTo>
                    <a:pt x="79" y="90"/>
                  </a:lnTo>
                  <a:lnTo>
                    <a:pt x="76" y="90"/>
                  </a:lnTo>
                  <a:lnTo>
                    <a:pt x="74" y="90"/>
                  </a:lnTo>
                  <a:lnTo>
                    <a:pt x="74" y="88"/>
                  </a:lnTo>
                  <a:lnTo>
                    <a:pt x="72" y="88"/>
                  </a:lnTo>
                  <a:lnTo>
                    <a:pt x="72" y="86"/>
                  </a:lnTo>
                  <a:lnTo>
                    <a:pt x="72" y="86"/>
                  </a:lnTo>
                  <a:lnTo>
                    <a:pt x="72" y="83"/>
                  </a:lnTo>
                  <a:lnTo>
                    <a:pt x="72" y="83"/>
                  </a:lnTo>
                  <a:lnTo>
                    <a:pt x="72" y="83"/>
                  </a:lnTo>
                  <a:lnTo>
                    <a:pt x="69" y="83"/>
                  </a:lnTo>
                  <a:lnTo>
                    <a:pt x="69" y="83"/>
                  </a:lnTo>
                  <a:lnTo>
                    <a:pt x="64" y="78"/>
                  </a:lnTo>
                  <a:lnTo>
                    <a:pt x="62" y="76"/>
                  </a:lnTo>
                  <a:lnTo>
                    <a:pt x="60" y="76"/>
                  </a:lnTo>
                  <a:lnTo>
                    <a:pt x="57" y="76"/>
                  </a:lnTo>
                  <a:lnTo>
                    <a:pt x="57" y="76"/>
                  </a:lnTo>
                  <a:lnTo>
                    <a:pt x="55" y="74"/>
                  </a:lnTo>
                  <a:lnTo>
                    <a:pt x="55" y="74"/>
                  </a:lnTo>
                  <a:lnTo>
                    <a:pt x="53" y="74"/>
                  </a:lnTo>
                  <a:lnTo>
                    <a:pt x="53" y="74"/>
                  </a:lnTo>
                  <a:lnTo>
                    <a:pt x="53" y="71"/>
                  </a:lnTo>
                  <a:lnTo>
                    <a:pt x="53" y="69"/>
                  </a:lnTo>
                  <a:lnTo>
                    <a:pt x="53" y="69"/>
                  </a:lnTo>
                  <a:lnTo>
                    <a:pt x="50" y="67"/>
                  </a:lnTo>
                  <a:lnTo>
                    <a:pt x="50" y="67"/>
                  </a:lnTo>
                  <a:lnTo>
                    <a:pt x="48" y="64"/>
                  </a:lnTo>
                  <a:lnTo>
                    <a:pt x="48" y="64"/>
                  </a:lnTo>
                  <a:lnTo>
                    <a:pt x="46" y="64"/>
                  </a:lnTo>
                  <a:lnTo>
                    <a:pt x="43" y="59"/>
                  </a:lnTo>
                  <a:lnTo>
                    <a:pt x="43" y="59"/>
                  </a:lnTo>
                  <a:lnTo>
                    <a:pt x="34" y="52"/>
                  </a:lnTo>
                  <a:lnTo>
                    <a:pt x="31" y="50"/>
                  </a:lnTo>
                  <a:lnTo>
                    <a:pt x="29" y="48"/>
                  </a:lnTo>
                  <a:lnTo>
                    <a:pt x="29" y="48"/>
                  </a:lnTo>
                  <a:lnTo>
                    <a:pt x="29" y="48"/>
                  </a:lnTo>
                  <a:lnTo>
                    <a:pt x="29" y="45"/>
                  </a:lnTo>
                  <a:lnTo>
                    <a:pt x="29" y="45"/>
                  </a:lnTo>
                  <a:lnTo>
                    <a:pt x="29" y="43"/>
                  </a:lnTo>
                  <a:lnTo>
                    <a:pt x="27" y="38"/>
                  </a:lnTo>
                  <a:lnTo>
                    <a:pt x="24" y="38"/>
                  </a:lnTo>
                  <a:lnTo>
                    <a:pt x="24" y="36"/>
                  </a:lnTo>
                  <a:lnTo>
                    <a:pt x="22" y="33"/>
                  </a:lnTo>
                  <a:lnTo>
                    <a:pt x="22" y="33"/>
                  </a:lnTo>
                  <a:lnTo>
                    <a:pt x="22" y="33"/>
                  </a:lnTo>
                  <a:lnTo>
                    <a:pt x="22" y="33"/>
                  </a:lnTo>
                  <a:lnTo>
                    <a:pt x="19" y="31"/>
                  </a:lnTo>
                  <a:lnTo>
                    <a:pt x="19" y="31"/>
                  </a:lnTo>
                  <a:lnTo>
                    <a:pt x="19" y="31"/>
                  </a:lnTo>
                  <a:lnTo>
                    <a:pt x="19" y="31"/>
                  </a:lnTo>
                  <a:lnTo>
                    <a:pt x="19" y="29"/>
                  </a:lnTo>
                  <a:lnTo>
                    <a:pt x="19" y="29"/>
                  </a:lnTo>
                  <a:lnTo>
                    <a:pt x="17" y="26"/>
                  </a:lnTo>
                  <a:lnTo>
                    <a:pt x="15" y="26"/>
                  </a:lnTo>
                  <a:lnTo>
                    <a:pt x="15" y="24"/>
                  </a:lnTo>
                  <a:lnTo>
                    <a:pt x="15" y="24"/>
                  </a:lnTo>
                  <a:lnTo>
                    <a:pt x="15" y="24"/>
                  </a:lnTo>
                  <a:lnTo>
                    <a:pt x="12" y="22"/>
                  </a:lnTo>
                  <a:lnTo>
                    <a:pt x="15" y="19"/>
                  </a:lnTo>
                  <a:lnTo>
                    <a:pt x="12" y="19"/>
                  </a:lnTo>
                  <a:lnTo>
                    <a:pt x="12" y="19"/>
                  </a:lnTo>
                  <a:lnTo>
                    <a:pt x="12" y="17"/>
                  </a:lnTo>
                  <a:lnTo>
                    <a:pt x="12" y="15"/>
                  </a:lnTo>
                  <a:lnTo>
                    <a:pt x="12" y="15"/>
                  </a:lnTo>
                  <a:lnTo>
                    <a:pt x="12" y="15"/>
                  </a:lnTo>
                  <a:lnTo>
                    <a:pt x="10" y="15"/>
                  </a:lnTo>
                  <a:lnTo>
                    <a:pt x="10" y="15"/>
                  </a:lnTo>
                  <a:lnTo>
                    <a:pt x="8" y="12"/>
                  </a:lnTo>
                  <a:lnTo>
                    <a:pt x="8" y="12"/>
                  </a:lnTo>
                  <a:lnTo>
                    <a:pt x="10" y="10"/>
                  </a:lnTo>
                  <a:lnTo>
                    <a:pt x="10" y="7"/>
                  </a:lnTo>
                  <a:lnTo>
                    <a:pt x="8" y="7"/>
                  </a:lnTo>
                  <a:lnTo>
                    <a:pt x="8" y="5"/>
                  </a:lnTo>
                  <a:lnTo>
                    <a:pt x="5" y="5"/>
                  </a:lnTo>
                  <a:lnTo>
                    <a:pt x="5" y="5"/>
                  </a:lnTo>
                  <a:lnTo>
                    <a:pt x="5" y="5"/>
                  </a:lnTo>
                  <a:lnTo>
                    <a:pt x="5" y="3"/>
                  </a:lnTo>
                  <a:lnTo>
                    <a:pt x="5" y="3"/>
                  </a:lnTo>
                  <a:lnTo>
                    <a:pt x="5" y="3"/>
                  </a:lnTo>
                  <a:lnTo>
                    <a:pt x="5" y="0"/>
                  </a:lnTo>
                  <a:lnTo>
                    <a:pt x="3" y="0"/>
                  </a:lnTo>
                  <a:lnTo>
                    <a:pt x="3" y="0"/>
                  </a:lnTo>
                  <a:lnTo>
                    <a:pt x="0" y="0"/>
                  </a:lnTo>
                  <a:lnTo>
                    <a:pt x="0" y="102"/>
                  </a:lnTo>
                  <a:lnTo>
                    <a:pt x="0" y="157"/>
                  </a:lnTo>
                  <a:lnTo>
                    <a:pt x="19" y="164"/>
                  </a:lnTo>
                  <a:lnTo>
                    <a:pt x="27" y="166"/>
                  </a:lnTo>
                  <a:lnTo>
                    <a:pt x="27" y="166"/>
                  </a:lnTo>
                  <a:lnTo>
                    <a:pt x="27" y="166"/>
                  </a:lnTo>
                  <a:lnTo>
                    <a:pt x="29" y="166"/>
                  </a:lnTo>
                  <a:lnTo>
                    <a:pt x="29" y="168"/>
                  </a:lnTo>
                  <a:lnTo>
                    <a:pt x="29" y="168"/>
                  </a:lnTo>
                  <a:lnTo>
                    <a:pt x="29" y="168"/>
                  </a:lnTo>
                  <a:lnTo>
                    <a:pt x="29" y="168"/>
                  </a:lnTo>
                  <a:lnTo>
                    <a:pt x="29" y="171"/>
                  </a:lnTo>
                  <a:lnTo>
                    <a:pt x="31" y="171"/>
                  </a:lnTo>
                  <a:lnTo>
                    <a:pt x="31" y="171"/>
                  </a:lnTo>
                  <a:lnTo>
                    <a:pt x="36" y="173"/>
                  </a:lnTo>
                  <a:lnTo>
                    <a:pt x="38" y="175"/>
                  </a:lnTo>
                  <a:lnTo>
                    <a:pt x="38" y="175"/>
                  </a:lnTo>
                  <a:lnTo>
                    <a:pt x="41" y="175"/>
                  </a:lnTo>
                  <a:lnTo>
                    <a:pt x="41" y="178"/>
                  </a:lnTo>
                  <a:lnTo>
                    <a:pt x="46" y="178"/>
                  </a:lnTo>
                  <a:lnTo>
                    <a:pt x="48" y="178"/>
                  </a:lnTo>
                  <a:lnTo>
                    <a:pt x="48" y="178"/>
                  </a:lnTo>
                  <a:lnTo>
                    <a:pt x="48" y="178"/>
                  </a:lnTo>
                  <a:lnTo>
                    <a:pt x="50" y="178"/>
                  </a:lnTo>
                  <a:lnTo>
                    <a:pt x="53" y="180"/>
                  </a:lnTo>
                  <a:lnTo>
                    <a:pt x="55" y="183"/>
                  </a:lnTo>
                  <a:lnTo>
                    <a:pt x="55" y="183"/>
                  </a:lnTo>
                  <a:lnTo>
                    <a:pt x="55" y="183"/>
                  </a:lnTo>
                  <a:lnTo>
                    <a:pt x="55" y="185"/>
                  </a:lnTo>
                  <a:lnTo>
                    <a:pt x="57" y="185"/>
                  </a:lnTo>
                  <a:lnTo>
                    <a:pt x="60" y="192"/>
                  </a:lnTo>
                  <a:lnTo>
                    <a:pt x="60" y="192"/>
                  </a:lnTo>
                  <a:lnTo>
                    <a:pt x="60" y="192"/>
                  </a:lnTo>
                  <a:lnTo>
                    <a:pt x="60" y="192"/>
                  </a:lnTo>
                  <a:lnTo>
                    <a:pt x="62" y="192"/>
                  </a:lnTo>
                  <a:lnTo>
                    <a:pt x="62" y="192"/>
                  </a:lnTo>
                  <a:lnTo>
                    <a:pt x="62" y="192"/>
                  </a:lnTo>
                  <a:lnTo>
                    <a:pt x="64" y="192"/>
                  </a:lnTo>
                  <a:lnTo>
                    <a:pt x="64" y="192"/>
                  </a:lnTo>
                  <a:lnTo>
                    <a:pt x="64" y="192"/>
                  </a:lnTo>
                  <a:lnTo>
                    <a:pt x="67" y="192"/>
                  </a:lnTo>
                  <a:lnTo>
                    <a:pt x="67" y="192"/>
                  </a:lnTo>
                  <a:lnTo>
                    <a:pt x="67" y="192"/>
                  </a:lnTo>
                  <a:lnTo>
                    <a:pt x="67" y="192"/>
                  </a:lnTo>
                  <a:lnTo>
                    <a:pt x="67" y="192"/>
                  </a:lnTo>
                  <a:lnTo>
                    <a:pt x="67" y="194"/>
                  </a:lnTo>
                  <a:lnTo>
                    <a:pt x="67" y="194"/>
                  </a:lnTo>
                  <a:lnTo>
                    <a:pt x="67" y="194"/>
                  </a:lnTo>
                  <a:lnTo>
                    <a:pt x="69" y="194"/>
                  </a:lnTo>
                  <a:lnTo>
                    <a:pt x="69" y="197"/>
                  </a:lnTo>
                  <a:lnTo>
                    <a:pt x="72" y="199"/>
                  </a:lnTo>
                  <a:lnTo>
                    <a:pt x="74" y="201"/>
                  </a:lnTo>
                  <a:lnTo>
                    <a:pt x="79" y="204"/>
                  </a:lnTo>
                  <a:lnTo>
                    <a:pt x="79" y="206"/>
                  </a:lnTo>
                  <a:lnTo>
                    <a:pt x="81" y="206"/>
                  </a:lnTo>
                  <a:lnTo>
                    <a:pt x="81" y="206"/>
                  </a:lnTo>
                  <a:lnTo>
                    <a:pt x="81" y="206"/>
                  </a:lnTo>
                  <a:lnTo>
                    <a:pt x="83" y="206"/>
                  </a:lnTo>
                  <a:lnTo>
                    <a:pt x="83" y="206"/>
                  </a:lnTo>
                  <a:lnTo>
                    <a:pt x="86" y="206"/>
                  </a:lnTo>
                  <a:lnTo>
                    <a:pt x="88" y="206"/>
                  </a:lnTo>
                  <a:lnTo>
                    <a:pt x="88" y="206"/>
                  </a:lnTo>
                  <a:lnTo>
                    <a:pt x="93" y="209"/>
                  </a:lnTo>
                  <a:lnTo>
                    <a:pt x="95" y="209"/>
                  </a:lnTo>
                  <a:lnTo>
                    <a:pt x="98" y="209"/>
                  </a:lnTo>
                  <a:lnTo>
                    <a:pt x="100" y="209"/>
                  </a:lnTo>
                  <a:lnTo>
                    <a:pt x="100" y="211"/>
                  </a:lnTo>
                  <a:lnTo>
                    <a:pt x="100" y="211"/>
                  </a:lnTo>
                  <a:lnTo>
                    <a:pt x="102" y="213"/>
                  </a:lnTo>
                  <a:lnTo>
                    <a:pt x="102" y="213"/>
                  </a:lnTo>
                  <a:lnTo>
                    <a:pt x="105" y="216"/>
                  </a:lnTo>
                  <a:lnTo>
                    <a:pt x="105" y="216"/>
                  </a:lnTo>
                  <a:lnTo>
                    <a:pt x="105" y="216"/>
                  </a:lnTo>
                  <a:lnTo>
                    <a:pt x="105" y="216"/>
                  </a:lnTo>
                  <a:lnTo>
                    <a:pt x="105" y="218"/>
                  </a:lnTo>
                  <a:lnTo>
                    <a:pt x="105" y="218"/>
                  </a:lnTo>
                  <a:lnTo>
                    <a:pt x="110" y="225"/>
                  </a:lnTo>
                  <a:lnTo>
                    <a:pt x="110" y="225"/>
                  </a:lnTo>
                  <a:lnTo>
                    <a:pt x="110" y="225"/>
                  </a:lnTo>
                  <a:lnTo>
                    <a:pt x="107" y="225"/>
                  </a:lnTo>
                  <a:lnTo>
                    <a:pt x="107" y="228"/>
                  </a:lnTo>
                  <a:lnTo>
                    <a:pt x="107" y="228"/>
                  </a:lnTo>
                  <a:lnTo>
                    <a:pt x="107" y="228"/>
                  </a:lnTo>
                  <a:lnTo>
                    <a:pt x="110" y="230"/>
                  </a:lnTo>
                  <a:lnTo>
                    <a:pt x="110" y="230"/>
                  </a:lnTo>
                  <a:lnTo>
                    <a:pt x="110" y="232"/>
                  </a:lnTo>
                  <a:lnTo>
                    <a:pt x="112" y="232"/>
                  </a:lnTo>
                  <a:lnTo>
                    <a:pt x="112" y="232"/>
                  </a:lnTo>
                  <a:lnTo>
                    <a:pt x="112" y="232"/>
                  </a:lnTo>
                  <a:lnTo>
                    <a:pt x="112" y="232"/>
                  </a:lnTo>
                  <a:lnTo>
                    <a:pt x="114" y="232"/>
                  </a:lnTo>
                  <a:lnTo>
                    <a:pt x="114" y="232"/>
                  </a:lnTo>
                  <a:lnTo>
                    <a:pt x="114" y="232"/>
                  </a:lnTo>
                  <a:lnTo>
                    <a:pt x="126" y="242"/>
                  </a:lnTo>
                  <a:lnTo>
                    <a:pt x="129" y="242"/>
                  </a:lnTo>
                  <a:lnTo>
                    <a:pt x="129" y="244"/>
                  </a:lnTo>
                  <a:lnTo>
                    <a:pt x="129" y="244"/>
                  </a:lnTo>
                  <a:lnTo>
                    <a:pt x="131" y="246"/>
                  </a:lnTo>
                  <a:lnTo>
                    <a:pt x="133" y="249"/>
                  </a:lnTo>
                  <a:lnTo>
                    <a:pt x="136" y="249"/>
                  </a:lnTo>
                  <a:lnTo>
                    <a:pt x="138" y="249"/>
                  </a:lnTo>
                  <a:lnTo>
                    <a:pt x="143" y="254"/>
                  </a:lnTo>
                  <a:lnTo>
                    <a:pt x="143" y="254"/>
                  </a:lnTo>
                  <a:lnTo>
                    <a:pt x="145" y="256"/>
                  </a:lnTo>
                  <a:lnTo>
                    <a:pt x="148" y="256"/>
                  </a:lnTo>
                  <a:lnTo>
                    <a:pt x="148" y="256"/>
                  </a:lnTo>
                  <a:lnTo>
                    <a:pt x="148" y="258"/>
                  </a:lnTo>
                  <a:lnTo>
                    <a:pt x="150" y="258"/>
                  </a:lnTo>
                  <a:lnTo>
                    <a:pt x="152" y="258"/>
                  </a:lnTo>
                  <a:lnTo>
                    <a:pt x="152" y="258"/>
                  </a:lnTo>
                  <a:lnTo>
                    <a:pt x="155" y="261"/>
                  </a:lnTo>
                  <a:lnTo>
                    <a:pt x="155" y="261"/>
                  </a:lnTo>
                  <a:lnTo>
                    <a:pt x="157" y="261"/>
                  </a:lnTo>
                  <a:lnTo>
                    <a:pt x="157" y="261"/>
                  </a:lnTo>
                  <a:lnTo>
                    <a:pt x="157" y="261"/>
                  </a:lnTo>
                  <a:lnTo>
                    <a:pt x="159" y="261"/>
                  </a:lnTo>
                  <a:lnTo>
                    <a:pt x="159" y="261"/>
                  </a:lnTo>
                  <a:lnTo>
                    <a:pt x="159" y="261"/>
                  </a:lnTo>
                  <a:lnTo>
                    <a:pt x="162" y="263"/>
                  </a:lnTo>
                  <a:lnTo>
                    <a:pt x="162" y="263"/>
                  </a:lnTo>
                  <a:lnTo>
                    <a:pt x="162" y="263"/>
                  </a:lnTo>
                  <a:lnTo>
                    <a:pt x="164" y="265"/>
                  </a:lnTo>
                  <a:lnTo>
                    <a:pt x="164" y="268"/>
                  </a:lnTo>
                  <a:lnTo>
                    <a:pt x="167" y="270"/>
                  </a:lnTo>
                  <a:lnTo>
                    <a:pt x="167" y="270"/>
                  </a:lnTo>
                  <a:lnTo>
                    <a:pt x="169" y="272"/>
                  </a:lnTo>
                  <a:lnTo>
                    <a:pt x="169" y="275"/>
                  </a:lnTo>
                  <a:lnTo>
                    <a:pt x="171" y="275"/>
                  </a:lnTo>
                  <a:lnTo>
                    <a:pt x="174" y="275"/>
                  </a:lnTo>
                  <a:lnTo>
                    <a:pt x="174" y="277"/>
                  </a:lnTo>
                  <a:lnTo>
                    <a:pt x="174" y="277"/>
                  </a:lnTo>
                  <a:lnTo>
                    <a:pt x="174" y="277"/>
                  </a:lnTo>
                  <a:lnTo>
                    <a:pt x="176" y="280"/>
                  </a:lnTo>
                  <a:lnTo>
                    <a:pt x="176" y="280"/>
                  </a:lnTo>
                  <a:lnTo>
                    <a:pt x="176" y="282"/>
                  </a:lnTo>
                  <a:lnTo>
                    <a:pt x="174" y="282"/>
                  </a:lnTo>
                  <a:lnTo>
                    <a:pt x="174" y="282"/>
                  </a:lnTo>
                  <a:lnTo>
                    <a:pt x="174" y="282"/>
                  </a:lnTo>
                  <a:lnTo>
                    <a:pt x="176" y="282"/>
                  </a:lnTo>
                  <a:lnTo>
                    <a:pt x="178" y="284"/>
                  </a:lnTo>
                  <a:lnTo>
                    <a:pt x="178" y="284"/>
                  </a:lnTo>
                  <a:lnTo>
                    <a:pt x="178" y="287"/>
                  </a:lnTo>
                  <a:lnTo>
                    <a:pt x="178" y="287"/>
                  </a:lnTo>
                  <a:lnTo>
                    <a:pt x="178" y="287"/>
                  </a:lnTo>
                  <a:lnTo>
                    <a:pt x="178" y="289"/>
                  </a:lnTo>
                  <a:lnTo>
                    <a:pt x="181" y="289"/>
                  </a:lnTo>
                  <a:lnTo>
                    <a:pt x="181" y="289"/>
                  </a:lnTo>
                  <a:lnTo>
                    <a:pt x="183" y="289"/>
                  </a:lnTo>
                  <a:lnTo>
                    <a:pt x="183" y="289"/>
                  </a:lnTo>
                  <a:lnTo>
                    <a:pt x="183" y="289"/>
                  </a:lnTo>
                  <a:lnTo>
                    <a:pt x="183" y="289"/>
                  </a:lnTo>
                  <a:lnTo>
                    <a:pt x="183" y="289"/>
                  </a:lnTo>
                  <a:lnTo>
                    <a:pt x="183" y="289"/>
                  </a:lnTo>
                  <a:lnTo>
                    <a:pt x="185" y="291"/>
                  </a:lnTo>
                  <a:lnTo>
                    <a:pt x="185" y="291"/>
                  </a:lnTo>
                  <a:lnTo>
                    <a:pt x="185" y="291"/>
                  </a:lnTo>
                  <a:lnTo>
                    <a:pt x="185" y="291"/>
                  </a:lnTo>
                  <a:lnTo>
                    <a:pt x="185" y="294"/>
                  </a:lnTo>
                  <a:lnTo>
                    <a:pt x="185" y="294"/>
                  </a:lnTo>
                  <a:lnTo>
                    <a:pt x="183" y="294"/>
                  </a:lnTo>
                  <a:lnTo>
                    <a:pt x="183" y="294"/>
                  </a:lnTo>
                  <a:lnTo>
                    <a:pt x="183" y="294"/>
                  </a:lnTo>
                  <a:lnTo>
                    <a:pt x="185" y="296"/>
                  </a:lnTo>
                  <a:lnTo>
                    <a:pt x="185" y="296"/>
                  </a:lnTo>
                  <a:lnTo>
                    <a:pt x="185" y="296"/>
                  </a:lnTo>
                  <a:lnTo>
                    <a:pt x="185" y="299"/>
                  </a:lnTo>
                  <a:lnTo>
                    <a:pt x="185" y="299"/>
                  </a:lnTo>
                  <a:lnTo>
                    <a:pt x="185" y="299"/>
                  </a:lnTo>
                  <a:lnTo>
                    <a:pt x="188" y="301"/>
                  </a:lnTo>
                  <a:lnTo>
                    <a:pt x="188" y="301"/>
                  </a:lnTo>
                  <a:lnTo>
                    <a:pt x="188" y="303"/>
                  </a:lnTo>
                  <a:lnTo>
                    <a:pt x="188" y="303"/>
                  </a:lnTo>
                  <a:lnTo>
                    <a:pt x="188" y="303"/>
                  </a:lnTo>
                  <a:lnTo>
                    <a:pt x="188" y="303"/>
                  </a:lnTo>
                  <a:lnTo>
                    <a:pt x="188" y="306"/>
                  </a:lnTo>
                  <a:lnTo>
                    <a:pt x="190" y="306"/>
                  </a:lnTo>
                  <a:lnTo>
                    <a:pt x="190" y="306"/>
                  </a:lnTo>
                  <a:lnTo>
                    <a:pt x="190" y="306"/>
                  </a:lnTo>
                  <a:lnTo>
                    <a:pt x="190" y="306"/>
                  </a:lnTo>
                  <a:lnTo>
                    <a:pt x="193" y="306"/>
                  </a:lnTo>
                  <a:lnTo>
                    <a:pt x="193" y="306"/>
                  </a:lnTo>
                  <a:lnTo>
                    <a:pt x="193" y="306"/>
                  </a:lnTo>
                  <a:lnTo>
                    <a:pt x="193" y="306"/>
                  </a:lnTo>
                  <a:lnTo>
                    <a:pt x="193" y="306"/>
                  </a:lnTo>
                  <a:lnTo>
                    <a:pt x="195" y="306"/>
                  </a:lnTo>
                  <a:lnTo>
                    <a:pt x="195" y="306"/>
                  </a:lnTo>
                  <a:lnTo>
                    <a:pt x="195" y="306"/>
                  </a:lnTo>
                  <a:lnTo>
                    <a:pt x="195" y="308"/>
                  </a:lnTo>
                  <a:lnTo>
                    <a:pt x="197" y="308"/>
                  </a:lnTo>
                  <a:lnTo>
                    <a:pt x="197" y="308"/>
                  </a:lnTo>
                  <a:lnTo>
                    <a:pt x="200" y="308"/>
                  </a:lnTo>
                  <a:lnTo>
                    <a:pt x="200" y="308"/>
                  </a:lnTo>
                  <a:lnTo>
                    <a:pt x="200" y="308"/>
                  </a:lnTo>
                  <a:lnTo>
                    <a:pt x="202" y="308"/>
                  </a:lnTo>
                  <a:lnTo>
                    <a:pt x="202" y="310"/>
                  </a:lnTo>
                  <a:lnTo>
                    <a:pt x="202" y="310"/>
                  </a:lnTo>
                  <a:lnTo>
                    <a:pt x="202" y="310"/>
                  </a:lnTo>
                  <a:lnTo>
                    <a:pt x="202" y="313"/>
                  </a:lnTo>
                  <a:lnTo>
                    <a:pt x="202" y="313"/>
                  </a:lnTo>
                  <a:lnTo>
                    <a:pt x="204" y="313"/>
                  </a:lnTo>
                  <a:lnTo>
                    <a:pt x="204" y="313"/>
                  </a:lnTo>
                  <a:lnTo>
                    <a:pt x="207" y="313"/>
                  </a:lnTo>
                  <a:lnTo>
                    <a:pt x="207" y="313"/>
                  </a:lnTo>
                  <a:lnTo>
                    <a:pt x="209" y="315"/>
                  </a:lnTo>
                  <a:lnTo>
                    <a:pt x="209" y="315"/>
                  </a:lnTo>
                  <a:lnTo>
                    <a:pt x="209" y="317"/>
                  </a:lnTo>
                  <a:lnTo>
                    <a:pt x="209" y="317"/>
                  </a:lnTo>
                  <a:lnTo>
                    <a:pt x="212" y="317"/>
                  </a:lnTo>
                  <a:lnTo>
                    <a:pt x="214" y="317"/>
                  </a:lnTo>
                  <a:lnTo>
                    <a:pt x="216" y="320"/>
                  </a:lnTo>
                  <a:lnTo>
                    <a:pt x="216" y="320"/>
                  </a:lnTo>
                  <a:lnTo>
                    <a:pt x="216" y="322"/>
                  </a:lnTo>
                  <a:lnTo>
                    <a:pt x="216" y="322"/>
                  </a:lnTo>
                  <a:lnTo>
                    <a:pt x="216" y="322"/>
                  </a:lnTo>
                  <a:lnTo>
                    <a:pt x="216" y="325"/>
                  </a:lnTo>
                  <a:lnTo>
                    <a:pt x="216" y="325"/>
                  </a:lnTo>
                  <a:lnTo>
                    <a:pt x="216" y="325"/>
                  </a:lnTo>
                  <a:lnTo>
                    <a:pt x="219" y="325"/>
                  </a:lnTo>
                  <a:lnTo>
                    <a:pt x="219" y="327"/>
                  </a:lnTo>
                  <a:lnTo>
                    <a:pt x="221" y="327"/>
                  </a:lnTo>
                  <a:lnTo>
                    <a:pt x="221" y="327"/>
                  </a:lnTo>
                  <a:lnTo>
                    <a:pt x="226" y="332"/>
                  </a:lnTo>
                  <a:lnTo>
                    <a:pt x="231" y="339"/>
                  </a:lnTo>
                  <a:lnTo>
                    <a:pt x="231" y="339"/>
                  </a:lnTo>
                  <a:lnTo>
                    <a:pt x="233" y="339"/>
                  </a:lnTo>
                  <a:lnTo>
                    <a:pt x="233" y="339"/>
                  </a:lnTo>
                  <a:lnTo>
                    <a:pt x="235" y="346"/>
                  </a:lnTo>
                  <a:lnTo>
                    <a:pt x="233" y="348"/>
                  </a:lnTo>
                  <a:lnTo>
                    <a:pt x="233" y="351"/>
                  </a:lnTo>
                  <a:lnTo>
                    <a:pt x="233" y="351"/>
                  </a:lnTo>
                  <a:lnTo>
                    <a:pt x="235" y="351"/>
                  </a:lnTo>
                  <a:lnTo>
                    <a:pt x="235" y="351"/>
                  </a:lnTo>
                  <a:lnTo>
                    <a:pt x="235" y="353"/>
                  </a:lnTo>
                  <a:lnTo>
                    <a:pt x="235" y="353"/>
                  </a:lnTo>
                  <a:lnTo>
                    <a:pt x="235" y="353"/>
                  </a:lnTo>
                  <a:lnTo>
                    <a:pt x="238" y="351"/>
                  </a:lnTo>
                  <a:lnTo>
                    <a:pt x="238" y="351"/>
                  </a:lnTo>
                  <a:lnTo>
                    <a:pt x="238" y="351"/>
                  </a:lnTo>
                  <a:lnTo>
                    <a:pt x="240" y="353"/>
                  </a:lnTo>
                  <a:lnTo>
                    <a:pt x="242" y="353"/>
                  </a:lnTo>
                  <a:lnTo>
                    <a:pt x="242" y="353"/>
                  </a:lnTo>
                  <a:lnTo>
                    <a:pt x="245" y="353"/>
                  </a:lnTo>
                  <a:lnTo>
                    <a:pt x="245" y="353"/>
                  </a:lnTo>
                  <a:lnTo>
                    <a:pt x="245" y="353"/>
                  </a:lnTo>
                  <a:lnTo>
                    <a:pt x="247" y="353"/>
                  </a:lnTo>
                  <a:lnTo>
                    <a:pt x="250" y="355"/>
                  </a:lnTo>
                  <a:lnTo>
                    <a:pt x="250" y="355"/>
                  </a:lnTo>
                  <a:lnTo>
                    <a:pt x="250" y="355"/>
                  </a:lnTo>
                  <a:lnTo>
                    <a:pt x="252" y="355"/>
                  </a:lnTo>
                  <a:lnTo>
                    <a:pt x="252" y="355"/>
                  </a:lnTo>
                  <a:lnTo>
                    <a:pt x="252" y="355"/>
                  </a:lnTo>
                  <a:lnTo>
                    <a:pt x="254" y="355"/>
                  </a:lnTo>
                  <a:lnTo>
                    <a:pt x="257" y="355"/>
                  </a:lnTo>
                  <a:lnTo>
                    <a:pt x="257" y="358"/>
                  </a:lnTo>
                  <a:lnTo>
                    <a:pt x="257" y="358"/>
                  </a:lnTo>
                  <a:lnTo>
                    <a:pt x="257" y="358"/>
                  </a:lnTo>
                  <a:lnTo>
                    <a:pt x="257" y="362"/>
                  </a:lnTo>
                  <a:lnTo>
                    <a:pt x="257" y="362"/>
                  </a:lnTo>
                  <a:lnTo>
                    <a:pt x="257" y="362"/>
                  </a:lnTo>
                  <a:lnTo>
                    <a:pt x="259" y="365"/>
                  </a:lnTo>
                  <a:lnTo>
                    <a:pt x="259" y="365"/>
                  </a:lnTo>
                  <a:lnTo>
                    <a:pt x="259" y="365"/>
                  </a:lnTo>
                  <a:lnTo>
                    <a:pt x="259" y="367"/>
                  </a:lnTo>
                  <a:lnTo>
                    <a:pt x="259" y="367"/>
                  </a:lnTo>
                  <a:lnTo>
                    <a:pt x="259" y="367"/>
                  </a:lnTo>
                  <a:lnTo>
                    <a:pt x="261" y="370"/>
                  </a:lnTo>
                  <a:lnTo>
                    <a:pt x="261" y="372"/>
                  </a:lnTo>
                  <a:lnTo>
                    <a:pt x="261" y="372"/>
                  </a:lnTo>
                  <a:lnTo>
                    <a:pt x="264" y="372"/>
                  </a:lnTo>
                  <a:lnTo>
                    <a:pt x="264" y="372"/>
                  </a:lnTo>
                  <a:lnTo>
                    <a:pt x="264" y="372"/>
                  </a:lnTo>
                  <a:lnTo>
                    <a:pt x="264" y="372"/>
                  </a:lnTo>
                  <a:lnTo>
                    <a:pt x="264" y="372"/>
                  </a:lnTo>
                  <a:lnTo>
                    <a:pt x="266" y="372"/>
                  </a:lnTo>
                  <a:lnTo>
                    <a:pt x="269" y="372"/>
                  </a:lnTo>
                  <a:lnTo>
                    <a:pt x="269" y="372"/>
                  </a:lnTo>
                  <a:lnTo>
                    <a:pt x="269" y="372"/>
                  </a:lnTo>
                  <a:lnTo>
                    <a:pt x="271" y="372"/>
                  </a:lnTo>
                  <a:lnTo>
                    <a:pt x="271" y="372"/>
                  </a:lnTo>
                  <a:lnTo>
                    <a:pt x="273" y="370"/>
                  </a:lnTo>
                  <a:lnTo>
                    <a:pt x="273" y="370"/>
                  </a:lnTo>
                  <a:lnTo>
                    <a:pt x="276" y="370"/>
                  </a:lnTo>
                  <a:lnTo>
                    <a:pt x="276" y="370"/>
                  </a:lnTo>
                  <a:lnTo>
                    <a:pt x="276" y="370"/>
                  </a:lnTo>
                  <a:lnTo>
                    <a:pt x="276" y="367"/>
                  </a:lnTo>
                  <a:lnTo>
                    <a:pt x="276" y="367"/>
                  </a:lnTo>
                  <a:lnTo>
                    <a:pt x="278" y="367"/>
                  </a:lnTo>
                  <a:lnTo>
                    <a:pt x="278" y="367"/>
                  </a:lnTo>
                  <a:lnTo>
                    <a:pt x="278" y="367"/>
                  </a:lnTo>
                  <a:lnTo>
                    <a:pt x="280" y="367"/>
                  </a:lnTo>
                  <a:lnTo>
                    <a:pt x="280" y="367"/>
                  </a:lnTo>
                  <a:lnTo>
                    <a:pt x="280" y="370"/>
                  </a:lnTo>
                  <a:lnTo>
                    <a:pt x="280" y="370"/>
                  </a:lnTo>
                  <a:lnTo>
                    <a:pt x="283" y="372"/>
                  </a:lnTo>
                  <a:lnTo>
                    <a:pt x="285" y="372"/>
                  </a:lnTo>
                  <a:lnTo>
                    <a:pt x="287" y="374"/>
                  </a:lnTo>
                  <a:lnTo>
                    <a:pt x="290" y="374"/>
                  </a:lnTo>
                  <a:lnTo>
                    <a:pt x="295" y="377"/>
                  </a:lnTo>
                  <a:lnTo>
                    <a:pt x="297" y="379"/>
                  </a:lnTo>
                  <a:lnTo>
                    <a:pt x="299" y="379"/>
                  </a:lnTo>
                  <a:lnTo>
                    <a:pt x="299" y="381"/>
                  </a:lnTo>
                  <a:lnTo>
                    <a:pt x="302" y="384"/>
                  </a:lnTo>
                  <a:lnTo>
                    <a:pt x="302" y="386"/>
                  </a:lnTo>
                  <a:lnTo>
                    <a:pt x="304" y="388"/>
                  </a:lnTo>
                  <a:lnTo>
                    <a:pt x="306" y="388"/>
                  </a:lnTo>
                  <a:lnTo>
                    <a:pt x="306" y="388"/>
                  </a:lnTo>
                  <a:lnTo>
                    <a:pt x="311" y="391"/>
                  </a:lnTo>
                  <a:lnTo>
                    <a:pt x="311" y="391"/>
                  </a:lnTo>
                  <a:lnTo>
                    <a:pt x="311" y="391"/>
                  </a:lnTo>
                  <a:lnTo>
                    <a:pt x="311" y="393"/>
                  </a:lnTo>
                  <a:lnTo>
                    <a:pt x="314" y="396"/>
                  </a:lnTo>
                  <a:lnTo>
                    <a:pt x="316" y="396"/>
                  </a:lnTo>
                  <a:lnTo>
                    <a:pt x="316" y="396"/>
                  </a:lnTo>
                  <a:lnTo>
                    <a:pt x="316" y="396"/>
                  </a:lnTo>
                  <a:lnTo>
                    <a:pt x="318" y="396"/>
                  </a:lnTo>
                  <a:lnTo>
                    <a:pt x="318" y="396"/>
                  </a:lnTo>
                  <a:lnTo>
                    <a:pt x="318" y="398"/>
                  </a:lnTo>
                  <a:lnTo>
                    <a:pt x="321" y="398"/>
                  </a:lnTo>
                  <a:lnTo>
                    <a:pt x="321" y="398"/>
                  </a:lnTo>
                  <a:lnTo>
                    <a:pt x="321" y="400"/>
                  </a:lnTo>
                  <a:lnTo>
                    <a:pt x="323" y="403"/>
                  </a:lnTo>
                  <a:lnTo>
                    <a:pt x="330" y="405"/>
                  </a:lnTo>
                  <a:lnTo>
                    <a:pt x="330" y="405"/>
                  </a:lnTo>
                  <a:lnTo>
                    <a:pt x="330" y="407"/>
                  </a:lnTo>
                  <a:lnTo>
                    <a:pt x="330" y="407"/>
                  </a:lnTo>
                  <a:lnTo>
                    <a:pt x="333" y="407"/>
                  </a:lnTo>
                  <a:lnTo>
                    <a:pt x="333" y="407"/>
                  </a:lnTo>
                  <a:lnTo>
                    <a:pt x="333" y="410"/>
                  </a:lnTo>
                  <a:lnTo>
                    <a:pt x="333" y="410"/>
                  </a:lnTo>
                  <a:lnTo>
                    <a:pt x="333" y="410"/>
                  </a:lnTo>
                  <a:lnTo>
                    <a:pt x="333" y="412"/>
                  </a:lnTo>
                  <a:lnTo>
                    <a:pt x="337" y="414"/>
                  </a:lnTo>
                  <a:lnTo>
                    <a:pt x="337" y="417"/>
                  </a:lnTo>
                  <a:lnTo>
                    <a:pt x="340" y="417"/>
                  </a:lnTo>
                  <a:lnTo>
                    <a:pt x="340" y="419"/>
                  </a:lnTo>
                  <a:lnTo>
                    <a:pt x="340" y="419"/>
                  </a:lnTo>
                  <a:lnTo>
                    <a:pt x="340" y="419"/>
                  </a:lnTo>
                  <a:lnTo>
                    <a:pt x="342" y="422"/>
                  </a:lnTo>
                  <a:lnTo>
                    <a:pt x="342" y="422"/>
                  </a:lnTo>
                  <a:lnTo>
                    <a:pt x="344" y="422"/>
                  </a:lnTo>
                  <a:lnTo>
                    <a:pt x="344" y="422"/>
                  </a:lnTo>
                  <a:lnTo>
                    <a:pt x="344" y="422"/>
                  </a:lnTo>
                  <a:lnTo>
                    <a:pt x="347" y="422"/>
                  </a:lnTo>
                  <a:lnTo>
                    <a:pt x="347" y="422"/>
                  </a:lnTo>
                  <a:lnTo>
                    <a:pt x="347" y="422"/>
                  </a:lnTo>
                  <a:lnTo>
                    <a:pt x="347" y="422"/>
                  </a:lnTo>
                  <a:lnTo>
                    <a:pt x="347" y="422"/>
                  </a:lnTo>
                  <a:lnTo>
                    <a:pt x="347" y="422"/>
                  </a:lnTo>
                  <a:lnTo>
                    <a:pt x="347" y="424"/>
                  </a:lnTo>
                  <a:lnTo>
                    <a:pt x="347" y="424"/>
                  </a:lnTo>
                  <a:lnTo>
                    <a:pt x="347" y="424"/>
                  </a:lnTo>
                  <a:lnTo>
                    <a:pt x="349" y="424"/>
                  </a:lnTo>
                  <a:lnTo>
                    <a:pt x="349" y="424"/>
                  </a:lnTo>
                  <a:lnTo>
                    <a:pt x="352" y="424"/>
                  </a:lnTo>
                  <a:lnTo>
                    <a:pt x="352" y="424"/>
                  </a:lnTo>
                  <a:lnTo>
                    <a:pt x="352" y="422"/>
                  </a:lnTo>
                  <a:lnTo>
                    <a:pt x="349" y="422"/>
                  </a:lnTo>
                  <a:lnTo>
                    <a:pt x="349" y="419"/>
                  </a:lnTo>
                  <a:lnTo>
                    <a:pt x="352" y="417"/>
                  </a:lnTo>
                  <a:lnTo>
                    <a:pt x="352" y="417"/>
                  </a:lnTo>
                  <a:lnTo>
                    <a:pt x="354" y="417"/>
                  </a:lnTo>
                  <a:lnTo>
                    <a:pt x="354" y="417"/>
                  </a:lnTo>
                  <a:lnTo>
                    <a:pt x="356" y="417"/>
                  </a:lnTo>
                  <a:lnTo>
                    <a:pt x="356" y="414"/>
                  </a:lnTo>
                  <a:lnTo>
                    <a:pt x="354" y="414"/>
                  </a:lnTo>
                  <a:lnTo>
                    <a:pt x="354" y="414"/>
                  </a:lnTo>
                  <a:lnTo>
                    <a:pt x="356" y="412"/>
                  </a:lnTo>
                  <a:lnTo>
                    <a:pt x="356" y="412"/>
                  </a:lnTo>
                  <a:lnTo>
                    <a:pt x="359" y="412"/>
                  </a:lnTo>
                  <a:lnTo>
                    <a:pt x="359" y="412"/>
                  </a:lnTo>
                  <a:lnTo>
                    <a:pt x="359" y="405"/>
                  </a:lnTo>
                  <a:lnTo>
                    <a:pt x="359" y="403"/>
                  </a:lnTo>
                  <a:lnTo>
                    <a:pt x="359" y="403"/>
                  </a:lnTo>
                  <a:lnTo>
                    <a:pt x="359" y="403"/>
                  </a:lnTo>
                  <a:lnTo>
                    <a:pt x="361" y="403"/>
                  </a:lnTo>
                  <a:lnTo>
                    <a:pt x="363" y="403"/>
                  </a:lnTo>
                  <a:lnTo>
                    <a:pt x="363" y="403"/>
                  </a:lnTo>
                  <a:lnTo>
                    <a:pt x="363" y="403"/>
                  </a:lnTo>
                  <a:lnTo>
                    <a:pt x="363" y="400"/>
                  </a:lnTo>
                  <a:lnTo>
                    <a:pt x="363" y="400"/>
                  </a:lnTo>
                  <a:lnTo>
                    <a:pt x="363" y="400"/>
                  </a:lnTo>
                  <a:lnTo>
                    <a:pt x="363" y="398"/>
                  </a:lnTo>
                  <a:lnTo>
                    <a:pt x="363" y="398"/>
                  </a:lnTo>
                  <a:lnTo>
                    <a:pt x="366" y="398"/>
                  </a:lnTo>
                  <a:lnTo>
                    <a:pt x="366" y="396"/>
                  </a:lnTo>
                  <a:lnTo>
                    <a:pt x="366" y="396"/>
                  </a:lnTo>
                  <a:lnTo>
                    <a:pt x="363" y="393"/>
                  </a:lnTo>
                  <a:lnTo>
                    <a:pt x="363" y="393"/>
                  </a:lnTo>
                  <a:lnTo>
                    <a:pt x="361" y="393"/>
                  </a:lnTo>
                  <a:lnTo>
                    <a:pt x="361" y="391"/>
                  </a:lnTo>
                  <a:lnTo>
                    <a:pt x="361" y="391"/>
                  </a:lnTo>
                  <a:lnTo>
                    <a:pt x="361" y="388"/>
                  </a:lnTo>
                  <a:lnTo>
                    <a:pt x="361" y="386"/>
                  </a:lnTo>
                  <a:lnTo>
                    <a:pt x="361" y="386"/>
                  </a:lnTo>
                  <a:lnTo>
                    <a:pt x="363" y="384"/>
                  </a:lnTo>
                  <a:lnTo>
                    <a:pt x="363" y="384"/>
                  </a:lnTo>
                  <a:lnTo>
                    <a:pt x="363" y="381"/>
                  </a:lnTo>
                  <a:lnTo>
                    <a:pt x="361" y="381"/>
                  </a:lnTo>
                  <a:lnTo>
                    <a:pt x="361" y="379"/>
                  </a:lnTo>
                  <a:lnTo>
                    <a:pt x="361" y="377"/>
                  </a:lnTo>
                  <a:lnTo>
                    <a:pt x="366" y="372"/>
                  </a:lnTo>
                  <a:lnTo>
                    <a:pt x="366" y="372"/>
                  </a:lnTo>
                  <a:lnTo>
                    <a:pt x="366" y="370"/>
                  </a:lnTo>
                  <a:lnTo>
                    <a:pt x="366" y="367"/>
                  </a:lnTo>
                  <a:lnTo>
                    <a:pt x="366" y="365"/>
                  </a:lnTo>
                  <a:lnTo>
                    <a:pt x="366" y="365"/>
                  </a:lnTo>
                  <a:lnTo>
                    <a:pt x="368" y="365"/>
                  </a:lnTo>
                  <a:lnTo>
                    <a:pt x="371" y="362"/>
                  </a:lnTo>
                  <a:lnTo>
                    <a:pt x="371" y="362"/>
                  </a:lnTo>
                  <a:lnTo>
                    <a:pt x="371" y="360"/>
                  </a:lnTo>
                  <a:lnTo>
                    <a:pt x="371" y="360"/>
                  </a:lnTo>
                  <a:lnTo>
                    <a:pt x="368" y="358"/>
                  </a:lnTo>
                  <a:lnTo>
                    <a:pt x="368" y="358"/>
                  </a:lnTo>
                  <a:lnTo>
                    <a:pt x="366" y="355"/>
                  </a:lnTo>
                  <a:lnTo>
                    <a:pt x="368" y="355"/>
                  </a:lnTo>
                  <a:lnTo>
                    <a:pt x="368" y="358"/>
                  </a:lnTo>
                  <a:lnTo>
                    <a:pt x="368" y="358"/>
                  </a:lnTo>
                  <a:lnTo>
                    <a:pt x="368" y="358"/>
                  </a:lnTo>
                  <a:lnTo>
                    <a:pt x="371" y="358"/>
                  </a:lnTo>
                  <a:lnTo>
                    <a:pt x="371" y="355"/>
                  </a:lnTo>
                  <a:lnTo>
                    <a:pt x="371" y="351"/>
                  </a:lnTo>
                  <a:lnTo>
                    <a:pt x="373" y="351"/>
                  </a:lnTo>
                  <a:lnTo>
                    <a:pt x="378" y="348"/>
                  </a:lnTo>
                  <a:lnTo>
                    <a:pt x="380" y="348"/>
                  </a:lnTo>
                  <a:lnTo>
                    <a:pt x="392" y="339"/>
                  </a:lnTo>
                  <a:lnTo>
                    <a:pt x="392" y="339"/>
                  </a:lnTo>
                  <a:lnTo>
                    <a:pt x="392" y="336"/>
                  </a:lnTo>
                  <a:lnTo>
                    <a:pt x="390" y="336"/>
                  </a:lnTo>
                  <a:lnTo>
                    <a:pt x="390" y="334"/>
                  </a:lnTo>
                  <a:lnTo>
                    <a:pt x="392" y="332"/>
                  </a:lnTo>
                  <a:lnTo>
                    <a:pt x="392" y="332"/>
                  </a:lnTo>
                  <a:lnTo>
                    <a:pt x="394" y="329"/>
                  </a:lnTo>
                  <a:lnTo>
                    <a:pt x="394" y="329"/>
                  </a:lnTo>
                  <a:lnTo>
                    <a:pt x="392" y="327"/>
                  </a:lnTo>
                  <a:lnTo>
                    <a:pt x="392" y="327"/>
                  </a:lnTo>
                  <a:lnTo>
                    <a:pt x="392" y="327"/>
                  </a:lnTo>
                  <a:lnTo>
                    <a:pt x="392" y="325"/>
                  </a:lnTo>
                  <a:lnTo>
                    <a:pt x="394" y="325"/>
                  </a:lnTo>
                  <a:lnTo>
                    <a:pt x="397" y="325"/>
                  </a:lnTo>
                  <a:lnTo>
                    <a:pt x="397" y="325"/>
                  </a:lnTo>
                  <a:lnTo>
                    <a:pt x="397" y="322"/>
                  </a:lnTo>
                  <a:lnTo>
                    <a:pt x="397" y="320"/>
                  </a:lnTo>
                  <a:lnTo>
                    <a:pt x="397" y="317"/>
                  </a:lnTo>
                  <a:lnTo>
                    <a:pt x="397" y="315"/>
                  </a:lnTo>
                  <a:lnTo>
                    <a:pt x="399" y="315"/>
                  </a:lnTo>
                  <a:lnTo>
                    <a:pt x="401" y="315"/>
                  </a:lnTo>
                  <a:lnTo>
                    <a:pt x="401" y="313"/>
                  </a:lnTo>
                  <a:lnTo>
                    <a:pt x="404" y="310"/>
                  </a:lnTo>
                  <a:lnTo>
                    <a:pt x="401" y="310"/>
                  </a:lnTo>
                  <a:lnTo>
                    <a:pt x="401" y="310"/>
                  </a:lnTo>
                  <a:lnTo>
                    <a:pt x="401" y="310"/>
                  </a:lnTo>
                  <a:lnTo>
                    <a:pt x="399" y="310"/>
                  </a:lnTo>
                  <a:lnTo>
                    <a:pt x="401" y="306"/>
                  </a:lnTo>
                  <a:lnTo>
                    <a:pt x="404" y="306"/>
                  </a:lnTo>
                  <a:lnTo>
                    <a:pt x="404" y="306"/>
                  </a:lnTo>
                  <a:lnTo>
                    <a:pt x="406" y="306"/>
                  </a:lnTo>
                  <a:lnTo>
                    <a:pt x="406" y="306"/>
                  </a:lnTo>
                  <a:lnTo>
                    <a:pt x="408" y="306"/>
                  </a:lnTo>
                  <a:lnTo>
                    <a:pt x="408" y="303"/>
                  </a:lnTo>
                  <a:lnTo>
                    <a:pt x="408" y="303"/>
                  </a:lnTo>
                  <a:lnTo>
                    <a:pt x="408" y="301"/>
                  </a:lnTo>
                  <a:lnTo>
                    <a:pt x="408" y="301"/>
                  </a:lnTo>
                  <a:lnTo>
                    <a:pt x="411" y="301"/>
                  </a:lnTo>
                  <a:lnTo>
                    <a:pt x="413" y="301"/>
                  </a:lnTo>
                  <a:lnTo>
                    <a:pt x="413" y="301"/>
                  </a:lnTo>
                  <a:lnTo>
                    <a:pt x="413" y="299"/>
                  </a:lnTo>
                  <a:lnTo>
                    <a:pt x="416" y="299"/>
                  </a:lnTo>
                  <a:lnTo>
                    <a:pt x="416" y="296"/>
                  </a:lnTo>
                  <a:lnTo>
                    <a:pt x="418" y="296"/>
                  </a:lnTo>
                  <a:lnTo>
                    <a:pt x="418" y="294"/>
                  </a:lnTo>
                  <a:lnTo>
                    <a:pt x="418" y="287"/>
                  </a:lnTo>
                  <a:lnTo>
                    <a:pt x="418" y="284"/>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22"/>
            <p:cNvSpPr>
              <a:spLocks/>
            </p:cNvSpPr>
            <p:nvPr/>
          </p:nvSpPr>
          <p:spPr bwMode="auto">
            <a:xfrm>
              <a:off x="3280" y="2379"/>
              <a:ext cx="261" cy="402"/>
            </a:xfrm>
            <a:custGeom>
              <a:avLst/>
              <a:gdLst>
                <a:gd name="T0" fmla="*/ 259 w 261"/>
                <a:gd name="T1" fmla="*/ 59 h 402"/>
                <a:gd name="T2" fmla="*/ 237 w 261"/>
                <a:gd name="T3" fmla="*/ 30 h 402"/>
                <a:gd name="T4" fmla="*/ 223 w 261"/>
                <a:gd name="T5" fmla="*/ 14 h 402"/>
                <a:gd name="T6" fmla="*/ 199 w 261"/>
                <a:gd name="T7" fmla="*/ 2 h 402"/>
                <a:gd name="T8" fmla="*/ 190 w 261"/>
                <a:gd name="T9" fmla="*/ 0 h 402"/>
                <a:gd name="T10" fmla="*/ 166 w 261"/>
                <a:gd name="T11" fmla="*/ 7 h 402"/>
                <a:gd name="T12" fmla="*/ 149 w 261"/>
                <a:gd name="T13" fmla="*/ 7 h 402"/>
                <a:gd name="T14" fmla="*/ 126 w 261"/>
                <a:gd name="T15" fmla="*/ 16 h 402"/>
                <a:gd name="T16" fmla="*/ 112 w 261"/>
                <a:gd name="T17" fmla="*/ 14 h 402"/>
                <a:gd name="T18" fmla="*/ 97 w 261"/>
                <a:gd name="T19" fmla="*/ 23 h 402"/>
                <a:gd name="T20" fmla="*/ 100 w 261"/>
                <a:gd name="T21" fmla="*/ 45 h 402"/>
                <a:gd name="T22" fmla="*/ 88 w 261"/>
                <a:gd name="T23" fmla="*/ 73 h 402"/>
                <a:gd name="T24" fmla="*/ 66 w 261"/>
                <a:gd name="T25" fmla="*/ 108 h 402"/>
                <a:gd name="T26" fmla="*/ 55 w 261"/>
                <a:gd name="T27" fmla="*/ 127 h 402"/>
                <a:gd name="T28" fmla="*/ 50 w 261"/>
                <a:gd name="T29" fmla="*/ 132 h 402"/>
                <a:gd name="T30" fmla="*/ 45 w 261"/>
                <a:gd name="T31" fmla="*/ 137 h 402"/>
                <a:gd name="T32" fmla="*/ 29 w 261"/>
                <a:gd name="T33" fmla="*/ 156 h 402"/>
                <a:gd name="T34" fmla="*/ 14 w 261"/>
                <a:gd name="T35" fmla="*/ 156 h 402"/>
                <a:gd name="T36" fmla="*/ 10 w 261"/>
                <a:gd name="T37" fmla="*/ 160 h 402"/>
                <a:gd name="T38" fmla="*/ 10 w 261"/>
                <a:gd name="T39" fmla="*/ 165 h 402"/>
                <a:gd name="T40" fmla="*/ 5 w 261"/>
                <a:gd name="T41" fmla="*/ 179 h 402"/>
                <a:gd name="T42" fmla="*/ 10 w 261"/>
                <a:gd name="T43" fmla="*/ 194 h 402"/>
                <a:gd name="T44" fmla="*/ 5 w 261"/>
                <a:gd name="T45" fmla="*/ 213 h 402"/>
                <a:gd name="T46" fmla="*/ 2 w 261"/>
                <a:gd name="T47" fmla="*/ 234 h 402"/>
                <a:gd name="T48" fmla="*/ 5 w 261"/>
                <a:gd name="T49" fmla="*/ 253 h 402"/>
                <a:gd name="T50" fmla="*/ 12 w 261"/>
                <a:gd name="T51" fmla="*/ 286 h 402"/>
                <a:gd name="T52" fmla="*/ 19 w 261"/>
                <a:gd name="T53" fmla="*/ 295 h 402"/>
                <a:gd name="T54" fmla="*/ 33 w 261"/>
                <a:gd name="T55" fmla="*/ 310 h 402"/>
                <a:gd name="T56" fmla="*/ 40 w 261"/>
                <a:gd name="T57" fmla="*/ 317 h 402"/>
                <a:gd name="T58" fmla="*/ 78 w 261"/>
                <a:gd name="T59" fmla="*/ 345 h 402"/>
                <a:gd name="T60" fmla="*/ 102 w 261"/>
                <a:gd name="T61" fmla="*/ 362 h 402"/>
                <a:gd name="T62" fmla="*/ 128 w 261"/>
                <a:gd name="T63" fmla="*/ 369 h 402"/>
                <a:gd name="T64" fmla="*/ 131 w 261"/>
                <a:gd name="T65" fmla="*/ 366 h 402"/>
                <a:gd name="T66" fmla="*/ 133 w 261"/>
                <a:gd name="T67" fmla="*/ 373 h 402"/>
                <a:gd name="T68" fmla="*/ 138 w 261"/>
                <a:gd name="T69" fmla="*/ 373 h 402"/>
                <a:gd name="T70" fmla="*/ 140 w 261"/>
                <a:gd name="T71" fmla="*/ 378 h 402"/>
                <a:gd name="T72" fmla="*/ 161 w 261"/>
                <a:gd name="T73" fmla="*/ 383 h 402"/>
                <a:gd name="T74" fmla="*/ 185 w 261"/>
                <a:gd name="T75" fmla="*/ 402 h 402"/>
                <a:gd name="T76" fmla="*/ 204 w 261"/>
                <a:gd name="T77" fmla="*/ 395 h 402"/>
                <a:gd name="T78" fmla="*/ 197 w 261"/>
                <a:gd name="T79" fmla="*/ 373 h 402"/>
                <a:gd name="T80" fmla="*/ 197 w 261"/>
                <a:gd name="T81" fmla="*/ 352 h 402"/>
                <a:gd name="T82" fmla="*/ 202 w 261"/>
                <a:gd name="T83" fmla="*/ 326 h 402"/>
                <a:gd name="T84" fmla="*/ 204 w 261"/>
                <a:gd name="T85" fmla="*/ 314 h 402"/>
                <a:gd name="T86" fmla="*/ 204 w 261"/>
                <a:gd name="T87" fmla="*/ 302 h 402"/>
                <a:gd name="T88" fmla="*/ 223 w 261"/>
                <a:gd name="T89" fmla="*/ 300 h 402"/>
                <a:gd name="T90" fmla="*/ 228 w 261"/>
                <a:gd name="T91" fmla="*/ 288 h 402"/>
                <a:gd name="T92" fmla="*/ 225 w 261"/>
                <a:gd name="T93" fmla="*/ 274 h 402"/>
                <a:gd name="T94" fmla="*/ 225 w 261"/>
                <a:gd name="T95" fmla="*/ 234 h 402"/>
                <a:gd name="T96" fmla="*/ 233 w 261"/>
                <a:gd name="T97" fmla="*/ 213 h 402"/>
                <a:gd name="T98" fmla="*/ 230 w 261"/>
                <a:gd name="T99" fmla="*/ 189 h 402"/>
                <a:gd name="T100" fmla="*/ 228 w 261"/>
                <a:gd name="T101" fmla="*/ 172 h 402"/>
                <a:gd name="T102" fmla="*/ 242 w 261"/>
                <a:gd name="T103" fmla="*/ 151 h 402"/>
                <a:gd name="T104" fmla="*/ 235 w 261"/>
                <a:gd name="T105" fmla="*/ 134 h 402"/>
                <a:gd name="T106" fmla="*/ 244 w 261"/>
                <a:gd name="T107" fmla="*/ 120 h 402"/>
                <a:gd name="T108" fmla="*/ 252 w 261"/>
                <a:gd name="T109" fmla="*/ 108 h 402"/>
                <a:gd name="T110" fmla="*/ 254 w 261"/>
                <a:gd name="T111" fmla="*/ 87 h 402"/>
                <a:gd name="T112" fmla="*/ 259 w 261"/>
                <a:gd name="T113" fmla="*/ 75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1" h="402">
                  <a:moveTo>
                    <a:pt x="261" y="66"/>
                  </a:moveTo>
                  <a:lnTo>
                    <a:pt x="259" y="63"/>
                  </a:lnTo>
                  <a:lnTo>
                    <a:pt x="259" y="61"/>
                  </a:lnTo>
                  <a:lnTo>
                    <a:pt x="259" y="59"/>
                  </a:lnTo>
                  <a:lnTo>
                    <a:pt x="259" y="59"/>
                  </a:lnTo>
                  <a:lnTo>
                    <a:pt x="259" y="59"/>
                  </a:lnTo>
                  <a:lnTo>
                    <a:pt x="254" y="54"/>
                  </a:lnTo>
                  <a:lnTo>
                    <a:pt x="244" y="45"/>
                  </a:lnTo>
                  <a:lnTo>
                    <a:pt x="242" y="42"/>
                  </a:lnTo>
                  <a:lnTo>
                    <a:pt x="240" y="37"/>
                  </a:lnTo>
                  <a:lnTo>
                    <a:pt x="237" y="35"/>
                  </a:lnTo>
                  <a:lnTo>
                    <a:pt x="237" y="30"/>
                  </a:lnTo>
                  <a:lnTo>
                    <a:pt x="237" y="28"/>
                  </a:lnTo>
                  <a:lnTo>
                    <a:pt x="237" y="26"/>
                  </a:lnTo>
                  <a:lnTo>
                    <a:pt x="233" y="23"/>
                  </a:lnTo>
                  <a:lnTo>
                    <a:pt x="228" y="18"/>
                  </a:lnTo>
                  <a:lnTo>
                    <a:pt x="225" y="16"/>
                  </a:lnTo>
                  <a:lnTo>
                    <a:pt x="223" y="14"/>
                  </a:lnTo>
                  <a:lnTo>
                    <a:pt x="223" y="11"/>
                  </a:lnTo>
                  <a:lnTo>
                    <a:pt x="223" y="9"/>
                  </a:lnTo>
                  <a:lnTo>
                    <a:pt x="223" y="9"/>
                  </a:lnTo>
                  <a:lnTo>
                    <a:pt x="218" y="7"/>
                  </a:lnTo>
                  <a:lnTo>
                    <a:pt x="202" y="2"/>
                  </a:lnTo>
                  <a:lnTo>
                    <a:pt x="199" y="2"/>
                  </a:lnTo>
                  <a:lnTo>
                    <a:pt x="197" y="2"/>
                  </a:lnTo>
                  <a:lnTo>
                    <a:pt x="195" y="2"/>
                  </a:lnTo>
                  <a:lnTo>
                    <a:pt x="195" y="2"/>
                  </a:lnTo>
                  <a:lnTo>
                    <a:pt x="192" y="0"/>
                  </a:lnTo>
                  <a:lnTo>
                    <a:pt x="192" y="0"/>
                  </a:lnTo>
                  <a:lnTo>
                    <a:pt x="190" y="0"/>
                  </a:lnTo>
                  <a:lnTo>
                    <a:pt x="190" y="0"/>
                  </a:lnTo>
                  <a:lnTo>
                    <a:pt x="187" y="0"/>
                  </a:lnTo>
                  <a:lnTo>
                    <a:pt x="176" y="4"/>
                  </a:lnTo>
                  <a:lnTo>
                    <a:pt x="173" y="4"/>
                  </a:lnTo>
                  <a:lnTo>
                    <a:pt x="173" y="4"/>
                  </a:lnTo>
                  <a:lnTo>
                    <a:pt x="166" y="7"/>
                  </a:lnTo>
                  <a:lnTo>
                    <a:pt x="164" y="7"/>
                  </a:lnTo>
                  <a:lnTo>
                    <a:pt x="161" y="7"/>
                  </a:lnTo>
                  <a:lnTo>
                    <a:pt x="157" y="4"/>
                  </a:lnTo>
                  <a:lnTo>
                    <a:pt x="154" y="4"/>
                  </a:lnTo>
                  <a:lnTo>
                    <a:pt x="152" y="4"/>
                  </a:lnTo>
                  <a:lnTo>
                    <a:pt x="149" y="7"/>
                  </a:lnTo>
                  <a:lnTo>
                    <a:pt x="145" y="9"/>
                  </a:lnTo>
                  <a:lnTo>
                    <a:pt x="142" y="11"/>
                  </a:lnTo>
                  <a:lnTo>
                    <a:pt x="142" y="14"/>
                  </a:lnTo>
                  <a:lnTo>
                    <a:pt x="140" y="14"/>
                  </a:lnTo>
                  <a:lnTo>
                    <a:pt x="133" y="18"/>
                  </a:lnTo>
                  <a:lnTo>
                    <a:pt x="126" y="16"/>
                  </a:lnTo>
                  <a:lnTo>
                    <a:pt x="121" y="14"/>
                  </a:lnTo>
                  <a:lnTo>
                    <a:pt x="114" y="16"/>
                  </a:lnTo>
                  <a:lnTo>
                    <a:pt x="114" y="16"/>
                  </a:lnTo>
                  <a:lnTo>
                    <a:pt x="112" y="14"/>
                  </a:lnTo>
                  <a:lnTo>
                    <a:pt x="112" y="14"/>
                  </a:lnTo>
                  <a:lnTo>
                    <a:pt x="112" y="14"/>
                  </a:lnTo>
                  <a:lnTo>
                    <a:pt x="112" y="14"/>
                  </a:lnTo>
                  <a:lnTo>
                    <a:pt x="104" y="16"/>
                  </a:lnTo>
                  <a:lnTo>
                    <a:pt x="104" y="16"/>
                  </a:lnTo>
                  <a:lnTo>
                    <a:pt x="97" y="18"/>
                  </a:lnTo>
                  <a:lnTo>
                    <a:pt x="97" y="23"/>
                  </a:lnTo>
                  <a:lnTo>
                    <a:pt x="97" y="23"/>
                  </a:lnTo>
                  <a:lnTo>
                    <a:pt x="100" y="28"/>
                  </a:lnTo>
                  <a:lnTo>
                    <a:pt x="100" y="30"/>
                  </a:lnTo>
                  <a:lnTo>
                    <a:pt x="100" y="33"/>
                  </a:lnTo>
                  <a:lnTo>
                    <a:pt x="100" y="35"/>
                  </a:lnTo>
                  <a:lnTo>
                    <a:pt x="100" y="42"/>
                  </a:lnTo>
                  <a:lnTo>
                    <a:pt x="100" y="45"/>
                  </a:lnTo>
                  <a:lnTo>
                    <a:pt x="97" y="49"/>
                  </a:lnTo>
                  <a:lnTo>
                    <a:pt x="97" y="49"/>
                  </a:lnTo>
                  <a:lnTo>
                    <a:pt x="97" y="56"/>
                  </a:lnTo>
                  <a:lnTo>
                    <a:pt x="97" y="59"/>
                  </a:lnTo>
                  <a:lnTo>
                    <a:pt x="93" y="68"/>
                  </a:lnTo>
                  <a:lnTo>
                    <a:pt x="88" y="73"/>
                  </a:lnTo>
                  <a:lnTo>
                    <a:pt x="85" y="78"/>
                  </a:lnTo>
                  <a:lnTo>
                    <a:pt x="81" y="82"/>
                  </a:lnTo>
                  <a:lnTo>
                    <a:pt x="78" y="89"/>
                  </a:lnTo>
                  <a:lnTo>
                    <a:pt x="71" y="97"/>
                  </a:lnTo>
                  <a:lnTo>
                    <a:pt x="66" y="106"/>
                  </a:lnTo>
                  <a:lnTo>
                    <a:pt x="66" y="108"/>
                  </a:lnTo>
                  <a:lnTo>
                    <a:pt x="62" y="111"/>
                  </a:lnTo>
                  <a:lnTo>
                    <a:pt x="62" y="113"/>
                  </a:lnTo>
                  <a:lnTo>
                    <a:pt x="59" y="120"/>
                  </a:lnTo>
                  <a:lnTo>
                    <a:pt x="59" y="120"/>
                  </a:lnTo>
                  <a:lnTo>
                    <a:pt x="57" y="123"/>
                  </a:lnTo>
                  <a:lnTo>
                    <a:pt x="55" y="127"/>
                  </a:lnTo>
                  <a:lnTo>
                    <a:pt x="52" y="130"/>
                  </a:lnTo>
                  <a:lnTo>
                    <a:pt x="52" y="130"/>
                  </a:lnTo>
                  <a:lnTo>
                    <a:pt x="52" y="132"/>
                  </a:lnTo>
                  <a:lnTo>
                    <a:pt x="50" y="132"/>
                  </a:lnTo>
                  <a:lnTo>
                    <a:pt x="50" y="132"/>
                  </a:lnTo>
                  <a:lnTo>
                    <a:pt x="50" y="132"/>
                  </a:lnTo>
                  <a:lnTo>
                    <a:pt x="47" y="132"/>
                  </a:lnTo>
                  <a:lnTo>
                    <a:pt x="47" y="134"/>
                  </a:lnTo>
                  <a:lnTo>
                    <a:pt x="47" y="134"/>
                  </a:lnTo>
                  <a:lnTo>
                    <a:pt x="45" y="134"/>
                  </a:lnTo>
                  <a:lnTo>
                    <a:pt x="45" y="137"/>
                  </a:lnTo>
                  <a:lnTo>
                    <a:pt x="45" y="137"/>
                  </a:lnTo>
                  <a:lnTo>
                    <a:pt x="43" y="139"/>
                  </a:lnTo>
                  <a:lnTo>
                    <a:pt x="40" y="142"/>
                  </a:lnTo>
                  <a:lnTo>
                    <a:pt x="36" y="149"/>
                  </a:lnTo>
                  <a:lnTo>
                    <a:pt x="33" y="151"/>
                  </a:lnTo>
                  <a:lnTo>
                    <a:pt x="31" y="153"/>
                  </a:lnTo>
                  <a:lnTo>
                    <a:pt x="29" y="156"/>
                  </a:lnTo>
                  <a:lnTo>
                    <a:pt x="26" y="156"/>
                  </a:lnTo>
                  <a:lnTo>
                    <a:pt x="26" y="156"/>
                  </a:lnTo>
                  <a:lnTo>
                    <a:pt x="24" y="156"/>
                  </a:lnTo>
                  <a:lnTo>
                    <a:pt x="17" y="156"/>
                  </a:lnTo>
                  <a:lnTo>
                    <a:pt x="17" y="156"/>
                  </a:lnTo>
                  <a:lnTo>
                    <a:pt x="14" y="156"/>
                  </a:lnTo>
                  <a:lnTo>
                    <a:pt x="12" y="158"/>
                  </a:lnTo>
                  <a:lnTo>
                    <a:pt x="12" y="158"/>
                  </a:lnTo>
                  <a:lnTo>
                    <a:pt x="10" y="158"/>
                  </a:lnTo>
                  <a:lnTo>
                    <a:pt x="10" y="158"/>
                  </a:lnTo>
                  <a:lnTo>
                    <a:pt x="10" y="160"/>
                  </a:lnTo>
                  <a:lnTo>
                    <a:pt x="10" y="160"/>
                  </a:lnTo>
                  <a:lnTo>
                    <a:pt x="10" y="160"/>
                  </a:lnTo>
                  <a:lnTo>
                    <a:pt x="10" y="160"/>
                  </a:lnTo>
                  <a:lnTo>
                    <a:pt x="10" y="163"/>
                  </a:lnTo>
                  <a:lnTo>
                    <a:pt x="10" y="163"/>
                  </a:lnTo>
                  <a:lnTo>
                    <a:pt x="10" y="163"/>
                  </a:lnTo>
                  <a:lnTo>
                    <a:pt x="10" y="165"/>
                  </a:lnTo>
                  <a:lnTo>
                    <a:pt x="10" y="168"/>
                  </a:lnTo>
                  <a:lnTo>
                    <a:pt x="7" y="172"/>
                  </a:lnTo>
                  <a:lnTo>
                    <a:pt x="7" y="172"/>
                  </a:lnTo>
                  <a:lnTo>
                    <a:pt x="7" y="175"/>
                  </a:lnTo>
                  <a:lnTo>
                    <a:pt x="5" y="177"/>
                  </a:lnTo>
                  <a:lnTo>
                    <a:pt x="5" y="179"/>
                  </a:lnTo>
                  <a:lnTo>
                    <a:pt x="5" y="182"/>
                  </a:lnTo>
                  <a:lnTo>
                    <a:pt x="5" y="184"/>
                  </a:lnTo>
                  <a:lnTo>
                    <a:pt x="5" y="186"/>
                  </a:lnTo>
                  <a:lnTo>
                    <a:pt x="7" y="191"/>
                  </a:lnTo>
                  <a:lnTo>
                    <a:pt x="10" y="191"/>
                  </a:lnTo>
                  <a:lnTo>
                    <a:pt x="10" y="194"/>
                  </a:lnTo>
                  <a:lnTo>
                    <a:pt x="10" y="196"/>
                  </a:lnTo>
                  <a:lnTo>
                    <a:pt x="5" y="201"/>
                  </a:lnTo>
                  <a:lnTo>
                    <a:pt x="5" y="203"/>
                  </a:lnTo>
                  <a:lnTo>
                    <a:pt x="5" y="205"/>
                  </a:lnTo>
                  <a:lnTo>
                    <a:pt x="5" y="213"/>
                  </a:lnTo>
                  <a:lnTo>
                    <a:pt x="5" y="213"/>
                  </a:lnTo>
                  <a:lnTo>
                    <a:pt x="5" y="215"/>
                  </a:lnTo>
                  <a:lnTo>
                    <a:pt x="2" y="222"/>
                  </a:lnTo>
                  <a:lnTo>
                    <a:pt x="2" y="224"/>
                  </a:lnTo>
                  <a:lnTo>
                    <a:pt x="2" y="227"/>
                  </a:lnTo>
                  <a:lnTo>
                    <a:pt x="2" y="231"/>
                  </a:lnTo>
                  <a:lnTo>
                    <a:pt x="2" y="234"/>
                  </a:lnTo>
                  <a:lnTo>
                    <a:pt x="2" y="236"/>
                  </a:lnTo>
                  <a:lnTo>
                    <a:pt x="0" y="243"/>
                  </a:lnTo>
                  <a:lnTo>
                    <a:pt x="0" y="246"/>
                  </a:lnTo>
                  <a:lnTo>
                    <a:pt x="0" y="248"/>
                  </a:lnTo>
                  <a:lnTo>
                    <a:pt x="0" y="248"/>
                  </a:lnTo>
                  <a:lnTo>
                    <a:pt x="5" y="253"/>
                  </a:lnTo>
                  <a:lnTo>
                    <a:pt x="5" y="255"/>
                  </a:lnTo>
                  <a:lnTo>
                    <a:pt x="5" y="257"/>
                  </a:lnTo>
                  <a:lnTo>
                    <a:pt x="5" y="267"/>
                  </a:lnTo>
                  <a:lnTo>
                    <a:pt x="7" y="272"/>
                  </a:lnTo>
                  <a:lnTo>
                    <a:pt x="7" y="274"/>
                  </a:lnTo>
                  <a:lnTo>
                    <a:pt x="12" y="286"/>
                  </a:lnTo>
                  <a:lnTo>
                    <a:pt x="14" y="288"/>
                  </a:lnTo>
                  <a:lnTo>
                    <a:pt x="14" y="288"/>
                  </a:lnTo>
                  <a:lnTo>
                    <a:pt x="14" y="288"/>
                  </a:lnTo>
                  <a:lnTo>
                    <a:pt x="17" y="288"/>
                  </a:lnTo>
                  <a:lnTo>
                    <a:pt x="17" y="288"/>
                  </a:lnTo>
                  <a:lnTo>
                    <a:pt x="19" y="295"/>
                  </a:lnTo>
                  <a:lnTo>
                    <a:pt x="19" y="298"/>
                  </a:lnTo>
                  <a:lnTo>
                    <a:pt x="24" y="305"/>
                  </a:lnTo>
                  <a:lnTo>
                    <a:pt x="29" y="307"/>
                  </a:lnTo>
                  <a:lnTo>
                    <a:pt x="31" y="307"/>
                  </a:lnTo>
                  <a:lnTo>
                    <a:pt x="31" y="310"/>
                  </a:lnTo>
                  <a:lnTo>
                    <a:pt x="33" y="310"/>
                  </a:lnTo>
                  <a:lnTo>
                    <a:pt x="33" y="310"/>
                  </a:lnTo>
                  <a:lnTo>
                    <a:pt x="36" y="312"/>
                  </a:lnTo>
                  <a:lnTo>
                    <a:pt x="36" y="314"/>
                  </a:lnTo>
                  <a:lnTo>
                    <a:pt x="36" y="314"/>
                  </a:lnTo>
                  <a:lnTo>
                    <a:pt x="38" y="317"/>
                  </a:lnTo>
                  <a:lnTo>
                    <a:pt x="40" y="317"/>
                  </a:lnTo>
                  <a:lnTo>
                    <a:pt x="45" y="319"/>
                  </a:lnTo>
                  <a:lnTo>
                    <a:pt x="57" y="333"/>
                  </a:lnTo>
                  <a:lnTo>
                    <a:pt x="71" y="343"/>
                  </a:lnTo>
                  <a:lnTo>
                    <a:pt x="74" y="343"/>
                  </a:lnTo>
                  <a:lnTo>
                    <a:pt x="76" y="343"/>
                  </a:lnTo>
                  <a:lnTo>
                    <a:pt x="78" y="345"/>
                  </a:lnTo>
                  <a:lnTo>
                    <a:pt x="81" y="347"/>
                  </a:lnTo>
                  <a:lnTo>
                    <a:pt x="83" y="347"/>
                  </a:lnTo>
                  <a:lnTo>
                    <a:pt x="85" y="355"/>
                  </a:lnTo>
                  <a:lnTo>
                    <a:pt x="88" y="355"/>
                  </a:lnTo>
                  <a:lnTo>
                    <a:pt x="97" y="362"/>
                  </a:lnTo>
                  <a:lnTo>
                    <a:pt x="102" y="362"/>
                  </a:lnTo>
                  <a:lnTo>
                    <a:pt x="104" y="362"/>
                  </a:lnTo>
                  <a:lnTo>
                    <a:pt x="109" y="359"/>
                  </a:lnTo>
                  <a:lnTo>
                    <a:pt x="112" y="362"/>
                  </a:lnTo>
                  <a:lnTo>
                    <a:pt x="116" y="366"/>
                  </a:lnTo>
                  <a:lnTo>
                    <a:pt x="121" y="369"/>
                  </a:lnTo>
                  <a:lnTo>
                    <a:pt x="128" y="369"/>
                  </a:lnTo>
                  <a:lnTo>
                    <a:pt x="128" y="369"/>
                  </a:lnTo>
                  <a:lnTo>
                    <a:pt x="128" y="366"/>
                  </a:lnTo>
                  <a:lnTo>
                    <a:pt x="128" y="366"/>
                  </a:lnTo>
                  <a:lnTo>
                    <a:pt x="131" y="366"/>
                  </a:lnTo>
                  <a:lnTo>
                    <a:pt x="131" y="366"/>
                  </a:lnTo>
                  <a:lnTo>
                    <a:pt x="131" y="366"/>
                  </a:lnTo>
                  <a:lnTo>
                    <a:pt x="133" y="369"/>
                  </a:lnTo>
                  <a:lnTo>
                    <a:pt x="133" y="369"/>
                  </a:lnTo>
                  <a:lnTo>
                    <a:pt x="133" y="373"/>
                  </a:lnTo>
                  <a:lnTo>
                    <a:pt x="133" y="373"/>
                  </a:lnTo>
                  <a:lnTo>
                    <a:pt x="133" y="373"/>
                  </a:lnTo>
                  <a:lnTo>
                    <a:pt x="133" y="373"/>
                  </a:lnTo>
                  <a:lnTo>
                    <a:pt x="135" y="373"/>
                  </a:lnTo>
                  <a:lnTo>
                    <a:pt x="135" y="376"/>
                  </a:lnTo>
                  <a:lnTo>
                    <a:pt x="135" y="376"/>
                  </a:lnTo>
                  <a:lnTo>
                    <a:pt x="135" y="373"/>
                  </a:lnTo>
                  <a:lnTo>
                    <a:pt x="135" y="373"/>
                  </a:lnTo>
                  <a:lnTo>
                    <a:pt x="138" y="373"/>
                  </a:lnTo>
                  <a:lnTo>
                    <a:pt x="138" y="373"/>
                  </a:lnTo>
                  <a:lnTo>
                    <a:pt x="138" y="376"/>
                  </a:lnTo>
                  <a:lnTo>
                    <a:pt x="138" y="376"/>
                  </a:lnTo>
                  <a:lnTo>
                    <a:pt x="138" y="376"/>
                  </a:lnTo>
                  <a:lnTo>
                    <a:pt x="140" y="376"/>
                  </a:lnTo>
                  <a:lnTo>
                    <a:pt x="140" y="378"/>
                  </a:lnTo>
                  <a:lnTo>
                    <a:pt x="140" y="378"/>
                  </a:lnTo>
                  <a:lnTo>
                    <a:pt x="149" y="378"/>
                  </a:lnTo>
                  <a:lnTo>
                    <a:pt x="152" y="378"/>
                  </a:lnTo>
                  <a:lnTo>
                    <a:pt x="154" y="378"/>
                  </a:lnTo>
                  <a:lnTo>
                    <a:pt x="154" y="381"/>
                  </a:lnTo>
                  <a:lnTo>
                    <a:pt x="161" y="383"/>
                  </a:lnTo>
                  <a:lnTo>
                    <a:pt x="166" y="388"/>
                  </a:lnTo>
                  <a:lnTo>
                    <a:pt x="168" y="390"/>
                  </a:lnTo>
                  <a:lnTo>
                    <a:pt x="173" y="390"/>
                  </a:lnTo>
                  <a:lnTo>
                    <a:pt x="173" y="390"/>
                  </a:lnTo>
                  <a:lnTo>
                    <a:pt x="183" y="399"/>
                  </a:lnTo>
                  <a:lnTo>
                    <a:pt x="185" y="402"/>
                  </a:lnTo>
                  <a:lnTo>
                    <a:pt x="190" y="402"/>
                  </a:lnTo>
                  <a:lnTo>
                    <a:pt x="199" y="397"/>
                  </a:lnTo>
                  <a:lnTo>
                    <a:pt x="204" y="397"/>
                  </a:lnTo>
                  <a:lnTo>
                    <a:pt x="204" y="397"/>
                  </a:lnTo>
                  <a:lnTo>
                    <a:pt x="204" y="395"/>
                  </a:lnTo>
                  <a:lnTo>
                    <a:pt x="204" y="395"/>
                  </a:lnTo>
                  <a:lnTo>
                    <a:pt x="204" y="395"/>
                  </a:lnTo>
                  <a:lnTo>
                    <a:pt x="202" y="388"/>
                  </a:lnTo>
                  <a:lnTo>
                    <a:pt x="202" y="383"/>
                  </a:lnTo>
                  <a:lnTo>
                    <a:pt x="202" y="381"/>
                  </a:lnTo>
                  <a:lnTo>
                    <a:pt x="202" y="378"/>
                  </a:lnTo>
                  <a:lnTo>
                    <a:pt x="197" y="373"/>
                  </a:lnTo>
                  <a:lnTo>
                    <a:pt x="195" y="369"/>
                  </a:lnTo>
                  <a:lnTo>
                    <a:pt x="195" y="364"/>
                  </a:lnTo>
                  <a:lnTo>
                    <a:pt x="195" y="362"/>
                  </a:lnTo>
                  <a:lnTo>
                    <a:pt x="195" y="355"/>
                  </a:lnTo>
                  <a:lnTo>
                    <a:pt x="195" y="352"/>
                  </a:lnTo>
                  <a:lnTo>
                    <a:pt x="197" y="352"/>
                  </a:lnTo>
                  <a:lnTo>
                    <a:pt x="195" y="347"/>
                  </a:lnTo>
                  <a:lnTo>
                    <a:pt x="195" y="343"/>
                  </a:lnTo>
                  <a:lnTo>
                    <a:pt x="197" y="338"/>
                  </a:lnTo>
                  <a:lnTo>
                    <a:pt x="197" y="333"/>
                  </a:lnTo>
                  <a:lnTo>
                    <a:pt x="199" y="328"/>
                  </a:lnTo>
                  <a:lnTo>
                    <a:pt x="202" y="326"/>
                  </a:lnTo>
                  <a:lnTo>
                    <a:pt x="204" y="324"/>
                  </a:lnTo>
                  <a:lnTo>
                    <a:pt x="204" y="324"/>
                  </a:lnTo>
                  <a:lnTo>
                    <a:pt x="206" y="321"/>
                  </a:lnTo>
                  <a:lnTo>
                    <a:pt x="206" y="319"/>
                  </a:lnTo>
                  <a:lnTo>
                    <a:pt x="204" y="314"/>
                  </a:lnTo>
                  <a:lnTo>
                    <a:pt x="204" y="314"/>
                  </a:lnTo>
                  <a:lnTo>
                    <a:pt x="204" y="310"/>
                  </a:lnTo>
                  <a:lnTo>
                    <a:pt x="206" y="307"/>
                  </a:lnTo>
                  <a:lnTo>
                    <a:pt x="206" y="305"/>
                  </a:lnTo>
                  <a:lnTo>
                    <a:pt x="206" y="305"/>
                  </a:lnTo>
                  <a:lnTo>
                    <a:pt x="206" y="302"/>
                  </a:lnTo>
                  <a:lnTo>
                    <a:pt x="204" y="302"/>
                  </a:lnTo>
                  <a:lnTo>
                    <a:pt x="204" y="302"/>
                  </a:lnTo>
                  <a:lnTo>
                    <a:pt x="204" y="300"/>
                  </a:lnTo>
                  <a:lnTo>
                    <a:pt x="206" y="300"/>
                  </a:lnTo>
                  <a:lnTo>
                    <a:pt x="209" y="298"/>
                  </a:lnTo>
                  <a:lnTo>
                    <a:pt x="221" y="300"/>
                  </a:lnTo>
                  <a:lnTo>
                    <a:pt x="223" y="300"/>
                  </a:lnTo>
                  <a:lnTo>
                    <a:pt x="225" y="300"/>
                  </a:lnTo>
                  <a:lnTo>
                    <a:pt x="225" y="300"/>
                  </a:lnTo>
                  <a:lnTo>
                    <a:pt x="228" y="298"/>
                  </a:lnTo>
                  <a:lnTo>
                    <a:pt x="230" y="295"/>
                  </a:lnTo>
                  <a:lnTo>
                    <a:pt x="230" y="293"/>
                  </a:lnTo>
                  <a:lnTo>
                    <a:pt x="228" y="288"/>
                  </a:lnTo>
                  <a:lnTo>
                    <a:pt x="228" y="286"/>
                  </a:lnTo>
                  <a:lnTo>
                    <a:pt x="230" y="284"/>
                  </a:lnTo>
                  <a:lnTo>
                    <a:pt x="230" y="281"/>
                  </a:lnTo>
                  <a:lnTo>
                    <a:pt x="230" y="279"/>
                  </a:lnTo>
                  <a:lnTo>
                    <a:pt x="228" y="274"/>
                  </a:lnTo>
                  <a:lnTo>
                    <a:pt x="225" y="274"/>
                  </a:lnTo>
                  <a:lnTo>
                    <a:pt x="225" y="262"/>
                  </a:lnTo>
                  <a:lnTo>
                    <a:pt x="223" y="255"/>
                  </a:lnTo>
                  <a:lnTo>
                    <a:pt x="223" y="243"/>
                  </a:lnTo>
                  <a:lnTo>
                    <a:pt x="223" y="239"/>
                  </a:lnTo>
                  <a:lnTo>
                    <a:pt x="225" y="234"/>
                  </a:lnTo>
                  <a:lnTo>
                    <a:pt x="225" y="234"/>
                  </a:lnTo>
                  <a:lnTo>
                    <a:pt x="225" y="234"/>
                  </a:lnTo>
                  <a:lnTo>
                    <a:pt x="225" y="231"/>
                  </a:lnTo>
                  <a:lnTo>
                    <a:pt x="228" y="227"/>
                  </a:lnTo>
                  <a:lnTo>
                    <a:pt x="233" y="220"/>
                  </a:lnTo>
                  <a:lnTo>
                    <a:pt x="233" y="217"/>
                  </a:lnTo>
                  <a:lnTo>
                    <a:pt x="233" y="213"/>
                  </a:lnTo>
                  <a:lnTo>
                    <a:pt x="228" y="205"/>
                  </a:lnTo>
                  <a:lnTo>
                    <a:pt x="225" y="203"/>
                  </a:lnTo>
                  <a:lnTo>
                    <a:pt x="225" y="201"/>
                  </a:lnTo>
                  <a:lnTo>
                    <a:pt x="228" y="198"/>
                  </a:lnTo>
                  <a:lnTo>
                    <a:pt x="230" y="194"/>
                  </a:lnTo>
                  <a:lnTo>
                    <a:pt x="230" y="189"/>
                  </a:lnTo>
                  <a:lnTo>
                    <a:pt x="230" y="184"/>
                  </a:lnTo>
                  <a:lnTo>
                    <a:pt x="228" y="182"/>
                  </a:lnTo>
                  <a:lnTo>
                    <a:pt x="225" y="179"/>
                  </a:lnTo>
                  <a:lnTo>
                    <a:pt x="225" y="177"/>
                  </a:lnTo>
                  <a:lnTo>
                    <a:pt x="225" y="175"/>
                  </a:lnTo>
                  <a:lnTo>
                    <a:pt x="228" y="172"/>
                  </a:lnTo>
                  <a:lnTo>
                    <a:pt x="228" y="170"/>
                  </a:lnTo>
                  <a:lnTo>
                    <a:pt x="230" y="170"/>
                  </a:lnTo>
                  <a:lnTo>
                    <a:pt x="235" y="170"/>
                  </a:lnTo>
                  <a:lnTo>
                    <a:pt x="237" y="168"/>
                  </a:lnTo>
                  <a:lnTo>
                    <a:pt x="237" y="168"/>
                  </a:lnTo>
                  <a:lnTo>
                    <a:pt x="242" y="151"/>
                  </a:lnTo>
                  <a:lnTo>
                    <a:pt x="244" y="146"/>
                  </a:lnTo>
                  <a:lnTo>
                    <a:pt x="244" y="142"/>
                  </a:lnTo>
                  <a:lnTo>
                    <a:pt x="242" y="139"/>
                  </a:lnTo>
                  <a:lnTo>
                    <a:pt x="240" y="137"/>
                  </a:lnTo>
                  <a:lnTo>
                    <a:pt x="237" y="137"/>
                  </a:lnTo>
                  <a:lnTo>
                    <a:pt x="235" y="134"/>
                  </a:lnTo>
                  <a:lnTo>
                    <a:pt x="237" y="130"/>
                  </a:lnTo>
                  <a:lnTo>
                    <a:pt x="237" y="130"/>
                  </a:lnTo>
                  <a:lnTo>
                    <a:pt x="242" y="127"/>
                  </a:lnTo>
                  <a:lnTo>
                    <a:pt x="242" y="125"/>
                  </a:lnTo>
                  <a:lnTo>
                    <a:pt x="244" y="123"/>
                  </a:lnTo>
                  <a:lnTo>
                    <a:pt x="244" y="120"/>
                  </a:lnTo>
                  <a:lnTo>
                    <a:pt x="244" y="118"/>
                  </a:lnTo>
                  <a:lnTo>
                    <a:pt x="247" y="116"/>
                  </a:lnTo>
                  <a:lnTo>
                    <a:pt x="247" y="116"/>
                  </a:lnTo>
                  <a:lnTo>
                    <a:pt x="247" y="116"/>
                  </a:lnTo>
                  <a:lnTo>
                    <a:pt x="249" y="111"/>
                  </a:lnTo>
                  <a:lnTo>
                    <a:pt x="252" y="108"/>
                  </a:lnTo>
                  <a:lnTo>
                    <a:pt x="252" y="106"/>
                  </a:lnTo>
                  <a:lnTo>
                    <a:pt x="249" y="101"/>
                  </a:lnTo>
                  <a:lnTo>
                    <a:pt x="252" y="99"/>
                  </a:lnTo>
                  <a:lnTo>
                    <a:pt x="254" y="94"/>
                  </a:lnTo>
                  <a:lnTo>
                    <a:pt x="254" y="92"/>
                  </a:lnTo>
                  <a:lnTo>
                    <a:pt x="254" y="87"/>
                  </a:lnTo>
                  <a:lnTo>
                    <a:pt x="252" y="80"/>
                  </a:lnTo>
                  <a:lnTo>
                    <a:pt x="249" y="80"/>
                  </a:lnTo>
                  <a:lnTo>
                    <a:pt x="252" y="78"/>
                  </a:lnTo>
                  <a:lnTo>
                    <a:pt x="252" y="78"/>
                  </a:lnTo>
                  <a:lnTo>
                    <a:pt x="256" y="75"/>
                  </a:lnTo>
                  <a:lnTo>
                    <a:pt x="259" y="75"/>
                  </a:lnTo>
                  <a:lnTo>
                    <a:pt x="259" y="75"/>
                  </a:lnTo>
                  <a:lnTo>
                    <a:pt x="259" y="73"/>
                  </a:lnTo>
                  <a:lnTo>
                    <a:pt x="261" y="71"/>
                  </a:lnTo>
                  <a:lnTo>
                    <a:pt x="261" y="71"/>
                  </a:lnTo>
                  <a:lnTo>
                    <a:pt x="261" y="66"/>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23"/>
            <p:cNvSpPr>
              <a:spLocks/>
            </p:cNvSpPr>
            <p:nvPr/>
          </p:nvSpPr>
          <p:spPr bwMode="auto">
            <a:xfrm>
              <a:off x="2841" y="2305"/>
              <a:ext cx="354" cy="575"/>
            </a:xfrm>
            <a:custGeom>
              <a:avLst/>
              <a:gdLst>
                <a:gd name="T0" fmla="*/ 354 w 354"/>
                <a:gd name="T1" fmla="*/ 343 h 575"/>
                <a:gd name="T2" fmla="*/ 347 w 354"/>
                <a:gd name="T3" fmla="*/ 331 h 575"/>
                <a:gd name="T4" fmla="*/ 342 w 354"/>
                <a:gd name="T5" fmla="*/ 329 h 575"/>
                <a:gd name="T6" fmla="*/ 342 w 354"/>
                <a:gd name="T7" fmla="*/ 327 h 575"/>
                <a:gd name="T8" fmla="*/ 342 w 354"/>
                <a:gd name="T9" fmla="*/ 322 h 575"/>
                <a:gd name="T10" fmla="*/ 339 w 354"/>
                <a:gd name="T11" fmla="*/ 320 h 575"/>
                <a:gd name="T12" fmla="*/ 339 w 354"/>
                <a:gd name="T13" fmla="*/ 310 h 575"/>
                <a:gd name="T14" fmla="*/ 328 w 354"/>
                <a:gd name="T15" fmla="*/ 298 h 575"/>
                <a:gd name="T16" fmla="*/ 323 w 354"/>
                <a:gd name="T17" fmla="*/ 284 h 575"/>
                <a:gd name="T18" fmla="*/ 311 w 354"/>
                <a:gd name="T19" fmla="*/ 275 h 575"/>
                <a:gd name="T20" fmla="*/ 316 w 354"/>
                <a:gd name="T21" fmla="*/ 258 h 575"/>
                <a:gd name="T22" fmla="*/ 313 w 354"/>
                <a:gd name="T23" fmla="*/ 253 h 575"/>
                <a:gd name="T24" fmla="*/ 311 w 354"/>
                <a:gd name="T25" fmla="*/ 244 h 575"/>
                <a:gd name="T26" fmla="*/ 311 w 354"/>
                <a:gd name="T27" fmla="*/ 237 h 575"/>
                <a:gd name="T28" fmla="*/ 316 w 354"/>
                <a:gd name="T29" fmla="*/ 227 h 575"/>
                <a:gd name="T30" fmla="*/ 339 w 354"/>
                <a:gd name="T31" fmla="*/ 126 h 575"/>
                <a:gd name="T32" fmla="*/ 309 w 354"/>
                <a:gd name="T33" fmla="*/ 38 h 575"/>
                <a:gd name="T34" fmla="*/ 209 w 354"/>
                <a:gd name="T35" fmla="*/ 33 h 575"/>
                <a:gd name="T36" fmla="*/ 209 w 354"/>
                <a:gd name="T37" fmla="*/ 31 h 575"/>
                <a:gd name="T38" fmla="*/ 204 w 354"/>
                <a:gd name="T39" fmla="*/ 29 h 575"/>
                <a:gd name="T40" fmla="*/ 204 w 354"/>
                <a:gd name="T41" fmla="*/ 24 h 575"/>
                <a:gd name="T42" fmla="*/ 197 w 354"/>
                <a:gd name="T43" fmla="*/ 24 h 575"/>
                <a:gd name="T44" fmla="*/ 178 w 354"/>
                <a:gd name="T45" fmla="*/ 21 h 575"/>
                <a:gd name="T46" fmla="*/ 169 w 354"/>
                <a:gd name="T47" fmla="*/ 19 h 575"/>
                <a:gd name="T48" fmla="*/ 161 w 354"/>
                <a:gd name="T49" fmla="*/ 17 h 575"/>
                <a:gd name="T50" fmla="*/ 152 w 354"/>
                <a:gd name="T51" fmla="*/ 10 h 575"/>
                <a:gd name="T52" fmla="*/ 150 w 354"/>
                <a:gd name="T53" fmla="*/ 5 h 575"/>
                <a:gd name="T54" fmla="*/ 78 w 354"/>
                <a:gd name="T55" fmla="*/ 12 h 575"/>
                <a:gd name="T56" fmla="*/ 74 w 354"/>
                <a:gd name="T57" fmla="*/ 45 h 575"/>
                <a:gd name="T58" fmla="*/ 26 w 354"/>
                <a:gd name="T59" fmla="*/ 92 h 575"/>
                <a:gd name="T60" fmla="*/ 19 w 354"/>
                <a:gd name="T61" fmla="*/ 111 h 575"/>
                <a:gd name="T62" fmla="*/ 7 w 354"/>
                <a:gd name="T63" fmla="*/ 145 h 575"/>
                <a:gd name="T64" fmla="*/ 2 w 354"/>
                <a:gd name="T65" fmla="*/ 249 h 575"/>
                <a:gd name="T66" fmla="*/ 43 w 354"/>
                <a:gd name="T67" fmla="*/ 270 h 575"/>
                <a:gd name="T68" fmla="*/ 48 w 354"/>
                <a:gd name="T69" fmla="*/ 277 h 575"/>
                <a:gd name="T70" fmla="*/ 48 w 354"/>
                <a:gd name="T71" fmla="*/ 284 h 575"/>
                <a:gd name="T72" fmla="*/ 50 w 354"/>
                <a:gd name="T73" fmla="*/ 294 h 575"/>
                <a:gd name="T74" fmla="*/ 62 w 354"/>
                <a:gd name="T75" fmla="*/ 294 h 575"/>
                <a:gd name="T76" fmla="*/ 74 w 354"/>
                <a:gd name="T77" fmla="*/ 291 h 575"/>
                <a:gd name="T78" fmla="*/ 76 w 354"/>
                <a:gd name="T79" fmla="*/ 298 h 575"/>
                <a:gd name="T80" fmla="*/ 76 w 354"/>
                <a:gd name="T81" fmla="*/ 308 h 575"/>
                <a:gd name="T82" fmla="*/ 78 w 354"/>
                <a:gd name="T83" fmla="*/ 317 h 575"/>
                <a:gd name="T84" fmla="*/ 76 w 354"/>
                <a:gd name="T85" fmla="*/ 334 h 575"/>
                <a:gd name="T86" fmla="*/ 74 w 354"/>
                <a:gd name="T87" fmla="*/ 339 h 575"/>
                <a:gd name="T88" fmla="*/ 71 w 354"/>
                <a:gd name="T89" fmla="*/ 343 h 575"/>
                <a:gd name="T90" fmla="*/ 71 w 354"/>
                <a:gd name="T91" fmla="*/ 350 h 575"/>
                <a:gd name="T92" fmla="*/ 67 w 354"/>
                <a:gd name="T93" fmla="*/ 362 h 575"/>
                <a:gd name="T94" fmla="*/ 64 w 354"/>
                <a:gd name="T95" fmla="*/ 372 h 575"/>
                <a:gd name="T96" fmla="*/ 64 w 354"/>
                <a:gd name="T97" fmla="*/ 376 h 575"/>
                <a:gd name="T98" fmla="*/ 59 w 354"/>
                <a:gd name="T99" fmla="*/ 379 h 575"/>
                <a:gd name="T100" fmla="*/ 57 w 354"/>
                <a:gd name="T101" fmla="*/ 386 h 575"/>
                <a:gd name="T102" fmla="*/ 159 w 354"/>
                <a:gd name="T103" fmla="*/ 575 h 575"/>
                <a:gd name="T104" fmla="*/ 256 w 354"/>
                <a:gd name="T105" fmla="*/ 509 h 575"/>
                <a:gd name="T106" fmla="*/ 342 w 354"/>
                <a:gd name="T107" fmla="*/ 374 h 575"/>
                <a:gd name="T108" fmla="*/ 347 w 354"/>
                <a:gd name="T109" fmla="*/ 372 h 575"/>
                <a:gd name="T110" fmla="*/ 351 w 354"/>
                <a:gd name="T111" fmla="*/ 362 h 575"/>
                <a:gd name="T112" fmla="*/ 354 w 354"/>
                <a:gd name="T113" fmla="*/ 348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4" h="575">
                  <a:moveTo>
                    <a:pt x="354" y="346"/>
                  </a:moveTo>
                  <a:lnTo>
                    <a:pt x="354" y="346"/>
                  </a:lnTo>
                  <a:lnTo>
                    <a:pt x="354" y="343"/>
                  </a:lnTo>
                  <a:lnTo>
                    <a:pt x="354" y="343"/>
                  </a:lnTo>
                  <a:lnTo>
                    <a:pt x="354" y="343"/>
                  </a:lnTo>
                  <a:lnTo>
                    <a:pt x="351" y="341"/>
                  </a:lnTo>
                  <a:lnTo>
                    <a:pt x="349" y="341"/>
                  </a:lnTo>
                  <a:lnTo>
                    <a:pt x="349" y="341"/>
                  </a:lnTo>
                  <a:lnTo>
                    <a:pt x="349" y="336"/>
                  </a:lnTo>
                  <a:lnTo>
                    <a:pt x="347" y="331"/>
                  </a:lnTo>
                  <a:lnTo>
                    <a:pt x="347" y="331"/>
                  </a:lnTo>
                  <a:lnTo>
                    <a:pt x="344" y="331"/>
                  </a:lnTo>
                  <a:lnTo>
                    <a:pt x="344" y="331"/>
                  </a:lnTo>
                  <a:lnTo>
                    <a:pt x="344" y="331"/>
                  </a:lnTo>
                  <a:lnTo>
                    <a:pt x="342" y="329"/>
                  </a:lnTo>
                  <a:lnTo>
                    <a:pt x="342" y="329"/>
                  </a:lnTo>
                  <a:lnTo>
                    <a:pt x="339" y="329"/>
                  </a:lnTo>
                  <a:lnTo>
                    <a:pt x="339" y="329"/>
                  </a:lnTo>
                  <a:lnTo>
                    <a:pt x="339" y="329"/>
                  </a:lnTo>
                  <a:lnTo>
                    <a:pt x="342" y="327"/>
                  </a:lnTo>
                  <a:lnTo>
                    <a:pt x="342" y="327"/>
                  </a:lnTo>
                  <a:lnTo>
                    <a:pt x="342" y="324"/>
                  </a:lnTo>
                  <a:lnTo>
                    <a:pt x="342" y="324"/>
                  </a:lnTo>
                  <a:lnTo>
                    <a:pt x="342" y="324"/>
                  </a:lnTo>
                  <a:lnTo>
                    <a:pt x="342" y="322"/>
                  </a:lnTo>
                  <a:lnTo>
                    <a:pt x="342" y="322"/>
                  </a:lnTo>
                  <a:lnTo>
                    <a:pt x="342" y="322"/>
                  </a:lnTo>
                  <a:lnTo>
                    <a:pt x="342" y="320"/>
                  </a:lnTo>
                  <a:lnTo>
                    <a:pt x="342" y="320"/>
                  </a:lnTo>
                  <a:lnTo>
                    <a:pt x="339" y="320"/>
                  </a:lnTo>
                  <a:lnTo>
                    <a:pt x="339" y="320"/>
                  </a:lnTo>
                  <a:lnTo>
                    <a:pt x="339" y="317"/>
                  </a:lnTo>
                  <a:lnTo>
                    <a:pt x="339" y="315"/>
                  </a:lnTo>
                  <a:lnTo>
                    <a:pt x="339" y="313"/>
                  </a:lnTo>
                  <a:lnTo>
                    <a:pt x="339" y="310"/>
                  </a:lnTo>
                  <a:lnTo>
                    <a:pt x="337" y="308"/>
                  </a:lnTo>
                  <a:lnTo>
                    <a:pt x="337" y="308"/>
                  </a:lnTo>
                  <a:lnTo>
                    <a:pt x="335" y="305"/>
                  </a:lnTo>
                  <a:lnTo>
                    <a:pt x="330" y="301"/>
                  </a:lnTo>
                  <a:lnTo>
                    <a:pt x="328" y="298"/>
                  </a:lnTo>
                  <a:lnTo>
                    <a:pt x="328" y="296"/>
                  </a:lnTo>
                  <a:lnTo>
                    <a:pt x="325" y="287"/>
                  </a:lnTo>
                  <a:lnTo>
                    <a:pt x="323" y="287"/>
                  </a:lnTo>
                  <a:lnTo>
                    <a:pt x="323" y="287"/>
                  </a:lnTo>
                  <a:lnTo>
                    <a:pt x="323" y="284"/>
                  </a:lnTo>
                  <a:lnTo>
                    <a:pt x="320" y="284"/>
                  </a:lnTo>
                  <a:lnTo>
                    <a:pt x="318" y="284"/>
                  </a:lnTo>
                  <a:lnTo>
                    <a:pt x="316" y="279"/>
                  </a:lnTo>
                  <a:lnTo>
                    <a:pt x="313" y="279"/>
                  </a:lnTo>
                  <a:lnTo>
                    <a:pt x="311" y="275"/>
                  </a:lnTo>
                  <a:lnTo>
                    <a:pt x="311" y="268"/>
                  </a:lnTo>
                  <a:lnTo>
                    <a:pt x="313" y="265"/>
                  </a:lnTo>
                  <a:lnTo>
                    <a:pt x="313" y="263"/>
                  </a:lnTo>
                  <a:lnTo>
                    <a:pt x="313" y="260"/>
                  </a:lnTo>
                  <a:lnTo>
                    <a:pt x="316" y="258"/>
                  </a:lnTo>
                  <a:lnTo>
                    <a:pt x="316" y="258"/>
                  </a:lnTo>
                  <a:lnTo>
                    <a:pt x="316" y="256"/>
                  </a:lnTo>
                  <a:lnTo>
                    <a:pt x="313" y="256"/>
                  </a:lnTo>
                  <a:lnTo>
                    <a:pt x="313" y="256"/>
                  </a:lnTo>
                  <a:lnTo>
                    <a:pt x="313" y="253"/>
                  </a:lnTo>
                  <a:lnTo>
                    <a:pt x="313" y="253"/>
                  </a:lnTo>
                  <a:lnTo>
                    <a:pt x="311" y="253"/>
                  </a:lnTo>
                  <a:lnTo>
                    <a:pt x="311" y="251"/>
                  </a:lnTo>
                  <a:lnTo>
                    <a:pt x="311" y="246"/>
                  </a:lnTo>
                  <a:lnTo>
                    <a:pt x="311" y="244"/>
                  </a:lnTo>
                  <a:lnTo>
                    <a:pt x="311" y="239"/>
                  </a:lnTo>
                  <a:lnTo>
                    <a:pt x="311" y="239"/>
                  </a:lnTo>
                  <a:lnTo>
                    <a:pt x="311" y="237"/>
                  </a:lnTo>
                  <a:lnTo>
                    <a:pt x="311" y="237"/>
                  </a:lnTo>
                  <a:lnTo>
                    <a:pt x="311" y="237"/>
                  </a:lnTo>
                  <a:lnTo>
                    <a:pt x="311" y="234"/>
                  </a:lnTo>
                  <a:lnTo>
                    <a:pt x="311" y="234"/>
                  </a:lnTo>
                  <a:lnTo>
                    <a:pt x="311" y="232"/>
                  </a:lnTo>
                  <a:lnTo>
                    <a:pt x="311" y="232"/>
                  </a:lnTo>
                  <a:lnTo>
                    <a:pt x="316" y="227"/>
                  </a:lnTo>
                  <a:lnTo>
                    <a:pt x="318" y="225"/>
                  </a:lnTo>
                  <a:lnTo>
                    <a:pt x="320" y="220"/>
                  </a:lnTo>
                  <a:lnTo>
                    <a:pt x="342" y="137"/>
                  </a:lnTo>
                  <a:lnTo>
                    <a:pt x="344" y="133"/>
                  </a:lnTo>
                  <a:lnTo>
                    <a:pt x="339" y="126"/>
                  </a:lnTo>
                  <a:lnTo>
                    <a:pt x="320" y="104"/>
                  </a:lnTo>
                  <a:lnTo>
                    <a:pt x="318" y="102"/>
                  </a:lnTo>
                  <a:lnTo>
                    <a:pt x="318" y="100"/>
                  </a:lnTo>
                  <a:lnTo>
                    <a:pt x="323" y="74"/>
                  </a:lnTo>
                  <a:lnTo>
                    <a:pt x="309" y="38"/>
                  </a:lnTo>
                  <a:lnTo>
                    <a:pt x="306" y="36"/>
                  </a:lnTo>
                  <a:lnTo>
                    <a:pt x="292" y="36"/>
                  </a:lnTo>
                  <a:lnTo>
                    <a:pt x="261" y="36"/>
                  </a:lnTo>
                  <a:lnTo>
                    <a:pt x="211" y="36"/>
                  </a:lnTo>
                  <a:lnTo>
                    <a:pt x="209" y="33"/>
                  </a:lnTo>
                  <a:lnTo>
                    <a:pt x="209" y="33"/>
                  </a:lnTo>
                  <a:lnTo>
                    <a:pt x="209" y="33"/>
                  </a:lnTo>
                  <a:lnTo>
                    <a:pt x="209" y="33"/>
                  </a:lnTo>
                  <a:lnTo>
                    <a:pt x="209" y="31"/>
                  </a:lnTo>
                  <a:lnTo>
                    <a:pt x="209" y="31"/>
                  </a:lnTo>
                  <a:lnTo>
                    <a:pt x="209" y="31"/>
                  </a:lnTo>
                  <a:lnTo>
                    <a:pt x="209" y="29"/>
                  </a:lnTo>
                  <a:lnTo>
                    <a:pt x="207" y="29"/>
                  </a:lnTo>
                  <a:lnTo>
                    <a:pt x="204" y="29"/>
                  </a:lnTo>
                  <a:lnTo>
                    <a:pt x="204" y="29"/>
                  </a:lnTo>
                  <a:lnTo>
                    <a:pt x="202" y="29"/>
                  </a:lnTo>
                  <a:lnTo>
                    <a:pt x="202" y="29"/>
                  </a:lnTo>
                  <a:lnTo>
                    <a:pt x="204" y="24"/>
                  </a:lnTo>
                  <a:lnTo>
                    <a:pt x="204" y="24"/>
                  </a:lnTo>
                  <a:lnTo>
                    <a:pt x="204" y="24"/>
                  </a:lnTo>
                  <a:lnTo>
                    <a:pt x="202" y="24"/>
                  </a:lnTo>
                  <a:lnTo>
                    <a:pt x="202" y="24"/>
                  </a:lnTo>
                  <a:lnTo>
                    <a:pt x="202" y="21"/>
                  </a:lnTo>
                  <a:lnTo>
                    <a:pt x="202" y="21"/>
                  </a:lnTo>
                  <a:lnTo>
                    <a:pt x="197" y="24"/>
                  </a:lnTo>
                  <a:lnTo>
                    <a:pt x="197" y="24"/>
                  </a:lnTo>
                  <a:lnTo>
                    <a:pt x="190" y="21"/>
                  </a:lnTo>
                  <a:lnTo>
                    <a:pt x="190" y="21"/>
                  </a:lnTo>
                  <a:lnTo>
                    <a:pt x="180" y="21"/>
                  </a:lnTo>
                  <a:lnTo>
                    <a:pt x="178" y="21"/>
                  </a:lnTo>
                  <a:lnTo>
                    <a:pt x="173" y="21"/>
                  </a:lnTo>
                  <a:lnTo>
                    <a:pt x="171" y="21"/>
                  </a:lnTo>
                  <a:lnTo>
                    <a:pt x="171" y="21"/>
                  </a:lnTo>
                  <a:lnTo>
                    <a:pt x="171" y="21"/>
                  </a:lnTo>
                  <a:lnTo>
                    <a:pt x="169" y="19"/>
                  </a:lnTo>
                  <a:lnTo>
                    <a:pt x="169" y="19"/>
                  </a:lnTo>
                  <a:lnTo>
                    <a:pt x="169" y="19"/>
                  </a:lnTo>
                  <a:lnTo>
                    <a:pt x="161" y="19"/>
                  </a:lnTo>
                  <a:lnTo>
                    <a:pt x="161" y="17"/>
                  </a:lnTo>
                  <a:lnTo>
                    <a:pt x="161" y="17"/>
                  </a:lnTo>
                  <a:lnTo>
                    <a:pt x="159" y="17"/>
                  </a:lnTo>
                  <a:lnTo>
                    <a:pt x="159" y="14"/>
                  </a:lnTo>
                  <a:lnTo>
                    <a:pt x="152" y="12"/>
                  </a:lnTo>
                  <a:lnTo>
                    <a:pt x="152" y="10"/>
                  </a:lnTo>
                  <a:lnTo>
                    <a:pt x="152" y="10"/>
                  </a:lnTo>
                  <a:lnTo>
                    <a:pt x="152" y="10"/>
                  </a:lnTo>
                  <a:lnTo>
                    <a:pt x="152" y="5"/>
                  </a:lnTo>
                  <a:lnTo>
                    <a:pt x="152" y="5"/>
                  </a:lnTo>
                  <a:lnTo>
                    <a:pt x="152" y="5"/>
                  </a:lnTo>
                  <a:lnTo>
                    <a:pt x="150" y="5"/>
                  </a:lnTo>
                  <a:lnTo>
                    <a:pt x="133" y="0"/>
                  </a:lnTo>
                  <a:lnTo>
                    <a:pt x="131" y="0"/>
                  </a:lnTo>
                  <a:lnTo>
                    <a:pt x="121" y="3"/>
                  </a:lnTo>
                  <a:lnTo>
                    <a:pt x="105" y="7"/>
                  </a:lnTo>
                  <a:lnTo>
                    <a:pt x="78" y="12"/>
                  </a:lnTo>
                  <a:lnTo>
                    <a:pt x="71" y="14"/>
                  </a:lnTo>
                  <a:lnTo>
                    <a:pt x="71" y="19"/>
                  </a:lnTo>
                  <a:lnTo>
                    <a:pt x="74" y="40"/>
                  </a:lnTo>
                  <a:lnTo>
                    <a:pt x="74" y="43"/>
                  </a:lnTo>
                  <a:lnTo>
                    <a:pt x="74" y="45"/>
                  </a:lnTo>
                  <a:lnTo>
                    <a:pt x="64" y="57"/>
                  </a:lnTo>
                  <a:lnTo>
                    <a:pt x="55" y="64"/>
                  </a:lnTo>
                  <a:lnTo>
                    <a:pt x="52" y="66"/>
                  </a:lnTo>
                  <a:lnTo>
                    <a:pt x="33" y="71"/>
                  </a:lnTo>
                  <a:lnTo>
                    <a:pt x="26" y="92"/>
                  </a:lnTo>
                  <a:lnTo>
                    <a:pt x="24" y="95"/>
                  </a:lnTo>
                  <a:lnTo>
                    <a:pt x="21" y="100"/>
                  </a:lnTo>
                  <a:lnTo>
                    <a:pt x="21" y="100"/>
                  </a:lnTo>
                  <a:lnTo>
                    <a:pt x="21" y="104"/>
                  </a:lnTo>
                  <a:lnTo>
                    <a:pt x="19" y="111"/>
                  </a:lnTo>
                  <a:lnTo>
                    <a:pt x="17" y="114"/>
                  </a:lnTo>
                  <a:lnTo>
                    <a:pt x="17" y="116"/>
                  </a:lnTo>
                  <a:lnTo>
                    <a:pt x="10" y="137"/>
                  </a:lnTo>
                  <a:lnTo>
                    <a:pt x="10" y="142"/>
                  </a:lnTo>
                  <a:lnTo>
                    <a:pt x="7" y="145"/>
                  </a:lnTo>
                  <a:lnTo>
                    <a:pt x="2" y="163"/>
                  </a:lnTo>
                  <a:lnTo>
                    <a:pt x="0" y="168"/>
                  </a:lnTo>
                  <a:lnTo>
                    <a:pt x="0" y="187"/>
                  </a:lnTo>
                  <a:lnTo>
                    <a:pt x="0" y="223"/>
                  </a:lnTo>
                  <a:lnTo>
                    <a:pt x="2" y="249"/>
                  </a:lnTo>
                  <a:lnTo>
                    <a:pt x="10" y="249"/>
                  </a:lnTo>
                  <a:lnTo>
                    <a:pt x="12" y="251"/>
                  </a:lnTo>
                  <a:lnTo>
                    <a:pt x="17" y="253"/>
                  </a:lnTo>
                  <a:lnTo>
                    <a:pt x="40" y="268"/>
                  </a:lnTo>
                  <a:lnTo>
                    <a:pt x="43" y="270"/>
                  </a:lnTo>
                  <a:lnTo>
                    <a:pt x="45" y="272"/>
                  </a:lnTo>
                  <a:lnTo>
                    <a:pt x="45" y="275"/>
                  </a:lnTo>
                  <a:lnTo>
                    <a:pt x="48" y="275"/>
                  </a:lnTo>
                  <a:lnTo>
                    <a:pt x="48" y="275"/>
                  </a:lnTo>
                  <a:lnTo>
                    <a:pt x="48" y="277"/>
                  </a:lnTo>
                  <a:lnTo>
                    <a:pt x="48" y="279"/>
                  </a:lnTo>
                  <a:lnTo>
                    <a:pt x="48" y="279"/>
                  </a:lnTo>
                  <a:lnTo>
                    <a:pt x="48" y="282"/>
                  </a:lnTo>
                  <a:lnTo>
                    <a:pt x="48" y="282"/>
                  </a:lnTo>
                  <a:lnTo>
                    <a:pt x="48" y="284"/>
                  </a:lnTo>
                  <a:lnTo>
                    <a:pt x="50" y="287"/>
                  </a:lnTo>
                  <a:lnTo>
                    <a:pt x="50" y="287"/>
                  </a:lnTo>
                  <a:lnTo>
                    <a:pt x="50" y="289"/>
                  </a:lnTo>
                  <a:lnTo>
                    <a:pt x="50" y="294"/>
                  </a:lnTo>
                  <a:lnTo>
                    <a:pt x="50" y="294"/>
                  </a:lnTo>
                  <a:lnTo>
                    <a:pt x="50" y="294"/>
                  </a:lnTo>
                  <a:lnTo>
                    <a:pt x="50" y="296"/>
                  </a:lnTo>
                  <a:lnTo>
                    <a:pt x="52" y="296"/>
                  </a:lnTo>
                  <a:lnTo>
                    <a:pt x="52" y="296"/>
                  </a:lnTo>
                  <a:lnTo>
                    <a:pt x="62" y="294"/>
                  </a:lnTo>
                  <a:lnTo>
                    <a:pt x="71" y="291"/>
                  </a:lnTo>
                  <a:lnTo>
                    <a:pt x="71" y="291"/>
                  </a:lnTo>
                  <a:lnTo>
                    <a:pt x="74" y="291"/>
                  </a:lnTo>
                  <a:lnTo>
                    <a:pt x="74" y="291"/>
                  </a:lnTo>
                  <a:lnTo>
                    <a:pt x="74" y="291"/>
                  </a:lnTo>
                  <a:lnTo>
                    <a:pt x="74" y="291"/>
                  </a:lnTo>
                  <a:lnTo>
                    <a:pt x="74" y="291"/>
                  </a:lnTo>
                  <a:lnTo>
                    <a:pt x="76" y="294"/>
                  </a:lnTo>
                  <a:lnTo>
                    <a:pt x="76" y="294"/>
                  </a:lnTo>
                  <a:lnTo>
                    <a:pt x="76" y="298"/>
                  </a:lnTo>
                  <a:lnTo>
                    <a:pt x="76" y="301"/>
                  </a:lnTo>
                  <a:lnTo>
                    <a:pt x="74" y="303"/>
                  </a:lnTo>
                  <a:lnTo>
                    <a:pt x="74" y="305"/>
                  </a:lnTo>
                  <a:lnTo>
                    <a:pt x="76" y="305"/>
                  </a:lnTo>
                  <a:lnTo>
                    <a:pt x="76" y="308"/>
                  </a:lnTo>
                  <a:lnTo>
                    <a:pt x="78" y="313"/>
                  </a:lnTo>
                  <a:lnTo>
                    <a:pt x="78" y="313"/>
                  </a:lnTo>
                  <a:lnTo>
                    <a:pt x="78" y="315"/>
                  </a:lnTo>
                  <a:lnTo>
                    <a:pt x="78" y="317"/>
                  </a:lnTo>
                  <a:lnTo>
                    <a:pt x="78" y="317"/>
                  </a:lnTo>
                  <a:lnTo>
                    <a:pt x="78" y="320"/>
                  </a:lnTo>
                  <a:lnTo>
                    <a:pt x="78" y="322"/>
                  </a:lnTo>
                  <a:lnTo>
                    <a:pt x="78" y="324"/>
                  </a:lnTo>
                  <a:lnTo>
                    <a:pt x="76" y="329"/>
                  </a:lnTo>
                  <a:lnTo>
                    <a:pt x="76" y="334"/>
                  </a:lnTo>
                  <a:lnTo>
                    <a:pt x="76" y="336"/>
                  </a:lnTo>
                  <a:lnTo>
                    <a:pt x="76" y="336"/>
                  </a:lnTo>
                  <a:lnTo>
                    <a:pt x="74" y="336"/>
                  </a:lnTo>
                  <a:lnTo>
                    <a:pt x="74" y="339"/>
                  </a:lnTo>
                  <a:lnTo>
                    <a:pt x="74" y="339"/>
                  </a:lnTo>
                  <a:lnTo>
                    <a:pt x="74" y="339"/>
                  </a:lnTo>
                  <a:lnTo>
                    <a:pt x="74" y="341"/>
                  </a:lnTo>
                  <a:lnTo>
                    <a:pt x="74" y="341"/>
                  </a:lnTo>
                  <a:lnTo>
                    <a:pt x="74" y="343"/>
                  </a:lnTo>
                  <a:lnTo>
                    <a:pt x="71" y="343"/>
                  </a:lnTo>
                  <a:lnTo>
                    <a:pt x="71" y="346"/>
                  </a:lnTo>
                  <a:lnTo>
                    <a:pt x="71" y="346"/>
                  </a:lnTo>
                  <a:lnTo>
                    <a:pt x="71" y="346"/>
                  </a:lnTo>
                  <a:lnTo>
                    <a:pt x="71" y="350"/>
                  </a:lnTo>
                  <a:lnTo>
                    <a:pt x="71" y="350"/>
                  </a:lnTo>
                  <a:lnTo>
                    <a:pt x="71" y="353"/>
                  </a:lnTo>
                  <a:lnTo>
                    <a:pt x="67" y="360"/>
                  </a:lnTo>
                  <a:lnTo>
                    <a:pt x="67" y="360"/>
                  </a:lnTo>
                  <a:lnTo>
                    <a:pt x="67" y="360"/>
                  </a:lnTo>
                  <a:lnTo>
                    <a:pt x="67" y="362"/>
                  </a:lnTo>
                  <a:lnTo>
                    <a:pt x="67" y="365"/>
                  </a:lnTo>
                  <a:lnTo>
                    <a:pt x="67" y="365"/>
                  </a:lnTo>
                  <a:lnTo>
                    <a:pt x="67" y="365"/>
                  </a:lnTo>
                  <a:lnTo>
                    <a:pt x="64" y="369"/>
                  </a:lnTo>
                  <a:lnTo>
                    <a:pt x="64" y="372"/>
                  </a:lnTo>
                  <a:lnTo>
                    <a:pt x="64" y="374"/>
                  </a:lnTo>
                  <a:lnTo>
                    <a:pt x="64" y="376"/>
                  </a:lnTo>
                  <a:lnTo>
                    <a:pt x="64" y="376"/>
                  </a:lnTo>
                  <a:lnTo>
                    <a:pt x="64" y="376"/>
                  </a:lnTo>
                  <a:lnTo>
                    <a:pt x="64" y="376"/>
                  </a:lnTo>
                  <a:lnTo>
                    <a:pt x="64" y="379"/>
                  </a:lnTo>
                  <a:lnTo>
                    <a:pt x="64" y="379"/>
                  </a:lnTo>
                  <a:lnTo>
                    <a:pt x="62" y="379"/>
                  </a:lnTo>
                  <a:lnTo>
                    <a:pt x="59" y="379"/>
                  </a:lnTo>
                  <a:lnTo>
                    <a:pt x="59" y="379"/>
                  </a:lnTo>
                  <a:lnTo>
                    <a:pt x="59" y="379"/>
                  </a:lnTo>
                  <a:lnTo>
                    <a:pt x="59" y="379"/>
                  </a:lnTo>
                  <a:lnTo>
                    <a:pt x="57" y="384"/>
                  </a:lnTo>
                  <a:lnTo>
                    <a:pt x="57" y="386"/>
                  </a:lnTo>
                  <a:lnTo>
                    <a:pt x="57" y="386"/>
                  </a:lnTo>
                  <a:lnTo>
                    <a:pt x="59" y="466"/>
                  </a:lnTo>
                  <a:lnTo>
                    <a:pt x="59" y="575"/>
                  </a:lnTo>
                  <a:lnTo>
                    <a:pt x="59" y="575"/>
                  </a:lnTo>
                  <a:lnTo>
                    <a:pt x="114" y="575"/>
                  </a:lnTo>
                  <a:lnTo>
                    <a:pt x="159" y="575"/>
                  </a:lnTo>
                  <a:lnTo>
                    <a:pt x="209" y="575"/>
                  </a:lnTo>
                  <a:lnTo>
                    <a:pt x="209" y="530"/>
                  </a:lnTo>
                  <a:lnTo>
                    <a:pt x="211" y="514"/>
                  </a:lnTo>
                  <a:lnTo>
                    <a:pt x="214" y="509"/>
                  </a:lnTo>
                  <a:lnTo>
                    <a:pt x="256" y="509"/>
                  </a:lnTo>
                  <a:lnTo>
                    <a:pt x="292" y="452"/>
                  </a:lnTo>
                  <a:lnTo>
                    <a:pt x="318" y="410"/>
                  </a:lnTo>
                  <a:lnTo>
                    <a:pt x="337" y="376"/>
                  </a:lnTo>
                  <a:lnTo>
                    <a:pt x="339" y="374"/>
                  </a:lnTo>
                  <a:lnTo>
                    <a:pt x="342" y="374"/>
                  </a:lnTo>
                  <a:lnTo>
                    <a:pt x="342" y="374"/>
                  </a:lnTo>
                  <a:lnTo>
                    <a:pt x="344" y="374"/>
                  </a:lnTo>
                  <a:lnTo>
                    <a:pt x="344" y="374"/>
                  </a:lnTo>
                  <a:lnTo>
                    <a:pt x="344" y="374"/>
                  </a:lnTo>
                  <a:lnTo>
                    <a:pt x="347" y="372"/>
                  </a:lnTo>
                  <a:lnTo>
                    <a:pt x="347" y="372"/>
                  </a:lnTo>
                  <a:lnTo>
                    <a:pt x="349" y="367"/>
                  </a:lnTo>
                  <a:lnTo>
                    <a:pt x="351" y="365"/>
                  </a:lnTo>
                  <a:lnTo>
                    <a:pt x="351" y="365"/>
                  </a:lnTo>
                  <a:lnTo>
                    <a:pt x="351" y="362"/>
                  </a:lnTo>
                  <a:lnTo>
                    <a:pt x="351" y="360"/>
                  </a:lnTo>
                  <a:lnTo>
                    <a:pt x="351" y="355"/>
                  </a:lnTo>
                  <a:lnTo>
                    <a:pt x="351" y="353"/>
                  </a:lnTo>
                  <a:lnTo>
                    <a:pt x="354" y="350"/>
                  </a:lnTo>
                  <a:lnTo>
                    <a:pt x="354" y="348"/>
                  </a:lnTo>
                  <a:lnTo>
                    <a:pt x="354" y="348"/>
                  </a:lnTo>
                  <a:lnTo>
                    <a:pt x="354" y="346"/>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24"/>
            <p:cNvSpPr>
              <a:spLocks/>
            </p:cNvSpPr>
            <p:nvPr/>
          </p:nvSpPr>
          <p:spPr bwMode="auto">
            <a:xfrm>
              <a:off x="3375" y="2090"/>
              <a:ext cx="356" cy="348"/>
            </a:xfrm>
            <a:custGeom>
              <a:avLst/>
              <a:gdLst>
                <a:gd name="T0" fmla="*/ 344 w 356"/>
                <a:gd name="T1" fmla="*/ 76 h 348"/>
                <a:gd name="T2" fmla="*/ 337 w 356"/>
                <a:gd name="T3" fmla="*/ 66 h 348"/>
                <a:gd name="T4" fmla="*/ 320 w 356"/>
                <a:gd name="T5" fmla="*/ 19 h 348"/>
                <a:gd name="T6" fmla="*/ 323 w 356"/>
                <a:gd name="T7" fmla="*/ 9 h 348"/>
                <a:gd name="T8" fmla="*/ 315 w 356"/>
                <a:gd name="T9" fmla="*/ 5 h 348"/>
                <a:gd name="T10" fmla="*/ 299 w 356"/>
                <a:gd name="T11" fmla="*/ 12 h 348"/>
                <a:gd name="T12" fmla="*/ 294 w 356"/>
                <a:gd name="T13" fmla="*/ 26 h 348"/>
                <a:gd name="T14" fmla="*/ 280 w 356"/>
                <a:gd name="T15" fmla="*/ 26 h 348"/>
                <a:gd name="T16" fmla="*/ 259 w 356"/>
                <a:gd name="T17" fmla="*/ 23 h 348"/>
                <a:gd name="T18" fmla="*/ 240 w 356"/>
                <a:gd name="T19" fmla="*/ 16 h 348"/>
                <a:gd name="T20" fmla="*/ 218 w 356"/>
                <a:gd name="T21" fmla="*/ 21 h 348"/>
                <a:gd name="T22" fmla="*/ 209 w 356"/>
                <a:gd name="T23" fmla="*/ 16 h 348"/>
                <a:gd name="T24" fmla="*/ 202 w 356"/>
                <a:gd name="T25" fmla="*/ 14 h 348"/>
                <a:gd name="T26" fmla="*/ 173 w 356"/>
                <a:gd name="T27" fmla="*/ 7 h 348"/>
                <a:gd name="T28" fmla="*/ 152 w 356"/>
                <a:gd name="T29" fmla="*/ 2 h 348"/>
                <a:gd name="T30" fmla="*/ 135 w 356"/>
                <a:gd name="T31" fmla="*/ 0 h 348"/>
                <a:gd name="T32" fmla="*/ 90 w 356"/>
                <a:gd name="T33" fmla="*/ 7 h 348"/>
                <a:gd name="T34" fmla="*/ 69 w 356"/>
                <a:gd name="T35" fmla="*/ 26 h 348"/>
                <a:gd name="T36" fmla="*/ 76 w 356"/>
                <a:gd name="T37" fmla="*/ 45 h 348"/>
                <a:gd name="T38" fmla="*/ 73 w 356"/>
                <a:gd name="T39" fmla="*/ 64 h 348"/>
                <a:gd name="T40" fmla="*/ 57 w 356"/>
                <a:gd name="T41" fmla="*/ 85 h 348"/>
                <a:gd name="T42" fmla="*/ 52 w 356"/>
                <a:gd name="T43" fmla="*/ 94 h 348"/>
                <a:gd name="T44" fmla="*/ 52 w 356"/>
                <a:gd name="T45" fmla="*/ 125 h 348"/>
                <a:gd name="T46" fmla="*/ 47 w 356"/>
                <a:gd name="T47" fmla="*/ 149 h 348"/>
                <a:gd name="T48" fmla="*/ 43 w 356"/>
                <a:gd name="T49" fmla="*/ 163 h 348"/>
                <a:gd name="T50" fmla="*/ 36 w 356"/>
                <a:gd name="T51" fmla="*/ 180 h 348"/>
                <a:gd name="T52" fmla="*/ 12 w 356"/>
                <a:gd name="T53" fmla="*/ 196 h 348"/>
                <a:gd name="T54" fmla="*/ 2 w 356"/>
                <a:gd name="T55" fmla="*/ 253 h 348"/>
                <a:gd name="T56" fmla="*/ 7 w 356"/>
                <a:gd name="T57" fmla="*/ 281 h 348"/>
                <a:gd name="T58" fmla="*/ 0 w 356"/>
                <a:gd name="T59" fmla="*/ 303 h 348"/>
                <a:gd name="T60" fmla="*/ 17 w 356"/>
                <a:gd name="T61" fmla="*/ 303 h 348"/>
                <a:gd name="T62" fmla="*/ 47 w 356"/>
                <a:gd name="T63" fmla="*/ 303 h 348"/>
                <a:gd name="T64" fmla="*/ 66 w 356"/>
                <a:gd name="T65" fmla="*/ 296 h 348"/>
                <a:gd name="T66" fmla="*/ 95 w 356"/>
                <a:gd name="T67" fmla="*/ 289 h 348"/>
                <a:gd name="T68" fmla="*/ 104 w 356"/>
                <a:gd name="T69" fmla="*/ 291 h 348"/>
                <a:gd name="T70" fmla="*/ 130 w 356"/>
                <a:gd name="T71" fmla="*/ 305 h 348"/>
                <a:gd name="T72" fmla="*/ 145 w 356"/>
                <a:gd name="T73" fmla="*/ 326 h 348"/>
                <a:gd name="T74" fmla="*/ 164 w 356"/>
                <a:gd name="T75" fmla="*/ 345 h 348"/>
                <a:gd name="T76" fmla="*/ 161 w 356"/>
                <a:gd name="T77" fmla="*/ 322 h 348"/>
                <a:gd name="T78" fmla="*/ 180 w 356"/>
                <a:gd name="T79" fmla="*/ 291 h 348"/>
                <a:gd name="T80" fmla="*/ 209 w 356"/>
                <a:gd name="T81" fmla="*/ 258 h 348"/>
                <a:gd name="T82" fmla="*/ 228 w 356"/>
                <a:gd name="T83" fmla="*/ 248 h 348"/>
                <a:gd name="T84" fmla="*/ 242 w 356"/>
                <a:gd name="T85" fmla="*/ 227 h 348"/>
                <a:gd name="T86" fmla="*/ 251 w 356"/>
                <a:gd name="T87" fmla="*/ 215 h 348"/>
                <a:gd name="T88" fmla="*/ 256 w 356"/>
                <a:gd name="T89" fmla="*/ 210 h 348"/>
                <a:gd name="T90" fmla="*/ 266 w 356"/>
                <a:gd name="T91" fmla="*/ 196 h 348"/>
                <a:gd name="T92" fmla="*/ 275 w 356"/>
                <a:gd name="T93" fmla="*/ 182 h 348"/>
                <a:gd name="T94" fmla="*/ 287 w 356"/>
                <a:gd name="T95" fmla="*/ 168 h 348"/>
                <a:gd name="T96" fmla="*/ 306 w 356"/>
                <a:gd name="T97" fmla="*/ 147 h 348"/>
                <a:gd name="T98" fmla="*/ 320 w 356"/>
                <a:gd name="T99" fmla="*/ 123 h 348"/>
                <a:gd name="T100" fmla="*/ 332 w 356"/>
                <a:gd name="T101" fmla="*/ 118 h 348"/>
                <a:gd name="T102" fmla="*/ 342 w 356"/>
                <a:gd name="T103" fmla="*/ 109 h 348"/>
                <a:gd name="T104" fmla="*/ 351 w 356"/>
                <a:gd name="T105" fmla="*/ 109 h 348"/>
                <a:gd name="T106" fmla="*/ 344 w 356"/>
                <a:gd name="T107" fmla="*/ 99 h 348"/>
                <a:gd name="T108" fmla="*/ 356 w 356"/>
                <a:gd name="T109" fmla="*/ 8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6" h="348">
                  <a:moveTo>
                    <a:pt x="356" y="87"/>
                  </a:moveTo>
                  <a:lnTo>
                    <a:pt x="356" y="87"/>
                  </a:lnTo>
                  <a:lnTo>
                    <a:pt x="349" y="83"/>
                  </a:lnTo>
                  <a:lnTo>
                    <a:pt x="346" y="80"/>
                  </a:lnTo>
                  <a:lnTo>
                    <a:pt x="344" y="78"/>
                  </a:lnTo>
                  <a:lnTo>
                    <a:pt x="344" y="76"/>
                  </a:lnTo>
                  <a:lnTo>
                    <a:pt x="344" y="76"/>
                  </a:lnTo>
                  <a:lnTo>
                    <a:pt x="344" y="76"/>
                  </a:lnTo>
                  <a:lnTo>
                    <a:pt x="342" y="73"/>
                  </a:lnTo>
                  <a:lnTo>
                    <a:pt x="342" y="73"/>
                  </a:lnTo>
                  <a:lnTo>
                    <a:pt x="342" y="71"/>
                  </a:lnTo>
                  <a:lnTo>
                    <a:pt x="342" y="71"/>
                  </a:lnTo>
                  <a:lnTo>
                    <a:pt x="342" y="68"/>
                  </a:lnTo>
                  <a:lnTo>
                    <a:pt x="337" y="66"/>
                  </a:lnTo>
                  <a:lnTo>
                    <a:pt x="337" y="64"/>
                  </a:lnTo>
                  <a:lnTo>
                    <a:pt x="337" y="64"/>
                  </a:lnTo>
                  <a:lnTo>
                    <a:pt x="337" y="59"/>
                  </a:lnTo>
                  <a:lnTo>
                    <a:pt x="334" y="52"/>
                  </a:lnTo>
                  <a:lnTo>
                    <a:pt x="334" y="47"/>
                  </a:lnTo>
                  <a:lnTo>
                    <a:pt x="334" y="45"/>
                  </a:lnTo>
                  <a:lnTo>
                    <a:pt x="320" y="19"/>
                  </a:lnTo>
                  <a:lnTo>
                    <a:pt x="320" y="16"/>
                  </a:lnTo>
                  <a:lnTo>
                    <a:pt x="320" y="14"/>
                  </a:lnTo>
                  <a:lnTo>
                    <a:pt x="320" y="14"/>
                  </a:lnTo>
                  <a:lnTo>
                    <a:pt x="320" y="12"/>
                  </a:lnTo>
                  <a:lnTo>
                    <a:pt x="323" y="9"/>
                  </a:lnTo>
                  <a:lnTo>
                    <a:pt x="323" y="9"/>
                  </a:lnTo>
                  <a:lnTo>
                    <a:pt x="323" y="9"/>
                  </a:lnTo>
                  <a:lnTo>
                    <a:pt x="325" y="7"/>
                  </a:lnTo>
                  <a:lnTo>
                    <a:pt x="325" y="7"/>
                  </a:lnTo>
                  <a:lnTo>
                    <a:pt x="323" y="7"/>
                  </a:lnTo>
                  <a:lnTo>
                    <a:pt x="323" y="7"/>
                  </a:lnTo>
                  <a:lnTo>
                    <a:pt x="323" y="7"/>
                  </a:lnTo>
                  <a:lnTo>
                    <a:pt x="315" y="5"/>
                  </a:lnTo>
                  <a:lnTo>
                    <a:pt x="315" y="5"/>
                  </a:lnTo>
                  <a:lnTo>
                    <a:pt x="313" y="5"/>
                  </a:lnTo>
                  <a:lnTo>
                    <a:pt x="311" y="5"/>
                  </a:lnTo>
                  <a:lnTo>
                    <a:pt x="308" y="5"/>
                  </a:lnTo>
                  <a:lnTo>
                    <a:pt x="308" y="7"/>
                  </a:lnTo>
                  <a:lnTo>
                    <a:pt x="304" y="9"/>
                  </a:lnTo>
                  <a:lnTo>
                    <a:pt x="301" y="12"/>
                  </a:lnTo>
                  <a:lnTo>
                    <a:pt x="299" y="12"/>
                  </a:lnTo>
                  <a:lnTo>
                    <a:pt x="299" y="12"/>
                  </a:lnTo>
                  <a:lnTo>
                    <a:pt x="296" y="14"/>
                  </a:lnTo>
                  <a:lnTo>
                    <a:pt x="299" y="16"/>
                  </a:lnTo>
                  <a:lnTo>
                    <a:pt x="296" y="19"/>
                  </a:lnTo>
                  <a:lnTo>
                    <a:pt x="296" y="21"/>
                  </a:lnTo>
                  <a:lnTo>
                    <a:pt x="294" y="23"/>
                  </a:lnTo>
                  <a:lnTo>
                    <a:pt x="294" y="26"/>
                  </a:lnTo>
                  <a:lnTo>
                    <a:pt x="292" y="28"/>
                  </a:lnTo>
                  <a:lnTo>
                    <a:pt x="289" y="31"/>
                  </a:lnTo>
                  <a:lnTo>
                    <a:pt x="287" y="33"/>
                  </a:lnTo>
                  <a:lnTo>
                    <a:pt x="287" y="33"/>
                  </a:lnTo>
                  <a:lnTo>
                    <a:pt x="285" y="31"/>
                  </a:lnTo>
                  <a:lnTo>
                    <a:pt x="282" y="28"/>
                  </a:lnTo>
                  <a:lnTo>
                    <a:pt x="280" y="26"/>
                  </a:lnTo>
                  <a:lnTo>
                    <a:pt x="278" y="23"/>
                  </a:lnTo>
                  <a:lnTo>
                    <a:pt x="275" y="19"/>
                  </a:lnTo>
                  <a:lnTo>
                    <a:pt x="275" y="19"/>
                  </a:lnTo>
                  <a:lnTo>
                    <a:pt x="268" y="19"/>
                  </a:lnTo>
                  <a:lnTo>
                    <a:pt x="266" y="19"/>
                  </a:lnTo>
                  <a:lnTo>
                    <a:pt x="263" y="19"/>
                  </a:lnTo>
                  <a:lnTo>
                    <a:pt x="259" y="23"/>
                  </a:lnTo>
                  <a:lnTo>
                    <a:pt x="254" y="23"/>
                  </a:lnTo>
                  <a:lnTo>
                    <a:pt x="254" y="23"/>
                  </a:lnTo>
                  <a:lnTo>
                    <a:pt x="251" y="21"/>
                  </a:lnTo>
                  <a:lnTo>
                    <a:pt x="247" y="16"/>
                  </a:lnTo>
                  <a:lnTo>
                    <a:pt x="244" y="16"/>
                  </a:lnTo>
                  <a:lnTo>
                    <a:pt x="244" y="16"/>
                  </a:lnTo>
                  <a:lnTo>
                    <a:pt x="240" y="16"/>
                  </a:lnTo>
                  <a:lnTo>
                    <a:pt x="237" y="16"/>
                  </a:lnTo>
                  <a:lnTo>
                    <a:pt x="228" y="21"/>
                  </a:lnTo>
                  <a:lnTo>
                    <a:pt x="225" y="23"/>
                  </a:lnTo>
                  <a:lnTo>
                    <a:pt x="223" y="21"/>
                  </a:lnTo>
                  <a:lnTo>
                    <a:pt x="221" y="21"/>
                  </a:lnTo>
                  <a:lnTo>
                    <a:pt x="218" y="21"/>
                  </a:lnTo>
                  <a:lnTo>
                    <a:pt x="218" y="21"/>
                  </a:lnTo>
                  <a:lnTo>
                    <a:pt x="218" y="21"/>
                  </a:lnTo>
                  <a:lnTo>
                    <a:pt x="218" y="21"/>
                  </a:lnTo>
                  <a:lnTo>
                    <a:pt x="216" y="19"/>
                  </a:lnTo>
                  <a:lnTo>
                    <a:pt x="213" y="19"/>
                  </a:lnTo>
                  <a:lnTo>
                    <a:pt x="213" y="19"/>
                  </a:lnTo>
                  <a:lnTo>
                    <a:pt x="211" y="19"/>
                  </a:lnTo>
                  <a:lnTo>
                    <a:pt x="209" y="16"/>
                  </a:lnTo>
                  <a:lnTo>
                    <a:pt x="209" y="16"/>
                  </a:lnTo>
                  <a:lnTo>
                    <a:pt x="209" y="16"/>
                  </a:lnTo>
                  <a:lnTo>
                    <a:pt x="206" y="14"/>
                  </a:lnTo>
                  <a:lnTo>
                    <a:pt x="206" y="14"/>
                  </a:lnTo>
                  <a:lnTo>
                    <a:pt x="204" y="14"/>
                  </a:lnTo>
                  <a:lnTo>
                    <a:pt x="204" y="14"/>
                  </a:lnTo>
                  <a:lnTo>
                    <a:pt x="202" y="14"/>
                  </a:lnTo>
                  <a:lnTo>
                    <a:pt x="192" y="14"/>
                  </a:lnTo>
                  <a:lnTo>
                    <a:pt x="190" y="14"/>
                  </a:lnTo>
                  <a:lnTo>
                    <a:pt x="190" y="14"/>
                  </a:lnTo>
                  <a:lnTo>
                    <a:pt x="187" y="14"/>
                  </a:lnTo>
                  <a:lnTo>
                    <a:pt x="173" y="7"/>
                  </a:lnTo>
                  <a:lnTo>
                    <a:pt x="173" y="7"/>
                  </a:lnTo>
                  <a:lnTo>
                    <a:pt x="173" y="7"/>
                  </a:lnTo>
                  <a:lnTo>
                    <a:pt x="164" y="5"/>
                  </a:lnTo>
                  <a:lnTo>
                    <a:pt x="164" y="5"/>
                  </a:lnTo>
                  <a:lnTo>
                    <a:pt x="159" y="2"/>
                  </a:lnTo>
                  <a:lnTo>
                    <a:pt x="159" y="2"/>
                  </a:lnTo>
                  <a:lnTo>
                    <a:pt x="157" y="2"/>
                  </a:lnTo>
                  <a:lnTo>
                    <a:pt x="154" y="2"/>
                  </a:lnTo>
                  <a:lnTo>
                    <a:pt x="152" y="2"/>
                  </a:lnTo>
                  <a:lnTo>
                    <a:pt x="152" y="2"/>
                  </a:lnTo>
                  <a:lnTo>
                    <a:pt x="147" y="0"/>
                  </a:lnTo>
                  <a:lnTo>
                    <a:pt x="145" y="0"/>
                  </a:lnTo>
                  <a:lnTo>
                    <a:pt x="145" y="0"/>
                  </a:lnTo>
                  <a:lnTo>
                    <a:pt x="142" y="0"/>
                  </a:lnTo>
                  <a:lnTo>
                    <a:pt x="138" y="0"/>
                  </a:lnTo>
                  <a:lnTo>
                    <a:pt x="135" y="0"/>
                  </a:lnTo>
                  <a:lnTo>
                    <a:pt x="126" y="0"/>
                  </a:lnTo>
                  <a:lnTo>
                    <a:pt x="102" y="2"/>
                  </a:lnTo>
                  <a:lnTo>
                    <a:pt x="95" y="5"/>
                  </a:lnTo>
                  <a:lnTo>
                    <a:pt x="95" y="5"/>
                  </a:lnTo>
                  <a:lnTo>
                    <a:pt x="92" y="5"/>
                  </a:lnTo>
                  <a:lnTo>
                    <a:pt x="90" y="7"/>
                  </a:lnTo>
                  <a:lnTo>
                    <a:pt x="90" y="7"/>
                  </a:lnTo>
                  <a:lnTo>
                    <a:pt x="88" y="9"/>
                  </a:lnTo>
                  <a:lnTo>
                    <a:pt x="81" y="14"/>
                  </a:lnTo>
                  <a:lnTo>
                    <a:pt x="81" y="14"/>
                  </a:lnTo>
                  <a:lnTo>
                    <a:pt x="78" y="14"/>
                  </a:lnTo>
                  <a:lnTo>
                    <a:pt x="71" y="21"/>
                  </a:lnTo>
                  <a:lnTo>
                    <a:pt x="69" y="21"/>
                  </a:lnTo>
                  <a:lnTo>
                    <a:pt x="69" y="26"/>
                  </a:lnTo>
                  <a:lnTo>
                    <a:pt x="69" y="26"/>
                  </a:lnTo>
                  <a:lnTo>
                    <a:pt x="69" y="28"/>
                  </a:lnTo>
                  <a:lnTo>
                    <a:pt x="71" y="31"/>
                  </a:lnTo>
                  <a:lnTo>
                    <a:pt x="73" y="35"/>
                  </a:lnTo>
                  <a:lnTo>
                    <a:pt x="73" y="38"/>
                  </a:lnTo>
                  <a:lnTo>
                    <a:pt x="76" y="40"/>
                  </a:lnTo>
                  <a:lnTo>
                    <a:pt x="76" y="45"/>
                  </a:lnTo>
                  <a:lnTo>
                    <a:pt x="76" y="47"/>
                  </a:lnTo>
                  <a:lnTo>
                    <a:pt x="76" y="50"/>
                  </a:lnTo>
                  <a:lnTo>
                    <a:pt x="73" y="54"/>
                  </a:lnTo>
                  <a:lnTo>
                    <a:pt x="73" y="57"/>
                  </a:lnTo>
                  <a:lnTo>
                    <a:pt x="73" y="59"/>
                  </a:lnTo>
                  <a:lnTo>
                    <a:pt x="73" y="61"/>
                  </a:lnTo>
                  <a:lnTo>
                    <a:pt x="73" y="64"/>
                  </a:lnTo>
                  <a:lnTo>
                    <a:pt x="71" y="73"/>
                  </a:lnTo>
                  <a:lnTo>
                    <a:pt x="71" y="78"/>
                  </a:lnTo>
                  <a:lnTo>
                    <a:pt x="69" y="80"/>
                  </a:lnTo>
                  <a:lnTo>
                    <a:pt x="66" y="83"/>
                  </a:lnTo>
                  <a:lnTo>
                    <a:pt x="64" y="83"/>
                  </a:lnTo>
                  <a:lnTo>
                    <a:pt x="62" y="85"/>
                  </a:lnTo>
                  <a:lnTo>
                    <a:pt x="57" y="85"/>
                  </a:lnTo>
                  <a:lnTo>
                    <a:pt x="57" y="85"/>
                  </a:lnTo>
                  <a:lnTo>
                    <a:pt x="54" y="85"/>
                  </a:lnTo>
                  <a:lnTo>
                    <a:pt x="52" y="87"/>
                  </a:lnTo>
                  <a:lnTo>
                    <a:pt x="52" y="87"/>
                  </a:lnTo>
                  <a:lnTo>
                    <a:pt x="52" y="90"/>
                  </a:lnTo>
                  <a:lnTo>
                    <a:pt x="52" y="92"/>
                  </a:lnTo>
                  <a:lnTo>
                    <a:pt x="52" y="94"/>
                  </a:lnTo>
                  <a:lnTo>
                    <a:pt x="52" y="97"/>
                  </a:lnTo>
                  <a:lnTo>
                    <a:pt x="52" y="99"/>
                  </a:lnTo>
                  <a:lnTo>
                    <a:pt x="52" y="104"/>
                  </a:lnTo>
                  <a:lnTo>
                    <a:pt x="52" y="106"/>
                  </a:lnTo>
                  <a:lnTo>
                    <a:pt x="54" y="111"/>
                  </a:lnTo>
                  <a:lnTo>
                    <a:pt x="54" y="113"/>
                  </a:lnTo>
                  <a:lnTo>
                    <a:pt x="52" y="125"/>
                  </a:lnTo>
                  <a:lnTo>
                    <a:pt x="52" y="132"/>
                  </a:lnTo>
                  <a:lnTo>
                    <a:pt x="52" y="135"/>
                  </a:lnTo>
                  <a:lnTo>
                    <a:pt x="52" y="137"/>
                  </a:lnTo>
                  <a:lnTo>
                    <a:pt x="50" y="139"/>
                  </a:lnTo>
                  <a:lnTo>
                    <a:pt x="47" y="144"/>
                  </a:lnTo>
                  <a:lnTo>
                    <a:pt x="47" y="147"/>
                  </a:lnTo>
                  <a:lnTo>
                    <a:pt x="47" y="149"/>
                  </a:lnTo>
                  <a:lnTo>
                    <a:pt x="47" y="149"/>
                  </a:lnTo>
                  <a:lnTo>
                    <a:pt x="47" y="151"/>
                  </a:lnTo>
                  <a:lnTo>
                    <a:pt x="47" y="151"/>
                  </a:lnTo>
                  <a:lnTo>
                    <a:pt x="47" y="154"/>
                  </a:lnTo>
                  <a:lnTo>
                    <a:pt x="47" y="156"/>
                  </a:lnTo>
                  <a:lnTo>
                    <a:pt x="45" y="158"/>
                  </a:lnTo>
                  <a:lnTo>
                    <a:pt x="43" y="163"/>
                  </a:lnTo>
                  <a:lnTo>
                    <a:pt x="43" y="163"/>
                  </a:lnTo>
                  <a:lnTo>
                    <a:pt x="43" y="163"/>
                  </a:lnTo>
                  <a:lnTo>
                    <a:pt x="43" y="170"/>
                  </a:lnTo>
                  <a:lnTo>
                    <a:pt x="43" y="175"/>
                  </a:lnTo>
                  <a:lnTo>
                    <a:pt x="40" y="177"/>
                  </a:lnTo>
                  <a:lnTo>
                    <a:pt x="40" y="177"/>
                  </a:lnTo>
                  <a:lnTo>
                    <a:pt x="36" y="180"/>
                  </a:lnTo>
                  <a:lnTo>
                    <a:pt x="33" y="182"/>
                  </a:lnTo>
                  <a:lnTo>
                    <a:pt x="31" y="184"/>
                  </a:lnTo>
                  <a:lnTo>
                    <a:pt x="28" y="187"/>
                  </a:lnTo>
                  <a:lnTo>
                    <a:pt x="19" y="189"/>
                  </a:lnTo>
                  <a:lnTo>
                    <a:pt x="17" y="192"/>
                  </a:lnTo>
                  <a:lnTo>
                    <a:pt x="14" y="194"/>
                  </a:lnTo>
                  <a:lnTo>
                    <a:pt x="12" y="196"/>
                  </a:lnTo>
                  <a:lnTo>
                    <a:pt x="12" y="199"/>
                  </a:lnTo>
                  <a:lnTo>
                    <a:pt x="9" y="210"/>
                  </a:lnTo>
                  <a:lnTo>
                    <a:pt x="7" y="213"/>
                  </a:lnTo>
                  <a:lnTo>
                    <a:pt x="7" y="234"/>
                  </a:lnTo>
                  <a:lnTo>
                    <a:pt x="5" y="248"/>
                  </a:lnTo>
                  <a:lnTo>
                    <a:pt x="5" y="248"/>
                  </a:lnTo>
                  <a:lnTo>
                    <a:pt x="2" y="253"/>
                  </a:lnTo>
                  <a:lnTo>
                    <a:pt x="0" y="258"/>
                  </a:lnTo>
                  <a:lnTo>
                    <a:pt x="2" y="260"/>
                  </a:lnTo>
                  <a:lnTo>
                    <a:pt x="5" y="265"/>
                  </a:lnTo>
                  <a:lnTo>
                    <a:pt x="7" y="274"/>
                  </a:lnTo>
                  <a:lnTo>
                    <a:pt x="7" y="277"/>
                  </a:lnTo>
                  <a:lnTo>
                    <a:pt x="7" y="279"/>
                  </a:lnTo>
                  <a:lnTo>
                    <a:pt x="7" y="281"/>
                  </a:lnTo>
                  <a:lnTo>
                    <a:pt x="5" y="286"/>
                  </a:lnTo>
                  <a:lnTo>
                    <a:pt x="5" y="289"/>
                  </a:lnTo>
                  <a:lnTo>
                    <a:pt x="2" y="289"/>
                  </a:lnTo>
                  <a:lnTo>
                    <a:pt x="2" y="293"/>
                  </a:lnTo>
                  <a:lnTo>
                    <a:pt x="2" y="296"/>
                  </a:lnTo>
                  <a:lnTo>
                    <a:pt x="2" y="300"/>
                  </a:lnTo>
                  <a:lnTo>
                    <a:pt x="0" y="303"/>
                  </a:lnTo>
                  <a:lnTo>
                    <a:pt x="2" y="307"/>
                  </a:lnTo>
                  <a:lnTo>
                    <a:pt x="9" y="305"/>
                  </a:lnTo>
                  <a:lnTo>
                    <a:pt x="9" y="305"/>
                  </a:lnTo>
                  <a:lnTo>
                    <a:pt x="17" y="303"/>
                  </a:lnTo>
                  <a:lnTo>
                    <a:pt x="17" y="303"/>
                  </a:lnTo>
                  <a:lnTo>
                    <a:pt x="17" y="303"/>
                  </a:lnTo>
                  <a:lnTo>
                    <a:pt x="17" y="303"/>
                  </a:lnTo>
                  <a:lnTo>
                    <a:pt x="19" y="305"/>
                  </a:lnTo>
                  <a:lnTo>
                    <a:pt x="19" y="305"/>
                  </a:lnTo>
                  <a:lnTo>
                    <a:pt x="26" y="303"/>
                  </a:lnTo>
                  <a:lnTo>
                    <a:pt x="31" y="305"/>
                  </a:lnTo>
                  <a:lnTo>
                    <a:pt x="38" y="307"/>
                  </a:lnTo>
                  <a:lnTo>
                    <a:pt x="45" y="303"/>
                  </a:lnTo>
                  <a:lnTo>
                    <a:pt x="47" y="303"/>
                  </a:lnTo>
                  <a:lnTo>
                    <a:pt x="47" y="300"/>
                  </a:lnTo>
                  <a:lnTo>
                    <a:pt x="50" y="298"/>
                  </a:lnTo>
                  <a:lnTo>
                    <a:pt x="54" y="296"/>
                  </a:lnTo>
                  <a:lnTo>
                    <a:pt x="57" y="293"/>
                  </a:lnTo>
                  <a:lnTo>
                    <a:pt x="59" y="293"/>
                  </a:lnTo>
                  <a:lnTo>
                    <a:pt x="62" y="293"/>
                  </a:lnTo>
                  <a:lnTo>
                    <a:pt x="66" y="296"/>
                  </a:lnTo>
                  <a:lnTo>
                    <a:pt x="69" y="296"/>
                  </a:lnTo>
                  <a:lnTo>
                    <a:pt x="71" y="296"/>
                  </a:lnTo>
                  <a:lnTo>
                    <a:pt x="78" y="293"/>
                  </a:lnTo>
                  <a:lnTo>
                    <a:pt x="78" y="293"/>
                  </a:lnTo>
                  <a:lnTo>
                    <a:pt x="81" y="293"/>
                  </a:lnTo>
                  <a:lnTo>
                    <a:pt x="92" y="289"/>
                  </a:lnTo>
                  <a:lnTo>
                    <a:pt x="95" y="289"/>
                  </a:lnTo>
                  <a:lnTo>
                    <a:pt x="95" y="289"/>
                  </a:lnTo>
                  <a:lnTo>
                    <a:pt x="97" y="289"/>
                  </a:lnTo>
                  <a:lnTo>
                    <a:pt x="97" y="289"/>
                  </a:lnTo>
                  <a:lnTo>
                    <a:pt x="100" y="291"/>
                  </a:lnTo>
                  <a:lnTo>
                    <a:pt x="100" y="291"/>
                  </a:lnTo>
                  <a:lnTo>
                    <a:pt x="102" y="291"/>
                  </a:lnTo>
                  <a:lnTo>
                    <a:pt x="104" y="291"/>
                  </a:lnTo>
                  <a:lnTo>
                    <a:pt x="107" y="291"/>
                  </a:lnTo>
                  <a:lnTo>
                    <a:pt x="123" y="296"/>
                  </a:lnTo>
                  <a:lnTo>
                    <a:pt x="128" y="298"/>
                  </a:lnTo>
                  <a:lnTo>
                    <a:pt x="128" y="298"/>
                  </a:lnTo>
                  <a:lnTo>
                    <a:pt x="128" y="300"/>
                  </a:lnTo>
                  <a:lnTo>
                    <a:pt x="128" y="303"/>
                  </a:lnTo>
                  <a:lnTo>
                    <a:pt x="130" y="305"/>
                  </a:lnTo>
                  <a:lnTo>
                    <a:pt x="133" y="307"/>
                  </a:lnTo>
                  <a:lnTo>
                    <a:pt x="138" y="312"/>
                  </a:lnTo>
                  <a:lnTo>
                    <a:pt x="142" y="315"/>
                  </a:lnTo>
                  <a:lnTo>
                    <a:pt x="142" y="317"/>
                  </a:lnTo>
                  <a:lnTo>
                    <a:pt x="142" y="319"/>
                  </a:lnTo>
                  <a:lnTo>
                    <a:pt x="142" y="324"/>
                  </a:lnTo>
                  <a:lnTo>
                    <a:pt x="145" y="326"/>
                  </a:lnTo>
                  <a:lnTo>
                    <a:pt x="147" y="331"/>
                  </a:lnTo>
                  <a:lnTo>
                    <a:pt x="149" y="334"/>
                  </a:lnTo>
                  <a:lnTo>
                    <a:pt x="159" y="343"/>
                  </a:lnTo>
                  <a:lnTo>
                    <a:pt x="164" y="348"/>
                  </a:lnTo>
                  <a:lnTo>
                    <a:pt x="164" y="348"/>
                  </a:lnTo>
                  <a:lnTo>
                    <a:pt x="164" y="348"/>
                  </a:lnTo>
                  <a:lnTo>
                    <a:pt x="164" y="345"/>
                  </a:lnTo>
                  <a:lnTo>
                    <a:pt x="161" y="343"/>
                  </a:lnTo>
                  <a:lnTo>
                    <a:pt x="161" y="338"/>
                  </a:lnTo>
                  <a:lnTo>
                    <a:pt x="159" y="336"/>
                  </a:lnTo>
                  <a:lnTo>
                    <a:pt x="157" y="331"/>
                  </a:lnTo>
                  <a:lnTo>
                    <a:pt x="157" y="329"/>
                  </a:lnTo>
                  <a:lnTo>
                    <a:pt x="159" y="324"/>
                  </a:lnTo>
                  <a:lnTo>
                    <a:pt x="161" y="322"/>
                  </a:lnTo>
                  <a:lnTo>
                    <a:pt x="178" y="305"/>
                  </a:lnTo>
                  <a:lnTo>
                    <a:pt x="180" y="303"/>
                  </a:lnTo>
                  <a:lnTo>
                    <a:pt x="180" y="298"/>
                  </a:lnTo>
                  <a:lnTo>
                    <a:pt x="178" y="293"/>
                  </a:lnTo>
                  <a:lnTo>
                    <a:pt x="178" y="291"/>
                  </a:lnTo>
                  <a:lnTo>
                    <a:pt x="180" y="291"/>
                  </a:lnTo>
                  <a:lnTo>
                    <a:pt x="180" y="291"/>
                  </a:lnTo>
                  <a:lnTo>
                    <a:pt x="185" y="291"/>
                  </a:lnTo>
                  <a:lnTo>
                    <a:pt x="187" y="289"/>
                  </a:lnTo>
                  <a:lnTo>
                    <a:pt x="190" y="286"/>
                  </a:lnTo>
                  <a:lnTo>
                    <a:pt x="199" y="277"/>
                  </a:lnTo>
                  <a:lnTo>
                    <a:pt x="206" y="270"/>
                  </a:lnTo>
                  <a:lnTo>
                    <a:pt x="206" y="270"/>
                  </a:lnTo>
                  <a:lnTo>
                    <a:pt x="209" y="258"/>
                  </a:lnTo>
                  <a:lnTo>
                    <a:pt x="209" y="253"/>
                  </a:lnTo>
                  <a:lnTo>
                    <a:pt x="211" y="251"/>
                  </a:lnTo>
                  <a:lnTo>
                    <a:pt x="216" y="251"/>
                  </a:lnTo>
                  <a:lnTo>
                    <a:pt x="218" y="251"/>
                  </a:lnTo>
                  <a:lnTo>
                    <a:pt x="223" y="251"/>
                  </a:lnTo>
                  <a:lnTo>
                    <a:pt x="225" y="248"/>
                  </a:lnTo>
                  <a:lnTo>
                    <a:pt x="228" y="248"/>
                  </a:lnTo>
                  <a:lnTo>
                    <a:pt x="232" y="241"/>
                  </a:lnTo>
                  <a:lnTo>
                    <a:pt x="232" y="239"/>
                  </a:lnTo>
                  <a:lnTo>
                    <a:pt x="235" y="239"/>
                  </a:lnTo>
                  <a:lnTo>
                    <a:pt x="237" y="236"/>
                  </a:lnTo>
                  <a:lnTo>
                    <a:pt x="237" y="232"/>
                  </a:lnTo>
                  <a:lnTo>
                    <a:pt x="240" y="232"/>
                  </a:lnTo>
                  <a:lnTo>
                    <a:pt x="242" y="227"/>
                  </a:lnTo>
                  <a:lnTo>
                    <a:pt x="244" y="227"/>
                  </a:lnTo>
                  <a:lnTo>
                    <a:pt x="244" y="225"/>
                  </a:lnTo>
                  <a:lnTo>
                    <a:pt x="251" y="220"/>
                  </a:lnTo>
                  <a:lnTo>
                    <a:pt x="251" y="220"/>
                  </a:lnTo>
                  <a:lnTo>
                    <a:pt x="251" y="218"/>
                  </a:lnTo>
                  <a:lnTo>
                    <a:pt x="251" y="218"/>
                  </a:lnTo>
                  <a:lnTo>
                    <a:pt x="251" y="215"/>
                  </a:lnTo>
                  <a:lnTo>
                    <a:pt x="254" y="215"/>
                  </a:lnTo>
                  <a:lnTo>
                    <a:pt x="254" y="213"/>
                  </a:lnTo>
                  <a:lnTo>
                    <a:pt x="254" y="213"/>
                  </a:lnTo>
                  <a:lnTo>
                    <a:pt x="254" y="213"/>
                  </a:lnTo>
                  <a:lnTo>
                    <a:pt x="254" y="210"/>
                  </a:lnTo>
                  <a:lnTo>
                    <a:pt x="254" y="210"/>
                  </a:lnTo>
                  <a:lnTo>
                    <a:pt x="256" y="210"/>
                  </a:lnTo>
                  <a:lnTo>
                    <a:pt x="256" y="208"/>
                  </a:lnTo>
                  <a:lnTo>
                    <a:pt x="259" y="208"/>
                  </a:lnTo>
                  <a:lnTo>
                    <a:pt x="261" y="206"/>
                  </a:lnTo>
                  <a:lnTo>
                    <a:pt x="261" y="206"/>
                  </a:lnTo>
                  <a:lnTo>
                    <a:pt x="263" y="203"/>
                  </a:lnTo>
                  <a:lnTo>
                    <a:pt x="266" y="199"/>
                  </a:lnTo>
                  <a:lnTo>
                    <a:pt x="266" y="196"/>
                  </a:lnTo>
                  <a:lnTo>
                    <a:pt x="266" y="196"/>
                  </a:lnTo>
                  <a:lnTo>
                    <a:pt x="266" y="194"/>
                  </a:lnTo>
                  <a:lnTo>
                    <a:pt x="266" y="194"/>
                  </a:lnTo>
                  <a:lnTo>
                    <a:pt x="266" y="192"/>
                  </a:lnTo>
                  <a:lnTo>
                    <a:pt x="268" y="189"/>
                  </a:lnTo>
                  <a:lnTo>
                    <a:pt x="270" y="184"/>
                  </a:lnTo>
                  <a:lnTo>
                    <a:pt x="275" y="182"/>
                  </a:lnTo>
                  <a:lnTo>
                    <a:pt x="278" y="182"/>
                  </a:lnTo>
                  <a:lnTo>
                    <a:pt x="285" y="180"/>
                  </a:lnTo>
                  <a:lnTo>
                    <a:pt x="285" y="180"/>
                  </a:lnTo>
                  <a:lnTo>
                    <a:pt x="287" y="177"/>
                  </a:lnTo>
                  <a:lnTo>
                    <a:pt x="287" y="175"/>
                  </a:lnTo>
                  <a:lnTo>
                    <a:pt x="287" y="170"/>
                  </a:lnTo>
                  <a:lnTo>
                    <a:pt x="287" y="168"/>
                  </a:lnTo>
                  <a:lnTo>
                    <a:pt x="294" y="163"/>
                  </a:lnTo>
                  <a:lnTo>
                    <a:pt x="296" y="161"/>
                  </a:lnTo>
                  <a:lnTo>
                    <a:pt x="296" y="151"/>
                  </a:lnTo>
                  <a:lnTo>
                    <a:pt x="296" y="151"/>
                  </a:lnTo>
                  <a:lnTo>
                    <a:pt x="299" y="149"/>
                  </a:lnTo>
                  <a:lnTo>
                    <a:pt x="304" y="149"/>
                  </a:lnTo>
                  <a:lnTo>
                    <a:pt x="306" y="147"/>
                  </a:lnTo>
                  <a:lnTo>
                    <a:pt x="313" y="137"/>
                  </a:lnTo>
                  <a:lnTo>
                    <a:pt x="318" y="132"/>
                  </a:lnTo>
                  <a:lnTo>
                    <a:pt x="320" y="130"/>
                  </a:lnTo>
                  <a:lnTo>
                    <a:pt x="320" y="128"/>
                  </a:lnTo>
                  <a:lnTo>
                    <a:pt x="320" y="125"/>
                  </a:lnTo>
                  <a:lnTo>
                    <a:pt x="320" y="123"/>
                  </a:lnTo>
                  <a:lnTo>
                    <a:pt x="320" y="123"/>
                  </a:lnTo>
                  <a:lnTo>
                    <a:pt x="325" y="121"/>
                  </a:lnTo>
                  <a:lnTo>
                    <a:pt x="327" y="121"/>
                  </a:lnTo>
                  <a:lnTo>
                    <a:pt x="330" y="121"/>
                  </a:lnTo>
                  <a:lnTo>
                    <a:pt x="330" y="118"/>
                  </a:lnTo>
                  <a:lnTo>
                    <a:pt x="332" y="118"/>
                  </a:lnTo>
                  <a:lnTo>
                    <a:pt x="332" y="118"/>
                  </a:lnTo>
                  <a:lnTo>
                    <a:pt x="332" y="118"/>
                  </a:lnTo>
                  <a:lnTo>
                    <a:pt x="332" y="113"/>
                  </a:lnTo>
                  <a:lnTo>
                    <a:pt x="332" y="111"/>
                  </a:lnTo>
                  <a:lnTo>
                    <a:pt x="330" y="111"/>
                  </a:lnTo>
                  <a:lnTo>
                    <a:pt x="332" y="109"/>
                  </a:lnTo>
                  <a:lnTo>
                    <a:pt x="337" y="106"/>
                  </a:lnTo>
                  <a:lnTo>
                    <a:pt x="339" y="109"/>
                  </a:lnTo>
                  <a:lnTo>
                    <a:pt x="342" y="109"/>
                  </a:lnTo>
                  <a:lnTo>
                    <a:pt x="346" y="109"/>
                  </a:lnTo>
                  <a:lnTo>
                    <a:pt x="346" y="111"/>
                  </a:lnTo>
                  <a:lnTo>
                    <a:pt x="346" y="113"/>
                  </a:lnTo>
                  <a:lnTo>
                    <a:pt x="349" y="113"/>
                  </a:lnTo>
                  <a:lnTo>
                    <a:pt x="349" y="113"/>
                  </a:lnTo>
                  <a:lnTo>
                    <a:pt x="351" y="111"/>
                  </a:lnTo>
                  <a:lnTo>
                    <a:pt x="351" y="109"/>
                  </a:lnTo>
                  <a:lnTo>
                    <a:pt x="351" y="104"/>
                  </a:lnTo>
                  <a:lnTo>
                    <a:pt x="351" y="102"/>
                  </a:lnTo>
                  <a:lnTo>
                    <a:pt x="349" y="102"/>
                  </a:lnTo>
                  <a:lnTo>
                    <a:pt x="349" y="102"/>
                  </a:lnTo>
                  <a:lnTo>
                    <a:pt x="346" y="102"/>
                  </a:lnTo>
                  <a:lnTo>
                    <a:pt x="344" y="99"/>
                  </a:lnTo>
                  <a:lnTo>
                    <a:pt x="344" y="99"/>
                  </a:lnTo>
                  <a:lnTo>
                    <a:pt x="342" y="94"/>
                  </a:lnTo>
                  <a:lnTo>
                    <a:pt x="344" y="94"/>
                  </a:lnTo>
                  <a:lnTo>
                    <a:pt x="351" y="92"/>
                  </a:lnTo>
                  <a:lnTo>
                    <a:pt x="353" y="87"/>
                  </a:lnTo>
                  <a:lnTo>
                    <a:pt x="353" y="87"/>
                  </a:lnTo>
                  <a:lnTo>
                    <a:pt x="356" y="87"/>
                  </a:lnTo>
                  <a:lnTo>
                    <a:pt x="356" y="87"/>
                  </a:lnTo>
                  <a:lnTo>
                    <a:pt x="356" y="87"/>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25"/>
            <p:cNvSpPr>
              <a:spLocks noEditPoints="1"/>
            </p:cNvSpPr>
            <p:nvPr/>
          </p:nvSpPr>
          <p:spPr bwMode="auto">
            <a:xfrm>
              <a:off x="2284" y="3664"/>
              <a:ext cx="749" cy="485"/>
            </a:xfrm>
            <a:custGeom>
              <a:avLst/>
              <a:gdLst>
                <a:gd name="T0" fmla="*/ 536 w 749"/>
                <a:gd name="T1" fmla="*/ 371 h 485"/>
                <a:gd name="T2" fmla="*/ 742 w 749"/>
                <a:gd name="T3" fmla="*/ 26 h 485"/>
                <a:gd name="T4" fmla="*/ 688 w 749"/>
                <a:gd name="T5" fmla="*/ 30 h 485"/>
                <a:gd name="T6" fmla="*/ 707 w 749"/>
                <a:gd name="T7" fmla="*/ 40 h 485"/>
                <a:gd name="T8" fmla="*/ 680 w 749"/>
                <a:gd name="T9" fmla="*/ 52 h 485"/>
                <a:gd name="T10" fmla="*/ 671 w 749"/>
                <a:gd name="T11" fmla="*/ 30 h 485"/>
                <a:gd name="T12" fmla="*/ 643 w 749"/>
                <a:gd name="T13" fmla="*/ 23 h 485"/>
                <a:gd name="T14" fmla="*/ 533 w 749"/>
                <a:gd name="T15" fmla="*/ 0 h 485"/>
                <a:gd name="T16" fmla="*/ 33 w 749"/>
                <a:gd name="T17" fmla="*/ 11 h 485"/>
                <a:gd name="T18" fmla="*/ 9 w 749"/>
                <a:gd name="T19" fmla="*/ 16 h 485"/>
                <a:gd name="T20" fmla="*/ 9 w 749"/>
                <a:gd name="T21" fmla="*/ 56 h 485"/>
                <a:gd name="T22" fmla="*/ 2 w 749"/>
                <a:gd name="T23" fmla="*/ 85 h 485"/>
                <a:gd name="T24" fmla="*/ 33 w 749"/>
                <a:gd name="T25" fmla="*/ 142 h 485"/>
                <a:gd name="T26" fmla="*/ 21 w 749"/>
                <a:gd name="T27" fmla="*/ 156 h 485"/>
                <a:gd name="T28" fmla="*/ 16 w 749"/>
                <a:gd name="T29" fmla="*/ 172 h 485"/>
                <a:gd name="T30" fmla="*/ 26 w 749"/>
                <a:gd name="T31" fmla="*/ 184 h 485"/>
                <a:gd name="T32" fmla="*/ 35 w 749"/>
                <a:gd name="T33" fmla="*/ 201 h 485"/>
                <a:gd name="T34" fmla="*/ 33 w 749"/>
                <a:gd name="T35" fmla="*/ 215 h 485"/>
                <a:gd name="T36" fmla="*/ 26 w 749"/>
                <a:gd name="T37" fmla="*/ 250 h 485"/>
                <a:gd name="T38" fmla="*/ 26 w 749"/>
                <a:gd name="T39" fmla="*/ 281 h 485"/>
                <a:gd name="T40" fmla="*/ 85 w 749"/>
                <a:gd name="T41" fmla="*/ 293 h 485"/>
                <a:gd name="T42" fmla="*/ 80 w 749"/>
                <a:gd name="T43" fmla="*/ 312 h 485"/>
                <a:gd name="T44" fmla="*/ 45 w 749"/>
                <a:gd name="T45" fmla="*/ 333 h 485"/>
                <a:gd name="T46" fmla="*/ 4 w 749"/>
                <a:gd name="T47" fmla="*/ 333 h 485"/>
                <a:gd name="T48" fmla="*/ 30 w 749"/>
                <a:gd name="T49" fmla="*/ 352 h 485"/>
                <a:gd name="T50" fmla="*/ 64 w 749"/>
                <a:gd name="T51" fmla="*/ 383 h 485"/>
                <a:gd name="T52" fmla="*/ 57 w 749"/>
                <a:gd name="T53" fmla="*/ 419 h 485"/>
                <a:gd name="T54" fmla="*/ 35 w 749"/>
                <a:gd name="T55" fmla="*/ 435 h 485"/>
                <a:gd name="T56" fmla="*/ 30 w 749"/>
                <a:gd name="T57" fmla="*/ 454 h 485"/>
                <a:gd name="T58" fmla="*/ 45 w 749"/>
                <a:gd name="T59" fmla="*/ 482 h 485"/>
                <a:gd name="T60" fmla="*/ 405 w 749"/>
                <a:gd name="T61" fmla="*/ 473 h 485"/>
                <a:gd name="T62" fmla="*/ 417 w 749"/>
                <a:gd name="T63" fmla="*/ 452 h 485"/>
                <a:gd name="T64" fmla="*/ 431 w 749"/>
                <a:gd name="T65" fmla="*/ 423 h 485"/>
                <a:gd name="T66" fmla="*/ 491 w 749"/>
                <a:gd name="T67" fmla="*/ 385 h 485"/>
                <a:gd name="T68" fmla="*/ 503 w 749"/>
                <a:gd name="T69" fmla="*/ 369 h 485"/>
                <a:gd name="T70" fmla="*/ 533 w 749"/>
                <a:gd name="T71" fmla="*/ 362 h 485"/>
                <a:gd name="T72" fmla="*/ 552 w 749"/>
                <a:gd name="T73" fmla="*/ 366 h 485"/>
                <a:gd name="T74" fmla="*/ 571 w 749"/>
                <a:gd name="T75" fmla="*/ 362 h 485"/>
                <a:gd name="T76" fmla="*/ 578 w 749"/>
                <a:gd name="T77" fmla="*/ 352 h 485"/>
                <a:gd name="T78" fmla="*/ 564 w 749"/>
                <a:gd name="T79" fmla="*/ 345 h 485"/>
                <a:gd name="T80" fmla="*/ 564 w 749"/>
                <a:gd name="T81" fmla="*/ 329 h 485"/>
                <a:gd name="T82" fmla="*/ 583 w 749"/>
                <a:gd name="T83" fmla="*/ 310 h 485"/>
                <a:gd name="T84" fmla="*/ 590 w 749"/>
                <a:gd name="T85" fmla="*/ 310 h 485"/>
                <a:gd name="T86" fmla="*/ 590 w 749"/>
                <a:gd name="T87" fmla="*/ 305 h 485"/>
                <a:gd name="T88" fmla="*/ 597 w 749"/>
                <a:gd name="T89" fmla="*/ 300 h 485"/>
                <a:gd name="T90" fmla="*/ 600 w 749"/>
                <a:gd name="T91" fmla="*/ 300 h 485"/>
                <a:gd name="T92" fmla="*/ 595 w 749"/>
                <a:gd name="T93" fmla="*/ 293 h 485"/>
                <a:gd name="T94" fmla="*/ 600 w 749"/>
                <a:gd name="T95" fmla="*/ 291 h 485"/>
                <a:gd name="T96" fmla="*/ 605 w 749"/>
                <a:gd name="T97" fmla="*/ 279 h 485"/>
                <a:gd name="T98" fmla="*/ 597 w 749"/>
                <a:gd name="T99" fmla="*/ 267 h 485"/>
                <a:gd name="T100" fmla="*/ 607 w 749"/>
                <a:gd name="T101" fmla="*/ 246 h 485"/>
                <a:gd name="T102" fmla="*/ 600 w 749"/>
                <a:gd name="T103" fmla="*/ 224 h 485"/>
                <a:gd name="T104" fmla="*/ 597 w 749"/>
                <a:gd name="T105" fmla="*/ 194 h 485"/>
                <a:gd name="T106" fmla="*/ 621 w 749"/>
                <a:gd name="T107" fmla="*/ 153 h 485"/>
                <a:gd name="T108" fmla="*/ 683 w 749"/>
                <a:gd name="T109" fmla="*/ 113 h 485"/>
                <a:gd name="T110" fmla="*/ 659 w 749"/>
                <a:gd name="T111" fmla="*/ 111 h 485"/>
                <a:gd name="T112" fmla="*/ 628 w 749"/>
                <a:gd name="T113" fmla="*/ 80 h 485"/>
                <a:gd name="T114" fmla="*/ 657 w 749"/>
                <a:gd name="T115" fmla="*/ 61 h 485"/>
                <a:gd name="T116" fmla="*/ 690 w 749"/>
                <a:gd name="T117" fmla="*/ 73 h 485"/>
                <a:gd name="T118" fmla="*/ 695 w 749"/>
                <a:gd name="T119" fmla="*/ 94 h 485"/>
                <a:gd name="T120" fmla="*/ 749 w 749"/>
                <a:gd name="T121" fmla="*/ 75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9" h="485">
                  <a:moveTo>
                    <a:pt x="571" y="366"/>
                  </a:moveTo>
                  <a:lnTo>
                    <a:pt x="571" y="366"/>
                  </a:lnTo>
                  <a:lnTo>
                    <a:pt x="569" y="369"/>
                  </a:lnTo>
                  <a:lnTo>
                    <a:pt x="571" y="369"/>
                  </a:lnTo>
                  <a:lnTo>
                    <a:pt x="571" y="369"/>
                  </a:lnTo>
                  <a:lnTo>
                    <a:pt x="574" y="369"/>
                  </a:lnTo>
                  <a:lnTo>
                    <a:pt x="576" y="369"/>
                  </a:lnTo>
                  <a:lnTo>
                    <a:pt x="574" y="369"/>
                  </a:lnTo>
                  <a:lnTo>
                    <a:pt x="571" y="366"/>
                  </a:lnTo>
                  <a:close/>
                  <a:moveTo>
                    <a:pt x="541" y="374"/>
                  </a:moveTo>
                  <a:lnTo>
                    <a:pt x="538" y="374"/>
                  </a:lnTo>
                  <a:lnTo>
                    <a:pt x="538" y="371"/>
                  </a:lnTo>
                  <a:lnTo>
                    <a:pt x="536" y="371"/>
                  </a:lnTo>
                  <a:lnTo>
                    <a:pt x="536" y="374"/>
                  </a:lnTo>
                  <a:lnTo>
                    <a:pt x="538" y="376"/>
                  </a:lnTo>
                  <a:lnTo>
                    <a:pt x="541" y="376"/>
                  </a:lnTo>
                  <a:lnTo>
                    <a:pt x="543" y="376"/>
                  </a:lnTo>
                  <a:lnTo>
                    <a:pt x="543" y="374"/>
                  </a:lnTo>
                  <a:lnTo>
                    <a:pt x="541" y="374"/>
                  </a:lnTo>
                  <a:lnTo>
                    <a:pt x="541" y="374"/>
                  </a:lnTo>
                  <a:close/>
                  <a:moveTo>
                    <a:pt x="747" y="52"/>
                  </a:moveTo>
                  <a:lnTo>
                    <a:pt x="749" y="40"/>
                  </a:lnTo>
                  <a:lnTo>
                    <a:pt x="747" y="35"/>
                  </a:lnTo>
                  <a:lnTo>
                    <a:pt x="747" y="30"/>
                  </a:lnTo>
                  <a:lnTo>
                    <a:pt x="742" y="28"/>
                  </a:lnTo>
                  <a:lnTo>
                    <a:pt x="742" y="26"/>
                  </a:lnTo>
                  <a:lnTo>
                    <a:pt x="742" y="26"/>
                  </a:lnTo>
                  <a:lnTo>
                    <a:pt x="740" y="23"/>
                  </a:lnTo>
                  <a:lnTo>
                    <a:pt x="737" y="16"/>
                  </a:lnTo>
                  <a:lnTo>
                    <a:pt x="735" y="11"/>
                  </a:lnTo>
                  <a:lnTo>
                    <a:pt x="733" y="9"/>
                  </a:lnTo>
                  <a:lnTo>
                    <a:pt x="730" y="7"/>
                  </a:lnTo>
                  <a:lnTo>
                    <a:pt x="723" y="9"/>
                  </a:lnTo>
                  <a:lnTo>
                    <a:pt x="716" y="14"/>
                  </a:lnTo>
                  <a:lnTo>
                    <a:pt x="709" y="19"/>
                  </a:lnTo>
                  <a:lnTo>
                    <a:pt x="699" y="23"/>
                  </a:lnTo>
                  <a:lnTo>
                    <a:pt x="685" y="26"/>
                  </a:lnTo>
                  <a:lnTo>
                    <a:pt x="683" y="28"/>
                  </a:lnTo>
                  <a:lnTo>
                    <a:pt x="688" y="30"/>
                  </a:lnTo>
                  <a:lnTo>
                    <a:pt x="692" y="30"/>
                  </a:lnTo>
                  <a:lnTo>
                    <a:pt x="702" y="30"/>
                  </a:lnTo>
                  <a:lnTo>
                    <a:pt x="704" y="30"/>
                  </a:lnTo>
                  <a:lnTo>
                    <a:pt x="707" y="30"/>
                  </a:lnTo>
                  <a:lnTo>
                    <a:pt x="707" y="33"/>
                  </a:lnTo>
                  <a:lnTo>
                    <a:pt x="707" y="33"/>
                  </a:lnTo>
                  <a:lnTo>
                    <a:pt x="709" y="35"/>
                  </a:lnTo>
                  <a:lnTo>
                    <a:pt x="709" y="37"/>
                  </a:lnTo>
                  <a:lnTo>
                    <a:pt x="709" y="37"/>
                  </a:lnTo>
                  <a:lnTo>
                    <a:pt x="709" y="40"/>
                  </a:lnTo>
                  <a:lnTo>
                    <a:pt x="707" y="40"/>
                  </a:lnTo>
                  <a:lnTo>
                    <a:pt x="707" y="40"/>
                  </a:lnTo>
                  <a:lnTo>
                    <a:pt x="707" y="40"/>
                  </a:lnTo>
                  <a:lnTo>
                    <a:pt x="709" y="40"/>
                  </a:lnTo>
                  <a:lnTo>
                    <a:pt x="709" y="42"/>
                  </a:lnTo>
                  <a:lnTo>
                    <a:pt x="709" y="45"/>
                  </a:lnTo>
                  <a:lnTo>
                    <a:pt x="709" y="45"/>
                  </a:lnTo>
                  <a:lnTo>
                    <a:pt x="707" y="45"/>
                  </a:lnTo>
                  <a:lnTo>
                    <a:pt x="704" y="47"/>
                  </a:lnTo>
                  <a:lnTo>
                    <a:pt x="704" y="49"/>
                  </a:lnTo>
                  <a:lnTo>
                    <a:pt x="704" y="49"/>
                  </a:lnTo>
                  <a:lnTo>
                    <a:pt x="702" y="52"/>
                  </a:lnTo>
                  <a:lnTo>
                    <a:pt x="685" y="49"/>
                  </a:lnTo>
                  <a:lnTo>
                    <a:pt x="683" y="49"/>
                  </a:lnTo>
                  <a:lnTo>
                    <a:pt x="680" y="52"/>
                  </a:lnTo>
                  <a:lnTo>
                    <a:pt x="680" y="52"/>
                  </a:lnTo>
                  <a:lnTo>
                    <a:pt x="676" y="52"/>
                  </a:lnTo>
                  <a:lnTo>
                    <a:pt x="673" y="52"/>
                  </a:lnTo>
                  <a:lnTo>
                    <a:pt x="671" y="49"/>
                  </a:lnTo>
                  <a:lnTo>
                    <a:pt x="664" y="52"/>
                  </a:lnTo>
                  <a:lnTo>
                    <a:pt x="662" y="49"/>
                  </a:lnTo>
                  <a:lnTo>
                    <a:pt x="659" y="49"/>
                  </a:lnTo>
                  <a:lnTo>
                    <a:pt x="662" y="47"/>
                  </a:lnTo>
                  <a:lnTo>
                    <a:pt x="662" y="45"/>
                  </a:lnTo>
                  <a:lnTo>
                    <a:pt x="669" y="35"/>
                  </a:lnTo>
                  <a:lnTo>
                    <a:pt x="669" y="33"/>
                  </a:lnTo>
                  <a:lnTo>
                    <a:pt x="671" y="33"/>
                  </a:lnTo>
                  <a:lnTo>
                    <a:pt x="671" y="30"/>
                  </a:lnTo>
                  <a:lnTo>
                    <a:pt x="671" y="30"/>
                  </a:lnTo>
                  <a:lnTo>
                    <a:pt x="669" y="28"/>
                  </a:lnTo>
                  <a:lnTo>
                    <a:pt x="669" y="28"/>
                  </a:lnTo>
                  <a:lnTo>
                    <a:pt x="666" y="28"/>
                  </a:lnTo>
                  <a:lnTo>
                    <a:pt x="664" y="28"/>
                  </a:lnTo>
                  <a:lnTo>
                    <a:pt x="662" y="30"/>
                  </a:lnTo>
                  <a:lnTo>
                    <a:pt x="659" y="30"/>
                  </a:lnTo>
                  <a:lnTo>
                    <a:pt x="657" y="28"/>
                  </a:lnTo>
                  <a:lnTo>
                    <a:pt x="657" y="28"/>
                  </a:lnTo>
                  <a:lnTo>
                    <a:pt x="654" y="26"/>
                  </a:lnTo>
                  <a:lnTo>
                    <a:pt x="650" y="26"/>
                  </a:lnTo>
                  <a:lnTo>
                    <a:pt x="647" y="26"/>
                  </a:lnTo>
                  <a:lnTo>
                    <a:pt x="645" y="26"/>
                  </a:lnTo>
                  <a:lnTo>
                    <a:pt x="643" y="23"/>
                  </a:lnTo>
                  <a:lnTo>
                    <a:pt x="643" y="23"/>
                  </a:lnTo>
                  <a:lnTo>
                    <a:pt x="643" y="23"/>
                  </a:lnTo>
                  <a:lnTo>
                    <a:pt x="640" y="23"/>
                  </a:lnTo>
                  <a:lnTo>
                    <a:pt x="638" y="23"/>
                  </a:lnTo>
                  <a:lnTo>
                    <a:pt x="638" y="23"/>
                  </a:lnTo>
                  <a:lnTo>
                    <a:pt x="631" y="19"/>
                  </a:lnTo>
                  <a:lnTo>
                    <a:pt x="628" y="14"/>
                  </a:lnTo>
                  <a:lnTo>
                    <a:pt x="624" y="11"/>
                  </a:lnTo>
                  <a:lnTo>
                    <a:pt x="621" y="2"/>
                  </a:lnTo>
                  <a:lnTo>
                    <a:pt x="619" y="0"/>
                  </a:lnTo>
                  <a:lnTo>
                    <a:pt x="614" y="0"/>
                  </a:lnTo>
                  <a:lnTo>
                    <a:pt x="559" y="0"/>
                  </a:lnTo>
                  <a:lnTo>
                    <a:pt x="533" y="0"/>
                  </a:lnTo>
                  <a:lnTo>
                    <a:pt x="460" y="0"/>
                  </a:lnTo>
                  <a:lnTo>
                    <a:pt x="355" y="0"/>
                  </a:lnTo>
                  <a:lnTo>
                    <a:pt x="325" y="0"/>
                  </a:lnTo>
                  <a:lnTo>
                    <a:pt x="249" y="0"/>
                  </a:lnTo>
                  <a:lnTo>
                    <a:pt x="239" y="0"/>
                  </a:lnTo>
                  <a:lnTo>
                    <a:pt x="78" y="0"/>
                  </a:lnTo>
                  <a:lnTo>
                    <a:pt x="33" y="0"/>
                  </a:lnTo>
                  <a:lnTo>
                    <a:pt x="33" y="0"/>
                  </a:lnTo>
                  <a:lnTo>
                    <a:pt x="33" y="0"/>
                  </a:lnTo>
                  <a:lnTo>
                    <a:pt x="35" y="2"/>
                  </a:lnTo>
                  <a:lnTo>
                    <a:pt x="35" y="4"/>
                  </a:lnTo>
                  <a:lnTo>
                    <a:pt x="35" y="9"/>
                  </a:lnTo>
                  <a:lnTo>
                    <a:pt x="33" y="11"/>
                  </a:lnTo>
                  <a:lnTo>
                    <a:pt x="30" y="14"/>
                  </a:lnTo>
                  <a:lnTo>
                    <a:pt x="28" y="14"/>
                  </a:lnTo>
                  <a:lnTo>
                    <a:pt x="23" y="16"/>
                  </a:lnTo>
                  <a:lnTo>
                    <a:pt x="21" y="16"/>
                  </a:lnTo>
                  <a:lnTo>
                    <a:pt x="21" y="19"/>
                  </a:lnTo>
                  <a:lnTo>
                    <a:pt x="21" y="19"/>
                  </a:lnTo>
                  <a:lnTo>
                    <a:pt x="19" y="21"/>
                  </a:lnTo>
                  <a:lnTo>
                    <a:pt x="19" y="21"/>
                  </a:lnTo>
                  <a:lnTo>
                    <a:pt x="16" y="19"/>
                  </a:lnTo>
                  <a:lnTo>
                    <a:pt x="16" y="16"/>
                  </a:lnTo>
                  <a:lnTo>
                    <a:pt x="14" y="14"/>
                  </a:lnTo>
                  <a:lnTo>
                    <a:pt x="11" y="14"/>
                  </a:lnTo>
                  <a:lnTo>
                    <a:pt x="9" y="16"/>
                  </a:lnTo>
                  <a:lnTo>
                    <a:pt x="7" y="19"/>
                  </a:lnTo>
                  <a:lnTo>
                    <a:pt x="7" y="23"/>
                  </a:lnTo>
                  <a:lnTo>
                    <a:pt x="4" y="26"/>
                  </a:lnTo>
                  <a:lnTo>
                    <a:pt x="2" y="28"/>
                  </a:lnTo>
                  <a:lnTo>
                    <a:pt x="0" y="30"/>
                  </a:lnTo>
                  <a:lnTo>
                    <a:pt x="0" y="33"/>
                  </a:lnTo>
                  <a:lnTo>
                    <a:pt x="2" y="37"/>
                  </a:lnTo>
                  <a:lnTo>
                    <a:pt x="7" y="40"/>
                  </a:lnTo>
                  <a:lnTo>
                    <a:pt x="7" y="42"/>
                  </a:lnTo>
                  <a:lnTo>
                    <a:pt x="4" y="49"/>
                  </a:lnTo>
                  <a:lnTo>
                    <a:pt x="4" y="52"/>
                  </a:lnTo>
                  <a:lnTo>
                    <a:pt x="7" y="54"/>
                  </a:lnTo>
                  <a:lnTo>
                    <a:pt x="9" y="56"/>
                  </a:lnTo>
                  <a:lnTo>
                    <a:pt x="9" y="56"/>
                  </a:lnTo>
                  <a:lnTo>
                    <a:pt x="4" y="59"/>
                  </a:lnTo>
                  <a:lnTo>
                    <a:pt x="2" y="61"/>
                  </a:lnTo>
                  <a:lnTo>
                    <a:pt x="0" y="66"/>
                  </a:lnTo>
                  <a:lnTo>
                    <a:pt x="0" y="71"/>
                  </a:lnTo>
                  <a:lnTo>
                    <a:pt x="0" y="71"/>
                  </a:lnTo>
                  <a:lnTo>
                    <a:pt x="0" y="73"/>
                  </a:lnTo>
                  <a:lnTo>
                    <a:pt x="0" y="73"/>
                  </a:lnTo>
                  <a:lnTo>
                    <a:pt x="0" y="75"/>
                  </a:lnTo>
                  <a:lnTo>
                    <a:pt x="0" y="78"/>
                  </a:lnTo>
                  <a:lnTo>
                    <a:pt x="0" y="78"/>
                  </a:lnTo>
                  <a:lnTo>
                    <a:pt x="0" y="82"/>
                  </a:lnTo>
                  <a:lnTo>
                    <a:pt x="2" y="85"/>
                  </a:lnTo>
                  <a:lnTo>
                    <a:pt x="2" y="101"/>
                  </a:lnTo>
                  <a:lnTo>
                    <a:pt x="2" y="106"/>
                  </a:lnTo>
                  <a:lnTo>
                    <a:pt x="0" y="113"/>
                  </a:lnTo>
                  <a:lnTo>
                    <a:pt x="0" y="118"/>
                  </a:lnTo>
                  <a:lnTo>
                    <a:pt x="0" y="123"/>
                  </a:lnTo>
                  <a:lnTo>
                    <a:pt x="4" y="127"/>
                  </a:lnTo>
                  <a:lnTo>
                    <a:pt x="7" y="130"/>
                  </a:lnTo>
                  <a:lnTo>
                    <a:pt x="11" y="132"/>
                  </a:lnTo>
                  <a:lnTo>
                    <a:pt x="23" y="135"/>
                  </a:lnTo>
                  <a:lnTo>
                    <a:pt x="33" y="137"/>
                  </a:lnTo>
                  <a:lnTo>
                    <a:pt x="33" y="139"/>
                  </a:lnTo>
                  <a:lnTo>
                    <a:pt x="35" y="142"/>
                  </a:lnTo>
                  <a:lnTo>
                    <a:pt x="33" y="142"/>
                  </a:lnTo>
                  <a:lnTo>
                    <a:pt x="33" y="144"/>
                  </a:lnTo>
                  <a:lnTo>
                    <a:pt x="33" y="144"/>
                  </a:lnTo>
                  <a:lnTo>
                    <a:pt x="33" y="146"/>
                  </a:lnTo>
                  <a:lnTo>
                    <a:pt x="33" y="149"/>
                  </a:lnTo>
                  <a:lnTo>
                    <a:pt x="33" y="149"/>
                  </a:lnTo>
                  <a:lnTo>
                    <a:pt x="33" y="151"/>
                  </a:lnTo>
                  <a:lnTo>
                    <a:pt x="33" y="153"/>
                  </a:lnTo>
                  <a:lnTo>
                    <a:pt x="33" y="156"/>
                  </a:lnTo>
                  <a:lnTo>
                    <a:pt x="28" y="153"/>
                  </a:lnTo>
                  <a:lnTo>
                    <a:pt x="28" y="153"/>
                  </a:lnTo>
                  <a:lnTo>
                    <a:pt x="23" y="156"/>
                  </a:lnTo>
                  <a:lnTo>
                    <a:pt x="21" y="156"/>
                  </a:lnTo>
                  <a:lnTo>
                    <a:pt x="21" y="156"/>
                  </a:lnTo>
                  <a:lnTo>
                    <a:pt x="21" y="158"/>
                  </a:lnTo>
                  <a:lnTo>
                    <a:pt x="19" y="161"/>
                  </a:lnTo>
                  <a:lnTo>
                    <a:pt x="19" y="163"/>
                  </a:lnTo>
                  <a:lnTo>
                    <a:pt x="19" y="163"/>
                  </a:lnTo>
                  <a:lnTo>
                    <a:pt x="19" y="163"/>
                  </a:lnTo>
                  <a:lnTo>
                    <a:pt x="19" y="163"/>
                  </a:lnTo>
                  <a:lnTo>
                    <a:pt x="16" y="165"/>
                  </a:lnTo>
                  <a:lnTo>
                    <a:pt x="16" y="165"/>
                  </a:lnTo>
                  <a:lnTo>
                    <a:pt x="16" y="170"/>
                  </a:lnTo>
                  <a:lnTo>
                    <a:pt x="16" y="170"/>
                  </a:lnTo>
                  <a:lnTo>
                    <a:pt x="16" y="170"/>
                  </a:lnTo>
                  <a:lnTo>
                    <a:pt x="16" y="172"/>
                  </a:lnTo>
                  <a:lnTo>
                    <a:pt x="16" y="172"/>
                  </a:lnTo>
                  <a:lnTo>
                    <a:pt x="16" y="172"/>
                  </a:lnTo>
                  <a:lnTo>
                    <a:pt x="19" y="172"/>
                  </a:lnTo>
                  <a:lnTo>
                    <a:pt x="19" y="172"/>
                  </a:lnTo>
                  <a:lnTo>
                    <a:pt x="21" y="172"/>
                  </a:lnTo>
                  <a:lnTo>
                    <a:pt x="21" y="172"/>
                  </a:lnTo>
                  <a:lnTo>
                    <a:pt x="23" y="175"/>
                  </a:lnTo>
                  <a:lnTo>
                    <a:pt x="23" y="175"/>
                  </a:lnTo>
                  <a:lnTo>
                    <a:pt x="23" y="177"/>
                  </a:lnTo>
                  <a:lnTo>
                    <a:pt x="23" y="177"/>
                  </a:lnTo>
                  <a:lnTo>
                    <a:pt x="23" y="179"/>
                  </a:lnTo>
                  <a:lnTo>
                    <a:pt x="21" y="182"/>
                  </a:lnTo>
                  <a:lnTo>
                    <a:pt x="23" y="182"/>
                  </a:lnTo>
                  <a:lnTo>
                    <a:pt x="26" y="184"/>
                  </a:lnTo>
                  <a:lnTo>
                    <a:pt x="28" y="184"/>
                  </a:lnTo>
                  <a:lnTo>
                    <a:pt x="28" y="184"/>
                  </a:lnTo>
                  <a:lnTo>
                    <a:pt x="30" y="184"/>
                  </a:lnTo>
                  <a:lnTo>
                    <a:pt x="30" y="184"/>
                  </a:lnTo>
                  <a:lnTo>
                    <a:pt x="30" y="187"/>
                  </a:lnTo>
                  <a:lnTo>
                    <a:pt x="30" y="187"/>
                  </a:lnTo>
                  <a:lnTo>
                    <a:pt x="33" y="187"/>
                  </a:lnTo>
                  <a:lnTo>
                    <a:pt x="35" y="189"/>
                  </a:lnTo>
                  <a:lnTo>
                    <a:pt x="38" y="191"/>
                  </a:lnTo>
                  <a:lnTo>
                    <a:pt x="38" y="191"/>
                  </a:lnTo>
                  <a:lnTo>
                    <a:pt x="38" y="198"/>
                  </a:lnTo>
                  <a:lnTo>
                    <a:pt x="38" y="201"/>
                  </a:lnTo>
                  <a:lnTo>
                    <a:pt x="35" y="201"/>
                  </a:lnTo>
                  <a:lnTo>
                    <a:pt x="35" y="203"/>
                  </a:lnTo>
                  <a:lnTo>
                    <a:pt x="30" y="206"/>
                  </a:lnTo>
                  <a:lnTo>
                    <a:pt x="28" y="206"/>
                  </a:lnTo>
                  <a:lnTo>
                    <a:pt x="28" y="208"/>
                  </a:lnTo>
                  <a:lnTo>
                    <a:pt x="28" y="210"/>
                  </a:lnTo>
                  <a:lnTo>
                    <a:pt x="28" y="210"/>
                  </a:lnTo>
                  <a:lnTo>
                    <a:pt x="30" y="213"/>
                  </a:lnTo>
                  <a:lnTo>
                    <a:pt x="30" y="210"/>
                  </a:lnTo>
                  <a:lnTo>
                    <a:pt x="33" y="210"/>
                  </a:lnTo>
                  <a:lnTo>
                    <a:pt x="33" y="210"/>
                  </a:lnTo>
                  <a:lnTo>
                    <a:pt x="33" y="213"/>
                  </a:lnTo>
                  <a:lnTo>
                    <a:pt x="33" y="215"/>
                  </a:lnTo>
                  <a:lnTo>
                    <a:pt x="33" y="215"/>
                  </a:lnTo>
                  <a:lnTo>
                    <a:pt x="33" y="217"/>
                  </a:lnTo>
                  <a:lnTo>
                    <a:pt x="33" y="217"/>
                  </a:lnTo>
                  <a:lnTo>
                    <a:pt x="33" y="220"/>
                  </a:lnTo>
                  <a:lnTo>
                    <a:pt x="35" y="220"/>
                  </a:lnTo>
                  <a:lnTo>
                    <a:pt x="35" y="220"/>
                  </a:lnTo>
                  <a:lnTo>
                    <a:pt x="38" y="222"/>
                  </a:lnTo>
                  <a:lnTo>
                    <a:pt x="42" y="229"/>
                  </a:lnTo>
                  <a:lnTo>
                    <a:pt x="42" y="232"/>
                  </a:lnTo>
                  <a:lnTo>
                    <a:pt x="40" y="234"/>
                  </a:lnTo>
                  <a:lnTo>
                    <a:pt x="35" y="243"/>
                  </a:lnTo>
                  <a:lnTo>
                    <a:pt x="33" y="246"/>
                  </a:lnTo>
                  <a:lnTo>
                    <a:pt x="30" y="248"/>
                  </a:lnTo>
                  <a:lnTo>
                    <a:pt x="26" y="250"/>
                  </a:lnTo>
                  <a:lnTo>
                    <a:pt x="23" y="253"/>
                  </a:lnTo>
                  <a:lnTo>
                    <a:pt x="26" y="255"/>
                  </a:lnTo>
                  <a:lnTo>
                    <a:pt x="28" y="262"/>
                  </a:lnTo>
                  <a:lnTo>
                    <a:pt x="28" y="265"/>
                  </a:lnTo>
                  <a:lnTo>
                    <a:pt x="28" y="265"/>
                  </a:lnTo>
                  <a:lnTo>
                    <a:pt x="26" y="269"/>
                  </a:lnTo>
                  <a:lnTo>
                    <a:pt x="26" y="272"/>
                  </a:lnTo>
                  <a:lnTo>
                    <a:pt x="28" y="274"/>
                  </a:lnTo>
                  <a:lnTo>
                    <a:pt x="28" y="274"/>
                  </a:lnTo>
                  <a:lnTo>
                    <a:pt x="28" y="277"/>
                  </a:lnTo>
                  <a:lnTo>
                    <a:pt x="28" y="279"/>
                  </a:lnTo>
                  <a:lnTo>
                    <a:pt x="28" y="281"/>
                  </a:lnTo>
                  <a:lnTo>
                    <a:pt x="26" y="281"/>
                  </a:lnTo>
                  <a:lnTo>
                    <a:pt x="23" y="281"/>
                  </a:lnTo>
                  <a:lnTo>
                    <a:pt x="23" y="284"/>
                  </a:lnTo>
                  <a:lnTo>
                    <a:pt x="28" y="288"/>
                  </a:lnTo>
                  <a:lnTo>
                    <a:pt x="30" y="288"/>
                  </a:lnTo>
                  <a:lnTo>
                    <a:pt x="35" y="286"/>
                  </a:lnTo>
                  <a:lnTo>
                    <a:pt x="38" y="286"/>
                  </a:lnTo>
                  <a:lnTo>
                    <a:pt x="42" y="288"/>
                  </a:lnTo>
                  <a:lnTo>
                    <a:pt x="61" y="288"/>
                  </a:lnTo>
                  <a:lnTo>
                    <a:pt x="73" y="291"/>
                  </a:lnTo>
                  <a:lnTo>
                    <a:pt x="78" y="291"/>
                  </a:lnTo>
                  <a:lnTo>
                    <a:pt x="80" y="291"/>
                  </a:lnTo>
                  <a:lnTo>
                    <a:pt x="83" y="293"/>
                  </a:lnTo>
                  <a:lnTo>
                    <a:pt x="85" y="293"/>
                  </a:lnTo>
                  <a:lnTo>
                    <a:pt x="85" y="295"/>
                  </a:lnTo>
                  <a:lnTo>
                    <a:pt x="85" y="298"/>
                  </a:lnTo>
                  <a:lnTo>
                    <a:pt x="85" y="300"/>
                  </a:lnTo>
                  <a:lnTo>
                    <a:pt x="87" y="300"/>
                  </a:lnTo>
                  <a:lnTo>
                    <a:pt x="87" y="303"/>
                  </a:lnTo>
                  <a:lnTo>
                    <a:pt x="87" y="303"/>
                  </a:lnTo>
                  <a:lnTo>
                    <a:pt x="90" y="305"/>
                  </a:lnTo>
                  <a:lnTo>
                    <a:pt x="87" y="307"/>
                  </a:lnTo>
                  <a:lnTo>
                    <a:pt x="87" y="310"/>
                  </a:lnTo>
                  <a:lnTo>
                    <a:pt x="85" y="310"/>
                  </a:lnTo>
                  <a:lnTo>
                    <a:pt x="83" y="310"/>
                  </a:lnTo>
                  <a:lnTo>
                    <a:pt x="83" y="312"/>
                  </a:lnTo>
                  <a:lnTo>
                    <a:pt x="80" y="312"/>
                  </a:lnTo>
                  <a:lnTo>
                    <a:pt x="78" y="317"/>
                  </a:lnTo>
                  <a:lnTo>
                    <a:pt x="78" y="319"/>
                  </a:lnTo>
                  <a:lnTo>
                    <a:pt x="78" y="321"/>
                  </a:lnTo>
                  <a:lnTo>
                    <a:pt x="78" y="326"/>
                  </a:lnTo>
                  <a:lnTo>
                    <a:pt x="78" y="331"/>
                  </a:lnTo>
                  <a:lnTo>
                    <a:pt x="76" y="333"/>
                  </a:lnTo>
                  <a:lnTo>
                    <a:pt x="73" y="336"/>
                  </a:lnTo>
                  <a:lnTo>
                    <a:pt x="71" y="336"/>
                  </a:lnTo>
                  <a:lnTo>
                    <a:pt x="66" y="336"/>
                  </a:lnTo>
                  <a:lnTo>
                    <a:pt x="59" y="331"/>
                  </a:lnTo>
                  <a:lnTo>
                    <a:pt x="57" y="329"/>
                  </a:lnTo>
                  <a:lnTo>
                    <a:pt x="52" y="331"/>
                  </a:lnTo>
                  <a:lnTo>
                    <a:pt x="45" y="333"/>
                  </a:lnTo>
                  <a:lnTo>
                    <a:pt x="40" y="333"/>
                  </a:lnTo>
                  <a:lnTo>
                    <a:pt x="35" y="331"/>
                  </a:lnTo>
                  <a:lnTo>
                    <a:pt x="33" y="331"/>
                  </a:lnTo>
                  <a:lnTo>
                    <a:pt x="30" y="331"/>
                  </a:lnTo>
                  <a:lnTo>
                    <a:pt x="28" y="333"/>
                  </a:lnTo>
                  <a:lnTo>
                    <a:pt x="28" y="333"/>
                  </a:lnTo>
                  <a:lnTo>
                    <a:pt x="26" y="336"/>
                  </a:lnTo>
                  <a:lnTo>
                    <a:pt x="23" y="336"/>
                  </a:lnTo>
                  <a:lnTo>
                    <a:pt x="14" y="333"/>
                  </a:lnTo>
                  <a:lnTo>
                    <a:pt x="11" y="333"/>
                  </a:lnTo>
                  <a:lnTo>
                    <a:pt x="7" y="331"/>
                  </a:lnTo>
                  <a:lnTo>
                    <a:pt x="4" y="331"/>
                  </a:lnTo>
                  <a:lnTo>
                    <a:pt x="4" y="333"/>
                  </a:lnTo>
                  <a:lnTo>
                    <a:pt x="4" y="340"/>
                  </a:lnTo>
                  <a:lnTo>
                    <a:pt x="4" y="343"/>
                  </a:lnTo>
                  <a:lnTo>
                    <a:pt x="4" y="348"/>
                  </a:lnTo>
                  <a:lnTo>
                    <a:pt x="4" y="350"/>
                  </a:lnTo>
                  <a:lnTo>
                    <a:pt x="7" y="350"/>
                  </a:lnTo>
                  <a:lnTo>
                    <a:pt x="11" y="350"/>
                  </a:lnTo>
                  <a:lnTo>
                    <a:pt x="14" y="350"/>
                  </a:lnTo>
                  <a:lnTo>
                    <a:pt x="19" y="352"/>
                  </a:lnTo>
                  <a:lnTo>
                    <a:pt x="21" y="355"/>
                  </a:lnTo>
                  <a:lnTo>
                    <a:pt x="26" y="355"/>
                  </a:lnTo>
                  <a:lnTo>
                    <a:pt x="26" y="352"/>
                  </a:lnTo>
                  <a:lnTo>
                    <a:pt x="28" y="352"/>
                  </a:lnTo>
                  <a:lnTo>
                    <a:pt x="30" y="352"/>
                  </a:lnTo>
                  <a:lnTo>
                    <a:pt x="33" y="352"/>
                  </a:lnTo>
                  <a:lnTo>
                    <a:pt x="35" y="355"/>
                  </a:lnTo>
                  <a:lnTo>
                    <a:pt x="35" y="357"/>
                  </a:lnTo>
                  <a:lnTo>
                    <a:pt x="38" y="357"/>
                  </a:lnTo>
                  <a:lnTo>
                    <a:pt x="42" y="359"/>
                  </a:lnTo>
                  <a:lnTo>
                    <a:pt x="45" y="357"/>
                  </a:lnTo>
                  <a:lnTo>
                    <a:pt x="47" y="359"/>
                  </a:lnTo>
                  <a:lnTo>
                    <a:pt x="52" y="362"/>
                  </a:lnTo>
                  <a:lnTo>
                    <a:pt x="54" y="369"/>
                  </a:lnTo>
                  <a:lnTo>
                    <a:pt x="57" y="376"/>
                  </a:lnTo>
                  <a:lnTo>
                    <a:pt x="57" y="376"/>
                  </a:lnTo>
                  <a:lnTo>
                    <a:pt x="59" y="381"/>
                  </a:lnTo>
                  <a:lnTo>
                    <a:pt x="64" y="383"/>
                  </a:lnTo>
                  <a:lnTo>
                    <a:pt x="68" y="388"/>
                  </a:lnTo>
                  <a:lnTo>
                    <a:pt x="71" y="390"/>
                  </a:lnTo>
                  <a:lnTo>
                    <a:pt x="71" y="395"/>
                  </a:lnTo>
                  <a:lnTo>
                    <a:pt x="73" y="397"/>
                  </a:lnTo>
                  <a:lnTo>
                    <a:pt x="71" y="402"/>
                  </a:lnTo>
                  <a:lnTo>
                    <a:pt x="68" y="402"/>
                  </a:lnTo>
                  <a:lnTo>
                    <a:pt x="66" y="407"/>
                  </a:lnTo>
                  <a:lnTo>
                    <a:pt x="66" y="407"/>
                  </a:lnTo>
                  <a:lnTo>
                    <a:pt x="64" y="409"/>
                  </a:lnTo>
                  <a:lnTo>
                    <a:pt x="54" y="411"/>
                  </a:lnTo>
                  <a:lnTo>
                    <a:pt x="54" y="414"/>
                  </a:lnTo>
                  <a:lnTo>
                    <a:pt x="57" y="416"/>
                  </a:lnTo>
                  <a:lnTo>
                    <a:pt x="57" y="419"/>
                  </a:lnTo>
                  <a:lnTo>
                    <a:pt x="57" y="421"/>
                  </a:lnTo>
                  <a:lnTo>
                    <a:pt x="57" y="423"/>
                  </a:lnTo>
                  <a:lnTo>
                    <a:pt x="54" y="426"/>
                  </a:lnTo>
                  <a:lnTo>
                    <a:pt x="49" y="426"/>
                  </a:lnTo>
                  <a:lnTo>
                    <a:pt x="42" y="426"/>
                  </a:lnTo>
                  <a:lnTo>
                    <a:pt x="40" y="426"/>
                  </a:lnTo>
                  <a:lnTo>
                    <a:pt x="38" y="428"/>
                  </a:lnTo>
                  <a:lnTo>
                    <a:pt x="33" y="430"/>
                  </a:lnTo>
                  <a:lnTo>
                    <a:pt x="33" y="433"/>
                  </a:lnTo>
                  <a:lnTo>
                    <a:pt x="33" y="433"/>
                  </a:lnTo>
                  <a:lnTo>
                    <a:pt x="33" y="435"/>
                  </a:lnTo>
                  <a:lnTo>
                    <a:pt x="35" y="435"/>
                  </a:lnTo>
                  <a:lnTo>
                    <a:pt x="35" y="435"/>
                  </a:lnTo>
                  <a:lnTo>
                    <a:pt x="33" y="437"/>
                  </a:lnTo>
                  <a:lnTo>
                    <a:pt x="33" y="437"/>
                  </a:lnTo>
                  <a:lnTo>
                    <a:pt x="33" y="437"/>
                  </a:lnTo>
                  <a:lnTo>
                    <a:pt x="30" y="440"/>
                  </a:lnTo>
                  <a:lnTo>
                    <a:pt x="30" y="442"/>
                  </a:lnTo>
                  <a:lnTo>
                    <a:pt x="30" y="445"/>
                  </a:lnTo>
                  <a:lnTo>
                    <a:pt x="30" y="445"/>
                  </a:lnTo>
                  <a:lnTo>
                    <a:pt x="30" y="447"/>
                  </a:lnTo>
                  <a:lnTo>
                    <a:pt x="30" y="447"/>
                  </a:lnTo>
                  <a:lnTo>
                    <a:pt x="30" y="447"/>
                  </a:lnTo>
                  <a:lnTo>
                    <a:pt x="30" y="449"/>
                  </a:lnTo>
                  <a:lnTo>
                    <a:pt x="28" y="452"/>
                  </a:lnTo>
                  <a:lnTo>
                    <a:pt x="30" y="454"/>
                  </a:lnTo>
                  <a:lnTo>
                    <a:pt x="30" y="454"/>
                  </a:lnTo>
                  <a:lnTo>
                    <a:pt x="33" y="456"/>
                  </a:lnTo>
                  <a:lnTo>
                    <a:pt x="33" y="459"/>
                  </a:lnTo>
                  <a:lnTo>
                    <a:pt x="33" y="461"/>
                  </a:lnTo>
                  <a:lnTo>
                    <a:pt x="33" y="463"/>
                  </a:lnTo>
                  <a:lnTo>
                    <a:pt x="33" y="463"/>
                  </a:lnTo>
                  <a:lnTo>
                    <a:pt x="33" y="466"/>
                  </a:lnTo>
                  <a:lnTo>
                    <a:pt x="35" y="468"/>
                  </a:lnTo>
                  <a:lnTo>
                    <a:pt x="38" y="468"/>
                  </a:lnTo>
                  <a:lnTo>
                    <a:pt x="40" y="471"/>
                  </a:lnTo>
                  <a:lnTo>
                    <a:pt x="42" y="473"/>
                  </a:lnTo>
                  <a:lnTo>
                    <a:pt x="45" y="478"/>
                  </a:lnTo>
                  <a:lnTo>
                    <a:pt x="45" y="482"/>
                  </a:lnTo>
                  <a:lnTo>
                    <a:pt x="42" y="485"/>
                  </a:lnTo>
                  <a:lnTo>
                    <a:pt x="42" y="485"/>
                  </a:lnTo>
                  <a:lnTo>
                    <a:pt x="218" y="485"/>
                  </a:lnTo>
                  <a:lnTo>
                    <a:pt x="329" y="485"/>
                  </a:lnTo>
                  <a:lnTo>
                    <a:pt x="398" y="485"/>
                  </a:lnTo>
                  <a:lnTo>
                    <a:pt x="398" y="485"/>
                  </a:lnTo>
                  <a:lnTo>
                    <a:pt x="398" y="485"/>
                  </a:lnTo>
                  <a:lnTo>
                    <a:pt x="398" y="485"/>
                  </a:lnTo>
                  <a:lnTo>
                    <a:pt x="401" y="482"/>
                  </a:lnTo>
                  <a:lnTo>
                    <a:pt x="403" y="480"/>
                  </a:lnTo>
                  <a:lnTo>
                    <a:pt x="403" y="478"/>
                  </a:lnTo>
                  <a:lnTo>
                    <a:pt x="403" y="475"/>
                  </a:lnTo>
                  <a:lnTo>
                    <a:pt x="405" y="473"/>
                  </a:lnTo>
                  <a:lnTo>
                    <a:pt x="405" y="471"/>
                  </a:lnTo>
                  <a:lnTo>
                    <a:pt x="408" y="468"/>
                  </a:lnTo>
                  <a:lnTo>
                    <a:pt x="410" y="463"/>
                  </a:lnTo>
                  <a:lnTo>
                    <a:pt x="410" y="463"/>
                  </a:lnTo>
                  <a:lnTo>
                    <a:pt x="412" y="461"/>
                  </a:lnTo>
                  <a:lnTo>
                    <a:pt x="415" y="459"/>
                  </a:lnTo>
                  <a:lnTo>
                    <a:pt x="417" y="461"/>
                  </a:lnTo>
                  <a:lnTo>
                    <a:pt x="417" y="459"/>
                  </a:lnTo>
                  <a:lnTo>
                    <a:pt x="417" y="459"/>
                  </a:lnTo>
                  <a:lnTo>
                    <a:pt x="417" y="456"/>
                  </a:lnTo>
                  <a:lnTo>
                    <a:pt x="417" y="456"/>
                  </a:lnTo>
                  <a:lnTo>
                    <a:pt x="417" y="454"/>
                  </a:lnTo>
                  <a:lnTo>
                    <a:pt x="417" y="452"/>
                  </a:lnTo>
                  <a:lnTo>
                    <a:pt x="420" y="452"/>
                  </a:lnTo>
                  <a:lnTo>
                    <a:pt x="420" y="452"/>
                  </a:lnTo>
                  <a:lnTo>
                    <a:pt x="420" y="452"/>
                  </a:lnTo>
                  <a:lnTo>
                    <a:pt x="420" y="449"/>
                  </a:lnTo>
                  <a:lnTo>
                    <a:pt x="420" y="447"/>
                  </a:lnTo>
                  <a:lnTo>
                    <a:pt x="420" y="442"/>
                  </a:lnTo>
                  <a:lnTo>
                    <a:pt x="420" y="440"/>
                  </a:lnTo>
                  <a:lnTo>
                    <a:pt x="420" y="437"/>
                  </a:lnTo>
                  <a:lnTo>
                    <a:pt x="422" y="435"/>
                  </a:lnTo>
                  <a:lnTo>
                    <a:pt x="424" y="435"/>
                  </a:lnTo>
                  <a:lnTo>
                    <a:pt x="427" y="430"/>
                  </a:lnTo>
                  <a:lnTo>
                    <a:pt x="429" y="426"/>
                  </a:lnTo>
                  <a:lnTo>
                    <a:pt x="431" y="423"/>
                  </a:lnTo>
                  <a:lnTo>
                    <a:pt x="436" y="419"/>
                  </a:lnTo>
                  <a:lnTo>
                    <a:pt x="439" y="414"/>
                  </a:lnTo>
                  <a:lnTo>
                    <a:pt x="441" y="409"/>
                  </a:lnTo>
                  <a:lnTo>
                    <a:pt x="443" y="404"/>
                  </a:lnTo>
                  <a:lnTo>
                    <a:pt x="448" y="400"/>
                  </a:lnTo>
                  <a:lnTo>
                    <a:pt x="453" y="395"/>
                  </a:lnTo>
                  <a:lnTo>
                    <a:pt x="455" y="392"/>
                  </a:lnTo>
                  <a:lnTo>
                    <a:pt x="462" y="390"/>
                  </a:lnTo>
                  <a:lnTo>
                    <a:pt x="469" y="390"/>
                  </a:lnTo>
                  <a:lnTo>
                    <a:pt x="479" y="388"/>
                  </a:lnTo>
                  <a:lnTo>
                    <a:pt x="488" y="388"/>
                  </a:lnTo>
                  <a:lnTo>
                    <a:pt x="491" y="388"/>
                  </a:lnTo>
                  <a:lnTo>
                    <a:pt x="491" y="385"/>
                  </a:lnTo>
                  <a:lnTo>
                    <a:pt x="491" y="383"/>
                  </a:lnTo>
                  <a:lnTo>
                    <a:pt x="486" y="381"/>
                  </a:lnTo>
                  <a:lnTo>
                    <a:pt x="486" y="378"/>
                  </a:lnTo>
                  <a:lnTo>
                    <a:pt x="488" y="378"/>
                  </a:lnTo>
                  <a:lnTo>
                    <a:pt x="495" y="383"/>
                  </a:lnTo>
                  <a:lnTo>
                    <a:pt x="498" y="381"/>
                  </a:lnTo>
                  <a:lnTo>
                    <a:pt x="495" y="378"/>
                  </a:lnTo>
                  <a:lnTo>
                    <a:pt x="491" y="378"/>
                  </a:lnTo>
                  <a:lnTo>
                    <a:pt x="491" y="374"/>
                  </a:lnTo>
                  <a:lnTo>
                    <a:pt x="493" y="371"/>
                  </a:lnTo>
                  <a:lnTo>
                    <a:pt x="495" y="371"/>
                  </a:lnTo>
                  <a:lnTo>
                    <a:pt x="503" y="369"/>
                  </a:lnTo>
                  <a:lnTo>
                    <a:pt x="503" y="369"/>
                  </a:lnTo>
                  <a:lnTo>
                    <a:pt x="505" y="369"/>
                  </a:lnTo>
                  <a:lnTo>
                    <a:pt x="505" y="366"/>
                  </a:lnTo>
                  <a:lnTo>
                    <a:pt x="507" y="366"/>
                  </a:lnTo>
                  <a:lnTo>
                    <a:pt x="507" y="366"/>
                  </a:lnTo>
                  <a:lnTo>
                    <a:pt x="510" y="366"/>
                  </a:lnTo>
                  <a:lnTo>
                    <a:pt x="512" y="366"/>
                  </a:lnTo>
                  <a:lnTo>
                    <a:pt x="512" y="369"/>
                  </a:lnTo>
                  <a:lnTo>
                    <a:pt x="514" y="366"/>
                  </a:lnTo>
                  <a:lnTo>
                    <a:pt x="517" y="364"/>
                  </a:lnTo>
                  <a:lnTo>
                    <a:pt x="519" y="359"/>
                  </a:lnTo>
                  <a:lnTo>
                    <a:pt x="522" y="362"/>
                  </a:lnTo>
                  <a:lnTo>
                    <a:pt x="529" y="359"/>
                  </a:lnTo>
                  <a:lnTo>
                    <a:pt x="533" y="362"/>
                  </a:lnTo>
                  <a:lnTo>
                    <a:pt x="536" y="362"/>
                  </a:lnTo>
                  <a:lnTo>
                    <a:pt x="538" y="364"/>
                  </a:lnTo>
                  <a:lnTo>
                    <a:pt x="541" y="366"/>
                  </a:lnTo>
                  <a:lnTo>
                    <a:pt x="543" y="366"/>
                  </a:lnTo>
                  <a:lnTo>
                    <a:pt x="545" y="366"/>
                  </a:lnTo>
                  <a:lnTo>
                    <a:pt x="548" y="366"/>
                  </a:lnTo>
                  <a:lnTo>
                    <a:pt x="548" y="364"/>
                  </a:lnTo>
                  <a:lnTo>
                    <a:pt x="548" y="362"/>
                  </a:lnTo>
                  <a:lnTo>
                    <a:pt x="548" y="362"/>
                  </a:lnTo>
                  <a:lnTo>
                    <a:pt x="550" y="362"/>
                  </a:lnTo>
                  <a:lnTo>
                    <a:pt x="552" y="362"/>
                  </a:lnTo>
                  <a:lnTo>
                    <a:pt x="552" y="364"/>
                  </a:lnTo>
                  <a:lnTo>
                    <a:pt x="552" y="366"/>
                  </a:lnTo>
                  <a:lnTo>
                    <a:pt x="552" y="366"/>
                  </a:lnTo>
                  <a:lnTo>
                    <a:pt x="555" y="364"/>
                  </a:lnTo>
                  <a:lnTo>
                    <a:pt x="557" y="364"/>
                  </a:lnTo>
                  <a:lnTo>
                    <a:pt x="559" y="364"/>
                  </a:lnTo>
                  <a:lnTo>
                    <a:pt x="559" y="366"/>
                  </a:lnTo>
                  <a:lnTo>
                    <a:pt x="564" y="369"/>
                  </a:lnTo>
                  <a:lnTo>
                    <a:pt x="564" y="366"/>
                  </a:lnTo>
                  <a:lnTo>
                    <a:pt x="567" y="366"/>
                  </a:lnTo>
                  <a:lnTo>
                    <a:pt x="569" y="366"/>
                  </a:lnTo>
                  <a:lnTo>
                    <a:pt x="571" y="364"/>
                  </a:lnTo>
                  <a:lnTo>
                    <a:pt x="571" y="362"/>
                  </a:lnTo>
                  <a:lnTo>
                    <a:pt x="571" y="362"/>
                  </a:lnTo>
                  <a:lnTo>
                    <a:pt x="571" y="362"/>
                  </a:lnTo>
                  <a:lnTo>
                    <a:pt x="571" y="362"/>
                  </a:lnTo>
                  <a:lnTo>
                    <a:pt x="574" y="362"/>
                  </a:lnTo>
                  <a:lnTo>
                    <a:pt x="574" y="359"/>
                  </a:lnTo>
                  <a:lnTo>
                    <a:pt x="571" y="359"/>
                  </a:lnTo>
                  <a:lnTo>
                    <a:pt x="571" y="357"/>
                  </a:lnTo>
                  <a:lnTo>
                    <a:pt x="574" y="357"/>
                  </a:lnTo>
                  <a:lnTo>
                    <a:pt x="574" y="357"/>
                  </a:lnTo>
                  <a:lnTo>
                    <a:pt x="574" y="357"/>
                  </a:lnTo>
                  <a:lnTo>
                    <a:pt x="576" y="355"/>
                  </a:lnTo>
                  <a:lnTo>
                    <a:pt x="576" y="355"/>
                  </a:lnTo>
                  <a:lnTo>
                    <a:pt x="576" y="355"/>
                  </a:lnTo>
                  <a:lnTo>
                    <a:pt x="578" y="352"/>
                  </a:lnTo>
                  <a:lnTo>
                    <a:pt x="578" y="352"/>
                  </a:lnTo>
                  <a:lnTo>
                    <a:pt x="578" y="350"/>
                  </a:lnTo>
                  <a:lnTo>
                    <a:pt x="576" y="350"/>
                  </a:lnTo>
                  <a:lnTo>
                    <a:pt x="574" y="348"/>
                  </a:lnTo>
                  <a:lnTo>
                    <a:pt x="571" y="348"/>
                  </a:lnTo>
                  <a:lnTo>
                    <a:pt x="571" y="348"/>
                  </a:lnTo>
                  <a:lnTo>
                    <a:pt x="569" y="348"/>
                  </a:lnTo>
                  <a:lnTo>
                    <a:pt x="569" y="348"/>
                  </a:lnTo>
                  <a:lnTo>
                    <a:pt x="569" y="348"/>
                  </a:lnTo>
                  <a:lnTo>
                    <a:pt x="567" y="348"/>
                  </a:lnTo>
                  <a:lnTo>
                    <a:pt x="567" y="348"/>
                  </a:lnTo>
                  <a:lnTo>
                    <a:pt x="567" y="345"/>
                  </a:lnTo>
                  <a:lnTo>
                    <a:pt x="564" y="345"/>
                  </a:lnTo>
                  <a:lnTo>
                    <a:pt x="564" y="345"/>
                  </a:lnTo>
                  <a:lnTo>
                    <a:pt x="564" y="345"/>
                  </a:lnTo>
                  <a:lnTo>
                    <a:pt x="562" y="345"/>
                  </a:lnTo>
                  <a:lnTo>
                    <a:pt x="562" y="343"/>
                  </a:lnTo>
                  <a:lnTo>
                    <a:pt x="562" y="340"/>
                  </a:lnTo>
                  <a:lnTo>
                    <a:pt x="562" y="340"/>
                  </a:lnTo>
                  <a:lnTo>
                    <a:pt x="562" y="340"/>
                  </a:lnTo>
                  <a:lnTo>
                    <a:pt x="562" y="338"/>
                  </a:lnTo>
                  <a:lnTo>
                    <a:pt x="562" y="338"/>
                  </a:lnTo>
                  <a:lnTo>
                    <a:pt x="564" y="336"/>
                  </a:lnTo>
                  <a:lnTo>
                    <a:pt x="564" y="336"/>
                  </a:lnTo>
                  <a:lnTo>
                    <a:pt x="564" y="333"/>
                  </a:lnTo>
                  <a:lnTo>
                    <a:pt x="564" y="331"/>
                  </a:lnTo>
                  <a:lnTo>
                    <a:pt x="564" y="329"/>
                  </a:lnTo>
                  <a:lnTo>
                    <a:pt x="564" y="326"/>
                  </a:lnTo>
                  <a:lnTo>
                    <a:pt x="564" y="324"/>
                  </a:lnTo>
                  <a:lnTo>
                    <a:pt x="567" y="324"/>
                  </a:lnTo>
                  <a:lnTo>
                    <a:pt x="567" y="321"/>
                  </a:lnTo>
                  <a:lnTo>
                    <a:pt x="569" y="319"/>
                  </a:lnTo>
                  <a:lnTo>
                    <a:pt x="571" y="317"/>
                  </a:lnTo>
                  <a:lnTo>
                    <a:pt x="574" y="317"/>
                  </a:lnTo>
                  <a:lnTo>
                    <a:pt x="578" y="314"/>
                  </a:lnTo>
                  <a:lnTo>
                    <a:pt x="581" y="312"/>
                  </a:lnTo>
                  <a:lnTo>
                    <a:pt x="583" y="312"/>
                  </a:lnTo>
                  <a:lnTo>
                    <a:pt x="583" y="312"/>
                  </a:lnTo>
                  <a:lnTo>
                    <a:pt x="586" y="312"/>
                  </a:lnTo>
                  <a:lnTo>
                    <a:pt x="583" y="310"/>
                  </a:lnTo>
                  <a:lnTo>
                    <a:pt x="583" y="310"/>
                  </a:lnTo>
                  <a:lnTo>
                    <a:pt x="586" y="310"/>
                  </a:lnTo>
                  <a:lnTo>
                    <a:pt x="586" y="310"/>
                  </a:lnTo>
                  <a:lnTo>
                    <a:pt x="586" y="310"/>
                  </a:lnTo>
                  <a:lnTo>
                    <a:pt x="588" y="307"/>
                  </a:lnTo>
                  <a:lnTo>
                    <a:pt x="588" y="310"/>
                  </a:lnTo>
                  <a:lnTo>
                    <a:pt x="588" y="310"/>
                  </a:lnTo>
                  <a:lnTo>
                    <a:pt x="588" y="310"/>
                  </a:lnTo>
                  <a:lnTo>
                    <a:pt x="588" y="310"/>
                  </a:lnTo>
                  <a:lnTo>
                    <a:pt x="590" y="310"/>
                  </a:lnTo>
                  <a:lnTo>
                    <a:pt x="590" y="310"/>
                  </a:lnTo>
                  <a:lnTo>
                    <a:pt x="590" y="312"/>
                  </a:lnTo>
                  <a:lnTo>
                    <a:pt x="590" y="310"/>
                  </a:lnTo>
                  <a:lnTo>
                    <a:pt x="590" y="310"/>
                  </a:lnTo>
                  <a:lnTo>
                    <a:pt x="590" y="310"/>
                  </a:lnTo>
                  <a:lnTo>
                    <a:pt x="593" y="310"/>
                  </a:lnTo>
                  <a:lnTo>
                    <a:pt x="593" y="310"/>
                  </a:lnTo>
                  <a:lnTo>
                    <a:pt x="593" y="310"/>
                  </a:lnTo>
                  <a:lnTo>
                    <a:pt x="593" y="310"/>
                  </a:lnTo>
                  <a:lnTo>
                    <a:pt x="593" y="310"/>
                  </a:lnTo>
                  <a:lnTo>
                    <a:pt x="593" y="310"/>
                  </a:lnTo>
                  <a:lnTo>
                    <a:pt x="593" y="307"/>
                  </a:lnTo>
                  <a:lnTo>
                    <a:pt x="593" y="307"/>
                  </a:lnTo>
                  <a:lnTo>
                    <a:pt x="590" y="307"/>
                  </a:lnTo>
                  <a:lnTo>
                    <a:pt x="590" y="305"/>
                  </a:lnTo>
                  <a:lnTo>
                    <a:pt x="590" y="305"/>
                  </a:lnTo>
                  <a:lnTo>
                    <a:pt x="593" y="305"/>
                  </a:lnTo>
                  <a:lnTo>
                    <a:pt x="593" y="305"/>
                  </a:lnTo>
                  <a:lnTo>
                    <a:pt x="593" y="305"/>
                  </a:lnTo>
                  <a:lnTo>
                    <a:pt x="593" y="305"/>
                  </a:lnTo>
                  <a:lnTo>
                    <a:pt x="593" y="303"/>
                  </a:lnTo>
                  <a:lnTo>
                    <a:pt x="593" y="303"/>
                  </a:lnTo>
                  <a:lnTo>
                    <a:pt x="593" y="303"/>
                  </a:lnTo>
                  <a:lnTo>
                    <a:pt x="593" y="300"/>
                  </a:lnTo>
                  <a:lnTo>
                    <a:pt x="593" y="303"/>
                  </a:lnTo>
                  <a:lnTo>
                    <a:pt x="595" y="303"/>
                  </a:lnTo>
                  <a:lnTo>
                    <a:pt x="595" y="300"/>
                  </a:lnTo>
                  <a:lnTo>
                    <a:pt x="595" y="300"/>
                  </a:lnTo>
                  <a:lnTo>
                    <a:pt x="597" y="300"/>
                  </a:lnTo>
                  <a:lnTo>
                    <a:pt x="597" y="303"/>
                  </a:lnTo>
                  <a:lnTo>
                    <a:pt x="597" y="303"/>
                  </a:lnTo>
                  <a:lnTo>
                    <a:pt x="597" y="303"/>
                  </a:lnTo>
                  <a:lnTo>
                    <a:pt x="597" y="303"/>
                  </a:lnTo>
                  <a:lnTo>
                    <a:pt x="597" y="303"/>
                  </a:lnTo>
                  <a:lnTo>
                    <a:pt x="597" y="303"/>
                  </a:lnTo>
                  <a:lnTo>
                    <a:pt x="597" y="303"/>
                  </a:lnTo>
                  <a:lnTo>
                    <a:pt x="600" y="303"/>
                  </a:lnTo>
                  <a:lnTo>
                    <a:pt x="600" y="303"/>
                  </a:lnTo>
                  <a:lnTo>
                    <a:pt x="600" y="300"/>
                  </a:lnTo>
                  <a:lnTo>
                    <a:pt x="600" y="300"/>
                  </a:lnTo>
                  <a:lnTo>
                    <a:pt x="600" y="300"/>
                  </a:lnTo>
                  <a:lnTo>
                    <a:pt x="600" y="300"/>
                  </a:lnTo>
                  <a:lnTo>
                    <a:pt x="600" y="298"/>
                  </a:lnTo>
                  <a:lnTo>
                    <a:pt x="600" y="298"/>
                  </a:lnTo>
                  <a:lnTo>
                    <a:pt x="597" y="298"/>
                  </a:lnTo>
                  <a:lnTo>
                    <a:pt x="597" y="298"/>
                  </a:lnTo>
                  <a:lnTo>
                    <a:pt x="597" y="298"/>
                  </a:lnTo>
                  <a:lnTo>
                    <a:pt x="597" y="298"/>
                  </a:lnTo>
                  <a:lnTo>
                    <a:pt x="597" y="298"/>
                  </a:lnTo>
                  <a:lnTo>
                    <a:pt x="597" y="298"/>
                  </a:lnTo>
                  <a:lnTo>
                    <a:pt x="597" y="295"/>
                  </a:lnTo>
                  <a:lnTo>
                    <a:pt x="597" y="295"/>
                  </a:lnTo>
                  <a:lnTo>
                    <a:pt x="597" y="295"/>
                  </a:lnTo>
                  <a:lnTo>
                    <a:pt x="595" y="295"/>
                  </a:lnTo>
                  <a:lnTo>
                    <a:pt x="595" y="293"/>
                  </a:lnTo>
                  <a:lnTo>
                    <a:pt x="597" y="293"/>
                  </a:lnTo>
                  <a:lnTo>
                    <a:pt x="597" y="293"/>
                  </a:lnTo>
                  <a:lnTo>
                    <a:pt x="597" y="293"/>
                  </a:lnTo>
                  <a:lnTo>
                    <a:pt x="597" y="293"/>
                  </a:lnTo>
                  <a:lnTo>
                    <a:pt x="597" y="291"/>
                  </a:lnTo>
                  <a:lnTo>
                    <a:pt x="597" y="291"/>
                  </a:lnTo>
                  <a:lnTo>
                    <a:pt x="597" y="291"/>
                  </a:lnTo>
                  <a:lnTo>
                    <a:pt x="600" y="291"/>
                  </a:lnTo>
                  <a:lnTo>
                    <a:pt x="600" y="291"/>
                  </a:lnTo>
                  <a:lnTo>
                    <a:pt x="600" y="291"/>
                  </a:lnTo>
                  <a:lnTo>
                    <a:pt x="600" y="291"/>
                  </a:lnTo>
                  <a:lnTo>
                    <a:pt x="600" y="291"/>
                  </a:lnTo>
                  <a:lnTo>
                    <a:pt x="600" y="291"/>
                  </a:lnTo>
                  <a:lnTo>
                    <a:pt x="600" y="288"/>
                  </a:lnTo>
                  <a:lnTo>
                    <a:pt x="600" y="288"/>
                  </a:lnTo>
                  <a:lnTo>
                    <a:pt x="600" y="288"/>
                  </a:lnTo>
                  <a:lnTo>
                    <a:pt x="602" y="288"/>
                  </a:lnTo>
                  <a:lnTo>
                    <a:pt x="602" y="286"/>
                  </a:lnTo>
                  <a:lnTo>
                    <a:pt x="602" y="286"/>
                  </a:lnTo>
                  <a:lnTo>
                    <a:pt x="602" y="286"/>
                  </a:lnTo>
                  <a:lnTo>
                    <a:pt x="605" y="286"/>
                  </a:lnTo>
                  <a:lnTo>
                    <a:pt x="605" y="286"/>
                  </a:lnTo>
                  <a:lnTo>
                    <a:pt x="605" y="284"/>
                  </a:lnTo>
                  <a:lnTo>
                    <a:pt x="607" y="284"/>
                  </a:lnTo>
                  <a:lnTo>
                    <a:pt x="605" y="281"/>
                  </a:lnTo>
                  <a:lnTo>
                    <a:pt x="605" y="279"/>
                  </a:lnTo>
                  <a:lnTo>
                    <a:pt x="605" y="279"/>
                  </a:lnTo>
                  <a:lnTo>
                    <a:pt x="602" y="279"/>
                  </a:lnTo>
                  <a:lnTo>
                    <a:pt x="602" y="279"/>
                  </a:lnTo>
                  <a:lnTo>
                    <a:pt x="602" y="277"/>
                  </a:lnTo>
                  <a:lnTo>
                    <a:pt x="602" y="277"/>
                  </a:lnTo>
                  <a:lnTo>
                    <a:pt x="602" y="274"/>
                  </a:lnTo>
                  <a:lnTo>
                    <a:pt x="602" y="274"/>
                  </a:lnTo>
                  <a:lnTo>
                    <a:pt x="602" y="274"/>
                  </a:lnTo>
                  <a:lnTo>
                    <a:pt x="602" y="272"/>
                  </a:lnTo>
                  <a:lnTo>
                    <a:pt x="600" y="272"/>
                  </a:lnTo>
                  <a:lnTo>
                    <a:pt x="600" y="269"/>
                  </a:lnTo>
                  <a:lnTo>
                    <a:pt x="600" y="269"/>
                  </a:lnTo>
                  <a:lnTo>
                    <a:pt x="597" y="267"/>
                  </a:lnTo>
                  <a:lnTo>
                    <a:pt x="597" y="267"/>
                  </a:lnTo>
                  <a:lnTo>
                    <a:pt x="597" y="262"/>
                  </a:lnTo>
                  <a:lnTo>
                    <a:pt x="600" y="260"/>
                  </a:lnTo>
                  <a:lnTo>
                    <a:pt x="600" y="258"/>
                  </a:lnTo>
                  <a:lnTo>
                    <a:pt x="602" y="258"/>
                  </a:lnTo>
                  <a:lnTo>
                    <a:pt x="605" y="255"/>
                  </a:lnTo>
                  <a:lnTo>
                    <a:pt x="607" y="255"/>
                  </a:lnTo>
                  <a:lnTo>
                    <a:pt x="605" y="253"/>
                  </a:lnTo>
                  <a:lnTo>
                    <a:pt x="605" y="253"/>
                  </a:lnTo>
                  <a:lnTo>
                    <a:pt x="605" y="250"/>
                  </a:lnTo>
                  <a:lnTo>
                    <a:pt x="605" y="248"/>
                  </a:lnTo>
                  <a:lnTo>
                    <a:pt x="605" y="246"/>
                  </a:lnTo>
                  <a:lnTo>
                    <a:pt x="607" y="246"/>
                  </a:lnTo>
                  <a:lnTo>
                    <a:pt x="609" y="243"/>
                  </a:lnTo>
                  <a:lnTo>
                    <a:pt x="605" y="243"/>
                  </a:lnTo>
                  <a:lnTo>
                    <a:pt x="605" y="241"/>
                  </a:lnTo>
                  <a:lnTo>
                    <a:pt x="605" y="241"/>
                  </a:lnTo>
                  <a:lnTo>
                    <a:pt x="602" y="236"/>
                  </a:lnTo>
                  <a:lnTo>
                    <a:pt x="605" y="236"/>
                  </a:lnTo>
                  <a:lnTo>
                    <a:pt x="605" y="234"/>
                  </a:lnTo>
                  <a:lnTo>
                    <a:pt x="602" y="234"/>
                  </a:lnTo>
                  <a:lnTo>
                    <a:pt x="602" y="234"/>
                  </a:lnTo>
                  <a:lnTo>
                    <a:pt x="600" y="232"/>
                  </a:lnTo>
                  <a:lnTo>
                    <a:pt x="602" y="229"/>
                  </a:lnTo>
                  <a:lnTo>
                    <a:pt x="600" y="227"/>
                  </a:lnTo>
                  <a:lnTo>
                    <a:pt x="600" y="224"/>
                  </a:lnTo>
                  <a:lnTo>
                    <a:pt x="600" y="222"/>
                  </a:lnTo>
                  <a:lnTo>
                    <a:pt x="600" y="220"/>
                  </a:lnTo>
                  <a:lnTo>
                    <a:pt x="597" y="220"/>
                  </a:lnTo>
                  <a:lnTo>
                    <a:pt x="597" y="217"/>
                  </a:lnTo>
                  <a:lnTo>
                    <a:pt x="597" y="215"/>
                  </a:lnTo>
                  <a:lnTo>
                    <a:pt x="597" y="213"/>
                  </a:lnTo>
                  <a:lnTo>
                    <a:pt x="597" y="213"/>
                  </a:lnTo>
                  <a:lnTo>
                    <a:pt x="595" y="208"/>
                  </a:lnTo>
                  <a:lnTo>
                    <a:pt x="595" y="206"/>
                  </a:lnTo>
                  <a:lnTo>
                    <a:pt x="595" y="198"/>
                  </a:lnTo>
                  <a:lnTo>
                    <a:pt x="595" y="198"/>
                  </a:lnTo>
                  <a:lnTo>
                    <a:pt x="597" y="196"/>
                  </a:lnTo>
                  <a:lnTo>
                    <a:pt x="597" y="194"/>
                  </a:lnTo>
                  <a:lnTo>
                    <a:pt x="600" y="189"/>
                  </a:lnTo>
                  <a:lnTo>
                    <a:pt x="602" y="189"/>
                  </a:lnTo>
                  <a:lnTo>
                    <a:pt x="607" y="184"/>
                  </a:lnTo>
                  <a:lnTo>
                    <a:pt x="607" y="182"/>
                  </a:lnTo>
                  <a:lnTo>
                    <a:pt x="612" y="175"/>
                  </a:lnTo>
                  <a:lnTo>
                    <a:pt x="619" y="168"/>
                  </a:lnTo>
                  <a:lnTo>
                    <a:pt x="621" y="168"/>
                  </a:lnTo>
                  <a:lnTo>
                    <a:pt x="621" y="165"/>
                  </a:lnTo>
                  <a:lnTo>
                    <a:pt x="621" y="163"/>
                  </a:lnTo>
                  <a:lnTo>
                    <a:pt x="621" y="161"/>
                  </a:lnTo>
                  <a:lnTo>
                    <a:pt x="621" y="158"/>
                  </a:lnTo>
                  <a:lnTo>
                    <a:pt x="621" y="156"/>
                  </a:lnTo>
                  <a:lnTo>
                    <a:pt x="621" y="153"/>
                  </a:lnTo>
                  <a:lnTo>
                    <a:pt x="624" y="153"/>
                  </a:lnTo>
                  <a:lnTo>
                    <a:pt x="626" y="151"/>
                  </a:lnTo>
                  <a:lnTo>
                    <a:pt x="626" y="151"/>
                  </a:lnTo>
                  <a:lnTo>
                    <a:pt x="631" y="146"/>
                  </a:lnTo>
                  <a:lnTo>
                    <a:pt x="645" y="137"/>
                  </a:lnTo>
                  <a:lnTo>
                    <a:pt x="664" y="130"/>
                  </a:lnTo>
                  <a:lnTo>
                    <a:pt x="673" y="127"/>
                  </a:lnTo>
                  <a:lnTo>
                    <a:pt x="683" y="120"/>
                  </a:lnTo>
                  <a:lnTo>
                    <a:pt x="685" y="118"/>
                  </a:lnTo>
                  <a:lnTo>
                    <a:pt x="685" y="116"/>
                  </a:lnTo>
                  <a:lnTo>
                    <a:pt x="685" y="113"/>
                  </a:lnTo>
                  <a:lnTo>
                    <a:pt x="685" y="113"/>
                  </a:lnTo>
                  <a:lnTo>
                    <a:pt x="683" y="113"/>
                  </a:lnTo>
                  <a:lnTo>
                    <a:pt x="676" y="116"/>
                  </a:lnTo>
                  <a:lnTo>
                    <a:pt x="676" y="116"/>
                  </a:lnTo>
                  <a:lnTo>
                    <a:pt x="673" y="113"/>
                  </a:lnTo>
                  <a:lnTo>
                    <a:pt x="671" y="113"/>
                  </a:lnTo>
                  <a:lnTo>
                    <a:pt x="671" y="113"/>
                  </a:lnTo>
                  <a:lnTo>
                    <a:pt x="669" y="111"/>
                  </a:lnTo>
                  <a:lnTo>
                    <a:pt x="669" y="111"/>
                  </a:lnTo>
                  <a:lnTo>
                    <a:pt x="669" y="111"/>
                  </a:lnTo>
                  <a:lnTo>
                    <a:pt x="666" y="111"/>
                  </a:lnTo>
                  <a:lnTo>
                    <a:pt x="664" y="111"/>
                  </a:lnTo>
                  <a:lnTo>
                    <a:pt x="662" y="111"/>
                  </a:lnTo>
                  <a:lnTo>
                    <a:pt x="662" y="111"/>
                  </a:lnTo>
                  <a:lnTo>
                    <a:pt x="659" y="111"/>
                  </a:lnTo>
                  <a:lnTo>
                    <a:pt x="657" y="108"/>
                  </a:lnTo>
                  <a:lnTo>
                    <a:pt x="654" y="108"/>
                  </a:lnTo>
                  <a:lnTo>
                    <a:pt x="652" y="104"/>
                  </a:lnTo>
                  <a:lnTo>
                    <a:pt x="647" y="104"/>
                  </a:lnTo>
                  <a:lnTo>
                    <a:pt x="638" y="97"/>
                  </a:lnTo>
                  <a:lnTo>
                    <a:pt x="631" y="97"/>
                  </a:lnTo>
                  <a:lnTo>
                    <a:pt x="628" y="94"/>
                  </a:lnTo>
                  <a:lnTo>
                    <a:pt x="626" y="92"/>
                  </a:lnTo>
                  <a:lnTo>
                    <a:pt x="624" y="92"/>
                  </a:lnTo>
                  <a:lnTo>
                    <a:pt x="624" y="87"/>
                  </a:lnTo>
                  <a:lnTo>
                    <a:pt x="624" y="87"/>
                  </a:lnTo>
                  <a:lnTo>
                    <a:pt x="626" y="82"/>
                  </a:lnTo>
                  <a:lnTo>
                    <a:pt x="628" y="80"/>
                  </a:lnTo>
                  <a:lnTo>
                    <a:pt x="628" y="78"/>
                  </a:lnTo>
                  <a:lnTo>
                    <a:pt x="631" y="78"/>
                  </a:lnTo>
                  <a:lnTo>
                    <a:pt x="631" y="75"/>
                  </a:lnTo>
                  <a:lnTo>
                    <a:pt x="635" y="73"/>
                  </a:lnTo>
                  <a:lnTo>
                    <a:pt x="640" y="73"/>
                  </a:lnTo>
                  <a:lnTo>
                    <a:pt x="643" y="73"/>
                  </a:lnTo>
                  <a:lnTo>
                    <a:pt x="643" y="71"/>
                  </a:lnTo>
                  <a:lnTo>
                    <a:pt x="647" y="66"/>
                  </a:lnTo>
                  <a:lnTo>
                    <a:pt x="647" y="66"/>
                  </a:lnTo>
                  <a:lnTo>
                    <a:pt x="650" y="66"/>
                  </a:lnTo>
                  <a:lnTo>
                    <a:pt x="652" y="64"/>
                  </a:lnTo>
                  <a:lnTo>
                    <a:pt x="654" y="61"/>
                  </a:lnTo>
                  <a:lnTo>
                    <a:pt x="657" y="61"/>
                  </a:lnTo>
                  <a:lnTo>
                    <a:pt x="659" y="61"/>
                  </a:lnTo>
                  <a:lnTo>
                    <a:pt x="664" y="59"/>
                  </a:lnTo>
                  <a:lnTo>
                    <a:pt x="673" y="59"/>
                  </a:lnTo>
                  <a:lnTo>
                    <a:pt x="678" y="61"/>
                  </a:lnTo>
                  <a:lnTo>
                    <a:pt x="683" y="61"/>
                  </a:lnTo>
                  <a:lnTo>
                    <a:pt x="685" y="64"/>
                  </a:lnTo>
                  <a:lnTo>
                    <a:pt x="685" y="66"/>
                  </a:lnTo>
                  <a:lnTo>
                    <a:pt x="685" y="68"/>
                  </a:lnTo>
                  <a:lnTo>
                    <a:pt x="688" y="68"/>
                  </a:lnTo>
                  <a:lnTo>
                    <a:pt x="690" y="71"/>
                  </a:lnTo>
                  <a:lnTo>
                    <a:pt x="690" y="71"/>
                  </a:lnTo>
                  <a:lnTo>
                    <a:pt x="690" y="71"/>
                  </a:lnTo>
                  <a:lnTo>
                    <a:pt x="690" y="73"/>
                  </a:lnTo>
                  <a:lnTo>
                    <a:pt x="692" y="73"/>
                  </a:lnTo>
                  <a:lnTo>
                    <a:pt x="692" y="73"/>
                  </a:lnTo>
                  <a:lnTo>
                    <a:pt x="695" y="75"/>
                  </a:lnTo>
                  <a:lnTo>
                    <a:pt x="695" y="75"/>
                  </a:lnTo>
                  <a:lnTo>
                    <a:pt x="695" y="75"/>
                  </a:lnTo>
                  <a:lnTo>
                    <a:pt x="692" y="78"/>
                  </a:lnTo>
                  <a:lnTo>
                    <a:pt x="692" y="85"/>
                  </a:lnTo>
                  <a:lnTo>
                    <a:pt x="692" y="85"/>
                  </a:lnTo>
                  <a:lnTo>
                    <a:pt x="690" y="90"/>
                  </a:lnTo>
                  <a:lnTo>
                    <a:pt x="690" y="92"/>
                  </a:lnTo>
                  <a:lnTo>
                    <a:pt x="692" y="92"/>
                  </a:lnTo>
                  <a:lnTo>
                    <a:pt x="695" y="94"/>
                  </a:lnTo>
                  <a:lnTo>
                    <a:pt x="695" y="94"/>
                  </a:lnTo>
                  <a:lnTo>
                    <a:pt x="699" y="99"/>
                  </a:lnTo>
                  <a:lnTo>
                    <a:pt x="699" y="101"/>
                  </a:lnTo>
                  <a:lnTo>
                    <a:pt x="704" y="104"/>
                  </a:lnTo>
                  <a:lnTo>
                    <a:pt x="707" y="104"/>
                  </a:lnTo>
                  <a:lnTo>
                    <a:pt x="711" y="101"/>
                  </a:lnTo>
                  <a:lnTo>
                    <a:pt x="711" y="101"/>
                  </a:lnTo>
                  <a:lnTo>
                    <a:pt x="718" y="101"/>
                  </a:lnTo>
                  <a:lnTo>
                    <a:pt x="735" y="97"/>
                  </a:lnTo>
                  <a:lnTo>
                    <a:pt x="742" y="94"/>
                  </a:lnTo>
                  <a:lnTo>
                    <a:pt x="747" y="90"/>
                  </a:lnTo>
                  <a:lnTo>
                    <a:pt x="745" y="85"/>
                  </a:lnTo>
                  <a:lnTo>
                    <a:pt x="747" y="80"/>
                  </a:lnTo>
                  <a:lnTo>
                    <a:pt x="749" y="75"/>
                  </a:lnTo>
                  <a:lnTo>
                    <a:pt x="749" y="71"/>
                  </a:lnTo>
                  <a:lnTo>
                    <a:pt x="747" y="5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26"/>
            <p:cNvSpPr>
              <a:spLocks/>
            </p:cNvSpPr>
            <p:nvPr/>
          </p:nvSpPr>
          <p:spPr bwMode="auto">
            <a:xfrm>
              <a:off x="3050" y="1785"/>
              <a:ext cx="441" cy="378"/>
            </a:xfrm>
            <a:custGeom>
              <a:avLst/>
              <a:gdLst>
                <a:gd name="T0" fmla="*/ 439 w 441"/>
                <a:gd name="T1" fmla="*/ 265 h 378"/>
                <a:gd name="T2" fmla="*/ 434 w 441"/>
                <a:gd name="T3" fmla="*/ 265 h 378"/>
                <a:gd name="T4" fmla="*/ 429 w 441"/>
                <a:gd name="T5" fmla="*/ 257 h 378"/>
                <a:gd name="T6" fmla="*/ 422 w 441"/>
                <a:gd name="T7" fmla="*/ 250 h 378"/>
                <a:gd name="T8" fmla="*/ 413 w 441"/>
                <a:gd name="T9" fmla="*/ 241 h 378"/>
                <a:gd name="T10" fmla="*/ 406 w 441"/>
                <a:gd name="T11" fmla="*/ 239 h 378"/>
                <a:gd name="T12" fmla="*/ 396 w 441"/>
                <a:gd name="T13" fmla="*/ 231 h 378"/>
                <a:gd name="T14" fmla="*/ 382 w 441"/>
                <a:gd name="T15" fmla="*/ 217 h 378"/>
                <a:gd name="T16" fmla="*/ 372 w 441"/>
                <a:gd name="T17" fmla="*/ 210 h 378"/>
                <a:gd name="T18" fmla="*/ 368 w 441"/>
                <a:gd name="T19" fmla="*/ 213 h 378"/>
                <a:gd name="T20" fmla="*/ 361 w 441"/>
                <a:gd name="T21" fmla="*/ 215 h 378"/>
                <a:gd name="T22" fmla="*/ 356 w 441"/>
                <a:gd name="T23" fmla="*/ 215 h 378"/>
                <a:gd name="T24" fmla="*/ 351 w 441"/>
                <a:gd name="T25" fmla="*/ 208 h 378"/>
                <a:gd name="T26" fmla="*/ 349 w 441"/>
                <a:gd name="T27" fmla="*/ 201 h 378"/>
                <a:gd name="T28" fmla="*/ 342 w 441"/>
                <a:gd name="T29" fmla="*/ 198 h 378"/>
                <a:gd name="T30" fmla="*/ 334 w 441"/>
                <a:gd name="T31" fmla="*/ 196 h 378"/>
                <a:gd name="T32" fmla="*/ 327 w 441"/>
                <a:gd name="T33" fmla="*/ 196 h 378"/>
                <a:gd name="T34" fmla="*/ 327 w 441"/>
                <a:gd name="T35" fmla="*/ 189 h 378"/>
                <a:gd name="T36" fmla="*/ 313 w 441"/>
                <a:gd name="T37" fmla="*/ 170 h 378"/>
                <a:gd name="T38" fmla="*/ 308 w 441"/>
                <a:gd name="T39" fmla="*/ 165 h 378"/>
                <a:gd name="T40" fmla="*/ 301 w 441"/>
                <a:gd name="T41" fmla="*/ 160 h 378"/>
                <a:gd name="T42" fmla="*/ 294 w 441"/>
                <a:gd name="T43" fmla="*/ 156 h 378"/>
                <a:gd name="T44" fmla="*/ 292 w 441"/>
                <a:gd name="T45" fmla="*/ 151 h 378"/>
                <a:gd name="T46" fmla="*/ 287 w 441"/>
                <a:gd name="T47" fmla="*/ 149 h 378"/>
                <a:gd name="T48" fmla="*/ 282 w 441"/>
                <a:gd name="T49" fmla="*/ 149 h 378"/>
                <a:gd name="T50" fmla="*/ 280 w 441"/>
                <a:gd name="T51" fmla="*/ 146 h 378"/>
                <a:gd name="T52" fmla="*/ 277 w 441"/>
                <a:gd name="T53" fmla="*/ 139 h 378"/>
                <a:gd name="T54" fmla="*/ 277 w 441"/>
                <a:gd name="T55" fmla="*/ 134 h 378"/>
                <a:gd name="T56" fmla="*/ 275 w 441"/>
                <a:gd name="T57" fmla="*/ 132 h 378"/>
                <a:gd name="T58" fmla="*/ 270 w 441"/>
                <a:gd name="T59" fmla="*/ 130 h 378"/>
                <a:gd name="T60" fmla="*/ 266 w 441"/>
                <a:gd name="T61" fmla="*/ 125 h 378"/>
                <a:gd name="T62" fmla="*/ 266 w 441"/>
                <a:gd name="T63" fmla="*/ 118 h 378"/>
                <a:gd name="T64" fmla="*/ 256 w 441"/>
                <a:gd name="T65" fmla="*/ 108 h 378"/>
                <a:gd name="T66" fmla="*/ 249 w 441"/>
                <a:gd name="T67" fmla="*/ 104 h 378"/>
                <a:gd name="T68" fmla="*/ 242 w 441"/>
                <a:gd name="T69" fmla="*/ 101 h 378"/>
                <a:gd name="T70" fmla="*/ 230 w 441"/>
                <a:gd name="T71" fmla="*/ 92 h 378"/>
                <a:gd name="T72" fmla="*/ 218 w 441"/>
                <a:gd name="T73" fmla="*/ 85 h 378"/>
                <a:gd name="T74" fmla="*/ 204 w 441"/>
                <a:gd name="T75" fmla="*/ 75 h 378"/>
                <a:gd name="T76" fmla="*/ 199 w 441"/>
                <a:gd name="T77" fmla="*/ 68 h 378"/>
                <a:gd name="T78" fmla="*/ 197 w 441"/>
                <a:gd name="T79" fmla="*/ 59 h 378"/>
                <a:gd name="T80" fmla="*/ 192 w 441"/>
                <a:gd name="T81" fmla="*/ 52 h 378"/>
                <a:gd name="T82" fmla="*/ 175 w 441"/>
                <a:gd name="T83" fmla="*/ 49 h 378"/>
                <a:gd name="T84" fmla="*/ 166 w 441"/>
                <a:gd name="T85" fmla="*/ 44 h 378"/>
                <a:gd name="T86" fmla="*/ 159 w 441"/>
                <a:gd name="T87" fmla="*/ 35 h 378"/>
                <a:gd name="T88" fmla="*/ 156 w 441"/>
                <a:gd name="T89" fmla="*/ 35 h 378"/>
                <a:gd name="T90" fmla="*/ 152 w 441"/>
                <a:gd name="T91" fmla="*/ 35 h 378"/>
                <a:gd name="T92" fmla="*/ 142 w 441"/>
                <a:gd name="T93" fmla="*/ 21 h 378"/>
                <a:gd name="T94" fmla="*/ 130 w 441"/>
                <a:gd name="T95" fmla="*/ 18 h 378"/>
                <a:gd name="T96" fmla="*/ 121 w 441"/>
                <a:gd name="T97" fmla="*/ 11 h 378"/>
                <a:gd name="T98" fmla="*/ 111 w 441"/>
                <a:gd name="T99" fmla="*/ 7 h 378"/>
                <a:gd name="T100" fmla="*/ 147 w 441"/>
                <a:gd name="T101" fmla="*/ 196 h 378"/>
                <a:gd name="T102" fmla="*/ 332 w 441"/>
                <a:gd name="T103" fmla="*/ 378 h 378"/>
                <a:gd name="T104" fmla="*/ 401 w 441"/>
                <a:gd name="T105" fmla="*/ 355 h 378"/>
                <a:gd name="T106" fmla="*/ 394 w 441"/>
                <a:gd name="T107" fmla="*/ 333 h 378"/>
                <a:gd name="T108" fmla="*/ 406 w 441"/>
                <a:gd name="T109" fmla="*/ 319 h 378"/>
                <a:gd name="T110" fmla="*/ 420 w 441"/>
                <a:gd name="T111" fmla="*/ 305 h 378"/>
                <a:gd name="T112" fmla="*/ 415 w 441"/>
                <a:gd name="T113" fmla="*/ 293 h 378"/>
                <a:gd name="T114" fmla="*/ 425 w 441"/>
                <a:gd name="T115" fmla="*/ 284 h 378"/>
                <a:gd name="T116" fmla="*/ 427 w 441"/>
                <a:gd name="T117" fmla="*/ 284 h 378"/>
                <a:gd name="T118" fmla="*/ 427 w 441"/>
                <a:gd name="T119" fmla="*/ 281 h 378"/>
                <a:gd name="T120" fmla="*/ 432 w 441"/>
                <a:gd name="T121" fmla="*/ 274 h 378"/>
                <a:gd name="T122" fmla="*/ 441 w 441"/>
                <a:gd name="T123" fmla="*/ 267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1" h="378">
                  <a:moveTo>
                    <a:pt x="441" y="267"/>
                  </a:moveTo>
                  <a:lnTo>
                    <a:pt x="439" y="267"/>
                  </a:lnTo>
                  <a:lnTo>
                    <a:pt x="439" y="267"/>
                  </a:lnTo>
                  <a:lnTo>
                    <a:pt x="439" y="267"/>
                  </a:lnTo>
                  <a:lnTo>
                    <a:pt x="439" y="265"/>
                  </a:lnTo>
                  <a:lnTo>
                    <a:pt x="439" y="265"/>
                  </a:lnTo>
                  <a:lnTo>
                    <a:pt x="439" y="265"/>
                  </a:lnTo>
                  <a:lnTo>
                    <a:pt x="439" y="265"/>
                  </a:lnTo>
                  <a:lnTo>
                    <a:pt x="439" y="265"/>
                  </a:lnTo>
                  <a:lnTo>
                    <a:pt x="439" y="265"/>
                  </a:lnTo>
                  <a:lnTo>
                    <a:pt x="436" y="265"/>
                  </a:lnTo>
                  <a:lnTo>
                    <a:pt x="436" y="265"/>
                  </a:lnTo>
                  <a:lnTo>
                    <a:pt x="436" y="265"/>
                  </a:lnTo>
                  <a:lnTo>
                    <a:pt x="434" y="265"/>
                  </a:lnTo>
                  <a:lnTo>
                    <a:pt x="434" y="265"/>
                  </a:lnTo>
                  <a:lnTo>
                    <a:pt x="432" y="262"/>
                  </a:lnTo>
                  <a:lnTo>
                    <a:pt x="432" y="262"/>
                  </a:lnTo>
                  <a:lnTo>
                    <a:pt x="432" y="262"/>
                  </a:lnTo>
                  <a:lnTo>
                    <a:pt x="432" y="260"/>
                  </a:lnTo>
                  <a:lnTo>
                    <a:pt x="429" y="260"/>
                  </a:lnTo>
                  <a:lnTo>
                    <a:pt x="429" y="257"/>
                  </a:lnTo>
                  <a:lnTo>
                    <a:pt x="425" y="255"/>
                  </a:lnTo>
                  <a:lnTo>
                    <a:pt x="425" y="253"/>
                  </a:lnTo>
                  <a:lnTo>
                    <a:pt x="425" y="253"/>
                  </a:lnTo>
                  <a:lnTo>
                    <a:pt x="425" y="253"/>
                  </a:lnTo>
                  <a:lnTo>
                    <a:pt x="425" y="250"/>
                  </a:lnTo>
                  <a:lnTo>
                    <a:pt x="425" y="250"/>
                  </a:lnTo>
                  <a:lnTo>
                    <a:pt x="422" y="250"/>
                  </a:lnTo>
                  <a:lnTo>
                    <a:pt x="422" y="250"/>
                  </a:lnTo>
                  <a:lnTo>
                    <a:pt x="422" y="248"/>
                  </a:lnTo>
                  <a:lnTo>
                    <a:pt x="422" y="248"/>
                  </a:lnTo>
                  <a:lnTo>
                    <a:pt x="415" y="246"/>
                  </a:lnTo>
                  <a:lnTo>
                    <a:pt x="413" y="243"/>
                  </a:lnTo>
                  <a:lnTo>
                    <a:pt x="413" y="241"/>
                  </a:lnTo>
                  <a:lnTo>
                    <a:pt x="413" y="241"/>
                  </a:lnTo>
                  <a:lnTo>
                    <a:pt x="410" y="241"/>
                  </a:lnTo>
                  <a:lnTo>
                    <a:pt x="410" y="239"/>
                  </a:lnTo>
                  <a:lnTo>
                    <a:pt x="410" y="239"/>
                  </a:lnTo>
                  <a:lnTo>
                    <a:pt x="408" y="239"/>
                  </a:lnTo>
                  <a:lnTo>
                    <a:pt x="408" y="239"/>
                  </a:lnTo>
                  <a:lnTo>
                    <a:pt x="408" y="239"/>
                  </a:lnTo>
                  <a:lnTo>
                    <a:pt x="406" y="239"/>
                  </a:lnTo>
                  <a:lnTo>
                    <a:pt x="403" y="236"/>
                  </a:lnTo>
                  <a:lnTo>
                    <a:pt x="403" y="234"/>
                  </a:lnTo>
                  <a:lnTo>
                    <a:pt x="403" y="234"/>
                  </a:lnTo>
                  <a:lnTo>
                    <a:pt x="403" y="234"/>
                  </a:lnTo>
                  <a:lnTo>
                    <a:pt x="398" y="231"/>
                  </a:lnTo>
                  <a:lnTo>
                    <a:pt x="398" y="231"/>
                  </a:lnTo>
                  <a:lnTo>
                    <a:pt x="396" y="231"/>
                  </a:lnTo>
                  <a:lnTo>
                    <a:pt x="394" y="229"/>
                  </a:lnTo>
                  <a:lnTo>
                    <a:pt x="394" y="227"/>
                  </a:lnTo>
                  <a:lnTo>
                    <a:pt x="391" y="224"/>
                  </a:lnTo>
                  <a:lnTo>
                    <a:pt x="391" y="222"/>
                  </a:lnTo>
                  <a:lnTo>
                    <a:pt x="389" y="222"/>
                  </a:lnTo>
                  <a:lnTo>
                    <a:pt x="387" y="220"/>
                  </a:lnTo>
                  <a:lnTo>
                    <a:pt x="382" y="217"/>
                  </a:lnTo>
                  <a:lnTo>
                    <a:pt x="379" y="217"/>
                  </a:lnTo>
                  <a:lnTo>
                    <a:pt x="377" y="215"/>
                  </a:lnTo>
                  <a:lnTo>
                    <a:pt x="375" y="215"/>
                  </a:lnTo>
                  <a:lnTo>
                    <a:pt x="372" y="213"/>
                  </a:lnTo>
                  <a:lnTo>
                    <a:pt x="372" y="213"/>
                  </a:lnTo>
                  <a:lnTo>
                    <a:pt x="372" y="210"/>
                  </a:lnTo>
                  <a:lnTo>
                    <a:pt x="372" y="210"/>
                  </a:lnTo>
                  <a:lnTo>
                    <a:pt x="370" y="210"/>
                  </a:lnTo>
                  <a:lnTo>
                    <a:pt x="370" y="210"/>
                  </a:lnTo>
                  <a:lnTo>
                    <a:pt x="370" y="210"/>
                  </a:lnTo>
                  <a:lnTo>
                    <a:pt x="368" y="210"/>
                  </a:lnTo>
                  <a:lnTo>
                    <a:pt x="368" y="210"/>
                  </a:lnTo>
                  <a:lnTo>
                    <a:pt x="368" y="213"/>
                  </a:lnTo>
                  <a:lnTo>
                    <a:pt x="368" y="213"/>
                  </a:lnTo>
                  <a:lnTo>
                    <a:pt x="368" y="213"/>
                  </a:lnTo>
                  <a:lnTo>
                    <a:pt x="365" y="213"/>
                  </a:lnTo>
                  <a:lnTo>
                    <a:pt x="365" y="213"/>
                  </a:lnTo>
                  <a:lnTo>
                    <a:pt x="363" y="215"/>
                  </a:lnTo>
                  <a:lnTo>
                    <a:pt x="363" y="215"/>
                  </a:lnTo>
                  <a:lnTo>
                    <a:pt x="361" y="215"/>
                  </a:lnTo>
                  <a:lnTo>
                    <a:pt x="361" y="215"/>
                  </a:lnTo>
                  <a:lnTo>
                    <a:pt x="361" y="215"/>
                  </a:lnTo>
                  <a:lnTo>
                    <a:pt x="358" y="215"/>
                  </a:lnTo>
                  <a:lnTo>
                    <a:pt x="356" y="215"/>
                  </a:lnTo>
                  <a:lnTo>
                    <a:pt x="356" y="215"/>
                  </a:lnTo>
                  <a:lnTo>
                    <a:pt x="356" y="215"/>
                  </a:lnTo>
                  <a:lnTo>
                    <a:pt x="356" y="215"/>
                  </a:lnTo>
                  <a:lnTo>
                    <a:pt x="356" y="215"/>
                  </a:lnTo>
                  <a:lnTo>
                    <a:pt x="353" y="215"/>
                  </a:lnTo>
                  <a:lnTo>
                    <a:pt x="353" y="215"/>
                  </a:lnTo>
                  <a:lnTo>
                    <a:pt x="353" y="213"/>
                  </a:lnTo>
                  <a:lnTo>
                    <a:pt x="351" y="210"/>
                  </a:lnTo>
                  <a:lnTo>
                    <a:pt x="351" y="210"/>
                  </a:lnTo>
                  <a:lnTo>
                    <a:pt x="351" y="210"/>
                  </a:lnTo>
                  <a:lnTo>
                    <a:pt x="351" y="208"/>
                  </a:lnTo>
                  <a:lnTo>
                    <a:pt x="351" y="208"/>
                  </a:lnTo>
                  <a:lnTo>
                    <a:pt x="351" y="208"/>
                  </a:lnTo>
                  <a:lnTo>
                    <a:pt x="349" y="205"/>
                  </a:lnTo>
                  <a:lnTo>
                    <a:pt x="349" y="205"/>
                  </a:lnTo>
                  <a:lnTo>
                    <a:pt x="349" y="205"/>
                  </a:lnTo>
                  <a:lnTo>
                    <a:pt x="349" y="201"/>
                  </a:lnTo>
                  <a:lnTo>
                    <a:pt x="349" y="201"/>
                  </a:lnTo>
                  <a:lnTo>
                    <a:pt x="349" y="201"/>
                  </a:lnTo>
                  <a:lnTo>
                    <a:pt x="349" y="198"/>
                  </a:lnTo>
                  <a:lnTo>
                    <a:pt x="346" y="198"/>
                  </a:lnTo>
                  <a:lnTo>
                    <a:pt x="344" y="198"/>
                  </a:lnTo>
                  <a:lnTo>
                    <a:pt x="344" y="198"/>
                  </a:lnTo>
                  <a:lnTo>
                    <a:pt x="344" y="198"/>
                  </a:lnTo>
                  <a:lnTo>
                    <a:pt x="342" y="198"/>
                  </a:lnTo>
                  <a:lnTo>
                    <a:pt x="342" y="198"/>
                  </a:lnTo>
                  <a:lnTo>
                    <a:pt x="342" y="198"/>
                  </a:lnTo>
                  <a:lnTo>
                    <a:pt x="339" y="196"/>
                  </a:lnTo>
                  <a:lnTo>
                    <a:pt x="337" y="196"/>
                  </a:lnTo>
                  <a:lnTo>
                    <a:pt x="337" y="196"/>
                  </a:lnTo>
                  <a:lnTo>
                    <a:pt x="337" y="196"/>
                  </a:lnTo>
                  <a:lnTo>
                    <a:pt x="334" y="196"/>
                  </a:lnTo>
                  <a:lnTo>
                    <a:pt x="334" y="196"/>
                  </a:lnTo>
                  <a:lnTo>
                    <a:pt x="332" y="196"/>
                  </a:lnTo>
                  <a:lnTo>
                    <a:pt x="330" y="194"/>
                  </a:lnTo>
                  <a:lnTo>
                    <a:pt x="330" y="194"/>
                  </a:lnTo>
                  <a:lnTo>
                    <a:pt x="330" y="194"/>
                  </a:lnTo>
                  <a:lnTo>
                    <a:pt x="327" y="196"/>
                  </a:lnTo>
                  <a:lnTo>
                    <a:pt x="327" y="196"/>
                  </a:lnTo>
                  <a:lnTo>
                    <a:pt x="327" y="196"/>
                  </a:lnTo>
                  <a:lnTo>
                    <a:pt x="327" y="194"/>
                  </a:lnTo>
                  <a:lnTo>
                    <a:pt x="327" y="194"/>
                  </a:lnTo>
                  <a:lnTo>
                    <a:pt x="325" y="194"/>
                  </a:lnTo>
                  <a:lnTo>
                    <a:pt x="325" y="194"/>
                  </a:lnTo>
                  <a:lnTo>
                    <a:pt x="325" y="191"/>
                  </a:lnTo>
                  <a:lnTo>
                    <a:pt x="327" y="189"/>
                  </a:lnTo>
                  <a:lnTo>
                    <a:pt x="325" y="182"/>
                  </a:lnTo>
                  <a:lnTo>
                    <a:pt x="325" y="182"/>
                  </a:lnTo>
                  <a:lnTo>
                    <a:pt x="323" y="182"/>
                  </a:lnTo>
                  <a:lnTo>
                    <a:pt x="323" y="182"/>
                  </a:lnTo>
                  <a:lnTo>
                    <a:pt x="318" y="175"/>
                  </a:lnTo>
                  <a:lnTo>
                    <a:pt x="313" y="170"/>
                  </a:lnTo>
                  <a:lnTo>
                    <a:pt x="313" y="170"/>
                  </a:lnTo>
                  <a:lnTo>
                    <a:pt x="311" y="170"/>
                  </a:lnTo>
                  <a:lnTo>
                    <a:pt x="311" y="168"/>
                  </a:lnTo>
                  <a:lnTo>
                    <a:pt x="308" y="168"/>
                  </a:lnTo>
                  <a:lnTo>
                    <a:pt x="308" y="168"/>
                  </a:lnTo>
                  <a:lnTo>
                    <a:pt x="308" y="168"/>
                  </a:lnTo>
                  <a:lnTo>
                    <a:pt x="308" y="165"/>
                  </a:lnTo>
                  <a:lnTo>
                    <a:pt x="308" y="165"/>
                  </a:lnTo>
                  <a:lnTo>
                    <a:pt x="308" y="165"/>
                  </a:lnTo>
                  <a:lnTo>
                    <a:pt x="308" y="163"/>
                  </a:lnTo>
                  <a:lnTo>
                    <a:pt x="308" y="163"/>
                  </a:lnTo>
                  <a:lnTo>
                    <a:pt x="306" y="160"/>
                  </a:lnTo>
                  <a:lnTo>
                    <a:pt x="304" y="160"/>
                  </a:lnTo>
                  <a:lnTo>
                    <a:pt x="301" y="160"/>
                  </a:lnTo>
                  <a:lnTo>
                    <a:pt x="301" y="160"/>
                  </a:lnTo>
                  <a:lnTo>
                    <a:pt x="301" y="158"/>
                  </a:lnTo>
                  <a:lnTo>
                    <a:pt x="301" y="158"/>
                  </a:lnTo>
                  <a:lnTo>
                    <a:pt x="299" y="156"/>
                  </a:lnTo>
                  <a:lnTo>
                    <a:pt x="299" y="156"/>
                  </a:lnTo>
                  <a:lnTo>
                    <a:pt x="296" y="156"/>
                  </a:lnTo>
                  <a:lnTo>
                    <a:pt x="296" y="156"/>
                  </a:lnTo>
                  <a:lnTo>
                    <a:pt x="294" y="156"/>
                  </a:lnTo>
                  <a:lnTo>
                    <a:pt x="294" y="156"/>
                  </a:lnTo>
                  <a:lnTo>
                    <a:pt x="294" y="153"/>
                  </a:lnTo>
                  <a:lnTo>
                    <a:pt x="294" y="153"/>
                  </a:lnTo>
                  <a:lnTo>
                    <a:pt x="294" y="153"/>
                  </a:lnTo>
                  <a:lnTo>
                    <a:pt x="294" y="151"/>
                  </a:lnTo>
                  <a:lnTo>
                    <a:pt x="292" y="151"/>
                  </a:lnTo>
                  <a:lnTo>
                    <a:pt x="292" y="151"/>
                  </a:lnTo>
                  <a:lnTo>
                    <a:pt x="292" y="151"/>
                  </a:lnTo>
                  <a:lnTo>
                    <a:pt x="289" y="151"/>
                  </a:lnTo>
                  <a:lnTo>
                    <a:pt x="289" y="151"/>
                  </a:lnTo>
                  <a:lnTo>
                    <a:pt x="287" y="151"/>
                  </a:lnTo>
                  <a:lnTo>
                    <a:pt x="287" y="149"/>
                  </a:lnTo>
                  <a:lnTo>
                    <a:pt x="287" y="149"/>
                  </a:lnTo>
                  <a:lnTo>
                    <a:pt x="287" y="149"/>
                  </a:lnTo>
                  <a:lnTo>
                    <a:pt x="285" y="149"/>
                  </a:lnTo>
                  <a:lnTo>
                    <a:pt x="285" y="149"/>
                  </a:lnTo>
                  <a:lnTo>
                    <a:pt x="285" y="149"/>
                  </a:lnTo>
                  <a:lnTo>
                    <a:pt x="285" y="149"/>
                  </a:lnTo>
                  <a:lnTo>
                    <a:pt x="285" y="149"/>
                  </a:lnTo>
                  <a:lnTo>
                    <a:pt x="282" y="149"/>
                  </a:lnTo>
                  <a:lnTo>
                    <a:pt x="282" y="149"/>
                  </a:lnTo>
                  <a:lnTo>
                    <a:pt x="282" y="149"/>
                  </a:lnTo>
                  <a:lnTo>
                    <a:pt x="282" y="149"/>
                  </a:lnTo>
                  <a:lnTo>
                    <a:pt x="280" y="149"/>
                  </a:lnTo>
                  <a:lnTo>
                    <a:pt x="280" y="146"/>
                  </a:lnTo>
                  <a:lnTo>
                    <a:pt x="280" y="146"/>
                  </a:lnTo>
                  <a:lnTo>
                    <a:pt x="280" y="146"/>
                  </a:lnTo>
                  <a:lnTo>
                    <a:pt x="280" y="146"/>
                  </a:lnTo>
                  <a:lnTo>
                    <a:pt x="280" y="144"/>
                  </a:lnTo>
                  <a:lnTo>
                    <a:pt x="280" y="144"/>
                  </a:lnTo>
                  <a:lnTo>
                    <a:pt x="277" y="142"/>
                  </a:lnTo>
                  <a:lnTo>
                    <a:pt x="277" y="142"/>
                  </a:lnTo>
                  <a:lnTo>
                    <a:pt x="277" y="142"/>
                  </a:lnTo>
                  <a:lnTo>
                    <a:pt x="277" y="139"/>
                  </a:lnTo>
                  <a:lnTo>
                    <a:pt x="277" y="139"/>
                  </a:lnTo>
                  <a:lnTo>
                    <a:pt x="277" y="139"/>
                  </a:lnTo>
                  <a:lnTo>
                    <a:pt x="275" y="137"/>
                  </a:lnTo>
                  <a:lnTo>
                    <a:pt x="275" y="137"/>
                  </a:lnTo>
                  <a:lnTo>
                    <a:pt x="275" y="137"/>
                  </a:lnTo>
                  <a:lnTo>
                    <a:pt x="277" y="137"/>
                  </a:lnTo>
                  <a:lnTo>
                    <a:pt x="277" y="137"/>
                  </a:lnTo>
                  <a:lnTo>
                    <a:pt x="277" y="134"/>
                  </a:lnTo>
                  <a:lnTo>
                    <a:pt x="277" y="134"/>
                  </a:lnTo>
                  <a:lnTo>
                    <a:pt x="277" y="134"/>
                  </a:lnTo>
                  <a:lnTo>
                    <a:pt x="277" y="134"/>
                  </a:lnTo>
                  <a:lnTo>
                    <a:pt x="275" y="132"/>
                  </a:lnTo>
                  <a:lnTo>
                    <a:pt x="275" y="132"/>
                  </a:lnTo>
                  <a:lnTo>
                    <a:pt x="275" y="132"/>
                  </a:lnTo>
                  <a:lnTo>
                    <a:pt x="275" y="132"/>
                  </a:lnTo>
                  <a:lnTo>
                    <a:pt x="275" y="132"/>
                  </a:lnTo>
                  <a:lnTo>
                    <a:pt x="275" y="132"/>
                  </a:lnTo>
                  <a:lnTo>
                    <a:pt x="273" y="132"/>
                  </a:lnTo>
                  <a:lnTo>
                    <a:pt x="273" y="132"/>
                  </a:lnTo>
                  <a:lnTo>
                    <a:pt x="270" y="132"/>
                  </a:lnTo>
                  <a:lnTo>
                    <a:pt x="270" y="130"/>
                  </a:lnTo>
                  <a:lnTo>
                    <a:pt x="270" y="130"/>
                  </a:lnTo>
                  <a:lnTo>
                    <a:pt x="270" y="130"/>
                  </a:lnTo>
                  <a:lnTo>
                    <a:pt x="270" y="127"/>
                  </a:lnTo>
                  <a:lnTo>
                    <a:pt x="270" y="127"/>
                  </a:lnTo>
                  <a:lnTo>
                    <a:pt x="268" y="125"/>
                  </a:lnTo>
                  <a:lnTo>
                    <a:pt x="266" y="125"/>
                  </a:lnTo>
                  <a:lnTo>
                    <a:pt x="266" y="125"/>
                  </a:lnTo>
                  <a:lnTo>
                    <a:pt x="266" y="125"/>
                  </a:lnTo>
                  <a:lnTo>
                    <a:pt x="268" y="125"/>
                  </a:lnTo>
                  <a:lnTo>
                    <a:pt x="268" y="123"/>
                  </a:lnTo>
                  <a:lnTo>
                    <a:pt x="268" y="123"/>
                  </a:lnTo>
                  <a:lnTo>
                    <a:pt x="266" y="120"/>
                  </a:lnTo>
                  <a:lnTo>
                    <a:pt x="266" y="120"/>
                  </a:lnTo>
                  <a:lnTo>
                    <a:pt x="266" y="120"/>
                  </a:lnTo>
                  <a:lnTo>
                    <a:pt x="266" y="118"/>
                  </a:lnTo>
                  <a:lnTo>
                    <a:pt x="263" y="118"/>
                  </a:lnTo>
                  <a:lnTo>
                    <a:pt x="261" y="118"/>
                  </a:lnTo>
                  <a:lnTo>
                    <a:pt x="261" y="115"/>
                  </a:lnTo>
                  <a:lnTo>
                    <a:pt x="259" y="113"/>
                  </a:lnTo>
                  <a:lnTo>
                    <a:pt x="259" y="113"/>
                  </a:lnTo>
                  <a:lnTo>
                    <a:pt x="256" y="111"/>
                  </a:lnTo>
                  <a:lnTo>
                    <a:pt x="256" y="108"/>
                  </a:lnTo>
                  <a:lnTo>
                    <a:pt x="254" y="106"/>
                  </a:lnTo>
                  <a:lnTo>
                    <a:pt x="254" y="106"/>
                  </a:lnTo>
                  <a:lnTo>
                    <a:pt x="254" y="106"/>
                  </a:lnTo>
                  <a:lnTo>
                    <a:pt x="251" y="104"/>
                  </a:lnTo>
                  <a:lnTo>
                    <a:pt x="251" y="104"/>
                  </a:lnTo>
                  <a:lnTo>
                    <a:pt x="251" y="104"/>
                  </a:lnTo>
                  <a:lnTo>
                    <a:pt x="249" y="104"/>
                  </a:lnTo>
                  <a:lnTo>
                    <a:pt x="249" y="104"/>
                  </a:lnTo>
                  <a:lnTo>
                    <a:pt x="249" y="104"/>
                  </a:lnTo>
                  <a:lnTo>
                    <a:pt x="247" y="104"/>
                  </a:lnTo>
                  <a:lnTo>
                    <a:pt x="247" y="104"/>
                  </a:lnTo>
                  <a:lnTo>
                    <a:pt x="244" y="101"/>
                  </a:lnTo>
                  <a:lnTo>
                    <a:pt x="244" y="101"/>
                  </a:lnTo>
                  <a:lnTo>
                    <a:pt x="242" y="101"/>
                  </a:lnTo>
                  <a:lnTo>
                    <a:pt x="240" y="101"/>
                  </a:lnTo>
                  <a:lnTo>
                    <a:pt x="240" y="99"/>
                  </a:lnTo>
                  <a:lnTo>
                    <a:pt x="240" y="99"/>
                  </a:lnTo>
                  <a:lnTo>
                    <a:pt x="237" y="99"/>
                  </a:lnTo>
                  <a:lnTo>
                    <a:pt x="235" y="97"/>
                  </a:lnTo>
                  <a:lnTo>
                    <a:pt x="235" y="97"/>
                  </a:lnTo>
                  <a:lnTo>
                    <a:pt x="230" y="92"/>
                  </a:lnTo>
                  <a:lnTo>
                    <a:pt x="228" y="92"/>
                  </a:lnTo>
                  <a:lnTo>
                    <a:pt x="225" y="92"/>
                  </a:lnTo>
                  <a:lnTo>
                    <a:pt x="223" y="89"/>
                  </a:lnTo>
                  <a:lnTo>
                    <a:pt x="221" y="87"/>
                  </a:lnTo>
                  <a:lnTo>
                    <a:pt x="221" y="87"/>
                  </a:lnTo>
                  <a:lnTo>
                    <a:pt x="221" y="85"/>
                  </a:lnTo>
                  <a:lnTo>
                    <a:pt x="218" y="85"/>
                  </a:lnTo>
                  <a:lnTo>
                    <a:pt x="206" y="75"/>
                  </a:lnTo>
                  <a:lnTo>
                    <a:pt x="206" y="75"/>
                  </a:lnTo>
                  <a:lnTo>
                    <a:pt x="206" y="75"/>
                  </a:lnTo>
                  <a:lnTo>
                    <a:pt x="204" y="75"/>
                  </a:lnTo>
                  <a:lnTo>
                    <a:pt x="204" y="75"/>
                  </a:lnTo>
                  <a:lnTo>
                    <a:pt x="204" y="75"/>
                  </a:lnTo>
                  <a:lnTo>
                    <a:pt x="204" y="75"/>
                  </a:lnTo>
                  <a:lnTo>
                    <a:pt x="202" y="75"/>
                  </a:lnTo>
                  <a:lnTo>
                    <a:pt x="202" y="73"/>
                  </a:lnTo>
                  <a:lnTo>
                    <a:pt x="202" y="73"/>
                  </a:lnTo>
                  <a:lnTo>
                    <a:pt x="199" y="71"/>
                  </a:lnTo>
                  <a:lnTo>
                    <a:pt x="199" y="71"/>
                  </a:lnTo>
                  <a:lnTo>
                    <a:pt x="199" y="71"/>
                  </a:lnTo>
                  <a:lnTo>
                    <a:pt x="199" y="68"/>
                  </a:lnTo>
                  <a:lnTo>
                    <a:pt x="202" y="68"/>
                  </a:lnTo>
                  <a:lnTo>
                    <a:pt x="202" y="68"/>
                  </a:lnTo>
                  <a:lnTo>
                    <a:pt x="202" y="68"/>
                  </a:lnTo>
                  <a:lnTo>
                    <a:pt x="197" y="61"/>
                  </a:lnTo>
                  <a:lnTo>
                    <a:pt x="197" y="61"/>
                  </a:lnTo>
                  <a:lnTo>
                    <a:pt x="197" y="59"/>
                  </a:lnTo>
                  <a:lnTo>
                    <a:pt x="197" y="59"/>
                  </a:lnTo>
                  <a:lnTo>
                    <a:pt x="197" y="59"/>
                  </a:lnTo>
                  <a:lnTo>
                    <a:pt x="197" y="59"/>
                  </a:lnTo>
                  <a:lnTo>
                    <a:pt x="194" y="56"/>
                  </a:lnTo>
                  <a:lnTo>
                    <a:pt x="194" y="56"/>
                  </a:lnTo>
                  <a:lnTo>
                    <a:pt x="192" y="54"/>
                  </a:lnTo>
                  <a:lnTo>
                    <a:pt x="192" y="54"/>
                  </a:lnTo>
                  <a:lnTo>
                    <a:pt x="192" y="52"/>
                  </a:lnTo>
                  <a:lnTo>
                    <a:pt x="190" y="52"/>
                  </a:lnTo>
                  <a:lnTo>
                    <a:pt x="187" y="52"/>
                  </a:lnTo>
                  <a:lnTo>
                    <a:pt x="185" y="52"/>
                  </a:lnTo>
                  <a:lnTo>
                    <a:pt x="180" y="49"/>
                  </a:lnTo>
                  <a:lnTo>
                    <a:pt x="180" y="49"/>
                  </a:lnTo>
                  <a:lnTo>
                    <a:pt x="178" y="49"/>
                  </a:lnTo>
                  <a:lnTo>
                    <a:pt x="175" y="49"/>
                  </a:lnTo>
                  <a:lnTo>
                    <a:pt x="175" y="49"/>
                  </a:lnTo>
                  <a:lnTo>
                    <a:pt x="173" y="49"/>
                  </a:lnTo>
                  <a:lnTo>
                    <a:pt x="173" y="49"/>
                  </a:lnTo>
                  <a:lnTo>
                    <a:pt x="173" y="49"/>
                  </a:lnTo>
                  <a:lnTo>
                    <a:pt x="171" y="49"/>
                  </a:lnTo>
                  <a:lnTo>
                    <a:pt x="171" y="47"/>
                  </a:lnTo>
                  <a:lnTo>
                    <a:pt x="166" y="44"/>
                  </a:lnTo>
                  <a:lnTo>
                    <a:pt x="164" y="42"/>
                  </a:lnTo>
                  <a:lnTo>
                    <a:pt x="161" y="40"/>
                  </a:lnTo>
                  <a:lnTo>
                    <a:pt x="161" y="37"/>
                  </a:lnTo>
                  <a:lnTo>
                    <a:pt x="159" y="37"/>
                  </a:lnTo>
                  <a:lnTo>
                    <a:pt x="159" y="37"/>
                  </a:lnTo>
                  <a:lnTo>
                    <a:pt x="159" y="37"/>
                  </a:lnTo>
                  <a:lnTo>
                    <a:pt x="159" y="35"/>
                  </a:lnTo>
                  <a:lnTo>
                    <a:pt x="159" y="35"/>
                  </a:lnTo>
                  <a:lnTo>
                    <a:pt x="159" y="35"/>
                  </a:lnTo>
                  <a:lnTo>
                    <a:pt x="159" y="35"/>
                  </a:lnTo>
                  <a:lnTo>
                    <a:pt x="159" y="35"/>
                  </a:lnTo>
                  <a:lnTo>
                    <a:pt x="156" y="35"/>
                  </a:lnTo>
                  <a:lnTo>
                    <a:pt x="156" y="35"/>
                  </a:lnTo>
                  <a:lnTo>
                    <a:pt x="156" y="35"/>
                  </a:lnTo>
                  <a:lnTo>
                    <a:pt x="154" y="35"/>
                  </a:lnTo>
                  <a:lnTo>
                    <a:pt x="154" y="35"/>
                  </a:lnTo>
                  <a:lnTo>
                    <a:pt x="154" y="35"/>
                  </a:lnTo>
                  <a:lnTo>
                    <a:pt x="152" y="35"/>
                  </a:lnTo>
                  <a:lnTo>
                    <a:pt x="152" y="35"/>
                  </a:lnTo>
                  <a:lnTo>
                    <a:pt x="152" y="35"/>
                  </a:lnTo>
                  <a:lnTo>
                    <a:pt x="152" y="35"/>
                  </a:lnTo>
                  <a:lnTo>
                    <a:pt x="149" y="28"/>
                  </a:lnTo>
                  <a:lnTo>
                    <a:pt x="147" y="28"/>
                  </a:lnTo>
                  <a:lnTo>
                    <a:pt x="147" y="26"/>
                  </a:lnTo>
                  <a:lnTo>
                    <a:pt x="147" y="26"/>
                  </a:lnTo>
                  <a:lnTo>
                    <a:pt x="147" y="26"/>
                  </a:lnTo>
                  <a:lnTo>
                    <a:pt x="145" y="23"/>
                  </a:lnTo>
                  <a:lnTo>
                    <a:pt x="142" y="21"/>
                  </a:lnTo>
                  <a:lnTo>
                    <a:pt x="140" y="21"/>
                  </a:lnTo>
                  <a:lnTo>
                    <a:pt x="140" y="21"/>
                  </a:lnTo>
                  <a:lnTo>
                    <a:pt x="140" y="21"/>
                  </a:lnTo>
                  <a:lnTo>
                    <a:pt x="138" y="21"/>
                  </a:lnTo>
                  <a:lnTo>
                    <a:pt x="133" y="21"/>
                  </a:lnTo>
                  <a:lnTo>
                    <a:pt x="133" y="18"/>
                  </a:lnTo>
                  <a:lnTo>
                    <a:pt x="130" y="18"/>
                  </a:lnTo>
                  <a:lnTo>
                    <a:pt x="130" y="18"/>
                  </a:lnTo>
                  <a:lnTo>
                    <a:pt x="128" y="16"/>
                  </a:lnTo>
                  <a:lnTo>
                    <a:pt x="123" y="14"/>
                  </a:lnTo>
                  <a:lnTo>
                    <a:pt x="123" y="14"/>
                  </a:lnTo>
                  <a:lnTo>
                    <a:pt x="121" y="14"/>
                  </a:lnTo>
                  <a:lnTo>
                    <a:pt x="121" y="11"/>
                  </a:lnTo>
                  <a:lnTo>
                    <a:pt x="121" y="11"/>
                  </a:lnTo>
                  <a:lnTo>
                    <a:pt x="121" y="11"/>
                  </a:lnTo>
                  <a:lnTo>
                    <a:pt x="121" y="11"/>
                  </a:lnTo>
                  <a:lnTo>
                    <a:pt x="121" y="9"/>
                  </a:lnTo>
                  <a:lnTo>
                    <a:pt x="119" y="9"/>
                  </a:lnTo>
                  <a:lnTo>
                    <a:pt x="119" y="9"/>
                  </a:lnTo>
                  <a:lnTo>
                    <a:pt x="119" y="9"/>
                  </a:lnTo>
                  <a:lnTo>
                    <a:pt x="111" y="7"/>
                  </a:lnTo>
                  <a:lnTo>
                    <a:pt x="92" y="0"/>
                  </a:lnTo>
                  <a:lnTo>
                    <a:pt x="92" y="28"/>
                  </a:lnTo>
                  <a:lnTo>
                    <a:pt x="26" y="113"/>
                  </a:lnTo>
                  <a:lnTo>
                    <a:pt x="0" y="149"/>
                  </a:lnTo>
                  <a:lnTo>
                    <a:pt x="142" y="149"/>
                  </a:lnTo>
                  <a:lnTo>
                    <a:pt x="147" y="156"/>
                  </a:lnTo>
                  <a:lnTo>
                    <a:pt x="147" y="196"/>
                  </a:lnTo>
                  <a:lnTo>
                    <a:pt x="147" y="208"/>
                  </a:lnTo>
                  <a:lnTo>
                    <a:pt x="147" y="260"/>
                  </a:lnTo>
                  <a:lnTo>
                    <a:pt x="147" y="359"/>
                  </a:lnTo>
                  <a:lnTo>
                    <a:pt x="147" y="378"/>
                  </a:lnTo>
                  <a:lnTo>
                    <a:pt x="232" y="378"/>
                  </a:lnTo>
                  <a:lnTo>
                    <a:pt x="294" y="378"/>
                  </a:lnTo>
                  <a:lnTo>
                    <a:pt x="332" y="378"/>
                  </a:lnTo>
                  <a:lnTo>
                    <a:pt x="396" y="378"/>
                  </a:lnTo>
                  <a:lnTo>
                    <a:pt x="398" y="369"/>
                  </a:lnTo>
                  <a:lnTo>
                    <a:pt x="398" y="366"/>
                  </a:lnTo>
                  <a:lnTo>
                    <a:pt x="398" y="364"/>
                  </a:lnTo>
                  <a:lnTo>
                    <a:pt x="398" y="362"/>
                  </a:lnTo>
                  <a:lnTo>
                    <a:pt x="398" y="359"/>
                  </a:lnTo>
                  <a:lnTo>
                    <a:pt x="401" y="355"/>
                  </a:lnTo>
                  <a:lnTo>
                    <a:pt x="401" y="352"/>
                  </a:lnTo>
                  <a:lnTo>
                    <a:pt x="401" y="350"/>
                  </a:lnTo>
                  <a:lnTo>
                    <a:pt x="401" y="345"/>
                  </a:lnTo>
                  <a:lnTo>
                    <a:pt x="398" y="343"/>
                  </a:lnTo>
                  <a:lnTo>
                    <a:pt x="398" y="340"/>
                  </a:lnTo>
                  <a:lnTo>
                    <a:pt x="396" y="336"/>
                  </a:lnTo>
                  <a:lnTo>
                    <a:pt x="394" y="333"/>
                  </a:lnTo>
                  <a:lnTo>
                    <a:pt x="394" y="331"/>
                  </a:lnTo>
                  <a:lnTo>
                    <a:pt x="394" y="331"/>
                  </a:lnTo>
                  <a:lnTo>
                    <a:pt x="394" y="326"/>
                  </a:lnTo>
                  <a:lnTo>
                    <a:pt x="396" y="326"/>
                  </a:lnTo>
                  <a:lnTo>
                    <a:pt x="403" y="319"/>
                  </a:lnTo>
                  <a:lnTo>
                    <a:pt x="406" y="319"/>
                  </a:lnTo>
                  <a:lnTo>
                    <a:pt x="406" y="319"/>
                  </a:lnTo>
                  <a:lnTo>
                    <a:pt x="413" y="314"/>
                  </a:lnTo>
                  <a:lnTo>
                    <a:pt x="415" y="312"/>
                  </a:lnTo>
                  <a:lnTo>
                    <a:pt x="415" y="312"/>
                  </a:lnTo>
                  <a:lnTo>
                    <a:pt x="417" y="310"/>
                  </a:lnTo>
                  <a:lnTo>
                    <a:pt x="420" y="310"/>
                  </a:lnTo>
                  <a:lnTo>
                    <a:pt x="420" y="310"/>
                  </a:lnTo>
                  <a:lnTo>
                    <a:pt x="420" y="305"/>
                  </a:lnTo>
                  <a:lnTo>
                    <a:pt x="420" y="302"/>
                  </a:lnTo>
                  <a:lnTo>
                    <a:pt x="417" y="302"/>
                  </a:lnTo>
                  <a:lnTo>
                    <a:pt x="415" y="300"/>
                  </a:lnTo>
                  <a:lnTo>
                    <a:pt x="415" y="298"/>
                  </a:lnTo>
                  <a:lnTo>
                    <a:pt x="415" y="298"/>
                  </a:lnTo>
                  <a:lnTo>
                    <a:pt x="415" y="295"/>
                  </a:lnTo>
                  <a:lnTo>
                    <a:pt x="415" y="293"/>
                  </a:lnTo>
                  <a:lnTo>
                    <a:pt x="417" y="291"/>
                  </a:lnTo>
                  <a:lnTo>
                    <a:pt x="422" y="291"/>
                  </a:lnTo>
                  <a:lnTo>
                    <a:pt x="422" y="291"/>
                  </a:lnTo>
                  <a:lnTo>
                    <a:pt x="422" y="288"/>
                  </a:lnTo>
                  <a:lnTo>
                    <a:pt x="422" y="286"/>
                  </a:lnTo>
                  <a:lnTo>
                    <a:pt x="422" y="286"/>
                  </a:lnTo>
                  <a:lnTo>
                    <a:pt x="425" y="284"/>
                  </a:lnTo>
                  <a:lnTo>
                    <a:pt x="425" y="284"/>
                  </a:lnTo>
                  <a:lnTo>
                    <a:pt x="425" y="284"/>
                  </a:lnTo>
                  <a:lnTo>
                    <a:pt x="425" y="284"/>
                  </a:lnTo>
                  <a:lnTo>
                    <a:pt x="425" y="284"/>
                  </a:lnTo>
                  <a:lnTo>
                    <a:pt x="425" y="284"/>
                  </a:lnTo>
                  <a:lnTo>
                    <a:pt x="427" y="284"/>
                  </a:lnTo>
                  <a:lnTo>
                    <a:pt x="427" y="284"/>
                  </a:lnTo>
                  <a:lnTo>
                    <a:pt x="427" y="284"/>
                  </a:lnTo>
                  <a:lnTo>
                    <a:pt x="427" y="286"/>
                  </a:lnTo>
                  <a:lnTo>
                    <a:pt x="427" y="286"/>
                  </a:lnTo>
                  <a:lnTo>
                    <a:pt x="427" y="286"/>
                  </a:lnTo>
                  <a:lnTo>
                    <a:pt x="427" y="284"/>
                  </a:lnTo>
                  <a:lnTo>
                    <a:pt x="427" y="284"/>
                  </a:lnTo>
                  <a:lnTo>
                    <a:pt x="427" y="281"/>
                  </a:lnTo>
                  <a:lnTo>
                    <a:pt x="429" y="281"/>
                  </a:lnTo>
                  <a:lnTo>
                    <a:pt x="429" y="281"/>
                  </a:lnTo>
                  <a:lnTo>
                    <a:pt x="432" y="279"/>
                  </a:lnTo>
                  <a:lnTo>
                    <a:pt x="432" y="276"/>
                  </a:lnTo>
                  <a:lnTo>
                    <a:pt x="429" y="276"/>
                  </a:lnTo>
                  <a:lnTo>
                    <a:pt x="429" y="274"/>
                  </a:lnTo>
                  <a:lnTo>
                    <a:pt x="432" y="274"/>
                  </a:lnTo>
                  <a:lnTo>
                    <a:pt x="432" y="272"/>
                  </a:lnTo>
                  <a:lnTo>
                    <a:pt x="436" y="272"/>
                  </a:lnTo>
                  <a:lnTo>
                    <a:pt x="439" y="269"/>
                  </a:lnTo>
                  <a:lnTo>
                    <a:pt x="439" y="269"/>
                  </a:lnTo>
                  <a:lnTo>
                    <a:pt x="439" y="267"/>
                  </a:lnTo>
                  <a:lnTo>
                    <a:pt x="441" y="267"/>
                  </a:lnTo>
                  <a:lnTo>
                    <a:pt x="441" y="267"/>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 name="Freeform 27"/>
            <p:cNvSpPr>
              <a:spLocks/>
            </p:cNvSpPr>
            <p:nvPr/>
          </p:nvSpPr>
          <p:spPr bwMode="auto">
            <a:xfrm>
              <a:off x="2547" y="1884"/>
              <a:ext cx="372" cy="492"/>
            </a:xfrm>
            <a:custGeom>
              <a:avLst/>
              <a:gdLst>
                <a:gd name="T0" fmla="*/ 358 w 372"/>
                <a:gd name="T1" fmla="*/ 407 h 492"/>
                <a:gd name="T2" fmla="*/ 349 w 372"/>
                <a:gd name="T3" fmla="*/ 343 h 492"/>
                <a:gd name="T4" fmla="*/ 349 w 372"/>
                <a:gd name="T5" fmla="*/ 338 h 492"/>
                <a:gd name="T6" fmla="*/ 356 w 372"/>
                <a:gd name="T7" fmla="*/ 305 h 492"/>
                <a:gd name="T8" fmla="*/ 334 w 372"/>
                <a:gd name="T9" fmla="*/ 267 h 492"/>
                <a:gd name="T10" fmla="*/ 318 w 372"/>
                <a:gd name="T11" fmla="*/ 274 h 492"/>
                <a:gd name="T12" fmla="*/ 301 w 372"/>
                <a:gd name="T13" fmla="*/ 270 h 492"/>
                <a:gd name="T14" fmla="*/ 292 w 372"/>
                <a:gd name="T15" fmla="*/ 258 h 492"/>
                <a:gd name="T16" fmla="*/ 285 w 372"/>
                <a:gd name="T17" fmla="*/ 248 h 492"/>
                <a:gd name="T18" fmla="*/ 280 w 372"/>
                <a:gd name="T19" fmla="*/ 239 h 492"/>
                <a:gd name="T20" fmla="*/ 273 w 372"/>
                <a:gd name="T21" fmla="*/ 218 h 492"/>
                <a:gd name="T22" fmla="*/ 259 w 372"/>
                <a:gd name="T23" fmla="*/ 211 h 492"/>
                <a:gd name="T24" fmla="*/ 268 w 372"/>
                <a:gd name="T25" fmla="*/ 196 h 492"/>
                <a:gd name="T26" fmla="*/ 285 w 372"/>
                <a:gd name="T27" fmla="*/ 173 h 492"/>
                <a:gd name="T28" fmla="*/ 287 w 372"/>
                <a:gd name="T29" fmla="*/ 154 h 492"/>
                <a:gd name="T30" fmla="*/ 275 w 372"/>
                <a:gd name="T31" fmla="*/ 144 h 492"/>
                <a:gd name="T32" fmla="*/ 261 w 372"/>
                <a:gd name="T33" fmla="*/ 135 h 492"/>
                <a:gd name="T34" fmla="*/ 266 w 372"/>
                <a:gd name="T35" fmla="*/ 116 h 492"/>
                <a:gd name="T36" fmla="*/ 263 w 372"/>
                <a:gd name="T37" fmla="*/ 102 h 492"/>
                <a:gd name="T38" fmla="*/ 254 w 372"/>
                <a:gd name="T39" fmla="*/ 102 h 492"/>
                <a:gd name="T40" fmla="*/ 242 w 372"/>
                <a:gd name="T41" fmla="*/ 118 h 492"/>
                <a:gd name="T42" fmla="*/ 235 w 372"/>
                <a:gd name="T43" fmla="*/ 116 h 492"/>
                <a:gd name="T44" fmla="*/ 206 w 372"/>
                <a:gd name="T45" fmla="*/ 73 h 492"/>
                <a:gd name="T46" fmla="*/ 204 w 372"/>
                <a:gd name="T47" fmla="*/ 54 h 492"/>
                <a:gd name="T48" fmla="*/ 216 w 372"/>
                <a:gd name="T49" fmla="*/ 50 h 492"/>
                <a:gd name="T50" fmla="*/ 230 w 372"/>
                <a:gd name="T51" fmla="*/ 45 h 492"/>
                <a:gd name="T52" fmla="*/ 232 w 372"/>
                <a:gd name="T53" fmla="*/ 31 h 492"/>
                <a:gd name="T54" fmla="*/ 228 w 372"/>
                <a:gd name="T55" fmla="*/ 16 h 492"/>
                <a:gd name="T56" fmla="*/ 116 w 372"/>
                <a:gd name="T57" fmla="*/ 14 h 492"/>
                <a:gd name="T58" fmla="*/ 47 w 372"/>
                <a:gd name="T59" fmla="*/ 35 h 492"/>
                <a:gd name="T60" fmla="*/ 55 w 372"/>
                <a:gd name="T61" fmla="*/ 54 h 492"/>
                <a:gd name="T62" fmla="*/ 50 w 372"/>
                <a:gd name="T63" fmla="*/ 111 h 492"/>
                <a:gd name="T64" fmla="*/ 71 w 372"/>
                <a:gd name="T65" fmla="*/ 168 h 492"/>
                <a:gd name="T66" fmla="*/ 71 w 372"/>
                <a:gd name="T67" fmla="*/ 185 h 492"/>
                <a:gd name="T68" fmla="*/ 52 w 372"/>
                <a:gd name="T69" fmla="*/ 189 h 492"/>
                <a:gd name="T70" fmla="*/ 36 w 372"/>
                <a:gd name="T71" fmla="*/ 192 h 492"/>
                <a:gd name="T72" fmla="*/ 21 w 372"/>
                <a:gd name="T73" fmla="*/ 208 h 492"/>
                <a:gd name="T74" fmla="*/ 9 w 372"/>
                <a:gd name="T75" fmla="*/ 227 h 492"/>
                <a:gd name="T76" fmla="*/ 2 w 372"/>
                <a:gd name="T77" fmla="*/ 244 h 492"/>
                <a:gd name="T78" fmla="*/ 0 w 372"/>
                <a:gd name="T79" fmla="*/ 253 h 492"/>
                <a:gd name="T80" fmla="*/ 43 w 372"/>
                <a:gd name="T81" fmla="*/ 253 h 492"/>
                <a:gd name="T82" fmla="*/ 50 w 372"/>
                <a:gd name="T83" fmla="*/ 256 h 492"/>
                <a:gd name="T84" fmla="*/ 59 w 372"/>
                <a:gd name="T85" fmla="*/ 253 h 492"/>
                <a:gd name="T86" fmla="*/ 62 w 372"/>
                <a:gd name="T87" fmla="*/ 258 h 492"/>
                <a:gd name="T88" fmla="*/ 62 w 372"/>
                <a:gd name="T89" fmla="*/ 267 h 492"/>
                <a:gd name="T90" fmla="*/ 59 w 372"/>
                <a:gd name="T91" fmla="*/ 279 h 492"/>
                <a:gd name="T92" fmla="*/ 66 w 372"/>
                <a:gd name="T93" fmla="*/ 279 h 492"/>
                <a:gd name="T94" fmla="*/ 73 w 372"/>
                <a:gd name="T95" fmla="*/ 286 h 492"/>
                <a:gd name="T96" fmla="*/ 85 w 372"/>
                <a:gd name="T97" fmla="*/ 289 h 492"/>
                <a:gd name="T98" fmla="*/ 92 w 372"/>
                <a:gd name="T99" fmla="*/ 293 h 492"/>
                <a:gd name="T100" fmla="*/ 102 w 372"/>
                <a:gd name="T101" fmla="*/ 291 h 492"/>
                <a:gd name="T102" fmla="*/ 104 w 372"/>
                <a:gd name="T103" fmla="*/ 296 h 492"/>
                <a:gd name="T104" fmla="*/ 114 w 372"/>
                <a:gd name="T105" fmla="*/ 312 h 492"/>
                <a:gd name="T106" fmla="*/ 164 w 372"/>
                <a:gd name="T107" fmla="*/ 315 h 492"/>
                <a:gd name="T108" fmla="*/ 183 w 372"/>
                <a:gd name="T109" fmla="*/ 308 h 492"/>
                <a:gd name="T110" fmla="*/ 206 w 372"/>
                <a:gd name="T111" fmla="*/ 312 h 492"/>
                <a:gd name="T112" fmla="*/ 232 w 372"/>
                <a:gd name="T113" fmla="*/ 331 h 492"/>
                <a:gd name="T114" fmla="*/ 244 w 372"/>
                <a:gd name="T115" fmla="*/ 353 h 492"/>
                <a:gd name="T116" fmla="*/ 242 w 372"/>
                <a:gd name="T117" fmla="*/ 360 h 492"/>
                <a:gd name="T118" fmla="*/ 263 w 372"/>
                <a:gd name="T119" fmla="*/ 376 h 492"/>
                <a:gd name="T120" fmla="*/ 296 w 372"/>
                <a:gd name="T121" fmla="*/ 416 h 492"/>
                <a:gd name="T122" fmla="*/ 327 w 372"/>
                <a:gd name="T123" fmla="*/ 492 h 492"/>
                <a:gd name="T124" fmla="*/ 365 w 372"/>
                <a:gd name="T125" fmla="*/ 435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2" h="492">
                  <a:moveTo>
                    <a:pt x="365" y="435"/>
                  </a:moveTo>
                  <a:lnTo>
                    <a:pt x="372" y="433"/>
                  </a:lnTo>
                  <a:lnTo>
                    <a:pt x="370" y="431"/>
                  </a:lnTo>
                  <a:lnTo>
                    <a:pt x="370" y="428"/>
                  </a:lnTo>
                  <a:lnTo>
                    <a:pt x="370" y="428"/>
                  </a:lnTo>
                  <a:lnTo>
                    <a:pt x="368" y="426"/>
                  </a:lnTo>
                  <a:lnTo>
                    <a:pt x="363" y="416"/>
                  </a:lnTo>
                  <a:lnTo>
                    <a:pt x="358" y="407"/>
                  </a:lnTo>
                  <a:lnTo>
                    <a:pt x="356" y="379"/>
                  </a:lnTo>
                  <a:lnTo>
                    <a:pt x="356" y="369"/>
                  </a:lnTo>
                  <a:lnTo>
                    <a:pt x="353" y="350"/>
                  </a:lnTo>
                  <a:lnTo>
                    <a:pt x="353" y="348"/>
                  </a:lnTo>
                  <a:lnTo>
                    <a:pt x="353" y="348"/>
                  </a:lnTo>
                  <a:lnTo>
                    <a:pt x="353" y="348"/>
                  </a:lnTo>
                  <a:lnTo>
                    <a:pt x="351" y="345"/>
                  </a:lnTo>
                  <a:lnTo>
                    <a:pt x="349" y="343"/>
                  </a:lnTo>
                  <a:lnTo>
                    <a:pt x="346" y="343"/>
                  </a:lnTo>
                  <a:lnTo>
                    <a:pt x="346" y="343"/>
                  </a:lnTo>
                  <a:lnTo>
                    <a:pt x="346" y="343"/>
                  </a:lnTo>
                  <a:lnTo>
                    <a:pt x="346" y="343"/>
                  </a:lnTo>
                  <a:lnTo>
                    <a:pt x="346" y="338"/>
                  </a:lnTo>
                  <a:lnTo>
                    <a:pt x="346" y="338"/>
                  </a:lnTo>
                  <a:lnTo>
                    <a:pt x="346" y="338"/>
                  </a:lnTo>
                  <a:lnTo>
                    <a:pt x="349" y="338"/>
                  </a:lnTo>
                  <a:lnTo>
                    <a:pt x="349" y="336"/>
                  </a:lnTo>
                  <a:lnTo>
                    <a:pt x="349" y="334"/>
                  </a:lnTo>
                  <a:lnTo>
                    <a:pt x="351" y="334"/>
                  </a:lnTo>
                  <a:lnTo>
                    <a:pt x="353" y="331"/>
                  </a:lnTo>
                  <a:lnTo>
                    <a:pt x="353" y="329"/>
                  </a:lnTo>
                  <a:lnTo>
                    <a:pt x="356" y="327"/>
                  </a:lnTo>
                  <a:lnTo>
                    <a:pt x="356" y="322"/>
                  </a:lnTo>
                  <a:lnTo>
                    <a:pt x="356" y="305"/>
                  </a:lnTo>
                  <a:lnTo>
                    <a:pt x="346" y="270"/>
                  </a:lnTo>
                  <a:lnTo>
                    <a:pt x="344" y="270"/>
                  </a:lnTo>
                  <a:lnTo>
                    <a:pt x="344" y="272"/>
                  </a:lnTo>
                  <a:lnTo>
                    <a:pt x="342" y="272"/>
                  </a:lnTo>
                  <a:lnTo>
                    <a:pt x="342" y="270"/>
                  </a:lnTo>
                  <a:lnTo>
                    <a:pt x="339" y="270"/>
                  </a:lnTo>
                  <a:lnTo>
                    <a:pt x="337" y="267"/>
                  </a:lnTo>
                  <a:lnTo>
                    <a:pt x="334" y="267"/>
                  </a:lnTo>
                  <a:lnTo>
                    <a:pt x="334" y="265"/>
                  </a:lnTo>
                  <a:lnTo>
                    <a:pt x="332" y="265"/>
                  </a:lnTo>
                  <a:lnTo>
                    <a:pt x="332" y="265"/>
                  </a:lnTo>
                  <a:lnTo>
                    <a:pt x="332" y="265"/>
                  </a:lnTo>
                  <a:lnTo>
                    <a:pt x="325" y="270"/>
                  </a:lnTo>
                  <a:lnTo>
                    <a:pt x="320" y="272"/>
                  </a:lnTo>
                  <a:lnTo>
                    <a:pt x="318" y="274"/>
                  </a:lnTo>
                  <a:lnTo>
                    <a:pt x="318" y="274"/>
                  </a:lnTo>
                  <a:lnTo>
                    <a:pt x="315" y="279"/>
                  </a:lnTo>
                  <a:lnTo>
                    <a:pt x="315" y="279"/>
                  </a:lnTo>
                  <a:lnTo>
                    <a:pt x="313" y="284"/>
                  </a:lnTo>
                  <a:lnTo>
                    <a:pt x="313" y="284"/>
                  </a:lnTo>
                  <a:lnTo>
                    <a:pt x="313" y="284"/>
                  </a:lnTo>
                  <a:lnTo>
                    <a:pt x="304" y="274"/>
                  </a:lnTo>
                  <a:lnTo>
                    <a:pt x="304" y="272"/>
                  </a:lnTo>
                  <a:lnTo>
                    <a:pt x="301" y="270"/>
                  </a:lnTo>
                  <a:lnTo>
                    <a:pt x="301" y="265"/>
                  </a:lnTo>
                  <a:lnTo>
                    <a:pt x="301" y="260"/>
                  </a:lnTo>
                  <a:lnTo>
                    <a:pt x="301" y="260"/>
                  </a:lnTo>
                  <a:lnTo>
                    <a:pt x="299" y="260"/>
                  </a:lnTo>
                  <a:lnTo>
                    <a:pt x="296" y="258"/>
                  </a:lnTo>
                  <a:lnTo>
                    <a:pt x="294" y="258"/>
                  </a:lnTo>
                  <a:lnTo>
                    <a:pt x="294" y="258"/>
                  </a:lnTo>
                  <a:lnTo>
                    <a:pt x="292" y="258"/>
                  </a:lnTo>
                  <a:lnTo>
                    <a:pt x="289" y="260"/>
                  </a:lnTo>
                  <a:lnTo>
                    <a:pt x="289" y="258"/>
                  </a:lnTo>
                  <a:lnTo>
                    <a:pt x="287" y="258"/>
                  </a:lnTo>
                  <a:lnTo>
                    <a:pt x="287" y="258"/>
                  </a:lnTo>
                  <a:lnTo>
                    <a:pt x="287" y="256"/>
                  </a:lnTo>
                  <a:lnTo>
                    <a:pt x="287" y="253"/>
                  </a:lnTo>
                  <a:lnTo>
                    <a:pt x="285" y="251"/>
                  </a:lnTo>
                  <a:lnTo>
                    <a:pt x="285" y="248"/>
                  </a:lnTo>
                  <a:lnTo>
                    <a:pt x="285" y="248"/>
                  </a:lnTo>
                  <a:lnTo>
                    <a:pt x="282" y="248"/>
                  </a:lnTo>
                  <a:lnTo>
                    <a:pt x="282" y="246"/>
                  </a:lnTo>
                  <a:lnTo>
                    <a:pt x="282" y="246"/>
                  </a:lnTo>
                  <a:lnTo>
                    <a:pt x="280" y="246"/>
                  </a:lnTo>
                  <a:lnTo>
                    <a:pt x="280" y="244"/>
                  </a:lnTo>
                  <a:lnTo>
                    <a:pt x="280" y="244"/>
                  </a:lnTo>
                  <a:lnTo>
                    <a:pt x="280" y="239"/>
                  </a:lnTo>
                  <a:lnTo>
                    <a:pt x="278" y="237"/>
                  </a:lnTo>
                  <a:lnTo>
                    <a:pt x="275" y="222"/>
                  </a:lnTo>
                  <a:lnTo>
                    <a:pt x="278" y="220"/>
                  </a:lnTo>
                  <a:lnTo>
                    <a:pt x="275" y="220"/>
                  </a:lnTo>
                  <a:lnTo>
                    <a:pt x="275" y="218"/>
                  </a:lnTo>
                  <a:lnTo>
                    <a:pt x="275" y="218"/>
                  </a:lnTo>
                  <a:lnTo>
                    <a:pt x="275" y="218"/>
                  </a:lnTo>
                  <a:lnTo>
                    <a:pt x="273" y="218"/>
                  </a:lnTo>
                  <a:lnTo>
                    <a:pt x="266" y="215"/>
                  </a:lnTo>
                  <a:lnTo>
                    <a:pt x="266" y="213"/>
                  </a:lnTo>
                  <a:lnTo>
                    <a:pt x="261" y="213"/>
                  </a:lnTo>
                  <a:lnTo>
                    <a:pt x="261" y="213"/>
                  </a:lnTo>
                  <a:lnTo>
                    <a:pt x="259" y="213"/>
                  </a:lnTo>
                  <a:lnTo>
                    <a:pt x="259" y="213"/>
                  </a:lnTo>
                  <a:lnTo>
                    <a:pt x="256" y="211"/>
                  </a:lnTo>
                  <a:lnTo>
                    <a:pt x="259" y="211"/>
                  </a:lnTo>
                  <a:lnTo>
                    <a:pt x="259" y="211"/>
                  </a:lnTo>
                  <a:lnTo>
                    <a:pt x="261" y="208"/>
                  </a:lnTo>
                  <a:lnTo>
                    <a:pt x="261" y="203"/>
                  </a:lnTo>
                  <a:lnTo>
                    <a:pt x="263" y="201"/>
                  </a:lnTo>
                  <a:lnTo>
                    <a:pt x="266" y="199"/>
                  </a:lnTo>
                  <a:lnTo>
                    <a:pt x="268" y="196"/>
                  </a:lnTo>
                  <a:lnTo>
                    <a:pt x="268" y="196"/>
                  </a:lnTo>
                  <a:lnTo>
                    <a:pt x="268" y="196"/>
                  </a:lnTo>
                  <a:lnTo>
                    <a:pt x="268" y="194"/>
                  </a:lnTo>
                  <a:lnTo>
                    <a:pt x="270" y="194"/>
                  </a:lnTo>
                  <a:lnTo>
                    <a:pt x="270" y="189"/>
                  </a:lnTo>
                  <a:lnTo>
                    <a:pt x="273" y="187"/>
                  </a:lnTo>
                  <a:lnTo>
                    <a:pt x="275" y="185"/>
                  </a:lnTo>
                  <a:lnTo>
                    <a:pt x="282" y="177"/>
                  </a:lnTo>
                  <a:lnTo>
                    <a:pt x="285" y="175"/>
                  </a:lnTo>
                  <a:lnTo>
                    <a:pt x="285" y="173"/>
                  </a:lnTo>
                  <a:lnTo>
                    <a:pt x="287" y="170"/>
                  </a:lnTo>
                  <a:lnTo>
                    <a:pt x="287" y="170"/>
                  </a:lnTo>
                  <a:lnTo>
                    <a:pt x="287" y="163"/>
                  </a:lnTo>
                  <a:lnTo>
                    <a:pt x="287" y="163"/>
                  </a:lnTo>
                  <a:lnTo>
                    <a:pt x="287" y="156"/>
                  </a:lnTo>
                  <a:lnTo>
                    <a:pt x="287" y="156"/>
                  </a:lnTo>
                  <a:lnTo>
                    <a:pt x="287" y="154"/>
                  </a:lnTo>
                  <a:lnTo>
                    <a:pt x="287" y="154"/>
                  </a:lnTo>
                  <a:lnTo>
                    <a:pt x="287" y="154"/>
                  </a:lnTo>
                  <a:lnTo>
                    <a:pt x="287" y="151"/>
                  </a:lnTo>
                  <a:lnTo>
                    <a:pt x="287" y="151"/>
                  </a:lnTo>
                  <a:lnTo>
                    <a:pt x="287" y="151"/>
                  </a:lnTo>
                  <a:lnTo>
                    <a:pt x="287" y="151"/>
                  </a:lnTo>
                  <a:lnTo>
                    <a:pt x="285" y="151"/>
                  </a:lnTo>
                  <a:lnTo>
                    <a:pt x="282" y="149"/>
                  </a:lnTo>
                  <a:lnTo>
                    <a:pt x="275" y="144"/>
                  </a:lnTo>
                  <a:lnTo>
                    <a:pt x="273" y="142"/>
                  </a:lnTo>
                  <a:lnTo>
                    <a:pt x="273" y="140"/>
                  </a:lnTo>
                  <a:lnTo>
                    <a:pt x="270" y="140"/>
                  </a:lnTo>
                  <a:lnTo>
                    <a:pt x="268" y="140"/>
                  </a:lnTo>
                  <a:lnTo>
                    <a:pt x="266" y="137"/>
                  </a:lnTo>
                  <a:lnTo>
                    <a:pt x="263" y="137"/>
                  </a:lnTo>
                  <a:lnTo>
                    <a:pt x="263" y="137"/>
                  </a:lnTo>
                  <a:lnTo>
                    <a:pt x="261" y="135"/>
                  </a:lnTo>
                  <a:lnTo>
                    <a:pt x="261" y="132"/>
                  </a:lnTo>
                  <a:lnTo>
                    <a:pt x="261" y="132"/>
                  </a:lnTo>
                  <a:lnTo>
                    <a:pt x="261" y="130"/>
                  </a:lnTo>
                  <a:lnTo>
                    <a:pt x="263" y="125"/>
                  </a:lnTo>
                  <a:lnTo>
                    <a:pt x="263" y="123"/>
                  </a:lnTo>
                  <a:lnTo>
                    <a:pt x="266" y="118"/>
                  </a:lnTo>
                  <a:lnTo>
                    <a:pt x="266" y="118"/>
                  </a:lnTo>
                  <a:lnTo>
                    <a:pt x="266" y="116"/>
                  </a:lnTo>
                  <a:lnTo>
                    <a:pt x="266" y="114"/>
                  </a:lnTo>
                  <a:lnTo>
                    <a:pt x="266" y="114"/>
                  </a:lnTo>
                  <a:lnTo>
                    <a:pt x="268" y="111"/>
                  </a:lnTo>
                  <a:lnTo>
                    <a:pt x="268" y="109"/>
                  </a:lnTo>
                  <a:lnTo>
                    <a:pt x="268" y="109"/>
                  </a:lnTo>
                  <a:lnTo>
                    <a:pt x="270" y="106"/>
                  </a:lnTo>
                  <a:lnTo>
                    <a:pt x="266" y="104"/>
                  </a:lnTo>
                  <a:lnTo>
                    <a:pt x="263" y="102"/>
                  </a:lnTo>
                  <a:lnTo>
                    <a:pt x="261" y="99"/>
                  </a:lnTo>
                  <a:lnTo>
                    <a:pt x="261" y="99"/>
                  </a:lnTo>
                  <a:lnTo>
                    <a:pt x="259" y="99"/>
                  </a:lnTo>
                  <a:lnTo>
                    <a:pt x="259" y="99"/>
                  </a:lnTo>
                  <a:lnTo>
                    <a:pt x="256" y="99"/>
                  </a:lnTo>
                  <a:lnTo>
                    <a:pt x="254" y="99"/>
                  </a:lnTo>
                  <a:lnTo>
                    <a:pt x="254" y="99"/>
                  </a:lnTo>
                  <a:lnTo>
                    <a:pt x="254" y="102"/>
                  </a:lnTo>
                  <a:lnTo>
                    <a:pt x="251" y="104"/>
                  </a:lnTo>
                  <a:lnTo>
                    <a:pt x="249" y="106"/>
                  </a:lnTo>
                  <a:lnTo>
                    <a:pt x="249" y="106"/>
                  </a:lnTo>
                  <a:lnTo>
                    <a:pt x="249" y="106"/>
                  </a:lnTo>
                  <a:lnTo>
                    <a:pt x="247" y="109"/>
                  </a:lnTo>
                  <a:lnTo>
                    <a:pt x="242" y="118"/>
                  </a:lnTo>
                  <a:lnTo>
                    <a:pt x="242" y="118"/>
                  </a:lnTo>
                  <a:lnTo>
                    <a:pt x="242" y="118"/>
                  </a:lnTo>
                  <a:lnTo>
                    <a:pt x="242" y="121"/>
                  </a:lnTo>
                  <a:lnTo>
                    <a:pt x="240" y="121"/>
                  </a:lnTo>
                  <a:lnTo>
                    <a:pt x="240" y="121"/>
                  </a:lnTo>
                  <a:lnTo>
                    <a:pt x="240" y="121"/>
                  </a:lnTo>
                  <a:lnTo>
                    <a:pt x="240" y="121"/>
                  </a:lnTo>
                  <a:lnTo>
                    <a:pt x="237" y="121"/>
                  </a:lnTo>
                  <a:lnTo>
                    <a:pt x="237" y="118"/>
                  </a:lnTo>
                  <a:lnTo>
                    <a:pt x="235" y="116"/>
                  </a:lnTo>
                  <a:lnTo>
                    <a:pt x="230" y="109"/>
                  </a:lnTo>
                  <a:lnTo>
                    <a:pt x="228" y="109"/>
                  </a:lnTo>
                  <a:lnTo>
                    <a:pt x="225" y="99"/>
                  </a:lnTo>
                  <a:lnTo>
                    <a:pt x="223" y="97"/>
                  </a:lnTo>
                  <a:lnTo>
                    <a:pt x="221" y="97"/>
                  </a:lnTo>
                  <a:lnTo>
                    <a:pt x="221" y="92"/>
                  </a:lnTo>
                  <a:lnTo>
                    <a:pt x="213" y="83"/>
                  </a:lnTo>
                  <a:lnTo>
                    <a:pt x="206" y="73"/>
                  </a:lnTo>
                  <a:lnTo>
                    <a:pt x="204" y="69"/>
                  </a:lnTo>
                  <a:lnTo>
                    <a:pt x="204" y="64"/>
                  </a:lnTo>
                  <a:lnTo>
                    <a:pt x="202" y="61"/>
                  </a:lnTo>
                  <a:lnTo>
                    <a:pt x="204" y="57"/>
                  </a:lnTo>
                  <a:lnTo>
                    <a:pt x="204" y="57"/>
                  </a:lnTo>
                  <a:lnTo>
                    <a:pt x="204" y="57"/>
                  </a:lnTo>
                  <a:lnTo>
                    <a:pt x="204" y="57"/>
                  </a:lnTo>
                  <a:lnTo>
                    <a:pt x="204" y="54"/>
                  </a:lnTo>
                  <a:lnTo>
                    <a:pt x="204" y="54"/>
                  </a:lnTo>
                  <a:lnTo>
                    <a:pt x="206" y="54"/>
                  </a:lnTo>
                  <a:lnTo>
                    <a:pt x="206" y="52"/>
                  </a:lnTo>
                  <a:lnTo>
                    <a:pt x="209" y="52"/>
                  </a:lnTo>
                  <a:lnTo>
                    <a:pt x="209" y="52"/>
                  </a:lnTo>
                  <a:lnTo>
                    <a:pt x="209" y="52"/>
                  </a:lnTo>
                  <a:lnTo>
                    <a:pt x="209" y="50"/>
                  </a:lnTo>
                  <a:lnTo>
                    <a:pt x="216" y="50"/>
                  </a:lnTo>
                  <a:lnTo>
                    <a:pt x="218" y="50"/>
                  </a:lnTo>
                  <a:lnTo>
                    <a:pt x="223" y="50"/>
                  </a:lnTo>
                  <a:lnTo>
                    <a:pt x="223" y="50"/>
                  </a:lnTo>
                  <a:lnTo>
                    <a:pt x="225" y="50"/>
                  </a:lnTo>
                  <a:lnTo>
                    <a:pt x="225" y="50"/>
                  </a:lnTo>
                  <a:lnTo>
                    <a:pt x="230" y="47"/>
                  </a:lnTo>
                  <a:lnTo>
                    <a:pt x="230" y="45"/>
                  </a:lnTo>
                  <a:lnTo>
                    <a:pt x="230" y="45"/>
                  </a:lnTo>
                  <a:lnTo>
                    <a:pt x="230" y="45"/>
                  </a:lnTo>
                  <a:lnTo>
                    <a:pt x="230" y="43"/>
                  </a:lnTo>
                  <a:lnTo>
                    <a:pt x="230" y="43"/>
                  </a:lnTo>
                  <a:lnTo>
                    <a:pt x="230" y="43"/>
                  </a:lnTo>
                  <a:lnTo>
                    <a:pt x="232" y="33"/>
                  </a:lnTo>
                  <a:lnTo>
                    <a:pt x="232" y="33"/>
                  </a:lnTo>
                  <a:lnTo>
                    <a:pt x="232" y="33"/>
                  </a:lnTo>
                  <a:lnTo>
                    <a:pt x="232" y="31"/>
                  </a:lnTo>
                  <a:lnTo>
                    <a:pt x="232" y="31"/>
                  </a:lnTo>
                  <a:lnTo>
                    <a:pt x="232" y="28"/>
                  </a:lnTo>
                  <a:lnTo>
                    <a:pt x="230" y="26"/>
                  </a:lnTo>
                  <a:lnTo>
                    <a:pt x="230" y="26"/>
                  </a:lnTo>
                  <a:lnTo>
                    <a:pt x="228" y="26"/>
                  </a:lnTo>
                  <a:lnTo>
                    <a:pt x="228" y="24"/>
                  </a:lnTo>
                  <a:lnTo>
                    <a:pt x="228" y="24"/>
                  </a:lnTo>
                  <a:lnTo>
                    <a:pt x="228" y="16"/>
                  </a:lnTo>
                  <a:lnTo>
                    <a:pt x="228" y="14"/>
                  </a:lnTo>
                  <a:lnTo>
                    <a:pt x="225" y="14"/>
                  </a:lnTo>
                  <a:lnTo>
                    <a:pt x="225" y="12"/>
                  </a:lnTo>
                  <a:lnTo>
                    <a:pt x="225" y="12"/>
                  </a:lnTo>
                  <a:lnTo>
                    <a:pt x="225" y="12"/>
                  </a:lnTo>
                  <a:lnTo>
                    <a:pt x="225" y="12"/>
                  </a:lnTo>
                  <a:lnTo>
                    <a:pt x="221" y="12"/>
                  </a:lnTo>
                  <a:lnTo>
                    <a:pt x="116" y="14"/>
                  </a:lnTo>
                  <a:lnTo>
                    <a:pt x="57" y="2"/>
                  </a:lnTo>
                  <a:lnTo>
                    <a:pt x="55" y="0"/>
                  </a:lnTo>
                  <a:lnTo>
                    <a:pt x="55" y="2"/>
                  </a:lnTo>
                  <a:lnTo>
                    <a:pt x="50" y="14"/>
                  </a:lnTo>
                  <a:lnTo>
                    <a:pt x="45" y="28"/>
                  </a:lnTo>
                  <a:lnTo>
                    <a:pt x="45" y="31"/>
                  </a:lnTo>
                  <a:lnTo>
                    <a:pt x="45" y="33"/>
                  </a:lnTo>
                  <a:lnTo>
                    <a:pt x="47" y="35"/>
                  </a:lnTo>
                  <a:lnTo>
                    <a:pt x="50" y="38"/>
                  </a:lnTo>
                  <a:lnTo>
                    <a:pt x="50" y="40"/>
                  </a:lnTo>
                  <a:lnTo>
                    <a:pt x="50" y="43"/>
                  </a:lnTo>
                  <a:lnTo>
                    <a:pt x="50" y="45"/>
                  </a:lnTo>
                  <a:lnTo>
                    <a:pt x="50" y="47"/>
                  </a:lnTo>
                  <a:lnTo>
                    <a:pt x="50" y="50"/>
                  </a:lnTo>
                  <a:lnTo>
                    <a:pt x="52" y="52"/>
                  </a:lnTo>
                  <a:lnTo>
                    <a:pt x="55" y="54"/>
                  </a:lnTo>
                  <a:lnTo>
                    <a:pt x="55" y="57"/>
                  </a:lnTo>
                  <a:lnTo>
                    <a:pt x="55" y="59"/>
                  </a:lnTo>
                  <a:lnTo>
                    <a:pt x="57" y="66"/>
                  </a:lnTo>
                  <a:lnTo>
                    <a:pt x="62" y="92"/>
                  </a:lnTo>
                  <a:lnTo>
                    <a:pt x="64" y="97"/>
                  </a:lnTo>
                  <a:lnTo>
                    <a:pt x="62" y="99"/>
                  </a:lnTo>
                  <a:lnTo>
                    <a:pt x="52" y="109"/>
                  </a:lnTo>
                  <a:lnTo>
                    <a:pt x="50" y="111"/>
                  </a:lnTo>
                  <a:lnTo>
                    <a:pt x="47" y="116"/>
                  </a:lnTo>
                  <a:lnTo>
                    <a:pt x="47" y="118"/>
                  </a:lnTo>
                  <a:lnTo>
                    <a:pt x="47" y="128"/>
                  </a:lnTo>
                  <a:lnTo>
                    <a:pt x="47" y="132"/>
                  </a:lnTo>
                  <a:lnTo>
                    <a:pt x="50" y="137"/>
                  </a:lnTo>
                  <a:lnTo>
                    <a:pt x="52" y="140"/>
                  </a:lnTo>
                  <a:lnTo>
                    <a:pt x="55" y="144"/>
                  </a:lnTo>
                  <a:lnTo>
                    <a:pt x="71" y="168"/>
                  </a:lnTo>
                  <a:lnTo>
                    <a:pt x="73" y="170"/>
                  </a:lnTo>
                  <a:lnTo>
                    <a:pt x="73" y="173"/>
                  </a:lnTo>
                  <a:lnTo>
                    <a:pt x="71" y="175"/>
                  </a:lnTo>
                  <a:lnTo>
                    <a:pt x="71" y="177"/>
                  </a:lnTo>
                  <a:lnTo>
                    <a:pt x="71" y="180"/>
                  </a:lnTo>
                  <a:lnTo>
                    <a:pt x="71" y="182"/>
                  </a:lnTo>
                  <a:lnTo>
                    <a:pt x="71" y="185"/>
                  </a:lnTo>
                  <a:lnTo>
                    <a:pt x="71" y="185"/>
                  </a:lnTo>
                  <a:lnTo>
                    <a:pt x="69" y="185"/>
                  </a:lnTo>
                  <a:lnTo>
                    <a:pt x="66" y="185"/>
                  </a:lnTo>
                  <a:lnTo>
                    <a:pt x="66" y="185"/>
                  </a:lnTo>
                  <a:lnTo>
                    <a:pt x="62" y="187"/>
                  </a:lnTo>
                  <a:lnTo>
                    <a:pt x="59" y="187"/>
                  </a:lnTo>
                  <a:lnTo>
                    <a:pt x="57" y="187"/>
                  </a:lnTo>
                  <a:lnTo>
                    <a:pt x="55" y="187"/>
                  </a:lnTo>
                  <a:lnTo>
                    <a:pt x="52" y="189"/>
                  </a:lnTo>
                  <a:lnTo>
                    <a:pt x="50" y="192"/>
                  </a:lnTo>
                  <a:lnTo>
                    <a:pt x="50" y="194"/>
                  </a:lnTo>
                  <a:lnTo>
                    <a:pt x="50" y="194"/>
                  </a:lnTo>
                  <a:lnTo>
                    <a:pt x="47" y="196"/>
                  </a:lnTo>
                  <a:lnTo>
                    <a:pt x="45" y="196"/>
                  </a:lnTo>
                  <a:lnTo>
                    <a:pt x="43" y="194"/>
                  </a:lnTo>
                  <a:lnTo>
                    <a:pt x="40" y="192"/>
                  </a:lnTo>
                  <a:lnTo>
                    <a:pt x="36" y="192"/>
                  </a:lnTo>
                  <a:lnTo>
                    <a:pt x="33" y="189"/>
                  </a:lnTo>
                  <a:lnTo>
                    <a:pt x="28" y="192"/>
                  </a:lnTo>
                  <a:lnTo>
                    <a:pt x="28" y="192"/>
                  </a:lnTo>
                  <a:lnTo>
                    <a:pt x="26" y="194"/>
                  </a:lnTo>
                  <a:lnTo>
                    <a:pt x="24" y="199"/>
                  </a:lnTo>
                  <a:lnTo>
                    <a:pt x="21" y="201"/>
                  </a:lnTo>
                  <a:lnTo>
                    <a:pt x="21" y="203"/>
                  </a:lnTo>
                  <a:lnTo>
                    <a:pt x="21" y="208"/>
                  </a:lnTo>
                  <a:lnTo>
                    <a:pt x="21" y="208"/>
                  </a:lnTo>
                  <a:lnTo>
                    <a:pt x="17" y="220"/>
                  </a:lnTo>
                  <a:lnTo>
                    <a:pt x="17" y="220"/>
                  </a:lnTo>
                  <a:lnTo>
                    <a:pt x="14" y="222"/>
                  </a:lnTo>
                  <a:lnTo>
                    <a:pt x="12" y="222"/>
                  </a:lnTo>
                  <a:lnTo>
                    <a:pt x="12" y="225"/>
                  </a:lnTo>
                  <a:lnTo>
                    <a:pt x="9" y="225"/>
                  </a:lnTo>
                  <a:lnTo>
                    <a:pt x="9" y="227"/>
                  </a:lnTo>
                  <a:lnTo>
                    <a:pt x="9" y="227"/>
                  </a:lnTo>
                  <a:lnTo>
                    <a:pt x="9" y="229"/>
                  </a:lnTo>
                  <a:lnTo>
                    <a:pt x="9" y="232"/>
                  </a:lnTo>
                  <a:lnTo>
                    <a:pt x="9" y="234"/>
                  </a:lnTo>
                  <a:lnTo>
                    <a:pt x="7" y="239"/>
                  </a:lnTo>
                  <a:lnTo>
                    <a:pt x="7" y="239"/>
                  </a:lnTo>
                  <a:lnTo>
                    <a:pt x="5" y="241"/>
                  </a:lnTo>
                  <a:lnTo>
                    <a:pt x="2" y="244"/>
                  </a:lnTo>
                  <a:lnTo>
                    <a:pt x="2" y="244"/>
                  </a:lnTo>
                  <a:lnTo>
                    <a:pt x="5" y="246"/>
                  </a:lnTo>
                  <a:lnTo>
                    <a:pt x="5" y="246"/>
                  </a:lnTo>
                  <a:lnTo>
                    <a:pt x="5" y="248"/>
                  </a:lnTo>
                  <a:lnTo>
                    <a:pt x="5" y="248"/>
                  </a:lnTo>
                  <a:lnTo>
                    <a:pt x="2" y="251"/>
                  </a:lnTo>
                  <a:lnTo>
                    <a:pt x="2" y="251"/>
                  </a:lnTo>
                  <a:lnTo>
                    <a:pt x="0" y="253"/>
                  </a:lnTo>
                  <a:lnTo>
                    <a:pt x="0" y="256"/>
                  </a:lnTo>
                  <a:lnTo>
                    <a:pt x="0" y="256"/>
                  </a:lnTo>
                  <a:lnTo>
                    <a:pt x="24" y="258"/>
                  </a:lnTo>
                  <a:lnTo>
                    <a:pt x="31" y="256"/>
                  </a:lnTo>
                  <a:lnTo>
                    <a:pt x="33" y="256"/>
                  </a:lnTo>
                  <a:lnTo>
                    <a:pt x="33" y="256"/>
                  </a:lnTo>
                  <a:lnTo>
                    <a:pt x="40" y="256"/>
                  </a:lnTo>
                  <a:lnTo>
                    <a:pt x="43" y="253"/>
                  </a:lnTo>
                  <a:lnTo>
                    <a:pt x="43" y="253"/>
                  </a:lnTo>
                  <a:lnTo>
                    <a:pt x="43" y="253"/>
                  </a:lnTo>
                  <a:lnTo>
                    <a:pt x="43" y="256"/>
                  </a:lnTo>
                  <a:lnTo>
                    <a:pt x="45" y="256"/>
                  </a:lnTo>
                  <a:lnTo>
                    <a:pt x="47" y="256"/>
                  </a:lnTo>
                  <a:lnTo>
                    <a:pt x="47" y="256"/>
                  </a:lnTo>
                  <a:lnTo>
                    <a:pt x="50" y="256"/>
                  </a:lnTo>
                  <a:lnTo>
                    <a:pt x="50" y="256"/>
                  </a:lnTo>
                  <a:lnTo>
                    <a:pt x="50" y="256"/>
                  </a:lnTo>
                  <a:lnTo>
                    <a:pt x="52" y="256"/>
                  </a:lnTo>
                  <a:lnTo>
                    <a:pt x="52" y="256"/>
                  </a:lnTo>
                  <a:lnTo>
                    <a:pt x="52" y="253"/>
                  </a:lnTo>
                  <a:lnTo>
                    <a:pt x="55" y="253"/>
                  </a:lnTo>
                  <a:lnTo>
                    <a:pt x="55" y="253"/>
                  </a:lnTo>
                  <a:lnTo>
                    <a:pt x="55" y="253"/>
                  </a:lnTo>
                  <a:lnTo>
                    <a:pt x="59" y="253"/>
                  </a:lnTo>
                  <a:lnTo>
                    <a:pt x="59" y="253"/>
                  </a:lnTo>
                  <a:lnTo>
                    <a:pt x="62" y="253"/>
                  </a:lnTo>
                  <a:lnTo>
                    <a:pt x="62" y="253"/>
                  </a:lnTo>
                  <a:lnTo>
                    <a:pt x="62" y="256"/>
                  </a:lnTo>
                  <a:lnTo>
                    <a:pt x="62" y="256"/>
                  </a:lnTo>
                  <a:lnTo>
                    <a:pt x="62" y="256"/>
                  </a:lnTo>
                  <a:lnTo>
                    <a:pt x="62" y="256"/>
                  </a:lnTo>
                  <a:lnTo>
                    <a:pt x="62" y="258"/>
                  </a:lnTo>
                  <a:lnTo>
                    <a:pt x="59" y="263"/>
                  </a:lnTo>
                  <a:lnTo>
                    <a:pt x="59" y="263"/>
                  </a:lnTo>
                  <a:lnTo>
                    <a:pt x="59" y="265"/>
                  </a:lnTo>
                  <a:lnTo>
                    <a:pt x="59" y="265"/>
                  </a:lnTo>
                  <a:lnTo>
                    <a:pt x="59" y="265"/>
                  </a:lnTo>
                  <a:lnTo>
                    <a:pt x="59" y="267"/>
                  </a:lnTo>
                  <a:lnTo>
                    <a:pt x="62" y="267"/>
                  </a:lnTo>
                  <a:lnTo>
                    <a:pt x="62" y="267"/>
                  </a:lnTo>
                  <a:lnTo>
                    <a:pt x="62" y="270"/>
                  </a:lnTo>
                  <a:lnTo>
                    <a:pt x="62" y="270"/>
                  </a:lnTo>
                  <a:lnTo>
                    <a:pt x="62" y="270"/>
                  </a:lnTo>
                  <a:lnTo>
                    <a:pt x="59" y="274"/>
                  </a:lnTo>
                  <a:lnTo>
                    <a:pt x="59" y="277"/>
                  </a:lnTo>
                  <a:lnTo>
                    <a:pt x="59" y="277"/>
                  </a:lnTo>
                  <a:lnTo>
                    <a:pt x="59" y="277"/>
                  </a:lnTo>
                  <a:lnTo>
                    <a:pt x="59" y="279"/>
                  </a:lnTo>
                  <a:lnTo>
                    <a:pt x="59" y="279"/>
                  </a:lnTo>
                  <a:lnTo>
                    <a:pt x="62" y="279"/>
                  </a:lnTo>
                  <a:lnTo>
                    <a:pt x="62" y="279"/>
                  </a:lnTo>
                  <a:lnTo>
                    <a:pt x="62" y="279"/>
                  </a:lnTo>
                  <a:lnTo>
                    <a:pt x="64" y="279"/>
                  </a:lnTo>
                  <a:lnTo>
                    <a:pt x="64" y="279"/>
                  </a:lnTo>
                  <a:lnTo>
                    <a:pt x="66" y="279"/>
                  </a:lnTo>
                  <a:lnTo>
                    <a:pt x="66" y="279"/>
                  </a:lnTo>
                  <a:lnTo>
                    <a:pt x="69" y="279"/>
                  </a:lnTo>
                  <a:lnTo>
                    <a:pt x="69" y="282"/>
                  </a:lnTo>
                  <a:lnTo>
                    <a:pt x="69" y="282"/>
                  </a:lnTo>
                  <a:lnTo>
                    <a:pt x="71" y="282"/>
                  </a:lnTo>
                  <a:lnTo>
                    <a:pt x="71" y="284"/>
                  </a:lnTo>
                  <a:lnTo>
                    <a:pt x="73" y="284"/>
                  </a:lnTo>
                  <a:lnTo>
                    <a:pt x="73" y="286"/>
                  </a:lnTo>
                  <a:lnTo>
                    <a:pt x="73" y="286"/>
                  </a:lnTo>
                  <a:lnTo>
                    <a:pt x="76" y="286"/>
                  </a:lnTo>
                  <a:lnTo>
                    <a:pt x="76" y="286"/>
                  </a:lnTo>
                  <a:lnTo>
                    <a:pt x="76" y="286"/>
                  </a:lnTo>
                  <a:lnTo>
                    <a:pt x="78" y="286"/>
                  </a:lnTo>
                  <a:lnTo>
                    <a:pt x="81" y="289"/>
                  </a:lnTo>
                  <a:lnTo>
                    <a:pt x="85" y="289"/>
                  </a:lnTo>
                  <a:lnTo>
                    <a:pt x="85" y="289"/>
                  </a:lnTo>
                  <a:lnTo>
                    <a:pt x="85" y="289"/>
                  </a:lnTo>
                  <a:lnTo>
                    <a:pt x="88" y="291"/>
                  </a:lnTo>
                  <a:lnTo>
                    <a:pt x="88" y="291"/>
                  </a:lnTo>
                  <a:lnTo>
                    <a:pt x="88" y="291"/>
                  </a:lnTo>
                  <a:lnTo>
                    <a:pt x="90" y="293"/>
                  </a:lnTo>
                  <a:lnTo>
                    <a:pt x="90" y="293"/>
                  </a:lnTo>
                  <a:lnTo>
                    <a:pt x="90" y="293"/>
                  </a:lnTo>
                  <a:lnTo>
                    <a:pt x="92" y="293"/>
                  </a:lnTo>
                  <a:lnTo>
                    <a:pt x="92" y="293"/>
                  </a:lnTo>
                  <a:lnTo>
                    <a:pt x="95" y="293"/>
                  </a:lnTo>
                  <a:lnTo>
                    <a:pt x="97" y="291"/>
                  </a:lnTo>
                  <a:lnTo>
                    <a:pt x="97" y="291"/>
                  </a:lnTo>
                  <a:lnTo>
                    <a:pt x="97" y="291"/>
                  </a:lnTo>
                  <a:lnTo>
                    <a:pt x="100" y="291"/>
                  </a:lnTo>
                  <a:lnTo>
                    <a:pt x="100" y="291"/>
                  </a:lnTo>
                  <a:lnTo>
                    <a:pt x="102" y="291"/>
                  </a:lnTo>
                  <a:lnTo>
                    <a:pt x="102" y="291"/>
                  </a:lnTo>
                  <a:lnTo>
                    <a:pt x="104" y="291"/>
                  </a:lnTo>
                  <a:lnTo>
                    <a:pt x="104" y="291"/>
                  </a:lnTo>
                  <a:lnTo>
                    <a:pt x="104" y="291"/>
                  </a:lnTo>
                  <a:lnTo>
                    <a:pt x="104" y="291"/>
                  </a:lnTo>
                  <a:lnTo>
                    <a:pt x="104" y="291"/>
                  </a:lnTo>
                  <a:lnTo>
                    <a:pt x="104" y="293"/>
                  </a:lnTo>
                  <a:lnTo>
                    <a:pt x="104" y="293"/>
                  </a:lnTo>
                  <a:lnTo>
                    <a:pt x="104" y="296"/>
                  </a:lnTo>
                  <a:lnTo>
                    <a:pt x="107" y="300"/>
                  </a:lnTo>
                  <a:lnTo>
                    <a:pt x="107" y="303"/>
                  </a:lnTo>
                  <a:lnTo>
                    <a:pt x="107" y="303"/>
                  </a:lnTo>
                  <a:lnTo>
                    <a:pt x="111" y="310"/>
                  </a:lnTo>
                  <a:lnTo>
                    <a:pt x="111" y="310"/>
                  </a:lnTo>
                  <a:lnTo>
                    <a:pt x="114" y="312"/>
                  </a:lnTo>
                  <a:lnTo>
                    <a:pt x="114" y="312"/>
                  </a:lnTo>
                  <a:lnTo>
                    <a:pt x="114" y="312"/>
                  </a:lnTo>
                  <a:lnTo>
                    <a:pt x="114" y="315"/>
                  </a:lnTo>
                  <a:lnTo>
                    <a:pt x="114" y="315"/>
                  </a:lnTo>
                  <a:lnTo>
                    <a:pt x="114" y="317"/>
                  </a:lnTo>
                  <a:lnTo>
                    <a:pt x="116" y="317"/>
                  </a:lnTo>
                  <a:lnTo>
                    <a:pt x="119" y="315"/>
                  </a:lnTo>
                  <a:lnTo>
                    <a:pt x="119" y="315"/>
                  </a:lnTo>
                  <a:lnTo>
                    <a:pt x="126" y="312"/>
                  </a:lnTo>
                  <a:lnTo>
                    <a:pt x="164" y="315"/>
                  </a:lnTo>
                  <a:lnTo>
                    <a:pt x="171" y="315"/>
                  </a:lnTo>
                  <a:lnTo>
                    <a:pt x="178" y="312"/>
                  </a:lnTo>
                  <a:lnTo>
                    <a:pt x="178" y="312"/>
                  </a:lnTo>
                  <a:lnTo>
                    <a:pt x="178" y="312"/>
                  </a:lnTo>
                  <a:lnTo>
                    <a:pt x="180" y="312"/>
                  </a:lnTo>
                  <a:lnTo>
                    <a:pt x="180" y="310"/>
                  </a:lnTo>
                  <a:lnTo>
                    <a:pt x="183" y="310"/>
                  </a:lnTo>
                  <a:lnTo>
                    <a:pt x="183" y="308"/>
                  </a:lnTo>
                  <a:lnTo>
                    <a:pt x="183" y="308"/>
                  </a:lnTo>
                  <a:lnTo>
                    <a:pt x="183" y="308"/>
                  </a:lnTo>
                  <a:lnTo>
                    <a:pt x="183" y="308"/>
                  </a:lnTo>
                  <a:lnTo>
                    <a:pt x="183" y="308"/>
                  </a:lnTo>
                  <a:lnTo>
                    <a:pt x="185" y="305"/>
                  </a:lnTo>
                  <a:lnTo>
                    <a:pt x="185" y="305"/>
                  </a:lnTo>
                  <a:lnTo>
                    <a:pt x="190" y="305"/>
                  </a:lnTo>
                  <a:lnTo>
                    <a:pt x="206" y="312"/>
                  </a:lnTo>
                  <a:lnTo>
                    <a:pt x="223" y="319"/>
                  </a:lnTo>
                  <a:lnTo>
                    <a:pt x="225" y="322"/>
                  </a:lnTo>
                  <a:lnTo>
                    <a:pt x="230" y="324"/>
                  </a:lnTo>
                  <a:lnTo>
                    <a:pt x="230" y="327"/>
                  </a:lnTo>
                  <a:lnTo>
                    <a:pt x="230" y="327"/>
                  </a:lnTo>
                  <a:lnTo>
                    <a:pt x="230" y="327"/>
                  </a:lnTo>
                  <a:lnTo>
                    <a:pt x="230" y="329"/>
                  </a:lnTo>
                  <a:lnTo>
                    <a:pt x="232" y="331"/>
                  </a:lnTo>
                  <a:lnTo>
                    <a:pt x="232" y="341"/>
                  </a:lnTo>
                  <a:lnTo>
                    <a:pt x="232" y="341"/>
                  </a:lnTo>
                  <a:lnTo>
                    <a:pt x="237" y="345"/>
                  </a:lnTo>
                  <a:lnTo>
                    <a:pt x="240" y="348"/>
                  </a:lnTo>
                  <a:lnTo>
                    <a:pt x="242" y="350"/>
                  </a:lnTo>
                  <a:lnTo>
                    <a:pt x="242" y="350"/>
                  </a:lnTo>
                  <a:lnTo>
                    <a:pt x="244" y="350"/>
                  </a:lnTo>
                  <a:lnTo>
                    <a:pt x="244" y="353"/>
                  </a:lnTo>
                  <a:lnTo>
                    <a:pt x="244" y="353"/>
                  </a:lnTo>
                  <a:lnTo>
                    <a:pt x="244" y="353"/>
                  </a:lnTo>
                  <a:lnTo>
                    <a:pt x="244" y="353"/>
                  </a:lnTo>
                  <a:lnTo>
                    <a:pt x="244" y="355"/>
                  </a:lnTo>
                  <a:lnTo>
                    <a:pt x="244" y="357"/>
                  </a:lnTo>
                  <a:lnTo>
                    <a:pt x="242" y="357"/>
                  </a:lnTo>
                  <a:lnTo>
                    <a:pt x="242" y="360"/>
                  </a:lnTo>
                  <a:lnTo>
                    <a:pt x="242" y="360"/>
                  </a:lnTo>
                  <a:lnTo>
                    <a:pt x="242" y="360"/>
                  </a:lnTo>
                  <a:lnTo>
                    <a:pt x="242" y="362"/>
                  </a:lnTo>
                  <a:lnTo>
                    <a:pt x="242" y="362"/>
                  </a:lnTo>
                  <a:lnTo>
                    <a:pt x="242" y="364"/>
                  </a:lnTo>
                  <a:lnTo>
                    <a:pt x="244" y="364"/>
                  </a:lnTo>
                  <a:lnTo>
                    <a:pt x="244" y="364"/>
                  </a:lnTo>
                  <a:lnTo>
                    <a:pt x="261" y="371"/>
                  </a:lnTo>
                  <a:lnTo>
                    <a:pt x="263" y="376"/>
                  </a:lnTo>
                  <a:lnTo>
                    <a:pt x="275" y="386"/>
                  </a:lnTo>
                  <a:lnTo>
                    <a:pt x="275" y="388"/>
                  </a:lnTo>
                  <a:lnTo>
                    <a:pt x="278" y="388"/>
                  </a:lnTo>
                  <a:lnTo>
                    <a:pt x="292" y="402"/>
                  </a:lnTo>
                  <a:lnTo>
                    <a:pt x="294" y="407"/>
                  </a:lnTo>
                  <a:lnTo>
                    <a:pt x="296" y="409"/>
                  </a:lnTo>
                  <a:lnTo>
                    <a:pt x="296" y="412"/>
                  </a:lnTo>
                  <a:lnTo>
                    <a:pt x="296" y="416"/>
                  </a:lnTo>
                  <a:lnTo>
                    <a:pt x="296" y="416"/>
                  </a:lnTo>
                  <a:lnTo>
                    <a:pt x="296" y="419"/>
                  </a:lnTo>
                  <a:lnTo>
                    <a:pt x="296" y="424"/>
                  </a:lnTo>
                  <a:lnTo>
                    <a:pt x="299" y="428"/>
                  </a:lnTo>
                  <a:lnTo>
                    <a:pt x="304" y="442"/>
                  </a:lnTo>
                  <a:lnTo>
                    <a:pt x="308" y="454"/>
                  </a:lnTo>
                  <a:lnTo>
                    <a:pt x="313" y="464"/>
                  </a:lnTo>
                  <a:lnTo>
                    <a:pt x="327" y="492"/>
                  </a:lnTo>
                  <a:lnTo>
                    <a:pt x="346" y="487"/>
                  </a:lnTo>
                  <a:lnTo>
                    <a:pt x="349" y="485"/>
                  </a:lnTo>
                  <a:lnTo>
                    <a:pt x="358" y="478"/>
                  </a:lnTo>
                  <a:lnTo>
                    <a:pt x="368" y="466"/>
                  </a:lnTo>
                  <a:lnTo>
                    <a:pt x="368" y="464"/>
                  </a:lnTo>
                  <a:lnTo>
                    <a:pt x="368" y="461"/>
                  </a:lnTo>
                  <a:lnTo>
                    <a:pt x="365" y="440"/>
                  </a:lnTo>
                  <a:lnTo>
                    <a:pt x="365" y="435"/>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28"/>
            <p:cNvSpPr>
              <a:spLocks noEditPoints="1"/>
            </p:cNvSpPr>
            <p:nvPr/>
          </p:nvSpPr>
          <p:spPr bwMode="auto">
            <a:xfrm>
              <a:off x="3050" y="2696"/>
              <a:ext cx="588" cy="856"/>
            </a:xfrm>
            <a:custGeom>
              <a:avLst/>
              <a:gdLst>
                <a:gd name="T0" fmla="*/ 102 w 588"/>
                <a:gd name="T1" fmla="*/ 795 h 856"/>
                <a:gd name="T2" fmla="*/ 119 w 588"/>
                <a:gd name="T3" fmla="*/ 788 h 856"/>
                <a:gd name="T4" fmla="*/ 116 w 588"/>
                <a:gd name="T5" fmla="*/ 766 h 856"/>
                <a:gd name="T6" fmla="*/ 130 w 588"/>
                <a:gd name="T7" fmla="*/ 639 h 856"/>
                <a:gd name="T8" fmla="*/ 114 w 588"/>
                <a:gd name="T9" fmla="*/ 634 h 856"/>
                <a:gd name="T10" fmla="*/ 135 w 588"/>
                <a:gd name="T11" fmla="*/ 648 h 856"/>
                <a:gd name="T12" fmla="*/ 111 w 588"/>
                <a:gd name="T13" fmla="*/ 622 h 856"/>
                <a:gd name="T14" fmla="*/ 586 w 588"/>
                <a:gd name="T15" fmla="*/ 348 h 856"/>
                <a:gd name="T16" fmla="*/ 574 w 588"/>
                <a:gd name="T17" fmla="*/ 329 h 856"/>
                <a:gd name="T18" fmla="*/ 550 w 588"/>
                <a:gd name="T19" fmla="*/ 324 h 856"/>
                <a:gd name="T20" fmla="*/ 529 w 588"/>
                <a:gd name="T21" fmla="*/ 293 h 856"/>
                <a:gd name="T22" fmla="*/ 527 w 588"/>
                <a:gd name="T23" fmla="*/ 267 h 856"/>
                <a:gd name="T24" fmla="*/ 538 w 588"/>
                <a:gd name="T25" fmla="*/ 210 h 856"/>
                <a:gd name="T26" fmla="*/ 489 w 588"/>
                <a:gd name="T27" fmla="*/ 170 h 856"/>
                <a:gd name="T28" fmla="*/ 463 w 588"/>
                <a:gd name="T29" fmla="*/ 158 h 856"/>
                <a:gd name="T30" fmla="*/ 434 w 588"/>
                <a:gd name="T31" fmla="*/ 137 h 856"/>
                <a:gd name="T32" fmla="*/ 429 w 588"/>
                <a:gd name="T33" fmla="*/ 123 h 856"/>
                <a:gd name="T34" fmla="*/ 425 w 588"/>
                <a:gd name="T35" fmla="*/ 106 h 856"/>
                <a:gd name="T36" fmla="*/ 439 w 588"/>
                <a:gd name="T37" fmla="*/ 99 h 856"/>
                <a:gd name="T38" fmla="*/ 434 w 588"/>
                <a:gd name="T39" fmla="*/ 80 h 856"/>
                <a:gd name="T40" fmla="*/ 398 w 588"/>
                <a:gd name="T41" fmla="*/ 73 h 856"/>
                <a:gd name="T42" fmla="*/ 368 w 588"/>
                <a:gd name="T43" fmla="*/ 59 h 856"/>
                <a:gd name="T44" fmla="*/ 363 w 588"/>
                <a:gd name="T45" fmla="*/ 56 h 856"/>
                <a:gd name="T46" fmla="*/ 358 w 588"/>
                <a:gd name="T47" fmla="*/ 49 h 856"/>
                <a:gd name="T48" fmla="*/ 318 w 588"/>
                <a:gd name="T49" fmla="*/ 38 h 856"/>
                <a:gd name="T50" fmla="*/ 270 w 588"/>
                <a:gd name="T51" fmla="*/ 0 h 856"/>
                <a:gd name="T52" fmla="*/ 268 w 588"/>
                <a:gd name="T53" fmla="*/ 9 h 856"/>
                <a:gd name="T54" fmla="*/ 266 w 588"/>
                <a:gd name="T55" fmla="*/ 16 h 856"/>
                <a:gd name="T56" fmla="*/ 256 w 588"/>
                <a:gd name="T57" fmla="*/ 38 h 856"/>
                <a:gd name="T58" fmla="*/ 242 w 588"/>
                <a:gd name="T59" fmla="*/ 38 h 856"/>
                <a:gd name="T60" fmla="*/ 221 w 588"/>
                <a:gd name="T61" fmla="*/ 33 h 856"/>
                <a:gd name="T62" fmla="*/ 175 w 588"/>
                <a:gd name="T63" fmla="*/ 87 h 856"/>
                <a:gd name="T64" fmla="*/ 0 w 588"/>
                <a:gd name="T65" fmla="*/ 239 h 856"/>
                <a:gd name="T66" fmla="*/ 0 w 588"/>
                <a:gd name="T67" fmla="*/ 660 h 856"/>
                <a:gd name="T68" fmla="*/ 35 w 588"/>
                <a:gd name="T69" fmla="*/ 835 h 856"/>
                <a:gd name="T70" fmla="*/ 59 w 588"/>
                <a:gd name="T71" fmla="*/ 854 h 856"/>
                <a:gd name="T72" fmla="*/ 100 w 588"/>
                <a:gd name="T73" fmla="*/ 819 h 856"/>
                <a:gd name="T74" fmla="*/ 92 w 588"/>
                <a:gd name="T75" fmla="*/ 811 h 856"/>
                <a:gd name="T76" fmla="*/ 95 w 588"/>
                <a:gd name="T77" fmla="*/ 807 h 856"/>
                <a:gd name="T78" fmla="*/ 92 w 588"/>
                <a:gd name="T79" fmla="*/ 797 h 856"/>
                <a:gd name="T80" fmla="*/ 83 w 588"/>
                <a:gd name="T81" fmla="*/ 778 h 856"/>
                <a:gd name="T82" fmla="*/ 90 w 588"/>
                <a:gd name="T83" fmla="*/ 757 h 856"/>
                <a:gd name="T84" fmla="*/ 95 w 588"/>
                <a:gd name="T85" fmla="*/ 726 h 856"/>
                <a:gd name="T86" fmla="*/ 107 w 588"/>
                <a:gd name="T87" fmla="*/ 719 h 856"/>
                <a:gd name="T88" fmla="*/ 116 w 588"/>
                <a:gd name="T89" fmla="*/ 679 h 856"/>
                <a:gd name="T90" fmla="*/ 102 w 588"/>
                <a:gd name="T91" fmla="*/ 665 h 856"/>
                <a:gd name="T92" fmla="*/ 102 w 588"/>
                <a:gd name="T93" fmla="*/ 658 h 856"/>
                <a:gd name="T94" fmla="*/ 114 w 588"/>
                <a:gd name="T95" fmla="*/ 667 h 856"/>
                <a:gd name="T96" fmla="*/ 119 w 588"/>
                <a:gd name="T97" fmla="*/ 660 h 856"/>
                <a:gd name="T98" fmla="*/ 97 w 588"/>
                <a:gd name="T99" fmla="*/ 650 h 856"/>
                <a:gd name="T100" fmla="*/ 90 w 588"/>
                <a:gd name="T101" fmla="*/ 634 h 856"/>
                <a:gd name="T102" fmla="*/ 97 w 588"/>
                <a:gd name="T103" fmla="*/ 620 h 856"/>
                <a:gd name="T104" fmla="*/ 90 w 588"/>
                <a:gd name="T105" fmla="*/ 610 h 856"/>
                <a:gd name="T106" fmla="*/ 109 w 588"/>
                <a:gd name="T107" fmla="*/ 601 h 856"/>
                <a:gd name="T108" fmla="*/ 145 w 588"/>
                <a:gd name="T109" fmla="*/ 620 h 856"/>
                <a:gd name="T110" fmla="*/ 166 w 588"/>
                <a:gd name="T111" fmla="*/ 622 h 856"/>
                <a:gd name="T112" fmla="*/ 221 w 588"/>
                <a:gd name="T113" fmla="*/ 620 h 856"/>
                <a:gd name="T114" fmla="*/ 382 w 588"/>
                <a:gd name="T115" fmla="*/ 587 h 856"/>
                <a:gd name="T116" fmla="*/ 458 w 588"/>
                <a:gd name="T117" fmla="*/ 558 h 856"/>
                <a:gd name="T118" fmla="*/ 512 w 588"/>
                <a:gd name="T119" fmla="*/ 520 h 856"/>
                <a:gd name="T120" fmla="*/ 512 w 588"/>
                <a:gd name="T121" fmla="*/ 501 h 856"/>
                <a:gd name="T122" fmla="*/ 555 w 588"/>
                <a:gd name="T123" fmla="*/ 447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8" h="856">
                  <a:moveTo>
                    <a:pt x="116" y="781"/>
                  </a:moveTo>
                  <a:lnTo>
                    <a:pt x="114" y="778"/>
                  </a:lnTo>
                  <a:lnTo>
                    <a:pt x="111" y="778"/>
                  </a:lnTo>
                  <a:lnTo>
                    <a:pt x="109" y="778"/>
                  </a:lnTo>
                  <a:lnTo>
                    <a:pt x="107" y="778"/>
                  </a:lnTo>
                  <a:lnTo>
                    <a:pt x="104" y="785"/>
                  </a:lnTo>
                  <a:lnTo>
                    <a:pt x="104" y="790"/>
                  </a:lnTo>
                  <a:lnTo>
                    <a:pt x="102" y="792"/>
                  </a:lnTo>
                  <a:lnTo>
                    <a:pt x="102" y="795"/>
                  </a:lnTo>
                  <a:lnTo>
                    <a:pt x="102" y="795"/>
                  </a:lnTo>
                  <a:lnTo>
                    <a:pt x="104" y="795"/>
                  </a:lnTo>
                  <a:lnTo>
                    <a:pt x="107" y="795"/>
                  </a:lnTo>
                  <a:lnTo>
                    <a:pt x="109" y="797"/>
                  </a:lnTo>
                  <a:lnTo>
                    <a:pt x="107" y="800"/>
                  </a:lnTo>
                  <a:lnTo>
                    <a:pt x="109" y="800"/>
                  </a:lnTo>
                  <a:lnTo>
                    <a:pt x="111" y="800"/>
                  </a:lnTo>
                  <a:lnTo>
                    <a:pt x="114" y="797"/>
                  </a:lnTo>
                  <a:lnTo>
                    <a:pt x="116" y="795"/>
                  </a:lnTo>
                  <a:lnTo>
                    <a:pt x="119" y="792"/>
                  </a:lnTo>
                  <a:lnTo>
                    <a:pt x="119" y="788"/>
                  </a:lnTo>
                  <a:lnTo>
                    <a:pt x="119" y="785"/>
                  </a:lnTo>
                  <a:lnTo>
                    <a:pt x="116" y="781"/>
                  </a:lnTo>
                  <a:close/>
                  <a:moveTo>
                    <a:pt x="121" y="757"/>
                  </a:moveTo>
                  <a:lnTo>
                    <a:pt x="119" y="752"/>
                  </a:lnTo>
                  <a:lnTo>
                    <a:pt x="116" y="752"/>
                  </a:lnTo>
                  <a:lnTo>
                    <a:pt x="114" y="750"/>
                  </a:lnTo>
                  <a:lnTo>
                    <a:pt x="111" y="750"/>
                  </a:lnTo>
                  <a:lnTo>
                    <a:pt x="109" y="757"/>
                  </a:lnTo>
                  <a:lnTo>
                    <a:pt x="111" y="762"/>
                  </a:lnTo>
                  <a:lnTo>
                    <a:pt x="116" y="766"/>
                  </a:lnTo>
                  <a:lnTo>
                    <a:pt x="119" y="769"/>
                  </a:lnTo>
                  <a:lnTo>
                    <a:pt x="119" y="774"/>
                  </a:lnTo>
                  <a:lnTo>
                    <a:pt x="121" y="776"/>
                  </a:lnTo>
                  <a:lnTo>
                    <a:pt x="121" y="774"/>
                  </a:lnTo>
                  <a:lnTo>
                    <a:pt x="121" y="766"/>
                  </a:lnTo>
                  <a:lnTo>
                    <a:pt x="121" y="762"/>
                  </a:lnTo>
                  <a:lnTo>
                    <a:pt x="121" y="757"/>
                  </a:lnTo>
                  <a:close/>
                  <a:moveTo>
                    <a:pt x="133" y="641"/>
                  </a:moveTo>
                  <a:lnTo>
                    <a:pt x="130" y="639"/>
                  </a:lnTo>
                  <a:lnTo>
                    <a:pt x="130" y="639"/>
                  </a:lnTo>
                  <a:lnTo>
                    <a:pt x="130" y="639"/>
                  </a:lnTo>
                  <a:lnTo>
                    <a:pt x="130" y="639"/>
                  </a:lnTo>
                  <a:lnTo>
                    <a:pt x="130" y="641"/>
                  </a:lnTo>
                  <a:lnTo>
                    <a:pt x="128" y="641"/>
                  </a:lnTo>
                  <a:lnTo>
                    <a:pt x="128" y="639"/>
                  </a:lnTo>
                  <a:lnTo>
                    <a:pt x="128" y="636"/>
                  </a:lnTo>
                  <a:lnTo>
                    <a:pt x="119" y="634"/>
                  </a:lnTo>
                  <a:lnTo>
                    <a:pt x="114" y="632"/>
                  </a:lnTo>
                  <a:lnTo>
                    <a:pt x="114" y="632"/>
                  </a:lnTo>
                  <a:lnTo>
                    <a:pt x="114" y="634"/>
                  </a:lnTo>
                  <a:lnTo>
                    <a:pt x="114" y="636"/>
                  </a:lnTo>
                  <a:lnTo>
                    <a:pt x="119" y="641"/>
                  </a:lnTo>
                  <a:lnTo>
                    <a:pt x="119" y="643"/>
                  </a:lnTo>
                  <a:lnTo>
                    <a:pt x="121" y="646"/>
                  </a:lnTo>
                  <a:lnTo>
                    <a:pt x="128" y="646"/>
                  </a:lnTo>
                  <a:lnTo>
                    <a:pt x="128" y="648"/>
                  </a:lnTo>
                  <a:lnTo>
                    <a:pt x="130" y="648"/>
                  </a:lnTo>
                  <a:lnTo>
                    <a:pt x="130" y="650"/>
                  </a:lnTo>
                  <a:lnTo>
                    <a:pt x="133" y="650"/>
                  </a:lnTo>
                  <a:lnTo>
                    <a:pt x="135" y="648"/>
                  </a:lnTo>
                  <a:lnTo>
                    <a:pt x="133" y="646"/>
                  </a:lnTo>
                  <a:lnTo>
                    <a:pt x="133" y="641"/>
                  </a:lnTo>
                  <a:close/>
                  <a:moveTo>
                    <a:pt x="121" y="629"/>
                  </a:moveTo>
                  <a:lnTo>
                    <a:pt x="123" y="629"/>
                  </a:lnTo>
                  <a:lnTo>
                    <a:pt x="123" y="629"/>
                  </a:lnTo>
                  <a:lnTo>
                    <a:pt x="126" y="629"/>
                  </a:lnTo>
                  <a:lnTo>
                    <a:pt x="123" y="627"/>
                  </a:lnTo>
                  <a:lnTo>
                    <a:pt x="121" y="624"/>
                  </a:lnTo>
                  <a:lnTo>
                    <a:pt x="119" y="624"/>
                  </a:lnTo>
                  <a:lnTo>
                    <a:pt x="111" y="622"/>
                  </a:lnTo>
                  <a:lnTo>
                    <a:pt x="111" y="624"/>
                  </a:lnTo>
                  <a:lnTo>
                    <a:pt x="111" y="627"/>
                  </a:lnTo>
                  <a:lnTo>
                    <a:pt x="114" y="627"/>
                  </a:lnTo>
                  <a:lnTo>
                    <a:pt x="114" y="624"/>
                  </a:lnTo>
                  <a:lnTo>
                    <a:pt x="119" y="629"/>
                  </a:lnTo>
                  <a:lnTo>
                    <a:pt x="121" y="629"/>
                  </a:lnTo>
                  <a:close/>
                  <a:moveTo>
                    <a:pt x="588" y="371"/>
                  </a:moveTo>
                  <a:lnTo>
                    <a:pt x="588" y="357"/>
                  </a:lnTo>
                  <a:lnTo>
                    <a:pt x="588" y="355"/>
                  </a:lnTo>
                  <a:lnTo>
                    <a:pt x="586" y="348"/>
                  </a:lnTo>
                  <a:lnTo>
                    <a:pt x="586" y="336"/>
                  </a:lnTo>
                  <a:lnTo>
                    <a:pt x="584" y="333"/>
                  </a:lnTo>
                  <a:lnTo>
                    <a:pt x="584" y="331"/>
                  </a:lnTo>
                  <a:lnTo>
                    <a:pt x="584" y="329"/>
                  </a:lnTo>
                  <a:lnTo>
                    <a:pt x="584" y="326"/>
                  </a:lnTo>
                  <a:lnTo>
                    <a:pt x="581" y="324"/>
                  </a:lnTo>
                  <a:lnTo>
                    <a:pt x="579" y="326"/>
                  </a:lnTo>
                  <a:lnTo>
                    <a:pt x="579" y="326"/>
                  </a:lnTo>
                  <a:lnTo>
                    <a:pt x="581" y="329"/>
                  </a:lnTo>
                  <a:lnTo>
                    <a:pt x="574" y="329"/>
                  </a:lnTo>
                  <a:lnTo>
                    <a:pt x="572" y="329"/>
                  </a:lnTo>
                  <a:lnTo>
                    <a:pt x="569" y="331"/>
                  </a:lnTo>
                  <a:lnTo>
                    <a:pt x="567" y="333"/>
                  </a:lnTo>
                  <a:lnTo>
                    <a:pt x="565" y="333"/>
                  </a:lnTo>
                  <a:lnTo>
                    <a:pt x="565" y="333"/>
                  </a:lnTo>
                  <a:lnTo>
                    <a:pt x="567" y="331"/>
                  </a:lnTo>
                  <a:lnTo>
                    <a:pt x="565" y="331"/>
                  </a:lnTo>
                  <a:lnTo>
                    <a:pt x="562" y="329"/>
                  </a:lnTo>
                  <a:lnTo>
                    <a:pt x="560" y="329"/>
                  </a:lnTo>
                  <a:lnTo>
                    <a:pt x="550" y="324"/>
                  </a:lnTo>
                  <a:lnTo>
                    <a:pt x="538" y="310"/>
                  </a:lnTo>
                  <a:lnTo>
                    <a:pt x="536" y="307"/>
                  </a:lnTo>
                  <a:lnTo>
                    <a:pt x="536" y="305"/>
                  </a:lnTo>
                  <a:lnTo>
                    <a:pt x="536" y="305"/>
                  </a:lnTo>
                  <a:lnTo>
                    <a:pt x="534" y="303"/>
                  </a:lnTo>
                  <a:lnTo>
                    <a:pt x="534" y="303"/>
                  </a:lnTo>
                  <a:lnTo>
                    <a:pt x="531" y="303"/>
                  </a:lnTo>
                  <a:lnTo>
                    <a:pt x="531" y="300"/>
                  </a:lnTo>
                  <a:lnTo>
                    <a:pt x="529" y="293"/>
                  </a:lnTo>
                  <a:lnTo>
                    <a:pt x="529" y="293"/>
                  </a:lnTo>
                  <a:lnTo>
                    <a:pt x="529" y="293"/>
                  </a:lnTo>
                  <a:lnTo>
                    <a:pt x="527" y="291"/>
                  </a:lnTo>
                  <a:lnTo>
                    <a:pt x="527" y="291"/>
                  </a:lnTo>
                  <a:lnTo>
                    <a:pt x="527" y="288"/>
                  </a:lnTo>
                  <a:lnTo>
                    <a:pt x="527" y="286"/>
                  </a:lnTo>
                  <a:lnTo>
                    <a:pt x="527" y="281"/>
                  </a:lnTo>
                  <a:lnTo>
                    <a:pt x="524" y="277"/>
                  </a:lnTo>
                  <a:lnTo>
                    <a:pt x="527" y="274"/>
                  </a:lnTo>
                  <a:lnTo>
                    <a:pt x="527" y="269"/>
                  </a:lnTo>
                  <a:lnTo>
                    <a:pt x="527" y="267"/>
                  </a:lnTo>
                  <a:lnTo>
                    <a:pt x="529" y="262"/>
                  </a:lnTo>
                  <a:lnTo>
                    <a:pt x="531" y="260"/>
                  </a:lnTo>
                  <a:lnTo>
                    <a:pt x="541" y="246"/>
                  </a:lnTo>
                  <a:lnTo>
                    <a:pt x="543" y="241"/>
                  </a:lnTo>
                  <a:lnTo>
                    <a:pt x="548" y="236"/>
                  </a:lnTo>
                  <a:lnTo>
                    <a:pt x="548" y="232"/>
                  </a:lnTo>
                  <a:lnTo>
                    <a:pt x="548" y="229"/>
                  </a:lnTo>
                  <a:lnTo>
                    <a:pt x="546" y="224"/>
                  </a:lnTo>
                  <a:lnTo>
                    <a:pt x="543" y="217"/>
                  </a:lnTo>
                  <a:lnTo>
                    <a:pt x="538" y="210"/>
                  </a:lnTo>
                  <a:lnTo>
                    <a:pt x="536" y="210"/>
                  </a:lnTo>
                  <a:lnTo>
                    <a:pt x="531" y="206"/>
                  </a:lnTo>
                  <a:lnTo>
                    <a:pt x="529" y="201"/>
                  </a:lnTo>
                  <a:lnTo>
                    <a:pt x="519" y="191"/>
                  </a:lnTo>
                  <a:lnTo>
                    <a:pt x="517" y="189"/>
                  </a:lnTo>
                  <a:lnTo>
                    <a:pt x="515" y="187"/>
                  </a:lnTo>
                  <a:lnTo>
                    <a:pt x="508" y="184"/>
                  </a:lnTo>
                  <a:lnTo>
                    <a:pt x="500" y="177"/>
                  </a:lnTo>
                  <a:lnTo>
                    <a:pt x="493" y="175"/>
                  </a:lnTo>
                  <a:lnTo>
                    <a:pt x="489" y="170"/>
                  </a:lnTo>
                  <a:lnTo>
                    <a:pt x="486" y="168"/>
                  </a:lnTo>
                  <a:lnTo>
                    <a:pt x="484" y="168"/>
                  </a:lnTo>
                  <a:lnTo>
                    <a:pt x="482" y="168"/>
                  </a:lnTo>
                  <a:lnTo>
                    <a:pt x="477" y="168"/>
                  </a:lnTo>
                  <a:lnTo>
                    <a:pt x="474" y="165"/>
                  </a:lnTo>
                  <a:lnTo>
                    <a:pt x="472" y="163"/>
                  </a:lnTo>
                  <a:lnTo>
                    <a:pt x="470" y="161"/>
                  </a:lnTo>
                  <a:lnTo>
                    <a:pt x="467" y="161"/>
                  </a:lnTo>
                  <a:lnTo>
                    <a:pt x="465" y="158"/>
                  </a:lnTo>
                  <a:lnTo>
                    <a:pt x="463" y="158"/>
                  </a:lnTo>
                  <a:lnTo>
                    <a:pt x="458" y="158"/>
                  </a:lnTo>
                  <a:lnTo>
                    <a:pt x="455" y="156"/>
                  </a:lnTo>
                  <a:lnTo>
                    <a:pt x="451" y="153"/>
                  </a:lnTo>
                  <a:lnTo>
                    <a:pt x="444" y="149"/>
                  </a:lnTo>
                  <a:lnTo>
                    <a:pt x="444" y="146"/>
                  </a:lnTo>
                  <a:lnTo>
                    <a:pt x="441" y="144"/>
                  </a:lnTo>
                  <a:lnTo>
                    <a:pt x="441" y="142"/>
                  </a:lnTo>
                  <a:lnTo>
                    <a:pt x="439" y="139"/>
                  </a:lnTo>
                  <a:lnTo>
                    <a:pt x="436" y="137"/>
                  </a:lnTo>
                  <a:lnTo>
                    <a:pt x="434" y="137"/>
                  </a:lnTo>
                  <a:lnTo>
                    <a:pt x="432" y="135"/>
                  </a:lnTo>
                  <a:lnTo>
                    <a:pt x="432" y="135"/>
                  </a:lnTo>
                  <a:lnTo>
                    <a:pt x="432" y="132"/>
                  </a:lnTo>
                  <a:lnTo>
                    <a:pt x="432" y="130"/>
                  </a:lnTo>
                  <a:lnTo>
                    <a:pt x="429" y="130"/>
                  </a:lnTo>
                  <a:lnTo>
                    <a:pt x="427" y="127"/>
                  </a:lnTo>
                  <a:lnTo>
                    <a:pt x="427" y="125"/>
                  </a:lnTo>
                  <a:lnTo>
                    <a:pt x="427" y="125"/>
                  </a:lnTo>
                  <a:lnTo>
                    <a:pt x="429" y="123"/>
                  </a:lnTo>
                  <a:lnTo>
                    <a:pt x="429" y="123"/>
                  </a:lnTo>
                  <a:lnTo>
                    <a:pt x="432" y="120"/>
                  </a:lnTo>
                  <a:lnTo>
                    <a:pt x="432" y="118"/>
                  </a:lnTo>
                  <a:lnTo>
                    <a:pt x="432" y="116"/>
                  </a:lnTo>
                  <a:lnTo>
                    <a:pt x="429" y="113"/>
                  </a:lnTo>
                  <a:lnTo>
                    <a:pt x="427" y="113"/>
                  </a:lnTo>
                  <a:lnTo>
                    <a:pt x="422" y="109"/>
                  </a:lnTo>
                  <a:lnTo>
                    <a:pt x="422" y="109"/>
                  </a:lnTo>
                  <a:lnTo>
                    <a:pt x="425" y="109"/>
                  </a:lnTo>
                  <a:lnTo>
                    <a:pt x="425" y="109"/>
                  </a:lnTo>
                  <a:lnTo>
                    <a:pt x="425" y="106"/>
                  </a:lnTo>
                  <a:lnTo>
                    <a:pt x="427" y="106"/>
                  </a:lnTo>
                  <a:lnTo>
                    <a:pt x="429" y="109"/>
                  </a:lnTo>
                  <a:lnTo>
                    <a:pt x="429" y="109"/>
                  </a:lnTo>
                  <a:lnTo>
                    <a:pt x="432" y="109"/>
                  </a:lnTo>
                  <a:lnTo>
                    <a:pt x="434" y="106"/>
                  </a:lnTo>
                  <a:lnTo>
                    <a:pt x="434" y="104"/>
                  </a:lnTo>
                  <a:lnTo>
                    <a:pt x="434" y="104"/>
                  </a:lnTo>
                  <a:lnTo>
                    <a:pt x="436" y="104"/>
                  </a:lnTo>
                  <a:lnTo>
                    <a:pt x="436" y="101"/>
                  </a:lnTo>
                  <a:lnTo>
                    <a:pt x="439" y="99"/>
                  </a:lnTo>
                  <a:lnTo>
                    <a:pt x="439" y="97"/>
                  </a:lnTo>
                  <a:lnTo>
                    <a:pt x="439" y="97"/>
                  </a:lnTo>
                  <a:lnTo>
                    <a:pt x="439" y="94"/>
                  </a:lnTo>
                  <a:lnTo>
                    <a:pt x="439" y="94"/>
                  </a:lnTo>
                  <a:lnTo>
                    <a:pt x="439" y="90"/>
                  </a:lnTo>
                  <a:lnTo>
                    <a:pt x="439" y="85"/>
                  </a:lnTo>
                  <a:lnTo>
                    <a:pt x="439" y="85"/>
                  </a:lnTo>
                  <a:lnTo>
                    <a:pt x="436" y="82"/>
                  </a:lnTo>
                  <a:lnTo>
                    <a:pt x="436" y="82"/>
                  </a:lnTo>
                  <a:lnTo>
                    <a:pt x="434" y="80"/>
                  </a:lnTo>
                  <a:lnTo>
                    <a:pt x="434" y="80"/>
                  </a:lnTo>
                  <a:lnTo>
                    <a:pt x="434" y="80"/>
                  </a:lnTo>
                  <a:lnTo>
                    <a:pt x="434" y="80"/>
                  </a:lnTo>
                  <a:lnTo>
                    <a:pt x="429" y="80"/>
                  </a:lnTo>
                  <a:lnTo>
                    <a:pt x="420" y="85"/>
                  </a:lnTo>
                  <a:lnTo>
                    <a:pt x="415" y="85"/>
                  </a:lnTo>
                  <a:lnTo>
                    <a:pt x="413" y="82"/>
                  </a:lnTo>
                  <a:lnTo>
                    <a:pt x="403" y="73"/>
                  </a:lnTo>
                  <a:lnTo>
                    <a:pt x="403" y="73"/>
                  </a:lnTo>
                  <a:lnTo>
                    <a:pt x="398" y="73"/>
                  </a:lnTo>
                  <a:lnTo>
                    <a:pt x="396" y="71"/>
                  </a:lnTo>
                  <a:lnTo>
                    <a:pt x="391" y="66"/>
                  </a:lnTo>
                  <a:lnTo>
                    <a:pt x="384" y="64"/>
                  </a:lnTo>
                  <a:lnTo>
                    <a:pt x="384" y="61"/>
                  </a:lnTo>
                  <a:lnTo>
                    <a:pt x="382" y="61"/>
                  </a:lnTo>
                  <a:lnTo>
                    <a:pt x="379" y="61"/>
                  </a:lnTo>
                  <a:lnTo>
                    <a:pt x="370" y="61"/>
                  </a:lnTo>
                  <a:lnTo>
                    <a:pt x="370" y="61"/>
                  </a:lnTo>
                  <a:lnTo>
                    <a:pt x="370" y="59"/>
                  </a:lnTo>
                  <a:lnTo>
                    <a:pt x="368" y="59"/>
                  </a:lnTo>
                  <a:lnTo>
                    <a:pt x="368" y="59"/>
                  </a:lnTo>
                  <a:lnTo>
                    <a:pt x="368" y="59"/>
                  </a:lnTo>
                  <a:lnTo>
                    <a:pt x="368" y="56"/>
                  </a:lnTo>
                  <a:lnTo>
                    <a:pt x="368" y="56"/>
                  </a:lnTo>
                  <a:lnTo>
                    <a:pt x="365" y="56"/>
                  </a:lnTo>
                  <a:lnTo>
                    <a:pt x="365" y="56"/>
                  </a:lnTo>
                  <a:lnTo>
                    <a:pt x="365" y="59"/>
                  </a:lnTo>
                  <a:lnTo>
                    <a:pt x="365" y="59"/>
                  </a:lnTo>
                  <a:lnTo>
                    <a:pt x="365" y="56"/>
                  </a:lnTo>
                  <a:lnTo>
                    <a:pt x="363" y="56"/>
                  </a:lnTo>
                  <a:lnTo>
                    <a:pt x="363" y="56"/>
                  </a:lnTo>
                  <a:lnTo>
                    <a:pt x="363" y="56"/>
                  </a:lnTo>
                  <a:lnTo>
                    <a:pt x="363" y="56"/>
                  </a:lnTo>
                  <a:lnTo>
                    <a:pt x="363" y="52"/>
                  </a:lnTo>
                  <a:lnTo>
                    <a:pt x="363" y="52"/>
                  </a:lnTo>
                  <a:lnTo>
                    <a:pt x="361" y="49"/>
                  </a:lnTo>
                  <a:lnTo>
                    <a:pt x="361" y="49"/>
                  </a:lnTo>
                  <a:lnTo>
                    <a:pt x="361" y="49"/>
                  </a:lnTo>
                  <a:lnTo>
                    <a:pt x="358" y="49"/>
                  </a:lnTo>
                  <a:lnTo>
                    <a:pt x="358" y="49"/>
                  </a:lnTo>
                  <a:lnTo>
                    <a:pt x="358" y="52"/>
                  </a:lnTo>
                  <a:lnTo>
                    <a:pt x="358" y="52"/>
                  </a:lnTo>
                  <a:lnTo>
                    <a:pt x="351" y="52"/>
                  </a:lnTo>
                  <a:lnTo>
                    <a:pt x="346" y="49"/>
                  </a:lnTo>
                  <a:lnTo>
                    <a:pt x="342" y="45"/>
                  </a:lnTo>
                  <a:lnTo>
                    <a:pt x="339" y="42"/>
                  </a:lnTo>
                  <a:lnTo>
                    <a:pt x="334" y="45"/>
                  </a:lnTo>
                  <a:lnTo>
                    <a:pt x="332" y="45"/>
                  </a:lnTo>
                  <a:lnTo>
                    <a:pt x="327" y="45"/>
                  </a:lnTo>
                  <a:lnTo>
                    <a:pt x="318" y="38"/>
                  </a:lnTo>
                  <a:lnTo>
                    <a:pt x="315" y="38"/>
                  </a:lnTo>
                  <a:lnTo>
                    <a:pt x="313" y="30"/>
                  </a:lnTo>
                  <a:lnTo>
                    <a:pt x="311" y="30"/>
                  </a:lnTo>
                  <a:lnTo>
                    <a:pt x="308" y="28"/>
                  </a:lnTo>
                  <a:lnTo>
                    <a:pt x="306" y="26"/>
                  </a:lnTo>
                  <a:lnTo>
                    <a:pt x="304" y="26"/>
                  </a:lnTo>
                  <a:lnTo>
                    <a:pt x="301" y="26"/>
                  </a:lnTo>
                  <a:lnTo>
                    <a:pt x="287" y="16"/>
                  </a:lnTo>
                  <a:lnTo>
                    <a:pt x="275" y="2"/>
                  </a:lnTo>
                  <a:lnTo>
                    <a:pt x="270" y="0"/>
                  </a:lnTo>
                  <a:lnTo>
                    <a:pt x="273" y="2"/>
                  </a:lnTo>
                  <a:lnTo>
                    <a:pt x="273" y="4"/>
                  </a:lnTo>
                  <a:lnTo>
                    <a:pt x="273" y="4"/>
                  </a:lnTo>
                  <a:lnTo>
                    <a:pt x="273" y="7"/>
                  </a:lnTo>
                  <a:lnTo>
                    <a:pt x="273" y="7"/>
                  </a:lnTo>
                  <a:lnTo>
                    <a:pt x="273" y="7"/>
                  </a:lnTo>
                  <a:lnTo>
                    <a:pt x="270" y="9"/>
                  </a:lnTo>
                  <a:lnTo>
                    <a:pt x="270" y="9"/>
                  </a:lnTo>
                  <a:lnTo>
                    <a:pt x="270" y="9"/>
                  </a:lnTo>
                  <a:lnTo>
                    <a:pt x="268" y="9"/>
                  </a:lnTo>
                  <a:lnTo>
                    <a:pt x="268" y="9"/>
                  </a:lnTo>
                  <a:lnTo>
                    <a:pt x="268" y="9"/>
                  </a:lnTo>
                  <a:lnTo>
                    <a:pt x="268" y="9"/>
                  </a:lnTo>
                  <a:lnTo>
                    <a:pt x="268" y="11"/>
                  </a:lnTo>
                  <a:lnTo>
                    <a:pt x="266" y="11"/>
                  </a:lnTo>
                  <a:lnTo>
                    <a:pt x="266" y="14"/>
                  </a:lnTo>
                  <a:lnTo>
                    <a:pt x="266" y="14"/>
                  </a:lnTo>
                  <a:lnTo>
                    <a:pt x="266" y="14"/>
                  </a:lnTo>
                  <a:lnTo>
                    <a:pt x="266" y="16"/>
                  </a:lnTo>
                  <a:lnTo>
                    <a:pt x="266" y="16"/>
                  </a:lnTo>
                  <a:lnTo>
                    <a:pt x="266" y="16"/>
                  </a:lnTo>
                  <a:lnTo>
                    <a:pt x="266" y="19"/>
                  </a:lnTo>
                  <a:lnTo>
                    <a:pt x="266" y="19"/>
                  </a:lnTo>
                  <a:lnTo>
                    <a:pt x="261" y="21"/>
                  </a:lnTo>
                  <a:lnTo>
                    <a:pt x="261" y="21"/>
                  </a:lnTo>
                  <a:lnTo>
                    <a:pt x="261" y="23"/>
                  </a:lnTo>
                  <a:lnTo>
                    <a:pt x="261" y="28"/>
                  </a:lnTo>
                  <a:lnTo>
                    <a:pt x="259" y="30"/>
                  </a:lnTo>
                  <a:lnTo>
                    <a:pt x="259" y="30"/>
                  </a:lnTo>
                  <a:lnTo>
                    <a:pt x="256" y="38"/>
                  </a:lnTo>
                  <a:lnTo>
                    <a:pt x="256" y="40"/>
                  </a:lnTo>
                  <a:lnTo>
                    <a:pt x="254" y="40"/>
                  </a:lnTo>
                  <a:lnTo>
                    <a:pt x="251" y="40"/>
                  </a:lnTo>
                  <a:lnTo>
                    <a:pt x="251" y="40"/>
                  </a:lnTo>
                  <a:lnTo>
                    <a:pt x="249" y="42"/>
                  </a:lnTo>
                  <a:lnTo>
                    <a:pt x="247" y="40"/>
                  </a:lnTo>
                  <a:lnTo>
                    <a:pt x="247" y="40"/>
                  </a:lnTo>
                  <a:lnTo>
                    <a:pt x="244" y="40"/>
                  </a:lnTo>
                  <a:lnTo>
                    <a:pt x="244" y="40"/>
                  </a:lnTo>
                  <a:lnTo>
                    <a:pt x="242" y="38"/>
                  </a:lnTo>
                  <a:lnTo>
                    <a:pt x="240" y="35"/>
                  </a:lnTo>
                  <a:lnTo>
                    <a:pt x="237" y="35"/>
                  </a:lnTo>
                  <a:lnTo>
                    <a:pt x="237" y="35"/>
                  </a:lnTo>
                  <a:lnTo>
                    <a:pt x="230" y="33"/>
                  </a:lnTo>
                  <a:lnTo>
                    <a:pt x="228" y="33"/>
                  </a:lnTo>
                  <a:lnTo>
                    <a:pt x="225" y="33"/>
                  </a:lnTo>
                  <a:lnTo>
                    <a:pt x="225" y="33"/>
                  </a:lnTo>
                  <a:lnTo>
                    <a:pt x="223" y="30"/>
                  </a:lnTo>
                  <a:lnTo>
                    <a:pt x="221" y="30"/>
                  </a:lnTo>
                  <a:lnTo>
                    <a:pt x="221" y="33"/>
                  </a:lnTo>
                  <a:lnTo>
                    <a:pt x="218" y="33"/>
                  </a:lnTo>
                  <a:lnTo>
                    <a:pt x="218" y="33"/>
                  </a:lnTo>
                  <a:lnTo>
                    <a:pt x="218" y="33"/>
                  </a:lnTo>
                  <a:lnTo>
                    <a:pt x="216" y="33"/>
                  </a:lnTo>
                  <a:lnTo>
                    <a:pt x="216" y="35"/>
                  </a:lnTo>
                  <a:lnTo>
                    <a:pt x="216" y="38"/>
                  </a:lnTo>
                  <a:lnTo>
                    <a:pt x="216" y="40"/>
                  </a:lnTo>
                  <a:lnTo>
                    <a:pt x="213" y="45"/>
                  </a:lnTo>
                  <a:lnTo>
                    <a:pt x="197" y="64"/>
                  </a:lnTo>
                  <a:lnTo>
                    <a:pt x="175" y="87"/>
                  </a:lnTo>
                  <a:lnTo>
                    <a:pt x="147" y="118"/>
                  </a:lnTo>
                  <a:lnTo>
                    <a:pt x="142" y="118"/>
                  </a:lnTo>
                  <a:lnTo>
                    <a:pt x="97" y="118"/>
                  </a:lnTo>
                  <a:lnTo>
                    <a:pt x="47" y="118"/>
                  </a:lnTo>
                  <a:lnTo>
                    <a:pt x="5" y="118"/>
                  </a:lnTo>
                  <a:lnTo>
                    <a:pt x="2" y="123"/>
                  </a:lnTo>
                  <a:lnTo>
                    <a:pt x="0" y="139"/>
                  </a:lnTo>
                  <a:lnTo>
                    <a:pt x="0" y="184"/>
                  </a:lnTo>
                  <a:lnTo>
                    <a:pt x="0" y="215"/>
                  </a:lnTo>
                  <a:lnTo>
                    <a:pt x="0" y="239"/>
                  </a:lnTo>
                  <a:lnTo>
                    <a:pt x="0" y="286"/>
                  </a:lnTo>
                  <a:lnTo>
                    <a:pt x="0" y="291"/>
                  </a:lnTo>
                  <a:lnTo>
                    <a:pt x="0" y="336"/>
                  </a:lnTo>
                  <a:lnTo>
                    <a:pt x="0" y="385"/>
                  </a:lnTo>
                  <a:lnTo>
                    <a:pt x="0" y="433"/>
                  </a:lnTo>
                  <a:lnTo>
                    <a:pt x="0" y="482"/>
                  </a:lnTo>
                  <a:lnTo>
                    <a:pt x="0" y="487"/>
                  </a:lnTo>
                  <a:lnTo>
                    <a:pt x="0" y="542"/>
                  </a:lnTo>
                  <a:lnTo>
                    <a:pt x="0" y="603"/>
                  </a:lnTo>
                  <a:lnTo>
                    <a:pt x="0" y="660"/>
                  </a:lnTo>
                  <a:lnTo>
                    <a:pt x="0" y="721"/>
                  </a:lnTo>
                  <a:lnTo>
                    <a:pt x="0" y="783"/>
                  </a:lnTo>
                  <a:lnTo>
                    <a:pt x="0" y="814"/>
                  </a:lnTo>
                  <a:lnTo>
                    <a:pt x="0" y="816"/>
                  </a:lnTo>
                  <a:lnTo>
                    <a:pt x="19" y="819"/>
                  </a:lnTo>
                  <a:lnTo>
                    <a:pt x="24" y="821"/>
                  </a:lnTo>
                  <a:lnTo>
                    <a:pt x="26" y="823"/>
                  </a:lnTo>
                  <a:lnTo>
                    <a:pt x="33" y="828"/>
                  </a:lnTo>
                  <a:lnTo>
                    <a:pt x="35" y="835"/>
                  </a:lnTo>
                  <a:lnTo>
                    <a:pt x="35" y="835"/>
                  </a:lnTo>
                  <a:lnTo>
                    <a:pt x="40" y="837"/>
                  </a:lnTo>
                  <a:lnTo>
                    <a:pt x="47" y="845"/>
                  </a:lnTo>
                  <a:lnTo>
                    <a:pt x="47" y="845"/>
                  </a:lnTo>
                  <a:lnTo>
                    <a:pt x="50" y="852"/>
                  </a:lnTo>
                  <a:lnTo>
                    <a:pt x="52" y="856"/>
                  </a:lnTo>
                  <a:lnTo>
                    <a:pt x="52" y="856"/>
                  </a:lnTo>
                  <a:lnTo>
                    <a:pt x="54" y="856"/>
                  </a:lnTo>
                  <a:lnTo>
                    <a:pt x="57" y="856"/>
                  </a:lnTo>
                  <a:lnTo>
                    <a:pt x="57" y="856"/>
                  </a:lnTo>
                  <a:lnTo>
                    <a:pt x="59" y="854"/>
                  </a:lnTo>
                  <a:lnTo>
                    <a:pt x="62" y="854"/>
                  </a:lnTo>
                  <a:lnTo>
                    <a:pt x="62" y="852"/>
                  </a:lnTo>
                  <a:lnTo>
                    <a:pt x="69" y="849"/>
                  </a:lnTo>
                  <a:lnTo>
                    <a:pt x="78" y="842"/>
                  </a:lnTo>
                  <a:lnTo>
                    <a:pt x="92" y="835"/>
                  </a:lnTo>
                  <a:lnTo>
                    <a:pt x="95" y="833"/>
                  </a:lnTo>
                  <a:lnTo>
                    <a:pt x="97" y="828"/>
                  </a:lnTo>
                  <a:lnTo>
                    <a:pt x="100" y="821"/>
                  </a:lnTo>
                  <a:lnTo>
                    <a:pt x="100" y="821"/>
                  </a:lnTo>
                  <a:lnTo>
                    <a:pt x="100" y="819"/>
                  </a:lnTo>
                  <a:lnTo>
                    <a:pt x="102" y="814"/>
                  </a:lnTo>
                  <a:lnTo>
                    <a:pt x="102" y="814"/>
                  </a:lnTo>
                  <a:lnTo>
                    <a:pt x="102" y="811"/>
                  </a:lnTo>
                  <a:lnTo>
                    <a:pt x="104" y="809"/>
                  </a:lnTo>
                  <a:lnTo>
                    <a:pt x="107" y="807"/>
                  </a:lnTo>
                  <a:lnTo>
                    <a:pt x="102" y="809"/>
                  </a:lnTo>
                  <a:lnTo>
                    <a:pt x="100" y="809"/>
                  </a:lnTo>
                  <a:lnTo>
                    <a:pt x="92" y="814"/>
                  </a:lnTo>
                  <a:lnTo>
                    <a:pt x="92" y="814"/>
                  </a:lnTo>
                  <a:lnTo>
                    <a:pt x="92" y="811"/>
                  </a:lnTo>
                  <a:lnTo>
                    <a:pt x="92" y="811"/>
                  </a:lnTo>
                  <a:lnTo>
                    <a:pt x="92" y="811"/>
                  </a:lnTo>
                  <a:lnTo>
                    <a:pt x="92" y="809"/>
                  </a:lnTo>
                  <a:lnTo>
                    <a:pt x="92" y="809"/>
                  </a:lnTo>
                  <a:lnTo>
                    <a:pt x="92" y="807"/>
                  </a:lnTo>
                  <a:lnTo>
                    <a:pt x="92" y="807"/>
                  </a:lnTo>
                  <a:lnTo>
                    <a:pt x="92" y="807"/>
                  </a:lnTo>
                  <a:lnTo>
                    <a:pt x="92" y="804"/>
                  </a:lnTo>
                  <a:lnTo>
                    <a:pt x="92" y="804"/>
                  </a:lnTo>
                  <a:lnTo>
                    <a:pt x="95" y="807"/>
                  </a:lnTo>
                  <a:lnTo>
                    <a:pt x="95" y="807"/>
                  </a:lnTo>
                  <a:lnTo>
                    <a:pt x="97" y="809"/>
                  </a:lnTo>
                  <a:lnTo>
                    <a:pt x="100" y="807"/>
                  </a:lnTo>
                  <a:lnTo>
                    <a:pt x="100" y="804"/>
                  </a:lnTo>
                  <a:lnTo>
                    <a:pt x="100" y="800"/>
                  </a:lnTo>
                  <a:lnTo>
                    <a:pt x="97" y="800"/>
                  </a:lnTo>
                  <a:lnTo>
                    <a:pt x="95" y="800"/>
                  </a:lnTo>
                  <a:lnTo>
                    <a:pt x="95" y="797"/>
                  </a:lnTo>
                  <a:lnTo>
                    <a:pt x="92" y="797"/>
                  </a:lnTo>
                  <a:lnTo>
                    <a:pt x="92" y="797"/>
                  </a:lnTo>
                  <a:lnTo>
                    <a:pt x="92" y="792"/>
                  </a:lnTo>
                  <a:lnTo>
                    <a:pt x="92" y="792"/>
                  </a:lnTo>
                  <a:lnTo>
                    <a:pt x="92" y="792"/>
                  </a:lnTo>
                  <a:lnTo>
                    <a:pt x="90" y="790"/>
                  </a:lnTo>
                  <a:lnTo>
                    <a:pt x="85" y="790"/>
                  </a:lnTo>
                  <a:lnTo>
                    <a:pt x="85" y="788"/>
                  </a:lnTo>
                  <a:lnTo>
                    <a:pt x="83" y="785"/>
                  </a:lnTo>
                  <a:lnTo>
                    <a:pt x="83" y="785"/>
                  </a:lnTo>
                  <a:lnTo>
                    <a:pt x="83" y="785"/>
                  </a:lnTo>
                  <a:lnTo>
                    <a:pt x="83" y="778"/>
                  </a:lnTo>
                  <a:lnTo>
                    <a:pt x="78" y="774"/>
                  </a:lnTo>
                  <a:lnTo>
                    <a:pt x="78" y="771"/>
                  </a:lnTo>
                  <a:lnTo>
                    <a:pt x="78" y="769"/>
                  </a:lnTo>
                  <a:lnTo>
                    <a:pt x="81" y="766"/>
                  </a:lnTo>
                  <a:lnTo>
                    <a:pt x="83" y="764"/>
                  </a:lnTo>
                  <a:lnTo>
                    <a:pt x="83" y="764"/>
                  </a:lnTo>
                  <a:lnTo>
                    <a:pt x="85" y="762"/>
                  </a:lnTo>
                  <a:lnTo>
                    <a:pt x="88" y="762"/>
                  </a:lnTo>
                  <a:lnTo>
                    <a:pt x="90" y="759"/>
                  </a:lnTo>
                  <a:lnTo>
                    <a:pt x="90" y="757"/>
                  </a:lnTo>
                  <a:lnTo>
                    <a:pt x="90" y="757"/>
                  </a:lnTo>
                  <a:lnTo>
                    <a:pt x="92" y="752"/>
                  </a:lnTo>
                  <a:lnTo>
                    <a:pt x="92" y="750"/>
                  </a:lnTo>
                  <a:lnTo>
                    <a:pt x="90" y="743"/>
                  </a:lnTo>
                  <a:lnTo>
                    <a:pt x="90" y="740"/>
                  </a:lnTo>
                  <a:lnTo>
                    <a:pt x="90" y="740"/>
                  </a:lnTo>
                  <a:lnTo>
                    <a:pt x="92" y="736"/>
                  </a:lnTo>
                  <a:lnTo>
                    <a:pt x="92" y="731"/>
                  </a:lnTo>
                  <a:lnTo>
                    <a:pt x="95" y="726"/>
                  </a:lnTo>
                  <a:lnTo>
                    <a:pt x="95" y="726"/>
                  </a:lnTo>
                  <a:lnTo>
                    <a:pt x="95" y="721"/>
                  </a:lnTo>
                  <a:lnTo>
                    <a:pt x="95" y="721"/>
                  </a:lnTo>
                  <a:lnTo>
                    <a:pt x="95" y="719"/>
                  </a:lnTo>
                  <a:lnTo>
                    <a:pt x="97" y="719"/>
                  </a:lnTo>
                  <a:lnTo>
                    <a:pt x="95" y="717"/>
                  </a:lnTo>
                  <a:lnTo>
                    <a:pt x="95" y="717"/>
                  </a:lnTo>
                  <a:lnTo>
                    <a:pt x="95" y="714"/>
                  </a:lnTo>
                  <a:lnTo>
                    <a:pt x="100" y="717"/>
                  </a:lnTo>
                  <a:lnTo>
                    <a:pt x="102" y="719"/>
                  </a:lnTo>
                  <a:lnTo>
                    <a:pt x="107" y="719"/>
                  </a:lnTo>
                  <a:lnTo>
                    <a:pt x="107" y="719"/>
                  </a:lnTo>
                  <a:lnTo>
                    <a:pt x="111" y="717"/>
                  </a:lnTo>
                  <a:lnTo>
                    <a:pt x="111" y="717"/>
                  </a:lnTo>
                  <a:lnTo>
                    <a:pt x="111" y="717"/>
                  </a:lnTo>
                  <a:lnTo>
                    <a:pt x="111" y="705"/>
                  </a:lnTo>
                  <a:lnTo>
                    <a:pt x="114" y="691"/>
                  </a:lnTo>
                  <a:lnTo>
                    <a:pt x="114" y="688"/>
                  </a:lnTo>
                  <a:lnTo>
                    <a:pt x="116" y="688"/>
                  </a:lnTo>
                  <a:lnTo>
                    <a:pt x="116" y="679"/>
                  </a:lnTo>
                  <a:lnTo>
                    <a:pt x="116" y="679"/>
                  </a:lnTo>
                  <a:lnTo>
                    <a:pt x="116" y="677"/>
                  </a:lnTo>
                  <a:lnTo>
                    <a:pt x="116" y="677"/>
                  </a:lnTo>
                  <a:lnTo>
                    <a:pt x="116" y="674"/>
                  </a:lnTo>
                  <a:lnTo>
                    <a:pt x="116" y="674"/>
                  </a:lnTo>
                  <a:lnTo>
                    <a:pt x="116" y="674"/>
                  </a:lnTo>
                  <a:lnTo>
                    <a:pt x="114" y="674"/>
                  </a:lnTo>
                  <a:lnTo>
                    <a:pt x="109" y="672"/>
                  </a:lnTo>
                  <a:lnTo>
                    <a:pt x="109" y="672"/>
                  </a:lnTo>
                  <a:lnTo>
                    <a:pt x="104" y="667"/>
                  </a:lnTo>
                  <a:lnTo>
                    <a:pt x="102" y="665"/>
                  </a:lnTo>
                  <a:lnTo>
                    <a:pt x="102" y="662"/>
                  </a:lnTo>
                  <a:lnTo>
                    <a:pt x="102" y="662"/>
                  </a:lnTo>
                  <a:lnTo>
                    <a:pt x="102" y="662"/>
                  </a:lnTo>
                  <a:lnTo>
                    <a:pt x="100" y="662"/>
                  </a:lnTo>
                  <a:lnTo>
                    <a:pt x="100" y="662"/>
                  </a:lnTo>
                  <a:lnTo>
                    <a:pt x="97" y="660"/>
                  </a:lnTo>
                  <a:lnTo>
                    <a:pt x="97" y="660"/>
                  </a:lnTo>
                  <a:lnTo>
                    <a:pt x="97" y="660"/>
                  </a:lnTo>
                  <a:lnTo>
                    <a:pt x="97" y="658"/>
                  </a:lnTo>
                  <a:lnTo>
                    <a:pt x="102" y="658"/>
                  </a:lnTo>
                  <a:lnTo>
                    <a:pt x="104" y="658"/>
                  </a:lnTo>
                  <a:lnTo>
                    <a:pt x="104" y="658"/>
                  </a:lnTo>
                  <a:lnTo>
                    <a:pt x="104" y="658"/>
                  </a:lnTo>
                  <a:lnTo>
                    <a:pt x="104" y="658"/>
                  </a:lnTo>
                  <a:lnTo>
                    <a:pt x="104" y="658"/>
                  </a:lnTo>
                  <a:lnTo>
                    <a:pt x="107" y="658"/>
                  </a:lnTo>
                  <a:lnTo>
                    <a:pt x="107" y="660"/>
                  </a:lnTo>
                  <a:lnTo>
                    <a:pt x="107" y="660"/>
                  </a:lnTo>
                  <a:lnTo>
                    <a:pt x="109" y="662"/>
                  </a:lnTo>
                  <a:lnTo>
                    <a:pt x="114" y="667"/>
                  </a:lnTo>
                  <a:lnTo>
                    <a:pt x="114" y="667"/>
                  </a:lnTo>
                  <a:lnTo>
                    <a:pt x="116" y="669"/>
                  </a:lnTo>
                  <a:lnTo>
                    <a:pt x="116" y="669"/>
                  </a:lnTo>
                  <a:lnTo>
                    <a:pt x="116" y="669"/>
                  </a:lnTo>
                  <a:lnTo>
                    <a:pt x="119" y="669"/>
                  </a:lnTo>
                  <a:lnTo>
                    <a:pt x="119" y="667"/>
                  </a:lnTo>
                  <a:lnTo>
                    <a:pt x="119" y="667"/>
                  </a:lnTo>
                  <a:lnTo>
                    <a:pt x="121" y="665"/>
                  </a:lnTo>
                  <a:lnTo>
                    <a:pt x="119" y="665"/>
                  </a:lnTo>
                  <a:lnTo>
                    <a:pt x="119" y="660"/>
                  </a:lnTo>
                  <a:lnTo>
                    <a:pt x="114" y="658"/>
                  </a:lnTo>
                  <a:lnTo>
                    <a:pt x="107" y="655"/>
                  </a:lnTo>
                  <a:lnTo>
                    <a:pt x="104" y="655"/>
                  </a:lnTo>
                  <a:lnTo>
                    <a:pt x="97" y="653"/>
                  </a:lnTo>
                  <a:lnTo>
                    <a:pt x="95" y="653"/>
                  </a:lnTo>
                  <a:lnTo>
                    <a:pt x="95" y="653"/>
                  </a:lnTo>
                  <a:lnTo>
                    <a:pt x="92" y="650"/>
                  </a:lnTo>
                  <a:lnTo>
                    <a:pt x="95" y="650"/>
                  </a:lnTo>
                  <a:lnTo>
                    <a:pt x="97" y="650"/>
                  </a:lnTo>
                  <a:lnTo>
                    <a:pt x="97" y="650"/>
                  </a:lnTo>
                  <a:lnTo>
                    <a:pt x="100" y="650"/>
                  </a:lnTo>
                  <a:lnTo>
                    <a:pt x="97" y="650"/>
                  </a:lnTo>
                  <a:lnTo>
                    <a:pt x="92" y="646"/>
                  </a:lnTo>
                  <a:lnTo>
                    <a:pt x="92" y="646"/>
                  </a:lnTo>
                  <a:lnTo>
                    <a:pt x="92" y="643"/>
                  </a:lnTo>
                  <a:lnTo>
                    <a:pt x="92" y="641"/>
                  </a:lnTo>
                  <a:lnTo>
                    <a:pt x="92" y="639"/>
                  </a:lnTo>
                  <a:lnTo>
                    <a:pt x="92" y="636"/>
                  </a:lnTo>
                  <a:lnTo>
                    <a:pt x="92" y="636"/>
                  </a:lnTo>
                  <a:lnTo>
                    <a:pt x="90" y="634"/>
                  </a:lnTo>
                  <a:lnTo>
                    <a:pt x="90" y="634"/>
                  </a:lnTo>
                  <a:lnTo>
                    <a:pt x="90" y="634"/>
                  </a:lnTo>
                  <a:lnTo>
                    <a:pt x="90" y="632"/>
                  </a:lnTo>
                  <a:lnTo>
                    <a:pt x="92" y="632"/>
                  </a:lnTo>
                  <a:lnTo>
                    <a:pt x="92" y="629"/>
                  </a:lnTo>
                  <a:lnTo>
                    <a:pt x="95" y="624"/>
                  </a:lnTo>
                  <a:lnTo>
                    <a:pt x="95" y="624"/>
                  </a:lnTo>
                  <a:lnTo>
                    <a:pt x="97" y="622"/>
                  </a:lnTo>
                  <a:lnTo>
                    <a:pt x="97" y="622"/>
                  </a:lnTo>
                  <a:lnTo>
                    <a:pt x="97" y="620"/>
                  </a:lnTo>
                  <a:lnTo>
                    <a:pt x="97" y="617"/>
                  </a:lnTo>
                  <a:lnTo>
                    <a:pt x="97" y="617"/>
                  </a:lnTo>
                  <a:lnTo>
                    <a:pt x="95" y="617"/>
                  </a:lnTo>
                  <a:lnTo>
                    <a:pt x="95" y="617"/>
                  </a:lnTo>
                  <a:lnTo>
                    <a:pt x="92" y="617"/>
                  </a:lnTo>
                  <a:lnTo>
                    <a:pt x="92" y="617"/>
                  </a:lnTo>
                  <a:lnTo>
                    <a:pt x="92" y="613"/>
                  </a:lnTo>
                  <a:lnTo>
                    <a:pt x="92" y="610"/>
                  </a:lnTo>
                  <a:lnTo>
                    <a:pt x="92" y="610"/>
                  </a:lnTo>
                  <a:lnTo>
                    <a:pt x="90" y="610"/>
                  </a:lnTo>
                  <a:lnTo>
                    <a:pt x="90" y="613"/>
                  </a:lnTo>
                  <a:lnTo>
                    <a:pt x="90" y="610"/>
                  </a:lnTo>
                  <a:lnTo>
                    <a:pt x="88" y="606"/>
                  </a:lnTo>
                  <a:lnTo>
                    <a:pt x="88" y="603"/>
                  </a:lnTo>
                  <a:lnTo>
                    <a:pt x="88" y="601"/>
                  </a:lnTo>
                  <a:lnTo>
                    <a:pt x="88" y="601"/>
                  </a:lnTo>
                  <a:lnTo>
                    <a:pt x="90" y="598"/>
                  </a:lnTo>
                  <a:lnTo>
                    <a:pt x="92" y="598"/>
                  </a:lnTo>
                  <a:lnTo>
                    <a:pt x="95" y="601"/>
                  </a:lnTo>
                  <a:lnTo>
                    <a:pt x="109" y="601"/>
                  </a:lnTo>
                  <a:lnTo>
                    <a:pt x="109" y="603"/>
                  </a:lnTo>
                  <a:lnTo>
                    <a:pt x="111" y="606"/>
                  </a:lnTo>
                  <a:lnTo>
                    <a:pt x="111" y="608"/>
                  </a:lnTo>
                  <a:lnTo>
                    <a:pt x="114" y="613"/>
                  </a:lnTo>
                  <a:lnTo>
                    <a:pt x="116" y="615"/>
                  </a:lnTo>
                  <a:lnTo>
                    <a:pt x="119" y="615"/>
                  </a:lnTo>
                  <a:lnTo>
                    <a:pt x="135" y="620"/>
                  </a:lnTo>
                  <a:lnTo>
                    <a:pt x="140" y="620"/>
                  </a:lnTo>
                  <a:lnTo>
                    <a:pt x="145" y="620"/>
                  </a:lnTo>
                  <a:lnTo>
                    <a:pt x="145" y="620"/>
                  </a:lnTo>
                  <a:lnTo>
                    <a:pt x="145" y="620"/>
                  </a:lnTo>
                  <a:lnTo>
                    <a:pt x="145" y="620"/>
                  </a:lnTo>
                  <a:lnTo>
                    <a:pt x="147" y="620"/>
                  </a:lnTo>
                  <a:lnTo>
                    <a:pt x="147" y="620"/>
                  </a:lnTo>
                  <a:lnTo>
                    <a:pt x="147" y="620"/>
                  </a:lnTo>
                  <a:lnTo>
                    <a:pt x="149" y="622"/>
                  </a:lnTo>
                  <a:lnTo>
                    <a:pt x="149" y="622"/>
                  </a:lnTo>
                  <a:lnTo>
                    <a:pt x="164" y="624"/>
                  </a:lnTo>
                  <a:lnTo>
                    <a:pt x="166" y="624"/>
                  </a:lnTo>
                  <a:lnTo>
                    <a:pt x="166" y="622"/>
                  </a:lnTo>
                  <a:lnTo>
                    <a:pt x="171" y="620"/>
                  </a:lnTo>
                  <a:lnTo>
                    <a:pt x="180" y="620"/>
                  </a:lnTo>
                  <a:lnTo>
                    <a:pt x="197" y="622"/>
                  </a:lnTo>
                  <a:lnTo>
                    <a:pt x="204" y="620"/>
                  </a:lnTo>
                  <a:lnTo>
                    <a:pt x="206" y="620"/>
                  </a:lnTo>
                  <a:lnTo>
                    <a:pt x="206" y="620"/>
                  </a:lnTo>
                  <a:lnTo>
                    <a:pt x="209" y="620"/>
                  </a:lnTo>
                  <a:lnTo>
                    <a:pt x="209" y="620"/>
                  </a:lnTo>
                  <a:lnTo>
                    <a:pt x="211" y="620"/>
                  </a:lnTo>
                  <a:lnTo>
                    <a:pt x="221" y="620"/>
                  </a:lnTo>
                  <a:lnTo>
                    <a:pt x="240" y="617"/>
                  </a:lnTo>
                  <a:lnTo>
                    <a:pt x="254" y="615"/>
                  </a:lnTo>
                  <a:lnTo>
                    <a:pt x="266" y="613"/>
                  </a:lnTo>
                  <a:lnTo>
                    <a:pt x="306" y="606"/>
                  </a:lnTo>
                  <a:lnTo>
                    <a:pt x="313" y="606"/>
                  </a:lnTo>
                  <a:lnTo>
                    <a:pt x="315" y="606"/>
                  </a:lnTo>
                  <a:lnTo>
                    <a:pt x="330" y="598"/>
                  </a:lnTo>
                  <a:lnTo>
                    <a:pt x="353" y="594"/>
                  </a:lnTo>
                  <a:lnTo>
                    <a:pt x="379" y="589"/>
                  </a:lnTo>
                  <a:lnTo>
                    <a:pt x="382" y="587"/>
                  </a:lnTo>
                  <a:lnTo>
                    <a:pt x="384" y="587"/>
                  </a:lnTo>
                  <a:lnTo>
                    <a:pt x="389" y="582"/>
                  </a:lnTo>
                  <a:lnTo>
                    <a:pt x="408" y="577"/>
                  </a:lnTo>
                  <a:lnTo>
                    <a:pt x="422" y="572"/>
                  </a:lnTo>
                  <a:lnTo>
                    <a:pt x="429" y="570"/>
                  </a:lnTo>
                  <a:lnTo>
                    <a:pt x="436" y="568"/>
                  </a:lnTo>
                  <a:lnTo>
                    <a:pt x="444" y="565"/>
                  </a:lnTo>
                  <a:lnTo>
                    <a:pt x="446" y="565"/>
                  </a:lnTo>
                  <a:lnTo>
                    <a:pt x="448" y="563"/>
                  </a:lnTo>
                  <a:lnTo>
                    <a:pt x="458" y="558"/>
                  </a:lnTo>
                  <a:lnTo>
                    <a:pt x="463" y="558"/>
                  </a:lnTo>
                  <a:lnTo>
                    <a:pt x="467" y="553"/>
                  </a:lnTo>
                  <a:lnTo>
                    <a:pt x="467" y="553"/>
                  </a:lnTo>
                  <a:lnTo>
                    <a:pt x="470" y="551"/>
                  </a:lnTo>
                  <a:lnTo>
                    <a:pt x="484" y="544"/>
                  </a:lnTo>
                  <a:lnTo>
                    <a:pt x="491" y="539"/>
                  </a:lnTo>
                  <a:lnTo>
                    <a:pt x="500" y="535"/>
                  </a:lnTo>
                  <a:lnTo>
                    <a:pt x="508" y="527"/>
                  </a:lnTo>
                  <a:lnTo>
                    <a:pt x="510" y="525"/>
                  </a:lnTo>
                  <a:lnTo>
                    <a:pt x="512" y="520"/>
                  </a:lnTo>
                  <a:lnTo>
                    <a:pt x="512" y="518"/>
                  </a:lnTo>
                  <a:lnTo>
                    <a:pt x="512" y="516"/>
                  </a:lnTo>
                  <a:lnTo>
                    <a:pt x="512" y="516"/>
                  </a:lnTo>
                  <a:lnTo>
                    <a:pt x="512" y="513"/>
                  </a:lnTo>
                  <a:lnTo>
                    <a:pt x="512" y="513"/>
                  </a:lnTo>
                  <a:lnTo>
                    <a:pt x="512" y="513"/>
                  </a:lnTo>
                  <a:lnTo>
                    <a:pt x="512" y="511"/>
                  </a:lnTo>
                  <a:lnTo>
                    <a:pt x="512" y="511"/>
                  </a:lnTo>
                  <a:lnTo>
                    <a:pt x="512" y="506"/>
                  </a:lnTo>
                  <a:lnTo>
                    <a:pt x="512" y="501"/>
                  </a:lnTo>
                  <a:lnTo>
                    <a:pt x="515" y="497"/>
                  </a:lnTo>
                  <a:lnTo>
                    <a:pt x="517" y="492"/>
                  </a:lnTo>
                  <a:lnTo>
                    <a:pt x="519" y="487"/>
                  </a:lnTo>
                  <a:lnTo>
                    <a:pt x="527" y="480"/>
                  </a:lnTo>
                  <a:lnTo>
                    <a:pt x="529" y="478"/>
                  </a:lnTo>
                  <a:lnTo>
                    <a:pt x="529" y="478"/>
                  </a:lnTo>
                  <a:lnTo>
                    <a:pt x="534" y="473"/>
                  </a:lnTo>
                  <a:lnTo>
                    <a:pt x="543" y="464"/>
                  </a:lnTo>
                  <a:lnTo>
                    <a:pt x="546" y="459"/>
                  </a:lnTo>
                  <a:lnTo>
                    <a:pt x="555" y="447"/>
                  </a:lnTo>
                  <a:lnTo>
                    <a:pt x="557" y="440"/>
                  </a:lnTo>
                  <a:lnTo>
                    <a:pt x="569" y="419"/>
                  </a:lnTo>
                  <a:lnTo>
                    <a:pt x="579" y="404"/>
                  </a:lnTo>
                  <a:lnTo>
                    <a:pt x="588" y="393"/>
                  </a:lnTo>
                  <a:lnTo>
                    <a:pt x="588" y="390"/>
                  </a:lnTo>
                  <a:lnTo>
                    <a:pt x="588" y="385"/>
                  </a:lnTo>
                  <a:lnTo>
                    <a:pt x="588" y="371"/>
                  </a:lnTo>
                  <a:close/>
                </a:path>
              </a:pathLst>
            </a:custGeom>
            <a:solidFill>
              <a:schemeClr val="accent1"/>
            </a:solid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27"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84295" y="6438630"/>
            <a:ext cx="6677043"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28" name="TextBox 27"/>
          <p:cNvSpPr txBox="1"/>
          <p:nvPr/>
        </p:nvSpPr>
        <p:spPr>
          <a:xfrm>
            <a:off x="10384296" y="2426443"/>
            <a:ext cx="4870571"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Argentina Map</a:t>
            </a:r>
          </a:p>
        </p:txBody>
      </p:sp>
    </p:spTree>
    <p:extLst>
      <p:ext uri="{BB962C8B-B14F-4D97-AF65-F5344CB8AC3E}">
        <p14:creationId xmlns:p14="http://schemas.microsoft.com/office/powerpoint/2010/main" val="1698381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14:presetBounceEnd="59000">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59000">
                                          <p:cBhvr additive="base">
                                            <p:cTn id="7" dur="1250" fill="hold"/>
                                            <p:tgtEl>
                                              <p:spTgt spid="2"/>
                                            </p:tgtEl>
                                            <p:attrNameLst>
                                              <p:attrName>ppt_x</p:attrName>
                                            </p:attrNameLst>
                                          </p:cBhvr>
                                          <p:tavLst>
                                            <p:tav tm="0">
                                              <p:val>
                                                <p:strVal val="#ppt_x"/>
                                              </p:val>
                                            </p:tav>
                                            <p:tav tm="100000">
                                              <p:val>
                                                <p:strVal val="#ppt_x"/>
                                              </p:val>
                                            </p:tav>
                                          </p:tavLst>
                                        </p:anim>
                                        <p:anim calcmode="lin" valueType="num" p14:bounceEnd="59000">
                                          <p:cBhvr additive="base">
                                            <p:cTn id="8" dur="1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25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28"/>
                                            </p:tgtEl>
                                            <p:attrNameLst>
                                              <p:attrName>style.visibility</p:attrName>
                                            </p:attrNameLst>
                                          </p:cBhvr>
                                          <p:to>
                                            <p:strVal val="visible"/>
                                          </p:to>
                                        </p:set>
                                        <p:anim to="" calcmode="lin" valueType="num">
                                          <p:cBhvr>
                                            <p:cTn id="12" dur="700" fill="hold">
                                              <p:stCondLst>
                                                <p:cond delay="0"/>
                                              </p:stCondLst>
                                            </p:cTn>
                                            <p:tgtEl>
                                              <p:spTgt spid="28"/>
                                            </p:tgtEl>
                                            <p:attrNameLst>
                                              <p:attrName>ppt_x</p:attrName>
                                            </p:attrNameLst>
                                          </p:cBhvr>
                                          <p:tavLst>
                                            <p:tav tm="0" fmla="#ppt_x-#ppt_w*1.2*((1.5-1.5*$)^3-(1.5-1.5*$)^2)">
                                              <p:val>
                                                <p:strVal val="0"/>
                                              </p:val>
                                            </p:tav>
                                            <p:tav tm="100000">
                                              <p:val>
                                                <p:strVal val="1"/>
                                              </p:val>
                                            </p:tav>
                                          </p:tavLst>
                                        </p:anim>
                                        <p:anim to="" calcmode="lin" valueType="num">
                                          <p:cBhvr>
                                            <p:cTn id="13" dur="700" fill="hold">
                                              <p:stCondLst>
                                                <p:cond delay="0"/>
                                              </p:stCondLst>
                                            </p:cTn>
                                            <p:tgtEl>
                                              <p:spTgt spid="28"/>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4" dur="700" fill="hold">
                                              <p:stCondLst>
                                                <p:cond delay="0"/>
                                              </p:stCondLst>
                                            </p:cTn>
                                            <p:tgtEl>
                                              <p:spTgt spid="28"/>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5" fill="hold">
                                <p:stCondLst>
                                  <p:cond delay="2580"/>
                                </p:stCondLst>
                                <p:childTnLst>
                                  <p:par>
                                    <p:cTn id="16" presetID="10" presetClass="entr" presetSubtype="0" fill="hold" grpId="0" nodeType="afterEffect">
                                      <p:stCondLst>
                                        <p:cond delay="0"/>
                                      </p:stCondLst>
                                      <p:childTnLst>
                                        <p:set>
                                          <p:cBhvr>
                                            <p:cTn id="17" dur="1" fill="hold">
                                              <p:stCondLst>
                                                <p:cond delay="0"/>
                                              </p:stCondLst>
                                            </p:cTn>
                                            <p:tgtEl>
                                              <p:spTgt spid="27"/>
                                            </p:tgtEl>
                                            <p:attrNameLst>
                                              <p:attrName>style.visibility</p:attrName>
                                            </p:attrNameLst>
                                          </p:cBhvr>
                                          <p:to>
                                            <p:strVal val="visible"/>
                                          </p:to>
                                        </p:set>
                                        <p:animEffect transition="in" filter="fade">
                                          <p:cBhvr>
                                            <p:cTn id="18"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250" fill="hold"/>
                                            <p:tgtEl>
                                              <p:spTgt spid="2"/>
                                            </p:tgtEl>
                                            <p:attrNameLst>
                                              <p:attrName>ppt_x</p:attrName>
                                            </p:attrNameLst>
                                          </p:cBhvr>
                                          <p:tavLst>
                                            <p:tav tm="0">
                                              <p:val>
                                                <p:strVal val="#ppt_x"/>
                                              </p:val>
                                            </p:tav>
                                            <p:tav tm="100000">
                                              <p:val>
                                                <p:strVal val="#ppt_x"/>
                                              </p:val>
                                            </p:tav>
                                          </p:tavLst>
                                        </p:anim>
                                        <p:anim calcmode="lin" valueType="num">
                                          <p:cBhvr additive="base">
                                            <p:cTn id="8" dur="1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25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28"/>
                                            </p:tgtEl>
                                            <p:attrNameLst>
                                              <p:attrName>style.visibility</p:attrName>
                                            </p:attrNameLst>
                                          </p:cBhvr>
                                          <p:to>
                                            <p:strVal val="visible"/>
                                          </p:to>
                                        </p:set>
                                        <p:anim to="" calcmode="lin" valueType="num">
                                          <p:cBhvr>
                                            <p:cTn id="12" dur="700" fill="hold">
                                              <p:stCondLst>
                                                <p:cond delay="0"/>
                                              </p:stCondLst>
                                            </p:cTn>
                                            <p:tgtEl>
                                              <p:spTgt spid="28"/>
                                            </p:tgtEl>
                                            <p:attrNameLst>
                                              <p:attrName>ppt_x</p:attrName>
                                            </p:attrNameLst>
                                          </p:cBhvr>
                                          <p:tavLst>
                                            <p:tav tm="0" fmla="#ppt_x-#ppt_w*1.2*((1.5-1.5*$)^3-(1.5-1.5*$)^2)">
                                              <p:val>
                                                <p:strVal val="0"/>
                                              </p:val>
                                            </p:tav>
                                            <p:tav tm="100000">
                                              <p:val>
                                                <p:strVal val="1"/>
                                              </p:val>
                                            </p:tav>
                                          </p:tavLst>
                                        </p:anim>
                                        <p:anim to="" calcmode="lin" valueType="num">
                                          <p:cBhvr>
                                            <p:cTn id="13" dur="700" fill="hold">
                                              <p:stCondLst>
                                                <p:cond delay="0"/>
                                              </p:stCondLst>
                                            </p:cTn>
                                            <p:tgtEl>
                                              <p:spTgt spid="28"/>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4" dur="700" fill="hold">
                                              <p:stCondLst>
                                                <p:cond delay="0"/>
                                              </p:stCondLst>
                                            </p:cTn>
                                            <p:tgtEl>
                                              <p:spTgt spid="28"/>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5" fill="hold">
                                <p:stCondLst>
                                  <p:cond delay="2580"/>
                                </p:stCondLst>
                                <p:childTnLst>
                                  <p:par>
                                    <p:cTn id="16" presetID="10" presetClass="entr" presetSubtype="0" fill="hold" grpId="0" nodeType="afterEffect">
                                      <p:stCondLst>
                                        <p:cond delay="0"/>
                                      </p:stCondLst>
                                      <p:childTnLst>
                                        <p:set>
                                          <p:cBhvr>
                                            <p:cTn id="17" dur="1" fill="hold">
                                              <p:stCondLst>
                                                <p:cond delay="0"/>
                                              </p:stCondLst>
                                            </p:cTn>
                                            <p:tgtEl>
                                              <p:spTgt spid="27"/>
                                            </p:tgtEl>
                                            <p:attrNameLst>
                                              <p:attrName>style.visibility</p:attrName>
                                            </p:attrNameLst>
                                          </p:cBhvr>
                                          <p:to>
                                            <p:strVal val="visible"/>
                                          </p:to>
                                        </p:set>
                                        <p:animEffect transition="in" filter="fade">
                                          <p:cBhvr>
                                            <p:cTn id="18"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8" grpId="0"/>
        </p:bldLst>
      </p:timing>
    </mc:Fallback>
  </mc:AlternateContent>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4"/>
          <p:cNvGrpSpPr>
            <a:grpSpLocks noChangeAspect="1"/>
          </p:cNvGrpSpPr>
          <p:nvPr/>
        </p:nvGrpSpPr>
        <p:grpSpPr bwMode="auto">
          <a:xfrm>
            <a:off x="8539493" y="-265471"/>
            <a:ext cx="17685417" cy="9277615"/>
            <a:chOff x="762" y="1755"/>
            <a:chExt cx="4362" cy="2567"/>
          </a:xfrm>
          <a:solidFill>
            <a:schemeClr val="bg1">
              <a:lumMod val="85000"/>
            </a:schemeClr>
          </a:solidFill>
        </p:grpSpPr>
        <p:sp>
          <p:nvSpPr>
            <p:cNvPr id="3" name="Freeform 9"/>
            <p:cNvSpPr>
              <a:spLocks/>
            </p:cNvSpPr>
            <p:nvPr/>
          </p:nvSpPr>
          <p:spPr bwMode="auto">
            <a:xfrm>
              <a:off x="1229" y="2907"/>
              <a:ext cx="31" cy="31"/>
            </a:xfrm>
            <a:custGeom>
              <a:avLst/>
              <a:gdLst>
                <a:gd name="T0" fmla="*/ 3 w 15"/>
                <a:gd name="T1" fmla="*/ 1 h 15"/>
                <a:gd name="T2" fmla="*/ 6 w 15"/>
                <a:gd name="T3" fmla="*/ 6 h 15"/>
                <a:gd name="T4" fmla="*/ 9 w 15"/>
                <a:gd name="T5" fmla="*/ 0 h 15"/>
                <a:gd name="T6" fmla="*/ 15 w 15"/>
                <a:gd name="T7" fmla="*/ 7 h 15"/>
                <a:gd name="T8" fmla="*/ 8 w 15"/>
                <a:gd name="T9" fmla="*/ 15 h 15"/>
                <a:gd name="T10" fmla="*/ 0 w 15"/>
                <a:gd name="T11" fmla="*/ 7 h 15"/>
                <a:gd name="T12" fmla="*/ 3 w 15"/>
                <a:gd name="T13" fmla="*/ 1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3" y="1"/>
                  </a:moveTo>
                  <a:cubicBezTo>
                    <a:pt x="5" y="3"/>
                    <a:pt x="5" y="5"/>
                    <a:pt x="6" y="6"/>
                  </a:cubicBezTo>
                  <a:cubicBezTo>
                    <a:pt x="6" y="7"/>
                    <a:pt x="11" y="4"/>
                    <a:pt x="9" y="0"/>
                  </a:cubicBezTo>
                  <a:cubicBezTo>
                    <a:pt x="12" y="0"/>
                    <a:pt x="15" y="4"/>
                    <a:pt x="15" y="7"/>
                  </a:cubicBezTo>
                  <a:cubicBezTo>
                    <a:pt x="15" y="11"/>
                    <a:pt x="12" y="15"/>
                    <a:pt x="8" y="15"/>
                  </a:cubicBezTo>
                  <a:cubicBezTo>
                    <a:pt x="4" y="15"/>
                    <a:pt x="0" y="11"/>
                    <a:pt x="0" y="7"/>
                  </a:cubicBezTo>
                  <a:cubicBezTo>
                    <a:pt x="0" y="5"/>
                    <a:pt x="2" y="3"/>
                    <a:pt x="3" y="1"/>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 name="Freeform 10"/>
            <p:cNvSpPr>
              <a:spLocks/>
            </p:cNvSpPr>
            <p:nvPr/>
          </p:nvSpPr>
          <p:spPr bwMode="auto">
            <a:xfrm>
              <a:off x="4234" y="2453"/>
              <a:ext cx="421" cy="565"/>
            </a:xfrm>
            <a:custGeom>
              <a:avLst/>
              <a:gdLst>
                <a:gd name="T0" fmla="*/ 193 w 202"/>
                <a:gd name="T1" fmla="*/ 56 h 271"/>
                <a:gd name="T2" fmla="*/ 200 w 202"/>
                <a:gd name="T3" fmla="*/ 95 h 271"/>
                <a:gd name="T4" fmla="*/ 181 w 202"/>
                <a:gd name="T5" fmla="*/ 88 h 271"/>
                <a:gd name="T6" fmla="*/ 164 w 202"/>
                <a:gd name="T7" fmla="*/ 88 h 271"/>
                <a:gd name="T8" fmla="*/ 155 w 202"/>
                <a:gd name="T9" fmla="*/ 104 h 271"/>
                <a:gd name="T10" fmla="*/ 154 w 202"/>
                <a:gd name="T11" fmla="*/ 124 h 271"/>
                <a:gd name="T12" fmla="*/ 164 w 202"/>
                <a:gd name="T13" fmla="*/ 144 h 271"/>
                <a:gd name="T14" fmla="*/ 167 w 202"/>
                <a:gd name="T15" fmla="*/ 169 h 271"/>
                <a:gd name="T16" fmla="*/ 176 w 202"/>
                <a:gd name="T17" fmla="*/ 184 h 271"/>
                <a:gd name="T18" fmla="*/ 193 w 202"/>
                <a:gd name="T19" fmla="*/ 181 h 271"/>
                <a:gd name="T20" fmla="*/ 187 w 202"/>
                <a:gd name="T21" fmla="*/ 198 h 271"/>
                <a:gd name="T22" fmla="*/ 178 w 202"/>
                <a:gd name="T23" fmla="*/ 213 h 271"/>
                <a:gd name="T24" fmla="*/ 163 w 202"/>
                <a:gd name="T25" fmla="*/ 231 h 271"/>
                <a:gd name="T26" fmla="*/ 161 w 202"/>
                <a:gd name="T27" fmla="*/ 217 h 271"/>
                <a:gd name="T28" fmla="*/ 147 w 202"/>
                <a:gd name="T29" fmla="*/ 227 h 271"/>
                <a:gd name="T30" fmla="*/ 127 w 202"/>
                <a:gd name="T31" fmla="*/ 241 h 271"/>
                <a:gd name="T32" fmla="*/ 130 w 202"/>
                <a:gd name="T33" fmla="*/ 255 h 271"/>
                <a:gd name="T34" fmla="*/ 113 w 202"/>
                <a:gd name="T35" fmla="*/ 269 h 271"/>
                <a:gd name="T36" fmla="*/ 103 w 202"/>
                <a:gd name="T37" fmla="*/ 260 h 271"/>
                <a:gd name="T38" fmla="*/ 89 w 202"/>
                <a:gd name="T39" fmla="*/ 260 h 271"/>
                <a:gd name="T40" fmla="*/ 74 w 202"/>
                <a:gd name="T41" fmla="*/ 266 h 271"/>
                <a:gd name="T42" fmla="*/ 75 w 202"/>
                <a:gd name="T43" fmla="*/ 253 h 271"/>
                <a:gd name="T44" fmla="*/ 75 w 202"/>
                <a:gd name="T45" fmla="*/ 245 h 271"/>
                <a:gd name="T46" fmla="*/ 59 w 202"/>
                <a:gd name="T47" fmla="*/ 230 h 271"/>
                <a:gd name="T48" fmla="*/ 36 w 202"/>
                <a:gd name="T49" fmla="*/ 238 h 271"/>
                <a:gd name="T50" fmla="*/ 30 w 202"/>
                <a:gd name="T51" fmla="*/ 227 h 271"/>
                <a:gd name="T52" fmla="*/ 10 w 202"/>
                <a:gd name="T53" fmla="*/ 208 h 271"/>
                <a:gd name="T54" fmla="*/ 4 w 202"/>
                <a:gd name="T55" fmla="*/ 189 h 271"/>
                <a:gd name="T56" fmla="*/ 7 w 202"/>
                <a:gd name="T57" fmla="*/ 176 h 271"/>
                <a:gd name="T58" fmla="*/ 18 w 202"/>
                <a:gd name="T59" fmla="*/ 171 h 271"/>
                <a:gd name="T60" fmla="*/ 9 w 202"/>
                <a:gd name="T61" fmla="*/ 159 h 271"/>
                <a:gd name="T62" fmla="*/ 22 w 202"/>
                <a:gd name="T63" fmla="*/ 149 h 271"/>
                <a:gd name="T64" fmla="*/ 30 w 202"/>
                <a:gd name="T65" fmla="*/ 142 h 271"/>
                <a:gd name="T66" fmla="*/ 39 w 202"/>
                <a:gd name="T67" fmla="*/ 131 h 271"/>
                <a:gd name="T68" fmla="*/ 48 w 202"/>
                <a:gd name="T69" fmla="*/ 119 h 271"/>
                <a:gd name="T70" fmla="*/ 34 w 202"/>
                <a:gd name="T71" fmla="*/ 101 h 271"/>
                <a:gd name="T72" fmla="*/ 25 w 202"/>
                <a:gd name="T73" fmla="*/ 79 h 271"/>
                <a:gd name="T74" fmla="*/ 25 w 202"/>
                <a:gd name="T75" fmla="*/ 69 h 271"/>
                <a:gd name="T76" fmla="*/ 29 w 202"/>
                <a:gd name="T77" fmla="*/ 61 h 271"/>
                <a:gd name="T78" fmla="*/ 38 w 202"/>
                <a:gd name="T79" fmla="*/ 51 h 271"/>
                <a:gd name="T80" fmla="*/ 50 w 202"/>
                <a:gd name="T81" fmla="*/ 43 h 271"/>
                <a:gd name="T82" fmla="*/ 50 w 202"/>
                <a:gd name="T83" fmla="*/ 26 h 271"/>
                <a:gd name="T84" fmla="*/ 55 w 202"/>
                <a:gd name="T85" fmla="*/ 17 h 271"/>
                <a:gd name="T86" fmla="*/ 72 w 202"/>
                <a:gd name="T87" fmla="*/ 27 h 271"/>
                <a:gd name="T88" fmla="*/ 94 w 202"/>
                <a:gd name="T89" fmla="*/ 24 h 271"/>
                <a:gd name="T90" fmla="*/ 109 w 202"/>
                <a:gd name="T91" fmla="*/ 14 h 271"/>
                <a:gd name="T92" fmla="*/ 131 w 202"/>
                <a:gd name="T93" fmla="*/ 2 h 271"/>
                <a:gd name="T94" fmla="*/ 139 w 202"/>
                <a:gd name="T95" fmla="*/ 16 h 271"/>
                <a:gd name="T96" fmla="*/ 147 w 202"/>
                <a:gd name="T97" fmla="*/ 20 h 271"/>
                <a:gd name="T98" fmla="*/ 157 w 202"/>
                <a:gd name="T99" fmla="*/ 32 h 271"/>
                <a:gd name="T100" fmla="*/ 174 w 202"/>
                <a:gd name="T101" fmla="*/ 35 h 271"/>
                <a:gd name="T102" fmla="*/ 179 w 202"/>
                <a:gd name="T103" fmla="*/ 52 h 271"/>
                <a:gd name="T104" fmla="*/ 187 w 202"/>
                <a:gd name="T105" fmla="*/ 54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2" h="271">
                  <a:moveTo>
                    <a:pt x="193" y="55"/>
                  </a:moveTo>
                  <a:cubicBezTo>
                    <a:pt x="193" y="55"/>
                    <a:pt x="193" y="55"/>
                    <a:pt x="193" y="56"/>
                  </a:cubicBezTo>
                  <a:cubicBezTo>
                    <a:pt x="194" y="58"/>
                    <a:pt x="199" y="80"/>
                    <a:pt x="200" y="84"/>
                  </a:cubicBezTo>
                  <a:cubicBezTo>
                    <a:pt x="201" y="89"/>
                    <a:pt x="202" y="94"/>
                    <a:pt x="200" y="95"/>
                  </a:cubicBezTo>
                  <a:cubicBezTo>
                    <a:pt x="199" y="95"/>
                    <a:pt x="195" y="89"/>
                    <a:pt x="192" y="90"/>
                  </a:cubicBezTo>
                  <a:cubicBezTo>
                    <a:pt x="189" y="92"/>
                    <a:pt x="184" y="91"/>
                    <a:pt x="181" y="88"/>
                  </a:cubicBezTo>
                  <a:cubicBezTo>
                    <a:pt x="178" y="86"/>
                    <a:pt x="175" y="76"/>
                    <a:pt x="171" y="78"/>
                  </a:cubicBezTo>
                  <a:cubicBezTo>
                    <a:pt x="168" y="81"/>
                    <a:pt x="166" y="88"/>
                    <a:pt x="164" y="88"/>
                  </a:cubicBezTo>
                  <a:cubicBezTo>
                    <a:pt x="162" y="88"/>
                    <a:pt x="160" y="90"/>
                    <a:pt x="158" y="93"/>
                  </a:cubicBezTo>
                  <a:cubicBezTo>
                    <a:pt x="156" y="95"/>
                    <a:pt x="158" y="101"/>
                    <a:pt x="155" y="104"/>
                  </a:cubicBezTo>
                  <a:cubicBezTo>
                    <a:pt x="152" y="107"/>
                    <a:pt x="151" y="109"/>
                    <a:pt x="151" y="114"/>
                  </a:cubicBezTo>
                  <a:cubicBezTo>
                    <a:pt x="152" y="118"/>
                    <a:pt x="149" y="119"/>
                    <a:pt x="154" y="124"/>
                  </a:cubicBezTo>
                  <a:cubicBezTo>
                    <a:pt x="160" y="128"/>
                    <a:pt x="159" y="129"/>
                    <a:pt x="160" y="133"/>
                  </a:cubicBezTo>
                  <a:cubicBezTo>
                    <a:pt x="160" y="137"/>
                    <a:pt x="161" y="140"/>
                    <a:pt x="164" y="144"/>
                  </a:cubicBezTo>
                  <a:cubicBezTo>
                    <a:pt x="166" y="149"/>
                    <a:pt x="163" y="151"/>
                    <a:pt x="163" y="155"/>
                  </a:cubicBezTo>
                  <a:cubicBezTo>
                    <a:pt x="162" y="159"/>
                    <a:pt x="164" y="164"/>
                    <a:pt x="167" y="169"/>
                  </a:cubicBezTo>
                  <a:cubicBezTo>
                    <a:pt x="170" y="173"/>
                    <a:pt x="171" y="175"/>
                    <a:pt x="171" y="178"/>
                  </a:cubicBezTo>
                  <a:cubicBezTo>
                    <a:pt x="171" y="182"/>
                    <a:pt x="175" y="184"/>
                    <a:pt x="176" y="184"/>
                  </a:cubicBezTo>
                  <a:cubicBezTo>
                    <a:pt x="178" y="184"/>
                    <a:pt x="181" y="181"/>
                    <a:pt x="182" y="178"/>
                  </a:cubicBezTo>
                  <a:cubicBezTo>
                    <a:pt x="182" y="174"/>
                    <a:pt x="191" y="175"/>
                    <a:pt x="193" y="181"/>
                  </a:cubicBezTo>
                  <a:cubicBezTo>
                    <a:pt x="194" y="186"/>
                    <a:pt x="189" y="186"/>
                    <a:pt x="187" y="189"/>
                  </a:cubicBezTo>
                  <a:cubicBezTo>
                    <a:pt x="186" y="193"/>
                    <a:pt x="191" y="197"/>
                    <a:pt x="187" y="198"/>
                  </a:cubicBezTo>
                  <a:cubicBezTo>
                    <a:pt x="183" y="199"/>
                    <a:pt x="180" y="200"/>
                    <a:pt x="179" y="203"/>
                  </a:cubicBezTo>
                  <a:cubicBezTo>
                    <a:pt x="178" y="206"/>
                    <a:pt x="178" y="209"/>
                    <a:pt x="178" y="213"/>
                  </a:cubicBezTo>
                  <a:cubicBezTo>
                    <a:pt x="177" y="216"/>
                    <a:pt x="173" y="214"/>
                    <a:pt x="172" y="218"/>
                  </a:cubicBezTo>
                  <a:cubicBezTo>
                    <a:pt x="171" y="223"/>
                    <a:pt x="168" y="231"/>
                    <a:pt x="163" y="231"/>
                  </a:cubicBezTo>
                  <a:cubicBezTo>
                    <a:pt x="158" y="230"/>
                    <a:pt x="155" y="228"/>
                    <a:pt x="158" y="224"/>
                  </a:cubicBezTo>
                  <a:cubicBezTo>
                    <a:pt x="161" y="221"/>
                    <a:pt x="165" y="217"/>
                    <a:pt x="161" y="217"/>
                  </a:cubicBezTo>
                  <a:cubicBezTo>
                    <a:pt x="158" y="217"/>
                    <a:pt x="155" y="216"/>
                    <a:pt x="150" y="219"/>
                  </a:cubicBezTo>
                  <a:cubicBezTo>
                    <a:pt x="145" y="222"/>
                    <a:pt x="152" y="227"/>
                    <a:pt x="147" y="227"/>
                  </a:cubicBezTo>
                  <a:cubicBezTo>
                    <a:pt x="142" y="227"/>
                    <a:pt x="133" y="229"/>
                    <a:pt x="130" y="232"/>
                  </a:cubicBezTo>
                  <a:cubicBezTo>
                    <a:pt x="127" y="235"/>
                    <a:pt x="126" y="236"/>
                    <a:pt x="127" y="241"/>
                  </a:cubicBezTo>
                  <a:cubicBezTo>
                    <a:pt x="128" y="246"/>
                    <a:pt x="131" y="245"/>
                    <a:pt x="129" y="247"/>
                  </a:cubicBezTo>
                  <a:cubicBezTo>
                    <a:pt x="127" y="249"/>
                    <a:pt x="136" y="251"/>
                    <a:pt x="130" y="255"/>
                  </a:cubicBezTo>
                  <a:cubicBezTo>
                    <a:pt x="125" y="259"/>
                    <a:pt x="121" y="255"/>
                    <a:pt x="120" y="260"/>
                  </a:cubicBezTo>
                  <a:cubicBezTo>
                    <a:pt x="119" y="265"/>
                    <a:pt x="117" y="266"/>
                    <a:pt x="113" y="269"/>
                  </a:cubicBezTo>
                  <a:cubicBezTo>
                    <a:pt x="111" y="270"/>
                    <a:pt x="110" y="271"/>
                    <a:pt x="108" y="271"/>
                  </a:cubicBezTo>
                  <a:cubicBezTo>
                    <a:pt x="103" y="260"/>
                    <a:pt x="103" y="260"/>
                    <a:pt x="103" y="260"/>
                  </a:cubicBezTo>
                  <a:cubicBezTo>
                    <a:pt x="98" y="264"/>
                    <a:pt x="98" y="264"/>
                    <a:pt x="98" y="264"/>
                  </a:cubicBezTo>
                  <a:cubicBezTo>
                    <a:pt x="89" y="260"/>
                    <a:pt x="89" y="260"/>
                    <a:pt x="89" y="260"/>
                  </a:cubicBezTo>
                  <a:cubicBezTo>
                    <a:pt x="81" y="268"/>
                    <a:pt x="81" y="268"/>
                    <a:pt x="81" y="268"/>
                  </a:cubicBezTo>
                  <a:cubicBezTo>
                    <a:pt x="74" y="266"/>
                    <a:pt x="74" y="266"/>
                    <a:pt x="74" y="266"/>
                  </a:cubicBezTo>
                  <a:cubicBezTo>
                    <a:pt x="72" y="259"/>
                    <a:pt x="72" y="259"/>
                    <a:pt x="72" y="259"/>
                  </a:cubicBezTo>
                  <a:cubicBezTo>
                    <a:pt x="75" y="253"/>
                    <a:pt x="75" y="253"/>
                    <a:pt x="75" y="253"/>
                  </a:cubicBezTo>
                  <a:cubicBezTo>
                    <a:pt x="80" y="251"/>
                    <a:pt x="80" y="251"/>
                    <a:pt x="80" y="251"/>
                  </a:cubicBezTo>
                  <a:cubicBezTo>
                    <a:pt x="75" y="245"/>
                    <a:pt x="75" y="245"/>
                    <a:pt x="75" y="245"/>
                  </a:cubicBezTo>
                  <a:cubicBezTo>
                    <a:pt x="75" y="240"/>
                    <a:pt x="75" y="240"/>
                    <a:pt x="75" y="240"/>
                  </a:cubicBezTo>
                  <a:cubicBezTo>
                    <a:pt x="59" y="230"/>
                    <a:pt x="59" y="230"/>
                    <a:pt x="59" y="230"/>
                  </a:cubicBezTo>
                  <a:cubicBezTo>
                    <a:pt x="44" y="229"/>
                    <a:pt x="44" y="229"/>
                    <a:pt x="44" y="229"/>
                  </a:cubicBezTo>
                  <a:cubicBezTo>
                    <a:pt x="36" y="238"/>
                    <a:pt x="36" y="238"/>
                    <a:pt x="36" y="238"/>
                  </a:cubicBezTo>
                  <a:cubicBezTo>
                    <a:pt x="32" y="238"/>
                    <a:pt x="32" y="238"/>
                    <a:pt x="32" y="238"/>
                  </a:cubicBezTo>
                  <a:cubicBezTo>
                    <a:pt x="30" y="227"/>
                    <a:pt x="30" y="227"/>
                    <a:pt x="30" y="227"/>
                  </a:cubicBezTo>
                  <a:cubicBezTo>
                    <a:pt x="21" y="220"/>
                    <a:pt x="21" y="220"/>
                    <a:pt x="21" y="220"/>
                  </a:cubicBezTo>
                  <a:cubicBezTo>
                    <a:pt x="10" y="208"/>
                    <a:pt x="10" y="208"/>
                    <a:pt x="10" y="208"/>
                  </a:cubicBezTo>
                  <a:cubicBezTo>
                    <a:pt x="5" y="197"/>
                    <a:pt x="5" y="197"/>
                    <a:pt x="5" y="197"/>
                  </a:cubicBezTo>
                  <a:cubicBezTo>
                    <a:pt x="4" y="189"/>
                    <a:pt x="4" y="189"/>
                    <a:pt x="4" y="189"/>
                  </a:cubicBezTo>
                  <a:cubicBezTo>
                    <a:pt x="0" y="183"/>
                    <a:pt x="0" y="183"/>
                    <a:pt x="0" y="183"/>
                  </a:cubicBezTo>
                  <a:cubicBezTo>
                    <a:pt x="7" y="176"/>
                    <a:pt x="7" y="176"/>
                    <a:pt x="7" y="176"/>
                  </a:cubicBezTo>
                  <a:cubicBezTo>
                    <a:pt x="15" y="172"/>
                    <a:pt x="15" y="172"/>
                    <a:pt x="15" y="172"/>
                  </a:cubicBezTo>
                  <a:cubicBezTo>
                    <a:pt x="18" y="171"/>
                    <a:pt x="18" y="171"/>
                    <a:pt x="18" y="171"/>
                  </a:cubicBezTo>
                  <a:cubicBezTo>
                    <a:pt x="22" y="165"/>
                    <a:pt x="22" y="165"/>
                    <a:pt x="22" y="165"/>
                  </a:cubicBezTo>
                  <a:cubicBezTo>
                    <a:pt x="9" y="159"/>
                    <a:pt x="9" y="159"/>
                    <a:pt x="9" y="159"/>
                  </a:cubicBezTo>
                  <a:cubicBezTo>
                    <a:pt x="15" y="154"/>
                    <a:pt x="15" y="154"/>
                    <a:pt x="15" y="154"/>
                  </a:cubicBezTo>
                  <a:cubicBezTo>
                    <a:pt x="22" y="149"/>
                    <a:pt x="22" y="149"/>
                    <a:pt x="22" y="149"/>
                  </a:cubicBezTo>
                  <a:cubicBezTo>
                    <a:pt x="23" y="141"/>
                    <a:pt x="23" y="141"/>
                    <a:pt x="23" y="141"/>
                  </a:cubicBezTo>
                  <a:cubicBezTo>
                    <a:pt x="30" y="142"/>
                    <a:pt x="30" y="142"/>
                    <a:pt x="30" y="142"/>
                  </a:cubicBezTo>
                  <a:cubicBezTo>
                    <a:pt x="37" y="142"/>
                    <a:pt x="37" y="142"/>
                    <a:pt x="37" y="142"/>
                  </a:cubicBezTo>
                  <a:cubicBezTo>
                    <a:pt x="39" y="131"/>
                    <a:pt x="39" y="131"/>
                    <a:pt x="39" y="131"/>
                  </a:cubicBezTo>
                  <a:cubicBezTo>
                    <a:pt x="42" y="122"/>
                    <a:pt x="42" y="122"/>
                    <a:pt x="42" y="122"/>
                  </a:cubicBezTo>
                  <a:cubicBezTo>
                    <a:pt x="48" y="119"/>
                    <a:pt x="48" y="119"/>
                    <a:pt x="48" y="119"/>
                  </a:cubicBezTo>
                  <a:cubicBezTo>
                    <a:pt x="46" y="111"/>
                    <a:pt x="46" y="111"/>
                    <a:pt x="46" y="111"/>
                  </a:cubicBezTo>
                  <a:cubicBezTo>
                    <a:pt x="34" y="101"/>
                    <a:pt x="34" y="101"/>
                    <a:pt x="34" y="101"/>
                  </a:cubicBezTo>
                  <a:cubicBezTo>
                    <a:pt x="35" y="88"/>
                    <a:pt x="35" y="88"/>
                    <a:pt x="35" y="88"/>
                  </a:cubicBezTo>
                  <a:cubicBezTo>
                    <a:pt x="25" y="79"/>
                    <a:pt x="25" y="79"/>
                    <a:pt x="25" y="79"/>
                  </a:cubicBezTo>
                  <a:cubicBezTo>
                    <a:pt x="33" y="73"/>
                    <a:pt x="33" y="73"/>
                    <a:pt x="33" y="73"/>
                  </a:cubicBezTo>
                  <a:cubicBezTo>
                    <a:pt x="25" y="69"/>
                    <a:pt x="25" y="69"/>
                    <a:pt x="25" y="69"/>
                  </a:cubicBezTo>
                  <a:cubicBezTo>
                    <a:pt x="23" y="64"/>
                    <a:pt x="23" y="64"/>
                    <a:pt x="23" y="64"/>
                  </a:cubicBezTo>
                  <a:cubicBezTo>
                    <a:pt x="29" y="61"/>
                    <a:pt x="29" y="61"/>
                    <a:pt x="29" y="61"/>
                  </a:cubicBezTo>
                  <a:cubicBezTo>
                    <a:pt x="30" y="51"/>
                    <a:pt x="30" y="51"/>
                    <a:pt x="30" y="51"/>
                  </a:cubicBezTo>
                  <a:cubicBezTo>
                    <a:pt x="38" y="51"/>
                    <a:pt x="38" y="51"/>
                    <a:pt x="38" y="51"/>
                  </a:cubicBezTo>
                  <a:cubicBezTo>
                    <a:pt x="38" y="43"/>
                    <a:pt x="38" y="43"/>
                    <a:pt x="38" y="43"/>
                  </a:cubicBezTo>
                  <a:cubicBezTo>
                    <a:pt x="50" y="43"/>
                    <a:pt x="50" y="43"/>
                    <a:pt x="50" y="43"/>
                  </a:cubicBezTo>
                  <a:cubicBezTo>
                    <a:pt x="51" y="36"/>
                    <a:pt x="51" y="36"/>
                    <a:pt x="51" y="36"/>
                  </a:cubicBezTo>
                  <a:cubicBezTo>
                    <a:pt x="50" y="26"/>
                    <a:pt x="50" y="26"/>
                    <a:pt x="50" y="26"/>
                  </a:cubicBezTo>
                  <a:cubicBezTo>
                    <a:pt x="46" y="21"/>
                    <a:pt x="46" y="21"/>
                    <a:pt x="46" y="21"/>
                  </a:cubicBezTo>
                  <a:cubicBezTo>
                    <a:pt x="55" y="17"/>
                    <a:pt x="55" y="17"/>
                    <a:pt x="55" y="17"/>
                  </a:cubicBezTo>
                  <a:cubicBezTo>
                    <a:pt x="65" y="28"/>
                    <a:pt x="65" y="28"/>
                    <a:pt x="65" y="28"/>
                  </a:cubicBezTo>
                  <a:cubicBezTo>
                    <a:pt x="72" y="27"/>
                    <a:pt x="72" y="27"/>
                    <a:pt x="72" y="27"/>
                  </a:cubicBezTo>
                  <a:cubicBezTo>
                    <a:pt x="76" y="22"/>
                    <a:pt x="76" y="22"/>
                    <a:pt x="76" y="22"/>
                  </a:cubicBezTo>
                  <a:cubicBezTo>
                    <a:pt x="94" y="24"/>
                    <a:pt x="94" y="24"/>
                    <a:pt x="94" y="24"/>
                  </a:cubicBezTo>
                  <a:cubicBezTo>
                    <a:pt x="98" y="12"/>
                    <a:pt x="98" y="12"/>
                    <a:pt x="98" y="12"/>
                  </a:cubicBezTo>
                  <a:cubicBezTo>
                    <a:pt x="109" y="14"/>
                    <a:pt x="109" y="14"/>
                    <a:pt x="109" y="14"/>
                  </a:cubicBezTo>
                  <a:cubicBezTo>
                    <a:pt x="120" y="0"/>
                    <a:pt x="120" y="0"/>
                    <a:pt x="120" y="0"/>
                  </a:cubicBezTo>
                  <a:cubicBezTo>
                    <a:pt x="131" y="2"/>
                    <a:pt x="131" y="2"/>
                    <a:pt x="131" y="2"/>
                  </a:cubicBezTo>
                  <a:cubicBezTo>
                    <a:pt x="132" y="12"/>
                    <a:pt x="132" y="12"/>
                    <a:pt x="132" y="12"/>
                  </a:cubicBezTo>
                  <a:cubicBezTo>
                    <a:pt x="139" y="16"/>
                    <a:pt x="139" y="16"/>
                    <a:pt x="139" y="16"/>
                  </a:cubicBezTo>
                  <a:cubicBezTo>
                    <a:pt x="140" y="20"/>
                    <a:pt x="140" y="20"/>
                    <a:pt x="140" y="20"/>
                  </a:cubicBezTo>
                  <a:cubicBezTo>
                    <a:pt x="147" y="20"/>
                    <a:pt x="147" y="20"/>
                    <a:pt x="147" y="20"/>
                  </a:cubicBezTo>
                  <a:cubicBezTo>
                    <a:pt x="154" y="27"/>
                    <a:pt x="154" y="27"/>
                    <a:pt x="154" y="27"/>
                  </a:cubicBezTo>
                  <a:cubicBezTo>
                    <a:pt x="157" y="32"/>
                    <a:pt x="157" y="32"/>
                    <a:pt x="157" y="32"/>
                  </a:cubicBezTo>
                  <a:cubicBezTo>
                    <a:pt x="166" y="37"/>
                    <a:pt x="166" y="37"/>
                    <a:pt x="166" y="37"/>
                  </a:cubicBezTo>
                  <a:cubicBezTo>
                    <a:pt x="174" y="35"/>
                    <a:pt x="174" y="35"/>
                    <a:pt x="174" y="35"/>
                  </a:cubicBezTo>
                  <a:cubicBezTo>
                    <a:pt x="177" y="41"/>
                    <a:pt x="177" y="41"/>
                    <a:pt x="177" y="41"/>
                  </a:cubicBezTo>
                  <a:cubicBezTo>
                    <a:pt x="179" y="52"/>
                    <a:pt x="179" y="52"/>
                    <a:pt x="179" y="52"/>
                  </a:cubicBezTo>
                  <a:cubicBezTo>
                    <a:pt x="187" y="50"/>
                    <a:pt x="187" y="50"/>
                    <a:pt x="187" y="50"/>
                  </a:cubicBezTo>
                  <a:cubicBezTo>
                    <a:pt x="187" y="54"/>
                    <a:pt x="187" y="54"/>
                    <a:pt x="187" y="54"/>
                  </a:cubicBezTo>
                  <a:lnTo>
                    <a:pt x="193" y="55"/>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 name="Freeform 11"/>
            <p:cNvSpPr>
              <a:spLocks/>
            </p:cNvSpPr>
            <p:nvPr/>
          </p:nvSpPr>
          <p:spPr bwMode="auto">
            <a:xfrm>
              <a:off x="4574" y="3326"/>
              <a:ext cx="375" cy="409"/>
            </a:xfrm>
            <a:custGeom>
              <a:avLst/>
              <a:gdLst>
                <a:gd name="T0" fmla="*/ 1 w 180"/>
                <a:gd name="T1" fmla="*/ 5 h 196"/>
                <a:gd name="T2" fmla="*/ 7 w 180"/>
                <a:gd name="T3" fmla="*/ 13 h 196"/>
                <a:gd name="T4" fmla="*/ 15 w 180"/>
                <a:gd name="T5" fmla="*/ 20 h 196"/>
                <a:gd name="T6" fmla="*/ 16 w 180"/>
                <a:gd name="T7" fmla="*/ 27 h 196"/>
                <a:gd name="T8" fmla="*/ 11 w 180"/>
                <a:gd name="T9" fmla="*/ 37 h 196"/>
                <a:gd name="T10" fmla="*/ 22 w 180"/>
                <a:gd name="T11" fmla="*/ 47 h 196"/>
                <a:gd name="T12" fmla="*/ 38 w 180"/>
                <a:gd name="T13" fmla="*/ 68 h 196"/>
                <a:gd name="T14" fmla="*/ 58 w 180"/>
                <a:gd name="T15" fmla="*/ 74 h 196"/>
                <a:gd name="T16" fmla="*/ 66 w 180"/>
                <a:gd name="T17" fmla="*/ 89 h 196"/>
                <a:gd name="T18" fmla="*/ 83 w 180"/>
                <a:gd name="T19" fmla="*/ 104 h 196"/>
                <a:gd name="T20" fmla="*/ 103 w 180"/>
                <a:gd name="T21" fmla="*/ 133 h 196"/>
                <a:gd name="T22" fmla="*/ 116 w 180"/>
                <a:gd name="T23" fmla="*/ 141 h 196"/>
                <a:gd name="T24" fmla="*/ 127 w 180"/>
                <a:gd name="T25" fmla="*/ 156 h 196"/>
                <a:gd name="T26" fmla="*/ 136 w 180"/>
                <a:gd name="T27" fmla="*/ 166 h 196"/>
                <a:gd name="T28" fmla="*/ 143 w 180"/>
                <a:gd name="T29" fmla="*/ 179 h 196"/>
                <a:gd name="T30" fmla="*/ 159 w 180"/>
                <a:gd name="T31" fmla="*/ 193 h 196"/>
                <a:gd name="T32" fmla="*/ 162 w 180"/>
                <a:gd name="T33" fmla="*/ 186 h 196"/>
                <a:gd name="T34" fmla="*/ 155 w 180"/>
                <a:gd name="T35" fmla="*/ 172 h 196"/>
                <a:gd name="T36" fmla="*/ 161 w 180"/>
                <a:gd name="T37" fmla="*/ 167 h 196"/>
                <a:gd name="T38" fmla="*/ 166 w 180"/>
                <a:gd name="T39" fmla="*/ 163 h 196"/>
                <a:gd name="T40" fmla="*/ 178 w 180"/>
                <a:gd name="T41" fmla="*/ 168 h 196"/>
                <a:gd name="T42" fmla="*/ 170 w 180"/>
                <a:gd name="T43" fmla="*/ 156 h 196"/>
                <a:gd name="T44" fmla="*/ 162 w 180"/>
                <a:gd name="T45" fmla="*/ 158 h 196"/>
                <a:gd name="T46" fmla="*/ 153 w 180"/>
                <a:gd name="T47" fmla="*/ 152 h 196"/>
                <a:gd name="T48" fmla="*/ 138 w 180"/>
                <a:gd name="T49" fmla="*/ 150 h 196"/>
                <a:gd name="T50" fmla="*/ 124 w 180"/>
                <a:gd name="T51" fmla="*/ 133 h 196"/>
                <a:gd name="T52" fmla="*/ 114 w 180"/>
                <a:gd name="T53" fmla="*/ 114 h 196"/>
                <a:gd name="T54" fmla="*/ 114 w 180"/>
                <a:gd name="T55" fmla="*/ 100 h 196"/>
                <a:gd name="T56" fmla="*/ 128 w 180"/>
                <a:gd name="T57" fmla="*/ 94 h 196"/>
                <a:gd name="T58" fmla="*/ 137 w 180"/>
                <a:gd name="T59" fmla="*/ 95 h 196"/>
                <a:gd name="T60" fmla="*/ 120 w 180"/>
                <a:gd name="T61" fmla="*/ 88 h 196"/>
                <a:gd name="T62" fmla="*/ 74 w 180"/>
                <a:gd name="T63" fmla="*/ 58 h 196"/>
                <a:gd name="T64" fmla="*/ 61 w 180"/>
                <a:gd name="T65" fmla="*/ 50 h 196"/>
                <a:gd name="T66" fmla="*/ 51 w 180"/>
                <a:gd name="T67" fmla="*/ 42 h 196"/>
                <a:gd name="T68" fmla="*/ 43 w 180"/>
                <a:gd name="T69" fmla="*/ 30 h 196"/>
                <a:gd name="T70" fmla="*/ 25 w 180"/>
                <a:gd name="T71" fmla="*/ 16 h 196"/>
                <a:gd name="T72" fmla="*/ 12 w 180"/>
                <a:gd name="T73" fmla="*/ 7 h 196"/>
                <a:gd name="T74" fmla="*/ 5 w 180"/>
                <a:gd name="T75" fmla="*/ 0 h 196"/>
                <a:gd name="T76" fmla="*/ 1 w 180"/>
                <a:gd name="T77" fmla="*/ 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0" h="196">
                  <a:moveTo>
                    <a:pt x="1" y="5"/>
                  </a:moveTo>
                  <a:cubicBezTo>
                    <a:pt x="0" y="7"/>
                    <a:pt x="3" y="13"/>
                    <a:pt x="7" y="13"/>
                  </a:cubicBezTo>
                  <a:cubicBezTo>
                    <a:pt x="10" y="13"/>
                    <a:pt x="12" y="15"/>
                    <a:pt x="15" y="20"/>
                  </a:cubicBezTo>
                  <a:cubicBezTo>
                    <a:pt x="18" y="24"/>
                    <a:pt x="20" y="27"/>
                    <a:pt x="16" y="27"/>
                  </a:cubicBezTo>
                  <a:cubicBezTo>
                    <a:pt x="12" y="27"/>
                    <a:pt x="9" y="33"/>
                    <a:pt x="11" y="37"/>
                  </a:cubicBezTo>
                  <a:cubicBezTo>
                    <a:pt x="13" y="41"/>
                    <a:pt x="20" y="44"/>
                    <a:pt x="22" y="47"/>
                  </a:cubicBezTo>
                  <a:cubicBezTo>
                    <a:pt x="25" y="50"/>
                    <a:pt x="33" y="64"/>
                    <a:pt x="38" y="68"/>
                  </a:cubicBezTo>
                  <a:cubicBezTo>
                    <a:pt x="42" y="72"/>
                    <a:pt x="51" y="70"/>
                    <a:pt x="58" y="74"/>
                  </a:cubicBezTo>
                  <a:cubicBezTo>
                    <a:pt x="64" y="77"/>
                    <a:pt x="65" y="84"/>
                    <a:pt x="66" y="89"/>
                  </a:cubicBezTo>
                  <a:cubicBezTo>
                    <a:pt x="67" y="95"/>
                    <a:pt x="79" y="99"/>
                    <a:pt x="83" y="104"/>
                  </a:cubicBezTo>
                  <a:cubicBezTo>
                    <a:pt x="87" y="108"/>
                    <a:pt x="101" y="128"/>
                    <a:pt x="103" y="133"/>
                  </a:cubicBezTo>
                  <a:cubicBezTo>
                    <a:pt x="105" y="139"/>
                    <a:pt x="112" y="138"/>
                    <a:pt x="116" y="141"/>
                  </a:cubicBezTo>
                  <a:cubicBezTo>
                    <a:pt x="121" y="143"/>
                    <a:pt x="126" y="153"/>
                    <a:pt x="127" y="156"/>
                  </a:cubicBezTo>
                  <a:cubicBezTo>
                    <a:pt x="128" y="160"/>
                    <a:pt x="132" y="162"/>
                    <a:pt x="136" y="166"/>
                  </a:cubicBezTo>
                  <a:cubicBezTo>
                    <a:pt x="141" y="170"/>
                    <a:pt x="142" y="172"/>
                    <a:pt x="143" y="179"/>
                  </a:cubicBezTo>
                  <a:cubicBezTo>
                    <a:pt x="143" y="187"/>
                    <a:pt x="155" y="190"/>
                    <a:pt x="159" y="193"/>
                  </a:cubicBezTo>
                  <a:cubicBezTo>
                    <a:pt x="162" y="196"/>
                    <a:pt x="165" y="189"/>
                    <a:pt x="162" y="186"/>
                  </a:cubicBezTo>
                  <a:cubicBezTo>
                    <a:pt x="160" y="183"/>
                    <a:pt x="155" y="175"/>
                    <a:pt x="155" y="172"/>
                  </a:cubicBezTo>
                  <a:cubicBezTo>
                    <a:pt x="155" y="168"/>
                    <a:pt x="158" y="167"/>
                    <a:pt x="161" y="167"/>
                  </a:cubicBezTo>
                  <a:cubicBezTo>
                    <a:pt x="163" y="166"/>
                    <a:pt x="161" y="162"/>
                    <a:pt x="166" y="163"/>
                  </a:cubicBezTo>
                  <a:cubicBezTo>
                    <a:pt x="172" y="164"/>
                    <a:pt x="177" y="172"/>
                    <a:pt x="178" y="168"/>
                  </a:cubicBezTo>
                  <a:cubicBezTo>
                    <a:pt x="180" y="164"/>
                    <a:pt x="172" y="159"/>
                    <a:pt x="170" y="156"/>
                  </a:cubicBezTo>
                  <a:cubicBezTo>
                    <a:pt x="167" y="153"/>
                    <a:pt x="165" y="160"/>
                    <a:pt x="162" y="158"/>
                  </a:cubicBezTo>
                  <a:cubicBezTo>
                    <a:pt x="159" y="156"/>
                    <a:pt x="155" y="154"/>
                    <a:pt x="153" y="152"/>
                  </a:cubicBezTo>
                  <a:cubicBezTo>
                    <a:pt x="151" y="150"/>
                    <a:pt x="142" y="153"/>
                    <a:pt x="138" y="150"/>
                  </a:cubicBezTo>
                  <a:cubicBezTo>
                    <a:pt x="134" y="147"/>
                    <a:pt x="128" y="139"/>
                    <a:pt x="124" y="133"/>
                  </a:cubicBezTo>
                  <a:cubicBezTo>
                    <a:pt x="119" y="127"/>
                    <a:pt x="117" y="119"/>
                    <a:pt x="114" y="114"/>
                  </a:cubicBezTo>
                  <a:cubicBezTo>
                    <a:pt x="112" y="109"/>
                    <a:pt x="111" y="103"/>
                    <a:pt x="114" y="100"/>
                  </a:cubicBezTo>
                  <a:cubicBezTo>
                    <a:pt x="117" y="97"/>
                    <a:pt x="121" y="91"/>
                    <a:pt x="128" y="94"/>
                  </a:cubicBezTo>
                  <a:cubicBezTo>
                    <a:pt x="136" y="97"/>
                    <a:pt x="139" y="96"/>
                    <a:pt x="137" y="95"/>
                  </a:cubicBezTo>
                  <a:cubicBezTo>
                    <a:pt x="136" y="93"/>
                    <a:pt x="125" y="91"/>
                    <a:pt x="120" y="88"/>
                  </a:cubicBezTo>
                  <a:cubicBezTo>
                    <a:pt x="116" y="85"/>
                    <a:pt x="78" y="62"/>
                    <a:pt x="74" y="58"/>
                  </a:cubicBezTo>
                  <a:cubicBezTo>
                    <a:pt x="70" y="54"/>
                    <a:pt x="64" y="53"/>
                    <a:pt x="61" y="50"/>
                  </a:cubicBezTo>
                  <a:cubicBezTo>
                    <a:pt x="57" y="47"/>
                    <a:pt x="55" y="48"/>
                    <a:pt x="51" y="42"/>
                  </a:cubicBezTo>
                  <a:cubicBezTo>
                    <a:pt x="47" y="36"/>
                    <a:pt x="46" y="34"/>
                    <a:pt x="43" y="30"/>
                  </a:cubicBezTo>
                  <a:cubicBezTo>
                    <a:pt x="39" y="26"/>
                    <a:pt x="29" y="19"/>
                    <a:pt x="25" y="16"/>
                  </a:cubicBezTo>
                  <a:cubicBezTo>
                    <a:pt x="20" y="13"/>
                    <a:pt x="16" y="12"/>
                    <a:pt x="12" y="7"/>
                  </a:cubicBezTo>
                  <a:cubicBezTo>
                    <a:pt x="8" y="2"/>
                    <a:pt x="8" y="0"/>
                    <a:pt x="5" y="0"/>
                  </a:cubicBezTo>
                  <a:cubicBezTo>
                    <a:pt x="1" y="1"/>
                    <a:pt x="1" y="5"/>
                    <a:pt x="1" y="5"/>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 name="Freeform 12"/>
            <p:cNvSpPr>
              <a:spLocks/>
            </p:cNvSpPr>
            <p:nvPr/>
          </p:nvSpPr>
          <p:spPr bwMode="auto">
            <a:xfrm>
              <a:off x="4432" y="3782"/>
              <a:ext cx="163" cy="148"/>
            </a:xfrm>
            <a:custGeom>
              <a:avLst/>
              <a:gdLst>
                <a:gd name="T0" fmla="*/ 77 w 78"/>
                <a:gd name="T1" fmla="*/ 27 h 71"/>
                <a:gd name="T2" fmla="*/ 73 w 78"/>
                <a:gd name="T3" fmla="*/ 20 h 71"/>
                <a:gd name="T4" fmla="*/ 65 w 78"/>
                <a:gd name="T5" fmla="*/ 15 h 71"/>
                <a:gd name="T6" fmla="*/ 55 w 78"/>
                <a:gd name="T7" fmla="*/ 29 h 71"/>
                <a:gd name="T8" fmla="*/ 50 w 78"/>
                <a:gd name="T9" fmla="*/ 37 h 71"/>
                <a:gd name="T10" fmla="*/ 45 w 78"/>
                <a:gd name="T11" fmla="*/ 48 h 71"/>
                <a:gd name="T12" fmla="*/ 41 w 78"/>
                <a:gd name="T13" fmla="*/ 57 h 71"/>
                <a:gd name="T14" fmla="*/ 23 w 78"/>
                <a:gd name="T15" fmla="*/ 69 h 71"/>
                <a:gd name="T16" fmla="*/ 12 w 78"/>
                <a:gd name="T17" fmla="*/ 66 h 71"/>
                <a:gd name="T18" fmla="*/ 8 w 78"/>
                <a:gd name="T19" fmla="*/ 59 h 71"/>
                <a:gd name="T20" fmla="*/ 0 w 78"/>
                <a:gd name="T21" fmla="*/ 53 h 71"/>
                <a:gd name="T22" fmla="*/ 0 w 78"/>
                <a:gd name="T23" fmla="*/ 53 h 71"/>
                <a:gd name="T24" fmla="*/ 0 w 78"/>
                <a:gd name="T25" fmla="*/ 46 h 71"/>
                <a:gd name="T26" fmla="*/ 0 w 78"/>
                <a:gd name="T27" fmla="*/ 37 h 71"/>
                <a:gd name="T28" fmla="*/ 3 w 78"/>
                <a:gd name="T29" fmla="*/ 34 h 71"/>
                <a:gd name="T30" fmla="*/ 9 w 78"/>
                <a:gd name="T31" fmla="*/ 33 h 71"/>
                <a:gd name="T32" fmla="*/ 15 w 78"/>
                <a:gd name="T33" fmla="*/ 27 h 71"/>
                <a:gd name="T34" fmla="*/ 15 w 78"/>
                <a:gd name="T35" fmla="*/ 17 h 71"/>
                <a:gd name="T36" fmla="*/ 26 w 78"/>
                <a:gd name="T37" fmla="*/ 18 h 71"/>
                <a:gd name="T38" fmla="*/ 32 w 78"/>
                <a:gd name="T39" fmla="*/ 15 h 71"/>
                <a:gd name="T40" fmla="*/ 41 w 78"/>
                <a:gd name="T41" fmla="*/ 20 h 71"/>
                <a:gd name="T42" fmla="*/ 47 w 78"/>
                <a:gd name="T43" fmla="*/ 16 h 71"/>
                <a:gd name="T44" fmla="*/ 52 w 78"/>
                <a:gd name="T45" fmla="*/ 15 h 71"/>
                <a:gd name="T46" fmla="*/ 57 w 78"/>
                <a:gd name="T47" fmla="*/ 8 h 71"/>
                <a:gd name="T48" fmla="*/ 69 w 78"/>
                <a:gd name="T49" fmla="*/ 6 h 71"/>
                <a:gd name="T50" fmla="*/ 75 w 78"/>
                <a:gd name="T51" fmla="*/ 0 h 71"/>
                <a:gd name="T52" fmla="*/ 78 w 78"/>
                <a:gd name="T53" fmla="*/ 1 h 71"/>
                <a:gd name="T54" fmla="*/ 77 w 78"/>
                <a:gd name="T55" fmla="*/ 2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8" h="71">
                  <a:moveTo>
                    <a:pt x="77" y="27"/>
                  </a:moveTo>
                  <a:cubicBezTo>
                    <a:pt x="74" y="25"/>
                    <a:pt x="73" y="21"/>
                    <a:pt x="73" y="20"/>
                  </a:cubicBezTo>
                  <a:cubicBezTo>
                    <a:pt x="72" y="18"/>
                    <a:pt x="68" y="11"/>
                    <a:pt x="65" y="15"/>
                  </a:cubicBezTo>
                  <a:cubicBezTo>
                    <a:pt x="63" y="19"/>
                    <a:pt x="55" y="24"/>
                    <a:pt x="55" y="29"/>
                  </a:cubicBezTo>
                  <a:cubicBezTo>
                    <a:pt x="55" y="33"/>
                    <a:pt x="53" y="33"/>
                    <a:pt x="50" y="37"/>
                  </a:cubicBezTo>
                  <a:cubicBezTo>
                    <a:pt x="46" y="40"/>
                    <a:pt x="44" y="44"/>
                    <a:pt x="45" y="48"/>
                  </a:cubicBezTo>
                  <a:cubicBezTo>
                    <a:pt x="45" y="51"/>
                    <a:pt x="44" y="54"/>
                    <a:pt x="41" y="57"/>
                  </a:cubicBezTo>
                  <a:cubicBezTo>
                    <a:pt x="37" y="59"/>
                    <a:pt x="26" y="67"/>
                    <a:pt x="23" y="69"/>
                  </a:cubicBezTo>
                  <a:cubicBezTo>
                    <a:pt x="19" y="71"/>
                    <a:pt x="15" y="69"/>
                    <a:pt x="12" y="66"/>
                  </a:cubicBezTo>
                  <a:cubicBezTo>
                    <a:pt x="9" y="63"/>
                    <a:pt x="11" y="59"/>
                    <a:pt x="8" y="59"/>
                  </a:cubicBezTo>
                  <a:cubicBezTo>
                    <a:pt x="4" y="58"/>
                    <a:pt x="1" y="56"/>
                    <a:pt x="0" y="53"/>
                  </a:cubicBezTo>
                  <a:cubicBezTo>
                    <a:pt x="0" y="53"/>
                    <a:pt x="0" y="53"/>
                    <a:pt x="0" y="53"/>
                  </a:cubicBezTo>
                  <a:cubicBezTo>
                    <a:pt x="0" y="46"/>
                    <a:pt x="0" y="46"/>
                    <a:pt x="0" y="46"/>
                  </a:cubicBezTo>
                  <a:cubicBezTo>
                    <a:pt x="0" y="46"/>
                    <a:pt x="0" y="37"/>
                    <a:pt x="0" y="37"/>
                  </a:cubicBezTo>
                  <a:cubicBezTo>
                    <a:pt x="0" y="36"/>
                    <a:pt x="3" y="34"/>
                    <a:pt x="3" y="34"/>
                  </a:cubicBezTo>
                  <a:cubicBezTo>
                    <a:pt x="9" y="33"/>
                    <a:pt x="9" y="33"/>
                    <a:pt x="9" y="33"/>
                  </a:cubicBezTo>
                  <a:cubicBezTo>
                    <a:pt x="15" y="27"/>
                    <a:pt x="15" y="27"/>
                    <a:pt x="15" y="27"/>
                  </a:cubicBezTo>
                  <a:cubicBezTo>
                    <a:pt x="15" y="17"/>
                    <a:pt x="15" y="17"/>
                    <a:pt x="15" y="17"/>
                  </a:cubicBezTo>
                  <a:cubicBezTo>
                    <a:pt x="26" y="18"/>
                    <a:pt x="26" y="18"/>
                    <a:pt x="26" y="18"/>
                  </a:cubicBezTo>
                  <a:cubicBezTo>
                    <a:pt x="32" y="15"/>
                    <a:pt x="32" y="15"/>
                    <a:pt x="32" y="15"/>
                  </a:cubicBezTo>
                  <a:cubicBezTo>
                    <a:pt x="41" y="20"/>
                    <a:pt x="41" y="20"/>
                    <a:pt x="41" y="20"/>
                  </a:cubicBezTo>
                  <a:cubicBezTo>
                    <a:pt x="47" y="16"/>
                    <a:pt x="47" y="16"/>
                    <a:pt x="47" y="16"/>
                  </a:cubicBezTo>
                  <a:cubicBezTo>
                    <a:pt x="52" y="15"/>
                    <a:pt x="52" y="15"/>
                    <a:pt x="52" y="15"/>
                  </a:cubicBezTo>
                  <a:cubicBezTo>
                    <a:pt x="57" y="8"/>
                    <a:pt x="57" y="8"/>
                    <a:pt x="57" y="8"/>
                  </a:cubicBezTo>
                  <a:cubicBezTo>
                    <a:pt x="69" y="6"/>
                    <a:pt x="69" y="6"/>
                    <a:pt x="69" y="6"/>
                  </a:cubicBezTo>
                  <a:cubicBezTo>
                    <a:pt x="75" y="0"/>
                    <a:pt x="75" y="0"/>
                    <a:pt x="75" y="0"/>
                  </a:cubicBezTo>
                  <a:cubicBezTo>
                    <a:pt x="78" y="1"/>
                    <a:pt x="78" y="1"/>
                    <a:pt x="78" y="1"/>
                  </a:cubicBezTo>
                  <a:lnTo>
                    <a:pt x="77" y="27"/>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 name="Freeform 13"/>
            <p:cNvSpPr>
              <a:spLocks/>
            </p:cNvSpPr>
            <p:nvPr/>
          </p:nvSpPr>
          <p:spPr bwMode="auto">
            <a:xfrm>
              <a:off x="3840" y="3505"/>
              <a:ext cx="600" cy="396"/>
            </a:xfrm>
            <a:custGeom>
              <a:avLst/>
              <a:gdLst>
                <a:gd name="T0" fmla="*/ 283 w 288"/>
                <a:gd name="T1" fmla="*/ 184 h 190"/>
                <a:gd name="T2" fmla="*/ 259 w 288"/>
                <a:gd name="T3" fmla="*/ 180 h 190"/>
                <a:gd name="T4" fmla="*/ 235 w 288"/>
                <a:gd name="T5" fmla="*/ 182 h 190"/>
                <a:gd name="T6" fmla="*/ 210 w 288"/>
                <a:gd name="T7" fmla="*/ 181 h 190"/>
                <a:gd name="T8" fmla="*/ 194 w 288"/>
                <a:gd name="T9" fmla="*/ 166 h 190"/>
                <a:gd name="T10" fmla="*/ 166 w 288"/>
                <a:gd name="T11" fmla="*/ 142 h 190"/>
                <a:gd name="T12" fmla="*/ 139 w 288"/>
                <a:gd name="T13" fmla="*/ 124 h 190"/>
                <a:gd name="T14" fmla="*/ 102 w 288"/>
                <a:gd name="T15" fmla="*/ 125 h 190"/>
                <a:gd name="T16" fmla="*/ 76 w 288"/>
                <a:gd name="T17" fmla="*/ 142 h 190"/>
                <a:gd name="T18" fmla="*/ 64 w 288"/>
                <a:gd name="T19" fmla="*/ 131 h 190"/>
                <a:gd name="T20" fmla="*/ 64 w 288"/>
                <a:gd name="T21" fmla="*/ 119 h 190"/>
                <a:gd name="T22" fmla="*/ 54 w 288"/>
                <a:gd name="T23" fmla="*/ 111 h 190"/>
                <a:gd name="T24" fmla="*/ 49 w 288"/>
                <a:gd name="T25" fmla="*/ 92 h 190"/>
                <a:gd name="T26" fmla="*/ 41 w 288"/>
                <a:gd name="T27" fmla="*/ 93 h 190"/>
                <a:gd name="T28" fmla="*/ 35 w 288"/>
                <a:gd name="T29" fmla="*/ 86 h 190"/>
                <a:gd name="T30" fmla="*/ 23 w 288"/>
                <a:gd name="T31" fmla="*/ 89 h 190"/>
                <a:gd name="T32" fmla="*/ 14 w 288"/>
                <a:gd name="T33" fmla="*/ 87 h 190"/>
                <a:gd name="T34" fmla="*/ 16 w 288"/>
                <a:gd name="T35" fmla="*/ 77 h 190"/>
                <a:gd name="T36" fmla="*/ 5 w 288"/>
                <a:gd name="T37" fmla="*/ 76 h 190"/>
                <a:gd name="T38" fmla="*/ 0 w 288"/>
                <a:gd name="T39" fmla="*/ 69 h 190"/>
                <a:gd name="T40" fmla="*/ 19 w 288"/>
                <a:gd name="T41" fmla="*/ 58 h 190"/>
                <a:gd name="T42" fmla="*/ 29 w 288"/>
                <a:gd name="T43" fmla="*/ 59 h 190"/>
                <a:gd name="T44" fmla="*/ 44 w 288"/>
                <a:gd name="T45" fmla="*/ 60 h 190"/>
                <a:gd name="T46" fmla="*/ 60 w 288"/>
                <a:gd name="T47" fmla="*/ 58 h 190"/>
                <a:gd name="T48" fmla="*/ 71 w 288"/>
                <a:gd name="T49" fmla="*/ 54 h 190"/>
                <a:gd name="T50" fmla="*/ 92 w 288"/>
                <a:gd name="T51" fmla="*/ 58 h 190"/>
                <a:gd name="T52" fmla="*/ 99 w 288"/>
                <a:gd name="T53" fmla="*/ 57 h 190"/>
                <a:gd name="T54" fmla="*/ 109 w 288"/>
                <a:gd name="T55" fmla="*/ 57 h 190"/>
                <a:gd name="T56" fmla="*/ 131 w 288"/>
                <a:gd name="T57" fmla="*/ 45 h 190"/>
                <a:gd name="T58" fmla="*/ 137 w 288"/>
                <a:gd name="T59" fmla="*/ 38 h 190"/>
                <a:gd name="T60" fmla="*/ 153 w 288"/>
                <a:gd name="T61" fmla="*/ 33 h 190"/>
                <a:gd name="T62" fmla="*/ 172 w 288"/>
                <a:gd name="T63" fmla="*/ 13 h 190"/>
                <a:gd name="T64" fmla="*/ 184 w 288"/>
                <a:gd name="T65" fmla="*/ 8 h 190"/>
                <a:gd name="T66" fmla="*/ 197 w 288"/>
                <a:gd name="T67" fmla="*/ 1 h 190"/>
                <a:gd name="T68" fmla="*/ 207 w 288"/>
                <a:gd name="T69" fmla="*/ 2 h 190"/>
                <a:gd name="T70" fmla="*/ 201 w 288"/>
                <a:gd name="T71" fmla="*/ 20 h 190"/>
                <a:gd name="T72" fmla="*/ 197 w 288"/>
                <a:gd name="T73" fmla="*/ 35 h 190"/>
                <a:gd name="T74" fmla="*/ 194 w 288"/>
                <a:gd name="T75" fmla="*/ 52 h 190"/>
                <a:gd name="T76" fmla="*/ 207 w 288"/>
                <a:gd name="T77" fmla="*/ 60 h 190"/>
                <a:gd name="T78" fmla="*/ 226 w 288"/>
                <a:gd name="T79" fmla="*/ 70 h 190"/>
                <a:gd name="T80" fmla="*/ 241 w 288"/>
                <a:gd name="T81" fmla="*/ 54 h 190"/>
                <a:gd name="T82" fmla="*/ 248 w 288"/>
                <a:gd name="T83" fmla="*/ 44 h 190"/>
                <a:gd name="T84" fmla="*/ 256 w 288"/>
                <a:gd name="T85" fmla="*/ 37 h 190"/>
                <a:gd name="T86" fmla="*/ 269 w 288"/>
                <a:gd name="T87" fmla="*/ 29 h 190"/>
                <a:gd name="T88" fmla="*/ 280 w 288"/>
                <a:gd name="T89" fmla="*/ 47 h 190"/>
                <a:gd name="T90" fmla="*/ 269 w 288"/>
                <a:gd name="T91" fmla="*/ 60 h 190"/>
                <a:gd name="T92" fmla="*/ 259 w 288"/>
                <a:gd name="T93" fmla="*/ 63 h 190"/>
                <a:gd name="T94" fmla="*/ 267 w 288"/>
                <a:gd name="T95" fmla="*/ 76 h 190"/>
                <a:gd name="T96" fmla="*/ 261 w 288"/>
                <a:gd name="T97" fmla="*/ 91 h 190"/>
                <a:gd name="T98" fmla="*/ 254 w 288"/>
                <a:gd name="T99" fmla="*/ 102 h 190"/>
                <a:gd name="T100" fmla="*/ 251 w 288"/>
                <a:gd name="T101" fmla="*/ 113 h 190"/>
                <a:gd name="T102" fmla="*/ 252 w 288"/>
                <a:gd name="T103" fmla="*/ 133 h 190"/>
                <a:gd name="T104" fmla="*/ 264 w 288"/>
                <a:gd name="T105" fmla="*/ 143 h 190"/>
                <a:gd name="T106" fmla="*/ 274 w 288"/>
                <a:gd name="T107" fmla="*/ 141 h 190"/>
                <a:gd name="T108" fmla="*/ 279 w 288"/>
                <a:gd name="T109" fmla="*/ 151 h 190"/>
                <a:gd name="T110" fmla="*/ 288 w 288"/>
                <a:gd name="T111" fmla="*/ 158 h 190"/>
                <a:gd name="T112" fmla="*/ 284 w 288"/>
                <a:gd name="T113" fmla="*/ 170 h 190"/>
                <a:gd name="T114" fmla="*/ 284 w 288"/>
                <a:gd name="T115" fmla="*/ 18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8" h="190">
                  <a:moveTo>
                    <a:pt x="284" y="186"/>
                  </a:moveTo>
                  <a:cubicBezTo>
                    <a:pt x="283" y="185"/>
                    <a:pt x="283" y="185"/>
                    <a:pt x="283" y="184"/>
                  </a:cubicBezTo>
                  <a:cubicBezTo>
                    <a:pt x="282" y="180"/>
                    <a:pt x="278" y="179"/>
                    <a:pt x="277" y="182"/>
                  </a:cubicBezTo>
                  <a:cubicBezTo>
                    <a:pt x="275" y="186"/>
                    <a:pt x="264" y="185"/>
                    <a:pt x="259" y="180"/>
                  </a:cubicBezTo>
                  <a:cubicBezTo>
                    <a:pt x="254" y="175"/>
                    <a:pt x="252" y="178"/>
                    <a:pt x="247" y="182"/>
                  </a:cubicBezTo>
                  <a:cubicBezTo>
                    <a:pt x="242" y="186"/>
                    <a:pt x="239" y="178"/>
                    <a:pt x="235" y="182"/>
                  </a:cubicBezTo>
                  <a:cubicBezTo>
                    <a:pt x="231" y="185"/>
                    <a:pt x="226" y="190"/>
                    <a:pt x="222" y="190"/>
                  </a:cubicBezTo>
                  <a:cubicBezTo>
                    <a:pt x="218" y="189"/>
                    <a:pt x="214" y="188"/>
                    <a:pt x="210" y="181"/>
                  </a:cubicBezTo>
                  <a:cubicBezTo>
                    <a:pt x="207" y="174"/>
                    <a:pt x="205" y="180"/>
                    <a:pt x="204" y="177"/>
                  </a:cubicBezTo>
                  <a:cubicBezTo>
                    <a:pt x="203" y="174"/>
                    <a:pt x="196" y="167"/>
                    <a:pt x="194" y="166"/>
                  </a:cubicBezTo>
                  <a:cubicBezTo>
                    <a:pt x="191" y="165"/>
                    <a:pt x="184" y="158"/>
                    <a:pt x="181" y="155"/>
                  </a:cubicBezTo>
                  <a:cubicBezTo>
                    <a:pt x="179" y="152"/>
                    <a:pt x="167" y="145"/>
                    <a:pt x="166" y="142"/>
                  </a:cubicBezTo>
                  <a:cubicBezTo>
                    <a:pt x="165" y="139"/>
                    <a:pt x="155" y="137"/>
                    <a:pt x="153" y="132"/>
                  </a:cubicBezTo>
                  <a:cubicBezTo>
                    <a:pt x="151" y="127"/>
                    <a:pt x="142" y="126"/>
                    <a:pt x="139" y="124"/>
                  </a:cubicBezTo>
                  <a:cubicBezTo>
                    <a:pt x="136" y="121"/>
                    <a:pt x="124" y="124"/>
                    <a:pt x="119" y="127"/>
                  </a:cubicBezTo>
                  <a:cubicBezTo>
                    <a:pt x="114" y="131"/>
                    <a:pt x="107" y="127"/>
                    <a:pt x="102" y="125"/>
                  </a:cubicBezTo>
                  <a:cubicBezTo>
                    <a:pt x="96" y="124"/>
                    <a:pt x="93" y="131"/>
                    <a:pt x="88" y="134"/>
                  </a:cubicBezTo>
                  <a:cubicBezTo>
                    <a:pt x="84" y="137"/>
                    <a:pt x="80" y="139"/>
                    <a:pt x="76" y="142"/>
                  </a:cubicBezTo>
                  <a:cubicBezTo>
                    <a:pt x="71" y="133"/>
                    <a:pt x="71" y="133"/>
                    <a:pt x="71" y="133"/>
                  </a:cubicBezTo>
                  <a:cubicBezTo>
                    <a:pt x="64" y="131"/>
                    <a:pt x="64" y="131"/>
                    <a:pt x="64" y="131"/>
                  </a:cubicBezTo>
                  <a:cubicBezTo>
                    <a:pt x="58" y="122"/>
                    <a:pt x="58" y="122"/>
                    <a:pt x="58" y="122"/>
                  </a:cubicBezTo>
                  <a:cubicBezTo>
                    <a:pt x="64" y="119"/>
                    <a:pt x="64" y="119"/>
                    <a:pt x="64" y="119"/>
                  </a:cubicBezTo>
                  <a:cubicBezTo>
                    <a:pt x="59" y="112"/>
                    <a:pt x="59" y="112"/>
                    <a:pt x="59" y="112"/>
                  </a:cubicBezTo>
                  <a:cubicBezTo>
                    <a:pt x="54" y="111"/>
                    <a:pt x="54" y="111"/>
                    <a:pt x="54" y="111"/>
                  </a:cubicBezTo>
                  <a:cubicBezTo>
                    <a:pt x="54" y="100"/>
                    <a:pt x="54" y="100"/>
                    <a:pt x="54" y="100"/>
                  </a:cubicBezTo>
                  <a:cubicBezTo>
                    <a:pt x="49" y="92"/>
                    <a:pt x="49" y="92"/>
                    <a:pt x="49" y="92"/>
                  </a:cubicBezTo>
                  <a:cubicBezTo>
                    <a:pt x="45" y="89"/>
                    <a:pt x="45" y="89"/>
                    <a:pt x="45" y="89"/>
                  </a:cubicBezTo>
                  <a:cubicBezTo>
                    <a:pt x="41" y="93"/>
                    <a:pt x="41" y="93"/>
                    <a:pt x="41" y="93"/>
                  </a:cubicBezTo>
                  <a:cubicBezTo>
                    <a:pt x="37" y="92"/>
                    <a:pt x="37" y="92"/>
                    <a:pt x="37" y="92"/>
                  </a:cubicBezTo>
                  <a:cubicBezTo>
                    <a:pt x="35" y="86"/>
                    <a:pt x="35" y="86"/>
                    <a:pt x="35" y="86"/>
                  </a:cubicBezTo>
                  <a:cubicBezTo>
                    <a:pt x="30" y="83"/>
                    <a:pt x="30" y="83"/>
                    <a:pt x="30" y="83"/>
                  </a:cubicBezTo>
                  <a:cubicBezTo>
                    <a:pt x="23" y="89"/>
                    <a:pt x="23" y="89"/>
                    <a:pt x="23" y="89"/>
                  </a:cubicBezTo>
                  <a:cubicBezTo>
                    <a:pt x="22" y="92"/>
                    <a:pt x="22" y="92"/>
                    <a:pt x="22" y="92"/>
                  </a:cubicBezTo>
                  <a:cubicBezTo>
                    <a:pt x="14" y="87"/>
                    <a:pt x="14" y="87"/>
                    <a:pt x="14" y="87"/>
                  </a:cubicBezTo>
                  <a:cubicBezTo>
                    <a:pt x="19" y="81"/>
                    <a:pt x="19" y="81"/>
                    <a:pt x="19" y="81"/>
                  </a:cubicBezTo>
                  <a:cubicBezTo>
                    <a:pt x="16" y="77"/>
                    <a:pt x="16" y="77"/>
                    <a:pt x="16" y="77"/>
                  </a:cubicBezTo>
                  <a:cubicBezTo>
                    <a:pt x="10" y="78"/>
                    <a:pt x="10" y="78"/>
                    <a:pt x="10" y="78"/>
                  </a:cubicBezTo>
                  <a:cubicBezTo>
                    <a:pt x="5" y="76"/>
                    <a:pt x="5" y="76"/>
                    <a:pt x="5" y="76"/>
                  </a:cubicBezTo>
                  <a:cubicBezTo>
                    <a:pt x="1" y="72"/>
                    <a:pt x="1" y="72"/>
                    <a:pt x="1" y="72"/>
                  </a:cubicBezTo>
                  <a:cubicBezTo>
                    <a:pt x="0" y="69"/>
                    <a:pt x="0" y="69"/>
                    <a:pt x="0" y="69"/>
                  </a:cubicBezTo>
                  <a:cubicBezTo>
                    <a:pt x="11" y="58"/>
                    <a:pt x="11" y="58"/>
                    <a:pt x="11" y="58"/>
                  </a:cubicBezTo>
                  <a:cubicBezTo>
                    <a:pt x="19" y="58"/>
                    <a:pt x="19" y="58"/>
                    <a:pt x="19" y="58"/>
                  </a:cubicBezTo>
                  <a:cubicBezTo>
                    <a:pt x="22" y="53"/>
                    <a:pt x="22" y="53"/>
                    <a:pt x="22" y="53"/>
                  </a:cubicBezTo>
                  <a:cubicBezTo>
                    <a:pt x="29" y="59"/>
                    <a:pt x="29" y="59"/>
                    <a:pt x="29" y="59"/>
                  </a:cubicBezTo>
                  <a:cubicBezTo>
                    <a:pt x="35" y="56"/>
                    <a:pt x="35" y="56"/>
                    <a:pt x="35" y="56"/>
                  </a:cubicBezTo>
                  <a:cubicBezTo>
                    <a:pt x="44" y="60"/>
                    <a:pt x="44" y="60"/>
                    <a:pt x="44" y="60"/>
                  </a:cubicBezTo>
                  <a:cubicBezTo>
                    <a:pt x="49" y="54"/>
                    <a:pt x="49" y="54"/>
                    <a:pt x="49" y="54"/>
                  </a:cubicBezTo>
                  <a:cubicBezTo>
                    <a:pt x="60" y="58"/>
                    <a:pt x="60" y="58"/>
                    <a:pt x="60" y="58"/>
                  </a:cubicBezTo>
                  <a:cubicBezTo>
                    <a:pt x="63" y="53"/>
                    <a:pt x="63" y="53"/>
                    <a:pt x="63" y="53"/>
                  </a:cubicBezTo>
                  <a:cubicBezTo>
                    <a:pt x="71" y="54"/>
                    <a:pt x="71" y="54"/>
                    <a:pt x="71" y="54"/>
                  </a:cubicBezTo>
                  <a:cubicBezTo>
                    <a:pt x="82" y="63"/>
                    <a:pt x="82" y="63"/>
                    <a:pt x="82" y="63"/>
                  </a:cubicBezTo>
                  <a:cubicBezTo>
                    <a:pt x="92" y="58"/>
                    <a:pt x="92" y="58"/>
                    <a:pt x="92" y="58"/>
                  </a:cubicBezTo>
                  <a:cubicBezTo>
                    <a:pt x="95" y="54"/>
                    <a:pt x="95" y="54"/>
                    <a:pt x="95" y="54"/>
                  </a:cubicBezTo>
                  <a:cubicBezTo>
                    <a:pt x="99" y="57"/>
                    <a:pt x="99" y="57"/>
                    <a:pt x="99" y="57"/>
                  </a:cubicBezTo>
                  <a:cubicBezTo>
                    <a:pt x="103" y="53"/>
                    <a:pt x="103" y="53"/>
                    <a:pt x="103" y="53"/>
                  </a:cubicBezTo>
                  <a:cubicBezTo>
                    <a:pt x="109" y="57"/>
                    <a:pt x="109" y="57"/>
                    <a:pt x="109" y="57"/>
                  </a:cubicBezTo>
                  <a:cubicBezTo>
                    <a:pt x="121" y="43"/>
                    <a:pt x="121" y="43"/>
                    <a:pt x="121" y="43"/>
                  </a:cubicBezTo>
                  <a:cubicBezTo>
                    <a:pt x="131" y="45"/>
                    <a:pt x="131" y="45"/>
                    <a:pt x="131" y="45"/>
                  </a:cubicBezTo>
                  <a:cubicBezTo>
                    <a:pt x="132" y="40"/>
                    <a:pt x="132" y="40"/>
                    <a:pt x="132" y="40"/>
                  </a:cubicBezTo>
                  <a:cubicBezTo>
                    <a:pt x="137" y="38"/>
                    <a:pt x="137" y="38"/>
                    <a:pt x="137" y="38"/>
                  </a:cubicBezTo>
                  <a:cubicBezTo>
                    <a:pt x="145" y="38"/>
                    <a:pt x="145" y="38"/>
                    <a:pt x="145" y="38"/>
                  </a:cubicBezTo>
                  <a:cubicBezTo>
                    <a:pt x="153" y="33"/>
                    <a:pt x="153" y="33"/>
                    <a:pt x="153" y="33"/>
                  </a:cubicBezTo>
                  <a:cubicBezTo>
                    <a:pt x="152" y="28"/>
                    <a:pt x="152" y="28"/>
                    <a:pt x="152" y="28"/>
                  </a:cubicBezTo>
                  <a:cubicBezTo>
                    <a:pt x="172" y="13"/>
                    <a:pt x="172" y="13"/>
                    <a:pt x="172" y="13"/>
                  </a:cubicBezTo>
                  <a:cubicBezTo>
                    <a:pt x="178" y="12"/>
                    <a:pt x="178" y="12"/>
                    <a:pt x="178" y="12"/>
                  </a:cubicBezTo>
                  <a:cubicBezTo>
                    <a:pt x="184" y="8"/>
                    <a:pt x="184" y="8"/>
                    <a:pt x="184" y="8"/>
                  </a:cubicBezTo>
                  <a:cubicBezTo>
                    <a:pt x="190" y="6"/>
                    <a:pt x="190" y="6"/>
                    <a:pt x="190" y="6"/>
                  </a:cubicBezTo>
                  <a:cubicBezTo>
                    <a:pt x="197" y="1"/>
                    <a:pt x="197" y="1"/>
                    <a:pt x="197" y="1"/>
                  </a:cubicBezTo>
                  <a:cubicBezTo>
                    <a:pt x="204" y="0"/>
                    <a:pt x="204" y="0"/>
                    <a:pt x="204" y="0"/>
                  </a:cubicBezTo>
                  <a:cubicBezTo>
                    <a:pt x="207" y="2"/>
                    <a:pt x="207" y="2"/>
                    <a:pt x="207" y="2"/>
                  </a:cubicBezTo>
                  <a:cubicBezTo>
                    <a:pt x="204" y="16"/>
                    <a:pt x="204" y="16"/>
                    <a:pt x="204" y="16"/>
                  </a:cubicBezTo>
                  <a:cubicBezTo>
                    <a:pt x="201" y="20"/>
                    <a:pt x="201" y="20"/>
                    <a:pt x="201" y="20"/>
                  </a:cubicBezTo>
                  <a:cubicBezTo>
                    <a:pt x="202" y="30"/>
                    <a:pt x="202" y="30"/>
                    <a:pt x="202" y="30"/>
                  </a:cubicBezTo>
                  <a:cubicBezTo>
                    <a:pt x="197" y="35"/>
                    <a:pt x="197" y="35"/>
                    <a:pt x="197" y="35"/>
                  </a:cubicBezTo>
                  <a:cubicBezTo>
                    <a:pt x="201" y="42"/>
                    <a:pt x="201" y="42"/>
                    <a:pt x="201" y="42"/>
                  </a:cubicBezTo>
                  <a:cubicBezTo>
                    <a:pt x="194" y="52"/>
                    <a:pt x="194" y="52"/>
                    <a:pt x="194" y="52"/>
                  </a:cubicBezTo>
                  <a:cubicBezTo>
                    <a:pt x="199" y="58"/>
                    <a:pt x="199" y="58"/>
                    <a:pt x="199" y="58"/>
                  </a:cubicBezTo>
                  <a:cubicBezTo>
                    <a:pt x="207" y="60"/>
                    <a:pt x="207" y="60"/>
                    <a:pt x="207" y="60"/>
                  </a:cubicBezTo>
                  <a:cubicBezTo>
                    <a:pt x="217" y="55"/>
                    <a:pt x="217" y="55"/>
                    <a:pt x="217" y="55"/>
                  </a:cubicBezTo>
                  <a:cubicBezTo>
                    <a:pt x="226" y="70"/>
                    <a:pt x="226" y="70"/>
                    <a:pt x="226" y="70"/>
                  </a:cubicBezTo>
                  <a:cubicBezTo>
                    <a:pt x="233" y="65"/>
                    <a:pt x="233" y="65"/>
                    <a:pt x="233" y="65"/>
                  </a:cubicBezTo>
                  <a:cubicBezTo>
                    <a:pt x="241" y="54"/>
                    <a:pt x="241" y="54"/>
                    <a:pt x="241" y="54"/>
                  </a:cubicBezTo>
                  <a:cubicBezTo>
                    <a:pt x="247" y="53"/>
                    <a:pt x="247" y="53"/>
                    <a:pt x="247" y="53"/>
                  </a:cubicBezTo>
                  <a:cubicBezTo>
                    <a:pt x="248" y="44"/>
                    <a:pt x="248" y="44"/>
                    <a:pt x="248" y="44"/>
                  </a:cubicBezTo>
                  <a:cubicBezTo>
                    <a:pt x="251" y="38"/>
                    <a:pt x="251" y="38"/>
                    <a:pt x="251" y="38"/>
                  </a:cubicBezTo>
                  <a:cubicBezTo>
                    <a:pt x="256" y="37"/>
                    <a:pt x="256" y="37"/>
                    <a:pt x="256" y="37"/>
                  </a:cubicBezTo>
                  <a:cubicBezTo>
                    <a:pt x="261" y="29"/>
                    <a:pt x="261" y="29"/>
                    <a:pt x="261" y="29"/>
                  </a:cubicBezTo>
                  <a:cubicBezTo>
                    <a:pt x="269" y="29"/>
                    <a:pt x="269" y="29"/>
                    <a:pt x="269" y="29"/>
                  </a:cubicBezTo>
                  <a:cubicBezTo>
                    <a:pt x="275" y="38"/>
                    <a:pt x="275" y="38"/>
                    <a:pt x="275" y="38"/>
                  </a:cubicBezTo>
                  <a:cubicBezTo>
                    <a:pt x="280" y="47"/>
                    <a:pt x="280" y="47"/>
                    <a:pt x="280" y="47"/>
                  </a:cubicBezTo>
                  <a:cubicBezTo>
                    <a:pt x="279" y="56"/>
                    <a:pt x="279" y="56"/>
                    <a:pt x="279" y="56"/>
                  </a:cubicBezTo>
                  <a:cubicBezTo>
                    <a:pt x="269" y="60"/>
                    <a:pt x="269" y="60"/>
                    <a:pt x="269" y="60"/>
                  </a:cubicBezTo>
                  <a:cubicBezTo>
                    <a:pt x="262" y="59"/>
                    <a:pt x="262" y="59"/>
                    <a:pt x="262" y="59"/>
                  </a:cubicBezTo>
                  <a:cubicBezTo>
                    <a:pt x="259" y="63"/>
                    <a:pt x="259" y="63"/>
                    <a:pt x="259" y="63"/>
                  </a:cubicBezTo>
                  <a:cubicBezTo>
                    <a:pt x="267" y="71"/>
                    <a:pt x="267" y="71"/>
                    <a:pt x="267" y="71"/>
                  </a:cubicBezTo>
                  <a:cubicBezTo>
                    <a:pt x="267" y="76"/>
                    <a:pt x="267" y="76"/>
                    <a:pt x="267" y="76"/>
                  </a:cubicBezTo>
                  <a:cubicBezTo>
                    <a:pt x="260" y="80"/>
                    <a:pt x="260" y="80"/>
                    <a:pt x="260" y="80"/>
                  </a:cubicBezTo>
                  <a:cubicBezTo>
                    <a:pt x="261" y="91"/>
                    <a:pt x="261" y="91"/>
                    <a:pt x="261" y="91"/>
                  </a:cubicBezTo>
                  <a:cubicBezTo>
                    <a:pt x="254" y="96"/>
                    <a:pt x="254" y="96"/>
                    <a:pt x="254" y="96"/>
                  </a:cubicBezTo>
                  <a:cubicBezTo>
                    <a:pt x="254" y="102"/>
                    <a:pt x="254" y="102"/>
                    <a:pt x="254" y="102"/>
                  </a:cubicBezTo>
                  <a:cubicBezTo>
                    <a:pt x="249" y="107"/>
                    <a:pt x="249" y="107"/>
                    <a:pt x="249" y="107"/>
                  </a:cubicBezTo>
                  <a:cubicBezTo>
                    <a:pt x="251" y="113"/>
                    <a:pt x="251" y="113"/>
                    <a:pt x="251" y="113"/>
                  </a:cubicBezTo>
                  <a:cubicBezTo>
                    <a:pt x="249" y="121"/>
                    <a:pt x="249" y="121"/>
                    <a:pt x="249" y="121"/>
                  </a:cubicBezTo>
                  <a:cubicBezTo>
                    <a:pt x="252" y="133"/>
                    <a:pt x="252" y="133"/>
                    <a:pt x="252" y="133"/>
                  </a:cubicBezTo>
                  <a:cubicBezTo>
                    <a:pt x="260" y="137"/>
                    <a:pt x="260" y="137"/>
                    <a:pt x="260" y="137"/>
                  </a:cubicBezTo>
                  <a:cubicBezTo>
                    <a:pt x="264" y="143"/>
                    <a:pt x="264" y="143"/>
                    <a:pt x="264" y="143"/>
                  </a:cubicBezTo>
                  <a:cubicBezTo>
                    <a:pt x="269" y="139"/>
                    <a:pt x="269" y="139"/>
                    <a:pt x="269" y="139"/>
                  </a:cubicBezTo>
                  <a:cubicBezTo>
                    <a:pt x="274" y="141"/>
                    <a:pt x="274" y="141"/>
                    <a:pt x="274" y="141"/>
                  </a:cubicBezTo>
                  <a:cubicBezTo>
                    <a:pt x="275" y="146"/>
                    <a:pt x="275" y="146"/>
                    <a:pt x="275" y="146"/>
                  </a:cubicBezTo>
                  <a:cubicBezTo>
                    <a:pt x="279" y="151"/>
                    <a:pt x="279" y="151"/>
                    <a:pt x="279" y="151"/>
                  </a:cubicBezTo>
                  <a:cubicBezTo>
                    <a:pt x="281" y="156"/>
                    <a:pt x="281" y="156"/>
                    <a:pt x="281" y="156"/>
                  </a:cubicBezTo>
                  <a:cubicBezTo>
                    <a:pt x="288" y="158"/>
                    <a:pt x="288" y="158"/>
                    <a:pt x="288" y="158"/>
                  </a:cubicBezTo>
                  <a:cubicBezTo>
                    <a:pt x="287" y="167"/>
                    <a:pt x="287" y="167"/>
                    <a:pt x="287" y="167"/>
                  </a:cubicBezTo>
                  <a:cubicBezTo>
                    <a:pt x="287" y="167"/>
                    <a:pt x="284" y="169"/>
                    <a:pt x="284" y="170"/>
                  </a:cubicBezTo>
                  <a:cubicBezTo>
                    <a:pt x="284" y="170"/>
                    <a:pt x="284" y="179"/>
                    <a:pt x="284" y="179"/>
                  </a:cubicBezTo>
                  <a:lnTo>
                    <a:pt x="284" y="186"/>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8" name="Freeform 14"/>
            <p:cNvSpPr>
              <a:spLocks noEditPoints="1"/>
            </p:cNvSpPr>
            <p:nvPr/>
          </p:nvSpPr>
          <p:spPr bwMode="auto">
            <a:xfrm>
              <a:off x="2125" y="2153"/>
              <a:ext cx="477" cy="690"/>
            </a:xfrm>
            <a:custGeom>
              <a:avLst/>
              <a:gdLst>
                <a:gd name="T0" fmla="*/ 126 w 229"/>
                <a:gd name="T1" fmla="*/ 16 h 331"/>
                <a:gd name="T2" fmla="*/ 140 w 229"/>
                <a:gd name="T3" fmla="*/ 12 h 331"/>
                <a:gd name="T4" fmla="*/ 123 w 229"/>
                <a:gd name="T5" fmla="*/ 3 h 331"/>
                <a:gd name="T6" fmla="*/ 171 w 229"/>
                <a:gd name="T7" fmla="*/ 48 h 331"/>
                <a:gd name="T8" fmla="*/ 173 w 229"/>
                <a:gd name="T9" fmla="*/ 58 h 331"/>
                <a:gd name="T10" fmla="*/ 187 w 229"/>
                <a:gd name="T11" fmla="*/ 52 h 331"/>
                <a:gd name="T12" fmla="*/ 206 w 229"/>
                <a:gd name="T13" fmla="*/ 50 h 331"/>
                <a:gd name="T14" fmla="*/ 227 w 229"/>
                <a:gd name="T15" fmla="*/ 51 h 331"/>
                <a:gd name="T16" fmla="*/ 212 w 229"/>
                <a:gd name="T17" fmla="*/ 46 h 331"/>
                <a:gd name="T18" fmla="*/ 211 w 229"/>
                <a:gd name="T19" fmla="*/ 39 h 331"/>
                <a:gd name="T20" fmla="*/ 201 w 229"/>
                <a:gd name="T21" fmla="*/ 43 h 331"/>
                <a:gd name="T22" fmla="*/ 188 w 229"/>
                <a:gd name="T23" fmla="*/ 50 h 331"/>
                <a:gd name="T24" fmla="*/ 171 w 229"/>
                <a:gd name="T25" fmla="*/ 48 h 331"/>
                <a:gd name="T26" fmla="*/ 171 w 229"/>
                <a:gd name="T27" fmla="*/ 24 h 331"/>
                <a:gd name="T28" fmla="*/ 181 w 229"/>
                <a:gd name="T29" fmla="*/ 22 h 331"/>
                <a:gd name="T30" fmla="*/ 192 w 229"/>
                <a:gd name="T31" fmla="*/ 15 h 331"/>
                <a:gd name="T32" fmla="*/ 194 w 229"/>
                <a:gd name="T33" fmla="*/ 22 h 331"/>
                <a:gd name="T34" fmla="*/ 188 w 229"/>
                <a:gd name="T35" fmla="*/ 35 h 331"/>
                <a:gd name="T36" fmla="*/ 172 w 229"/>
                <a:gd name="T37" fmla="*/ 34 h 331"/>
                <a:gd name="T38" fmla="*/ 125 w 229"/>
                <a:gd name="T39" fmla="*/ 22 h 331"/>
                <a:gd name="T40" fmla="*/ 138 w 229"/>
                <a:gd name="T41" fmla="*/ 21 h 331"/>
                <a:gd name="T42" fmla="*/ 153 w 229"/>
                <a:gd name="T43" fmla="*/ 18 h 331"/>
                <a:gd name="T44" fmla="*/ 143 w 229"/>
                <a:gd name="T45" fmla="*/ 28 h 331"/>
                <a:gd name="T46" fmla="*/ 126 w 229"/>
                <a:gd name="T47" fmla="*/ 31 h 331"/>
                <a:gd name="T48" fmla="*/ 125 w 229"/>
                <a:gd name="T49" fmla="*/ 22 h 331"/>
                <a:gd name="T50" fmla="*/ 21 w 229"/>
                <a:gd name="T51" fmla="*/ 263 h 331"/>
                <a:gd name="T52" fmla="*/ 1 w 229"/>
                <a:gd name="T53" fmla="*/ 272 h 331"/>
                <a:gd name="T54" fmla="*/ 10 w 229"/>
                <a:gd name="T55" fmla="*/ 285 h 331"/>
                <a:gd name="T56" fmla="*/ 3 w 229"/>
                <a:gd name="T57" fmla="*/ 297 h 331"/>
                <a:gd name="T58" fmla="*/ 14 w 229"/>
                <a:gd name="T59" fmla="*/ 290 h 331"/>
                <a:gd name="T60" fmla="*/ 6 w 229"/>
                <a:gd name="T61" fmla="*/ 306 h 331"/>
                <a:gd name="T62" fmla="*/ 21 w 229"/>
                <a:gd name="T63" fmla="*/ 323 h 331"/>
                <a:gd name="T64" fmla="*/ 40 w 229"/>
                <a:gd name="T65" fmla="*/ 323 h 331"/>
                <a:gd name="T66" fmla="*/ 39 w 229"/>
                <a:gd name="T67" fmla="*/ 292 h 331"/>
                <a:gd name="T68" fmla="*/ 55 w 229"/>
                <a:gd name="T69" fmla="*/ 265 h 331"/>
                <a:gd name="T70" fmla="*/ 76 w 229"/>
                <a:gd name="T71" fmla="*/ 253 h 331"/>
                <a:gd name="T72" fmla="*/ 105 w 229"/>
                <a:gd name="T73" fmla="*/ 231 h 331"/>
                <a:gd name="T74" fmla="*/ 134 w 229"/>
                <a:gd name="T75" fmla="*/ 214 h 331"/>
                <a:gd name="T76" fmla="*/ 188 w 229"/>
                <a:gd name="T77" fmla="*/ 204 h 331"/>
                <a:gd name="T78" fmla="*/ 195 w 229"/>
                <a:gd name="T79" fmla="*/ 180 h 331"/>
                <a:gd name="T80" fmla="*/ 158 w 229"/>
                <a:gd name="T81" fmla="*/ 190 h 331"/>
                <a:gd name="T82" fmla="*/ 124 w 229"/>
                <a:gd name="T83" fmla="*/ 188 h 331"/>
                <a:gd name="T84" fmla="*/ 93 w 229"/>
                <a:gd name="T85" fmla="*/ 200 h 331"/>
                <a:gd name="T86" fmla="*/ 79 w 229"/>
                <a:gd name="T87" fmla="*/ 214 h 331"/>
                <a:gd name="T88" fmla="*/ 53 w 229"/>
                <a:gd name="T89" fmla="*/ 227 h 331"/>
                <a:gd name="T90" fmla="*/ 48 w 229"/>
                <a:gd name="T91" fmla="*/ 242 h 331"/>
                <a:gd name="T92" fmla="*/ 30 w 229"/>
                <a:gd name="T93" fmla="*/ 24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 h="331">
                  <a:moveTo>
                    <a:pt x="123" y="10"/>
                  </a:moveTo>
                  <a:cubicBezTo>
                    <a:pt x="124" y="12"/>
                    <a:pt x="122" y="18"/>
                    <a:pt x="126" y="16"/>
                  </a:cubicBezTo>
                  <a:cubicBezTo>
                    <a:pt x="130" y="15"/>
                    <a:pt x="134" y="12"/>
                    <a:pt x="135" y="14"/>
                  </a:cubicBezTo>
                  <a:cubicBezTo>
                    <a:pt x="136" y="16"/>
                    <a:pt x="143" y="16"/>
                    <a:pt x="140" y="12"/>
                  </a:cubicBezTo>
                  <a:cubicBezTo>
                    <a:pt x="138" y="8"/>
                    <a:pt x="132" y="7"/>
                    <a:pt x="129" y="7"/>
                  </a:cubicBezTo>
                  <a:cubicBezTo>
                    <a:pt x="127" y="7"/>
                    <a:pt x="124" y="0"/>
                    <a:pt x="123" y="3"/>
                  </a:cubicBezTo>
                  <a:cubicBezTo>
                    <a:pt x="122" y="6"/>
                    <a:pt x="123" y="10"/>
                    <a:pt x="123" y="10"/>
                  </a:cubicBezTo>
                  <a:close/>
                  <a:moveTo>
                    <a:pt x="171" y="48"/>
                  </a:moveTo>
                  <a:cubicBezTo>
                    <a:pt x="169" y="48"/>
                    <a:pt x="164" y="51"/>
                    <a:pt x="166" y="55"/>
                  </a:cubicBezTo>
                  <a:cubicBezTo>
                    <a:pt x="167" y="58"/>
                    <a:pt x="170" y="59"/>
                    <a:pt x="173" y="58"/>
                  </a:cubicBezTo>
                  <a:cubicBezTo>
                    <a:pt x="176" y="57"/>
                    <a:pt x="179" y="60"/>
                    <a:pt x="180" y="58"/>
                  </a:cubicBezTo>
                  <a:cubicBezTo>
                    <a:pt x="182" y="55"/>
                    <a:pt x="185" y="49"/>
                    <a:pt x="187" y="52"/>
                  </a:cubicBezTo>
                  <a:cubicBezTo>
                    <a:pt x="189" y="54"/>
                    <a:pt x="195" y="58"/>
                    <a:pt x="197" y="58"/>
                  </a:cubicBezTo>
                  <a:cubicBezTo>
                    <a:pt x="200" y="58"/>
                    <a:pt x="202" y="51"/>
                    <a:pt x="206" y="50"/>
                  </a:cubicBezTo>
                  <a:cubicBezTo>
                    <a:pt x="210" y="49"/>
                    <a:pt x="211" y="55"/>
                    <a:pt x="214" y="56"/>
                  </a:cubicBezTo>
                  <a:cubicBezTo>
                    <a:pt x="217" y="57"/>
                    <a:pt x="225" y="58"/>
                    <a:pt x="227" y="51"/>
                  </a:cubicBezTo>
                  <a:cubicBezTo>
                    <a:pt x="229" y="45"/>
                    <a:pt x="228" y="39"/>
                    <a:pt x="225" y="41"/>
                  </a:cubicBezTo>
                  <a:cubicBezTo>
                    <a:pt x="221" y="42"/>
                    <a:pt x="214" y="46"/>
                    <a:pt x="212" y="46"/>
                  </a:cubicBezTo>
                  <a:cubicBezTo>
                    <a:pt x="210" y="46"/>
                    <a:pt x="207" y="48"/>
                    <a:pt x="206" y="45"/>
                  </a:cubicBezTo>
                  <a:cubicBezTo>
                    <a:pt x="205" y="43"/>
                    <a:pt x="212" y="43"/>
                    <a:pt x="211" y="39"/>
                  </a:cubicBezTo>
                  <a:cubicBezTo>
                    <a:pt x="210" y="35"/>
                    <a:pt x="201" y="35"/>
                    <a:pt x="200" y="37"/>
                  </a:cubicBezTo>
                  <a:cubicBezTo>
                    <a:pt x="200" y="40"/>
                    <a:pt x="204" y="42"/>
                    <a:pt x="201" y="43"/>
                  </a:cubicBezTo>
                  <a:cubicBezTo>
                    <a:pt x="198" y="44"/>
                    <a:pt x="199" y="42"/>
                    <a:pt x="195" y="43"/>
                  </a:cubicBezTo>
                  <a:cubicBezTo>
                    <a:pt x="190" y="44"/>
                    <a:pt x="191" y="49"/>
                    <a:pt x="188" y="50"/>
                  </a:cubicBezTo>
                  <a:cubicBezTo>
                    <a:pt x="186" y="50"/>
                    <a:pt x="182" y="49"/>
                    <a:pt x="180" y="49"/>
                  </a:cubicBezTo>
                  <a:cubicBezTo>
                    <a:pt x="178" y="49"/>
                    <a:pt x="171" y="48"/>
                    <a:pt x="171" y="48"/>
                  </a:cubicBezTo>
                  <a:close/>
                  <a:moveTo>
                    <a:pt x="168" y="28"/>
                  </a:moveTo>
                  <a:cubicBezTo>
                    <a:pt x="168" y="28"/>
                    <a:pt x="172" y="27"/>
                    <a:pt x="171" y="24"/>
                  </a:cubicBezTo>
                  <a:cubicBezTo>
                    <a:pt x="170" y="21"/>
                    <a:pt x="176" y="21"/>
                    <a:pt x="176" y="21"/>
                  </a:cubicBezTo>
                  <a:cubicBezTo>
                    <a:pt x="176" y="21"/>
                    <a:pt x="177" y="23"/>
                    <a:pt x="181" y="22"/>
                  </a:cubicBezTo>
                  <a:cubicBezTo>
                    <a:pt x="184" y="20"/>
                    <a:pt x="181" y="18"/>
                    <a:pt x="183" y="18"/>
                  </a:cubicBezTo>
                  <a:cubicBezTo>
                    <a:pt x="185" y="18"/>
                    <a:pt x="191" y="17"/>
                    <a:pt x="192" y="15"/>
                  </a:cubicBezTo>
                  <a:cubicBezTo>
                    <a:pt x="193" y="12"/>
                    <a:pt x="196" y="13"/>
                    <a:pt x="199" y="18"/>
                  </a:cubicBezTo>
                  <a:cubicBezTo>
                    <a:pt x="201" y="23"/>
                    <a:pt x="196" y="23"/>
                    <a:pt x="194" y="22"/>
                  </a:cubicBezTo>
                  <a:cubicBezTo>
                    <a:pt x="192" y="21"/>
                    <a:pt x="191" y="24"/>
                    <a:pt x="189" y="27"/>
                  </a:cubicBezTo>
                  <a:cubicBezTo>
                    <a:pt x="187" y="30"/>
                    <a:pt x="189" y="31"/>
                    <a:pt x="188" y="35"/>
                  </a:cubicBezTo>
                  <a:cubicBezTo>
                    <a:pt x="186" y="38"/>
                    <a:pt x="182" y="41"/>
                    <a:pt x="178" y="41"/>
                  </a:cubicBezTo>
                  <a:cubicBezTo>
                    <a:pt x="175" y="41"/>
                    <a:pt x="174" y="38"/>
                    <a:pt x="172" y="34"/>
                  </a:cubicBezTo>
                  <a:cubicBezTo>
                    <a:pt x="171" y="30"/>
                    <a:pt x="165" y="29"/>
                    <a:pt x="168" y="28"/>
                  </a:cubicBezTo>
                  <a:close/>
                  <a:moveTo>
                    <a:pt x="125" y="22"/>
                  </a:moveTo>
                  <a:cubicBezTo>
                    <a:pt x="126" y="23"/>
                    <a:pt x="130" y="22"/>
                    <a:pt x="130" y="20"/>
                  </a:cubicBezTo>
                  <a:cubicBezTo>
                    <a:pt x="131" y="17"/>
                    <a:pt x="136" y="19"/>
                    <a:pt x="138" y="21"/>
                  </a:cubicBezTo>
                  <a:cubicBezTo>
                    <a:pt x="140" y="23"/>
                    <a:pt x="144" y="20"/>
                    <a:pt x="145" y="16"/>
                  </a:cubicBezTo>
                  <a:cubicBezTo>
                    <a:pt x="146" y="12"/>
                    <a:pt x="154" y="16"/>
                    <a:pt x="153" y="18"/>
                  </a:cubicBezTo>
                  <a:cubicBezTo>
                    <a:pt x="152" y="21"/>
                    <a:pt x="154" y="22"/>
                    <a:pt x="154" y="24"/>
                  </a:cubicBezTo>
                  <a:cubicBezTo>
                    <a:pt x="153" y="25"/>
                    <a:pt x="146" y="28"/>
                    <a:pt x="143" y="28"/>
                  </a:cubicBezTo>
                  <a:cubicBezTo>
                    <a:pt x="140" y="28"/>
                    <a:pt x="138" y="31"/>
                    <a:pt x="135" y="32"/>
                  </a:cubicBezTo>
                  <a:cubicBezTo>
                    <a:pt x="132" y="34"/>
                    <a:pt x="128" y="34"/>
                    <a:pt x="126" y="31"/>
                  </a:cubicBezTo>
                  <a:cubicBezTo>
                    <a:pt x="123" y="28"/>
                    <a:pt x="120" y="28"/>
                    <a:pt x="121" y="25"/>
                  </a:cubicBezTo>
                  <a:cubicBezTo>
                    <a:pt x="122" y="22"/>
                    <a:pt x="125" y="22"/>
                    <a:pt x="125" y="22"/>
                  </a:cubicBezTo>
                  <a:close/>
                  <a:moveTo>
                    <a:pt x="27" y="254"/>
                  </a:moveTo>
                  <a:cubicBezTo>
                    <a:pt x="24" y="257"/>
                    <a:pt x="25" y="261"/>
                    <a:pt x="21" y="263"/>
                  </a:cubicBezTo>
                  <a:cubicBezTo>
                    <a:pt x="16" y="265"/>
                    <a:pt x="16" y="265"/>
                    <a:pt x="11" y="263"/>
                  </a:cubicBezTo>
                  <a:cubicBezTo>
                    <a:pt x="7" y="261"/>
                    <a:pt x="3" y="269"/>
                    <a:pt x="1" y="272"/>
                  </a:cubicBezTo>
                  <a:cubicBezTo>
                    <a:pt x="0" y="276"/>
                    <a:pt x="1" y="281"/>
                    <a:pt x="3" y="281"/>
                  </a:cubicBezTo>
                  <a:cubicBezTo>
                    <a:pt x="6" y="281"/>
                    <a:pt x="10" y="284"/>
                    <a:pt x="10" y="285"/>
                  </a:cubicBezTo>
                  <a:cubicBezTo>
                    <a:pt x="11" y="286"/>
                    <a:pt x="7" y="282"/>
                    <a:pt x="4" y="286"/>
                  </a:cubicBezTo>
                  <a:cubicBezTo>
                    <a:pt x="1" y="291"/>
                    <a:pt x="2" y="296"/>
                    <a:pt x="3" y="297"/>
                  </a:cubicBezTo>
                  <a:cubicBezTo>
                    <a:pt x="4" y="299"/>
                    <a:pt x="10" y="293"/>
                    <a:pt x="11" y="290"/>
                  </a:cubicBezTo>
                  <a:cubicBezTo>
                    <a:pt x="11" y="287"/>
                    <a:pt x="13" y="287"/>
                    <a:pt x="14" y="290"/>
                  </a:cubicBezTo>
                  <a:cubicBezTo>
                    <a:pt x="14" y="293"/>
                    <a:pt x="15" y="299"/>
                    <a:pt x="12" y="301"/>
                  </a:cubicBezTo>
                  <a:cubicBezTo>
                    <a:pt x="9" y="302"/>
                    <a:pt x="6" y="304"/>
                    <a:pt x="6" y="306"/>
                  </a:cubicBezTo>
                  <a:cubicBezTo>
                    <a:pt x="7" y="309"/>
                    <a:pt x="10" y="314"/>
                    <a:pt x="11" y="315"/>
                  </a:cubicBezTo>
                  <a:cubicBezTo>
                    <a:pt x="13" y="316"/>
                    <a:pt x="18" y="320"/>
                    <a:pt x="21" y="323"/>
                  </a:cubicBezTo>
                  <a:cubicBezTo>
                    <a:pt x="25" y="326"/>
                    <a:pt x="31" y="328"/>
                    <a:pt x="33" y="330"/>
                  </a:cubicBezTo>
                  <a:cubicBezTo>
                    <a:pt x="36" y="331"/>
                    <a:pt x="44" y="329"/>
                    <a:pt x="40" y="323"/>
                  </a:cubicBezTo>
                  <a:cubicBezTo>
                    <a:pt x="36" y="318"/>
                    <a:pt x="36" y="310"/>
                    <a:pt x="37" y="306"/>
                  </a:cubicBezTo>
                  <a:cubicBezTo>
                    <a:pt x="37" y="303"/>
                    <a:pt x="38" y="298"/>
                    <a:pt x="39" y="292"/>
                  </a:cubicBezTo>
                  <a:cubicBezTo>
                    <a:pt x="39" y="287"/>
                    <a:pt x="39" y="282"/>
                    <a:pt x="43" y="277"/>
                  </a:cubicBezTo>
                  <a:cubicBezTo>
                    <a:pt x="47" y="273"/>
                    <a:pt x="50" y="269"/>
                    <a:pt x="55" y="265"/>
                  </a:cubicBezTo>
                  <a:cubicBezTo>
                    <a:pt x="59" y="260"/>
                    <a:pt x="63" y="259"/>
                    <a:pt x="65" y="256"/>
                  </a:cubicBezTo>
                  <a:cubicBezTo>
                    <a:pt x="67" y="254"/>
                    <a:pt x="74" y="255"/>
                    <a:pt x="76" y="253"/>
                  </a:cubicBezTo>
                  <a:cubicBezTo>
                    <a:pt x="77" y="251"/>
                    <a:pt x="90" y="241"/>
                    <a:pt x="93" y="239"/>
                  </a:cubicBezTo>
                  <a:cubicBezTo>
                    <a:pt x="96" y="237"/>
                    <a:pt x="103" y="232"/>
                    <a:pt x="105" y="231"/>
                  </a:cubicBezTo>
                  <a:cubicBezTo>
                    <a:pt x="108" y="230"/>
                    <a:pt x="117" y="227"/>
                    <a:pt x="120" y="224"/>
                  </a:cubicBezTo>
                  <a:cubicBezTo>
                    <a:pt x="123" y="222"/>
                    <a:pt x="121" y="217"/>
                    <a:pt x="134" y="214"/>
                  </a:cubicBezTo>
                  <a:cubicBezTo>
                    <a:pt x="147" y="210"/>
                    <a:pt x="155" y="210"/>
                    <a:pt x="163" y="211"/>
                  </a:cubicBezTo>
                  <a:cubicBezTo>
                    <a:pt x="171" y="211"/>
                    <a:pt x="185" y="204"/>
                    <a:pt x="188" y="204"/>
                  </a:cubicBezTo>
                  <a:cubicBezTo>
                    <a:pt x="191" y="204"/>
                    <a:pt x="199" y="201"/>
                    <a:pt x="201" y="195"/>
                  </a:cubicBezTo>
                  <a:cubicBezTo>
                    <a:pt x="203" y="188"/>
                    <a:pt x="203" y="179"/>
                    <a:pt x="195" y="180"/>
                  </a:cubicBezTo>
                  <a:cubicBezTo>
                    <a:pt x="187" y="181"/>
                    <a:pt x="185" y="184"/>
                    <a:pt x="176" y="188"/>
                  </a:cubicBezTo>
                  <a:cubicBezTo>
                    <a:pt x="168" y="192"/>
                    <a:pt x="162" y="193"/>
                    <a:pt x="158" y="190"/>
                  </a:cubicBezTo>
                  <a:cubicBezTo>
                    <a:pt x="153" y="187"/>
                    <a:pt x="146" y="179"/>
                    <a:pt x="141" y="183"/>
                  </a:cubicBezTo>
                  <a:cubicBezTo>
                    <a:pt x="135" y="187"/>
                    <a:pt x="132" y="188"/>
                    <a:pt x="124" y="188"/>
                  </a:cubicBezTo>
                  <a:cubicBezTo>
                    <a:pt x="116" y="188"/>
                    <a:pt x="107" y="191"/>
                    <a:pt x="102" y="195"/>
                  </a:cubicBezTo>
                  <a:cubicBezTo>
                    <a:pt x="98" y="199"/>
                    <a:pt x="96" y="202"/>
                    <a:pt x="93" y="200"/>
                  </a:cubicBezTo>
                  <a:cubicBezTo>
                    <a:pt x="90" y="198"/>
                    <a:pt x="89" y="202"/>
                    <a:pt x="88" y="207"/>
                  </a:cubicBezTo>
                  <a:cubicBezTo>
                    <a:pt x="87" y="213"/>
                    <a:pt x="84" y="212"/>
                    <a:pt x="79" y="214"/>
                  </a:cubicBezTo>
                  <a:cubicBezTo>
                    <a:pt x="74" y="217"/>
                    <a:pt x="73" y="221"/>
                    <a:pt x="67" y="223"/>
                  </a:cubicBezTo>
                  <a:cubicBezTo>
                    <a:pt x="62" y="225"/>
                    <a:pt x="55" y="224"/>
                    <a:pt x="53" y="227"/>
                  </a:cubicBezTo>
                  <a:cubicBezTo>
                    <a:pt x="52" y="231"/>
                    <a:pt x="56" y="234"/>
                    <a:pt x="53" y="236"/>
                  </a:cubicBezTo>
                  <a:cubicBezTo>
                    <a:pt x="49" y="238"/>
                    <a:pt x="56" y="241"/>
                    <a:pt x="48" y="242"/>
                  </a:cubicBezTo>
                  <a:cubicBezTo>
                    <a:pt x="40" y="242"/>
                    <a:pt x="37" y="243"/>
                    <a:pt x="36" y="244"/>
                  </a:cubicBezTo>
                  <a:cubicBezTo>
                    <a:pt x="35" y="246"/>
                    <a:pt x="32" y="246"/>
                    <a:pt x="30" y="247"/>
                  </a:cubicBezTo>
                  <a:cubicBezTo>
                    <a:pt x="28" y="249"/>
                    <a:pt x="27" y="254"/>
                    <a:pt x="27" y="254"/>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9" name="Freeform 15"/>
            <p:cNvSpPr>
              <a:spLocks/>
            </p:cNvSpPr>
            <p:nvPr/>
          </p:nvSpPr>
          <p:spPr bwMode="auto">
            <a:xfrm>
              <a:off x="1460" y="2832"/>
              <a:ext cx="432" cy="421"/>
            </a:xfrm>
            <a:custGeom>
              <a:avLst/>
              <a:gdLst>
                <a:gd name="T0" fmla="*/ 50 w 207"/>
                <a:gd name="T1" fmla="*/ 36 h 202"/>
                <a:gd name="T2" fmla="*/ 66 w 207"/>
                <a:gd name="T3" fmla="*/ 31 h 202"/>
                <a:gd name="T4" fmla="*/ 62 w 207"/>
                <a:gd name="T5" fmla="*/ 9 h 202"/>
                <a:gd name="T6" fmla="*/ 77 w 207"/>
                <a:gd name="T7" fmla="*/ 8 h 202"/>
                <a:gd name="T8" fmla="*/ 84 w 207"/>
                <a:gd name="T9" fmla="*/ 34 h 202"/>
                <a:gd name="T10" fmla="*/ 100 w 207"/>
                <a:gd name="T11" fmla="*/ 43 h 202"/>
                <a:gd name="T12" fmla="*/ 109 w 207"/>
                <a:gd name="T13" fmla="*/ 20 h 202"/>
                <a:gd name="T14" fmla="*/ 138 w 207"/>
                <a:gd name="T15" fmla="*/ 20 h 202"/>
                <a:gd name="T16" fmla="*/ 158 w 207"/>
                <a:gd name="T17" fmla="*/ 30 h 202"/>
                <a:gd name="T18" fmla="*/ 166 w 207"/>
                <a:gd name="T19" fmla="*/ 34 h 202"/>
                <a:gd name="T20" fmla="*/ 172 w 207"/>
                <a:gd name="T21" fmla="*/ 54 h 202"/>
                <a:gd name="T22" fmla="*/ 182 w 207"/>
                <a:gd name="T23" fmla="*/ 69 h 202"/>
                <a:gd name="T24" fmla="*/ 196 w 207"/>
                <a:gd name="T25" fmla="*/ 76 h 202"/>
                <a:gd name="T26" fmla="*/ 207 w 207"/>
                <a:gd name="T27" fmla="*/ 77 h 202"/>
                <a:gd name="T28" fmla="*/ 195 w 207"/>
                <a:gd name="T29" fmla="*/ 96 h 202"/>
                <a:gd name="T30" fmla="*/ 198 w 207"/>
                <a:gd name="T31" fmla="*/ 112 h 202"/>
                <a:gd name="T32" fmla="*/ 195 w 207"/>
                <a:gd name="T33" fmla="*/ 127 h 202"/>
                <a:gd name="T34" fmla="*/ 171 w 207"/>
                <a:gd name="T35" fmla="*/ 123 h 202"/>
                <a:gd name="T36" fmla="*/ 157 w 207"/>
                <a:gd name="T37" fmla="*/ 109 h 202"/>
                <a:gd name="T38" fmla="*/ 141 w 207"/>
                <a:gd name="T39" fmla="*/ 100 h 202"/>
                <a:gd name="T40" fmla="*/ 139 w 207"/>
                <a:gd name="T41" fmla="*/ 110 h 202"/>
                <a:gd name="T42" fmla="*/ 144 w 207"/>
                <a:gd name="T43" fmla="*/ 126 h 202"/>
                <a:gd name="T44" fmla="*/ 138 w 207"/>
                <a:gd name="T45" fmla="*/ 134 h 202"/>
                <a:gd name="T46" fmla="*/ 141 w 207"/>
                <a:gd name="T47" fmla="*/ 144 h 202"/>
                <a:gd name="T48" fmla="*/ 129 w 207"/>
                <a:gd name="T49" fmla="*/ 152 h 202"/>
                <a:gd name="T50" fmla="*/ 126 w 207"/>
                <a:gd name="T51" fmla="*/ 163 h 202"/>
                <a:gd name="T52" fmla="*/ 140 w 207"/>
                <a:gd name="T53" fmla="*/ 161 h 202"/>
                <a:gd name="T54" fmla="*/ 154 w 207"/>
                <a:gd name="T55" fmla="*/ 159 h 202"/>
                <a:gd name="T56" fmla="*/ 135 w 207"/>
                <a:gd name="T57" fmla="*/ 187 h 202"/>
                <a:gd name="T58" fmla="*/ 129 w 207"/>
                <a:gd name="T59" fmla="*/ 202 h 202"/>
                <a:gd name="T60" fmla="*/ 113 w 207"/>
                <a:gd name="T61" fmla="*/ 202 h 202"/>
                <a:gd name="T62" fmla="*/ 112 w 207"/>
                <a:gd name="T63" fmla="*/ 196 h 202"/>
                <a:gd name="T64" fmla="*/ 98 w 207"/>
                <a:gd name="T65" fmla="*/ 193 h 202"/>
                <a:gd name="T66" fmla="*/ 95 w 207"/>
                <a:gd name="T67" fmla="*/ 184 h 202"/>
                <a:gd name="T68" fmla="*/ 88 w 207"/>
                <a:gd name="T69" fmla="*/ 175 h 202"/>
                <a:gd name="T70" fmla="*/ 78 w 207"/>
                <a:gd name="T71" fmla="*/ 176 h 202"/>
                <a:gd name="T72" fmla="*/ 68 w 207"/>
                <a:gd name="T73" fmla="*/ 163 h 202"/>
                <a:gd name="T74" fmla="*/ 54 w 207"/>
                <a:gd name="T75" fmla="*/ 165 h 202"/>
                <a:gd name="T76" fmla="*/ 44 w 207"/>
                <a:gd name="T77" fmla="*/ 150 h 202"/>
                <a:gd name="T78" fmla="*/ 35 w 207"/>
                <a:gd name="T79" fmla="*/ 143 h 202"/>
                <a:gd name="T80" fmla="*/ 22 w 207"/>
                <a:gd name="T81" fmla="*/ 137 h 202"/>
                <a:gd name="T82" fmla="*/ 10 w 207"/>
                <a:gd name="T83" fmla="*/ 129 h 202"/>
                <a:gd name="T84" fmla="*/ 5 w 207"/>
                <a:gd name="T85" fmla="*/ 122 h 202"/>
                <a:gd name="T86" fmla="*/ 0 w 207"/>
                <a:gd name="T87" fmla="*/ 110 h 202"/>
                <a:gd name="T88" fmla="*/ 8 w 207"/>
                <a:gd name="T89" fmla="*/ 95 h 202"/>
                <a:gd name="T90" fmla="*/ 19 w 207"/>
                <a:gd name="T91" fmla="*/ 83 h 202"/>
                <a:gd name="T92" fmla="*/ 25 w 207"/>
                <a:gd name="T93" fmla="*/ 70 h 202"/>
                <a:gd name="T94" fmla="*/ 22 w 207"/>
                <a:gd name="T95" fmla="*/ 60 h 202"/>
                <a:gd name="T96" fmla="*/ 30 w 207"/>
                <a:gd name="T97" fmla="*/ 43 h 202"/>
                <a:gd name="T98" fmla="*/ 38 w 207"/>
                <a:gd name="T99" fmla="*/ 3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7" h="202">
                  <a:moveTo>
                    <a:pt x="46" y="29"/>
                  </a:moveTo>
                  <a:cubicBezTo>
                    <a:pt x="47" y="32"/>
                    <a:pt x="49" y="34"/>
                    <a:pt x="50" y="36"/>
                  </a:cubicBezTo>
                  <a:cubicBezTo>
                    <a:pt x="52" y="41"/>
                    <a:pt x="55" y="42"/>
                    <a:pt x="59" y="40"/>
                  </a:cubicBezTo>
                  <a:cubicBezTo>
                    <a:pt x="64" y="39"/>
                    <a:pt x="68" y="34"/>
                    <a:pt x="66" y="31"/>
                  </a:cubicBezTo>
                  <a:cubicBezTo>
                    <a:pt x="64" y="28"/>
                    <a:pt x="59" y="29"/>
                    <a:pt x="60" y="22"/>
                  </a:cubicBezTo>
                  <a:cubicBezTo>
                    <a:pt x="62" y="16"/>
                    <a:pt x="62" y="11"/>
                    <a:pt x="62" y="9"/>
                  </a:cubicBezTo>
                  <a:cubicBezTo>
                    <a:pt x="61" y="8"/>
                    <a:pt x="66" y="5"/>
                    <a:pt x="69" y="7"/>
                  </a:cubicBezTo>
                  <a:cubicBezTo>
                    <a:pt x="73" y="8"/>
                    <a:pt x="75" y="0"/>
                    <a:pt x="77" y="8"/>
                  </a:cubicBezTo>
                  <a:cubicBezTo>
                    <a:pt x="79" y="15"/>
                    <a:pt x="78" y="21"/>
                    <a:pt x="79" y="24"/>
                  </a:cubicBezTo>
                  <a:cubicBezTo>
                    <a:pt x="80" y="27"/>
                    <a:pt x="84" y="30"/>
                    <a:pt x="84" y="34"/>
                  </a:cubicBezTo>
                  <a:cubicBezTo>
                    <a:pt x="85" y="39"/>
                    <a:pt x="89" y="44"/>
                    <a:pt x="90" y="44"/>
                  </a:cubicBezTo>
                  <a:cubicBezTo>
                    <a:pt x="91" y="45"/>
                    <a:pt x="99" y="50"/>
                    <a:pt x="100" y="43"/>
                  </a:cubicBezTo>
                  <a:cubicBezTo>
                    <a:pt x="102" y="37"/>
                    <a:pt x="101" y="32"/>
                    <a:pt x="104" y="27"/>
                  </a:cubicBezTo>
                  <a:cubicBezTo>
                    <a:pt x="106" y="21"/>
                    <a:pt x="104" y="20"/>
                    <a:pt x="109" y="20"/>
                  </a:cubicBezTo>
                  <a:cubicBezTo>
                    <a:pt x="115" y="20"/>
                    <a:pt x="123" y="20"/>
                    <a:pt x="127" y="20"/>
                  </a:cubicBezTo>
                  <a:cubicBezTo>
                    <a:pt x="131" y="21"/>
                    <a:pt x="136" y="22"/>
                    <a:pt x="138" y="20"/>
                  </a:cubicBezTo>
                  <a:cubicBezTo>
                    <a:pt x="141" y="19"/>
                    <a:pt x="146" y="15"/>
                    <a:pt x="150" y="18"/>
                  </a:cubicBezTo>
                  <a:cubicBezTo>
                    <a:pt x="154" y="22"/>
                    <a:pt x="157" y="27"/>
                    <a:pt x="158" y="30"/>
                  </a:cubicBezTo>
                  <a:cubicBezTo>
                    <a:pt x="159" y="33"/>
                    <a:pt x="157" y="35"/>
                    <a:pt x="157" y="38"/>
                  </a:cubicBezTo>
                  <a:cubicBezTo>
                    <a:pt x="158" y="40"/>
                    <a:pt x="162" y="38"/>
                    <a:pt x="166" y="34"/>
                  </a:cubicBezTo>
                  <a:cubicBezTo>
                    <a:pt x="171" y="48"/>
                    <a:pt x="171" y="48"/>
                    <a:pt x="171" y="48"/>
                  </a:cubicBezTo>
                  <a:cubicBezTo>
                    <a:pt x="172" y="54"/>
                    <a:pt x="172" y="54"/>
                    <a:pt x="172" y="54"/>
                  </a:cubicBezTo>
                  <a:cubicBezTo>
                    <a:pt x="181" y="63"/>
                    <a:pt x="181" y="63"/>
                    <a:pt x="181" y="63"/>
                  </a:cubicBezTo>
                  <a:cubicBezTo>
                    <a:pt x="182" y="69"/>
                    <a:pt x="182" y="69"/>
                    <a:pt x="182" y="69"/>
                  </a:cubicBezTo>
                  <a:cubicBezTo>
                    <a:pt x="190" y="76"/>
                    <a:pt x="190" y="76"/>
                    <a:pt x="190" y="76"/>
                  </a:cubicBezTo>
                  <a:cubicBezTo>
                    <a:pt x="196" y="76"/>
                    <a:pt x="196" y="76"/>
                    <a:pt x="196" y="76"/>
                  </a:cubicBezTo>
                  <a:cubicBezTo>
                    <a:pt x="198" y="71"/>
                    <a:pt x="198" y="71"/>
                    <a:pt x="198" y="71"/>
                  </a:cubicBezTo>
                  <a:cubicBezTo>
                    <a:pt x="207" y="77"/>
                    <a:pt x="207" y="77"/>
                    <a:pt x="207" y="77"/>
                  </a:cubicBezTo>
                  <a:cubicBezTo>
                    <a:pt x="201" y="86"/>
                    <a:pt x="201" y="86"/>
                    <a:pt x="201" y="86"/>
                  </a:cubicBezTo>
                  <a:cubicBezTo>
                    <a:pt x="195" y="96"/>
                    <a:pt x="195" y="96"/>
                    <a:pt x="195" y="96"/>
                  </a:cubicBezTo>
                  <a:cubicBezTo>
                    <a:pt x="200" y="105"/>
                    <a:pt x="200" y="105"/>
                    <a:pt x="200" y="105"/>
                  </a:cubicBezTo>
                  <a:cubicBezTo>
                    <a:pt x="198" y="112"/>
                    <a:pt x="198" y="112"/>
                    <a:pt x="198" y="112"/>
                  </a:cubicBezTo>
                  <a:cubicBezTo>
                    <a:pt x="202" y="119"/>
                    <a:pt x="202" y="119"/>
                    <a:pt x="202" y="119"/>
                  </a:cubicBezTo>
                  <a:cubicBezTo>
                    <a:pt x="195" y="127"/>
                    <a:pt x="195" y="127"/>
                    <a:pt x="195" y="127"/>
                  </a:cubicBezTo>
                  <a:cubicBezTo>
                    <a:pt x="181" y="119"/>
                    <a:pt x="181" y="119"/>
                    <a:pt x="181" y="119"/>
                  </a:cubicBezTo>
                  <a:cubicBezTo>
                    <a:pt x="171" y="123"/>
                    <a:pt x="171" y="123"/>
                    <a:pt x="171" y="123"/>
                  </a:cubicBezTo>
                  <a:cubicBezTo>
                    <a:pt x="167" y="114"/>
                    <a:pt x="167" y="114"/>
                    <a:pt x="167" y="114"/>
                  </a:cubicBezTo>
                  <a:cubicBezTo>
                    <a:pt x="157" y="109"/>
                    <a:pt x="157" y="109"/>
                    <a:pt x="157" y="109"/>
                  </a:cubicBezTo>
                  <a:cubicBezTo>
                    <a:pt x="148" y="103"/>
                    <a:pt x="148" y="103"/>
                    <a:pt x="148" y="103"/>
                  </a:cubicBezTo>
                  <a:cubicBezTo>
                    <a:pt x="141" y="100"/>
                    <a:pt x="141" y="100"/>
                    <a:pt x="141" y="100"/>
                  </a:cubicBezTo>
                  <a:cubicBezTo>
                    <a:pt x="138" y="100"/>
                    <a:pt x="138" y="100"/>
                    <a:pt x="138" y="100"/>
                  </a:cubicBezTo>
                  <a:cubicBezTo>
                    <a:pt x="139" y="110"/>
                    <a:pt x="139" y="110"/>
                    <a:pt x="139" y="110"/>
                  </a:cubicBezTo>
                  <a:cubicBezTo>
                    <a:pt x="145" y="115"/>
                    <a:pt x="145" y="115"/>
                    <a:pt x="145" y="115"/>
                  </a:cubicBezTo>
                  <a:cubicBezTo>
                    <a:pt x="144" y="126"/>
                    <a:pt x="144" y="126"/>
                    <a:pt x="144" y="126"/>
                  </a:cubicBezTo>
                  <a:cubicBezTo>
                    <a:pt x="138" y="130"/>
                    <a:pt x="138" y="130"/>
                    <a:pt x="138" y="130"/>
                  </a:cubicBezTo>
                  <a:cubicBezTo>
                    <a:pt x="138" y="134"/>
                    <a:pt x="138" y="134"/>
                    <a:pt x="138" y="134"/>
                  </a:cubicBezTo>
                  <a:cubicBezTo>
                    <a:pt x="141" y="138"/>
                    <a:pt x="141" y="138"/>
                    <a:pt x="141" y="138"/>
                  </a:cubicBezTo>
                  <a:cubicBezTo>
                    <a:pt x="141" y="144"/>
                    <a:pt x="141" y="144"/>
                    <a:pt x="141" y="144"/>
                  </a:cubicBezTo>
                  <a:cubicBezTo>
                    <a:pt x="132" y="145"/>
                    <a:pt x="132" y="145"/>
                    <a:pt x="132" y="145"/>
                  </a:cubicBezTo>
                  <a:cubicBezTo>
                    <a:pt x="129" y="152"/>
                    <a:pt x="129" y="152"/>
                    <a:pt x="129" y="152"/>
                  </a:cubicBezTo>
                  <a:cubicBezTo>
                    <a:pt x="125" y="157"/>
                    <a:pt x="125" y="157"/>
                    <a:pt x="125" y="157"/>
                  </a:cubicBezTo>
                  <a:cubicBezTo>
                    <a:pt x="126" y="163"/>
                    <a:pt x="126" y="163"/>
                    <a:pt x="126" y="163"/>
                  </a:cubicBezTo>
                  <a:cubicBezTo>
                    <a:pt x="135" y="166"/>
                    <a:pt x="135" y="166"/>
                    <a:pt x="135" y="166"/>
                  </a:cubicBezTo>
                  <a:cubicBezTo>
                    <a:pt x="140" y="161"/>
                    <a:pt x="140" y="161"/>
                    <a:pt x="140" y="161"/>
                  </a:cubicBezTo>
                  <a:cubicBezTo>
                    <a:pt x="145" y="158"/>
                    <a:pt x="145" y="158"/>
                    <a:pt x="145" y="158"/>
                  </a:cubicBezTo>
                  <a:cubicBezTo>
                    <a:pt x="154" y="159"/>
                    <a:pt x="154" y="159"/>
                    <a:pt x="154" y="159"/>
                  </a:cubicBezTo>
                  <a:cubicBezTo>
                    <a:pt x="159" y="166"/>
                    <a:pt x="159" y="166"/>
                    <a:pt x="159" y="166"/>
                  </a:cubicBezTo>
                  <a:cubicBezTo>
                    <a:pt x="135" y="187"/>
                    <a:pt x="135" y="187"/>
                    <a:pt x="135" y="187"/>
                  </a:cubicBezTo>
                  <a:cubicBezTo>
                    <a:pt x="139" y="191"/>
                    <a:pt x="139" y="191"/>
                    <a:pt x="139" y="191"/>
                  </a:cubicBezTo>
                  <a:cubicBezTo>
                    <a:pt x="129" y="202"/>
                    <a:pt x="129" y="202"/>
                    <a:pt x="129" y="202"/>
                  </a:cubicBezTo>
                  <a:cubicBezTo>
                    <a:pt x="124" y="198"/>
                    <a:pt x="124" y="198"/>
                    <a:pt x="124" y="198"/>
                  </a:cubicBezTo>
                  <a:cubicBezTo>
                    <a:pt x="113" y="202"/>
                    <a:pt x="113" y="202"/>
                    <a:pt x="113" y="202"/>
                  </a:cubicBezTo>
                  <a:cubicBezTo>
                    <a:pt x="111" y="201"/>
                    <a:pt x="111" y="201"/>
                    <a:pt x="111" y="201"/>
                  </a:cubicBezTo>
                  <a:cubicBezTo>
                    <a:pt x="112" y="196"/>
                    <a:pt x="112" y="196"/>
                    <a:pt x="112" y="196"/>
                  </a:cubicBezTo>
                  <a:cubicBezTo>
                    <a:pt x="103" y="188"/>
                    <a:pt x="103" y="188"/>
                    <a:pt x="103" y="188"/>
                  </a:cubicBezTo>
                  <a:cubicBezTo>
                    <a:pt x="98" y="193"/>
                    <a:pt x="98" y="193"/>
                    <a:pt x="98" y="193"/>
                  </a:cubicBezTo>
                  <a:cubicBezTo>
                    <a:pt x="96" y="188"/>
                    <a:pt x="96" y="188"/>
                    <a:pt x="96" y="188"/>
                  </a:cubicBezTo>
                  <a:cubicBezTo>
                    <a:pt x="95" y="184"/>
                    <a:pt x="95" y="184"/>
                    <a:pt x="95" y="184"/>
                  </a:cubicBezTo>
                  <a:cubicBezTo>
                    <a:pt x="85" y="178"/>
                    <a:pt x="85" y="178"/>
                    <a:pt x="85" y="178"/>
                  </a:cubicBezTo>
                  <a:cubicBezTo>
                    <a:pt x="88" y="175"/>
                    <a:pt x="88" y="175"/>
                    <a:pt x="88" y="175"/>
                  </a:cubicBezTo>
                  <a:cubicBezTo>
                    <a:pt x="81" y="170"/>
                    <a:pt x="81" y="170"/>
                    <a:pt x="81" y="170"/>
                  </a:cubicBezTo>
                  <a:cubicBezTo>
                    <a:pt x="78" y="176"/>
                    <a:pt x="78" y="176"/>
                    <a:pt x="78" y="176"/>
                  </a:cubicBezTo>
                  <a:cubicBezTo>
                    <a:pt x="70" y="170"/>
                    <a:pt x="70" y="170"/>
                    <a:pt x="70" y="170"/>
                  </a:cubicBezTo>
                  <a:cubicBezTo>
                    <a:pt x="68" y="163"/>
                    <a:pt x="68" y="163"/>
                    <a:pt x="68" y="163"/>
                  </a:cubicBezTo>
                  <a:cubicBezTo>
                    <a:pt x="61" y="163"/>
                    <a:pt x="61" y="163"/>
                    <a:pt x="61" y="163"/>
                  </a:cubicBezTo>
                  <a:cubicBezTo>
                    <a:pt x="54" y="165"/>
                    <a:pt x="54" y="165"/>
                    <a:pt x="54" y="165"/>
                  </a:cubicBezTo>
                  <a:cubicBezTo>
                    <a:pt x="52" y="158"/>
                    <a:pt x="52" y="158"/>
                    <a:pt x="52" y="158"/>
                  </a:cubicBezTo>
                  <a:cubicBezTo>
                    <a:pt x="44" y="150"/>
                    <a:pt x="44" y="150"/>
                    <a:pt x="44" y="150"/>
                  </a:cubicBezTo>
                  <a:cubicBezTo>
                    <a:pt x="39" y="148"/>
                    <a:pt x="39" y="148"/>
                    <a:pt x="39" y="148"/>
                  </a:cubicBezTo>
                  <a:cubicBezTo>
                    <a:pt x="35" y="143"/>
                    <a:pt x="35" y="143"/>
                    <a:pt x="35" y="143"/>
                  </a:cubicBezTo>
                  <a:cubicBezTo>
                    <a:pt x="23" y="144"/>
                    <a:pt x="23" y="144"/>
                    <a:pt x="23" y="144"/>
                  </a:cubicBezTo>
                  <a:cubicBezTo>
                    <a:pt x="22" y="137"/>
                    <a:pt x="22" y="137"/>
                    <a:pt x="22" y="137"/>
                  </a:cubicBezTo>
                  <a:cubicBezTo>
                    <a:pt x="14" y="136"/>
                    <a:pt x="14" y="136"/>
                    <a:pt x="14" y="136"/>
                  </a:cubicBezTo>
                  <a:cubicBezTo>
                    <a:pt x="10" y="129"/>
                    <a:pt x="10" y="129"/>
                    <a:pt x="10" y="129"/>
                  </a:cubicBezTo>
                  <a:cubicBezTo>
                    <a:pt x="5" y="127"/>
                    <a:pt x="5" y="127"/>
                    <a:pt x="5" y="127"/>
                  </a:cubicBezTo>
                  <a:cubicBezTo>
                    <a:pt x="5" y="122"/>
                    <a:pt x="5" y="122"/>
                    <a:pt x="5" y="122"/>
                  </a:cubicBezTo>
                  <a:cubicBezTo>
                    <a:pt x="0" y="117"/>
                    <a:pt x="0" y="117"/>
                    <a:pt x="0" y="117"/>
                  </a:cubicBezTo>
                  <a:cubicBezTo>
                    <a:pt x="0" y="110"/>
                    <a:pt x="0" y="110"/>
                    <a:pt x="0" y="110"/>
                  </a:cubicBezTo>
                  <a:cubicBezTo>
                    <a:pt x="3" y="102"/>
                    <a:pt x="3" y="102"/>
                    <a:pt x="3" y="102"/>
                  </a:cubicBezTo>
                  <a:cubicBezTo>
                    <a:pt x="8" y="95"/>
                    <a:pt x="8" y="95"/>
                    <a:pt x="8" y="95"/>
                  </a:cubicBezTo>
                  <a:cubicBezTo>
                    <a:pt x="6" y="92"/>
                    <a:pt x="6" y="92"/>
                    <a:pt x="6" y="92"/>
                  </a:cubicBezTo>
                  <a:cubicBezTo>
                    <a:pt x="19" y="83"/>
                    <a:pt x="19" y="83"/>
                    <a:pt x="19" y="83"/>
                  </a:cubicBezTo>
                  <a:cubicBezTo>
                    <a:pt x="18" y="74"/>
                    <a:pt x="18" y="74"/>
                    <a:pt x="18" y="74"/>
                  </a:cubicBezTo>
                  <a:cubicBezTo>
                    <a:pt x="25" y="70"/>
                    <a:pt x="25" y="70"/>
                    <a:pt x="25" y="70"/>
                  </a:cubicBezTo>
                  <a:cubicBezTo>
                    <a:pt x="28" y="65"/>
                    <a:pt x="28" y="65"/>
                    <a:pt x="28" y="65"/>
                  </a:cubicBezTo>
                  <a:cubicBezTo>
                    <a:pt x="22" y="60"/>
                    <a:pt x="22" y="60"/>
                    <a:pt x="22" y="60"/>
                  </a:cubicBezTo>
                  <a:cubicBezTo>
                    <a:pt x="21" y="50"/>
                    <a:pt x="21" y="50"/>
                    <a:pt x="21" y="50"/>
                  </a:cubicBezTo>
                  <a:cubicBezTo>
                    <a:pt x="30" y="43"/>
                    <a:pt x="30" y="43"/>
                    <a:pt x="30" y="43"/>
                  </a:cubicBezTo>
                  <a:cubicBezTo>
                    <a:pt x="29" y="33"/>
                    <a:pt x="29" y="33"/>
                    <a:pt x="29" y="33"/>
                  </a:cubicBezTo>
                  <a:cubicBezTo>
                    <a:pt x="38" y="37"/>
                    <a:pt x="38" y="37"/>
                    <a:pt x="38" y="37"/>
                  </a:cubicBezTo>
                  <a:lnTo>
                    <a:pt x="46" y="29"/>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0" name="Freeform 16"/>
            <p:cNvSpPr>
              <a:spLocks/>
            </p:cNvSpPr>
            <p:nvPr/>
          </p:nvSpPr>
          <p:spPr bwMode="auto">
            <a:xfrm>
              <a:off x="1544" y="2528"/>
              <a:ext cx="252" cy="317"/>
            </a:xfrm>
            <a:custGeom>
              <a:avLst/>
              <a:gdLst>
                <a:gd name="T0" fmla="*/ 0 w 121"/>
                <a:gd name="T1" fmla="*/ 59 h 152"/>
                <a:gd name="T2" fmla="*/ 6 w 121"/>
                <a:gd name="T3" fmla="*/ 48 h 152"/>
                <a:gd name="T4" fmla="*/ 25 w 121"/>
                <a:gd name="T5" fmla="*/ 45 h 152"/>
                <a:gd name="T6" fmla="*/ 31 w 121"/>
                <a:gd name="T7" fmla="*/ 35 h 152"/>
                <a:gd name="T8" fmla="*/ 34 w 121"/>
                <a:gd name="T9" fmla="*/ 26 h 152"/>
                <a:gd name="T10" fmla="*/ 37 w 121"/>
                <a:gd name="T11" fmla="*/ 15 h 152"/>
                <a:gd name="T12" fmla="*/ 49 w 121"/>
                <a:gd name="T13" fmla="*/ 8 h 152"/>
                <a:gd name="T14" fmla="*/ 56 w 121"/>
                <a:gd name="T15" fmla="*/ 2 h 152"/>
                <a:gd name="T16" fmla="*/ 62 w 121"/>
                <a:gd name="T17" fmla="*/ 5 h 152"/>
                <a:gd name="T18" fmla="*/ 72 w 121"/>
                <a:gd name="T19" fmla="*/ 6 h 152"/>
                <a:gd name="T20" fmla="*/ 80 w 121"/>
                <a:gd name="T21" fmla="*/ 11 h 152"/>
                <a:gd name="T22" fmla="*/ 86 w 121"/>
                <a:gd name="T23" fmla="*/ 6 h 152"/>
                <a:gd name="T24" fmla="*/ 90 w 121"/>
                <a:gd name="T25" fmla="*/ 10 h 152"/>
                <a:gd name="T26" fmla="*/ 98 w 121"/>
                <a:gd name="T27" fmla="*/ 14 h 152"/>
                <a:gd name="T28" fmla="*/ 98 w 121"/>
                <a:gd name="T29" fmla="*/ 23 h 152"/>
                <a:gd name="T30" fmla="*/ 91 w 121"/>
                <a:gd name="T31" fmla="*/ 22 h 152"/>
                <a:gd name="T32" fmla="*/ 95 w 121"/>
                <a:gd name="T33" fmla="*/ 33 h 152"/>
                <a:gd name="T34" fmla="*/ 105 w 121"/>
                <a:gd name="T35" fmla="*/ 49 h 152"/>
                <a:gd name="T36" fmla="*/ 113 w 121"/>
                <a:gd name="T37" fmla="*/ 65 h 152"/>
                <a:gd name="T38" fmla="*/ 114 w 121"/>
                <a:gd name="T39" fmla="*/ 92 h 152"/>
                <a:gd name="T40" fmla="*/ 118 w 121"/>
                <a:gd name="T41" fmla="*/ 112 h 152"/>
                <a:gd name="T42" fmla="*/ 120 w 121"/>
                <a:gd name="T43" fmla="*/ 128 h 152"/>
                <a:gd name="T44" fmla="*/ 113 w 121"/>
                <a:gd name="T45" fmla="*/ 144 h 152"/>
                <a:gd name="T46" fmla="*/ 82 w 121"/>
                <a:gd name="T47" fmla="*/ 152 h 152"/>
                <a:gd name="T48" fmla="*/ 65 w 121"/>
                <a:gd name="T49" fmla="*/ 144 h 152"/>
                <a:gd name="T50" fmla="*/ 56 w 121"/>
                <a:gd name="T51" fmla="*/ 124 h 152"/>
                <a:gd name="T52" fmla="*/ 46 w 121"/>
                <a:gd name="T53" fmla="*/ 109 h 152"/>
                <a:gd name="T54" fmla="*/ 39 w 121"/>
                <a:gd name="T55" fmla="*/ 91 h 152"/>
                <a:gd name="T56" fmla="*/ 37 w 121"/>
                <a:gd name="T57" fmla="*/ 78 h 152"/>
                <a:gd name="T58" fmla="*/ 34 w 121"/>
                <a:gd name="T59" fmla="*/ 74 h 152"/>
                <a:gd name="T60" fmla="*/ 32 w 121"/>
                <a:gd name="T61" fmla="*/ 91 h 152"/>
                <a:gd name="T62" fmla="*/ 32 w 121"/>
                <a:gd name="T63" fmla="*/ 93 h 152"/>
                <a:gd name="T64" fmla="*/ 17 w 121"/>
                <a:gd name="T65" fmla="*/ 87 h 152"/>
                <a:gd name="T66" fmla="*/ 13 w 121"/>
                <a:gd name="T67" fmla="*/ 82 h 152"/>
                <a:gd name="T68" fmla="*/ 15 w 121"/>
                <a:gd name="T69" fmla="*/ 71 h 152"/>
                <a:gd name="T70" fmla="*/ 0 w 121"/>
                <a:gd name="T71" fmla="*/ 5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1" h="152">
                  <a:moveTo>
                    <a:pt x="0" y="59"/>
                  </a:moveTo>
                  <a:cubicBezTo>
                    <a:pt x="3" y="54"/>
                    <a:pt x="5" y="50"/>
                    <a:pt x="6" y="48"/>
                  </a:cubicBezTo>
                  <a:cubicBezTo>
                    <a:pt x="9" y="43"/>
                    <a:pt x="18" y="45"/>
                    <a:pt x="25" y="45"/>
                  </a:cubicBezTo>
                  <a:cubicBezTo>
                    <a:pt x="33" y="45"/>
                    <a:pt x="31" y="39"/>
                    <a:pt x="31" y="35"/>
                  </a:cubicBezTo>
                  <a:cubicBezTo>
                    <a:pt x="31" y="32"/>
                    <a:pt x="36" y="29"/>
                    <a:pt x="34" y="26"/>
                  </a:cubicBezTo>
                  <a:cubicBezTo>
                    <a:pt x="32" y="22"/>
                    <a:pt x="34" y="17"/>
                    <a:pt x="37" y="15"/>
                  </a:cubicBezTo>
                  <a:cubicBezTo>
                    <a:pt x="40" y="13"/>
                    <a:pt x="43" y="8"/>
                    <a:pt x="49" y="8"/>
                  </a:cubicBezTo>
                  <a:cubicBezTo>
                    <a:pt x="54" y="7"/>
                    <a:pt x="53" y="5"/>
                    <a:pt x="56" y="2"/>
                  </a:cubicBezTo>
                  <a:cubicBezTo>
                    <a:pt x="60" y="0"/>
                    <a:pt x="62" y="5"/>
                    <a:pt x="62" y="5"/>
                  </a:cubicBezTo>
                  <a:cubicBezTo>
                    <a:pt x="62" y="5"/>
                    <a:pt x="68" y="10"/>
                    <a:pt x="72" y="6"/>
                  </a:cubicBezTo>
                  <a:cubicBezTo>
                    <a:pt x="75" y="3"/>
                    <a:pt x="77" y="11"/>
                    <a:pt x="80" y="11"/>
                  </a:cubicBezTo>
                  <a:cubicBezTo>
                    <a:pt x="82" y="11"/>
                    <a:pt x="85" y="8"/>
                    <a:pt x="86" y="6"/>
                  </a:cubicBezTo>
                  <a:cubicBezTo>
                    <a:pt x="88" y="9"/>
                    <a:pt x="85" y="11"/>
                    <a:pt x="90" y="10"/>
                  </a:cubicBezTo>
                  <a:cubicBezTo>
                    <a:pt x="95" y="10"/>
                    <a:pt x="97" y="10"/>
                    <a:pt x="98" y="14"/>
                  </a:cubicBezTo>
                  <a:cubicBezTo>
                    <a:pt x="100" y="17"/>
                    <a:pt x="101" y="24"/>
                    <a:pt x="98" y="23"/>
                  </a:cubicBezTo>
                  <a:cubicBezTo>
                    <a:pt x="95" y="22"/>
                    <a:pt x="93" y="21"/>
                    <a:pt x="91" y="22"/>
                  </a:cubicBezTo>
                  <a:cubicBezTo>
                    <a:pt x="89" y="24"/>
                    <a:pt x="93" y="29"/>
                    <a:pt x="95" y="33"/>
                  </a:cubicBezTo>
                  <a:cubicBezTo>
                    <a:pt x="98" y="37"/>
                    <a:pt x="99" y="45"/>
                    <a:pt x="105" y="49"/>
                  </a:cubicBezTo>
                  <a:cubicBezTo>
                    <a:pt x="111" y="53"/>
                    <a:pt x="113" y="61"/>
                    <a:pt x="113" y="65"/>
                  </a:cubicBezTo>
                  <a:cubicBezTo>
                    <a:pt x="112" y="70"/>
                    <a:pt x="113" y="86"/>
                    <a:pt x="114" y="92"/>
                  </a:cubicBezTo>
                  <a:cubicBezTo>
                    <a:pt x="114" y="98"/>
                    <a:pt x="114" y="104"/>
                    <a:pt x="118" y="112"/>
                  </a:cubicBezTo>
                  <a:cubicBezTo>
                    <a:pt x="121" y="120"/>
                    <a:pt x="121" y="125"/>
                    <a:pt x="120" y="128"/>
                  </a:cubicBezTo>
                  <a:cubicBezTo>
                    <a:pt x="119" y="131"/>
                    <a:pt x="115" y="140"/>
                    <a:pt x="113" y="144"/>
                  </a:cubicBezTo>
                  <a:cubicBezTo>
                    <a:pt x="111" y="149"/>
                    <a:pt x="89" y="152"/>
                    <a:pt x="82" y="152"/>
                  </a:cubicBezTo>
                  <a:cubicBezTo>
                    <a:pt x="75" y="152"/>
                    <a:pt x="69" y="148"/>
                    <a:pt x="65" y="144"/>
                  </a:cubicBezTo>
                  <a:cubicBezTo>
                    <a:pt x="61" y="139"/>
                    <a:pt x="60" y="129"/>
                    <a:pt x="56" y="124"/>
                  </a:cubicBezTo>
                  <a:cubicBezTo>
                    <a:pt x="52" y="118"/>
                    <a:pt x="45" y="115"/>
                    <a:pt x="46" y="109"/>
                  </a:cubicBezTo>
                  <a:cubicBezTo>
                    <a:pt x="46" y="103"/>
                    <a:pt x="41" y="96"/>
                    <a:pt x="39" y="91"/>
                  </a:cubicBezTo>
                  <a:cubicBezTo>
                    <a:pt x="37" y="87"/>
                    <a:pt x="38" y="82"/>
                    <a:pt x="37" y="78"/>
                  </a:cubicBezTo>
                  <a:cubicBezTo>
                    <a:pt x="36" y="74"/>
                    <a:pt x="35" y="69"/>
                    <a:pt x="34" y="74"/>
                  </a:cubicBezTo>
                  <a:cubicBezTo>
                    <a:pt x="32" y="78"/>
                    <a:pt x="34" y="85"/>
                    <a:pt x="32" y="91"/>
                  </a:cubicBezTo>
                  <a:cubicBezTo>
                    <a:pt x="32" y="92"/>
                    <a:pt x="32" y="92"/>
                    <a:pt x="32" y="93"/>
                  </a:cubicBezTo>
                  <a:cubicBezTo>
                    <a:pt x="17" y="87"/>
                    <a:pt x="17" y="87"/>
                    <a:pt x="17" y="87"/>
                  </a:cubicBezTo>
                  <a:cubicBezTo>
                    <a:pt x="13" y="82"/>
                    <a:pt x="13" y="82"/>
                    <a:pt x="13" y="82"/>
                  </a:cubicBezTo>
                  <a:cubicBezTo>
                    <a:pt x="15" y="71"/>
                    <a:pt x="15" y="71"/>
                    <a:pt x="15" y="71"/>
                  </a:cubicBezTo>
                  <a:lnTo>
                    <a:pt x="0" y="59"/>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1" name="Freeform 17"/>
            <p:cNvSpPr>
              <a:spLocks/>
            </p:cNvSpPr>
            <p:nvPr/>
          </p:nvSpPr>
          <p:spPr bwMode="auto">
            <a:xfrm>
              <a:off x="1298" y="2999"/>
              <a:ext cx="367" cy="300"/>
            </a:xfrm>
            <a:custGeom>
              <a:avLst/>
              <a:gdLst>
                <a:gd name="T0" fmla="*/ 344 w 367"/>
                <a:gd name="T1" fmla="*/ 258 h 300"/>
                <a:gd name="T2" fmla="*/ 321 w 367"/>
                <a:gd name="T3" fmla="*/ 258 h 300"/>
                <a:gd name="T4" fmla="*/ 327 w 367"/>
                <a:gd name="T5" fmla="*/ 281 h 300"/>
                <a:gd name="T6" fmla="*/ 323 w 367"/>
                <a:gd name="T7" fmla="*/ 298 h 300"/>
                <a:gd name="T8" fmla="*/ 296 w 367"/>
                <a:gd name="T9" fmla="*/ 298 h 300"/>
                <a:gd name="T10" fmla="*/ 275 w 367"/>
                <a:gd name="T11" fmla="*/ 300 h 300"/>
                <a:gd name="T12" fmla="*/ 241 w 367"/>
                <a:gd name="T13" fmla="*/ 271 h 300"/>
                <a:gd name="T14" fmla="*/ 223 w 367"/>
                <a:gd name="T15" fmla="*/ 246 h 300"/>
                <a:gd name="T16" fmla="*/ 191 w 367"/>
                <a:gd name="T17" fmla="*/ 219 h 300"/>
                <a:gd name="T18" fmla="*/ 158 w 367"/>
                <a:gd name="T19" fmla="*/ 221 h 300"/>
                <a:gd name="T20" fmla="*/ 112 w 367"/>
                <a:gd name="T21" fmla="*/ 212 h 300"/>
                <a:gd name="T22" fmla="*/ 104 w 367"/>
                <a:gd name="T23" fmla="*/ 175 h 300"/>
                <a:gd name="T24" fmla="*/ 73 w 367"/>
                <a:gd name="T25" fmla="*/ 160 h 300"/>
                <a:gd name="T26" fmla="*/ 46 w 367"/>
                <a:gd name="T27" fmla="*/ 133 h 300"/>
                <a:gd name="T28" fmla="*/ 16 w 367"/>
                <a:gd name="T29" fmla="*/ 131 h 300"/>
                <a:gd name="T30" fmla="*/ 14 w 367"/>
                <a:gd name="T31" fmla="*/ 104 h 300"/>
                <a:gd name="T32" fmla="*/ 8 w 367"/>
                <a:gd name="T33" fmla="*/ 79 h 300"/>
                <a:gd name="T34" fmla="*/ 19 w 367"/>
                <a:gd name="T35" fmla="*/ 75 h 300"/>
                <a:gd name="T36" fmla="*/ 62 w 367"/>
                <a:gd name="T37" fmla="*/ 33 h 300"/>
                <a:gd name="T38" fmla="*/ 89 w 367"/>
                <a:gd name="T39" fmla="*/ 8 h 300"/>
                <a:gd name="T40" fmla="*/ 112 w 367"/>
                <a:gd name="T41" fmla="*/ 4 h 300"/>
                <a:gd name="T42" fmla="*/ 139 w 367"/>
                <a:gd name="T43" fmla="*/ 8 h 300"/>
                <a:gd name="T44" fmla="*/ 166 w 367"/>
                <a:gd name="T45" fmla="*/ 8 h 300"/>
                <a:gd name="T46" fmla="*/ 169 w 367"/>
                <a:gd name="T47" fmla="*/ 46 h 300"/>
                <a:gd name="T48" fmla="*/ 162 w 367"/>
                <a:gd name="T49" fmla="*/ 77 h 300"/>
                <a:gd name="T50" fmla="*/ 173 w 367"/>
                <a:gd name="T51" fmla="*/ 98 h 300"/>
                <a:gd name="T52" fmla="*/ 191 w 367"/>
                <a:gd name="T53" fmla="*/ 117 h 300"/>
                <a:gd name="T54" fmla="*/ 210 w 367"/>
                <a:gd name="T55" fmla="*/ 133 h 300"/>
                <a:gd name="T56" fmla="*/ 244 w 367"/>
                <a:gd name="T57" fmla="*/ 142 h 300"/>
                <a:gd name="T58" fmla="*/ 271 w 367"/>
                <a:gd name="T59" fmla="*/ 162 h 300"/>
                <a:gd name="T60" fmla="*/ 289 w 367"/>
                <a:gd name="T61" fmla="*/ 173 h 300"/>
                <a:gd name="T62" fmla="*/ 308 w 367"/>
                <a:gd name="T63" fmla="*/ 187 h 300"/>
                <a:gd name="T64" fmla="*/ 331 w 367"/>
                <a:gd name="T65" fmla="*/ 187 h 300"/>
                <a:gd name="T66" fmla="*/ 339 w 367"/>
                <a:gd name="T67" fmla="*/ 204 h 300"/>
                <a:gd name="T68" fmla="*/ 362 w 367"/>
                <a:gd name="T69" fmla="*/ 22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7" h="300">
                  <a:moveTo>
                    <a:pt x="367" y="235"/>
                  </a:moveTo>
                  <a:lnTo>
                    <a:pt x="344" y="258"/>
                  </a:lnTo>
                  <a:lnTo>
                    <a:pt x="331" y="250"/>
                  </a:lnTo>
                  <a:lnTo>
                    <a:pt x="321" y="258"/>
                  </a:lnTo>
                  <a:lnTo>
                    <a:pt x="337" y="273"/>
                  </a:lnTo>
                  <a:lnTo>
                    <a:pt x="327" y="281"/>
                  </a:lnTo>
                  <a:lnTo>
                    <a:pt x="327" y="292"/>
                  </a:lnTo>
                  <a:lnTo>
                    <a:pt x="323" y="298"/>
                  </a:lnTo>
                  <a:lnTo>
                    <a:pt x="306" y="281"/>
                  </a:lnTo>
                  <a:lnTo>
                    <a:pt x="296" y="298"/>
                  </a:lnTo>
                  <a:lnTo>
                    <a:pt x="283" y="294"/>
                  </a:lnTo>
                  <a:lnTo>
                    <a:pt x="275" y="300"/>
                  </a:lnTo>
                  <a:lnTo>
                    <a:pt x="264" y="281"/>
                  </a:lnTo>
                  <a:lnTo>
                    <a:pt x="241" y="271"/>
                  </a:lnTo>
                  <a:lnTo>
                    <a:pt x="237" y="260"/>
                  </a:lnTo>
                  <a:lnTo>
                    <a:pt x="223" y="246"/>
                  </a:lnTo>
                  <a:lnTo>
                    <a:pt x="206" y="242"/>
                  </a:lnTo>
                  <a:lnTo>
                    <a:pt x="191" y="219"/>
                  </a:lnTo>
                  <a:lnTo>
                    <a:pt x="179" y="225"/>
                  </a:lnTo>
                  <a:lnTo>
                    <a:pt x="158" y="221"/>
                  </a:lnTo>
                  <a:lnTo>
                    <a:pt x="131" y="231"/>
                  </a:lnTo>
                  <a:lnTo>
                    <a:pt x="112" y="212"/>
                  </a:lnTo>
                  <a:lnTo>
                    <a:pt x="112" y="185"/>
                  </a:lnTo>
                  <a:lnTo>
                    <a:pt x="104" y="175"/>
                  </a:lnTo>
                  <a:lnTo>
                    <a:pt x="96" y="181"/>
                  </a:lnTo>
                  <a:lnTo>
                    <a:pt x="73" y="160"/>
                  </a:lnTo>
                  <a:lnTo>
                    <a:pt x="48" y="160"/>
                  </a:lnTo>
                  <a:lnTo>
                    <a:pt x="46" y="133"/>
                  </a:lnTo>
                  <a:lnTo>
                    <a:pt x="19" y="133"/>
                  </a:lnTo>
                  <a:lnTo>
                    <a:pt x="16" y="131"/>
                  </a:lnTo>
                  <a:lnTo>
                    <a:pt x="21" y="117"/>
                  </a:lnTo>
                  <a:lnTo>
                    <a:pt x="14" y="104"/>
                  </a:lnTo>
                  <a:lnTo>
                    <a:pt x="0" y="96"/>
                  </a:lnTo>
                  <a:lnTo>
                    <a:pt x="8" y="79"/>
                  </a:lnTo>
                  <a:lnTo>
                    <a:pt x="8" y="75"/>
                  </a:lnTo>
                  <a:lnTo>
                    <a:pt x="19" y="75"/>
                  </a:lnTo>
                  <a:lnTo>
                    <a:pt x="41" y="71"/>
                  </a:lnTo>
                  <a:lnTo>
                    <a:pt x="62" y="33"/>
                  </a:lnTo>
                  <a:lnTo>
                    <a:pt x="81" y="23"/>
                  </a:lnTo>
                  <a:lnTo>
                    <a:pt x="89" y="8"/>
                  </a:lnTo>
                  <a:lnTo>
                    <a:pt x="100" y="12"/>
                  </a:lnTo>
                  <a:lnTo>
                    <a:pt x="112" y="4"/>
                  </a:lnTo>
                  <a:lnTo>
                    <a:pt x="131" y="0"/>
                  </a:lnTo>
                  <a:lnTo>
                    <a:pt x="139" y="8"/>
                  </a:lnTo>
                  <a:lnTo>
                    <a:pt x="150" y="6"/>
                  </a:lnTo>
                  <a:lnTo>
                    <a:pt x="166" y="8"/>
                  </a:lnTo>
                  <a:lnTo>
                    <a:pt x="179" y="31"/>
                  </a:lnTo>
                  <a:lnTo>
                    <a:pt x="169" y="46"/>
                  </a:lnTo>
                  <a:lnTo>
                    <a:pt x="162" y="62"/>
                  </a:lnTo>
                  <a:lnTo>
                    <a:pt x="162" y="77"/>
                  </a:lnTo>
                  <a:lnTo>
                    <a:pt x="173" y="87"/>
                  </a:lnTo>
                  <a:lnTo>
                    <a:pt x="173" y="98"/>
                  </a:lnTo>
                  <a:lnTo>
                    <a:pt x="183" y="102"/>
                  </a:lnTo>
                  <a:lnTo>
                    <a:pt x="191" y="117"/>
                  </a:lnTo>
                  <a:lnTo>
                    <a:pt x="208" y="119"/>
                  </a:lnTo>
                  <a:lnTo>
                    <a:pt x="210" y="133"/>
                  </a:lnTo>
                  <a:lnTo>
                    <a:pt x="235" y="131"/>
                  </a:lnTo>
                  <a:lnTo>
                    <a:pt x="244" y="142"/>
                  </a:lnTo>
                  <a:lnTo>
                    <a:pt x="254" y="146"/>
                  </a:lnTo>
                  <a:lnTo>
                    <a:pt x="271" y="162"/>
                  </a:lnTo>
                  <a:lnTo>
                    <a:pt x="275" y="177"/>
                  </a:lnTo>
                  <a:lnTo>
                    <a:pt x="289" y="173"/>
                  </a:lnTo>
                  <a:lnTo>
                    <a:pt x="304" y="173"/>
                  </a:lnTo>
                  <a:lnTo>
                    <a:pt x="308" y="187"/>
                  </a:lnTo>
                  <a:lnTo>
                    <a:pt x="325" y="200"/>
                  </a:lnTo>
                  <a:lnTo>
                    <a:pt x="331" y="187"/>
                  </a:lnTo>
                  <a:lnTo>
                    <a:pt x="346" y="198"/>
                  </a:lnTo>
                  <a:lnTo>
                    <a:pt x="339" y="204"/>
                  </a:lnTo>
                  <a:lnTo>
                    <a:pt x="360" y="217"/>
                  </a:lnTo>
                  <a:lnTo>
                    <a:pt x="362" y="225"/>
                  </a:lnTo>
                  <a:lnTo>
                    <a:pt x="367" y="235"/>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2" name="Freeform 18"/>
            <p:cNvSpPr>
              <a:spLocks/>
            </p:cNvSpPr>
            <p:nvPr/>
          </p:nvSpPr>
          <p:spPr bwMode="auto">
            <a:xfrm>
              <a:off x="1152" y="2855"/>
              <a:ext cx="208" cy="219"/>
            </a:xfrm>
            <a:custGeom>
              <a:avLst/>
              <a:gdLst>
                <a:gd name="T0" fmla="*/ 16 w 100"/>
                <a:gd name="T1" fmla="*/ 18 h 105"/>
                <a:gd name="T2" fmla="*/ 20 w 100"/>
                <a:gd name="T3" fmla="*/ 15 h 105"/>
                <a:gd name="T4" fmla="*/ 30 w 100"/>
                <a:gd name="T5" fmla="*/ 19 h 105"/>
                <a:gd name="T6" fmla="*/ 37 w 100"/>
                <a:gd name="T7" fmla="*/ 23 h 105"/>
                <a:gd name="T8" fmla="*/ 40 w 100"/>
                <a:gd name="T9" fmla="*/ 26 h 105"/>
                <a:gd name="T10" fmla="*/ 37 w 100"/>
                <a:gd name="T11" fmla="*/ 32 h 105"/>
                <a:gd name="T12" fmla="*/ 45 w 100"/>
                <a:gd name="T13" fmla="*/ 40 h 105"/>
                <a:gd name="T14" fmla="*/ 52 w 100"/>
                <a:gd name="T15" fmla="*/ 32 h 105"/>
                <a:gd name="T16" fmla="*/ 46 w 100"/>
                <a:gd name="T17" fmla="*/ 25 h 105"/>
                <a:gd name="T18" fmla="*/ 45 w 100"/>
                <a:gd name="T19" fmla="*/ 23 h 105"/>
                <a:gd name="T20" fmla="*/ 40 w 100"/>
                <a:gd name="T21" fmla="*/ 14 h 105"/>
                <a:gd name="T22" fmla="*/ 39 w 100"/>
                <a:gd name="T23" fmla="*/ 3 h 105"/>
                <a:gd name="T24" fmla="*/ 35 w 100"/>
                <a:gd name="T25" fmla="*/ 0 h 105"/>
                <a:gd name="T26" fmla="*/ 67 w 100"/>
                <a:gd name="T27" fmla="*/ 0 h 105"/>
                <a:gd name="T28" fmla="*/ 68 w 100"/>
                <a:gd name="T29" fmla="*/ 0 h 105"/>
                <a:gd name="T30" fmla="*/ 68 w 100"/>
                <a:gd name="T31" fmla="*/ 13 h 105"/>
                <a:gd name="T32" fmla="*/ 83 w 100"/>
                <a:gd name="T33" fmla="*/ 58 h 105"/>
                <a:gd name="T34" fmla="*/ 92 w 100"/>
                <a:gd name="T35" fmla="*/ 62 h 105"/>
                <a:gd name="T36" fmla="*/ 100 w 100"/>
                <a:gd name="T37" fmla="*/ 85 h 105"/>
                <a:gd name="T38" fmla="*/ 90 w 100"/>
                <a:gd name="T39" fmla="*/ 103 h 105"/>
                <a:gd name="T40" fmla="*/ 79 w 100"/>
                <a:gd name="T41" fmla="*/ 105 h 105"/>
                <a:gd name="T42" fmla="*/ 74 w 100"/>
                <a:gd name="T43" fmla="*/ 105 h 105"/>
                <a:gd name="T44" fmla="*/ 72 w 100"/>
                <a:gd name="T45" fmla="*/ 97 h 105"/>
                <a:gd name="T46" fmla="*/ 64 w 100"/>
                <a:gd name="T47" fmla="*/ 94 h 105"/>
                <a:gd name="T48" fmla="*/ 68 w 100"/>
                <a:gd name="T49" fmla="*/ 85 h 105"/>
                <a:gd name="T50" fmla="*/ 63 w 100"/>
                <a:gd name="T51" fmla="*/ 83 h 105"/>
                <a:gd name="T52" fmla="*/ 64 w 100"/>
                <a:gd name="T53" fmla="*/ 79 h 105"/>
                <a:gd name="T54" fmla="*/ 57 w 100"/>
                <a:gd name="T55" fmla="*/ 79 h 105"/>
                <a:gd name="T56" fmla="*/ 55 w 100"/>
                <a:gd name="T57" fmla="*/ 81 h 105"/>
                <a:gd name="T58" fmla="*/ 52 w 100"/>
                <a:gd name="T59" fmla="*/ 78 h 105"/>
                <a:gd name="T60" fmla="*/ 54 w 100"/>
                <a:gd name="T61" fmla="*/ 70 h 105"/>
                <a:gd name="T62" fmla="*/ 46 w 100"/>
                <a:gd name="T63" fmla="*/ 64 h 105"/>
                <a:gd name="T64" fmla="*/ 42 w 100"/>
                <a:gd name="T65" fmla="*/ 67 h 105"/>
                <a:gd name="T66" fmla="*/ 38 w 100"/>
                <a:gd name="T67" fmla="*/ 68 h 105"/>
                <a:gd name="T68" fmla="*/ 32 w 100"/>
                <a:gd name="T69" fmla="*/ 65 h 105"/>
                <a:gd name="T70" fmla="*/ 21 w 100"/>
                <a:gd name="T71" fmla="*/ 65 h 105"/>
                <a:gd name="T72" fmla="*/ 20 w 100"/>
                <a:gd name="T73" fmla="*/ 60 h 105"/>
                <a:gd name="T74" fmla="*/ 14 w 100"/>
                <a:gd name="T75" fmla="*/ 64 h 105"/>
                <a:gd name="T76" fmla="*/ 9 w 100"/>
                <a:gd name="T77" fmla="*/ 63 h 105"/>
                <a:gd name="T78" fmla="*/ 9 w 100"/>
                <a:gd name="T79" fmla="*/ 63 h 105"/>
                <a:gd name="T80" fmla="*/ 7 w 100"/>
                <a:gd name="T81" fmla="*/ 56 h 105"/>
                <a:gd name="T82" fmla="*/ 9 w 100"/>
                <a:gd name="T83" fmla="*/ 50 h 105"/>
                <a:gd name="T84" fmla="*/ 8 w 100"/>
                <a:gd name="T85" fmla="*/ 42 h 105"/>
                <a:gd name="T86" fmla="*/ 2 w 100"/>
                <a:gd name="T87" fmla="*/ 35 h 105"/>
                <a:gd name="T88" fmla="*/ 4 w 100"/>
                <a:gd name="T89" fmla="*/ 31 h 105"/>
                <a:gd name="T90" fmla="*/ 0 w 100"/>
                <a:gd name="T91" fmla="*/ 27 h 105"/>
                <a:gd name="T92" fmla="*/ 16 w 100"/>
                <a:gd name="T93" fmla="*/ 26 h 105"/>
                <a:gd name="T94" fmla="*/ 16 w 100"/>
                <a:gd name="T95" fmla="*/ 1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05">
                  <a:moveTo>
                    <a:pt x="16" y="18"/>
                  </a:moveTo>
                  <a:cubicBezTo>
                    <a:pt x="18" y="18"/>
                    <a:pt x="19" y="16"/>
                    <a:pt x="20" y="15"/>
                  </a:cubicBezTo>
                  <a:cubicBezTo>
                    <a:pt x="22" y="11"/>
                    <a:pt x="29" y="16"/>
                    <a:pt x="30" y="19"/>
                  </a:cubicBezTo>
                  <a:cubicBezTo>
                    <a:pt x="32" y="23"/>
                    <a:pt x="35" y="22"/>
                    <a:pt x="37" y="23"/>
                  </a:cubicBezTo>
                  <a:cubicBezTo>
                    <a:pt x="38" y="23"/>
                    <a:pt x="39" y="25"/>
                    <a:pt x="40" y="26"/>
                  </a:cubicBezTo>
                  <a:cubicBezTo>
                    <a:pt x="39" y="28"/>
                    <a:pt x="37" y="30"/>
                    <a:pt x="37" y="32"/>
                  </a:cubicBezTo>
                  <a:cubicBezTo>
                    <a:pt x="37" y="36"/>
                    <a:pt x="41" y="40"/>
                    <a:pt x="45" y="40"/>
                  </a:cubicBezTo>
                  <a:cubicBezTo>
                    <a:pt x="49" y="40"/>
                    <a:pt x="52" y="36"/>
                    <a:pt x="52" y="32"/>
                  </a:cubicBezTo>
                  <a:cubicBezTo>
                    <a:pt x="52" y="29"/>
                    <a:pt x="49" y="25"/>
                    <a:pt x="46" y="25"/>
                  </a:cubicBezTo>
                  <a:cubicBezTo>
                    <a:pt x="45" y="24"/>
                    <a:pt x="45" y="24"/>
                    <a:pt x="45" y="23"/>
                  </a:cubicBezTo>
                  <a:cubicBezTo>
                    <a:pt x="40" y="19"/>
                    <a:pt x="39" y="17"/>
                    <a:pt x="40" y="14"/>
                  </a:cubicBezTo>
                  <a:cubicBezTo>
                    <a:pt x="41" y="10"/>
                    <a:pt x="48" y="9"/>
                    <a:pt x="39" y="3"/>
                  </a:cubicBezTo>
                  <a:cubicBezTo>
                    <a:pt x="37" y="2"/>
                    <a:pt x="36" y="1"/>
                    <a:pt x="35" y="0"/>
                  </a:cubicBezTo>
                  <a:cubicBezTo>
                    <a:pt x="46" y="0"/>
                    <a:pt x="60" y="0"/>
                    <a:pt x="67" y="0"/>
                  </a:cubicBezTo>
                  <a:cubicBezTo>
                    <a:pt x="68" y="0"/>
                    <a:pt x="68" y="0"/>
                    <a:pt x="68" y="0"/>
                  </a:cubicBezTo>
                  <a:cubicBezTo>
                    <a:pt x="68" y="13"/>
                    <a:pt x="68" y="13"/>
                    <a:pt x="68" y="13"/>
                  </a:cubicBezTo>
                  <a:cubicBezTo>
                    <a:pt x="83" y="58"/>
                    <a:pt x="83" y="58"/>
                    <a:pt x="83" y="58"/>
                  </a:cubicBezTo>
                  <a:cubicBezTo>
                    <a:pt x="92" y="62"/>
                    <a:pt x="92" y="62"/>
                    <a:pt x="92" y="62"/>
                  </a:cubicBezTo>
                  <a:cubicBezTo>
                    <a:pt x="100" y="85"/>
                    <a:pt x="100" y="85"/>
                    <a:pt x="100" y="85"/>
                  </a:cubicBezTo>
                  <a:cubicBezTo>
                    <a:pt x="90" y="103"/>
                    <a:pt x="90" y="103"/>
                    <a:pt x="90" y="103"/>
                  </a:cubicBezTo>
                  <a:cubicBezTo>
                    <a:pt x="79" y="105"/>
                    <a:pt x="79" y="105"/>
                    <a:pt x="79" y="105"/>
                  </a:cubicBezTo>
                  <a:cubicBezTo>
                    <a:pt x="74" y="105"/>
                    <a:pt x="74" y="105"/>
                    <a:pt x="74" y="105"/>
                  </a:cubicBezTo>
                  <a:cubicBezTo>
                    <a:pt x="72" y="97"/>
                    <a:pt x="72" y="97"/>
                    <a:pt x="72" y="97"/>
                  </a:cubicBezTo>
                  <a:cubicBezTo>
                    <a:pt x="64" y="94"/>
                    <a:pt x="64" y="94"/>
                    <a:pt x="64" y="94"/>
                  </a:cubicBezTo>
                  <a:cubicBezTo>
                    <a:pt x="68" y="85"/>
                    <a:pt x="68" y="85"/>
                    <a:pt x="68" y="85"/>
                  </a:cubicBezTo>
                  <a:cubicBezTo>
                    <a:pt x="63" y="83"/>
                    <a:pt x="63" y="83"/>
                    <a:pt x="63" y="83"/>
                  </a:cubicBezTo>
                  <a:cubicBezTo>
                    <a:pt x="64" y="79"/>
                    <a:pt x="64" y="79"/>
                    <a:pt x="64" y="79"/>
                  </a:cubicBezTo>
                  <a:cubicBezTo>
                    <a:pt x="57" y="79"/>
                    <a:pt x="57" y="79"/>
                    <a:pt x="57" y="79"/>
                  </a:cubicBezTo>
                  <a:cubicBezTo>
                    <a:pt x="55" y="81"/>
                    <a:pt x="55" y="81"/>
                    <a:pt x="55" y="81"/>
                  </a:cubicBezTo>
                  <a:cubicBezTo>
                    <a:pt x="52" y="78"/>
                    <a:pt x="52" y="78"/>
                    <a:pt x="52" y="78"/>
                  </a:cubicBezTo>
                  <a:cubicBezTo>
                    <a:pt x="54" y="70"/>
                    <a:pt x="54" y="70"/>
                    <a:pt x="54" y="70"/>
                  </a:cubicBezTo>
                  <a:cubicBezTo>
                    <a:pt x="46" y="64"/>
                    <a:pt x="46" y="64"/>
                    <a:pt x="46" y="64"/>
                  </a:cubicBezTo>
                  <a:cubicBezTo>
                    <a:pt x="42" y="67"/>
                    <a:pt x="42" y="67"/>
                    <a:pt x="42" y="67"/>
                  </a:cubicBezTo>
                  <a:cubicBezTo>
                    <a:pt x="38" y="68"/>
                    <a:pt x="38" y="68"/>
                    <a:pt x="38" y="68"/>
                  </a:cubicBezTo>
                  <a:cubicBezTo>
                    <a:pt x="32" y="65"/>
                    <a:pt x="32" y="65"/>
                    <a:pt x="32" y="65"/>
                  </a:cubicBezTo>
                  <a:cubicBezTo>
                    <a:pt x="21" y="65"/>
                    <a:pt x="21" y="65"/>
                    <a:pt x="21" y="65"/>
                  </a:cubicBezTo>
                  <a:cubicBezTo>
                    <a:pt x="20" y="60"/>
                    <a:pt x="20" y="60"/>
                    <a:pt x="20" y="60"/>
                  </a:cubicBezTo>
                  <a:cubicBezTo>
                    <a:pt x="14" y="64"/>
                    <a:pt x="14" y="64"/>
                    <a:pt x="14" y="64"/>
                  </a:cubicBezTo>
                  <a:cubicBezTo>
                    <a:pt x="9" y="63"/>
                    <a:pt x="9" y="63"/>
                    <a:pt x="9" y="63"/>
                  </a:cubicBezTo>
                  <a:cubicBezTo>
                    <a:pt x="9" y="63"/>
                    <a:pt x="9" y="63"/>
                    <a:pt x="9" y="63"/>
                  </a:cubicBezTo>
                  <a:cubicBezTo>
                    <a:pt x="7" y="56"/>
                    <a:pt x="7" y="56"/>
                    <a:pt x="7" y="56"/>
                  </a:cubicBezTo>
                  <a:cubicBezTo>
                    <a:pt x="9" y="50"/>
                    <a:pt x="9" y="50"/>
                    <a:pt x="9" y="50"/>
                  </a:cubicBezTo>
                  <a:cubicBezTo>
                    <a:pt x="8" y="42"/>
                    <a:pt x="8" y="42"/>
                    <a:pt x="8" y="42"/>
                  </a:cubicBezTo>
                  <a:cubicBezTo>
                    <a:pt x="2" y="35"/>
                    <a:pt x="2" y="35"/>
                    <a:pt x="2" y="35"/>
                  </a:cubicBezTo>
                  <a:cubicBezTo>
                    <a:pt x="4" y="31"/>
                    <a:pt x="4" y="31"/>
                    <a:pt x="4" y="31"/>
                  </a:cubicBezTo>
                  <a:cubicBezTo>
                    <a:pt x="0" y="27"/>
                    <a:pt x="0" y="27"/>
                    <a:pt x="0" y="27"/>
                  </a:cubicBezTo>
                  <a:cubicBezTo>
                    <a:pt x="6" y="27"/>
                    <a:pt x="13" y="27"/>
                    <a:pt x="16" y="26"/>
                  </a:cubicBezTo>
                  <a:cubicBezTo>
                    <a:pt x="17" y="25"/>
                    <a:pt x="17" y="22"/>
                    <a:pt x="16" y="18"/>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3" name="Freeform 19"/>
            <p:cNvSpPr>
              <a:spLocks/>
            </p:cNvSpPr>
            <p:nvPr/>
          </p:nvSpPr>
          <p:spPr bwMode="auto">
            <a:xfrm>
              <a:off x="1121" y="2980"/>
              <a:ext cx="198" cy="150"/>
            </a:xfrm>
            <a:custGeom>
              <a:avLst/>
              <a:gdLst>
                <a:gd name="T0" fmla="*/ 193 w 198"/>
                <a:gd name="T1" fmla="*/ 150 h 150"/>
                <a:gd name="T2" fmla="*/ 164 w 198"/>
                <a:gd name="T3" fmla="*/ 134 h 150"/>
                <a:gd name="T4" fmla="*/ 164 w 198"/>
                <a:gd name="T5" fmla="*/ 138 h 150"/>
                <a:gd name="T6" fmla="*/ 158 w 198"/>
                <a:gd name="T7" fmla="*/ 142 h 150"/>
                <a:gd name="T8" fmla="*/ 148 w 198"/>
                <a:gd name="T9" fmla="*/ 131 h 150"/>
                <a:gd name="T10" fmla="*/ 137 w 198"/>
                <a:gd name="T11" fmla="*/ 131 h 150"/>
                <a:gd name="T12" fmla="*/ 131 w 198"/>
                <a:gd name="T13" fmla="*/ 121 h 150"/>
                <a:gd name="T14" fmla="*/ 129 w 198"/>
                <a:gd name="T15" fmla="*/ 111 h 150"/>
                <a:gd name="T16" fmla="*/ 114 w 198"/>
                <a:gd name="T17" fmla="*/ 108 h 150"/>
                <a:gd name="T18" fmla="*/ 106 w 198"/>
                <a:gd name="T19" fmla="*/ 117 h 150"/>
                <a:gd name="T20" fmla="*/ 93 w 198"/>
                <a:gd name="T21" fmla="*/ 115 h 150"/>
                <a:gd name="T22" fmla="*/ 85 w 198"/>
                <a:gd name="T23" fmla="*/ 123 h 150"/>
                <a:gd name="T24" fmla="*/ 79 w 198"/>
                <a:gd name="T25" fmla="*/ 123 h 150"/>
                <a:gd name="T26" fmla="*/ 68 w 198"/>
                <a:gd name="T27" fmla="*/ 117 h 150"/>
                <a:gd name="T28" fmla="*/ 52 w 198"/>
                <a:gd name="T29" fmla="*/ 117 h 150"/>
                <a:gd name="T30" fmla="*/ 50 w 198"/>
                <a:gd name="T31" fmla="*/ 111 h 150"/>
                <a:gd name="T32" fmla="*/ 37 w 198"/>
                <a:gd name="T33" fmla="*/ 111 h 150"/>
                <a:gd name="T34" fmla="*/ 31 w 198"/>
                <a:gd name="T35" fmla="*/ 104 h 150"/>
                <a:gd name="T36" fmla="*/ 10 w 198"/>
                <a:gd name="T37" fmla="*/ 100 h 150"/>
                <a:gd name="T38" fmla="*/ 0 w 198"/>
                <a:gd name="T39" fmla="*/ 92 h 150"/>
                <a:gd name="T40" fmla="*/ 2 w 198"/>
                <a:gd name="T41" fmla="*/ 77 h 150"/>
                <a:gd name="T42" fmla="*/ 12 w 198"/>
                <a:gd name="T43" fmla="*/ 75 h 150"/>
                <a:gd name="T44" fmla="*/ 14 w 198"/>
                <a:gd name="T45" fmla="*/ 63 h 150"/>
                <a:gd name="T46" fmla="*/ 27 w 198"/>
                <a:gd name="T47" fmla="*/ 54 h 150"/>
                <a:gd name="T48" fmla="*/ 37 w 198"/>
                <a:gd name="T49" fmla="*/ 42 h 150"/>
                <a:gd name="T50" fmla="*/ 29 w 198"/>
                <a:gd name="T51" fmla="*/ 27 h 150"/>
                <a:gd name="T52" fmla="*/ 33 w 198"/>
                <a:gd name="T53" fmla="*/ 17 h 150"/>
                <a:gd name="T54" fmla="*/ 39 w 198"/>
                <a:gd name="T55" fmla="*/ 11 h 150"/>
                <a:gd name="T56" fmla="*/ 50 w 198"/>
                <a:gd name="T57" fmla="*/ 6 h 150"/>
                <a:gd name="T58" fmla="*/ 50 w 198"/>
                <a:gd name="T59" fmla="*/ 6 h 150"/>
                <a:gd name="T60" fmla="*/ 60 w 198"/>
                <a:gd name="T61" fmla="*/ 8 h 150"/>
                <a:gd name="T62" fmla="*/ 73 w 198"/>
                <a:gd name="T63" fmla="*/ 0 h 150"/>
                <a:gd name="T64" fmla="*/ 75 w 198"/>
                <a:gd name="T65" fmla="*/ 11 h 150"/>
                <a:gd name="T66" fmla="*/ 98 w 198"/>
                <a:gd name="T67" fmla="*/ 11 h 150"/>
                <a:gd name="T68" fmla="*/ 110 w 198"/>
                <a:gd name="T69" fmla="*/ 17 h 150"/>
                <a:gd name="T70" fmla="*/ 118 w 198"/>
                <a:gd name="T71" fmla="*/ 15 h 150"/>
                <a:gd name="T72" fmla="*/ 127 w 198"/>
                <a:gd name="T73" fmla="*/ 8 h 150"/>
                <a:gd name="T74" fmla="*/ 143 w 198"/>
                <a:gd name="T75" fmla="*/ 21 h 150"/>
                <a:gd name="T76" fmla="*/ 139 w 198"/>
                <a:gd name="T77" fmla="*/ 38 h 150"/>
                <a:gd name="T78" fmla="*/ 145 w 198"/>
                <a:gd name="T79" fmla="*/ 44 h 150"/>
                <a:gd name="T80" fmla="*/ 150 w 198"/>
                <a:gd name="T81" fmla="*/ 40 h 150"/>
                <a:gd name="T82" fmla="*/ 164 w 198"/>
                <a:gd name="T83" fmla="*/ 40 h 150"/>
                <a:gd name="T84" fmla="*/ 162 w 198"/>
                <a:gd name="T85" fmla="*/ 48 h 150"/>
                <a:gd name="T86" fmla="*/ 173 w 198"/>
                <a:gd name="T87" fmla="*/ 52 h 150"/>
                <a:gd name="T88" fmla="*/ 164 w 198"/>
                <a:gd name="T89" fmla="*/ 71 h 150"/>
                <a:gd name="T90" fmla="*/ 181 w 198"/>
                <a:gd name="T91" fmla="*/ 77 h 150"/>
                <a:gd name="T92" fmla="*/ 185 w 198"/>
                <a:gd name="T93" fmla="*/ 98 h 150"/>
                <a:gd name="T94" fmla="*/ 177 w 198"/>
                <a:gd name="T95" fmla="*/ 115 h 150"/>
                <a:gd name="T96" fmla="*/ 191 w 198"/>
                <a:gd name="T97" fmla="*/ 123 h 150"/>
                <a:gd name="T98" fmla="*/ 198 w 198"/>
                <a:gd name="T99" fmla="*/ 136 h 150"/>
                <a:gd name="T100" fmla="*/ 193 w 198"/>
                <a:gd name="T101"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8" h="150">
                  <a:moveTo>
                    <a:pt x="193" y="150"/>
                  </a:moveTo>
                  <a:lnTo>
                    <a:pt x="164" y="134"/>
                  </a:lnTo>
                  <a:lnTo>
                    <a:pt x="164" y="138"/>
                  </a:lnTo>
                  <a:lnTo>
                    <a:pt x="158" y="142"/>
                  </a:lnTo>
                  <a:lnTo>
                    <a:pt x="148" y="131"/>
                  </a:lnTo>
                  <a:lnTo>
                    <a:pt x="137" y="131"/>
                  </a:lnTo>
                  <a:lnTo>
                    <a:pt x="131" y="121"/>
                  </a:lnTo>
                  <a:lnTo>
                    <a:pt x="129" y="111"/>
                  </a:lnTo>
                  <a:lnTo>
                    <a:pt x="114" y="108"/>
                  </a:lnTo>
                  <a:lnTo>
                    <a:pt x="106" y="117"/>
                  </a:lnTo>
                  <a:lnTo>
                    <a:pt x="93" y="115"/>
                  </a:lnTo>
                  <a:lnTo>
                    <a:pt x="85" y="123"/>
                  </a:lnTo>
                  <a:lnTo>
                    <a:pt x="79" y="123"/>
                  </a:lnTo>
                  <a:lnTo>
                    <a:pt x="68" y="117"/>
                  </a:lnTo>
                  <a:lnTo>
                    <a:pt x="52" y="117"/>
                  </a:lnTo>
                  <a:lnTo>
                    <a:pt x="50" y="111"/>
                  </a:lnTo>
                  <a:lnTo>
                    <a:pt x="37" y="111"/>
                  </a:lnTo>
                  <a:lnTo>
                    <a:pt x="31" y="104"/>
                  </a:lnTo>
                  <a:lnTo>
                    <a:pt x="10" y="100"/>
                  </a:lnTo>
                  <a:lnTo>
                    <a:pt x="0" y="92"/>
                  </a:lnTo>
                  <a:lnTo>
                    <a:pt x="2" y="77"/>
                  </a:lnTo>
                  <a:lnTo>
                    <a:pt x="12" y="75"/>
                  </a:lnTo>
                  <a:lnTo>
                    <a:pt x="14" y="63"/>
                  </a:lnTo>
                  <a:lnTo>
                    <a:pt x="27" y="54"/>
                  </a:lnTo>
                  <a:lnTo>
                    <a:pt x="37" y="42"/>
                  </a:lnTo>
                  <a:lnTo>
                    <a:pt x="29" y="27"/>
                  </a:lnTo>
                  <a:lnTo>
                    <a:pt x="33" y="17"/>
                  </a:lnTo>
                  <a:lnTo>
                    <a:pt x="39" y="11"/>
                  </a:lnTo>
                  <a:lnTo>
                    <a:pt x="50" y="6"/>
                  </a:lnTo>
                  <a:lnTo>
                    <a:pt x="50" y="6"/>
                  </a:lnTo>
                  <a:lnTo>
                    <a:pt x="60" y="8"/>
                  </a:lnTo>
                  <a:lnTo>
                    <a:pt x="73" y="0"/>
                  </a:lnTo>
                  <a:lnTo>
                    <a:pt x="75" y="11"/>
                  </a:lnTo>
                  <a:lnTo>
                    <a:pt x="98" y="11"/>
                  </a:lnTo>
                  <a:lnTo>
                    <a:pt x="110" y="17"/>
                  </a:lnTo>
                  <a:lnTo>
                    <a:pt x="118" y="15"/>
                  </a:lnTo>
                  <a:lnTo>
                    <a:pt x="127" y="8"/>
                  </a:lnTo>
                  <a:lnTo>
                    <a:pt x="143" y="21"/>
                  </a:lnTo>
                  <a:lnTo>
                    <a:pt x="139" y="38"/>
                  </a:lnTo>
                  <a:lnTo>
                    <a:pt x="145" y="44"/>
                  </a:lnTo>
                  <a:lnTo>
                    <a:pt x="150" y="40"/>
                  </a:lnTo>
                  <a:lnTo>
                    <a:pt x="164" y="40"/>
                  </a:lnTo>
                  <a:lnTo>
                    <a:pt x="162" y="48"/>
                  </a:lnTo>
                  <a:lnTo>
                    <a:pt x="173" y="52"/>
                  </a:lnTo>
                  <a:lnTo>
                    <a:pt x="164" y="71"/>
                  </a:lnTo>
                  <a:lnTo>
                    <a:pt x="181" y="77"/>
                  </a:lnTo>
                  <a:lnTo>
                    <a:pt x="185" y="98"/>
                  </a:lnTo>
                  <a:lnTo>
                    <a:pt x="177" y="115"/>
                  </a:lnTo>
                  <a:lnTo>
                    <a:pt x="191" y="123"/>
                  </a:lnTo>
                  <a:lnTo>
                    <a:pt x="198" y="136"/>
                  </a:lnTo>
                  <a:lnTo>
                    <a:pt x="193" y="150"/>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4" name="Freeform 20"/>
            <p:cNvSpPr>
              <a:spLocks/>
            </p:cNvSpPr>
            <p:nvPr/>
          </p:nvSpPr>
          <p:spPr bwMode="auto">
            <a:xfrm>
              <a:off x="1029" y="2911"/>
              <a:ext cx="142" cy="225"/>
            </a:xfrm>
            <a:custGeom>
              <a:avLst/>
              <a:gdLst>
                <a:gd name="T0" fmla="*/ 44 w 68"/>
                <a:gd name="T1" fmla="*/ 77 h 108"/>
                <a:gd name="T2" fmla="*/ 42 w 68"/>
                <a:gd name="T3" fmla="*/ 83 h 108"/>
                <a:gd name="T4" fmla="*/ 37 w 68"/>
                <a:gd name="T5" fmla="*/ 86 h 108"/>
                <a:gd name="T6" fmla="*/ 38 w 68"/>
                <a:gd name="T7" fmla="*/ 93 h 108"/>
                <a:gd name="T8" fmla="*/ 34 w 68"/>
                <a:gd name="T9" fmla="*/ 100 h 108"/>
                <a:gd name="T10" fmla="*/ 29 w 68"/>
                <a:gd name="T11" fmla="*/ 102 h 108"/>
                <a:gd name="T12" fmla="*/ 26 w 68"/>
                <a:gd name="T13" fmla="*/ 108 h 108"/>
                <a:gd name="T14" fmla="*/ 23 w 68"/>
                <a:gd name="T15" fmla="*/ 102 h 108"/>
                <a:gd name="T16" fmla="*/ 18 w 68"/>
                <a:gd name="T17" fmla="*/ 102 h 108"/>
                <a:gd name="T18" fmla="*/ 17 w 68"/>
                <a:gd name="T19" fmla="*/ 95 h 108"/>
                <a:gd name="T20" fmla="*/ 10 w 68"/>
                <a:gd name="T21" fmla="*/ 85 h 108"/>
                <a:gd name="T22" fmla="*/ 8 w 68"/>
                <a:gd name="T23" fmla="*/ 79 h 108"/>
                <a:gd name="T24" fmla="*/ 3 w 68"/>
                <a:gd name="T25" fmla="*/ 69 h 108"/>
                <a:gd name="T26" fmla="*/ 1 w 68"/>
                <a:gd name="T27" fmla="*/ 60 h 108"/>
                <a:gd name="T28" fmla="*/ 11 w 68"/>
                <a:gd name="T29" fmla="*/ 49 h 108"/>
                <a:gd name="T30" fmla="*/ 13 w 68"/>
                <a:gd name="T31" fmla="*/ 37 h 108"/>
                <a:gd name="T32" fmla="*/ 24 w 68"/>
                <a:gd name="T33" fmla="*/ 34 h 108"/>
                <a:gd name="T34" fmla="*/ 26 w 68"/>
                <a:gd name="T35" fmla="*/ 21 h 108"/>
                <a:gd name="T36" fmla="*/ 38 w 68"/>
                <a:gd name="T37" fmla="*/ 20 h 108"/>
                <a:gd name="T38" fmla="*/ 44 w 68"/>
                <a:gd name="T39" fmla="*/ 11 h 108"/>
                <a:gd name="T40" fmla="*/ 56 w 68"/>
                <a:gd name="T41" fmla="*/ 1 h 108"/>
                <a:gd name="T42" fmla="*/ 59 w 68"/>
                <a:gd name="T43" fmla="*/ 0 h 108"/>
                <a:gd name="T44" fmla="*/ 63 w 68"/>
                <a:gd name="T45" fmla="*/ 4 h 108"/>
                <a:gd name="T46" fmla="*/ 61 w 68"/>
                <a:gd name="T47" fmla="*/ 8 h 108"/>
                <a:gd name="T48" fmla="*/ 67 w 68"/>
                <a:gd name="T49" fmla="*/ 15 h 108"/>
                <a:gd name="T50" fmla="*/ 68 w 68"/>
                <a:gd name="T51" fmla="*/ 23 h 108"/>
                <a:gd name="T52" fmla="*/ 66 w 68"/>
                <a:gd name="T53" fmla="*/ 29 h 108"/>
                <a:gd name="T54" fmla="*/ 68 w 68"/>
                <a:gd name="T55" fmla="*/ 36 h 108"/>
                <a:gd name="T56" fmla="*/ 63 w 68"/>
                <a:gd name="T57" fmla="*/ 38 h 108"/>
                <a:gd name="T58" fmla="*/ 60 w 68"/>
                <a:gd name="T59" fmla="*/ 41 h 108"/>
                <a:gd name="T60" fmla="*/ 58 w 68"/>
                <a:gd name="T61" fmla="*/ 46 h 108"/>
                <a:gd name="T62" fmla="*/ 62 w 68"/>
                <a:gd name="T63" fmla="*/ 53 h 108"/>
                <a:gd name="T64" fmla="*/ 57 w 68"/>
                <a:gd name="T65" fmla="*/ 59 h 108"/>
                <a:gd name="T66" fmla="*/ 51 w 68"/>
                <a:gd name="T67" fmla="*/ 63 h 108"/>
                <a:gd name="T68" fmla="*/ 50 w 68"/>
                <a:gd name="T69" fmla="*/ 69 h 108"/>
                <a:gd name="T70" fmla="*/ 45 w 68"/>
                <a:gd name="T71" fmla="*/ 70 h 108"/>
                <a:gd name="T72" fmla="*/ 44 w 68"/>
                <a:gd name="T73" fmla="*/ 7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8" h="108">
                  <a:moveTo>
                    <a:pt x="44" y="77"/>
                  </a:moveTo>
                  <a:cubicBezTo>
                    <a:pt x="42" y="83"/>
                    <a:pt x="42" y="83"/>
                    <a:pt x="42" y="83"/>
                  </a:cubicBezTo>
                  <a:cubicBezTo>
                    <a:pt x="37" y="86"/>
                    <a:pt x="37" y="86"/>
                    <a:pt x="37" y="86"/>
                  </a:cubicBezTo>
                  <a:cubicBezTo>
                    <a:pt x="38" y="93"/>
                    <a:pt x="38" y="93"/>
                    <a:pt x="38" y="93"/>
                  </a:cubicBezTo>
                  <a:cubicBezTo>
                    <a:pt x="34" y="100"/>
                    <a:pt x="34" y="100"/>
                    <a:pt x="34" y="100"/>
                  </a:cubicBezTo>
                  <a:cubicBezTo>
                    <a:pt x="29" y="102"/>
                    <a:pt x="29" y="102"/>
                    <a:pt x="29" y="102"/>
                  </a:cubicBezTo>
                  <a:cubicBezTo>
                    <a:pt x="26" y="108"/>
                    <a:pt x="26" y="108"/>
                    <a:pt x="26" y="108"/>
                  </a:cubicBezTo>
                  <a:cubicBezTo>
                    <a:pt x="23" y="102"/>
                    <a:pt x="23" y="102"/>
                    <a:pt x="23" y="102"/>
                  </a:cubicBezTo>
                  <a:cubicBezTo>
                    <a:pt x="18" y="102"/>
                    <a:pt x="18" y="102"/>
                    <a:pt x="18" y="102"/>
                  </a:cubicBezTo>
                  <a:cubicBezTo>
                    <a:pt x="18" y="101"/>
                    <a:pt x="17" y="98"/>
                    <a:pt x="17" y="95"/>
                  </a:cubicBezTo>
                  <a:cubicBezTo>
                    <a:pt x="17" y="88"/>
                    <a:pt x="15" y="86"/>
                    <a:pt x="10" y="85"/>
                  </a:cubicBezTo>
                  <a:cubicBezTo>
                    <a:pt x="6" y="84"/>
                    <a:pt x="5" y="82"/>
                    <a:pt x="8" y="79"/>
                  </a:cubicBezTo>
                  <a:cubicBezTo>
                    <a:pt x="12" y="75"/>
                    <a:pt x="6" y="72"/>
                    <a:pt x="3" y="69"/>
                  </a:cubicBezTo>
                  <a:cubicBezTo>
                    <a:pt x="1" y="66"/>
                    <a:pt x="2" y="62"/>
                    <a:pt x="1" y="60"/>
                  </a:cubicBezTo>
                  <a:cubicBezTo>
                    <a:pt x="0" y="57"/>
                    <a:pt x="7" y="53"/>
                    <a:pt x="11" y="49"/>
                  </a:cubicBezTo>
                  <a:cubicBezTo>
                    <a:pt x="14" y="44"/>
                    <a:pt x="12" y="40"/>
                    <a:pt x="13" y="37"/>
                  </a:cubicBezTo>
                  <a:cubicBezTo>
                    <a:pt x="14" y="35"/>
                    <a:pt x="22" y="36"/>
                    <a:pt x="24" y="34"/>
                  </a:cubicBezTo>
                  <a:cubicBezTo>
                    <a:pt x="25" y="32"/>
                    <a:pt x="26" y="21"/>
                    <a:pt x="26" y="21"/>
                  </a:cubicBezTo>
                  <a:cubicBezTo>
                    <a:pt x="26" y="21"/>
                    <a:pt x="34" y="20"/>
                    <a:pt x="38" y="20"/>
                  </a:cubicBezTo>
                  <a:cubicBezTo>
                    <a:pt x="42" y="19"/>
                    <a:pt x="43" y="16"/>
                    <a:pt x="44" y="11"/>
                  </a:cubicBezTo>
                  <a:cubicBezTo>
                    <a:pt x="44" y="6"/>
                    <a:pt x="50" y="2"/>
                    <a:pt x="56" y="1"/>
                  </a:cubicBezTo>
                  <a:cubicBezTo>
                    <a:pt x="57" y="1"/>
                    <a:pt x="58" y="0"/>
                    <a:pt x="59" y="0"/>
                  </a:cubicBezTo>
                  <a:cubicBezTo>
                    <a:pt x="63" y="4"/>
                    <a:pt x="63" y="4"/>
                    <a:pt x="63" y="4"/>
                  </a:cubicBezTo>
                  <a:cubicBezTo>
                    <a:pt x="61" y="8"/>
                    <a:pt x="61" y="8"/>
                    <a:pt x="61" y="8"/>
                  </a:cubicBezTo>
                  <a:cubicBezTo>
                    <a:pt x="67" y="15"/>
                    <a:pt x="67" y="15"/>
                    <a:pt x="67" y="15"/>
                  </a:cubicBezTo>
                  <a:cubicBezTo>
                    <a:pt x="68" y="23"/>
                    <a:pt x="68" y="23"/>
                    <a:pt x="68" y="23"/>
                  </a:cubicBezTo>
                  <a:cubicBezTo>
                    <a:pt x="66" y="29"/>
                    <a:pt x="66" y="29"/>
                    <a:pt x="66" y="29"/>
                  </a:cubicBezTo>
                  <a:cubicBezTo>
                    <a:pt x="68" y="36"/>
                    <a:pt x="68" y="36"/>
                    <a:pt x="68" y="36"/>
                  </a:cubicBezTo>
                  <a:cubicBezTo>
                    <a:pt x="63" y="38"/>
                    <a:pt x="63" y="38"/>
                    <a:pt x="63" y="38"/>
                  </a:cubicBezTo>
                  <a:cubicBezTo>
                    <a:pt x="60" y="41"/>
                    <a:pt x="60" y="41"/>
                    <a:pt x="60" y="41"/>
                  </a:cubicBezTo>
                  <a:cubicBezTo>
                    <a:pt x="58" y="46"/>
                    <a:pt x="58" y="46"/>
                    <a:pt x="58" y="46"/>
                  </a:cubicBezTo>
                  <a:cubicBezTo>
                    <a:pt x="62" y="53"/>
                    <a:pt x="62" y="53"/>
                    <a:pt x="62" y="53"/>
                  </a:cubicBezTo>
                  <a:cubicBezTo>
                    <a:pt x="57" y="59"/>
                    <a:pt x="57" y="59"/>
                    <a:pt x="57" y="59"/>
                  </a:cubicBezTo>
                  <a:cubicBezTo>
                    <a:pt x="51" y="63"/>
                    <a:pt x="51" y="63"/>
                    <a:pt x="51" y="63"/>
                  </a:cubicBezTo>
                  <a:cubicBezTo>
                    <a:pt x="50" y="69"/>
                    <a:pt x="50" y="69"/>
                    <a:pt x="50" y="69"/>
                  </a:cubicBezTo>
                  <a:cubicBezTo>
                    <a:pt x="45" y="70"/>
                    <a:pt x="45" y="70"/>
                    <a:pt x="45" y="70"/>
                  </a:cubicBezTo>
                  <a:lnTo>
                    <a:pt x="44" y="77"/>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5" name="Freeform 22"/>
            <p:cNvSpPr>
              <a:spLocks/>
            </p:cNvSpPr>
            <p:nvPr/>
          </p:nvSpPr>
          <p:spPr bwMode="auto">
            <a:xfrm>
              <a:off x="1046" y="3595"/>
              <a:ext cx="256" cy="237"/>
            </a:xfrm>
            <a:custGeom>
              <a:avLst/>
              <a:gdLst>
                <a:gd name="T0" fmla="*/ 123 w 123"/>
                <a:gd name="T1" fmla="*/ 83 h 114"/>
                <a:gd name="T2" fmla="*/ 120 w 123"/>
                <a:gd name="T3" fmla="*/ 87 h 114"/>
                <a:gd name="T4" fmla="*/ 108 w 123"/>
                <a:gd name="T5" fmla="*/ 92 h 114"/>
                <a:gd name="T6" fmla="*/ 101 w 123"/>
                <a:gd name="T7" fmla="*/ 108 h 114"/>
                <a:gd name="T8" fmla="*/ 87 w 123"/>
                <a:gd name="T9" fmla="*/ 114 h 114"/>
                <a:gd name="T10" fmla="*/ 83 w 123"/>
                <a:gd name="T11" fmla="*/ 104 h 114"/>
                <a:gd name="T12" fmla="*/ 72 w 123"/>
                <a:gd name="T13" fmla="*/ 105 h 114"/>
                <a:gd name="T14" fmla="*/ 65 w 123"/>
                <a:gd name="T15" fmla="*/ 103 h 114"/>
                <a:gd name="T16" fmla="*/ 64 w 123"/>
                <a:gd name="T17" fmla="*/ 101 h 114"/>
                <a:gd name="T18" fmla="*/ 54 w 123"/>
                <a:gd name="T19" fmla="*/ 102 h 114"/>
                <a:gd name="T20" fmla="*/ 51 w 123"/>
                <a:gd name="T21" fmla="*/ 108 h 114"/>
                <a:gd name="T22" fmla="*/ 47 w 123"/>
                <a:gd name="T23" fmla="*/ 107 h 114"/>
                <a:gd name="T24" fmla="*/ 42 w 123"/>
                <a:gd name="T25" fmla="*/ 104 h 114"/>
                <a:gd name="T26" fmla="*/ 42 w 123"/>
                <a:gd name="T27" fmla="*/ 97 h 114"/>
                <a:gd name="T28" fmla="*/ 39 w 123"/>
                <a:gd name="T29" fmla="*/ 96 h 114"/>
                <a:gd name="T30" fmla="*/ 37 w 123"/>
                <a:gd name="T31" fmla="*/ 101 h 114"/>
                <a:gd name="T32" fmla="*/ 35 w 123"/>
                <a:gd name="T33" fmla="*/ 106 h 114"/>
                <a:gd name="T34" fmla="*/ 31 w 123"/>
                <a:gd name="T35" fmla="*/ 103 h 114"/>
                <a:gd name="T36" fmla="*/ 24 w 123"/>
                <a:gd name="T37" fmla="*/ 104 h 114"/>
                <a:gd name="T38" fmla="*/ 20 w 123"/>
                <a:gd name="T39" fmla="*/ 101 h 114"/>
                <a:gd name="T40" fmla="*/ 15 w 123"/>
                <a:gd name="T41" fmla="*/ 106 h 114"/>
                <a:gd name="T42" fmla="*/ 15 w 123"/>
                <a:gd name="T43" fmla="*/ 106 h 114"/>
                <a:gd name="T44" fmla="*/ 14 w 123"/>
                <a:gd name="T45" fmla="*/ 104 h 114"/>
                <a:gd name="T46" fmla="*/ 9 w 123"/>
                <a:gd name="T47" fmla="*/ 97 h 114"/>
                <a:gd name="T48" fmla="*/ 9 w 123"/>
                <a:gd name="T49" fmla="*/ 89 h 114"/>
                <a:gd name="T50" fmla="*/ 8 w 123"/>
                <a:gd name="T51" fmla="*/ 80 h 114"/>
                <a:gd name="T52" fmla="*/ 2 w 123"/>
                <a:gd name="T53" fmla="*/ 75 h 114"/>
                <a:gd name="T54" fmla="*/ 6 w 123"/>
                <a:gd name="T55" fmla="*/ 69 h 114"/>
                <a:gd name="T56" fmla="*/ 12 w 123"/>
                <a:gd name="T57" fmla="*/ 65 h 114"/>
                <a:gd name="T58" fmla="*/ 18 w 123"/>
                <a:gd name="T59" fmla="*/ 69 h 114"/>
                <a:gd name="T60" fmla="*/ 25 w 123"/>
                <a:gd name="T61" fmla="*/ 66 h 114"/>
                <a:gd name="T62" fmla="*/ 27 w 123"/>
                <a:gd name="T63" fmla="*/ 56 h 114"/>
                <a:gd name="T64" fmla="*/ 25 w 123"/>
                <a:gd name="T65" fmla="*/ 46 h 114"/>
                <a:gd name="T66" fmla="*/ 34 w 123"/>
                <a:gd name="T67" fmla="*/ 36 h 114"/>
                <a:gd name="T68" fmla="*/ 35 w 123"/>
                <a:gd name="T69" fmla="*/ 31 h 114"/>
                <a:gd name="T70" fmla="*/ 30 w 123"/>
                <a:gd name="T71" fmla="*/ 19 h 114"/>
                <a:gd name="T72" fmla="*/ 31 w 123"/>
                <a:gd name="T73" fmla="*/ 19 h 114"/>
                <a:gd name="T74" fmla="*/ 40 w 123"/>
                <a:gd name="T75" fmla="*/ 8 h 114"/>
                <a:gd name="T76" fmla="*/ 40 w 123"/>
                <a:gd name="T77" fmla="*/ 3 h 114"/>
                <a:gd name="T78" fmla="*/ 51 w 123"/>
                <a:gd name="T79" fmla="*/ 3 h 114"/>
                <a:gd name="T80" fmla="*/ 56 w 123"/>
                <a:gd name="T81" fmla="*/ 0 h 114"/>
                <a:gd name="T82" fmla="*/ 62 w 123"/>
                <a:gd name="T83" fmla="*/ 3 h 114"/>
                <a:gd name="T84" fmla="*/ 67 w 123"/>
                <a:gd name="T85" fmla="*/ 6 h 114"/>
                <a:gd name="T86" fmla="*/ 73 w 123"/>
                <a:gd name="T87" fmla="*/ 7 h 114"/>
                <a:gd name="T88" fmla="*/ 75 w 123"/>
                <a:gd name="T89" fmla="*/ 21 h 114"/>
                <a:gd name="T90" fmla="*/ 81 w 123"/>
                <a:gd name="T91" fmla="*/ 22 h 114"/>
                <a:gd name="T92" fmla="*/ 87 w 123"/>
                <a:gd name="T93" fmla="*/ 25 h 114"/>
                <a:gd name="T94" fmla="*/ 88 w 123"/>
                <a:gd name="T95" fmla="*/ 29 h 114"/>
                <a:gd name="T96" fmla="*/ 92 w 123"/>
                <a:gd name="T97" fmla="*/ 27 h 114"/>
                <a:gd name="T98" fmla="*/ 103 w 123"/>
                <a:gd name="T99" fmla="*/ 37 h 114"/>
                <a:gd name="T100" fmla="*/ 102 w 123"/>
                <a:gd name="T101" fmla="*/ 45 h 114"/>
                <a:gd name="T102" fmla="*/ 97 w 123"/>
                <a:gd name="T103" fmla="*/ 51 h 114"/>
                <a:gd name="T104" fmla="*/ 101 w 123"/>
                <a:gd name="T105" fmla="*/ 56 h 114"/>
                <a:gd name="T106" fmla="*/ 105 w 123"/>
                <a:gd name="T107" fmla="*/ 54 h 114"/>
                <a:gd name="T108" fmla="*/ 110 w 123"/>
                <a:gd name="T109" fmla="*/ 56 h 114"/>
                <a:gd name="T110" fmla="*/ 110 w 123"/>
                <a:gd name="T111" fmla="*/ 62 h 114"/>
                <a:gd name="T112" fmla="*/ 113 w 123"/>
                <a:gd name="T113" fmla="*/ 64 h 114"/>
                <a:gd name="T114" fmla="*/ 118 w 123"/>
                <a:gd name="T115" fmla="*/ 65 h 114"/>
                <a:gd name="T116" fmla="*/ 119 w 123"/>
                <a:gd name="T117" fmla="*/ 70 h 114"/>
                <a:gd name="T118" fmla="*/ 122 w 123"/>
                <a:gd name="T119" fmla="*/ 73 h 114"/>
                <a:gd name="T120" fmla="*/ 123 w 123"/>
                <a:gd name="T121" fmla="*/ 8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3" h="114">
                  <a:moveTo>
                    <a:pt x="123" y="83"/>
                  </a:moveTo>
                  <a:cubicBezTo>
                    <a:pt x="122" y="84"/>
                    <a:pt x="121" y="86"/>
                    <a:pt x="120" y="87"/>
                  </a:cubicBezTo>
                  <a:cubicBezTo>
                    <a:pt x="115" y="92"/>
                    <a:pt x="113" y="88"/>
                    <a:pt x="108" y="92"/>
                  </a:cubicBezTo>
                  <a:cubicBezTo>
                    <a:pt x="103" y="96"/>
                    <a:pt x="104" y="102"/>
                    <a:pt x="101" y="108"/>
                  </a:cubicBezTo>
                  <a:cubicBezTo>
                    <a:pt x="99" y="113"/>
                    <a:pt x="93" y="110"/>
                    <a:pt x="87" y="114"/>
                  </a:cubicBezTo>
                  <a:cubicBezTo>
                    <a:pt x="83" y="104"/>
                    <a:pt x="83" y="104"/>
                    <a:pt x="83" y="104"/>
                  </a:cubicBezTo>
                  <a:cubicBezTo>
                    <a:pt x="72" y="105"/>
                    <a:pt x="72" y="105"/>
                    <a:pt x="72" y="105"/>
                  </a:cubicBezTo>
                  <a:cubicBezTo>
                    <a:pt x="65" y="103"/>
                    <a:pt x="65" y="103"/>
                    <a:pt x="65" y="103"/>
                  </a:cubicBezTo>
                  <a:cubicBezTo>
                    <a:pt x="64" y="101"/>
                    <a:pt x="64" y="101"/>
                    <a:pt x="64" y="101"/>
                  </a:cubicBezTo>
                  <a:cubicBezTo>
                    <a:pt x="54" y="102"/>
                    <a:pt x="54" y="102"/>
                    <a:pt x="54" y="102"/>
                  </a:cubicBezTo>
                  <a:cubicBezTo>
                    <a:pt x="51" y="108"/>
                    <a:pt x="51" y="108"/>
                    <a:pt x="51" y="108"/>
                  </a:cubicBezTo>
                  <a:cubicBezTo>
                    <a:pt x="47" y="107"/>
                    <a:pt x="47" y="107"/>
                    <a:pt x="47" y="107"/>
                  </a:cubicBezTo>
                  <a:cubicBezTo>
                    <a:pt x="42" y="104"/>
                    <a:pt x="42" y="104"/>
                    <a:pt x="42" y="104"/>
                  </a:cubicBezTo>
                  <a:cubicBezTo>
                    <a:pt x="42" y="97"/>
                    <a:pt x="42" y="97"/>
                    <a:pt x="42" y="97"/>
                  </a:cubicBezTo>
                  <a:cubicBezTo>
                    <a:pt x="39" y="96"/>
                    <a:pt x="39" y="96"/>
                    <a:pt x="39" y="96"/>
                  </a:cubicBezTo>
                  <a:cubicBezTo>
                    <a:pt x="37" y="101"/>
                    <a:pt x="37" y="101"/>
                    <a:pt x="37" y="101"/>
                  </a:cubicBezTo>
                  <a:cubicBezTo>
                    <a:pt x="35" y="106"/>
                    <a:pt x="35" y="106"/>
                    <a:pt x="35" y="106"/>
                  </a:cubicBezTo>
                  <a:cubicBezTo>
                    <a:pt x="31" y="103"/>
                    <a:pt x="31" y="103"/>
                    <a:pt x="31" y="103"/>
                  </a:cubicBezTo>
                  <a:cubicBezTo>
                    <a:pt x="24" y="104"/>
                    <a:pt x="24" y="104"/>
                    <a:pt x="24" y="104"/>
                  </a:cubicBezTo>
                  <a:cubicBezTo>
                    <a:pt x="20" y="101"/>
                    <a:pt x="20" y="101"/>
                    <a:pt x="20" y="101"/>
                  </a:cubicBezTo>
                  <a:cubicBezTo>
                    <a:pt x="15" y="106"/>
                    <a:pt x="15" y="106"/>
                    <a:pt x="15" y="106"/>
                  </a:cubicBezTo>
                  <a:cubicBezTo>
                    <a:pt x="15" y="106"/>
                    <a:pt x="15" y="106"/>
                    <a:pt x="15" y="106"/>
                  </a:cubicBezTo>
                  <a:cubicBezTo>
                    <a:pt x="15" y="105"/>
                    <a:pt x="15" y="104"/>
                    <a:pt x="14" y="104"/>
                  </a:cubicBezTo>
                  <a:cubicBezTo>
                    <a:pt x="13" y="104"/>
                    <a:pt x="9" y="100"/>
                    <a:pt x="9" y="97"/>
                  </a:cubicBezTo>
                  <a:cubicBezTo>
                    <a:pt x="8" y="94"/>
                    <a:pt x="8" y="92"/>
                    <a:pt x="9" y="89"/>
                  </a:cubicBezTo>
                  <a:cubicBezTo>
                    <a:pt x="10" y="86"/>
                    <a:pt x="10" y="82"/>
                    <a:pt x="8" y="80"/>
                  </a:cubicBezTo>
                  <a:cubicBezTo>
                    <a:pt x="5" y="78"/>
                    <a:pt x="0" y="77"/>
                    <a:pt x="2" y="75"/>
                  </a:cubicBezTo>
                  <a:cubicBezTo>
                    <a:pt x="3" y="74"/>
                    <a:pt x="6" y="72"/>
                    <a:pt x="6" y="69"/>
                  </a:cubicBezTo>
                  <a:cubicBezTo>
                    <a:pt x="6" y="66"/>
                    <a:pt x="11" y="64"/>
                    <a:pt x="12" y="65"/>
                  </a:cubicBezTo>
                  <a:cubicBezTo>
                    <a:pt x="13" y="66"/>
                    <a:pt x="13" y="69"/>
                    <a:pt x="18" y="69"/>
                  </a:cubicBezTo>
                  <a:cubicBezTo>
                    <a:pt x="23" y="69"/>
                    <a:pt x="22" y="70"/>
                    <a:pt x="25" y="66"/>
                  </a:cubicBezTo>
                  <a:cubicBezTo>
                    <a:pt x="27" y="61"/>
                    <a:pt x="29" y="59"/>
                    <a:pt x="27" y="56"/>
                  </a:cubicBezTo>
                  <a:cubicBezTo>
                    <a:pt x="26" y="52"/>
                    <a:pt x="23" y="48"/>
                    <a:pt x="25" y="46"/>
                  </a:cubicBezTo>
                  <a:cubicBezTo>
                    <a:pt x="27" y="44"/>
                    <a:pt x="33" y="38"/>
                    <a:pt x="34" y="36"/>
                  </a:cubicBezTo>
                  <a:cubicBezTo>
                    <a:pt x="35" y="34"/>
                    <a:pt x="36" y="33"/>
                    <a:pt x="35" y="31"/>
                  </a:cubicBezTo>
                  <a:cubicBezTo>
                    <a:pt x="33" y="29"/>
                    <a:pt x="31" y="22"/>
                    <a:pt x="30" y="19"/>
                  </a:cubicBezTo>
                  <a:cubicBezTo>
                    <a:pt x="31" y="19"/>
                    <a:pt x="31" y="19"/>
                    <a:pt x="31" y="19"/>
                  </a:cubicBezTo>
                  <a:cubicBezTo>
                    <a:pt x="31" y="19"/>
                    <a:pt x="41" y="11"/>
                    <a:pt x="40" y="8"/>
                  </a:cubicBezTo>
                  <a:cubicBezTo>
                    <a:pt x="40" y="6"/>
                    <a:pt x="40" y="3"/>
                    <a:pt x="40" y="3"/>
                  </a:cubicBezTo>
                  <a:cubicBezTo>
                    <a:pt x="51" y="3"/>
                    <a:pt x="51" y="3"/>
                    <a:pt x="51" y="3"/>
                  </a:cubicBezTo>
                  <a:cubicBezTo>
                    <a:pt x="51" y="3"/>
                    <a:pt x="53" y="0"/>
                    <a:pt x="56" y="0"/>
                  </a:cubicBezTo>
                  <a:cubicBezTo>
                    <a:pt x="58" y="0"/>
                    <a:pt x="62" y="0"/>
                    <a:pt x="62" y="3"/>
                  </a:cubicBezTo>
                  <a:cubicBezTo>
                    <a:pt x="62" y="5"/>
                    <a:pt x="66" y="6"/>
                    <a:pt x="67" y="6"/>
                  </a:cubicBezTo>
                  <a:cubicBezTo>
                    <a:pt x="67" y="6"/>
                    <a:pt x="73" y="7"/>
                    <a:pt x="73" y="7"/>
                  </a:cubicBezTo>
                  <a:cubicBezTo>
                    <a:pt x="75" y="21"/>
                    <a:pt x="75" y="21"/>
                    <a:pt x="75" y="21"/>
                  </a:cubicBezTo>
                  <a:cubicBezTo>
                    <a:pt x="75" y="21"/>
                    <a:pt x="79" y="20"/>
                    <a:pt x="81" y="22"/>
                  </a:cubicBezTo>
                  <a:cubicBezTo>
                    <a:pt x="84" y="24"/>
                    <a:pt x="87" y="25"/>
                    <a:pt x="87" y="25"/>
                  </a:cubicBezTo>
                  <a:cubicBezTo>
                    <a:pt x="88" y="29"/>
                    <a:pt x="88" y="29"/>
                    <a:pt x="88" y="29"/>
                  </a:cubicBezTo>
                  <a:cubicBezTo>
                    <a:pt x="92" y="27"/>
                    <a:pt x="92" y="27"/>
                    <a:pt x="92" y="27"/>
                  </a:cubicBezTo>
                  <a:cubicBezTo>
                    <a:pt x="103" y="37"/>
                    <a:pt x="103" y="37"/>
                    <a:pt x="103" y="37"/>
                  </a:cubicBezTo>
                  <a:cubicBezTo>
                    <a:pt x="102" y="45"/>
                    <a:pt x="102" y="45"/>
                    <a:pt x="102" y="45"/>
                  </a:cubicBezTo>
                  <a:cubicBezTo>
                    <a:pt x="97" y="51"/>
                    <a:pt x="97" y="51"/>
                    <a:pt x="97" y="51"/>
                  </a:cubicBezTo>
                  <a:cubicBezTo>
                    <a:pt x="101" y="56"/>
                    <a:pt x="101" y="56"/>
                    <a:pt x="101" y="56"/>
                  </a:cubicBezTo>
                  <a:cubicBezTo>
                    <a:pt x="105" y="54"/>
                    <a:pt x="105" y="54"/>
                    <a:pt x="105" y="54"/>
                  </a:cubicBezTo>
                  <a:cubicBezTo>
                    <a:pt x="110" y="56"/>
                    <a:pt x="110" y="56"/>
                    <a:pt x="110" y="56"/>
                  </a:cubicBezTo>
                  <a:cubicBezTo>
                    <a:pt x="110" y="62"/>
                    <a:pt x="110" y="62"/>
                    <a:pt x="110" y="62"/>
                  </a:cubicBezTo>
                  <a:cubicBezTo>
                    <a:pt x="113" y="64"/>
                    <a:pt x="113" y="64"/>
                    <a:pt x="113" y="64"/>
                  </a:cubicBezTo>
                  <a:cubicBezTo>
                    <a:pt x="118" y="65"/>
                    <a:pt x="118" y="65"/>
                    <a:pt x="118" y="65"/>
                  </a:cubicBezTo>
                  <a:cubicBezTo>
                    <a:pt x="119" y="70"/>
                    <a:pt x="119" y="70"/>
                    <a:pt x="119" y="70"/>
                  </a:cubicBezTo>
                  <a:cubicBezTo>
                    <a:pt x="122" y="73"/>
                    <a:pt x="122" y="73"/>
                    <a:pt x="122" y="73"/>
                  </a:cubicBezTo>
                  <a:lnTo>
                    <a:pt x="123" y="83"/>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6" name="Freeform 23"/>
            <p:cNvSpPr>
              <a:spLocks noEditPoints="1"/>
            </p:cNvSpPr>
            <p:nvPr/>
          </p:nvSpPr>
          <p:spPr bwMode="auto">
            <a:xfrm>
              <a:off x="1133" y="3805"/>
              <a:ext cx="115" cy="213"/>
            </a:xfrm>
            <a:custGeom>
              <a:avLst/>
              <a:gdLst>
                <a:gd name="T0" fmla="*/ 45 w 55"/>
                <a:gd name="T1" fmla="*/ 13 h 102"/>
                <a:gd name="T2" fmla="*/ 44 w 55"/>
                <a:gd name="T3" fmla="*/ 13 h 102"/>
                <a:gd name="T4" fmla="*/ 45 w 55"/>
                <a:gd name="T5" fmla="*/ 29 h 102"/>
                <a:gd name="T6" fmla="*/ 40 w 55"/>
                <a:gd name="T7" fmla="*/ 39 h 102"/>
                <a:gd name="T8" fmla="*/ 51 w 55"/>
                <a:gd name="T9" fmla="*/ 46 h 102"/>
                <a:gd name="T10" fmla="*/ 54 w 55"/>
                <a:gd name="T11" fmla="*/ 58 h 102"/>
                <a:gd name="T12" fmla="*/ 53 w 55"/>
                <a:gd name="T13" fmla="*/ 76 h 102"/>
                <a:gd name="T14" fmla="*/ 47 w 55"/>
                <a:gd name="T15" fmla="*/ 83 h 102"/>
                <a:gd name="T16" fmla="*/ 44 w 55"/>
                <a:gd name="T17" fmla="*/ 85 h 102"/>
                <a:gd name="T18" fmla="*/ 49 w 55"/>
                <a:gd name="T19" fmla="*/ 98 h 102"/>
                <a:gd name="T20" fmla="*/ 41 w 55"/>
                <a:gd name="T21" fmla="*/ 100 h 102"/>
                <a:gd name="T22" fmla="*/ 31 w 55"/>
                <a:gd name="T23" fmla="*/ 102 h 102"/>
                <a:gd name="T24" fmla="*/ 24 w 55"/>
                <a:gd name="T25" fmla="*/ 100 h 102"/>
                <a:gd name="T26" fmla="*/ 13 w 55"/>
                <a:gd name="T27" fmla="*/ 97 h 102"/>
                <a:gd name="T28" fmla="*/ 6 w 55"/>
                <a:gd name="T29" fmla="*/ 94 h 102"/>
                <a:gd name="T30" fmla="*/ 6 w 55"/>
                <a:gd name="T31" fmla="*/ 94 h 102"/>
                <a:gd name="T32" fmla="*/ 6 w 55"/>
                <a:gd name="T33" fmla="*/ 81 h 102"/>
                <a:gd name="T34" fmla="*/ 5 w 55"/>
                <a:gd name="T35" fmla="*/ 77 h 102"/>
                <a:gd name="T36" fmla="*/ 2 w 55"/>
                <a:gd name="T37" fmla="*/ 71 h 102"/>
                <a:gd name="T38" fmla="*/ 3 w 55"/>
                <a:gd name="T39" fmla="*/ 67 h 102"/>
                <a:gd name="T40" fmla="*/ 6 w 55"/>
                <a:gd name="T41" fmla="*/ 66 h 102"/>
                <a:gd name="T42" fmla="*/ 11 w 55"/>
                <a:gd name="T43" fmla="*/ 68 h 102"/>
                <a:gd name="T44" fmla="*/ 11 w 55"/>
                <a:gd name="T45" fmla="*/ 66 h 102"/>
                <a:gd name="T46" fmla="*/ 18 w 55"/>
                <a:gd name="T47" fmla="*/ 65 h 102"/>
                <a:gd name="T48" fmla="*/ 20 w 55"/>
                <a:gd name="T49" fmla="*/ 61 h 102"/>
                <a:gd name="T50" fmla="*/ 18 w 55"/>
                <a:gd name="T51" fmla="*/ 59 h 102"/>
                <a:gd name="T52" fmla="*/ 18 w 55"/>
                <a:gd name="T53" fmla="*/ 57 h 102"/>
                <a:gd name="T54" fmla="*/ 19 w 55"/>
                <a:gd name="T55" fmla="*/ 54 h 102"/>
                <a:gd name="T56" fmla="*/ 20 w 55"/>
                <a:gd name="T57" fmla="*/ 49 h 102"/>
                <a:gd name="T58" fmla="*/ 24 w 55"/>
                <a:gd name="T59" fmla="*/ 45 h 102"/>
                <a:gd name="T60" fmla="*/ 25 w 55"/>
                <a:gd name="T61" fmla="*/ 39 h 102"/>
                <a:gd name="T62" fmla="*/ 18 w 55"/>
                <a:gd name="T63" fmla="*/ 40 h 102"/>
                <a:gd name="T64" fmla="*/ 14 w 55"/>
                <a:gd name="T65" fmla="*/ 34 h 102"/>
                <a:gd name="T66" fmla="*/ 13 w 55"/>
                <a:gd name="T67" fmla="*/ 25 h 102"/>
                <a:gd name="T68" fmla="*/ 16 w 55"/>
                <a:gd name="T69" fmla="*/ 18 h 102"/>
                <a:gd name="T70" fmla="*/ 13 w 55"/>
                <a:gd name="T71" fmla="*/ 16 h 102"/>
                <a:gd name="T72" fmla="*/ 10 w 55"/>
                <a:gd name="T73" fmla="*/ 7 h 102"/>
                <a:gd name="T74" fmla="*/ 9 w 55"/>
                <a:gd name="T75" fmla="*/ 7 h 102"/>
                <a:gd name="T76" fmla="*/ 12 w 55"/>
                <a:gd name="T77" fmla="*/ 1 h 102"/>
                <a:gd name="T78" fmla="*/ 22 w 55"/>
                <a:gd name="T79" fmla="*/ 0 h 102"/>
                <a:gd name="T80" fmla="*/ 23 w 55"/>
                <a:gd name="T81" fmla="*/ 2 h 102"/>
                <a:gd name="T82" fmla="*/ 30 w 55"/>
                <a:gd name="T83" fmla="*/ 4 h 102"/>
                <a:gd name="T84" fmla="*/ 41 w 55"/>
                <a:gd name="T85" fmla="*/ 3 h 102"/>
                <a:gd name="T86" fmla="*/ 45 w 55"/>
                <a:gd name="T87" fmla="*/ 13 h 102"/>
                <a:gd name="T88" fmla="*/ 0 w 55"/>
                <a:gd name="T89" fmla="*/ 100 h 102"/>
                <a:gd name="T90" fmla="*/ 0 w 55"/>
                <a:gd name="T91" fmla="*/ 100 h 102"/>
                <a:gd name="T92" fmla="*/ 0 w 55"/>
                <a:gd name="T93" fmla="*/ 10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5" h="102">
                  <a:moveTo>
                    <a:pt x="45" y="13"/>
                  </a:moveTo>
                  <a:cubicBezTo>
                    <a:pt x="44" y="13"/>
                    <a:pt x="44" y="13"/>
                    <a:pt x="44" y="13"/>
                  </a:cubicBezTo>
                  <a:cubicBezTo>
                    <a:pt x="37" y="18"/>
                    <a:pt x="42" y="23"/>
                    <a:pt x="45" y="29"/>
                  </a:cubicBezTo>
                  <a:cubicBezTo>
                    <a:pt x="47" y="35"/>
                    <a:pt x="38" y="35"/>
                    <a:pt x="40" y="39"/>
                  </a:cubicBezTo>
                  <a:cubicBezTo>
                    <a:pt x="41" y="44"/>
                    <a:pt x="48" y="44"/>
                    <a:pt x="51" y="46"/>
                  </a:cubicBezTo>
                  <a:cubicBezTo>
                    <a:pt x="55" y="48"/>
                    <a:pt x="54" y="54"/>
                    <a:pt x="54" y="58"/>
                  </a:cubicBezTo>
                  <a:cubicBezTo>
                    <a:pt x="54" y="62"/>
                    <a:pt x="53" y="65"/>
                    <a:pt x="53" y="76"/>
                  </a:cubicBezTo>
                  <a:cubicBezTo>
                    <a:pt x="53" y="87"/>
                    <a:pt x="48" y="85"/>
                    <a:pt x="47" y="83"/>
                  </a:cubicBezTo>
                  <a:cubicBezTo>
                    <a:pt x="47" y="81"/>
                    <a:pt x="41" y="79"/>
                    <a:pt x="44" y="85"/>
                  </a:cubicBezTo>
                  <a:cubicBezTo>
                    <a:pt x="46" y="88"/>
                    <a:pt x="48" y="94"/>
                    <a:pt x="49" y="98"/>
                  </a:cubicBezTo>
                  <a:cubicBezTo>
                    <a:pt x="47" y="100"/>
                    <a:pt x="43" y="100"/>
                    <a:pt x="41" y="100"/>
                  </a:cubicBezTo>
                  <a:cubicBezTo>
                    <a:pt x="38" y="99"/>
                    <a:pt x="36" y="101"/>
                    <a:pt x="31" y="102"/>
                  </a:cubicBezTo>
                  <a:cubicBezTo>
                    <a:pt x="27" y="102"/>
                    <a:pt x="32" y="100"/>
                    <a:pt x="24" y="100"/>
                  </a:cubicBezTo>
                  <a:cubicBezTo>
                    <a:pt x="17" y="99"/>
                    <a:pt x="15" y="99"/>
                    <a:pt x="13" y="97"/>
                  </a:cubicBezTo>
                  <a:cubicBezTo>
                    <a:pt x="11" y="95"/>
                    <a:pt x="11" y="93"/>
                    <a:pt x="6" y="94"/>
                  </a:cubicBezTo>
                  <a:cubicBezTo>
                    <a:pt x="6" y="94"/>
                    <a:pt x="6" y="94"/>
                    <a:pt x="6" y="94"/>
                  </a:cubicBezTo>
                  <a:cubicBezTo>
                    <a:pt x="6" y="81"/>
                    <a:pt x="6" y="81"/>
                    <a:pt x="6" y="81"/>
                  </a:cubicBezTo>
                  <a:cubicBezTo>
                    <a:pt x="5" y="77"/>
                    <a:pt x="5" y="77"/>
                    <a:pt x="5" y="77"/>
                  </a:cubicBezTo>
                  <a:cubicBezTo>
                    <a:pt x="2" y="71"/>
                    <a:pt x="2" y="71"/>
                    <a:pt x="2" y="71"/>
                  </a:cubicBezTo>
                  <a:cubicBezTo>
                    <a:pt x="3" y="67"/>
                    <a:pt x="3" y="67"/>
                    <a:pt x="3" y="67"/>
                  </a:cubicBezTo>
                  <a:cubicBezTo>
                    <a:pt x="6" y="66"/>
                    <a:pt x="6" y="66"/>
                    <a:pt x="6" y="66"/>
                  </a:cubicBezTo>
                  <a:cubicBezTo>
                    <a:pt x="11" y="68"/>
                    <a:pt x="11" y="68"/>
                    <a:pt x="11" y="68"/>
                  </a:cubicBezTo>
                  <a:cubicBezTo>
                    <a:pt x="11" y="66"/>
                    <a:pt x="11" y="66"/>
                    <a:pt x="11" y="66"/>
                  </a:cubicBezTo>
                  <a:cubicBezTo>
                    <a:pt x="18" y="65"/>
                    <a:pt x="18" y="65"/>
                    <a:pt x="18" y="65"/>
                  </a:cubicBezTo>
                  <a:cubicBezTo>
                    <a:pt x="20" y="61"/>
                    <a:pt x="20" y="61"/>
                    <a:pt x="20" y="61"/>
                  </a:cubicBezTo>
                  <a:cubicBezTo>
                    <a:pt x="18" y="59"/>
                    <a:pt x="18" y="59"/>
                    <a:pt x="18" y="59"/>
                  </a:cubicBezTo>
                  <a:cubicBezTo>
                    <a:pt x="18" y="57"/>
                    <a:pt x="18" y="57"/>
                    <a:pt x="18" y="57"/>
                  </a:cubicBezTo>
                  <a:cubicBezTo>
                    <a:pt x="19" y="54"/>
                    <a:pt x="19" y="54"/>
                    <a:pt x="19" y="54"/>
                  </a:cubicBezTo>
                  <a:cubicBezTo>
                    <a:pt x="20" y="49"/>
                    <a:pt x="20" y="49"/>
                    <a:pt x="20" y="49"/>
                  </a:cubicBezTo>
                  <a:cubicBezTo>
                    <a:pt x="24" y="45"/>
                    <a:pt x="24" y="45"/>
                    <a:pt x="24" y="45"/>
                  </a:cubicBezTo>
                  <a:cubicBezTo>
                    <a:pt x="25" y="39"/>
                    <a:pt x="25" y="39"/>
                    <a:pt x="25" y="39"/>
                  </a:cubicBezTo>
                  <a:cubicBezTo>
                    <a:pt x="18" y="40"/>
                    <a:pt x="18" y="40"/>
                    <a:pt x="18" y="40"/>
                  </a:cubicBezTo>
                  <a:cubicBezTo>
                    <a:pt x="14" y="34"/>
                    <a:pt x="14" y="34"/>
                    <a:pt x="14" y="34"/>
                  </a:cubicBezTo>
                  <a:cubicBezTo>
                    <a:pt x="13" y="25"/>
                    <a:pt x="13" y="25"/>
                    <a:pt x="13" y="25"/>
                  </a:cubicBezTo>
                  <a:cubicBezTo>
                    <a:pt x="16" y="18"/>
                    <a:pt x="16" y="18"/>
                    <a:pt x="16" y="18"/>
                  </a:cubicBezTo>
                  <a:cubicBezTo>
                    <a:pt x="13" y="16"/>
                    <a:pt x="13" y="16"/>
                    <a:pt x="13" y="16"/>
                  </a:cubicBezTo>
                  <a:cubicBezTo>
                    <a:pt x="10" y="7"/>
                    <a:pt x="10" y="7"/>
                    <a:pt x="10" y="7"/>
                  </a:cubicBezTo>
                  <a:cubicBezTo>
                    <a:pt x="9" y="7"/>
                    <a:pt x="9" y="7"/>
                    <a:pt x="9" y="7"/>
                  </a:cubicBezTo>
                  <a:cubicBezTo>
                    <a:pt x="12" y="1"/>
                    <a:pt x="12" y="1"/>
                    <a:pt x="12" y="1"/>
                  </a:cubicBezTo>
                  <a:cubicBezTo>
                    <a:pt x="22" y="0"/>
                    <a:pt x="22" y="0"/>
                    <a:pt x="22" y="0"/>
                  </a:cubicBezTo>
                  <a:cubicBezTo>
                    <a:pt x="23" y="2"/>
                    <a:pt x="23" y="2"/>
                    <a:pt x="23" y="2"/>
                  </a:cubicBezTo>
                  <a:cubicBezTo>
                    <a:pt x="30" y="4"/>
                    <a:pt x="30" y="4"/>
                    <a:pt x="30" y="4"/>
                  </a:cubicBezTo>
                  <a:cubicBezTo>
                    <a:pt x="41" y="3"/>
                    <a:pt x="41" y="3"/>
                    <a:pt x="41" y="3"/>
                  </a:cubicBezTo>
                  <a:cubicBezTo>
                    <a:pt x="45" y="13"/>
                    <a:pt x="45" y="13"/>
                    <a:pt x="45" y="13"/>
                  </a:cubicBezTo>
                  <a:close/>
                  <a:moveTo>
                    <a:pt x="0" y="100"/>
                  </a:moveTo>
                  <a:cubicBezTo>
                    <a:pt x="0" y="100"/>
                    <a:pt x="0" y="100"/>
                    <a:pt x="0" y="100"/>
                  </a:cubicBezTo>
                  <a:cubicBezTo>
                    <a:pt x="0" y="100"/>
                    <a:pt x="0" y="100"/>
                    <a:pt x="0" y="100"/>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7" name="Freeform 24"/>
            <p:cNvSpPr>
              <a:spLocks/>
            </p:cNvSpPr>
            <p:nvPr/>
          </p:nvSpPr>
          <p:spPr bwMode="auto">
            <a:xfrm>
              <a:off x="889" y="3622"/>
              <a:ext cx="232" cy="254"/>
            </a:xfrm>
            <a:custGeom>
              <a:avLst/>
              <a:gdLst>
                <a:gd name="T0" fmla="*/ 31 w 111"/>
                <a:gd name="T1" fmla="*/ 101 h 122"/>
                <a:gd name="T2" fmla="*/ 27 w 111"/>
                <a:gd name="T3" fmla="*/ 99 h 122"/>
                <a:gd name="T4" fmla="*/ 27 w 111"/>
                <a:gd name="T5" fmla="*/ 100 h 122"/>
                <a:gd name="T6" fmla="*/ 28 w 111"/>
                <a:gd name="T7" fmla="*/ 88 h 122"/>
                <a:gd name="T8" fmla="*/ 17 w 111"/>
                <a:gd name="T9" fmla="*/ 76 h 122"/>
                <a:gd name="T10" fmla="*/ 19 w 111"/>
                <a:gd name="T11" fmla="*/ 68 h 122"/>
                <a:gd name="T12" fmla="*/ 21 w 111"/>
                <a:gd name="T13" fmla="*/ 64 h 122"/>
                <a:gd name="T14" fmla="*/ 11 w 111"/>
                <a:gd name="T15" fmla="*/ 54 h 122"/>
                <a:gd name="T16" fmla="*/ 3 w 111"/>
                <a:gd name="T17" fmla="*/ 53 h 122"/>
                <a:gd name="T18" fmla="*/ 0 w 111"/>
                <a:gd name="T19" fmla="*/ 36 h 122"/>
                <a:gd name="T20" fmla="*/ 7 w 111"/>
                <a:gd name="T21" fmla="*/ 41 h 122"/>
                <a:gd name="T22" fmla="*/ 19 w 111"/>
                <a:gd name="T23" fmla="*/ 42 h 122"/>
                <a:gd name="T24" fmla="*/ 6 w 111"/>
                <a:gd name="T25" fmla="*/ 32 h 122"/>
                <a:gd name="T26" fmla="*/ 4 w 111"/>
                <a:gd name="T27" fmla="*/ 31 h 122"/>
                <a:gd name="T28" fmla="*/ 9 w 111"/>
                <a:gd name="T29" fmla="*/ 25 h 122"/>
                <a:gd name="T30" fmla="*/ 16 w 111"/>
                <a:gd name="T31" fmla="*/ 22 h 122"/>
                <a:gd name="T32" fmla="*/ 24 w 111"/>
                <a:gd name="T33" fmla="*/ 24 h 122"/>
                <a:gd name="T34" fmla="*/ 33 w 111"/>
                <a:gd name="T35" fmla="*/ 28 h 122"/>
                <a:gd name="T36" fmla="*/ 41 w 111"/>
                <a:gd name="T37" fmla="*/ 35 h 122"/>
                <a:gd name="T38" fmla="*/ 51 w 111"/>
                <a:gd name="T39" fmla="*/ 27 h 122"/>
                <a:gd name="T40" fmla="*/ 57 w 111"/>
                <a:gd name="T41" fmla="*/ 17 h 122"/>
                <a:gd name="T42" fmla="*/ 62 w 111"/>
                <a:gd name="T43" fmla="*/ 11 h 122"/>
                <a:gd name="T44" fmla="*/ 71 w 111"/>
                <a:gd name="T45" fmla="*/ 10 h 122"/>
                <a:gd name="T46" fmla="*/ 77 w 111"/>
                <a:gd name="T47" fmla="*/ 4 h 122"/>
                <a:gd name="T48" fmla="*/ 77 w 111"/>
                <a:gd name="T49" fmla="*/ 1 h 122"/>
                <a:gd name="T50" fmla="*/ 80 w 111"/>
                <a:gd name="T51" fmla="*/ 0 h 122"/>
                <a:gd name="T52" fmla="*/ 81 w 111"/>
                <a:gd name="T53" fmla="*/ 5 h 122"/>
                <a:gd name="T54" fmla="*/ 87 w 111"/>
                <a:gd name="T55" fmla="*/ 6 h 122"/>
                <a:gd name="T56" fmla="*/ 90 w 111"/>
                <a:gd name="T57" fmla="*/ 10 h 122"/>
                <a:gd name="T58" fmla="*/ 95 w 111"/>
                <a:gd name="T59" fmla="*/ 8 h 122"/>
                <a:gd name="T60" fmla="*/ 97 w 111"/>
                <a:gd name="T61" fmla="*/ 6 h 122"/>
                <a:gd name="T62" fmla="*/ 105 w 111"/>
                <a:gd name="T63" fmla="*/ 6 h 122"/>
                <a:gd name="T64" fmla="*/ 110 w 111"/>
                <a:gd name="T65" fmla="*/ 18 h 122"/>
                <a:gd name="T66" fmla="*/ 109 w 111"/>
                <a:gd name="T67" fmla="*/ 23 h 122"/>
                <a:gd name="T68" fmla="*/ 100 w 111"/>
                <a:gd name="T69" fmla="*/ 33 h 122"/>
                <a:gd name="T70" fmla="*/ 102 w 111"/>
                <a:gd name="T71" fmla="*/ 43 h 122"/>
                <a:gd name="T72" fmla="*/ 100 w 111"/>
                <a:gd name="T73" fmla="*/ 53 h 122"/>
                <a:gd name="T74" fmla="*/ 93 w 111"/>
                <a:gd name="T75" fmla="*/ 56 h 122"/>
                <a:gd name="T76" fmla="*/ 87 w 111"/>
                <a:gd name="T77" fmla="*/ 52 h 122"/>
                <a:gd name="T78" fmla="*/ 81 w 111"/>
                <a:gd name="T79" fmla="*/ 56 h 122"/>
                <a:gd name="T80" fmla="*/ 77 w 111"/>
                <a:gd name="T81" fmla="*/ 62 h 122"/>
                <a:gd name="T82" fmla="*/ 83 w 111"/>
                <a:gd name="T83" fmla="*/ 67 h 122"/>
                <a:gd name="T84" fmla="*/ 84 w 111"/>
                <a:gd name="T85" fmla="*/ 76 h 122"/>
                <a:gd name="T86" fmla="*/ 84 w 111"/>
                <a:gd name="T87" fmla="*/ 84 h 122"/>
                <a:gd name="T88" fmla="*/ 89 w 111"/>
                <a:gd name="T89" fmla="*/ 91 h 122"/>
                <a:gd name="T90" fmla="*/ 91 w 111"/>
                <a:gd name="T91" fmla="*/ 99 h 122"/>
                <a:gd name="T92" fmla="*/ 95 w 111"/>
                <a:gd name="T93" fmla="*/ 100 h 122"/>
                <a:gd name="T94" fmla="*/ 100 w 111"/>
                <a:gd name="T95" fmla="*/ 101 h 122"/>
                <a:gd name="T96" fmla="*/ 96 w 111"/>
                <a:gd name="T97" fmla="*/ 109 h 122"/>
                <a:gd name="T98" fmla="*/ 86 w 111"/>
                <a:gd name="T99" fmla="*/ 114 h 122"/>
                <a:gd name="T100" fmla="*/ 79 w 111"/>
                <a:gd name="T101" fmla="*/ 116 h 122"/>
                <a:gd name="T102" fmla="*/ 74 w 111"/>
                <a:gd name="T103" fmla="*/ 121 h 122"/>
                <a:gd name="T104" fmla="*/ 65 w 111"/>
                <a:gd name="T105" fmla="*/ 119 h 122"/>
                <a:gd name="T106" fmla="*/ 61 w 111"/>
                <a:gd name="T107" fmla="*/ 107 h 122"/>
                <a:gd name="T108" fmla="*/ 54 w 111"/>
                <a:gd name="T109" fmla="*/ 104 h 122"/>
                <a:gd name="T110" fmla="*/ 53 w 111"/>
                <a:gd name="T111" fmla="*/ 96 h 122"/>
                <a:gd name="T112" fmla="*/ 48 w 111"/>
                <a:gd name="T113" fmla="*/ 98 h 122"/>
                <a:gd name="T114" fmla="*/ 41 w 111"/>
                <a:gd name="T115" fmla="*/ 100 h 122"/>
                <a:gd name="T116" fmla="*/ 35 w 111"/>
                <a:gd name="T117" fmla="*/ 99 h 122"/>
                <a:gd name="T118" fmla="*/ 31 w 111"/>
                <a:gd name="T119" fmla="*/ 10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1" h="122">
                  <a:moveTo>
                    <a:pt x="31" y="101"/>
                  </a:moveTo>
                  <a:cubicBezTo>
                    <a:pt x="30" y="100"/>
                    <a:pt x="29" y="99"/>
                    <a:pt x="27" y="99"/>
                  </a:cubicBezTo>
                  <a:cubicBezTo>
                    <a:pt x="27" y="99"/>
                    <a:pt x="27" y="99"/>
                    <a:pt x="27" y="100"/>
                  </a:cubicBezTo>
                  <a:cubicBezTo>
                    <a:pt x="28" y="88"/>
                    <a:pt x="28" y="88"/>
                    <a:pt x="28" y="88"/>
                  </a:cubicBezTo>
                  <a:cubicBezTo>
                    <a:pt x="28" y="88"/>
                    <a:pt x="16" y="76"/>
                    <a:pt x="17" y="76"/>
                  </a:cubicBezTo>
                  <a:cubicBezTo>
                    <a:pt x="19" y="76"/>
                    <a:pt x="19" y="69"/>
                    <a:pt x="19" y="68"/>
                  </a:cubicBezTo>
                  <a:cubicBezTo>
                    <a:pt x="19" y="67"/>
                    <a:pt x="21" y="64"/>
                    <a:pt x="21" y="64"/>
                  </a:cubicBezTo>
                  <a:cubicBezTo>
                    <a:pt x="21" y="64"/>
                    <a:pt x="14" y="53"/>
                    <a:pt x="11" y="54"/>
                  </a:cubicBezTo>
                  <a:cubicBezTo>
                    <a:pt x="9" y="55"/>
                    <a:pt x="4" y="55"/>
                    <a:pt x="3" y="53"/>
                  </a:cubicBezTo>
                  <a:cubicBezTo>
                    <a:pt x="3" y="52"/>
                    <a:pt x="1" y="41"/>
                    <a:pt x="0" y="36"/>
                  </a:cubicBezTo>
                  <a:cubicBezTo>
                    <a:pt x="2" y="36"/>
                    <a:pt x="5" y="40"/>
                    <a:pt x="7" y="41"/>
                  </a:cubicBezTo>
                  <a:cubicBezTo>
                    <a:pt x="9" y="42"/>
                    <a:pt x="18" y="46"/>
                    <a:pt x="19" y="42"/>
                  </a:cubicBezTo>
                  <a:cubicBezTo>
                    <a:pt x="19" y="39"/>
                    <a:pt x="10" y="34"/>
                    <a:pt x="6" y="32"/>
                  </a:cubicBezTo>
                  <a:cubicBezTo>
                    <a:pt x="5" y="32"/>
                    <a:pt x="5" y="32"/>
                    <a:pt x="4" y="31"/>
                  </a:cubicBezTo>
                  <a:cubicBezTo>
                    <a:pt x="6" y="29"/>
                    <a:pt x="8" y="26"/>
                    <a:pt x="9" y="25"/>
                  </a:cubicBezTo>
                  <a:cubicBezTo>
                    <a:pt x="10" y="22"/>
                    <a:pt x="12" y="21"/>
                    <a:pt x="16" y="22"/>
                  </a:cubicBezTo>
                  <a:cubicBezTo>
                    <a:pt x="21" y="23"/>
                    <a:pt x="20" y="24"/>
                    <a:pt x="24" y="24"/>
                  </a:cubicBezTo>
                  <a:cubicBezTo>
                    <a:pt x="28" y="23"/>
                    <a:pt x="31" y="25"/>
                    <a:pt x="33" y="28"/>
                  </a:cubicBezTo>
                  <a:cubicBezTo>
                    <a:pt x="35" y="32"/>
                    <a:pt x="37" y="33"/>
                    <a:pt x="41" y="35"/>
                  </a:cubicBezTo>
                  <a:cubicBezTo>
                    <a:pt x="44" y="36"/>
                    <a:pt x="49" y="29"/>
                    <a:pt x="51" y="27"/>
                  </a:cubicBezTo>
                  <a:cubicBezTo>
                    <a:pt x="54" y="25"/>
                    <a:pt x="56" y="20"/>
                    <a:pt x="57" y="17"/>
                  </a:cubicBezTo>
                  <a:cubicBezTo>
                    <a:pt x="57" y="14"/>
                    <a:pt x="58" y="14"/>
                    <a:pt x="62" y="11"/>
                  </a:cubicBezTo>
                  <a:cubicBezTo>
                    <a:pt x="65" y="7"/>
                    <a:pt x="67" y="10"/>
                    <a:pt x="71" y="10"/>
                  </a:cubicBezTo>
                  <a:cubicBezTo>
                    <a:pt x="75" y="10"/>
                    <a:pt x="75" y="8"/>
                    <a:pt x="77" y="4"/>
                  </a:cubicBezTo>
                  <a:cubicBezTo>
                    <a:pt x="77" y="2"/>
                    <a:pt x="77" y="2"/>
                    <a:pt x="77" y="1"/>
                  </a:cubicBezTo>
                  <a:cubicBezTo>
                    <a:pt x="80" y="0"/>
                    <a:pt x="80" y="0"/>
                    <a:pt x="80" y="0"/>
                  </a:cubicBezTo>
                  <a:cubicBezTo>
                    <a:pt x="81" y="5"/>
                    <a:pt x="81" y="5"/>
                    <a:pt x="81" y="5"/>
                  </a:cubicBezTo>
                  <a:cubicBezTo>
                    <a:pt x="87" y="6"/>
                    <a:pt x="87" y="6"/>
                    <a:pt x="87" y="6"/>
                  </a:cubicBezTo>
                  <a:cubicBezTo>
                    <a:pt x="87" y="6"/>
                    <a:pt x="89" y="10"/>
                    <a:pt x="90" y="10"/>
                  </a:cubicBezTo>
                  <a:cubicBezTo>
                    <a:pt x="92" y="10"/>
                    <a:pt x="95" y="10"/>
                    <a:pt x="95" y="8"/>
                  </a:cubicBezTo>
                  <a:cubicBezTo>
                    <a:pt x="95" y="7"/>
                    <a:pt x="97" y="6"/>
                    <a:pt x="97" y="6"/>
                  </a:cubicBezTo>
                  <a:cubicBezTo>
                    <a:pt x="105" y="6"/>
                    <a:pt x="105" y="6"/>
                    <a:pt x="105" y="6"/>
                  </a:cubicBezTo>
                  <a:cubicBezTo>
                    <a:pt x="106" y="9"/>
                    <a:pt x="108" y="16"/>
                    <a:pt x="110" y="18"/>
                  </a:cubicBezTo>
                  <a:cubicBezTo>
                    <a:pt x="111" y="20"/>
                    <a:pt x="110" y="21"/>
                    <a:pt x="109" y="23"/>
                  </a:cubicBezTo>
                  <a:cubicBezTo>
                    <a:pt x="108" y="25"/>
                    <a:pt x="102" y="31"/>
                    <a:pt x="100" y="33"/>
                  </a:cubicBezTo>
                  <a:cubicBezTo>
                    <a:pt x="98" y="35"/>
                    <a:pt x="101" y="39"/>
                    <a:pt x="102" y="43"/>
                  </a:cubicBezTo>
                  <a:cubicBezTo>
                    <a:pt x="104" y="46"/>
                    <a:pt x="102" y="48"/>
                    <a:pt x="100" y="53"/>
                  </a:cubicBezTo>
                  <a:cubicBezTo>
                    <a:pt x="97" y="57"/>
                    <a:pt x="98" y="56"/>
                    <a:pt x="93" y="56"/>
                  </a:cubicBezTo>
                  <a:cubicBezTo>
                    <a:pt x="88" y="56"/>
                    <a:pt x="88" y="53"/>
                    <a:pt x="87" y="52"/>
                  </a:cubicBezTo>
                  <a:cubicBezTo>
                    <a:pt x="86" y="51"/>
                    <a:pt x="81" y="53"/>
                    <a:pt x="81" y="56"/>
                  </a:cubicBezTo>
                  <a:cubicBezTo>
                    <a:pt x="81" y="59"/>
                    <a:pt x="78" y="61"/>
                    <a:pt x="77" y="62"/>
                  </a:cubicBezTo>
                  <a:cubicBezTo>
                    <a:pt x="75" y="64"/>
                    <a:pt x="80" y="65"/>
                    <a:pt x="83" y="67"/>
                  </a:cubicBezTo>
                  <a:cubicBezTo>
                    <a:pt x="85" y="69"/>
                    <a:pt x="85" y="73"/>
                    <a:pt x="84" y="76"/>
                  </a:cubicBezTo>
                  <a:cubicBezTo>
                    <a:pt x="83" y="79"/>
                    <a:pt x="83" y="81"/>
                    <a:pt x="84" y="84"/>
                  </a:cubicBezTo>
                  <a:cubicBezTo>
                    <a:pt x="84" y="87"/>
                    <a:pt x="88" y="91"/>
                    <a:pt x="89" y="91"/>
                  </a:cubicBezTo>
                  <a:cubicBezTo>
                    <a:pt x="91" y="92"/>
                    <a:pt x="91" y="96"/>
                    <a:pt x="91" y="99"/>
                  </a:cubicBezTo>
                  <a:cubicBezTo>
                    <a:pt x="90" y="101"/>
                    <a:pt x="92" y="101"/>
                    <a:pt x="95" y="100"/>
                  </a:cubicBezTo>
                  <a:cubicBezTo>
                    <a:pt x="98" y="99"/>
                    <a:pt x="100" y="98"/>
                    <a:pt x="100" y="101"/>
                  </a:cubicBezTo>
                  <a:cubicBezTo>
                    <a:pt x="100" y="103"/>
                    <a:pt x="99" y="106"/>
                    <a:pt x="96" y="109"/>
                  </a:cubicBezTo>
                  <a:cubicBezTo>
                    <a:pt x="93" y="112"/>
                    <a:pt x="92" y="116"/>
                    <a:pt x="86" y="114"/>
                  </a:cubicBezTo>
                  <a:cubicBezTo>
                    <a:pt x="80" y="113"/>
                    <a:pt x="80" y="114"/>
                    <a:pt x="79" y="116"/>
                  </a:cubicBezTo>
                  <a:cubicBezTo>
                    <a:pt x="78" y="118"/>
                    <a:pt x="77" y="120"/>
                    <a:pt x="74" y="121"/>
                  </a:cubicBezTo>
                  <a:cubicBezTo>
                    <a:pt x="70" y="122"/>
                    <a:pt x="68" y="122"/>
                    <a:pt x="65" y="119"/>
                  </a:cubicBezTo>
                  <a:cubicBezTo>
                    <a:pt x="62" y="117"/>
                    <a:pt x="62" y="110"/>
                    <a:pt x="61" y="107"/>
                  </a:cubicBezTo>
                  <a:cubicBezTo>
                    <a:pt x="61" y="104"/>
                    <a:pt x="54" y="105"/>
                    <a:pt x="54" y="104"/>
                  </a:cubicBezTo>
                  <a:cubicBezTo>
                    <a:pt x="53" y="103"/>
                    <a:pt x="53" y="99"/>
                    <a:pt x="53" y="96"/>
                  </a:cubicBezTo>
                  <a:cubicBezTo>
                    <a:pt x="53" y="93"/>
                    <a:pt x="48" y="96"/>
                    <a:pt x="48" y="98"/>
                  </a:cubicBezTo>
                  <a:cubicBezTo>
                    <a:pt x="48" y="101"/>
                    <a:pt x="44" y="100"/>
                    <a:pt x="41" y="100"/>
                  </a:cubicBezTo>
                  <a:cubicBezTo>
                    <a:pt x="38" y="99"/>
                    <a:pt x="35" y="99"/>
                    <a:pt x="35" y="99"/>
                  </a:cubicBezTo>
                  <a:lnTo>
                    <a:pt x="31" y="101"/>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8" name="Freeform 25"/>
            <p:cNvSpPr>
              <a:spLocks/>
            </p:cNvSpPr>
            <p:nvPr/>
          </p:nvSpPr>
          <p:spPr bwMode="auto">
            <a:xfrm>
              <a:off x="1519" y="3224"/>
              <a:ext cx="287" cy="317"/>
            </a:xfrm>
            <a:custGeom>
              <a:avLst/>
              <a:gdLst>
                <a:gd name="T0" fmla="*/ 39 w 287"/>
                <a:gd name="T1" fmla="*/ 121 h 317"/>
                <a:gd name="T2" fmla="*/ 62 w 287"/>
                <a:gd name="T3" fmla="*/ 121 h 317"/>
                <a:gd name="T4" fmla="*/ 93 w 287"/>
                <a:gd name="T5" fmla="*/ 115 h 317"/>
                <a:gd name="T6" fmla="*/ 106 w 287"/>
                <a:gd name="T7" fmla="*/ 67 h 317"/>
                <a:gd name="T8" fmla="*/ 116 w 287"/>
                <a:gd name="T9" fmla="*/ 48 h 317"/>
                <a:gd name="T10" fmla="*/ 110 w 287"/>
                <a:gd name="T11" fmla="*/ 25 h 317"/>
                <a:gd name="T12" fmla="*/ 156 w 287"/>
                <a:gd name="T13" fmla="*/ 0 h 317"/>
                <a:gd name="T14" fmla="*/ 173 w 287"/>
                <a:gd name="T15" fmla="*/ 27 h 317"/>
                <a:gd name="T16" fmla="*/ 173 w 287"/>
                <a:gd name="T17" fmla="*/ 46 h 317"/>
                <a:gd name="T18" fmla="*/ 158 w 287"/>
                <a:gd name="T19" fmla="*/ 62 h 317"/>
                <a:gd name="T20" fmla="*/ 148 w 287"/>
                <a:gd name="T21" fmla="*/ 85 h 317"/>
                <a:gd name="T22" fmla="*/ 156 w 287"/>
                <a:gd name="T23" fmla="*/ 104 h 317"/>
                <a:gd name="T24" fmla="*/ 154 w 287"/>
                <a:gd name="T25" fmla="*/ 133 h 317"/>
                <a:gd name="T26" fmla="*/ 171 w 287"/>
                <a:gd name="T27" fmla="*/ 127 h 317"/>
                <a:gd name="T28" fmla="*/ 185 w 287"/>
                <a:gd name="T29" fmla="*/ 110 h 317"/>
                <a:gd name="T30" fmla="*/ 206 w 287"/>
                <a:gd name="T31" fmla="*/ 125 h 317"/>
                <a:gd name="T32" fmla="*/ 227 w 287"/>
                <a:gd name="T33" fmla="*/ 129 h 317"/>
                <a:gd name="T34" fmla="*/ 241 w 287"/>
                <a:gd name="T35" fmla="*/ 121 h 317"/>
                <a:gd name="T36" fmla="*/ 275 w 287"/>
                <a:gd name="T37" fmla="*/ 137 h 317"/>
                <a:gd name="T38" fmla="*/ 287 w 287"/>
                <a:gd name="T39" fmla="*/ 162 h 317"/>
                <a:gd name="T40" fmla="*/ 254 w 287"/>
                <a:gd name="T41" fmla="*/ 196 h 317"/>
                <a:gd name="T42" fmla="*/ 258 w 287"/>
                <a:gd name="T43" fmla="*/ 213 h 317"/>
                <a:gd name="T44" fmla="*/ 243 w 287"/>
                <a:gd name="T45" fmla="*/ 242 h 317"/>
                <a:gd name="T46" fmla="*/ 231 w 287"/>
                <a:gd name="T47" fmla="*/ 225 h 317"/>
                <a:gd name="T48" fmla="*/ 193 w 287"/>
                <a:gd name="T49" fmla="*/ 210 h 317"/>
                <a:gd name="T50" fmla="*/ 168 w 287"/>
                <a:gd name="T51" fmla="*/ 254 h 317"/>
                <a:gd name="T52" fmla="*/ 143 w 287"/>
                <a:gd name="T53" fmla="*/ 248 h 317"/>
                <a:gd name="T54" fmla="*/ 127 w 287"/>
                <a:gd name="T55" fmla="*/ 281 h 317"/>
                <a:gd name="T56" fmla="*/ 102 w 287"/>
                <a:gd name="T57" fmla="*/ 317 h 317"/>
                <a:gd name="T58" fmla="*/ 85 w 287"/>
                <a:gd name="T59" fmla="*/ 279 h 317"/>
                <a:gd name="T60" fmla="*/ 87 w 287"/>
                <a:gd name="T61" fmla="*/ 242 h 317"/>
                <a:gd name="T62" fmla="*/ 71 w 287"/>
                <a:gd name="T63" fmla="*/ 221 h 317"/>
                <a:gd name="T64" fmla="*/ 46 w 287"/>
                <a:gd name="T65" fmla="*/ 208 h 317"/>
                <a:gd name="T66" fmla="*/ 31 w 287"/>
                <a:gd name="T67" fmla="*/ 213 h 317"/>
                <a:gd name="T68" fmla="*/ 0 w 287"/>
                <a:gd name="T69" fmla="*/ 198 h 317"/>
                <a:gd name="T70" fmla="*/ 27 w 287"/>
                <a:gd name="T71" fmla="*/ 177 h 317"/>
                <a:gd name="T72" fmla="*/ 62 w 287"/>
                <a:gd name="T73" fmla="*/ 165 h 317"/>
                <a:gd name="T74" fmla="*/ 29 w 287"/>
                <a:gd name="T75" fmla="*/ 133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7" h="317">
                  <a:moveTo>
                    <a:pt x="29" y="133"/>
                  </a:moveTo>
                  <a:lnTo>
                    <a:pt x="39" y="121"/>
                  </a:lnTo>
                  <a:lnTo>
                    <a:pt x="56" y="117"/>
                  </a:lnTo>
                  <a:lnTo>
                    <a:pt x="62" y="121"/>
                  </a:lnTo>
                  <a:lnTo>
                    <a:pt x="73" y="115"/>
                  </a:lnTo>
                  <a:lnTo>
                    <a:pt x="93" y="115"/>
                  </a:lnTo>
                  <a:lnTo>
                    <a:pt x="96" y="79"/>
                  </a:lnTo>
                  <a:lnTo>
                    <a:pt x="106" y="67"/>
                  </a:lnTo>
                  <a:lnTo>
                    <a:pt x="106" y="56"/>
                  </a:lnTo>
                  <a:lnTo>
                    <a:pt x="116" y="48"/>
                  </a:lnTo>
                  <a:lnTo>
                    <a:pt x="100" y="33"/>
                  </a:lnTo>
                  <a:lnTo>
                    <a:pt x="110" y="25"/>
                  </a:lnTo>
                  <a:lnTo>
                    <a:pt x="123" y="33"/>
                  </a:lnTo>
                  <a:lnTo>
                    <a:pt x="156" y="0"/>
                  </a:lnTo>
                  <a:lnTo>
                    <a:pt x="175" y="17"/>
                  </a:lnTo>
                  <a:lnTo>
                    <a:pt x="173" y="27"/>
                  </a:lnTo>
                  <a:lnTo>
                    <a:pt x="181" y="33"/>
                  </a:lnTo>
                  <a:lnTo>
                    <a:pt x="173" y="46"/>
                  </a:lnTo>
                  <a:lnTo>
                    <a:pt x="171" y="62"/>
                  </a:lnTo>
                  <a:lnTo>
                    <a:pt x="158" y="62"/>
                  </a:lnTo>
                  <a:lnTo>
                    <a:pt x="154" y="75"/>
                  </a:lnTo>
                  <a:lnTo>
                    <a:pt x="148" y="85"/>
                  </a:lnTo>
                  <a:lnTo>
                    <a:pt x="146" y="96"/>
                  </a:lnTo>
                  <a:lnTo>
                    <a:pt x="156" y="104"/>
                  </a:lnTo>
                  <a:lnTo>
                    <a:pt x="156" y="125"/>
                  </a:lnTo>
                  <a:lnTo>
                    <a:pt x="154" y="133"/>
                  </a:lnTo>
                  <a:lnTo>
                    <a:pt x="160" y="137"/>
                  </a:lnTo>
                  <a:lnTo>
                    <a:pt x="171" y="127"/>
                  </a:lnTo>
                  <a:lnTo>
                    <a:pt x="173" y="115"/>
                  </a:lnTo>
                  <a:lnTo>
                    <a:pt x="185" y="110"/>
                  </a:lnTo>
                  <a:lnTo>
                    <a:pt x="200" y="121"/>
                  </a:lnTo>
                  <a:lnTo>
                    <a:pt x="206" y="125"/>
                  </a:lnTo>
                  <a:lnTo>
                    <a:pt x="218" y="115"/>
                  </a:lnTo>
                  <a:lnTo>
                    <a:pt x="227" y="129"/>
                  </a:lnTo>
                  <a:lnTo>
                    <a:pt x="235" y="129"/>
                  </a:lnTo>
                  <a:lnTo>
                    <a:pt x="241" y="121"/>
                  </a:lnTo>
                  <a:lnTo>
                    <a:pt x="252" y="121"/>
                  </a:lnTo>
                  <a:lnTo>
                    <a:pt x="275" y="137"/>
                  </a:lnTo>
                  <a:lnTo>
                    <a:pt x="287" y="148"/>
                  </a:lnTo>
                  <a:lnTo>
                    <a:pt x="287" y="162"/>
                  </a:lnTo>
                  <a:lnTo>
                    <a:pt x="262" y="183"/>
                  </a:lnTo>
                  <a:lnTo>
                    <a:pt x="254" y="196"/>
                  </a:lnTo>
                  <a:lnTo>
                    <a:pt x="258" y="204"/>
                  </a:lnTo>
                  <a:lnTo>
                    <a:pt x="258" y="213"/>
                  </a:lnTo>
                  <a:lnTo>
                    <a:pt x="256" y="229"/>
                  </a:lnTo>
                  <a:lnTo>
                    <a:pt x="243" y="242"/>
                  </a:lnTo>
                  <a:lnTo>
                    <a:pt x="227" y="238"/>
                  </a:lnTo>
                  <a:lnTo>
                    <a:pt x="231" y="225"/>
                  </a:lnTo>
                  <a:lnTo>
                    <a:pt x="210" y="221"/>
                  </a:lnTo>
                  <a:lnTo>
                    <a:pt x="193" y="210"/>
                  </a:lnTo>
                  <a:lnTo>
                    <a:pt x="175" y="233"/>
                  </a:lnTo>
                  <a:lnTo>
                    <a:pt x="168" y="254"/>
                  </a:lnTo>
                  <a:lnTo>
                    <a:pt x="156" y="256"/>
                  </a:lnTo>
                  <a:lnTo>
                    <a:pt x="143" y="248"/>
                  </a:lnTo>
                  <a:lnTo>
                    <a:pt x="129" y="256"/>
                  </a:lnTo>
                  <a:lnTo>
                    <a:pt x="127" y="281"/>
                  </a:lnTo>
                  <a:lnTo>
                    <a:pt x="112" y="306"/>
                  </a:lnTo>
                  <a:lnTo>
                    <a:pt x="102" y="317"/>
                  </a:lnTo>
                  <a:lnTo>
                    <a:pt x="91" y="302"/>
                  </a:lnTo>
                  <a:lnTo>
                    <a:pt x="85" y="279"/>
                  </a:lnTo>
                  <a:lnTo>
                    <a:pt x="85" y="265"/>
                  </a:lnTo>
                  <a:lnTo>
                    <a:pt x="87" y="242"/>
                  </a:lnTo>
                  <a:lnTo>
                    <a:pt x="73" y="238"/>
                  </a:lnTo>
                  <a:lnTo>
                    <a:pt x="71" y="221"/>
                  </a:lnTo>
                  <a:lnTo>
                    <a:pt x="58" y="221"/>
                  </a:lnTo>
                  <a:lnTo>
                    <a:pt x="46" y="208"/>
                  </a:lnTo>
                  <a:lnTo>
                    <a:pt x="37" y="219"/>
                  </a:lnTo>
                  <a:lnTo>
                    <a:pt x="31" y="213"/>
                  </a:lnTo>
                  <a:lnTo>
                    <a:pt x="16" y="219"/>
                  </a:lnTo>
                  <a:lnTo>
                    <a:pt x="0" y="198"/>
                  </a:lnTo>
                  <a:lnTo>
                    <a:pt x="18" y="177"/>
                  </a:lnTo>
                  <a:lnTo>
                    <a:pt x="27" y="177"/>
                  </a:lnTo>
                  <a:lnTo>
                    <a:pt x="43" y="181"/>
                  </a:lnTo>
                  <a:lnTo>
                    <a:pt x="62" y="165"/>
                  </a:lnTo>
                  <a:lnTo>
                    <a:pt x="29" y="131"/>
                  </a:lnTo>
                  <a:lnTo>
                    <a:pt x="29" y="133"/>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9" name="Freeform 26"/>
            <p:cNvSpPr>
              <a:spLocks/>
            </p:cNvSpPr>
            <p:nvPr/>
          </p:nvSpPr>
          <p:spPr bwMode="auto">
            <a:xfrm>
              <a:off x="1317" y="3332"/>
              <a:ext cx="264" cy="175"/>
            </a:xfrm>
            <a:custGeom>
              <a:avLst/>
              <a:gdLst>
                <a:gd name="T0" fmla="*/ 12 w 264"/>
                <a:gd name="T1" fmla="*/ 113 h 175"/>
                <a:gd name="T2" fmla="*/ 12 w 264"/>
                <a:gd name="T3" fmla="*/ 100 h 175"/>
                <a:gd name="T4" fmla="*/ 0 w 264"/>
                <a:gd name="T5" fmla="*/ 88 h 175"/>
                <a:gd name="T6" fmla="*/ 2 w 264"/>
                <a:gd name="T7" fmla="*/ 73 h 175"/>
                <a:gd name="T8" fmla="*/ 12 w 264"/>
                <a:gd name="T9" fmla="*/ 65 h 175"/>
                <a:gd name="T10" fmla="*/ 20 w 264"/>
                <a:gd name="T11" fmla="*/ 65 h 175"/>
                <a:gd name="T12" fmla="*/ 29 w 264"/>
                <a:gd name="T13" fmla="*/ 57 h 175"/>
                <a:gd name="T14" fmla="*/ 43 w 264"/>
                <a:gd name="T15" fmla="*/ 54 h 175"/>
                <a:gd name="T16" fmla="*/ 56 w 264"/>
                <a:gd name="T17" fmla="*/ 50 h 175"/>
                <a:gd name="T18" fmla="*/ 72 w 264"/>
                <a:gd name="T19" fmla="*/ 48 h 175"/>
                <a:gd name="T20" fmla="*/ 83 w 264"/>
                <a:gd name="T21" fmla="*/ 38 h 175"/>
                <a:gd name="T22" fmla="*/ 87 w 264"/>
                <a:gd name="T23" fmla="*/ 23 h 175"/>
                <a:gd name="T24" fmla="*/ 95 w 264"/>
                <a:gd name="T25" fmla="*/ 15 h 175"/>
                <a:gd name="T26" fmla="*/ 106 w 264"/>
                <a:gd name="T27" fmla="*/ 25 h 175"/>
                <a:gd name="T28" fmla="*/ 122 w 264"/>
                <a:gd name="T29" fmla="*/ 25 h 175"/>
                <a:gd name="T30" fmla="*/ 122 w 264"/>
                <a:gd name="T31" fmla="*/ 13 h 175"/>
                <a:gd name="T32" fmla="*/ 150 w 264"/>
                <a:gd name="T33" fmla="*/ 13 h 175"/>
                <a:gd name="T34" fmla="*/ 158 w 264"/>
                <a:gd name="T35" fmla="*/ 17 h 175"/>
                <a:gd name="T36" fmla="*/ 162 w 264"/>
                <a:gd name="T37" fmla="*/ 9 h 175"/>
                <a:gd name="T38" fmla="*/ 172 w 264"/>
                <a:gd name="T39" fmla="*/ 11 h 175"/>
                <a:gd name="T40" fmla="*/ 187 w 264"/>
                <a:gd name="T41" fmla="*/ 0 h 175"/>
                <a:gd name="T42" fmla="*/ 197 w 264"/>
                <a:gd name="T43" fmla="*/ 2 h 175"/>
                <a:gd name="T44" fmla="*/ 208 w 264"/>
                <a:gd name="T45" fmla="*/ 19 h 175"/>
                <a:gd name="T46" fmla="*/ 227 w 264"/>
                <a:gd name="T47" fmla="*/ 19 h 175"/>
                <a:gd name="T48" fmla="*/ 231 w 264"/>
                <a:gd name="T49" fmla="*/ 25 h 175"/>
                <a:gd name="T50" fmla="*/ 231 w 264"/>
                <a:gd name="T51" fmla="*/ 23 h 175"/>
                <a:gd name="T52" fmla="*/ 264 w 264"/>
                <a:gd name="T53" fmla="*/ 57 h 175"/>
                <a:gd name="T54" fmla="*/ 245 w 264"/>
                <a:gd name="T55" fmla="*/ 73 h 175"/>
                <a:gd name="T56" fmla="*/ 229 w 264"/>
                <a:gd name="T57" fmla="*/ 69 h 175"/>
                <a:gd name="T58" fmla="*/ 220 w 264"/>
                <a:gd name="T59" fmla="*/ 69 h 175"/>
                <a:gd name="T60" fmla="*/ 202 w 264"/>
                <a:gd name="T61" fmla="*/ 90 h 175"/>
                <a:gd name="T62" fmla="*/ 181 w 264"/>
                <a:gd name="T63" fmla="*/ 77 h 175"/>
                <a:gd name="T64" fmla="*/ 175 w 264"/>
                <a:gd name="T65" fmla="*/ 88 h 175"/>
                <a:gd name="T66" fmla="*/ 156 w 264"/>
                <a:gd name="T67" fmla="*/ 88 h 175"/>
                <a:gd name="T68" fmla="*/ 158 w 264"/>
                <a:gd name="T69" fmla="*/ 100 h 175"/>
                <a:gd name="T70" fmla="*/ 147 w 264"/>
                <a:gd name="T71" fmla="*/ 111 h 175"/>
                <a:gd name="T72" fmla="*/ 156 w 264"/>
                <a:gd name="T73" fmla="*/ 123 h 175"/>
                <a:gd name="T74" fmla="*/ 135 w 264"/>
                <a:gd name="T75" fmla="*/ 138 h 175"/>
                <a:gd name="T76" fmla="*/ 135 w 264"/>
                <a:gd name="T77" fmla="*/ 155 h 175"/>
                <a:gd name="T78" fmla="*/ 112 w 264"/>
                <a:gd name="T79" fmla="*/ 173 h 175"/>
                <a:gd name="T80" fmla="*/ 118 w 264"/>
                <a:gd name="T81" fmla="*/ 175 h 175"/>
                <a:gd name="T82" fmla="*/ 108 w 264"/>
                <a:gd name="T83" fmla="*/ 171 h 175"/>
                <a:gd name="T84" fmla="*/ 108 w 264"/>
                <a:gd name="T85" fmla="*/ 159 h 175"/>
                <a:gd name="T86" fmla="*/ 95 w 264"/>
                <a:gd name="T87" fmla="*/ 157 h 175"/>
                <a:gd name="T88" fmla="*/ 91 w 264"/>
                <a:gd name="T89" fmla="*/ 165 h 175"/>
                <a:gd name="T90" fmla="*/ 79 w 264"/>
                <a:gd name="T91" fmla="*/ 163 h 175"/>
                <a:gd name="T92" fmla="*/ 68 w 264"/>
                <a:gd name="T93" fmla="*/ 169 h 175"/>
                <a:gd name="T94" fmla="*/ 56 w 264"/>
                <a:gd name="T95" fmla="*/ 169 h 175"/>
                <a:gd name="T96" fmla="*/ 56 w 264"/>
                <a:gd name="T97" fmla="*/ 161 h 175"/>
                <a:gd name="T98" fmla="*/ 45 w 264"/>
                <a:gd name="T99" fmla="*/ 150 h 175"/>
                <a:gd name="T100" fmla="*/ 45 w 264"/>
                <a:gd name="T101" fmla="*/ 136 h 175"/>
                <a:gd name="T102" fmla="*/ 35 w 264"/>
                <a:gd name="T103" fmla="*/ 127 h 175"/>
                <a:gd name="T104" fmla="*/ 35 w 264"/>
                <a:gd name="T105" fmla="*/ 117 h 175"/>
                <a:gd name="T106" fmla="*/ 20 w 264"/>
                <a:gd name="T107" fmla="*/ 117 h 175"/>
                <a:gd name="T108" fmla="*/ 12 w 264"/>
                <a:gd name="T109" fmla="*/ 11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 h="175">
                  <a:moveTo>
                    <a:pt x="12" y="113"/>
                  </a:moveTo>
                  <a:lnTo>
                    <a:pt x="12" y="100"/>
                  </a:lnTo>
                  <a:lnTo>
                    <a:pt x="0" y="88"/>
                  </a:lnTo>
                  <a:lnTo>
                    <a:pt x="2" y="73"/>
                  </a:lnTo>
                  <a:lnTo>
                    <a:pt x="12" y="65"/>
                  </a:lnTo>
                  <a:lnTo>
                    <a:pt x="20" y="65"/>
                  </a:lnTo>
                  <a:lnTo>
                    <a:pt x="29" y="57"/>
                  </a:lnTo>
                  <a:lnTo>
                    <a:pt x="43" y="54"/>
                  </a:lnTo>
                  <a:lnTo>
                    <a:pt x="56" y="50"/>
                  </a:lnTo>
                  <a:lnTo>
                    <a:pt x="72" y="48"/>
                  </a:lnTo>
                  <a:lnTo>
                    <a:pt x="83" y="38"/>
                  </a:lnTo>
                  <a:lnTo>
                    <a:pt x="87" y="23"/>
                  </a:lnTo>
                  <a:lnTo>
                    <a:pt x="95" y="15"/>
                  </a:lnTo>
                  <a:lnTo>
                    <a:pt x="106" y="25"/>
                  </a:lnTo>
                  <a:lnTo>
                    <a:pt x="122" y="25"/>
                  </a:lnTo>
                  <a:lnTo>
                    <a:pt x="122" y="13"/>
                  </a:lnTo>
                  <a:lnTo>
                    <a:pt x="150" y="13"/>
                  </a:lnTo>
                  <a:lnTo>
                    <a:pt x="158" y="17"/>
                  </a:lnTo>
                  <a:lnTo>
                    <a:pt x="162" y="9"/>
                  </a:lnTo>
                  <a:lnTo>
                    <a:pt x="172" y="11"/>
                  </a:lnTo>
                  <a:lnTo>
                    <a:pt x="187" y="0"/>
                  </a:lnTo>
                  <a:lnTo>
                    <a:pt x="197" y="2"/>
                  </a:lnTo>
                  <a:lnTo>
                    <a:pt x="208" y="19"/>
                  </a:lnTo>
                  <a:lnTo>
                    <a:pt x="227" y="19"/>
                  </a:lnTo>
                  <a:lnTo>
                    <a:pt x="231" y="25"/>
                  </a:lnTo>
                  <a:lnTo>
                    <a:pt x="231" y="23"/>
                  </a:lnTo>
                  <a:lnTo>
                    <a:pt x="264" y="57"/>
                  </a:lnTo>
                  <a:lnTo>
                    <a:pt x="245" y="73"/>
                  </a:lnTo>
                  <a:lnTo>
                    <a:pt x="229" y="69"/>
                  </a:lnTo>
                  <a:lnTo>
                    <a:pt x="220" y="69"/>
                  </a:lnTo>
                  <a:lnTo>
                    <a:pt x="202" y="90"/>
                  </a:lnTo>
                  <a:lnTo>
                    <a:pt x="181" y="77"/>
                  </a:lnTo>
                  <a:lnTo>
                    <a:pt x="175" y="88"/>
                  </a:lnTo>
                  <a:lnTo>
                    <a:pt x="156" y="88"/>
                  </a:lnTo>
                  <a:lnTo>
                    <a:pt x="158" y="100"/>
                  </a:lnTo>
                  <a:lnTo>
                    <a:pt x="147" y="111"/>
                  </a:lnTo>
                  <a:lnTo>
                    <a:pt x="156" y="123"/>
                  </a:lnTo>
                  <a:lnTo>
                    <a:pt x="135" y="138"/>
                  </a:lnTo>
                  <a:lnTo>
                    <a:pt x="135" y="155"/>
                  </a:lnTo>
                  <a:lnTo>
                    <a:pt x="112" y="173"/>
                  </a:lnTo>
                  <a:lnTo>
                    <a:pt x="118" y="175"/>
                  </a:lnTo>
                  <a:lnTo>
                    <a:pt x="108" y="171"/>
                  </a:lnTo>
                  <a:lnTo>
                    <a:pt x="108" y="159"/>
                  </a:lnTo>
                  <a:lnTo>
                    <a:pt x="95" y="157"/>
                  </a:lnTo>
                  <a:lnTo>
                    <a:pt x="91" y="165"/>
                  </a:lnTo>
                  <a:lnTo>
                    <a:pt x="79" y="163"/>
                  </a:lnTo>
                  <a:lnTo>
                    <a:pt x="68" y="169"/>
                  </a:lnTo>
                  <a:lnTo>
                    <a:pt x="56" y="169"/>
                  </a:lnTo>
                  <a:lnTo>
                    <a:pt x="56" y="161"/>
                  </a:lnTo>
                  <a:lnTo>
                    <a:pt x="45" y="150"/>
                  </a:lnTo>
                  <a:lnTo>
                    <a:pt x="45" y="136"/>
                  </a:lnTo>
                  <a:lnTo>
                    <a:pt x="35" y="127"/>
                  </a:lnTo>
                  <a:lnTo>
                    <a:pt x="35" y="117"/>
                  </a:lnTo>
                  <a:lnTo>
                    <a:pt x="20" y="117"/>
                  </a:lnTo>
                  <a:lnTo>
                    <a:pt x="12" y="113"/>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0" name="Freeform 27"/>
            <p:cNvSpPr>
              <a:spLocks/>
            </p:cNvSpPr>
            <p:nvPr/>
          </p:nvSpPr>
          <p:spPr bwMode="auto">
            <a:xfrm>
              <a:off x="1248" y="3478"/>
              <a:ext cx="148" cy="156"/>
            </a:xfrm>
            <a:custGeom>
              <a:avLst/>
              <a:gdLst>
                <a:gd name="T0" fmla="*/ 0 w 71"/>
                <a:gd name="T1" fmla="*/ 37 h 75"/>
                <a:gd name="T2" fmla="*/ 0 w 71"/>
                <a:gd name="T3" fmla="*/ 36 h 75"/>
                <a:gd name="T4" fmla="*/ 8 w 71"/>
                <a:gd name="T5" fmla="*/ 37 h 75"/>
                <a:gd name="T6" fmla="*/ 8 w 71"/>
                <a:gd name="T7" fmla="*/ 27 h 75"/>
                <a:gd name="T8" fmla="*/ 5 w 71"/>
                <a:gd name="T9" fmla="*/ 22 h 75"/>
                <a:gd name="T10" fmla="*/ 7 w 71"/>
                <a:gd name="T11" fmla="*/ 12 h 75"/>
                <a:gd name="T12" fmla="*/ 6 w 71"/>
                <a:gd name="T13" fmla="*/ 6 h 75"/>
                <a:gd name="T14" fmla="*/ 12 w 71"/>
                <a:gd name="T15" fmla="*/ 0 h 75"/>
                <a:gd name="T16" fmla="*/ 16 w 71"/>
                <a:gd name="T17" fmla="*/ 0 h 75"/>
                <a:gd name="T18" fmla="*/ 18 w 71"/>
                <a:gd name="T19" fmla="*/ 5 h 75"/>
                <a:gd name="T20" fmla="*/ 22 w 71"/>
                <a:gd name="T21" fmla="*/ 5 h 75"/>
                <a:gd name="T22" fmla="*/ 27 w 71"/>
                <a:gd name="T23" fmla="*/ 9 h 75"/>
                <a:gd name="T24" fmla="*/ 34 w 71"/>
                <a:gd name="T25" fmla="*/ 10 h 75"/>
                <a:gd name="T26" fmla="*/ 39 w 71"/>
                <a:gd name="T27" fmla="*/ 14 h 75"/>
                <a:gd name="T28" fmla="*/ 39 w 71"/>
                <a:gd name="T29" fmla="*/ 22 h 75"/>
                <a:gd name="T30" fmla="*/ 45 w 71"/>
                <a:gd name="T31" fmla="*/ 28 h 75"/>
                <a:gd name="T32" fmla="*/ 49 w 71"/>
                <a:gd name="T33" fmla="*/ 27 h 75"/>
                <a:gd name="T34" fmla="*/ 56 w 71"/>
                <a:gd name="T35" fmla="*/ 28 h 75"/>
                <a:gd name="T36" fmla="*/ 62 w 71"/>
                <a:gd name="T37" fmla="*/ 34 h 75"/>
                <a:gd name="T38" fmla="*/ 69 w 71"/>
                <a:gd name="T39" fmla="*/ 36 h 75"/>
                <a:gd name="T40" fmla="*/ 71 w 71"/>
                <a:gd name="T41" fmla="*/ 43 h 75"/>
                <a:gd name="T42" fmla="*/ 69 w 71"/>
                <a:gd name="T43" fmla="*/ 49 h 75"/>
                <a:gd name="T44" fmla="*/ 67 w 71"/>
                <a:gd name="T45" fmla="*/ 55 h 75"/>
                <a:gd name="T46" fmla="*/ 71 w 71"/>
                <a:gd name="T47" fmla="*/ 58 h 75"/>
                <a:gd name="T48" fmla="*/ 68 w 71"/>
                <a:gd name="T49" fmla="*/ 64 h 75"/>
                <a:gd name="T50" fmla="*/ 59 w 71"/>
                <a:gd name="T51" fmla="*/ 75 h 75"/>
                <a:gd name="T52" fmla="*/ 55 w 71"/>
                <a:gd name="T53" fmla="*/ 71 h 75"/>
                <a:gd name="T54" fmla="*/ 52 w 71"/>
                <a:gd name="T55" fmla="*/ 72 h 75"/>
                <a:gd name="T56" fmla="*/ 46 w 71"/>
                <a:gd name="T57" fmla="*/ 73 h 75"/>
                <a:gd name="T58" fmla="*/ 28 w 71"/>
                <a:gd name="T59" fmla="*/ 62 h 75"/>
                <a:gd name="T60" fmla="*/ 24 w 71"/>
                <a:gd name="T61" fmla="*/ 56 h 75"/>
                <a:gd name="T62" fmla="*/ 17 w 71"/>
                <a:gd name="T63" fmla="*/ 56 h 75"/>
                <a:gd name="T64" fmla="*/ 6 w 71"/>
                <a:gd name="T65" fmla="*/ 49 h 75"/>
                <a:gd name="T66" fmla="*/ 6 w 71"/>
                <a:gd name="T67" fmla="*/ 44 h 75"/>
                <a:gd name="T68" fmla="*/ 3 w 71"/>
                <a:gd name="T69" fmla="*/ 42 h 75"/>
                <a:gd name="T70" fmla="*/ 0 w 71"/>
                <a:gd name="T71" fmla="*/ 3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1" h="75">
                  <a:moveTo>
                    <a:pt x="0" y="37"/>
                  </a:moveTo>
                  <a:cubicBezTo>
                    <a:pt x="0" y="36"/>
                    <a:pt x="0" y="36"/>
                    <a:pt x="0" y="36"/>
                  </a:cubicBezTo>
                  <a:cubicBezTo>
                    <a:pt x="8" y="37"/>
                    <a:pt x="8" y="37"/>
                    <a:pt x="8" y="37"/>
                  </a:cubicBezTo>
                  <a:cubicBezTo>
                    <a:pt x="8" y="27"/>
                    <a:pt x="8" y="27"/>
                    <a:pt x="8" y="27"/>
                  </a:cubicBezTo>
                  <a:cubicBezTo>
                    <a:pt x="5" y="22"/>
                    <a:pt x="5" y="22"/>
                    <a:pt x="5" y="22"/>
                  </a:cubicBezTo>
                  <a:cubicBezTo>
                    <a:pt x="7" y="12"/>
                    <a:pt x="7" y="12"/>
                    <a:pt x="7" y="12"/>
                  </a:cubicBezTo>
                  <a:cubicBezTo>
                    <a:pt x="6" y="6"/>
                    <a:pt x="6" y="6"/>
                    <a:pt x="6" y="6"/>
                  </a:cubicBezTo>
                  <a:cubicBezTo>
                    <a:pt x="12" y="0"/>
                    <a:pt x="12" y="0"/>
                    <a:pt x="12" y="0"/>
                  </a:cubicBezTo>
                  <a:cubicBezTo>
                    <a:pt x="16" y="0"/>
                    <a:pt x="16" y="0"/>
                    <a:pt x="16" y="0"/>
                  </a:cubicBezTo>
                  <a:cubicBezTo>
                    <a:pt x="18" y="5"/>
                    <a:pt x="18" y="5"/>
                    <a:pt x="18" y="5"/>
                  </a:cubicBezTo>
                  <a:cubicBezTo>
                    <a:pt x="22" y="5"/>
                    <a:pt x="22" y="5"/>
                    <a:pt x="22" y="5"/>
                  </a:cubicBezTo>
                  <a:cubicBezTo>
                    <a:pt x="27" y="9"/>
                    <a:pt x="27" y="9"/>
                    <a:pt x="27" y="9"/>
                  </a:cubicBezTo>
                  <a:cubicBezTo>
                    <a:pt x="34" y="10"/>
                    <a:pt x="34" y="10"/>
                    <a:pt x="34" y="10"/>
                  </a:cubicBezTo>
                  <a:cubicBezTo>
                    <a:pt x="39" y="14"/>
                    <a:pt x="39" y="14"/>
                    <a:pt x="39" y="14"/>
                  </a:cubicBezTo>
                  <a:cubicBezTo>
                    <a:pt x="39" y="22"/>
                    <a:pt x="39" y="22"/>
                    <a:pt x="39" y="22"/>
                  </a:cubicBezTo>
                  <a:cubicBezTo>
                    <a:pt x="45" y="28"/>
                    <a:pt x="45" y="28"/>
                    <a:pt x="45" y="28"/>
                  </a:cubicBezTo>
                  <a:cubicBezTo>
                    <a:pt x="49" y="27"/>
                    <a:pt x="49" y="27"/>
                    <a:pt x="49" y="27"/>
                  </a:cubicBezTo>
                  <a:cubicBezTo>
                    <a:pt x="56" y="28"/>
                    <a:pt x="56" y="28"/>
                    <a:pt x="56" y="28"/>
                  </a:cubicBezTo>
                  <a:cubicBezTo>
                    <a:pt x="62" y="34"/>
                    <a:pt x="62" y="34"/>
                    <a:pt x="62" y="34"/>
                  </a:cubicBezTo>
                  <a:cubicBezTo>
                    <a:pt x="69" y="36"/>
                    <a:pt x="69" y="36"/>
                    <a:pt x="69" y="36"/>
                  </a:cubicBezTo>
                  <a:cubicBezTo>
                    <a:pt x="69" y="36"/>
                    <a:pt x="71" y="42"/>
                    <a:pt x="71" y="43"/>
                  </a:cubicBezTo>
                  <a:cubicBezTo>
                    <a:pt x="71" y="43"/>
                    <a:pt x="69" y="49"/>
                    <a:pt x="69" y="49"/>
                  </a:cubicBezTo>
                  <a:cubicBezTo>
                    <a:pt x="67" y="55"/>
                    <a:pt x="67" y="55"/>
                    <a:pt x="67" y="55"/>
                  </a:cubicBezTo>
                  <a:cubicBezTo>
                    <a:pt x="71" y="58"/>
                    <a:pt x="71" y="58"/>
                    <a:pt x="71" y="58"/>
                  </a:cubicBezTo>
                  <a:cubicBezTo>
                    <a:pt x="68" y="64"/>
                    <a:pt x="68" y="64"/>
                    <a:pt x="68" y="64"/>
                  </a:cubicBezTo>
                  <a:cubicBezTo>
                    <a:pt x="59" y="75"/>
                    <a:pt x="59" y="75"/>
                    <a:pt x="59" y="75"/>
                  </a:cubicBezTo>
                  <a:cubicBezTo>
                    <a:pt x="55" y="71"/>
                    <a:pt x="55" y="71"/>
                    <a:pt x="55" y="71"/>
                  </a:cubicBezTo>
                  <a:cubicBezTo>
                    <a:pt x="52" y="72"/>
                    <a:pt x="52" y="72"/>
                    <a:pt x="52" y="72"/>
                  </a:cubicBezTo>
                  <a:cubicBezTo>
                    <a:pt x="46" y="73"/>
                    <a:pt x="46" y="73"/>
                    <a:pt x="46" y="73"/>
                  </a:cubicBezTo>
                  <a:cubicBezTo>
                    <a:pt x="28" y="62"/>
                    <a:pt x="28" y="62"/>
                    <a:pt x="28" y="62"/>
                  </a:cubicBezTo>
                  <a:cubicBezTo>
                    <a:pt x="24" y="56"/>
                    <a:pt x="24" y="56"/>
                    <a:pt x="24" y="56"/>
                  </a:cubicBezTo>
                  <a:cubicBezTo>
                    <a:pt x="17" y="56"/>
                    <a:pt x="17" y="56"/>
                    <a:pt x="17" y="56"/>
                  </a:cubicBezTo>
                  <a:cubicBezTo>
                    <a:pt x="6" y="49"/>
                    <a:pt x="6" y="49"/>
                    <a:pt x="6" y="49"/>
                  </a:cubicBezTo>
                  <a:cubicBezTo>
                    <a:pt x="6" y="44"/>
                    <a:pt x="6" y="44"/>
                    <a:pt x="6" y="44"/>
                  </a:cubicBezTo>
                  <a:cubicBezTo>
                    <a:pt x="3" y="42"/>
                    <a:pt x="3" y="42"/>
                    <a:pt x="3" y="42"/>
                  </a:cubicBezTo>
                  <a:lnTo>
                    <a:pt x="0" y="37"/>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1" name="Freeform 28"/>
            <p:cNvSpPr>
              <a:spLocks/>
            </p:cNvSpPr>
            <p:nvPr/>
          </p:nvSpPr>
          <p:spPr bwMode="auto">
            <a:xfrm>
              <a:off x="1467" y="3662"/>
              <a:ext cx="352" cy="341"/>
            </a:xfrm>
            <a:custGeom>
              <a:avLst/>
              <a:gdLst>
                <a:gd name="T0" fmla="*/ 150 w 169"/>
                <a:gd name="T1" fmla="*/ 121 h 164"/>
                <a:gd name="T2" fmla="*/ 165 w 169"/>
                <a:gd name="T3" fmla="*/ 144 h 164"/>
                <a:gd name="T4" fmla="*/ 154 w 169"/>
                <a:gd name="T5" fmla="*/ 163 h 164"/>
                <a:gd name="T6" fmla="*/ 135 w 169"/>
                <a:gd name="T7" fmla="*/ 151 h 164"/>
                <a:gd name="T8" fmla="*/ 117 w 169"/>
                <a:gd name="T9" fmla="*/ 145 h 164"/>
                <a:gd name="T10" fmla="*/ 108 w 169"/>
                <a:gd name="T11" fmla="*/ 130 h 164"/>
                <a:gd name="T12" fmla="*/ 92 w 169"/>
                <a:gd name="T13" fmla="*/ 132 h 164"/>
                <a:gd name="T14" fmla="*/ 74 w 169"/>
                <a:gd name="T15" fmla="*/ 120 h 164"/>
                <a:gd name="T16" fmla="*/ 53 w 169"/>
                <a:gd name="T17" fmla="*/ 108 h 164"/>
                <a:gd name="T18" fmla="*/ 40 w 169"/>
                <a:gd name="T19" fmla="*/ 110 h 164"/>
                <a:gd name="T20" fmla="*/ 38 w 169"/>
                <a:gd name="T21" fmla="*/ 86 h 164"/>
                <a:gd name="T22" fmla="*/ 24 w 169"/>
                <a:gd name="T23" fmla="*/ 66 h 164"/>
                <a:gd name="T24" fmla="*/ 7 w 169"/>
                <a:gd name="T25" fmla="*/ 61 h 164"/>
                <a:gd name="T26" fmla="*/ 0 w 169"/>
                <a:gd name="T27" fmla="*/ 50 h 164"/>
                <a:gd name="T28" fmla="*/ 0 w 169"/>
                <a:gd name="T29" fmla="*/ 46 h 164"/>
                <a:gd name="T30" fmla="*/ 14 w 169"/>
                <a:gd name="T31" fmla="*/ 46 h 164"/>
                <a:gd name="T32" fmla="*/ 27 w 169"/>
                <a:gd name="T33" fmla="*/ 36 h 164"/>
                <a:gd name="T34" fmla="*/ 37 w 169"/>
                <a:gd name="T35" fmla="*/ 31 h 164"/>
                <a:gd name="T36" fmla="*/ 55 w 169"/>
                <a:gd name="T37" fmla="*/ 11 h 164"/>
                <a:gd name="T38" fmla="*/ 59 w 169"/>
                <a:gd name="T39" fmla="*/ 0 h 164"/>
                <a:gd name="T40" fmla="*/ 69 w 169"/>
                <a:gd name="T41" fmla="*/ 5 h 164"/>
                <a:gd name="T42" fmla="*/ 71 w 169"/>
                <a:gd name="T43" fmla="*/ 14 h 164"/>
                <a:gd name="T44" fmla="*/ 75 w 169"/>
                <a:gd name="T45" fmla="*/ 29 h 164"/>
                <a:gd name="T46" fmla="*/ 72 w 169"/>
                <a:gd name="T47" fmla="*/ 36 h 164"/>
                <a:gd name="T48" fmla="*/ 84 w 169"/>
                <a:gd name="T49" fmla="*/ 51 h 164"/>
                <a:gd name="T50" fmla="*/ 86 w 169"/>
                <a:gd name="T51" fmla="*/ 66 h 164"/>
                <a:gd name="T52" fmla="*/ 83 w 169"/>
                <a:gd name="T53" fmla="*/ 77 h 164"/>
                <a:gd name="T54" fmla="*/ 92 w 169"/>
                <a:gd name="T55" fmla="*/ 78 h 164"/>
                <a:gd name="T56" fmla="*/ 98 w 169"/>
                <a:gd name="T57" fmla="*/ 84 h 164"/>
                <a:gd name="T58" fmla="*/ 90 w 169"/>
                <a:gd name="T59" fmla="*/ 91 h 164"/>
                <a:gd name="T60" fmla="*/ 92 w 169"/>
                <a:gd name="T61" fmla="*/ 98 h 164"/>
                <a:gd name="T62" fmla="*/ 94 w 169"/>
                <a:gd name="T63" fmla="*/ 106 h 164"/>
                <a:gd name="T64" fmla="*/ 104 w 169"/>
                <a:gd name="T65" fmla="*/ 112 h 164"/>
                <a:gd name="T66" fmla="*/ 119 w 169"/>
                <a:gd name="T67" fmla="*/ 116 h 164"/>
                <a:gd name="T68" fmla="*/ 130 w 169"/>
                <a:gd name="T69" fmla="*/ 104 h 164"/>
                <a:gd name="T70" fmla="*/ 139 w 169"/>
                <a:gd name="T71" fmla="*/ 107 h 164"/>
                <a:gd name="T72" fmla="*/ 152 w 169"/>
                <a:gd name="T73" fmla="*/ 107 h 164"/>
                <a:gd name="T74" fmla="*/ 151 w 169"/>
                <a:gd name="T75" fmla="*/ 117 h 164"/>
                <a:gd name="T76" fmla="*/ 151 w 169"/>
                <a:gd name="T77" fmla="*/ 12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9" h="164">
                  <a:moveTo>
                    <a:pt x="151" y="121"/>
                  </a:moveTo>
                  <a:cubicBezTo>
                    <a:pt x="151" y="121"/>
                    <a:pt x="151" y="121"/>
                    <a:pt x="150" y="121"/>
                  </a:cubicBezTo>
                  <a:cubicBezTo>
                    <a:pt x="147" y="123"/>
                    <a:pt x="155" y="130"/>
                    <a:pt x="157" y="134"/>
                  </a:cubicBezTo>
                  <a:cubicBezTo>
                    <a:pt x="159" y="137"/>
                    <a:pt x="161" y="140"/>
                    <a:pt x="165" y="144"/>
                  </a:cubicBezTo>
                  <a:cubicBezTo>
                    <a:pt x="169" y="148"/>
                    <a:pt x="167" y="151"/>
                    <a:pt x="164" y="155"/>
                  </a:cubicBezTo>
                  <a:cubicBezTo>
                    <a:pt x="162" y="160"/>
                    <a:pt x="161" y="164"/>
                    <a:pt x="154" y="163"/>
                  </a:cubicBezTo>
                  <a:cubicBezTo>
                    <a:pt x="147" y="162"/>
                    <a:pt x="139" y="159"/>
                    <a:pt x="139" y="156"/>
                  </a:cubicBezTo>
                  <a:cubicBezTo>
                    <a:pt x="139" y="154"/>
                    <a:pt x="137" y="151"/>
                    <a:pt x="135" y="151"/>
                  </a:cubicBezTo>
                  <a:cubicBezTo>
                    <a:pt x="134" y="151"/>
                    <a:pt x="132" y="155"/>
                    <a:pt x="129" y="155"/>
                  </a:cubicBezTo>
                  <a:cubicBezTo>
                    <a:pt x="127" y="155"/>
                    <a:pt x="119" y="148"/>
                    <a:pt x="117" y="145"/>
                  </a:cubicBezTo>
                  <a:cubicBezTo>
                    <a:pt x="115" y="142"/>
                    <a:pt x="113" y="141"/>
                    <a:pt x="115" y="136"/>
                  </a:cubicBezTo>
                  <a:cubicBezTo>
                    <a:pt x="117" y="132"/>
                    <a:pt x="111" y="134"/>
                    <a:pt x="108" y="130"/>
                  </a:cubicBezTo>
                  <a:cubicBezTo>
                    <a:pt x="105" y="127"/>
                    <a:pt x="103" y="127"/>
                    <a:pt x="102" y="129"/>
                  </a:cubicBezTo>
                  <a:cubicBezTo>
                    <a:pt x="101" y="132"/>
                    <a:pt x="92" y="135"/>
                    <a:pt x="92" y="132"/>
                  </a:cubicBezTo>
                  <a:cubicBezTo>
                    <a:pt x="91" y="129"/>
                    <a:pt x="90" y="124"/>
                    <a:pt x="88" y="121"/>
                  </a:cubicBezTo>
                  <a:cubicBezTo>
                    <a:pt x="85" y="117"/>
                    <a:pt x="79" y="116"/>
                    <a:pt x="74" y="120"/>
                  </a:cubicBezTo>
                  <a:cubicBezTo>
                    <a:pt x="69" y="123"/>
                    <a:pt x="60" y="126"/>
                    <a:pt x="60" y="123"/>
                  </a:cubicBezTo>
                  <a:cubicBezTo>
                    <a:pt x="59" y="119"/>
                    <a:pt x="53" y="112"/>
                    <a:pt x="53" y="108"/>
                  </a:cubicBezTo>
                  <a:cubicBezTo>
                    <a:pt x="52" y="104"/>
                    <a:pt x="47" y="104"/>
                    <a:pt x="46" y="109"/>
                  </a:cubicBezTo>
                  <a:cubicBezTo>
                    <a:pt x="46" y="114"/>
                    <a:pt x="38" y="116"/>
                    <a:pt x="40" y="110"/>
                  </a:cubicBezTo>
                  <a:cubicBezTo>
                    <a:pt x="42" y="104"/>
                    <a:pt x="43" y="102"/>
                    <a:pt x="42" y="100"/>
                  </a:cubicBezTo>
                  <a:cubicBezTo>
                    <a:pt x="41" y="97"/>
                    <a:pt x="39" y="91"/>
                    <a:pt x="38" y="86"/>
                  </a:cubicBezTo>
                  <a:cubicBezTo>
                    <a:pt x="38" y="80"/>
                    <a:pt x="35" y="80"/>
                    <a:pt x="28" y="76"/>
                  </a:cubicBezTo>
                  <a:cubicBezTo>
                    <a:pt x="20" y="71"/>
                    <a:pt x="24" y="70"/>
                    <a:pt x="24" y="66"/>
                  </a:cubicBezTo>
                  <a:cubicBezTo>
                    <a:pt x="24" y="62"/>
                    <a:pt x="19" y="61"/>
                    <a:pt x="15" y="62"/>
                  </a:cubicBezTo>
                  <a:cubicBezTo>
                    <a:pt x="12" y="63"/>
                    <a:pt x="7" y="64"/>
                    <a:pt x="7" y="61"/>
                  </a:cubicBezTo>
                  <a:cubicBezTo>
                    <a:pt x="6" y="59"/>
                    <a:pt x="7" y="57"/>
                    <a:pt x="3" y="52"/>
                  </a:cubicBezTo>
                  <a:cubicBezTo>
                    <a:pt x="2" y="51"/>
                    <a:pt x="1" y="50"/>
                    <a:pt x="0" y="50"/>
                  </a:cubicBezTo>
                  <a:cubicBezTo>
                    <a:pt x="0" y="50"/>
                    <a:pt x="0" y="50"/>
                    <a:pt x="0" y="50"/>
                  </a:cubicBezTo>
                  <a:cubicBezTo>
                    <a:pt x="0" y="46"/>
                    <a:pt x="0" y="46"/>
                    <a:pt x="0" y="46"/>
                  </a:cubicBezTo>
                  <a:cubicBezTo>
                    <a:pt x="0" y="46"/>
                    <a:pt x="0" y="46"/>
                    <a:pt x="0" y="46"/>
                  </a:cubicBezTo>
                  <a:cubicBezTo>
                    <a:pt x="14" y="46"/>
                    <a:pt x="14" y="46"/>
                    <a:pt x="14" y="46"/>
                  </a:cubicBezTo>
                  <a:cubicBezTo>
                    <a:pt x="19" y="38"/>
                    <a:pt x="19" y="38"/>
                    <a:pt x="19" y="38"/>
                  </a:cubicBezTo>
                  <a:cubicBezTo>
                    <a:pt x="27" y="36"/>
                    <a:pt x="27" y="36"/>
                    <a:pt x="27" y="36"/>
                  </a:cubicBezTo>
                  <a:cubicBezTo>
                    <a:pt x="29" y="33"/>
                    <a:pt x="29" y="33"/>
                    <a:pt x="29" y="33"/>
                  </a:cubicBezTo>
                  <a:cubicBezTo>
                    <a:pt x="37" y="31"/>
                    <a:pt x="37" y="31"/>
                    <a:pt x="37" y="31"/>
                  </a:cubicBezTo>
                  <a:cubicBezTo>
                    <a:pt x="43" y="21"/>
                    <a:pt x="43" y="21"/>
                    <a:pt x="43" y="21"/>
                  </a:cubicBezTo>
                  <a:cubicBezTo>
                    <a:pt x="55" y="11"/>
                    <a:pt x="55" y="11"/>
                    <a:pt x="55" y="11"/>
                  </a:cubicBezTo>
                  <a:cubicBezTo>
                    <a:pt x="58" y="6"/>
                    <a:pt x="58" y="6"/>
                    <a:pt x="58" y="6"/>
                  </a:cubicBezTo>
                  <a:cubicBezTo>
                    <a:pt x="59" y="0"/>
                    <a:pt x="59" y="0"/>
                    <a:pt x="59" y="0"/>
                  </a:cubicBezTo>
                  <a:cubicBezTo>
                    <a:pt x="66" y="0"/>
                    <a:pt x="66" y="0"/>
                    <a:pt x="66" y="0"/>
                  </a:cubicBezTo>
                  <a:cubicBezTo>
                    <a:pt x="69" y="5"/>
                    <a:pt x="69" y="5"/>
                    <a:pt x="69" y="5"/>
                  </a:cubicBezTo>
                  <a:cubicBezTo>
                    <a:pt x="66" y="10"/>
                    <a:pt x="66" y="10"/>
                    <a:pt x="66" y="10"/>
                  </a:cubicBezTo>
                  <a:cubicBezTo>
                    <a:pt x="71" y="14"/>
                    <a:pt x="71" y="14"/>
                    <a:pt x="71" y="14"/>
                  </a:cubicBezTo>
                  <a:cubicBezTo>
                    <a:pt x="72" y="25"/>
                    <a:pt x="72" y="25"/>
                    <a:pt x="72" y="25"/>
                  </a:cubicBezTo>
                  <a:cubicBezTo>
                    <a:pt x="75" y="29"/>
                    <a:pt x="75" y="29"/>
                    <a:pt x="75" y="29"/>
                  </a:cubicBezTo>
                  <a:cubicBezTo>
                    <a:pt x="72" y="32"/>
                    <a:pt x="72" y="32"/>
                    <a:pt x="72" y="32"/>
                  </a:cubicBezTo>
                  <a:cubicBezTo>
                    <a:pt x="72" y="36"/>
                    <a:pt x="72" y="36"/>
                    <a:pt x="72" y="36"/>
                  </a:cubicBezTo>
                  <a:cubicBezTo>
                    <a:pt x="80" y="43"/>
                    <a:pt x="80" y="43"/>
                    <a:pt x="80" y="43"/>
                  </a:cubicBezTo>
                  <a:cubicBezTo>
                    <a:pt x="84" y="51"/>
                    <a:pt x="84" y="51"/>
                    <a:pt x="84" y="51"/>
                  </a:cubicBezTo>
                  <a:cubicBezTo>
                    <a:pt x="83" y="60"/>
                    <a:pt x="83" y="60"/>
                    <a:pt x="83" y="60"/>
                  </a:cubicBezTo>
                  <a:cubicBezTo>
                    <a:pt x="86" y="66"/>
                    <a:pt x="86" y="66"/>
                    <a:pt x="86" y="66"/>
                  </a:cubicBezTo>
                  <a:cubicBezTo>
                    <a:pt x="83" y="72"/>
                    <a:pt x="83" y="72"/>
                    <a:pt x="83" y="72"/>
                  </a:cubicBezTo>
                  <a:cubicBezTo>
                    <a:pt x="83" y="77"/>
                    <a:pt x="83" y="77"/>
                    <a:pt x="83" y="77"/>
                  </a:cubicBezTo>
                  <a:cubicBezTo>
                    <a:pt x="88" y="80"/>
                    <a:pt x="88" y="80"/>
                    <a:pt x="88" y="80"/>
                  </a:cubicBezTo>
                  <a:cubicBezTo>
                    <a:pt x="92" y="78"/>
                    <a:pt x="92" y="78"/>
                    <a:pt x="92" y="78"/>
                  </a:cubicBezTo>
                  <a:cubicBezTo>
                    <a:pt x="98" y="78"/>
                    <a:pt x="98" y="78"/>
                    <a:pt x="98" y="78"/>
                  </a:cubicBezTo>
                  <a:cubicBezTo>
                    <a:pt x="98" y="84"/>
                    <a:pt x="98" y="84"/>
                    <a:pt x="98" y="84"/>
                  </a:cubicBezTo>
                  <a:cubicBezTo>
                    <a:pt x="91" y="87"/>
                    <a:pt x="91" y="87"/>
                    <a:pt x="91" y="87"/>
                  </a:cubicBezTo>
                  <a:cubicBezTo>
                    <a:pt x="90" y="91"/>
                    <a:pt x="90" y="91"/>
                    <a:pt x="90" y="91"/>
                  </a:cubicBezTo>
                  <a:cubicBezTo>
                    <a:pt x="90" y="91"/>
                    <a:pt x="97" y="92"/>
                    <a:pt x="96" y="93"/>
                  </a:cubicBezTo>
                  <a:cubicBezTo>
                    <a:pt x="96" y="94"/>
                    <a:pt x="92" y="98"/>
                    <a:pt x="92" y="98"/>
                  </a:cubicBezTo>
                  <a:cubicBezTo>
                    <a:pt x="92" y="104"/>
                    <a:pt x="92" y="104"/>
                    <a:pt x="92" y="104"/>
                  </a:cubicBezTo>
                  <a:cubicBezTo>
                    <a:pt x="94" y="106"/>
                    <a:pt x="94" y="106"/>
                    <a:pt x="94" y="106"/>
                  </a:cubicBezTo>
                  <a:cubicBezTo>
                    <a:pt x="96" y="108"/>
                    <a:pt x="96" y="108"/>
                    <a:pt x="96" y="108"/>
                  </a:cubicBezTo>
                  <a:cubicBezTo>
                    <a:pt x="104" y="112"/>
                    <a:pt x="104" y="112"/>
                    <a:pt x="104" y="112"/>
                  </a:cubicBezTo>
                  <a:cubicBezTo>
                    <a:pt x="109" y="108"/>
                    <a:pt x="109" y="108"/>
                    <a:pt x="109" y="108"/>
                  </a:cubicBezTo>
                  <a:cubicBezTo>
                    <a:pt x="119" y="116"/>
                    <a:pt x="119" y="116"/>
                    <a:pt x="119" y="116"/>
                  </a:cubicBezTo>
                  <a:cubicBezTo>
                    <a:pt x="129" y="104"/>
                    <a:pt x="129" y="104"/>
                    <a:pt x="129" y="104"/>
                  </a:cubicBezTo>
                  <a:cubicBezTo>
                    <a:pt x="130" y="104"/>
                    <a:pt x="130" y="104"/>
                    <a:pt x="130" y="104"/>
                  </a:cubicBezTo>
                  <a:cubicBezTo>
                    <a:pt x="129" y="105"/>
                    <a:pt x="129" y="105"/>
                    <a:pt x="129" y="105"/>
                  </a:cubicBezTo>
                  <a:cubicBezTo>
                    <a:pt x="139" y="107"/>
                    <a:pt x="139" y="107"/>
                    <a:pt x="139" y="107"/>
                  </a:cubicBezTo>
                  <a:cubicBezTo>
                    <a:pt x="145" y="105"/>
                    <a:pt x="145" y="105"/>
                    <a:pt x="145" y="105"/>
                  </a:cubicBezTo>
                  <a:cubicBezTo>
                    <a:pt x="152" y="107"/>
                    <a:pt x="152" y="107"/>
                    <a:pt x="152" y="107"/>
                  </a:cubicBezTo>
                  <a:cubicBezTo>
                    <a:pt x="154" y="111"/>
                    <a:pt x="154" y="111"/>
                    <a:pt x="154" y="111"/>
                  </a:cubicBezTo>
                  <a:cubicBezTo>
                    <a:pt x="151" y="117"/>
                    <a:pt x="151" y="117"/>
                    <a:pt x="151" y="117"/>
                  </a:cubicBezTo>
                  <a:cubicBezTo>
                    <a:pt x="148" y="119"/>
                    <a:pt x="148" y="119"/>
                    <a:pt x="148" y="119"/>
                  </a:cubicBezTo>
                  <a:lnTo>
                    <a:pt x="151" y="121"/>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2" name="Freeform 29"/>
            <p:cNvSpPr>
              <a:spLocks/>
            </p:cNvSpPr>
            <p:nvPr/>
          </p:nvSpPr>
          <p:spPr bwMode="auto">
            <a:xfrm>
              <a:off x="1198" y="3555"/>
              <a:ext cx="269" cy="271"/>
            </a:xfrm>
            <a:custGeom>
              <a:avLst/>
              <a:gdLst>
                <a:gd name="T0" fmla="*/ 129 w 129"/>
                <a:gd name="T1" fmla="*/ 101 h 130"/>
                <a:gd name="T2" fmla="*/ 119 w 129"/>
                <a:gd name="T3" fmla="*/ 105 h 130"/>
                <a:gd name="T4" fmla="*/ 102 w 129"/>
                <a:gd name="T5" fmla="*/ 105 h 130"/>
                <a:gd name="T6" fmla="*/ 95 w 129"/>
                <a:gd name="T7" fmla="*/ 105 h 130"/>
                <a:gd name="T8" fmla="*/ 83 w 129"/>
                <a:gd name="T9" fmla="*/ 107 h 130"/>
                <a:gd name="T10" fmla="*/ 73 w 129"/>
                <a:gd name="T11" fmla="*/ 121 h 130"/>
                <a:gd name="T12" fmla="*/ 58 w 129"/>
                <a:gd name="T13" fmla="*/ 119 h 130"/>
                <a:gd name="T14" fmla="*/ 58 w 129"/>
                <a:gd name="T15" fmla="*/ 100 h 130"/>
                <a:gd name="T16" fmla="*/ 50 w 129"/>
                <a:gd name="T17" fmla="*/ 102 h 130"/>
                <a:gd name="T18" fmla="*/ 49 w 129"/>
                <a:gd name="T19" fmla="*/ 92 h 130"/>
                <a:gd name="T20" fmla="*/ 46 w 129"/>
                <a:gd name="T21" fmla="*/ 89 h 130"/>
                <a:gd name="T22" fmla="*/ 45 w 129"/>
                <a:gd name="T23" fmla="*/ 84 h 130"/>
                <a:gd name="T24" fmla="*/ 40 w 129"/>
                <a:gd name="T25" fmla="*/ 83 h 130"/>
                <a:gd name="T26" fmla="*/ 37 w 129"/>
                <a:gd name="T27" fmla="*/ 81 h 130"/>
                <a:gd name="T28" fmla="*/ 37 w 129"/>
                <a:gd name="T29" fmla="*/ 75 h 130"/>
                <a:gd name="T30" fmla="*/ 32 w 129"/>
                <a:gd name="T31" fmla="*/ 73 h 130"/>
                <a:gd name="T32" fmla="*/ 28 w 129"/>
                <a:gd name="T33" fmla="*/ 75 h 130"/>
                <a:gd name="T34" fmla="*/ 24 w 129"/>
                <a:gd name="T35" fmla="*/ 70 h 130"/>
                <a:gd name="T36" fmla="*/ 29 w 129"/>
                <a:gd name="T37" fmla="*/ 64 h 130"/>
                <a:gd name="T38" fmla="*/ 30 w 129"/>
                <a:gd name="T39" fmla="*/ 56 h 130"/>
                <a:gd name="T40" fmla="*/ 19 w 129"/>
                <a:gd name="T41" fmla="*/ 46 h 130"/>
                <a:gd name="T42" fmla="*/ 15 w 129"/>
                <a:gd name="T43" fmla="*/ 48 h 130"/>
                <a:gd name="T44" fmla="*/ 14 w 129"/>
                <a:gd name="T45" fmla="*/ 44 h 130"/>
                <a:gd name="T46" fmla="*/ 8 w 129"/>
                <a:gd name="T47" fmla="*/ 41 h 130"/>
                <a:gd name="T48" fmla="*/ 2 w 129"/>
                <a:gd name="T49" fmla="*/ 40 h 130"/>
                <a:gd name="T50" fmla="*/ 0 w 129"/>
                <a:gd name="T51" fmla="*/ 26 h 130"/>
                <a:gd name="T52" fmla="*/ 0 w 129"/>
                <a:gd name="T53" fmla="*/ 26 h 130"/>
                <a:gd name="T54" fmla="*/ 3 w 129"/>
                <a:gd name="T55" fmla="*/ 23 h 130"/>
                <a:gd name="T56" fmla="*/ 0 w 129"/>
                <a:gd name="T57" fmla="*/ 17 h 130"/>
                <a:gd name="T58" fmla="*/ 7 w 129"/>
                <a:gd name="T59" fmla="*/ 15 h 130"/>
                <a:gd name="T60" fmla="*/ 22 w 129"/>
                <a:gd name="T61" fmla="*/ 4 h 130"/>
                <a:gd name="T62" fmla="*/ 24 w 129"/>
                <a:gd name="T63" fmla="*/ 0 h 130"/>
                <a:gd name="T64" fmla="*/ 27 w 129"/>
                <a:gd name="T65" fmla="*/ 5 h 130"/>
                <a:gd name="T66" fmla="*/ 30 w 129"/>
                <a:gd name="T67" fmla="*/ 7 h 130"/>
                <a:gd name="T68" fmla="*/ 30 w 129"/>
                <a:gd name="T69" fmla="*/ 12 h 130"/>
                <a:gd name="T70" fmla="*/ 41 w 129"/>
                <a:gd name="T71" fmla="*/ 19 h 130"/>
                <a:gd name="T72" fmla="*/ 48 w 129"/>
                <a:gd name="T73" fmla="*/ 19 h 130"/>
                <a:gd name="T74" fmla="*/ 52 w 129"/>
                <a:gd name="T75" fmla="*/ 25 h 130"/>
                <a:gd name="T76" fmla="*/ 70 w 129"/>
                <a:gd name="T77" fmla="*/ 36 h 130"/>
                <a:gd name="T78" fmla="*/ 76 w 129"/>
                <a:gd name="T79" fmla="*/ 35 h 130"/>
                <a:gd name="T80" fmla="*/ 79 w 129"/>
                <a:gd name="T81" fmla="*/ 34 h 130"/>
                <a:gd name="T82" fmla="*/ 83 w 129"/>
                <a:gd name="T83" fmla="*/ 38 h 130"/>
                <a:gd name="T84" fmla="*/ 90 w 129"/>
                <a:gd name="T85" fmla="*/ 49 h 130"/>
                <a:gd name="T86" fmla="*/ 102 w 129"/>
                <a:gd name="T87" fmla="*/ 49 h 130"/>
                <a:gd name="T88" fmla="*/ 108 w 129"/>
                <a:gd name="T89" fmla="*/ 56 h 130"/>
                <a:gd name="T90" fmla="*/ 110 w 129"/>
                <a:gd name="T91" fmla="*/ 65 h 130"/>
                <a:gd name="T92" fmla="*/ 115 w 129"/>
                <a:gd name="T93" fmla="*/ 67 h 130"/>
                <a:gd name="T94" fmla="*/ 119 w 129"/>
                <a:gd name="T95" fmla="*/ 76 h 130"/>
                <a:gd name="T96" fmla="*/ 124 w 129"/>
                <a:gd name="T97" fmla="*/ 82 h 130"/>
                <a:gd name="T98" fmla="*/ 123 w 129"/>
                <a:gd name="T99" fmla="*/ 87 h 130"/>
                <a:gd name="T100" fmla="*/ 129 w 129"/>
                <a:gd name="T101" fmla="*/ 97 h 130"/>
                <a:gd name="T102" fmla="*/ 129 w 129"/>
                <a:gd name="T103" fmla="*/ 10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 h="130">
                  <a:moveTo>
                    <a:pt x="129" y="101"/>
                  </a:moveTo>
                  <a:cubicBezTo>
                    <a:pt x="126" y="100"/>
                    <a:pt x="122" y="103"/>
                    <a:pt x="119" y="105"/>
                  </a:cubicBezTo>
                  <a:cubicBezTo>
                    <a:pt x="114" y="107"/>
                    <a:pt x="103" y="107"/>
                    <a:pt x="102" y="105"/>
                  </a:cubicBezTo>
                  <a:cubicBezTo>
                    <a:pt x="101" y="103"/>
                    <a:pt x="97" y="101"/>
                    <a:pt x="95" y="105"/>
                  </a:cubicBezTo>
                  <a:cubicBezTo>
                    <a:pt x="93" y="110"/>
                    <a:pt x="90" y="108"/>
                    <a:pt x="83" y="107"/>
                  </a:cubicBezTo>
                  <a:cubicBezTo>
                    <a:pt x="76" y="105"/>
                    <a:pt x="74" y="112"/>
                    <a:pt x="73" y="121"/>
                  </a:cubicBezTo>
                  <a:cubicBezTo>
                    <a:pt x="71" y="130"/>
                    <a:pt x="58" y="123"/>
                    <a:pt x="58" y="119"/>
                  </a:cubicBezTo>
                  <a:cubicBezTo>
                    <a:pt x="59" y="115"/>
                    <a:pt x="59" y="106"/>
                    <a:pt x="58" y="100"/>
                  </a:cubicBezTo>
                  <a:cubicBezTo>
                    <a:pt x="57" y="96"/>
                    <a:pt x="54" y="99"/>
                    <a:pt x="50" y="102"/>
                  </a:cubicBezTo>
                  <a:cubicBezTo>
                    <a:pt x="49" y="92"/>
                    <a:pt x="49" y="92"/>
                    <a:pt x="49" y="92"/>
                  </a:cubicBezTo>
                  <a:cubicBezTo>
                    <a:pt x="46" y="89"/>
                    <a:pt x="46" y="89"/>
                    <a:pt x="46" y="89"/>
                  </a:cubicBezTo>
                  <a:cubicBezTo>
                    <a:pt x="45" y="84"/>
                    <a:pt x="45" y="84"/>
                    <a:pt x="45" y="84"/>
                  </a:cubicBezTo>
                  <a:cubicBezTo>
                    <a:pt x="40" y="83"/>
                    <a:pt x="40" y="83"/>
                    <a:pt x="40" y="83"/>
                  </a:cubicBezTo>
                  <a:cubicBezTo>
                    <a:pt x="37" y="81"/>
                    <a:pt x="37" y="81"/>
                    <a:pt x="37" y="81"/>
                  </a:cubicBezTo>
                  <a:cubicBezTo>
                    <a:pt x="37" y="75"/>
                    <a:pt x="37" y="75"/>
                    <a:pt x="37" y="75"/>
                  </a:cubicBezTo>
                  <a:cubicBezTo>
                    <a:pt x="32" y="73"/>
                    <a:pt x="32" y="73"/>
                    <a:pt x="32" y="73"/>
                  </a:cubicBezTo>
                  <a:cubicBezTo>
                    <a:pt x="28" y="75"/>
                    <a:pt x="28" y="75"/>
                    <a:pt x="28" y="75"/>
                  </a:cubicBezTo>
                  <a:cubicBezTo>
                    <a:pt x="24" y="70"/>
                    <a:pt x="24" y="70"/>
                    <a:pt x="24" y="70"/>
                  </a:cubicBezTo>
                  <a:cubicBezTo>
                    <a:pt x="29" y="64"/>
                    <a:pt x="29" y="64"/>
                    <a:pt x="29" y="64"/>
                  </a:cubicBezTo>
                  <a:cubicBezTo>
                    <a:pt x="30" y="56"/>
                    <a:pt x="30" y="56"/>
                    <a:pt x="30" y="56"/>
                  </a:cubicBezTo>
                  <a:cubicBezTo>
                    <a:pt x="19" y="46"/>
                    <a:pt x="19" y="46"/>
                    <a:pt x="19" y="46"/>
                  </a:cubicBezTo>
                  <a:cubicBezTo>
                    <a:pt x="15" y="48"/>
                    <a:pt x="15" y="48"/>
                    <a:pt x="15" y="48"/>
                  </a:cubicBezTo>
                  <a:cubicBezTo>
                    <a:pt x="14" y="44"/>
                    <a:pt x="14" y="44"/>
                    <a:pt x="14" y="44"/>
                  </a:cubicBezTo>
                  <a:cubicBezTo>
                    <a:pt x="14" y="44"/>
                    <a:pt x="11" y="43"/>
                    <a:pt x="8" y="41"/>
                  </a:cubicBezTo>
                  <a:cubicBezTo>
                    <a:pt x="6" y="39"/>
                    <a:pt x="2" y="40"/>
                    <a:pt x="2" y="40"/>
                  </a:cubicBezTo>
                  <a:cubicBezTo>
                    <a:pt x="0" y="26"/>
                    <a:pt x="0" y="26"/>
                    <a:pt x="0" y="26"/>
                  </a:cubicBezTo>
                  <a:cubicBezTo>
                    <a:pt x="0" y="26"/>
                    <a:pt x="0" y="26"/>
                    <a:pt x="0" y="26"/>
                  </a:cubicBezTo>
                  <a:cubicBezTo>
                    <a:pt x="3" y="23"/>
                    <a:pt x="3" y="23"/>
                    <a:pt x="3" y="23"/>
                  </a:cubicBezTo>
                  <a:cubicBezTo>
                    <a:pt x="0" y="17"/>
                    <a:pt x="0" y="17"/>
                    <a:pt x="0" y="17"/>
                  </a:cubicBezTo>
                  <a:cubicBezTo>
                    <a:pt x="7" y="15"/>
                    <a:pt x="7" y="15"/>
                    <a:pt x="7" y="15"/>
                  </a:cubicBezTo>
                  <a:cubicBezTo>
                    <a:pt x="22" y="4"/>
                    <a:pt x="22" y="4"/>
                    <a:pt x="22" y="4"/>
                  </a:cubicBezTo>
                  <a:cubicBezTo>
                    <a:pt x="24" y="0"/>
                    <a:pt x="24" y="0"/>
                    <a:pt x="24" y="0"/>
                  </a:cubicBezTo>
                  <a:cubicBezTo>
                    <a:pt x="27" y="5"/>
                    <a:pt x="27" y="5"/>
                    <a:pt x="27" y="5"/>
                  </a:cubicBezTo>
                  <a:cubicBezTo>
                    <a:pt x="30" y="7"/>
                    <a:pt x="30" y="7"/>
                    <a:pt x="30" y="7"/>
                  </a:cubicBezTo>
                  <a:cubicBezTo>
                    <a:pt x="30" y="12"/>
                    <a:pt x="30" y="12"/>
                    <a:pt x="30" y="12"/>
                  </a:cubicBezTo>
                  <a:cubicBezTo>
                    <a:pt x="41" y="19"/>
                    <a:pt x="41" y="19"/>
                    <a:pt x="41" y="19"/>
                  </a:cubicBezTo>
                  <a:cubicBezTo>
                    <a:pt x="48" y="19"/>
                    <a:pt x="48" y="19"/>
                    <a:pt x="48" y="19"/>
                  </a:cubicBezTo>
                  <a:cubicBezTo>
                    <a:pt x="52" y="25"/>
                    <a:pt x="52" y="25"/>
                    <a:pt x="52" y="25"/>
                  </a:cubicBezTo>
                  <a:cubicBezTo>
                    <a:pt x="70" y="36"/>
                    <a:pt x="70" y="36"/>
                    <a:pt x="70" y="36"/>
                  </a:cubicBezTo>
                  <a:cubicBezTo>
                    <a:pt x="76" y="35"/>
                    <a:pt x="76" y="35"/>
                    <a:pt x="76" y="35"/>
                  </a:cubicBezTo>
                  <a:cubicBezTo>
                    <a:pt x="79" y="34"/>
                    <a:pt x="79" y="34"/>
                    <a:pt x="79" y="34"/>
                  </a:cubicBezTo>
                  <a:cubicBezTo>
                    <a:pt x="83" y="38"/>
                    <a:pt x="83" y="38"/>
                    <a:pt x="83" y="38"/>
                  </a:cubicBezTo>
                  <a:cubicBezTo>
                    <a:pt x="90" y="49"/>
                    <a:pt x="90" y="49"/>
                    <a:pt x="90" y="49"/>
                  </a:cubicBezTo>
                  <a:cubicBezTo>
                    <a:pt x="102" y="49"/>
                    <a:pt x="102" y="49"/>
                    <a:pt x="102" y="49"/>
                  </a:cubicBezTo>
                  <a:cubicBezTo>
                    <a:pt x="108" y="56"/>
                    <a:pt x="108" y="56"/>
                    <a:pt x="108" y="56"/>
                  </a:cubicBezTo>
                  <a:cubicBezTo>
                    <a:pt x="110" y="65"/>
                    <a:pt x="110" y="65"/>
                    <a:pt x="110" y="65"/>
                  </a:cubicBezTo>
                  <a:cubicBezTo>
                    <a:pt x="115" y="67"/>
                    <a:pt x="115" y="67"/>
                    <a:pt x="115" y="67"/>
                  </a:cubicBezTo>
                  <a:cubicBezTo>
                    <a:pt x="119" y="76"/>
                    <a:pt x="119" y="76"/>
                    <a:pt x="119" y="76"/>
                  </a:cubicBezTo>
                  <a:cubicBezTo>
                    <a:pt x="124" y="82"/>
                    <a:pt x="124" y="82"/>
                    <a:pt x="124" y="82"/>
                  </a:cubicBezTo>
                  <a:cubicBezTo>
                    <a:pt x="123" y="87"/>
                    <a:pt x="123" y="87"/>
                    <a:pt x="123" y="87"/>
                  </a:cubicBezTo>
                  <a:cubicBezTo>
                    <a:pt x="129" y="97"/>
                    <a:pt x="129" y="97"/>
                    <a:pt x="129" y="97"/>
                  </a:cubicBezTo>
                  <a:lnTo>
                    <a:pt x="129" y="101"/>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3" name="Freeform 30"/>
            <p:cNvSpPr>
              <a:spLocks/>
            </p:cNvSpPr>
            <p:nvPr/>
          </p:nvSpPr>
          <p:spPr bwMode="auto">
            <a:xfrm>
              <a:off x="1417" y="3614"/>
              <a:ext cx="173" cy="143"/>
            </a:xfrm>
            <a:custGeom>
              <a:avLst/>
              <a:gdLst>
                <a:gd name="T0" fmla="*/ 0 w 83"/>
                <a:gd name="T1" fmla="*/ 24 h 69"/>
                <a:gd name="T2" fmla="*/ 8 w 83"/>
                <a:gd name="T3" fmla="*/ 22 h 69"/>
                <a:gd name="T4" fmla="*/ 7 w 83"/>
                <a:gd name="T5" fmla="*/ 17 h 69"/>
                <a:gd name="T6" fmla="*/ 4 w 83"/>
                <a:gd name="T7" fmla="*/ 11 h 69"/>
                <a:gd name="T8" fmla="*/ 7 w 83"/>
                <a:gd name="T9" fmla="*/ 5 h 69"/>
                <a:gd name="T10" fmla="*/ 13 w 83"/>
                <a:gd name="T11" fmla="*/ 4 h 69"/>
                <a:gd name="T12" fmla="*/ 20 w 83"/>
                <a:gd name="T13" fmla="*/ 0 h 69"/>
                <a:gd name="T14" fmla="*/ 24 w 83"/>
                <a:gd name="T15" fmla="*/ 6 h 69"/>
                <a:gd name="T16" fmla="*/ 30 w 83"/>
                <a:gd name="T17" fmla="*/ 3 h 69"/>
                <a:gd name="T18" fmla="*/ 36 w 83"/>
                <a:gd name="T19" fmla="*/ 6 h 69"/>
                <a:gd name="T20" fmla="*/ 41 w 83"/>
                <a:gd name="T21" fmla="*/ 14 h 69"/>
                <a:gd name="T22" fmla="*/ 50 w 83"/>
                <a:gd name="T23" fmla="*/ 8 h 69"/>
                <a:gd name="T24" fmla="*/ 55 w 83"/>
                <a:gd name="T25" fmla="*/ 0 h 69"/>
                <a:gd name="T26" fmla="*/ 64 w 83"/>
                <a:gd name="T27" fmla="*/ 9 h 69"/>
                <a:gd name="T28" fmla="*/ 70 w 83"/>
                <a:gd name="T29" fmla="*/ 4 h 69"/>
                <a:gd name="T30" fmla="*/ 83 w 83"/>
                <a:gd name="T31" fmla="*/ 12 h 69"/>
                <a:gd name="T32" fmla="*/ 81 w 83"/>
                <a:gd name="T33" fmla="*/ 18 h 69"/>
                <a:gd name="T34" fmla="*/ 83 w 83"/>
                <a:gd name="T35" fmla="*/ 23 h 69"/>
                <a:gd name="T36" fmla="*/ 83 w 83"/>
                <a:gd name="T37" fmla="*/ 23 h 69"/>
                <a:gd name="T38" fmla="*/ 82 w 83"/>
                <a:gd name="T39" fmla="*/ 29 h 69"/>
                <a:gd name="T40" fmla="*/ 79 w 83"/>
                <a:gd name="T41" fmla="*/ 34 h 69"/>
                <a:gd name="T42" fmla="*/ 67 w 83"/>
                <a:gd name="T43" fmla="*/ 44 h 69"/>
                <a:gd name="T44" fmla="*/ 61 w 83"/>
                <a:gd name="T45" fmla="*/ 54 h 69"/>
                <a:gd name="T46" fmla="*/ 53 w 83"/>
                <a:gd name="T47" fmla="*/ 56 h 69"/>
                <a:gd name="T48" fmla="*/ 51 w 83"/>
                <a:gd name="T49" fmla="*/ 59 h 69"/>
                <a:gd name="T50" fmla="*/ 43 w 83"/>
                <a:gd name="T51" fmla="*/ 61 h 69"/>
                <a:gd name="T52" fmla="*/ 38 w 83"/>
                <a:gd name="T53" fmla="*/ 69 h 69"/>
                <a:gd name="T54" fmla="*/ 24 w 83"/>
                <a:gd name="T55" fmla="*/ 69 h 69"/>
                <a:gd name="T56" fmla="*/ 24 w 83"/>
                <a:gd name="T57" fmla="*/ 69 h 69"/>
                <a:gd name="T58" fmla="*/ 18 w 83"/>
                <a:gd name="T59" fmla="*/ 59 h 69"/>
                <a:gd name="T60" fmla="*/ 19 w 83"/>
                <a:gd name="T61" fmla="*/ 54 h 69"/>
                <a:gd name="T62" fmla="*/ 14 w 83"/>
                <a:gd name="T63" fmla="*/ 48 h 69"/>
                <a:gd name="T64" fmla="*/ 10 w 83"/>
                <a:gd name="T65" fmla="*/ 39 h 69"/>
                <a:gd name="T66" fmla="*/ 5 w 83"/>
                <a:gd name="T67" fmla="*/ 37 h 69"/>
                <a:gd name="T68" fmla="*/ 3 w 83"/>
                <a:gd name="T69" fmla="*/ 28 h 69"/>
                <a:gd name="T70" fmla="*/ 0 w 83"/>
                <a:gd name="T71" fmla="*/ 2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3" h="69">
                  <a:moveTo>
                    <a:pt x="0" y="24"/>
                  </a:moveTo>
                  <a:cubicBezTo>
                    <a:pt x="8" y="22"/>
                    <a:pt x="8" y="22"/>
                    <a:pt x="8" y="22"/>
                  </a:cubicBezTo>
                  <a:cubicBezTo>
                    <a:pt x="7" y="17"/>
                    <a:pt x="7" y="17"/>
                    <a:pt x="7" y="17"/>
                  </a:cubicBezTo>
                  <a:cubicBezTo>
                    <a:pt x="7" y="17"/>
                    <a:pt x="4" y="12"/>
                    <a:pt x="4" y="11"/>
                  </a:cubicBezTo>
                  <a:cubicBezTo>
                    <a:pt x="4" y="10"/>
                    <a:pt x="7" y="5"/>
                    <a:pt x="7" y="5"/>
                  </a:cubicBezTo>
                  <a:cubicBezTo>
                    <a:pt x="13" y="4"/>
                    <a:pt x="13" y="4"/>
                    <a:pt x="13" y="4"/>
                  </a:cubicBezTo>
                  <a:cubicBezTo>
                    <a:pt x="20" y="0"/>
                    <a:pt x="20" y="0"/>
                    <a:pt x="20" y="0"/>
                  </a:cubicBezTo>
                  <a:cubicBezTo>
                    <a:pt x="24" y="6"/>
                    <a:pt x="24" y="6"/>
                    <a:pt x="24" y="6"/>
                  </a:cubicBezTo>
                  <a:cubicBezTo>
                    <a:pt x="30" y="3"/>
                    <a:pt x="30" y="3"/>
                    <a:pt x="30" y="3"/>
                  </a:cubicBezTo>
                  <a:cubicBezTo>
                    <a:pt x="36" y="6"/>
                    <a:pt x="36" y="6"/>
                    <a:pt x="36" y="6"/>
                  </a:cubicBezTo>
                  <a:cubicBezTo>
                    <a:pt x="41" y="14"/>
                    <a:pt x="41" y="14"/>
                    <a:pt x="41" y="14"/>
                  </a:cubicBezTo>
                  <a:cubicBezTo>
                    <a:pt x="50" y="8"/>
                    <a:pt x="50" y="8"/>
                    <a:pt x="50" y="8"/>
                  </a:cubicBezTo>
                  <a:cubicBezTo>
                    <a:pt x="55" y="0"/>
                    <a:pt x="55" y="0"/>
                    <a:pt x="55" y="0"/>
                  </a:cubicBezTo>
                  <a:cubicBezTo>
                    <a:pt x="64" y="9"/>
                    <a:pt x="64" y="9"/>
                    <a:pt x="64" y="9"/>
                  </a:cubicBezTo>
                  <a:cubicBezTo>
                    <a:pt x="70" y="4"/>
                    <a:pt x="70" y="4"/>
                    <a:pt x="70" y="4"/>
                  </a:cubicBezTo>
                  <a:cubicBezTo>
                    <a:pt x="83" y="12"/>
                    <a:pt x="83" y="12"/>
                    <a:pt x="83" y="12"/>
                  </a:cubicBezTo>
                  <a:cubicBezTo>
                    <a:pt x="81" y="18"/>
                    <a:pt x="81" y="18"/>
                    <a:pt x="81" y="18"/>
                  </a:cubicBezTo>
                  <a:cubicBezTo>
                    <a:pt x="83" y="23"/>
                    <a:pt x="83" y="23"/>
                    <a:pt x="83" y="23"/>
                  </a:cubicBezTo>
                  <a:cubicBezTo>
                    <a:pt x="83" y="23"/>
                    <a:pt x="83" y="23"/>
                    <a:pt x="83" y="23"/>
                  </a:cubicBezTo>
                  <a:cubicBezTo>
                    <a:pt x="82" y="29"/>
                    <a:pt x="82" y="29"/>
                    <a:pt x="82" y="29"/>
                  </a:cubicBezTo>
                  <a:cubicBezTo>
                    <a:pt x="79" y="34"/>
                    <a:pt x="79" y="34"/>
                    <a:pt x="79" y="34"/>
                  </a:cubicBezTo>
                  <a:cubicBezTo>
                    <a:pt x="67" y="44"/>
                    <a:pt x="67" y="44"/>
                    <a:pt x="67" y="44"/>
                  </a:cubicBezTo>
                  <a:cubicBezTo>
                    <a:pt x="61" y="54"/>
                    <a:pt x="61" y="54"/>
                    <a:pt x="61" y="54"/>
                  </a:cubicBezTo>
                  <a:cubicBezTo>
                    <a:pt x="53" y="56"/>
                    <a:pt x="53" y="56"/>
                    <a:pt x="53" y="56"/>
                  </a:cubicBezTo>
                  <a:cubicBezTo>
                    <a:pt x="51" y="59"/>
                    <a:pt x="51" y="59"/>
                    <a:pt x="51" y="59"/>
                  </a:cubicBezTo>
                  <a:cubicBezTo>
                    <a:pt x="43" y="61"/>
                    <a:pt x="43" y="61"/>
                    <a:pt x="43" y="61"/>
                  </a:cubicBezTo>
                  <a:cubicBezTo>
                    <a:pt x="38" y="69"/>
                    <a:pt x="38" y="69"/>
                    <a:pt x="38" y="69"/>
                  </a:cubicBezTo>
                  <a:cubicBezTo>
                    <a:pt x="24" y="69"/>
                    <a:pt x="24" y="69"/>
                    <a:pt x="24" y="69"/>
                  </a:cubicBezTo>
                  <a:cubicBezTo>
                    <a:pt x="24" y="69"/>
                    <a:pt x="24" y="69"/>
                    <a:pt x="24" y="69"/>
                  </a:cubicBezTo>
                  <a:cubicBezTo>
                    <a:pt x="18" y="59"/>
                    <a:pt x="18" y="59"/>
                    <a:pt x="18" y="59"/>
                  </a:cubicBezTo>
                  <a:cubicBezTo>
                    <a:pt x="19" y="54"/>
                    <a:pt x="19" y="54"/>
                    <a:pt x="19" y="54"/>
                  </a:cubicBezTo>
                  <a:cubicBezTo>
                    <a:pt x="14" y="48"/>
                    <a:pt x="14" y="48"/>
                    <a:pt x="14" y="48"/>
                  </a:cubicBezTo>
                  <a:cubicBezTo>
                    <a:pt x="10" y="39"/>
                    <a:pt x="10" y="39"/>
                    <a:pt x="10" y="39"/>
                  </a:cubicBezTo>
                  <a:cubicBezTo>
                    <a:pt x="5" y="37"/>
                    <a:pt x="5" y="37"/>
                    <a:pt x="5" y="37"/>
                  </a:cubicBezTo>
                  <a:cubicBezTo>
                    <a:pt x="3" y="28"/>
                    <a:pt x="3" y="28"/>
                    <a:pt x="3" y="28"/>
                  </a:cubicBezTo>
                  <a:lnTo>
                    <a:pt x="0" y="24"/>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4" name="Freeform 31"/>
            <p:cNvSpPr>
              <a:spLocks/>
            </p:cNvSpPr>
            <p:nvPr/>
          </p:nvSpPr>
          <p:spPr bwMode="auto">
            <a:xfrm>
              <a:off x="1371" y="3532"/>
              <a:ext cx="160" cy="132"/>
            </a:xfrm>
            <a:custGeom>
              <a:avLst/>
              <a:gdLst>
                <a:gd name="T0" fmla="*/ 7 w 77"/>
                <a:gd name="T1" fmla="*/ 9 h 63"/>
                <a:gd name="T2" fmla="*/ 12 w 77"/>
                <a:gd name="T3" fmla="*/ 4 h 63"/>
                <a:gd name="T4" fmla="*/ 18 w 77"/>
                <a:gd name="T5" fmla="*/ 9 h 63"/>
                <a:gd name="T6" fmla="*/ 28 w 77"/>
                <a:gd name="T7" fmla="*/ 8 h 63"/>
                <a:gd name="T8" fmla="*/ 27 w 77"/>
                <a:gd name="T9" fmla="*/ 2 h 63"/>
                <a:gd name="T10" fmla="*/ 30 w 77"/>
                <a:gd name="T11" fmla="*/ 0 h 63"/>
                <a:gd name="T12" fmla="*/ 39 w 77"/>
                <a:gd name="T13" fmla="*/ 6 h 63"/>
                <a:gd name="T14" fmla="*/ 39 w 77"/>
                <a:gd name="T15" fmla="*/ 11 h 63"/>
                <a:gd name="T16" fmla="*/ 45 w 77"/>
                <a:gd name="T17" fmla="*/ 10 h 63"/>
                <a:gd name="T18" fmla="*/ 49 w 77"/>
                <a:gd name="T19" fmla="*/ 11 h 63"/>
                <a:gd name="T20" fmla="*/ 61 w 77"/>
                <a:gd name="T21" fmla="*/ 22 h 63"/>
                <a:gd name="T22" fmla="*/ 64 w 77"/>
                <a:gd name="T23" fmla="*/ 21 h 63"/>
                <a:gd name="T24" fmla="*/ 67 w 77"/>
                <a:gd name="T25" fmla="*/ 19 h 63"/>
                <a:gd name="T26" fmla="*/ 70 w 77"/>
                <a:gd name="T27" fmla="*/ 24 h 63"/>
                <a:gd name="T28" fmla="*/ 71 w 77"/>
                <a:gd name="T29" fmla="*/ 30 h 63"/>
                <a:gd name="T30" fmla="*/ 77 w 77"/>
                <a:gd name="T31" fmla="*/ 37 h 63"/>
                <a:gd name="T32" fmla="*/ 77 w 77"/>
                <a:gd name="T33" fmla="*/ 40 h 63"/>
                <a:gd name="T34" fmla="*/ 77 w 77"/>
                <a:gd name="T35" fmla="*/ 39 h 63"/>
                <a:gd name="T36" fmla="*/ 72 w 77"/>
                <a:gd name="T37" fmla="*/ 47 h 63"/>
                <a:gd name="T38" fmla="*/ 63 w 77"/>
                <a:gd name="T39" fmla="*/ 53 h 63"/>
                <a:gd name="T40" fmla="*/ 58 w 77"/>
                <a:gd name="T41" fmla="*/ 45 h 63"/>
                <a:gd name="T42" fmla="*/ 52 w 77"/>
                <a:gd name="T43" fmla="*/ 42 h 63"/>
                <a:gd name="T44" fmla="*/ 46 w 77"/>
                <a:gd name="T45" fmla="*/ 45 h 63"/>
                <a:gd name="T46" fmla="*/ 42 w 77"/>
                <a:gd name="T47" fmla="*/ 39 h 63"/>
                <a:gd name="T48" fmla="*/ 35 w 77"/>
                <a:gd name="T49" fmla="*/ 43 h 63"/>
                <a:gd name="T50" fmla="*/ 29 w 77"/>
                <a:gd name="T51" fmla="*/ 44 h 63"/>
                <a:gd name="T52" fmla="*/ 26 w 77"/>
                <a:gd name="T53" fmla="*/ 50 h 63"/>
                <a:gd name="T54" fmla="*/ 29 w 77"/>
                <a:gd name="T55" fmla="*/ 56 h 63"/>
                <a:gd name="T56" fmla="*/ 30 w 77"/>
                <a:gd name="T57" fmla="*/ 61 h 63"/>
                <a:gd name="T58" fmla="*/ 22 w 77"/>
                <a:gd name="T59" fmla="*/ 63 h 63"/>
                <a:gd name="T60" fmla="*/ 19 w 77"/>
                <a:gd name="T61" fmla="*/ 60 h 63"/>
                <a:gd name="T62" fmla="*/ 7 w 77"/>
                <a:gd name="T63" fmla="*/ 60 h 63"/>
                <a:gd name="T64" fmla="*/ 0 w 77"/>
                <a:gd name="T65" fmla="*/ 49 h 63"/>
                <a:gd name="T66" fmla="*/ 0 w 77"/>
                <a:gd name="T67" fmla="*/ 49 h 63"/>
                <a:gd name="T68" fmla="*/ 9 w 77"/>
                <a:gd name="T69" fmla="*/ 38 h 63"/>
                <a:gd name="T70" fmla="*/ 12 w 77"/>
                <a:gd name="T71" fmla="*/ 32 h 63"/>
                <a:gd name="T72" fmla="*/ 8 w 77"/>
                <a:gd name="T73" fmla="*/ 29 h 63"/>
                <a:gd name="T74" fmla="*/ 10 w 77"/>
                <a:gd name="T75" fmla="*/ 23 h 63"/>
                <a:gd name="T76" fmla="*/ 12 w 77"/>
                <a:gd name="T77" fmla="*/ 17 h 63"/>
                <a:gd name="T78" fmla="*/ 10 w 77"/>
                <a:gd name="T79" fmla="*/ 10 h 63"/>
                <a:gd name="T80" fmla="*/ 7 w 77"/>
                <a:gd name="T81" fmla="*/ 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 h="63">
                  <a:moveTo>
                    <a:pt x="7" y="9"/>
                  </a:moveTo>
                  <a:cubicBezTo>
                    <a:pt x="12" y="4"/>
                    <a:pt x="12" y="4"/>
                    <a:pt x="12" y="4"/>
                  </a:cubicBezTo>
                  <a:cubicBezTo>
                    <a:pt x="18" y="9"/>
                    <a:pt x="18" y="9"/>
                    <a:pt x="18" y="9"/>
                  </a:cubicBezTo>
                  <a:cubicBezTo>
                    <a:pt x="28" y="8"/>
                    <a:pt x="28" y="8"/>
                    <a:pt x="28" y="8"/>
                  </a:cubicBezTo>
                  <a:cubicBezTo>
                    <a:pt x="27" y="2"/>
                    <a:pt x="27" y="2"/>
                    <a:pt x="27" y="2"/>
                  </a:cubicBezTo>
                  <a:cubicBezTo>
                    <a:pt x="30" y="0"/>
                    <a:pt x="30" y="0"/>
                    <a:pt x="30" y="0"/>
                  </a:cubicBezTo>
                  <a:cubicBezTo>
                    <a:pt x="39" y="6"/>
                    <a:pt x="39" y="6"/>
                    <a:pt x="39" y="6"/>
                  </a:cubicBezTo>
                  <a:cubicBezTo>
                    <a:pt x="39" y="11"/>
                    <a:pt x="39" y="11"/>
                    <a:pt x="39" y="11"/>
                  </a:cubicBezTo>
                  <a:cubicBezTo>
                    <a:pt x="45" y="10"/>
                    <a:pt x="45" y="10"/>
                    <a:pt x="45" y="10"/>
                  </a:cubicBezTo>
                  <a:cubicBezTo>
                    <a:pt x="49" y="11"/>
                    <a:pt x="49" y="11"/>
                    <a:pt x="49" y="11"/>
                  </a:cubicBezTo>
                  <a:cubicBezTo>
                    <a:pt x="61" y="22"/>
                    <a:pt x="61" y="22"/>
                    <a:pt x="61" y="22"/>
                  </a:cubicBezTo>
                  <a:cubicBezTo>
                    <a:pt x="64" y="21"/>
                    <a:pt x="64" y="21"/>
                    <a:pt x="64" y="21"/>
                  </a:cubicBezTo>
                  <a:cubicBezTo>
                    <a:pt x="67" y="19"/>
                    <a:pt x="67" y="19"/>
                    <a:pt x="67" y="19"/>
                  </a:cubicBezTo>
                  <a:cubicBezTo>
                    <a:pt x="70" y="24"/>
                    <a:pt x="70" y="24"/>
                    <a:pt x="70" y="24"/>
                  </a:cubicBezTo>
                  <a:cubicBezTo>
                    <a:pt x="71" y="30"/>
                    <a:pt x="71" y="30"/>
                    <a:pt x="71" y="30"/>
                  </a:cubicBezTo>
                  <a:cubicBezTo>
                    <a:pt x="77" y="37"/>
                    <a:pt x="77" y="37"/>
                    <a:pt x="77" y="37"/>
                  </a:cubicBezTo>
                  <a:cubicBezTo>
                    <a:pt x="77" y="40"/>
                    <a:pt x="77" y="40"/>
                    <a:pt x="77" y="40"/>
                  </a:cubicBezTo>
                  <a:cubicBezTo>
                    <a:pt x="77" y="39"/>
                    <a:pt x="77" y="39"/>
                    <a:pt x="77" y="39"/>
                  </a:cubicBezTo>
                  <a:cubicBezTo>
                    <a:pt x="72" y="47"/>
                    <a:pt x="72" y="47"/>
                    <a:pt x="72" y="47"/>
                  </a:cubicBezTo>
                  <a:cubicBezTo>
                    <a:pt x="63" y="53"/>
                    <a:pt x="63" y="53"/>
                    <a:pt x="63" y="53"/>
                  </a:cubicBezTo>
                  <a:cubicBezTo>
                    <a:pt x="58" y="45"/>
                    <a:pt x="58" y="45"/>
                    <a:pt x="58" y="45"/>
                  </a:cubicBezTo>
                  <a:cubicBezTo>
                    <a:pt x="52" y="42"/>
                    <a:pt x="52" y="42"/>
                    <a:pt x="52" y="42"/>
                  </a:cubicBezTo>
                  <a:cubicBezTo>
                    <a:pt x="46" y="45"/>
                    <a:pt x="46" y="45"/>
                    <a:pt x="46" y="45"/>
                  </a:cubicBezTo>
                  <a:cubicBezTo>
                    <a:pt x="42" y="39"/>
                    <a:pt x="42" y="39"/>
                    <a:pt x="42" y="39"/>
                  </a:cubicBezTo>
                  <a:cubicBezTo>
                    <a:pt x="35" y="43"/>
                    <a:pt x="35" y="43"/>
                    <a:pt x="35" y="43"/>
                  </a:cubicBezTo>
                  <a:cubicBezTo>
                    <a:pt x="29" y="44"/>
                    <a:pt x="29" y="44"/>
                    <a:pt x="29" y="44"/>
                  </a:cubicBezTo>
                  <a:cubicBezTo>
                    <a:pt x="29" y="44"/>
                    <a:pt x="26" y="49"/>
                    <a:pt x="26" y="50"/>
                  </a:cubicBezTo>
                  <a:cubicBezTo>
                    <a:pt x="26" y="51"/>
                    <a:pt x="29" y="56"/>
                    <a:pt x="29" y="56"/>
                  </a:cubicBezTo>
                  <a:cubicBezTo>
                    <a:pt x="30" y="61"/>
                    <a:pt x="30" y="61"/>
                    <a:pt x="30" y="61"/>
                  </a:cubicBezTo>
                  <a:cubicBezTo>
                    <a:pt x="22" y="63"/>
                    <a:pt x="22" y="63"/>
                    <a:pt x="22" y="63"/>
                  </a:cubicBezTo>
                  <a:cubicBezTo>
                    <a:pt x="19" y="60"/>
                    <a:pt x="19" y="60"/>
                    <a:pt x="19" y="60"/>
                  </a:cubicBezTo>
                  <a:cubicBezTo>
                    <a:pt x="7" y="60"/>
                    <a:pt x="7" y="60"/>
                    <a:pt x="7" y="60"/>
                  </a:cubicBezTo>
                  <a:cubicBezTo>
                    <a:pt x="0" y="49"/>
                    <a:pt x="0" y="49"/>
                    <a:pt x="0" y="49"/>
                  </a:cubicBezTo>
                  <a:cubicBezTo>
                    <a:pt x="0" y="49"/>
                    <a:pt x="0" y="49"/>
                    <a:pt x="0" y="49"/>
                  </a:cubicBezTo>
                  <a:cubicBezTo>
                    <a:pt x="9" y="38"/>
                    <a:pt x="9" y="38"/>
                    <a:pt x="9" y="38"/>
                  </a:cubicBezTo>
                  <a:cubicBezTo>
                    <a:pt x="12" y="32"/>
                    <a:pt x="12" y="32"/>
                    <a:pt x="12" y="32"/>
                  </a:cubicBezTo>
                  <a:cubicBezTo>
                    <a:pt x="8" y="29"/>
                    <a:pt x="8" y="29"/>
                    <a:pt x="8" y="29"/>
                  </a:cubicBezTo>
                  <a:cubicBezTo>
                    <a:pt x="10" y="23"/>
                    <a:pt x="10" y="23"/>
                    <a:pt x="10" y="23"/>
                  </a:cubicBezTo>
                  <a:cubicBezTo>
                    <a:pt x="10" y="23"/>
                    <a:pt x="12" y="17"/>
                    <a:pt x="12" y="17"/>
                  </a:cubicBezTo>
                  <a:cubicBezTo>
                    <a:pt x="12" y="16"/>
                    <a:pt x="10" y="10"/>
                    <a:pt x="10" y="10"/>
                  </a:cubicBezTo>
                  <a:lnTo>
                    <a:pt x="7" y="9"/>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5" name="Freeform 32"/>
            <p:cNvSpPr>
              <a:spLocks/>
            </p:cNvSpPr>
            <p:nvPr/>
          </p:nvSpPr>
          <p:spPr bwMode="auto">
            <a:xfrm>
              <a:off x="1373" y="3218"/>
              <a:ext cx="248" cy="139"/>
            </a:xfrm>
            <a:custGeom>
              <a:avLst/>
              <a:gdLst>
                <a:gd name="T0" fmla="*/ 56 w 248"/>
                <a:gd name="T1" fmla="*/ 12 h 139"/>
                <a:gd name="T2" fmla="*/ 83 w 248"/>
                <a:gd name="T3" fmla="*/ 2 h 139"/>
                <a:gd name="T4" fmla="*/ 104 w 248"/>
                <a:gd name="T5" fmla="*/ 6 h 139"/>
                <a:gd name="T6" fmla="*/ 116 w 248"/>
                <a:gd name="T7" fmla="*/ 0 h 139"/>
                <a:gd name="T8" fmla="*/ 131 w 248"/>
                <a:gd name="T9" fmla="*/ 23 h 139"/>
                <a:gd name="T10" fmla="*/ 148 w 248"/>
                <a:gd name="T11" fmla="*/ 27 h 139"/>
                <a:gd name="T12" fmla="*/ 162 w 248"/>
                <a:gd name="T13" fmla="*/ 41 h 139"/>
                <a:gd name="T14" fmla="*/ 166 w 248"/>
                <a:gd name="T15" fmla="*/ 52 h 139"/>
                <a:gd name="T16" fmla="*/ 189 w 248"/>
                <a:gd name="T17" fmla="*/ 62 h 139"/>
                <a:gd name="T18" fmla="*/ 200 w 248"/>
                <a:gd name="T19" fmla="*/ 81 h 139"/>
                <a:gd name="T20" fmla="*/ 208 w 248"/>
                <a:gd name="T21" fmla="*/ 75 h 139"/>
                <a:gd name="T22" fmla="*/ 221 w 248"/>
                <a:gd name="T23" fmla="*/ 79 h 139"/>
                <a:gd name="T24" fmla="*/ 231 w 248"/>
                <a:gd name="T25" fmla="*/ 62 h 139"/>
                <a:gd name="T26" fmla="*/ 248 w 248"/>
                <a:gd name="T27" fmla="*/ 79 h 139"/>
                <a:gd name="T28" fmla="*/ 242 w 248"/>
                <a:gd name="T29" fmla="*/ 85 h 139"/>
                <a:gd name="T30" fmla="*/ 239 w 248"/>
                <a:gd name="T31" fmla="*/ 121 h 139"/>
                <a:gd name="T32" fmla="*/ 219 w 248"/>
                <a:gd name="T33" fmla="*/ 121 h 139"/>
                <a:gd name="T34" fmla="*/ 208 w 248"/>
                <a:gd name="T35" fmla="*/ 127 h 139"/>
                <a:gd name="T36" fmla="*/ 202 w 248"/>
                <a:gd name="T37" fmla="*/ 123 h 139"/>
                <a:gd name="T38" fmla="*/ 185 w 248"/>
                <a:gd name="T39" fmla="*/ 127 h 139"/>
                <a:gd name="T40" fmla="*/ 175 w 248"/>
                <a:gd name="T41" fmla="*/ 139 h 139"/>
                <a:gd name="T42" fmla="*/ 171 w 248"/>
                <a:gd name="T43" fmla="*/ 133 h 139"/>
                <a:gd name="T44" fmla="*/ 152 w 248"/>
                <a:gd name="T45" fmla="*/ 133 h 139"/>
                <a:gd name="T46" fmla="*/ 141 w 248"/>
                <a:gd name="T47" fmla="*/ 116 h 139"/>
                <a:gd name="T48" fmla="*/ 131 w 248"/>
                <a:gd name="T49" fmla="*/ 114 h 139"/>
                <a:gd name="T50" fmla="*/ 116 w 248"/>
                <a:gd name="T51" fmla="*/ 125 h 139"/>
                <a:gd name="T52" fmla="*/ 106 w 248"/>
                <a:gd name="T53" fmla="*/ 123 h 139"/>
                <a:gd name="T54" fmla="*/ 102 w 248"/>
                <a:gd name="T55" fmla="*/ 131 h 139"/>
                <a:gd name="T56" fmla="*/ 94 w 248"/>
                <a:gd name="T57" fmla="*/ 127 h 139"/>
                <a:gd name="T58" fmla="*/ 83 w 248"/>
                <a:gd name="T59" fmla="*/ 127 h 139"/>
                <a:gd name="T60" fmla="*/ 85 w 248"/>
                <a:gd name="T61" fmla="*/ 112 h 139"/>
                <a:gd name="T62" fmla="*/ 69 w 248"/>
                <a:gd name="T63" fmla="*/ 102 h 139"/>
                <a:gd name="T64" fmla="*/ 73 w 248"/>
                <a:gd name="T65" fmla="*/ 87 h 139"/>
                <a:gd name="T66" fmla="*/ 58 w 248"/>
                <a:gd name="T67" fmla="*/ 87 h 139"/>
                <a:gd name="T68" fmla="*/ 44 w 248"/>
                <a:gd name="T69" fmla="*/ 75 h 139"/>
                <a:gd name="T70" fmla="*/ 41 w 248"/>
                <a:gd name="T71" fmla="*/ 64 h 139"/>
                <a:gd name="T72" fmla="*/ 35 w 248"/>
                <a:gd name="T73" fmla="*/ 64 h 139"/>
                <a:gd name="T74" fmla="*/ 27 w 248"/>
                <a:gd name="T75" fmla="*/ 73 h 139"/>
                <a:gd name="T76" fmla="*/ 19 w 248"/>
                <a:gd name="T77" fmla="*/ 68 h 139"/>
                <a:gd name="T78" fmla="*/ 8 w 248"/>
                <a:gd name="T79" fmla="*/ 68 h 139"/>
                <a:gd name="T80" fmla="*/ 0 w 248"/>
                <a:gd name="T81" fmla="*/ 54 h 139"/>
                <a:gd name="T82" fmla="*/ 2 w 248"/>
                <a:gd name="T83" fmla="*/ 50 h 139"/>
                <a:gd name="T84" fmla="*/ 12 w 248"/>
                <a:gd name="T85" fmla="*/ 50 h 139"/>
                <a:gd name="T86" fmla="*/ 27 w 248"/>
                <a:gd name="T87" fmla="*/ 33 h 139"/>
                <a:gd name="T88" fmla="*/ 35 w 248"/>
                <a:gd name="T89" fmla="*/ 35 h 139"/>
                <a:gd name="T90" fmla="*/ 39 w 248"/>
                <a:gd name="T91" fmla="*/ 25 h 139"/>
                <a:gd name="T92" fmla="*/ 54 w 248"/>
                <a:gd name="T93" fmla="*/ 25 h 139"/>
                <a:gd name="T94" fmla="*/ 56 w 248"/>
                <a:gd name="T9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8" h="139">
                  <a:moveTo>
                    <a:pt x="56" y="12"/>
                  </a:moveTo>
                  <a:lnTo>
                    <a:pt x="83" y="2"/>
                  </a:lnTo>
                  <a:lnTo>
                    <a:pt x="104" y="6"/>
                  </a:lnTo>
                  <a:lnTo>
                    <a:pt x="116" y="0"/>
                  </a:lnTo>
                  <a:lnTo>
                    <a:pt x="131" y="23"/>
                  </a:lnTo>
                  <a:lnTo>
                    <a:pt x="148" y="27"/>
                  </a:lnTo>
                  <a:lnTo>
                    <a:pt x="162" y="41"/>
                  </a:lnTo>
                  <a:lnTo>
                    <a:pt x="166" y="52"/>
                  </a:lnTo>
                  <a:lnTo>
                    <a:pt x="189" y="62"/>
                  </a:lnTo>
                  <a:lnTo>
                    <a:pt x="200" y="81"/>
                  </a:lnTo>
                  <a:lnTo>
                    <a:pt x="208" y="75"/>
                  </a:lnTo>
                  <a:lnTo>
                    <a:pt x="221" y="79"/>
                  </a:lnTo>
                  <a:lnTo>
                    <a:pt x="231" y="62"/>
                  </a:lnTo>
                  <a:lnTo>
                    <a:pt x="248" y="79"/>
                  </a:lnTo>
                  <a:lnTo>
                    <a:pt x="242" y="85"/>
                  </a:lnTo>
                  <a:lnTo>
                    <a:pt x="239" y="121"/>
                  </a:lnTo>
                  <a:lnTo>
                    <a:pt x="219" y="121"/>
                  </a:lnTo>
                  <a:lnTo>
                    <a:pt x="208" y="127"/>
                  </a:lnTo>
                  <a:lnTo>
                    <a:pt x="202" y="123"/>
                  </a:lnTo>
                  <a:lnTo>
                    <a:pt x="185" y="127"/>
                  </a:lnTo>
                  <a:lnTo>
                    <a:pt x="175" y="139"/>
                  </a:lnTo>
                  <a:lnTo>
                    <a:pt x="171" y="133"/>
                  </a:lnTo>
                  <a:lnTo>
                    <a:pt x="152" y="133"/>
                  </a:lnTo>
                  <a:lnTo>
                    <a:pt x="141" y="116"/>
                  </a:lnTo>
                  <a:lnTo>
                    <a:pt x="131" y="114"/>
                  </a:lnTo>
                  <a:lnTo>
                    <a:pt x="116" y="125"/>
                  </a:lnTo>
                  <a:lnTo>
                    <a:pt x="106" y="123"/>
                  </a:lnTo>
                  <a:lnTo>
                    <a:pt x="102" y="131"/>
                  </a:lnTo>
                  <a:lnTo>
                    <a:pt x="94" y="127"/>
                  </a:lnTo>
                  <a:lnTo>
                    <a:pt x="83" y="127"/>
                  </a:lnTo>
                  <a:lnTo>
                    <a:pt x="85" y="112"/>
                  </a:lnTo>
                  <a:lnTo>
                    <a:pt x="69" y="102"/>
                  </a:lnTo>
                  <a:lnTo>
                    <a:pt x="73" y="87"/>
                  </a:lnTo>
                  <a:lnTo>
                    <a:pt x="58" y="87"/>
                  </a:lnTo>
                  <a:lnTo>
                    <a:pt x="44" y="75"/>
                  </a:lnTo>
                  <a:lnTo>
                    <a:pt x="41" y="64"/>
                  </a:lnTo>
                  <a:lnTo>
                    <a:pt x="35" y="64"/>
                  </a:lnTo>
                  <a:lnTo>
                    <a:pt x="27" y="73"/>
                  </a:lnTo>
                  <a:lnTo>
                    <a:pt x="19" y="68"/>
                  </a:lnTo>
                  <a:lnTo>
                    <a:pt x="8" y="68"/>
                  </a:lnTo>
                  <a:lnTo>
                    <a:pt x="0" y="54"/>
                  </a:lnTo>
                  <a:lnTo>
                    <a:pt x="2" y="50"/>
                  </a:lnTo>
                  <a:lnTo>
                    <a:pt x="12" y="50"/>
                  </a:lnTo>
                  <a:lnTo>
                    <a:pt x="27" y="33"/>
                  </a:lnTo>
                  <a:lnTo>
                    <a:pt x="35" y="35"/>
                  </a:lnTo>
                  <a:lnTo>
                    <a:pt x="39" y="25"/>
                  </a:lnTo>
                  <a:lnTo>
                    <a:pt x="54" y="25"/>
                  </a:lnTo>
                  <a:lnTo>
                    <a:pt x="56" y="12"/>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6" name="Freeform 33"/>
            <p:cNvSpPr>
              <a:spLocks/>
            </p:cNvSpPr>
            <p:nvPr/>
          </p:nvSpPr>
          <p:spPr bwMode="auto">
            <a:xfrm>
              <a:off x="1323" y="3268"/>
              <a:ext cx="135" cy="118"/>
            </a:xfrm>
            <a:custGeom>
              <a:avLst/>
              <a:gdLst>
                <a:gd name="T0" fmla="*/ 133 w 135"/>
                <a:gd name="T1" fmla="*/ 77 h 118"/>
                <a:gd name="T2" fmla="*/ 116 w 135"/>
                <a:gd name="T3" fmla="*/ 77 h 118"/>
                <a:gd name="T4" fmla="*/ 116 w 135"/>
                <a:gd name="T5" fmla="*/ 89 h 118"/>
                <a:gd name="T6" fmla="*/ 100 w 135"/>
                <a:gd name="T7" fmla="*/ 89 h 118"/>
                <a:gd name="T8" fmla="*/ 89 w 135"/>
                <a:gd name="T9" fmla="*/ 79 h 118"/>
                <a:gd name="T10" fmla="*/ 81 w 135"/>
                <a:gd name="T11" fmla="*/ 87 h 118"/>
                <a:gd name="T12" fmla="*/ 77 w 135"/>
                <a:gd name="T13" fmla="*/ 102 h 118"/>
                <a:gd name="T14" fmla="*/ 66 w 135"/>
                <a:gd name="T15" fmla="*/ 112 h 118"/>
                <a:gd name="T16" fmla="*/ 50 w 135"/>
                <a:gd name="T17" fmla="*/ 114 h 118"/>
                <a:gd name="T18" fmla="*/ 37 w 135"/>
                <a:gd name="T19" fmla="*/ 118 h 118"/>
                <a:gd name="T20" fmla="*/ 41 w 135"/>
                <a:gd name="T21" fmla="*/ 116 h 118"/>
                <a:gd name="T22" fmla="*/ 48 w 135"/>
                <a:gd name="T23" fmla="*/ 75 h 118"/>
                <a:gd name="T24" fmla="*/ 21 w 135"/>
                <a:gd name="T25" fmla="*/ 46 h 118"/>
                <a:gd name="T26" fmla="*/ 4 w 135"/>
                <a:gd name="T27" fmla="*/ 41 h 118"/>
                <a:gd name="T28" fmla="*/ 4 w 135"/>
                <a:gd name="T29" fmla="*/ 31 h 118"/>
                <a:gd name="T30" fmla="*/ 8 w 135"/>
                <a:gd name="T31" fmla="*/ 16 h 118"/>
                <a:gd name="T32" fmla="*/ 0 w 135"/>
                <a:gd name="T33" fmla="*/ 8 h 118"/>
                <a:gd name="T34" fmla="*/ 10 w 135"/>
                <a:gd name="T35" fmla="*/ 0 h 118"/>
                <a:gd name="T36" fmla="*/ 31 w 135"/>
                <a:gd name="T37" fmla="*/ 0 h 118"/>
                <a:gd name="T38" fmla="*/ 35 w 135"/>
                <a:gd name="T39" fmla="*/ 6 h 118"/>
                <a:gd name="T40" fmla="*/ 50 w 135"/>
                <a:gd name="T41" fmla="*/ 8 h 118"/>
                <a:gd name="T42" fmla="*/ 50 w 135"/>
                <a:gd name="T43" fmla="*/ 4 h 118"/>
                <a:gd name="T44" fmla="*/ 58 w 135"/>
                <a:gd name="T45" fmla="*/ 18 h 118"/>
                <a:gd name="T46" fmla="*/ 69 w 135"/>
                <a:gd name="T47" fmla="*/ 18 h 118"/>
                <a:gd name="T48" fmla="*/ 77 w 135"/>
                <a:gd name="T49" fmla="*/ 23 h 118"/>
                <a:gd name="T50" fmla="*/ 85 w 135"/>
                <a:gd name="T51" fmla="*/ 14 h 118"/>
                <a:gd name="T52" fmla="*/ 91 w 135"/>
                <a:gd name="T53" fmla="*/ 14 h 118"/>
                <a:gd name="T54" fmla="*/ 94 w 135"/>
                <a:gd name="T55" fmla="*/ 25 h 118"/>
                <a:gd name="T56" fmla="*/ 108 w 135"/>
                <a:gd name="T57" fmla="*/ 37 h 118"/>
                <a:gd name="T58" fmla="*/ 123 w 135"/>
                <a:gd name="T59" fmla="*/ 37 h 118"/>
                <a:gd name="T60" fmla="*/ 119 w 135"/>
                <a:gd name="T61" fmla="*/ 52 h 118"/>
                <a:gd name="T62" fmla="*/ 135 w 135"/>
                <a:gd name="T63" fmla="*/ 62 h 118"/>
                <a:gd name="T64" fmla="*/ 133 w 135"/>
                <a:gd name="T65" fmla="*/ 7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5" h="118">
                  <a:moveTo>
                    <a:pt x="133" y="77"/>
                  </a:moveTo>
                  <a:lnTo>
                    <a:pt x="116" y="77"/>
                  </a:lnTo>
                  <a:lnTo>
                    <a:pt x="116" y="89"/>
                  </a:lnTo>
                  <a:lnTo>
                    <a:pt x="100" y="89"/>
                  </a:lnTo>
                  <a:lnTo>
                    <a:pt x="89" y="79"/>
                  </a:lnTo>
                  <a:lnTo>
                    <a:pt x="81" y="87"/>
                  </a:lnTo>
                  <a:lnTo>
                    <a:pt x="77" y="102"/>
                  </a:lnTo>
                  <a:lnTo>
                    <a:pt x="66" y="112"/>
                  </a:lnTo>
                  <a:lnTo>
                    <a:pt x="50" y="114"/>
                  </a:lnTo>
                  <a:lnTo>
                    <a:pt x="37" y="118"/>
                  </a:lnTo>
                  <a:lnTo>
                    <a:pt x="41" y="116"/>
                  </a:lnTo>
                  <a:lnTo>
                    <a:pt x="48" y="75"/>
                  </a:lnTo>
                  <a:lnTo>
                    <a:pt x="21" y="46"/>
                  </a:lnTo>
                  <a:lnTo>
                    <a:pt x="4" y="41"/>
                  </a:lnTo>
                  <a:lnTo>
                    <a:pt x="4" y="31"/>
                  </a:lnTo>
                  <a:lnTo>
                    <a:pt x="8" y="16"/>
                  </a:lnTo>
                  <a:lnTo>
                    <a:pt x="0" y="8"/>
                  </a:lnTo>
                  <a:lnTo>
                    <a:pt x="10" y="0"/>
                  </a:lnTo>
                  <a:lnTo>
                    <a:pt x="31" y="0"/>
                  </a:lnTo>
                  <a:lnTo>
                    <a:pt x="35" y="6"/>
                  </a:lnTo>
                  <a:lnTo>
                    <a:pt x="50" y="8"/>
                  </a:lnTo>
                  <a:lnTo>
                    <a:pt x="50" y="4"/>
                  </a:lnTo>
                  <a:lnTo>
                    <a:pt x="58" y="18"/>
                  </a:lnTo>
                  <a:lnTo>
                    <a:pt x="69" y="18"/>
                  </a:lnTo>
                  <a:lnTo>
                    <a:pt x="77" y="23"/>
                  </a:lnTo>
                  <a:lnTo>
                    <a:pt x="85" y="14"/>
                  </a:lnTo>
                  <a:lnTo>
                    <a:pt x="91" y="14"/>
                  </a:lnTo>
                  <a:lnTo>
                    <a:pt x="94" y="25"/>
                  </a:lnTo>
                  <a:lnTo>
                    <a:pt x="108" y="37"/>
                  </a:lnTo>
                  <a:lnTo>
                    <a:pt x="123" y="37"/>
                  </a:lnTo>
                  <a:lnTo>
                    <a:pt x="119" y="52"/>
                  </a:lnTo>
                  <a:lnTo>
                    <a:pt x="135" y="62"/>
                  </a:lnTo>
                  <a:lnTo>
                    <a:pt x="133" y="77"/>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7" name="Freeform 34"/>
            <p:cNvSpPr>
              <a:spLocks/>
            </p:cNvSpPr>
            <p:nvPr/>
          </p:nvSpPr>
          <p:spPr bwMode="auto">
            <a:xfrm>
              <a:off x="1262" y="3264"/>
              <a:ext cx="109" cy="139"/>
            </a:xfrm>
            <a:custGeom>
              <a:avLst/>
              <a:gdLst>
                <a:gd name="T0" fmla="*/ 102 w 109"/>
                <a:gd name="T1" fmla="*/ 120 h 139"/>
                <a:gd name="T2" fmla="*/ 98 w 109"/>
                <a:gd name="T3" fmla="*/ 122 h 139"/>
                <a:gd name="T4" fmla="*/ 84 w 109"/>
                <a:gd name="T5" fmla="*/ 125 h 139"/>
                <a:gd name="T6" fmla="*/ 75 w 109"/>
                <a:gd name="T7" fmla="*/ 133 h 139"/>
                <a:gd name="T8" fmla="*/ 67 w 109"/>
                <a:gd name="T9" fmla="*/ 133 h 139"/>
                <a:gd name="T10" fmla="*/ 59 w 109"/>
                <a:gd name="T11" fmla="*/ 139 h 139"/>
                <a:gd name="T12" fmla="*/ 50 w 109"/>
                <a:gd name="T13" fmla="*/ 135 h 139"/>
                <a:gd name="T14" fmla="*/ 38 w 109"/>
                <a:gd name="T15" fmla="*/ 125 h 139"/>
                <a:gd name="T16" fmla="*/ 36 w 109"/>
                <a:gd name="T17" fmla="*/ 116 h 139"/>
                <a:gd name="T18" fmla="*/ 27 w 109"/>
                <a:gd name="T19" fmla="*/ 110 h 139"/>
                <a:gd name="T20" fmla="*/ 21 w 109"/>
                <a:gd name="T21" fmla="*/ 100 h 139"/>
                <a:gd name="T22" fmla="*/ 19 w 109"/>
                <a:gd name="T23" fmla="*/ 100 h 139"/>
                <a:gd name="T24" fmla="*/ 21 w 109"/>
                <a:gd name="T25" fmla="*/ 87 h 139"/>
                <a:gd name="T26" fmla="*/ 27 w 109"/>
                <a:gd name="T27" fmla="*/ 75 h 139"/>
                <a:gd name="T28" fmla="*/ 27 w 109"/>
                <a:gd name="T29" fmla="*/ 64 h 139"/>
                <a:gd name="T30" fmla="*/ 13 w 109"/>
                <a:gd name="T31" fmla="*/ 58 h 139"/>
                <a:gd name="T32" fmla="*/ 13 w 109"/>
                <a:gd name="T33" fmla="*/ 41 h 139"/>
                <a:gd name="T34" fmla="*/ 4 w 109"/>
                <a:gd name="T35" fmla="*/ 43 h 139"/>
                <a:gd name="T36" fmla="*/ 0 w 109"/>
                <a:gd name="T37" fmla="*/ 33 h 139"/>
                <a:gd name="T38" fmla="*/ 9 w 109"/>
                <a:gd name="T39" fmla="*/ 27 h 139"/>
                <a:gd name="T40" fmla="*/ 11 w 109"/>
                <a:gd name="T41" fmla="*/ 18 h 139"/>
                <a:gd name="T42" fmla="*/ 15 w 109"/>
                <a:gd name="T43" fmla="*/ 10 h 139"/>
                <a:gd name="T44" fmla="*/ 21 w 109"/>
                <a:gd name="T45" fmla="*/ 0 h 139"/>
                <a:gd name="T46" fmla="*/ 44 w 109"/>
                <a:gd name="T47" fmla="*/ 16 h 139"/>
                <a:gd name="T48" fmla="*/ 61 w 109"/>
                <a:gd name="T49" fmla="*/ 12 h 139"/>
                <a:gd name="T50" fmla="*/ 69 w 109"/>
                <a:gd name="T51" fmla="*/ 20 h 139"/>
                <a:gd name="T52" fmla="*/ 65 w 109"/>
                <a:gd name="T53" fmla="*/ 35 h 139"/>
                <a:gd name="T54" fmla="*/ 65 w 109"/>
                <a:gd name="T55" fmla="*/ 45 h 139"/>
                <a:gd name="T56" fmla="*/ 82 w 109"/>
                <a:gd name="T57" fmla="*/ 50 h 139"/>
                <a:gd name="T58" fmla="*/ 109 w 109"/>
                <a:gd name="T59" fmla="*/ 79 h 139"/>
                <a:gd name="T60" fmla="*/ 102 w 109"/>
                <a:gd name="T61" fmla="*/ 12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139">
                  <a:moveTo>
                    <a:pt x="102" y="120"/>
                  </a:moveTo>
                  <a:lnTo>
                    <a:pt x="98" y="122"/>
                  </a:lnTo>
                  <a:lnTo>
                    <a:pt x="84" y="125"/>
                  </a:lnTo>
                  <a:lnTo>
                    <a:pt x="75" y="133"/>
                  </a:lnTo>
                  <a:lnTo>
                    <a:pt x="67" y="133"/>
                  </a:lnTo>
                  <a:lnTo>
                    <a:pt x="59" y="139"/>
                  </a:lnTo>
                  <a:lnTo>
                    <a:pt x="50" y="135"/>
                  </a:lnTo>
                  <a:lnTo>
                    <a:pt x="38" y="125"/>
                  </a:lnTo>
                  <a:lnTo>
                    <a:pt x="36" y="116"/>
                  </a:lnTo>
                  <a:lnTo>
                    <a:pt x="27" y="110"/>
                  </a:lnTo>
                  <a:lnTo>
                    <a:pt x="21" y="100"/>
                  </a:lnTo>
                  <a:lnTo>
                    <a:pt x="19" y="100"/>
                  </a:lnTo>
                  <a:lnTo>
                    <a:pt x="21" y="87"/>
                  </a:lnTo>
                  <a:lnTo>
                    <a:pt x="27" y="75"/>
                  </a:lnTo>
                  <a:lnTo>
                    <a:pt x="27" y="64"/>
                  </a:lnTo>
                  <a:lnTo>
                    <a:pt x="13" y="58"/>
                  </a:lnTo>
                  <a:lnTo>
                    <a:pt x="13" y="41"/>
                  </a:lnTo>
                  <a:lnTo>
                    <a:pt x="4" y="43"/>
                  </a:lnTo>
                  <a:lnTo>
                    <a:pt x="0" y="33"/>
                  </a:lnTo>
                  <a:lnTo>
                    <a:pt x="9" y="27"/>
                  </a:lnTo>
                  <a:lnTo>
                    <a:pt x="11" y="18"/>
                  </a:lnTo>
                  <a:lnTo>
                    <a:pt x="15" y="10"/>
                  </a:lnTo>
                  <a:lnTo>
                    <a:pt x="21" y="0"/>
                  </a:lnTo>
                  <a:lnTo>
                    <a:pt x="44" y="16"/>
                  </a:lnTo>
                  <a:lnTo>
                    <a:pt x="61" y="12"/>
                  </a:lnTo>
                  <a:lnTo>
                    <a:pt x="69" y="20"/>
                  </a:lnTo>
                  <a:lnTo>
                    <a:pt x="65" y="35"/>
                  </a:lnTo>
                  <a:lnTo>
                    <a:pt x="65" y="45"/>
                  </a:lnTo>
                  <a:lnTo>
                    <a:pt x="82" y="50"/>
                  </a:lnTo>
                  <a:lnTo>
                    <a:pt x="109" y="79"/>
                  </a:lnTo>
                  <a:lnTo>
                    <a:pt x="102" y="120"/>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8" name="Freeform 35"/>
            <p:cNvSpPr>
              <a:spLocks/>
            </p:cNvSpPr>
            <p:nvPr/>
          </p:nvSpPr>
          <p:spPr bwMode="auto">
            <a:xfrm>
              <a:off x="1283" y="3159"/>
              <a:ext cx="146" cy="121"/>
            </a:xfrm>
            <a:custGeom>
              <a:avLst/>
              <a:gdLst>
                <a:gd name="T0" fmla="*/ 63 w 146"/>
                <a:gd name="T1" fmla="*/ 0 h 121"/>
                <a:gd name="T2" fmla="*/ 88 w 146"/>
                <a:gd name="T3" fmla="*/ 0 h 121"/>
                <a:gd name="T4" fmla="*/ 111 w 146"/>
                <a:gd name="T5" fmla="*/ 21 h 121"/>
                <a:gd name="T6" fmla="*/ 119 w 146"/>
                <a:gd name="T7" fmla="*/ 15 h 121"/>
                <a:gd name="T8" fmla="*/ 127 w 146"/>
                <a:gd name="T9" fmla="*/ 25 h 121"/>
                <a:gd name="T10" fmla="*/ 127 w 146"/>
                <a:gd name="T11" fmla="*/ 52 h 121"/>
                <a:gd name="T12" fmla="*/ 146 w 146"/>
                <a:gd name="T13" fmla="*/ 71 h 121"/>
                <a:gd name="T14" fmla="*/ 144 w 146"/>
                <a:gd name="T15" fmla="*/ 84 h 121"/>
                <a:gd name="T16" fmla="*/ 129 w 146"/>
                <a:gd name="T17" fmla="*/ 84 h 121"/>
                <a:gd name="T18" fmla="*/ 125 w 146"/>
                <a:gd name="T19" fmla="*/ 94 h 121"/>
                <a:gd name="T20" fmla="*/ 117 w 146"/>
                <a:gd name="T21" fmla="*/ 92 h 121"/>
                <a:gd name="T22" fmla="*/ 102 w 146"/>
                <a:gd name="T23" fmla="*/ 109 h 121"/>
                <a:gd name="T24" fmla="*/ 92 w 146"/>
                <a:gd name="T25" fmla="*/ 109 h 121"/>
                <a:gd name="T26" fmla="*/ 90 w 146"/>
                <a:gd name="T27" fmla="*/ 117 h 121"/>
                <a:gd name="T28" fmla="*/ 75 w 146"/>
                <a:gd name="T29" fmla="*/ 115 h 121"/>
                <a:gd name="T30" fmla="*/ 71 w 146"/>
                <a:gd name="T31" fmla="*/ 109 h 121"/>
                <a:gd name="T32" fmla="*/ 50 w 146"/>
                <a:gd name="T33" fmla="*/ 109 h 121"/>
                <a:gd name="T34" fmla="*/ 40 w 146"/>
                <a:gd name="T35" fmla="*/ 117 h 121"/>
                <a:gd name="T36" fmla="*/ 23 w 146"/>
                <a:gd name="T37" fmla="*/ 121 h 121"/>
                <a:gd name="T38" fmla="*/ 0 w 146"/>
                <a:gd name="T39" fmla="*/ 105 h 121"/>
                <a:gd name="T40" fmla="*/ 2 w 146"/>
                <a:gd name="T41" fmla="*/ 100 h 121"/>
                <a:gd name="T42" fmla="*/ 6 w 146"/>
                <a:gd name="T43" fmla="*/ 86 h 121"/>
                <a:gd name="T44" fmla="*/ 29 w 146"/>
                <a:gd name="T45" fmla="*/ 71 h 121"/>
                <a:gd name="T46" fmla="*/ 23 w 146"/>
                <a:gd name="T47" fmla="*/ 55 h 121"/>
                <a:gd name="T48" fmla="*/ 31 w 146"/>
                <a:gd name="T49" fmla="*/ 48 h 121"/>
                <a:gd name="T50" fmla="*/ 29 w 146"/>
                <a:gd name="T51" fmla="*/ 30 h 121"/>
                <a:gd name="T52" fmla="*/ 40 w 146"/>
                <a:gd name="T53" fmla="*/ 23 h 121"/>
                <a:gd name="T54" fmla="*/ 44 w 146"/>
                <a:gd name="T55" fmla="*/ 23 h 121"/>
                <a:gd name="T56" fmla="*/ 50 w 146"/>
                <a:gd name="T57" fmla="*/ 9 h 121"/>
                <a:gd name="T58" fmla="*/ 63 w 146"/>
                <a:gd name="T59"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 h="121">
                  <a:moveTo>
                    <a:pt x="63" y="0"/>
                  </a:moveTo>
                  <a:lnTo>
                    <a:pt x="88" y="0"/>
                  </a:lnTo>
                  <a:lnTo>
                    <a:pt x="111" y="21"/>
                  </a:lnTo>
                  <a:lnTo>
                    <a:pt x="119" y="15"/>
                  </a:lnTo>
                  <a:lnTo>
                    <a:pt x="127" y="25"/>
                  </a:lnTo>
                  <a:lnTo>
                    <a:pt x="127" y="52"/>
                  </a:lnTo>
                  <a:lnTo>
                    <a:pt x="146" y="71"/>
                  </a:lnTo>
                  <a:lnTo>
                    <a:pt x="144" y="84"/>
                  </a:lnTo>
                  <a:lnTo>
                    <a:pt x="129" y="84"/>
                  </a:lnTo>
                  <a:lnTo>
                    <a:pt x="125" y="94"/>
                  </a:lnTo>
                  <a:lnTo>
                    <a:pt x="117" y="92"/>
                  </a:lnTo>
                  <a:lnTo>
                    <a:pt x="102" y="109"/>
                  </a:lnTo>
                  <a:lnTo>
                    <a:pt x="92" y="109"/>
                  </a:lnTo>
                  <a:lnTo>
                    <a:pt x="90" y="117"/>
                  </a:lnTo>
                  <a:lnTo>
                    <a:pt x="75" y="115"/>
                  </a:lnTo>
                  <a:lnTo>
                    <a:pt x="71" y="109"/>
                  </a:lnTo>
                  <a:lnTo>
                    <a:pt x="50" y="109"/>
                  </a:lnTo>
                  <a:lnTo>
                    <a:pt x="40" y="117"/>
                  </a:lnTo>
                  <a:lnTo>
                    <a:pt x="23" y="121"/>
                  </a:lnTo>
                  <a:lnTo>
                    <a:pt x="0" y="105"/>
                  </a:lnTo>
                  <a:lnTo>
                    <a:pt x="2" y="100"/>
                  </a:lnTo>
                  <a:lnTo>
                    <a:pt x="6" y="86"/>
                  </a:lnTo>
                  <a:lnTo>
                    <a:pt x="29" y="71"/>
                  </a:lnTo>
                  <a:lnTo>
                    <a:pt x="23" y="55"/>
                  </a:lnTo>
                  <a:lnTo>
                    <a:pt x="31" y="48"/>
                  </a:lnTo>
                  <a:lnTo>
                    <a:pt x="29" y="30"/>
                  </a:lnTo>
                  <a:lnTo>
                    <a:pt x="40" y="23"/>
                  </a:lnTo>
                  <a:lnTo>
                    <a:pt x="44" y="23"/>
                  </a:lnTo>
                  <a:lnTo>
                    <a:pt x="50" y="9"/>
                  </a:lnTo>
                  <a:lnTo>
                    <a:pt x="63" y="0"/>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9" name="Freeform 36"/>
            <p:cNvSpPr>
              <a:spLocks/>
            </p:cNvSpPr>
            <p:nvPr/>
          </p:nvSpPr>
          <p:spPr bwMode="auto">
            <a:xfrm>
              <a:off x="1083" y="3072"/>
              <a:ext cx="263" cy="173"/>
            </a:xfrm>
            <a:custGeom>
              <a:avLst/>
              <a:gdLst>
                <a:gd name="T0" fmla="*/ 0 w 263"/>
                <a:gd name="T1" fmla="*/ 64 h 173"/>
                <a:gd name="T2" fmla="*/ 6 w 263"/>
                <a:gd name="T3" fmla="*/ 52 h 173"/>
                <a:gd name="T4" fmla="*/ 17 w 263"/>
                <a:gd name="T5" fmla="*/ 48 h 173"/>
                <a:gd name="T6" fmla="*/ 25 w 263"/>
                <a:gd name="T7" fmla="*/ 33 h 173"/>
                <a:gd name="T8" fmla="*/ 23 w 263"/>
                <a:gd name="T9" fmla="*/ 19 h 173"/>
                <a:gd name="T10" fmla="*/ 33 w 263"/>
                <a:gd name="T11" fmla="*/ 12 h 173"/>
                <a:gd name="T12" fmla="*/ 38 w 263"/>
                <a:gd name="T13" fmla="*/ 0 h 173"/>
                <a:gd name="T14" fmla="*/ 48 w 263"/>
                <a:gd name="T15" fmla="*/ 8 h 173"/>
                <a:gd name="T16" fmla="*/ 69 w 263"/>
                <a:gd name="T17" fmla="*/ 12 h 173"/>
                <a:gd name="T18" fmla="*/ 75 w 263"/>
                <a:gd name="T19" fmla="*/ 19 h 173"/>
                <a:gd name="T20" fmla="*/ 88 w 263"/>
                <a:gd name="T21" fmla="*/ 19 h 173"/>
                <a:gd name="T22" fmla="*/ 90 w 263"/>
                <a:gd name="T23" fmla="*/ 25 h 173"/>
                <a:gd name="T24" fmla="*/ 106 w 263"/>
                <a:gd name="T25" fmla="*/ 25 h 173"/>
                <a:gd name="T26" fmla="*/ 117 w 263"/>
                <a:gd name="T27" fmla="*/ 31 h 173"/>
                <a:gd name="T28" fmla="*/ 123 w 263"/>
                <a:gd name="T29" fmla="*/ 31 h 173"/>
                <a:gd name="T30" fmla="*/ 131 w 263"/>
                <a:gd name="T31" fmla="*/ 23 h 173"/>
                <a:gd name="T32" fmla="*/ 144 w 263"/>
                <a:gd name="T33" fmla="*/ 25 h 173"/>
                <a:gd name="T34" fmla="*/ 152 w 263"/>
                <a:gd name="T35" fmla="*/ 16 h 173"/>
                <a:gd name="T36" fmla="*/ 167 w 263"/>
                <a:gd name="T37" fmla="*/ 19 h 173"/>
                <a:gd name="T38" fmla="*/ 169 w 263"/>
                <a:gd name="T39" fmla="*/ 29 h 173"/>
                <a:gd name="T40" fmla="*/ 175 w 263"/>
                <a:gd name="T41" fmla="*/ 39 h 173"/>
                <a:gd name="T42" fmla="*/ 186 w 263"/>
                <a:gd name="T43" fmla="*/ 39 h 173"/>
                <a:gd name="T44" fmla="*/ 196 w 263"/>
                <a:gd name="T45" fmla="*/ 50 h 173"/>
                <a:gd name="T46" fmla="*/ 202 w 263"/>
                <a:gd name="T47" fmla="*/ 46 h 173"/>
                <a:gd name="T48" fmla="*/ 202 w 263"/>
                <a:gd name="T49" fmla="*/ 42 h 173"/>
                <a:gd name="T50" fmla="*/ 234 w 263"/>
                <a:gd name="T51" fmla="*/ 60 h 173"/>
                <a:gd name="T52" fmla="*/ 261 w 263"/>
                <a:gd name="T53" fmla="*/ 60 h 173"/>
                <a:gd name="T54" fmla="*/ 263 w 263"/>
                <a:gd name="T55" fmla="*/ 87 h 173"/>
                <a:gd name="T56" fmla="*/ 250 w 263"/>
                <a:gd name="T57" fmla="*/ 96 h 173"/>
                <a:gd name="T58" fmla="*/ 244 w 263"/>
                <a:gd name="T59" fmla="*/ 110 h 173"/>
                <a:gd name="T60" fmla="*/ 240 w 263"/>
                <a:gd name="T61" fmla="*/ 110 h 173"/>
                <a:gd name="T62" fmla="*/ 229 w 263"/>
                <a:gd name="T63" fmla="*/ 117 h 173"/>
                <a:gd name="T64" fmla="*/ 231 w 263"/>
                <a:gd name="T65" fmla="*/ 135 h 173"/>
                <a:gd name="T66" fmla="*/ 223 w 263"/>
                <a:gd name="T67" fmla="*/ 142 h 173"/>
                <a:gd name="T68" fmla="*/ 229 w 263"/>
                <a:gd name="T69" fmla="*/ 158 h 173"/>
                <a:gd name="T70" fmla="*/ 206 w 263"/>
                <a:gd name="T71" fmla="*/ 173 h 173"/>
                <a:gd name="T72" fmla="*/ 190 w 263"/>
                <a:gd name="T73" fmla="*/ 169 h 173"/>
                <a:gd name="T74" fmla="*/ 171 w 263"/>
                <a:gd name="T75" fmla="*/ 160 h 173"/>
                <a:gd name="T76" fmla="*/ 163 w 263"/>
                <a:gd name="T77" fmla="*/ 160 h 173"/>
                <a:gd name="T78" fmla="*/ 146 w 263"/>
                <a:gd name="T79" fmla="*/ 152 h 173"/>
                <a:gd name="T80" fmla="*/ 133 w 263"/>
                <a:gd name="T81" fmla="*/ 150 h 173"/>
                <a:gd name="T82" fmla="*/ 125 w 263"/>
                <a:gd name="T83" fmla="*/ 133 h 173"/>
                <a:gd name="T84" fmla="*/ 113 w 263"/>
                <a:gd name="T85" fmla="*/ 144 h 173"/>
                <a:gd name="T86" fmla="*/ 100 w 263"/>
                <a:gd name="T87" fmla="*/ 144 h 173"/>
                <a:gd name="T88" fmla="*/ 100 w 263"/>
                <a:gd name="T89" fmla="*/ 146 h 173"/>
                <a:gd name="T90" fmla="*/ 90 w 263"/>
                <a:gd name="T91" fmla="*/ 131 h 173"/>
                <a:gd name="T92" fmla="*/ 77 w 263"/>
                <a:gd name="T93" fmla="*/ 121 h 173"/>
                <a:gd name="T94" fmla="*/ 75 w 263"/>
                <a:gd name="T95" fmla="*/ 110 h 173"/>
                <a:gd name="T96" fmla="*/ 69 w 263"/>
                <a:gd name="T97" fmla="*/ 108 h 173"/>
                <a:gd name="T98" fmla="*/ 58 w 263"/>
                <a:gd name="T99" fmla="*/ 110 h 173"/>
                <a:gd name="T100" fmla="*/ 46 w 263"/>
                <a:gd name="T101" fmla="*/ 112 h 173"/>
                <a:gd name="T102" fmla="*/ 15 w 263"/>
                <a:gd name="T103" fmla="*/ 87 h 173"/>
                <a:gd name="T104" fmla="*/ 15 w 263"/>
                <a:gd name="T105" fmla="*/ 75 h 173"/>
                <a:gd name="T106" fmla="*/ 0 w 263"/>
                <a:gd name="T107" fmla="*/ 64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3" h="173">
                  <a:moveTo>
                    <a:pt x="0" y="64"/>
                  </a:moveTo>
                  <a:lnTo>
                    <a:pt x="6" y="52"/>
                  </a:lnTo>
                  <a:lnTo>
                    <a:pt x="17" y="48"/>
                  </a:lnTo>
                  <a:lnTo>
                    <a:pt x="25" y="33"/>
                  </a:lnTo>
                  <a:lnTo>
                    <a:pt x="23" y="19"/>
                  </a:lnTo>
                  <a:lnTo>
                    <a:pt x="33" y="12"/>
                  </a:lnTo>
                  <a:lnTo>
                    <a:pt x="38" y="0"/>
                  </a:lnTo>
                  <a:lnTo>
                    <a:pt x="48" y="8"/>
                  </a:lnTo>
                  <a:lnTo>
                    <a:pt x="69" y="12"/>
                  </a:lnTo>
                  <a:lnTo>
                    <a:pt x="75" y="19"/>
                  </a:lnTo>
                  <a:lnTo>
                    <a:pt x="88" y="19"/>
                  </a:lnTo>
                  <a:lnTo>
                    <a:pt x="90" y="25"/>
                  </a:lnTo>
                  <a:lnTo>
                    <a:pt x="106" y="25"/>
                  </a:lnTo>
                  <a:lnTo>
                    <a:pt x="117" y="31"/>
                  </a:lnTo>
                  <a:lnTo>
                    <a:pt x="123" y="31"/>
                  </a:lnTo>
                  <a:lnTo>
                    <a:pt x="131" y="23"/>
                  </a:lnTo>
                  <a:lnTo>
                    <a:pt x="144" y="25"/>
                  </a:lnTo>
                  <a:lnTo>
                    <a:pt x="152" y="16"/>
                  </a:lnTo>
                  <a:lnTo>
                    <a:pt x="167" y="19"/>
                  </a:lnTo>
                  <a:lnTo>
                    <a:pt x="169" y="29"/>
                  </a:lnTo>
                  <a:lnTo>
                    <a:pt x="175" y="39"/>
                  </a:lnTo>
                  <a:lnTo>
                    <a:pt x="186" y="39"/>
                  </a:lnTo>
                  <a:lnTo>
                    <a:pt x="196" y="50"/>
                  </a:lnTo>
                  <a:lnTo>
                    <a:pt x="202" y="46"/>
                  </a:lnTo>
                  <a:lnTo>
                    <a:pt x="202" y="42"/>
                  </a:lnTo>
                  <a:lnTo>
                    <a:pt x="234" y="60"/>
                  </a:lnTo>
                  <a:lnTo>
                    <a:pt x="261" y="60"/>
                  </a:lnTo>
                  <a:lnTo>
                    <a:pt x="263" y="87"/>
                  </a:lnTo>
                  <a:lnTo>
                    <a:pt x="250" y="96"/>
                  </a:lnTo>
                  <a:lnTo>
                    <a:pt x="244" y="110"/>
                  </a:lnTo>
                  <a:lnTo>
                    <a:pt x="240" y="110"/>
                  </a:lnTo>
                  <a:lnTo>
                    <a:pt x="229" y="117"/>
                  </a:lnTo>
                  <a:lnTo>
                    <a:pt x="231" y="135"/>
                  </a:lnTo>
                  <a:lnTo>
                    <a:pt x="223" y="142"/>
                  </a:lnTo>
                  <a:lnTo>
                    <a:pt x="229" y="158"/>
                  </a:lnTo>
                  <a:lnTo>
                    <a:pt x="206" y="173"/>
                  </a:lnTo>
                  <a:lnTo>
                    <a:pt x="190" y="169"/>
                  </a:lnTo>
                  <a:lnTo>
                    <a:pt x="171" y="160"/>
                  </a:lnTo>
                  <a:lnTo>
                    <a:pt x="163" y="160"/>
                  </a:lnTo>
                  <a:lnTo>
                    <a:pt x="146" y="152"/>
                  </a:lnTo>
                  <a:lnTo>
                    <a:pt x="133" y="150"/>
                  </a:lnTo>
                  <a:lnTo>
                    <a:pt x="125" y="133"/>
                  </a:lnTo>
                  <a:lnTo>
                    <a:pt x="113" y="144"/>
                  </a:lnTo>
                  <a:lnTo>
                    <a:pt x="100" y="144"/>
                  </a:lnTo>
                  <a:lnTo>
                    <a:pt x="100" y="146"/>
                  </a:lnTo>
                  <a:lnTo>
                    <a:pt x="90" y="131"/>
                  </a:lnTo>
                  <a:lnTo>
                    <a:pt x="77" y="121"/>
                  </a:lnTo>
                  <a:lnTo>
                    <a:pt x="75" y="110"/>
                  </a:lnTo>
                  <a:lnTo>
                    <a:pt x="69" y="108"/>
                  </a:lnTo>
                  <a:lnTo>
                    <a:pt x="58" y="110"/>
                  </a:lnTo>
                  <a:lnTo>
                    <a:pt x="46" y="112"/>
                  </a:lnTo>
                  <a:lnTo>
                    <a:pt x="15" y="87"/>
                  </a:lnTo>
                  <a:lnTo>
                    <a:pt x="15" y="75"/>
                  </a:lnTo>
                  <a:lnTo>
                    <a:pt x="0" y="64"/>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0" name="Freeform 37"/>
            <p:cNvSpPr>
              <a:spLocks/>
            </p:cNvSpPr>
            <p:nvPr/>
          </p:nvSpPr>
          <p:spPr bwMode="auto">
            <a:xfrm>
              <a:off x="1006" y="3124"/>
              <a:ext cx="177" cy="156"/>
            </a:xfrm>
            <a:custGeom>
              <a:avLst/>
              <a:gdLst>
                <a:gd name="T0" fmla="*/ 3 w 85"/>
                <a:gd name="T1" fmla="*/ 66 h 75"/>
                <a:gd name="T2" fmla="*/ 5 w 85"/>
                <a:gd name="T3" fmla="*/ 61 h 75"/>
                <a:gd name="T4" fmla="*/ 6 w 85"/>
                <a:gd name="T5" fmla="*/ 54 h 75"/>
                <a:gd name="T6" fmla="*/ 1 w 85"/>
                <a:gd name="T7" fmla="*/ 47 h 75"/>
                <a:gd name="T8" fmla="*/ 5 w 85"/>
                <a:gd name="T9" fmla="*/ 41 h 75"/>
                <a:gd name="T10" fmla="*/ 4 w 85"/>
                <a:gd name="T11" fmla="*/ 34 h 75"/>
                <a:gd name="T12" fmla="*/ 10 w 85"/>
                <a:gd name="T13" fmla="*/ 25 h 75"/>
                <a:gd name="T14" fmla="*/ 10 w 85"/>
                <a:gd name="T15" fmla="*/ 16 h 75"/>
                <a:gd name="T16" fmla="*/ 20 w 85"/>
                <a:gd name="T17" fmla="*/ 12 h 75"/>
                <a:gd name="T18" fmla="*/ 26 w 85"/>
                <a:gd name="T19" fmla="*/ 4 h 75"/>
                <a:gd name="T20" fmla="*/ 29 w 85"/>
                <a:gd name="T21" fmla="*/ 0 h 75"/>
                <a:gd name="T22" fmla="*/ 34 w 85"/>
                <a:gd name="T23" fmla="*/ 0 h 75"/>
                <a:gd name="T24" fmla="*/ 37 w 85"/>
                <a:gd name="T25" fmla="*/ 6 h 75"/>
                <a:gd name="T26" fmla="*/ 44 w 85"/>
                <a:gd name="T27" fmla="*/ 11 h 75"/>
                <a:gd name="T28" fmla="*/ 44 w 85"/>
                <a:gd name="T29" fmla="*/ 17 h 75"/>
                <a:gd name="T30" fmla="*/ 59 w 85"/>
                <a:gd name="T31" fmla="*/ 29 h 75"/>
                <a:gd name="T32" fmla="*/ 65 w 85"/>
                <a:gd name="T33" fmla="*/ 28 h 75"/>
                <a:gd name="T34" fmla="*/ 70 w 85"/>
                <a:gd name="T35" fmla="*/ 27 h 75"/>
                <a:gd name="T36" fmla="*/ 73 w 85"/>
                <a:gd name="T37" fmla="*/ 28 h 75"/>
                <a:gd name="T38" fmla="*/ 74 w 85"/>
                <a:gd name="T39" fmla="*/ 33 h 75"/>
                <a:gd name="T40" fmla="*/ 80 w 85"/>
                <a:gd name="T41" fmla="*/ 38 h 75"/>
                <a:gd name="T42" fmla="*/ 85 w 85"/>
                <a:gd name="T43" fmla="*/ 45 h 75"/>
                <a:gd name="T44" fmla="*/ 84 w 85"/>
                <a:gd name="T45" fmla="*/ 53 h 75"/>
                <a:gd name="T46" fmla="*/ 77 w 85"/>
                <a:gd name="T47" fmla="*/ 55 h 75"/>
                <a:gd name="T48" fmla="*/ 70 w 85"/>
                <a:gd name="T49" fmla="*/ 65 h 75"/>
                <a:gd name="T50" fmla="*/ 62 w 85"/>
                <a:gd name="T51" fmla="*/ 64 h 75"/>
                <a:gd name="T52" fmla="*/ 54 w 85"/>
                <a:gd name="T53" fmla="*/ 69 h 75"/>
                <a:gd name="T54" fmla="*/ 47 w 85"/>
                <a:gd name="T55" fmla="*/ 63 h 75"/>
                <a:gd name="T56" fmla="*/ 42 w 85"/>
                <a:gd name="T57" fmla="*/ 65 h 75"/>
                <a:gd name="T58" fmla="*/ 38 w 85"/>
                <a:gd name="T59" fmla="*/ 57 h 75"/>
                <a:gd name="T60" fmla="*/ 32 w 85"/>
                <a:gd name="T61" fmla="*/ 57 h 75"/>
                <a:gd name="T62" fmla="*/ 29 w 85"/>
                <a:gd name="T63" fmla="*/ 61 h 75"/>
                <a:gd name="T64" fmla="*/ 25 w 85"/>
                <a:gd name="T65" fmla="*/ 62 h 75"/>
                <a:gd name="T66" fmla="*/ 23 w 85"/>
                <a:gd name="T67" fmla="*/ 64 h 75"/>
                <a:gd name="T68" fmla="*/ 23 w 85"/>
                <a:gd name="T69" fmla="*/ 63 h 75"/>
                <a:gd name="T70" fmla="*/ 13 w 85"/>
                <a:gd name="T71" fmla="*/ 67 h 75"/>
                <a:gd name="T72" fmla="*/ 7 w 85"/>
                <a:gd name="T73" fmla="*/ 75 h 75"/>
                <a:gd name="T74" fmla="*/ 5 w 85"/>
                <a:gd name="T75" fmla="*/ 68 h 75"/>
                <a:gd name="T76" fmla="*/ 3 w 85"/>
                <a:gd name="T77" fmla="*/ 6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 h="75">
                  <a:moveTo>
                    <a:pt x="3" y="66"/>
                  </a:moveTo>
                  <a:cubicBezTo>
                    <a:pt x="4" y="65"/>
                    <a:pt x="4" y="64"/>
                    <a:pt x="5" y="61"/>
                  </a:cubicBezTo>
                  <a:cubicBezTo>
                    <a:pt x="5" y="56"/>
                    <a:pt x="6" y="57"/>
                    <a:pt x="6" y="54"/>
                  </a:cubicBezTo>
                  <a:cubicBezTo>
                    <a:pt x="6" y="51"/>
                    <a:pt x="2" y="50"/>
                    <a:pt x="1" y="47"/>
                  </a:cubicBezTo>
                  <a:cubicBezTo>
                    <a:pt x="0" y="43"/>
                    <a:pt x="5" y="43"/>
                    <a:pt x="5" y="41"/>
                  </a:cubicBezTo>
                  <a:cubicBezTo>
                    <a:pt x="6" y="39"/>
                    <a:pt x="4" y="36"/>
                    <a:pt x="4" y="34"/>
                  </a:cubicBezTo>
                  <a:cubicBezTo>
                    <a:pt x="3" y="31"/>
                    <a:pt x="8" y="27"/>
                    <a:pt x="10" y="25"/>
                  </a:cubicBezTo>
                  <a:cubicBezTo>
                    <a:pt x="11" y="23"/>
                    <a:pt x="10" y="18"/>
                    <a:pt x="10" y="16"/>
                  </a:cubicBezTo>
                  <a:cubicBezTo>
                    <a:pt x="11" y="13"/>
                    <a:pt x="17" y="13"/>
                    <a:pt x="20" y="12"/>
                  </a:cubicBezTo>
                  <a:cubicBezTo>
                    <a:pt x="24" y="11"/>
                    <a:pt x="21" y="6"/>
                    <a:pt x="26" y="4"/>
                  </a:cubicBezTo>
                  <a:cubicBezTo>
                    <a:pt x="28" y="3"/>
                    <a:pt x="29" y="2"/>
                    <a:pt x="29" y="0"/>
                  </a:cubicBezTo>
                  <a:cubicBezTo>
                    <a:pt x="34" y="0"/>
                    <a:pt x="34" y="0"/>
                    <a:pt x="34" y="0"/>
                  </a:cubicBezTo>
                  <a:cubicBezTo>
                    <a:pt x="37" y="6"/>
                    <a:pt x="37" y="6"/>
                    <a:pt x="37" y="6"/>
                  </a:cubicBezTo>
                  <a:cubicBezTo>
                    <a:pt x="44" y="11"/>
                    <a:pt x="44" y="11"/>
                    <a:pt x="44" y="11"/>
                  </a:cubicBezTo>
                  <a:cubicBezTo>
                    <a:pt x="44" y="17"/>
                    <a:pt x="44" y="17"/>
                    <a:pt x="44" y="17"/>
                  </a:cubicBezTo>
                  <a:cubicBezTo>
                    <a:pt x="59" y="29"/>
                    <a:pt x="59" y="29"/>
                    <a:pt x="59" y="29"/>
                  </a:cubicBezTo>
                  <a:cubicBezTo>
                    <a:pt x="65" y="28"/>
                    <a:pt x="65" y="28"/>
                    <a:pt x="65" y="28"/>
                  </a:cubicBezTo>
                  <a:cubicBezTo>
                    <a:pt x="70" y="27"/>
                    <a:pt x="70" y="27"/>
                    <a:pt x="70" y="27"/>
                  </a:cubicBezTo>
                  <a:cubicBezTo>
                    <a:pt x="73" y="28"/>
                    <a:pt x="73" y="28"/>
                    <a:pt x="73" y="28"/>
                  </a:cubicBezTo>
                  <a:cubicBezTo>
                    <a:pt x="74" y="33"/>
                    <a:pt x="74" y="33"/>
                    <a:pt x="74" y="33"/>
                  </a:cubicBezTo>
                  <a:cubicBezTo>
                    <a:pt x="80" y="38"/>
                    <a:pt x="80" y="38"/>
                    <a:pt x="80" y="38"/>
                  </a:cubicBezTo>
                  <a:cubicBezTo>
                    <a:pt x="85" y="45"/>
                    <a:pt x="85" y="45"/>
                    <a:pt x="85" y="45"/>
                  </a:cubicBezTo>
                  <a:cubicBezTo>
                    <a:pt x="84" y="53"/>
                    <a:pt x="84" y="53"/>
                    <a:pt x="84" y="53"/>
                  </a:cubicBezTo>
                  <a:cubicBezTo>
                    <a:pt x="77" y="55"/>
                    <a:pt x="77" y="55"/>
                    <a:pt x="77" y="55"/>
                  </a:cubicBezTo>
                  <a:cubicBezTo>
                    <a:pt x="70" y="65"/>
                    <a:pt x="70" y="65"/>
                    <a:pt x="70" y="65"/>
                  </a:cubicBezTo>
                  <a:cubicBezTo>
                    <a:pt x="62" y="64"/>
                    <a:pt x="62" y="64"/>
                    <a:pt x="62" y="64"/>
                  </a:cubicBezTo>
                  <a:cubicBezTo>
                    <a:pt x="54" y="69"/>
                    <a:pt x="54" y="69"/>
                    <a:pt x="54" y="69"/>
                  </a:cubicBezTo>
                  <a:cubicBezTo>
                    <a:pt x="47" y="63"/>
                    <a:pt x="47" y="63"/>
                    <a:pt x="47" y="63"/>
                  </a:cubicBezTo>
                  <a:cubicBezTo>
                    <a:pt x="42" y="65"/>
                    <a:pt x="42" y="65"/>
                    <a:pt x="42" y="65"/>
                  </a:cubicBezTo>
                  <a:cubicBezTo>
                    <a:pt x="38" y="57"/>
                    <a:pt x="38" y="57"/>
                    <a:pt x="38" y="57"/>
                  </a:cubicBezTo>
                  <a:cubicBezTo>
                    <a:pt x="32" y="57"/>
                    <a:pt x="32" y="57"/>
                    <a:pt x="32" y="57"/>
                  </a:cubicBezTo>
                  <a:cubicBezTo>
                    <a:pt x="29" y="61"/>
                    <a:pt x="29" y="61"/>
                    <a:pt x="29" y="61"/>
                  </a:cubicBezTo>
                  <a:cubicBezTo>
                    <a:pt x="25" y="62"/>
                    <a:pt x="25" y="62"/>
                    <a:pt x="25" y="62"/>
                  </a:cubicBezTo>
                  <a:cubicBezTo>
                    <a:pt x="23" y="64"/>
                    <a:pt x="23" y="64"/>
                    <a:pt x="23" y="64"/>
                  </a:cubicBezTo>
                  <a:cubicBezTo>
                    <a:pt x="23" y="63"/>
                    <a:pt x="23" y="63"/>
                    <a:pt x="23" y="63"/>
                  </a:cubicBezTo>
                  <a:cubicBezTo>
                    <a:pt x="13" y="67"/>
                    <a:pt x="13" y="67"/>
                    <a:pt x="13" y="67"/>
                  </a:cubicBezTo>
                  <a:cubicBezTo>
                    <a:pt x="7" y="75"/>
                    <a:pt x="7" y="75"/>
                    <a:pt x="7" y="75"/>
                  </a:cubicBezTo>
                  <a:cubicBezTo>
                    <a:pt x="5" y="68"/>
                    <a:pt x="5" y="68"/>
                    <a:pt x="5" y="68"/>
                  </a:cubicBezTo>
                  <a:lnTo>
                    <a:pt x="3" y="66"/>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1" name="Freeform 38"/>
            <p:cNvSpPr>
              <a:spLocks/>
            </p:cNvSpPr>
            <p:nvPr/>
          </p:nvSpPr>
          <p:spPr bwMode="auto">
            <a:xfrm>
              <a:off x="931" y="3236"/>
              <a:ext cx="135" cy="132"/>
            </a:xfrm>
            <a:custGeom>
              <a:avLst/>
              <a:gdLst>
                <a:gd name="T0" fmla="*/ 28 w 65"/>
                <a:gd name="T1" fmla="*/ 59 h 63"/>
                <a:gd name="T2" fmla="*/ 29 w 65"/>
                <a:gd name="T3" fmla="*/ 47 h 63"/>
                <a:gd name="T4" fmla="*/ 23 w 65"/>
                <a:gd name="T5" fmla="*/ 40 h 63"/>
                <a:gd name="T6" fmla="*/ 14 w 65"/>
                <a:gd name="T7" fmla="*/ 37 h 63"/>
                <a:gd name="T8" fmla="*/ 11 w 65"/>
                <a:gd name="T9" fmla="*/ 31 h 63"/>
                <a:gd name="T10" fmla="*/ 5 w 65"/>
                <a:gd name="T11" fmla="*/ 31 h 63"/>
                <a:gd name="T12" fmla="*/ 1 w 65"/>
                <a:gd name="T13" fmla="*/ 27 h 63"/>
                <a:gd name="T14" fmla="*/ 5 w 65"/>
                <a:gd name="T15" fmla="*/ 18 h 63"/>
                <a:gd name="T16" fmla="*/ 12 w 65"/>
                <a:gd name="T17" fmla="*/ 7 h 63"/>
                <a:gd name="T18" fmla="*/ 18 w 65"/>
                <a:gd name="T19" fmla="*/ 1 h 63"/>
                <a:gd name="T20" fmla="*/ 23 w 65"/>
                <a:gd name="T21" fmla="*/ 8 h 63"/>
                <a:gd name="T22" fmla="*/ 34 w 65"/>
                <a:gd name="T23" fmla="*/ 13 h 63"/>
                <a:gd name="T24" fmla="*/ 39 w 65"/>
                <a:gd name="T25" fmla="*/ 12 h 63"/>
                <a:gd name="T26" fmla="*/ 41 w 65"/>
                <a:gd name="T27" fmla="*/ 14 h 63"/>
                <a:gd name="T28" fmla="*/ 43 w 65"/>
                <a:gd name="T29" fmla="*/ 21 h 63"/>
                <a:gd name="T30" fmla="*/ 49 w 65"/>
                <a:gd name="T31" fmla="*/ 13 h 63"/>
                <a:gd name="T32" fmla="*/ 59 w 65"/>
                <a:gd name="T33" fmla="*/ 9 h 63"/>
                <a:gd name="T34" fmla="*/ 61 w 65"/>
                <a:gd name="T35" fmla="*/ 10 h 63"/>
                <a:gd name="T36" fmla="*/ 62 w 65"/>
                <a:gd name="T37" fmla="*/ 18 h 63"/>
                <a:gd name="T38" fmla="*/ 63 w 65"/>
                <a:gd name="T39" fmla="*/ 23 h 63"/>
                <a:gd name="T40" fmla="*/ 63 w 65"/>
                <a:gd name="T41" fmla="*/ 29 h 63"/>
                <a:gd name="T42" fmla="*/ 59 w 65"/>
                <a:gd name="T43" fmla="*/ 32 h 63"/>
                <a:gd name="T44" fmla="*/ 60 w 65"/>
                <a:gd name="T45" fmla="*/ 36 h 63"/>
                <a:gd name="T46" fmla="*/ 65 w 65"/>
                <a:gd name="T47" fmla="*/ 41 h 63"/>
                <a:gd name="T48" fmla="*/ 65 w 65"/>
                <a:gd name="T49" fmla="*/ 45 h 63"/>
                <a:gd name="T50" fmla="*/ 62 w 65"/>
                <a:gd name="T51" fmla="*/ 46 h 63"/>
                <a:gd name="T52" fmla="*/ 62 w 65"/>
                <a:gd name="T53" fmla="*/ 51 h 63"/>
                <a:gd name="T54" fmla="*/ 59 w 65"/>
                <a:gd name="T55" fmla="*/ 53 h 63"/>
                <a:gd name="T56" fmla="*/ 56 w 65"/>
                <a:gd name="T57" fmla="*/ 49 h 63"/>
                <a:gd name="T58" fmla="*/ 50 w 65"/>
                <a:gd name="T59" fmla="*/ 51 h 63"/>
                <a:gd name="T60" fmla="*/ 50 w 65"/>
                <a:gd name="T61" fmla="*/ 57 h 63"/>
                <a:gd name="T62" fmla="*/ 44 w 65"/>
                <a:gd name="T63" fmla="*/ 59 h 63"/>
                <a:gd name="T64" fmla="*/ 43 w 65"/>
                <a:gd name="T65" fmla="*/ 63 h 63"/>
                <a:gd name="T66" fmla="*/ 38 w 65"/>
                <a:gd name="T67" fmla="*/ 61 h 63"/>
                <a:gd name="T68" fmla="*/ 32 w 65"/>
                <a:gd name="T69" fmla="*/ 60 h 63"/>
                <a:gd name="T70" fmla="*/ 27 w 65"/>
                <a:gd name="T71" fmla="*/ 60 h 63"/>
                <a:gd name="T72" fmla="*/ 28 w 65"/>
                <a:gd name="T73" fmla="*/ 5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5" h="63">
                  <a:moveTo>
                    <a:pt x="28" y="59"/>
                  </a:moveTo>
                  <a:cubicBezTo>
                    <a:pt x="30" y="56"/>
                    <a:pt x="30" y="51"/>
                    <a:pt x="29" y="47"/>
                  </a:cubicBezTo>
                  <a:cubicBezTo>
                    <a:pt x="29" y="43"/>
                    <a:pt x="25" y="43"/>
                    <a:pt x="23" y="40"/>
                  </a:cubicBezTo>
                  <a:cubicBezTo>
                    <a:pt x="21" y="37"/>
                    <a:pt x="15" y="40"/>
                    <a:pt x="14" y="37"/>
                  </a:cubicBezTo>
                  <a:cubicBezTo>
                    <a:pt x="14" y="34"/>
                    <a:pt x="12" y="31"/>
                    <a:pt x="11" y="31"/>
                  </a:cubicBezTo>
                  <a:cubicBezTo>
                    <a:pt x="10" y="31"/>
                    <a:pt x="8" y="31"/>
                    <a:pt x="5" y="31"/>
                  </a:cubicBezTo>
                  <a:cubicBezTo>
                    <a:pt x="2" y="32"/>
                    <a:pt x="0" y="31"/>
                    <a:pt x="1" y="27"/>
                  </a:cubicBezTo>
                  <a:cubicBezTo>
                    <a:pt x="1" y="23"/>
                    <a:pt x="4" y="21"/>
                    <a:pt x="5" y="18"/>
                  </a:cubicBezTo>
                  <a:cubicBezTo>
                    <a:pt x="5" y="15"/>
                    <a:pt x="12" y="14"/>
                    <a:pt x="12" y="7"/>
                  </a:cubicBezTo>
                  <a:cubicBezTo>
                    <a:pt x="12" y="0"/>
                    <a:pt x="15" y="1"/>
                    <a:pt x="18" y="1"/>
                  </a:cubicBezTo>
                  <a:cubicBezTo>
                    <a:pt x="21" y="1"/>
                    <a:pt x="23" y="2"/>
                    <a:pt x="23" y="8"/>
                  </a:cubicBezTo>
                  <a:cubicBezTo>
                    <a:pt x="23" y="14"/>
                    <a:pt x="29" y="13"/>
                    <a:pt x="34" y="13"/>
                  </a:cubicBezTo>
                  <a:cubicBezTo>
                    <a:pt x="36" y="13"/>
                    <a:pt x="38" y="13"/>
                    <a:pt x="39" y="12"/>
                  </a:cubicBezTo>
                  <a:cubicBezTo>
                    <a:pt x="41" y="14"/>
                    <a:pt x="41" y="14"/>
                    <a:pt x="41" y="14"/>
                  </a:cubicBezTo>
                  <a:cubicBezTo>
                    <a:pt x="43" y="21"/>
                    <a:pt x="43" y="21"/>
                    <a:pt x="43" y="21"/>
                  </a:cubicBezTo>
                  <a:cubicBezTo>
                    <a:pt x="49" y="13"/>
                    <a:pt x="49" y="13"/>
                    <a:pt x="49" y="13"/>
                  </a:cubicBezTo>
                  <a:cubicBezTo>
                    <a:pt x="59" y="9"/>
                    <a:pt x="59" y="9"/>
                    <a:pt x="59" y="9"/>
                  </a:cubicBezTo>
                  <a:cubicBezTo>
                    <a:pt x="61" y="10"/>
                    <a:pt x="61" y="10"/>
                    <a:pt x="61" y="10"/>
                  </a:cubicBezTo>
                  <a:cubicBezTo>
                    <a:pt x="62" y="18"/>
                    <a:pt x="62" y="18"/>
                    <a:pt x="62" y="18"/>
                  </a:cubicBezTo>
                  <a:cubicBezTo>
                    <a:pt x="63" y="23"/>
                    <a:pt x="63" y="23"/>
                    <a:pt x="63" y="23"/>
                  </a:cubicBezTo>
                  <a:cubicBezTo>
                    <a:pt x="63" y="29"/>
                    <a:pt x="63" y="29"/>
                    <a:pt x="63" y="29"/>
                  </a:cubicBezTo>
                  <a:cubicBezTo>
                    <a:pt x="59" y="32"/>
                    <a:pt x="59" y="32"/>
                    <a:pt x="59" y="32"/>
                  </a:cubicBezTo>
                  <a:cubicBezTo>
                    <a:pt x="60" y="36"/>
                    <a:pt x="60" y="36"/>
                    <a:pt x="60" y="36"/>
                  </a:cubicBezTo>
                  <a:cubicBezTo>
                    <a:pt x="65" y="41"/>
                    <a:pt x="65" y="41"/>
                    <a:pt x="65" y="41"/>
                  </a:cubicBezTo>
                  <a:cubicBezTo>
                    <a:pt x="65" y="45"/>
                    <a:pt x="65" y="45"/>
                    <a:pt x="65" y="45"/>
                  </a:cubicBezTo>
                  <a:cubicBezTo>
                    <a:pt x="62" y="46"/>
                    <a:pt x="62" y="46"/>
                    <a:pt x="62" y="46"/>
                  </a:cubicBezTo>
                  <a:cubicBezTo>
                    <a:pt x="62" y="51"/>
                    <a:pt x="62" y="51"/>
                    <a:pt x="62" y="51"/>
                  </a:cubicBezTo>
                  <a:cubicBezTo>
                    <a:pt x="59" y="53"/>
                    <a:pt x="59" y="53"/>
                    <a:pt x="59" y="53"/>
                  </a:cubicBezTo>
                  <a:cubicBezTo>
                    <a:pt x="56" y="49"/>
                    <a:pt x="56" y="49"/>
                    <a:pt x="56" y="49"/>
                  </a:cubicBezTo>
                  <a:cubicBezTo>
                    <a:pt x="50" y="51"/>
                    <a:pt x="50" y="51"/>
                    <a:pt x="50" y="51"/>
                  </a:cubicBezTo>
                  <a:cubicBezTo>
                    <a:pt x="50" y="57"/>
                    <a:pt x="50" y="57"/>
                    <a:pt x="50" y="57"/>
                  </a:cubicBezTo>
                  <a:cubicBezTo>
                    <a:pt x="44" y="59"/>
                    <a:pt x="44" y="59"/>
                    <a:pt x="44" y="59"/>
                  </a:cubicBezTo>
                  <a:cubicBezTo>
                    <a:pt x="43" y="63"/>
                    <a:pt x="43" y="63"/>
                    <a:pt x="43" y="63"/>
                  </a:cubicBezTo>
                  <a:cubicBezTo>
                    <a:pt x="38" y="61"/>
                    <a:pt x="38" y="61"/>
                    <a:pt x="38" y="61"/>
                  </a:cubicBezTo>
                  <a:cubicBezTo>
                    <a:pt x="32" y="60"/>
                    <a:pt x="32" y="60"/>
                    <a:pt x="32" y="60"/>
                  </a:cubicBezTo>
                  <a:cubicBezTo>
                    <a:pt x="27" y="60"/>
                    <a:pt x="27" y="60"/>
                    <a:pt x="27" y="60"/>
                  </a:cubicBezTo>
                  <a:lnTo>
                    <a:pt x="28" y="59"/>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2" name="Freeform 39"/>
            <p:cNvSpPr>
              <a:spLocks/>
            </p:cNvSpPr>
            <p:nvPr/>
          </p:nvSpPr>
          <p:spPr bwMode="auto">
            <a:xfrm>
              <a:off x="958" y="3361"/>
              <a:ext cx="138" cy="138"/>
            </a:xfrm>
            <a:custGeom>
              <a:avLst/>
              <a:gdLst>
                <a:gd name="T0" fmla="*/ 4 w 66"/>
                <a:gd name="T1" fmla="*/ 42 h 66"/>
                <a:gd name="T2" fmla="*/ 6 w 66"/>
                <a:gd name="T3" fmla="*/ 40 h 66"/>
                <a:gd name="T4" fmla="*/ 8 w 66"/>
                <a:gd name="T5" fmla="*/ 28 h 66"/>
                <a:gd name="T6" fmla="*/ 2 w 66"/>
                <a:gd name="T7" fmla="*/ 20 h 66"/>
                <a:gd name="T8" fmla="*/ 5 w 66"/>
                <a:gd name="T9" fmla="*/ 8 h 66"/>
                <a:gd name="T10" fmla="*/ 11 w 66"/>
                <a:gd name="T11" fmla="*/ 7 h 66"/>
                <a:gd name="T12" fmla="*/ 14 w 66"/>
                <a:gd name="T13" fmla="*/ 0 h 66"/>
                <a:gd name="T14" fmla="*/ 19 w 66"/>
                <a:gd name="T15" fmla="*/ 0 h 66"/>
                <a:gd name="T16" fmla="*/ 25 w 66"/>
                <a:gd name="T17" fmla="*/ 1 h 66"/>
                <a:gd name="T18" fmla="*/ 30 w 66"/>
                <a:gd name="T19" fmla="*/ 3 h 66"/>
                <a:gd name="T20" fmla="*/ 37 w 66"/>
                <a:gd name="T21" fmla="*/ 7 h 66"/>
                <a:gd name="T22" fmla="*/ 39 w 66"/>
                <a:gd name="T23" fmla="*/ 15 h 66"/>
                <a:gd name="T24" fmla="*/ 43 w 66"/>
                <a:gd name="T25" fmla="*/ 15 h 66"/>
                <a:gd name="T26" fmla="*/ 46 w 66"/>
                <a:gd name="T27" fmla="*/ 22 h 66"/>
                <a:gd name="T28" fmla="*/ 50 w 66"/>
                <a:gd name="T29" fmla="*/ 31 h 66"/>
                <a:gd name="T30" fmla="*/ 51 w 66"/>
                <a:gd name="T31" fmla="*/ 38 h 66"/>
                <a:gd name="T32" fmla="*/ 59 w 66"/>
                <a:gd name="T33" fmla="*/ 43 h 66"/>
                <a:gd name="T34" fmla="*/ 58 w 66"/>
                <a:gd name="T35" fmla="*/ 48 h 66"/>
                <a:gd name="T36" fmla="*/ 66 w 66"/>
                <a:gd name="T37" fmla="*/ 55 h 66"/>
                <a:gd name="T38" fmla="*/ 62 w 66"/>
                <a:gd name="T39" fmla="*/ 57 h 66"/>
                <a:gd name="T40" fmla="*/ 58 w 66"/>
                <a:gd name="T41" fmla="*/ 56 h 66"/>
                <a:gd name="T42" fmla="*/ 55 w 66"/>
                <a:gd name="T43" fmla="*/ 58 h 66"/>
                <a:gd name="T44" fmla="*/ 54 w 66"/>
                <a:gd name="T45" fmla="*/ 64 h 66"/>
                <a:gd name="T46" fmla="*/ 52 w 66"/>
                <a:gd name="T47" fmla="*/ 64 h 66"/>
                <a:gd name="T48" fmla="*/ 51 w 66"/>
                <a:gd name="T49" fmla="*/ 66 h 66"/>
                <a:gd name="T50" fmla="*/ 45 w 66"/>
                <a:gd name="T51" fmla="*/ 57 h 66"/>
                <a:gd name="T52" fmla="*/ 34 w 66"/>
                <a:gd name="T53" fmla="*/ 50 h 66"/>
                <a:gd name="T54" fmla="*/ 24 w 66"/>
                <a:gd name="T55" fmla="*/ 50 h 66"/>
                <a:gd name="T56" fmla="*/ 22 w 66"/>
                <a:gd name="T57" fmla="*/ 44 h 66"/>
                <a:gd name="T58" fmla="*/ 17 w 66"/>
                <a:gd name="T59" fmla="*/ 39 h 66"/>
                <a:gd name="T60" fmla="*/ 16 w 66"/>
                <a:gd name="T61" fmla="*/ 43 h 66"/>
                <a:gd name="T62" fmla="*/ 10 w 66"/>
                <a:gd name="T63" fmla="*/ 43 h 66"/>
                <a:gd name="T64" fmla="*/ 4 w 66"/>
                <a:gd name="T65" fmla="*/ 4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 h="66">
                  <a:moveTo>
                    <a:pt x="4" y="42"/>
                  </a:moveTo>
                  <a:cubicBezTo>
                    <a:pt x="5" y="41"/>
                    <a:pt x="6" y="40"/>
                    <a:pt x="6" y="40"/>
                  </a:cubicBezTo>
                  <a:cubicBezTo>
                    <a:pt x="8" y="38"/>
                    <a:pt x="8" y="31"/>
                    <a:pt x="8" y="28"/>
                  </a:cubicBezTo>
                  <a:cubicBezTo>
                    <a:pt x="8" y="25"/>
                    <a:pt x="4" y="22"/>
                    <a:pt x="2" y="20"/>
                  </a:cubicBezTo>
                  <a:cubicBezTo>
                    <a:pt x="0" y="18"/>
                    <a:pt x="3" y="12"/>
                    <a:pt x="5" y="8"/>
                  </a:cubicBezTo>
                  <a:cubicBezTo>
                    <a:pt x="7" y="4"/>
                    <a:pt x="8" y="5"/>
                    <a:pt x="11" y="7"/>
                  </a:cubicBezTo>
                  <a:cubicBezTo>
                    <a:pt x="14" y="9"/>
                    <a:pt x="12" y="3"/>
                    <a:pt x="14" y="0"/>
                  </a:cubicBezTo>
                  <a:cubicBezTo>
                    <a:pt x="19" y="0"/>
                    <a:pt x="19" y="0"/>
                    <a:pt x="19" y="0"/>
                  </a:cubicBezTo>
                  <a:cubicBezTo>
                    <a:pt x="25" y="1"/>
                    <a:pt x="25" y="1"/>
                    <a:pt x="25" y="1"/>
                  </a:cubicBezTo>
                  <a:cubicBezTo>
                    <a:pt x="30" y="3"/>
                    <a:pt x="30" y="3"/>
                    <a:pt x="30" y="3"/>
                  </a:cubicBezTo>
                  <a:cubicBezTo>
                    <a:pt x="37" y="7"/>
                    <a:pt x="37" y="7"/>
                    <a:pt x="37" y="7"/>
                  </a:cubicBezTo>
                  <a:cubicBezTo>
                    <a:pt x="39" y="15"/>
                    <a:pt x="39" y="15"/>
                    <a:pt x="39" y="15"/>
                  </a:cubicBezTo>
                  <a:cubicBezTo>
                    <a:pt x="43" y="15"/>
                    <a:pt x="43" y="15"/>
                    <a:pt x="43" y="15"/>
                  </a:cubicBezTo>
                  <a:cubicBezTo>
                    <a:pt x="46" y="22"/>
                    <a:pt x="46" y="22"/>
                    <a:pt x="46" y="22"/>
                  </a:cubicBezTo>
                  <a:cubicBezTo>
                    <a:pt x="50" y="31"/>
                    <a:pt x="50" y="31"/>
                    <a:pt x="50" y="31"/>
                  </a:cubicBezTo>
                  <a:cubicBezTo>
                    <a:pt x="51" y="38"/>
                    <a:pt x="51" y="38"/>
                    <a:pt x="51" y="38"/>
                  </a:cubicBezTo>
                  <a:cubicBezTo>
                    <a:pt x="59" y="43"/>
                    <a:pt x="59" y="43"/>
                    <a:pt x="59" y="43"/>
                  </a:cubicBezTo>
                  <a:cubicBezTo>
                    <a:pt x="58" y="48"/>
                    <a:pt x="58" y="48"/>
                    <a:pt x="58" y="48"/>
                  </a:cubicBezTo>
                  <a:cubicBezTo>
                    <a:pt x="66" y="55"/>
                    <a:pt x="66" y="55"/>
                    <a:pt x="66" y="55"/>
                  </a:cubicBezTo>
                  <a:cubicBezTo>
                    <a:pt x="62" y="57"/>
                    <a:pt x="62" y="57"/>
                    <a:pt x="62" y="57"/>
                  </a:cubicBezTo>
                  <a:cubicBezTo>
                    <a:pt x="58" y="56"/>
                    <a:pt x="58" y="56"/>
                    <a:pt x="58" y="56"/>
                  </a:cubicBezTo>
                  <a:cubicBezTo>
                    <a:pt x="55" y="58"/>
                    <a:pt x="55" y="58"/>
                    <a:pt x="55" y="58"/>
                  </a:cubicBezTo>
                  <a:cubicBezTo>
                    <a:pt x="54" y="64"/>
                    <a:pt x="54" y="64"/>
                    <a:pt x="54" y="64"/>
                  </a:cubicBezTo>
                  <a:cubicBezTo>
                    <a:pt x="52" y="64"/>
                    <a:pt x="52" y="64"/>
                    <a:pt x="52" y="64"/>
                  </a:cubicBezTo>
                  <a:cubicBezTo>
                    <a:pt x="51" y="66"/>
                    <a:pt x="51" y="66"/>
                    <a:pt x="51" y="66"/>
                  </a:cubicBezTo>
                  <a:cubicBezTo>
                    <a:pt x="45" y="57"/>
                    <a:pt x="45" y="57"/>
                    <a:pt x="45" y="57"/>
                  </a:cubicBezTo>
                  <a:cubicBezTo>
                    <a:pt x="34" y="50"/>
                    <a:pt x="34" y="50"/>
                    <a:pt x="34" y="50"/>
                  </a:cubicBezTo>
                  <a:cubicBezTo>
                    <a:pt x="24" y="50"/>
                    <a:pt x="24" y="50"/>
                    <a:pt x="24" y="50"/>
                  </a:cubicBezTo>
                  <a:cubicBezTo>
                    <a:pt x="22" y="44"/>
                    <a:pt x="22" y="44"/>
                    <a:pt x="22" y="44"/>
                  </a:cubicBezTo>
                  <a:cubicBezTo>
                    <a:pt x="17" y="39"/>
                    <a:pt x="17" y="39"/>
                    <a:pt x="17" y="39"/>
                  </a:cubicBezTo>
                  <a:cubicBezTo>
                    <a:pt x="16" y="43"/>
                    <a:pt x="16" y="43"/>
                    <a:pt x="16" y="43"/>
                  </a:cubicBezTo>
                  <a:cubicBezTo>
                    <a:pt x="10" y="43"/>
                    <a:pt x="10" y="43"/>
                    <a:pt x="10" y="43"/>
                  </a:cubicBezTo>
                  <a:lnTo>
                    <a:pt x="4" y="42"/>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3" name="Freeform 40"/>
            <p:cNvSpPr>
              <a:spLocks/>
            </p:cNvSpPr>
            <p:nvPr/>
          </p:nvSpPr>
          <p:spPr bwMode="auto">
            <a:xfrm>
              <a:off x="1152" y="3455"/>
              <a:ext cx="123" cy="136"/>
            </a:xfrm>
            <a:custGeom>
              <a:avLst/>
              <a:gdLst>
                <a:gd name="T0" fmla="*/ 123 w 123"/>
                <a:gd name="T1" fmla="*/ 23 h 136"/>
                <a:gd name="T2" fmla="*/ 121 w 123"/>
                <a:gd name="T3" fmla="*/ 23 h 136"/>
                <a:gd name="T4" fmla="*/ 108 w 123"/>
                <a:gd name="T5" fmla="*/ 36 h 136"/>
                <a:gd name="T6" fmla="*/ 110 w 123"/>
                <a:gd name="T7" fmla="*/ 48 h 136"/>
                <a:gd name="T8" fmla="*/ 106 w 123"/>
                <a:gd name="T9" fmla="*/ 69 h 136"/>
                <a:gd name="T10" fmla="*/ 112 w 123"/>
                <a:gd name="T11" fmla="*/ 79 h 136"/>
                <a:gd name="T12" fmla="*/ 112 w 123"/>
                <a:gd name="T13" fmla="*/ 100 h 136"/>
                <a:gd name="T14" fmla="*/ 96 w 123"/>
                <a:gd name="T15" fmla="*/ 98 h 136"/>
                <a:gd name="T16" fmla="*/ 92 w 123"/>
                <a:gd name="T17" fmla="*/ 109 h 136"/>
                <a:gd name="T18" fmla="*/ 60 w 123"/>
                <a:gd name="T19" fmla="*/ 132 h 136"/>
                <a:gd name="T20" fmla="*/ 46 w 123"/>
                <a:gd name="T21" fmla="*/ 136 h 136"/>
                <a:gd name="T22" fmla="*/ 52 w 123"/>
                <a:gd name="T23" fmla="*/ 134 h 136"/>
                <a:gd name="T24" fmla="*/ 27 w 123"/>
                <a:gd name="T25" fmla="*/ 102 h 136"/>
                <a:gd name="T26" fmla="*/ 6 w 123"/>
                <a:gd name="T27" fmla="*/ 86 h 136"/>
                <a:gd name="T28" fmla="*/ 8 w 123"/>
                <a:gd name="T29" fmla="*/ 79 h 136"/>
                <a:gd name="T30" fmla="*/ 0 w 123"/>
                <a:gd name="T31" fmla="*/ 67 h 136"/>
                <a:gd name="T32" fmla="*/ 21 w 123"/>
                <a:gd name="T33" fmla="*/ 67 h 136"/>
                <a:gd name="T34" fmla="*/ 23 w 123"/>
                <a:gd name="T35" fmla="*/ 54 h 136"/>
                <a:gd name="T36" fmla="*/ 19 w 123"/>
                <a:gd name="T37" fmla="*/ 50 h 136"/>
                <a:gd name="T38" fmla="*/ 19 w 123"/>
                <a:gd name="T39" fmla="*/ 34 h 136"/>
                <a:gd name="T40" fmla="*/ 14 w 123"/>
                <a:gd name="T41" fmla="*/ 27 h 136"/>
                <a:gd name="T42" fmla="*/ 27 w 123"/>
                <a:gd name="T43" fmla="*/ 19 h 136"/>
                <a:gd name="T44" fmla="*/ 48 w 123"/>
                <a:gd name="T45" fmla="*/ 0 h 136"/>
                <a:gd name="T46" fmla="*/ 69 w 123"/>
                <a:gd name="T47" fmla="*/ 2 h 136"/>
                <a:gd name="T48" fmla="*/ 79 w 123"/>
                <a:gd name="T49" fmla="*/ 13 h 136"/>
                <a:gd name="T50" fmla="*/ 92 w 123"/>
                <a:gd name="T51" fmla="*/ 15 h 136"/>
                <a:gd name="T52" fmla="*/ 98 w 123"/>
                <a:gd name="T53" fmla="*/ 7 h 136"/>
                <a:gd name="T54" fmla="*/ 104 w 123"/>
                <a:gd name="T55" fmla="*/ 13 h 136"/>
                <a:gd name="T56" fmla="*/ 119 w 123"/>
                <a:gd name="T57" fmla="*/ 15 h 136"/>
                <a:gd name="T58" fmla="*/ 123 w 123"/>
                <a:gd name="T59" fmla="*/ 2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3" h="136">
                  <a:moveTo>
                    <a:pt x="123" y="23"/>
                  </a:moveTo>
                  <a:lnTo>
                    <a:pt x="121" y="23"/>
                  </a:lnTo>
                  <a:lnTo>
                    <a:pt x="108" y="36"/>
                  </a:lnTo>
                  <a:lnTo>
                    <a:pt x="110" y="48"/>
                  </a:lnTo>
                  <a:lnTo>
                    <a:pt x="106" y="69"/>
                  </a:lnTo>
                  <a:lnTo>
                    <a:pt x="112" y="79"/>
                  </a:lnTo>
                  <a:lnTo>
                    <a:pt x="112" y="100"/>
                  </a:lnTo>
                  <a:lnTo>
                    <a:pt x="96" y="98"/>
                  </a:lnTo>
                  <a:lnTo>
                    <a:pt x="92" y="109"/>
                  </a:lnTo>
                  <a:lnTo>
                    <a:pt x="60" y="132"/>
                  </a:lnTo>
                  <a:lnTo>
                    <a:pt x="46" y="136"/>
                  </a:lnTo>
                  <a:lnTo>
                    <a:pt x="52" y="134"/>
                  </a:lnTo>
                  <a:lnTo>
                    <a:pt x="27" y="102"/>
                  </a:lnTo>
                  <a:lnTo>
                    <a:pt x="6" y="86"/>
                  </a:lnTo>
                  <a:lnTo>
                    <a:pt x="8" y="79"/>
                  </a:lnTo>
                  <a:lnTo>
                    <a:pt x="0" y="67"/>
                  </a:lnTo>
                  <a:lnTo>
                    <a:pt x="21" y="67"/>
                  </a:lnTo>
                  <a:lnTo>
                    <a:pt x="23" y="54"/>
                  </a:lnTo>
                  <a:lnTo>
                    <a:pt x="19" y="50"/>
                  </a:lnTo>
                  <a:lnTo>
                    <a:pt x="19" y="34"/>
                  </a:lnTo>
                  <a:lnTo>
                    <a:pt x="14" y="27"/>
                  </a:lnTo>
                  <a:lnTo>
                    <a:pt x="27" y="19"/>
                  </a:lnTo>
                  <a:lnTo>
                    <a:pt x="48" y="0"/>
                  </a:lnTo>
                  <a:lnTo>
                    <a:pt x="69" y="2"/>
                  </a:lnTo>
                  <a:lnTo>
                    <a:pt x="79" y="13"/>
                  </a:lnTo>
                  <a:lnTo>
                    <a:pt x="92" y="15"/>
                  </a:lnTo>
                  <a:lnTo>
                    <a:pt x="98" y="7"/>
                  </a:lnTo>
                  <a:lnTo>
                    <a:pt x="104" y="13"/>
                  </a:lnTo>
                  <a:lnTo>
                    <a:pt x="119" y="15"/>
                  </a:lnTo>
                  <a:lnTo>
                    <a:pt x="123" y="23"/>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4" name="Freeform 41"/>
            <p:cNvSpPr>
              <a:spLocks/>
            </p:cNvSpPr>
            <p:nvPr/>
          </p:nvSpPr>
          <p:spPr bwMode="auto">
            <a:xfrm>
              <a:off x="960" y="3443"/>
              <a:ext cx="109" cy="146"/>
            </a:xfrm>
            <a:custGeom>
              <a:avLst/>
              <a:gdLst>
                <a:gd name="T0" fmla="*/ 36 w 52"/>
                <a:gd name="T1" fmla="*/ 70 h 70"/>
                <a:gd name="T2" fmla="*/ 31 w 52"/>
                <a:gd name="T3" fmla="*/ 64 h 70"/>
                <a:gd name="T4" fmla="*/ 29 w 52"/>
                <a:gd name="T5" fmla="*/ 56 h 70"/>
                <a:gd name="T6" fmla="*/ 22 w 52"/>
                <a:gd name="T7" fmla="*/ 53 h 70"/>
                <a:gd name="T8" fmla="*/ 20 w 52"/>
                <a:gd name="T9" fmla="*/ 46 h 70"/>
                <a:gd name="T10" fmla="*/ 24 w 52"/>
                <a:gd name="T11" fmla="*/ 36 h 70"/>
                <a:gd name="T12" fmla="*/ 14 w 52"/>
                <a:gd name="T13" fmla="*/ 31 h 70"/>
                <a:gd name="T14" fmla="*/ 6 w 52"/>
                <a:gd name="T15" fmla="*/ 23 h 70"/>
                <a:gd name="T16" fmla="*/ 3 w 52"/>
                <a:gd name="T17" fmla="*/ 14 h 70"/>
                <a:gd name="T18" fmla="*/ 0 w 52"/>
                <a:gd name="T19" fmla="*/ 8 h 70"/>
                <a:gd name="T20" fmla="*/ 3 w 52"/>
                <a:gd name="T21" fmla="*/ 3 h 70"/>
                <a:gd name="T22" fmla="*/ 9 w 52"/>
                <a:gd name="T23" fmla="*/ 4 h 70"/>
                <a:gd name="T24" fmla="*/ 15 w 52"/>
                <a:gd name="T25" fmla="*/ 4 h 70"/>
                <a:gd name="T26" fmla="*/ 16 w 52"/>
                <a:gd name="T27" fmla="*/ 0 h 70"/>
                <a:gd name="T28" fmla="*/ 21 w 52"/>
                <a:gd name="T29" fmla="*/ 5 h 70"/>
                <a:gd name="T30" fmla="*/ 23 w 52"/>
                <a:gd name="T31" fmla="*/ 11 h 70"/>
                <a:gd name="T32" fmla="*/ 33 w 52"/>
                <a:gd name="T33" fmla="*/ 11 h 70"/>
                <a:gd name="T34" fmla="*/ 44 w 52"/>
                <a:gd name="T35" fmla="*/ 18 h 70"/>
                <a:gd name="T36" fmla="*/ 50 w 52"/>
                <a:gd name="T37" fmla="*/ 27 h 70"/>
                <a:gd name="T38" fmla="*/ 50 w 52"/>
                <a:gd name="T39" fmla="*/ 31 h 70"/>
                <a:gd name="T40" fmla="*/ 49 w 52"/>
                <a:gd name="T41" fmla="*/ 36 h 70"/>
                <a:gd name="T42" fmla="*/ 52 w 52"/>
                <a:gd name="T43" fmla="*/ 41 h 70"/>
                <a:gd name="T44" fmla="*/ 46 w 52"/>
                <a:gd name="T45" fmla="*/ 44 h 70"/>
                <a:gd name="T46" fmla="*/ 47 w 52"/>
                <a:gd name="T47" fmla="*/ 55 h 70"/>
                <a:gd name="T48" fmla="*/ 42 w 52"/>
                <a:gd name="T49" fmla="*/ 58 h 70"/>
                <a:gd name="T50" fmla="*/ 42 w 52"/>
                <a:gd name="T51" fmla="*/ 62 h 70"/>
                <a:gd name="T52" fmla="*/ 40 w 52"/>
                <a:gd name="T53" fmla="*/ 63 h 70"/>
                <a:gd name="T54" fmla="*/ 40 w 52"/>
                <a:gd name="T55" fmla="*/ 67 h 70"/>
                <a:gd name="T56" fmla="*/ 36 w 52"/>
                <a:gd name="T5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2" h="70">
                  <a:moveTo>
                    <a:pt x="36" y="70"/>
                  </a:moveTo>
                  <a:cubicBezTo>
                    <a:pt x="34" y="69"/>
                    <a:pt x="32" y="67"/>
                    <a:pt x="31" y="64"/>
                  </a:cubicBezTo>
                  <a:cubicBezTo>
                    <a:pt x="30" y="60"/>
                    <a:pt x="29" y="60"/>
                    <a:pt x="29" y="56"/>
                  </a:cubicBezTo>
                  <a:cubicBezTo>
                    <a:pt x="29" y="53"/>
                    <a:pt x="25" y="55"/>
                    <a:pt x="22" y="53"/>
                  </a:cubicBezTo>
                  <a:cubicBezTo>
                    <a:pt x="19" y="50"/>
                    <a:pt x="20" y="49"/>
                    <a:pt x="20" y="46"/>
                  </a:cubicBezTo>
                  <a:cubicBezTo>
                    <a:pt x="20" y="43"/>
                    <a:pt x="23" y="41"/>
                    <a:pt x="24" y="36"/>
                  </a:cubicBezTo>
                  <a:cubicBezTo>
                    <a:pt x="24" y="32"/>
                    <a:pt x="18" y="33"/>
                    <a:pt x="14" y="31"/>
                  </a:cubicBezTo>
                  <a:cubicBezTo>
                    <a:pt x="10" y="29"/>
                    <a:pt x="6" y="27"/>
                    <a:pt x="6" y="23"/>
                  </a:cubicBezTo>
                  <a:cubicBezTo>
                    <a:pt x="6" y="19"/>
                    <a:pt x="6" y="14"/>
                    <a:pt x="3" y="14"/>
                  </a:cubicBezTo>
                  <a:cubicBezTo>
                    <a:pt x="1" y="14"/>
                    <a:pt x="0" y="11"/>
                    <a:pt x="0" y="8"/>
                  </a:cubicBezTo>
                  <a:cubicBezTo>
                    <a:pt x="0" y="6"/>
                    <a:pt x="2" y="4"/>
                    <a:pt x="3" y="3"/>
                  </a:cubicBezTo>
                  <a:cubicBezTo>
                    <a:pt x="9" y="4"/>
                    <a:pt x="9" y="4"/>
                    <a:pt x="9" y="4"/>
                  </a:cubicBezTo>
                  <a:cubicBezTo>
                    <a:pt x="15" y="4"/>
                    <a:pt x="15" y="4"/>
                    <a:pt x="15" y="4"/>
                  </a:cubicBezTo>
                  <a:cubicBezTo>
                    <a:pt x="16" y="0"/>
                    <a:pt x="16" y="0"/>
                    <a:pt x="16" y="0"/>
                  </a:cubicBezTo>
                  <a:cubicBezTo>
                    <a:pt x="21" y="5"/>
                    <a:pt x="21" y="5"/>
                    <a:pt x="21" y="5"/>
                  </a:cubicBezTo>
                  <a:cubicBezTo>
                    <a:pt x="23" y="11"/>
                    <a:pt x="23" y="11"/>
                    <a:pt x="23" y="11"/>
                  </a:cubicBezTo>
                  <a:cubicBezTo>
                    <a:pt x="33" y="11"/>
                    <a:pt x="33" y="11"/>
                    <a:pt x="33" y="11"/>
                  </a:cubicBezTo>
                  <a:cubicBezTo>
                    <a:pt x="44" y="18"/>
                    <a:pt x="44" y="18"/>
                    <a:pt x="44" y="18"/>
                  </a:cubicBezTo>
                  <a:cubicBezTo>
                    <a:pt x="50" y="27"/>
                    <a:pt x="50" y="27"/>
                    <a:pt x="50" y="27"/>
                  </a:cubicBezTo>
                  <a:cubicBezTo>
                    <a:pt x="50" y="31"/>
                    <a:pt x="50" y="31"/>
                    <a:pt x="50" y="31"/>
                  </a:cubicBezTo>
                  <a:cubicBezTo>
                    <a:pt x="49" y="36"/>
                    <a:pt x="49" y="36"/>
                    <a:pt x="49" y="36"/>
                  </a:cubicBezTo>
                  <a:cubicBezTo>
                    <a:pt x="52" y="41"/>
                    <a:pt x="52" y="41"/>
                    <a:pt x="52" y="41"/>
                  </a:cubicBezTo>
                  <a:cubicBezTo>
                    <a:pt x="46" y="44"/>
                    <a:pt x="46" y="44"/>
                    <a:pt x="46" y="44"/>
                  </a:cubicBezTo>
                  <a:cubicBezTo>
                    <a:pt x="47" y="55"/>
                    <a:pt x="47" y="55"/>
                    <a:pt x="47" y="55"/>
                  </a:cubicBezTo>
                  <a:cubicBezTo>
                    <a:pt x="42" y="58"/>
                    <a:pt x="42" y="58"/>
                    <a:pt x="42" y="58"/>
                  </a:cubicBezTo>
                  <a:cubicBezTo>
                    <a:pt x="42" y="62"/>
                    <a:pt x="42" y="62"/>
                    <a:pt x="42" y="62"/>
                  </a:cubicBezTo>
                  <a:cubicBezTo>
                    <a:pt x="40" y="63"/>
                    <a:pt x="40" y="63"/>
                    <a:pt x="40" y="63"/>
                  </a:cubicBezTo>
                  <a:cubicBezTo>
                    <a:pt x="40" y="67"/>
                    <a:pt x="40" y="67"/>
                    <a:pt x="40" y="67"/>
                  </a:cubicBezTo>
                  <a:lnTo>
                    <a:pt x="36" y="70"/>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5" name="Freeform 42"/>
            <p:cNvSpPr>
              <a:spLocks/>
            </p:cNvSpPr>
            <p:nvPr/>
          </p:nvSpPr>
          <p:spPr bwMode="auto">
            <a:xfrm>
              <a:off x="1035" y="3474"/>
              <a:ext cx="169" cy="169"/>
            </a:xfrm>
            <a:custGeom>
              <a:avLst/>
              <a:gdLst>
                <a:gd name="T0" fmla="*/ 7 w 81"/>
                <a:gd name="T1" fmla="*/ 72 h 81"/>
                <a:gd name="T2" fmla="*/ 4 w 81"/>
                <a:gd name="T3" fmla="*/ 65 h 81"/>
                <a:gd name="T4" fmla="*/ 0 w 81"/>
                <a:gd name="T5" fmla="*/ 55 h 81"/>
                <a:gd name="T6" fmla="*/ 0 w 81"/>
                <a:gd name="T7" fmla="*/ 55 h 81"/>
                <a:gd name="T8" fmla="*/ 4 w 81"/>
                <a:gd name="T9" fmla="*/ 52 h 81"/>
                <a:gd name="T10" fmla="*/ 4 w 81"/>
                <a:gd name="T11" fmla="*/ 48 h 81"/>
                <a:gd name="T12" fmla="*/ 6 w 81"/>
                <a:gd name="T13" fmla="*/ 47 h 81"/>
                <a:gd name="T14" fmla="*/ 6 w 81"/>
                <a:gd name="T15" fmla="*/ 43 h 81"/>
                <a:gd name="T16" fmla="*/ 11 w 81"/>
                <a:gd name="T17" fmla="*/ 40 h 81"/>
                <a:gd name="T18" fmla="*/ 10 w 81"/>
                <a:gd name="T19" fmla="*/ 29 h 81"/>
                <a:gd name="T20" fmla="*/ 16 w 81"/>
                <a:gd name="T21" fmla="*/ 26 h 81"/>
                <a:gd name="T22" fmla="*/ 13 w 81"/>
                <a:gd name="T23" fmla="*/ 21 h 81"/>
                <a:gd name="T24" fmla="*/ 14 w 81"/>
                <a:gd name="T25" fmla="*/ 16 h 81"/>
                <a:gd name="T26" fmla="*/ 15 w 81"/>
                <a:gd name="T27" fmla="*/ 10 h 81"/>
                <a:gd name="T28" fmla="*/ 17 w 81"/>
                <a:gd name="T29" fmla="*/ 10 h 81"/>
                <a:gd name="T30" fmla="*/ 18 w 81"/>
                <a:gd name="T31" fmla="*/ 4 h 81"/>
                <a:gd name="T32" fmla="*/ 21 w 81"/>
                <a:gd name="T33" fmla="*/ 2 h 81"/>
                <a:gd name="T34" fmla="*/ 25 w 81"/>
                <a:gd name="T35" fmla="*/ 3 h 81"/>
                <a:gd name="T36" fmla="*/ 29 w 81"/>
                <a:gd name="T37" fmla="*/ 1 h 81"/>
                <a:gd name="T38" fmla="*/ 35 w 81"/>
                <a:gd name="T39" fmla="*/ 0 h 81"/>
                <a:gd name="T40" fmla="*/ 38 w 81"/>
                <a:gd name="T41" fmla="*/ 6 h 81"/>
                <a:gd name="T42" fmla="*/ 45 w 81"/>
                <a:gd name="T43" fmla="*/ 8 h 81"/>
                <a:gd name="T44" fmla="*/ 44 w 81"/>
                <a:gd name="T45" fmla="*/ 15 h 81"/>
                <a:gd name="T46" fmla="*/ 47 w 81"/>
                <a:gd name="T47" fmla="*/ 16 h 81"/>
                <a:gd name="T48" fmla="*/ 53 w 81"/>
                <a:gd name="T49" fmla="*/ 18 h 81"/>
                <a:gd name="T50" fmla="*/ 60 w 81"/>
                <a:gd name="T51" fmla="*/ 29 h 81"/>
                <a:gd name="T52" fmla="*/ 59 w 81"/>
                <a:gd name="T53" fmla="*/ 32 h 81"/>
                <a:gd name="T54" fmla="*/ 69 w 81"/>
                <a:gd name="T55" fmla="*/ 40 h 81"/>
                <a:gd name="T56" fmla="*/ 81 w 81"/>
                <a:gd name="T57" fmla="*/ 55 h 81"/>
                <a:gd name="T58" fmla="*/ 78 w 81"/>
                <a:gd name="T59" fmla="*/ 56 h 81"/>
                <a:gd name="T60" fmla="*/ 81 w 81"/>
                <a:gd name="T61" fmla="*/ 62 h 81"/>
                <a:gd name="T62" fmla="*/ 78 w 81"/>
                <a:gd name="T63" fmla="*/ 65 h 81"/>
                <a:gd name="T64" fmla="*/ 72 w 81"/>
                <a:gd name="T65" fmla="*/ 64 h 81"/>
                <a:gd name="T66" fmla="*/ 67 w 81"/>
                <a:gd name="T67" fmla="*/ 61 h 81"/>
                <a:gd name="T68" fmla="*/ 61 w 81"/>
                <a:gd name="T69" fmla="*/ 58 h 81"/>
                <a:gd name="T70" fmla="*/ 56 w 81"/>
                <a:gd name="T71" fmla="*/ 61 h 81"/>
                <a:gd name="T72" fmla="*/ 45 w 81"/>
                <a:gd name="T73" fmla="*/ 61 h 81"/>
                <a:gd name="T74" fmla="*/ 45 w 81"/>
                <a:gd name="T75" fmla="*/ 66 h 81"/>
                <a:gd name="T76" fmla="*/ 36 w 81"/>
                <a:gd name="T77" fmla="*/ 77 h 81"/>
                <a:gd name="T78" fmla="*/ 27 w 81"/>
                <a:gd name="T79" fmla="*/ 77 h 81"/>
                <a:gd name="T80" fmla="*/ 25 w 81"/>
                <a:gd name="T81" fmla="*/ 79 h 81"/>
                <a:gd name="T82" fmla="*/ 20 w 81"/>
                <a:gd name="T83" fmla="*/ 81 h 81"/>
                <a:gd name="T84" fmla="*/ 17 w 81"/>
                <a:gd name="T85" fmla="*/ 77 h 81"/>
                <a:gd name="T86" fmla="*/ 11 w 81"/>
                <a:gd name="T87" fmla="*/ 76 h 81"/>
                <a:gd name="T88" fmla="*/ 10 w 81"/>
                <a:gd name="T89" fmla="*/ 71 h 81"/>
                <a:gd name="T90" fmla="*/ 7 w 81"/>
                <a:gd name="T91" fmla="*/ 7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 h="81">
                  <a:moveTo>
                    <a:pt x="7" y="72"/>
                  </a:moveTo>
                  <a:cubicBezTo>
                    <a:pt x="6" y="69"/>
                    <a:pt x="3" y="68"/>
                    <a:pt x="4" y="65"/>
                  </a:cubicBezTo>
                  <a:cubicBezTo>
                    <a:pt x="4" y="62"/>
                    <a:pt x="1" y="57"/>
                    <a:pt x="0" y="55"/>
                  </a:cubicBezTo>
                  <a:cubicBezTo>
                    <a:pt x="0" y="55"/>
                    <a:pt x="0" y="55"/>
                    <a:pt x="0" y="55"/>
                  </a:cubicBezTo>
                  <a:cubicBezTo>
                    <a:pt x="4" y="52"/>
                    <a:pt x="4" y="52"/>
                    <a:pt x="4" y="52"/>
                  </a:cubicBezTo>
                  <a:cubicBezTo>
                    <a:pt x="4" y="48"/>
                    <a:pt x="4" y="48"/>
                    <a:pt x="4" y="48"/>
                  </a:cubicBezTo>
                  <a:cubicBezTo>
                    <a:pt x="6" y="47"/>
                    <a:pt x="6" y="47"/>
                    <a:pt x="6" y="47"/>
                  </a:cubicBezTo>
                  <a:cubicBezTo>
                    <a:pt x="6" y="43"/>
                    <a:pt x="6" y="43"/>
                    <a:pt x="6" y="43"/>
                  </a:cubicBezTo>
                  <a:cubicBezTo>
                    <a:pt x="11" y="40"/>
                    <a:pt x="11" y="40"/>
                    <a:pt x="11" y="40"/>
                  </a:cubicBezTo>
                  <a:cubicBezTo>
                    <a:pt x="10" y="29"/>
                    <a:pt x="10" y="29"/>
                    <a:pt x="10" y="29"/>
                  </a:cubicBezTo>
                  <a:cubicBezTo>
                    <a:pt x="16" y="26"/>
                    <a:pt x="16" y="26"/>
                    <a:pt x="16" y="26"/>
                  </a:cubicBezTo>
                  <a:cubicBezTo>
                    <a:pt x="13" y="21"/>
                    <a:pt x="13" y="21"/>
                    <a:pt x="13" y="21"/>
                  </a:cubicBezTo>
                  <a:cubicBezTo>
                    <a:pt x="14" y="16"/>
                    <a:pt x="14" y="16"/>
                    <a:pt x="14" y="16"/>
                  </a:cubicBezTo>
                  <a:cubicBezTo>
                    <a:pt x="15" y="10"/>
                    <a:pt x="15" y="10"/>
                    <a:pt x="15" y="10"/>
                  </a:cubicBezTo>
                  <a:cubicBezTo>
                    <a:pt x="17" y="10"/>
                    <a:pt x="17" y="10"/>
                    <a:pt x="17" y="10"/>
                  </a:cubicBezTo>
                  <a:cubicBezTo>
                    <a:pt x="18" y="4"/>
                    <a:pt x="18" y="4"/>
                    <a:pt x="18" y="4"/>
                  </a:cubicBezTo>
                  <a:cubicBezTo>
                    <a:pt x="21" y="2"/>
                    <a:pt x="21" y="2"/>
                    <a:pt x="21" y="2"/>
                  </a:cubicBezTo>
                  <a:cubicBezTo>
                    <a:pt x="25" y="3"/>
                    <a:pt x="25" y="3"/>
                    <a:pt x="25" y="3"/>
                  </a:cubicBezTo>
                  <a:cubicBezTo>
                    <a:pt x="29" y="1"/>
                    <a:pt x="29" y="1"/>
                    <a:pt x="29" y="1"/>
                  </a:cubicBezTo>
                  <a:cubicBezTo>
                    <a:pt x="35" y="0"/>
                    <a:pt x="35" y="0"/>
                    <a:pt x="35" y="0"/>
                  </a:cubicBezTo>
                  <a:cubicBezTo>
                    <a:pt x="38" y="6"/>
                    <a:pt x="38" y="6"/>
                    <a:pt x="38" y="6"/>
                  </a:cubicBezTo>
                  <a:cubicBezTo>
                    <a:pt x="45" y="8"/>
                    <a:pt x="45" y="8"/>
                    <a:pt x="45" y="8"/>
                  </a:cubicBezTo>
                  <a:cubicBezTo>
                    <a:pt x="44" y="15"/>
                    <a:pt x="44" y="15"/>
                    <a:pt x="44" y="15"/>
                  </a:cubicBezTo>
                  <a:cubicBezTo>
                    <a:pt x="47" y="16"/>
                    <a:pt x="47" y="16"/>
                    <a:pt x="47" y="16"/>
                  </a:cubicBezTo>
                  <a:cubicBezTo>
                    <a:pt x="53" y="18"/>
                    <a:pt x="53" y="18"/>
                    <a:pt x="53" y="18"/>
                  </a:cubicBezTo>
                  <a:cubicBezTo>
                    <a:pt x="60" y="29"/>
                    <a:pt x="60" y="29"/>
                    <a:pt x="60" y="29"/>
                  </a:cubicBezTo>
                  <a:cubicBezTo>
                    <a:pt x="59" y="32"/>
                    <a:pt x="59" y="32"/>
                    <a:pt x="59" y="32"/>
                  </a:cubicBezTo>
                  <a:cubicBezTo>
                    <a:pt x="69" y="40"/>
                    <a:pt x="69" y="40"/>
                    <a:pt x="69" y="40"/>
                  </a:cubicBezTo>
                  <a:cubicBezTo>
                    <a:pt x="81" y="55"/>
                    <a:pt x="81" y="55"/>
                    <a:pt x="81" y="55"/>
                  </a:cubicBezTo>
                  <a:cubicBezTo>
                    <a:pt x="78" y="56"/>
                    <a:pt x="78" y="56"/>
                    <a:pt x="78" y="56"/>
                  </a:cubicBezTo>
                  <a:cubicBezTo>
                    <a:pt x="81" y="62"/>
                    <a:pt x="81" y="62"/>
                    <a:pt x="81" y="62"/>
                  </a:cubicBezTo>
                  <a:cubicBezTo>
                    <a:pt x="78" y="65"/>
                    <a:pt x="78" y="65"/>
                    <a:pt x="78" y="65"/>
                  </a:cubicBezTo>
                  <a:cubicBezTo>
                    <a:pt x="77" y="65"/>
                    <a:pt x="72" y="64"/>
                    <a:pt x="72" y="64"/>
                  </a:cubicBezTo>
                  <a:cubicBezTo>
                    <a:pt x="71" y="64"/>
                    <a:pt x="67" y="63"/>
                    <a:pt x="67" y="61"/>
                  </a:cubicBezTo>
                  <a:cubicBezTo>
                    <a:pt x="67" y="58"/>
                    <a:pt x="63" y="58"/>
                    <a:pt x="61" y="58"/>
                  </a:cubicBezTo>
                  <a:cubicBezTo>
                    <a:pt x="58" y="58"/>
                    <a:pt x="56" y="61"/>
                    <a:pt x="56" y="61"/>
                  </a:cubicBezTo>
                  <a:cubicBezTo>
                    <a:pt x="45" y="61"/>
                    <a:pt x="45" y="61"/>
                    <a:pt x="45" y="61"/>
                  </a:cubicBezTo>
                  <a:cubicBezTo>
                    <a:pt x="45" y="61"/>
                    <a:pt x="45" y="64"/>
                    <a:pt x="45" y="66"/>
                  </a:cubicBezTo>
                  <a:cubicBezTo>
                    <a:pt x="46" y="69"/>
                    <a:pt x="36" y="77"/>
                    <a:pt x="36" y="77"/>
                  </a:cubicBezTo>
                  <a:cubicBezTo>
                    <a:pt x="27" y="77"/>
                    <a:pt x="27" y="77"/>
                    <a:pt x="27" y="77"/>
                  </a:cubicBezTo>
                  <a:cubicBezTo>
                    <a:pt x="27" y="77"/>
                    <a:pt x="25" y="78"/>
                    <a:pt x="25" y="79"/>
                  </a:cubicBezTo>
                  <a:cubicBezTo>
                    <a:pt x="25" y="81"/>
                    <a:pt x="22" y="81"/>
                    <a:pt x="20" y="81"/>
                  </a:cubicBezTo>
                  <a:cubicBezTo>
                    <a:pt x="19" y="81"/>
                    <a:pt x="17" y="77"/>
                    <a:pt x="17" y="77"/>
                  </a:cubicBezTo>
                  <a:cubicBezTo>
                    <a:pt x="11" y="76"/>
                    <a:pt x="11" y="76"/>
                    <a:pt x="11" y="76"/>
                  </a:cubicBezTo>
                  <a:cubicBezTo>
                    <a:pt x="10" y="71"/>
                    <a:pt x="10" y="71"/>
                    <a:pt x="10" y="71"/>
                  </a:cubicBezTo>
                  <a:lnTo>
                    <a:pt x="7" y="72"/>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6" name="Freeform 43"/>
            <p:cNvSpPr>
              <a:spLocks/>
            </p:cNvSpPr>
            <p:nvPr/>
          </p:nvSpPr>
          <p:spPr bwMode="auto">
            <a:xfrm>
              <a:off x="1175" y="3364"/>
              <a:ext cx="154" cy="114"/>
            </a:xfrm>
            <a:custGeom>
              <a:avLst/>
              <a:gdLst>
                <a:gd name="T0" fmla="*/ 146 w 154"/>
                <a:gd name="T1" fmla="*/ 39 h 114"/>
                <a:gd name="T2" fmla="*/ 144 w 154"/>
                <a:gd name="T3" fmla="*/ 41 h 114"/>
                <a:gd name="T4" fmla="*/ 142 w 154"/>
                <a:gd name="T5" fmla="*/ 56 h 114"/>
                <a:gd name="T6" fmla="*/ 154 w 154"/>
                <a:gd name="T7" fmla="*/ 68 h 114"/>
                <a:gd name="T8" fmla="*/ 154 w 154"/>
                <a:gd name="T9" fmla="*/ 85 h 114"/>
                <a:gd name="T10" fmla="*/ 137 w 154"/>
                <a:gd name="T11" fmla="*/ 87 h 114"/>
                <a:gd name="T12" fmla="*/ 129 w 154"/>
                <a:gd name="T13" fmla="*/ 100 h 114"/>
                <a:gd name="T14" fmla="*/ 121 w 154"/>
                <a:gd name="T15" fmla="*/ 100 h 114"/>
                <a:gd name="T16" fmla="*/ 121 w 154"/>
                <a:gd name="T17" fmla="*/ 106 h 114"/>
                <a:gd name="T18" fmla="*/ 110 w 154"/>
                <a:gd name="T19" fmla="*/ 114 h 114"/>
                <a:gd name="T20" fmla="*/ 100 w 154"/>
                <a:gd name="T21" fmla="*/ 114 h 114"/>
                <a:gd name="T22" fmla="*/ 96 w 154"/>
                <a:gd name="T23" fmla="*/ 106 h 114"/>
                <a:gd name="T24" fmla="*/ 81 w 154"/>
                <a:gd name="T25" fmla="*/ 104 h 114"/>
                <a:gd name="T26" fmla="*/ 75 w 154"/>
                <a:gd name="T27" fmla="*/ 98 h 114"/>
                <a:gd name="T28" fmla="*/ 69 w 154"/>
                <a:gd name="T29" fmla="*/ 106 h 114"/>
                <a:gd name="T30" fmla="*/ 56 w 154"/>
                <a:gd name="T31" fmla="*/ 104 h 114"/>
                <a:gd name="T32" fmla="*/ 46 w 154"/>
                <a:gd name="T33" fmla="*/ 93 h 114"/>
                <a:gd name="T34" fmla="*/ 29 w 154"/>
                <a:gd name="T35" fmla="*/ 91 h 114"/>
                <a:gd name="T36" fmla="*/ 27 w 154"/>
                <a:gd name="T37" fmla="*/ 73 h 114"/>
                <a:gd name="T38" fmla="*/ 16 w 154"/>
                <a:gd name="T39" fmla="*/ 62 h 114"/>
                <a:gd name="T40" fmla="*/ 6 w 154"/>
                <a:gd name="T41" fmla="*/ 68 h 114"/>
                <a:gd name="T42" fmla="*/ 4 w 154"/>
                <a:gd name="T43" fmla="*/ 60 h 114"/>
                <a:gd name="T44" fmla="*/ 4 w 154"/>
                <a:gd name="T45" fmla="*/ 50 h 114"/>
                <a:gd name="T46" fmla="*/ 0 w 154"/>
                <a:gd name="T47" fmla="*/ 48 h 114"/>
                <a:gd name="T48" fmla="*/ 4 w 154"/>
                <a:gd name="T49" fmla="*/ 41 h 114"/>
                <a:gd name="T50" fmla="*/ 19 w 154"/>
                <a:gd name="T51" fmla="*/ 31 h 114"/>
                <a:gd name="T52" fmla="*/ 19 w 154"/>
                <a:gd name="T53" fmla="*/ 18 h 114"/>
                <a:gd name="T54" fmla="*/ 33 w 154"/>
                <a:gd name="T55" fmla="*/ 10 h 114"/>
                <a:gd name="T56" fmla="*/ 37 w 154"/>
                <a:gd name="T57" fmla="*/ 2 h 114"/>
                <a:gd name="T58" fmla="*/ 46 w 154"/>
                <a:gd name="T59" fmla="*/ 2 h 114"/>
                <a:gd name="T60" fmla="*/ 50 w 154"/>
                <a:gd name="T61" fmla="*/ 6 h 114"/>
                <a:gd name="T62" fmla="*/ 64 w 154"/>
                <a:gd name="T63" fmla="*/ 0 h 114"/>
                <a:gd name="T64" fmla="*/ 79 w 154"/>
                <a:gd name="T65" fmla="*/ 6 h 114"/>
                <a:gd name="T66" fmla="*/ 91 w 154"/>
                <a:gd name="T67" fmla="*/ 0 h 114"/>
                <a:gd name="T68" fmla="*/ 108 w 154"/>
                <a:gd name="T69" fmla="*/ 0 h 114"/>
                <a:gd name="T70" fmla="*/ 114 w 154"/>
                <a:gd name="T71" fmla="*/ 10 h 114"/>
                <a:gd name="T72" fmla="*/ 123 w 154"/>
                <a:gd name="T73" fmla="*/ 16 h 114"/>
                <a:gd name="T74" fmla="*/ 125 w 154"/>
                <a:gd name="T75" fmla="*/ 25 h 114"/>
                <a:gd name="T76" fmla="*/ 137 w 154"/>
                <a:gd name="T77" fmla="*/ 35 h 114"/>
                <a:gd name="T78" fmla="*/ 146 w 154"/>
                <a:gd name="T79" fmla="*/ 3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4" h="114">
                  <a:moveTo>
                    <a:pt x="146" y="39"/>
                  </a:moveTo>
                  <a:lnTo>
                    <a:pt x="144" y="41"/>
                  </a:lnTo>
                  <a:lnTo>
                    <a:pt x="142" y="56"/>
                  </a:lnTo>
                  <a:lnTo>
                    <a:pt x="154" y="68"/>
                  </a:lnTo>
                  <a:lnTo>
                    <a:pt x="154" y="85"/>
                  </a:lnTo>
                  <a:lnTo>
                    <a:pt x="137" y="87"/>
                  </a:lnTo>
                  <a:lnTo>
                    <a:pt x="129" y="100"/>
                  </a:lnTo>
                  <a:lnTo>
                    <a:pt x="121" y="100"/>
                  </a:lnTo>
                  <a:lnTo>
                    <a:pt x="121" y="106"/>
                  </a:lnTo>
                  <a:lnTo>
                    <a:pt x="110" y="114"/>
                  </a:lnTo>
                  <a:lnTo>
                    <a:pt x="100" y="114"/>
                  </a:lnTo>
                  <a:lnTo>
                    <a:pt x="96" y="106"/>
                  </a:lnTo>
                  <a:lnTo>
                    <a:pt x="81" y="104"/>
                  </a:lnTo>
                  <a:lnTo>
                    <a:pt x="75" y="98"/>
                  </a:lnTo>
                  <a:lnTo>
                    <a:pt x="69" y="106"/>
                  </a:lnTo>
                  <a:lnTo>
                    <a:pt x="56" y="104"/>
                  </a:lnTo>
                  <a:lnTo>
                    <a:pt x="46" y="93"/>
                  </a:lnTo>
                  <a:lnTo>
                    <a:pt x="29" y="91"/>
                  </a:lnTo>
                  <a:lnTo>
                    <a:pt x="27" y="73"/>
                  </a:lnTo>
                  <a:lnTo>
                    <a:pt x="16" y="62"/>
                  </a:lnTo>
                  <a:lnTo>
                    <a:pt x="6" y="68"/>
                  </a:lnTo>
                  <a:lnTo>
                    <a:pt x="4" y="60"/>
                  </a:lnTo>
                  <a:lnTo>
                    <a:pt x="4" y="50"/>
                  </a:lnTo>
                  <a:lnTo>
                    <a:pt x="0" y="48"/>
                  </a:lnTo>
                  <a:lnTo>
                    <a:pt x="4" y="41"/>
                  </a:lnTo>
                  <a:lnTo>
                    <a:pt x="19" y="31"/>
                  </a:lnTo>
                  <a:lnTo>
                    <a:pt x="19" y="18"/>
                  </a:lnTo>
                  <a:lnTo>
                    <a:pt x="33" y="10"/>
                  </a:lnTo>
                  <a:lnTo>
                    <a:pt x="37" y="2"/>
                  </a:lnTo>
                  <a:lnTo>
                    <a:pt x="46" y="2"/>
                  </a:lnTo>
                  <a:lnTo>
                    <a:pt x="50" y="6"/>
                  </a:lnTo>
                  <a:lnTo>
                    <a:pt x="64" y="0"/>
                  </a:lnTo>
                  <a:lnTo>
                    <a:pt x="79" y="6"/>
                  </a:lnTo>
                  <a:lnTo>
                    <a:pt x="91" y="0"/>
                  </a:lnTo>
                  <a:lnTo>
                    <a:pt x="108" y="0"/>
                  </a:lnTo>
                  <a:lnTo>
                    <a:pt x="114" y="10"/>
                  </a:lnTo>
                  <a:lnTo>
                    <a:pt x="123" y="16"/>
                  </a:lnTo>
                  <a:lnTo>
                    <a:pt x="125" y="25"/>
                  </a:lnTo>
                  <a:lnTo>
                    <a:pt x="137" y="35"/>
                  </a:lnTo>
                  <a:lnTo>
                    <a:pt x="146" y="39"/>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7" name="Freeform 44"/>
            <p:cNvSpPr>
              <a:spLocks/>
            </p:cNvSpPr>
            <p:nvPr/>
          </p:nvSpPr>
          <p:spPr bwMode="auto">
            <a:xfrm>
              <a:off x="1079" y="3412"/>
              <a:ext cx="125" cy="110"/>
            </a:xfrm>
            <a:custGeom>
              <a:avLst/>
              <a:gdLst>
                <a:gd name="T0" fmla="*/ 2 w 125"/>
                <a:gd name="T1" fmla="*/ 39 h 110"/>
                <a:gd name="T2" fmla="*/ 21 w 125"/>
                <a:gd name="T3" fmla="*/ 33 h 110"/>
                <a:gd name="T4" fmla="*/ 25 w 125"/>
                <a:gd name="T5" fmla="*/ 29 h 110"/>
                <a:gd name="T6" fmla="*/ 21 w 125"/>
                <a:gd name="T7" fmla="*/ 22 h 110"/>
                <a:gd name="T8" fmla="*/ 31 w 125"/>
                <a:gd name="T9" fmla="*/ 14 h 110"/>
                <a:gd name="T10" fmla="*/ 37 w 125"/>
                <a:gd name="T11" fmla="*/ 2 h 110"/>
                <a:gd name="T12" fmla="*/ 52 w 125"/>
                <a:gd name="T13" fmla="*/ 0 h 110"/>
                <a:gd name="T14" fmla="*/ 60 w 125"/>
                <a:gd name="T15" fmla="*/ 14 h 110"/>
                <a:gd name="T16" fmla="*/ 71 w 125"/>
                <a:gd name="T17" fmla="*/ 14 h 110"/>
                <a:gd name="T18" fmla="*/ 75 w 125"/>
                <a:gd name="T19" fmla="*/ 4 h 110"/>
                <a:gd name="T20" fmla="*/ 87 w 125"/>
                <a:gd name="T21" fmla="*/ 4 h 110"/>
                <a:gd name="T22" fmla="*/ 94 w 125"/>
                <a:gd name="T23" fmla="*/ 0 h 110"/>
                <a:gd name="T24" fmla="*/ 100 w 125"/>
                <a:gd name="T25" fmla="*/ 2 h 110"/>
                <a:gd name="T26" fmla="*/ 100 w 125"/>
                <a:gd name="T27" fmla="*/ 12 h 110"/>
                <a:gd name="T28" fmla="*/ 102 w 125"/>
                <a:gd name="T29" fmla="*/ 20 h 110"/>
                <a:gd name="T30" fmla="*/ 112 w 125"/>
                <a:gd name="T31" fmla="*/ 14 h 110"/>
                <a:gd name="T32" fmla="*/ 123 w 125"/>
                <a:gd name="T33" fmla="*/ 25 h 110"/>
                <a:gd name="T34" fmla="*/ 125 w 125"/>
                <a:gd name="T35" fmla="*/ 43 h 110"/>
                <a:gd name="T36" fmla="*/ 121 w 125"/>
                <a:gd name="T37" fmla="*/ 43 h 110"/>
                <a:gd name="T38" fmla="*/ 100 w 125"/>
                <a:gd name="T39" fmla="*/ 62 h 110"/>
                <a:gd name="T40" fmla="*/ 87 w 125"/>
                <a:gd name="T41" fmla="*/ 70 h 110"/>
                <a:gd name="T42" fmla="*/ 92 w 125"/>
                <a:gd name="T43" fmla="*/ 77 h 110"/>
                <a:gd name="T44" fmla="*/ 92 w 125"/>
                <a:gd name="T45" fmla="*/ 93 h 110"/>
                <a:gd name="T46" fmla="*/ 96 w 125"/>
                <a:gd name="T47" fmla="*/ 97 h 110"/>
                <a:gd name="T48" fmla="*/ 94 w 125"/>
                <a:gd name="T49" fmla="*/ 110 h 110"/>
                <a:gd name="T50" fmla="*/ 73 w 125"/>
                <a:gd name="T51" fmla="*/ 110 h 110"/>
                <a:gd name="T52" fmla="*/ 67 w 125"/>
                <a:gd name="T53" fmla="*/ 100 h 110"/>
                <a:gd name="T54" fmla="*/ 54 w 125"/>
                <a:gd name="T55" fmla="*/ 95 h 110"/>
                <a:gd name="T56" fmla="*/ 48 w 125"/>
                <a:gd name="T57" fmla="*/ 93 h 110"/>
                <a:gd name="T58" fmla="*/ 50 w 125"/>
                <a:gd name="T59" fmla="*/ 79 h 110"/>
                <a:gd name="T60" fmla="*/ 35 w 125"/>
                <a:gd name="T61" fmla="*/ 75 h 110"/>
                <a:gd name="T62" fmla="*/ 29 w 125"/>
                <a:gd name="T63" fmla="*/ 62 h 110"/>
                <a:gd name="T64" fmla="*/ 17 w 125"/>
                <a:gd name="T65" fmla="*/ 64 h 110"/>
                <a:gd name="T66" fmla="*/ 17 w 125"/>
                <a:gd name="T67" fmla="*/ 64 h 110"/>
                <a:gd name="T68" fmla="*/ 0 w 125"/>
                <a:gd name="T69" fmla="*/ 50 h 110"/>
                <a:gd name="T70" fmla="*/ 2 w 125"/>
                <a:gd name="T71" fmla="*/ 3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5" h="110">
                  <a:moveTo>
                    <a:pt x="2" y="39"/>
                  </a:moveTo>
                  <a:lnTo>
                    <a:pt x="21" y="33"/>
                  </a:lnTo>
                  <a:lnTo>
                    <a:pt x="25" y="29"/>
                  </a:lnTo>
                  <a:lnTo>
                    <a:pt x="21" y="22"/>
                  </a:lnTo>
                  <a:lnTo>
                    <a:pt x="31" y="14"/>
                  </a:lnTo>
                  <a:lnTo>
                    <a:pt x="37" y="2"/>
                  </a:lnTo>
                  <a:lnTo>
                    <a:pt x="52" y="0"/>
                  </a:lnTo>
                  <a:lnTo>
                    <a:pt x="60" y="14"/>
                  </a:lnTo>
                  <a:lnTo>
                    <a:pt x="71" y="14"/>
                  </a:lnTo>
                  <a:lnTo>
                    <a:pt x="75" y="4"/>
                  </a:lnTo>
                  <a:lnTo>
                    <a:pt x="87" y="4"/>
                  </a:lnTo>
                  <a:lnTo>
                    <a:pt x="94" y="0"/>
                  </a:lnTo>
                  <a:lnTo>
                    <a:pt x="100" y="2"/>
                  </a:lnTo>
                  <a:lnTo>
                    <a:pt x="100" y="12"/>
                  </a:lnTo>
                  <a:lnTo>
                    <a:pt x="102" y="20"/>
                  </a:lnTo>
                  <a:lnTo>
                    <a:pt x="112" y="14"/>
                  </a:lnTo>
                  <a:lnTo>
                    <a:pt x="123" y="25"/>
                  </a:lnTo>
                  <a:lnTo>
                    <a:pt x="125" y="43"/>
                  </a:lnTo>
                  <a:lnTo>
                    <a:pt x="121" y="43"/>
                  </a:lnTo>
                  <a:lnTo>
                    <a:pt x="100" y="62"/>
                  </a:lnTo>
                  <a:lnTo>
                    <a:pt x="87" y="70"/>
                  </a:lnTo>
                  <a:lnTo>
                    <a:pt x="92" y="77"/>
                  </a:lnTo>
                  <a:lnTo>
                    <a:pt x="92" y="93"/>
                  </a:lnTo>
                  <a:lnTo>
                    <a:pt x="96" y="97"/>
                  </a:lnTo>
                  <a:lnTo>
                    <a:pt x="94" y="110"/>
                  </a:lnTo>
                  <a:lnTo>
                    <a:pt x="73" y="110"/>
                  </a:lnTo>
                  <a:lnTo>
                    <a:pt x="67" y="100"/>
                  </a:lnTo>
                  <a:lnTo>
                    <a:pt x="54" y="95"/>
                  </a:lnTo>
                  <a:lnTo>
                    <a:pt x="48" y="93"/>
                  </a:lnTo>
                  <a:lnTo>
                    <a:pt x="50" y="79"/>
                  </a:lnTo>
                  <a:lnTo>
                    <a:pt x="35" y="75"/>
                  </a:lnTo>
                  <a:lnTo>
                    <a:pt x="29" y="62"/>
                  </a:lnTo>
                  <a:lnTo>
                    <a:pt x="17" y="64"/>
                  </a:lnTo>
                  <a:lnTo>
                    <a:pt x="17" y="64"/>
                  </a:lnTo>
                  <a:lnTo>
                    <a:pt x="0" y="50"/>
                  </a:lnTo>
                  <a:lnTo>
                    <a:pt x="2" y="39"/>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8" name="Freeform 45"/>
            <p:cNvSpPr>
              <a:spLocks/>
            </p:cNvSpPr>
            <p:nvPr/>
          </p:nvSpPr>
          <p:spPr bwMode="auto">
            <a:xfrm>
              <a:off x="1021" y="3330"/>
              <a:ext cx="108" cy="121"/>
            </a:xfrm>
            <a:custGeom>
              <a:avLst/>
              <a:gdLst>
                <a:gd name="T0" fmla="*/ 0 w 108"/>
                <a:gd name="T1" fmla="*/ 38 h 121"/>
                <a:gd name="T2" fmla="*/ 2 w 108"/>
                <a:gd name="T3" fmla="*/ 29 h 121"/>
                <a:gd name="T4" fmla="*/ 14 w 108"/>
                <a:gd name="T5" fmla="*/ 25 h 121"/>
                <a:gd name="T6" fmla="*/ 14 w 108"/>
                <a:gd name="T7" fmla="*/ 13 h 121"/>
                <a:gd name="T8" fmla="*/ 27 w 108"/>
                <a:gd name="T9" fmla="*/ 9 h 121"/>
                <a:gd name="T10" fmla="*/ 33 w 108"/>
                <a:gd name="T11" fmla="*/ 17 h 121"/>
                <a:gd name="T12" fmla="*/ 39 w 108"/>
                <a:gd name="T13" fmla="*/ 13 h 121"/>
                <a:gd name="T14" fmla="*/ 39 w 108"/>
                <a:gd name="T15" fmla="*/ 2 h 121"/>
                <a:gd name="T16" fmla="*/ 45 w 108"/>
                <a:gd name="T17" fmla="*/ 0 h 121"/>
                <a:gd name="T18" fmla="*/ 60 w 108"/>
                <a:gd name="T19" fmla="*/ 6 h 121"/>
                <a:gd name="T20" fmla="*/ 75 w 108"/>
                <a:gd name="T21" fmla="*/ 6 h 121"/>
                <a:gd name="T22" fmla="*/ 79 w 108"/>
                <a:gd name="T23" fmla="*/ 11 h 121"/>
                <a:gd name="T24" fmla="*/ 81 w 108"/>
                <a:gd name="T25" fmla="*/ 27 h 121"/>
                <a:gd name="T26" fmla="*/ 95 w 108"/>
                <a:gd name="T27" fmla="*/ 50 h 121"/>
                <a:gd name="T28" fmla="*/ 108 w 108"/>
                <a:gd name="T29" fmla="*/ 59 h 121"/>
                <a:gd name="T30" fmla="*/ 108 w 108"/>
                <a:gd name="T31" fmla="*/ 82 h 121"/>
                <a:gd name="T32" fmla="*/ 95 w 108"/>
                <a:gd name="T33" fmla="*/ 84 h 121"/>
                <a:gd name="T34" fmla="*/ 89 w 108"/>
                <a:gd name="T35" fmla="*/ 96 h 121"/>
                <a:gd name="T36" fmla="*/ 79 w 108"/>
                <a:gd name="T37" fmla="*/ 104 h 121"/>
                <a:gd name="T38" fmla="*/ 83 w 108"/>
                <a:gd name="T39" fmla="*/ 111 h 121"/>
                <a:gd name="T40" fmla="*/ 79 w 108"/>
                <a:gd name="T41" fmla="*/ 115 h 121"/>
                <a:gd name="T42" fmla="*/ 60 w 108"/>
                <a:gd name="T43" fmla="*/ 121 h 121"/>
                <a:gd name="T44" fmla="*/ 60 w 108"/>
                <a:gd name="T45" fmla="*/ 121 h 121"/>
                <a:gd name="T46" fmla="*/ 43 w 108"/>
                <a:gd name="T47" fmla="*/ 111 h 121"/>
                <a:gd name="T48" fmla="*/ 41 w 108"/>
                <a:gd name="T49" fmla="*/ 96 h 121"/>
                <a:gd name="T50" fmla="*/ 33 w 108"/>
                <a:gd name="T51" fmla="*/ 77 h 121"/>
                <a:gd name="T52" fmla="*/ 27 w 108"/>
                <a:gd name="T53" fmla="*/ 63 h 121"/>
                <a:gd name="T54" fmla="*/ 18 w 108"/>
                <a:gd name="T55" fmla="*/ 63 h 121"/>
                <a:gd name="T56" fmla="*/ 14 w 108"/>
                <a:gd name="T57" fmla="*/ 46 h 121"/>
                <a:gd name="T58" fmla="*/ 0 w 108"/>
                <a:gd name="T59" fmla="*/ 38 h 121"/>
                <a:gd name="T60" fmla="*/ 0 w 108"/>
                <a:gd name="T61" fmla="*/ 3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8" h="121">
                  <a:moveTo>
                    <a:pt x="0" y="38"/>
                  </a:moveTo>
                  <a:lnTo>
                    <a:pt x="2" y="29"/>
                  </a:lnTo>
                  <a:lnTo>
                    <a:pt x="14" y="25"/>
                  </a:lnTo>
                  <a:lnTo>
                    <a:pt x="14" y="13"/>
                  </a:lnTo>
                  <a:lnTo>
                    <a:pt x="27" y="9"/>
                  </a:lnTo>
                  <a:lnTo>
                    <a:pt x="33" y="17"/>
                  </a:lnTo>
                  <a:lnTo>
                    <a:pt x="39" y="13"/>
                  </a:lnTo>
                  <a:lnTo>
                    <a:pt x="39" y="2"/>
                  </a:lnTo>
                  <a:lnTo>
                    <a:pt x="45" y="0"/>
                  </a:lnTo>
                  <a:lnTo>
                    <a:pt x="60" y="6"/>
                  </a:lnTo>
                  <a:lnTo>
                    <a:pt x="75" y="6"/>
                  </a:lnTo>
                  <a:lnTo>
                    <a:pt x="79" y="11"/>
                  </a:lnTo>
                  <a:lnTo>
                    <a:pt x="81" y="27"/>
                  </a:lnTo>
                  <a:lnTo>
                    <a:pt x="95" y="50"/>
                  </a:lnTo>
                  <a:lnTo>
                    <a:pt x="108" y="59"/>
                  </a:lnTo>
                  <a:lnTo>
                    <a:pt x="108" y="82"/>
                  </a:lnTo>
                  <a:lnTo>
                    <a:pt x="95" y="84"/>
                  </a:lnTo>
                  <a:lnTo>
                    <a:pt x="89" y="96"/>
                  </a:lnTo>
                  <a:lnTo>
                    <a:pt x="79" y="104"/>
                  </a:lnTo>
                  <a:lnTo>
                    <a:pt x="83" y="111"/>
                  </a:lnTo>
                  <a:lnTo>
                    <a:pt x="79" y="115"/>
                  </a:lnTo>
                  <a:lnTo>
                    <a:pt x="60" y="121"/>
                  </a:lnTo>
                  <a:lnTo>
                    <a:pt x="60" y="121"/>
                  </a:lnTo>
                  <a:lnTo>
                    <a:pt x="43" y="111"/>
                  </a:lnTo>
                  <a:lnTo>
                    <a:pt x="41" y="96"/>
                  </a:lnTo>
                  <a:lnTo>
                    <a:pt x="33" y="77"/>
                  </a:lnTo>
                  <a:lnTo>
                    <a:pt x="27" y="63"/>
                  </a:lnTo>
                  <a:lnTo>
                    <a:pt x="18" y="63"/>
                  </a:lnTo>
                  <a:lnTo>
                    <a:pt x="14" y="46"/>
                  </a:lnTo>
                  <a:lnTo>
                    <a:pt x="0" y="38"/>
                  </a:lnTo>
                  <a:lnTo>
                    <a:pt x="0" y="38"/>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9" name="Freeform 46"/>
            <p:cNvSpPr>
              <a:spLocks noEditPoints="1"/>
            </p:cNvSpPr>
            <p:nvPr/>
          </p:nvSpPr>
          <p:spPr bwMode="auto">
            <a:xfrm>
              <a:off x="1098" y="3316"/>
              <a:ext cx="104" cy="112"/>
            </a:xfrm>
            <a:custGeom>
              <a:avLst/>
              <a:gdLst>
                <a:gd name="T0" fmla="*/ 0 w 104"/>
                <a:gd name="T1" fmla="*/ 23 h 112"/>
                <a:gd name="T2" fmla="*/ 10 w 104"/>
                <a:gd name="T3" fmla="*/ 10 h 112"/>
                <a:gd name="T4" fmla="*/ 23 w 104"/>
                <a:gd name="T5" fmla="*/ 12 h 112"/>
                <a:gd name="T6" fmla="*/ 27 w 104"/>
                <a:gd name="T7" fmla="*/ 4 h 112"/>
                <a:gd name="T8" fmla="*/ 37 w 104"/>
                <a:gd name="T9" fmla="*/ 2 h 112"/>
                <a:gd name="T10" fmla="*/ 54 w 104"/>
                <a:gd name="T11" fmla="*/ 14 h 112"/>
                <a:gd name="T12" fmla="*/ 60 w 104"/>
                <a:gd name="T13" fmla="*/ 14 h 112"/>
                <a:gd name="T14" fmla="*/ 60 w 104"/>
                <a:gd name="T15" fmla="*/ 2 h 112"/>
                <a:gd name="T16" fmla="*/ 68 w 104"/>
                <a:gd name="T17" fmla="*/ 0 h 112"/>
                <a:gd name="T18" fmla="*/ 79 w 104"/>
                <a:gd name="T19" fmla="*/ 10 h 112"/>
                <a:gd name="T20" fmla="*/ 83 w 104"/>
                <a:gd name="T21" fmla="*/ 4 h 112"/>
                <a:gd name="T22" fmla="*/ 91 w 104"/>
                <a:gd name="T23" fmla="*/ 10 h 112"/>
                <a:gd name="T24" fmla="*/ 104 w 104"/>
                <a:gd name="T25" fmla="*/ 14 h 112"/>
                <a:gd name="T26" fmla="*/ 100 w 104"/>
                <a:gd name="T27" fmla="*/ 35 h 112"/>
                <a:gd name="T28" fmla="*/ 100 w 104"/>
                <a:gd name="T29" fmla="*/ 48 h 112"/>
                <a:gd name="T30" fmla="*/ 102 w 104"/>
                <a:gd name="T31" fmla="*/ 62 h 112"/>
                <a:gd name="T32" fmla="*/ 96 w 104"/>
                <a:gd name="T33" fmla="*/ 66 h 112"/>
                <a:gd name="T34" fmla="*/ 96 w 104"/>
                <a:gd name="T35" fmla="*/ 79 h 112"/>
                <a:gd name="T36" fmla="*/ 81 w 104"/>
                <a:gd name="T37" fmla="*/ 89 h 112"/>
                <a:gd name="T38" fmla="*/ 77 w 104"/>
                <a:gd name="T39" fmla="*/ 96 h 112"/>
                <a:gd name="T40" fmla="*/ 75 w 104"/>
                <a:gd name="T41" fmla="*/ 96 h 112"/>
                <a:gd name="T42" fmla="*/ 68 w 104"/>
                <a:gd name="T43" fmla="*/ 100 h 112"/>
                <a:gd name="T44" fmla="*/ 56 w 104"/>
                <a:gd name="T45" fmla="*/ 100 h 112"/>
                <a:gd name="T46" fmla="*/ 52 w 104"/>
                <a:gd name="T47" fmla="*/ 110 h 112"/>
                <a:gd name="T48" fmla="*/ 41 w 104"/>
                <a:gd name="T49" fmla="*/ 110 h 112"/>
                <a:gd name="T50" fmla="*/ 33 w 104"/>
                <a:gd name="T51" fmla="*/ 96 h 112"/>
                <a:gd name="T52" fmla="*/ 18 w 104"/>
                <a:gd name="T53" fmla="*/ 98 h 112"/>
                <a:gd name="T54" fmla="*/ 31 w 104"/>
                <a:gd name="T55" fmla="*/ 96 h 112"/>
                <a:gd name="T56" fmla="*/ 31 w 104"/>
                <a:gd name="T57" fmla="*/ 73 h 112"/>
                <a:gd name="T58" fmla="*/ 18 w 104"/>
                <a:gd name="T59" fmla="*/ 64 h 112"/>
                <a:gd name="T60" fmla="*/ 4 w 104"/>
                <a:gd name="T61" fmla="*/ 41 h 112"/>
                <a:gd name="T62" fmla="*/ 2 w 104"/>
                <a:gd name="T63" fmla="*/ 25 h 112"/>
                <a:gd name="T64" fmla="*/ 0 w 104"/>
                <a:gd name="T65" fmla="*/ 23 h 112"/>
                <a:gd name="T66" fmla="*/ 0 w 104"/>
                <a:gd name="T67" fmla="*/ 23 h 112"/>
                <a:gd name="T68" fmla="*/ 10 w 104"/>
                <a:gd name="T69" fmla="*/ 112 h 112"/>
                <a:gd name="T70" fmla="*/ 10 w 104"/>
                <a:gd name="T71" fmla="*/ 112 h 112"/>
                <a:gd name="T72" fmla="*/ 12 w 104"/>
                <a:gd name="T73" fmla="*/ 110 h 112"/>
                <a:gd name="T74" fmla="*/ 10 w 104"/>
                <a:gd name="T75"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4" h="112">
                  <a:moveTo>
                    <a:pt x="0" y="23"/>
                  </a:moveTo>
                  <a:lnTo>
                    <a:pt x="10" y="10"/>
                  </a:lnTo>
                  <a:lnTo>
                    <a:pt x="23" y="12"/>
                  </a:lnTo>
                  <a:lnTo>
                    <a:pt x="27" y="4"/>
                  </a:lnTo>
                  <a:lnTo>
                    <a:pt x="37" y="2"/>
                  </a:lnTo>
                  <a:lnTo>
                    <a:pt x="54" y="14"/>
                  </a:lnTo>
                  <a:lnTo>
                    <a:pt x="60" y="14"/>
                  </a:lnTo>
                  <a:lnTo>
                    <a:pt x="60" y="2"/>
                  </a:lnTo>
                  <a:lnTo>
                    <a:pt x="68" y="0"/>
                  </a:lnTo>
                  <a:lnTo>
                    <a:pt x="79" y="10"/>
                  </a:lnTo>
                  <a:lnTo>
                    <a:pt x="83" y="4"/>
                  </a:lnTo>
                  <a:lnTo>
                    <a:pt x="91" y="10"/>
                  </a:lnTo>
                  <a:lnTo>
                    <a:pt x="104" y="14"/>
                  </a:lnTo>
                  <a:lnTo>
                    <a:pt x="100" y="35"/>
                  </a:lnTo>
                  <a:lnTo>
                    <a:pt x="100" y="48"/>
                  </a:lnTo>
                  <a:lnTo>
                    <a:pt x="102" y="62"/>
                  </a:lnTo>
                  <a:lnTo>
                    <a:pt x="96" y="66"/>
                  </a:lnTo>
                  <a:lnTo>
                    <a:pt x="96" y="79"/>
                  </a:lnTo>
                  <a:lnTo>
                    <a:pt x="81" y="89"/>
                  </a:lnTo>
                  <a:lnTo>
                    <a:pt x="77" y="96"/>
                  </a:lnTo>
                  <a:lnTo>
                    <a:pt x="75" y="96"/>
                  </a:lnTo>
                  <a:lnTo>
                    <a:pt x="68" y="100"/>
                  </a:lnTo>
                  <a:lnTo>
                    <a:pt x="56" y="100"/>
                  </a:lnTo>
                  <a:lnTo>
                    <a:pt x="52" y="110"/>
                  </a:lnTo>
                  <a:lnTo>
                    <a:pt x="41" y="110"/>
                  </a:lnTo>
                  <a:lnTo>
                    <a:pt x="33" y="96"/>
                  </a:lnTo>
                  <a:lnTo>
                    <a:pt x="18" y="98"/>
                  </a:lnTo>
                  <a:lnTo>
                    <a:pt x="31" y="96"/>
                  </a:lnTo>
                  <a:lnTo>
                    <a:pt x="31" y="73"/>
                  </a:lnTo>
                  <a:lnTo>
                    <a:pt x="18" y="64"/>
                  </a:lnTo>
                  <a:lnTo>
                    <a:pt x="4" y="41"/>
                  </a:lnTo>
                  <a:lnTo>
                    <a:pt x="2" y="25"/>
                  </a:lnTo>
                  <a:lnTo>
                    <a:pt x="0" y="23"/>
                  </a:lnTo>
                  <a:lnTo>
                    <a:pt x="0" y="23"/>
                  </a:lnTo>
                  <a:close/>
                  <a:moveTo>
                    <a:pt x="10" y="112"/>
                  </a:moveTo>
                  <a:lnTo>
                    <a:pt x="10" y="112"/>
                  </a:lnTo>
                  <a:lnTo>
                    <a:pt x="12" y="110"/>
                  </a:lnTo>
                  <a:lnTo>
                    <a:pt x="10" y="112"/>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0" name="Freeform 47"/>
            <p:cNvSpPr>
              <a:spLocks/>
            </p:cNvSpPr>
            <p:nvPr/>
          </p:nvSpPr>
          <p:spPr bwMode="auto">
            <a:xfrm>
              <a:off x="1054" y="3243"/>
              <a:ext cx="142" cy="96"/>
            </a:xfrm>
            <a:custGeom>
              <a:avLst/>
              <a:gdLst>
                <a:gd name="T0" fmla="*/ 0 w 142"/>
                <a:gd name="T1" fmla="*/ 14 h 96"/>
                <a:gd name="T2" fmla="*/ 4 w 142"/>
                <a:gd name="T3" fmla="*/ 10 h 96"/>
                <a:gd name="T4" fmla="*/ 12 w 142"/>
                <a:gd name="T5" fmla="*/ 8 h 96"/>
                <a:gd name="T6" fmla="*/ 19 w 142"/>
                <a:gd name="T7" fmla="*/ 0 h 96"/>
                <a:gd name="T8" fmla="*/ 31 w 142"/>
                <a:gd name="T9" fmla="*/ 0 h 96"/>
                <a:gd name="T10" fmla="*/ 40 w 142"/>
                <a:gd name="T11" fmla="*/ 16 h 96"/>
                <a:gd name="T12" fmla="*/ 50 w 142"/>
                <a:gd name="T13" fmla="*/ 12 h 96"/>
                <a:gd name="T14" fmla="*/ 65 w 142"/>
                <a:gd name="T15" fmla="*/ 25 h 96"/>
                <a:gd name="T16" fmla="*/ 81 w 142"/>
                <a:gd name="T17" fmla="*/ 14 h 96"/>
                <a:gd name="T18" fmla="*/ 104 w 142"/>
                <a:gd name="T19" fmla="*/ 16 h 96"/>
                <a:gd name="T20" fmla="*/ 121 w 142"/>
                <a:gd name="T21" fmla="*/ 33 h 96"/>
                <a:gd name="T22" fmla="*/ 133 w 142"/>
                <a:gd name="T23" fmla="*/ 35 h 96"/>
                <a:gd name="T24" fmla="*/ 142 w 142"/>
                <a:gd name="T25" fmla="*/ 50 h 96"/>
                <a:gd name="T26" fmla="*/ 131 w 142"/>
                <a:gd name="T27" fmla="*/ 62 h 96"/>
                <a:gd name="T28" fmla="*/ 131 w 142"/>
                <a:gd name="T29" fmla="*/ 81 h 96"/>
                <a:gd name="T30" fmla="*/ 127 w 142"/>
                <a:gd name="T31" fmla="*/ 77 h 96"/>
                <a:gd name="T32" fmla="*/ 123 w 142"/>
                <a:gd name="T33" fmla="*/ 83 h 96"/>
                <a:gd name="T34" fmla="*/ 112 w 142"/>
                <a:gd name="T35" fmla="*/ 73 h 96"/>
                <a:gd name="T36" fmla="*/ 104 w 142"/>
                <a:gd name="T37" fmla="*/ 75 h 96"/>
                <a:gd name="T38" fmla="*/ 104 w 142"/>
                <a:gd name="T39" fmla="*/ 87 h 96"/>
                <a:gd name="T40" fmla="*/ 98 w 142"/>
                <a:gd name="T41" fmla="*/ 87 h 96"/>
                <a:gd name="T42" fmla="*/ 81 w 142"/>
                <a:gd name="T43" fmla="*/ 75 h 96"/>
                <a:gd name="T44" fmla="*/ 71 w 142"/>
                <a:gd name="T45" fmla="*/ 77 h 96"/>
                <a:gd name="T46" fmla="*/ 67 w 142"/>
                <a:gd name="T47" fmla="*/ 85 h 96"/>
                <a:gd name="T48" fmla="*/ 54 w 142"/>
                <a:gd name="T49" fmla="*/ 83 h 96"/>
                <a:gd name="T50" fmla="*/ 44 w 142"/>
                <a:gd name="T51" fmla="*/ 96 h 96"/>
                <a:gd name="T52" fmla="*/ 42 w 142"/>
                <a:gd name="T53" fmla="*/ 93 h 96"/>
                <a:gd name="T54" fmla="*/ 27 w 142"/>
                <a:gd name="T55" fmla="*/ 93 h 96"/>
                <a:gd name="T56" fmla="*/ 12 w 142"/>
                <a:gd name="T57" fmla="*/ 87 h 96"/>
                <a:gd name="T58" fmla="*/ 12 w 142"/>
                <a:gd name="T59" fmla="*/ 79 h 96"/>
                <a:gd name="T60" fmla="*/ 2 w 142"/>
                <a:gd name="T61" fmla="*/ 68 h 96"/>
                <a:gd name="T62" fmla="*/ 0 w 142"/>
                <a:gd name="T63" fmla="*/ 60 h 96"/>
                <a:gd name="T64" fmla="*/ 8 w 142"/>
                <a:gd name="T65" fmla="*/ 54 h 96"/>
                <a:gd name="T66" fmla="*/ 8 w 142"/>
                <a:gd name="T67" fmla="*/ 41 h 96"/>
                <a:gd name="T68" fmla="*/ 6 w 142"/>
                <a:gd name="T69" fmla="*/ 31 h 96"/>
                <a:gd name="T70" fmla="*/ 4 w 142"/>
                <a:gd name="T71" fmla="*/ 14 h 96"/>
                <a:gd name="T72" fmla="*/ 0 w 142"/>
                <a:gd name="T73" fmla="*/ 1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2" h="96">
                  <a:moveTo>
                    <a:pt x="0" y="14"/>
                  </a:moveTo>
                  <a:lnTo>
                    <a:pt x="4" y="10"/>
                  </a:lnTo>
                  <a:lnTo>
                    <a:pt x="12" y="8"/>
                  </a:lnTo>
                  <a:lnTo>
                    <a:pt x="19" y="0"/>
                  </a:lnTo>
                  <a:lnTo>
                    <a:pt x="31" y="0"/>
                  </a:lnTo>
                  <a:lnTo>
                    <a:pt x="40" y="16"/>
                  </a:lnTo>
                  <a:lnTo>
                    <a:pt x="50" y="12"/>
                  </a:lnTo>
                  <a:lnTo>
                    <a:pt x="65" y="25"/>
                  </a:lnTo>
                  <a:lnTo>
                    <a:pt x="81" y="14"/>
                  </a:lnTo>
                  <a:lnTo>
                    <a:pt x="104" y="16"/>
                  </a:lnTo>
                  <a:lnTo>
                    <a:pt x="121" y="33"/>
                  </a:lnTo>
                  <a:lnTo>
                    <a:pt x="133" y="35"/>
                  </a:lnTo>
                  <a:lnTo>
                    <a:pt x="142" y="50"/>
                  </a:lnTo>
                  <a:lnTo>
                    <a:pt x="131" y="62"/>
                  </a:lnTo>
                  <a:lnTo>
                    <a:pt x="131" y="81"/>
                  </a:lnTo>
                  <a:lnTo>
                    <a:pt x="127" y="77"/>
                  </a:lnTo>
                  <a:lnTo>
                    <a:pt x="123" y="83"/>
                  </a:lnTo>
                  <a:lnTo>
                    <a:pt x="112" y="73"/>
                  </a:lnTo>
                  <a:lnTo>
                    <a:pt x="104" y="75"/>
                  </a:lnTo>
                  <a:lnTo>
                    <a:pt x="104" y="87"/>
                  </a:lnTo>
                  <a:lnTo>
                    <a:pt x="98" y="87"/>
                  </a:lnTo>
                  <a:lnTo>
                    <a:pt x="81" y="75"/>
                  </a:lnTo>
                  <a:lnTo>
                    <a:pt x="71" y="77"/>
                  </a:lnTo>
                  <a:lnTo>
                    <a:pt x="67" y="85"/>
                  </a:lnTo>
                  <a:lnTo>
                    <a:pt x="54" y="83"/>
                  </a:lnTo>
                  <a:lnTo>
                    <a:pt x="44" y="96"/>
                  </a:lnTo>
                  <a:lnTo>
                    <a:pt x="42" y="93"/>
                  </a:lnTo>
                  <a:lnTo>
                    <a:pt x="27" y="93"/>
                  </a:lnTo>
                  <a:lnTo>
                    <a:pt x="12" y="87"/>
                  </a:lnTo>
                  <a:lnTo>
                    <a:pt x="12" y="79"/>
                  </a:lnTo>
                  <a:lnTo>
                    <a:pt x="2" y="68"/>
                  </a:lnTo>
                  <a:lnTo>
                    <a:pt x="0" y="60"/>
                  </a:lnTo>
                  <a:lnTo>
                    <a:pt x="8" y="54"/>
                  </a:lnTo>
                  <a:lnTo>
                    <a:pt x="8" y="41"/>
                  </a:lnTo>
                  <a:lnTo>
                    <a:pt x="6" y="31"/>
                  </a:lnTo>
                  <a:lnTo>
                    <a:pt x="4" y="14"/>
                  </a:lnTo>
                  <a:lnTo>
                    <a:pt x="0" y="14"/>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1" name="Freeform 48"/>
            <p:cNvSpPr>
              <a:spLocks noEditPoints="1"/>
            </p:cNvSpPr>
            <p:nvPr/>
          </p:nvSpPr>
          <p:spPr bwMode="auto">
            <a:xfrm>
              <a:off x="1152" y="3205"/>
              <a:ext cx="137" cy="173"/>
            </a:xfrm>
            <a:custGeom>
              <a:avLst/>
              <a:gdLst>
                <a:gd name="T0" fmla="*/ 31 w 137"/>
                <a:gd name="T1" fmla="*/ 11 h 173"/>
                <a:gd name="T2" fmla="*/ 44 w 137"/>
                <a:gd name="T3" fmla="*/ 11 h 173"/>
                <a:gd name="T4" fmla="*/ 56 w 137"/>
                <a:gd name="T5" fmla="*/ 0 h 173"/>
                <a:gd name="T6" fmla="*/ 64 w 137"/>
                <a:gd name="T7" fmla="*/ 17 h 173"/>
                <a:gd name="T8" fmla="*/ 77 w 137"/>
                <a:gd name="T9" fmla="*/ 19 h 173"/>
                <a:gd name="T10" fmla="*/ 94 w 137"/>
                <a:gd name="T11" fmla="*/ 27 h 173"/>
                <a:gd name="T12" fmla="*/ 102 w 137"/>
                <a:gd name="T13" fmla="*/ 27 h 173"/>
                <a:gd name="T14" fmla="*/ 121 w 137"/>
                <a:gd name="T15" fmla="*/ 36 h 173"/>
                <a:gd name="T16" fmla="*/ 137 w 137"/>
                <a:gd name="T17" fmla="*/ 40 h 173"/>
                <a:gd name="T18" fmla="*/ 133 w 137"/>
                <a:gd name="T19" fmla="*/ 54 h 173"/>
                <a:gd name="T20" fmla="*/ 125 w 137"/>
                <a:gd name="T21" fmla="*/ 69 h 173"/>
                <a:gd name="T22" fmla="*/ 121 w 137"/>
                <a:gd name="T23" fmla="*/ 77 h 173"/>
                <a:gd name="T24" fmla="*/ 119 w 137"/>
                <a:gd name="T25" fmla="*/ 86 h 173"/>
                <a:gd name="T26" fmla="*/ 110 w 137"/>
                <a:gd name="T27" fmla="*/ 92 h 173"/>
                <a:gd name="T28" fmla="*/ 114 w 137"/>
                <a:gd name="T29" fmla="*/ 102 h 173"/>
                <a:gd name="T30" fmla="*/ 123 w 137"/>
                <a:gd name="T31" fmla="*/ 100 h 173"/>
                <a:gd name="T32" fmla="*/ 123 w 137"/>
                <a:gd name="T33" fmla="*/ 117 h 173"/>
                <a:gd name="T34" fmla="*/ 137 w 137"/>
                <a:gd name="T35" fmla="*/ 123 h 173"/>
                <a:gd name="T36" fmla="*/ 137 w 137"/>
                <a:gd name="T37" fmla="*/ 134 h 173"/>
                <a:gd name="T38" fmla="*/ 131 w 137"/>
                <a:gd name="T39" fmla="*/ 146 h 173"/>
                <a:gd name="T40" fmla="*/ 129 w 137"/>
                <a:gd name="T41" fmla="*/ 159 h 173"/>
                <a:gd name="T42" fmla="*/ 114 w 137"/>
                <a:gd name="T43" fmla="*/ 159 h 173"/>
                <a:gd name="T44" fmla="*/ 102 w 137"/>
                <a:gd name="T45" fmla="*/ 165 h 173"/>
                <a:gd name="T46" fmla="*/ 87 w 137"/>
                <a:gd name="T47" fmla="*/ 159 h 173"/>
                <a:gd name="T48" fmla="*/ 73 w 137"/>
                <a:gd name="T49" fmla="*/ 165 h 173"/>
                <a:gd name="T50" fmla="*/ 69 w 137"/>
                <a:gd name="T51" fmla="*/ 161 h 173"/>
                <a:gd name="T52" fmla="*/ 60 w 137"/>
                <a:gd name="T53" fmla="*/ 161 h 173"/>
                <a:gd name="T54" fmla="*/ 56 w 137"/>
                <a:gd name="T55" fmla="*/ 169 h 173"/>
                <a:gd name="T56" fmla="*/ 48 w 137"/>
                <a:gd name="T57" fmla="*/ 173 h 173"/>
                <a:gd name="T58" fmla="*/ 46 w 137"/>
                <a:gd name="T59" fmla="*/ 159 h 173"/>
                <a:gd name="T60" fmla="*/ 46 w 137"/>
                <a:gd name="T61" fmla="*/ 146 h 173"/>
                <a:gd name="T62" fmla="*/ 50 w 137"/>
                <a:gd name="T63" fmla="*/ 125 h 173"/>
                <a:gd name="T64" fmla="*/ 37 w 137"/>
                <a:gd name="T65" fmla="*/ 121 h 173"/>
                <a:gd name="T66" fmla="*/ 33 w 137"/>
                <a:gd name="T67" fmla="*/ 119 h 173"/>
                <a:gd name="T68" fmla="*/ 33 w 137"/>
                <a:gd name="T69" fmla="*/ 100 h 173"/>
                <a:gd name="T70" fmla="*/ 44 w 137"/>
                <a:gd name="T71" fmla="*/ 88 h 173"/>
                <a:gd name="T72" fmla="*/ 35 w 137"/>
                <a:gd name="T73" fmla="*/ 73 h 173"/>
                <a:gd name="T74" fmla="*/ 23 w 137"/>
                <a:gd name="T75" fmla="*/ 71 h 173"/>
                <a:gd name="T76" fmla="*/ 6 w 137"/>
                <a:gd name="T77" fmla="*/ 54 h 173"/>
                <a:gd name="T78" fmla="*/ 0 w 137"/>
                <a:gd name="T79" fmla="*/ 54 h 173"/>
                <a:gd name="T80" fmla="*/ 14 w 137"/>
                <a:gd name="T81" fmla="*/ 34 h 173"/>
                <a:gd name="T82" fmla="*/ 29 w 137"/>
                <a:gd name="T83" fmla="*/ 29 h 173"/>
                <a:gd name="T84" fmla="*/ 31 w 137"/>
                <a:gd name="T85" fmla="*/ 13 h 173"/>
                <a:gd name="T86" fmla="*/ 31 w 137"/>
                <a:gd name="T87" fmla="*/ 11 h 173"/>
                <a:gd name="T88" fmla="*/ 31 w 137"/>
                <a:gd name="T89" fmla="*/ 11 h 173"/>
                <a:gd name="T90" fmla="*/ 60 w 137"/>
                <a:gd name="T91" fmla="*/ 73 h 173"/>
                <a:gd name="T92" fmla="*/ 62 w 137"/>
                <a:gd name="T93" fmla="*/ 81 h 173"/>
                <a:gd name="T94" fmla="*/ 60 w 137"/>
                <a:gd name="T95" fmla="*/ 88 h 173"/>
                <a:gd name="T96" fmla="*/ 58 w 137"/>
                <a:gd name="T97" fmla="*/ 98 h 173"/>
                <a:gd name="T98" fmla="*/ 69 w 137"/>
                <a:gd name="T99" fmla="*/ 98 h 173"/>
                <a:gd name="T100" fmla="*/ 75 w 137"/>
                <a:gd name="T101" fmla="*/ 92 h 173"/>
                <a:gd name="T102" fmla="*/ 81 w 137"/>
                <a:gd name="T103" fmla="*/ 98 h 173"/>
                <a:gd name="T104" fmla="*/ 89 w 137"/>
                <a:gd name="T105" fmla="*/ 98 h 173"/>
                <a:gd name="T106" fmla="*/ 89 w 137"/>
                <a:gd name="T107" fmla="*/ 86 h 173"/>
                <a:gd name="T108" fmla="*/ 98 w 137"/>
                <a:gd name="T109" fmla="*/ 77 h 173"/>
                <a:gd name="T110" fmla="*/ 87 w 137"/>
                <a:gd name="T111" fmla="*/ 69 h 173"/>
                <a:gd name="T112" fmla="*/ 85 w 137"/>
                <a:gd name="T113" fmla="*/ 56 h 173"/>
                <a:gd name="T114" fmla="*/ 73 w 137"/>
                <a:gd name="T115" fmla="*/ 61 h 173"/>
                <a:gd name="T116" fmla="*/ 73 w 137"/>
                <a:gd name="T117" fmla="*/ 73 h 173"/>
                <a:gd name="T118" fmla="*/ 60 w 137"/>
                <a:gd name="T119" fmla="*/ 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7" h="173">
                  <a:moveTo>
                    <a:pt x="31" y="11"/>
                  </a:moveTo>
                  <a:lnTo>
                    <a:pt x="44" y="11"/>
                  </a:lnTo>
                  <a:lnTo>
                    <a:pt x="56" y="0"/>
                  </a:lnTo>
                  <a:lnTo>
                    <a:pt x="64" y="17"/>
                  </a:lnTo>
                  <a:lnTo>
                    <a:pt x="77" y="19"/>
                  </a:lnTo>
                  <a:lnTo>
                    <a:pt x="94" y="27"/>
                  </a:lnTo>
                  <a:lnTo>
                    <a:pt x="102" y="27"/>
                  </a:lnTo>
                  <a:lnTo>
                    <a:pt x="121" y="36"/>
                  </a:lnTo>
                  <a:lnTo>
                    <a:pt x="137" y="40"/>
                  </a:lnTo>
                  <a:lnTo>
                    <a:pt x="133" y="54"/>
                  </a:lnTo>
                  <a:lnTo>
                    <a:pt x="125" y="69"/>
                  </a:lnTo>
                  <a:lnTo>
                    <a:pt x="121" y="77"/>
                  </a:lnTo>
                  <a:lnTo>
                    <a:pt x="119" y="86"/>
                  </a:lnTo>
                  <a:lnTo>
                    <a:pt x="110" y="92"/>
                  </a:lnTo>
                  <a:lnTo>
                    <a:pt x="114" y="102"/>
                  </a:lnTo>
                  <a:lnTo>
                    <a:pt x="123" y="100"/>
                  </a:lnTo>
                  <a:lnTo>
                    <a:pt x="123" y="117"/>
                  </a:lnTo>
                  <a:lnTo>
                    <a:pt x="137" y="123"/>
                  </a:lnTo>
                  <a:lnTo>
                    <a:pt x="137" y="134"/>
                  </a:lnTo>
                  <a:lnTo>
                    <a:pt x="131" y="146"/>
                  </a:lnTo>
                  <a:lnTo>
                    <a:pt x="129" y="159"/>
                  </a:lnTo>
                  <a:lnTo>
                    <a:pt x="114" y="159"/>
                  </a:lnTo>
                  <a:lnTo>
                    <a:pt x="102" y="165"/>
                  </a:lnTo>
                  <a:lnTo>
                    <a:pt x="87" y="159"/>
                  </a:lnTo>
                  <a:lnTo>
                    <a:pt x="73" y="165"/>
                  </a:lnTo>
                  <a:lnTo>
                    <a:pt x="69" y="161"/>
                  </a:lnTo>
                  <a:lnTo>
                    <a:pt x="60" y="161"/>
                  </a:lnTo>
                  <a:lnTo>
                    <a:pt x="56" y="169"/>
                  </a:lnTo>
                  <a:lnTo>
                    <a:pt x="48" y="173"/>
                  </a:lnTo>
                  <a:lnTo>
                    <a:pt x="46" y="159"/>
                  </a:lnTo>
                  <a:lnTo>
                    <a:pt x="46" y="146"/>
                  </a:lnTo>
                  <a:lnTo>
                    <a:pt x="50" y="125"/>
                  </a:lnTo>
                  <a:lnTo>
                    <a:pt x="37" y="121"/>
                  </a:lnTo>
                  <a:lnTo>
                    <a:pt x="33" y="119"/>
                  </a:lnTo>
                  <a:lnTo>
                    <a:pt x="33" y="100"/>
                  </a:lnTo>
                  <a:lnTo>
                    <a:pt x="44" y="88"/>
                  </a:lnTo>
                  <a:lnTo>
                    <a:pt x="35" y="73"/>
                  </a:lnTo>
                  <a:lnTo>
                    <a:pt x="23" y="71"/>
                  </a:lnTo>
                  <a:lnTo>
                    <a:pt x="6" y="54"/>
                  </a:lnTo>
                  <a:lnTo>
                    <a:pt x="0" y="54"/>
                  </a:lnTo>
                  <a:lnTo>
                    <a:pt x="14" y="34"/>
                  </a:lnTo>
                  <a:lnTo>
                    <a:pt x="29" y="29"/>
                  </a:lnTo>
                  <a:lnTo>
                    <a:pt x="31" y="13"/>
                  </a:lnTo>
                  <a:lnTo>
                    <a:pt x="31" y="11"/>
                  </a:lnTo>
                  <a:lnTo>
                    <a:pt x="31" y="11"/>
                  </a:lnTo>
                  <a:close/>
                  <a:moveTo>
                    <a:pt x="60" y="73"/>
                  </a:moveTo>
                  <a:lnTo>
                    <a:pt x="62" y="81"/>
                  </a:lnTo>
                  <a:lnTo>
                    <a:pt x="60" y="88"/>
                  </a:lnTo>
                  <a:lnTo>
                    <a:pt x="58" y="98"/>
                  </a:lnTo>
                  <a:lnTo>
                    <a:pt x="69" y="98"/>
                  </a:lnTo>
                  <a:lnTo>
                    <a:pt x="75" y="92"/>
                  </a:lnTo>
                  <a:lnTo>
                    <a:pt x="81" y="98"/>
                  </a:lnTo>
                  <a:lnTo>
                    <a:pt x="89" y="98"/>
                  </a:lnTo>
                  <a:lnTo>
                    <a:pt x="89" y="86"/>
                  </a:lnTo>
                  <a:lnTo>
                    <a:pt x="98" y="77"/>
                  </a:lnTo>
                  <a:lnTo>
                    <a:pt x="87" y="69"/>
                  </a:lnTo>
                  <a:lnTo>
                    <a:pt x="85" y="56"/>
                  </a:lnTo>
                  <a:lnTo>
                    <a:pt x="73" y="61"/>
                  </a:lnTo>
                  <a:lnTo>
                    <a:pt x="73" y="73"/>
                  </a:lnTo>
                  <a:lnTo>
                    <a:pt x="60" y="73"/>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2" name="Freeform 49"/>
            <p:cNvSpPr>
              <a:spLocks/>
            </p:cNvSpPr>
            <p:nvPr/>
          </p:nvSpPr>
          <p:spPr bwMode="auto">
            <a:xfrm>
              <a:off x="1210" y="3261"/>
              <a:ext cx="40" cy="42"/>
            </a:xfrm>
            <a:custGeom>
              <a:avLst/>
              <a:gdLst>
                <a:gd name="T0" fmla="*/ 2 w 40"/>
                <a:gd name="T1" fmla="*/ 17 h 42"/>
                <a:gd name="T2" fmla="*/ 15 w 40"/>
                <a:gd name="T3" fmla="*/ 17 h 42"/>
                <a:gd name="T4" fmla="*/ 15 w 40"/>
                <a:gd name="T5" fmla="*/ 5 h 42"/>
                <a:gd name="T6" fmla="*/ 27 w 40"/>
                <a:gd name="T7" fmla="*/ 0 h 42"/>
                <a:gd name="T8" fmla="*/ 29 w 40"/>
                <a:gd name="T9" fmla="*/ 13 h 42"/>
                <a:gd name="T10" fmla="*/ 40 w 40"/>
                <a:gd name="T11" fmla="*/ 21 h 42"/>
                <a:gd name="T12" fmla="*/ 31 w 40"/>
                <a:gd name="T13" fmla="*/ 30 h 42"/>
                <a:gd name="T14" fmla="*/ 31 w 40"/>
                <a:gd name="T15" fmla="*/ 42 h 42"/>
                <a:gd name="T16" fmla="*/ 23 w 40"/>
                <a:gd name="T17" fmla="*/ 42 h 42"/>
                <a:gd name="T18" fmla="*/ 17 w 40"/>
                <a:gd name="T19" fmla="*/ 36 h 42"/>
                <a:gd name="T20" fmla="*/ 11 w 40"/>
                <a:gd name="T21" fmla="*/ 42 h 42"/>
                <a:gd name="T22" fmla="*/ 0 w 40"/>
                <a:gd name="T23" fmla="*/ 42 h 42"/>
                <a:gd name="T24" fmla="*/ 2 w 40"/>
                <a:gd name="T25" fmla="*/ 32 h 42"/>
                <a:gd name="T26" fmla="*/ 4 w 40"/>
                <a:gd name="T27" fmla="*/ 25 h 42"/>
                <a:gd name="T28" fmla="*/ 2 w 40"/>
                <a:gd name="T29"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42">
                  <a:moveTo>
                    <a:pt x="2" y="17"/>
                  </a:moveTo>
                  <a:lnTo>
                    <a:pt x="15" y="17"/>
                  </a:lnTo>
                  <a:lnTo>
                    <a:pt x="15" y="5"/>
                  </a:lnTo>
                  <a:lnTo>
                    <a:pt x="27" y="0"/>
                  </a:lnTo>
                  <a:lnTo>
                    <a:pt x="29" y="13"/>
                  </a:lnTo>
                  <a:lnTo>
                    <a:pt x="40" y="21"/>
                  </a:lnTo>
                  <a:lnTo>
                    <a:pt x="31" y="30"/>
                  </a:lnTo>
                  <a:lnTo>
                    <a:pt x="31" y="42"/>
                  </a:lnTo>
                  <a:lnTo>
                    <a:pt x="23" y="42"/>
                  </a:lnTo>
                  <a:lnTo>
                    <a:pt x="17" y="36"/>
                  </a:lnTo>
                  <a:lnTo>
                    <a:pt x="11" y="42"/>
                  </a:lnTo>
                  <a:lnTo>
                    <a:pt x="0" y="42"/>
                  </a:lnTo>
                  <a:lnTo>
                    <a:pt x="2" y="32"/>
                  </a:lnTo>
                  <a:lnTo>
                    <a:pt x="4" y="25"/>
                  </a:lnTo>
                  <a:lnTo>
                    <a:pt x="2" y="17"/>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3" name="Freeform 50"/>
            <p:cNvSpPr>
              <a:spLocks/>
            </p:cNvSpPr>
            <p:nvPr/>
          </p:nvSpPr>
          <p:spPr bwMode="auto">
            <a:xfrm>
              <a:off x="2044" y="3574"/>
              <a:ext cx="354" cy="290"/>
            </a:xfrm>
            <a:custGeom>
              <a:avLst/>
              <a:gdLst>
                <a:gd name="T0" fmla="*/ 159 w 170"/>
                <a:gd name="T1" fmla="*/ 70 h 139"/>
                <a:gd name="T2" fmla="*/ 139 w 170"/>
                <a:gd name="T3" fmla="*/ 65 h 139"/>
                <a:gd name="T4" fmla="*/ 132 w 170"/>
                <a:gd name="T5" fmla="*/ 70 h 139"/>
                <a:gd name="T6" fmla="*/ 117 w 170"/>
                <a:gd name="T7" fmla="*/ 63 h 139"/>
                <a:gd name="T8" fmla="*/ 110 w 170"/>
                <a:gd name="T9" fmla="*/ 58 h 139"/>
                <a:gd name="T10" fmla="*/ 106 w 170"/>
                <a:gd name="T11" fmla="*/ 50 h 139"/>
                <a:gd name="T12" fmla="*/ 97 w 170"/>
                <a:gd name="T13" fmla="*/ 67 h 139"/>
                <a:gd name="T14" fmla="*/ 94 w 170"/>
                <a:gd name="T15" fmla="*/ 77 h 139"/>
                <a:gd name="T16" fmla="*/ 101 w 170"/>
                <a:gd name="T17" fmla="*/ 84 h 139"/>
                <a:gd name="T18" fmla="*/ 109 w 170"/>
                <a:gd name="T19" fmla="*/ 95 h 139"/>
                <a:gd name="T20" fmla="*/ 102 w 170"/>
                <a:gd name="T21" fmla="*/ 100 h 139"/>
                <a:gd name="T22" fmla="*/ 90 w 170"/>
                <a:gd name="T23" fmla="*/ 107 h 139"/>
                <a:gd name="T24" fmla="*/ 88 w 170"/>
                <a:gd name="T25" fmla="*/ 119 h 139"/>
                <a:gd name="T26" fmla="*/ 81 w 170"/>
                <a:gd name="T27" fmla="*/ 128 h 139"/>
                <a:gd name="T28" fmla="*/ 77 w 170"/>
                <a:gd name="T29" fmla="*/ 136 h 139"/>
                <a:gd name="T30" fmla="*/ 66 w 170"/>
                <a:gd name="T31" fmla="*/ 133 h 139"/>
                <a:gd name="T32" fmla="*/ 44 w 170"/>
                <a:gd name="T33" fmla="*/ 127 h 139"/>
                <a:gd name="T34" fmla="*/ 32 w 170"/>
                <a:gd name="T35" fmla="*/ 112 h 139"/>
                <a:gd name="T36" fmla="*/ 26 w 170"/>
                <a:gd name="T37" fmla="*/ 98 h 139"/>
                <a:gd name="T38" fmla="*/ 10 w 170"/>
                <a:gd name="T39" fmla="*/ 93 h 139"/>
                <a:gd name="T40" fmla="*/ 0 w 170"/>
                <a:gd name="T41" fmla="*/ 75 h 139"/>
                <a:gd name="T42" fmla="*/ 7 w 170"/>
                <a:gd name="T43" fmla="*/ 59 h 139"/>
                <a:gd name="T44" fmla="*/ 9 w 170"/>
                <a:gd name="T45" fmla="*/ 47 h 139"/>
                <a:gd name="T46" fmla="*/ 20 w 170"/>
                <a:gd name="T47" fmla="*/ 44 h 139"/>
                <a:gd name="T48" fmla="*/ 28 w 170"/>
                <a:gd name="T49" fmla="*/ 43 h 139"/>
                <a:gd name="T50" fmla="*/ 33 w 170"/>
                <a:gd name="T51" fmla="*/ 33 h 139"/>
                <a:gd name="T52" fmla="*/ 41 w 170"/>
                <a:gd name="T53" fmla="*/ 24 h 139"/>
                <a:gd name="T54" fmla="*/ 54 w 170"/>
                <a:gd name="T55" fmla="*/ 17 h 139"/>
                <a:gd name="T56" fmla="*/ 64 w 170"/>
                <a:gd name="T57" fmla="*/ 19 h 139"/>
                <a:gd name="T58" fmla="*/ 80 w 170"/>
                <a:gd name="T59" fmla="*/ 15 h 139"/>
                <a:gd name="T60" fmla="*/ 95 w 170"/>
                <a:gd name="T61" fmla="*/ 8 h 139"/>
                <a:gd name="T62" fmla="*/ 101 w 170"/>
                <a:gd name="T63" fmla="*/ 1 h 139"/>
                <a:gd name="T64" fmla="*/ 121 w 170"/>
                <a:gd name="T65" fmla="*/ 11 h 139"/>
                <a:gd name="T66" fmla="*/ 137 w 170"/>
                <a:gd name="T67" fmla="*/ 32 h 139"/>
                <a:gd name="T68" fmla="*/ 145 w 170"/>
                <a:gd name="T69" fmla="*/ 39 h 139"/>
                <a:gd name="T70" fmla="*/ 156 w 170"/>
                <a:gd name="T71" fmla="*/ 52 h 139"/>
                <a:gd name="T72" fmla="*/ 170 w 170"/>
                <a:gd name="T73"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0" h="139">
                  <a:moveTo>
                    <a:pt x="170" y="61"/>
                  </a:moveTo>
                  <a:cubicBezTo>
                    <a:pt x="159" y="70"/>
                    <a:pt x="159" y="70"/>
                    <a:pt x="159" y="70"/>
                  </a:cubicBezTo>
                  <a:cubicBezTo>
                    <a:pt x="145" y="69"/>
                    <a:pt x="145" y="69"/>
                    <a:pt x="145" y="69"/>
                  </a:cubicBezTo>
                  <a:cubicBezTo>
                    <a:pt x="139" y="65"/>
                    <a:pt x="139" y="65"/>
                    <a:pt x="139" y="65"/>
                  </a:cubicBezTo>
                  <a:cubicBezTo>
                    <a:pt x="136" y="69"/>
                    <a:pt x="136" y="69"/>
                    <a:pt x="136" y="69"/>
                  </a:cubicBezTo>
                  <a:cubicBezTo>
                    <a:pt x="132" y="70"/>
                    <a:pt x="132" y="70"/>
                    <a:pt x="132" y="70"/>
                  </a:cubicBezTo>
                  <a:cubicBezTo>
                    <a:pt x="126" y="67"/>
                    <a:pt x="126" y="67"/>
                    <a:pt x="126" y="67"/>
                  </a:cubicBezTo>
                  <a:cubicBezTo>
                    <a:pt x="117" y="63"/>
                    <a:pt x="117" y="63"/>
                    <a:pt x="117" y="63"/>
                  </a:cubicBezTo>
                  <a:cubicBezTo>
                    <a:pt x="111" y="62"/>
                    <a:pt x="111" y="62"/>
                    <a:pt x="111" y="62"/>
                  </a:cubicBezTo>
                  <a:cubicBezTo>
                    <a:pt x="110" y="58"/>
                    <a:pt x="110" y="58"/>
                    <a:pt x="110" y="58"/>
                  </a:cubicBezTo>
                  <a:cubicBezTo>
                    <a:pt x="114" y="53"/>
                    <a:pt x="114" y="53"/>
                    <a:pt x="114" y="53"/>
                  </a:cubicBezTo>
                  <a:cubicBezTo>
                    <a:pt x="106" y="50"/>
                    <a:pt x="106" y="50"/>
                    <a:pt x="106" y="50"/>
                  </a:cubicBezTo>
                  <a:cubicBezTo>
                    <a:pt x="97" y="62"/>
                    <a:pt x="97" y="62"/>
                    <a:pt x="97" y="62"/>
                  </a:cubicBezTo>
                  <a:cubicBezTo>
                    <a:pt x="97" y="67"/>
                    <a:pt x="97" y="67"/>
                    <a:pt x="97" y="67"/>
                  </a:cubicBezTo>
                  <a:cubicBezTo>
                    <a:pt x="98" y="73"/>
                    <a:pt x="98" y="73"/>
                    <a:pt x="98" y="73"/>
                  </a:cubicBezTo>
                  <a:cubicBezTo>
                    <a:pt x="94" y="77"/>
                    <a:pt x="94" y="77"/>
                    <a:pt x="94" y="77"/>
                  </a:cubicBezTo>
                  <a:cubicBezTo>
                    <a:pt x="93" y="79"/>
                    <a:pt x="93" y="79"/>
                    <a:pt x="93" y="79"/>
                  </a:cubicBezTo>
                  <a:cubicBezTo>
                    <a:pt x="101" y="84"/>
                    <a:pt x="101" y="84"/>
                    <a:pt x="101" y="84"/>
                  </a:cubicBezTo>
                  <a:cubicBezTo>
                    <a:pt x="104" y="89"/>
                    <a:pt x="104" y="89"/>
                    <a:pt x="104" y="89"/>
                  </a:cubicBezTo>
                  <a:cubicBezTo>
                    <a:pt x="109" y="95"/>
                    <a:pt x="109" y="95"/>
                    <a:pt x="109" y="95"/>
                  </a:cubicBezTo>
                  <a:cubicBezTo>
                    <a:pt x="106" y="98"/>
                    <a:pt x="106" y="98"/>
                    <a:pt x="106" y="98"/>
                  </a:cubicBezTo>
                  <a:cubicBezTo>
                    <a:pt x="102" y="100"/>
                    <a:pt x="102" y="100"/>
                    <a:pt x="102" y="100"/>
                  </a:cubicBezTo>
                  <a:cubicBezTo>
                    <a:pt x="98" y="101"/>
                    <a:pt x="98" y="101"/>
                    <a:pt x="98" y="101"/>
                  </a:cubicBezTo>
                  <a:cubicBezTo>
                    <a:pt x="90" y="107"/>
                    <a:pt x="90" y="107"/>
                    <a:pt x="90" y="107"/>
                  </a:cubicBezTo>
                  <a:cubicBezTo>
                    <a:pt x="90" y="116"/>
                    <a:pt x="90" y="116"/>
                    <a:pt x="90" y="116"/>
                  </a:cubicBezTo>
                  <a:cubicBezTo>
                    <a:pt x="88" y="119"/>
                    <a:pt x="88" y="119"/>
                    <a:pt x="88" y="119"/>
                  </a:cubicBezTo>
                  <a:cubicBezTo>
                    <a:pt x="82" y="122"/>
                    <a:pt x="82" y="122"/>
                    <a:pt x="82" y="122"/>
                  </a:cubicBezTo>
                  <a:cubicBezTo>
                    <a:pt x="81" y="128"/>
                    <a:pt x="81" y="128"/>
                    <a:pt x="81" y="128"/>
                  </a:cubicBezTo>
                  <a:cubicBezTo>
                    <a:pt x="77" y="131"/>
                    <a:pt x="77" y="131"/>
                    <a:pt x="77" y="131"/>
                  </a:cubicBezTo>
                  <a:cubicBezTo>
                    <a:pt x="77" y="136"/>
                    <a:pt x="77" y="136"/>
                    <a:pt x="77" y="136"/>
                  </a:cubicBezTo>
                  <a:cubicBezTo>
                    <a:pt x="75" y="136"/>
                    <a:pt x="74" y="136"/>
                    <a:pt x="72" y="137"/>
                  </a:cubicBezTo>
                  <a:cubicBezTo>
                    <a:pt x="69" y="139"/>
                    <a:pt x="67" y="136"/>
                    <a:pt x="66" y="133"/>
                  </a:cubicBezTo>
                  <a:cubicBezTo>
                    <a:pt x="65" y="131"/>
                    <a:pt x="58" y="124"/>
                    <a:pt x="52" y="124"/>
                  </a:cubicBezTo>
                  <a:cubicBezTo>
                    <a:pt x="48" y="124"/>
                    <a:pt x="47" y="127"/>
                    <a:pt x="44" y="127"/>
                  </a:cubicBezTo>
                  <a:cubicBezTo>
                    <a:pt x="45" y="117"/>
                    <a:pt x="45" y="117"/>
                    <a:pt x="45" y="117"/>
                  </a:cubicBezTo>
                  <a:cubicBezTo>
                    <a:pt x="32" y="112"/>
                    <a:pt x="32" y="112"/>
                    <a:pt x="32" y="112"/>
                  </a:cubicBezTo>
                  <a:cubicBezTo>
                    <a:pt x="32" y="104"/>
                    <a:pt x="32" y="104"/>
                    <a:pt x="32" y="104"/>
                  </a:cubicBezTo>
                  <a:cubicBezTo>
                    <a:pt x="26" y="98"/>
                    <a:pt x="26" y="98"/>
                    <a:pt x="26" y="98"/>
                  </a:cubicBezTo>
                  <a:cubicBezTo>
                    <a:pt x="18" y="96"/>
                    <a:pt x="18" y="96"/>
                    <a:pt x="18" y="96"/>
                  </a:cubicBezTo>
                  <a:cubicBezTo>
                    <a:pt x="10" y="93"/>
                    <a:pt x="10" y="93"/>
                    <a:pt x="10" y="93"/>
                  </a:cubicBezTo>
                  <a:cubicBezTo>
                    <a:pt x="8" y="84"/>
                    <a:pt x="8" y="84"/>
                    <a:pt x="8" y="84"/>
                  </a:cubicBezTo>
                  <a:cubicBezTo>
                    <a:pt x="0" y="75"/>
                    <a:pt x="0" y="75"/>
                    <a:pt x="0" y="75"/>
                  </a:cubicBezTo>
                  <a:cubicBezTo>
                    <a:pt x="5" y="67"/>
                    <a:pt x="5" y="67"/>
                    <a:pt x="5" y="67"/>
                  </a:cubicBezTo>
                  <a:cubicBezTo>
                    <a:pt x="7" y="59"/>
                    <a:pt x="7" y="59"/>
                    <a:pt x="7" y="59"/>
                  </a:cubicBezTo>
                  <a:cubicBezTo>
                    <a:pt x="9" y="52"/>
                    <a:pt x="9" y="52"/>
                    <a:pt x="9" y="52"/>
                  </a:cubicBezTo>
                  <a:cubicBezTo>
                    <a:pt x="9" y="47"/>
                    <a:pt x="9" y="47"/>
                    <a:pt x="9" y="47"/>
                  </a:cubicBezTo>
                  <a:cubicBezTo>
                    <a:pt x="14" y="42"/>
                    <a:pt x="14" y="42"/>
                    <a:pt x="14" y="42"/>
                  </a:cubicBezTo>
                  <a:cubicBezTo>
                    <a:pt x="20" y="44"/>
                    <a:pt x="20" y="44"/>
                    <a:pt x="20" y="44"/>
                  </a:cubicBezTo>
                  <a:cubicBezTo>
                    <a:pt x="22" y="40"/>
                    <a:pt x="22" y="40"/>
                    <a:pt x="22" y="40"/>
                  </a:cubicBezTo>
                  <a:cubicBezTo>
                    <a:pt x="28" y="43"/>
                    <a:pt x="28" y="43"/>
                    <a:pt x="28" y="43"/>
                  </a:cubicBezTo>
                  <a:cubicBezTo>
                    <a:pt x="35" y="39"/>
                    <a:pt x="35" y="39"/>
                    <a:pt x="35" y="39"/>
                  </a:cubicBezTo>
                  <a:cubicBezTo>
                    <a:pt x="33" y="33"/>
                    <a:pt x="33" y="33"/>
                    <a:pt x="33" y="33"/>
                  </a:cubicBezTo>
                  <a:cubicBezTo>
                    <a:pt x="35" y="22"/>
                    <a:pt x="35" y="22"/>
                    <a:pt x="35" y="22"/>
                  </a:cubicBezTo>
                  <a:cubicBezTo>
                    <a:pt x="41" y="24"/>
                    <a:pt x="41" y="24"/>
                    <a:pt x="41" y="24"/>
                  </a:cubicBezTo>
                  <a:cubicBezTo>
                    <a:pt x="53" y="24"/>
                    <a:pt x="53" y="24"/>
                    <a:pt x="53" y="24"/>
                  </a:cubicBezTo>
                  <a:cubicBezTo>
                    <a:pt x="54" y="17"/>
                    <a:pt x="54" y="17"/>
                    <a:pt x="54" y="17"/>
                  </a:cubicBezTo>
                  <a:cubicBezTo>
                    <a:pt x="57" y="16"/>
                    <a:pt x="57" y="16"/>
                    <a:pt x="57" y="16"/>
                  </a:cubicBezTo>
                  <a:cubicBezTo>
                    <a:pt x="64" y="19"/>
                    <a:pt x="64" y="19"/>
                    <a:pt x="64" y="19"/>
                  </a:cubicBezTo>
                  <a:cubicBezTo>
                    <a:pt x="69" y="15"/>
                    <a:pt x="69" y="15"/>
                    <a:pt x="69" y="15"/>
                  </a:cubicBezTo>
                  <a:cubicBezTo>
                    <a:pt x="80" y="15"/>
                    <a:pt x="80" y="15"/>
                    <a:pt x="80" y="15"/>
                  </a:cubicBezTo>
                  <a:cubicBezTo>
                    <a:pt x="86" y="10"/>
                    <a:pt x="86" y="10"/>
                    <a:pt x="86" y="10"/>
                  </a:cubicBezTo>
                  <a:cubicBezTo>
                    <a:pt x="95" y="8"/>
                    <a:pt x="95" y="8"/>
                    <a:pt x="95" y="8"/>
                  </a:cubicBezTo>
                  <a:cubicBezTo>
                    <a:pt x="95" y="0"/>
                    <a:pt x="95" y="0"/>
                    <a:pt x="95" y="0"/>
                  </a:cubicBezTo>
                  <a:cubicBezTo>
                    <a:pt x="101" y="1"/>
                    <a:pt x="101" y="1"/>
                    <a:pt x="101" y="1"/>
                  </a:cubicBezTo>
                  <a:cubicBezTo>
                    <a:pt x="110" y="9"/>
                    <a:pt x="110" y="9"/>
                    <a:pt x="110" y="9"/>
                  </a:cubicBezTo>
                  <a:cubicBezTo>
                    <a:pt x="121" y="11"/>
                    <a:pt x="121" y="11"/>
                    <a:pt x="121" y="11"/>
                  </a:cubicBezTo>
                  <a:cubicBezTo>
                    <a:pt x="133" y="22"/>
                    <a:pt x="133" y="22"/>
                    <a:pt x="133" y="22"/>
                  </a:cubicBezTo>
                  <a:cubicBezTo>
                    <a:pt x="137" y="32"/>
                    <a:pt x="137" y="32"/>
                    <a:pt x="137" y="32"/>
                  </a:cubicBezTo>
                  <a:cubicBezTo>
                    <a:pt x="137" y="39"/>
                    <a:pt x="137" y="39"/>
                    <a:pt x="137" y="39"/>
                  </a:cubicBezTo>
                  <a:cubicBezTo>
                    <a:pt x="145" y="39"/>
                    <a:pt x="145" y="39"/>
                    <a:pt x="145" y="39"/>
                  </a:cubicBezTo>
                  <a:cubicBezTo>
                    <a:pt x="145" y="46"/>
                    <a:pt x="145" y="46"/>
                    <a:pt x="145" y="46"/>
                  </a:cubicBezTo>
                  <a:cubicBezTo>
                    <a:pt x="156" y="52"/>
                    <a:pt x="156" y="52"/>
                    <a:pt x="156" y="52"/>
                  </a:cubicBezTo>
                  <a:cubicBezTo>
                    <a:pt x="163" y="54"/>
                    <a:pt x="163" y="54"/>
                    <a:pt x="163" y="54"/>
                  </a:cubicBezTo>
                  <a:cubicBezTo>
                    <a:pt x="170" y="58"/>
                    <a:pt x="170" y="58"/>
                    <a:pt x="170" y="58"/>
                  </a:cubicBezTo>
                  <a:lnTo>
                    <a:pt x="170" y="61"/>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4" name="Freeform 51"/>
            <p:cNvSpPr>
              <a:spLocks/>
            </p:cNvSpPr>
            <p:nvPr/>
          </p:nvSpPr>
          <p:spPr bwMode="auto">
            <a:xfrm>
              <a:off x="1913" y="3697"/>
              <a:ext cx="225" cy="160"/>
            </a:xfrm>
            <a:custGeom>
              <a:avLst/>
              <a:gdLst>
                <a:gd name="T0" fmla="*/ 107 w 108"/>
                <a:gd name="T1" fmla="*/ 68 h 77"/>
                <a:gd name="T2" fmla="*/ 106 w 108"/>
                <a:gd name="T3" fmla="*/ 68 h 77"/>
                <a:gd name="T4" fmla="*/ 100 w 108"/>
                <a:gd name="T5" fmla="*/ 73 h 77"/>
                <a:gd name="T6" fmla="*/ 87 w 108"/>
                <a:gd name="T7" fmla="*/ 74 h 77"/>
                <a:gd name="T8" fmla="*/ 73 w 108"/>
                <a:gd name="T9" fmla="*/ 73 h 77"/>
                <a:gd name="T10" fmla="*/ 59 w 108"/>
                <a:gd name="T11" fmla="*/ 69 h 77"/>
                <a:gd name="T12" fmla="*/ 47 w 108"/>
                <a:gd name="T13" fmla="*/ 73 h 77"/>
                <a:gd name="T14" fmla="*/ 35 w 108"/>
                <a:gd name="T15" fmla="*/ 70 h 77"/>
                <a:gd name="T16" fmla="*/ 20 w 108"/>
                <a:gd name="T17" fmla="*/ 68 h 77"/>
                <a:gd name="T18" fmla="*/ 14 w 108"/>
                <a:gd name="T19" fmla="*/ 67 h 77"/>
                <a:gd name="T20" fmla="*/ 18 w 108"/>
                <a:gd name="T21" fmla="*/ 60 h 77"/>
                <a:gd name="T22" fmla="*/ 14 w 108"/>
                <a:gd name="T23" fmla="*/ 53 h 77"/>
                <a:gd name="T24" fmla="*/ 7 w 108"/>
                <a:gd name="T25" fmla="*/ 51 h 77"/>
                <a:gd name="T26" fmla="*/ 1 w 108"/>
                <a:gd name="T27" fmla="*/ 49 h 77"/>
                <a:gd name="T28" fmla="*/ 0 w 108"/>
                <a:gd name="T29" fmla="*/ 42 h 77"/>
                <a:gd name="T30" fmla="*/ 4 w 108"/>
                <a:gd name="T31" fmla="*/ 42 h 77"/>
                <a:gd name="T32" fmla="*/ 8 w 108"/>
                <a:gd name="T33" fmla="*/ 37 h 77"/>
                <a:gd name="T34" fmla="*/ 6 w 108"/>
                <a:gd name="T35" fmla="*/ 33 h 77"/>
                <a:gd name="T36" fmla="*/ 9 w 108"/>
                <a:gd name="T37" fmla="*/ 28 h 77"/>
                <a:gd name="T38" fmla="*/ 17 w 108"/>
                <a:gd name="T39" fmla="*/ 28 h 77"/>
                <a:gd name="T40" fmla="*/ 19 w 108"/>
                <a:gd name="T41" fmla="*/ 22 h 77"/>
                <a:gd name="T42" fmla="*/ 18 w 108"/>
                <a:gd name="T43" fmla="*/ 7 h 77"/>
                <a:gd name="T44" fmla="*/ 16 w 108"/>
                <a:gd name="T45" fmla="*/ 5 h 77"/>
                <a:gd name="T46" fmla="*/ 25 w 108"/>
                <a:gd name="T47" fmla="*/ 0 h 77"/>
                <a:gd name="T48" fmla="*/ 36 w 108"/>
                <a:gd name="T49" fmla="*/ 4 h 77"/>
                <a:gd name="T50" fmla="*/ 45 w 108"/>
                <a:gd name="T51" fmla="*/ 4 h 77"/>
                <a:gd name="T52" fmla="*/ 49 w 108"/>
                <a:gd name="T53" fmla="*/ 11 h 77"/>
                <a:gd name="T54" fmla="*/ 61 w 108"/>
                <a:gd name="T55" fmla="*/ 4 h 77"/>
                <a:gd name="T56" fmla="*/ 68 w 108"/>
                <a:gd name="T57" fmla="*/ 8 h 77"/>
                <a:gd name="T58" fmla="*/ 63 w 108"/>
                <a:gd name="T59" fmla="*/ 16 h 77"/>
                <a:gd name="T60" fmla="*/ 71 w 108"/>
                <a:gd name="T61" fmla="*/ 25 h 77"/>
                <a:gd name="T62" fmla="*/ 73 w 108"/>
                <a:gd name="T63" fmla="*/ 34 h 77"/>
                <a:gd name="T64" fmla="*/ 81 w 108"/>
                <a:gd name="T65" fmla="*/ 37 h 77"/>
                <a:gd name="T66" fmla="*/ 89 w 108"/>
                <a:gd name="T67" fmla="*/ 39 h 77"/>
                <a:gd name="T68" fmla="*/ 95 w 108"/>
                <a:gd name="T69" fmla="*/ 45 h 77"/>
                <a:gd name="T70" fmla="*/ 95 w 108"/>
                <a:gd name="T71" fmla="*/ 53 h 77"/>
                <a:gd name="T72" fmla="*/ 108 w 108"/>
                <a:gd name="T73" fmla="*/ 58 h 77"/>
                <a:gd name="T74" fmla="*/ 107 w 108"/>
                <a:gd name="T75"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8" h="77">
                  <a:moveTo>
                    <a:pt x="107" y="68"/>
                  </a:moveTo>
                  <a:cubicBezTo>
                    <a:pt x="107" y="68"/>
                    <a:pt x="106" y="68"/>
                    <a:pt x="106" y="68"/>
                  </a:cubicBezTo>
                  <a:cubicBezTo>
                    <a:pt x="102" y="69"/>
                    <a:pt x="102" y="73"/>
                    <a:pt x="100" y="73"/>
                  </a:cubicBezTo>
                  <a:cubicBezTo>
                    <a:pt x="99" y="74"/>
                    <a:pt x="89" y="75"/>
                    <a:pt x="87" y="74"/>
                  </a:cubicBezTo>
                  <a:cubicBezTo>
                    <a:pt x="85" y="73"/>
                    <a:pt x="77" y="73"/>
                    <a:pt x="73" y="73"/>
                  </a:cubicBezTo>
                  <a:cubicBezTo>
                    <a:pt x="68" y="73"/>
                    <a:pt x="64" y="73"/>
                    <a:pt x="59" y="69"/>
                  </a:cubicBezTo>
                  <a:cubicBezTo>
                    <a:pt x="55" y="66"/>
                    <a:pt x="51" y="69"/>
                    <a:pt x="47" y="73"/>
                  </a:cubicBezTo>
                  <a:cubicBezTo>
                    <a:pt x="43" y="77"/>
                    <a:pt x="39" y="70"/>
                    <a:pt x="35" y="70"/>
                  </a:cubicBezTo>
                  <a:cubicBezTo>
                    <a:pt x="31" y="69"/>
                    <a:pt x="25" y="69"/>
                    <a:pt x="20" y="68"/>
                  </a:cubicBezTo>
                  <a:cubicBezTo>
                    <a:pt x="18" y="67"/>
                    <a:pt x="16" y="67"/>
                    <a:pt x="14" y="67"/>
                  </a:cubicBezTo>
                  <a:cubicBezTo>
                    <a:pt x="18" y="60"/>
                    <a:pt x="18" y="60"/>
                    <a:pt x="18" y="60"/>
                  </a:cubicBezTo>
                  <a:cubicBezTo>
                    <a:pt x="14" y="53"/>
                    <a:pt x="14" y="53"/>
                    <a:pt x="14" y="53"/>
                  </a:cubicBezTo>
                  <a:cubicBezTo>
                    <a:pt x="7" y="51"/>
                    <a:pt x="7" y="51"/>
                    <a:pt x="7" y="51"/>
                  </a:cubicBezTo>
                  <a:cubicBezTo>
                    <a:pt x="1" y="49"/>
                    <a:pt x="1" y="49"/>
                    <a:pt x="1" y="49"/>
                  </a:cubicBezTo>
                  <a:cubicBezTo>
                    <a:pt x="0" y="42"/>
                    <a:pt x="0" y="42"/>
                    <a:pt x="0" y="42"/>
                  </a:cubicBezTo>
                  <a:cubicBezTo>
                    <a:pt x="4" y="42"/>
                    <a:pt x="4" y="42"/>
                    <a:pt x="4" y="42"/>
                  </a:cubicBezTo>
                  <a:cubicBezTo>
                    <a:pt x="8" y="37"/>
                    <a:pt x="8" y="37"/>
                    <a:pt x="8" y="37"/>
                  </a:cubicBezTo>
                  <a:cubicBezTo>
                    <a:pt x="6" y="33"/>
                    <a:pt x="6" y="33"/>
                    <a:pt x="6" y="33"/>
                  </a:cubicBezTo>
                  <a:cubicBezTo>
                    <a:pt x="9" y="28"/>
                    <a:pt x="9" y="28"/>
                    <a:pt x="9" y="28"/>
                  </a:cubicBezTo>
                  <a:cubicBezTo>
                    <a:pt x="17" y="28"/>
                    <a:pt x="17" y="28"/>
                    <a:pt x="17" y="28"/>
                  </a:cubicBezTo>
                  <a:cubicBezTo>
                    <a:pt x="19" y="22"/>
                    <a:pt x="19" y="22"/>
                    <a:pt x="19" y="22"/>
                  </a:cubicBezTo>
                  <a:cubicBezTo>
                    <a:pt x="18" y="7"/>
                    <a:pt x="18" y="7"/>
                    <a:pt x="18" y="7"/>
                  </a:cubicBezTo>
                  <a:cubicBezTo>
                    <a:pt x="16" y="5"/>
                    <a:pt x="16" y="5"/>
                    <a:pt x="16" y="5"/>
                  </a:cubicBezTo>
                  <a:cubicBezTo>
                    <a:pt x="25" y="0"/>
                    <a:pt x="25" y="0"/>
                    <a:pt x="25" y="0"/>
                  </a:cubicBezTo>
                  <a:cubicBezTo>
                    <a:pt x="36" y="4"/>
                    <a:pt x="36" y="4"/>
                    <a:pt x="36" y="4"/>
                  </a:cubicBezTo>
                  <a:cubicBezTo>
                    <a:pt x="45" y="4"/>
                    <a:pt x="45" y="4"/>
                    <a:pt x="45" y="4"/>
                  </a:cubicBezTo>
                  <a:cubicBezTo>
                    <a:pt x="49" y="11"/>
                    <a:pt x="49" y="11"/>
                    <a:pt x="49" y="11"/>
                  </a:cubicBezTo>
                  <a:cubicBezTo>
                    <a:pt x="61" y="4"/>
                    <a:pt x="61" y="4"/>
                    <a:pt x="61" y="4"/>
                  </a:cubicBezTo>
                  <a:cubicBezTo>
                    <a:pt x="68" y="8"/>
                    <a:pt x="68" y="8"/>
                    <a:pt x="68" y="8"/>
                  </a:cubicBezTo>
                  <a:cubicBezTo>
                    <a:pt x="63" y="16"/>
                    <a:pt x="63" y="16"/>
                    <a:pt x="63" y="16"/>
                  </a:cubicBezTo>
                  <a:cubicBezTo>
                    <a:pt x="71" y="25"/>
                    <a:pt x="71" y="25"/>
                    <a:pt x="71" y="25"/>
                  </a:cubicBezTo>
                  <a:cubicBezTo>
                    <a:pt x="73" y="34"/>
                    <a:pt x="73" y="34"/>
                    <a:pt x="73" y="34"/>
                  </a:cubicBezTo>
                  <a:cubicBezTo>
                    <a:pt x="81" y="37"/>
                    <a:pt x="81" y="37"/>
                    <a:pt x="81" y="37"/>
                  </a:cubicBezTo>
                  <a:cubicBezTo>
                    <a:pt x="89" y="39"/>
                    <a:pt x="89" y="39"/>
                    <a:pt x="89" y="39"/>
                  </a:cubicBezTo>
                  <a:cubicBezTo>
                    <a:pt x="95" y="45"/>
                    <a:pt x="95" y="45"/>
                    <a:pt x="95" y="45"/>
                  </a:cubicBezTo>
                  <a:cubicBezTo>
                    <a:pt x="95" y="53"/>
                    <a:pt x="95" y="53"/>
                    <a:pt x="95" y="53"/>
                  </a:cubicBezTo>
                  <a:cubicBezTo>
                    <a:pt x="108" y="58"/>
                    <a:pt x="108" y="58"/>
                    <a:pt x="108" y="58"/>
                  </a:cubicBezTo>
                  <a:lnTo>
                    <a:pt x="107" y="68"/>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5" name="Freeform 52"/>
            <p:cNvSpPr>
              <a:spLocks/>
            </p:cNvSpPr>
            <p:nvPr/>
          </p:nvSpPr>
          <p:spPr bwMode="auto">
            <a:xfrm>
              <a:off x="1735" y="3664"/>
              <a:ext cx="217" cy="252"/>
            </a:xfrm>
            <a:custGeom>
              <a:avLst/>
              <a:gdLst>
                <a:gd name="T0" fmla="*/ 89 w 104"/>
                <a:gd name="T1" fmla="*/ 83 h 121"/>
                <a:gd name="T2" fmla="*/ 64 w 104"/>
                <a:gd name="T3" fmla="*/ 75 h 121"/>
                <a:gd name="T4" fmla="*/ 59 w 104"/>
                <a:gd name="T5" fmla="*/ 88 h 121"/>
                <a:gd name="T6" fmla="*/ 66 w 104"/>
                <a:gd name="T7" fmla="*/ 102 h 121"/>
                <a:gd name="T8" fmla="*/ 54 w 104"/>
                <a:gd name="T9" fmla="*/ 102 h 121"/>
                <a:gd name="T10" fmla="*/ 42 w 104"/>
                <a:gd name="T11" fmla="*/ 118 h 121"/>
                <a:gd name="T12" fmla="*/ 22 w 104"/>
                <a:gd name="T13" fmla="*/ 120 h 121"/>
                <a:gd name="T14" fmla="*/ 22 w 104"/>
                <a:gd name="T15" fmla="*/ 116 h 121"/>
                <a:gd name="T16" fmla="*/ 23 w 104"/>
                <a:gd name="T17" fmla="*/ 106 h 121"/>
                <a:gd name="T18" fmla="*/ 10 w 104"/>
                <a:gd name="T19" fmla="*/ 106 h 121"/>
                <a:gd name="T20" fmla="*/ 4 w 104"/>
                <a:gd name="T21" fmla="*/ 99 h 121"/>
                <a:gd name="T22" fmla="*/ 12 w 104"/>
                <a:gd name="T23" fmla="*/ 85 h 121"/>
                <a:gd name="T24" fmla="*/ 15 w 104"/>
                <a:gd name="T25" fmla="*/ 81 h 121"/>
                <a:gd name="T26" fmla="*/ 21 w 104"/>
                <a:gd name="T27" fmla="*/ 68 h 121"/>
                <a:gd name="T28" fmla="*/ 31 w 104"/>
                <a:gd name="T29" fmla="*/ 58 h 121"/>
                <a:gd name="T30" fmla="*/ 39 w 104"/>
                <a:gd name="T31" fmla="*/ 61 h 121"/>
                <a:gd name="T32" fmla="*/ 45 w 104"/>
                <a:gd name="T33" fmla="*/ 56 h 121"/>
                <a:gd name="T34" fmla="*/ 40 w 104"/>
                <a:gd name="T35" fmla="*/ 46 h 121"/>
                <a:gd name="T36" fmla="*/ 31 w 104"/>
                <a:gd name="T37" fmla="*/ 47 h 121"/>
                <a:gd name="T38" fmla="*/ 20 w 104"/>
                <a:gd name="T39" fmla="*/ 45 h 121"/>
                <a:gd name="T40" fmla="*/ 16 w 104"/>
                <a:gd name="T41" fmla="*/ 31 h 121"/>
                <a:gd name="T42" fmla="*/ 16 w 104"/>
                <a:gd name="T43" fmla="*/ 17 h 121"/>
                <a:gd name="T44" fmla="*/ 28 w 104"/>
                <a:gd name="T45" fmla="*/ 19 h 121"/>
                <a:gd name="T46" fmla="*/ 34 w 104"/>
                <a:gd name="T47" fmla="*/ 29 h 121"/>
                <a:gd name="T48" fmla="*/ 44 w 104"/>
                <a:gd name="T49" fmla="*/ 26 h 121"/>
                <a:gd name="T50" fmla="*/ 54 w 104"/>
                <a:gd name="T51" fmla="*/ 18 h 121"/>
                <a:gd name="T52" fmla="*/ 58 w 104"/>
                <a:gd name="T53" fmla="*/ 1 h 121"/>
                <a:gd name="T54" fmla="*/ 68 w 104"/>
                <a:gd name="T55" fmla="*/ 6 h 121"/>
                <a:gd name="T56" fmla="*/ 87 w 104"/>
                <a:gd name="T57" fmla="*/ 17 h 121"/>
                <a:gd name="T58" fmla="*/ 103 w 104"/>
                <a:gd name="T59" fmla="*/ 23 h 121"/>
                <a:gd name="T60" fmla="*/ 102 w 104"/>
                <a:gd name="T61" fmla="*/ 44 h 121"/>
                <a:gd name="T62" fmla="*/ 91 w 104"/>
                <a:gd name="T63" fmla="*/ 49 h 121"/>
                <a:gd name="T64" fmla="*/ 89 w 104"/>
                <a:gd name="T65" fmla="*/ 58 h 121"/>
                <a:gd name="T66" fmla="*/ 86 w 104"/>
                <a:gd name="T67" fmla="*/ 65 h 121"/>
                <a:gd name="T68" fmla="*/ 99 w 104"/>
                <a:gd name="T69" fmla="*/ 69 h 121"/>
                <a:gd name="T70" fmla="*/ 99 w 104"/>
                <a:gd name="T71" fmla="*/ 8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 h="121">
                  <a:moveTo>
                    <a:pt x="99" y="83"/>
                  </a:moveTo>
                  <a:cubicBezTo>
                    <a:pt x="95" y="83"/>
                    <a:pt x="92" y="83"/>
                    <a:pt x="89" y="83"/>
                  </a:cubicBezTo>
                  <a:cubicBezTo>
                    <a:pt x="85" y="83"/>
                    <a:pt x="84" y="83"/>
                    <a:pt x="79" y="80"/>
                  </a:cubicBezTo>
                  <a:cubicBezTo>
                    <a:pt x="75" y="76"/>
                    <a:pt x="65" y="74"/>
                    <a:pt x="64" y="75"/>
                  </a:cubicBezTo>
                  <a:cubicBezTo>
                    <a:pt x="63" y="76"/>
                    <a:pt x="62" y="78"/>
                    <a:pt x="59" y="81"/>
                  </a:cubicBezTo>
                  <a:cubicBezTo>
                    <a:pt x="56" y="85"/>
                    <a:pt x="58" y="86"/>
                    <a:pt x="59" y="88"/>
                  </a:cubicBezTo>
                  <a:cubicBezTo>
                    <a:pt x="60" y="90"/>
                    <a:pt x="58" y="90"/>
                    <a:pt x="56" y="93"/>
                  </a:cubicBezTo>
                  <a:cubicBezTo>
                    <a:pt x="54" y="95"/>
                    <a:pt x="59" y="97"/>
                    <a:pt x="66" y="102"/>
                  </a:cubicBezTo>
                  <a:cubicBezTo>
                    <a:pt x="73" y="108"/>
                    <a:pt x="68" y="108"/>
                    <a:pt x="65" y="109"/>
                  </a:cubicBezTo>
                  <a:cubicBezTo>
                    <a:pt x="62" y="110"/>
                    <a:pt x="57" y="105"/>
                    <a:pt x="54" y="102"/>
                  </a:cubicBezTo>
                  <a:cubicBezTo>
                    <a:pt x="51" y="99"/>
                    <a:pt x="47" y="103"/>
                    <a:pt x="43" y="105"/>
                  </a:cubicBezTo>
                  <a:cubicBezTo>
                    <a:pt x="39" y="108"/>
                    <a:pt x="41" y="115"/>
                    <a:pt x="42" y="118"/>
                  </a:cubicBezTo>
                  <a:cubicBezTo>
                    <a:pt x="42" y="121"/>
                    <a:pt x="41" y="120"/>
                    <a:pt x="35" y="120"/>
                  </a:cubicBezTo>
                  <a:cubicBezTo>
                    <a:pt x="30" y="120"/>
                    <a:pt x="25" y="118"/>
                    <a:pt x="22" y="120"/>
                  </a:cubicBezTo>
                  <a:cubicBezTo>
                    <a:pt x="19" y="118"/>
                    <a:pt x="19" y="118"/>
                    <a:pt x="19" y="118"/>
                  </a:cubicBezTo>
                  <a:cubicBezTo>
                    <a:pt x="22" y="116"/>
                    <a:pt x="22" y="116"/>
                    <a:pt x="22" y="116"/>
                  </a:cubicBezTo>
                  <a:cubicBezTo>
                    <a:pt x="25" y="110"/>
                    <a:pt x="25" y="110"/>
                    <a:pt x="25" y="110"/>
                  </a:cubicBezTo>
                  <a:cubicBezTo>
                    <a:pt x="23" y="106"/>
                    <a:pt x="23" y="106"/>
                    <a:pt x="23" y="106"/>
                  </a:cubicBezTo>
                  <a:cubicBezTo>
                    <a:pt x="16" y="104"/>
                    <a:pt x="16" y="104"/>
                    <a:pt x="16" y="104"/>
                  </a:cubicBezTo>
                  <a:cubicBezTo>
                    <a:pt x="10" y="106"/>
                    <a:pt x="10" y="106"/>
                    <a:pt x="10" y="106"/>
                  </a:cubicBezTo>
                  <a:cubicBezTo>
                    <a:pt x="0" y="104"/>
                    <a:pt x="0" y="104"/>
                    <a:pt x="0" y="104"/>
                  </a:cubicBezTo>
                  <a:cubicBezTo>
                    <a:pt x="0" y="104"/>
                    <a:pt x="4" y="100"/>
                    <a:pt x="4" y="99"/>
                  </a:cubicBezTo>
                  <a:cubicBezTo>
                    <a:pt x="5" y="99"/>
                    <a:pt x="9" y="93"/>
                    <a:pt x="9" y="93"/>
                  </a:cubicBezTo>
                  <a:cubicBezTo>
                    <a:pt x="12" y="85"/>
                    <a:pt x="12" y="85"/>
                    <a:pt x="12" y="85"/>
                  </a:cubicBezTo>
                  <a:cubicBezTo>
                    <a:pt x="15" y="85"/>
                    <a:pt x="15" y="85"/>
                    <a:pt x="15" y="85"/>
                  </a:cubicBezTo>
                  <a:cubicBezTo>
                    <a:pt x="15" y="81"/>
                    <a:pt x="15" y="81"/>
                    <a:pt x="15" y="81"/>
                  </a:cubicBezTo>
                  <a:cubicBezTo>
                    <a:pt x="20" y="75"/>
                    <a:pt x="20" y="75"/>
                    <a:pt x="20" y="75"/>
                  </a:cubicBezTo>
                  <a:cubicBezTo>
                    <a:pt x="21" y="68"/>
                    <a:pt x="21" y="68"/>
                    <a:pt x="21" y="68"/>
                  </a:cubicBezTo>
                  <a:cubicBezTo>
                    <a:pt x="28" y="62"/>
                    <a:pt x="28" y="62"/>
                    <a:pt x="28" y="62"/>
                  </a:cubicBezTo>
                  <a:cubicBezTo>
                    <a:pt x="31" y="58"/>
                    <a:pt x="31" y="58"/>
                    <a:pt x="31" y="58"/>
                  </a:cubicBezTo>
                  <a:cubicBezTo>
                    <a:pt x="36" y="57"/>
                    <a:pt x="36" y="57"/>
                    <a:pt x="36" y="57"/>
                  </a:cubicBezTo>
                  <a:cubicBezTo>
                    <a:pt x="39" y="61"/>
                    <a:pt x="39" y="61"/>
                    <a:pt x="39" y="61"/>
                  </a:cubicBezTo>
                  <a:cubicBezTo>
                    <a:pt x="44" y="62"/>
                    <a:pt x="44" y="62"/>
                    <a:pt x="44" y="62"/>
                  </a:cubicBezTo>
                  <a:cubicBezTo>
                    <a:pt x="45" y="56"/>
                    <a:pt x="45" y="56"/>
                    <a:pt x="45" y="56"/>
                  </a:cubicBezTo>
                  <a:cubicBezTo>
                    <a:pt x="43" y="50"/>
                    <a:pt x="43" y="50"/>
                    <a:pt x="43" y="50"/>
                  </a:cubicBezTo>
                  <a:cubicBezTo>
                    <a:pt x="40" y="46"/>
                    <a:pt x="40" y="46"/>
                    <a:pt x="40" y="46"/>
                  </a:cubicBezTo>
                  <a:cubicBezTo>
                    <a:pt x="33" y="45"/>
                    <a:pt x="33" y="45"/>
                    <a:pt x="33" y="45"/>
                  </a:cubicBezTo>
                  <a:cubicBezTo>
                    <a:pt x="31" y="47"/>
                    <a:pt x="31" y="47"/>
                    <a:pt x="31" y="47"/>
                  </a:cubicBezTo>
                  <a:cubicBezTo>
                    <a:pt x="26" y="47"/>
                    <a:pt x="26" y="47"/>
                    <a:pt x="26" y="47"/>
                  </a:cubicBezTo>
                  <a:cubicBezTo>
                    <a:pt x="20" y="45"/>
                    <a:pt x="20" y="45"/>
                    <a:pt x="20" y="45"/>
                  </a:cubicBezTo>
                  <a:cubicBezTo>
                    <a:pt x="16" y="39"/>
                    <a:pt x="16" y="39"/>
                    <a:pt x="16" y="39"/>
                  </a:cubicBezTo>
                  <a:cubicBezTo>
                    <a:pt x="16" y="31"/>
                    <a:pt x="16" y="31"/>
                    <a:pt x="16" y="31"/>
                  </a:cubicBezTo>
                  <a:cubicBezTo>
                    <a:pt x="12" y="22"/>
                    <a:pt x="12" y="22"/>
                    <a:pt x="12" y="22"/>
                  </a:cubicBezTo>
                  <a:cubicBezTo>
                    <a:pt x="16" y="17"/>
                    <a:pt x="16" y="17"/>
                    <a:pt x="16" y="17"/>
                  </a:cubicBezTo>
                  <a:cubicBezTo>
                    <a:pt x="22" y="15"/>
                    <a:pt x="22" y="15"/>
                    <a:pt x="22" y="15"/>
                  </a:cubicBezTo>
                  <a:cubicBezTo>
                    <a:pt x="28" y="19"/>
                    <a:pt x="28" y="19"/>
                    <a:pt x="28" y="19"/>
                  </a:cubicBezTo>
                  <a:cubicBezTo>
                    <a:pt x="34" y="23"/>
                    <a:pt x="34" y="23"/>
                    <a:pt x="34" y="23"/>
                  </a:cubicBezTo>
                  <a:cubicBezTo>
                    <a:pt x="34" y="29"/>
                    <a:pt x="34" y="29"/>
                    <a:pt x="34" y="29"/>
                  </a:cubicBezTo>
                  <a:cubicBezTo>
                    <a:pt x="41" y="31"/>
                    <a:pt x="41" y="31"/>
                    <a:pt x="41" y="31"/>
                  </a:cubicBezTo>
                  <a:cubicBezTo>
                    <a:pt x="44" y="26"/>
                    <a:pt x="44" y="26"/>
                    <a:pt x="44" y="26"/>
                  </a:cubicBezTo>
                  <a:cubicBezTo>
                    <a:pt x="52" y="24"/>
                    <a:pt x="52" y="24"/>
                    <a:pt x="52" y="24"/>
                  </a:cubicBezTo>
                  <a:cubicBezTo>
                    <a:pt x="52" y="24"/>
                    <a:pt x="54" y="18"/>
                    <a:pt x="54" y="18"/>
                  </a:cubicBezTo>
                  <a:cubicBezTo>
                    <a:pt x="55" y="17"/>
                    <a:pt x="58" y="11"/>
                    <a:pt x="58" y="11"/>
                  </a:cubicBezTo>
                  <a:cubicBezTo>
                    <a:pt x="58" y="1"/>
                    <a:pt x="58" y="1"/>
                    <a:pt x="58" y="1"/>
                  </a:cubicBezTo>
                  <a:cubicBezTo>
                    <a:pt x="63" y="0"/>
                    <a:pt x="63" y="0"/>
                    <a:pt x="63" y="0"/>
                  </a:cubicBezTo>
                  <a:cubicBezTo>
                    <a:pt x="68" y="6"/>
                    <a:pt x="68" y="6"/>
                    <a:pt x="68" y="6"/>
                  </a:cubicBezTo>
                  <a:cubicBezTo>
                    <a:pt x="78" y="11"/>
                    <a:pt x="78" y="11"/>
                    <a:pt x="78" y="11"/>
                  </a:cubicBezTo>
                  <a:cubicBezTo>
                    <a:pt x="87" y="17"/>
                    <a:pt x="87" y="17"/>
                    <a:pt x="87" y="17"/>
                  </a:cubicBezTo>
                  <a:cubicBezTo>
                    <a:pt x="92" y="12"/>
                    <a:pt x="92" y="12"/>
                    <a:pt x="92" y="12"/>
                  </a:cubicBezTo>
                  <a:cubicBezTo>
                    <a:pt x="103" y="23"/>
                    <a:pt x="103" y="23"/>
                    <a:pt x="103" y="23"/>
                  </a:cubicBezTo>
                  <a:cubicBezTo>
                    <a:pt x="104" y="38"/>
                    <a:pt x="104" y="38"/>
                    <a:pt x="104" y="38"/>
                  </a:cubicBezTo>
                  <a:cubicBezTo>
                    <a:pt x="102" y="44"/>
                    <a:pt x="102" y="44"/>
                    <a:pt x="102" y="44"/>
                  </a:cubicBezTo>
                  <a:cubicBezTo>
                    <a:pt x="94" y="44"/>
                    <a:pt x="94" y="44"/>
                    <a:pt x="94" y="44"/>
                  </a:cubicBezTo>
                  <a:cubicBezTo>
                    <a:pt x="91" y="49"/>
                    <a:pt x="91" y="49"/>
                    <a:pt x="91" y="49"/>
                  </a:cubicBezTo>
                  <a:cubicBezTo>
                    <a:pt x="93" y="53"/>
                    <a:pt x="93" y="53"/>
                    <a:pt x="93" y="53"/>
                  </a:cubicBezTo>
                  <a:cubicBezTo>
                    <a:pt x="89" y="58"/>
                    <a:pt x="89" y="58"/>
                    <a:pt x="89" y="58"/>
                  </a:cubicBezTo>
                  <a:cubicBezTo>
                    <a:pt x="85" y="58"/>
                    <a:pt x="85" y="58"/>
                    <a:pt x="85" y="58"/>
                  </a:cubicBezTo>
                  <a:cubicBezTo>
                    <a:pt x="86" y="65"/>
                    <a:pt x="86" y="65"/>
                    <a:pt x="86" y="65"/>
                  </a:cubicBezTo>
                  <a:cubicBezTo>
                    <a:pt x="92" y="67"/>
                    <a:pt x="92" y="67"/>
                    <a:pt x="92" y="67"/>
                  </a:cubicBezTo>
                  <a:cubicBezTo>
                    <a:pt x="99" y="69"/>
                    <a:pt x="99" y="69"/>
                    <a:pt x="99" y="69"/>
                  </a:cubicBezTo>
                  <a:cubicBezTo>
                    <a:pt x="103" y="76"/>
                    <a:pt x="103" y="76"/>
                    <a:pt x="103" y="76"/>
                  </a:cubicBezTo>
                  <a:lnTo>
                    <a:pt x="99" y="83"/>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6" name="Freeform 53"/>
            <p:cNvSpPr>
              <a:spLocks/>
            </p:cNvSpPr>
            <p:nvPr/>
          </p:nvSpPr>
          <p:spPr bwMode="auto">
            <a:xfrm>
              <a:off x="1802" y="3355"/>
              <a:ext cx="315" cy="365"/>
            </a:xfrm>
            <a:custGeom>
              <a:avLst/>
              <a:gdLst>
                <a:gd name="T0" fmla="*/ 225 w 315"/>
                <a:gd name="T1" fmla="*/ 9 h 365"/>
                <a:gd name="T2" fmla="*/ 261 w 315"/>
                <a:gd name="T3" fmla="*/ 50 h 365"/>
                <a:gd name="T4" fmla="*/ 279 w 315"/>
                <a:gd name="T5" fmla="*/ 77 h 365"/>
                <a:gd name="T6" fmla="*/ 273 w 315"/>
                <a:gd name="T7" fmla="*/ 109 h 365"/>
                <a:gd name="T8" fmla="*/ 271 w 315"/>
                <a:gd name="T9" fmla="*/ 146 h 365"/>
                <a:gd name="T10" fmla="*/ 279 w 315"/>
                <a:gd name="T11" fmla="*/ 171 h 365"/>
                <a:gd name="T12" fmla="*/ 275 w 315"/>
                <a:gd name="T13" fmla="*/ 196 h 365"/>
                <a:gd name="T14" fmla="*/ 296 w 315"/>
                <a:gd name="T15" fmla="*/ 223 h 365"/>
                <a:gd name="T16" fmla="*/ 306 w 315"/>
                <a:gd name="T17" fmla="*/ 242 h 365"/>
                <a:gd name="T18" fmla="*/ 315 w 315"/>
                <a:gd name="T19" fmla="*/ 265 h 365"/>
                <a:gd name="T20" fmla="*/ 315 w 315"/>
                <a:gd name="T21" fmla="*/ 300 h 365"/>
                <a:gd name="T22" fmla="*/ 288 w 315"/>
                <a:gd name="T23" fmla="*/ 302 h 365"/>
                <a:gd name="T24" fmla="*/ 271 w 315"/>
                <a:gd name="T25" fmla="*/ 307 h 365"/>
                <a:gd name="T26" fmla="*/ 261 w 315"/>
                <a:gd name="T27" fmla="*/ 327 h 365"/>
                <a:gd name="T28" fmla="*/ 252 w 315"/>
                <a:gd name="T29" fmla="*/ 359 h 365"/>
                <a:gd name="T30" fmla="*/ 213 w 315"/>
                <a:gd name="T31" fmla="*/ 365 h 365"/>
                <a:gd name="T32" fmla="*/ 186 w 315"/>
                <a:gd name="T33" fmla="*/ 350 h 365"/>
                <a:gd name="T34" fmla="*/ 144 w 315"/>
                <a:gd name="T35" fmla="*/ 352 h 365"/>
                <a:gd name="T36" fmla="*/ 115 w 315"/>
                <a:gd name="T37" fmla="*/ 344 h 365"/>
                <a:gd name="T38" fmla="*/ 75 w 315"/>
                <a:gd name="T39" fmla="*/ 321 h 365"/>
                <a:gd name="T40" fmla="*/ 54 w 315"/>
                <a:gd name="T41" fmla="*/ 311 h 365"/>
                <a:gd name="T42" fmla="*/ 36 w 315"/>
                <a:gd name="T43" fmla="*/ 309 h 365"/>
                <a:gd name="T44" fmla="*/ 0 w 315"/>
                <a:gd name="T45" fmla="*/ 284 h 365"/>
                <a:gd name="T46" fmla="*/ 19 w 315"/>
                <a:gd name="T47" fmla="*/ 248 h 365"/>
                <a:gd name="T48" fmla="*/ 50 w 315"/>
                <a:gd name="T49" fmla="*/ 244 h 365"/>
                <a:gd name="T50" fmla="*/ 67 w 315"/>
                <a:gd name="T51" fmla="*/ 221 h 365"/>
                <a:gd name="T52" fmla="*/ 92 w 315"/>
                <a:gd name="T53" fmla="*/ 221 h 365"/>
                <a:gd name="T54" fmla="*/ 98 w 315"/>
                <a:gd name="T55" fmla="*/ 200 h 365"/>
                <a:gd name="T56" fmla="*/ 127 w 315"/>
                <a:gd name="T57" fmla="*/ 186 h 365"/>
                <a:gd name="T58" fmla="*/ 129 w 315"/>
                <a:gd name="T59" fmla="*/ 161 h 365"/>
                <a:gd name="T60" fmla="*/ 121 w 315"/>
                <a:gd name="T61" fmla="*/ 136 h 365"/>
                <a:gd name="T62" fmla="*/ 131 w 315"/>
                <a:gd name="T63" fmla="*/ 107 h 365"/>
                <a:gd name="T64" fmla="*/ 177 w 315"/>
                <a:gd name="T65" fmla="*/ 67 h 365"/>
                <a:gd name="T66" fmla="*/ 188 w 315"/>
                <a:gd name="T67" fmla="*/ 36 h 365"/>
                <a:gd name="T68" fmla="*/ 200 w 315"/>
                <a:gd name="T69" fmla="*/ 15 h 365"/>
                <a:gd name="T70" fmla="*/ 213 w 315"/>
                <a:gd name="T71"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5" h="365">
                  <a:moveTo>
                    <a:pt x="213" y="0"/>
                  </a:moveTo>
                  <a:lnTo>
                    <a:pt x="225" y="9"/>
                  </a:lnTo>
                  <a:lnTo>
                    <a:pt x="223" y="19"/>
                  </a:lnTo>
                  <a:lnTo>
                    <a:pt x="261" y="50"/>
                  </a:lnTo>
                  <a:lnTo>
                    <a:pt x="267" y="67"/>
                  </a:lnTo>
                  <a:lnTo>
                    <a:pt x="279" y="77"/>
                  </a:lnTo>
                  <a:lnTo>
                    <a:pt x="279" y="98"/>
                  </a:lnTo>
                  <a:lnTo>
                    <a:pt x="273" y="109"/>
                  </a:lnTo>
                  <a:lnTo>
                    <a:pt x="273" y="129"/>
                  </a:lnTo>
                  <a:lnTo>
                    <a:pt x="271" y="146"/>
                  </a:lnTo>
                  <a:lnTo>
                    <a:pt x="281" y="161"/>
                  </a:lnTo>
                  <a:lnTo>
                    <a:pt x="279" y="171"/>
                  </a:lnTo>
                  <a:lnTo>
                    <a:pt x="271" y="182"/>
                  </a:lnTo>
                  <a:lnTo>
                    <a:pt x="275" y="196"/>
                  </a:lnTo>
                  <a:lnTo>
                    <a:pt x="292" y="202"/>
                  </a:lnTo>
                  <a:lnTo>
                    <a:pt x="296" y="223"/>
                  </a:lnTo>
                  <a:lnTo>
                    <a:pt x="309" y="227"/>
                  </a:lnTo>
                  <a:lnTo>
                    <a:pt x="306" y="242"/>
                  </a:lnTo>
                  <a:lnTo>
                    <a:pt x="309" y="259"/>
                  </a:lnTo>
                  <a:lnTo>
                    <a:pt x="315" y="265"/>
                  </a:lnTo>
                  <a:lnTo>
                    <a:pt x="311" y="288"/>
                  </a:lnTo>
                  <a:lnTo>
                    <a:pt x="315" y="300"/>
                  </a:lnTo>
                  <a:lnTo>
                    <a:pt x="300" y="309"/>
                  </a:lnTo>
                  <a:lnTo>
                    <a:pt x="288" y="302"/>
                  </a:lnTo>
                  <a:lnTo>
                    <a:pt x="284" y="311"/>
                  </a:lnTo>
                  <a:lnTo>
                    <a:pt x="271" y="307"/>
                  </a:lnTo>
                  <a:lnTo>
                    <a:pt x="261" y="317"/>
                  </a:lnTo>
                  <a:lnTo>
                    <a:pt x="261" y="327"/>
                  </a:lnTo>
                  <a:lnTo>
                    <a:pt x="256" y="342"/>
                  </a:lnTo>
                  <a:lnTo>
                    <a:pt x="252" y="359"/>
                  </a:lnTo>
                  <a:lnTo>
                    <a:pt x="238" y="350"/>
                  </a:lnTo>
                  <a:lnTo>
                    <a:pt x="213" y="365"/>
                  </a:lnTo>
                  <a:lnTo>
                    <a:pt x="204" y="350"/>
                  </a:lnTo>
                  <a:lnTo>
                    <a:pt x="186" y="350"/>
                  </a:lnTo>
                  <a:lnTo>
                    <a:pt x="163" y="342"/>
                  </a:lnTo>
                  <a:lnTo>
                    <a:pt x="144" y="352"/>
                  </a:lnTo>
                  <a:lnTo>
                    <a:pt x="125" y="334"/>
                  </a:lnTo>
                  <a:lnTo>
                    <a:pt x="115" y="344"/>
                  </a:lnTo>
                  <a:lnTo>
                    <a:pt x="96" y="332"/>
                  </a:lnTo>
                  <a:lnTo>
                    <a:pt x="75" y="321"/>
                  </a:lnTo>
                  <a:lnTo>
                    <a:pt x="65" y="309"/>
                  </a:lnTo>
                  <a:lnTo>
                    <a:pt x="54" y="311"/>
                  </a:lnTo>
                  <a:lnTo>
                    <a:pt x="42" y="323"/>
                  </a:lnTo>
                  <a:lnTo>
                    <a:pt x="36" y="309"/>
                  </a:lnTo>
                  <a:lnTo>
                    <a:pt x="21" y="307"/>
                  </a:lnTo>
                  <a:lnTo>
                    <a:pt x="0" y="284"/>
                  </a:lnTo>
                  <a:lnTo>
                    <a:pt x="15" y="267"/>
                  </a:lnTo>
                  <a:lnTo>
                    <a:pt x="19" y="248"/>
                  </a:lnTo>
                  <a:lnTo>
                    <a:pt x="40" y="250"/>
                  </a:lnTo>
                  <a:lnTo>
                    <a:pt x="50" y="244"/>
                  </a:lnTo>
                  <a:lnTo>
                    <a:pt x="56" y="225"/>
                  </a:lnTo>
                  <a:lnTo>
                    <a:pt x="67" y="221"/>
                  </a:lnTo>
                  <a:lnTo>
                    <a:pt x="79" y="232"/>
                  </a:lnTo>
                  <a:lnTo>
                    <a:pt x="92" y="221"/>
                  </a:lnTo>
                  <a:lnTo>
                    <a:pt x="83" y="209"/>
                  </a:lnTo>
                  <a:lnTo>
                    <a:pt x="98" y="200"/>
                  </a:lnTo>
                  <a:lnTo>
                    <a:pt x="113" y="200"/>
                  </a:lnTo>
                  <a:lnTo>
                    <a:pt x="127" y="186"/>
                  </a:lnTo>
                  <a:lnTo>
                    <a:pt x="117" y="173"/>
                  </a:lnTo>
                  <a:lnTo>
                    <a:pt x="129" y="161"/>
                  </a:lnTo>
                  <a:lnTo>
                    <a:pt x="129" y="146"/>
                  </a:lnTo>
                  <a:lnTo>
                    <a:pt x="121" y="136"/>
                  </a:lnTo>
                  <a:lnTo>
                    <a:pt x="123" y="119"/>
                  </a:lnTo>
                  <a:lnTo>
                    <a:pt x="131" y="107"/>
                  </a:lnTo>
                  <a:lnTo>
                    <a:pt x="150" y="107"/>
                  </a:lnTo>
                  <a:lnTo>
                    <a:pt x="177" y="67"/>
                  </a:lnTo>
                  <a:lnTo>
                    <a:pt x="188" y="54"/>
                  </a:lnTo>
                  <a:lnTo>
                    <a:pt x="188" y="36"/>
                  </a:lnTo>
                  <a:lnTo>
                    <a:pt x="202" y="29"/>
                  </a:lnTo>
                  <a:lnTo>
                    <a:pt x="200" y="15"/>
                  </a:lnTo>
                  <a:lnTo>
                    <a:pt x="208" y="4"/>
                  </a:lnTo>
                  <a:lnTo>
                    <a:pt x="213" y="0"/>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7" name="Freeform 54"/>
            <p:cNvSpPr>
              <a:spLocks/>
            </p:cNvSpPr>
            <p:nvPr/>
          </p:nvSpPr>
          <p:spPr bwMode="auto">
            <a:xfrm>
              <a:off x="2398" y="3584"/>
              <a:ext cx="456" cy="334"/>
            </a:xfrm>
            <a:custGeom>
              <a:avLst/>
              <a:gdLst>
                <a:gd name="T0" fmla="*/ 31 w 456"/>
                <a:gd name="T1" fmla="*/ 207 h 334"/>
                <a:gd name="T2" fmla="*/ 69 w 456"/>
                <a:gd name="T3" fmla="*/ 219 h 334"/>
                <a:gd name="T4" fmla="*/ 146 w 456"/>
                <a:gd name="T5" fmla="*/ 278 h 334"/>
                <a:gd name="T6" fmla="*/ 192 w 456"/>
                <a:gd name="T7" fmla="*/ 292 h 334"/>
                <a:gd name="T8" fmla="*/ 231 w 456"/>
                <a:gd name="T9" fmla="*/ 278 h 334"/>
                <a:gd name="T10" fmla="*/ 244 w 456"/>
                <a:gd name="T11" fmla="*/ 313 h 334"/>
                <a:gd name="T12" fmla="*/ 244 w 456"/>
                <a:gd name="T13" fmla="*/ 326 h 334"/>
                <a:gd name="T14" fmla="*/ 269 w 456"/>
                <a:gd name="T15" fmla="*/ 313 h 334"/>
                <a:gd name="T16" fmla="*/ 300 w 456"/>
                <a:gd name="T17" fmla="*/ 307 h 334"/>
                <a:gd name="T18" fmla="*/ 352 w 456"/>
                <a:gd name="T19" fmla="*/ 290 h 334"/>
                <a:gd name="T20" fmla="*/ 377 w 456"/>
                <a:gd name="T21" fmla="*/ 294 h 334"/>
                <a:gd name="T22" fmla="*/ 398 w 456"/>
                <a:gd name="T23" fmla="*/ 290 h 334"/>
                <a:gd name="T24" fmla="*/ 427 w 456"/>
                <a:gd name="T25" fmla="*/ 271 h 334"/>
                <a:gd name="T26" fmla="*/ 442 w 456"/>
                <a:gd name="T27" fmla="*/ 232 h 334"/>
                <a:gd name="T28" fmla="*/ 452 w 456"/>
                <a:gd name="T29" fmla="*/ 213 h 334"/>
                <a:gd name="T30" fmla="*/ 421 w 456"/>
                <a:gd name="T31" fmla="*/ 205 h 334"/>
                <a:gd name="T32" fmla="*/ 411 w 456"/>
                <a:gd name="T33" fmla="*/ 171 h 334"/>
                <a:gd name="T34" fmla="*/ 429 w 456"/>
                <a:gd name="T35" fmla="*/ 128 h 334"/>
                <a:gd name="T36" fmla="*/ 406 w 456"/>
                <a:gd name="T37" fmla="*/ 111 h 334"/>
                <a:gd name="T38" fmla="*/ 338 w 456"/>
                <a:gd name="T39" fmla="*/ 82 h 334"/>
                <a:gd name="T40" fmla="*/ 313 w 456"/>
                <a:gd name="T41" fmla="*/ 82 h 334"/>
                <a:gd name="T42" fmla="*/ 319 w 456"/>
                <a:gd name="T43" fmla="*/ 55 h 334"/>
                <a:gd name="T44" fmla="*/ 275 w 456"/>
                <a:gd name="T45" fmla="*/ 7 h 334"/>
                <a:gd name="T46" fmla="*/ 244 w 456"/>
                <a:gd name="T47" fmla="*/ 36 h 334"/>
                <a:gd name="T48" fmla="*/ 213 w 456"/>
                <a:gd name="T49" fmla="*/ 28 h 334"/>
                <a:gd name="T50" fmla="*/ 181 w 456"/>
                <a:gd name="T51" fmla="*/ 17 h 334"/>
                <a:gd name="T52" fmla="*/ 150 w 456"/>
                <a:gd name="T53" fmla="*/ 7 h 334"/>
                <a:gd name="T54" fmla="*/ 113 w 456"/>
                <a:gd name="T55" fmla="*/ 0 h 334"/>
                <a:gd name="T56" fmla="*/ 71 w 456"/>
                <a:gd name="T57" fmla="*/ 40 h 334"/>
                <a:gd name="T58" fmla="*/ 52 w 456"/>
                <a:gd name="T59" fmla="*/ 67 h 334"/>
                <a:gd name="T60" fmla="*/ 27 w 456"/>
                <a:gd name="T61" fmla="*/ 96 h 334"/>
                <a:gd name="T62" fmla="*/ 2 w 456"/>
                <a:gd name="T63" fmla="*/ 115 h 334"/>
                <a:gd name="T64" fmla="*/ 0 w 456"/>
                <a:gd name="T65" fmla="*/ 151 h 334"/>
                <a:gd name="T66" fmla="*/ 8 w 456"/>
                <a:gd name="T67" fmla="*/ 173 h 334"/>
                <a:gd name="T68" fmla="*/ 19 w 456"/>
                <a:gd name="T69" fmla="*/ 205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56" h="334">
                  <a:moveTo>
                    <a:pt x="19" y="205"/>
                  </a:moveTo>
                  <a:lnTo>
                    <a:pt x="31" y="207"/>
                  </a:lnTo>
                  <a:lnTo>
                    <a:pt x="44" y="219"/>
                  </a:lnTo>
                  <a:lnTo>
                    <a:pt x="69" y="219"/>
                  </a:lnTo>
                  <a:lnTo>
                    <a:pt x="111" y="234"/>
                  </a:lnTo>
                  <a:lnTo>
                    <a:pt x="146" y="278"/>
                  </a:lnTo>
                  <a:lnTo>
                    <a:pt x="177" y="278"/>
                  </a:lnTo>
                  <a:lnTo>
                    <a:pt x="192" y="292"/>
                  </a:lnTo>
                  <a:lnTo>
                    <a:pt x="221" y="290"/>
                  </a:lnTo>
                  <a:lnTo>
                    <a:pt x="231" y="278"/>
                  </a:lnTo>
                  <a:lnTo>
                    <a:pt x="246" y="284"/>
                  </a:lnTo>
                  <a:lnTo>
                    <a:pt x="244" y="313"/>
                  </a:lnTo>
                  <a:lnTo>
                    <a:pt x="248" y="319"/>
                  </a:lnTo>
                  <a:lnTo>
                    <a:pt x="244" y="326"/>
                  </a:lnTo>
                  <a:lnTo>
                    <a:pt x="250" y="334"/>
                  </a:lnTo>
                  <a:lnTo>
                    <a:pt x="269" y="313"/>
                  </a:lnTo>
                  <a:lnTo>
                    <a:pt x="288" y="317"/>
                  </a:lnTo>
                  <a:lnTo>
                    <a:pt x="300" y="307"/>
                  </a:lnTo>
                  <a:lnTo>
                    <a:pt x="327" y="309"/>
                  </a:lnTo>
                  <a:lnTo>
                    <a:pt x="352" y="290"/>
                  </a:lnTo>
                  <a:lnTo>
                    <a:pt x="373" y="290"/>
                  </a:lnTo>
                  <a:lnTo>
                    <a:pt x="377" y="294"/>
                  </a:lnTo>
                  <a:lnTo>
                    <a:pt x="390" y="284"/>
                  </a:lnTo>
                  <a:lnTo>
                    <a:pt x="398" y="290"/>
                  </a:lnTo>
                  <a:lnTo>
                    <a:pt x="423" y="271"/>
                  </a:lnTo>
                  <a:lnTo>
                    <a:pt x="427" y="271"/>
                  </a:lnTo>
                  <a:lnTo>
                    <a:pt x="431" y="248"/>
                  </a:lnTo>
                  <a:lnTo>
                    <a:pt x="442" y="232"/>
                  </a:lnTo>
                  <a:lnTo>
                    <a:pt x="456" y="228"/>
                  </a:lnTo>
                  <a:lnTo>
                    <a:pt x="452" y="213"/>
                  </a:lnTo>
                  <a:lnTo>
                    <a:pt x="440" y="205"/>
                  </a:lnTo>
                  <a:lnTo>
                    <a:pt x="421" y="205"/>
                  </a:lnTo>
                  <a:lnTo>
                    <a:pt x="417" y="194"/>
                  </a:lnTo>
                  <a:lnTo>
                    <a:pt x="411" y="171"/>
                  </a:lnTo>
                  <a:lnTo>
                    <a:pt x="438" y="136"/>
                  </a:lnTo>
                  <a:lnTo>
                    <a:pt x="429" y="128"/>
                  </a:lnTo>
                  <a:lnTo>
                    <a:pt x="409" y="128"/>
                  </a:lnTo>
                  <a:lnTo>
                    <a:pt x="406" y="111"/>
                  </a:lnTo>
                  <a:lnTo>
                    <a:pt x="381" y="80"/>
                  </a:lnTo>
                  <a:lnTo>
                    <a:pt x="338" y="82"/>
                  </a:lnTo>
                  <a:lnTo>
                    <a:pt x="327" y="86"/>
                  </a:lnTo>
                  <a:lnTo>
                    <a:pt x="313" y="82"/>
                  </a:lnTo>
                  <a:lnTo>
                    <a:pt x="306" y="67"/>
                  </a:lnTo>
                  <a:lnTo>
                    <a:pt x="319" y="55"/>
                  </a:lnTo>
                  <a:lnTo>
                    <a:pt x="304" y="23"/>
                  </a:lnTo>
                  <a:lnTo>
                    <a:pt x="275" y="7"/>
                  </a:lnTo>
                  <a:lnTo>
                    <a:pt x="248" y="21"/>
                  </a:lnTo>
                  <a:lnTo>
                    <a:pt x="244" y="36"/>
                  </a:lnTo>
                  <a:lnTo>
                    <a:pt x="225" y="23"/>
                  </a:lnTo>
                  <a:lnTo>
                    <a:pt x="213" y="28"/>
                  </a:lnTo>
                  <a:lnTo>
                    <a:pt x="196" y="11"/>
                  </a:lnTo>
                  <a:lnTo>
                    <a:pt x="181" y="17"/>
                  </a:lnTo>
                  <a:lnTo>
                    <a:pt x="156" y="15"/>
                  </a:lnTo>
                  <a:lnTo>
                    <a:pt x="150" y="7"/>
                  </a:lnTo>
                  <a:lnTo>
                    <a:pt x="125" y="7"/>
                  </a:lnTo>
                  <a:lnTo>
                    <a:pt x="113" y="0"/>
                  </a:lnTo>
                  <a:lnTo>
                    <a:pt x="86" y="5"/>
                  </a:lnTo>
                  <a:lnTo>
                    <a:pt x="71" y="40"/>
                  </a:lnTo>
                  <a:lnTo>
                    <a:pt x="71" y="63"/>
                  </a:lnTo>
                  <a:lnTo>
                    <a:pt x="52" y="67"/>
                  </a:lnTo>
                  <a:lnTo>
                    <a:pt x="29" y="84"/>
                  </a:lnTo>
                  <a:lnTo>
                    <a:pt x="27" y="96"/>
                  </a:lnTo>
                  <a:lnTo>
                    <a:pt x="6" y="113"/>
                  </a:lnTo>
                  <a:lnTo>
                    <a:pt x="2" y="115"/>
                  </a:lnTo>
                  <a:lnTo>
                    <a:pt x="0" y="134"/>
                  </a:lnTo>
                  <a:lnTo>
                    <a:pt x="0" y="151"/>
                  </a:lnTo>
                  <a:lnTo>
                    <a:pt x="8" y="155"/>
                  </a:lnTo>
                  <a:lnTo>
                    <a:pt x="8" y="173"/>
                  </a:lnTo>
                  <a:lnTo>
                    <a:pt x="19" y="198"/>
                  </a:lnTo>
                  <a:lnTo>
                    <a:pt x="19" y="205"/>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8" name="Freeform 55"/>
            <p:cNvSpPr>
              <a:spLocks/>
            </p:cNvSpPr>
            <p:nvPr/>
          </p:nvSpPr>
          <p:spPr bwMode="auto">
            <a:xfrm>
              <a:off x="3073" y="3349"/>
              <a:ext cx="715" cy="802"/>
            </a:xfrm>
            <a:custGeom>
              <a:avLst/>
              <a:gdLst>
                <a:gd name="T0" fmla="*/ 130 w 343"/>
                <a:gd name="T1" fmla="*/ 6 h 385"/>
                <a:gd name="T2" fmla="*/ 122 w 343"/>
                <a:gd name="T3" fmla="*/ 28 h 385"/>
                <a:gd name="T4" fmla="*/ 130 w 343"/>
                <a:gd name="T5" fmla="*/ 52 h 385"/>
                <a:gd name="T6" fmla="*/ 125 w 343"/>
                <a:gd name="T7" fmla="*/ 69 h 385"/>
                <a:gd name="T8" fmla="*/ 112 w 343"/>
                <a:gd name="T9" fmla="*/ 91 h 385"/>
                <a:gd name="T10" fmla="*/ 121 w 343"/>
                <a:gd name="T11" fmla="*/ 120 h 385"/>
                <a:gd name="T12" fmla="*/ 126 w 343"/>
                <a:gd name="T13" fmla="*/ 134 h 385"/>
                <a:gd name="T14" fmla="*/ 135 w 343"/>
                <a:gd name="T15" fmla="*/ 155 h 385"/>
                <a:gd name="T16" fmla="*/ 117 w 343"/>
                <a:gd name="T17" fmla="*/ 166 h 385"/>
                <a:gd name="T18" fmla="*/ 101 w 343"/>
                <a:gd name="T19" fmla="*/ 156 h 385"/>
                <a:gd name="T20" fmla="*/ 93 w 343"/>
                <a:gd name="T21" fmla="*/ 172 h 385"/>
                <a:gd name="T22" fmla="*/ 76 w 343"/>
                <a:gd name="T23" fmla="*/ 211 h 385"/>
                <a:gd name="T24" fmla="*/ 61 w 343"/>
                <a:gd name="T25" fmla="*/ 202 h 385"/>
                <a:gd name="T26" fmla="*/ 47 w 343"/>
                <a:gd name="T27" fmla="*/ 209 h 385"/>
                <a:gd name="T28" fmla="*/ 28 w 343"/>
                <a:gd name="T29" fmla="*/ 221 h 385"/>
                <a:gd name="T30" fmla="*/ 30 w 343"/>
                <a:gd name="T31" fmla="*/ 240 h 385"/>
                <a:gd name="T32" fmla="*/ 21 w 343"/>
                <a:gd name="T33" fmla="*/ 260 h 385"/>
                <a:gd name="T34" fmla="*/ 19 w 343"/>
                <a:gd name="T35" fmla="*/ 279 h 385"/>
                <a:gd name="T36" fmla="*/ 16 w 343"/>
                <a:gd name="T37" fmla="*/ 301 h 385"/>
                <a:gd name="T38" fmla="*/ 4 w 343"/>
                <a:gd name="T39" fmla="*/ 310 h 385"/>
                <a:gd name="T40" fmla="*/ 21 w 343"/>
                <a:gd name="T41" fmla="*/ 331 h 385"/>
                <a:gd name="T42" fmla="*/ 50 w 343"/>
                <a:gd name="T43" fmla="*/ 343 h 385"/>
                <a:gd name="T44" fmla="*/ 81 w 343"/>
                <a:gd name="T45" fmla="*/ 335 h 385"/>
                <a:gd name="T46" fmla="*/ 94 w 343"/>
                <a:gd name="T47" fmla="*/ 348 h 385"/>
                <a:gd name="T48" fmla="*/ 125 w 343"/>
                <a:gd name="T49" fmla="*/ 359 h 385"/>
                <a:gd name="T50" fmla="*/ 146 w 343"/>
                <a:gd name="T51" fmla="*/ 378 h 385"/>
                <a:gd name="T52" fmla="*/ 165 w 343"/>
                <a:gd name="T53" fmla="*/ 380 h 385"/>
                <a:gd name="T54" fmla="*/ 188 w 343"/>
                <a:gd name="T55" fmla="*/ 351 h 385"/>
                <a:gd name="T56" fmla="*/ 219 w 343"/>
                <a:gd name="T57" fmla="*/ 286 h 385"/>
                <a:gd name="T58" fmla="*/ 210 w 343"/>
                <a:gd name="T59" fmla="*/ 235 h 385"/>
                <a:gd name="T60" fmla="*/ 204 w 343"/>
                <a:gd name="T61" fmla="*/ 208 h 385"/>
                <a:gd name="T62" fmla="*/ 220 w 343"/>
                <a:gd name="T63" fmla="*/ 196 h 385"/>
                <a:gd name="T64" fmla="*/ 240 w 343"/>
                <a:gd name="T65" fmla="*/ 194 h 385"/>
                <a:gd name="T66" fmla="*/ 246 w 343"/>
                <a:gd name="T67" fmla="*/ 189 h 385"/>
                <a:gd name="T68" fmla="*/ 264 w 343"/>
                <a:gd name="T69" fmla="*/ 189 h 385"/>
                <a:gd name="T70" fmla="*/ 284 w 343"/>
                <a:gd name="T71" fmla="*/ 188 h 385"/>
                <a:gd name="T72" fmla="*/ 294 w 343"/>
                <a:gd name="T73" fmla="*/ 170 h 385"/>
                <a:gd name="T74" fmla="*/ 315 w 343"/>
                <a:gd name="T75" fmla="*/ 161 h 385"/>
                <a:gd name="T76" fmla="*/ 319 w 343"/>
                <a:gd name="T77" fmla="*/ 165 h 385"/>
                <a:gd name="T78" fmla="*/ 337 w 343"/>
                <a:gd name="T79" fmla="*/ 152 h 385"/>
                <a:gd name="T80" fmla="*/ 318 w 343"/>
                <a:gd name="T81" fmla="*/ 136 h 385"/>
                <a:gd name="T82" fmla="*/ 320 w 343"/>
                <a:gd name="T83" fmla="*/ 126 h 385"/>
                <a:gd name="T84" fmla="*/ 331 w 343"/>
                <a:gd name="T85" fmla="*/ 116 h 385"/>
                <a:gd name="T86" fmla="*/ 343 w 343"/>
                <a:gd name="T87" fmla="*/ 109 h 385"/>
                <a:gd name="T88" fmla="*/ 326 w 343"/>
                <a:gd name="T89" fmla="*/ 93 h 385"/>
                <a:gd name="T90" fmla="*/ 312 w 343"/>
                <a:gd name="T91" fmla="*/ 81 h 385"/>
                <a:gd name="T92" fmla="*/ 298 w 343"/>
                <a:gd name="T93" fmla="*/ 82 h 385"/>
                <a:gd name="T94" fmla="*/ 282 w 343"/>
                <a:gd name="T95" fmla="*/ 70 h 385"/>
                <a:gd name="T96" fmla="*/ 260 w 343"/>
                <a:gd name="T97" fmla="*/ 82 h 385"/>
                <a:gd name="T98" fmla="*/ 255 w 343"/>
                <a:gd name="T99" fmla="*/ 98 h 385"/>
                <a:gd name="T100" fmla="*/ 242 w 343"/>
                <a:gd name="T101" fmla="*/ 123 h 385"/>
                <a:gd name="T102" fmla="*/ 237 w 343"/>
                <a:gd name="T103" fmla="*/ 120 h 385"/>
                <a:gd name="T104" fmla="*/ 224 w 343"/>
                <a:gd name="T105" fmla="*/ 124 h 385"/>
                <a:gd name="T106" fmla="*/ 199 w 343"/>
                <a:gd name="T107" fmla="*/ 139 h 385"/>
                <a:gd name="T108" fmla="*/ 191 w 343"/>
                <a:gd name="T109" fmla="*/ 91 h 385"/>
                <a:gd name="T110" fmla="*/ 181 w 343"/>
                <a:gd name="T111" fmla="*/ 68 h 385"/>
                <a:gd name="T112" fmla="*/ 175 w 343"/>
                <a:gd name="T113" fmla="*/ 56 h 385"/>
                <a:gd name="T114" fmla="*/ 173 w 343"/>
                <a:gd name="T115" fmla="*/ 44 h 385"/>
                <a:gd name="T116" fmla="*/ 163 w 343"/>
                <a:gd name="T117" fmla="*/ 28 h 385"/>
                <a:gd name="T118" fmla="*/ 144 w 343"/>
                <a:gd name="T119" fmla="*/ 16 h 385"/>
                <a:gd name="T120" fmla="*/ 143 w 343"/>
                <a:gd name="T121" fmla="*/ 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3" h="385">
                  <a:moveTo>
                    <a:pt x="143" y="0"/>
                  </a:moveTo>
                  <a:cubicBezTo>
                    <a:pt x="136" y="5"/>
                    <a:pt x="136" y="5"/>
                    <a:pt x="136" y="5"/>
                  </a:cubicBezTo>
                  <a:cubicBezTo>
                    <a:pt x="130" y="6"/>
                    <a:pt x="130" y="6"/>
                    <a:pt x="130" y="6"/>
                  </a:cubicBezTo>
                  <a:cubicBezTo>
                    <a:pt x="120" y="13"/>
                    <a:pt x="120" y="13"/>
                    <a:pt x="120" y="13"/>
                  </a:cubicBezTo>
                  <a:cubicBezTo>
                    <a:pt x="119" y="21"/>
                    <a:pt x="119" y="21"/>
                    <a:pt x="119" y="21"/>
                  </a:cubicBezTo>
                  <a:cubicBezTo>
                    <a:pt x="122" y="28"/>
                    <a:pt x="122" y="28"/>
                    <a:pt x="122" y="28"/>
                  </a:cubicBezTo>
                  <a:cubicBezTo>
                    <a:pt x="121" y="35"/>
                    <a:pt x="121" y="35"/>
                    <a:pt x="121" y="35"/>
                  </a:cubicBezTo>
                  <a:cubicBezTo>
                    <a:pt x="121" y="42"/>
                    <a:pt x="121" y="42"/>
                    <a:pt x="121" y="42"/>
                  </a:cubicBezTo>
                  <a:cubicBezTo>
                    <a:pt x="130" y="52"/>
                    <a:pt x="130" y="52"/>
                    <a:pt x="130" y="52"/>
                  </a:cubicBezTo>
                  <a:cubicBezTo>
                    <a:pt x="128" y="57"/>
                    <a:pt x="128" y="57"/>
                    <a:pt x="128" y="57"/>
                  </a:cubicBezTo>
                  <a:cubicBezTo>
                    <a:pt x="131" y="63"/>
                    <a:pt x="131" y="63"/>
                    <a:pt x="131" y="63"/>
                  </a:cubicBezTo>
                  <a:cubicBezTo>
                    <a:pt x="125" y="69"/>
                    <a:pt x="125" y="69"/>
                    <a:pt x="125" y="69"/>
                  </a:cubicBezTo>
                  <a:cubicBezTo>
                    <a:pt x="125" y="79"/>
                    <a:pt x="125" y="79"/>
                    <a:pt x="125" y="79"/>
                  </a:cubicBezTo>
                  <a:cubicBezTo>
                    <a:pt x="121" y="84"/>
                    <a:pt x="121" y="84"/>
                    <a:pt x="121" y="84"/>
                  </a:cubicBezTo>
                  <a:cubicBezTo>
                    <a:pt x="112" y="91"/>
                    <a:pt x="112" y="91"/>
                    <a:pt x="112" y="91"/>
                  </a:cubicBezTo>
                  <a:cubicBezTo>
                    <a:pt x="113" y="104"/>
                    <a:pt x="113" y="104"/>
                    <a:pt x="113" y="104"/>
                  </a:cubicBezTo>
                  <a:cubicBezTo>
                    <a:pt x="111" y="113"/>
                    <a:pt x="111" y="113"/>
                    <a:pt x="111" y="113"/>
                  </a:cubicBezTo>
                  <a:cubicBezTo>
                    <a:pt x="121" y="120"/>
                    <a:pt x="121" y="120"/>
                    <a:pt x="121" y="120"/>
                  </a:cubicBezTo>
                  <a:cubicBezTo>
                    <a:pt x="127" y="119"/>
                    <a:pt x="127" y="119"/>
                    <a:pt x="127" y="119"/>
                  </a:cubicBezTo>
                  <a:cubicBezTo>
                    <a:pt x="131" y="132"/>
                    <a:pt x="131" y="132"/>
                    <a:pt x="131" y="132"/>
                  </a:cubicBezTo>
                  <a:cubicBezTo>
                    <a:pt x="126" y="134"/>
                    <a:pt x="126" y="134"/>
                    <a:pt x="126" y="134"/>
                  </a:cubicBezTo>
                  <a:cubicBezTo>
                    <a:pt x="126" y="141"/>
                    <a:pt x="126" y="141"/>
                    <a:pt x="126" y="141"/>
                  </a:cubicBezTo>
                  <a:cubicBezTo>
                    <a:pt x="132" y="142"/>
                    <a:pt x="132" y="142"/>
                    <a:pt x="132" y="142"/>
                  </a:cubicBezTo>
                  <a:cubicBezTo>
                    <a:pt x="135" y="155"/>
                    <a:pt x="135" y="155"/>
                    <a:pt x="135" y="155"/>
                  </a:cubicBezTo>
                  <a:cubicBezTo>
                    <a:pt x="129" y="161"/>
                    <a:pt x="129" y="161"/>
                    <a:pt x="129" y="161"/>
                  </a:cubicBezTo>
                  <a:cubicBezTo>
                    <a:pt x="125" y="167"/>
                    <a:pt x="125" y="167"/>
                    <a:pt x="125" y="167"/>
                  </a:cubicBezTo>
                  <a:cubicBezTo>
                    <a:pt x="117" y="166"/>
                    <a:pt x="117" y="166"/>
                    <a:pt x="117" y="166"/>
                  </a:cubicBezTo>
                  <a:cubicBezTo>
                    <a:pt x="113" y="163"/>
                    <a:pt x="113" y="163"/>
                    <a:pt x="113" y="163"/>
                  </a:cubicBezTo>
                  <a:cubicBezTo>
                    <a:pt x="106" y="162"/>
                    <a:pt x="106" y="162"/>
                    <a:pt x="106" y="162"/>
                  </a:cubicBezTo>
                  <a:cubicBezTo>
                    <a:pt x="101" y="156"/>
                    <a:pt x="101" y="156"/>
                    <a:pt x="101" y="156"/>
                  </a:cubicBezTo>
                  <a:cubicBezTo>
                    <a:pt x="95" y="158"/>
                    <a:pt x="95" y="158"/>
                    <a:pt x="95" y="158"/>
                  </a:cubicBezTo>
                  <a:cubicBezTo>
                    <a:pt x="91" y="163"/>
                    <a:pt x="91" y="163"/>
                    <a:pt x="91" y="163"/>
                  </a:cubicBezTo>
                  <a:cubicBezTo>
                    <a:pt x="93" y="172"/>
                    <a:pt x="93" y="172"/>
                    <a:pt x="93" y="172"/>
                  </a:cubicBezTo>
                  <a:cubicBezTo>
                    <a:pt x="77" y="191"/>
                    <a:pt x="77" y="191"/>
                    <a:pt x="77" y="191"/>
                  </a:cubicBezTo>
                  <a:cubicBezTo>
                    <a:pt x="73" y="205"/>
                    <a:pt x="73" y="205"/>
                    <a:pt x="73" y="205"/>
                  </a:cubicBezTo>
                  <a:cubicBezTo>
                    <a:pt x="76" y="211"/>
                    <a:pt x="76" y="211"/>
                    <a:pt x="76" y="211"/>
                  </a:cubicBezTo>
                  <a:cubicBezTo>
                    <a:pt x="74" y="216"/>
                    <a:pt x="74" y="216"/>
                    <a:pt x="74" y="216"/>
                  </a:cubicBezTo>
                  <a:cubicBezTo>
                    <a:pt x="67" y="212"/>
                    <a:pt x="67" y="212"/>
                    <a:pt x="67" y="212"/>
                  </a:cubicBezTo>
                  <a:cubicBezTo>
                    <a:pt x="61" y="202"/>
                    <a:pt x="61" y="202"/>
                    <a:pt x="61" y="202"/>
                  </a:cubicBezTo>
                  <a:cubicBezTo>
                    <a:pt x="56" y="198"/>
                    <a:pt x="56" y="198"/>
                    <a:pt x="56" y="198"/>
                  </a:cubicBezTo>
                  <a:cubicBezTo>
                    <a:pt x="53" y="201"/>
                    <a:pt x="53" y="201"/>
                    <a:pt x="53" y="201"/>
                  </a:cubicBezTo>
                  <a:cubicBezTo>
                    <a:pt x="47" y="209"/>
                    <a:pt x="47" y="209"/>
                    <a:pt x="47" y="209"/>
                  </a:cubicBezTo>
                  <a:cubicBezTo>
                    <a:pt x="36" y="210"/>
                    <a:pt x="36" y="210"/>
                    <a:pt x="36" y="210"/>
                  </a:cubicBezTo>
                  <a:cubicBezTo>
                    <a:pt x="29" y="211"/>
                    <a:pt x="29" y="211"/>
                    <a:pt x="29" y="211"/>
                  </a:cubicBezTo>
                  <a:cubicBezTo>
                    <a:pt x="28" y="221"/>
                    <a:pt x="28" y="221"/>
                    <a:pt x="28" y="221"/>
                  </a:cubicBezTo>
                  <a:cubicBezTo>
                    <a:pt x="23" y="225"/>
                    <a:pt x="23" y="225"/>
                    <a:pt x="23" y="225"/>
                  </a:cubicBezTo>
                  <a:cubicBezTo>
                    <a:pt x="24" y="232"/>
                    <a:pt x="24" y="232"/>
                    <a:pt x="24" y="232"/>
                  </a:cubicBezTo>
                  <a:cubicBezTo>
                    <a:pt x="30" y="240"/>
                    <a:pt x="30" y="240"/>
                    <a:pt x="30" y="240"/>
                  </a:cubicBezTo>
                  <a:cubicBezTo>
                    <a:pt x="32" y="250"/>
                    <a:pt x="32" y="250"/>
                    <a:pt x="32" y="250"/>
                  </a:cubicBezTo>
                  <a:cubicBezTo>
                    <a:pt x="26" y="256"/>
                    <a:pt x="26" y="256"/>
                    <a:pt x="26" y="256"/>
                  </a:cubicBezTo>
                  <a:cubicBezTo>
                    <a:pt x="21" y="260"/>
                    <a:pt x="21" y="260"/>
                    <a:pt x="21" y="260"/>
                  </a:cubicBezTo>
                  <a:cubicBezTo>
                    <a:pt x="16" y="261"/>
                    <a:pt x="16" y="261"/>
                    <a:pt x="16" y="261"/>
                  </a:cubicBezTo>
                  <a:cubicBezTo>
                    <a:pt x="14" y="271"/>
                    <a:pt x="14" y="271"/>
                    <a:pt x="14" y="271"/>
                  </a:cubicBezTo>
                  <a:cubicBezTo>
                    <a:pt x="19" y="279"/>
                    <a:pt x="19" y="279"/>
                    <a:pt x="19" y="279"/>
                  </a:cubicBezTo>
                  <a:cubicBezTo>
                    <a:pt x="16" y="286"/>
                    <a:pt x="16" y="286"/>
                    <a:pt x="16" y="286"/>
                  </a:cubicBezTo>
                  <a:cubicBezTo>
                    <a:pt x="18" y="297"/>
                    <a:pt x="18" y="297"/>
                    <a:pt x="18" y="297"/>
                  </a:cubicBezTo>
                  <a:cubicBezTo>
                    <a:pt x="16" y="301"/>
                    <a:pt x="16" y="301"/>
                    <a:pt x="16" y="301"/>
                  </a:cubicBezTo>
                  <a:cubicBezTo>
                    <a:pt x="16" y="306"/>
                    <a:pt x="16" y="306"/>
                    <a:pt x="16" y="306"/>
                  </a:cubicBezTo>
                  <a:cubicBezTo>
                    <a:pt x="9" y="307"/>
                    <a:pt x="9" y="307"/>
                    <a:pt x="9" y="307"/>
                  </a:cubicBezTo>
                  <a:cubicBezTo>
                    <a:pt x="4" y="310"/>
                    <a:pt x="4" y="310"/>
                    <a:pt x="4" y="310"/>
                  </a:cubicBezTo>
                  <a:cubicBezTo>
                    <a:pt x="0" y="312"/>
                    <a:pt x="0" y="312"/>
                    <a:pt x="0" y="312"/>
                  </a:cubicBezTo>
                  <a:cubicBezTo>
                    <a:pt x="2" y="321"/>
                    <a:pt x="2" y="321"/>
                    <a:pt x="2" y="321"/>
                  </a:cubicBezTo>
                  <a:cubicBezTo>
                    <a:pt x="21" y="331"/>
                    <a:pt x="21" y="331"/>
                    <a:pt x="21" y="331"/>
                  </a:cubicBezTo>
                  <a:cubicBezTo>
                    <a:pt x="30" y="333"/>
                    <a:pt x="30" y="333"/>
                    <a:pt x="30" y="333"/>
                  </a:cubicBezTo>
                  <a:cubicBezTo>
                    <a:pt x="41" y="336"/>
                    <a:pt x="41" y="336"/>
                    <a:pt x="41" y="336"/>
                  </a:cubicBezTo>
                  <a:cubicBezTo>
                    <a:pt x="50" y="343"/>
                    <a:pt x="50" y="343"/>
                    <a:pt x="50" y="343"/>
                  </a:cubicBezTo>
                  <a:cubicBezTo>
                    <a:pt x="62" y="341"/>
                    <a:pt x="62" y="341"/>
                    <a:pt x="62" y="341"/>
                  </a:cubicBezTo>
                  <a:cubicBezTo>
                    <a:pt x="67" y="348"/>
                    <a:pt x="67" y="348"/>
                    <a:pt x="67" y="348"/>
                  </a:cubicBezTo>
                  <a:cubicBezTo>
                    <a:pt x="81" y="335"/>
                    <a:pt x="81" y="335"/>
                    <a:pt x="81" y="335"/>
                  </a:cubicBezTo>
                  <a:cubicBezTo>
                    <a:pt x="87" y="339"/>
                    <a:pt x="87" y="339"/>
                    <a:pt x="87" y="339"/>
                  </a:cubicBezTo>
                  <a:cubicBezTo>
                    <a:pt x="86" y="342"/>
                    <a:pt x="86" y="342"/>
                    <a:pt x="86" y="342"/>
                  </a:cubicBezTo>
                  <a:cubicBezTo>
                    <a:pt x="94" y="348"/>
                    <a:pt x="94" y="348"/>
                    <a:pt x="94" y="348"/>
                  </a:cubicBezTo>
                  <a:cubicBezTo>
                    <a:pt x="103" y="349"/>
                    <a:pt x="103" y="349"/>
                    <a:pt x="103" y="349"/>
                  </a:cubicBezTo>
                  <a:cubicBezTo>
                    <a:pt x="118" y="361"/>
                    <a:pt x="118" y="361"/>
                    <a:pt x="118" y="361"/>
                  </a:cubicBezTo>
                  <a:cubicBezTo>
                    <a:pt x="125" y="359"/>
                    <a:pt x="125" y="359"/>
                    <a:pt x="125" y="359"/>
                  </a:cubicBezTo>
                  <a:cubicBezTo>
                    <a:pt x="135" y="368"/>
                    <a:pt x="135" y="368"/>
                    <a:pt x="135" y="368"/>
                  </a:cubicBezTo>
                  <a:cubicBezTo>
                    <a:pt x="143" y="367"/>
                    <a:pt x="143" y="367"/>
                    <a:pt x="143" y="367"/>
                  </a:cubicBezTo>
                  <a:cubicBezTo>
                    <a:pt x="146" y="378"/>
                    <a:pt x="146" y="378"/>
                    <a:pt x="146" y="378"/>
                  </a:cubicBezTo>
                  <a:cubicBezTo>
                    <a:pt x="155" y="379"/>
                    <a:pt x="155" y="379"/>
                    <a:pt x="155" y="379"/>
                  </a:cubicBezTo>
                  <a:cubicBezTo>
                    <a:pt x="160" y="385"/>
                    <a:pt x="160" y="385"/>
                    <a:pt x="160" y="385"/>
                  </a:cubicBezTo>
                  <a:cubicBezTo>
                    <a:pt x="165" y="380"/>
                    <a:pt x="165" y="380"/>
                    <a:pt x="165" y="380"/>
                  </a:cubicBezTo>
                  <a:cubicBezTo>
                    <a:pt x="170" y="380"/>
                    <a:pt x="170" y="380"/>
                    <a:pt x="170" y="380"/>
                  </a:cubicBezTo>
                  <a:cubicBezTo>
                    <a:pt x="171" y="369"/>
                    <a:pt x="171" y="369"/>
                    <a:pt x="171" y="369"/>
                  </a:cubicBezTo>
                  <a:cubicBezTo>
                    <a:pt x="188" y="351"/>
                    <a:pt x="188" y="351"/>
                    <a:pt x="188" y="351"/>
                  </a:cubicBezTo>
                  <a:cubicBezTo>
                    <a:pt x="191" y="341"/>
                    <a:pt x="191" y="341"/>
                    <a:pt x="191" y="341"/>
                  </a:cubicBezTo>
                  <a:cubicBezTo>
                    <a:pt x="217" y="313"/>
                    <a:pt x="217" y="313"/>
                    <a:pt x="217" y="313"/>
                  </a:cubicBezTo>
                  <a:cubicBezTo>
                    <a:pt x="219" y="286"/>
                    <a:pt x="219" y="286"/>
                    <a:pt x="219" y="286"/>
                  </a:cubicBezTo>
                  <a:cubicBezTo>
                    <a:pt x="224" y="270"/>
                    <a:pt x="224" y="270"/>
                    <a:pt x="224" y="270"/>
                  </a:cubicBezTo>
                  <a:cubicBezTo>
                    <a:pt x="215" y="267"/>
                    <a:pt x="215" y="267"/>
                    <a:pt x="215" y="267"/>
                  </a:cubicBezTo>
                  <a:cubicBezTo>
                    <a:pt x="210" y="235"/>
                    <a:pt x="210" y="235"/>
                    <a:pt x="210" y="235"/>
                  </a:cubicBezTo>
                  <a:cubicBezTo>
                    <a:pt x="216" y="226"/>
                    <a:pt x="216" y="226"/>
                    <a:pt x="216" y="226"/>
                  </a:cubicBezTo>
                  <a:cubicBezTo>
                    <a:pt x="207" y="220"/>
                    <a:pt x="207" y="220"/>
                    <a:pt x="207" y="220"/>
                  </a:cubicBezTo>
                  <a:cubicBezTo>
                    <a:pt x="204" y="208"/>
                    <a:pt x="204" y="208"/>
                    <a:pt x="204" y="208"/>
                  </a:cubicBezTo>
                  <a:cubicBezTo>
                    <a:pt x="212" y="203"/>
                    <a:pt x="212" y="203"/>
                    <a:pt x="212" y="203"/>
                  </a:cubicBezTo>
                  <a:cubicBezTo>
                    <a:pt x="219" y="205"/>
                    <a:pt x="219" y="205"/>
                    <a:pt x="219" y="205"/>
                  </a:cubicBezTo>
                  <a:cubicBezTo>
                    <a:pt x="220" y="196"/>
                    <a:pt x="220" y="196"/>
                    <a:pt x="220" y="196"/>
                  </a:cubicBezTo>
                  <a:cubicBezTo>
                    <a:pt x="224" y="195"/>
                    <a:pt x="224" y="195"/>
                    <a:pt x="224" y="195"/>
                  </a:cubicBezTo>
                  <a:cubicBezTo>
                    <a:pt x="232" y="197"/>
                    <a:pt x="232" y="197"/>
                    <a:pt x="232" y="197"/>
                  </a:cubicBezTo>
                  <a:cubicBezTo>
                    <a:pt x="240" y="194"/>
                    <a:pt x="240" y="194"/>
                    <a:pt x="240" y="194"/>
                  </a:cubicBezTo>
                  <a:cubicBezTo>
                    <a:pt x="239" y="188"/>
                    <a:pt x="239" y="188"/>
                    <a:pt x="239" y="188"/>
                  </a:cubicBezTo>
                  <a:cubicBezTo>
                    <a:pt x="244" y="182"/>
                    <a:pt x="244" y="182"/>
                    <a:pt x="244" y="182"/>
                  </a:cubicBezTo>
                  <a:cubicBezTo>
                    <a:pt x="246" y="189"/>
                    <a:pt x="246" y="189"/>
                    <a:pt x="246" y="189"/>
                  </a:cubicBezTo>
                  <a:cubicBezTo>
                    <a:pt x="256" y="189"/>
                    <a:pt x="256" y="189"/>
                    <a:pt x="256" y="189"/>
                  </a:cubicBezTo>
                  <a:cubicBezTo>
                    <a:pt x="261" y="184"/>
                    <a:pt x="261" y="184"/>
                    <a:pt x="261" y="184"/>
                  </a:cubicBezTo>
                  <a:cubicBezTo>
                    <a:pt x="264" y="189"/>
                    <a:pt x="264" y="189"/>
                    <a:pt x="264" y="189"/>
                  </a:cubicBezTo>
                  <a:cubicBezTo>
                    <a:pt x="274" y="189"/>
                    <a:pt x="274" y="189"/>
                    <a:pt x="274" y="189"/>
                  </a:cubicBezTo>
                  <a:cubicBezTo>
                    <a:pt x="277" y="183"/>
                    <a:pt x="277" y="183"/>
                    <a:pt x="277" y="183"/>
                  </a:cubicBezTo>
                  <a:cubicBezTo>
                    <a:pt x="284" y="188"/>
                    <a:pt x="284" y="188"/>
                    <a:pt x="284" y="188"/>
                  </a:cubicBezTo>
                  <a:cubicBezTo>
                    <a:pt x="290" y="182"/>
                    <a:pt x="290" y="182"/>
                    <a:pt x="290" y="182"/>
                  </a:cubicBezTo>
                  <a:cubicBezTo>
                    <a:pt x="296" y="182"/>
                    <a:pt x="296" y="182"/>
                    <a:pt x="296" y="182"/>
                  </a:cubicBezTo>
                  <a:cubicBezTo>
                    <a:pt x="294" y="170"/>
                    <a:pt x="294" y="170"/>
                    <a:pt x="294" y="170"/>
                  </a:cubicBezTo>
                  <a:cubicBezTo>
                    <a:pt x="302" y="163"/>
                    <a:pt x="302" y="163"/>
                    <a:pt x="302" y="163"/>
                  </a:cubicBezTo>
                  <a:cubicBezTo>
                    <a:pt x="307" y="157"/>
                    <a:pt x="307" y="157"/>
                    <a:pt x="307" y="157"/>
                  </a:cubicBezTo>
                  <a:cubicBezTo>
                    <a:pt x="315" y="161"/>
                    <a:pt x="315" y="161"/>
                    <a:pt x="315" y="161"/>
                  </a:cubicBezTo>
                  <a:cubicBezTo>
                    <a:pt x="308" y="168"/>
                    <a:pt x="308" y="168"/>
                    <a:pt x="308" y="168"/>
                  </a:cubicBezTo>
                  <a:cubicBezTo>
                    <a:pt x="312" y="168"/>
                    <a:pt x="312" y="168"/>
                    <a:pt x="312" y="168"/>
                  </a:cubicBezTo>
                  <a:cubicBezTo>
                    <a:pt x="319" y="165"/>
                    <a:pt x="319" y="165"/>
                    <a:pt x="319" y="165"/>
                  </a:cubicBezTo>
                  <a:cubicBezTo>
                    <a:pt x="326" y="168"/>
                    <a:pt x="326" y="168"/>
                    <a:pt x="326" y="168"/>
                  </a:cubicBezTo>
                  <a:cubicBezTo>
                    <a:pt x="335" y="156"/>
                    <a:pt x="335" y="156"/>
                    <a:pt x="335" y="156"/>
                  </a:cubicBezTo>
                  <a:cubicBezTo>
                    <a:pt x="337" y="152"/>
                    <a:pt x="337" y="152"/>
                    <a:pt x="337" y="152"/>
                  </a:cubicBezTo>
                  <a:cubicBezTo>
                    <a:pt x="334" y="146"/>
                    <a:pt x="334" y="146"/>
                    <a:pt x="334" y="146"/>
                  </a:cubicBezTo>
                  <a:cubicBezTo>
                    <a:pt x="328" y="149"/>
                    <a:pt x="328" y="149"/>
                    <a:pt x="328" y="149"/>
                  </a:cubicBezTo>
                  <a:cubicBezTo>
                    <a:pt x="318" y="136"/>
                    <a:pt x="318" y="136"/>
                    <a:pt x="318" y="136"/>
                  </a:cubicBezTo>
                  <a:cubicBezTo>
                    <a:pt x="321" y="132"/>
                    <a:pt x="321" y="132"/>
                    <a:pt x="321" y="132"/>
                  </a:cubicBezTo>
                  <a:cubicBezTo>
                    <a:pt x="317" y="128"/>
                    <a:pt x="317" y="128"/>
                    <a:pt x="317" y="128"/>
                  </a:cubicBezTo>
                  <a:cubicBezTo>
                    <a:pt x="320" y="126"/>
                    <a:pt x="320" y="126"/>
                    <a:pt x="320" y="126"/>
                  </a:cubicBezTo>
                  <a:cubicBezTo>
                    <a:pt x="319" y="118"/>
                    <a:pt x="319" y="118"/>
                    <a:pt x="319" y="118"/>
                  </a:cubicBezTo>
                  <a:cubicBezTo>
                    <a:pt x="326" y="113"/>
                    <a:pt x="326" y="113"/>
                    <a:pt x="326" y="113"/>
                  </a:cubicBezTo>
                  <a:cubicBezTo>
                    <a:pt x="331" y="116"/>
                    <a:pt x="331" y="116"/>
                    <a:pt x="331" y="116"/>
                  </a:cubicBezTo>
                  <a:cubicBezTo>
                    <a:pt x="336" y="117"/>
                    <a:pt x="336" y="117"/>
                    <a:pt x="336" y="117"/>
                  </a:cubicBezTo>
                  <a:cubicBezTo>
                    <a:pt x="342" y="115"/>
                    <a:pt x="342" y="115"/>
                    <a:pt x="342" y="115"/>
                  </a:cubicBezTo>
                  <a:cubicBezTo>
                    <a:pt x="343" y="109"/>
                    <a:pt x="343" y="109"/>
                    <a:pt x="343" y="109"/>
                  </a:cubicBezTo>
                  <a:cubicBezTo>
                    <a:pt x="331" y="96"/>
                    <a:pt x="331" y="96"/>
                    <a:pt x="331" y="96"/>
                  </a:cubicBezTo>
                  <a:cubicBezTo>
                    <a:pt x="330" y="93"/>
                    <a:pt x="330" y="93"/>
                    <a:pt x="330" y="93"/>
                  </a:cubicBezTo>
                  <a:cubicBezTo>
                    <a:pt x="326" y="93"/>
                    <a:pt x="326" y="93"/>
                    <a:pt x="326" y="93"/>
                  </a:cubicBezTo>
                  <a:cubicBezTo>
                    <a:pt x="326" y="87"/>
                    <a:pt x="326" y="87"/>
                    <a:pt x="326" y="87"/>
                  </a:cubicBezTo>
                  <a:cubicBezTo>
                    <a:pt x="316" y="77"/>
                    <a:pt x="316" y="77"/>
                    <a:pt x="316" y="77"/>
                  </a:cubicBezTo>
                  <a:cubicBezTo>
                    <a:pt x="312" y="81"/>
                    <a:pt x="312" y="81"/>
                    <a:pt x="312" y="81"/>
                  </a:cubicBezTo>
                  <a:cubicBezTo>
                    <a:pt x="309" y="85"/>
                    <a:pt x="309" y="85"/>
                    <a:pt x="309" y="85"/>
                  </a:cubicBezTo>
                  <a:cubicBezTo>
                    <a:pt x="303" y="88"/>
                    <a:pt x="303" y="88"/>
                    <a:pt x="303" y="88"/>
                  </a:cubicBezTo>
                  <a:cubicBezTo>
                    <a:pt x="298" y="82"/>
                    <a:pt x="298" y="82"/>
                    <a:pt x="298" y="82"/>
                  </a:cubicBezTo>
                  <a:cubicBezTo>
                    <a:pt x="297" y="76"/>
                    <a:pt x="297" y="76"/>
                    <a:pt x="297" y="76"/>
                  </a:cubicBezTo>
                  <a:cubicBezTo>
                    <a:pt x="289" y="73"/>
                    <a:pt x="289" y="73"/>
                    <a:pt x="289" y="73"/>
                  </a:cubicBezTo>
                  <a:cubicBezTo>
                    <a:pt x="289" y="73"/>
                    <a:pt x="282" y="70"/>
                    <a:pt x="282" y="70"/>
                  </a:cubicBezTo>
                  <a:cubicBezTo>
                    <a:pt x="281" y="70"/>
                    <a:pt x="267" y="70"/>
                    <a:pt x="267" y="70"/>
                  </a:cubicBezTo>
                  <a:cubicBezTo>
                    <a:pt x="262" y="76"/>
                    <a:pt x="262" y="76"/>
                    <a:pt x="262" y="76"/>
                  </a:cubicBezTo>
                  <a:cubicBezTo>
                    <a:pt x="260" y="82"/>
                    <a:pt x="260" y="82"/>
                    <a:pt x="260" y="82"/>
                  </a:cubicBezTo>
                  <a:cubicBezTo>
                    <a:pt x="256" y="85"/>
                    <a:pt x="256" y="85"/>
                    <a:pt x="256" y="85"/>
                  </a:cubicBezTo>
                  <a:cubicBezTo>
                    <a:pt x="261" y="92"/>
                    <a:pt x="261" y="92"/>
                    <a:pt x="261" y="92"/>
                  </a:cubicBezTo>
                  <a:cubicBezTo>
                    <a:pt x="255" y="98"/>
                    <a:pt x="255" y="98"/>
                    <a:pt x="255" y="98"/>
                  </a:cubicBezTo>
                  <a:cubicBezTo>
                    <a:pt x="250" y="106"/>
                    <a:pt x="250" y="106"/>
                    <a:pt x="250" y="106"/>
                  </a:cubicBezTo>
                  <a:cubicBezTo>
                    <a:pt x="251" y="118"/>
                    <a:pt x="251" y="118"/>
                    <a:pt x="251" y="118"/>
                  </a:cubicBezTo>
                  <a:cubicBezTo>
                    <a:pt x="242" y="123"/>
                    <a:pt x="242" y="123"/>
                    <a:pt x="242" y="123"/>
                  </a:cubicBezTo>
                  <a:cubicBezTo>
                    <a:pt x="242" y="131"/>
                    <a:pt x="242" y="131"/>
                    <a:pt x="242" y="131"/>
                  </a:cubicBezTo>
                  <a:cubicBezTo>
                    <a:pt x="238" y="127"/>
                    <a:pt x="238" y="127"/>
                    <a:pt x="238" y="127"/>
                  </a:cubicBezTo>
                  <a:cubicBezTo>
                    <a:pt x="237" y="120"/>
                    <a:pt x="237" y="120"/>
                    <a:pt x="237" y="120"/>
                  </a:cubicBezTo>
                  <a:cubicBezTo>
                    <a:pt x="234" y="117"/>
                    <a:pt x="234" y="117"/>
                    <a:pt x="234" y="117"/>
                  </a:cubicBezTo>
                  <a:cubicBezTo>
                    <a:pt x="229" y="122"/>
                    <a:pt x="229" y="122"/>
                    <a:pt x="229" y="122"/>
                  </a:cubicBezTo>
                  <a:cubicBezTo>
                    <a:pt x="224" y="124"/>
                    <a:pt x="224" y="124"/>
                    <a:pt x="224" y="124"/>
                  </a:cubicBezTo>
                  <a:cubicBezTo>
                    <a:pt x="214" y="127"/>
                    <a:pt x="214" y="127"/>
                    <a:pt x="214" y="127"/>
                  </a:cubicBezTo>
                  <a:cubicBezTo>
                    <a:pt x="207" y="138"/>
                    <a:pt x="207" y="138"/>
                    <a:pt x="207" y="138"/>
                  </a:cubicBezTo>
                  <a:cubicBezTo>
                    <a:pt x="199" y="139"/>
                    <a:pt x="199" y="139"/>
                    <a:pt x="199" y="139"/>
                  </a:cubicBezTo>
                  <a:cubicBezTo>
                    <a:pt x="190" y="131"/>
                    <a:pt x="190" y="131"/>
                    <a:pt x="190" y="131"/>
                  </a:cubicBezTo>
                  <a:cubicBezTo>
                    <a:pt x="190" y="103"/>
                    <a:pt x="190" y="103"/>
                    <a:pt x="190" y="103"/>
                  </a:cubicBezTo>
                  <a:cubicBezTo>
                    <a:pt x="191" y="91"/>
                    <a:pt x="191" y="91"/>
                    <a:pt x="191" y="91"/>
                  </a:cubicBezTo>
                  <a:cubicBezTo>
                    <a:pt x="192" y="79"/>
                    <a:pt x="192" y="79"/>
                    <a:pt x="192" y="79"/>
                  </a:cubicBezTo>
                  <a:cubicBezTo>
                    <a:pt x="182" y="73"/>
                    <a:pt x="182" y="73"/>
                    <a:pt x="182" y="73"/>
                  </a:cubicBezTo>
                  <a:cubicBezTo>
                    <a:pt x="181" y="68"/>
                    <a:pt x="181" y="68"/>
                    <a:pt x="181" y="68"/>
                  </a:cubicBezTo>
                  <a:cubicBezTo>
                    <a:pt x="178" y="63"/>
                    <a:pt x="178" y="63"/>
                    <a:pt x="178" y="63"/>
                  </a:cubicBezTo>
                  <a:cubicBezTo>
                    <a:pt x="175" y="61"/>
                    <a:pt x="175" y="61"/>
                    <a:pt x="175" y="61"/>
                  </a:cubicBezTo>
                  <a:cubicBezTo>
                    <a:pt x="175" y="56"/>
                    <a:pt x="175" y="56"/>
                    <a:pt x="175" y="56"/>
                  </a:cubicBezTo>
                  <a:cubicBezTo>
                    <a:pt x="178" y="53"/>
                    <a:pt x="178" y="53"/>
                    <a:pt x="178" y="53"/>
                  </a:cubicBezTo>
                  <a:cubicBezTo>
                    <a:pt x="178" y="47"/>
                    <a:pt x="178" y="47"/>
                    <a:pt x="178" y="47"/>
                  </a:cubicBezTo>
                  <a:cubicBezTo>
                    <a:pt x="173" y="44"/>
                    <a:pt x="173" y="44"/>
                    <a:pt x="173" y="44"/>
                  </a:cubicBezTo>
                  <a:cubicBezTo>
                    <a:pt x="164" y="41"/>
                    <a:pt x="164" y="41"/>
                    <a:pt x="164" y="41"/>
                  </a:cubicBezTo>
                  <a:cubicBezTo>
                    <a:pt x="166" y="34"/>
                    <a:pt x="166" y="34"/>
                    <a:pt x="166" y="34"/>
                  </a:cubicBezTo>
                  <a:cubicBezTo>
                    <a:pt x="163" y="28"/>
                    <a:pt x="163" y="28"/>
                    <a:pt x="163" y="28"/>
                  </a:cubicBezTo>
                  <a:cubicBezTo>
                    <a:pt x="159" y="20"/>
                    <a:pt x="159" y="20"/>
                    <a:pt x="159" y="20"/>
                  </a:cubicBezTo>
                  <a:cubicBezTo>
                    <a:pt x="154" y="14"/>
                    <a:pt x="154" y="14"/>
                    <a:pt x="154" y="14"/>
                  </a:cubicBezTo>
                  <a:cubicBezTo>
                    <a:pt x="144" y="16"/>
                    <a:pt x="144" y="16"/>
                    <a:pt x="144" y="16"/>
                  </a:cubicBezTo>
                  <a:cubicBezTo>
                    <a:pt x="141" y="10"/>
                    <a:pt x="141" y="10"/>
                    <a:pt x="141" y="10"/>
                  </a:cubicBezTo>
                  <a:cubicBezTo>
                    <a:pt x="148" y="6"/>
                    <a:pt x="148" y="6"/>
                    <a:pt x="148" y="6"/>
                  </a:cubicBezTo>
                  <a:lnTo>
                    <a:pt x="143" y="0"/>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9" name="Freeform 56"/>
            <p:cNvSpPr>
              <a:spLocks/>
            </p:cNvSpPr>
            <p:nvPr/>
          </p:nvSpPr>
          <p:spPr bwMode="auto">
            <a:xfrm>
              <a:off x="2202" y="3678"/>
              <a:ext cx="215" cy="315"/>
            </a:xfrm>
            <a:custGeom>
              <a:avLst/>
              <a:gdLst>
                <a:gd name="T0" fmla="*/ 94 w 103"/>
                <a:gd name="T1" fmla="*/ 19 h 151"/>
                <a:gd name="T2" fmla="*/ 98 w 103"/>
                <a:gd name="T3" fmla="*/ 29 h 151"/>
                <a:gd name="T4" fmla="*/ 103 w 103"/>
                <a:gd name="T5" fmla="*/ 50 h 151"/>
                <a:gd name="T6" fmla="*/ 98 w 103"/>
                <a:gd name="T7" fmla="*/ 72 h 151"/>
                <a:gd name="T8" fmla="*/ 89 w 103"/>
                <a:gd name="T9" fmla="*/ 86 h 151"/>
                <a:gd name="T10" fmla="*/ 77 w 103"/>
                <a:gd name="T11" fmla="*/ 103 h 151"/>
                <a:gd name="T12" fmla="*/ 81 w 103"/>
                <a:gd name="T13" fmla="*/ 126 h 151"/>
                <a:gd name="T14" fmla="*/ 76 w 103"/>
                <a:gd name="T15" fmla="*/ 139 h 151"/>
                <a:gd name="T16" fmla="*/ 65 w 103"/>
                <a:gd name="T17" fmla="*/ 146 h 151"/>
                <a:gd name="T18" fmla="*/ 49 w 103"/>
                <a:gd name="T19" fmla="*/ 149 h 151"/>
                <a:gd name="T20" fmla="*/ 35 w 103"/>
                <a:gd name="T21" fmla="*/ 147 h 151"/>
                <a:gd name="T22" fmla="*/ 40 w 103"/>
                <a:gd name="T23" fmla="*/ 136 h 151"/>
                <a:gd name="T24" fmla="*/ 26 w 103"/>
                <a:gd name="T25" fmla="*/ 132 h 151"/>
                <a:gd name="T26" fmla="*/ 18 w 103"/>
                <a:gd name="T27" fmla="*/ 121 h 151"/>
                <a:gd name="T28" fmla="*/ 2 w 103"/>
                <a:gd name="T29" fmla="*/ 117 h 151"/>
                <a:gd name="T30" fmla="*/ 7 w 103"/>
                <a:gd name="T31" fmla="*/ 104 h 151"/>
                <a:gd name="T32" fmla="*/ 5 w 103"/>
                <a:gd name="T33" fmla="*/ 89 h 151"/>
                <a:gd name="T34" fmla="*/ 1 w 103"/>
                <a:gd name="T35" fmla="*/ 81 h 151"/>
                <a:gd name="T36" fmla="*/ 6 w 103"/>
                <a:gd name="T37" fmla="*/ 72 h 151"/>
                <a:gd name="T38" fmla="*/ 14 w 103"/>
                <a:gd name="T39" fmla="*/ 66 h 151"/>
                <a:gd name="T40" fmla="*/ 22 w 103"/>
                <a:gd name="T41" fmla="*/ 51 h 151"/>
                <a:gd name="T42" fmla="*/ 30 w 103"/>
                <a:gd name="T43" fmla="*/ 48 h 151"/>
                <a:gd name="T44" fmla="*/ 28 w 103"/>
                <a:gd name="T45" fmla="*/ 39 h 151"/>
                <a:gd name="T46" fmla="*/ 17 w 103"/>
                <a:gd name="T47" fmla="*/ 29 h 151"/>
                <a:gd name="T48" fmla="*/ 22 w 103"/>
                <a:gd name="T49" fmla="*/ 23 h 151"/>
                <a:gd name="T50" fmla="*/ 21 w 103"/>
                <a:gd name="T51" fmla="*/ 12 h 151"/>
                <a:gd name="T52" fmla="*/ 38 w 103"/>
                <a:gd name="T53" fmla="*/ 3 h 151"/>
                <a:gd name="T54" fmla="*/ 35 w 103"/>
                <a:gd name="T55" fmla="*/ 12 h 151"/>
                <a:gd name="T56" fmla="*/ 50 w 103"/>
                <a:gd name="T57" fmla="*/ 17 h 151"/>
                <a:gd name="T58" fmla="*/ 60 w 103"/>
                <a:gd name="T59" fmla="*/ 19 h 151"/>
                <a:gd name="T60" fmla="*/ 69 w 103"/>
                <a:gd name="T61" fmla="*/ 19 h 151"/>
                <a:gd name="T62" fmla="*/ 95 w 103"/>
                <a:gd name="T63"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151">
                  <a:moveTo>
                    <a:pt x="95" y="10"/>
                  </a:moveTo>
                  <a:cubicBezTo>
                    <a:pt x="94" y="19"/>
                    <a:pt x="94" y="19"/>
                    <a:pt x="94" y="19"/>
                  </a:cubicBezTo>
                  <a:cubicBezTo>
                    <a:pt x="94" y="27"/>
                    <a:pt x="94" y="27"/>
                    <a:pt x="94" y="27"/>
                  </a:cubicBezTo>
                  <a:cubicBezTo>
                    <a:pt x="98" y="29"/>
                    <a:pt x="98" y="29"/>
                    <a:pt x="98" y="29"/>
                  </a:cubicBezTo>
                  <a:cubicBezTo>
                    <a:pt x="98" y="38"/>
                    <a:pt x="98" y="38"/>
                    <a:pt x="98" y="38"/>
                  </a:cubicBezTo>
                  <a:cubicBezTo>
                    <a:pt x="103" y="50"/>
                    <a:pt x="103" y="50"/>
                    <a:pt x="103" y="50"/>
                  </a:cubicBezTo>
                  <a:cubicBezTo>
                    <a:pt x="103" y="67"/>
                    <a:pt x="103" y="67"/>
                    <a:pt x="103" y="67"/>
                  </a:cubicBezTo>
                  <a:cubicBezTo>
                    <a:pt x="98" y="72"/>
                    <a:pt x="98" y="72"/>
                    <a:pt x="98" y="72"/>
                  </a:cubicBezTo>
                  <a:cubicBezTo>
                    <a:pt x="96" y="82"/>
                    <a:pt x="96" y="82"/>
                    <a:pt x="96" y="82"/>
                  </a:cubicBezTo>
                  <a:cubicBezTo>
                    <a:pt x="89" y="86"/>
                    <a:pt x="89" y="86"/>
                    <a:pt x="89" y="86"/>
                  </a:cubicBezTo>
                  <a:cubicBezTo>
                    <a:pt x="80" y="91"/>
                    <a:pt x="80" y="91"/>
                    <a:pt x="80" y="91"/>
                  </a:cubicBezTo>
                  <a:cubicBezTo>
                    <a:pt x="77" y="103"/>
                    <a:pt x="77" y="103"/>
                    <a:pt x="77" y="103"/>
                  </a:cubicBezTo>
                  <a:cubicBezTo>
                    <a:pt x="78" y="120"/>
                    <a:pt x="78" y="120"/>
                    <a:pt x="78" y="120"/>
                  </a:cubicBezTo>
                  <a:cubicBezTo>
                    <a:pt x="81" y="126"/>
                    <a:pt x="81" y="126"/>
                    <a:pt x="81" y="126"/>
                  </a:cubicBezTo>
                  <a:cubicBezTo>
                    <a:pt x="77" y="134"/>
                    <a:pt x="77" y="134"/>
                    <a:pt x="77" y="134"/>
                  </a:cubicBezTo>
                  <a:cubicBezTo>
                    <a:pt x="76" y="139"/>
                    <a:pt x="76" y="139"/>
                    <a:pt x="76" y="139"/>
                  </a:cubicBezTo>
                  <a:cubicBezTo>
                    <a:pt x="74" y="139"/>
                    <a:pt x="72" y="140"/>
                    <a:pt x="71" y="141"/>
                  </a:cubicBezTo>
                  <a:cubicBezTo>
                    <a:pt x="69" y="144"/>
                    <a:pt x="65" y="146"/>
                    <a:pt x="65" y="146"/>
                  </a:cubicBezTo>
                  <a:cubicBezTo>
                    <a:pt x="64" y="146"/>
                    <a:pt x="58" y="146"/>
                    <a:pt x="56" y="149"/>
                  </a:cubicBezTo>
                  <a:cubicBezTo>
                    <a:pt x="53" y="151"/>
                    <a:pt x="49" y="151"/>
                    <a:pt x="49" y="149"/>
                  </a:cubicBezTo>
                  <a:cubicBezTo>
                    <a:pt x="48" y="147"/>
                    <a:pt x="45" y="146"/>
                    <a:pt x="43" y="148"/>
                  </a:cubicBezTo>
                  <a:cubicBezTo>
                    <a:pt x="41" y="150"/>
                    <a:pt x="36" y="149"/>
                    <a:pt x="35" y="147"/>
                  </a:cubicBezTo>
                  <a:cubicBezTo>
                    <a:pt x="35" y="145"/>
                    <a:pt x="33" y="143"/>
                    <a:pt x="35" y="141"/>
                  </a:cubicBezTo>
                  <a:cubicBezTo>
                    <a:pt x="36" y="139"/>
                    <a:pt x="40" y="136"/>
                    <a:pt x="40" y="136"/>
                  </a:cubicBezTo>
                  <a:cubicBezTo>
                    <a:pt x="40" y="136"/>
                    <a:pt x="35" y="133"/>
                    <a:pt x="33" y="131"/>
                  </a:cubicBezTo>
                  <a:cubicBezTo>
                    <a:pt x="31" y="129"/>
                    <a:pt x="28" y="130"/>
                    <a:pt x="26" y="132"/>
                  </a:cubicBezTo>
                  <a:cubicBezTo>
                    <a:pt x="23" y="134"/>
                    <a:pt x="23" y="126"/>
                    <a:pt x="23" y="124"/>
                  </a:cubicBezTo>
                  <a:cubicBezTo>
                    <a:pt x="23" y="122"/>
                    <a:pt x="20" y="118"/>
                    <a:pt x="18" y="121"/>
                  </a:cubicBezTo>
                  <a:cubicBezTo>
                    <a:pt x="16" y="124"/>
                    <a:pt x="9" y="123"/>
                    <a:pt x="9" y="122"/>
                  </a:cubicBezTo>
                  <a:cubicBezTo>
                    <a:pt x="8" y="120"/>
                    <a:pt x="4" y="120"/>
                    <a:pt x="2" y="117"/>
                  </a:cubicBezTo>
                  <a:cubicBezTo>
                    <a:pt x="0" y="115"/>
                    <a:pt x="3" y="115"/>
                    <a:pt x="4" y="112"/>
                  </a:cubicBezTo>
                  <a:cubicBezTo>
                    <a:pt x="6" y="110"/>
                    <a:pt x="7" y="108"/>
                    <a:pt x="7" y="104"/>
                  </a:cubicBezTo>
                  <a:cubicBezTo>
                    <a:pt x="8" y="101"/>
                    <a:pt x="6" y="99"/>
                    <a:pt x="7" y="97"/>
                  </a:cubicBezTo>
                  <a:cubicBezTo>
                    <a:pt x="8" y="95"/>
                    <a:pt x="6" y="92"/>
                    <a:pt x="5" y="89"/>
                  </a:cubicBezTo>
                  <a:cubicBezTo>
                    <a:pt x="5" y="88"/>
                    <a:pt x="3" y="86"/>
                    <a:pt x="1" y="86"/>
                  </a:cubicBezTo>
                  <a:cubicBezTo>
                    <a:pt x="1" y="81"/>
                    <a:pt x="1" y="81"/>
                    <a:pt x="1" y="81"/>
                  </a:cubicBezTo>
                  <a:cubicBezTo>
                    <a:pt x="5" y="78"/>
                    <a:pt x="5" y="78"/>
                    <a:pt x="5" y="78"/>
                  </a:cubicBezTo>
                  <a:cubicBezTo>
                    <a:pt x="6" y="72"/>
                    <a:pt x="6" y="72"/>
                    <a:pt x="6" y="72"/>
                  </a:cubicBezTo>
                  <a:cubicBezTo>
                    <a:pt x="12" y="69"/>
                    <a:pt x="12" y="69"/>
                    <a:pt x="12" y="69"/>
                  </a:cubicBezTo>
                  <a:cubicBezTo>
                    <a:pt x="14" y="66"/>
                    <a:pt x="14" y="66"/>
                    <a:pt x="14" y="66"/>
                  </a:cubicBezTo>
                  <a:cubicBezTo>
                    <a:pt x="14" y="57"/>
                    <a:pt x="14" y="57"/>
                    <a:pt x="14" y="57"/>
                  </a:cubicBezTo>
                  <a:cubicBezTo>
                    <a:pt x="22" y="51"/>
                    <a:pt x="22" y="51"/>
                    <a:pt x="22" y="51"/>
                  </a:cubicBezTo>
                  <a:cubicBezTo>
                    <a:pt x="26" y="50"/>
                    <a:pt x="26" y="50"/>
                    <a:pt x="26" y="50"/>
                  </a:cubicBezTo>
                  <a:cubicBezTo>
                    <a:pt x="30" y="48"/>
                    <a:pt x="30" y="48"/>
                    <a:pt x="30" y="48"/>
                  </a:cubicBezTo>
                  <a:cubicBezTo>
                    <a:pt x="33" y="45"/>
                    <a:pt x="33" y="45"/>
                    <a:pt x="33" y="45"/>
                  </a:cubicBezTo>
                  <a:cubicBezTo>
                    <a:pt x="28" y="39"/>
                    <a:pt x="28" y="39"/>
                    <a:pt x="28" y="39"/>
                  </a:cubicBezTo>
                  <a:cubicBezTo>
                    <a:pt x="25" y="34"/>
                    <a:pt x="25" y="34"/>
                    <a:pt x="25" y="34"/>
                  </a:cubicBezTo>
                  <a:cubicBezTo>
                    <a:pt x="17" y="29"/>
                    <a:pt x="17" y="29"/>
                    <a:pt x="17" y="29"/>
                  </a:cubicBezTo>
                  <a:cubicBezTo>
                    <a:pt x="18" y="27"/>
                    <a:pt x="18" y="27"/>
                    <a:pt x="18" y="27"/>
                  </a:cubicBezTo>
                  <a:cubicBezTo>
                    <a:pt x="22" y="23"/>
                    <a:pt x="22" y="23"/>
                    <a:pt x="22" y="23"/>
                  </a:cubicBezTo>
                  <a:cubicBezTo>
                    <a:pt x="21" y="17"/>
                    <a:pt x="21" y="17"/>
                    <a:pt x="21" y="17"/>
                  </a:cubicBezTo>
                  <a:cubicBezTo>
                    <a:pt x="21" y="12"/>
                    <a:pt x="21" y="12"/>
                    <a:pt x="21" y="12"/>
                  </a:cubicBezTo>
                  <a:cubicBezTo>
                    <a:pt x="30" y="0"/>
                    <a:pt x="30" y="0"/>
                    <a:pt x="30" y="0"/>
                  </a:cubicBezTo>
                  <a:cubicBezTo>
                    <a:pt x="38" y="3"/>
                    <a:pt x="38" y="3"/>
                    <a:pt x="38" y="3"/>
                  </a:cubicBezTo>
                  <a:cubicBezTo>
                    <a:pt x="34" y="8"/>
                    <a:pt x="34" y="8"/>
                    <a:pt x="34" y="8"/>
                  </a:cubicBezTo>
                  <a:cubicBezTo>
                    <a:pt x="35" y="12"/>
                    <a:pt x="35" y="12"/>
                    <a:pt x="35" y="12"/>
                  </a:cubicBezTo>
                  <a:cubicBezTo>
                    <a:pt x="41" y="13"/>
                    <a:pt x="41" y="13"/>
                    <a:pt x="41" y="13"/>
                  </a:cubicBezTo>
                  <a:cubicBezTo>
                    <a:pt x="50" y="17"/>
                    <a:pt x="50" y="17"/>
                    <a:pt x="50" y="17"/>
                  </a:cubicBezTo>
                  <a:cubicBezTo>
                    <a:pt x="56" y="20"/>
                    <a:pt x="56" y="20"/>
                    <a:pt x="56" y="20"/>
                  </a:cubicBezTo>
                  <a:cubicBezTo>
                    <a:pt x="60" y="19"/>
                    <a:pt x="60" y="19"/>
                    <a:pt x="60" y="19"/>
                  </a:cubicBezTo>
                  <a:cubicBezTo>
                    <a:pt x="63" y="15"/>
                    <a:pt x="63" y="15"/>
                    <a:pt x="63" y="15"/>
                  </a:cubicBezTo>
                  <a:cubicBezTo>
                    <a:pt x="69" y="19"/>
                    <a:pt x="69" y="19"/>
                    <a:pt x="69" y="19"/>
                  </a:cubicBezTo>
                  <a:cubicBezTo>
                    <a:pt x="83" y="20"/>
                    <a:pt x="83" y="20"/>
                    <a:pt x="83" y="20"/>
                  </a:cubicBezTo>
                  <a:lnTo>
                    <a:pt x="95" y="10"/>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0" name="Freeform 57"/>
            <p:cNvSpPr>
              <a:spLocks noEditPoints="1"/>
            </p:cNvSpPr>
            <p:nvPr/>
          </p:nvSpPr>
          <p:spPr bwMode="auto">
            <a:xfrm>
              <a:off x="4484" y="2238"/>
              <a:ext cx="640" cy="1011"/>
            </a:xfrm>
            <a:custGeom>
              <a:avLst/>
              <a:gdLst>
                <a:gd name="T0" fmla="*/ 146 w 307"/>
                <a:gd name="T1" fmla="*/ 31 h 485"/>
                <a:gd name="T2" fmla="*/ 159 w 307"/>
                <a:gd name="T3" fmla="*/ 67 h 485"/>
                <a:gd name="T4" fmla="*/ 151 w 307"/>
                <a:gd name="T5" fmla="*/ 84 h 485"/>
                <a:gd name="T6" fmla="*/ 145 w 307"/>
                <a:gd name="T7" fmla="*/ 135 h 485"/>
                <a:gd name="T8" fmla="*/ 132 w 307"/>
                <a:gd name="T9" fmla="*/ 144 h 485"/>
                <a:gd name="T10" fmla="*/ 126 w 307"/>
                <a:gd name="T11" fmla="*/ 162 h 485"/>
                <a:gd name="T12" fmla="*/ 144 w 307"/>
                <a:gd name="T13" fmla="*/ 193 h 485"/>
                <a:gd name="T14" fmla="*/ 174 w 307"/>
                <a:gd name="T15" fmla="*/ 204 h 485"/>
                <a:gd name="T16" fmla="*/ 201 w 307"/>
                <a:gd name="T17" fmla="*/ 222 h 485"/>
                <a:gd name="T18" fmla="*/ 210 w 307"/>
                <a:gd name="T19" fmla="*/ 234 h 485"/>
                <a:gd name="T20" fmla="*/ 228 w 307"/>
                <a:gd name="T21" fmla="*/ 260 h 485"/>
                <a:gd name="T22" fmla="*/ 237 w 307"/>
                <a:gd name="T23" fmla="*/ 288 h 485"/>
                <a:gd name="T24" fmla="*/ 258 w 307"/>
                <a:gd name="T25" fmla="*/ 325 h 485"/>
                <a:gd name="T26" fmla="*/ 278 w 307"/>
                <a:gd name="T27" fmla="*/ 363 h 485"/>
                <a:gd name="T28" fmla="*/ 251 w 307"/>
                <a:gd name="T29" fmla="*/ 388 h 485"/>
                <a:gd name="T30" fmla="*/ 144 w 307"/>
                <a:gd name="T31" fmla="*/ 321 h 485"/>
                <a:gd name="T32" fmla="*/ 126 w 307"/>
                <a:gd name="T33" fmla="*/ 281 h 485"/>
                <a:gd name="T34" fmla="*/ 119 w 307"/>
                <a:gd name="T35" fmla="*/ 231 h 485"/>
                <a:gd name="T36" fmla="*/ 101 w 307"/>
                <a:gd name="T37" fmla="*/ 181 h 485"/>
                <a:gd name="T38" fmla="*/ 92 w 307"/>
                <a:gd name="T39" fmla="*/ 144 h 485"/>
                <a:gd name="T40" fmla="*/ 68 w 307"/>
                <a:gd name="T41" fmla="*/ 113 h 485"/>
                <a:gd name="T42" fmla="*/ 61 w 307"/>
                <a:gd name="T43" fmla="*/ 138 h 485"/>
                <a:gd name="T44" fmla="*/ 73 w 307"/>
                <a:gd name="T45" fmla="*/ 158 h 485"/>
                <a:gd name="T46" fmla="*/ 59 w 307"/>
                <a:gd name="T47" fmla="*/ 155 h 485"/>
                <a:gd name="T48" fmla="*/ 46 w 307"/>
                <a:gd name="T49" fmla="*/ 140 h 485"/>
                <a:gd name="T50" fmla="*/ 27 w 307"/>
                <a:gd name="T51" fmla="*/ 123 h 485"/>
                <a:gd name="T52" fmla="*/ 12 w 307"/>
                <a:gd name="T53" fmla="*/ 115 h 485"/>
                <a:gd name="T54" fmla="*/ 1 w 307"/>
                <a:gd name="T55" fmla="*/ 94 h 485"/>
                <a:gd name="T56" fmla="*/ 9 w 307"/>
                <a:gd name="T57" fmla="*/ 80 h 485"/>
                <a:gd name="T58" fmla="*/ 26 w 307"/>
                <a:gd name="T59" fmla="*/ 66 h 485"/>
                <a:gd name="T60" fmla="*/ 43 w 307"/>
                <a:gd name="T61" fmla="*/ 48 h 485"/>
                <a:gd name="T62" fmla="*/ 72 w 307"/>
                <a:gd name="T63" fmla="*/ 57 h 485"/>
                <a:gd name="T64" fmla="*/ 89 w 307"/>
                <a:gd name="T65" fmla="*/ 57 h 485"/>
                <a:gd name="T66" fmla="*/ 106 w 307"/>
                <a:gd name="T67" fmla="*/ 52 h 485"/>
                <a:gd name="T68" fmla="*/ 116 w 307"/>
                <a:gd name="T69" fmla="*/ 22 h 485"/>
                <a:gd name="T70" fmla="*/ 129 w 307"/>
                <a:gd name="T71" fmla="*/ 7 h 485"/>
                <a:gd name="T72" fmla="*/ 304 w 307"/>
                <a:gd name="T73" fmla="*/ 479 h 485"/>
                <a:gd name="T74" fmla="*/ 306 w 307"/>
                <a:gd name="T75" fmla="*/ 484 h 485"/>
                <a:gd name="T76" fmla="*/ 304 w 307"/>
                <a:gd name="T77" fmla="*/ 479 h 485"/>
                <a:gd name="T78" fmla="*/ 295 w 307"/>
                <a:gd name="T79" fmla="*/ 462 h 485"/>
                <a:gd name="T80" fmla="*/ 285 w 307"/>
                <a:gd name="T81" fmla="*/ 433 h 485"/>
                <a:gd name="T82" fmla="*/ 282 w 307"/>
                <a:gd name="T83" fmla="*/ 418 h 485"/>
                <a:gd name="T84" fmla="*/ 282 w 307"/>
                <a:gd name="T85" fmla="*/ 202 h 485"/>
                <a:gd name="T86" fmla="*/ 149 w 307"/>
                <a:gd name="T87" fmla="*/ 166 h 485"/>
                <a:gd name="T88" fmla="*/ 158 w 307"/>
                <a:gd name="T89" fmla="*/ 188 h 485"/>
                <a:gd name="T90" fmla="*/ 149 w 307"/>
                <a:gd name="T91" fmla="*/ 166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7" h="485">
                  <a:moveTo>
                    <a:pt x="140" y="0"/>
                  </a:moveTo>
                  <a:cubicBezTo>
                    <a:pt x="141" y="4"/>
                    <a:pt x="143" y="7"/>
                    <a:pt x="142" y="12"/>
                  </a:cubicBezTo>
                  <a:cubicBezTo>
                    <a:pt x="142" y="17"/>
                    <a:pt x="144" y="28"/>
                    <a:pt x="146" y="31"/>
                  </a:cubicBezTo>
                  <a:cubicBezTo>
                    <a:pt x="149" y="34"/>
                    <a:pt x="152" y="39"/>
                    <a:pt x="153" y="42"/>
                  </a:cubicBezTo>
                  <a:cubicBezTo>
                    <a:pt x="154" y="46"/>
                    <a:pt x="156" y="50"/>
                    <a:pt x="157" y="54"/>
                  </a:cubicBezTo>
                  <a:cubicBezTo>
                    <a:pt x="157" y="59"/>
                    <a:pt x="158" y="65"/>
                    <a:pt x="159" y="67"/>
                  </a:cubicBezTo>
                  <a:cubicBezTo>
                    <a:pt x="160" y="69"/>
                    <a:pt x="166" y="75"/>
                    <a:pt x="169" y="76"/>
                  </a:cubicBezTo>
                  <a:cubicBezTo>
                    <a:pt x="171" y="78"/>
                    <a:pt x="169" y="81"/>
                    <a:pt x="163" y="82"/>
                  </a:cubicBezTo>
                  <a:cubicBezTo>
                    <a:pt x="157" y="82"/>
                    <a:pt x="154" y="83"/>
                    <a:pt x="151" y="84"/>
                  </a:cubicBezTo>
                  <a:cubicBezTo>
                    <a:pt x="149" y="86"/>
                    <a:pt x="143" y="88"/>
                    <a:pt x="139" y="100"/>
                  </a:cubicBezTo>
                  <a:cubicBezTo>
                    <a:pt x="136" y="113"/>
                    <a:pt x="137" y="116"/>
                    <a:pt x="140" y="122"/>
                  </a:cubicBezTo>
                  <a:cubicBezTo>
                    <a:pt x="143" y="128"/>
                    <a:pt x="145" y="135"/>
                    <a:pt x="145" y="135"/>
                  </a:cubicBezTo>
                  <a:cubicBezTo>
                    <a:pt x="145" y="135"/>
                    <a:pt x="137" y="133"/>
                    <a:pt x="136" y="131"/>
                  </a:cubicBezTo>
                  <a:cubicBezTo>
                    <a:pt x="134" y="129"/>
                    <a:pt x="128" y="126"/>
                    <a:pt x="128" y="126"/>
                  </a:cubicBezTo>
                  <a:cubicBezTo>
                    <a:pt x="128" y="126"/>
                    <a:pt x="129" y="140"/>
                    <a:pt x="132" y="144"/>
                  </a:cubicBezTo>
                  <a:cubicBezTo>
                    <a:pt x="135" y="147"/>
                    <a:pt x="137" y="147"/>
                    <a:pt x="135" y="150"/>
                  </a:cubicBezTo>
                  <a:cubicBezTo>
                    <a:pt x="132" y="152"/>
                    <a:pt x="128" y="149"/>
                    <a:pt x="127" y="155"/>
                  </a:cubicBezTo>
                  <a:cubicBezTo>
                    <a:pt x="127" y="160"/>
                    <a:pt x="128" y="160"/>
                    <a:pt x="126" y="162"/>
                  </a:cubicBezTo>
                  <a:cubicBezTo>
                    <a:pt x="123" y="163"/>
                    <a:pt x="124" y="163"/>
                    <a:pt x="126" y="168"/>
                  </a:cubicBezTo>
                  <a:cubicBezTo>
                    <a:pt x="128" y="173"/>
                    <a:pt x="135" y="175"/>
                    <a:pt x="137" y="180"/>
                  </a:cubicBezTo>
                  <a:cubicBezTo>
                    <a:pt x="138" y="184"/>
                    <a:pt x="142" y="186"/>
                    <a:pt x="144" y="193"/>
                  </a:cubicBezTo>
                  <a:cubicBezTo>
                    <a:pt x="147" y="200"/>
                    <a:pt x="152" y="213"/>
                    <a:pt x="157" y="216"/>
                  </a:cubicBezTo>
                  <a:cubicBezTo>
                    <a:pt x="161" y="220"/>
                    <a:pt x="170" y="218"/>
                    <a:pt x="169" y="214"/>
                  </a:cubicBezTo>
                  <a:cubicBezTo>
                    <a:pt x="168" y="211"/>
                    <a:pt x="169" y="205"/>
                    <a:pt x="174" y="204"/>
                  </a:cubicBezTo>
                  <a:cubicBezTo>
                    <a:pt x="178" y="203"/>
                    <a:pt x="183" y="207"/>
                    <a:pt x="183" y="211"/>
                  </a:cubicBezTo>
                  <a:cubicBezTo>
                    <a:pt x="183" y="215"/>
                    <a:pt x="186" y="217"/>
                    <a:pt x="189" y="218"/>
                  </a:cubicBezTo>
                  <a:cubicBezTo>
                    <a:pt x="192" y="220"/>
                    <a:pt x="199" y="224"/>
                    <a:pt x="201" y="222"/>
                  </a:cubicBezTo>
                  <a:cubicBezTo>
                    <a:pt x="202" y="221"/>
                    <a:pt x="207" y="219"/>
                    <a:pt x="211" y="220"/>
                  </a:cubicBezTo>
                  <a:cubicBezTo>
                    <a:pt x="214" y="222"/>
                    <a:pt x="222" y="228"/>
                    <a:pt x="218" y="231"/>
                  </a:cubicBezTo>
                  <a:cubicBezTo>
                    <a:pt x="215" y="235"/>
                    <a:pt x="211" y="234"/>
                    <a:pt x="210" y="234"/>
                  </a:cubicBezTo>
                  <a:cubicBezTo>
                    <a:pt x="209" y="234"/>
                    <a:pt x="209" y="237"/>
                    <a:pt x="210" y="241"/>
                  </a:cubicBezTo>
                  <a:cubicBezTo>
                    <a:pt x="210" y="244"/>
                    <a:pt x="213" y="245"/>
                    <a:pt x="216" y="251"/>
                  </a:cubicBezTo>
                  <a:cubicBezTo>
                    <a:pt x="219" y="256"/>
                    <a:pt x="221" y="257"/>
                    <a:pt x="228" y="260"/>
                  </a:cubicBezTo>
                  <a:cubicBezTo>
                    <a:pt x="236" y="264"/>
                    <a:pt x="243" y="260"/>
                    <a:pt x="245" y="264"/>
                  </a:cubicBezTo>
                  <a:cubicBezTo>
                    <a:pt x="246" y="268"/>
                    <a:pt x="248" y="275"/>
                    <a:pt x="245" y="278"/>
                  </a:cubicBezTo>
                  <a:cubicBezTo>
                    <a:pt x="242" y="281"/>
                    <a:pt x="237" y="278"/>
                    <a:pt x="237" y="288"/>
                  </a:cubicBezTo>
                  <a:cubicBezTo>
                    <a:pt x="238" y="297"/>
                    <a:pt x="237" y="301"/>
                    <a:pt x="240" y="305"/>
                  </a:cubicBezTo>
                  <a:cubicBezTo>
                    <a:pt x="243" y="309"/>
                    <a:pt x="264" y="317"/>
                    <a:pt x="264" y="319"/>
                  </a:cubicBezTo>
                  <a:cubicBezTo>
                    <a:pt x="265" y="322"/>
                    <a:pt x="258" y="320"/>
                    <a:pt x="258" y="325"/>
                  </a:cubicBezTo>
                  <a:cubicBezTo>
                    <a:pt x="258" y="329"/>
                    <a:pt x="258" y="331"/>
                    <a:pt x="258" y="336"/>
                  </a:cubicBezTo>
                  <a:cubicBezTo>
                    <a:pt x="258" y="342"/>
                    <a:pt x="260" y="344"/>
                    <a:pt x="263" y="348"/>
                  </a:cubicBezTo>
                  <a:cubicBezTo>
                    <a:pt x="266" y="352"/>
                    <a:pt x="276" y="357"/>
                    <a:pt x="278" y="363"/>
                  </a:cubicBezTo>
                  <a:cubicBezTo>
                    <a:pt x="280" y="370"/>
                    <a:pt x="283" y="404"/>
                    <a:pt x="283" y="404"/>
                  </a:cubicBezTo>
                  <a:cubicBezTo>
                    <a:pt x="283" y="404"/>
                    <a:pt x="276" y="400"/>
                    <a:pt x="271" y="399"/>
                  </a:cubicBezTo>
                  <a:cubicBezTo>
                    <a:pt x="266" y="398"/>
                    <a:pt x="258" y="393"/>
                    <a:pt x="251" y="388"/>
                  </a:cubicBezTo>
                  <a:cubicBezTo>
                    <a:pt x="244" y="383"/>
                    <a:pt x="240" y="387"/>
                    <a:pt x="226" y="378"/>
                  </a:cubicBezTo>
                  <a:cubicBezTo>
                    <a:pt x="212" y="369"/>
                    <a:pt x="193" y="359"/>
                    <a:pt x="182" y="353"/>
                  </a:cubicBezTo>
                  <a:cubicBezTo>
                    <a:pt x="170" y="347"/>
                    <a:pt x="151" y="329"/>
                    <a:pt x="144" y="321"/>
                  </a:cubicBezTo>
                  <a:cubicBezTo>
                    <a:pt x="137" y="313"/>
                    <a:pt x="139" y="302"/>
                    <a:pt x="135" y="297"/>
                  </a:cubicBezTo>
                  <a:cubicBezTo>
                    <a:pt x="131" y="292"/>
                    <a:pt x="124" y="290"/>
                    <a:pt x="122" y="288"/>
                  </a:cubicBezTo>
                  <a:cubicBezTo>
                    <a:pt x="120" y="285"/>
                    <a:pt x="125" y="285"/>
                    <a:pt x="126" y="281"/>
                  </a:cubicBezTo>
                  <a:cubicBezTo>
                    <a:pt x="126" y="277"/>
                    <a:pt x="122" y="274"/>
                    <a:pt x="125" y="270"/>
                  </a:cubicBezTo>
                  <a:cubicBezTo>
                    <a:pt x="128" y="266"/>
                    <a:pt x="130" y="261"/>
                    <a:pt x="128" y="258"/>
                  </a:cubicBezTo>
                  <a:cubicBezTo>
                    <a:pt x="126" y="255"/>
                    <a:pt x="125" y="237"/>
                    <a:pt x="119" y="231"/>
                  </a:cubicBezTo>
                  <a:cubicBezTo>
                    <a:pt x="113" y="226"/>
                    <a:pt x="111" y="218"/>
                    <a:pt x="111" y="212"/>
                  </a:cubicBezTo>
                  <a:cubicBezTo>
                    <a:pt x="111" y="206"/>
                    <a:pt x="110" y="201"/>
                    <a:pt x="107" y="197"/>
                  </a:cubicBezTo>
                  <a:cubicBezTo>
                    <a:pt x="104" y="192"/>
                    <a:pt x="105" y="184"/>
                    <a:pt x="101" y="181"/>
                  </a:cubicBezTo>
                  <a:cubicBezTo>
                    <a:pt x="97" y="178"/>
                    <a:pt x="98" y="176"/>
                    <a:pt x="97" y="170"/>
                  </a:cubicBezTo>
                  <a:cubicBezTo>
                    <a:pt x="97" y="163"/>
                    <a:pt x="102" y="159"/>
                    <a:pt x="98" y="155"/>
                  </a:cubicBezTo>
                  <a:cubicBezTo>
                    <a:pt x="95" y="150"/>
                    <a:pt x="92" y="147"/>
                    <a:pt x="92" y="144"/>
                  </a:cubicBezTo>
                  <a:cubicBezTo>
                    <a:pt x="91" y="140"/>
                    <a:pt x="88" y="143"/>
                    <a:pt x="83" y="139"/>
                  </a:cubicBezTo>
                  <a:cubicBezTo>
                    <a:pt x="77" y="134"/>
                    <a:pt x="69" y="128"/>
                    <a:pt x="67" y="124"/>
                  </a:cubicBezTo>
                  <a:cubicBezTo>
                    <a:pt x="66" y="120"/>
                    <a:pt x="66" y="115"/>
                    <a:pt x="68" y="113"/>
                  </a:cubicBezTo>
                  <a:cubicBezTo>
                    <a:pt x="70" y="111"/>
                    <a:pt x="70" y="107"/>
                    <a:pt x="66" y="110"/>
                  </a:cubicBezTo>
                  <a:cubicBezTo>
                    <a:pt x="62" y="113"/>
                    <a:pt x="57" y="121"/>
                    <a:pt x="56" y="125"/>
                  </a:cubicBezTo>
                  <a:cubicBezTo>
                    <a:pt x="55" y="130"/>
                    <a:pt x="56" y="133"/>
                    <a:pt x="61" y="138"/>
                  </a:cubicBezTo>
                  <a:cubicBezTo>
                    <a:pt x="66" y="143"/>
                    <a:pt x="67" y="147"/>
                    <a:pt x="72" y="145"/>
                  </a:cubicBezTo>
                  <a:cubicBezTo>
                    <a:pt x="78" y="143"/>
                    <a:pt x="80" y="149"/>
                    <a:pt x="78" y="152"/>
                  </a:cubicBezTo>
                  <a:cubicBezTo>
                    <a:pt x="75" y="154"/>
                    <a:pt x="73" y="156"/>
                    <a:pt x="73" y="158"/>
                  </a:cubicBezTo>
                  <a:cubicBezTo>
                    <a:pt x="67" y="157"/>
                    <a:pt x="67" y="157"/>
                    <a:pt x="67" y="157"/>
                  </a:cubicBezTo>
                  <a:cubicBezTo>
                    <a:pt x="67" y="153"/>
                    <a:pt x="67" y="153"/>
                    <a:pt x="67" y="153"/>
                  </a:cubicBezTo>
                  <a:cubicBezTo>
                    <a:pt x="59" y="155"/>
                    <a:pt x="59" y="155"/>
                    <a:pt x="59" y="155"/>
                  </a:cubicBezTo>
                  <a:cubicBezTo>
                    <a:pt x="57" y="144"/>
                    <a:pt x="57" y="144"/>
                    <a:pt x="57" y="144"/>
                  </a:cubicBezTo>
                  <a:cubicBezTo>
                    <a:pt x="54" y="138"/>
                    <a:pt x="54" y="138"/>
                    <a:pt x="54" y="138"/>
                  </a:cubicBezTo>
                  <a:cubicBezTo>
                    <a:pt x="46" y="140"/>
                    <a:pt x="46" y="140"/>
                    <a:pt x="46" y="140"/>
                  </a:cubicBezTo>
                  <a:cubicBezTo>
                    <a:pt x="37" y="135"/>
                    <a:pt x="37" y="135"/>
                    <a:pt x="37" y="135"/>
                  </a:cubicBezTo>
                  <a:cubicBezTo>
                    <a:pt x="34" y="130"/>
                    <a:pt x="34" y="130"/>
                    <a:pt x="34" y="130"/>
                  </a:cubicBezTo>
                  <a:cubicBezTo>
                    <a:pt x="27" y="123"/>
                    <a:pt x="27" y="123"/>
                    <a:pt x="27" y="123"/>
                  </a:cubicBezTo>
                  <a:cubicBezTo>
                    <a:pt x="20" y="123"/>
                    <a:pt x="20" y="123"/>
                    <a:pt x="20" y="123"/>
                  </a:cubicBezTo>
                  <a:cubicBezTo>
                    <a:pt x="19" y="119"/>
                    <a:pt x="19" y="119"/>
                    <a:pt x="19" y="119"/>
                  </a:cubicBezTo>
                  <a:cubicBezTo>
                    <a:pt x="12" y="115"/>
                    <a:pt x="12" y="115"/>
                    <a:pt x="12" y="115"/>
                  </a:cubicBezTo>
                  <a:cubicBezTo>
                    <a:pt x="11" y="105"/>
                    <a:pt x="11" y="105"/>
                    <a:pt x="11" y="105"/>
                  </a:cubicBezTo>
                  <a:cubicBezTo>
                    <a:pt x="0" y="104"/>
                    <a:pt x="0" y="104"/>
                    <a:pt x="0" y="104"/>
                  </a:cubicBezTo>
                  <a:cubicBezTo>
                    <a:pt x="1" y="94"/>
                    <a:pt x="1" y="94"/>
                    <a:pt x="1" y="94"/>
                  </a:cubicBezTo>
                  <a:cubicBezTo>
                    <a:pt x="5" y="89"/>
                    <a:pt x="5" y="89"/>
                    <a:pt x="5" y="89"/>
                  </a:cubicBezTo>
                  <a:cubicBezTo>
                    <a:pt x="14" y="82"/>
                    <a:pt x="14" y="82"/>
                    <a:pt x="14" y="82"/>
                  </a:cubicBezTo>
                  <a:cubicBezTo>
                    <a:pt x="9" y="80"/>
                    <a:pt x="9" y="80"/>
                    <a:pt x="9" y="80"/>
                  </a:cubicBezTo>
                  <a:cubicBezTo>
                    <a:pt x="14" y="76"/>
                    <a:pt x="14" y="76"/>
                    <a:pt x="14" y="76"/>
                  </a:cubicBezTo>
                  <a:cubicBezTo>
                    <a:pt x="23" y="75"/>
                    <a:pt x="23" y="75"/>
                    <a:pt x="23" y="75"/>
                  </a:cubicBezTo>
                  <a:cubicBezTo>
                    <a:pt x="26" y="66"/>
                    <a:pt x="26" y="66"/>
                    <a:pt x="26" y="66"/>
                  </a:cubicBezTo>
                  <a:cubicBezTo>
                    <a:pt x="27" y="59"/>
                    <a:pt x="27" y="59"/>
                    <a:pt x="27" y="59"/>
                  </a:cubicBezTo>
                  <a:cubicBezTo>
                    <a:pt x="40" y="56"/>
                    <a:pt x="40" y="56"/>
                    <a:pt x="40" y="56"/>
                  </a:cubicBezTo>
                  <a:cubicBezTo>
                    <a:pt x="43" y="48"/>
                    <a:pt x="43" y="48"/>
                    <a:pt x="43" y="48"/>
                  </a:cubicBezTo>
                  <a:cubicBezTo>
                    <a:pt x="55" y="49"/>
                    <a:pt x="55" y="49"/>
                    <a:pt x="55" y="49"/>
                  </a:cubicBezTo>
                  <a:cubicBezTo>
                    <a:pt x="67" y="45"/>
                    <a:pt x="67" y="45"/>
                    <a:pt x="67" y="45"/>
                  </a:cubicBezTo>
                  <a:cubicBezTo>
                    <a:pt x="72" y="57"/>
                    <a:pt x="72" y="57"/>
                    <a:pt x="72" y="57"/>
                  </a:cubicBezTo>
                  <a:cubicBezTo>
                    <a:pt x="78" y="65"/>
                    <a:pt x="78" y="65"/>
                    <a:pt x="78" y="65"/>
                  </a:cubicBezTo>
                  <a:cubicBezTo>
                    <a:pt x="85" y="58"/>
                    <a:pt x="85" y="58"/>
                    <a:pt x="85" y="58"/>
                  </a:cubicBezTo>
                  <a:cubicBezTo>
                    <a:pt x="89" y="57"/>
                    <a:pt x="89" y="57"/>
                    <a:pt x="89" y="57"/>
                  </a:cubicBezTo>
                  <a:cubicBezTo>
                    <a:pt x="98" y="51"/>
                    <a:pt x="98" y="51"/>
                    <a:pt x="98" y="51"/>
                  </a:cubicBezTo>
                  <a:cubicBezTo>
                    <a:pt x="101" y="54"/>
                    <a:pt x="101" y="54"/>
                    <a:pt x="101" y="54"/>
                  </a:cubicBezTo>
                  <a:cubicBezTo>
                    <a:pt x="106" y="52"/>
                    <a:pt x="106" y="52"/>
                    <a:pt x="106" y="52"/>
                  </a:cubicBezTo>
                  <a:cubicBezTo>
                    <a:pt x="114" y="35"/>
                    <a:pt x="114" y="35"/>
                    <a:pt x="114" y="35"/>
                  </a:cubicBezTo>
                  <a:cubicBezTo>
                    <a:pt x="110" y="30"/>
                    <a:pt x="110" y="30"/>
                    <a:pt x="110" y="30"/>
                  </a:cubicBezTo>
                  <a:cubicBezTo>
                    <a:pt x="116" y="22"/>
                    <a:pt x="116" y="22"/>
                    <a:pt x="116" y="22"/>
                  </a:cubicBezTo>
                  <a:cubicBezTo>
                    <a:pt x="119" y="4"/>
                    <a:pt x="119" y="4"/>
                    <a:pt x="119" y="4"/>
                  </a:cubicBezTo>
                  <a:cubicBezTo>
                    <a:pt x="125" y="3"/>
                    <a:pt x="125" y="3"/>
                    <a:pt x="125" y="3"/>
                  </a:cubicBezTo>
                  <a:cubicBezTo>
                    <a:pt x="129" y="7"/>
                    <a:pt x="129" y="7"/>
                    <a:pt x="129" y="7"/>
                  </a:cubicBezTo>
                  <a:cubicBezTo>
                    <a:pt x="136" y="5"/>
                    <a:pt x="136" y="5"/>
                    <a:pt x="136" y="5"/>
                  </a:cubicBezTo>
                  <a:cubicBezTo>
                    <a:pt x="140" y="0"/>
                    <a:pt x="140" y="0"/>
                    <a:pt x="140" y="0"/>
                  </a:cubicBezTo>
                  <a:close/>
                  <a:moveTo>
                    <a:pt x="304" y="479"/>
                  </a:moveTo>
                  <a:cubicBezTo>
                    <a:pt x="304" y="478"/>
                    <a:pt x="304" y="478"/>
                    <a:pt x="305" y="478"/>
                  </a:cubicBezTo>
                  <a:cubicBezTo>
                    <a:pt x="306" y="478"/>
                    <a:pt x="306" y="478"/>
                    <a:pt x="306" y="479"/>
                  </a:cubicBezTo>
                  <a:cubicBezTo>
                    <a:pt x="307" y="481"/>
                    <a:pt x="306" y="484"/>
                    <a:pt x="306" y="484"/>
                  </a:cubicBezTo>
                  <a:cubicBezTo>
                    <a:pt x="306" y="485"/>
                    <a:pt x="306" y="485"/>
                    <a:pt x="305" y="485"/>
                  </a:cubicBezTo>
                  <a:cubicBezTo>
                    <a:pt x="305" y="485"/>
                    <a:pt x="304" y="484"/>
                    <a:pt x="304" y="484"/>
                  </a:cubicBezTo>
                  <a:cubicBezTo>
                    <a:pt x="304" y="484"/>
                    <a:pt x="305" y="481"/>
                    <a:pt x="304" y="479"/>
                  </a:cubicBezTo>
                  <a:close/>
                  <a:moveTo>
                    <a:pt x="295" y="455"/>
                  </a:moveTo>
                  <a:cubicBezTo>
                    <a:pt x="298" y="456"/>
                    <a:pt x="306" y="462"/>
                    <a:pt x="302" y="463"/>
                  </a:cubicBezTo>
                  <a:cubicBezTo>
                    <a:pt x="299" y="464"/>
                    <a:pt x="296" y="465"/>
                    <a:pt x="295" y="462"/>
                  </a:cubicBezTo>
                  <a:cubicBezTo>
                    <a:pt x="294" y="458"/>
                    <a:pt x="295" y="455"/>
                    <a:pt x="295" y="455"/>
                  </a:cubicBezTo>
                  <a:close/>
                  <a:moveTo>
                    <a:pt x="282" y="418"/>
                  </a:moveTo>
                  <a:cubicBezTo>
                    <a:pt x="282" y="422"/>
                    <a:pt x="287" y="427"/>
                    <a:pt x="285" y="433"/>
                  </a:cubicBezTo>
                  <a:cubicBezTo>
                    <a:pt x="283" y="440"/>
                    <a:pt x="289" y="443"/>
                    <a:pt x="290" y="437"/>
                  </a:cubicBezTo>
                  <a:cubicBezTo>
                    <a:pt x="292" y="431"/>
                    <a:pt x="294" y="426"/>
                    <a:pt x="289" y="421"/>
                  </a:cubicBezTo>
                  <a:cubicBezTo>
                    <a:pt x="285" y="415"/>
                    <a:pt x="282" y="418"/>
                    <a:pt x="282" y="418"/>
                  </a:cubicBezTo>
                  <a:close/>
                  <a:moveTo>
                    <a:pt x="263" y="195"/>
                  </a:moveTo>
                  <a:cubicBezTo>
                    <a:pt x="263" y="195"/>
                    <a:pt x="260" y="198"/>
                    <a:pt x="261" y="201"/>
                  </a:cubicBezTo>
                  <a:cubicBezTo>
                    <a:pt x="261" y="204"/>
                    <a:pt x="278" y="203"/>
                    <a:pt x="282" y="202"/>
                  </a:cubicBezTo>
                  <a:cubicBezTo>
                    <a:pt x="286" y="200"/>
                    <a:pt x="280" y="195"/>
                    <a:pt x="278" y="196"/>
                  </a:cubicBezTo>
                  <a:cubicBezTo>
                    <a:pt x="275" y="196"/>
                    <a:pt x="265" y="195"/>
                    <a:pt x="263" y="195"/>
                  </a:cubicBezTo>
                  <a:close/>
                  <a:moveTo>
                    <a:pt x="149" y="166"/>
                  </a:moveTo>
                  <a:cubicBezTo>
                    <a:pt x="148" y="169"/>
                    <a:pt x="149" y="176"/>
                    <a:pt x="151" y="179"/>
                  </a:cubicBezTo>
                  <a:cubicBezTo>
                    <a:pt x="151" y="180"/>
                    <a:pt x="153" y="180"/>
                    <a:pt x="154" y="181"/>
                  </a:cubicBezTo>
                  <a:cubicBezTo>
                    <a:pt x="157" y="183"/>
                    <a:pt x="155" y="188"/>
                    <a:pt x="158" y="188"/>
                  </a:cubicBezTo>
                  <a:cubicBezTo>
                    <a:pt x="160" y="189"/>
                    <a:pt x="159" y="181"/>
                    <a:pt x="159" y="174"/>
                  </a:cubicBezTo>
                  <a:cubicBezTo>
                    <a:pt x="158" y="168"/>
                    <a:pt x="159" y="167"/>
                    <a:pt x="157" y="167"/>
                  </a:cubicBezTo>
                  <a:cubicBezTo>
                    <a:pt x="154" y="166"/>
                    <a:pt x="149" y="166"/>
                    <a:pt x="149" y="166"/>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1" name="Freeform 58"/>
            <p:cNvSpPr>
              <a:spLocks/>
            </p:cNvSpPr>
            <p:nvPr/>
          </p:nvSpPr>
          <p:spPr bwMode="auto">
            <a:xfrm>
              <a:off x="4565" y="3720"/>
              <a:ext cx="211" cy="488"/>
            </a:xfrm>
            <a:custGeom>
              <a:avLst/>
              <a:gdLst>
                <a:gd name="T0" fmla="*/ 92 w 101"/>
                <a:gd name="T1" fmla="*/ 20 h 234"/>
                <a:gd name="T2" fmla="*/ 100 w 101"/>
                <a:gd name="T3" fmla="*/ 54 h 234"/>
                <a:gd name="T4" fmla="*/ 99 w 101"/>
                <a:gd name="T5" fmla="*/ 114 h 234"/>
                <a:gd name="T6" fmla="*/ 99 w 101"/>
                <a:gd name="T7" fmla="*/ 150 h 234"/>
                <a:gd name="T8" fmla="*/ 89 w 101"/>
                <a:gd name="T9" fmla="*/ 180 h 234"/>
                <a:gd name="T10" fmla="*/ 77 w 101"/>
                <a:gd name="T11" fmla="*/ 198 h 234"/>
                <a:gd name="T12" fmla="*/ 64 w 101"/>
                <a:gd name="T13" fmla="*/ 201 h 234"/>
                <a:gd name="T14" fmla="*/ 53 w 101"/>
                <a:gd name="T15" fmla="*/ 197 h 234"/>
                <a:gd name="T16" fmla="*/ 43 w 101"/>
                <a:gd name="T17" fmla="*/ 206 h 234"/>
                <a:gd name="T18" fmla="*/ 43 w 101"/>
                <a:gd name="T19" fmla="*/ 223 h 234"/>
                <a:gd name="T20" fmla="*/ 38 w 101"/>
                <a:gd name="T21" fmla="*/ 234 h 234"/>
                <a:gd name="T22" fmla="*/ 36 w 101"/>
                <a:gd name="T23" fmla="*/ 218 h 234"/>
                <a:gd name="T24" fmla="*/ 28 w 101"/>
                <a:gd name="T25" fmla="*/ 198 h 234"/>
                <a:gd name="T26" fmla="*/ 3 w 101"/>
                <a:gd name="T27" fmla="*/ 172 h 234"/>
                <a:gd name="T28" fmla="*/ 9 w 101"/>
                <a:gd name="T29" fmla="*/ 150 h 234"/>
                <a:gd name="T30" fmla="*/ 31 w 101"/>
                <a:gd name="T31" fmla="*/ 135 h 234"/>
                <a:gd name="T32" fmla="*/ 30 w 101"/>
                <a:gd name="T33" fmla="*/ 116 h 234"/>
                <a:gd name="T34" fmla="*/ 26 w 101"/>
                <a:gd name="T35" fmla="*/ 97 h 234"/>
                <a:gd name="T36" fmla="*/ 31 w 101"/>
                <a:gd name="T37" fmla="*/ 89 h 234"/>
                <a:gd name="T38" fmla="*/ 31 w 101"/>
                <a:gd name="T39" fmla="*/ 73 h 234"/>
                <a:gd name="T40" fmla="*/ 43 w 101"/>
                <a:gd name="T41" fmla="*/ 71 h 234"/>
                <a:gd name="T42" fmla="*/ 56 w 101"/>
                <a:gd name="T43" fmla="*/ 70 h 234"/>
                <a:gd name="T44" fmla="*/ 67 w 101"/>
                <a:gd name="T45" fmla="*/ 60 h 234"/>
                <a:gd name="T46" fmla="*/ 63 w 101"/>
                <a:gd name="T47" fmla="*/ 50 h 234"/>
                <a:gd name="T48" fmla="*/ 74 w 101"/>
                <a:gd name="T49" fmla="*/ 39 h 234"/>
                <a:gd name="T50" fmla="*/ 74 w 101"/>
                <a:gd name="T51" fmla="*/ 21 h 234"/>
                <a:gd name="T52" fmla="*/ 68 w 101"/>
                <a:gd name="T53" fmla="*/ 26 h 234"/>
                <a:gd name="T54" fmla="*/ 59 w 101"/>
                <a:gd name="T55" fmla="*/ 21 h 234"/>
                <a:gd name="T56" fmla="*/ 53 w 101"/>
                <a:gd name="T57" fmla="*/ 16 h 234"/>
                <a:gd name="T58" fmla="*/ 62 w 101"/>
                <a:gd name="T59" fmla="*/ 1 h 234"/>
                <a:gd name="T60" fmla="*/ 74 w 101"/>
                <a:gd name="T61" fmla="*/ 6 h 234"/>
                <a:gd name="T62" fmla="*/ 81 w 101"/>
                <a:gd name="T63" fmla="*/ 15 h 234"/>
                <a:gd name="T64" fmla="*/ 92 w 101"/>
                <a:gd name="T65" fmla="*/ 17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 h="234">
                  <a:moveTo>
                    <a:pt x="92" y="17"/>
                  </a:moveTo>
                  <a:cubicBezTo>
                    <a:pt x="92" y="18"/>
                    <a:pt x="92" y="19"/>
                    <a:pt x="92" y="20"/>
                  </a:cubicBezTo>
                  <a:cubicBezTo>
                    <a:pt x="94" y="31"/>
                    <a:pt x="91" y="32"/>
                    <a:pt x="95" y="37"/>
                  </a:cubicBezTo>
                  <a:cubicBezTo>
                    <a:pt x="99" y="43"/>
                    <a:pt x="99" y="49"/>
                    <a:pt x="100" y="54"/>
                  </a:cubicBezTo>
                  <a:cubicBezTo>
                    <a:pt x="100" y="60"/>
                    <a:pt x="97" y="83"/>
                    <a:pt x="98" y="93"/>
                  </a:cubicBezTo>
                  <a:cubicBezTo>
                    <a:pt x="99" y="103"/>
                    <a:pt x="101" y="104"/>
                    <a:pt x="99" y="114"/>
                  </a:cubicBezTo>
                  <a:cubicBezTo>
                    <a:pt x="96" y="124"/>
                    <a:pt x="95" y="123"/>
                    <a:pt x="97" y="127"/>
                  </a:cubicBezTo>
                  <a:cubicBezTo>
                    <a:pt x="99" y="131"/>
                    <a:pt x="99" y="145"/>
                    <a:pt x="99" y="150"/>
                  </a:cubicBezTo>
                  <a:cubicBezTo>
                    <a:pt x="98" y="156"/>
                    <a:pt x="96" y="165"/>
                    <a:pt x="94" y="171"/>
                  </a:cubicBezTo>
                  <a:cubicBezTo>
                    <a:pt x="91" y="177"/>
                    <a:pt x="89" y="175"/>
                    <a:pt x="89" y="180"/>
                  </a:cubicBezTo>
                  <a:cubicBezTo>
                    <a:pt x="88" y="184"/>
                    <a:pt x="84" y="189"/>
                    <a:pt x="82" y="191"/>
                  </a:cubicBezTo>
                  <a:cubicBezTo>
                    <a:pt x="81" y="193"/>
                    <a:pt x="79" y="198"/>
                    <a:pt x="77" y="198"/>
                  </a:cubicBezTo>
                  <a:cubicBezTo>
                    <a:pt x="75" y="198"/>
                    <a:pt x="71" y="197"/>
                    <a:pt x="69" y="199"/>
                  </a:cubicBezTo>
                  <a:cubicBezTo>
                    <a:pt x="67" y="201"/>
                    <a:pt x="66" y="200"/>
                    <a:pt x="64" y="201"/>
                  </a:cubicBezTo>
                  <a:cubicBezTo>
                    <a:pt x="62" y="202"/>
                    <a:pt x="60" y="204"/>
                    <a:pt x="59" y="202"/>
                  </a:cubicBezTo>
                  <a:cubicBezTo>
                    <a:pt x="58" y="199"/>
                    <a:pt x="54" y="195"/>
                    <a:pt x="53" y="197"/>
                  </a:cubicBezTo>
                  <a:cubicBezTo>
                    <a:pt x="52" y="200"/>
                    <a:pt x="50" y="202"/>
                    <a:pt x="48" y="200"/>
                  </a:cubicBezTo>
                  <a:cubicBezTo>
                    <a:pt x="46" y="199"/>
                    <a:pt x="43" y="203"/>
                    <a:pt x="43" y="206"/>
                  </a:cubicBezTo>
                  <a:cubicBezTo>
                    <a:pt x="44" y="208"/>
                    <a:pt x="44" y="212"/>
                    <a:pt x="43" y="213"/>
                  </a:cubicBezTo>
                  <a:cubicBezTo>
                    <a:pt x="41" y="215"/>
                    <a:pt x="44" y="223"/>
                    <a:pt x="43" y="223"/>
                  </a:cubicBezTo>
                  <a:cubicBezTo>
                    <a:pt x="41" y="224"/>
                    <a:pt x="39" y="225"/>
                    <a:pt x="38" y="227"/>
                  </a:cubicBezTo>
                  <a:cubicBezTo>
                    <a:pt x="38" y="228"/>
                    <a:pt x="39" y="231"/>
                    <a:pt x="38" y="234"/>
                  </a:cubicBezTo>
                  <a:cubicBezTo>
                    <a:pt x="34" y="232"/>
                    <a:pt x="31" y="230"/>
                    <a:pt x="30" y="228"/>
                  </a:cubicBezTo>
                  <a:cubicBezTo>
                    <a:pt x="29" y="225"/>
                    <a:pt x="32" y="222"/>
                    <a:pt x="36" y="218"/>
                  </a:cubicBezTo>
                  <a:cubicBezTo>
                    <a:pt x="40" y="214"/>
                    <a:pt x="36" y="214"/>
                    <a:pt x="35" y="210"/>
                  </a:cubicBezTo>
                  <a:cubicBezTo>
                    <a:pt x="33" y="207"/>
                    <a:pt x="30" y="203"/>
                    <a:pt x="28" y="198"/>
                  </a:cubicBezTo>
                  <a:cubicBezTo>
                    <a:pt x="25" y="193"/>
                    <a:pt x="21" y="187"/>
                    <a:pt x="17" y="182"/>
                  </a:cubicBezTo>
                  <a:cubicBezTo>
                    <a:pt x="14" y="176"/>
                    <a:pt x="6" y="175"/>
                    <a:pt x="3" y="172"/>
                  </a:cubicBezTo>
                  <a:cubicBezTo>
                    <a:pt x="0" y="169"/>
                    <a:pt x="4" y="166"/>
                    <a:pt x="9" y="162"/>
                  </a:cubicBezTo>
                  <a:cubicBezTo>
                    <a:pt x="13" y="158"/>
                    <a:pt x="7" y="156"/>
                    <a:pt x="9" y="150"/>
                  </a:cubicBezTo>
                  <a:cubicBezTo>
                    <a:pt x="12" y="144"/>
                    <a:pt x="26" y="147"/>
                    <a:pt x="31" y="145"/>
                  </a:cubicBezTo>
                  <a:cubicBezTo>
                    <a:pt x="37" y="142"/>
                    <a:pt x="33" y="139"/>
                    <a:pt x="31" y="135"/>
                  </a:cubicBezTo>
                  <a:cubicBezTo>
                    <a:pt x="29" y="132"/>
                    <a:pt x="30" y="129"/>
                    <a:pt x="32" y="126"/>
                  </a:cubicBezTo>
                  <a:cubicBezTo>
                    <a:pt x="34" y="124"/>
                    <a:pt x="30" y="118"/>
                    <a:pt x="30" y="116"/>
                  </a:cubicBezTo>
                  <a:cubicBezTo>
                    <a:pt x="29" y="115"/>
                    <a:pt x="29" y="110"/>
                    <a:pt x="29" y="107"/>
                  </a:cubicBezTo>
                  <a:cubicBezTo>
                    <a:pt x="29" y="104"/>
                    <a:pt x="27" y="100"/>
                    <a:pt x="26" y="97"/>
                  </a:cubicBezTo>
                  <a:cubicBezTo>
                    <a:pt x="25" y="96"/>
                    <a:pt x="24" y="94"/>
                    <a:pt x="23" y="92"/>
                  </a:cubicBezTo>
                  <a:cubicBezTo>
                    <a:pt x="31" y="89"/>
                    <a:pt x="31" y="89"/>
                    <a:pt x="31" y="89"/>
                  </a:cubicBezTo>
                  <a:cubicBezTo>
                    <a:pt x="28" y="82"/>
                    <a:pt x="28" y="82"/>
                    <a:pt x="28" y="82"/>
                  </a:cubicBezTo>
                  <a:cubicBezTo>
                    <a:pt x="31" y="73"/>
                    <a:pt x="31" y="73"/>
                    <a:pt x="31" y="73"/>
                  </a:cubicBezTo>
                  <a:cubicBezTo>
                    <a:pt x="35" y="67"/>
                    <a:pt x="35" y="67"/>
                    <a:pt x="35" y="67"/>
                  </a:cubicBezTo>
                  <a:cubicBezTo>
                    <a:pt x="43" y="71"/>
                    <a:pt x="43" y="71"/>
                    <a:pt x="43" y="71"/>
                  </a:cubicBezTo>
                  <a:cubicBezTo>
                    <a:pt x="51" y="68"/>
                    <a:pt x="51" y="68"/>
                    <a:pt x="51" y="68"/>
                  </a:cubicBezTo>
                  <a:cubicBezTo>
                    <a:pt x="56" y="70"/>
                    <a:pt x="56" y="70"/>
                    <a:pt x="56" y="70"/>
                  </a:cubicBezTo>
                  <a:cubicBezTo>
                    <a:pt x="60" y="67"/>
                    <a:pt x="60" y="67"/>
                    <a:pt x="60" y="67"/>
                  </a:cubicBezTo>
                  <a:cubicBezTo>
                    <a:pt x="67" y="60"/>
                    <a:pt x="67" y="60"/>
                    <a:pt x="67" y="60"/>
                  </a:cubicBezTo>
                  <a:cubicBezTo>
                    <a:pt x="65" y="51"/>
                    <a:pt x="65" y="51"/>
                    <a:pt x="65" y="51"/>
                  </a:cubicBezTo>
                  <a:cubicBezTo>
                    <a:pt x="63" y="50"/>
                    <a:pt x="63" y="50"/>
                    <a:pt x="63" y="50"/>
                  </a:cubicBezTo>
                  <a:cubicBezTo>
                    <a:pt x="67" y="42"/>
                    <a:pt x="67" y="42"/>
                    <a:pt x="67" y="42"/>
                  </a:cubicBezTo>
                  <a:cubicBezTo>
                    <a:pt x="74" y="39"/>
                    <a:pt x="74" y="39"/>
                    <a:pt x="74" y="39"/>
                  </a:cubicBezTo>
                  <a:cubicBezTo>
                    <a:pt x="75" y="28"/>
                    <a:pt x="75" y="28"/>
                    <a:pt x="75" y="28"/>
                  </a:cubicBezTo>
                  <a:cubicBezTo>
                    <a:pt x="74" y="21"/>
                    <a:pt x="74" y="21"/>
                    <a:pt x="74" y="21"/>
                  </a:cubicBezTo>
                  <a:cubicBezTo>
                    <a:pt x="71" y="22"/>
                    <a:pt x="71" y="22"/>
                    <a:pt x="71" y="22"/>
                  </a:cubicBezTo>
                  <a:cubicBezTo>
                    <a:pt x="68" y="26"/>
                    <a:pt x="68" y="26"/>
                    <a:pt x="68" y="26"/>
                  </a:cubicBezTo>
                  <a:cubicBezTo>
                    <a:pt x="63" y="26"/>
                    <a:pt x="63" y="26"/>
                    <a:pt x="63" y="26"/>
                  </a:cubicBezTo>
                  <a:cubicBezTo>
                    <a:pt x="59" y="21"/>
                    <a:pt x="59" y="21"/>
                    <a:pt x="59" y="21"/>
                  </a:cubicBezTo>
                  <a:cubicBezTo>
                    <a:pt x="54" y="22"/>
                    <a:pt x="54" y="22"/>
                    <a:pt x="54" y="22"/>
                  </a:cubicBezTo>
                  <a:cubicBezTo>
                    <a:pt x="53" y="16"/>
                    <a:pt x="53" y="16"/>
                    <a:pt x="53" y="16"/>
                  </a:cubicBezTo>
                  <a:cubicBezTo>
                    <a:pt x="61" y="11"/>
                    <a:pt x="61" y="11"/>
                    <a:pt x="61" y="11"/>
                  </a:cubicBezTo>
                  <a:cubicBezTo>
                    <a:pt x="62" y="1"/>
                    <a:pt x="62" y="1"/>
                    <a:pt x="62" y="1"/>
                  </a:cubicBezTo>
                  <a:cubicBezTo>
                    <a:pt x="66" y="0"/>
                    <a:pt x="66" y="0"/>
                    <a:pt x="66" y="0"/>
                  </a:cubicBezTo>
                  <a:cubicBezTo>
                    <a:pt x="74" y="6"/>
                    <a:pt x="74" y="6"/>
                    <a:pt x="74" y="6"/>
                  </a:cubicBezTo>
                  <a:cubicBezTo>
                    <a:pt x="82" y="9"/>
                    <a:pt x="82" y="9"/>
                    <a:pt x="82" y="9"/>
                  </a:cubicBezTo>
                  <a:cubicBezTo>
                    <a:pt x="81" y="15"/>
                    <a:pt x="81" y="15"/>
                    <a:pt x="81" y="15"/>
                  </a:cubicBezTo>
                  <a:cubicBezTo>
                    <a:pt x="87" y="20"/>
                    <a:pt x="87" y="20"/>
                    <a:pt x="87" y="20"/>
                  </a:cubicBezTo>
                  <a:lnTo>
                    <a:pt x="92" y="17"/>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2" name="Freeform 59"/>
            <p:cNvSpPr>
              <a:spLocks noEditPoints="1"/>
            </p:cNvSpPr>
            <p:nvPr/>
          </p:nvSpPr>
          <p:spPr bwMode="auto">
            <a:xfrm>
              <a:off x="4142" y="2930"/>
              <a:ext cx="615" cy="982"/>
            </a:xfrm>
            <a:custGeom>
              <a:avLst/>
              <a:gdLst>
                <a:gd name="T0" fmla="*/ 137 w 295"/>
                <a:gd name="T1" fmla="*/ 58 h 471"/>
                <a:gd name="T2" fmla="*/ 112 w 295"/>
                <a:gd name="T3" fmla="*/ 142 h 471"/>
                <a:gd name="T4" fmla="*/ 102 w 295"/>
                <a:gd name="T5" fmla="*/ 255 h 471"/>
                <a:gd name="T6" fmla="*/ 142 w 295"/>
                <a:gd name="T7" fmla="*/ 260 h 471"/>
                <a:gd name="T8" fmla="*/ 154 w 295"/>
                <a:gd name="T9" fmla="*/ 271 h 471"/>
                <a:gd name="T10" fmla="*/ 161 w 295"/>
                <a:gd name="T11" fmla="*/ 237 h 471"/>
                <a:gd name="T12" fmla="*/ 215 w 295"/>
                <a:gd name="T13" fmla="*/ 233 h 471"/>
                <a:gd name="T14" fmla="*/ 234 w 295"/>
                <a:gd name="T15" fmla="*/ 256 h 471"/>
                <a:gd name="T16" fmla="*/ 253 w 295"/>
                <a:gd name="T17" fmla="*/ 301 h 471"/>
                <a:gd name="T18" fmla="*/ 293 w 295"/>
                <a:gd name="T19" fmla="*/ 358 h 471"/>
                <a:gd name="T20" fmla="*/ 284 w 295"/>
                <a:gd name="T21" fmla="*/ 394 h 471"/>
                <a:gd name="T22" fmla="*/ 265 w 295"/>
                <a:gd name="T23" fmla="*/ 380 h 471"/>
                <a:gd name="T24" fmla="*/ 262 w 295"/>
                <a:gd name="T25" fmla="*/ 400 h 471"/>
                <a:gd name="T26" fmla="*/ 277 w 295"/>
                <a:gd name="T27" fmla="*/ 400 h 471"/>
                <a:gd name="T28" fmla="*/ 266 w 295"/>
                <a:gd name="T29" fmla="*/ 429 h 471"/>
                <a:gd name="T30" fmla="*/ 259 w 295"/>
                <a:gd name="T31" fmla="*/ 449 h 471"/>
                <a:gd name="T32" fmla="*/ 234 w 295"/>
                <a:gd name="T33" fmla="*/ 452 h 471"/>
                <a:gd name="T34" fmla="*/ 224 w 295"/>
                <a:gd name="T35" fmla="*/ 465 h 471"/>
                <a:gd name="T36" fmla="*/ 216 w 295"/>
                <a:gd name="T37" fmla="*/ 436 h 471"/>
                <a:gd name="T38" fmla="*/ 196 w 295"/>
                <a:gd name="T39" fmla="*/ 417 h 471"/>
                <a:gd name="T40" fmla="*/ 171 w 295"/>
                <a:gd name="T41" fmla="*/ 424 h 471"/>
                <a:gd name="T42" fmla="*/ 148 w 295"/>
                <a:gd name="T43" fmla="*/ 442 h 471"/>
                <a:gd name="T44" fmla="*/ 134 w 295"/>
                <a:gd name="T45" fmla="*/ 427 h 471"/>
                <a:gd name="T46" fmla="*/ 119 w 295"/>
                <a:gd name="T47" fmla="*/ 419 h 471"/>
                <a:gd name="T48" fmla="*/ 106 w 295"/>
                <a:gd name="T49" fmla="*/ 389 h 471"/>
                <a:gd name="T50" fmla="*/ 116 w 295"/>
                <a:gd name="T51" fmla="*/ 367 h 471"/>
                <a:gd name="T52" fmla="*/ 114 w 295"/>
                <a:gd name="T53" fmla="*/ 339 h 471"/>
                <a:gd name="T54" fmla="*/ 135 w 295"/>
                <a:gd name="T55" fmla="*/ 323 h 471"/>
                <a:gd name="T56" fmla="*/ 111 w 295"/>
                <a:gd name="T57" fmla="*/ 313 h 471"/>
                <a:gd name="T58" fmla="*/ 96 w 295"/>
                <a:gd name="T59" fmla="*/ 330 h 471"/>
                <a:gd name="T60" fmla="*/ 62 w 295"/>
                <a:gd name="T61" fmla="*/ 336 h 471"/>
                <a:gd name="T62" fmla="*/ 52 w 295"/>
                <a:gd name="T63" fmla="*/ 311 h 471"/>
                <a:gd name="T64" fmla="*/ 62 w 295"/>
                <a:gd name="T65" fmla="*/ 278 h 471"/>
                <a:gd name="T66" fmla="*/ 39 w 295"/>
                <a:gd name="T67" fmla="*/ 284 h 471"/>
                <a:gd name="T68" fmla="*/ 26 w 295"/>
                <a:gd name="T69" fmla="*/ 273 h 471"/>
                <a:gd name="T70" fmla="*/ 18 w 295"/>
                <a:gd name="T71" fmla="*/ 251 h 471"/>
                <a:gd name="T72" fmla="*/ 10 w 295"/>
                <a:gd name="T73" fmla="*/ 238 h 471"/>
                <a:gd name="T74" fmla="*/ 6 w 295"/>
                <a:gd name="T75" fmla="*/ 221 h 471"/>
                <a:gd name="T76" fmla="*/ 0 w 295"/>
                <a:gd name="T77" fmla="*/ 196 h 471"/>
                <a:gd name="T78" fmla="*/ 10 w 295"/>
                <a:gd name="T79" fmla="*/ 174 h 471"/>
                <a:gd name="T80" fmla="*/ 26 w 295"/>
                <a:gd name="T81" fmla="*/ 158 h 471"/>
                <a:gd name="T82" fmla="*/ 43 w 295"/>
                <a:gd name="T83" fmla="*/ 129 h 471"/>
                <a:gd name="T84" fmla="*/ 38 w 295"/>
                <a:gd name="T85" fmla="*/ 105 h 471"/>
                <a:gd name="T86" fmla="*/ 32 w 295"/>
                <a:gd name="T87" fmla="*/ 75 h 471"/>
                <a:gd name="T88" fmla="*/ 24 w 295"/>
                <a:gd name="T89" fmla="*/ 36 h 471"/>
                <a:gd name="T90" fmla="*/ 57 w 295"/>
                <a:gd name="T91" fmla="*/ 32 h 471"/>
                <a:gd name="T92" fmla="*/ 74 w 295"/>
                <a:gd name="T93" fmla="*/ 9 h 471"/>
                <a:gd name="T94" fmla="*/ 119 w 295"/>
                <a:gd name="T95" fmla="*/ 11 h 471"/>
                <a:gd name="T96" fmla="*/ 116 w 295"/>
                <a:gd name="T97" fmla="*/ 30 h 471"/>
                <a:gd name="T98" fmla="*/ 142 w 295"/>
                <a:gd name="T99" fmla="*/ 35 h 471"/>
                <a:gd name="T100" fmla="*/ 130 w 295"/>
                <a:gd name="T101" fmla="*/ 24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5" h="471">
                  <a:moveTo>
                    <a:pt x="152" y="42"/>
                  </a:moveTo>
                  <a:cubicBezTo>
                    <a:pt x="149" y="44"/>
                    <a:pt x="147" y="45"/>
                    <a:pt x="148" y="47"/>
                  </a:cubicBezTo>
                  <a:cubicBezTo>
                    <a:pt x="149" y="50"/>
                    <a:pt x="153" y="53"/>
                    <a:pt x="149" y="55"/>
                  </a:cubicBezTo>
                  <a:cubicBezTo>
                    <a:pt x="144" y="56"/>
                    <a:pt x="141" y="56"/>
                    <a:pt x="137" y="58"/>
                  </a:cubicBezTo>
                  <a:cubicBezTo>
                    <a:pt x="134" y="60"/>
                    <a:pt x="117" y="73"/>
                    <a:pt x="111" y="84"/>
                  </a:cubicBezTo>
                  <a:cubicBezTo>
                    <a:pt x="106" y="95"/>
                    <a:pt x="106" y="100"/>
                    <a:pt x="108" y="106"/>
                  </a:cubicBezTo>
                  <a:cubicBezTo>
                    <a:pt x="110" y="112"/>
                    <a:pt x="110" y="120"/>
                    <a:pt x="108" y="124"/>
                  </a:cubicBezTo>
                  <a:cubicBezTo>
                    <a:pt x="106" y="128"/>
                    <a:pt x="115" y="136"/>
                    <a:pt x="112" y="142"/>
                  </a:cubicBezTo>
                  <a:cubicBezTo>
                    <a:pt x="110" y="149"/>
                    <a:pt x="112" y="164"/>
                    <a:pt x="112" y="171"/>
                  </a:cubicBezTo>
                  <a:cubicBezTo>
                    <a:pt x="112" y="178"/>
                    <a:pt x="111" y="196"/>
                    <a:pt x="112" y="205"/>
                  </a:cubicBezTo>
                  <a:cubicBezTo>
                    <a:pt x="114" y="215"/>
                    <a:pt x="105" y="225"/>
                    <a:pt x="104" y="234"/>
                  </a:cubicBezTo>
                  <a:cubicBezTo>
                    <a:pt x="102" y="243"/>
                    <a:pt x="106" y="250"/>
                    <a:pt x="102" y="255"/>
                  </a:cubicBezTo>
                  <a:cubicBezTo>
                    <a:pt x="98" y="260"/>
                    <a:pt x="108" y="272"/>
                    <a:pt x="118" y="261"/>
                  </a:cubicBezTo>
                  <a:cubicBezTo>
                    <a:pt x="128" y="251"/>
                    <a:pt x="129" y="249"/>
                    <a:pt x="133" y="259"/>
                  </a:cubicBezTo>
                  <a:cubicBezTo>
                    <a:pt x="137" y="269"/>
                    <a:pt x="142" y="272"/>
                    <a:pt x="144" y="268"/>
                  </a:cubicBezTo>
                  <a:cubicBezTo>
                    <a:pt x="145" y="264"/>
                    <a:pt x="146" y="265"/>
                    <a:pt x="142" y="260"/>
                  </a:cubicBezTo>
                  <a:cubicBezTo>
                    <a:pt x="139" y="256"/>
                    <a:pt x="140" y="248"/>
                    <a:pt x="143" y="253"/>
                  </a:cubicBezTo>
                  <a:cubicBezTo>
                    <a:pt x="147" y="258"/>
                    <a:pt x="149" y="260"/>
                    <a:pt x="150" y="259"/>
                  </a:cubicBezTo>
                  <a:cubicBezTo>
                    <a:pt x="151" y="258"/>
                    <a:pt x="155" y="256"/>
                    <a:pt x="155" y="260"/>
                  </a:cubicBezTo>
                  <a:cubicBezTo>
                    <a:pt x="155" y="263"/>
                    <a:pt x="151" y="270"/>
                    <a:pt x="154" y="271"/>
                  </a:cubicBezTo>
                  <a:cubicBezTo>
                    <a:pt x="156" y="272"/>
                    <a:pt x="164" y="265"/>
                    <a:pt x="163" y="262"/>
                  </a:cubicBezTo>
                  <a:cubicBezTo>
                    <a:pt x="163" y="260"/>
                    <a:pt x="163" y="257"/>
                    <a:pt x="164" y="254"/>
                  </a:cubicBezTo>
                  <a:cubicBezTo>
                    <a:pt x="165" y="252"/>
                    <a:pt x="164" y="246"/>
                    <a:pt x="160" y="244"/>
                  </a:cubicBezTo>
                  <a:cubicBezTo>
                    <a:pt x="157" y="241"/>
                    <a:pt x="158" y="238"/>
                    <a:pt x="161" y="237"/>
                  </a:cubicBezTo>
                  <a:cubicBezTo>
                    <a:pt x="164" y="237"/>
                    <a:pt x="170" y="234"/>
                    <a:pt x="170" y="232"/>
                  </a:cubicBezTo>
                  <a:cubicBezTo>
                    <a:pt x="171" y="230"/>
                    <a:pt x="178" y="227"/>
                    <a:pt x="183" y="229"/>
                  </a:cubicBezTo>
                  <a:cubicBezTo>
                    <a:pt x="188" y="231"/>
                    <a:pt x="191" y="232"/>
                    <a:pt x="197" y="232"/>
                  </a:cubicBezTo>
                  <a:cubicBezTo>
                    <a:pt x="203" y="231"/>
                    <a:pt x="215" y="229"/>
                    <a:pt x="215" y="233"/>
                  </a:cubicBezTo>
                  <a:cubicBezTo>
                    <a:pt x="215" y="237"/>
                    <a:pt x="217" y="240"/>
                    <a:pt x="215" y="241"/>
                  </a:cubicBezTo>
                  <a:cubicBezTo>
                    <a:pt x="214" y="243"/>
                    <a:pt x="222" y="246"/>
                    <a:pt x="225" y="247"/>
                  </a:cubicBezTo>
                  <a:cubicBezTo>
                    <a:pt x="228" y="248"/>
                    <a:pt x="229" y="250"/>
                    <a:pt x="230" y="252"/>
                  </a:cubicBezTo>
                  <a:cubicBezTo>
                    <a:pt x="231" y="255"/>
                    <a:pt x="233" y="254"/>
                    <a:pt x="234" y="256"/>
                  </a:cubicBezTo>
                  <a:cubicBezTo>
                    <a:pt x="236" y="257"/>
                    <a:pt x="238" y="254"/>
                    <a:pt x="239" y="260"/>
                  </a:cubicBezTo>
                  <a:cubicBezTo>
                    <a:pt x="240" y="266"/>
                    <a:pt x="241" y="267"/>
                    <a:pt x="241" y="272"/>
                  </a:cubicBezTo>
                  <a:cubicBezTo>
                    <a:pt x="242" y="276"/>
                    <a:pt x="244" y="280"/>
                    <a:pt x="244" y="281"/>
                  </a:cubicBezTo>
                  <a:cubicBezTo>
                    <a:pt x="244" y="282"/>
                    <a:pt x="248" y="295"/>
                    <a:pt x="253" y="301"/>
                  </a:cubicBezTo>
                  <a:cubicBezTo>
                    <a:pt x="259" y="308"/>
                    <a:pt x="266" y="307"/>
                    <a:pt x="268" y="313"/>
                  </a:cubicBezTo>
                  <a:cubicBezTo>
                    <a:pt x="269" y="319"/>
                    <a:pt x="271" y="318"/>
                    <a:pt x="273" y="322"/>
                  </a:cubicBezTo>
                  <a:cubicBezTo>
                    <a:pt x="275" y="325"/>
                    <a:pt x="276" y="328"/>
                    <a:pt x="279" y="334"/>
                  </a:cubicBezTo>
                  <a:cubicBezTo>
                    <a:pt x="281" y="340"/>
                    <a:pt x="292" y="353"/>
                    <a:pt x="293" y="358"/>
                  </a:cubicBezTo>
                  <a:cubicBezTo>
                    <a:pt x="293" y="362"/>
                    <a:pt x="289" y="370"/>
                    <a:pt x="291" y="380"/>
                  </a:cubicBezTo>
                  <a:cubicBezTo>
                    <a:pt x="292" y="390"/>
                    <a:pt x="293" y="388"/>
                    <a:pt x="295" y="396"/>
                  </a:cubicBezTo>
                  <a:cubicBezTo>
                    <a:pt x="290" y="399"/>
                    <a:pt x="290" y="399"/>
                    <a:pt x="290" y="399"/>
                  </a:cubicBezTo>
                  <a:cubicBezTo>
                    <a:pt x="284" y="394"/>
                    <a:pt x="284" y="394"/>
                    <a:pt x="284" y="394"/>
                  </a:cubicBezTo>
                  <a:cubicBezTo>
                    <a:pt x="285" y="388"/>
                    <a:pt x="285" y="388"/>
                    <a:pt x="285" y="388"/>
                  </a:cubicBezTo>
                  <a:cubicBezTo>
                    <a:pt x="277" y="385"/>
                    <a:pt x="277" y="385"/>
                    <a:pt x="277" y="385"/>
                  </a:cubicBezTo>
                  <a:cubicBezTo>
                    <a:pt x="269" y="379"/>
                    <a:pt x="269" y="379"/>
                    <a:pt x="269" y="379"/>
                  </a:cubicBezTo>
                  <a:cubicBezTo>
                    <a:pt x="265" y="380"/>
                    <a:pt x="265" y="380"/>
                    <a:pt x="265" y="380"/>
                  </a:cubicBezTo>
                  <a:cubicBezTo>
                    <a:pt x="264" y="390"/>
                    <a:pt x="264" y="390"/>
                    <a:pt x="264" y="390"/>
                  </a:cubicBezTo>
                  <a:cubicBezTo>
                    <a:pt x="256" y="395"/>
                    <a:pt x="256" y="395"/>
                    <a:pt x="256" y="395"/>
                  </a:cubicBezTo>
                  <a:cubicBezTo>
                    <a:pt x="257" y="401"/>
                    <a:pt x="257" y="401"/>
                    <a:pt x="257" y="401"/>
                  </a:cubicBezTo>
                  <a:cubicBezTo>
                    <a:pt x="262" y="400"/>
                    <a:pt x="262" y="400"/>
                    <a:pt x="262" y="400"/>
                  </a:cubicBezTo>
                  <a:cubicBezTo>
                    <a:pt x="266" y="405"/>
                    <a:pt x="266" y="405"/>
                    <a:pt x="266" y="405"/>
                  </a:cubicBezTo>
                  <a:cubicBezTo>
                    <a:pt x="271" y="405"/>
                    <a:pt x="271" y="405"/>
                    <a:pt x="271" y="405"/>
                  </a:cubicBezTo>
                  <a:cubicBezTo>
                    <a:pt x="274" y="401"/>
                    <a:pt x="274" y="401"/>
                    <a:pt x="274" y="401"/>
                  </a:cubicBezTo>
                  <a:cubicBezTo>
                    <a:pt x="277" y="400"/>
                    <a:pt x="277" y="400"/>
                    <a:pt x="277" y="400"/>
                  </a:cubicBezTo>
                  <a:cubicBezTo>
                    <a:pt x="278" y="407"/>
                    <a:pt x="278" y="407"/>
                    <a:pt x="278" y="407"/>
                  </a:cubicBezTo>
                  <a:cubicBezTo>
                    <a:pt x="277" y="418"/>
                    <a:pt x="277" y="418"/>
                    <a:pt x="277" y="418"/>
                  </a:cubicBezTo>
                  <a:cubicBezTo>
                    <a:pt x="270" y="421"/>
                    <a:pt x="270" y="421"/>
                    <a:pt x="270" y="421"/>
                  </a:cubicBezTo>
                  <a:cubicBezTo>
                    <a:pt x="266" y="429"/>
                    <a:pt x="266" y="429"/>
                    <a:pt x="266" y="429"/>
                  </a:cubicBezTo>
                  <a:cubicBezTo>
                    <a:pt x="268" y="430"/>
                    <a:pt x="268" y="430"/>
                    <a:pt x="268" y="430"/>
                  </a:cubicBezTo>
                  <a:cubicBezTo>
                    <a:pt x="270" y="439"/>
                    <a:pt x="270" y="439"/>
                    <a:pt x="270" y="439"/>
                  </a:cubicBezTo>
                  <a:cubicBezTo>
                    <a:pt x="263" y="446"/>
                    <a:pt x="263" y="446"/>
                    <a:pt x="263" y="446"/>
                  </a:cubicBezTo>
                  <a:cubicBezTo>
                    <a:pt x="259" y="449"/>
                    <a:pt x="259" y="449"/>
                    <a:pt x="259" y="449"/>
                  </a:cubicBezTo>
                  <a:cubicBezTo>
                    <a:pt x="254" y="447"/>
                    <a:pt x="254" y="447"/>
                    <a:pt x="254" y="447"/>
                  </a:cubicBezTo>
                  <a:cubicBezTo>
                    <a:pt x="246" y="450"/>
                    <a:pt x="246" y="450"/>
                    <a:pt x="246" y="450"/>
                  </a:cubicBezTo>
                  <a:cubicBezTo>
                    <a:pt x="238" y="446"/>
                    <a:pt x="238" y="446"/>
                    <a:pt x="238" y="446"/>
                  </a:cubicBezTo>
                  <a:cubicBezTo>
                    <a:pt x="234" y="452"/>
                    <a:pt x="234" y="452"/>
                    <a:pt x="234" y="452"/>
                  </a:cubicBezTo>
                  <a:cubicBezTo>
                    <a:pt x="231" y="461"/>
                    <a:pt x="231" y="461"/>
                    <a:pt x="231" y="461"/>
                  </a:cubicBezTo>
                  <a:cubicBezTo>
                    <a:pt x="234" y="468"/>
                    <a:pt x="234" y="468"/>
                    <a:pt x="234" y="468"/>
                  </a:cubicBezTo>
                  <a:cubicBezTo>
                    <a:pt x="226" y="471"/>
                    <a:pt x="226" y="471"/>
                    <a:pt x="226" y="471"/>
                  </a:cubicBezTo>
                  <a:cubicBezTo>
                    <a:pt x="225" y="470"/>
                    <a:pt x="225" y="467"/>
                    <a:pt x="224" y="465"/>
                  </a:cubicBezTo>
                  <a:cubicBezTo>
                    <a:pt x="222" y="459"/>
                    <a:pt x="224" y="460"/>
                    <a:pt x="221" y="454"/>
                  </a:cubicBezTo>
                  <a:cubicBezTo>
                    <a:pt x="218" y="449"/>
                    <a:pt x="221" y="450"/>
                    <a:pt x="222" y="445"/>
                  </a:cubicBezTo>
                  <a:cubicBezTo>
                    <a:pt x="222" y="439"/>
                    <a:pt x="222" y="436"/>
                    <a:pt x="218" y="436"/>
                  </a:cubicBezTo>
                  <a:cubicBezTo>
                    <a:pt x="217" y="436"/>
                    <a:pt x="217" y="436"/>
                    <a:pt x="216" y="436"/>
                  </a:cubicBezTo>
                  <a:cubicBezTo>
                    <a:pt x="217" y="410"/>
                    <a:pt x="217" y="410"/>
                    <a:pt x="217" y="410"/>
                  </a:cubicBezTo>
                  <a:cubicBezTo>
                    <a:pt x="214" y="409"/>
                    <a:pt x="214" y="409"/>
                    <a:pt x="214" y="409"/>
                  </a:cubicBezTo>
                  <a:cubicBezTo>
                    <a:pt x="208" y="415"/>
                    <a:pt x="208" y="415"/>
                    <a:pt x="208" y="415"/>
                  </a:cubicBezTo>
                  <a:cubicBezTo>
                    <a:pt x="196" y="417"/>
                    <a:pt x="196" y="417"/>
                    <a:pt x="196" y="417"/>
                  </a:cubicBezTo>
                  <a:cubicBezTo>
                    <a:pt x="191" y="424"/>
                    <a:pt x="191" y="424"/>
                    <a:pt x="191" y="424"/>
                  </a:cubicBezTo>
                  <a:cubicBezTo>
                    <a:pt x="186" y="425"/>
                    <a:pt x="186" y="425"/>
                    <a:pt x="186" y="425"/>
                  </a:cubicBezTo>
                  <a:cubicBezTo>
                    <a:pt x="180" y="429"/>
                    <a:pt x="180" y="429"/>
                    <a:pt x="180" y="429"/>
                  </a:cubicBezTo>
                  <a:cubicBezTo>
                    <a:pt x="171" y="424"/>
                    <a:pt x="171" y="424"/>
                    <a:pt x="171" y="424"/>
                  </a:cubicBezTo>
                  <a:cubicBezTo>
                    <a:pt x="165" y="427"/>
                    <a:pt x="165" y="427"/>
                    <a:pt x="165" y="427"/>
                  </a:cubicBezTo>
                  <a:cubicBezTo>
                    <a:pt x="154" y="426"/>
                    <a:pt x="154" y="426"/>
                    <a:pt x="154" y="426"/>
                  </a:cubicBezTo>
                  <a:cubicBezTo>
                    <a:pt x="154" y="436"/>
                    <a:pt x="154" y="436"/>
                    <a:pt x="154" y="436"/>
                  </a:cubicBezTo>
                  <a:cubicBezTo>
                    <a:pt x="148" y="442"/>
                    <a:pt x="148" y="442"/>
                    <a:pt x="148" y="442"/>
                  </a:cubicBezTo>
                  <a:cubicBezTo>
                    <a:pt x="142" y="443"/>
                    <a:pt x="142" y="443"/>
                    <a:pt x="142" y="443"/>
                  </a:cubicBezTo>
                  <a:cubicBezTo>
                    <a:pt x="143" y="434"/>
                    <a:pt x="143" y="434"/>
                    <a:pt x="143" y="434"/>
                  </a:cubicBezTo>
                  <a:cubicBezTo>
                    <a:pt x="136" y="432"/>
                    <a:pt x="136" y="432"/>
                    <a:pt x="136" y="432"/>
                  </a:cubicBezTo>
                  <a:cubicBezTo>
                    <a:pt x="134" y="427"/>
                    <a:pt x="134" y="427"/>
                    <a:pt x="134" y="427"/>
                  </a:cubicBezTo>
                  <a:cubicBezTo>
                    <a:pt x="130" y="422"/>
                    <a:pt x="130" y="422"/>
                    <a:pt x="130" y="422"/>
                  </a:cubicBezTo>
                  <a:cubicBezTo>
                    <a:pt x="129" y="417"/>
                    <a:pt x="129" y="417"/>
                    <a:pt x="129" y="417"/>
                  </a:cubicBezTo>
                  <a:cubicBezTo>
                    <a:pt x="124" y="415"/>
                    <a:pt x="124" y="415"/>
                    <a:pt x="124" y="415"/>
                  </a:cubicBezTo>
                  <a:cubicBezTo>
                    <a:pt x="119" y="419"/>
                    <a:pt x="119" y="419"/>
                    <a:pt x="119" y="419"/>
                  </a:cubicBezTo>
                  <a:cubicBezTo>
                    <a:pt x="115" y="413"/>
                    <a:pt x="115" y="413"/>
                    <a:pt x="115" y="413"/>
                  </a:cubicBezTo>
                  <a:cubicBezTo>
                    <a:pt x="107" y="409"/>
                    <a:pt x="107" y="409"/>
                    <a:pt x="107" y="409"/>
                  </a:cubicBezTo>
                  <a:cubicBezTo>
                    <a:pt x="104" y="397"/>
                    <a:pt x="104" y="397"/>
                    <a:pt x="104" y="397"/>
                  </a:cubicBezTo>
                  <a:cubicBezTo>
                    <a:pt x="106" y="389"/>
                    <a:pt x="106" y="389"/>
                    <a:pt x="106" y="389"/>
                  </a:cubicBezTo>
                  <a:cubicBezTo>
                    <a:pt x="104" y="383"/>
                    <a:pt x="104" y="383"/>
                    <a:pt x="104" y="383"/>
                  </a:cubicBezTo>
                  <a:cubicBezTo>
                    <a:pt x="109" y="378"/>
                    <a:pt x="109" y="378"/>
                    <a:pt x="109" y="378"/>
                  </a:cubicBezTo>
                  <a:cubicBezTo>
                    <a:pt x="109" y="372"/>
                    <a:pt x="109" y="372"/>
                    <a:pt x="109" y="372"/>
                  </a:cubicBezTo>
                  <a:cubicBezTo>
                    <a:pt x="116" y="367"/>
                    <a:pt x="116" y="367"/>
                    <a:pt x="116" y="367"/>
                  </a:cubicBezTo>
                  <a:cubicBezTo>
                    <a:pt x="115" y="356"/>
                    <a:pt x="115" y="356"/>
                    <a:pt x="115" y="356"/>
                  </a:cubicBezTo>
                  <a:cubicBezTo>
                    <a:pt x="122" y="352"/>
                    <a:pt x="122" y="352"/>
                    <a:pt x="122" y="352"/>
                  </a:cubicBezTo>
                  <a:cubicBezTo>
                    <a:pt x="122" y="347"/>
                    <a:pt x="122" y="347"/>
                    <a:pt x="122" y="347"/>
                  </a:cubicBezTo>
                  <a:cubicBezTo>
                    <a:pt x="114" y="339"/>
                    <a:pt x="114" y="339"/>
                    <a:pt x="114" y="339"/>
                  </a:cubicBezTo>
                  <a:cubicBezTo>
                    <a:pt x="117" y="335"/>
                    <a:pt x="117" y="335"/>
                    <a:pt x="117" y="335"/>
                  </a:cubicBezTo>
                  <a:cubicBezTo>
                    <a:pt x="124" y="336"/>
                    <a:pt x="124" y="336"/>
                    <a:pt x="124" y="336"/>
                  </a:cubicBezTo>
                  <a:cubicBezTo>
                    <a:pt x="134" y="332"/>
                    <a:pt x="134" y="332"/>
                    <a:pt x="134" y="332"/>
                  </a:cubicBezTo>
                  <a:cubicBezTo>
                    <a:pt x="135" y="323"/>
                    <a:pt x="135" y="323"/>
                    <a:pt x="135" y="323"/>
                  </a:cubicBezTo>
                  <a:cubicBezTo>
                    <a:pt x="130" y="314"/>
                    <a:pt x="130" y="314"/>
                    <a:pt x="130" y="314"/>
                  </a:cubicBezTo>
                  <a:cubicBezTo>
                    <a:pt x="124" y="305"/>
                    <a:pt x="124" y="305"/>
                    <a:pt x="124" y="305"/>
                  </a:cubicBezTo>
                  <a:cubicBezTo>
                    <a:pt x="116" y="305"/>
                    <a:pt x="116" y="305"/>
                    <a:pt x="116" y="305"/>
                  </a:cubicBezTo>
                  <a:cubicBezTo>
                    <a:pt x="111" y="313"/>
                    <a:pt x="111" y="313"/>
                    <a:pt x="111" y="313"/>
                  </a:cubicBezTo>
                  <a:cubicBezTo>
                    <a:pt x="106" y="314"/>
                    <a:pt x="106" y="314"/>
                    <a:pt x="106" y="314"/>
                  </a:cubicBezTo>
                  <a:cubicBezTo>
                    <a:pt x="103" y="320"/>
                    <a:pt x="103" y="320"/>
                    <a:pt x="103" y="320"/>
                  </a:cubicBezTo>
                  <a:cubicBezTo>
                    <a:pt x="102" y="329"/>
                    <a:pt x="102" y="329"/>
                    <a:pt x="102" y="329"/>
                  </a:cubicBezTo>
                  <a:cubicBezTo>
                    <a:pt x="96" y="330"/>
                    <a:pt x="96" y="330"/>
                    <a:pt x="96" y="330"/>
                  </a:cubicBezTo>
                  <a:cubicBezTo>
                    <a:pt x="88" y="341"/>
                    <a:pt x="88" y="341"/>
                    <a:pt x="88" y="341"/>
                  </a:cubicBezTo>
                  <a:cubicBezTo>
                    <a:pt x="81" y="346"/>
                    <a:pt x="81" y="346"/>
                    <a:pt x="81" y="346"/>
                  </a:cubicBezTo>
                  <a:cubicBezTo>
                    <a:pt x="72" y="331"/>
                    <a:pt x="72" y="331"/>
                    <a:pt x="72" y="331"/>
                  </a:cubicBezTo>
                  <a:cubicBezTo>
                    <a:pt x="62" y="336"/>
                    <a:pt x="62" y="336"/>
                    <a:pt x="62" y="336"/>
                  </a:cubicBezTo>
                  <a:cubicBezTo>
                    <a:pt x="54" y="334"/>
                    <a:pt x="54" y="334"/>
                    <a:pt x="54" y="334"/>
                  </a:cubicBezTo>
                  <a:cubicBezTo>
                    <a:pt x="49" y="328"/>
                    <a:pt x="49" y="328"/>
                    <a:pt x="49" y="328"/>
                  </a:cubicBezTo>
                  <a:cubicBezTo>
                    <a:pt x="56" y="318"/>
                    <a:pt x="56" y="318"/>
                    <a:pt x="56" y="318"/>
                  </a:cubicBezTo>
                  <a:cubicBezTo>
                    <a:pt x="52" y="311"/>
                    <a:pt x="52" y="311"/>
                    <a:pt x="52" y="311"/>
                  </a:cubicBezTo>
                  <a:cubicBezTo>
                    <a:pt x="57" y="306"/>
                    <a:pt x="57" y="306"/>
                    <a:pt x="57" y="306"/>
                  </a:cubicBezTo>
                  <a:cubicBezTo>
                    <a:pt x="56" y="296"/>
                    <a:pt x="56" y="296"/>
                    <a:pt x="56" y="296"/>
                  </a:cubicBezTo>
                  <a:cubicBezTo>
                    <a:pt x="59" y="292"/>
                    <a:pt x="59" y="292"/>
                    <a:pt x="59" y="292"/>
                  </a:cubicBezTo>
                  <a:cubicBezTo>
                    <a:pt x="62" y="278"/>
                    <a:pt x="62" y="278"/>
                    <a:pt x="62" y="278"/>
                  </a:cubicBezTo>
                  <a:cubicBezTo>
                    <a:pt x="59" y="276"/>
                    <a:pt x="59" y="276"/>
                    <a:pt x="59" y="276"/>
                  </a:cubicBezTo>
                  <a:cubicBezTo>
                    <a:pt x="52" y="277"/>
                    <a:pt x="52" y="277"/>
                    <a:pt x="52" y="277"/>
                  </a:cubicBezTo>
                  <a:cubicBezTo>
                    <a:pt x="45" y="282"/>
                    <a:pt x="45" y="282"/>
                    <a:pt x="45" y="282"/>
                  </a:cubicBezTo>
                  <a:cubicBezTo>
                    <a:pt x="39" y="284"/>
                    <a:pt x="39" y="284"/>
                    <a:pt x="39" y="284"/>
                  </a:cubicBezTo>
                  <a:cubicBezTo>
                    <a:pt x="33" y="288"/>
                    <a:pt x="33" y="288"/>
                    <a:pt x="33" y="288"/>
                  </a:cubicBezTo>
                  <a:cubicBezTo>
                    <a:pt x="29" y="289"/>
                    <a:pt x="29" y="289"/>
                    <a:pt x="29" y="289"/>
                  </a:cubicBezTo>
                  <a:cubicBezTo>
                    <a:pt x="25" y="282"/>
                    <a:pt x="25" y="282"/>
                    <a:pt x="25" y="282"/>
                  </a:cubicBezTo>
                  <a:cubicBezTo>
                    <a:pt x="26" y="273"/>
                    <a:pt x="26" y="273"/>
                    <a:pt x="26" y="273"/>
                  </a:cubicBezTo>
                  <a:cubicBezTo>
                    <a:pt x="21" y="269"/>
                    <a:pt x="21" y="269"/>
                    <a:pt x="21" y="269"/>
                  </a:cubicBezTo>
                  <a:cubicBezTo>
                    <a:pt x="27" y="263"/>
                    <a:pt x="27" y="263"/>
                    <a:pt x="27" y="263"/>
                  </a:cubicBezTo>
                  <a:cubicBezTo>
                    <a:pt x="27" y="254"/>
                    <a:pt x="27" y="254"/>
                    <a:pt x="27" y="254"/>
                  </a:cubicBezTo>
                  <a:cubicBezTo>
                    <a:pt x="18" y="251"/>
                    <a:pt x="18" y="251"/>
                    <a:pt x="18" y="251"/>
                  </a:cubicBezTo>
                  <a:cubicBezTo>
                    <a:pt x="8" y="253"/>
                    <a:pt x="8" y="253"/>
                    <a:pt x="8" y="253"/>
                  </a:cubicBezTo>
                  <a:cubicBezTo>
                    <a:pt x="7" y="248"/>
                    <a:pt x="7" y="248"/>
                    <a:pt x="7" y="248"/>
                  </a:cubicBezTo>
                  <a:cubicBezTo>
                    <a:pt x="13" y="243"/>
                    <a:pt x="13" y="243"/>
                    <a:pt x="13" y="243"/>
                  </a:cubicBezTo>
                  <a:cubicBezTo>
                    <a:pt x="10" y="238"/>
                    <a:pt x="10" y="238"/>
                    <a:pt x="10" y="238"/>
                  </a:cubicBezTo>
                  <a:cubicBezTo>
                    <a:pt x="13" y="229"/>
                    <a:pt x="13" y="229"/>
                    <a:pt x="13" y="229"/>
                  </a:cubicBezTo>
                  <a:cubicBezTo>
                    <a:pt x="7" y="228"/>
                    <a:pt x="7" y="228"/>
                    <a:pt x="7" y="228"/>
                  </a:cubicBezTo>
                  <a:cubicBezTo>
                    <a:pt x="0" y="221"/>
                    <a:pt x="0" y="221"/>
                    <a:pt x="0" y="221"/>
                  </a:cubicBezTo>
                  <a:cubicBezTo>
                    <a:pt x="6" y="221"/>
                    <a:pt x="6" y="221"/>
                    <a:pt x="6" y="221"/>
                  </a:cubicBezTo>
                  <a:cubicBezTo>
                    <a:pt x="6" y="213"/>
                    <a:pt x="6" y="213"/>
                    <a:pt x="6" y="213"/>
                  </a:cubicBezTo>
                  <a:cubicBezTo>
                    <a:pt x="1" y="206"/>
                    <a:pt x="1" y="206"/>
                    <a:pt x="1" y="206"/>
                  </a:cubicBezTo>
                  <a:cubicBezTo>
                    <a:pt x="5" y="201"/>
                    <a:pt x="5" y="201"/>
                    <a:pt x="5" y="201"/>
                  </a:cubicBezTo>
                  <a:cubicBezTo>
                    <a:pt x="0" y="196"/>
                    <a:pt x="0" y="196"/>
                    <a:pt x="0" y="196"/>
                  </a:cubicBezTo>
                  <a:cubicBezTo>
                    <a:pt x="4" y="191"/>
                    <a:pt x="4" y="191"/>
                    <a:pt x="4" y="191"/>
                  </a:cubicBezTo>
                  <a:cubicBezTo>
                    <a:pt x="1" y="189"/>
                    <a:pt x="1" y="189"/>
                    <a:pt x="1" y="189"/>
                  </a:cubicBezTo>
                  <a:cubicBezTo>
                    <a:pt x="2" y="180"/>
                    <a:pt x="2" y="180"/>
                    <a:pt x="2" y="180"/>
                  </a:cubicBezTo>
                  <a:cubicBezTo>
                    <a:pt x="10" y="174"/>
                    <a:pt x="10" y="174"/>
                    <a:pt x="10" y="174"/>
                  </a:cubicBezTo>
                  <a:cubicBezTo>
                    <a:pt x="17" y="174"/>
                    <a:pt x="17" y="174"/>
                    <a:pt x="17" y="174"/>
                  </a:cubicBezTo>
                  <a:cubicBezTo>
                    <a:pt x="26" y="170"/>
                    <a:pt x="26" y="170"/>
                    <a:pt x="26" y="170"/>
                  </a:cubicBezTo>
                  <a:cubicBezTo>
                    <a:pt x="29" y="163"/>
                    <a:pt x="29" y="163"/>
                    <a:pt x="29" y="163"/>
                  </a:cubicBezTo>
                  <a:cubicBezTo>
                    <a:pt x="26" y="158"/>
                    <a:pt x="26" y="158"/>
                    <a:pt x="26" y="158"/>
                  </a:cubicBezTo>
                  <a:cubicBezTo>
                    <a:pt x="27" y="152"/>
                    <a:pt x="27" y="152"/>
                    <a:pt x="27" y="152"/>
                  </a:cubicBezTo>
                  <a:cubicBezTo>
                    <a:pt x="34" y="152"/>
                    <a:pt x="34" y="152"/>
                    <a:pt x="34" y="152"/>
                  </a:cubicBezTo>
                  <a:cubicBezTo>
                    <a:pt x="44" y="143"/>
                    <a:pt x="44" y="143"/>
                    <a:pt x="44" y="143"/>
                  </a:cubicBezTo>
                  <a:cubicBezTo>
                    <a:pt x="43" y="129"/>
                    <a:pt x="43" y="129"/>
                    <a:pt x="43" y="129"/>
                  </a:cubicBezTo>
                  <a:cubicBezTo>
                    <a:pt x="51" y="127"/>
                    <a:pt x="51" y="127"/>
                    <a:pt x="51" y="127"/>
                  </a:cubicBezTo>
                  <a:cubicBezTo>
                    <a:pt x="51" y="123"/>
                    <a:pt x="51" y="123"/>
                    <a:pt x="51" y="123"/>
                  </a:cubicBezTo>
                  <a:cubicBezTo>
                    <a:pt x="44" y="114"/>
                    <a:pt x="44" y="114"/>
                    <a:pt x="44" y="114"/>
                  </a:cubicBezTo>
                  <a:cubicBezTo>
                    <a:pt x="38" y="105"/>
                    <a:pt x="38" y="105"/>
                    <a:pt x="38" y="105"/>
                  </a:cubicBezTo>
                  <a:cubicBezTo>
                    <a:pt x="28" y="102"/>
                    <a:pt x="28" y="102"/>
                    <a:pt x="28" y="102"/>
                  </a:cubicBezTo>
                  <a:cubicBezTo>
                    <a:pt x="28" y="88"/>
                    <a:pt x="28" y="88"/>
                    <a:pt x="28" y="88"/>
                  </a:cubicBezTo>
                  <a:cubicBezTo>
                    <a:pt x="25" y="82"/>
                    <a:pt x="25" y="82"/>
                    <a:pt x="25" y="82"/>
                  </a:cubicBezTo>
                  <a:cubicBezTo>
                    <a:pt x="32" y="75"/>
                    <a:pt x="32" y="75"/>
                    <a:pt x="32" y="75"/>
                  </a:cubicBezTo>
                  <a:cubicBezTo>
                    <a:pt x="30" y="57"/>
                    <a:pt x="30" y="57"/>
                    <a:pt x="30" y="57"/>
                  </a:cubicBezTo>
                  <a:cubicBezTo>
                    <a:pt x="27" y="49"/>
                    <a:pt x="27" y="49"/>
                    <a:pt x="27" y="49"/>
                  </a:cubicBezTo>
                  <a:cubicBezTo>
                    <a:pt x="22" y="44"/>
                    <a:pt x="22" y="44"/>
                    <a:pt x="22" y="44"/>
                  </a:cubicBezTo>
                  <a:cubicBezTo>
                    <a:pt x="24" y="36"/>
                    <a:pt x="24" y="36"/>
                    <a:pt x="24" y="36"/>
                  </a:cubicBezTo>
                  <a:cubicBezTo>
                    <a:pt x="32" y="36"/>
                    <a:pt x="32" y="36"/>
                    <a:pt x="32" y="36"/>
                  </a:cubicBezTo>
                  <a:cubicBezTo>
                    <a:pt x="43" y="41"/>
                    <a:pt x="43" y="41"/>
                    <a:pt x="43" y="41"/>
                  </a:cubicBezTo>
                  <a:cubicBezTo>
                    <a:pt x="49" y="39"/>
                    <a:pt x="49" y="39"/>
                    <a:pt x="49" y="39"/>
                  </a:cubicBezTo>
                  <a:cubicBezTo>
                    <a:pt x="57" y="32"/>
                    <a:pt x="57" y="32"/>
                    <a:pt x="57" y="32"/>
                  </a:cubicBezTo>
                  <a:cubicBezTo>
                    <a:pt x="64" y="24"/>
                    <a:pt x="64" y="24"/>
                    <a:pt x="64" y="24"/>
                  </a:cubicBezTo>
                  <a:cubicBezTo>
                    <a:pt x="69" y="23"/>
                    <a:pt x="69" y="23"/>
                    <a:pt x="69" y="23"/>
                  </a:cubicBezTo>
                  <a:cubicBezTo>
                    <a:pt x="77" y="27"/>
                    <a:pt x="77" y="27"/>
                    <a:pt x="77" y="27"/>
                  </a:cubicBezTo>
                  <a:cubicBezTo>
                    <a:pt x="74" y="9"/>
                    <a:pt x="74" y="9"/>
                    <a:pt x="74" y="9"/>
                  </a:cubicBezTo>
                  <a:cubicBezTo>
                    <a:pt x="80" y="9"/>
                    <a:pt x="80" y="9"/>
                    <a:pt x="80" y="9"/>
                  </a:cubicBezTo>
                  <a:cubicBezTo>
                    <a:pt x="88" y="0"/>
                    <a:pt x="88" y="0"/>
                    <a:pt x="88" y="0"/>
                  </a:cubicBezTo>
                  <a:cubicBezTo>
                    <a:pt x="103" y="1"/>
                    <a:pt x="103" y="1"/>
                    <a:pt x="103" y="1"/>
                  </a:cubicBezTo>
                  <a:cubicBezTo>
                    <a:pt x="119" y="11"/>
                    <a:pt x="119" y="11"/>
                    <a:pt x="119" y="11"/>
                  </a:cubicBezTo>
                  <a:cubicBezTo>
                    <a:pt x="119" y="16"/>
                    <a:pt x="119" y="16"/>
                    <a:pt x="119" y="16"/>
                  </a:cubicBezTo>
                  <a:cubicBezTo>
                    <a:pt x="124" y="22"/>
                    <a:pt x="124" y="22"/>
                    <a:pt x="124" y="22"/>
                  </a:cubicBezTo>
                  <a:cubicBezTo>
                    <a:pt x="119" y="24"/>
                    <a:pt x="119" y="24"/>
                    <a:pt x="119" y="24"/>
                  </a:cubicBezTo>
                  <a:cubicBezTo>
                    <a:pt x="116" y="30"/>
                    <a:pt x="116" y="30"/>
                    <a:pt x="116" y="30"/>
                  </a:cubicBezTo>
                  <a:cubicBezTo>
                    <a:pt x="118" y="37"/>
                    <a:pt x="118" y="37"/>
                    <a:pt x="118" y="37"/>
                  </a:cubicBezTo>
                  <a:cubicBezTo>
                    <a:pt x="125" y="39"/>
                    <a:pt x="125" y="39"/>
                    <a:pt x="125" y="39"/>
                  </a:cubicBezTo>
                  <a:cubicBezTo>
                    <a:pt x="133" y="31"/>
                    <a:pt x="133" y="31"/>
                    <a:pt x="133" y="31"/>
                  </a:cubicBezTo>
                  <a:cubicBezTo>
                    <a:pt x="142" y="35"/>
                    <a:pt x="142" y="35"/>
                    <a:pt x="142" y="35"/>
                  </a:cubicBezTo>
                  <a:cubicBezTo>
                    <a:pt x="147" y="31"/>
                    <a:pt x="147" y="31"/>
                    <a:pt x="147" y="31"/>
                  </a:cubicBezTo>
                  <a:cubicBezTo>
                    <a:pt x="152" y="42"/>
                    <a:pt x="152" y="42"/>
                    <a:pt x="152" y="42"/>
                  </a:cubicBezTo>
                  <a:close/>
                  <a:moveTo>
                    <a:pt x="130" y="232"/>
                  </a:moveTo>
                  <a:cubicBezTo>
                    <a:pt x="129" y="236"/>
                    <a:pt x="128" y="238"/>
                    <a:pt x="130" y="240"/>
                  </a:cubicBezTo>
                  <a:cubicBezTo>
                    <a:pt x="133" y="243"/>
                    <a:pt x="135" y="239"/>
                    <a:pt x="137" y="241"/>
                  </a:cubicBezTo>
                  <a:cubicBezTo>
                    <a:pt x="139" y="244"/>
                    <a:pt x="141" y="239"/>
                    <a:pt x="139" y="235"/>
                  </a:cubicBezTo>
                  <a:cubicBezTo>
                    <a:pt x="136" y="229"/>
                    <a:pt x="136" y="227"/>
                    <a:pt x="130" y="232"/>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3" name="Freeform 60"/>
            <p:cNvSpPr>
              <a:spLocks/>
            </p:cNvSpPr>
            <p:nvPr/>
          </p:nvSpPr>
          <p:spPr bwMode="auto">
            <a:xfrm>
              <a:off x="898" y="3826"/>
              <a:ext cx="160" cy="213"/>
            </a:xfrm>
            <a:custGeom>
              <a:avLst/>
              <a:gdLst>
                <a:gd name="T0" fmla="*/ 4 w 77"/>
                <a:gd name="T1" fmla="*/ 70 h 102"/>
                <a:gd name="T2" fmla="*/ 6 w 77"/>
                <a:gd name="T3" fmla="*/ 70 h 102"/>
                <a:gd name="T4" fmla="*/ 12 w 77"/>
                <a:gd name="T5" fmla="*/ 71 h 102"/>
                <a:gd name="T6" fmla="*/ 16 w 77"/>
                <a:gd name="T7" fmla="*/ 73 h 102"/>
                <a:gd name="T8" fmla="*/ 22 w 77"/>
                <a:gd name="T9" fmla="*/ 82 h 102"/>
                <a:gd name="T10" fmla="*/ 27 w 77"/>
                <a:gd name="T11" fmla="*/ 81 h 102"/>
                <a:gd name="T12" fmla="*/ 33 w 77"/>
                <a:gd name="T13" fmla="*/ 85 h 102"/>
                <a:gd name="T14" fmla="*/ 33 w 77"/>
                <a:gd name="T15" fmla="*/ 89 h 102"/>
                <a:gd name="T16" fmla="*/ 33 w 77"/>
                <a:gd name="T17" fmla="*/ 90 h 102"/>
                <a:gd name="T18" fmla="*/ 32 w 77"/>
                <a:gd name="T19" fmla="*/ 90 h 102"/>
                <a:gd name="T20" fmla="*/ 36 w 77"/>
                <a:gd name="T21" fmla="*/ 92 h 102"/>
                <a:gd name="T22" fmla="*/ 39 w 77"/>
                <a:gd name="T23" fmla="*/ 95 h 102"/>
                <a:gd name="T24" fmla="*/ 39 w 77"/>
                <a:gd name="T25" fmla="*/ 101 h 102"/>
                <a:gd name="T26" fmla="*/ 41 w 77"/>
                <a:gd name="T27" fmla="*/ 101 h 102"/>
                <a:gd name="T28" fmla="*/ 45 w 77"/>
                <a:gd name="T29" fmla="*/ 96 h 102"/>
                <a:gd name="T30" fmla="*/ 51 w 77"/>
                <a:gd name="T31" fmla="*/ 102 h 102"/>
                <a:gd name="T32" fmla="*/ 56 w 77"/>
                <a:gd name="T33" fmla="*/ 102 h 102"/>
                <a:gd name="T34" fmla="*/ 56 w 77"/>
                <a:gd name="T35" fmla="*/ 102 h 102"/>
                <a:gd name="T36" fmla="*/ 57 w 77"/>
                <a:gd name="T37" fmla="*/ 98 h 102"/>
                <a:gd name="T38" fmla="*/ 56 w 77"/>
                <a:gd name="T39" fmla="*/ 92 h 102"/>
                <a:gd name="T40" fmla="*/ 61 w 77"/>
                <a:gd name="T41" fmla="*/ 91 h 102"/>
                <a:gd name="T42" fmla="*/ 63 w 77"/>
                <a:gd name="T43" fmla="*/ 84 h 102"/>
                <a:gd name="T44" fmla="*/ 71 w 77"/>
                <a:gd name="T45" fmla="*/ 85 h 102"/>
                <a:gd name="T46" fmla="*/ 77 w 77"/>
                <a:gd name="T47" fmla="*/ 81 h 102"/>
                <a:gd name="T48" fmla="*/ 77 w 77"/>
                <a:gd name="T49" fmla="*/ 80 h 102"/>
                <a:gd name="T50" fmla="*/ 76 w 77"/>
                <a:gd name="T51" fmla="*/ 71 h 102"/>
                <a:gd name="T52" fmla="*/ 74 w 77"/>
                <a:gd name="T53" fmla="*/ 64 h 102"/>
                <a:gd name="T54" fmla="*/ 69 w 77"/>
                <a:gd name="T55" fmla="*/ 55 h 102"/>
                <a:gd name="T56" fmla="*/ 61 w 77"/>
                <a:gd name="T57" fmla="*/ 44 h 102"/>
                <a:gd name="T58" fmla="*/ 62 w 77"/>
                <a:gd name="T59" fmla="*/ 34 h 102"/>
                <a:gd name="T60" fmla="*/ 56 w 77"/>
                <a:gd name="T61" fmla="*/ 27 h 102"/>
                <a:gd name="T62" fmla="*/ 51 w 77"/>
                <a:gd name="T63" fmla="*/ 17 h 102"/>
                <a:gd name="T64" fmla="*/ 42 w 77"/>
                <a:gd name="T65" fmla="*/ 16 h 102"/>
                <a:gd name="T66" fmla="*/ 36 w 77"/>
                <a:gd name="T67" fmla="*/ 10 h 102"/>
                <a:gd name="T68" fmla="*/ 30 w 77"/>
                <a:gd name="T69" fmla="*/ 7 h 102"/>
                <a:gd name="T70" fmla="*/ 23 w 77"/>
                <a:gd name="T71" fmla="*/ 1 h 102"/>
                <a:gd name="T72" fmla="*/ 15 w 77"/>
                <a:gd name="T73" fmla="*/ 5 h 102"/>
                <a:gd name="T74" fmla="*/ 6 w 77"/>
                <a:gd name="T75" fmla="*/ 3 h 102"/>
                <a:gd name="T76" fmla="*/ 5 w 77"/>
                <a:gd name="T77" fmla="*/ 10 h 102"/>
                <a:gd name="T78" fmla="*/ 7 w 77"/>
                <a:gd name="T79" fmla="*/ 16 h 102"/>
                <a:gd name="T80" fmla="*/ 7 w 77"/>
                <a:gd name="T81" fmla="*/ 21 h 102"/>
                <a:gd name="T82" fmla="*/ 9 w 77"/>
                <a:gd name="T83" fmla="*/ 27 h 102"/>
                <a:gd name="T84" fmla="*/ 0 w 77"/>
                <a:gd name="T85" fmla="*/ 32 h 102"/>
                <a:gd name="T86" fmla="*/ 0 w 77"/>
                <a:gd name="T87" fmla="*/ 40 h 102"/>
                <a:gd name="T88" fmla="*/ 2 w 77"/>
                <a:gd name="T89" fmla="*/ 41 h 102"/>
                <a:gd name="T90" fmla="*/ 3 w 77"/>
                <a:gd name="T91" fmla="*/ 44 h 102"/>
                <a:gd name="T92" fmla="*/ 5 w 77"/>
                <a:gd name="T93" fmla="*/ 49 h 102"/>
                <a:gd name="T94" fmla="*/ 9 w 77"/>
                <a:gd name="T95" fmla="*/ 55 h 102"/>
                <a:gd name="T96" fmla="*/ 3 w 77"/>
                <a:gd name="T97" fmla="*/ 57 h 102"/>
                <a:gd name="T98" fmla="*/ 3 w 77"/>
                <a:gd name="T99" fmla="*/ 60 h 102"/>
                <a:gd name="T100" fmla="*/ 6 w 77"/>
                <a:gd name="T101" fmla="*/ 64 h 102"/>
                <a:gd name="T102" fmla="*/ 5 w 77"/>
                <a:gd name="T103" fmla="*/ 68 h 102"/>
                <a:gd name="T104" fmla="*/ 4 w 77"/>
                <a:gd name="T105" fmla="*/ 7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7" h="102">
                  <a:moveTo>
                    <a:pt x="4" y="70"/>
                  </a:moveTo>
                  <a:cubicBezTo>
                    <a:pt x="6" y="70"/>
                    <a:pt x="6" y="70"/>
                    <a:pt x="6" y="70"/>
                  </a:cubicBezTo>
                  <a:cubicBezTo>
                    <a:pt x="12" y="71"/>
                    <a:pt x="12" y="71"/>
                    <a:pt x="12" y="71"/>
                  </a:cubicBezTo>
                  <a:cubicBezTo>
                    <a:pt x="16" y="73"/>
                    <a:pt x="16" y="73"/>
                    <a:pt x="16" y="73"/>
                  </a:cubicBezTo>
                  <a:cubicBezTo>
                    <a:pt x="22" y="82"/>
                    <a:pt x="22" y="82"/>
                    <a:pt x="22" y="82"/>
                  </a:cubicBezTo>
                  <a:cubicBezTo>
                    <a:pt x="27" y="81"/>
                    <a:pt x="27" y="81"/>
                    <a:pt x="27" y="81"/>
                  </a:cubicBezTo>
                  <a:cubicBezTo>
                    <a:pt x="33" y="85"/>
                    <a:pt x="33" y="85"/>
                    <a:pt x="33" y="85"/>
                  </a:cubicBezTo>
                  <a:cubicBezTo>
                    <a:pt x="33" y="89"/>
                    <a:pt x="33" y="89"/>
                    <a:pt x="33" y="89"/>
                  </a:cubicBezTo>
                  <a:cubicBezTo>
                    <a:pt x="33" y="90"/>
                    <a:pt x="33" y="90"/>
                    <a:pt x="33" y="90"/>
                  </a:cubicBezTo>
                  <a:cubicBezTo>
                    <a:pt x="32" y="90"/>
                    <a:pt x="32" y="90"/>
                    <a:pt x="32" y="90"/>
                  </a:cubicBezTo>
                  <a:cubicBezTo>
                    <a:pt x="36" y="92"/>
                    <a:pt x="36" y="92"/>
                    <a:pt x="36" y="92"/>
                  </a:cubicBezTo>
                  <a:cubicBezTo>
                    <a:pt x="39" y="95"/>
                    <a:pt x="39" y="95"/>
                    <a:pt x="39" y="95"/>
                  </a:cubicBezTo>
                  <a:cubicBezTo>
                    <a:pt x="39" y="101"/>
                    <a:pt x="39" y="101"/>
                    <a:pt x="39" y="101"/>
                  </a:cubicBezTo>
                  <a:cubicBezTo>
                    <a:pt x="40" y="101"/>
                    <a:pt x="40" y="101"/>
                    <a:pt x="41" y="101"/>
                  </a:cubicBezTo>
                  <a:cubicBezTo>
                    <a:pt x="42" y="100"/>
                    <a:pt x="45" y="96"/>
                    <a:pt x="45" y="96"/>
                  </a:cubicBezTo>
                  <a:cubicBezTo>
                    <a:pt x="45" y="96"/>
                    <a:pt x="50" y="102"/>
                    <a:pt x="51" y="102"/>
                  </a:cubicBezTo>
                  <a:cubicBezTo>
                    <a:pt x="51" y="102"/>
                    <a:pt x="53" y="102"/>
                    <a:pt x="56" y="102"/>
                  </a:cubicBezTo>
                  <a:cubicBezTo>
                    <a:pt x="56" y="102"/>
                    <a:pt x="56" y="102"/>
                    <a:pt x="56" y="102"/>
                  </a:cubicBezTo>
                  <a:cubicBezTo>
                    <a:pt x="56" y="102"/>
                    <a:pt x="59" y="100"/>
                    <a:pt x="57" y="98"/>
                  </a:cubicBezTo>
                  <a:cubicBezTo>
                    <a:pt x="56" y="95"/>
                    <a:pt x="55" y="92"/>
                    <a:pt x="56" y="92"/>
                  </a:cubicBezTo>
                  <a:cubicBezTo>
                    <a:pt x="57" y="92"/>
                    <a:pt x="61" y="92"/>
                    <a:pt x="61" y="91"/>
                  </a:cubicBezTo>
                  <a:cubicBezTo>
                    <a:pt x="61" y="89"/>
                    <a:pt x="62" y="84"/>
                    <a:pt x="63" y="84"/>
                  </a:cubicBezTo>
                  <a:cubicBezTo>
                    <a:pt x="65" y="84"/>
                    <a:pt x="68" y="87"/>
                    <a:pt x="71" y="85"/>
                  </a:cubicBezTo>
                  <a:cubicBezTo>
                    <a:pt x="72" y="84"/>
                    <a:pt x="74" y="82"/>
                    <a:pt x="77" y="81"/>
                  </a:cubicBezTo>
                  <a:cubicBezTo>
                    <a:pt x="77" y="80"/>
                    <a:pt x="77" y="80"/>
                    <a:pt x="77" y="80"/>
                  </a:cubicBezTo>
                  <a:cubicBezTo>
                    <a:pt x="77" y="80"/>
                    <a:pt x="77" y="73"/>
                    <a:pt x="76" y="71"/>
                  </a:cubicBezTo>
                  <a:cubicBezTo>
                    <a:pt x="76" y="70"/>
                    <a:pt x="74" y="67"/>
                    <a:pt x="74" y="64"/>
                  </a:cubicBezTo>
                  <a:cubicBezTo>
                    <a:pt x="74" y="61"/>
                    <a:pt x="70" y="60"/>
                    <a:pt x="69" y="55"/>
                  </a:cubicBezTo>
                  <a:cubicBezTo>
                    <a:pt x="68" y="50"/>
                    <a:pt x="61" y="48"/>
                    <a:pt x="61" y="44"/>
                  </a:cubicBezTo>
                  <a:cubicBezTo>
                    <a:pt x="62" y="41"/>
                    <a:pt x="65" y="37"/>
                    <a:pt x="62" y="34"/>
                  </a:cubicBezTo>
                  <a:cubicBezTo>
                    <a:pt x="59" y="30"/>
                    <a:pt x="58" y="33"/>
                    <a:pt x="56" y="27"/>
                  </a:cubicBezTo>
                  <a:cubicBezTo>
                    <a:pt x="54" y="21"/>
                    <a:pt x="54" y="19"/>
                    <a:pt x="51" y="17"/>
                  </a:cubicBezTo>
                  <a:cubicBezTo>
                    <a:pt x="49" y="16"/>
                    <a:pt x="45" y="18"/>
                    <a:pt x="42" y="16"/>
                  </a:cubicBezTo>
                  <a:cubicBezTo>
                    <a:pt x="40" y="13"/>
                    <a:pt x="39" y="10"/>
                    <a:pt x="36" y="10"/>
                  </a:cubicBezTo>
                  <a:cubicBezTo>
                    <a:pt x="33" y="11"/>
                    <a:pt x="32" y="12"/>
                    <a:pt x="30" y="7"/>
                  </a:cubicBezTo>
                  <a:cubicBezTo>
                    <a:pt x="27" y="3"/>
                    <a:pt x="27" y="1"/>
                    <a:pt x="23" y="1"/>
                  </a:cubicBezTo>
                  <a:cubicBezTo>
                    <a:pt x="20" y="2"/>
                    <a:pt x="18" y="6"/>
                    <a:pt x="15" y="5"/>
                  </a:cubicBezTo>
                  <a:cubicBezTo>
                    <a:pt x="12" y="4"/>
                    <a:pt x="9" y="0"/>
                    <a:pt x="6" y="3"/>
                  </a:cubicBezTo>
                  <a:cubicBezTo>
                    <a:pt x="3" y="6"/>
                    <a:pt x="7" y="9"/>
                    <a:pt x="5" y="10"/>
                  </a:cubicBezTo>
                  <a:cubicBezTo>
                    <a:pt x="3" y="12"/>
                    <a:pt x="6" y="15"/>
                    <a:pt x="7" y="16"/>
                  </a:cubicBezTo>
                  <a:cubicBezTo>
                    <a:pt x="8" y="17"/>
                    <a:pt x="8" y="20"/>
                    <a:pt x="7" y="21"/>
                  </a:cubicBezTo>
                  <a:cubicBezTo>
                    <a:pt x="6" y="23"/>
                    <a:pt x="10" y="26"/>
                    <a:pt x="9" y="27"/>
                  </a:cubicBezTo>
                  <a:cubicBezTo>
                    <a:pt x="8" y="28"/>
                    <a:pt x="0" y="32"/>
                    <a:pt x="0" y="32"/>
                  </a:cubicBezTo>
                  <a:cubicBezTo>
                    <a:pt x="0" y="32"/>
                    <a:pt x="0" y="37"/>
                    <a:pt x="0" y="40"/>
                  </a:cubicBezTo>
                  <a:cubicBezTo>
                    <a:pt x="2" y="41"/>
                    <a:pt x="2" y="41"/>
                    <a:pt x="2" y="41"/>
                  </a:cubicBezTo>
                  <a:cubicBezTo>
                    <a:pt x="3" y="44"/>
                    <a:pt x="3" y="44"/>
                    <a:pt x="3" y="44"/>
                  </a:cubicBezTo>
                  <a:cubicBezTo>
                    <a:pt x="5" y="49"/>
                    <a:pt x="5" y="49"/>
                    <a:pt x="5" y="49"/>
                  </a:cubicBezTo>
                  <a:cubicBezTo>
                    <a:pt x="9" y="55"/>
                    <a:pt x="9" y="55"/>
                    <a:pt x="9" y="55"/>
                  </a:cubicBezTo>
                  <a:cubicBezTo>
                    <a:pt x="9" y="55"/>
                    <a:pt x="3" y="56"/>
                    <a:pt x="3" y="57"/>
                  </a:cubicBezTo>
                  <a:cubicBezTo>
                    <a:pt x="2" y="58"/>
                    <a:pt x="3" y="60"/>
                    <a:pt x="3" y="60"/>
                  </a:cubicBezTo>
                  <a:cubicBezTo>
                    <a:pt x="3" y="60"/>
                    <a:pt x="6" y="64"/>
                    <a:pt x="6" y="64"/>
                  </a:cubicBezTo>
                  <a:cubicBezTo>
                    <a:pt x="5" y="68"/>
                    <a:pt x="5" y="68"/>
                    <a:pt x="5" y="68"/>
                  </a:cubicBezTo>
                  <a:lnTo>
                    <a:pt x="4" y="70"/>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4" name="Freeform 61"/>
            <p:cNvSpPr>
              <a:spLocks noEditPoints="1"/>
            </p:cNvSpPr>
            <p:nvPr/>
          </p:nvSpPr>
          <p:spPr bwMode="auto">
            <a:xfrm>
              <a:off x="762" y="3691"/>
              <a:ext cx="186" cy="231"/>
            </a:xfrm>
            <a:custGeom>
              <a:avLst/>
              <a:gdLst>
                <a:gd name="T0" fmla="*/ 88 w 89"/>
                <a:gd name="T1" fmla="*/ 67 h 111"/>
                <a:gd name="T2" fmla="*/ 80 w 89"/>
                <a:gd name="T3" fmla="*/ 70 h 111"/>
                <a:gd name="T4" fmla="*/ 71 w 89"/>
                <a:gd name="T5" fmla="*/ 68 h 111"/>
                <a:gd name="T6" fmla="*/ 70 w 89"/>
                <a:gd name="T7" fmla="*/ 75 h 111"/>
                <a:gd name="T8" fmla="*/ 72 w 89"/>
                <a:gd name="T9" fmla="*/ 81 h 111"/>
                <a:gd name="T10" fmla="*/ 72 w 89"/>
                <a:gd name="T11" fmla="*/ 86 h 111"/>
                <a:gd name="T12" fmla="*/ 74 w 89"/>
                <a:gd name="T13" fmla="*/ 92 h 111"/>
                <a:gd name="T14" fmla="*/ 65 w 89"/>
                <a:gd name="T15" fmla="*/ 97 h 111"/>
                <a:gd name="T16" fmla="*/ 64 w 89"/>
                <a:gd name="T17" fmla="*/ 106 h 111"/>
                <a:gd name="T18" fmla="*/ 59 w 89"/>
                <a:gd name="T19" fmla="*/ 111 h 111"/>
                <a:gd name="T20" fmla="*/ 51 w 89"/>
                <a:gd name="T21" fmla="*/ 109 h 111"/>
                <a:gd name="T22" fmla="*/ 46 w 89"/>
                <a:gd name="T23" fmla="*/ 103 h 111"/>
                <a:gd name="T24" fmla="*/ 39 w 89"/>
                <a:gd name="T25" fmla="*/ 107 h 111"/>
                <a:gd name="T26" fmla="*/ 33 w 89"/>
                <a:gd name="T27" fmla="*/ 110 h 111"/>
                <a:gd name="T28" fmla="*/ 31 w 89"/>
                <a:gd name="T29" fmla="*/ 111 h 111"/>
                <a:gd name="T30" fmla="*/ 22 w 89"/>
                <a:gd name="T31" fmla="*/ 103 h 111"/>
                <a:gd name="T32" fmla="*/ 18 w 89"/>
                <a:gd name="T33" fmla="*/ 104 h 111"/>
                <a:gd name="T34" fmla="*/ 18 w 89"/>
                <a:gd name="T35" fmla="*/ 98 h 111"/>
                <a:gd name="T36" fmla="*/ 17 w 89"/>
                <a:gd name="T37" fmla="*/ 74 h 111"/>
                <a:gd name="T38" fmla="*/ 8 w 89"/>
                <a:gd name="T39" fmla="*/ 55 h 111"/>
                <a:gd name="T40" fmla="*/ 7 w 89"/>
                <a:gd name="T41" fmla="*/ 42 h 111"/>
                <a:gd name="T42" fmla="*/ 2 w 89"/>
                <a:gd name="T43" fmla="*/ 32 h 111"/>
                <a:gd name="T44" fmla="*/ 3 w 89"/>
                <a:gd name="T45" fmla="*/ 22 h 111"/>
                <a:gd name="T46" fmla="*/ 6 w 89"/>
                <a:gd name="T47" fmla="*/ 14 h 111"/>
                <a:gd name="T48" fmla="*/ 13 w 89"/>
                <a:gd name="T49" fmla="*/ 21 h 111"/>
                <a:gd name="T50" fmla="*/ 21 w 89"/>
                <a:gd name="T51" fmla="*/ 25 h 111"/>
                <a:gd name="T52" fmla="*/ 26 w 89"/>
                <a:gd name="T53" fmla="*/ 19 h 111"/>
                <a:gd name="T54" fmla="*/ 38 w 89"/>
                <a:gd name="T55" fmla="*/ 18 h 111"/>
                <a:gd name="T56" fmla="*/ 47 w 89"/>
                <a:gd name="T57" fmla="*/ 18 h 111"/>
                <a:gd name="T58" fmla="*/ 43 w 89"/>
                <a:gd name="T59" fmla="*/ 4 h 111"/>
                <a:gd name="T60" fmla="*/ 54 w 89"/>
                <a:gd name="T61" fmla="*/ 5 h 111"/>
                <a:gd name="T62" fmla="*/ 61 w 89"/>
                <a:gd name="T63" fmla="*/ 3 h 111"/>
                <a:gd name="T64" fmla="*/ 61 w 89"/>
                <a:gd name="T65" fmla="*/ 3 h 111"/>
                <a:gd name="T66" fmla="*/ 64 w 89"/>
                <a:gd name="T67" fmla="*/ 20 h 111"/>
                <a:gd name="T68" fmla="*/ 72 w 89"/>
                <a:gd name="T69" fmla="*/ 21 h 111"/>
                <a:gd name="T70" fmla="*/ 82 w 89"/>
                <a:gd name="T71" fmla="*/ 31 h 111"/>
                <a:gd name="T72" fmla="*/ 80 w 89"/>
                <a:gd name="T73" fmla="*/ 35 h 111"/>
                <a:gd name="T74" fmla="*/ 78 w 89"/>
                <a:gd name="T75" fmla="*/ 43 h 111"/>
                <a:gd name="T76" fmla="*/ 89 w 89"/>
                <a:gd name="T77" fmla="*/ 55 h 111"/>
                <a:gd name="T78" fmla="*/ 88 w 89"/>
                <a:gd name="T79" fmla="*/ 67 h 111"/>
                <a:gd name="T80" fmla="*/ 28 w 89"/>
                <a:gd name="T81" fmla="*/ 53 h 111"/>
                <a:gd name="T82" fmla="*/ 29 w 89"/>
                <a:gd name="T83" fmla="*/ 62 h 111"/>
                <a:gd name="T84" fmla="*/ 36 w 89"/>
                <a:gd name="T85" fmla="*/ 67 h 111"/>
                <a:gd name="T86" fmla="*/ 44 w 89"/>
                <a:gd name="T87" fmla="*/ 71 h 111"/>
                <a:gd name="T88" fmla="*/ 38 w 89"/>
                <a:gd name="T89" fmla="*/ 76 h 111"/>
                <a:gd name="T90" fmla="*/ 36 w 89"/>
                <a:gd name="T91" fmla="*/ 84 h 111"/>
                <a:gd name="T92" fmla="*/ 34 w 89"/>
                <a:gd name="T93" fmla="*/ 90 h 111"/>
                <a:gd name="T94" fmla="*/ 24 w 89"/>
                <a:gd name="T95" fmla="*/ 91 h 111"/>
                <a:gd name="T96" fmla="*/ 30 w 89"/>
                <a:gd name="T97" fmla="*/ 101 h 111"/>
                <a:gd name="T98" fmla="*/ 39 w 89"/>
                <a:gd name="T99" fmla="*/ 94 h 111"/>
                <a:gd name="T100" fmla="*/ 50 w 89"/>
                <a:gd name="T101" fmla="*/ 85 h 111"/>
                <a:gd name="T102" fmla="*/ 54 w 89"/>
                <a:gd name="T103" fmla="*/ 79 h 111"/>
                <a:gd name="T104" fmla="*/ 50 w 89"/>
                <a:gd name="T105" fmla="*/ 67 h 111"/>
                <a:gd name="T106" fmla="*/ 43 w 89"/>
                <a:gd name="T107" fmla="*/ 60 h 111"/>
                <a:gd name="T108" fmla="*/ 34 w 89"/>
                <a:gd name="T109" fmla="*/ 55 h 111"/>
                <a:gd name="T110" fmla="*/ 28 w 89"/>
                <a:gd name="T111" fmla="*/ 5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9" h="111">
                  <a:moveTo>
                    <a:pt x="88" y="67"/>
                  </a:moveTo>
                  <a:cubicBezTo>
                    <a:pt x="85" y="68"/>
                    <a:pt x="82" y="71"/>
                    <a:pt x="80" y="70"/>
                  </a:cubicBezTo>
                  <a:cubicBezTo>
                    <a:pt x="77" y="69"/>
                    <a:pt x="74" y="65"/>
                    <a:pt x="71" y="68"/>
                  </a:cubicBezTo>
                  <a:cubicBezTo>
                    <a:pt x="68" y="71"/>
                    <a:pt x="72" y="74"/>
                    <a:pt x="70" y="75"/>
                  </a:cubicBezTo>
                  <a:cubicBezTo>
                    <a:pt x="68" y="77"/>
                    <a:pt x="71" y="80"/>
                    <a:pt x="72" y="81"/>
                  </a:cubicBezTo>
                  <a:cubicBezTo>
                    <a:pt x="73" y="82"/>
                    <a:pt x="73" y="85"/>
                    <a:pt x="72" y="86"/>
                  </a:cubicBezTo>
                  <a:cubicBezTo>
                    <a:pt x="71" y="88"/>
                    <a:pt x="75" y="91"/>
                    <a:pt x="74" y="92"/>
                  </a:cubicBezTo>
                  <a:cubicBezTo>
                    <a:pt x="73" y="93"/>
                    <a:pt x="65" y="97"/>
                    <a:pt x="65" y="97"/>
                  </a:cubicBezTo>
                  <a:cubicBezTo>
                    <a:pt x="65" y="97"/>
                    <a:pt x="66" y="104"/>
                    <a:pt x="64" y="106"/>
                  </a:cubicBezTo>
                  <a:cubicBezTo>
                    <a:pt x="63" y="109"/>
                    <a:pt x="60" y="111"/>
                    <a:pt x="59" y="111"/>
                  </a:cubicBezTo>
                  <a:cubicBezTo>
                    <a:pt x="57" y="111"/>
                    <a:pt x="52" y="111"/>
                    <a:pt x="51" y="109"/>
                  </a:cubicBezTo>
                  <a:cubicBezTo>
                    <a:pt x="50" y="108"/>
                    <a:pt x="48" y="103"/>
                    <a:pt x="46" y="103"/>
                  </a:cubicBezTo>
                  <a:cubicBezTo>
                    <a:pt x="44" y="104"/>
                    <a:pt x="40" y="106"/>
                    <a:pt x="39" y="107"/>
                  </a:cubicBezTo>
                  <a:cubicBezTo>
                    <a:pt x="38" y="107"/>
                    <a:pt x="34" y="108"/>
                    <a:pt x="33" y="110"/>
                  </a:cubicBezTo>
                  <a:cubicBezTo>
                    <a:pt x="32" y="110"/>
                    <a:pt x="32" y="111"/>
                    <a:pt x="31" y="111"/>
                  </a:cubicBezTo>
                  <a:cubicBezTo>
                    <a:pt x="28" y="108"/>
                    <a:pt x="24" y="105"/>
                    <a:pt x="22" y="103"/>
                  </a:cubicBezTo>
                  <a:cubicBezTo>
                    <a:pt x="22" y="102"/>
                    <a:pt x="20" y="103"/>
                    <a:pt x="18" y="104"/>
                  </a:cubicBezTo>
                  <a:cubicBezTo>
                    <a:pt x="18" y="102"/>
                    <a:pt x="18" y="100"/>
                    <a:pt x="18" y="98"/>
                  </a:cubicBezTo>
                  <a:cubicBezTo>
                    <a:pt x="18" y="93"/>
                    <a:pt x="18" y="80"/>
                    <a:pt x="17" y="74"/>
                  </a:cubicBezTo>
                  <a:cubicBezTo>
                    <a:pt x="17" y="69"/>
                    <a:pt x="9" y="58"/>
                    <a:pt x="8" y="55"/>
                  </a:cubicBezTo>
                  <a:cubicBezTo>
                    <a:pt x="8" y="51"/>
                    <a:pt x="11" y="46"/>
                    <a:pt x="7" y="42"/>
                  </a:cubicBezTo>
                  <a:cubicBezTo>
                    <a:pt x="4" y="39"/>
                    <a:pt x="0" y="36"/>
                    <a:pt x="2" y="32"/>
                  </a:cubicBezTo>
                  <a:cubicBezTo>
                    <a:pt x="4" y="28"/>
                    <a:pt x="6" y="25"/>
                    <a:pt x="3" y="22"/>
                  </a:cubicBezTo>
                  <a:cubicBezTo>
                    <a:pt x="0" y="19"/>
                    <a:pt x="4" y="14"/>
                    <a:pt x="6" y="14"/>
                  </a:cubicBezTo>
                  <a:cubicBezTo>
                    <a:pt x="9" y="14"/>
                    <a:pt x="12" y="17"/>
                    <a:pt x="13" y="21"/>
                  </a:cubicBezTo>
                  <a:cubicBezTo>
                    <a:pt x="14" y="26"/>
                    <a:pt x="21" y="29"/>
                    <a:pt x="21" y="25"/>
                  </a:cubicBezTo>
                  <a:cubicBezTo>
                    <a:pt x="22" y="21"/>
                    <a:pt x="22" y="19"/>
                    <a:pt x="26" y="19"/>
                  </a:cubicBezTo>
                  <a:cubicBezTo>
                    <a:pt x="30" y="19"/>
                    <a:pt x="35" y="20"/>
                    <a:pt x="38" y="18"/>
                  </a:cubicBezTo>
                  <a:cubicBezTo>
                    <a:pt x="41" y="16"/>
                    <a:pt x="48" y="25"/>
                    <a:pt x="47" y="18"/>
                  </a:cubicBezTo>
                  <a:cubicBezTo>
                    <a:pt x="45" y="11"/>
                    <a:pt x="41" y="7"/>
                    <a:pt x="43" y="4"/>
                  </a:cubicBezTo>
                  <a:cubicBezTo>
                    <a:pt x="46" y="1"/>
                    <a:pt x="54" y="0"/>
                    <a:pt x="54" y="5"/>
                  </a:cubicBezTo>
                  <a:cubicBezTo>
                    <a:pt x="55" y="9"/>
                    <a:pt x="59" y="4"/>
                    <a:pt x="61" y="3"/>
                  </a:cubicBezTo>
                  <a:cubicBezTo>
                    <a:pt x="61" y="3"/>
                    <a:pt x="61" y="3"/>
                    <a:pt x="61" y="3"/>
                  </a:cubicBezTo>
                  <a:cubicBezTo>
                    <a:pt x="62" y="8"/>
                    <a:pt x="64" y="19"/>
                    <a:pt x="64" y="20"/>
                  </a:cubicBezTo>
                  <a:cubicBezTo>
                    <a:pt x="65" y="22"/>
                    <a:pt x="70" y="22"/>
                    <a:pt x="72" y="21"/>
                  </a:cubicBezTo>
                  <a:cubicBezTo>
                    <a:pt x="75" y="20"/>
                    <a:pt x="82" y="31"/>
                    <a:pt x="82" y="31"/>
                  </a:cubicBezTo>
                  <a:cubicBezTo>
                    <a:pt x="82" y="31"/>
                    <a:pt x="80" y="34"/>
                    <a:pt x="80" y="35"/>
                  </a:cubicBezTo>
                  <a:cubicBezTo>
                    <a:pt x="80" y="36"/>
                    <a:pt x="80" y="43"/>
                    <a:pt x="78" y="43"/>
                  </a:cubicBezTo>
                  <a:cubicBezTo>
                    <a:pt x="77" y="43"/>
                    <a:pt x="89" y="55"/>
                    <a:pt x="89" y="55"/>
                  </a:cubicBezTo>
                  <a:cubicBezTo>
                    <a:pt x="88" y="67"/>
                    <a:pt x="88" y="67"/>
                    <a:pt x="88" y="67"/>
                  </a:cubicBezTo>
                  <a:close/>
                  <a:moveTo>
                    <a:pt x="28" y="53"/>
                  </a:moveTo>
                  <a:cubicBezTo>
                    <a:pt x="27" y="59"/>
                    <a:pt x="28" y="60"/>
                    <a:pt x="29" y="62"/>
                  </a:cubicBezTo>
                  <a:cubicBezTo>
                    <a:pt x="30" y="65"/>
                    <a:pt x="32" y="66"/>
                    <a:pt x="36" y="67"/>
                  </a:cubicBezTo>
                  <a:cubicBezTo>
                    <a:pt x="40" y="68"/>
                    <a:pt x="45" y="67"/>
                    <a:pt x="44" y="71"/>
                  </a:cubicBezTo>
                  <a:cubicBezTo>
                    <a:pt x="43" y="75"/>
                    <a:pt x="41" y="73"/>
                    <a:pt x="38" y="76"/>
                  </a:cubicBezTo>
                  <a:cubicBezTo>
                    <a:pt x="36" y="79"/>
                    <a:pt x="36" y="83"/>
                    <a:pt x="36" y="84"/>
                  </a:cubicBezTo>
                  <a:cubicBezTo>
                    <a:pt x="37" y="85"/>
                    <a:pt x="39" y="90"/>
                    <a:pt x="34" y="90"/>
                  </a:cubicBezTo>
                  <a:cubicBezTo>
                    <a:pt x="29" y="90"/>
                    <a:pt x="24" y="88"/>
                    <a:pt x="24" y="91"/>
                  </a:cubicBezTo>
                  <a:cubicBezTo>
                    <a:pt x="24" y="93"/>
                    <a:pt x="30" y="101"/>
                    <a:pt x="30" y="101"/>
                  </a:cubicBezTo>
                  <a:cubicBezTo>
                    <a:pt x="30" y="101"/>
                    <a:pt x="37" y="98"/>
                    <a:pt x="39" y="94"/>
                  </a:cubicBezTo>
                  <a:cubicBezTo>
                    <a:pt x="41" y="89"/>
                    <a:pt x="49" y="81"/>
                    <a:pt x="50" y="85"/>
                  </a:cubicBezTo>
                  <a:cubicBezTo>
                    <a:pt x="51" y="88"/>
                    <a:pt x="54" y="84"/>
                    <a:pt x="54" y="79"/>
                  </a:cubicBezTo>
                  <a:cubicBezTo>
                    <a:pt x="55" y="73"/>
                    <a:pt x="55" y="72"/>
                    <a:pt x="50" y="67"/>
                  </a:cubicBezTo>
                  <a:cubicBezTo>
                    <a:pt x="45" y="62"/>
                    <a:pt x="49" y="61"/>
                    <a:pt x="43" y="60"/>
                  </a:cubicBezTo>
                  <a:cubicBezTo>
                    <a:pt x="38" y="59"/>
                    <a:pt x="34" y="57"/>
                    <a:pt x="34" y="55"/>
                  </a:cubicBezTo>
                  <a:cubicBezTo>
                    <a:pt x="34" y="53"/>
                    <a:pt x="28" y="53"/>
                    <a:pt x="28" y="53"/>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5" name="Freeform 62"/>
            <p:cNvSpPr>
              <a:spLocks/>
            </p:cNvSpPr>
            <p:nvPr/>
          </p:nvSpPr>
          <p:spPr bwMode="auto">
            <a:xfrm>
              <a:off x="1715" y="3311"/>
              <a:ext cx="289" cy="330"/>
            </a:xfrm>
            <a:custGeom>
              <a:avLst/>
              <a:gdLst>
                <a:gd name="T0" fmla="*/ 64 w 289"/>
                <a:gd name="T1" fmla="*/ 32 h 330"/>
                <a:gd name="T2" fmla="*/ 68 w 289"/>
                <a:gd name="T3" fmla="*/ 19 h 330"/>
                <a:gd name="T4" fmla="*/ 68 w 289"/>
                <a:gd name="T5" fmla="*/ 3 h 330"/>
                <a:gd name="T6" fmla="*/ 89 w 289"/>
                <a:gd name="T7" fmla="*/ 5 h 330"/>
                <a:gd name="T8" fmla="*/ 100 w 289"/>
                <a:gd name="T9" fmla="*/ 0 h 330"/>
                <a:gd name="T10" fmla="*/ 110 w 289"/>
                <a:gd name="T11" fmla="*/ 23 h 330"/>
                <a:gd name="T12" fmla="*/ 131 w 289"/>
                <a:gd name="T13" fmla="*/ 25 h 330"/>
                <a:gd name="T14" fmla="*/ 162 w 289"/>
                <a:gd name="T15" fmla="*/ 36 h 330"/>
                <a:gd name="T16" fmla="*/ 183 w 289"/>
                <a:gd name="T17" fmla="*/ 34 h 330"/>
                <a:gd name="T18" fmla="*/ 198 w 289"/>
                <a:gd name="T19" fmla="*/ 42 h 330"/>
                <a:gd name="T20" fmla="*/ 225 w 289"/>
                <a:gd name="T21" fmla="*/ 36 h 330"/>
                <a:gd name="T22" fmla="*/ 287 w 289"/>
                <a:gd name="T23" fmla="*/ 59 h 330"/>
                <a:gd name="T24" fmla="*/ 275 w 289"/>
                <a:gd name="T25" fmla="*/ 80 h 330"/>
                <a:gd name="T26" fmla="*/ 264 w 289"/>
                <a:gd name="T27" fmla="*/ 111 h 330"/>
                <a:gd name="T28" fmla="*/ 218 w 289"/>
                <a:gd name="T29" fmla="*/ 151 h 330"/>
                <a:gd name="T30" fmla="*/ 208 w 289"/>
                <a:gd name="T31" fmla="*/ 180 h 330"/>
                <a:gd name="T32" fmla="*/ 216 w 289"/>
                <a:gd name="T33" fmla="*/ 205 h 330"/>
                <a:gd name="T34" fmla="*/ 214 w 289"/>
                <a:gd name="T35" fmla="*/ 230 h 330"/>
                <a:gd name="T36" fmla="*/ 185 w 289"/>
                <a:gd name="T37" fmla="*/ 244 h 330"/>
                <a:gd name="T38" fmla="*/ 179 w 289"/>
                <a:gd name="T39" fmla="*/ 265 h 330"/>
                <a:gd name="T40" fmla="*/ 154 w 289"/>
                <a:gd name="T41" fmla="*/ 265 h 330"/>
                <a:gd name="T42" fmla="*/ 137 w 289"/>
                <a:gd name="T43" fmla="*/ 288 h 330"/>
                <a:gd name="T44" fmla="*/ 106 w 289"/>
                <a:gd name="T45" fmla="*/ 292 h 330"/>
                <a:gd name="T46" fmla="*/ 87 w 289"/>
                <a:gd name="T47" fmla="*/ 328 h 330"/>
                <a:gd name="T48" fmla="*/ 68 w 289"/>
                <a:gd name="T49" fmla="*/ 328 h 330"/>
                <a:gd name="T50" fmla="*/ 50 w 289"/>
                <a:gd name="T51" fmla="*/ 307 h 330"/>
                <a:gd name="T52" fmla="*/ 31 w 289"/>
                <a:gd name="T53" fmla="*/ 294 h 330"/>
                <a:gd name="T54" fmla="*/ 16 w 289"/>
                <a:gd name="T55" fmla="*/ 273 h 330"/>
                <a:gd name="T56" fmla="*/ 6 w 289"/>
                <a:gd name="T57" fmla="*/ 276 h 330"/>
                <a:gd name="T58" fmla="*/ 0 w 289"/>
                <a:gd name="T59" fmla="*/ 248 h 330"/>
                <a:gd name="T60" fmla="*/ 29 w 289"/>
                <a:gd name="T61" fmla="*/ 213 h 330"/>
                <a:gd name="T62" fmla="*/ 41 w 289"/>
                <a:gd name="T63" fmla="*/ 186 h 330"/>
                <a:gd name="T64" fmla="*/ 31 w 289"/>
                <a:gd name="T65" fmla="*/ 151 h 330"/>
                <a:gd name="T66" fmla="*/ 60 w 289"/>
                <a:gd name="T67" fmla="*/ 142 h 330"/>
                <a:gd name="T68" fmla="*/ 62 w 289"/>
                <a:gd name="T69" fmla="*/ 117 h 330"/>
                <a:gd name="T70" fmla="*/ 66 w 289"/>
                <a:gd name="T71" fmla="*/ 96 h 330"/>
                <a:gd name="T72" fmla="*/ 91 w 289"/>
                <a:gd name="T73" fmla="*/ 61 h 330"/>
                <a:gd name="T74" fmla="*/ 56 w 289"/>
                <a:gd name="T75" fmla="*/ 34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9" h="330">
                  <a:moveTo>
                    <a:pt x="56" y="34"/>
                  </a:moveTo>
                  <a:lnTo>
                    <a:pt x="64" y="32"/>
                  </a:lnTo>
                  <a:lnTo>
                    <a:pt x="68" y="28"/>
                  </a:lnTo>
                  <a:lnTo>
                    <a:pt x="68" y="19"/>
                  </a:lnTo>
                  <a:lnTo>
                    <a:pt x="62" y="15"/>
                  </a:lnTo>
                  <a:lnTo>
                    <a:pt x="68" y="3"/>
                  </a:lnTo>
                  <a:lnTo>
                    <a:pt x="85" y="9"/>
                  </a:lnTo>
                  <a:lnTo>
                    <a:pt x="89" y="5"/>
                  </a:lnTo>
                  <a:lnTo>
                    <a:pt x="93" y="7"/>
                  </a:lnTo>
                  <a:lnTo>
                    <a:pt x="100" y="0"/>
                  </a:lnTo>
                  <a:lnTo>
                    <a:pt x="112" y="9"/>
                  </a:lnTo>
                  <a:lnTo>
                    <a:pt x="110" y="23"/>
                  </a:lnTo>
                  <a:lnTo>
                    <a:pt x="120" y="30"/>
                  </a:lnTo>
                  <a:lnTo>
                    <a:pt x="131" y="25"/>
                  </a:lnTo>
                  <a:lnTo>
                    <a:pt x="152" y="42"/>
                  </a:lnTo>
                  <a:lnTo>
                    <a:pt x="162" y="36"/>
                  </a:lnTo>
                  <a:lnTo>
                    <a:pt x="177" y="44"/>
                  </a:lnTo>
                  <a:lnTo>
                    <a:pt x="183" y="34"/>
                  </a:lnTo>
                  <a:lnTo>
                    <a:pt x="191" y="38"/>
                  </a:lnTo>
                  <a:lnTo>
                    <a:pt x="198" y="42"/>
                  </a:lnTo>
                  <a:lnTo>
                    <a:pt x="208" y="30"/>
                  </a:lnTo>
                  <a:lnTo>
                    <a:pt x="225" y="36"/>
                  </a:lnTo>
                  <a:lnTo>
                    <a:pt x="262" y="57"/>
                  </a:lnTo>
                  <a:lnTo>
                    <a:pt x="287" y="59"/>
                  </a:lnTo>
                  <a:lnTo>
                    <a:pt x="289" y="73"/>
                  </a:lnTo>
                  <a:lnTo>
                    <a:pt x="275" y="80"/>
                  </a:lnTo>
                  <a:lnTo>
                    <a:pt x="275" y="98"/>
                  </a:lnTo>
                  <a:lnTo>
                    <a:pt x="264" y="111"/>
                  </a:lnTo>
                  <a:lnTo>
                    <a:pt x="237" y="151"/>
                  </a:lnTo>
                  <a:lnTo>
                    <a:pt x="218" y="151"/>
                  </a:lnTo>
                  <a:lnTo>
                    <a:pt x="210" y="163"/>
                  </a:lnTo>
                  <a:lnTo>
                    <a:pt x="208" y="180"/>
                  </a:lnTo>
                  <a:lnTo>
                    <a:pt x="216" y="190"/>
                  </a:lnTo>
                  <a:lnTo>
                    <a:pt x="216" y="205"/>
                  </a:lnTo>
                  <a:lnTo>
                    <a:pt x="204" y="217"/>
                  </a:lnTo>
                  <a:lnTo>
                    <a:pt x="214" y="230"/>
                  </a:lnTo>
                  <a:lnTo>
                    <a:pt x="200" y="244"/>
                  </a:lnTo>
                  <a:lnTo>
                    <a:pt x="185" y="244"/>
                  </a:lnTo>
                  <a:lnTo>
                    <a:pt x="170" y="253"/>
                  </a:lnTo>
                  <a:lnTo>
                    <a:pt x="179" y="265"/>
                  </a:lnTo>
                  <a:lnTo>
                    <a:pt x="166" y="276"/>
                  </a:lnTo>
                  <a:lnTo>
                    <a:pt x="154" y="265"/>
                  </a:lnTo>
                  <a:lnTo>
                    <a:pt x="143" y="269"/>
                  </a:lnTo>
                  <a:lnTo>
                    <a:pt x="137" y="288"/>
                  </a:lnTo>
                  <a:lnTo>
                    <a:pt x="127" y="294"/>
                  </a:lnTo>
                  <a:lnTo>
                    <a:pt x="106" y="292"/>
                  </a:lnTo>
                  <a:lnTo>
                    <a:pt x="102" y="311"/>
                  </a:lnTo>
                  <a:lnTo>
                    <a:pt x="87" y="328"/>
                  </a:lnTo>
                  <a:lnTo>
                    <a:pt x="87" y="330"/>
                  </a:lnTo>
                  <a:lnTo>
                    <a:pt x="68" y="328"/>
                  </a:lnTo>
                  <a:lnTo>
                    <a:pt x="62" y="307"/>
                  </a:lnTo>
                  <a:lnTo>
                    <a:pt x="50" y="307"/>
                  </a:lnTo>
                  <a:lnTo>
                    <a:pt x="43" y="292"/>
                  </a:lnTo>
                  <a:lnTo>
                    <a:pt x="31" y="294"/>
                  </a:lnTo>
                  <a:lnTo>
                    <a:pt x="16" y="284"/>
                  </a:lnTo>
                  <a:lnTo>
                    <a:pt x="16" y="273"/>
                  </a:lnTo>
                  <a:lnTo>
                    <a:pt x="8" y="273"/>
                  </a:lnTo>
                  <a:lnTo>
                    <a:pt x="6" y="276"/>
                  </a:lnTo>
                  <a:lnTo>
                    <a:pt x="0" y="261"/>
                  </a:lnTo>
                  <a:lnTo>
                    <a:pt x="0" y="248"/>
                  </a:lnTo>
                  <a:lnTo>
                    <a:pt x="25" y="240"/>
                  </a:lnTo>
                  <a:lnTo>
                    <a:pt x="29" y="213"/>
                  </a:lnTo>
                  <a:lnTo>
                    <a:pt x="31" y="196"/>
                  </a:lnTo>
                  <a:lnTo>
                    <a:pt x="41" y="186"/>
                  </a:lnTo>
                  <a:lnTo>
                    <a:pt x="43" y="153"/>
                  </a:lnTo>
                  <a:lnTo>
                    <a:pt x="31" y="151"/>
                  </a:lnTo>
                  <a:lnTo>
                    <a:pt x="47" y="155"/>
                  </a:lnTo>
                  <a:lnTo>
                    <a:pt x="60" y="142"/>
                  </a:lnTo>
                  <a:lnTo>
                    <a:pt x="62" y="126"/>
                  </a:lnTo>
                  <a:lnTo>
                    <a:pt x="62" y="117"/>
                  </a:lnTo>
                  <a:lnTo>
                    <a:pt x="58" y="109"/>
                  </a:lnTo>
                  <a:lnTo>
                    <a:pt x="66" y="96"/>
                  </a:lnTo>
                  <a:lnTo>
                    <a:pt x="91" y="75"/>
                  </a:lnTo>
                  <a:lnTo>
                    <a:pt x="91" y="61"/>
                  </a:lnTo>
                  <a:lnTo>
                    <a:pt x="79" y="50"/>
                  </a:lnTo>
                  <a:lnTo>
                    <a:pt x="56" y="34"/>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6" name="Freeform 63"/>
            <p:cNvSpPr>
              <a:spLocks noEditPoints="1"/>
            </p:cNvSpPr>
            <p:nvPr/>
          </p:nvSpPr>
          <p:spPr bwMode="auto">
            <a:xfrm>
              <a:off x="2632" y="2276"/>
              <a:ext cx="739" cy="1888"/>
            </a:xfrm>
            <a:custGeom>
              <a:avLst/>
              <a:gdLst>
                <a:gd name="T0" fmla="*/ 94 w 355"/>
                <a:gd name="T1" fmla="*/ 769 h 906"/>
                <a:gd name="T2" fmla="*/ 111 w 355"/>
                <a:gd name="T3" fmla="*/ 813 h 906"/>
                <a:gd name="T4" fmla="*/ 139 w 355"/>
                <a:gd name="T5" fmla="*/ 829 h 906"/>
                <a:gd name="T6" fmla="*/ 142 w 355"/>
                <a:gd name="T7" fmla="*/ 873 h 906"/>
                <a:gd name="T8" fmla="*/ 176 w 355"/>
                <a:gd name="T9" fmla="*/ 896 h 906"/>
                <a:gd name="T10" fmla="*/ 198 w 355"/>
                <a:gd name="T11" fmla="*/ 859 h 906"/>
                <a:gd name="T12" fmla="*/ 233 w 355"/>
                <a:gd name="T13" fmla="*/ 846 h 906"/>
                <a:gd name="T14" fmla="*/ 228 w 355"/>
                <a:gd name="T15" fmla="*/ 816 h 906"/>
                <a:gd name="T16" fmla="*/ 233 w 355"/>
                <a:gd name="T17" fmla="*/ 775 h 906"/>
                <a:gd name="T18" fmla="*/ 240 w 355"/>
                <a:gd name="T19" fmla="*/ 736 h 906"/>
                <a:gd name="T20" fmla="*/ 273 w 355"/>
                <a:gd name="T21" fmla="*/ 717 h 906"/>
                <a:gd name="T22" fmla="*/ 305 w 355"/>
                <a:gd name="T23" fmla="*/ 687 h 906"/>
                <a:gd name="T24" fmla="*/ 329 w 355"/>
                <a:gd name="T25" fmla="*/ 681 h 906"/>
                <a:gd name="T26" fmla="*/ 338 w 355"/>
                <a:gd name="T27" fmla="*/ 649 h 906"/>
                <a:gd name="T28" fmla="*/ 324 w 355"/>
                <a:gd name="T29" fmla="*/ 606 h 906"/>
                <a:gd name="T30" fmla="*/ 342 w 355"/>
                <a:gd name="T31" fmla="*/ 567 h 906"/>
                <a:gd name="T32" fmla="*/ 342 w 355"/>
                <a:gd name="T33" fmla="*/ 521 h 906"/>
                <a:gd name="T34" fmla="*/ 340 w 355"/>
                <a:gd name="T35" fmla="*/ 510 h 906"/>
                <a:gd name="T36" fmla="*/ 318 w 355"/>
                <a:gd name="T37" fmla="*/ 501 h 906"/>
                <a:gd name="T38" fmla="*/ 307 w 355"/>
                <a:gd name="T39" fmla="*/ 454 h 906"/>
                <a:gd name="T40" fmla="*/ 304 w 355"/>
                <a:gd name="T41" fmla="*/ 431 h 906"/>
                <a:gd name="T42" fmla="*/ 291 w 355"/>
                <a:gd name="T43" fmla="*/ 361 h 906"/>
                <a:gd name="T44" fmla="*/ 315 w 355"/>
                <a:gd name="T45" fmla="*/ 335 h 906"/>
                <a:gd name="T46" fmla="*/ 336 w 355"/>
                <a:gd name="T47" fmla="*/ 300 h 906"/>
                <a:gd name="T48" fmla="*/ 313 w 355"/>
                <a:gd name="T49" fmla="*/ 261 h 906"/>
                <a:gd name="T50" fmla="*/ 296 w 355"/>
                <a:gd name="T51" fmla="*/ 220 h 906"/>
                <a:gd name="T52" fmla="*/ 269 w 355"/>
                <a:gd name="T53" fmla="*/ 248 h 906"/>
                <a:gd name="T54" fmla="*/ 284 w 355"/>
                <a:gd name="T55" fmla="*/ 210 h 906"/>
                <a:gd name="T56" fmla="*/ 298 w 355"/>
                <a:gd name="T57" fmla="*/ 150 h 906"/>
                <a:gd name="T58" fmla="*/ 238 w 355"/>
                <a:gd name="T59" fmla="*/ 145 h 906"/>
                <a:gd name="T60" fmla="*/ 196 w 355"/>
                <a:gd name="T61" fmla="*/ 138 h 906"/>
                <a:gd name="T62" fmla="*/ 159 w 355"/>
                <a:gd name="T63" fmla="*/ 172 h 906"/>
                <a:gd name="T64" fmla="*/ 91 w 355"/>
                <a:gd name="T65" fmla="*/ 213 h 906"/>
                <a:gd name="T66" fmla="*/ 63 w 355"/>
                <a:gd name="T67" fmla="*/ 250 h 906"/>
                <a:gd name="T68" fmla="*/ 48 w 355"/>
                <a:gd name="T69" fmla="*/ 330 h 906"/>
                <a:gd name="T70" fmla="*/ 47 w 355"/>
                <a:gd name="T71" fmla="*/ 309 h 906"/>
                <a:gd name="T72" fmla="*/ 22 w 355"/>
                <a:gd name="T73" fmla="*/ 304 h 906"/>
                <a:gd name="T74" fmla="*/ 21 w 355"/>
                <a:gd name="T75" fmla="*/ 348 h 906"/>
                <a:gd name="T76" fmla="*/ 15 w 355"/>
                <a:gd name="T77" fmla="*/ 382 h 906"/>
                <a:gd name="T78" fmla="*/ 33 w 355"/>
                <a:gd name="T79" fmla="*/ 388 h 906"/>
                <a:gd name="T80" fmla="*/ 24 w 355"/>
                <a:gd name="T81" fmla="*/ 426 h 906"/>
                <a:gd name="T82" fmla="*/ 34 w 355"/>
                <a:gd name="T83" fmla="*/ 458 h 906"/>
                <a:gd name="T84" fmla="*/ 35 w 355"/>
                <a:gd name="T85" fmla="*/ 492 h 906"/>
                <a:gd name="T86" fmla="*/ 53 w 355"/>
                <a:gd name="T87" fmla="*/ 520 h 906"/>
                <a:gd name="T88" fmla="*/ 51 w 355"/>
                <a:gd name="T89" fmla="*/ 559 h 906"/>
                <a:gd name="T90" fmla="*/ 41 w 355"/>
                <a:gd name="T91" fmla="*/ 608 h 906"/>
                <a:gd name="T92" fmla="*/ 35 w 355"/>
                <a:gd name="T93" fmla="*/ 660 h 906"/>
                <a:gd name="T94" fmla="*/ 84 w 355"/>
                <a:gd name="T95" fmla="*/ 689 h 906"/>
                <a:gd name="T96" fmla="*/ 99 w 355"/>
                <a:gd name="T97" fmla="*/ 726 h 906"/>
                <a:gd name="T98" fmla="*/ 188 w 355"/>
                <a:gd name="T99" fmla="*/ 63 h 906"/>
                <a:gd name="T100" fmla="*/ 216 w 355"/>
                <a:gd name="T101" fmla="*/ 87 h 906"/>
                <a:gd name="T102" fmla="*/ 138 w 355"/>
                <a:gd name="T103" fmla="*/ 50 h 906"/>
                <a:gd name="T104" fmla="*/ 130 w 355"/>
                <a:gd name="T105" fmla="*/ 16 h 906"/>
                <a:gd name="T106" fmla="*/ 145 w 355"/>
                <a:gd name="T107" fmla="*/ 40 h 906"/>
                <a:gd name="T108" fmla="*/ 178 w 355"/>
                <a:gd name="T109" fmla="*/ 76 h 906"/>
                <a:gd name="T110" fmla="*/ 138 w 355"/>
                <a:gd name="T111" fmla="*/ 5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5" h="906">
                  <a:moveTo>
                    <a:pt x="0" y="326"/>
                  </a:moveTo>
                  <a:cubicBezTo>
                    <a:pt x="0" y="326"/>
                    <a:pt x="0" y="326"/>
                    <a:pt x="0" y="326"/>
                  </a:cubicBezTo>
                  <a:cubicBezTo>
                    <a:pt x="0" y="326"/>
                    <a:pt x="0" y="326"/>
                    <a:pt x="0" y="326"/>
                  </a:cubicBezTo>
                  <a:cubicBezTo>
                    <a:pt x="0" y="326"/>
                    <a:pt x="0" y="326"/>
                    <a:pt x="0" y="326"/>
                  </a:cubicBezTo>
                  <a:close/>
                  <a:moveTo>
                    <a:pt x="93" y="758"/>
                  </a:moveTo>
                  <a:cubicBezTo>
                    <a:pt x="94" y="769"/>
                    <a:pt x="94" y="769"/>
                    <a:pt x="94" y="769"/>
                  </a:cubicBezTo>
                  <a:cubicBezTo>
                    <a:pt x="101" y="775"/>
                    <a:pt x="101" y="775"/>
                    <a:pt x="101" y="775"/>
                  </a:cubicBezTo>
                  <a:cubicBezTo>
                    <a:pt x="105" y="781"/>
                    <a:pt x="105" y="781"/>
                    <a:pt x="105" y="781"/>
                  </a:cubicBezTo>
                  <a:cubicBezTo>
                    <a:pt x="105" y="792"/>
                    <a:pt x="105" y="792"/>
                    <a:pt x="105" y="792"/>
                  </a:cubicBezTo>
                  <a:cubicBezTo>
                    <a:pt x="97" y="799"/>
                    <a:pt x="97" y="799"/>
                    <a:pt x="97" y="799"/>
                  </a:cubicBezTo>
                  <a:cubicBezTo>
                    <a:pt x="105" y="813"/>
                    <a:pt x="105" y="813"/>
                    <a:pt x="105" y="813"/>
                  </a:cubicBezTo>
                  <a:cubicBezTo>
                    <a:pt x="111" y="813"/>
                    <a:pt x="111" y="813"/>
                    <a:pt x="111" y="813"/>
                  </a:cubicBezTo>
                  <a:cubicBezTo>
                    <a:pt x="115" y="810"/>
                    <a:pt x="115" y="810"/>
                    <a:pt x="115" y="810"/>
                  </a:cubicBezTo>
                  <a:cubicBezTo>
                    <a:pt x="128" y="813"/>
                    <a:pt x="128" y="813"/>
                    <a:pt x="128" y="813"/>
                  </a:cubicBezTo>
                  <a:cubicBezTo>
                    <a:pt x="132" y="811"/>
                    <a:pt x="132" y="811"/>
                    <a:pt x="132" y="811"/>
                  </a:cubicBezTo>
                  <a:cubicBezTo>
                    <a:pt x="135" y="816"/>
                    <a:pt x="135" y="816"/>
                    <a:pt x="135" y="816"/>
                  </a:cubicBezTo>
                  <a:cubicBezTo>
                    <a:pt x="132" y="822"/>
                    <a:pt x="132" y="822"/>
                    <a:pt x="132" y="822"/>
                  </a:cubicBezTo>
                  <a:cubicBezTo>
                    <a:pt x="139" y="829"/>
                    <a:pt x="139" y="829"/>
                    <a:pt x="139" y="829"/>
                  </a:cubicBezTo>
                  <a:cubicBezTo>
                    <a:pt x="139" y="838"/>
                    <a:pt x="139" y="838"/>
                    <a:pt x="139" y="838"/>
                  </a:cubicBezTo>
                  <a:cubicBezTo>
                    <a:pt x="148" y="845"/>
                    <a:pt x="148" y="845"/>
                    <a:pt x="148" y="845"/>
                  </a:cubicBezTo>
                  <a:cubicBezTo>
                    <a:pt x="147" y="854"/>
                    <a:pt x="147" y="854"/>
                    <a:pt x="147" y="854"/>
                  </a:cubicBezTo>
                  <a:cubicBezTo>
                    <a:pt x="150" y="860"/>
                    <a:pt x="150" y="860"/>
                    <a:pt x="150" y="860"/>
                  </a:cubicBezTo>
                  <a:cubicBezTo>
                    <a:pt x="141" y="868"/>
                    <a:pt x="141" y="868"/>
                    <a:pt x="141" y="868"/>
                  </a:cubicBezTo>
                  <a:cubicBezTo>
                    <a:pt x="142" y="873"/>
                    <a:pt x="142" y="873"/>
                    <a:pt x="142" y="873"/>
                  </a:cubicBezTo>
                  <a:cubicBezTo>
                    <a:pt x="130" y="884"/>
                    <a:pt x="130" y="884"/>
                    <a:pt x="130" y="884"/>
                  </a:cubicBezTo>
                  <a:cubicBezTo>
                    <a:pt x="125" y="898"/>
                    <a:pt x="125" y="898"/>
                    <a:pt x="125" y="898"/>
                  </a:cubicBezTo>
                  <a:cubicBezTo>
                    <a:pt x="137" y="905"/>
                    <a:pt x="137" y="905"/>
                    <a:pt x="137" y="905"/>
                  </a:cubicBezTo>
                  <a:cubicBezTo>
                    <a:pt x="151" y="906"/>
                    <a:pt x="151" y="906"/>
                    <a:pt x="151" y="906"/>
                  </a:cubicBezTo>
                  <a:cubicBezTo>
                    <a:pt x="164" y="905"/>
                    <a:pt x="164" y="905"/>
                    <a:pt x="164" y="905"/>
                  </a:cubicBezTo>
                  <a:cubicBezTo>
                    <a:pt x="176" y="896"/>
                    <a:pt x="176" y="896"/>
                    <a:pt x="176" y="896"/>
                  </a:cubicBezTo>
                  <a:cubicBezTo>
                    <a:pt x="183" y="896"/>
                    <a:pt x="183" y="896"/>
                    <a:pt x="183" y="896"/>
                  </a:cubicBezTo>
                  <a:cubicBezTo>
                    <a:pt x="183" y="886"/>
                    <a:pt x="183" y="886"/>
                    <a:pt x="183" y="886"/>
                  </a:cubicBezTo>
                  <a:cubicBezTo>
                    <a:pt x="189" y="881"/>
                    <a:pt x="189" y="881"/>
                    <a:pt x="189" y="881"/>
                  </a:cubicBezTo>
                  <a:cubicBezTo>
                    <a:pt x="188" y="875"/>
                    <a:pt x="188" y="875"/>
                    <a:pt x="188" y="875"/>
                  </a:cubicBezTo>
                  <a:cubicBezTo>
                    <a:pt x="196" y="872"/>
                    <a:pt x="196" y="872"/>
                    <a:pt x="196" y="872"/>
                  </a:cubicBezTo>
                  <a:cubicBezTo>
                    <a:pt x="198" y="859"/>
                    <a:pt x="198" y="859"/>
                    <a:pt x="198" y="859"/>
                  </a:cubicBezTo>
                  <a:cubicBezTo>
                    <a:pt x="206" y="857"/>
                    <a:pt x="206" y="857"/>
                    <a:pt x="206" y="857"/>
                  </a:cubicBezTo>
                  <a:cubicBezTo>
                    <a:pt x="212" y="857"/>
                    <a:pt x="212" y="857"/>
                    <a:pt x="212" y="857"/>
                  </a:cubicBezTo>
                  <a:cubicBezTo>
                    <a:pt x="215" y="854"/>
                    <a:pt x="215" y="854"/>
                    <a:pt x="215" y="854"/>
                  </a:cubicBezTo>
                  <a:cubicBezTo>
                    <a:pt x="225" y="852"/>
                    <a:pt x="225" y="852"/>
                    <a:pt x="225" y="852"/>
                  </a:cubicBezTo>
                  <a:cubicBezTo>
                    <a:pt x="231" y="850"/>
                    <a:pt x="231" y="850"/>
                    <a:pt x="231" y="850"/>
                  </a:cubicBezTo>
                  <a:cubicBezTo>
                    <a:pt x="233" y="846"/>
                    <a:pt x="233" y="846"/>
                    <a:pt x="233" y="846"/>
                  </a:cubicBezTo>
                  <a:cubicBezTo>
                    <a:pt x="214" y="836"/>
                    <a:pt x="214" y="836"/>
                    <a:pt x="214" y="836"/>
                  </a:cubicBezTo>
                  <a:cubicBezTo>
                    <a:pt x="212" y="827"/>
                    <a:pt x="212" y="827"/>
                    <a:pt x="212" y="827"/>
                  </a:cubicBezTo>
                  <a:cubicBezTo>
                    <a:pt x="216" y="825"/>
                    <a:pt x="216" y="825"/>
                    <a:pt x="216" y="825"/>
                  </a:cubicBezTo>
                  <a:cubicBezTo>
                    <a:pt x="221" y="822"/>
                    <a:pt x="221" y="822"/>
                    <a:pt x="221" y="822"/>
                  </a:cubicBezTo>
                  <a:cubicBezTo>
                    <a:pt x="228" y="821"/>
                    <a:pt x="228" y="821"/>
                    <a:pt x="228" y="821"/>
                  </a:cubicBezTo>
                  <a:cubicBezTo>
                    <a:pt x="228" y="816"/>
                    <a:pt x="228" y="816"/>
                    <a:pt x="228" y="816"/>
                  </a:cubicBezTo>
                  <a:cubicBezTo>
                    <a:pt x="230" y="812"/>
                    <a:pt x="230" y="812"/>
                    <a:pt x="230" y="812"/>
                  </a:cubicBezTo>
                  <a:cubicBezTo>
                    <a:pt x="228" y="801"/>
                    <a:pt x="228" y="801"/>
                    <a:pt x="228" y="801"/>
                  </a:cubicBezTo>
                  <a:cubicBezTo>
                    <a:pt x="231" y="794"/>
                    <a:pt x="231" y="794"/>
                    <a:pt x="231" y="794"/>
                  </a:cubicBezTo>
                  <a:cubicBezTo>
                    <a:pt x="226" y="786"/>
                    <a:pt x="226" y="786"/>
                    <a:pt x="226" y="786"/>
                  </a:cubicBezTo>
                  <a:cubicBezTo>
                    <a:pt x="228" y="776"/>
                    <a:pt x="228" y="776"/>
                    <a:pt x="228" y="776"/>
                  </a:cubicBezTo>
                  <a:cubicBezTo>
                    <a:pt x="233" y="775"/>
                    <a:pt x="233" y="775"/>
                    <a:pt x="233" y="775"/>
                  </a:cubicBezTo>
                  <a:cubicBezTo>
                    <a:pt x="238" y="771"/>
                    <a:pt x="238" y="771"/>
                    <a:pt x="238" y="771"/>
                  </a:cubicBezTo>
                  <a:cubicBezTo>
                    <a:pt x="244" y="765"/>
                    <a:pt x="244" y="765"/>
                    <a:pt x="244" y="765"/>
                  </a:cubicBezTo>
                  <a:cubicBezTo>
                    <a:pt x="242" y="755"/>
                    <a:pt x="242" y="755"/>
                    <a:pt x="242" y="755"/>
                  </a:cubicBezTo>
                  <a:cubicBezTo>
                    <a:pt x="236" y="747"/>
                    <a:pt x="236" y="747"/>
                    <a:pt x="236" y="747"/>
                  </a:cubicBezTo>
                  <a:cubicBezTo>
                    <a:pt x="235" y="740"/>
                    <a:pt x="235" y="740"/>
                    <a:pt x="235" y="740"/>
                  </a:cubicBezTo>
                  <a:cubicBezTo>
                    <a:pt x="240" y="736"/>
                    <a:pt x="240" y="736"/>
                    <a:pt x="240" y="736"/>
                  </a:cubicBezTo>
                  <a:cubicBezTo>
                    <a:pt x="241" y="726"/>
                    <a:pt x="241" y="726"/>
                    <a:pt x="241" y="726"/>
                  </a:cubicBezTo>
                  <a:cubicBezTo>
                    <a:pt x="248" y="725"/>
                    <a:pt x="248" y="725"/>
                    <a:pt x="248" y="725"/>
                  </a:cubicBezTo>
                  <a:cubicBezTo>
                    <a:pt x="259" y="724"/>
                    <a:pt x="259" y="724"/>
                    <a:pt x="259" y="724"/>
                  </a:cubicBezTo>
                  <a:cubicBezTo>
                    <a:pt x="265" y="716"/>
                    <a:pt x="265" y="716"/>
                    <a:pt x="265" y="716"/>
                  </a:cubicBezTo>
                  <a:cubicBezTo>
                    <a:pt x="268" y="713"/>
                    <a:pt x="268" y="713"/>
                    <a:pt x="268" y="713"/>
                  </a:cubicBezTo>
                  <a:cubicBezTo>
                    <a:pt x="273" y="717"/>
                    <a:pt x="273" y="717"/>
                    <a:pt x="273" y="717"/>
                  </a:cubicBezTo>
                  <a:cubicBezTo>
                    <a:pt x="279" y="727"/>
                    <a:pt x="279" y="727"/>
                    <a:pt x="279" y="727"/>
                  </a:cubicBezTo>
                  <a:cubicBezTo>
                    <a:pt x="286" y="731"/>
                    <a:pt x="286" y="731"/>
                    <a:pt x="286" y="731"/>
                  </a:cubicBezTo>
                  <a:cubicBezTo>
                    <a:pt x="288" y="726"/>
                    <a:pt x="288" y="726"/>
                    <a:pt x="288" y="726"/>
                  </a:cubicBezTo>
                  <a:cubicBezTo>
                    <a:pt x="285" y="720"/>
                    <a:pt x="285" y="720"/>
                    <a:pt x="285" y="720"/>
                  </a:cubicBezTo>
                  <a:cubicBezTo>
                    <a:pt x="289" y="706"/>
                    <a:pt x="289" y="706"/>
                    <a:pt x="289" y="706"/>
                  </a:cubicBezTo>
                  <a:cubicBezTo>
                    <a:pt x="305" y="687"/>
                    <a:pt x="305" y="687"/>
                    <a:pt x="305" y="687"/>
                  </a:cubicBezTo>
                  <a:cubicBezTo>
                    <a:pt x="303" y="678"/>
                    <a:pt x="303" y="678"/>
                    <a:pt x="303" y="678"/>
                  </a:cubicBezTo>
                  <a:cubicBezTo>
                    <a:pt x="307" y="673"/>
                    <a:pt x="307" y="673"/>
                    <a:pt x="307" y="673"/>
                  </a:cubicBezTo>
                  <a:cubicBezTo>
                    <a:pt x="313" y="671"/>
                    <a:pt x="313" y="671"/>
                    <a:pt x="313" y="671"/>
                  </a:cubicBezTo>
                  <a:cubicBezTo>
                    <a:pt x="318" y="677"/>
                    <a:pt x="318" y="677"/>
                    <a:pt x="318" y="677"/>
                  </a:cubicBezTo>
                  <a:cubicBezTo>
                    <a:pt x="325" y="678"/>
                    <a:pt x="325" y="678"/>
                    <a:pt x="325" y="678"/>
                  </a:cubicBezTo>
                  <a:cubicBezTo>
                    <a:pt x="329" y="681"/>
                    <a:pt x="329" y="681"/>
                    <a:pt x="329" y="681"/>
                  </a:cubicBezTo>
                  <a:cubicBezTo>
                    <a:pt x="337" y="682"/>
                    <a:pt x="337" y="682"/>
                    <a:pt x="337" y="682"/>
                  </a:cubicBezTo>
                  <a:cubicBezTo>
                    <a:pt x="341" y="676"/>
                    <a:pt x="341" y="676"/>
                    <a:pt x="341" y="676"/>
                  </a:cubicBezTo>
                  <a:cubicBezTo>
                    <a:pt x="347" y="670"/>
                    <a:pt x="347" y="670"/>
                    <a:pt x="347" y="670"/>
                  </a:cubicBezTo>
                  <a:cubicBezTo>
                    <a:pt x="344" y="657"/>
                    <a:pt x="344" y="657"/>
                    <a:pt x="344" y="657"/>
                  </a:cubicBezTo>
                  <a:cubicBezTo>
                    <a:pt x="338" y="656"/>
                    <a:pt x="338" y="656"/>
                    <a:pt x="338" y="656"/>
                  </a:cubicBezTo>
                  <a:cubicBezTo>
                    <a:pt x="338" y="649"/>
                    <a:pt x="338" y="649"/>
                    <a:pt x="338" y="649"/>
                  </a:cubicBezTo>
                  <a:cubicBezTo>
                    <a:pt x="343" y="647"/>
                    <a:pt x="343" y="647"/>
                    <a:pt x="343" y="647"/>
                  </a:cubicBezTo>
                  <a:cubicBezTo>
                    <a:pt x="339" y="634"/>
                    <a:pt x="339" y="634"/>
                    <a:pt x="339" y="634"/>
                  </a:cubicBezTo>
                  <a:cubicBezTo>
                    <a:pt x="333" y="635"/>
                    <a:pt x="333" y="635"/>
                    <a:pt x="333" y="635"/>
                  </a:cubicBezTo>
                  <a:cubicBezTo>
                    <a:pt x="323" y="628"/>
                    <a:pt x="323" y="628"/>
                    <a:pt x="323" y="628"/>
                  </a:cubicBezTo>
                  <a:cubicBezTo>
                    <a:pt x="325" y="619"/>
                    <a:pt x="325" y="619"/>
                    <a:pt x="325" y="619"/>
                  </a:cubicBezTo>
                  <a:cubicBezTo>
                    <a:pt x="324" y="606"/>
                    <a:pt x="324" y="606"/>
                    <a:pt x="324" y="606"/>
                  </a:cubicBezTo>
                  <a:cubicBezTo>
                    <a:pt x="333" y="599"/>
                    <a:pt x="333" y="599"/>
                    <a:pt x="333" y="599"/>
                  </a:cubicBezTo>
                  <a:cubicBezTo>
                    <a:pt x="337" y="594"/>
                    <a:pt x="337" y="594"/>
                    <a:pt x="337" y="594"/>
                  </a:cubicBezTo>
                  <a:cubicBezTo>
                    <a:pt x="337" y="584"/>
                    <a:pt x="337" y="584"/>
                    <a:pt x="337" y="584"/>
                  </a:cubicBezTo>
                  <a:cubicBezTo>
                    <a:pt x="343" y="578"/>
                    <a:pt x="343" y="578"/>
                    <a:pt x="343" y="578"/>
                  </a:cubicBezTo>
                  <a:cubicBezTo>
                    <a:pt x="340" y="572"/>
                    <a:pt x="340" y="572"/>
                    <a:pt x="340" y="572"/>
                  </a:cubicBezTo>
                  <a:cubicBezTo>
                    <a:pt x="342" y="567"/>
                    <a:pt x="342" y="567"/>
                    <a:pt x="342" y="567"/>
                  </a:cubicBezTo>
                  <a:cubicBezTo>
                    <a:pt x="333" y="557"/>
                    <a:pt x="333" y="557"/>
                    <a:pt x="333" y="557"/>
                  </a:cubicBezTo>
                  <a:cubicBezTo>
                    <a:pt x="333" y="550"/>
                    <a:pt x="333" y="550"/>
                    <a:pt x="333" y="550"/>
                  </a:cubicBezTo>
                  <a:cubicBezTo>
                    <a:pt x="334" y="543"/>
                    <a:pt x="334" y="543"/>
                    <a:pt x="334" y="543"/>
                  </a:cubicBezTo>
                  <a:cubicBezTo>
                    <a:pt x="331" y="536"/>
                    <a:pt x="331" y="536"/>
                    <a:pt x="331" y="536"/>
                  </a:cubicBezTo>
                  <a:cubicBezTo>
                    <a:pt x="332" y="528"/>
                    <a:pt x="332" y="528"/>
                    <a:pt x="332" y="528"/>
                  </a:cubicBezTo>
                  <a:cubicBezTo>
                    <a:pt x="342" y="521"/>
                    <a:pt x="342" y="521"/>
                    <a:pt x="342" y="521"/>
                  </a:cubicBezTo>
                  <a:cubicBezTo>
                    <a:pt x="348" y="520"/>
                    <a:pt x="348" y="520"/>
                    <a:pt x="348" y="520"/>
                  </a:cubicBezTo>
                  <a:cubicBezTo>
                    <a:pt x="355" y="515"/>
                    <a:pt x="355" y="515"/>
                    <a:pt x="355" y="515"/>
                  </a:cubicBezTo>
                  <a:cubicBezTo>
                    <a:pt x="354" y="509"/>
                    <a:pt x="354" y="509"/>
                    <a:pt x="354" y="509"/>
                  </a:cubicBezTo>
                  <a:cubicBezTo>
                    <a:pt x="350" y="509"/>
                    <a:pt x="350" y="509"/>
                    <a:pt x="350" y="509"/>
                  </a:cubicBezTo>
                  <a:cubicBezTo>
                    <a:pt x="346" y="512"/>
                    <a:pt x="346" y="512"/>
                    <a:pt x="346" y="512"/>
                  </a:cubicBezTo>
                  <a:cubicBezTo>
                    <a:pt x="340" y="510"/>
                    <a:pt x="340" y="510"/>
                    <a:pt x="340" y="510"/>
                  </a:cubicBezTo>
                  <a:cubicBezTo>
                    <a:pt x="335" y="513"/>
                    <a:pt x="335" y="513"/>
                    <a:pt x="335" y="513"/>
                  </a:cubicBezTo>
                  <a:cubicBezTo>
                    <a:pt x="331" y="510"/>
                    <a:pt x="331" y="510"/>
                    <a:pt x="331" y="510"/>
                  </a:cubicBezTo>
                  <a:cubicBezTo>
                    <a:pt x="324" y="513"/>
                    <a:pt x="324" y="513"/>
                    <a:pt x="324" y="513"/>
                  </a:cubicBezTo>
                  <a:cubicBezTo>
                    <a:pt x="317" y="512"/>
                    <a:pt x="317" y="512"/>
                    <a:pt x="317" y="512"/>
                  </a:cubicBezTo>
                  <a:cubicBezTo>
                    <a:pt x="317" y="503"/>
                    <a:pt x="317" y="503"/>
                    <a:pt x="317" y="503"/>
                  </a:cubicBezTo>
                  <a:cubicBezTo>
                    <a:pt x="318" y="501"/>
                    <a:pt x="318" y="501"/>
                    <a:pt x="318" y="501"/>
                  </a:cubicBezTo>
                  <a:cubicBezTo>
                    <a:pt x="318" y="494"/>
                    <a:pt x="318" y="494"/>
                    <a:pt x="318" y="494"/>
                  </a:cubicBezTo>
                  <a:cubicBezTo>
                    <a:pt x="322" y="480"/>
                    <a:pt x="322" y="480"/>
                    <a:pt x="322" y="480"/>
                  </a:cubicBezTo>
                  <a:cubicBezTo>
                    <a:pt x="315" y="472"/>
                    <a:pt x="315" y="472"/>
                    <a:pt x="315" y="472"/>
                  </a:cubicBezTo>
                  <a:cubicBezTo>
                    <a:pt x="314" y="463"/>
                    <a:pt x="314" y="463"/>
                    <a:pt x="314" y="463"/>
                  </a:cubicBezTo>
                  <a:cubicBezTo>
                    <a:pt x="308" y="459"/>
                    <a:pt x="308" y="459"/>
                    <a:pt x="308" y="459"/>
                  </a:cubicBezTo>
                  <a:cubicBezTo>
                    <a:pt x="307" y="454"/>
                    <a:pt x="307" y="454"/>
                    <a:pt x="307" y="454"/>
                  </a:cubicBezTo>
                  <a:cubicBezTo>
                    <a:pt x="310" y="451"/>
                    <a:pt x="310" y="451"/>
                    <a:pt x="310" y="451"/>
                  </a:cubicBezTo>
                  <a:cubicBezTo>
                    <a:pt x="307" y="447"/>
                    <a:pt x="307" y="447"/>
                    <a:pt x="307" y="447"/>
                  </a:cubicBezTo>
                  <a:cubicBezTo>
                    <a:pt x="307" y="442"/>
                    <a:pt x="307" y="442"/>
                    <a:pt x="307" y="442"/>
                  </a:cubicBezTo>
                  <a:cubicBezTo>
                    <a:pt x="298" y="442"/>
                    <a:pt x="298" y="442"/>
                    <a:pt x="298" y="442"/>
                  </a:cubicBezTo>
                  <a:cubicBezTo>
                    <a:pt x="297" y="438"/>
                    <a:pt x="297" y="438"/>
                    <a:pt x="297" y="438"/>
                  </a:cubicBezTo>
                  <a:cubicBezTo>
                    <a:pt x="304" y="431"/>
                    <a:pt x="304" y="431"/>
                    <a:pt x="304" y="431"/>
                  </a:cubicBezTo>
                  <a:cubicBezTo>
                    <a:pt x="309" y="429"/>
                    <a:pt x="309" y="429"/>
                    <a:pt x="309" y="429"/>
                  </a:cubicBezTo>
                  <a:cubicBezTo>
                    <a:pt x="305" y="400"/>
                    <a:pt x="305" y="400"/>
                    <a:pt x="305" y="400"/>
                  </a:cubicBezTo>
                  <a:cubicBezTo>
                    <a:pt x="301" y="390"/>
                    <a:pt x="301" y="390"/>
                    <a:pt x="301" y="390"/>
                  </a:cubicBezTo>
                  <a:cubicBezTo>
                    <a:pt x="299" y="379"/>
                    <a:pt x="299" y="379"/>
                    <a:pt x="299" y="379"/>
                  </a:cubicBezTo>
                  <a:cubicBezTo>
                    <a:pt x="290" y="367"/>
                    <a:pt x="290" y="367"/>
                    <a:pt x="290" y="367"/>
                  </a:cubicBezTo>
                  <a:cubicBezTo>
                    <a:pt x="291" y="361"/>
                    <a:pt x="291" y="361"/>
                    <a:pt x="291" y="361"/>
                  </a:cubicBezTo>
                  <a:cubicBezTo>
                    <a:pt x="295" y="360"/>
                    <a:pt x="295" y="360"/>
                    <a:pt x="295" y="360"/>
                  </a:cubicBezTo>
                  <a:cubicBezTo>
                    <a:pt x="304" y="347"/>
                    <a:pt x="304" y="347"/>
                    <a:pt x="304" y="347"/>
                  </a:cubicBezTo>
                  <a:cubicBezTo>
                    <a:pt x="311" y="349"/>
                    <a:pt x="311" y="349"/>
                    <a:pt x="311" y="349"/>
                  </a:cubicBezTo>
                  <a:cubicBezTo>
                    <a:pt x="316" y="349"/>
                    <a:pt x="316" y="349"/>
                    <a:pt x="316" y="349"/>
                  </a:cubicBezTo>
                  <a:cubicBezTo>
                    <a:pt x="319" y="340"/>
                    <a:pt x="319" y="340"/>
                    <a:pt x="319" y="340"/>
                  </a:cubicBezTo>
                  <a:cubicBezTo>
                    <a:pt x="315" y="335"/>
                    <a:pt x="315" y="335"/>
                    <a:pt x="315" y="335"/>
                  </a:cubicBezTo>
                  <a:cubicBezTo>
                    <a:pt x="317" y="327"/>
                    <a:pt x="317" y="327"/>
                    <a:pt x="317" y="327"/>
                  </a:cubicBezTo>
                  <a:cubicBezTo>
                    <a:pt x="321" y="327"/>
                    <a:pt x="321" y="327"/>
                    <a:pt x="321" y="327"/>
                  </a:cubicBezTo>
                  <a:cubicBezTo>
                    <a:pt x="321" y="316"/>
                    <a:pt x="321" y="316"/>
                    <a:pt x="321" y="316"/>
                  </a:cubicBezTo>
                  <a:cubicBezTo>
                    <a:pt x="332" y="305"/>
                    <a:pt x="332" y="305"/>
                    <a:pt x="332" y="305"/>
                  </a:cubicBezTo>
                  <a:cubicBezTo>
                    <a:pt x="333" y="300"/>
                    <a:pt x="333" y="300"/>
                    <a:pt x="333" y="300"/>
                  </a:cubicBezTo>
                  <a:cubicBezTo>
                    <a:pt x="336" y="300"/>
                    <a:pt x="336" y="300"/>
                    <a:pt x="336" y="300"/>
                  </a:cubicBezTo>
                  <a:cubicBezTo>
                    <a:pt x="337" y="291"/>
                    <a:pt x="337" y="291"/>
                    <a:pt x="337" y="291"/>
                  </a:cubicBezTo>
                  <a:cubicBezTo>
                    <a:pt x="330" y="293"/>
                    <a:pt x="330" y="293"/>
                    <a:pt x="330" y="293"/>
                  </a:cubicBezTo>
                  <a:cubicBezTo>
                    <a:pt x="327" y="285"/>
                    <a:pt x="327" y="285"/>
                    <a:pt x="327" y="285"/>
                  </a:cubicBezTo>
                  <a:cubicBezTo>
                    <a:pt x="325" y="275"/>
                    <a:pt x="325" y="275"/>
                    <a:pt x="325" y="275"/>
                  </a:cubicBezTo>
                  <a:cubicBezTo>
                    <a:pt x="314" y="265"/>
                    <a:pt x="314" y="265"/>
                    <a:pt x="314" y="265"/>
                  </a:cubicBezTo>
                  <a:cubicBezTo>
                    <a:pt x="313" y="261"/>
                    <a:pt x="313" y="261"/>
                    <a:pt x="313" y="261"/>
                  </a:cubicBezTo>
                  <a:cubicBezTo>
                    <a:pt x="306" y="260"/>
                    <a:pt x="306" y="260"/>
                    <a:pt x="306" y="260"/>
                  </a:cubicBezTo>
                  <a:cubicBezTo>
                    <a:pt x="303" y="254"/>
                    <a:pt x="303" y="254"/>
                    <a:pt x="303" y="254"/>
                  </a:cubicBezTo>
                  <a:cubicBezTo>
                    <a:pt x="304" y="245"/>
                    <a:pt x="304" y="245"/>
                    <a:pt x="304" y="245"/>
                  </a:cubicBezTo>
                  <a:cubicBezTo>
                    <a:pt x="297" y="236"/>
                    <a:pt x="297" y="236"/>
                    <a:pt x="297" y="236"/>
                  </a:cubicBezTo>
                  <a:cubicBezTo>
                    <a:pt x="301" y="229"/>
                    <a:pt x="301" y="229"/>
                    <a:pt x="301" y="229"/>
                  </a:cubicBezTo>
                  <a:cubicBezTo>
                    <a:pt x="296" y="220"/>
                    <a:pt x="296" y="220"/>
                    <a:pt x="296" y="220"/>
                  </a:cubicBezTo>
                  <a:cubicBezTo>
                    <a:pt x="294" y="216"/>
                    <a:pt x="294" y="216"/>
                    <a:pt x="294" y="216"/>
                  </a:cubicBezTo>
                  <a:cubicBezTo>
                    <a:pt x="291" y="218"/>
                    <a:pt x="287" y="217"/>
                    <a:pt x="286" y="219"/>
                  </a:cubicBezTo>
                  <a:cubicBezTo>
                    <a:pt x="285" y="221"/>
                    <a:pt x="285" y="227"/>
                    <a:pt x="288" y="228"/>
                  </a:cubicBezTo>
                  <a:cubicBezTo>
                    <a:pt x="290" y="228"/>
                    <a:pt x="296" y="226"/>
                    <a:pt x="293" y="230"/>
                  </a:cubicBezTo>
                  <a:cubicBezTo>
                    <a:pt x="290" y="233"/>
                    <a:pt x="282" y="240"/>
                    <a:pt x="279" y="241"/>
                  </a:cubicBezTo>
                  <a:cubicBezTo>
                    <a:pt x="276" y="243"/>
                    <a:pt x="273" y="245"/>
                    <a:pt x="269" y="248"/>
                  </a:cubicBezTo>
                  <a:cubicBezTo>
                    <a:pt x="266" y="250"/>
                    <a:pt x="259" y="253"/>
                    <a:pt x="260" y="251"/>
                  </a:cubicBezTo>
                  <a:cubicBezTo>
                    <a:pt x="262" y="249"/>
                    <a:pt x="263" y="248"/>
                    <a:pt x="264" y="245"/>
                  </a:cubicBezTo>
                  <a:cubicBezTo>
                    <a:pt x="265" y="243"/>
                    <a:pt x="267" y="241"/>
                    <a:pt x="269" y="238"/>
                  </a:cubicBezTo>
                  <a:cubicBezTo>
                    <a:pt x="271" y="235"/>
                    <a:pt x="273" y="232"/>
                    <a:pt x="276" y="229"/>
                  </a:cubicBezTo>
                  <a:cubicBezTo>
                    <a:pt x="278" y="226"/>
                    <a:pt x="279" y="223"/>
                    <a:pt x="280" y="221"/>
                  </a:cubicBezTo>
                  <a:cubicBezTo>
                    <a:pt x="281" y="219"/>
                    <a:pt x="283" y="215"/>
                    <a:pt x="284" y="210"/>
                  </a:cubicBezTo>
                  <a:cubicBezTo>
                    <a:pt x="286" y="205"/>
                    <a:pt x="285" y="204"/>
                    <a:pt x="289" y="198"/>
                  </a:cubicBezTo>
                  <a:cubicBezTo>
                    <a:pt x="292" y="193"/>
                    <a:pt x="294" y="195"/>
                    <a:pt x="295" y="191"/>
                  </a:cubicBezTo>
                  <a:cubicBezTo>
                    <a:pt x="297" y="187"/>
                    <a:pt x="296" y="185"/>
                    <a:pt x="300" y="182"/>
                  </a:cubicBezTo>
                  <a:cubicBezTo>
                    <a:pt x="303" y="179"/>
                    <a:pt x="304" y="175"/>
                    <a:pt x="304" y="167"/>
                  </a:cubicBezTo>
                  <a:cubicBezTo>
                    <a:pt x="303" y="159"/>
                    <a:pt x="301" y="162"/>
                    <a:pt x="301" y="158"/>
                  </a:cubicBezTo>
                  <a:cubicBezTo>
                    <a:pt x="300" y="154"/>
                    <a:pt x="299" y="152"/>
                    <a:pt x="298" y="150"/>
                  </a:cubicBezTo>
                  <a:cubicBezTo>
                    <a:pt x="297" y="148"/>
                    <a:pt x="292" y="143"/>
                    <a:pt x="290" y="142"/>
                  </a:cubicBezTo>
                  <a:cubicBezTo>
                    <a:pt x="287" y="142"/>
                    <a:pt x="283" y="140"/>
                    <a:pt x="278" y="135"/>
                  </a:cubicBezTo>
                  <a:cubicBezTo>
                    <a:pt x="273" y="130"/>
                    <a:pt x="271" y="129"/>
                    <a:pt x="268" y="132"/>
                  </a:cubicBezTo>
                  <a:cubicBezTo>
                    <a:pt x="265" y="135"/>
                    <a:pt x="258" y="134"/>
                    <a:pt x="252" y="136"/>
                  </a:cubicBezTo>
                  <a:cubicBezTo>
                    <a:pt x="247" y="137"/>
                    <a:pt x="250" y="140"/>
                    <a:pt x="246" y="145"/>
                  </a:cubicBezTo>
                  <a:cubicBezTo>
                    <a:pt x="242" y="149"/>
                    <a:pt x="236" y="147"/>
                    <a:pt x="238" y="145"/>
                  </a:cubicBezTo>
                  <a:cubicBezTo>
                    <a:pt x="240" y="142"/>
                    <a:pt x="243" y="131"/>
                    <a:pt x="241" y="131"/>
                  </a:cubicBezTo>
                  <a:cubicBezTo>
                    <a:pt x="240" y="130"/>
                    <a:pt x="232" y="129"/>
                    <a:pt x="229" y="130"/>
                  </a:cubicBezTo>
                  <a:cubicBezTo>
                    <a:pt x="227" y="131"/>
                    <a:pt x="219" y="131"/>
                    <a:pt x="224" y="126"/>
                  </a:cubicBezTo>
                  <a:cubicBezTo>
                    <a:pt x="230" y="121"/>
                    <a:pt x="230" y="120"/>
                    <a:pt x="224" y="117"/>
                  </a:cubicBezTo>
                  <a:cubicBezTo>
                    <a:pt x="219" y="113"/>
                    <a:pt x="213" y="113"/>
                    <a:pt x="207" y="118"/>
                  </a:cubicBezTo>
                  <a:cubicBezTo>
                    <a:pt x="201" y="122"/>
                    <a:pt x="201" y="129"/>
                    <a:pt x="196" y="138"/>
                  </a:cubicBezTo>
                  <a:cubicBezTo>
                    <a:pt x="192" y="147"/>
                    <a:pt x="194" y="147"/>
                    <a:pt x="196" y="151"/>
                  </a:cubicBezTo>
                  <a:cubicBezTo>
                    <a:pt x="199" y="155"/>
                    <a:pt x="193" y="156"/>
                    <a:pt x="190" y="157"/>
                  </a:cubicBezTo>
                  <a:cubicBezTo>
                    <a:pt x="187" y="157"/>
                    <a:pt x="183" y="158"/>
                    <a:pt x="183" y="162"/>
                  </a:cubicBezTo>
                  <a:cubicBezTo>
                    <a:pt x="184" y="166"/>
                    <a:pt x="183" y="167"/>
                    <a:pt x="180" y="168"/>
                  </a:cubicBezTo>
                  <a:cubicBezTo>
                    <a:pt x="177" y="169"/>
                    <a:pt x="174" y="174"/>
                    <a:pt x="170" y="177"/>
                  </a:cubicBezTo>
                  <a:cubicBezTo>
                    <a:pt x="167" y="180"/>
                    <a:pt x="161" y="176"/>
                    <a:pt x="159" y="172"/>
                  </a:cubicBezTo>
                  <a:cubicBezTo>
                    <a:pt x="156" y="168"/>
                    <a:pt x="141" y="173"/>
                    <a:pt x="136" y="176"/>
                  </a:cubicBezTo>
                  <a:cubicBezTo>
                    <a:pt x="132" y="180"/>
                    <a:pt x="139" y="184"/>
                    <a:pt x="135" y="185"/>
                  </a:cubicBezTo>
                  <a:cubicBezTo>
                    <a:pt x="131" y="186"/>
                    <a:pt x="123" y="191"/>
                    <a:pt x="118" y="191"/>
                  </a:cubicBezTo>
                  <a:cubicBezTo>
                    <a:pt x="113" y="190"/>
                    <a:pt x="107" y="197"/>
                    <a:pt x="103" y="202"/>
                  </a:cubicBezTo>
                  <a:cubicBezTo>
                    <a:pt x="99" y="207"/>
                    <a:pt x="97" y="203"/>
                    <a:pt x="92" y="203"/>
                  </a:cubicBezTo>
                  <a:cubicBezTo>
                    <a:pt x="86" y="203"/>
                    <a:pt x="91" y="209"/>
                    <a:pt x="91" y="213"/>
                  </a:cubicBezTo>
                  <a:cubicBezTo>
                    <a:pt x="92" y="217"/>
                    <a:pt x="85" y="218"/>
                    <a:pt x="83" y="216"/>
                  </a:cubicBezTo>
                  <a:cubicBezTo>
                    <a:pt x="81" y="214"/>
                    <a:pt x="77" y="219"/>
                    <a:pt x="80" y="222"/>
                  </a:cubicBezTo>
                  <a:cubicBezTo>
                    <a:pt x="84" y="225"/>
                    <a:pt x="85" y="228"/>
                    <a:pt x="81" y="228"/>
                  </a:cubicBezTo>
                  <a:cubicBezTo>
                    <a:pt x="77" y="228"/>
                    <a:pt x="83" y="235"/>
                    <a:pt x="85" y="236"/>
                  </a:cubicBezTo>
                  <a:cubicBezTo>
                    <a:pt x="87" y="236"/>
                    <a:pt x="96" y="244"/>
                    <a:pt x="84" y="245"/>
                  </a:cubicBezTo>
                  <a:cubicBezTo>
                    <a:pt x="71" y="247"/>
                    <a:pt x="68" y="249"/>
                    <a:pt x="63" y="250"/>
                  </a:cubicBezTo>
                  <a:cubicBezTo>
                    <a:pt x="58" y="250"/>
                    <a:pt x="47" y="249"/>
                    <a:pt x="37" y="249"/>
                  </a:cubicBezTo>
                  <a:cubicBezTo>
                    <a:pt x="27" y="248"/>
                    <a:pt x="25" y="257"/>
                    <a:pt x="29" y="265"/>
                  </a:cubicBezTo>
                  <a:cubicBezTo>
                    <a:pt x="34" y="272"/>
                    <a:pt x="27" y="275"/>
                    <a:pt x="29" y="282"/>
                  </a:cubicBezTo>
                  <a:cubicBezTo>
                    <a:pt x="31" y="288"/>
                    <a:pt x="39" y="292"/>
                    <a:pt x="43" y="297"/>
                  </a:cubicBezTo>
                  <a:cubicBezTo>
                    <a:pt x="47" y="301"/>
                    <a:pt x="56" y="311"/>
                    <a:pt x="52" y="316"/>
                  </a:cubicBezTo>
                  <a:cubicBezTo>
                    <a:pt x="49" y="321"/>
                    <a:pt x="47" y="325"/>
                    <a:pt x="48" y="330"/>
                  </a:cubicBezTo>
                  <a:cubicBezTo>
                    <a:pt x="48" y="335"/>
                    <a:pt x="51" y="347"/>
                    <a:pt x="48" y="348"/>
                  </a:cubicBezTo>
                  <a:cubicBezTo>
                    <a:pt x="46" y="350"/>
                    <a:pt x="44" y="361"/>
                    <a:pt x="42" y="357"/>
                  </a:cubicBezTo>
                  <a:cubicBezTo>
                    <a:pt x="40" y="353"/>
                    <a:pt x="43" y="348"/>
                    <a:pt x="44" y="339"/>
                  </a:cubicBezTo>
                  <a:cubicBezTo>
                    <a:pt x="46" y="330"/>
                    <a:pt x="42" y="335"/>
                    <a:pt x="40" y="332"/>
                  </a:cubicBezTo>
                  <a:cubicBezTo>
                    <a:pt x="39" y="330"/>
                    <a:pt x="40" y="327"/>
                    <a:pt x="45" y="320"/>
                  </a:cubicBezTo>
                  <a:cubicBezTo>
                    <a:pt x="49" y="313"/>
                    <a:pt x="49" y="312"/>
                    <a:pt x="47" y="309"/>
                  </a:cubicBezTo>
                  <a:cubicBezTo>
                    <a:pt x="44" y="305"/>
                    <a:pt x="35" y="309"/>
                    <a:pt x="32" y="306"/>
                  </a:cubicBezTo>
                  <a:cubicBezTo>
                    <a:pt x="28" y="303"/>
                    <a:pt x="24" y="296"/>
                    <a:pt x="21" y="289"/>
                  </a:cubicBezTo>
                  <a:cubicBezTo>
                    <a:pt x="19" y="285"/>
                    <a:pt x="12" y="284"/>
                    <a:pt x="6" y="285"/>
                  </a:cubicBezTo>
                  <a:cubicBezTo>
                    <a:pt x="5" y="293"/>
                    <a:pt x="5" y="293"/>
                    <a:pt x="5" y="293"/>
                  </a:cubicBezTo>
                  <a:cubicBezTo>
                    <a:pt x="15" y="298"/>
                    <a:pt x="15" y="298"/>
                    <a:pt x="15" y="298"/>
                  </a:cubicBezTo>
                  <a:cubicBezTo>
                    <a:pt x="22" y="304"/>
                    <a:pt x="22" y="304"/>
                    <a:pt x="22" y="304"/>
                  </a:cubicBezTo>
                  <a:cubicBezTo>
                    <a:pt x="19" y="312"/>
                    <a:pt x="19" y="312"/>
                    <a:pt x="19" y="312"/>
                  </a:cubicBezTo>
                  <a:cubicBezTo>
                    <a:pt x="15" y="311"/>
                    <a:pt x="15" y="311"/>
                    <a:pt x="15" y="311"/>
                  </a:cubicBezTo>
                  <a:cubicBezTo>
                    <a:pt x="9" y="319"/>
                    <a:pt x="9" y="319"/>
                    <a:pt x="9" y="319"/>
                  </a:cubicBezTo>
                  <a:cubicBezTo>
                    <a:pt x="13" y="324"/>
                    <a:pt x="13" y="324"/>
                    <a:pt x="13" y="324"/>
                  </a:cubicBezTo>
                  <a:cubicBezTo>
                    <a:pt x="21" y="329"/>
                    <a:pt x="21" y="329"/>
                    <a:pt x="21" y="329"/>
                  </a:cubicBezTo>
                  <a:cubicBezTo>
                    <a:pt x="21" y="348"/>
                    <a:pt x="21" y="348"/>
                    <a:pt x="21" y="348"/>
                  </a:cubicBezTo>
                  <a:cubicBezTo>
                    <a:pt x="14" y="349"/>
                    <a:pt x="14" y="349"/>
                    <a:pt x="14" y="349"/>
                  </a:cubicBezTo>
                  <a:cubicBezTo>
                    <a:pt x="0" y="364"/>
                    <a:pt x="0" y="364"/>
                    <a:pt x="0" y="364"/>
                  </a:cubicBezTo>
                  <a:cubicBezTo>
                    <a:pt x="0" y="369"/>
                    <a:pt x="0" y="369"/>
                    <a:pt x="0" y="369"/>
                  </a:cubicBezTo>
                  <a:cubicBezTo>
                    <a:pt x="8" y="380"/>
                    <a:pt x="8" y="380"/>
                    <a:pt x="8" y="380"/>
                  </a:cubicBezTo>
                  <a:cubicBezTo>
                    <a:pt x="14" y="380"/>
                    <a:pt x="14" y="380"/>
                    <a:pt x="14" y="380"/>
                  </a:cubicBezTo>
                  <a:cubicBezTo>
                    <a:pt x="15" y="382"/>
                    <a:pt x="15" y="382"/>
                    <a:pt x="15" y="382"/>
                  </a:cubicBezTo>
                  <a:cubicBezTo>
                    <a:pt x="18" y="387"/>
                    <a:pt x="18" y="387"/>
                    <a:pt x="18" y="387"/>
                  </a:cubicBezTo>
                  <a:cubicBezTo>
                    <a:pt x="21" y="383"/>
                    <a:pt x="21" y="383"/>
                    <a:pt x="21" y="383"/>
                  </a:cubicBezTo>
                  <a:cubicBezTo>
                    <a:pt x="26" y="384"/>
                    <a:pt x="26" y="384"/>
                    <a:pt x="26" y="384"/>
                  </a:cubicBezTo>
                  <a:cubicBezTo>
                    <a:pt x="31" y="381"/>
                    <a:pt x="31" y="381"/>
                    <a:pt x="31" y="381"/>
                  </a:cubicBezTo>
                  <a:cubicBezTo>
                    <a:pt x="31" y="381"/>
                    <a:pt x="31" y="386"/>
                    <a:pt x="31" y="387"/>
                  </a:cubicBezTo>
                  <a:cubicBezTo>
                    <a:pt x="31" y="388"/>
                    <a:pt x="33" y="388"/>
                    <a:pt x="33" y="388"/>
                  </a:cubicBezTo>
                  <a:cubicBezTo>
                    <a:pt x="34" y="393"/>
                    <a:pt x="34" y="393"/>
                    <a:pt x="34" y="393"/>
                  </a:cubicBezTo>
                  <a:cubicBezTo>
                    <a:pt x="37" y="403"/>
                    <a:pt x="37" y="403"/>
                    <a:pt x="37" y="403"/>
                  </a:cubicBezTo>
                  <a:cubicBezTo>
                    <a:pt x="33" y="407"/>
                    <a:pt x="33" y="407"/>
                    <a:pt x="33" y="407"/>
                  </a:cubicBezTo>
                  <a:cubicBezTo>
                    <a:pt x="35" y="416"/>
                    <a:pt x="35" y="416"/>
                    <a:pt x="35" y="416"/>
                  </a:cubicBezTo>
                  <a:cubicBezTo>
                    <a:pt x="29" y="426"/>
                    <a:pt x="29" y="426"/>
                    <a:pt x="29" y="426"/>
                  </a:cubicBezTo>
                  <a:cubicBezTo>
                    <a:pt x="24" y="426"/>
                    <a:pt x="24" y="426"/>
                    <a:pt x="24" y="426"/>
                  </a:cubicBezTo>
                  <a:cubicBezTo>
                    <a:pt x="24" y="434"/>
                    <a:pt x="24" y="434"/>
                    <a:pt x="24" y="434"/>
                  </a:cubicBezTo>
                  <a:cubicBezTo>
                    <a:pt x="30" y="439"/>
                    <a:pt x="30" y="439"/>
                    <a:pt x="30" y="439"/>
                  </a:cubicBezTo>
                  <a:cubicBezTo>
                    <a:pt x="24" y="446"/>
                    <a:pt x="24" y="446"/>
                    <a:pt x="24" y="446"/>
                  </a:cubicBezTo>
                  <a:cubicBezTo>
                    <a:pt x="27" y="449"/>
                    <a:pt x="27" y="449"/>
                    <a:pt x="27" y="449"/>
                  </a:cubicBezTo>
                  <a:cubicBezTo>
                    <a:pt x="28" y="455"/>
                    <a:pt x="28" y="455"/>
                    <a:pt x="28" y="455"/>
                  </a:cubicBezTo>
                  <a:cubicBezTo>
                    <a:pt x="34" y="458"/>
                    <a:pt x="34" y="458"/>
                    <a:pt x="34" y="458"/>
                  </a:cubicBezTo>
                  <a:cubicBezTo>
                    <a:pt x="38" y="463"/>
                    <a:pt x="38" y="463"/>
                    <a:pt x="38" y="463"/>
                  </a:cubicBezTo>
                  <a:cubicBezTo>
                    <a:pt x="33" y="470"/>
                    <a:pt x="33" y="470"/>
                    <a:pt x="33" y="470"/>
                  </a:cubicBezTo>
                  <a:cubicBezTo>
                    <a:pt x="36" y="474"/>
                    <a:pt x="36" y="474"/>
                    <a:pt x="36" y="474"/>
                  </a:cubicBezTo>
                  <a:cubicBezTo>
                    <a:pt x="37" y="482"/>
                    <a:pt x="37" y="482"/>
                    <a:pt x="37" y="482"/>
                  </a:cubicBezTo>
                  <a:cubicBezTo>
                    <a:pt x="32" y="484"/>
                    <a:pt x="32" y="484"/>
                    <a:pt x="32" y="484"/>
                  </a:cubicBezTo>
                  <a:cubicBezTo>
                    <a:pt x="35" y="492"/>
                    <a:pt x="35" y="492"/>
                    <a:pt x="35" y="492"/>
                  </a:cubicBezTo>
                  <a:cubicBezTo>
                    <a:pt x="41" y="491"/>
                    <a:pt x="41" y="491"/>
                    <a:pt x="41" y="491"/>
                  </a:cubicBezTo>
                  <a:cubicBezTo>
                    <a:pt x="47" y="497"/>
                    <a:pt x="47" y="497"/>
                    <a:pt x="47" y="497"/>
                  </a:cubicBezTo>
                  <a:cubicBezTo>
                    <a:pt x="50" y="508"/>
                    <a:pt x="50" y="508"/>
                    <a:pt x="50" y="508"/>
                  </a:cubicBezTo>
                  <a:cubicBezTo>
                    <a:pt x="44" y="514"/>
                    <a:pt x="44" y="514"/>
                    <a:pt x="44" y="514"/>
                  </a:cubicBezTo>
                  <a:cubicBezTo>
                    <a:pt x="47" y="520"/>
                    <a:pt x="47" y="520"/>
                    <a:pt x="47" y="520"/>
                  </a:cubicBezTo>
                  <a:cubicBezTo>
                    <a:pt x="53" y="520"/>
                    <a:pt x="53" y="520"/>
                    <a:pt x="53" y="520"/>
                  </a:cubicBezTo>
                  <a:cubicBezTo>
                    <a:pt x="59" y="525"/>
                    <a:pt x="59" y="525"/>
                    <a:pt x="59" y="525"/>
                  </a:cubicBezTo>
                  <a:cubicBezTo>
                    <a:pt x="63" y="521"/>
                    <a:pt x="63" y="521"/>
                    <a:pt x="63" y="521"/>
                  </a:cubicBezTo>
                  <a:cubicBezTo>
                    <a:pt x="63" y="536"/>
                    <a:pt x="63" y="536"/>
                    <a:pt x="63" y="536"/>
                  </a:cubicBezTo>
                  <a:cubicBezTo>
                    <a:pt x="66" y="542"/>
                    <a:pt x="66" y="542"/>
                    <a:pt x="66" y="542"/>
                  </a:cubicBezTo>
                  <a:cubicBezTo>
                    <a:pt x="57" y="550"/>
                    <a:pt x="57" y="550"/>
                    <a:pt x="57" y="550"/>
                  </a:cubicBezTo>
                  <a:cubicBezTo>
                    <a:pt x="51" y="559"/>
                    <a:pt x="51" y="559"/>
                    <a:pt x="51" y="559"/>
                  </a:cubicBezTo>
                  <a:cubicBezTo>
                    <a:pt x="57" y="566"/>
                    <a:pt x="57" y="566"/>
                    <a:pt x="57" y="566"/>
                  </a:cubicBezTo>
                  <a:cubicBezTo>
                    <a:pt x="58" y="575"/>
                    <a:pt x="58" y="575"/>
                    <a:pt x="58" y="575"/>
                  </a:cubicBezTo>
                  <a:cubicBezTo>
                    <a:pt x="52" y="579"/>
                    <a:pt x="52" y="579"/>
                    <a:pt x="52" y="579"/>
                  </a:cubicBezTo>
                  <a:cubicBezTo>
                    <a:pt x="51" y="587"/>
                    <a:pt x="51" y="587"/>
                    <a:pt x="51" y="587"/>
                  </a:cubicBezTo>
                  <a:cubicBezTo>
                    <a:pt x="41" y="597"/>
                    <a:pt x="41" y="597"/>
                    <a:pt x="41" y="597"/>
                  </a:cubicBezTo>
                  <a:cubicBezTo>
                    <a:pt x="41" y="608"/>
                    <a:pt x="41" y="608"/>
                    <a:pt x="41" y="608"/>
                  </a:cubicBezTo>
                  <a:cubicBezTo>
                    <a:pt x="58" y="619"/>
                    <a:pt x="58" y="619"/>
                    <a:pt x="58" y="619"/>
                  </a:cubicBezTo>
                  <a:cubicBezTo>
                    <a:pt x="51" y="629"/>
                    <a:pt x="51" y="629"/>
                    <a:pt x="51" y="629"/>
                  </a:cubicBezTo>
                  <a:cubicBezTo>
                    <a:pt x="44" y="631"/>
                    <a:pt x="44" y="631"/>
                    <a:pt x="44" y="631"/>
                  </a:cubicBezTo>
                  <a:cubicBezTo>
                    <a:pt x="34" y="639"/>
                    <a:pt x="34" y="639"/>
                    <a:pt x="34" y="639"/>
                  </a:cubicBezTo>
                  <a:cubicBezTo>
                    <a:pt x="41" y="654"/>
                    <a:pt x="41" y="654"/>
                    <a:pt x="41" y="654"/>
                  </a:cubicBezTo>
                  <a:cubicBezTo>
                    <a:pt x="35" y="660"/>
                    <a:pt x="35" y="660"/>
                    <a:pt x="35" y="660"/>
                  </a:cubicBezTo>
                  <a:cubicBezTo>
                    <a:pt x="38" y="667"/>
                    <a:pt x="38" y="667"/>
                    <a:pt x="38" y="667"/>
                  </a:cubicBezTo>
                  <a:cubicBezTo>
                    <a:pt x="45" y="669"/>
                    <a:pt x="45" y="669"/>
                    <a:pt x="45" y="669"/>
                  </a:cubicBezTo>
                  <a:cubicBezTo>
                    <a:pt x="50" y="667"/>
                    <a:pt x="50" y="667"/>
                    <a:pt x="50" y="667"/>
                  </a:cubicBezTo>
                  <a:cubicBezTo>
                    <a:pt x="71" y="666"/>
                    <a:pt x="71" y="666"/>
                    <a:pt x="71" y="666"/>
                  </a:cubicBezTo>
                  <a:cubicBezTo>
                    <a:pt x="83" y="681"/>
                    <a:pt x="83" y="681"/>
                    <a:pt x="83" y="681"/>
                  </a:cubicBezTo>
                  <a:cubicBezTo>
                    <a:pt x="84" y="689"/>
                    <a:pt x="84" y="689"/>
                    <a:pt x="84" y="689"/>
                  </a:cubicBezTo>
                  <a:cubicBezTo>
                    <a:pt x="94" y="689"/>
                    <a:pt x="94" y="689"/>
                    <a:pt x="94" y="689"/>
                  </a:cubicBezTo>
                  <a:cubicBezTo>
                    <a:pt x="98" y="693"/>
                    <a:pt x="98" y="693"/>
                    <a:pt x="98" y="693"/>
                  </a:cubicBezTo>
                  <a:cubicBezTo>
                    <a:pt x="85" y="710"/>
                    <a:pt x="85" y="710"/>
                    <a:pt x="85" y="710"/>
                  </a:cubicBezTo>
                  <a:cubicBezTo>
                    <a:pt x="88" y="721"/>
                    <a:pt x="88" y="721"/>
                    <a:pt x="88" y="721"/>
                  </a:cubicBezTo>
                  <a:cubicBezTo>
                    <a:pt x="90" y="726"/>
                    <a:pt x="90" y="726"/>
                    <a:pt x="90" y="726"/>
                  </a:cubicBezTo>
                  <a:cubicBezTo>
                    <a:pt x="99" y="726"/>
                    <a:pt x="99" y="726"/>
                    <a:pt x="99" y="726"/>
                  </a:cubicBezTo>
                  <a:cubicBezTo>
                    <a:pt x="105" y="730"/>
                    <a:pt x="105" y="730"/>
                    <a:pt x="105" y="730"/>
                  </a:cubicBezTo>
                  <a:cubicBezTo>
                    <a:pt x="107" y="737"/>
                    <a:pt x="107" y="737"/>
                    <a:pt x="107" y="737"/>
                  </a:cubicBezTo>
                  <a:cubicBezTo>
                    <a:pt x="100" y="739"/>
                    <a:pt x="100" y="739"/>
                    <a:pt x="100" y="739"/>
                  </a:cubicBezTo>
                  <a:cubicBezTo>
                    <a:pt x="95" y="747"/>
                    <a:pt x="95" y="747"/>
                    <a:pt x="95" y="747"/>
                  </a:cubicBezTo>
                  <a:cubicBezTo>
                    <a:pt x="93" y="758"/>
                    <a:pt x="93" y="758"/>
                    <a:pt x="93" y="758"/>
                  </a:cubicBezTo>
                  <a:close/>
                  <a:moveTo>
                    <a:pt x="188" y="63"/>
                  </a:moveTo>
                  <a:cubicBezTo>
                    <a:pt x="184" y="67"/>
                    <a:pt x="185" y="71"/>
                    <a:pt x="185" y="74"/>
                  </a:cubicBezTo>
                  <a:cubicBezTo>
                    <a:pt x="185" y="76"/>
                    <a:pt x="184" y="86"/>
                    <a:pt x="182" y="91"/>
                  </a:cubicBezTo>
                  <a:cubicBezTo>
                    <a:pt x="180" y="97"/>
                    <a:pt x="179" y="105"/>
                    <a:pt x="179" y="109"/>
                  </a:cubicBezTo>
                  <a:cubicBezTo>
                    <a:pt x="179" y="112"/>
                    <a:pt x="186" y="111"/>
                    <a:pt x="190" y="106"/>
                  </a:cubicBezTo>
                  <a:cubicBezTo>
                    <a:pt x="194" y="101"/>
                    <a:pt x="198" y="100"/>
                    <a:pt x="203" y="100"/>
                  </a:cubicBezTo>
                  <a:cubicBezTo>
                    <a:pt x="207" y="100"/>
                    <a:pt x="216" y="90"/>
                    <a:pt x="216" y="87"/>
                  </a:cubicBezTo>
                  <a:cubicBezTo>
                    <a:pt x="217" y="83"/>
                    <a:pt x="209" y="73"/>
                    <a:pt x="206" y="70"/>
                  </a:cubicBezTo>
                  <a:cubicBezTo>
                    <a:pt x="203" y="66"/>
                    <a:pt x="199" y="68"/>
                    <a:pt x="198" y="68"/>
                  </a:cubicBezTo>
                  <a:cubicBezTo>
                    <a:pt x="198" y="69"/>
                    <a:pt x="196" y="69"/>
                    <a:pt x="196" y="66"/>
                  </a:cubicBezTo>
                  <a:cubicBezTo>
                    <a:pt x="195" y="63"/>
                    <a:pt x="193" y="62"/>
                    <a:pt x="191" y="62"/>
                  </a:cubicBezTo>
                  <a:cubicBezTo>
                    <a:pt x="189" y="61"/>
                    <a:pt x="188" y="63"/>
                    <a:pt x="188" y="63"/>
                  </a:cubicBezTo>
                  <a:close/>
                  <a:moveTo>
                    <a:pt x="138" y="50"/>
                  </a:moveTo>
                  <a:cubicBezTo>
                    <a:pt x="136" y="51"/>
                    <a:pt x="135" y="58"/>
                    <a:pt x="132" y="57"/>
                  </a:cubicBezTo>
                  <a:cubicBezTo>
                    <a:pt x="130" y="56"/>
                    <a:pt x="122" y="53"/>
                    <a:pt x="120" y="51"/>
                  </a:cubicBezTo>
                  <a:cubicBezTo>
                    <a:pt x="118" y="49"/>
                    <a:pt x="120" y="44"/>
                    <a:pt x="124" y="45"/>
                  </a:cubicBezTo>
                  <a:cubicBezTo>
                    <a:pt x="128" y="45"/>
                    <a:pt x="133" y="45"/>
                    <a:pt x="128" y="39"/>
                  </a:cubicBezTo>
                  <a:cubicBezTo>
                    <a:pt x="124" y="34"/>
                    <a:pt x="123" y="35"/>
                    <a:pt x="128" y="29"/>
                  </a:cubicBezTo>
                  <a:cubicBezTo>
                    <a:pt x="132" y="24"/>
                    <a:pt x="131" y="20"/>
                    <a:pt x="130" y="16"/>
                  </a:cubicBezTo>
                  <a:cubicBezTo>
                    <a:pt x="130" y="12"/>
                    <a:pt x="141" y="12"/>
                    <a:pt x="141" y="9"/>
                  </a:cubicBezTo>
                  <a:cubicBezTo>
                    <a:pt x="142" y="5"/>
                    <a:pt x="143" y="0"/>
                    <a:pt x="148" y="7"/>
                  </a:cubicBezTo>
                  <a:cubicBezTo>
                    <a:pt x="152" y="13"/>
                    <a:pt x="154" y="16"/>
                    <a:pt x="157" y="17"/>
                  </a:cubicBezTo>
                  <a:cubicBezTo>
                    <a:pt x="160" y="18"/>
                    <a:pt x="156" y="21"/>
                    <a:pt x="155" y="24"/>
                  </a:cubicBezTo>
                  <a:cubicBezTo>
                    <a:pt x="154" y="27"/>
                    <a:pt x="157" y="33"/>
                    <a:pt x="156" y="34"/>
                  </a:cubicBezTo>
                  <a:cubicBezTo>
                    <a:pt x="156" y="36"/>
                    <a:pt x="146" y="39"/>
                    <a:pt x="145" y="40"/>
                  </a:cubicBezTo>
                  <a:cubicBezTo>
                    <a:pt x="145" y="41"/>
                    <a:pt x="153" y="41"/>
                    <a:pt x="156" y="39"/>
                  </a:cubicBezTo>
                  <a:cubicBezTo>
                    <a:pt x="160" y="37"/>
                    <a:pt x="160" y="38"/>
                    <a:pt x="160" y="42"/>
                  </a:cubicBezTo>
                  <a:cubicBezTo>
                    <a:pt x="160" y="45"/>
                    <a:pt x="166" y="48"/>
                    <a:pt x="167" y="45"/>
                  </a:cubicBezTo>
                  <a:cubicBezTo>
                    <a:pt x="167" y="42"/>
                    <a:pt x="173" y="44"/>
                    <a:pt x="175" y="50"/>
                  </a:cubicBezTo>
                  <a:cubicBezTo>
                    <a:pt x="177" y="57"/>
                    <a:pt x="175" y="63"/>
                    <a:pt x="175" y="66"/>
                  </a:cubicBezTo>
                  <a:cubicBezTo>
                    <a:pt x="175" y="69"/>
                    <a:pt x="178" y="72"/>
                    <a:pt x="178" y="76"/>
                  </a:cubicBezTo>
                  <a:cubicBezTo>
                    <a:pt x="178" y="80"/>
                    <a:pt x="170" y="84"/>
                    <a:pt x="166" y="85"/>
                  </a:cubicBezTo>
                  <a:cubicBezTo>
                    <a:pt x="163" y="85"/>
                    <a:pt x="153" y="75"/>
                    <a:pt x="148" y="76"/>
                  </a:cubicBezTo>
                  <a:cubicBezTo>
                    <a:pt x="143" y="77"/>
                    <a:pt x="142" y="71"/>
                    <a:pt x="140" y="68"/>
                  </a:cubicBezTo>
                  <a:cubicBezTo>
                    <a:pt x="138" y="64"/>
                    <a:pt x="136" y="66"/>
                    <a:pt x="136" y="61"/>
                  </a:cubicBezTo>
                  <a:cubicBezTo>
                    <a:pt x="137" y="57"/>
                    <a:pt x="141" y="54"/>
                    <a:pt x="141" y="52"/>
                  </a:cubicBezTo>
                  <a:cubicBezTo>
                    <a:pt x="140" y="50"/>
                    <a:pt x="138" y="50"/>
                    <a:pt x="138" y="50"/>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7" name="Freeform 64"/>
            <p:cNvSpPr>
              <a:spLocks/>
            </p:cNvSpPr>
            <p:nvPr/>
          </p:nvSpPr>
          <p:spPr bwMode="auto">
            <a:xfrm>
              <a:off x="3571" y="3584"/>
              <a:ext cx="428" cy="630"/>
            </a:xfrm>
            <a:custGeom>
              <a:avLst/>
              <a:gdLst>
                <a:gd name="T0" fmla="*/ 97 w 205"/>
                <a:gd name="T1" fmla="*/ 4 h 302"/>
                <a:gd name="T2" fmla="*/ 87 w 205"/>
                <a:gd name="T3" fmla="*/ 0 h 302"/>
                <a:gd name="T4" fmla="*/ 81 w 205"/>
                <a:gd name="T5" fmla="*/ 13 h 302"/>
                <a:gd name="T6" fmla="*/ 82 w 205"/>
                <a:gd name="T7" fmla="*/ 19 h 302"/>
                <a:gd name="T8" fmla="*/ 89 w 205"/>
                <a:gd name="T9" fmla="*/ 36 h 302"/>
                <a:gd name="T10" fmla="*/ 98 w 205"/>
                <a:gd name="T11" fmla="*/ 39 h 302"/>
                <a:gd name="T12" fmla="*/ 87 w 205"/>
                <a:gd name="T13" fmla="*/ 55 h 302"/>
                <a:gd name="T14" fmla="*/ 73 w 205"/>
                <a:gd name="T15" fmla="*/ 55 h 302"/>
                <a:gd name="T16" fmla="*/ 67 w 205"/>
                <a:gd name="T17" fmla="*/ 63 h 302"/>
                <a:gd name="T18" fmla="*/ 77 w 205"/>
                <a:gd name="T19" fmla="*/ 77 h 302"/>
                <a:gd name="T20" fmla="*/ 86 w 205"/>
                <a:gd name="T21" fmla="*/ 94 h 302"/>
                <a:gd name="T22" fmla="*/ 97 w 205"/>
                <a:gd name="T23" fmla="*/ 93 h 302"/>
                <a:gd name="T24" fmla="*/ 109 w 205"/>
                <a:gd name="T25" fmla="*/ 114 h 302"/>
                <a:gd name="T26" fmla="*/ 98 w 205"/>
                <a:gd name="T27" fmla="*/ 121 h 302"/>
                <a:gd name="T28" fmla="*/ 76 w 205"/>
                <a:gd name="T29" fmla="*/ 150 h 302"/>
                <a:gd name="T30" fmla="*/ 80 w 205"/>
                <a:gd name="T31" fmla="*/ 167 h 302"/>
                <a:gd name="T32" fmla="*/ 84 w 205"/>
                <a:gd name="T33" fmla="*/ 183 h 302"/>
                <a:gd name="T34" fmla="*/ 54 w 205"/>
                <a:gd name="T35" fmla="*/ 204 h 302"/>
                <a:gd name="T36" fmla="*/ 43 w 205"/>
                <a:gd name="T37" fmla="*/ 222 h 302"/>
                <a:gd name="T38" fmla="*/ 28 w 205"/>
                <a:gd name="T39" fmla="*/ 233 h 302"/>
                <a:gd name="T40" fmla="*/ 3 w 205"/>
                <a:gd name="T41" fmla="*/ 244 h 302"/>
                <a:gd name="T42" fmla="*/ 2 w 205"/>
                <a:gd name="T43" fmla="*/ 258 h 302"/>
                <a:gd name="T44" fmla="*/ 10 w 205"/>
                <a:gd name="T45" fmla="*/ 273 h 302"/>
                <a:gd name="T46" fmla="*/ 0 w 205"/>
                <a:gd name="T47" fmla="*/ 288 h 302"/>
                <a:gd name="T48" fmla="*/ 10 w 205"/>
                <a:gd name="T49" fmla="*/ 299 h 302"/>
                <a:gd name="T50" fmla="*/ 34 w 205"/>
                <a:gd name="T51" fmla="*/ 299 h 302"/>
                <a:gd name="T52" fmla="*/ 55 w 205"/>
                <a:gd name="T53" fmla="*/ 295 h 302"/>
                <a:gd name="T54" fmla="*/ 89 w 205"/>
                <a:gd name="T55" fmla="*/ 274 h 302"/>
                <a:gd name="T56" fmla="*/ 104 w 205"/>
                <a:gd name="T57" fmla="*/ 253 h 302"/>
                <a:gd name="T58" fmla="*/ 131 w 205"/>
                <a:gd name="T59" fmla="*/ 244 h 302"/>
                <a:gd name="T60" fmla="*/ 155 w 205"/>
                <a:gd name="T61" fmla="*/ 237 h 302"/>
                <a:gd name="T62" fmla="*/ 178 w 205"/>
                <a:gd name="T63" fmla="*/ 239 h 302"/>
                <a:gd name="T64" fmla="*/ 198 w 205"/>
                <a:gd name="T65" fmla="*/ 218 h 302"/>
                <a:gd name="T66" fmla="*/ 196 w 205"/>
                <a:gd name="T67" fmla="*/ 199 h 302"/>
                <a:gd name="T68" fmla="*/ 197 w 205"/>
                <a:gd name="T69" fmla="*/ 176 h 302"/>
                <a:gd name="T70" fmla="*/ 199 w 205"/>
                <a:gd name="T71" fmla="*/ 145 h 302"/>
                <a:gd name="T72" fmla="*/ 187 w 205"/>
                <a:gd name="T73" fmla="*/ 141 h 302"/>
                <a:gd name="T74" fmla="*/ 186 w 205"/>
                <a:gd name="T75" fmla="*/ 120 h 302"/>
                <a:gd name="T76" fmla="*/ 205 w 205"/>
                <a:gd name="T77" fmla="*/ 104 h 302"/>
                <a:gd name="T78" fmla="*/ 193 w 205"/>
                <a:gd name="T79" fmla="*/ 93 h 302"/>
                <a:gd name="T80" fmla="*/ 193 w 205"/>
                <a:gd name="T81" fmla="*/ 81 h 302"/>
                <a:gd name="T82" fmla="*/ 183 w 205"/>
                <a:gd name="T83" fmla="*/ 73 h 302"/>
                <a:gd name="T84" fmla="*/ 178 w 205"/>
                <a:gd name="T85" fmla="*/ 54 h 302"/>
                <a:gd name="T86" fmla="*/ 170 w 205"/>
                <a:gd name="T87" fmla="*/ 55 h 302"/>
                <a:gd name="T88" fmla="*/ 164 w 205"/>
                <a:gd name="T89" fmla="*/ 48 h 302"/>
                <a:gd name="T90" fmla="*/ 152 w 205"/>
                <a:gd name="T91" fmla="*/ 51 h 302"/>
                <a:gd name="T92" fmla="*/ 143 w 205"/>
                <a:gd name="T93" fmla="*/ 49 h 302"/>
                <a:gd name="T94" fmla="*/ 145 w 205"/>
                <a:gd name="T95" fmla="*/ 39 h 302"/>
                <a:gd name="T96" fmla="*/ 134 w 205"/>
                <a:gd name="T97" fmla="*/ 38 h 302"/>
                <a:gd name="T98" fmla="*/ 129 w 205"/>
                <a:gd name="T99" fmla="*/ 31 h 302"/>
                <a:gd name="T100" fmla="*/ 125 w 205"/>
                <a:gd name="T101" fmla="*/ 24 h 302"/>
                <a:gd name="T102" fmla="*/ 114 w 205"/>
                <a:gd name="T103" fmla="*/ 14 h 302"/>
                <a:gd name="T104" fmla="*/ 106 w 205"/>
                <a:gd name="T105" fmla="*/ 5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5" h="302">
                  <a:moveTo>
                    <a:pt x="103" y="2"/>
                  </a:moveTo>
                  <a:cubicBezTo>
                    <a:pt x="97" y="4"/>
                    <a:pt x="97" y="4"/>
                    <a:pt x="97" y="4"/>
                  </a:cubicBezTo>
                  <a:cubicBezTo>
                    <a:pt x="92" y="3"/>
                    <a:pt x="92" y="3"/>
                    <a:pt x="92" y="3"/>
                  </a:cubicBezTo>
                  <a:cubicBezTo>
                    <a:pt x="87" y="0"/>
                    <a:pt x="87" y="0"/>
                    <a:pt x="87" y="0"/>
                  </a:cubicBezTo>
                  <a:cubicBezTo>
                    <a:pt x="80" y="5"/>
                    <a:pt x="80" y="5"/>
                    <a:pt x="80" y="5"/>
                  </a:cubicBezTo>
                  <a:cubicBezTo>
                    <a:pt x="81" y="13"/>
                    <a:pt x="81" y="13"/>
                    <a:pt x="81" y="13"/>
                  </a:cubicBezTo>
                  <a:cubicBezTo>
                    <a:pt x="78" y="15"/>
                    <a:pt x="78" y="15"/>
                    <a:pt x="78" y="15"/>
                  </a:cubicBezTo>
                  <a:cubicBezTo>
                    <a:pt x="82" y="19"/>
                    <a:pt x="82" y="19"/>
                    <a:pt x="82" y="19"/>
                  </a:cubicBezTo>
                  <a:cubicBezTo>
                    <a:pt x="79" y="23"/>
                    <a:pt x="79" y="23"/>
                    <a:pt x="79" y="23"/>
                  </a:cubicBezTo>
                  <a:cubicBezTo>
                    <a:pt x="89" y="36"/>
                    <a:pt x="89" y="36"/>
                    <a:pt x="89" y="36"/>
                  </a:cubicBezTo>
                  <a:cubicBezTo>
                    <a:pt x="95" y="33"/>
                    <a:pt x="95" y="33"/>
                    <a:pt x="95" y="33"/>
                  </a:cubicBezTo>
                  <a:cubicBezTo>
                    <a:pt x="98" y="39"/>
                    <a:pt x="98" y="39"/>
                    <a:pt x="98" y="39"/>
                  </a:cubicBezTo>
                  <a:cubicBezTo>
                    <a:pt x="96" y="43"/>
                    <a:pt x="96" y="43"/>
                    <a:pt x="96" y="43"/>
                  </a:cubicBezTo>
                  <a:cubicBezTo>
                    <a:pt x="87" y="55"/>
                    <a:pt x="87" y="55"/>
                    <a:pt x="87" y="55"/>
                  </a:cubicBezTo>
                  <a:cubicBezTo>
                    <a:pt x="80" y="52"/>
                    <a:pt x="80" y="52"/>
                    <a:pt x="80" y="52"/>
                  </a:cubicBezTo>
                  <a:cubicBezTo>
                    <a:pt x="73" y="55"/>
                    <a:pt x="73" y="55"/>
                    <a:pt x="73" y="55"/>
                  </a:cubicBezTo>
                  <a:cubicBezTo>
                    <a:pt x="69" y="55"/>
                    <a:pt x="69" y="55"/>
                    <a:pt x="69" y="55"/>
                  </a:cubicBezTo>
                  <a:cubicBezTo>
                    <a:pt x="67" y="63"/>
                    <a:pt x="67" y="63"/>
                    <a:pt x="67" y="63"/>
                  </a:cubicBezTo>
                  <a:cubicBezTo>
                    <a:pt x="74" y="67"/>
                    <a:pt x="74" y="67"/>
                    <a:pt x="74" y="67"/>
                  </a:cubicBezTo>
                  <a:cubicBezTo>
                    <a:pt x="77" y="77"/>
                    <a:pt x="77" y="77"/>
                    <a:pt x="77" y="77"/>
                  </a:cubicBezTo>
                  <a:cubicBezTo>
                    <a:pt x="84" y="84"/>
                    <a:pt x="84" y="84"/>
                    <a:pt x="84" y="84"/>
                  </a:cubicBezTo>
                  <a:cubicBezTo>
                    <a:pt x="86" y="94"/>
                    <a:pt x="86" y="94"/>
                    <a:pt x="86" y="94"/>
                  </a:cubicBezTo>
                  <a:cubicBezTo>
                    <a:pt x="92" y="94"/>
                    <a:pt x="92" y="94"/>
                    <a:pt x="92" y="94"/>
                  </a:cubicBezTo>
                  <a:cubicBezTo>
                    <a:pt x="97" y="93"/>
                    <a:pt x="97" y="93"/>
                    <a:pt x="97" y="93"/>
                  </a:cubicBezTo>
                  <a:cubicBezTo>
                    <a:pt x="108" y="103"/>
                    <a:pt x="108" y="103"/>
                    <a:pt x="108" y="103"/>
                  </a:cubicBezTo>
                  <a:cubicBezTo>
                    <a:pt x="109" y="114"/>
                    <a:pt x="109" y="114"/>
                    <a:pt x="109" y="114"/>
                  </a:cubicBezTo>
                  <a:cubicBezTo>
                    <a:pt x="107" y="119"/>
                    <a:pt x="107" y="119"/>
                    <a:pt x="107" y="119"/>
                  </a:cubicBezTo>
                  <a:cubicBezTo>
                    <a:pt x="98" y="121"/>
                    <a:pt x="98" y="121"/>
                    <a:pt x="98" y="121"/>
                  </a:cubicBezTo>
                  <a:cubicBezTo>
                    <a:pt x="84" y="143"/>
                    <a:pt x="84" y="143"/>
                    <a:pt x="84" y="143"/>
                  </a:cubicBezTo>
                  <a:cubicBezTo>
                    <a:pt x="76" y="150"/>
                    <a:pt x="76" y="150"/>
                    <a:pt x="76" y="150"/>
                  </a:cubicBezTo>
                  <a:cubicBezTo>
                    <a:pt x="74" y="158"/>
                    <a:pt x="74" y="158"/>
                    <a:pt x="74" y="158"/>
                  </a:cubicBezTo>
                  <a:cubicBezTo>
                    <a:pt x="80" y="167"/>
                    <a:pt x="80" y="167"/>
                    <a:pt x="80" y="167"/>
                  </a:cubicBezTo>
                  <a:cubicBezTo>
                    <a:pt x="85" y="173"/>
                    <a:pt x="85" y="173"/>
                    <a:pt x="85" y="173"/>
                  </a:cubicBezTo>
                  <a:cubicBezTo>
                    <a:pt x="84" y="183"/>
                    <a:pt x="84" y="183"/>
                    <a:pt x="84" y="183"/>
                  </a:cubicBezTo>
                  <a:cubicBezTo>
                    <a:pt x="71" y="197"/>
                    <a:pt x="71" y="197"/>
                    <a:pt x="71" y="197"/>
                  </a:cubicBezTo>
                  <a:cubicBezTo>
                    <a:pt x="54" y="204"/>
                    <a:pt x="54" y="204"/>
                    <a:pt x="54" y="204"/>
                  </a:cubicBezTo>
                  <a:cubicBezTo>
                    <a:pt x="52" y="214"/>
                    <a:pt x="52" y="214"/>
                    <a:pt x="52" y="214"/>
                  </a:cubicBezTo>
                  <a:cubicBezTo>
                    <a:pt x="43" y="222"/>
                    <a:pt x="43" y="222"/>
                    <a:pt x="43" y="222"/>
                  </a:cubicBezTo>
                  <a:cubicBezTo>
                    <a:pt x="40" y="234"/>
                    <a:pt x="40" y="234"/>
                    <a:pt x="40" y="234"/>
                  </a:cubicBezTo>
                  <a:cubicBezTo>
                    <a:pt x="28" y="233"/>
                    <a:pt x="28" y="233"/>
                    <a:pt x="28" y="233"/>
                  </a:cubicBezTo>
                  <a:cubicBezTo>
                    <a:pt x="14" y="244"/>
                    <a:pt x="14" y="244"/>
                    <a:pt x="14" y="244"/>
                  </a:cubicBezTo>
                  <a:cubicBezTo>
                    <a:pt x="3" y="244"/>
                    <a:pt x="3" y="244"/>
                    <a:pt x="3" y="244"/>
                  </a:cubicBezTo>
                  <a:cubicBezTo>
                    <a:pt x="3" y="252"/>
                    <a:pt x="3" y="252"/>
                    <a:pt x="3" y="252"/>
                  </a:cubicBezTo>
                  <a:cubicBezTo>
                    <a:pt x="2" y="258"/>
                    <a:pt x="2" y="258"/>
                    <a:pt x="2" y="258"/>
                  </a:cubicBezTo>
                  <a:cubicBezTo>
                    <a:pt x="3" y="273"/>
                    <a:pt x="3" y="273"/>
                    <a:pt x="3" y="273"/>
                  </a:cubicBezTo>
                  <a:cubicBezTo>
                    <a:pt x="10" y="273"/>
                    <a:pt x="10" y="273"/>
                    <a:pt x="10" y="273"/>
                  </a:cubicBezTo>
                  <a:cubicBezTo>
                    <a:pt x="1" y="281"/>
                    <a:pt x="1" y="281"/>
                    <a:pt x="1" y="281"/>
                  </a:cubicBezTo>
                  <a:cubicBezTo>
                    <a:pt x="0" y="288"/>
                    <a:pt x="0" y="288"/>
                    <a:pt x="0" y="288"/>
                  </a:cubicBezTo>
                  <a:cubicBezTo>
                    <a:pt x="1" y="288"/>
                    <a:pt x="1" y="289"/>
                    <a:pt x="1" y="290"/>
                  </a:cubicBezTo>
                  <a:cubicBezTo>
                    <a:pt x="1" y="295"/>
                    <a:pt x="7" y="296"/>
                    <a:pt x="10" y="299"/>
                  </a:cubicBezTo>
                  <a:cubicBezTo>
                    <a:pt x="13" y="302"/>
                    <a:pt x="20" y="302"/>
                    <a:pt x="24" y="300"/>
                  </a:cubicBezTo>
                  <a:cubicBezTo>
                    <a:pt x="27" y="298"/>
                    <a:pt x="30" y="296"/>
                    <a:pt x="34" y="299"/>
                  </a:cubicBezTo>
                  <a:cubicBezTo>
                    <a:pt x="37" y="301"/>
                    <a:pt x="41" y="299"/>
                    <a:pt x="45" y="298"/>
                  </a:cubicBezTo>
                  <a:cubicBezTo>
                    <a:pt x="49" y="298"/>
                    <a:pt x="52" y="294"/>
                    <a:pt x="55" y="295"/>
                  </a:cubicBezTo>
                  <a:cubicBezTo>
                    <a:pt x="58" y="297"/>
                    <a:pt x="62" y="292"/>
                    <a:pt x="64" y="289"/>
                  </a:cubicBezTo>
                  <a:cubicBezTo>
                    <a:pt x="66" y="286"/>
                    <a:pt x="82" y="274"/>
                    <a:pt x="89" y="274"/>
                  </a:cubicBezTo>
                  <a:cubicBezTo>
                    <a:pt x="95" y="274"/>
                    <a:pt x="96" y="271"/>
                    <a:pt x="97" y="265"/>
                  </a:cubicBezTo>
                  <a:cubicBezTo>
                    <a:pt x="98" y="259"/>
                    <a:pt x="101" y="258"/>
                    <a:pt x="104" y="253"/>
                  </a:cubicBezTo>
                  <a:cubicBezTo>
                    <a:pt x="107" y="248"/>
                    <a:pt x="112" y="242"/>
                    <a:pt x="116" y="242"/>
                  </a:cubicBezTo>
                  <a:cubicBezTo>
                    <a:pt x="120" y="242"/>
                    <a:pt x="127" y="240"/>
                    <a:pt x="131" y="244"/>
                  </a:cubicBezTo>
                  <a:cubicBezTo>
                    <a:pt x="134" y="247"/>
                    <a:pt x="142" y="242"/>
                    <a:pt x="145" y="239"/>
                  </a:cubicBezTo>
                  <a:cubicBezTo>
                    <a:pt x="149" y="236"/>
                    <a:pt x="154" y="235"/>
                    <a:pt x="155" y="237"/>
                  </a:cubicBezTo>
                  <a:cubicBezTo>
                    <a:pt x="157" y="239"/>
                    <a:pt x="160" y="239"/>
                    <a:pt x="164" y="239"/>
                  </a:cubicBezTo>
                  <a:cubicBezTo>
                    <a:pt x="168" y="239"/>
                    <a:pt x="173" y="240"/>
                    <a:pt x="178" y="239"/>
                  </a:cubicBezTo>
                  <a:cubicBezTo>
                    <a:pt x="182" y="239"/>
                    <a:pt x="187" y="235"/>
                    <a:pt x="188" y="231"/>
                  </a:cubicBezTo>
                  <a:cubicBezTo>
                    <a:pt x="189" y="227"/>
                    <a:pt x="193" y="220"/>
                    <a:pt x="198" y="218"/>
                  </a:cubicBezTo>
                  <a:cubicBezTo>
                    <a:pt x="202" y="216"/>
                    <a:pt x="204" y="212"/>
                    <a:pt x="201" y="209"/>
                  </a:cubicBezTo>
                  <a:cubicBezTo>
                    <a:pt x="198" y="205"/>
                    <a:pt x="195" y="202"/>
                    <a:pt x="196" y="199"/>
                  </a:cubicBezTo>
                  <a:cubicBezTo>
                    <a:pt x="197" y="196"/>
                    <a:pt x="197" y="193"/>
                    <a:pt x="197" y="190"/>
                  </a:cubicBezTo>
                  <a:cubicBezTo>
                    <a:pt x="196" y="186"/>
                    <a:pt x="197" y="181"/>
                    <a:pt x="197" y="176"/>
                  </a:cubicBezTo>
                  <a:cubicBezTo>
                    <a:pt x="197" y="170"/>
                    <a:pt x="196" y="166"/>
                    <a:pt x="198" y="163"/>
                  </a:cubicBezTo>
                  <a:cubicBezTo>
                    <a:pt x="200" y="159"/>
                    <a:pt x="202" y="149"/>
                    <a:pt x="199" y="145"/>
                  </a:cubicBezTo>
                  <a:cubicBezTo>
                    <a:pt x="196" y="142"/>
                    <a:pt x="199" y="139"/>
                    <a:pt x="195" y="137"/>
                  </a:cubicBezTo>
                  <a:cubicBezTo>
                    <a:pt x="192" y="135"/>
                    <a:pt x="189" y="139"/>
                    <a:pt x="187" y="141"/>
                  </a:cubicBezTo>
                  <a:cubicBezTo>
                    <a:pt x="184" y="143"/>
                    <a:pt x="180" y="143"/>
                    <a:pt x="182" y="137"/>
                  </a:cubicBezTo>
                  <a:cubicBezTo>
                    <a:pt x="183" y="130"/>
                    <a:pt x="186" y="123"/>
                    <a:pt x="186" y="120"/>
                  </a:cubicBezTo>
                  <a:cubicBezTo>
                    <a:pt x="186" y="117"/>
                    <a:pt x="198" y="111"/>
                    <a:pt x="202" y="107"/>
                  </a:cubicBezTo>
                  <a:cubicBezTo>
                    <a:pt x="203" y="105"/>
                    <a:pt x="204" y="104"/>
                    <a:pt x="205" y="104"/>
                  </a:cubicBezTo>
                  <a:cubicBezTo>
                    <a:pt x="200" y="95"/>
                    <a:pt x="200" y="95"/>
                    <a:pt x="200" y="95"/>
                  </a:cubicBezTo>
                  <a:cubicBezTo>
                    <a:pt x="193" y="93"/>
                    <a:pt x="193" y="93"/>
                    <a:pt x="193" y="93"/>
                  </a:cubicBezTo>
                  <a:cubicBezTo>
                    <a:pt x="187" y="84"/>
                    <a:pt x="187" y="84"/>
                    <a:pt x="187" y="84"/>
                  </a:cubicBezTo>
                  <a:cubicBezTo>
                    <a:pt x="193" y="81"/>
                    <a:pt x="193" y="81"/>
                    <a:pt x="193" y="81"/>
                  </a:cubicBezTo>
                  <a:cubicBezTo>
                    <a:pt x="188" y="74"/>
                    <a:pt x="188" y="74"/>
                    <a:pt x="188" y="74"/>
                  </a:cubicBezTo>
                  <a:cubicBezTo>
                    <a:pt x="183" y="73"/>
                    <a:pt x="183" y="73"/>
                    <a:pt x="183" y="73"/>
                  </a:cubicBezTo>
                  <a:cubicBezTo>
                    <a:pt x="183" y="62"/>
                    <a:pt x="183" y="62"/>
                    <a:pt x="183" y="62"/>
                  </a:cubicBezTo>
                  <a:cubicBezTo>
                    <a:pt x="178" y="54"/>
                    <a:pt x="178" y="54"/>
                    <a:pt x="178" y="54"/>
                  </a:cubicBezTo>
                  <a:cubicBezTo>
                    <a:pt x="174" y="51"/>
                    <a:pt x="174" y="51"/>
                    <a:pt x="174" y="51"/>
                  </a:cubicBezTo>
                  <a:cubicBezTo>
                    <a:pt x="170" y="55"/>
                    <a:pt x="170" y="55"/>
                    <a:pt x="170" y="55"/>
                  </a:cubicBezTo>
                  <a:cubicBezTo>
                    <a:pt x="166" y="54"/>
                    <a:pt x="166" y="54"/>
                    <a:pt x="166" y="54"/>
                  </a:cubicBezTo>
                  <a:cubicBezTo>
                    <a:pt x="164" y="48"/>
                    <a:pt x="164" y="48"/>
                    <a:pt x="164" y="48"/>
                  </a:cubicBezTo>
                  <a:cubicBezTo>
                    <a:pt x="159" y="45"/>
                    <a:pt x="159" y="45"/>
                    <a:pt x="159" y="45"/>
                  </a:cubicBezTo>
                  <a:cubicBezTo>
                    <a:pt x="152" y="51"/>
                    <a:pt x="152" y="51"/>
                    <a:pt x="152" y="51"/>
                  </a:cubicBezTo>
                  <a:cubicBezTo>
                    <a:pt x="151" y="54"/>
                    <a:pt x="151" y="54"/>
                    <a:pt x="151" y="54"/>
                  </a:cubicBezTo>
                  <a:cubicBezTo>
                    <a:pt x="143" y="49"/>
                    <a:pt x="143" y="49"/>
                    <a:pt x="143" y="49"/>
                  </a:cubicBezTo>
                  <a:cubicBezTo>
                    <a:pt x="148" y="43"/>
                    <a:pt x="148" y="43"/>
                    <a:pt x="148" y="43"/>
                  </a:cubicBezTo>
                  <a:cubicBezTo>
                    <a:pt x="145" y="39"/>
                    <a:pt x="145" y="39"/>
                    <a:pt x="145" y="39"/>
                  </a:cubicBezTo>
                  <a:cubicBezTo>
                    <a:pt x="139" y="40"/>
                    <a:pt x="139" y="40"/>
                    <a:pt x="139" y="40"/>
                  </a:cubicBezTo>
                  <a:cubicBezTo>
                    <a:pt x="134" y="38"/>
                    <a:pt x="134" y="38"/>
                    <a:pt x="134" y="38"/>
                  </a:cubicBezTo>
                  <a:cubicBezTo>
                    <a:pt x="130" y="34"/>
                    <a:pt x="130" y="34"/>
                    <a:pt x="130" y="34"/>
                  </a:cubicBezTo>
                  <a:cubicBezTo>
                    <a:pt x="129" y="31"/>
                    <a:pt x="129" y="31"/>
                    <a:pt x="129" y="31"/>
                  </a:cubicBezTo>
                  <a:cubicBezTo>
                    <a:pt x="126" y="30"/>
                    <a:pt x="126" y="30"/>
                    <a:pt x="126" y="30"/>
                  </a:cubicBezTo>
                  <a:cubicBezTo>
                    <a:pt x="125" y="24"/>
                    <a:pt x="125" y="24"/>
                    <a:pt x="125" y="24"/>
                  </a:cubicBezTo>
                  <a:cubicBezTo>
                    <a:pt x="120" y="20"/>
                    <a:pt x="120" y="20"/>
                    <a:pt x="120" y="20"/>
                  </a:cubicBezTo>
                  <a:cubicBezTo>
                    <a:pt x="114" y="14"/>
                    <a:pt x="114" y="14"/>
                    <a:pt x="114" y="14"/>
                  </a:cubicBezTo>
                  <a:cubicBezTo>
                    <a:pt x="108" y="13"/>
                    <a:pt x="108" y="13"/>
                    <a:pt x="108" y="13"/>
                  </a:cubicBezTo>
                  <a:cubicBezTo>
                    <a:pt x="106" y="5"/>
                    <a:pt x="106" y="5"/>
                    <a:pt x="106" y="5"/>
                  </a:cubicBezTo>
                  <a:lnTo>
                    <a:pt x="103" y="2"/>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8" name="Freeform 65"/>
            <p:cNvSpPr>
              <a:spLocks/>
            </p:cNvSpPr>
            <p:nvPr/>
          </p:nvSpPr>
          <p:spPr bwMode="auto">
            <a:xfrm>
              <a:off x="2429" y="3995"/>
              <a:ext cx="340" cy="233"/>
            </a:xfrm>
            <a:custGeom>
              <a:avLst/>
              <a:gdLst>
                <a:gd name="T0" fmla="*/ 132 w 163"/>
                <a:gd name="T1" fmla="*/ 0 h 112"/>
                <a:gd name="T2" fmla="*/ 135 w 163"/>
                <a:gd name="T3" fmla="*/ 8 h 112"/>
                <a:gd name="T4" fmla="*/ 143 w 163"/>
                <a:gd name="T5" fmla="*/ 10 h 112"/>
                <a:gd name="T6" fmla="*/ 146 w 163"/>
                <a:gd name="T7" fmla="*/ 18 h 112"/>
                <a:gd name="T8" fmla="*/ 150 w 163"/>
                <a:gd name="T9" fmla="*/ 27 h 112"/>
                <a:gd name="T10" fmla="*/ 163 w 163"/>
                <a:gd name="T11" fmla="*/ 31 h 112"/>
                <a:gd name="T12" fmla="*/ 161 w 163"/>
                <a:gd name="T13" fmla="*/ 36 h 112"/>
                <a:gd name="T14" fmla="*/ 154 w 163"/>
                <a:gd name="T15" fmla="*/ 37 h 112"/>
                <a:gd name="T16" fmla="*/ 159 w 163"/>
                <a:gd name="T17" fmla="*/ 47 h 112"/>
                <a:gd name="T18" fmla="*/ 161 w 163"/>
                <a:gd name="T19" fmla="*/ 55 h 112"/>
                <a:gd name="T20" fmla="*/ 154 w 163"/>
                <a:gd name="T21" fmla="*/ 60 h 112"/>
                <a:gd name="T22" fmla="*/ 158 w 163"/>
                <a:gd name="T23" fmla="*/ 66 h 112"/>
                <a:gd name="T24" fmla="*/ 152 w 163"/>
                <a:gd name="T25" fmla="*/ 73 h 112"/>
                <a:gd name="T26" fmla="*/ 147 w 163"/>
                <a:gd name="T27" fmla="*/ 75 h 112"/>
                <a:gd name="T28" fmla="*/ 142 w 163"/>
                <a:gd name="T29" fmla="*/ 71 h 112"/>
                <a:gd name="T30" fmla="*/ 138 w 163"/>
                <a:gd name="T31" fmla="*/ 74 h 112"/>
                <a:gd name="T32" fmla="*/ 137 w 163"/>
                <a:gd name="T33" fmla="*/ 81 h 112"/>
                <a:gd name="T34" fmla="*/ 128 w 163"/>
                <a:gd name="T35" fmla="*/ 89 h 112"/>
                <a:gd name="T36" fmla="*/ 121 w 163"/>
                <a:gd name="T37" fmla="*/ 89 h 112"/>
                <a:gd name="T38" fmla="*/ 104 w 163"/>
                <a:gd name="T39" fmla="*/ 96 h 112"/>
                <a:gd name="T40" fmla="*/ 111 w 163"/>
                <a:gd name="T41" fmla="*/ 104 h 112"/>
                <a:gd name="T42" fmla="*/ 113 w 163"/>
                <a:gd name="T43" fmla="*/ 111 h 112"/>
                <a:gd name="T44" fmla="*/ 105 w 163"/>
                <a:gd name="T45" fmla="*/ 112 h 112"/>
                <a:gd name="T46" fmla="*/ 100 w 163"/>
                <a:gd name="T47" fmla="*/ 104 h 112"/>
                <a:gd name="T48" fmla="*/ 84 w 163"/>
                <a:gd name="T49" fmla="*/ 99 h 112"/>
                <a:gd name="T50" fmla="*/ 71 w 163"/>
                <a:gd name="T51" fmla="*/ 104 h 112"/>
                <a:gd name="T52" fmla="*/ 59 w 163"/>
                <a:gd name="T53" fmla="*/ 101 h 112"/>
                <a:gd name="T54" fmla="*/ 50 w 163"/>
                <a:gd name="T55" fmla="*/ 96 h 112"/>
                <a:gd name="T56" fmla="*/ 49 w 163"/>
                <a:gd name="T57" fmla="*/ 87 h 112"/>
                <a:gd name="T58" fmla="*/ 41 w 163"/>
                <a:gd name="T59" fmla="*/ 85 h 112"/>
                <a:gd name="T60" fmla="*/ 38 w 163"/>
                <a:gd name="T61" fmla="*/ 93 h 112"/>
                <a:gd name="T62" fmla="*/ 29 w 163"/>
                <a:gd name="T63" fmla="*/ 96 h 112"/>
                <a:gd name="T64" fmla="*/ 9 w 163"/>
                <a:gd name="T65" fmla="*/ 40 h 112"/>
                <a:gd name="T66" fmla="*/ 0 w 163"/>
                <a:gd name="T67" fmla="*/ 17 h 112"/>
                <a:gd name="T68" fmla="*/ 7 w 163"/>
                <a:gd name="T69" fmla="*/ 10 h 112"/>
                <a:gd name="T70" fmla="*/ 12 w 163"/>
                <a:gd name="T71" fmla="*/ 15 h 112"/>
                <a:gd name="T72" fmla="*/ 17 w 163"/>
                <a:gd name="T73" fmla="*/ 13 h 112"/>
                <a:gd name="T74" fmla="*/ 23 w 163"/>
                <a:gd name="T75" fmla="*/ 11 h 112"/>
                <a:gd name="T76" fmla="*/ 34 w 163"/>
                <a:gd name="T77" fmla="*/ 11 h 112"/>
                <a:gd name="T78" fmla="*/ 42 w 163"/>
                <a:gd name="T79" fmla="*/ 4 h 112"/>
                <a:gd name="T80" fmla="*/ 53 w 163"/>
                <a:gd name="T81" fmla="*/ 0 h 112"/>
                <a:gd name="T82" fmla="*/ 62 w 163"/>
                <a:gd name="T83" fmla="*/ 0 h 112"/>
                <a:gd name="T84" fmla="*/ 70 w 163"/>
                <a:gd name="T85" fmla="*/ 9 h 112"/>
                <a:gd name="T86" fmla="*/ 70 w 163"/>
                <a:gd name="T87" fmla="*/ 16 h 112"/>
                <a:gd name="T88" fmla="*/ 84 w 163"/>
                <a:gd name="T89" fmla="*/ 26 h 112"/>
                <a:gd name="T90" fmla="*/ 88 w 163"/>
                <a:gd name="T91" fmla="*/ 18 h 112"/>
                <a:gd name="T92" fmla="*/ 95 w 163"/>
                <a:gd name="T93" fmla="*/ 8 h 112"/>
                <a:gd name="T94" fmla="*/ 100 w 163"/>
                <a:gd name="T95" fmla="*/ 13 h 112"/>
                <a:gd name="T96" fmla="*/ 104 w 163"/>
                <a:gd name="T97" fmla="*/ 8 h 112"/>
                <a:gd name="T98" fmla="*/ 109 w 163"/>
                <a:gd name="T99" fmla="*/ 11 h 112"/>
                <a:gd name="T100" fmla="*/ 114 w 163"/>
                <a:gd name="T101" fmla="*/ 7 h 112"/>
                <a:gd name="T102" fmla="*/ 123 w 163"/>
                <a:gd name="T103" fmla="*/ 7 h 112"/>
                <a:gd name="T104" fmla="*/ 132 w 163"/>
                <a:gd name="T105"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3" h="112">
                  <a:moveTo>
                    <a:pt x="132" y="0"/>
                  </a:moveTo>
                  <a:cubicBezTo>
                    <a:pt x="135" y="8"/>
                    <a:pt x="135" y="8"/>
                    <a:pt x="135" y="8"/>
                  </a:cubicBezTo>
                  <a:cubicBezTo>
                    <a:pt x="143" y="10"/>
                    <a:pt x="143" y="10"/>
                    <a:pt x="143" y="10"/>
                  </a:cubicBezTo>
                  <a:cubicBezTo>
                    <a:pt x="146" y="18"/>
                    <a:pt x="146" y="18"/>
                    <a:pt x="146" y="18"/>
                  </a:cubicBezTo>
                  <a:cubicBezTo>
                    <a:pt x="150" y="27"/>
                    <a:pt x="150" y="27"/>
                    <a:pt x="150" y="27"/>
                  </a:cubicBezTo>
                  <a:cubicBezTo>
                    <a:pt x="163" y="31"/>
                    <a:pt x="163" y="31"/>
                    <a:pt x="163" y="31"/>
                  </a:cubicBezTo>
                  <a:cubicBezTo>
                    <a:pt x="161" y="36"/>
                    <a:pt x="161" y="36"/>
                    <a:pt x="161" y="36"/>
                  </a:cubicBezTo>
                  <a:cubicBezTo>
                    <a:pt x="154" y="37"/>
                    <a:pt x="154" y="37"/>
                    <a:pt x="154" y="37"/>
                  </a:cubicBezTo>
                  <a:cubicBezTo>
                    <a:pt x="159" y="47"/>
                    <a:pt x="159" y="47"/>
                    <a:pt x="159" y="47"/>
                  </a:cubicBezTo>
                  <a:cubicBezTo>
                    <a:pt x="161" y="55"/>
                    <a:pt x="161" y="55"/>
                    <a:pt x="161" y="55"/>
                  </a:cubicBezTo>
                  <a:cubicBezTo>
                    <a:pt x="154" y="60"/>
                    <a:pt x="154" y="60"/>
                    <a:pt x="154" y="60"/>
                  </a:cubicBezTo>
                  <a:cubicBezTo>
                    <a:pt x="158" y="66"/>
                    <a:pt x="158" y="66"/>
                    <a:pt x="158" y="66"/>
                  </a:cubicBezTo>
                  <a:cubicBezTo>
                    <a:pt x="152" y="73"/>
                    <a:pt x="152" y="73"/>
                    <a:pt x="152" y="73"/>
                  </a:cubicBezTo>
                  <a:cubicBezTo>
                    <a:pt x="147" y="75"/>
                    <a:pt x="147" y="75"/>
                    <a:pt x="147" y="75"/>
                  </a:cubicBezTo>
                  <a:cubicBezTo>
                    <a:pt x="142" y="71"/>
                    <a:pt x="142" y="71"/>
                    <a:pt x="142" y="71"/>
                  </a:cubicBezTo>
                  <a:cubicBezTo>
                    <a:pt x="138" y="74"/>
                    <a:pt x="138" y="74"/>
                    <a:pt x="138" y="74"/>
                  </a:cubicBezTo>
                  <a:cubicBezTo>
                    <a:pt x="137" y="81"/>
                    <a:pt x="137" y="81"/>
                    <a:pt x="137" y="81"/>
                  </a:cubicBezTo>
                  <a:cubicBezTo>
                    <a:pt x="128" y="89"/>
                    <a:pt x="128" y="89"/>
                    <a:pt x="128" y="89"/>
                  </a:cubicBezTo>
                  <a:cubicBezTo>
                    <a:pt x="121" y="89"/>
                    <a:pt x="121" y="89"/>
                    <a:pt x="121" y="89"/>
                  </a:cubicBezTo>
                  <a:cubicBezTo>
                    <a:pt x="104" y="96"/>
                    <a:pt x="104" y="96"/>
                    <a:pt x="104" y="96"/>
                  </a:cubicBezTo>
                  <a:cubicBezTo>
                    <a:pt x="111" y="104"/>
                    <a:pt x="111" y="104"/>
                    <a:pt x="111" y="104"/>
                  </a:cubicBezTo>
                  <a:cubicBezTo>
                    <a:pt x="113" y="111"/>
                    <a:pt x="113" y="111"/>
                    <a:pt x="113" y="111"/>
                  </a:cubicBezTo>
                  <a:cubicBezTo>
                    <a:pt x="105" y="112"/>
                    <a:pt x="105" y="112"/>
                    <a:pt x="105" y="112"/>
                  </a:cubicBezTo>
                  <a:cubicBezTo>
                    <a:pt x="104" y="110"/>
                    <a:pt x="103" y="107"/>
                    <a:pt x="100" y="104"/>
                  </a:cubicBezTo>
                  <a:cubicBezTo>
                    <a:pt x="93" y="98"/>
                    <a:pt x="86" y="96"/>
                    <a:pt x="84" y="99"/>
                  </a:cubicBezTo>
                  <a:cubicBezTo>
                    <a:pt x="82" y="101"/>
                    <a:pt x="75" y="105"/>
                    <a:pt x="71" y="104"/>
                  </a:cubicBezTo>
                  <a:cubicBezTo>
                    <a:pt x="67" y="102"/>
                    <a:pt x="63" y="105"/>
                    <a:pt x="59" y="101"/>
                  </a:cubicBezTo>
                  <a:cubicBezTo>
                    <a:pt x="55" y="98"/>
                    <a:pt x="52" y="99"/>
                    <a:pt x="50" y="96"/>
                  </a:cubicBezTo>
                  <a:cubicBezTo>
                    <a:pt x="49" y="93"/>
                    <a:pt x="49" y="90"/>
                    <a:pt x="49" y="87"/>
                  </a:cubicBezTo>
                  <a:cubicBezTo>
                    <a:pt x="50" y="84"/>
                    <a:pt x="45" y="84"/>
                    <a:pt x="41" y="85"/>
                  </a:cubicBezTo>
                  <a:cubicBezTo>
                    <a:pt x="37" y="85"/>
                    <a:pt x="38" y="93"/>
                    <a:pt x="38" y="93"/>
                  </a:cubicBezTo>
                  <a:cubicBezTo>
                    <a:pt x="29" y="96"/>
                    <a:pt x="29" y="96"/>
                    <a:pt x="29" y="96"/>
                  </a:cubicBezTo>
                  <a:cubicBezTo>
                    <a:pt x="29" y="96"/>
                    <a:pt x="11" y="50"/>
                    <a:pt x="9" y="40"/>
                  </a:cubicBezTo>
                  <a:cubicBezTo>
                    <a:pt x="7" y="33"/>
                    <a:pt x="3" y="23"/>
                    <a:pt x="0" y="17"/>
                  </a:cubicBezTo>
                  <a:cubicBezTo>
                    <a:pt x="7" y="10"/>
                    <a:pt x="7" y="10"/>
                    <a:pt x="7" y="10"/>
                  </a:cubicBezTo>
                  <a:cubicBezTo>
                    <a:pt x="12" y="15"/>
                    <a:pt x="12" y="15"/>
                    <a:pt x="12" y="15"/>
                  </a:cubicBezTo>
                  <a:cubicBezTo>
                    <a:pt x="17" y="13"/>
                    <a:pt x="17" y="13"/>
                    <a:pt x="17" y="13"/>
                  </a:cubicBezTo>
                  <a:cubicBezTo>
                    <a:pt x="23" y="11"/>
                    <a:pt x="23" y="11"/>
                    <a:pt x="23" y="11"/>
                  </a:cubicBezTo>
                  <a:cubicBezTo>
                    <a:pt x="34" y="11"/>
                    <a:pt x="34" y="11"/>
                    <a:pt x="34" y="11"/>
                  </a:cubicBezTo>
                  <a:cubicBezTo>
                    <a:pt x="42" y="4"/>
                    <a:pt x="42" y="4"/>
                    <a:pt x="42" y="4"/>
                  </a:cubicBezTo>
                  <a:cubicBezTo>
                    <a:pt x="53" y="0"/>
                    <a:pt x="53" y="0"/>
                    <a:pt x="53" y="0"/>
                  </a:cubicBezTo>
                  <a:cubicBezTo>
                    <a:pt x="62" y="0"/>
                    <a:pt x="62" y="0"/>
                    <a:pt x="62" y="0"/>
                  </a:cubicBezTo>
                  <a:cubicBezTo>
                    <a:pt x="70" y="9"/>
                    <a:pt x="70" y="9"/>
                    <a:pt x="70" y="9"/>
                  </a:cubicBezTo>
                  <a:cubicBezTo>
                    <a:pt x="70" y="16"/>
                    <a:pt x="70" y="16"/>
                    <a:pt x="70" y="16"/>
                  </a:cubicBezTo>
                  <a:cubicBezTo>
                    <a:pt x="84" y="26"/>
                    <a:pt x="84" y="26"/>
                    <a:pt x="84" y="26"/>
                  </a:cubicBezTo>
                  <a:cubicBezTo>
                    <a:pt x="88" y="18"/>
                    <a:pt x="88" y="18"/>
                    <a:pt x="88" y="18"/>
                  </a:cubicBezTo>
                  <a:cubicBezTo>
                    <a:pt x="95" y="8"/>
                    <a:pt x="95" y="8"/>
                    <a:pt x="95" y="8"/>
                  </a:cubicBezTo>
                  <a:cubicBezTo>
                    <a:pt x="100" y="13"/>
                    <a:pt x="100" y="13"/>
                    <a:pt x="100" y="13"/>
                  </a:cubicBezTo>
                  <a:cubicBezTo>
                    <a:pt x="104" y="8"/>
                    <a:pt x="104" y="8"/>
                    <a:pt x="104" y="8"/>
                  </a:cubicBezTo>
                  <a:cubicBezTo>
                    <a:pt x="109" y="11"/>
                    <a:pt x="109" y="11"/>
                    <a:pt x="109" y="11"/>
                  </a:cubicBezTo>
                  <a:cubicBezTo>
                    <a:pt x="114" y="7"/>
                    <a:pt x="114" y="7"/>
                    <a:pt x="114" y="7"/>
                  </a:cubicBezTo>
                  <a:cubicBezTo>
                    <a:pt x="123" y="7"/>
                    <a:pt x="123" y="7"/>
                    <a:pt x="123" y="7"/>
                  </a:cubicBezTo>
                  <a:lnTo>
                    <a:pt x="132" y="0"/>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9" name="Freeform 66"/>
            <p:cNvSpPr>
              <a:spLocks/>
            </p:cNvSpPr>
            <p:nvPr/>
          </p:nvSpPr>
          <p:spPr bwMode="auto">
            <a:xfrm>
              <a:off x="2361" y="3789"/>
              <a:ext cx="343" cy="260"/>
            </a:xfrm>
            <a:custGeom>
              <a:avLst/>
              <a:gdLst>
                <a:gd name="T0" fmla="*/ 27 w 165"/>
                <a:gd name="T1" fmla="*/ 0 h 125"/>
                <a:gd name="T2" fmla="*/ 33 w 165"/>
                <a:gd name="T3" fmla="*/ 1 h 125"/>
                <a:gd name="T4" fmla="*/ 39 w 165"/>
                <a:gd name="T5" fmla="*/ 7 h 125"/>
                <a:gd name="T6" fmla="*/ 51 w 165"/>
                <a:gd name="T7" fmla="*/ 7 h 125"/>
                <a:gd name="T8" fmla="*/ 71 w 165"/>
                <a:gd name="T9" fmla="*/ 14 h 125"/>
                <a:gd name="T10" fmla="*/ 88 w 165"/>
                <a:gd name="T11" fmla="*/ 35 h 125"/>
                <a:gd name="T12" fmla="*/ 103 w 165"/>
                <a:gd name="T13" fmla="*/ 35 h 125"/>
                <a:gd name="T14" fmla="*/ 110 w 165"/>
                <a:gd name="T15" fmla="*/ 42 h 125"/>
                <a:gd name="T16" fmla="*/ 124 w 165"/>
                <a:gd name="T17" fmla="*/ 41 h 125"/>
                <a:gd name="T18" fmla="*/ 129 w 165"/>
                <a:gd name="T19" fmla="*/ 35 h 125"/>
                <a:gd name="T20" fmla="*/ 136 w 165"/>
                <a:gd name="T21" fmla="*/ 38 h 125"/>
                <a:gd name="T22" fmla="*/ 135 w 165"/>
                <a:gd name="T23" fmla="*/ 52 h 125"/>
                <a:gd name="T24" fmla="*/ 137 w 165"/>
                <a:gd name="T25" fmla="*/ 55 h 125"/>
                <a:gd name="T26" fmla="*/ 135 w 165"/>
                <a:gd name="T27" fmla="*/ 58 h 125"/>
                <a:gd name="T28" fmla="*/ 138 w 165"/>
                <a:gd name="T29" fmla="*/ 62 h 125"/>
                <a:gd name="T30" fmla="*/ 147 w 165"/>
                <a:gd name="T31" fmla="*/ 52 h 125"/>
                <a:gd name="T32" fmla="*/ 156 w 165"/>
                <a:gd name="T33" fmla="*/ 54 h 125"/>
                <a:gd name="T34" fmla="*/ 158 w 165"/>
                <a:gd name="T35" fmla="*/ 64 h 125"/>
                <a:gd name="T36" fmla="*/ 161 w 165"/>
                <a:gd name="T37" fmla="*/ 76 h 125"/>
                <a:gd name="T38" fmla="*/ 159 w 165"/>
                <a:gd name="T39" fmla="*/ 88 h 125"/>
                <a:gd name="T40" fmla="*/ 165 w 165"/>
                <a:gd name="T41" fmla="*/ 99 h 125"/>
                <a:gd name="T42" fmla="*/ 156 w 165"/>
                <a:gd name="T43" fmla="*/ 106 h 125"/>
                <a:gd name="T44" fmla="*/ 147 w 165"/>
                <a:gd name="T45" fmla="*/ 106 h 125"/>
                <a:gd name="T46" fmla="*/ 142 w 165"/>
                <a:gd name="T47" fmla="*/ 110 h 125"/>
                <a:gd name="T48" fmla="*/ 137 w 165"/>
                <a:gd name="T49" fmla="*/ 107 h 125"/>
                <a:gd name="T50" fmla="*/ 133 w 165"/>
                <a:gd name="T51" fmla="*/ 112 h 125"/>
                <a:gd name="T52" fmla="*/ 128 w 165"/>
                <a:gd name="T53" fmla="*/ 107 h 125"/>
                <a:gd name="T54" fmla="*/ 121 w 165"/>
                <a:gd name="T55" fmla="*/ 117 h 125"/>
                <a:gd name="T56" fmla="*/ 117 w 165"/>
                <a:gd name="T57" fmla="*/ 125 h 125"/>
                <a:gd name="T58" fmla="*/ 103 w 165"/>
                <a:gd name="T59" fmla="*/ 115 h 125"/>
                <a:gd name="T60" fmla="*/ 103 w 165"/>
                <a:gd name="T61" fmla="*/ 108 h 125"/>
                <a:gd name="T62" fmla="*/ 95 w 165"/>
                <a:gd name="T63" fmla="*/ 99 h 125"/>
                <a:gd name="T64" fmla="*/ 86 w 165"/>
                <a:gd name="T65" fmla="*/ 99 h 125"/>
                <a:gd name="T66" fmla="*/ 75 w 165"/>
                <a:gd name="T67" fmla="*/ 103 h 125"/>
                <a:gd name="T68" fmla="*/ 67 w 165"/>
                <a:gd name="T69" fmla="*/ 110 h 125"/>
                <a:gd name="T70" fmla="*/ 56 w 165"/>
                <a:gd name="T71" fmla="*/ 110 h 125"/>
                <a:gd name="T72" fmla="*/ 50 w 165"/>
                <a:gd name="T73" fmla="*/ 112 h 125"/>
                <a:gd name="T74" fmla="*/ 45 w 165"/>
                <a:gd name="T75" fmla="*/ 114 h 125"/>
                <a:gd name="T76" fmla="*/ 40 w 165"/>
                <a:gd name="T77" fmla="*/ 109 h 125"/>
                <a:gd name="T78" fmla="*/ 33 w 165"/>
                <a:gd name="T79" fmla="*/ 116 h 125"/>
                <a:gd name="T80" fmla="*/ 28 w 165"/>
                <a:gd name="T81" fmla="*/ 109 h 125"/>
                <a:gd name="T82" fmla="*/ 16 w 165"/>
                <a:gd name="T83" fmla="*/ 91 h 125"/>
                <a:gd name="T84" fmla="*/ 21 w 165"/>
                <a:gd name="T85" fmla="*/ 87 h 125"/>
                <a:gd name="T86" fmla="*/ 20 w 165"/>
                <a:gd name="T87" fmla="*/ 82 h 125"/>
                <a:gd name="T88" fmla="*/ 11 w 165"/>
                <a:gd name="T89" fmla="*/ 84 h 125"/>
                <a:gd name="T90" fmla="*/ 3 w 165"/>
                <a:gd name="T91" fmla="*/ 86 h 125"/>
                <a:gd name="T92" fmla="*/ 0 w 165"/>
                <a:gd name="T93" fmla="*/ 86 h 125"/>
                <a:gd name="T94" fmla="*/ 1 w 165"/>
                <a:gd name="T95" fmla="*/ 81 h 125"/>
                <a:gd name="T96" fmla="*/ 5 w 165"/>
                <a:gd name="T97" fmla="*/ 73 h 125"/>
                <a:gd name="T98" fmla="*/ 2 w 165"/>
                <a:gd name="T99" fmla="*/ 67 h 125"/>
                <a:gd name="T100" fmla="*/ 1 w 165"/>
                <a:gd name="T101" fmla="*/ 50 h 125"/>
                <a:gd name="T102" fmla="*/ 4 w 165"/>
                <a:gd name="T103" fmla="*/ 38 h 125"/>
                <a:gd name="T104" fmla="*/ 13 w 165"/>
                <a:gd name="T105" fmla="*/ 33 h 125"/>
                <a:gd name="T106" fmla="*/ 20 w 165"/>
                <a:gd name="T107" fmla="*/ 29 h 125"/>
                <a:gd name="T108" fmla="*/ 22 w 165"/>
                <a:gd name="T109" fmla="*/ 19 h 125"/>
                <a:gd name="T110" fmla="*/ 27 w 165"/>
                <a:gd name="T111" fmla="*/ 14 h 125"/>
                <a:gd name="T112" fmla="*/ 27 w 165"/>
                <a:gd name="T113"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5" h="125">
                  <a:moveTo>
                    <a:pt x="27" y="0"/>
                  </a:moveTo>
                  <a:cubicBezTo>
                    <a:pt x="33" y="1"/>
                    <a:pt x="33" y="1"/>
                    <a:pt x="33" y="1"/>
                  </a:cubicBezTo>
                  <a:cubicBezTo>
                    <a:pt x="39" y="7"/>
                    <a:pt x="39" y="7"/>
                    <a:pt x="39" y="7"/>
                  </a:cubicBezTo>
                  <a:cubicBezTo>
                    <a:pt x="51" y="7"/>
                    <a:pt x="51" y="7"/>
                    <a:pt x="51" y="7"/>
                  </a:cubicBezTo>
                  <a:cubicBezTo>
                    <a:pt x="71" y="14"/>
                    <a:pt x="71" y="14"/>
                    <a:pt x="71" y="14"/>
                  </a:cubicBezTo>
                  <a:cubicBezTo>
                    <a:pt x="88" y="35"/>
                    <a:pt x="88" y="35"/>
                    <a:pt x="88" y="35"/>
                  </a:cubicBezTo>
                  <a:cubicBezTo>
                    <a:pt x="103" y="35"/>
                    <a:pt x="103" y="35"/>
                    <a:pt x="103" y="35"/>
                  </a:cubicBezTo>
                  <a:cubicBezTo>
                    <a:pt x="110" y="42"/>
                    <a:pt x="110" y="42"/>
                    <a:pt x="110" y="42"/>
                  </a:cubicBezTo>
                  <a:cubicBezTo>
                    <a:pt x="124" y="41"/>
                    <a:pt x="124" y="41"/>
                    <a:pt x="124" y="41"/>
                  </a:cubicBezTo>
                  <a:cubicBezTo>
                    <a:pt x="129" y="35"/>
                    <a:pt x="129" y="35"/>
                    <a:pt x="129" y="35"/>
                  </a:cubicBezTo>
                  <a:cubicBezTo>
                    <a:pt x="136" y="38"/>
                    <a:pt x="136" y="38"/>
                    <a:pt x="136" y="38"/>
                  </a:cubicBezTo>
                  <a:cubicBezTo>
                    <a:pt x="135" y="52"/>
                    <a:pt x="135" y="52"/>
                    <a:pt x="135" y="52"/>
                  </a:cubicBezTo>
                  <a:cubicBezTo>
                    <a:pt x="137" y="55"/>
                    <a:pt x="137" y="55"/>
                    <a:pt x="137" y="55"/>
                  </a:cubicBezTo>
                  <a:cubicBezTo>
                    <a:pt x="135" y="58"/>
                    <a:pt x="135" y="58"/>
                    <a:pt x="135" y="58"/>
                  </a:cubicBezTo>
                  <a:cubicBezTo>
                    <a:pt x="138" y="62"/>
                    <a:pt x="138" y="62"/>
                    <a:pt x="138" y="62"/>
                  </a:cubicBezTo>
                  <a:cubicBezTo>
                    <a:pt x="147" y="52"/>
                    <a:pt x="147" y="52"/>
                    <a:pt x="147" y="52"/>
                  </a:cubicBezTo>
                  <a:cubicBezTo>
                    <a:pt x="156" y="54"/>
                    <a:pt x="156" y="54"/>
                    <a:pt x="156" y="54"/>
                  </a:cubicBezTo>
                  <a:cubicBezTo>
                    <a:pt x="158" y="64"/>
                    <a:pt x="158" y="64"/>
                    <a:pt x="158" y="64"/>
                  </a:cubicBezTo>
                  <a:cubicBezTo>
                    <a:pt x="158" y="64"/>
                    <a:pt x="161" y="76"/>
                    <a:pt x="161" y="76"/>
                  </a:cubicBezTo>
                  <a:cubicBezTo>
                    <a:pt x="161" y="77"/>
                    <a:pt x="159" y="88"/>
                    <a:pt x="159" y="88"/>
                  </a:cubicBezTo>
                  <a:cubicBezTo>
                    <a:pt x="165" y="99"/>
                    <a:pt x="165" y="99"/>
                    <a:pt x="165" y="99"/>
                  </a:cubicBezTo>
                  <a:cubicBezTo>
                    <a:pt x="156" y="106"/>
                    <a:pt x="156" y="106"/>
                    <a:pt x="156" y="106"/>
                  </a:cubicBezTo>
                  <a:cubicBezTo>
                    <a:pt x="147" y="106"/>
                    <a:pt x="147" y="106"/>
                    <a:pt x="147" y="106"/>
                  </a:cubicBezTo>
                  <a:cubicBezTo>
                    <a:pt x="142" y="110"/>
                    <a:pt x="142" y="110"/>
                    <a:pt x="142" y="110"/>
                  </a:cubicBezTo>
                  <a:cubicBezTo>
                    <a:pt x="137" y="107"/>
                    <a:pt x="137" y="107"/>
                    <a:pt x="137" y="107"/>
                  </a:cubicBezTo>
                  <a:cubicBezTo>
                    <a:pt x="133" y="112"/>
                    <a:pt x="133" y="112"/>
                    <a:pt x="133" y="112"/>
                  </a:cubicBezTo>
                  <a:cubicBezTo>
                    <a:pt x="128" y="107"/>
                    <a:pt x="128" y="107"/>
                    <a:pt x="128" y="107"/>
                  </a:cubicBezTo>
                  <a:cubicBezTo>
                    <a:pt x="121" y="117"/>
                    <a:pt x="121" y="117"/>
                    <a:pt x="121" y="117"/>
                  </a:cubicBezTo>
                  <a:cubicBezTo>
                    <a:pt x="117" y="125"/>
                    <a:pt x="117" y="125"/>
                    <a:pt x="117" y="125"/>
                  </a:cubicBezTo>
                  <a:cubicBezTo>
                    <a:pt x="103" y="115"/>
                    <a:pt x="103" y="115"/>
                    <a:pt x="103" y="115"/>
                  </a:cubicBezTo>
                  <a:cubicBezTo>
                    <a:pt x="103" y="108"/>
                    <a:pt x="103" y="108"/>
                    <a:pt x="103" y="108"/>
                  </a:cubicBezTo>
                  <a:cubicBezTo>
                    <a:pt x="95" y="99"/>
                    <a:pt x="95" y="99"/>
                    <a:pt x="95" y="99"/>
                  </a:cubicBezTo>
                  <a:cubicBezTo>
                    <a:pt x="86" y="99"/>
                    <a:pt x="86" y="99"/>
                    <a:pt x="86" y="99"/>
                  </a:cubicBezTo>
                  <a:cubicBezTo>
                    <a:pt x="75" y="103"/>
                    <a:pt x="75" y="103"/>
                    <a:pt x="75" y="103"/>
                  </a:cubicBezTo>
                  <a:cubicBezTo>
                    <a:pt x="67" y="110"/>
                    <a:pt x="67" y="110"/>
                    <a:pt x="67" y="110"/>
                  </a:cubicBezTo>
                  <a:cubicBezTo>
                    <a:pt x="56" y="110"/>
                    <a:pt x="56" y="110"/>
                    <a:pt x="56" y="110"/>
                  </a:cubicBezTo>
                  <a:cubicBezTo>
                    <a:pt x="50" y="112"/>
                    <a:pt x="50" y="112"/>
                    <a:pt x="50" y="112"/>
                  </a:cubicBezTo>
                  <a:cubicBezTo>
                    <a:pt x="45" y="114"/>
                    <a:pt x="45" y="114"/>
                    <a:pt x="45" y="114"/>
                  </a:cubicBezTo>
                  <a:cubicBezTo>
                    <a:pt x="40" y="109"/>
                    <a:pt x="40" y="109"/>
                    <a:pt x="40" y="109"/>
                  </a:cubicBezTo>
                  <a:cubicBezTo>
                    <a:pt x="33" y="116"/>
                    <a:pt x="33" y="116"/>
                    <a:pt x="33" y="116"/>
                  </a:cubicBezTo>
                  <a:cubicBezTo>
                    <a:pt x="31" y="113"/>
                    <a:pt x="29" y="110"/>
                    <a:pt x="28" y="109"/>
                  </a:cubicBezTo>
                  <a:cubicBezTo>
                    <a:pt x="23" y="105"/>
                    <a:pt x="16" y="94"/>
                    <a:pt x="16" y="91"/>
                  </a:cubicBezTo>
                  <a:cubicBezTo>
                    <a:pt x="16" y="87"/>
                    <a:pt x="18" y="88"/>
                    <a:pt x="21" y="87"/>
                  </a:cubicBezTo>
                  <a:cubicBezTo>
                    <a:pt x="23" y="85"/>
                    <a:pt x="21" y="82"/>
                    <a:pt x="20" y="82"/>
                  </a:cubicBezTo>
                  <a:cubicBezTo>
                    <a:pt x="18" y="82"/>
                    <a:pt x="13" y="83"/>
                    <a:pt x="11" y="84"/>
                  </a:cubicBezTo>
                  <a:cubicBezTo>
                    <a:pt x="9" y="84"/>
                    <a:pt x="6" y="86"/>
                    <a:pt x="3" y="86"/>
                  </a:cubicBezTo>
                  <a:cubicBezTo>
                    <a:pt x="2" y="85"/>
                    <a:pt x="1" y="85"/>
                    <a:pt x="0" y="86"/>
                  </a:cubicBezTo>
                  <a:cubicBezTo>
                    <a:pt x="1" y="81"/>
                    <a:pt x="1" y="81"/>
                    <a:pt x="1" y="81"/>
                  </a:cubicBezTo>
                  <a:cubicBezTo>
                    <a:pt x="5" y="73"/>
                    <a:pt x="5" y="73"/>
                    <a:pt x="5" y="73"/>
                  </a:cubicBezTo>
                  <a:cubicBezTo>
                    <a:pt x="2" y="67"/>
                    <a:pt x="2" y="67"/>
                    <a:pt x="2" y="67"/>
                  </a:cubicBezTo>
                  <a:cubicBezTo>
                    <a:pt x="1" y="50"/>
                    <a:pt x="1" y="50"/>
                    <a:pt x="1" y="50"/>
                  </a:cubicBezTo>
                  <a:cubicBezTo>
                    <a:pt x="4" y="38"/>
                    <a:pt x="4" y="38"/>
                    <a:pt x="4" y="38"/>
                  </a:cubicBezTo>
                  <a:cubicBezTo>
                    <a:pt x="13" y="33"/>
                    <a:pt x="13" y="33"/>
                    <a:pt x="13" y="33"/>
                  </a:cubicBezTo>
                  <a:cubicBezTo>
                    <a:pt x="20" y="29"/>
                    <a:pt x="20" y="29"/>
                    <a:pt x="20" y="29"/>
                  </a:cubicBezTo>
                  <a:cubicBezTo>
                    <a:pt x="22" y="19"/>
                    <a:pt x="22" y="19"/>
                    <a:pt x="22" y="19"/>
                  </a:cubicBezTo>
                  <a:cubicBezTo>
                    <a:pt x="27" y="14"/>
                    <a:pt x="27" y="14"/>
                    <a:pt x="27" y="14"/>
                  </a:cubicBezTo>
                  <a:lnTo>
                    <a:pt x="27" y="0"/>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0" name="Freeform 67"/>
            <p:cNvSpPr>
              <a:spLocks/>
            </p:cNvSpPr>
            <p:nvPr/>
          </p:nvSpPr>
          <p:spPr bwMode="auto">
            <a:xfrm>
              <a:off x="2686" y="3855"/>
              <a:ext cx="164" cy="288"/>
            </a:xfrm>
            <a:custGeom>
              <a:avLst/>
              <a:gdLst>
                <a:gd name="T0" fmla="*/ 0 w 79"/>
                <a:gd name="T1" fmla="*/ 22 h 138"/>
                <a:gd name="T2" fmla="*/ 6 w 79"/>
                <a:gd name="T3" fmla="*/ 17 h 138"/>
                <a:gd name="T4" fmla="*/ 19 w 79"/>
                <a:gd name="T5" fmla="*/ 18 h 138"/>
                <a:gd name="T6" fmla="*/ 31 w 79"/>
                <a:gd name="T7" fmla="*/ 9 h 138"/>
                <a:gd name="T8" fmla="*/ 41 w 79"/>
                <a:gd name="T9" fmla="*/ 9 h 138"/>
                <a:gd name="T10" fmla="*/ 43 w 79"/>
                <a:gd name="T11" fmla="*/ 11 h 138"/>
                <a:gd name="T12" fmla="*/ 49 w 79"/>
                <a:gd name="T13" fmla="*/ 6 h 138"/>
                <a:gd name="T14" fmla="*/ 53 w 79"/>
                <a:gd name="T15" fmla="*/ 9 h 138"/>
                <a:gd name="T16" fmla="*/ 65 w 79"/>
                <a:gd name="T17" fmla="*/ 0 h 138"/>
                <a:gd name="T18" fmla="*/ 67 w 79"/>
                <a:gd name="T19" fmla="*/ 0 h 138"/>
                <a:gd name="T20" fmla="*/ 68 w 79"/>
                <a:gd name="T21" fmla="*/ 11 h 138"/>
                <a:gd name="T22" fmla="*/ 75 w 79"/>
                <a:gd name="T23" fmla="*/ 17 h 138"/>
                <a:gd name="T24" fmla="*/ 79 w 79"/>
                <a:gd name="T25" fmla="*/ 23 h 138"/>
                <a:gd name="T26" fmla="*/ 79 w 79"/>
                <a:gd name="T27" fmla="*/ 34 h 138"/>
                <a:gd name="T28" fmla="*/ 65 w 79"/>
                <a:gd name="T29" fmla="*/ 45 h 138"/>
                <a:gd name="T30" fmla="*/ 69 w 79"/>
                <a:gd name="T31" fmla="*/ 57 h 138"/>
                <a:gd name="T32" fmla="*/ 69 w 79"/>
                <a:gd name="T33" fmla="*/ 69 h 138"/>
                <a:gd name="T34" fmla="*/ 62 w 79"/>
                <a:gd name="T35" fmla="*/ 74 h 138"/>
                <a:gd name="T36" fmla="*/ 65 w 79"/>
                <a:gd name="T37" fmla="*/ 76 h 138"/>
                <a:gd name="T38" fmla="*/ 71 w 79"/>
                <a:gd name="T39" fmla="*/ 74 h 138"/>
                <a:gd name="T40" fmla="*/ 79 w 79"/>
                <a:gd name="T41" fmla="*/ 75 h 138"/>
                <a:gd name="T42" fmla="*/ 75 w 79"/>
                <a:gd name="T43" fmla="*/ 80 h 138"/>
                <a:gd name="T44" fmla="*/ 75 w 79"/>
                <a:gd name="T45" fmla="*/ 91 h 138"/>
                <a:gd name="T46" fmla="*/ 68 w 79"/>
                <a:gd name="T47" fmla="*/ 100 h 138"/>
                <a:gd name="T48" fmla="*/ 75 w 79"/>
                <a:gd name="T49" fmla="*/ 107 h 138"/>
                <a:gd name="T50" fmla="*/ 72 w 79"/>
                <a:gd name="T51" fmla="*/ 114 h 138"/>
                <a:gd name="T52" fmla="*/ 77 w 79"/>
                <a:gd name="T53" fmla="*/ 122 h 138"/>
                <a:gd name="T54" fmla="*/ 67 w 79"/>
                <a:gd name="T55" fmla="*/ 130 h 138"/>
                <a:gd name="T56" fmla="*/ 67 w 79"/>
                <a:gd name="T57" fmla="*/ 138 h 138"/>
                <a:gd name="T58" fmla="*/ 62 w 79"/>
                <a:gd name="T59" fmla="*/ 136 h 138"/>
                <a:gd name="T60" fmla="*/ 62 w 79"/>
                <a:gd name="T61" fmla="*/ 131 h 138"/>
                <a:gd name="T62" fmla="*/ 57 w 79"/>
                <a:gd name="T63" fmla="*/ 130 h 138"/>
                <a:gd name="T64" fmla="*/ 50 w 79"/>
                <a:gd name="T65" fmla="*/ 126 h 138"/>
                <a:gd name="T66" fmla="*/ 44 w 79"/>
                <a:gd name="T67" fmla="*/ 127 h 138"/>
                <a:gd name="T68" fmla="*/ 38 w 79"/>
                <a:gd name="T69" fmla="*/ 122 h 138"/>
                <a:gd name="T70" fmla="*/ 36 w 79"/>
                <a:gd name="T71" fmla="*/ 114 h 138"/>
                <a:gd name="T72" fmla="*/ 31 w 79"/>
                <a:gd name="T73" fmla="*/ 104 h 138"/>
                <a:gd name="T74" fmla="*/ 38 w 79"/>
                <a:gd name="T75" fmla="*/ 103 h 138"/>
                <a:gd name="T76" fmla="*/ 40 w 79"/>
                <a:gd name="T77" fmla="*/ 98 h 138"/>
                <a:gd name="T78" fmla="*/ 27 w 79"/>
                <a:gd name="T79" fmla="*/ 94 h 138"/>
                <a:gd name="T80" fmla="*/ 23 w 79"/>
                <a:gd name="T81" fmla="*/ 85 h 138"/>
                <a:gd name="T82" fmla="*/ 20 w 79"/>
                <a:gd name="T83" fmla="*/ 77 h 138"/>
                <a:gd name="T84" fmla="*/ 12 w 79"/>
                <a:gd name="T85" fmla="*/ 75 h 138"/>
                <a:gd name="T86" fmla="*/ 9 w 79"/>
                <a:gd name="T87" fmla="*/ 67 h 138"/>
                <a:gd name="T88" fmla="*/ 3 w 79"/>
                <a:gd name="T89" fmla="*/ 56 h 138"/>
                <a:gd name="T90" fmla="*/ 5 w 79"/>
                <a:gd name="T91" fmla="*/ 44 h 138"/>
                <a:gd name="T92" fmla="*/ 2 w 79"/>
                <a:gd name="T93" fmla="*/ 32 h 138"/>
                <a:gd name="T94" fmla="*/ 0 w 79"/>
                <a:gd name="T95" fmla="*/ 2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138">
                  <a:moveTo>
                    <a:pt x="0" y="22"/>
                  </a:moveTo>
                  <a:cubicBezTo>
                    <a:pt x="6" y="17"/>
                    <a:pt x="6" y="17"/>
                    <a:pt x="6" y="17"/>
                  </a:cubicBezTo>
                  <a:cubicBezTo>
                    <a:pt x="19" y="18"/>
                    <a:pt x="19" y="18"/>
                    <a:pt x="19" y="18"/>
                  </a:cubicBezTo>
                  <a:cubicBezTo>
                    <a:pt x="31" y="9"/>
                    <a:pt x="31" y="9"/>
                    <a:pt x="31" y="9"/>
                  </a:cubicBezTo>
                  <a:cubicBezTo>
                    <a:pt x="41" y="9"/>
                    <a:pt x="41" y="9"/>
                    <a:pt x="41" y="9"/>
                  </a:cubicBezTo>
                  <a:cubicBezTo>
                    <a:pt x="43" y="11"/>
                    <a:pt x="43" y="11"/>
                    <a:pt x="43" y="11"/>
                  </a:cubicBezTo>
                  <a:cubicBezTo>
                    <a:pt x="49" y="6"/>
                    <a:pt x="49" y="6"/>
                    <a:pt x="49" y="6"/>
                  </a:cubicBezTo>
                  <a:cubicBezTo>
                    <a:pt x="53" y="9"/>
                    <a:pt x="53" y="9"/>
                    <a:pt x="53" y="9"/>
                  </a:cubicBezTo>
                  <a:cubicBezTo>
                    <a:pt x="65" y="0"/>
                    <a:pt x="65" y="0"/>
                    <a:pt x="65" y="0"/>
                  </a:cubicBezTo>
                  <a:cubicBezTo>
                    <a:pt x="67" y="0"/>
                    <a:pt x="67" y="0"/>
                    <a:pt x="67" y="0"/>
                  </a:cubicBezTo>
                  <a:cubicBezTo>
                    <a:pt x="68" y="11"/>
                    <a:pt x="68" y="11"/>
                    <a:pt x="68" y="11"/>
                  </a:cubicBezTo>
                  <a:cubicBezTo>
                    <a:pt x="75" y="17"/>
                    <a:pt x="75" y="17"/>
                    <a:pt x="75" y="17"/>
                  </a:cubicBezTo>
                  <a:cubicBezTo>
                    <a:pt x="79" y="23"/>
                    <a:pt x="79" y="23"/>
                    <a:pt x="79" y="23"/>
                  </a:cubicBezTo>
                  <a:cubicBezTo>
                    <a:pt x="79" y="34"/>
                    <a:pt x="79" y="34"/>
                    <a:pt x="79" y="34"/>
                  </a:cubicBezTo>
                  <a:cubicBezTo>
                    <a:pt x="65" y="45"/>
                    <a:pt x="65" y="45"/>
                    <a:pt x="65" y="45"/>
                  </a:cubicBezTo>
                  <a:cubicBezTo>
                    <a:pt x="69" y="57"/>
                    <a:pt x="69" y="57"/>
                    <a:pt x="69" y="57"/>
                  </a:cubicBezTo>
                  <a:cubicBezTo>
                    <a:pt x="69" y="69"/>
                    <a:pt x="69" y="69"/>
                    <a:pt x="69" y="69"/>
                  </a:cubicBezTo>
                  <a:cubicBezTo>
                    <a:pt x="62" y="74"/>
                    <a:pt x="62" y="74"/>
                    <a:pt x="62" y="74"/>
                  </a:cubicBezTo>
                  <a:cubicBezTo>
                    <a:pt x="65" y="76"/>
                    <a:pt x="65" y="76"/>
                    <a:pt x="65" y="76"/>
                  </a:cubicBezTo>
                  <a:cubicBezTo>
                    <a:pt x="71" y="74"/>
                    <a:pt x="71" y="74"/>
                    <a:pt x="71" y="74"/>
                  </a:cubicBezTo>
                  <a:cubicBezTo>
                    <a:pt x="79" y="75"/>
                    <a:pt x="79" y="75"/>
                    <a:pt x="79" y="75"/>
                  </a:cubicBezTo>
                  <a:cubicBezTo>
                    <a:pt x="75" y="80"/>
                    <a:pt x="75" y="80"/>
                    <a:pt x="75" y="80"/>
                  </a:cubicBezTo>
                  <a:cubicBezTo>
                    <a:pt x="75" y="91"/>
                    <a:pt x="75" y="91"/>
                    <a:pt x="75" y="91"/>
                  </a:cubicBezTo>
                  <a:cubicBezTo>
                    <a:pt x="68" y="100"/>
                    <a:pt x="68" y="100"/>
                    <a:pt x="68" y="100"/>
                  </a:cubicBezTo>
                  <a:cubicBezTo>
                    <a:pt x="75" y="107"/>
                    <a:pt x="75" y="107"/>
                    <a:pt x="75" y="107"/>
                  </a:cubicBezTo>
                  <a:cubicBezTo>
                    <a:pt x="72" y="114"/>
                    <a:pt x="72" y="114"/>
                    <a:pt x="72" y="114"/>
                  </a:cubicBezTo>
                  <a:cubicBezTo>
                    <a:pt x="77" y="122"/>
                    <a:pt x="77" y="122"/>
                    <a:pt x="77" y="122"/>
                  </a:cubicBezTo>
                  <a:cubicBezTo>
                    <a:pt x="67" y="130"/>
                    <a:pt x="67" y="130"/>
                    <a:pt x="67" y="130"/>
                  </a:cubicBezTo>
                  <a:cubicBezTo>
                    <a:pt x="67" y="138"/>
                    <a:pt x="67" y="138"/>
                    <a:pt x="67" y="138"/>
                  </a:cubicBezTo>
                  <a:cubicBezTo>
                    <a:pt x="62" y="136"/>
                    <a:pt x="62" y="136"/>
                    <a:pt x="62" y="136"/>
                  </a:cubicBezTo>
                  <a:cubicBezTo>
                    <a:pt x="62" y="131"/>
                    <a:pt x="62" y="131"/>
                    <a:pt x="62" y="131"/>
                  </a:cubicBezTo>
                  <a:cubicBezTo>
                    <a:pt x="57" y="130"/>
                    <a:pt x="57" y="130"/>
                    <a:pt x="57" y="130"/>
                  </a:cubicBezTo>
                  <a:cubicBezTo>
                    <a:pt x="50" y="126"/>
                    <a:pt x="50" y="126"/>
                    <a:pt x="50" y="126"/>
                  </a:cubicBezTo>
                  <a:cubicBezTo>
                    <a:pt x="44" y="127"/>
                    <a:pt x="44" y="127"/>
                    <a:pt x="44" y="127"/>
                  </a:cubicBezTo>
                  <a:cubicBezTo>
                    <a:pt x="38" y="122"/>
                    <a:pt x="38" y="122"/>
                    <a:pt x="38" y="122"/>
                  </a:cubicBezTo>
                  <a:cubicBezTo>
                    <a:pt x="36" y="114"/>
                    <a:pt x="36" y="114"/>
                    <a:pt x="36" y="114"/>
                  </a:cubicBezTo>
                  <a:cubicBezTo>
                    <a:pt x="31" y="104"/>
                    <a:pt x="31" y="104"/>
                    <a:pt x="31" y="104"/>
                  </a:cubicBezTo>
                  <a:cubicBezTo>
                    <a:pt x="38" y="103"/>
                    <a:pt x="38" y="103"/>
                    <a:pt x="38" y="103"/>
                  </a:cubicBezTo>
                  <a:cubicBezTo>
                    <a:pt x="40" y="98"/>
                    <a:pt x="40" y="98"/>
                    <a:pt x="40" y="98"/>
                  </a:cubicBezTo>
                  <a:cubicBezTo>
                    <a:pt x="27" y="94"/>
                    <a:pt x="27" y="94"/>
                    <a:pt x="27" y="94"/>
                  </a:cubicBezTo>
                  <a:cubicBezTo>
                    <a:pt x="23" y="85"/>
                    <a:pt x="23" y="85"/>
                    <a:pt x="23" y="85"/>
                  </a:cubicBezTo>
                  <a:cubicBezTo>
                    <a:pt x="20" y="77"/>
                    <a:pt x="20" y="77"/>
                    <a:pt x="20" y="77"/>
                  </a:cubicBezTo>
                  <a:cubicBezTo>
                    <a:pt x="12" y="75"/>
                    <a:pt x="12" y="75"/>
                    <a:pt x="12" y="75"/>
                  </a:cubicBezTo>
                  <a:cubicBezTo>
                    <a:pt x="9" y="67"/>
                    <a:pt x="9" y="67"/>
                    <a:pt x="9" y="67"/>
                  </a:cubicBezTo>
                  <a:cubicBezTo>
                    <a:pt x="3" y="56"/>
                    <a:pt x="3" y="56"/>
                    <a:pt x="3" y="56"/>
                  </a:cubicBezTo>
                  <a:cubicBezTo>
                    <a:pt x="3" y="56"/>
                    <a:pt x="5" y="45"/>
                    <a:pt x="5" y="44"/>
                  </a:cubicBezTo>
                  <a:cubicBezTo>
                    <a:pt x="5" y="44"/>
                    <a:pt x="2" y="32"/>
                    <a:pt x="2" y="32"/>
                  </a:cubicBezTo>
                  <a:lnTo>
                    <a:pt x="0" y="22"/>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1" name="Freeform 68"/>
            <p:cNvSpPr>
              <a:spLocks noEditPoints="1"/>
            </p:cNvSpPr>
            <p:nvPr/>
          </p:nvSpPr>
          <p:spPr bwMode="auto">
            <a:xfrm>
              <a:off x="3236" y="2286"/>
              <a:ext cx="1104" cy="1363"/>
            </a:xfrm>
            <a:custGeom>
              <a:avLst/>
              <a:gdLst>
                <a:gd name="T0" fmla="*/ 30 w 530"/>
                <a:gd name="T1" fmla="*/ 215 h 654"/>
                <a:gd name="T2" fmla="*/ 118 w 530"/>
                <a:gd name="T3" fmla="*/ 199 h 654"/>
                <a:gd name="T4" fmla="*/ 163 w 530"/>
                <a:gd name="T5" fmla="*/ 171 h 654"/>
                <a:gd name="T6" fmla="*/ 171 w 530"/>
                <a:gd name="T7" fmla="*/ 197 h 654"/>
                <a:gd name="T8" fmla="*/ 222 w 530"/>
                <a:gd name="T9" fmla="*/ 187 h 654"/>
                <a:gd name="T10" fmla="*/ 272 w 530"/>
                <a:gd name="T11" fmla="*/ 151 h 654"/>
                <a:gd name="T12" fmla="*/ 251 w 530"/>
                <a:gd name="T13" fmla="*/ 113 h 654"/>
                <a:gd name="T14" fmla="*/ 302 w 530"/>
                <a:gd name="T15" fmla="*/ 92 h 654"/>
                <a:gd name="T16" fmla="*/ 336 w 530"/>
                <a:gd name="T17" fmla="*/ 79 h 654"/>
                <a:gd name="T18" fmla="*/ 407 w 530"/>
                <a:gd name="T19" fmla="*/ 23 h 654"/>
                <a:gd name="T20" fmla="*/ 465 w 530"/>
                <a:gd name="T21" fmla="*/ 20 h 654"/>
                <a:gd name="T22" fmla="*/ 490 w 530"/>
                <a:gd name="T23" fmla="*/ 46 h 654"/>
                <a:gd name="T24" fmla="*/ 490 w 530"/>
                <a:gd name="T25" fmla="*/ 91 h 654"/>
                <a:gd name="T26" fmla="*/ 529 w 530"/>
                <a:gd name="T27" fmla="*/ 123 h 654"/>
                <a:gd name="T28" fmla="*/ 504 w 530"/>
                <a:gd name="T29" fmla="*/ 149 h 654"/>
                <a:gd name="T30" fmla="*/ 527 w 530"/>
                <a:gd name="T31" fmla="*/ 199 h 654"/>
                <a:gd name="T32" fmla="*/ 501 w 530"/>
                <a:gd name="T33" fmla="*/ 229 h 654"/>
                <a:gd name="T34" fmla="*/ 486 w 530"/>
                <a:gd name="T35" fmla="*/ 256 h 654"/>
                <a:gd name="T36" fmla="*/ 509 w 530"/>
                <a:gd name="T37" fmla="*/ 307 h 654"/>
                <a:gd name="T38" fmla="*/ 492 w 530"/>
                <a:gd name="T39" fmla="*/ 341 h 654"/>
                <a:gd name="T40" fmla="*/ 462 w 530"/>
                <a:gd name="T41" fmla="*/ 358 h 654"/>
                <a:gd name="T42" fmla="*/ 473 w 530"/>
                <a:gd name="T43" fmla="*/ 414 h 654"/>
                <a:gd name="T44" fmla="*/ 469 w 530"/>
                <a:gd name="T45" fmla="*/ 461 h 654"/>
                <a:gd name="T46" fmla="*/ 445 w 530"/>
                <a:gd name="T47" fmla="*/ 483 h 654"/>
                <a:gd name="T48" fmla="*/ 436 w 530"/>
                <a:gd name="T49" fmla="*/ 515 h 654"/>
                <a:gd name="T50" fmla="*/ 445 w 530"/>
                <a:gd name="T51" fmla="*/ 547 h 654"/>
                <a:gd name="T52" fmla="*/ 462 w 530"/>
                <a:gd name="T53" fmla="*/ 572 h 654"/>
                <a:gd name="T54" fmla="*/ 462 w 530"/>
                <a:gd name="T55" fmla="*/ 598 h 654"/>
                <a:gd name="T56" fmla="*/ 421 w 530"/>
                <a:gd name="T57" fmla="*/ 630 h 654"/>
                <a:gd name="T58" fmla="*/ 382 w 530"/>
                <a:gd name="T59" fmla="*/ 643 h 654"/>
                <a:gd name="T60" fmla="*/ 334 w 530"/>
                <a:gd name="T61" fmla="*/ 645 h 654"/>
                <a:gd name="T62" fmla="*/ 290 w 530"/>
                <a:gd name="T63" fmla="*/ 654 h 654"/>
                <a:gd name="T64" fmla="*/ 267 w 530"/>
                <a:gd name="T65" fmla="*/ 628 h 654"/>
                <a:gd name="T66" fmla="*/ 248 w 530"/>
                <a:gd name="T67" fmla="*/ 597 h 654"/>
                <a:gd name="T68" fmla="*/ 219 w 530"/>
                <a:gd name="T69" fmla="*/ 586 h 654"/>
                <a:gd name="T70" fmla="*/ 178 w 530"/>
                <a:gd name="T71" fmla="*/ 595 h 654"/>
                <a:gd name="T72" fmla="*/ 164 w 530"/>
                <a:gd name="T73" fmla="*/ 641 h 654"/>
                <a:gd name="T74" fmla="*/ 136 w 530"/>
                <a:gd name="T75" fmla="*/ 637 h 654"/>
                <a:gd name="T76" fmla="*/ 114 w 530"/>
                <a:gd name="T77" fmla="*/ 589 h 654"/>
                <a:gd name="T78" fmla="*/ 100 w 530"/>
                <a:gd name="T79" fmla="*/ 563 h 654"/>
                <a:gd name="T80" fmla="*/ 81 w 530"/>
                <a:gd name="T81" fmla="*/ 530 h 654"/>
                <a:gd name="T82" fmla="*/ 64 w 530"/>
                <a:gd name="T83" fmla="*/ 504 h 654"/>
                <a:gd name="T84" fmla="*/ 34 w 530"/>
                <a:gd name="T85" fmla="*/ 508 h 654"/>
                <a:gd name="T86" fmla="*/ 25 w 530"/>
                <a:gd name="T87" fmla="*/ 467 h 654"/>
                <a:gd name="T88" fmla="*/ 17 w 530"/>
                <a:gd name="T89" fmla="*/ 437 h 654"/>
                <a:gd name="T90" fmla="*/ 11 w 530"/>
                <a:gd name="T91" fmla="*/ 385 h 654"/>
                <a:gd name="T92" fmla="*/ 21 w 530"/>
                <a:gd name="T93" fmla="*/ 344 h 654"/>
                <a:gd name="T94" fmla="*/ 31 w 530"/>
                <a:gd name="T95" fmla="*/ 311 h 654"/>
                <a:gd name="T96" fmla="*/ 37 w 530"/>
                <a:gd name="T97" fmla="*/ 280 h 654"/>
                <a:gd name="T98" fmla="*/ 14 w 530"/>
                <a:gd name="T99" fmla="*/ 240 h 654"/>
                <a:gd name="T100" fmla="*/ 234 w 530"/>
                <a:gd name="T101" fmla="*/ 26 h 654"/>
                <a:gd name="T102" fmla="*/ 251 w 530"/>
                <a:gd name="T103" fmla="*/ 6 h 654"/>
                <a:gd name="T104" fmla="*/ 223 w 530"/>
                <a:gd name="T105" fmla="*/ 53 h 654"/>
                <a:gd name="T106" fmla="*/ 203 w 530"/>
                <a:gd name="T107" fmla="*/ 27 h 654"/>
                <a:gd name="T108" fmla="*/ 169 w 530"/>
                <a:gd name="T109" fmla="*/ 47 h 654"/>
                <a:gd name="T110" fmla="*/ 217 w 530"/>
                <a:gd name="T111" fmla="*/ 54 h 654"/>
                <a:gd name="T112" fmla="*/ 235 w 530"/>
                <a:gd name="T113" fmla="*/ 98 h 654"/>
                <a:gd name="T114" fmla="*/ 234 w 530"/>
                <a:gd name="T115" fmla="*/ 90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0" h="654">
                  <a:moveTo>
                    <a:pt x="4" y="211"/>
                  </a:moveTo>
                  <a:cubicBezTo>
                    <a:pt x="4" y="211"/>
                    <a:pt x="4" y="211"/>
                    <a:pt x="4" y="211"/>
                  </a:cubicBezTo>
                  <a:cubicBezTo>
                    <a:pt x="7" y="209"/>
                    <a:pt x="10" y="207"/>
                    <a:pt x="11" y="211"/>
                  </a:cubicBezTo>
                  <a:cubicBezTo>
                    <a:pt x="12" y="215"/>
                    <a:pt x="16" y="217"/>
                    <a:pt x="19" y="214"/>
                  </a:cubicBezTo>
                  <a:cubicBezTo>
                    <a:pt x="22" y="211"/>
                    <a:pt x="22" y="206"/>
                    <a:pt x="25" y="207"/>
                  </a:cubicBezTo>
                  <a:cubicBezTo>
                    <a:pt x="28" y="209"/>
                    <a:pt x="29" y="215"/>
                    <a:pt x="30" y="215"/>
                  </a:cubicBezTo>
                  <a:cubicBezTo>
                    <a:pt x="32" y="215"/>
                    <a:pt x="38" y="212"/>
                    <a:pt x="41" y="209"/>
                  </a:cubicBezTo>
                  <a:cubicBezTo>
                    <a:pt x="43" y="206"/>
                    <a:pt x="52" y="204"/>
                    <a:pt x="61" y="203"/>
                  </a:cubicBezTo>
                  <a:cubicBezTo>
                    <a:pt x="70" y="201"/>
                    <a:pt x="74" y="197"/>
                    <a:pt x="74" y="201"/>
                  </a:cubicBezTo>
                  <a:cubicBezTo>
                    <a:pt x="74" y="205"/>
                    <a:pt x="75" y="207"/>
                    <a:pt x="81" y="210"/>
                  </a:cubicBezTo>
                  <a:cubicBezTo>
                    <a:pt x="87" y="212"/>
                    <a:pt x="99" y="207"/>
                    <a:pt x="103" y="204"/>
                  </a:cubicBezTo>
                  <a:cubicBezTo>
                    <a:pt x="107" y="201"/>
                    <a:pt x="116" y="202"/>
                    <a:pt x="118" y="199"/>
                  </a:cubicBezTo>
                  <a:cubicBezTo>
                    <a:pt x="119" y="195"/>
                    <a:pt x="117" y="191"/>
                    <a:pt x="114" y="189"/>
                  </a:cubicBezTo>
                  <a:cubicBezTo>
                    <a:pt x="111" y="187"/>
                    <a:pt x="108" y="182"/>
                    <a:pt x="110" y="178"/>
                  </a:cubicBezTo>
                  <a:cubicBezTo>
                    <a:pt x="111" y="174"/>
                    <a:pt x="116" y="169"/>
                    <a:pt x="120" y="172"/>
                  </a:cubicBezTo>
                  <a:cubicBezTo>
                    <a:pt x="124" y="174"/>
                    <a:pt x="132" y="174"/>
                    <a:pt x="135" y="171"/>
                  </a:cubicBezTo>
                  <a:cubicBezTo>
                    <a:pt x="138" y="169"/>
                    <a:pt x="144" y="165"/>
                    <a:pt x="148" y="166"/>
                  </a:cubicBezTo>
                  <a:cubicBezTo>
                    <a:pt x="151" y="167"/>
                    <a:pt x="162" y="168"/>
                    <a:pt x="163" y="171"/>
                  </a:cubicBezTo>
                  <a:cubicBezTo>
                    <a:pt x="164" y="174"/>
                    <a:pt x="165" y="176"/>
                    <a:pt x="164" y="177"/>
                  </a:cubicBezTo>
                  <a:cubicBezTo>
                    <a:pt x="162" y="179"/>
                    <a:pt x="170" y="178"/>
                    <a:pt x="171" y="178"/>
                  </a:cubicBezTo>
                  <a:cubicBezTo>
                    <a:pt x="172" y="179"/>
                    <a:pt x="168" y="185"/>
                    <a:pt x="165" y="187"/>
                  </a:cubicBezTo>
                  <a:cubicBezTo>
                    <a:pt x="163" y="188"/>
                    <a:pt x="172" y="183"/>
                    <a:pt x="176" y="186"/>
                  </a:cubicBezTo>
                  <a:cubicBezTo>
                    <a:pt x="180" y="190"/>
                    <a:pt x="183" y="190"/>
                    <a:pt x="181" y="193"/>
                  </a:cubicBezTo>
                  <a:cubicBezTo>
                    <a:pt x="179" y="195"/>
                    <a:pt x="173" y="195"/>
                    <a:pt x="171" y="197"/>
                  </a:cubicBezTo>
                  <a:cubicBezTo>
                    <a:pt x="170" y="198"/>
                    <a:pt x="175" y="198"/>
                    <a:pt x="182" y="203"/>
                  </a:cubicBezTo>
                  <a:cubicBezTo>
                    <a:pt x="189" y="208"/>
                    <a:pt x="201" y="217"/>
                    <a:pt x="203" y="218"/>
                  </a:cubicBezTo>
                  <a:cubicBezTo>
                    <a:pt x="205" y="219"/>
                    <a:pt x="219" y="223"/>
                    <a:pt x="218" y="216"/>
                  </a:cubicBezTo>
                  <a:cubicBezTo>
                    <a:pt x="218" y="210"/>
                    <a:pt x="215" y="202"/>
                    <a:pt x="212" y="196"/>
                  </a:cubicBezTo>
                  <a:cubicBezTo>
                    <a:pt x="209" y="191"/>
                    <a:pt x="208" y="183"/>
                    <a:pt x="210" y="183"/>
                  </a:cubicBezTo>
                  <a:cubicBezTo>
                    <a:pt x="212" y="182"/>
                    <a:pt x="218" y="186"/>
                    <a:pt x="222" y="187"/>
                  </a:cubicBezTo>
                  <a:cubicBezTo>
                    <a:pt x="226" y="189"/>
                    <a:pt x="236" y="186"/>
                    <a:pt x="236" y="184"/>
                  </a:cubicBezTo>
                  <a:cubicBezTo>
                    <a:pt x="237" y="182"/>
                    <a:pt x="236" y="174"/>
                    <a:pt x="243" y="171"/>
                  </a:cubicBezTo>
                  <a:cubicBezTo>
                    <a:pt x="249" y="167"/>
                    <a:pt x="251" y="166"/>
                    <a:pt x="257" y="168"/>
                  </a:cubicBezTo>
                  <a:cubicBezTo>
                    <a:pt x="263" y="170"/>
                    <a:pt x="265" y="164"/>
                    <a:pt x="261" y="163"/>
                  </a:cubicBezTo>
                  <a:cubicBezTo>
                    <a:pt x="258" y="162"/>
                    <a:pt x="258" y="159"/>
                    <a:pt x="261" y="156"/>
                  </a:cubicBezTo>
                  <a:cubicBezTo>
                    <a:pt x="265" y="154"/>
                    <a:pt x="273" y="154"/>
                    <a:pt x="272" y="151"/>
                  </a:cubicBezTo>
                  <a:cubicBezTo>
                    <a:pt x="271" y="148"/>
                    <a:pt x="262" y="142"/>
                    <a:pt x="261" y="139"/>
                  </a:cubicBezTo>
                  <a:cubicBezTo>
                    <a:pt x="261" y="136"/>
                    <a:pt x="262" y="131"/>
                    <a:pt x="260" y="132"/>
                  </a:cubicBezTo>
                  <a:cubicBezTo>
                    <a:pt x="258" y="134"/>
                    <a:pt x="255" y="139"/>
                    <a:pt x="252" y="134"/>
                  </a:cubicBezTo>
                  <a:cubicBezTo>
                    <a:pt x="248" y="129"/>
                    <a:pt x="252" y="127"/>
                    <a:pt x="255" y="126"/>
                  </a:cubicBezTo>
                  <a:cubicBezTo>
                    <a:pt x="259" y="125"/>
                    <a:pt x="259" y="120"/>
                    <a:pt x="258" y="118"/>
                  </a:cubicBezTo>
                  <a:cubicBezTo>
                    <a:pt x="257" y="117"/>
                    <a:pt x="250" y="114"/>
                    <a:pt x="251" y="113"/>
                  </a:cubicBezTo>
                  <a:cubicBezTo>
                    <a:pt x="252" y="112"/>
                    <a:pt x="253" y="109"/>
                    <a:pt x="257" y="109"/>
                  </a:cubicBezTo>
                  <a:cubicBezTo>
                    <a:pt x="260" y="110"/>
                    <a:pt x="267" y="105"/>
                    <a:pt x="271" y="102"/>
                  </a:cubicBezTo>
                  <a:cubicBezTo>
                    <a:pt x="275" y="98"/>
                    <a:pt x="281" y="96"/>
                    <a:pt x="286" y="92"/>
                  </a:cubicBezTo>
                  <a:cubicBezTo>
                    <a:pt x="290" y="89"/>
                    <a:pt x="298" y="83"/>
                    <a:pt x="299" y="86"/>
                  </a:cubicBezTo>
                  <a:cubicBezTo>
                    <a:pt x="301" y="88"/>
                    <a:pt x="295" y="92"/>
                    <a:pt x="294" y="95"/>
                  </a:cubicBezTo>
                  <a:cubicBezTo>
                    <a:pt x="293" y="98"/>
                    <a:pt x="300" y="94"/>
                    <a:pt x="302" y="92"/>
                  </a:cubicBezTo>
                  <a:cubicBezTo>
                    <a:pt x="304" y="90"/>
                    <a:pt x="305" y="95"/>
                    <a:pt x="306" y="97"/>
                  </a:cubicBezTo>
                  <a:cubicBezTo>
                    <a:pt x="307" y="99"/>
                    <a:pt x="310" y="95"/>
                    <a:pt x="307" y="90"/>
                  </a:cubicBezTo>
                  <a:cubicBezTo>
                    <a:pt x="304" y="85"/>
                    <a:pt x="305" y="82"/>
                    <a:pt x="308" y="78"/>
                  </a:cubicBezTo>
                  <a:cubicBezTo>
                    <a:pt x="312" y="75"/>
                    <a:pt x="319" y="71"/>
                    <a:pt x="325" y="69"/>
                  </a:cubicBezTo>
                  <a:cubicBezTo>
                    <a:pt x="331" y="67"/>
                    <a:pt x="336" y="69"/>
                    <a:pt x="335" y="72"/>
                  </a:cubicBezTo>
                  <a:cubicBezTo>
                    <a:pt x="333" y="75"/>
                    <a:pt x="331" y="81"/>
                    <a:pt x="336" y="79"/>
                  </a:cubicBezTo>
                  <a:cubicBezTo>
                    <a:pt x="341" y="78"/>
                    <a:pt x="345" y="74"/>
                    <a:pt x="347" y="76"/>
                  </a:cubicBezTo>
                  <a:cubicBezTo>
                    <a:pt x="349" y="78"/>
                    <a:pt x="353" y="78"/>
                    <a:pt x="356" y="74"/>
                  </a:cubicBezTo>
                  <a:cubicBezTo>
                    <a:pt x="359" y="70"/>
                    <a:pt x="366" y="69"/>
                    <a:pt x="368" y="72"/>
                  </a:cubicBezTo>
                  <a:cubicBezTo>
                    <a:pt x="370" y="75"/>
                    <a:pt x="381" y="71"/>
                    <a:pt x="383" y="64"/>
                  </a:cubicBezTo>
                  <a:cubicBezTo>
                    <a:pt x="385" y="56"/>
                    <a:pt x="385" y="49"/>
                    <a:pt x="391" y="43"/>
                  </a:cubicBezTo>
                  <a:cubicBezTo>
                    <a:pt x="396" y="37"/>
                    <a:pt x="399" y="30"/>
                    <a:pt x="407" y="23"/>
                  </a:cubicBezTo>
                  <a:cubicBezTo>
                    <a:pt x="415" y="15"/>
                    <a:pt x="428" y="16"/>
                    <a:pt x="434" y="19"/>
                  </a:cubicBezTo>
                  <a:cubicBezTo>
                    <a:pt x="440" y="22"/>
                    <a:pt x="438" y="25"/>
                    <a:pt x="443" y="29"/>
                  </a:cubicBezTo>
                  <a:cubicBezTo>
                    <a:pt x="447" y="32"/>
                    <a:pt x="452" y="26"/>
                    <a:pt x="453" y="23"/>
                  </a:cubicBezTo>
                  <a:cubicBezTo>
                    <a:pt x="455" y="20"/>
                    <a:pt x="460" y="24"/>
                    <a:pt x="464" y="27"/>
                  </a:cubicBezTo>
                  <a:cubicBezTo>
                    <a:pt x="468" y="31"/>
                    <a:pt x="474" y="32"/>
                    <a:pt x="474" y="30"/>
                  </a:cubicBezTo>
                  <a:cubicBezTo>
                    <a:pt x="474" y="28"/>
                    <a:pt x="468" y="26"/>
                    <a:pt x="465" y="20"/>
                  </a:cubicBezTo>
                  <a:cubicBezTo>
                    <a:pt x="462" y="15"/>
                    <a:pt x="462" y="14"/>
                    <a:pt x="464" y="9"/>
                  </a:cubicBezTo>
                  <a:cubicBezTo>
                    <a:pt x="476" y="16"/>
                    <a:pt x="476" y="16"/>
                    <a:pt x="476" y="16"/>
                  </a:cubicBezTo>
                  <a:cubicBezTo>
                    <a:pt x="489" y="23"/>
                    <a:pt x="489" y="23"/>
                    <a:pt x="489" y="23"/>
                  </a:cubicBezTo>
                  <a:cubicBezTo>
                    <a:pt x="494" y="27"/>
                    <a:pt x="494" y="27"/>
                    <a:pt x="494" y="27"/>
                  </a:cubicBezTo>
                  <a:cubicBezTo>
                    <a:pt x="501" y="36"/>
                    <a:pt x="501" y="36"/>
                    <a:pt x="501" y="36"/>
                  </a:cubicBezTo>
                  <a:cubicBezTo>
                    <a:pt x="490" y="46"/>
                    <a:pt x="490" y="46"/>
                    <a:pt x="490" y="46"/>
                  </a:cubicBezTo>
                  <a:cubicBezTo>
                    <a:pt x="490" y="53"/>
                    <a:pt x="490" y="53"/>
                    <a:pt x="490" y="53"/>
                  </a:cubicBezTo>
                  <a:cubicBezTo>
                    <a:pt x="486" y="62"/>
                    <a:pt x="486" y="62"/>
                    <a:pt x="486" y="62"/>
                  </a:cubicBezTo>
                  <a:cubicBezTo>
                    <a:pt x="484" y="67"/>
                    <a:pt x="484" y="67"/>
                    <a:pt x="484" y="67"/>
                  </a:cubicBezTo>
                  <a:cubicBezTo>
                    <a:pt x="483" y="75"/>
                    <a:pt x="483" y="75"/>
                    <a:pt x="483" y="75"/>
                  </a:cubicBezTo>
                  <a:cubicBezTo>
                    <a:pt x="490" y="83"/>
                    <a:pt x="490" y="83"/>
                    <a:pt x="490" y="83"/>
                  </a:cubicBezTo>
                  <a:cubicBezTo>
                    <a:pt x="490" y="91"/>
                    <a:pt x="490" y="91"/>
                    <a:pt x="490" y="91"/>
                  </a:cubicBezTo>
                  <a:cubicBezTo>
                    <a:pt x="503" y="91"/>
                    <a:pt x="503" y="91"/>
                    <a:pt x="503" y="91"/>
                  </a:cubicBezTo>
                  <a:cubicBezTo>
                    <a:pt x="513" y="90"/>
                    <a:pt x="513" y="90"/>
                    <a:pt x="513" y="90"/>
                  </a:cubicBezTo>
                  <a:cubicBezTo>
                    <a:pt x="523" y="99"/>
                    <a:pt x="523" y="99"/>
                    <a:pt x="523" y="99"/>
                  </a:cubicBezTo>
                  <a:cubicBezTo>
                    <a:pt x="529" y="106"/>
                    <a:pt x="529" y="106"/>
                    <a:pt x="529" y="106"/>
                  </a:cubicBezTo>
                  <a:cubicBezTo>
                    <a:pt x="530" y="116"/>
                    <a:pt x="530" y="116"/>
                    <a:pt x="530" y="116"/>
                  </a:cubicBezTo>
                  <a:cubicBezTo>
                    <a:pt x="529" y="123"/>
                    <a:pt x="529" y="123"/>
                    <a:pt x="529" y="123"/>
                  </a:cubicBezTo>
                  <a:cubicBezTo>
                    <a:pt x="517" y="123"/>
                    <a:pt x="517" y="123"/>
                    <a:pt x="517" y="123"/>
                  </a:cubicBezTo>
                  <a:cubicBezTo>
                    <a:pt x="517" y="131"/>
                    <a:pt x="517" y="131"/>
                    <a:pt x="517" y="131"/>
                  </a:cubicBezTo>
                  <a:cubicBezTo>
                    <a:pt x="509" y="131"/>
                    <a:pt x="509" y="131"/>
                    <a:pt x="509" y="131"/>
                  </a:cubicBezTo>
                  <a:cubicBezTo>
                    <a:pt x="508" y="141"/>
                    <a:pt x="508" y="141"/>
                    <a:pt x="508" y="141"/>
                  </a:cubicBezTo>
                  <a:cubicBezTo>
                    <a:pt x="502" y="144"/>
                    <a:pt x="502" y="144"/>
                    <a:pt x="502" y="144"/>
                  </a:cubicBezTo>
                  <a:cubicBezTo>
                    <a:pt x="504" y="149"/>
                    <a:pt x="504" y="149"/>
                    <a:pt x="504" y="149"/>
                  </a:cubicBezTo>
                  <a:cubicBezTo>
                    <a:pt x="512" y="153"/>
                    <a:pt x="512" y="153"/>
                    <a:pt x="512" y="153"/>
                  </a:cubicBezTo>
                  <a:cubicBezTo>
                    <a:pt x="504" y="159"/>
                    <a:pt x="504" y="159"/>
                    <a:pt x="504" y="159"/>
                  </a:cubicBezTo>
                  <a:cubicBezTo>
                    <a:pt x="514" y="168"/>
                    <a:pt x="514" y="168"/>
                    <a:pt x="514" y="168"/>
                  </a:cubicBezTo>
                  <a:cubicBezTo>
                    <a:pt x="513" y="181"/>
                    <a:pt x="513" y="181"/>
                    <a:pt x="513" y="181"/>
                  </a:cubicBezTo>
                  <a:cubicBezTo>
                    <a:pt x="525" y="191"/>
                    <a:pt x="525" y="191"/>
                    <a:pt x="525" y="191"/>
                  </a:cubicBezTo>
                  <a:cubicBezTo>
                    <a:pt x="527" y="199"/>
                    <a:pt x="527" y="199"/>
                    <a:pt x="527" y="199"/>
                  </a:cubicBezTo>
                  <a:cubicBezTo>
                    <a:pt x="521" y="202"/>
                    <a:pt x="521" y="202"/>
                    <a:pt x="521" y="202"/>
                  </a:cubicBezTo>
                  <a:cubicBezTo>
                    <a:pt x="518" y="211"/>
                    <a:pt x="518" y="211"/>
                    <a:pt x="518" y="211"/>
                  </a:cubicBezTo>
                  <a:cubicBezTo>
                    <a:pt x="516" y="222"/>
                    <a:pt x="516" y="222"/>
                    <a:pt x="516" y="222"/>
                  </a:cubicBezTo>
                  <a:cubicBezTo>
                    <a:pt x="509" y="222"/>
                    <a:pt x="509" y="222"/>
                    <a:pt x="509" y="222"/>
                  </a:cubicBezTo>
                  <a:cubicBezTo>
                    <a:pt x="502" y="221"/>
                    <a:pt x="502" y="221"/>
                    <a:pt x="502" y="221"/>
                  </a:cubicBezTo>
                  <a:cubicBezTo>
                    <a:pt x="501" y="229"/>
                    <a:pt x="501" y="229"/>
                    <a:pt x="501" y="229"/>
                  </a:cubicBezTo>
                  <a:cubicBezTo>
                    <a:pt x="494" y="234"/>
                    <a:pt x="494" y="234"/>
                    <a:pt x="494" y="234"/>
                  </a:cubicBezTo>
                  <a:cubicBezTo>
                    <a:pt x="488" y="239"/>
                    <a:pt x="488" y="239"/>
                    <a:pt x="488" y="239"/>
                  </a:cubicBezTo>
                  <a:cubicBezTo>
                    <a:pt x="501" y="245"/>
                    <a:pt x="501" y="245"/>
                    <a:pt x="501" y="245"/>
                  </a:cubicBezTo>
                  <a:cubicBezTo>
                    <a:pt x="497" y="251"/>
                    <a:pt x="497" y="251"/>
                    <a:pt x="497" y="251"/>
                  </a:cubicBezTo>
                  <a:cubicBezTo>
                    <a:pt x="494" y="252"/>
                    <a:pt x="494" y="252"/>
                    <a:pt x="494" y="252"/>
                  </a:cubicBezTo>
                  <a:cubicBezTo>
                    <a:pt x="486" y="256"/>
                    <a:pt x="486" y="256"/>
                    <a:pt x="486" y="256"/>
                  </a:cubicBezTo>
                  <a:cubicBezTo>
                    <a:pt x="479" y="263"/>
                    <a:pt x="479" y="263"/>
                    <a:pt x="479" y="263"/>
                  </a:cubicBezTo>
                  <a:cubicBezTo>
                    <a:pt x="483" y="269"/>
                    <a:pt x="483" y="269"/>
                    <a:pt x="483" y="269"/>
                  </a:cubicBezTo>
                  <a:cubicBezTo>
                    <a:pt x="484" y="277"/>
                    <a:pt x="484" y="277"/>
                    <a:pt x="484" y="277"/>
                  </a:cubicBezTo>
                  <a:cubicBezTo>
                    <a:pt x="489" y="288"/>
                    <a:pt x="489" y="288"/>
                    <a:pt x="489" y="288"/>
                  </a:cubicBezTo>
                  <a:cubicBezTo>
                    <a:pt x="500" y="300"/>
                    <a:pt x="500" y="300"/>
                    <a:pt x="500" y="300"/>
                  </a:cubicBezTo>
                  <a:cubicBezTo>
                    <a:pt x="509" y="307"/>
                    <a:pt x="509" y="307"/>
                    <a:pt x="509" y="307"/>
                  </a:cubicBezTo>
                  <a:cubicBezTo>
                    <a:pt x="511" y="318"/>
                    <a:pt x="511" y="318"/>
                    <a:pt x="511" y="318"/>
                  </a:cubicBezTo>
                  <a:cubicBezTo>
                    <a:pt x="509" y="318"/>
                    <a:pt x="509" y="318"/>
                    <a:pt x="509" y="318"/>
                  </a:cubicBezTo>
                  <a:cubicBezTo>
                    <a:pt x="512" y="336"/>
                    <a:pt x="512" y="336"/>
                    <a:pt x="512" y="336"/>
                  </a:cubicBezTo>
                  <a:cubicBezTo>
                    <a:pt x="504" y="332"/>
                    <a:pt x="504" y="332"/>
                    <a:pt x="504" y="332"/>
                  </a:cubicBezTo>
                  <a:cubicBezTo>
                    <a:pt x="499" y="333"/>
                    <a:pt x="499" y="333"/>
                    <a:pt x="499" y="333"/>
                  </a:cubicBezTo>
                  <a:cubicBezTo>
                    <a:pt x="492" y="341"/>
                    <a:pt x="492" y="341"/>
                    <a:pt x="492" y="341"/>
                  </a:cubicBezTo>
                  <a:cubicBezTo>
                    <a:pt x="484" y="348"/>
                    <a:pt x="484" y="348"/>
                    <a:pt x="484" y="348"/>
                  </a:cubicBezTo>
                  <a:cubicBezTo>
                    <a:pt x="478" y="350"/>
                    <a:pt x="478" y="350"/>
                    <a:pt x="478" y="350"/>
                  </a:cubicBezTo>
                  <a:cubicBezTo>
                    <a:pt x="467" y="345"/>
                    <a:pt x="467" y="345"/>
                    <a:pt x="467" y="345"/>
                  </a:cubicBezTo>
                  <a:cubicBezTo>
                    <a:pt x="459" y="345"/>
                    <a:pt x="459" y="345"/>
                    <a:pt x="459" y="345"/>
                  </a:cubicBezTo>
                  <a:cubicBezTo>
                    <a:pt x="457" y="353"/>
                    <a:pt x="457" y="353"/>
                    <a:pt x="457" y="353"/>
                  </a:cubicBezTo>
                  <a:cubicBezTo>
                    <a:pt x="462" y="358"/>
                    <a:pt x="462" y="358"/>
                    <a:pt x="462" y="358"/>
                  </a:cubicBezTo>
                  <a:cubicBezTo>
                    <a:pt x="465" y="366"/>
                    <a:pt x="465" y="366"/>
                    <a:pt x="465" y="366"/>
                  </a:cubicBezTo>
                  <a:cubicBezTo>
                    <a:pt x="467" y="384"/>
                    <a:pt x="467" y="384"/>
                    <a:pt x="467" y="384"/>
                  </a:cubicBezTo>
                  <a:cubicBezTo>
                    <a:pt x="460" y="391"/>
                    <a:pt x="460" y="391"/>
                    <a:pt x="460" y="391"/>
                  </a:cubicBezTo>
                  <a:cubicBezTo>
                    <a:pt x="463" y="397"/>
                    <a:pt x="463" y="397"/>
                    <a:pt x="463" y="397"/>
                  </a:cubicBezTo>
                  <a:cubicBezTo>
                    <a:pt x="463" y="411"/>
                    <a:pt x="463" y="411"/>
                    <a:pt x="463" y="411"/>
                  </a:cubicBezTo>
                  <a:cubicBezTo>
                    <a:pt x="473" y="414"/>
                    <a:pt x="473" y="414"/>
                    <a:pt x="473" y="414"/>
                  </a:cubicBezTo>
                  <a:cubicBezTo>
                    <a:pt x="479" y="423"/>
                    <a:pt x="479" y="423"/>
                    <a:pt x="479" y="423"/>
                  </a:cubicBezTo>
                  <a:cubicBezTo>
                    <a:pt x="486" y="432"/>
                    <a:pt x="486" y="432"/>
                    <a:pt x="486" y="432"/>
                  </a:cubicBezTo>
                  <a:cubicBezTo>
                    <a:pt x="486" y="436"/>
                    <a:pt x="486" y="436"/>
                    <a:pt x="486" y="436"/>
                  </a:cubicBezTo>
                  <a:cubicBezTo>
                    <a:pt x="478" y="438"/>
                    <a:pt x="478" y="438"/>
                    <a:pt x="478" y="438"/>
                  </a:cubicBezTo>
                  <a:cubicBezTo>
                    <a:pt x="479" y="452"/>
                    <a:pt x="479" y="452"/>
                    <a:pt x="479" y="452"/>
                  </a:cubicBezTo>
                  <a:cubicBezTo>
                    <a:pt x="469" y="461"/>
                    <a:pt x="469" y="461"/>
                    <a:pt x="469" y="461"/>
                  </a:cubicBezTo>
                  <a:cubicBezTo>
                    <a:pt x="462" y="461"/>
                    <a:pt x="462" y="461"/>
                    <a:pt x="462" y="461"/>
                  </a:cubicBezTo>
                  <a:cubicBezTo>
                    <a:pt x="461" y="467"/>
                    <a:pt x="461" y="467"/>
                    <a:pt x="461" y="467"/>
                  </a:cubicBezTo>
                  <a:cubicBezTo>
                    <a:pt x="464" y="472"/>
                    <a:pt x="464" y="472"/>
                    <a:pt x="464" y="472"/>
                  </a:cubicBezTo>
                  <a:cubicBezTo>
                    <a:pt x="461" y="479"/>
                    <a:pt x="461" y="479"/>
                    <a:pt x="461" y="479"/>
                  </a:cubicBezTo>
                  <a:cubicBezTo>
                    <a:pt x="452" y="483"/>
                    <a:pt x="452" y="483"/>
                    <a:pt x="452" y="483"/>
                  </a:cubicBezTo>
                  <a:cubicBezTo>
                    <a:pt x="445" y="483"/>
                    <a:pt x="445" y="483"/>
                    <a:pt x="445" y="483"/>
                  </a:cubicBezTo>
                  <a:cubicBezTo>
                    <a:pt x="437" y="489"/>
                    <a:pt x="437" y="489"/>
                    <a:pt x="437" y="489"/>
                  </a:cubicBezTo>
                  <a:cubicBezTo>
                    <a:pt x="436" y="498"/>
                    <a:pt x="436" y="498"/>
                    <a:pt x="436" y="498"/>
                  </a:cubicBezTo>
                  <a:cubicBezTo>
                    <a:pt x="439" y="500"/>
                    <a:pt x="439" y="500"/>
                    <a:pt x="439" y="500"/>
                  </a:cubicBezTo>
                  <a:cubicBezTo>
                    <a:pt x="435" y="505"/>
                    <a:pt x="435" y="505"/>
                    <a:pt x="435" y="505"/>
                  </a:cubicBezTo>
                  <a:cubicBezTo>
                    <a:pt x="440" y="510"/>
                    <a:pt x="440" y="510"/>
                    <a:pt x="440" y="510"/>
                  </a:cubicBezTo>
                  <a:cubicBezTo>
                    <a:pt x="436" y="515"/>
                    <a:pt x="436" y="515"/>
                    <a:pt x="436" y="515"/>
                  </a:cubicBezTo>
                  <a:cubicBezTo>
                    <a:pt x="441" y="522"/>
                    <a:pt x="441" y="522"/>
                    <a:pt x="441" y="522"/>
                  </a:cubicBezTo>
                  <a:cubicBezTo>
                    <a:pt x="441" y="530"/>
                    <a:pt x="441" y="530"/>
                    <a:pt x="441" y="530"/>
                  </a:cubicBezTo>
                  <a:cubicBezTo>
                    <a:pt x="435" y="530"/>
                    <a:pt x="435" y="530"/>
                    <a:pt x="435" y="530"/>
                  </a:cubicBezTo>
                  <a:cubicBezTo>
                    <a:pt x="442" y="537"/>
                    <a:pt x="442" y="537"/>
                    <a:pt x="442" y="537"/>
                  </a:cubicBezTo>
                  <a:cubicBezTo>
                    <a:pt x="448" y="538"/>
                    <a:pt x="448" y="538"/>
                    <a:pt x="448" y="538"/>
                  </a:cubicBezTo>
                  <a:cubicBezTo>
                    <a:pt x="445" y="547"/>
                    <a:pt x="445" y="547"/>
                    <a:pt x="445" y="547"/>
                  </a:cubicBezTo>
                  <a:cubicBezTo>
                    <a:pt x="448" y="552"/>
                    <a:pt x="448" y="552"/>
                    <a:pt x="448" y="552"/>
                  </a:cubicBezTo>
                  <a:cubicBezTo>
                    <a:pt x="442" y="557"/>
                    <a:pt x="442" y="557"/>
                    <a:pt x="442" y="557"/>
                  </a:cubicBezTo>
                  <a:cubicBezTo>
                    <a:pt x="443" y="562"/>
                    <a:pt x="443" y="562"/>
                    <a:pt x="443" y="562"/>
                  </a:cubicBezTo>
                  <a:cubicBezTo>
                    <a:pt x="453" y="560"/>
                    <a:pt x="453" y="560"/>
                    <a:pt x="453" y="560"/>
                  </a:cubicBezTo>
                  <a:cubicBezTo>
                    <a:pt x="462" y="563"/>
                    <a:pt x="462" y="563"/>
                    <a:pt x="462" y="563"/>
                  </a:cubicBezTo>
                  <a:cubicBezTo>
                    <a:pt x="462" y="572"/>
                    <a:pt x="462" y="572"/>
                    <a:pt x="462" y="572"/>
                  </a:cubicBezTo>
                  <a:cubicBezTo>
                    <a:pt x="456" y="578"/>
                    <a:pt x="456" y="578"/>
                    <a:pt x="456" y="578"/>
                  </a:cubicBezTo>
                  <a:cubicBezTo>
                    <a:pt x="461" y="582"/>
                    <a:pt x="461" y="582"/>
                    <a:pt x="461" y="582"/>
                  </a:cubicBezTo>
                  <a:cubicBezTo>
                    <a:pt x="460" y="591"/>
                    <a:pt x="460" y="591"/>
                    <a:pt x="460" y="591"/>
                  </a:cubicBezTo>
                  <a:cubicBezTo>
                    <a:pt x="464" y="598"/>
                    <a:pt x="464" y="598"/>
                    <a:pt x="464" y="598"/>
                  </a:cubicBezTo>
                  <a:cubicBezTo>
                    <a:pt x="468" y="597"/>
                    <a:pt x="468" y="597"/>
                    <a:pt x="468" y="597"/>
                  </a:cubicBezTo>
                  <a:cubicBezTo>
                    <a:pt x="462" y="598"/>
                    <a:pt x="462" y="598"/>
                    <a:pt x="462" y="598"/>
                  </a:cubicBezTo>
                  <a:cubicBezTo>
                    <a:pt x="442" y="613"/>
                    <a:pt x="442" y="613"/>
                    <a:pt x="442" y="613"/>
                  </a:cubicBezTo>
                  <a:cubicBezTo>
                    <a:pt x="443" y="618"/>
                    <a:pt x="443" y="618"/>
                    <a:pt x="443" y="618"/>
                  </a:cubicBezTo>
                  <a:cubicBezTo>
                    <a:pt x="435" y="623"/>
                    <a:pt x="435" y="623"/>
                    <a:pt x="435" y="623"/>
                  </a:cubicBezTo>
                  <a:cubicBezTo>
                    <a:pt x="427" y="623"/>
                    <a:pt x="427" y="623"/>
                    <a:pt x="427" y="623"/>
                  </a:cubicBezTo>
                  <a:cubicBezTo>
                    <a:pt x="422" y="625"/>
                    <a:pt x="422" y="625"/>
                    <a:pt x="422" y="625"/>
                  </a:cubicBezTo>
                  <a:cubicBezTo>
                    <a:pt x="421" y="630"/>
                    <a:pt x="421" y="630"/>
                    <a:pt x="421" y="630"/>
                  </a:cubicBezTo>
                  <a:cubicBezTo>
                    <a:pt x="411" y="628"/>
                    <a:pt x="411" y="628"/>
                    <a:pt x="411" y="628"/>
                  </a:cubicBezTo>
                  <a:cubicBezTo>
                    <a:pt x="399" y="642"/>
                    <a:pt x="399" y="642"/>
                    <a:pt x="399" y="642"/>
                  </a:cubicBezTo>
                  <a:cubicBezTo>
                    <a:pt x="393" y="638"/>
                    <a:pt x="393" y="638"/>
                    <a:pt x="393" y="638"/>
                  </a:cubicBezTo>
                  <a:cubicBezTo>
                    <a:pt x="389" y="642"/>
                    <a:pt x="389" y="642"/>
                    <a:pt x="389" y="642"/>
                  </a:cubicBezTo>
                  <a:cubicBezTo>
                    <a:pt x="385" y="639"/>
                    <a:pt x="385" y="639"/>
                    <a:pt x="385" y="639"/>
                  </a:cubicBezTo>
                  <a:cubicBezTo>
                    <a:pt x="382" y="643"/>
                    <a:pt x="382" y="643"/>
                    <a:pt x="382" y="643"/>
                  </a:cubicBezTo>
                  <a:cubicBezTo>
                    <a:pt x="372" y="648"/>
                    <a:pt x="372" y="648"/>
                    <a:pt x="372" y="648"/>
                  </a:cubicBezTo>
                  <a:cubicBezTo>
                    <a:pt x="361" y="639"/>
                    <a:pt x="361" y="639"/>
                    <a:pt x="361" y="639"/>
                  </a:cubicBezTo>
                  <a:cubicBezTo>
                    <a:pt x="353" y="638"/>
                    <a:pt x="353" y="638"/>
                    <a:pt x="353" y="638"/>
                  </a:cubicBezTo>
                  <a:cubicBezTo>
                    <a:pt x="350" y="643"/>
                    <a:pt x="350" y="643"/>
                    <a:pt x="350" y="643"/>
                  </a:cubicBezTo>
                  <a:cubicBezTo>
                    <a:pt x="339" y="639"/>
                    <a:pt x="339" y="639"/>
                    <a:pt x="339" y="639"/>
                  </a:cubicBezTo>
                  <a:cubicBezTo>
                    <a:pt x="334" y="645"/>
                    <a:pt x="334" y="645"/>
                    <a:pt x="334" y="645"/>
                  </a:cubicBezTo>
                  <a:cubicBezTo>
                    <a:pt x="325" y="641"/>
                    <a:pt x="325" y="641"/>
                    <a:pt x="325" y="641"/>
                  </a:cubicBezTo>
                  <a:cubicBezTo>
                    <a:pt x="319" y="644"/>
                    <a:pt x="319" y="644"/>
                    <a:pt x="319" y="644"/>
                  </a:cubicBezTo>
                  <a:cubicBezTo>
                    <a:pt x="312" y="638"/>
                    <a:pt x="312" y="638"/>
                    <a:pt x="312" y="638"/>
                  </a:cubicBezTo>
                  <a:cubicBezTo>
                    <a:pt x="309" y="643"/>
                    <a:pt x="309" y="643"/>
                    <a:pt x="309" y="643"/>
                  </a:cubicBezTo>
                  <a:cubicBezTo>
                    <a:pt x="301" y="643"/>
                    <a:pt x="301" y="643"/>
                    <a:pt x="301" y="643"/>
                  </a:cubicBezTo>
                  <a:cubicBezTo>
                    <a:pt x="290" y="654"/>
                    <a:pt x="290" y="654"/>
                    <a:pt x="290" y="654"/>
                  </a:cubicBezTo>
                  <a:cubicBezTo>
                    <a:pt x="287" y="653"/>
                    <a:pt x="287" y="653"/>
                    <a:pt x="287" y="653"/>
                  </a:cubicBezTo>
                  <a:cubicBezTo>
                    <a:pt x="286" y="647"/>
                    <a:pt x="286" y="647"/>
                    <a:pt x="286" y="647"/>
                  </a:cubicBezTo>
                  <a:cubicBezTo>
                    <a:pt x="281" y="643"/>
                    <a:pt x="281" y="643"/>
                    <a:pt x="281" y="643"/>
                  </a:cubicBezTo>
                  <a:cubicBezTo>
                    <a:pt x="275" y="637"/>
                    <a:pt x="275" y="637"/>
                    <a:pt x="275" y="637"/>
                  </a:cubicBezTo>
                  <a:cubicBezTo>
                    <a:pt x="269" y="636"/>
                    <a:pt x="269" y="636"/>
                    <a:pt x="269" y="636"/>
                  </a:cubicBezTo>
                  <a:cubicBezTo>
                    <a:pt x="267" y="628"/>
                    <a:pt x="267" y="628"/>
                    <a:pt x="267" y="628"/>
                  </a:cubicBezTo>
                  <a:cubicBezTo>
                    <a:pt x="264" y="625"/>
                    <a:pt x="264" y="625"/>
                    <a:pt x="264" y="625"/>
                  </a:cubicBezTo>
                  <a:cubicBezTo>
                    <a:pt x="265" y="619"/>
                    <a:pt x="265" y="619"/>
                    <a:pt x="265" y="619"/>
                  </a:cubicBezTo>
                  <a:cubicBezTo>
                    <a:pt x="253" y="606"/>
                    <a:pt x="253" y="606"/>
                    <a:pt x="253" y="606"/>
                  </a:cubicBezTo>
                  <a:cubicBezTo>
                    <a:pt x="252" y="603"/>
                    <a:pt x="252" y="603"/>
                    <a:pt x="252" y="603"/>
                  </a:cubicBezTo>
                  <a:cubicBezTo>
                    <a:pt x="248" y="603"/>
                    <a:pt x="248" y="603"/>
                    <a:pt x="248" y="603"/>
                  </a:cubicBezTo>
                  <a:cubicBezTo>
                    <a:pt x="248" y="597"/>
                    <a:pt x="248" y="597"/>
                    <a:pt x="248" y="597"/>
                  </a:cubicBezTo>
                  <a:cubicBezTo>
                    <a:pt x="238" y="587"/>
                    <a:pt x="238" y="587"/>
                    <a:pt x="238" y="587"/>
                  </a:cubicBezTo>
                  <a:cubicBezTo>
                    <a:pt x="234" y="591"/>
                    <a:pt x="234" y="591"/>
                    <a:pt x="234" y="591"/>
                  </a:cubicBezTo>
                  <a:cubicBezTo>
                    <a:pt x="231" y="595"/>
                    <a:pt x="231" y="595"/>
                    <a:pt x="231" y="595"/>
                  </a:cubicBezTo>
                  <a:cubicBezTo>
                    <a:pt x="225" y="598"/>
                    <a:pt x="225" y="598"/>
                    <a:pt x="225" y="598"/>
                  </a:cubicBezTo>
                  <a:cubicBezTo>
                    <a:pt x="220" y="592"/>
                    <a:pt x="220" y="592"/>
                    <a:pt x="220" y="592"/>
                  </a:cubicBezTo>
                  <a:cubicBezTo>
                    <a:pt x="219" y="586"/>
                    <a:pt x="219" y="586"/>
                    <a:pt x="219" y="586"/>
                  </a:cubicBezTo>
                  <a:cubicBezTo>
                    <a:pt x="211" y="583"/>
                    <a:pt x="211" y="583"/>
                    <a:pt x="211" y="583"/>
                  </a:cubicBezTo>
                  <a:cubicBezTo>
                    <a:pt x="211" y="583"/>
                    <a:pt x="204" y="580"/>
                    <a:pt x="204" y="580"/>
                  </a:cubicBezTo>
                  <a:cubicBezTo>
                    <a:pt x="203" y="580"/>
                    <a:pt x="189" y="580"/>
                    <a:pt x="189" y="580"/>
                  </a:cubicBezTo>
                  <a:cubicBezTo>
                    <a:pt x="184" y="586"/>
                    <a:pt x="184" y="586"/>
                    <a:pt x="184" y="586"/>
                  </a:cubicBezTo>
                  <a:cubicBezTo>
                    <a:pt x="182" y="592"/>
                    <a:pt x="182" y="592"/>
                    <a:pt x="182" y="592"/>
                  </a:cubicBezTo>
                  <a:cubicBezTo>
                    <a:pt x="178" y="595"/>
                    <a:pt x="178" y="595"/>
                    <a:pt x="178" y="595"/>
                  </a:cubicBezTo>
                  <a:cubicBezTo>
                    <a:pt x="183" y="602"/>
                    <a:pt x="183" y="602"/>
                    <a:pt x="183" y="602"/>
                  </a:cubicBezTo>
                  <a:cubicBezTo>
                    <a:pt x="177" y="608"/>
                    <a:pt x="177" y="608"/>
                    <a:pt x="177" y="608"/>
                  </a:cubicBezTo>
                  <a:cubicBezTo>
                    <a:pt x="172" y="616"/>
                    <a:pt x="172" y="616"/>
                    <a:pt x="172" y="616"/>
                  </a:cubicBezTo>
                  <a:cubicBezTo>
                    <a:pt x="173" y="628"/>
                    <a:pt x="173" y="628"/>
                    <a:pt x="173" y="628"/>
                  </a:cubicBezTo>
                  <a:cubicBezTo>
                    <a:pt x="164" y="633"/>
                    <a:pt x="164" y="633"/>
                    <a:pt x="164" y="633"/>
                  </a:cubicBezTo>
                  <a:cubicBezTo>
                    <a:pt x="164" y="641"/>
                    <a:pt x="164" y="641"/>
                    <a:pt x="164" y="641"/>
                  </a:cubicBezTo>
                  <a:cubicBezTo>
                    <a:pt x="160" y="637"/>
                    <a:pt x="160" y="637"/>
                    <a:pt x="160" y="637"/>
                  </a:cubicBezTo>
                  <a:cubicBezTo>
                    <a:pt x="159" y="630"/>
                    <a:pt x="159" y="630"/>
                    <a:pt x="159" y="630"/>
                  </a:cubicBezTo>
                  <a:cubicBezTo>
                    <a:pt x="156" y="627"/>
                    <a:pt x="156" y="627"/>
                    <a:pt x="156" y="627"/>
                  </a:cubicBezTo>
                  <a:cubicBezTo>
                    <a:pt x="151" y="632"/>
                    <a:pt x="151" y="632"/>
                    <a:pt x="151" y="632"/>
                  </a:cubicBezTo>
                  <a:cubicBezTo>
                    <a:pt x="146" y="634"/>
                    <a:pt x="146" y="634"/>
                    <a:pt x="146" y="634"/>
                  </a:cubicBezTo>
                  <a:cubicBezTo>
                    <a:pt x="136" y="637"/>
                    <a:pt x="136" y="637"/>
                    <a:pt x="136" y="637"/>
                  </a:cubicBezTo>
                  <a:cubicBezTo>
                    <a:pt x="129" y="648"/>
                    <a:pt x="129" y="648"/>
                    <a:pt x="129" y="648"/>
                  </a:cubicBezTo>
                  <a:cubicBezTo>
                    <a:pt x="121" y="649"/>
                    <a:pt x="121" y="649"/>
                    <a:pt x="121" y="649"/>
                  </a:cubicBezTo>
                  <a:cubicBezTo>
                    <a:pt x="112" y="641"/>
                    <a:pt x="112" y="641"/>
                    <a:pt x="112" y="641"/>
                  </a:cubicBezTo>
                  <a:cubicBezTo>
                    <a:pt x="112" y="613"/>
                    <a:pt x="112" y="613"/>
                    <a:pt x="112" y="613"/>
                  </a:cubicBezTo>
                  <a:cubicBezTo>
                    <a:pt x="113" y="601"/>
                    <a:pt x="113" y="601"/>
                    <a:pt x="113" y="601"/>
                  </a:cubicBezTo>
                  <a:cubicBezTo>
                    <a:pt x="114" y="589"/>
                    <a:pt x="114" y="589"/>
                    <a:pt x="114" y="589"/>
                  </a:cubicBezTo>
                  <a:cubicBezTo>
                    <a:pt x="104" y="583"/>
                    <a:pt x="104" y="583"/>
                    <a:pt x="104" y="583"/>
                  </a:cubicBezTo>
                  <a:cubicBezTo>
                    <a:pt x="103" y="578"/>
                    <a:pt x="103" y="578"/>
                    <a:pt x="103" y="578"/>
                  </a:cubicBezTo>
                  <a:cubicBezTo>
                    <a:pt x="100" y="573"/>
                    <a:pt x="100" y="573"/>
                    <a:pt x="100" y="573"/>
                  </a:cubicBezTo>
                  <a:cubicBezTo>
                    <a:pt x="97" y="571"/>
                    <a:pt x="97" y="571"/>
                    <a:pt x="97" y="571"/>
                  </a:cubicBezTo>
                  <a:cubicBezTo>
                    <a:pt x="97" y="566"/>
                    <a:pt x="97" y="566"/>
                    <a:pt x="97" y="566"/>
                  </a:cubicBezTo>
                  <a:cubicBezTo>
                    <a:pt x="100" y="563"/>
                    <a:pt x="100" y="563"/>
                    <a:pt x="100" y="563"/>
                  </a:cubicBezTo>
                  <a:cubicBezTo>
                    <a:pt x="100" y="557"/>
                    <a:pt x="100" y="557"/>
                    <a:pt x="100" y="557"/>
                  </a:cubicBezTo>
                  <a:cubicBezTo>
                    <a:pt x="95" y="554"/>
                    <a:pt x="95" y="554"/>
                    <a:pt x="95" y="554"/>
                  </a:cubicBezTo>
                  <a:cubicBezTo>
                    <a:pt x="86" y="551"/>
                    <a:pt x="86" y="551"/>
                    <a:pt x="86" y="551"/>
                  </a:cubicBezTo>
                  <a:cubicBezTo>
                    <a:pt x="88" y="544"/>
                    <a:pt x="88" y="544"/>
                    <a:pt x="88" y="544"/>
                  </a:cubicBezTo>
                  <a:cubicBezTo>
                    <a:pt x="85" y="538"/>
                    <a:pt x="85" y="538"/>
                    <a:pt x="85" y="538"/>
                  </a:cubicBezTo>
                  <a:cubicBezTo>
                    <a:pt x="81" y="530"/>
                    <a:pt x="81" y="530"/>
                    <a:pt x="81" y="530"/>
                  </a:cubicBezTo>
                  <a:cubicBezTo>
                    <a:pt x="76" y="524"/>
                    <a:pt x="76" y="524"/>
                    <a:pt x="76" y="524"/>
                  </a:cubicBezTo>
                  <a:cubicBezTo>
                    <a:pt x="66" y="526"/>
                    <a:pt x="66" y="526"/>
                    <a:pt x="66" y="526"/>
                  </a:cubicBezTo>
                  <a:cubicBezTo>
                    <a:pt x="63" y="520"/>
                    <a:pt x="63" y="520"/>
                    <a:pt x="63" y="520"/>
                  </a:cubicBezTo>
                  <a:cubicBezTo>
                    <a:pt x="70" y="516"/>
                    <a:pt x="70" y="516"/>
                    <a:pt x="70" y="516"/>
                  </a:cubicBezTo>
                  <a:cubicBezTo>
                    <a:pt x="65" y="510"/>
                    <a:pt x="65" y="510"/>
                    <a:pt x="65" y="510"/>
                  </a:cubicBezTo>
                  <a:cubicBezTo>
                    <a:pt x="64" y="504"/>
                    <a:pt x="64" y="504"/>
                    <a:pt x="64" y="504"/>
                  </a:cubicBezTo>
                  <a:cubicBezTo>
                    <a:pt x="60" y="504"/>
                    <a:pt x="60" y="504"/>
                    <a:pt x="60" y="504"/>
                  </a:cubicBezTo>
                  <a:cubicBezTo>
                    <a:pt x="56" y="507"/>
                    <a:pt x="56" y="507"/>
                    <a:pt x="56" y="507"/>
                  </a:cubicBezTo>
                  <a:cubicBezTo>
                    <a:pt x="50" y="505"/>
                    <a:pt x="50" y="505"/>
                    <a:pt x="50" y="505"/>
                  </a:cubicBezTo>
                  <a:cubicBezTo>
                    <a:pt x="45" y="508"/>
                    <a:pt x="45" y="508"/>
                    <a:pt x="45" y="508"/>
                  </a:cubicBezTo>
                  <a:cubicBezTo>
                    <a:pt x="41" y="505"/>
                    <a:pt x="41" y="505"/>
                    <a:pt x="41" y="505"/>
                  </a:cubicBezTo>
                  <a:cubicBezTo>
                    <a:pt x="34" y="508"/>
                    <a:pt x="34" y="508"/>
                    <a:pt x="34" y="508"/>
                  </a:cubicBezTo>
                  <a:cubicBezTo>
                    <a:pt x="27" y="507"/>
                    <a:pt x="27" y="507"/>
                    <a:pt x="27" y="507"/>
                  </a:cubicBezTo>
                  <a:cubicBezTo>
                    <a:pt x="27" y="498"/>
                    <a:pt x="27" y="498"/>
                    <a:pt x="27" y="498"/>
                  </a:cubicBezTo>
                  <a:cubicBezTo>
                    <a:pt x="28" y="496"/>
                    <a:pt x="28" y="496"/>
                    <a:pt x="28" y="496"/>
                  </a:cubicBezTo>
                  <a:cubicBezTo>
                    <a:pt x="28" y="489"/>
                    <a:pt x="28" y="489"/>
                    <a:pt x="28" y="489"/>
                  </a:cubicBezTo>
                  <a:cubicBezTo>
                    <a:pt x="32" y="475"/>
                    <a:pt x="32" y="475"/>
                    <a:pt x="32" y="475"/>
                  </a:cubicBezTo>
                  <a:cubicBezTo>
                    <a:pt x="25" y="467"/>
                    <a:pt x="25" y="467"/>
                    <a:pt x="25" y="467"/>
                  </a:cubicBezTo>
                  <a:cubicBezTo>
                    <a:pt x="24" y="458"/>
                    <a:pt x="24" y="458"/>
                    <a:pt x="24" y="458"/>
                  </a:cubicBezTo>
                  <a:cubicBezTo>
                    <a:pt x="18" y="454"/>
                    <a:pt x="18" y="454"/>
                    <a:pt x="18" y="454"/>
                  </a:cubicBezTo>
                  <a:cubicBezTo>
                    <a:pt x="17" y="449"/>
                    <a:pt x="17" y="449"/>
                    <a:pt x="17" y="449"/>
                  </a:cubicBezTo>
                  <a:cubicBezTo>
                    <a:pt x="20" y="446"/>
                    <a:pt x="20" y="446"/>
                    <a:pt x="20" y="446"/>
                  </a:cubicBezTo>
                  <a:cubicBezTo>
                    <a:pt x="17" y="442"/>
                    <a:pt x="17" y="442"/>
                    <a:pt x="17" y="442"/>
                  </a:cubicBezTo>
                  <a:cubicBezTo>
                    <a:pt x="17" y="437"/>
                    <a:pt x="17" y="437"/>
                    <a:pt x="17" y="437"/>
                  </a:cubicBezTo>
                  <a:cubicBezTo>
                    <a:pt x="8" y="437"/>
                    <a:pt x="8" y="437"/>
                    <a:pt x="8" y="437"/>
                  </a:cubicBezTo>
                  <a:cubicBezTo>
                    <a:pt x="7" y="433"/>
                    <a:pt x="7" y="433"/>
                    <a:pt x="7" y="433"/>
                  </a:cubicBezTo>
                  <a:cubicBezTo>
                    <a:pt x="14" y="426"/>
                    <a:pt x="14" y="426"/>
                    <a:pt x="14" y="426"/>
                  </a:cubicBezTo>
                  <a:cubicBezTo>
                    <a:pt x="19" y="424"/>
                    <a:pt x="19" y="424"/>
                    <a:pt x="19" y="424"/>
                  </a:cubicBezTo>
                  <a:cubicBezTo>
                    <a:pt x="15" y="395"/>
                    <a:pt x="15" y="395"/>
                    <a:pt x="15" y="395"/>
                  </a:cubicBezTo>
                  <a:cubicBezTo>
                    <a:pt x="11" y="385"/>
                    <a:pt x="11" y="385"/>
                    <a:pt x="11" y="385"/>
                  </a:cubicBezTo>
                  <a:cubicBezTo>
                    <a:pt x="9" y="374"/>
                    <a:pt x="9" y="374"/>
                    <a:pt x="9" y="374"/>
                  </a:cubicBezTo>
                  <a:cubicBezTo>
                    <a:pt x="0" y="362"/>
                    <a:pt x="0" y="362"/>
                    <a:pt x="0" y="362"/>
                  </a:cubicBezTo>
                  <a:cubicBezTo>
                    <a:pt x="1" y="356"/>
                    <a:pt x="1" y="356"/>
                    <a:pt x="1" y="356"/>
                  </a:cubicBezTo>
                  <a:cubicBezTo>
                    <a:pt x="5" y="355"/>
                    <a:pt x="5" y="355"/>
                    <a:pt x="5" y="355"/>
                  </a:cubicBezTo>
                  <a:cubicBezTo>
                    <a:pt x="14" y="342"/>
                    <a:pt x="14" y="342"/>
                    <a:pt x="14" y="342"/>
                  </a:cubicBezTo>
                  <a:cubicBezTo>
                    <a:pt x="21" y="344"/>
                    <a:pt x="21" y="344"/>
                    <a:pt x="21" y="344"/>
                  </a:cubicBezTo>
                  <a:cubicBezTo>
                    <a:pt x="26" y="344"/>
                    <a:pt x="26" y="344"/>
                    <a:pt x="26" y="344"/>
                  </a:cubicBezTo>
                  <a:cubicBezTo>
                    <a:pt x="29" y="335"/>
                    <a:pt x="29" y="335"/>
                    <a:pt x="29" y="335"/>
                  </a:cubicBezTo>
                  <a:cubicBezTo>
                    <a:pt x="25" y="330"/>
                    <a:pt x="25" y="330"/>
                    <a:pt x="25" y="330"/>
                  </a:cubicBezTo>
                  <a:cubicBezTo>
                    <a:pt x="27" y="322"/>
                    <a:pt x="27" y="322"/>
                    <a:pt x="27" y="322"/>
                  </a:cubicBezTo>
                  <a:cubicBezTo>
                    <a:pt x="31" y="322"/>
                    <a:pt x="31" y="322"/>
                    <a:pt x="31" y="322"/>
                  </a:cubicBezTo>
                  <a:cubicBezTo>
                    <a:pt x="31" y="311"/>
                    <a:pt x="31" y="311"/>
                    <a:pt x="31" y="311"/>
                  </a:cubicBezTo>
                  <a:cubicBezTo>
                    <a:pt x="42" y="300"/>
                    <a:pt x="42" y="300"/>
                    <a:pt x="42" y="300"/>
                  </a:cubicBezTo>
                  <a:cubicBezTo>
                    <a:pt x="43" y="295"/>
                    <a:pt x="43" y="295"/>
                    <a:pt x="43" y="295"/>
                  </a:cubicBezTo>
                  <a:cubicBezTo>
                    <a:pt x="46" y="295"/>
                    <a:pt x="46" y="295"/>
                    <a:pt x="46" y="295"/>
                  </a:cubicBezTo>
                  <a:cubicBezTo>
                    <a:pt x="47" y="286"/>
                    <a:pt x="47" y="286"/>
                    <a:pt x="47" y="286"/>
                  </a:cubicBezTo>
                  <a:cubicBezTo>
                    <a:pt x="40" y="288"/>
                    <a:pt x="40" y="288"/>
                    <a:pt x="40" y="288"/>
                  </a:cubicBezTo>
                  <a:cubicBezTo>
                    <a:pt x="37" y="280"/>
                    <a:pt x="37" y="280"/>
                    <a:pt x="37" y="280"/>
                  </a:cubicBezTo>
                  <a:cubicBezTo>
                    <a:pt x="35" y="270"/>
                    <a:pt x="35" y="270"/>
                    <a:pt x="35" y="270"/>
                  </a:cubicBezTo>
                  <a:cubicBezTo>
                    <a:pt x="24" y="260"/>
                    <a:pt x="24" y="260"/>
                    <a:pt x="24" y="260"/>
                  </a:cubicBezTo>
                  <a:cubicBezTo>
                    <a:pt x="23" y="256"/>
                    <a:pt x="23" y="256"/>
                    <a:pt x="23" y="256"/>
                  </a:cubicBezTo>
                  <a:cubicBezTo>
                    <a:pt x="16" y="255"/>
                    <a:pt x="16" y="255"/>
                    <a:pt x="16" y="255"/>
                  </a:cubicBezTo>
                  <a:cubicBezTo>
                    <a:pt x="13" y="249"/>
                    <a:pt x="13" y="249"/>
                    <a:pt x="13" y="249"/>
                  </a:cubicBezTo>
                  <a:cubicBezTo>
                    <a:pt x="14" y="240"/>
                    <a:pt x="14" y="240"/>
                    <a:pt x="14" y="240"/>
                  </a:cubicBezTo>
                  <a:cubicBezTo>
                    <a:pt x="7" y="231"/>
                    <a:pt x="7" y="231"/>
                    <a:pt x="7" y="231"/>
                  </a:cubicBezTo>
                  <a:cubicBezTo>
                    <a:pt x="11" y="224"/>
                    <a:pt x="11" y="224"/>
                    <a:pt x="11" y="224"/>
                  </a:cubicBezTo>
                  <a:cubicBezTo>
                    <a:pt x="6" y="215"/>
                    <a:pt x="6" y="215"/>
                    <a:pt x="6" y="215"/>
                  </a:cubicBezTo>
                  <a:cubicBezTo>
                    <a:pt x="4" y="211"/>
                    <a:pt x="4" y="211"/>
                    <a:pt x="4" y="211"/>
                  </a:cubicBezTo>
                  <a:close/>
                  <a:moveTo>
                    <a:pt x="229" y="18"/>
                  </a:moveTo>
                  <a:cubicBezTo>
                    <a:pt x="229" y="18"/>
                    <a:pt x="230" y="22"/>
                    <a:pt x="234" y="26"/>
                  </a:cubicBezTo>
                  <a:cubicBezTo>
                    <a:pt x="238" y="30"/>
                    <a:pt x="242" y="26"/>
                    <a:pt x="245" y="26"/>
                  </a:cubicBezTo>
                  <a:cubicBezTo>
                    <a:pt x="248" y="27"/>
                    <a:pt x="252" y="25"/>
                    <a:pt x="256" y="23"/>
                  </a:cubicBezTo>
                  <a:cubicBezTo>
                    <a:pt x="259" y="22"/>
                    <a:pt x="263" y="17"/>
                    <a:pt x="265" y="13"/>
                  </a:cubicBezTo>
                  <a:cubicBezTo>
                    <a:pt x="267" y="9"/>
                    <a:pt x="268" y="7"/>
                    <a:pt x="266" y="3"/>
                  </a:cubicBezTo>
                  <a:cubicBezTo>
                    <a:pt x="263" y="0"/>
                    <a:pt x="260" y="0"/>
                    <a:pt x="259" y="1"/>
                  </a:cubicBezTo>
                  <a:cubicBezTo>
                    <a:pt x="257" y="2"/>
                    <a:pt x="251" y="3"/>
                    <a:pt x="251" y="6"/>
                  </a:cubicBezTo>
                  <a:cubicBezTo>
                    <a:pt x="250" y="9"/>
                    <a:pt x="247" y="10"/>
                    <a:pt x="246" y="9"/>
                  </a:cubicBezTo>
                  <a:cubicBezTo>
                    <a:pt x="244" y="8"/>
                    <a:pt x="241" y="9"/>
                    <a:pt x="239" y="11"/>
                  </a:cubicBezTo>
                  <a:cubicBezTo>
                    <a:pt x="237" y="14"/>
                    <a:pt x="239" y="16"/>
                    <a:pt x="236" y="17"/>
                  </a:cubicBezTo>
                  <a:cubicBezTo>
                    <a:pt x="233" y="17"/>
                    <a:pt x="229" y="18"/>
                    <a:pt x="229" y="18"/>
                  </a:cubicBezTo>
                  <a:close/>
                  <a:moveTo>
                    <a:pt x="217" y="54"/>
                  </a:moveTo>
                  <a:cubicBezTo>
                    <a:pt x="217" y="54"/>
                    <a:pt x="221" y="54"/>
                    <a:pt x="223" y="53"/>
                  </a:cubicBezTo>
                  <a:cubicBezTo>
                    <a:pt x="224" y="53"/>
                    <a:pt x="225" y="49"/>
                    <a:pt x="225" y="48"/>
                  </a:cubicBezTo>
                  <a:cubicBezTo>
                    <a:pt x="224" y="46"/>
                    <a:pt x="220" y="45"/>
                    <a:pt x="222" y="45"/>
                  </a:cubicBezTo>
                  <a:cubicBezTo>
                    <a:pt x="224" y="45"/>
                    <a:pt x="226" y="44"/>
                    <a:pt x="228" y="41"/>
                  </a:cubicBezTo>
                  <a:cubicBezTo>
                    <a:pt x="230" y="38"/>
                    <a:pt x="227" y="36"/>
                    <a:pt x="225" y="32"/>
                  </a:cubicBezTo>
                  <a:cubicBezTo>
                    <a:pt x="223" y="29"/>
                    <a:pt x="221" y="24"/>
                    <a:pt x="217" y="23"/>
                  </a:cubicBezTo>
                  <a:cubicBezTo>
                    <a:pt x="213" y="21"/>
                    <a:pt x="205" y="25"/>
                    <a:pt x="203" y="27"/>
                  </a:cubicBezTo>
                  <a:cubicBezTo>
                    <a:pt x="201" y="29"/>
                    <a:pt x="199" y="32"/>
                    <a:pt x="197" y="31"/>
                  </a:cubicBezTo>
                  <a:cubicBezTo>
                    <a:pt x="195" y="30"/>
                    <a:pt x="189" y="30"/>
                    <a:pt x="188" y="32"/>
                  </a:cubicBezTo>
                  <a:cubicBezTo>
                    <a:pt x="187" y="35"/>
                    <a:pt x="192" y="40"/>
                    <a:pt x="193" y="42"/>
                  </a:cubicBezTo>
                  <a:cubicBezTo>
                    <a:pt x="193" y="43"/>
                    <a:pt x="190" y="46"/>
                    <a:pt x="188" y="44"/>
                  </a:cubicBezTo>
                  <a:cubicBezTo>
                    <a:pt x="186" y="42"/>
                    <a:pt x="183" y="49"/>
                    <a:pt x="179" y="45"/>
                  </a:cubicBezTo>
                  <a:cubicBezTo>
                    <a:pt x="175" y="40"/>
                    <a:pt x="169" y="44"/>
                    <a:pt x="169" y="47"/>
                  </a:cubicBezTo>
                  <a:cubicBezTo>
                    <a:pt x="168" y="50"/>
                    <a:pt x="168" y="62"/>
                    <a:pt x="173" y="67"/>
                  </a:cubicBezTo>
                  <a:cubicBezTo>
                    <a:pt x="178" y="71"/>
                    <a:pt x="177" y="74"/>
                    <a:pt x="180" y="76"/>
                  </a:cubicBezTo>
                  <a:cubicBezTo>
                    <a:pt x="183" y="78"/>
                    <a:pt x="202" y="79"/>
                    <a:pt x="204" y="79"/>
                  </a:cubicBezTo>
                  <a:cubicBezTo>
                    <a:pt x="207" y="78"/>
                    <a:pt x="201" y="72"/>
                    <a:pt x="202" y="68"/>
                  </a:cubicBezTo>
                  <a:cubicBezTo>
                    <a:pt x="202" y="64"/>
                    <a:pt x="206" y="66"/>
                    <a:pt x="208" y="63"/>
                  </a:cubicBezTo>
                  <a:cubicBezTo>
                    <a:pt x="210" y="60"/>
                    <a:pt x="217" y="54"/>
                    <a:pt x="217" y="54"/>
                  </a:cubicBezTo>
                  <a:close/>
                  <a:moveTo>
                    <a:pt x="222" y="79"/>
                  </a:moveTo>
                  <a:cubicBezTo>
                    <a:pt x="221" y="82"/>
                    <a:pt x="220" y="88"/>
                    <a:pt x="224" y="89"/>
                  </a:cubicBezTo>
                  <a:cubicBezTo>
                    <a:pt x="227" y="90"/>
                    <a:pt x="232" y="84"/>
                    <a:pt x="230" y="81"/>
                  </a:cubicBezTo>
                  <a:cubicBezTo>
                    <a:pt x="228" y="77"/>
                    <a:pt x="222" y="79"/>
                    <a:pt x="222" y="79"/>
                  </a:cubicBezTo>
                  <a:close/>
                  <a:moveTo>
                    <a:pt x="234" y="90"/>
                  </a:moveTo>
                  <a:cubicBezTo>
                    <a:pt x="234" y="90"/>
                    <a:pt x="237" y="95"/>
                    <a:pt x="235" y="98"/>
                  </a:cubicBezTo>
                  <a:cubicBezTo>
                    <a:pt x="233" y="100"/>
                    <a:pt x="235" y="107"/>
                    <a:pt x="237" y="103"/>
                  </a:cubicBezTo>
                  <a:cubicBezTo>
                    <a:pt x="239" y="100"/>
                    <a:pt x="244" y="98"/>
                    <a:pt x="246" y="98"/>
                  </a:cubicBezTo>
                  <a:cubicBezTo>
                    <a:pt x="248" y="98"/>
                    <a:pt x="262" y="91"/>
                    <a:pt x="261" y="86"/>
                  </a:cubicBezTo>
                  <a:cubicBezTo>
                    <a:pt x="261" y="82"/>
                    <a:pt x="258" y="81"/>
                    <a:pt x="250" y="80"/>
                  </a:cubicBezTo>
                  <a:cubicBezTo>
                    <a:pt x="243" y="79"/>
                    <a:pt x="239" y="80"/>
                    <a:pt x="236" y="82"/>
                  </a:cubicBezTo>
                  <a:cubicBezTo>
                    <a:pt x="234" y="83"/>
                    <a:pt x="234" y="90"/>
                    <a:pt x="234" y="90"/>
                  </a:cubicBezTo>
                  <a:close/>
                  <a:moveTo>
                    <a:pt x="15" y="190"/>
                  </a:moveTo>
                  <a:cubicBezTo>
                    <a:pt x="11" y="191"/>
                    <a:pt x="8" y="198"/>
                    <a:pt x="5" y="199"/>
                  </a:cubicBezTo>
                  <a:cubicBezTo>
                    <a:pt x="1" y="200"/>
                    <a:pt x="11" y="204"/>
                    <a:pt x="16" y="204"/>
                  </a:cubicBezTo>
                  <a:cubicBezTo>
                    <a:pt x="20" y="204"/>
                    <a:pt x="23" y="198"/>
                    <a:pt x="22" y="194"/>
                  </a:cubicBezTo>
                  <a:cubicBezTo>
                    <a:pt x="21" y="190"/>
                    <a:pt x="15" y="190"/>
                    <a:pt x="15" y="190"/>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2" name="Freeform 69"/>
            <p:cNvSpPr>
              <a:spLocks/>
            </p:cNvSpPr>
            <p:nvPr/>
          </p:nvSpPr>
          <p:spPr bwMode="auto">
            <a:xfrm>
              <a:off x="1665" y="2986"/>
              <a:ext cx="654" cy="384"/>
            </a:xfrm>
            <a:custGeom>
              <a:avLst/>
              <a:gdLst>
                <a:gd name="T0" fmla="*/ 639 w 654"/>
                <a:gd name="T1" fmla="*/ 84 h 384"/>
                <a:gd name="T2" fmla="*/ 650 w 654"/>
                <a:gd name="T3" fmla="*/ 115 h 384"/>
                <a:gd name="T4" fmla="*/ 608 w 654"/>
                <a:gd name="T5" fmla="*/ 136 h 384"/>
                <a:gd name="T6" fmla="*/ 533 w 654"/>
                <a:gd name="T7" fmla="*/ 169 h 384"/>
                <a:gd name="T8" fmla="*/ 468 w 654"/>
                <a:gd name="T9" fmla="*/ 215 h 384"/>
                <a:gd name="T10" fmla="*/ 446 w 654"/>
                <a:gd name="T11" fmla="*/ 205 h 384"/>
                <a:gd name="T12" fmla="*/ 400 w 654"/>
                <a:gd name="T13" fmla="*/ 261 h 384"/>
                <a:gd name="T14" fmla="*/ 373 w 654"/>
                <a:gd name="T15" fmla="*/ 307 h 384"/>
                <a:gd name="T16" fmla="*/ 368 w 654"/>
                <a:gd name="T17" fmla="*/ 340 h 384"/>
                <a:gd name="T18" fmla="*/ 345 w 654"/>
                <a:gd name="T19" fmla="*/ 373 h 384"/>
                <a:gd name="T20" fmla="*/ 275 w 654"/>
                <a:gd name="T21" fmla="*/ 361 h 384"/>
                <a:gd name="T22" fmla="*/ 241 w 654"/>
                <a:gd name="T23" fmla="*/ 363 h 384"/>
                <a:gd name="T24" fmla="*/ 212 w 654"/>
                <a:gd name="T25" fmla="*/ 361 h 384"/>
                <a:gd name="T26" fmla="*/ 170 w 654"/>
                <a:gd name="T27" fmla="*/ 355 h 384"/>
                <a:gd name="T28" fmla="*/ 150 w 654"/>
                <a:gd name="T29" fmla="*/ 325 h 384"/>
                <a:gd name="T30" fmla="*/ 135 w 654"/>
                <a:gd name="T31" fmla="*/ 334 h 384"/>
                <a:gd name="T32" fmla="*/ 118 w 654"/>
                <a:gd name="T33" fmla="*/ 344 h 384"/>
                <a:gd name="T34" fmla="*/ 95 w 654"/>
                <a:gd name="T35" fmla="*/ 359 h 384"/>
                <a:gd name="T36" fmla="*/ 72 w 654"/>
                <a:gd name="T37" fmla="*/ 353 h 384"/>
                <a:gd name="T38" fmla="*/ 39 w 654"/>
                <a:gd name="T39" fmla="*/ 348 h 384"/>
                <a:gd name="T40" fmla="*/ 14 w 654"/>
                <a:gd name="T41" fmla="*/ 375 h 384"/>
                <a:gd name="T42" fmla="*/ 10 w 654"/>
                <a:gd name="T43" fmla="*/ 342 h 384"/>
                <a:gd name="T44" fmla="*/ 8 w 654"/>
                <a:gd name="T45" fmla="*/ 313 h 384"/>
                <a:gd name="T46" fmla="*/ 27 w 654"/>
                <a:gd name="T47" fmla="*/ 284 h 384"/>
                <a:gd name="T48" fmla="*/ 31 w 654"/>
                <a:gd name="T49" fmla="*/ 267 h 384"/>
                <a:gd name="T50" fmla="*/ 85 w 654"/>
                <a:gd name="T51" fmla="*/ 244 h 384"/>
                <a:gd name="T52" fmla="*/ 116 w 654"/>
                <a:gd name="T53" fmla="*/ 178 h 384"/>
                <a:gd name="T54" fmla="*/ 77 w 654"/>
                <a:gd name="T55" fmla="*/ 192 h 384"/>
                <a:gd name="T56" fmla="*/ 64 w 654"/>
                <a:gd name="T57" fmla="*/ 163 h 384"/>
                <a:gd name="T58" fmla="*/ 89 w 654"/>
                <a:gd name="T59" fmla="*/ 134 h 384"/>
                <a:gd name="T60" fmla="*/ 95 w 654"/>
                <a:gd name="T61" fmla="*/ 109 h 384"/>
                <a:gd name="T62" fmla="*/ 83 w 654"/>
                <a:gd name="T63" fmla="*/ 55 h 384"/>
                <a:gd name="T64" fmla="*/ 122 w 654"/>
                <a:gd name="T65" fmla="*/ 73 h 384"/>
                <a:gd name="T66" fmla="*/ 173 w 654"/>
                <a:gd name="T67" fmla="*/ 94 h 384"/>
                <a:gd name="T68" fmla="*/ 208 w 654"/>
                <a:gd name="T69" fmla="*/ 80 h 384"/>
                <a:gd name="T70" fmla="*/ 214 w 654"/>
                <a:gd name="T71" fmla="*/ 25 h 384"/>
                <a:gd name="T72" fmla="*/ 308 w 654"/>
                <a:gd name="T73" fmla="*/ 0 h 384"/>
                <a:gd name="T74" fmla="*/ 364 w 654"/>
                <a:gd name="T75" fmla="*/ 21 h 384"/>
                <a:gd name="T76" fmla="*/ 425 w 654"/>
                <a:gd name="T77" fmla="*/ 65 h 384"/>
                <a:gd name="T78" fmla="*/ 518 w 654"/>
                <a:gd name="T79" fmla="*/ 102 h 384"/>
                <a:gd name="T80" fmla="*/ 579 w 654"/>
                <a:gd name="T81" fmla="*/ 77 h 384"/>
                <a:gd name="T82" fmla="*/ 621 w 654"/>
                <a:gd name="T83" fmla="*/ 65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384">
                  <a:moveTo>
                    <a:pt x="654" y="61"/>
                  </a:moveTo>
                  <a:lnTo>
                    <a:pt x="643" y="67"/>
                  </a:lnTo>
                  <a:lnTo>
                    <a:pt x="639" y="84"/>
                  </a:lnTo>
                  <a:lnTo>
                    <a:pt x="652" y="96"/>
                  </a:lnTo>
                  <a:lnTo>
                    <a:pt x="637" y="107"/>
                  </a:lnTo>
                  <a:lnTo>
                    <a:pt x="650" y="115"/>
                  </a:lnTo>
                  <a:lnTo>
                    <a:pt x="633" y="123"/>
                  </a:lnTo>
                  <a:lnTo>
                    <a:pt x="618" y="136"/>
                  </a:lnTo>
                  <a:lnTo>
                    <a:pt x="608" y="136"/>
                  </a:lnTo>
                  <a:lnTo>
                    <a:pt x="604" y="153"/>
                  </a:lnTo>
                  <a:lnTo>
                    <a:pt x="566" y="153"/>
                  </a:lnTo>
                  <a:lnTo>
                    <a:pt x="533" y="169"/>
                  </a:lnTo>
                  <a:lnTo>
                    <a:pt x="531" y="184"/>
                  </a:lnTo>
                  <a:lnTo>
                    <a:pt x="502" y="184"/>
                  </a:lnTo>
                  <a:lnTo>
                    <a:pt x="468" y="215"/>
                  </a:lnTo>
                  <a:lnTo>
                    <a:pt x="454" y="217"/>
                  </a:lnTo>
                  <a:lnTo>
                    <a:pt x="458" y="209"/>
                  </a:lnTo>
                  <a:lnTo>
                    <a:pt x="446" y="205"/>
                  </a:lnTo>
                  <a:lnTo>
                    <a:pt x="414" y="236"/>
                  </a:lnTo>
                  <a:lnTo>
                    <a:pt x="416" y="255"/>
                  </a:lnTo>
                  <a:lnTo>
                    <a:pt x="400" y="261"/>
                  </a:lnTo>
                  <a:lnTo>
                    <a:pt x="400" y="280"/>
                  </a:lnTo>
                  <a:lnTo>
                    <a:pt x="379" y="288"/>
                  </a:lnTo>
                  <a:lnTo>
                    <a:pt x="373" y="307"/>
                  </a:lnTo>
                  <a:lnTo>
                    <a:pt x="375" y="321"/>
                  </a:lnTo>
                  <a:lnTo>
                    <a:pt x="373" y="325"/>
                  </a:lnTo>
                  <a:lnTo>
                    <a:pt x="368" y="340"/>
                  </a:lnTo>
                  <a:lnTo>
                    <a:pt x="350" y="359"/>
                  </a:lnTo>
                  <a:lnTo>
                    <a:pt x="352" y="369"/>
                  </a:lnTo>
                  <a:lnTo>
                    <a:pt x="345" y="373"/>
                  </a:lnTo>
                  <a:lnTo>
                    <a:pt x="337" y="384"/>
                  </a:lnTo>
                  <a:lnTo>
                    <a:pt x="312" y="382"/>
                  </a:lnTo>
                  <a:lnTo>
                    <a:pt x="275" y="361"/>
                  </a:lnTo>
                  <a:lnTo>
                    <a:pt x="258" y="355"/>
                  </a:lnTo>
                  <a:lnTo>
                    <a:pt x="248" y="367"/>
                  </a:lnTo>
                  <a:lnTo>
                    <a:pt x="241" y="363"/>
                  </a:lnTo>
                  <a:lnTo>
                    <a:pt x="233" y="359"/>
                  </a:lnTo>
                  <a:lnTo>
                    <a:pt x="227" y="369"/>
                  </a:lnTo>
                  <a:lnTo>
                    <a:pt x="212" y="361"/>
                  </a:lnTo>
                  <a:lnTo>
                    <a:pt x="202" y="367"/>
                  </a:lnTo>
                  <a:lnTo>
                    <a:pt x="181" y="350"/>
                  </a:lnTo>
                  <a:lnTo>
                    <a:pt x="170" y="355"/>
                  </a:lnTo>
                  <a:lnTo>
                    <a:pt x="160" y="348"/>
                  </a:lnTo>
                  <a:lnTo>
                    <a:pt x="162" y="334"/>
                  </a:lnTo>
                  <a:lnTo>
                    <a:pt x="150" y="325"/>
                  </a:lnTo>
                  <a:lnTo>
                    <a:pt x="143" y="332"/>
                  </a:lnTo>
                  <a:lnTo>
                    <a:pt x="139" y="330"/>
                  </a:lnTo>
                  <a:lnTo>
                    <a:pt x="135" y="334"/>
                  </a:lnTo>
                  <a:lnTo>
                    <a:pt x="118" y="328"/>
                  </a:lnTo>
                  <a:lnTo>
                    <a:pt x="112" y="340"/>
                  </a:lnTo>
                  <a:lnTo>
                    <a:pt x="118" y="344"/>
                  </a:lnTo>
                  <a:lnTo>
                    <a:pt x="118" y="353"/>
                  </a:lnTo>
                  <a:lnTo>
                    <a:pt x="114" y="357"/>
                  </a:lnTo>
                  <a:lnTo>
                    <a:pt x="95" y="359"/>
                  </a:lnTo>
                  <a:lnTo>
                    <a:pt x="89" y="367"/>
                  </a:lnTo>
                  <a:lnTo>
                    <a:pt x="81" y="367"/>
                  </a:lnTo>
                  <a:lnTo>
                    <a:pt x="72" y="353"/>
                  </a:lnTo>
                  <a:lnTo>
                    <a:pt x="60" y="363"/>
                  </a:lnTo>
                  <a:lnTo>
                    <a:pt x="54" y="359"/>
                  </a:lnTo>
                  <a:lnTo>
                    <a:pt x="39" y="348"/>
                  </a:lnTo>
                  <a:lnTo>
                    <a:pt x="27" y="353"/>
                  </a:lnTo>
                  <a:lnTo>
                    <a:pt x="25" y="365"/>
                  </a:lnTo>
                  <a:lnTo>
                    <a:pt x="14" y="375"/>
                  </a:lnTo>
                  <a:lnTo>
                    <a:pt x="8" y="371"/>
                  </a:lnTo>
                  <a:lnTo>
                    <a:pt x="10" y="363"/>
                  </a:lnTo>
                  <a:lnTo>
                    <a:pt x="10" y="342"/>
                  </a:lnTo>
                  <a:lnTo>
                    <a:pt x="0" y="334"/>
                  </a:lnTo>
                  <a:lnTo>
                    <a:pt x="2" y="323"/>
                  </a:lnTo>
                  <a:lnTo>
                    <a:pt x="8" y="313"/>
                  </a:lnTo>
                  <a:lnTo>
                    <a:pt x="12" y="300"/>
                  </a:lnTo>
                  <a:lnTo>
                    <a:pt x="25" y="300"/>
                  </a:lnTo>
                  <a:lnTo>
                    <a:pt x="27" y="284"/>
                  </a:lnTo>
                  <a:lnTo>
                    <a:pt x="35" y="271"/>
                  </a:lnTo>
                  <a:lnTo>
                    <a:pt x="27" y="265"/>
                  </a:lnTo>
                  <a:lnTo>
                    <a:pt x="31" y="267"/>
                  </a:lnTo>
                  <a:lnTo>
                    <a:pt x="54" y="259"/>
                  </a:lnTo>
                  <a:lnTo>
                    <a:pt x="64" y="267"/>
                  </a:lnTo>
                  <a:lnTo>
                    <a:pt x="85" y="244"/>
                  </a:lnTo>
                  <a:lnTo>
                    <a:pt x="77" y="236"/>
                  </a:lnTo>
                  <a:lnTo>
                    <a:pt x="127" y="192"/>
                  </a:lnTo>
                  <a:lnTo>
                    <a:pt x="116" y="178"/>
                  </a:lnTo>
                  <a:lnTo>
                    <a:pt x="97" y="175"/>
                  </a:lnTo>
                  <a:lnTo>
                    <a:pt x="87" y="182"/>
                  </a:lnTo>
                  <a:lnTo>
                    <a:pt x="77" y="192"/>
                  </a:lnTo>
                  <a:lnTo>
                    <a:pt x="58" y="186"/>
                  </a:lnTo>
                  <a:lnTo>
                    <a:pt x="56" y="173"/>
                  </a:lnTo>
                  <a:lnTo>
                    <a:pt x="64" y="163"/>
                  </a:lnTo>
                  <a:lnTo>
                    <a:pt x="70" y="148"/>
                  </a:lnTo>
                  <a:lnTo>
                    <a:pt x="89" y="146"/>
                  </a:lnTo>
                  <a:lnTo>
                    <a:pt x="89" y="134"/>
                  </a:lnTo>
                  <a:lnTo>
                    <a:pt x="83" y="125"/>
                  </a:lnTo>
                  <a:lnTo>
                    <a:pt x="83" y="117"/>
                  </a:lnTo>
                  <a:lnTo>
                    <a:pt x="95" y="109"/>
                  </a:lnTo>
                  <a:lnTo>
                    <a:pt x="97" y="86"/>
                  </a:lnTo>
                  <a:lnTo>
                    <a:pt x="85" y="75"/>
                  </a:lnTo>
                  <a:lnTo>
                    <a:pt x="83" y="55"/>
                  </a:lnTo>
                  <a:lnTo>
                    <a:pt x="89" y="55"/>
                  </a:lnTo>
                  <a:lnTo>
                    <a:pt x="104" y="61"/>
                  </a:lnTo>
                  <a:lnTo>
                    <a:pt x="122" y="73"/>
                  </a:lnTo>
                  <a:lnTo>
                    <a:pt x="143" y="84"/>
                  </a:lnTo>
                  <a:lnTo>
                    <a:pt x="152" y="102"/>
                  </a:lnTo>
                  <a:lnTo>
                    <a:pt x="173" y="94"/>
                  </a:lnTo>
                  <a:lnTo>
                    <a:pt x="202" y="111"/>
                  </a:lnTo>
                  <a:lnTo>
                    <a:pt x="216" y="94"/>
                  </a:lnTo>
                  <a:lnTo>
                    <a:pt x="208" y="80"/>
                  </a:lnTo>
                  <a:lnTo>
                    <a:pt x="212" y="65"/>
                  </a:lnTo>
                  <a:lnTo>
                    <a:pt x="202" y="46"/>
                  </a:lnTo>
                  <a:lnTo>
                    <a:pt x="214" y="25"/>
                  </a:lnTo>
                  <a:lnTo>
                    <a:pt x="227" y="7"/>
                  </a:lnTo>
                  <a:lnTo>
                    <a:pt x="302" y="9"/>
                  </a:lnTo>
                  <a:lnTo>
                    <a:pt x="308" y="0"/>
                  </a:lnTo>
                  <a:lnTo>
                    <a:pt x="335" y="2"/>
                  </a:lnTo>
                  <a:lnTo>
                    <a:pt x="348" y="17"/>
                  </a:lnTo>
                  <a:lnTo>
                    <a:pt x="364" y="21"/>
                  </a:lnTo>
                  <a:lnTo>
                    <a:pt x="395" y="44"/>
                  </a:lnTo>
                  <a:lnTo>
                    <a:pt x="412" y="50"/>
                  </a:lnTo>
                  <a:lnTo>
                    <a:pt x="425" y="65"/>
                  </a:lnTo>
                  <a:lnTo>
                    <a:pt x="452" y="69"/>
                  </a:lnTo>
                  <a:lnTo>
                    <a:pt x="500" y="102"/>
                  </a:lnTo>
                  <a:lnTo>
                    <a:pt x="518" y="102"/>
                  </a:lnTo>
                  <a:lnTo>
                    <a:pt x="527" y="109"/>
                  </a:lnTo>
                  <a:lnTo>
                    <a:pt x="560" y="100"/>
                  </a:lnTo>
                  <a:lnTo>
                    <a:pt x="579" y="77"/>
                  </a:lnTo>
                  <a:lnTo>
                    <a:pt x="600" y="82"/>
                  </a:lnTo>
                  <a:lnTo>
                    <a:pt x="606" y="67"/>
                  </a:lnTo>
                  <a:lnTo>
                    <a:pt x="621" y="65"/>
                  </a:lnTo>
                  <a:lnTo>
                    <a:pt x="637" y="52"/>
                  </a:lnTo>
                  <a:lnTo>
                    <a:pt x="654" y="61"/>
                  </a:lnTo>
                  <a:close/>
                </a:path>
              </a:pathLst>
            </a:custGeom>
            <a:solidFill>
              <a:schemeClr val="accent1"/>
            </a:solid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3" name="Freeform 70"/>
            <p:cNvSpPr>
              <a:spLocks/>
            </p:cNvSpPr>
            <p:nvPr/>
          </p:nvSpPr>
          <p:spPr bwMode="auto">
            <a:xfrm>
              <a:off x="1294" y="2651"/>
              <a:ext cx="323" cy="381"/>
            </a:xfrm>
            <a:custGeom>
              <a:avLst/>
              <a:gdLst>
                <a:gd name="T0" fmla="*/ 0 w 155"/>
                <a:gd name="T1" fmla="*/ 98 h 183"/>
                <a:gd name="T2" fmla="*/ 32 w 155"/>
                <a:gd name="T3" fmla="*/ 98 h 183"/>
                <a:gd name="T4" fmla="*/ 55 w 155"/>
                <a:gd name="T5" fmla="*/ 94 h 183"/>
                <a:gd name="T6" fmla="*/ 60 w 155"/>
                <a:gd name="T7" fmla="*/ 81 h 183"/>
                <a:gd name="T8" fmla="*/ 61 w 155"/>
                <a:gd name="T9" fmla="*/ 62 h 183"/>
                <a:gd name="T10" fmla="*/ 71 w 155"/>
                <a:gd name="T11" fmla="*/ 59 h 183"/>
                <a:gd name="T12" fmla="*/ 77 w 155"/>
                <a:gd name="T13" fmla="*/ 49 h 183"/>
                <a:gd name="T14" fmla="*/ 81 w 155"/>
                <a:gd name="T15" fmla="*/ 41 h 183"/>
                <a:gd name="T16" fmla="*/ 83 w 155"/>
                <a:gd name="T17" fmla="*/ 36 h 183"/>
                <a:gd name="T18" fmla="*/ 91 w 155"/>
                <a:gd name="T19" fmla="*/ 30 h 183"/>
                <a:gd name="T20" fmla="*/ 101 w 155"/>
                <a:gd name="T21" fmla="*/ 21 h 183"/>
                <a:gd name="T22" fmla="*/ 108 w 155"/>
                <a:gd name="T23" fmla="*/ 22 h 183"/>
                <a:gd name="T24" fmla="*/ 120 w 155"/>
                <a:gd name="T25" fmla="*/ 0 h 183"/>
                <a:gd name="T26" fmla="*/ 135 w 155"/>
                <a:gd name="T27" fmla="*/ 12 h 183"/>
                <a:gd name="T28" fmla="*/ 133 w 155"/>
                <a:gd name="T29" fmla="*/ 23 h 183"/>
                <a:gd name="T30" fmla="*/ 137 w 155"/>
                <a:gd name="T31" fmla="*/ 28 h 183"/>
                <a:gd name="T32" fmla="*/ 152 w 155"/>
                <a:gd name="T33" fmla="*/ 33 h 183"/>
                <a:gd name="T34" fmla="*/ 151 w 155"/>
                <a:gd name="T35" fmla="*/ 43 h 183"/>
                <a:gd name="T36" fmla="*/ 151 w 155"/>
                <a:gd name="T37" fmla="*/ 58 h 183"/>
                <a:gd name="T38" fmla="*/ 140 w 155"/>
                <a:gd name="T39" fmla="*/ 65 h 183"/>
                <a:gd name="T40" fmla="*/ 133 w 155"/>
                <a:gd name="T41" fmla="*/ 70 h 183"/>
                <a:gd name="T42" fmla="*/ 126 w 155"/>
                <a:gd name="T43" fmla="*/ 85 h 183"/>
                <a:gd name="T44" fmla="*/ 121 w 155"/>
                <a:gd name="T45" fmla="*/ 93 h 183"/>
                <a:gd name="T46" fmla="*/ 126 w 155"/>
                <a:gd name="T47" fmla="*/ 103 h 183"/>
                <a:gd name="T48" fmla="*/ 125 w 155"/>
                <a:gd name="T49" fmla="*/ 113 h 183"/>
                <a:gd name="T50" fmla="*/ 126 w 155"/>
                <a:gd name="T51" fmla="*/ 116 h 183"/>
                <a:gd name="T52" fmla="*/ 118 w 155"/>
                <a:gd name="T53" fmla="*/ 124 h 183"/>
                <a:gd name="T54" fmla="*/ 109 w 155"/>
                <a:gd name="T55" fmla="*/ 120 h 183"/>
                <a:gd name="T56" fmla="*/ 110 w 155"/>
                <a:gd name="T57" fmla="*/ 130 h 183"/>
                <a:gd name="T58" fmla="*/ 101 w 155"/>
                <a:gd name="T59" fmla="*/ 137 h 183"/>
                <a:gd name="T60" fmla="*/ 102 w 155"/>
                <a:gd name="T61" fmla="*/ 147 h 183"/>
                <a:gd name="T62" fmla="*/ 108 w 155"/>
                <a:gd name="T63" fmla="*/ 152 h 183"/>
                <a:gd name="T64" fmla="*/ 105 w 155"/>
                <a:gd name="T65" fmla="*/ 157 h 183"/>
                <a:gd name="T66" fmla="*/ 98 w 155"/>
                <a:gd name="T67" fmla="*/ 161 h 183"/>
                <a:gd name="T68" fmla="*/ 99 w 155"/>
                <a:gd name="T69" fmla="*/ 170 h 183"/>
                <a:gd name="T70" fmla="*/ 86 w 155"/>
                <a:gd name="T71" fmla="*/ 179 h 183"/>
                <a:gd name="T72" fmla="*/ 82 w 155"/>
                <a:gd name="T73" fmla="*/ 171 h 183"/>
                <a:gd name="T74" fmla="*/ 74 w 155"/>
                <a:gd name="T75" fmla="*/ 170 h 183"/>
                <a:gd name="T76" fmla="*/ 69 w 155"/>
                <a:gd name="T77" fmla="*/ 171 h 183"/>
                <a:gd name="T78" fmla="*/ 65 w 155"/>
                <a:gd name="T79" fmla="*/ 167 h 183"/>
                <a:gd name="T80" fmla="*/ 56 w 155"/>
                <a:gd name="T81" fmla="*/ 169 h 183"/>
                <a:gd name="T82" fmla="*/ 50 w 155"/>
                <a:gd name="T83" fmla="*/ 173 h 183"/>
                <a:gd name="T84" fmla="*/ 45 w 155"/>
                <a:gd name="T85" fmla="*/ 171 h 183"/>
                <a:gd name="T86" fmla="*/ 41 w 155"/>
                <a:gd name="T87" fmla="*/ 178 h 183"/>
                <a:gd name="T88" fmla="*/ 32 w 155"/>
                <a:gd name="T89" fmla="*/ 183 h 183"/>
                <a:gd name="T90" fmla="*/ 24 w 155"/>
                <a:gd name="T91" fmla="*/ 160 h 183"/>
                <a:gd name="T92" fmla="*/ 15 w 155"/>
                <a:gd name="T93" fmla="*/ 156 h 183"/>
                <a:gd name="T94" fmla="*/ 0 w 155"/>
                <a:gd name="T95" fmla="*/ 111 h 183"/>
                <a:gd name="T96" fmla="*/ 0 w 155"/>
                <a:gd name="T97" fmla="*/ 9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5" h="183">
                  <a:moveTo>
                    <a:pt x="0" y="98"/>
                  </a:moveTo>
                  <a:cubicBezTo>
                    <a:pt x="32" y="98"/>
                    <a:pt x="32" y="98"/>
                    <a:pt x="32" y="98"/>
                  </a:cubicBezTo>
                  <a:cubicBezTo>
                    <a:pt x="43" y="98"/>
                    <a:pt x="47" y="95"/>
                    <a:pt x="55" y="94"/>
                  </a:cubicBezTo>
                  <a:cubicBezTo>
                    <a:pt x="62" y="93"/>
                    <a:pt x="59" y="87"/>
                    <a:pt x="60" y="81"/>
                  </a:cubicBezTo>
                  <a:cubicBezTo>
                    <a:pt x="60" y="75"/>
                    <a:pt x="61" y="65"/>
                    <a:pt x="61" y="62"/>
                  </a:cubicBezTo>
                  <a:cubicBezTo>
                    <a:pt x="61" y="59"/>
                    <a:pt x="65" y="59"/>
                    <a:pt x="71" y="59"/>
                  </a:cubicBezTo>
                  <a:cubicBezTo>
                    <a:pt x="77" y="59"/>
                    <a:pt x="77" y="56"/>
                    <a:pt x="77" y="49"/>
                  </a:cubicBezTo>
                  <a:cubicBezTo>
                    <a:pt x="77" y="42"/>
                    <a:pt x="77" y="41"/>
                    <a:pt x="81" y="41"/>
                  </a:cubicBezTo>
                  <a:cubicBezTo>
                    <a:pt x="86" y="42"/>
                    <a:pt x="84" y="40"/>
                    <a:pt x="83" y="36"/>
                  </a:cubicBezTo>
                  <a:cubicBezTo>
                    <a:pt x="83" y="33"/>
                    <a:pt x="89" y="33"/>
                    <a:pt x="91" y="30"/>
                  </a:cubicBezTo>
                  <a:cubicBezTo>
                    <a:pt x="93" y="28"/>
                    <a:pt x="98" y="23"/>
                    <a:pt x="101" y="21"/>
                  </a:cubicBezTo>
                  <a:cubicBezTo>
                    <a:pt x="105" y="19"/>
                    <a:pt x="106" y="23"/>
                    <a:pt x="108" y="22"/>
                  </a:cubicBezTo>
                  <a:cubicBezTo>
                    <a:pt x="109" y="21"/>
                    <a:pt x="115" y="9"/>
                    <a:pt x="120" y="0"/>
                  </a:cubicBezTo>
                  <a:cubicBezTo>
                    <a:pt x="135" y="12"/>
                    <a:pt x="135" y="12"/>
                    <a:pt x="135" y="12"/>
                  </a:cubicBezTo>
                  <a:cubicBezTo>
                    <a:pt x="133" y="23"/>
                    <a:pt x="133" y="23"/>
                    <a:pt x="133" y="23"/>
                  </a:cubicBezTo>
                  <a:cubicBezTo>
                    <a:pt x="137" y="28"/>
                    <a:pt x="137" y="28"/>
                    <a:pt x="137" y="28"/>
                  </a:cubicBezTo>
                  <a:cubicBezTo>
                    <a:pt x="152" y="33"/>
                    <a:pt x="152" y="33"/>
                    <a:pt x="152" y="33"/>
                  </a:cubicBezTo>
                  <a:cubicBezTo>
                    <a:pt x="150" y="37"/>
                    <a:pt x="148" y="35"/>
                    <a:pt x="151" y="43"/>
                  </a:cubicBezTo>
                  <a:cubicBezTo>
                    <a:pt x="155" y="53"/>
                    <a:pt x="153" y="56"/>
                    <a:pt x="151" y="58"/>
                  </a:cubicBezTo>
                  <a:cubicBezTo>
                    <a:pt x="149" y="60"/>
                    <a:pt x="143" y="65"/>
                    <a:pt x="140" y="65"/>
                  </a:cubicBezTo>
                  <a:cubicBezTo>
                    <a:pt x="137" y="66"/>
                    <a:pt x="133" y="66"/>
                    <a:pt x="133" y="70"/>
                  </a:cubicBezTo>
                  <a:cubicBezTo>
                    <a:pt x="133" y="75"/>
                    <a:pt x="130" y="83"/>
                    <a:pt x="126" y="85"/>
                  </a:cubicBezTo>
                  <a:cubicBezTo>
                    <a:pt x="121" y="87"/>
                    <a:pt x="122" y="91"/>
                    <a:pt x="121" y="93"/>
                  </a:cubicBezTo>
                  <a:cubicBezTo>
                    <a:pt x="120" y="95"/>
                    <a:pt x="126" y="98"/>
                    <a:pt x="126" y="103"/>
                  </a:cubicBezTo>
                  <a:cubicBezTo>
                    <a:pt x="126" y="107"/>
                    <a:pt x="124" y="109"/>
                    <a:pt x="125" y="113"/>
                  </a:cubicBezTo>
                  <a:cubicBezTo>
                    <a:pt x="125" y="115"/>
                    <a:pt x="125" y="115"/>
                    <a:pt x="126" y="116"/>
                  </a:cubicBezTo>
                  <a:cubicBezTo>
                    <a:pt x="118" y="124"/>
                    <a:pt x="118" y="124"/>
                    <a:pt x="118" y="124"/>
                  </a:cubicBezTo>
                  <a:cubicBezTo>
                    <a:pt x="109" y="120"/>
                    <a:pt x="109" y="120"/>
                    <a:pt x="109" y="120"/>
                  </a:cubicBezTo>
                  <a:cubicBezTo>
                    <a:pt x="110" y="130"/>
                    <a:pt x="110" y="130"/>
                    <a:pt x="110" y="130"/>
                  </a:cubicBezTo>
                  <a:cubicBezTo>
                    <a:pt x="101" y="137"/>
                    <a:pt x="101" y="137"/>
                    <a:pt x="101" y="137"/>
                  </a:cubicBezTo>
                  <a:cubicBezTo>
                    <a:pt x="102" y="147"/>
                    <a:pt x="102" y="147"/>
                    <a:pt x="102" y="147"/>
                  </a:cubicBezTo>
                  <a:cubicBezTo>
                    <a:pt x="108" y="152"/>
                    <a:pt x="108" y="152"/>
                    <a:pt x="108" y="152"/>
                  </a:cubicBezTo>
                  <a:cubicBezTo>
                    <a:pt x="105" y="157"/>
                    <a:pt x="105" y="157"/>
                    <a:pt x="105" y="157"/>
                  </a:cubicBezTo>
                  <a:cubicBezTo>
                    <a:pt x="98" y="161"/>
                    <a:pt x="98" y="161"/>
                    <a:pt x="98" y="161"/>
                  </a:cubicBezTo>
                  <a:cubicBezTo>
                    <a:pt x="99" y="170"/>
                    <a:pt x="99" y="170"/>
                    <a:pt x="99" y="170"/>
                  </a:cubicBezTo>
                  <a:cubicBezTo>
                    <a:pt x="86" y="179"/>
                    <a:pt x="86" y="179"/>
                    <a:pt x="86" y="179"/>
                  </a:cubicBezTo>
                  <a:cubicBezTo>
                    <a:pt x="82" y="171"/>
                    <a:pt x="82" y="171"/>
                    <a:pt x="82" y="171"/>
                  </a:cubicBezTo>
                  <a:cubicBezTo>
                    <a:pt x="74" y="170"/>
                    <a:pt x="74" y="170"/>
                    <a:pt x="74" y="170"/>
                  </a:cubicBezTo>
                  <a:cubicBezTo>
                    <a:pt x="69" y="171"/>
                    <a:pt x="69" y="171"/>
                    <a:pt x="69" y="171"/>
                  </a:cubicBezTo>
                  <a:cubicBezTo>
                    <a:pt x="65" y="167"/>
                    <a:pt x="65" y="167"/>
                    <a:pt x="65" y="167"/>
                  </a:cubicBezTo>
                  <a:cubicBezTo>
                    <a:pt x="56" y="169"/>
                    <a:pt x="56" y="169"/>
                    <a:pt x="56" y="169"/>
                  </a:cubicBezTo>
                  <a:cubicBezTo>
                    <a:pt x="50" y="173"/>
                    <a:pt x="50" y="173"/>
                    <a:pt x="50" y="173"/>
                  </a:cubicBezTo>
                  <a:cubicBezTo>
                    <a:pt x="45" y="171"/>
                    <a:pt x="45" y="171"/>
                    <a:pt x="45" y="171"/>
                  </a:cubicBezTo>
                  <a:cubicBezTo>
                    <a:pt x="41" y="178"/>
                    <a:pt x="41" y="178"/>
                    <a:pt x="41" y="178"/>
                  </a:cubicBezTo>
                  <a:cubicBezTo>
                    <a:pt x="32" y="183"/>
                    <a:pt x="32" y="183"/>
                    <a:pt x="32" y="183"/>
                  </a:cubicBezTo>
                  <a:cubicBezTo>
                    <a:pt x="24" y="160"/>
                    <a:pt x="24" y="160"/>
                    <a:pt x="24" y="160"/>
                  </a:cubicBezTo>
                  <a:cubicBezTo>
                    <a:pt x="15" y="156"/>
                    <a:pt x="15" y="156"/>
                    <a:pt x="15" y="156"/>
                  </a:cubicBezTo>
                  <a:cubicBezTo>
                    <a:pt x="0" y="111"/>
                    <a:pt x="0" y="111"/>
                    <a:pt x="0" y="111"/>
                  </a:cubicBezTo>
                  <a:lnTo>
                    <a:pt x="0" y="98"/>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4" name="Freeform 71"/>
            <p:cNvSpPr>
              <a:spLocks/>
            </p:cNvSpPr>
            <p:nvPr/>
          </p:nvSpPr>
          <p:spPr bwMode="auto">
            <a:xfrm>
              <a:off x="827" y="3905"/>
              <a:ext cx="89" cy="77"/>
            </a:xfrm>
            <a:custGeom>
              <a:avLst/>
              <a:gdLst>
                <a:gd name="T0" fmla="*/ 34 w 43"/>
                <a:gd name="T1" fmla="*/ 2 h 37"/>
                <a:gd name="T2" fmla="*/ 36 w 43"/>
                <a:gd name="T3" fmla="*/ 3 h 37"/>
                <a:gd name="T4" fmla="*/ 37 w 43"/>
                <a:gd name="T5" fmla="*/ 6 h 37"/>
                <a:gd name="T6" fmla="*/ 39 w 43"/>
                <a:gd name="T7" fmla="*/ 11 h 37"/>
                <a:gd name="T8" fmla="*/ 43 w 43"/>
                <a:gd name="T9" fmla="*/ 17 h 37"/>
                <a:gd name="T10" fmla="*/ 37 w 43"/>
                <a:gd name="T11" fmla="*/ 19 h 37"/>
                <a:gd name="T12" fmla="*/ 37 w 43"/>
                <a:gd name="T13" fmla="*/ 22 h 37"/>
                <a:gd name="T14" fmla="*/ 40 w 43"/>
                <a:gd name="T15" fmla="*/ 26 h 37"/>
                <a:gd name="T16" fmla="*/ 39 w 43"/>
                <a:gd name="T17" fmla="*/ 30 h 37"/>
                <a:gd name="T18" fmla="*/ 38 w 43"/>
                <a:gd name="T19" fmla="*/ 32 h 37"/>
                <a:gd name="T20" fmla="*/ 37 w 43"/>
                <a:gd name="T21" fmla="*/ 32 h 37"/>
                <a:gd name="T22" fmla="*/ 29 w 43"/>
                <a:gd name="T23" fmla="*/ 35 h 37"/>
                <a:gd name="T24" fmla="*/ 24 w 43"/>
                <a:gd name="T25" fmla="*/ 37 h 37"/>
                <a:gd name="T26" fmla="*/ 24 w 43"/>
                <a:gd name="T27" fmla="*/ 37 h 37"/>
                <a:gd name="T28" fmla="*/ 14 w 43"/>
                <a:gd name="T29" fmla="*/ 31 h 37"/>
                <a:gd name="T30" fmla="*/ 5 w 43"/>
                <a:gd name="T31" fmla="*/ 15 h 37"/>
                <a:gd name="T32" fmla="*/ 0 w 43"/>
                <a:gd name="T33" fmla="*/ 8 h 37"/>
                <a:gd name="T34" fmla="*/ 2 w 43"/>
                <a:gd name="T35" fmla="*/ 7 h 37"/>
                <a:gd name="T36" fmla="*/ 8 w 43"/>
                <a:gd name="T37" fmla="*/ 4 h 37"/>
                <a:gd name="T38" fmla="*/ 15 w 43"/>
                <a:gd name="T39" fmla="*/ 0 h 37"/>
                <a:gd name="T40" fmla="*/ 20 w 43"/>
                <a:gd name="T41" fmla="*/ 6 h 37"/>
                <a:gd name="T42" fmla="*/ 28 w 43"/>
                <a:gd name="T43" fmla="*/ 8 h 37"/>
                <a:gd name="T44" fmla="*/ 33 w 43"/>
                <a:gd name="T45" fmla="*/ 3 h 37"/>
                <a:gd name="T46" fmla="*/ 34 w 43"/>
                <a:gd name="T47"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37">
                  <a:moveTo>
                    <a:pt x="34" y="2"/>
                  </a:moveTo>
                  <a:cubicBezTo>
                    <a:pt x="36" y="3"/>
                    <a:pt x="36" y="3"/>
                    <a:pt x="36" y="3"/>
                  </a:cubicBezTo>
                  <a:cubicBezTo>
                    <a:pt x="37" y="6"/>
                    <a:pt x="37" y="6"/>
                    <a:pt x="37" y="6"/>
                  </a:cubicBezTo>
                  <a:cubicBezTo>
                    <a:pt x="39" y="11"/>
                    <a:pt x="39" y="11"/>
                    <a:pt x="39" y="11"/>
                  </a:cubicBezTo>
                  <a:cubicBezTo>
                    <a:pt x="43" y="17"/>
                    <a:pt x="43" y="17"/>
                    <a:pt x="43" y="17"/>
                  </a:cubicBezTo>
                  <a:cubicBezTo>
                    <a:pt x="43" y="17"/>
                    <a:pt x="37" y="18"/>
                    <a:pt x="37" y="19"/>
                  </a:cubicBezTo>
                  <a:cubicBezTo>
                    <a:pt x="36" y="20"/>
                    <a:pt x="37" y="22"/>
                    <a:pt x="37" y="22"/>
                  </a:cubicBezTo>
                  <a:cubicBezTo>
                    <a:pt x="37" y="22"/>
                    <a:pt x="40" y="26"/>
                    <a:pt x="40" y="26"/>
                  </a:cubicBezTo>
                  <a:cubicBezTo>
                    <a:pt x="39" y="30"/>
                    <a:pt x="39" y="30"/>
                    <a:pt x="39" y="30"/>
                  </a:cubicBezTo>
                  <a:cubicBezTo>
                    <a:pt x="38" y="32"/>
                    <a:pt x="38" y="32"/>
                    <a:pt x="38" y="32"/>
                  </a:cubicBezTo>
                  <a:cubicBezTo>
                    <a:pt x="37" y="32"/>
                    <a:pt x="37" y="32"/>
                    <a:pt x="37" y="32"/>
                  </a:cubicBezTo>
                  <a:cubicBezTo>
                    <a:pt x="29" y="35"/>
                    <a:pt x="29" y="35"/>
                    <a:pt x="29" y="35"/>
                  </a:cubicBezTo>
                  <a:cubicBezTo>
                    <a:pt x="29" y="35"/>
                    <a:pt x="27" y="36"/>
                    <a:pt x="24" y="37"/>
                  </a:cubicBezTo>
                  <a:cubicBezTo>
                    <a:pt x="24" y="37"/>
                    <a:pt x="24" y="37"/>
                    <a:pt x="24" y="37"/>
                  </a:cubicBezTo>
                  <a:cubicBezTo>
                    <a:pt x="21" y="34"/>
                    <a:pt x="17" y="34"/>
                    <a:pt x="14" y="31"/>
                  </a:cubicBezTo>
                  <a:cubicBezTo>
                    <a:pt x="11" y="28"/>
                    <a:pt x="7" y="22"/>
                    <a:pt x="5" y="15"/>
                  </a:cubicBezTo>
                  <a:cubicBezTo>
                    <a:pt x="4" y="12"/>
                    <a:pt x="2" y="10"/>
                    <a:pt x="0" y="8"/>
                  </a:cubicBezTo>
                  <a:cubicBezTo>
                    <a:pt x="1" y="8"/>
                    <a:pt x="1" y="7"/>
                    <a:pt x="2" y="7"/>
                  </a:cubicBezTo>
                  <a:cubicBezTo>
                    <a:pt x="3" y="5"/>
                    <a:pt x="7" y="4"/>
                    <a:pt x="8" y="4"/>
                  </a:cubicBezTo>
                  <a:cubicBezTo>
                    <a:pt x="9" y="3"/>
                    <a:pt x="13" y="1"/>
                    <a:pt x="15" y="0"/>
                  </a:cubicBezTo>
                  <a:cubicBezTo>
                    <a:pt x="17" y="0"/>
                    <a:pt x="19" y="5"/>
                    <a:pt x="20" y="6"/>
                  </a:cubicBezTo>
                  <a:cubicBezTo>
                    <a:pt x="21" y="8"/>
                    <a:pt x="26" y="8"/>
                    <a:pt x="28" y="8"/>
                  </a:cubicBezTo>
                  <a:cubicBezTo>
                    <a:pt x="29" y="8"/>
                    <a:pt x="32" y="6"/>
                    <a:pt x="33" y="3"/>
                  </a:cubicBezTo>
                  <a:cubicBezTo>
                    <a:pt x="34" y="3"/>
                    <a:pt x="34" y="2"/>
                    <a:pt x="34" y="2"/>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5" name="Freeform 72"/>
            <p:cNvSpPr>
              <a:spLocks/>
            </p:cNvSpPr>
            <p:nvPr/>
          </p:nvSpPr>
          <p:spPr bwMode="auto">
            <a:xfrm>
              <a:off x="877" y="3972"/>
              <a:ext cx="89" cy="63"/>
            </a:xfrm>
            <a:custGeom>
              <a:avLst/>
              <a:gdLst>
                <a:gd name="T0" fmla="*/ 0 w 43"/>
                <a:gd name="T1" fmla="*/ 5 h 30"/>
                <a:gd name="T2" fmla="*/ 5 w 43"/>
                <a:gd name="T3" fmla="*/ 3 h 30"/>
                <a:gd name="T4" fmla="*/ 13 w 43"/>
                <a:gd name="T5" fmla="*/ 0 h 30"/>
                <a:gd name="T6" fmla="*/ 16 w 43"/>
                <a:gd name="T7" fmla="*/ 0 h 30"/>
                <a:gd name="T8" fmla="*/ 22 w 43"/>
                <a:gd name="T9" fmla="*/ 1 h 30"/>
                <a:gd name="T10" fmla="*/ 26 w 43"/>
                <a:gd name="T11" fmla="*/ 3 h 30"/>
                <a:gd name="T12" fmla="*/ 32 w 43"/>
                <a:gd name="T13" fmla="*/ 12 h 30"/>
                <a:gd name="T14" fmla="*/ 37 w 43"/>
                <a:gd name="T15" fmla="*/ 11 h 30"/>
                <a:gd name="T16" fmla="*/ 43 w 43"/>
                <a:gd name="T17" fmla="*/ 15 h 30"/>
                <a:gd name="T18" fmla="*/ 43 w 43"/>
                <a:gd name="T19" fmla="*/ 19 h 30"/>
                <a:gd name="T20" fmla="*/ 43 w 43"/>
                <a:gd name="T21" fmla="*/ 20 h 30"/>
                <a:gd name="T22" fmla="*/ 42 w 43"/>
                <a:gd name="T23" fmla="*/ 20 h 30"/>
                <a:gd name="T24" fmla="*/ 38 w 43"/>
                <a:gd name="T25" fmla="*/ 21 h 30"/>
                <a:gd name="T26" fmla="*/ 38 w 43"/>
                <a:gd name="T27" fmla="*/ 27 h 30"/>
                <a:gd name="T28" fmla="*/ 35 w 43"/>
                <a:gd name="T29" fmla="*/ 27 h 30"/>
                <a:gd name="T30" fmla="*/ 29 w 43"/>
                <a:gd name="T31" fmla="*/ 30 h 30"/>
                <a:gd name="T32" fmla="*/ 26 w 43"/>
                <a:gd name="T33" fmla="*/ 28 h 30"/>
                <a:gd name="T34" fmla="*/ 20 w 43"/>
                <a:gd name="T35" fmla="*/ 27 h 30"/>
                <a:gd name="T36" fmla="*/ 12 w 43"/>
                <a:gd name="T37" fmla="*/ 29 h 30"/>
                <a:gd name="T38" fmla="*/ 11 w 43"/>
                <a:gd name="T39" fmla="*/ 26 h 30"/>
                <a:gd name="T40" fmla="*/ 10 w 43"/>
                <a:gd name="T41" fmla="*/ 18 h 30"/>
                <a:gd name="T42" fmla="*/ 0 w 43"/>
                <a:gd name="T43"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30">
                  <a:moveTo>
                    <a:pt x="0" y="5"/>
                  </a:moveTo>
                  <a:cubicBezTo>
                    <a:pt x="3" y="4"/>
                    <a:pt x="5" y="3"/>
                    <a:pt x="5" y="3"/>
                  </a:cubicBezTo>
                  <a:cubicBezTo>
                    <a:pt x="13" y="0"/>
                    <a:pt x="13" y="0"/>
                    <a:pt x="13" y="0"/>
                  </a:cubicBezTo>
                  <a:cubicBezTo>
                    <a:pt x="16" y="0"/>
                    <a:pt x="16" y="0"/>
                    <a:pt x="16" y="0"/>
                  </a:cubicBezTo>
                  <a:cubicBezTo>
                    <a:pt x="22" y="1"/>
                    <a:pt x="22" y="1"/>
                    <a:pt x="22" y="1"/>
                  </a:cubicBezTo>
                  <a:cubicBezTo>
                    <a:pt x="26" y="3"/>
                    <a:pt x="26" y="3"/>
                    <a:pt x="26" y="3"/>
                  </a:cubicBezTo>
                  <a:cubicBezTo>
                    <a:pt x="32" y="12"/>
                    <a:pt x="32" y="12"/>
                    <a:pt x="32" y="12"/>
                  </a:cubicBezTo>
                  <a:cubicBezTo>
                    <a:pt x="37" y="11"/>
                    <a:pt x="37" y="11"/>
                    <a:pt x="37" y="11"/>
                  </a:cubicBezTo>
                  <a:cubicBezTo>
                    <a:pt x="43" y="15"/>
                    <a:pt x="43" y="15"/>
                    <a:pt x="43" y="15"/>
                  </a:cubicBezTo>
                  <a:cubicBezTo>
                    <a:pt x="43" y="19"/>
                    <a:pt x="43" y="19"/>
                    <a:pt x="43" y="19"/>
                  </a:cubicBezTo>
                  <a:cubicBezTo>
                    <a:pt x="43" y="20"/>
                    <a:pt x="43" y="20"/>
                    <a:pt x="43" y="20"/>
                  </a:cubicBezTo>
                  <a:cubicBezTo>
                    <a:pt x="42" y="20"/>
                    <a:pt x="42" y="20"/>
                    <a:pt x="42" y="20"/>
                  </a:cubicBezTo>
                  <a:cubicBezTo>
                    <a:pt x="38" y="21"/>
                    <a:pt x="38" y="21"/>
                    <a:pt x="38" y="21"/>
                  </a:cubicBezTo>
                  <a:cubicBezTo>
                    <a:pt x="38" y="27"/>
                    <a:pt x="38" y="27"/>
                    <a:pt x="38" y="27"/>
                  </a:cubicBezTo>
                  <a:cubicBezTo>
                    <a:pt x="35" y="27"/>
                    <a:pt x="35" y="27"/>
                    <a:pt x="35" y="27"/>
                  </a:cubicBezTo>
                  <a:cubicBezTo>
                    <a:pt x="29" y="30"/>
                    <a:pt x="29" y="30"/>
                    <a:pt x="29" y="30"/>
                  </a:cubicBezTo>
                  <a:cubicBezTo>
                    <a:pt x="26" y="28"/>
                    <a:pt x="26" y="28"/>
                    <a:pt x="26" y="28"/>
                  </a:cubicBezTo>
                  <a:cubicBezTo>
                    <a:pt x="20" y="27"/>
                    <a:pt x="20" y="27"/>
                    <a:pt x="20" y="27"/>
                  </a:cubicBezTo>
                  <a:cubicBezTo>
                    <a:pt x="12" y="29"/>
                    <a:pt x="12" y="29"/>
                    <a:pt x="12" y="29"/>
                  </a:cubicBezTo>
                  <a:cubicBezTo>
                    <a:pt x="12" y="28"/>
                    <a:pt x="11" y="27"/>
                    <a:pt x="11" y="26"/>
                  </a:cubicBezTo>
                  <a:cubicBezTo>
                    <a:pt x="8" y="23"/>
                    <a:pt x="8" y="22"/>
                    <a:pt x="10" y="18"/>
                  </a:cubicBezTo>
                  <a:cubicBezTo>
                    <a:pt x="11" y="13"/>
                    <a:pt x="2" y="9"/>
                    <a:pt x="0" y="5"/>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6" name="Freeform 73"/>
            <p:cNvSpPr>
              <a:spLocks/>
            </p:cNvSpPr>
            <p:nvPr/>
          </p:nvSpPr>
          <p:spPr bwMode="auto">
            <a:xfrm>
              <a:off x="902" y="4014"/>
              <a:ext cx="77" cy="62"/>
            </a:xfrm>
            <a:custGeom>
              <a:avLst/>
              <a:gdLst>
                <a:gd name="T0" fmla="*/ 0 w 37"/>
                <a:gd name="T1" fmla="*/ 9 h 30"/>
                <a:gd name="T2" fmla="*/ 8 w 37"/>
                <a:gd name="T3" fmla="*/ 7 h 30"/>
                <a:gd name="T4" fmla="*/ 14 w 37"/>
                <a:gd name="T5" fmla="*/ 8 h 30"/>
                <a:gd name="T6" fmla="*/ 17 w 37"/>
                <a:gd name="T7" fmla="*/ 10 h 30"/>
                <a:gd name="T8" fmla="*/ 23 w 37"/>
                <a:gd name="T9" fmla="*/ 7 h 30"/>
                <a:gd name="T10" fmla="*/ 26 w 37"/>
                <a:gd name="T11" fmla="*/ 7 h 30"/>
                <a:gd name="T12" fmla="*/ 26 w 37"/>
                <a:gd name="T13" fmla="*/ 1 h 30"/>
                <a:gd name="T14" fmla="*/ 30 w 37"/>
                <a:gd name="T15" fmla="*/ 0 h 30"/>
                <a:gd name="T16" fmla="*/ 34 w 37"/>
                <a:gd name="T17" fmla="*/ 2 h 30"/>
                <a:gd name="T18" fmla="*/ 37 w 37"/>
                <a:gd name="T19" fmla="*/ 5 h 30"/>
                <a:gd name="T20" fmla="*/ 37 w 37"/>
                <a:gd name="T21" fmla="*/ 11 h 30"/>
                <a:gd name="T22" fmla="*/ 32 w 37"/>
                <a:gd name="T23" fmla="*/ 12 h 30"/>
                <a:gd name="T24" fmla="*/ 32 w 37"/>
                <a:gd name="T25" fmla="*/ 13 h 30"/>
                <a:gd name="T26" fmla="*/ 27 w 37"/>
                <a:gd name="T27" fmla="*/ 11 h 30"/>
                <a:gd name="T28" fmla="*/ 25 w 37"/>
                <a:gd name="T29" fmla="*/ 17 h 30"/>
                <a:gd name="T30" fmla="*/ 25 w 37"/>
                <a:gd name="T31" fmla="*/ 24 h 30"/>
                <a:gd name="T32" fmla="*/ 23 w 37"/>
                <a:gd name="T33" fmla="*/ 28 h 30"/>
                <a:gd name="T34" fmla="*/ 20 w 37"/>
                <a:gd name="T35" fmla="*/ 30 h 30"/>
                <a:gd name="T36" fmla="*/ 15 w 37"/>
                <a:gd name="T37" fmla="*/ 26 h 30"/>
                <a:gd name="T38" fmla="*/ 3 w 37"/>
                <a:gd name="T39" fmla="*/ 22 h 30"/>
                <a:gd name="T40" fmla="*/ 4 w 37"/>
                <a:gd name="T41" fmla="*/ 15 h 30"/>
                <a:gd name="T42" fmla="*/ 0 w 37"/>
                <a:gd name="T4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30">
                  <a:moveTo>
                    <a:pt x="0" y="9"/>
                  </a:moveTo>
                  <a:cubicBezTo>
                    <a:pt x="8" y="7"/>
                    <a:pt x="8" y="7"/>
                    <a:pt x="8" y="7"/>
                  </a:cubicBezTo>
                  <a:cubicBezTo>
                    <a:pt x="14" y="8"/>
                    <a:pt x="14" y="8"/>
                    <a:pt x="14" y="8"/>
                  </a:cubicBezTo>
                  <a:cubicBezTo>
                    <a:pt x="17" y="10"/>
                    <a:pt x="17" y="10"/>
                    <a:pt x="17" y="10"/>
                  </a:cubicBezTo>
                  <a:cubicBezTo>
                    <a:pt x="23" y="7"/>
                    <a:pt x="23" y="7"/>
                    <a:pt x="23" y="7"/>
                  </a:cubicBezTo>
                  <a:cubicBezTo>
                    <a:pt x="26" y="7"/>
                    <a:pt x="26" y="7"/>
                    <a:pt x="26" y="7"/>
                  </a:cubicBezTo>
                  <a:cubicBezTo>
                    <a:pt x="26" y="1"/>
                    <a:pt x="26" y="1"/>
                    <a:pt x="26" y="1"/>
                  </a:cubicBezTo>
                  <a:cubicBezTo>
                    <a:pt x="30" y="0"/>
                    <a:pt x="30" y="0"/>
                    <a:pt x="30" y="0"/>
                  </a:cubicBezTo>
                  <a:cubicBezTo>
                    <a:pt x="34" y="2"/>
                    <a:pt x="34" y="2"/>
                    <a:pt x="34" y="2"/>
                  </a:cubicBezTo>
                  <a:cubicBezTo>
                    <a:pt x="37" y="5"/>
                    <a:pt x="37" y="5"/>
                    <a:pt x="37" y="5"/>
                  </a:cubicBezTo>
                  <a:cubicBezTo>
                    <a:pt x="37" y="11"/>
                    <a:pt x="37" y="11"/>
                    <a:pt x="37" y="11"/>
                  </a:cubicBezTo>
                  <a:cubicBezTo>
                    <a:pt x="35" y="11"/>
                    <a:pt x="32" y="11"/>
                    <a:pt x="32" y="12"/>
                  </a:cubicBezTo>
                  <a:cubicBezTo>
                    <a:pt x="32" y="12"/>
                    <a:pt x="32" y="13"/>
                    <a:pt x="32" y="13"/>
                  </a:cubicBezTo>
                  <a:cubicBezTo>
                    <a:pt x="27" y="11"/>
                    <a:pt x="27" y="11"/>
                    <a:pt x="27" y="11"/>
                  </a:cubicBezTo>
                  <a:cubicBezTo>
                    <a:pt x="27" y="11"/>
                    <a:pt x="25" y="16"/>
                    <a:pt x="25" y="17"/>
                  </a:cubicBezTo>
                  <a:cubicBezTo>
                    <a:pt x="25" y="18"/>
                    <a:pt x="25" y="24"/>
                    <a:pt x="25" y="24"/>
                  </a:cubicBezTo>
                  <a:cubicBezTo>
                    <a:pt x="25" y="24"/>
                    <a:pt x="24" y="28"/>
                    <a:pt x="23" y="28"/>
                  </a:cubicBezTo>
                  <a:cubicBezTo>
                    <a:pt x="23" y="28"/>
                    <a:pt x="21" y="29"/>
                    <a:pt x="20" y="30"/>
                  </a:cubicBezTo>
                  <a:cubicBezTo>
                    <a:pt x="18" y="28"/>
                    <a:pt x="16" y="27"/>
                    <a:pt x="15" y="26"/>
                  </a:cubicBezTo>
                  <a:cubicBezTo>
                    <a:pt x="12" y="24"/>
                    <a:pt x="5" y="25"/>
                    <a:pt x="3" y="22"/>
                  </a:cubicBezTo>
                  <a:cubicBezTo>
                    <a:pt x="2" y="19"/>
                    <a:pt x="3" y="18"/>
                    <a:pt x="4" y="15"/>
                  </a:cubicBezTo>
                  <a:cubicBezTo>
                    <a:pt x="4" y="13"/>
                    <a:pt x="2" y="11"/>
                    <a:pt x="0" y="9"/>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7" name="Freeform 74"/>
            <p:cNvSpPr>
              <a:spLocks/>
            </p:cNvSpPr>
            <p:nvPr/>
          </p:nvSpPr>
          <p:spPr bwMode="auto">
            <a:xfrm>
              <a:off x="943" y="4037"/>
              <a:ext cx="40" cy="64"/>
            </a:xfrm>
            <a:custGeom>
              <a:avLst/>
              <a:gdLst>
                <a:gd name="T0" fmla="*/ 12 w 19"/>
                <a:gd name="T1" fmla="*/ 2 h 31"/>
                <a:gd name="T2" fmla="*/ 7 w 19"/>
                <a:gd name="T3" fmla="*/ 0 h 31"/>
                <a:gd name="T4" fmla="*/ 5 w 19"/>
                <a:gd name="T5" fmla="*/ 6 h 31"/>
                <a:gd name="T6" fmla="*/ 5 w 19"/>
                <a:gd name="T7" fmla="*/ 13 h 31"/>
                <a:gd name="T8" fmla="*/ 3 w 19"/>
                <a:gd name="T9" fmla="*/ 17 h 31"/>
                <a:gd name="T10" fmla="*/ 0 w 19"/>
                <a:gd name="T11" fmla="*/ 19 h 31"/>
                <a:gd name="T12" fmla="*/ 1 w 19"/>
                <a:gd name="T13" fmla="*/ 20 h 31"/>
                <a:gd name="T14" fmla="*/ 5 w 19"/>
                <a:gd name="T15" fmla="*/ 31 h 31"/>
                <a:gd name="T16" fmla="*/ 14 w 19"/>
                <a:gd name="T17" fmla="*/ 24 h 31"/>
                <a:gd name="T18" fmla="*/ 19 w 19"/>
                <a:gd name="T19" fmla="*/ 10 h 31"/>
                <a:gd name="T20" fmla="*/ 12 w 19"/>
                <a:gd name="T21"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31">
                  <a:moveTo>
                    <a:pt x="12" y="2"/>
                  </a:moveTo>
                  <a:cubicBezTo>
                    <a:pt x="7" y="0"/>
                    <a:pt x="7" y="0"/>
                    <a:pt x="7" y="0"/>
                  </a:cubicBezTo>
                  <a:cubicBezTo>
                    <a:pt x="7" y="0"/>
                    <a:pt x="5" y="5"/>
                    <a:pt x="5" y="6"/>
                  </a:cubicBezTo>
                  <a:cubicBezTo>
                    <a:pt x="5" y="7"/>
                    <a:pt x="5" y="13"/>
                    <a:pt x="5" y="13"/>
                  </a:cubicBezTo>
                  <a:cubicBezTo>
                    <a:pt x="5" y="13"/>
                    <a:pt x="4" y="17"/>
                    <a:pt x="3" y="17"/>
                  </a:cubicBezTo>
                  <a:cubicBezTo>
                    <a:pt x="3" y="17"/>
                    <a:pt x="1" y="18"/>
                    <a:pt x="0" y="19"/>
                  </a:cubicBezTo>
                  <a:cubicBezTo>
                    <a:pt x="0" y="19"/>
                    <a:pt x="1" y="20"/>
                    <a:pt x="1" y="20"/>
                  </a:cubicBezTo>
                  <a:cubicBezTo>
                    <a:pt x="2" y="22"/>
                    <a:pt x="4" y="26"/>
                    <a:pt x="5" y="31"/>
                  </a:cubicBezTo>
                  <a:cubicBezTo>
                    <a:pt x="9" y="29"/>
                    <a:pt x="13" y="26"/>
                    <a:pt x="14" y="24"/>
                  </a:cubicBezTo>
                  <a:cubicBezTo>
                    <a:pt x="15" y="19"/>
                    <a:pt x="19" y="10"/>
                    <a:pt x="19" y="10"/>
                  </a:cubicBezTo>
                  <a:cubicBezTo>
                    <a:pt x="19" y="10"/>
                    <a:pt x="13" y="4"/>
                    <a:pt x="12" y="2"/>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8" name="Freeform 75"/>
            <p:cNvSpPr>
              <a:spLocks/>
            </p:cNvSpPr>
            <p:nvPr/>
          </p:nvSpPr>
          <p:spPr bwMode="auto">
            <a:xfrm>
              <a:off x="956" y="3995"/>
              <a:ext cx="131" cy="246"/>
            </a:xfrm>
            <a:custGeom>
              <a:avLst/>
              <a:gdLst>
                <a:gd name="T0" fmla="*/ 0 w 63"/>
                <a:gd name="T1" fmla="*/ 65 h 118"/>
                <a:gd name="T2" fmla="*/ 7 w 63"/>
                <a:gd name="T3" fmla="*/ 61 h 118"/>
                <a:gd name="T4" fmla="*/ 17 w 63"/>
                <a:gd name="T5" fmla="*/ 58 h 118"/>
                <a:gd name="T6" fmla="*/ 21 w 63"/>
                <a:gd name="T7" fmla="*/ 55 h 118"/>
                <a:gd name="T8" fmla="*/ 26 w 63"/>
                <a:gd name="T9" fmla="*/ 60 h 118"/>
                <a:gd name="T10" fmla="*/ 29 w 63"/>
                <a:gd name="T11" fmla="*/ 50 h 118"/>
                <a:gd name="T12" fmla="*/ 44 w 63"/>
                <a:gd name="T13" fmla="*/ 40 h 118"/>
                <a:gd name="T14" fmla="*/ 44 w 63"/>
                <a:gd name="T15" fmla="*/ 31 h 118"/>
                <a:gd name="T16" fmla="*/ 37 w 63"/>
                <a:gd name="T17" fmla="*/ 31 h 118"/>
                <a:gd name="T18" fmla="*/ 34 w 63"/>
                <a:gd name="T19" fmla="*/ 27 h 118"/>
                <a:gd name="T20" fmla="*/ 28 w 63"/>
                <a:gd name="T21" fmla="*/ 21 h 118"/>
                <a:gd name="T22" fmla="*/ 29 w 63"/>
                <a:gd name="T23" fmla="*/ 17 h 118"/>
                <a:gd name="T24" fmla="*/ 28 w 63"/>
                <a:gd name="T25" fmla="*/ 11 h 118"/>
                <a:gd name="T26" fmla="*/ 33 w 63"/>
                <a:gd name="T27" fmla="*/ 10 h 118"/>
                <a:gd name="T28" fmla="*/ 35 w 63"/>
                <a:gd name="T29" fmla="*/ 3 h 118"/>
                <a:gd name="T30" fmla="*/ 43 w 63"/>
                <a:gd name="T31" fmla="*/ 4 h 118"/>
                <a:gd name="T32" fmla="*/ 49 w 63"/>
                <a:gd name="T33" fmla="*/ 0 h 118"/>
                <a:gd name="T34" fmla="*/ 60 w 63"/>
                <a:gd name="T35" fmla="*/ 8 h 118"/>
                <a:gd name="T36" fmla="*/ 61 w 63"/>
                <a:gd name="T37" fmla="*/ 14 h 118"/>
                <a:gd name="T38" fmla="*/ 62 w 63"/>
                <a:gd name="T39" fmla="*/ 17 h 118"/>
                <a:gd name="T40" fmla="*/ 60 w 63"/>
                <a:gd name="T41" fmla="*/ 24 h 118"/>
                <a:gd name="T42" fmla="*/ 61 w 63"/>
                <a:gd name="T43" fmla="*/ 43 h 118"/>
                <a:gd name="T44" fmla="*/ 57 w 63"/>
                <a:gd name="T45" fmla="*/ 52 h 118"/>
                <a:gd name="T46" fmla="*/ 49 w 63"/>
                <a:gd name="T47" fmla="*/ 68 h 118"/>
                <a:gd name="T48" fmla="*/ 45 w 63"/>
                <a:gd name="T49" fmla="*/ 83 h 118"/>
                <a:gd name="T50" fmla="*/ 48 w 63"/>
                <a:gd name="T51" fmla="*/ 102 h 118"/>
                <a:gd name="T52" fmla="*/ 49 w 63"/>
                <a:gd name="T53" fmla="*/ 112 h 118"/>
                <a:gd name="T54" fmla="*/ 41 w 63"/>
                <a:gd name="T55" fmla="*/ 113 h 118"/>
                <a:gd name="T56" fmla="*/ 29 w 63"/>
                <a:gd name="T57" fmla="*/ 115 h 118"/>
                <a:gd name="T58" fmla="*/ 18 w 63"/>
                <a:gd name="T59" fmla="*/ 111 h 118"/>
                <a:gd name="T60" fmla="*/ 14 w 63"/>
                <a:gd name="T61" fmla="*/ 97 h 118"/>
                <a:gd name="T62" fmla="*/ 12 w 63"/>
                <a:gd name="T63" fmla="*/ 84 h 118"/>
                <a:gd name="T64" fmla="*/ 2 w 63"/>
                <a:gd name="T65" fmla="*/ 70 h 118"/>
                <a:gd name="T66" fmla="*/ 0 w 63"/>
                <a:gd name="T67" fmla="*/ 6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3" h="118">
                  <a:moveTo>
                    <a:pt x="0" y="65"/>
                  </a:moveTo>
                  <a:cubicBezTo>
                    <a:pt x="2" y="63"/>
                    <a:pt x="4" y="61"/>
                    <a:pt x="7" y="61"/>
                  </a:cubicBezTo>
                  <a:cubicBezTo>
                    <a:pt x="14" y="60"/>
                    <a:pt x="16" y="58"/>
                    <a:pt x="17" y="58"/>
                  </a:cubicBezTo>
                  <a:cubicBezTo>
                    <a:pt x="17" y="57"/>
                    <a:pt x="21" y="55"/>
                    <a:pt x="21" y="55"/>
                  </a:cubicBezTo>
                  <a:cubicBezTo>
                    <a:pt x="26" y="60"/>
                    <a:pt x="26" y="60"/>
                    <a:pt x="26" y="60"/>
                  </a:cubicBezTo>
                  <a:cubicBezTo>
                    <a:pt x="26" y="60"/>
                    <a:pt x="27" y="54"/>
                    <a:pt x="29" y="50"/>
                  </a:cubicBezTo>
                  <a:cubicBezTo>
                    <a:pt x="32" y="46"/>
                    <a:pt x="44" y="40"/>
                    <a:pt x="44" y="40"/>
                  </a:cubicBezTo>
                  <a:cubicBezTo>
                    <a:pt x="44" y="31"/>
                    <a:pt x="44" y="31"/>
                    <a:pt x="44" y="31"/>
                  </a:cubicBezTo>
                  <a:cubicBezTo>
                    <a:pt x="37" y="31"/>
                    <a:pt x="37" y="31"/>
                    <a:pt x="37" y="31"/>
                  </a:cubicBezTo>
                  <a:cubicBezTo>
                    <a:pt x="37" y="31"/>
                    <a:pt x="36" y="29"/>
                    <a:pt x="34" y="27"/>
                  </a:cubicBezTo>
                  <a:cubicBezTo>
                    <a:pt x="32" y="25"/>
                    <a:pt x="28" y="21"/>
                    <a:pt x="28" y="21"/>
                  </a:cubicBezTo>
                  <a:cubicBezTo>
                    <a:pt x="28" y="21"/>
                    <a:pt x="31" y="19"/>
                    <a:pt x="29" y="17"/>
                  </a:cubicBezTo>
                  <a:cubicBezTo>
                    <a:pt x="28" y="14"/>
                    <a:pt x="27" y="11"/>
                    <a:pt x="28" y="11"/>
                  </a:cubicBezTo>
                  <a:cubicBezTo>
                    <a:pt x="29" y="11"/>
                    <a:pt x="33" y="11"/>
                    <a:pt x="33" y="10"/>
                  </a:cubicBezTo>
                  <a:cubicBezTo>
                    <a:pt x="33" y="8"/>
                    <a:pt x="34" y="3"/>
                    <a:pt x="35" y="3"/>
                  </a:cubicBezTo>
                  <a:cubicBezTo>
                    <a:pt x="37" y="3"/>
                    <a:pt x="40" y="6"/>
                    <a:pt x="43" y="4"/>
                  </a:cubicBezTo>
                  <a:cubicBezTo>
                    <a:pt x="44" y="3"/>
                    <a:pt x="46" y="1"/>
                    <a:pt x="49" y="0"/>
                  </a:cubicBezTo>
                  <a:cubicBezTo>
                    <a:pt x="60" y="8"/>
                    <a:pt x="60" y="8"/>
                    <a:pt x="60" y="8"/>
                  </a:cubicBezTo>
                  <a:cubicBezTo>
                    <a:pt x="61" y="14"/>
                    <a:pt x="61" y="14"/>
                    <a:pt x="61" y="14"/>
                  </a:cubicBezTo>
                  <a:cubicBezTo>
                    <a:pt x="62" y="17"/>
                    <a:pt x="62" y="17"/>
                    <a:pt x="62" y="17"/>
                  </a:cubicBezTo>
                  <a:cubicBezTo>
                    <a:pt x="60" y="19"/>
                    <a:pt x="60" y="20"/>
                    <a:pt x="60" y="24"/>
                  </a:cubicBezTo>
                  <a:cubicBezTo>
                    <a:pt x="61" y="29"/>
                    <a:pt x="62" y="39"/>
                    <a:pt x="61" y="43"/>
                  </a:cubicBezTo>
                  <a:cubicBezTo>
                    <a:pt x="61" y="48"/>
                    <a:pt x="63" y="48"/>
                    <a:pt x="57" y="52"/>
                  </a:cubicBezTo>
                  <a:cubicBezTo>
                    <a:pt x="50" y="56"/>
                    <a:pt x="49" y="63"/>
                    <a:pt x="49" y="68"/>
                  </a:cubicBezTo>
                  <a:cubicBezTo>
                    <a:pt x="49" y="73"/>
                    <a:pt x="45" y="78"/>
                    <a:pt x="45" y="83"/>
                  </a:cubicBezTo>
                  <a:cubicBezTo>
                    <a:pt x="45" y="87"/>
                    <a:pt x="48" y="95"/>
                    <a:pt x="48" y="102"/>
                  </a:cubicBezTo>
                  <a:cubicBezTo>
                    <a:pt x="48" y="106"/>
                    <a:pt x="49" y="109"/>
                    <a:pt x="49" y="112"/>
                  </a:cubicBezTo>
                  <a:cubicBezTo>
                    <a:pt x="46" y="113"/>
                    <a:pt x="43" y="113"/>
                    <a:pt x="41" y="113"/>
                  </a:cubicBezTo>
                  <a:cubicBezTo>
                    <a:pt x="35" y="113"/>
                    <a:pt x="31" y="113"/>
                    <a:pt x="29" y="115"/>
                  </a:cubicBezTo>
                  <a:cubicBezTo>
                    <a:pt x="26" y="118"/>
                    <a:pt x="20" y="114"/>
                    <a:pt x="18" y="111"/>
                  </a:cubicBezTo>
                  <a:cubicBezTo>
                    <a:pt x="16" y="107"/>
                    <a:pt x="14" y="100"/>
                    <a:pt x="14" y="97"/>
                  </a:cubicBezTo>
                  <a:cubicBezTo>
                    <a:pt x="14" y="94"/>
                    <a:pt x="13" y="88"/>
                    <a:pt x="12" y="84"/>
                  </a:cubicBezTo>
                  <a:cubicBezTo>
                    <a:pt x="12" y="80"/>
                    <a:pt x="3" y="74"/>
                    <a:pt x="2" y="70"/>
                  </a:cubicBezTo>
                  <a:cubicBezTo>
                    <a:pt x="1" y="68"/>
                    <a:pt x="0" y="67"/>
                    <a:pt x="0" y="65"/>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9" name="Freeform 76"/>
            <p:cNvSpPr>
              <a:spLocks/>
            </p:cNvSpPr>
            <p:nvPr/>
          </p:nvSpPr>
          <p:spPr bwMode="auto">
            <a:xfrm>
              <a:off x="954" y="4026"/>
              <a:ext cx="94" cy="104"/>
            </a:xfrm>
            <a:custGeom>
              <a:avLst/>
              <a:gdLst>
                <a:gd name="T0" fmla="*/ 0 w 45"/>
                <a:gd name="T1" fmla="*/ 36 h 50"/>
                <a:gd name="T2" fmla="*/ 9 w 45"/>
                <a:gd name="T3" fmla="*/ 29 h 50"/>
                <a:gd name="T4" fmla="*/ 14 w 45"/>
                <a:gd name="T5" fmla="*/ 15 h 50"/>
                <a:gd name="T6" fmla="*/ 7 w 45"/>
                <a:gd name="T7" fmla="*/ 6 h 50"/>
                <a:gd name="T8" fmla="*/ 14 w 45"/>
                <a:gd name="T9" fmla="*/ 5 h 50"/>
                <a:gd name="T10" fmla="*/ 18 w 45"/>
                <a:gd name="T11" fmla="*/ 0 h 50"/>
                <a:gd name="T12" fmla="*/ 24 w 45"/>
                <a:gd name="T13" fmla="*/ 6 h 50"/>
                <a:gd name="T14" fmla="*/ 29 w 45"/>
                <a:gd name="T15" fmla="*/ 6 h 50"/>
                <a:gd name="T16" fmla="*/ 35 w 45"/>
                <a:gd name="T17" fmla="*/ 12 h 50"/>
                <a:gd name="T18" fmla="*/ 38 w 45"/>
                <a:gd name="T19" fmla="*/ 16 h 50"/>
                <a:gd name="T20" fmla="*/ 45 w 45"/>
                <a:gd name="T21" fmla="*/ 16 h 50"/>
                <a:gd name="T22" fmla="*/ 45 w 45"/>
                <a:gd name="T23" fmla="*/ 25 h 50"/>
                <a:gd name="T24" fmla="*/ 30 w 45"/>
                <a:gd name="T25" fmla="*/ 35 h 50"/>
                <a:gd name="T26" fmla="*/ 27 w 45"/>
                <a:gd name="T27" fmla="*/ 45 h 50"/>
                <a:gd name="T28" fmla="*/ 22 w 45"/>
                <a:gd name="T29" fmla="*/ 40 h 50"/>
                <a:gd name="T30" fmla="*/ 18 w 45"/>
                <a:gd name="T31" fmla="*/ 43 h 50"/>
                <a:gd name="T32" fmla="*/ 8 w 45"/>
                <a:gd name="T33" fmla="*/ 46 h 50"/>
                <a:gd name="T34" fmla="*/ 1 w 45"/>
                <a:gd name="T35" fmla="*/ 50 h 50"/>
                <a:gd name="T36" fmla="*/ 1 w 45"/>
                <a:gd name="T37" fmla="*/ 43 h 50"/>
                <a:gd name="T38" fmla="*/ 0 w 45"/>
                <a:gd name="T39" fmla="*/ 3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 h="50">
                  <a:moveTo>
                    <a:pt x="0" y="36"/>
                  </a:moveTo>
                  <a:cubicBezTo>
                    <a:pt x="4" y="34"/>
                    <a:pt x="8" y="31"/>
                    <a:pt x="9" y="29"/>
                  </a:cubicBezTo>
                  <a:cubicBezTo>
                    <a:pt x="10" y="24"/>
                    <a:pt x="14" y="15"/>
                    <a:pt x="14" y="15"/>
                  </a:cubicBezTo>
                  <a:cubicBezTo>
                    <a:pt x="14" y="15"/>
                    <a:pt x="7" y="8"/>
                    <a:pt x="7" y="6"/>
                  </a:cubicBezTo>
                  <a:cubicBezTo>
                    <a:pt x="7" y="4"/>
                    <a:pt x="13" y="6"/>
                    <a:pt x="14" y="5"/>
                  </a:cubicBezTo>
                  <a:cubicBezTo>
                    <a:pt x="15" y="4"/>
                    <a:pt x="18" y="0"/>
                    <a:pt x="18" y="0"/>
                  </a:cubicBezTo>
                  <a:cubicBezTo>
                    <a:pt x="18" y="0"/>
                    <a:pt x="23" y="6"/>
                    <a:pt x="24" y="6"/>
                  </a:cubicBezTo>
                  <a:cubicBezTo>
                    <a:pt x="24" y="6"/>
                    <a:pt x="26" y="6"/>
                    <a:pt x="29" y="6"/>
                  </a:cubicBezTo>
                  <a:cubicBezTo>
                    <a:pt x="30" y="7"/>
                    <a:pt x="33" y="10"/>
                    <a:pt x="35" y="12"/>
                  </a:cubicBezTo>
                  <a:cubicBezTo>
                    <a:pt x="37" y="14"/>
                    <a:pt x="38" y="16"/>
                    <a:pt x="38" y="16"/>
                  </a:cubicBezTo>
                  <a:cubicBezTo>
                    <a:pt x="45" y="16"/>
                    <a:pt x="45" y="16"/>
                    <a:pt x="45" y="16"/>
                  </a:cubicBezTo>
                  <a:cubicBezTo>
                    <a:pt x="45" y="25"/>
                    <a:pt x="45" y="25"/>
                    <a:pt x="45" y="25"/>
                  </a:cubicBezTo>
                  <a:cubicBezTo>
                    <a:pt x="45" y="25"/>
                    <a:pt x="33" y="31"/>
                    <a:pt x="30" y="35"/>
                  </a:cubicBezTo>
                  <a:cubicBezTo>
                    <a:pt x="28" y="39"/>
                    <a:pt x="27" y="45"/>
                    <a:pt x="27" y="45"/>
                  </a:cubicBezTo>
                  <a:cubicBezTo>
                    <a:pt x="22" y="40"/>
                    <a:pt x="22" y="40"/>
                    <a:pt x="22" y="40"/>
                  </a:cubicBezTo>
                  <a:cubicBezTo>
                    <a:pt x="22" y="40"/>
                    <a:pt x="18" y="42"/>
                    <a:pt x="18" y="43"/>
                  </a:cubicBezTo>
                  <a:cubicBezTo>
                    <a:pt x="17" y="43"/>
                    <a:pt x="15" y="45"/>
                    <a:pt x="8" y="46"/>
                  </a:cubicBezTo>
                  <a:cubicBezTo>
                    <a:pt x="5" y="46"/>
                    <a:pt x="3" y="48"/>
                    <a:pt x="1" y="50"/>
                  </a:cubicBezTo>
                  <a:cubicBezTo>
                    <a:pt x="1" y="48"/>
                    <a:pt x="1" y="46"/>
                    <a:pt x="1" y="43"/>
                  </a:cubicBezTo>
                  <a:cubicBezTo>
                    <a:pt x="1" y="41"/>
                    <a:pt x="1" y="38"/>
                    <a:pt x="0" y="36"/>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0" name="Freeform 77"/>
            <p:cNvSpPr>
              <a:spLocks/>
            </p:cNvSpPr>
            <p:nvPr/>
          </p:nvSpPr>
          <p:spPr bwMode="auto">
            <a:xfrm>
              <a:off x="954" y="3795"/>
              <a:ext cx="231" cy="235"/>
            </a:xfrm>
            <a:custGeom>
              <a:avLst/>
              <a:gdLst>
                <a:gd name="T0" fmla="*/ 86 w 111"/>
                <a:gd name="T1" fmla="*/ 105 h 113"/>
                <a:gd name="T2" fmla="*/ 63 w 111"/>
                <a:gd name="T3" fmla="*/ 113 h 113"/>
                <a:gd name="T4" fmla="*/ 61 w 111"/>
                <a:gd name="T5" fmla="*/ 104 h 113"/>
                <a:gd name="T6" fmla="*/ 49 w 111"/>
                <a:gd name="T7" fmla="*/ 86 h 113"/>
                <a:gd name="T8" fmla="*/ 42 w 111"/>
                <a:gd name="T9" fmla="*/ 70 h 113"/>
                <a:gd name="T10" fmla="*/ 35 w 111"/>
                <a:gd name="T11" fmla="*/ 49 h 113"/>
                <a:gd name="T12" fmla="*/ 24 w 111"/>
                <a:gd name="T13" fmla="*/ 32 h 113"/>
                <a:gd name="T14" fmla="*/ 9 w 111"/>
                <a:gd name="T15" fmla="*/ 25 h 113"/>
                <a:gd name="T16" fmla="*/ 0 w 111"/>
                <a:gd name="T17" fmla="*/ 18 h 113"/>
                <a:gd name="T18" fmla="*/ 10 w 111"/>
                <a:gd name="T19" fmla="*/ 17 h 113"/>
                <a:gd name="T20" fmla="*/ 22 w 111"/>
                <a:gd name="T21" fmla="*/ 13 h 113"/>
                <a:gd name="T22" fmla="*/ 30 w 111"/>
                <a:gd name="T23" fmla="*/ 24 h 113"/>
                <a:gd name="T24" fmla="*/ 43 w 111"/>
                <a:gd name="T25" fmla="*/ 38 h 113"/>
                <a:gd name="T26" fmla="*/ 55 w 111"/>
                <a:gd name="T27" fmla="*/ 31 h 113"/>
                <a:gd name="T28" fmla="*/ 69 w 111"/>
                <a:gd name="T29" fmla="*/ 18 h 113"/>
                <a:gd name="T30" fmla="*/ 60 w 111"/>
                <a:gd name="T31" fmla="*/ 16 h 113"/>
                <a:gd name="T32" fmla="*/ 64 w 111"/>
                <a:gd name="T33" fmla="*/ 5 h 113"/>
                <a:gd name="T34" fmla="*/ 75 w 111"/>
                <a:gd name="T35" fmla="*/ 7 h 113"/>
                <a:gd name="T36" fmla="*/ 81 w 111"/>
                <a:gd name="T37" fmla="*/ 5 h 113"/>
                <a:gd name="T38" fmla="*/ 86 w 111"/>
                <a:gd name="T39" fmla="*/ 1 h 113"/>
                <a:gd name="T40" fmla="*/ 91 w 111"/>
                <a:gd name="T41" fmla="*/ 11 h 113"/>
                <a:gd name="T42" fmla="*/ 99 w 111"/>
                <a:gd name="T43" fmla="*/ 21 h 113"/>
                <a:gd name="T44" fmla="*/ 99 w 111"/>
                <a:gd name="T45" fmla="*/ 30 h 113"/>
                <a:gd name="T46" fmla="*/ 104 w 111"/>
                <a:gd name="T47" fmla="*/ 45 h 113"/>
                <a:gd name="T48" fmla="*/ 110 w 111"/>
                <a:gd name="T49" fmla="*/ 50 h 113"/>
                <a:gd name="T50" fmla="*/ 105 w 111"/>
                <a:gd name="T51" fmla="*/ 59 h 113"/>
                <a:gd name="T52" fmla="*/ 104 w 111"/>
                <a:gd name="T53" fmla="*/ 64 h 113"/>
                <a:gd name="T54" fmla="*/ 104 w 111"/>
                <a:gd name="T55" fmla="*/ 70 h 113"/>
                <a:gd name="T56" fmla="*/ 97 w 111"/>
                <a:gd name="T57" fmla="*/ 73 h 113"/>
                <a:gd name="T58" fmla="*/ 89 w 111"/>
                <a:gd name="T59" fmla="*/ 72 h 113"/>
                <a:gd name="T60" fmla="*/ 91 w 111"/>
                <a:gd name="T61" fmla="*/ 82 h 113"/>
                <a:gd name="T62" fmla="*/ 92 w 111"/>
                <a:gd name="T63" fmla="*/ 9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 h="113">
                  <a:moveTo>
                    <a:pt x="92" y="99"/>
                  </a:moveTo>
                  <a:cubicBezTo>
                    <a:pt x="88" y="100"/>
                    <a:pt x="86" y="105"/>
                    <a:pt x="86" y="105"/>
                  </a:cubicBezTo>
                  <a:cubicBezTo>
                    <a:pt x="79" y="106"/>
                    <a:pt x="74" y="110"/>
                    <a:pt x="68" y="111"/>
                  </a:cubicBezTo>
                  <a:cubicBezTo>
                    <a:pt x="66" y="112"/>
                    <a:pt x="64" y="112"/>
                    <a:pt x="63" y="113"/>
                  </a:cubicBezTo>
                  <a:cubicBezTo>
                    <a:pt x="62" y="110"/>
                    <a:pt x="62" y="110"/>
                    <a:pt x="62" y="110"/>
                  </a:cubicBezTo>
                  <a:cubicBezTo>
                    <a:pt x="61" y="104"/>
                    <a:pt x="61" y="104"/>
                    <a:pt x="61" y="104"/>
                  </a:cubicBezTo>
                  <a:cubicBezTo>
                    <a:pt x="50" y="95"/>
                    <a:pt x="50" y="95"/>
                    <a:pt x="50" y="95"/>
                  </a:cubicBezTo>
                  <a:cubicBezTo>
                    <a:pt x="50" y="95"/>
                    <a:pt x="50" y="88"/>
                    <a:pt x="49" y="86"/>
                  </a:cubicBezTo>
                  <a:cubicBezTo>
                    <a:pt x="49" y="85"/>
                    <a:pt x="47" y="82"/>
                    <a:pt x="47" y="79"/>
                  </a:cubicBezTo>
                  <a:cubicBezTo>
                    <a:pt x="47" y="76"/>
                    <a:pt x="43" y="75"/>
                    <a:pt x="42" y="70"/>
                  </a:cubicBezTo>
                  <a:cubicBezTo>
                    <a:pt x="41" y="65"/>
                    <a:pt x="34" y="63"/>
                    <a:pt x="34" y="59"/>
                  </a:cubicBezTo>
                  <a:cubicBezTo>
                    <a:pt x="35" y="56"/>
                    <a:pt x="38" y="52"/>
                    <a:pt x="35" y="49"/>
                  </a:cubicBezTo>
                  <a:cubicBezTo>
                    <a:pt x="32" y="45"/>
                    <a:pt x="31" y="48"/>
                    <a:pt x="29" y="42"/>
                  </a:cubicBezTo>
                  <a:cubicBezTo>
                    <a:pt x="27" y="36"/>
                    <a:pt x="27" y="34"/>
                    <a:pt x="24" y="32"/>
                  </a:cubicBezTo>
                  <a:cubicBezTo>
                    <a:pt x="22" y="31"/>
                    <a:pt x="18" y="33"/>
                    <a:pt x="15" y="31"/>
                  </a:cubicBezTo>
                  <a:cubicBezTo>
                    <a:pt x="13" y="28"/>
                    <a:pt x="12" y="25"/>
                    <a:pt x="9" y="25"/>
                  </a:cubicBezTo>
                  <a:cubicBezTo>
                    <a:pt x="6" y="26"/>
                    <a:pt x="5" y="27"/>
                    <a:pt x="3" y="22"/>
                  </a:cubicBezTo>
                  <a:cubicBezTo>
                    <a:pt x="2" y="21"/>
                    <a:pt x="1" y="19"/>
                    <a:pt x="0" y="18"/>
                  </a:cubicBezTo>
                  <a:cubicBezTo>
                    <a:pt x="4" y="16"/>
                    <a:pt x="4" y="16"/>
                    <a:pt x="4" y="16"/>
                  </a:cubicBezTo>
                  <a:cubicBezTo>
                    <a:pt x="4" y="16"/>
                    <a:pt x="7" y="16"/>
                    <a:pt x="10" y="17"/>
                  </a:cubicBezTo>
                  <a:cubicBezTo>
                    <a:pt x="13" y="17"/>
                    <a:pt x="17" y="18"/>
                    <a:pt x="17" y="15"/>
                  </a:cubicBezTo>
                  <a:cubicBezTo>
                    <a:pt x="17" y="13"/>
                    <a:pt x="22" y="10"/>
                    <a:pt x="22" y="13"/>
                  </a:cubicBezTo>
                  <a:cubicBezTo>
                    <a:pt x="22" y="16"/>
                    <a:pt x="22" y="20"/>
                    <a:pt x="23" y="21"/>
                  </a:cubicBezTo>
                  <a:cubicBezTo>
                    <a:pt x="23" y="22"/>
                    <a:pt x="30" y="21"/>
                    <a:pt x="30" y="24"/>
                  </a:cubicBezTo>
                  <a:cubicBezTo>
                    <a:pt x="31" y="27"/>
                    <a:pt x="31" y="34"/>
                    <a:pt x="34" y="36"/>
                  </a:cubicBezTo>
                  <a:cubicBezTo>
                    <a:pt x="37" y="39"/>
                    <a:pt x="39" y="39"/>
                    <a:pt x="43" y="38"/>
                  </a:cubicBezTo>
                  <a:cubicBezTo>
                    <a:pt x="46" y="37"/>
                    <a:pt x="47" y="35"/>
                    <a:pt x="48" y="33"/>
                  </a:cubicBezTo>
                  <a:cubicBezTo>
                    <a:pt x="49" y="31"/>
                    <a:pt x="49" y="30"/>
                    <a:pt x="55" y="31"/>
                  </a:cubicBezTo>
                  <a:cubicBezTo>
                    <a:pt x="61" y="33"/>
                    <a:pt x="62" y="29"/>
                    <a:pt x="65" y="26"/>
                  </a:cubicBezTo>
                  <a:cubicBezTo>
                    <a:pt x="68" y="23"/>
                    <a:pt x="69" y="20"/>
                    <a:pt x="69" y="18"/>
                  </a:cubicBezTo>
                  <a:cubicBezTo>
                    <a:pt x="69" y="15"/>
                    <a:pt x="67" y="16"/>
                    <a:pt x="64" y="17"/>
                  </a:cubicBezTo>
                  <a:cubicBezTo>
                    <a:pt x="61" y="18"/>
                    <a:pt x="59" y="18"/>
                    <a:pt x="60" y="16"/>
                  </a:cubicBezTo>
                  <a:cubicBezTo>
                    <a:pt x="60" y="14"/>
                    <a:pt x="60" y="11"/>
                    <a:pt x="59" y="10"/>
                  </a:cubicBezTo>
                  <a:cubicBezTo>
                    <a:pt x="64" y="5"/>
                    <a:pt x="64" y="5"/>
                    <a:pt x="64" y="5"/>
                  </a:cubicBezTo>
                  <a:cubicBezTo>
                    <a:pt x="68" y="8"/>
                    <a:pt x="68" y="8"/>
                    <a:pt x="68" y="8"/>
                  </a:cubicBezTo>
                  <a:cubicBezTo>
                    <a:pt x="75" y="7"/>
                    <a:pt x="75" y="7"/>
                    <a:pt x="75" y="7"/>
                  </a:cubicBezTo>
                  <a:cubicBezTo>
                    <a:pt x="79" y="10"/>
                    <a:pt x="79" y="10"/>
                    <a:pt x="79" y="10"/>
                  </a:cubicBezTo>
                  <a:cubicBezTo>
                    <a:pt x="81" y="5"/>
                    <a:pt x="81" y="5"/>
                    <a:pt x="81" y="5"/>
                  </a:cubicBezTo>
                  <a:cubicBezTo>
                    <a:pt x="83" y="0"/>
                    <a:pt x="83" y="0"/>
                    <a:pt x="83" y="0"/>
                  </a:cubicBezTo>
                  <a:cubicBezTo>
                    <a:pt x="86" y="1"/>
                    <a:pt x="86" y="1"/>
                    <a:pt x="86" y="1"/>
                  </a:cubicBezTo>
                  <a:cubicBezTo>
                    <a:pt x="86" y="8"/>
                    <a:pt x="86" y="8"/>
                    <a:pt x="86" y="8"/>
                  </a:cubicBezTo>
                  <a:cubicBezTo>
                    <a:pt x="91" y="11"/>
                    <a:pt x="91" y="11"/>
                    <a:pt x="91" y="11"/>
                  </a:cubicBezTo>
                  <a:cubicBezTo>
                    <a:pt x="96" y="12"/>
                    <a:pt x="96" y="12"/>
                    <a:pt x="96" y="12"/>
                  </a:cubicBezTo>
                  <a:cubicBezTo>
                    <a:pt x="99" y="21"/>
                    <a:pt x="99" y="21"/>
                    <a:pt x="99" y="21"/>
                  </a:cubicBezTo>
                  <a:cubicBezTo>
                    <a:pt x="102" y="23"/>
                    <a:pt x="102" y="23"/>
                    <a:pt x="102" y="23"/>
                  </a:cubicBezTo>
                  <a:cubicBezTo>
                    <a:pt x="99" y="30"/>
                    <a:pt x="99" y="30"/>
                    <a:pt x="99" y="30"/>
                  </a:cubicBezTo>
                  <a:cubicBezTo>
                    <a:pt x="100" y="39"/>
                    <a:pt x="100" y="39"/>
                    <a:pt x="100" y="39"/>
                  </a:cubicBezTo>
                  <a:cubicBezTo>
                    <a:pt x="104" y="45"/>
                    <a:pt x="104" y="45"/>
                    <a:pt x="104" y="45"/>
                  </a:cubicBezTo>
                  <a:cubicBezTo>
                    <a:pt x="111" y="44"/>
                    <a:pt x="111" y="44"/>
                    <a:pt x="111" y="44"/>
                  </a:cubicBezTo>
                  <a:cubicBezTo>
                    <a:pt x="110" y="50"/>
                    <a:pt x="110" y="50"/>
                    <a:pt x="110" y="50"/>
                  </a:cubicBezTo>
                  <a:cubicBezTo>
                    <a:pt x="106" y="54"/>
                    <a:pt x="106" y="54"/>
                    <a:pt x="106" y="54"/>
                  </a:cubicBezTo>
                  <a:cubicBezTo>
                    <a:pt x="105" y="59"/>
                    <a:pt x="105" y="59"/>
                    <a:pt x="105" y="59"/>
                  </a:cubicBezTo>
                  <a:cubicBezTo>
                    <a:pt x="104" y="62"/>
                    <a:pt x="104" y="62"/>
                    <a:pt x="104" y="62"/>
                  </a:cubicBezTo>
                  <a:cubicBezTo>
                    <a:pt x="104" y="64"/>
                    <a:pt x="104" y="64"/>
                    <a:pt x="104" y="64"/>
                  </a:cubicBezTo>
                  <a:cubicBezTo>
                    <a:pt x="106" y="66"/>
                    <a:pt x="106" y="66"/>
                    <a:pt x="106" y="66"/>
                  </a:cubicBezTo>
                  <a:cubicBezTo>
                    <a:pt x="104" y="70"/>
                    <a:pt x="104" y="70"/>
                    <a:pt x="104" y="70"/>
                  </a:cubicBezTo>
                  <a:cubicBezTo>
                    <a:pt x="97" y="71"/>
                    <a:pt x="97" y="71"/>
                    <a:pt x="97" y="71"/>
                  </a:cubicBezTo>
                  <a:cubicBezTo>
                    <a:pt x="97" y="73"/>
                    <a:pt x="97" y="73"/>
                    <a:pt x="97" y="73"/>
                  </a:cubicBezTo>
                  <a:cubicBezTo>
                    <a:pt x="92" y="71"/>
                    <a:pt x="92" y="71"/>
                    <a:pt x="92" y="71"/>
                  </a:cubicBezTo>
                  <a:cubicBezTo>
                    <a:pt x="89" y="72"/>
                    <a:pt x="89" y="72"/>
                    <a:pt x="89" y="72"/>
                  </a:cubicBezTo>
                  <a:cubicBezTo>
                    <a:pt x="88" y="76"/>
                    <a:pt x="88" y="76"/>
                    <a:pt x="88" y="76"/>
                  </a:cubicBezTo>
                  <a:cubicBezTo>
                    <a:pt x="91" y="82"/>
                    <a:pt x="91" y="82"/>
                    <a:pt x="91" y="82"/>
                  </a:cubicBezTo>
                  <a:cubicBezTo>
                    <a:pt x="92" y="86"/>
                    <a:pt x="92" y="86"/>
                    <a:pt x="92" y="86"/>
                  </a:cubicBezTo>
                  <a:lnTo>
                    <a:pt x="92" y="99"/>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1" name="Freeform 78"/>
            <p:cNvSpPr>
              <a:spLocks/>
            </p:cNvSpPr>
            <p:nvPr/>
          </p:nvSpPr>
          <p:spPr bwMode="auto">
            <a:xfrm>
              <a:off x="812" y="3801"/>
              <a:ext cx="65" cy="100"/>
            </a:xfrm>
            <a:custGeom>
              <a:avLst/>
              <a:gdLst>
                <a:gd name="T0" fmla="*/ 4 w 31"/>
                <a:gd name="T1" fmla="*/ 0 h 48"/>
                <a:gd name="T2" fmla="*/ 5 w 31"/>
                <a:gd name="T3" fmla="*/ 9 h 48"/>
                <a:gd name="T4" fmla="*/ 12 w 31"/>
                <a:gd name="T5" fmla="*/ 14 h 48"/>
                <a:gd name="T6" fmla="*/ 20 w 31"/>
                <a:gd name="T7" fmla="*/ 18 h 48"/>
                <a:gd name="T8" fmla="*/ 14 w 31"/>
                <a:gd name="T9" fmla="*/ 23 h 48"/>
                <a:gd name="T10" fmla="*/ 12 w 31"/>
                <a:gd name="T11" fmla="*/ 31 h 48"/>
                <a:gd name="T12" fmla="*/ 10 w 31"/>
                <a:gd name="T13" fmla="*/ 37 h 48"/>
                <a:gd name="T14" fmla="*/ 0 w 31"/>
                <a:gd name="T15" fmla="*/ 38 h 48"/>
                <a:gd name="T16" fmla="*/ 6 w 31"/>
                <a:gd name="T17" fmla="*/ 48 h 48"/>
                <a:gd name="T18" fmla="*/ 15 w 31"/>
                <a:gd name="T19" fmla="*/ 41 h 48"/>
                <a:gd name="T20" fmla="*/ 26 w 31"/>
                <a:gd name="T21" fmla="*/ 32 h 48"/>
                <a:gd name="T22" fmla="*/ 30 w 31"/>
                <a:gd name="T23" fmla="*/ 26 h 48"/>
                <a:gd name="T24" fmla="*/ 26 w 31"/>
                <a:gd name="T25" fmla="*/ 14 h 48"/>
                <a:gd name="T26" fmla="*/ 19 w 31"/>
                <a:gd name="T27" fmla="*/ 7 h 48"/>
                <a:gd name="T28" fmla="*/ 10 w 31"/>
                <a:gd name="T29" fmla="*/ 2 h 48"/>
                <a:gd name="T30" fmla="*/ 4 w 31"/>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48">
                  <a:moveTo>
                    <a:pt x="4" y="0"/>
                  </a:moveTo>
                  <a:cubicBezTo>
                    <a:pt x="3" y="6"/>
                    <a:pt x="4" y="7"/>
                    <a:pt x="5" y="9"/>
                  </a:cubicBezTo>
                  <a:cubicBezTo>
                    <a:pt x="6" y="12"/>
                    <a:pt x="8" y="13"/>
                    <a:pt x="12" y="14"/>
                  </a:cubicBezTo>
                  <a:cubicBezTo>
                    <a:pt x="16" y="15"/>
                    <a:pt x="21" y="14"/>
                    <a:pt x="20" y="18"/>
                  </a:cubicBezTo>
                  <a:cubicBezTo>
                    <a:pt x="19" y="22"/>
                    <a:pt x="17" y="20"/>
                    <a:pt x="14" y="23"/>
                  </a:cubicBezTo>
                  <a:cubicBezTo>
                    <a:pt x="12" y="26"/>
                    <a:pt x="12" y="30"/>
                    <a:pt x="12" y="31"/>
                  </a:cubicBezTo>
                  <a:cubicBezTo>
                    <a:pt x="13" y="32"/>
                    <a:pt x="15" y="37"/>
                    <a:pt x="10" y="37"/>
                  </a:cubicBezTo>
                  <a:cubicBezTo>
                    <a:pt x="5" y="37"/>
                    <a:pt x="0" y="35"/>
                    <a:pt x="0" y="38"/>
                  </a:cubicBezTo>
                  <a:cubicBezTo>
                    <a:pt x="0" y="40"/>
                    <a:pt x="6" y="48"/>
                    <a:pt x="6" y="48"/>
                  </a:cubicBezTo>
                  <a:cubicBezTo>
                    <a:pt x="6" y="48"/>
                    <a:pt x="13" y="45"/>
                    <a:pt x="15" y="41"/>
                  </a:cubicBezTo>
                  <a:cubicBezTo>
                    <a:pt x="17" y="36"/>
                    <a:pt x="25" y="28"/>
                    <a:pt x="26" y="32"/>
                  </a:cubicBezTo>
                  <a:cubicBezTo>
                    <a:pt x="27" y="35"/>
                    <a:pt x="30" y="31"/>
                    <a:pt x="30" y="26"/>
                  </a:cubicBezTo>
                  <a:cubicBezTo>
                    <a:pt x="31" y="20"/>
                    <a:pt x="31" y="19"/>
                    <a:pt x="26" y="14"/>
                  </a:cubicBezTo>
                  <a:cubicBezTo>
                    <a:pt x="21" y="9"/>
                    <a:pt x="25" y="8"/>
                    <a:pt x="19" y="7"/>
                  </a:cubicBezTo>
                  <a:cubicBezTo>
                    <a:pt x="14" y="6"/>
                    <a:pt x="10" y="4"/>
                    <a:pt x="10" y="2"/>
                  </a:cubicBezTo>
                  <a:cubicBezTo>
                    <a:pt x="10" y="0"/>
                    <a:pt x="4" y="0"/>
                    <a:pt x="4" y="0"/>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2" name="Freeform 79"/>
            <p:cNvSpPr>
              <a:spLocks/>
            </p:cNvSpPr>
            <p:nvPr/>
          </p:nvSpPr>
          <p:spPr bwMode="auto">
            <a:xfrm>
              <a:off x="1615" y="3584"/>
              <a:ext cx="241" cy="319"/>
            </a:xfrm>
            <a:custGeom>
              <a:avLst/>
              <a:gdLst>
                <a:gd name="T0" fmla="*/ 100 w 116"/>
                <a:gd name="T1" fmla="*/ 37 h 153"/>
                <a:gd name="T2" fmla="*/ 110 w 116"/>
                <a:gd name="T3" fmla="*/ 45 h 153"/>
                <a:gd name="T4" fmla="*/ 116 w 116"/>
                <a:gd name="T5" fmla="*/ 49 h 153"/>
                <a:gd name="T6" fmla="*/ 110 w 116"/>
                <a:gd name="T7" fmla="*/ 62 h 153"/>
                <a:gd name="T8" fmla="*/ 99 w 116"/>
                <a:gd name="T9" fmla="*/ 69 h 153"/>
                <a:gd name="T10" fmla="*/ 92 w 116"/>
                <a:gd name="T11" fmla="*/ 61 h 153"/>
                <a:gd name="T12" fmla="*/ 80 w 116"/>
                <a:gd name="T13" fmla="*/ 53 h 153"/>
                <a:gd name="T14" fmla="*/ 70 w 116"/>
                <a:gd name="T15" fmla="*/ 60 h 153"/>
                <a:gd name="T16" fmla="*/ 74 w 116"/>
                <a:gd name="T17" fmla="*/ 77 h 153"/>
                <a:gd name="T18" fmla="*/ 84 w 116"/>
                <a:gd name="T19" fmla="*/ 85 h 153"/>
                <a:gd name="T20" fmla="*/ 91 w 116"/>
                <a:gd name="T21" fmla="*/ 83 h 153"/>
                <a:gd name="T22" fmla="*/ 101 w 116"/>
                <a:gd name="T23" fmla="*/ 88 h 153"/>
                <a:gd name="T24" fmla="*/ 102 w 116"/>
                <a:gd name="T25" fmla="*/ 100 h 153"/>
                <a:gd name="T26" fmla="*/ 94 w 116"/>
                <a:gd name="T27" fmla="*/ 95 h 153"/>
                <a:gd name="T28" fmla="*/ 86 w 116"/>
                <a:gd name="T29" fmla="*/ 100 h 153"/>
                <a:gd name="T30" fmla="*/ 78 w 116"/>
                <a:gd name="T31" fmla="*/ 113 h 153"/>
                <a:gd name="T32" fmla="*/ 73 w 116"/>
                <a:gd name="T33" fmla="*/ 123 h 153"/>
                <a:gd name="T34" fmla="*/ 67 w 116"/>
                <a:gd name="T35" fmla="*/ 131 h 153"/>
                <a:gd name="T36" fmla="*/ 59 w 116"/>
                <a:gd name="T37" fmla="*/ 141 h 153"/>
                <a:gd name="T38" fmla="*/ 48 w 116"/>
                <a:gd name="T39" fmla="*/ 153 h 153"/>
                <a:gd name="T40" fmla="*/ 33 w 116"/>
                <a:gd name="T41" fmla="*/ 149 h 153"/>
                <a:gd name="T42" fmla="*/ 23 w 116"/>
                <a:gd name="T43" fmla="*/ 143 h 153"/>
                <a:gd name="T44" fmla="*/ 21 w 116"/>
                <a:gd name="T45" fmla="*/ 135 h 153"/>
                <a:gd name="T46" fmla="*/ 19 w 116"/>
                <a:gd name="T47" fmla="*/ 128 h 153"/>
                <a:gd name="T48" fmla="*/ 27 w 116"/>
                <a:gd name="T49" fmla="*/ 121 h 153"/>
                <a:gd name="T50" fmla="*/ 21 w 116"/>
                <a:gd name="T51" fmla="*/ 115 h 153"/>
                <a:gd name="T52" fmla="*/ 12 w 116"/>
                <a:gd name="T53" fmla="*/ 114 h 153"/>
                <a:gd name="T54" fmla="*/ 15 w 116"/>
                <a:gd name="T55" fmla="*/ 103 h 153"/>
                <a:gd name="T56" fmla="*/ 13 w 116"/>
                <a:gd name="T57" fmla="*/ 88 h 153"/>
                <a:gd name="T58" fmla="*/ 1 w 116"/>
                <a:gd name="T59" fmla="*/ 73 h 153"/>
                <a:gd name="T60" fmla="*/ 4 w 116"/>
                <a:gd name="T61" fmla="*/ 66 h 153"/>
                <a:gd name="T62" fmla="*/ 0 w 116"/>
                <a:gd name="T63" fmla="*/ 52 h 153"/>
                <a:gd name="T64" fmla="*/ 6 w 116"/>
                <a:gd name="T65" fmla="*/ 41 h 153"/>
                <a:gd name="T66" fmla="*/ 17 w 116"/>
                <a:gd name="T67" fmla="*/ 35 h 153"/>
                <a:gd name="T68" fmla="*/ 24 w 116"/>
                <a:gd name="T69" fmla="*/ 24 h 153"/>
                <a:gd name="T70" fmla="*/ 36 w 116"/>
                <a:gd name="T71" fmla="*/ 17 h 153"/>
                <a:gd name="T72" fmla="*/ 33 w 116"/>
                <a:gd name="T73" fmla="*/ 9 h 153"/>
                <a:gd name="T74" fmla="*/ 56 w 116"/>
                <a:gd name="T75" fmla="*/ 0 h 153"/>
                <a:gd name="T76" fmla="*/ 63 w 116"/>
                <a:gd name="T77" fmla="*/ 10 h 153"/>
                <a:gd name="T78" fmla="*/ 72 w 116"/>
                <a:gd name="T79" fmla="*/ 16 h 153"/>
                <a:gd name="T80" fmla="*/ 81 w 116"/>
                <a:gd name="T81" fmla="*/ 2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153">
                  <a:moveTo>
                    <a:pt x="90" y="27"/>
                  </a:moveTo>
                  <a:cubicBezTo>
                    <a:pt x="100" y="37"/>
                    <a:pt x="100" y="37"/>
                    <a:pt x="100" y="37"/>
                  </a:cubicBezTo>
                  <a:cubicBezTo>
                    <a:pt x="107" y="38"/>
                    <a:pt x="107" y="38"/>
                    <a:pt x="107" y="38"/>
                  </a:cubicBezTo>
                  <a:cubicBezTo>
                    <a:pt x="110" y="45"/>
                    <a:pt x="110" y="45"/>
                    <a:pt x="110" y="45"/>
                  </a:cubicBezTo>
                  <a:cubicBezTo>
                    <a:pt x="116" y="39"/>
                    <a:pt x="116" y="39"/>
                    <a:pt x="116" y="39"/>
                  </a:cubicBezTo>
                  <a:cubicBezTo>
                    <a:pt x="116" y="49"/>
                    <a:pt x="116" y="49"/>
                    <a:pt x="116" y="49"/>
                  </a:cubicBezTo>
                  <a:cubicBezTo>
                    <a:pt x="116" y="49"/>
                    <a:pt x="113" y="55"/>
                    <a:pt x="112" y="56"/>
                  </a:cubicBezTo>
                  <a:cubicBezTo>
                    <a:pt x="112" y="56"/>
                    <a:pt x="110" y="62"/>
                    <a:pt x="110" y="62"/>
                  </a:cubicBezTo>
                  <a:cubicBezTo>
                    <a:pt x="102" y="64"/>
                    <a:pt x="102" y="64"/>
                    <a:pt x="102" y="64"/>
                  </a:cubicBezTo>
                  <a:cubicBezTo>
                    <a:pt x="99" y="69"/>
                    <a:pt x="99" y="69"/>
                    <a:pt x="99" y="69"/>
                  </a:cubicBezTo>
                  <a:cubicBezTo>
                    <a:pt x="92" y="67"/>
                    <a:pt x="92" y="67"/>
                    <a:pt x="92" y="67"/>
                  </a:cubicBezTo>
                  <a:cubicBezTo>
                    <a:pt x="92" y="61"/>
                    <a:pt x="92" y="61"/>
                    <a:pt x="92" y="61"/>
                  </a:cubicBezTo>
                  <a:cubicBezTo>
                    <a:pt x="86" y="57"/>
                    <a:pt x="86" y="57"/>
                    <a:pt x="86" y="57"/>
                  </a:cubicBezTo>
                  <a:cubicBezTo>
                    <a:pt x="80" y="53"/>
                    <a:pt x="80" y="53"/>
                    <a:pt x="80" y="53"/>
                  </a:cubicBezTo>
                  <a:cubicBezTo>
                    <a:pt x="74" y="55"/>
                    <a:pt x="74" y="55"/>
                    <a:pt x="74" y="55"/>
                  </a:cubicBezTo>
                  <a:cubicBezTo>
                    <a:pt x="70" y="60"/>
                    <a:pt x="70" y="60"/>
                    <a:pt x="70" y="60"/>
                  </a:cubicBezTo>
                  <a:cubicBezTo>
                    <a:pt x="74" y="69"/>
                    <a:pt x="74" y="69"/>
                    <a:pt x="74" y="69"/>
                  </a:cubicBezTo>
                  <a:cubicBezTo>
                    <a:pt x="74" y="77"/>
                    <a:pt x="74" y="77"/>
                    <a:pt x="74" y="77"/>
                  </a:cubicBezTo>
                  <a:cubicBezTo>
                    <a:pt x="78" y="83"/>
                    <a:pt x="78" y="83"/>
                    <a:pt x="78" y="83"/>
                  </a:cubicBezTo>
                  <a:cubicBezTo>
                    <a:pt x="84" y="85"/>
                    <a:pt x="84" y="85"/>
                    <a:pt x="84" y="85"/>
                  </a:cubicBezTo>
                  <a:cubicBezTo>
                    <a:pt x="89" y="85"/>
                    <a:pt x="89" y="85"/>
                    <a:pt x="89" y="85"/>
                  </a:cubicBezTo>
                  <a:cubicBezTo>
                    <a:pt x="91" y="83"/>
                    <a:pt x="91" y="83"/>
                    <a:pt x="91" y="83"/>
                  </a:cubicBezTo>
                  <a:cubicBezTo>
                    <a:pt x="98" y="84"/>
                    <a:pt x="98" y="84"/>
                    <a:pt x="98" y="84"/>
                  </a:cubicBezTo>
                  <a:cubicBezTo>
                    <a:pt x="101" y="88"/>
                    <a:pt x="101" y="88"/>
                    <a:pt x="101" y="88"/>
                  </a:cubicBezTo>
                  <a:cubicBezTo>
                    <a:pt x="103" y="94"/>
                    <a:pt x="103" y="94"/>
                    <a:pt x="103" y="94"/>
                  </a:cubicBezTo>
                  <a:cubicBezTo>
                    <a:pt x="102" y="100"/>
                    <a:pt x="102" y="100"/>
                    <a:pt x="102" y="100"/>
                  </a:cubicBezTo>
                  <a:cubicBezTo>
                    <a:pt x="97" y="99"/>
                    <a:pt x="97" y="99"/>
                    <a:pt x="97" y="99"/>
                  </a:cubicBezTo>
                  <a:cubicBezTo>
                    <a:pt x="94" y="95"/>
                    <a:pt x="94" y="95"/>
                    <a:pt x="94" y="95"/>
                  </a:cubicBezTo>
                  <a:cubicBezTo>
                    <a:pt x="89" y="96"/>
                    <a:pt x="89" y="96"/>
                    <a:pt x="89" y="96"/>
                  </a:cubicBezTo>
                  <a:cubicBezTo>
                    <a:pt x="86" y="100"/>
                    <a:pt x="86" y="100"/>
                    <a:pt x="86" y="100"/>
                  </a:cubicBezTo>
                  <a:cubicBezTo>
                    <a:pt x="79" y="106"/>
                    <a:pt x="79" y="106"/>
                    <a:pt x="79" y="106"/>
                  </a:cubicBezTo>
                  <a:cubicBezTo>
                    <a:pt x="78" y="113"/>
                    <a:pt x="78" y="113"/>
                    <a:pt x="78" y="113"/>
                  </a:cubicBezTo>
                  <a:cubicBezTo>
                    <a:pt x="73" y="119"/>
                    <a:pt x="73" y="119"/>
                    <a:pt x="73" y="119"/>
                  </a:cubicBezTo>
                  <a:cubicBezTo>
                    <a:pt x="73" y="123"/>
                    <a:pt x="73" y="123"/>
                    <a:pt x="73" y="123"/>
                  </a:cubicBezTo>
                  <a:cubicBezTo>
                    <a:pt x="70" y="123"/>
                    <a:pt x="70" y="123"/>
                    <a:pt x="70" y="123"/>
                  </a:cubicBezTo>
                  <a:cubicBezTo>
                    <a:pt x="67" y="131"/>
                    <a:pt x="67" y="131"/>
                    <a:pt x="67" y="131"/>
                  </a:cubicBezTo>
                  <a:cubicBezTo>
                    <a:pt x="67" y="131"/>
                    <a:pt x="63" y="137"/>
                    <a:pt x="62" y="137"/>
                  </a:cubicBezTo>
                  <a:cubicBezTo>
                    <a:pt x="62" y="138"/>
                    <a:pt x="60" y="140"/>
                    <a:pt x="59" y="141"/>
                  </a:cubicBezTo>
                  <a:cubicBezTo>
                    <a:pt x="58" y="141"/>
                    <a:pt x="58" y="141"/>
                    <a:pt x="58" y="141"/>
                  </a:cubicBezTo>
                  <a:cubicBezTo>
                    <a:pt x="48" y="153"/>
                    <a:pt x="48" y="153"/>
                    <a:pt x="48" y="153"/>
                  </a:cubicBezTo>
                  <a:cubicBezTo>
                    <a:pt x="38" y="145"/>
                    <a:pt x="38" y="145"/>
                    <a:pt x="38" y="145"/>
                  </a:cubicBezTo>
                  <a:cubicBezTo>
                    <a:pt x="33" y="149"/>
                    <a:pt x="33" y="149"/>
                    <a:pt x="33" y="149"/>
                  </a:cubicBezTo>
                  <a:cubicBezTo>
                    <a:pt x="25" y="145"/>
                    <a:pt x="25" y="145"/>
                    <a:pt x="25" y="145"/>
                  </a:cubicBezTo>
                  <a:cubicBezTo>
                    <a:pt x="23" y="143"/>
                    <a:pt x="23" y="143"/>
                    <a:pt x="23" y="143"/>
                  </a:cubicBezTo>
                  <a:cubicBezTo>
                    <a:pt x="21" y="141"/>
                    <a:pt x="21" y="141"/>
                    <a:pt x="21" y="141"/>
                  </a:cubicBezTo>
                  <a:cubicBezTo>
                    <a:pt x="21" y="135"/>
                    <a:pt x="21" y="135"/>
                    <a:pt x="21" y="135"/>
                  </a:cubicBezTo>
                  <a:cubicBezTo>
                    <a:pt x="21" y="135"/>
                    <a:pt x="25" y="131"/>
                    <a:pt x="25" y="130"/>
                  </a:cubicBezTo>
                  <a:cubicBezTo>
                    <a:pt x="26" y="129"/>
                    <a:pt x="19" y="128"/>
                    <a:pt x="19" y="128"/>
                  </a:cubicBezTo>
                  <a:cubicBezTo>
                    <a:pt x="20" y="124"/>
                    <a:pt x="20" y="124"/>
                    <a:pt x="20" y="124"/>
                  </a:cubicBezTo>
                  <a:cubicBezTo>
                    <a:pt x="27" y="121"/>
                    <a:pt x="27" y="121"/>
                    <a:pt x="27" y="121"/>
                  </a:cubicBezTo>
                  <a:cubicBezTo>
                    <a:pt x="27" y="115"/>
                    <a:pt x="27" y="115"/>
                    <a:pt x="27" y="115"/>
                  </a:cubicBezTo>
                  <a:cubicBezTo>
                    <a:pt x="21" y="115"/>
                    <a:pt x="21" y="115"/>
                    <a:pt x="21" y="115"/>
                  </a:cubicBezTo>
                  <a:cubicBezTo>
                    <a:pt x="17" y="117"/>
                    <a:pt x="17" y="117"/>
                    <a:pt x="17" y="117"/>
                  </a:cubicBezTo>
                  <a:cubicBezTo>
                    <a:pt x="12" y="114"/>
                    <a:pt x="12" y="114"/>
                    <a:pt x="12" y="114"/>
                  </a:cubicBezTo>
                  <a:cubicBezTo>
                    <a:pt x="12" y="109"/>
                    <a:pt x="12" y="109"/>
                    <a:pt x="12" y="109"/>
                  </a:cubicBezTo>
                  <a:cubicBezTo>
                    <a:pt x="15" y="103"/>
                    <a:pt x="15" y="103"/>
                    <a:pt x="15" y="103"/>
                  </a:cubicBezTo>
                  <a:cubicBezTo>
                    <a:pt x="12" y="97"/>
                    <a:pt x="12" y="97"/>
                    <a:pt x="12" y="97"/>
                  </a:cubicBezTo>
                  <a:cubicBezTo>
                    <a:pt x="13" y="88"/>
                    <a:pt x="13" y="88"/>
                    <a:pt x="13" y="88"/>
                  </a:cubicBezTo>
                  <a:cubicBezTo>
                    <a:pt x="9" y="80"/>
                    <a:pt x="9" y="80"/>
                    <a:pt x="9" y="80"/>
                  </a:cubicBezTo>
                  <a:cubicBezTo>
                    <a:pt x="1" y="73"/>
                    <a:pt x="1" y="73"/>
                    <a:pt x="1" y="73"/>
                  </a:cubicBezTo>
                  <a:cubicBezTo>
                    <a:pt x="1" y="69"/>
                    <a:pt x="1" y="69"/>
                    <a:pt x="1" y="69"/>
                  </a:cubicBezTo>
                  <a:cubicBezTo>
                    <a:pt x="4" y="66"/>
                    <a:pt x="4" y="66"/>
                    <a:pt x="4" y="66"/>
                  </a:cubicBezTo>
                  <a:cubicBezTo>
                    <a:pt x="1" y="62"/>
                    <a:pt x="1" y="62"/>
                    <a:pt x="1" y="62"/>
                  </a:cubicBezTo>
                  <a:cubicBezTo>
                    <a:pt x="0" y="52"/>
                    <a:pt x="0" y="52"/>
                    <a:pt x="0" y="52"/>
                  </a:cubicBezTo>
                  <a:cubicBezTo>
                    <a:pt x="6" y="46"/>
                    <a:pt x="6" y="46"/>
                    <a:pt x="6" y="46"/>
                  </a:cubicBezTo>
                  <a:cubicBezTo>
                    <a:pt x="6" y="41"/>
                    <a:pt x="6" y="41"/>
                    <a:pt x="6" y="41"/>
                  </a:cubicBezTo>
                  <a:cubicBezTo>
                    <a:pt x="11" y="40"/>
                    <a:pt x="11" y="40"/>
                    <a:pt x="11" y="40"/>
                  </a:cubicBezTo>
                  <a:cubicBezTo>
                    <a:pt x="17" y="35"/>
                    <a:pt x="17" y="35"/>
                    <a:pt x="17" y="35"/>
                  </a:cubicBezTo>
                  <a:cubicBezTo>
                    <a:pt x="14" y="24"/>
                    <a:pt x="14" y="24"/>
                    <a:pt x="14" y="24"/>
                  </a:cubicBezTo>
                  <a:cubicBezTo>
                    <a:pt x="24" y="24"/>
                    <a:pt x="24" y="24"/>
                    <a:pt x="24" y="24"/>
                  </a:cubicBezTo>
                  <a:cubicBezTo>
                    <a:pt x="30" y="22"/>
                    <a:pt x="30" y="22"/>
                    <a:pt x="30" y="22"/>
                  </a:cubicBezTo>
                  <a:cubicBezTo>
                    <a:pt x="36" y="17"/>
                    <a:pt x="36" y="17"/>
                    <a:pt x="36" y="17"/>
                  </a:cubicBezTo>
                  <a:cubicBezTo>
                    <a:pt x="35" y="12"/>
                    <a:pt x="35" y="12"/>
                    <a:pt x="35" y="12"/>
                  </a:cubicBezTo>
                  <a:cubicBezTo>
                    <a:pt x="33" y="9"/>
                    <a:pt x="33" y="9"/>
                    <a:pt x="33" y="9"/>
                  </a:cubicBezTo>
                  <a:cubicBezTo>
                    <a:pt x="52" y="0"/>
                    <a:pt x="52" y="0"/>
                    <a:pt x="52" y="0"/>
                  </a:cubicBezTo>
                  <a:cubicBezTo>
                    <a:pt x="56" y="0"/>
                    <a:pt x="56" y="0"/>
                    <a:pt x="56" y="0"/>
                  </a:cubicBezTo>
                  <a:cubicBezTo>
                    <a:pt x="56" y="5"/>
                    <a:pt x="56" y="5"/>
                    <a:pt x="56" y="5"/>
                  </a:cubicBezTo>
                  <a:cubicBezTo>
                    <a:pt x="63" y="10"/>
                    <a:pt x="63" y="10"/>
                    <a:pt x="63" y="10"/>
                  </a:cubicBezTo>
                  <a:cubicBezTo>
                    <a:pt x="69" y="9"/>
                    <a:pt x="69" y="9"/>
                    <a:pt x="69" y="9"/>
                  </a:cubicBezTo>
                  <a:cubicBezTo>
                    <a:pt x="72" y="16"/>
                    <a:pt x="72" y="16"/>
                    <a:pt x="72" y="16"/>
                  </a:cubicBezTo>
                  <a:cubicBezTo>
                    <a:pt x="78" y="16"/>
                    <a:pt x="78" y="16"/>
                    <a:pt x="78" y="16"/>
                  </a:cubicBezTo>
                  <a:cubicBezTo>
                    <a:pt x="81" y="26"/>
                    <a:pt x="81" y="26"/>
                    <a:pt x="81" y="26"/>
                  </a:cubicBezTo>
                  <a:lnTo>
                    <a:pt x="90" y="27"/>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3" name="Freeform 80"/>
            <p:cNvSpPr>
              <a:spLocks/>
            </p:cNvSpPr>
            <p:nvPr/>
          </p:nvSpPr>
          <p:spPr bwMode="auto">
            <a:xfrm>
              <a:off x="1281" y="3445"/>
              <a:ext cx="154" cy="106"/>
            </a:xfrm>
            <a:custGeom>
              <a:avLst/>
              <a:gdLst>
                <a:gd name="T0" fmla="*/ 0 w 154"/>
                <a:gd name="T1" fmla="*/ 33 h 106"/>
                <a:gd name="T2" fmla="*/ 4 w 154"/>
                <a:gd name="T3" fmla="*/ 33 h 106"/>
                <a:gd name="T4" fmla="*/ 15 w 154"/>
                <a:gd name="T5" fmla="*/ 25 h 106"/>
                <a:gd name="T6" fmla="*/ 15 w 154"/>
                <a:gd name="T7" fmla="*/ 19 h 106"/>
                <a:gd name="T8" fmla="*/ 23 w 154"/>
                <a:gd name="T9" fmla="*/ 19 h 106"/>
                <a:gd name="T10" fmla="*/ 31 w 154"/>
                <a:gd name="T11" fmla="*/ 6 h 106"/>
                <a:gd name="T12" fmla="*/ 48 w 154"/>
                <a:gd name="T13" fmla="*/ 4 h 106"/>
                <a:gd name="T14" fmla="*/ 48 w 154"/>
                <a:gd name="T15" fmla="*/ 0 h 106"/>
                <a:gd name="T16" fmla="*/ 56 w 154"/>
                <a:gd name="T17" fmla="*/ 4 h 106"/>
                <a:gd name="T18" fmla="*/ 71 w 154"/>
                <a:gd name="T19" fmla="*/ 4 h 106"/>
                <a:gd name="T20" fmla="*/ 71 w 154"/>
                <a:gd name="T21" fmla="*/ 14 h 106"/>
                <a:gd name="T22" fmla="*/ 81 w 154"/>
                <a:gd name="T23" fmla="*/ 23 h 106"/>
                <a:gd name="T24" fmla="*/ 81 w 154"/>
                <a:gd name="T25" fmla="*/ 37 h 106"/>
                <a:gd name="T26" fmla="*/ 92 w 154"/>
                <a:gd name="T27" fmla="*/ 48 h 106"/>
                <a:gd name="T28" fmla="*/ 92 w 154"/>
                <a:gd name="T29" fmla="*/ 56 h 106"/>
                <a:gd name="T30" fmla="*/ 104 w 154"/>
                <a:gd name="T31" fmla="*/ 56 h 106"/>
                <a:gd name="T32" fmla="*/ 115 w 154"/>
                <a:gd name="T33" fmla="*/ 50 h 106"/>
                <a:gd name="T34" fmla="*/ 127 w 154"/>
                <a:gd name="T35" fmla="*/ 52 h 106"/>
                <a:gd name="T36" fmla="*/ 131 w 154"/>
                <a:gd name="T37" fmla="*/ 44 h 106"/>
                <a:gd name="T38" fmla="*/ 144 w 154"/>
                <a:gd name="T39" fmla="*/ 46 h 106"/>
                <a:gd name="T40" fmla="*/ 144 w 154"/>
                <a:gd name="T41" fmla="*/ 58 h 106"/>
                <a:gd name="T42" fmla="*/ 154 w 154"/>
                <a:gd name="T43" fmla="*/ 62 h 106"/>
                <a:gd name="T44" fmla="*/ 154 w 154"/>
                <a:gd name="T45" fmla="*/ 75 h 106"/>
                <a:gd name="T46" fmla="*/ 150 w 154"/>
                <a:gd name="T47" fmla="*/ 77 h 106"/>
                <a:gd name="T48" fmla="*/ 152 w 154"/>
                <a:gd name="T49" fmla="*/ 87 h 106"/>
                <a:gd name="T50" fmla="*/ 146 w 154"/>
                <a:gd name="T51" fmla="*/ 92 h 106"/>
                <a:gd name="T52" fmla="*/ 148 w 154"/>
                <a:gd name="T53" fmla="*/ 104 h 106"/>
                <a:gd name="T54" fmla="*/ 127 w 154"/>
                <a:gd name="T55" fmla="*/ 106 h 106"/>
                <a:gd name="T56" fmla="*/ 115 w 154"/>
                <a:gd name="T57" fmla="*/ 96 h 106"/>
                <a:gd name="T58" fmla="*/ 104 w 154"/>
                <a:gd name="T59" fmla="*/ 106 h 106"/>
                <a:gd name="T60" fmla="*/ 96 w 154"/>
                <a:gd name="T61" fmla="*/ 104 h 106"/>
                <a:gd name="T62" fmla="*/ 83 w 154"/>
                <a:gd name="T63" fmla="*/ 92 h 106"/>
                <a:gd name="T64" fmla="*/ 69 w 154"/>
                <a:gd name="T65" fmla="*/ 89 h 106"/>
                <a:gd name="T66" fmla="*/ 61 w 154"/>
                <a:gd name="T67" fmla="*/ 92 h 106"/>
                <a:gd name="T68" fmla="*/ 48 w 154"/>
                <a:gd name="T69" fmla="*/ 79 h 106"/>
                <a:gd name="T70" fmla="*/ 48 w 154"/>
                <a:gd name="T71" fmla="*/ 62 h 106"/>
                <a:gd name="T72" fmla="*/ 38 w 154"/>
                <a:gd name="T73" fmla="*/ 54 h 106"/>
                <a:gd name="T74" fmla="*/ 23 w 154"/>
                <a:gd name="T75" fmla="*/ 52 h 106"/>
                <a:gd name="T76" fmla="*/ 13 w 154"/>
                <a:gd name="T77" fmla="*/ 44 h 106"/>
                <a:gd name="T78" fmla="*/ 4 w 154"/>
                <a:gd name="T79" fmla="*/ 44 h 106"/>
                <a:gd name="T80" fmla="*/ 0 w 154"/>
                <a:gd name="T81" fmla="*/ 3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4" h="106">
                  <a:moveTo>
                    <a:pt x="0" y="33"/>
                  </a:moveTo>
                  <a:lnTo>
                    <a:pt x="4" y="33"/>
                  </a:lnTo>
                  <a:lnTo>
                    <a:pt x="15" y="25"/>
                  </a:lnTo>
                  <a:lnTo>
                    <a:pt x="15" y="19"/>
                  </a:lnTo>
                  <a:lnTo>
                    <a:pt x="23" y="19"/>
                  </a:lnTo>
                  <a:lnTo>
                    <a:pt x="31" y="6"/>
                  </a:lnTo>
                  <a:lnTo>
                    <a:pt x="48" y="4"/>
                  </a:lnTo>
                  <a:lnTo>
                    <a:pt x="48" y="0"/>
                  </a:lnTo>
                  <a:lnTo>
                    <a:pt x="56" y="4"/>
                  </a:lnTo>
                  <a:lnTo>
                    <a:pt x="71" y="4"/>
                  </a:lnTo>
                  <a:lnTo>
                    <a:pt x="71" y="14"/>
                  </a:lnTo>
                  <a:lnTo>
                    <a:pt x="81" y="23"/>
                  </a:lnTo>
                  <a:lnTo>
                    <a:pt x="81" y="37"/>
                  </a:lnTo>
                  <a:lnTo>
                    <a:pt x="92" y="48"/>
                  </a:lnTo>
                  <a:lnTo>
                    <a:pt x="92" y="56"/>
                  </a:lnTo>
                  <a:lnTo>
                    <a:pt x="104" y="56"/>
                  </a:lnTo>
                  <a:lnTo>
                    <a:pt x="115" y="50"/>
                  </a:lnTo>
                  <a:lnTo>
                    <a:pt x="127" y="52"/>
                  </a:lnTo>
                  <a:lnTo>
                    <a:pt x="131" y="44"/>
                  </a:lnTo>
                  <a:lnTo>
                    <a:pt x="144" y="46"/>
                  </a:lnTo>
                  <a:lnTo>
                    <a:pt x="144" y="58"/>
                  </a:lnTo>
                  <a:lnTo>
                    <a:pt x="154" y="62"/>
                  </a:lnTo>
                  <a:lnTo>
                    <a:pt x="154" y="75"/>
                  </a:lnTo>
                  <a:lnTo>
                    <a:pt x="150" y="77"/>
                  </a:lnTo>
                  <a:lnTo>
                    <a:pt x="152" y="87"/>
                  </a:lnTo>
                  <a:lnTo>
                    <a:pt x="146" y="92"/>
                  </a:lnTo>
                  <a:lnTo>
                    <a:pt x="148" y="104"/>
                  </a:lnTo>
                  <a:lnTo>
                    <a:pt x="127" y="106"/>
                  </a:lnTo>
                  <a:lnTo>
                    <a:pt x="115" y="96"/>
                  </a:lnTo>
                  <a:lnTo>
                    <a:pt x="104" y="106"/>
                  </a:lnTo>
                  <a:lnTo>
                    <a:pt x="96" y="104"/>
                  </a:lnTo>
                  <a:lnTo>
                    <a:pt x="83" y="92"/>
                  </a:lnTo>
                  <a:lnTo>
                    <a:pt x="69" y="89"/>
                  </a:lnTo>
                  <a:lnTo>
                    <a:pt x="61" y="92"/>
                  </a:lnTo>
                  <a:lnTo>
                    <a:pt x="48" y="79"/>
                  </a:lnTo>
                  <a:lnTo>
                    <a:pt x="48" y="62"/>
                  </a:lnTo>
                  <a:lnTo>
                    <a:pt x="38" y="54"/>
                  </a:lnTo>
                  <a:lnTo>
                    <a:pt x="23" y="52"/>
                  </a:lnTo>
                  <a:lnTo>
                    <a:pt x="13" y="44"/>
                  </a:lnTo>
                  <a:lnTo>
                    <a:pt x="4" y="44"/>
                  </a:lnTo>
                  <a:lnTo>
                    <a:pt x="0" y="33"/>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4" name="Freeform 81"/>
            <p:cNvSpPr>
              <a:spLocks/>
            </p:cNvSpPr>
            <p:nvPr/>
          </p:nvSpPr>
          <p:spPr bwMode="auto">
            <a:xfrm>
              <a:off x="1450" y="3491"/>
              <a:ext cx="240" cy="202"/>
            </a:xfrm>
            <a:custGeom>
              <a:avLst/>
              <a:gdLst>
                <a:gd name="T0" fmla="*/ 0 w 240"/>
                <a:gd name="T1" fmla="*/ 52 h 202"/>
                <a:gd name="T2" fmla="*/ 12 w 240"/>
                <a:gd name="T3" fmla="*/ 48 h 202"/>
                <a:gd name="T4" fmla="*/ 27 w 240"/>
                <a:gd name="T5" fmla="*/ 54 h 202"/>
                <a:gd name="T6" fmla="*/ 44 w 240"/>
                <a:gd name="T7" fmla="*/ 48 h 202"/>
                <a:gd name="T8" fmla="*/ 44 w 240"/>
                <a:gd name="T9" fmla="*/ 29 h 202"/>
                <a:gd name="T10" fmla="*/ 69 w 240"/>
                <a:gd name="T11" fmla="*/ 21 h 202"/>
                <a:gd name="T12" fmla="*/ 83 w 240"/>
                <a:gd name="T13" fmla="*/ 16 h 202"/>
                <a:gd name="T14" fmla="*/ 102 w 240"/>
                <a:gd name="T15" fmla="*/ 8 h 202"/>
                <a:gd name="T16" fmla="*/ 112 w 240"/>
                <a:gd name="T17" fmla="*/ 0 h 202"/>
                <a:gd name="T18" fmla="*/ 121 w 240"/>
                <a:gd name="T19" fmla="*/ 6 h 202"/>
                <a:gd name="T20" fmla="*/ 140 w 240"/>
                <a:gd name="T21" fmla="*/ 6 h 202"/>
                <a:gd name="T22" fmla="*/ 144 w 240"/>
                <a:gd name="T23" fmla="*/ 14 h 202"/>
                <a:gd name="T24" fmla="*/ 154 w 240"/>
                <a:gd name="T25" fmla="*/ 12 h 202"/>
                <a:gd name="T26" fmla="*/ 160 w 240"/>
                <a:gd name="T27" fmla="*/ 35 h 202"/>
                <a:gd name="T28" fmla="*/ 171 w 240"/>
                <a:gd name="T29" fmla="*/ 50 h 202"/>
                <a:gd name="T30" fmla="*/ 187 w 240"/>
                <a:gd name="T31" fmla="*/ 56 h 202"/>
                <a:gd name="T32" fmla="*/ 200 w 240"/>
                <a:gd name="T33" fmla="*/ 68 h 202"/>
                <a:gd name="T34" fmla="*/ 212 w 240"/>
                <a:gd name="T35" fmla="*/ 75 h 202"/>
                <a:gd name="T36" fmla="*/ 223 w 240"/>
                <a:gd name="T37" fmla="*/ 79 h 202"/>
                <a:gd name="T38" fmla="*/ 223 w 240"/>
                <a:gd name="T39" fmla="*/ 87 h 202"/>
                <a:gd name="T40" fmla="*/ 231 w 240"/>
                <a:gd name="T41" fmla="*/ 93 h 202"/>
                <a:gd name="T42" fmla="*/ 221 w 240"/>
                <a:gd name="T43" fmla="*/ 104 h 202"/>
                <a:gd name="T44" fmla="*/ 237 w 240"/>
                <a:gd name="T45" fmla="*/ 110 h 202"/>
                <a:gd name="T46" fmla="*/ 233 w 240"/>
                <a:gd name="T47" fmla="*/ 112 h 202"/>
                <a:gd name="T48" fmla="*/ 237 w 240"/>
                <a:gd name="T49" fmla="*/ 118 h 202"/>
                <a:gd name="T50" fmla="*/ 240 w 240"/>
                <a:gd name="T51" fmla="*/ 129 h 202"/>
                <a:gd name="T52" fmla="*/ 227 w 240"/>
                <a:gd name="T53" fmla="*/ 139 h 202"/>
                <a:gd name="T54" fmla="*/ 215 w 240"/>
                <a:gd name="T55" fmla="*/ 143 h 202"/>
                <a:gd name="T56" fmla="*/ 194 w 240"/>
                <a:gd name="T57" fmla="*/ 143 h 202"/>
                <a:gd name="T58" fmla="*/ 200 w 240"/>
                <a:gd name="T59" fmla="*/ 166 h 202"/>
                <a:gd name="T60" fmla="*/ 187 w 240"/>
                <a:gd name="T61" fmla="*/ 177 h 202"/>
                <a:gd name="T62" fmla="*/ 177 w 240"/>
                <a:gd name="T63" fmla="*/ 179 h 202"/>
                <a:gd name="T64" fmla="*/ 177 w 240"/>
                <a:gd name="T65" fmla="*/ 189 h 202"/>
                <a:gd name="T66" fmla="*/ 165 w 240"/>
                <a:gd name="T67" fmla="*/ 202 h 202"/>
                <a:gd name="T68" fmla="*/ 165 w 240"/>
                <a:gd name="T69" fmla="*/ 200 h 202"/>
                <a:gd name="T70" fmla="*/ 154 w 240"/>
                <a:gd name="T71" fmla="*/ 191 h 202"/>
                <a:gd name="T72" fmla="*/ 160 w 240"/>
                <a:gd name="T73" fmla="*/ 181 h 202"/>
                <a:gd name="T74" fmla="*/ 154 w 240"/>
                <a:gd name="T75" fmla="*/ 171 h 202"/>
                <a:gd name="T76" fmla="*/ 140 w 240"/>
                <a:gd name="T77" fmla="*/ 171 h 202"/>
                <a:gd name="T78" fmla="*/ 135 w 240"/>
                <a:gd name="T79" fmla="*/ 160 h 202"/>
                <a:gd name="T80" fmla="*/ 140 w 240"/>
                <a:gd name="T81" fmla="*/ 148 h 202"/>
                <a:gd name="T82" fmla="*/ 112 w 240"/>
                <a:gd name="T83" fmla="*/ 131 h 202"/>
                <a:gd name="T84" fmla="*/ 100 w 240"/>
                <a:gd name="T85" fmla="*/ 141 h 202"/>
                <a:gd name="T86" fmla="*/ 81 w 240"/>
                <a:gd name="T87" fmla="*/ 123 h 202"/>
                <a:gd name="T88" fmla="*/ 81 w 240"/>
                <a:gd name="T89" fmla="*/ 125 h 202"/>
                <a:gd name="T90" fmla="*/ 81 w 240"/>
                <a:gd name="T91" fmla="*/ 118 h 202"/>
                <a:gd name="T92" fmla="*/ 69 w 240"/>
                <a:gd name="T93" fmla="*/ 104 h 202"/>
                <a:gd name="T94" fmla="*/ 67 w 240"/>
                <a:gd name="T95" fmla="*/ 91 h 202"/>
                <a:gd name="T96" fmla="*/ 60 w 240"/>
                <a:gd name="T97" fmla="*/ 81 h 202"/>
                <a:gd name="T98" fmla="*/ 54 w 240"/>
                <a:gd name="T99" fmla="*/ 85 h 202"/>
                <a:gd name="T100" fmla="*/ 48 w 240"/>
                <a:gd name="T101" fmla="*/ 87 h 202"/>
                <a:gd name="T102" fmla="*/ 23 w 240"/>
                <a:gd name="T103" fmla="*/ 64 h 202"/>
                <a:gd name="T104" fmla="*/ 14 w 240"/>
                <a:gd name="T105" fmla="*/ 62 h 202"/>
                <a:gd name="T106" fmla="*/ 2 w 240"/>
                <a:gd name="T107" fmla="*/ 64 h 202"/>
                <a:gd name="T108" fmla="*/ 2 w 240"/>
                <a:gd name="T109" fmla="*/ 54 h 202"/>
                <a:gd name="T110" fmla="*/ 0 w 240"/>
                <a:gd name="T111" fmla="*/ 5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 h="202">
                  <a:moveTo>
                    <a:pt x="0" y="52"/>
                  </a:moveTo>
                  <a:lnTo>
                    <a:pt x="12" y="48"/>
                  </a:lnTo>
                  <a:lnTo>
                    <a:pt x="27" y="54"/>
                  </a:lnTo>
                  <a:lnTo>
                    <a:pt x="44" y="48"/>
                  </a:lnTo>
                  <a:lnTo>
                    <a:pt x="44" y="29"/>
                  </a:lnTo>
                  <a:lnTo>
                    <a:pt x="69" y="21"/>
                  </a:lnTo>
                  <a:lnTo>
                    <a:pt x="83" y="16"/>
                  </a:lnTo>
                  <a:lnTo>
                    <a:pt x="102" y="8"/>
                  </a:lnTo>
                  <a:lnTo>
                    <a:pt x="112" y="0"/>
                  </a:lnTo>
                  <a:lnTo>
                    <a:pt x="121" y="6"/>
                  </a:lnTo>
                  <a:lnTo>
                    <a:pt x="140" y="6"/>
                  </a:lnTo>
                  <a:lnTo>
                    <a:pt x="144" y="14"/>
                  </a:lnTo>
                  <a:lnTo>
                    <a:pt x="154" y="12"/>
                  </a:lnTo>
                  <a:lnTo>
                    <a:pt x="160" y="35"/>
                  </a:lnTo>
                  <a:lnTo>
                    <a:pt x="171" y="50"/>
                  </a:lnTo>
                  <a:lnTo>
                    <a:pt x="187" y="56"/>
                  </a:lnTo>
                  <a:lnTo>
                    <a:pt x="200" y="68"/>
                  </a:lnTo>
                  <a:lnTo>
                    <a:pt x="212" y="75"/>
                  </a:lnTo>
                  <a:lnTo>
                    <a:pt x="223" y="79"/>
                  </a:lnTo>
                  <a:lnTo>
                    <a:pt x="223" y="87"/>
                  </a:lnTo>
                  <a:lnTo>
                    <a:pt x="231" y="93"/>
                  </a:lnTo>
                  <a:lnTo>
                    <a:pt x="221" y="104"/>
                  </a:lnTo>
                  <a:lnTo>
                    <a:pt x="237" y="110"/>
                  </a:lnTo>
                  <a:lnTo>
                    <a:pt x="233" y="112"/>
                  </a:lnTo>
                  <a:lnTo>
                    <a:pt x="237" y="118"/>
                  </a:lnTo>
                  <a:lnTo>
                    <a:pt x="240" y="129"/>
                  </a:lnTo>
                  <a:lnTo>
                    <a:pt x="227" y="139"/>
                  </a:lnTo>
                  <a:lnTo>
                    <a:pt x="215" y="143"/>
                  </a:lnTo>
                  <a:lnTo>
                    <a:pt x="194" y="143"/>
                  </a:lnTo>
                  <a:lnTo>
                    <a:pt x="200" y="166"/>
                  </a:lnTo>
                  <a:lnTo>
                    <a:pt x="187" y="177"/>
                  </a:lnTo>
                  <a:lnTo>
                    <a:pt x="177" y="179"/>
                  </a:lnTo>
                  <a:lnTo>
                    <a:pt x="177" y="189"/>
                  </a:lnTo>
                  <a:lnTo>
                    <a:pt x="165" y="202"/>
                  </a:lnTo>
                  <a:lnTo>
                    <a:pt x="165" y="200"/>
                  </a:lnTo>
                  <a:lnTo>
                    <a:pt x="154" y="191"/>
                  </a:lnTo>
                  <a:lnTo>
                    <a:pt x="160" y="181"/>
                  </a:lnTo>
                  <a:lnTo>
                    <a:pt x="154" y="171"/>
                  </a:lnTo>
                  <a:lnTo>
                    <a:pt x="140" y="171"/>
                  </a:lnTo>
                  <a:lnTo>
                    <a:pt x="135" y="160"/>
                  </a:lnTo>
                  <a:lnTo>
                    <a:pt x="140" y="148"/>
                  </a:lnTo>
                  <a:lnTo>
                    <a:pt x="112" y="131"/>
                  </a:lnTo>
                  <a:lnTo>
                    <a:pt x="100" y="141"/>
                  </a:lnTo>
                  <a:lnTo>
                    <a:pt x="81" y="123"/>
                  </a:lnTo>
                  <a:lnTo>
                    <a:pt x="81" y="125"/>
                  </a:lnTo>
                  <a:lnTo>
                    <a:pt x="81" y="118"/>
                  </a:lnTo>
                  <a:lnTo>
                    <a:pt x="69" y="104"/>
                  </a:lnTo>
                  <a:lnTo>
                    <a:pt x="67" y="91"/>
                  </a:lnTo>
                  <a:lnTo>
                    <a:pt x="60" y="81"/>
                  </a:lnTo>
                  <a:lnTo>
                    <a:pt x="54" y="85"/>
                  </a:lnTo>
                  <a:lnTo>
                    <a:pt x="48" y="87"/>
                  </a:lnTo>
                  <a:lnTo>
                    <a:pt x="23" y="64"/>
                  </a:lnTo>
                  <a:lnTo>
                    <a:pt x="14" y="62"/>
                  </a:lnTo>
                  <a:lnTo>
                    <a:pt x="2" y="64"/>
                  </a:lnTo>
                  <a:lnTo>
                    <a:pt x="2" y="54"/>
                  </a:lnTo>
                  <a:lnTo>
                    <a:pt x="0" y="52"/>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5" name="Freeform 82"/>
            <p:cNvSpPr>
              <a:spLocks/>
            </p:cNvSpPr>
            <p:nvPr/>
          </p:nvSpPr>
          <p:spPr bwMode="auto">
            <a:xfrm>
              <a:off x="1429" y="3455"/>
              <a:ext cx="94" cy="90"/>
            </a:xfrm>
            <a:custGeom>
              <a:avLst/>
              <a:gdLst>
                <a:gd name="T0" fmla="*/ 0 w 94"/>
                <a:gd name="T1" fmla="*/ 50 h 90"/>
                <a:gd name="T2" fmla="*/ 23 w 94"/>
                <a:gd name="T3" fmla="*/ 32 h 90"/>
                <a:gd name="T4" fmla="*/ 23 w 94"/>
                <a:gd name="T5" fmla="*/ 15 h 90"/>
                <a:gd name="T6" fmla="*/ 44 w 94"/>
                <a:gd name="T7" fmla="*/ 0 h 90"/>
                <a:gd name="T8" fmla="*/ 56 w 94"/>
                <a:gd name="T9" fmla="*/ 7 h 90"/>
                <a:gd name="T10" fmla="*/ 83 w 94"/>
                <a:gd name="T11" fmla="*/ 7 h 90"/>
                <a:gd name="T12" fmla="*/ 83 w 94"/>
                <a:gd name="T13" fmla="*/ 17 h 90"/>
                <a:gd name="T14" fmla="*/ 94 w 94"/>
                <a:gd name="T15" fmla="*/ 27 h 90"/>
                <a:gd name="T16" fmla="*/ 85 w 94"/>
                <a:gd name="T17" fmla="*/ 40 h 90"/>
                <a:gd name="T18" fmla="*/ 94 w 94"/>
                <a:gd name="T19" fmla="*/ 54 h 90"/>
                <a:gd name="T20" fmla="*/ 90 w 94"/>
                <a:gd name="T21" fmla="*/ 57 h 90"/>
                <a:gd name="T22" fmla="*/ 65 w 94"/>
                <a:gd name="T23" fmla="*/ 65 h 90"/>
                <a:gd name="T24" fmla="*/ 65 w 94"/>
                <a:gd name="T25" fmla="*/ 84 h 90"/>
                <a:gd name="T26" fmla="*/ 48 w 94"/>
                <a:gd name="T27" fmla="*/ 90 h 90"/>
                <a:gd name="T28" fmla="*/ 33 w 94"/>
                <a:gd name="T29" fmla="*/ 84 h 90"/>
                <a:gd name="T30" fmla="*/ 21 w 94"/>
                <a:gd name="T31" fmla="*/ 88 h 90"/>
                <a:gd name="T32" fmla="*/ 4 w 94"/>
                <a:gd name="T33" fmla="*/ 77 h 90"/>
                <a:gd name="T34" fmla="*/ 4 w 94"/>
                <a:gd name="T35" fmla="*/ 77 h 90"/>
                <a:gd name="T36" fmla="*/ 2 w 94"/>
                <a:gd name="T37" fmla="*/ 67 h 90"/>
                <a:gd name="T38" fmla="*/ 6 w 94"/>
                <a:gd name="T39" fmla="*/ 65 h 90"/>
                <a:gd name="T40" fmla="*/ 6 w 94"/>
                <a:gd name="T41" fmla="*/ 52 h 90"/>
                <a:gd name="T42" fmla="*/ 0 w 94"/>
                <a:gd name="T43" fmla="*/ 5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4" h="90">
                  <a:moveTo>
                    <a:pt x="0" y="50"/>
                  </a:moveTo>
                  <a:lnTo>
                    <a:pt x="23" y="32"/>
                  </a:lnTo>
                  <a:lnTo>
                    <a:pt x="23" y="15"/>
                  </a:lnTo>
                  <a:lnTo>
                    <a:pt x="44" y="0"/>
                  </a:lnTo>
                  <a:lnTo>
                    <a:pt x="56" y="7"/>
                  </a:lnTo>
                  <a:lnTo>
                    <a:pt x="83" y="7"/>
                  </a:lnTo>
                  <a:lnTo>
                    <a:pt x="83" y="17"/>
                  </a:lnTo>
                  <a:lnTo>
                    <a:pt x="94" y="27"/>
                  </a:lnTo>
                  <a:lnTo>
                    <a:pt x="85" y="40"/>
                  </a:lnTo>
                  <a:lnTo>
                    <a:pt x="94" y="54"/>
                  </a:lnTo>
                  <a:lnTo>
                    <a:pt x="90" y="57"/>
                  </a:lnTo>
                  <a:lnTo>
                    <a:pt x="65" y="65"/>
                  </a:lnTo>
                  <a:lnTo>
                    <a:pt x="65" y="84"/>
                  </a:lnTo>
                  <a:lnTo>
                    <a:pt x="48" y="90"/>
                  </a:lnTo>
                  <a:lnTo>
                    <a:pt x="33" y="84"/>
                  </a:lnTo>
                  <a:lnTo>
                    <a:pt x="21" y="88"/>
                  </a:lnTo>
                  <a:lnTo>
                    <a:pt x="4" y="77"/>
                  </a:lnTo>
                  <a:lnTo>
                    <a:pt x="4" y="77"/>
                  </a:lnTo>
                  <a:lnTo>
                    <a:pt x="2" y="67"/>
                  </a:lnTo>
                  <a:lnTo>
                    <a:pt x="6" y="65"/>
                  </a:lnTo>
                  <a:lnTo>
                    <a:pt x="6" y="52"/>
                  </a:lnTo>
                  <a:lnTo>
                    <a:pt x="0" y="50"/>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6" name="Freeform 83"/>
            <p:cNvSpPr>
              <a:spLocks/>
            </p:cNvSpPr>
            <p:nvPr/>
          </p:nvSpPr>
          <p:spPr bwMode="auto">
            <a:xfrm>
              <a:off x="1464" y="3409"/>
              <a:ext cx="142" cy="103"/>
            </a:xfrm>
            <a:custGeom>
              <a:avLst/>
              <a:gdLst>
                <a:gd name="T0" fmla="*/ 55 w 142"/>
                <a:gd name="T1" fmla="*/ 13 h 103"/>
                <a:gd name="T2" fmla="*/ 71 w 142"/>
                <a:gd name="T3" fmla="*/ 34 h 103"/>
                <a:gd name="T4" fmla="*/ 86 w 142"/>
                <a:gd name="T5" fmla="*/ 28 h 103"/>
                <a:gd name="T6" fmla="*/ 92 w 142"/>
                <a:gd name="T7" fmla="*/ 34 h 103"/>
                <a:gd name="T8" fmla="*/ 101 w 142"/>
                <a:gd name="T9" fmla="*/ 23 h 103"/>
                <a:gd name="T10" fmla="*/ 113 w 142"/>
                <a:gd name="T11" fmla="*/ 36 h 103"/>
                <a:gd name="T12" fmla="*/ 126 w 142"/>
                <a:gd name="T13" fmla="*/ 36 h 103"/>
                <a:gd name="T14" fmla="*/ 128 w 142"/>
                <a:gd name="T15" fmla="*/ 53 h 103"/>
                <a:gd name="T16" fmla="*/ 142 w 142"/>
                <a:gd name="T17" fmla="*/ 57 h 103"/>
                <a:gd name="T18" fmla="*/ 140 w 142"/>
                <a:gd name="T19" fmla="*/ 80 h 103"/>
                <a:gd name="T20" fmla="*/ 140 w 142"/>
                <a:gd name="T21" fmla="*/ 94 h 103"/>
                <a:gd name="T22" fmla="*/ 130 w 142"/>
                <a:gd name="T23" fmla="*/ 96 h 103"/>
                <a:gd name="T24" fmla="*/ 126 w 142"/>
                <a:gd name="T25" fmla="*/ 88 h 103"/>
                <a:gd name="T26" fmla="*/ 107 w 142"/>
                <a:gd name="T27" fmla="*/ 88 h 103"/>
                <a:gd name="T28" fmla="*/ 98 w 142"/>
                <a:gd name="T29" fmla="*/ 82 h 103"/>
                <a:gd name="T30" fmla="*/ 88 w 142"/>
                <a:gd name="T31" fmla="*/ 90 h 103"/>
                <a:gd name="T32" fmla="*/ 69 w 142"/>
                <a:gd name="T33" fmla="*/ 98 h 103"/>
                <a:gd name="T34" fmla="*/ 55 w 142"/>
                <a:gd name="T35" fmla="*/ 103 h 103"/>
                <a:gd name="T36" fmla="*/ 59 w 142"/>
                <a:gd name="T37" fmla="*/ 100 h 103"/>
                <a:gd name="T38" fmla="*/ 50 w 142"/>
                <a:gd name="T39" fmla="*/ 86 h 103"/>
                <a:gd name="T40" fmla="*/ 59 w 142"/>
                <a:gd name="T41" fmla="*/ 73 h 103"/>
                <a:gd name="T42" fmla="*/ 48 w 142"/>
                <a:gd name="T43" fmla="*/ 63 h 103"/>
                <a:gd name="T44" fmla="*/ 48 w 142"/>
                <a:gd name="T45" fmla="*/ 53 h 103"/>
                <a:gd name="T46" fmla="*/ 21 w 142"/>
                <a:gd name="T47" fmla="*/ 53 h 103"/>
                <a:gd name="T48" fmla="*/ 9 w 142"/>
                <a:gd name="T49" fmla="*/ 46 h 103"/>
                <a:gd name="T50" fmla="*/ 0 w 142"/>
                <a:gd name="T51" fmla="*/ 34 h 103"/>
                <a:gd name="T52" fmla="*/ 11 w 142"/>
                <a:gd name="T53" fmla="*/ 23 h 103"/>
                <a:gd name="T54" fmla="*/ 9 w 142"/>
                <a:gd name="T55" fmla="*/ 11 h 103"/>
                <a:gd name="T56" fmla="*/ 28 w 142"/>
                <a:gd name="T57" fmla="*/ 11 h 103"/>
                <a:gd name="T58" fmla="*/ 34 w 142"/>
                <a:gd name="T59" fmla="*/ 0 h 103"/>
                <a:gd name="T60" fmla="*/ 55 w 142"/>
                <a:gd name="T61" fmla="*/ 1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2" h="103">
                  <a:moveTo>
                    <a:pt x="55" y="13"/>
                  </a:moveTo>
                  <a:lnTo>
                    <a:pt x="71" y="34"/>
                  </a:lnTo>
                  <a:lnTo>
                    <a:pt x="86" y="28"/>
                  </a:lnTo>
                  <a:lnTo>
                    <a:pt x="92" y="34"/>
                  </a:lnTo>
                  <a:lnTo>
                    <a:pt x="101" y="23"/>
                  </a:lnTo>
                  <a:lnTo>
                    <a:pt x="113" y="36"/>
                  </a:lnTo>
                  <a:lnTo>
                    <a:pt x="126" y="36"/>
                  </a:lnTo>
                  <a:lnTo>
                    <a:pt x="128" y="53"/>
                  </a:lnTo>
                  <a:lnTo>
                    <a:pt x="142" y="57"/>
                  </a:lnTo>
                  <a:lnTo>
                    <a:pt x="140" y="80"/>
                  </a:lnTo>
                  <a:lnTo>
                    <a:pt x="140" y="94"/>
                  </a:lnTo>
                  <a:lnTo>
                    <a:pt x="130" y="96"/>
                  </a:lnTo>
                  <a:lnTo>
                    <a:pt x="126" y="88"/>
                  </a:lnTo>
                  <a:lnTo>
                    <a:pt x="107" y="88"/>
                  </a:lnTo>
                  <a:lnTo>
                    <a:pt x="98" y="82"/>
                  </a:lnTo>
                  <a:lnTo>
                    <a:pt x="88" y="90"/>
                  </a:lnTo>
                  <a:lnTo>
                    <a:pt x="69" y="98"/>
                  </a:lnTo>
                  <a:lnTo>
                    <a:pt x="55" y="103"/>
                  </a:lnTo>
                  <a:lnTo>
                    <a:pt x="59" y="100"/>
                  </a:lnTo>
                  <a:lnTo>
                    <a:pt x="50" y="86"/>
                  </a:lnTo>
                  <a:lnTo>
                    <a:pt x="59" y="73"/>
                  </a:lnTo>
                  <a:lnTo>
                    <a:pt x="48" y="63"/>
                  </a:lnTo>
                  <a:lnTo>
                    <a:pt x="48" y="53"/>
                  </a:lnTo>
                  <a:lnTo>
                    <a:pt x="21" y="53"/>
                  </a:lnTo>
                  <a:lnTo>
                    <a:pt x="9" y="46"/>
                  </a:lnTo>
                  <a:lnTo>
                    <a:pt x="0" y="34"/>
                  </a:lnTo>
                  <a:lnTo>
                    <a:pt x="11" y="23"/>
                  </a:lnTo>
                  <a:lnTo>
                    <a:pt x="9" y="11"/>
                  </a:lnTo>
                  <a:lnTo>
                    <a:pt x="28" y="11"/>
                  </a:lnTo>
                  <a:lnTo>
                    <a:pt x="34" y="0"/>
                  </a:lnTo>
                  <a:lnTo>
                    <a:pt x="55" y="13"/>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7" name="Freeform 84"/>
            <p:cNvSpPr>
              <a:spLocks/>
            </p:cNvSpPr>
            <p:nvPr/>
          </p:nvSpPr>
          <p:spPr bwMode="auto">
            <a:xfrm>
              <a:off x="1621" y="3434"/>
              <a:ext cx="137" cy="167"/>
            </a:xfrm>
            <a:custGeom>
              <a:avLst/>
              <a:gdLst>
                <a:gd name="T0" fmla="*/ 100 w 137"/>
                <a:gd name="T1" fmla="*/ 153 h 167"/>
                <a:gd name="T2" fmla="*/ 94 w 137"/>
                <a:gd name="T3" fmla="*/ 138 h 167"/>
                <a:gd name="T4" fmla="*/ 94 w 137"/>
                <a:gd name="T5" fmla="*/ 125 h 167"/>
                <a:gd name="T6" fmla="*/ 119 w 137"/>
                <a:gd name="T7" fmla="*/ 117 h 167"/>
                <a:gd name="T8" fmla="*/ 123 w 137"/>
                <a:gd name="T9" fmla="*/ 90 h 167"/>
                <a:gd name="T10" fmla="*/ 125 w 137"/>
                <a:gd name="T11" fmla="*/ 73 h 167"/>
                <a:gd name="T12" fmla="*/ 135 w 137"/>
                <a:gd name="T13" fmla="*/ 63 h 167"/>
                <a:gd name="T14" fmla="*/ 137 w 137"/>
                <a:gd name="T15" fmla="*/ 30 h 167"/>
                <a:gd name="T16" fmla="*/ 125 w 137"/>
                <a:gd name="T17" fmla="*/ 28 h 167"/>
                <a:gd name="T18" fmla="*/ 129 w 137"/>
                <a:gd name="T19" fmla="*/ 15 h 167"/>
                <a:gd name="T20" fmla="*/ 108 w 137"/>
                <a:gd name="T21" fmla="*/ 11 h 167"/>
                <a:gd name="T22" fmla="*/ 91 w 137"/>
                <a:gd name="T23" fmla="*/ 0 h 167"/>
                <a:gd name="T24" fmla="*/ 73 w 137"/>
                <a:gd name="T25" fmla="*/ 23 h 167"/>
                <a:gd name="T26" fmla="*/ 66 w 137"/>
                <a:gd name="T27" fmla="*/ 44 h 167"/>
                <a:gd name="T28" fmla="*/ 54 w 137"/>
                <a:gd name="T29" fmla="*/ 46 h 167"/>
                <a:gd name="T30" fmla="*/ 41 w 137"/>
                <a:gd name="T31" fmla="*/ 38 h 167"/>
                <a:gd name="T32" fmla="*/ 27 w 137"/>
                <a:gd name="T33" fmla="*/ 46 h 167"/>
                <a:gd name="T34" fmla="*/ 25 w 137"/>
                <a:gd name="T35" fmla="*/ 71 h 167"/>
                <a:gd name="T36" fmla="*/ 10 w 137"/>
                <a:gd name="T37" fmla="*/ 96 h 167"/>
                <a:gd name="T38" fmla="*/ 0 w 137"/>
                <a:gd name="T39" fmla="*/ 107 h 167"/>
                <a:gd name="T40" fmla="*/ 0 w 137"/>
                <a:gd name="T41" fmla="*/ 107 h 167"/>
                <a:gd name="T42" fmla="*/ 16 w 137"/>
                <a:gd name="T43" fmla="*/ 113 h 167"/>
                <a:gd name="T44" fmla="*/ 29 w 137"/>
                <a:gd name="T45" fmla="*/ 125 h 167"/>
                <a:gd name="T46" fmla="*/ 41 w 137"/>
                <a:gd name="T47" fmla="*/ 132 h 167"/>
                <a:gd name="T48" fmla="*/ 52 w 137"/>
                <a:gd name="T49" fmla="*/ 136 h 167"/>
                <a:gd name="T50" fmla="*/ 52 w 137"/>
                <a:gd name="T51" fmla="*/ 144 h 167"/>
                <a:gd name="T52" fmla="*/ 60 w 137"/>
                <a:gd name="T53" fmla="*/ 150 h 167"/>
                <a:gd name="T54" fmla="*/ 50 w 137"/>
                <a:gd name="T55" fmla="*/ 161 h 167"/>
                <a:gd name="T56" fmla="*/ 66 w 137"/>
                <a:gd name="T57" fmla="*/ 167 h 167"/>
                <a:gd name="T58" fmla="*/ 100 w 137"/>
                <a:gd name="T59" fmla="*/ 15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 h="167">
                  <a:moveTo>
                    <a:pt x="100" y="153"/>
                  </a:moveTo>
                  <a:lnTo>
                    <a:pt x="94" y="138"/>
                  </a:lnTo>
                  <a:lnTo>
                    <a:pt x="94" y="125"/>
                  </a:lnTo>
                  <a:lnTo>
                    <a:pt x="119" y="117"/>
                  </a:lnTo>
                  <a:lnTo>
                    <a:pt x="123" y="90"/>
                  </a:lnTo>
                  <a:lnTo>
                    <a:pt x="125" y="73"/>
                  </a:lnTo>
                  <a:lnTo>
                    <a:pt x="135" y="63"/>
                  </a:lnTo>
                  <a:lnTo>
                    <a:pt x="137" y="30"/>
                  </a:lnTo>
                  <a:lnTo>
                    <a:pt x="125" y="28"/>
                  </a:lnTo>
                  <a:lnTo>
                    <a:pt x="129" y="15"/>
                  </a:lnTo>
                  <a:lnTo>
                    <a:pt x="108" y="11"/>
                  </a:lnTo>
                  <a:lnTo>
                    <a:pt x="91" y="0"/>
                  </a:lnTo>
                  <a:lnTo>
                    <a:pt x="73" y="23"/>
                  </a:lnTo>
                  <a:lnTo>
                    <a:pt x="66" y="44"/>
                  </a:lnTo>
                  <a:lnTo>
                    <a:pt x="54" y="46"/>
                  </a:lnTo>
                  <a:lnTo>
                    <a:pt x="41" y="38"/>
                  </a:lnTo>
                  <a:lnTo>
                    <a:pt x="27" y="46"/>
                  </a:lnTo>
                  <a:lnTo>
                    <a:pt x="25" y="71"/>
                  </a:lnTo>
                  <a:lnTo>
                    <a:pt x="10" y="96"/>
                  </a:lnTo>
                  <a:lnTo>
                    <a:pt x="0" y="107"/>
                  </a:lnTo>
                  <a:lnTo>
                    <a:pt x="0" y="107"/>
                  </a:lnTo>
                  <a:lnTo>
                    <a:pt x="16" y="113"/>
                  </a:lnTo>
                  <a:lnTo>
                    <a:pt x="29" y="125"/>
                  </a:lnTo>
                  <a:lnTo>
                    <a:pt x="41" y="132"/>
                  </a:lnTo>
                  <a:lnTo>
                    <a:pt x="52" y="136"/>
                  </a:lnTo>
                  <a:lnTo>
                    <a:pt x="52" y="144"/>
                  </a:lnTo>
                  <a:lnTo>
                    <a:pt x="60" y="150"/>
                  </a:lnTo>
                  <a:lnTo>
                    <a:pt x="50" y="161"/>
                  </a:lnTo>
                  <a:lnTo>
                    <a:pt x="66" y="167"/>
                  </a:lnTo>
                  <a:lnTo>
                    <a:pt x="100" y="153"/>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8" name="Freeform 85"/>
            <p:cNvSpPr>
              <a:spLocks/>
            </p:cNvSpPr>
            <p:nvPr/>
          </p:nvSpPr>
          <p:spPr bwMode="auto">
            <a:xfrm>
              <a:off x="3194" y="3676"/>
              <a:ext cx="605" cy="538"/>
            </a:xfrm>
            <a:custGeom>
              <a:avLst/>
              <a:gdLst>
                <a:gd name="T0" fmla="*/ 23 w 290"/>
                <a:gd name="T1" fmla="*/ 178 h 258"/>
                <a:gd name="T2" fmla="*/ 28 w 290"/>
                <a:gd name="T3" fmla="*/ 185 h 258"/>
                <a:gd name="T4" fmla="*/ 45 w 290"/>
                <a:gd name="T5" fmla="*/ 192 h 258"/>
                <a:gd name="T6" fmla="*/ 67 w 290"/>
                <a:gd name="T7" fmla="*/ 202 h 258"/>
                <a:gd name="T8" fmla="*/ 85 w 290"/>
                <a:gd name="T9" fmla="*/ 210 h 258"/>
                <a:gd name="T10" fmla="*/ 97 w 290"/>
                <a:gd name="T11" fmla="*/ 222 h 258"/>
                <a:gd name="T12" fmla="*/ 107 w 290"/>
                <a:gd name="T13" fmla="*/ 223 h 258"/>
                <a:gd name="T14" fmla="*/ 113 w 290"/>
                <a:gd name="T15" fmla="*/ 212 h 258"/>
                <a:gd name="T16" fmla="*/ 133 w 290"/>
                <a:gd name="T17" fmla="*/ 184 h 258"/>
                <a:gd name="T18" fmla="*/ 161 w 290"/>
                <a:gd name="T19" fmla="*/ 129 h 258"/>
                <a:gd name="T20" fmla="*/ 157 w 290"/>
                <a:gd name="T21" fmla="*/ 110 h 258"/>
                <a:gd name="T22" fmla="*/ 158 w 290"/>
                <a:gd name="T23" fmla="*/ 69 h 258"/>
                <a:gd name="T24" fmla="*/ 146 w 290"/>
                <a:gd name="T25" fmla="*/ 51 h 258"/>
                <a:gd name="T26" fmla="*/ 161 w 290"/>
                <a:gd name="T27" fmla="*/ 48 h 258"/>
                <a:gd name="T28" fmla="*/ 166 w 290"/>
                <a:gd name="T29" fmla="*/ 38 h 258"/>
                <a:gd name="T30" fmla="*/ 182 w 290"/>
                <a:gd name="T31" fmla="*/ 37 h 258"/>
                <a:gd name="T32" fmla="*/ 186 w 290"/>
                <a:gd name="T33" fmla="*/ 25 h 258"/>
                <a:gd name="T34" fmla="*/ 198 w 290"/>
                <a:gd name="T35" fmla="*/ 32 h 258"/>
                <a:gd name="T36" fmla="*/ 206 w 290"/>
                <a:gd name="T37" fmla="*/ 32 h 258"/>
                <a:gd name="T38" fmla="*/ 219 w 290"/>
                <a:gd name="T39" fmla="*/ 26 h 258"/>
                <a:gd name="T40" fmla="*/ 232 w 290"/>
                <a:gd name="T41" fmla="*/ 25 h 258"/>
                <a:gd name="T42" fmla="*/ 236 w 290"/>
                <a:gd name="T43" fmla="*/ 13 h 258"/>
                <a:gd name="T44" fmla="*/ 249 w 290"/>
                <a:gd name="T45" fmla="*/ 0 h 258"/>
                <a:gd name="T46" fmla="*/ 250 w 290"/>
                <a:gd name="T47" fmla="*/ 11 h 258"/>
                <a:gd name="T48" fmla="*/ 255 w 290"/>
                <a:gd name="T49" fmla="*/ 23 h 258"/>
                <a:gd name="T50" fmla="*/ 265 w 290"/>
                <a:gd name="T51" fmla="*/ 40 h 258"/>
                <a:gd name="T52" fmla="*/ 273 w 290"/>
                <a:gd name="T53" fmla="*/ 50 h 258"/>
                <a:gd name="T54" fmla="*/ 289 w 290"/>
                <a:gd name="T55" fmla="*/ 59 h 258"/>
                <a:gd name="T56" fmla="*/ 288 w 290"/>
                <a:gd name="T57" fmla="*/ 75 h 258"/>
                <a:gd name="T58" fmla="*/ 265 w 290"/>
                <a:gd name="T59" fmla="*/ 99 h 258"/>
                <a:gd name="T60" fmla="*/ 255 w 290"/>
                <a:gd name="T61" fmla="*/ 114 h 258"/>
                <a:gd name="T62" fmla="*/ 266 w 290"/>
                <a:gd name="T63" fmla="*/ 129 h 258"/>
                <a:gd name="T64" fmla="*/ 252 w 290"/>
                <a:gd name="T65" fmla="*/ 153 h 258"/>
                <a:gd name="T66" fmla="*/ 233 w 290"/>
                <a:gd name="T67" fmla="*/ 170 h 258"/>
                <a:gd name="T68" fmla="*/ 221 w 290"/>
                <a:gd name="T69" fmla="*/ 190 h 258"/>
                <a:gd name="T70" fmla="*/ 195 w 290"/>
                <a:gd name="T71" fmla="*/ 200 h 258"/>
                <a:gd name="T72" fmla="*/ 184 w 290"/>
                <a:gd name="T73" fmla="*/ 208 h 258"/>
                <a:gd name="T74" fmla="*/ 184 w 290"/>
                <a:gd name="T75" fmla="*/ 229 h 258"/>
                <a:gd name="T76" fmla="*/ 182 w 290"/>
                <a:gd name="T77" fmla="*/ 237 h 258"/>
                <a:gd name="T78" fmla="*/ 176 w 290"/>
                <a:gd name="T79" fmla="*/ 246 h 258"/>
                <a:gd name="T80" fmla="*/ 156 w 290"/>
                <a:gd name="T81" fmla="*/ 238 h 258"/>
                <a:gd name="T82" fmla="*/ 122 w 290"/>
                <a:gd name="T83" fmla="*/ 245 h 258"/>
                <a:gd name="T84" fmla="*/ 102 w 290"/>
                <a:gd name="T85" fmla="*/ 257 h 258"/>
                <a:gd name="T86" fmla="*/ 73 w 290"/>
                <a:gd name="T87" fmla="*/ 243 h 258"/>
                <a:gd name="T88" fmla="*/ 58 w 290"/>
                <a:gd name="T89" fmla="*/ 225 h 258"/>
                <a:gd name="T90" fmla="*/ 35 w 290"/>
                <a:gd name="T91" fmla="*/ 219 h 258"/>
                <a:gd name="T92" fmla="*/ 11 w 290"/>
                <a:gd name="T93" fmla="*/ 215 h 258"/>
                <a:gd name="T94" fmla="*/ 0 w 290"/>
                <a:gd name="T95" fmla="*/ 205 h 258"/>
                <a:gd name="T96" fmla="*/ 9 w 290"/>
                <a:gd name="T97" fmla="*/ 191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90" h="258">
                  <a:moveTo>
                    <a:pt x="9" y="191"/>
                  </a:moveTo>
                  <a:cubicBezTo>
                    <a:pt x="23" y="178"/>
                    <a:pt x="23" y="178"/>
                    <a:pt x="23" y="178"/>
                  </a:cubicBezTo>
                  <a:cubicBezTo>
                    <a:pt x="29" y="182"/>
                    <a:pt x="29" y="182"/>
                    <a:pt x="29" y="182"/>
                  </a:cubicBezTo>
                  <a:cubicBezTo>
                    <a:pt x="28" y="185"/>
                    <a:pt x="28" y="185"/>
                    <a:pt x="28" y="185"/>
                  </a:cubicBezTo>
                  <a:cubicBezTo>
                    <a:pt x="36" y="191"/>
                    <a:pt x="36" y="191"/>
                    <a:pt x="36" y="191"/>
                  </a:cubicBezTo>
                  <a:cubicBezTo>
                    <a:pt x="45" y="192"/>
                    <a:pt x="45" y="192"/>
                    <a:pt x="45" y="192"/>
                  </a:cubicBezTo>
                  <a:cubicBezTo>
                    <a:pt x="60" y="204"/>
                    <a:pt x="60" y="204"/>
                    <a:pt x="60" y="204"/>
                  </a:cubicBezTo>
                  <a:cubicBezTo>
                    <a:pt x="67" y="202"/>
                    <a:pt x="67" y="202"/>
                    <a:pt x="67" y="202"/>
                  </a:cubicBezTo>
                  <a:cubicBezTo>
                    <a:pt x="77" y="211"/>
                    <a:pt x="77" y="211"/>
                    <a:pt x="77" y="211"/>
                  </a:cubicBezTo>
                  <a:cubicBezTo>
                    <a:pt x="85" y="210"/>
                    <a:pt x="85" y="210"/>
                    <a:pt x="85" y="210"/>
                  </a:cubicBezTo>
                  <a:cubicBezTo>
                    <a:pt x="88" y="221"/>
                    <a:pt x="88" y="221"/>
                    <a:pt x="88" y="221"/>
                  </a:cubicBezTo>
                  <a:cubicBezTo>
                    <a:pt x="97" y="222"/>
                    <a:pt x="97" y="222"/>
                    <a:pt x="97" y="222"/>
                  </a:cubicBezTo>
                  <a:cubicBezTo>
                    <a:pt x="102" y="228"/>
                    <a:pt x="102" y="228"/>
                    <a:pt x="102" y="228"/>
                  </a:cubicBezTo>
                  <a:cubicBezTo>
                    <a:pt x="107" y="223"/>
                    <a:pt x="107" y="223"/>
                    <a:pt x="107" y="223"/>
                  </a:cubicBezTo>
                  <a:cubicBezTo>
                    <a:pt x="112" y="223"/>
                    <a:pt x="112" y="223"/>
                    <a:pt x="112" y="223"/>
                  </a:cubicBezTo>
                  <a:cubicBezTo>
                    <a:pt x="113" y="212"/>
                    <a:pt x="113" y="212"/>
                    <a:pt x="113" y="212"/>
                  </a:cubicBezTo>
                  <a:cubicBezTo>
                    <a:pt x="130" y="194"/>
                    <a:pt x="130" y="194"/>
                    <a:pt x="130" y="194"/>
                  </a:cubicBezTo>
                  <a:cubicBezTo>
                    <a:pt x="133" y="184"/>
                    <a:pt x="133" y="184"/>
                    <a:pt x="133" y="184"/>
                  </a:cubicBezTo>
                  <a:cubicBezTo>
                    <a:pt x="159" y="156"/>
                    <a:pt x="159" y="156"/>
                    <a:pt x="159" y="156"/>
                  </a:cubicBezTo>
                  <a:cubicBezTo>
                    <a:pt x="161" y="129"/>
                    <a:pt x="161" y="129"/>
                    <a:pt x="161" y="129"/>
                  </a:cubicBezTo>
                  <a:cubicBezTo>
                    <a:pt x="166" y="113"/>
                    <a:pt x="166" y="113"/>
                    <a:pt x="166" y="113"/>
                  </a:cubicBezTo>
                  <a:cubicBezTo>
                    <a:pt x="157" y="110"/>
                    <a:pt x="157" y="110"/>
                    <a:pt x="157" y="110"/>
                  </a:cubicBezTo>
                  <a:cubicBezTo>
                    <a:pt x="152" y="78"/>
                    <a:pt x="152" y="78"/>
                    <a:pt x="152" y="78"/>
                  </a:cubicBezTo>
                  <a:cubicBezTo>
                    <a:pt x="158" y="69"/>
                    <a:pt x="158" y="69"/>
                    <a:pt x="158" y="69"/>
                  </a:cubicBezTo>
                  <a:cubicBezTo>
                    <a:pt x="149" y="63"/>
                    <a:pt x="149" y="63"/>
                    <a:pt x="149" y="63"/>
                  </a:cubicBezTo>
                  <a:cubicBezTo>
                    <a:pt x="146" y="51"/>
                    <a:pt x="146" y="51"/>
                    <a:pt x="146" y="51"/>
                  </a:cubicBezTo>
                  <a:cubicBezTo>
                    <a:pt x="154" y="46"/>
                    <a:pt x="154" y="46"/>
                    <a:pt x="154" y="46"/>
                  </a:cubicBezTo>
                  <a:cubicBezTo>
                    <a:pt x="161" y="48"/>
                    <a:pt x="161" y="48"/>
                    <a:pt x="161" y="48"/>
                  </a:cubicBezTo>
                  <a:cubicBezTo>
                    <a:pt x="162" y="39"/>
                    <a:pt x="162" y="39"/>
                    <a:pt x="162" y="39"/>
                  </a:cubicBezTo>
                  <a:cubicBezTo>
                    <a:pt x="166" y="38"/>
                    <a:pt x="166" y="38"/>
                    <a:pt x="166" y="38"/>
                  </a:cubicBezTo>
                  <a:cubicBezTo>
                    <a:pt x="174" y="40"/>
                    <a:pt x="174" y="40"/>
                    <a:pt x="174" y="40"/>
                  </a:cubicBezTo>
                  <a:cubicBezTo>
                    <a:pt x="182" y="37"/>
                    <a:pt x="182" y="37"/>
                    <a:pt x="182" y="37"/>
                  </a:cubicBezTo>
                  <a:cubicBezTo>
                    <a:pt x="181" y="31"/>
                    <a:pt x="181" y="31"/>
                    <a:pt x="181" y="31"/>
                  </a:cubicBezTo>
                  <a:cubicBezTo>
                    <a:pt x="186" y="25"/>
                    <a:pt x="186" y="25"/>
                    <a:pt x="186" y="25"/>
                  </a:cubicBezTo>
                  <a:cubicBezTo>
                    <a:pt x="188" y="32"/>
                    <a:pt x="188" y="32"/>
                    <a:pt x="188" y="32"/>
                  </a:cubicBezTo>
                  <a:cubicBezTo>
                    <a:pt x="198" y="32"/>
                    <a:pt x="198" y="32"/>
                    <a:pt x="198" y="32"/>
                  </a:cubicBezTo>
                  <a:cubicBezTo>
                    <a:pt x="203" y="27"/>
                    <a:pt x="203" y="27"/>
                    <a:pt x="203" y="27"/>
                  </a:cubicBezTo>
                  <a:cubicBezTo>
                    <a:pt x="206" y="32"/>
                    <a:pt x="206" y="32"/>
                    <a:pt x="206" y="32"/>
                  </a:cubicBezTo>
                  <a:cubicBezTo>
                    <a:pt x="216" y="32"/>
                    <a:pt x="216" y="32"/>
                    <a:pt x="216" y="32"/>
                  </a:cubicBezTo>
                  <a:cubicBezTo>
                    <a:pt x="219" y="26"/>
                    <a:pt x="219" y="26"/>
                    <a:pt x="219" y="26"/>
                  </a:cubicBezTo>
                  <a:cubicBezTo>
                    <a:pt x="226" y="31"/>
                    <a:pt x="226" y="31"/>
                    <a:pt x="226" y="31"/>
                  </a:cubicBezTo>
                  <a:cubicBezTo>
                    <a:pt x="232" y="25"/>
                    <a:pt x="232" y="25"/>
                    <a:pt x="232" y="25"/>
                  </a:cubicBezTo>
                  <a:cubicBezTo>
                    <a:pt x="238" y="25"/>
                    <a:pt x="238" y="25"/>
                    <a:pt x="238" y="25"/>
                  </a:cubicBezTo>
                  <a:cubicBezTo>
                    <a:pt x="236" y="13"/>
                    <a:pt x="236" y="13"/>
                    <a:pt x="236" y="13"/>
                  </a:cubicBezTo>
                  <a:cubicBezTo>
                    <a:pt x="244" y="6"/>
                    <a:pt x="244" y="6"/>
                    <a:pt x="244" y="6"/>
                  </a:cubicBezTo>
                  <a:cubicBezTo>
                    <a:pt x="249" y="0"/>
                    <a:pt x="249" y="0"/>
                    <a:pt x="249" y="0"/>
                  </a:cubicBezTo>
                  <a:cubicBezTo>
                    <a:pt x="257" y="4"/>
                    <a:pt x="257" y="4"/>
                    <a:pt x="257" y="4"/>
                  </a:cubicBezTo>
                  <a:cubicBezTo>
                    <a:pt x="250" y="11"/>
                    <a:pt x="250" y="11"/>
                    <a:pt x="250" y="11"/>
                  </a:cubicBezTo>
                  <a:cubicBezTo>
                    <a:pt x="248" y="19"/>
                    <a:pt x="248" y="19"/>
                    <a:pt x="248" y="19"/>
                  </a:cubicBezTo>
                  <a:cubicBezTo>
                    <a:pt x="255" y="23"/>
                    <a:pt x="255" y="23"/>
                    <a:pt x="255" y="23"/>
                  </a:cubicBezTo>
                  <a:cubicBezTo>
                    <a:pt x="258" y="33"/>
                    <a:pt x="258" y="33"/>
                    <a:pt x="258" y="33"/>
                  </a:cubicBezTo>
                  <a:cubicBezTo>
                    <a:pt x="265" y="40"/>
                    <a:pt x="265" y="40"/>
                    <a:pt x="265" y="40"/>
                  </a:cubicBezTo>
                  <a:cubicBezTo>
                    <a:pt x="267" y="50"/>
                    <a:pt x="267" y="50"/>
                    <a:pt x="267" y="50"/>
                  </a:cubicBezTo>
                  <a:cubicBezTo>
                    <a:pt x="273" y="50"/>
                    <a:pt x="273" y="50"/>
                    <a:pt x="273" y="50"/>
                  </a:cubicBezTo>
                  <a:cubicBezTo>
                    <a:pt x="278" y="49"/>
                    <a:pt x="278" y="49"/>
                    <a:pt x="278" y="49"/>
                  </a:cubicBezTo>
                  <a:cubicBezTo>
                    <a:pt x="289" y="59"/>
                    <a:pt x="289" y="59"/>
                    <a:pt x="289" y="59"/>
                  </a:cubicBezTo>
                  <a:cubicBezTo>
                    <a:pt x="290" y="70"/>
                    <a:pt x="290" y="70"/>
                    <a:pt x="290" y="70"/>
                  </a:cubicBezTo>
                  <a:cubicBezTo>
                    <a:pt x="288" y="75"/>
                    <a:pt x="288" y="75"/>
                    <a:pt x="288" y="75"/>
                  </a:cubicBezTo>
                  <a:cubicBezTo>
                    <a:pt x="279" y="77"/>
                    <a:pt x="279" y="77"/>
                    <a:pt x="279" y="77"/>
                  </a:cubicBezTo>
                  <a:cubicBezTo>
                    <a:pt x="265" y="99"/>
                    <a:pt x="265" y="99"/>
                    <a:pt x="265" y="99"/>
                  </a:cubicBezTo>
                  <a:cubicBezTo>
                    <a:pt x="257" y="106"/>
                    <a:pt x="257" y="106"/>
                    <a:pt x="257" y="106"/>
                  </a:cubicBezTo>
                  <a:cubicBezTo>
                    <a:pt x="255" y="114"/>
                    <a:pt x="255" y="114"/>
                    <a:pt x="255" y="114"/>
                  </a:cubicBezTo>
                  <a:cubicBezTo>
                    <a:pt x="261" y="123"/>
                    <a:pt x="261" y="123"/>
                    <a:pt x="261" y="123"/>
                  </a:cubicBezTo>
                  <a:cubicBezTo>
                    <a:pt x="266" y="129"/>
                    <a:pt x="266" y="129"/>
                    <a:pt x="266" y="129"/>
                  </a:cubicBezTo>
                  <a:cubicBezTo>
                    <a:pt x="265" y="139"/>
                    <a:pt x="265" y="139"/>
                    <a:pt x="265" y="139"/>
                  </a:cubicBezTo>
                  <a:cubicBezTo>
                    <a:pt x="252" y="153"/>
                    <a:pt x="252" y="153"/>
                    <a:pt x="252" y="153"/>
                  </a:cubicBezTo>
                  <a:cubicBezTo>
                    <a:pt x="235" y="160"/>
                    <a:pt x="235" y="160"/>
                    <a:pt x="235" y="160"/>
                  </a:cubicBezTo>
                  <a:cubicBezTo>
                    <a:pt x="233" y="170"/>
                    <a:pt x="233" y="170"/>
                    <a:pt x="233" y="170"/>
                  </a:cubicBezTo>
                  <a:cubicBezTo>
                    <a:pt x="224" y="178"/>
                    <a:pt x="224" y="178"/>
                    <a:pt x="224" y="178"/>
                  </a:cubicBezTo>
                  <a:cubicBezTo>
                    <a:pt x="221" y="190"/>
                    <a:pt x="221" y="190"/>
                    <a:pt x="221" y="190"/>
                  </a:cubicBezTo>
                  <a:cubicBezTo>
                    <a:pt x="209" y="189"/>
                    <a:pt x="209" y="189"/>
                    <a:pt x="209" y="189"/>
                  </a:cubicBezTo>
                  <a:cubicBezTo>
                    <a:pt x="195" y="200"/>
                    <a:pt x="195" y="200"/>
                    <a:pt x="195" y="200"/>
                  </a:cubicBezTo>
                  <a:cubicBezTo>
                    <a:pt x="184" y="200"/>
                    <a:pt x="184" y="200"/>
                    <a:pt x="184" y="200"/>
                  </a:cubicBezTo>
                  <a:cubicBezTo>
                    <a:pt x="184" y="208"/>
                    <a:pt x="184" y="208"/>
                    <a:pt x="184" y="208"/>
                  </a:cubicBezTo>
                  <a:cubicBezTo>
                    <a:pt x="183" y="214"/>
                    <a:pt x="183" y="214"/>
                    <a:pt x="183" y="214"/>
                  </a:cubicBezTo>
                  <a:cubicBezTo>
                    <a:pt x="184" y="229"/>
                    <a:pt x="184" y="229"/>
                    <a:pt x="184" y="229"/>
                  </a:cubicBezTo>
                  <a:cubicBezTo>
                    <a:pt x="191" y="229"/>
                    <a:pt x="191" y="229"/>
                    <a:pt x="191" y="229"/>
                  </a:cubicBezTo>
                  <a:cubicBezTo>
                    <a:pt x="182" y="237"/>
                    <a:pt x="182" y="237"/>
                    <a:pt x="182" y="237"/>
                  </a:cubicBezTo>
                  <a:cubicBezTo>
                    <a:pt x="181" y="244"/>
                    <a:pt x="181" y="244"/>
                    <a:pt x="181" y="244"/>
                  </a:cubicBezTo>
                  <a:cubicBezTo>
                    <a:pt x="180" y="243"/>
                    <a:pt x="177" y="245"/>
                    <a:pt x="176" y="246"/>
                  </a:cubicBezTo>
                  <a:cubicBezTo>
                    <a:pt x="173" y="247"/>
                    <a:pt x="165" y="248"/>
                    <a:pt x="164" y="244"/>
                  </a:cubicBezTo>
                  <a:cubicBezTo>
                    <a:pt x="164" y="239"/>
                    <a:pt x="159" y="238"/>
                    <a:pt x="156" y="238"/>
                  </a:cubicBezTo>
                  <a:cubicBezTo>
                    <a:pt x="153" y="237"/>
                    <a:pt x="152" y="244"/>
                    <a:pt x="146" y="241"/>
                  </a:cubicBezTo>
                  <a:cubicBezTo>
                    <a:pt x="139" y="237"/>
                    <a:pt x="127" y="243"/>
                    <a:pt x="122" y="245"/>
                  </a:cubicBezTo>
                  <a:cubicBezTo>
                    <a:pt x="117" y="246"/>
                    <a:pt x="115" y="252"/>
                    <a:pt x="112" y="253"/>
                  </a:cubicBezTo>
                  <a:cubicBezTo>
                    <a:pt x="109" y="253"/>
                    <a:pt x="104" y="258"/>
                    <a:pt x="102" y="257"/>
                  </a:cubicBezTo>
                  <a:cubicBezTo>
                    <a:pt x="100" y="257"/>
                    <a:pt x="86" y="254"/>
                    <a:pt x="80" y="251"/>
                  </a:cubicBezTo>
                  <a:cubicBezTo>
                    <a:pt x="74" y="247"/>
                    <a:pt x="74" y="247"/>
                    <a:pt x="73" y="243"/>
                  </a:cubicBezTo>
                  <a:cubicBezTo>
                    <a:pt x="72" y="239"/>
                    <a:pt x="70" y="234"/>
                    <a:pt x="68" y="228"/>
                  </a:cubicBezTo>
                  <a:cubicBezTo>
                    <a:pt x="67" y="223"/>
                    <a:pt x="63" y="225"/>
                    <a:pt x="58" y="225"/>
                  </a:cubicBezTo>
                  <a:cubicBezTo>
                    <a:pt x="52" y="225"/>
                    <a:pt x="48" y="224"/>
                    <a:pt x="47" y="223"/>
                  </a:cubicBezTo>
                  <a:cubicBezTo>
                    <a:pt x="47" y="222"/>
                    <a:pt x="41" y="219"/>
                    <a:pt x="35" y="219"/>
                  </a:cubicBezTo>
                  <a:cubicBezTo>
                    <a:pt x="29" y="220"/>
                    <a:pt x="27" y="220"/>
                    <a:pt x="22" y="219"/>
                  </a:cubicBezTo>
                  <a:cubicBezTo>
                    <a:pt x="16" y="218"/>
                    <a:pt x="15" y="218"/>
                    <a:pt x="11" y="215"/>
                  </a:cubicBezTo>
                  <a:cubicBezTo>
                    <a:pt x="9" y="213"/>
                    <a:pt x="7" y="214"/>
                    <a:pt x="6" y="216"/>
                  </a:cubicBezTo>
                  <a:cubicBezTo>
                    <a:pt x="0" y="205"/>
                    <a:pt x="0" y="205"/>
                    <a:pt x="0" y="205"/>
                  </a:cubicBezTo>
                  <a:cubicBezTo>
                    <a:pt x="4" y="198"/>
                    <a:pt x="4" y="198"/>
                    <a:pt x="4" y="198"/>
                  </a:cubicBezTo>
                  <a:lnTo>
                    <a:pt x="9" y="191"/>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9" name="Freeform 86"/>
            <p:cNvSpPr>
              <a:spLocks noEditPoints="1"/>
            </p:cNvSpPr>
            <p:nvPr/>
          </p:nvSpPr>
          <p:spPr bwMode="auto">
            <a:xfrm>
              <a:off x="2836" y="4039"/>
              <a:ext cx="377" cy="248"/>
            </a:xfrm>
            <a:custGeom>
              <a:avLst/>
              <a:gdLst>
                <a:gd name="T0" fmla="*/ 0 w 181"/>
                <a:gd name="T1" fmla="*/ 67 h 119"/>
                <a:gd name="T2" fmla="*/ 13 w 181"/>
                <a:gd name="T3" fmla="*/ 68 h 119"/>
                <a:gd name="T4" fmla="*/ 21 w 181"/>
                <a:gd name="T5" fmla="*/ 62 h 119"/>
                <a:gd name="T6" fmla="*/ 21 w 181"/>
                <a:gd name="T7" fmla="*/ 53 h 119"/>
                <a:gd name="T8" fmla="*/ 27 w 181"/>
                <a:gd name="T9" fmla="*/ 52 h 119"/>
                <a:gd name="T10" fmla="*/ 39 w 181"/>
                <a:gd name="T11" fmla="*/ 59 h 119"/>
                <a:gd name="T12" fmla="*/ 53 w 181"/>
                <a:gd name="T13" fmla="*/ 60 h 119"/>
                <a:gd name="T14" fmla="*/ 66 w 181"/>
                <a:gd name="T15" fmla="*/ 59 h 119"/>
                <a:gd name="T16" fmla="*/ 78 w 181"/>
                <a:gd name="T17" fmla="*/ 50 h 119"/>
                <a:gd name="T18" fmla="*/ 85 w 181"/>
                <a:gd name="T19" fmla="*/ 50 h 119"/>
                <a:gd name="T20" fmla="*/ 85 w 181"/>
                <a:gd name="T21" fmla="*/ 40 h 119"/>
                <a:gd name="T22" fmla="*/ 91 w 181"/>
                <a:gd name="T23" fmla="*/ 35 h 119"/>
                <a:gd name="T24" fmla="*/ 90 w 181"/>
                <a:gd name="T25" fmla="*/ 29 h 119"/>
                <a:gd name="T26" fmla="*/ 98 w 181"/>
                <a:gd name="T27" fmla="*/ 26 h 119"/>
                <a:gd name="T28" fmla="*/ 100 w 181"/>
                <a:gd name="T29" fmla="*/ 13 h 119"/>
                <a:gd name="T30" fmla="*/ 108 w 181"/>
                <a:gd name="T31" fmla="*/ 11 h 119"/>
                <a:gd name="T32" fmla="*/ 114 w 181"/>
                <a:gd name="T33" fmla="*/ 11 h 119"/>
                <a:gd name="T34" fmla="*/ 117 w 181"/>
                <a:gd name="T35" fmla="*/ 8 h 119"/>
                <a:gd name="T36" fmla="*/ 127 w 181"/>
                <a:gd name="T37" fmla="*/ 6 h 119"/>
                <a:gd name="T38" fmla="*/ 133 w 181"/>
                <a:gd name="T39" fmla="*/ 4 h 119"/>
                <a:gd name="T40" fmla="*/ 135 w 181"/>
                <a:gd name="T41" fmla="*/ 0 h 119"/>
                <a:gd name="T42" fmla="*/ 144 w 181"/>
                <a:gd name="T43" fmla="*/ 2 h 119"/>
                <a:gd name="T44" fmla="*/ 155 w 181"/>
                <a:gd name="T45" fmla="*/ 5 h 119"/>
                <a:gd name="T46" fmla="*/ 164 w 181"/>
                <a:gd name="T47" fmla="*/ 12 h 119"/>
                <a:gd name="T48" fmla="*/ 176 w 181"/>
                <a:gd name="T49" fmla="*/ 10 h 119"/>
                <a:gd name="T50" fmla="*/ 181 w 181"/>
                <a:gd name="T51" fmla="*/ 17 h 119"/>
                <a:gd name="T52" fmla="*/ 176 w 181"/>
                <a:gd name="T53" fmla="*/ 24 h 119"/>
                <a:gd name="T54" fmla="*/ 172 w 181"/>
                <a:gd name="T55" fmla="*/ 31 h 119"/>
                <a:gd name="T56" fmla="*/ 178 w 181"/>
                <a:gd name="T57" fmla="*/ 42 h 119"/>
                <a:gd name="T58" fmla="*/ 178 w 181"/>
                <a:gd name="T59" fmla="*/ 45 h 119"/>
                <a:gd name="T60" fmla="*/ 172 w 181"/>
                <a:gd name="T61" fmla="*/ 51 h 119"/>
                <a:gd name="T62" fmla="*/ 167 w 181"/>
                <a:gd name="T63" fmla="*/ 59 h 119"/>
                <a:gd name="T64" fmla="*/ 162 w 181"/>
                <a:gd name="T65" fmla="*/ 72 h 119"/>
                <a:gd name="T66" fmla="*/ 169 w 181"/>
                <a:gd name="T67" fmla="*/ 85 h 119"/>
                <a:gd name="T68" fmla="*/ 171 w 181"/>
                <a:gd name="T69" fmla="*/ 99 h 119"/>
                <a:gd name="T70" fmla="*/ 163 w 181"/>
                <a:gd name="T71" fmla="*/ 107 h 119"/>
                <a:gd name="T72" fmla="*/ 152 w 181"/>
                <a:gd name="T73" fmla="*/ 109 h 119"/>
                <a:gd name="T74" fmla="*/ 144 w 181"/>
                <a:gd name="T75" fmla="*/ 108 h 119"/>
                <a:gd name="T76" fmla="*/ 135 w 181"/>
                <a:gd name="T77" fmla="*/ 106 h 119"/>
                <a:gd name="T78" fmla="*/ 126 w 181"/>
                <a:gd name="T79" fmla="*/ 109 h 119"/>
                <a:gd name="T80" fmla="*/ 114 w 181"/>
                <a:gd name="T81" fmla="*/ 108 h 119"/>
                <a:gd name="T82" fmla="*/ 101 w 181"/>
                <a:gd name="T83" fmla="*/ 101 h 119"/>
                <a:gd name="T84" fmla="*/ 99 w 181"/>
                <a:gd name="T85" fmla="*/ 92 h 119"/>
                <a:gd name="T86" fmla="*/ 88 w 181"/>
                <a:gd name="T87" fmla="*/ 91 h 119"/>
                <a:gd name="T88" fmla="*/ 80 w 181"/>
                <a:gd name="T89" fmla="*/ 92 h 119"/>
                <a:gd name="T90" fmla="*/ 69 w 181"/>
                <a:gd name="T91" fmla="*/ 88 h 119"/>
                <a:gd name="T92" fmla="*/ 61 w 181"/>
                <a:gd name="T93" fmla="*/ 87 h 119"/>
                <a:gd name="T94" fmla="*/ 55 w 181"/>
                <a:gd name="T95" fmla="*/ 90 h 119"/>
                <a:gd name="T96" fmla="*/ 47 w 181"/>
                <a:gd name="T97" fmla="*/ 94 h 119"/>
                <a:gd name="T98" fmla="*/ 41 w 181"/>
                <a:gd name="T99" fmla="*/ 97 h 119"/>
                <a:gd name="T100" fmla="*/ 34 w 181"/>
                <a:gd name="T101" fmla="*/ 102 h 119"/>
                <a:gd name="T102" fmla="*/ 24 w 181"/>
                <a:gd name="T103" fmla="*/ 107 h 119"/>
                <a:gd name="T104" fmla="*/ 16 w 181"/>
                <a:gd name="T105" fmla="*/ 112 h 119"/>
                <a:gd name="T106" fmla="*/ 13 w 181"/>
                <a:gd name="T107" fmla="*/ 114 h 119"/>
                <a:gd name="T108" fmla="*/ 11 w 181"/>
                <a:gd name="T109" fmla="*/ 112 h 119"/>
                <a:gd name="T110" fmla="*/ 5 w 181"/>
                <a:gd name="T111" fmla="*/ 105 h 119"/>
                <a:gd name="T112" fmla="*/ 14 w 181"/>
                <a:gd name="T113" fmla="*/ 101 h 119"/>
                <a:gd name="T114" fmla="*/ 14 w 181"/>
                <a:gd name="T115" fmla="*/ 96 h 119"/>
                <a:gd name="T116" fmla="*/ 2 w 181"/>
                <a:gd name="T117" fmla="*/ 83 h 119"/>
                <a:gd name="T118" fmla="*/ 0 w 181"/>
                <a:gd name="T119" fmla="*/ 67 h 119"/>
                <a:gd name="T120" fmla="*/ 13 w 181"/>
                <a:gd name="T121" fmla="*/ 119 h 119"/>
                <a:gd name="T122" fmla="*/ 13 w 181"/>
                <a:gd name="T123" fmla="*/ 119 h 119"/>
                <a:gd name="T124" fmla="*/ 13 w 181"/>
                <a:gd name="T125"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1" h="119">
                  <a:moveTo>
                    <a:pt x="0" y="67"/>
                  </a:moveTo>
                  <a:cubicBezTo>
                    <a:pt x="13" y="68"/>
                    <a:pt x="13" y="68"/>
                    <a:pt x="13" y="68"/>
                  </a:cubicBezTo>
                  <a:cubicBezTo>
                    <a:pt x="21" y="62"/>
                    <a:pt x="21" y="62"/>
                    <a:pt x="21" y="62"/>
                  </a:cubicBezTo>
                  <a:cubicBezTo>
                    <a:pt x="21" y="53"/>
                    <a:pt x="21" y="53"/>
                    <a:pt x="21" y="53"/>
                  </a:cubicBezTo>
                  <a:cubicBezTo>
                    <a:pt x="27" y="52"/>
                    <a:pt x="27" y="52"/>
                    <a:pt x="27" y="52"/>
                  </a:cubicBezTo>
                  <a:cubicBezTo>
                    <a:pt x="39" y="59"/>
                    <a:pt x="39" y="59"/>
                    <a:pt x="39" y="59"/>
                  </a:cubicBezTo>
                  <a:cubicBezTo>
                    <a:pt x="53" y="60"/>
                    <a:pt x="53" y="60"/>
                    <a:pt x="53" y="60"/>
                  </a:cubicBezTo>
                  <a:cubicBezTo>
                    <a:pt x="66" y="59"/>
                    <a:pt x="66" y="59"/>
                    <a:pt x="66" y="59"/>
                  </a:cubicBezTo>
                  <a:cubicBezTo>
                    <a:pt x="78" y="50"/>
                    <a:pt x="78" y="50"/>
                    <a:pt x="78" y="50"/>
                  </a:cubicBezTo>
                  <a:cubicBezTo>
                    <a:pt x="85" y="50"/>
                    <a:pt x="85" y="50"/>
                    <a:pt x="85" y="50"/>
                  </a:cubicBezTo>
                  <a:cubicBezTo>
                    <a:pt x="85" y="40"/>
                    <a:pt x="85" y="40"/>
                    <a:pt x="85" y="40"/>
                  </a:cubicBezTo>
                  <a:cubicBezTo>
                    <a:pt x="91" y="35"/>
                    <a:pt x="91" y="35"/>
                    <a:pt x="91" y="35"/>
                  </a:cubicBezTo>
                  <a:cubicBezTo>
                    <a:pt x="90" y="29"/>
                    <a:pt x="90" y="29"/>
                    <a:pt x="90" y="29"/>
                  </a:cubicBezTo>
                  <a:cubicBezTo>
                    <a:pt x="98" y="26"/>
                    <a:pt x="98" y="26"/>
                    <a:pt x="98" y="26"/>
                  </a:cubicBezTo>
                  <a:cubicBezTo>
                    <a:pt x="100" y="13"/>
                    <a:pt x="100" y="13"/>
                    <a:pt x="100" y="13"/>
                  </a:cubicBezTo>
                  <a:cubicBezTo>
                    <a:pt x="108" y="11"/>
                    <a:pt x="108" y="11"/>
                    <a:pt x="108" y="11"/>
                  </a:cubicBezTo>
                  <a:cubicBezTo>
                    <a:pt x="114" y="11"/>
                    <a:pt x="114" y="11"/>
                    <a:pt x="114" y="11"/>
                  </a:cubicBezTo>
                  <a:cubicBezTo>
                    <a:pt x="117" y="8"/>
                    <a:pt x="117" y="8"/>
                    <a:pt x="117" y="8"/>
                  </a:cubicBezTo>
                  <a:cubicBezTo>
                    <a:pt x="127" y="6"/>
                    <a:pt x="127" y="6"/>
                    <a:pt x="127" y="6"/>
                  </a:cubicBezTo>
                  <a:cubicBezTo>
                    <a:pt x="133" y="4"/>
                    <a:pt x="133" y="4"/>
                    <a:pt x="133" y="4"/>
                  </a:cubicBezTo>
                  <a:cubicBezTo>
                    <a:pt x="135" y="0"/>
                    <a:pt x="135" y="0"/>
                    <a:pt x="135" y="0"/>
                  </a:cubicBezTo>
                  <a:cubicBezTo>
                    <a:pt x="144" y="2"/>
                    <a:pt x="144" y="2"/>
                    <a:pt x="144" y="2"/>
                  </a:cubicBezTo>
                  <a:cubicBezTo>
                    <a:pt x="155" y="5"/>
                    <a:pt x="155" y="5"/>
                    <a:pt x="155" y="5"/>
                  </a:cubicBezTo>
                  <a:cubicBezTo>
                    <a:pt x="164" y="12"/>
                    <a:pt x="164" y="12"/>
                    <a:pt x="164" y="12"/>
                  </a:cubicBezTo>
                  <a:cubicBezTo>
                    <a:pt x="176" y="10"/>
                    <a:pt x="176" y="10"/>
                    <a:pt x="176" y="10"/>
                  </a:cubicBezTo>
                  <a:cubicBezTo>
                    <a:pt x="181" y="17"/>
                    <a:pt x="181" y="17"/>
                    <a:pt x="181" y="17"/>
                  </a:cubicBezTo>
                  <a:cubicBezTo>
                    <a:pt x="176" y="24"/>
                    <a:pt x="176" y="24"/>
                    <a:pt x="176" y="24"/>
                  </a:cubicBezTo>
                  <a:cubicBezTo>
                    <a:pt x="172" y="31"/>
                    <a:pt x="172" y="31"/>
                    <a:pt x="172" y="31"/>
                  </a:cubicBezTo>
                  <a:cubicBezTo>
                    <a:pt x="178" y="42"/>
                    <a:pt x="178" y="42"/>
                    <a:pt x="178" y="42"/>
                  </a:cubicBezTo>
                  <a:cubicBezTo>
                    <a:pt x="178" y="43"/>
                    <a:pt x="178" y="44"/>
                    <a:pt x="178" y="45"/>
                  </a:cubicBezTo>
                  <a:cubicBezTo>
                    <a:pt x="178" y="48"/>
                    <a:pt x="175" y="48"/>
                    <a:pt x="172" y="51"/>
                  </a:cubicBezTo>
                  <a:cubicBezTo>
                    <a:pt x="168" y="53"/>
                    <a:pt x="170" y="58"/>
                    <a:pt x="167" y="59"/>
                  </a:cubicBezTo>
                  <a:cubicBezTo>
                    <a:pt x="164" y="60"/>
                    <a:pt x="162" y="68"/>
                    <a:pt x="162" y="72"/>
                  </a:cubicBezTo>
                  <a:cubicBezTo>
                    <a:pt x="162" y="77"/>
                    <a:pt x="164" y="80"/>
                    <a:pt x="169" y="85"/>
                  </a:cubicBezTo>
                  <a:cubicBezTo>
                    <a:pt x="173" y="91"/>
                    <a:pt x="175" y="97"/>
                    <a:pt x="171" y="99"/>
                  </a:cubicBezTo>
                  <a:cubicBezTo>
                    <a:pt x="167" y="101"/>
                    <a:pt x="168" y="102"/>
                    <a:pt x="163" y="107"/>
                  </a:cubicBezTo>
                  <a:cubicBezTo>
                    <a:pt x="158" y="112"/>
                    <a:pt x="154" y="112"/>
                    <a:pt x="152" y="109"/>
                  </a:cubicBezTo>
                  <a:cubicBezTo>
                    <a:pt x="150" y="106"/>
                    <a:pt x="146" y="108"/>
                    <a:pt x="144" y="108"/>
                  </a:cubicBezTo>
                  <a:cubicBezTo>
                    <a:pt x="142" y="108"/>
                    <a:pt x="136" y="108"/>
                    <a:pt x="135" y="106"/>
                  </a:cubicBezTo>
                  <a:cubicBezTo>
                    <a:pt x="133" y="104"/>
                    <a:pt x="128" y="106"/>
                    <a:pt x="126" y="109"/>
                  </a:cubicBezTo>
                  <a:cubicBezTo>
                    <a:pt x="123" y="111"/>
                    <a:pt x="119" y="109"/>
                    <a:pt x="114" y="108"/>
                  </a:cubicBezTo>
                  <a:cubicBezTo>
                    <a:pt x="110" y="108"/>
                    <a:pt x="103" y="104"/>
                    <a:pt x="101" y="101"/>
                  </a:cubicBezTo>
                  <a:cubicBezTo>
                    <a:pt x="100" y="98"/>
                    <a:pt x="100" y="94"/>
                    <a:pt x="99" y="92"/>
                  </a:cubicBezTo>
                  <a:cubicBezTo>
                    <a:pt x="99" y="91"/>
                    <a:pt x="90" y="92"/>
                    <a:pt x="88" y="91"/>
                  </a:cubicBezTo>
                  <a:cubicBezTo>
                    <a:pt x="87" y="90"/>
                    <a:pt x="82" y="92"/>
                    <a:pt x="80" y="92"/>
                  </a:cubicBezTo>
                  <a:cubicBezTo>
                    <a:pt x="79" y="92"/>
                    <a:pt x="71" y="90"/>
                    <a:pt x="69" y="88"/>
                  </a:cubicBezTo>
                  <a:cubicBezTo>
                    <a:pt x="66" y="85"/>
                    <a:pt x="65" y="87"/>
                    <a:pt x="61" y="87"/>
                  </a:cubicBezTo>
                  <a:cubicBezTo>
                    <a:pt x="58" y="87"/>
                    <a:pt x="57" y="90"/>
                    <a:pt x="55" y="90"/>
                  </a:cubicBezTo>
                  <a:cubicBezTo>
                    <a:pt x="53" y="90"/>
                    <a:pt x="48" y="92"/>
                    <a:pt x="47" y="94"/>
                  </a:cubicBezTo>
                  <a:cubicBezTo>
                    <a:pt x="45" y="96"/>
                    <a:pt x="44" y="97"/>
                    <a:pt x="41" y="97"/>
                  </a:cubicBezTo>
                  <a:cubicBezTo>
                    <a:pt x="38" y="98"/>
                    <a:pt x="37" y="101"/>
                    <a:pt x="34" y="102"/>
                  </a:cubicBezTo>
                  <a:cubicBezTo>
                    <a:pt x="32" y="103"/>
                    <a:pt x="27" y="105"/>
                    <a:pt x="24" y="107"/>
                  </a:cubicBezTo>
                  <a:cubicBezTo>
                    <a:pt x="22" y="108"/>
                    <a:pt x="20" y="112"/>
                    <a:pt x="16" y="112"/>
                  </a:cubicBezTo>
                  <a:cubicBezTo>
                    <a:pt x="15" y="112"/>
                    <a:pt x="14" y="113"/>
                    <a:pt x="13" y="114"/>
                  </a:cubicBezTo>
                  <a:cubicBezTo>
                    <a:pt x="11" y="112"/>
                    <a:pt x="11" y="112"/>
                    <a:pt x="11" y="112"/>
                  </a:cubicBezTo>
                  <a:cubicBezTo>
                    <a:pt x="5" y="105"/>
                    <a:pt x="5" y="105"/>
                    <a:pt x="5" y="105"/>
                  </a:cubicBezTo>
                  <a:cubicBezTo>
                    <a:pt x="14" y="101"/>
                    <a:pt x="14" y="101"/>
                    <a:pt x="14" y="101"/>
                  </a:cubicBezTo>
                  <a:cubicBezTo>
                    <a:pt x="14" y="96"/>
                    <a:pt x="14" y="96"/>
                    <a:pt x="14" y="96"/>
                  </a:cubicBezTo>
                  <a:cubicBezTo>
                    <a:pt x="2" y="83"/>
                    <a:pt x="2" y="83"/>
                    <a:pt x="2" y="83"/>
                  </a:cubicBezTo>
                  <a:cubicBezTo>
                    <a:pt x="0" y="67"/>
                    <a:pt x="0" y="67"/>
                    <a:pt x="0" y="67"/>
                  </a:cubicBezTo>
                  <a:close/>
                  <a:moveTo>
                    <a:pt x="13" y="119"/>
                  </a:moveTo>
                  <a:cubicBezTo>
                    <a:pt x="13" y="119"/>
                    <a:pt x="13" y="119"/>
                    <a:pt x="13" y="119"/>
                  </a:cubicBezTo>
                  <a:cubicBezTo>
                    <a:pt x="13" y="119"/>
                    <a:pt x="13" y="119"/>
                    <a:pt x="13" y="119"/>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80" name="Freeform 87"/>
            <p:cNvSpPr>
              <a:spLocks/>
            </p:cNvSpPr>
            <p:nvPr/>
          </p:nvSpPr>
          <p:spPr bwMode="auto">
            <a:xfrm>
              <a:off x="2646" y="4110"/>
              <a:ext cx="219" cy="212"/>
            </a:xfrm>
            <a:custGeom>
              <a:avLst/>
              <a:gdLst>
                <a:gd name="T0" fmla="*/ 1 w 105"/>
                <a:gd name="T1" fmla="*/ 57 h 102"/>
                <a:gd name="T2" fmla="*/ 0 w 105"/>
                <a:gd name="T3" fmla="*/ 65 h 102"/>
                <a:gd name="T4" fmla="*/ 8 w 105"/>
                <a:gd name="T5" fmla="*/ 69 h 102"/>
                <a:gd name="T6" fmla="*/ 16 w 105"/>
                <a:gd name="T7" fmla="*/ 78 h 102"/>
                <a:gd name="T8" fmla="*/ 18 w 105"/>
                <a:gd name="T9" fmla="*/ 86 h 102"/>
                <a:gd name="T10" fmla="*/ 29 w 105"/>
                <a:gd name="T11" fmla="*/ 88 h 102"/>
                <a:gd name="T12" fmla="*/ 38 w 105"/>
                <a:gd name="T13" fmla="*/ 88 h 102"/>
                <a:gd name="T14" fmla="*/ 46 w 105"/>
                <a:gd name="T15" fmla="*/ 82 h 102"/>
                <a:gd name="T16" fmla="*/ 46 w 105"/>
                <a:gd name="T17" fmla="*/ 88 h 102"/>
                <a:gd name="T18" fmla="*/ 52 w 105"/>
                <a:gd name="T19" fmla="*/ 95 h 102"/>
                <a:gd name="T20" fmla="*/ 62 w 105"/>
                <a:gd name="T21" fmla="*/ 102 h 102"/>
                <a:gd name="T22" fmla="*/ 72 w 105"/>
                <a:gd name="T23" fmla="*/ 99 h 102"/>
                <a:gd name="T24" fmla="*/ 79 w 105"/>
                <a:gd name="T25" fmla="*/ 92 h 102"/>
                <a:gd name="T26" fmla="*/ 91 w 105"/>
                <a:gd name="T27" fmla="*/ 92 h 102"/>
                <a:gd name="T28" fmla="*/ 104 w 105"/>
                <a:gd name="T29" fmla="*/ 85 h 102"/>
                <a:gd name="T30" fmla="*/ 104 w 105"/>
                <a:gd name="T31" fmla="*/ 80 h 102"/>
                <a:gd name="T32" fmla="*/ 102 w 105"/>
                <a:gd name="T33" fmla="*/ 78 h 102"/>
                <a:gd name="T34" fmla="*/ 96 w 105"/>
                <a:gd name="T35" fmla="*/ 71 h 102"/>
                <a:gd name="T36" fmla="*/ 105 w 105"/>
                <a:gd name="T37" fmla="*/ 67 h 102"/>
                <a:gd name="T38" fmla="*/ 105 w 105"/>
                <a:gd name="T39" fmla="*/ 62 h 102"/>
                <a:gd name="T40" fmla="*/ 93 w 105"/>
                <a:gd name="T41" fmla="*/ 49 h 102"/>
                <a:gd name="T42" fmla="*/ 91 w 105"/>
                <a:gd name="T43" fmla="*/ 33 h 102"/>
                <a:gd name="T44" fmla="*/ 85 w 105"/>
                <a:gd name="T45" fmla="*/ 33 h 102"/>
                <a:gd name="T46" fmla="*/ 82 w 105"/>
                <a:gd name="T47" fmla="*/ 41 h 102"/>
                <a:gd name="T48" fmla="*/ 76 w 105"/>
                <a:gd name="T49" fmla="*/ 40 h 102"/>
                <a:gd name="T50" fmla="*/ 70 w 105"/>
                <a:gd name="T51" fmla="*/ 34 h 102"/>
                <a:gd name="T52" fmla="*/ 73 w 105"/>
                <a:gd name="T53" fmla="*/ 31 h 102"/>
                <a:gd name="T54" fmla="*/ 73 w 105"/>
                <a:gd name="T55" fmla="*/ 24 h 102"/>
                <a:gd name="T56" fmla="*/ 81 w 105"/>
                <a:gd name="T57" fmla="*/ 14 h 102"/>
                <a:gd name="T58" fmla="*/ 81 w 105"/>
                <a:gd name="T59" fmla="*/ 9 h 102"/>
                <a:gd name="T60" fmla="*/ 76 w 105"/>
                <a:gd name="T61" fmla="*/ 8 h 102"/>
                <a:gd name="T62" fmla="*/ 69 w 105"/>
                <a:gd name="T63" fmla="*/ 4 h 102"/>
                <a:gd name="T64" fmla="*/ 63 w 105"/>
                <a:gd name="T65" fmla="*/ 5 h 102"/>
                <a:gd name="T66" fmla="*/ 57 w 105"/>
                <a:gd name="T67" fmla="*/ 0 h 102"/>
                <a:gd name="T68" fmla="*/ 50 w 105"/>
                <a:gd name="T69" fmla="*/ 5 h 102"/>
                <a:gd name="T70" fmla="*/ 54 w 105"/>
                <a:gd name="T71" fmla="*/ 11 h 102"/>
                <a:gd name="T72" fmla="*/ 48 w 105"/>
                <a:gd name="T73" fmla="*/ 18 h 102"/>
                <a:gd name="T74" fmla="*/ 43 w 105"/>
                <a:gd name="T75" fmla="*/ 20 h 102"/>
                <a:gd name="T76" fmla="*/ 38 w 105"/>
                <a:gd name="T77" fmla="*/ 16 h 102"/>
                <a:gd name="T78" fmla="*/ 34 w 105"/>
                <a:gd name="T79" fmla="*/ 19 h 102"/>
                <a:gd name="T80" fmla="*/ 33 w 105"/>
                <a:gd name="T81" fmla="*/ 26 h 102"/>
                <a:gd name="T82" fmla="*/ 24 w 105"/>
                <a:gd name="T83" fmla="*/ 34 h 102"/>
                <a:gd name="T84" fmla="*/ 17 w 105"/>
                <a:gd name="T85" fmla="*/ 34 h 102"/>
                <a:gd name="T86" fmla="*/ 0 w 105"/>
                <a:gd name="T87" fmla="*/ 41 h 102"/>
                <a:gd name="T88" fmla="*/ 7 w 105"/>
                <a:gd name="T89" fmla="*/ 49 h 102"/>
                <a:gd name="T90" fmla="*/ 9 w 105"/>
                <a:gd name="T91" fmla="*/ 56 h 102"/>
                <a:gd name="T92" fmla="*/ 1 w 105"/>
                <a:gd name="T93" fmla="*/ 5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5" h="102">
                  <a:moveTo>
                    <a:pt x="1" y="57"/>
                  </a:moveTo>
                  <a:cubicBezTo>
                    <a:pt x="1" y="61"/>
                    <a:pt x="0" y="64"/>
                    <a:pt x="0" y="65"/>
                  </a:cubicBezTo>
                  <a:cubicBezTo>
                    <a:pt x="0" y="67"/>
                    <a:pt x="6" y="67"/>
                    <a:pt x="8" y="69"/>
                  </a:cubicBezTo>
                  <a:cubicBezTo>
                    <a:pt x="11" y="71"/>
                    <a:pt x="15" y="74"/>
                    <a:pt x="16" y="78"/>
                  </a:cubicBezTo>
                  <a:cubicBezTo>
                    <a:pt x="16" y="81"/>
                    <a:pt x="18" y="86"/>
                    <a:pt x="18" y="86"/>
                  </a:cubicBezTo>
                  <a:cubicBezTo>
                    <a:pt x="18" y="86"/>
                    <a:pt x="28" y="86"/>
                    <a:pt x="29" y="88"/>
                  </a:cubicBezTo>
                  <a:cubicBezTo>
                    <a:pt x="30" y="89"/>
                    <a:pt x="36" y="91"/>
                    <a:pt x="38" y="88"/>
                  </a:cubicBezTo>
                  <a:cubicBezTo>
                    <a:pt x="40" y="85"/>
                    <a:pt x="45" y="81"/>
                    <a:pt x="46" y="82"/>
                  </a:cubicBezTo>
                  <a:cubicBezTo>
                    <a:pt x="46" y="83"/>
                    <a:pt x="46" y="86"/>
                    <a:pt x="46" y="88"/>
                  </a:cubicBezTo>
                  <a:cubicBezTo>
                    <a:pt x="46" y="89"/>
                    <a:pt x="50" y="92"/>
                    <a:pt x="52" y="95"/>
                  </a:cubicBezTo>
                  <a:cubicBezTo>
                    <a:pt x="54" y="98"/>
                    <a:pt x="58" y="102"/>
                    <a:pt x="62" y="102"/>
                  </a:cubicBezTo>
                  <a:cubicBezTo>
                    <a:pt x="65" y="102"/>
                    <a:pt x="71" y="101"/>
                    <a:pt x="72" y="99"/>
                  </a:cubicBezTo>
                  <a:cubicBezTo>
                    <a:pt x="74" y="96"/>
                    <a:pt x="76" y="92"/>
                    <a:pt x="79" y="92"/>
                  </a:cubicBezTo>
                  <a:cubicBezTo>
                    <a:pt x="83" y="92"/>
                    <a:pt x="87" y="92"/>
                    <a:pt x="91" y="92"/>
                  </a:cubicBezTo>
                  <a:cubicBezTo>
                    <a:pt x="94" y="92"/>
                    <a:pt x="104" y="87"/>
                    <a:pt x="104" y="85"/>
                  </a:cubicBezTo>
                  <a:cubicBezTo>
                    <a:pt x="104" y="84"/>
                    <a:pt x="104" y="82"/>
                    <a:pt x="104" y="80"/>
                  </a:cubicBezTo>
                  <a:cubicBezTo>
                    <a:pt x="102" y="78"/>
                    <a:pt x="102" y="78"/>
                    <a:pt x="102" y="78"/>
                  </a:cubicBezTo>
                  <a:cubicBezTo>
                    <a:pt x="96" y="71"/>
                    <a:pt x="96" y="71"/>
                    <a:pt x="96" y="71"/>
                  </a:cubicBezTo>
                  <a:cubicBezTo>
                    <a:pt x="105" y="67"/>
                    <a:pt x="105" y="67"/>
                    <a:pt x="105" y="67"/>
                  </a:cubicBezTo>
                  <a:cubicBezTo>
                    <a:pt x="105" y="62"/>
                    <a:pt x="105" y="62"/>
                    <a:pt x="105" y="62"/>
                  </a:cubicBezTo>
                  <a:cubicBezTo>
                    <a:pt x="93" y="49"/>
                    <a:pt x="93" y="49"/>
                    <a:pt x="93" y="49"/>
                  </a:cubicBezTo>
                  <a:cubicBezTo>
                    <a:pt x="91" y="33"/>
                    <a:pt x="91" y="33"/>
                    <a:pt x="91" y="33"/>
                  </a:cubicBezTo>
                  <a:cubicBezTo>
                    <a:pt x="85" y="33"/>
                    <a:pt x="85" y="33"/>
                    <a:pt x="85" y="33"/>
                  </a:cubicBezTo>
                  <a:cubicBezTo>
                    <a:pt x="82" y="41"/>
                    <a:pt x="82" y="41"/>
                    <a:pt x="82" y="41"/>
                  </a:cubicBezTo>
                  <a:cubicBezTo>
                    <a:pt x="76" y="40"/>
                    <a:pt x="76" y="40"/>
                    <a:pt x="76" y="40"/>
                  </a:cubicBezTo>
                  <a:cubicBezTo>
                    <a:pt x="70" y="34"/>
                    <a:pt x="70" y="34"/>
                    <a:pt x="70" y="34"/>
                  </a:cubicBezTo>
                  <a:cubicBezTo>
                    <a:pt x="73" y="31"/>
                    <a:pt x="73" y="31"/>
                    <a:pt x="73" y="31"/>
                  </a:cubicBezTo>
                  <a:cubicBezTo>
                    <a:pt x="73" y="24"/>
                    <a:pt x="73" y="24"/>
                    <a:pt x="73" y="24"/>
                  </a:cubicBezTo>
                  <a:cubicBezTo>
                    <a:pt x="81" y="14"/>
                    <a:pt x="81" y="14"/>
                    <a:pt x="81" y="14"/>
                  </a:cubicBezTo>
                  <a:cubicBezTo>
                    <a:pt x="81" y="9"/>
                    <a:pt x="81" y="9"/>
                    <a:pt x="81" y="9"/>
                  </a:cubicBezTo>
                  <a:cubicBezTo>
                    <a:pt x="76" y="8"/>
                    <a:pt x="76" y="8"/>
                    <a:pt x="76" y="8"/>
                  </a:cubicBezTo>
                  <a:cubicBezTo>
                    <a:pt x="69" y="4"/>
                    <a:pt x="69" y="4"/>
                    <a:pt x="69" y="4"/>
                  </a:cubicBezTo>
                  <a:cubicBezTo>
                    <a:pt x="63" y="5"/>
                    <a:pt x="63" y="5"/>
                    <a:pt x="63" y="5"/>
                  </a:cubicBezTo>
                  <a:cubicBezTo>
                    <a:pt x="57" y="0"/>
                    <a:pt x="57" y="0"/>
                    <a:pt x="57" y="0"/>
                  </a:cubicBezTo>
                  <a:cubicBezTo>
                    <a:pt x="50" y="5"/>
                    <a:pt x="50" y="5"/>
                    <a:pt x="50" y="5"/>
                  </a:cubicBezTo>
                  <a:cubicBezTo>
                    <a:pt x="54" y="11"/>
                    <a:pt x="54" y="11"/>
                    <a:pt x="54" y="11"/>
                  </a:cubicBezTo>
                  <a:cubicBezTo>
                    <a:pt x="48" y="18"/>
                    <a:pt x="48" y="18"/>
                    <a:pt x="48" y="18"/>
                  </a:cubicBezTo>
                  <a:cubicBezTo>
                    <a:pt x="43" y="20"/>
                    <a:pt x="43" y="20"/>
                    <a:pt x="43" y="20"/>
                  </a:cubicBezTo>
                  <a:cubicBezTo>
                    <a:pt x="38" y="16"/>
                    <a:pt x="38" y="16"/>
                    <a:pt x="38" y="16"/>
                  </a:cubicBezTo>
                  <a:cubicBezTo>
                    <a:pt x="34" y="19"/>
                    <a:pt x="34" y="19"/>
                    <a:pt x="34" y="19"/>
                  </a:cubicBezTo>
                  <a:cubicBezTo>
                    <a:pt x="33" y="26"/>
                    <a:pt x="33" y="26"/>
                    <a:pt x="33" y="26"/>
                  </a:cubicBezTo>
                  <a:cubicBezTo>
                    <a:pt x="24" y="34"/>
                    <a:pt x="24" y="34"/>
                    <a:pt x="24" y="34"/>
                  </a:cubicBezTo>
                  <a:cubicBezTo>
                    <a:pt x="17" y="34"/>
                    <a:pt x="17" y="34"/>
                    <a:pt x="17" y="34"/>
                  </a:cubicBezTo>
                  <a:cubicBezTo>
                    <a:pt x="0" y="41"/>
                    <a:pt x="0" y="41"/>
                    <a:pt x="0" y="41"/>
                  </a:cubicBezTo>
                  <a:cubicBezTo>
                    <a:pt x="7" y="49"/>
                    <a:pt x="7" y="49"/>
                    <a:pt x="7" y="49"/>
                  </a:cubicBezTo>
                  <a:cubicBezTo>
                    <a:pt x="9" y="56"/>
                    <a:pt x="9" y="56"/>
                    <a:pt x="9" y="56"/>
                  </a:cubicBezTo>
                  <a:lnTo>
                    <a:pt x="1" y="57"/>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81" name="Freeform 88"/>
            <p:cNvSpPr>
              <a:spLocks/>
            </p:cNvSpPr>
            <p:nvPr/>
          </p:nvSpPr>
          <p:spPr bwMode="auto">
            <a:xfrm>
              <a:off x="2792" y="3941"/>
              <a:ext cx="152" cy="254"/>
            </a:xfrm>
            <a:custGeom>
              <a:avLst/>
              <a:gdLst>
                <a:gd name="T0" fmla="*/ 42 w 152"/>
                <a:gd name="T1" fmla="*/ 0 h 254"/>
                <a:gd name="T2" fmla="*/ 58 w 152"/>
                <a:gd name="T3" fmla="*/ 29 h 254"/>
                <a:gd name="T4" fmla="*/ 71 w 152"/>
                <a:gd name="T5" fmla="*/ 29 h 254"/>
                <a:gd name="T6" fmla="*/ 79 w 152"/>
                <a:gd name="T7" fmla="*/ 23 h 254"/>
                <a:gd name="T8" fmla="*/ 106 w 152"/>
                <a:gd name="T9" fmla="*/ 29 h 254"/>
                <a:gd name="T10" fmla="*/ 115 w 152"/>
                <a:gd name="T11" fmla="*/ 25 h 254"/>
                <a:gd name="T12" fmla="*/ 121 w 152"/>
                <a:gd name="T13" fmla="*/ 35 h 254"/>
                <a:gd name="T14" fmla="*/ 115 w 152"/>
                <a:gd name="T15" fmla="*/ 48 h 254"/>
                <a:gd name="T16" fmla="*/ 129 w 152"/>
                <a:gd name="T17" fmla="*/ 62 h 254"/>
                <a:gd name="T18" fmla="*/ 129 w 152"/>
                <a:gd name="T19" fmla="*/ 81 h 254"/>
                <a:gd name="T20" fmla="*/ 148 w 152"/>
                <a:gd name="T21" fmla="*/ 96 h 254"/>
                <a:gd name="T22" fmla="*/ 146 w 152"/>
                <a:gd name="T23" fmla="*/ 114 h 254"/>
                <a:gd name="T24" fmla="*/ 152 w 152"/>
                <a:gd name="T25" fmla="*/ 127 h 254"/>
                <a:gd name="T26" fmla="*/ 133 w 152"/>
                <a:gd name="T27" fmla="*/ 144 h 254"/>
                <a:gd name="T28" fmla="*/ 135 w 152"/>
                <a:gd name="T29" fmla="*/ 154 h 254"/>
                <a:gd name="T30" fmla="*/ 110 w 152"/>
                <a:gd name="T31" fmla="*/ 177 h 254"/>
                <a:gd name="T32" fmla="*/ 100 w 152"/>
                <a:gd name="T33" fmla="*/ 206 h 254"/>
                <a:gd name="T34" fmla="*/ 87 w 152"/>
                <a:gd name="T35" fmla="*/ 208 h 254"/>
                <a:gd name="T36" fmla="*/ 87 w 152"/>
                <a:gd name="T37" fmla="*/ 227 h 254"/>
                <a:gd name="T38" fmla="*/ 71 w 152"/>
                <a:gd name="T39" fmla="*/ 239 h 254"/>
                <a:gd name="T40" fmla="*/ 44 w 152"/>
                <a:gd name="T41" fmla="*/ 237 h 254"/>
                <a:gd name="T42" fmla="*/ 31 w 152"/>
                <a:gd name="T43" fmla="*/ 237 h 254"/>
                <a:gd name="T44" fmla="*/ 25 w 152"/>
                <a:gd name="T45" fmla="*/ 254 h 254"/>
                <a:gd name="T46" fmla="*/ 12 w 152"/>
                <a:gd name="T47" fmla="*/ 252 h 254"/>
                <a:gd name="T48" fmla="*/ 0 w 152"/>
                <a:gd name="T49" fmla="*/ 239 h 254"/>
                <a:gd name="T50" fmla="*/ 6 w 152"/>
                <a:gd name="T51" fmla="*/ 233 h 254"/>
                <a:gd name="T52" fmla="*/ 6 w 152"/>
                <a:gd name="T53" fmla="*/ 219 h 254"/>
                <a:gd name="T54" fmla="*/ 23 w 152"/>
                <a:gd name="T55" fmla="*/ 198 h 254"/>
                <a:gd name="T56" fmla="*/ 33 w 152"/>
                <a:gd name="T57" fmla="*/ 202 h 254"/>
                <a:gd name="T58" fmla="*/ 33 w 152"/>
                <a:gd name="T59" fmla="*/ 185 h 254"/>
                <a:gd name="T60" fmla="*/ 54 w 152"/>
                <a:gd name="T61" fmla="*/ 169 h 254"/>
                <a:gd name="T62" fmla="*/ 44 w 152"/>
                <a:gd name="T63" fmla="*/ 152 h 254"/>
                <a:gd name="T64" fmla="*/ 50 w 152"/>
                <a:gd name="T65" fmla="*/ 137 h 254"/>
                <a:gd name="T66" fmla="*/ 35 w 152"/>
                <a:gd name="T67" fmla="*/ 123 h 254"/>
                <a:gd name="T68" fmla="*/ 50 w 152"/>
                <a:gd name="T69" fmla="*/ 104 h 254"/>
                <a:gd name="T70" fmla="*/ 50 w 152"/>
                <a:gd name="T71" fmla="*/ 81 h 254"/>
                <a:gd name="T72" fmla="*/ 58 w 152"/>
                <a:gd name="T73" fmla="*/ 71 h 254"/>
                <a:gd name="T74" fmla="*/ 42 w 152"/>
                <a:gd name="T75" fmla="*/ 69 h 254"/>
                <a:gd name="T76" fmla="*/ 29 w 152"/>
                <a:gd name="T77" fmla="*/ 73 h 254"/>
                <a:gd name="T78" fmla="*/ 23 w 152"/>
                <a:gd name="T79" fmla="*/ 69 h 254"/>
                <a:gd name="T80" fmla="*/ 37 w 152"/>
                <a:gd name="T81" fmla="*/ 58 h 254"/>
                <a:gd name="T82" fmla="*/ 37 w 152"/>
                <a:gd name="T83" fmla="*/ 33 h 254"/>
                <a:gd name="T84" fmla="*/ 29 w 152"/>
                <a:gd name="T85" fmla="*/ 8 h 254"/>
                <a:gd name="T86" fmla="*/ 42 w 152"/>
                <a:gd name="T8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2" h="254">
                  <a:moveTo>
                    <a:pt x="42" y="0"/>
                  </a:moveTo>
                  <a:lnTo>
                    <a:pt x="58" y="29"/>
                  </a:lnTo>
                  <a:lnTo>
                    <a:pt x="71" y="29"/>
                  </a:lnTo>
                  <a:lnTo>
                    <a:pt x="79" y="23"/>
                  </a:lnTo>
                  <a:lnTo>
                    <a:pt x="106" y="29"/>
                  </a:lnTo>
                  <a:lnTo>
                    <a:pt x="115" y="25"/>
                  </a:lnTo>
                  <a:lnTo>
                    <a:pt x="121" y="35"/>
                  </a:lnTo>
                  <a:lnTo>
                    <a:pt x="115" y="48"/>
                  </a:lnTo>
                  <a:lnTo>
                    <a:pt x="129" y="62"/>
                  </a:lnTo>
                  <a:lnTo>
                    <a:pt x="129" y="81"/>
                  </a:lnTo>
                  <a:lnTo>
                    <a:pt x="148" y="96"/>
                  </a:lnTo>
                  <a:lnTo>
                    <a:pt x="146" y="114"/>
                  </a:lnTo>
                  <a:lnTo>
                    <a:pt x="152" y="127"/>
                  </a:lnTo>
                  <a:lnTo>
                    <a:pt x="133" y="144"/>
                  </a:lnTo>
                  <a:lnTo>
                    <a:pt x="135" y="154"/>
                  </a:lnTo>
                  <a:lnTo>
                    <a:pt x="110" y="177"/>
                  </a:lnTo>
                  <a:lnTo>
                    <a:pt x="100" y="206"/>
                  </a:lnTo>
                  <a:lnTo>
                    <a:pt x="87" y="208"/>
                  </a:lnTo>
                  <a:lnTo>
                    <a:pt x="87" y="227"/>
                  </a:lnTo>
                  <a:lnTo>
                    <a:pt x="71" y="239"/>
                  </a:lnTo>
                  <a:lnTo>
                    <a:pt x="44" y="237"/>
                  </a:lnTo>
                  <a:lnTo>
                    <a:pt x="31" y="237"/>
                  </a:lnTo>
                  <a:lnTo>
                    <a:pt x="25" y="254"/>
                  </a:lnTo>
                  <a:lnTo>
                    <a:pt x="12" y="252"/>
                  </a:lnTo>
                  <a:lnTo>
                    <a:pt x="0" y="239"/>
                  </a:lnTo>
                  <a:lnTo>
                    <a:pt x="6" y="233"/>
                  </a:lnTo>
                  <a:lnTo>
                    <a:pt x="6" y="219"/>
                  </a:lnTo>
                  <a:lnTo>
                    <a:pt x="23" y="198"/>
                  </a:lnTo>
                  <a:lnTo>
                    <a:pt x="33" y="202"/>
                  </a:lnTo>
                  <a:lnTo>
                    <a:pt x="33" y="185"/>
                  </a:lnTo>
                  <a:lnTo>
                    <a:pt x="54" y="169"/>
                  </a:lnTo>
                  <a:lnTo>
                    <a:pt x="44" y="152"/>
                  </a:lnTo>
                  <a:lnTo>
                    <a:pt x="50" y="137"/>
                  </a:lnTo>
                  <a:lnTo>
                    <a:pt x="35" y="123"/>
                  </a:lnTo>
                  <a:lnTo>
                    <a:pt x="50" y="104"/>
                  </a:lnTo>
                  <a:lnTo>
                    <a:pt x="50" y="81"/>
                  </a:lnTo>
                  <a:lnTo>
                    <a:pt x="58" y="71"/>
                  </a:lnTo>
                  <a:lnTo>
                    <a:pt x="42" y="69"/>
                  </a:lnTo>
                  <a:lnTo>
                    <a:pt x="29" y="73"/>
                  </a:lnTo>
                  <a:lnTo>
                    <a:pt x="23" y="69"/>
                  </a:lnTo>
                  <a:lnTo>
                    <a:pt x="37" y="58"/>
                  </a:lnTo>
                  <a:lnTo>
                    <a:pt x="37" y="33"/>
                  </a:lnTo>
                  <a:lnTo>
                    <a:pt x="29" y="8"/>
                  </a:lnTo>
                  <a:lnTo>
                    <a:pt x="42" y="0"/>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82" name="Freeform 89"/>
            <p:cNvSpPr>
              <a:spLocks noEditPoints="1"/>
            </p:cNvSpPr>
            <p:nvPr/>
          </p:nvSpPr>
          <p:spPr bwMode="auto">
            <a:xfrm>
              <a:off x="4203" y="1755"/>
              <a:ext cx="598" cy="756"/>
            </a:xfrm>
            <a:custGeom>
              <a:avLst/>
              <a:gdLst>
                <a:gd name="T0" fmla="*/ 7 w 287"/>
                <a:gd name="T1" fmla="*/ 247 h 363"/>
                <a:gd name="T2" fmla="*/ 23 w 287"/>
                <a:gd name="T3" fmla="*/ 214 h 363"/>
                <a:gd name="T4" fmla="*/ 38 w 287"/>
                <a:gd name="T5" fmla="*/ 203 h 363"/>
                <a:gd name="T6" fmla="*/ 42 w 287"/>
                <a:gd name="T7" fmla="*/ 213 h 363"/>
                <a:gd name="T8" fmla="*/ 54 w 287"/>
                <a:gd name="T9" fmla="*/ 191 h 363"/>
                <a:gd name="T10" fmla="*/ 27 w 287"/>
                <a:gd name="T11" fmla="*/ 181 h 363"/>
                <a:gd name="T12" fmla="*/ 47 w 287"/>
                <a:gd name="T13" fmla="*/ 153 h 363"/>
                <a:gd name="T14" fmla="*/ 76 w 287"/>
                <a:gd name="T15" fmla="*/ 114 h 363"/>
                <a:gd name="T16" fmla="*/ 117 w 287"/>
                <a:gd name="T17" fmla="*/ 85 h 363"/>
                <a:gd name="T18" fmla="*/ 155 w 287"/>
                <a:gd name="T19" fmla="*/ 58 h 363"/>
                <a:gd name="T20" fmla="*/ 179 w 287"/>
                <a:gd name="T21" fmla="*/ 61 h 363"/>
                <a:gd name="T22" fmla="*/ 168 w 287"/>
                <a:gd name="T23" fmla="*/ 53 h 363"/>
                <a:gd name="T24" fmla="*/ 172 w 287"/>
                <a:gd name="T25" fmla="*/ 34 h 363"/>
                <a:gd name="T26" fmla="*/ 205 w 287"/>
                <a:gd name="T27" fmla="*/ 2 h 363"/>
                <a:gd name="T28" fmla="*/ 218 w 287"/>
                <a:gd name="T29" fmla="*/ 18 h 363"/>
                <a:gd name="T30" fmla="*/ 224 w 287"/>
                <a:gd name="T31" fmla="*/ 39 h 363"/>
                <a:gd name="T32" fmla="*/ 247 w 287"/>
                <a:gd name="T33" fmla="*/ 45 h 363"/>
                <a:gd name="T34" fmla="*/ 246 w 287"/>
                <a:gd name="T35" fmla="*/ 64 h 363"/>
                <a:gd name="T36" fmla="*/ 226 w 287"/>
                <a:gd name="T37" fmla="*/ 84 h 363"/>
                <a:gd name="T38" fmla="*/ 204 w 287"/>
                <a:gd name="T39" fmla="*/ 107 h 363"/>
                <a:gd name="T40" fmla="*/ 184 w 287"/>
                <a:gd name="T41" fmla="*/ 113 h 363"/>
                <a:gd name="T42" fmla="*/ 187 w 287"/>
                <a:gd name="T43" fmla="*/ 124 h 363"/>
                <a:gd name="T44" fmla="*/ 209 w 287"/>
                <a:gd name="T45" fmla="*/ 135 h 363"/>
                <a:gd name="T46" fmla="*/ 212 w 287"/>
                <a:gd name="T47" fmla="*/ 161 h 363"/>
                <a:gd name="T48" fmla="*/ 202 w 287"/>
                <a:gd name="T49" fmla="*/ 179 h 363"/>
                <a:gd name="T50" fmla="*/ 220 w 287"/>
                <a:gd name="T51" fmla="*/ 168 h 363"/>
                <a:gd name="T52" fmla="*/ 246 w 287"/>
                <a:gd name="T53" fmla="*/ 163 h 363"/>
                <a:gd name="T54" fmla="*/ 272 w 287"/>
                <a:gd name="T55" fmla="*/ 159 h 363"/>
                <a:gd name="T56" fmla="*/ 264 w 287"/>
                <a:gd name="T57" fmla="*/ 191 h 363"/>
                <a:gd name="T58" fmla="*/ 275 w 287"/>
                <a:gd name="T59" fmla="*/ 228 h 363"/>
                <a:gd name="T60" fmla="*/ 264 w 287"/>
                <a:gd name="T61" fmla="*/ 239 h 363"/>
                <a:gd name="T62" fmla="*/ 251 w 287"/>
                <a:gd name="T63" fmla="*/ 254 h 363"/>
                <a:gd name="T64" fmla="*/ 241 w 287"/>
                <a:gd name="T65" fmla="*/ 284 h 363"/>
                <a:gd name="T66" fmla="*/ 224 w 287"/>
                <a:gd name="T67" fmla="*/ 289 h 363"/>
                <a:gd name="T68" fmla="*/ 207 w 287"/>
                <a:gd name="T69" fmla="*/ 289 h 363"/>
                <a:gd name="T70" fmla="*/ 178 w 287"/>
                <a:gd name="T71" fmla="*/ 280 h 363"/>
                <a:gd name="T72" fmla="*/ 161 w 287"/>
                <a:gd name="T73" fmla="*/ 298 h 363"/>
                <a:gd name="T74" fmla="*/ 144 w 287"/>
                <a:gd name="T75" fmla="*/ 312 h 363"/>
                <a:gd name="T76" fmla="*/ 136 w 287"/>
                <a:gd name="T77" fmla="*/ 326 h 363"/>
                <a:gd name="T78" fmla="*/ 124 w 287"/>
                <a:gd name="T79" fmla="*/ 349 h 363"/>
                <a:gd name="T80" fmla="*/ 91 w 287"/>
                <a:gd name="T81" fmla="*/ 357 h 363"/>
                <a:gd name="T82" fmla="*/ 70 w 287"/>
                <a:gd name="T83" fmla="*/ 352 h 363"/>
                <a:gd name="T84" fmla="*/ 59 w 287"/>
                <a:gd name="T85" fmla="*/ 354 h 363"/>
                <a:gd name="T86" fmla="*/ 26 w 287"/>
                <a:gd name="T87" fmla="*/ 346 h 363"/>
                <a:gd name="T88" fmla="*/ 20 w 287"/>
                <a:gd name="T89" fmla="*/ 322 h 363"/>
                <a:gd name="T90" fmla="*/ 26 w 287"/>
                <a:gd name="T91" fmla="*/ 301 h 363"/>
                <a:gd name="T92" fmla="*/ 25 w 287"/>
                <a:gd name="T93" fmla="*/ 278 h 363"/>
                <a:gd name="T94" fmla="*/ 30 w 287"/>
                <a:gd name="T95" fmla="*/ 60 h 363"/>
                <a:gd name="T96" fmla="*/ 30 w 287"/>
                <a:gd name="T97" fmla="*/ 95 h 363"/>
                <a:gd name="T98" fmla="*/ 40 w 287"/>
                <a:gd name="T99" fmla="*/ 64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7" h="363">
                  <a:moveTo>
                    <a:pt x="0" y="264"/>
                  </a:moveTo>
                  <a:cubicBezTo>
                    <a:pt x="0" y="263"/>
                    <a:pt x="1" y="263"/>
                    <a:pt x="1" y="262"/>
                  </a:cubicBezTo>
                  <a:cubicBezTo>
                    <a:pt x="4" y="255"/>
                    <a:pt x="5" y="250"/>
                    <a:pt x="7" y="247"/>
                  </a:cubicBezTo>
                  <a:cubicBezTo>
                    <a:pt x="9" y="245"/>
                    <a:pt x="14" y="244"/>
                    <a:pt x="17" y="240"/>
                  </a:cubicBezTo>
                  <a:cubicBezTo>
                    <a:pt x="21" y="235"/>
                    <a:pt x="26" y="231"/>
                    <a:pt x="26" y="227"/>
                  </a:cubicBezTo>
                  <a:cubicBezTo>
                    <a:pt x="27" y="223"/>
                    <a:pt x="25" y="216"/>
                    <a:pt x="23" y="214"/>
                  </a:cubicBezTo>
                  <a:cubicBezTo>
                    <a:pt x="20" y="212"/>
                    <a:pt x="20" y="207"/>
                    <a:pt x="20" y="206"/>
                  </a:cubicBezTo>
                  <a:cubicBezTo>
                    <a:pt x="21" y="204"/>
                    <a:pt x="28" y="197"/>
                    <a:pt x="30" y="197"/>
                  </a:cubicBezTo>
                  <a:cubicBezTo>
                    <a:pt x="31" y="196"/>
                    <a:pt x="38" y="202"/>
                    <a:pt x="38" y="203"/>
                  </a:cubicBezTo>
                  <a:cubicBezTo>
                    <a:pt x="37" y="205"/>
                    <a:pt x="32" y="208"/>
                    <a:pt x="31" y="211"/>
                  </a:cubicBezTo>
                  <a:cubicBezTo>
                    <a:pt x="29" y="213"/>
                    <a:pt x="34" y="213"/>
                    <a:pt x="36" y="214"/>
                  </a:cubicBezTo>
                  <a:cubicBezTo>
                    <a:pt x="38" y="215"/>
                    <a:pt x="39" y="215"/>
                    <a:pt x="42" y="213"/>
                  </a:cubicBezTo>
                  <a:cubicBezTo>
                    <a:pt x="46" y="210"/>
                    <a:pt x="48" y="206"/>
                    <a:pt x="51" y="207"/>
                  </a:cubicBezTo>
                  <a:cubicBezTo>
                    <a:pt x="54" y="208"/>
                    <a:pt x="59" y="207"/>
                    <a:pt x="61" y="203"/>
                  </a:cubicBezTo>
                  <a:cubicBezTo>
                    <a:pt x="62" y="200"/>
                    <a:pt x="61" y="192"/>
                    <a:pt x="54" y="191"/>
                  </a:cubicBezTo>
                  <a:cubicBezTo>
                    <a:pt x="47" y="189"/>
                    <a:pt x="42" y="191"/>
                    <a:pt x="40" y="192"/>
                  </a:cubicBezTo>
                  <a:cubicBezTo>
                    <a:pt x="39" y="193"/>
                    <a:pt x="37" y="191"/>
                    <a:pt x="35" y="188"/>
                  </a:cubicBezTo>
                  <a:cubicBezTo>
                    <a:pt x="32" y="185"/>
                    <a:pt x="27" y="182"/>
                    <a:pt x="27" y="181"/>
                  </a:cubicBezTo>
                  <a:cubicBezTo>
                    <a:pt x="27" y="180"/>
                    <a:pt x="29" y="177"/>
                    <a:pt x="33" y="174"/>
                  </a:cubicBezTo>
                  <a:cubicBezTo>
                    <a:pt x="37" y="170"/>
                    <a:pt x="42" y="162"/>
                    <a:pt x="44" y="161"/>
                  </a:cubicBezTo>
                  <a:cubicBezTo>
                    <a:pt x="47" y="161"/>
                    <a:pt x="46" y="156"/>
                    <a:pt x="47" y="153"/>
                  </a:cubicBezTo>
                  <a:cubicBezTo>
                    <a:pt x="49" y="151"/>
                    <a:pt x="54" y="143"/>
                    <a:pt x="54" y="139"/>
                  </a:cubicBezTo>
                  <a:cubicBezTo>
                    <a:pt x="53" y="135"/>
                    <a:pt x="53" y="134"/>
                    <a:pt x="60" y="130"/>
                  </a:cubicBezTo>
                  <a:cubicBezTo>
                    <a:pt x="66" y="125"/>
                    <a:pt x="75" y="118"/>
                    <a:pt x="76" y="114"/>
                  </a:cubicBezTo>
                  <a:cubicBezTo>
                    <a:pt x="77" y="111"/>
                    <a:pt x="84" y="105"/>
                    <a:pt x="89" y="101"/>
                  </a:cubicBezTo>
                  <a:cubicBezTo>
                    <a:pt x="95" y="98"/>
                    <a:pt x="98" y="99"/>
                    <a:pt x="102" y="94"/>
                  </a:cubicBezTo>
                  <a:cubicBezTo>
                    <a:pt x="106" y="89"/>
                    <a:pt x="115" y="87"/>
                    <a:pt x="117" y="85"/>
                  </a:cubicBezTo>
                  <a:cubicBezTo>
                    <a:pt x="120" y="83"/>
                    <a:pt x="129" y="76"/>
                    <a:pt x="131" y="73"/>
                  </a:cubicBezTo>
                  <a:cubicBezTo>
                    <a:pt x="133" y="71"/>
                    <a:pt x="143" y="64"/>
                    <a:pt x="146" y="61"/>
                  </a:cubicBezTo>
                  <a:cubicBezTo>
                    <a:pt x="148" y="59"/>
                    <a:pt x="152" y="60"/>
                    <a:pt x="155" y="58"/>
                  </a:cubicBezTo>
                  <a:cubicBezTo>
                    <a:pt x="157" y="56"/>
                    <a:pt x="160" y="56"/>
                    <a:pt x="161" y="57"/>
                  </a:cubicBezTo>
                  <a:cubicBezTo>
                    <a:pt x="162" y="59"/>
                    <a:pt x="167" y="60"/>
                    <a:pt x="170" y="59"/>
                  </a:cubicBezTo>
                  <a:cubicBezTo>
                    <a:pt x="173" y="58"/>
                    <a:pt x="178" y="61"/>
                    <a:pt x="179" y="61"/>
                  </a:cubicBezTo>
                  <a:cubicBezTo>
                    <a:pt x="180" y="60"/>
                    <a:pt x="188" y="55"/>
                    <a:pt x="184" y="54"/>
                  </a:cubicBezTo>
                  <a:cubicBezTo>
                    <a:pt x="181" y="53"/>
                    <a:pt x="180" y="51"/>
                    <a:pt x="176" y="53"/>
                  </a:cubicBezTo>
                  <a:cubicBezTo>
                    <a:pt x="172" y="54"/>
                    <a:pt x="170" y="52"/>
                    <a:pt x="168" y="53"/>
                  </a:cubicBezTo>
                  <a:cubicBezTo>
                    <a:pt x="165" y="53"/>
                    <a:pt x="166" y="49"/>
                    <a:pt x="168" y="46"/>
                  </a:cubicBezTo>
                  <a:cubicBezTo>
                    <a:pt x="170" y="43"/>
                    <a:pt x="172" y="45"/>
                    <a:pt x="173" y="41"/>
                  </a:cubicBezTo>
                  <a:cubicBezTo>
                    <a:pt x="174" y="38"/>
                    <a:pt x="173" y="36"/>
                    <a:pt x="172" y="34"/>
                  </a:cubicBezTo>
                  <a:cubicBezTo>
                    <a:pt x="171" y="33"/>
                    <a:pt x="173" y="28"/>
                    <a:pt x="175" y="25"/>
                  </a:cubicBezTo>
                  <a:cubicBezTo>
                    <a:pt x="177" y="22"/>
                    <a:pt x="181" y="23"/>
                    <a:pt x="184" y="21"/>
                  </a:cubicBezTo>
                  <a:cubicBezTo>
                    <a:pt x="187" y="18"/>
                    <a:pt x="203" y="4"/>
                    <a:pt x="205" y="2"/>
                  </a:cubicBezTo>
                  <a:cubicBezTo>
                    <a:pt x="207" y="0"/>
                    <a:pt x="209" y="4"/>
                    <a:pt x="208" y="7"/>
                  </a:cubicBezTo>
                  <a:cubicBezTo>
                    <a:pt x="208" y="9"/>
                    <a:pt x="210" y="13"/>
                    <a:pt x="212" y="13"/>
                  </a:cubicBezTo>
                  <a:cubicBezTo>
                    <a:pt x="215" y="14"/>
                    <a:pt x="218" y="16"/>
                    <a:pt x="218" y="18"/>
                  </a:cubicBezTo>
                  <a:cubicBezTo>
                    <a:pt x="218" y="20"/>
                    <a:pt x="216" y="24"/>
                    <a:pt x="218" y="26"/>
                  </a:cubicBezTo>
                  <a:cubicBezTo>
                    <a:pt x="219" y="28"/>
                    <a:pt x="220" y="34"/>
                    <a:pt x="219" y="35"/>
                  </a:cubicBezTo>
                  <a:cubicBezTo>
                    <a:pt x="217" y="37"/>
                    <a:pt x="219" y="41"/>
                    <a:pt x="224" y="39"/>
                  </a:cubicBezTo>
                  <a:cubicBezTo>
                    <a:pt x="229" y="37"/>
                    <a:pt x="236" y="42"/>
                    <a:pt x="236" y="45"/>
                  </a:cubicBezTo>
                  <a:cubicBezTo>
                    <a:pt x="236" y="48"/>
                    <a:pt x="238" y="51"/>
                    <a:pt x="241" y="48"/>
                  </a:cubicBezTo>
                  <a:cubicBezTo>
                    <a:pt x="244" y="46"/>
                    <a:pt x="246" y="44"/>
                    <a:pt x="247" y="45"/>
                  </a:cubicBezTo>
                  <a:cubicBezTo>
                    <a:pt x="248" y="47"/>
                    <a:pt x="247" y="50"/>
                    <a:pt x="248" y="52"/>
                  </a:cubicBezTo>
                  <a:cubicBezTo>
                    <a:pt x="248" y="54"/>
                    <a:pt x="252" y="56"/>
                    <a:pt x="251" y="58"/>
                  </a:cubicBezTo>
                  <a:cubicBezTo>
                    <a:pt x="250" y="60"/>
                    <a:pt x="250" y="61"/>
                    <a:pt x="246" y="64"/>
                  </a:cubicBezTo>
                  <a:cubicBezTo>
                    <a:pt x="242" y="67"/>
                    <a:pt x="240" y="67"/>
                    <a:pt x="238" y="70"/>
                  </a:cubicBezTo>
                  <a:cubicBezTo>
                    <a:pt x="235" y="73"/>
                    <a:pt x="232" y="76"/>
                    <a:pt x="230" y="79"/>
                  </a:cubicBezTo>
                  <a:cubicBezTo>
                    <a:pt x="229" y="82"/>
                    <a:pt x="229" y="84"/>
                    <a:pt x="226" y="84"/>
                  </a:cubicBezTo>
                  <a:cubicBezTo>
                    <a:pt x="224" y="85"/>
                    <a:pt x="211" y="81"/>
                    <a:pt x="209" y="85"/>
                  </a:cubicBezTo>
                  <a:cubicBezTo>
                    <a:pt x="206" y="89"/>
                    <a:pt x="201" y="94"/>
                    <a:pt x="203" y="98"/>
                  </a:cubicBezTo>
                  <a:cubicBezTo>
                    <a:pt x="204" y="102"/>
                    <a:pt x="204" y="104"/>
                    <a:pt x="204" y="107"/>
                  </a:cubicBezTo>
                  <a:cubicBezTo>
                    <a:pt x="203" y="111"/>
                    <a:pt x="201" y="114"/>
                    <a:pt x="198" y="113"/>
                  </a:cubicBezTo>
                  <a:cubicBezTo>
                    <a:pt x="196" y="112"/>
                    <a:pt x="193" y="113"/>
                    <a:pt x="192" y="114"/>
                  </a:cubicBezTo>
                  <a:cubicBezTo>
                    <a:pt x="190" y="114"/>
                    <a:pt x="185" y="115"/>
                    <a:pt x="184" y="113"/>
                  </a:cubicBezTo>
                  <a:cubicBezTo>
                    <a:pt x="182" y="112"/>
                    <a:pt x="179" y="111"/>
                    <a:pt x="178" y="113"/>
                  </a:cubicBezTo>
                  <a:cubicBezTo>
                    <a:pt x="177" y="114"/>
                    <a:pt x="180" y="118"/>
                    <a:pt x="180" y="121"/>
                  </a:cubicBezTo>
                  <a:cubicBezTo>
                    <a:pt x="180" y="124"/>
                    <a:pt x="183" y="125"/>
                    <a:pt x="187" y="124"/>
                  </a:cubicBezTo>
                  <a:cubicBezTo>
                    <a:pt x="191" y="123"/>
                    <a:pt x="191" y="120"/>
                    <a:pt x="195" y="122"/>
                  </a:cubicBezTo>
                  <a:cubicBezTo>
                    <a:pt x="198" y="124"/>
                    <a:pt x="200" y="124"/>
                    <a:pt x="204" y="127"/>
                  </a:cubicBezTo>
                  <a:cubicBezTo>
                    <a:pt x="207" y="130"/>
                    <a:pt x="208" y="129"/>
                    <a:pt x="209" y="135"/>
                  </a:cubicBezTo>
                  <a:cubicBezTo>
                    <a:pt x="210" y="141"/>
                    <a:pt x="213" y="139"/>
                    <a:pt x="214" y="145"/>
                  </a:cubicBezTo>
                  <a:cubicBezTo>
                    <a:pt x="216" y="151"/>
                    <a:pt x="216" y="150"/>
                    <a:pt x="216" y="154"/>
                  </a:cubicBezTo>
                  <a:cubicBezTo>
                    <a:pt x="216" y="158"/>
                    <a:pt x="214" y="159"/>
                    <a:pt x="212" y="161"/>
                  </a:cubicBezTo>
                  <a:cubicBezTo>
                    <a:pt x="210" y="163"/>
                    <a:pt x="210" y="165"/>
                    <a:pt x="207" y="167"/>
                  </a:cubicBezTo>
                  <a:cubicBezTo>
                    <a:pt x="203" y="169"/>
                    <a:pt x="199" y="171"/>
                    <a:pt x="199" y="174"/>
                  </a:cubicBezTo>
                  <a:cubicBezTo>
                    <a:pt x="198" y="177"/>
                    <a:pt x="203" y="178"/>
                    <a:pt x="202" y="179"/>
                  </a:cubicBezTo>
                  <a:cubicBezTo>
                    <a:pt x="200" y="181"/>
                    <a:pt x="207" y="179"/>
                    <a:pt x="205" y="176"/>
                  </a:cubicBezTo>
                  <a:cubicBezTo>
                    <a:pt x="203" y="172"/>
                    <a:pt x="207" y="169"/>
                    <a:pt x="208" y="169"/>
                  </a:cubicBezTo>
                  <a:cubicBezTo>
                    <a:pt x="209" y="169"/>
                    <a:pt x="219" y="171"/>
                    <a:pt x="220" y="168"/>
                  </a:cubicBezTo>
                  <a:cubicBezTo>
                    <a:pt x="222" y="164"/>
                    <a:pt x="221" y="159"/>
                    <a:pt x="227" y="161"/>
                  </a:cubicBezTo>
                  <a:cubicBezTo>
                    <a:pt x="233" y="162"/>
                    <a:pt x="230" y="161"/>
                    <a:pt x="234" y="160"/>
                  </a:cubicBezTo>
                  <a:cubicBezTo>
                    <a:pt x="238" y="160"/>
                    <a:pt x="243" y="161"/>
                    <a:pt x="246" y="163"/>
                  </a:cubicBezTo>
                  <a:cubicBezTo>
                    <a:pt x="248" y="165"/>
                    <a:pt x="255" y="161"/>
                    <a:pt x="257" y="159"/>
                  </a:cubicBezTo>
                  <a:cubicBezTo>
                    <a:pt x="258" y="158"/>
                    <a:pt x="263" y="158"/>
                    <a:pt x="264" y="160"/>
                  </a:cubicBezTo>
                  <a:cubicBezTo>
                    <a:pt x="265" y="161"/>
                    <a:pt x="271" y="160"/>
                    <a:pt x="272" y="159"/>
                  </a:cubicBezTo>
                  <a:cubicBezTo>
                    <a:pt x="274" y="158"/>
                    <a:pt x="287" y="168"/>
                    <a:pt x="285" y="171"/>
                  </a:cubicBezTo>
                  <a:cubicBezTo>
                    <a:pt x="283" y="174"/>
                    <a:pt x="275" y="180"/>
                    <a:pt x="272" y="184"/>
                  </a:cubicBezTo>
                  <a:cubicBezTo>
                    <a:pt x="268" y="187"/>
                    <a:pt x="263" y="188"/>
                    <a:pt x="264" y="191"/>
                  </a:cubicBezTo>
                  <a:cubicBezTo>
                    <a:pt x="266" y="195"/>
                    <a:pt x="268" y="200"/>
                    <a:pt x="269" y="203"/>
                  </a:cubicBezTo>
                  <a:cubicBezTo>
                    <a:pt x="271" y="205"/>
                    <a:pt x="274" y="212"/>
                    <a:pt x="273" y="217"/>
                  </a:cubicBezTo>
                  <a:cubicBezTo>
                    <a:pt x="271" y="222"/>
                    <a:pt x="274" y="223"/>
                    <a:pt x="275" y="228"/>
                  </a:cubicBezTo>
                  <a:cubicBezTo>
                    <a:pt x="275" y="230"/>
                    <a:pt x="275" y="231"/>
                    <a:pt x="275" y="232"/>
                  </a:cubicBezTo>
                  <a:cubicBezTo>
                    <a:pt x="271" y="237"/>
                    <a:pt x="271" y="237"/>
                    <a:pt x="271" y="237"/>
                  </a:cubicBezTo>
                  <a:cubicBezTo>
                    <a:pt x="264" y="239"/>
                    <a:pt x="264" y="239"/>
                    <a:pt x="264" y="239"/>
                  </a:cubicBezTo>
                  <a:cubicBezTo>
                    <a:pt x="260" y="235"/>
                    <a:pt x="260" y="235"/>
                    <a:pt x="260" y="235"/>
                  </a:cubicBezTo>
                  <a:cubicBezTo>
                    <a:pt x="254" y="236"/>
                    <a:pt x="254" y="236"/>
                    <a:pt x="254" y="236"/>
                  </a:cubicBezTo>
                  <a:cubicBezTo>
                    <a:pt x="251" y="254"/>
                    <a:pt x="251" y="254"/>
                    <a:pt x="251" y="254"/>
                  </a:cubicBezTo>
                  <a:cubicBezTo>
                    <a:pt x="245" y="262"/>
                    <a:pt x="245" y="262"/>
                    <a:pt x="245" y="262"/>
                  </a:cubicBezTo>
                  <a:cubicBezTo>
                    <a:pt x="249" y="267"/>
                    <a:pt x="249" y="267"/>
                    <a:pt x="249" y="267"/>
                  </a:cubicBezTo>
                  <a:cubicBezTo>
                    <a:pt x="241" y="284"/>
                    <a:pt x="241" y="284"/>
                    <a:pt x="241" y="284"/>
                  </a:cubicBezTo>
                  <a:cubicBezTo>
                    <a:pt x="236" y="286"/>
                    <a:pt x="236" y="286"/>
                    <a:pt x="236" y="286"/>
                  </a:cubicBezTo>
                  <a:cubicBezTo>
                    <a:pt x="233" y="283"/>
                    <a:pt x="233" y="283"/>
                    <a:pt x="233" y="283"/>
                  </a:cubicBezTo>
                  <a:cubicBezTo>
                    <a:pt x="224" y="289"/>
                    <a:pt x="224" y="289"/>
                    <a:pt x="224" y="289"/>
                  </a:cubicBezTo>
                  <a:cubicBezTo>
                    <a:pt x="220" y="290"/>
                    <a:pt x="220" y="290"/>
                    <a:pt x="220" y="290"/>
                  </a:cubicBezTo>
                  <a:cubicBezTo>
                    <a:pt x="213" y="297"/>
                    <a:pt x="213" y="297"/>
                    <a:pt x="213" y="297"/>
                  </a:cubicBezTo>
                  <a:cubicBezTo>
                    <a:pt x="207" y="289"/>
                    <a:pt x="207" y="289"/>
                    <a:pt x="207" y="289"/>
                  </a:cubicBezTo>
                  <a:cubicBezTo>
                    <a:pt x="202" y="277"/>
                    <a:pt x="202" y="277"/>
                    <a:pt x="202" y="277"/>
                  </a:cubicBezTo>
                  <a:cubicBezTo>
                    <a:pt x="190" y="281"/>
                    <a:pt x="190" y="281"/>
                    <a:pt x="190" y="281"/>
                  </a:cubicBezTo>
                  <a:cubicBezTo>
                    <a:pt x="178" y="280"/>
                    <a:pt x="178" y="280"/>
                    <a:pt x="178" y="280"/>
                  </a:cubicBezTo>
                  <a:cubicBezTo>
                    <a:pt x="175" y="288"/>
                    <a:pt x="175" y="288"/>
                    <a:pt x="175" y="288"/>
                  </a:cubicBezTo>
                  <a:cubicBezTo>
                    <a:pt x="162" y="291"/>
                    <a:pt x="162" y="291"/>
                    <a:pt x="162" y="291"/>
                  </a:cubicBezTo>
                  <a:cubicBezTo>
                    <a:pt x="161" y="298"/>
                    <a:pt x="161" y="298"/>
                    <a:pt x="161" y="298"/>
                  </a:cubicBezTo>
                  <a:cubicBezTo>
                    <a:pt x="158" y="307"/>
                    <a:pt x="158" y="307"/>
                    <a:pt x="158" y="307"/>
                  </a:cubicBezTo>
                  <a:cubicBezTo>
                    <a:pt x="149" y="308"/>
                    <a:pt x="149" y="308"/>
                    <a:pt x="149" y="308"/>
                  </a:cubicBezTo>
                  <a:cubicBezTo>
                    <a:pt x="144" y="312"/>
                    <a:pt x="144" y="312"/>
                    <a:pt x="144" y="312"/>
                  </a:cubicBezTo>
                  <a:cubicBezTo>
                    <a:pt x="149" y="314"/>
                    <a:pt x="149" y="314"/>
                    <a:pt x="149" y="314"/>
                  </a:cubicBezTo>
                  <a:cubicBezTo>
                    <a:pt x="140" y="321"/>
                    <a:pt x="140" y="321"/>
                    <a:pt x="140" y="321"/>
                  </a:cubicBezTo>
                  <a:cubicBezTo>
                    <a:pt x="136" y="326"/>
                    <a:pt x="136" y="326"/>
                    <a:pt x="136" y="326"/>
                  </a:cubicBezTo>
                  <a:cubicBezTo>
                    <a:pt x="135" y="336"/>
                    <a:pt x="135" y="336"/>
                    <a:pt x="135" y="336"/>
                  </a:cubicBezTo>
                  <a:cubicBezTo>
                    <a:pt x="135" y="335"/>
                    <a:pt x="135" y="335"/>
                    <a:pt x="135" y="335"/>
                  </a:cubicBezTo>
                  <a:cubicBezTo>
                    <a:pt x="124" y="349"/>
                    <a:pt x="124" y="349"/>
                    <a:pt x="124" y="349"/>
                  </a:cubicBezTo>
                  <a:cubicBezTo>
                    <a:pt x="113" y="347"/>
                    <a:pt x="113" y="347"/>
                    <a:pt x="113" y="347"/>
                  </a:cubicBezTo>
                  <a:cubicBezTo>
                    <a:pt x="109" y="359"/>
                    <a:pt x="109" y="359"/>
                    <a:pt x="109" y="359"/>
                  </a:cubicBezTo>
                  <a:cubicBezTo>
                    <a:pt x="91" y="357"/>
                    <a:pt x="91" y="357"/>
                    <a:pt x="91" y="357"/>
                  </a:cubicBezTo>
                  <a:cubicBezTo>
                    <a:pt x="87" y="362"/>
                    <a:pt x="87" y="362"/>
                    <a:pt x="87" y="362"/>
                  </a:cubicBezTo>
                  <a:cubicBezTo>
                    <a:pt x="80" y="363"/>
                    <a:pt x="80" y="363"/>
                    <a:pt x="80" y="363"/>
                  </a:cubicBezTo>
                  <a:cubicBezTo>
                    <a:pt x="70" y="352"/>
                    <a:pt x="70" y="352"/>
                    <a:pt x="70" y="352"/>
                  </a:cubicBezTo>
                  <a:cubicBezTo>
                    <a:pt x="61" y="356"/>
                    <a:pt x="61" y="356"/>
                    <a:pt x="61" y="356"/>
                  </a:cubicBezTo>
                  <a:cubicBezTo>
                    <a:pt x="65" y="361"/>
                    <a:pt x="65" y="361"/>
                    <a:pt x="65" y="361"/>
                  </a:cubicBezTo>
                  <a:cubicBezTo>
                    <a:pt x="59" y="354"/>
                    <a:pt x="59" y="354"/>
                    <a:pt x="59" y="354"/>
                  </a:cubicBezTo>
                  <a:cubicBezTo>
                    <a:pt x="49" y="345"/>
                    <a:pt x="49" y="345"/>
                    <a:pt x="49" y="345"/>
                  </a:cubicBezTo>
                  <a:cubicBezTo>
                    <a:pt x="39" y="346"/>
                    <a:pt x="39" y="346"/>
                    <a:pt x="39" y="346"/>
                  </a:cubicBezTo>
                  <a:cubicBezTo>
                    <a:pt x="26" y="346"/>
                    <a:pt x="26" y="346"/>
                    <a:pt x="26" y="346"/>
                  </a:cubicBezTo>
                  <a:cubicBezTo>
                    <a:pt x="26" y="338"/>
                    <a:pt x="26" y="338"/>
                    <a:pt x="26" y="338"/>
                  </a:cubicBezTo>
                  <a:cubicBezTo>
                    <a:pt x="19" y="330"/>
                    <a:pt x="19" y="330"/>
                    <a:pt x="19" y="330"/>
                  </a:cubicBezTo>
                  <a:cubicBezTo>
                    <a:pt x="20" y="322"/>
                    <a:pt x="20" y="322"/>
                    <a:pt x="20" y="322"/>
                  </a:cubicBezTo>
                  <a:cubicBezTo>
                    <a:pt x="22" y="317"/>
                    <a:pt x="22" y="317"/>
                    <a:pt x="22" y="317"/>
                  </a:cubicBezTo>
                  <a:cubicBezTo>
                    <a:pt x="26" y="308"/>
                    <a:pt x="26" y="308"/>
                    <a:pt x="26" y="308"/>
                  </a:cubicBezTo>
                  <a:cubicBezTo>
                    <a:pt x="26" y="301"/>
                    <a:pt x="26" y="301"/>
                    <a:pt x="26" y="301"/>
                  </a:cubicBezTo>
                  <a:cubicBezTo>
                    <a:pt x="37" y="291"/>
                    <a:pt x="37" y="291"/>
                    <a:pt x="37" y="291"/>
                  </a:cubicBezTo>
                  <a:cubicBezTo>
                    <a:pt x="30" y="282"/>
                    <a:pt x="30" y="282"/>
                    <a:pt x="30" y="282"/>
                  </a:cubicBezTo>
                  <a:cubicBezTo>
                    <a:pt x="25" y="278"/>
                    <a:pt x="25" y="278"/>
                    <a:pt x="25" y="278"/>
                  </a:cubicBezTo>
                  <a:cubicBezTo>
                    <a:pt x="12" y="271"/>
                    <a:pt x="12" y="271"/>
                    <a:pt x="12" y="271"/>
                  </a:cubicBezTo>
                  <a:cubicBezTo>
                    <a:pt x="0" y="264"/>
                    <a:pt x="0" y="264"/>
                    <a:pt x="0" y="264"/>
                  </a:cubicBezTo>
                  <a:close/>
                  <a:moveTo>
                    <a:pt x="30" y="60"/>
                  </a:moveTo>
                  <a:cubicBezTo>
                    <a:pt x="30" y="60"/>
                    <a:pt x="22" y="65"/>
                    <a:pt x="21" y="70"/>
                  </a:cubicBezTo>
                  <a:cubicBezTo>
                    <a:pt x="20" y="75"/>
                    <a:pt x="19" y="78"/>
                    <a:pt x="21" y="84"/>
                  </a:cubicBezTo>
                  <a:cubicBezTo>
                    <a:pt x="22" y="89"/>
                    <a:pt x="24" y="93"/>
                    <a:pt x="30" y="95"/>
                  </a:cubicBezTo>
                  <a:cubicBezTo>
                    <a:pt x="36" y="98"/>
                    <a:pt x="39" y="93"/>
                    <a:pt x="37" y="88"/>
                  </a:cubicBezTo>
                  <a:cubicBezTo>
                    <a:pt x="35" y="83"/>
                    <a:pt x="37" y="82"/>
                    <a:pt x="38" y="79"/>
                  </a:cubicBezTo>
                  <a:cubicBezTo>
                    <a:pt x="39" y="77"/>
                    <a:pt x="43" y="71"/>
                    <a:pt x="40" y="64"/>
                  </a:cubicBezTo>
                  <a:cubicBezTo>
                    <a:pt x="38" y="57"/>
                    <a:pt x="35" y="58"/>
                    <a:pt x="30" y="60"/>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83" name="Freeform 90"/>
            <p:cNvSpPr>
              <a:spLocks noEditPoints="1"/>
            </p:cNvSpPr>
            <p:nvPr/>
          </p:nvSpPr>
          <p:spPr bwMode="auto">
            <a:xfrm>
              <a:off x="1806" y="2772"/>
              <a:ext cx="519" cy="323"/>
            </a:xfrm>
            <a:custGeom>
              <a:avLst/>
              <a:gdLst>
                <a:gd name="T0" fmla="*/ 0 w 249"/>
                <a:gd name="T1" fmla="*/ 63 h 155"/>
                <a:gd name="T2" fmla="*/ 12 w 249"/>
                <a:gd name="T3" fmla="*/ 38 h 155"/>
                <a:gd name="T4" fmla="*/ 31 w 249"/>
                <a:gd name="T5" fmla="*/ 4 h 155"/>
                <a:gd name="T6" fmla="*/ 53 w 249"/>
                <a:gd name="T7" fmla="*/ 21 h 155"/>
                <a:gd name="T8" fmla="*/ 46 w 249"/>
                <a:gd name="T9" fmla="*/ 46 h 155"/>
                <a:gd name="T10" fmla="*/ 25 w 249"/>
                <a:gd name="T11" fmla="*/ 50 h 155"/>
                <a:gd name="T12" fmla="*/ 30 w 249"/>
                <a:gd name="T13" fmla="*/ 70 h 155"/>
                <a:gd name="T14" fmla="*/ 57 w 249"/>
                <a:gd name="T15" fmla="*/ 59 h 155"/>
                <a:gd name="T16" fmla="*/ 83 w 249"/>
                <a:gd name="T17" fmla="*/ 61 h 155"/>
                <a:gd name="T18" fmla="*/ 116 w 249"/>
                <a:gd name="T19" fmla="*/ 67 h 155"/>
                <a:gd name="T20" fmla="*/ 136 w 249"/>
                <a:gd name="T21" fmla="*/ 61 h 155"/>
                <a:gd name="T22" fmla="*/ 127 w 249"/>
                <a:gd name="T23" fmla="*/ 74 h 155"/>
                <a:gd name="T24" fmla="*/ 133 w 249"/>
                <a:gd name="T25" fmla="*/ 84 h 155"/>
                <a:gd name="T26" fmla="*/ 156 w 249"/>
                <a:gd name="T27" fmla="*/ 83 h 155"/>
                <a:gd name="T28" fmla="*/ 175 w 249"/>
                <a:gd name="T29" fmla="*/ 85 h 155"/>
                <a:gd name="T30" fmla="*/ 182 w 249"/>
                <a:gd name="T31" fmla="*/ 95 h 155"/>
                <a:gd name="T32" fmla="*/ 188 w 249"/>
                <a:gd name="T33" fmla="*/ 97 h 155"/>
                <a:gd name="T34" fmla="*/ 202 w 249"/>
                <a:gd name="T35" fmla="*/ 88 h 155"/>
                <a:gd name="T36" fmla="*/ 198 w 249"/>
                <a:gd name="T37" fmla="*/ 64 h 155"/>
                <a:gd name="T38" fmla="*/ 203 w 249"/>
                <a:gd name="T39" fmla="*/ 45 h 155"/>
                <a:gd name="T40" fmla="*/ 213 w 249"/>
                <a:gd name="T41" fmla="*/ 71 h 155"/>
                <a:gd name="T42" fmla="*/ 238 w 249"/>
                <a:gd name="T43" fmla="*/ 87 h 155"/>
                <a:gd name="T44" fmla="*/ 249 w 249"/>
                <a:gd name="T45" fmla="*/ 105 h 155"/>
                <a:gd name="T46" fmla="*/ 248 w 249"/>
                <a:gd name="T47" fmla="*/ 121 h 155"/>
                <a:gd name="T48" fmla="*/ 246 w 249"/>
                <a:gd name="T49" fmla="*/ 132 h 155"/>
                <a:gd name="T50" fmla="*/ 230 w 249"/>
                <a:gd name="T51" fmla="*/ 134 h 155"/>
                <a:gd name="T52" fmla="*/ 220 w 249"/>
                <a:gd name="T53" fmla="*/ 142 h 155"/>
                <a:gd name="T54" fmla="*/ 201 w 249"/>
                <a:gd name="T55" fmla="*/ 151 h 155"/>
                <a:gd name="T56" fmla="*/ 181 w 249"/>
                <a:gd name="T57" fmla="*/ 152 h 155"/>
                <a:gd name="T58" fmla="*/ 149 w 249"/>
                <a:gd name="T59" fmla="*/ 136 h 155"/>
                <a:gd name="T60" fmla="*/ 130 w 249"/>
                <a:gd name="T61" fmla="*/ 127 h 155"/>
                <a:gd name="T62" fmla="*/ 107 w 249"/>
                <a:gd name="T63" fmla="*/ 113 h 155"/>
                <a:gd name="T64" fmla="*/ 93 w 249"/>
                <a:gd name="T65" fmla="*/ 104 h 155"/>
                <a:gd name="T66" fmla="*/ 77 w 249"/>
                <a:gd name="T67" fmla="*/ 107 h 155"/>
                <a:gd name="T68" fmla="*/ 32 w 249"/>
                <a:gd name="T69" fmla="*/ 100 h 155"/>
                <a:gd name="T70" fmla="*/ 24 w 249"/>
                <a:gd name="T71" fmla="*/ 105 h 155"/>
                <a:gd name="T72" fmla="*/ 15 w 249"/>
                <a:gd name="T73" fmla="*/ 92 h 155"/>
                <a:gd name="T74" fmla="*/ 5 w 249"/>
                <a:gd name="T75" fmla="*/ 77 h 155"/>
                <a:gd name="T76" fmla="*/ 89 w 249"/>
                <a:gd name="T77" fmla="*/ 22 h 155"/>
                <a:gd name="T78" fmla="*/ 97 w 249"/>
                <a:gd name="T79" fmla="*/ 37 h 155"/>
                <a:gd name="T80" fmla="*/ 95 w 249"/>
                <a:gd name="T81" fmla="*/ 19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9" h="155">
                  <a:moveTo>
                    <a:pt x="0" y="63"/>
                  </a:moveTo>
                  <a:cubicBezTo>
                    <a:pt x="0" y="63"/>
                    <a:pt x="0" y="63"/>
                    <a:pt x="0" y="63"/>
                  </a:cubicBezTo>
                  <a:cubicBezTo>
                    <a:pt x="4" y="59"/>
                    <a:pt x="11" y="55"/>
                    <a:pt x="10" y="50"/>
                  </a:cubicBezTo>
                  <a:cubicBezTo>
                    <a:pt x="10" y="46"/>
                    <a:pt x="8" y="43"/>
                    <a:pt x="12" y="38"/>
                  </a:cubicBezTo>
                  <a:cubicBezTo>
                    <a:pt x="16" y="34"/>
                    <a:pt x="31" y="26"/>
                    <a:pt x="32" y="23"/>
                  </a:cubicBezTo>
                  <a:cubicBezTo>
                    <a:pt x="34" y="19"/>
                    <a:pt x="32" y="5"/>
                    <a:pt x="31" y="4"/>
                  </a:cubicBezTo>
                  <a:cubicBezTo>
                    <a:pt x="30" y="4"/>
                    <a:pt x="34" y="0"/>
                    <a:pt x="39" y="8"/>
                  </a:cubicBezTo>
                  <a:cubicBezTo>
                    <a:pt x="43" y="16"/>
                    <a:pt x="48" y="18"/>
                    <a:pt x="53" y="21"/>
                  </a:cubicBezTo>
                  <a:cubicBezTo>
                    <a:pt x="58" y="23"/>
                    <a:pt x="55" y="32"/>
                    <a:pt x="52" y="38"/>
                  </a:cubicBezTo>
                  <a:cubicBezTo>
                    <a:pt x="50" y="45"/>
                    <a:pt x="50" y="48"/>
                    <a:pt x="46" y="46"/>
                  </a:cubicBezTo>
                  <a:cubicBezTo>
                    <a:pt x="41" y="43"/>
                    <a:pt x="33" y="42"/>
                    <a:pt x="30" y="43"/>
                  </a:cubicBezTo>
                  <a:cubicBezTo>
                    <a:pt x="26" y="45"/>
                    <a:pt x="23" y="46"/>
                    <a:pt x="25" y="50"/>
                  </a:cubicBezTo>
                  <a:cubicBezTo>
                    <a:pt x="26" y="53"/>
                    <a:pt x="27" y="56"/>
                    <a:pt x="25" y="59"/>
                  </a:cubicBezTo>
                  <a:cubicBezTo>
                    <a:pt x="23" y="63"/>
                    <a:pt x="26" y="68"/>
                    <a:pt x="30" y="70"/>
                  </a:cubicBezTo>
                  <a:cubicBezTo>
                    <a:pt x="33" y="72"/>
                    <a:pt x="44" y="73"/>
                    <a:pt x="46" y="70"/>
                  </a:cubicBezTo>
                  <a:cubicBezTo>
                    <a:pt x="48" y="67"/>
                    <a:pt x="53" y="56"/>
                    <a:pt x="57" y="59"/>
                  </a:cubicBezTo>
                  <a:cubicBezTo>
                    <a:pt x="61" y="62"/>
                    <a:pt x="65" y="65"/>
                    <a:pt x="68" y="62"/>
                  </a:cubicBezTo>
                  <a:cubicBezTo>
                    <a:pt x="71" y="59"/>
                    <a:pt x="78" y="64"/>
                    <a:pt x="83" y="61"/>
                  </a:cubicBezTo>
                  <a:cubicBezTo>
                    <a:pt x="89" y="58"/>
                    <a:pt x="97" y="56"/>
                    <a:pt x="104" y="61"/>
                  </a:cubicBezTo>
                  <a:cubicBezTo>
                    <a:pt x="110" y="65"/>
                    <a:pt x="113" y="72"/>
                    <a:pt x="116" y="67"/>
                  </a:cubicBezTo>
                  <a:cubicBezTo>
                    <a:pt x="118" y="61"/>
                    <a:pt x="120" y="60"/>
                    <a:pt x="123" y="59"/>
                  </a:cubicBezTo>
                  <a:cubicBezTo>
                    <a:pt x="125" y="58"/>
                    <a:pt x="135" y="59"/>
                    <a:pt x="136" y="61"/>
                  </a:cubicBezTo>
                  <a:cubicBezTo>
                    <a:pt x="137" y="63"/>
                    <a:pt x="134" y="65"/>
                    <a:pt x="132" y="67"/>
                  </a:cubicBezTo>
                  <a:cubicBezTo>
                    <a:pt x="130" y="70"/>
                    <a:pt x="128" y="72"/>
                    <a:pt x="127" y="74"/>
                  </a:cubicBezTo>
                  <a:cubicBezTo>
                    <a:pt x="127" y="76"/>
                    <a:pt x="122" y="74"/>
                    <a:pt x="123" y="76"/>
                  </a:cubicBezTo>
                  <a:cubicBezTo>
                    <a:pt x="124" y="78"/>
                    <a:pt x="129" y="87"/>
                    <a:pt x="133" y="84"/>
                  </a:cubicBezTo>
                  <a:cubicBezTo>
                    <a:pt x="138" y="81"/>
                    <a:pt x="138" y="79"/>
                    <a:pt x="144" y="79"/>
                  </a:cubicBezTo>
                  <a:cubicBezTo>
                    <a:pt x="151" y="79"/>
                    <a:pt x="154" y="80"/>
                    <a:pt x="156" y="83"/>
                  </a:cubicBezTo>
                  <a:cubicBezTo>
                    <a:pt x="157" y="86"/>
                    <a:pt x="159" y="90"/>
                    <a:pt x="163" y="88"/>
                  </a:cubicBezTo>
                  <a:cubicBezTo>
                    <a:pt x="167" y="86"/>
                    <a:pt x="172" y="86"/>
                    <a:pt x="175" y="85"/>
                  </a:cubicBezTo>
                  <a:cubicBezTo>
                    <a:pt x="177" y="84"/>
                    <a:pt x="178" y="81"/>
                    <a:pt x="183" y="84"/>
                  </a:cubicBezTo>
                  <a:cubicBezTo>
                    <a:pt x="188" y="88"/>
                    <a:pt x="185" y="91"/>
                    <a:pt x="182" y="95"/>
                  </a:cubicBezTo>
                  <a:cubicBezTo>
                    <a:pt x="178" y="98"/>
                    <a:pt x="180" y="102"/>
                    <a:pt x="182" y="104"/>
                  </a:cubicBezTo>
                  <a:cubicBezTo>
                    <a:pt x="184" y="105"/>
                    <a:pt x="188" y="100"/>
                    <a:pt x="188" y="97"/>
                  </a:cubicBezTo>
                  <a:cubicBezTo>
                    <a:pt x="187" y="94"/>
                    <a:pt x="195" y="96"/>
                    <a:pt x="197" y="98"/>
                  </a:cubicBezTo>
                  <a:cubicBezTo>
                    <a:pt x="200" y="100"/>
                    <a:pt x="204" y="92"/>
                    <a:pt x="202" y="88"/>
                  </a:cubicBezTo>
                  <a:cubicBezTo>
                    <a:pt x="200" y="83"/>
                    <a:pt x="202" y="78"/>
                    <a:pt x="203" y="75"/>
                  </a:cubicBezTo>
                  <a:cubicBezTo>
                    <a:pt x="204" y="71"/>
                    <a:pt x="202" y="68"/>
                    <a:pt x="198" y="64"/>
                  </a:cubicBezTo>
                  <a:cubicBezTo>
                    <a:pt x="195" y="61"/>
                    <a:pt x="191" y="58"/>
                    <a:pt x="193" y="52"/>
                  </a:cubicBezTo>
                  <a:cubicBezTo>
                    <a:pt x="195" y="47"/>
                    <a:pt x="200" y="40"/>
                    <a:pt x="203" y="45"/>
                  </a:cubicBezTo>
                  <a:cubicBezTo>
                    <a:pt x="206" y="50"/>
                    <a:pt x="210" y="61"/>
                    <a:pt x="210" y="64"/>
                  </a:cubicBezTo>
                  <a:cubicBezTo>
                    <a:pt x="209" y="68"/>
                    <a:pt x="210" y="72"/>
                    <a:pt x="213" y="71"/>
                  </a:cubicBezTo>
                  <a:cubicBezTo>
                    <a:pt x="216" y="71"/>
                    <a:pt x="220" y="74"/>
                    <a:pt x="223" y="77"/>
                  </a:cubicBezTo>
                  <a:cubicBezTo>
                    <a:pt x="225" y="80"/>
                    <a:pt x="232" y="79"/>
                    <a:pt x="238" y="87"/>
                  </a:cubicBezTo>
                  <a:cubicBezTo>
                    <a:pt x="244" y="94"/>
                    <a:pt x="243" y="96"/>
                    <a:pt x="247" y="102"/>
                  </a:cubicBezTo>
                  <a:cubicBezTo>
                    <a:pt x="247" y="103"/>
                    <a:pt x="248" y="104"/>
                    <a:pt x="249" y="105"/>
                  </a:cubicBezTo>
                  <a:cubicBezTo>
                    <a:pt x="241" y="116"/>
                    <a:pt x="241" y="116"/>
                    <a:pt x="241" y="116"/>
                  </a:cubicBezTo>
                  <a:cubicBezTo>
                    <a:pt x="248" y="121"/>
                    <a:pt x="248" y="121"/>
                    <a:pt x="248" y="121"/>
                  </a:cubicBezTo>
                  <a:cubicBezTo>
                    <a:pt x="247" y="131"/>
                    <a:pt x="247" y="131"/>
                    <a:pt x="247" y="131"/>
                  </a:cubicBezTo>
                  <a:cubicBezTo>
                    <a:pt x="246" y="132"/>
                    <a:pt x="246" y="132"/>
                    <a:pt x="246" y="132"/>
                  </a:cubicBezTo>
                  <a:cubicBezTo>
                    <a:pt x="238" y="128"/>
                    <a:pt x="238" y="128"/>
                    <a:pt x="238" y="128"/>
                  </a:cubicBezTo>
                  <a:cubicBezTo>
                    <a:pt x="230" y="134"/>
                    <a:pt x="230" y="134"/>
                    <a:pt x="230" y="134"/>
                  </a:cubicBezTo>
                  <a:cubicBezTo>
                    <a:pt x="223" y="135"/>
                    <a:pt x="223" y="135"/>
                    <a:pt x="223" y="135"/>
                  </a:cubicBezTo>
                  <a:cubicBezTo>
                    <a:pt x="220" y="142"/>
                    <a:pt x="220" y="142"/>
                    <a:pt x="220" y="142"/>
                  </a:cubicBezTo>
                  <a:cubicBezTo>
                    <a:pt x="210" y="140"/>
                    <a:pt x="210" y="140"/>
                    <a:pt x="210" y="140"/>
                  </a:cubicBezTo>
                  <a:cubicBezTo>
                    <a:pt x="201" y="151"/>
                    <a:pt x="201" y="151"/>
                    <a:pt x="201" y="151"/>
                  </a:cubicBezTo>
                  <a:cubicBezTo>
                    <a:pt x="185" y="155"/>
                    <a:pt x="185" y="155"/>
                    <a:pt x="185" y="155"/>
                  </a:cubicBezTo>
                  <a:cubicBezTo>
                    <a:pt x="181" y="152"/>
                    <a:pt x="181" y="152"/>
                    <a:pt x="181" y="152"/>
                  </a:cubicBezTo>
                  <a:cubicBezTo>
                    <a:pt x="172" y="152"/>
                    <a:pt x="172" y="152"/>
                    <a:pt x="172" y="152"/>
                  </a:cubicBezTo>
                  <a:cubicBezTo>
                    <a:pt x="149" y="136"/>
                    <a:pt x="149" y="136"/>
                    <a:pt x="149" y="136"/>
                  </a:cubicBezTo>
                  <a:cubicBezTo>
                    <a:pt x="136" y="134"/>
                    <a:pt x="136" y="134"/>
                    <a:pt x="136" y="134"/>
                  </a:cubicBezTo>
                  <a:cubicBezTo>
                    <a:pt x="130" y="127"/>
                    <a:pt x="130" y="127"/>
                    <a:pt x="130" y="127"/>
                  </a:cubicBezTo>
                  <a:cubicBezTo>
                    <a:pt x="122" y="124"/>
                    <a:pt x="122" y="124"/>
                    <a:pt x="122" y="124"/>
                  </a:cubicBezTo>
                  <a:cubicBezTo>
                    <a:pt x="107" y="113"/>
                    <a:pt x="107" y="113"/>
                    <a:pt x="107" y="113"/>
                  </a:cubicBezTo>
                  <a:cubicBezTo>
                    <a:pt x="99" y="111"/>
                    <a:pt x="99" y="111"/>
                    <a:pt x="99" y="111"/>
                  </a:cubicBezTo>
                  <a:cubicBezTo>
                    <a:pt x="93" y="104"/>
                    <a:pt x="93" y="104"/>
                    <a:pt x="93" y="104"/>
                  </a:cubicBezTo>
                  <a:cubicBezTo>
                    <a:pt x="80" y="103"/>
                    <a:pt x="80" y="103"/>
                    <a:pt x="80" y="103"/>
                  </a:cubicBezTo>
                  <a:cubicBezTo>
                    <a:pt x="77" y="107"/>
                    <a:pt x="77" y="107"/>
                    <a:pt x="77" y="107"/>
                  </a:cubicBezTo>
                  <a:cubicBezTo>
                    <a:pt x="41" y="106"/>
                    <a:pt x="41" y="106"/>
                    <a:pt x="41" y="106"/>
                  </a:cubicBezTo>
                  <a:cubicBezTo>
                    <a:pt x="32" y="100"/>
                    <a:pt x="32" y="100"/>
                    <a:pt x="32" y="100"/>
                  </a:cubicBezTo>
                  <a:cubicBezTo>
                    <a:pt x="30" y="105"/>
                    <a:pt x="30" y="105"/>
                    <a:pt x="30" y="105"/>
                  </a:cubicBezTo>
                  <a:cubicBezTo>
                    <a:pt x="24" y="105"/>
                    <a:pt x="24" y="105"/>
                    <a:pt x="24" y="105"/>
                  </a:cubicBezTo>
                  <a:cubicBezTo>
                    <a:pt x="16" y="98"/>
                    <a:pt x="16" y="98"/>
                    <a:pt x="16" y="98"/>
                  </a:cubicBezTo>
                  <a:cubicBezTo>
                    <a:pt x="15" y="92"/>
                    <a:pt x="15" y="92"/>
                    <a:pt x="15" y="92"/>
                  </a:cubicBezTo>
                  <a:cubicBezTo>
                    <a:pt x="6" y="83"/>
                    <a:pt x="6" y="83"/>
                    <a:pt x="6" y="83"/>
                  </a:cubicBezTo>
                  <a:cubicBezTo>
                    <a:pt x="5" y="77"/>
                    <a:pt x="5" y="77"/>
                    <a:pt x="5" y="77"/>
                  </a:cubicBezTo>
                  <a:cubicBezTo>
                    <a:pt x="0" y="63"/>
                    <a:pt x="0" y="63"/>
                    <a:pt x="0" y="63"/>
                  </a:cubicBezTo>
                  <a:close/>
                  <a:moveTo>
                    <a:pt x="89" y="22"/>
                  </a:moveTo>
                  <a:cubicBezTo>
                    <a:pt x="82" y="27"/>
                    <a:pt x="82" y="27"/>
                    <a:pt x="82" y="33"/>
                  </a:cubicBezTo>
                  <a:cubicBezTo>
                    <a:pt x="82" y="39"/>
                    <a:pt x="89" y="38"/>
                    <a:pt x="97" y="37"/>
                  </a:cubicBezTo>
                  <a:cubicBezTo>
                    <a:pt x="104" y="36"/>
                    <a:pt x="106" y="31"/>
                    <a:pt x="105" y="28"/>
                  </a:cubicBezTo>
                  <a:cubicBezTo>
                    <a:pt x="104" y="24"/>
                    <a:pt x="100" y="19"/>
                    <a:pt x="95" y="19"/>
                  </a:cubicBezTo>
                  <a:cubicBezTo>
                    <a:pt x="91" y="19"/>
                    <a:pt x="89" y="22"/>
                    <a:pt x="89" y="22"/>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84" name="Freeform 91"/>
            <p:cNvSpPr>
              <a:spLocks noEditPoints="1"/>
            </p:cNvSpPr>
            <p:nvPr/>
          </p:nvSpPr>
          <p:spPr bwMode="auto">
            <a:xfrm>
              <a:off x="2158" y="2757"/>
              <a:ext cx="611" cy="763"/>
            </a:xfrm>
            <a:custGeom>
              <a:avLst/>
              <a:gdLst>
                <a:gd name="T0" fmla="*/ 104 w 293"/>
                <a:gd name="T1" fmla="*/ 148 h 366"/>
                <a:gd name="T2" fmla="*/ 101 w 293"/>
                <a:gd name="T3" fmla="*/ 100 h 366"/>
                <a:gd name="T4" fmla="*/ 119 w 293"/>
                <a:gd name="T5" fmla="*/ 58 h 366"/>
                <a:gd name="T6" fmla="*/ 172 w 293"/>
                <a:gd name="T7" fmla="*/ 22 h 366"/>
                <a:gd name="T8" fmla="*/ 171 w 293"/>
                <a:gd name="T9" fmla="*/ 80 h 366"/>
                <a:gd name="T10" fmla="*/ 158 w 293"/>
                <a:gd name="T11" fmla="*/ 150 h 366"/>
                <a:gd name="T12" fmla="*/ 135 w 293"/>
                <a:gd name="T13" fmla="*/ 192 h 366"/>
                <a:gd name="T14" fmla="*/ 102 w 293"/>
                <a:gd name="T15" fmla="*/ 208 h 366"/>
                <a:gd name="T16" fmla="*/ 137 w 293"/>
                <a:gd name="T17" fmla="*/ 212 h 366"/>
                <a:gd name="T18" fmla="*/ 172 w 293"/>
                <a:gd name="T19" fmla="*/ 159 h 366"/>
                <a:gd name="T20" fmla="*/ 201 w 293"/>
                <a:gd name="T21" fmla="*/ 173 h 366"/>
                <a:gd name="T22" fmla="*/ 199 w 293"/>
                <a:gd name="T23" fmla="*/ 188 h 366"/>
                <a:gd name="T24" fmla="*/ 195 w 293"/>
                <a:gd name="T25" fmla="*/ 146 h 366"/>
                <a:gd name="T26" fmla="*/ 167 w 293"/>
                <a:gd name="T27" fmla="*/ 123 h 366"/>
                <a:gd name="T28" fmla="*/ 181 w 293"/>
                <a:gd name="T29" fmla="*/ 65 h 366"/>
                <a:gd name="T30" fmla="*/ 208 w 293"/>
                <a:gd name="T31" fmla="*/ 41 h 366"/>
                <a:gd name="T32" fmla="*/ 216 w 293"/>
                <a:gd name="T33" fmla="*/ 87 h 366"/>
                <a:gd name="T34" fmla="*/ 209 w 293"/>
                <a:gd name="T35" fmla="*/ 62 h 366"/>
                <a:gd name="T36" fmla="*/ 233 w 293"/>
                <a:gd name="T37" fmla="*/ 54 h 366"/>
                <a:gd name="T38" fmla="*/ 246 w 293"/>
                <a:gd name="T39" fmla="*/ 81 h 366"/>
                <a:gd name="T40" fmla="*/ 248 w 293"/>
                <a:gd name="T41" fmla="*/ 98 h 366"/>
                <a:gd name="T42" fmla="*/ 227 w 293"/>
                <a:gd name="T43" fmla="*/ 138 h 366"/>
                <a:gd name="T44" fmla="*/ 245 w 293"/>
                <a:gd name="T45" fmla="*/ 156 h 366"/>
                <a:gd name="T46" fmla="*/ 258 w 293"/>
                <a:gd name="T47" fmla="*/ 156 h 366"/>
                <a:gd name="T48" fmla="*/ 260 w 293"/>
                <a:gd name="T49" fmla="*/ 176 h 366"/>
                <a:gd name="T50" fmla="*/ 251 w 293"/>
                <a:gd name="T51" fmla="*/ 203 h 366"/>
                <a:gd name="T52" fmla="*/ 255 w 293"/>
                <a:gd name="T53" fmla="*/ 224 h 366"/>
                <a:gd name="T54" fmla="*/ 263 w 293"/>
                <a:gd name="T55" fmla="*/ 243 h 366"/>
                <a:gd name="T56" fmla="*/ 268 w 293"/>
                <a:gd name="T57" fmla="*/ 260 h 366"/>
                <a:gd name="T58" fmla="*/ 274 w 293"/>
                <a:gd name="T59" fmla="*/ 289 h 366"/>
                <a:gd name="T60" fmla="*/ 290 w 293"/>
                <a:gd name="T61" fmla="*/ 305 h 366"/>
                <a:gd name="T62" fmla="*/ 284 w 293"/>
                <a:gd name="T63" fmla="*/ 335 h 366"/>
                <a:gd name="T64" fmla="*/ 268 w 293"/>
                <a:gd name="T65" fmla="*/ 366 h 366"/>
                <a:gd name="T66" fmla="*/ 245 w 293"/>
                <a:gd name="T67" fmla="*/ 352 h 366"/>
                <a:gd name="T68" fmla="*/ 224 w 293"/>
                <a:gd name="T69" fmla="*/ 336 h 366"/>
                <a:gd name="T70" fmla="*/ 171 w 293"/>
                <a:gd name="T71" fmla="*/ 340 h 366"/>
                <a:gd name="T72" fmla="*/ 150 w 293"/>
                <a:gd name="T73" fmla="*/ 326 h 366"/>
                <a:gd name="T74" fmla="*/ 127 w 293"/>
                <a:gd name="T75" fmla="*/ 319 h 366"/>
                <a:gd name="T76" fmla="*/ 104 w 293"/>
                <a:gd name="T77" fmla="*/ 298 h 366"/>
                <a:gd name="T78" fmla="*/ 79 w 293"/>
                <a:gd name="T79" fmla="*/ 267 h 366"/>
                <a:gd name="T80" fmla="*/ 56 w 293"/>
                <a:gd name="T81" fmla="*/ 272 h 366"/>
                <a:gd name="T82" fmla="*/ 31 w 293"/>
                <a:gd name="T83" fmla="*/ 251 h 366"/>
                <a:gd name="T84" fmla="*/ 9 w 293"/>
                <a:gd name="T85" fmla="*/ 216 h 366"/>
                <a:gd name="T86" fmla="*/ 35 w 293"/>
                <a:gd name="T87" fmla="*/ 183 h 366"/>
                <a:gd name="T88" fmla="*/ 67 w 293"/>
                <a:gd name="T89" fmla="*/ 169 h 366"/>
                <a:gd name="T90" fmla="*/ 70 w 293"/>
                <a:gd name="T91" fmla="*/ 150 h 366"/>
                <a:gd name="T92" fmla="*/ 72 w 293"/>
                <a:gd name="T93" fmla="*/ 123 h 366"/>
                <a:gd name="T94" fmla="*/ 178 w 293"/>
                <a:gd name="T95" fmla="*/ 12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3" h="366">
                  <a:moveTo>
                    <a:pt x="80" y="112"/>
                  </a:moveTo>
                  <a:cubicBezTo>
                    <a:pt x="83" y="116"/>
                    <a:pt x="87" y="117"/>
                    <a:pt x="90" y="122"/>
                  </a:cubicBezTo>
                  <a:cubicBezTo>
                    <a:pt x="94" y="128"/>
                    <a:pt x="97" y="131"/>
                    <a:pt x="98" y="138"/>
                  </a:cubicBezTo>
                  <a:cubicBezTo>
                    <a:pt x="100" y="145"/>
                    <a:pt x="102" y="152"/>
                    <a:pt x="104" y="148"/>
                  </a:cubicBezTo>
                  <a:cubicBezTo>
                    <a:pt x="107" y="144"/>
                    <a:pt x="113" y="141"/>
                    <a:pt x="112" y="135"/>
                  </a:cubicBezTo>
                  <a:cubicBezTo>
                    <a:pt x="111" y="130"/>
                    <a:pt x="111" y="119"/>
                    <a:pt x="111" y="115"/>
                  </a:cubicBezTo>
                  <a:cubicBezTo>
                    <a:pt x="112" y="111"/>
                    <a:pt x="108" y="105"/>
                    <a:pt x="104" y="106"/>
                  </a:cubicBezTo>
                  <a:cubicBezTo>
                    <a:pt x="101" y="107"/>
                    <a:pt x="97" y="104"/>
                    <a:pt x="101" y="100"/>
                  </a:cubicBezTo>
                  <a:cubicBezTo>
                    <a:pt x="105" y="96"/>
                    <a:pt x="110" y="96"/>
                    <a:pt x="110" y="92"/>
                  </a:cubicBezTo>
                  <a:cubicBezTo>
                    <a:pt x="111" y="87"/>
                    <a:pt x="112" y="82"/>
                    <a:pt x="114" y="79"/>
                  </a:cubicBezTo>
                  <a:cubicBezTo>
                    <a:pt x="116" y="77"/>
                    <a:pt x="109" y="77"/>
                    <a:pt x="110" y="70"/>
                  </a:cubicBezTo>
                  <a:cubicBezTo>
                    <a:pt x="111" y="63"/>
                    <a:pt x="113" y="59"/>
                    <a:pt x="119" y="58"/>
                  </a:cubicBezTo>
                  <a:cubicBezTo>
                    <a:pt x="126" y="57"/>
                    <a:pt x="130" y="55"/>
                    <a:pt x="133" y="51"/>
                  </a:cubicBezTo>
                  <a:cubicBezTo>
                    <a:pt x="135" y="47"/>
                    <a:pt x="149" y="31"/>
                    <a:pt x="151" y="24"/>
                  </a:cubicBezTo>
                  <a:cubicBezTo>
                    <a:pt x="153" y="18"/>
                    <a:pt x="155" y="13"/>
                    <a:pt x="158" y="17"/>
                  </a:cubicBezTo>
                  <a:cubicBezTo>
                    <a:pt x="162" y="21"/>
                    <a:pt x="167" y="22"/>
                    <a:pt x="172" y="22"/>
                  </a:cubicBezTo>
                  <a:cubicBezTo>
                    <a:pt x="177" y="22"/>
                    <a:pt x="183" y="29"/>
                    <a:pt x="184" y="33"/>
                  </a:cubicBezTo>
                  <a:cubicBezTo>
                    <a:pt x="184" y="38"/>
                    <a:pt x="182" y="45"/>
                    <a:pt x="179" y="50"/>
                  </a:cubicBezTo>
                  <a:cubicBezTo>
                    <a:pt x="176" y="55"/>
                    <a:pt x="165" y="64"/>
                    <a:pt x="166" y="68"/>
                  </a:cubicBezTo>
                  <a:cubicBezTo>
                    <a:pt x="166" y="73"/>
                    <a:pt x="171" y="75"/>
                    <a:pt x="171" y="80"/>
                  </a:cubicBezTo>
                  <a:cubicBezTo>
                    <a:pt x="171" y="85"/>
                    <a:pt x="167" y="99"/>
                    <a:pt x="164" y="103"/>
                  </a:cubicBezTo>
                  <a:cubicBezTo>
                    <a:pt x="160" y="107"/>
                    <a:pt x="161" y="114"/>
                    <a:pt x="160" y="120"/>
                  </a:cubicBezTo>
                  <a:cubicBezTo>
                    <a:pt x="159" y="125"/>
                    <a:pt x="153" y="134"/>
                    <a:pt x="153" y="135"/>
                  </a:cubicBezTo>
                  <a:cubicBezTo>
                    <a:pt x="153" y="137"/>
                    <a:pt x="156" y="147"/>
                    <a:pt x="158" y="150"/>
                  </a:cubicBezTo>
                  <a:cubicBezTo>
                    <a:pt x="159" y="152"/>
                    <a:pt x="161" y="161"/>
                    <a:pt x="158" y="162"/>
                  </a:cubicBezTo>
                  <a:cubicBezTo>
                    <a:pt x="154" y="164"/>
                    <a:pt x="154" y="168"/>
                    <a:pt x="153" y="174"/>
                  </a:cubicBezTo>
                  <a:cubicBezTo>
                    <a:pt x="153" y="181"/>
                    <a:pt x="146" y="182"/>
                    <a:pt x="144" y="184"/>
                  </a:cubicBezTo>
                  <a:cubicBezTo>
                    <a:pt x="141" y="186"/>
                    <a:pt x="139" y="187"/>
                    <a:pt x="135" y="192"/>
                  </a:cubicBezTo>
                  <a:cubicBezTo>
                    <a:pt x="130" y="197"/>
                    <a:pt x="121" y="201"/>
                    <a:pt x="117" y="201"/>
                  </a:cubicBezTo>
                  <a:cubicBezTo>
                    <a:pt x="112" y="201"/>
                    <a:pt x="111" y="202"/>
                    <a:pt x="106" y="198"/>
                  </a:cubicBezTo>
                  <a:cubicBezTo>
                    <a:pt x="101" y="195"/>
                    <a:pt x="99" y="193"/>
                    <a:pt x="96" y="199"/>
                  </a:cubicBezTo>
                  <a:cubicBezTo>
                    <a:pt x="94" y="205"/>
                    <a:pt x="99" y="205"/>
                    <a:pt x="102" y="208"/>
                  </a:cubicBezTo>
                  <a:cubicBezTo>
                    <a:pt x="104" y="212"/>
                    <a:pt x="109" y="212"/>
                    <a:pt x="110" y="214"/>
                  </a:cubicBezTo>
                  <a:cubicBezTo>
                    <a:pt x="111" y="217"/>
                    <a:pt x="117" y="213"/>
                    <a:pt x="119" y="216"/>
                  </a:cubicBezTo>
                  <a:cubicBezTo>
                    <a:pt x="121" y="220"/>
                    <a:pt x="125" y="223"/>
                    <a:pt x="129" y="219"/>
                  </a:cubicBezTo>
                  <a:cubicBezTo>
                    <a:pt x="133" y="216"/>
                    <a:pt x="133" y="212"/>
                    <a:pt x="137" y="212"/>
                  </a:cubicBezTo>
                  <a:cubicBezTo>
                    <a:pt x="141" y="212"/>
                    <a:pt x="155" y="206"/>
                    <a:pt x="156" y="201"/>
                  </a:cubicBezTo>
                  <a:cubicBezTo>
                    <a:pt x="156" y="196"/>
                    <a:pt x="160" y="193"/>
                    <a:pt x="164" y="190"/>
                  </a:cubicBezTo>
                  <a:cubicBezTo>
                    <a:pt x="168" y="187"/>
                    <a:pt x="168" y="183"/>
                    <a:pt x="170" y="178"/>
                  </a:cubicBezTo>
                  <a:cubicBezTo>
                    <a:pt x="172" y="173"/>
                    <a:pt x="172" y="163"/>
                    <a:pt x="172" y="159"/>
                  </a:cubicBezTo>
                  <a:cubicBezTo>
                    <a:pt x="173" y="155"/>
                    <a:pt x="180" y="153"/>
                    <a:pt x="183" y="153"/>
                  </a:cubicBezTo>
                  <a:cubicBezTo>
                    <a:pt x="185" y="153"/>
                    <a:pt x="194" y="150"/>
                    <a:pt x="195" y="154"/>
                  </a:cubicBezTo>
                  <a:cubicBezTo>
                    <a:pt x="197" y="158"/>
                    <a:pt x="198" y="161"/>
                    <a:pt x="199" y="164"/>
                  </a:cubicBezTo>
                  <a:cubicBezTo>
                    <a:pt x="201" y="166"/>
                    <a:pt x="203" y="169"/>
                    <a:pt x="201" y="173"/>
                  </a:cubicBezTo>
                  <a:cubicBezTo>
                    <a:pt x="200" y="176"/>
                    <a:pt x="196" y="182"/>
                    <a:pt x="196" y="187"/>
                  </a:cubicBezTo>
                  <a:cubicBezTo>
                    <a:pt x="196" y="193"/>
                    <a:pt x="196" y="197"/>
                    <a:pt x="204" y="198"/>
                  </a:cubicBezTo>
                  <a:cubicBezTo>
                    <a:pt x="212" y="200"/>
                    <a:pt x="216" y="198"/>
                    <a:pt x="214" y="195"/>
                  </a:cubicBezTo>
                  <a:cubicBezTo>
                    <a:pt x="211" y="193"/>
                    <a:pt x="198" y="194"/>
                    <a:pt x="199" y="188"/>
                  </a:cubicBezTo>
                  <a:cubicBezTo>
                    <a:pt x="201" y="181"/>
                    <a:pt x="202" y="180"/>
                    <a:pt x="206" y="179"/>
                  </a:cubicBezTo>
                  <a:cubicBezTo>
                    <a:pt x="211" y="178"/>
                    <a:pt x="210" y="174"/>
                    <a:pt x="209" y="170"/>
                  </a:cubicBezTo>
                  <a:cubicBezTo>
                    <a:pt x="209" y="166"/>
                    <a:pt x="208" y="159"/>
                    <a:pt x="209" y="157"/>
                  </a:cubicBezTo>
                  <a:cubicBezTo>
                    <a:pt x="210" y="154"/>
                    <a:pt x="199" y="150"/>
                    <a:pt x="195" y="146"/>
                  </a:cubicBezTo>
                  <a:cubicBezTo>
                    <a:pt x="191" y="141"/>
                    <a:pt x="185" y="142"/>
                    <a:pt x="183" y="144"/>
                  </a:cubicBezTo>
                  <a:cubicBezTo>
                    <a:pt x="180" y="147"/>
                    <a:pt x="180" y="141"/>
                    <a:pt x="172" y="142"/>
                  </a:cubicBezTo>
                  <a:cubicBezTo>
                    <a:pt x="165" y="143"/>
                    <a:pt x="169" y="139"/>
                    <a:pt x="171" y="135"/>
                  </a:cubicBezTo>
                  <a:cubicBezTo>
                    <a:pt x="173" y="131"/>
                    <a:pt x="166" y="126"/>
                    <a:pt x="167" y="123"/>
                  </a:cubicBezTo>
                  <a:cubicBezTo>
                    <a:pt x="168" y="120"/>
                    <a:pt x="174" y="111"/>
                    <a:pt x="177" y="107"/>
                  </a:cubicBezTo>
                  <a:cubicBezTo>
                    <a:pt x="180" y="103"/>
                    <a:pt x="182" y="95"/>
                    <a:pt x="181" y="90"/>
                  </a:cubicBezTo>
                  <a:cubicBezTo>
                    <a:pt x="180" y="84"/>
                    <a:pt x="180" y="76"/>
                    <a:pt x="178" y="73"/>
                  </a:cubicBezTo>
                  <a:cubicBezTo>
                    <a:pt x="176" y="71"/>
                    <a:pt x="179" y="68"/>
                    <a:pt x="181" y="65"/>
                  </a:cubicBezTo>
                  <a:cubicBezTo>
                    <a:pt x="184" y="63"/>
                    <a:pt x="191" y="58"/>
                    <a:pt x="195" y="56"/>
                  </a:cubicBezTo>
                  <a:cubicBezTo>
                    <a:pt x="199" y="53"/>
                    <a:pt x="202" y="52"/>
                    <a:pt x="202" y="48"/>
                  </a:cubicBezTo>
                  <a:cubicBezTo>
                    <a:pt x="202" y="44"/>
                    <a:pt x="200" y="35"/>
                    <a:pt x="203" y="33"/>
                  </a:cubicBezTo>
                  <a:cubicBezTo>
                    <a:pt x="206" y="31"/>
                    <a:pt x="208" y="34"/>
                    <a:pt x="208" y="41"/>
                  </a:cubicBezTo>
                  <a:cubicBezTo>
                    <a:pt x="207" y="48"/>
                    <a:pt x="207" y="54"/>
                    <a:pt x="204" y="58"/>
                  </a:cubicBezTo>
                  <a:cubicBezTo>
                    <a:pt x="200" y="62"/>
                    <a:pt x="201" y="69"/>
                    <a:pt x="200" y="73"/>
                  </a:cubicBezTo>
                  <a:cubicBezTo>
                    <a:pt x="198" y="77"/>
                    <a:pt x="200" y="79"/>
                    <a:pt x="203" y="82"/>
                  </a:cubicBezTo>
                  <a:cubicBezTo>
                    <a:pt x="205" y="84"/>
                    <a:pt x="211" y="86"/>
                    <a:pt x="216" y="87"/>
                  </a:cubicBezTo>
                  <a:cubicBezTo>
                    <a:pt x="220" y="89"/>
                    <a:pt x="220" y="91"/>
                    <a:pt x="222" y="95"/>
                  </a:cubicBezTo>
                  <a:cubicBezTo>
                    <a:pt x="225" y="98"/>
                    <a:pt x="231" y="94"/>
                    <a:pt x="225" y="89"/>
                  </a:cubicBezTo>
                  <a:cubicBezTo>
                    <a:pt x="220" y="83"/>
                    <a:pt x="215" y="82"/>
                    <a:pt x="211" y="78"/>
                  </a:cubicBezTo>
                  <a:cubicBezTo>
                    <a:pt x="207" y="73"/>
                    <a:pt x="206" y="65"/>
                    <a:pt x="209" y="62"/>
                  </a:cubicBezTo>
                  <a:cubicBezTo>
                    <a:pt x="213" y="58"/>
                    <a:pt x="219" y="61"/>
                    <a:pt x="220" y="66"/>
                  </a:cubicBezTo>
                  <a:cubicBezTo>
                    <a:pt x="220" y="71"/>
                    <a:pt x="230" y="72"/>
                    <a:pt x="228" y="66"/>
                  </a:cubicBezTo>
                  <a:cubicBezTo>
                    <a:pt x="226" y="61"/>
                    <a:pt x="219" y="58"/>
                    <a:pt x="226" y="56"/>
                  </a:cubicBezTo>
                  <a:cubicBezTo>
                    <a:pt x="228" y="55"/>
                    <a:pt x="231" y="54"/>
                    <a:pt x="233" y="54"/>
                  </a:cubicBezTo>
                  <a:cubicBezTo>
                    <a:pt x="232" y="62"/>
                    <a:pt x="232" y="62"/>
                    <a:pt x="232" y="62"/>
                  </a:cubicBezTo>
                  <a:cubicBezTo>
                    <a:pt x="242" y="67"/>
                    <a:pt x="242" y="67"/>
                    <a:pt x="242" y="67"/>
                  </a:cubicBezTo>
                  <a:cubicBezTo>
                    <a:pt x="249" y="73"/>
                    <a:pt x="249" y="73"/>
                    <a:pt x="249" y="73"/>
                  </a:cubicBezTo>
                  <a:cubicBezTo>
                    <a:pt x="246" y="81"/>
                    <a:pt x="246" y="81"/>
                    <a:pt x="246" y="81"/>
                  </a:cubicBezTo>
                  <a:cubicBezTo>
                    <a:pt x="242" y="80"/>
                    <a:pt x="242" y="80"/>
                    <a:pt x="242" y="80"/>
                  </a:cubicBezTo>
                  <a:cubicBezTo>
                    <a:pt x="236" y="88"/>
                    <a:pt x="236" y="88"/>
                    <a:pt x="236" y="88"/>
                  </a:cubicBezTo>
                  <a:cubicBezTo>
                    <a:pt x="240" y="93"/>
                    <a:pt x="240" y="93"/>
                    <a:pt x="240" y="93"/>
                  </a:cubicBezTo>
                  <a:cubicBezTo>
                    <a:pt x="248" y="98"/>
                    <a:pt x="248" y="98"/>
                    <a:pt x="248" y="98"/>
                  </a:cubicBezTo>
                  <a:cubicBezTo>
                    <a:pt x="248" y="117"/>
                    <a:pt x="248" y="117"/>
                    <a:pt x="248" y="117"/>
                  </a:cubicBezTo>
                  <a:cubicBezTo>
                    <a:pt x="241" y="118"/>
                    <a:pt x="241" y="118"/>
                    <a:pt x="241" y="118"/>
                  </a:cubicBezTo>
                  <a:cubicBezTo>
                    <a:pt x="227" y="133"/>
                    <a:pt x="227" y="133"/>
                    <a:pt x="227" y="133"/>
                  </a:cubicBezTo>
                  <a:cubicBezTo>
                    <a:pt x="227" y="138"/>
                    <a:pt x="227" y="138"/>
                    <a:pt x="227" y="138"/>
                  </a:cubicBezTo>
                  <a:cubicBezTo>
                    <a:pt x="235" y="149"/>
                    <a:pt x="235" y="149"/>
                    <a:pt x="235" y="149"/>
                  </a:cubicBezTo>
                  <a:cubicBezTo>
                    <a:pt x="241" y="149"/>
                    <a:pt x="241" y="149"/>
                    <a:pt x="241" y="149"/>
                  </a:cubicBezTo>
                  <a:cubicBezTo>
                    <a:pt x="242" y="151"/>
                    <a:pt x="242" y="151"/>
                    <a:pt x="242" y="151"/>
                  </a:cubicBezTo>
                  <a:cubicBezTo>
                    <a:pt x="245" y="156"/>
                    <a:pt x="245" y="156"/>
                    <a:pt x="245" y="156"/>
                  </a:cubicBezTo>
                  <a:cubicBezTo>
                    <a:pt x="248" y="152"/>
                    <a:pt x="248" y="152"/>
                    <a:pt x="248" y="152"/>
                  </a:cubicBezTo>
                  <a:cubicBezTo>
                    <a:pt x="253" y="153"/>
                    <a:pt x="253" y="153"/>
                    <a:pt x="253" y="153"/>
                  </a:cubicBezTo>
                  <a:cubicBezTo>
                    <a:pt x="258" y="150"/>
                    <a:pt x="258" y="150"/>
                    <a:pt x="258" y="150"/>
                  </a:cubicBezTo>
                  <a:cubicBezTo>
                    <a:pt x="258" y="150"/>
                    <a:pt x="258" y="155"/>
                    <a:pt x="258" y="156"/>
                  </a:cubicBezTo>
                  <a:cubicBezTo>
                    <a:pt x="258" y="157"/>
                    <a:pt x="260" y="157"/>
                    <a:pt x="260" y="157"/>
                  </a:cubicBezTo>
                  <a:cubicBezTo>
                    <a:pt x="261" y="162"/>
                    <a:pt x="261" y="162"/>
                    <a:pt x="261" y="162"/>
                  </a:cubicBezTo>
                  <a:cubicBezTo>
                    <a:pt x="264" y="172"/>
                    <a:pt x="264" y="172"/>
                    <a:pt x="264" y="172"/>
                  </a:cubicBezTo>
                  <a:cubicBezTo>
                    <a:pt x="260" y="176"/>
                    <a:pt x="260" y="176"/>
                    <a:pt x="260" y="176"/>
                  </a:cubicBezTo>
                  <a:cubicBezTo>
                    <a:pt x="262" y="185"/>
                    <a:pt x="262" y="185"/>
                    <a:pt x="262" y="185"/>
                  </a:cubicBezTo>
                  <a:cubicBezTo>
                    <a:pt x="256" y="195"/>
                    <a:pt x="256" y="195"/>
                    <a:pt x="256" y="195"/>
                  </a:cubicBezTo>
                  <a:cubicBezTo>
                    <a:pt x="251" y="195"/>
                    <a:pt x="251" y="195"/>
                    <a:pt x="251" y="195"/>
                  </a:cubicBezTo>
                  <a:cubicBezTo>
                    <a:pt x="251" y="203"/>
                    <a:pt x="251" y="203"/>
                    <a:pt x="251" y="203"/>
                  </a:cubicBezTo>
                  <a:cubicBezTo>
                    <a:pt x="257" y="208"/>
                    <a:pt x="257" y="208"/>
                    <a:pt x="257" y="208"/>
                  </a:cubicBezTo>
                  <a:cubicBezTo>
                    <a:pt x="251" y="215"/>
                    <a:pt x="251" y="215"/>
                    <a:pt x="251" y="215"/>
                  </a:cubicBezTo>
                  <a:cubicBezTo>
                    <a:pt x="254" y="218"/>
                    <a:pt x="254" y="218"/>
                    <a:pt x="254" y="218"/>
                  </a:cubicBezTo>
                  <a:cubicBezTo>
                    <a:pt x="255" y="224"/>
                    <a:pt x="255" y="224"/>
                    <a:pt x="255" y="224"/>
                  </a:cubicBezTo>
                  <a:cubicBezTo>
                    <a:pt x="261" y="227"/>
                    <a:pt x="261" y="227"/>
                    <a:pt x="261" y="227"/>
                  </a:cubicBezTo>
                  <a:cubicBezTo>
                    <a:pt x="265" y="232"/>
                    <a:pt x="265" y="232"/>
                    <a:pt x="265" y="232"/>
                  </a:cubicBezTo>
                  <a:cubicBezTo>
                    <a:pt x="260" y="239"/>
                    <a:pt x="260" y="239"/>
                    <a:pt x="260" y="239"/>
                  </a:cubicBezTo>
                  <a:cubicBezTo>
                    <a:pt x="263" y="243"/>
                    <a:pt x="263" y="243"/>
                    <a:pt x="263" y="243"/>
                  </a:cubicBezTo>
                  <a:cubicBezTo>
                    <a:pt x="264" y="251"/>
                    <a:pt x="264" y="251"/>
                    <a:pt x="264" y="251"/>
                  </a:cubicBezTo>
                  <a:cubicBezTo>
                    <a:pt x="259" y="253"/>
                    <a:pt x="259" y="253"/>
                    <a:pt x="259" y="253"/>
                  </a:cubicBezTo>
                  <a:cubicBezTo>
                    <a:pt x="262" y="261"/>
                    <a:pt x="262" y="261"/>
                    <a:pt x="262" y="261"/>
                  </a:cubicBezTo>
                  <a:cubicBezTo>
                    <a:pt x="268" y="260"/>
                    <a:pt x="268" y="260"/>
                    <a:pt x="268" y="260"/>
                  </a:cubicBezTo>
                  <a:cubicBezTo>
                    <a:pt x="274" y="266"/>
                    <a:pt x="274" y="266"/>
                    <a:pt x="274" y="266"/>
                  </a:cubicBezTo>
                  <a:cubicBezTo>
                    <a:pt x="277" y="277"/>
                    <a:pt x="277" y="277"/>
                    <a:pt x="277" y="277"/>
                  </a:cubicBezTo>
                  <a:cubicBezTo>
                    <a:pt x="271" y="283"/>
                    <a:pt x="271" y="283"/>
                    <a:pt x="271" y="283"/>
                  </a:cubicBezTo>
                  <a:cubicBezTo>
                    <a:pt x="274" y="289"/>
                    <a:pt x="274" y="289"/>
                    <a:pt x="274" y="289"/>
                  </a:cubicBezTo>
                  <a:cubicBezTo>
                    <a:pt x="280" y="289"/>
                    <a:pt x="280" y="289"/>
                    <a:pt x="280" y="289"/>
                  </a:cubicBezTo>
                  <a:cubicBezTo>
                    <a:pt x="286" y="294"/>
                    <a:pt x="286" y="294"/>
                    <a:pt x="286" y="294"/>
                  </a:cubicBezTo>
                  <a:cubicBezTo>
                    <a:pt x="290" y="290"/>
                    <a:pt x="290" y="290"/>
                    <a:pt x="290" y="290"/>
                  </a:cubicBezTo>
                  <a:cubicBezTo>
                    <a:pt x="290" y="305"/>
                    <a:pt x="290" y="305"/>
                    <a:pt x="290" y="305"/>
                  </a:cubicBezTo>
                  <a:cubicBezTo>
                    <a:pt x="293" y="311"/>
                    <a:pt x="293" y="311"/>
                    <a:pt x="293" y="311"/>
                  </a:cubicBezTo>
                  <a:cubicBezTo>
                    <a:pt x="284" y="319"/>
                    <a:pt x="284" y="319"/>
                    <a:pt x="284" y="319"/>
                  </a:cubicBezTo>
                  <a:cubicBezTo>
                    <a:pt x="278" y="328"/>
                    <a:pt x="278" y="328"/>
                    <a:pt x="278" y="328"/>
                  </a:cubicBezTo>
                  <a:cubicBezTo>
                    <a:pt x="284" y="335"/>
                    <a:pt x="284" y="335"/>
                    <a:pt x="284" y="335"/>
                  </a:cubicBezTo>
                  <a:cubicBezTo>
                    <a:pt x="285" y="344"/>
                    <a:pt x="285" y="344"/>
                    <a:pt x="285" y="344"/>
                  </a:cubicBezTo>
                  <a:cubicBezTo>
                    <a:pt x="279" y="348"/>
                    <a:pt x="279" y="348"/>
                    <a:pt x="279" y="348"/>
                  </a:cubicBezTo>
                  <a:cubicBezTo>
                    <a:pt x="278" y="356"/>
                    <a:pt x="278" y="356"/>
                    <a:pt x="278" y="356"/>
                  </a:cubicBezTo>
                  <a:cubicBezTo>
                    <a:pt x="268" y="366"/>
                    <a:pt x="268" y="366"/>
                    <a:pt x="268" y="366"/>
                  </a:cubicBezTo>
                  <a:cubicBezTo>
                    <a:pt x="264" y="361"/>
                    <a:pt x="264" y="361"/>
                    <a:pt x="264" y="361"/>
                  </a:cubicBezTo>
                  <a:cubicBezTo>
                    <a:pt x="257" y="358"/>
                    <a:pt x="257" y="358"/>
                    <a:pt x="257" y="358"/>
                  </a:cubicBezTo>
                  <a:cubicBezTo>
                    <a:pt x="251" y="361"/>
                    <a:pt x="251" y="361"/>
                    <a:pt x="251" y="361"/>
                  </a:cubicBezTo>
                  <a:cubicBezTo>
                    <a:pt x="245" y="352"/>
                    <a:pt x="245" y="352"/>
                    <a:pt x="245" y="352"/>
                  </a:cubicBezTo>
                  <a:cubicBezTo>
                    <a:pt x="238" y="348"/>
                    <a:pt x="238" y="348"/>
                    <a:pt x="238" y="348"/>
                  </a:cubicBezTo>
                  <a:cubicBezTo>
                    <a:pt x="233" y="352"/>
                    <a:pt x="233" y="352"/>
                    <a:pt x="233" y="352"/>
                  </a:cubicBezTo>
                  <a:cubicBezTo>
                    <a:pt x="226" y="343"/>
                    <a:pt x="226" y="343"/>
                    <a:pt x="226" y="343"/>
                  </a:cubicBezTo>
                  <a:cubicBezTo>
                    <a:pt x="224" y="336"/>
                    <a:pt x="224" y="336"/>
                    <a:pt x="224" y="336"/>
                  </a:cubicBezTo>
                  <a:cubicBezTo>
                    <a:pt x="212" y="343"/>
                    <a:pt x="212" y="343"/>
                    <a:pt x="212" y="343"/>
                  </a:cubicBezTo>
                  <a:cubicBezTo>
                    <a:pt x="209" y="348"/>
                    <a:pt x="209" y="348"/>
                    <a:pt x="209" y="348"/>
                  </a:cubicBezTo>
                  <a:cubicBezTo>
                    <a:pt x="183" y="349"/>
                    <a:pt x="183" y="349"/>
                    <a:pt x="183" y="349"/>
                  </a:cubicBezTo>
                  <a:cubicBezTo>
                    <a:pt x="171" y="340"/>
                    <a:pt x="171" y="340"/>
                    <a:pt x="171" y="340"/>
                  </a:cubicBezTo>
                  <a:cubicBezTo>
                    <a:pt x="172" y="334"/>
                    <a:pt x="172" y="334"/>
                    <a:pt x="172" y="334"/>
                  </a:cubicBezTo>
                  <a:cubicBezTo>
                    <a:pt x="162" y="330"/>
                    <a:pt x="162" y="330"/>
                    <a:pt x="162" y="330"/>
                  </a:cubicBezTo>
                  <a:cubicBezTo>
                    <a:pt x="160" y="333"/>
                    <a:pt x="160" y="333"/>
                    <a:pt x="160" y="333"/>
                  </a:cubicBezTo>
                  <a:cubicBezTo>
                    <a:pt x="150" y="326"/>
                    <a:pt x="150" y="326"/>
                    <a:pt x="150" y="326"/>
                  </a:cubicBezTo>
                  <a:cubicBezTo>
                    <a:pt x="146" y="324"/>
                    <a:pt x="146" y="324"/>
                    <a:pt x="146" y="324"/>
                  </a:cubicBezTo>
                  <a:cubicBezTo>
                    <a:pt x="141" y="327"/>
                    <a:pt x="141" y="327"/>
                    <a:pt x="141" y="327"/>
                  </a:cubicBezTo>
                  <a:cubicBezTo>
                    <a:pt x="132" y="319"/>
                    <a:pt x="132" y="319"/>
                    <a:pt x="132" y="319"/>
                  </a:cubicBezTo>
                  <a:cubicBezTo>
                    <a:pt x="127" y="319"/>
                    <a:pt x="127" y="319"/>
                    <a:pt x="127" y="319"/>
                  </a:cubicBezTo>
                  <a:cubicBezTo>
                    <a:pt x="123" y="311"/>
                    <a:pt x="123" y="311"/>
                    <a:pt x="123" y="311"/>
                  </a:cubicBezTo>
                  <a:cubicBezTo>
                    <a:pt x="106" y="313"/>
                    <a:pt x="106" y="313"/>
                    <a:pt x="106" y="313"/>
                  </a:cubicBezTo>
                  <a:cubicBezTo>
                    <a:pt x="102" y="303"/>
                    <a:pt x="102" y="303"/>
                    <a:pt x="102" y="303"/>
                  </a:cubicBezTo>
                  <a:cubicBezTo>
                    <a:pt x="104" y="298"/>
                    <a:pt x="104" y="298"/>
                    <a:pt x="104" y="298"/>
                  </a:cubicBezTo>
                  <a:cubicBezTo>
                    <a:pt x="97" y="291"/>
                    <a:pt x="97" y="291"/>
                    <a:pt x="97" y="291"/>
                  </a:cubicBezTo>
                  <a:cubicBezTo>
                    <a:pt x="95" y="277"/>
                    <a:pt x="95" y="277"/>
                    <a:pt x="95" y="277"/>
                  </a:cubicBezTo>
                  <a:cubicBezTo>
                    <a:pt x="88" y="268"/>
                    <a:pt x="88" y="268"/>
                    <a:pt x="88" y="268"/>
                  </a:cubicBezTo>
                  <a:cubicBezTo>
                    <a:pt x="79" y="267"/>
                    <a:pt x="79" y="267"/>
                    <a:pt x="79" y="267"/>
                  </a:cubicBezTo>
                  <a:cubicBezTo>
                    <a:pt x="73" y="272"/>
                    <a:pt x="73" y="272"/>
                    <a:pt x="73" y="272"/>
                  </a:cubicBezTo>
                  <a:cubicBezTo>
                    <a:pt x="68" y="266"/>
                    <a:pt x="68" y="266"/>
                    <a:pt x="68" y="266"/>
                  </a:cubicBezTo>
                  <a:cubicBezTo>
                    <a:pt x="64" y="272"/>
                    <a:pt x="64" y="272"/>
                    <a:pt x="64" y="272"/>
                  </a:cubicBezTo>
                  <a:cubicBezTo>
                    <a:pt x="56" y="272"/>
                    <a:pt x="56" y="272"/>
                    <a:pt x="56" y="272"/>
                  </a:cubicBezTo>
                  <a:cubicBezTo>
                    <a:pt x="50" y="263"/>
                    <a:pt x="50" y="263"/>
                    <a:pt x="50" y="263"/>
                  </a:cubicBezTo>
                  <a:cubicBezTo>
                    <a:pt x="54" y="256"/>
                    <a:pt x="54" y="256"/>
                    <a:pt x="54" y="256"/>
                  </a:cubicBezTo>
                  <a:cubicBezTo>
                    <a:pt x="44" y="246"/>
                    <a:pt x="44" y="246"/>
                    <a:pt x="44" y="246"/>
                  </a:cubicBezTo>
                  <a:cubicBezTo>
                    <a:pt x="31" y="251"/>
                    <a:pt x="31" y="251"/>
                    <a:pt x="31" y="251"/>
                  </a:cubicBezTo>
                  <a:cubicBezTo>
                    <a:pt x="25" y="247"/>
                    <a:pt x="25" y="247"/>
                    <a:pt x="25" y="247"/>
                  </a:cubicBezTo>
                  <a:cubicBezTo>
                    <a:pt x="12" y="246"/>
                    <a:pt x="12" y="246"/>
                    <a:pt x="12" y="246"/>
                  </a:cubicBezTo>
                  <a:cubicBezTo>
                    <a:pt x="0" y="231"/>
                    <a:pt x="0" y="231"/>
                    <a:pt x="0" y="231"/>
                  </a:cubicBezTo>
                  <a:cubicBezTo>
                    <a:pt x="9" y="216"/>
                    <a:pt x="9" y="216"/>
                    <a:pt x="9" y="216"/>
                  </a:cubicBezTo>
                  <a:cubicBezTo>
                    <a:pt x="10" y="198"/>
                    <a:pt x="10" y="198"/>
                    <a:pt x="10" y="198"/>
                  </a:cubicBezTo>
                  <a:cubicBezTo>
                    <a:pt x="18" y="198"/>
                    <a:pt x="18" y="198"/>
                    <a:pt x="18" y="198"/>
                  </a:cubicBezTo>
                  <a:cubicBezTo>
                    <a:pt x="19" y="191"/>
                    <a:pt x="19" y="191"/>
                    <a:pt x="19" y="191"/>
                  </a:cubicBezTo>
                  <a:cubicBezTo>
                    <a:pt x="35" y="183"/>
                    <a:pt x="35" y="183"/>
                    <a:pt x="35" y="183"/>
                  </a:cubicBezTo>
                  <a:cubicBezTo>
                    <a:pt x="53" y="183"/>
                    <a:pt x="53" y="183"/>
                    <a:pt x="53" y="183"/>
                  </a:cubicBezTo>
                  <a:cubicBezTo>
                    <a:pt x="55" y="175"/>
                    <a:pt x="55" y="175"/>
                    <a:pt x="55" y="175"/>
                  </a:cubicBezTo>
                  <a:cubicBezTo>
                    <a:pt x="60" y="175"/>
                    <a:pt x="60" y="175"/>
                    <a:pt x="60" y="175"/>
                  </a:cubicBezTo>
                  <a:cubicBezTo>
                    <a:pt x="67" y="169"/>
                    <a:pt x="67" y="169"/>
                    <a:pt x="67" y="169"/>
                  </a:cubicBezTo>
                  <a:cubicBezTo>
                    <a:pt x="75" y="165"/>
                    <a:pt x="75" y="165"/>
                    <a:pt x="75" y="165"/>
                  </a:cubicBezTo>
                  <a:cubicBezTo>
                    <a:pt x="69" y="161"/>
                    <a:pt x="69" y="161"/>
                    <a:pt x="69" y="161"/>
                  </a:cubicBezTo>
                  <a:cubicBezTo>
                    <a:pt x="76" y="156"/>
                    <a:pt x="76" y="156"/>
                    <a:pt x="76" y="156"/>
                  </a:cubicBezTo>
                  <a:cubicBezTo>
                    <a:pt x="70" y="150"/>
                    <a:pt x="70" y="150"/>
                    <a:pt x="70" y="150"/>
                  </a:cubicBezTo>
                  <a:cubicBezTo>
                    <a:pt x="72" y="142"/>
                    <a:pt x="72" y="142"/>
                    <a:pt x="72" y="142"/>
                  </a:cubicBezTo>
                  <a:cubicBezTo>
                    <a:pt x="78" y="138"/>
                    <a:pt x="78" y="138"/>
                    <a:pt x="78" y="138"/>
                  </a:cubicBezTo>
                  <a:cubicBezTo>
                    <a:pt x="79" y="128"/>
                    <a:pt x="79" y="128"/>
                    <a:pt x="79" y="128"/>
                  </a:cubicBezTo>
                  <a:cubicBezTo>
                    <a:pt x="72" y="123"/>
                    <a:pt x="72" y="123"/>
                    <a:pt x="72" y="123"/>
                  </a:cubicBezTo>
                  <a:cubicBezTo>
                    <a:pt x="80" y="112"/>
                    <a:pt x="80" y="112"/>
                    <a:pt x="80" y="112"/>
                  </a:cubicBezTo>
                  <a:close/>
                  <a:moveTo>
                    <a:pt x="163" y="12"/>
                  </a:moveTo>
                  <a:cubicBezTo>
                    <a:pt x="163" y="12"/>
                    <a:pt x="164" y="15"/>
                    <a:pt x="169" y="17"/>
                  </a:cubicBezTo>
                  <a:cubicBezTo>
                    <a:pt x="173" y="20"/>
                    <a:pt x="178" y="16"/>
                    <a:pt x="178" y="12"/>
                  </a:cubicBezTo>
                  <a:cubicBezTo>
                    <a:pt x="177" y="8"/>
                    <a:pt x="175" y="10"/>
                    <a:pt x="176" y="7"/>
                  </a:cubicBezTo>
                  <a:cubicBezTo>
                    <a:pt x="177" y="3"/>
                    <a:pt x="169" y="0"/>
                    <a:pt x="167" y="2"/>
                  </a:cubicBezTo>
                  <a:cubicBezTo>
                    <a:pt x="165" y="4"/>
                    <a:pt x="163" y="11"/>
                    <a:pt x="163" y="12"/>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85" name="Freeform 92"/>
            <p:cNvSpPr>
              <a:spLocks/>
            </p:cNvSpPr>
            <p:nvPr/>
          </p:nvSpPr>
          <p:spPr bwMode="auto">
            <a:xfrm>
              <a:off x="2015" y="3170"/>
              <a:ext cx="737" cy="531"/>
            </a:xfrm>
            <a:custGeom>
              <a:avLst/>
              <a:gdLst>
                <a:gd name="T0" fmla="*/ 702 w 737"/>
                <a:gd name="T1" fmla="*/ 373 h 531"/>
                <a:gd name="T2" fmla="*/ 723 w 737"/>
                <a:gd name="T3" fmla="*/ 417 h 531"/>
                <a:gd name="T4" fmla="*/ 687 w 737"/>
                <a:gd name="T5" fmla="*/ 437 h 531"/>
                <a:gd name="T6" fmla="*/ 631 w 737"/>
                <a:gd name="T7" fmla="*/ 435 h 531"/>
                <a:gd name="T8" fmla="*/ 608 w 737"/>
                <a:gd name="T9" fmla="*/ 437 h 531"/>
                <a:gd name="T10" fmla="*/ 579 w 737"/>
                <a:gd name="T11" fmla="*/ 425 h 531"/>
                <a:gd name="T12" fmla="*/ 539 w 737"/>
                <a:gd name="T13" fmla="*/ 429 h 531"/>
                <a:gd name="T14" fmla="*/ 508 w 737"/>
                <a:gd name="T15" fmla="*/ 421 h 531"/>
                <a:gd name="T16" fmla="*/ 469 w 737"/>
                <a:gd name="T17" fmla="*/ 419 h 531"/>
                <a:gd name="T18" fmla="*/ 454 w 737"/>
                <a:gd name="T19" fmla="*/ 477 h 531"/>
                <a:gd name="T20" fmla="*/ 412 w 737"/>
                <a:gd name="T21" fmla="*/ 498 h 531"/>
                <a:gd name="T22" fmla="*/ 389 w 737"/>
                <a:gd name="T23" fmla="*/ 527 h 531"/>
                <a:gd name="T24" fmla="*/ 383 w 737"/>
                <a:gd name="T25" fmla="*/ 525 h 531"/>
                <a:gd name="T26" fmla="*/ 354 w 737"/>
                <a:gd name="T27" fmla="*/ 512 h 531"/>
                <a:gd name="T28" fmla="*/ 331 w 737"/>
                <a:gd name="T29" fmla="*/ 485 h 531"/>
                <a:gd name="T30" fmla="*/ 314 w 737"/>
                <a:gd name="T31" fmla="*/ 471 h 531"/>
                <a:gd name="T32" fmla="*/ 281 w 737"/>
                <a:gd name="T33" fmla="*/ 427 h 531"/>
                <a:gd name="T34" fmla="*/ 239 w 737"/>
                <a:gd name="T35" fmla="*/ 406 h 531"/>
                <a:gd name="T36" fmla="*/ 227 w 737"/>
                <a:gd name="T37" fmla="*/ 421 h 531"/>
                <a:gd name="T38" fmla="*/ 196 w 737"/>
                <a:gd name="T39" fmla="*/ 435 h 531"/>
                <a:gd name="T40" fmla="*/ 162 w 737"/>
                <a:gd name="T41" fmla="*/ 444 h 531"/>
                <a:gd name="T42" fmla="*/ 141 w 737"/>
                <a:gd name="T43" fmla="*/ 439 h 531"/>
                <a:gd name="T44" fmla="*/ 114 w 737"/>
                <a:gd name="T45" fmla="*/ 454 h 531"/>
                <a:gd name="T46" fmla="*/ 96 w 737"/>
                <a:gd name="T47" fmla="*/ 444 h 531"/>
                <a:gd name="T48" fmla="*/ 96 w 737"/>
                <a:gd name="T49" fmla="*/ 412 h 531"/>
                <a:gd name="T50" fmla="*/ 79 w 737"/>
                <a:gd name="T51" fmla="*/ 387 h 531"/>
                <a:gd name="T52" fmla="*/ 58 w 737"/>
                <a:gd name="T53" fmla="*/ 367 h 531"/>
                <a:gd name="T54" fmla="*/ 68 w 737"/>
                <a:gd name="T55" fmla="*/ 346 h 531"/>
                <a:gd name="T56" fmla="*/ 60 w 737"/>
                <a:gd name="T57" fmla="*/ 314 h 531"/>
                <a:gd name="T58" fmla="*/ 66 w 737"/>
                <a:gd name="T59" fmla="*/ 283 h 531"/>
                <a:gd name="T60" fmla="*/ 54 w 737"/>
                <a:gd name="T61" fmla="*/ 252 h 531"/>
                <a:gd name="T62" fmla="*/ 10 w 737"/>
                <a:gd name="T63" fmla="*/ 204 h 531"/>
                <a:gd name="T64" fmla="*/ 0 w 737"/>
                <a:gd name="T65" fmla="*/ 185 h 531"/>
                <a:gd name="T66" fmla="*/ 0 w 737"/>
                <a:gd name="T67" fmla="*/ 175 h 531"/>
                <a:gd name="T68" fmla="*/ 23 w 737"/>
                <a:gd name="T69" fmla="*/ 141 h 531"/>
                <a:gd name="T70" fmla="*/ 23 w 737"/>
                <a:gd name="T71" fmla="*/ 123 h 531"/>
                <a:gd name="T72" fmla="*/ 50 w 737"/>
                <a:gd name="T73" fmla="*/ 96 h 531"/>
                <a:gd name="T74" fmla="*/ 66 w 737"/>
                <a:gd name="T75" fmla="*/ 71 h 531"/>
                <a:gd name="T76" fmla="*/ 96 w 737"/>
                <a:gd name="T77" fmla="*/ 21 h 531"/>
                <a:gd name="T78" fmla="*/ 104 w 737"/>
                <a:gd name="T79" fmla="*/ 33 h 531"/>
                <a:gd name="T80" fmla="*/ 152 w 737"/>
                <a:gd name="T81" fmla="*/ 0 h 531"/>
                <a:gd name="T82" fmla="*/ 162 w 737"/>
                <a:gd name="T83" fmla="*/ 37 h 531"/>
                <a:gd name="T84" fmla="*/ 168 w 737"/>
                <a:gd name="T85" fmla="*/ 100 h 531"/>
                <a:gd name="T86" fmla="*/ 208 w 737"/>
                <a:gd name="T87" fmla="*/ 110 h 531"/>
                <a:gd name="T88" fmla="*/ 256 w 737"/>
                <a:gd name="T89" fmla="*/ 121 h 531"/>
                <a:gd name="T90" fmla="*/ 260 w 737"/>
                <a:gd name="T91" fmla="*/ 154 h 531"/>
                <a:gd name="T92" fmla="*/ 285 w 737"/>
                <a:gd name="T93" fmla="*/ 141 h 531"/>
                <a:gd name="T94" fmla="*/ 308 w 737"/>
                <a:gd name="T95" fmla="*/ 144 h 531"/>
                <a:gd name="T96" fmla="*/ 341 w 737"/>
                <a:gd name="T97" fmla="*/ 164 h 531"/>
                <a:gd name="T98" fmla="*/ 360 w 737"/>
                <a:gd name="T99" fmla="*/ 208 h 531"/>
                <a:gd name="T100" fmla="*/ 364 w 737"/>
                <a:gd name="T101" fmla="*/ 239 h 531"/>
                <a:gd name="T102" fmla="*/ 408 w 737"/>
                <a:gd name="T103" fmla="*/ 252 h 531"/>
                <a:gd name="T104" fmla="*/ 437 w 737"/>
                <a:gd name="T105" fmla="*/ 269 h 531"/>
                <a:gd name="T106" fmla="*/ 456 w 737"/>
                <a:gd name="T107" fmla="*/ 267 h 531"/>
                <a:gd name="T108" fmla="*/ 481 w 737"/>
                <a:gd name="T109" fmla="*/ 275 h 531"/>
                <a:gd name="T110" fmla="*/ 500 w 737"/>
                <a:gd name="T111" fmla="*/ 296 h 531"/>
                <a:gd name="T112" fmla="*/ 579 w 737"/>
                <a:gd name="T113" fmla="*/ 312 h 531"/>
                <a:gd name="T114" fmla="*/ 610 w 737"/>
                <a:gd name="T115" fmla="*/ 287 h 531"/>
                <a:gd name="T116" fmla="*/ 629 w 737"/>
                <a:gd name="T117" fmla="*/ 321 h 531"/>
                <a:gd name="T118" fmla="*/ 654 w 737"/>
                <a:gd name="T119" fmla="*/ 321 h 531"/>
                <a:gd name="T120" fmla="*/ 679 w 737"/>
                <a:gd name="T121" fmla="*/ 333 h 531"/>
                <a:gd name="T122" fmla="*/ 702 w 737"/>
                <a:gd name="T123" fmla="*/ 35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7" h="531">
                  <a:moveTo>
                    <a:pt x="702" y="350"/>
                  </a:moveTo>
                  <a:lnTo>
                    <a:pt x="702" y="373"/>
                  </a:lnTo>
                  <a:lnTo>
                    <a:pt x="737" y="396"/>
                  </a:lnTo>
                  <a:lnTo>
                    <a:pt x="723" y="417"/>
                  </a:lnTo>
                  <a:lnTo>
                    <a:pt x="708" y="421"/>
                  </a:lnTo>
                  <a:lnTo>
                    <a:pt x="687" y="437"/>
                  </a:lnTo>
                  <a:lnTo>
                    <a:pt x="658" y="421"/>
                  </a:lnTo>
                  <a:lnTo>
                    <a:pt x="631" y="435"/>
                  </a:lnTo>
                  <a:lnTo>
                    <a:pt x="627" y="450"/>
                  </a:lnTo>
                  <a:lnTo>
                    <a:pt x="608" y="437"/>
                  </a:lnTo>
                  <a:lnTo>
                    <a:pt x="596" y="442"/>
                  </a:lnTo>
                  <a:lnTo>
                    <a:pt x="579" y="425"/>
                  </a:lnTo>
                  <a:lnTo>
                    <a:pt x="564" y="431"/>
                  </a:lnTo>
                  <a:lnTo>
                    <a:pt x="539" y="429"/>
                  </a:lnTo>
                  <a:lnTo>
                    <a:pt x="533" y="421"/>
                  </a:lnTo>
                  <a:lnTo>
                    <a:pt x="508" y="421"/>
                  </a:lnTo>
                  <a:lnTo>
                    <a:pt x="496" y="414"/>
                  </a:lnTo>
                  <a:lnTo>
                    <a:pt x="469" y="419"/>
                  </a:lnTo>
                  <a:lnTo>
                    <a:pt x="454" y="454"/>
                  </a:lnTo>
                  <a:lnTo>
                    <a:pt x="454" y="477"/>
                  </a:lnTo>
                  <a:lnTo>
                    <a:pt x="435" y="481"/>
                  </a:lnTo>
                  <a:lnTo>
                    <a:pt x="412" y="498"/>
                  </a:lnTo>
                  <a:lnTo>
                    <a:pt x="410" y="510"/>
                  </a:lnTo>
                  <a:lnTo>
                    <a:pt x="389" y="527"/>
                  </a:lnTo>
                  <a:lnTo>
                    <a:pt x="383" y="531"/>
                  </a:lnTo>
                  <a:lnTo>
                    <a:pt x="383" y="525"/>
                  </a:lnTo>
                  <a:lnTo>
                    <a:pt x="369" y="517"/>
                  </a:lnTo>
                  <a:lnTo>
                    <a:pt x="354" y="512"/>
                  </a:lnTo>
                  <a:lnTo>
                    <a:pt x="331" y="500"/>
                  </a:lnTo>
                  <a:lnTo>
                    <a:pt x="331" y="485"/>
                  </a:lnTo>
                  <a:lnTo>
                    <a:pt x="314" y="485"/>
                  </a:lnTo>
                  <a:lnTo>
                    <a:pt x="314" y="471"/>
                  </a:lnTo>
                  <a:lnTo>
                    <a:pt x="306" y="450"/>
                  </a:lnTo>
                  <a:lnTo>
                    <a:pt x="281" y="427"/>
                  </a:lnTo>
                  <a:lnTo>
                    <a:pt x="258" y="423"/>
                  </a:lnTo>
                  <a:lnTo>
                    <a:pt x="239" y="406"/>
                  </a:lnTo>
                  <a:lnTo>
                    <a:pt x="227" y="404"/>
                  </a:lnTo>
                  <a:lnTo>
                    <a:pt x="227" y="421"/>
                  </a:lnTo>
                  <a:lnTo>
                    <a:pt x="208" y="425"/>
                  </a:lnTo>
                  <a:lnTo>
                    <a:pt x="196" y="435"/>
                  </a:lnTo>
                  <a:lnTo>
                    <a:pt x="173" y="435"/>
                  </a:lnTo>
                  <a:lnTo>
                    <a:pt x="162" y="444"/>
                  </a:lnTo>
                  <a:lnTo>
                    <a:pt x="148" y="437"/>
                  </a:lnTo>
                  <a:lnTo>
                    <a:pt x="141" y="439"/>
                  </a:lnTo>
                  <a:lnTo>
                    <a:pt x="139" y="454"/>
                  </a:lnTo>
                  <a:lnTo>
                    <a:pt x="114" y="454"/>
                  </a:lnTo>
                  <a:lnTo>
                    <a:pt x="102" y="450"/>
                  </a:lnTo>
                  <a:lnTo>
                    <a:pt x="96" y="444"/>
                  </a:lnTo>
                  <a:lnTo>
                    <a:pt x="93" y="427"/>
                  </a:lnTo>
                  <a:lnTo>
                    <a:pt x="96" y="412"/>
                  </a:lnTo>
                  <a:lnTo>
                    <a:pt x="83" y="408"/>
                  </a:lnTo>
                  <a:lnTo>
                    <a:pt x="79" y="387"/>
                  </a:lnTo>
                  <a:lnTo>
                    <a:pt x="62" y="381"/>
                  </a:lnTo>
                  <a:lnTo>
                    <a:pt x="58" y="367"/>
                  </a:lnTo>
                  <a:lnTo>
                    <a:pt x="66" y="356"/>
                  </a:lnTo>
                  <a:lnTo>
                    <a:pt x="68" y="346"/>
                  </a:lnTo>
                  <a:lnTo>
                    <a:pt x="58" y="331"/>
                  </a:lnTo>
                  <a:lnTo>
                    <a:pt x="60" y="314"/>
                  </a:lnTo>
                  <a:lnTo>
                    <a:pt x="60" y="294"/>
                  </a:lnTo>
                  <a:lnTo>
                    <a:pt x="66" y="283"/>
                  </a:lnTo>
                  <a:lnTo>
                    <a:pt x="66" y="262"/>
                  </a:lnTo>
                  <a:lnTo>
                    <a:pt x="54" y="252"/>
                  </a:lnTo>
                  <a:lnTo>
                    <a:pt x="48" y="235"/>
                  </a:lnTo>
                  <a:lnTo>
                    <a:pt x="10" y="204"/>
                  </a:lnTo>
                  <a:lnTo>
                    <a:pt x="12" y="194"/>
                  </a:lnTo>
                  <a:lnTo>
                    <a:pt x="0" y="185"/>
                  </a:lnTo>
                  <a:lnTo>
                    <a:pt x="2" y="185"/>
                  </a:lnTo>
                  <a:lnTo>
                    <a:pt x="0" y="175"/>
                  </a:lnTo>
                  <a:lnTo>
                    <a:pt x="18" y="156"/>
                  </a:lnTo>
                  <a:lnTo>
                    <a:pt x="23" y="141"/>
                  </a:lnTo>
                  <a:lnTo>
                    <a:pt x="25" y="137"/>
                  </a:lnTo>
                  <a:lnTo>
                    <a:pt x="23" y="123"/>
                  </a:lnTo>
                  <a:lnTo>
                    <a:pt x="29" y="104"/>
                  </a:lnTo>
                  <a:lnTo>
                    <a:pt x="50" y="96"/>
                  </a:lnTo>
                  <a:lnTo>
                    <a:pt x="50" y="77"/>
                  </a:lnTo>
                  <a:lnTo>
                    <a:pt x="66" y="71"/>
                  </a:lnTo>
                  <a:lnTo>
                    <a:pt x="64" y="52"/>
                  </a:lnTo>
                  <a:lnTo>
                    <a:pt x="96" y="21"/>
                  </a:lnTo>
                  <a:lnTo>
                    <a:pt x="108" y="25"/>
                  </a:lnTo>
                  <a:lnTo>
                    <a:pt x="104" y="33"/>
                  </a:lnTo>
                  <a:lnTo>
                    <a:pt x="118" y="31"/>
                  </a:lnTo>
                  <a:lnTo>
                    <a:pt x="152" y="0"/>
                  </a:lnTo>
                  <a:lnTo>
                    <a:pt x="164" y="0"/>
                  </a:lnTo>
                  <a:lnTo>
                    <a:pt x="162" y="37"/>
                  </a:lnTo>
                  <a:lnTo>
                    <a:pt x="143" y="69"/>
                  </a:lnTo>
                  <a:lnTo>
                    <a:pt x="168" y="100"/>
                  </a:lnTo>
                  <a:lnTo>
                    <a:pt x="196" y="102"/>
                  </a:lnTo>
                  <a:lnTo>
                    <a:pt x="208" y="110"/>
                  </a:lnTo>
                  <a:lnTo>
                    <a:pt x="235" y="100"/>
                  </a:lnTo>
                  <a:lnTo>
                    <a:pt x="256" y="121"/>
                  </a:lnTo>
                  <a:lnTo>
                    <a:pt x="248" y="135"/>
                  </a:lnTo>
                  <a:lnTo>
                    <a:pt x="260" y="154"/>
                  </a:lnTo>
                  <a:lnTo>
                    <a:pt x="277" y="154"/>
                  </a:lnTo>
                  <a:lnTo>
                    <a:pt x="285" y="141"/>
                  </a:lnTo>
                  <a:lnTo>
                    <a:pt x="296" y="154"/>
                  </a:lnTo>
                  <a:lnTo>
                    <a:pt x="308" y="144"/>
                  </a:lnTo>
                  <a:lnTo>
                    <a:pt x="327" y="146"/>
                  </a:lnTo>
                  <a:lnTo>
                    <a:pt x="341" y="164"/>
                  </a:lnTo>
                  <a:lnTo>
                    <a:pt x="346" y="194"/>
                  </a:lnTo>
                  <a:lnTo>
                    <a:pt x="360" y="208"/>
                  </a:lnTo>
                  <a:lnTo>
                    <a:pt x="356" y="219"/>
                  </a:lnTo>
                  <a:lnTo>
                    <a:pt x="364" y="239"/>
                  </a:lnTo>
                  <a:lnTo>
                    <a:pt x="400" y="235"/>
                  </a:lnTo>
                  <a:lnTo>
                    <a:pt x="408" y="252"/>
                  </a:lnTo>
                  <a:lnTo>
                    <a:pt x="419" y="252"/>
                  </a:lnTo>
                  <a:lnTo>
                    <a:pt x="437" y="269"/>
                  </a:lnTo>
                  <a:lnTo>
                    <a:pt x="448" y="262"/>
                  </a:lnTo>
                  <a:lnTo>
                    <a:pt x="456" y="267"/>
                  </a:lnTo>
                  <a:lnTo>
                    <a:pt x="477" y="281"/>
                  </a:lnTo>
                  <a:lnTo>
                    <a:pt x="481" y="275"/>
                  </a:lnTo>
                  <a:lnTo>
                    <a:pt x="502" y="283"/>
                  </a:lnTo>
                  <a:lnTo>
                    <a:pt x="500" y="296"/>
                  </a:lnTo>
                  <a:lnTo>
                    <a:pt x="525" y="314"/>
                  </a:lnTo>
                  <a:lnTo>
                    <a:pt x="579" y="312"/>
                  </a:lnTo>
                  <a:lnTo>
                    <a:pt x="585" y="302"/>
                  </a:lnTo>
                  <a:lnTo>
                    <a:pt x="610" y="287"/>
                  </a:lnTo>
                  <a:lnTo>
                    <a:pt x="614" y="302"/>
                  </a:lnTo>
                  <a:lnTo>
                    <a:pt x="629" y="321"/>
                  </a:lnTo>
                  <a:lnTo>
                    <a:pt x="639" y="312"/>
                  </a:lnTo>
                  <a:lnTo>
                    <a:pt x="654" y="321"/>
                  </a:lnTo>
                  <a:lnTo>
                    <a:pt x="667" y="339"/>
                  </a:lnTo>
                  <a:lnTo>
                    <a:pt x="679" y="333"/>
                  </a:lnTo>
                  <a:lnTo>
                    <a:pt x="694" y="339"/>
                  </a:lnTo>
                  <a:lnTo>
                    <a:pt x="702" y="350"/>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grpSp>
      <p:sp>
        <p:nvSpPr>
          <p:cNvPr id="86"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59181" y="6438630"/>
            <a:ext cx="6677043"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87" name="TextBox 86"/>
          <p:cNvSpPr txBox="1"/>
          <p:nvPr/>
        </p:nvSpPr>
        <p:spPr>
          <a:xfrm>
            <a:off x="1759183" y="2426443"/>
            <a:ext cx="3814303"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Russia Map</a:t>
            </a:r>
          </a:p>
        </p:txBody>
      </p:sp>
    </p:spTree>
    <p:extLst>
      <p:ext uri="{BB962C8B-B14F-4D97-AF65-F5344CB8AC3E}">
        <p14:creationId xmlns:p14="http://schemas.microsoft.com/office/powerpoint/2010/main" val="38948143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afterEffect" p14:presetBounceEnd="59000">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59000">
                                          <p:cBhvr additive="base">
                                            <p:cTn id="7" dur="1250" fill="hold"/>
                                            <p:tgtEl>
                                              <p:spTgt spid="2"/>
                                            </p:tgtEl>
                                            <p:attrNameLst>
                                              <p:attrName>ppt_x</p:attrName>
                                            </p:attrNameLst>
                                          </p:cBhvr>
                                          <p:tavLst>
                                            <p:tav tm="0">
                                              <p:val>
                                                <p:strVal val="1+#ppt_w/2"/>
                                              </p:val>
                                            </p:tav>
                                            <p:tav tm="100000">
                                              <p:val>
                                                <p:strVal val="#ppt_x"/>
                                              </p:val>
                                            </p:tav>
                                          </p:tavLst>
                                        </p:anim>
                                        <p:anim calcmode="lin" valueType="num" p14:bounceEnd="59000">
                                          <p:cBhvr additive="base">
                                            <p:cTn id="8" dur="125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125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87"/>
                                            </p:tgtEl>
                                            <p:attrNameLst>
                                              <p:attrName>style.visibility</p:attrName>
                                            </p:attrNameLst>
                                          </p:cBhvr>
                                          <p:to>
                                            <p:strVal val="visible"/>
                                          </p:to>
                                        </p:set>
                                        <p:anim to="" calcmode="lin" valueType="num">
                                          <p:cBhvr>
                                            <p:cTn id="12" dur="700" fill="hold">
                                              <p:stCondLst>
                                                <p:cond delay="0"/>
                                              </p:stCondLst>
                                            </p:cTn>
                                            <p:tgtEl>
                                              <p:spTgt spid="87"/>
                                            </p:tgtEl>
                                            <p:attrNameLst>
                                              <p:attrName>ppt_x</p:attrName>
                                            </p:attrNameLst>
                                          </p:cBhvr>
                                          <p:tavLst>
                                            <p:tav tm="0" fmla="#ppt_x-#ppt_w*1.2*((1.5-1.5*$)^3-(1.5-1.5*$)^2)">
                                              <p:val>
                                                <p:strVal val="0"/>
                                              </p:val>
                                            </p:tav>
                                            <p:tav tm="100000">
                                              <p:val>
                                                <p:strVal val="1"/>
                                              </p:val>
                                            </p:tav>
                                          </p:tavLst>
                                        </p:anim>
                                        <p:anim to="" calcmode="lin" valueType="num">
                                          <p:cBhvr>
                                            <p:cTn id="13" dur="700" fill="hold">
                                              <p:stCondLst>
                                                <p:cond delay="0"/>
                                              </p:stCondLst>
                                            </p:cTn>
                                            <p:tgtEl>
                                              <p:spTgt spid="87"/>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4" dur="700" fill="hold">
                                              <p:stCondLst>
                                                <p:cond delay="0"/>
                                              </p:stCondLst>
                                            </p:cTn>
                                            <p:tgtEl>
                                              <p:spTgt spid="87"/>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5" fill="hold">
                                <p:stCondLst>
                                  <p:cond delay="2475"/>
                                </p:stCondLst>
                                <p:childTnLst>
                                  <p:par>
                                    <p:cTn id="16" presetID="10" presetClass="entr" presetSubtype="0" fill="hold" grpId="0" nodeType="afterEffect">
                                      <p:stCondLst>
                                        <p:cond delay="0"/>
                                      </p:stCondLst>
                                      <p:childTnLst>
                                        <p:set>
                                          <p:cBhvr>
                                            <p:cTn id="17" dur="1" fill="hold">
                                              <p:stCondLst>
                                                <p:cond delay="0"/>
                                              </p:stCondLst>
                                            </p:cTn>
                                            <p:tgtEl>
                                              <p:spTgt spid="86"/>
                                            </p:tgtEl>
                                            <p:attrNameLst>
                                              <p:attrName>style.visibility</p:attrName>
                                            </p:attrNameLst>
                                          </p:cBhvr>
                                          <p:to>
                                            <p:strVal val="visible"/>
                                          </p:to>
                                        </p:set>
                                        <p:animEffect transition="in" filter="fade">
                                          <p:cBhvr>
                                            <p:cTn id="18"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p:bldP spid="87"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250" fill="hold"/>
                                            <p:tgtEl>
                                              <p:spTgt spid="2"/>
                                            </p:tgtEl>
                                            <p:attrNameLst>
                                              <p:attrName>ppt_x</p:attrName>
                                            </p:attrNameLst>
                                          </p:cBhvr>
                                          <p:tavLst>
                                            <p:tav tm="0">
                                              <p:val>
                                                <p:strVal val="1+#ppt_w/2"/>
                                              </p:val>
                                            </p:tav>
                                            <p:tav tm="100000">
                                              <p:val>
                                                <p:strVal val="#ppt_x"/>
                                              </p:val>
                                            </p:tav>
                                          </p:tavLst>
                                        </p:anim>
                                        <p:anim calcmode="lin" valueType="num">
                                          <p:cBhvr additive="base">
                                            <p:cTn id="8" dur="125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125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87"/>
                                            </p:tgtEl>
                                            <p:attrNameLst>
                                              <p:attrName>style.visibility</p:attrName>
                                            </p:attrNameLst>
                                          </p:cBhvr>
                                          <p:to>
                                            <p:strVal val="visible"/>
                                          </p:to>
                                        </p:set>
                                        <p:anim to="" calcmode="lin" valueType="num">
                                          <p:cBhvr>
                                            <p:cTn id="12" dur="700" fill="hold">
                                              <p:stCondLst>
                                                <p:cond delay="0"/>
                                              </p:stCondLst>
                                            </p:cTn>
                                            <p:tgtEl>
                                              <p:spTgt spid="87"/>
                                            </p:tgtEl>
                                            <p:attrNameLst>
                                              <p:attrName>ppt_x</p:attrName>
                                            </p:attrNameLst>
                                          </p:cBhvr>
                                          <p:tavLst>
                                            <p:tav tm="0" fmla="#ppt_x-#ppt_w*1.2*((1.5-1.5*$)^3-(1.5-1.5*$)^2)">
                                              <p:val>
                                                <p:strVal val="0"/>
                                              </p:val>
                                            </p:tav>
                                            <p:tav tm="100000">
                                              <p:val>
                                                <p:strVal val="1"/>
                                              </p:val>
                                            </p:tav>
                                          </p:tavLst>
                                        </p:anim>
                                        <p:anim to="" calcmode="lin" valueType="num">
                                          <p:cBhvr>
                                            <p:cTn id="13" dur="700" fill="hold">
                                              <p:stCondLst>
                                                <p:cond delay="0"/>
                                              </p:stCondLst>
                                            </p:cTn>
                                            <p:tgtEl>
                                              <p:spTgt spid="87"/>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4" dur="700" fill="hold">
                                              <p:stCondLst>
                                                <p:cond delay="0"/>
                                              </p:stCondLst>
                                            </p:cTn>
                                            <p:tgtEl>
                                              <p:spTgt spid="87"/>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5" fill="hold">
                                <p:stCondLst>
                                  <p:cond delay="2475"/>
                                </p:stCondLst>
                                <p:childTnLst>
                                  <p:par>
                                    <p:cTn id="16" presetID="10" presetClass="entr" presetSubtype="0" fill="hold" grpId="0" nodeType="afterEffect">
                                      <p:stCondLst>
                                        <p:cond delay="0"/>
                                      </p:stCondLst>
                                      <p:childTnLst>
                                        <p:set>
                                          <p:cBhvr>
                                            <p:cTn id="17" dur="1" fill="hold">
                                              <p:stCondLst>
                                                <p:cond delay="0"/>
                                              </p:stCondLst>
                                            </p:cTn>
                                            <p:tgtEl>
                                              <p:spTgt spid="86"/>
                                            </p:tgtEl>
                                            <p:attrNameLst>
                                              <p:attrName>style.visibility</p:attrName>
                                            </p:attrNameLst>
                                          </p:cBhvr>
                                          <p:to>
                                            <p:strVal val="visible"/>
                                          </p:to>
                                        </p:set>
                                        <p:animEffect transition="in" filter="fade">
                                          <p:cBhvr>
                                            <p:cTn id="18"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p:bldP spid="87" grpId="0"/>
        </p:bldLst>
      </p:timing>
    </mc:Fallback>
  </mc:AlternateContent>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bwMode="auto">
          <a:xfrm>
            <a:off x="1055423" y="1563329"/>
            <a:ext cx="8885236" cy="7160344"/>
            <a:chOff x="-269" y="-1151"/>
            <a:chExt cx="8211" cy="6617"/>
          </a:xfrm>
          <a:solidFill>
            <a:schemeClr val="bg1">
              <a:lumMod val="85000"/>
            </a:schemeClr>
          </a:solidFill>
        </p:grpSpPr>
        <p:sp>
          <p:nvSpPr>
            <p:cNvPr id="3" name="Freeform 5"/>
            <p:cNvSpPr>
              <a:spLocks/>
            </p:cNvSpPr>
            <p:nvPr/>
          </p:nvSpPr>
          <p:spPr bwMode="auto">
            <a:xfrm>
              <a:off x="213" y="1869"/>
              <a:ext cx="374" cy="386"/>
            </a:xfrm>
            <a:custGeom>
              <a:avLst/>
              <a:gdLst>
                <a:gd name="T0" fmla="*/ 141 w 158"/>
                <a:gd name="T1" fmla="*/ 89 h 163"/>
                <a:gd name="T2" fmla="*/ 132 w 158"/>
                <a:gd name="T3" fmla="*/ 110 h 163"/>
                <a:gd name="T4" fmla="*/ 117 w 158"/>
                <a:gd name="T5" fmla="*/ 122 h 163"/>
                <a:gd name="T6" fmla="*/ 97 w 158"/>
                <a:gd name="T7" fmla="*/ 129 h 163"/>
                <a:gd name="T8" fmla="*/ 80 w 158"/>
                <a:gd name="T9" fmla="*/ 153 h 163"/>
                <a:gd name="T10" fmla="*/ 56 w 158"/>
                <a:gd name="T11" fmla="*/ 153 h 163"/>
                <a:gd name="T12" fmla="*/ 41 w 158"/>
                <a:gd name="T13" fmla="*/ 155 h 163"/>
                <a:gd name="T14" fmla="*/ 44 w 158"/>
                <a:gd name="T15" fmla="*/ 143 h 163"/>
                <a:gd name="T16" fmla="*/ 55 w 158"/>
                <a:gd name="T17" fmla="*/ 115 h 163"/>
                <a:gd name="T18" fmla="*/ 40 w 158"/>
                <a:gd name="T19" fmla="*/ 103 h 163"/>
                <a:gd name="T20" fmla="*/ 13 w 158"/>
                <a:gd name="T21" fmla="*/ 81 h 163"/>
                <a:gd name="T22" fmla="*/ 5 w 158"/>
                <a:gd name="T23" fmla="*/ 55 h 163"/>
                <a:gd name="T24" fmla="*/ 6 w 158"/>
                <a:gd name="T25" fmla="*/ 39 h 163"/>
                <a:gd name="T26" fmla="*/ 14 w 158"/>
                <a:gd name="T27" fmla="*/ 26 h 163"/>
                <a:gd name="T28" fmla="*/ 64 w 158"/>
                <a:gd name="T29" fmla="*/ 9 h 163"/>
                <a:gd name="T30" fmla="*/ 92 w 158"/>
                <a:gd name="T31" fmla="*/ 4 h 163"/>
                <a:gd name="T32" fmla="*/ 120 w 158"/>
                <a:gd name="T33" fmla="*/ 21 h 163"/>
                <a:gd name="T34" fmla="*/ 137 w 158"/>
                <a:gd name="T35" fmla="*/ 24 h 163"/>
                <a:gd name="T36" fmla="*/ 158 w 158"/>
                <a:gd name="T37" fmla="*/ 53 h 163"/>
                <a:gd name="T38" fmla="*/ 141 w 158"/>
                <a:gd name="T39" fmla="*/ 8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8" h="163">
                  <a:moveTo>
                    <a:pt x="141" y="89"/>
                  </a:moveTo>
                  <a:cubicBezTo>
                    <a:pt x="136" y="95"/>
                    <a:pt x="135" y="103"/>
                    <a:pt x="132" y="110"/>
                  </a:cubicBezTo>
                  <a:cubicBezTo>
                    <a:pt x="128" y="117"/>
                    <a:pt x="120" y="117"/>
                    <a:pt x="117" y="122"/>
                  </a:cubicBezTo>
                  <a:cubicBezTo>
                    <a:pt x="114" y="128"/>
                    <a:pt x="108" y="132"/>
                    <a:pt x="97" y="129"/>
                  </a:cubicBezTo>
                  <a:cubicBezTo>
                    <a:pt x="87" y="126"/>
                    <a:pt x="86" y="144"/>
                    <a:pt x="80" y="153"/>
                  </a:cubicBezTo>
                  <a:cubicBezTo>
                    <a:pt x="73" y="163"/>
                    <a:pt x="68" y="158"/>
                    <a:pt x="56" y="153"/>
                  </a:cubicBezTo>
                  <a:cubicBezTo>
                    <a:pt x="49" y="150"/>
                    <a:pt x="44" y="153"/>
                    <a:pt x="41" y="155"/>
                  </a:cubicBezTo>
                  <a:cubicBezTo>
                    <a:pt x="40" y="150"/>
                    <a:pt x="41" y="146"/>
                    <a:pt x="44" y="143"/>
                  </a:cubicBezTo>
                  <a:cubicBezTo>
                    <a:pt x="52" y="133"/>
                    <a:pt x="63" y="123"/>
                    <a:pt x="55" y="115"/>
                  </a:cubicBezTo>
                  <a:cubicBezTo>
                    <a:pt x="46" y="106"/>
                    <a:pt x="48" y="104"/>
                    <a:pt x="40" y="103"/>
                  </a:cubicBezTo>
                  <a:cubicBezTo>
                    <a:pt x="32" y="101"/>
                    <a:pt x="18" y="90"/>
                    <a:pt x="13" y="81"/>
                  </a:cubicBezTo>
                  <a:cubicBezTo>
                    <a:pt x="8" y="72"/>
                    <a:pt x="9" y="62"/>
                    <a:pt x="5" y="55"/>
                  </a:cubicBezTo>
                  <a:cubicBezTo>
                    <a:pt x="0" y="49"/>
                    <a:pt x="1" y="47"/>
                    <a:pt x="6" y="39"/>
                  </a:cubicBezTo>
                  <a:cubicBezTo>
                    <a:pt x="10" y="32"/>
                    <a:pt x="23" y="27"/>
                    <a:pt x="14" y="26"/>
                  </a:cubicBezTo>
                  <a:cubicBezTo>
                    <a:pt x="29" y="16"/>
                    <a:pt x="48" y="13"/>
                    <a:pt x="64" y="9"/>
                  </a:cubicBezTo>
                  <a:cubicBezTo>
                    <a:pt x="80" y="5"/>
                    <a:pt x="78" y="8"/>
                    <a:pt x="92" y="4"/>
                  </a:cubicBezTo>
                  <a:cubicBezTo>
                    <a:pt x="106" y="0"/>
                    <a:pt x="113" y="17"/>
                    <a:pt x="120" y="21"/>
                  </a:cubicBezTo>
                  <a:cubicBezTo>
                    <a:pt x="128" y="26"/>
                    <a:pt x="132" y="29"/>
                    <a:pt x="137" y="24"/>
                  </a:cubicBezTo>
                  <a:cubicBezTo>
                    <a:pt x="142" y="19"/>
                    <a:pt x="157" y="43"/>
                    <a:pt x="158" y="53"/>
                  </a:cubicBezTo>
                  <a:cubicBezTo>
                    <a:pt x="158" y="64"/>
                    <a:pt x="145" y="83"/>
                    <a:pt x="141" y="89"/>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6"/>
            <p:cNvSpPr>
              <a:spLocks/>
            </p:cNvSpPr>
            <p:nvPr/>
          </p:nvSpPr>
          <p:spPr bwMode="auto">
            <a:xfrm>
              <a:off x="-269" y="-297"/>
              <a:ext cx="3334" cy="2431"/>
            </a:xfrm>
            <a:custGeom>
              <a:avLst/>
              <a:gdLst>
                <a:gd name="T0" fmla="*/ 1348 w 1410"/>
                <a:gd name="T1" fmla="*/ 613 h 1028"/>
                <a:gd name="T2" fmla="*/ 1257 w 1410"/>
                <a:gd name="T3" fmla="*/ 673 h 1028"/>
                <a:gd name="T4" fmla="*/ 1230 w 1410"/>
                <a:gd name="T5" fmla="*/ 787 h 1028"/>
                <a:gd name="T6" fmla="*/ 1230 w 1410"/>
                <a:gd name="T7" fmla="*/ 805 h 1028"/>
                <a:gd name="T8" fmla="*/ 1221 w 1410"/>
                <a:gd name="T9" fmla="*/ 805 h 1028"/>
                <a:gd name="T10" fmla="*/ 1160 w 1410"/>
                <a:gd name="T11" fmla="*/ 812 h 1028"/>
                <a:gd name="T12" fmla="*/ 1066 w 1410"/>
                <a:gd name="T13" fmla="*/ 834 h 1028"/>
                <a:gd name="T14" fmla="*/ 1001 w 1410"/>
                <a:gd name="T15" fmla="*/ 846 h 1028"/>
                <a:gd name="T16" fmla="*/ 1037 w 1410"/>
                <a:gd name="T17" fmla="*/ 924 h 1028"/>
                <a:gd name="T18" fmla="*/ 1021 w 1410"/>
                <a:gd name="T19" fmla="*/ 974 h 1028"/>
                <a:gd name="T20" fmla="*/ 1013 w 1410"/>
                <a:gd name="T21" fmla="*/ 1015 h 1028"/>
                <a:gd name="T22" fmla="*/ 926 w 1410"/>
                <a:gd name="T23" fmla="*/ 1011 h 1028"/>
                <a:gd name="T24" fmla="*/ 772 w 1410"/>
                <a:gd name="T25" fmla="*/ 986 h 1028"/>
                <a:gd name="T26" fmla="*/ 658 w 1410"/>
                <a:gd name="T27" fmla="*/ 1013 h 1028"/>
                <a:gd name="T28" fmla="*/ 577 w 1410"/>
                <a:gd name="T29" fmla="*/ 1016 h 1028"/>
                <a:gd name="T30" fmla="*/ 514 w 1410"/>
                <a:gd name="T31" fmla="*/ 990 h 1028"/>
                <a:gd name="T32" fmla="*/ 464 w 1410"/>
                <a:gd name="T33" fmla="*/ 1004 h 1028"/>
                <a:gd name="T34" fmla="*/ 423 w 1410"/>
                <a:gd name="T35" fmla="*/ 991 h 1028"/>
                <a:gd name="T36" fmla="*/ 341 w 1410"/>
                <a:gd name="T37" fmla="*/ 940 h 1028"/>
                <a:gd name="T38" fmla="*/ 218 w 1410"/>
                <a:gd name="T39" fmla="*/ 942 h 1028"/>
                <a:gd name="T40" fmla="*/ 154 w 1410"/>
                <a:gd name="T41" fmla="*/ 885 h 1028"/>
                <a:gd name="T42" fmla="*/ 96 w 1410"/>
                <a:gd name="T43" fmla="*/ 838 h 1028"/>
                <a:gd name="T44" fmla="*/ 71 w 1410"/>
                <a:gd name="T45" fmla="*/ 795 h 1028"/>
                <a:gd name="T46" fmla="*/ 67 w 1410"/>
                <a:gd name="T47" fmla="*/ 756 h 1028"/>
                <a:gd name="T48" fmla="*/ 66 w 1410"/>
                <a:gd name="T49" fmla="*/ 677 h 1028"/>
                <a:gd name="T50" fmla="*/ 12 w 1410"/>
                <a:gd name="T51" fmla="*/ 628 h 1028"/>
                <a:gd name="T52" fmla="*/ 64 w 1410"/>
                <a:gd name="T53" fmla="*/ 550 h 1028"/>
                <a:gd name="T54" fmla="*/ 134 w 1410"/>
                <a:gd name="T55" fmla="*/ 543 h 1028"/>
                <a:gd name="T56" fmla="*/ 185 w 1410"/>
                <a:gd name="T57" fmla="*/ 526 h 1028"/>
                <a:gd name="T58" fmla="*/ 256 w 1410"/>
                <a:gd name="T59" fmla="*/ 545 h 1028"/>
                <a:gd name="T60" fmla="*/ 374 w 1410"/>
                <a:gd name="T61" fmla="*/ 512 h 1028"/>
                <a:gd name="T62" fmla="*/ 464 w 1410"/>
                <a:gd name="T63" fmla="*/ 477 h 1028"/>
                <a:gd name="T64" fmla="*/ 517 w 1410"/>
                <a:gd name="T65" fmla="*/ 414 h 1028"/>
                <a:gd name="T66" fmla="*/ 542 w 1410"/>
                <a:gd name="T67" fmla="*/ 314 h 1028"/>
                <a:gd name="T68" fmla="*/ 533 w 1410"/>
                <a:gd name="T69" fmla="*/ 252 h 1028"/>
                <a:gd name="T70" fmla="*/ 645 w 1410"/>
                <a:gd name="T71" fmla="*/ 257 h 1028"/>
                <a:gd name="T72" fmla="*/ 666 w 1410"/>
                <a:gd name="T73" fmla="*/ 233 h 1028"/>
                <a:gd name="T74" fmla="*/ 732 w 1410"/>
                <a:gd name="T75" fmla="*/ 120 h 1028"/>
                <a:gd name="T76" fmla="*/ 853 w 1410"/>
                <a:gd name="T77" fmla="*/ 144 h 1028"/>
                <a:gd name="T78" fmla="*/ 919 w 1410"/>
                <a:gd name="T79" fmla="*/ 42 h 1028"/>
                <a:gd name="T80" fmla="*/ 988 w 1410"/>
                <a:gd name="T81" fmla="*/ 8 h 1028"/>
                <a:gd name="T82" fmla="*/ 1000 w 1410"/>
                <a:gd name="T83" fmla="*/ 57 h 1028"/>
                <a:gd name="T84" fmla="*/ 1040 w 1410"/>
                <a:gd name="T85" fmla="*/ 112 h 1028"/>
                <a:gd name="T86" fmla="*/ 1102 w 1410"/>
                <a:gd name="T87" fmla="*/ 137 h 1028"/>
                <a:gd name="T88" fmla="*/ 1127 w 1410"/>
                <a:gd name="T89" fmla="*/ 199 h 1028"/>
                <a:gd name="T90" fmla="*/ 1127 w 1410"/>
                <a:gd name="T91" fmla="*/ 276 h 1028"/>
                <a:gd name="T92" fmla="*/ 1171 w 1410"/>
                <a:gd name="T93" fmla="*/ 355 h 1028"/>
                <a:gd name="T94" fmla="*/ 1268 w 1410"/>
                <a:gd name="T95" fmla="*/ 374 h 1028"/>
                <a:gd name="T96" fmla="*/ 1314 w 1410"/>
                <a:gd name="T97" fmla="*/ 412 h 1028"/>
                <a:gd name="T98" fmla="*/ 1370 w 1410"/>
                <a:gd name="T99" fmla="*/ 457 h 1028"/>
                <a:gd name="T100" fmla="*/ 1410 w 1410"/>
                <a:gd name="T101" fmla="*/ 550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10" h="1028">
                  <a:moveTo>
                    <a:pt x="1398" y="572"/>
                  </a:moveTo>
                  <a:cubicBezTo>
                    <a:pt x="1399" y="582"/>
                    <a:pt x="1398" y="589"/>
                    <a:pt x="1394" y="595"/>
                  </a:cubicBezTo>
                  <a:cubicBezTo>
                    <a:pt x="1390" y="601"/>
                    <a:pt x="1394" y="604"/>
                    <a:pt x="1384" y="607"/>
                  </a:cubicBezTo>
                  <a:cubicBezTo>
                    <a:pt x="1375" y="611"/>
                    <a:pt x="1354" y="606"/>
                    <a:pt x="1348" y="613"/>
                  </a:cubicBezTo>
                  <a:cubicBezTo>
                    <a:pt x="1342" y="619"/>
                    <a:pt x="1346" y="621"/>
                    <a:pt x="1332" y="623"/>
                  </a:cubicBezTo>
                  <a:cubicBezTo>
                    <a:pt x="1318" y="625"/>
                    <a:pt x="1316" y="626"/>
                    <a:pt x="1301" y="634"/>
                  </a:cubicBezTo>
                  <a:cubicBezTo>
                    <a:pt x="1286" y="642"/>
                    <a:pt x="1278" y="648"/>
                    <a:pt x="1271" y="659"/>
                  </a:cubicBezTo>
                  <a:cubicBezTo>
                    <a:pt x="1264" y="670"/>
                    <a:pt x="1272" y="669"/>
                    <a:pt x="1257" y="673"/>
                  </a:cubicBezTo>
                  <a:cubicBezTo>
                    <a:pt x="1242" y="677"/>
                    <a:pt x="1225" y="675"/>
                    <a:pt x="1225" y="692"/>
                  </a:cubicBezTo>
                  <a:cubicBezTo>
                    <a:pt x="1224" y="708"/>
                    <a:pt x="1226" y="726"/>
                    <a:pt x="1230" y="738"/>
                  </a:cubicBezTo>
                  <a:cubicBezTo>
                    <a:pt x="1233" y="751"/>
                    <a:pt x="1237" y="758"/>
                    <a:pt x="1236" y="767"/>
                  </a:cubicBezTo>
                  <a:cubicBezTo>
                    <a:pt x="1234" y="777"/>
                    <a:pt x="1234" y="785"/>
                    <a:pt x="1230" y="787"/>
                  </a:cubicBezTo>
                  <a:cubicBezTo>
                    <a:pt x="1225" y="789"/>
                    <a:pt x="1224" y="788"/>
                    <a:pt x="1226" y="793"/>
                  </a:cubicBezTo>
                  <a:cubicBezTo>
                    <a:pt x="1228" y="797"/>
                    <a:pt x="1240" y="801"/>
                    <a:pt x="1232" y="804"/>
                  </a:cubicBezTo>
                  <a:cubicBezTo>
                    <a:pt x="1232" y="804"/>
                    <a:pt x="1231" y="804"/>
                    <a:pt x="1230" y="805"/>
                  </a:cubicBezTo>
                  <a:cubicBezTo>
                    <a:pt x="1230" y="805"/>
                    <a:pt x="1230" y="805"/>
                    <a:pt x="1230" y="805"/>
                  </a:cubicBezTo>
                  <a:cubicBezTo>
                    <a:pt x="1230" y="805"/>
                    <a:pt x="1230" y="805"/>
                    <a:pt x="1230" y="805"/>
                  </a:cubicBezTo>
                  <a:cubicBezTo>
                    <a:pt x="1230" y="805"/>
                    <a:pt x="1230" y="805"/>
                    <a:pt x="1230" y="805"/>
                  </a:cubicBezTo>
                  <a:cubicBezTo>
                    <a:pt x="1230" y="805"/>
                    <a:pt x="1230" y="805"/>
                    <a:pt x="1230" y="805"/>
                  </a:cubicBezTo>
                  <a:cubicBezTo>
                    <a:pt x="1225" y="807"/>
                    <a:pt x="1224" y="808"/>
                    <a:pt x="1221" y="805"/>
                  </a:cubicBezTo>
                  <a:cubicBezTo>
                    <a:pt x="1218" y="803"/>
                    <a:pt x="1220" y="800"/>
                    <a:pt x="1215" y="801"/>
                  </a:cubicBezTo>
                  <a:cubicBezTo>
                    <a:pt x="1210" y="801"/>
                    <a:pt x="1204" y="800"/>
                    <a:pt x="1204" y="804"/>
                  </a:cubicBezTo>
                  <a:cubicBezTo>
                    <a:pt x="1204" y="808"/>
                    <a:pt x="1207" y="814"/>
                    <a:pt x="1201" y="812"/>
                  </a:cubicBezTo>
                  <a:cubicBezTo>
                    <a:pt x="1196" y="810"/>
                    <a:pt x="1172" y="807"/>
                    <a:pt x="1160" y="812"/>
                  </a:cubicBezTo>
                  <a:cubicBezTo>
                    <a:pt x="1148" y="817"/>
                    <a:pt x="1129" y="819"/>
                    <a:pt x="1123" y="823"/>
                  </a:cubicBezTo>
                  <a:cubicBezTo>
                    <a:pt x="1116" y="828"/>
                    <a:pt x="1112" y="829"/>
                    <a:pt x="1103" y="828"/>
                  </a:cubicBezTo>
                  <a:cubicBezTo>
                    <a:pt x="1095" y="827"/>
                    <a:pt x="1092" y="826"/>
                    <a:pt x="1088" y="828"/>
                  </a:cubicBezTo>
                  <a:cubicBezTo>
                    <a:pt x="1083" y="830"/>
                    <a:pt x="1071" y="837"/>
                    <a:pt x="1066" y="834"/>
                  </a:cubicBezTo>
                  <a:cubicBezTo>
                    <a:pt x="1060" y="831"/>
                    <a:pt x="1058" y="827"/>
                    <a:pt x="1054" y="828"/>
                  </a:cubicBezTo>
                  <a:cubicBezTo>
                    <a:pt x="1050" y="829"/>
                    <a:pt x="1036" y="828"/>
                    <a:pt x="1031" y="832"/>
                  </a:cubicBezTo>
                  <a:cubicBezTo>
                    <a:pt x="1025" y="837"/>
                    <a:pt x="1022" y="840"/>
                    <a:pt x="1018" y="840"/>
                  </a:cubicBezTo>
                  <a:cubicBezTo>
                    <a:pt x="1013" y="840"/>
                    <a:pt x="999" y="841"/>
                    <a:pt x="1001" y="846"/>
                  </a:cubicBezTo>
                  <a:cubicBezTo>
                    <a:pt x="1003" y="851"/>
                    <a:pt x="1008" y="865"/>
                    <a:pt x="1007" y="871"/>
                  </a:cubicBezTo>
                  <a:cubicBezTo>
                    <a:pt x="1006" y="877"/>
                    <a:pt x="1003" y="896"/>
                    <a:pt x="1009" y="900"/>
                  </a:cubicBezTo>
                  <a:cubicBezTo>
                    <a:pt x="1015" y="903"/>
                    <a:pt x="1015" y="900"/>
                    <a:pt x="1021" y="907"/>
                  </a:cubicBezTo>
                  <a:cubicBezTo>
                    <a:pt x="1027" y="915"/>
                    <a:pt x="1030" y="923"/>
                    <a:pt x="1037" y="924"/>
                  </a:cubicBezTo>
                  <a:cubicBezTo>
                    <a:pt x="1044" y="925"/>
                    <a:pt x="1057" y="928"/>
                    <a:pt x="1055" y="932"/>
                  </a:cubicBezTo>
                  <a:cubicBezTo>
                    <a:pt x="1052" y="937"/>
                    <a:pt x="1047" y="937"/>
                    <a:pt x="1047" y="944"/>
                  </a:cubicBezTo>
                  <a:cubicBezTo>
                    <a:pt x="1047" y="952"/>
                    <a:pt x="1049" y="954"/>
                    <a:pt x="1042" y="962"/>
                  </a:cubicBezTo>
                  <a:cubicBezTo>
                    <a:pt x="1035" y="971"/>
                    <a:pt x="1026" y="967"/>
                    <a:pt x="1021" y="974"/>
                  </a:cubicBezTo>
                  <a:cubicBezTo>
                    <a:pt x="1015" y="981"/>
                    <a:pt x="1011" y="998"/>
                    <a:pt x="1021" y="1000"/>
                  </a:cubicBezTo>
                  <a:cubicBezTo>
                    <a:pt x="1032" y="1002"/>
                    <a:pt x="1048" y="999"/>
                    <a:pt x="1041" y="1005"/>
                  </a:cubicBezTo>
                  <a:cubicBezTo>
                    <a:pt x="1034" y="1010"/>
                    <a:pt x="1037" y="1014"/>
                    <a:pt x="1027" y="1014"/>
                  </a:cubicBezTo>
                  <a:cubicBezTo>
                    <a:pt x="1017" y="1014"/>
                    <a:pt x="1017" y="1011"/>
                    <a:pt x="1013" y="1015"/>
                  </a:cubicBezTo>
                  <a:cubicBezTo>
                    <a:pt x="1008" y="1019"/>
                    <a:pt x="1005" y="1023"/>
                    <a:pt x="995" y="1021"/>
                  </a:cubicBezTo>
                  <a:cubicBezTo>
                    <a:pt x="986" y="1019"/>
                    <a:pt x="986" y="1019"/>
                    <a:pt x="978" y="1015"/>
                  </a:cubicBezTo>
                  <a:cubicBezTo>
                    <a:pt x="970" y="1010"/>
                    <a:pt x="966" y="1008"/>
                    <a:pt x="959" y="1012"/>
                  </a:cubicBezTo>
                  <a:cubicBezTo>
                    <a:pt x="954" y="1009"/>
                    <a:pt x="941" y="1011"/>
                    <a:pt x="926" y="1011"/>
                  </a:cubicBezTo>
                  <a:cubicBezTo>
                    <a:pt x="909" y="1011"/>
                    <a:pt x="900" y="995"/>
                    <a:pt x="883" y="985"/>
                  </a:cubicBezTo>
                  <a:cubicBezTo>
                    <a:pt x="866" y="975"/>
                    <a:pt x="847" y="977"/>
                    <a:pt x="826" y="976"/>
                  </a:cubicBezTo>
                  <a:cubicBezTo>
                    <a:pt x="806" y="976"/>
                    <a:pt x="807" y="982"/>
                    <a:pt x="803" y="985"/>
                  </a:cubicBezTo>
                  <a:cubicBezTo>
                    <a:pt x="798" y="989"/>
                    <a:pt x="780" y="988"/>
                    <a:pt x="772" y="986"/>
                  </a:cubicBezTo>
                  <a:cubicBezTo>
                    <a:pt x="764" y="984"/>
                    <a:pt x="764" y="987"/>
                    <a:pt x="742" y="989"/>
                  </a:cubicBezTo>
                  <a:cubicBezTo>
                    <a:pt x="720" y="991"/>
                    <a:pt x="712" y="1006"/>
                    <a:pt x="705" y="1010"/>
                  </a:cubicBezTo>
                  <a:cubicBezTo>
                    <a:pt x="699" y="1015"/>
                    <a:pt x="680" y="1009"/>
                    <a:pt x="672" y="1009"/>
                  </a:cubicBezTo>
                  <a:cubicBezTo>
                    <a:pt x="664" y="1009"/>
                    <a:pt x="664" y="1009"/>
                    <a:pt x="658" y="1013"/>
                  </a:cubicBezTo>
                  <a:cubicBezTo>
                    <a:pt x="652" y="1018"/>
                    <a:pt x="640" y="1018"/>
                    <a:pt x="628" y="1020"/>
                  </a:cubicBezTo>
                  <a:cubicBezTo>
                    <a:pt x="615" y="1022"/>
                    <a:pt x="621" y="1021"/>
                    <a:pt x="618" y="1025"/>
                  </a:cubicBezTo>
                  <a:cubicBezTo>
                    <a:pt x="614" y="1028"/>
                    <a:pt x="602" y="1022"/>
                    <a:pt x="599" y="1019"/>
                  </a:cubicBezTo>
                  <a:cubicBezTo>
                    <a:pt x="596" y="1016"/>
                    <a:pt x="587" y="1016"/>
                    <a:pt x="577" y="1016"/>
                  </a:cubicBezTo>
                  <a:cubicBezTo>
                    <a:pt x="568" y="1016"/>
                    <a:pt x="563" y="1001"/>
                    <a:pt x="557" y="995"/>
                  </a:cubicBezTo>
                  <a:cubicBezTo>
                    <a:pt x="552" y="988"/>
                    <a:pt x="552" y="994"/>
                    <a:pt x="544" y="994"/>
                  </a:cubicBezTo>
                  <a:cubicBezTo>
                    <a:pt x="535" y="994"/>
                    <a:pt x="538" y="991"/>
                    <a:pt x="533" y="988"/>
                  </a:cubicBezTo>
                  <a:cubicBezTo>
                    <a:pt x="528" y="986"/>
                    <a:pt x="522" y="990"/>
                    <a:pt x="514" y="990"/>
                  </a:cubicBezTo>
                  <a:cubicBezTo>
                    <a:pt x="507" y="989"/>
                    <a:pt x="503" y="988"/>
                    <a:pt x="501" y="985"/>
                  </a:cubicBezTo>
                  <a:cubicBezTo>
                    <a:pt x="500" y="982"/>
                    <a:pt x="491" y="986"/>
                    <a:pt x="487" y="989"/>
                  </a:cubicBezTo>
                  <a:cubicBezTo>
                    <a:pt x="484" y="991"/>
                    <a:pt x="481" y="992"/>
                    <a:pt x="475" y="993"/>
                  </a:cubicBezTo>
                  <a:cubicBezTo>
                    <a:pt x="470" y="994"/>
                    <a:pt x="466" y="1000"/>
                    <a:pt x="464" y="1004"/>
                  </a:cubicBezTo>
                  <a:cubicBezTo>
                    <a:pt x="462" y="1008"/>
                    <a:pt x="457" y="1009"/>
                    <a:pt x="450" y="1010"/>
                  </a:cubicBezTo>
                  <a:cubicBezTo>
                    <a:pt x="443" y="1010"/>
                    <a:pt x="442" y="1004"/>
                    <a:pt x="440" y="1000"/>
                  </a:cubicBezTo>
                  <a:cubicBezTo>
                    <a:pt x="439" y="995"/>
                    <a:pt x="432" y="997"/>
                    <a:pt x="429" y="997"/>
                  </a:cubicBezTo>
                  <a:cubicBezTo>
                    <a:pt x="426" y="998"/>
                    <a:pt x="428" y="995"/>
                    <a:pt x="423" y="991"/>
                  </a:cubicBezTo>
                  <a:cubicBezTo>
                    <a:pt x="419" y="987"/>
                    <a:pt x="415" y="991"/>
                    <a:pt x="407" y="994"/>
                  </a:cubicBezTo>
                  <a:cubicBezTo>
                    <a:pt x="399" y="997"/>
                    <a:pt x="387" y="983"/>
                    <a:pt x="379" y="977"/>
                  </a:cubicBezTo>
                  <a:cubicBezTo>
                    <a:pt x="370" y="971"/>
                    <a:pt x="362" y="969"/>
                    <a:pt x="362" y="969"/>
                  </a:cubicBezTo>
                  <a:cubicBezTo>
                    <a:pt x="361" y="959"/>
                    <a:pt x="346" y="935"/>
                    <a:pt x="341" y="940"/>
                  </a:cubicBezTo>
                  <a:cubicBezTo>
                    <a:pt x="336" y="945"/>
                    <a:pt x="332" y="942"/>
                    <a:pt x="324" y="937"/>
                  </a:cubicBezTo>
                  <a:cubicBezTo>
                    <a:pt x="317" y="933"/>
                    <a:pt x="310" y="916"/>
                    <a:pt x="296" y="920"/>
                  </a:cubicBezTo>
                  <a:cubicBezTo>
                    <a:pt x="282" y="924"/>
                    <a:pt x="284" y="921"/>
                    <a:pt x="268" y="925"/>
                  </a:cubicBezTo>
                  <a:cubicBezTo>
                    <a:pt x="252" y="929"/>
                    <a:pt x="233" y="932"/>
                    <a:pt x="218" y="942"/>
                  </a:cubicBezTo>
                  <a:cubicBezTo>
                    <a:pt x="217" y="942"/>
                    <a:pt x="216" y="942"/>
                    <a:pt x="214" y="942"/>
                  </a:cubicBezTo>
                  <a:cubicBezTo>
                    <a:pt x="202" y="942"/>
                    <a:pt x="190" y="943"/>
                    <a:pt x="182" y="942"/>
                  </a:cubicBezTo>
                  <a:cubicBezTo>
                    <a:pt x="183" y="916"/>
                    <a:pt x="162" y="909"/>
                    <a:pt x="154" y="906"/>
                  </a:cubicBezTo>
                  <a:cubicBezTo>
                    <a:pt x="146" y="903"/>
                    <a:pt x="153" y="892"/>
                    <a:pt x="154" y="885"/>
                  </a:cubicBezTo>
                  <a:cubicBezTo>
                    <a:pt x="156" y="877"/>
                    <a:pt x="135" y="869"/>
                    <a:pt x="127" y="862"/>
                  </a:cubicBezTo>
                  <a:cubicBezTo>
                    <a:pt x="120" y="856"/>
                    <a:pt x="122" y="855"/>
                    <a:pt x="115" y="846"/>
                  </a:cubicBezTo>
                  <a:cubicBezTo>
                    <a:pt x="108" y="838"/>
                    <a:pt x="96" y="838"/>
                    <a:pt x="96" y="838"/>
                  </a:cubicBezTo>
                  <a:cubicBezTo>
                    <a:pt x="96" y="838"/>
                    <a:pt x="96" y="838"/>
                    <a:pt x="96" y="838"/>
                  </a:cubicBezTo>
                  <a:cubicBezTo>
                    <a:pt x="95" y="838"/>
                    <a:pt x="95" y="837"/>
                    <a:pt x="94" y="837"/>
                  </a:cubicBezTo>
                  <a:cubicBezTo>
                    <a:pt x="89" y="830"/>
                    <a:pt x="86" y="820"/>
                    <a:pt x="82" y="817"/>
                  </a:cubicBezTo>
                  <a:cubicBezTo>
                    <a:pt x="77" y="813"/>
                    <a:pt x="76" y="808"/>
                    <a:pt x="74" y="803"/>
                  </a:cubicBezTo>
                  <a:cubicBezTo>
                    <a:pt x="73" y="798"/>
                    <a:pt x="80" y="796"/>
                    <a:pt x="71" y="795"/>
                  </a:cubicBezTo>
                  <a:cubicBezTo>
                    <a:pt x="61" y="795"/>
                    <a:pt x="26" y="787"/>
                    <a:pt x="27" y="778"/>
                  </a:cubicBezTo>
                  <a:cubicBezTo>
                    <a:pt x="28" y="769"/>
                    <a:pt x="40" y="767"/>
                    <a:pt x="46" y="769"/>
                  </a:cubicBezTo>
                  <a:cubicBezTo>
                    <a:pt x="51" y="771"/>
                    <a:pt x="68" y="775"/>
                    <a:pt x="68" y="767"/>
                  </a:cubicBezTo>
                  <a:cubicBezTo>
                    <a:pt x="69" y="759"/>
                    <a:pt x="71" y="758"/>
                    <a:pt x="67" y="756"/>
                  </a:cubicBezTo>
                  <a:cubicBezTo>
                    <a:pt x="64" y="754"/>
                    <a:pt x="55" y="746"/>
                    <a:pt x="59" y="741"/>
                  </a:cubicBezTo>
                  <a:cubicBezTo>
                    <a:pt x="63" y="737"/>
                    <a:pt x="72" y="737"/>
                    <a:pt x="69" y="732"/>
                  </a:cubicBezTo>
                  <a:cubicBezTo>
                    <a:pt x="67" y="726"/>
                    <a:pt x="62" y="702"/>
                    <a:pt x="65" y="695"/>
                  </a:cubicBezTo>
                  <a:cubicBezTo>
                    <a:pt x="69" y="689"/>
                    <a:pt x="77" y="684"/>
                    <a:pt x="66" y="677"/>
                  </a:cubicBezTo>
                  <a:cubicBezTo>
                    <a:pt x="54" y="669"/>
                    <a:pt x="31" y="651"/>
                    <a:pt x="27" y="660"/>
                  </a:cubicBezTo>
                  <a:cubicBezTo>
                    <a:pt x="22" y="669"/>
                    <a:pt x="20" y="671"/>
                    <a:pt x="15" y="665"/>
                  </a:cubicBezTo>
                  <a:cubicBezTo>
                    <a:pt x="10" y="660"/>
                    <a:pt x="0" y="638"/>
                    <a:pt x="4" y="636"/>
                  </a:cubicBezTo>
                  <a:cubicBezTo>
                    <a:pt x="8" y="634"/>
                    <a:pt x="14" y="633"/>
                    <a:pt x="12" y="628"/>
                  </a:cubicBezTo>
                  <a:cubicBezTo>
                    <a:pt x="9" y="623"/>
                    <a:pt x="3" y="595"/>
                    <a:pt x="12" y="596"/>
                  </a:cubicBezTo>
                  <a:cubicBezTo>
                    <a:pt x="20" y="596"/>
                    <a:pt x="34" y="590"/>
                    <a:pt x="35" y="584"/>
                  </a:cubicBezTo>
                  <a:cubicBezTo>
                    <a:pt x="35" y="577"/>
                    <a:pt x="34" y="567"/>
                    <a:pt x="43" y="565"/>
                  </a:cubicBezTo>
                  <a:cubicBezTo>
                    <a:pt x="53" y="563"/>
                    <a:pt x="56" y="550"/>
                    <a:pt x="64" y="550"/>
                  </a:cubicBezTo>
                  <a:cubicBezTo>
                    <a:pt x="71" y="551"/>
                    <a:pt x="79" y="547"/>
                    <a:pt x="82" y="550"/>
                  </a:cubicBezTo>
                  <a:cubicBezTo>
                    <a:pt x="84" y="553"/>
                    <a:pt x="87" y="556"/>
                    <a:pt x="94" y="553"/>
                  </a:cubicBezTo>
                  <a:cubicBezTo>
                    <a:pt x="100" y="550"/>
                    <a:pt x="106" y="541"/>
                    <a:pt x="114" y="542"/>
                  </a:cubicBezTo>
                  <a:cubicBezTo>
                    <a:pt x="121" y="543"/>
                    <a:pt x="136" y="548"/>
                    <a:pt x="134" y="543"/>
                  </a:cubicBezTo>
                  <a:cubicBezTo>
                    <a:pt x="132" y="538"/>
                    <a:pt x="136" y="526"/>
                    <a:pt x="139" y="530"/>
                  </a:cubicBezTo>
                  <a:cubicBezTo>
                    <a:pt x="142" y="534"/>
                    <a:pt x="141" y="539"/>
                    <a:pt x="154" y="537"/>
                  </a:cubicBezTo>
                  <a:cubicBezTo>
                    <a:pt x="167" y="534"/>
                    <a:pt x="174" y="532"/>
                    <a:pt x="177" y="527"/>
                  </a:cubicBezTo>
                  <a:cubicBezTo>
                    <a:pt x="181" y="523"/>
                    <a:pt x="182" y="521"/>
                    <a:pt x="185" y="526"/>
                  </a:cubicBezTo>
                  <a:cubicBezTo>
                    <a:pt x="188" y="531"/>
                    <a:pt x="198" y="537"/>
                    <a:pt x="196" y="539"/>
                  </a:cubicBezTo>
                  <a:cubicBezTo>
                    <a:pt x="194" y="542"/>
                    <a:pt x="189" y="554"/>
                    <a:pt x="195" y="553"/>
                  </a:cubicBezTo>
                  <a:cubicBezTo>
                    <a:pt x="201" y="552"/>
                    <a:pt x="219" y="548"/>
                    <a:pt x="223" y="548"/>
                  </a:cubicBezTo>
                  <a:cubicBezTo>
                    <a:pt x="227" y="548"/>
                    <a:pt x="253" y="554"/>
                    <a:pt x="256" y="545"/>
                  </a:cubicBezTo>
                  <a:cubicBezTo>
                    <a:pt x="259" y="535"/>
                    <a:pt x="261" y="511"/>
                    <a:pt x="273" y="512"/>
                  </a:cubicBezTo>
                  <a:cubicBezTo>
                    <a:pt x="284" y="512"/>
                    <a:pt x="310" y="512"/>
                    <a:pt x="315" y="514"/>
                  </a:cubicBezTo>
                  <a:cubicBezTo>
                    <a:pt x="319" y="516"/>
                    <a:pt x="349" y="515"/>
                    <a:pt x="357" y="517"/>
                  </a:cubicBezTo>
                  <a:cubicBezTo>
                    <a:pt x="366" y="518"/>
                    <a:pt x="368" y="517"/>
                    <a:pt x="374" y="512"/>
                  </a:cubicBezTo>
                  <a:cubicBezTo>
                    <a:pt x="381" y="508"/>
                    <a:pt x="386" y="494"/>
                    <a:pt x="398" y="493"/>
                  </a:cubicBezTo>
                  <a:cubicBezTo>
                    <a:pt x="410" y="491"/>
                    <a:pt x="420" y="491"/>
                    <a:pt x="424" y="486"/>
                  </a:cubicBezTo>
                  <a:cubicBezTo>
                    <a:pt x="427" y="481"/>
                    <a:pt x="426" y="477"/>
                    <a:pt x="438" y="475"/>
                  </a:cubicBezTo>
                  <a:cubicBezTo>
                    <a:pt x="449" y="473"/>
                    <a:pt x="459" y="476"/>
                    <a:pt x="464" y="477"/>
                  </a:cubicBezTo>
                  <a:cubicBezTo>
                    <a:pt x="469" y="478"/>
                    <a:pt x="475" y="477"/>
                    <a:pt x="481" y="473"/>
                  </a:cubicBezTo>
                  <a:cubicBezTo>
                    <a:pt x="487" y="469"/>
                    <a:pt x="488" y="464"/>
                    <a:pt x="496" y="463"/>
                  </a:cubicBezTo>
                  <a:cubicBezTo>
                    <a:pt x="504" y="463"/>
                    <a:pt x="516" y="465"/>
                    <a:pt x="514" y="458"/>
                  </a:cubicBezTo>
                  <a:cubicBezTo>
                    <a:pt x="513" y="451"/>
                    <a:pt x="512" y="416"/>
                    <a:pt x="517" y="414"/>
                  </a:cubicBezTo>
                  <a:cubicBezTo>
                    <a:pt x="522" y="411"/>
                    <a:pt x="535" y="409"/>
                    <a:pt x="533" y="405"/>
                  </a:cubicBezTo>
                  <a:cubicBezTo>
                    <a:pt x="531" y="400"/>
                    <a:pt x="528" y="396"/>
                    <a:pt x="532" y="396"/>
                  </a:cubicBezTo>
                  <a:cubicBezTo>
                    <a:pt x="535" y="396"/>
                    <a:pt x="553" y="394"/>
                    <a:pt x="553" y="388"/>
                  </a:cubicBezTo>
                  <a:cubicBezTo>
                    <a:pt x="554" y="381"/>
                    <a:pt x="541" y="319"/>
                    <a:pt x="542" y="314"/>
                  </a:cubicBezTo>
                  <a:cubicBezTo>
                    <a:pt x="543" y="309"/>
                    <a:pt x="538" y="297"/>
                    <a:pt x="542" y="290"/>
                  </a:cubicBezTo>
                  <a:cubicBezTo>
                    <a:pt x="546" y="283"/>
                    <a:pt x="562" y="274"/>
                    <a:pt x="552" y="272"/>
                  </a:cubicBezTo>
                  <a:cubicBezTo>
                    <a:pt x="542" y="269"/>
                    <a:pt x="524" y="273"/>
                    <a:pt x="523" y="266"/>
                  </a:cubicBezTo>
                  <a:cubicBezTo>
                    <a:pt x="521" y="259"/>
                    <a:pt x="524" y="252"/>
                    <a:pt x="533" y="252"/>
                  </a:cubicBezTo>
                  <a:cubicBezTo>
                    <a:pt x="542" y="252"/>
                    <a:pt x="570" y="246"/>
                    <a:pt x="577" y="248"/>
                  </a:cubicBezTo>
                  <a:cubicBezTo>
                    <a:pt x="584" y="250"/>
                    <a:pt x="594" y="252"/>
                    <a:pt x="601" y="249"/>
                  </a:cubicBezTo>
                  <a:cubicBezTo>
                    <a:pt x="607" y="246"/>
                    <a:pt x="627" y="242"/>
                    <a:pt x="631" y="247"/>
                  </a:cubicBezTo>
                  <a:cubicBezTo>
                    <a:pt x="636" y="252"/>
                    <a:pt x="635" y="257"/>
                    <a:pt x="645" y="257"/>
                  </a:cubicBezTo>
                  <a:cubicBezTo>
                    <a:pt x="654" y="258"/>
                    <a:pt x="655" y="255"/>
                    <a:pt x="658" y="259"/>
                  </a:cubicBezTo>
                  <a:cubicBezTo>
                    <a:pt x="661" y="262"/>
                    <a:pt x="673" y="274"/>
                    <a:pt x="675" y="264"/>
                  </a:cubicBezTo>
                  <a:cubicBezTo>
                    <a:pt x="676" y="253"/>
                    <a:pt x="684" y="247"/>
                    <a:pt x="678" y="243"/>
                  </a:cubicBezTo>
                  <a:cubicBezTo>
                    <a:pt x="672" y="240"/>
                    <a:pt x="666" y="239"/>
                    <a:pt x="666" y="233"/>
                  </a:cubicBezTo>
                  <a:cubicBezTo>
                    <a:pt x="666" y="228"/>
                    <a:pt x="680" y="215"/>
                    <a:pt x="679" y="207"/>
                  </a:cubicBezTo>
                  <a:cubicBezTo>
                    <a:pt x="678" y="198"/>
                    <a:pt x="680" y="195"/>
                    <a:pt x="681" y="189"/>
                  </a:cubicBezTo>
                  <a:cubicBezTo>
                    <a:pt x="683" y="183"/>
                    <a:pt x="708" y="151"/>
                    <a:pt x="712" y="139"/>
                  </a:cubicBezTo>
                  <a:cubicBezTo>
                    <a:pt x="717" y="127"/>
                    <a:pt x="723" y="116"/>
                    <a:pt x="732" y="120"/>
                  </a:cubicBezTo>
                  <a:cubicBezTo>
                    <a:pt x="740" y="124"/>
                    <a:pt x="754" y="138"/>
                    <a:pt x="767" y="139"/>
                  </a:cubicBezTo>
                  <a:cubicBezTo>
                    <a:pt x="779" y="140"/>
                    <a:pt x="804" y="143"/>
                    <a:pt x="806" y="147"/>
                  </a:cubicBezTo>
                  <a:cubicBezTo>
                    <a:pt x="807" y="151"/>
                    <a:pt x="808" y="158"/>
                    <a:pt x="818" y="154"/>
                  </a:cubicBezTo>
                  <a:cubicBezTo>
                    <a:pt x="829" y="150"/>
                    <a:pt x="848" y="153"/>
                    <a:pt x="853" y="144"/>
                  </a:cubicBezTo>
                  <a:cubicBezTo>
                    <a:pt x="857" y="134"/>
                    <a:pt x="862" y="132"/>
                    <a:pt x="858" y="123"/>
                  </a:cubicBezTo>
                  <a:cubicBezTo>
                    <a:pt x="854" y="115"/>
                    <a:pt x="856" y="92"/>
                    <a:pt x="861" y="76"/>
                  </a:cubicBezTo>
                  <a:cubicBezTo>
                    <a:pt x="865" y="59"/>
                    <a:pt x="876" y="48"/>
                    <a:pt x="885" y="50"/>
                  </a:cubicBezTo>
                  <a:cubicBezTo>
                    <a:pt x="893" y="51"/>
                    <a:pt x="912" y="51"/>
                    <a:pt x="919" y="42"/>
                  </a:cubicBezTo>
                  <a:cubicBezTo>
                    <a:pt x="925" y="33"/>
                    <a:pt x="923" y="12"/>
                    <a:pt x="929" y="9"/>
                  </a:cubicBezTo>
                  <a:cubicBezTo>
                    <a:pt x="934" y="5"/>
                    <a:pt x="948" y="0"/>
                    <a:pt x="948" y="0"/>
                  </a:cubicBezTo>
                  <a:cubicBezTo>
                    <a:pt x="948" y="0"/>
                    <a:pt x="942" y="16"/>
                    <a:pt x="960" y="15"/>
                  </a:cubicBezTo>
                  <a:cubicBezTo>
                    <a:pt x="977" y="13"/>
                    <a:pt x="988" y="8"/>
                    <a:pt x="988" y="8"/>
                  </a:cubicBezTo>
                  <a:cubicBezTo>
                    <a:pt x="988" y="8"/>
                    <a:pt x="989" y="22"/>
                    <a:pt x="984" y="26"/>
                  </a:cubicBezTo>
                  <a:cubicBezTo>
                    <a:pt x="980" y="29"/>
                    <a:pt x="978" y="33"/>
                    <a:pt x="983" y="37"/>
                  </a:cubicBezTo>
                  <a:cubicBezTo>
                    <a:pt x="988" y="40"/>
                    <a:pt x="995" y="40"/>
                    <a:pt x="995" y="45"/>
                  </a:cubicBezTo>
                  <a:cubicBezTo>
                    <a:pt x="996" y="49"/>
                    <a:pt x="994" y="53"/>
                    <a:pt x="1000" y="57"/>
                  </a:cubicBezTo>
                  <a:cubicBezTo>
                    <a:pt x="1005" y="61"/>
                    <a:pt x="1016" y="68"/>
                    <a:pt x="1016" y="75"/>
                  </a:cubicBezTo>
                  <a:cubicBezTo>
                    <a:pt x="1016" y="82"/>
                    <a:pt x="1018" y="89"/>
                    <a:pt x="1020" y="92"/>
                  </a:cubicBezTo>
                  <a:cubicBezTo>
                    <a:pt x="1023" y="94"/>
                    <a:pt x="1025" y="94"/>
                    <a:pt x="1027" y="99"/>
                  </a:cubicBezTo>
                  <a:cubicBezTo>
                    <a:pt x="1029" y="105"/>
                    <a:pt x="1024" y="113"/>
                    <a:pt x="1040" y="112"/>
                  </a:cubicBezTo>
                  <a:cubicBezTo>
                    <a:pt x="1056" y="111"/>
                    <a:pt x="1064" y="105"/>
                    <a:pt x="1067" y="109"/>
                  </a:cubicBezTo>
                  <a:cubicBezTo>
                    <a:pt x="1070" y="113"/>
                    <a:pt x="1078" y="133"/>
                    <a:pt x="1082" y="129"/>
                  </a:cubicBezTo>
                  <a:cubicBezTo>
                    <a:pt x="1085" y="126"/>
                    <a:pt x="1094" y="119"/>
                    <a:pt x="1095" y="124"/>
                  </a:cubicBezTo>
                  <a:cubicBezTo>
                    <a:pt x="1096" y="129"/>
                    <a:pt x="1098" y="134"/>
                    <a:pt x="1102" y="137"/>
                  </a:cubicBezTo>
                  <a:cubicBezTo>
                    <a:pt x="1106" y="141"/>
                    <a:pt x="1119" y="148"/>
                    <a:pt x="1116" y="155"/>
                  </a:cubicBezTo>
                  <a:cubicBezTo>
                    <a:pt x="1113" y="163"/>
                    <a:pt x="1109" y="165"/>
                    <a:pt x="1114" y="173"/>
                  </a:cubicBezTo>
                  <a:cubicBezTo>
                    <a:pt x="1119" y="181"/>
                    <a:pt x="1125" y="184"/>
                    <a:pt x="1124" y="189"/>
                  </a:cubicBezTo>
                  <a:cubicBezTo>
                    <a:pt x="1123" y="194"/>
                    <a:pt x="1122" y="198"/>
                    <a:pt x="1127" y="199"/>
                  </a:cubicBezTo>
                  <a:cubicBezTo>
                    <a:pt x="1131" y="200"/>
                    <a:pt x="1135" y="202"/>
                    <a:pt x="1135" y="207"/>
                  </a:cubicBezTo>
                  <a:cubicBezTo>
                    <a:pt x="1135" y="211"/>
                    <a:pt x="1143" y="224"/>
                    <a:pt x="1135" y="232"/>
                  </a:cubicBezTo>
                  <a:cubicBezTo>
                    <a:pt x="1127" y="239"/>
                    <a:pt x="1121" y="244"/>
                    <a:pt x="1124" y="250"/>
                  </a:cubicBezTo>
                  <a:cubicBezTo>
                    <a:pt x="1127" y="256"/>
                    <a:pt x="1138" y="268"/>
                    <a:pt x="1127" y="276"/>
                  </a:cubicBezTo>
                  <a:cubicBezTo>
                    <a:pt x="1116" y="283"/>
                    <a:pt x="1103" y="297"/>
                    <a:pt x="1105" y="309"/>
                  </a:cubicBezTo>
                  <a:cubicBezTo>
                    <a:pt x="1108" y="321"/>
                    <a:pt x="1111" y="334"/>
                    <a:pt x="1120" y="335"/>
                  </a:cubicBezTo>
                  <a:cubicBezTo>
                    <a:pt x="1129" y="335"/>
                    <a:pt x="1133" y="337"/>
                    <a:pt x="1140" y="341"/>
                  </a:cubicBezTo>
                  <a:cubicBezTo>
                    <a:pt x="1148" y="344"/>
                    <a:pt x="1159" y="355"/>
                    <a:pt x="1171" y="355"/>
                  </a:cubicBezTo>
                  <a:cubicBezTo>
                    <a:pt x="1183" y="355"/>
                    <a:pt x="1198" y="352"/>
                    <a:pt x="1202" y="356"/>
                  </a:cubicBezTo>
                  <a:cubicBezTo>
                    <a:pt x="1206" y="360"/>
                    <a:pt x="1226" y="356"/>
                    <a:pt x="1230" y="362"/>
                  </a:cubicBezTo>
                  <a:cubicBezTo>
                    <a:pt x="1235" y="367"/>
                    <a:pt x="1240" y="365"/>
                    <a:pt x="1246" y="367"/>
                  </a:cubicBezTo>
                  <a:cubicBezTo>
                    <a:pt x="1253" y="369"/>
                    <a:pt x="1263" y="367"/>
                    <a:pt x="1268" y="374"/>
                  </a:cubicBezTo>
                  <a:cubicBezTo>
                    <a:pt x="1273" y="382"/>
                    <a:pt x="1279" y="395"/>
                    <a:pt x="1285" y="395"/>
                  </a:cubicBezTo>
                  <a:cubicBezTo>
                    <a:pt x="1292" y="395"/>
                    <a:pt x="1297" y="394"/>
                    <a:pt x="1299" y="399"/>
                  </a:cubicBezTo>
                  <a:cubicBezTo>
                    <a:pt x="1300" y="403"/>
                    <a:pt x="1298" y="405"/>
                    <a:pt x="1302" y="406"/>
                  </a:cubicBezTo>
                  <a:cubicBezTo>
                    <a:pt x="1306" y="407"/>
                    <a:pt x="1312" y="407"/>
                    <a:pt x="1314" y="412"/>
                  </a:cubicBezTo>
                  <a:cubicBezTo>
                    <a:pt x="1316" y="416"/>
                    <a:pt x="1316" y="425"/>
                    <a:pt x="1329" y="426"/>
                  </a:cubicBezTo>
                  <a:cubicBezTo>
                    <a:pt x="1342" y="427"/>
                    <a:pt x="1363" y="424"/>
                    <a:pt x="1360" y="430"/>
                  </a:cubicBezTo>
                  <a:cubicBezTo>
                    <a:pt x="1356" y="436"/>
                    <a:pt x="1348" y="443"/>
                    <a:pt x="1355" y="447"/>
                  </a:cubicBezTo>
                  <a:cubicBezTo>
                    <a:pt x="1362" y="450"/>
                    <a:pt x="1366" y="444"/>
                    <a:pt x="1370" y="457"/>
                  </a:cubicBezTo>
                  <a:cubicBezTo>
                    <a:pt x="1374" y="470"/>
                    <a:pt x="1372" y="480"/>
                    <a:pt x="1377" y="488"/>
                  </a:cubicBezTo>
                  <a:cubicBezTo>
                    <a:pt x="1382" y="496"/>
                    <a:pt x="1380" y="504"/>
                    <a:pt x="1383" y="509"/>
                  </a:cubicBezTo>
                  <a:cubicBezTo>
                    <a:pt x="1385" y="514"/>
                    <a:pt x="1389" y="515"/>
                    <a:pt x="1396" y="526"/>
                  </a:cubicBezTo>
                  <a:cubicBezTo>
                    <a:pt x="1402" y="534"/>
                    <a:pt x="1406" y="546"/>
                    <a:pt x="1410" y="550"/>
                  </a:cubicBezTo>
                  <a:cubicBezTo>
                    <a:pt x="1410" y="550"/>
                    <a:pt x="1398" y="562"/>
                    <a:pt x="1398" y="57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7"/>
            <p:cNvSpPr>
              <a:spLocks/>
            </p:cNvSpPr>
            <p:nvPr/>
          </p:nvSpPr>
          <p:spPr bwMode="auto">
            <a:xfrm>
              <a:off x="-42" y="1685"/>
              <a:ext cx="205" cy="246"/>
            </a:xfrm>
            <a:custGeom>
              <a:avLst/>
              <a:gdLst>
                <a:gd name="T0" fmla="*/ 86 w 87"/>
                <a:gd name="T1" fmla="*/ 104 h 104"/>
                <a:gd name="T2" fmla="*/ 76 w 87"/>
                <a:gd name="T3" fmla="*/ 100 h 104"/>
                <a:gd name="T4" fmla="*/ 41 w 87"/>
                <a:gd name="T5" fmla="*/ 75 h 104"/>
                <a:gd name="T6" fmla="*/ 21 w 87"/>
                <a:gd name="T7" fmla="*/ 60 h 104"/>
                <a:gd name="T8" fmla="*/ 1 w 87"/>
                <a:gd name="T9" fmla="*/ 25 h 104"/>
                <a:gd name="T10" fmla="*/ 0 w 87"/>
                <a:gd name="T11" fmla="*/ 0 h 104"/>
                <a:gd name="T12" fmla="*/ 19 w 87"/>
                <a:gd name="T13" fmla="*/ 8 h 104"/>
                <a:gd name="T14" fmla="*/ 31 w 87"/>
                <a:gd name="T15" fmla="*/ 24 h 104"/>
                <a:gd name="T16" fmla="*/ 58 w 87"/>
                <a:gd name="T17" fmla="*/ 47 h 104"/>
                <a:gd name="T18" fmla="*/ 58 w 87"/>
                <a:gd name="T19" fmla="*/ 68 h 104"/>
                <a:gd name="T20" fmla="*/ 86 w 87"/>
                <a:gd name="T21"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 h="104">
                  <a:moveTo>
                    <a:pt x="86" y="104"/>
                  </a:moveTo>
                  <a:cubicBezTo>
                    <a:pt x="82" y="103"/>
                    <a:pt x="79" y="102"/>
                    <a:pt x="76" y="100"/>
                  </a:cubicBezTo>
                  <a:cubicBezTo>
                    <a:pt x="69" y="93"/>
                    <a:pt x="53" y="86"/>
                    <a:pt x="41" y="75"/>
                  </a:cubicBezTo>
                  <a:cubicBezTo>
                    <a:pt x="28" y="64"/>
                    <a:pt x="30" y="62"/>
                    <a:pt x="21" y="60"/>
                  </a:cubicBezTo>
                  <a:cubicBezTo>
                    <a:pt x="12" y="58"/>
                    <a:pt x="0" y="38"/>
                    <a:pt x="1" y="25"/>
                  </a:cubicBezTo>
                  <a:cubicBezTo>
                    <a:pt x="2" y="12"/>
                    <a:pt x="3" y="6"/>
                    <a:pt x="0" y="0"/>
                  </a:cubicBezTo>
                  <a:cubicBezTo>
                    <a:pt x="0" y="0"/>
                    <a:pt x="12" y="0"/>
                    <a:pt x="19" y="8"/>
                  </a:cubicBezTo>
                  <a:cubicBezTo>
                    <a:pt x="26" y="17"/>
                    <a:pt x="24" y="18"/>
                    <a:pt x="31" y="24"/>
                  </a:cubicBezTo>
                  <a:cubicBezTo>
                    <a:pt x="39" y="31"/>
                    <a:pt x="60" y="39"/>
                    <a:pt x="58" y="47"/>
                  </a:cubicBezTo>
                  <a:cubicBezTo>
                    <a:pt x="57" y="54"/>
                    <a:pt x="50" y="65"/>
                    <a:pt x="58" y="68"/>
                  </a:cubicBezTo>
                  <a:cubicBezTo>
                    <a:pt x="66" y="71"/>
                    <a:pt x="87" y="78"/>
                    <a:pt x="86" y="10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Freeform 8"/>
            <p:cNvSpPr>
              <a:spLocks/>
            </p:cNvSpPr>
            <p:nvPr/>
          </p:nvSpPr>
          <p:spPr bwMode="auto">
            <a:xfrm>
              <a:off x="2998" y="3487"/>
              <a:ext cx="1445" cy="1449"/>
            </a:xfrm>
            <a:custGeom>
              <a:avLst/>
              <a:gdLst>
                <a:gd name="T0" fmla="*/ 582 w 611"/>
                <a:gd name="T1" fmla="*/ 445 h 613"/>
                <a:gd name="T2" fmla="*/ 518 w 611"/>
                <a:gd name="T3" fmla="*/ 467 h 613"/>
                <a:gd name="T4" fmla="*/ 479 w 611"/>
                <a:gd name="T5" fmla="*/ 505 h 613"/>
                <a:gd name="T6" fmla="*/ 417 w 611"/>
                <a:gd name="T7" fmla="*/ 516 h 613"/>
                <a:gd name="T8" fmla="*/ 366 w 611"/>
                <a:gd name="T9" fmla="*/ 505 h 613"/>
                <a:gd name="T10" fmla="*/ 310 w 611"/>
                <a:gd name="T11" fmla="*/ 508 h 613"/>
                <a:gd name="T12" fmla="*/ 279 w 611"/>
                <a:gd name="T13" fmla="*/ 532 h 613"/>
                <a:gd name="T14" fmla="*/ 278 w 611"/>
                <a:gd name="T15" fmla="*/ 606 h 613"/>
                <a:gd name="T16" fmla="*/ 239 w 611"/>
                <a:gd name="T17" fmla="*/ 557 h 613"/>
                <a:gd name="T18" fmla="*/ 173 w 611"/>
                <a:gd name="T19" fmla="*/ 562 h 613"/>
                <a:gd name="T20" fmla="*/ 143 w 611"/>
                <a:gd name="T21" fmla="*/ 536 h 613"/>
                <a:gd name="T22" fmla="*/ 125 w 611"/>
                <a:gd name="T23" fmla="*/ 483 h 613"/>
                <a:gd name="T24" fmla="*/ 87 w 611"/>
                <a:gd name="T25" fmla="*/ 437 h 613"/>
                <a:gd name="T26" fmla="*/ 92 w 611"/>
                <a:gd name="T27" fmla="*/ 366 h 613"/>
                <a:gd name="T28" fmla="*/ 14 w 611"/>
                <a:gd name="T29" fmla="*/ 360 h 613"/>
                <a:gd name="T30" fmla="*/ 39 w 611"/>
                <a:gd name="T31" fmla="*/ 294 h 613"/>
                <a:gd name="T32" fmla="*/ 75 w 611"/>
                <a:gd name="T33" fmla="*/ 255 h 613"/>
                <a:gd name="T34" fmla="*/ 98 w 611"/>
                <a:gd name="T35" fmla="*/ 153 h 613"/>
                <a:gd name="T36" fmla="*/ 73 w 611"/>
                <a:gd name="T37" fmla="*/ 66 h 613"/>
                <a:gd name="T38" fmla="*/ 91 w 611"/>
                <a:gd name="T39" fmla="*/ 43 h 613"/>
                <a:gd name="T40" fmla="*/ 108 w 611"/>
                <a:gd name="T41" fmla="*/ 3 h 613"/>
                <a:gd name="T42" fmla="*/ 130 w 611"/>
                <a:gd name="T43" fmla="*/ 65 h 613"/>
                <a:gd name="T44" fmla="*/ 177 w 611"/>
                <a:gd name="T45" fmla="*/ 51 h 613"/>
                <a:gd name="T46" fmla="*/ 189 w 611"/>
                <a:gd name="T47" fmla="*/ 77 h 613"/>
                <a:gd name="T48" fmla="*/ 251 w 611"/>
                <a:gd name="T49" fmla="*/ 148 h 613"/>
                <a:gd name="T50" fmla="*/ 276 w 611"/>
                <a:gd name="T51" fmla="*/ 194 h 613"/>
                <a:gd name="T52" fmla="*/ 289 w 611"/>
                <a:gd name="T53" fmla="*/ 234 h 613"/>
                <a:gd name="T54" fmla="*/ 324 w 611"/>
                <a:gd name="T55" fmla="*/ 246 h 613"/>
                <a:gd name="T56" fmla="*/ 365 w 611"/>
                <a:gd name="T57" fmla="*/ 234 h 613"/>
                <a:gd name="T58" fmla="*/ 377 w 611"/>
                <a:gd name="T59" fmla="*/ 175 h 613"/>
                <a:gd name="T60" fmla="*/ 391 w 611"/>
                <a:gd name="T61" fmla="*/ 137 h 613"/>
                <a:gd name="T62" fmla="*/ 419 w 611"/>
                <a:gd name="T63" fmla="*/ 110 h 613"/>
                <a:gd name="T64" fmla="*/ 427 w 611"/>
                <a:gd name="T65" fmla="*/ 79 h 613"/>
                <a:gd name="T66" fmla="*/ 465 w 611"/>
                <a:gd name="T67" fmla="*/ 50 h 613"/>
                <a:gd name="T68" fmla="*/ 464 w 611"/>
                <a:gd name="T69" fmla="*/ 85 h 613"/>
                <a:gd name="T70" fmla="*/ 524 w 611"/>
                <a:gd name="T71" fmla="*/ 91 h 613"/>
                <a:gd name="T72" fmla="*/ 546 w 611"/>
                <a:gd name="T73" fmla="*/ 129 h 613"/>
                <a:gd name="T74" fmla="*/ 515 w 611"/>
                <a:gd name="T75" fmla="*/ 151 h 613"/>
                <a:gd name="T76" fmla="*/ 473 w 611"/>
                <a:gd name="T77" fmla="*/ 151 h 613"/>
                <a:gd name="T78" fmla="*/ 431 w 611"/>
                <a:gd name="T79" fmla="*/ 185 h 613"/>
                <a:gd name="T80" fmla="*/ 460 w 611"/>
                <a:gd name="T81" fmla="*/ 203 h 613"/>
                <a:gd name="T82" fmla="*/ 487 w 611"/>
                <a:gd name="T83" fmla="*/ 235 h 613"/>
                <a:gd name="T84" fmla="*/ 489 w 611"/>
                <a:gd name="T85" fmla="*/ 301 h 613"/>
                <a:gd name="T86" fmla="*/ 502 w 611"/>
                <a:gd name="T87" fmla="*/ 333 h 613"/>
                <a:gd name="T88" fmla="*/ 491 w 611"/>
                <a:gd name="T89" fmla="*/ 359 h 613"/>
                <a:gd name="T90" fmla="*/ 527 w 611"/>
                <a:gd name="T91" fmla="*/ 369 h 613"/>
                <a:gd name="T92" fmla="*/ 554 w 611"/>
                <a:gd name="T93" fmla="*/ 405 h 613"/>
                <a:gd name="T94" fmla="*/ 595 w 611"/>
                <a:gd name="T95" fmla="*/ 396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11" h="613">
                  <a:moveTo>
                    <a:pt x="603" y="419"/>
                  </a:moveTo>
                  <a:cubicBezTo>
                    <a:pt x="600" y="421"/>
                    <a:pt x="604" y="433"/>
                    <a:pt x="602" y="442"/>
                  </a:cubicBezTo>
                  <a:cubicBezTo>
                    <a:pt x="600" y="451"/>
                    <a:pt x="590" y="444"/>
                    <a:pt x="589" y="443"/>
                  </a:cubicBezTo>
                  <a:cubicBezTo>
                    <a:pt x="588" y="442"/>
                    <a:pt x="586" y="444"/>
                    <a:pt x="582" y="445"/>
                  </a:cubicBezTo>
                  <a:cubicBezTo>
                    <a:pt x="579" y="446"/>
                    <a:pt x="577" y="448"/>
                    <a:pt x="577" y="452"/>
                  </a:cubicBezTo>
                  <a:cubicBezTo>
                    <a:pt x="576" y="456"/>
                    <a:pt x="561" y="467"/>
                    <a:pt x="561" y="467"/>
                  </a:cubicBezTo>
                  <a:cubicBezTo>
                    <a:pt x="556" y="460"/>
                    <a:pt x="549" y="453"/>
                    <a:pt x="544" y="456"/>
                  </a:cubicBezTo>
                  <a:cubicBezTo>
                    <a:pt x="535" y="462"/>
                    <a:pt x="521" y="463"/>
                    <a:pt x="518" y="467"/>
                  </a:cubicBezTo>
                  <a:cubicBezTo>
                    <a:pt x="515" y="471"/>
                    <a:pt x="514" y="474"/>
                    <a:pt x="513" y="478"/>
                  </a:cubicBezTo>
                  <a:cubicBezTo>
                    <a:pt x="512" y="481"/>
                    <a:pt x="512" y="487"/>
                    <a:pt x="506" y="490"/>
                  </a:cubicBezTo>
                  <a:cubicBezTo>
                    <a:pt x="500" y="494"/>
                    <a:pt x="491" y="492"/>
                    <a:pt x="488" y="496"/>
                  </a:cubicBezTo>
                  <a:cubicBezTo>
                    <a:pt x="485" y="500"/>
                    <a:pt x="486" y="509"/>
                    <a:pt x="479" y="505"/>
                  </a:cubicBezTo>
                  <a:cubicBezTo>
                    <a:pt x="472" y="500"/>
                    <a:pt x="466" y="489"/>
                    <a:pt x="460" y="499"/>
                  </a:cubicBezTo>
                  <a:cubicBezTo>
                    <a:pt x="454" y="510"/>
                    <a:pt x="448" y="530"/>
                    <a:pt x="444" y="522"/>
                  </a:cubicBezTo>
                  <a:cubicBezTo>
                    <a:pt x="439" y="515"/>
                    <a:pt x="426" y="500"/>
                    <a:pt x="425" y="507"/>
                  </a:cubicBezTo>
                  <a:cubicBezTo>
                    <a:pt x="424" y="514"/>
                    <a:pt x="420" y="526"/>
                    <a:pt x="417" y="516"/>
                  </a:cubicBezTo>
                  <a:cubicBezTo>
                    <a:pt x="414" y="506"/>
                    <a:pt x="410" y="489"/>
                    <a:pt x="405" y="500"/>
                  </a:cubicBezTo>
                  <a:cubicBezTo>
                    <a:pt x="401" y="510"/>
                    <a:pt x="394" y="529"/>
                    <a:pt x="388" y="527"/>
                  </a:cubicBezTo>
                  <a:cubicBezTo>
                    <a:pt x="382" y="525"/>
                    <a:pt x="376" y="525"/>
                    <a:pt x="375" y="519"/>
                  </a:cubicBezTo>
                  <a:cubicBezTo>
                    <a:pt x="374" y="514"/>
                    <a:pt x="374" y="505"/>
                    <a:pt x="366" y="505"/>
                  </a:cubicBezTo>
                  <a:cubicBezTo>
                    <a:pt x="358" y="505"/>
                    <a:pt x="344" y="499"/>
                    <a:pt x="340" y="507"/>
                  </a:cubicBezTo>
                  <a:cubicBezTo>
                    <a:pt x="336" y="515"/>
                    <a:pt x="337" y="520"/>
                    <a:pt x="333" y="518"/>
                  </a:cubicBezTo>
                  <a:cubicBezTo>
                    <a:pt x="329" y="517"/>
                    <a:pt x="327" y="522"/>
                    <a:pt x="327" y="522"/>
                  </a:cubicBezTo>
                  <a:cubicBezTo>
                    <a:pt x="327" y="522"/>
                    <a:pt x="316" y="507"/>
                    <a:pt x="310" y="508"/>
                  </a:cubicBezTo>
                  <a:cubicBezTo>
                    <a:pt x="303" y="509"/>
                    <a:pt x="303" y="518"/>
                    <a:pt x="298" y="516"/>
                  </a:cubicBezTo>
                  <a:cubicBezTo>
                    <a:pt x="293" y="515"/>
                    <a:pt x="290" y="502"/>
                    <a:pt x="288" y="509"/>
                  </a:cubicBezTo>
                  <a:cubicBezTo>
                    <a:pt x="286" y="516"/>
                    <a:pt x="287" y="526"/>
                    <a:pt x="285" y="526"/>
                  </a:cubicBezTo>
                  <a:cubicBezTo>
                    <a:pt x="282" y="526"/>
                    <a:pt x="276" y="528"/>
                    <a:pt x="279" y="532"/>
                  </a:cubicBezTo>
                  <a:cubicBezTo>
                    <a:pt x="281" y="537"/>
                    <a:pt x="296" y="554"/>
                    <a:pt x="294" y="564"/>
                  </a:cubicBezTo>
                  <a:cubicBezTo>
                    <a:pt x="291" y="574"/>
                    <a:pt x="289" y="586"/>
                    <a:pt x="293" y="594"/>
                  </a:cubicBezTo>
                  <a:cubicBezTo>
                    <a:pt x="297" y="603"/>
                    <a:pt x="304" y="603"/>
                    <a:pt x="295" y="608"/>
                  </a:cubicBezTo>
                  <a:cubicBezTo>
                    <a:pt x="287" y="613"/>
                    <a:pt x="282" y="611"/>
                    <a:pt x="278" y="606"/>
                  </a:cubicBezTo>
                  <a:cubicBezTo>
                    <a:pt x="274" y="601"/>
                    <a:pt x="274" y="598"/>
                    <a:pt x="270" y="602"/>
                  </a:cubicBezTo>
                  <a:cubicBezTo>
                    <a:pt x="266" y="605"/>
                    <a:pt x="257" y="612"/>
                    <a:pt x="254" y="601"/>
                  </a:cubicBezTo>
                  <a:cubicBezTo>
                    <a:pt x="251" y="589"/>
                    <a:pt x="253" y="584"/>
                    <a:pt x="250" y="580"/>
                  </a:cubicBezTo>
                  <a:cubicBezTo>
                    <a:pt x="247" y="577"/>
                    <a:pt x="242" y="553"/>
                    <a:pt x="239" y="557"/>
                  </a:cubicBezTo>
                  <a:cubicBezTo>
                    <a:pt x="235" y="561"/>
                    <a:pt x="206" y="586"/>
                    <a:pt x="201" y="581"/>
                  </a:cubicBezTo>
                  <a:cubicBezTo>
                    <a:pt x="196" y="576"/>
                    <a:pt x="197" y="569"/>
                    <a:pt x="193" y="573"/>
                  </a:cubicBezTo>
                  <a:cubicBezTo>
                    <a:pt x="189" y="577"/>
                    <a:pt x="179" y="586"/>
                    <a:pt x="176" y="579"/>
                  </a:cubicBezTo>
                  <a:cubicBezTo>
                    <a:pt x="174" y="572"/>
                    <a:pt x="178" y="566"/>
                    <a:pt x="173" y="562"/>
                  </a:cubicBezTo>
                  <a:cubicBezTo>
                    <a:pt x="169" y="559"/>
                    <a:pt x="160" y="559"/>
                    <a:pt x="163" y="553"/>
                  </a:cubicBezTo>
                  <a:cubicBezTo>
                    <a:pt x="166" y="547"/>
                    <a:pt x="168" y="540"/>
                    <a:pt x="167" y="536"/>
                  </a:cubicBezTo>
                  <a:cubicBezTo>
                    <a:pt x="165" y="532"/>
                    <a:pt x="163" y="529"/>
                    <a:pt x="158" y="531"/>
                  </a:cubicBezTo>
                  <a:cubicBezTo>
                    <a:pt x="152" y="534"/>
                    <a:pt x="146" y="539"/>
                    <a:pt x="143" y="536"/>
                  </a:cubicBezTo>
                  <a:cubicBezTo>
                    <a:pt x="140" y="533"/>
                    <a:pt x="141" y="530"/>
                    <a:pt x="134" y="531"/>
                  </a:cubicBezTo>
                  <a:cubicBezTo>
                    <a:pt x="127" y="533"/>
                    <a:pt x="110" y="535"/>
                    <a:pt x="112" y="530"/>
                  </a:cubicBezTo>
                  <a:cubicBezTo>
                    <a:pt x="114" y="525"/>
                    <a:pt x="126" y="516"/>
                    <a:pt x="125" y="509"/>
                  </a:cubicBezTo>
                  <a:cubicBezTo>
                    <a:pt x="125" y="503"/>
                    <a:pt x="122" y="486"/>
                    <a:pt x="125" y="483"/>
                  </a:cubicBezTo>
                  <a:cubicBezTo>
                    <a:pt x="129" y="479"/>
                    <a:pt x="138" y="478"/>
                    <a:pt x="135" y="469"/>
                  </a:cubicBezTo>
                  <a:cubicBezTo>
                    <a:pt x="132" y="460"/>
                    <a:pt x="135" y="453"/>
                    <a:pt x="128" y="453"/>
                  </a:cubicBezTo>
                  <a:cubicBezTo>
                    <a:pt x="120" y="453"/>
                    <a:pt x="106" y="455"/>
                    <a:pt x="99" y="450"/>
                  </a:cubicBezTo>
                  <a:cubicBezTo>
                    <a:pt x="93" y="444"/>
                    <a:pt x="83" y="442"/>
                    <a:pt x="87" y="437"/>
                  </a:cubicBezTo>
                  <a:cubicBezTo>
                    <a:pt x="91" y="432"/>
                    <a:pt x="95" y="434"/>
                    <a:pt x="92" y="427"/>
                  </a:cubicBezTo>
                  <a:cubicBezTo>
                    <a:pt x="89" y="420"/>
                    <a:pt x="84" y="394"/>
                    <a:pt x="87" y="387"/>
                  </a:cubicBezTo>
                  <a:cubicBezTo>
                    <a:pt x="90" y="381"/>
                    <a:pt x="100" y="381"/>
                    <a:pt x="97" y="374"/>
                  </a:cubicBezTo>
                  <a:cubicBezTo>
                    <a:pt x="95" y="367"/>
                    <a:pt x="98" y="361"/>
                    <a:pt x="92" y="366"/>
                  </a:cubicBezTo>
                  <a:cubicBezTo>
                    <a:pt x="86" y="372"/>
                    <a:pt x="78" y="376"/>
                    <a:pt x="71" y="374"/>
                  </a:cubicBezTo>
                  <a:cubicBezTo>
                    <a:pt x="64" y="371"/>
                    <a:pt x="51" y="370"/>
                    <a:pt x="42" y="375"/>
                  </a:cubicBezTo>
                  <a:cubicBezTo>
                    <a:pt x="33" y="381"/>
                    <a:pt x="11" y="396"/>
                    <a:pt x="10" y="387"/>
                  </a:cubicBezTo>
                  <a:cubicBezTo>
                    <a:pt x="9" y="377"/>
                    <a:pt x="16" y="365"/>
                    <a:pt x="14" y="360"/>
                  </a:cubicBezTo>
                  <a:cubicBezTo>
                    <a:pt x="12" y="355"/>
                    <a:pt x="0" y="349"/>
                    <a:pt x="3" y="344"/>
                  </a:cubicBezTo>
                  <a:cubicBezTo>
                    <a:pt x="6" y="339"/>
                    <a:pt x="20" y="324"/>
                    <a:pt x="18" y="318"/>
                  </a:cubicBezTo>
                  <a:cubicBezTo>
                    <a:pt x="17" y="313"/>
                    <a:pt x="19" y="301"/>
                    <a:pt x="22" y="299"/>
                  </a:cubicBezTo>
                  <a:cubicBezTo>
                    <a:pt x="25" y="297"/>
                    <a:pt x="36" y="298"/>
                    <a:pt x="39" y="294"/>
                  </a:cubicBezTo>
                  <a:cubicBezTo>
                    <a:pt x="43" y="289"/>
                    <a:pt x="47" y="284"/>
                    <a:pt x="47" y="278"/>
                  </a:cubicBezTo>
                  <a:cubicBezTo>
                    <a:pt x="47" y="273"/>
                    <a:pt x="55" y="269"/>
                    <a:pt x="58" y="271"/>
                  </a:cubicBezTo>
                  <a:cubicBezTo>
                    <a:pt x="62" y="274"/>
                    <a:pt x="69" y="275"/>
                    <a:pt x="69" y="271"/>
                  </a:cubicBezTo>
                  <a:cubicBezTo>
                    <a:pt x="70" y="267"/>
                    <a:pt x="68" y="257"/>
                    <a:pt x="75" y="255"/>
                  </a:cubicBezTo>
                  <a:cubicBezTo>
                    <a:pt x="82" y="252"/>
                    <a:pt x="92" y="252"/>
                    <a:pt x="89" y="245"/>
                  </a:cubicBezTo>
                  <a:cubicBezTo>
                    <a:pt x="86" y="238"/>
                    <a:pt x="82" y="232"/>
                    <a:pt x="85" y="229"/>
                  </a:cubicBezTo>
                  <a:cubicBezTo>
                    <a:pt x="89" y="226"/>
                    <a:pt x="93" y="219"/>
                    <a:pt x="93" y="212"/>
                  </a:cubicBezTo>
                  <a:cubicBezTo>
                    <a:pt x="92" y="205"/>
                    <a:pt x="98" y="153"/>
                    <a:pt x="98" y="153"/>
                  </a:cubicBezTo>
                  <a:cubicBezTo>
                    <a:pt x="98" y="153"/>
                    <a:pt x="88" y="111"/>
                    <a:pt x="81" y="111"/>
                  </a:cubicBezTo>
                  <a:cubicBezTo>
                    <a:pt x="73" y="111"/>
                    <a:pt x="67" y="123"/>
                    <a:pt x="64" y="113"/>
                  </a:cubicBezTo>
                  <a:cubicBezTo>
                    <a:pt x="61" y="106"/>
                    <a:pt x="63" y="89"/>
                    <a:pt x="59" y="78"/>
                  </a:cubicBezTo>
                  <a:cubicBezTo>
                    <a:pt x="65" y="75"/>
                    <a:pt x="71" y="69"/>
                    <a:pt x="73" y="66"/>
                  </a:cubicBezTo>
                  <a:cubicBezTo>
                    <a:pt x="76" y="62"/>
                    <a:pt x="79" y="70"/>
                    <a:pt x="85" y="72"/>
                  </a:cubicBezTo>
                  <a:cubicBezTo>
                    <a:pt x="90" y="74"/>
                    <a:pt x="90" y="67"/>
                    <a:pt x="93" y="58"/>
                  </a:cubicBezTo>
                  <a:cubicBezTo>
                    <a:pt x="97" y="50"/>
                    <a:pt x="91" y="51"/>
                    <a:pt x="90" y="48"/>
                  </a:cubicBezTo>
                  <a:cubicBezTo>
                    <a:pt x="88" y="45"/>
                    <a:pt x="89" y="45"/>
                    <a:pt x="91" y="43"/>
                  </a:cubicBezTo>
                  <a:cubicBezTo>
                    <a:pt x="93" y="42"/>
                    <a:pt x="91" y="37"/>
                    <a:pt x="91" y="33"/>
                  </a:cubicBezTo>
                  <a:cubicBezTo>
                    <a:pt x="91" y="29"/>
                    <a:pt x="91" y="26"/>
                    <a:pt x="93" y="19"/>
                  </a:cubicBezTo>
                  <a:cubicBezTo>
                    <a:pt x="95" y="12"/>
                    <a:pt x="100" y="22"/>
                    <a:pt x="103" y="25"/>
                  </a:cubicBezTo>
                  <a:cubicBezTo>
                    <a:pt x="107" y="28"/>
                    <a:pt x="106" y="7"/>
                    <a:pt x="108" y="3"/>
                  </a:cubicBezTo>
                  <a:cubicBezTo>
                    <a:pt x="109" y="0"/>
                    <a:pt x="117" y="0"/>
                    <a:pt x="122" y="1"/>
                  </a:cubicBezTo>
                  <a:cubicBezTo>
                    <a:pt x="122" y="3"/>
                    <a:pt x="122" y="6"/>
                    <a:pt x="123" y="10"/>
                  </a:cubicBezTo>
                  <a:cubicBezTo>
                    <a:pt x="125" y="22"/>
                    <a:pt x="126" y="35"/>
                    <a:pt x="124" y="45"/>
                  </a:cubicBezTo>
                  <a:cubicBezTo>
                    <a:pt x="122" y="55"/>
                    <a:pt x="125" y="58"/>
                    <a:pt x="130" y="65"/>
                  </a:cubicBezTo>
                  <a:cubicBezTo>
                    <a:pt x="135" y="72"/>
                    <a:pt x="148" y="90"/>
                    <a:pt x="150" y="85"/>
                  </a:cubicBezTo>
                  <a:cubicBezTo>
                    <a:pt x="153" y="80"/>
                    <a:pt x="151" y="76"/>
                    <a:pt x="157" y="77"/>
                  </a:cubicBezTo>
                  <a:cubicBezTo>
                    <a:pt x="164" y="77"/>
                    <a:pt x="171" y="77"/>
                    <a:pt x="171" y="69"/>
                  </a:cubicBezTo>
                  <a:cubicBezTo>
                    <a:pt x="172" y="60"/>
                    <a:pt x="174" y="53"/>
                    <a:pt x="177" y="51"/>
                  </a:cubicBezTo>
                  <a:cubicBezTo>
                    <a:pt x="181" y="49"/>
                    <a:pt x="192" y="43"/>
                    <a:pt x="194" y="50"/>
                  </a:cubicBezTo>
                  <a:cubicBezTo>
                    <a:pt x="196" y="57"/>
                    <a:pt x="196" y="60"/>
                    <a:pt x="199" y="64"/>
                  </a:cubicBezTo>
                  <a:cubicBezTo>
                    <a:pt x="202" y="67"/>
                    <a:pt x="206" y="74"/>
                    <a:pt x="201" y="71"/>
                  </a:cubicBezTo>
                  <a:cubicBezTo>
                    <a:pt x="196" y="69"/>
                    <a:pt x="185" y="69"/>
                    <a:pt x="189" y="77"/>
                  </a:cubicBezTo>
                  <a:cubicBezTo>
                    <a:pt x="192" y="84"/>
                    <a:pt x="199" y="90"/>
                    <a:pt x="200" y="94"/>
                  </a:cubicBezTo>
                  <a:cubicBezTo>
                    <a:pt x="200" y="98"/>
                    <a:pt x="206" y="115"/>
                    <a:pt x="213" y="111"/>
                  </a:cubicBezTo>
                  <a:cubicBezTo>
                    <a:pt x="220" y="108"/>
                    <a:pt x="232" y="102"/>
                    <a:pt x="236" y="112"/>
                  </a:cubicBezTo>
                  <a:cubicBezTo>
                    <a:pt x="241" y="122"/>
                    <a:pt x="246" y="145"/>
                    <a:pt x="251" y="148"/>
                  </a:cubicBezTo>
                  <a:cubicBezTo>
                    <a:pt x="256" y="151"/>
                    <a:pt x="267" y="155"/>
                    <a:pt x="267" y="161"/>
                  </a:cubicBezTo>
                  <a:cubicBezTo>
                    <a:pt x="266" y="167"/>
                    <a:pt x="260" y="174"/>
                    <a:pt x="266" y="176"/>
                  </a:cubicBezTo>
                  <a:cubicBezTo>
                    <a:pt x="271" y="179"/>
                    <a:pt x="278" y="178"/>
                    <a:pt x="276" y="184"/>
                  </a:cubicBezTo>
                  <a:cubicBezTo>
                    <a:pt x="275" y="189"/>
                    <a:pt x="273" y="195"/>
                    <a:pt x="276" y="194"/>
                  </a:cubicBezTo>
                  <a:cubicBezTo>
                    <a:pt x="279" y="193"/>
                    <a:pt x="284" y="190"/>
                    <a:pt x="283" y="193"/>
                  </a:cubicBezTo>
                  <a:cubicBezTo>
                    <a:pt x="281" y="196"/>
                    <a:pt x="278" y="214"/>
                    <a:pt x="281" y="215"/>
                  </a:cubicBezTo>
                  <a:cubicBezTo>
                    <a:pt x="285" y="217"/>
                    <a:pt x="290" y="216"/>
                    <a:pt x="289" y="220"/>
                  </a:cubicBezTo>
                  <a:cubicBezTo>
                    <a:pt x="287" y="225"/>
                    <a:pt x="285" y="236"/>
                    <a:pt x="289" y="234"/>
                  </a:cubicBezTo>
                  <a:cubicBezTo>
                    <a:pt x="294" y="233"/>
                    <a:pt x="299" y="233"/>
                    <a:pt x="302" y="231"/>
                  </a:cubicBezTo>
                  <a:cubicBezTo>
                    <a:pt x="304" y="230"/>
                    <a:pt x="306" y="229"/>
                    <a:pt x="307" y="234"/>
                  </a:cubicBezTo>
                  <a:cubicBezTo>
                    <a:pt x="308" y="240"/>
                    <a:pt x="303" y="248"/>
                    <a:pt x="310" y="247"/>
                  </a:cubicBezTo>
                  <a:cubicBezTo>
                    <a:pt x="318" y="246"/>
                    <a:pt x="321" y="251"/>
                    <a:pt x="324" y="246"/>
                  </a:cubicBezTo>
                  <a:cubicBezTo>
                    <a:pt x="327" y="240"/>
                    <a:pt x="332" y="234"/>
                    <a:pt x="339" y="233"/>
                  </a:cubicBezTo>
                  <a:cubicBezTo>
                    <a:pt x="345" y="233"/>
                    <a:pt x="345" y="234"/>
                    <a:pt x="348" y="229"/>
                  </a:cubicBezTo>
                  <a:cubicBezTo>
                    <a:pt x="351" y="224"/>
                    <a:pt x="355" y="219"/>
                    <a:pt x="356" y="223"/>
                  </a:cubicBezTo>
                  <a:cubicBezTo>
                    <a:pt x="357" y="227"/>
                    <a:pt x="360" y="239"/>
                    <a:pt x="365" y="234"/>
                  </a:cubicBezTo>
                  <a:cubicBezTo>
                    <a:pt x="369" y="229"/>
                    <a:pt x="372" y="225"/>
                    <a:pt x="376" y="221"/>
                  </a:cubicBezTo>
                  <a:cubicBezTo>
                    <a:pt x="380" y="216"/>
                    <a:pt x="384" y="212"/>
                    <a:pt x="384" y="205"/>
                  </a:cubicBezTo>
                  <a:cubicBezTo>
                    <a:pt x="385" y="198"/>
                    <a:pt x="389" y="188"/>
                    <a:pt x="384" y="185"/>
                  </a:cubicBezTo>
                  <a:cubicBezTo>
                    <a:pt x="379" y="182"/>
                    <a:pt x="376" y="182"/>
                    <a:pt x="377" y="175"/>
                  </a:cubicBezTo>
                  <a:cubicBezTo>
                    <a:pt x="377" y="168"/>
                    <a:pt x="382" y="166"/>
                    <a:pt x="379" y="162"/>
                  </a:cubicBezTo>
                  <a:cubicBezTo>
                    <a:pt x="376" y="158"/>
                    <a:pt x="376" y="154"/>
                    <a:pt x="377" y="151"/>
                  </a:cubicBezTo>
                  <a:cubicBezTo>
                    <a:pt x="378" y="148"/>
                    <a:pt x="386" y="146"/>
                    <a:pt x="387" y="142"/>
                  </a:cubicBezTo>
                  <a:cubicBezTo>
                    <a:pt x="388" y="138"/>
                    <a:pt x="387" y="138"/>
                    <a:pt x="391" y="137"/>
                  </a:cubicBezTo>
                  <a:cubicBezTo>
                    <a:pt x="395" y="137"/>
                    <a:pt x="396" y="141"/>
                    <a:pt x="400" y="135"/>
                  </a:cubicBezTo>
                  <a:cubicBezTo>
                    <a:pt x="404" y="130"/>
                    <a:pt x="409" y="133"/>
                    <a:pt x="409" y="128"/>
                  </a:cubicBezTo>
                  <a:cubicBezTo>
                    <a:pt x="409" y="123"/>
                    <a:pt x="408" y="123"/>
                    <a:pt x="412" y="120"/>
                  </a:cubicBezTo>
                  <a:cubicBezTo>
                    <a:pt x="415" y="116"/>
                    <a:pt x="420" y="113"/>
                    <a:pt x="419" y="110"/>
                  </a:cubicBezTo>
                  <a:cubicBezTo>
                    <a:pt x="419" y="107"/>
                    <a:pt x="419" y="101"/>
                    <a:pt x="420" y="100"/>
                  </a:cubicBezTo>
                  <a:cubicBezTo>
                    <a:pt x="421" y="100"/>
                    <a:pt x="428" y="96"/>
                    <a:pt x="421" y="96"/>
                  </a:cubicBezTo>
                  <a:cubicBezTo>
                    <a:pt x="414" y="95"/>
                    <a:pt x="412" y="93"/>
                    <a:pt x="413" y="90"/>
                  </a:cubicBezTo>
                  <a:cubicBezTo>
                    <a:pt x="415" y="86"/>
                    <a:pt x="426" y="83"/>
                    <a:pt x="427" y="79"/>
                  </a:cubicBezTo>
                  <a:cubicBezTo>
                    <a:pt x="429" y="76"/>
                    <a:pt x="431" y="72"/>
                    <a:pt x="433" y="74"/>
                  </a:cubicBezTo>
                  <a:cubicBezTo>
                    <a:pt x="435" y="75"/>
                    <a:pt x="442" y="81"/>
                    <a:pt x="445" y="76"/>
                  </a:cubicBezTo>
                  <a:cubicBezTo>
                    <a:pt x="448" y="72"/>
                    <a:pt x="447" y="71"/>
                    <a:pt x="449" y="66"/>
                  </a:cubicBezTo>
                  <a:cubicBezTo>
                    <a:pt x="452" y="61"/>
                    <a:pt x="457" y="50"/>
                    <a:pt x="465" y="50"/>
                  </a:cubicBezTo>
                  <a:cubicBezTo>
                    <a:pt x="474" y="50"/>
                    <a:pt x="486" y="50"/>
                    <a:pt x="479" y="53"/>
                  </a:cubicBezTo>
                  <a:cubicBezTo>
                    <a:pt x="473" y="57"/>
                    <a:pt x="470" y="57"/>
                    <a:pt x="469" y="63"/>
                  </a:cubicBezTo>
                  <a:cubicBezTo>
                    <a:pt x="467" y="68"/>
                    <a:pt x="475" y="66"/>
                    <a:pt x="468" y="73"/>
                  </a:cubicBezTo>
                  <a:cubicBezTo>
                    <a:pt x="462" y="80"/>
                    <a:pt x="462" y="81"/>
                    <a:pt x="464" y="85"/>
                  </a:cubicBezTo>
                  <a:cubicBezTo>
                    <a:pt x="466" y="89"/>
                    <a:pt x="483" y="114"/>
                    <a:pt x="490" y="111"/>
                  </a:cubicBezTo>
                  <a:cubicBezTo>
                    <a:pt x="497" y="109"/>
                    <a:pt x="501" y="106"/>
                    <a:pt x="505" y="106"/>
                  </a:cubicBezTo>
                  <a:cubicBezTo>
                    <a:pt x="509" y="106"/>
                    <a:pt x="517" y="109"/>
                    <a:pt x="518" y="103"/>
                  </a:cubicBezTo>
                  <a:cubicBezTo>
                    <a:pt x="519" y="97"/>
                    <a:pt x="521" y="89"/>
                    <a:pt x="524" y="91"/>
                  </a:cubicBezTo>
                  <a:cubicBezTo>
                    <a:pt x="527" y="93"/>
                    <a:pt x="534" y="97"/>
                    <a:pt x="536" y="97"/>
                  </a:cubicBezTo>
                  <a:cubicBezTo>
                    <a:pt x="538" y="97"/>
                    <a:pt x="543" y="95"/>
                    <a:pt x="542" y="99"/>
                  </a:cubicBezTo>
                  <a:cubicBezTo>
                    <a:pt x="540" y="103"/>
                    <a:pt x="538" y="118"/>
                    <a:pt x="545" y="118"/>
                  </a:cubicBezTo>
                  <a:cubicBezTo>
                    <a:pt x="546" y="121"/>
                    <a:pt x="550" y="127"/>
                    <a:pt x="546" y="129"/>
                  </a:cubicBezTo>
                  <a:cubicBezTo>
                    <a:pt x="540" y="132"/>
                    <a:pt x="540" y="131"/>
                    <a:pt x="539" y="134"/>
                  </a:cubicBezTo>
                  <a:cubicBezTo>
                    <a:pt x="538" y="138"/>
                    <a:pt x="541" y="144"/>
                    <a:pt x="536" y="144"/>
                  </a:cubicBezTo>
                  <a:cubicBezTo>
                    <a:pt x="530" y="143"/>
                    <a:pt x="527" y="139"/>
                    <a:pt x="525" y="144"/>
                  </a:cubicBezTo>
                  <a:cubicBezTo>
                    <a:pt x="522" y="148"/>
                    <a:pt x="522" y="152"/>
                    <a:pt x="515" y="151"/>
                  </a:cubicBezTo>
                  <a:cubicBezTo>
                    <a:pt x="508" y="151"/>
                    <a:pt x="502" y="146"/>
                    <a:pt x="498" y="148"/>
                  </a:cubicBezTo>
                  <a:cubicBezTo>
                    <a:pt x="495" y="151"/>
                    <a:pt x="492" y="152"/>
                    <a:pt x="488" y="149"/>
                  </a:cubicBezTo>
                  <a:cubicBezTo>
                    <a:pt x="484" y="146"/>
                    <a:pt x="484" y="138"/>
                    <a:pt x="480" y="141"/>
                  </a:cubicBezTo>
                  <a:cubicBezTo>
                    <a:pt x="476" y="143"/>
                    <a:pt x="478" y="151"/>
                    <a:pt x="473" y="151"/>
                  </a:cubicBezTo>
                  <a:cubicBezTo>
                    <a:pt x="467" y="151"/>
                    <a:pt x="458" y="142"/>
                    <a:pt x="455" y="144"/>
                  </a:cubicBezTo>
                  <a:cubicBezTo>
                    <a:pt x="452" y="147"/>
                    <a:pt x="445" y="149"/>
                    <a:pt x="443" y="153"/>
                  </a:cubicBezTo>
                  <a:cubicBezTo>
                    <a:pt x="442" y="157"/>
                    <a:pt x="432" y="160"/>
                    <a:pt x="433" y="165"/>
                  </a:cubicBezTo>
                  <a:cubicBezTo>
                    <a:pt x="434" y="169"/>
                    <a:pt x="431" y="184"/>
                    <a:pt x="431" y="185"/>
                  </a:cubicBezTo>
                  <a:cubicBezTo>
                    <a:pt x="431" y="186"/>
                    <a:pt x="428" y="191"/>
                    <a:pt x="431" y="193"/>
                  </a:cubicBezTo>
                  <a:cubicBezTo>
                    <a:pt x="434" y="195"/>
                    <a:pt x="439" y="195"/>
                    <a:pt x="438" y="198"/>
                  </a:cubicBezTo>
                  <a:cubicBezTo>
                    <a:pt x="436" y="201"/>
                    <a:pt x="442" y="213"/>
                    <a:pt x="449" y="211"/>
                  </a:cubicBezTo>
                  <a:cubicBezTo>
                    <a:pt x="456" y="209"/>
                    <a:pt x="458" y="201"/>
                    <a:pt x="460" y="203"/>
                  </a:cubicBezTo>
                  <a:cubicBezTo>
                    <a:pt x="463" y="204"/>
                    <a:pt x="462" y="207"/>
                    <a:pt x="468" y="206"/>
                  </a:cubicBezTo>
                  <a:cubicBezTo>
                    <a:pt x="474" y="204"/>
                    <a:pt x="477" y="200"/>
                    <a:pt x="478" y="205"/>
                  </a:cubicBezTo>
                  <a:cubicBezTo>
                    <a:pt x="480" y="211"/>
                    <a:pt x="482" y="225"/>
                    <a:pt x="485" y="228"/>
                  </a:cubicBezTo>
                  <a:cubicBezTo>
                    <a:pt x="487" y="232"/>
                    <a:pt x="489" y="232"/>
                    <a:pt x="487" y="235"/>
                  </a:cubicBezTo>
                  <a:cubicBezTo>
                    <a:pt x="484" y="238"/>
                    <a:pt x="485" y="245"/>
                    <a:pt x="483" y="251"/>
                  </a:cubicBezTo>
                  <a:cubicBezTo>
                    <a:pt x="482" y="257"/>
                    <a:pt x="483" y="259"/>
                    <a:pt x="480" y="262"/>
                  </a:cubicBezTo>
                  <a:cubicBezTo>
                    <a:pt x="477" y="265"/>
                    <a:pt x="468" y="278"/>
                    <a:pt x="475" y="286"/>
                  </a:cubicBezTo>
                  <a:cubicBezTo>
                    <a:pt x="481" y="293"/>
                    <a:pt x="481" y="298"/>
                    <a:pt x="489" y="301"/>
                  </a:cubicBezTo>
                  <a:cubicBezTo>
                    <a:pt x="496" y="303"/>
                    <a:pt x="503" y="307"/>
                    <a:pt x="506" y="308"/>
                  </a:cubicBezTo>
                  <a:cubicBezTo>
                    <a:pt x="509" y="309"/>
                    <a:pt x="519" y="313"/>
                    <a:pt x="512" y="314"/>
                  </a:cubicBezTo>
                  <a:cubicBezTo>
                    <a:pt x="505" y="315"/>
                    <a:pt x="503" y="310"/>
                    <a:pt x="501" y="319"/>
                  </a:cubicBezTo>
                  <a:cubicBezTo>
                    <a:pt x="499" y="329"/>
                    <a:pt x="507" y="327"/>
                    <a:pt x="502" y="333"/>
                  </a:cubicBezTo>
                  <a:cubicBezTo>
                    <a:pt x="497" y="339"/>
                    <a:pt x="488" y="340"/>
                    <a:pt x="489" y="348"/>
                  </a:cubicBezTo>
                  <a:cubicBezTo>
                    <a:pt x="489" y="354"/>
                    <a:pt x="489" y="357"/>
                    <a:pt x="490" y="359"/>
                  </a:cubicBezTo>
                  <a:cubicBezTo>
                    <a:pt x="490" y="359"/>
                    <a:pt x="491" y="359"/>
                    <a:pt x="491" y="359"/>
                  </a:cubicBezTo>
                  <a:cubicBezTo>
                    <a:pt x="491" y="359"/>
                    <a:pt x="491" y="359"/>
                    <a:pt x="491" y="359"/>
                  </a:cubicBezTo>
                  <a:cubicBezTo>
                    <a:pt x="496" y="363"/>
                    <a:pt x="497" y="375"/>
                    <a:pt x="501" y="379"/>
                  </a:cubicBezTo>
                  <a:cubicBezTo>
                    <a:pt x="505" y="383"/>
                    <a:pt x="506" y="374"/>
                    <a:pt x="508" y="371"/>
                  </a:cubicBezTo>
                  <a:cubicBezTo>
                    <a:pt x="511" y="369"/>
                    <a:pt x="516" y="369"/>
                    <a:pt x="520" y="372"/>
                  </a:cubicBezTo>
                  <a:cubicBezTo>
                    <a:pt x="524" y="375"/>
                    <a:pt x="523" y="372"/>
                    <a:pt x="527" y="369"/>
                  </a:cubicBezTo>
                  <a:cubicBezTo>
                    <a:pt x="532" y="366"/>
                    <a:pt x="530" y="371"/>
                    <a:pt x="535" y="378"/>
                  </a:cubicBezTo>
                  <a:cubicBezTo>
                    <a:pt x="540" y="385"/>
                    <a:pt x="536" y="390"/>
                    <a:pt x="539" y="396"/>
                  </a:cubicBezTo>
                  <a:cubicBezTo>
                    <a:pt x="542" y="402"/>
                    <a:pt x="542" y="397"/>
                    <a:pt x="545" y="396"/>
                  </a:cubicBezTo>
                  <a:cubicBezTo>
                    <a:pt x="548" y="395"/>
                    <a:pt x="551" y="401"/>
                    <a:pt x="554" y="405"/>
                  </a:cubicBezTo>
                  <a:cubicBezTo>
                    <a:pt x="558" y="409"/>
                    <a:pt x="564" y="396"/>
                    <a:pt x="566" y="393"/>
                  </a:cubicBezTo>
                  <a:cubicBezTo>
                    <a:pt x="568" y="391"/>
                    <a:pt x="571" y="400"/>
                    <a:pt x="573" y="400"/>
                  </a:cubicBezTo>
                  <a:cubicBezTo>
                    <a:pt x="575" y="401"/>
                    <a:pt x="574" y="402"/>
                    <a:pt x="580" y="406"/>
                  </a:cubicBezTo>
                  <a:cubicBezTo>
                    <a:pt x="585" y="409"/>
                    <a:pt x="590" y="399"/>
                    <a:pt x="595" y="396"/>
                  </a:cubicBezTo>
                  <a:cubicBezTo>
                    <a:pt x="599" y="394"/>
                    <a:pt x="600" y="403"/>
                    <a:pt x="600" y="404"/>
                  </a:cubicBezTo>
                  <a:cubicBezTo>
                    <a:pt x="600" y="405"/>
                    <a:pt x="604" y="407"/>
                    <a:pt x="607" y="413"/>
                  </a:cubicBezTo>
                  <a:cubicBezTo>
                    <a:pt x="611" y="419"/>
                    <a:pt x="606" y="417"/>
                    <a:pt x="603" y="419"/>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9"/>
            <p:cNvSpPr>
              <a:spLocks/>
            </p:cNvSpPr>
            <p:nvPr/>
          </p:nvSpPr>
          <p:spPr bwMode="auto">
            <a:xfrm>
              <a:off x="187" y="1995"/>
              <a:ext cx="3121" cy="1704"/>
            </a:xfrm>
            <a:custGeom>
              <a:avLst/>
              <a:gdLst>
                <a:gd name="T0" fmla="*/ 1297 w 1320"/>
                <a:gd name="T1" fmla="*/ 634 h 721"/>
                <a:gd name="T2" fmla="*/ 1280 w 1320"/>
                <a:gd name="T3" fmla="*/ 674 h 721"/>
                <a:gd name="T4" fmla="*/ 1262 w 1320"/>
                <a:gd name="T5" fmla="*/ 697 h 721"/>
                <a:gd name="T6" fmla="*/ 1227 w 1320"/>
                <a:gd name="T7" fmla="*/ 687 h 721"/>
                <a:gd name="T8" fmla="*/ 1184 w 1320"/>
                <a:gd name="T9" fmla="*/ 716 h 721"/>
                <a:gd name="T10" fmla="*/ 1117 w 1320"/>
                <a:gd name="T11" fmla="*/ 700 h 721"/>
                <a:gd name="T12" fmla="*/ 1111 w 1320"/>
                <a:gd name="T13" fmla="*/ 658 h 721"/>
                <a:gd name="T14" fmla="*/ 1082 w 1320"/>
                <a:gd name="T15" fmla="*/ 627 h 721"/>
                <a:gd name="T16" fmla="*/ 1025 w 1320"/>
                <a:gd name="T17" fmla="*/ 629 h 721"/>
                <a:gd name="T18" fmla="*/ 955 w 1320"/>
                <a:gd name="T19" fmla="*/ 658 h 721"/>
                <a:gd name="T20" fmla="*/ 875 w 1320"/>
                <a:gd name="T21" fmla="*/ 689 h 721"/>
                <a:gd name="T22" fmla="*/ 798 w 1320"/>
                <a:gd name="T23" fmla="*/ 700 h 721"/>
                <a:gd name="T24" fmla="*/ 747 w 1320"/>
                <a:gd name="T25" fmla="*/ 673 h 721"/>
                <a:gd name="T26" fmla="*/ 679 w 1320"/>
                <a:gd name="T27" fmla="*/ 659 h 721"/>
                <a:gd name="T28" fmla="*/ 615 w 1320"/>
                <a:gd name="T29" fmla="*/ 685 h 721"/>
                <a:gd name="T30" fmla="*/ 593 w 1320"/>
                <a:gd name="T31" fmla="*/ 653 h 721"/>
                <a:gd name="T32" fmla="*/ 438 w 1320"/>
                <a:gd name="T33" fmla="*/ 618 h 721"/>
                <a:gd name="T34" fmla="*/ 372 w 1320"/>
                <a:gd name="T35" fmla="*/ 568 h 721"/>
                <a:gd name="T36" fmla="*/ 302 w 1320"/>
                <a:gd name="T37" fmla="*/ 506 h 721"/>
                <a:gd name="T38" fmla="*/ 250 w 1320"/>
                <a:gd name="T39" fmla="*/ 468 h 721"/>
                <a:gd name="T40" fmla="*/ 145 w 1320"/>
                <a:gd name="T41" fmla="*/ 418 h 721"/>
                <a:gd name="T42" fmla="*/ 67 w 1320"/>
                <a:gd name="T43" fmla="*/ 334 h 721"/>
                <a:gd name="T44" fmla="*/ 8 w 1320"/>
                <a:gd name="T45" fmla="*/ 283 h 721"/>
                <a:gd name="T46" fmla="*/ 0 w 1320"/>
                <a:gd name="T47" fmla="*/ 219 h 721"/>
                <a:gd name="T48" fmla="*/ 25 w 1320"/>
                <a:gd name="T49" fmla="*/ 196 h 721"/>
                <a:gd name="T50" fmla="*/ 73 w 1320"/>
                <a:gd name="T51" fmla="*/ 213 h 721"/>
                <a:gd name="T52" fmla="*/ 43 w 1320"/>
                <a:gd name="T53" fmla="*/ 144 h 721"/>
                <a:gd name="T54" fmla="*/ 67 w 1320"/>
                <a:gd name="T55" fmla="*/ 100 h 721"/>
                <a:gd name="T56" fmla="*/ 143 w 1320"/>
                <a:gd name="T57" fmla="*/ 57 h 721"/>
                <a:gd name="T58" fmla="*/ 214 w 1320"/>
                <a:gd name="T59" fmla="*/ 25 h 721"/>
                <a:gd name="T60" fmla="*/ 257 w 1320"/>
                <a:gd name="T61" fmla="*/ 41 h 721"/>
                <a:gd name="T62" fmla="*/ 308 w 1320"/>
                <a:gd name="T63" fmla="*/ 16 h 721"/>
                <a:gd name="T64" fmla="*/ 364 w 1320"/>
                <a:gd name="T65" fmla="*/ 26 h 721"/>
                <a:gd name="T66" fmla="*/ 435 w 1320"/>
                <a:gd name="T67" fmla="*/ 51 h 721"/>
                <a:gd name="T68" fmla="*/ 549 w 1320"/>
                <a:gd name="T69" fmla="*/ 20 h 721"/>
                <a:gd name="T70" fmla="*/ 690 w 1320"/>
                <a:gd name="T71" fmla="*/ 16 h 721"/>
                <a:gd name="T72" fmla="*/ 768 w 1320"/>
                <a:gd name="T73" fmla="*/ 46 h 721"/>
                <a:gd name="T74" fmla="*/ 769 w 1320"/>
                <a:gd name="T75" fmla="*/ 79 h 721"/>
                <a:gd name="T76" fmla="*/ 744 w 1320"/>
                <a:gd name="T77" fmla="*/ 158 h 721"/>
                <a:gd name="T78" fmla="*/ 749 w 1320"/>
                <a:gd name="T79" fmla="*/ 223 h 721"/>
                <a:gd name="T80" fmla="*/ 809 w 1320"/>
                <a:gd name="T81" fmla="*/ 292 h 721"/>
                <a:gd name="T82" fmla="*/ 922 w 1320"/>
                <a:gd name="T83" fmla="*/ 335 h 721"/>
                <a:gd name="T84" fmla="*/ 1005 w 1320"/>
                <a:gd name="T85" fmla="*/ 352 h 721"/>
                <a:gd name="T86" fmla="*/ 1083 w 1320"/>
                <a:gd name="T87" fmla="*/ 397 h 721"/>
                <a:gd name="T88" fmla="*/ 1134 w 1320"/>
                <a:gd name="T89" fmla="*/ 433 h 721"/>
                <a:gd name="T90" fmla="*/ 1182 w 1320"/>
                <a:gd name="T91" fmla="*/ 419 h 721"/>
                <a:gd name="T92" fmla="*/ 1208 w 1320"/>
                <a:gd name="T93" fmla="*/ 362 h 721"/>
                <a:gd name="T94" fmla="*/ 1234 w 1320"/>
                <a:gd name="T95" fmla="*/ 347 h 721"/>
                <a:gd name="T96" fmla="*/ 1262 w 1320"/>
                <a:gd name="T97" fmla="*/ 378 h 721"/>
                <a:gd name="T98" fmla="*/ 1276 w 1320"/>
                <a:gd name="T99" fmla="*/ 424 h 721"/>
                <a:gd name="T100" fmla="*/ 1297 w 1320"/>
                <a:gd name="T101" fmla="*/ 482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20" h="721">
                  <a:moveTo>
                    <a:pt x="1315" y="624"/>
                  </a:moveTo>
                  <a:cubicBezTo>
                    <a:pt x="1313" y="627"/>
                    <a:pt x="1311" y="628"/>
                    <a:pt x="1311" y="632"/>
                  </a:cubicBezTo>
                  <a:cubicBezTo>
                    <a:pt x="1311" y="632"/>
                    <a:pt x="1311" y="632"/>
                    <a:pt x="1311" y="632"/>
                  </a:cubicBezTo>
                  <a:cubicBezTo>
                    <a:pt x="1306" y="631"/>
                    <a:pt x="1298" y="631"/>
                    <a:pt x="1297" y="634"/>
                  </a:cubicBezTo>
                  <a:cubicBezTo>
                    <a:pt x="1295" y="638"/>
                    <a:pt x="1296" y="659"/>
                    <a:pt x="1292" y="656"/>
                  </a:cubicBezTo>
                  <a:cubicBezTo>
                    <a:pt x="1289" y="653"/>
                    <a:pt x="1284" y="643"/>
                    <a:pt x="1282" y="650"/>
                  </a:cubicBezTo>
                  <a:cubicBezTo>
                    <a:pt x="1280" y="657"/>
                    <a:pt x="1280" y="660"/>
                    <a:pt x="1280" y="664"/>
                  </a:cubicBezTo>
                  <a:cubicBezTo>
                    <a:pt x="1280" y="668"/>
                    <a:pt x="1282" y="673"/>
                    <a:pt x="1280" y="674"/>
                  </a:cubicBezTo>
                  <a:cubicBezTo>
                    <a:pt x="1278" y="676"/>
                    <a:pt x="1277" y="676"/>
                    <a:pt x="1279" y="679"/>
                  </a:cubicBezTo>
                  <a:cubicBezTo>
                    <a:pt x="1280" y="682"/>
                    <a:pt x="1286" y="681"/>
                    <a:pt x="1282" y="689"/>
                  </a:cubicBezTo>
                  <a:cubicBezTo>
                    <a:pt x="1279" y="698"/>
                    <a:pt x="1279" y="705"/>
                    <a:pt x="1274" y="703"/>
                  </a:cubicBezTo>
                  <a:cubicBezTo>
                    <a:pt x="1268" y="701"/>
                    <a:pt x="1265" y="693"/>
                    <a:pt x="1262" y="697"/>
                  </a:cubicBezTo>
                  <a:cubicBezTo>
                    <a:pt x="1260" y="700"/>
                    <a:pt x="1254" y="706"/>
                    <a:pt x="1248" y="709"/>
                  </a:cubicBezTo>
                  <a:cubicBezTo>
                    <a:pt x="1248" y="709"/>
                    <a:pt x="1248" y="709"/>
                    <a:pt x="1247" y="708"/>
                  </a:cubicBezTo>
                  <a:cubicBezTo>
                    <a:pt x="1246" y="706"/>
                    <a:pt x="1245" y="703"/>
                    <a:pt x="1243" y="702"/>
                  </a:cubicBezTo>
                  <a:cubicBezTo>
                    <a:pt x="1233" y="694"/>
                    <a:pt x="1232" y="687"/>
                    <a:pt x="1227" y="687"/>
                  </a:cubicBezTo>
                  <a:cubicBezTo>
                    <a:pt x="1221" y="688"/>
                    <a:pt x="1216" y="690"/>
                    <a:pt x="1214" y="686"/>
                  </a:cubicBezTo>
                  <a:cubicBezTo>
                    <a:pt x="1212" y="683"/>
                    <a:pt x="1212" y="676"/>
                    <a:pt x="1207" y="682"/>
                  </a:cubicBezTo>
                  <a:cubicBezTo>
                    <a:pt x="1203" y="688"/>
                    <a:pt x="1193" y="696"/>
                    <a:pt x="1193" y="706"/>
                  </a:cubicBezTo>
                  <a:cubicBezTo>
                    <a:pt x="1193" y="715"/>
                    <a:pt x="1192" y="721"/>
                    <a:pt x="1184" y="716"/>
                  </a:cubicBezTo>
                  <a:cubicBezTo>
                    <a:pt x="1176" y="710"/>
                    <a:pt x="1170" y="703"/>
                    <a:pt x="1165" y="703"/>
                  </a:cubicBezTo>
                  <a:cubicBezTo>
                    <a:pt x="1160" y="703"/>
                    <a:pt x="1154" y="704"/>
                    <a:pt x="1147" y="700"/>
                  </a:cubicBezTo>
                  <a:cubicBezTo>
                    <a:pt x="1141" y="696"/>
                    <a:pt x="1140" y="693"/>
                    <a:pt x="1136" y="695"/>
                  </a:cubicBezTo>
                  <a:cubicBezTo>
                    <a:pt x="1132" y="696"/>
                    <a:pt x="1121" y="703"/>
                    <a:pt x="1117" y="700"/>
                  </a:cubicBezTo>
                  <a:cubicBezTo>
                    <a:pt x="1114" y="696"/>
                    <a:pt x="1111" y="694"/>
                    <a:pt x="1117" y="690"/>
                  </a:cubicBezTo>
                  <a:cubicBezTo>
                    <a:pt x="1123" y="685"/>
                    <a:pt x="1137" y="669"/>
                    <a:pt x="1137" y="669"/>
                  </a:cubicBezTo>
                  <a:cubicBezTo>
                    <a:pt x="1130" y="649"/>
                    <a:pt x="1130" y="649"/>
                    <a:pt x="1130" y="649"/>
                  </a:cubicBezTo>
                  <a:cubicBezTo>
                    <a:pt x="1130" y="649"/>
                    <a:pt x="1114" y="661"/>
                    <a:pt x="1111" y="658"/>
                  </a:cubicBezTo>
                  <a:cubicBezTo>
                    <a:pt x="1107" y="654"/>
                    <a:pt x="1101" y="650"/>
                    <a:pt x="1111" y="644"/>
                  </a:cubicBezTo>
                  <a:cubicBezTo>
                    <a:pt x="1120" y="638"/>
                    <a:pt x="1127" y="632"/>
                    <a:pt x="1127" y="632"/>
                  </a:cubicBezTo>
                  <a:cubicBezTo>
                    <a:pt x="1127" y="631"/>
                    <a:pt x="1123" y="614"/>
                    <a:pt x="1107" y="618"/>
                  </a:cubicBezTo>
                  <a:cubicBezTo>
                    <a:pt x="1092" y="622"/>
                    <a:pt x="1087" y="625"/>
                    <a:pt x="1082" y="627"/>
                  </a:cubicBezTo>
                  <a:cubicBezTo>
                    <a:pt x="1077" y="629"/>
                    <a:pt x="1074" y="626"/>
                    <a:pt x="1070" y="632"/>
                  </a:cubicBezTo>
                  <a:cubicBezTo>
                    <a:pt x="1067" y="638"/>
                    <a:pt x="1060" y="645"/>
                    <a:pt x="1057" y="642"/>
                  </a:cubicBezTo>
                  <a:cubicBezTo>
                    <a:pt x="1054" y="639"/>
                    <a:pt x="1047" y="629"/>
                    <a:pt x="1040" y="629"/>
                  </a:cubicBezTo>
                  <a:cubicBezTo>
                    <a:pt x="1033" y="630"/>
                    <a:pt x="1030" y="635"/>
                    <a:pt x="1025" y="629"/>
                  </a:cubicBezTo>
                  <a:cubicBezTo>
                    <a:pt x="1020" y="623"/>
                    <a:pt x="1019" y="609"/>
                    <a:pt x="1012" y="615"/>
                  </a:cubicBezTo>
                  <a:cubicBezTo>
                    <a:pt x="1004" y="620"/>
                    <a:pt x="1003" y="624"/>
                    <a:pt x="999" y="624"/>
                  </a:cubicBezTo>
                  <a:cubicBezTo>
                    <a:pt x="995" y="624"/>
                    <a:pt x="988" y="620"/>
                    <a:pt x="983" y="628"/>
                  </a:cubicBezTo>
                  <a:cubicBezTo>
                    <a:pt x="979" y="636"/>
                    <a:pt x="966" y="660"/>
                    <a:pt x="955" y="658"/>
                  </a:cubicBezTo>
                  <a:cubicBezTo>
                    <a:pt x="945" y="656"/>
                    <a:pt x="926" y="654"/>
                    <a:pt x="921" y="658"/>
                  </a:cubicBezTo>
                  <a:cubicBezTo>
                    <a:pt x="916" y="662"/>
                    <a:pt x="910" y="666"/>
                    <a:pt x="910" y="671"/>
                  </a:cubicBezTo>
                  <a:cubicBezTo>
                    <a:pt x="910" y="676"/>
                    <a:pt x="916" y="682"/>
                    <a:pt x="909" y="683"/>
                  </a:cubicBezTo>
                  <a:cubicBezTo>
                    <a:pt x="902" y="684"/>
                    <a:pt x="877" y="682"/>
                    <a:pt x="875" y="689"/>
                  </a:cubicBezTo>
                  <a:cubicBezTo>
                    <a:pt x="872" y="696"/>
                    <a:pt x="875" y="704"/>
                    <a:pt x="862" y="704"/>
                  </a:cubicBezTo>
                  <a:cubicBezTo>
                    <a:pt x="848" y="705"/>
                    <a:pt x="830" y="703"/>
                    <a:pt x="826" y="706"/>
                  </a:cubicBezTo>
                  <a:cubicBezTo>
                    <a:pt x="821" y="710"/>
                    <a:pt x="820" y="712"/>
                    <a:pt x="814" y="709"/>
                  </a:cubicBezTo>
                  <a:cubicBezTo>
                    <a:pt x="807" y="705"/>
                    <a:pt x="799" y="707"/>
                    <a:pt x="798" y="700"/>
                  </a:cubicBezTo>
                  <a:cubicBezTo>
                    <a:pt x="798" y="694"/>
                    <a:pt x="803" y="695"/>
                    <a:pt x="796" y="691"/>
                  </a:cubicBezTo>
                  <a:cubicBezTo>
                    <a:pt x="790" y="687"/>
                    <a:pt x="779" y="676"/>
                    <a:pt x="777" y="679"/>
                  </a:cubicBezTo>
                  <a:cubicBezTo>
                    <a:pt x="774" y="683"/>
                    <a:pt x="772" y="688"/>
                    <a:pt x="767" y="685"/>
                  </a:cubicBezTo>
                  <a:cubicBezTo>
                    <a:pt x="761" y="682"/>
                    <a:pt x="753" y="672"/>
                    <a:pt x="747" y="673"/>
                  </a:cubicBezTo>
                  <a:cubicBezTo>
                    <a:pt x="740" y="674"/>
                    <a:pt x="727" y="677"/>
                    <a:pt x="729" y="672"/>
                  </a:cubicBezTo>
                  <a:cubicBezTo>
                    <a:pt x="730" y="668"/>
                    <a:pt x="737" y="660"/>
                    <a:pt x="727" y="655"/>
                  </a:cubicBezTo>
                  <a:cubicBezTo>
                    <a:pt x="718" y="650"/>
                    <a:pt x="710" y="644"/>
                    <a:pt x="700" y="647"/>
                  </a:cubicBezTo>
                  <a:cubicBezTo>
                    <a:pt x="690" y="650"/>
                    <a:pt x="683" y="660"/>
                    <a:pt x="679" y="659"/>
                  </a:cubicBezTo>
                  <a:cubicBezTo>
                    <a:pt x="674" y="658"/>
                    <a:pt x="671" y="650"/>
                    <a:pt x="662" y="661"/>
                  </a:cubicBezTo>
                  <a:cubicBezTo>
                    <a:pt x="653" y="672"/>
                    <a:pt x="627" y="694"/>
                    <a:pt x="627" y="694"/>
                  </a:cubicBezTo>
                  <a:cubicBezTo>
                    <a:pt x="627" y="694"/>
                    <a:pt x="613" y="720"/>
                    <a:pt x="613" y="710"/>
                  </a:cubicBezTo>
                  <a:cubicBezTo>
                    <a:pt x="612" y="700"/>
                    <a:pt x="612" y="691"/>
                    <a:pt x="615" y="685"/>
                  </a:cubicBezTo>
                  <a:cubicBezTo>
                    <a:pt x="619" y="680"/>
                    <a:pt x="622" y="681"/>
                    <a:pt x="622" y="673"/>
                  </a:cubicBezTo>
                  <a:cubicBezTo>
                    <a:pt x="622" y="666"/>
                    <a:pt x="624" y="657"/>
                    <a:pt x="617" y="654"/>
                  </a:cubicBezTo>
                  <a:cubicBezTo>
                    <a:pt x="610" y="650"/>
                    <a:pt x="610" y="642"/>
                    <a:pt x="604" y="647"/>
                  </a:cubicBezTo>
                  <a:cubicBezTo>
                    <a:pt x="599" y="651"/>
                    <a:pt x="599" y="654"/>
                    <a:pt x="593" y="653"/>
                  </a:cubicBezTo>
                  <a:cubicBezTo>
                    <a:pt x="587" y="652"/>
                    <a:pt x="506" y="656"/>
                    <a:pt x="502" y="650"/>
                  </a:cubicBezTo>
                  <a:cubicBezTo>
                    <a:pt x="498" y="645"/>
                    <a:pt x="476" y="618"/>
                    <a:pt x="471" y="623"/>
                  </a:cubicBezTo>
                  <a:cubicBezTo>
                    <a:pt x="465" y="628"/>
                    <a:pt x="459" y="644"/>
                    <a:pt x="452" y="637"/>
                  </a:cubicBezTo>
                  <a:cubicBezTo>
                    <a:pt x="445" y="631"/>
                    <a:pt x="441" y="612"/>
                    <a:pt x="438" y="618"/>
                  </a:cubicBezTo>
                  <a:cubicBezTo>
                    <a:pt x="436" y="625"/>
                    <a:pt x="428" y="639"/>
                    <a:pt x="424" y="629"/>
                  </a:cubicBezTo>
                  <a:cubicBezTo>
                    <a:pt x="420" y="620"/>
                    <a:pt x="420" y="598"/>
                    <a:pt x="414" y="597"/>
                  </a:cubicBezTo>
                  <a:cubicBezTo>
                    <a:pt x="409" y="596"/>
                    <a:pt x="373" y="596"/>
                    <a:pt x="374" y="590"/>
                  </a:cubicBezTo>
                  <a:cubicBezTo>
                    <a:pt x="376" y="583"/>
                    <a:pt x="380" y="563"/>
                    <a:pt x="372" y="568"/>
                  </a:cubicBezTo>
                  <a:cubicBezTo>
                    <a:pt x="365" y="572"/>
                    <a:pt x="364" y="573"/>
                    <a:pt x="359" y="570"/>
                  </a:cubicBezTo>
                  <a:cubicBezTo>
                    <a:pt x="354" y="567"/>
                    <a:pt x="327" y="543"/>
                    <a:pt x="326" y="536"/>
                  </a:cubicBezTo>
                  <a:cubicBezTo>
                    <a:pt x="325" y="529"/>
                    <a:pt x="332" y="517"/>
                    <a:pt x="324" y="511"/>
                  </a:cubicBezTo>
                  <a:cubicBezTo>
                    <a:pt x="316" y="506"/>
                    <a:pt x="306" y="502"/>
                    <a:pt x="302" y="506"/>
                  </a:cubicBezTo>
                  <a:cubicBezTo>
                    <a:pt x="299" y="509"/>
                    <a:pt x="288" y="518"/>
                    <a:pt x="286" y="509"/>
                  </a:cubicBezTo>
                  <a:cubicBezTo>
                    <a:pt x="284" y="500"/>
                    <a:pt x="280" y="493"/>
                    <a:pt x="276" y="488"/>
                  </a:cubicBezTo>
                  <a:cubicBezTo>
                    <a:pt x="273" y="483"/>
                    <a:pt x="272" y="479"/>
                    <a:pt x="265" y="476"/>
                  </a:cubicBezTo>
                  <a:cubicBezTo>
                    <a:pt x="259" y="474"/>
                    <a:pt x="258" y="473"/>
                    <a:pt x="250" y="468"/>
                  </a:cubicBezTo>
                  <a:cubicBezTo>
                    <a:pt x="242" y="463"/>
                    <a:pt x="235" y="449"/>
                    <a:pt x="221" y="439"/>
                  </a:cubicBezTo>
                  <a:cubicBezTo>
                    <a:pt x="207" y="428"/>
                    <a:pt x="213" y="420"/>
                    <a:pt x="202" y="413"/>
                  </a:cubicBezTo>
                  <a:cubicBezTo>
                    <a:pt x="192" y="406"/>
                    <a:pt x="170" y="394"/>
                    <a:pt x="163" y="403"/>
                  </a:cubicBezTo>
                  <a:cubicBezTo>
                    <a:pt x="156" y="412"/>
                    <a:pt x="152" y="427"/>
                    <a:pt x="145" y="418"/>
                  </a:cubicBezTo>
                  <a:cubicBezTo>
                    <a:pt x="138" y="409"/>
                    <a:pt x="123" y="387"/>
                    <a:pt x="113" y="382"/>
                  </a:cubicBezTo>
                  <a:cubicBezTo>
                    <a:pt x="103" y="378"/>
                    <a:pt x="85" y="367"/>
                    <a:pt x="87" y="364"/>
                  </a:cubicBezTo>
                  <a:cubicBezTo>
                    <a:pt x="88" y="360"/>
                    <a:pt x="93" y="360"/>
                    <a:pt x="88" y="355"/>
                  </a:cubicBezTo>
                  <a:cubicBezTo>
                    <a:pt x="83" y="350"/>
                    <a:pt x="67" y="334"/>
                    <a:pt x="67" y="334"/>
                  </a:cubicBezTo>
                  <a:cubicBezTo>
                    <a:pt x="67" y="334"/>
                    <a:pt x="54" y="336"/>
                    <a:pt x="54" y="335"/>
                  </a:cubicBezTo>
                  <a:cubicBezTo>
                    <a:pt x="54" y="335"/>
                    <a:pt x="29" y="293"/>
                    <a:pt x="29" y="293"/>
                  </a:cubicBezTo>
                  <a:cubicBezTo>
                    <a:pt x="29" y="293"/>
                    <a:pt x="15" y="305"/>
                    <a:pt x="15" y="304"/>
                  </a:cubicBezTo>
                  <a:cubicBezTo>
                    <a:pt x="15" y="303"/>
                    <a:pt x="8" y="283"/>
                    <a:pt x="8" y="283"/>
                  </a:cubicBezTo>
                  <a:cubicBezTo>
                    <a:pt x="17" y="272"/>
                    <a:pt x="17" y="272"/>
                    <a:pt x="17" y="272"/>
                  </a:cubicBezTo>
                  <a:cubicBezTo>
                    <a:pt x="17" y="272"/>
                    <a:pt x="11" y="252"/>
                    <a:pt x="12" y="252"/>
                  </a:cubicBezTo>
                  <a:cubicBezTo>
                    <a:pt x="12" y="252"/>
                    <a:pt x="16" y="240"/>
                    <a:pt x="16" y="240"/>
                  </a:cubicBezTo>
                  <a:cubicBezTo>
                    <a:pt x="0" y="219"/>
                    <a:pt x="0" y="219"/>
                    <a:pt x="0" y="219"/>
                  </a:cubicBezTo>
                  <a:cubicBezTo>
                    <a:pt x="7" y="208"/>
                    <a:pt x="7" y="208"/>
                    <a:pt x="7" y="208"/>
                  </a:cubicBezTo>
                  <a:cubicBezTo>
                    <a:pt x="4" y="196"/>
                    <a:pt x="4" y="196"/>
                    <a:pt x="4" y="196"/>
                  </a:cubicBezTo>
                  <a:cubicBezTo>
                    <a:pt x="4" y="196"/>
                    <a:pt x="16" y="201"/>
                    <a:pt x="16" y="201"/>
                  </a:cubicBezTo>
                  <a:cubicBezTo>
                    <a:pt x="17" y="201"/>
                    <a:pt x="25" y="196"/>
                    <a:pt x="25" y="196"/>
                  </a:cubicBezTo>
                  <a:cubicBezTo>
                    <a:pt x="30" y="219"/>
                    <a:pt x="30" y="219"/>
                    <a:pt x="30" y="219"/>
                  </a:cubicBezTo>
                  <a:cubicBezTo>
                    <a:pt x="38" y="225"/>
                    <a:pt x="38" y="225"/>
                    <a:pt x="38" y="225"/>
                  </a:cubicBezTo>
                  <a:cubicBezTo>
                    <a:pt x="58" y="211"/>
                    <a:pt x="58" y="211"/>
                    <a:pt x="58" y="211"/>
                  </a:cubicBezTo>
                  <a:cubicBezTo>
                    <a:pt x="58" y="211"/>
                    <a:pt x="68" y="219"/>
                    <a:pt x="73" y="213"/>
                  </a:cubicBezTo>
                  <a:cubicBezTo>
                    <a:pt x="77" y="208"/>
                    <a:pt x="81" y="195"/>
                    <a:pt x="71" y="191"/>
                  </a:cubicBezTo>
                  <a:cubicBezTo>
                    <a:pt x="62" y="187"/>
                    <a:pt x="59" y="181"/>
                    <a:pt x="60" y="177"/>
                  </a:cubicBezTo>
                  <a:cubicBezTo>
                    <a:pt x="62" y="174"/>
                    <a:pt x="67" y="161"/>
                    <a:pt x="67" y="161"/>
                  </a:cubicBezTo>
                  <a:cubicBezTo>
                    <a:pt x="43" y="144"/>
                    <a:pt x="43" y="144"/>
                    <a:pt x="43" y="144"/>
                  </a:cubicBezTo>
                  <a:cubicBezTo>
                    <a:pt x="43" y="144"/>
                    <a:pt x="44" y="131"/>
                    <a:pt x="51" y="127"/>
                  </a:cubicBezTo>
                  <a:cubicBezTo>
                    <a:pt x="59" y="124"/>
                    <a:pt x="62" y="121"/>
                    <a:pt x="59" y="118"/>
                  </a:cubicBezTo>
                  <a:cubicBezTo>
                    <a:pt x="57" y="116"/>
                    <a:pt x="53" y="109"/>
                    <a:pt x="52" y="102"/>
                  </a:cubicBezTo>
                  <a:cubicBezTo>
                    <a:pt x="55" y="100"/>
                    <a:pt x="60" y="97"/>
                    <a:pt x="67" y="100"/>
                  </a:cubicBezTo>
                  <a:cubicBezTo>
                    <a:pt x="79" y="105"/>
                    <a:pt x="84" y="110"/>
                    <a:pt x="91" y="100"/>
                  </a:cubicBezTo>
                  <a:cubicBezTo>
                    <a:pt x="97" y="91"/>
                    <a:pt x="98" y="73"/>
                    <a:pt x="108" y="76"/>
                  </a:cubicBezTo>
                  <a:cubicBezTo>
                    <a:pt x="119" y="79"/>
                    <a:pt x="125" y="75"/>
                    <a:pt x="128" y="69"/>
                  </a:cubicBezTo>
                  <a:cubicBezTo>
                    <a:pt x="131" y="64"/>
                    <a:pt x="139" y="64"/>
                    <a:pt x="143" y="57"/>
                  </a:cubicBezTo>
                  <a:cubicBezTo>
                    <a:pt x="146" y="50"/>
                    <a:pt x="147" y="42"/>
                    <a:pt x="152" y="36"/>
                  </a:cubicBezTo>
                  <a:cubicBezTo>
                    <a:pt x="156" y="30"/>
                    <a:pt x="169" y="11"/>
                    <a:pt x="169" y="0"/>
                  </a:cubicBezTo>
                  <a:cubicBezTo>
                    <a:pt x="169" y="0"/>
                    <a:pt x="177" y="2"/>
                    <a:pt x="186" y="8"/>
                  </a:cubicBezTo>
                  <a:cubicBezTo>
                    <a:pt x="194" y="14"/>
                    <a:pt x="206" y="28"/>
                    <a:pt x="214" y="25"/>
                  </a:cubicBezTo>
                  <a:cubicBezTo>
                    <a:pt x="222" y="22"/>
                    <a:pt x="226" y="18"/>
                    <a:pt x="230" y="22"/>
                  </a:cubicBezTo>
                  <a:cubicBezTo>
                    <a:pt x="235" y="26"/>
                    <a:pt x="233" y="29"/>
                    <a:pt x="236" y="28"/>
                  </a:cubicBezTo>
                  <a:cubicBezTo>
                    <a:pt x="239" y="28"/>
                    <a:pt x="246" y="26"/>
                    <a:pt x="247" y="31"/>
                  </a:cubicBezTo>
                  <a:cubicBezTo>
                    <a:pt x="249" y="35"/>
                    <a:pt x="250" y="41"/>
                    <a:pt x="257" y="41"/>
                  </a:cubicBezTo>
                  <a:cubicBezTo>
                    <a:pt x="264" y="40"/>
                    <a:pt x="269" y="39"/>
                    <a:pt x="271" y="35"/>
                  </a:cubicBezTo>
                  <a:cubicBezTo>
                    <a:pt x="273" y="31"/>
                    <a:pt x="277" y="25"/>
                    <a:pt x="282" y="24"/>
                  </a:cubicBezTo>
                  <a:cubicBezTo>
                    <a:pt x="288" y="23"/>
                    <a:pt x="291" y="22"/>
                    <a:pt x="294" y="20"/>
                  </a:cubicBezTo>
                  <a:cubicBezTo>
                    <a:pt x="298" y="17"/>
                    <a:pt x="307" y="13"/>
                    <a:pt x="308" y="16"/>
                  </a:cubicBezTo>
                  <a:cubicBezTo>
                    <a:pt x="310" y="19"/>
                    <a:pt x="314" y="20"/>
                    <a:pt x="321" y="21"/>
                  </a:cubicBezTo>
                  <a:cubicBezTo>
                    <a:pt x="329" y="21"/>
                    <a:pt x="335" y="17"/>
                    <a:pt x="340" y="19"/>
                  </a:cubicBezTo>
                  <a:cubicBezTo>
                    <a:pt x="345" y="22"/>
                    <a:pt x="342" y="25"/>
                    <a:pt x="351" y="25"/>
                  </a:cubicBezTo>
                  <a:cubicBezTo>
                    <a:pt x="359" y="25"/>
                    <a:pt x="359" y="19"/>
                    <a:pt x="364" y="26"/>
                  </a:cubicBezTo>
                  <a:cubicBezTo>
                    <a:pt x="370" y="32"/>
                    <a:pt x="375" y="47"/>
                    <a:pt x="384" y="47"/>
                  </a:cubicBezTo>
                  <a:cubicBezTo>
                    <a:pt x="394" y="47"/>
                    <a:pt x="403" y="47"/>
                    <a:pt x="406" y="50"/>
                  </a:cubicBezTo>
                  <a:cubicBezTo>
                    <a:pt x="409" y="53"/>
                    <a:pt x="421" y="59"/>
                    <a:pt x="425" y="56"/>
                  </a:cubicBezTo>
                  <a:cubicBezTo>
                    <a:pt x="428" y="52"/>
                    <a:pt x="422" y="53"/>
                    <a:pt x="435" y="51"/>
                  </a:cubicBezTo>
                  <a:cubicBezTo>
                    <a:pt x="447" y="49"/>
                    <a:pt x="459" y="49"/>
                    <a:pt x="465" y="44"/>
                  </a:cubicBezTo>
                  <a:cubicBezTo>
                    <a:pt x="471" y="40"/>
                    <a:pt x="471" y="40"/>
                    <a:pt x="479" y="40"/>
                  </a:cubicBezTo>
                  <a:cubicBezTo>
                    <a:pt x="487" y="40"/>
                    <a:pt x="506" y="46"/>
                    <a:pt x="512" y="41"/>
                  </a:cubicBezTo>
                  <a:cubicBezTo>
                    <a:pt x="519" y="37"/>
                    <a:pt x="527" y="22"/>
                    <a:pt x="549" y="20"/>
                  </a:cubicBezTo>
                  <a:cubicBezTo>
                    <a:pt x="571" y="18"/>
                    <a:pt x="571" y="15"/>
                    <a:pt x="579" y="17"/>
                  </a:cubicBezTo>
                  <a:cubicBezTo>
                    <a:pt x="587" y="19"/>
                    <a:pt x="605" y="20"/>
                    <a:pt x="610" y="16"/>
                  </a:cubicBezTo>
                  <a:cubicBezTo>
                    <a:pt x="614" y="13"/>
                    <a:pt x="613" y="7"/>
                    <a:pt x="633" y="7"/>
                  </a:cubicBezTo>
                  <a:cubicBezTo>
                    <a:pt x="654" y="8"/>
                    <a:pt x="673" y="6"/>
                    <a:pt x="690" y="16"/>
                  </a:cubicBezTo>
                  <a:cubicBezTo>
                    <a:pt x="707" y="26"/>
                    <a:pt x="716" y="42"/>
                    <a:pt x="733" y="42"/>
                  </a:cubicBezTo>
                  <a:cubicBezTo>
                    <a:pt x="748" y="42"/>
                    <a:pt x="761" y="40"/>
                    <a:pt x="766" y="43"/>
                  </a:cubicBezTo>
                  <a:cubicBezTo>
                    <a:pt x="766" y="43"/>
                    <a:pt x="766" y="43"/>
                    <a:pt x="766" y="43"/>
                  </a:cubicBezTo>
                  <a:cubicBezTo>
                    <a:pt x="767" y="44"/>
                    <a:pt x="768" y="44"/>
                    <a:pt x="768" y="46"/>
                  </a:cubicBezTo>
                  <a:cubicBezTo>
                    <a:pt x="768" y="51"/>
                    <a:pt x="769" y="55"/>
                    <a:pt x="763" y="57"/>
                  </a:cubicBezTo>
                  <a:cubicBezTo>
                    <a:pt x="758" y="58"/>
                    <a:pt x="747" y="56"/>
                    <a:pt x="748" y="62"/>
                  </a:cubicBezTo>
                  <a:cubicBezTo>
                    <a:pt x="749" y="69"/>
                    <a:pt x="752" y="73"/>
                    <a:pt x="758" y="73"/>
                  </a:cubicBezTo>
                  <a:cubicBezTo>
                    <a:pt x="763" y="73"/>
                    <a:pt x="771" y="73"/>
                    <a:pt x="769" y="79"/>
                  </a:cubicBezTo>
                  <a:cubicBezTo>
                    <a:pt x="767" y="86"/>
                    <a:pt x="770" y="89"/>
                    <a:pt x="761" y="101"/>
                  </a:cubicBezTo>
                  <a:cubicBezTo>
                    <a:pt x="753" y="112"/>
                    <a:pt x="752" y="119"/>
                    <a:pt x="750" y="126"/>
                  </a:cubicBezTo>
                  <a:cubicBezTo>
                    <a:pt x="748" y="133"/>
                    <a:pt x="746" y="133"/>
                    <a:pt x="749" y="138"/>
                  </a:cubicBezTo>
                  <a:cubicBezTo>
                    <a:pt x="753" y="142"/>
                    <a:pt x="752" y="160"/>
                    <a:pt x="744" y="158"/>
                  </a:cubicBezTo>
                  <a:cubicBezTo>
                    <a:pt x="737" y="156"/>
                    <a:pt x="726" y="154"/>
                    <a:pt x="727" y="163"/>
                  </a:cubicBezTo>
                  <a:cubicBezTo>
                    <a:pt x="728" y="171"/>
                    <a:pt x="732" y="174"/>
                    <a:pt x="731" y="179"/>
                  </a:cubicBezTo>
                  <a:cubicBezTo>
                    <a:pt x="730" y="183"/>
                    <a:pt x="728" y="198"/>
                    <a:pt x="733" y="203"/>
                  </a:cubicBezTo>
                  <a:cubicBezTo>
                    <a:pt x="739" y="208"/>
                    <a:pt x="751" y="216"/>
                    <a:pt x="749" y="223"/>
                  </a:cubicBezTo>
                  <a:cubicBezTo>
                    <a:pt x="748" y="231"/>
                    <a:pt x="749" y="232"/>
                    <a:pt x="753" y="240"/>
                  </a:cubicBezTo>
                  <a:cubicBezTo>
                    <a:pt x="757" y="248"/>
                    <a:pt x="765" y="254"/>
                    <a:pt x="767" y="262"/>
                  </a:cubicBezTo>
                  <a:cubicBezTo>
                    <a:pt x="770" y="271"/>
                    <a:pt x="772" y="290"/>
                    <a:pt x="779" y="291"/>
                  </a:cubicBezTo>
                  <a:cubicBezTo>
                    <a:pt x="785" y="291"/>
                    <a:pt x="801" y="287"/>
                    <a:pt x="809" y="292"/>
                  </a:cubicBezTo>
                  <a:cubicBezTo>
                    <a:pt x="816" y="297"/>
                    <a:pt x="845" y="305"/>
                    <a:pt x="855" y="310"/>
                  </a:cubicBezTo>
                  <a:cubicBezTo>
                    <a:pt x="864" y="315"/>
                    <a:pt x="870" y="314"/>
                    <a:pt x="875" y="321"/>
                  </a:cubicBezTo>
                  <a:cubicBezTo>
                    <a:pt x="879" y="329"/>
                    <a:pt x="894" y="341"/>
                    <a:pt x="905" y="338"/>
                  </a:cubicBezTo>
                  <a:cubicBezTo>
                    <a:pt x="915" y="335"/>
                    <a:pt x="916" y="328"/>
                    <a:pt x="922" y="335"/>
                  </a:cubicBezTo>
                  <a:cubicBezTo>
                    <a:pt x="927" y="342"/>
                    <a:pt x="920" y="342"/>
                    <a:pt x="930" y="344"/>
                  </a:cubicBezTo>
                  <a:cubicBezTo>
                    <a:pt x="940" y="347"/>
                    <a:pt x="947" y="342"/>
                    <a:pt x="952" y="346"/>
                  </a:cubicBezTo>
                  <a:cubicBezTo>
                    <a:pt x="958" y="350"/>
                    <a:pt x="961" y="354"/>
                    <a:pt x="965" y="353"/>
                  </a:cubicBezTo>
                  <a:cubicBezTo>
                    <a:pt x="970" y="352"/>
                    <a:pt x="1002" y="347"/>
                    <a:pt x="1005" y="352"/>
                  </a:cubicBezTo>
                  <a:cubicBezTo>
                    <a:pt x="1007" y="357"/>
                    <a:pt x="1011" y="361"/>
                    <a:pt x="1019" y="358"/>
                  </a:cubicBezTo>
                  <a:cubicBezTo>
                    <a:pt x="1027" y="355"/>
                    <a:pt x="1045" y="357"/>
                    <a:pt x="1051" y="364"/>
                  </a:cubicBezTo>
                  <a:cubicBezTo>
                    <a:pt x="1057" y="372"/>
                    <a:pt x="1057" y="378"/>
                    <a:pt x="1064" y="381"/>
                  </a:cubicBezTo>
                  <a:cubicBezTo>
                    <a:pt x="1071" y="384"/>
                    <a:pt x="1080" y="397"/>
                    <a:pt x="1083" y="397"/>
                  </a:cubicBezTo>
                  <a:cubicBezTo>
                    <a:pt x="1086" y="397"/>
                    <a:pt x="1091" y="396"/>
                    <a:pt x="1091" y="402"/>
                  </a:cubicBezTo>
                  <a:cubicBezTo>
                    <a:pt x="1091" y="408"/>
                    <a:pt x="1090" y="420"/>
                    <a:pt x="1094" y="420"/>
                  </a:cubicBezTo>
                  <a:cubicBezTo>
                    <a:pt x="1097" y="421"/>
                    <a:pt x="1108" y="426"/>
                    <a:pt x="1109" y="428"/>
                  </a:cubicBezTo>
                  <a:cubicBezTo>
                    <a:pt x="1111" y="431"/>
                    <a:pt x="1125" y="437"/>
                    <a:pt x="1134" y="433"/>
                  </a:cubicBezTo>
                  <a:cubicBezTo>
                    <a:pt x="1142" y="428"/>
                    <a:pt x="1143" y="424"/>
                    <a:pt x="1149" y="426"/>
                  </a:cubicBezTo>
                  <a:cubicBezTo>
                    <a:pt x="1156" y="427"/>
                    <a:pt x="1161" y="435"/>
                    <a:pt x="1167" y="435"/>
                  </a:cubicBezTo>
                  <a:cubicBezTo>
                    <a:pt x="1173" y="435"/>
                    <a:pt x="1175" y="435"/>
                    <a:pt x="1176" y="431"/>
                  </a:cubicBezTo>
                  <a:cubicBezTo>
                    <a:pt x="1176" y="427"/>
                    <a:pt x="1177" y="423"/>
                    <a:pt x="1182" y="419"/>
                  </a:cubicBezTo>
                  <a:cubicBezTo>
                    <a:pt x="1187" y="415"/>
                    <a:pt x="1197" y="406"/>
                    <a:pt x="1198" y="400"/>
                  </a:cubicBezTo>
                  <a:cubicBezTo>
                    <a:pt x="1200" y="394"/>
                    <a:pt x="1198" y="389"/>
                    <a:pt x="1202" y="387"/>
                  </a:cubicBezTo>
                  <a:cubicBezTo>
                    <a:pt x="1205" y="385"/>
                    <a:pt x="1212" y="384"/>
                    <a:pt x="1211" y="375"/>
                  </a:cubicBezTo>
                  <a:cubicBezTo>
                    <a:pt x="1209" y="366"/>
                    <a:pt x="1212" y="365"/>
                    <a:pt x="1208" y="362"/>
                  </a:cubicBezTo>
                  <a:cubicBezTo>
                    <a:pt x="1204" y="359"/>
                    <a:pt x="1201" y="355"/>
                    <a:pt x="1205" y="354"/>
                  </a:cubicBezTo>
                  <a:cubicBezTo>
                    <a:pt x="1209" y="354"/>
                    <a:pt x="1214" y="348"/>
                    <a:pt x="1218" y="350"/>
                  </a:cubicBezTo>
                  <a:cubicBezTo>
                    <a:pt x="1222" y="352"/>
                    <a:pt x="1227" y="353"/>
                    <a:pt x="1229" y="350"/>
                  </a:cubicBezTo>
                  <a:cubicBezTo>
                    <a:pt x="1230" y="349"/>
                    <a:pt x="1232" y="348"/>
                    <a:pt x="1234" y="347"/>
                  </a:cubicBezTo>
                  <a:cubicBezTo>
                    <a:pt x="1235" y="348"/>
                    <a:pt x="1235" y="349"/>
                    <a:pt x="1237" y="351"/>
                  </a:cubicBezTo>
                  <a:cubicBezTo>
                    <a:pt x="1242" y="357"/>
                    <a:pt x="1240" y="361"/>
                    <a:pt x="1245" y="362"/>
                  </a:cubicBezTo>
                  <a:cubicBezTo>
                    <a:pt x="1249" y="362"/>
                    <a:pt x="1252" y="357"/>
                    <a:pt x="1254" y="364"/>
                  </a:cubicBezTo>
                  <a:cubicBezTo>
                    <a:pt x="1256" y="370"/>
                    <a:pt x="1259" y="376"/>
                    <a:pt x="1262" y="378"/>
                  </a:cubicBezTo>
                  <a:cubicBezTo>
                    <a:pt x="1265" y="379"/>
                    <a:pt x="1273" y="384"/>
                    <a:pt x="1272" y="386"/>
                  </a:cubicBezTo>
                  <a:cubicBezTo>
                    <a:pt x="1272" y="388"/>
                    <a:pt x="1274" y="395"/>
                    <a:pt x="1274" y="401"/>
                  </a:cubicBezTo>
                  <a:cubicBezTo>
                    <a:pt x="1273" y="407"/>
                    <a:pt x="1264" y="410"/>
                    <a:pt x="1265" y="414"/>
                  </a:cubicBezTo>
                  <a:cubicBezTo>
                    <a:pt x="1266" y="418"/>
                    <a:pt x="1266" y="423"/>
                    <a:pt x="1276" y="424"/>
                  </a:cubicBezTo>
                  <a:cubicBezTo>
                    <a:pt x="1286" y="425"/>
                    <a:pt x="1287" y="421"/>
                    <a:pt x="1291" y="427"/>
                  </a:cubicBezTo>
                  <a:cubicBezTo>
                    <a:pt x="1296" y="433"/>
                    <a:pt x="1303" y="445"/>
                    <a:pt x="1305" y="448"/>
                  </a:cubicBezTo>
                  <a:cubicBezTo>
                    <a:pt x="1307" y="451"/>
                    <a:pt x="1320" y="458"/>
                    <a:pt x="1312" y="464"/>
                  </a:cubicBezTo>
                  <a:cubicBezTo>
                    <a:pt x="1305" y="469"/>
                    <a:pt x="1292" y="474"/>
                    <a:pt x="1297" y="482"/>
                  </a:cubicBezTo>
                  <a:cubicBezTo>
                    <a:pt x="1301" y="490"/>
                    <a:pt x="1312" y="524"/>
                    <a:pt x="1312" y="545"/>
                  </a:cubicBezTo>
                  <a:cubicBezTo>
                    <a:pt x="1312" y="566"/>
                    <a:pt x="1307" y="612"/>
                    <a:pt x="1310" y="614"/>
                  </a:cubicBezTo>
                  <a:cubicBezTo>
                    <a:pt x="1313" y="616"/>
                    <a:pt x="1318" y="619"/>
                    <a:pt x="1315" y="62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p:cNvSpPr>
            <p:nvPr/>
          </p:nvSpPr>
          <p:spPr bwMode="auto">
            <a:xfrm>
              <a:off x="2625" y="1004"/>
              <a:ext cx="2140" cy="1889"/>
            </a:xfrm>
            <a:custGeom>
              <a:avLst/>
              <a:gdLst>
                <a:gd name="T0" fmla="*/ 900 w 905"/>
                <a:gd name="T1" fmla="*/ 574 h 799"/>
                <a:gd name="T2" fmla="*/ 850 w 905"/>
                <a:gd name="T3" fmla="*/ 597 h 799"/>
                <a:gd name="T4" fmla="*/ 825 w 905"/>
                <a:gd name="T5" fmla="*/ 614 h 799"/>
                <a:gd name="T6" fmla="*/ 774 w 905"/>
                <a:gd name="T7" fmla="*/ 621 h 799"/>
                <a:gd name="T8" fmla="*/ 772 w 905"/>
                <a:gd name="T9" fmla="*/ 670 h 799"/>
                <a:gd name="T10" fmla="*/ 764 w 905"/>
                <a:gd name="T11" fmla="*/ 716 h 799"/>
                <a:gd name="T12" fmla="*/ 733 w 905"/>
                <a:gd name="T13" fmla="*/ 753 h 799"/>
                <a:gd name="T14" fmla="*/ 707 w 905"/>
                <a:gd name="T15" fmla="*/ 775 h 799"/>
                <a:gd name="T16" fmla="*/ 654 w 905"/>
                <a:gd name="T17" fmla="*/ 790 h 799"/>
                <a:gd name="T18" fmla="*/ 632 w 905"/>
                <a:gd name="T19" fmla="*/ 748 h 799"/>
                <a:gd name="T20" fmla="*/ 588 w 905"/>
                <a:gd name="T21" fmla="*/ 734 h 799"/>
                <a:gd name="T22" fmla="*/ 534 w 905"/>
                <a:gd name="T23" fmla="*/ 670 h 799"/>
                <a:gd name="T24" fmla="*/ 512 w 905"/>
                <a:gd name="T25" fmla="*/ 712 h 799"/>
                <a:gd name="T26" fmla="*/ 446 w 905"/>
                <a:gd name="T27" fmla="*/ 684 h 799"/>
                <a:gd name="T28" fmla="*/ 445 w 905"/>
                <a:gd name="T29" fmla="*/ 665 h 799"/>
                <a:gd name="T30" fmla="*/ 481 w 905"/>
                <a:gd name="T31" fmla="*/ 636 h 799"/>
                <a:gd name="T32" fmla="*/ 508 w 905"/>
                <a:gd name="T33" fmla="*/ 585 h 799"/>
                <a:gd name="T34" fmla="*/ 540 w 905"/>
                <a:gd name="T35" fmla="*/ 569 h 799"/>
                <a:gd name="T36" fmla="*/ 537 w 905"/>
                <a:gd name="T37" fmla="*/ 494 h 799"/>
                <a:gd name="T38" fmla="*/ 502 w 905"/>
                <a:gd name="T39" fmla="*/ 414 h 799"/>
                <a:gd name="T40" fmla="*/ 459 w 905"/>
                <a:gd name="T41" fmla="*/ 401 h 799"/>
                <a:gd name="T42" fmla="*/ 390 w 905"/>
                <a:gd name="T43" fmla="*/ 350 h 799"/>
                <a:gd name="T44" fmla="*/ 344 w 905"/>
                <a:gd name="T45" fmla="*/ 319 h 799"/>
                <a:gd name="T46" fmla="*/ 254 w 905"/>
                <a:gd name="T47" fmla="*/ 286 h 799"/>
                <a:gd name="T48" fmla="*/ 168 w 905"/>
                <a:gd name="T49" fmla="*/ 305 h 799"/>
                <a:gd name="T50" fmla="*/ 104 w 905"/>
                <a:gd name="T51" fmla="*/ 276 h 799"/>
                <a:gd name="T52" fmla="*/ 6 w 905"/>
                <a:gd name="T53" fmla="*/ 255 h 799"/>
                <a:gd name="T54" fmla="*/ 6 w 905"/>
                <a:gd name="T55" fmla="*/ 237 h 799"/>
                <a:gd name="T56" fmla="*/ 33 w 905"/>
                <a:gd name="T57" fmla="*/ 123 h 799"/>
                <a:gd name="T58" fmla="*/ 124 w 905"/>
                <a:gd name="T59" fmla="*/ 63 h 799"/>
                <a:gd name="T60" fmla="*/ 186 w 905"/>
                <a:gd name="T61" fmla="*/ 0 h 799"/>
                <a:gd name="T62" fmla="*/ 251 w 905"/>
                <a:gd name="T63" fmla="*/ 9 h 799"/>
                <a:gd name="T64" fmla="*/ 261 w 905"/>
                <a:gd name="T65" fmla="*/ 151 h 799"/>
                <a:gd name="T66" fmla="*/ 307 w 905"/>
                <a:gd name="T67" fmla="*/ 182 h 799"/>
                <a:gd name="T68" fmla="*/ 374 w 905"/>
                <a:gd name="T69" fmla="*/ 169 h 799"/>
                <a:gd name="T70" fmla="*/ 361 w 905"/>
                <a:gd name="T71" fmla="*/ 223 h 799"/>
                <a:gd name="T72" fmla="*/ 425 w 905"/>
                <a:gd name="T73" fmla="*/ 262 h 799"/>
                <a:gd name="T74" fmla="*/ 471 w 905"/>
                <a:gd name="T75" fmla="*/ 312 h 799"/>
                <a:gd name="T76" fmla="*/ 548 w 905"/>
                <a:gd name="T77" fmla="*/ 289 h 799"/>
                <a:gd name="T78" fmla="*/ 626 w 905"/>
                <a:gd name="T79" fmla="*/ 302 h 799"/>
                <a:gd name="T80" fmla="*/ 596 w 905"/>
                <a:gd name="T81" fmla="*/ 353 h 799"/>
                <a:gd name="T82" fmla="*/ 605 w 905"/>
                <a:gd name="T83" fmla="*/ 403 h 799"/>
                <a:gd name="T84" fmla="*/ 631 w 905"/>
                <a:gd name="T85" fmla="*/ 424 h 799"/>
                <a:gd name="T86" fmla="*/ 668 w 905"/>
                <a:gd name="T87" fmla="*/ 445 h 799"/>
                <a:gd name="T88" fmla="*/ 691 w 905"/>
                <a:gd name="T89" fmla="*/ 477 h 799"/>
                <a:gd name="T90" fmla="*/ 706 w 905"/>
                <a:gd name="T91" fmla="*/ 561 h 799"/>
                <a:gd name="T92" fmla="*/ 760 w 905"/>
                <a:gd name="T93" fmla="*/ 583 h 799"/>
                <a:gd name="T94" fmla="*/ 789 w 905"/>
                <a:gd name="T95" fmla="*/ 550 h 799"/>
                <a:gd name="T96" fmla="*/ 784 w 905"/>
                <a:gd name="T97" fmla="*/ 517 h 799"/>
                <a:gd name="T98" fmla="*/ 780 w 905"/>
                <a:gd name="T99" fmla="*/ 479 h 799"/>
                <a:gd name="T100" fmla="*/ 787 w 905"/>
                <a:gd name="T101" fmla="*/ 445 h 799"/>
                <a:gd name="T102" fmla="*/ 813 w 905"/>
                <a:gd name="T103" fmla="*/ 458 h 799"/>
                <a:gd name="T104" fmla="*/ 855 w 905"/>
                <a:gd name="T105" fmla="*/ 476 h 799"/>
                <a:gd name="T106" fmla="*/ 897 w 905"/>
                <a:gd name="T107" fmla="*/ 498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5" h="799">
                  <a:moveTo>
                    <a:pt x="903" y="512"/>
                  </a:moveTo>
                  <a:cubicBezTo>
                    <a:pt x="902" y="518"/>
                    <a:pt x="905" y="523"/>
                    <a:pt x="900" y="531"/>
                  </a:cubicBezTo>
                  <a:cubicBezTo>
                    <a:pt x="895" y="538"/>
                    <a:pt x="894" y="542"/>
                    <a:pt x="893" y="547"/>
                  </a:cubicBezTo>
                  <a:cubicBezTo>
                    <a:pt x="893" y="552"/>
                    <a:pt x="900" y="562"/>
                    <a:pt x="900" y="574"/>
                  </a:cubicBezTo>
                  <a:cubicBezTo>
                    <a:pt x="901" y="585"/>
                    <a:pt x="884" y="582"/>
                    <a:pt x="878" y="581"/>
                  </a:cubicBezTo>
                  <a:cubicBezTo>
                    <a:pt x="872" y="581"/>
                    <a:pt x="871" y="584"/>
                    <a:pt x="865" y="586"/>
                  </a:cubicBezTo>
                  <a:cubicBezTo>
                    <a:pt x="860" y="589"/>
                    <a:pt x="852" y="586"/>
                    <a:pt x="845" y="585"/>
                  </a:cubicBezTo>
                  <a:cubicBezTo>
                    <a:pt x="839" y="584"/>
                    <a:pt x="848" y="595"/>
                    <a:pt x="850" y="597"/>
                  </a:cubicBezTo>
                  <a:cubicBezTo>
                    <a:pt x="853" y="600"/>
                    <a:pt x="851" y="601"/>
                    <a:pt x="853" y="608"/>
                  </a:cubicBezTo>
                  <a:cubicBezTo>
                    <a:pt x="855" y="614"/>
                    <a:pt x="852" y="611"/>
                    <a:pt x="846" y="612"/>
                  </a:cubicBezTo>
                  <a:cubicBezTo>
                    <a:pt x="839" y="614"/>
                    <a:pt x="839" y="610"/>
                    <a:pt x="833" y="614"/>
                  </a:cubicBezTo>
                  <a:cubicBezTo>
                    <a:pt x="828" y="617"/>
                    <a:pt x="828" y="617"/>
                    <a:pt x="825" y="614"/>
                  </a:cubicBezTo>
                  <a:cubicBezTo>
                    <a:pt x="821" y="610"/>
                    <a:pt x="822" y="615"/>
                    <a:pt x="812" y="617"/>
                  </a:cubicBezTo>
                  <a:cubicBezTo>
                    <a:pt x="801" y="620"/>
                    <a:pt x="805" y="608"/>
                    <a:pt x="800" y="602"/>
                  </a:cubicBezTo>
                  <a:cubicBezTo>
                    <a:pt x="796" y="597"/>
                    <a:pt x="788" y="604"/>
                    <a:pt x="782" y="604"/>
                  </a:cubicBezTo>
                  <a:cubicBezTo>
                    <a:pt x="777" y="605"/>
                    <a:pt x="777" y="614"/>
                    <a:pt x="774" y="621"/>
                  </a:cubicBezTo>
                  <a:cubicBezTo>
                    <a:pt x="771" y="627"/>
                    <a:pt x="769" y="626"/>
                    <a:pt x="769" y="632"/>
                  </a:cubicBezTo>
                  <a:cubicBezTo>
                    <a:pt x="768" y="639"/>
                    <a:pt x="762" y="644"/>
                    <a:pt x="761" y="646"/>
                  </a:cubicBezTo>
                  <a:cubicBezTo>
                    <a:pt x="759" y="648"/>
                    <a:pt x="762" y="652"/>
                    <a:pt x="766" y="656"/>
                  </a:cubicBezTo>
                  <a:cubicBezTo>
                    <a:pt x="769" y="661"/>
                    <a:pt x="770" y="663"/>
                    <a:pt x="772" y="670"/>
                  </a:cubicBezTo>
                  <a:cubicBezTo>
                    <a:pt x="775" y="678"/>
                    <a:pt x="771" y="673"/>
                    <a:pt x="769" y="680"/>
                  </a:cubicBezTo>
                  <a:cubicBezTo>
                    <a:pt x="768" y="688"/>
                    <a:pt x="771" y="692"/>
                    <a:pt x="770" y="697"/>
                  </a:cubicBezTo>
                  <a:cubicBezTo>
                    <a:pt x="770" y="702"/>
                    <a:pt x="770" y="701"/>
                    <a:pt x="775" y="709"/>
                  </a:cubicBezTo>
                  <a:cubicBezTo>
                    <a:pt x="779" y="718"/>
                    <a:pt x="768" y="720"/>
                    <a:pt x="764" y="716"/>
                  </a:cubicBezTo>
                  <a:cubicBezTo>
                    <a:pt x="760" y="713"/>
                    <a:pt x="754" y="719"/>
                    <a:pt x="752" y="714"/>
                  </a:cubicBezTo>
                  <a:cubicBezTo>
                    <a:pt x="750" y="710"/>
                    <a:pt x="745" y="712"/>
                    <a:pt x="739" y="715"/>
                  </a:cubicBezTo>
                  <a:cubicBezTo>
                    <a:pt x="734" y="718"/>
                    <a:pt x="735" y="734"/>
                    <a:pt x="737" y="739"/>
                  </a:cubicBezTo>
                  <a:cubicBezTo>
                    <a:pt x="739" y="744"/>
                    <a:pt x="731" y="750"/>
                    <a:pt x="733" y="753"/>
                  </a:cubicBezTo>
                  <a:cubicBezTo>
                    <a:pt x="735" y="757"/>
                    <a:pt x="732" y="758"/>
                    <a:pt x="734" y="762"/>
                  </a:cubicBezTo>
                  <a:cubicBezTo>
                    <a:pt x="736" y="766"/>
                    <a:pt x="727" y="764"/>
                    <a:pt x="726" y="770"/>
                  </a:cubicBezTo>
                  <a:cubicBezTo>
                    <a:pt x="726" y="771"/>
                    <a:pt x="726" y="772"/>
                    <a:pt x="726" y="773"/>
                  </a:cubicBezTo>
                  <a:cubicBezTo>
                    <a:pt x="720" y="772"/>
                    <a:pt x="708" y="770"/>
                    <a:pt x="707" y="775"/>
                  </a:cubicBezTo>
                  <a:cubicBezTo>
                    <a:pt x="706" y="783"/>
                    <a:pt x="709" y="787"/>
                    <a:pt x="704" y="790"/>
                  </a:cubicBezTo>
                  <a:cubicBezTo>
                    <a:pt x="699" y="792"/>
                    <a:pt x="692" y="799"/>
                    <a:pt x="687" y="799"/>
                  </a:cubicBezTo>
                  <a:cubicBezTo>
                    <a:pt x="682" y="799"/>
                    <a:pt x="679" y="795"/>
                    <a:pt x="672" y="794"/>
                  </a:cubicBezTo>
                  <a:cubicBezTo>
                    <a:pt x="666" y="793"/>
                    <a:pt x="656" y="796"/>
                    <a:pt x="654" y="790"/>
                  </a:cubicBezTo>
                  <a:cubicBezTo>
                    <a:pt x="651" y="783"/>
                    <a:pt x="650" y="785"/>
                    <a:pt x="645" y="780"/>
                  </a:cubicBezTo>
                  <a:cubicBezTo>
                    <a:pt x="640" y="776"/>
                    <a:pt x="639" y="773"/>
                    <a:pt x="639" y="769"/>
                  </a:cubicBezTo>
                  <a:cubicBezTo>
                    <a:pt x="640" y="765"/>
                    <a:pt x="641" y="763"/>
                    <a:pt x="638" y="759"/>
                  </a:cubicBezTo>
                  <a:cubicBezTo>
                    <a:pt x="635" y="755"/>
                    <a:pt x="633" y="753"/>
                    <a:pt x="632" y="748"/>
                  </a:cubicBezTo>
                  <a:cubicBezTo>
                    <a:pt x="631" y="743"/>
                    <a:pt x="627" y="732"/>
                    <a:pt x="624" y="737"/>
                  </a:cubicBezTo>
                  <a:cubicBezTo>
                    <a:pt x="621" y="741"/>
                    <a:pt x="618" y="744"/>
                    <a:pt x="614" y="743"/>
                  </a:cubicBezTo>
                  <a:cubicBezTo>
                    <a:pt x="609" y="742"/>
                    <a:pt x="608" y="739"/>
                    <a:pt x="605" y="741"/>
                  </a:cubicBezTo>
                  <a:cubicBezTo>
                    <a:pt x="602" y="742"/>
                    <a:pt x="594" y="741"/>
                    <a:pt x="588" y="734"/>
                  </a:cubicBezTo>
                  <a:cubicBezTo>
                    <a:pt x="583" y="727"/>
                    <a:pt x="575" y="717"/>
                    <a:pt x="570" y="713"/>
                  </a:cubicBezTo>
                  <a:cubicBezTo>
                    <a:pt x="566" y="709"/>
                    <a:pt x="560" y="707"/>
                    <a:pt x="559" y="698"/>
                  </a:cubicBezTo>
                  <a:cubicBezTo>
                    <a:pt x="558" y="689"/>
                    <a:pt x="561" y="678"/>
                    <a:pt x="553" y="674"/>
                  </a:cubicBezTo>
                  <a:cubicBezTo>
                    <a:pt x="544" y="669"/>
                    <a:pt x="540" y="662"/>
                    <a:pt x="534" y="670"/>
                  </a:cubicBezTo>
                  <a:cubicBezTo>
                    <a:pt x="528" y="678"/>
                    <a:pt x="529" y="679"/>
                    <a:pt x="522" y="681"/>
                  </a:cubicBezTo>
                  <a:cubicBezTo>
                    <a:pt x="514" y="684"/>
                    <a:pt x="510" y="681"/>
                    <a:pt x="507" y="686"/>
                  </a:cubicBezTo>
                  <a:cubicBezTo>
                    <a:pt x="503" y="691"/>
                    <a:pt x="497" y="690"/>
                    <a:pt x="503" y="698"/>
                  </a:cubicBezTo>
                  <a:cubicBezTo>
                    <a:pt x="506" y="702"/>
                    <a:pt x="509" y="706"/>
                    <a:pt x="512" y="712"/>
                  </a:cubicBezTo>
                  <a:cubicBezTo>
                    <a:pt x="507" y="710"/>
                    <a:pt x="500" y="708"/>
                    <a:pt x="498" y="709"/>
                  </a:cubicBezTo>
                  <a:cubicBezTo>
                    <a:pt x="495" y="710"/>
                    <a:pt x="492" y="710"/>
                    <a:pt x="486" y="705"/>
                  </a:cubicBezTo>
                  <a:cubicBezTo>
                    <a:pt x="480" y="701"/>
                    <a:pt x="478" y="689"/>
                    <a:pt x="466" y="688"/>
                  </a:cubicBezTo>
                  <a:cubicBezTo>
                    <a:pt x="455" y="686"/>
                    <a:pt x="454" y="681"/>
                    <a:pt x="446" y="684"/>
                  </a:cubicBezTo>
                  <a:cubicBezTo>
                    <a:pt x="439" y="686"/>
                    <a:pt x="435" y="680"/>
                    <a:pt x="432" y="678"/>
                  </a:cubicBezTo>
                  <a:cubicBezTo>
                    <a:pt x="428" y="676"/>
                    <a:pt x="425" y="665"/>
                    <a:pt x="429" y="661"/>
                  </a:cubicBezTo>
                  <a:cubicBezTo>
                    <a:pt x="432" y="656"/>
                    <a:pt x="432" y="640"/>
                    <a:pt x="435" y="649"/>
                  </a:cubicBezTo>
                  <a:cubicBezTo>
                    <a:pt x="439" y="659"/>
                    <a:pt x="441" y="663"/>
                    <a:pt x="445" y="665"/>
                  </a:cubicBezTo>
                  <a:cubicBezTo>
                    <a:pt x="449" y="667"/>
                    <a:pt x="455" y="667"/>
                    <a:pt x="461" y="669"/>
                  </a:cubicBezTo>
                  <a:cubicBezTo>
                    <a:pt x="467" y="670"/>
                    <a:pt x="484" y="672"/>
                    <a:pt x="485" y="667"/>
                  </a:cubicBezTo>
                  <a:cubicBezTo>
                    <a:pt x="485" y="661"/>
                    <a:pt x="489" y="654"/>
                    <a:pt x="486" y="651"/>
                  </a:cubicBezTo>
                  <a:cubicBezTo>
                    <a:pt x="484" y="648"/>
                    <a:pt x="481" y="643"/>
                    <a:pt x="481" y="636"/>
                  </a:cubicBezTo>
                  <a:cubicBezTo>
                    <a:pt x="480" y="629"/>
                    <a:pt x="479" y="616"/>
                    <a:pt x="488" y="615"/>
                  </a:cubicBezTo>
                  <a:cubicBezTo>
                    <a:pt x="497" y="615"/>
                    <a:pt x="501" y="614"/>
                    <a:pt x="505" y="609"/>
                  </a:cubicBezTo>
                  <a:cubicBezTo>
                    <a:pt x="509" y="604"/>
                    <a:pt x="516" y="603"/>
                    <a:pt x="514" y="599"/>
                  </a:cubicBezTo>
                  <a:cubicBezTo>
                    <a:pt x="512" y="595"/>
                    <a:pt x="505" y="589"/>
                    <a:pt x="508" y="585"/>
                  </a:cubicBezTo>
                  <a:cubicBezTo>
                    <a:pt x="512" y="582"/>
                    <a:pt x="509" y="573"/>
                    <a:pt x="514" y="575"/>
                  </a:cubicBezTo>
                  <a:cubicBezTo>
                    <a:pt x="519" y="578"/>
                    <a:pt x="523" y="583"/>
                    <a:pt x="524" y="576"/>
                  </a:cubicBezTo>
                  <a:cubicBezTo>
                    <a:pt x="524" y="570"/>
                    <a:pt x="523" y="558"/>
                    <a:pt x="528" y="562"/>
                  </a:cubicBezTo>
                  <a:cubicBezTo>
                    <a:pt x="533" y="566"/>
                    <a:pt x="541" y="575"/>
                    <a:pt x="540" y="569"/>
                  </a:cubicBezTo>
                  <a:cubicBezTo>
                    <a:pt x="540" y="563"/>
                    <a:pt x="540" y="560"/>
                    <a:pt x="544" y="554"/>
                  </a:cubicBezTo>
                  <a:cubicBezTo>
                    <a:pt x="547" y="548"/>
                    <a:pt x="548" y="542"/>
                    <a:pt x="550" y="536"/>
                  </a:cubicBezTo>
                  <a:cubicBezTo>
                    <a:pt x="552" y="530"/>
                    <a:pt x="555" y="524"/>
                    <a:pt x="551" y="516"/>
                  </a:cubicBezTo>
                  <a:cubicBezTo>
                    <a:pt x="548" y="507"/>
                    <a:pt x="538" y="500"/>
                    <a:pt x="537" y="494"/>
                  </a:cubicBezTo>
                  <a:cubicBezTo>
                    <a:pt x="536" y="488"/>
                    <a:pt x="535" y="482"/>
                    <a:pt x="531" y="473"/>
                  </a:cubicBezTo>
                  <a:cubicBezTo>
                    <a:pt x="526" y="465"/>
                    <a:pt x="519" y="456"/>
                    <a:pt x="519" y="450"/>
                  </a:cubicBezTo>
                  <a:cubicBezTo>
                    <a:pt x="519" y="444"/>
                    <a:pt x="513" y="435"/>
                    <a:pt x="511" y="430"/>
                  </a:cubicBezTo>
                  <a:cubicBezTo>
                    <a:pt x="509" y="425"/>
                    <a:pt x="506" y="417"/>
                    <a:pt x="502" y="414"/>
                  </a:cubicBezTo>
                  <a:cubicBezTo>
                    <a:pt x="498" y="410"/>
                    <a:pt x="495" y="410"/>
                    <a:pt x="494" y="407"/>
                  </a:cubicBezTo>
                  <a:cubicBezTo>
                    <a:pt x="493" y="403"/>
                    <a:pt x="489" y="395"/>
                    <a:pt x="485" y="393"/>
                  </a:cubicBezTo>
                  <a:cubicBezTo>
                    <a:pt x="482" y="391"/>
                    <a:pt x="468" y="389"/>
                    <a:pt x="467" y="393"/>
                  </a:cubicBezTo>
                  <a:cubicBezTo>
                    <a:pt x="467" y="397"/>
                    <a:pt x="466" y="407"/>
                    <a:pt x="459" y="401"/>
                  </a:cubicBezTo>
                  <a:cubicBezTo>
                    <a:pt x="452" y="395"/>
                    <a:pt x="451" y="394"/>
                    <a:pt x="445" y="391"/>
                  </a:cubicBezTo>
                  <a:cubicBezTo>
                    <a:pt x="439" y="387"/>
                    <a:pt x="435" y="383"/>
                    <a:pt x="432" y="380"/>
                  </a:cubicBezTo>
                  <a:cubicBezTo>
                    <a:pt x="429" y="377"/>
                    <a:pt x="428" y="368"/>
                    <a:pt x="421" y="366"/>
                  </a:cubicBezTo>
                  <a:cubicBezTo>
                    <a:pt x="413" y="365"/>
                    <a:pt x="398" y="356"/>
                    <a:pt x="390" y="350"/>
                  </a:cubicBezTo>
                  <a:cubicBezTo>
                    <a:pt x="382" y="343"/>
                    <a:pt x="380" y="343"/>
                    <a:pt x="377" y="340"/>
                  </a:cubicBezTo>
                  <a:cubicBezTo>
                    <a:pt x="375" y="337"/>
                    <a:pt x="375" y="334"/>
                    <a:pt x="374" y="327"/>
                  </a:cubicBezTo>
                  <a:cubicBezTo>
                    <a:pt x="373" y="319"/>
                    <a:pt x="371" y="298"/>
                    <a:pt x="366" y="303"/>
                  </a:cubicBezTo>
                  <a:cubicBezTo>
                    <a:pt x="361" y="309"/>
                    <a:pt x="354" y="325"/>
                    <a:pt x="344" y="319"/>
                  </a:cubicBezTo>
                  <a:cubicBezTo>
                    <a:pt x="335" y="314"/>
                    <a:pt x="334" y="311"/>
                    <a:pt x="324" y="306"/>
                  </a:cubicBezTo>
                  <a:cubicBezTo>
                    <a:pt x="314" y="301"/>
                    <a:pt x="303" y="294"/>
                    <a:pt x="296" y="290"/>
                  </a:cubicBezTo>
                  <a:cubicBezTo>
                    <a:pt x="289" y="286"/>
                    <a:pt x="278" y="276"/>
                    <a:pt x="272" y="279"/>
                  </a:cubicBezTo>
                  <a:cubicBezTo>
                    <a:pt x="265" y="281"/>
                    <a:pt x="261" y="281"/>
                    <a:pt x="254" y="286"/>
                  </a:cubicBezTo>
                  <a:cubicBezTo>
                    <a:pt x="248" y="290"/>
                    <a:pt x="244" y="294"/>
                    <a:pt x="237" y="292"/>
                  </a:cubicBezTo>
                  <a:cubicBezTo>
                    <a:pt x="231" y="290"/>
                    <a:pt x="224" y="290"/>
                    <a:pt x="220" y="290"/>
                  </a:cubicBezTo>
                  <a:cubicBezTo>
                    <a:pt x="215" y="289"/>
                    <a:pt x="203" y="282"/>
                    <a:pt x="194" y="288"/>
                  </a:cubicBezTo>
                  <a:cubicBezTo>
                    <a:pt x="184" y="293"/>
                    <a:pt x="173" y="305"/>
                    <a:pt x="168" y="305"/>
                  </a:cubicBezTo>
                  <a:cubicBezTo>
                    <a:pt x="163" y="305"/>
                    <a:pt x="158" y="302"/>
                    <a:pt x="156" y="305"/>
                  </a:cubicBezTo>
                  <a:cubicBezTo>
                    <a:pt x="154" y="308"/>
                    <a:pt x="148" y="310"/>
                    <a:pt x="145" y="309"/>
                  </a:cubicBezTo>
                  <a:cubicBezTo>
                    <a:pt x="142" y="307"/>
                    <a:pt x="127" y="303"/>
                    <a:pt x="123" y="298"/>
                  </a:cubicBezTo>
                  <a:cubicBezTo>
                    <a:pt x="119" y="293"/>
                    <a:pt x="115" y="279"/>
                    <a:pt x="104" y="276"/>
                  </a:cubicBezTo>
                  <a:cubicBezTo>
                    <a:pt x="94" y="273"/>
                    <a:pt x="80" y="274"/>
                    <a:pt x="76" y="271"/>
                  </a:cubicBezTo>
                  <a:cubicBezTo>
                    <a:pt x="72" y="268"/>
                    <a:pt x="56" y="257"/>
                    <a:pt x="46" y="257"/>
                  </a:cubicBezTo>
                  <a:cubicBezTo>
                    <a:pt x="36" y="256"/>
                    <a:pt x="23" y="257"/>
                    <a:pt x="20" y="257"/>
                  </a:cubicBezTo>
                  <a:cubicBezTo>
                    <a:pt x="19" y="256"/>
                    <a:pt x="11" y="255"/>
                    <a:pt x="6" y="255"/>
                  </a:cubicBezTo>
                  <a:cubicBezTo>
                    <a:pt x="6" y="255"/>
                    <a:pt x="6" y="255"/>
                    <a:pt x="6" y="255"/>
                  </a:cubicBezTo>
                  <a:cubicBezTo>
                    <a:pt x="7" y="254"/>
                    <a:pt x="8" y="254"/>
                    <a:pt x="8" y="254"/>
                  </a:cubicBezTo>
                  <a:cubicBezTo>
                    <a:pt x="16" y="251"/>
                    <a:pt x="4" y="247"/>
                    <a:pt x="2" y="243"/>
                  </a:cubicBezTo>
                  <a:cubicBezTo>
                    <a:pt x="0" y="238"/>
                    <a:pt x="1" y="239"/>
                    <a:pt x="6" y="237"/>
                  </a:cubicBezTo>
                  <a:cubicBezTo>
                    <a:pt x="10" y="235"/>
                    <a:pt x="10" y="227"/>
                    <a:pt x="12" y="217"/>
                  </a:cubicBezTo>
                  <a:cubicBezTo>
                    <a:pt x="13" y="208"/>
                    <a:pt x="9" y="201"/>
                    <a:pt x="6" y="188"/>
                  </a:cubicBezTo>
                  <a:cubicBezTo>
                    <a:pt x="2" y="176"/>
                    <a:pt x="0" y="158"/>
                    <a:pt x="1" y="142"/>
                  </a:cubicBezTo>
                  <a:cubicBezTo>
                    <a:pt x="1" y="125"/>
                    <a:pt x="18" y="127"/>
                    <a:pt x="33" y="123"/>
                  </a:cubicBezTo>
                  <a:cubicBezTo>
                    <a:pt x="48" y="119"/>
                    <a:pt x="40" y="120"/>
                    <a:pt x="47" y="109"/>
                  </a:cubicBezTo>
                  <a:cubicBezTo>
                    <a:pt x="54" y="98"/>
                    <a:pt x="62" y="92"/>
                    <a:pt x="77" y="84"/>
                  </a:cubicBezTo>
                  <a:cubicBezTo>
                    <a:pt x="92" y="76"/>
                    <a:pt x="94" y="75"/>
                    <a:pt x="108" y="73"/>
                  </a:cubicBezTo>
                  <a:cubicBezTo>
                    <a:pt x="122" y="71"/>
                    <a:pt x="118" y="69"/>
                    <a:pt x="124" y="63"/>
                  </a:cubicBezTo>
                  <a:cubicBezTo>
                    <a:pt x="130" y="56"/>
                    <a:pt x="151" y="61"/>
                    <a:pt x="160" y="57"/>
                  </a:cubicBezTo>
                  <a:cubicBezTo>
                    <a:pt x="170" y="54"/>
                    <a:pt x="166" y="51"/>
                    <a:pt x="170" y="45"/>
                  </a:cubicBezTo>
                  <a:cubicBezTo>
                    <a:pt x="174" y="39"/>
                    <a:pt x="175" y="32"/>
                    <a:pt x="174" y="22"/>
                  </a:cubicBezTo>
                  <a:cubicBezTo>
                    <a:pt x="174" y="12"/>
                    <a:pt x="186" y="0"/>
                    <a:pt x="186" y="0"/>
                  </a:cubicBezTo>
                  <a:cubicBezTo>
                    <a:pt x="187" y="1"/>
                    <a:pt x="188" y="2"/>
                    <a:pt x="189" y="2"/>
                  </a:cubicBezTo>
                  <a:cubicBezTo>
                    <a:pt x="194" y="2"/>
                    <a:pt x="219" y="6"/>
                    <a:pt x="219" y="6"/>
                  </a:cubicBezTo>
                  <a:cubicBezTo>
                    <a:pt x="219" y="6"/>
                    <a:pt x="235" y="15"/>
                    <a:pt x="236" y="15"/>
                  </a:cubicBezTo>
                  <a:cubicBezTo>
                    <a:pt x="236" y="15"/>
                    <a:pt x="250" y="9"/>
                    <a:pt x="251" y="9"/>
                  </a:cubicBezTo>
                  <a:cubicBezTo>
                    <a:pt x="251" y="9"/>
                    <a:pt x="257" y="59"/>
                    <a:pt x="257" y="68"/>
                  </a:cubicBezTo>
                  <a:cubicBezTo>
                    <a:pt x="257" y="76"/>
                    <a:pt x="250" y="86"/>
                    <a:pt x="251" y="98"/>
                  </a:cubicBezTo>
                  <a:cubicBezTo>
                    <a:pt x="251" y="110"/>
                    <a:pt x="257" y="115"/>
                    <a:pt x="259" y="121"/>
                  </a:cubicBezTo>
                  <a:cubicBezTo>
                    <a:pt x="261" y="127"/>
                    <a:pt x="261" y="146"/>
                    <a:pt x="261" y="151"/>
                  </a:cubicBezTo>
                  <a:cubicBezTo>
                    <a:pt x="260" y="156"/>
                    <a:pt x="270" y="164"/>
                    <a:pt x="273" y="169"/>
                  </a:cubicBezTo>
                  <a:cubicBezTo>
                    <a:pt x="276" y="174"/>
                    <a:pt x="278" y="182"/>
                    <a:pt x="281" y="188"/>
                  </a:cubicBezTo>
                  <a:cubicBezTo>
                    <a:pt x="284" y="194"/>
                    <a:pt x="291" y="191"/>
                    <a:pt x="296" y="192"/>
                  </a:cubicBezTo>
                  <a:cubicBezTo>
                    <a:pt x="302" y="193"/>
                    <a:pt x="304" y="185"/>
                    <a:pt x="307" y="182"/>
                  </a:cubicBezTo>
                  <a:cubicBezTo>
                    <a:pt x="311" y="180"/>
                    <a:pt x="314" y="181"/>
                    <a:pt x="320" y="181"/>
                  </a:cubicBezTo>
                  <a:cubicBezTo>
                    <a:pt x="326" y="181"/>
                    <a:pt x="328" y="172"/>
                    <a:pt x="333" y="167"/>
                  </a:cubicBezTo>
                  <a:cubicBezTo>
                    <a:pt x="337" y="163"/>
                    <a:pt x="348" y="168"/>
                    <a:pt x="352" y="169"/>
                  </a:cubicBezTo>
                  <a:cubicBezTo>
                    <a:pt x="356" y="171"/>
                    <a:pt x="366" y="168"/>
                    <a:pt x="374" y="169"/>
                  </a:cubicBezTo>
                  <a:cubicBezTo>
                    <a:pt x="382" y="170"/>
                    <a:pt x="380" y="186"/>
                    <a:pt x="378" y="192"/>
                  </a:cubicBezTo>
                  <a:cubicBezTo>
                    <a:pt x="376" y="198"/>
                    <a:pt x="376" y="206"/>
                    <a:pt x="376" y="212"/>
                  </a:cubicBezTo>
                  <a:cubicBezTo>
                    <a:pt x="376" y="217"/>
                    <a:pt x="369" y="215"/>
                    <a:pt x="364" y="215"/>
                  </a:cubicBezTo>
                  <a:cubicBezTo>
                    <a:pt x="360" y="215"/>
                    <a:pt x="361" y="218"/>
                    <a:pt x="361" y="223"/>
                  </a:cubicBezTo>
                  <a:cubicBezTo>
                    <a:pt x="361" y="227"/>
                    <a:pt x="368" y="230"/>
                    <a:pt x="372" y="234"/>
                  </a:cubicBezTo>
                  <a:cubicBezTo>
                    <a:pt x="376" y="238"/>
                    <a:pt x="381" y="243"/>
                    <a:pt x="388" y="245"/>
                  </a:cubicBezTo>
                  <a:cubicBezTo>
                    <a:pt x="395" y="248"/>
                    <a:pt x="393" y="252"/>
                    <a:pt x="395" y="258"/>
                  </a:cubicBezTo>
                  <a:cubicBezTo>
                    <a:pt x="398" y="264"/>
                    <a:pt x="418" y="261"/>
                    <a:pt x="425" y="262"/>
                  </a:cubicBezTo>
                  <a:cubicBezTo>
                    <a:pt x="432" y="262"/>
                    <a:pt x="430" y="273"/>
                    <a:pt x="428" y="278"/>
                  </a:cubicBezTo>
                  <a:cubicBezTo>
                    <a:pt x="427" y="283"/>
                    <a:pt x="432" y="297"/>
                    <a:pt x="436" y="302"/>
                  </a:cubicBezTo>
                  <a:cubicBezTo>
                    <a:pt x="441" y="307"/>
                    <a:pt x="455" y="306"/>
                    <a:pt x="459" y="305"/>
                  </a:cubicBezTo>
                  <a:cubicBezTo>
                    <a:pt x="463" y="305"/>
                    <a:pt x="466" y="307"/>
                    <a:pt x="471" y="312"/>
                  </a:cubicBezTo>
                  <a:cubicBezTo>
                    <a:pt x="475" y="316"/>
                    <a:pt x="485" y="313"/>
                    <a:pt x="489" y="313"/>
                  </a:cubicBezTo>
                  <a:cubicBezTo>
                    <a:pt x="493" y="313"/>
                    <a:pt x="499" y="317"/>
                    <a:pt x="504" y="317"/>
                  </a:cubicBezTo>
                  <a:cubicBezTo>
                    <a:pt x="509" y="317"/>
                    <a:pt x="527" y="294"/>
                    <a:pt x="529" y="289"/>
                  </a:cubicBezTo>
                  <a:cubicBezTo>
                    <a:pt x="532" y="284"/>
                    <a:pt x="542" y="287"/>
                    <a:pt x="548" y="289"/>
                  </a:cubicBezTo>
                  <a:cubicBezTo>
                    <a:pt x="555" y="290"/>
                    <a:pt x="556" y="283"/>
                    <a:pt x="559" y="278"/>
                  </a:cubicBezTo>
                  <a:cubicBezTo>
                    <a:pt x="563" y="274"/>
                    <a:pt x="586" y="276"/>
                    <a:pt x="596" y="277"/>
                  </a:cubicBezTo>
                  <a:cubicBezTo>
                    <a:pt x="607" y="278"/>
                    <a:pt x="612" y="284"/>
                    <a:pt x="620" y="288"/>
                  </a:cubicBezTo>
                  <a:cubicBezTo>
                    <a:pt x="628" y="292"/>
                    <a:pt x="626" y="300"/>
                    <a:pt x="626" y="302"/>
                  </a:cubicBezTo>
                  <a:cubicBezTo>
                    <a:pt x="626" y="304"/>
                    <a:pt x="626" y="309"/>
                    <a:pt x="620" y="314"/>
                  </a:cubicBezTo>
                  <a:cubicBezTo>
                    <a:pt x="614" y="319"/>
                    <a:pt x="617" y="322"/>
                    <a:pt x="620" y="324"/>
                  </a:cubicBezTo>
                  <a:cubicBezTo>
                    <a:pt x="624" y="326"/>
                    <a:pt x="621" y="331"/>
                    <a:pt x="622" y="340"/>
                  </a:cubicBezTo>
                  <a:cubicBezTo>
                    <a:pt x="623" y="349"/>
                    <a:pt x="600" y="352"/>
                    <a:pt x="596" y="353"/>
                  </a:cubicBezTo>
                  <a:cubicBezTo>
                    <a:pt x="591" y="354"/>
                    <a:pt x="591" y="358"/>
                    <a:pt x="593" y="360"/>
                  </a:cubicBezTo>
                  <a:cubicBezTo>
                    <a:pt x="596" y="363"/>
                    <a:pt x="595" y="365"/>
                    <a:pt x="595" y="371"/>
                  </a:cubicBezTo>
                  <a:cubicBezTo>
                    <a:pt x="595" y="377"/>
                    <a:pt x="589" y="381"/>
                    <a:pt x="590" y="390"/>
                  </a:cubicBezTo>
                  <a:cubicBezTo>
                    <a:pt x="590" y="399"/>
                    <a:pt x="597" y="400"/>
                    <a:pt x="605" y="403"/>
                  </a:cubicBezTo>
                  <a:cubicBezTo>
                    <a:pt x="613" y="406"/>
                    <a:pt x="610" y="410"/>
                    <a:pt x="611" y="415"/>
                  </a:cubicBezTo>
                  <a:cubicBezTo>
                    <a:pt x="612" y="419"/>
                    <a:pt x="615" y="418"/>
                    <a:pt x="618" y="419"/>
                  </a:cubicBezTo>
                  <a:cubicBezTo>
                    <a:pt x="621" y="419"/>
                    <a:pt x="626" y="424"/>
                    <a:pt x="630" y="424"/>
                  </a:cubicBezTo>
                  <a:cubicBezTo>
                    <a:pt x="630" y="424"/>
                    <a:pt x="630" y="424"/>
                    <a:pt x="631" y="424"/>
                  </a:cubicBezTo>
                  <a:cubicBezTo>
                    <a:pt x="631" y="424"/>
                    <a:pt x="630" y="428"/>
                    <a:pt x="636" y="428"/>
                  </a:cubicBezTo>
                  <a:cubicBezTo>
                    <a:pt x="643" y="427"/>
                    <a:pt x="661" y="426"/>
                    <a:pt x="655" y="432"/>
                  </a:cubicBezTo>
                  <a:cubicBezTo>
                    <a:pt x="649" y="438"/>
                    <a:pt x="647" y="444"/>
                    <a:pt x="654" y="443"/>
                  </a:cubicBezTo>
                  <a:cubicBezTo>
                    <a:pt x="661" y="443"/>
                    <a:pt x="664" y="440"/>
                    <a:pt x="668" y="445"/>
                  </a:cubicBezTo>
                  <a:cubicBezTo>
                    <a:pt x="671" y="451"/>
                    <a:pt x="669" y="454"/>
                    <a:pt x="675" y="457"/>
                  </a:cubicBezTo>
                  <a:cubicBezTo>
                    <a:pt x="681" y="459"/>
                    <a:pt x="688" y="460"/>
                    <a:pt x="687" y="465"/>
                  </a:cubicBezTo>
                  <a:cubicBezTo>
                    <a:pt x="685" y="470"/>
                    <a:pt x="687" y="472"/>
                    <a:pt x="689" y="473"/>
                  </a:cubicBezTo>
                  <a:cubicBezTo>
                    <a:pt x="690" y="473"/>
                    <a:pt x="694" y="472"/>
                    <a:pt x="691" y="477"/>
                  </a:cubicBezTo>
                  <a:cubicBezTo>
                    <a:pt x="689" y="482"/>
                    <a:pt x="688" y="489"/>
                    <a:pt x="696" y="496"/>
                  </a:cubicBezTo>
                  <a:cubicBezTo>
                    <a:pt x="703" y="503"/>
                    <a:pt x="719" y="518"/>
                    <a:pt x="709" y="527"/>
                  </a:cubicBezTo>
                  <a:cubicBezTo>
                    <a:pt x="699" y="536"/>
                    <a:pt x="693" y="541"/>
                    <a:pt x="696" y="546"/>
                  </a:cubicBezTo>
                  <a:cubicBezTo>
                    <a:pt x="699" y="551"/>
                    <a:pt x="698" y="560"/>
                    <a:pt x="706" y="561"/>
                  </a:cubicBezTo>
                  <a:cubicBezTo>
                    <a:pt x="714" y="562"/>
                    <a:pt x="727" y="552"/>
                    <a:pt x="726" y="564"/>
                  </a:cubicBezTo>
                  <a:cubicBezTo>
                    <a:pt x="726" y="575"/>
                    <a:pt x="729" y="576"/>
                    <a:pt x="734" y="575"/>
                  </a:cubicBezTo>
                  <a:cubicBezTo>
                    <a:pt x="740" y="574"/>
                    <a:pt x="743" y="575"/>
                    <a:pt x="747" y="578"/>
                  </a:cubicBezTo>
                  <a:cubicBezTo>
                    <a:pt x="750" y="582"/>
                    <a:pt x="754" y="589"/>
                    <a:pt x="760" y="583"/>
                  </a:cubicBezTo>
                  <a:cubicBezTo>
                    <a:pt x="767" y="576"/>
                    <a:pt x="767" y="582"/>
                    <a:pt x="767" y="575"/>
                  </a:cubicBezTo>
                  <a:cubicBezTo>
                    <a:pt x="767" y="569"/>
                    <a:pt x="764" y="569"/>
                    <a:pt x="770" y="564"/>
                  </a:cubicBezTo>
                  <a:cubicBezTo>
                    <a:pt x="776" y="558"/>
                    <a:pt x="768" y="553"/>
                    <a:pt x="775" y="554"/>
                  </a:cubicBezTo>
                  <a:cubicBezTo>
                    <a:pt x="782" y="555"/>
                    <a:pt x="790" y="556"/>
                    <a:pt x="789" y="550"/>
                  </a:cubicBezTo>
                  <a:cubicBezTo>
                    <a:pt x="789" y="544"/>
                    <a:pt x="785" y="545"/>
                    <a:pt x="789" y="542"/>
                  </a:cubicBezTo>
                  <a:cubicBezTo>
                    <a:pt x="794" y="539"/>
                    <a:pt x="794" y="537"/>
                    <a:pt x="794" y="533"/>
                  </a:cubicBezTo>
                  <a:cubicBezTo>
                    <a:pt x="795" y="529"/>
                    <a:pt x="807" y="522"/>
                    <a:pt x="796" y="520"/>
                  </a:cubicBezTo>
                  <a:cubicBezTo>
                    <a:pt x="786" y="517"/>
                    <a:pt x="788" y="516"/>
                    <a:pt x="784" y="517"/>
                  </a:cubicBezTo>
                  <a:cubicBezTo>
                    <a:pt x="779" y="518"/>
                    <a:pt x="773" y="519"/>
                    <a:pt x="774" y="514"/>
                  </a:cubicBezTo>
                  <a:cubicBezTo>
                    <a:pt x="775" y="509"/>
                    <a:pt x="780" y="506"/>
                    <a:pt x="776" y="501"/>
                  </a:cubicBezTo>
                  <a:cubicBezTo>
                    <a:pt x="772" y="497"/>
                    <a:pt x="770" y="498"/>
                    <a:pt x="773" y="493"/>
                  </a:cubicBezTo>
                  <a:cubicBezTo>
                    <a:pt x="776" y="488"/>
                    <a:pt x="776" y="480"/>
                    <a:pt x="780" y="479"/>
                  </a:cubicBezTo>
                  <a:cubicBezTo>
                    <a:pt x="784" y="477"/>
                    <a:pt x="787" y="472"/>
                    <a:pt x="784" y="469"/>
                  </a:cubicBezTo>
                  <a:cubicBezTo>
                    <a:pt x="781" y="467"/>
                    <a:pt x="778" y="466"/>
                    <a:pt x="779" y="463"/>
                  </a:cubicBezTo>
                  <a:cubicBezTo>
                    <a:pt x="781" y="460"/>
                    <a:pt x="782" y="456"/>
                    <a:pt x="781" y="453"/>
                  </a:cubicBezTo>
                  <a:cubicBezTo>
                    <a:pt x="780" y="450"/>
                    <a:pt x="783" y="441"/>
                    <a:pt x="787" y="445"/>
                  </a:cubicBezTo>
                  <a:cubicBezTo>
                    <a:pt x="792" y="449"/>
                    <a:pt x="790" y="451"/>
                    <a:pt x="796" y="449"/>
                  </a:cubicBezTo>
                  <a:cubicBezTo>
                    <a:pt x="803" y="446"/>
                    <a:pt x="807" y="442"/>
                    <a:pt x="814" y="447"/>
                  </a:cubicBezTo>
                  <a:cubicBezTo>
                    <a:pt x="814" y="447"/>
                    <a:pt x="813" y="447"/>
                    <a:pt x="812" y="448"/>
                  </a:cubicBezTo>
                  <a:cubicBezTo>
                    <a:pt x="808" y="450"/>
                    <a:pt x="814" y="456"/>
                    <a:pt x="813" y="458"/>
                  </a:cubicBezTo>
                  <a:cubicBezTo>
                    <a:pt x="812" y="461"/>
                    <a:pt x="816" y="463"/>
                    <a:pt x="818" y="463"/>
                  </a:cubicBezTo>
                  <a:cubicBezTo>
                    <a:pt x="821" y="464"/>
                    <a:pt x="822" y="465"/>
                    <a:pt x="826" y="468"/>
                  </a:cubicBezTo>
                  <a:cubicBezTo>
                    <a:pt x="830" y="471"/>
                    <a:pt x="832" y="469"/>
                    <a:pt x="836" y="469"/>
                  </a:cubicBezTo>
                  <a:cubicBezTo>
                    <a:pt x="840" y="469"/>
                    <a:pt x="845" y="474"/>
                    <a:pt x="855" y="476"/>
                  </a:cubicBezTo>
                  <a:cubicBezTo>
                    <a:pt x="865" y="479"/>
                    <a:pt x="862" y="484"/>
                    <a:pt x="866" y="488"/>
                  </a:cubicBezTo>
                  <a:cubicBezTo>
                    <a:pt x="871" y="492"/>
                    <a:pt x="870" y="489"/>
                    <a:pt x="876" y="489"/>
                  </a:cubicBezTo>
                  <a:cubicBezTo>
                    <a:pt x="882" y="488"/>
                    <a:pt x="881" y="491"/>
                    <a:pt x="884" y="494"/>
                  </a:cubicBezTo>
                  <a:cubicBezTo>
                    <a:pt x="887" y="497"/>
                    <a:pt x="892" y="497"/>
                    <a:pt x="897" y="498"/>
                  </a:cubicBezTo>
                  <a:cubicBezTo>
                    <a:pt x="902" y="499"/>
                    <a:pt x="905" y="506"/>
                    <a:pt x="903" y="51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1"/>
            <p:cNvSpPr>
              <a:spLocks/>
            </p:cNvSpPr>
            <p:nvPr/>
          </p:nvSpPr>
          <p:spPr bwMode="auto">
            <a:xfrm>
              <a:off x="3216" y="-1073"/>
              <a:ext cx="3537" cy="3079"/>
            </a:xfrm>
            <a:custGeom>
              <a:avLst/>
              <a:gdLst>
                <a:gd name="T0" fmla="*/ 1470 w 1496"/>
                <a:gd name="T1" fmla="*/ 219 h 1302"/>
                <a:gd name="T2" fmla="*/ 1465 w 1496"/>
                <a:gd name="T3" fmla="*/ 289 h 1302"/>
                <a:gd name="T4" fmla="*/ 1441 w 1496"/>
                <a:gd name="T5" fmla="*/ 349 h 1302"/>
                <a:gd name="T6" fmla="*/ 1376 w 1496"/>
                <a:gd name="T7" fmla="*/ 470 h 1302"/>
                <a:gd name="T8" fmla="*/ 1412 w 1496"/>
                <a:gd name="T9" fmla="*/ 504 h 1302"/>
                <a:gd name="T10" fmla="*/ 1415 w 1496"/>
                <a:gd name="T11" fmla="*/ 534 h 1302"/>
                <a:gd name="T12" fmla="*/ 1347 w 1496"/>
                <a:gd name="T13" fmla="*/ 585 h 1302"/>
                <a:gd name="T14" fmla="*/ 1387 w 1496"/>
                <a:gd name="T15" fmla="*/ 671 h 1302"/>
                <a:gd name="T16" fmla="*/ 1433 w 1496"/>
                <a:gd name="T17" fmla="*/ 677 h 1302"/>
                <a:gd name="T18" fmla="*/ 1482 w 1496"/>
                <a:gd name="T19" fmla="*/ 751 h 1302"/>
                <a:gd name="T20" fmla="*/ 1415 w 1496"/>
                <a:gd name="T21" fmla="*/ 808 h 1302"/>
                <a:gd name="T22" fmla="*/ 1340 w 1496"/>
                <a:gd name="T23" fmla="*/ 852 h 1302"/>
                <a:gd name="T24" fmla="*/ 1287 w 1496"/>
                <a:gd name="T25" fmla="*/ 893 h 1302"/>
                <a:gd name="T26" fmla="*/ 1243 w 1496"/>
                <a:gd name="T27" fmla="*/ 862 h 1302"/>
                <a:gd name="T28" fmla="*/ 1251 w 1496"/>
                <a:gd name="T29" fmla="*/ 943 h 1302"/>
                <a:gd name="T30" fmla="*/ 1158 w 1496"/>
                <a:gd name="T31" fmla="*/ 879 h 1302"/>
                <a:gd name="T32" fmla="*/ 1099 w 1496"/>
                <a:gd name="T33" fmla="*/ 889 h 1302"/>
                <a:gd name="T34" fmla="*/ 1005 w 1496"/>
                <a:gd name="T35" fmla="*/ 956 h 1302"/>
                <a:gd name="T36" fmla="*/ 956 w 1496"/>
                <a:gd name="T37" fmla="*/ 940 h 1302"/>
                <a:gd name="T38" fmla="*/ 957 w 1496"/>
                <a:gd name="T39" fmla="*/ 1025 h 1302"/>
                <a:gd name="T40" fmla="*/ 892 w 1496"/>
                <a:gd name="T41" fmla="*/ 1059 h 1302"/>
                <a:gd name="T42" fmla="*/ 825 w 1496"/>
                <a:gd name="T43" fmla="*/ 1118 h 1302"/>
                <a:gd name="T44" fmla="*/ 749 w 1496"/>
                <a:gd name="T45" fmla="*/ 1138 h 1302"/>
                <a:gd name="T46" fmla="*/ 710 w 1496"/>
                <a:gd name="T47" fmla="*/ 1196 h 1302"/>
                <a:gd name="T48" fmla="*/ 622 w 1496"/>
                <a:gd name="T49" fmla="*/ 1277 h 1302"/>
                <a:gd name="T50" fmla="*/ 565 w 1496"/>
                <a:gd name="T51" fmla="*/ 1254 h 1302"/>
                <a:gd name="T52" fmla="*/ 537 w 1496"/>
                <a:gd name="T53" fmla="*/ 1162 h 1302"/>
                <a:gd name="T54" fmla="*/ 485 w 1496"/>
                <a:gd name="T55" fmla="*/ 1189 h 1302"/>
                <a:gd name="T56" fmla="*/ 472 w 1496"/>
                <a:gd name="T57" fmla="*/ 1275 h 1302"/>
                <a:gd name="T58" fmla="*/ 396 w 1496"/>
                <a:gd name="T59" fmla="*/ 1292 h 1302"/>
                <a:gd name="T60" fmla="*/ 340 w 1496"/>
                <a:gd name="T61" fmla="*/ 1268 h 1302"/>
                <a:gd name="T62" fmla="*/ 370 w 1496"/>
                <a:gd name="T63" fmla="*/ 1192 h 1302"/>
                <a:gd name="T64" fmla="*/ 279 w 1496"/>
                <a:gd name="T65" fmla="*/ 1167 h 1302"/>
                <a:gd name="T66" fmla="*/ 178 w 1496"/>
                <a:gd name="T67" fmla="*/ 1156 h 1302"/>
                <a:gd name="T68" fmla="*/ 114 w 1496"/>
                <a:gd name="T69" fmla="*/ 1093 h 1302"/>
                <a:gd name="T70" fmla="*/ 70 w 1496"/>
                <a:gd name="T71" fmla="*/ 1059 h 1302"/>
                <a:gd name="T72" fmla="*/ 9 w 1496"/>
                <a:gd name="T73" fmla="*/ 999 h 1302"/>
                <a:gd name="T74" fmla="*/ 177 w 1496"/>
                <a:gd name="T75" fmla="*/ 904 h 1302"/>
                <a:gd name="T76" fmla="*/ 396 w 1496"/>
                <a:gd name="T77" fmla="*/ 977 h 1302"/>
                <a:gd name="T78" fmla="*/ 698 w 1496"/>
                <a:gd name="T79" fmla="*/ 890 h 1302"/>
                <a:gd name="T80" fmla="*/ 782 w 1496"/>
                <a:gd name="T81" fmla="*/ 749 h 1302"/>
                <a:gd name="T82" fmla="*/ 869 w 1496"/>
                <a:gd name="T83" fmla="*/ 712 h 1302"/>
                <a:gd name="T84" fmla="*/ 1007 w 1496"/>
                <a:gd name="T85" fmla="*/ 642 h 1302"/>
                <a:gd name="T86" fmla="*/ 1090 w 1496"/>
                <a:gd name="T87" fmla="*/ 574 h 1302"/>
                <a:gd name="T88" fmla="*/ 1202 w 1496"/>
                <a:gd name="T89" fmla="*/ 533 h 1302"/>
                <a:gd name="T90" fmla="*/ 1160 w 1496"/>
                <a:gd name="T91" fmla="*/ 451 h 1302"/>
                <a:gd name="T92" fmla="*/ 1034 w 1496"/>
                <a:gd name="T93" fmla="*/ 461 h 1302"/>
                <a:gd name="T94" fmla="*/ 1003 w 1496"/>
                <a:gd name="T95" fmla="*/ 382 h 1302"/>
                <a:gd name="T96" fmla="*/ 1131 w 1496"/>
                <a:gd name="T97" fmla="*/ 278 h 1302"/>
                <a:gd name="T98" fmla="*/ 1161 w 1496"/>
                <a:gd name="T99" fmla="*/ 199 h 1302"/>
                <a:gd name="T100" fmla="*/ 1209 w 1496"/>
                <a:gd name="T101" fmla="*/ 114 h 1302"/>
                <a:gd name="T102" fmla="*/ 1204 w 1496"/>
                <a:gd name="T103" fmla="*/ 9 h 1302"/>
                <a:gd name="T104" fmla="*/ 1232 w 1496"/>
                <a:gd name="T105" fmla="*/ 64 h 1302"/>
                <a:gd name="T106" fmla="*/ 1316 w 1496"/>
                <a:gd name="T107" fmla="*/ 83 h 1302"/>
                <a:gd name="T108" fmla="*/ 1412 w 1496"/>
                <a:gd name="T109" fmla="*/ 132 h 1302"/>
                <a:gd name="T110" fmla="*/ 1493 w 1496"/>
                <a:gd name="T111" fmla="*/ 144 h 1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6" h="1302">
                  <a:moveTo>
                    <a:pt x="1493" y="144"/>
                  </a:moveTo>
                  <a:cubicBezTo>
                    <a:pt x="1490" y="150"/>
                    <a:pt x="1481" y="158"/>
                    <a:pt x="1483" y="163"/>
                  </a:cubicBezTo>
                  <a:cubicBezTo>
                    <a:pt x="1485" y="169"/>
                    <a:pt x="1485" y="177"/>
                    <a:pt x="1482" y="181"/>
                  </a:cubicBezTo>
                  <a:cubicBezTo>
                    <a:pt x="1479" y="185"/>
                    <a:pt x="1477" y="187"/>
                    <a:pt x="1477" y="191"/>
                  </a:cubicBezTo>
                  <a:cubicBezTo>
                    <a:pt x="1478" y="196"/>
                    <a:pt x="1476" y="202"/>
                    <a:pt x="1475" y="206"/>
                  </a:cubicBezTo>
                  <a:cubicBezTo>
                    <a:pt x="1474" y="210"/>
                    <a:pt x="1469" y="217"/>
                    <a:pt x="1470" y="219"/>
                  </a:cubicBezTo>
                  <a:cubicBezTo>
                    <a:pt x="1470" y="222"/>
                    <a:pt x="1472" y="228"/>
                    <a:pt x="1470" y="229"/>
                  </a:cubicBezTo>
                  <a:cubicBezTo>
                    <a:pt x="1468" y="230"/>
                    <a:pt x="1470" y="238"/>
                    <a:pt x="1470" y="240"/>
                  </a:cubicBezTo>
                  <a:cubicBezTo>
                    <a:pt x="1471" y="242"/>
                    <a:pt x="1471" y="254"/>
                    <a:pt x="1472" y="255"/>
                  </a:cubicBezTo>
                  <a:cubicBezTo>
                    <a:pt x="1473" y="256"/>
                    <a:pt x="1482" y="266"/>
                    <a:pt x="1480" y="274"/>
                  </a:cubicBezTo>
                  <a:cubicBezTo>
                    <a:pt x="1479" y="282"/>
                    <a:pt x="1476" y="293"/>
                    <a:pt x="1473" y="290"/>
                  </a:cubicBezTo>
                  <a:cubicBezTo>
                    <a:pt x="1470" y="288"/>
                    <a:pt x="1470" y="286"/>
                    <a:pt x="1465" y="289"/>
                  </a:cubicBezTo>
                  <a:cubicBezTo>
                    <a:pt x="1460" y="292"/>
                    <a:pt x="1459" y="297"/>
                    <a:pt x="1459" y="302"/>
                  </a:cubicBezTo>
                  <a:cubicBezTo>
                    <a:pt x="1459" y="306"/>
                    <a:pt x="1454" y="325"/>
                    <a:pt x="1454" y="332"/>
                  </a:cubicBezTo>
                  <a:cubicBezTo>
                    <a:pt x="1453" y="340"/>
                    <a:pt x="1450" y="348"/>
                    <a:pt x="1454" y="353"/>
                  </a:cubicBezTo>
                  <a:cubicBezTo>
                    <a:pt x="1458" y="358"/>
                    <a:pt x="1459" y="377"/>
                    <a:pt x="1454" y="373"/>
                  </a:cubicBezTo>
                  <a:cubicBezTo>
                    <a:pt x="1449" y="369"/>
                    <a:pt x="1443" y="362"/>
                    <a:pt x="1442" y="357"/>
                  </a:cubicBezTo>
                  <a:cubicBezTo>
                    <a:pt x="1442" y="357"/>
                    <a:pt x="1441" y="351"/>
                    <a:pt x="1441" y="349"/>
                  </a:cubicBezTo>
                  <a:cubicBezTo>
                    <a:pt x="1441" y="347"/>
                    <a:pt x="1439" y="344"/>
                    <a:pt x="1435" y="349"/>
                  </a:cubicBezTo>
                  <a:cubicBezTo>
                    <a:pt x="1430" y="354"/>
                    <a:pt x="1415" y="382"/>
                    <a:pt x="1414" y="383"/>
                  </a:cubicBezTo>
                  <a:cubicBezTo>
                    <a:pt x="1412" y="384"/>
                    <a:pt x="1398" y="394"/>
                    <a:pt x="1395" y="403"/>
                  </a:cubicBezTo>
                  <a:cubicBezTo>
                    <a:pt x="1391" y="412"/>
                    <a:pt x="1376" y="425"/>
                    <a:pt x="1372" y="427"/>
                  </a:cubicBezTo>
                  <a:cubicBezTo>
                    <a:pt x="1369" y="430"/>
                    <a:pt x="1361" y="440"/>
                    <a:pt x="1363" y="449"/>
                  </a:cubicBezTo>
                  <a:cubicBezTo>
                    <a:pt x="1366" y="459"/>
                    <a:pt x="1367" y="469"/>
                    <a:pt x="1376" y="470"/>
                  </a:cubicBezTo>
                  <a:cubicBezTo>
                    <a:pt x="1384" y="471"/>
                    <a:pt x="1384" y="468"/>
                    <a:pt x="1387" y="472"/>
                  </a:cubicBezTo>
                  <a:cubicBezTo>
                    <a:pt x="1390" y="477"/>
                    <a:pt x="1399" y="494"/>
                    <a:pt x="1402" y="488"/>
                  </a:cubicBezTo>
                  <a:cubicBezTo>
                    <a:pt x="1406" y="482"/>
                    <a:pt x="1409" y="476"/>
                    <a:pt x="1412" y="480"/>
                  </a:cubicBezTo>
                  <a:cubicBezTo>
                    <a:pt x="1415" y="485"/>
                    <a:pt x="1416" y="489"/>
                    <a:pt x="1419" y="485"/>
                  </a:cubicBezTo>
                  <a:cubicBezTo>
                    <a:pt x="1422" y="480"/>
                    <a:pt x="1428" y="476"/>
                    <a:pt x="1428" y="484"/>
                  </a:cubicBezTo>
                  <a:cubicBezTo>
                    <a:pt x="1428" y="492"/>
                    <a:pt x="1416" y="505"/>
                    <a:pt x="1412" y="504"/>
                  </a:cubicBezTo>
                  <a:cubicBezTo>
                    <a:pt x="1408" y="503"/>
                    <a:pt x="1407" y="499"/>
                    <a:pt x="1404" y="500"/>
                  </a:cubicBezTo>
                  <a:cubicBezTo>
                    <a:pt x="1401" y="501"/>
                    <a:pt x="1397" y="504"/>
                    <a:pt x="1398" y="509"/>
                  </a:cubicBezTo>
                  <a:cubicBezTo>
                    <a:pt x="1399" y="514"/>
                    <a:pt x="1402" y="524"/>
                    <a:pt x="1406" y="525"/>
                  </a:cubicBezTo>
                  <a:cubicBezTo>
                    <a:pt x="1409" y="526"/>
                    <a:pt x="1413" y="526"/>
                    <a:pt x="1414" y="529"/>
                  </a:cubicBezTo>
                  <a:cubicBezTo>
                    <a:pt x="1414" y="529"/>
                    <a:pt x="1414" y="529"/>
                    <a:pt x="1414" y="529"/>
                  </a:cubicBezTo>
                  <a:cubicBezTo>
                    <a:pt x="1415" y="530"/>
                    <a:pt x="1415" y="532"/>
                    <a:pt x="1415" y="534"/>
                  </a:cubicBezTo>
                  <a:cubicBezTo>
                    <a:pt x="1414" y="542"/>
                    <a:pt x="1413" y="552"/>
                    <a:pt x="1405" y="559"/>
                  </a:cubicBezTo>
                  <a:cubicBezTo>
                    <a:pt x="1397" y="566"/>
                    <a:pt x="1394" y="567"/>
                    <a:pt x="1389" y="562"/>
                  </a:cubicBezTo>
                  <a:cubicBezTo>
                    <a:pt x="1384" y="558"/>
                    <a:pt x="1385" y="555"/>
                    <a:pt x="1377" y="559"/>
                  </a:cubicBezTo>
                  <a:cubicBezTo>
                    <a:pt x="1369" y="563"/>
                    <a:pt x="1361" y="571"/>
                    <a:pt x="1355" y="570"/>
                  </a:cubicBezTo>
                  <a:cubicBezTo>
                    <a:pt x="1349" y="570"/>
                    <a:pt x="1338" y="571"/>
                    <a:pt x="1338" y="575"/>
                  </a:cubicBezTo>
                  <a:cubicBezTo>
                    <a:pt x="1338" y="580"/>
                    <a:pt x="1345" y="582"/>
                    <a:pt x="1347" y="585"/>
                  </a:cubicBezTo>
                  <a:cubicBezTo>
                    <a:pt x="1350" y="589"/>
                    <a:pt x="1362" y="607"/>
                    <a:pt x="1365" y="604"/>
                  </a:cubicBezTo>
                  <a:cubicBezTo>
                    <a:pt x="1368" y="602"/>
                    <a:pt x="1372" y="599"/>
                    <a:pt x="1375" y="604"/>
                  </a:cubicBezTo>
                  <a:cubicBezTo>
                    <a:pt x="1378" y="610"/>
                    <a:pt x="1380" y="613"/>
                    <a:pt x="1376" y="616"/>
                  </a:cubicBezTo>
                  <a:cubicBezTo>
                    <a:pt x="1372" y="619"/>
                    <a:pt x="1369" y="618"/>
                    <a:pt x="1370" y="624"/>
                  </a:cubicBezTo>
                  <a:cubicBezTo>
                    <a:pt x="1370" y="630"/>
                    <a:pt x="1370" y="653"/>
                    <a:pt x="1375" y="657"/>
                  </a:cubicBezTo>
                  <a:cubicBezTo>
                    <a:pt x="1379" y="660"/>
                    <a:pt x="1390" y="668"/>
                    <a:pt x="1387" y="671"/>
                  </a:cubicBezTo>
                  <a:cubicBezTo>
                    <a:pt x="1384" y="674"/>
                    <a:pt x="1385" y="678"/>
                    <a:pt x="1387" y="681"/>
                  </a:cubicBezTo>
                  <a:cubicBezTo>
                    <a:pt x="1389" y="684"/>
                    <a:pt x="1387" y="694"/>
                    <a:pt x="1391" y="687"/>
                  </a:cubicBezTo>
                  <a:cubicBezTo>
                    <a:pt x="1394" y="680"/>
                    <a:pt x="1392" y="682"/>
                    <a:pt x="1401" y="680"/>
                  </a:cubicBezTo>
                  <a:cubicBezTo>
                    <a:pt x="1409" y="677"/>
                    <a:pt x="1413" y="677"/>
                    <a:pt x="1417" y="671"/>
                  </a:cubicBezTo>
                  <a:cubicBezTo>
                    <a:pt x="1421" y="665"/>
                    <a:pt x="1431" y="652"/>
                    <a:pt x="1430" y="660"/>
                  </a:cubicBezTo>
                  <a:cubicBezTo>
                    <a:pt x="1429" y="668"/>
                    <a:pt x="1430" y="674"/>
                    <a:pt x="1433" y="677"/>
                  </a:cubicBezTo>
                  <a:cubicBezTo>
                    <a:pt x="1437" y="679"/>
                    <a:pt x="1448" y="680"/>
                    <a:pt x="1448" y="687"/>
                  </a:cubicBezTo>
                  <a:cubicBezTo>
                    <a:pt x="1448" y="694"/>
                    <a:pt x="1454" y="703"/>
                    <a:pt x="1457" y="706"/>
                  </a:cubicBezTo>
                  <a:cubicBezTo>
                    <a:pt x="1459" y="709"/>
                    <a:pt x="1465" y="721"/>
                    <a:pt x="1463" y="726"/>
                  </a:cubicBezTo>
                  <a:cubicBezTo>
                    <a:pt x="1462" y="731"/>
                    <a:pt x="1467" y="736"/>
                    <a:pt x="1470" y="737"/>
                  </a:cubicBezTo>
                  <a:cubicBezTo>
                    <a:pt x="1472" y="738"/>
                    <a:pt x="1474" y="739"/>
                    <a:pt x="1476" y="740"/>
                  </a:cubicBezTo>
                  <a:cubicBezTo>
                    <a:pt x="1479" y="742"/>
                    <a:pt x="1482" y="745"/>
                    <a:pt x="1482" y="751"/>
                  </a:cubicBezTo>
                  <a:cubicBezTo>
                    <a:pt x="1482" y="761"/>
                    <a:pt x="1482" y="759"/>
                    <a:pt x="1476" y="762"/>
                  </a:cubicBezTo>
                  <a:cubicBezTo>
                    <a:pt x="1470" y="766"/>
                    <a:pt x="1464" y="767"/>
                    <a:pt x="1461" y="774"/>
                  </a:cubicBezTo>
                  <a:cubicBezTo>
                    <a:pt x="1459" y="782"/>
                    <a:pt x="1449" y="796"/>
                    <a:pt x="1442" y="796"/>
                  </a:cubicBezTo>
                  <a:cubicBezTo>
                    <a:pt x="1435" y="796"/>
                    <a:pt x="1428" y="791"/>
                    <a:pt x="1424" y="790"/>
                  </a:cubicBezTo>
                  <a:cubicBezTo>
                    <a:pt x="1420" y="789"/>
                    <a:pt x="1411" y="787"/>
                    <a:pt x="1411" y="792"/>
                  </a:cubicBezTo>
                  <a:cubicBezTo>
                    <a:pt x="1411" y="797"/>
                    <a:pt x="1420" y="805"/>
                    <a:pt x="1415" y="808"/>
                  </a:cubicBezTo>
                  <a:cubicBezTo>
                    <a:pt x="1410" y="811"/>
                    <a:pt x="1408" y="804"/>
                    <a:pt x="1404" y="804"/>
                  </a:cubicBezTo>
                  <a:cubicBezTo>
                    <a:pt x="1400" y="804"/>
                    <a:pt x="1391" y="806"/>
                    <a:pt x="1391" y="811"/>
                  </a:cubicBezTo>
                  <a:cubicBezTo>
                    <a:pt x="1392" y="816"/>
                    <a:pt x="1390" y="819"/>
                    <a:pt x="1385" y="824"/>
                  </a:cubicBezTo>
                  <a:cubicBezTo>
                    <a:pt x="1379" y="828"/>
                    <a:pt x="1372" y="829"/>
                    <a:pt x="1370" y="829"/>
                  </a:cubicBezTo>
                  <a:cubicBezTo>
                    <a:pt x="1367" y="829"/>
                    <a:pt x="1365" y="829"/>
                    <a:pt x="1360" y="835"/>
                  </a:cubicBezTo>
                  <a:cubicBezTo>
                    <a:pt x="1354" y="840"/>
                    <a:pt x="1343" y="856"/>
                    <a:pt x="1340" y="852"/>
                  </a:cubicBezTo>
                  <a:cubicBezTo>
                    <a:pt x="1337" y="848"/>
                    <a:pt x="1337" y="846"/>
                    <a:pt x="1333" y="847"/>
                  </a:cubicBezTo>
                  <a:cubicBezTo>
                    <a:pt x="1328" y="848"/>
                    <a:pt x="1328" y="845"/>
                    <a:pt x="1324" y="851"/>
                  </a:cubicBezTo>
                  <a:cubicBezTo>
                    <a:pt x="1320" y="856"/>
                    <a:pt x="1313" y="866"/>
                    <a:pt x="1311" y="867"/>
                  </a:cubicBezTo>
                  <a:cubicBezTo>
                    <a:pt x="1309" y="868"/>
                    <a:pt x="1305" y="872"/>
                    <a:pt x="1305" y="874"/>
                  </a:cubicBezTo>
                  <a:cubicBezTo>
                    <a:pt x="1305" y="875"/>
                    <a:pt x="1308" y="879"/>
                    <a:pt x="1302" y="883"/>
                  </a:cubicBezTo>
                  <a:cubicBezTo>
                    <a:pt x="1297" y="887"/>
                    <a:pt x="1288" y="898"/>
                    <a:pt x="1287" y="893"/>
                  </a:cubicBezTo>
                  <a:cubicBezTo>
                    <a:pt x="1285" y="889"/>
                    <a:pt x="1290" y="887"/>
                    <a:pt x="1285" y="884"/>
                  </a:cubicBezTo>
                  <a:cubicBezTo>
                    <a:pt x="1281" y="880"/>
                    <a:pt x="1276" y="880"/>
                    <a:pt x="1273" y="874"/>
                  </a:cubicBezTo>
                  <a:cubicBezTo>
                    <a:pt x="1271" y="867"/>
                    <a:pt x="1276" y="867"/>
                    <a:pt x="1270" y="867"/>
                  </a:cubicBezTo>
                  <a:cubicBezTo>
                    <a:pt x="1264" y="867"/>
                    <a:pt x="1261" y="873"/>
                    <a:pt x="1258" y="866"/>
                  </a:cubicBezTo>
                  <a:cubicBezTo>
                    <a:pt x="1256" y="860"/>
                    <a:pt x="1250" y="849"/>
                    <a:pt x="1249" y="854"/>
                  </a:cubicBezTo>
                  <a:cubicBezTo>
                    <a:pt x="1248" y="859"/>
                    <a:pt x="1247" y="861"/>
                    <a:pt x="1243" y="862"/>
                  </a:cubicBezTo>
                  <a:cubicBezTo>
                    <a:pt x="1239" y="863"/>
                    <a:pt x="1238" y="864"/>
                    <a:pt x="1240" y="868"/>
                  </a:cubicBezTo>
                  <a:cubicBezTo>
                    <a:pt x="1242" y="872"/>
                    <a:pt x="1248" y="882"/>
                    <a:pt x="1246" y="884"/>
                  </a:cubicBezTo>
                  <a:cubicBezTo>
                    <a:pt x="1245" y="887"/>
                    <a:pt x="1240" y="889"/>
                    <a:pt x="1241" y="894"/>
                  </a:cubicBezTo>
                  <a:cubicBezTo>
                    <a:pt x="1242" y="898"/>
                    <a:pt x="1245" y="907"/>
                    <a:pt x="1245" y="907"/>
                  </a:cubicBezTo>
                  <a:cubicBezTo>
                    <a:pt x="1245" y="907"/>
                    <a:pt x="1260" y="923"/>
                    <a:pt x="1258" y="932"/>
                  </a:cubicBezTo>
                  <a:cubicBezTo>
                    <a:pt x="1256" y="941"/>
                    <a:pt x="1256" y="943"/>
                    <a:pt x="1251" y="943"/>
                  </a:cubicBezTo>
                  <a:cubicBezTo>
                    <a:pt x="1250" y="943"/>
                    <a:pt x="1250" y="943"/>
                    <a:pt x="1249" y="943"/>
                  </a:cubicBezTo>
                  <a:cubicBezTo>
                    <a:pt x="1241" y="944"/>
                    <a:pt x="1204" y="952"/>
                    <a:pt x="1200" y="948"/>
                  </a:cubicBezTo>
                  <a:cubicBezTo>
                    <a:pt x="1197" y="943"/>
                    <a:pt x="1192" y="931"/>
                    <a:pt x="1189" y="929"/>
                  </a:cubicBezTo>
                  <a:cubicBezTo>
                    <a:pt x="1186" y="927"/>
                    <a:pt x="1177" y="921"/>
                    <a:pt x="1178" y="916"/>
                  </a:cubicBezTo>
                  <a:cubicBezTo>
                    <a:pt x="1179" y="911"/>
                    <a:pt x="1185" y="902"/>
                    <a:pt x="1182" y="899"/>
                  </a:cubicBezTo>
                  <a:cubicBezTo>
                    <a:pt x="1179" y="895"/>
                    <a:pt x="1160" y="883"/>
                    <a:pt x="1158" y="879"/>
                  </a:cubicBezTo>
                  <a:cubicBezTo>
                    <a:pt x="1155" y="875"/>
                    <a:pt x="1155" y="873"/>
                    <a:pt x="1152" y="867"/>
                  </a:cubicBezTo>
                  <a:cubicBezTo>
                    <a:pt x="1150" y="862"/>
                    <a:pt x="1148" y="856"/>
                    <a:pt x="1144" y="857"/>
                  </a:cubicBezTo>
                  <a:cubicBezTo>
                    <a:pt x="1140" y="858"/>
                    <a:pt x="1132" y="856"/>
                    <a:pt x="1131" y="859"/>
                  </a:cubicBezTo>
                  <a:cubicBezTo>
                    <a:pt x="1130" y="862"/>
                    <a:pt x="1128" y="873"/>
                    <a:pt x="1123" y="871"/>
                  </a:cubicBezTo>
                  <a:cubicBezTo>
                    <a:pt x="1119" y="870"/>
                    <a:pt x="1106" y="870"/>
                    <a:pt x="1103" y="874"/>
                  </a:cubicBezTo>
                  <a:cubicBezTo>
                    <a:pt x="1100" y="878"/>
                    <a:pt x="1097" y="884"/>
                    <a:pt x="1099" y="889"/>
                  </a:cubicBezTo>
                  <a:cubicBezTo>
                    <a:pt x="1102" y="893"/>
                    <a:pt x="1108" y="916"/>
                    <a:pt x="1101" y="915"/>
                  </a:cubicBezTo>
                  <a:cubicBezTo>
                    <a:pt x="1093" y="915"/>
                    <a:pt x="1087" y="917"/>
                    <a:pt x="1084" y="915"/>
                  </a:cubicBezTo>
                  <a:cubicBezTo>
                    <a:pt x="1082" y="912"/>
                    <a:pt x="1076" y="910"/>
                    <a:pt x="1073" y="913"/>
                  </a:cubicBezTo>
                  <a:cubicBezTo>
                    <a:pt x="1070" y="916"/>
                    <a:pt x="1066" y="924"/>
                    <a:pt x="1061" y="923"/>
                  </a:cubicBezTo>
                  <a:cubicBezTo>
                    <a:pt x="1056" y="922"/>
                    <a:pt x="1043" y="918"/>
                    <a:pt x="1040" y="922"/>
                  </a:cubicBezTo>
                  <a:cubicBezTo>
                    <a:pt x="1037" y="926"/>
                    <a:pt x="1014" y="959"/>
                    <a:pt x="1005" y="956"/>
                  </a:cubicBezTo>
                  <a:cubicBezTo>
                    <a:pt x="997" y="953"/>
                    <a:pt x="993" y="955"/>
                    <a:pt x="991" y="945"/>
                  </a:cubicBezTo>
                  <a:cubicBezTo>
                    <a:pt x="990" y="935"/>
                    <a:pt x="994" y="935"/>
                    <a:pt x="994" y="930"/>
                  </a:cubicBezTo>
                  <a:cubicBezTo>
                    <a:pt x="994" y="925"/>
                    <a:pt x="989" y="911"/>
                    <a:pt x="982" y="911"/>
                  </a:cubicBezTo>
                  <a:cubicBezTo>
                    <a:pt x="974" y="911"/>
                    <a:pt x="972" y="915"/>
                    <a:pt x="970" y="920"/>
                  </a:cubicBezTo>
                  <a:cubicBezTo>
                    <a:pt x="968" y="924"/>
                    <a:pt x="966" y="926"/>
                    <a:pt x="964" y="927"/>
                  </a:cubicBezTo>
                  <a:cubicBezTo>
                    <a:pt x="963" y="929"/>
                    <a:pt x="956" y="936"/>
                    <a:pt x="956" y="940"/>
                  </a:cubicBezTo>
                  <a:cubicBezTo>
                    <a:pt x="957" y="944"/>
                    <a:pt x="955" y="955"/>
                    <a:pt x="952" y="961"/>
                  </a:cubicBezTo>
                  <a:cubicBezTo>
                    <a:pt x="948" y="966"/>
                    <a:pt x="943" y="970"/>
                    <a:pt x="943" y="976"/>
                  </a:cubicBezTo>
                  <a:cubicBezTo>
                    <a:pt x="943" y="982"/>
                    <a:pt x="947" y="981"/>
                    <a:pt x="944" y="987"/>
                  </a:cubicBezTo>
                  <a:cubicBezTo>
                    <a:pt x="942" y="993"/>
                    <a:pt x="940" y="999"/>
                    <a:pt x="948" y="1004"/>
                  </a:cubicBezTo>
                  <a:cubicBezTo>
                    <a:pt x="955" y="1009"/>
                    <a:pt x="959" y="1020"/>
                    <a:pt x="958" y="1024"/>
                  </a:cubicBezTo>
                  <a:cubicBezTo>
                    <a:pt x="958" y="1025"/>
                    <a:pt x="958" y="1025"/>
                    <a:pt x="957" y="1025"/>
                  </a:cubicBezTo>
                  <a:cubicBezTo>
                    <a:pt x="955" y="1026"/>
                    <a:pt x="952" y="1026"/>
                    <a:pt x="953" y="1028"/>
                  </a:cubicBezTo>
                  <a:cubicBezTo>
                    <a:pt x="954" y="1030"/>
                    <a:pt x="958" y="1030"/>
                    <a:pt x="956" y="1033"/>
                  </a:cubicBezTo>
                  <a:cubicBezTo>
                    <a:pt x="954" y="1037"/>
                    <a:pt x="949" y="1040"/>
                    <a:pt x="942" y="1045"/>
                  </a:cubicBezTo>
                  <a:cubicBezTo>
                    <a:pt x="936" y="1050"/>
                    <a:pt x="927" y="1057"/>
                    <a:pt x="918" y="1056"/>
                  </a:cubicBezTo>
                  <a:cubicBezTo>
                    <a:pt x="908" y="1055"/>
                    <a:pt x="910" y="1051"/>
                    <a:pt x="905" y="1052"/>
                  </a:cubicBezTo>
                  <a:cubicBezTo>
                    <a:pt x="900" y="1054"/>
                    <a:pt x="898" y="1050"/>
                    <a:pt x="892" y="1059"/>
                  </a:cubicBezTo>
                  <a:cubicBezTo>
                    <a:pt x="885" y="1068"/>
                    <a:pt x="883" y="1071"/>
                    <a:pt x="877" y="1072"/>
                  </a:cubicBezTo>
                  <a:cubicBezTo>
                    <a:pt x="871" y="1073"/>
                    <a:pt x="865" y="1066"/>
                    <a:pt x="860" y="1067"/>
                  </a:cubicBezTo>
                  <a:cubicBezTo>
                    <a:pt x="854" y="1068"/>
                    <a:pt x="851" y="1071"/>
                    <a:pt x="849" y="1077"/>
                  </a:cubicBezTo>
                  <a:cubicBezTo>
                    <a:pt x="847" y="1083"/>
                    <a:pt x="846" y="1087"/>
                    <a:pt x="842" y="1091"/>
                  </a:cubicBezTo>
                  <a:cubicBezTo>
                    <a:pt x="838" y="1094"/>
                    <a:pt x="835" y="1100"/>
                    <a:pt x="833" y="1102"/>
                  </a:cubicBezTo>
                  <a:cubicBezTo>
                    <a:pt x="832" y="1105"/>
                    <a:pt x="829" y="1118"/>
                    <a:pt x="825" y="1118"/>
                  </a:cubicBezTo>
                  <a:cubicBezTo>
                    <a:pt x="821" y="1119"/>
                    <a:pt x="814" y="1115"/>
                    <a:pt x="812" y="1118"/>
                  </a:cubicBezTo>
                  <a:cubicBezTo>
                    <a:pt x="809" y="1121"/>
                    <a:pt x="809" y="1132"/>
                    <a:pt x="804" y="1129"/>
                  </a:cubicBezTo>
                  <a:cubicBezTo>
                    <a:pt x="802" y="1128"/>
                    <a:pt x="800" y="1125"/>
                    <a:pt x="798" y="1123"/>
                  </a:cubicBezTo>
                  <a:cubicBezTo>
                    <a:pt x="796" y="1119"/>
                    <a:pt x="794" y="1117"/>
                    <a:pt x="791" y="1119"/>
                  </a:cubicBezTo>
                  <a:cubicBezTo>
                    <a:pt x="787" y="1122"/>
                    <a:pt x="759" y="1147"/>
                    <a:pt x="757" y="1146"/>
                  </a:cubicBezTo>
                  <a:cubicBezTo>
                    <a:pt x="755" y="1145"/>
                    <a:pt x="752" y="1135"/>
                    <a:pt x="749" y="1138"/>
                  </a:cubicBezTo>
                  <a:cubicBezTo>
                    <a:pt x="745" y="1140"/>
                    <a:pt x="745" y="1144"/>
                    <a:pt x="740" y="1143"/>
                  </a:cubicBezTo>
                  <a:cubicBezTo>
                    <a:pt x="735" y="1143"/>
                    <a:pt x="733" y="1140"/>
                    <a:pt x="730" y="1144"/>
                  </a:cubicBezTo>
                  <a:cubicBezTo>
                    <a:pt x="727" y="1149"/>
                    <a:pt x="719" y="1160"/>
                    <a:pt x="714" y="1162"/>
                  </a:cubicBezTo>
                  <a:cubicBezTo>
                    <a:pt x="709" y="1163"/>
                    <a:pt x="709" y="1158"/>
                    <a:pt x="707" y="1165"/>
                  </a:cubicBezTo>
                  <a:cubicBezTo>
                    <a:pt x="705" y="1173"/>
                    <a:pt x="702" y="1183"/>
                    <a:pt x="706" y="1186"/>
                  </a:cubicBezTo>
                  <a:cubicBezTo>
                    <a:pt x="709" y="1189"/>
                    <a:pt x="712" y="1193"/>
                    <a:pt x="710" y="1196"/>
                  </a:cubicBezTo>
                  <a:cubicBezTo>
                    <a:pt x="709" y="1199"/>
                    <a:pt x="708" y="1200"/>
                    <a:pt x="704" y="1200"/>
                  </a:cubicBezTo>
                  <a:cubicBezTo>
                    <a:pt x="701" y="1200"/>
                    <a:pt x="693" y="1195"/>
                    <a:pt x="690" y="1205"/>
                  </a:cubicBezTo>
                  <a:cubicBezTo>
                    <a:pt x="688" y="1214"/>
                    <a:pt x="677" y="1224"/>
                    <a:pt x="673" y="1230"/>
                  </a:cubicBezTo>
                  <a:cubicBezTo>
                    <a:pt x="668" y="1236"/>
                    <a:pt x="647" y="1249"/>
                    <a:pt x="647" y="1255"/>
                  </a:cubicBezTo>
                  <a:cubicBezTo>
                    <a:pt x="647" y="1260"/>
                    <a:pt x="643" y="1276"/>
                    <a:pt x="635" y="1279"/>
                  </a:cubicBezTo>
                  <a:cubicBezTo>
                    <a:pt x="627" y="1283"/>
                    <a:pt x="623" y="1283"/>
                    <a:pt x="622" y="1277"/>
                  </a:cubicBezTo>
                  <a:cubicBezTo>
                    <a:pt x="621" y="1272"/>
                    <a:pt x="624" y="1270"/>
                    <a:pt x="618" y="1269"/>
                  </a:cubicBezTo>
                  <a:cubicBezTo>
                    <a:pt x="612" y="1269"/>
                    <a:pt x="612" y="1274"/>
                    <a:pt x="604" y="1274"/>
                  </a:cubicBezTo>
                  <a:cubicBezTo>
                    <a:pt x="598" y="1275"/>
                    <a:pt x="586" y="1277"/>
                    <a:pt x="581" y="1273"/>
                  </a:cubicBezTo>
                  <a:cubicBezTo>
                    <a:pt x="581" y="1273"/>
                    <a:pt x="580" y="1272"/>
                    <a:pt x="580" y="1271"/>
                  </a:cubicBezTo>
                  <a:cubicBezTo>
                    <a:pt x="577" y="1265"/>
                    <a:pt x="578" y="1262"/>
                    <a:pt x="573" y="1260"/>
                  </a:cubicBezTo>
                  <a:cubicBezTo>
                    <a:pt x="567" y="1258"/>
                    <a:pt x="567" y="1258"/>
                    <a:pt x="565" y="1254"/>
                  </a:cubicBezTo>
                  <a:cubicBezTo>
                    <a:pt x="562" y="1249"/>
                    <a:pt x="561" y="1244"/>
                    <a:pt x="556" y="1244"/>
                  </a:cubicBezTo>
                  <a:cubicBezTo>
                    <a:pt x="550" y="1244"/>
                    <a:pt x="514" y="1242"/>
                    <a:pt x="515" y="1234"/>
                  </a:cubicBezTo>
                  <a:cubicBezTo>
                    <a:pt x="516" y="1226"/>
                    <a:pt x="528" y="1226"/>
                    <a:pt x="527" y="1222"/>
                  </a:cubicBezTo>
                  <a:cubicBezTo>
                    <a:pt x="526" y="1217"/>
                    <a:pt x="530" y="1201"/>
                    <a:pt x="532" y="1198"/>
                  </a:cubicBezTo>
                  <a:cubicBezTo>
                    <a:pt x="535" y="1194"/>
                    <a:pt x="548" y="1182"/>
                    <a:pt x="543" y="1175"/>
                  </a:cubicBezTo>
                  <a:cubicBezTo>
                    <a:pt x="539" y="1168"/>
                    <a:pt x="539" y="1168"/>
                    <a:pt x="537" y="1162"/>
                  </a:cubicBezTo>
                  <a:cubicBezTo>
                    <a:pt x="535" y="1156"/>
                    <a:pt x="529" y="1149"/>
                    <a:pt x="522" y="1151"/>
                  </a:cubicBezTo>
                  <a:cubicBezTo>
                    <a:pt x="516" y="1153"/>
                    <a:pt x="512" y="1160"/>
                    <a:pt x="508" y="1160"/>
                  </a:cubicBezTo>
                  <a:cubicBezTo>
                    <a:pt x="503" y="1160"/>
                    <a:pt x="498" y="1159"/>
                    <a:pt x="498" y="1163"/>
                  </a:cubicBezTo>
                  <a:cubicBezTo>
                    <a:pt x="498" y="1168"/>
                    <a:pt x="494" y="1174"/>
                    <a:pt x="491" y="1172"/>
                  </a:cubicBezTo>
                  <a:cubicBezTo>
                    <a:pt x="487" y="1171"/>
                    <a:pt x="486" y="1172"/>
                    <a:pt x="486" y="1176"/>
                  </a:cubicBezTo>
                  <a:cubicBezTo>
                    <a:pt x="486" y="1180"/>
                    <a:pt x="487" y="1185"/>
                    <a:pt x="485" y="1189"/>
                  </a:cubicBezTo>
                  <a:cubicBezTo>
                    <a:pt x="482" y="1193"/>
                    <a:pt x="475" y="1196"/>
                    <a:pt x="475" y="1198"/>
                  </a:cubicBezTo>
                  <a:cubicBezTo>
                    <a:pt x="475" y="1201"/>
                    <a:pt x="471" y="1209"/>
                    <a:pt x="471" y="1213"/>
                  </a:cubicBezTo>
                  <a:cubicBezTo>
                    <a:pt x="471" y="1216"/>
                    <a:pt x="471" y="1228"/>
                    <a:pt x="472" y="1231"/>
                  </a:cubicBezTo>
                  <a:cubicBezTo>
                    <a:pt x="473" y="1234"/>
                    <a:pt x="474" y="1238"/>
                    <a:pt x="474" y="1242"/>
                  </a:cubicBezTo>
                  <a:cubicBezTo>
                    <a:pt x="474" y="1247"/>
                    <a:pt x="473" y="1260"/>
                    <a:pt x="475" y="1264"/>
                  </a:cubicBezTo>
                  <a:cubicBezTo>
                    <a:pt x="476" y="1267"/>
                    <a:pt x="477" y="1273"/>
                    <a:pt x="472" y="1275"/>
                  </a:cubicBezTo>
                  <a:cubicBezTo>
                    <a:pt x="467" y="1276"/>
                    <a:pt x="457" y="1279"/>
                    <a:pt x="453" y="1277"/>
                  </a:cubicBezTo>
                  <a:cubicBezTo>
                    <a:pt x="450" y="1274"/>
                    <a:pt x="446" y="1275"/>
                    <a:pt x="442" y="1278"/>
                  </a:cubicBezTo>
                  <a:cubicBezTo>
                    <a:pt x="437" y="1281"/>
                    <a:pt x="425" y="1293"/>
                    <a:pt x="422" y="1293"/>
                  </a:cubicBezTo>
                  <a:cubicBezTo>
                    <a:pt x="419" y="1293"/>
                    <a:pt x="413" y="1292"/>
                    <a:pt x="411" y="1295"/>
                  </a:cubicBezTo>
                  <a:cubicBezTo>
                    <a:pt x="409" y="1297"/>
                    <a:pt x="405" y="1298"/>
                    <a:pt x="403" y="1296"/>
                  </a:cubicBezTo>
                  <a:cubicBezTo>
                    <a:pt x="402" y="1293"/>
                    <a:pt x="398" y="1291"/>
                    <a:pt x="396" y="1292"/>
                  </a:cubicBezTo>
                  <a:cubicBezTo>
                    <a:pt x="394" y="1294"/>
                    <a:pt x="385" y="1301"/>
                    <a:pt x="381" y="1302"/>
                  </a:cubicBezTo>
                  <a:cubicBezTo>
                    <a:pt x="380" y="1302"/>
                    <a:pt x="380" y="1302"/>
                    <a:pt x="380" y="1302"/>
                  </a:cubicBezTo>
                  <a:cubicBezTo>
                    <a:pt x="376" y="1302"/>
                    <a:pt x="371" y="1297"/>
                    <a:pt x="368" y="1297"/>
                  </a:cubicBezTo>
                  <a:cubicBezTo>
                    <a:pt x="365" y="1296"/>
                    <a:pt x="362" y="1297"/>
                    <a:pt x="361" y="1293"/>
                  </a:cubicBezTo>
                  <a:cubicBezTo>
                    <a:pt x="360" y="1288"/>
                    <a:pt x="363" y="1284"/>
                    <a:pt x="355" y="1281"/>
                  </a:cubicBezTo>
                  <a:cubicBezTo>
                    <a:pt x="347" y="1278"/>
                    <a:pt x="340" y="1277"/>
                    <a:pt x="340" y="1268"/>
                  </a:cubicBezTo>
                  <a:cubicBezTo>
                    <a:pt x="339" y="1259"/>
                    <a:pt x="345" y="1255"/>
                    <a:pt x="345" y="1249"/>
                  </a:cubicBezTo>
                  <a:cubicBezTo>
                    <a:pt x="345" y="1243"/>
                    <a:pt x="346" y="1241"/>
                    <a:pt x="343" y="1238"/>
                  </a:cubicBezTo>
                  <a:cubicBezTo>
                    <a:pt x="341" y="1236"/>
                    <a:pt x="341" y="1232"/>
                    <a:pt x="346" y="1231"/>
                  </a:cubicBezTo>
                  <a:cubicBezTo>
                    <a:pt x="350" y="1230"/>
                    <a:pt x="373" y="1227"/>
                    <a:pt x="372" y="1218"/>
                  </a:cubicBezTo>
                  <a:cubicBezTo>
                    <a:pt x="371" y="1209"/>
                    <a:pt x="374" y="1204"/>
                    <a:pt x="370" y="1202"/>
                  </a:cubicBezTo>
                  <a:cubicBezTo>
                    <a:pt x="367" y="1200"/>
                    <a:pt x="364" y="1197"/>
                    <a:pt x="370" y="1192"/>
                  </a:cubicBezTo>
                  <a:cubicBezTo>
                    <a:pt x="376" y="1187"/>
                    <a:pt x="376" y="1182"/>
                    <a:pt x="376" y="1180"/>
                  </a:cubicBezTo>
                  <a:cubicBezTo>
                    <a:pt x="376" y="1178"/>
                    <a:pt x="378" y="1170"/>
                    <a:pt x="370" y="1166"/>
                  </a:cubicBezTo>
                  <a:cubicBezTo>
                    <a:pt x="362" y="1162"/>
                    <a:pt x="357" y="1156"/>
                    <a:pt x="346" y="1155"/>
                  </a:cubicBezTo>
                  <a:cubicBezTo>
                    <a:pt x="336" y="1154"/>
                    <a:pt x="313" y="1152"/>
                    <a:pt x="309" y="1156"/>
                  </a:cubicBezTo>
                  <a:cubicBezTo>
                    <a:pt x="306" y="1161"/>
                    <a:pt x="305" y="1168"/>
                    <a:pt x="298" y="1167"/>
                  </a:cubicBezTo>
                  <a:cubicBezTo>
                    <a:pt x="292" y="1165"/>
                    <a:pt x="282" y="1162"/>
                    <a:pt x="279" y="1167"/>
                  </a:cubicBezTo>
                  <a:cubicBezTo>
                    <a:pt x="277" y="1172"/>
                    <a:pt x="259" y="1195"/>
                    <a:pt x="254" y="1195"/>
                  </a:cubicBezTo>
                  <a:cubicBezTo>
                    <a:pt x="249" y="1195"/>
                    <a:pt x="243" y="1191"/>
                    <a:pt x="239" y="1191"/>
                  </a:cubicBezTo>
                  <a:cubicBezTo>
                    <a:pt x="235" y="1191"/>
                    <a:pt x="225" y="1194"/>
                    <a:pt x="221" y="1190"/>
                  </a:cubicBezTo>
                  <a:cubicBezTo>
                    <a:pt x="216" y="1185"/>
                    <a:pt x="213" y="1183"/>
                    <a:pt x="209" y="1183"/>
                  </a:cubicBezTo>
                  <a:cubicBezTo>
                    <a:pt x="205" y="1184"/>
                    <a:pt x="191" y="1185"/>
                    <a:pt x="186" y="1180"/>
                  </a:cubicBezTo>
                  <a:cubicBezTo>
                    <a:pt x="182" y="1175"/>
                    <a:pt x="177" y="1161"/>
                    <a:pt x="178" y="1156"/>
                  </a:cubicBezTo>
                  <a:cubicBezTo>
                    <a:pt x="180" y="1151"/>
                    <a:pt x="182" y="1140"/>
                    <a:pt x="175" y="1140"/>
                  </a:cubicBezTo>
                  <a:cubicBezTo>
                    <a:pt x="168" y="1139"/>
                    <a:pt x="148" y="1142"/>
                    <a:pt x="145" y="1136"/>
                  </a:cubicBezTo>
                  <a:cubicBezTo>
                    <a:pt x="143" y="1130"/>
                    <a:pt x="145" y="1126"/>
                    <a:pt x="138" y="1123"/>
                  </a:cubicBezTo>
                  <a:cubicBezTo>
                    <a:pt x="131" y="1121"/>
                    <a:pt x="126" y="1116"/>
                    <a:pt x="122" y="1112"/>
                  </a:cubicBezTo>
                  <a:cubicBezTo>
                    <a:pt x="118" y="1108"/>
                    <a:pt x="111" y="1105"/>
                    <a:pt x="111" y="1101"/>
                  </a:cubicBezTo>
                  <a:cubicBezTo>
                    <a:pt x="111" y="1096"/>
                    <a:pt x="110" y="1093"/>
                    <a:pt x="114" y="1093"/>
                  </a:cubicBezTo>
                  <a:cubicBezTo>
                    <a:pt x="119" y="1093"/>
                    <a:pt x="126" y="1095"/>
                    <a:pt x="126" y="1090"/>
                  </a:cubicBezTo>
                  <a:cubicBezTo>
                    <a:pt x="126" y="1084"/>
                    <a:pt x="126" y="1076"/>
                    <a:pt x="128" y="1070"/>
                  </a:cubicBezTo>
                  <a:cubicBezTo>
                    <a:pt x="130" y="1064"/>
                    <a:pt x="132" y="1048"/>
                    <a:pt x="124" y="1047"/>
                  </a:cubicBezTo>
                  <a:cubicBezTo>
                    <a:pt x="116" y="1046"/>
                    <a:pt x="106" y="1049"/>
                    <a:pt x="102" y="1047"/>
                  </a:cubicBezTo>
                  <a:cubicBezTo>
                    <a:pt x="98" y="1046"/>
                    <a:pt x="87" y="1041"/>
                    <a:pt x="83" y="1045"/>
                  </a:cubicBezTo>
                  <a:cubicBezTo>
                    <a:pt x="78" y="1050"/>
                    <a:pt x="76" y="1059"/>
                    <a:pt x="70" y="1059"/>
                  </a:cubicBezTo>
                  <a:cubicBezTo>
                    <a:pt x="64" y="1059"/>
                    <a:pt x="61" y="1058"/>
                    <a:pt x="57" y="1060"/>
                  </a:cubicBezTo>
                  <a:cubicBezTo>
                    <a:pt x="54" y="1063"/>
                    <a:pt x="52" y="1071"/>
                    <a:pt x="46" y="1070"/>
                  </a:cubicBezTo>
                  <a:cubicBezTo>
                    <a:pt x="41" y="1069"/>
                    <a:pt x="34" y="1072"/>
                    <a:pt x="31" y="1066"/>
                  </a:cubicBezTo>
                  <a:cubicBezTo>
                    <a:pt x="28" y="1060"/>
                    <a:pt x="26" y="1052"/>
                    <a:pt x="23" y="1047"/>
                  </a:cubicBezTo>
                  <a:cubicBezTo>
                    <a:pt x="20" y="1042"/>
                    <a:pt x="10" y="1034"/>
                    <a:pt x="11" y="1029"/>
                  </a:cubicBezTo>
                  <a:cubicBezTo>
                    <a:pt x="11" y="1024"/>
                    <a:pt x="11" y="1005"/>
                    <a:pt x="9" y="999"/>
                  </a:cubicBezTo>
                  <a:cubicBezTo>
                    <a:pt x="7" y="993"/>
                    <a:pt x="1" y="988"/>
                    <a:pt x="1" y="976"/>
                  </a:cubicBezTo>
                  <a:cubicBezTo>
                    <a:pt x="0" y="964"/>
                    <a:pt x="7" y="954"/>
                    <a:pt x="7" y="946"/>
                  </a:cubicBezTo>
                  <a:cubicBezTo>
                    <a:pt x="7" y="937"/>
                    <a:pt x="1" y="887"/>
                    <a:pt x="1" y="887"/>
                  </a:cubicBezTo>
                  <a:cubicBezTo>
                    <a:pt x="2" y="887"/>
                    <a:pt x="89" y="904"/>
                    <a:pt x="89" y="904"/>
                  </a:cubicBezTo>
                  <a:cubicBezTo>
                    <a:pt x="89" y="904"/>
                    <a:pt x="135" y="891"/>
                    <a:pt x="136" y="891"/>
                  </a:cubicBezTo>
                  <a:cubicBezTo>
                    <a:pt x="137" y="891"/>
                    <a:pt x="176" y="904"/>
                    <a:pt x="177" y="904"/>
                  </a:cubicBezTo>
                  <a:cubicBezTo>
                    <a:pt x="178" y="904"/>
                    <a:pt x="237" y="907"/>
                    <a:pt x="237" y="907"/>
                  </a:cubicBezTo>
                  <a:cubicBezTo>
                    <a:pt x="255" y="934"/>
                    <a:pt x="255" y="934"/>
                    <a:pt x="255" y="934"/>
                  </a:cubicBezTo>
                  <a:cubicBezTo>
                    <a:pt x="304" y="948"/>
                    <a:pt x="304" y="948"/>
                    <a:pt x="304" y="948"/>
                  </a:cubicBezTo>
                  <a:cubicBezTo>
                    <a:pt x="354" y="968"/>
                    <a:pt x="354" y="968"/>
                    <a:pt x="354" y="968"/>
                  </a:cubicBezTo>
                  <a:cubicBezTo>
                    <a:pt x="393" y="959"/>
                    <a:pt x="393" y="959"/>
                    <a:pt x="393" y="959"/>
                  </a:cubicBezTo>
                  <a:cubicBezTo>
                    <a:pt x="396" y="977"/>
                    <a:pt x="396" y="977"/>
                    <a:pt x="396" y="977"/>
                  </a:cubicBezTo>
                  <a:cubicBezTo>
                    <a:pt x="396" y="977"/>
                    <a:pt x="423" y="983"/>
                    <a:pt x="424" y="982"/>
                  </a:cubicBezTo>
                  <a:cubicBezTo>
                    <a:pt x="425" y="982"/>
                    <a:pt x="466" y="952"/>
                    <a:pt x="490" y="942"/>
                  </a:cubicBezTo>
                  <a:cubicBezTo>
                    <a:pt x="515" y="932"/>
                    <a:pt x="563" y="916"/>
                    <a:pt x="579" y="915"/>
                  </a:cubicBezTo>
                  <a:cubicBezTo>
                    <a:pt x="595" y="915"/>
                    <a:pt x="642" y="910"/>
                    <a:pt x="654" y="912"/>
                  </a:cubicBezTo>
                  <a:cubicBezTo>
                    <a:pt x="666" y="914"/>
                    <a:pt x="675" y="910"/>
                    <a:pt x="679" y="905"/>
                  </a:cubicBezTo>
                  <a:cubicBezTo>
                    <a:pt x="684" y="899"/>
                    <a:pt x="698" y="890"/>
                    <a:pt x="698" y="890"/>
                  </a:cubicBezTo>
                  <a:cubicBezTo>
                    <a:pt x="720" y="888"/>
                    <a:pt x="720" y="888"/>
                    <a:pt x="720" y="888"/>
                  </a:cubicBezTo>
                  <a:cubicBezTo>
                    <a:pt x="720" y="888"/>
                    <a:pt x="741" y="864"/>
                    <a:pt x="742" y="864"/>
                  </a:cubicBezTo>
                  <a:cubicBezTo>
                    <a:pt x="744" y="864"/>
                    <a:pt x="761" y="832"/>
                    <a:pt x="774" y="826"/>
                  </a:cubicBezTo>
                  <a:cubicBezTo>
                    <a:pt x="787" y="821"/>
                    <a:pt x="788" y="822"/>
                    <a:pt x="797" y="814"/>
                  </a:cubicBezTo>
                  <a:cubicBezTo>
                    <a:pt x="806" y="806"/>
                    <a:pt x="819" y="794"/>
                    <a:pt x="807" y="784"/>
                  </a:cubicBezTo>
                  <a:cubicBezTo>
                    <a:pt x="796" y="773"/>
                    <a:pt x="777" y="754"/>
                    <a:pt x="782" y="749"/>
                  </a:cubicBezTo>
                  <a:cubicBezTo>
                    <a:pt x="786" y="744"/>
                    <a:pt x="789" y="737"/>
                    <a:pt x="790" y="731"/>
                  </a:cubicBezTo>
                  <a:cubicBezTo>
                    <a:pt x="791" y="725"/>
                    <a:pt x="795" y="714"/>
                    <a:pt x="801" y="705"/>
                  </a:cubicBezTo>
                  <a:cubicBezTo>
                    <a:pt x="806" y="696"/>
                    <a:pt x="804" y="690"/>
                    <a:pt x="814" y="692"/>
                  </a:cubicBezTo>
                  <a:cubicBezTo>
                    <a:pt x="823" y="695"/>
                    <a:pt x="828" y="696"/>
                    <a:pt x="833" y="697"/>
                  </a:cubicBezTo>
                  <a:cubicBezTo>
                    <a:pt x="839" y="698"/>
                    <a:pt x="844" y="698"/>
                    <a:pt x="847" y="702"/>
                  </a:cubicBezTo>
                  <a:cubicBezTo>
                    <a:pt x="851" y="706"/>
                    <a:pt x="855" y="712"/>
                    <a:pt x="869" y="712"/>
                  </a:cubicBezTo>
                  <a:cubicBezTo>
                    <a:pt x="883" y="711"/>
                    <a:pt x="903" y="714"/>
                    <a:pt x="909" y="709"/>
                  </a:cubicBezTo>
                  <a:cubicBezTo>
                    <a:pt x="915" y="703"/>
                    <a:pt x="925" y="697"/>
                    <a:pt x="931" y="685"/>
                  </a:cubicBezTo>
                  <a:cubicBezTo>
                    <a:pt x="937" y="673"/>
                    <a:pt x="948" y="644"/>
                    <a:pt x="957" y="650"/>
                  </a:cubicBezTo>
                  <a:cubicBezTo>
                    <a:pt x="966" y="656"/>
                    <a:pt x="968" y="659"/>
                    <a:pt x="973" y="656"/>
                  </a:cubicBezTo>
                  <a:cubicBezTo>
                    <a:pt x="978" y="653"/>
                    <a:pt x="985" y="649"/>
                    <a:pt x="991" y="649"/>
                  </a:cubicBezTo>
                  <a:cubicBezTo>
                    <a:pt x="997" y="649"/>
                    <a:pt x="998" y="651"/>
                    <a:pt x="1007" y="642"/>
                  </a:cubicBezTo>
                  <a:cubicBezTo>
                    <a:pt x="1015" y="634"/>
                    <a:pt x="1009" y="632"/>
                    <a:pt x="1022" y="629"/>
                  </a:cubicBezTo>
                  <a:cubicBezTo>
                    <a:pt x="1035" y="626"/>
                    <a:pt x="1040" y="625"/>
                    <a:pt x="1035" y="618"/>
                  </a:cubicBezTo>
                  <a:cubicBezTo>
                    <a:pt x="1030" y="611"/>
                    <a:pt x="1029" y="608"/>
                    <a:pt x="1033" y="602"/>
                  </a:cubicBezTo>
                  <a:cubicBezTo>
                    <a:pt x="1036" y="596"/>
                    <a:pt x="1057" y="567"/>
                    <a:pt x="1061" y="568"/>
                  </a:cubicBezTo>
                  <a:cubicBezTo>
                    <a:pt x="1065" y="569"/>
                    <a:pt x="1072" y="565"/>
                    <a:pt x="1075" y="570"/>
                  </a:cubicBezTo>
                  <a:cubicBezTo>
                    <a:pt x="1078" y="575"/>
                    <a:pt x="1089" y="583"/>
                    <a:pt x="1090" y="574"/>
                  </a:cubicBezTo>
                  <a:cubicBezTo>
                    <a:pt x="1090" y="564"/>
                    <a:pt x="1095" y="541"/>
                    <a:pt x="1101" y="547"/>
                  </a:cubicBezTo>
                  <a:cubicBezTo>
                    <a:pt x="1106" y="553"/>
                    <a:pt x="1113" y="558"/>
                    <a:pt x="1116" y="553"/>
                  </a:cubicBezTo>
                  <a:cubicBezTo>
                    <a:pt x="1120" y="548"/>
                    <a:pt x="1131" y="529"/>
                    <a:pt x="1141" y="530"/>
                  </a:cubicBezTo>
                  <a:cubicBezTo>
                    <a:pt x="1152" y="531"/>
                    <a:pt x="1151" y="531"/>
                    <a:pt x="1157" y="529"/>
                  </a:cubicBezTo>
                  <a:cubicBezTo>
                    <a:pt x="1162" y="526"/>
                    <a:pt x="1175" y="518"/>
                    <a:pt x="1179" y="523"/>
                  </a:cubicBezTo>
                  <a:cubicBezTo>
                    <a:pt x="1183" y="529"/>
                    <a:pt x="1198" y="538"/>
                    <a:pt x="1202" y="533"/>
                  </a:cubicBezTo>
                  <a:cubicBezTo>
                    <a:pt x="1206" y="528"/>
                    <a:pt x="1226" y="530"/>
                    <a:pt x="1224" y="517"/>
                  </a:cubicBezTo>
                  <a:cubicBezTo>
                    <a:pt x="1221" y="503"/>
                    <a:pt x="1229" y="504"/>
                    <a:pt x="1219" y="496"/>
                  </a:cubicBezTo>
                  <a:cubicBezTo>
                    <a:pt x="1210" y="489"/>
                    <a:pt x="1197" y="487"/>
                    <a:pt x="1194" y="484"/>
                  </a:cubicBezTo>
                  <a:cubicBezTo>
                    <a:pt x="1192" y="480"/>
                    <a:pt x="1189" y="471"/>
                    <a:pt x="1185" y="468"/>
                  </a:cubicBezTo>
                  <a:cubicBezTo>
                    <a:pt x="1180" y="465"/>
                    <a:pt x="1174" y="463"/>
                    <a:pt x="1171" y="458"/>
                  </a:cubicBezTo>
                  <a:cubicBezTo>
                    <a:pt x="1169" y="454"/>
                    <a:pt x="1171" y="455"/>
                    <a:pt x="1160" y="451"/>
                  </a:cubicBezTo>
                  <a:cubicBezTo>
                    <a:pt x="1148" y="447"/>
                    <a:pt x="1153" y="445"/>
                    <a:pt x="1144" y="441"/>
                  </a:cubicBezTo>
                  <a:cubicBezTo>
                    <a:pt x="1136" y="436"/>
                    <a:pt x="1129" y="428"/>
                    <a:pt x="1122" y="431"/>
                  </a:cubicBezTo>
                  <a:cubicBezTo>
                    <a:pt x="1115" y="434"/>
                    <a:pt x="1103" y="431"/>
                    <a:pt x="1095" y="442"/>
                  </a:cubicBezTo>
                  <a:cubicBezTo>
                    <a:pt x="1087" y="454"/>
                    <a:pt x="1083" y="475"/>
                    <a:pt x="1077" y="469"/>
                  </a:cubicBezTo>
                  <a:cubicBezTo>
                    <a:pt x="1070" y="464"/>
                    <a:pt x="1061" y="448"/>
                    <a:pt x="1053" y="452"/>
                  </a:cubicBezTo>
                  <a:cubicBezTo>
                    <a:pt x="1044" y="457"/>
                    <a:pt x="1041" y="464"/>
                    <a:pt x="1034" y="461"/>
                  </a:cubicBezTo>
                  <a:cubicBezTo>
                    <a:pt x="1028" y="458"/>
                    <a:pt x="1024" y="455"/>
                    <a:pt x="1018" y="462"/>
                  </a:cubicBezTo>
                  <a:cubicBezTo>
                    <a:pt x="1012" y="469"/>
                    <a:pt x="1012" y="479"/>
                    <a:pt x="1000" y="472"/>
                  </a:cubicBezTo>
                  <a:cubicBezTo>
                    <a:pt x="988" y="464"/>
                    <a:pt x="973" y="450"/>
                    <a:pt x="978" y="443"/>
                  </a:cubicBezTo>
                  <a:cubicBezTo>
                    <a:pt x="984" y="436"/>
                    <a:pt x="993" y="433"/>
                    <a:pt x="992" y="424"/>
                  </a:cubicBezTo>
                  <a:cubicBezTo>
                    <a:pt x="992" y="416"/>
                    <a:pt x="987" y="412"/>
                    <a:pt x="991" y="404"/>
                  </a:cubicBezTo>
                  <a:cubicBezTo>
                    <a:pt x="996" y="397"/>
                    <a:pt x="1003" y="390"/>
                    <a:pt x="1003" y="382"/>
                  </a:cubicBezTo>
                  <a:cubicBezTo>
                    <a:pt x="1002" y="373"/>
                    <a:pt x="1004" y="366"/>
                    <a:pt x="1009" y="356"/>
                  </a:cubicBezTo>
                  <a:cubicBezTo>
                    <a:pt x="1014" y="347"/>
                    <a:pt x="1032" y="306"/>
                    <a:pt x="1032" y="306"/>
                  </a:cubicBezTo>
                  <a:cubicBezTo>
                    <a:pt x="1032" y="306"/>
                    <a:pt x="1041" y="321"/>
                    <a:pt x="1050" y="317"/>
                  </a:cubicBezTo>
                  <a:cubicBezTo>
                    <a:pt x="1060" y="314"/>
                    <a:pt x="1067" y="304"/>
                    <a:pt x="1072" y="315"/>
                  </a:cubicBezTo>
                  <a:cubicBezTo>
                    <a:pt x="1076" y="325"/>
                    <a:pt x="1087" y="324"/>
                    <a:pt x="1094" y="317"/>
                  </a:cubicBezTo>
                  <a:cubicBezTo>
                    <a:pt x="1101" y="310"/>
                    <a:pt x="1121" y="280"/>
                    <a:pt x="1131" y="278"/>
                  </a:cubicBezTo>
                  <a:cubicBezTo>
                    <a:pt x="1141" y="276"/>
                    <a:pt x="1146" y="279"/>
                    <a:pt x="1150" y="272"/>
                  </a:cubicBezTo>
                  <a:cubicBezTo>
                    <a:pt x="1154" y="266"/>
                    <a:pt x="1164" y="248"/>
                    <a:pt x="1155" y="249"/>
                  </a:cubicBezTo>
                  <a:cubicBezTo>
                    <a:pt x="1146" y="250"/>
                    <a:pt x="1142" y="249"/>
                    <a:pt x="1144" y="243"/>
                  </a:cubicBezTo>
                  <a:cubicBezTo>
                    <a:pt x="1146" y="238"/>
                    <a:pt x="1151" y="227"/>
                    <a:pt x="1154" y="224"/>
                  </a:cubicBezTo>
                  <a:cubicBezTo>
                    <a:pt x="1157" y="221"/>
                    <a:pt x="1161" y="218"/>
                    <a:pt x="1160" y="212"/>
                  </a:cubicBezTo>
                  <a:cubicBezTo>
                    <a:pt x="1160" y="207"/>
                    <a:pt x="1158" y="202"/>
                    <a:pt x="1161" y="199"/>
                  </a:cubicBezTo>
                  <a:cubicBezTo>
                    <a:pt x="1165" y="196"/>
                    <a:pt x="1173" y="191"/>
                    <a:pt x="1173" y="184"/>
                  </a:cubicBezTo>
                  <a:cubicBezTo>
                    <a:pt x="1173" y="177"/>
                    <a:pt x="1170" y="177"/>
                    <a:pt x="1174" y="167"/>
                  </a:cubicBezTo>
                  <a:cubicBezTo>
                    <a:pt x="1178" y="158"/>
                    <a:pt x="1177" y="147"/>
                    <a:pt x="1183" y="141"/>
                  </a:cubicBezTo>
                  <a:cubicBezTo>
                    <a:pt x="1189" y="136"/>
                    <a:pt x="1192" y="134"/>
                    <a:pt x="1195" y="128"/>
                  </a:cubicBezTo>
                  <a:cubicBezTo>
                    <a:pt x="1198" y="122"/>
                    <a:pt x="1195" y="120"/>
                    <a:pt x="1202" y="119"/>
                  </a:cubicBezTo>
                  <a:cubicBezTo>
                    <a:pt x="1208" y="117"/>
                    <a:pt x="1208" y="121"/>
                    <a:pt x="1209" y="114"/>
                  </a:cubicBezTo>
                  <a:cubicBezTo>
                    <a:pt x="1210" y="107"/>
                    <a:pt x="1212" y="95"/>
                    <a:pt x="1207" y="90"/>
                  </a:cubicBezTo>
                  <a:cubicBezTo>
                    <a:pt x="1202" y="85"/>
                    <a:pt x="1199" y="90"/>
                    <a:pt x="1201" y="84"/>
                  </a:cubicBezTo>
                  <a:cubicBezTo>
                    <a:pt x="1203" y="78"/>
                    <a:pt x="1205" y="65"/>
                    <a:pt x="1197" y="65"/>
                  </a:cubicBezTo>
                  <a:cubicBezTo>
                    <a:pt x="1190" y="64"/>
                    <a:pt x="1165" y="78"/>
                    <a:pt x="1168" y="70"/>
                  </a:cubicBezTo>
                  <a:cubicBezTo>
                    <a:pt x="1172" y="62"/>
                    <a:pt x="1165" y="53"/>
                    <a:pt x="1171" y="50"/>
                  </a:cubicBezTo>
                  <a:cubicBezTo>
                    <a:pt x="1178" y="46"/>
                    <a:pt x="1197" y="11"/>
                    <a:pt x="1204" y="9"/>
                  </a:cubicBezTo>
                  <a:cubicBezTo>
                    <a:pt x="1210" y="7"/>
                    <a:pt x="1213" y="12"/>
                    <a:pt x="1224" y="7"/>
                  </a:cubicBezTo>
                  <a:cubicBezTo>
                    <a:pt x="1227" y="6"/>
                    <a:pt x="1231" y="3"/>
                    <a:pt x="1236" y="0"/>
                  </a:cubicBezTo>
                  <a:cubicBezTo>
                    <a:pt x="1236" y="0"/>
                    <a:pt x="1255" y="20"/>
                    <a:pt x="1253" y="21"/>
                  </a:cubicBezTo>
                  <a:cubicBezTo>
                    <a:pt x="1250" y="23"/>
                    <a:pt x="1246" y="28"/>
                    <a:pt x="1245" y="35"/>
                  </a:cubicBezTo>
                  <a:cubicBezTo>
                    <a:pt x="1244" y="41"/>
                    <a:pt x="1245" y="44"/>
                    <a:pt x="1240" y="49"/>
                  </a:cubicBezTo>
                  <a:cubicBezTo>
                    <a:pt x="1234" y="54"/>
                    <a:pt x="1225" y="64"/>
                    <a:pt x="1232" y="64"/>
                  </a:cubicBezTo>
                  <a:cubicBezTo>
                    <a:pt x="1240" y="64"/>
                    <a:pt x="1256" y="71"/>
                    <a:pt x="1260" y="76"/>
                  </a:cubicBezTo>
                  <a:cubicBezTo>
                    <a:pt x="1264" y="81"/>
                    <a:pt x="1267" y="82"/>
                    <a:pt x="1271" y="77"/>
                  </a:cubicBezTo>
                  <a:cubicBezTo>
                    <a:pt x="1274" y="72"/>
                    <a:pt x="1274" y="71"/>
                    <a:pt x="1276" y="66"/>
                  </a:cubicBezTo>
                  <a:cubicBezTo>
                    <a:pt x="1277" y="62"/>
                    <a:pt x="1284" y="56"/>
                    <a:pt x="1285" y="59"/>
                  </a:cubicBezTo>
                  <a:cubicBezTo>
                    <a:pt x="1286" y="63"/>
                    <a:pt x="1293" y="74"/>
                    <a:pt x="1300" y="75"/>
                  </a:cubicBezTo>
                  <a:cubicBezTo>
                    <a:pt x="1307" y="75"/>
                    <a:pt x="1320" y="81"/>
                    <a:pt x="1316" y="83"/>
                  </a:cubicBezTo>
                  <a:cubicBezTo>
                    <a:pt x="1311" y="85"/>
                    <a:pt x="1310" y="91"/>
                    <a:pt x="1314" y="95"/>
                  </a:cubicBezTo>
                  <a:cubicBezTo>
                    <a:pt x="1317" y="99"/>
                    <a:pt x="1327" y="122"/>
                    <a:pt x="1328" y="124"/>
                  </a:cubicBezTo>
                  <a:cubicBezTo>
                    <a:pt x="1329" y="126"/>
                    <a:pt x="1338" y="145"/>
                    <a:pt x="1340" y="145"/>
                  </a:cubicBezTo>
                  <a:cubicBezTo>
                    <a:pt x="1343" y="145"/>
                    <a:pt x="1367" y="145"/>
                    <a:pt x="1367" y="145"/>
                  </a:cubicBezTo>
                  <a:cubicBezTo>
                    <a:pt x="1367" y="145"/>
                    <a:pt x="1388" y="131"/>
                    <a:pt x="1395" y="131"/>
                  </a:cubicBezTo>
                  <a:cubicBezTo>
                    <a:pt x="1402" y="131"/>
                    <a:pt x="1410" y="137"/>
                    <a:pt x="1412" y="132"/>
                  </a:cubicBezTo>
                  <a:cubicBezTo>
                    <a:pt x="1414" y="128"/>
                    <a:pt x="1417" y="126"/>
                    <a:pt x="1422" y="125"/>
                  </a:cubicBezTo>
                  <a:cubicBezTo>
                    <a:pt x="1427" y="124"/>
                    <a:pt x="1432" y="121"/>
                    <a:pt x="1435" y="117"/>
                  </a:cubicBezTo>
                  <a:cubicBezTo>
                    <a:pt x="1438" y="114"/>
                    <a:pt x="1437" y="100"/>
                    <a:pt x="1443" y="100"/>
                  </a:cubicBezTo>
                  <a:cubicBezTo>
                    <a:pt x="1448" y="100"/>
                    <a:pt x="1457" y="101"/>
                    <a:pt x="1459" y="104"/>
                  </a:cubicBezTo>
                  <a:cubicBezTo>
                    <a:pt x="1462" y="108"/>
                    <a:pt x="1474" y="125"/>
                    <a:pt x="1482" y="128"/>
                  </a:cubicBezTo>
                  <a:cubicBezTo>
                    <a:pt x="1489" y="131"/>
                    <a:pt x="1496" y="139"/>
                    <a:pt x="1493" y="14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2"/>
            <p:cNvSpPr>
              <a:spLocks/>
            </p:cNvSpPr>
            <p:nvPr/>
          </p:nvSpPr>
          <p:spPr bwMode="auto">
            <a:xfrm>
              <a:off x="4341" y="1569"/>
              <a:ext cx="799" cy="1457"/>
            </a:xfrm>
            <a:custGeom>
              <a:avLst/>
              <a:gdLst>
                <a:gd name="T0" fmla="*/ 324 w 338"/>
                <a:gd name="T1" fmla="*/ 499 h 616"/>
                <a:gd name="T2" fmla="*/ 296 w 338"/>
                <a:gd name="T3" fmla="*/ 502 h 616"/>
                <a:gd name="T4" fmla="*/ 260 w 338"/>
                <a:gd name="T5" fmla="*/ 498 h 616"/>
                <a:gd name="T6" fmla="*/ 239 w 338"/>
                <a:gd name="T7" fmla="*/ 506 h 616"/>
                <a:gd name="T8" fmla="*/ 275 w 338"/>
                <a:gd name="T9" fmla="*/ 525 h 616"/>
                <a:gd name="T10" fmla="*/ 270 w 338"/>
                <a:gd name="T11" fmla="*/ 543 h 616"/>
                <a:gd name="T12" fmla="*/ 245 w 338"/>
                <a:gd name="T13" fmla="*/ 558 h 616"/>
                <a:gd name="T14" fmla="*/ 251 w 338"/>
                <a:gd name="T15" fmla="*/ 599 h 616"/>
                <a:gd name="T16" fmla="*/ 236 w 338"/>
                <a:gd name="T17" fmla="*/ 610 h 616"/>
                <a:gd name="T18" fmla="*/ 199 w 338"/>
                <a:gd name="T19" fmla="*/ 594 h 616"/>
                <a:gd name="T20" fmla="*/ 172 w 338"/>
                <a:gd name="T21" fmla="*/ 578 h 616"/>
                <a:gd name="T22" fmla="*/ 137 w 338"/>
                <a:gd name="T23" fmla="*/ 585 h 616"/>
                <a:gd name="T24" fmla="*/ 107 w 338"/>
                <a:gd name="T25" fmla="*/ 568 h 616"/>
                <a:gd name="T26" fmla="*/ 83 w 338"/>
                <a:gd name="T27" fmla="*/ 561 h 616"/>
                <a:gd name="T28" fmla="*/ 56 w 338"/>
                <a:gd name="T29" fmla="*/ 547 h 616"/>
                <a:gd name="T30" fmla="*/ 23 w 338"/>
                <a:gd name="T31" fmla="*/ 549 h 616"/>
                <a:gd name="T32" fmla="*/ 0 w 338"/>
                <a:gd name="T33" fmla="*/ 534 h 616"/>
                <a:gd name="T34" fmla="*/ 7 w 338"/>
                <a:gd name="T35" fmla="*/ 514 h 616"/>
                <a:gd name="T36" fmla="*/ 26 w 338"/>
                <a:gd name="T37" fmla="*/ 475 h 616"/>
                <a:gd name="T38" fmla="*/ 44 w 338"/>
                <a:gd name="T39" fmla="*/ 458 h 616"/>
                <a:gd name="T40" fmla="*/ 40 w 338"/>
                <a:gd name="T41" fmla="*/ 417 h 616"/>
                <a:gd name="T42" fmla="*/ 48 w 338"/>
                <a:gd name="T43" fmla="*/ 382 h 616"/>
                <a:gd name="T44" fmla="*/ 86 w 338"/>
                <a:gd name="T45" fmla="*/ 378 h 616"/>
                <a:gd name="T46" fmla="*/ 120 w 338"/>
                <a:gd name="T47" fmla="*/ 373 h 616"/>
                <a:gd name="T48" fmla="*/ 119 w 338"/>
                <a:gd name="T49" fmla="*/ 346 h 616"/>
                <a:gd name="T50" fmla="*/ 174 w 338"/>
                <a:gd name="T51" fmla="*/ 335 h 616"/>
                <a:gd name="T52" fmla="*/ 177 w 338"/>
                <a:gd name="T53" fmla="*/ 273 h 616"/>
                <a:gd name="T54" fmla="*/ 150 w 338"/>
                <a:gd name="T55" fmla="*/ 250 h 616"/>
                <a:gd name="T56" fmla="*/ 110 w 338"/>
                <a:gd name="T57" fmla="*/ 230 h 616"/>
                <a:gd name="T58" fmla="*/ 87 w 338"/>
                <a:gd name="T59" fmla="*/ 219 h 616"/>
                <a:gd name="T60" fmla="*/ 93 w 338"/>
                <a:gd name="T61" fmla="*/ 200 h 616"/>
                <a:gd name="T62" fmla="*/ 97 w 338"/>
                <a:gd name="T63" fmla="*/ 164 h 616"/>
                <a:gd name="T64" fmla="*/ 142 w 338"/>
                <a:gd name="T65" fmla="*/ 152 h 616"/>
                <a:gd name="T66" fmla="*/ 171 w 338"/>
                <a:gd name="T67" fmla="*/ 138 h 616"/>
                <a:gd name="T68" fmla="*/ 228 w 338"/>
                <a:gd name="T69" fmla="*/ 83 h 616"/>
                <a:gd name="T70" fmla="*/ 231 w 338"/>
                <a:gd name="T71" fmla="*/ 48 h 616"/>
                <a:gd name="T72" fmla="*/ 264 w 338"/>
                <a:gd name="T73" fmla="*/ 26 h 616"/>
                <a:gd name="T74" fmla="*/ 315 w 338"/>
                <a:gd name="T75" fmla="*/ 2 h 616"/>
                <a:gd name="T76" fmla="*/ 325 w 338"/>
                <a:gd name="T77" fmla="*/ 27 h 616"/>
                <a:gd name="T78" fmla="*/ 313 w 338"/>
                <a:gd name="T79" fmla="*/ 49 h 616"/>
                <a:gd name="T80" fmla="*/ 309 w 338"/>
                <a:gd name="T81" fmla="*/ 83 h 616"/>
                <a:gd name="T82" fmla="*/ 300 w 338"/>
                <a:gd name="T83" fmla="*/ 166 h 616"/>
                <a:gd name="T84" fmla="*/ 280 w 338"/>
                <a:gd name="T85" fmla="*/ 198 h 616"/>
                <a:gd name="T86" fmla="*/ 278 w 338"/>
                <a:gd name="T87" fmla="*/ 214 h 616"/>
                <a:gd name="T88" fmla="*/ 279 w 338"/>
                <a:gd name="T89" fmla="*/ 231 h 616"/>
                <a:gd name="T90" fmla="*/ 286 w 338"/>
                <a:gd name="T91" fmla="*/ 285 h 616"/>
                <a:gd name="T92" fmla="*/ 297 w 338"/>
                <a:gd name="T93" fmla="*/ 330 h 616"/>
                <a:gd name="T94" fmla="*/ 284 w 338"/>
                <a:gd name="T95" fmla="*/ 380 h 616"/>
                <a:gd name="T96" fmla="*/ 293 w 338"/>
                <a:gd name="T97" fmla="*/ 407 h 616"/>
                <a:gd name="T98" fmla="*/ 300 w 338"/>
                <a:gd name="T99" fmla="*/ 424 h 616"/>
                <a:gd name="T100" fmla="*/ 320 w 338"/>
                <a:gd name="T101" fmla="*/ 453 h 616"/>
                <a:gd name="T102" fmla="*/ 334 w 338"/>
                <a:gd name="T103" fmla="*/ 480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8" h="616">
                  <a:moveTo>
                    <a:pt x="334" y="489"/>
                  </a:moveTo>
                  <a:cubicBezTo>
                    <a:pt x="334" y="489"/>
                    <a:pt x="333" y="490"/>
                    <a:pt x="333" y="490"/>
                  </a:cubicBezTo>
                  <a:cubicBezTo>
                    <a:pt x="330" y="498"/>
                    <a:pt x="329" y="496"/>
                    <a:pt x="324" y="499"/>
                  </a:cubicBezTo>
                  <a:cubicBezTo>
                    <a:pt x="318" y="502"/>
                    <a:pt x="315" y="512"/>
                    <a:pt x="312" y="506"/>
                  </a:cubicBezTo>
                  <a:cubicBezTo>
                    <a:pt x="308" y="500"/>
                    <a:pt x="303" y="492"/>
                    <a:pt x="302" y="496"/>
                  </a:cubicBezTo>
                  <a:cubicBezTo>
                    <a:pt x="301" y="499"/>
                    <a:pt x="300" y="503"/>
                    <a:pt x="296" y="502"/>
                  </a:cubicBezTo>
                  <a:cubicBezTo>
                    <a:pt x="291" y="502"/>
                    <a:pt x="279" y="493"/>
                    <a:pt x="278" y="497"/>
                  </a:cubicBezTo>
                  <a:cubicBezTo>
                    <a:pt x="277" y="501"/>
                    <a:pt x="274" y="505"/>
                    <a:pt x="272" y="502"/>
                  </a:cubicBezTo>
                  <a:cubicBezTo>
                    <a:pt x="270" y="500"/>
                    <a:pt x="263" y="495"/>
                    <a:pt x="260" y="498"/>
                  </a:cubicBezTo>
                  <a:cubicBezTo>
                    <a:pt x="257" y="500"/>
                    <a:pt x="258" y="503"/>
                    <a:pt x="254" y="501"/>
                  </a:cubicBezTo>
                  <a:cubicBezTo>
                    <a:pt x="250" y="499"/>
                    <a:pt x="248" y="494"/>
                    <a:pt x="246" y="496"/>
                  </a:cubicBezTo>
                  <a:cubicBezTo>
                    <a:pt x="244" y="498"/>
                    <a:pt x="232" y="505"/>
                    <a:pt x="239" y="506"/>
                  </a:cubicBezTo>
                  <a:cubicBezTo>
                    <a:pt x="247" y="507"/>
                    <a:pt x="258" y="506"/>
                    <a:pt x="259" y="511"/>
                  </a:cubicBezTo>
                  <a:cubicBezTo>
                    <a:pt x="259" y="516"/>
                    <a:pt x="258" y="523"/>
                    <a:pt x="262" y="524"/>
                  </a:cubicBezTo>
                  <a:cubicBezTo>
                    <a:pt x="266" y="524"/>
                    <a:pt x="273" y="522"/>
                    <a:pt x="275" y="525"/>
                  </a:cubicBezTo>
                  <a:cubicBezTo>
                    <a:pt x="277" y="528"/>
                    <a:pt x="285" y="527"/>
                    <a:pt x="284" y="532"/>
                  </a:cubicBezTo>
                  <a:cubicBezTo>
                    <a:pt x="282" y="537"/>
                    <a:pt x="284" y="542"/>
                    <a:pt x="280" y="543"/>
                  </a:cubicBezTo>
                  <a:cubicBezTo>
                    <a:pt x="275" y="544"/>
                    <a:pt x="272" y="539"/>
                    <a:pt x="270" y="543"/>
                  </a:cubicBezTo>
                  <a:cubicBezTo>
                    <a:pt x="267" y="547"/>
                    <a:pt x="265" y="553"/>
                    <a:pt x="262" y="551"/>
                  </a:cubicBezTo>
                  <a:cubicBezTo>
                    <a:pt x="260" y="549"/>
                    <a:pt x="256" y="547"/>
                    <a:pt x="252" y="551"/>
                  </a:cubicBezTo>
                  <a:cubicBezTo>
                    <a:pt x="248" y="555"/>
                    <a:pt x="245" y="547"/>
                    <a:pt x="245" y="558"/>
                  </a:cubicBezTo>
                  <a:cubicBezTo>
                    <a:pt x="246" y="569"/>
                    <a:pt x="241" y="568"/>
                    <a:pt x="245" y="572"/>
                  </a:cubicBezTo>
                  <a:cubicBezTo>
                    <a:pt x="249" y="577"/>
                    <a:pt x="251" y="580"/>
                    <a:pt x="254" y="586"/>
                  </a:cubicBezTo>
                  <a:cubicBezTo>
                    <a:pt x="256" y="592"/>
                    <a:pt x="252" y="594"/>
                    <a:pt x="251" y="599"/>
                  </a:cubicBezTo>
                  <a:cubicBezTo>
                    <a:pt x="251" y="601"/>
                    <a:pt x="251" y="604"/>
                    <a:pt x="251" y="606"/>
                  </a:cubicBezTo>
                  <a:cubicBezTo>
                    <a:pt x="250" y="609"/>
                    <a:pt x="249" y="610"/>
                    <a:pt x="246" y="610"/>
                  </a:cubicBezTo>
                  <a:cubicBezTo>
                    <a:pt x="241" y="610"/>
                    <a:pt x="238" y="607"/>
                    <a:pt x="236" y="610"/>
                  </a:cubicBezTo>
                  <a:cubicBezTo>
                    <a:pt x="235" y="614"/>
                    <a:pt x="226" y="616"/>
                    <a:pt x="223" y="612"/>
                  </a:cubicBezTo>
                  <a:cubicBezTo>
                    <a:pt x="221" y="608"/>
                    <a:pt x="224" y="599"/>
                    <a:pt x="216" y="598"/>
                  </a:cubicBezTo>
                  <a:cubicBezTo>
                    <a:pt x="208" y="597"/>
                    <a:pt x="202" y="596"/>
                    <a:pt x="199" y="594"/>
                  </a:cubicBezTo>
                  <a:cubicBezTo>
                    <a:pt x="196" y="592"/>
                    <a:pt x="189" y="589"/>
                    <a:pt x="185" y="587"/>
                  </a:cubicBezTo>
                  <a:cubicBezTo>
                    <a:pt x="184" y="587"/>
                    <a:pt x="183" y="586"/>
                    <a:pt x="181" y="584"/>
                  </a:cubicBezTo>
                  <a:cubicBezTo>
                    <a:pt x="178" y="581"/>
                    <a:pt x="175" y="578"/>
                    <a:pt x="172" y="578"/>
                  </a:cubicBezTo>
                  <a:cubicBezTo>
                    <a:pt x="167" y="578"/>
                    <a:pt x="159" y="579"/>
                    <a:pt x="156" y="580"/>
                  </a:cubicBezTo>
                  <a:cubicBezTo>
                    <a:pt x="153" y="582"/>
                    <a:pt x="149" y="581"/>
                    <a:pt x="147" y="584"/>
                  </a:cubicBezTo>
                  <a:cubicBezTo>
                    <a:pt x="144" y="587"/>
                    <a:pt x="141" y="589"/>
                    <a:pt x="137" y="585"/>
                  </a:cubicBezTo>
                  <a:cubicBezTo>
                    <a:pt x="132" y="581"/>
                    <a:pt x="128" y="579"/>
                    <a:pt x="126" y="577"/>
                  </a:cubicBezTo>
                  <a:cubicBezTo>
                    <a:pt x="124" y="574"/>
                    <a:pt x="124" y="568"/>
                    <a:pt x="121" y="569"/>
                  </a:cubicBezTo>
                  <a:cubicBezTo>
                    <a:pt x="117" y="570"/>
                    <a:pt x="108" y="574"/>
                    <a:pt x="107" y="568"/>
                  </a:cubicBezTo>
                  <a:cubicBezTo>
                    <a:pt x="105" y="563"/>
                    <a:pt x="105" y="556"/>
                    <a:pt x="102" y="558"/>
                  </a:cubicBezTo>
                  <a:cubicBezTo>
                    <a:pt x="99" y="560"/>
                    <a:pt x="86" y="566"/>
                    <a:pt x="86" y="564"/>
                  </a:cubicBezTo>
                  <a:cubicBezTo>
                    <a:pt x="86" y="562"/>
                    <a:pt x="85" y="561"/>
                    <a:pt x="83" y="561"/>
                  </a:cubicBezTo>
                  <a:cubicBezTo>
                    <a:pt x="82" y="561"/>
                    <a:pt x="77" y="561"/>
                    <a:pt x="80" y="557"/>
                  </a:cubicBezTo>
                  <a:cubicBezTo>
                    <a:pt x="83" y="554"/>
                    <a:pt x="87" y="545"/>
                    <a:pt x="79" y="544"/>
                  </a:cubicBezTo>
                  <a:cubicBezTo>
                    <a:pt x="71" y="543"/>
                    <a:pt x="62" y="544"/>
                    <a:pt x="56" y="547"/>
                  </a:cubicBezTo>
                  <a:cubicBezTo>
                    <a:pt x="50" y="551"/>
                    <a:pt x="44" y="548"/>
                    <a:pt x="41" y="551"/>
                  </a:cubicBezTo>
                  <a:cubicBezTo>
                    <a:pt x="37" y="554"/>
                    <a:pt x="33" y="556"/>
                    <a:pt x="30" y="554"/>
                  </a:cubicBezTo>
                  <a:cubicBezTo>
                    <a:pt x="28" y="551"/>
                    <a:pt x="28" y="554"/>
                    <a:pt x="23" y="549"/>
                  </a:cubicBezTo>
                  <a:cubicBezTo>
                    <a:pt x="19" y="544"/>
                    <a:pt x="21" y="543"/>
                    <a:pt x="17" y="543"/>
                  </a:cubicBezTo>
                  <a:cubicBezTo>
                    <a:pt x="13" y="543"/>
                    <a:pt x="10" y="540"/>
                    <a:pt x="5" y="539"/>
                  </a:cubicBezTo>
                  <a:cubicBezTo>
                    <a:pt x="2" y="537"/>
                    <a:pt x="1" y="537"/>
                    <a:pt x="0" y="534"/>
                  </a:cubicBezTo>
                  <a:cubicBezTo>
                    <a:pt x="0" y="533"/>
                    <a:pt x="0" y="532"/>
                    <a:pt x="0" y="531"/>
                  </a:cubicBezTo>
                  <a:cubicBezTo>
                    <a:pt x="1" y="525"/>
                    <a:pt x="10" y="527"/>
                    <a:pt x="8" y="523"/>
                  </a:cubicBezTo>
                  <a:cubicBezTo>
                    <a:pt x="6" y="519"/>
                    <a:pt x="9" y="518"/>
                    <a:pt x="7" y="514"/>
                  </a:cubicBezTo>
                  <a:cubicBezTo>
                    <a:pt x="5" y="511"/>
                    <a:pt x="13" y="505"/>
                    <a:pt x="11" y="500"/>
                  </a:cubicBezTo>
                  <a:cubicBezTo>
                    <a:pt x="9" y="495"/>
                    <a:pt x="8" y="479"/>
                    <a:pt x="13" y="476"/>
                  </a:cubicBezTo>
                  <a:cubicBezTo>
                    <a:pt x="19" y="473"/>
                    <a:pt x="24" y="471"/>
                    <a:pt x="26" y="475"/>
                  </a:cubicBezTo>
                  <a:cubicBezTo>
                    <a:pt x="28" y="480"/>
                    <a:pt x="34" y="474"/>
                    <a:pt x="38" y="477"/>
                  </a:cubicBezTo>
                  <a:cubicBezTo>
                    <a:pt x="42" y="481"/>
                    <a:pt x="53" y="479"/>
                    <a:pt x="49" y="470"/>
                  </a:cubicBezTo>
                  <a:cubicBezTo>
                    <a:pt x="44" y="462"/>
                    <a:pt x="44" y="463"/>
                    <a:pt x="44" y="458"/>
                  </a:cubicBezTo>
                  <a:cubicBezTo>
                    <a:pt x="45" y="453"/>
                    <a:pt x="42" y="449"/>
                    <a:pt x="43" y="441"/>
                  </a:cubicBezTo>
                  <a:cubicBezTo>
                    <a:pt x="45" y="434"/>
                    <a:pt x="49" y="439"/>
                    <a:pt x="46" y="431"/>
                  </a:cubicBezTo>
                  <a:cubicBezTo>
                    <a:pt x="44" y="424"/>
                    <a:pt x="43" y="422"/>
                    <a:pt x="40" y="417"/>
                  </a:cubicBezTo>
                  <a:cubicBezTo>
                    <a:pt x="36" y="413"/>
                    <a:pt x="33" y="409"/>
                    <a:pt x="35" y="407"/>
                  </a:cubicBezTo>
                  <a:cubicBezTo>
                    <a:pt x="36" y="405"/>
                    <a:pt x="42" y="400"/>
                    <a:pt x="43" y="393"/>
                  </a:cubicBezTo>
                  <a:cubicBezTo>
                    <a:pt x="43" y="387"/>
                    <a:pt x="45" y="388"/>
                    <a:pt x="48" y="382"/>
                  </a:cubicBezTo>
                  <a:cubicBezTo>
                    <a:pt x="51" y="375"/>
                    <a:pt x="51" y="366"/>
                    <a:pt x="56" y="365"/>
                  </a:cubicBezTo>
                  <a:cubicBezTo>
                    <a:pt x="62" y="365"/>
                    <a:pt x="70" y="358"/>
                    <a:pt x="74" y="363"/>
                  </a:cubicBezTo>
                  <a:cubicBezTo>
                    <a:pt x="79" y="369"/>
                    <a:pt x="75" y="381"/>
                    <a:pt x="86" y="378"/>
                  </a:cubicBezTo>
                  <a:cubicBezTo>
                    <a:pt x="96" y="376"/>
                    <a:pt x="95" y="371"/>
                    <a:pt x="99" y="375"/>
                  </a:cubicBezTo>
                  <a:cubicBezTo>
                    <a:pt x="102" y="378"/>
                    <a:pt x="102" y="378"/>
                    <a:pt x="107" y="375"/>
                  </a:cubicBezTo>
                  <a:cubicBezTo>
                    <a:pt x="113" y="371"/>
                    <a:pt x="113" y="375"/>
                    <a:pt x="120" y="373"/>
                  </a:cubicBezTo>
                  <a:cubicBezTo>
                    <a:pt x="126" y="372"/>
                    <a:pt x="129" y="375"/>
                    <a:pt x="127" y="369"/>
                  </a:cubicBezTo>
                  <a:cubicBezTo>
                    <a:pt x="125" y="362"/>
                    <a:pt x="127" y="361"/>
                    <a:pt x="124" y="358"/>
                  </a:cubicBezTo>
                  <a:cubicBezTo>
                    <a:pt x="122" y="356"/>
                    <a:pt x="113" y="345"/>
                    <a:pt x="119" y="346"/>
                  </a:cubicBezTo>
                  <a:cubicBezTo>
                    <a:pt x="126" y="347"/>
                    <a:pt x="134" y="350"/>
                    <a:pt x="139" y="347"/>
                  </a:cubicBezTo>
                  <a:cubicBezTo>
                    <a:pt x="145" y="345"/>
                    <a:pt x="146" y="342"/>
                    <a:pt x="152" y="342"/>
                  </a:cubicBezTo>
                  <a:cubicBezTo>
                    <a:pt x="158" y="343"/>
                    <a:pt x="175" y="346"/>
                    <a:pt x="174" y="335"/>
                  </a:cubicBezTo>
                  <a:cubicBezTo>
                    <a:pt x="174" y="323"/>
                    <a:pt x="167" y="313"/>
                    <a:pt x="167" y="308"/>
                  </a:cubicBezTo>
                  <a:cubicBezTo>
                    <a:pt x="168" y="303"/>
                    <a:pt x="169" y="299"/>
                    <a:pt x="174" y="292"/>
                  </a:cubicBezTo>
                  <a:cubicBezTo>
                    <a:pt x="179" y="284"/>
                    <a:pt x="176" y="279"/>
                    <a:pt x="177" y="273"/>
                  </a:cubicBezTo>
                  <a:cubicBezTo>
                    <a:pt x="179" y="267"/>
                    <a:pt x="176" y="260"/>
                    <a:pt x="171" y="259"/>
                  </a:cubicBezTo>
                  <a:cubicBezTo>
                    <a:pt x="166" y="258"/>
                    <a:pt x="161" y="258"/>
                    <a:pt x="158" y="255"/>
                  </a:cubicBezTo>
                  <a:cubicBezTo>
                    <a:pt x="155" y="252"/>
                    <a:pt x="156" y="249"/>
                    <a:pt x="150" y="250"/>
                  </a:cubicBezTo>
                  <a:cubicBezTo>
                    <a:pt x="144" y="250"/>
                    <a:pt x="145" y="253"/>
                    <a:pt x="140" y="249"/>
                  </a:cubicBezTo>
                  <a:cubicBezTo>
                    <a:pt x="136" y="245"/>
                    <a:pt x="139" y="240"/>
                    <a:pt x="129" y="237"/>
                  </a:cubicBezTo>
                  <a:cubicBezTo>
                    <a:pt x="119" y="235"/>
                    <a:pt x="114" y="230"/>
                    <a:pt x="110" y="230"/>
                  </a:cubicBezTo>
                  <a:cubicBezTo>
                    <a:pt x="106" y="230"/>
                    <a:pt x="104" y="232"/>
                    <a:pt x="100" y="229"/>
                  </a:cubicBezTo>
                  <a:cubicBezTo>
                    <a:pt x="96" y="226"/>
                    <a:pt x="95" y="225"/>
                    <a:pt x="92" y="224"/>
                  </a:cubicBezTo>
                  <a:cubicBezTo>
                    <a:pt x="90" y="224"/>
                    <a:pt x="86" y="222"/>
                    <a:pt x="87" y="219"/>
                  </a:cubicBezTo>
                  <a:cubicBezTo>
                    <a:pt x="88" y="217"/>
                    <a:pt x="82" y="211"/>
                    <a:pt x="86" y="209"/>
                  </a:cubicBezTo>
                  <a:cubicBezTo>
                    <a:pt x="87" y="208"/>
                    <a:pt x="88" y="208"/>
                    <a:pt x="88" y="208"/>
                  </a:cubicBezTo>
                  <a:cubicBezTo>
                    <a:pt x="92" y="206"/>
                    <a:pt x="96" y="206"/>
                    <a:pt x="93" y="200"/>
                  </a:cubicBezTo>
                  <a:cubicBezTo>
                    <a:pt x="89" y="194"/>
                    <a:pt x="85" y="192"/>
                    <a:pt x="87" y="185"/>
                  </a:cubicBezTo>
                  <a:cubicBezTo>
                    <a:pt x="90" y="178"/>
                    <a:pt x="94" y="178"/>
                    <a:pt x="93" y="173"/>
                  </a:cubicBezTo>
                  <a:cubicBezTo>
                    <a:pt x="92" y="168"/>
                    <a:pt x="92" y="169"/>
                    <a:pt x="97" y="164"/>
                  </a:cubicBezTo>
                  <a:cubicBezTo>
                    <a:pt x="102" y="160"/>
                    <a:pt x="105" y="156"/>
                    <a:pt x="105" y="156"/>
                  </a:cubicBezTo>
                  <a:cubicBezTo>
                    <a:pt x="110" y="160"/>
                    <a:pt x="122" y="158"/>
                    <a:pt x="128" y="157"/>
                  </a:cubicBezTo>
                  <a:cubicBezTo>
                    <a:pt x="136" y="157"/>
                    <a:pt x="136" y="152"/>
                    <a:pt x="142" y="152"/>
                  </a:cubicBezTo>
                  <a:cubicBezTo>
                    <a:pt x="148" y="153"/>
                    <a:pt x="145" y="155"/>
                    <a:pt x="146" y="160"/>
                  </a:cubicBezTo>
                  <a:cubicBezTo>
                    <a:pt x="147" y="166"/>
                    <a:pt x="151" y="166"/>
                    <a:pt x="159" y="162"/>
                  </a:cubicBezTo>
                  <a:cubicBezTo>
                    <a:pt x="167" y="159"/>
                    <a:pt x="171" y="143"/>
                    <a:pt x="171" y="138"/>
                  </a:cubicBezTo>
                  <a:cubicBezTo>
                    <a:pt x="171" y="132"/>
                    <a:pt x="192" y="119"/>
                    <a:pt x="197" y="113"/>
                  </a:cubicBezTo>
                  <a:cubicBezTo>
                    <a:pt x="201" y="107"/>
                    <a:pt x="212" y="97"/>
                    <a:pt x="214" y="88"/>
                  </a:cubicBezTo>
                  <a:cubicBezTo>
                    <a:pt x="217" y="78"/>
                    <a:pt x="225" y="83"/>
                    <a:pt x="228" y="83"/>
                  </a:cubicBezTo>
                  <a:cubicBezTo>
                    <a:pt x="232" y="83"/>
                    <a:pt x="233" y="82"/>
                    <a:pt x="234" y="79"/>
                  </a:cubicBezTo>
                  <a:cubicBezTo>
                    <a:pt x="236" y="76"/>
                    <a:pt x="233" y="72"/>
                    <a:pt x="230" y="69"/>
                  </a:cubicBezTo>
                  <a:cubicBezTo>
                    <a:pt x="226" y="66"/>
                    <a:pt x="229" y="56"/>
                    <a:pt x="231" y="48"/>
                  </a:cubicBezTo>
                  <a:cubicBezTo>
                    <a:pt x="233" y="41"/>
                    <a:pt x="233" y="46"/>
                    <a:pt x="238" y="45"/>
                  </a:cubicBezTo>
                  <a:cubicBezTo>
                    <a:pt x="243" y="43"/>
                    <a:pt x="251" y="32"/>
                    <a:pt x="254" y="27"/>
                  </a:cubicBezTo>
                  <a:cubicBezTo>
                    <a:pt x="257" y="23"/>
                    <a:pt x="259" y="26"/>
                    <a:pt x="264" y="26"/>
                  </a:cubicBezTo>
                  <a:cubicBezTo>
                    <a:pt x="269" y="27"/>
                    <a:pt x="269" y="23"/>
                    <a:pt x="273" y="21"/>
                  </a:cubicBezTo>
                  <a:cubicBezTo>
                    <a:pt x="276" y="18"/>
                    <a:pt x="279" y="28"/>
                    <a:pt x="281" y="29"/>
                  </a:cubicBezTo>
                  <a:cubicBezTo>
                    <a:pt x="283" y="30"/>
                    <a:pt x="311" y="5"/>
                    <a:pt x="315" y="2"/>
                  </a:cubicBezTo>
                  <a:cubicBezTo>
                    <a:pt x="318" y="0"/>
                    <a:pt x="320" y="2"/>
                    <a:pt x="322" y="6"/>
                  </a:cubicBezTo>
                  <a:cubicBezTo>
                    <a:pt x="322" y="6"/>
                    <a:pt x="316" y="13"/>
                    <a:pt x="319" y="17"/>
                  </a:cubicBezTo>
                  <a:cubicBezTo>
                    <a:pt x="323" y="20"/>
                    <a:pt x="327" y="23"/>
                    <a:pt x="325" y="27"/>
                  </a:cubicBezTo>
                  <a:cubicBezTo>
                    <a:pt x="324" y="30"/>
                    <a:pt x="322" y="32"/>
                    <a:pt x="322" y="36"/>
                  </a:cubicBezTo>
                  <a:cubicBezTo>
                    <a:pt x="322" y="40"/>
                    <a:pt x="323" y="39"/>
                    <a:pt x="321" y="41"/>
                  </a:cubicBezTo>
                  <a:cubicBezTo>
                    <a:pt x="319" y="43"/>
                    <a:pt x="314" y="42"/>
                    <a:pt x="313" y="49"/>
                  </a:cubicBezTo>
                  <a:cubicBezTo>
                    <a:pt x="311" y="55"/>
                    <a:pt x="315" y="64"/>
                    <a:pt x="313" y="67"/>
                  </a:cubicBezTo>
                  <a:cubicBezTo>
                    <a:pt x="310" y="70"/>
                    <a:pt x="309" y="72"/>
                    <a:pt x="309" y="75"/>
                  </a:cubicBezTo>
                  <a:cubicBezTo>
                    <a:pt x="308" y="77"/>
                    <a:pt x="315" y="78"/>
                    <a:pt x="309" y="83"/>
                  </a:cubicBezTo>
                  <a:cubicBezTo>
                    <a:pt x="303" y="89"/>
                    <a:pt x="285" y="105"/>
                    <a:pt x="288" y="114"/>
                  </a:cubicBezTo>
                  <a:cubicBezTo>
                    <a:pt x="290" y="124"/>
                    <a:pt x="302" y="140"/>
                    <a:pt x="302" y="150"/>
                  </a:cubicBezTo>
                  <a:cubicBezTo>
                    <a:pt x="301" y="160"/>
                    <a:pt x="304" y="161"/>
                    <a:pt x="300" y="166"/>
                  </a:cubicBezTo>
                  <a:cubicBezTo>
                    <a:pt x="295" y="170"/>
                    <a:pt x="288" y="170"/>
                    <a:pt x="292" y="173"/>
                  </a:cubicBezTo>
                  <a:cubicBezTo>
                    <a:pt x="297" y="176"/>
                    <a:pt x="298" y="178"/>
                    <a:pt x="296" y="181"/>
                  </a:cubicBezTo>
                  <a:cubicBezTo>
                    <a:pt x="293" y="185"/>
                    <a:pt x="279" y="195"/>
                    <a:pt x="280" y="198"/>
                  </a:cubicBezTo>
                  <a:cubicBezTo>
                    <a:pt x="282" y="201"/>
                    <a:pt x="286" y="201"/>
                    <a:pt x="282" y="204"/>
                  </a:cubicBezTo>
                  <a:cubicBezTo>
                    <a:pt x="279" y="206"/>
                    <a:pt x="275" y="208"/>
                    <a:pt x="277" y="209"/>
                  </a:cubicBezTo>
                  <a:cubicBezTo>
                    <a:pt x="279" y="211"/>
                    <a:pt x="280" y="213"/>
                    <a:pt x="278" y="214"/>
                  </a:cubicBezTo>
                  <a:cubicBezTo>
                    <a:pt x="277" y="216"/>
                    <a:pt x="277" y="219"/>
                    <a:pt x="279" y="220"/>
                  </a:cubicBezTo>
                  <a:cubicBezTo>
                    <a:pt x="280" y="220"/>
                    <a:pt x="284" y="224"/>
                    <a:pt x="282" y="226"/>
                  </a:cubicBezTo>
                  <a:cubicBezTo>
                    <a:pt x="280" y="227"/>
                    <a:pt x="276" y="227"/>
                    <a:pt x="279" y="231"/>
                  </a:cubicBezTo>
                  <a:cubicBezTo>
                    <a:pt x="283" y="235"/>
                    <a:pt x="287" y="234"/>
                    <a:pt x="285" y="240"/>
                  </a:cubicBezTo>
                  <a:cubicBezTo>
                    <a:pt x="283" y="246"/>
                    <a:pt x="278" y="252"/>
                    <a:pt x="280" y="256"/>
                  </a:cubicBezTo>
                  <a:cubicBezTo>
                    <a:pt x="281" y="259"/>
                    <a:pt x="282" y="279"/>
                    <a:pt x="286" y="285"/>
                  </a:cubicBezTo>
                  <a:cubicBezTo>
                    <a:pt x="290" y="291"/>
                    <a:pt x="299" y="292"/>
                    <a:pt x="298" y="302"/>
                  </a:cubicBezTo>
                  <a:cubicBezTo>
                    <a:pt x="296" y="312"/>
                    <a:pt x="297" y="313"/>
                    <a:pt x="298" y="319"/>
                  </a:cubicBezTo>
                  <a:cubicBezTo>
                    <a:pt x="298" y="325"/>
                    <a:pt x="301" y="324"/>
                    <a:pt x="297" y="330"/>
                  </a:cubicBezTo>
                  <a:cubicBezTo>
                    <a:pt x="293" y="336"/>
                    <a:pt x="289" y="337"/>
                    <a:pt x="289" y="344"/>
                  </a:cubicBezTo>
                  <a:cubicBezTo>
                    <a:pt x="289" y="351"/>
                    <a:pt x="295" y="351"/>
                    <a:pt x="290" y="361"/>
                  </a:cubicBezTo>
                  <a:cubicBezTo>
                    <a:pt x="284" y="370"/>
                    <a:pt x="279" y="373"/>
                    <a:pt x="284" y="380"/>
                  </a:cubicBezTo>
                  <a:cubicBezTo>
                    <a:pt x="289" y="385"/>
                    <a:pt x="294" y="387"/>
                    <a:pt x="295" y="392"/>
                  </a:cubicBezTo>
                  <a:cubicBezTo>
                    <a:pt x="295" y="393"/>
                    <a:pt x="295" y="394"/>
                    <a:pt x="294" y="396"/>
                  </a:cubicBezTo>
                  <a:cubicBezTo>
                    <a:pt x="292" y="403"/>
                    <a:pt x="291" y="405"/>
                    <a:pt x="293" y="407"/>
                  </a:cubicBezTo>
                  <a:cubicBezTo>
                    <a:pt x="295" y="410"/>
                    <a:pt x="298" y="412"/>
                    <a:pt x="295" y="414"/>
                  </a:cubicBezTo>
                  <a:cubicBezTo>
                    <a:pt x="293" y="416"/>
                    <a:pt x="287" y="417"/>
                    <a:pt x="292" y="419"/>
                  </a:cubicBezTo>
                  <a:cubicBezTo>
                    <a:pt x="296" y="421"/>
                    <a:pt x="296" y="418"/>
                    <a:pt x="300" y="424"/>
                  </a:cubicBezTo>
                  <a:cubicBezTo>
                    <a:pt x="304" y="430"/>
                    <a:pt x="309" y="434"/>
                    <a:pt x="307" y="439"/>
                  </a:cubicBezTo>
                  <a:cubicBezTo>
                    <a:pt x="306" y="443"/>
                    <a:pt x="303" y="448"/>
                    <a:pt x="307" y="449"/>
                  </a:cubicBezTo>
                  <a:cubicBezTo>
                    <a:pt x="312" y="450"/>
                    <a:pt x="318" y="449"/>
                    <a:pt x="320" y="453"/>
                  </a:cubicBezTo>
                  <a:cubicBezTo>
                    <a:pt x="321" y="458"/>
                    <a:pt x="313" y="457"/>
                    <a:pt x="323" y="459"/>
                  </a:cubicBezTo>
                  <a:cubicBezTo>
                    <a:pt x="332" y="461"/>
                    <a:pt x="338" y="463"/>
                    <a:pt x="335" y="470"/>
                  </a:cubicBezTo>
                  <a:cubicBezTo>
                    <a:pt x="332" y="477"/>
                    <a:pt x="333" y="477"/>
                    <a:pt x="334" y="480"/>
                  </a:cubicBezTo>
                  <a:cubicBezTo>
                    <a:pt x="335" y="484"/>
                    <a:pt x="338" y="479"/>
                    <a:pt x="334" y="489"/>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3"/>
            <p:cNvSpPr>
              <a:spLocks/>
            </p:cNvSpPr>
            <p:nvPr/>
          </p:nvSpPr>
          <p:spPr bwMode="auto">
            <a:xfrm>
              <a:off x="3100" y="2569"/>
              <a:ext cx="1669" cy="1511"/>
            </a:xfrm>
            <a:custGeom>
              <a:avLst/>
              <a:gdLst>
                <a:gd name="T0" fmla="*/ 698 w 706"/>
                <a:gd name="T1" fmla="*/ 203 h 639"/>
                <a:gd name="T2" fmla="*/ 640 w 706"/>
                <a:gd name="T3" fmla="*/ 289 h 639"/>
                <a:gd name="T4" fmla="*/ 585 w 706"/>
                <a:gd name="T5" fmla="*/ 309 h 639"/>
                <a:gd name="T6" fmla="*/ 537 w 706"/>
                <a:gd name="T7" fmla="*/ 290 h 639"/>
                <a:gd name="T8" fmla="*/ 507 w 706"/>
                <a:gd name="T9" fmla="*/ 354 h 639"/>
                <a:gd name="T10" fmla="*/ 530 w 706"/>
                <a:gd name="T11" fmla="*/ 412 h 639"/>
                <a:gd name="T12" fmla="*/ 573 w 706"/>
                <a:gd name="T13" fmla="*/ 443 h 639"/>
                <a:gd name="T14" fmla="*/ 552 w 706"/>
                <a:gd name="T15" fmla="*/ 431 h 639"/>
                <a:gd name="T16" fmla="*/ 521 w 706"/>
                <a:gd name="T17" fmla="*/ 453 h 639"/>
                <a:gd name="T18" fmla="*/ 546 w 706"/>
                <a:gd name="T19" fmla="*/ 472 h 639"/>
                <a:gd name="T20" fmla="*/ 559 w 706"/>
                <a:gd name="T21" fmla="*/ 495 h 639"/>
                <a:gd name="T22" fmla="*/ 525 w 706"/>
                <a:gd name="T23" fmla="*/ 506 h 639"/>
                <a:gd name="T24" fmla="*/ 499 w 706"/>
                <a:gd name="T25" fmla="*/ 487 h 639"/>
                <a:gd name="T26" fmla="*/ 475 w 706"/>
                <a:gd name="T27" fmla="*/ 491 h 639"/>
                <a:gd name="T28" fmla="*/ 421 w 706"/>
                <a:gd name="T29" fmla="*/ 473 h 639"/>
                <a:gd name="T30" fmla="*/ 436 w 706"/>
                <a:gd name="T31" fmla="*/ 441 h 639"/>
                <a:gd name="T32" fmla="*/ 402 w 706"/>
                <a:gd name="T33" fmla="*/ 464 h 639"/>
                <a:gd name="T34" fmla="*/ 370 w 706"/>
                <a:gd name="T35" fmla="*/ 478 h 639"/>
                <a:gd name="T36" fmla="*/ 376 w 706"/>
                <a:gd name="T37" fmla="*/ 498 h 639"/>
                <a:gd name="T38" fmla="*/ 357 w 706"/>
                <a:gd name="T39" fmla="*/ 523 h 639"/>
                <a:gd name="T40" fmla="*/ 334 w 706"/>
                <a:gd name="T41" fmla="*/ 539 h 639"/>
                <a:gd name="T42" fmla="*/ 341 w 706"/>
                <a:gd name="T43" fmla="*/ 573 h 639"/>
                <a:gd name="T44" fmla="*/ 322 w 706"/>
                <a:gd name="T45" fmla="*/ 622 h 639"/>
                <a:gd name="T46" fmla="*/ 296 w 706"/>
                <a:gd name="T47" fmla="*/ 621 h 639"/>
                <a:gd name="T48" fmla="*/ 264 w 706"/>
                <a:gd name="T49" fmla="*/ 622 h 639"/>
                <a:gd name="T50" fmla="*/ 246 w 706"/>
                <a:gd name="T51" fmla="*/ 608 h 639"/>
                <a:gd name="T52" fmla="*/ 233 w 706"/>
                <a:gd name="T53" fmla="*/ 582 h 639"/>
                <a:gd name="T54" fmla="*/ 224 w 706"/>
                <a:gd name="T55" fmla="*/ 549 h 639"/>
                <a:gd name="T56" fmla="*/ 170 w 706"/>
                <a:gd name="T57" fmla="*/ 499 h 639"/>
                <a:gd name="T58" fmla="*/ 158 w 706"/>
                <a:gd name="T59" fmla="*/ 459 h 639"/>
                <a:gd name="T60" fmla="*/ 134 w 706"/>
                <a:gd name="T61" fmla="*/ 439 h 639"/>
                <a:gd name="T62" fmla="*/ 107 w 706"/>
                <a:gd name="T63" fmla="*/ 473 h 639"/>
                <a:gd name="T64" fmla="*/ 80 w 706"/>
                <a:gd name="T65" fmla="*/ 398 h 639"/>
                <a:gd name="T66" fmla="*/ 78 w 706"/>
                <a:gd name="T67" fmla="*/ 371 h 639"/>
                <a:gd name="T68" fmla="*/ 80 w 706"/>
                <a:gd name="T69" fmla="*/ 221 h 639"/>
                <a:gd name="T70" fmla="*/ 44 w 706"/>
                <a:gd name="T71" fmla="*/ 181 h 639"/>
                <a:gd name="T72" fmla="*/ 40 w 706"/>
                <a:gd name="T73" fmla="*/ 143 h 639"/>
                <a:gd name="T74" fmla="*/ 13 w 706"/>
                <a:gd name="T75" fmla="*/ 119 h 639"/>
                <a:gd name="T76" fmla="*/ 4 w 706"/>
                <a:gd name="T77" fmla="*/ 98 h 639"/>
                <a:gd name="T78" fmla="*/ 15 w 706"/>
                <a:gd name="T79" fmla="*/ 82 h 639"/>
                <a:gd name="T80" fmla="*/ 37 w 706"/>
                <a:gd name="T81" fmla="*/ 72 h 639"/>
                <a:gd name="T82" fmla="*/ 68 w 706"/>
                <a:gd name="T83" fmla="*/ 71 h 639"/>
                <a:gd name="T84" fmla="*/ 110 w 706"/>
                <a:gd name="T85" fmla="*/ 80 h 639"/>
                <a:gd name="T86" fmla="*/ 142 w 706"/>
                <a:gd name="T87" fmla="*/ 73 h 639"/>
                <a:gd name="T88" fmla="*/ 176 w 706"/>
                <a:gd name="T89" fmla="*/ 113 h 639"/>
                <a:gd name="T90" fmla="*/ 213 w 706"/>
                <a:gd name="T91" fmla="*/ 130 h 639"/>
                <a:gd name="T92" fmla="*/ 220 w 706"/>
                <a:gd name="T93" fmla="*/ 99 h 639"/>
                <a:gd name="T94" fmla="*/ 250 w 706"/>
                <a:gd name="T95" fmla="*/ 83 h 639"/>
                <a:gd name="T96" fmla="*/ 305 w 706"/>
                <a:gd name="T97" fmla="*/ 89 h 639"/>
                <a:gd name="T98" fmla="*/ 302 w 706"/>
                <a:gd name="T99" fmla="*/ 36 h 639"/>
                <a:gd name="T100" fmla="*/ 333 w 706"/>
                <a:gd name="T101" fmla="*/ 8 h 639"/>
                <a:gd name="T102" fmla="*/ 369 w 706"/>
                <a:gd name="T103" fmla="*/ 51 h 639"/>
                <a:gd name="T104" fmla="*/ 413 w 706"/>
                <a:gd name="T105" fmla="*/ 81 h 639"/>
                <a:gd name="T106" fmla="*/ 437 w 706"/>
                <a:gd name="T107" fmla="*/ 97 h 639"/>
                <a:gd name="T108" fmla="*/ 453 w 706"/>
                <a:gd name="T109" fmla="*/ 128 h 639"/>
                <a:gd name="T110" fmla="*/ 503 w 706"/>
                <a:gd name="T111" fmla="*/ 128 h 639"/>
                <a:gd name="T112" fmla="*/ 530 w 706"/>
                <a:gd name="T113" fmla="*/ 116 h 639"/>
                <a:gd name="T114" fmla="*/ 555 w 706"/>
                <a:gd name="T115" fmla="*/ 131 h 639"/>
                <a:gd name="T116" fmla="*/ 604 w 706"/>
                <a:gd name="T117" fmla="*/ 121 h 639"/>
                <a:gd name="T118" fmla="*/ 611 w 706"/>
                <a:gd name="T119" fmla="*/ 141 h 639"/>
                <a:gd name="T120" fmla="*/ 646 w 706"/>
                <a:gd name="T121" fmla="*/ 146 h 639"/>
                <a:gd name="T122" fmla="*/ 672 w 706"/>
                <a:gd name="T123" fmla="*/ 161 h 639"/>
                <a:gd name="T124" fmla="*/ 706 w 706"/>
                <a:gd name="T125" fmla="*/ 161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6" h="639">
                  <a:moveTo>
                    <a:pt x="698" y="171"/>
                  </a:moveTo>
                  <a:cubicBezTo>
                    <a:pt x="694" y="176"/>
                    <a:pt x="701" y="183"/>
                    <a:pt x="703" y="189"/>
                  </a:cubicBezTo>
                  <a:cubicBezTo>
                    <a:pt x="705" y="194"/>
                    <a:pt x="702" y="196"/>
                    <a:pt x="698" y="203"/>
                  </a:cubicBezTo>
                  <a:cubicBezTo>
                    <a:pt x="693" y="209"/>
                    <a:pt x="691" y="229"/>
                    <a:pt x="686" y="246"/>
                  </a:cubicBezTo>
                  <a:cubicBezTo>
                    <a:pt x="680" y="262"/>
                    <a:pt x="655" y="263"/>
                    <a:pt x="647" y="264"/>
                  </a:cubicBezTo>
                  <a:cubicBezTo>
                    <a:pt x="639" y="264"/>
                    <a:pt x="642" y="281"/>
                    <a:pt x="640" y="289"/>
                  </a:cubicBezTo>
                  <a:cubicBezTo>
                    <a:pt x="639" y="296"/>
                    <a:pt x="634" y="298"/>
                    <a:pt x="627" y="314"/>
                  </a:cubicBezTo>
                  <a:cubicBezTo>
                    <a:pt x="620" y="329"/>
                    <a:pt x="608" y="326"/>
                    <a:pt x="598" y="325"/>
                  </a:cubicBezTo>
                  <a:cubicBezTo>
                    <a:pt x="588" y="323"/>
                    <a:pt x="587" y="315"/>
                    <a:pt x="585" y="309"/>
                  </a:cubicBezTo>
                  <a:cubicBezTo>
                    <a:pt x="582" y="303"/>
                    <a:pt x="566" y="310"/>
                    <a:pt x="561" y="314"/>
                  </a:cubicBezTo>
                  <a:cubicBezTo>
                    <a:pt x="556" y="318"/>
                    <a:pt x="552" y="305"/>
                    <a:pt x="549" y="298"/>
                  </a:cubicBezTo>
                  <a:cubicBezTo>
                    <a:pt x="547" y="291"/>
                    <a:pt x="543" y="294"/>
                    <a:pt x="537" y="290"/>
                  </a:cubicBezTo>
                  <a:cubicBezTo>
                    <a:pt x="532" y="287"/>
                    <a:pt x="525" y="300"/>
                    <a:pt x="521" y="303"/>
                  </a:cubicBezTo>
                  <a:cubicBezTo>
                    <a:pt x="516" y="307"/>
                    <a:pt x="527" y="330"/>
                    <a:pt x="531" y="341"/>
                  </a:cubicBezTo>
                  <a:cubicBezTo>
                    <a:pt x="535" y="351"/>
                    <a:pt x="514" y="353"/>
                    <a:pt x="507" y="354"/>
                  </a:cubicBezTo>
                  <a:cubicBezTo>
                    <a:pt x="501" y="355"/>
                    <a:pt x="511" y="379"/>
                    <a:pt x="513" y="386"/>
                  </a:cubicBezTo>
                  <a:cubicBezTo>
                    <a:pt x="514" y="394"/>
                    <a:pt x="521" y="390"/>
                    <a:pt x="527" y="393"/>
                  </a:cubicBezTo>
                  <a:cubicBezTo>
                    <a:pt x="534" y="395"/>
                    <a:pt x="528" y="406"/>
                    <a:pt x="530" y="412"/>
                  </a:cubicBezTo>
                  <a:cubicBezTo>
                    <a:pt x="533" y="418"/>
                    <a:pt x="537" y="415"/>
                    <a:pt x="544" y="416"/>
                  </a:cubicBezTo>
                  <a:cubicBezTo>
                    <a:pt x="552" y="417"/>
                    <a:pt x="569" y="434"/>
                    <a:pt x="572" y="439"/>
                  </a:cubicBezTo>
                  <a:cubicBezTo>
                    <a:pt x="574" y="441"/>
                    <a:pt x="574" y="443"/>
                    <a:pt x="573" y="443"/>
                  </a:cubicBezTo>
                  <a:cubicBezTo>
                    <a:pt x="573" y="444"/>
                    <a:pt x="573" y="444"/>
                    <a:pt x="573" y="444"/>
                  </a:cubicBezTo>
                  <a:cubicBezTo>
                    <a:pt x="572" y="445"/>
                    <a:pt x="570" y="446"/>
                    <a:pt x="568" y="447"/>
                  </a:cubicBezTo>
                  <a:cubicBezTo>
                    <a:pt x="565" y="449"/>
                    <a:pt x="558" y="442"/>
                    <a:pt x="552" y="431"/>
                  </a:cubicBezTo>
                  <a:cubicBezTo>
                    <a:pt x="545" y="420"/>
                    <a:pt x="542" y="431"/>
                    <a:pt x="539" y="437"/>
                  </a:cubicBezTo>
                  <a:cubicBezTo>
                    <a:pt x="535" y="442"/>
                    <a:pt x="532" y="437"/>
                    <a:pt x="525" y="438"/>
                  </a:cubicBezTo>
                  <a:cubicBezTo>
                    <a:pt x="517" y="438"/>
                    <a:pt x="518" y="446"/>
                    <a:pt x="521" y="453"/>
                  </a:cubicBezTo>
                  <a:cubicBezTo>
                    <a:pt x="524" y="459"/>
                    <a:pt x="530" y="457"/>
                    <a:pt x="535" y="460"/>
                  </a:cubicBezTo>
                  <a:cubicBezTo>
                    <a:pt x="539" y="463"/>
                    <a:pt x="537" y="468"/>
                    <a:pt x="541" y="474"/>
                  </a:cubicBezTo>
                  <a:cubicBezTo>
                    <a:pt x="545" y="481"/>
                    <a:pt x="543" y="475"/>
                    <a:pt x="546" y="472"/>
                  </a:cubicBezTo>
                  <a:cubicBezTo>
                    <a:pt x="550" y="469"/>
                    <a:pt x="550" y="474"/>
                    <a:pt x="551" y="477"/>
                  </a:cubicBezTo>
                  <a:cubicBezTo>
                    <a:pt x="552" y="480"/>
                    <a:pt x="560" y="478"/>
                    <a:pt x="565" y="484"/>
                  </a:cubicBezTo>
                  <a:cubicBezTo>
                    <a:pt x="570" y="490"/>
                    <a:pt x="562" y="493"/>
                    <a:pt x="559" y="495"/>
                  </a:cubicBezTo>
                  <a:cubicBezTo>
                    <a:pt x="556" y="496"/>
                    <a:pt x="554" y="499"/>
                    <a:pt x="552" y="503"/>
                  </a:cubicBezTo>
                  <a:cubicBezTo>
                    <a:pt x="550" y="507"/>
                    <a:pt x="546" y="504"/>
                    <a:pt x="544" y="508"/>
                  </a:cubicBezTo>
                  <a:cubicBezTo>
                    <a:pt x="541" y="511"/>
                    <a:pt x="535" y="508"/>
                    <a:pt x="525" y="506"/>
                  </a:cubicBezTo>
                  <a:cubicBezTo>
                    <a:pt x="516" y="503"/>
                    <a:pt x="513" y="501"/>
                    <a:pt x="504" y="505"/>
                  </a:cubicBezTo>
                  <a:cubicBezTo>
                    <a:pt x="503" y="505"/>
                    <a:pt x="502" y="506"/>
                    <a:pt x="502" y="506"/>
                  </a:cubicBezTo>
                  <a:cubicBezTo>
                    <a:pt x="495" y="506"/>
                    <a:pt x="497" y="491"/>
                    <a:pt x="499" y="487"/>
                  </a:cubicBezTo>
                  <a:cubicBezTo>
                    <a:pt x="500" y="483"/>
                    <a:pt x="495" y="485"/>
                    <a:pt x="493" y="485"/>
                  </a:cubicBezTo>
                  <a:cubicBezTo>
                    <a:pt x="491" y="485"/>
                    <a:pt x="484" y="481"/>
                    <a:pt x="481" y="479"/>
                  </a:cubicBezTo>
                  <a:cubicBezTo>
                    <a:pt x="478" y="477"/>
                    <a:pt x="476" y="485"/>
                    <a:pt x="475" y="491"/>
                  </a:cubicBezTo>
                  <a:cubicBezTo>
                    <a:pt x="474" y="497"/>
                    <a:pt x="466" y="494"/>
                    <a:pt x="462" y="494"/>
                  </a:cubicBezTo>
                  <a:cubicBezTo>
                    <a:pt x="458" y="494"/>
                    <a:pt x="454" y="497"/>
                    <a:pt x="447" y="499"/>
                  </a:cubicBezTo>
                  <a:cubicBezTo>
                    <a:pt x="440" y="502"/>
                    <a:pt x="423" y="477"/>
                    <a:pt x="421" y="473"/>
                  </a:cubicBezTo>
                  <a:cubicBezTo>
                    <a:pt x="419" y="469"/>
                    <a:pt x="419" y="468"/>
                    <a:pt x="425" y="461"/>
                  </a:cubicBezTo>
                  <a:cubicBezTo>
                    <a:pt x="432" y="454"/>
                    <a:pt x="424" y="456"/>
                    <a:pt x="426" y="451"/>
                  </a:cubicBezTo>
                  <a:cubicBezTo>
                    <a:pt x="427" y="445"/>
                    <a:pt x="430" y="445"/>
                    <a:pt x="436" y="441"/>
                  </a:cubicBezTo>
                  <a:cubicBezTo>
                    <a:pt x="443" y="438"/>
                    <a:pt x="431" y="438"/>
                    <a:pt x="422" y="438"/>
                  </a:cubicBezTo>
                  <a:cubicBezTo>
                    <a:pt x="414" y="438"/>
                    <a:pt x="409" y="449"/>
                    <a:pt x="406" y="454"/>
                  </a:cubicBezTo>
                  <a:cubicBezTo>
                    <a:pt x="404" y="459"/>
                    <a:pt x="405" y="460"/>
                    <a:pt x="402" y="464"/>
                  </a:cubicBezTo>
                  <a:cubicBezTo>
                    <a:pt x="399" y="469"/>
                    <a:pt x="392" y="463"/>
                    <a:pt x="390" y="462"/>
                  </a:cubicBezTo>
                  <a:cubicBezTo>
                    <a:pt x="388" y="460"/>
                    <a:pt x="386" y="464"/>
                    <a:pt x="384" y="467"/>
                  </a:cubicBezTo>
                  <a:cubicBezTo>
                    <a:pt x="383" y="471"/>
                    <a:pt x="372" y="474"/>
                    <a:pt x="370" y="478"/>
                  </a:cubicBezTo>
                  <a:cubicBezTo>
                    <a:pt x="369" y="481"/>
                    <a:pt x="371" y="483"/>
                    <a:pt x="378" y="484"/>
                  </a:cubicBezTo>
                  <a:cubicBezTo>
                    <a:pt x="385" y="484"/>
                    <a:pt x="378" y="488"/>
                    <a:pt x="377" y="488"/>
                  </a:cubicBezTo>
                  <a:cubicBezTo>
                    <a:pt x="376" y="489"/>
                    <a:pt x="376" y="495"/>
                    <a:pt x="376" y="498"/>
                  </a:cubicBezTo>
                  <a:cubicBezTo>
                    <a:pt x="377" y="501"/>
                    <a:pt x="372" y="504"/>
                    <a:pt x="369" y="508"/>
                  </a:cubicBezTo>
                  <a:cubicBezTo>
                    <a:pt x="365" y="511"/>
                    <a:pt x="366" y="511"/>
                    <a:pt x="366" y="516"/>
                  </a:cubicBezTo>
                  <a:cubicBezTo>
                    <a:pt x="366" y="521"/>
                    <a:pt x="361" y="518"/>
                    <a:pt x="357" y="523"/>
                  </a:cubicBezTo>
                  <a:cubicBezTo>
                    <a:pt x="353" y="529"/>
                    <a:pt x="352" y="525"/>
                    <a:pt x="348" y="525"/>
                  </a:cubicBezTo>
                  <a:cubicBezTo>
                    <a:pt x="344" y="526"/>
                    <a:pt x="345" y="526"/>
                    <a:pt x="344" y="530"/>
                  </a:cubicBezTo>
                  <a:cubicBezTo>
                    <a:pt x="343" y="534"/>
                    <a:pt x="335" y="536"/>
                    <a:pt x="334" y="539"/>
                  </a:cubicBezTo>
                  <a:cubicBezTo>
                    <a:pt x="333" y="542"/>
                    <a:pt x="333" y="546"/>
                    <a:pt x="336" y="550"/>
                  </a:cubicBezTo>
                  <a:cubicBezTo>
                    <a:pt x="339" y="554"/>
                    <a:pt x="334" y="556"/>
                    <a:pt x="334" y="563"/>
                  </a:cubicBezTo>
                  <a:cubicBezTo>
                    <a:pt x="333" y="570"/>
                    <a:pt x="336" y="570"/>
                    <a:pt x="341" y="573"/>
                  </a:cubicBezTo>
                  <a:cubicBezTo>
                    <a:pt x="346" y="576"/>
                    <a:pt x="342" y="586"/>
                    <a:pt x="341" y="593"/>
                  </a:cubicBezTo>
                  <a:cubicBezTo>
                    <a:pt x="341" y="600"/>
                    <a:pt x="337" y="604"/>
                    <a:pt x="333" y="609"/>
                  </a:cubicBezTo>
                  <a:cubicBezTo>
                    <a:pt x="329" y="613"/>
                    <a:pt x="326" y="617"/>
                    <a:pt x="322" y="622"/>
                  </a:cubicBezTo>
                  <a:cubicBezTo>
                    <a:pt x="317" y="627"/>
                    <a:pt x="314" y="615"/>
                    <a:pt x="313" y="611"/>
                  </a:cubicBezTo>
                  <a:cubicBezTo>
                    <a:pt x="312" y="607"/>
                    <a:pt x="308" y="612"/>
                    <a:pt x="305" y="617"/>
                  </a:cubicBezTo>
                  <a:cubicBezTo>
                    <a:pt x="302" y="622"/>
                    <a:pt x="302" y="621"/>
                    <a:pt x="296" y="621"/>
                  </a:cubicBezTo>
                  <a:cubicBezTo>
                    <a:pt x="289" y="622"/>
                    <a:pt x="284" y="628"/>
                    <a:pt x="281" y="634"/>
                  </a:cubicBezTo>
                  <a:cubicBezTo>
                    <a:pt x="278" y="639"/>
                    <a:pt x="275" y="634"/>
                    <a:pt x="267" y="635"/>
                  </a:cubicBezTo>
                  <a:cubicBezTo>
                    <a:pt x="260" y="636"/>
                    <a:pt x="265" y="628"/>
                    <a:pt x="264" y="622"/>
                  </a:cubicBezTo>
                  <a:cubicBezTo>
                    <a:pt x="263" y="617"/>
                    <a:pt x="261" y="618"/>
                    <a:pt x="259" y="619"/>
                  </a:cubicBezTo>
                  <a:cubicBezTo>
                    <a:pt x="256" y="621"/>
                    <a:pt x="251" y="621"/>
                    <a:pt x="246" y="622"/>
                  </a:cubicBezTo>
                  <a:cubicBezTo>
                    <a:pt x="242" y="624"/>
                    <a:pt x="244" y="613"/>
                    <a:pt x="246" y="608"/>
                  </a:cubicBezTo>
                  <a:cubicBezTo>
                    <a:pt x="247" y="604"/>
                    <a:pt x="242" y="605"/>
                    <a:pt x="238" y="603"/>
                  </a:cubicBezTo>
                  <a:cubicBezTo>
                    <a:pt x="235" y="602"/>
                    <a:pt x="238" y="584"/>
                    <a:pt x="240" y="581"/>
                  </a:cubicBezTo>
                  <a:cubicBezTo>
                    <a:pt x="241" y="578"/>
                    <a:pt x="236" y="581"/>
                    <a:pt x="233" y="582"/>
                  </a:cubicBezTo>
                  <a:cubicBezTo>
                    <a:pt x="230" y="583"/>
                    <a:pt x="232" y="577"/>
                    <a:pt x="233" y="572"/>
                  </a:cubicBezTo>
                  <a:cubicBezTo>
                    <a:pt x="235" y="566"/>
                    <a:pt x="228" y="567"/>
                    <a:pt x="223" y="564"/>
                  </a:cubicBezTo>
                  <a:cubicBezTo>
                    <a:pt x="217" y="562"/>
                    <a:pt x="223" y="555"/>
                    <a:pt x="224" y="549"/>
                  </a:cubicBezTo>
                  <a:cubicBezTo>
                    <a:pt x="224" y="543"/>
                    <a:pt x="213" y="539"/>
                    <a:pt x="208" y="536"/>
                  </a:cubicBezTo>
                  <a:cubicBezTo>
                    <a:pt x="203" y="533"/>
                    <a:pt x="198" y="510"/>
                    <a:pt x="193" y="500"/>
                  </a:cubicBezTo>
                  <a:cubicBezTo>
                    <a:pt x="189" y="490"/>
                    <a:pt x="177" y="496"/>
                    <a:pt x="170" y="499"/>
                  </a:cubicBezTo>
                  <a:cubicBezTo>
                    <a:pt x="163" y="503"/>
                    <a:pt x="157" y="486"/>
                    <a:pt x="157" y="482"/>
                  </a:cubicBezTo>
                  <a:cubicBezTo>
                    <a:pt x="156" y="478"/>
                    <a:pt x="149" y="472"/>
                    <a:pt x="146" y="465"/>
                  </a:cubicBezTo>
                  <a:cubicBezTo>
                    <a:pt x="142" y="457"/>
                    <a:pt x="153" y="457"/>
                    <a:pt x="158" y="459"/>
                  </a:cubicBezTo>
                  <a:cubicBezTo>
                    <a:pt x="163" y="462"/>
                    <a:pt x="159" y="455"/>
                    <a:pt x="156" y="452"/>
                  </a:cubicBezTo>
                  <a:cubicBezTo>
                    <a:pt x="153" y="448"/>
                    <a:pt x="153" y="445"/>
                    <a:pt x="151" y="438"/>
                  </a:cubicBezTo>
                  <a:cubicBezTo>
                    <a:pt x="149" y="431"/>
                    <a:pt x="138" y="437"/>
                    <a:pt x="134" y="439"/>
                  </a:cubicBezTo>
                  <a:cubicBezTo>
                    <a:pt x="131" y="441"/>
                    <a:pt x="129" y="448"/>
                    <a:pt x="128" y="457"/>
                  </a:cubicBezTo>
                  <a:cubicBezTo>
                    <a:pt x="128" y="465"/>
                    <a:pt x="121" y="465"/>
                    <a:pt x="114" y="465"/>
                  </a:cubicBezTo>
                  <a:cubicBezTo>
                    <a:pt x="108" y="464"/>
                    <a:pt x="110" y="468"/>
                    <a:pt x="107" y="473"/>
                  </a:cubicBezTo>
                  <a:cubicBezTo>
                    <a:pt x="105" y="478"/>
                    <a:pt x="92" y="460"/>
                    <a:pt x="87" y="453"/>
                  </a:cubicBezTo>
                  <a:cubicBezTo>
                    <a:pt x="82" y="446"/>
                    <a:pt x="79" y="443"/>
                    <a:pt x="81" y="433"/>
                  </a:cubicBezTo>
                  <a:cubicBezTo>
                    <a:pt x="83" y="423"/>
                    <a:pt x="82" y="410"/>
                    <a:pt x="80" y="398"/>
                  </a:cubicBezTo>
                  <a:cubicBezTo>
                    <a:pt x="79" y="394"/>
                    <a:pt x="79" y="391"/>
                    <a:pt x="79" y="389"/>
                  </a:cubicBezTo>
                  <a:cubicBezTo>
                    <a:pt x="79" y="385"/>
                    <a:pt x="81" y="384"/>
                    <a:pt x="83" y="381"/>
                  </a:cubicBezTo>
                  <a:cubicBezTo>
                    <a:pt x="86" y="376"/>
                    <a:pt x="81" y="373"/>
                    <a:pt x="78" y="371"/>
                  </a:cubicBezTo>
                  <a:cubicBezTo>
                    <a:pt x="75" y="369"/>
                    <a:pt x="80" y="323"/>
                    <a:pt x="80" y="302"/>
                  </a:cubicBezTo>
                  <a:cubicBezTo>
                    <a:pt x="80" y="281"/>
                    <a:pt x="69" y="247"/>
                    <a:pt x="65" y="239"/>
                  </a:cubicBezTo>
                  <a:cubicBezTo>
                    <a:pt x="60" y="231"/>
                    <a:pt x="73" y="226"/>
                    <a:pt x="80" y="221"/>
                  </a:cubicBezTo>
                  <a:cubicBezTo>
                    <a:pt x="88" y="215"/>
                    <a:pt x="75" y="208"/>
                    <a:pt x="73" y="205"/>
                  </a:cubicBezTo>
                  <a:cubicBezTo>
                    <a:pt x="71" y="202"/>
                    <a:pt x="64" y="190"/>
                    <a:pt x="59" y="184"/>
                  </a:cubicBezTo>
                  <a:cubicBezTo>
                    <a:pt x="55" y="178"/>
                    <a:pt x="54" y="182"/>
                    <a:pt x="44" y="181"/>
                  </a:cubicBezTo>
                  <a:cubicBezTo>
                    <a:pt x="34" y="180"/>
                    <a:pt x="34" y="175"/>
                    <a:pt x="33" y="171"/>
                  </a:cubicBezTo>
                  <a:cubicBezTo>
                    <a:pt x="32" y="167"/>
                    <a:pt x="41" y="164"/>
                    <a:pt x="42" y="158"/>
                  </a:cubicBezTo>
                  <a:cubicBezTo>
                    <a:pt x="42" y="152"/>
                    <a:pt x="40" y="145"/>
                    <a:pt x="40" y="143"/>
                  </a:cubicBezTo>
                  <a:cubicBezTo>
                    <a:pt x="41" y="141"/>
                    <a:pt x="33" y="136"/>
                    <a:pt x="30" y="135"/>
                  </a:cubicBezTo>
                  <a:cubicBezTo>
                    <a:pt x="27" y="133"/>
                    <a:pt x="24" y="127"/>
                    <a:pt x="22" y="121"/>
                  </a:cubicBezTo>
                  <a:cubicBezTo>
                    <a:pt x="20" y="114"/>
                    <a:pt x="17" y="119"/>
                    <a:pt x="13" y="119"/>
                  </a:cubicBezTo>
                  <a:cubicBezTo>
                    <a:pt x="8" y="118"/>
                    <a:pt x="10" y="114"/>
                    <a:pt x="5" y="108"/>
                  </a:cubicBezTo>
                  <a:cubicBezTo>
                    <a:pt x="3" y="106"/>
                    <a:pt x="3" y="105"/>
                    <a:pt x="2" y="104"/>
                  </a:cubicBezTo>
                  <a:cubicBezTo>
                    <a:pt x="1" y="101"/>
                    <a:pt x="3" y="100"/>
                    <a:pt x="4" y="98"/>
                  </a:cubicBezTo>
                  <a:cubicBezTo>
                    <a:pt x="4" y="94"/>
                    <a:pt x="3" y="91"/>
                    <a:pt x="1" y="86"/>
                  </a:cubicBezTo>
                  <a:cubicBezTo>
                    <a:pt x="0" y="80"/>
                    <a:pt x="4" y="77"/>
                    <a:pt x="6" y="73"/>
                  </a:cubicBezTo>
                  <a:cubicBezTo>
                    <a:pt x="9" y="69"/>
                    <a:pt x="12" y="79"/>
                    <a:pt x="15" y="82"/>
                  </a:cubicBezTo>
                  <a:cubicBezTo>
                    <a:pt x="18" y="84"/>
                    <a:pt x="18" y="80"/>
                    <a:pt x="18" y="73"/>
                  </a:cubicBezTo>
                  <a:cubicBezTo>
                    <a:pt x="17" y="66"/>
                    <a:pt x="20" y="69"/>
                    <a:pt x="26" y="68"/>
                  </a:cubicBezTo>
                  <a:cubicBezTo>
                    <a:pt x="33" y="66"/>
                    <a:pt x="31" y="68"/>
                    <a:pt x="37" y="72"/>
                  </a:cubicBezTo>
                  <a:cubicBezTo>
                    <a:pt x="43" y="75"/>
                    <a:pt x="41" y="72"/>
                    <a:pt x="44" y="69"/>
                  </a:cubicBezTo>
                  <a:cubicBezTo>
                    <a:pt x="47" y="66"/>
                    <a:pt x="55" y="68"/>
                    <a:pt x="61" y="68"/>
                  </a:cubicBezTo>
                  <a:cubicBezTo>
                    <a:pt x="68" y="68"/>
                    <a:pt x="65" y="68"/>
                    <a:pt x="68" y="71"/>
                  </a:cubicBezTo>
                  <a:cubicBezTo>
                    <a:pt x="71" y="74"/>
                    <a:pt x="73" y="70"/>
                    <a:pt x="82" y="68"/>
                  </a:cubicBezTo>
                  <a:cubicBezTo>
                    <a:pt x="91" y="67"/>
                    <a:pt x="94" y="75"/>
                    <a:pt x="97" y="79"/>
                  </a:cubicBezTo>
                  <a:cubicBezTo>
                    <a:pt x="99" y="82"/>
                    <a:pt x="105" y="82"/>
                    <a:pt x="110" y="80"/>
                  </a:cubicBezTo>
                  <a:cubicBezTo>
                    <a:pt x="115" y="78"/>
                    <a:pt x="117" y="88"/>
                    <a:pt x="122" y="86"/>
                  </a:cubicBezTo>
                  <a:cubicBezTo>
                    <a:pt x="127" y="84"/>
                    <a:pt x="126" y="84"/>
                    <a:pt x="129" y="80"/>
                  </a:cubicBezTo>
                  <a:cubicBezTo>
                    <a:pt x="132" y="75"/>
                    <a:pt x="135" y="76"/>
                    <a:pt x="142" y="73"/>
                  </a:cubicBezTo>
                  <a:cubicBezTo>
                    <a:pt x="149" y="70"/>
                    <a:pt x="149" y="77"/>
                    <a:pt x="149" y="84"/>
                  </a:cubicBezTo>
                  <a:cubicBezTo>
                    <a:pt x="149" y="91"/>
                    <a:pt x="157" y="94"/>
                    <a:pt x="161" y="101"/>
                  </a:cubicBezTo>
                  <a:cubicBezTo>
                    <a:pt x="165" y="108"/>
                    <a:pt x="166" y="109"/>
                    <a:pt x="176" y="113"/>
                  </a:cubicBezTo>
                  <a:cubicBezTo>
                    <a:pt x="186" y="118"/>
                    <a:pt x="179" y="121"/>
                    <a:pt x="184" y="127"/>
                  </a:cubicBezTo>
                  <a:cubicBezTo>
                    <a:pt x="190" y="134"/>
                    <a:pt x="192" y="129"/>
                    <a:pt x="197" y="127"/>
                  </a:cubicBezTo>
                  <a:cubicBezTo>
                    <a:pt x="202" y="124"/>
                    <a:pt x="206" y="126"/>
                    <a:pt x="213" y="130"/>
                  </a:cubicBezTo>
                  <a:cubicBezTo>
                    <a:pt x="220" y="133"/>
                    <a:pt x="221" y="117"/>
                    <a:pt x="222" y="114"/>
                  </a:cubicBezTo>
                  <a:cubicBezTo>
                    <a:pt x="222" y="111"/>
                    <a:pt x="222" y="108"/>
                    <a:pt x="220" y="107"/>
                  </a:cubicBezTo>
                  <a:cubicBezTo>
                    <a:pt x="218" y="105"/>
                    <a:pt x="218" y="100"/>
                    <a:pt x="220" y="99"/>
                  </a:cubicBezTo>
                  <a:cubicBezTo>
                    <a:pt x="222" y="98"/>
                    <a:pt x="228" y="91"/>
                    <a:pt x="231" y="84"/>
                  </a:cubicBezTo>
                  <a:cubicBezTo>
                    <a:pt x="234" y="77"/>
                    <a:pt x="236" y="82"/>
                    <a:pt x="240" y="80"/>
                  </a:cubicBezTo>
                  <a:cubicBezTo>
                    <a:pt x="244" y="77"/>
                    <a:pt x="247" y="79"/>
                    <a:pt x="250" y="83"/>
                  </a:cubicBezTo>
                  <a:cubicBezTo>
                    <a:pt x="254" y="86"/>
                    <a:pt x="259" y="91"/>
                    <a:pt x="270" y="98"/>
                  </a:cubicBezTo>
                  <a:cubicBezTo>
                    <a:pt x="282" y="104"/>
                    <a:pt x="280" y="93"/>
                    <a:pt x="283" y="88"/>
                  </a:cubicBezTo>
                  <a:cubicBezTo>
                    <a:pt x="287" y="83"/>
                    <a:pt x="298" y="89"/>
                    <a:pt x="305" y="89"/>
                  </a:cubicBezTo>
                  <a:cubicBezTo>
                    <a:pt x="312" y="89"/>
                    <a:pt x="315" y="76"/>
                    <a:pt x="317" y="67"/>
                  </a:cubicBezTo>
                  <a:cubicBezTo>
                    <a:pt x="318" y="62"/>
                    <a:pt x="315" y="56"/>
                    <a:pt x="311" y="50"/>
                  </a:cubicBezTo>
                  <a:cubicBezTo>
                    <a:pt x="308" y="44"/>
                    <a:pt x="305" y="40"/>
                    <a:pt x="302" y="36"/>
                  </a:cubicBezTo>
                  <a:cubicBezTo>
                    <a:pt x="296" y="28"/>
                    <a:pt x="302" y="29"/>
                    <a:pt x="306" y="24"/>
                  </a:cubicBezTo>
                  <a:cubicBezTo>
                    <a:pt x="309" y="19"/>
                    <a:pt x="313" y="22"/>
                    <a:pt x="321" y="19"/>
                  </a:cubicBezTo>
                  <a:cubicBezTo>
                    <a:pt x="328" y="17"/>
                    <a:pt x="327" y="16"/>
                    <a:pt x="333" y="8"/>
                  </a:cubicBezTo>
                  <a:cubicBezTo>
                    <a:pt x="339" y="0"/>
                    <a:pt x="343" y="7"/>
                    <a:pt x="352" y="12"/>
                  </a:cubicBezTo>
                  <a:cubicBezTo>
                    <a:pt x="360" y="16"/>
                    <a:pt x="357" y="27"/>
                    <a:pt x="358" y="36"/>
                  </a:cubicBezTo>
                  <a:cubicBezTo>
                    <a:pt x="359" y="45"/>
                    <a:pt x="365" y="47"/>
                    <a:pt x="369" y="51"/>
                  </a:cubicBezTo>
                  <a:cubicBezTo>
                    <a:pt x="374" y="55"/>
                    <a:pt x="382" y="65"/>
                    <a:pt x="387" y="72"/>
                  </a:cubicBezTo>
                  <a:cubicBezTo>
                    <a:pt x="393" y="79"/>
                    <a:pt x="401" y="80"/>
                    <a:pt x="404" y="79"/>
                  </a:cubicBezTo>
                  <a:cubicBezTo>
                    <a:pt x="407" y="77"/>
                    <a:pt x="408" y="80"/>
                    <a:pt x="413" y="81"/>
                  </a:cubicBezTo>
                  <a:cubicBezTo>
                    <a:pt x="417" y="82"/>
                    <a:pt x="420" y="79"/>
                    <a:pt x="423" y="75"/>
                  </a:cubicBezTo>
                  <a:cubicBezTo>
                    <a:pt x="426" y="70"/>
                    <a:pt x="430" y="81"/>
                    <a:pt x="431" y="86"/>
                  </a:cubicBezTo>
                  <a:cubicBezTo>
                    <a:pt x="432" y="91"/>
                    <a:pt x="434" y="93"/>
                    <a:pt x="437" y="97"/>
                  </a:cubicBezTo>
                  <a:cubicBezTo>
                    <a:pt x="440" y="101"/>
                    <a:pt x="439" y="103"/>
                    <a:pt x="438" y="107"/>
                  </a:cubicBezTo>
                  <a:cubicBezTo>
                    <a:pt x="438" y="111"/>
                    <a:pt x="439" y="114"/>
                    <a:pt x="444" y="118"/>
                  </a:cubicBezTo>
                  <a:cubicBezTo>
                    <a:pt x="449" y="123"/>
                    <a:pt x="450" y="121"/>
                    <a:pt x="453" y="128"/>
                  </a:cubicBezTo>
                  <a:cubicBezTo>
                    <a:pt x="455" y="134"/>
                    <a:pt x="465" y="131"/>
                    <a:pt x="471" y="132"/>
                  </a:cubicBezTo>
                  <a:cubicBezTo>
                    <a:pt x="478" y="133"/>
                    <a:pt x="481" y="137"/>
                    <a:pt x="486" y="137"/>
                  </a:cubicBezTo>
                  <a:cubicBezTo>
                    <a:pt x="491" y="137"/>
                    <a:pt x="498" y="130"/>
                    <a:pt x="503" y="128"/>
                  </a:cubicBezTo>
                  <a:cubicBezTo>
                    <a:pt x="508" y="125"/>
                    <a:pt x="505" y="121"/>
                    <a:pt x="506" y="113"/>
                  </a:cubicBezTo>
                  <a:cubicBezTo>
                    <a:pt x="507" y="108"/>
                    <a:pt x="519" y="110"/>
                    <a:pt x="525" y="111"/>
                  </a:cubicBezTo>
                  <a:cubicBezTo>
                    <a:pt x="526" y="114"/>
                    <a:pt x="527" y="114"/>
                    <a:pt x="530" y="116"/>
                  </a:cubicBezTo>
                  <a:cubicBezTo>
                    <a:pt x="535" y="117"/>
                    <a:pt x="538" y="120"/>
                    <a:pt x="542" y="120"/>
                  </a:cubicBezTo>
                  <a:cubicBezTo>
                    <a:pt x="546" y="120"/>
                    <a:pt x="544" y="121"/>
                    <a:pt x="548" y="126"/>
                  </a:cubicBezTo>
                  <a:cubicBezTo>
                    <a:pt x="553" y="131"/>
                    <a:pt x="553" y="128"/>
                    <a:pt x="555" y="131"/>
                  </a:cubicBezTo>
                  <a:cubicBezTo>
                    <a:pt x="558" y="133"/>
                    <a:pt x="562" y="131"/>
                    <a:pt x="566" y="128"/>
                  </a:cubicBezTo>
                  <a:cubicBezTo>
                    <a:pt x="569" y="125"/>
                    <a:pt x="575" y="128"/>
                    <a:pt x="581" y="124"/>
                  </a:cubicBezTo>
                  <a:cubicBezTo>
                    <a:pt x="587" y="121"/>
                    <a:pt x="596" y="120"/>
                    <a:pt x="604" y="121"/>
                  </a:cubicBezTo>
                  <a:cubicBezTo>
                    <a:pt x="612" y="122"/>
                    <a:pt x="608" y="131"/>
                    <a:pt x="605" y="134"/>
                  </a:cubicBezTo>
                  <a:cubicBezTo>
                    <a:pt x="602" y="138"/>
                    <a:pt x="607" y="138"/>
                    <a:pt x="608" y="138"/>
                  </a:cubicBezTo>
                  <a:cubicBezTo>
                    <a:pt x="610" y="138"/>
                    <a:pt x="611" y="139"/>
                    <a:pt x="611" y="141"/>
                  </a:cubicBezTo>
                  <a:cubicBezTo>
                    <a:pt x="611" y="143"/>
                    <a:pt x="624" y="137"/>
                    <a:pt x="627" y="135"/>
                  </a:cubicBezTo>
                  <a:cubicBezTo>
                    <a:pt x="630" y="133"/>
                    <a:pt x="630" y="140"/>
                    <a:pt x="632" y="145"/>
                  </a:cubicBezTo>
                  <a:cubicBezTo>
                    <a:pt x="633" y="151"/>
                    <a:pt x="642" y="147"/>
                    <a:pt x="646" y="146"/>
                  </a:cubicBezTo>
                  <a:cubicBezTo>
                    <a:pt x="649" y="145"/>
                    <a:pt x="649" y="151"/>
                    <a:pt x="651" y="154"/>
                  </a:cubicBezTo>
                  <a:cubicBezTo>
                    <a:pt x="653" y="156"/>
                    <a:pt x="657" y="158"/>
                    <a:pt x="662" y="162"/>
                  </a:cubicBezTo>
                  <a:cubicBezTo>
                    <a:pt x="666" y="166"/>
                    <a:pt x="669" y="164"/>
                    <a:pt x="672" y="161"/>
                  </a:cubicBezTo>
                  <a:cubicBezTo>
                    <a:pt x="674" y="158"/>
                    <a:pt x="678" y="159"/>
                    <a:pt x="681" y="157"/>
                  </a:cubicBezTo>
                  <a:cubicBezTo>
                    <a:pt x="684" y="156"/>
                    <a:pt x="692" y="155"/>
                    <a:pt x="697" y="155"/>
                  </a:cubicBezTo>
                  <a:cubicBezTo>
                    <a:pt x="700" y="155"/>
                    <a:pt x="703" y="158"/>
                    <a:pt x="706" y="161"/>
                  </a:cubicBezTo>
                  <a:cubicBezTo>
                    <a:pt x="706" y="161"/>
                    <a:pt x="706" y="161"/>
                    <a:pt x="706" y="161"/>
                  </a:cubicBezTo>
                  <a:cubicBezTo>
                    <a:pt x="706" y="161"/>
                    <a:pt x="701" y="167"/>
                    <a:pt x="698" y="171"/>
                  </a:cubicBezTo>
                  <a:close/>
                </a:path>
              </a:pathLst>
            </a:custGeom>
            <a:solidFill>
              <a:schemeClr val="accent1"/>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4"/>
            <p:cNvSpPr>
              <a:spLocks/>
            </p:cNvSpPr>
            <p:nvPr/>
          </p:nvSpPr>
          <p:spPr bwMode="auto">
            <a:xfrm>
              <a:off x="4010" y="3484"/>
              <a:ext cx="960" cy="852"/>
            </a:xfrm>
            <a:custGeom>
              <a:avLst/>
              <a:gdLst>
                <a:gd name="T0" fmla="*/ 392 w 406"/>
                <a:gd name="T1" fmla="*/ 220 h 360"/>
                <a:gd name="T2" fmla="*/ 392 w 406"/>
                <a:gd name="T3" fmla="*/ 260 h 360"/>
                <a:gd name="T4" fmla="*/ 376 w 406"/>
                <a:gd name="T5" fmla="*/ 269 h 360"/>
                <a:gd name="T6" fmla="*/ 359 w 406"/>
                <a:gd name="T7" fmla="*/ 273 h 360"/>
                <a:gd name="T8" fmla="*/ 337 w 406"/>
                <a:gd name="T9" fmla="*/ 286 h 360"/>
                <a:gd name="T10" fmla="*/ 314 w 406"/>
                <a:gd name="T11" fmla="*/ 304 h 360"/>
                <a:gd name="T12" fmla="*/ 289 w 406"/>
                <a:gd name="T13" fmla="*/ 313 h 360"/>
                <a:gd name="T14" fmla="*/ 261 w 406"/>
                <a:gd name="T15" fmla="*/ 297 h 360"/>
                <a:gd name="T16" fmla="*/ 234 w 406"/>
                <a:gd name="T17" fmla="*/ 310 h 360"/>
                <a:gd name="T18" fmla="*/ 197 w 406"/>
                <a:gd name="T19" fmla="*/ 318 h 360"/>
                <a:gd name="T20" fmla="*/ 176 w 406"/>
                <a:gd name="T21" fmla="*/ 339 h 360"/>
                <a:gd name="T22" fmla="*/ 138 w 406"/>
                <a:gd name="T23" fmla="*/ 341 h 360"/>
                <a:gd name="T24" fmla="*/ 106 w 406"/>
                <a:gd name="T25" fmla="*/ 348 h 360"/>
                <a:gd name="T26" fmla="*/ 63 w 406"/>
                <a:gd name="T27" fmla="*/ 360 h 360"/>
                <a:gd name="T28" fmla="*/ 74 w 406"/>
                <a:gd name="T29" fmla="*/ 334 h 360"/>
                <a:gd name="T30" fmla="*/ 78 w 406"/>
                <a:gd name="T31" fmla="*/ 309 h 360"/>
                <a:gd name="T32" fmla="*/ 52 w 406"/>
                <a:gd name="T33" fmla="*/ 263 h 360"/>
                <a:gd name="T34" fmla="*/ 57 w 406"/>
                <a:gd name="T35" fmla="*/ 229 h 360"/>
                <a:gd name="T36" fmla="*/ 32 w 406"/>
                <a:gd name="T37" fmla="*/ 204 h 360"/>
                <a:gd name="T38" fmla="*/ 3 w 406"/>
                <a:gd name="T39" fmla="*/ 194 h 360"/>
                <a:gd name="T40" fmla="*/ 15 w 406"/>
                <a:gd name="T41" fmla="*/ 154 h 360"/>
                <a:gd name="T42" fmla="*/ 52 w 406"/>
                <a:gd name="T43" fmla="*/ 142 h 360"/>
                <a:gd name="T44" fmla="*/ 87 w 406"/>
                <a:gd name="T45" fmla="*/ 152 h 360"/>
                <a:gd name="T46" fmla="*/ 111 w 406"/>
                <a:gd name="T47" fmla="*/ 135 h 360"/>
                <a:gd name="T48" fmla="*/ 119 w 406"/>
                <a:gd name="T49" fmla="*/ 118 h 360"/>
                <a:gd name="T50" fmla="*/ 167 w 406"/>
                <a:gd name="T51" fmla="*/ 116 h 360"/>
                <a:gd name="T52" fmla="*/ 166 w 406"/>
                <a:gd name="T53" fmla="*/ 90 h 360"/>
                <a:gd name="T54" fmla="*/ 150 w 406"/>
                <a:gd name="T55" fmla="*/ 73 h 360"/>
                <a:gd name="T56" fmla="*/ 154 w 406"/>
                <a:gd name="T57" fmla="*/ 50 h 360"/>
                <a:gd name="T58" fmla="*/ 188 w 406"/>
                <a:gd name="T59" fmla="*/ 57 h 360"/>
                <a:gd name="T60" fmla="*/ 207 w 406"/>
                <a:gd name="T61" fmla="*/ 62 h 360"/>
                <a:gd name="T62" fmla="*/ 211 w 406"/>
                <a:gd name="T63" fmla="*/ 39 h 360"/>
                <a:gd name="T64" fmla="*/ 245 w 406"/>
                <a:gd name="T65" fmla="*/ 35 h 360"/>
                <a:gd name="T66" fmla="*/ 258 w 406"/>
                <a:gd name="T67" fmla="*/ 4 h 360"/>
                <a:gd name="T68" fmla="*/ 280 w 406"/>
                <a:gd name="T69" fmla="*/ 12 h 360"/>
                <a:gd name="T70" fmla="*/ 308 w 406"/>
                <a:gd name="T71" fmla="*/ 13 h 360"/>
                <a:gd name="T72" fmla="*/ 331 w 406"/>
                <a:gd name="T73" fmla="*/ 39 h 360"/>
                <a:gd name="T74" fmla="*/ 335 w 406"/>
                <a:gd name="T75" fmla="*/ 64 h 360"/>
                <a:gd name="T76" fmla="*/ 364 w 406"/>
                <a:gd name="T77" fmla="*/ 78 h 360"/>
                <a:gd name="T78" fmla="*/ 382 w 406"/>
                <a:gd name="T79" fmla="*/ 52 h 360"/>
                <a:gd name="T80" fmla="*/ 388 w 406"/>
                <a:gd name="T81" fmla="*/ 72 h 360"/>
                <a:gd name="T82" fmla="*/ 388 w 406"/>
                <a:gd name="T83" fmla="*/ 100 h 360"/>
                <a:gd name="T84" fmla="*/ 363 w 406"/>
                <a:gd name="T85" fmla="*/ 140 h 360"/>
                <a:gd name="T86" fmla="*/ 370 w 406"/>
                <a:gd name="T87" fmla="*/ 159 h 360"/>
                <a:gd name="T88" fmla="*/ 405 w 406"/>
                <a:gd name="T89" fmla="*/ 170 h 360"/>
                <a:gd name="T90" fmla="*/ 392 w 406"/>
                <a:gd name="T91" fmla="*/ 19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6" h="360">
                  <a:moveTo>
                    <a:pt x="392" y="195"/>
                  </a:moveTo>
                  <a:cubicBezTo>
                    <a:pt x="396" y="196"/>
                    <a:pt x="401" y="198"/>
                    <a:pt x="397" y="204"/>
                  </a:cubicBezTo>
                  <a:cubicBezTo>
                    <a:pt x="392" y="211"/>
                    <a:pt x="388" y="217"/>
                    <a:pt x="392" y="220"/>
                  </a:cubicBezTo>
                  <a:cubicBezTo>
                    <a:pt x="396" y="223"/>
                    <a:pt x="404" y="237"/>
                    <a:pt x="402" y="242"/>
                  </a:cubicBezTo>
                  <a:cubicBezTo>
                    <a:pt x="402" y="242"/>
                    <a:pt x="402" y="243"/>
                    <a:pt x="402" y="243"/>
                  </a:cubicBezTo>
                  <a:cubicBezTo>
                    <a:pt x="402" y="243"/>
                    <a:pt x="396" y="255"/>
                    <a:pt x="392" y="260"/>
                  </a:cubicBezTo>
                  <a:cubicBezTo>
                    <a:pt x="389" y="265"/>
                    <a:pt x="382" y="259"/>
                    <a:pt x="377" y="258"/>
                  </a:cubicBezTo>
                  <a:cubicBezTo>
                    <a:pt x="373" y="257"/>
                    <a:pt x="371" y="260"/>
                    <a:pt x="368" y="265"/>
                  </a:cubicBezTo>
                  <a:cubicBezTo>
                    <a:pt x="364" y="270"/>
                    <a:pt x="370" y="269"/>
                    <a:pt x="376" y="269"/>
                  </a:cubicBezTo>
                  <a:cubicBezTo>
                    <a:pt x="382" y="270"/>
                    <a:pt x="376" y="275"/>
                    <a:pt x="374" y="280"/>
                  </a:cubicBezTo>
                  <a:cubicBezTo>
                    <a:pt x="372" y="285"/>
                    <a:pt x="367" y="279"/>
                    <a:pt x="364" y="280"/>
                  </a:cubicBezTo>
                  <a:cubicBezTo>
                    <a:pt x="362" y="281"/>
                    <a:pt x="362" y="277"/>
                    <a:pt x="359" y="273"/>
                  </a:cubicBezTo>
                  <a:cubicBezTo>
                    <a:pt x="356" y="269"/>
                    <a:pt x="351" y="281"/>
                    <a:pt x="349" y="283"/>
                  </a:cubicBezTo>
                  <a:cubicBezTo>
                    <a:pt x="348" y="285"/>
                    <a:pt x="348" y="289"/>
                    <a:pt x="349" y="294"/>
                  </a:cubicBezTo>
                  <a:cubicBezTo>
                    <a:pt x="350" y="299"/>
                    <a:pt x="340" y="290"/>
                    <a:pt x="337" y="286"/>
                  </a:cubicBezTo>
                  <a:cubicBezTo>
                    <a:pt x="333" y="281"/>
                    <a:pt x="334" y="283"/>
                    <a:pt x="330" y="281"/>
                  </a:cubicBezTo>
                  <a:cubicBezTo>
                    <a:pt x="326" y="279"/>
                    <a:pt x="326" y="284"/>
                    <a:pt x="320" y="289"/>
                  </a:cubicBezTo>
                  <a:cubicBezTo>
                    <a:pt x="315" y="293"/>
                    <a:pt x="316" y="297"/>
                    <a:pt x="314" y="304"/>
                  </a:cubicBezTo>
                  <a:cubicBezTo>
                    <a:pt x="312" y="311"/>
                    <a:pt x="313" y="307"/>
                    <a:pt x="305" y="307"/>
                  </a:cubicBezTo>
                  <a:cubicBezTo>
                    <a:pt x="297" y="307"/>
                    <a:pt x="299" y="309"/>
                    <a:pt x="298" y="312"/>
                  </a:cubicBezTo>
                  <a:cubicBezTo>
                    <a:pt x="297" y="316"/>
                    <a:pt x="293" y="315"/>
                    <a:pt x="289" y="313"/>
                  </a:cubicBezTo>
                  <a:cubicBezTo>
                    <a:pt x="284" y="311"/>
                    <a:pt x="282" y="307"/>
                    <a:pt x="279" y="301"/>
                  </a:cubicBezTo>
                  <a:cubicBezTo>
                    <a:pt x="276" y="296"/>
                    <a:pt x="277" y="302"/>
                    <a:pt x="273" y="305"/>
                  </a:cubicBezTo>
                  <a:cubicBezTo>
                    <a:pt x="268" y="307"/>
                    <a:pt x="264" y="300"/>
                    <a:pt x="261" y="297"/>
                  </a:cubicBezTo>
                  <a:cubicBezTo>
                    <a:pt x="258" y="295"/>
                    <a:pt x="255" y="290"/>
                    <a:pt x="253" y="286"/>
                  </a:cubicBezTo>
                  <a:cubicBezTo>
                    <a:pt x="251" y="281"/>
                    <a:pt x="244" y="292"/>
                    <a:pt x="239" y="295"/>
                  </a:cubicBezTo>
                  <a:cubicBezTo>
                    <a:pt x="233" y="298"/>
                    <a:pt x="236" y="303"/>
                    <a:pt x="234" y="310"/>
                  </a:cubicBezTo>
                  <a:cubicBezTo>
                    <a:pt x="232" y="316"/>
                    <a:pt x="220" y="314"/>
                    <a:pt x="217" y="314"/>
                  </a:cubicBezTo>
                  <a:cubicBezTo>
                    <a:pt x="214" y="314"/>
                    <a:pt x="212" y="316"/>
                    <a:pt x="206" y="319"/>
                  </a:cubicBezTo>
                  <a:cubicBezTo>
                    <a:pt x="200" y="323"/>
                    <a:pt x="200" y="319"/>
                    <a:pt x="197" y="318"/>
                  </a:cubicBezTo>
                  <a:cubicBezTo>
                    <a:pt x="193" y="317"/>
                    <a:pt x="193" y="320"/>
                    <a:pt x="191" y="323"/>
                  </a:cubicBezTo>
                  <a:cubicBezTo>
                    <a:pt x="189" y="325"/>
                    <a:pt x="179" y="328"/>
                    <a:pt x="175" y="330"/>
                  </a:cubicBezTo>
                  <a:cubicBezTo>
                    <a:pt x="171" y="331"/>
                    <a:pt x="174" y="331"/>
                    <a:pt x="176" y="339"/>
                  </a:cubicBezTo>
                  <a:cubicBezTo>
                    <a:pt x="178" y="346"/>
                    <a:pt x="172" y="345"/>
                    <a:pt x="165" y="349"/>
                  </a:cubicBezTo>
                  <a:cubicBezTo>
                    <a:pt x="157" y="352"/>
                    <a:pt x="151" y="347"/>
                    <a:pt x="148" y="343"/>
                  </a:cubicBezTo>
                  <a:cubicBezTo>
                    <a:pt x="146" y="339"/>
                    <a:pt x="142" y="342"/>
                    <a:pt x="138" y="341"/>
                  </a:cubicBezTo>
                  <a:cubicBezTo>
                    <a:pt x="133" y="341"/>
                    <a:pt x="134" y="339"/>
                    <a:pt x="131" y="333"/>
                  </a:cubicBezTo>
                  <a:cubicBezTo>
                    <a:pt x="127" y="328"/>
                    <a:pt x="124" y="331"/>
                    <a:pt x="116" y="333"/>
                  </a:cubicBezTo>
                  <a:cubicBezTo>
                    <a:pt x="108" y="334"/>
                    <a:pt x="110" y="338"/>
                    <a:pt x="106" y="348"/>
                  </a:cubicBezTo>
                  <a:cubicBezTo>
                    <a:pt x="103" y="358"/>
                    <a:pt x="69" y="359"/>
                    <a:pt x="65" y="360"/>
                  </a:cubicBezTo>
                  <a:cubicBezTo>
                    <a:pt x="64" y="360"/>
                    <a:pt x="63" y="360"/>
                    <a:pt x="63" y="360"/>
                  </a:cubicBezTo>
                  <a:cubicBezTo>
                    <a:pt x="63" y="360"/>
                    <a:pt x="63" y="360"/>
                    <a:pt x="63" y="360"/>
                  </a:cubicBezTo>
                  <a:cubicBezTo>
                    <a:pt x="63" y="360"/>
                    <a:pt x="62" y="360"/>
                    <a:pt x="62" y="360"/>
                  </a:cubicBezTo>
                  <a:cubicBezTo>
                    <a:pt x="61" y="358"/>
                    <a:pt x="61" y="355"/>
                    <a:pt x="61" y="349"/>
                  </a:cubicBezTo>
                  <a:cubicBezTo>
                    <a:pt x="60" y="341"/>
                    <a:pt x="69" y="340"/>
                    <a:pt x="74" y="334"/>
                  </a:cubicBezTo>
                  <a:cubicBezTo>
                    <a:pt x="79" y="328"/>
                    <a:pt x="71" y="330"/>
                    <a:pt x="73" y="320"/>
                  </a:cubicBezTo>
                  <a:cubicBezTo>
                    <a:pt x="75" y="311"/>
                    <a:pt x="77" y="316"/>
                    <a:pt x="84" y="315"/>
                  </a:cubicBezTo>
                  <a:cubicBezTo>
                    <a:pt x="91" y="314"/>
                    <a:pt x="81" y="310"/>
                    <a:pt x="78" y="309"/>
                  </a:cubicBezTo>
                  <a:cubicBezTo>
                    <a:pt x="75" y="308"/>
                    <a:pt x="68" y="304"/>
                    <a:pt x="61" y="302"/>
                  </a:cubicBezTo>
                  <a:cubicBezTo>
                    <a:pt x="53" y="299"/>
                    <a:pt x="53" y="294"/>
                    <a:pt x="47" y="287"/>
                  </a:cubicBezTo>
                  <a:cubicBezTo>
                    <a:pt x="40" y="279"/>
                    <a:pt x="49" y="266"/>
                    <a:pt x="52" y="263"/>
                  </a:cubicBezTo>
                  <a:cubicBezTo>
                    <a:pt x="55" y="260"/>
                    <a:pt x="54" y="258"/>
                    <a:pt x="55" y="252"/>
                  </a:cubicBezTo>
                  <a:cubicBezTo>
                    <a:pt x="57" y="246"/>
                    <a:pt x="56" y="239"/>
                    <a:pt x="59" y="236"/>
                  </a:cubicBezTo>
                  <a:cubicBezTo>
                    <a:pt x="61" y="233"/>
                    <a:pt x="59" y="233"/>
                    <a:pt x="57" y="229"/>
                  </a:cubicBezTo>
                  <a:cubicBezTo>
                    <a:pt x="54" y="226"/>
                    <a:pt x="52" y="212"/>
                    <a:pt x="50" y="206"/>
                  </a:cubicBezTo>
                  <a:cubicBezTo>
                    <a:pt x="49" y="201"/>
                    <a:pt x="46" y="205"/>
                    <a:pt x="40" y="207"/>
                  </a:cubicBezTo>
                  <a:cubicBezTo>
                    <a:pt x="34" y="208"/>
                    <a:pt x="35" y="205"/>
                    <a:pt x="32" y="204"/>
                  </a:cubicBezTo>
                  <a:cubicBezTo>
                    <a:pt x="30" y="202"/>
                    <a:pt x="28" y="210"/>
                    <a:pt x="21" y="212"/>
                  </a:cubicBezTo>
                  <a:cubicBezTo>
                    <a:pt x="14" y="214"/>
                    <a:pt x="8" y="202"/>
                    <a:pt x="10" y="199"/>
                  </a:cubicBezTo>
                  <a:cubicBezTo>
                    <a:pt x="11" y="196"/>
                    <a:pt x="6" y="196"/>
                    <a:pt x="3" y="194"/>
                  </a:cubicBezTo>
                  <a:cubicBezTo>
                    <a:pt x="0" y="192"/>
                    <a:pt x="3" y="187"/>
                    <a:pt x="3" y="186"/>
                  </a:cubicBezTo>
                  <a:cubicBezTo>
                    <a:pt x="3" y="185"/>
                    <a:pt x="6" y="170"/>
                    <a:pt x="5" y="166"/>
                  </a:cubicBezTo>
                  <a:cubicBezTo>
                    <a:pt x="4" y="161"/>
                    <a:pt x="14" y="158"/>
                    <a:pt x="15" y="154"/>
                  </a:cubicBezTo>
                  <a:cubicBezTo>
                    <a:pt x="17" y="150"/>
                    <a:pt x="24" y="148"/>
                    <a:pt x="27" y="145"/>
                  </a:cubicBezTo>
                  <a:cubicBezTo>
                    <a:pt x="30" y="143"/>
                    <a:pt x="39" y="152"/>
                    <a:pt x="45" y="152"/>
                  </a:cubicBezTo>
                  <a:cubicBezTo>
                    <a:pt x="50" y="152"/>
                    <a:pt x="48" y="144"/>
                    <a:pt x="52" y="142"/>
                  </a:cubicBezTo>
                  <a:cubicBezTo>
                    <a:pt x="56" y="139"/>
                    <a:pt x="56" y="147"/>
                    <a:pt x="60" y="150"/>
                  </a:cubicBezTo>
                  <a:cubicBezTo>
                    <a:pt x="64" y="153"/>
                    <a:pt x="67" y="152"/>
                    <a:pt x="70" y="149"/>
                  </a:cubicBezTo>
                  <a:cubicBezTo>
                    <a:pt x="74" y="147"/>
                    <a:pt x="80" y="152"/>
                    <a:pt x="87" y="152"/>
                  </a:cubicBezTo>
                  <a:cubicBezTo>
                    <a:pt x="94" y="153"/>
                    <a:pt x="94" y="149"/>
                    <a:pt x="97" y="145"/>
                  </a:cubicBezTo>
                  <a:cubicBezTo>
                    <a:pt x="99" y="140"/>
                    <a:pt x="102" y="144"/>
                    <a:pt x="108" y="145"/>
                  </a:cubicBezTo>
                  <a:cubicBezTo>
                    <a:pt x="113" y="145"/>
                    <a:pt x="110" y="139"/>
                    <a:pt x="111" y="135"/>
                  </a:cubicBezTo>
                  <a:cubicBezTo>
                    <a:pt x="112" y="132"/>
                    <a:pt x="112" y="133"/>
                    <a:pt x="118" y="130"/>
                  </a:cubicBezTo>
                  <a:cubicBezTo>
                    <a:pt x="122" y="128"/>
                    <a:pt x="118" y="122"/>
                    <a:pt x="117" y="119"/>
                  </a:cubicBezTo>
                  <a:cubicBezTo>
                    <a:pt x="117" y="119"/>
                    <a:pt x="118" y="118"/>
                    <a:pt x="119" y="118"/>
                  </a:cubicBezTo>
                  <a:cubicBezTo>
                    <a:pt x="128" y="114"/>
                    <a:pt x="131" y="116"/>
                    <a:pt x="140" y="119"/>
                  </a:cubicBezTo>
                  <a:cubicBezTo>
                    <a:pt x="150" y="121"/>
                    <a:pt x="156" y="124"/>
                    <a:pt x="159" y="121"/>
                  </a:cubicBezTo>
                  <a:cubicBezTo>
                    <a:pt x="161" y="117"/>
                    <a:pt x="165" y="120"/>
                    <a:pt x="167" y="116"/>
                  </a:cubicBezTo>
                  <a:cubicBezTo>
                    <a:pt x="169" y="112"/>
                    <a:pt x="171" y="109"/>
                    <a:pt x="174" y="108"/>
                  </a:cubicBezTo>
                  <a:cubicBezTo>
                    <a:pt x="177" y="106"/>
                    <a:pt x="185" y="103"/>
                    <a:pt x="180" y="97"/>
                  </a:cubicBezTo>
                  <a:cubicBezTo>
                    <a:pt x="175" y="91"/>
                    <a:pt x="167" y="93"/>
                    <a:pt x="166" y="90"/>
                  </a:cubicBezTo>
                  <a:cubicBezTo>
                    <a:pt x="165" y="87"/>
                    <a:pt x="165" y="82"/>
                    <a:pt x="161" y="85"/>
                  </a:cubicBezTo>
                  <a:cubicBezTo>
                    <a:pt x="158" y="88"/>
                    <a:pt x="160" y="94"/>
                    <a:pt x="156" y="87"/>
                  </a:cubicBezTo>
                  <a:cubicBezTo>
                    <a:pt x="152" y="81"/>
                    <a:pt x="154" y="76"/>
                    <a:pt x="150" y="73"/>
                  </a:cubicBezTo>
                  <a:cubicBezTo>
                    <a:pt x="145" y="70"/>
                    <a:pt x="139" y="72"/>
                    <a:pt x="136" y="66"/>
                  </a:cubicBezTo>
                  <a:cubicBezTo>
                    <a:pt x="133" y="59"/>
                    <a:pt x="132" y="51"/>
                    <a:pt x="140" y="51"/>
                  </a:cubicBezTo>
                  <a:cubicBezTo>
                    <a:pt x="147" y="50"/>
                    <a:pt x="150" y="55"/>
                    <a:pt x="154" y="50"/>
                  </a:cubicBezTo>
                  <a:cubicBezTo>
                    <a:pt x="157" y="44"/>
                    <a:pt x="160" y="33"/>
                    <a:pt x="167" y="44"/>
                  </a:cubicBezTo>
                  <a:cubicBezTo>
                    <a:pt x="173" y="55"/>
                    <a:pt x="180" y="62"/>
                    <a:pt x="183" y="60"/>
                  </a:cubicBezTo>
                  <a:cubicBezTo>
                    <a:pt x="185" y="59"/>
                    <a:pt x="187" y="58"/>
                    <a:pt x="188" y="57"/>
                  </a:cubicBezTo>
                  <a:cubicBezTo>
                    <a:pt x="195" y="59"/>
                    <a:pt x="195" y="44"/>
                    <a:pt x="199" y="38"/>
                  </a:cubicBezTo>
                  <a:cubicBezTo>
                    <a:pt x="203" y="32"/>
                    <a:pt x="202" y="49"/>
                    <a:pt x="199" y="56"/>
                  </a:cubicBezTo>
                  <a:cubicBezTo>
                    <a:pt x="197" y="63"/>
                    <a:pt x="203" y="59"/>
                    <a:pt x="207" y="62"/>
                  </a:cubicBezTo>
                  <a:cubicBezTo>
                    <a:pt x="210" y="65"/>
                    <a:pt x="210" y="58"/>
                    <a:pt x="210" y="56"/>
                  </a:cubicBezTo>
                  <a:cubicBezTo>
                    <a:pt x="210" y="54"/>
                    <a:pt x="210" y="50"/>
                    <a:pt x="214" y="47"/>
                  </a:cubicBezTo>
                  <a:cubicBezTo>
                    <a:pt x="217" y="44"/>
                    <a:pt x="213" y="43"/>
                    <a:pt x="211" y="39"/>
                  </a:cubicBezTo>
                  <a:cubicBezTo>
                    <a:pt x="208" y="35"/>
                    <a:pt x="214" y="36"/>
                    <a:pt x="218" y="36"/>
                  </a:cubicBezTo>
                  <a:cubicBezTo>
                    <a:pt x="223" y="36"/>
                    <a:pt x="229" y="34"/>
                    <a:pt x="234" y="31"/>
                  </a:cubicBezTo>
                  <a:cubicBezTo>
                    <a:pt x="239" y="29"/>
                    <a:pt x="241" y="34"/>
                    <a:pt x="245" y="35"/>
                  </a:cubicBezTo>
                  <a:cubicBezTo>
                    <a:pt x="250" y="37"/>
                    <a:pt x="257" y="29"/>
                    <a:pt x="260" y="23"/>
                  </a:cubicBezTo>
                  <a:cubicBezTo>
                    <a:pt x="263" y="16"/>
                    <a:pt x="260" y="17"/>
                    <a:pt x="256" y="16"/>
                  </a:cubicBezTo>
                  <a:cubicBezTo>
                    <a:pt x="253" y="14"/>
                    <a:pt x="256" y="7"/>
                    <a:pt x="258" y="4"/>
                  </a:cubicBezTo>
                  <a:cubicBezTo>
                    <a:pt x="260" y="0"/>
                    <a:pt x="269" y="5"/>
                    <a:pt x="272" y="7"/>
                  </a:cubicBezTo>
                  <a:cubicBezTo>
                    <a:pt x="275" y="8"/>
                    <a:pt x="274" y="7"/>
                    <a:pt x="279" y="5"/>
                  </a:cubicBezTo>
                  <a:cubicBezTo>
                    <a:pt x="284" y="4"/>
                    <a:pt x="282" y="9"/>
                    <a:pt x="280" y="12"/>
                  </a:cubicBezTo>
                  <a:cubicBezTo>
                    <a:pt x="279" y="15"/>
                    <a:pt x="283" y="18"/>
                    <a:pt x="285" y="19"/>
                  </a:cubicBezTo>
                  <a:cubicBezTo>
                    <a:pt x="288" y="20"/>
                    <a:pt x="289" y="18"/>
                    <a:pt x="294" y="15"/>
                  </a:cubicBezTo>
                  <a:cubicBezTo>
                    <a:pt x="299" y="11"/>
                    <a:pt x="303" y="13"/>
                    <a:pt x="308" y="13"/>
                  </a:cubicBezTo>
                  <a:cubicBezTo>
                    <a:pt x="312" y="12"/>
                    <a:pt x="312" y="21"/>
                    <a:pt x="317" y="25"/>
                  </a:cubicBezTo>
                  <a:cubicBezTo>
                    <a:pt x="322" y="28"/>
                    <a:pt x="322" y="28"/>
                    <a:pt x="326" y="27"/>
                  </a:cubicBezTo>
                  <a:cubicBezTo>
                    <a:pt x="330" y="26"/>
                    <a:pt x="330" y="36"/>
                    <a:pt x="331" y="39"/>
                  </a:cubicBezTo>
                  <a:cubicBezTo>
                    <a:pt x="333" y="42"/>
                    <a:pt x="331" y="44"/>
                    <a:pt x="330" y="47"/>
                  </a:cubicBezTo>
                  <a:cubicBezTo>
                    <a:pt x="330" y="50"/>
                    <a:pt x="333" y="52"/>
                    <a:pt x="336" y="53"/>
                  </a:cubicBezTo>
                  <a:cubicBezTo>
                    <a:pt x="340" y="54"/>
                    <a:pt x="336" y="58"/>
                    <a:pt x="335" y="64"/>
                  </a:cubicBezTo>
                  <a:cubicBezTo>
                    <a:pt x="335" y="69"/>
                    <a:pt x="343" y="60"/>
                    <a:pt x="347" y="58"/>
                  </a:cubicBezTo>
                  <a:cubicBezTo>
                    <a:pt x="350" y="56"/>
                    <a:pt x="346" y="68"/>
                    <a:pt x="345" y="74"/>
                  </a:cubicBezTo>
                  <a:cubicBezTo>
                    <a:pt x="344" y="79"/>
                    <a:pt x="356" y="77"/>
                    <a:pt x="364" y="78"/>
                  </a:cubicBezTo>
                  <a:cubicBezTo>
                    <a:pt x="372" y="79"/>
                    <a:pt x="368" y="76"/>
                    <a:pt x="372" y="65"/>
                  </a:cubicBezTo>
                  <a:cubicBezTo>
                    <a:pt x="375" y="58"/>
                    <a:pt x="379" y="54"/>
                    <a:pt x="382" y="52"/>
                  </a:cubicBezTo>
                  <a:cubicBezTo>
                    <a:pt x="382" y="52"/>
                    <a:pt x="382" y="52"/>
                    <a:pt x="382" y="52"/>
                  </a:cubicBezTo>
                  <a:cubicBezTo>
                    <a:pt x="383" y="54"/>
                    <a:pt x="383" y="55"/>
                    <a:pt x="383" y="57"/>
                  </a:cubicBezTo>
                  <a:cubicBezTo>
                    <a:pt x="383" y="61"/>
                    <a:pt x="379" y="65"/>
                    <a:pt x="383" y="67"/>
                  </a:cubicBezTo>
                  <a:cubicBezTo>
                    <a:pt x="387" y="68"/>
                    <a:pt x="391" y="66"/>
                    <a:pt x="388" y="72"/>
                  </a:cubicBezTo>
                  <a:cubicBezTo>
                    <a:pt x="386" y="77"/>
                    <a:pt x="381" y="83"/>
                    <a:pt x="385" y="85"/>
                  </a:cubicBezTo>
                  <a:cubicBezTo>
                    <a:pt x="389" y="87"/>
                    <a:pt x="391" y="84"/>
                    <a:pt x="389" y="89"/>
                  </a:cubicBezTo>
                  <a:cubicBezTo>
                    <a:pt x="388" y="94"/>
                    <a:pt x="383" y="95"/>
                    <a:pt x="388" y="100"/>
                  </a:cubicBezTo>
                  <a:cubicBezTo>
                    <a:pt x="392" y="106"/>
                    <a:pt x="401" y="106"/>
                    <a:pt x="397" y="115"/>
                  </a:cubicBezTo>
                  <a:cubicBezTo>
                    <a:pt x="393" y="124"/>
                    <a:pt x="397" y="126"/>
                    <a:pt x="388" y="130"/>
                  </a:cubicBezTo>
                  <a:cubicBezTo>
                    <a:pt x="379" y="135"/>
                    <a:pt x="365" y="132"/>
                    <a:pt x="363" y="140"/>
                  </a:cubicBezTo>
                  <a:cubicBezTo>
                    <a:pt x="361" y="148"/>
                    <a:pt x="356" y="154"/>
                    <a:pt x="358" y="160"/>
                  </a:cubicBezTo>
                  <a:cubicBezTo>
                    <a:pt x="359" y="166"/>
                    <a:pt x="357" y="173"/>
                    <a:pt x="362" y="168"/>
                  </a:cubicBezTo>
                  <a:cubicBezTo>
                    <a:pt x="367" y="162"/>
                    <a:pt x="366" y="159"/>
                    <a:pt x="370" y="159"/>
                  </a:cubicBezTo>
                  <a:cubicBezTo>
                    <a:pt x="375" y="159"/>
                    <a:pt x="387" y="161"/>
                    <a:pt x="389" y="158"/>
                  </a:cubicBezTo>
                  <a:cubicBezTo>
                    <a:pt x="391" y="155"/>
                    <a:pt x="398" y="156"/>
                    <a:pt x="398" y="157"/>
                  </a:cubicBezTo>
                  <a:cubicBezTo>
                    <a:pt x="398" y="159"/>
                    <a:pt x="406" y="164"/>
                    <a:pt x="405" y="170"/>
                  </a:cubicBezTo>
                  <a:cubicBezTo>
                    <a:pt x="404" y="175"/>
                    <a:pt x="401" y="175"/>
                    <a:pt x="400" y="178"/>
                  </a:cubicBezTo>
                  <a:cubicBezTo>
                    <a:pt x="399" y="181"/>
                    <a:pt x="397" y="185"/>
                    <a:pt x="395" y="185"/>
                  </a:cubicBezTo>
                  <a:cubicBezTo>
                    <a:pt x="392" y="185"/>
                    <a:pt x="388" y="194"/>
                    <a:pt x="392" y="195"/>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5"/>
            <p:cNvSpPr>
              <a:spLocks/>
            </p:cNvSpPr>
            <p:nvPr/>
          </p:nvSpPr>
          <p:spPr bwMode="auto">
            <a:xfrm>
              <a:off x="5698" y="2406"/>
              <a:ext cx="781" cy="925"/>
            </a:xfrm>
            <a:custGeom>
              <a:avLst/>
              <a:gdLst>
                <a:gd name="T0" fmla="*/ 325 w 330"/>
                <a:gd name="T1" fmla="*/ 272 h 391"/>
                <a:gd name="T2" fmla="*/ 311 w 330"/>
                <a:gd name="T3" fmla="*/ 284 h 391"/>
                <a:gd name="T4" fmla="*/ 320 w 330"/>
                <a:gd name="T5" fmla="*/ 301 h 391"/>
                <a:gd name="T6" fmla="*/ 290 w 330"/>
                <a:gd name="T7" fmla="*/ 312 h 391"/>
                <a:gd name="T8" fmla="*/ 287 w 330"/>
                <a:gd name="T9" fmla="*/ 345 h 391"/>
                <a:gd name="T10" fmla="*/ 258 w 330"/>
                <a:gd name="T11" fmla="*/ 385 h 391"/>
                <a:gd name="T12" fmla="*/ 223 w 330"/>
                <a:gd name="T13" fmla="*/ 376 h 391"/>
                <a:gd name="T14" fmla="*/ 188 w 330"/>
                <a:gd name="T15" fmla="*/ 359 h 391"/>
                <a:gd name="T16" fmla="*/ 179 w 330"/>
                <a:gd name="T17" fmla="*/ 368 h 391"/>
                <a:gd name="T18" fmla="*/ 152 w 330"/>
                <a:gd name="T19" fmla="*/ 382 h 391"/>
                <a:gd name="T20" fmla="*/ 157 w 330"/>
                <a:gd name="T21" fmla="*/ 353 h 391"/>
                <a:gd name="T22" fmla="*/ 131 w 330"/>
                <a:gd name="T23" fmla="*/ 353 h 391"/>
                <a:gd name="T24" fmla="*/ 103 w 330"/>
                <a:gd name="T25" fmla="*/ 342 h 391"/>
                <a:gd name="T26" fmla="*/ 93 w 330"/>
                <a:gd name="T27" fmla="*/ 316 h 391"/>
                <a:gd name="T28" fmla="*/ 85 w 330"/>
                <a:gd name="T29" fmla="*/ 303 h 391"/>
                <a:gd name="T30" fmla="*/ 96 w 330"/>
                <a:gd name="T31" fmla="*/ 287 h 391"/>
                <a:gd name="T32" fmla="*/ 86 w 330"/>
                <a:gd name="T33" fmla="*/ 272 h 391"/>
                <a:gd name="T34" fmla="*/ 64 w 330"/>
                <a:gd name="T35" fmla="*/ 272 h 391"/>
                <a:gd name="T36" fmla="*/ 51 w 330"/>
                <a:gd name="T37" fmla="*/ 260 h 391"/>
                <a:gd name="T38" fmla="*/ 79 w 330"/>
                <a:gd name="T39" fmla="*/ 225 h 391"/>
                <a:gd name="T40" fmla="*/ 79 w 330"/>
                <a:gd name="T41" fmla="*/ 188 h 391"/>
                <a:gd name="T42" fmla="*/ 64 w 330"/>
                <a:gd name="T43" fmla="*/ 177 h 391"/>
                <a:gd name="T44" fmla="*/ 32 w 330"/>
                <a:gd name="T45" fmla="*/ 152 h 391"/>
                <a:gd name="T46" fmla="*/ 1 w 330"/>
                <a:gd name="T47" fmla="*/ 131 h 391"/>
                <a:gd name="T48" fmla="*/ 30 w 330"/>
                <a:gd name="T49" fmla="*/ 127 h 391"/>
                <a:gd name="T50" fmla="*/ 35 w 330"/>
                <a:gd name="T51" fmla="*/ 99 h 391"/>
                <a:gd name="T52" fmla="*/ 49 w 330"/>
                <a:gd name="T53" fmla="*/ 82 h 391"/>
                <a:gd name="T54" fmla="*/ 48 w 330"/>
                <a:gd name="T55" fmla="*/ 56 h 391"/>
                <a:gd name="T56" fmla="*/ 69 w 330"/>
                <a:gd name="T57" fmla="*/ 60 h 391"/>
                <a:gd name="T58" fmla="*/ 90 w 330"/>
                <a:gd name="T59" fmla="*/ 70 h 391"/>
                <a:gd name="T60" fmla="*/ 118 w 330"/>
                <a:gd name="T61" fmla="*/ 54 h 391"/>
                <a:gd name="T62" fmla="*/ 108 w 330"/>
                <a:gd name="T63" fmla="*/ 31 h 391"/>
                <a:gd name="T64" fmla="*/ 86 w 330"/>
                <a:gd name="T65" fmla="*/ 19 h 391"/>
                <a:gd name="T66" fmla="*/ 96 w 330"/>
                <a:gd name="T67" fmla="*/ 1 h 391"/>
                <a:gd name="T68" fmla="*/ 108 w 330"/>
                <a:gd name="T69" fmla="*/ 7 h 391"/>
                <a:gd name="T70" fmla="*/ 135 w 330"/>
                <a:gd name="T71" fmla="*/ 25 h 391"/>
                <a:gd name="T72" fmla="*/ 177 w 330"/>
                <a:gd name="T73" fmla="*/ 45 h 391"/>
                <a:gd name="T74" fmla="*/ 209 w 330"/>
                <a:gd name="T75" fmla="*/ 66 h 391"/>
                <a:gd name="T76" fmla="*/ 206 w 330"/>
                <a:gd name="T77" fmla="*/ 98 h 391"/>
                <a:gd name="T78" fmla="*/ 236 w 330"/>
                <a:gd name="T79" fmla="*/ 129 h 391"/>
                <a:gd name="T80" fmla="*/ 266 w 330"/>
                <a:gd name="T81" fmla="*/ 104 h 391"/>
                <a:gd name="T82" fmla="*/ 279 w 330"/>
                <a:gd name="T83" fmla="*/ 134 h 391"/>
                <a:gd name="T84" fmla="*/ 264 w 330"/>
                <a:gd name="T85" fmla="*/ 136 h 391"/>
                <a:gd name="T86" fmla="*/ 252 w 330"/>
                <a:gd name="T87" fmla="*/ 150 h 391"/>
                <a:gd name="T88" fmla="*/ 244 w 330"/>
                <a:gd name="T89" fmla="*/ 181 h 391"/>
                <a:gd name="T90" fmla="*/ 263 w 330"/>
                <a:gd name="T91" fmla="*/ 212 h 391"/>
                <a:gd name="T92" fmla="*/ 268 w 330"/>
                <a:gd name="T93" fmla="*/ 224 h 391"/>
                <a:gd name="T94" fmla="*/ 282 w 330"/>
                <a:gd name="T95" fmla="*/ 244 h 391"/>
                <a:gd name="T96" fmla="*/ 320 w 330"/>
                <a:gd name="T97" fmla="*/ 242 h 391"/>
                <a:gd name="T98" fmla="*/ 327 w 330"/>
                <a:gd name="T99" fmla="*/ 249 h 391"/>
                <a:gd name="T100" fmla="*/ 329 w 330"/>
                <a:gd name="T101" fmla="*/ 259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0" h="391">
                  <a:moveTo>
                    <a:pt x="329" y="259"/>
                  </a:moveTo>
                  <a:cubicBezTo>
                    <a:pt x="328" y="265"/>
                    <a:pt x="325" y="269"/>
                    <a:pt x="325" y="272"/>
                  </a:cubicBezTo>
                  <a:cubicBezTo>
                    <a:pt x="325" y="275"/>
                    <a:pt x="323" y="282"/>
                    <a:pt x="319" y="281"/>
                  </a:cubicBezTo>
                  <a:cubicBezTo>
                    <a:pt x="315" y="280"/>
                    <a:pt x="314" y="279"/>
                    <a:pt x="311" y="284"/>
                  </a:cubicBezTo>
                  <a:cubicBezTo>
                    <a:pt x="309" y="289"/>
                    <a:pt x="306" y="291"/>
                    <a:pt x="313" y="293"/>
                  </a:cubicBezTo>
                  <a:cubicBezTo>
                    <a:pt x="319" y="295"/>
                    <a:pt x="321" y="295"/>
                    <a:pt x="320" y="301"/>
                  </a:cubicBezTo>
                  <a:cubicBezTo>
                    <a:pt x="320" y="306"/>
                    <a:pt x="315" y="309"/>
                    <a:pt x="308" y="309"/>
                  </a:cubicBezTo>
                  <a:cubicBezTo>
                    <a:pt x="301" y="309"/>
                    <a:pt x="292" y="305"/>
                    <a:pt x="290" y="312"/>
                  </a:cubicBezTo>
                  <a:cubicBezTo>
                    <a:pt x="287" y="319"/>
                    <a:pt x="296" y="313"/>
                    <a:pt x="295" y="324"/>
                  </a:cubicBezTo>
                  <a:cubicBezTo>
                    <a:pt x="294" y="336"/>
                    <a:pt x="292" y="339"/>
                    <a:pt x="287" y="345"/>
                  </a:cubicBezTo>
                  <a:cubicBezTo>
                    <a:pt x="282" y="351"/>
                    <a:pt x="286" y="355"/>
                    <a:pt x="281" y="361"/>
                  </a:cubicBezTo>
                  <a:cubicBezTo>
                    <a:pt x="277" y="367"/>
                    <a:pt x="263" y="380"/>
                    <a:pt x="258" y="385"/>
                  </a:cubicBezTo>
                  <a:cubicBezTo>
                    <a:pt x="258" y="385"/>
                    <a:pt x="251" y="376"/>
                    <a:pt x="245" y="371"/>
                  </a:cubicBezTo>
                  <a:cubicBezTo>
                    <a:pt x="239" y="367"/>
                    <a:pt x="234" y="374"/>
                    <a:pt x="223" y="376"/>
                  </a:cubicBezTo>
                  <a:cubicBezTo>
                    <a:pt x="212" y="378"/>
                    <a:pt x="211" y="371"/>
                    <a:pt x="202" y="372"/>
                  </a:cubicBezTo>
                  <a:cubicBezTo>
                    <a:pt x="194" y="373"/>
                    <a:pt x="189" y="362"/>
                    <a:pt x="188" y="359"/>
                  </a:cubicBezTo>
                  <a:cubicBezTo>
                    <a:pt x="187" y="355"/>
                    <a:pt x="185" y="356"/>
                    <a:pt x="180" y="354"/>
                  </a:cubicBezTo>
                  <a:cubicBezTo>
                    <a:pt x="176" y="353"/>
                    <a:pt x="177" y="364"/>
                    <a:pt x="179" y="368"/>
                  </a:cubicBezTo>
                  <a:cubicBezTo>
                    <a:pt x="181" y="373"/>
                    <a:pt x="173" y="379"/>
                    <a:pt x="165" y="385"/>
                  </a:cubicBezTo>
                  <a:cubicBezTo>
                    <a:pt x="157" y="391"/>
                    <a:pt x="157" y="386"/>
                    <a:pt x="152" y="382"/>
                  </a:cubicBezTo>
                  <a:cubicBezTo>
                    <a:pt x="148" y="378"/>
                    <a:pt x="161" y="366"/>
                    <a:pt x="164" y="361"/>
                  </a:cubicBezTo>
                  <a:cubicBezTo>
                    <a:pt x="166" y="355"/>
                    <a:pt x="163" y="354"/>
                    <a:pt x="157" y="353"/>
                  </a:cubicBezTo>
                  <a:cubicBezTo>
                    <a:pt x="151" y="352"/>
                    <a:pt x="156" y="348"/>
                    <a:pt x="145" y="341"/>
                  </a:cubicBezTo>
                  <a:cubicBezTo>
                    <a:pt x="135" y="334"/>
                    <a:pt x="130" y="347"/>
                    <a:pt x="131" y="353"/>
                  </a:cubicBezTo>
                  <a:cubicBezTo>
                    <a:pt x="131" y="359"/>
                    <a:pt x="113" y="364"/>
                    <a:pt x="112" y="364"/>
                  </a:cubicBezTo>
                  <a:cubicBezTo>
                    <a:pt x="111" y="358"/>
                    <a:pt x="104" y="347"/>
                    <a:pt x="103" y="342"/>
                  </a:cubicBezTo>
                  <a:cubicBezTo>
                    <a:pt x="103" y="335"/>
                    <a:pt x="102" y="337"/>
                    <a:pt x="95" y="336"/>
                  </a:cubicBezTo>
                  <a:cubicBezTo>
                    <a:pt x="89" y="335"/>
                    <a:pt x="92" y="322"/>
                    <a:pt x="93" y="316"/>
                  </a:cubicBezTo>
                  <a:cubicBezTo>
                    <a:pt x="93" y="311"/>
                    <a:pt x="90" y="313"/>
                    <a:pt x="84" y="309"/>
                  </a:cubicBezTo>
                  <a:cubicBezTo>
                    <a:pt x="77" y="305"/>
                    <a:pt x="84" y="305"/>
                    <a:pt x="85" y="303"/>
                  </a:cubicBezTo>
                  <a:cubicBezTo>
                    <a:pt x="87" y="301"/>
                    <a:pt x="85" y="301"/>
                    <a:pt x="87" y="293"/>
                  </a:cubicBezTo>
                  <a:cubicBezTo>
                    <a:pt x="88" y="286"/>
                    <a:pt x="91" y="291"/>
                    <a:pt x="96" y="287"/>
                  </a:cubicBezTo>
                  <a:cubicBezTo>
                    <a:pt x="102" y="284"/>
                    <a:pt x="95" y="283"/>
                    <a:pt x="91" y="281"/>
                  </a:cubicBezTo>
                  <a:cubicBezTo>
                    <a:pt x="87" y="279"/>
                    <a:pt x="88" y="275"/>
                    <a:pt x="86" y="272"/>
                  </a:cubicBezTo>
                  <a:cubicBezTo>
                    <a:pt x="85" y="269"/>
                    <a:pt x="74" y="274"/>
                    <a:pt x="73" y="271"/>
                  </a:cubicBezTo>
                  <a:cubicBezTo>
                    <a:pt x="72" y="267"/>
                    <a:pt x="69" y="272"/>
                    <a:pt x="64" y="272"/>
                  </a:cubicBezTo>
                  <a:cubicBezTo>
                    <a:pt x="59" y="272"/>
                    <a:pt x="67" y="269"/>
                    <a:pt x="58" y="264"/>
                  </a:cubicBezTo>
                  <a:cubicBezTo>
                    <a:pt x="53" y="260"/>
                    <a:pt x="52" y="260"/>
                    <a:pt x="51" y="260"/>
                  </a:cubicBezTo>
                  <a:cubicBezTo>
                    <a:pt x="49" y="237"/>
                    <a:pt x="59" y="234"/>
                    <a:pt x="64" y="229"/>
                  </a:cubicBezTo>
                  <a:cubicBezTo>
                    <a:pt x="68" y="224"/>
                    <a:pt x="72" y="225"/>
                    <a:pt x="79" y="225"/>
                  </a:cubicBezTo>
                  <a:cubicBezTo>
                    <a:pt x="86" y="226"/>
                    <a:pt x="84" y="220"/>
                    <a:pt x="83" y="212"/>
                  </a:cubicBezTo>
                  <a:cubicBezTo>
                    <a:pt x="82" y="205"/>
                    <a:pt x="81" y="191"/>
                    <a:pt x="79" y="188"/>
                  </a:cubicBezTo>
                  <a:cubicBezTo>
                    <a:pt x="77" y="185"/>
                    <a:pt x="79" y="178"/>
                    <a:pt x="76" y="172"/>
                  </a:cubicBezTo>
                  <a:cubicBezTo>
                    <a:pt x="73" y="165"/>
                    <a:pt x="67" y="171"/>
                    <a:pt x="64" y="177"/>
                  </a:cubicBezTo>
                  <a:cubicBezTo>
                    <a:pt x="61" y="182"/>
                    <a:pt x="49" y="168"/>
                    <a:pt x="42" y="168"/>
                  </a:cubicBezTo>
                  <a:cubicBezTo>
                    <a:pt x="35" y="168"/>
                    <a:pt x="35" y="160"/>
                    <a:pt x="32" y="152"/>
                  </a:cubicBezTo>
                  <a:cubicBezTo>
                    <a:pt x="29" y="144"/>
                    <a:pt x="19" y="144"/>
                    <a:pt x="13" y="143"/>
                  </a:cubicBezTo>
                  <a:cubicBezTo>
                    <a:pt x="6" y="142"/>
                    <a:pt x="1" y="139"/>
                    <a:pt x="1" y="131"/>
                  </a:cubicBezTo>
                  <a:cubicBezTo>
                    <a:pt x="0" y="123"/>
                    <a:pt x="10" y="127"/>
                    <a:pt x="15" y="129"/>
                  </a:cubicBezTo>
                  <a:cubicBezTo>
                    <a:pt x="19" y="130"/>
                    <a:pt x="24" y="128"/>
                    <a:pt x="30" y="127"/>
                  </a:cubicBezTo>
                  <a:cubicBezTo>
                    <a:pt x="35" y="126"/>
                    <a:pt x="34" y="123"/>
                    <a:pt x="34" y="120"/>
                  </a:cubicBezTo>
                  <a:cubicBezTo>
                    <a:pt x="33" y="117"/>
                    <a:pt x="31" y="105"/>
                    <a:pt x="35" y="99"/>
                  </a:cubicBezTo>
                  <a:cubicBezTo>
                    <a:pt x="38" y="92"/>
                    <a:pt x="39" y="93"/>
                    <a:pt x="45" y="94"/>
                  </a:cubicBezTo>
                  <a:cubicBezTo>
                    <a:pt x="51" y="95"/>
                    <a:pt x="50" y="85"/>
                    <a:pt x="49" y="82"/>
                  </a:cubicBezTo>
                  <a:cubicBezTo>
                    <a:pt x="47" y="78"/>
                    <a:pt x="48" y="69"/>
                    <a:pt x="46" y="64"/>
                  </a:cubicBezTo>
                  <a:cubicBezTo>
                    <a:pt x="43" y="59"/>
                    <a:pt x="47" y="59"/>
                    <a:pt x="48" y="56"/>
                  </a:cubicBezTo>
                  <a:cubicBezTo>
                    <a:pt x="49" y="53"/>
                    <a:pt x="55" y="54"/>
                    <a:pt x="62" y="54"/>
                  </a:cubicBezTo>
                  <a:cubicBezTo>
                    <a:pt x="69" y="53"/>
                    <a:pt x="65" y="56"/>
                    <a:pt x="69" y="60"/>
                  </a:cubicBezTo>
                  <a:cubicBezTo>
                    <a:pt x="72" y="64"/>
                    <a:pt x="79" y="71"/>
                    <a:pt x="84" y="75"/>
                  </a:cubicBezTo>
                  <a:cubicBezTo>
                    <a:pt x="89" y="80"/>
                    <a:pt x="89" y="74"/>
                    <a:pt x="90" y="70"/>
                  </a:cubicBezTo>
                  <a:cubicBezTo>
                    <a:pt x="91" y="67"/>
                    <a:pt x="103" y="63"/>
                    <a:pt x="105" y="59"/>
                  </a:cubicBezTo>
                  <a:cubicBezTo>
                    <a:pt x="108" y="56"/>
                    <a:pt x="110" y="58"/>
                    <a:pt x="118" y="54"/>
                  </a:cubicBezTo>
                  <a:cubicBezTo>
                    <a:pt x="125" y="51"/>
                    <a:pt x="114" y="41"/>
                    <a:pt x="110" y="41"/>
                  </a:cubicBezTo>
                  <a:cubicBezTo>
                    <a:pt x="107" y="40"/>
                    <a:pt x="108" y="35"/>
                    <a:pt x="108" y="31"/>
                  </a:cubicBezTo>
                  <a:cubicBezTo>
                    <a:pt x="107" y="27"/>
                    <a:pt x="97" y="26"/>
                    <a:pt x="92" y="28"/>
                  </a:cubicBezTo>
                  <a:cubicBezTo>
                    <a:pt x="87" y="30"/>
                    <a:pt x="87" y="22"/>
                    <a:pt x="86" y="19"/>
                  </a:cubicBezTo>
                  <a:cubicBezTo>
                    <a:pt x="85" y="17"/>
                    <a:pt x="87" y="11"/>
                    <a:pt x="87" y="11"/>
                  </a:cubicBezTo>
                  <a:cubicBezTo>
                    <a:pt x="91" y="13"/>
                    <a:pt x="97" y="6"/>
                    <a:pt x="96" y="1"/>
                  </a:cubicBezTo>
                  <a:cubicBezTo>
                    <a:pt x="96" y="1"/>
                    <a:pt x="96" y="0"/>
                    <a:pt x="96" y="0"/>
                  </a:cubicBezTo>
                  <a:cubicBezTo>
                    <a:pt x="99" y="2"/>
                    <a:pt x="106" y="4"/>
                    <a:pt x="108" y="7"/>
                  </a:cubicBezTo>
                  <a:cubicBezTo>
                    <a:pt x="111" y="12"/>
                    <a:pt x="112" y="17"/>
                    <a:pt x="119" y="17"/>
                  </a:cubicBezTo>
                  <a:cubicBezTo>
                    <a:pt x="126" y="17"/>
                    <a:pt x="134" y="19"/>
                    <a:pt x="135" y="25"/>
                  </a:cubicBezTo>
                  <a:cubicBezTo>
                    <a:pt x="136" y="30"/>
                    <a:pt x="141" y="37"/>
                    <a:pt x="148" y="36"/>
                  </a:cubicBezTo>
                  <a:cubicBezTo>
                    <a:pt x="155" y="34"/>
                    <a:pt x="176" y="39"/>
                    <a:pt x="177" y="45"/>
                  </a:cubicBezTo>
                  <a:cubicBezTo>
                    <a:pt x="178" y="50"/>
                    <a:pt x="182" y="59"/>
                    <a:pt x="190" y="58"/>
                  </a:cubicBezTo>
                  <a:cubicBezTo>
                    <a:pt x="198" y="57"/>
                    <a:pt x="207" y="54"/>
                    <a:pt x="209" y="66"/>
                  </a:cubicBezTo>
                  <a:cubicBezTo>
                    <a:pt x="212" y="77"/>
                    <a:pt x="212" y="87"/>
                    <a:pt x="209" y="88"/>
                  </a:cubicBezTo>
                  <a:cubicBezTo>
                    <a:pt x="206" y="90"/>
                    <a:pt x="202" y="95"/>
                    <a:pt x="206" y="98"/>
                  </a:cubicBezTo>
                  <a:cubicBezTo>
                    <a:pt x="210" y="100"/>
                    <a:pt x="218" y="100"/>
                    <a:pt x="220" y="107"/>
                  </a:cubicBezTo>
                  <a:cubicBezTo>
                    <a:pt x="221" y="113"/>
                    <a:pt x="228" y="130"/>
                    <a:pt x="236" y="129"/>
                  </a:cubicBezTo>
                  <a:cubicBezTo>
                    <a:pt x="244" y="127"/>
                    <a:pt x="254" y="128"/>
                    <a:pt x="257" y="120"/>
                  </a:cubicBezTo>
                  <a:cubicBezTo>
                    <a:pt x="261" y="112"/>
                    <a:pt x="259" y="101"/>
                    <a:pt x="266" y="104"/>
                  </a:cubicBezTo>
                  <a:cubicBezTo>
                    <a:pt x="273" y="107"/>
                    <a:pt x="275" y="109"/>
                    <a:pt x="278" y="115"/>
                  </a:cubicBezTo>
                  <a:cubicBezTo>
                    <a:pt x="281" y="120"/>
                    <a:pt x="276" y="131"/>
                    <a:pt x="279" y="134"/>
                  </a:cubicBezTo>
                  <a:cubicBezTo>
                    <a:pt x="282" y="137"/>
                    <a:pt x="283" y="150"/>
                    <a:pt x="278" y="146"/>
                  </a:cubicBezTo>
                  <a:cubicBezTo>
                    <a:pt x="274" y="142"/>
                    <a:pt x="268" y="131"/>
                    <a:pt x="264" y="136"/>
                  </a:cubicBezTo>
                  <a:cubicBezTo>
                    <a:pt x="261" y="141"/>
                    <a:pt x="262" y="143"/>
                    <a:pt x="257" y="141"/>
                  </a:cubicBezTo>
                  <a:cubicBezTo>
                    <a:pt x="251" y="140"/>
                    <a:pt x="246" y="145"/>
                    <a:pt x="252" y="150"/>
                  </a:cubicBezTo>
                  <a:cubicBezTo>
                    <a:pt x="258" y="154"/>
                    <a:pt x="261" y="153"/>
                    <a:pt x="256" y="163"/>
                  </a:cubicBezTo>
                  <a:cubicBezTo>
                    <a:pt x="251" y="173"/>
                    <a:pt x="253" y="176"/>
                    <a:pt x="244" y="181"/>
                  </a:cubicBezTo>
                  <a:cubicBezTo>
                    <a:pt x="234" y="186"/>
                    <a:pt x="242" y="196"/>
                    <a:pt x="247" y="200"/>
                  </a:cubicBezTo>
                  <a:cubicBezTo>
                    <a:pt x="253" y="204"/>
                    <a:pt x="257" y="215"/>
                    <a:pt x="263" y="212"/>
                  </a:cubicBezTo>
                  <a:cubicBezTo>
                    <a:pt x="268" y="209"/>
                    <a:pt x="276" y="207"/>
                    <a:pt x="276" y="214"/>
                  </a:cubicBezTo>
                  <a:cubicBezTo>
                    <a:pt x="276" y="221"/>
                    <a:pt x="278" y="225"/>
                    <a:pt x="268" y="224"/>
                  </a:cubicBezTo>
                  <a:cubicBezTo>
                    <a:pt x="259" y="223"/>
                    <a:pt x="259" y="221"/>
                    <a:pt x="263" y="230"/>
                  </a:cubicBezTo>
                  <a:cubicBezTo>
                    <a:pt x="266" y="238"/>
                    <a:pt x="276" y="248"/>
                    <a:pt x="282" y="244"/>
                  </a:cubicBezTo>
                  <a:cubicBezTo>
                    <a:pt x="288" y="239"/>
                    <a:pt x="286" y="245"/>
                    <a:pt x="293" y="239"/>
                  </a:cubicBezTo>
                  <a:cubicBezTo>
                    <a:pt x="300" y="233"/>
                    <a:pt x="311" y="234"/>
                    <a:pt x="320" y="242"/>
                  </a:cubicBezTo>
                  <a:cubicBezTo>
                    <a:pt x="323" y="245"/>
                    <a:pt x="326" y="247"/>
                    <a:pt x="327" y="249"/>
                  </a:cubicBezTo>
                  <a:cubicBezTo>
                    <a:pt x="327" y="249"/>
                    <a:pt x="327" y="249"/>
                    <a:pt x="327" y="249"/>
                  </a:cubicBezTo>
                  <a:cubicBezTo>
                    <a:pt x="327" y="249"/>
                    <a:pt x="327" y="249"/>
                    <a:pt x="327" y="249"/>
                  </a:cubicBezTo>
                  <a:cubicBezTo>
                    <a:pt x="330" y="252"/>
                    <a:pt x="330" y="254"/>
                    <a:pt x="329" y="259"/>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6"/>
            <p:cNvSpPr>
              <a:spLocks/>
            </p:cNvSpPr>
            <p:nvPr/>
          </p:nvSpPr>
          <p:spPr bwMode="auto">
            <a:xfrm>
              <a:off x="6689" y="2872"/>
              <a:ext cx="147" cy="156"/>
            </a:xfrm>
            <a:custGeom>
              <a:avLst/>
              <a:gdLst>
                <a:gd name="T0" fmla="*/ 60 w 62"/>
                <a:gd name="T1" fmla="*/ 44 h 66"/>
                <a:gd name="T2" fmla="*/ 54 w 62"/>
                <a:gd name="T3" fmla="*/ 51 h 66"/>
                <a:gd name="T4" fmla="*/ 50 w 62"/>
                <a:gd name="T5" fmla="*/ 52 h 66"/>
                <a:gd name="T6" fmla="*/ 45 w 62"/>
                <a:gd name="T7" fmla="*/ 52 h 66"/>
                <a:gd name="T8" fmla="*/ 43 w 62"/>
                <a:gd name="T9" fmla="*/ 54 h 66"/>
                <a:gd name="T10" fmla="*/ 39 w 62"/>
                <a:gd name="T11" fmla="*/ 57 h 66"/>
                <a:gd name="T12" fmla="*/ 38 w 62"/>
                <a:gd name="T13" fmla="*/ 58 h 66"/>
                <a:gd name="T14" fmla="*/ 36 w 62"/>
                <a:gd name="T15" fmla="*/ 59 h 66"/>
                <a:gd name="T16" fmla="*/ 31 w 62"/>
                <a:gd name="T17" fmla="*/ 63 h 66"/>
                <a:gd name="T18" fmla="*/ 29 w 62"/>
                <a:gd name="T19" fmla="*/ 64 h 66"/>
                <a:gd name="T20" fmla="*/ 26 w 62"/>
                <a:gd name="T21" fmla="*/ 66 h 66"/>
                <a:gd name="T22" fmla="*/ 21 w 62"/>
                <a:gd name="T23" fmla="*/ 65 h 66"/>
                <a:gd name="T24" fmla="*/ 20 w 62"/>
                <a:gd name="T25" fmla="*/ 65 h 66"/>
                <a:gd name="T26" fmla="*/ 3 w 62"/>
                <a:gd name="T27" fmla="*/ 53 h 66"/>
                <a:gd name="T28" fmla="*/ 2 w 62"/>
                <a:gd name="T29" fmla="*/ 36 h 66"/>
                <a:gd name="T30" fmla="*/ 3 w 62"/>
                <a:gd name="T31" fmla="*/ 29 h 66"/>
                <a:gd name="T32" fmla="*/ 12 w 62"/>
                <a:gd name="T33" fmla="*/ 22 h 66"/>
                <a:gd name="T34" fmla="*/ 15 w 62"/>
                <a:gd name="T35" fmla="*/ 8 h 66"/>
                <a:gd name="T36" fmla="*/ 18 w 62"/>
                <a:gd name="T37" fmla="*/ 0 h 66"/>
                <a:gd name="T38" fmla="*/ 20 w 62"/>
                <a:gd name="T39" fmla="*/ 1 h 66"/>
                <a:gd name="T40" fmla="*/ 22 w 62"/>
                <a:gd name="T41" fmla="*/ 5 h 66"/>
                <a:gd name="T42" fmla="*/ 26 w 62"/>
                <a:gd name="T43" fmla="*/ 9 h 66"/>
                <a:gd name="T44" fmla="*/ 37 w 62"/>
                <a:gd name="T45" fmla="*/ 10 h 66"/>
                <a:gd name="T46" fmla="*/ 47 w 62"/>
                <a:gd name="T47" fmla="*/ 19 h 66"/>
                <a:gd name="T48" fmla="*/ 52 w 62"/>
                <a:gd name="T49" fmla="*/ 28 h 66"/>
                <a:gd name="T50" fmla="*/ 59 w 62"/>
                <a:gd name="T51" fmla="*/ 37 h 66"/>
                <a:gd name="T52" fmla="*/ 60 w 62"/>
                <a:gd name="T53" fmla="*/ 4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2" h="66">
                  <a:moveTo>
                    <a:pt x="60" y="44"/>
                  </a:moveTo>
                  <a:cubicBezTo>
                    <a:pt x="58" y="47"/>
                    <a:pt x="57" y="49"/>
                    <a:pt x="54" y="51"/>
                  </a:cubicBezTo>
                  <a:cubicBezTo>
                    <a:pt x="53" y="52"/>
                    <a:pt x="51" y="52"/>
                    <a:pt x="50" y="52"/>
                  </a:cubicBezTo>
                  <a:cubicBezTo>
                    <a:pt x="48" y="52"/>
                    <a:pt x="47" y="52"/>
                    <a:pt x="45" y="52"/>
                  </a:cubicBezTo>
                  <a:cubicBezTo>
                    <a:pt x="44" y="52"/>
                    <a:pt x="43" y="53"/>
                    <a:pt x="43" y="54"/>
                  </a:cubicBezTo>
                  <a:cubicBezTo>
                    <a:pt x="42" y="55"/>
                    <a:pt x="40" y="55"/>
                    <a:pt x="39" y="57"/>
                  </a:cubicBezTo>
                  <a:cubicBezTo>
                    <a:pt x="39" y="57"/>
                    <a:pt x="39" y="58"/>
                    <a:pt x="38" y="58"/>
                  </a:cubicBezTo>
                  <a:cubicBezTo>
                    <a:pt x="37" y="59"/>
                    <a:pt x="36" y="59"/>
                    <a:pt x="36" y="59"/>
                  </a:cubicBezTo>
                  <a:cubicBezTo>
                    <a:pt x="34" y="61"/>
                    <a:pt x="33" y="62"/>
                    <a:pt x="31" y="63"/>
                  </a:cubicBezTo>
                  <a:cubicBezTo>
                    <a:pt x="30" y="64"/>
                    <a:pt x="29" y="64"/>
                    <a:pt x="29" y="64"/>
                  </a:cubicBezTo>
                  <a:cubicBezTo>
                    <a:pt x="28" y="65"/>
                    <a:pt x="27" y="65"/>
                    <a:pt x="26" y="66"/>
                  </a:cubicBezTo>
                  <a:cubicBezTo>
                    <a:pt x="25" y="66"/>
                    <a:pt x="23" y="65"/>
                    <a:pt x="21" y="65"/>
                  </a:cubicBezTo>
                  <a:cubicBezTo>
                    <a:pt x="21" y="65"/>
                    <a:pt x="21" y="65"/>
                    <a:pt x="20" y="65"/>
                  </a:cubicBezTo>
                  <a:cubicBezTo>
                    <a:pt x="18" y="51"/>
                    <a:pt x="6" y="54"/>
                    <a:pt x="3" y="53"/>
                  </a:cubicBezTo>
                  <a:cubicBezTo>
                    <a:pt x="0" y="52"/>
                    <a:pt x="1" y="43"/>
                    <a:pt x="2" y="36"/>
                  </a:cubicBezTo>
                  <a:cubicBezTo>
                    <a:pt x="2" y="33"/>
                    <a:pt x="3" y="31"/>
                    <a:pt x="3" y="29"/>
                  </a:cubicBezTo>
                  <a:cubicBezTo>
                    <a:pt x="2" y="21"/>
                    <a:pt x="6" y="23"/>
                    <a:pt x="12" y="22"/>
                  </a:cubicBezTo>
                  <a:cubicBezTo>
                    <a:pt x="17" y="22"/>
                    <a:pt x="15" y="14"/>
                    <a:pt x="15" y="8"/>
                  </a:cubicBezTo>
                  <a:cubicBezTo>
                    <a:pt x="14" y="3"/>
                    <a:pt x="18" y="0"/>
                    <a:pt x="18" y="0"/>
                  </a:cubicBezTo>
                  <a:cubicBezTo>
                    <a:pt x="19" y="0"/>
                    <a:pt x="19" y="0"/>
                    <a:pt x="20" y="1"/>
                  </a:cubicBezTo>
                  <a:cubicBezTo>
                    <a:pt x="21" y="2"/>
                    <a:pt x="21" y="4"/>
                    <a:pt x="22" y="5"/>
                  </a:cubicBezTo>
                  <a:cubicBezTo>
                    <a:pt x="24" y="6"/>
                    <a:pt x="25" y="8"/>
                    <a:pt x="26" y="9"/>
                  </a:cubicBezTo>
                  <a:cubicBezTo>
                    <a:pt x="30" y="11"/>
                    <a:pt x="33" y="9"/>
                    <a:pt x="37" y="10"/>
                  </a:cubicBezTo>
                  <a:cubicBezTo>
                    <a:pt x="42" y="10"/>
                    <a:pt x="44" y="15"/>
                    <a:pt x="47" y="19"/>
                  </a:cubicBezTo>
                  <a:cubicBezTo>
                    <a:pt x="48" y="22"/>
                    <a:pt x="50" y="25"/>
                    <a:pt x="52" y="28"/>
                  </a:cubicBezTo>
                  <a:cubicBezTo>
                    <a:pt x="54" y="31"/>
                    <a:pt x="57" y="34"/>
                    <a:pt x="59" y="37"/>
                  </a:cubicBezTo>
                  <a:cubicBezTo>
                    <a:pt x="60" y="39"/>
                    <a:pt x="62" y="42"/>
                    <a:pt x="60" y="4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7"/>
            <p:cNvSpPr>
              <a:spLocks/>
            </p:cNvSpPr>
            <p:nvPr/>
          </p:nvSpPr>
          <p:spPr bwMode="auto">
            <a:xfrm>
              <a:off x="5866" y="1384"/>
              <a:ext cx="166" cy="317"/>
            </a:xfrm>
            <a:custGeom>
              <a:avLst/>
              <a:gdLst>
                <a:gd name="T0" fmla="*/ 70 w 70"/>
                <a:gd name="T1" fmla="*/ 71 h 134"/>
                <a:gd name="T2" fmla="*/ 67 w 70"/>
                <a:gd name="T3" fmla="*/ 73 h 134"/>
                <a:gd name="T4" fmla="*/ 62 w 70"/>
                <a:gd name="T5" fmla="*/ 81 h 134"/>
                <a:gd name="T6" fmla="*/ 62 w 70"/>
                <a:gd name="T7" fmla="*/ 90 h 134"/>
                <a:gd name="T8" fmla="*/ 59 w 70"/>
                <a:gd name="T9" fmla="*/ 100 h 134"/>
                <a:gd name="T10" fmla="*/ 55 w 70"/>
                <a:gd name="T11" fmla="*/ 109 h 134"/>
                <a:gd name="T12" fmla="*/ 55 w 70"/>
                <a:gd name="T13" fmla="*/ 119 h 134"/>
                <a:gd name="T14" fmla="*/ 56 w 70"/>
                <a:gd name="T15" fmla="*/ 125 h 134"/>
                <a:gd name="T16" fmla="*/ 30 w 70"/>
                <a:gd name="T17" fmla="*/ 118 h 134"/>
                <a:gd name="T18" fmla="*/ 15 w 70"/>
                <a:gd name="T19" fmla="*/ 105 h 134"/>
                <a:gd name="T20" fmla="*/ 14 w 70"/>
                <a:gd name="T21" fmla="*/ 90 h 134"/>
                <a:gd name="T22" fmla="*/ 10 w 70"/>
                <a:gd name="T23" fmla="*/ 85 h 134"/>
                <a:gd name="T24" fmla="*/ 1 w 70"/>
                <a:gd name="T25" fmla="*/ 55 h 134"/>
                <a:gd name="T26" fmla="*/ 1 w 70"/>
                <a:gd name="T27" fmla="*/ 51 h 134"/>
                <a:gd name="T28" fmla="*/ 1 w 70"/>
                <a:gd name="T29" fmla="*/ 51 h 134"/>
                <a:gd name="T30" fmla="*/ 6 w 70"/>
                <a:gd name="T31" fmla="*/ 45 h 134"/>
                <a:gd name="T32" fmla="*/ 7 w 70"/>
                <a:gd name="T33" fmla="*/ 44 h 134"/>
                <a:gd name="T34" fmla="*/ 21 w 70"/>
                <a:gd name="T35" fmla="*/ 46 h 134"/>
                <a:gd name="T36" fmla="*/ 23 w 70"/>
                <a:gd name="T37" fmla="*/ 26 h 134"/>
                <a:gd name="T38" fmla="*/ 23 w 70"/>
                <a:gd name="T39" fmla="*/ 9 h 134"/>
                <a:gd name="T40" fmla="*/ 26 w 70"/>
                <a:gd name="T41" fmla="*/ 2 h 134"/>
                <a:gd name="T42" fmla="*/ 27 w 70"/>
                <a:gd name="T43" fmla="*/ 2 h 134"/>
                <a:gd name="T44" fmla="*/ 44 w 70"/>
                <a:gd name="T45" fmla="*/ 5 h 134"/>
                <a:gd name="T46" fmla="*/ 49 w 70"/>
                <a:gd name="T47" fmla="*/ 11 h 134"/>
                <a:gd name="T48" fmla="*/ 41 w 70"/>
                <a:gd name="T49" fmla="*/ 15 h 134"/>
                <a:gd name="T50" fmla="*/ 39 w 70"/>
                <a:gd name="T51" fmla="*/ 25 h 134"/>
                <a:gd name="T52" fmla="*/ 44 w 70"/>
                <a:gd name="T53" fmla="*/ 37 h 134"/>
                <a:gd name="T54" fmla="*/ 47 w 70"/>
                <a:gd name="T55" fmla="*/ 49 h 134"/>
                <a:gd name="T56" fmla="*/ 54 w 70"/>
                <a:gd name="T57" fmla="*/ 55 h 134"/>
                <a:gd name="T58" fmla="*/ 62 w 70"/>
                <a:gd name="T59" fmla="*/ 49 h 134"/>
                <a:gd name="T60" fmla="*/ 65 w 70"/>
                <a:gd name="T61" fmla="*/ 57 h 134"/>
                <a:gd name="T62" fmla="*/ 67 w 70"/>
                <a:gd name="T63" fmla="*/ 64 h 134"/>
                <a:gd name="T64" fmla="*/ 70 w 70"/>
                <a:gd name="T65" fmla="*/ 71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0" h="134">
                  <a:moveTo>
                    <a:pt x="70" y="71"/>
                  </a:moveTo>
                  <a:cubicBezTo>
                    <a:pt x="69" y="72"/>
                    <a:pt x="68" y="72"/>
                    <a:pt x="67" y="73"/>
                  </a:cubicBezTo>
                  <a:cubicBezTo>
                    <a:pt x="64" y="75"/>
                    <a:pt x="62" y="78"/>
                    <a:pt x="62" y="81"/>
                  </a:cubicBezTo>
                  <a:cubicBezTo>
                    <a:pt x="61" y="84"/>
                    <a:pt x="62" y="87"/>
                    <a:pt x="62" y="90"/>
                  </a:cubicBezTo>
                  <a:cubicBezTo>
                    <a:pt x="62" y="94"/>
                    <a:pt x="61" y="97"/>
                    <a:pt x="59" y="100"/>
                  </a:cubicBezTo>
                  <a:cubicBezTo>
                    <a:pt x="58" y="103"/>
                    <a:pt x="56" y="106"/>
                    <a:pt x="55" y="109"/>
                  </a:cubicBezTo>
                  <a:cubicBezTo>
                    <a:pt x="54" y="112"/>
                    <a:pt x="54" y="116"/>
                    <a:pt x="55" y="119"/>
                  </a:cubicBezTo>
                  <a:cubicBezTo>
                    <a:pt x="55" y="121"/>
                    <a:pt x="56" y="123"/>
                    <a:pt x="56" y="125"/>
                  </a:cubicBezTo>
                  <a:cubicBezTo>
                    <a:pt x="47" y="134"/>
                    <a:pt x="35" y="122"/>
                    <a:pt x="30" y="118"/>
                  </a:cubicBezTo>
                  <a:cubicBezTo>
                    <a:pt x="25" y="113"/>
                    <a:pt x="19" y="108"/>
                    <a:pt x="15" y="105"/>
                  </a:cubicBezTo>
                  <a:cubicBezTo>
                    <a:pt x="11" y="101"/>
                    <a:pt x="12" y="95"/>
                    <a:pt x="14" y="90"/>
                  </a:cubicBezTo>
                  <a:cubicBezTo>
                    <a:pt x="16" y="86"/>
                    <a:pt x="13" y="86"/>
                    <a:pt x="10" y="85"/>
                  </a:cubicBezTo>
                  <a:cubicBezTo>
                    <a:pt x="7" y="85"/>
                    <a:pt x="4" y="65"/>
                    <a:pt x="1" y="55"/>
                  </a:cubicBezTo>
                  <a:cubicBezTo>
                    <a:pt x="1" y="53"/>
                    <a:pt x="1" y="52"/>
                    <a:pt x="1" y="51"/>
                  </a:cubicBezTo>
                  <a:cubicBezTo>
                    <a:pt x="1" y="51"/>
                    <a:pt x="1" y="51"/>
                    <a:pt x="1" y="51"/>
                  </a:cubicBezTo>
                  <a:cubicBezTo>
                    <a:pt x="0" y="46"/>
                    <a:pt x="3" y="48"/>
                    <a:pt x="6" y="45"/>
                  </a:cubicBezTo>
                  <a:cubicBezTo>
                    <a:pt x="6" y="45"/>
                    <a:pt x="6" y="44"/>
                    <a:pt x="7" y="44"/>
                  </a:cubicBezTo>
                  <a:cubicBezTo>
                    <a:pt x="7" y="44"/>
                    <a:pt x="20" y="56"/>
                    <a:pt x="21" y="46"/>
                  </a:cubicBezTo>
                  <a:cubicBezTo>
                    <a:pt x="22" y="36"/>
                    <a:pt x="21" y="32"/>
                    <a:pt x="23" y="26"/>
                  </a:cubicBezTo>
                  <a:cubicBezTo>
                    <a:pt x="25" y="22"/>
                    <a:pt x="27" y="14"/>
                    <a:pt x="23" y="9"/>
                  </a:cubicBezTo>
                  <a:cubicBezTo>
                    <a:pt x="25" y="8"/>
                    <a:pt x="25" y="5"/>
                    <a:pt x="26" y="2"/>
                  </a:cubicBezTo>
                  <a:cubicBezTo>
                    <a:pt x="26" y="2"/>
                    <a:pt x="26" y="2"/>
                    <a:pt x="27" y="2"/>
                  </a:cubicBezTo>
                  <a:cubicBezTo>
                    <a:pt x="30" y="0"/>
                    <a:pt x="40" y="5"/>
                    <a:pt x="44" y="5"/>
                  </a:cubicBezTo>
                  <a:cubicBezTo>
                    <a:pt x="48" y="6"/>
                    <a:pt x="46" y="6"/>
                    <a:pt x="49" y="11"/>
                  </a:cubicBezTo>
                  <a:cubicBezTo>
                    <a:pt x="51" y="16"/>
                    <a:pt x="46" y="14"/>
                    <a:pt x="41" y="15"/>
                  </a:cubicBezTo>
                  <a:cubicBezTo>
                    <a:pt x="36" y="16"/>
                    <a:pt x="40" y="22"/>
                    <a:pt x="39" y="25"/>
                  </a:cubicBezTo>
                  <a:cubicBezTo>
                    <a:pt x="38" y="29"/>
                    <a:pt x="40" y="33"/>
                    <a:pt x="44" y="37"/>
                  </a:cubicBezTo>
                  <a:cubicBezTo>
                    <a:pt x="48" y="41"/>
                    <a:pt x="47" y="43"/>
                    <a:pt x="47" y="49"/>
                  </a:cubicBezTo>
                  <a:cubicBezTo>
                    <a:pt x="47" y="54"/>
                    <a:pt x="51" y="53"/>
                    <a:pt x="54" y="55"/>
                  </a:cubicBezTo>
                  <a:cubicBezTo>
                    <a:pt x="57" y="58"/>
                    <a:pt x="58" y="53"/>
                    <a:pt x="62" y="49"/>
                  </a:cubicBezTo>
                  <a:cubicBezTo>
                    <a:pt x="66" y="46"/>
                    <a:pt x="66" y="53"/>
                    <a:pt x="65" y="57"/>
                  </a:cubicBezTo>
                  <a:cubicBezTo>
                    <a:pt x="64" y="62"/>
                    <a:pt x="64" y="62"/>
                    <a:pt x="67" y="64"/>
                  </a:cubicBezTo>
                  <a:cubicBezTo>
                    <a:pt x="70" y="66"/>
                    <a:pt x="70" y="71"/>
                    <a:pt x="70" y="7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8"/>
            <p:cNvSpPr>
              <a:spLocks/>
            </p:cNvSpPr>
            <p:nvPr/>
          </p:nvSpPr>
          <p:spPr bwMode="auto">
            <a:xfrm>
              <a:off x="6379" y="141"/>
              <a:ext cx="1336" cy="943"/>
            </a:xfrm>
            <a:custGeom>
              <a:avLst/>
              <a:gdLst>
                <a:gd name="T0" fmla="*/ 563 w 565"/>
                <a:gd name="T1" fmla="*/ 150 h 399"/>
                <a:gd name="T2" fmla="*/ 563 w 565"/>
                <a:gd name="T3" fmla="*/ 172 h 399"/>
                <a:gd name="T4" fmla="*/ 545 w 565"/>
                <a:gd name="T5" fmla="*/ 186 h 399"/>
                <a:gd name="T6" fmla="*/ 535 w 565"/>
                <a:gd name="T7" fmla="*/ 201 h 399"/>
                <a:gd name="T8" fmla="*/ 533 w 565"/>
                <a:gd name="T9" fmla="*/ 214 h 399"/>
                <a:gd name="T10" fmla="*/ 515 w 565"/>
                <a:gd name="T11" fmla="*/ 203 h 399"/>
                <a:gd name="T12" fmla="*/ 496 w 565"/>
                <a:gd name="T13" fmla="*/ 185 h 399"/>
                <a:gd name="T14" fmla="*/ 491 w 565"/>
                <a:gd name="T15" fmla="*/ 206 h 399"/>
                <a:gd name="T16" fmla="*/ 488 w 565"/>
                <a:gd name="T17" fmla="*/ 231 h 399"/>
                <a:gd name="T18" fmla="*/ 469 w 565"/>
                <a:gd name="T19" fmla="*/ 241 h 399"/>
                <a:gd name="T20" fmla="*/ 450 w 565"/>
                <a:gd name="T21" fmla="*/ 275 h 399"/>
                <a:gd name="T22" fmla="*/ 413 w 565"/>
                <a:gd name="T23" fmla="*/ 286 h 399"/>
                <a:gd name="T24" fmla="*/ 418 w 565"/>
                <a:gd name="T25" fmla="*/ 303 h 399"/>
                <a:gd name="T26" fmla="*/ 426 w 565"/>
                <a:gd name="T27" fmla="*/ 311 h 399"/>
                <a:gd name="T28" fmla="*/ 423 w 565"/>
                <a:gd name="T29" fmla="*/ 328 h 399"/>
                <a:gd name="T30" fmla="*/ 411 w 565"/>
                <a:gd name="T31" fmla="*/ 325 h 399"/>
                <a:gd name="T32" fmla="*/ 403 w 565"/>
                <a:gd name="T33" fmla="*/ 331 h 399"/>
                <a:gd name="T34" fmla="*/ 391 w 565"/>
                <a:gd name="T35" fmla="*/ 335 h 399"/>
                <a:gd name="T36" fmla="*/ 379 w 565"/>
                <a:gd name="T37" fmla="*/ 337 h 399"/>
                <a:gd name="T38" fmla="*/ 362 w 565"/>
                <a:gd name="T39" fmla="*/ 332 h 399"/>
                <a:gd name="T40" fmla="*/ 342 w 565"/>
                <a:gd name="T41" fmla="*/ 320 h 399"/>
                <a:gd name="T42" fmla="*/ 332 w 565"/>
                <a:gd name="T43" fmla="*/ 346 h 399"/>
                <a:gd name="T44" fmla="*/ 318 w 565"/>
                <a:gd name="T45" fmla="*/ 367 h 399"/>
                <a:gd name="T46" fmla="*/ 310 w 565"/>
                <a:gd name="T47" fmla="*/ 383 h 399"/>
                <a:gd name="T48" fmla="*/ 299 w 565"/>
                <a:gd name="T49" fmla="*/ 399 h 399"/>
                <a:gd name="T50" fmla="*/ 292 w 565"/>
                <a:gd name="T51" fmla="*/ 374 h 399"/>
                <a:gd name="T52" fmla="*/ 259 w 565"/>
                <a:gd name="T53" fmla="*/ 337 h 399"/>
                <a:gd name="T54" fmla="*/ 236 w 565"/>
                <a:gd name="T55" fmla="*/ 280 h 399"/>
                <a:gd name="T56" fmla="*/ 209 w 565"/>
                <a:gd name="T57" fmla="*/ 233 h 399"/>
                <a:gd name="T58" fmla="*/ 164 w 565"/>
                <a:gd name="T59" fmla="*/ 229 h 399"/>
                <a:gd name="T60" fmla="*/ 132 w 565"/>
                <a:gd name="T61" fmla="*/ 224 h 399"/>
                <a:gd name="T62" fmla="*/ 110 w 565"/>
                <a:gd name="T63" fmla="*/ 174 h 399"/>
                <a:gd name="T64" fmla="*/ 79 w 565"/>
                <a:gd name="T65" fmla="*/ 158 h 399"/>
                <a:gd name="T66" fmla="*/ 49 w 565"/>
                <a:gd name="T67" fmla="*/ 168 h 399"/>
                <a:gd name="T68" fmla="*/ 32 w 565"/>
                <a:gd name="T69" fmla="*/ 111 h 399"/>
                <a:gd name="T70" fmla="*/ 27 w 565"/>
                <a:gd name="T71" fmla="*/ 91 h 399"/>
                <a:gd name="T72" fmla="*/ 17 w 565"/>
                <a:gd name="T73" fmla="*/ 57 h 399"/>
                <a:gd name="T74" fmla="*/ 67 w 565"/>
                <a:gd name="T75" fmla="*/ 46 h 399"/>
                <a:gd name="T76" fmla="*/ 92 w 565"/>
                <a:gd name="T77" fmla="*/ 18 h 399"/>
                <a:gd name="T78" fmla="*/ 122 w 565"/>
                <a:gd name="T79" fmla="*/ 26 h 399"/>
                <a:gd name="T80" fmla="*/ 163 w 565"/>
                <a:gd name="T81" fmla="*/ 65 h 399"/>
                <a:gd name="T82" fmla="*/ 201 w 565"/>
                <a:gd name="T83" fmla="*/ 55 h 399"/>
                <a:gd name="T84" fmla="*/ 223 w 565"/>
                <a:gd name="T85" fmla="*/ 58 h 399"/>
                <a:gd name="T86" fmla="*/ 242 w 565"/>
                <a:gd name="T87" fmla="*/ 70 h 399"/>
                <a:gd name="T88" fmla="*/ 285 w 565"/>
                <a:gd name="T89" fmla="*/ 62 h 399"/>
                <a:gd name="T90" fmla="*/ 303 w 565"/>
                <a:gd name="T91" fmla="*/ 86 h 399"/>
                <a:gd name="T92" fmla="*/ 329 w 565"/>
                <a:gd name="T93" fmla="*/ 96 h 399"/>
                <a:gd name="T94" fmla="*/ 345 w 565"/>
                <a:gd name="T95" fmla="*/ 120 h 399"/>
                <a:gd name="T96" fmla="*/ 368 w 565"/>
                <a:gd name="T97" fmla="*/ 129 h 399"/>
                <a:gd name="T98" fmla="*/ 373 w 565"/>
                <a:gd name="T99" fmla="*/ 86 h 399"/>
                <a:gd name="T100" fmla="*/ 403 w 565"/>
                <a:gd name="T101" fmla="*/ 134 h 399"/>
                <a:gd name="T102" fmla="*/ 427 w 565"/>
                <a:gd name="T103" fmla="*/ 157 h 399"/>
                <a:gd name="T104" fmla="*/ 472 w 565"/>
                <a:gd name="T105" fmla="*/ 119 h 399"/>
                <a:gd name="T106" fmla="*/ 492 w 565"/>
                <a:gd name="T107" fmla="*/ 116 h 399"/>
                <a:gd name="T108" fmla="*/ 526 w 565"/>
                <a:gd name="T109" fmla="*/ 131 h 399"/>
                <a:gd name="T110" fmla="*/ 560 w 565"/>
                <a:gd name="T111" fmla="*/ 131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65" h="399">
                  <a:moveTo>
                    <a:pt x="565" y="139"/>
                  </a:moveTo>
                  <a:cubicBezTo>
                    <a:pt x="564" y="141"/>
                    <a:pt x="564" y="143"/>
                    <a:pt x="564" y="145"/>
                  </a:cubicBezTo>
                  <a:cubicBezTo>
                    <a:pt x="564" y="146"/>
                    <a:pt x="564" y="148"/>
                    <a:pt x="563" y="150"/>
                  </a:cubicBezTo>
                  <a:cubicBezTo>
                    <a:pt x="563" y="153"/>
                    <a:pt x="563" y="155"/>
                    <a:pt x="563" y="158"/>
                  </a:cubicBezTo>
                  <a:cubicBezTo>
                    <a:pt x="563" y="161"/>
                    <a:pt x="563" y="163"/>
                    <a:pt x="563" y="165"/>
                  </a:cubicBezTo>
                  <a:cubicBezTo>
                    <a:pt x="563" y="167"/>
                    <a:pt x="563" y="170"/>
                    <a:pt x="563" y="172"/>
                  </a:cubicBezTo>
                  <a:cubicBezTo>
                    <a:pt x="562" y="175"/>
                    <a:pt x="561" y="177"/>
                    <a:pt x="559" y="179"/>
                  </a:cubicBezTo>
                  <a:cubicBezTo>
                    <a:pt x="557" y="181"/>
                    <a:pt x="555" y="183"/>
                    <a:pt x="552" y="184"/>
                  </a:cubicBezTo>
                  <a:cubicBezTo>
                    <a:pt x="550" y="185"/>
                    <a:pt x="547" y="185"/>
                    <a:pt x="545" y="186"/>
                  </a:cubicBezTo>
                  <a:cubicBezTo>
                    <a:pt x="543" y="188"/>
                    <a:pt x="540" y="188"/>
                    <a:pt x="538" y="190"/>
                  </a:cubicBezTo>
                  <a:cubicBezTo>
                    <a:pt x="536" y="191"/>
                    <a:pt x="536" y="193"/>
                    <a:pt x="535" y="195"/>
                  </a:cubicBezTo>
                  <a:cubicBezTo>
                    <a:pt x="534" y="197"/>
                    <a:pt x="534" y="199"/>
                    <a:pt x="535" y="201"/>
                  </a:cubicBezTo>
                  <a:cubicBezTo>
                    <a:pt x="536" y="203"/>
                    <a:pt x="536" y="205"/>
                    <a:pt x="537" y="207"/>
                  </a:cubicBezTo>
                  <a:cubicBezTo>
                    <a:pt x="537" y="210"/>
                    <a:pt x="539" y="213"/>
                    <a:pt x="538" y="215"/>
                  </a:cubicBezTo>
                  <a:cubicBezTo>
                    <a:pt x="537" y="218"/>
                    <a:pt x="534" y="215"/>
                    <a:pt x="533" y="214"/>
                  </a:cubicBezTo>
                  <a:cubicBezTo>
                    <a:pt x="531" y="213"/>
                    <a:pt x="529" y="212"/>
                    <a:pt x="527" y="210"/>
                  </a:cubicBezTo>
                  <a:cubicBezTo>
                    <a:pt x="525" y="209"/>
                    <a:pt x="522" y="207"/>
                    <a:pt x="520" y="205"/>
                  </a:cubicBezTo>
                  <a:cubicBezTo>
                    <a:pt x="518" y="205"/>
                    <a:pt x="517" y="204"/>
                    <a:pt x="515" y="203"/>
                  </a:cubicBezTo>
                  <a:cubicBezTo>
                    <a:pt x="514" y="200"/>
                    <a:pt x="513" y="198"/>
                    <a:pt x="511" y="195"/>
                  </a:cubicBezTo>
                  <a:cubicBezTo>
                    <a:pt x="510" y="194"/>
                    <a:pt x="510" y="191"/>
                    <a:pt x="509" y="190"/>
                  </a:cubicBezTo>
                  <a:cubicBezTo>
                    <a:pt x="506" y="185"/>
                    <a:pt x="501" y="186"/>
                    <a:pt x="496" y="185"/>
                  </a:cubicBezTo>
                  <a:cubicBezTo>
                    <a:pt x="494" y="185"/>
                    <a:pt x="490" y="185"/>
                    <a:pt x="490" y="188"/>
                  </a:cubicBezTo>
                  <a:cubicBezTo>
                    <a:pt x="489" y="191"/>
                    <a:pt x="489" y="194"/>
                    <a:pt x="489" y="197"/>
                  </a:cubicBezTo>
                  <a:cubicBezTo>
                    <a:pt x="490" y="200"/>
                    <a:pt x="490" y="203"/>
                    <a:pt x="491" y="206"/>
                  </a:cubicBezTo>
                  <a:cubicBezTo>
                    <a:pt x="491" y="209"/>
                    <a:pt x="491" y="212"/>
                    <a:pt x="492" y="215"/>
                  </a:cubicBezTo>
                  <a:cubicBezTo>
                    <a:pt x="492" y="218"/>
                    <a:pt x="493" y="220"/>
                    <a:pt x="492" y="222"/>
                  </a:cubicBezTo>
                  <a:cubicBezTo>
                    <a:pt x="491" y="225"/>
                    <a:pt x="489" y="228"/>
                    <a:pt x="488" y="231"/>
                  </a:cubicBezTo>
                  <a:cubicBezTo>
                    <a:pt x="487" y="232"/>
                    <a:pt x="487" y="236"/>
                    <a:pt x="485" y="236"/>
                  </a:cubicBezTo>
                  <a:cubicBezTo>
                    <a:pt x="483" y="236"/>
                    <a:pt x="481" y="235"/>
                    <a:pt x="479" y="234"/>
                  </a:cubicBezTo>
                  <a:cubicBezTo>
                    <a:pt x="475" y="234"/>
                    <a:pt x="470" y="238"/>
                    <a:pt x="469" y="241"/>
                  </a:cubicBezTo>
                  <a:cubicBezTo>
                    <a:pt x="467" y="244"/>
                    <a:pt x="466" y="247"/>
                    <a:pt x="465" y="250"/>
                  </a:cubicBezTo>
                  <a:cubicBezTo>
                    <a:pt x="464" y="254"/>
                    <a:pt x="464" y="257"/>
                    <a:pt x="463" y="261"/>
                  </a:cubicBezTo>
                  <a:cubicBezTo>
                    <a:pt x="461" y="267"/>
                    <a:pt x="455" y="271"/>
                    <a:pt x="450" y="275"/>
                  </a:cubicBezTo>
                  <a:cubicBezTo>
                    <a:pt x="445" y="279"/>
                    <a:pt x="438" y="280"/>
                    <a:pt x="432" y="281"/>
                  </a:cubicBezTo>
                  <a:cubicBezTo>
                    <a:pt x="427" y="281"/>
                    <a:pt x="422" y="281"/>
                    <a:pt x="417" y="283"/>
                  </a:cubicBezTo>
                  <a:cubicBezTo>
                    <a:pt x="415" y="284"/>
                    <a:pt x="414" y="285"/>
                    <a:pt x="413" y="286"/>
                  </a:cubicBezTo>
                  <a:cubicBezTo>
                    <a:pt x="412" y="288"/>
                    <a:pt x="412" y="290"/>
                    <a:pt x="412" y="292"/>
                  </a:cubicBezTo>
                  <a:cubicBezTo>
                    <a:pt x="412" y="294"/>
                    <a:pt x="412" y="296"/>
                    <a:pt x="413" y="298"/>
                  </a:cubicBezTo>
                  <a:cubicBezTo>
                    <a:pt x="414" y="300"/>
                    <a:pt x="416" y="301"/>
                    <a:pt x="418" y="303"/>
                  </a:cubicBezTo>
                  <a:cubicBezTo>
                    <a:pt x="419" y="304"/>
                    <a:pt x="420" y="305"/>
                    <a:pt x="421" y="306"/>
                  </a:cubicBezTo>
                  <a:cubicBezTo>
                    <a:pt x="422" y="307"/>
                    <a:pt x="423" y="308"/>
                    <a:pt x="424" y="309"/>
                  </a:cubicBezTo>
                  <a:cubicBezTo>
                    <a:pt x="425" y="310"/>
                    <a:pt x="426" y="310"/>
                    <a:pt x="426" y="311"/>
                  </a:cubicBezTo>
                  <a:cubicBezTo>
                    <a:pt x="427" y="313"/>
                    <a:pt x="426" y="315"/>
                    <a:pt x="426" y="317"/>
                  </a:cubicBezTo>
                  <a:cubicBezTo>
                    <a:pt x="426" y="319"/>
                    <a:pt x="426" y="321"/>
                    <a:pt x="426" y="322"/>
                  </a:cubicBezTo>
                  <a:cubicBezTo>
                    <a:pt x="426" y="325"/>
                    <a:pt x="425" y="328"/>
                    <a:pt x="423" y="328"/>
                  </a:cubicBezTo>
                  <a:cubicBezTo>
                    <a:pt x="421" y="329"/>
                    <a:pt x="420" y="329"/>
                    <a:pt x="419" y="328"/>
                  </a:cubicBezTo>
                  <a:cubicBezTo>
                    <a:pt x="418" y="328"/>
                    <a:pt x="418" y="326"/>
                    <a:pt x="417" y="326"/>
                  </a:cubicBezTo>
                  <a:cubicBezTo>
                    <a:pt x="415" y="324"/>
                    <a:pt x="413" y="323"/>
                    <a:pt x="411" y="325"/>
                  </a:cubicBezTo>
                  <a:cubicBezTo>
                    <a:pt x="410" y="325"/>
                    <a:pt x="409" y="326"/>
                    <a:pt x="408" y="327"/>
                  </a:cubicBezTo>
                  <a:cubicBezTo>
                    <a:pt x="407" y="328"/>
                    <a:pt x="407" y="329"/>
                    <a:pt x="406" y="329"/>
                  </a:cubicBezTo>
                  <a:cubicBezTo>
                    <a:pt x="405" y="330"/>
                    <a:pt x="404" y="331"/>
                    <a:pt x="403" y="331"/>
                  </a:cubicBezTo>
                  <a:cubicBezTo>
                    <a:pt x="402" y="332"/>
                    <a:pt x="401" y="333"/>
                    <a:pt x="400" y="333"/>
                  </a:cubicBezTo>
                  <a:cubicBezTo>
                    <a:pt x="399" y="333"/>
                    <a:pt x="397" y="333"/>
                    <a:pt x="395" y="333"/>
                  </a:cubicBezTo>
                  <a:cubicBezTo>
                    <a:pt x="394" y="333"/>
                    <a:pt x="392" y="334"/>
                    <a:pt x="391" y="335"/>
                  </a:cubicBezTo>
                  <a:cubicBezTo>
                    <a:pt x="390" y="335"/>
                    <a:pt x="389" y="336"/>
                    <a:pt x="388" y="336"/>
                  </a:cubicBezTo>
                  <a:cubicBezTo>
                    <a:pt x="387" y="337"/>
                    <a:pt x="386" y="337"/>
                    <a:pt x="384" y="337"/>
                  </a:cubicBezTo>
                  <a:cubicBezTo>
                    <a:pt x="383" y="337"/>
                    <a:pt x="381" y="337"/>
                    <a:pt x="379" y="337"/>
                  </a:cubicBezTo>
                  <a:cubicBezTo>
                    <a:pt x="377" y="337"/>
                    <a:pt x="376" y="337"/>
                    <a:pt x="374" y="337"/>
                  </a:cubicBezTo>
                  <a:cubicBezTo>
                    <a:pt x="373" y="336"/>
                    <a:pt x="372" y="335"/>
                    <a:pt x="371" y="335"/>
                  </a:cubicBezTo>
                  <a:cubicBezTo>
                    <a:pt x="368" y="334"/>
                    <a:pt x="365" y="334"/>
                    <a:pt x="362" y="332"/>
                  </a:cubicBezTo>
                  <a:cubicBezTo>
                    <a:pt x="360" y="331"/>
                    <a:pt x="358" y="329"/>
                    <a:pt x="357" y="327"/>
                  </a:cubicBezTo>
                  <a:cubicBezTo>
                    <a:pt x="354" y="323"/>
                    <a:pt x="352" y="319"/>
                    <a:pt x="347" y="319"/>
                  </a:cubicBezTo>
                  <a:cubicBezTo>
                    <a:pt x="345" y="318"/>
                    <a:pt x="343" y="319"/>
                    <a:pt x="342" y="320"/>
                  </a:cubicBezTo>
                  <a:cubicBezTo>
                    <a:pt x="341" y="322"/>
                    <a:pt x="340" y="324"/>
                    <a:pt x="339" y="326"/>
                  </a:cubicBezTo>
                  <a:cubicBezTo>
                    <a:pt x="338" y="330"/>
                    <a:pt x="334" y="331"/>
                    <a:pt x="332" y="334"/>
                  </a:cubicBezTo>
                  <a:cubicBezTo>
                    <a:pt x="329" y="338"/>
                    <a:pt x="331" y="342"/>
                    <a:pt x="332" y="346"/>
                  </a:cubicBezTo>
                  <a:cubicBezTo>
                    <a:pt x="333" y="349"/>
                    <a:pt x="334" y="356"/>
                    <a:pt x="330" y="359"/>
                  </a:cubicBezTo>
                  <a:cubicBezTo>
                    <a:pt x="328" y="360"/>
                    <a:pt x="325" y="359"/>
                    <a:pt x="323" y="361"/>
                  </a:cubicBezTo>
                  <a:cubicBezTo>
                    <a:pt x="321" y="362"/>
                    <a:pt x="319" y="365"/>
                    <a:pt x="318" y="367"/>
                  </a:cubicBezTo>
                  <a:cubicBezTo>
                    <a:pt x="318" y="369"/>
                    <a:pt x="317" y="372"/>
                    <a:pt x="317" y="374"/>
                  </a:cubicBezTo>
                  <a:cubicBezTo>
                    <a:pt x="316" y="376"/>
                    <a:pt x="316" y="378"/>
                    <a:pt x="315" y="380"/>
                  </a:cubicBezTo>
                  <a:cubicBezTo>
                    <a:pt x="314" y="381"/>
                    <a:pt x="312" y="382"/>
                    <a:pt x="310" y="383"/>
                  </a:cubicBezTo>
                  <a:cubicBezTo>
                    <a:pt x="308" y="384"/>
                    <a:pt x="308" y="385"/>
                    <a:pt x="308" y="387"/>
                  </a:cubicBezTo>
                  <a:cubicBezTo>
                    <a:pt x="308" y="390"/>
                    <a:pt x="307" y="394"/>
                    <a:pt x="305" y="397"/>
                  </a:cubicBezTo>
                  <a:cubicBezTo>
                    <a:pt x="303" y="398"/>
                    <a:pt x="301" y="399"/>
                    <a:pt x="299" y="399"/>
                  </a:cubicBezTo>
                  <a:cubicBezTo>
                    <a:pt x="297" y="399"/>
                    <a:pt x="295" y="398"/>
                    <a:pt x="293" y="399"/>
                  </a:cubicBezTo>
                  <a:cubicBezTo>
                    <a:pt x="293" y="399"/>
                    <a:pt x="293" y="399"/>
                    <a:pt x="292" y="399"/>
                  </a:cubicBezTo>
                  <a:cubicBezTo>
                    <a:pt x="291" y="392"/>
                    <a:pt x="291" y="381"/>
                    <a:pt x="292" y="374"/>
                  </a:cubicBezTo>
                  <a:cubicBezTo>
                    <a:pt x="292" y="366"/>
                    <a:pt x="285" y="365"/>
                    <a:pt x="280" y="361"/>
                  </a:cubicBezTo>
                  <a:cubicBezTo>
                    <a:pt x="275" y="357"/>
                    <a:pt x="268" y="343"/>
                    <a:pt x="268" y="340"/>
                  </a:cubicBezTo>
                  <a:cubicBezTo>
                    <a:pt x="267" y="336"/>
                    <a:pt x="264" y="336"/>
                    <a:pt x="259" y="337"/>
                  </a:cubicBezTo>
                  <a:cubicBezTo>
                    <a:pt x="254" y="338"/>
                    <a:pt x="254" y="318"/>
                    <a:pt x="255" y="313"/>
                  </a:cubicBezTo>
                  <a:cubicBezTo>
                    <a:pt x="257" y="307"/>
                    <a:pt x="253" y="303"/>
                    <a:pt x="250" y="298"/>
                  </a:cubicBezTo>
                  <a:cubicBezTo>
                    <a:pt x="248" y="292"/>
                    <a:pt x="239" y="287"/>
                    <a:pt x="236" y="280"/>
                  </a:cubicBezTo>
                  <a:cubicBezTo>
                    <a:pt x="233" y="273"/>
                    <a:pt x="228" y="269"/>
                    <a:pt x="220" y="260"/>
                  </a:cubicBezTo>
                  <a:cubicBezTo>
                    <a:pt x="212" y="252"/>
                    <a:pt x="216" y="250"/>
                    <a:pt x="214" y="250"/>
                  </a:cubicBezTo>
                  <a:cubicBezTo>
                    <a:pt x="212" y="249"/>
                    <a:pt x="212" y="244"/>
                    <a:pt x="209" y="233"/>
                  </a:cubicBezTo>
                  <a:cubicBezTo>
                    <a:pt x="207" y="221"/>
                    <a:pt x="202" y="245"/>
                    <a:pt x="197" y="256"/>
                  </a:cubicBezTo>
                  <a:cubicBezTo>
                    <a:pt x="191" y="267"/>
                    <a:pt x="187" y="245"/>
                    <a:pt x="184" y="237"/>
                  </a:cubicBezTo>
                  <a:cubicBezTo>
                    <a:pt x="181" y="229"/>
                    <a:pt x="170" y="229"/>
                    <a:pt x="164" y="229"/>
                  </a:cubicBezTo>
                  <a:cubicBezTo>
                    <a:pt x="157" y="228"/>
                    <a:pt x="157" y="225"/>
                    <a:pt x="152" y="219"/>
                  </a:cubicBezTo>
                  <a:cubicBezTo>
                    <a:pt x="147" y="214"/>
                    <a:pt x="138" y="227"/>
                    <a:pt x="138" y="227"/>
                  </a:cubicBezTo>
                  <a:cubicBezTo>
                    <a:pt x="136" y="226"/>
                    <a:pt x="134" y="225"/>
                    <a:pt x="132" y="224"/>
                  </a:cubicBezTo>
                  <a:cubicBezTo>
                    <a:pt x="129" y="223"/>
                    <a:pt x="124" y="218"/>
                    <a:pt x="125" y="213"/>
                  </a:cubicBezTo>
                  <a:cubicBezTo>
                    <a:pt x="127" y="208"/>
                    <a:pt x="121" y="196"/>
                    <a:pt x="119" y="193"/>
                  </a:cubicBezTo>
                  <a:cubicBezTo>
                    <a:pt x="116" y="190"/>
                    <a:pt x="110" y="181"/>
                    <a:pt x="110" y="174"/>
                  </a:cubicBezTo>
                  <a:cubicBezTo>
                    <a:pt x="110" y="167"/>
                    <a:pt x="99" y="166"/>
                    <a:pt x="95" y="164"/>
                  </a:cubicBezTo>
                  <a:cubicBezTo>
                    <a:pt x="92" y="161"/>
                    <a:pt x="91" y="155"/>
                    <a:pt x="92" y="147"/>
                  </a:cubicBezTo>
                  <a:cubicBezTo>
                    <a:pt x="93" y="139"/>
                    <a:pt x="83" y="152"/>
                    <a:pt x="79" y="158"/>
                  </a:cubicBezTo>
                  <a:cubicBezTo>
                    <a:pt x="75" y="164"/>
                    <a:pt x="71" y="164"/>
                    <a:pt x="63" y="167"/>
                  </a:cubicBezTo>
                  <a:cubicBezTo>
                    <a:pt x="54" y="169"/>
                    <a:pt x="56" y="167"/>
                    <a:pt x="53" y="174"/>
                  </a:cubicBezTo>
                  <a:cubicBezTo>
                    <a:pt x="49" y="181"/>
                    <a:pt x="51" y="171"/>
                    <a:pt x="49" y="168"/>
                  </a:cubicBezTo>
                  <a:cubicBezTo>
                    <a:pt x="47" y="165"/>
                    <a:pt x="46" y="161"/>
                    <a:pt x="49" y="158"/>
                  </a:cubicBezTo>
                  <a:cubicBezTo>
                    <a:pt x="52" y="155"/>
                    <a:pt x="41" y="147"/>
                    <a:pt x="37" y="144"/>
                  </a:cubicBezTo>
                  <a:cubicBezTo>
                    <a:pt x="32" y="140"/>
                    <a:pt x="32" y="117"/>
                    <a:pt x="32" y="111"/>
                  </a:cubicBezTo>
                  <a:cubicBezTo>
                    <a:pt x="31" y="105"/>
                    <a:pt x="34" y="106"/>
                    <a:pt x="38" y="103"/>
                  </a:cubicBezTo>
                  <a:cubicBezTo>
                    <a:pt x="42" y="100"/>
                    <a:pt x="40" y="97"/>
                    <a:pt x="37" y="91"/>
                  </a:cubicBezTo>
                  <a:cubicBezTo>
                    <a:pt x="34" y="86"/>
                    <a:pt x="30" y="89"/>
                    <a:pt x="27" y="91"/>
                  </a:cubicBezTo>
                  <a:cubicBezTo>
                    <a:pt x="24" y="94"/>
                    <a:pt x="12" y="76"/>
                    <a:pt x="9" y="72"/>
                  </a:cubicBezTo>
                  <a:cubicBezTo>
                    <a:pt x="7" y="69"/>
                    <a:pt x="0" y="67"/>
                    <a:pt x="0" y="62"/>
                  </a:cubicBezTo>
                  <a:cubicBezTo>
                    <a:pt x="0" y="58"/>
                    <a:pt x="11" y="57"/>
                    <a:pt x="17" y="57"/>
                  </a:cubicBezTo>
                  <a:cubicBezTo>
                    <a:pt x="23" y="58"/>
                    <a:pt x="31" y="50"/>
                    <a:pt x="39" y="46"/>
                  </a:cubicBezTo>
                  <a:cubicBezTo>
                    <a:pt x="47" y="42"/>
                    <a:pt x="46" y="45"/>
                    <a:pt x="51" y="49"/>
                  </a:cubicBezTo>
                  <a:cubicBezTo>
                    <a:pt x="56" y="54"/>
                    <a:pt x="59" y="53"/>
                    <a:pt x="67" y="46"/>
                  </a:cubicBezTo>
                  <a:cubicBezTo>
                    <a:pt x="75" y="39"/>
                    <a:pt x="76" y="29"/>
                    <a:pt x="77" y="21"/>
                  </a:cubicBezTo>
                  <a:cubicBezTo>
                    <a:pt x="77" y="19"/>
                    <a:pt x="77" y="17"/>
                    <a:pt x="76" y="16"/>
                  </a:cubicBezTo>
                  <a:cubicBezTo>
                    <a:pt x="77" y="16"/>
                    <a:pt x="83" y="20"/>
                    <a:pt x="92" y="18"/>
                  </a:cubicBezTo>
                  <a:cubicBezTo>
                    <a:pt x="101" y="16"/>
                    <a:pt x="102" y="17"/>
                    <a:pt x="104" y="14"/>
                  </a:cubicBezTo>
                  <a:cubicBezTo>
                    <a:pt x="106" y="11"/>
                    <a:pt x="113" y="0"/>
                    <a:pt x="115" y="9"/>
                  </a:cubicBezTo>
                  <a:cubicBezTo>
                    <a:pt x="117" y="18"/>
                    <a:pt x="121" y="23"/>
                    <a:pt x="122" y="26"/>
                  </a:cubicBezTo>
                  <a:cubicBezTo>
                    <a:pt x="122" y="30"/>
                    <a:pt x="125" y="44"/>
                    <a:pt x="128" y="47"/>
                  </a:cubicBezTo>
                  <a:cubicBezTo>
                    <a:pt x="131" y="49"/>
                    <a:pt x="137" y="52"/>
                    <a:pt x="139" y="54"/>
                  </a:cubicBezTo>
                  <a:cubicBezTo>
                    <a:pt x="141" y="56"/>
                    <a:pt x="157" y="71"/>
                    <a:pt x="163" y="65"/>
                  </a:cubicBezTo>
                  <a:cubicBezTo>
                    <a:pt x="168" y="60"/>
                    <a:pt x="179" y="55"/>
                    <a:pt x="181" y="56"/>
                  </a:cubicBezTo>
                  <a:cubicBezTo>
                    <a:pt x="182" y="57"/>
                    <a:pt x="188" y="65"/>
                    <a:pt x="193" y="60"/>
                  </a:cubicBezTo>
                  <a:cubicBezTo>
                    <a:pt x="199" y="56"/>
                    <a:pt x="198" y="54"/>
                    <a:pt x="201" y="55"/>
                  </a:cubicBezTo>
                  <a:cubicBezTo>
                    <a:pt x="204" y="57"/>
                    <a:pt x="204" y="60"/>
                    <a:pt x="208" y="54"/>
                  </a:cubicBezTo>
                  <a:cubicBezTo>
                    <a:pt x="213" y="49"/>
                    <a:pt x="223" y="40"/>
                    <a:pt x="223" y="47"/>
                  </a:cubicBezTo>
                  <a:cubicBezTo>
                    <a:pt x="223" y="53"/>
                    <a:pt x="221" y="56"/>
                    <a:pt x="223" y="58"/>
                  </a:cubicBezTo>
                  <a:cubicBezTo>
                    <a:pt x="225" y="59"/>
                    <a:pt x="228" y="59"/>
                    <a:pt x="228" y="61"/>
                  </a:cubicBezTo>
                  <a:cubicBezTo>
                    <a:pt x="228" y="63"/>
                    <a:pt x="228" y="68"/>
                    <a:pt x="231" y="67"/>
                  </a:cubicBezTo>
                  <a:cubicBezTo>
                    <a:pt x="234" y="66"/>
                    <a:pt x="237" y="71"/>
                    <a:pt x="242" y="70"/>
                  </a:cubicBezTo>
                  <a:cubicBezTo>
                    <a:pt x="248" y="69"/>
                    <a:pt x="251" y="71"/>
                    <a:pt x="256" y="66"/>
                  </a:cubicBezTo>
                  <a:cubicBezTo>
                    <a:pt x="261" y="62"/>
                    <a:pt x="270" y="49"/>
                    <a:pt x="272" y="53"/>
                  </a:cubicBezTo>
                  <a:cubicBezTo>
                    <a:pt x="274" y="57"/>
                    <a:pt x="281" y="64"/>
                    <a:pt x="285" y="62"/>
                  </a:cubicBezTo>
                  <a:cubicBezTo>
                    <a:pt x="289" y="61"/>
                    <a:pt x="291" y="59"/>
                    <a:pt x="295" y="63"/>
                  </a:cubicBezTo>
                  <a:cubicBezTo>
                    <a:pt x="298" y="67"/>
                    <a:pt x="309" y="77"/>
                    <a:pt x="306" y="79"/>
                  </a:cubicBezTo>
                  <a:cubicBezTo>
                    <a:pt x="304" y="82"/>
                    <a:pt x="301" y="83"/>
                    <a:pt x="303" y="86"/>
                  </a:cubicBezTo>
                  <a:cubicBezTo>
                    <a:pt x="305" y="88"/>
                    <a:pt x="306" y="87"/>
                    <a:pt x="307" y="91"/>
                  </a:cubicBezTo>
                  <a:cubicBezTo>
                    <a:pt x="307" y="96"/>
                    <a:pt x="308" y="107"/>
                    <a:pt x="313" y="102"/>
                  </a:cubicBezTo>
                  <a:cubicBezTo>
                    <a:pt x="319" y="97"/>
                    <a:pt x="323" y="92"/>
                    <a:pt x="329" y="96"/>
                  </a:cubicBezTo>
                  <a:cubicBezTo>
                    <a:pt x="335" y="99"/>
                    <a:pt x="334" y="97"/>
                    <a:pt x="336" y="104"/>
                  </a:cubicBezTo>
                  <a:cubicBezTo>
                    <a:pt x="337" y="110"/>
                    <a:pt x="339" y="114"/>
                    <a:pt x="341" y="116"/>
                  </a:cubicBezTo>
                  <a:cubicBezTo>
                    <a:pt x="344" y="117"/>
                    <a:pt x="345" y="118"/>
                    <a:pt x="345" y="120"/>
                  </a:cubicBezTo>
                  <a:cubicBezTo>
                    <a:pt x="345" y="122"/>
                    <a:pt x="345" y="125"/>
                    <a:pt x="348" y="126"/>
                  </a:cubicBezTo>
                  <a:cubicBezTo>
                    <a:pt x="351" y="127"/>
                    <a:pt x="351" y="127"/>
                    <a:pt x="354" y="129"/>
                  </a:cubicBezTo>
                  <a:cubicBezTo>
                    <a:pt x="357" y="131"/>
                    <a:pt x="363" y="134"/>
                    <a:pt x="368" y="129"/>
                  </a:cubicBezTo>
                  <a:cubicBezTo>
                    <a:pt x="373" y="124"/>
                    <a:pt x="377" y="123"/>
                    <a:pt x="374" y="117"/>
                  </a:cubicBezTo>
                  <a:cubicBezTo>
                    <a:pt x="371" y="112"/>
                    <a:pt x="372" y="108"/>
                    <a:pt x="370" y="104"/>
                  </a:cubicBezTo>
                  <a:cubicBezTo>
                    <a:pt x="368" y="101"/>
                    <a:pt x="369" y="86"/>
                    <a:pt x="373" y="86"/>
                  </a:cubicBezTo>
                  <a:cubicBezTo>
                    <a:pt x="377" y="86"/>
                    <a:pt x="388" y="87"/>
                    <a:pt x="386" y="95"/>
                  </a:cubicBezTo>
                  <a:cubicBezTo>
                    <a:pt x="384" y="102"/>
                    <a:pt x="382" y="104"/>
                    <a:pt x="387" y="113"/>
                  </a:cubicBezTo>
                  <a:cubicBezTo>
                    <a:pt x="391" y="123"/>
                    <a:pt x="400" y="133"/>
                    <a:pt x="403" y="134"/>
                  </a:cubicBezTo>
                  <a:cubicBezTo>
                    <a:pt x="406" y="135"/>
                    <a:pt x="417" y="132"/>
                    <a:pt x="417" y="139"/>
                  </a:cubicBezTo>
                  <a:cubicBezTo>
                    <a:pt x="417" y="146"/>
                    <a:pt x="416" y="149"/>
                    <a:pt x="418" y="150"/>
                  </a:cubicBezTo>
                  <a:cubicBezTo>
                    <a:pt x="421" y="152"/>
                    <a:pt x="421" y="157"/>
                    <a:pt x="427" y="157"/>
                  </a:cubicBezTo>
                  <a:cubicBezTo>
                    <a:pt x="432" y="156"/>
                    <a:pt x="448" y="149"/>
                    <a:pt x="446" y="146"/>
                  </a:cubicBezTo>
                  <a:cubicBezTo>
                    <a:pt x="443" y="142"/>
                    <a:pt x="439" y="137"/>
                    <a:pt x="445" y="133"/>
                  </a:cubicBezTo>
                  <a:cubicBezTo>
                    <a:pt x="451" y="129"/>
                    <a:pt x="472" y="124"/>
                    <a:pt x="472" y="119"/>
                  </a:cubicBezTo>
                  <a:cubicBezTo>
                    <a:pt x="472" y="115"/>
                    <a:pt x="475" y="110"/>
                    <a:pt x="478" y="112"/>
                  </a:cubicBezTo>
                  <a:cubicBezTo>
                    <a:pt x="481" y="113"/>
                    <a:pt x="480" y="125"/>
                    <a:pt x="484" y="123"/>
                  </a:cubicBezTo>
                  <a:cubicBezTo>
                    <a:pt x="487" y="122"/>
                    <a:pt x="490" y="122"/>
                    <a:pt x="492" y="116"/>
                  </a:cubicBezTo>
                  <a:cubicBezTo>
                    <a:pt x="493" y="110"/>
                    <a:pt x="496" y="93"/>
                    <a:pt x="498" y="103"/>
                  </a:cubicBezTo>
                  <a:cubicBezTo>
                    <a:pt x="500" y="113"/>
                    <a:pt x="499" y="126"/>
                    <a:pt x="506" y="127"/>
                  </a:cubicBezTo>
                  <a:cubicBezTo>
                    <a:pt x="512" y="127"/>
                    <a:pt x="518" y="125"/>
                    <a:pt x="526" y="131"/>
                  </a:cubicBezTo>
                  <a:cubicBezTo>
                    <a:pt x="534" y="138"/>
                    <a:pt x="537" y="146"/>
                    <a:pt x="541" y="142"/>
                  </a:cubicBezTo>
                  <a:cubicBezTo>
                    <a:pt x="544" y="138"/>
                    <a:pt x="549" y="130"/>
                    <a:pt x="557" y="129"/>
                  </a:cubicBezTo>
                  <a:cubicBezTo>
                    <a:pt x="558" y="130"/>
                    <a:pt x="559" y="130"/>
                    <a:pt x="560" y="131"/>
                  </a:cubicBezTo>
                  <a:cubicBezTo>
                    <a:pt x="562" y="132"/>
                    <a:pt x="563" y="132"/>
                    <a:pt x="564" y="134"/>
                  </a:cubicBezTo>
                  <a:cubicBezTo>
                    <a:pt x="565" y="136"/>
                    <a:pt x="565" y="137"/>
                    <a:pt x="565" y="139"/>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9"/>
            <p:cNvSpPr>
              <a:spLocks/>
            </p:cNvSpPr>
            <p:nvPr/>
          </p:nvSpPr>
          <p:spPr bwMode="auto">
            <a:xfrm>
              <a:off x="6112" y="-1151"/>
              <a:ext cx="1830" cy="1663"/>
            </a:xfrm>
            <a:custGeom>
              <a:avLst/>
              <a:gdLst>
                <a:gd name="T0" fmla="*/ 756 w 774"/>
                <a:gd name="T1" fmla="*/ 356 h 703"/>
                <a:gd name="T2" fmla="*/ 756 w 774"/>
                <a:gd name="T3" fmla="*/ 404 h 703"/>
                <a:gd name="T4" fmla="*/ 749 w 774"/>
                <a:gd name="T5" fmla="*/ 479 h 703"/>
                <a:gd name="T6" fmla="*/ 733 w 774"/>
                <a:gd name="T7" fmla="*/ 534 h 703"/>
                <a:gd name="T8" fmla="*/ 671 w 774"/>
                <a:gd name="T9" fmla="*/ 532 h 703"/>
                <a:gd name="T10" fmla="*/ 658 w 774"/>
                <a:gd name="T11" fmla="*/ 564 h 703"/>
                <a:gd name="T12" fmla="*/ 641 w 774"/>
                <a:gd name="T13" fmla="*/ 593 h 703"/>
                <a:gd name="T14" fmla="*/ 664 w 774"/>
                <a:gd name="T15" fmla="*/ 645 h 703"/>
                <a:gd name="T16" fmla="*/ 654 w 774"/>
                <a:gd name="T17" fmla="*/ 688 h 703"/>
                <a:gd name="T18" fmla="*/ 597 w 774"/>
                <a:gd name="T19" fmla="*/ 669 h 703"/>
                <a:gd name="T20" fmla="*/ 540 w 774"/>
                <a:gd name="T21" fmla="*/ 703 h 703"/>
                <a:gd name="T22" fmla="*/ 499 w 774"/>
                <a:gd name="T23" fmla="*/ 641 h 703"/>
                <a:gd name="T24" fmla="*/ 467 w 774"/>
                <a:gd name="T25" fmla="*/ 675 h 703"/>
                <a:gd name="T26" fmla="*/ 442 w 774"/>
                <a:gd name="T27" fmla="*/ 642 h 703"/>
                <a:gd name="T28" fmla="*/ 408 w 774"/>
                <a:gd name="T29" fmla="*/ 609 h 703"/>
                <a:gd name="T30" fmla="*/ 344 w 774"/>
                <a:gd name="T31" fmla="*/ 613 h 703"/>
                <a:gd name="T32" fmla="*/ 314 w 774"/>
                <a:gd name="T33" fmla="*/ 601 h 703"/>
                <a:gd name="T34" fmla="*/ 241 w 774"/>
                <a:gd name="T35" fmla="*/ 593 h 703"/>
                <a:gd name="T36" fmla="*/ 189 w 774"/>
                <a:gd name="T37" fmla="*/ 562 h 703"/>
                <a:gd name="T38" fmla="*/ 187 w 774"/>
                <a:gd name="T39" fmla="*/ 537 h 703"/>
                <a:gd name="T40" fmla="*/ 162 w 774"/>
                <a:gd name="T41" fmla="*/ 505 h 703"/>
                <a:gd name="T42" fmla="*/ 189 w 774"/>
                <a:gd name="T43" fmla="*/ 416 h 703"/>
                <a:gd name="T44" fmla="*/ 229 w 774"/>
                <a:gd name="T45" fmla="*/ 386 h 703"/>
                <a:gd name="T46" fmla="*/ 255 w 774"/>
                <a:gd name="T47" fmla="*/ 307 h 703"/>
                <a:gd name="T48" fmla="*/ 250 w 774"/>
                <a:gd name="T49" fmla="*/ 239 h 703"/>
                <a:gd name="T50" fmla="*/ 257 w 774"/>
                <a:gd name="T51" fmla="*/ 161 h 703"/>
                <a:gd name="T52" fmla="*/ 187 w 774"/>
                <a:gd name="T53" fmla="*/ 165 h 703"/>
                <a:gd name="T54" fmla="*/ 89 w 774"/>
                <a:gd name="T55" fmla="*/ 128 h 703"/>
                <a:gd name="T56" fmla="*/ 46 w 774"/>
                <a:gd name="T57" fmla="*/ 110 h 703"/>
                <a:gd name="T58" fmla="*/ 28 w 774"/>
                <a:gd name="T59" fmla="*/ 54 h 703"/>
                <a:gd name="T60" fmla="*/ 98 w 774"/>
                <a:gd name="T61" fmla="*/ 5 h 703"/>
                <a:gd name="T62" fmla="*/ 164 w 774"/>
                <a:gd name="T63" fmla="*/ 18 h 703"/>
                <a:gd name="T64" fmla="*/ 221 w 774"/>
                <a:gd name="T65" fmla="*/ 35 h 703"/>
                <a:gd name="T66" fmla="*/ 245 w 774"/>
                <a:gd name="T67" fmla="*/ 52 h 703"/>
                <a:gd name="T68" fmla="*/ 263 w 774"/>
                <a:gd name="T69" fmla="*/ 74 h 703"/>
                <a:gd name="T70" fmla="*/ 278 w 774"/>
                <a:gd name="T71" fmla="*/ 101 h 703"/>
                <a:gd name="T72" fmla="*/ 299 w 774"/>
                <a:gd name="T73" fmla="*/ 131 h 703"/>
                <a:gd name="T74" fmla="*/ 305 w 774"/>
                <a:gd name="T75" fmla="*/ 150 h 703"/>
                <a:gd name="T76" fmla="*/ 335 w 774"/>
                <a:gd name="T77" fmla="*/ 189 h 703"/>
                <a:gd name="T78" fmla="*/ 348 w 774"/>
                <a:gd name="T79" fmla="*/ 211 h 703"/>
                <a:gd name="T80" fmla="*/ 367 w 774"/>
                <a:gd name="T81" fmla="*/ 248 h 703"/>
                <a:gd name="T82" fmla="*/ 396 w 774"/>
                <a:gd name="T83" fmla="*/ 265 h 703"/>
                <a:gd name="T84" fmla="*/ 424 w 774"/>
                <a:gd name="T85" fmla="*/ 251 h 703"/>
                <a:gd name="T86" fmla="*/ 455 w 774"/>
                <a:gd name="T87" fmla="*/ 259 h 703"/>
                <a:gd name="T88" fmla="*/ 486 w 774"/>
                <a:gd name="T89" fmla="*/ 270 h 703"/>
                <a:gd name="T90" fmla="*/ 514 w 774"/>
                <a:gd name="T91" fmla="*/ 285 h 703"/>
                <a:gd name="T92" fmla="*/ 535 w 774"/>
                <a:gd name="T93" fmla="*/ 282 h 703"/>
                <a:gd name="T94" fmla="*/ 545 w 774"/>
                <a:gd name="T95" fmla="*/ 311 h 703"/>
                <a:gd name="T96" fmla="*/ 557 w 774"/>
                <a:gd name="T97" fmla="*/ 338 h 703"/>
                <a:gd name="T98" fmla="*/ 578 w 774"/>
                <a:gd name="T99" fmla="*/ 364 h 703"/>
                <a:gd name="T100" fmla="*/ 600 w 774"/>
                <a:gd name="T101" fmla="*/ 355 h 703"/>
                <a:gd name="T102" fmla="*/ 622 w 774"/>
                <a:gd name="T103" fmla="*/ 353 h 703"/>
                <a:gd name="T104" fmla="*/ 645 w 774"/>
                <a:gd name="T105" fmla="*/ 342 h 703"/>
                <a:gd name="T106" fmla="*/ 663 w 774"/>
                <a:gd name="T107" fmla="*/ 325 h 703"/>
                <a:gd name="T108" fmla="*/ 693 w 774"/>
                <a:gd name="T109" fmla="*/ 303 h 703"/>
                <a:gd name="T110" fmla="*/ 721 w 774"/>
                <a:gd name="T111" fmla="*/ 282 h 703"/>
                <a:gd name="T112" fmla="*/ 761 w 774"/>
                <a:gd name="T113" fmla="*/ 266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4" h="703">
                  <a:moveTo>
                    <a:pt x="773" y="318"/>
                  </a:moveTo>
                  <a:cubicBezTo>
                    <a:pt x="772" y="322"/>
                    <a:pt x="772" y="327"/>
                    <a:pt x="770" y="332"/>
                  </a:cubicBezTo>
                  <a:cubicBezTo>
                    <a:pt x="768" y="337"/>
                    <a:pt x="763" y="338"/>
                    <a:pt x="759" y="341"/>
                  </a:cubicBezTo>
                  <a:cubicBezTo>
                    <a:pt x="755" y="345"/>
                    <a:pt x="754" y="350"/>
                    <a:pt x="752" y="355"/>
                  </a:cubicBezTo>
                  <a:cubicBezTo>
                    <a:pt x="753" y="355"/>
                    <a:pt x="755" y="355"/>
                    <a:pt x="756" y="356"/>
                  </a:cubicBezTo>
                  <a:cubicBezTo>
                    <a:pt x="758" y="359"/>
                    <a:pt x="757" y="363"/>
                    <a:pt x="756" y="366"/>
                  </a:cubicBezTo>
                  <a:cubicBezTo>
                    <a:pt x="755" y="370"/>
                    <a:pt x="754" y="374"/>
                    <a:pt x="754" y="377"/>
                  </a:cubicBezTo>
                  <a:cubicBezTo>
                    <a:pt x="754" y="380"/>
                    <a:pt x="754" y="382"/>
                    <a:pt x="755" y="384"/>
                  </a:cubicBezTo>
                  <a:cubicBezTo>
                    <a:pt x="756" y="388"/>
                    <a:pt x="757" y="391"/>
                    <a:pt x="758" y="394"/>
                  </a:cubicBezTo>
                  <a:cubicBezTo>
                    <a:pt x="758" y="398"/>
                    <a:pt x="757" y="401"/>
                    <a:pt x="756" y="404"/>
                  </a:cubicBezTo>
                  <a:cubicBezTo>
                    <a:pt x="755" y="408"/>
                    <a:pt x="755" y="411"/>
                    <a:pt x="756" y="415"/>
                  </a:cubicBezTo>
                  <a:cubicBezTo>
                    <a:pt x="756" y="418"/>
                    <a:pt x="758" y="422"/>
                    <a:pt x="760" y="425"/>
                  </a:cubicBezTo>
                  <a:cubicBezTo>
                    <a:pt x="762" y="432"/>
                    <a:pt x="762" y="440"/>
                    <a:pt x="759" y="447"/>
                  </a:cubicBezTo>
                  <a:cubicBezTo>
                    <a:pt x="756" y="454"/>
                    <a:pt x="749" y="460"/>
                    <a:pt x="748" y="468"/>
                  </a:cubicBezTo>
                  <a:cubicBezTo>
                    <a:pt x="747" y="471"/>
                    <a:pt x="748" y="475"/>
                    <a:pt x="749" y="479"/>
                  </a:cubicBezTo>
                  <a:cubicBezTo>
                    <a:pt x="749" y="483"/>
                    <a:pt x="748" y="487"/>
                    <a:pt x="746" y="491"/>
                  </a:cubicBezTo>
                  <a:cubicBezTo>
                    <a:pt x="744" y="495"/>
                    <a:pt x="741" y="498"/>
                    <a:pt x="739" y="503"/>
                  </a:cubicBezTo>
                  <a:cubicBezTo>
                    <a:pt x="737" y="507"/>
                    <a:pt x="737" y="510"/>
                    <a:pt x="738" y="514"/>
                  </a:cubicBezTo>
                  <a:cubicBezTo>
                    <a:pt x="739" y="518"/>
                    <a:pt x="740" y="522"/>
                    <a:pt x="740" y="526"/>
                  </a:cubicBezTo>
                  <a:cubicBezTo>
                    <a:pt x="739" y="529"/>
                    <a:pt x="736" y="532"/>
                    <a:pt x="733" y="534"/>
                  </a:cubicBezTo>
                  <a:cubicBezTo>
                    <a:pt x="725" y="538"/>
                    <a:pt x="714" y="537"/>
                    <a:pt x="705" y="537"/>
                  </a:cubicBezTo>
                  <a:cubicBezTo>
                    <a:pt x="699" y="536"/>
                    <a:pt x="694" y="536"/>
                    <a:pt x="688" y="536"/>
                  </a:cubicBezTo>
                  <a:cubicBezTo>
                    <a:pt x="687" y="536"/>
                    <a:pt x="685" y="536"/>
                    <a:pt x="683" y="536"/>
                  </a:cubicBezTo>
                  <a:cubicBezTo>
                    <a:pt x="681" y="535"/>
                    <a:pt x="679" y="535"/>
                    <a:pt x="677" y="534"/>
                  </a:cubicBezTo>
                  <a:cubicBezTo>
                    <a:pt x="675" y="533"/>
                    <a:pt x="674" y="531"/>
                    <a:pt x="671" y="532"/>
                  </a:cubicBezTo>
                  <a:cubicBezTo>
                    <a:pt x="669" y="533"/>
                    <a:pt x="668" y="535"/>
                    <a:pt x="667" y="537"/>
                  </a:cubicBezTo>
                  <a:cubicBezTo>
                    <a:pt x="666" y="538"/>
                    <a:pt x="666" y="540"/>
                    <a:pt x="666" y="541"/>
                  </a:cubicBezTo>
                  <a:cubicBezTo>
                    <a:pt x="665" y="545"/>
                    <a:pt x="665" y="549"/>
                    <a:pt x="663" y="553"/>
                  </a:cubicBezTo>
                  <a:cubicBezTo>
                    <a:pt x="662" y="555"/>
                    <a:pt x="661" y="557"/>
                    <a:pt x="660" y="559"/>
                  </a:cubicBezTo>
                  <a:cubicBezTo>
                    <a:pt x="660" y="561"/>
                    <a:pt x="659" y="563"/>
                    <a:pt x="658" y="564"/>
                  </a:cubicBezTo>
                  <a:cubicBezTo>
                    <a:pt x="655" y="568"/>
                    <a:pt x="650" y="569"/>
                    <a:pt x="646" y="570"/>
                  </a:cubicBezTo>
                  <a:cubicBezTo>
                    <a:pt x="643" y="571"/>
                    <a:pt x="639" y="571"/>
                    <a:pt x="637" y="573"/>
                  </a:cubicBezTo>
                  <a:cubicBezTo>
                    <a:pt x="634" y="575"/>
                    <a:pt x="633" y="580"/>
                    <a:pt x="634" y="583"/>
                  </a:cubicBezTo>
                  <a:cubicBezTo>
                    <a:pt x="634" y="585"/>
                    <a:pt x="636" y="587"/>
                    <a:pt x="637" y="588"/>
                  </a:cubicBezTo>
                  <a:cubicBezTo>
                    <a:pt x="638" y="590"/>
                    <a:pt x="640" y="592"/>
                    <a:pt x="641" y="593"/>
                  </a:cubicBezTo>
                  <a:cubicBezTo>
                    <a:pt x="643" y="595"/>
                    <a:pt x="645" y="597"/>
                    <a:pt x="647" y="598"/>
                  </a:cubicBezTo>
                  <a:cubicBezTo>
                    <a:pt x="651" y="600"/>
                    <a:pt x="653" y="605"/>
                    <a:pt x="655" y="609"/>
                  </a:cubicBezTo>
                  <a:cubicBezTo>
                    <a:pt x="657" y="613"/>
                    <a:pt x="659" y="617"/>
                    <a:pt x="661" y="621"/>
                  </a:cubicBezTo>
                  <a:cubicBezTo>
                    <a:pt x="662" y="624"/>
                    <a:pt x="664" y="627"/>
                    <a:pt x="664" y="631"/>
                  </a:cubicBezTo>
                  <a:cubicBezTo>
                    <a:pt x="665" y="635"/>
                    <a:pt x="665" y="640"/>
                    <a:pt x="664" y="645"/>
                  </a:cubicBezTo>
                  <a:cubicBezTo>
                    <a:pt x="664" y="647"/>
                    <a:pt x="664" y="649"/>
                    <a:pt x="664" y="651"/>
                  </a:cubicBezTo>
                  <a:cubicBezTo>
                    <a:pt x="663" y="653"/>
                    <a:pt x="663" y="655"/>
                    <a:pt x="663" y="656"/>
                  </a:cubicBezTo>
                  <a:cubicBezTo>
                    <a:pt x="663" y="661"/>
                    <a:pt x="664" y="665"/>
                    <a:pt x="665" y="669"/>
                  </a:cubicBezTo>
                  <a:cubicBezTo>
                    <a:pt x="666" y="671"/>
                    <a:pt x="668" y="673"/>
                    <a:pt x="670" y="675"/>
                  </a:cubicBezTo>
                  <a:cubicBezTo>
                    <a:pt x="662" y="676"/>
                    <a:pt x="657" y="684"/>
                    <a:pt x="654" y="688"/>
                  </a:cubicBezTo>
                  <a:cubicBezTo>
                    <a:pt x="650" y="692"/>
                    <a:pt x="647" y="684"/>
                    <a:pt x="639" y="677"/>
                  </a:cubicBezTo>
                  <a:cubicBezTo>
                    <a:pt x="631" y="671"/>
                    <a:pt x="625" y="673"/>
                    <a:pt x="619" y="673"/>
                  </a:cubicBezTo>
                  <a:cubicBezTo>
                    <a:pt x="612" y="672"/>
                    <a:pt x="613" y="659"/>
                    <a:pt x="611" y="649"/>
                  </a:cubicBezTo>
                  <a:cubicBezTo>
                    <a:pt x="609" y="639"/>
                    <a:pt x="606" y="656"/>
                    <a:pt x="605" y="662"/>
                  </a:cubicBezTo>
                  <a:cubicBezTo>
                    <a:pt x="603" y="668"/>
                    <a:pt x="600" y="668"/>
                    <a:pt x="597" y="669"/>
                  </a:cubicBezTo>
                  <a:cubicBezTo>
                    <a:pt x="593" y="671"/>
                    <a:pt x="594" y="659"/>
                    <a:pt x="591" y="658"/>
                  </a:cubicBezTo>
                  <a:cubicBezTo>
                    <a:pt x="588" y="656"/>
                    <a:pt x="585" y="661"/>
                    <a:pt x="585" y="665"/>
                  </a:cubicBezTo>
                  <a:cubicBezTo>
                    <a:pt x="585" y="670"/>
                    <a:pt x="564" y="675"/>
                    <a:pt x="558" y="679"/>
                  </a:cubicBezTo>
                  <a:cubicBezTo>
                    <a:pt x="552" y="683"/>
                    <a:pt x="556" y="688"/>
                    <a:pt x="559" y="692"/>
                  </a:cubicBezTo>
                  <a:cubicBezTo>
                    <a:pt x="561" y="695"/>
                    <a:pt x="545" y="702"/>
                    <a:pt x="540" y="703"/>
                  </a:cubicBezTo>
                  <a:cubicBezTo>
                    <a:pt x="534" y="703"/>
                    <a:pt x="534" y="698"/>
                    <a:pt x="531" y="696"/>
                  </a:cubicBezTo>
                  <a:cubicBezTo>
                    <a:pt x="529" y="695"/>
                    <a:pt x="530" y="692"/>
                    <a:pt x="530" y="685"/>
                  </a:cubicBezTo>
                  <a:cubicBezTo>
                    <a:pt x="530" y="678"/>
                    <a:pt x="519" y="681"/>
                    <a:pt x="516" y="680"/>
                  </a:cubicBezTo>
                  <a:cubicBezTo>
                    <a:pt x="513" y="679"/>
                    <a:pt x="504" y="669"/>
                    <a:pt x="500" y="659"/>
                  </a:cubicBezTo>
                  <a:cubicBezTo>
                    <a:pt x="495" y="650"/>
                    <a:pt x="497" y="648"/>
                    <a:pt x="499" y="641"/>
                  </a:cubicBezTo>
                  <a:cubicBezTo>
                    <a:pt x="501" y="633"/>
                    <a:pt x="490" y="632"/>
                    <a:pt x="486" y="632"/>
                  </a:cubicBezTo>
                  <a:cubicBezTo>
                    <a:pt x="482" y="632"/>
                    <a:pt x="481" y="647"/>
                    <a:pt x="483" y="650"/>
                  </a:cubicBezTo>
                  <a:cubicBezTo>
                    <a:pt x="485" y="654"/>
                    <a:pt x="484" y="658"/>
                    <a:pt x="487" y="663"/>
                  </a:cubicBezTo>
                  <a:cubicBezTo>
                    <a:pt x="490" y="669"/>
                    <a:pt x="486" y="670"/>
                    <a:pt x="481" y="675"/>
                  </a:cubicBezTo>
                  <a:cubicBezTo>
                    <a:pt x="476" y="680"/>
                    <a:pt x="470" y="677"/>
                    <a:pt x="467" y="675"/>
                  </a:cubicBezTo>
                  <a:cubicBezTo>
                    <a:pt x="464" y="673"/>
                    <a:pt x="464" y="673"/>
                    <a:pt x="461" y="672"/>
                  </a:cubicBezTo>
                  <a:cubicBezTo>
                    <a:pt x="458" y="671"/>
                    <a:pt x="458" y="668"/>
                    <a:pt x="458" y="666"/>
                  </a:cubicBezTo>
                  <a:cubicBezTo>
                    <a:pt x="458" y="664"/>
                    <a:pt x="457" y="663"/>
                    <a:pt x="454" y="662"/>
                  </a:cubicBezTo>
                  <a:cubicBezTo>
                    <a:pt x="452" y="660"/>
                    <a:pt x="450" y="656"/>
                    <a:pt x="449" y="650"/>
                  </a:cubicBezTo>
                  <a:cubicBezTo>
                    <a:pt x="447" y="643"/>
                    <a:pt x="448" y="645"/>
                    <a:pt x="442" y="642"/>
                  </a:cubicBezTo>
                  <a:cubicBezTo>
                    <a:pt x="436" y="638"/>
                    <a:pt x="432" y="643"/>
                    <a:pt x="426" y="648"/>
                  </a:cubicBezTo>
                  <a:cubicBezTo>
                    <a:pt x="421" y="653"/>
                    <a:pt x="420" y="642"/>
                    <a:pt x="420" y="637"/>
                  </a:cubicBezTo>
                  <a:cubicBezTo>
                    <a:pt x="419" y="633"/>
                    <a:pt x="418" y="634"/>
                    <a:pt x="416" y="632"/>
                  </a:cubicBezTo>
                  <a:cubicBezTo>
                    <a:pt x="414" y="629"/>
                    <a:pt x="417" y="628"/>
                    <a:pt x="419" y="625"/>
                  </a:cubicBezTo>
                  <a:cubicBezTo>
                    <a:pt x="422" y="623"/>
                    <a:pt x="411" y="613"/>
                    <a:pt x="408" y="609"/>
                  </a:cubicBezTo>
                  <a:cubicBezTo>
                    <a:pt x="404" y="605"/>
                    <a:pt x="402" y="607"/>
                    <a:pt x="398" y="608"/>
                  </a:cubicBezTo>
                  <a:cubicBezTo>
                    <a:pt x="394" y="610"/>
                    <a:pt x="387" y="603"/>
                    <a:pt x="385" y="599"/>
                  </a:cubicBezTo>
                  <a:cubicBezTo>
                    <a:pt x="383" y="595"/>
                    <a:pt x="374" y="608"/>
                    <a:pt x="369" y="612"/>
                  </a:cubicBezTo>
                  <a:cubicBezTo>
                    <a:pt x="364" y="617"/>
                    <a:pt x="361" y="615"/>
                    <a:pt x="355" y="616"/>
                  </a:cubicBezTo>
                  <a:cubicBezTo>
                    <a:pt x="350" y="617"/>
                    <a:pt x="347" y="612"/>
                    <a:pt x="344" y="613"/>
                  </a:cubicBezTo>
                  <a:cubicBezTo>
                    <a:pt x="341" y="614"/>
                    <a:pt x="341" y="609"/>
                    <a:pt x="341" y="607"/>
                  </a:cubicBezTo>
                  <a:cubicBezTo>
                    <a:pt x="341" y="605"/>
                    <a:pt x="338" y="605"/>
                    <a:pt x="336" y="604"/>
                  </a:cubicBezTo>
                  <a:cubicBezTo>
                    <a:pt x="334" y="602"/>
                    <a:pt x="336" y="599"/>
                    <a:pt x="336" y="593"/>
                  </a:cubicBezTo>
                  <a:cubicBezTo>
                    <a:pt x="336" y="586"/>
                    <a:pt x="326" y="595"/>
                    <a:pt x="321" y="600"/>
                  </a:cubicBezTo>
                  <a:cubicBezTo>
                    <a:pt x="317" y="606"/>
                    <a:pt x="317" y="603"/>
                    <a:pt x="314" y="601"/>
                  </a:cubicBezTo>
                  <a:cubicBezTo>
                    <a:pt x="311" y="600"/>
                    <a:pt x="312" y="602"/>
                    <a:pt x="306" y="606"/>
                  </a:cubicBezTo>
                  <a:cubicBezTo>
                    <a:pt x="301" y="611"/>
                    <a:pt x="295" y="603"/>
                    <a:pt x="294" y="602"/>
                  </a:cubicBezTo>
                  <a:cubicBezTo>
                    <a:pt x="292" y="601"/>
                    <a:pt x="281" y="606"/>
                    <a:pt x="276" y="611"/>
                  </a:cubicBezTo>
                  <a:cubicBezTo>
                    <a:pt x="270" y="617"/>
                    <a:pt x="254" y="602"/>
                    <a:pt x="252" y="600"/>
                  </a:cubicBezTo>
                  <a:cubicBezTo>
                    <a:pt x="250" y="598"/>
                    <a:pt x="244" y="595"/>
                    <a:pt x="241" y="593"/>
                  </a:cubicBezTo>
                  <a:cubicBezTo>
                    <a:pt x="238" y="590"/>
                    <a:pt x="235" y="576"/>
                    <a:pt x="235" y="572"/>
                  </a:cubicBezTo>
                  <a:cubicBezTo>
                    <a:pt x="234" y="569"/>
                    <a:pt x="230" y="564"/>
                    <a:pt x="228" y="555"/>
                  </a:cubicBezTo>
                  <a:cubicBezTo>
                    <a:pt x="226" y="546"/>
                    <a:pt x="219" y="557"/>
                    <a:pt x="217" y="560"/>
                  </a:cubicBezTo>
                  <a:cubicBezTo>
                    <a:pt x="215" y="563"/>
                    <a:pt x="214" y="562"/>
                    <a:pt x="205" y="564"/>
                  </a:cubicBezTo>
                  <a:cubicBezTo>
                    <a:pt x="196" y="566"/>
                    <a:pt x="190" y="562"/>
                    <a:pt x="189" y="562"/>
                  </a:cubicBezTo>
                  <a:cubicBezTo>
                    <a:pt x="189" y="562"/>
                    <a:pt x="189" y="562"/>
                    <a:pt x="189" y="562"/>
                  </a:cubicBezTo>
                  <a:cubicBezTo>
                    <a:pt x="188" y="559"/>
                    <a:pt x="184" y="559"/>
                    <a:pt x="181" y="558"/>
                  </a:cubicBezTo>
                  <a:cubicBezTo>
                    <a:pt x="177" y="557"/>
                    <a:pt x="174" y="547"/>
                    <a:pt x="173" y="542"/>
                  </a:cubicBezTo>
                  <a:cubicBezTo>
                    <a:pt x="172" y="537"/>
                    <a:pt x="176" y="534"/>
                    <a:pt x="179" y="533"/>
                  </a:cubicBezTo>
                  <a:cubicBezTo>
                    <a:pt x="182" y="532"/>
                    <a:pt x="183" y="536"/>
                    <a:pt x="187" y="537"/>
                  </a:cubicBezTo>
                  <a:cubicBezTo>
                    <a:pt x="191" y="538"/>
                    <a:pt x="203" y="525"/>
                    <a:pt x="203" y="517"/>
                  </a:cubicBezTo>
                  <a:cubicBezTo>
                    <a:pt x="203" y="509"/>
                    <a:pt x="197" y="513"/>
                    <a:pt x="194" y="518"/>
                  </a:cubicBezTo>
                  <a:cubicBezTo>
                    <a:pt x="191" y="522"/>
                    <a:pt x="190" y="518"/>
                    <a:pt x="187" y="513"/>
                  </a:cubicBezTo>
                  <a:cubicBezTo>
                    <a:pt x="184" y="509"/>
                    <a:pt x="181" y="515"/>
                    <a:pt x="177" y="521"/>
                  </a:cubicBezTo>
                  <a:cubicBezTo>
                    <a:pt x="174" y="527"/>
                    <a:pt x="165" y="510"/>
                    <a:pt x="162" y="505"/>
                  </a:cubicBezTo>
                  <a:cubicBezTo>
                    <a:pt x="159" y="501"/>
                    <a:pt x="159" y="504"/>
                    <a:pt x="151" y="503"/>
                  </a:cubicBezTo>
                  <a:cubicBezTo>
                    <a:pt x="142" y="502"/>
                    <a:pt x="141" y="492"/>
                    <a:pt x="138" y="482"/>
                  </a:cubicBezTo>
                  <a:cubicBezTo>
                    <a:pt x="136" y="473"/>
                    <a:pt x="144" y="463"/>
                    <a:pt x="147" y="460"/>
                  </a:cubicBezTo>
                  <a:cubicBezTo>
                    <a:pt x="151" y="458"/>
                    <a:pt x="166" y="445"/>
                    <a:pt x="170" y="436"/>
                  </a:cubicBezTo>
                  <a:cubicBezTo>
                    <a:pt x="173" y="427"/>
                    <a:pt x="187" y="417"/>
                    <a:pt x="189" y="416"/>
                  </a:cubicBezTo>
                  <a:cubicBezTo>
                    <a:pt x="190" y="415"/>
                    <a:pt x="205" y="387"/>
                    <a:pt x="210" y="382"/>
                  </a:cubicBezTo>
                  <a:cubicBezTo>
                    <a:pt x="214" y="377"/>
                    <a:pt x="216" y="380"/>
                    <a:pt x="216" y="382"/>
                  </a:cubicBezTo>
                  <a:cubicBezTo>
                    <a:pt x="216" y="384"/>
                    <a:pt x="217" y="390"/>
                    <a:pt x="217" y="390"/>
                  </a:cubicBezTo>
                  <a:cubicBezTo>
                    <a:pt x="218" y="395"/>
                    <a:pt x="224" y="402"/>
                    <a:pt x="229" y="406"/>
                  </a:cubicBezTo>
                  <a:cubicBezTo>
                    <a:pt x="234" y="410"/>
                    <a:pt x="233" y="391"/>
                    <a:pt x="229" y="386"/>
                  </a:cubicBezTo>
                  <a:cubicBezTo>
                    <a:pt x="225" y="381"/>
                    <a:pt x="228" y="373"/>
                    <a:pt x="229" y="365"/>
                  </a:cubicBezTo>
                  <a:cubicBezTo>
                    <a:pt x="229" y="358"/>
                    <a:pt x="234" y="339"/>
                    <a:pt x="234" y="335"/>
                  </a:cubicBezTo>
                  <a:cubicBezTo>
                    <a:pt x="234" y="330"/>
                    <a:pt x="235" y="325"/>
                    <a:pt x="240" y="322"/>
                  </a:cubicBezTo>
                  <a:cubicBezTo>
                    <a:pt x="245" y="319"/>
                    <a:pt x="245" y="321"/>
                    <a:pt x="248" y="323"/>
                  </a:cubicBezTo>
                  <a:cubicBezTo>
                    <a:pt x="251" y="326"/>
                    <a:pt x="254" y="315"/>
                    <a:pt x="255" y="307"/>
                  </a:cubicBezTo>
                  <a:cubicBezTo>
                    <a:pt x="257" y="299"/>
                    <a:pt x="248" y="289"/>
                    <a:pt x="247" y="288"/>
                  </a:cubicBezTo>
                  <a:cubicBezTo>
                    <a:pt x="246" y="287"/>
                    <a:pt x="246" y="275"/>
                    <a:pt x="245" y="273"/>
                  </a:cubicBezTo>
                  <a:cubicBezTo>
                    <a:pt x="245" y="271"/>
                    <a:pt x="243" y="263"/>
                    <a:pt x="245" y="262"/>
                  </a:cubicBezTo>
                  <a:cubicBezTo>
                    <a:pt x="247" y="261"/>
                    <a:pt x="245" y="255"/>
                    <a:pt x="245" y="252"/>
                  </a:cubicBezTo>
                  <a:cubicBezTo>
                    <a:pt x="244" y="250"/>
                    <a:pt x="249" y="243"/>
                    <a:pt x="250" y="239"/>
                  </a:cubicBezTo>
                  <a:cubicBezTo>
                    <a:pt x="251" y="235"/>
                    <a:pt x="253" y="229"/>
                    <a:pt x="252" y="224"/>
                  </a:cubicBezTo>
                  <a:cubicBezTo>
                    <a:pt x="252" y="220"/>
                    <a:pt x="254" y="218"/>
                    <a:pt x="257" y="214"/>
                  </a:cubicBezTo>
                  <a:cubicBezTo>
                    <a:pt x="260" y="210"/>
                    <a:pt x="260" y="202"/>
                    <a:pt x="258" y="196"/>
                  </a:cubicBezTo>
                  <a:cubicBezTo>
                    <a:pt x="256" y="191"/>
                    <a:pt x="265" y="183"/>
                    <a:pt x="268" y="177"/>
                  </a:cubicBezTo>
                  <a:cubicBezTo>
                    <a:pt x="271" y="172"/>
                    <a:pt x="264" y="164"/>
                    <a:pt x="257" y="161"/>
                  </a:cubicBezTo>
                  <a:cubicBezTo>
                    <a:pt x="249" y="158"/>
                    <a:pt x="237" y="141"/>
                    <a:pt x="234" y="137"/>
                  </a:cubicBezTo>
                  <a:cubicBezTo>
                    <a:pt x="232" y="134"/>
                    <a:pt x="223" y="133"/>
                    <a:pt x="218" y="133"/>
                  </a:cubicBezTo>
                  <a:cubicBezTo>
                    <a:pt x="212" y="133"/>
                    <a:pt x="213" y="147"/>
                    <a:pt x="210" y="150"/>
                  </a:cubicBezTo>
                  <a:cubicBezTo>
                    <a:pt x="207" y="154"/>
                    <a:pt x="202" y="157"/>
                    <a:pt x="197" y="158"/>
                  </a:cubicBezTo>
                  <a:cubicBezTo>
                    <a:pt x="192" y="159"/>
                    <a:pt x="189" y="161"/>
                    <a:pt x="187" y="165"/>
                  </a:cubicBezTo>
                  <a:cubicBezTo>
                    <a:pt x="185" y="170"/>
                    <a:pt x="177" y="164"/>
                    <a:pt x="170" y="164"/>
                  </a:cubicBezTo>
                  <a:cubicBezTo>
                    <a:pt x="163" y="164"/>
                    <a:pt x="142" y="178"/>
                    <a:pt x="142" y="178"/>
                  </a:cubicBezTo>
                  <a:cubicBezTo>
                    <a:pt x="142" y="178"/>
                    <a:pt x="118" y="178"/>
                    <a:pt x="115" y="178"/>
                  </a:cubicBezTo>
                  <a:cubicBezTo>
                    <a:pt x="113" y="178"/>
                    <a:pt x="104" y="159"/>
                    <a:pt x="103" y="157"/>
                  </a:cubicBezTo>
                  <a:cubicBezTo>
                    <a:pt x="102" y="155"/>
                    <a:pt x="92" y="132"/>
                    <a:pt x="89" y="128"/>
                  </a:cubicBezTo>
                  <a:cubicBezTo>
                    <a:pt x="85" y="124"/>
                    <a:pt x="86" y="118"/>
                    <a:pt x="91" y="116"/>
                  </a:cubicBezTo>
                  <a:cubicBezTo>
                    <a:pt x="95" y="114"/>
                    <a:pt x="82" y="108"/>
                    <a:pt x="75" y="108"/>
                  </a:cubicBezTo>
                  <a:cubicBezTo>
                    <a:pt x="68" y="107"/>
                    <a:pt x="61" y="96"/>
                    <a:pt x="60" y="92"/>
                  </a:cubicBezTo>
                  <a:cubicBezTo>
                    <a:pt x="59" y="89"/>
                    <a:pt x="52" y="95"/>
                    <a:pt x="51" y="99"/>
                  </a:cubicBezTo>
                  <a:cubicBezTo>
                    <a:pt x="49" y="104"/>
                    <a:pt x="49" y="105"/>
                    <a:pt x="46" y="110"/>
                  </a:cubicBezTo>
                  <a:cubicBezTo>
                    <a:pt x="42" y="115"/>
                    <a:pt x="39" y="114"/>
                    <a:pt x="35" y="109"/>
                  </a:cubicBezTo>
                  <a:cubicBezTo>
                    <a:pt x="31" y="104"/>
                    <a:pt x="15" y="97"/>
                    <a:pt x="7" y="97"/>
                  </a:cubicBezTo>
                  <a:cubicBezTo>
                    <a:pt x="0" y="97"/>
                    <a:pt x="9" y="87"/>
                    <a:pt x="15" y="82"/>
                  </a:cubicBezTo>
                  <a:cubicBezTo>
                    <a:pt x="20" y="77"/>
                    <a:pt x="19" y="74"/>
                    <a:pt x="20" y="68"/>
                  </a:cubicBezTo>
                  <a:cubicBezTo>
                    <a:pt x="21" y="61"/>
                    <a:pt x="25" y="56"/>
                    <a:pt x="28" y="54"/>
                  </a:cubicBezTo>
                  <a:cubicBezTo>
                    <a:pt x="30" y="53"/>
                    <a:pt x="11" y="33"/>
                    <a:pt x="11" y="33"/>
                  </a:cubicBezTo>
                  <a:cubicBezTo>
                    <a:pt x="26" y="24"/>
                    <a:pt x="45" y="12"/>
                    <a:pt x="49" y="13"/>
                  </a:cubicBezTo>
                  <a:cubicBezTo>
                    <a:pt x="53" y="15"/>
                    <a:pt x="57" y="21"/>
                    <a:pt x="65" y="17"/>
                  </a:cubicBezTo>
                  <a:cubicBezTo>
                    <a:pt x="74" y="13"/>
                    <a:pt x="84" y="16"/>
                    <a:pt x="90" y="11"/>
                  </a:cubicBezTo>
                  <a:cubicBezTo>
                    <a:pt x="96" y="6"/>
                    <a:pt x="94" y="3"/>
                    <a:pt x="98" y="5"/>
                  </a:cubicBezTo>
                  <a:cubicBezTo>
                    <a:pt x="103" y="6"/>
                    <a:pt x="106" y="5"/>
                    <a:pt x="109" y="4"/>
                  </a:cubicBezTo>
                  <a:cubicBezTo>
                    <a:pt x="112" y="3"/>
                    <a:pt x="127" y="0"/>
                    <a:pt x="129" y="5"/>
                  </a:cubicBezTo>
                  <a:cubicBezTo>
                    <a:pt x="132" y="9"/>
                    <a:pt x="133" y="15"/>
                    <a:pt x="137" y="13"/>
                  </a:cubicBezTo>
                  <a:cubicBezTo>
                    <a:pt x="142" y="10"/>
                    <a:pt x="148" y="7"/>
                    <a:pt x="151" y="10"/>
                  </a:cubicBezTo>
                  <a:cubicBezTo>
                    <a:pt x="153" y="14"/>
                    <a:pt x="161" y="19"/>
                    <a:pt x="164" y="18"/>
                  </a:cubicBezTo>
                  <a:cubicBezTo>
                    <a:pt x="168" y="17"/>
                    <a:pt x="173" y="15"/>
                    <a:pt x="175" y="19"/>
                  </a:cubicBezTo>
                  <a:cubicBezTo>
                    <a:pt x="176" y="22"/>
                    <a:pt x="183" y="28"/>
                    <a:pt x="183" y="22"/>
                  </a:cubicBezTo>
                  <a:cubicBezTo>
                    <a:pt x="183" y="15"/>
                    <a:pt x="187" y="8"/>
                    <a:pt x="194" y="11"/>
                  </a:cubicBezTo>
                  <a:cubicBezTo>
                    <a:pt x="201" y="14"/>
                    <a:pt x="207" y="15"/>
                    <a:pt x="211" y="17"/>
                  </a:cubicBezTo>
                  <a:cubicBezTo>
                    <a:pt x="215" y="20"/>
                    <a:pt x="216" y="40"/>
                    <a:pt x="221" y="35"/>
                  </a:cubicBezTo>
                  <a:cubicBezTo>
                    <a:pt x="226" y="29"/>
                    <a:pt x="228" y="27"/>
                    <a:pt x="230" y="30"/>
                  </a:cubicBezTo>
                  <a:cubicBezTo>
                    <a:pt x="231" y="33"/>
                    <a:pt x="228" y="40"/>
                    <a:pt x="235" y="37"/>
                  </a:cubicBezTo>
                  <a:cubicBezTo>
                    <a:pt x="242" y="35"/>
                    <a:pt x="246" y="32"/>
                    <a:pt x="244" y="39"/>
                  </a:cubicBezTo>
                  <a:cubicBezTo>
                    <a:pt x="243" y="42"/>
                    <a:pt x="241" y="45"/>
                    <a:pt x="241" y="48"/>
                  </a:cubicBezTo>
                  <a:cubicBezTo>
                    <a:pt x="241" y="51"/>
                    <a:pt x="243" y="52"/>
                    <a:pt x="245" y="52"/>
                  </a:cubicBezTo>
                  <a:cubicBezTo>
                    <a:pt x="246" y="52"/>
                    <a:pt x="249" y="52"/>
                    <a:pt x="250" y="53"/>
                  </a:cubicBezTo>
                  <a:cubicBezTo>
                    <a:pt x="251" y="54"/>
                    <a:pt x="250" y="55"/>
                    <a:pt x="250" y="56"/>
                  </a:cubicBezTo>
                  <a:cubicBezTo>
                    <a:pt x="252" y="59"/>
                    <a:pt x="255" y="59"/>
                    <a:pt x="258" y="61"/>
                  </a:cubicBezTo>
                  <a:cubicBezTo>
                    <a:pt x="260" y="62"/>
                    <a:pt x="261" y="64"/>
                    <a:pt x="262" y="66"/>
                  </a:cubicBezTo>
                  <a:cubicBezTo>
                    <a:pt x="264" y="68"/>
                    <a:pt x="264" y="71"/>
                    <a:pt x="263" y="74"/>
                  </a:cubicBezTo>
                  <a:cubicBezTo>
                    <a:pt x="263" y="75"/>
                    <a:pt x="262" y="76"/>
                    <a:pt x="263" y="78"/>
                  </a:cubicBezTo>
                  <a:cubicBezTo>
                    <a:pt x="264" y="79"/>
                    <a:pt x="265" y="79"/>
                    <a:pt x="266" y="79"/>
                  </a:cubicBezTo>
                  <a:cubicBezTo>
                    <a:pt x="269" y="80"/>
                    <a:pt x="273" y="79"/>
                    <a:pt x="274" y="83"/>
                  </a:cubicBezTo>
                  <a:cubicBezTo>
                    <a:pt x="276" y="85"/>
                    <a:pt x="274" y="89"/>
                    <a:pt x="273" y="92"/>
                  </a:cubicBezTo>
                  <a:cubicBezTo>
                    <a:pt x="273" y="95"/>
                    <a:pt x="275" y="99"/>
                    <a:pt x="278" y="101"/>
                  </a:cubicBezTo>
                  <a:cubicBezTo>
                    <a:pt x="281" y="105"/>
                    <a:pt x="286" y="106"/>
                    <a:pt x="290" y="109"/>
                  </a:cubicBezTo>
                  <a:cubicBezTo>
                    <a:pt x="292" y="109"/>
                    <a:pt x="293" y="110"/>
                    <a:pt x="293" y="112"/>
                  </a:cubicBezTo>
                  <a:cubicBezTo>
                    <a:pt x="293" y="113"/>
                    <a:pt x="293" y="114"/>
                    <a:pt x="292" y="115"/>
                  </a:cubicBezTo>
                  <a:cubicBezTo>
                    <a:pt x="292" y="118"/>
                    <a:pt x="291" y="122"/>
                    <a:pt x="292" y="124"/>
                  </a:cubicBezTo>
                  <a:cubicBezTo>
                    <a:pt x="294" y="127"/>
                    <a:pt x="297" y="128"/>
                    <a:pt x="299" y="131"/>
                  </a:cubicBezTo>
                  <a:cubicBezTo>
                    <a:pt x="300" y="132"/>
                    <a:pt x="299" y="133"/>
                    <a:pt x="299" y="135"/>
                  </a:cubicBezTo>
                  <a:cubicBezTo>
                    <a:pt x="299" y="137"/>
                    <a:pt x="300" y="137"/>
                    <a:pt x="302" y="138"/>
                  </a:cubicBezTo>
                  <a:cubicBezTo>
                    <a:pt x="303" y="138"/>
                    <a:pt x="305" y="139"/>
                    <a:pt x="305" y="140"/>
                  </a:cubicBezTo>
                  <a:cubicBezTo>
                    <a:pt x="305" y="142"/>
                    <a:pt x="305" y="143"/>
                    <a:pt x="305" y="145"/>
                  </a:cubicBezTo>
                  <a:cubicBezTo>
                    <a:pt x="306" y="147"/>
                    <a:pt x="306" y="148"/>
                    <a:pt x="305" y="150"/>
                  </a:cubicBezTo>
                  <a:cubicBezTo>
                    <a:pt x="305" y="151"/>
                    <a:pt x="304" y="152"/>
                    <a:pt x="305" y="154"/>
                  </a:cubicBezTo>
                  <a:cubicBezTo>
                    <a:pt x="306" y="158"/>
                    <a:pt x="310" y="160"/>
                    <a:pt x="314" y="162"/>
                  </a:cubicBezTo>
                  <a:cubicBezTo>
                    <a:pt x="318" y="165"/>
                    <a:pt x="323" y="168"/>
                    <a:pt x="325" y="172"/>
                  </a:cubicBezTo>
                  <a:cubicBezTo>
                    <a:pt x="327" y="176"/>
                    <a:pt x="329" y="179"/>
                    <a:pt x="331" y="182"/>
                  </a:cubicBezTo>
                  <a:cubicBezTo>
                    <a:pt x="332" y="184"/>
                    <a:pt x="335" y="186"/>
                    <a:pt x="335" y="189"/>
                  </a:cubicBezTo>
                  <a:cubicBezTo>
                    <a:pt x="336" y="190"/>
                    <a:pt x="336" y="192"/>
                    <a:pt x="336" y="193"/>
                  </a:cubicBezTo>
                  <a:cubicBezTo>
                    <a:pt x="337" y="195"/>
                    <a:pt x="338" y="197"/>
                    <a:pt x="338" y="198"/>
                  </a:cubicBezTo>
                  <a:cubicBezTo>
                    <a:pt x="339" y="200"/>
                    <a:pt x="340" y="202"/>
                    <a:pt x="342" y="203"/>
                  </a:cubicBezTo>
                  <a:cubicBezTo>
                    <a:pt x="343" y="205"/>
                    <a:pt x="345" y="206"/>
                    <a:pt x="346" y="207"/>
                  </a:cubicBezTo>
                  <a:cubicBezTo>
                    <a:pt x="347" y="208"/>
                    <a:pt x="347" y="210"/>
                    <a:pt x="348" y="211"/>
                  </a:cubicBezTo>
                  <a:cubicBezTo>
                    <a:pt x="349" y="212"/>
                    <a:pt x="351" y="213"/>
                    <a:pt x="352" y="214"/>
                  </a:cubicBezTo>
                  <a:cubicBezTo>
                    <a:pt x="355" y="216"/>
                    <a:pt x="355" y="218"/>
                    <a:pt x="355" y="222"/>
                  </a:cubicBezTo>
                  <a:cubicBezTo>
                    <a:pt x="355" y="225"/>
                    <a:pt x="354" y="229"/>
                    <a:pt x="355" y="233"/>
                  </a:cubicBezTo>
                  <a:cubicBezTo>
                    <a:pt x="355" y="236"/>
                    <a:pt x="356" y="239"/>
                    <a:pt x="359" y="242"/>
                  </a:cubicBezTo>
                  <a:cubicBezTo>
                    <a:pt x="361" y="244"/>
                    <a:pt x="364" y="246"/>
                    <a:pt x="367" y="248"/>
                  </a:cubicBezTo>
                  <a:cubicBezTo>
                    <a:pt x="369" y="250"/>
                    <a:pt x="371" y="253"/>
                    <a:pt x="372" y="256"/>
                  </a:cubicBezTo>
                  <a:cubicBezTo>
                    <a:pt x="374" y="259"/>
                    <a:pt x="376" y="260"/>
                    <a:pt x="380" y="261"/>
                  </a:cubicBezTo>
                  <a:cubicBezTo>
                    <a:pt x="382" y="261"/>
                    <a:pt x="383" y="261"/>
                    <a:pt x="385" y="262"/>
                  </a:cubicBezTo>
                  <a:cubicBezTo>
                    <a:pt x="386" y="263"/>
                    <a:pt x="387" y="265"/>
                    <a:pt x="389" y="266"/>
                  </a:cubicBezTo>
                  <a:cubicBezTo>
                    <a:pt x="391" y="268"/>
                    <a:pt x="393" y="265"/>
                    <a:pt x="396" y="265"/>
                  </a:cubicBezTo>
                  <a:cubicBezTo>
                    <a:pt x="398" y="265"/>
                    <a:pt x="399" y="266"/>
                    <a:pt x="400" y="266"/>
                  </a:cubicBezTo>
                  <a:cubicBezTo>
                    <a:pt x="401" y="267"/>
                    <a:pt x="403" y="267"/>
                    <a:pt x="404" y="265"/>
                  </a:cubicBezTo>
                  <a:cubicBezTo>
                    <a:pt x="408" y="263"/>
                    <a:pt x="409" y="258"/>
                    <a:pt x="413" y="255"/>
                  </a:cubicBezTo>
                  <a:cubicBezTo>
                    <a:pt x="415" y="254"/>
                    <a:pt x="417" y="253"/>
                    <a:pt x="419" y="253"/>
                  </a:cubicBezTo>
                  <a:cubicBezTo>
                    <a:pt x="421" y="252"/>
                    <a:pt x="423" y="251"/>
                    <a:pt x="424" y="251"/>
                  </a:cubicBezTo>
                  <a:cubicBezTo>
                    <a:pt x="428" y="251"/>
                    <a:pt x="430" y="255"/>
                    <a:pt x="433" y="257"/>
                  </a:cubicBezTo>
                  <a:cubicBezTo>
                    <a:pt x="434" y="258"/>
                    <a:pt x="436" y="259"/>
                    <a:pt x="438" y="259"/>
                  </a:cubicBezTo>
                  <a:cubicBezTo>
                    <a:pt x="439" y="258"/>
                    <a:pt x="440" y="258"/>
                    <a:pt x="442" y="258"/>
                  </a:cubicBezTo>
                  <a:cubicBezTo>
                    <a:pt x="445" y="258"/>
                    <a:pt x="447" y="263"/>
                    <a:pt x="450" y="263"/>
                  </a:cubicBezTo>
                  <a:cubicBezTo>
                    <a:pt x="452" y="262"/>
                    <a:pt x="454" y="260"/>
                    <a:pt x="455" y="259"/>
                  </a:cubicBezTo>
                  <a:cubicBezTo>
                    <a:pt x="457" y="257"/>
                    <a:pt x="459" y="256"/>
                    <a:pt x="461" y="254"/>
                  </a:cubicBezTo>
                  <a:cubicBezTo>
                    <a:pt x="464" y="253"/>
                    <a:pt x="468" y="252"/>
                    <a:pt x="471" y="255"/>
                  </a:cubicBezTo>
                  <a:cubicBezTo>
                    <a:pt x="474" y="258"/>
                    <a:pt x="475" y="264"/>
                    <a:pt x="479" y="266"/>
                  </a:cubicBezTo>
                  <a:cubicBezTo>
                    <a:pt x="480" y="267"/>
                    <a:pt x="482" y="267"/>
                    <a:pt x="483" y="268"/>
                  </a:cubicBezTo>
                  <a:cubicBezTo>
                    <a:pt x="485" y="268"/>
                    <a:pt x="485" y="269"/>
                    <a:pt x="486" y="270"/>
                  </a:cubicBezTo>
                  <a:cubicBezTo>
                    <a:pt x="487" y="272"/>
                    <a:pt x="488" y="273"/>
                    <a:pt x="489" y="274"/>
                  </a:cubicBezTo>
                  <a:cubicBezTo>
                    <a:pt x="492" y="276"/>
                    <a:pt x="494" y="276"/>
                    <a:pt x="497" y="276"/>
                  </a:cubicBezTo>
                  <a:cubicBezTo>
                    <a:pt x="499" y="277"/>
                    <a:pt x="502" y="278"/>
                    <a:pt x="504" y="280"/>
                  </a:cubicBezTo>
                  <a:cubicBezTo>
                    <a:pt x="505" y="282"/>
                    <a:pt x="506" y="284"/>
                    <a:pt x="509" y="285"/>
                  </a:cubicBezTo>
                  <a:cubicBezTo>
                    <a:pt x="510" y="286"/>
                    <a:pt x="512" y="286"/>
                    <a:pt x="514" y="285"/>
                  </a:cubicBezTo>
                  <a:cubicBezTo>
                    <a:pt x="516" y="285"/>
                    <a:pt x="519" y="284"/>
                    <a:pt x="521" y="284"/>
                  </a:cubicBezTo>
                  <a:cubicBezTo>
                    <a:pt x="521" y="283"/>
                    <a:pt x="521" y="283"/>
                    <a:pt x="521" y="284"/>
                  </a:cubicBezTo>
                  <a:cubicBezTo>
                    <a:pt x="522" y="283"/>
                    <a:pt x="522" y="283"/>
                    <a:pt x="523" y="283"/>
                  </a:cubicBezTo>
                  <a:cubicBezTo>
                    <a:pt x="526" y="282"/>
                    <a:pt x="528" y="283"/>
                    <a:pt x="530" y="283"/>
                  </a:cubicBezTo>
                  <a:cubicBezTo>
                    <a:pt x="531" y="283"/>
                    <a:pt x="533" y="282"/>
                    <a:pt x="535" y="282"/>
                  </a:cubicBezTo>
                  <a:cubicBezTo>
                    <a:pt x="535" y="282"/>
                    <a:pt x="536" y="281"/>
                    <a:pt x="537" y="282"/>
                  </a:cubicBezTo>
                  <a:cubicBezTo>
                    <a:pt x="538" y="282"/>
                    <a:pt x="538" y="283"/>
                    <a:pt x="538" y="284"/>
                  </a:cubicBezTo>
                  <a:cubicBezTo>
                    <a:pt x="538" y="286"/>
                    <a:pt x="538" y="289"/>
                    <a:pt x="538" y="292"/>
                  </a:cubicBezTo>
                  <a:cubicBezTo>
                    <a:pt x="538" y="295"/>
                    <a:pt x="537" y="298"/>
                    <a:pt x="538" y="301"/>
                  </a:cubicBezTo>
                  <a:cubicBezTo>
                    <a:pt x="539" y="305"/>
                    <a:pt x="541" y="309"/>
                    <a:pt x="545" y="311"/>
                  </a:cubicBezTo>
                  <a:cubicBezTo>
                    <a:pt x="547" y="311"/>
                    <a:pt x="549" y="311"/>
                    <a:pt x="551" y="312"/>
                  </a:cubicBezTo>
                  <a:cubicBezTo>
                    <a:pt x="553" y="314"/>
                    <a:pt x="555" y="315"/>
                    <a:pt x="556" y="317"/>
                  </a:cubicBezTo>
                  <a:cubicBezTo>
                    <a:pt x="559" y="320"/>
                    <a:pt x="559" y="325"/>
                    <a:pt x="556" y="328"/>
                  </a:cubicBezTo>
                  <a:cubicBezTo>
                    <a:pt x="555" y="329"/>
                    <a:pt x="553" y="331"/>
                    <a:pt x="553" y="332"/>
                  </a:cubicBezTo>
                  <a:cubicBezTo>
                    <a:pt x="553" y="335"/>
                    <a:pt x="555" y="336"/>
                    <a:pt x="557" y="338"/>
                  </a:cubicBezTo>
                  <a:cubicBezTo>
                    <a:pt x="559" y="340"/>
                    <a:pt x="561" y="343"/>
                    <a:pt x="563" y="346"/>
                  </a:cubicBezTo>
                  <a:cubicBezTo>
                    <a:pt x="565" y="348"/>
                    <a:pt x="567" y="350"/>
                    <a:pt x="568" y="351"/>
                  </a:cubicBezTo>
                  <a:cubicBezTo>
                    <a:pt x="570" y="353"/>
                    <a:pt x="572" y="356"/>
                    <a:pt x="574" y="358"/>
                  </a:cubicBezTo>
                  <a:cubicBezTo>
                    <a:pt x="574" y="360"/>
                    <a:pt x="575" y="361"/>
                    <a:pt x="576" y="362"/>
                  </a:cubicBezTo>
                  <a:cubicBezTo>
                    <a:pt x="576" y="363"/>
                    <a:pt x="577" y="363"/>
                    <a:pt x="578" y="364"/>
                  </a:cubicBezTo>
                  <a:cubicBezTo>
                    <a:pt x="581" y="364"/>
                    <a:pt x="584" y="364"/>
                    <a:pt x="587" y="364"/>
                  </a:cubicBezTo>
                  <a:cubicBezTo>
                    <a:pt x="588" y="363"/>
                    <a:pt x="589" y="363"/>
                    <a:pt x="591" y="363"/>
                  </a:cubicBezTo>
                  <a:cubicBezTo>
                    <a:pt x="594" y="362"/>
                    <a:pt x="596" y="358"/>
                    <a:pt x="598" y="356"/>
                  </a:cubicBezTo>
                  <a:cubicBezTo>
                    <a:pt x="598" y="356"/>
                    <a:pt x="598" y="356"/>
                    <a:pt x="598" y="356"/>
                  </a:cubicBezTo>
                  <a:cubicBezTo>
                    <a:pt x="599" y="356"/>
                    <a:pt x="599" y="355"/>
                    <a:pt x="600" y="355"/>
                  </a:cubicBezTo>
                  <a:cubicBezTo>
                    <a:pt x="600" y="354"/>
                    <a:pt x="601" y="353"/>
                    <a:pt x="603" y="353"/>
                  </a:cubicBezTo>
                  <a:cubicBezTo>
                    <a:pt x="604" y="353"/>
                    <a:pt x="605" y="354"/>
                    <a:pt x="605" y="355"/>
                  </a:cubicBezTo>
                  <a:cubicBezTo>
                    <a:pt x="606" y="356"/>
                    <a:pt x="607" y="356"/>
                    <a:pt x="608" y="356"/>
                  </a:cubicBezTo>
                  <a:cubicBezTo>
                    <a:pt x="610" y="357"/>
                    <a:pt x="612" y="358"/>
                    <a:pt x="615" y="357"/>
                  </a:cubicBezTo>
                  <a:cubicBezTo>
                    <a:pt x="617" y="356"/>
                    <a:pt x="619" y="354"/>
                    <a:pt x="622" y="353"/>
                  </a:cubicBezTo>
                  <a:cubicBezTo>
                    <a:pt x="623" y="353"/>
                    <a:pt x="624" y="353"/>
                    <a:pt x="625" y="353"/>
                  </a:cubicBezTo>
                  <a:cubicBezTo>
                    <a:pt x="627" y="353"/>
                    <a:pt x="628" y="352"/>
                    <a:pt x="630" y="351"/>
                  </a:cubicBezTo>
                  <a:cubicBezTo>
                    <a:pt x="632" y="349"/>
                    <a:pt x="635" y="347"/>
                    <a:pt x="638" y="345"/>
                  </a:cubicBezTo>
                  <a:cubicBezTo>
                    <a:pt x="639" y="345"/>
                    <a:pt x="640" y="344"/>
                    <a:pt x="641" y="344"/>
                  </a:cubicBezTo>
                  <a:cubicBezTo>
                    <a:pt x="643" y="343"/>
                    <a:pt x="643" y="342"/>
                    <a:pt x="645" y="342"/>
                  </a:cubicBezTo>
                  <a:cubicBezTo>
                    <a:pt x="647" y="342"/>
                    <a:pt x="649" y="342"/>
                    <a:pt x="651" y="342"/>
                  </a:cubicBezTo>
                  <a:cubicBezTo>
                    <a:pt x="653" y="342"/>
                    <a:pt x="654" y="342"/>
                    <a:pt x="655" y="341"/>
                  </a:cubicBezTo>
                  <a:cubicBezTo>
                    <a:pt x="656" y="341"/>
                    <a:pt x="657" y="340"/>
                    <a:pt x="658" y="339"/>
                  </a:cubicBezTo>
                  <a:cubicBezTo>
                    <a:pt x="660" y="337"/>
                    <a:pt x="660" y="334"/>
                    <a:pt x="661" y="332"/>
                  </a:cubicBezTo>
                  <a:cubicBezTo>
                    <a:pt x="661" y="330"/>
                    <a:pt x="662" y="328"/>
                    <a:pt x="663" y="325"/>
                  </a:cubicBezTo>
                  <a:cubicBezTo>
                    <a:pt x="664" y="323"/>
                    <a:pt x="667" y="323"/>
                    <a:pt x="669" y="322"/>
                  </a:cubicBezTo>
                  <a:cubicBezTo>
                    <a:pt x="672" y="320"/>
                    <a:pt x="673" y="318"/>
                    <a:pt x="675" y="315"/>
                  </a:cubicBezTo>
                  <a:cubicBezTo>
                    <a:pt x="677" y="313"/>
                    <a:pt x="679" y="311"/>
                    <a:pt x="681" y="309"/>
                  </a:cubicBezTo>
                  <a:cubicBezTo>
                    <a:pt x="683" y="307"/>
                    <a:pt x="684" y="305"/>
                    <a:pt x="686" y="304"/>
                  </a:cubicBezTo>
                  <a:cubicBezTo>
                    <a:pt x="688" y="302"/>
                    <a:pt x="691" y="303"/>
                    <a:pt x="693" y="303"/>
                  </a:cubicBezTo>
                  <a:cubicBezTo>
                    <a:pt x="695" y="304"/>
                    <a:pt x="696" y="304"/>
                    <a:pt x="698" y="304"/>
                  </a:cubicBezTo>
                  <a:cubicBezTo>
                    <a:pt x="699" y="304"/>
                    <a:pt x="701" y="304"/>
                    <a:pt x="702" y="304"/>
                  </a:cubicBezTo>
                  <a:cubicBezTo>
                    <a:pt x="705" y="302"/>
                    <a:pt x="705" y="300"/>
                    <a:pt x="706" y="297"/>
                  </a:cubicBezTo>
                  <a:cubicBezTo>
                    <a:pt x="707" y="295"/>
                    <a:pt x="708" y="292"/>
                    <a:pt x="710" y="290"/>
                  </a:cubicBezTo>
                  <a:cubicBezTo>
                    <a:pt x="714" y="288"/>
                    <a:pt x="719" y="286"/>
                    <a:pt x="721" y="282"/>
                  </a:cubicBezTo>
                  <a:cubicBezTo>
                    <a:pt x="723" y="278"/>
                    <a:pt x="727" y="275"/>
                    <a:pt x="730" y="272"/>
                  </a:cubicBezTo>
                  <a:cubicBezTo>
                    <a:pt x="732" y="270"/>
                    <a:pt x="734" y="268"/>
                    <a:pt x="737" y="267"/>
                  </a:cubicBezTo>
                  <a:cubicBezTo>
                    <a:pt x="739" y="266"/>
                    <a:pt x="742" y="265"/>
                    <a:pt x="744" y="264"/>
                  </a:cubicBezTo>
                  <a:cubicBezTo>
                    <a:pt x="747" y="262"/>
                    <a:pt x="749" y="261"/>
                    <a:pt x="752" y="261"/>
                  </a:cubicBezTo>
                  <a:cubicBezTo>
                    <a:pt x="756" y="260"/>
                    <a:pt x="759" y="262"/>
                    <a:pt x="761" y="266"/>
                  </a:cubicBezTo>
                  <a:cubicBezTo>
                    <a:pt x="764" y="271"/>
                    <a:pt x="762" y="278"/>
                    <a:pt x="760" y="283"/>
                  </a:cubicBezTo>
                  <a:cubicBezTo>
                    <a:pt x="759" y="287"/>
                    <a:pt x="758" y="292"/>
                    <a:pt x="760" y="296"/>
                  </a:cubicBezTo>
                  <a:cubicBezTo>
                    <a:pt x="762" y="300"/>
                    <a:pt x="767" y="302"/>
                    <a:pt x="770" y="305"/>
                  </a:cubicBezTo>
                  <a:cubicBezTo>
                    <a:pt x="774" y="309"/>
                    <a:pt x="774" y="313"/>
                    <a:pt x="773" y="318"/>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0"/>
            <p:cNvSpPr>
              <a:spLocks/>
            </p:cNvSpPr>
            <p:nvPr/>
          </p:nvSpPr>
          <p:spPr bwMode="auto">
            <a:xfrm>
              <a:off x="4876" y="5121"/>
              <a:ext cx="411" cy="345"/>
            </a:xfrm>
            <a:custGeom>
              <a:avLst/>
              <a:gdLst>
                <a:gd name="T0" fmla="*/ 5 w 174"/>
                <a:gd name="T1" fmla="*/ 106 h 146"/>
                <a:gd name="T2" fmla="*/ 2 w 174"/>
                <a:gd name="T3" fmla="*/ 83 h 146"/>
                <a:gd name="T4" fmla="*/ 6 w 174"/>
                <a:gd name="T5" fmla="*/ 59 h 146"/>
                <a:gd name="T6" fmla="*/ 28 w 174"/>
                <a:gd name="T7" fmla="*/ 49 h 146"/>
                <a:gd name="T8" fmla="*/ 37 w 174"/>
                <a:gd name="T9" fmla="*/ 34 h 146"/>
                <a:gd name="T10" fmla="*/ 45 w 174"/>
                <a:gd name="T11" fmla="*/ 20 h 146"/>
                <a:gd name="T12" fmla="*/ 61 w 174"/>
                <a:gd name="T13" fmla="*/ 23 h 146"/>
                <a:gd name="T14" fmla="*/ 66 w 174"/>
                <a:gd name="T15" fmla="*/ 24 h 146"/>
                <a:gd name="T16" fmla="*/ 68 w 174"/>
                <a:gd name="T17" fmla="*/ 17 h 146"/>
                <a:gd name="T18" fmla="*/ 71 w 174"/>
                <a:gd name="T19" fmla="*/ 8 h 146"/>
                <a:gd name="T20" fmla="*/ 75 w 174"/>
                <a:gd name="T21" fmla="*/ 9 h 146"/>
                <a:gd name="T22" fmla="*/ 79 w 174"/>
                <a:gd name="T23" fmla="*/ 11 h 146"/>
                <a:gd name="T24" fmla="*/ 82 w 174"/>
                <a:gd name="T25" fmla="*/ 13 h 146"/>
                <a:gd name="T26" fmla="*/ 85 w 174"/>
                <a:gd name="T27" fmla="*/ 10 h 146"/>
                <a:gd name="T28" fmla="*/ 89 w 174"/>
                <a:gd name="T29" fmla="*/ 10 h 146"/>
                <a:gd name="T30" fmla="*/ 93 w 174"/>
                <a:gd name="T31" fmla="*/ 14 h 146"/>
                <a:gd name="T32" fmla="*/ 100 w 174"/>
                <a:gd name="T33" fmla="*/ 12 h 146"/>
                <a:gd name="T34" fmla="*/ 103 w 174"/>
                <a:gd name="T35" fmla="*/ 7 h 146"/>
                <a:gd name="T36" fmla="*/ 108 w 174"/>
                <a:gd name="T37" fmla="*/ 5 h 146"/>
                <a:gd name="T38" fmla="*/ 122 w 174"/>
                <a:gd name="T39" fmla="*/ 3 h 146"/>
                <a:gd name="T40" fmla="*/ 127 w 174"/>
                <a:gd name="T41" fmla="*/ 1 h 146"/>
                <a:gd name="T42" fmla="*/ 136 w 174"/>
                <a:gd name="T43" fmla="*/ 1 h 146"/>
                <a:gd name="T44" fmla="*/ 173 w 174"/>
                <a:gd name="T45" fmla="*/ 24 h 146"/>
                <a:gd name="T46" fmla="*/ 171 w 174"/>
                <a:gd name="T47" fmla="*/ 33 h 146"/>
                <a:gd name="T48" fmla="*/ 165 w 174"/>
                <a:gd name="T49" fmla="*/ 36 h 146"/>
                <a:gd name="T50" fmla="*/ 162 w 174"/>
                <a:gd name="T51" fmla="*/ 35 h 146"/>
                <a:gd name="T52" fmla="*/ 163 w 174"/>
                <a:gd name="T53" fmla="*/ 37 h 146"/>
                <a:gd name="T54" fmla="*/ 161 w 174"/>
                <a:gd name="T55" fmla="*/ 43 h 146"/>
                <a:gd name="T56" fmla="*/ 160 w 174"/>
                <a:gd name="T57" fmla="*/ 46 h 146"/>
                <a:gd name="T58" fmla="*/ 158 w 174"/>
                <a:gd name="T59" fmla="*/ 46 h 146"/>
                <a:gd name="T60" fmla="*/ 155 w 174"/>
                <a:gd name="T61" fmla="*/ 52 h 146"/>
                <a:gd name="T62" fmla="*/ 153 w 174"/>
                <a:gd name="T63" fmla="*/ 55 h 146"/>
                <a:gd name="T64" fmla="*/ 149 w 174"/>
                <a:gd name="T65" fmla="*/ 55 h 146"/>
                <a:gd name="T66" fmla="*/ 147 w 174"/>
                <a:gd name="T67" fmla="*/ 63 h 146"/>
                <a:gd name="T68" fmla="*/ 147 w 174"/>
                <a:gd name="T69" fmla="*/ 70 h 146"/>
                <a:gd name="T70" fmla="*/ 144 w 174"/>
                <a:gd name="T71" fmla="*/ 80 h 146"/>
                <a:gd name="T72" fmla="*/ 143 w 174"/>
                <a:gd name="T73" fmla="*/ 91 h 146"/>
                <a:gd name="T74" fmla="*/ 143 w 174"/>
                <a:gd name="T75" fmla="*/ 97 h 146"/>
                <a:gd name="T76" fmla="*/ 138 w 174"/>
                <a:gd name="T77" fmla="*/ 98 h 146"/>
                <a:gd name="T78" fmla="*/ 139 w 174"/>
                <a:gd name="T79" fmla="*/ 105 h 146"/>
                <a:gd name="T80" fmla="*/ 137 w 174"/>
                <a:gd name="T81" fmla="*/ 107 h 146"/>
                <a:gd name="T82" fmla="*/ 137 w 174"/>
                <a:gd name="T83" fmla="*/ 107 h 146"/>
                <a:gd name="T84" fmla="*/ 128 w 174"/>
                <a:gd name="T85" fmla="*/ 109 h 146"/>
                <a:gd name="T86" fmla="*/ 118 w 174"/>
                <a:gd name="T87" fmla="*/ 115 h 146"/>
                <a:gd name="T88" fmla="*/ 110 w 174"/>
                <a:gd name="T89" fmla="*/ 129 h 146"/>
                <a:gd name="T90" fmla="*/ 107 w 174"/>
                <a:gd name="T91" fmla="*/ 133 h 146"/>
                <a:gd name="T92" fmla="*/ 103 w 174"/>
                <a:gd name="T93" fmla="*/ 134 h 146"/>
                <a:gd name="T94" fmla="*/ 82 w 174"/>
                <a:gd name="T95" fmla="*/ 143 h 146"/>
                <a:gd name="T96" fmla="*/ 73 w 174"/>
                <a:gd name="T97" fmla="*/ 145 h 146"/>
                <a:gd name="T98" fmla="*/ 64 w 174"/>
                <a:gd name="T99" fmla="*/ 142 h 146"/>
                <a:gd name="T100" fmla="*/ 57 w 174"/>
                <a:gd name="T101" fmla="*/ 142 h 146"/>
                <a:gd name="T102" fmla="*/ 45 w 174"/>
                <a:gd name="T103" fmla="*/ 140 h 146"/>
                <a:gd name="T104" fmla="*/ 27 w 174"/>
                <a:gd name="T105" fmla="*/ 130 h 146"/>
                <a:gd name="T106" fmla="*/ 18 w 174"/>
                <a:gd name="T107" fmla="*/ 128 h 146"/>
                <a:gd name="T108" fmla="*/ 10 w 174"/>
                <a:gd name="T109" fmla="*/ 127 h 146"/>
                <a:gd name="T110" fmla="*/ 9 w 174"/>
                <a:gd name="T111" fmla="*/ 124 h 146"/>
                <a:gd name="T112" fmla="*/ 8 w 174"/>
                <a:gd name="T113" fmla="*/ 119 h 146"/>
                <a:gd name="T114" fmla="*/ 9 w 174"/>
                <a:gd name="T115" fmla="*/ 116 h 146"/>
                <a:gd name="T116" fmla="*/ 5 w 174"/>
                <a:gd name="T117" fmla="*/ 10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4" h="146">
                  <a:moveTo>
                    <a:pt x="5" y="106"/>
                  </a:moveTo>
                  <a:cubicBezTo>
                    <a:pt x="3" y="99"/>
                    <a:pt x="2" y="91"/>
                    <a:pt x="2" y="83"/>
                  </a:cubicBezTo>
                  <a:cubicBezTo>
                    <a:pt x="1" y="75"/>
                    <a:pt x="0" y="65"/>
                    <a:pt x="6" y="59"/>
                  </a:cubicBezTo>
                  <a:cubicBezTo>
                    <a:pt x="12" y="53"/>
                    <a:pt x="21" y="53"/>
                    <a:pt x="28" y="49"/>
                  </a:cubicBezTo>
                  <a:cubicBezTo>
                    <a:pt x="33" y="46"/>
                    <a:pt x="35" y="40"/>
                    <a:pt x="37" y="34"/>
                  </a:cubicBezTo>
                  <a:cubicBezTo>
                    <a:pt x="39" y="29"/>
                    <a:pt x="41" y="23"/>
                    <a:pt x="45" y="20"/>
                  </a:cubicBezTo>
                  <a:cubicBezTo>
                    <a:pt x="51" y="15"/>
                    <a:pt x="56" y="21"/>
                    <a:pt x="61" y="23"/>
                  </a:cubicBezTo>
                  <a:cubicBezTo>
                    <a:pt x="63" y="23"/>
                    <a:pt x="64" y="25"/>
                    <a:pt x="66" y="24"/>
                  </a:cubicBezTo>
                  <a:cubicBezTo>
                    <a:pt x="68" y="23"/>
                    <a:pt x="68" y="19"/>
                    <a:pt x="68" y="17"/>
                  </a:cubicBezTo>
                  <a:cubicBezTo>
                    <a:pt x="69" y="15"/>
                    <a:pt x="69" y="10"/>
                    <a:pt x="71" y="8"/>
                  </a:cubicBezTo>
                  <a:cubicBezTo>
                    <a:pt x="73" y="7"/>
                    <a:pt x="74" y="9"/>
                    <a:pt x="75" y="9"/>
                  </a:cubicBezTo>
                  <a:cubicBezTo>
                    <a:pt x="76" y="10"/>
                    <a:pt x="78" y="10"/>
                    <a:pt x="79" y="11"/>
                  </a:cubicBezTo>
                  <a:cubicBezTo>
                    <a:pt x="80" y="12"/>
                    <a:pt x="81" y="13"/>
                    <a:pt x="82" y="13"/>
                  </a:cubicBezTo>
                  <a:cubicBezTo>
                    <a:pt x="84" y="13"/>
                    <a:pt x="83" y="11"/>
                    <a:pt x="85" y="10"/>
                  </a:cubicBezTo>
                  <a:cubicBezTo>
                    <a:pt x="85" y="10"/>
                    <a:pt x="88" y="10"/>
                    <a:pt x="89" y="10"/>
                  </a:cubicBezTo>
                  <a:cubicBezTo>
                    <a:pt x="91" y="11"/>
                    <a:pt x="91" y="13"/>
                    <a:pt x="93" y="14"/>
                  </a:cubicBezTo>
                  <a:cubicBezTo>
                    <a:pt x="96" y="17"/>
                    <a:pt x="98" y="15"/>
                    <a:pt x="100" y="12"/>
                  </a:cubicBezTo>
                  <a:cubicBezTo>
                    <a:pt x="101" y="10"/>
                    <a:pt x="102" y="9"/>
                    <a:pt x="103" y="7"/>
                  </a:cubicBezTo>
                  <a:cubicBezTo>
                    <a:pt x="105" y="6"/>
                    <a:pt x="105" y="5"/>
                    <a:pt x="108" y="5"/>
                  </a:cubicBezTo>
                  <a:cubicBezTo>
                    <a:pt x="112" y="5"/>
                    <a:pt x="117" y="5"/>
                    <a:pt x="122" y="3"/>
                  </a:cubicBezTo>
                  <a:cubicBezTo>
                    <a:pt x="124" y="2"/>
                    <a:pt x="125" y="1"/>
                    <a:pt x="127" y="1"/>
                  </a:cubicBezTo>
                  <a:cubicBezTo>
                    <a:pt x="130" y="0"/>
                    <a:pt x="133" y="0"/>
                    <a:pt x="136" y="1"/>
                  </a:cubicBezTo>
                  <a:cubicBezTo>
                    <a:pt x="149" y="2"/>
                    <a:pt x="174" y="6"/>
                    <a:pt x="173" y="24"/>
                  </a:cubicBezTo>
                  <a:cubicBezTo>
                    <a:pt x="173" y="27"/>
                    <a:pt x="172" y="30"/>
                    <a:pt x="171" y="33"/>
                  </a:cubicBezTo>
                  <a:cubicBezTo>
                    <a:pt x="169" y="36"/>
                    <a:pt x="169" y="37"/>
                    <a:pt x="165" y="36"/>
                  </a:cubicBezTo>
                  <a:cubicBezTo>
                    <a:pt x="164" y="35"/>
                    <a:pt x="164" y="35"/>
                    <a:pt x="162" y="35"/>
                  </a:cubicBezTo>
                  <a:cubicBezTo>
                    <a:pt x="162" y="36"/>
                    <a:pt x="163" y="36"/>
                    <a:pt x="163" y="37"/>
                  </a:cubicBezTo>
                  <a:cubicBezTo>
                    <a:pt x="163" y="39"/>
                    <a:pt x="162" y="41"/>
                    <a:pt x="161" y="43"/>
                  </a:cubicBezTo>
                  <a:cubicBezTo>
                    <a:pt x="161" y="44"/>
                    <a:pt x="160" y="45"/>
                    <a:pt x="160" y="46"/>
                  </a:cubicBezTo>
                  <a:cubicBezTo>
                    <a:pt x="160" y="46"/>
                    <a:pt x="158" y="46"/>
                    <a:pt x="158" y="46"/>
                  </a:cubicBezTo>
                  <a:cubicBezTo>
                    <a:pt x="157" y="48"/>
                    <a:pt x="156" y="50"/>
                    <a:pt x="155" y="52"/>
                  </a:cubicBezTo>
                  <a:cubicBezTo>
                    <a:pt x="155" y="54"/>
                    <a:pt x="154" y="55"/>
                    <a:pt x="153" y="55"/>
                  </a:cubicBezTo>
                  <a:cubicBezTo>
                    <a:pt x="152" y="55"/>
                    <a:pt x="150" y="55"/>
                    <a:pt x="149" y="55"/>
                  </a:cubicBezTo>
                  <a:cubicBezTo>
                    <a:pt x="149" y="58"/>
                    <a:pt x="148" y="61"/>
                    <a:pt x="147" y="63"/>
                  </a:cubicBezTo>
                  <a:cubicBezTo>
                    <a:pt x="147" y="65"/>
                    <a:pt x="147" y="67"/>
                    <a:pt x="147" y="70"/>
                  </a:cubicBezTo>
                  <a:cubicBezTo>
                    <a:pt x="147" y="74"/>
                    <a:pt x="146" y="76"/>
                    <a:pt x="144" y="80"/>
                  </a:cubicBezTo>
                  <a:cubicBezTo>
                    <a:pt x="141" y="83"/>
                    <a:pt x="143" y="87"/>
                    <a:pt x="143" y="91"/>
                  </a:cubicBezTo>
                  <a:cubicBezTo>
                    <a:pt x="143" y="92"/>
                    <a:pt x="144" y="96"/>
                    <a:pt x="143" y="97"/>
                  </a:cubicBezTo>
                  <a:cubicBezTo>
                    <a:pt x="141" y="98"/>
                    <a:pt x="138" y="96"/>
                    <a:pt x="138" y="98"/>
                  </a:cubicBezTo>
                  <a:cubicBezTo>
                    <a:pt x="137" y="100"/>
                    <a:pt x="139" y="103"/>
                    <a:pt x="139" y="105"/>
                  </a:cubicBezTo>
                  <a:cubicBezTo>
                    <a:pt x="139" y="106"/>
                    <a:pt x="138" y="106"/>
                    <a:pt x="137" y="107"/>
                  </a:cubicBezTo>
                  <a:cubicBezTo>
                    <a:pt x="137" y="107"/>
                    <a:pt x="136" y="108"/>
                    <a:pt x="137" y="107"/>
                  </a:cubicBezTo>
                  <a:cubicBezTo>
                    <a:pt x="134" y="109"/>
                    <a:pt x="131" y="107"/>
                    <a:pt x="128" y="109"/>
                  </a:cubicBezTo>
                  <a:cubicBezTo>
                    <a:pt x="125" y="111"/>
                    <a:pt x="121" y="113"/>
                    <a:pt x="118" y="115"/>
                  </a:cubicBezTo>
                  <a:cubicBezTo>
                    <a:pt x="112" y="118"/>
                    <a:pt x="114" y="124"/>
                    <a:pt x="110" y="129"/>
                  </a:cubicBezTo>
                  <a:cubicBezTo>
                    <a:pt x="110" y="130"/>
                    <a:pt x="108" y="133"/>
                    <a:pt x="107" y="133"/>
                  </a:cubicBezTo>
                  <a:cubicBezTo>
                    <a:pt x="105" y="134"/>
                    <a:pt x="104" y="133"/>
                    <a:pt x="103" y="134"/>
                  </a:cubicBezTo>
                  <a:cubicBezTo>
                    <a:pt x="96" y="136"/>
                    <a:pt x="89" y="140"/>
                    <a:pt x="82" y="143"/>
                  </a:cubicBezTo>
                  <a:cubicBezTo>
                    <a:pt x="80" y="144"/>
                    <a:pt x="76" y="146"/>
                    <a:pt x="73" y="145"/>
                  </a:cubicBezTo>
                  <a:cubicBezTo>
                    <a:pt x="70" y="145"/>
                    <a:pt x="67" y="142"/>
                    <a:pt x="64" y="142"/>
                  </a:cubicBezTo>
                  <a:cubicBezTo>
                    <a:pt x="62" y="142"/>
                    <a:pt x="60" y="142"/>
                    <a:pt x="57" y="142"/>
                  </a:cubicBezTo>
                  <a:cubicBezTo>
                    <a:pt x="55" y="142"/>
                    <a:pt x="45" y="143"/>
                    <a:pt x="45" y="140"/>
                  </a:cubicBezTo>
                  <a:cubicBezTo>
                    <a:pt x="39" y="136"/>
                    <a:pt x="34" y="131"/>
                    <a:pt x="27" y="130"/>
                  </a:cubicBezTo>
                  <a:cubicBezTo>
                    <a:pt x="24" y="130"/>
                    <a:pt x="21" y="129"/>
                    <a:pt x="18" y="128"/>
                  </a:cubicBezTo>
                  <a:cubicBezTo>
                    <a:pt x="15" y="127"/>
                    <a:pt x="13" y="128"/>
                    <a:pt x="10" y="127"/>
                  </a:cubicBezTo>
                  <a:cubicBezTo>
                    <a:pt x="10" y="126"/>
                    <a:pt x="9" y="125"/>
                    <a:pt x="9" y="124"/>
                  </a:cubicBezTo>
                  <a:cubicBezTo>
                    <a:pt x="8" y="122"/>
                    <a:pt x="8" y="121"/>
                    <a:pt x="8" y="119"/>
                  </a:cubicBezTo>
                  <a:cubicBezTo>
                    <a:pt x="8" y="118"/>
                    <a:pt x="9" y="117"/>
                    <a:pt x="9" y="116"/>
                  </a:cubicBezTo>
                  <a:cubicBezTo>
                    <a:pt x="9" y="113"/>
                    <a:pt x="6" y="109"/>
                    <a:pt x="5" y="106"/>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21"/>
            <p:cNvSpPr>
              <a:spLocks/>
            </p:cNvSpPr>
            <p:nvPr/>
          </p:nvSpPr>
          <p:spPr bwMode="auto">
            <a:xfrm>
              <a:off x="6119" y="647"/>
              <a:ext cx="951" cy="941"/>
            </a:xfrm>
            <a:custGeom>
              <a:avLst/>
              <a:gdLst>
                <a:gd name="T0" fmla="*/ 395 w 402"/>
                <a:gd name="T1" fmla="*/ 198 h 398"/>
                <a:gd name="T2" fmla="*/ 374 w 402"/>
                <a:gd name="T3" fmla="*/ 215 h 398"/>
                <a:gd name="T4" fmla="*/ 353 w 402"/>
                <a:gd name="T5" fmla="*/ 230 h 398"/>
                <a:gd name="T6" fmla="*/ 339 w 402"/>
                <a:gd name="T7" fmla="*/ 262 h 398"/>
                <a:gd name="T8" fmla="*/ 330 w 402"/>
                <a:gd name="T9" fmla="*/ 274 h 398"/>
                <a:gd name="T10" fmla="*/ 321 w 402"/>
                <a:gd name="T11" fmla="*/ 283 h 398"/>
                <a:gd name="T12" fmla="*/ 301 w 402"/>
                <a:gd name="T13" fmla="*/ 286 h 398"/>
                <a:gd name="T14" fmla="*/ 289 w 402"/>
                <a:gd name="T15" fmla="*/ 294 h 398"/>
                <a:gd name="T16" fmla="*/ 274 w 402"/>
                <a:gd name="T17" fmla="*/ 295 h 398"/>
                <a:gd name="T18" fmla="*/ 269 w 402"/>
                <a:gd name="T19" fmla="*/ 306 h 398"/>
                <a:gd name="T20" fmla="*/ 257 w 402"/>
                <a:gd name="T21" fmla="*/ 309 h 398"/>
                <a:gd name="T22" fmla="*/ 244 w 402"/>
                <a:gd name="T23" fmla="*/ 321 h 398"/>
                <a:gd name="T24" fmla="*/ 221 w 402"/>
                <a:gd name="T25" fmla="*/ 342 h 398"/>
                <a:gd name="T26" fmla="*/ 202 w 402"/>
                <a:gd name="T27" fmla="*/ 371 h 398"/>
                <a:gd name="T28" fmla="*/ 193 w 402"/>
                <a:gd name="T29" fmla="*/ 371 h 398"/>
                <a:gd name="T30" fmla="*/ 175 w 402"/>
                <a:gd name="T31" fmla="*/ 388 h 398"/>
                <a:gd name="T32" fmla="*/ 158 w 402"/>
                <a:gd name="T33" fmla="*/ 391 h 398"/>
                <a:gd name="T34" fmla="*/ 156 w 402"/>
                <a:gd name="T35" fmla="*/ 380 h 398"/>
                <a:gd name="T36" fmla="*/ 164 w 402"/>
                <a:gd name="T37" fmla="*/ 376 h 398"/>
                <a:gd name="T38" fmla="*/ 171 w 402"/>
                <a:gd name="T39" fmla="*/ 369 h 398"/>
                <a:gd name="T40" fmla="*/ 179 w 402"/>
                <a:gd name="T41" fmla="*/ 367 h 398"/>
                <a:gd name="T42" fmla="*/ 187 w 402"/>
                <a:gd name="T43" fmla="*/ 363 h 398"/>
                <a:gd name="T44" fmla="*/ 191 w 402"/>
                <a:gd name="T45" fmla="*/ 343 h 398"/>
                <a:gd name="T46" fmla="*/ 200 w 402"/>
                <a:gd name="T47" fmla="*/ 332 h 398"/>
                <a:gd name="T48" fmla="*/ 191 w 402"/>
                <a:gd name="T49" fmla="*/ 335 h 398"/>
                <a:gd name="T50" fmla="*/ 178 w 402"/>
                <a:gd name="T51" fmla="*/ 343 h 398"/>
                <a:gd name="T52" fmla="*/ 164 w 402"/>
                <a:gd name="T53" fmla="*/ 339 h 398"/>
                <a:gd name="T54" fmla="*/ 174 w 402"/>
                <a:gd name="T55" fmla="*/ 326 h 398"/>
                <a:gd name="T56" fmla="*/ 161 w 402"/>
                <a:gd name="T57" fmla="*/ 328 h 398"/>
                <a:gd name="T58" fmla="*/ 173 w 402"/>
                <a:gd name="T59" fmla="*/ 304 h 398"/>
                <a:gd name="T60" fmla="*/ 193 w 402"/>
                <a:gd name="T61" fmla="*/ 278 h 398"/>
                <a:gd name="T62" fmla="*/ 204 w 402"/>
                <a:gd name="T63" fmla="*/ 243 h 398"/>
                <a:gd name="T64" fmla="*/ 176 w 402"/>
                <a:gd name="T65" fmla="*/ 213 h 398"/>
                <a:gd name="T66" fmla="*/ 145 w 402"/>
                <a:gd name="T67" fmla="*/ 228 h 398"/>
                <a:gd name="T68" fmla="*/ 127 w 402"/>
                <a:gd name="T69" fmla="*/ 234 h 398"/>
                <a:gd name="T70" fmla="*/ 122 w 402"/>
                <a:gd name="T71" fmla="*/ 251 h 398"/>
                <a:gd name="T72" fmla="*/ 108 w 402"/>
                <a:gd name="T73" fmla="*/ 271 h 398"/>
                <a:gd name="T74" fmla="*/ 105 w 402"/>
                <a:gd name="T75" fmla="*/ 282 h 398"/>
                <a:gd name="T76" fmla="*/ 87 w 402"/>
                <a:gd name="T77" fmla="*/ 294 h 398"/>
                <a:gd name="T78" fmla="*/ 70 w 402"/>
                <a:gd name="T79" fmla="*/ 309 h 398"/>
                <a:gd name="T80" fmla="*/ 27 w 402"/>
                <a:gd name="T81" fmla="*/ 268 h 398"/>
                <a:gd name="T82" fmla="*/ 23 w 402"/>
                <a:gd name="T83" fmla="*/ 216 h 398"/>
                <a:gd name="T84" fmla="*/ 18 w 402"/>
                <a:gd name="T85" fmla="*/ 157 h 398"/>
                <a:gd name="T86" fmla="*/ 30 w 402"/>
                <a:gd name="T87" fmla="*/ 139 h 398"/>
                <a:gd name="T88" fmla="*/ 59 w 402"/>
                <a:gd name="T89" fmla="*/ 166 h 398"/>
                <a:gd name="T90" fmla="*/ 96 w 402"/>
                <a:gd name="T91" fmla="*/ 124 h 398"/>
                <a:gd name="T92" fmla="*/ 142 w 402"/>
                <a:gd name="T93" fmla="*/ 102 h 398"/>
                <a:gd name="T94" fmla="*/ 187 w 402"/>
                <a:gd name="T95" fmla="*/ 81 h 398"/>
                <a:gd name="T96" fmla="*/ 233 w 402"/>
                <a:gd name="T97" fmla="*/ 47 h 398"/>
                <a:gd name="T98" fmla="*/ 262 w 402"/>
                <a:gd name="T99" fmla="*/ 5 h 398"/>
                <a:gd name="T100" fmla="*/ 319 w 402"/>
                <a:gd name="T101" fmla="*/ 19 h 398"/>
                <a:gd name="T102" fmla="*/ 360 w 402"/>
                <a:gd name="T103" fmla="*/ 84 h 398"/>
                <a:gd name="T104" fmla="*/ 390 w 402"/>
                <a:gd name="T105" fmla="*/ 147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02" h="398">
                  <a:moveTo>
                    <a:pt x="402" y="185"/>
                  </a:moveTo>
                  <a:cubicBezTo>
                    <a:pt x="401" y="186"/>
                    <a:pt x="399" y="187"/>
                    <a:pt x="398" y="188"/>
                  </a:cubicBezTo>
                  <a:cubicBezTo>
                    <a:pt x="396" y="190"/>
                    <a:pt x="396" y="191"/>
                    <a:pt x="396" y="193"/>
                  </a:cubicBezTo>
                  <a:cubicBezTo>
                    <a:pt x="396" y="195"/>
                    <a:pt x="396" y="196"/>
                    <a:pt x="395" y="198"/>
                  </a:cubicBezTo>
                  <a:cubicBezTo>
                    <a:pt x="393" y="199"/>
                    <a:pt x="392" y="199"/>
                    <a:pt x="391" y="200"/>
                  </a:cubicBezTo>
                  <a:cubicBezTo>
                    <a:pt x="390" y="202"/>
                    <a:pt x="391" y="207"/>
                    <a:pt x="387" y="205"/>
                  </a:cubicBezTo>
                  <a:cubicBezTo>
                    <a:pt x="383" y="204"/>
                    <a:pt x="381" y="200"/>
                    <a:pt x="379" y="205"/>
                  </a:cubicBezTo>
                  <a:cubicBezTo>
                    <a:pt x="377" y="209"/>
                    <a:pt x="377" y="212"/>
                    <a:pt x="374" y="215"/>
                  </a:cubicBezTo>
                  <a:cubicBezTo>
                    <a:pt x="372" y="217"/>
                    <a:pt x="370" y="218"/>
                    <a:pt x="367" y="219"/>
                  </a:cubicBezTo>
                  <a:cubicBezTo>
                    <a:pt x="364" y="219"/>
                    <a:pt x="364" y="221"/>
                    <a:pt x="363" y="222"/>
                  </a:cubicBezTo>
                  <a:cubicBezTo>
                    <a:pt x="362" y="224"/>
                    <a:pt x="361" y="226"/>
                    <a:pt x="359" y="227"/>
                  </a:cubicBezTo>
                  <a:cubicBezTo>
                    <a:pt x="356" y="228"/>
                    <a:pt x="355" y="228"/>
                    <a:pt x="353" y="230"/>
                  </a:cubicBezTo>
                  <a:cubicBezTo>
                    <a:pt x="351" y="234"/>
                    <a:pt x="349" y="237"/>
                    <a:pt x="348" y="241"/>
                  </a:cubicBezTo>
                  <a:cubicBezTo>
                    <a:pt x="346" y="244"/>
                    <a:pt x="345" y="246"/>
                    <a:pt x="343" y="249"/>
                  </a:cubicBezTo>
                  <a:cubicBezTo>
                    <a:pt x="342" y="251"/>
                    <a:pt x="340" y="252"/>
                    <a:pt x="339" y="254"/>
                  </a:cubicBezTo>
                  <a:cubicBezTo>
                    <a:pt x="338" y="257"/>
                    <a:pt x="339" y="259"/>
                    <a:pt x="339" y="262"/>
                  </a:cubicBezTo>
                  <a:cubicBezTo>
                    <a:pt x="340" y="265"/>
                    <a:pt x="338" y="266"/>
                    <a:pt x="336" y="268"/>
                  </a:cubicBezTo>
                  <a:cubicBezTo>
                    <a:pt x="336" y="268"/>
                    <a:pt x="335" y="269"/>
                    <a:pt x="334" y="269"/>
                  </a:cubicBezTo>
                  <a:cubicBezTo>
                    <a:pt x="333" y="270"/>
                    <a:pt x="332" y="271"/>
                    <a:pt x="331" y="273"/>
                  </a:cubicBezTo>
                  <a:cubicBezTo>
                    <a:pt x="331" y="273"/>
                    <a:pt x="330" y="274"/>
                    <a:pt x="330" y="274"/>
                  </a:cubicBezTo>
                  <a:cubicBezTo>
                    <a:pt x="330" y="275"/>
                    <a:pt x="329" y="275"/>
                    <a:pt x="328" y="275"/>
                  </a:cubicBezTo>
                  <a:cubicBezTo>
                    <a:pt x="327" y="276"/>
                    <a:pt x="327" y="277"/>
                    <a:pt x="326" y="278"/>
                  </a:cubicBezTo>
                  <a:cubicBezTo>
                    <a:pt x="326" y="279"/>
                    <a:pt x="325" y="280"/>
                    <a:pt x="324" y="281"/>
                  </a:cubicBezTo>
                  <a:cubicBezTo>
                    <a:pt x="324" y="282"/>
                    <a:pt x="323" y="283"/>
                    <a:pt x="321" y="283"/>
                  </a:cubicBezTo>
                  <a:cubicBezTo>
                    <a:pt x="320" y="283"/>
                    <a:pt x="319" y="282"/>
                    <a:pt x="318" y="282"/>
                  </a:cubicBezTo>
                  <a:cubicBezTo>
                    <a:pt x="316" y="281"/>
                    <a:pt x="316" y="283"/>
                    <a:pt x="315" y="284"/>
                  </a:cubicBezTo>
                  <a:cubicBezTo>
                    <a:pt x="312" y="286"/>
                    <a:pt x="308" y="287"/>
                    <a:pt x="305" y="287"/>
                  </a:cubicBezTo>
                  <a:cubicBezTo>
                    <a:pt x="304" y="287"/>
                    <a:pt x="302" y="286"/>
                    <a:pt x="301" y="286"/>
                  </a:cubicBezTo>
                  <a:cubicBezTo>
                    <a:pt x="300" y="286"/>
                    <a:pt x="299" y="286"/>
                    <a:pt x="297" y="286"/>
                  </a:cubicBezTo>
                  <a:cubicBezTo>
                    <a:pt x="296" y="287"/>
                    <a:pt x="294" y="286"/>
                    <a:pt x="293" y="288"/>
                  </a:cubicBezTo>
                  <a:cubicBezTo>
                    <a:pt x="292" y="289"/>
                    <a:pt x="292" y="290"/>
                    <a:pt x="291" y="291"/>
                  </a:cubicBezTo>
                  <a:cubicBezTo>
                    <a:pt x="290" y="292"/>
                    <a:pt x="290" y="293"/>
                    <a:pt x="289" y="294"/>
                  </a:cubicBezTo>
                  <a:cubicBezTo>
                    <a:pt x="287" y="296"/>
                    <a:pt x="285" y="298"/>
                    <a:pt x="283" y="298"/>
                  </a:cubicBezTo>
                  <a:cubicBezTo>
                    <a:pt x="281" y="298"/>
                    <a:pt x="282" y="296"/>
                    <a:pt x="281" y="295"/>
                  </a:cubicBezTo>
                  <a:cubicBezTo>
                    <a:pt x="281" y="293"/>
                    <a:pt x="279" y="293"/>
                    <a:pt x="277" y="293"/>
                  </a:cubicBezTo>
                  <a:cubicBezTo>
                    <a:pt x="275" y="293"/>
                    <a:pt x="274" y="293"/>
                    <a:pt x="274" y="295"/>
                  </a:cubicBezTo>
                  <a:cubicBezTo>
                    <a:pt x="274" y="296"/>
                    <a:pt x="273" y="297"/>
                    <a:pt x="273" y="298"/>
                  </a:cubicBezTo>
                  <a:cubicBezTo>
                    <a:pt x="273" y="299"/>
                    <a:pt x="273" y="300"/>
                    <a:pt x="273" y="301"/>
                  </a:cubicBezTo>
                  <a:cubicBezTo>
                    <a:pt x="273" y="302"/>
                    <a:pt x="273" y="305"/>
                    <a:pt x="271" y="306"/>
                  </a:cubicBezTo>
                  <a:cubicBezTo>
                    <a:pt x="270" y="306"/>
                    <a:pt x="269" y="306"/>
                    <a:pt x="269" y="306"/>
                  </a:cubicBezTo>
                  <a:cubicBezTo>
                    <a:pt x="267" y="306"/>
                    <a:pt x="266" y="306"/>
                    <a:pt x="265" y="306"/>
                  </a:cubicBezTo>
                  <a:cubicBezTo>
                    <a:pt x="264" y="306"/>
                    <a:pt x="263" y="306"/>
                    <a:pt x="261" y="306"/>
                  </a:cubicBezTo>
                  <a:cubicBezTo>
                    <a:pt x="261" y="306"/>
                    <a:pt x="260" y="307"/>
                    <a:pt x="259" y="308"/>
                  </a:cubicBezTo>
                  <a:cubicBezTo>
                    <a:pt x="258" y="308"/>
                    <a:pt x="257" y="308"/>
                    <a:pt x="257" y="309"/>
                  </a:cubicBezTo>
                  <a:cubicBezTo>
                    <a:pt x="257" y="310"/>
                    <a:pt x="257" y="311"/>
                    <a:pt x="256" y="311"/>
                  </a:cubicBezTo>
                  <a:cubicBezTo>
                    <a:pt x="256" y="313"/>
                    <a:pt x="255" y="314"/>
                    <a:pt x="254" y="314"/>
                  </a:cubicBezTo>
                  <a:cubicBezTo>
                    <a:pt x="253" y="315"/>
                    <a:pt x="252" y="314"/>
                    <a:pt x="251" y="315"/>
                  </a:cubicBezTo>
                  <a:cubicBezTo>
                    <a:pt x="249" y="317"/>
                    <a:pt x="246" y="319"/>
                    <a:pt x="244" y="321"/>
                  </a:cubicBezTo>
                  <a:cubicBezTo>
                    <a:pt x="242" y="322"/>
                    <a:pt x="241" y="323"/>
                    <a:pt x="240" y="324"/>
                  </a:cubicBezTo>
                  <a:cubicBezTo>
                    <a:pt x="237" y="328"/>
                    <a:pt x="233" y="330"/>
                    <a:pt x="229" y="333"/>
                  </a:cubicBezTo>
                  <a:cubicBezTo>
                    <a:pt x="228" y="334"/>
                    <a:pt x="227" y="336"/>
                    <a:pt x="225" y="337"/>
                  </a:cubicBezTo>
                  <a:cubicBezTo>
                    <a:pt x="224" y="339"/>
                    <a:pt x="222" y="340"/>
                    <a:pt x="221" y="342"/>
                  </a:cubicBezTo>
                  <a:cubicBezTo>
                    <a:pt x="218" y="345"/>
                    <a:pt x="217" y="349"/>
                    <a:pt x="215" y="352"/>
                  </a:cubicBezTo>
                  <a:cubicBezTo>
                    <a:pt x="213" y="355"/>
                    <a:pt x="213" y="358"/>
                    <a:pt x="209" y="361"/>
                  </a:cubicBezTo>
                  <a:cubicBezTo>
                    <a:pt x="208" y="362"/>
                    <a:pt x="207" y="363"/>
                    <a:pt x="207" y="364"/>
                  </a:cubicBezTo>
                  <a:cubicBezTo>
                    <a:pt x="206" y="366"/>
                    <a:pt x="205" y="370"/>
                    <a:pt x="202" y="371"/>
                  </a:cubicBezTo>
                  <a:cubicBezTo>
                    <a:pt x="201" y="371"/>
                    <a:pt x="200" y="371"/>
                    <a:pt x="199" y="370"/>
                  </a:cubicBezTo>
                  <a:cubicBezTo>
                    <a:pt x="199" y="369"/>
                    <a:pt x="199" y="368"/>
                    <a:pt x="198" y="368"/>
                  </a:cubicBezTo>
                  <a:cubicBezTo>
                    <a:pt x="197" y="367"/>
                    <a:pt x="196" y="368"/>
                    <a:pt x="196" y="368"/>
                  </a:cubicBezTo>
                  <a:cubicBezTo>
                    <a:pt x="194" y="368"/>
                    <a:pt x="193" y="370"/>
                    <a:pt x="193" y="371"/>
                  </a:cubicBezTo>
                  <a:cubicBezTo>
                    <a:pt x="192" y="374"/>
                    <a:pt x="191" y="376"/>
                    <a:pt x="190" y="378"/>
                  </a:cubicBezTo>
                  <a:cubicBezTo>
                    <a:pt x="189" y="380"/>
                    <a:pt x="187" y="381"/>
                    <a:pt x="186" y="383"/>
                  </a:cubicBezTo>
                  <a:cubicBezTo>
                    <a:pt x="184" y="384"/>
                    <a:pt x="183" y="385"/>
                    <a:pt x="181" y="386"/>
                  </a:cubicBezTo>
                  <a:cubicBezTo>
                    <a:pt x="179" y="388"/>
                    <a:pt x="178" y="388"/>
                    <a:pt x="175" y="388"/>
                  </a:cubicBezTo>
                  <a:cubicBezTo>
                    <a:pt x="173" y="388"/>
                    <a:pt x="171" y="389"/>
                    <a:pt x="169" y="390"/>
                  </a:cubicBezTo>
                  <a:cubicBezTo>
                    <a:pt x="168" y="392"/>
                    <a:pt x="166" y="393"/>
                    <a:pt x="165" y="395"/>
                  </a:cubicBezTo>
                  <a:cubicBezTo>
                    <a:pt x="164" y="396"/>
                    <a:pt x="162" y="398"/>
                    <a:pt x="160" y="398"/>
                  </a:cubicBezTo>
                  <a:cubicBezTo>
                    <a:pt x="158" y="397"/>
                    <a:pt x="159" y="393"/>
                    <a:pt x="158" y="391"/>
                  </a:cubicBezTo>
                  <a:cubicBezTo>
                    <a:pt x="158" y="388"/>
                    <a:pt x="156" y="387"/>
                    <a:pt x="154" y="386"/>
                  </a:cubicBezTo>
                  <a:cubicBezTo>
                    <a:pt x="154" y="385"/>
                    <a:pt x="155" y="384"/>
                    <a:pt x="155" y="384"/>
                  </a:cubicBezTo>
                  <a:cubicBezTo>
                    <a:pt x="155" y="383"/>
                    <a:pt x="155" y="382"/>
                    <a:pt x="155" y="382"/>
                  </a:cubicBezTo>
                  <a:cubicBezTo>
                    <a:pt x="156" y="381"/>
                    <a:pt x="156" y="381"/>
                    <a:pt x="156" y="380"/>
                  </a:cubicBezTo>
                  <a:cubicBezTo>
                    <a:pt x="156" y="380"/>
                    <a:pt x="157" y="380"/>
                    <a:pt x="157" y="379"/>
                  </a:cubicBezTo>
                  <a:cubicBezTo>
                    <a:pt x="158" y="379"/>
                    <a:pt x="158" y="379"/>
                    <a:pt x="159" y="379"/>
                  </a:cubicBezTo>
                  <a:cubicBezTo>
                    <a:pt x="159" y="378"/>
                    <a:pt x="160" y="378"/>
                    <a:pt x="160" y="378"/>
                  </a:cubicBezTo>
                  <a:cubicBezTo>
                    <a:pt x="162" y="377"/>
                    <a:pt x="163" y="377"/>
                    <a:pt x="164" y="376"/>
                  </a:cubicBezTo>
                  <a:cubicBezTo>
                    <a:pt x="165" y="376"/>
                    <a:pt x="166" y="375"/>
                    <a:pt x="167" y="374"/>
                  </a:cubicBezTo>
                  <a:cubicBezTo>
                    <a:pt x="167" y="373"/>
                    <a:pt x="167" y="372"/>
                    <a:pt x="168" y="372"/>
                  </a:cubicBezTo>
                  <a:cubicBezTo>
                    <a:pt x="168" y="371"/>
                    <a:pt x="169" y="371"/>
                    <a:pt x="169" y="370"/>
                  </a:cubicBezTo>
                  <a:cubicBezTo>
                    <a:pt x="170" y="370"/>
                    <a:pt x="170" y="369"/>
                    <a:pt x="171" y="369"/>
                  </a:cubicBezTo>
                  <a:cubicBezTo>
                    <a:pt x="172" y="368"/>
                    <a:pt x="173" y="368"/>
                    <a:pt x="173" y="368"/>
                  </a:cubicBezTo>
                  <a:cubicBezTo>
                    <a:pt x="174" y="368"/>
                    <a:pt x="174" y="368"/>
                    <a:pt x="175" y="368"/>
                  </a:cubicBezTo>
                  <a:cubicBezTo>
                    <a:pt x="175" y="368"/>
                    <a:pt x="176" y="368"/>
                    <a:pt x="176" y="367"/>
                  </a:cubicBezTo>
                  <a:cubicBezTo>
                    <a:pt x="177" y="367"/>
                    <a:pt x="178" y="367"/>
                    <a:pt x="179" y="367"/>
                  </a:cubicBezTo>
                  <a:cubicBezTo>
                    <a:pt x="181" y="366"/>
                    <a:pt x="183" y="365"/>
                    <a:pt x="184" y="364"/>
                  </a:cubicBezTo>
                  <a:cubicBezTo>
                    <a:pt x="185" y="364"/>
                    <a:pt x="185" y="363"/>
                    <a:pt x="185" y="363"/>
                  </a:cubicBezTo>
                  <a:cubicBezTo>
                    <a:pt x="185" y="363"/>
                    <a:pt x="186" y="363"/>
                    <a:pt x="186" y="363"/>
                  </a:cubicBezTo>
                  <a:cubicBezTo>
                    <a:pt x="186" y="363"/>
                    <a:pt x="186" y="363"/>
                    <a:pt x="187" y="363"/>
                  </a:cubicBezTo>
                  <a:cubicBezTo>
                    <a:pt x="187" y="363"/>
                    <a:pt x="188" y="362"/>
                    <a:pt x="189" y="362"/>
                  </a:cubicBezTo>
                  <a:cubicBezTo>
                    <a:pt x="189" y="359"/>
                    <a:pt x="187" y="358"/>
                    <a:pt x="186" y="356"/>
                  </a:cubicBezTo>
                  <a:cubicBezTo>
                    <a:pt x="185" y="354"/>
                    <a:pt x="183" y="353"/>
                    <a:pt x="182" y="351"/>
                  </a:cubicBezTo>
                  <a:cubicBezTo>
                    <a:pt x="181" y="347"/>
                    <a:pt x="188" y="344"/>
                    <a:pt x="191" y="343"/>
                  </a:cubicBezTo>
                  <a:cubicBezTo>
                    <a:pt x="193" y="342"/>
                    <a:pt x="195" y="340"/>
                    <a:pt x="197" y="338"/>
                  </a:cubicBezTo>
                  <a:cubicBezTo>
                    <a:pt x="197" y="338"/>
                    <a:pt x="198" y="338"/>
                    <a:pt x="198" y="338"/>
                  </a:cubicBezTo>
                  <a:cubicBezTo>
                    <a:pt x="199" y="337"/>
                    <a:pt x="200" y="336"/>
                    <a:pt x="202" y="335"/>
                  </a:cubicBezTo>
                  <a:cubicBezTo>
                    <a:pt x="203" y="334"/>
                    <a:pt x="201" y="333"/>
                    <a:pt x="200" y="332"/>
                  </a:cubicBezTo>
                  <a:cubicBezTo>
                    <a:pt x="200" y="332"/>
                    <a:pt x="199" y="331"/>
                    <a:pt x="198" y="331"/>
                  </a:cubicBezTo>
                  <a:cubicBezTo>
                    <a:pt x="197" y="331"/>
                    <a:pt x="197" y="332"/>
                    <a:pt x="196" y="333"/>
                  </a:cubicBezTo>
                  <a:cubicBezTo>
                    <a:pt x="196" y="334"/>
                    <a:pt x="195" y="335"/>
                    <a:pt x="194" y="335"/>
                  </a:cubicBezTo>
                  <a:cubicBezTo>
                    <a:pt x="193" y="336"/>
                    <a:pt x="191" y="336"/>
                    <a:pt x="191" y="335"/>
                  </a:cubicBezTo>
                  <a:cubicBezTo>
                    <a:pt x="191" y="334"/>
                    <a:pt x="191" y="333"/>
                    <a:pt x="191" y="332"/>
                  </a:cubicBezTo>
                  <a:cubicBezTo>
                    <a:pt x="189" y="334"/>
                    <a:pt x="188" y="336"/>
                    <a:pt x="187" y="337"/>
                  </a:cubicBezTo>
                  <a:cubicBezTo>
                    <a:pt x="186" y="339"/>
                    <a:pt x="184" y="339"/>
                    <a:pt x="182" y="340"/>
                  </a:cubicBezTo>
                  <a:cubicBezTo>
                    <a:pt x="180" y="340"/>
                    <a:pt x="179" y="341"/>
                    <a:pt x="178" y="343"/>
                  </a:cubicBezTo>
                  <a:cubicBezTo>
                    <a:pt x="177" y="344"/>
                    <a:pt x="175" y="347"/>
                    <a:pt x="173" y="345"/>
                  </a:cubicBezTo>
                  <a:cubicBezTo>
                    <a:pt x="172" y="344"/>
                    <a:pt x="172" y="342"/>
                    <a:pt x="171" y="341"/>
                  </a:cubicBezTo>
                  <a:cubicBezTo>
                    <a:pt x="169" y="340"/>
                    <a:pt x="167" y="342"/>
                    <a:pt x="165" y="342"/>
                  </a:cubicBezTo>
                  <a:cubicBezTo>
                    <a:pt x="162" y="342"/>
                    <a:pt x="163" y="340"/>
                    <a:pt x="164" y="339"/>
                  </a:cubicBezTo>
                  <a:cubicBezTo>
                    <a:pt x="166" y="337"/>
                    <a:pt x="168" y="336"/>
                    <a:pt x="169" y="335"/>
                  </a:cubicBezTo>
                  <a:cubicBezTo>
                    <a:pt x="171" y="333"/>
                    <a:pt x="171" y="331"/>
                    <a:pt x="173" y="330"/>
                  </a:cubicBezTo>
                  <a:cubicBezTo>
                    <a:pt x="173" y="330"/>
                    <a:pt x="174" y="330"/>
                    <a:pt x="174" y="329"/>
                  </a:cubicBezTo>
                  <a:cubicBezTo>
                    <a:pt x="175" y="328"/>
                    <a:pt x="174" y="327"/>
                    <a:pt x="174" y="326"/>
                  </a:cubicBezTo>
                  <a:cubicBezTo>
                    <a:pt x="173" y="327"/>
                    <a:pt x="171" y="327"/>
                    <a:pt x="170" y="329"/>
                  </a:cubicBezTo>
                  <a:cubicBezTo>
                    <a:pt x="169" y="330"/>
                    <a:pt x="168" y="331"/>
                    <a:pt x="166" y="331"/>
                  </a:cubicBezTo>
                  <a:cubicBezTo>
                    <a:pt x="165" y="332"/>
                    <a:pt x="162" y="333"/>
                    <a:pt x="161" y="332"/>
                  </a:cubicBezTo>
                  <a:cubicBezTo>
                    <a:pt x="159" y="331"/>
                    <a:pt x="160" y="329"/>
                    <a:pt x="161" y="328"/>
                  </a:cubicBezTo>
                  <a:cubicBezTo>
                    <a:pt x="163" y="326"/>
                    <a:pt x="165" y="325"/>
                    <a:pt x="167" y="323"/>
                  </a:cubicBezTo>
                  <a:cubicBezTo>
                    <a:pt x="168" y="321"/>
                    <a:pt x="169" y="319"/>
                    <a:pt x="171" y="318"/>
                  </a:cubicBezTo>
                  <a:cubicBezTo>
                    <a:pt x="173" y="315"/>
                    <a:pt x="174" y="312"/>
                    <a:pt x="173" y="308"/>
                  </a:cubicBezTo>
                  <a:cubicBezTo>
                    <a:pt x="173" y="307"/>
                    <a:pt x="172" y="306"/>
                    <a:pt x="173" y="304"/>
                  </a:cubicBezTo>
                  <a:cubicBezTo>
                    <a:pt x="174" y="303"/>
                    <a:pt x="175" y="303"/>
                    <a:pt x="176" y="302"/>
                  </a:cubicBezTo>
                  <a:cubicBezTo>
                    <a:pt x="177" y="300"/>
                    <a:pt x="179" y="298"/>
                    <a:pt x="180" y="296"/>
                  </a:cubicBezTo>
                  <a:cubicBezTo>
                    <a:pt x="182" y="294"/>
                    <a:pt x="184" y="293"/>
                    <a:pt x="186" y="292"/>
                  </a:cubicBezTo>
                  <a:cubicBezTo>
                    <a:pt x="190" y="288"/>
                    <a:pt x="192" y="283"/>
                    <a:pt x="193" y="278"/>
                  </a:cubicBezTo>
                  <a:cubicBezTo>
                    <a:pt x="194" y="276"/>
                    <a:pt x="195" y="273"/>
                    <a:pt x="196" y="272"/>
                  </a:cubicBezTo>
                  <a:cubicBezTo>
                    <a:pt x="198" y="269"/>
                    <a:pt x="199" y="268"/>
                    <a:pt x="201" y="266"/>
                  </a:cubicBezTo>
                  <a:cubicBezTo>
                    <a:pt x="204" y="261"/>
                    <a:pt x="207" y="256"/>
                    <a:pt x="206" y="251"/>
                  </a:cubicBezTo>
                  <a:cubicBezTo>
                    <a:pt x="206" y="248"/>
                    <a:pt x="205" y="246"/>
                    <a:pt x="204" y="243"/>
                  </a:cubicBezTo>
                  <a:cubicBezTo>
                    <a:pt x="204" y="241"/>
                    <a:pt x="203" y="238"/>
                    <a:pt x="202" y="236"/>
                  </a:cubicBezTo>
                  <a:cubicBezTo>
                    <a:pt x="201" y="234"/>
                    <a:pt x="200" y="233"/>
                    <a:pt x="198" y="233"/>
                  </a:cubicBezTo>
                  <a:cubicBezTo>
                    <a:pt x="196" y="232"/>
                    <a:pt x="194" y="232"/>
                    <a:pt x="191" y="230"/>
                  </a:cubicBezTo>
                  <a:cubicBezTo>
                    <a:pt x="185" y="226"/>
                    <a:pt x="181" y="219"/>
                    <a:pt x="176" y="213"/>
                  </a:cubicBezTo>
                  <a:cubicBezTo>
                    <a:pt x="175" y="212"/>
                    <a:pt x="174" y="210"/>
                    <a:pt x="173" y="212"/>
                  </a:cubicBezTo>
                  <a:cubicBezTo>
                    <a:pt x="172" y="215"/>
                    <a:pt x="172" y="217"/>
                    <a:pt x="171" y="219"/>
                  </a:cubicBezTo>
                  <a:cubicBezTo>
                    <a:pt x="170" y="223"/>
                    <a:pt x="167" y="225"/>
                    <a:pt x="164" y="227"/>
                  </a:cubicBezTo>
                  <a:cubicBezTo>
                    <a:pt x="158" y="229"/>
                    <a:pt x="151" y="228"/>
                    <a:pt x="145" y="228"/>
                  </a:cubicBezTo>
                  <a:cubicBezTo>
                    <a:pt x="143" y="228"/>
                    <a:pt x="142" y="228"/>
                    <a:pt x="140" y="228"/>
                  </a:cubicBezTo>
                  <a:cubicBezTo>
                    <a:pt x="138" y="229"/>
                    <a:pt x="136" y="229"/>
                    <a:pt x="134" y="229"/>
                  </a:cubicBezTo>
                  <a:cubicBezTo>
                    <a:pt x="133" y="228"/>
                    <a:pt x="132" y="228"/>
                    <a:pt x="130" y="229"/>
                  </a:cubicBezTo>
                  <a:cubicBezTo>
                    <a:pt x="129" y="230"/>
                    <a:pt x="127" y="232"/>
                    <a:pt x="127" y="234"/>
                  </a:cubicBezTo>
                  <a:cubicBezTo>
                    <a:pt x="127" y="236"/>
                    <a:pt x="128" y="237"/>
                    <a:pt x="128" y="239"/>
                  </a:cubicBezTo>
                  <a:cubicBezTo>
                    <a:pt x="129" y="240"/>
                    <a:pt x="129" y="240"/>
                    <a:pt x="129" y="241"/>
                  </a:cubicBezTo>
                  <a:cubicBezTo>
                    <a:pt x="129" y="242"/>
                    <a:pt x="128" y="243"/>
                    <a:pt x="128" y="243"/>
                  </a:cubicBezTo>
                  <a:cubicBezTo>
                    <a:pt x="126" y="246"/>
                    <a:pt x="124" y="248"/>
                    <a:pt x="122" y="251"/>
                  </a:cubicBezTo>
                  <a:cubicBezTo>
                    <a:pt x="120" y="252"/>
                    <a:pt x="119" y="254"/>
                    <a:pt x="117" y="255"/>
                  </a:cubicBezTo>
                  <a:cubicBezTo>
                    <a:pt x="116" y="257"/>
                    <a:pt x="114" y="258"/>
                    <a:pt x="113" y="260"/>
                  </a:cubicBezTo>
                  <a:cubicBezTo>
                    <a:pt x="112" y="262"/>
                    <a:pt x="111" y="264"/>
                    <a:pt x="110" y="266"/>
                  </a:cubicBezTo>
                  <a:cubicBezTo>
                    <a:pt x="109" y="268"/>
                    <a:pt x="108" y="269"/>
                    <a:pt x="108" y="271"/>
                  </a:cubicBezTo>
                  <a:cubicBezTo>
                    <a:pt x="107" y="272"/>
                    <a:pt x="107" y="273"/>
                    <a:pt x="107" y="275"/>
                  </a:cubicBezTo>
                  <a:cubicBezTo>
                    <a:pt x="107" y="276"/>
                    <a:pt x="107" y="277"/>
                    <a:pt x="107" y="278"/>
                  </a:cubicBezTo>
                  <a:cubicBezTo>
                    <a:pt x="107" y="279"/>
                    <a:pt x="107" y="279"/>
                    <a:pt x="106" y="280"/>
                  </a:cubicBezTo>
                  <a:cubicBezTo>
                    <a:pt x="106" y="281"/>
                    <a:pt x="105" y="281"/>
                    <a:pt x="105" y="282"/>
                  </a:cubicBezTo>
                  <a:cubicBezTo>
                    <a:pt x="104" y="283"/>
                    <a:pt x="104" y="285"/>
                    <a:pt x="103" y="286"/>
                  </a:cubicBezTo>
                  <a:cubicBezTo>
                    <a:pt x="101" y="287"/>
                    <a:pt x="100" y="288"/>
                    <a:pt x="98" y="289"/>
                  </a:cubicBezTo>
                  <a:cubicBezTo>
                    <a:pt x="96" y="289"/>
                    <a:pt x="95" y="290"/>
                    <a:pt x="94" y="291"/>
                  </a:cubicBezTo>
                  <a:cubicBezTo>
                    <a:pt x="91" y="292"/>
                    <a:pt x="89" y="293"/>
                    <a:pt x="87" y="294"/>
                  </a:cubicBezTo>
                  <a:cubicBezTo>
                    <a:pt x="85" y="295"/>
                    <a:pt x="84" y="297"/>
                    <a:pt x="82" y="299"/>
                  </a:cubicBezTo>
                  <a:cubicBezTo>
                    <a:pt x="81" y="299"/>
                    <a:pt x="80" y="299"/>
                    <a:pt x="80" y="300"/>
                  </a:cubicBezTo>
                  <a:cubicBezTo>
                    <a:pt x="78" y="301"/>
                    <a:pt x="76" y="303"/>
                    <a:pt x="74" y="305"/>
                  </a:cubicBezTo>
                  <a:cubicBezTo>
                    <a:pt x="72" y="306"/>
                    <a:pt x="71" y="307"/>
                    <a:pt x="70" y="309"/>
                  </a:cubicBezTo>
                  <a:cubicBezTo>
                    <a:pt x="66" y="305"/>
                    <a:pt x="59" y="297"/>
                    <a:pt x="54" y="293"/>
                  </a:cubicBezTo>
                  <a:cubicBezTo>
                    <a:pt x="47" y="288"/>
                    <a:pt x="49" y="289"/>
                    <a:pt x="49" y="280"/>
                  </a:cubicBezTo>
                  <a:cubicBezTo>
                    <a:pt x="49" y="272"/>
                    <a:pt x="39" y="275"/>
                    <a:pt x="34" y="277"/>
                  </a:cubicBezTo>
                  <a:cubicBezTo>
                    <a:pt x="30" y="278"/>
                    <a:pt x="28" y="272"/>
                    <a:pt x="27" y="268"/>
                  </a:cubicBezTo>
                  <a:cubicBezTo>
                    <a:pt x="27" y="264"/>
                    <a:pt x="22" y="266"/>
                    <a:pt x="18" y="268"/>
                  </a:cubicBezTo>
                  <a:cubicBezTo>
                    <a:pt x="14" y="270"/>
                    <a:pt x="12" y="265"/>
                    <a:pt x="9" y="262"/>
                  </a:cubicBezTo>
                  <a:cubicBezTo>
                    <a:pt x="6" y="259"/>
                    <a:pt x="6" y="264"/>
                    <a:pt x="3" y="251"/>
                  </a:cubicBezTo>
                  <a:cubicBezTo>
                    <a:pt x="0" y="241"/>
                    <a:pt x="15" y="223"/>
                    <a:pt x="23" y="216"/>
                  </a:cubicBezTo>
                  <a:cubicBezTo>
                    <a:pt x="28" y="216"/>
                    <a:pt x="28" y="214"/>
                    <a:pt x="30" y="205"/>
                  </a:cubicBezTo>
                  <a:cubicBezTo>
                    <a:pt x="32" y="196"/>
                    <a:pt x="17" y="180"/>
                    <a:pt x="17" y="180"/>
                  </a:cubicBezTo>
                  <a:cubicBezTo>
                    <a:pt x="17" y="180"/>
                    <a:pt x="14" y="171"/>
                    <a:pt x="13" y="167"/>
                  </a:cubicBezTo>
                  <a:cubicBezTo>
                    <a:pt x="12" y="162"/>
                    <a:pt x="17" y="160"/>
                    <a:pt x="18" y="157"/>
                  </a:cubicBezTo>
                  <a:cubicBezTo>
                    <a:pt x="20" y="155"/>
                    <a:pt x="14" y="145"/>
                    <a:pt x="12" y="141"/>
                  </a:cubicBezTo>
                  <a:cubicBezTo>
                    <a:pt x="10" y="137"/>
                    <a:pt x="11" y="136"/>
                    <a:pt x="15" y="135"/>
                  </a:cubicBezTo>
                  <a:cubicBezTo>
                    <a:pt x="19" y="134"/>
                    <a:pt x="20" y="132"/>
                    <a:pt x="21" y="127"/>
                  </a:cubicBezTo>
                  <a:cubicBezTo>
                    <a:pt x="22" y="122"/>
                    <a:pt x="28" y="133"/>
                    <a:pt x="30" y="139"/>
                  </a:cubicBezTo>
                  <a:cubicBezTo>
                    <a:pt x="33" y="146"/>
                    <a:pt x="36" y="140"/>
                    <a:pt x="42" y="140"/>
                  </a:cubicBezTo>
                  <a:cubicBezTo>
                    <a:pt x="48" y="140"/>
                    <a:pt x="43" y="140"/>
                    <a:pt x="45" y="147"/>
                  </a:cubicBezTo>
                  <a:cubicBezTo>
                    <a:pt x="48" y="153"/>
                    <a:pt x="53" y="153"/>
                    <a:pt x="57" y="157"/>
                  </a:cubicBezTo>
                  <a:cubicBezTo>
                    <a:pt x="62" y="160"/>
                    <a:pt x="57" y="162"/>
                    <a:pt x="59" y="166"/>
                  </a:cubicBezTo>
                  <a:cubicBezTo>
                    <a:pt x="60" y="171"/>
                    <a:pt x="69" y="160"/>
                    <a:pt x="74" y="156"/>
                  </a:cubicBezTo>
                  <a:cubicBezTo>
                    <a:pt x="80" y="152"/>
                    <a:pt x="77" y="148"/>
                    <a:pt x="77" y="147"/>
                  </a:cubicBezTo>
                  <a:cubicBezTo>
                    <a:pt x="77" y="145"/>
                    <a:pt x="81" y="141"/>
                    <a:pt x="83" y="140"/>
                  </a:cubicBezTo>
                  <a:cubicBezTo>
                    <a:pt x="85" y="139"/>
                    <a:pt x="92" y="129"/>
                    <a:pt x="96" y="124"/>
                  </a:cubicBezTo>
                  <a:cubicBezTo>
                    <a:pt x="100" y="118"/>
                    <a:pt x="100" y="121"/>
                    <a:pt x="105" y="120"/>
                  </a:cubicBezTo>
                  <a:cubicBezTo>
                    <a:pt x="109" y="119"/>
                    <a:pt x="109" y="121"/>
                    <a:pt x="112" y="125"/>
                  </a:cubicBezTo>
                  <a:cubicBezTo>
                    <a:pt x="115" y="129"/>
                    <a:pt x="126" y="113"/>
                    <a:pt x="132" y="108"/>
                  </a:cubicBezTo>
                  <a:cubicBezTo>
                    <a:pt x="137" y="102"/>
                    <a:pt x="139" y="102"/>
                    <a:pt x="142" y="102"/>
                  </a:cubicBezTo>
                  <a:cubicBezTo>
                    <a:pt x="144" y="102"/>
                    <a:pt x="151" y="101"/>
                    <a:pt x="157" y="97"/>
                  </a:cubicBezTo>
                  <a:cubicBezTo>
                    <a:pt x="162" y="92"/>
                    <a:pt x="164" y="89"/>
                    <a:pt x="163" y="84"/>
                  </a:cubicBezTo>
                  <a:cubicBezTo>
                    <a:pt x="163" y="79"/>
                    <a:pt x="172" y="77"/>
                    <a:pt x="176" y="77"/>
                  </a:cubicBezTo>
                  <a:cubicBezTo>
                    <a:pt x="180" y="77"/>
                    <a:pt x="182" y="84"/>
                    <a:pt x="187" y="81"/>
                  </a:cubicBezTo>
                  <a:cubicBezTo>
                    <a:pt x="192" y="78"/>
                    <a:pt x="183" y="70"/>
                    <a:pt x="183" y="65"/>
                  </a:cubicBezTo>
                  <a:cubicBezTo>
                    <a:pt x="183" y="60"/>
                    <a:pt x="192" y="62"/>
                    <a:pt x="196" y="63"/>
                  </a:cubicBezTo>
                  <a:cubicBezTo>
                    <a:pt x="200" y="64"/>
                    <a:pt x="207" y="69"/>
                    <a:pt x="214" y="69"/>
                  </a:cubicBezTo>
                  <a:cubicBezTo>
                    <a:pt x="221" y="69"/>
                    <a:pt x="231" y="55"/>
                    <a:pt x="233" y="47"/>
                  </a:cubicBezTo>
                  <a:cubicBezTo>
                    <a:pt x="236" y="40"/>
                    <a:pt x="242" y="39"/>
                    <a:pt x="248" y="35"/>
                  </a:cubicBezTo>
                  <a:cubicBezTo>
                    <a:pt x="254" y="32"/>
                    <a:pt x="254" y="34"/>
                    <a:pt x="254" y="24"/>
                  </a:cubicBezTo>
                  <a:cubicBezTo>
                    <a:pt x="254" y="18"/>
                    <a:pt x="251" y="15"/>
                    <a:pt x="248" y="13"/>
                  </a:cubicBezTo>
                  <a:cubicBezTo>
                    <a:pt x="248" y="13"/>
                    <a:pt x="257" y="0"/>
                    <a:pt x="262" y="5"/>
                  </a:cubicBezTo>
                  <a:cubicBezTo>
                    <a:pt x="267" y="11"/>
                    <a:pt x="267" y="14"/>
                    <a:pt x="274" y="15"/>
                  </a:cubicBezTo>
                  <a:cubicBezTo>
                    <a:pt x="280" y="15"/>
                    <a:pt x="291" y="15"/>
                    <a:pt x="294" y="23"/>
                  </a:cubicBezTo>
                  <a:cubicBezTo>
                    <a:pt x="297" y="31"/>
                    <a:pt x="301" y="53"/>
                    <a:pt x="307" y="42"/>
                  </a:cubicBezTo>
                  <a:cubicBezTo>
                    <a:pt x="312" y="31"/>
                    <a:pt x="317" y="7"/>
                    <a:pt x="319" y="19"/>
                  </a:cubicBezTo>
                  <a:cubicBezTo>
                    <a:pt x="322" y="30"/>
                    <a:pt x="322" y="35"/>
                    <a:pt x="324" y="36"/>
                  </a:cubicBezTo>
                  <a:cubicBezTo>
                    <a:pt x="326" y="36"/>
                    <a:pt x="322" y="38"/>
                    <a:pt x="330" y="46"/>
                  </a:cubicBezTo>
                  <a:cubicBezTo>
                    <a:pt x="338" y="55"/>
                    <a:pt x="343" y="59"/>
                    <a:pt x="346" y="66"/>
                  </a:cubicBezTo>
                  <a:cubicBezTo>
                    <a:pt x="349" y="73"/>
                    <a:pt x="358" y="78"/>
                    <a:pt x="360" y="84"/>
                  </a:cubicBezTo>
                  <a:cubicBezTo>
                    <a:pt x="363" y="89"/>
                    <a:pt x="367" y="93"/>
                    <a:pt x="365" y="99"/>
                  </a:cubicBezTo>
                  <a:cubicBezTo>
                    <a:pt x="364" y="104"/>
                    <a:pt x="364" y="124"/>
                    <a:pt x="369" y="123"/>
                  </a:cubicBezTo>
                  <a:cubicBezTo>
                    <a:pt x="374" y="122"/>
                    <a:pt x="377" y="122"/>
                    <a:pt x="378" y="126"/>
                  </a:cubicBezTo>
                  <a:cubicBezTo>
                    <a:pt x="378" y="129"/>
                    <a:pt x="385" y="143"/>
                    <a:pt x="390" y="147"/>
                  </a:cubicBezTo>
                  <a:cubicBezTo>
                    <a:pt x="395" y="151"/>
                    <a:pt x="402" y="152"/>
                    <a:pt x="402" y="160"/>
                  </a:cubicBezTo>
                  <a:cubicBezTo>
                    <a:pt x="401" y="167"/>
                    <a:pt x="401" y="178"/>
                    <a:pt x="402" y="185"/>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22"/>
            <p:cNvSpPr>
              <a:spLocks/>
            </p:cNvSpPr>
            <p:nvPr/>
          </p:nvSpPr>
          <p:spPr bwMode="auto">
            <a:xfrm>
              <a:off x="6732" y="1387"/>
              <a:ext cx="23" cy="23"/>
            </a:xfrm>
            <a:custGeom>
              <a:avLst/>
              <a:gdLst>
                <a:gd name="T0" fmla="*/ 1 w 10"/>
                <a:gd name="T1" fmla="*/ 8 h 10"/>
                <a:gd name="T2" fmla="*/ 2 w 10"/>
                <a:gd name="T3" fmla="*/ 3 h 10"/>
                <a:gd name="T4" fmla="*/ 9 w 10"/>
                <a:gd name="T5" fmla="*/ 3 h 10"/>
                <a:gd name="T6" fmla="*/ 8 w 10"/>
                <a:gd name="T7" fmla="*/ 8 h 10"/>
                <a:gd name="T8" fmla="*/ 4 w 10"/>
                <a:gd name="T9" fmla="*/ 9 h 10"/>
                <a:gd name="T10" fmla="*/ 2 w 10"/>
                <a:gd name="T11" fmla="*/ 9 h 10"/>
                <a:gd name="T12" fmla="*/ 1 w 10"/>
                <a:gd name="T13" fmla="*/ 8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1" y="8"/>
                  </a:moveTo>
                  <a:cubicBezTo>
                    <a:pt x="0" y="6"/>
                    <a:pt x="1" y="4"/>
                    <a:pt x="2" y="3"/>
                  </a:cubicBezTo>
                  <a:cubicBezTo>
                    <a:pt x="4" y="1"/>
                    <a:pt x="7" y="0"/>
                    <a:pt x="9" y="3"/>
                  </a:cubicBezTo>
                  <a:cubicBezTo>
                    <a:pt x="10" y="5"/>
                    <a:pt x="8" y="6"/>
                    <a:pt x="8" y="8"/>
                  </a:cubicBezTo>
                  <a:cubicBezTo>
                    <a:pt x="9" y="8"/>
                    <a:pt x="5" y="9"/>
                    <a:pt x="4" y="9"/>
                  </a:cubicBezTo>
                  <a:cubicBezTo>
                    <a:pt x="4" y="10"/>
                    <a:pt x="3" y="10"/>
                    <a:pt x="2" y="9"/>
                  </a:cubicBezTo>
                  <a:cubicBezTo>
                    <a:pt x="1" y="9"/>
                    <a:pt x="1" y="9"/>
                    <a:pt x="1" y="8"/>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23"/>
            <p:cNvSpPr>
              <a:spLocks/>
            </p:cNvSpPr>
            <p:nvPr/>
          </p:nvSpPr>
          <p:spPr bwMode="auto">
            <a:xfrm>
              <a:off x="6824" y="1344"/>
              <a:ext cx="21" cy="21"/>
            </a:xfrm>
            <a:custGeom>
              <a:avLst/>
              <a:gdLst>
                <a:gd name="T0" fmla="*/ 1 w 9"/>
                <a:gd name="T1" fmla="*/ 2 h 9"/>
                <a:gd name="T2" fmla="*/ 5 w 9"/>
                <a:gd name="T3" fmla="*/ 0 h 9"/>
                <a:gd name="T4" fmla="*/ 8 w 9"/>
                <a:gd name="T5" fmla="*/ 3 h 9"/>
                <a:gd name="T6" fmla="*/ 6 w 9"/>
                <a:gd name="T7" fmla="*/ 5 h 9"/>
                <a:gd name="T8" fmla="*/ 2 w 9"/>
                <a:gd name="T9" fmla="*/ 7 h 9"/>
                <a:gd name="T10" fmla="*/ 1 w 9"/>
                <a:gd name="T11" fmla="*/ 2 h 9"/>
              </a:gdLst>
              <a:ahLst/>
              <a:cxnLst>
                <a:cxn ang="0">
                  <a:pos x="T0" y="T1"/>
                </a:cxn>
                <a:cxn ang="0">
                  <a:pos x="T2" y="T3"/>
                </a:cxn>
                <a:cxn ang="0">
                  <a:pos x="T4" y="T5"/>
                </a:cxn>
                <a:cxn ang="0">
                  <a:pos x="T6" y="T7"/>
                </a:cxn>
                <a:cxn ang="0">
                  <a:pos x="T8" y="T9"/>
                </a:cxn>
                <a:cxn ang="0">
                  <a:pos x="T10" y="T11"/>
                </a:cxn>
              </a:cxnLst>
              <a:rect l="0" t="0" r="r" b="b"/>
              <a:pathLst>
                <a:path w="9" h="9">
                  <a:moveTo>
                    <a:pt x="1" y="2"/>
                  </a:moveTo>
                  <a:cubicBezTo>
                    <a:pt x="2" y="1"/>
                    <a:pt x="3" y="0"/>
                    <a:pt x="5" y="0"/>
                  </a:cubicBezTo>
                  <a:cubicBezTo>
                    <a:pt x="6" y="0"/>
                    <a:pt x="9" y="1"/>
                    <a:pt x="8" y="3"/>
                  </a:cubicBezTo>
                  <a:cubicBezTo>
                    <a:pt x="8" y="4"/>
                    <a:pt x="7" y="4"/>
                    <a:pt x="6" y="5"/>
                  </a:cubicBezTo>
                  <a:cubicBezTo>
                    <a:pt x="5" y="6"/>
                    <a:pt x="3" y="9"/>
                    <a:pt x="2" y="7"/>
                  </a:cubicBezTo>
                  <a:cubicBezTo>
                    <a:pt x="0" y="6"/>
                    <a:pt x="0" y="3"/>
                    <a:pt x="1" y="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24"/>
            <p:cNvSpPr>
              <a:spLocks/>
            </p:cNvSpPr>
            <p:nvPr/>
          </p:nvSpPr>
          <p:spPr bwMode="auto">
            <a:xfrm>
              <a:off x="6772" y="1462"/>
              <a:ext cx="24" cy="24"/>
            </a:xfrm>
            <a:custGeom>
              <a:avLst/>
              <a:gdLst>
                <a:gd name="T0" fmla="*/ 4 w 10"/>
                <a:gd name="T1" fmla="*/ 1 h 10"/>
                <a:gd name="T2" fmla="*/ 8 w 10"/>
                <a:gd name="T3" fmla="*/ 3 h 10"/>
                <a:gd name="T4" fmla="*/ 9 w 10"/>
                <a:gd name="T5" fmla="*/ 8 h 10"/>
                <a:gd name="T6" fmla="*/ 2 w 10"/>
                <a:gd name="T7" fmla="*/ 8 h 10"/>
                <a:gd name="T8" fmla="*/ 0 w 10"/>
                <a:gd name="T9" fmla="*/ 6 h 10"/>
                <a:gd name="T10" fmla="*/ 1 w 10"/>
                <a:gd name="T11" fmla="*/ 5 h 10"/>
                <a:gd name="T12" fmla="*/ 1 w 10"/>
                <a:gd name="T13" fmla="*/ 3 h 10"/>
                <a:gd name="T14" fmla="*/ 4 w 10"/>
                <a:gd name="T15" fmla="*/ 1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4" y="1"/>
                  </a:moveTo>
                  <a:cubicBezTo>
                    <a:pt x="5" y="1"/>
                    <a:pt x="7" y="2"/>
                    <a:pt x="8" y="3"/>
                  </a:cubicBezTo>
                  <a:cubicBezTo>
                    <a:pt x="9" y="4"/>
                    <a:pt x="10" y="6"/>
                    <a:pt x="9" y="8"/>
                  </a:cubicBezTo>
                  <a:cubicBezTo>
                    <a:pt x="7" y="10"/>
                    <a:pt x="4" y="9"/>
                    <a:pt x="2" y="8"/>
                  </a:cubicBezTo>
                  <a:cubicBezTo>
                    <a:pt x="1" y="7"/>
                    <a:pt x="0" y="7"/>
                    <a:pt x="0" y="6"/>
                  </a:cubicBezTo>
                  <a:cubicBezTo>
                    <a:pt x="0" y="6"/>
                    <a:pt x="0" y="5"/>
                    <a:pt x="1" y="5"/>
                  </a:cubicBezTo>
                  <a:cubicBezTo>
                    <a:pt x="1" y="4"/>
                    <a:pt x="1" y="4"/>
                    <a:pt x="1" y="3"/>
                  </a:cubicBezTo>
                  <a:cubicBezTo>
                    <a:pt x="1" y="2"/>
                    <a:pt x="2" y="0"/>
                    <a:pt x="4"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25"/>
            <p:cNvSpPr>
              <a:spLocks/>
            </p:cNvSpPr>
            <p:nvPr/>
          </p:nvSpPr>
          <p:spPr bwMode="auto">
            <a:xfrm>
              <a:off x="6713" y="1470"/>
              <a:ext cx="40" cy="18"/>
            </a:xfrm>
            <a:custGeom>
              <a:avLst/>
              <a:gdLst>
                <a:gd name="T0" fmla="*/ 4 w 17"/>
                <a:gd name="T1" fmla="*/ 8 h 8"/>
                <a:gd name="T2" fmla="*/ 1 w 17"/>
                <a:gd name="T3" fmla="*/ 7 h 8"/>
                <a:gd name="T4" fmla="*/ 7 w 17"/>
                <a:gd name="T5" fmla="*/ 2 h 8"/>
                <a:gd name="T6" fmla="*/ 9 w 17"/>
                <a:gd name="T7" fmla="*/ 2 h 8"/>
                <a:gd name="T8" fmla="*/ 10 w 17"/>
                <a:gd name="T9" fmla="*/ 1 h 8"/>
                <a:gd name="T10" fmla="*/ 14 w 17"/>
                <a:gd name="T11" fmla="*/ 1 h 8"/>
                <a:gd name="T12" fmla="*/ 16 w 17"/>
                <a:gd name="T13" fmla="*/ 2 h 8"/>
                <a:gd name="T14" fmla="*/ 12 w 17"/>
                <a:gd name="T15" fmla="*/ 5 h 8"/>
                <a:gd name="T16" fmla="*/ 6 w 17"/>
                <a:gd name="T17" fmla="*/ 7 h 8"/>
                <a:gd name="T18" fmla="*/ 4 w 17"/>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8">
                  <a:moveTo>
                    <a:pt x="4" y="8"/>
                  </a:moveTo>
                  <a:cubicBezTo>
                    <a:pt x="2" y="8"/>
                    <a:pt x="1" y="8"/>
                    <a:pt x="1" y="7"/>
                  </a:cubicBezTo>
                  <a:cubicBezTo>
                    <a:pt x="0" y="4"/>
                    <a:pt x="5" y="3"/>
                    <a:pt x="7" y="2"/>
                  </a:cubicBezTo>
                  <a:cubicBezTo>
                    <a:pt x="8" y="2"/>
                    <a:pt x="8" y="2"/>
                    <a:pt x="9" y="2"/>
                  </a:cubicBezTo>
                  <a:cubicBezTo>
                    <a:pt x="9" y="2"/>
                    <a:pt x="10" y="1"/>
                    <a:pt x="10" y="1"/>
                  </a:cubicBezTo>
                  <a:cubicBezTo>
                    <a:pt x="11" y="0"/>
                    <a:pt x="13" y="1"/>
                    <a:pt x="14" y="1"/>
                  </a:cubicBezTo>
                  <a:cubicBezTo>
                    <a:pt x="15" y="1"/>
                    <a:pt x="16" y="1"/>
                    <a:pt x="16" y="2"/>
                  </a:cubicBezTo>
                  <a:cubicBezTo>
                    <a:pt x="17" y="4"/>
                    <a:pt x="13" y="4"/>
                    <a:pt x="12" y="5"/>
                  </a:cubicBezTo>
                  <a:cubicBezTo>
                    <a:pt x="10" y="6"/>
                    <a:pt x="8" y="6"/>
                    <a:pt x="6" y="7"/>
                  </a:cubicBezTo>
                  <a:cubicBezTo>
                    <a:pt x="5" y="8"/>
                    <a:pt x="5" y="8"/>
                    <a:pt x="4" y="8"/>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26"/>
            <p:cNvSpPr>
              <a:spLocks/>
            </p:cNvSpPr>
            <p:nvPr/>
          </p:nvSpPr>
          <p:spPr bwMode="auto">
            <a:xfrm>
              <a:off x="6656" y="1444"/>
              <a:ext cx="69" cy="30"/>
            </a:xfrm>
            <a:custGeom>
              <a:avLst/>
              <a:gdLst>
                <a:gd name="T0" fmla="*/ 10 w 29"/>
                <a:gd name="T1" fmla="*/ 8 h 13"/>
                <a:gd name="T2" fmla="*/ 7 w 29"/>
                <a:gd name="T3" fmla="*/ 12 h 13"/>
                <a:gd name="T4" fmla="*/ 3 w 29"/>
                <a:gd name="T5" fmla="*/ 13 h 13"/>
                <a:gd name="T6" fmla="*/ 4 w 29"/>
                <a:gd name="T7" fmla="*/ 7 h 13"/>
                <a:gd name="T8" fmla="*/ 8 w 29"/>
                <a:gd name="T9" fmla="*/ 2 h 13"/>
                <a:gd name="T10" fmla="*/ 12 w 29"/>
                <a:gd name="T11" fmla="*/ 0 h 13"/>
                <a:gd name="T12" fmla="*/ 17 w 29"/>
                <a:gd name="T13" fmla="*/ 0 h 13"/>
                <a:gd name="T14" fmla="*/ 21 w 29"/>
                <a:gd name="T15" fmla="*/ 3 h 13"/>
                <a:gd name="T16" fmla="*/ 28 w 29"/>
                <a:gd name="T17" fmla="*/ 4 h 13"/>
                <a:gd name="T18" fmla="*/ 27 w 29"/>
                <a:gd name="T19" fmla="*/ 8 h 13"/>
                <a:gd name="T20" fmla="*/ 18 w 29"/>
                <a:gd name="T21" fmla="*/ 10 h 13"/>
                <a:gd name="T22" fmla="*/ 10 w 29"/>
                <a:gd name="T23"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13">
                  <a:moveTo>
                    <a:pt x="10" y="8"/>
                  </a:moveTo>
                  <a:cubicBezTo>
                    <a:pt x="8" y="8"/>
                    <a:pt x="8" y="10"/>
                    <a:pt x="7" y="12"/>
                  </a:cubicBezTo>
                  <a:cubicBezTo>
                    <a:pt x="7" y="13"/>
                    <a:pt x="5" y="13"/>
                    <a:pt x="3" y="13"/>
                  </a:cubicBezTo>
                  <a:cubicBezTo>
                    <a:pt x="0" y="12"/>
                    <a:pt x="2" y="9"/>
                    <a:pt x="4" y="7"/>
                  </a:cubicBezTo>
                  <a:cubicBezTo>
                    <a:pt x="5" y="6"/>
                    <a:pt x="7" y="5"/>
                    <a:pt x="8" y="2"/>
                  </a:cubicBezTo>
                  <a:cubicBezTo>
                    <a:pt x="9" y="1"/>
                    <a:pt x="10" y="0"/>
                    <a:pt x="12" y="0"/>
                  </a:cubicBezTo>
                  <a:cubicBezTo>
                    <a:pt x="13" y="0"/>
                    <a:pt x="15" y="0"/>
                    <a:pt x="17" y="0"/>
                  </a:cubicBezTo>
                  <a:cubicBezTo>
                    <a:pt x="18" y="1"/>
                    <a:pt x="20" y="2"/>
                    <a:pt x="21" y="3"/>
                  </a:cubicBezTo>
                  <a:cubicBezTo>
                    <a:pt x="23" y="3"/>
                    <a:pt x="26" y="2"/>
                    <a:pt x="28" y="4"/>
                  </a:cubicBezTo>
                  <a:cubicBezTo>
                    <a:pt x="29" y="5"/>
                    <a:pt x="28" y="7"/>
                    <a:pt x="27" y="8"/>
                  </a:cubicBezTo>
                  <a:cubicBezTo>
                    <a:pt x="25" y="10"/>
                    <a:pt x="21" y="11"/>
                    <a:pt x="18" y="10"/>
                  </a:cubicBezTo>
                  <a:cubicBezTo>
                    <a:pt x="16" y="9"/>
                    <a:pt x="13" y="7"/>
                    <a:pt x="10" y="8"/>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 name="Freeform 27"/>
            <p:cNvSpPr>
              <a:spLocks/>
            </p:cNvSpPr>
            <p:nvPr/>
          </p:nvSpPr>
          <p:spPr bwMode="auto">
            <a:xfrm>
              <a:off x="6394" y="1266"/>
              <a:ext cx="21" cy="24"/>
            </a:xfrm>
            <a:custGeom>
              <a:avLst/>
              <a:gdLst>
                <a:gd name="T0" fmla="*/ 3 w 9"/>
                <a:gd name="T1" fmla="*/ 3 h 10"/>
                <a:gd name="T2" fmla="*/ 7 w 9"/>
                <a:gd name="T3" fmla="*/ 0 h 10"/>
                <a:gd name="T4" fmla="*/ 9 w 9"/>
                <a:gd name="T5" fmla="*/ 2 h 10"/>
                <a:gd name="T6" fmla="*/ 5 w 9"/>
                <a:gd name="T7" fmla="*/ 9 h 10"/>
                <a:gd name="T8" fmla="*/ 3 w 9"/>
                <a:gd name="T9" fmla="*/ 3 h 10"/>
              </a:gdLst>
              <a:ahLst/>
              <a:cxnLst>
                <a:cxn ang="0">
                  <a:pos x="T0" y="T1"/>
                </a:cxn>
                <a:cxn ang="0">
                  <a:pos x="T2" y="T3"/>
                </a:cxn>
                <a:cxn ang="0">
                  <a:pos x="T4" y="T5"/>
                </a:cxn>
                <a:cxn ang="0">
                  <a:pos x="T6" y="T7"/>
                </a:cxn>
                <a:cxn ang="0">
                  <a:pos x="T8" y="T9"/>
                </a:cxn>
              </a:cxnLst>
              <a:rect l="0" t="0" r="r" b="b"/>
              <a:pathLst>
                <a:path w="9" h="10">
                  <a:moveTo>
                    <a:pt x="3" y="3"/>
                  </a:moveTo>
                  <a:cubicBezTo>
                    <a:pt x="4" y="2"/>
                    <a:pt x="5" y="0"/>
                    <a:pt x="7" y="0"/>
                  </a:cubicBezTo>
                  <a:cubicBezTo>
                    <a:pt x="8" y="0"/>
                    <a:pt x="9" y="1"/>
                    <a:pt x="9" y="2"/>
                  </a:cubicBezTo>
                  <a:cubicBezTo>
                    <a:pt x="9" y="5"/>
                    <a:pt x="9" y="10"/>
                    <a:pt x="5" y="9"/>
                  </a:cubicBezTo>
                  <a:cubicBezTo>
                    <a:pt x="2" y="9"/>
                    <a:pt x="0" y="5"/>
                    <a:pt x="3" y="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28"/>
            <p:cNvSpPr>
              <a:spLocks/>
            </p:cNvSpPr>
            <p:nvPr/>
          </p:nvSpPr>
          <p:spPr bwMode="auto">
            <a:xfrm>
              <a:off x="5646" y="1730"/>
              <a:ext cx="1107" cy="721"/>
            </a:xfrm>
            <a:custGeom>
              <a:avLst/>
              <a:gdLst>
                <a:gd name="T0" fmla="*/ 459 w 468"/>
                <a:gd name="T1" fmla="*/ 51 h 305"/>
                <a:gd name="T2" fmla="*/ 453 w 468"/>
                <a:gd name="T3" fmla="*/ 71 h 305"/>
                <a:gd name="T4" fmla="*/ 447 w 468"/>
                <a:gd name="T5" fmla="*/ 60 h 305"/>
                <a:gd name="T6" fmla="*/ 441 w 468"/>
                <a:gd name="T7" fmla="*/ 64 h 305"/>
                <a:gd name="T8" fmla="*/ 433 w 468"/>
                <a:gd name="T9" fmla="*/ 63 h 305"/>
                <a:gd name="T10" fmla="*/ 428 w 468"/>
                <a:gd name="T11" fmla="*/ 64 h 305"/>
                <a:gd name="T12" fmla="*/ 420 w 468"/>
                <a:gd name="T13" fmla="*/ 72 h 305"/>
                <a:gd name="T14" fmla="*/ 405 w 468"/>
                <a:gd name="T15" fmla="*/ 83 h 305"/>
                <a:gd name="T16" fmla="*/ 393 w 468"/>
                <a:gd name="T17" fmla="*/ 92 h 305"/>
                <a:gd name="T18" fmla="*/ 378 w 468"/>
                <a:gd name="T19" fmla="*/ 100 h 305"/>
                <a:gd name="T20" fmla="*/ 373 w 468"/>
                <a:gd name="T21" fmla="*/ 109 h 305"/>
                <a:gd name="T22" fmla="*/ 359 w 468"/>
                <a:gd name="T23" fmla="*/ 121 h 305"/>
                <a:gd name="T24" fmla="*/ 364 w 468"/>
                <a:gd name="T25" fmla="*/ 130 h 305"/>
                <a:gd name="T26" fmla="*/ 358 w 468"/>
                <a:gd name="T27" fmla="*/ 145 h 305"/>
                <a:gd name="T28" fmla="*/ 344 w 468"/>
                <a:gd name="T29" fmla="*/ 135 h 305"/>
                <a:gd name="T30" fmla="*/ 332 w 468"/>
                <a:gd name="T31" fmla="*/ 140 h 305"/>
                <a:gd name="T32" fmla="*/ 339 w 468"/>
                <a:gd name="T33" fmla="*/ 153 h 305"/>
                <a:gd name="T34" fmla="*/ 329 w 468"/>
                <a:gd name="T35" fmla="*/ 167 h 305"/>
                <a:gd name="T36" fmla="*/ 322 w 468"/>
                <a:gd name="T37" fmla="*/ 179 h 305"/>
                <a:gd name="T38" fmla="*/ 315 w 468"/>
                <a:gd name="T39" fmla="*/ 187 h 305"/>
                <a:gd name="T40" fmla="*/ 306 w 468"/>
                <a:gd name="T41" fmla="*/ 207 h 305"/>
                <a:gd name="T42" fmla="*/ 296 w 468"/>
                <a:gd name="T43" fmla="*/ 231 h 305"/>
                <a:gd name="T44" fmla="*/ 265 w 468"/>
                <a:gd name="T45" fmla="*/ 240 h 305"/>
                <a:gd name="T46" fmla="*/ 247 w 468"/>
                <a:gd name="T47" fmla="*/ 271 h 305"/>
                <a:gd name="T48" fmla="*/ 225 w 468"/>
                <a:gd name="T49" fmla="*/ 278 h 305"/>
                <a:gd name="T50" fmla="*/ 186 w 468"/>
                <a:gd name="T51" fmla="*/ 289 h 305"/>
                <a:gd name="T52" fmla="*/ 128 w 468"/>
                <a:gd name="T53" fmla="*/ 264 h 305"/>
                <a:gd name="T54" fmla="*/ 118 w 468"/>
                <a:gd name="T55" fmla="*/ 287 h 305"/>
                <a:gd name="T56" fmla="*/ 98 w 468"/>
                <a:gd name="T57" fmla="*/ 292 h 305"/>
                <a:gd name="T58" fmla="*/ 35 w 468"/>
                <a:gd name="T59" fmla="*/ 274 h 305"/>
                <a:gd name="T60" fmla="*/ 16 w 468"/>
                <a:gd name="T61" fmla="*/ 250 h 305"/>
                <a:gd name="T62" fmla="*/ 44 w 468"/>
                <a:gd name="T63" fmla="*/ 222 h 305"/>
                <a:gd name="T64" fmla="*/ 60 w 468"/>
                <a:gd name="T65" fmla="*/ 208 h 305"/>
                <a:gd name="T66" fmla="*/ 68 w 468"/>
                <a:gd name="T67" fmla="*/ 192 h 305"/>
                <a:gd name="T68" fmla="*/ 39 w 468"/>
                <a:gd name="T69" fmla="*/ 184 h 305"/>
                <a:gd name="T70" fmla="*/ 37 w 468"/>
                <a:gd name="T71" fmla="*/ 142 h 305"/>
                <a:gd name="T72" fmla="*/ 63 w 468"/>
                <a:gd name="T73" fmla="*/ 95 h 305"/>
                <a:gd name="T74" fmla="*/ 73 w 468"/>
                <a:gd name="T75" fmla="*/ 75 h 305"/>
                <a:gd name="T76" fmla="*/ 109 w 468"/>
                <a:gd name="T77" fmla="*/ 40 h 305"/>
                <a:gd name="T78" fmla="*/ 147 w 468"/>
                <a:gd name="T79" fmla="*/ 27 h 305"/>
                <a:gd name="T80" fmla="*/ 175 w 468"/>
                <a:gd name="T81" fmla="*/ 0 h 305"/>
                <a:gd name="T82" fmla="*/ 186 w 468"/>
                <a:gd name="T83" fmla="*/ 18 h 305"/>
                <a:gd name="T84" fmla="*/ 196 w 468"/>
                <a:gd name="T85" fmla="*/ 34 h 305"/>
                <a:gd name="T86" fmla="*/ 206 w 468"/>
                <a:gd name="T87" fmla="*/ 10 h 305"/>
                <a:gd name="T88" fmla="*/ 241 w 468"/>
                <a:gd name="T89" fmla="*/ 15 h 305"/>
                <a:gd name="T90" fmla="*/ 246 w 468"/>
                <a:gd name="T91" fmla="*/ 37 h 305"/>
                <a:gd name="T92" fmla="*/ 239 w 468"/>
                <a:gd name="T93" fmla="*/ 55 h 305"/>
                <a:gd name="T94" fmla="*/ 265 w 468"/>
                <a:gd name="T95" fmla="*/ 74 h 305"/>
                <a:gd name="T96" fmla="*/ 293 w 468"/>
                <a:gd name="T97" fmla="*/ 74 h 305"/>
                <a:gd name="T98" fmla="*/ 301 w 468"/>
                <a:gd name="T99" fmla="*/ 49 h 305"/>
                <a:gd name="T100" fmla="*/ 316 w 468"/>
                <a:gd name="T101" fmla="*/ 38 h 305"/>
                <a:gd name="T102" fmla="*/ 320 w 468"/>
                <a:gd name="T103" fmla="*/ 24 h 305"/>
                <a:gd name="T104" fmla="*/ 331 w 468"/>
                <a:gd name="T105" fmla="*/ 14 h 305"/>
                <a:gd name="T106" fmla="*/ 352 w 468"/>
                <a:gd name="T107" fmla="*/ 5 h 305"/>
                <a:gd name="T108" fmla="*/ 376 w 468"/>
                <a:gd name="T109" fmla="*/ 18 h 305"/>
                <a:gd name="T110" fmla="*/ 393 w 468"/>
                <a:gd name="T111" fmla="*/ 23 h 305"/>
                <a:gd name="T112" fmla="*/ 412 w 468"/>
                <a:gd name="T113" fmla="*/ 29 h 305"/>
                <a:gd name="T114" fmla="*/ 430 w 468"/>
                <a:gd name="T115" fmla="*/ 17 h 305"/>
                <a:gd name="T116" fmla="*/ 453 w 468"/>
                <a:gd name="T117" fmla="*/ 25 h 305"/>
                <a:gd name="T118" fmla="*/ 466 w 468"/>
                <a:gd name="T119" fmla="*/ 3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8" h="305">
                  <a:moveTo>
                    <a:pt x="466" y="40"/>
                  </a:moveTo>
                  <a:cubicBezTo>
                    <a:pt x="465" y="42"/>
                    <a:pt x="463" y="43"/>
                    <a:pt x="461" y="45"/>
                  </a:cubicBezTo>
                  <a:cubicBezTo>
                    <a:pt x="459" y="47"/>
                    <a:pt x="459" y="49"/>
                    <a:pt x="459" y="51"/>
                  </a:cubicBezTo>
                  <a:cubicBezTo>
                    <a:pt x="458" y="54"/>
                    <a:pt x="458" y="58"/>
                    <a:pt x="458" y="61"/>
                  </a:cubicBezTo>
                  <a:cubicBezTo>
                    <a:pt x="458" y="63"/>
                    <a:pt x="459" y="68"/>
                    <a:pt x="457" y="70"/>
                  </a:cubicBezTo>
                  <a:cubicBezTo>
                    <a:pt x="456" y="71"/>
                    <a:pt x="454" y="71"/>
                    <a:pt x="453" y="71"/>
                  </a:cubicBezTo>
                  <a:cubicBezTo>
                    <a:pt x="451" y="70"/>
                    <a:pt x="449" y="70"/>
                    <a:pt x="447" y="69"/>
                  </a:cubicBezTo>
                  <a:cubicBezTo>
                    <a:pt x="445" y="69"/>
                    <a:pt x="446" y="67"/>
                    <a:pt x="446" y="65"/>
                  </a:cubicBezTo>
                  <a:cubicBezTo>
                    <a:pt x="447" y="64"/>
                    <a:pt x="447" y="62"/>
                    <a:pt x="447" y="60"/>
                  </a:cubicBezTo>
                  <a:cubicBezTo>
                    <a:pt x="447" y="59"/>
                    <a:pt x="446" y="59"/>
                    <a:pt x="446" y="59"/>
                  </a:cubicBezTo>
                  <a:cubicBezTo>
                    <a:pt x="445" y="59"/>
                    <a:pt x="444" y="59"/>
                    <a:pt x="444" y="59"/>
                  </a:cubicBezTo>
                  <a:cubicBezTo>
                    <a:pt x="442" y="60"/>
                    <a:pt x="441" y="62"/>
                    <a:pt x="441" y="64"/>
                  </a:cubicBezTo>
                  <a:cubicBezTo>
                    <a:pt x="440" y="65"/>
                    <a:pt x="440" y="67"/>
                    <a:pt x="439" y="68"/>
                  </a:cubicBezTo>
                  <a:cubicBezTo>
                    <a:pt x="437" y="69"/>
                    <a:pt x="436" y="69"/>
                    <a:pt x="435" y="68"/>
                  </a:cubicBezTo>
                  <a:cubicBezTo>
                    <a:pt x="434" y="66"/>
                    <a:pt x="433" y="65"/>
                    <a:pt x="433" y="63"/>
                  </a:cubicBezTo>
                  <a:cubicBezTo>
                    <a:pt x="433" y="62"/>
                    <a:pt x="435" y="59"/>
                    <a:pt x="432" y="59"/>
                  </a:cubicBezTo>
                  <a:cubicBezTo>
                    <a:pt x="432" y="59"/>
                    <a:pt x="431" y="60"/>
                    <a:pt x="431" y="60"/>
                  </a:cubicBezTo>
                  <a:cubicBezTo>
                    <a:pt x="430" y="61"/>
                    <a:pt x="429" y="62"/>
                    <a:pt x="428" y="64"/>
                  </a:cubicBezTo>
                  <a:cubicBezTo>
                    <a:pt x="428" y="65"/>
                    <a:pt x="428" y="65"/>
                    <a:pt x="428" y="66"/>
                  </a:cubicBezTo>
                  <a:cubicBezTo>
                    <a:pt x="428" y="67"/>
                    <a:pt x="427" y="68"/>
                    <a:pt x="426" y="69"/>
                  </a:cubicBezTo>
                  <a:cubicBezTo>
                    <a:pt x="425" y="70"/>
                    <a:pt x="422" y="71"/>
                    <a:pt x="420" y="72"/>
                  </a:cubicBezTo>
                  <a:cubicBezTo>
                    <a:pt x="418" y="74"/>
                    <a:pt x="416" y="76"/>
                    <a:pt x="414" y="78"/>
                  </a:cubicBezTo>
                  <a:cubicBezTo>
                    <a:pt x="412" y="79"/>
                    <a:pt x="410" y="79"/>
                    <a:pt x="409" y="80"/>
                  </a:cubicBezTo>
                  <a:cubicBezTo>
                    <a:pt x="407" y="81"/>
                    <a:pt x="407" y="82"/>
                    <a:pt x="405" y="83"/>
                  </a:cubicBezTo>
                  <a:cubicBezTo>
                    <a:pt x="404" y="84"/>
                    <a:pt x="403" y="85"/>
                    <a:pt x="402" y="86"/>
                  </a:cubicBezTo>
                  <a:cubicBezTo>
                    <a:pt x="401" y="87"/>
                    <a:pt x="400" y="88"/>
                    <a:pt x="398" y="89"/>
                  </a:cubicBezTo>
                  <a:cubicBezTo>
                    <a:pt x="396" y="90"/>
                    <a:pt x="395" y="91"/>
                    <a:pt x="393" y="92"/>
                  </a:cubicBezTo>
                  <a:cubicBezTo>
                    <a:pt x="392" y="92"/>
                    <a:pt x="390" y="93"/>
                    <a:pt x="388" y="94"/>
                  </a:cubicBezTo>
                  <a:cubicBezTo>
                    <a:pt x="387" y="95"/>
                    <a:pt x="386" y="96"/>
                    <a:pt x="385" y="97"/>
                  </a:cubicBezTo>
                  <a:cubicBezTo>
                    <a:pt x="384" y="100"/>
                    <a:pt x="381" y="101"/>
                    <a:pt x="378" y="100"/>
                  </a:cubicBezTo>
                  <a:cubicBezTo>
                    <a:pt x="375" y="99"/>
                    <a:pt x="372" y="98"/>
                    <a:pt x="370" y="100"/>
                  </a:cubicBezTo>
                  <a:cubicBezTo>
                    <a:pt x="369" y="101"/>
                    <a:pt x="369" y="102"/>
                    <a:pt x="370" y="104"/>
                  </a:cubicBezTo>
                  <a:cubicBezTo>
                    <a:pt x="371" y="105"/>
                    <a:pt x="372" y="107"/>
                    <a:pt x="373" y="109"/>
                  </a:cubicBezTo>
                  <a:cubicBezTo>
                    <a:pt x="374" y="112"/>
                    <a:pt x="376" y="116"/>
                    <a:pt x="373" y="119"/>
                  </a:cubicBezTo>
                  <a:cubicBezTo>
                    <a:pt x="370" y="122"/>
                    <a:pt x="368" y="114"/>
                    <a:pt x="366" y="114"/>
                  </a:cubicBezTo>
                  <a:cubicBezTo>
                    <a:pt x="362" y="113"/>
                    <a:pt x="359" y="118"/>
                    <a:pt x="359" y="121"/>
                  </a:cubicBezTo>
                  <a:cubicBezTo>
                    <a:pt x="358" y="122"/>
                    <a:pt x="358" y="124"/>
                    <a:pt x="358" y="125"/>
                  </a:cubicBezTo>
                  <a:cubicBezTo>
                    <a:pt x="358" y="126"/>
                    <a:pt x="358" y="128"/>
                    <a:pt x="359" y="128"/>
                  </a:cubicBezTo>
                  <a:cubicBezTo>
                    <a:pt x="361" y="129"/>
                    <a:pt x="362" y="128"/>
                    <a:pt x="364" y="130"/>
                  </a:cubicBezTo>
                  <a:cubicBezTo>
                    <a:pt x="365" y="131"/>
                    <a:pt x="365" y="134"/>
                    <a:pt x="365" y="135"/>
                  </a:cubicBezTo>
                  <a:cubicBezTo>
                    <a:pt x="365" y="138"/>
                    <a:pt x="365" y="140"/>
                    <a:pt x="364" y="141"/>
                  </a:cubicBezTo>
                  <a:cubicBezTo>
                    <a:pt x="362" y="143"/>
                    <a:pt x="360" y="144"/>
                    <a:pt x="358" y="145"/>
                  </a:cubicBezTo>
                  <a:cubicBezTo>
                    <a:pt x="355" y="145"/>
                    <a:pt x="352" y="144"/>
                    <a:pt x="350" y="141"/>
                  </a:cubicBezTo>
                  <a:cubicBezTo>
                    <a:pt x="349" y="140"/>
                    <a:pt x="348" y="139"/>
                    <a:pt x="347" y="138"/>
                  </a:cubicBezTo>
                  <a:cubicBezTo>
                    <a:pt x="347" y="136"/>
                    <a:pt x="346" y="135"/>
                    <a:pt x="344" y="135"/>
                  </a:cubicBezTo>
                  <a:cubicBezTo>
                    <a:pt x="343" y="134"/>
                    <a:pt x="340" y="135"/>
                    <a:pt x="339" y="136"/>
                  </a:cubicBezTo>
                  <a:cubicBezTo>
                    <a:pt x="338" y="137"/>
                    <a:pt x="337" y="139"/>
                    <a:pt x="336" y="140"/>
                  </a:cubicBezTo>
                  <a:cubicBezTo>
                    <a:pt x="335" y="141"/>
                    <a:pt x="334" y="140"/>
                    <a:pt x="332" y="140"/>
                  </a:cubicBezTo>
                  <a:cubicBezTo>
                    <a:pt x="331" y="140"/>
                    <a:pt x="329" y="141"/>
                    <a:pt x="328" y="142"/>
                  </a:cubicBezTo>
                  <a:cubicBezTo>
                    <a:pt x="326" y="146"/>
                    <a:pt x="333" y="147"/>
                    <a:pt x="334" y="148"/>
                  </a:cubicBezTo>
                  <a:cubicBezTo>
                    <a:pt x="336" y="149"/>
                    <a:pt x="337" y="151"/>
                    <a:pt x="339" y="153"/>
                  </a:cubicBezTo>
                  <a:cubicBezTo>
                    <a:pt x="340" y="154"/>
                    <a:pt x="340" y="156"/>
                    <a:pt x="340" y="157"/>
                  </a:cubicBezTo>
                  <a:cubicBezTo>
                    <a:pt x="340" y="159"/>
                    <a:pt x="339" y="160"/>
                    <a:pt x="337" y="162"/>
                  </a:cubicBezTo>
                  <a:cubicBezTo>
                    <a:pt x="335" y="164"/>
                    <a:pt x="332" y="165"/>
                    <a:pt x="329" y="167"/>
                  </a:cubicBezTo>
                  <a:cubicBezTo>
                    <a:pt x="329" y="168"/>
                    <a:pt x="328" y="169"/>
                    <a:pt x="327" y="170"/>
                  </a:cubicBezTo>
                  <a:cubicBezTo>
                    <a:pt x="326" y="171"/>
                    <a:pt x="325" y="172"/>
                    <a:pt x="324" y="173"/>
                  </a:cubicBezTo>
                  <a:cubicBezTo>
                    <a:pt x="322" y="175"/>
                    <a:pt x="322" y="177"/>
                    <a:pt x="322" y="179"/>
                  </a:cubicBezTo>
                  <a:cubicBezTo>
                    <a:pt x="322" y="180"/>
                    <a:pt x="323" y="182"/>
                    <a:pt x="322" y="183"/>
                  </a:cubicBezTo>
                  <a:cubicBezTo>
                    <a:pt x="321" y="184"/>
                    <a:pt x="319" y="185"/>
                    <a:pt x="318" y="185"/>
                  </a:cubicBezTo>
                  <a:cubicBezTo>
                    <a:pt x="317" y="185"/>
                    <a:pt x="316" y="186"/>
                    <a:pt x="315" y="187"/>
                  </a:cubicBezTo>
                  <a:cubicBezTo>
                    <a:pt x="313" y="188"/>
                    <a:pt x="310" y="189"/>
                    <a:pt x="309" y="192"/>
                  </a:cubicBezTo>
                  <a:cubicBezTo>
                    <a:pt x="308" y="194"/>
                    <a:pt x="309" y="197"/>
                    <a:pt x="309" y="200"/>
                  </a:cubicBezTo>
                  <a:cubicBezTo>
                    <a:pt x="309" y="203"/>
                    <a:pt x="308" y="205"/>
                    <a:pt x="306" y="207"/>
                  </a:cubicBezTo>
                  <a:cubicBezTo>
                    <a:pt x="304" y="209"/>
                    <a:pt x="303" y="210"/>
                    <a:pt x="302" y="212"/>
                  </a:cubicBezTo>
                  <a:cubicBezTo>
                    <a:pt x="301" y="216"/>
                    <a:pt x="300" y="221"/>
                    <a:pt x="299" y="225"/>
                  </a:cubicBezTo>
                  <a:cubicBezTo>
                    <a:pt x="299" y="228"/>
                    <a:pt x="298" y="230"/>
                    <a:pt x="296" y="231"/>
                  </a:cubicBezTo>
                  <a:cubicBezTo>
                    <a:pt x="295" y="233"/>
                    <a:pt x="293" y="233"/>
                    <a:pt x="291" y="235"/>
                  </a:cubicBezTo>
                  <a:cubicBezTo>
                    <a:pt x="291" y="235"/>
                    <a:pt x="291" y="235"/>
                    <a:pt x="291" y="235"/>
                  </a:cubicBezTo>
                  <a:cubicBezTo>
                    <a:pt x="290" y="235"/>
                    <a:pt x="271" y="237"/>
                    <a:pt x="265" y="240"/>
                  </a:cubicBezTo>
                  <a:cubicBezTo>
                    <a:pt x="260" y="242"/>
                    <a:pt x="263" y="253"/>
                    <a:pt x="262" y="261"/>
                  </a:cubicBezTo>
                  <a:cubicBezTo>
                    <a:pt x="260" y="269"/>
                    <a:pt x="259" y="267"/>
                    <a:pt x="256" y="266"/>
                  </a:cubicBezTo>
                  <a:cubicBezTo>
                    <a:pt x="253" y="265"/>
                    <a:pt x="252" y="269"/>
                    <a:pt x="247" y="271"/>
                  </a:cubicBezTo>
                  <a:cubicBezTo>
                    <a:pt x="242" y="273"/>
                    <a:pt x="242" y="281"/>
                    <a:pt x="241" y="289"/>
                  </a:cubicBezTo>
                  <a:cubicBezTo>
                    <a:pt x="239" y="296"/>
                    <a:pt x="231" y="294"/>
                    <a:pt x="227" y="292"/>
                  </a:cubicBezTo>
                  <a:cubicBezTo>
                    <a:pt x="223" y="291"/>
                    <a:pt x="225" y="284"/>
                    <a:pt x="225" y="278"/>
                  </a:cubicBezTo>
                  <a:cubicBezTo>
                    <a:pt x="225" y="273"/>
                    <a:pt x="218" y="275"/>
                    <a:pt x="211" y="273"/>
                  </a:cubicBezTo>
                  <a:cubicBezTo>
                    <a:pt x="204" y="270"/>
                    <a:pt x="201" y="277"/>
                    <a:pt x="199" y="284"/>
                  </a:cubicBezTo>
                  <a:cubicBezTo>
                    <a:pt x="197" y="291"/>
                    <a:pt x="189" y="290"/>
                    <a:pt x="186" y="289"/>
                  </a:cubicBezTo>
                  <a:cubicBezTo>
                    <a:pt x="182" y="287"/>
                    <a:pt x="164" y="277"/>
                    <a:pt x="160" y="271"/>
                  </a:cubicBezTo>
                  <a:cubicBezTo>
                    <a:pt x="157" y="265"/>
                    <a:pt x="148" y="264"/>
                    <a:pt x="143" y="262"/>
                  </a:cubicBezTo>
                  <a:cubicBezTo>
                    <a:pt x="138" y="260"/>
                    <a:pt x="139" y="264"/>
                    <a:pt x="128" y="264"/>
                  </a:cubicBezTo>
                  <a:cubicBezTo>
                    <a:pt x="117" y="264"/>
                    <a:pt x="117" y="280"/>
                    <a:pt x="118" y="286"/>
                  </a:cubicBezTo>
                  <a:cubicBezTo>
                    <a:pt x="118" y="286"/>
                    <a:pt x="118" y="286"/>
                    <a:pt x="118" y="286"/>
                  </a:cubicBezTo>
                  <a:cubicBezTo>
                    <a:pt x="118" y="286"/>
                    <a:pt x="118" y="287"/>
                    <a:pt x="118" y="287"/>
                  </a:cubicBezTo>
                  <a:cubicBezTo>
                    <a:pt x="119" y="292"/>
                    <a:pt x="113" y="299"/>
                    <a:pt x="109" y="297"/>
                  </a:cubicBezTo>
                  <a:cubicBezTo>
                    <a:pt x="109" y="297"/>
                    <a:pt x="108" y="297"/>
                    <a:pt x="108" y="296"/>
                  </a:cubicBezTo>
                  <a:cubicBezTo>
                    <a:pt x="105" y="291"/>
                    <a:pt x="102" y="293"/>
                    <a:pt x="98" y="292"/>
                  </a:cubicBezTo>
                  <a:cubicBezTo>
                    <a:pt x="95" y="291"/>
                    <a:pt x="94" y="295"/>
                    <a:pt x="89" y="296"/>
                  </a:cubicBezTo>
                  <a:cubicBezTo>
                    <a:pt x="84" y="297"/>
                    <a:pt x="81" y="297"/>
                    <a:pt x="70" y="301"/>
                  </a:cubicBezTo>
                  <a:cubicBezTo>
                    <a:pt x="59" y="305"/>
                    <a:pt x="40" y="283"/>
                    <a:pt x="35" y="274"/>
                  </a:cubicBezTo>
                  <a:cubicBezTo>
                    <a:pt x="30" y="266"/>
                    <a:pt x="25" y="271"/>
                    <a:pt x="12" y="274"/>
                  </a:cubicBezTo>
                  <a:cubicBezTo>
                    <a:pt x="0" y="276"/>
                    <a:pt x="6" y="269"/>
                    <a:pt x="8" y="265"/>
                  </a:cubicBezTo>
                  <a:cubicBezTo>
                    <a:pt x="10" y="261"/>
                    <a:pt x="13" y="258"/>
                    <a:pt x="16" y="250"/>
                  </a:cubicBezTo>
                  <a:cubicBezTo>
                    <a:pt x="20" y="241"/>
                    <a:pt x="29" y="241"/>
                    <a:pt x="32" y="240"/>
                  </a:cubicBezTo>
                  <a:cubicBezTo>
                    <a:pt x="36" y="238"/>
                    <a:pt x="36" y="236"/>
                    <a:pt x="36" y="232"/>
                  </a:cubicBezTo>
                  <a:cubicBezTo>
                    <a:pt x="36" y="229"/>
                    <a:pt x="38" y="226"/>
                    <a:pt x="44" y="222"/>
                  </a:cubicBezTo>
                  <a:cubicBezTo>
                    <a:pt x="49" y="219"/>
                    <a:pt x="47" y="220"/>
                    <a:pt x="47" y="217"/>
                  </a:cubicBezTo>
                  <a:cubicBezTo>
                    <a:pt x="47" y="213"/>
                    <a:pt x="53" y="213"/>
                    <a:pt x="56" y="213"/>
                  </a:cubicBezTo>
                  <a:cubicBezTo>
                    <a:pt x="58" y="213"/>
                    <a:pt x="60" y="211"/>
                    <a:pt x="60" y="208"/>
                  </a:cubicBezTo>
                  <a:cubicBezTo>
                    <a:pt x="61" y="204"/>
                    <a:pt x="65" y="208"/>
                    <a:pt x="69" y="199"/>
                  </a:cubicBezTo>
                  <a:cubicBezTo>
                    <a:pt x="72" y="191"/>
                    <a:pt x="71" y="200"/>
                    <a:pt x="78" y="188"/>
                  </a:cubicBezTo>
                  <a:cubicBezTo>
                    <a:pt x="85" y="176"/>
                    <a:pt x="74" y="186"/>
                    <a:pt x="68" y="192"/>
                  </a:cubicBezTo>
                  <a:cubicBezTo>
                    <a:pt x="62" y="197"/>
                    <a:pt x="47" y="203"/>
                    <a:pt x="34" y="214"/>
                  </a:cubicBezTo>
                  <a:cubicBezTo>
                    <a:pt x="21" y="225"/>
                    <a:pt x="37" y="197"/>
                    <a:pt x="39" y="190"/>
                  </a:cubicBezTo>
                  <a:cubicBezTo>
                    <a:pt x="42" y="183"/>
                    <a:pt x="39" y="184"/>
                    <a:pt x="39" y="184"/>
                  </a:cubicBezTo>
                  <a:cubicBezTo>
                    <a:pt x="39" y="183"/>
                    <a:pt x="39" y="181"/>
                    <a:pt x="39" y="178"/>
                  </a:cubicBezTo>
                  <a:cubicBezTo>
                    <a:pt x="39" y="170"/>
                    <a:pt x="35" y="171"/>
                    <a:pt x="32" y="164"/>
                  </a:cubicBezTo>
                  <a:cubicBezTo>
                    <a:pt x="30" y="156"/>
                    <a:pt x="35" y="151"/>
                    <a:pt x="37" y="142"/>
                  </a:cubicBezTo>
                  <a:cubicBezTo>
                    <a:pt x="38" y="133"/>
                    <a:pt x="50" y="125"/>
                    <a:pt x="52" y="118"/>
                  </a:cubicBezTo>
                  <a:cubicBezTo>
                    <a:pt x="53" y="111"/>
                    <a:pt x="52" y="112"/>
                    <a:pt x="55" y="102"/>
                  </a:cubicBezTo>
                  <a:cubicBezTo>
                    <a:pt x="59" y="92"/>
                    <a:pt x="60" y="97"/>
                    <a:pt x="63" y="95"/>
                  </a:cubicBezTo>
                  <a:cubicBezTo>
                    <a:pt x="67" y="93"/>
                    <a:pt x="65" y="92"/>
                    <a:pt x="64" y="88"/>
                  </a:cubicBezTo>
                  <a:cubicBezTo>
                    <a:pt x="63" y="84"/>
                    <a:pt x="66" y="83"/>
                    <a:pt x="69" y="82"/>
                  </a:cubicBezTo>
                  <a:cubicBezTo>
                    <a:pt x="72" y="81"/>
                    <a:pt x="71" y="81"/>
                    <a:pt x="73" y="75"/>
                  </a:cubicBezTo>
                  <a:cubicBezTo>
                    <a:pt x="75" y="69"/>
                    <a:pt x="84" y="67"/>
                    <a:pt x="88" y="65"/>
                  </a:cubicBezTo>
                  <a:cubicBezTo>
                    <a:pt x="92" y="63"/>
                    <a:pt x="95" y="61"/>
                    <a:pt x="98" y="54"/>
                  </a:cubicBezTo>
                  <a:cubicBezTo>
                    <a:pt x="101" y="47"/>
                    <a:pt x="105" y="46"/>
                    <a:pt x="109" y="40"/>
                  </a:cubicBezTo>
                  <a:cubicBezTo>
                    <a:pt x="114" y="35"/>
                    <a:pt x="120" y="39"/>
                    <a:pt x="125" y="41"/>
                  </a:cubicBezTo>
                  <a:cubicBezTo>
                    <a:pt x="130" y="43"/>
                    <a:pt x="133" y="37"/>
                    <a:pt x="140" y="38"/>
                  </a:cubicBezTo>
                  <a:cubicBezTo>
                    <a:pt x="148" y="38"/>
                    <a:pt x="147" y="31"/>
                    <a:pt x="147" y="27"/>
                  </a:cubicBezTo>
                  <a:cubicBezTo>
                    <a:pt x="148" y="23"/>
                    <a:pt x="151" y="21"/>
                    <a:pt x="155" y="19"/>
                  </a:cubicBezTo>
                  <a:cubicBezTo>
                    <a:pt x="158" y="17"/>
                    <a:pt x="159" y="16"/>
                    <a:pt x="163" y="11"/>
                  </a:cubicBezTo>
                  <a:cubicBezTo>
                    <a:pt x="166" y="5"/>
                    <a:pt x="175" y="0"/>
                    <a:pt x="175" y="0"/>
                  </a:cubicBezTo>
                  <a:cubicBezTo>
                    <a:pt x="177" y="1"/>
                    <a:pt x="178" y="1"/>
                    <a:pt x="179" y="3"/>
                  </a:cubicBezTo>
                  <a:cubicBezTo>
                    <a:pt x="181" y="6"/>
                    <a:pt x="180" y="9"/>
                    <a:pt x="181" y="12"/>
                  </a:cubicBezTo>
                  <a:cubicBezTo>
                    <a:pt x="181" y="14"/>
                    <a:pt x="184" y="17"/>
                    <a:pt x="186" y="18"/>
                  </a:cubicBezTo>
                  <a:cubicBezTo>
                    <a:pt x="188" y="20"/>
                    <a:pt x="190" y="19"/>
                    <a:pt x="191" y="22"/>
                  </a:cubicBezTo>
                  <a:cubicBezTo>
                    <a:pt x="193" y="25"/>
                    <a:pt x="192" y="28"/>
                    <a:pt x="191" y="31"/>
                  </a:cubicBezTo>
                  <a:cubicBezTo>
                    <a:pt x="191" y="34"/>
                    <a:pt x="194" y="37"/>
                    <a:pt x="196" y="34"/>
                  </a:cubicBezTo>
                  <a:cubicBezTo>
                    <a:pt x="197" y="32"/>
                    <a:pt x="198" y="28"/>
                    <a:pt x="198" y="26"/>
                  </a:cubicBezTo>
                  <a:cubicBezTo>
                    <a:pt x="198" y="25"/>
                    <a:pt x="198" y="23"/>
                    <a:pt x="199" y="22"/>
                  </a:cubicBezTo>
                  <a:cubicBezTo>
                    <a:pt x="200" y="18"/>
                    <a:pt x="203" y="13"/>
                    <a:pt x="206" y="10"/>
                  </a:cubicBezTo>
                  <a:cubicBezTo>
                    <a:pt x="208" y="8"/>
                    <a:pt x="211" y="7"/>
                    <a:pt x="214" y="8"/>
                  </a:cubicBezTo>
                  <a:cubicBezTo>
                    <a:pt x="217" y="10"/>
                    <a:pt x="220" y="13"/>
                    <a:pt x="224" y="14"/>
                  </a:cubicBezTo>
                  <a:cubicBezTo>
                    <a:pt x="229" y="15"/>
                    <a:pt x="235" y="13"/>
                    <a:pt x="241" y="15"/>
                  </a:cubicBezTo>
                  <a:cubicBezTo>
                    <a:pt x="242" y="16"/>
                    <a:pt x="244" y="17"/>
                    <a:pt x="245" y="18"/>
                  </a:cubicBezTo>
                  <a:cubicBezTo>
                    <a:pt x="248" y="22"/>
                    <a:pt x="241" y="26"/>
                    <a:pt x="243" y="31"/>
                  </a:cubicBezTo>
                  <a:cubicBezTo>
                    <a:pt x="243" y="34"/>
                    <a:pt x="246" y="35"/>
                    <a:pt x="246" y="37"/>
                  </a:cubicBezTo>
                  <a:cubicBezTo>
                    <a:pt x="247" y="40"/>
                    <a:pt x="247" y="42"/>
                    <a:pt x="247" y="45"/>
                  </a:cubicBezTo>
                  <a:cubicBezTo>
                    <a:pt x="246" y="47"/>
                    <a:pt x="245" y="48"/>
                    <a:pt x="243" y="50"/>
                  </a:cubicBezTo>
                  <a:cubicBezTo>
                    <a:pt x="241" y="51"/>
                    <a:pt x="239" y="53"/>
                    <a:pt x="239" y="55"/>
                  </a:cubicBezTo>
                  <a:cubicBezTo>
                    <a:pt x="239" y="57"/>
                    <a:pt x="241" y="59"/>
                    <a:pt x="242" y="60"/>
                  </a:cubicBezTo>
                  <a:cubicBezTo>
                    <a:pt x="245" y="62"/>
                    <a:pt x="248" y="64"/>
                    <a:pt x="250" y="65"/>
                  </a:cubicBezTo>
                  <a:cubicBezTo>
                    <a:pt x="255" y="68"/>
                    <a:pt x="260" y="72"/>
                    <a:pt x="265" y="74"/>
                  </a:cubicBezTo>
                  <a:cubicBezTo>
                    <a:pt x="267" y="74"/>
                    <a:pt x="269" y="75"/>
                    <a:pt x="271" y="74"/>
                  </a:cubicBezTo>
                  <a:cubicBezTo>
                    <a:pt x="274" y="74"/>
                    <a:pt x="275" y="72"/>
                    <a:pt x="278" y="72"/>
                  </a:cubicBezTo>
                  <a:cubicBezTo>
                    <a:pt x="283" y="70"/>
                    <a:pt x="288" y="75"/>
                    <a:pt x="293" y="74"/>
                  </a:cubicBezTo>
                  <a:cubicBezTo>
                    <a:pt x="298" y="74"/>
                    <a:pt x="300" y="68"/>
                    <a:pt x="301" y="64"/>
                  </a:cubicBezTo>
                  <a:cubicBezTo>
                    <a:pt x="302" y="61"/>
                    <a:pt x="302" y="59"/>
                    <a:pt x="301" y="56"/>
                  </a:cubicBezTo>
                  <a:cubicBezTo>
                    <a:pt x="300" y="53"/>
                    <a:pt x="299" y="51"/>
                    <a:pt x="301" y="49"/>
                  </a:cubicBezTo>
                  <a:cubicBezTo>
                    <a:pt x="303" y="48"/>
                    <a:pt x="305" y="48"/>
                    <a:pt x="307" y="47"/>
                  </a:cubicBezTo>
                  <a:cubicBezTo>
                    <a:pt x="309" y="45"/>
                    <a:pt x="309" y="43"/>
                    <a:pt x="310" y="41"/>
                  </a:cubicBezTo>
                  <a:cubicBezTo>
                    <a:pt x="312" y="39"/>
                    <a:pt x="314" y="39"/>
                    <a:pt x="316" y="38"/>
                  </a:cubicBezTo>
                  <a:cubicBezTo>
                    <a:pt x="320" y="38"/>
                    <a:pt x="322" y="36"/>
                    <a:pt x="321" y="32"/>
                  </a:cubicBezTo>
                  <a:cubicBezTo>
                    <a:pt x="321" y="30"/>
                    <a:pt x="321" y="29"/>
                    <a:pt x="320" y="27"/>
                  </a:cubicBezTo>
                  <a:cubicBezTo>
                    <a:pt x="320" y="26"/>
                    <a:pt x="319" y="24"/>
                    <a:pt x="320" y="24"/>
                  </a:cubicBezTo>
                  <a:cubicBezTo>
                    <a:pt x="321" y="23"/>
                    <a:pt x="322" y="23"/>
                    <a:pt x="323" y="23"/>
                  </a:cubicBezTo>
                  <a:cubicBezTo>
                    <a:pt x="325" y="23"/>
                    <a:pt x="326" y="22"/>
                    <a:pt x="327" y="21"/>
                  </a:cubicBezTo>
                  <a:cubicBezTo>
                    <a:pt x="329" y="19"/>
                    <a:pt x="329" y="16"/>
                    <a:pt x="331" y="14"/>
                  </a:cubicBezTo>
                  <a:cubicBezTo>
                    <a:pt x="333" y="12"/>
                    <a:pt x="337" y="13"/>
                    <a:pt x="339" y="13"/>
                  </a:cubicBezTo>
                  <a:cubicBezTo>
                    <a:pt x="342" y="13"/>
                    <a:pt x="343" y="10"/>
                    <a:pt x="345" y="8"/>
                  </a:cubicBezTo>
                  <a:cubicBezTo>
                    <a:pt x="346" y="5"/>
                    <a:pt x="349" y="4"/>
                    <a:pt x="352" y="5"/>
                  </a:cubicBezTo>
                  <a:cubicBezTo>
                    <a:pt x="355" y="6"/>
                    <a:pt x="358" y="8"/>
                    <a:pt x="361" y="9"/>
                  </a:cubicBezTo>
                  <a:cubicBezTo>
                    <a:pt x="364" y="10"/>
                    <a:pt x="368" y="10"/>
                    <a:pt x="371" y="11"/>
                  </a:cubicBezTo>
                  <a:cubicBezTo>
                    <a:pt x="374" y="12"/>
                    <a:pt x="375" y="15"/>
                    <a:pt x="376" y="18"/>
                  </a:cubicBezTo>
                  <a:cubicBezTo>
                    <a:pt x="377" y="21"/>
                    <a:pt x="379" y="24"/>
                    <a:pt x="382" y="22"/>
                  </a:cubicBezTo>
                  <a:cubicBezTo>
                    <a:pt x="384" y="21"/>
                    <a:pt x="388" y="18"/>
                    <a:pt x="390" y="20"/>
                  </a:cubicBezTo>
                  <a:cubicBezTo>
                    <a:pt x="391" y="20"/>
                    <a:pt x="392" y="22"/>
                    <a:pt x="393" y="23"/>
                  </a:cubicBezTo>
                  <a:cubicBezTo>
                    <a:pt x="394" y="25"/>
                    <a:pt x="394" y="26"/>
                    <a:pt x="396" y="27"/>
                  </a:cubicBezTo>
                  <a:cubicBezTo>
                    <a:pt x="398" y="30"/>
                    <a:pt x="402" y="31"/>
                    <a:pt x="405" y="31"/>
                  </a:cubicBezTo>
                  <a:cubicBezTo>
                    <a:pt x="408" y="32"/>
                    <a:pt x="410" y="30"/>
                    <a:pt x="412" y="29"/>
                  </a:cubicBezTo>
                  <a:cubicBezTo>
                    <a:pt x="415" y="28"/>
                    <a:pt x="418" y="28"/>
                    <a:pt x="420" y="27"/>
                  </a:cubicBezTo>
                  <a:cubicBezTo>
                    <a:pt x="422" y="27"/>
                    <a:pt x="423" y="25"/>
                    <a:pt x="424" y="24"/>
                  </a:cubicBezTo>
                  <a:cubicBezTo>
                    <a:pt x="426" y="22"/>
                    <a:pt x="428" y="18"/>
                    <a:pt x="430" y="17"/>
                  </a:cubicBezTo>
                  <a:cubicBezTo>
                    <a:pt x="433" y="15"/>
                    <a:pt x="436" y="18"/>
                    <a:pt x="438" y="20"/>
                  </a:cubicBezTo>
                  <a:cubicBezTo>
                    <a:pt x="440" y="22"/>
                    <a:pt x="443" y="24"/>
                    <a:pt x="446" y="25"/>
                  </a:cubicBezTo>
                  <a:cubicBezTo>
                    <a:pt x="448" y="26"/>
                    <a:pt x="450" y="26"/>
                    <a:pt x="453" y="25"/>
                  </a:cubicBezTo>
                  <a:cubicBezTo>
                    <a:pt x="455" y="24"/>
                    <a:pt x="457" y="22"/>
                    <a:pt x="460" y="22"/>
                  </a:cubicBezTo>
                  <a:cubicBezTo>
                    <a:pt x="462" y="22"/>
                    <a:pt x="466" y="22"/>
                    <a:pt x="467" y="24"/>
                  </a:cubicBezTo>
                  <a:cubicBezTo>
                    <a:pt x="468" y="26"/>
                    <a:pt x="467" y="30"/>
                    <a:pt x="466" y="32"/>
                  </a:cubicBezTo>
                  <a:cubicBezTo>
                    <a:pt x="466" y="35"/>
                    <a:pt x="467" y="37"/>
                    <a:pt x="466" y="4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 name="Freeform 29"/>
            <p:cNvSpPr>
              <a:spLocks/>
            </p:cNvSpPr>
            <p:nvPr/>
          </p:nvSpPr>
          <p:spPr bwMode="auto">
            <a:xfrm>
              <a:off x="6462" y="1635"/>
              <a:ext cx="26" cy="38"/>
            </a:xfrm>
            <a:custGeom>
              <a:avLst/>
              <a:gdLst>
                <a:gd name="T0" fmla="*/ 6 w 11"/>
                <a:gd name="T1" fmla="*/ 13 h 16"/>
                <a:gd name="T2" fmla="*/ 4 w 11"/>
                <a:gd name="T3" fmla="*/ 15 h 16"/>
                <a:gd name="T4" fmla="*/ 1 w 11"/>
                <a:gd name="T5" fmla="*/ 16 h 16"/>
                <a:gd name="T6" fmla="*/ 0 w 11"/>
                <a:gd name="T7" fmla="*/ 13 h 16"/>
                <a:gd name="T8" fmla="*/ 1 w 11"/>
                <a:gd name="T9" fmla="*/ 10 h 16"/>
                <a:gd name="T10" fmla="*/ 2 w 11"/>
                <a:gd name="T11" fmla="*/ 6 h 16"/>
                <a:gd name="T12" fmla="*/ 5 w 11"/>
                <a:gd name="T13" fmla="*/ 5 h 16"/>
                <a:gd name="T14" fmla="*/ 6 w 11"/>
                <a:gd name="T15" fmla="*/ 2 h 16"/>
                <a:gd name="T16" fmla="*/ 10 w 11"/>
                <a:gd name="T17" fmla="*/ 4 h 16"/>
                <a:gd name="T18" fmla="*/ 9 w 11"/>
                <a:gd name="T19" fmla="*/ 7 h 16"/>
                <a:gd name="T20" fmla="*/ 6 w 11"/>
                <a:gd name="T21" fmla="*/ 9 h 16"/>
                <a:gd name="T22" fmla="*/ 6 w 11"/>
                <a:gd name="T23"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6">
                  <a:moveTo>
                    <a:pt x="6" y="13"/>
                  </a:moveTo>
                  <a:cubicBezTo>
                    <a:pt x="5" y="14"/>
                    <a:pt x="5" y="14"/>
                    <a:pt x="4" y="15"/>
                  </a:cubicBezTo>
                  <a:cubicBezTo>
                    <a:pt x="3" y="15"/>
                    <a:pt x="2" y="16"/>
                    <a:pt x="1" y="16"/>
                  </a:cubicBezTo>
                  <a:cubicBezTo>
                    <a:pt x="0" y="16"/>
                    <a:pt x="0" y="14"/>
                    <a:pt x="0" y="13"/>
                  </a:cubicBezTo>
                  <a:cubicBezTo>
                    <a:pt x="0" y="12"/>
                    <a:pt x="1" y="11"/>
                    <a:pt x="1" y="10"/>
                  </a:cubicBezTo>
                  <a:cubicBezTo>
                    <a:pt x="1" y="9"/>
                    <a:pt x="1" y="7"/>
                    <a:pt x="2" y="6"/>
                  </a:cubicBezTo>
                  <a:cubicBezTo>
                    <a:pt x="3" y="5"/>
                    <a:pt x="4" y="6"/>
                    <a:pt x="5" y="5"/>
                  </a:cubicBezTo>
                  <a:cubicBezTo>
                    <a:pt x="6" y="4"/>
                    <a:pt x="6" y="3"/>
                    <a:pt x="6" y="2"/>
                  </a:cubicBezTo>
                  <a:cubicBezTo>
                    <a:pt x="8" y="0"/>
                    <a:pt x="11" y="2"/>
                    <a:pt x="10" y="4"/>
                  </a:cubicBezTo>
                  <a:cubicBezTo>
                    <a:pt x="10" y="5"/>
                    <a:pt x="9" y="6"/>
                    <a:pt x="9" y="7"/>
                  </a:cubicBezTo>
                  <a:cubicBezTo>
                    <a:pt x="8" y="8"/>
                    <a:pt x="7" y="9"/>
                    <a:pt x="6" y="9"/>
                  </a:cubicBezTo>
                  <a:cubicBezTo>
                    <a:pt x="5" y="10"/>
                    <a:pt x="6" y="12"/>
                    <a:pt x="6" y="1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30"/>
            <p:cNvSpPr>
              <a:spLocks/>
            </p:cNvSpPr>
            <p:nvPr/>
          </p:nvSpPr>
          <p:spPr bwMode="auto">
            <a:xfrm>
              <a:off x="6441" y="1713"/>
              <a:ext cx="24" cy="26"/>
            </a:xfrm>
            <a:custGeom>
              <a:avLst/>
              <a:gdLst>
                <a:gd name="T0" fmla="*/ 1 w 10"/>
                <a:gd name="T1" fmla="*/ 7 h 11"/>
                <a:gd name="T2" fmla="*/ 1 w 10"/>
                <a:gd name="T3" fmla="*/ 7 h 11"/>
                <a:gd name="T4" fmla="*/ 0 w 10"/>
                <a:gd name="T5" fmla="*/ 5 h 11"/>
                <a:gd name="T6" fmla="*/ 1 w 10"/>
                <a:gd name="T7" fmla="*/ 2 h 11"/>
                <a:gd name="T8" fmla="*/ 3 w 10"/>
                <a:gd name="T9" fmla="*/ 0 h 11"/>
                <a:gd name="T10" fmla="*/ 5 w 10"/>
                <a:gd name="T11" fmla="*/ 2 h 11"/>
                <a:gd name="T12" fmla="*/ 10 w 10"/>
                <a:gd name="T13" fmla="*/ 5 h 11"/>
                <a:gd name="T14" fmla="*/ 8 w 10"/>
                <a:gd name="T15" fmla="*/ 10 h 11"/>
                <a:gd name="T16" fmla="*/ 6 w 10"/>
                <a:gd name="T17" fmla="*/ 10 h 11"/>
                <a:gd name="T18" fmla="*/ 3 w 10"/>
                <a:gd name="T19" fmla="*/ 10 h 11"/>
                <a:gd name="T20" fmla="*/ 1 w 10"/>
                <a:gd name="T2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1">
                  <a:moveTo>
                    <a:pt x="1" y="7"/>
                  </a:moveTo>
                  <a:cubicBezTo>
                    <a:pt x="1" y="7"/>
                    <a:pt x="1" y="8"/>
                    <a:pt x="1" y="7"/>
                  </a:cubicBezTo>
                  <a:cubicBezTo>
                    <a:pt x="1" y="6"/>
                    <a:pt x="0" y="6"/>
                    <a:pt x="0" y="5"/>
                  </a:cubicBezTo>
                  <a:cubicBezTo>
                    <a:pt x="0" y="4"/>
                    <a:pt x="0" y="3"/>
                    <a:pt x="1" y="2"/>
                  </a:cubicBezTo>
                  <a:cubicBezTo>
                    <a:pt x="1" y="1"/>
                    <a:pt x="2" y="0"/>
                    <a:pt x="3" y="0"/>
                  </a:cubicBezTo>
                  <a:cubicBezTo>
                    <a:pt x="5" y="0"/>
                    <a:pt x="5" y="1"/>
                    <a:pt x="5" y="2"/>
                  </a:cubicBezTo>
                  <a:cubicBezTo>
                    <a:pt x="6" y="5"/>
                    <a:pt x="10" y="2"/>
                    <a:pt x="10" y="5"/>
                  </a:cubicBezTo>
                  <a:cubicBezTo>
                    <a:pt x="10" y="7"/>
                    <a:pt x="9" y="9"/>
                    <a:pt x="8" y="10"/>
                  </a:cubicBezTo>
                  <a:cubicBezTo>
                    <a:pt x="7" y="10"/>
                    <a:pt x="6" y="10"/>
                    <a:pt x="6" y="10"/>
                  </a:cubicBezTo>
                  <a:cubicBezTo>
                    <a:pt x="5" y="10"/>
                    <a:pt x="3" y="11"/>
                    <a:pt x="3" y="10"/>
                  </a:cubicBezTo>
                  <a:cubicBezTo>
                    <a:pt x="2" y="10"/>
                    <a:pt x="1" y="8"/>
                    <a:pt x="1" y="7"/>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31"/>
            <p:cNvSpPr>
              <a:spLocks/>
            </p:cNvSpPr>
            <p:nvPr/>
          </p:nvSpPr>
          <p:spPr bwMode="auto">
            <a:xfrm>
              <a:off x="6448" y="1680"/>
              <a:ext cx="19" cy="26"/>
            </a:xfrm>
            <a:custGeom>
              <a:avLst/>
              <a:gdLst>
                <a:gd name="T0" fmla="*/ 3 w 8"/>
                <a:gd name="T1" fmla="*/ 1 h 11"/>
                <a:gd name="T2" fmla="*/ 5 w 8"/>
                <a:gd name="T3" fmla="*/ 1 h 11"/>
                <a:gd name="T4" fmla="*/ 8 w 8"/>
                <a:gd name="T5" fmla="*/ 3 h 11"/>
                <a:gd name="T6" fmla="*/ 7 w 8"/>
                <a:gd name="T7" fmla="*/ 6 h 11"/>
                <a:gd name="T8" fmla="*/ 1 w 8"/>
                <a:gd name="T9" fmla="*/ 8 h 11"/>
                <a:gd name="T10" fmla="*/ 3 w 8"/>
                <a:gd name="T11" fmla="*/ 1 h 11"/>
              </a:gdLst>
              <a:ahLst/>
              <a:cxnLst>
                <a:cxn ang="0">
                  <a:pos x="T0" y="T1"/>
                </a:cxn>
                <a:cxn ang="0">
                  <a:pos x="T2" y="T3"/>
                </a:cxn>
                <a:cxn ang="0">
                  <a:pos x="T4" y="T5"/>
                </a:cxn>
                <a:cxn ang="0">
                  <a:pos x="T6" y="T7"/>
                </a:cxn>
                <a:cxn ang="0">
                  <a:pos x="T8" y="T9"/>
                </a:cxn>
                <a:cxn ang="0">
                  <a:pos x="T10" y="T11"/>
                </a:cxn>
              </a:cxnLst>
              <a:rect l="0" t="0" r="r" b="b"/>
              <a:pathLst>
                <a:path w="8" h="11">
                  <a:moveTo>
                    <a:pt x="3" y="1"/>
                  </a:moveTo>
                  <a:cubicBezTo>
                    <a:pt x="4" y="0"/>
                    <a:pt x="4" y="0"/>
                    <a:pt x="5" y="1"/>
                  </a:cubicBezTo>
                  <a:cubicBezTo>
                    <a:pt x="6" y="1"/>
                    <a:pt x="8" y="1"/>
                    <a:pt x="8" y="3"/>
                  </a:cubicBezTo>
                  <a:cubicBezTo>
                    <a:pt x="8" y="4"/>
                    <a:pt x="7" y="5"/>
                    <a:pt x="7" y="6"/>
                  </a:cubicBezTo>
                  <a:cubicBezTo>
                    <a:pt x="6" y="7"/>
                    <a:pt x="2" y="11"/>
                    <a:pt x="1" y="8"/>
                  </a:cubicBezTo>
                  <a:cubicBezTo>
                    <a:pt x="0" y="5"/>
                    <a:pt x="2" y="3"/>
                    <a:pt x="3"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0" name="Freeform 32"/>
            <p:cNvSpPr>
              <a:spLocks/>
            </p:cNvSpPr>
            <p:nvPr/>
          </p:nvSpPr>
          <p:spPr bwMode="auto">
            <a:xfrm>
              <a:off x="6472" y="1701"/>
              <a:ext cx="23" cy="26"/>
            </a:xfrm>
            <a:custGeom>
              <a:avLst/>
              <a:gdLst>
                <a:gd name="T0" fmla="*/ 1 w 10"/>
                <a:gd name="T1" fmla="*/ 3 h 11"/>
                <a:gd name="T2" fmla="*/ 1 w 10"/>
                <a:gd name="T3" fmla="*/ 0 h 11"/>
                <a:gd name="T4" fmla="*/ 6 w 10"/>
                <a:gd name="T5" fmla="*/ 1 h 11"/>
                <a:gd name="T6" fmla="*/ 7 w 10"/>
                <a:gd name="T7" fmla="*/ 5 h 11"/>
                <a:gd name="T8" fmla="*/ 9 w 10"/>
                <a:gd name="T9" fmla="*/ 7 h 11"/>
                <a:gd name="T10" fmla="*/ 9 w 10"/>
                <a:gd name="T11" fmla="*/ 9 h 11"/>
                <a:gd name="T12" fmla="*/ 3 w 10"/>
                <a:gd name="T13" fmla="*/ 9 h 11"/>
                <a:gd name="T14" fmla="*/ 1 w 10"/>
                <a:gd name="T15" fmla="*/ 3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1">
                  <a:moveTo>
                    <a:pt x="1" y="3"/>
                  </a:moveTo>
                  <a:cubicBezTo>
                    <a:pt x="0" y="2"/>
                    <a:pt x="0" y="1"/>
                    <a:pt x="1" y="0"/>
                  </a:cubicBezTo>
                  <a:cubicBezTo>
                    <a:pt x="2" y="0"/>
                    <a:pt x="5" y="0"/>
                    <a:pt x="6" y="1"/>
                  </a:cubicBezTo>
                  <a:cubicBezTo>
                    <a:pt x="7" y="2"/>
                    <a:pt x="6" y="4"/>
                    <a:pt x="7" y="5"/>
                  </a:cubicBezTo>
                  <a:cubicBezTo>
                    <a:pt x="9" y="5"/>
                    <a:pt x="9" y="5"/>
                    <a:pt x="9" y="7"/>
                  </a:cubicBezTo>
                  <a:cubicBezTo>
                    <a:pt x="10" y="8"/>
                    <a:pt x="10" y="8"/>
                    <a:pt x="9" y="9"/>
                  </a:cubicBezTo>
                  <a:cubicBezTo>
                    <a:pt x="8" y="11"/>
                    <a:pt x="5" y="9"/>
                    <a:pt x="3" y="9"/>
                  </a:cubicBezTo>
                  <a:cubicBezTo>
                    <a:pt x="0" y="8"/>
                    <a:pt x="1" y="5"/>
                    <a:pt x="1" y="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1" name="Freeform 33"/>
            <p:cNvSpPr>
              <a:spLocks/>
            </p:cNvSpPr>
            <p:nvPr/>
          </p:nvSpPr>
          <p:spPr bwMode="auto">
            <a:xfrm>
              <a:off x="6734" y="1850"/>
              <a:ext cx="14" cy="36"/>
            </a:xfrm>
            <a:custGeom>
              <a:avLst/>
              <a:gdLst>
                <a:gd name="T0" fmla="*/ 1 w 6"/>
                <a:gd name="T1" fmla="*/ 3 h 15"/>
                <a:gd name="T2" fmla="*/ 3 w 6"/>
                <a:gd name="T3" fmla="*/ 1 h 15"/>
                <a:gd name="T4" fmla="*/ 5 w 6"/>
                <a:gd name="T5" fmla="*/ 2 h 15"/>
                <a:gd name="T6" fmla="*/ 5 w 6"/>
                <a:gd name="T7" fmla="*/ 5 h 15"/>
                <a:gd name="T8" fmla="*/ 6 w 6"/>
                <a:gd name="T9" fmla="*/ 8 h 15"/>
                <a:gd name="T10" fmla="*/ 6 w 6"/>
                <a:gd name="T11" fmla="*/ 11 h 15"/>
                <a:gd name="T12" fmla="*/ 0 w 6"/>
                <a:gd name="T13" fmla="*/ 10 h 15"/>
                <a:gd name="T14" fmla="*/ 0 w 6"/>
                <a:gd name="T15" fmla="*/ 7 h 15"/>
                <a:gd name="T16" fmla="*/ 1 w 6"/>
                <a:gd name="T17"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5">
                  <a:moveTo>
                    <a:pt x="1" y="3"/>
                  </a:moveTo>
                  <a:cubicBezTo>
                    <a:pt x="1" y="3"/>
                    <a:pt x="2" y="1"/>
                    <a:pt x="3" y="1"/>
                  </a:cubicBezTo>
                  <a:cubicBezTo>
                    <a:pt x="4" y="0"/>
                    <a:pt x="5" y="1"/>
                    <a:pt x="5" y="2"/>
                  </a:cubicBezTo>
                  <a:cubicBezTo>
                    <a:pt x="6" y="3"/>
                    <a:pt x="5" y="4"/>
                    <a:pt x="5" y="5"/>
                  </a:cubicBezTo>
                  <a:cubicBezTo>
                    <a:pt x="5" y="6"/>
                    <a:pt x="6" y="7"/>
                    <a:pt x="6" y="8"/>
                  </a:cubicBezTo>
                  <a:cubicBezTo>
                    <a:pt x="6" y="9"/>
                    <a:pt x="6" y="10"/>
                    <a:pt x="6" y="11"/>
                  </a:cubicBezTo>
                  <a:cubicBezTo>
                    <a:pt x="6" y="15"/>
                    <a:pt x="1" y="11"/>
                    <a:pt x="0" y="10"/>
                  </a:cubicBezTo>
                  <a:cubicBezTo>
                    <a:pt x="1" y="9"/>
                    <a:pt x="0" y="8"/>
                    <a:pt x="0" y="7"/>
                  </a:cubicBezTo>
                  <a:cubicBezTo>
                    <a:pt x="0" y="6"/>
                    <a:pt x="0" y="5"/>
                    <a:pt x="1" y="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34"/>
            <p:cNvSpPr>
              <a:spLocks/>
            </p:cNvSpPr>
            <p:nvPr/>
          </p:nvSpPr>
          <p:spPr bwMode="auto">
            <a:xfrm>
              <a:off x="6609" y="1919"/>
              <a:ext cx="26" cy="19"/>
            </a:xfrm>
            <a:custGeom>
              <a:avLst/>
              <a:gdLst>
                <a:gd name="T0" fmla="*/ 1 w 11"/>
                <a:gd name="T1" fmla="*/ 8 h 8"/>
                <a:gd name="T2" fmla="*/ 1 w 11"/>
                <a:gd name="T3" fmla="*/ 4 h 8"/>
                <a:gd name="T4" fmla="*/ 5 w 11"/>
                <a:gd name="T5" fmla="*/ 2 h 8"/>
                <a:gd name="T6" fmla="*/ 7 w 11"/>
                <a:gd name="T7" fmla="*/ 1 h 8"/>
                <a:gd name="T8" fmla="*/ 9 w 11"/>
                <a:gd name="T9" fmla="*/ 0 h 8"/>
                <a:gd name="T10" fmla="*/ 10 w 11"/>
                <a:gd name="T11" fmla="*/ 4 h 8"/>
                <a:gd name="T12" fmla="*/ 5 w 11"/>
                <a:gd name="T13" fmla="*/ 7 h 8"/>
                <a:gd name="T14" fmla="*/ 4 w 11"/>
                <a:gd name="T15" fmla="*/ 8 h 8"/>
                <a:gd name="T16" fmla="*/ 1 w 11"/>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8">
                  <a:moveTo>
                    <a:pt x="1" y="8"/>
                  </a:moveTo>
                  <a:cubicBezTo>
                    <a:pt x="1" y="7"/>
                    <a:pt x="0" y="5"/>
                    <a:pt x="1" y="4"/>
                  </a:cubicBezTo>
                  <a:cubicBezTo>
                    <a:pt x="2" y="2"/>
                    <a:pt x="3" y="3"/>
                    <a:pt x="5" y="2"/>
                  </a:cubicBezTo>
                  <a:cubicBezTo>
                    <a:pt x="6" y="2"/>
                    <a:pt x="6" y="1"/>
                    <a:pt x="7" y="1"/>
                  </a:cubicBezTo>
                  <a:cubicBezTo>
                    <a:pt x="8" y="0"/>
                    <a:pt x="8" y="0"/>
                    <a:pt x="9" y="0"/>
                  </a:cubicBezTo>
                  <a:cubicBezTo>
                    <a:pt x="11" y="1"/>
                    <a:pt x="11" y="3"/>
                    <a:pt x="10" y="4"/>
                  </a:cubicBezTo>
                  <a:cubicBezTo>
                    <a:pt x="8" y="5"/>
                    <a:pt x="7" y="6"/>
                    <a:pt x="5" y="7"/>
                  </a:cubicBezTo>
                  <a:cubicBezTo>
                    <a:pt x="5" y="8"/>
                    <a:pt x="4" y="8"/>
                    <a:pt x="4" y="8"/>
                  </a:cubicBezTo>
                  <a:cubicBezTo>
                    <a:pt x="3" y="8"/>
                    <a:pt x="1" y="8"/>
                    <a:pt x="1" y="8"/>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 name="Freeform 35"/>
            <p:cNvSpPr>
              <a:spLocks/>
            </p:cNvSpPr>
            <p:nvPr/>
          </p:nvSpPr>
          <p:spPr bwMode="auto">
            <a:xfrm>
              <a:off x="6429" y="2132"/>
              <a:ext cx="21" cy="21"/>
            </a:xfrm>
            <a:custGeom>
              <a:avLst/>
              <a:gdLst>
                <a:gd name="T0" fmla="*/ 3 w 9"/>
                <a:gd name="T1" fmla="*/ 1 h 9"/>
                <a:gd name="T2" fmla="*/ 7 w 9"/>
                <a:gd name="T3" fmla="*/ 0 h 9"/>
                <a:gd name="T4" fmla="*/ 8 w 9"/>
                <a:gd name="T5" fmla="*/ 4 h 9"/>
                <a:gd name="T6" fmla="*/ 6 w 9"/>
                <a:gd name="T7" fmla="*/ 9 h 9"/>
                <a:gd name="T8" fmla="*/ 2 w 9"/>
                <a:gd name="T9" fmla="*/ 8 h 9"/>
                <a:gd name="T10" fmla="*/ 0 w 9"/>
                <a:gd name="T11" fmla="*/ 5 h 9"/>
                <a:gd name="T12" fmla="*/ 3 w 9"/>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9" h="9">
                  <a:moveTo>
                    <a:pt x="3" y="1"/>
                  </a:moveTo>
                  <a:cubicBezTo>
                    <a:pt x="5" y="0"/>
                    <a:pt x="6" y="0"/>
                    <a:pt x="7" y="0"/>
                  </a:cubicBezTo>
                  <a:cubicBezTo>
                    <a:pt x="9" y="1"/>
                    <a:pt x="8" y="3"/>
                    <a:pt x="8" y="4"/>
                  </a:cubicBezTo>
                  <a:cubicBezTo>
                    <a:pt x="7" y="6"/>
                    <a:pt x="7" y="8"/>
                    <a:pt x="6" y="9"/>
                  </a:cubicBezTo>
                  <a:cubicBezTo>
                    <a:pt x="5" y="9"/>
                    <a:pt x="3" y="9"/>
                    <a:pt x="2" y="8"/>
                  </a:cubicBezTo>
                  <a:cubicBezTo>
                    <a:pt x="1" y="8"/>
                    <a:pt x="0" y="7"/>
                    <a:pt x="0" y="5"/>
                  </a:cubicBezTo>
                  <a:cubicBezTo>
                    <a:pt x="0" y="3"/>
                    <a:pt x="2" y="2"/>
                    <a:pt x="3"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 name="Freeform 36"/>
            <p:cNvSpPr>
              <a:spLocks/>
            </p:cNvSpPr>
            <p:nvPr/>
          </p:nvSpPr>
          <p:spPr bwMode="auto">
            <a:xfrm>
              <a:off x="6422" y="2238"/>
              <a:ext cx="17" cy="17"/>
            </a:xfrm>
            <a:custGeom>
              <a:avLst/>
              <a:gdLst>
                <a:gd name="T0" fmla="*/ 5 w 7"/>
                <a:gd name="T1" fmla="*/ 1 h 7"/>
                <a:gd name="T2" fmla="*/ 6 w 7"/>
                <a:gd name="T3" fmla="*/ 2 h 7"/>
                <a:gd name="T4" fmla="*/ 6 w 7"/>
                <a:gd name="T5" fmla="*/ 4 h 7"/>
                <a:gd name="T6" fmla="*/ 1 w 7"/>
                <a:gd name="T7" fmla="*/ 4 h 7"/>
                <a:gd name="T8" fmla="*/ 1 w 7"/>
                <a:gd name="T9" fmla="*/ 2 h 7"/>
                <a:gd name="T10" fmla="*/ 5 w 7"/>
                <a:gd name="T11" fmla="*/ 1 h 7"/>
              </a:gdLst>
              <a:ahLst/>
              <a:cxnLst>
                <a:cxn ang="0">
                  <a:pos x="T0" y="T1"/>
                </a:cxn>
                <a:cxn ang="0">
                  <a:pos x="T2" y="T3"/>
                </a:cxn>
                <a:cxn ang="0">
                  <a:pos x="T4" y="T5"/>
                </a:cxn>
                <a:cxn ang="0">
                  <a:pos x="T6" y="T7"/>
                </a:cxn>
                <a:cxn ang="0">
                  <a:pos x="T8" y="T9"/>
                </a:cxn>
                <a:cxn ang="0">
                  <a:pos x="T10" y="T11"/>
                </a:cxn>
              </a:cxnLst>
              <a:rect l="0" t="0" r="r" b="b"/>
              <a:pathLst>
                <a:path w="7" h="7">
                  <a:moveTo>
                    <a:pt x="5" y="1"/>
                  </a:moveTo>
                  <a:cubicBezTo>
                    <a:pt x="5" y="1"/>
                    <a:pt x="5" y="1"/>
                    <a:pt x="6" y="2"/>
                  </a:cubicBezTo>
                  <a:cubicBezTo>
                    <a:pt x="6" y="2"/>
                    <a:pt x="7" y="3"/>
                    <a:pt x="6" y="4"/>
                  </a:cubicBezTo>
                  <a:cubicBezTo>
                    <a:pt x="5" y="7"/>
                    <a:pt x="3" y="6"/>
                    <a:pt x="1" y="4"/>
                  </a:cubicBezTo>
                  <a:cubicBezTo>
                    <a:pt x="1" y="4"/>
                    <a:pt x="0" y="3"/>
                    <a:pt x="1" y="2"/>
                  </a:cubicBezTo>
                  <a:cubicBezTo>
                    <a:pt x="1" y="1"/>
                    <a:pt x="4" y="0"/>
                    <a:pt x="5"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 name="Freeform 37"/>
            <p:cNvSpPr>
              <a:spLocks/>
            </p:cNvSpPr>
            <p:nvPr/>
          </p:nvSpPr>
          <p:spPr bwMode="auto">
            <a:xfrm>
              <a:off x="6422" y="2266"/>
              <a:ext cx="21" cy="24"/>
            </a:xfrm>
            <a:custGeom>
              <a:avLst/>
              <a:gdLst>
                <a:gd name="T0" fmla="*/ 2 w 9"/>
                <a:gd name="T1" fmla="*/ 1 h 10"/>
                <a:gd name="T2" fmla="*/ 6 w 9"/>
                <a:gd name="T3" fmla="*/ 2 h 10"/>
                <a:gd name="T4" fmla="*/ 8 w 9"/>
                <a:gd name="T5" fmla="*/ 6 h 10"/>
                <a:gd name="T6" fmla="*/ 8 w 9"/>
                <a:gd name="T7" fmla="*/ 8 h 10"/>
                <a:gd name="T8" fmla="*/ 2 w 9"/>
                <a:gd name="T9" fmla="*/ 8 h 10"/>
                <a:gd name="T10" fmla="*/ 1 w 9"/>
                <a:gd name="T11" fmla="*/ 5 h 10"/>
                <a:gd name="T12" fmla="*/ 2 w 9"/>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2" y="1"/>
                  </a:moveTo>
                  <a:cubicBezTo>
                    <a:pt x="3" y="0"/>
                    <a:pt x="5" y="1"/>
                    <a:pt x="6" y="2"/>
                  </a:cubicBezTo>
                  <a:cubicBezTo>
                    <a:pt x="7" y="3"/>
                    <a:pt x="8" y="5"/>
                    <a:pt x="8" y="6"/>
                  </a:cubicBezTo>
                  <a:cubicBezTo>
                    <a:pt x="9" y="7"/>
                    <a:pt x="9" y="7"/>
                    <a:pt x="8" y="8"/>
                  </a:cubicBezTo>
                  <a:cubicBezTo>
                    <a:pt x="7" y="10"/>
                    <a:pt x="4" y="9"/>
                    <a:pt x="2" y="8"/>
                  </a:cubicBezTo>
                  <a:cubicBezTo>
                    <a:pt x="2" y="8"/>
                    <a:pt x="1" y="5"/>
                    <a:pt x="1" y="5"/>
                  </a:cubicBezTo>
                  <a:cubicBezTo>
                    <a:pt x="0" y="4"/>
                    <a:pt x="1" y="2"/>
                    <a:pt x="2"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 name="Freeform 38"/>
            <p:cNvSpPr>
              <a:spLocks/>
            </p:cNvSpPr>
            <p:nvPr/>
          </p:nvSpPr>
          <p:spPr bwMode="auto">
            <a:xfrm>
              <a:off x="5923" y="2285"/>
              <a:ext cx="896" cy="710"/>
            </a:xfrm>
            <a:custGeom>
              <a:avLst/>
              <a:gdLst>
                <a:gd name="T0" fmla="*/ 373 w 379"/>
                <a:gd name="T1" fmla="*/ 238 h 300"/>
                <a:gd name="T2" fmla="*/ 363 w 379"/>
                <a:gd name="T3" fmla="*/ 233 h 300"/>
                <a:gd name="T4" fmla="*/ 353 w 379"/>
                <a:gd name="T5" fmla="*/ 229 h 300"/>
                <a:gd name="T6" fmla="*/ 345 w 379"/>
                <a:gd name="T7" fmla="*/ 225 h 300"/>
                <a:gd name="T8" fmla="*/ 321 w 379"/>
                <a:gd name="T9" fmla="*/ 227 h 300"/>
                <a:gd name="T10" fmla="*/ 296 w 379"/>
                <a:gd name="T11" fmla="*/ 218 h 300"/>
                <a:gd name="T12" fmla="*/ 310 w 379"/>
                <a:gd name="T13" fmla="*/ 237 h 300"/>
                <a:gd name="T14" fmla="*/ 321 w 379"/>
                <a:gd name="T15" fmla="*/ 236 h 300"/>
                <a:gd name="T16" fmla="*/ 330 w 379"/>
                <a:gd name="T17" fmla="*/ 237 h 300"/>
                <a:gd name="T18" fmla="*/ 342 w 379"/>
                <a:gd name="T19" fmla="*/ 248 h 300"/>
                <a:gd name="T20" fmla="*/ 336 w 379"/>
                <a:gd name="T21" fmla="*/ 270 h 300"/>
                <a:gd name="T22" fmla="*/ 326 w 379"/>
                <a:gd name="T23" fmla="*/ 284 h 300"/>
                <a:gd name="T24" fmla="*/ 295 w 379"/>
                <a:gd name="T25" fmla="*/ 284 h 300"/>
                <a:gd name="T26" fmla="*/ 252 w 379"/>
                <a:gd name="T27" fmla="*/ 284 h 300"/>
                <a:gd name="T28" fmla="*/ 225 w 379"/>
                <a:gd name="T29" fmla="*/ 293 h 300"/>
                <a:gd name="T30" fmla="*/ 187 w 379"/>
                <a:gd name="T31" fmla="*/ 295 h 300"/>
                <a:gd name="T32" fmla="*/ 173 w 379"/>
                <a:gd name="T33" fmla="*/ 275 h 300"/>
                <a:gd name="T34" fmla="*/ 168 w 379"/>
                <a:gd name="T35" fmla="*/ 263 h 300"/>
                <a:gd name="T36" fmla="*/ 149 w 379"/>
                <a:gd name="T37" fmla="*/ 232 h 300"/>
                <a:gd name="T38" fmla="*/ 157 w 379"/>
                <a:gd name="T39" fmla="*/ 201 h 300"/>
                <a:gd name="T40" fmla="*/ 169 w 379"/>
                <a:gd name="T41" fmla="*/ 187 h 300"/>
                <a:gd name="T42" fmla="*/ 184 w 379"/>
                <a:gd name="T43" fmla="*/ 185 h 300"/>
                <a:gd name="T44" fmla="*/ 171 w 379"/>
                <a:gd name="T45" fmla="*/ 155 h 300"/>
                <a:gd name="T46" fmla="*/ 141 w 379"/>
                <a:gd name="T47" fmla="*/ 180 h 300"/>
                <a:gd name="T48" fmla="*/ 111 w 379"/>
                <a:gd name="T49" fmla="*/ 149 h 300"/>
                <a:gd name="T50" fmla="*/ 114 w 379"/>
                <a:gd name="T51" fmla="*/ 117 h 300"/>
                <a:gd name="T52" fmla="*/ 82 w 379"/>
                <a:gd name="T53" fmla="*/ 96 h 300"/>
                <a:gd name="T54" fmla="*/ 40 w 379"/>
                <a:gd name="T55" fmla="*/ 76 h 300"/>
                <a:gd name="T56" fmla="*/ 13 w 379"/>
                <a:gd name="T57" fmla="*/ 58 h 300"/>
                <a:gd name="T58" fmla="*/ 1 w 379"/>
                <a:gd name="T59" fmla="*/ 51 h 300"/>
                <a:gd name="T60" fmla="*/ 26 w 379"/>
                <a:gd name="T61" fmla="*/ 27 h 300"/>
                <a:gd name="T62" fmla="*/ 69 w 379"/>
                <a:gd name="T63" fmla="*/ 54 h 300"/>
                <a:gd name="T64" fmla="*/ 94 w 379"/>
                <a:gd name="T65" fmla="*/ 38 h 300"/>
                <a:gd name="T66" fmla="*/ 110 w 379"/>
                <a:gd name="T67" fmla="*/ 57 h 300"/>
                <a:gd name="T68" fmla="*/ 130 w 379"/>
                <a:gd name="T69" fmla="*/ 36 h 300"/>
                <a:gd name="T70" fmla="*/ 145 w 379"/>
                <a:gd name="T71" fmla="*/ 26 h 300"/>
                <a:gd name="T72" fmla="*/ 174 w 379"/>
                <a:gd name="T73" fmla="*/ 0 h 300"/>
                <a:gd name="T74" fmla="*/ 173 w 379"/>
                <a:gd name="T75" fmla="*/ 13 h 300"/>
                <a:gd name="T76" fmla="*/ 178 w 379"/>
                <a:gd name="T77" fmla="*/ 21 h 300"/>
                <a:gd name="T78" fmla="*/ 188 w 379"/>
                <a:gd name="T79" fmla="*/ 18 h 300"/>
                <a:gd name="T80" fmla="*/ 208 w 379"/>
                <a:gd name="T81" fmla="*/ 32 h 300"/>
                <a:gd name="T82" fmla="*/ 212 w 379"/>
                <a:gd name="T83" fmla="*/ 49 h 300"/>
                <a:gd name="T84" fmla="*/ 227 w 379"/>
                <a:gd name="T85" fmla="*/ 40 h 300"/>
                <a:gd name="T86" fmla="*/ 248 w 379"/>
                <a:gd name="T87" fmla="*/ 52 h 300"/>
                <a:gd name="T88" fmla="*/ 254 w 379"/>
                <a:gd name="T89" fmla="*/ 63 h 300"/>
                <a:gd name="T90" fmla="*/ 262 w 379"/>
                <a:gd name="T91" fmla="*/ 76 h 300"/>
                <a:gd name="T92" fmla="*/ 264 w 379"/>
                <a:gd name="T93" fmla="*/ 86 h 300"/>
                <a:gd name="T94" fmla="*/ 274 w 379"/>
                <a:gd name="T95" fmla="*/ 86 h 300"/>
                <a:gd name="T96" fmla="*/ 276 w 379"/>
                <a:gd name="T97" fmla="*/ 103 h 300"/>
                <a:gd name="T98" fmla="*/ 282 w 379"/>
                <a:gd name="T99" fmla="*/ 121 h 300"/>
                <a:gd name="T100" fmla="*/ 291 w 379"/>
                <a:gd name="T101" fmla="*/ 133 h 300"/>
                <a:gd name="T102" fmla="*/ 295 w 379"/>
                <a:gd name="T103" fmla="*/ 142 h 300"/>
                <a:gd name="T104" fmla="*/ 301 w 379"/>
                <a:gd name="T105" fmla="*/ 160 h 300"/>
                <a:gd name="T106" fmla="*/ 310 w 379"/>
                <a:gd name="T107" fmla="*/ 173 h 300"/>
                <a:gd name="T108" fmla="*/ 320 w 379"/>
                <a:gd name="T109" fmla="*/ 177 h 300"/>
                <a:gd name="T110" fmla="*/ 335 w 379"/>
                <a:gd name="T111" fmla="*/ 182 h 300"/>
                <a:gd name="T112" fmla="*/ 339 w 379"/>
                <a:gd name="T113" fmla="*/ 188 h 300"/>
                <a:gd name="T114" fmla="*/ 339 w 379"/>
                <a:gd name="T115" fmla="*/ 197 h 300"/>
                <a:gd name="T116" fmla="*/ 351 w 379"/>
                <a:gd name="T117" fmla="*/ 203 h 300"/>
                <a:gd name="T118" fmla="*/ 367 w 379"/>
                <a:gd name="T119" fmla="*/ 209 h 300"/>
                <a:gd name="T120" fmla="*/ 372 w 379"/>
                <a:gd name="T121" fmla="*/ 222 h 300"/>
                <a:gd name="T122" fmla="*/ 379 w 379"/>
                <a:gd name="T123" fmla="*/ 231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9" h="300">
                  <a:moveTo>
                    <a:pt x="377" y="238"/>
                  </a:moveTo>
                  <a:cubicBezTo>
                    <a:pt x="376" y="239"/>
                    <a:pt x="374" y="238"/>
                    <a:pt x="373" y="238"/>
                  </a:cubicBezTo>
                  <a:cubicBezTo>
                    <a:pt x="371" y="238"/>
                    <a:pt x="370" y="238"/>
                    <a:pt x="368" y="237"/>
                  </a:cubicBezTo>
                  <a:cubicBezTo>
                    <a:pt x="366" y="237"/>
                    <a:pt x="364" y="235"/>
                    <a:pt x="363" y="233"/>
                  </a:cubicBezTo>
                  <a:cubicBezTo>
                    <a:pt x="361" y="232"/>
                    <a:pt x="360" y="231"/>
                    <a:pt x="358" y="230"/>
                  </a:cubicBezTo>
                  <a:cubicBezTo>
                    <a:pt x="357" y="229"/>
                    <a:pt x="355" y="229"/>
                    <a:pt x="353" y="229"/>
                  </a:cubicBezTo>
                  <a:cubicBezTo>
                    <a:pt x="352" y="229"/>
                    <a:pt x="350" y="229"/>
                    <a:pt x="349" y="228"/>
                  </a:cubicBezTo>
                  <a:cubicBezTo>
                    <a:pt x="347" y="227"/>
                    <a:pt x="346" y="226"/>
                    <a:pt x="345" y="225"/>
                  </a:cubicBezTo>
                  <a:cubicBezTo>
                    <a:pt x="342" y="222"/>
                    <a:pt x="338" y="223"/>
                    <a:pt x="335" y="225"/>
                  </a:cubicBezTo>
                  <a:cubicBezTo>
                    <a:pt x="330" y="227"/>
                    <a:pt x="326" y="228"/>
                    <a:pt x="321" y="227"/>
                  </a:cubicBezTo>
                  <a:cubicBezTo>
                    <a:pt x="315" y="226"/>
                    <a:pt x="311" y="223"/>
                    <a:pt x="307" y="219"/>
                  </a:cubicBezTo>
                  <a:cubicBezTo>
                    <a:pt x="304" y="216"/>
                    <a:pt x="298" y="213"/>
                    <a:pt x="296" y="218"/>
                  </a:cubicBezTo>
                  <a:cubicBezTo>
                    <a:pt x="293" y="223"/>
                    <a:pt x="296" y="231"/>
                    <a:pt x="301" y="234"/>
                  </a:cubicBezTo>
                  <a:cubicBezTo>
                    <a:pt x="303" y="236"/>
                    <a:pt x="307" y="237"/>
                    <a:pt x="310" y="237"/>
                  </a:cubicBezTo>
                  <a:cubicBezTo>
                    <a:pt x="312" y="237"/>
                    <a:pt x="313" y="236"/>
                    <a:pt x="314" y="236"/>
                  </a:cubicBezTo>
                  <a:cubicBezTo>
                    <a:pt x="317" y="236"/>
                    <a:pt x="319" y="236"/>
                    <a:pt x="321" y="236"/>
                  </a:cubicBezTo>
                  <a:cubicBezTo>
                    <a:pt x="322" y="235"/>
                    <a:pt x="323" y="235"/>
                    <a:pt x="325" y="235"/>
                  </a:cubicBezTo>
                  <a:cubicBezTo>
                    <a:pt x="326" y="235"/>
                    <a:pt x="328" y="236"/>
                    <a:pt x="330" y="237"/>
                  </a:cubicBezTo>
                  <a:cubicBezTo>
                    <a:pt x="333" y="238"/>
                    <a:pt x="334" y="240"/>
                    <a:pt x="336" y="242"/>
                  </a:cubicBezTo>
                  <a:cubicBezTo>
                    <a:pt x="338" y="244"/>
                    <a:pt x="340" y="246"/>
                    <a:pt x="342" y="248"/>
                  </a:cubicBezTo>
                  <a:cubicBezTo>
                    <a:pt x="342" y="248"/>
                    <a:pt x="338" y="251"/>
                    <a:pt x="339" y="256"/>
                  </a:cubicBezTo>
                  <a:cubicBezTo>
                    <a:pt x="339" y="262"/>
                    <a:pt x="341" y="270"/>
                    <a:pt x="336" y="270"/>
                  </a:cubicBezTo>
                  <a:cubicBezTo>
                    <a:pt x="330" y="271"/>
                    <a:pt x="326" y="269"/>
                    <a:pt x="327" y="277"/>
                  </a:cubicBezTo>
                  <a:cubicBezTo>
                    <a:pt x="327" y="279"/>
                    <a:pt x="326" y="281"/>
                    <a:pt x="326" y="284"/>
                  </a:cubicBezTo>
                  <a:cubicBezTo>
                    <a:pt x="326" y="284"/>
                    <a:pt x="318" y="284"/>
                    <a:pt x="309" y="289"/>
                  </a:cubicBezTo>
                  <a:cubicBezTo>
                    <a:pt x="301" y="294"/>
                    <a:pt x="299" y="281"/>
                    <a:pt x="295" y="284"/>
                  </a:cubicBezTo>
                  <a:cubicBezTo>
                    <a:pt x="291" y="286"/>
                    <a:pt x="282" y="270"/>
                    <a:pt x="267" y="265"/>
                  </a:cubicBezTo>
                  <a:cubicBezTo>
                    <a:pt x="253" y="260"/>
                    <a:pt x="254" y="276"/>
                    <a:pt x="252" y="284"/>
                  </a:cubicBezTo>
                  <a:cubicBezTo>
                    <a:pt x="249" y="292"/>
                    <a:pt x="235" y="299"/>
                    <a:pt x="232" y="300"/>
                  </a:cubicBezTo>
                  <a:cubicBezTo>
                    <a:pt x="231" y="298"/>
                    <a:pt x="228" y="296"/>
                    <a:pt x="225" y="293"/>
                  </a:cubicBezTo>
                  <a:cubicBezTo>
                    <a:pt x="216" y="285"/>
                    <a:pt x="205" y="284"/>
                    <a:pt x="198" y="290"/>
                  </a:cubicBezTo>
                  <a:cubicBezTo>
                    <a:pt x="191" y="296"/>
                    <a:pt x="193" y="290"/>
                    <a:pt x="187" y="295"/>
                  </a:cubicBezTo>
                  <a:cubicBezTo>
                    <a:pt x="181" y="299"/>
                    <a:pt x="171" y="289"/>
                    <a:pt x="168" y="281"/>
                  </a:cubicBezTo>
                  <a:cubicBezTo>
                    <a:pt x="164" y="272"/>
                    <a:pt x="164" y="274"/>
                    <a:pt x="173" y="275"/>
                  </a:cubicBezTo>
                  <a:cubicBezTo>
                    <a:pt x="183" y="276"/>
                    <a:pt x="181" y="272"/>
                    <a:pt x="181" y="265"/>
                  </a:cubicBezTo>
                  <a:cubicBezTo>
                    <a:pt x="181" y="258"/>
                    <a:pt x="173" y="260"/>
                    <a:pt x="168" y="263"/>
                  </a:cubicBezTo>
                  <a:cubicBezTo>
                    <a:pt x="162" y="266"/>
                    <a:pt x="158" y="255"/>
                    <a:pt x="152" y="251"/>
                  </a:cubicBezTo>
                  <a:cubicBezTo>
                    <a:pt x="147" y="247"/>
                    <a:pt x="139" y="237"/>
                    <a:pt x="149" y="232"/>
                  </a:cubicBezTo>
                  <a:cubicBezTo>
                    <a:pt x="158" y="227"/>
                    <a:pt x="156" y="224"/>
                    <a:pt x="161" y="214"/>
                  </a:cubicBezTo>
                  <a:cubicBezTo>
                    <a:pt x="166" y="204"/>
                    <a:pt x="163" y="205"/>
                    <a:pt x="157" y="201"/>
                  </a:cubicBezTo>
                  <a:cubicBezTo>
                    <a:pt x="151" y="196"/>
                    <a:pt x="156" y="191"/>
                    <a:pt x="162" y="192"/>
                  </a:cubicBezTo>
                  <a:cubicBezTo>
                    <a:pt x="167" y="194"/>
                    <a:pt x="166" y="192"/>
                    <a:pt x="169" y="187"/>
                  </a:cubicBezTo>
                  <a:cubicBezTo>
                    <a:pt x="173" y="182"/>
                    <a:pt x="179" y="193"/>
                    <a:pt x="183" y="197"/>
                  </a:cubicBezTo>
                  <a:cubicBezTo>
                    <a:pt x="188" y="201"/>
                    <a:pt x="187" y="188"/>
                    <a:pt x="184" y="185"/>
                  </a:cubicBezTo>
                  <a:cubicBezTo>
                    <a:pt x="181" y="182"/>
                    <a:pt x="186" y="171"/>
                    <a:pt x="183" y="166"/>
                  </a:cubicBezTo>
                  <a:cubicBezTo>
                    <a:pt x="180" y="160"/>
                    <a:pt x="178" y="158"/>
                    <a:pt x="171" y="155"/>
                  </a:cubicBezTo>
                  <a:cubicBezTo>
                    <a:pt x="164" y="152"/>
                    <a:pt x="166" y="163"/>
                    <a:pt x="162" y="171"/>
                  </a:cubicBezTo>
                  <a:cubicBezTo>
                    <a:pt x="159" y="179"/>
                    <a:pt x="149" y="178"/>
                    <a:pt x="141" y="180"/>
                  </a:cubicBezTo>
                  <a:cubicBezTo>
                    <a:pt x="133" y="181"/>
                    <a:pt x="126" y="164"/>
                    <a:pt x="125" y="158"/>
                  </a:cubicBezTo>
                  <a:cubicBezTo>
                    <a:pt x="123" y="151"/>
                    <a:pt x="115" y="151"/>
                    <a:pt x="111" y="149"/>
                  </a:cubicBezTo>
                  <a:cubicBezTo>
                    <a:pt x="107" y="146"/>
                    <a:pt x="111" y="141"/>
                    <a:pt x="114" y="139"/>
                  </a:cubicBezTo>
                  <a:cubicBezTo>
                    <a:pt x="117" y="138"/>
                    <a:pt x="117" y="128"/>
                    <a:pt x="114" y="117"/>
                  </a:cubicBezTo>
                  <a:cubicBezTo>
                    <a:pt x="112" y="105"/>
                    <a:pt x="103" y="108"/>
                    <a:pt x="95" y="109"/>
                  </a:cubicBezTo>
                  <a:cubicBezTo>
                    <a:pt x="87" y="110"/>
                    <a:pt x="83" y="101"/>
                    <a:pt x="82" y="96"/>
                  </a:cubicBezTo>
                  <a:cubicBezTo>
                    <a:pt x="81" y="90"/>
                    <a:pt x="60" y="85"/>
                    <a:pt x="53" y="87"/>
                  </a:cubicBezTo>
                  <a:cubicBezTo>
                    <a:pt x="46" y="88"/>
                    <a:pt x="41" y="81"/>
                    <a:pt x="40" y="76"/>
                  </a:cubicBezTo>
                  <a:cubicBezTo>
                    <a:pt x="39" y="70"/>
                    <a:pt x="31" y="68"/>
                    <a:pt x="24" y="68"/>
                  </a:cubicBezTo>
                  <a:cubicBezTo>
                    <a:pt x="17" y="68"/>
                    <a:pt x="16" y="63"/>
                    <a:pt x="13" y="58"/>
                  </a:cubicBezTo>
                  <a:cubicBezTo>
                    <a:pt x="11" y="55"/>
                    <a:pt x="4" y="53"/>
                    <a:pt x="1" y="51"/>
                  </a:cubicBezTo>
                  <a:cubicBezTo>
                    <a:pt x="1" y="51"/>
                    <a:pt x="1" y="51"/>
                    <a:pt x="1" y="51"/>
                  </a:cubicBezTo>
                  <a:cubicBezTo>
                    <a:pt x="0" y="45"/>
                    <a:pt x="0" y="29"/>
                    <a:pt x="11" y="29"/>
                  </a:cubicBezTo>
                  <a:cubicBezTo>
                    <a:pt x="22" y="29"/>
                    <a:pt x="21" y="25"/>
                    <a:pt x="26" y="27"/>
                  </a:cubicBezTo>
                  <a:cubicBezTo>
                    <a:pt x="31" y="29"/>
                    <a:pt x="40" y="30"/>
                    <a:pt x="43" y="36"/>
                  </a:cubicBezTo>
                  <a:cubicBezTo>
                    <a:pt x="47" y="42"/>
                    <a:pt x="65" y="52"/>
                    <a:pt x="69" y="54"/>
                  </a:cubicBezTo>
                  <a:cubicBezTo>
                    <a:pt x="72" y="55"/>
                    <a:pt x="80" y="56"/>
                    <a:pt x="82" y="49"/>
                  </a:cubicBezTo>
                  <a:cubicBezTo>
                    <a:pt x="84" y="42"/>
                    <a:pt x="87" y="35"/>
                    <a:pt x="94" y="38"/>
                  </a:cubicBezTo>
                  <a:cubicBezTo>
                    <a:pt x="101" y="40"/>
                    <a:pt x="108" y="38"/>
                    <a:pt x="108" y="43"/>
                  </a:cubicBezTo>
                  <a:cubicBezTo>
                    <a:pt x="108" y="49"/>
                    <a:pt x="106" y="56"/>
                    <a:pt x="110" y="57"/>
                  </a:cubicBezTo>
                  <a:cubicBezTo>
                    <a:pt x="114" y="59"/>
                    <a:pt x="122" y="61"/>
                    <a:pt x="124" y="54"/>
                  </a:cubicBezTo>
                  <a:cubicBezTo>
                    <a:pt x="125" y="46"/>
                    <a:pt x="125" y="38"/>
                    <a:pt x="130" y="36"/>
                  </a:cubicBezTo>
                  <a:cubicBezTo>
                    <a:pt x="135" y="34"/>
                    <a:pt x="136" y="30"/>
                    <a:pt x="139" y="31"/>
                  </a:cubicBezTo>
                  <a:cubicBezTo>
                    <a:pt x="142" y="32"/>
                    <a:pt x="143" y="34"/>
                    <a:pt x="145" y="26"/>
                  </a:cubicBezTo>
                  <a:cubicBezTo>
                    <a:pt x="146" y="18"/>
                    <a:pt x="143" y="7"/>
                    <a:pt x="148" y="5"/>
                  </a:cubicBezTo>
                  <a:cubicBezTo>
                    <a:pt x="154" y="2"/>
                    <a:pt x="173" y="0"/>
                    <a:pt x="174" y="0"/>
                  </a:cubicBezTo>
                  <a:cubicBezTo>
                    <a:pt x="174" y="0"/>
                    <a:pt x="174" y="0"/>
                    <a:pt x="174" y="0"/>
                  </a:cubicBezTo>
                  <a:cubicBezTo>
                    <a:pt x="171" y="3"/>
                    <a:pt x="166" y="12"/>
                    <a:pt x="173" y="13"/>
                  </a:cubicBezTo>
                  <a:cubicBezTo>
                    <a:pt x="174" y="13"/>
                    <a:pt x="177" y="13"/>
                    <a:pt x="178" y="14"/>
                  </a:cubicBezTo>
                  <a:cubicBezTo>
                    <a:pt x="179" y="16"/>
                    <a:pt x="177" y="19"/>
                    <a:pt x="178" y="21"/>
                  </a:cubicBezTo>
                  <a:cubicBezTo>
                    <a:pt x="178" y="24"/>
                    <a:pt x="180" y="23"/>
                    <a:pt x="181" y="22"/>
                  </a:cubicBezTo>
                  <a:cubicBezTo>
                    <a:pt x="183" y="20"/>
                    <a:pt x="185" y="18"/>
                    <a:pt x="188" y="18"/>
                  </a:cubicBezTo>
                  <a:cubicBezTo>
                    <a:pt x="193" y="19"/>
                    <a:pt x="189" y="27"/>
                    <a:pt x="192" y="29"/>
                  </a:cubicBezTo>
                  <a:cubicBezTo>
                    <a:pt x="197" y="33"/>
                    <a:pt x="203" y="30"/>
                    <a:pt x="208" y="32"/>
                  </a:cubicBezTo>
                  <a:cubicBezTo>
                    <a:pt x="213" y="35"/>
                    <a:pt x="211" y="41"/>
                    <a:pt x="211" y="46"/>
                  </a:cubicBezTo>
                  <a:cubicBezTo>
                    <a:pt x="211" y="47"/>
                    <a:pt x="212" y="48"/>
                    <a:pt x="212" y="49"/>
                  </a:cubicBezTo>
                  <a:cubicBezTo>
                    <a:pt x="217" y="48"/>
                    <a:pt x="214" y="40"/>
                    <a:pt x="219" y="40"/>
                  </a:cubicBezTo>
                  <a:cubicBezTo>
                    <a:pt x="222" y="40"/>
                    <a:pt x="224" y="40"/>
                    <a:pt x="227" y="40"/>
                  </a:cubicBezTo>
                  <a:cubicBezTo>
                    <a:pt x="229" y="40"/>
                    <a:pt x="232" y="42"/>
                    <a:pt x="234" y="43"/>
                  </a:cubicBezTo>
                  <a:cubicBezTo>
                    <a:pt x="239" y="46"/>
                    <a:pt x="244" y="48"/>
                    <a:pt x="248" y="52"/>
                  </a:cubicBezTo>
                  <a:cubicBezTo>
                    <a:pt x="250" y="54"/>
                    <a:pt x="251" y="55"/>
                    <a:pt x="252" y="57"/>
                  </a:cubicBezTo>
                  <a:cubicBezTo>
                    <a:pt x="254" y="59"/>
                    <a:pt x="253" y="61"/>
                    <a:pt x="254" y="63"/>
                  </a:cubicBezTo>
                  <a:cubicBezTo>
                    <a:pt x="254" y="65"/>
                    <a:pt x="256" y="66"/>
                    <a:pt x="257" y="67"/>
                  </a:cubicBezTo>
                  <a:cubicBezTo>
                    <a:pt x="260" y="69"/>
                    <a:pt x="262" y="72"/>
                    <a:pt x="262" y="76"/>
                  </a:cubicBezTo>
                  <a:cubicBezTo>
                    <a:pt x="262" y="78"/>
                    <a:pt x="261" y="81"/>
                    <a:pt x="261" y="84"/>
                  </a:cubicBezTo>
                  <a:cubicBezTo>
                    <a:pt x="262" y="86"/>
                    <a:pt x="263" y="87"/>
                    <a:pt x="264" y="86"/>
                  </a:cubicBezTo>
                  <a:cubicBezTo>
                    <a:pt x="266" y="86"/>
                    <a:pt x="267" y="84"/>
                    <a:pt x="269" y="84"/>
                  </a:cubicBezTo>
                  <a:cubicBezTo>
                    <a:pt x="271" y="84"/>
                    <a:pt x="273" y="84"/>
                    <a:pt x="274" y="86"/>
                  </a:cubicBezTo>
                  <a:cubicBezTo>
                    <a:pt x="275" y="88"/>
                    <a:pt x="274" y="90"/>
                    <a:pt x="274" y="92"/>
                  </a:cubicBezTo>
                  <a:cubicBezTo>
                    <a:pt x="275" y="96"/>
                    <a:pt x="276" y="99"/>
                    <a:pt x="276" y="103"/>
                  </a:cubicBezTo>
                  <a:cubicBezTo>
                    <a:pt x="277" y="105"/>
                    <a:pt x="277" y="107"/>
                    <a:pt x="278" y="110"/>
                  </a:cubicBezTo>
                  <a:cubicBezTo>
                    <a:pt x="279" y="114"/>
                    <a:pt x="281" y="117"/>
                    <a:pt x="282" y="121"/>
                  </a:cubicBezTo>
                  <a:cubicBezTo>
                    <a:pt x="283" y="124"/>
                    <a:pt x="284" y="126"/>
                    <a:pt x="286" y="129"/>
                  </a:cubicBezTo>
                  <a:cubicBezTo>
                    <a:pt x="288" y="130"/>
                    <a:pt x="289" y="132"/>
                    <a:pt x="291" y="133"/>
                  </a:cubicBezTo>
                  <a:cubicBezTo>
                    <a:pt x="292" y="135"/>
                    <a:pt x="294" y="137"/>
                    <a:pt x="294" y="139"/>
                  </a:cubicBezTo>
                  <a:cubicBezTo>
                    <a:pt x="294" y="140"/>
                    <a:pt x="294" y="141"/>
                    <a:pt x="295" y="142"/>
                  </a:cubicBezTo>
                  <a:cubicBezTo>
                    <a:pt x="296" y="144"/>
                    <a:pt x="296" y="147"/>
                    <a:pt x="297" y="150"/>
                  </a:cubicBezTo>
                  <a:cubicBezTo>
                    <a:pt x="298" y="154"/>
                    <a:pt x="300" y="157"/>
                    <a:pt x="301" y="160"/>
                  </a:cubicBezTo>
                  <a:cubicBezTo>
                    <a:pt x="302" y="163"/>
                    <a:pt x="302" y="167"/>
                    <a:pt x="305" y="169"/>
                  </a:cubicBezTo>
                  <a:cubicBezTo>
                    <a:pt x="306" y="170"/>
                    <a:pt x="308" y="172"/>
                    <a:pt x="310" y="173"/>
                  </a:cubicBezTo>
                  <a:cubicBezTo>
                    <a:pt x="312" y="174"/>
                    <a:pt x="314" y="176"/>
                    <a:pt x="317" y="177"/>
                  </a:cubicBezTo>
                  <a:cubicBezTo>
                    <a:pt x="318" y="177"/>
                    <a:pt x="319" y="177"/>
                    <a:pt x="320" y="177"/>
                  </a:cubicBezTo>
                  <a:cubicBezTo>
                    <a:pt x="322" y="177"/>
                    <a:pt x="323" y="178"/>
                    <a:pt x="325" y="179"/>
                  </a:cubicBezTo>
                  <a:cubicBezTo>
                    <a:pt x="328" y="180"/>
                    <a:pt x="332" y="179"/>
                    <a:pt x="335" y="182"/>
                  </a:cubicBezTo>
                  <a:cubicBezTo>
                    <a:pt x="336" y="182"/>
                    <a:pt x="336" y="184"/>
                    <a:pt x="337" y="185"/>
                  </a:cubicBezTo>
                  <a:cubicBezTo>
                    <a:pt x="337" y="186"/>
                    <a:pt x="338" y="187"/>
                    <a:pt x="339" y="188"/>
                  </a:cubicBezTo>
                  <a:cubicBezTo>
                    <a:pt x="339" y="190"/>
                    <a:pt x="339" y="191"/>
                    <a:pt x="339" y="192"/>
                  </a:cubicBezTo>
                  <a:cubicBezTo>
                    <a:pt x="339" y="194"/>
                    <a:pt x="339" y="195"/>
                    <a:pt x="339" y="197"/>
                  </a:cubicBezTo>
                  <a:cubicBezTo>
                    <a:pt x="339" y="199"/>
                    <a:pt x="340" y="201"/>
                    <a:pt x="343" y="202"/>
                  </a:cubicBezTo>
                  <a:cubicBezTo>
                    <a:pt x="346" y="202"/>
                    <a:pt x="348" y="202"/>
                    <a:pt x="351" y="203"/>
                  </a:cubicBezTo>
                  <a:cubicBezTo>
                    <a:pt x="354" y="204"/>
                    <a:pt x="357" y="205"/>
                    <a:pt x="360" y="206"/>
                  </a:cubicBezTo>
                  <a:cubicBezTo>
                    <a:pt x="362" y="206"/>
                    <a:pt x="365" y="207"/>
                    <a:pt x="367" y="209"/>
                  </a:cubicBezTo>
                  <a:cubicBezTo>
                    <a:pt x="370" y="211"/>
                    <a:pt x="369" y="215"/>
                    <a:pt x="369" y="218"/>
                  </a:cubicBezTo>
                  <a:cubicBezTo>
                    <a:pt x="369" y="220"/>
                    <a:pt x="372" y="220"/>
                    <a:pt x="372" y="222"/>
                  </a:cubicBezTo>
                  <a:cubicBezTo>
                    <a:pt x="373" y="224"/>
                    <a:pt x="373" y="226"/>
                    <a:pt x="375" y="227"/>
                  </a:cubicBezTo>
                  <a:cubicBezTo>
                    <a:pt x="378" y="228"/>
                    <a:pt x="379" y="229"/>
                    <a:pt x="379" y="231"/>
                  </a:cubicBezTo>
                  <a:cubicBezTo>
                    <a:pt x="379" y="233"/>
                    <a:pt x="379" y="237"/>
                    <a:pt x="377" y="238"/>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 name="Freeform 39"/>
            <p:cNvSpPr>
              <a:spLocks/>
            </p:cNvSpPr>
            <p:nvPr/>
          </p:nvSpPr>
          <p:spPr bwMode="auto">
            <a:xfrm>
              <a:off x="6715" y="2827"/>
              <a:ext cx="99" cy="52"/>
            </a:xfrm>
            <a:custGeom>
              <a:avLst/>
              <a:gdLst>
                <a:gd name="T0" fmla="*/ 13 w 42"/>
                <a:gd name="T1" fmla="*/ 14 h 22"/>
                <a:gd name="T2" fmla="*/ 6 w 42"/>
                <a:gd name="T3" fmla="*/ 10 h 22"/>
                <a:gd name="T4" fmla="*/ 1 w 42"/>
                <a:gd name="T5" fmla="*/ 3 h 22"/>
                <a:gd name="T6" fmla="*/ 8 w 42"/>
                <a:gd name="T7" fmla="*/ 3 h 22"/>
                <a:gd name="T8" fmla="*/ 17 w 42"/>
                <a:gd name="T9" fmla="*/ 7 h 22"/>
                <a:gd name="T10" fmla="*/ 34 w 42"/>
                <a:gd name="T11" fmla="*/ 12 h 22"/>
                <a:gd name="T12" fmla="*/ 41 w 42"/>
                <a:gd name="T13" fmla="*/ 17 h 22"/>
                <a:gd name="T14" fmla="*/ 39 w 42"/>
                <a:gd name="T15" fmla="*/ 21 h 22"/>
                <a:gd name="T16" fmla="*/ 33 w 42"/>
                <a:gd name="T17" fmla="*/ 22 h 22"/>
                <a:gd name="T18" fmla="*/ 31 w 42"/>
                <a:gd name="T19" fmla="*/ 21 h 22"/>
                <a:gd name="T20" fmla="*/ 28 w 42"/>
                <a:gd name="T21" fmla="*/ 19 h 22"/>
                <a:gd name="T22" fmla="*/ 23 w 42"/>
                <a:gd name="T23" fmla="*/ 18 h 22"/>
                <a:gd name="T24" fmla="*/ 13 w 42"/>
                <a:gd name="T25"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2">
                  <a:moveTo>
                    <a:pt x="13" y="14"/>
                  </a:moveTo>
                  <a:cubicBezTo>
                    <a:pt x="11" y="13"/>
                    <a:pt x="8" y="11"/>
                    <a:pt x="6" y="10"/>
                  </a:cubicBezTo>
                  <a:cubicBezTo>
                    <a:pt x="3" y="9"/>
                    <a:pt x="0" y="6"/>
                    <a:pt x="1" y="3"/>
                  </a:cubicBezTo>
                  <a:cubicBezTo>
                    <a:pt x="2" y="0"/>
                    <a:pt x="6" y="2"/>
                    <a:pt x="8" y="3"/>
                  </a:cubicBezTo>
                  <a:cubicBezTo>
                    <a:pt x="11" y="5"/>
                    <a:pt x="14" y="6"/>
                    <a:pt x="17" y="7"/>
                  </a:cubicBezTo>
                  <a:cubicBezTo>
                    <a:pt x="23" y="8"/>
                    <a:pt x="28" y="10"/>
                    <a:pt x="34" y="12"/>
                  </a:cubicBezTo>
                  <a:cubicBezTo>
                    <a:pt x="36" y="13"/>
                    <a:pt x="40" y="14"/>
                    <a:pt x="41" y="17"/>
                  </a:cubicBezTo>
                  <a:cubicBezTo>
                    <a:pt x="42" y="18"/>
                    <a:pt x="41" y="21"/>
                    <a:pt x="39" y="21"/>
                  </a:cubicBezTo>
                  <a:cubicBezTo>
                    <a:pt x="37" y="22"/>
                    <a:pt x="35" y="22"/>
                    <a:pt x="33" y="22"/>
                  </a:cubicBezTo>
                  <a:cubicBezTo>
                    <a:pt x="32" y="21"/>
                    <a:pt x="32" y="21"/>
                    <a:pt x="31" y="21"/>
                  </a:cubicBezTo>
                  <a:cubicBezTo>
                    <a:pt x="30" y="21"/>
                    <a:pt x="29" y="20"/>
                    <a:pt x="28" y="19"/>
                  </a:cubicBezTo>
                  <a:cubicBezTo>
                    <a:pt x="26" y="19"/>
                    <a:pt x="24" y="19"/>
                    <a:pt x="23" y="18"/>
                  </a:cubicBezTo>
                  <a:cubicBezTo>
                    <a:pt x="20" y="17"/>
                    <a:pt x="16" y="16"/>
                    <a:pt x="13" y="1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 name="Freeform 40"/>
            <p:cNvSpPr>
              <a:spLocks/>
            </p:cNvSpPr>
            <p:nvPr/>
          </p:nvSpPr>
          <p:spPr bwMode="auto">
            <a:xfrm>
              <a:off x="6011" y="3515"/>
              <a:ext cx="688" cy="873"/>
            </a:xfrm>
            <a:custGeom>
              <a:avLst/>
              <a:gdLst>
                <a:gd name="T0" fmla="*/ 280 w 291"/>
                <a:gd name="T1" fmla="*/ 89 h 369"/>
                <a:gd name="T2" fmla="*/ 274 w 291"/>
                <a:gd name="T3" fmla="*/ 100 h 369"/>
                <a:gd name="T4" fmla="*/ 263 w 291"/>
                <a:gd name="T5" fmla="*/ 101 h 369"/>
                <a:gd name="T6" fmla="*/ 247 w 291"/>
                <a:gd name="T7" fmla="*/ 121 h 369"/>
                <a:gd name="T8" fmla="*/ 260 w 291"/>
                <a:gd name="T9" fmla="*/ 133 h 369"/>
                <a:gd name="T10" fmla="*/ 254 w 291"/>
                <a:gd name="T11" fmla="*/ 133 h 369"/>
                <a:gd name="T12" fmla="*/ 248 w 291"/>
                <a:gd name="T13" fmla="*/ 141 h 369"/>
                <a:gd name="T14" fmla="*/ 253 w 291"/>
                <a:gd name="T15" fmla="*/ 157 h 369"/>
                <a:gd name="T16" fmla="*/ 259 w 291"/>
                <a:gd name="T17" fmla="*/ 170 h 369"/>
                <a:gd name="T18" fmla="*/ 252 w 291"/>
                <a:gd name="T19" fmla="*/ 180 h 369"/>
                <a:gd name="T20" fmla="*/ 245 w 291"/>
                <a:gd name="T21" fmla="*/ 191 h 369"/>
                <a:gd name="T22" fmla="*/ 253 w 291"/>
                <a:gd name="T23" fmla="*/ 208 h 369"/>
                <a:gd name="T24" fmla="*/ 251 w 291"/>
                <a:gd name="T25" fmla="*/ 215 h 369"/>
                <a:gd name="T26" fmla="*/ 244 w 291"/>
                <a:gd name="T27" fmla="*/ 213 h 369"/>
                <a:gd name="T28" fmla="*/ 236 w 291"/>
                <a:gd name="T29" fmla="*/ 207 h 369"/>
                <a:gd name="T30" fmla="*/ 229 w 291"/>
                <a:gd name="T31" fmla="*/ 212 h 369"/>
                <a:gd name="T32" fmla="*/ 233 w 291"/>
                <a:gd name="T33" fmla="*/ 219 h 369"/>
                <a:gd name="T34" fmla="*/ 227 w 291"/>
                <a:gd name="T35" fmla="*/ 222 h 369"/>
                <a:gd name="T36" fmla="*/ 221 w 291"/>
                <a:gd name="T37" fmla="*/ 223 h 369"/>
                <a:gd name="T38" fmla="*/ 214 w 291"/>
                <a:gd name="T39" fmla="*/ 221 h 369"/>
                <a:gd name="T40" fmla="*/ 207 w 291"/>
                <a:gd name="T41" fmla="*/ 240 h 369"/>
                <a:gd name="T42" fmla="*/ 217 w 291"/>
                <a:gd name="T43" fmla="*/ 250 h 369"/>
                <a:gd name="T44" fmla="*/ 205 w 291"/>
                <a:gd name="T45" fmla="*/ 263 h 369"/>
                <a:gd name="T46" fmla="*/ 195 w 291"/>
                <a:gd name="T47" fmla="*/ 266 h 369"/>
                <a:gd name="T48" fmla="*/ 202 w 291"/>
                <a:gd name="T49" fmla="*/ 275 h 369"/>
                <a:gd name="T50" fmla="*/ 196 w 291"/>
                <a:gd name="T51" fmla="*/ 288 h 369"/>
                <a:gd name="T52" fmla="*/ 182 w 291"/>
                <a:gd name="T53" fmla="*/ 281 h 369"/>
                <a:gd name="T54" fmla="*/ 172 w 291"/>
                <a:gd name="T55" fmla="*/ 290 h 369"/>
                <a:gd name="T56" fmla="*/ 154 w 291"/>
                <a:gd name="T57" fmla="*/ 295 h 369"/>
                <a:gd name="T58" fmla="*/ 164 w 291"/>
                <a:gd name="T59" fmla="*/ 306 h 369"/>
                <a:gd name="T60" fmla="*/ 153 w 291"/>
                <a:gd name="T61" fmla="*/ 327 h 369"/>
                <a:gd name="T62" fmla="*/ 130 w 291"/>
                <a:gd name="T63" fmla="*/ 349 h 369"/>
                <a:gd name="T64" fmla="*/ 111 w 291"/>
                <a:gd name="T65" fmla="*/ 369 h 369"/>
                <a:gd name="T66" fmla="*/ 80 w 291"/>
                <a:gd name="T67" fmla="*/ 310 h 369"/>
                <a:gd name="T68" fmla="*/ 48 w 291"/>
                <a:gd name="T69" fmla="*/ 287 h 369"/>
                <a:gd name="T70" fmla="*/ 5 w 291"/>
                <a:gd name="T71" fmla="*/ 275 h 369"/>
                <a:gd name="T72" fmla="*/ 8 w 291"/>
                <a:gd name="T73" fmla="*/ 234 h 369"/>
                <a:gd name="T74" fmla="*/ 23 w 291"/>
                <a:gd name="T75" fmla="*/ 201 h 369"/>
                <a:gd name="T76" fmla="*/ 42 w 291"/>
                <a:gd name="T77" fmla="*/ 162 h 369"/>
                <a:gd name="T78" fmla="*/ 48 w 291"/>
                <a:gd name="T79" fmla="*/ 113 h 369"/>
                <a:gd name="T80" fmla="*/ 74 w 291"/>
                <a:gd name="T81" fmla="*/ 86 h 369"/>
                <a:gd name="T82" fmla="*/ 71 w 291"/>
                <a:gd name="T83" fmla="*/ 58 h 369"/>
                <a:gd name="T84" fmla="*/ 89 w 291"/>
                <a:gd name="T85" fmla="*/ 35 h 369"/>
                <a:gd name="T86" fmla="*/ 123 w 291"/>
                <a:gd name="T87" fmla="*/ 29 h 369"/>
                <a:gd name="T88" fmla="*/ 147 w 291"/>
                <a:gd name="T89" fmla="*/ 10 h 369"/>
                <a:gd name="T90" fmla="*/ 150 w 291"/>
                <a:gd name="T91" fmla="*/ 2 h 369"/>
                <a:gd name="T92" fmla="*/ 177 w 291"/>
                <a:gd name="T93" fmla="*/ 8 h 369"/>
                <a:gd name="T94" fmla="*/ 184 w 291"/>
                <a:gd name="T95" fmla="*/ 38 h 369"/>
                <a:gd name="T96" fmla="*/ 212 w 291"/>
                <a:gd name="T97" fmla="*/ 60 h 369"/>
                <a:gd name="T98" fmla="*/ 228 w 291"/>
                <a:gd name="T99" fmla="*/ 39 h 369"/>
                <a:gd name="T100" fmla="*/ 243 w 291"/>
                <a:gd name="T101" fmla="*/ 56 h 369"/>
                <a:gd name="T102" fmla="*/ 275 w 291"/>
                <a:gd name="T103" fmla="*/ 50 h 369"/>
                <a:gd name="T104" fmla="*/ 287 w 291"/>
                <a:gd name="T105" fmla="*/ 63 h 369"/>
                <a:gd name="T106" fmla="*/ 288 w 291"/>
                <a:gd name="T107" fmla="*/ 76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1" h="369">
                  <a:moveTo>
                    <a:pt x="288" y="81"/>
                  </a:moveTo>
                  <a:cubicBezTo>
                    <a:pt x="286" y="83"/>
                    <a:pt x="283" y="83"/>
                    <a:pt x="281" y="85"/>
                  </a:cubicBezTo>
                  <a:cubicBezTo>
                    <a:pt x="281" y="86"/>
                    <a:pt x="280" y="88"/>
                    <a:pt x="280" y="89"/>
                  </a:cubicBezTo>
                  <a:cubicBezTo>
                    <a:pt x="280" y="90"/>
                    <a:pt x="280" y="91"/>
                    <a:pt x="280" y="92"/>
                  </a:cubicBezTo>
                  <a:cubicBezTo>
                    <a:pt x="279" y="94"/>
                    <a:pt x="275" y="94"/>
                    <a:pt x="274" y="96"/>
                  </a:cubicBezTo>
                  <a:cubicBezTo>
                    <a:pt x="274" y="98"/>
                    <a:pt x="274" y="99"/>
                    <a:pt x="274" y="100"/>
                  </a:cubicBezTo>
                  <a:cubicBezTo>
                    <a:pt x="274" y="102"/>
                    <a:pt x="273" y="103"/>
                    <a:pt x="272" y="103"/>
                  </a:cubicBezTo>
                  <a:cubicBezTo>
                    <a:pt x="271" y="105"/>
                    <a:pt x="268" y="106"/>
                    <a:pt x="266" y="106"/>
                  </a:cubicBezTo>
                  <a:cubicBezTo>
                    <a:pt x="263" y="106"/>
                    <a:pt x="264" y="102"/>
                    <a:pt x="263" y="101"/>
                  </a:cubicBezTo>
                  <a:cubicBezTo>
                    <a:pt x="261" y="98"/>
                    <a:pt x="257" y="102"/>
                    <a:pt x="256" y="103"/>
                  </a:cubicBezTo>
                  <a:cubicBezTo>
                    <a:pt x="253" y="106"/>
                    <a:pt x="250" y="108"/>
                    <a:pt x="248" y="112"/>
                  </a:cubicBezTo>
                  <a:cubicBezTo>
                    <a:pt x="247" y="114"/>
                    <a:pt x="245" y="119"/>
                    <a:pt x="247" y="121"/>
                  </a:cubicBezTo>
                  <a:cubicBezTo>
                    <a:pt x="248" y="124"/>
                    <a:pt x="252" y="126"/>
                    <a:pt x="255" y="126"/>
                  </a:cubicBezTo>
                  <a:cubicBezTo>
                    <a:pt x="256" y="126"/>
                    <a:pt x="257" y="126"/>
                    <a:pt x="259" y="127"/>
                  </a:cubicBezTo>
                  <a:cubicBezTo>
                    <a:pt x="260" y="127"/>
                    <a:pt x="262" y="132"/>
                    <a:pt x="260" y="133"/>
                  </a:cubicBezTo>
                  <a:cubicBezTo>
                    <a:pt x="260" y="133"/>
                    <a:pt x="259" y="134"/>
                    <a:pt x="258" y="134"/>
                  </a:cubicBezTo>
                  <a:cubicBezTo>
                    <a:pt x="258" y="134"/>
                    <a:pt x="257" y="133"/>
                    <a:pt x="256" y="133"/>
                  </a:cubicBezTo>
                  <a:cubicBezTo>
                    <a:pt x="255" y="133"/>
                    <a:pt x="255" y="133"/>
                    <a:pt x="254" y="133"/>
                  </a:cubicBezTo>
                  <a:cubicBezTo>
                    <a:pt x="253" y="134"/>
                    <a:pt x="253" y="134"/>
                    <a:pt x="252" y="135"/>
                  </a:cubicBezTo>
                  <a:cubicBezTo>
                    <a:pt x="251" y="135"/>
                    <a:pt x="251" y="136"/>
                    <a:pt x="250" y="136"/>
                  </a:cubicBezTo>
                  <a:cubicBezTo>
                    <a:pt x="249" y="138"/>
                    <a:pt x="248" y="139"/>
                    <a:pt x="248" y="141"/>
                  </a:cubicBezTo>
                  <a:cubicBezTo>
                    <a:pt x="248" y="143"/>
                    <a:pt x="248" y="145"/>
                    <a:pt x="251" y="147"/>
                  </a:cubicBezTo>
                  <a:cubicBezTo>
                    <a:pt x="252" y="148"/>
                    <a:pt x="254" y="150"/>
                    <a:pt x="254" y="152"/>
                  </a:cubicBezTo>
                  <a:cubicBezTo>
                    <a:pt x="255" y="154"/>
                    <a:pt x="253" y="155"/>
                    <a:pt x="253" y="157"/>
                  </a:cubicBezTo>
                  <a:cubicBezTo>
                    <a:pt x="252" y="158"/>
                    <a:pt x="252" y="162"/>
                    <a:pt x="252" y="163"/>
                  </a:cubicBezTo>
                  <a:cubicBezTo>
                    <a:pt x="253" y="165"/>
                    <a:pt x="255" y="164"/>
                    <a:pt x="257" y="165"/>
                  </a:cubicBezTo>
                  <a:cubicBezTo>
                    <a:pt x="259" y="166"/>
                    <a:pt x="259" y="168"/>
                    <a:pt x="259" y="170"/>
                  </a:cubicBezTo>
                  <a:cubicBezTo>
                    <a:pt x="259" y="171"/>
                    <a:pt x="258" y="172"/>
                    <a:pt x="258" y="172"/>
                  </a:cubicBezTo>
                  <a:cubicBezTo>
                    <a:pt x="257" y="173"/>
                    <a:pt x="257" y="174"/>
                    <a:pt x="256" y="175"/>
                  </a:cubicBezTo>
                  <a:cubicBezTo>
                    <a:pt x="255" y="177"/>
                    <a:pt x="252" y="177"/>
                    <a:pt x="252" y="180"/>
                  </a:cubicBezTo>
                  <a:cubicBezTo>
                    <a:pt x="252" y="182"/>
                    <a:pt x="252" y="183"/>
                    <a:pt x="252" y="184"/>
                  </a:cubicBezTo>
                  <a:cubicBezTo>
                    <a:pt x="252" y="186"/>
                    <a:pt x="252" y="187"/>
                    <a:pt x="252" y="189"/>
                  </a:cubicBezTo>
                  <a:cubicBezTo>
                    <a:pt x="250" y="189"/>
                    <a:pt x="246" y="188"/>
                    <a:pt x="245" y="191"/>
                  </a:cubicBezTo>
                  <a:cubicBezTo>
                    <a:pt x="243" y="193"/>
                    <a:pt x="242" y="196"/>
                    <a:pt x="243" y="199"/>
                  </a:cubicBezTo>
                  <a:cubicBezTo>
                    <a:pt x="244" y="203"/>
                    <a:pt x="248" y="201"/>
                    <a:pt x="252" y="202"/>
                  </a:cubicBezTo>
                  <a:cubicBezTo>
                    <a:pt x="254" y="202"/>
                    <a:pt x="253" y="206"/>
                    <a:pt x="253" y="208"/>
                  </a:cubicBezTo>
                  <a:cubicBezTo>
                    <a:pt x="253" y="209"/>
                    <a:pt x="254" y="212"/>
                    <a:pt x="252" y="213"/>
                  </a:cubicBezTo>
                  <a:cubicBezTo>
                    <a:pt x="252" y="213"/>
                    <a:pt x="252" y="213"/>
                    <a:pt x="252" y="213"/>
                  </a:cubicBezTo>
                  <a:cubicBezTo>
                    <a:pt x="251" y="214"/>
                    <a:pt x="251" y="214"/>
                    <a:pt x="251" y="215"/>
                  </a:cubicBezTo>
                  <a:cubicBezTo>
                    <a:pt x="250" y="216"/>
                    <a:pt x="250" y="215"/>
                    <a:pt x="249" y="215"/>
                  </a:cubicBezTo>
                  <a:cubicBezTo>
                    <a:pt x="248" y="215"/>
                    <a:pt x="247" y="216"/>
                    <a:pt x="246" y="215"/>
                  </a:cubicBezTo>
                  <a:cubicBezTo>
                    <a:pt x="245" y="215"/>
                    <a:pt x="245" y="213"/>
                    <a:pt x="244" y="213"/>
                  </a:cubicBezTo>
                  <a:cubicBezTo>
                    <a:pt x="243" y="212"/>
                    <a:pt x="243" y="211"/>
                    <a:pt x="242" y="210"/>
                  </a:cubicBezTo>
                  <a:cubicBezTo>
                    <a:pt x="242" y="208"/>
                    <a:pt x="241" y="206"/>
                    <a:pt x="239" y="205"/>
                  </a:cubicBezTo>
                  <a:cubicBezTo>
                    <a:pt x="237" y="204"/>
                    <a:pt x="236" y="205"/>
                    <a:pt x="236" y="207"/>
                  </a:cubicBezTo>
                  <a:cubicBezTo>
                    <a:pt x="235" y="208"/>
                    <a:pt x="235" y="209"/>
                    <a:pt x="235" y="210"/>
                  </a:cubicBezTo>
                  <a:cubicBezTo>
                    <a:pt x="234" y="212"/>
                    <a:pt x="233" y="212"/>
                    <a:pt x="231" y="212"/>
                  </a:cubicBezTo>
                  <a:cubicBezTo>
                    <a:pt x="230" y="211"/>
                    <a:pt x="230" y="211"/>
                    <a:pt x="229" y="212"/>
                  </a:cubicBezTo>
                  <a:cubicBezTo>
                    <a:pt x="229" y="212"/>
                    <a:pt x="228" y="213"/>
                    <a:pt x="228" y="214"/>
                  </a:cubicBezTo>
                  <a:cubicBezTo>
                    <a:pt x="229" y="215"/>
                    <a:pt x="230" y="215"/>
                    <a:pt x="231" y="215"/>
                  </a:cubicBezTo>
                  <a:cubicBezTo>
                    <a:pt x="232" y="216"/>
                    <a:pt x="233" y="217"/>
                    <a:pt x="233" y="219"/>
                  </a:cubicBezTo>
                  <a:cubicBezTo>
                    <a:pt x="233" y="223"/>
                    <a:pt x="233" y="226"/>
                    <a:pt x="231" y="229"/>
                  </a:cubicBezTo>
                  <a:cubicBezTo>
                    <a:pt x="230" y="231"/>
                    <a:pt x="228" y="234"/>
                    <a:pt x="227" y="231"/>
                  </a:cubicBezTo>
                  <a:cubicBezTo>
                    <a:pt x="225" y="229"/>
                    <a:pt x="227" y="224"/>
                    <a:pt x="227" y="222"/>
                  </a:cubicBezTo>
                  <a:cubicBezTo>
                    <a:pt x="227" y="220"/>
                    <a:pt x="227" y="217"/>
                    <a:pt x="226" y="215"/>
                  </a:cubicBezTo>
                  <a:cubicBezTo>
                    <a:pt x="224" y="214"/>
                    <a:pt x="223" y="219"/>
                    <a:pt x="222" y="220"/>
                  </a:cubicBezTo>
                  <a:cubicBezTo>
                    <a:pt x="222" y="221"/>
                    <a:pt x="222" y="222"/>
                    <a:pt x="221" y="223"/>
                  </a:cubicBezTo>
                  <a:cubicBezTo>
                    <a:pt x="221" y="225"/>
                    <a:pt x="222" y="226"/>
                    <a:pt x="221" y="228"/>
                  </a:cubicBezTo>
                  <a:cubicBezTo>
                    <a:pt x="220" y="229"/>
                    <a:pt x="217" y="230"/>
                    <a:pt x="216" y="228"/>
                  </a:cubicBezTo>
                  <a:cubicBezTo>
                    <a:pt x="215" y="227"/>
                    <a:pt x="216" y="222"/>
                    <a:pt x="214" y="221"/>
                  </a:cubicBezTo>
                  <a:cubicBezTo>
                    <a:pt x="212" y="221"/>
                    <a:pt x="211" y="224"/>
                    <a:pt x="210" y="225"/>
                  </a:cubicBezTo>
                  <a:cubicBezTo>
                    <a:pt x="209" y="228"/>
                    <a:pt x="209" y="230"/>
                    <a:pt x="208" y="233"/>
                  </a:cubicBezTo>
                  <a:cubicBezTo>
                    <a:pt x="208" y="235"/>
                    <a:pt x="208" y="237"/>
                    <a:pt x="207" y="240"/>
                  </a:cubicBezTo>
                  <a:cubicBezTo>
                    <a:pt x="206" y="242"/>
                    <a:pt x="206" y="244"/>
                    <a:pt x="207" y="246"/>
                  </a:cubicBezTo>
                  <a:cubicBezTo>
                    <a:pt x="208" y="249"/>
                    <a:pt x="210" y="249"/>
                    <a:pt x="212" y="248"/>
                  </a:cubicBezTo>
                  <a:cubicBezTo>
                    <a:pt x="214" y="248"/>
                    <a:pt x="216" y="248"/>
                    <a:pt x="217" y="250"/>
                  </a:cubicBezTo>
                  <a:cubicBezTo>
                    <a:pt x="218" y="251"/>
                    <a:pt x="218" y="254"/>
                    <a:pt x="217" y="255"/>
                  </a:cubicBezTo>
                  <a:cubicBezTo>
                    <a:pt x="216" y="258"/>
                    <a:pt x="212" y="259"/>
                    <a:pt x="210" y="260"/>
                  </a:cubicBezTo>
                  <a:cubicBezTo>
                    <a:pt x="208" y="261"/>
                    <a:pt x="207" y="262"/>
                    <a:pt x="205" y="263"/>
                  </a:cubicBezTo>
                  <a:cubicBezTo>
                    <a:pt x="204" y="264"/>
                    <a:pt x="202" y="265"/>
                    <a:pt x="200" y="263"/>
                  </a:cubicBezTo>
                  <a:cubicBezTo>
                    <a:pt x="199" y="263"/>
                    <a:pt x="198" y="261"/>
                    <a:pt x="197" y="262"/>
                  </a:cubicBezTo>
                  <a:cubicBezTo>
                    <a:pt x="195" y="262"/>
                    <a:pt x="195" y="264"/>
                    <a:pt x="195" y="266"/>
                  </a:cubicBezTo>
                  <a:cubicBezTo>
                    <a:pt x="195" y="267"/>
                    <a:pt x="196" y="268"/>
                    <a:pt x="198" y="268"/>
                  </a:cubicBezTo>
                  <a:cubicBezTo>
                    <a:pt x="199" y="269"/>
                    <a:pt x="201" y="269"/>
                    <a:pt x="201" y="270"/>
                  </a:cubicBezTo>
                  <a:cubicBezTo>
                    <a:pt x="202" y="271"/>
                    <a:pt x="202" y="273"/>
                    <a:pt x="202" y="275"/>
                  </a:cubicBezTo>
                  <a:cubicBezTo>
                    <a:pt x="202" y="277"/>
                    <a:pt x="201" y="277"/>
                    <a:pt x="199" y="279"/>
                  </a:cubicBezTo>
                  <a:cubicBezTo>
                    <a:pt x="198" y="280"/>
                    <a:pt x="198" y="282"/>
                    <a:pt x="198" y="284"/>
                  </a:cubicBezTo>
                  <a:cubicBezTo>
                    <a:pt x="198" y="286"/>
                    <a:pt x="198" y="288"/>
                    <a:pt x="196" y="288"/>
                  </a:cubicBezTo>
                  <a:cubicBezTo>
                    <a:pt x="194" y="288"/>
                    <a:pt x="193" y="287"/>
                    <a:pt x="193" y="285"/>
                  </a:cubicBezTo>
                  <a:cubicBezTo>
                    <a:pt x="192" y="282"/>
                    <a:pt x="191" y="278"/>
                    <a:pt x="187" y="278"/>
                  </a:cubicBezTo>
                  <a:cubicBezTo>
                    <a:pt x="185" y="279"/>
                    <a:pt x="183" y="280"/>
                    <a:pt x="182" y="281"/>
                  </a:cubicBezTo>
                  <a:cubicBezTo>
                    <a:pt x="181" y="282"/>
                    <a:pt x="179" y="283"/>
                    <a:pt x="179" y="285"/>
                  </a:cubicBezTo>
                  <a:cubicBezTo>
                    <a:pt x="179" y="286"/>
                    <a:pt x="180" y="287"/>
                    <a:pt x="180" y="288"/>
                  </a:cubicBezTo>
                  <a:cubicBezTo>
                    <a:pt x="177" y="290"/>
                    <a:pt x="174" y="291"/>
                    <a:pt x="172" y="290"/>
                  </a:cubicBezTo>
                  <a:cubicBezTo>
                    <a:pt x="169" y="289"/>
                    <a:pt x="167" y="285"/>
                    <a:pt x="164" y="286"/>
                  </a:cubicBezTo>
                  <a:cubicBezTo>
                    <a:pt x="162" y="287"/>
                    <a:pt x="160" y="289"/>
                    <a:pt x="159" y="290"/>
                  </a:cubicBezTo>
                  <a:cubicBezTo>
                    <a:pt x="158" y="292"/>
                    <a:pt x="156" y="294"/>
                    <a:pt x="154" y="295"/>
                  </a:cubicBezTo>
                  <a:cubicBezTo>
                    <a:pt x="152" y="297"/>
                    <a:pt x="147" y="299"/>
                    <a:pt x="148" y="303"/>
                  </a:cubicBezTo>
                  <a:cubicBezTo>
                    <a:pt x="149" y="308"/>
                    <a:pt x="155" y="307"/>
                    <a:pt x="159" y="306"/>
                  </a:cubicBezTo>
                  <a:cubicBezTo>
                    <a:pt x="160" y="306"/>
                    <a:pt x="162" y="305"/>
                    <a:pt x="164" y="306"/>
                  </a:cubicBezTo>
                  <a:cubicBezTo>
                    <a:pt x="165" y="306"/>
                    <a:pt x="166" y="308"/>
                    <a:pt x="166" y="309"/>
                  </a:cubicBezTo>
                  <a:cubicBezTo>
                    <a:pt x="168" y="314"/>
                    <a:pt x="164" y="316"/>
                    <a:pt x="160" y="318"/>
                  </a:cubicBezTo>
                  <a:cubicBezTo>
                    <a:pt x="157" y="320"/>
                    <a:pt x="153" y="322"/>
                    <a:pt x="153" y="327"/>
                  </a:cubicBezTo>
                  <a:cubicBezTo>
                    <a:pt x="152" y="331"/>
                    <a:pt x="152" y="334"/>
                    <a:pt x="149" y="337"/>
                  </a:cubicBezTo>
                  <a:cubicBezTo>
                    <a:pt x="147" y="341"/>
                    <a:pt x="143" y="343"/>
                    <a:pt x="140" y="345"/>
                  </a:cubicBezTo>
                  <a:cubicBezTo>
                    <a:pt x="137" y="347"/>
                    <a:pt x="134" y="348"/>
                    <a:pt x="130" y="349"/>
                  </a:cubicBezTo>
                  <a:cubicBezTo>
                    <a:pt x="127" y="351"/>
                    <a:pt x="123" y="351"/>
                    <a:pt x="120" y="354"/>
                  </a:cubicBezTo>
                  <a:cubicBezTo>
                    <a:pt x="117" y="357"/>
                    <a:pt x="115" y="362"/>
                    <a:pt x="113" y="365"/>
                  </a:cubicBezTo>
                  <a:cubicBezTo>
                    <a:pt x="112" y="366"/>
                    <a:pt x="112" y="368"/>
                    <a:pt x="111" y="369"/>
                  </a:cubicBezTo>
                  <a:cubicBezTo>
                    <a:pt x="111" y="369"/>
                    <a:pt x="96" y="348"/>
                    <a:pt x="91" y="341"/>
                  </a:cubicBezTo>
                  <a:cubicBezTo>
                    <a:pt x="85" y="335"/>
                    <a:pt x="88" y="336"/>
                    <a:pt x="88" y="329"/>
                  </a:cubicBezTo>
                  <a:cubicBezTo>
                    <a:pt x="87" y="322"/>
                    <a:pt x="83" y="318"/>
                    <a:pt x="80" y="310"/>
                  </a:cubicBezTo>
                  <a:cubicBezTo>
                    <a:pt x="78" y="303"/>
                    <a:pt x="77" y="301"/>
                    <a:pt x="71" y="294"/>
                  </a:cubicBezTo>
                  <a:cubicBezTo>
                    <a:pt x="66" y="287"/>
                    <a:pt x="67" y="292"/>
                    <a:pt x="55" y="295"/>
                  </a:cubicBezTo>
                  <a:cubicBezTo>
                    <a:pt x="43" y="298"/>
                    <a:pt x="49" y="291"/>
                    <a:pt x="48" y="287"/>
                  </a:cubicBezTo>
                  <a:cubicBezTo>
                    <a:pt x="48" y="283"/>
                    <a:pt x="25" y="285"/>
                    <a:pt x="21" y="282"/>
                  </a:cubicBezTo>
                  <a:cubicBezTo>
                    <a:pt x="17" y="280"/>
                    <a:pt x="18" y="278"/>
                    <a:pt x="9" y="276"/>
                  </a:cubicBezTo>
                  <a:cubicBezTo>
                    <a:pt x="7" y="275"/>
                    <a:pt x="6" y="275"/>
                    <a:pt x="5" y="275"/>
                  </a:cubicBezTo>
                  <a:cubicBezTo>
                    <a:pt x="5" y="275"/>
                    <a:pt x="2" y="261"/>
                    <a:pt x="1" y="258"/>
                  </a:cubicBezTo>
                  <a:cubicBezTo>
                    <a:pt x="0" y="254"/>
                    <a:pt x="6" y="250"/>
                    <a:pt x="9" y="248"/>
                  </a:cubicBezTo>
                  <a:cubicBezTo>
                    <a:pt x="13" y="245"/>
                    <a:pt x="9" y="238"/>
                    <a:pt x="8" y="234"/>
                  </a:cubicBezTo>
                  <a:cubicBezTo>
                    <a:pt x="7" y="231"/>
                    <a:pt x="9" y="231"/>
                    <a:pt x="13" y="228"/>
                  </a:cubicBezTo>
                  <a:cubicBezTo>
                    <a:pt x="17" y="225"/>
                    <a:pt x="18" y="211"/>
                    <a:pt x="17" y="205"/>
                  </a:cubicBezTo>
                  <a:cubicBezTo>
                    <a:pt x="16" y="200"/>
                    <a:pt x="19" y="201"/>
                    <a:pt x="23" y="201"/>
                  </a:cubicBezTo>
                  <a:cubicBezTo>
                    <a:pt x="26" y="200"/>
                    <a:pt x="26" y="199"/>
                    <a:pt x="31" y="195"/>
                  </a:cubicBezTo>
                  <a:cubicBezTo>
                    <a:pt x="35" y="192"/>
                    <a:pt x="30" y="180"/>
                    <a:pt x="29" y="174"/>
                  </a:cubicBezTo>
                  <a:cubicBezTo>
                    <a:pt x="28" y="167"/>
                    <a:pt x="36" y="164"/>
                    <a:pt x="42" y="162"/>
                  </a:cubicBezTo>
                  <a:cubicBezTo>
                    <a:pt x="48" y="160"/>
                    <a:pt x="43" y="155"/>
                    <a:pt x="36" y="147"/>
                  </a:cubicBezTo>
                  <a:cubicBezTo>
                    <a:pt x="30" y="139"/>
                    <a:pt x="38" y="139"/>
                    <a:pt x="38" y="128"/>
                  </a:cubicBezTo>
                  <a:cubicBezTo>
                    <a:pt x="37" y="117"/>
                    <a:pt x="42" y="122"/>
                    <a:pt x="48" y="113"/>
                  </a:cubicBezTo>
                  <a:cubicBezTo>
                    <a:pt x="55" y="104"/>
                    <a:pt x="55" y="111"/>
                    <a:pt x="59" y="110"/>
                  </a:cubicBezTo>
                  <a:cubicBezTo>
                    <a:pt x="62" y="110"/>
                    <a:pt x="63" y="105"/>
                    <a:pt x="64" y="100"/>
                  </a:cubicBezTo>
                  <a:cubicBezTo>
                    <a:pt x="65" y="95"/>
                    <a:pt x="74" y="92"/>
                    <a:pt x="74" y="86"/>
                  </a:cubicBezTo>
                  <a:cubicBezTo>
                    <a:pt x="73" y="81"/>
                    <a:pt x="71" y="79"/>
                    <a:pt x="69" y="78"/>
                  </a:cubicBezTo>
                  <a:cubicBezTo>
                    <a:pt x="67" y="76"/>
                    <a:pt x="65" y="71"/>
                    <a:pt x="65" y="64"/>
                  </a:cubicBezTo>
                  <a:cubicBezTo>
                    <a:pt x="66" y="58"/>
                    <a:pt x="67" y="60"/>
                    <a:pt x="71" y="58"/>
                  </a:cubicBezTo>
                  <a:cubicBezTo>
                    <a:pt x="75" y="55"/>
                    <a:pt x="71" y="55"/>
                    <a:pt x="72" y="49"/>
                  </a:cubicBezTo>
                  <a:cubicBezTo>
                    <a:pt x="73" y="44"/>
                    <a:pt x="76" y="47"/>
                    <a:pt x="79" y="45"/>
                  </a:cubicBezTo>
                  <a:cubicBezTo>
                    <a:pt x="82" y="44"/>
                    <a:pt x="85" y="40"/>
                    <a:pt x="89" y="35"/>
                  </a:cubicBezTo>
                  <a:cubicBezTo>
                    <a:pt x="93" y="30"/>
                    <a:pt x="100" y="39"/>
                    <a:pt x="104" y="42"/>
                  </a:cubicBezTo>
                  <a:cubicBezTo>
                    <a:pt x="109" y="46"/>
                    <a:pt x="113" y="36"/>
                    <a:pt x="115" y="32"/>
                  </a:cubicBezTo>
                  <a:cubicBezTo>
                    <a:pt x="117" y="28"/>
                    <a:pt x="120" y="29"/>
                    <a:pt x="123" y="29"/>
                  </a:cubicBezTo>
                  <a:cubicBezTo>
                    <a:pt x="127" y="29"/>
                    <a:pt x="127" y="27"/>
                    <a:pt x="132" y="21"/>
                  </a:cubicBezTo>
                  <a:cubicBezTo>
                    <a:pt x="137" y="16"/>
                    <a:pt x="138" y="18"/>
                    <a:pt x="143" y="18"/>
                  </a:cubicBezTo>
                  <a:cubicBezTo>
                    <a:pt x="149" y="18"/>
                    <a:pt x="145" y="14"/>
                    <a:pt x="147" y="10"/>
                  </a:cubicBezTo>
                  <a:cubicBezTo>
                    <a:pt x="150" y="6"/>
                    <a:pt x="145" y="7"/>
                    <a:pt x="145" y="5"/>
                  </a:cubicBezTo>
                  <a:cubicBezTo>
                    <a:pt x="144" y="3"/>
                    <a:pt x="150" y="2"/>
                    <a:pt x="150" y="2"/>
                  </a:cubicBezTo>
                  <a:cubicBezTo>
                    <a:pt x="150" y="2"/>
                    <a:pt x="150" y="2"/>
                    <a:pt x="150" y="2"/>
                  </a:cubicBezTo>
                  <a:cubicBezTo>
                    <a:pt x="151" y="3"/>
                    <a:pt x="151" y="3"/>
                    <a:pt x="152" y="3"/>
                  </a:cubicBezTo>
                  <a:cubicBezTo>
                    <a:pt x="157" y="3"/>
                    <a:pt x="166" y="7"/>
                    <a:pt x="167" y="3"/>
                  </a:cubicBezTo>
                  <a:cubicBezTo>
                    <a:pt x="169" y="0"/>
                    <a:pt x="182" y="3"/>
                    <a:pt x="177" y="8"/>
                  </a:cubicBezTo>
                  <a:cubicBezTo>
                    <a:pt x="172" y="13"/>
                    <a:pt x="169" y="10"/>
                    <a:pt x="172" y="18"/>
                  </a:cubicBezTo>
                  <a:cubicBezTo>
                    <a:pt x="174" y="26"/>
                    <a:pt x="168" y="24"/>
                    <a:pt x="177" y="30"/>
                  </a:cubicBezTo>
                  <a:cubicBezTo>
                    <a:pt x="185" y="35"/>
                    <a:pt x="182" y="33"/>
                    <a:pt x="184" y="38"/>
                  </a:cubicBezTo>
                  <a:cubicBezTo>
                    <a:pt x="186" y="43"/>
                    <a:pt x="184" y="63"/>
                    <a:pt x="188" y="61"/>
                  </a:cubicBezTo>
                  <a:cubicBezTo>
                    <a:pt x="192" y="59"/>
                    <a:pt x="192" y="56"/>
                    <a:pt x="197" y="57"/>
                  </a:cubicBezTo>
                  <a:cubicBezTo>
                    <a:pt x="201" y="59"/>
                    <a:pt x="207" y="65"/>
                    <a:pt x="212" y="60"/>
                  </a:cubicBezTo>
                  <a:cubicBezTo>
                    <a:pt x="217" y="54"/>
                    <a:pt x="216" y="49"/>
                    <a:pt x="219" y="50"/>
                  </a:cubicBezTo>
                  <a:cubicBezTo>
                    <a:pt x="221" y="50"/>
                    <a:pt x="224" y="53"/>
                    <a:pt x="224" y="49"/>
                  </a:cubicBezTo>
                  <a:cubicBezTo>
                    <a:pt x="224" y="44"/>
                    <a:pt x="225" y="38"/>
                    <a:pt x="228" y="39"/>
                  </a:cubicBezTo>
                  <a:cubicBezTo>
                    <a:pt x="232" y="40"/>
                    <a:pt x="238" y="33"/>
                    <a:pt x="237" y="38"/>
                  </a:cubicBezTo>
                  <a:cubicBezTo>
                    <a:pt x="236" y="44"/>
                    <a:pt x="235" y="49"/>
                    <a:pt x="238" y="49"/>
                  </a:cubicBezTo>
                  <a:cubicBezTo>
                    <a:pt x="242" y="50"/>
                    <a:pt x="242" y="55"/>
                    <a:pt x="243" y="56"/>
                  </a:cubicBezTo>
                  <a:cubicBezTo>
                    <a:pt x="245" y="58"/>
                    <a:pt x="246" y="66"/>
                    <a:pt x="252" y="63"/>
                  </a:cubicBezTo>
                  <a:cubicBezTo>
                    <a:pt x="259" y="59"/>
                    <a:pt x="258" y="58"/>
                    <a:pt x="263" y="57"/>
                  </a:cubicBezTo>
                  <a:cubicBezTo>
                    <a:pt x="267" y="55"/>
                    <a:pt x="270" y="53"/>
                    <a:pt x="275" y="50"/>
                  </a:cubicBezTo>
                  <a:cubicBezTo>
                    <a:pt x="280" y="47"/>
                    <a:pt x="283" y="48"/>
                    <a:pt x="285" y="51"/>
                  </a:cubicBezTo>
                  <a:cubicBezTo>
                    <a:pt x="287" y="53"/>
                    <a:pt x="290" y="61"/>
                    <a:pt x="291" y="64"/>
                  </a:cubicBezTo>
                  <a:cubicBezTo>
                    <a:pt x="290" y="63"/>
                    <a:pt x="289" y="63"/>
                    <a:pt x="287" y="63"/>
                  </a:cubicBezTo>
                  <a:cubicBezTo>
                    <a:pt x="284" y="63"/>
                    <a:pt x="281" y="64"/>
                    <a:pt x="279" y="66"/>
                  </a:cubicBezTo>
                  <a:cubicBezTo>
                    <a:pt x="276" y="68"/>
                    <a:pt x="278" y="70"/>
                    <a:pt x="280" y="72"/>
                  </a:cubicBezTo>
                  <a:cubicBezTo>
                    <a:pt x="283" y="73"/>
                    <a:pt x="285" y="74"/>
                    <a:pt x="288" y="76"/>
                  </a:cubicBezTo>
                  <a:cubicBezTo>
                    <a:pt x="290" y="77"/>
                    <a:pt x="291" y="79"/>
                    <a:pt x="288" y="8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 name="Freeform 41"/>
            <p:cNvSpPr>
              <a:spLocks/>
            </p:cNvSpPr>
            <p:nvPr/>
          </p:nvSpPr>
          <p:spPr bwMode="auto">
            <a:xfrm>
              <a:off x="6729" y="3815"/>
              <a:ext cx="24" cy="17"/>
            </a:xfrm>
            <a:custGeom>
              <a:avLst/>
              <a:gdLst>
                <a:gd name="T0" fmla="*/ 0 w 10"/>
                <a:gd name="T1" fmla="*/ 3 h 7"/>
                <a:gd name="T2" fmla="*/ 5 w 10"/>
                <a:gd name="T3" fmla="*/ 0 h 7"/>
                <a:gd name="T4" fmla="*/ 9 w 10"/>
                <a:gd name="T5" fmla="*/ 1 h 7"/>
                <a:gd name="T6" fmla="*/ 7 w 10"/>
                <a:gd name="T7" fmla="*/ 5 h 7"/>
                <a:gd name="T8" fmla="*/ 5 w 10"/>
                <a:gd name="T9" fmla="*/ 7 h 7"/>
                <a:gd name="T10" fmla="*/ 3 w 10"/>
                <a:gd name="T11" fmla="*/ 6 h 7"/>
                <a:gd name="T12" fmla="*/ 0 w 10"/>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10" h="7">
                  <a:moveTo>
                    <a:pt x="0" y="3"/>
                  </a:moveTo>
                  <a:cubicBezTo>
                    <a:pt x="1" y="1"/>
                    <a:pt x="3" y="0"/>
                    <a:pt x="5" y="0"/>
                  </a:cubicBezTo>
                  <a:cubicBezTo>
                    <a:pt x="6" y="0"/>
                    <a:pt x="8" y="0"/>
                    <a:pt x="9" y="1"/>
                  </a:cubicBezTo>
                  <a:cubicBezTo>
                    <a:pt x="10" y="3"/>
                    <a:pt x="9" y="4"/>
                    <a:pt x="7" y="5"/>
                  </a:cubicBezTo>
                  <a:cubicBezTo>
                    <a:pt x="7" y="6"/>
                    <a:pt x="6" y="6"/>
                    <a:pt x="5" y="7"/>
                  </a:cubicBezTo>
                  <a:cubicBezTo>
                    <a:pt x="4" y="7"/>
                    <a:pt x="3" y="7"/>
                    <a:pt x="3" y="6"/>
                  </a:cubicBezTo>
                  <a:cubicBezTo>
                    <a:pt x="2" y="6"/>
                    <a:pt x="0" y="4"/>
                    <a:pt x="0" y="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 name="Freeform 42"/>
            <p:cNvSpPr>
              <a:spLocks/>
            </p:cNvSpPr>
            <p:nvPr/>
          </p:nvSpPr>
          <p:spPr bwMode="auto">
            <a:xfrm>
              <a:off x="6680" y="3728"/>
              <a:ext cx="28" cy="16"/>
            </a:xfrm>
            <a:custGeom>
              <a:avLst/>
              <a:gdLst>
                <a:gd name="T0" fmla="*/ 0 w 12"/>
                <a:gd name="T1" fmla="*/ 5 h 7"/>
                <a:gd name="T2" fmla="*/ 1 w 12"/>
                <a:gd name="T3" fmla="*/ 3 h 7"/>
                <a:gd name="T4" fmla="*/ 5 w 12"/>
                <a:gd name="T5" fmla="*/ 2 h 7"/>
                <a:gd name="T6" fmla="*/ 7 w 12"/>
                <a:gd name="T7" fmla="*/ 0 h 7"/>
                <a:gd name="T8" fmla="*/ 9 w 12"/>
                <a:gd name="T9" fmla="*/ 0 h 7"/>
                <a:gd name="T10" fmla="*/ 11 w 12"/>
                <a:gd name="T11" fmla="*/ 4 h 7"/>
                <a:gd name="T12" fmla="*/ 8 w 12"/>
                <a:gd name="T13" fmla="*/ 6 h 7"/>
                <a:gd name="T14" fmla="*/ 5 w 12"/>
                <a:gd name="T15" fmla="*/ 7 h 7"/>
                <a:gd name="T16" fmla="*/ 4 w 12"/>
                <a:gd name="T17" fmla="*/ 7 h 7"/>
                <a:gd name="T18" fmla="*/ 2 w 12"/>
                <a:gd name="T19" fmla="*/ 7 h 7"/>
                <a:gd name="T20" fmla="*/ 0 w 12"/>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7">
                  <a:moveTo>
                    <a:pt x="0" y="5"/>
                  </a:moveTo>
                  <a:cubicBezTo>
                    <a:pt x="0" y="4"/>
                    <a:pt x="0" y="3"/>
                    <a:pt x="1" y="3"/>
                  </a:cubicBezTo>
                  <a:cubicBezTo>
                    <a:pt x="3" y="2"/>
                    <a:pt x="4" y="3"/>
                    <a:pt x="5" y="2"/>
                  </a:cubicBezTo>
                  <a:cubicBezTo>
                    <a:pt x="6" y="2"/>
                    <a:pt x="7" y="1"/>
                    <a:pt x="7" y="0"/>
                  </a:cubicBezTo>
                  <a:cubicBezTo>
                    <a:pt x="8" y="0"/>
                    <a:pt x="9" y="0"/>
                    <a:pt x="9" y="0"/>
                  </a:cubicBezTo>
                  <a:cubicBezTo>
                    <a:pt x="11" y="0"/>
                    <a:pt x="12" y="3"/>
                    <a:pt x="11" y="4"/>
                  </a:cubicBezTo>
                  <a:cubicBezTo>
                    <a:pt x="11" y="5"/>
                    <a:pt x="9" y="6"/>
                    <a:pt x="8" y="6"/>
                  </a:cubicBezTo>
                  <a:cubicBezTo>
                    <a:pt x="8" y="7"/>
                    <a:pt x="6" y="7"/>
                    <a:pt x="5" y="7"/>
                  </a:cubicBezTo>
                  <a:cubicBezTo>
                    <a:pt x="5" y="7"/>
                    <a:pt x="4" y="7"/>
                    <a:pt x="4" y="7"/>
                  </a:cubicBezTo>
                  <a:cubicBezTo>
                    <a:pt x="3" y="7"/>
                    <a:pt x="3" y="7"/>
                    <a:pt x="2" y="7"/>
                  </a:cubicBezTo>
                  <a:cubicBezTo>
                    <a:pt x="1" y="7"/>
                    <a:pt x="0" y="6"/>
                    <a:pt x="0" y="5"/>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 name="Freeform 43"/>
            <p:cNvSpPr>
              <a:spLocks/>
            </p:cNvSpPr>
            <p:nvPr/>
          </p:nvSpPr>
          <p:spPr bwMode="auto">
            <a:xfrm>
              <a:off x="6696" y="3775"/>
              <a:ext cx="19" cy="17"/>
            </a:xfrm>
            <a:custGeom>
              <a:avLst/>
              <a:gdLst>
                <a:gd name="T0" fmla="*/ 0 w 8"/>
                <a:gd name="T1" fmla="*/ 2 h 7"/>
                <a:gd name="T2" fmla="*/ 2 w 8"/>
                <a:gd name="T3" fmla="*/ 1 h 7"/>
                <a:gd name="T4" fmla="*/ 5 w 8"/>
                <a:gd name="T5" fmla="*/ 1 h 7"/>
                <a:gd name="T6" fmla="*/ 6 w 8"/>
                <a:gd name="T7" fmla="*/ 7 h 7"/>
                <a:gd name="T8" fmla="*/ 2 w 8"/>
                <a:gd name="T9" fmla="*/ 6 h 7"/>
                <a:gd name="T10" fmla="*/ 1 w 8"/>
                <a:gd name="T11" fmla="*/ 4 h 7"/>
                <a:gd name="T12" fmla="*/ 0 w 8"/>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0" y="2"/>
                  </a:moveTo>
                  <a:cubicBezTo>
                    <a:pt x="0" y="1"/>
                    <a:pt x="1" y="1"/>
                    <a:pt x="2" y="1"/>
                  </a:cubicBezTo>
                  <a:cubicBezTo>
                    <a:pt x="4" y="0"/>
                    <a:pt x="4" y="0"/>
                    <a:pt x="5" y="1"/>
                  </a:cubicBezTo>
                  <a:cubicBezTo>
                    <a:pt x="7" y="2"/>
                    <a:pt x="8" y="6"/>
                    <a:pt x="6" y="7"/>
                  </a:cubicBezTo>
                  <a:cubicBezTo>
                    <a:pt x="5" y="7"/>
                    <a:pt x="3" y="6"/>
                    <a:pt x="2" y="6"/>
                  </a:cubicBezTo>
                  <a:cubicBezTo>
                    <a:pt x="2" y="5"/>
                    <a:pt x="1" y="5"/>
                    <a:pt x="1" y="4"/>
                  </a:cubicBezTo>
                  <a:cubicBezTo>
                    <a:pt x="1" y="4"/>
                    <a:pt x="0" y="2"/>
                    <a:pt x="0" y="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 name="Freeform 44"/>
            <p:cNvSpPr>
              <a:spLocks/>
            </p:cNvSpPr>
            <p:nvPr/>
          </p:nvSpPr>
          <p:spPr bwMode="auto">
            <a:xfrm>
              <a:off x="6611" y="3763"/>
              <a:ext cx="66" cy="48"/>
            </a:xfrm>
            <a:custGeom>
              <a:avLst/>
              <a:gdLst>
                <a:gd name="T0" fmla="*/ 21 w 28"/>
                <a:gd name="T1" fmla="*/ 16 h 20"/>
                <a:gd name="T2" fmla="*/ 22 w 28"/>
                <a:gd name="T3" fmla="*/ 15 h 20"/>
                <a:gd name="T4" fmla="*/ 23 w 28"/>
                <a:gd name="T5" fmla="*/ 13 h 20"/>
                <a:gd name="T6" fmla="*/ 26 w 28"/>
                <a:gd name="T7" fmla="*/ 10 h 20"/>
                <a:gd name="T8" fmla="*/ 28 w 28"/>
                <a:gd name="T9" fmla="*/ 3 h 20"/>
                <a:gd name="T10" fmla="*/ 27 w 28"/>
                <a:gd name="T11" fmla="*/ 0 h 20"/>
                <a:gd name="T12" fmla="*/ 24 w 28"/>
                <a:gd name="T13" fmla="*/ 1 h 20"/>
                <a:gd name="T14" fmla="*/ 21 w 28"/>
                <a:gd name="T15" fmla="*/ 3 h 20"/>
                <a:gd name="T16" fmla="*/ 17 w 28"/>
                <a:gd name="T17" fmla="*/ 5 h 20"/>
                <a:gd name="T18" fmla="*/ 14 w 28"/>
                <a:gd name="T19" fmla="*/ 4 h 20"/>
                <a:gd name="T20" fmla="*/ 11 w 28"/>
                <a:gd name="T21" fmla="*/ 4 h 20"/>
                <a:gd name="T22" fmla="*/ 4 w 28"/>
                <a:gd name="T23" fmla="*/ 4 h 20"/>
                <a:gd name="T24" fmla="*/ 0 w 28"/>
                <a:gd name="T25" fmla="*/ 10 h 20"/>
                <a:gd name="T26" fmla="*/ 0 w 28"/>
                <a:gd name="T27" fmla="*/ 15 h 20"/>
                <a:gd name="T28" fmla="*/ 5 w 28"/>
                <a:gd name="T29" fmla="*/ 15 h 20"/>
                <a:gd name="T30" fmla="*/ 8 w 28"/>
                <a:gd name="T31" fmla="*/ 17 h 20"/>
                <a:gd name="T32" fmla="*/ 14 w 28"/>
                <a:gd name="T33" fmla="*/ 20 h 20"/>
                <a:gd name="T34" fmla="*/ 17 w 28"/>
                <a:gd name="T35" fmla="*/ 19 h 20"/>
                <a:gd name="T36" fmla="*/ 21 w 28"/>
                <a:gd name="T37"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0">
                  <a:moveTo>
                    <a:pt x="21" y="16"/>
                  </a:moveTo>
                  <a:cubicBezTo>
                    <a:pt x="21" y="16"/>
                    <a:pt x="22" y="15"/>
                    <a:pt x="22" y="15"/>
                  </a:cubicBezTo>
                  <a:cubicBezTo>
                    <a:pt x="23" y="14"/>
                    <a:pt x="23" y="14"/>
                    <a:pt x="23" y="13"/>
                  </a:cubicBezTo>
                  <a:cubicBezTo>
                    <a:pt x="24" y="12"/>
                    <a:pt x="25" y="11"/>
                    <a:pt x="26" y="10"/>
                  </a:cubicBezTo>
                  <a:cubicBezTo>
                    <a:pt x="27" y="7"/>
                    <a:pt x="27" y="5"/>
                    <a:pt x="28" y="3"/>
                  </a:cubicBezTo>
                  <a:cubicBezTo>
                    <a:pt x="28" y="1"/>
                    <a:pt x="28" y="1"/>
                    <a:pt x="27" y="0"/>
                  </a:cubicBezTo>
                  <a:cubicBezTo>
                    <a:pt x="26" y="0"/>
                    <a:pt x="25" y="0"/>
                    <a:pt x="24" y="1"/>
                  </a:cubicBezTo>
                  <a:cubicBezTo>
                    <a:pt x="23" y="1"/>
                    <a:pt x="22" y="2"/>
                    <a:pt x="21" y="3"/>
                  </a:cubicBezTo>
                  <a:cubicBezTo>
                    <a:pt x="20" y="4"/>
                    <a:pt x="19" y="5"/>
                    <a:pt x="17" y="5"/>
                  </a:cubicBezTo>
                  <a:cubicBezTo>
                    <a:pt x="16" y="5"/>
                    <a:pt x="15" y="4"/>
                    <a:pt x="14" y="4"/>
                  </a:cubicBezTo>
                  <a:cubicBezTo>
                    <a:pt x="13" y="4"/>
                    <a:pt x="12" y="4"/>
                    <a:pt x="11" y="4"/>
                  </a:cubicBezTo>
                  <a:cubicBezTo>
                    <a:pt x="8" y="3"/>
                    <a:pt x="6" y="3"/>
                    <a:pt x="4" y="4"/>
                  </a:cubicBezTo>
                  <a:cubicBezTo>
                    <a:pt x="1" y="5"/>
                    <a:pt x="1" y="8"/>
                    <a:pt x="0" y="10"/>
                  </a:cubicBezTo>
                  <a:cubicBezTo>
                    <a:pt x="0" y="12"/>
                    <a:pt x="0" y="14"/>
                    <a:pt x="0" y="15"/>
                  </a:cubicBezTo>
                  <a:cubicBezTo>
                    <a:pt x="1" y="17"/>
                    <a:pt x="3" y="16"/>
                    <a:pt x="5" y="15"/>
                  </a:cubicBezTo>
                  <a:cubicBezTo>
                    <a:pt x="7" y="15"/>
                    <a:pt x="7" y="16"/>
                    <a:pt x="8" y="17"/>
                  </a:cubicBezTo>
                  <a:cubicBezTo>
                    <a:pt x="9" y="19"/>
                    <a:pt x="12" y="19"/>
                    <a:pt x="14" y="20"/>
                  </a:cubicBezTo>
                  <a:cubicBezTo>
                    <a:pt x="16" y="20"/>
                    <a:pt x="16" y="20"/>
                    <a:pt x="17" y="19"/>
                  </a:cubicBezTo>
                  <a:cubicBezTo>
                    <a:pt x="18" y="18"/>
                    <a:pt x="19" y="17"/>
                    <a:pt x="21" y="16"/>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 name="Freeform 45"/>
            <p:cNvSpPr>
              <a:spLocks/>
            </p:cNvSpPr>
            <p:nvPr/>
          </p:nvSpPr>
          <p:spPr bwMode="auto">
            <a:xfrm>
              <a:off x="6654" y="3796"/>
              <a:ext cx="28" cy="26"/>
            </a:xfrm>
            <a:custGeom>
              <a:avLst/>
              <a:gdLst>
                <a:gd name="T0" fmla="*/ 1 w 12"/>
                <a:gd name="T1" fmla="*/ 11 h 11"/>
                <a:gd name="T2" fmla="*/ 1 w 12"/>
                <a:gd name="T3" fmla="*/ 9 h 11"/>
                <a:gd name="T4" fmla="*/ 7 w 12"/>
                <a:gd name="T5" fmla="*/ 3 h 11"/>
                <a:gd name="T6" fmla="*/ 11 w 12"/>
                <a:gd name="T7" fmla="*/ 2 h 11"/>
                <a:gd name="T8" fmla="*/ 9 w 12"/>
                <a:gd name="T9" fmla="*/ 6 h 11"/>
                <a:gd name="T10" fmla="*/ 6 w 12"/>
                <a:gd name="T11" fmla="*/ 9 h 11"/>
                <a:gd name="T12" fmla="*/ 2 w 12"/>
                <a:gd name="T13" fmla="*/ 11 h 11"/>
                <a:gd name="T14" fmla="*/ 1 w 1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1" y="11"/>
                  </a:moveTo>
                  <a:cubicBezTo>
                    <a:pt x="0" y="11"/>
                    <a:pt x="0" y="10"/>
                    <a:pt x="1" y="9"/>
                  </a:cubicBezTo>
                  <a:cubicBezTo>
                    <a:pt x="2" y="6"/>
                    <a:pt x="5" y="5"/>
                    <a:pt x="7" y="3"/>
                  </a:cubicBezTo>
                  <a:cubicBezTo>
                    <a:pt x="8" y="2"/>
                    <a:pt x="9" y="0"/>
                    <a:pt x="11" y="2"/>
                  </a:cubicBezTo>
                  <a:cubicBezTo>
                    <a:pt x="12" y="3"/>
                    <a:pt x="10" y="5"/>
                    <a:pt x="9" y="6"/>
                  </a:cubicBezTo>
                  <a:cubicBezTo>
                    <a:pt x="8" y="7"/>
                    <a:pt x="7" y="8"/>
                    <a:pt x="6" y="9"/>
                  </a:cubicBezTo>
                  <a:cubicBezTo>
                    <a:pt x="4" y="10"/>
                    <a:pt x="3" y="11"/>
                    <a:pt x="2" y="11"/>
                  </a:cubicBezTo>
                  <a:cubicBezTo>
                    <a:pt x="2" y="11"/>
                    <a:pt x="2" y="11"/>
                    <a:pt x="1" y="1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4" name="Freeform 46"/>
            <p:cNvSpPr>
              <a:spLocks/>
            </p:cNvSpPr>
            <p:nvPr/>
          </p:nvSpPr>
          <p:spPr bwMode="auto">
            <a:xfrm>
              <a:off x="6649" y="3853"/>
              <a:ext cx="21" cy="33"/>
            </a:xfrm>
            <a:custGeom>
              <a:avLst/>
              <a:gdLst>
                <a:gd name="T0" fmla="*/ 2 w 9"/>
                <a:gd name="T1" fmla="*/ 13 h 14"/>
                <a:gd name="T2" fmla="*/ 1 w 9"/>
                <a:gd name="T3" fmla="*/ 12 h 14"/>
                <a:gd name="T4" fmla="*/ 0 w 9"/>
                <a:gd name="T5" fmla="*/ 9 h 14"/>
                <a:gd name="T6" fmla="*/ 2 w 9"/>
                <a:gd name="T7" fmla="*/ 7 h 14"/>
                <a:gd name="T8" fmla="*/ 4 w 9"/>
                <a:gd name="T9" fmla="*/ 4 h 14"/>
                <a:gd name="T10" fmla="*/ 5 w 9"/>
                <a:gd name="T11" fmla="*/ 1 h 14"/>
                <a:gd name="T12" fmla="*/ 9 w 9"/>
                <a:gd name="T13" fmla="*/ 2 h 14"/>
                <a:gd name="T14" fmla="*/ 7 w 9"/>
                <a:gd name="T15" fmla="*/ 5 h 14"/>
                <a:gd name="T16" fmla="*/ 6 w 9"/>
                <a:gd name="T17" fmla="*/ 11 h 14"/>
                <a:gd name="T18" fmla="*/ 4 w 9"/>
                <a:gd name="T19" fmla="*/ 13 h 14"/>
                <a:gd name="T20" fmla="*/ 2 w 9"/>
                <a:gd name="T21"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4">
                  <a:moveTo>
                    <a:pt x="2" y="13"/>
                  </a:moveTo>
                  <a:cubicBezTo>
                    <a:pt x="1" y="13"/>
                    <a:pt x="1" y="13"/>
                    <a:pt x="1" y="12"/>
                  </a:cubicBezTo>
                  <a:cubicBezTo>
                    <a:pt x="0" y="11"/>
                    <a:pt x="0" y="11"/>
                    <a:pt x="0" y="9"/>
                  </a:cubicBezTo>
                  <a:cubicBezTo>
                    <a:pt x="0" y="8"/>
                    <a:pt x="1" y="7"/>
                    <a:pt x="2" y="7"/>
                  </a:cubicBezTo>
                  <a:cubicBezTo>
                    <a:pt x="3" y="6"/>
                    <a:pt x="3" y="5"/>
                    <a:pt x="4" y="4"/>
                  </a:cubicBezTo>
                  <a:cubicBezTo>
                    <a:pt x="4" y="3"/>
                    <a:pt x="4" y="2"/>
                    <a:pt x="5" y="1"/>
                  </a:cubicBezTo>
                  <a:cubicBezTo>
                    <a:pt x="6" y="0"/>
                    <a:pt x="9" y="0"/>
                    <a:pt x="9" y="2"/>
                  </a:cubicBezTo>
                  <a:cubicBezTo>
                    <a:pt x="9" y="3"/>
                    <a:pt x="7" y="4"/>
                    <a:pt x="7" y="5"/>
                  </a:cubicBezTo>
                  <a:cubicBezTo>
                    <a:pt x="6" y="7"/>
                    <a:pt x="6" y="9"/>
                    <a:pt x="6" y="11"/>
                  </a:cubicBezTo>
                  <a:cubicBezTo>
                    <a:pt x="5" y="12"/>
                    <a:pt x="5" y="12"/>
                    <a:pt x="4" y="13"/>
                  </a:cubicBezTo>
                  <a:cubicBezTo>
                    <a:pt x="3" y="13"/>
                    <a:pt x="3" y="14"/>
                    <a:pt x="2" y="1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5" name="Freeform 47"/>
            <p:cNvSpPr>
              <a:spLocks/>
            </p:cNvSpPr>
            <p:nvPr/>
          </p:nvSpPr>
          <p:spPr bwMode="auto">
            <a:xfrm>
              <a:off x="6611" y="3837"/>
              <a:ext cx="43" cy="21"/>
            </a:xfrm>
            <a:custGeom>
              <a:avLst/>
              <a:gdLst>
                <a:gd name="T0" fmla="*/ 5 w 18"/>
                <a:gd name="T1" fmla="*/ 8 h 9"/>
                <a:gd name="T2" fmla="*/ 3 w 18"/>
                <a:gd name="T3" fmla="*/ 8 h 9"/>
                <a:gd name="T4" fmla="*/ 1 w 18"/>
                <a:gd name="T5" fmla="*/ 9 h 9"/>
                <a:gd name="T6" fmla="*/ 0 w 18"/>
                <a:gd name="T7" fmla="*/ 8 h 9"/>
                <a:gd name="T8" fmla="*/ 0 w 18"/>
                <a:gd name="T9" fmla="*/ 7 h 9"/>
                <a:gd name="T10" fmla="*/ 1 w 18"/>
                <a:gd name="T11" fmla="*/ 5 h 9"/>
                <a:gd name="T12" fmla="*/ 5 w 18"/>
                <a:gd name="T13" fmla="*/ 3 h 9"/>
                <a:gd name="T14" fmla="*/ 8 w 18"/>
                <a:gd name="T15" fmla="*/ 2 h 9"/>
                <a:gd name="T16" fmla="*/ 11 w 18"/>
                <a:gd name="T17" fmla="*/ 1 h 9"/>
                <a:gd name="T18" fmla="*/ 14 w 18"/>
                <a:gd name="T19" fmla="*/ 0 h 9"/>
                <a:gd name="T20" fmla="*/ 16 w 18"/>
                <a:gd name="T21" fmla="*/ 0 h 9"/>
                <a:gd name="T22" fmla="*/ 18 w 18"/>
                <a:gd name="T23" fmla="*/ 1 h 9"/>
                <a:gd name="T24" fmla="*/ 13 w 18"/>
                <a:gd name="T25" fmla="*/ 5 h 9"/>
                <a:gd name="T26" fmla="*/ 8 w 18"/>
                <a:gd name="T27" fmla="*/ 7 h 9"/>
                <a:gd name="T28" fmla="*/ 5 w 18"/>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9">
                  <a:moveTo>
                    <a:pt x="5" y="8"/>
                  </a:moveTo>
                  <a:cubicBezTo>
                    <a:pt x="4" y="8"/>
                    <a:pt x="3" y="8"/>
                    <a:pt x="3" y="8"/>
                  </a:cubicBezTo>
                  <a:cubicBezTo>
                    <a:pt x="2" y="8"/>
                    <a:pt x="1" y="9"/>
                    <a:pt x="1" y="9"/>
                  </a:cubicBezTo>
                  <a:cubicBezTo>
                    <a:pt x="1" y="9"/>
                    <a:pt x="0" y="8"/>
                    <a:pt x="0" y="8"/>
                  </a:cubicBezTo>
                  <a:cubicBezTo>
                    <a:pt x="0" y="8"/>
                    <a:pt x="0" y="7"/>
                    <a:pt x="0" y="7"/>
                  </a:cubicBezTo>
                  <a:cubicBezTo>
                    <a:pt x="0" y="6"/>
                    <a:pt x="1" y="5"/>
                    <a:pt x="1" y="5"/>
                  </a:cubicBezTo>
                  <a:cubicBezTo>
                    <a:pt x="2" y="4"/>
                    <a:pt x="4" y="3"/>
                    <a:pt x="5" y="3"/>
                  </a:cubicBezTo>
                  <a:cubicBezTo>
                    <a:pt x="7" y="3"/>
                    <a:pt x="7" y="2"/>
                    <a:pt x="8" y="2"/>
                  </a:cubicBezTo>
                  <a:cubicBezTo>
                    <a:pt x="9" y="1"/>
                    <a:pt x="10" y="1"/>
                    <a:pt x="11" y="1"/>
                  </a:cubicBezTo>
                  <a:cubicBezTo>
                    <a:pt x="12" y="1"/>
                    <a:pt x="13" y="0"/>
                    <a:pt x="14" y="0"/>
                  </a:cubicBezTo>
                  <a:cubicBezTo>
                    <a:pt x="14" y="0"/>
                    <a:pt x="15" y="0"/>
                    <a:pt x="16" y="0"/>
                  </a:cubicBezTo>
                  <a:cubicBezTo>
                    <a:pt x="17" y="0"/>
                    <a:pt x="18" y="0"/>
                    <a:pt x="18" y="1"/>
                  </a:cubicBezTo>
                  <a:cubicBezTo>
                    <a:pt x="18" y="3"/>
                    <a:pt x="15" y="4"/>
                    <a:pt x="13" y="5"/>
                  </a:cubicBezTo>
                  <a:cubicBezTo>
                    <a:pt x="12" y="6"/>
                    <a:pt x="10" y="7"/>
                    <a:pt x="8" y="7"/>
                  </a:cubicBezTo>
                  <a:cubicBezTo>
                    <a:pt x="7" y="7"/>
                    <a:pt x="6" y="7"/>
                    <a:pt x="5" y="8"/>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6" name="Freeform 48"/>
            <p:cNvSpPr>
              <a:spLocks/>
            </p:cNvSpPr>
            <p:nvPr/>
          </p:nvSpPr>
          <p:spPr bwMode="auto">
            <a:xfrm>
              <a:off x="6628" y="3967"/>
              <a:ext cx="35" cy="52"/>
            </a:xfrm>
            <a:custGeom>
              <a:avLst/>
              <a:gdLst>
                <a:gd name="T0" fmla="*/ 12 w 15"/>
                <a:gd name="T1" fmla="*/ 10 h 22"/>
                <a:gd name="T2" fmla="*/ 14 w 15"/>
                <a:gd name="T3" fmla="*/ 8 h 22"/>
                <a:gd name="T4" fmla="*/ 12 w 15"/>
                <a:gd name="T5" fmla="*/ 3 h 22"/>
                <a:gd name="T6" fmla="*/ 11 w 15"/>
                <a:gd name="T7" fmla="*/ 1 h 22"/>
                <a:gd name="T8" fmla="*/ 8 w 15"/>
                <a:gd name="T9" fmla="*/ 1 h 22"/>
                <a:gd name="T10" fmla="*/ 3 w 15"/>
                <a:gd name="T11" fmla="*/ 1 h 22"/>
                <a:gd name="T12" fmla="*/ 2 w 15"/>
                <a:gd name="T13" fmla="*/ 4 h 22"/>
                <a:gd name="T14" fmla="*/ 2 w 15"/>
                <a:gd name="T15" fmla="*/ 5 h 22"/>
                <a:gd name="T16" fmla="*/ 3 w 15"/>
                <a:gd name="T17" fmla="*/ 8 h 22"/>
                <a:gd name="T18" fmla="*/ 3 w 15"/>
                <a:gd name="T19" fmla="*/ 10 h 22"/>
                <a:gd name="T20" fmla="*/ 2 w 15"/>
                <a:gd name="T21" fmla="*/ 12 h 22"/>
                <a:gd name="T22" fmla="*/ 2 w 15"/>
                <a:gd name="T23" fmla="*/ 15 h 22"/>
                <a:gd name="T24" fmla="*/ 1 w 15"/>
                <a:gd name="T25" fmla="*/ 17 h 22"/>
                <a:gd name="T26" fmla="*/ 4 w 15"/>
                <a:gd name="T27" fmla="*/ 21 h 22"/>
                <a:gd name="T28" fmla="*/ 9 w 15"/>
                <a:gd name="T29" fmla="*/ 20 h 22"/>
                <a:gd name="T30" fmla="*/ 11 w 15"/>
                <a:gd name="T31" fmla="*/ 15 h 22"/>
                <a:gd name="T32" fmla="*/ 11 w 15"/>
                <a:gd name="T33" fmla="*/ 12 h 22"/>
                <a:gd name="T34" fmla="*/ 12 w 15"/>
                <a:gd name="T35"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22">
                  <a:moveTo>
                    <a:pt x="12" y="10"/>
                  </a:moveTo>
                  <a:cubicBezTo>
                    <a:pt x="13" y="9"/>
                    <a:pt x="13" y="9"/>
                    <a:pt x="14" y="8"/>
                  </a:cubicBezTo>
                  <a:cubicBezTo>
                    <a:pt x="15" y="6"/>
                    <a:pt x="13" y="4"/>
                    <a:pt x="12" y="3"/>
                  </a:cubicBezTo>
                  <a:cubicBezTo>
                    <a:pt x="12" y="2"/>
                    <a:pt x="11" y="2"/>
                    <a:pt x="11" y="1"/>
                  </a:cubicBezTo>
                  <a:cubicBezTo>
                    <a:pt x="10" y="1"/>
                    <a:pt x="9" y="1"/>
                    <a:pt x="8" y="1"/>
                  </a:cubicBezTo>
                  <a:cubicBezTo>
                    <a:pt x="7" y="0"/>
                    <a:pt x="5" y="0"/>
                    <a:pt x="3" y="1"/>
                  </a:cubicBezTo>
                  <a:cubicBezTo>
                    <a:pt x="2" y="1"/>
                    <a:pt x="1" y="3"/>
                    <a:pt x="2" y="4"/>
                  </a:cubicBezTo>
                  <a:cubicBezTo>
                    <a:pt x="2" y="5"/>
                    <a:pt x="2" y="5"/>
                    <a:pt x="2" y="5"/>
                  </a:cubicBezTo>
                  <a:cubicBezTo>
                    <a:pt x="3" y="6"/>
                    <a:pt x="3" y="7"/>
                    <a:pt x="3" y="8"/>
                  </a:cubicBezTo>
                  <a:cubicBezTo>
                    <a:pt x="3" y="8"/>
                    <a:pt x="3" y="9"/>
                    <a:pt x="3" y="10"/>
                  </a:cubicBezTo>
                  <a:cubicBezTo>
                    <a:pt x="3" y="10"/>
                    <a:pt x="2" y="11"/>
                    <a:pt x="2" y="12"/>
                  </a:cubicBezTo>
                  <a:cubicBezTo>
                    <a:pt x="2" y="13"/>
                    <a:pt x="2" y="14"/>
                    <a:pt x="2" y="15"/>
                  </a:cubicBezTo>
                  <a:cubicBezTo>
                    <a:pt x="1" y="15"/>
                    <a:pt x="1" y="16"/>
                    <a:pt x="1" y="17"/>
                  </a:cubicBezTo>
                  <a:cubicBezTo>
                    <a:pt x="0" y="19"/>
                    <a:pt x="2" y="21"/>
                    <a:pt x="4" y="21"/>
                  </a:cubicBezTo>
                  <a:cubicBezTo>
                    <a:pt x="5" y="22"/>
                    <a:pt x="8" y="22"/>
                    <a:pt x="9" y="20"/>
                  </a:cubicBezTo>
                  <a:cubicBezTo>
                    <a:pt x="9" y="19"/>
                    <a:pt x="10" y="17"/>
                    <a:pt x="11" y="15"/>
                  </a:cubicBezTo>
                  <a:cubicBezTo>
                    <a:pt x="11" y="14"/>
                    <a:pt x="11" y="13"/>
                    <a:pt x="11" y="12"/>
                  </a:cubicBezTo>
                  <a:cubicBezTo>
                    <a:pt x="12" y="12"/>
                    <a:pt x="12" y="11"/>
                    <a:pt x="12" y="1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7" name="Freeform 49"/>
            <p:cNvSpPr>
              <a:spLocks/>
            </p:cNvSpPr>
            <p:nvPr/>
          </p:nvSpPr>
          <p:spPr bwMode="auto">
            <a:xfrm>
              <a:off x="6651" y="3903"/>
              <a:ext cx="17" cy="16"/>
            </a:xfrm>
            <a:custGeom>
              <a:avLst/>
              <a:gdLst>
                <a:gd name="T0" fmla="*/ 1 w 7"/>
                <a:gd name="T1" fmla="*/ 4 h 7"/>
                <a:gd name="T2" fmla="*/ 1 w 7"/>
                <a:gd name="T3" fmla="*/ 3 h 7"/>
                <a:gd name="T4" fmla="*/ 6 w 7"/>
                <a:gd name="T5" fmla="*/ 2 h 7"/>
                <a:gd name="T6" fmla="*/ 4 w 7"/>
                <a:gd name="T7" fmla="*/ 6 h 7"/>
                <a:gd name="T8" fmla="*/ 1 w 7"/>
                <a:gd name="T9" fmla="*/ 4 h 7"/>
              </a:gdLst>
              <a:ahLst/>
              <a:cxnLst>
                <a:cxn ang="0">
                  <a:pos x="T0" y="T1"/>
                </a:cxn>
                <a:cxn ang="0">
                  <a:pos x="T2" y="T3"/>
                </a:cxn>
                <a:cxn ang="0">
                  <a:pos x="T4" y="T5"/>
                </a:cxn>
                <a:cxn ang="0">
                  <a:pos x="T6" y="T7"/>
                </a:cxn>
                <a:cxn ang="0">
                  <a:pos x="T8" y="T9"/>
                </a:cxn>
              </a:cxnLst>
              <a:rect l="0" t="0" r="r" b="b"/>
              <a:pathLst>
                <a:path w="7" h="7">
                  <a:moveTo>
                    <a:pt x="1" y="4"/>
                  </a:moveTo>
                  <a:cubicBezTo>
                    <a:pt x="0" y="4"/>
                    <a:pt x="0" y="3"/>
                    <a:pt x="1" y="3"/>
                  </a:cubicBezTo>
                  <a:cubicBezTo>
                    <a:pt x="1" y="1"/>
                    <a:pt x="5" y="0"/>
                    <a:pt x="6" y="2"/>
                  </a:cubicBezTo>
                  <a:cubicBezTo>
                    <a:pt x="7" y="3"/>
                    <a:pt x="6" y="5"/>
                    <a:pt x="4" y="6"/>
                  </a:cubicBezTo>
                  <a:cubicBezTo>
                    <a:pt x="3" y="7"/>
                    <a:pt x="1" y="6"/>
                    <a:pt x="1" y="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8" name="Freeform 50"/>
            <p:cNvSpPr>
              <a:spLocks/>
            </p:cNvSpPr>
            <p:nvPr/>
          </p:nvSpPr>
          <p:spPr bwMode="auto">
            <a:xfrm>
              <a:off x="6595" y="4049"/>
              <a:ext cx="28" cy="19"/>
            </a:xfrm>
            <a:custGeom>
              <a:avLst/>
              <a:gdLst>
                <a:gd name="T0" fmla="*/ 2 w 12"/>
                <a:gd name="T1" fmla="*/ 4 h 8"/>
                <a:gd name="T2" fmla="*/ 2 w 12"/>
                <a:gd name="T3" fmla="*/ 0 h 8"/>
                <a:gd name="T4" fmla="*/ 6 w 12"/>
                <a:gd name="T5" fmla="*/ 1 h 8"/>
                <a:gd name="T6" fmla="*/ 11 w 12"/>
                <a:gd name="T7" fmla="*/ 4 h 8"/>
                <a:gd name="T8" fmla="*/ 11 w 12"/>
                <a:gd name="T9" fmla="*/ 7 h 8"/>
                <a:gd name="T10" fmla="*/ 7 w 12"/>
                <a:gd name="T11" fmla="*/ 7 h 8"/>
                <a:gd name="T12" fmla="*/ 2 w 12"/>
                <a:gd name="T13" fmla="*/ 5 h 8"/>
                <a:gd name="T14" fmla="*/ 2 w 12"/>
                <a:gd name="T15" fmla="*/ 4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8">
                  <a:moveTo>
                    <a:pt x="2" y="4"/>
                  </a:moveTo>
                  <a:cubicBezTo>
                    <a:pt x="1" y="3"/>
                    <a:pt x="0" y="1"/>
                    <a:pt x="2" y="0"/>
                  </a:cubicBezTo>
                  <a:cubicBezTo>
                    <a:pt x="4" y="0"/>
                    <a:pt x="5" y="0"/>
                    <a:pt x="6" y="1"/>
                  </a:cubicBezTo>
                  <a:cubicBezTo>
                    <a:pt x="8" y="1"/>
                    <a:pt x="10" y="2"/>
                    <a:pt x="11" y="4"/>
                  </a:cubicBezTo>
                  <a:cubicBezTo>
                    <a:pt x="11" y="4"/>
                    <a:pt x="12" y="6"/>
                    <a:pt x="11" y="7"/>
                  </a:cubicBezTo>
                  <a:cubicBezTo>
                    <a:pt x="10" y="7"/>
                    <a:pt x="8" y="7"/>
                    <a:pt x="7" y="7"/>
                  </a:cubicBezTo>
                  <a:cubicBezTo>
                    <a:pt x="5" y="8"/>
                    <a:pt x="3" y="6"/>
                    <a:pt x="2" y="5"/>
                  </a:cubicBezTo>
                  <a:cubicBezTo>
                    <a:pt x="2" y="4"/>
                    <a:pt x="2" y="4"/>
                    <a:pt x="2" y="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9" name="Freeform 51"/>
            <p:cNvSpPr>
              <a:spLocks/>
            </p:cNvSpPr>
            <p:nvPr/>
          </p:nvSpPr>
          <p:spPr bwMode="auto">
            <a:xfrm>
              <a:off x="6512" y="4066"/>
              <a:ext cx="35" cy="28"/>
            </a:xfrm>
            <a:custGeom>
              <a:avLst/>
              <a:gdLst>
                <a:gd name="T0" fmla="*/ 2 w 15"/>
                <a:gd name="T1" fmla="*/ 10 h 12"/>
                <a:gd name="T2" fmla="*/ 3 w 15"/>
                <a:gd name="T3" fmla="*/ 2 h 12"/>
                <a:gd name="T4" fmla="*/ 5 w 15"/>
                <a:gd name="T5" fmla="*/ 1 h 12"/>
                <a:gd name="T6" fmla="*/ 8 w 15"/>
                <a:gd name="T7" fmla="*/ 1 h 12"/>
                <a:gd name="T8" fmla="*/ 11 w 15"/>
                <a:gd name="T9" fmla="*/ 1 h 12"/>
                <a:gd name="T10" fmla="*/ 12 w 15"/>
                <a:gd name="T11" fmla="*/ 4 h 12"/>
                <a:gd name="T12" fmla="*/ 14 w 15"/>
                <a:gd name="T13" fmla="*/ 5 h 12"/>
                <a:gd name="T14" fmla="*/ 15 w 15"/>
                <a:gd name="T15" fmla="*/ 7 h 12"/>
                <a:gd name="T16" fmla="*/ 13 w 15"/>
                <a:gd name="T17" fmla="*/ 9 h 12"/>
                <a:gd name="T18" fmla="*/ 11 w 15"/>
                <a:gd name="T19" fmla="*/ 12 h 12"/>
                <a:gd name="T20" fmla="*/ 9 w 15"/>
                <a:gd name="T21" fmla="*/ 11 h 12"/>
                <a:gd name="T22" fmla="*/ 2 w 15"/>
                <a:gd name="T2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2">
                  <a:moveTo>
                    <a:pt x="2" y="10"/>
                  </a:moveTo>
                  <a:cubicBezTo>
                    <a:pt x="0" y="8"/>
                    <a:pt x="2" y="5"/>
                    <a:pt x="3" y="2"/>
                  </a:cubicBezTo>
                  <a:cubicBezTo>
                    <a:pt x="4" y="1"/>
                    <a:pt x="4" y="1"/>
                    <a:pt x="5" y="1"/>
                  </a:cubicBezTo>
                  <a:cubicBezTo>
                    <a:pt x="7" y="1"/>
                    <a:pt x="7" y="2"/>
                    <a:pt x="8" y="1"/>
                  </a:cubicBezTo>
                  <a:cubicBezTo>
                    <a:pt x="9" y="1"/>
                    <a:pt x="10" y="0"/>
                    <a:pt x="11" y="1"/>
                  </a:cubicBezTo>
                  <a:cubicBezTo>
                    <a:pt x="11" y="2"/>
                    <a:pt x="11" y="3"/>
                    <a:pt x="12" y="4"/>
                  </a:cubicBezTo>
                  <a:cubicBezTo>
                    <a:pt x="12" y="4"/>
                    <a:pt x="13" y="4"/>
                    <a:pt x="14" y="5"/>
                  </a:cubicBezTo>
                  <a:cubicBezTo>
                    <a:pt x="15" y="5"/>
                    <a:pt x="15" y="7"/>
                    <a:pt x="15" y="7"/>
                  </a:cubicBezTo>
                  <a:cubicBezTo>
                    <a:pt x="14" y="8"/>
                    <a:pt x="13" y="9"/>
                    <a:pt x="13" y="9"/>
                  </a:cubicBezTo>
                  <a:cubicBezTo>
                    <a:pt x="12" y="10"/>
                    <a:pt x="11" y="12"/>
                    <a:pt x="11" y="12"/>
                  </a:cubicBezTo>
                  <a:cubicBezTo>
                    <a:pt x="10" y="12"/>
                    <a:pt x="9" y="11"/>
                    <a:pt x="9" y="11"/>
                  </a:cubicBezTo>
                  <a:cubicBezTo>
                    <a:pt x="7" y="10"/>
                    <a:pt x="4" y="12"/>
                    <a:pt x="2" y="1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0" name="Freeform 52"/>
            <p:cNvSpPr>
              <a:spLocks/>
            </p:cNvSpPr>
            <p:nvPr/>
          </p:nvSpPr>
          <p:spPr bwMode="auto">
            <a:xfrm>
              <a:off x="6384" y="4206"/>
              <a:ext cx="71" cy="26"/>
            </a:xfrm>
            <a:custGeom>
              <a:avLst/>
              <a:gdLst>
                <a:gd name="T0" fmla="*/ 11 w 30"/>
                <a:gd name="T1" fmla="*/ 9 h 11"/>
                <a:gd name="T2" fmla="*/ 9 w 30"/>
                <a:gd name="T3" fmla="*/ 8 h 11"/>
                <a:gd name="T4" fmla="*/ 5 w 30"/>
                <a:gd name="T5" fmla="*/ 7 h 11"/>
                <a:gd name="T6" fmla="*/ 0 w 30"/>
                <a:gd name="T7" fmla="*/ 6 h 11"/>
                <a:gd name="T8" fmla="*/ 4 w 30"/>
                <a:gd name="T9" fmla="*/ 2 h 11"/>
                <a:gd name="T10" fmla="*/ 7 w 30"/>
                <a:gd name="T11" fmla="*/ 0 h 11"/>
                <a:gd name="T12" fmla="*/ 10 w 30"/>
                <a:gd name="T13" fmla="*/ 1 h 11"/>
                <a:gd name="T14" fmla="*/ 12 w 30"/>
                <a:gd name="T15" fmla="*/ 3 h 11"/>
                <a:gd name="T16" fmla="*/ 19 w 30"/>
                <a:gd name="T17" fmla="*/ 3 h 11"/>
                <a:gd name="T18" fmla="*/ 24 w 30"/>
                <a:gd name="T19" fmla="*/ 0 h 11"/>
                <a:gd name="T20" fmla="*/ 29 w 30"/>
                <a:gd name="T21" fmla="*/ 4 h 11"/>
                <a:gd name="T22" fmla="*/ 29 w 30"/>
                <a:gd name="T23" fmla="*/ 7 h 11"/>
                <a:gd name="T24" fmla="*/ 24 w 30"/>
                <a:gd name="T25" fmla="*/ 9 h 11"/>
                <a:gd name="T26" fmla="*/ 20 w 30"/>
                <a:gd name="T27" fmla="*/ 8 h 11"/>
                <a:gd name="T28" fmla="*/ 18 w 30"/>
                <a:gd name="T29" fmla="*/ 8 h 11"/>
                <a:gd name="T30" fmla="*/ 14 w 30"/>
                <a:gd name="T31" fmla="*/ 10 h 11"/>
                <a:gd name="T32" fmla="*/ 11 w 30"/>
                <a:gd name="T33"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11">
                  <a:moveTo>
                    <a:pt x="11" y="9"/>
                  </a:moveTo>
                  <a:cubicBezTo>
                    <a:pt x="10" y="9"/>
                    <a:pt x="10" y="8"/>
                    <a:pt x="9" y="8"/>
                  </a:cubicBezTo>
                  <a:cubicBezTo>
                    <a:pt x="8" y="7"/>
                    <a:pt x="6" y="7"/>
                    <a:pt x="5" y="7"/>
                  </a:cubicBezTo>
                  <a:cubicBezTo>
                    <a:pt x="4" y="7"/>
                    <a:pt x="0" y="8"/>
                    <a:pt x="0" y="6"/>
                  </a:cubicBezTo>
                  <a:cubicBezTo>
                    <a:pt x="1" y="4"/>
                    <a:pt x="3" y="3"/>
                    <a:pt x="4" y="2"/>
                  </a:cubicBezTo>
                  <a:cubicBezTo>
                    <a:pt x="5" y="1"/>
                    <a:pt x="6" y="0"/>
                    <a:pt x="7" y="0"/>
                  </a:cubicBezTo>
                  <a:cubicBezTo>
                    <a:pt x="8" y="0"/>
                    <a:pt x="9" y="0"/>
                    <a:pt x="10" y="1"/>
                  </a:cubicBezTo>
                  <a:cubicBezTo>
                    <a:pt x="11" y="1"/>
                    <a:pt x="12" y="2"/>
                    <a:pt x="12" y="3"/>
                  </a:cubicBezTo>
                  <a:cubicBezTo>
                    <a:pt x="14" y="4"/>
                    <a:pt x="17" y="4"/>
                    <a:pt x="19" y="3"/>
                  </a:cubicBezTo>
                  <a:cubicBezTo>
                    <a:pt x="20" y="2"/>
                    <a:pt x="21" y="0"/>
                    <a:pt x="24" y="0"/>
                  </a:cubicBezTo>
                  <a:cubicBezTo>
                    <a:pt x="26" y="0"/>
                    <a:pt x="28" y="2"/>
                    <a:pt x="29" y="4"/>
                  </a:cubicBezTo>
                  <a:cubicBezTo>
                    <a:pt x="29" y="5"/>
                    <a:pt x="30" y="6"/>
                    <a:pt x="29" y="7"/>
                  </a:cubicBezTo>
                  <a:cubicBezTo>
                    <a:pt x="28" y="8"/>
                    <a:pt x="26" y="9"/>
                    <a:pt x="24" y="9"/>
                  </a:cubicBezTo>
                  <a:cubicBezTo>
                    <a:pt x="23" y="9"/>
                    <a:pt x="22" y="9"/>
                    <a:pt x="20" y="8"/>
                  </a:cubicBezTo>
                  <a:cubicBezTo>
                    <a:pt x="19" y="8"/>
                    <a:pt x="19" y="8"/>
                    <a:pt x="18" y="8"/>
                  </a:cubicBezTo>
                  <a:cubicBezTo>
                    <a:pt x="16" y="9"/>
                    <a:pt x="15" y="10"/>
                    <a:pt x="14" y="10"/>
                  </a:cubicBezTo>
                  <a:cubicBezTo>
                    <a:pt x="13" y="11"/>
                    <a:pt x="11" y="11"/>
                    <a:pt x="11" y="9"/>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1" name="Freeform 53"/>
            <p:cNvSpPr>
              <a:spLocks/>
            </p:cNvSpPr>
            <p:nvPr/>
          </p:nvSpPr>
          <p:spPr bwMode="auto">
            <a:xfrm>
              <a:off x="4159" y="3979"/>
              <a:ext cx="1251" cy="917"/>
            </a:xfrm>
            <a:custGeom>
              <a:avLst/>
              <a:gdLst>
                <a:gd name="T0" fmla="*/ 505 w 529"/>
                <a:gd name="T1" fmla="*/ 191 h 388"/>
                <a:gd name="T2" fmla="*/ 488 w 529"/>
                <a:gd name="T3" fmla="*/ 249 h 388"/>
                <a:gd name="T4" fmla="*/ 465 w 529"/>
                <a:gd name="T5" fmla="*/ 283 h 388"/>
                <a:gd name="T6" fmla="*/ 438 w 529"/>
                <a:gd name="T7" fmla="*/ 325 h 388"/>
                <a:gd name="T8" fmla="*/ 395 w 529"/>
                <a:gd name="T9" fmla="*/ 351 h 388"/>
                <a:gd name="T10" fmla="*/ 374 w 529"/>
                <a:gd name="T11" fmla="*/ 379 h 388"/>
                <a:gd name="T12" fmla="*/ 363 w 529"/>
                <a:gd name="T13" fmla="*/ 377 h 388"/>
                <a:gd name="T14" fmla="*/ 340 w 529"/>
                <a:gd name="T15" fmla="*/ 382 h 388"/>
                <a:gd name="T16" fmla="*/ 321 w 529"/>
                <a:gd name="T17" fmla="*/ 372 h 388"/>
                <a:gd name="T18" fmla="*/ 302 w 529"/>
                <a:gd name="T19" fmla="*/ 367 h 388"/>
                <a:gd name="T20" fmla="*/ 294 w 529"/>
                <a:gd name="T21" fmla="*/ 363 h 388"/>
                <a:gd name="T22" fmla="*/ 289 w 529"/>
                <a:gd name="T23" fmla="*/ 367 h 388"/>
                <a:gd name="T24" fmla="*/ 276 w 529"/>
                <a:gd name="T25" fmla="*/ 376 h 388"/>
                <a:gd name="T26" fmla="*/ 258 w 529"/>
                <a:gd name="T27" fmla="*/ 382 h 388"/>
                <a:gd name="T28" fmla="*/ 239 w 529"/>
                <a:gd name="T29" fmla="*/ 376 h 388"/>
                <a:gd name="T30" fmla="*/ 196 w 529"/>
                <a:gd name="T31" fmla="*/ 367 h 388"/>
                <a:gd name="T32" fmla="*/ 157 w 529"/>
                <a:gd name="T33" fmla="*/ 344 h 388"/>
                <a:gd name="T34" fmla="*/ 159 w 529"/>
                <a:gd name="T35" fmla="*/ 292 h 388"/>
                <a:gd name="T36" fmla="*/ 114 w 529"/>
                <a:gd name="T37" fmla="*/ 273 h 388"/>
                <a:gd name="T38" fmla="*/ 76 w 529"/>
                <a:gd name="T39" fmla="*/ 269 h 388"/>
                <a:gd name="T40" fmla="*/ 91 w 529"/>
                <a:gd name="T41" fmla="*/ 237 h 388"/>
                <a:gd name="T42" fmla="*/ 112 w 529"/>
                <a:gd name="T43" fmla="*/ 211 h 388"/>
                <a:gd name="T44" fmla="*/ 104 w 529"/>
                <a:gd name="T45" fmla="*/ 188 h 388"/>
                <a:gd name="T46" fmla="*/ 75 w 529"/>
                <a:gd name="T47" fmla="*/ 185 h 388"/>
                <a:gd name="T48" fmla="*/ 48 w 529"/>
                <a:gd name="T49" fmla="*/ 188 h 388"/>
                <a:gd name="T50" fmla="*/ 29 w 529"/>
                <a:gd name="T51" fmla="*/ 164 h 388"/>
                <a:gd name="T52" fmla="*/ 0 w 529"/>
                <a:gd name="T53" fmla="*/ 151 h 388"/>
                <a:gd name="T54" fmla="*/ 53 w 529"/>
                <a:gd name="T55" fmla="*/ 124 h 388"/>
                <a:gd name="T56" fmla="*/ 85 w 529"/>
                <a:gd name="T57" fmla="*/ 134 h 388"/>
                <a:gd name="T58" fmla="*/ 112 w 529"/>
                <a:gd name="T59" fmla="*/ 121 h 388"/>
                <a:gd name="T60" fmla="*/ 143 w 529"/>
                <a:gd name="T61" fmla="*/ 110 h 388"/>
                <a:gd name="T62" fmla="*/ 176 w 529"/>
                <a:gd name="T63" fmla="*/ 86 h 388"/>
                <a:gd name="T64" fmla="*/ 210 w 529"/>
                <a:gd name="T65" fmla="*/ 96 h 388"/>
                <a:gd name="T66" fmla="*/ 235 w 529"/>
                <a:gd name="T67" fmla="*/ 103 h 388"/>
                <a:gd name="T68" fmla="*/ 257 w 529"/>
                <a:gd name="T69" fmla="*/ 80 h 388"/>
                <a:gd name="T70" fmla="*/ 286 w 529"/>
                <a:gd name="T71" fmla="*/ 85 h 388"/>
                <a:gd name="T72" fmla="*/ 301 w 529"/>
                <a:gd name="T73" fmla="*/ 71 h 388"/>
                <a:gd name="T74" fmla="*/ 305 w 529"/>
                <a:gd name="T75" fmla="*/ 56 h 388"/>
                <a:gd name="T76" fmla="*/ 339 w 529"/>
                <a:gd name="T77" fmla="*/ 34 h 388"/>
                <a:gd name="T78" fmla="*/ 371 w 529"/>
                <a:gd name="T79" fmla="*/ 19 h 388"/>
                <a:gd name="T80" fmla="*/ 387 w 529"/>
                <a:gd name="T81" fmla="*/ 29 h 388"/>
                <a:gd name="T82" fmla="*/ 406 w 529"/>
                <a:gd name="T83" fmla="*/ 16 h 388"/>
                <a:gd name="T84" fmla="*/ 439 w 529"/>
                <a:gd name="T85" fmla="*/ 6 h 388"/>
                <a:gd name="T86" fmla="*/ 456 w 529"/>
                <a:gd name="T87" fmla="*/ 12 h 388"/>
                <a:gd name="T88" fmla="*/ 457 w 529"/>
                <a:gd name="T89" fmla="*/ 26 h 388"/>
                <a:gd name="T90" fmla="*/ 475 w 529"/>
                <a:gd name="T91" fmla="*/ 39 h 388"/>
                <a:gd name="T92" fmla="*/ 457 w 529"/>
                <a:gd name="T93" fmla="*/ 80 h 388"/>
                <a:gd name="T94" fmla="*/ 447 w 529"/>
                <a:gd name="T95" fmla="*/ 105 h 388"/>
                <a:gd name="T96" fmla="*/ 468 w 529"/>
                <a:gd name="T97" fmla="*/ 93 h 388"/>
                <a:gd name="T98" fmla="*/ 481 w 529"/>
                <a:gd name="T99" fmla="*/ 114 h 388"/>
                <a:gd name="T100" fmla="*/ 492 w 529"/>
                <a:gd name="T101" fmla="*/ 128 h 388"/>
                <a:gd name="T102" fmla="*/ 522 w 529"/>
                <a:gd name="T103" fmla="*/ 123 h 388"/>
                <a:gd name="T104" fmla="*/ 514 w 529"/>
                <a:gd name="T105" fmla="*/ 163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 h="388">
                  <a:moveTo>
                    <a:pt x="514" y="163"/>
                  </a:moveTo>
                  <a:cubicBezTo>
                    <a:pt x="511" y="169"/>
                    <a:pt x="514" y="169"/>
                    <a:pt x="516" y="178"/>
                  </a:cubicBezTo>
                  <a:cubicBezTo>
                    <a:pt x="519" y="187"/>
                    <a:pt x="510" y="188"/>
                    <a:pt x="505" y="191"/>
                  </a:cubicBezTo>
                  <a:cubicBezTo>
                    <a:pt x="500" y="194"/>
                    <a:pt x="501" y="199"/>
                    <a:pt x="496" y="203"/>
                  </a:cubicBezTo>
                  <a:cubicBezTo>
                    <a:pt x="492" y="207"/>
                    <a:pt x="492" y="212"/>
                    <a:pt x="489" y="218"/>
                  </a:cubicBezTo>
                  <a:cubicBezTo>
                    <a:pt x="485" y="225"/>
                    <a:pt x="485" y="240"/>
                    <a:pt x="488" y="249"/>
                  </a:cubicBezTo>
                  <a:cubicBezTo>
                    <a:pt x="491" y="258"/>
                    <a:pt x="482" y="264"/>
                    <a:pt x="479" y="270"/>
                  </a:cubicBezTo>
                  <a:cubicBezTo>
                    <a:pt x="476" y="276"/>
                    <a:pt x="473" y="275"/>
                    <a:pt x="469" y="276"/>
                  </a:cubicBezTo>
                  <a:cubicBezTo>
                    <a:pt x="465" y="276"/>
                    <a:pt x="466" y="278"/>
                    <a:pt x="465" y="283"/>
                  </a:cubicBezTo>
                  <a:cubicBezTo>
                    <a:pt x="464" y="288"/>
                    <a:pt x="455" y="286"/>
                    <a:pt x="446" y="289"/>
                  </a:cubicBezTo>
                  <a:cubicBezTo>
                    <a:pt x="437" y="292"/>
                    <a:pt x="442" y="304"/>
                    <a:pt x="444" y="309"/>
                  </a:cubicBezTo>
                  <a:cubicBezTo>
                    <a:pt x="445" y="314"/>
                    <a:pt x="443" y="322"/>
                    <a:pt x="438" y="325"/>
                  </a:cubicBezTo>
                  <a:cubicBezTo>
                    <a:pt x="434" y="328"/>
                    <a:pt x="424" y="323"/>
                    <a:pt x="418" y="324"/>
                  </a:cubicBezTo>
                  <a:cubicBezTo>
                    <a:pt x="412" y="324"/>
                    <a:pt x="419" y="337"/>
                    <a:pt x="422" y="342"/>
                  </a:cubicBezTo>
                  <a:cubicBezTo>
                    <a:pt x="426" y="348"/>
                    <a:pt x="403" y="350"/>
                    <a:pt x="395" y="351"/>
                  </a:cubicBezTo>
                  <a:cubicBezTo>
                    <a:pt x="386" y="352"/>
                    <a:pt x="386" y="382"/>
                    <a:pt x="386" y="382"/>
                  </a:cubicBezTo>
                  <a:cubicBezTo>
                    <a:pt x="384" y="381"/>
                    <a:pt x="381" y="382"/>
                    <a:pt x="379" y="382"/>
                  </a:cubicBezTo>
                  <a:cubicBezTo>
                    <a:pt x="376" y="383"/>
                    <a:pt x="375" y="382"/>
                    <a:pt x="374" y="379"/>
                  </a:cubicBezTo>
                  <a:cubicBezTo>
                    <a:pt x="372" y="377"/>
                    <a:pt x="371" y="375"/>
                    <a:pt x="370" y="373"/>
                  </a:cubicBezTo>
                  <a:cubicBezTo>
                    <a:pt x="369" y="372"/>
                    <a:pt x="367" y="369"/>
                    <a:pt x="366" y="369"/>
                  </a:cubicBezTo>
                  <a:cubicBezTo>
                    <a:pt x="363" y="368"/>
                    <a:pt x="363" y="375"/>
                    <a:pt x="363" y="377"/>
                  </a:cubicBezTo>
                  <a:cubicBezTo>
                    <a:pt x="363" y="380"/>
                    <a:pt x="361" y="382"/>
                    <a:pt x="358" y="383"/>
                  </a:cubicBezTo>
                  <a:cubicBezTo>
                    <a:pt x="355" y="385"/>
                    <a:pt x="352" y="387"/>
                    <a:pt x="348" y="387"/>
                  </a:cubicBezTo>
                  <a:cubicBezTo>
                    <a:pt x="344" y="388"/>
                    <a:pt x="342" y="385"/>
                    <a:pt x="340" y="382"/>
                  </a:cubicBezTo>
                  <a:cubicBezTo>
                    <a:pt x="338" y="379"/>
                    <a:pt x="337" y="381"/>
                    <a:pt x="335" y="381"/>
                  </a:cubicBezTo>
                  <a:cubicBezTo>
                    <a:pt x="331" y="382"/>
                    <a:pt x="328" y="377"/>
                    <a:pt x="325" y="375"/>
                  </a:cubicBezTo>
                  <a:cubicBezTo>
                    <a:pt x="324" y="374"/>
                    <a:pt x="322" y="373"/>
                    <a:pt x="321" y="372"/>
                  </a:cubicBezTo>
                  <a:cubicBezTo>
                    <a:pt x="319" y="372"/>
                    <a:pt x="318" y="374"/>
                    <a:pt x="317" y="374"/>
                  </a:cubicBezTo>
                  <a:cubicBezTo>
                    <a:pt x="314" y="377"/>
                    <a:pt x="310" y="376"/>
                    <a:pt x="306" y="375"/>
                  </a:cubicBezTo>
                  <a:cubicBezTo>
                    <a:pt x="302" y="374"/>
                    <a:pt x="303" y="370"/>
                    <a:pt x="302" y="367"/>
                  </a:cubicBezTo>
                  <a:cubicBezTo>
                    <a:pt x="301" y="366"/>
                    <a:pt x="300" y="364"/>
                    <a:pt x="299" y="364"/>
                  </a:cubicBezTo>
                  <a:cubicBezTo>
                    <a:pt x="299" y="366"/>
                    <a:pt x="298" y="368"/>
                    <a:pt x="296" y="368"/>
                  </a:cubicBezTo>
                  <a:cubicBezTo>
                    <a:pt x="294" y="368"/>
                    <a:pt x="295" y="365"/>
                    <a:pt x="294" y="363"/>
                  </a:cubicBezTo>
                  <a:cubicBezTo>
                    <a:pt x="294" y="362"/>
                    <a:pt x="293" y="360"/>
                    <a:pt x="292" y="360"/>
                  </a:cubicBezTo>
                  <a:cubicBezTo>
                    <a:pt x="291" y="359"/>
                    <a:pt x="289" y="361"/>
                    <a:pt x="289" y="362"/>
                  </a:cubicBezTo>
                  <a:cubicBezTo>
                    <a:pt x="289" y="363"/>
                    <a:pt x="289" y="365"/>
                    <a:pt x="289" y="367"/>
                  </a:cubicBezTo>
                  <a:cubicBezTo>
                    <a:pt x="289" y="368"/>
                    <a:pt x="289" y="370"/>
                    <a:pt x="288" y="372"/>
                  </a:cubicBezTo>
                  <a:cubicBezTo>
                    <a:pt x="288" y="375"/>
                    <a:pt x="286" y="377"/>
                    <a:pt x="284" y="380"/>
                  </a:cubicBezTo>
                  <a:cubicBezTo>
                    <a:pt x="281" y="385"/>
                    <a:pt x="278" y="378"/>
                    <a:pt x="276" y="376"/>
                  </a:cubicBezTo>
                  <a:cubicBezTo>
                    <a:pt x="272" y="374"/>
                    <a:pt x="271" y="379"/>
                    <a:pt x="268" y="381"/>
                  </a:cubicBezTo>
                  <a:cubicBezTo>
                    <a:pt x="266" y="381"/>
                    <a:pt x="264" y="379"/>
                    <a:pt x="262" y="380"/>
                  </a:cubicBezTo>
                  <a:cubicBezTo>
                    <a:pt x="261" y="380"/>
                    <a:pt x="260" y="382"/>
                    <a:pt x="258" y="382"/>
                  </a:cubicBezTo>
                  <a:cubicBezTo>
                    <a:pt x="256" y="382"/>
                    <a:pt x="255" y="382"/>
                    <a:pt x="253" y="382"/>
                  </a:cubicBezTo>
                  <a:cubicBezTo>
                    <a:pt x="251" y="382"/>
                    <a:pt x="249" y="383"/>
                    <a:pt x="248" y="382"/>
                  </a:cubicBezTo>
                  <a:cubicBezTo>
                    <a:pt x="245" y="380"/>
                    <a:pt x="243" y="377"/>
                    <a:pt x="239" y="376"/>
                  </a:cubicBezTo>
                  <a:cubicBezTo>
                    <a:pt x="235" y="373"/>
                    <a:pt x="235" y="373"/>
                    <a:pt x="235" y="373"/>
                  </a:cubicBezTo>
                  <a:cubicBezTo>
                    <a:pt x="235" y="373"/>
                    <a:pt x="209" y="385"/>
                    <a:pt x="205" y="378"/>
                  </a:cubicBezTo>
                  <a:cubicBezTo>
                    <a:pt x="201" y="371"/>
                    <a:pt x="199" y="367"/>
                    <a:pt x="196" y="367"/>
                  </a:cubicBezTo>
                  <a:cubicBezTo>
                    <a:pt x="192" y="367"/>
                    <a:pt x="184" y="370"/>
                    <a:pt x="182" y="365"/>
                  </a:cubicBezTo>
                  <a:cubicBezTo>
                    <a:pt x="181" y="361"/>
                    <a:pt x="185" y="357"/>
                    <a:pt x="179" y="357"/>
                  </a:cubicBezTo>
                  <a:cubicBezTo>
                    <a:pt x="173" y="357"/>
                    <a:pt x="160" y="353"/>
                    <a:pt x="157" y="344"/>
                  </a:cubicBezTo>
                  <a:cubicBezTo>
                    <a:pt x="154" y="335"/>
                    <a:pt x="160" y="322"/>
                    <a:pt x="156" y="319"/>
                  </a:cubicBezTo>
                  <a:cubicBezTo>
                    <a:pt x="152" y="316"/>
                    <a:pt x="147" y="315"/>
                    <a:pt x="151" y="308"/>
                  </a:cubicBezTo>
                  <a:cubicBezTo>
                    <a:pt x="154" y="302"/>
                    <a:pt x="163" y="301"/>
                    <a:pt x="159" y="292"/>
                  </a:cubicBezTo>
                  <a:cubicBezTo>
                    <a:pt x="154" y="283"/>
                    <a:pt x="155" y="275"/>
                    <a:pt x="149" y="278"/>
                  </a:cubicBezTo>
                  <a:cubicBezTo>
                    <a:pt x="143" y="281"/>
                    <a:pt x="133" y="288"/>
                    <a:pt x="129" y="284"/>
                  </a:cubicBezTo>
                  <a:cubicBezTo>
                    <a:pt x="125" y="281"/>
                    <a:pt x="120" y="271"/>
                    <a:pt x="114" y="273"/>
                  </a:cubicBezTo>
                  <a:cubicBezTo>
                    <a:pt x="108" y="276"/>
                    <a:pt x="108" y="285"/>
                    <a:pt x="100" y="278"/>
                  </a:cubicBezTo>
                  <a:cubicBezTo>
                    <a:pt x="91" y="272"/>
                    <a:pt x="89" y="269"/>
                    <a:pt x="86" y="269"/>
                  </a:cubicBezTo>
                  <a:cubicBezTo>
                    <a:pt x="82" y="269"/>
                    <a:pt x="78" y="273"/>
                    <a:pt x="76" y="269"/>
                  </a:cubicBezTo>
                  <a:cubicBezTo>
                    <a:pt x="75" y="268"/>
                    <a:pt x="73" y="264"/>
                    <a:pt x="70" y="259"/>
                  </a:cubicBezTo>
                  <a:cubicBezTo>
                    <a:pt x="70" y="259"/>
                    <a:pt x="85" y="248"/>
                    <a:pt x="86" y="244"/>
                  </a:cubicBezTo>
                  <a:cubicBezTo>
                    <a:pt x="86" y="240"/>
                    <a:pt x="88" y="238"/>
                    <a:pt x="91" y="237"/>
                  </a:cubicBezTo>
                  <a:cubicBezTo>
                    <a:pt x="95" y="236"/>
                    <a:pt x="97" y="234"/>
                    <a:pt x="98" y="235"/>
                  </a:cubicBezTo>
                  <a:cubicBezTo>
                    <a:pt x="99" y="236"/>
                    <a:pt x="109" y="243"/>
                    <a:pt x="111" y="234"/>
                  </a:cubicBezTo>
                  <a:cubicBezTo>
                    <a:pt x="113" y="225"/>
                    <a:pt x="109" y="213"/>
                    <a:pt x="112" y="211"/>
                  </a:cubicBezTo>
                  <a:cubicBezTo>
                    <a:pt x="115" y="209"/>
                    <a:pt x="120" y="211"/>
                    <a:pt x="116" y="205"/>
                  </a:cubicBezTo>
                  <a:cubicBezTo>
                    <a:pt x="113" y="199"/>
                    <a:pt x="109" y="197"/>
                    <a:pt x="109" y="196"/>
                  </a:cubicBezTo>
                  <a:cubicBezTo>
                    <a:pt x="109" y="195"/>
                    <a:pt x="108" y="186"/>
                    <a:pt x="104" y="188"/>
                  </a:cubicBezTo>
                  <a:cubicBezTo>
                    <a:pt x="99" y="191"/>
                    <a:pt x="94" y="201"/>
                    <a:pt x="89" y="198"/>
                  </a:cubicBezTo>
                  <a:cubicBezTo>
                    <a:pt x="83" y="194"/>
                    <a:pt x="84" y="193"/>
                    <a:pt x="82" y="192"/>
                  </a:cubicBezTo>
                  <a:cubicBezTo>
                    <a:pt x="80" y="192"/>
                    <a:pt x="77" y="183"/>
                    <a:pt x="75" y="185"/>
                  </a:cubicBezTo>
                  <a:cubicBezTo>
                    <a:pt x="73" y="188"/>
                    <a:pt x="67" y="201"/>
                    <a:pt x="63" y="197"/>
                  </a:cubicBezTo>
                  <a:cubicBezTo>
                    <a:pt x="60" y="193"/>
                    <a:pt x="57" y="187"/>
                    <a:pt x="54" y="188"/>
                  </a:cubicBezTo>
                  <a:cubicBezTo>
                    <a:pt x="51" y="189"/>
                    <a:pt x="51" y="194"/>
                    <a:pt x="48" y="188"/>
                  </a:cubicBezTo>
                  <a:cubicBezTo>
                    <a:pt x="45" y="182"/>
                    <a:pt x="49" y="177"/>
                    <a:pt x="44" y="170"/>
                  </a:cubicBezTo>
                  <a:cubicBezTo>
                    <a:pt x="39" y="163"/>
                    <a:pt x="41" y="158"/>
                    <a:pt x="36" y="161"/>
                  </a:cubicBezTo>
                  <a:cubicBezTo>
                    <a:pt x="32" y="164"/>
                    <a:pt x="33" y="167"/>
                    <a:pt x="29" y="164"/>
                  </a:cubicBezTo>
                  <a:cubicBezTo>
                    <a:pt x="25" y="161"/>
                    <a:pt x="20" y="161"/>
                    <a:pt x="17" y="163"/>
                  </a:cubicBezTo>
                  <a:cubicBezTo>
                    <a:pt x="15" y="166"/>
                    <a:pt x="14" y="175"/>
                    <a:pt x="10" y="171"/>
                  </a:cubicBezTo>
                  <a:cubicBezTo>
                    <a:pt x="6" y="167"/>
                    <a:pt x="5" y="155"/>
                    <a:pt x="0" y="151"/>
                  </a:cubicBezTo>
                  <a:cubicBezTo>
                    <a:pt x="0" y="151"/>
                    <a:pt x="1" y="151"/>
                    <a:pt x="2" y="151"/>
                  </a:cubicBezTo>
                  <a:cubicBezTo>
                    <a:pt x="6" y="150"/>
                    <a:pt x="40" y="149"/>
                    <a:pt x="43" y="139"/>
                  </a:cubicBezTo>
                  <a:cubicBezTo>
                    <a:pt x="47" y="129"/>
                    <a:pt x="45" y="125"/>
                    <a:pt x="53" y="124"/>
                  </a:cubicBezTo>
                  <a:cubicBezTo>
                    <a:pt x="61" y="122"/>
                    <a:pt x="64" y="119"/>
                    <a:pt x="68" y="124"/>
                  </a:cubicBezTo>
                  <a:cubicBezTo>
                    <a:pt x="71" y="130"/>
                    <a:pt x="70" y="132"/>
                    <a:pt x="75" y="132"/>
                  </a:cubicBezTo>
                  <a:cubicBezTo>
                    <a:pt x="79" y="133"/>
                    <a:pt x="83" y="130"/>
                    <a:pt x="85" y="134"/>
                  </a:cubicBezTo>
                  <a:cubicBezTo>
                    <a:pt x="88" y="138"/>
                    <a:pt x="94" y="143"/>
                    <a:pt x="102" y="140"/>
                  </a:cubicBezTo>
                  <a:cubicBezTo>
                    <a:pt x="109" y="136"/>
                    <a:pt x="115" y="137"/>
                    <a:pt x="113" y="130"/>
                  </a:cubicBezTo>
                  <a:cubicBezTo>
                    <a:pt x="111" y="122"/>
                    <a:pt x="108" y="122"/>
                    <a:pt x="112" y="121"/>
                  </a:cubicBezTo>
                  <a:cubicBezTo>
                    <a:pt x="116" y="119"/>
                    <a:pt x="126" y="116"/>
                    <a:pt x="128" y="114"/>
                  </a:cubicBezTo>
                  <a:cubicBezTo>
                    <a:pt x="130" y="111"/>
                    <a:pt x="130" y="108"/>
                    <a:pt x="134" y="109"/>
                  </a:cubicBezTo>
                  <a:cubicBezTo>
                    <a:pt x="137" y="110"/>
                    <a:pt x="137" y="114"/>
                    <a:pt x="143" y="110"/>
                  </a:cubicBezTo>
                  <a:cubicBezTo>
                    <a:pt x="149" y="107"/>
                    <a:pt x="151" y="105"/>
                    <a:pt x="154" y="105"/>
                  </a:cubicBezTo>
                  <a:cubicBezTo>
                    <a:pt x="157" y="105"/>
                    <a:pt x="169" y="107"/>
                    <a:pt x="171" y="101"/>
                  </a:cubicBezTo>
                  <a:cubicBezTo>
                    <a:pt x="173" y="94"/>
                    <a:pt x="170" y="89"/>
                    <a:pt x="176" y="86"/>
                  </a:cubicBezTo>
                  <a:cubicBezTo>
                    <a:pt x="181" y="83"/>
                    <a:pt x="188" y="72"/>
                    <a:pt x="190" y="77"/>
                  </a:cubicBezTo>
                  <a:cubicBezTo>
                    <a:pt x="192" y="81"/>
                    <a:pt x="195" y="86"/>
                    <a:pt x="198" y="88"/>
                  </a:cubicBezTo>
                  <a:cubicBezTo>
                    <a:pt x="201" y="91"/>
                    <a:pt x="205" y="98"/>
                    <a:pt x="210" y="96"/>
                  </a:cubicBezTo>
                  <a:cubicBezTo>
                    <a:pt x="214" y="93"/>
                    <a:pt x="213" y="87"/>
                    <a:pt x="216" y="92"/>
                  </a:cubicBezTo>
                  <a:cubicBezTo>
                    <a:pt x="219" y="98"/>
                    <a:pt x="221" y="102"/>
                    <a:pt x="226" y="104"/>
                  </a:cubicBezTo>
                  <a:cubicBezTo>
                    <a:pt x="230" y="106"/>
                    <a:pt x="234" y="107"/>
                    <a:pt x="235" y="103"/>
                  </a:cubicBezTo>
                  <a:cubicBezTo>
                    <a:pt x="236" y="100"/>
                    <a:pt x="234" y="98"/>
                    <a:pt x="242" y="98"/>
                  </a:cubicBezTo>
                  <a:cubicBezTo>
                    <a:pt x="250" y="98"/>
                    <a:pt x="249" y="102"/>
                    <a:pt x="251" y="95"/>
                  </a:cubicBezTo>
                  <a:cubicBezTo>
                    <a:pt x="253" y="88"/>
                    <a:pt x="252" y="84"/>
                    <a:pt x="257" y="80"/>
                  </a:cubicBezTo>
                  <a:cubicBezTo>
                    <a:pt x="263" y="75"/>
                    <a:pt x="263" y="70"/>
                    <a:pt x="267" y="72"/>
                  </a:cubicBezTo>
                  <a:cubicBezTo>
                    <a:pt x="271" y="74"/>
                    <a:pt x="270" y="72"/>
                    <a:pt x="274" y="77"/>
                  </a:cubicBezTo>
                  <a:cubicBezTo>
                    <a:pt x="277" y="81"/>
                    <a:pt x="287" y="90"/>
                    <a:pt x="286" y="85"/>
                  </a:cubicBezTo>
                  <a:cubicBezTo>
                    <a:pt x="285" y="80"/>
                    <a:pt x="285" y="76"/>
                    <a:pt x="286" y="74"/>
                  </a:cubicBezTo>
                  <a:cubicBezTo>
                    <a:pt x="288" y="72"/>
                    <a:pt x="293" y="60"/>
                    <a:pt x="296" y="64"/>
                  </a:cubicBezTo>
                  <a:cubicBezTo>
                    <a:pt x="299" y="68"/>
                    <a:pt x="299" y="72"/>
                    <a:pt x="301" y="71"/>
                  </a:cubicBezTo>
                  <a:cubicBezTo>
                    <a:pt x="304" y="70"/>
                    <a:pt x="309" y="76"/>
                    <a:pt x="311" y="71"/>
                  </a:cubicBezTo>
                  <a:cubicBezTo>
                    <a:pt x="313" y="66"/>
                    <a:pt x="319" y="61"/>
                    <a:pt x="313" y="60"/>
                  </a:cubicBezTo>
                  <a:cubicBezTo>
                    <a:pt x="307" y="60"/>
                    <a:pt x="301" y="61"/>
                    <a:pt x="305" y="56"/>
                  </a:cubicBezTo>
                  <a:cubicBezTo>
                    <a:pt x="308" y="51"/>
                    <a:pt x="310" y="48"/>
                    <a:pt x="314" y="49"/>
                  </a:cubicBezTo>
                  <a:cubicBezTo>
                    <a:pt x="319" y="50"/>
                    <a:pt x="326" y="56"/>
                    <a:pt x="329" y="51"/>
                  </a:cubicBezTo>
                  <a:cubicBezTo>
                    <a:pt x="333" y="46"/>
                    <a:pt x="339" y="34"/>
                    <a:pt x="339" y="34"/>
                  </a:cubicBezTo>
                  <a:cubicBezTo>
                    <a:pt x="340" y="35"/>
                    <a:pt x="350" y="28"/>
                    <a:pt x="353" y="35"/>
                  </a:cubicBezTo>
                  <a:cubicBezTo>
                    <a:pt x="356" y="44"/>
                    <a:pt x="360" y="49"/>
                    <a:pt x="364" y="39"/>
                  </a:cubicBezTo>
                  <a:cubicBezTo>
                    <a:pt x="367" y="29"/>
                    <a:pt x="366" y="28"/>
                    <a:pt x="371" y="19"/>
                  </a:cubicBezTo>
                  <a:cubicBezTo>
                    <a:pt x="376" y="10"/>
                    <a:pt x="380" y="8"/>
                    <a:pt x="382" y="10"/>
                  </a:cubicBezTo>
                  <a:cubicBezTo>
                    <a:pt x="383" y="13"/>
                    <a:pt x="386" y="12"/>
                    <a:pt x="386" y="18"/>
                  </a:cubicBezTo>
                  <a:cubicBezTo>
                    <a:pt x="387" y="24"/>
                    <a:pt x="384" y="29"/>
                    <a:pt x="387" y="29"/>
                  </a:cubicBezTo>
                  <a:cubicBezTo>
                    <a:pt x="390" y="28"/>
                    <a:pt x="391" y="20"/>
                    <a:pt x="393" y="27"/>
                  </a:cubicBezTo>
                  <a:cubicBezTo>
                    <a:pt x="395" y="33"/>
                    <a:pt x="393" y="35"/>
                    <a:pt x="398" y="29"/>
                  </a:cubicBezTo>
                  <a:cubicBezTo>
                    <a:pt x="403" y="24"/>
                    <a:pt x="400" y="19"/>
                    <a:pt x="406" y="16"/>
                  </a:cubicBezTo>
                  <a:cubicBezTo>
                    <a:pt x="412" y="12"/>
                    <a:pt x="412" y="3"/>
                    <a:pt x="420" y="6"/>
                  </a:cubicBezTo>
                  <a:cubicBezTo>
                    <a:pt x="428" y="9"/>
                    <a:pt x="428" y="10"/>
                    <a:pt x="433" y="9"/>
                  </a:cubicBezTo>
                  <a:cubicBezTo>
                    <a:pt x="437" y="8"/>
                    <a:pt x="439" y="8"/>
                    <a:pt x="439" y="6"/>
                  </a:cubicBezTo>
                  <a:cubicBezTo>
                    <a:pt x="438" y="4"/>
                    <a:pt x="443" y="0"/>
                    <a:pt x="444" y="1"/>
                  </a:cubicBezTo>
                  <a:cubicBezTo>
                    <a:pt x="445" y="2"/>
                    <a:pt x="455" y="1"/>
                    <a:pt x="455" y="4"/>
                  </a:cubicBezTo>
                  <a:cubicBezTo>
                    <a:pt x="455" y="6"/>
                    <a:pt x="451" y="15"/>
                    <a:pt x="456" y="12"/>
                  </a:cubicBezTo>
                  <a:cubicBezTo>
                    <a:pt x="461" y="9"/>
                    <a:pt x="467" y="1"/>
                    <a:pt x="472" y="6"/>
                  </a:cubicBezTo>
                  <a:cubicBezTo>
                    <a:pt x="477" y="11"/>
                    <a:pt x="476" y="11"/>
                    <a:pt x="471" y="14"/>
                  </a:cubicBezTo>
                  <a:cubicBezTo>
                    <a:pt x="467" y="18"/>
                    <a:pt x="457" y="22"/>
                    <a:pt x="457" y="26"/>
                  </a:cubicBezTo>
                  <a:cubicBezTo>
                    <a:pt x="457" y="29"/>
                    <a:pt x="461" y="41"/>
                    <a:pt x="463" y="38"/>
                  </a:cubicBezTo>
                  <a:cubicBezTo>
                    <a:pt x="466" y="35"/>
                    <a:pt x="465" y="32"/>
                    <a:pt x="469" y="33"/>
                  </a:cubicBezTo>
                  <a:cubicBezTo>
                    <a:pt x="474" y="35"/>
                    <a:pt x="477" y="35"/>
                    <a:pt x="475" y="39"/>
                  </a:cubicBezTo>
                  <a:cubicBezTo>
                    <a:pt x="474" y="44"/>
                    <a:pt x="466" y="47"/>
                    <a:pt x="467" y="53"/>
                  </a:cubicBezTo>
                  <a:cubicBezTo>
                    <a:pt x="468" y="58"/>
                    <a:pt x="472" y="65"/>
                    <a:pt x="466" y="69"/>
                  </a:cubicBezTo>
                  <a:cubicBezTo>
                    <a:pt x="461" y="73"/>
                    <a:pt x="459" y="76"/>
                    <a:pt x="457" y="80"/>
                  </a:cubicBezTo>
                  <a:cubicBezTo>
                    <a:pt x="456" y="83"/>
                    <a:pt x="460" y="85"/>
                    <a:pt x="454" y="87"/>
                  </a:cubicBezTo>
                  <a:cubicBezTo>
                    <a:pt x="449" y="90"/>
                    <a:pt x="450" y="90"/>
                    <a:pt x="448" y="95"/>
                  </a:cubicBezTo>
                  <a:cubicBezTo>
                    <a:pt x="447" y="100"/>
                    <a:pt x="445" y="103"/>
                    <a:pt x="447" y="105"/>
                  </a:cubicBezTo>
                  <a:cubicBezTo>
                    <a:pt x="450" y="107"/>
                    <a:pt x="451" y="109"/>
                    <a:pt x="453" y="106"/>
                  </a:cubicBezTo>
                  <a:cubicBezTo>
                    <a:pt x="455" y="103"/>
                    <a:pt x="457" y="103"/>
                    <a:pt x="459" y="101"/>
                  </a:cubicBezTo>
                  <a:cubicBezTo>
                    <a:pt x="461" y="99"/>
                    <a:pt x="467" y="91"/>
                    <a:pt x="468" y="93"/>
                  </a:cubicBezTo>
                  <a:cubicBezTo>
                    <a:pt x="470" y="96"/>
                    <a:pt x="477" y="92"/>
                    <a:pt x="477" y="95"/>
                  </a:cubicBezTo>
                  <a:cubicBezTo>
                    <a:pt x="478" y="98"/>
                    <a:pt x="483" y="96"/>
                    <a:pt x="482" y="103"/>
                  </a:cubicBezTo>
                  <a:cubicBezTo>
                    <a:pt x="481" y="110"/>
                    <a:pt x="479" y="111"/>
                    <a:pt x="481" y="114"/>
                  </a:cubicBezTo>
                  <a:cubicBezTo>
                    <a:pt x="482" y="116"/>
                    <a:pt x="486" y="118"/>
                    <a:pt x="483" y="120"/>
                  </a:cubicBezTo>
                  <a:cubicBezTo>
                    <a:pt x="481" y="123"/>
                    <a:pt x="477" y="125"/>
                    <a:pt x="482" y="127"/>
                  </a:cubicBezTo>
                  <a:cubicBezTo>
                    <a:pt x="487" y="129"/>
                    <a:pt x="488" y="134"/>
                    <a:pt x="492" y="128"/>
                  </a:cubicBezTo>
                  <a:cubicBezTo>
                    <a:pt x="496" y="123"/>
                    <a:pt x="496" y="118"/>
                    <a:pt x="505" y="118"/>
                  </a:cubicBezTo>
                  <a:cubicBezTo>
                    <a:pt x="514" y="118"/>
                    <a:pt x="518" y="116"/>
                    <a:pt x="522" y="123"/>
                  </a:cubicBezTo>
                  <a:cubicBezTo>
                    <a:pt x="522" y="123"/>
                    <a:pt x="522" y="123"/>
                    <a:pt x="522" y="123"/>
                  </a:cubicBezTo>
                  <a:cubicBezTo>
                    <a:pt x="520" y="123"/>
                    <a:pt x="518" y="124"/>
                    <a:pt x="517" y="126"/>
                  </a:cubicBezTo>
                  <a:cubicBezTo>
                    <a:pt x="513" y="132"/>
                    <a:pt x="524" y="139"/>
                    <a:pt x="527" y="146"/>
                  </a:cubicBezTo>
                  <a:cubicBezTo>
                    <a:pt x="529" y="153"/>
                    <a:pt x="516" y="158"/>
                    <a:pt x="514" y="16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2" name="Freeform 54"/>
            <p:cNvSpPr>
              <a:spLocks/>
            </p:cNvSpPr>
            <p:nvPr/>
          </p:nvSpPr>
          <p:spPr bwMode="auto">
            <a:xfrm>
              <a:off x="4951" y="4981"/>
              <a:ext cx="12" cy="17"/>
            </a:xfrm>
            <a:custGeom>
              <a:avLst/>
              <a:gdLst>
                <a:gd name="T0" fmla="*/ 1 w 5"/>
                <a:gd name="T1" fmla="*/ 7 h 7"/>
                <a:gd name="T2" fmla="*/ 0 w 5"/>
                <a:gd name="T3" fmla="*/ 4 h 7"/>
                <a:gd name="T4" fmla="*/ 1 w 5"/>
                <a:gd name="T5" fmla="*/ 2 h 7"/>
                <a:gd name="T6" fmla="*/ 5 w 5"/>
                <a:gd name="T7" fmla="*/ 2 h 7"/>
                <a:gd name="T8" fmla="*/ 5 w 5"/>
                <a:gd name="T9" fmla="*/ 3 h 7"/>
                <a:gd name="T10" fmla="*/ 5 w 5"/>
                <a:gd name="T11" fmla="*/ 6 h 7"/>
                <a:gd name="T12" fmla="*/ 4 w 5"/>
                <a:gd name="T13" fmla="*/ 7 h 7"/>
                <a:gd name="T14" fmla="*/ 3 w 5"/>
                <a:gd name="T15" fmla="*/ 6 h 7"/>
                <a:gd name="T16" fmla="*/ 1 w 5"/>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1" y="7"/>
                  </a:moveTo>
                  <a:cubicBezTo>
                    <a:pt x="0" y="6"/>
                    <a:pt x="0" y="6"/>
                    <a:pt x="0" y="4"/>
                  </a:cubicBezTo>
                  <a:cubicBezTo>
                    <a:pt x="0" y="3"/>
                    <a:pt x="0" y="3"/>
                    <a:pt x="1" y="2"/>
                  </a:cubicBezTo>
                  <a:cubicBezTo>
                    <a:pt x="2" y="1"/>
                    <a:pt x="4" y="0"/>
                    <a:pt x="5" y="2"/>
                  </a:cubicBezTo>
                  <a:cubicBezTo>
                    <a:pt x="5" y="2"/>
                    <a:pt x="5" y="3"/>
                    <a:pt x="5" y="3"/>
                  </a:cubicBezTo>
                  <a:cubicBezTo>
                    <a:pt x="5" y="4"/>
                    <a:pt x="5" y="5"/>
                    <a:pt x="5" y="6"/>
                  </a:cubicBezTo>
                  <a:cubicBezTo>
                    <a:pt x="5" y="6"/>
                    <a:pt x="4" y="6"/>
                    <a:pt x="4" y="7"/>
                  </a:cubicBezTo>
                  <a:cubicBezTo>
                    <a:pt x="4" y="7"/>
                    <a:pt x="3" y="7"/>
                    <a:pt x="3" y="6"/>
                  </a:cubicBezTo>
                  <a:cubicBezTo>
                    <a:pt x="2" y="6"/>
                    <a:pt x="2" y="7"/>
                    <a:pt x="1" y="7"/>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3" name="Freeform 55"/>
            <p:cNvSpPr>
              <a:spLocks/>
            </p:cNvSpPr>
            <p:nvPr/>
          </p:nvSpPr>
          <p:spPr bwMode="auto">
            <a:xfrm>
              <a:off x="4935" y="4958"/>
              <a:ext cx="19" cy="18"/>
            </a:xfrm>
            <a:custGeom>
              <a:avLst/>
              <a:gdLst>
                <a:gd name="T0" fmla="*/ 0 w 8"/>
                <a:gd name="T1" fmla="*/ 4 h 8"/>
                <a:gd name="T2" fmla="*/ 2 w 8"/>
                <a:gd name="T3" fmla="*/ 1 h 8"/>
                <a:gd name="T4" fmla="*/ 7 w 8"/>
                <a:gd name="T5" fmla="*/ 1 h 8"/>
                <a:gd name="T6" fmla="*/ 8 w 8"/>
                <a:gd name="T7" fmla="*/ 3 h 8"/>
                <a:gd name="T8" fmla="*/ 7 w 8"/>
                <a:gd name="T9" fmla="*/ 6 h 8"/>
                <a:gd name="T10" fmla="*/ 4 w 8"/>
                <a:gd name="T11" fmla="*/ 8 h 8"/>
                <a:gd name="T12" fmla="*/ 2 w 8"/>
                <a:gd name="T13" fmla="*/ 8 h 8"/>
                <a:gd name="T14" fmla="*/ 0 w 8"/>
                <a:gd name="T15" fmla="*/ 7 h 8"/>
                <a:gd name="T16" fmla="*/ 0 w 8"/>
                <a:gd name="T1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0" y="4"/>
                  </a:moveTo>
                  <a:cubicBezTo>
                    <a:pt x="0" y="3"/>
                    <a:pt x="1" y="2"/>
                    <a:pt x="2" y="1"/>
                  </a:cubicBezTo>
                  <a:cubicBezTo>
                    <a:pt x="3" y="1"/>
                    <a:pt x="6" y="0"/>
                    <a:pt x="7" y="1"/>
                  </a:cubicBezTo>
                  <a:cubicBezTo>
                    <a:pt x="8" y="2"/>
                    <a:pt x="8" y="2"/>
                    <a:pt x="8" y="3"/>
                  </a:cubicBezTo>
                  <a:cubicBezTo>
                    <a:pt x="8" y="4"/>
                    <a:pt x="8" y="5"/>
                    <a:pt x="7" y="6"/>
                  </a:cubicBezTo>
                  <a:cubicBezTo>
                    <a:pt x="7" y="8"/>
                    <a:pt x="5" y="8"/>
                    <a:pt x="4" y="8"/>
                  </a:cubicBezTo>
                  <a:cubicBezTo>
                    <a:pt x="3" y="8"/>
                    <a:pt x="2" y="8"/>
                    <a:pt x="2" y="8"/>
                  </a:cubicBezTo>
                  <a:cubicBezTo>
                    <a:pt x="1" y="8"/>
                    <a:pt x="1" y="8"/>
                    <a:pt x="0" y="7"/>
                  </a:cubicBezTo>
                  <a:cubicBezTo>
                    <a:pt x="0" y="6"/>
                    <a:pt x="0" y="5"/>
                    <a:pt x="0" y="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4" name="Freeform 56"/>
            <p:cNvSpPr>
              <a:spLocks/>
            </p:cNvSpPr>
            <p:nvPr/>
          </p:nvSpPr>
          <p:spPr bwMode="auto">
            <a:xfrm>
              <a:off x="5034" y="4092"/>
              <a:ext cx="1239" cy="1005"/>
            </a:xfrm>
            <a:custGeom>
              <a:avLst/>
              <a:gdLst>
                <a:gd name="T0" fmla="*/ 498 w 524"/>
                <a:gd name="T1" fmla="*/ 135 h 425"/>
                <a:gd name="T2" fmla="*/ 482 w 524"/>
                <a:gd name="T3" fmla="*/ 166 h 425"/>
                <a:gd name="T4" fmla="*/ 475 w 524"/>
                <a:gd name="T5" fmla="*/ 183 h 425"/>
                <a:gd name="T6" fmla="*/ 460 w 524"/>
                <a:gd name="T7" fmla="*/ 184 h 425"/>
                <a:gd name="T8" fmla="*/ 449 w 524"/>
                <a:gd name="T9" fmla="*/ 195 h 425"/>
                <a:gd name="T10" fmla="*/ 430 w 524"/>
                <a:gd name="T11" fmla="*/ 200 h 425"/>
                <a:gd name="T12" fmla="*/ 413 w 524"/>
                <a:gd name="T13" fmla="*/ 194 h 425"/>
                <a:gd name="T14" fmla="*/ 403 w 524"/>
                <a:gd name="T15" fmla="*/ 210 h 425"/>
                <a:gd name="T16" fmla="*/ 392 w 524"/>
                <a:gd name="T17" fmla="*/ 200 h 425"/>
                <a:gd name="T18" fmla="*/ 371 w 524"/>
                <a:gd name="T19" fmla="*/ 215 h 425"/>
                <a:gd name="T20" fmla="*/ 351 w 524"/>
                <a:gd name="T21" fmla="*/ 235 h 425"/>
                <a:gd name="T22" fmla="*/ 328 w 524"/>
                <a:gd name="T23" fmla="*/ 228 h 425"/>
                <a:gd name="T24" fmla="*/ 328 w 524"/>
                <a:gd name="T25" fmla="*/ 264 h 425"/>
                <a:gd name="T26" fmla="*/ 307 w 524"/>
                <a:gd name="T27" fmla="*/ 291 h 425"/>
                <a:gd name="T28" fmla="*/ 304 w 524"/>
                <a:gd name="T29" fmla="*/ 290 h 425"/>
                <a:gd name="T30" fmla="*/ 317 w 524"/>
                <a:gd name="T31" fmla="*/ 267 h 425"/>
                <a:gd name="T32" fmla="*/ 306 w 524"/>
                <a:gd name="T33" fmla="*/ 272 h 425"/>
                <a:gd name="T34" fmla="*/ 310 w 524"/>
                <a:gd name="T35" fmla="*/ 259 h 425"/>
                <a:gd name="T36" fmla="*/ 299 w 524"/>
                <a:gd name="T37" fmla="*/ 251 h 425"/>
                <a:gd name="T38" fmla="*/ 299 w 524"/>
                <a:gd name="T39" fmla="*/ 237 h 425"/>
                <a:gd name="T40" fmla="*/ 288 w 524"/>
                <a:gd name="T41" fmla="*/ 224 h 425"/>
                <a:gd name="T42" fmla="*/ 279 w 524"/>
                <a:gd name="T43" fmla="*/ 219 h 425"/>
                <a:gd name="T44" fmla="*/ 267 w 524"/>
                <a:gd name="T45" fmla="*/ 202 h 425"/>
                <a:gd name="T46" fmla="*/ 265 w 524"/>
                <a:gd name="T47" fmla="*/ 223 h 425"/>
                <a:gd name="T48" fmla="*/ 278 w 524"/>
                <a:gd name="T49" fmla="*/ 257 h 425"/>
                <a:gd name="T50" fmla="*/ 256 w 524"/>
                <a:gd name="T51" fmla="*/ 251 h 425"/>
                <a:gd name="T52" fmla="*/ 245 w 524"/>
                <a:gd name="T53" fmla="*/ 227 h 425"/>
                <a:gd name="T54" fmla="*/ 240 w 524"/>
                <a:gd name="T55" fmla="*/ 244 h 425"/>
                <a:gd name="T56" fmla="*/ 239 w 524"/>
                <a:gd name="T57" fmla="*/ 261 h 425"/>
                <a:gd name="T58" fmla="*/ 241 w 524"/>
                <a:gd name="T59" fmla="*/ 277 h 425"/>
                <a:gd name="T60" fmla="*/ 233 w 524"/>
                <a:gd name="T61" fmla="*/ 288 h 425"/>
                <a:gd name="T62" fmla="*/ 214 w 524"/>
                <a:gd name="T63" fmla="*/ 290 h 425"/>
                <a:gd name="T64" fmla="*/ 196 w 524"/>
                <a:gd name="T65" fmla="*/ 276 h 425"/>
                <a:gd name="T66" fmla="*/ 200 w 524"/>
                <a:gd name="T67" fmla="*/ 296 h 425"/>
                <a:gd name="T68" fmla="*/ 178 w 524"/>
                <a:gd name="T69" fmla="*/ 297 h 425"/>
                <a:gd name="T70" fmla="*/ 153 w 524"/>
                <a:gd name="T71" fmla="*/ 309 h 425"/>
                <a:gd name="T72" fmla="*/ 131 w 524"/>
                <a:gd name="T73" fmla="*/ 327 h 425"/>
                <a:gd name="T74" fmla="*/ 100 w 524"/>
                <a:gd name="T75" fmla="*/ 336 h 425"/>
                <a:gd name="T76" fmla="*/ 76 w 524"/>
                <a:gd name="T77" fmla="*/ 337 h 425"/>
                <a:gd name="T78" fmla="*/ 60 w 524"/>
                <a:gd name="T79" fmla="*/ 348 h 425"/>
                <a:gd name="T80" fmla="*/ 42 w 524"/>
                <a:gd name="T81" fmla="*/ 363 h 425"/>
                <a:gd name="T82" fmla="*/ 56 w 524"/>
                <a:gd name="T83" fmla="*/ 394 h 425"/>
                <a:gd name="T84" fmla="*/ 43 w 524"/>
                <a:gd name="T85" fmla="*/ 422 h 425"/>
                <a:gd name="T86" fmla="*/ 17 w 524"/>
                <a:gd name="T87" fmla="*/ 405 h 425"/>
                <a:gd name="T88" fmla="*/ 3 w 524"/>
                <a:gd name="T89" fmla="*/ 379 h 425"/>
                <a:gd name="T90" fmla="*/ 6 w 524"/>
                <a:gd name="T91" fmla="*/ 359 h 425"/>
                <a:gd name="T92" fmla="*/ 16 w 524"/>
                <a:gd name="T93" fmla="*/ 334 h 425"/>
                <a:gd name="T94" fmla="*/ 68 w 524"/>
                <a:gd name="T95" fmla="*/ 277 h 425"/>
                <a:gd name="T96" fmla="*/ 99 w 524"/>
                <a:gd name="T97" fmla="*/ 228 h 425"/>
                <a:gd name="T98" fmla="*/ 126 w 524"/>
                <a:gd name="T99" fmla="*/ 155 h 425"/>
                <a:gd name="T100" fmla="*/ 157 w 524"/>
                <a:gd name="T101" fmla="*/ 98 h 425"/>
                <a:gd name="T102" fmla="*/ 162 w 524"/>
                <a:gd name="T103" fmla="*/ 65 h 425"/>
                <a:gd name="T104" fmla="*/ 214 w 524"/>
                <a:gd name="T105" fmla="*/ 45 h 425"/>
                <a:gd name="T106" fmla="*/ 266 w 524"/>
                <a:gd name="T107" fmla="*/ 15 h 425"/>
                <a:gd name="T108" fmla="*/ 303 w 524"/>
                <a:gd name="T109" fmla="*/ 16 h 425"/>
                <a:gd name="T110" fmla="*/ 324 w 524"/>
                <a:gd name="T111" fmla="*/ 35 h 425"/>
                <a:gd name="T112" fmla="*/ 346 w 524"/>
                <a:gd name="T113" fmla="*/ 65 h 425"/>
                <a:gd name="T114" fmla="*/ 391 w 524"/>
                <a:gd name="T115" fmla="*/ 49 h 425"/>
                <a:gd name="T116" fmla="*/ 418 w 524"/>
                <a:gd name="T117" fmla="*/ 31 h 425"/>
                <a:gd name="T118" fmla="*/ 468 w 524"/>
                <a:gd name="T119" fmla="*/ 51 h 425"/>
                <a:gd name="T120" fmla="*/ 504 w 524"/>
                <a:gd name="T121" fmla="*/ 97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4" h="425">
                  <a:moveTo>
                    <a:pt x="524" y="125"/>
                  </a:moveTo>
                  <a:cubicBezTo>
                    <a:pt x="523" y="127"/>
                    <a:pt x="521" y="129"/>
                    <a:pt x="519" y="129"/>
                  </a:cubicBezTo>
                  <a:cubicBezTo>
                    <a:pt x="515" y="130"/>
                    <a:pt x="511" y="128"/>
                    <a:pt x="507" y="129"/>
                  </a:cubicBezTo>
                  <a:cubicBezTo>
                    <a:pt x="504" y="130"/>
                    <a:pt x="501" y="133"/>
                    <a:pt x="498" y="135"/>
                  </a:cubicBezTo>
                  <a:cubicBezTo>
                    <a:pt x="495" y="137"/>
                    <a:pt x="492" y="140"/>
                    <a:pt x="491" y="143"/>
                  </a:cubicBezTo>
                  <a:cubicBezTo>
                    <a:pt x="489" y="147"/>
                    <a:pt x="489" y="151"/>
                    <a:pt x="489" y="155"/>
                  </a:cubicBezTo>
                  <a:cubicBezTo>
                    <a:pt x="489" y="159"/>
                    <a:pt x="488" y="161"/>
                    <a:pt x="485" y="163"/>
                  </a:cubicBezTo>
                  <a:cubicBezTo>
                    <a:pt x="483" y="164"/>
                    <a:pt x="482" y="165"/>
                    <a:pt x="482" y="166"/>
                  </a:cubicBezTo>
                  <a:cubicBezTo>
                    <a:pt x="480" y="168"/>
                    <a:pt x="481" y="171"/>
                    <a:pt x="480" y="173"/>
                  </a:cubicBezTo>
                  <a:cubicBezTo>
                    <a:pt x="480" y="176"/>
                    <a:pt x="480" y="178"/>
                    <a:pt x="478" y="180"/>
                  </a:cubicBezTo>
                  <a:cubicBezTo>
                    <a:pt x="477" y="181"/>
                    <a:pt x="477" y="181"/>
                    <a:pt x="476" y="181"/>
                  </a:cubicBezTo>
                  <a:cubicBezTo>
                    <a:pt x="476" y="182"/>
                    <a:pt x="476" y="182"/>
                    <a:pt x="475" y="183"/>
                  </a:cubicBezTo>
                  <a:cubicBezTo>
                    <a:pt x="474" y="183"/>
                    <a:pt x="473" y="184"/>
                    <a:pt x="472" y="184"/>
                  </a:cubicBezTo>
                  <a:cubicBezTo>
                    <a:pt x="471" y="185"/>
                    <a:pt x="469" y="186"/>
                    <a:pt x="468" y="185"/>
                  </a:cubicBezTo>
                  <a:cubicBezTo>
                    <a:pt x="466" y="185"/>
                    <a:pt x="467" y="182"/>
                    <a:pt x="464" y="182"/>
                  </a:cubicBezTo>
                  <a:cubicBezTo>
                    <a:pt x="462" y="182"/>
                    <a:pt x="461" y="183"/>
                    <a:pt x="460" y="184"/>
                  </a:cubicBezTo>
                  <a:cubicBezTo>
                    <a:pt x="459" y="184"/>
                    <a:pt x="459" y="184"/>
                    <a:pt x="458" y="185"/>
                  </a:cubicBezTo>
                  <a:cubicBezTo>
                    <a:pt x="458" y="185"/>
                    <a:pt x="457" y="185"/>
                    <a:pt x="456" y="186"/>
                  </a:cubicBezTo>
                  <a:cubicBezTo>
                    <a:pt x="454" y="187"/>
                    <a:pt x="454" y="190"/>
                    <a:pt x="453" y="192"/>
                  </a:cubicBezTo>
                  <a:cubicBezTo>
                    <a:pt x="452" y="193"/>
                    <a:pt x="451" y="194"/>
                    <a:pt x="449" y="195"/>
                  </a:cubicBezTo>
                  <a:cubicBezTo>
                    <a:pt x="448" y="195"/>
                    <a:pt x="448" y="194"/>
                    <a:pt x="447" y="194"/>
                  </a:cubicBezTo>
                  <a:cubicBezTo>
                    <a:pt x="446" y="193"/>
                    <a:pt x="444" y="193"/>
                    <a:pt x="443" y="193"/>
                  </a:cubicBezTo>
                  <a:cubicBezTo>
                    <a:pt x="441" y="193"/>
                    <a:pt x="440" y="194"/>
                    <a:pt x="439" y="195"/>
                  </a:cubicBezTo>
                  <a:cubicBezTo>
                    <a:pt x="436" y="197"/>
                    <a:pt x="433" y="198"/>
                    <a:pt x="430" y="200"/>
                  </a:cubicBezTo>
                  <a:cubicBezTo>
                    <a:pt x="429" y="200"/>
                    <a:pt x="427" y="201"/>
                    <a:pt x="426" y="201"/>
                  </a:cubicBezTo>
                  <a:cubicBezTo>
                    <a:pt x="425" y="200"/>
                    <a:pt x="425" y="198"/>
                    <a:pt x="424" y="197"/>
                  </a:cubicBezTo>
                  <a:cubicBezTo>
                    <a:pt x="424" y="195"/>
                    <a:pt x="423" y="192"/>
                    <a:pt x="421" y="191"/>
                  </a:cubicBezTo>
                  <a:cubicBezTo>
                    <a:pt x="418" y="190"/>
                    <a:pt x="416" y="192"/>
                    <a:pt x="413" y="194"/>
                  </a:cubicBezTo>
                  <a:cubicBezTo>
                    <a:pt x="412" y="195"/>
                    <a:pt x="412" y="196"/>
                    <a:pt x="413" y="197"/>
                  </a:cubicBezTo>
                  <a:cubicBezTo>
                    <a:pt x="413" y="199"/>
                    <a:pt x="414" y="201"/>
                    <a:pt x="414" y="202"/>
                  </a:cubicBezTo>
                  <a:cubicBezTo>
                    <a:pt x="414" y="205"/>
                    <a:pt x="412" y="209"/>
                    <a:pt x="409" y="210"/>
                  </a:cubicBezTo>
                  <a:cubicBezTo>
                    <a:pt x="407" y="210"/>
                    <a:pt x="405" y="210"/>
                    <a:pt x="403" y="210"/>
                  </a:cubicBezTo>
                  <a:cubicBezTo>
                    <a:pt x="402" y="210"/>
                    <a:pt x="400" y="210"/>
                    <a:pt x="399" y="209"/>
                  </a:cubicBezTo>
                  <a:cubicBezTo>
                    <a:pt x="398" y="208"/>
                    <a:pt x="399" y="205"/>
                    <a:pt x="398" y="204"/>
                  </a:cubicBezTo>
                  <a:cubicBezTo>
                    <a:pt x="398" y="202"/>
                    <a:pt x="397" y="201"/>
                    <a:pt x="396" y="201"/>
                  </a:cubicBezTo>
                  <a:cubicBezTo>
                    <a:pt x="395" y="200"/>
                    <a:pt x="393" y="200"/>
                    <a:pt x="392" y="200"/>
                  </a:cubicBezTo>
                  <a:cubicBezTo>
                    <a:pt x="390" y="201"/>
                    <a:pt x="388" y="202"/>
                    <a:pt x="387" y="203"/>
                  </a:cubicBezTo>
                  <a:cubicBezTo>
                    <a:pt x="384" y="205"/>
                    <a:pt x="385" y="209"/>
                    <a:pt x="382" y="210"/>
                  </a:cubicBezTo>
                  <a:cubicBezTo>
                    <a:pt x="379" y="211"/>
                    <a:pt x="376" y="210"/>
                    <a:pt x="374" y="212"/>
                  </a:cubicBezTo>
                  <a:cubicBezTo>
                    <a:pt x="372" y="212"/>
                    <a:pt x="371" y="213"/>
                    <a:pt x="371" y="215"/>
                  </a:cubicBezTo>
                  <a:cubicBezTo>
                    <a:pt x="371" y="217"/>
                    <a:pt x="370" y="218"/>
                    <a:pt x="368" y="219"/>
                  </a:cubicBezTo>
                  <a:cubicBezTo>
                    <a:pt x="366" y="222"/>
                    <a:pt x="364" y="226"/>
                    <a:pt x="360" y="227"/>
                  </a:cubicBezTo>
                  <a:cubicBezTo>
                    <a:pt x="358" y="228"/>
                    <a:pt x="357" y="229"/>
                    <a:pt x="356" y="230"/>
                  </a:cubicBezTo>
                  <a:cubicBezTo>
                    <a:pt x="355" y="232"/>
                    <a:pt x="353" y="234"/>
                    <a:pt x="351" y="235"/>
                  </a:cubicBezTo>
                  <a:cubicBezTo>
                    <a:pt x="350" y="235"/>
                    <a:pt x="348" y="235"/>
                    <a:pt x="347" y="234"/>
                  </a:cubicBezTo>
                  <a:cubicBezTo>
                    <a:pt x="344" y="233"/>
                    <a:pt x="341" y="233"/>
                    <a:pt x="339" y="230"/>
                  </a:cubicBezTo>
                  <a:cubicBezTo>
                    <a:pt x="338" y="227"/>
                    <a:pt x="336" y="225"/>
                    <a:pt x="334" y="224"/>
                  </a:cubicBezTo>
                  <a:cubicBezTo>
                    <a:pt x="331" y="222"/>
                    <a:pt x="328" y="224"/>
                    <a:pt x="328" y="228"/>
                  </a:cubicBezTo>
                  <a:cubicBezTo>
                    <a:pt x="327" y="231"/>
                    <a:pt x="329" y="233"/>
                    <a:pt x="330" y="236"/>
                  </a:cubicBezTo>
                  <a:cubicBezTo>
                    <a:pt x="331" y="239"/>
                    <a:pt x="332" y="241"/>
                    <a:pt x="332" y="244"/>
                  </a:cubicBezTo>
                  <a:cubicBezTo>
                    <a:pt x="332" y="247"/>
                    <a:pt x="333" y="250"/>
                    <a:pt x="332" y="253"/>
                  </a:cubicBezTo>
                  <a:cubicBezTo>
                    <a:pt x="332" y="257"/>
                    <a:pt x="330" y="261"/>
                    <a:pt x="328" y="264"/>
                  </a:cubicBezTo>
                  <a:cubicBezTo>
                    <a:pt x="325" y="268"/>
                    <a:pt x="321" y="271"/>
                    <a:pt x="318" y="275"/>
                  </a:cubicBezTo>
                  <a:cubicBezTo>
                    <a:pt x="316" y="277"/>
                    <a:pt x="315" y="279"/>
                    <a:pt x="313" y="281"/>
                  </a:cubicBezTo>
                  <a:cubicBezTo>
                    <a:pt x="312" y="283"/>
                    <a:pt x="310" y="285"/>
                    <a:pt x="309" y="287"/>
                  </a:cubicBezTo>
                  <a:cubicBezTo>
                    <a:pt x="308" y="288"/>
                    <a:pt x="308" y="290"/>
                    <a:pt x="307" y="291"/>
                  </a:cubicBezTo>
                  <a:cubicBezTo>
                    <a:pt x="307" y="291"/>
                    <a:pt x="307" y="291"/>
                    <a:pt x="307" y="291"/>
                  </a:cubicBezTo>
                  <a:cubicBezTo>
                    <a:pt x="306" y="291"/>
                    <a:pt x="306" y="291"/>
                    <a:pt x="306" y="291"/>
                  </a:cubicBezTo>
                  <a:cubicBezTo>
                    <a:pt x="306" y="291"/>
                    <a:pt x="306" y="291"/>
                    <a:pt x="306" y="291"/>
                  </a:cubicBezTo>
                  <a:cubicBezTo>
                    <a:pt x="305" y="291"/>
                    <a:pt x="305" y="291"/>
                    <a:pt x="304" y="290"/>
                  </a:cubicBezTo>
                  <a:cubicBezTo>
                    <a:pt x="303" y="288"/>
                    <a:pt x="305" y="286"/>
                    <a:pt x="306" y="284"/>
                  </a:cubicBezTo>
                  <a:cubicBezTo>
                    <a:pt x="308" y="282"/>
                    <a:pt x="310" y="279"/>
                    <a:pt x="312" y="277"/>
                  </a:cubicBezTo>
                  <a:cubicBezTo>
                    <a:pt x="313" y="275"/>
                    <a:pt x="313" y="273"/>
                    <a:pt x="315" y="271"/>
                  </a:cubicBezTo>
                  <a:cubicBezTo>
                    <a:pt x="315" y="270"/>
                    <a:pt x="316" y="269"/>
                    <a:pt x="317" y="267"/>
                  </a:cubicBezTo>
                  <a:cubicBezTo>
                    <a:pt x="317" y="266"/>
                    <a:pt x="317" y="266"/>
                    <a:pt x="316" y="266"/>
                  </a:cubicBezTo>
                  <a:cubicBezTo>
                    <a:pt x="314" y="265"/>
                    <a:pt x="313" y="267"/>
                    <a:pt x="312" y="268"/>
                  </a:cubicBezTo>
                  <a:cubicBezTo>
                    <a:pt x="311" y="269"/>
                    <a:pt x="310" y="270"/>
                    <a:pt x="308" y="271"/>
                  </a:cubicBezTo>
                  <a:cubicBezTo>
                    <a:pt x="308" y="272"/>
                    <a:pt x="306" y="272"/>
                    <a:pt x="306" y="272"/>
                  </a:cubicBezTo>
                  <a:cubicBezTo>
                    <a:pt x="304" y="272"/>
                    <a:pt x="304" y="271"/>
                    <a:pt x="304" y="270"/>
                  </a:cubicBezTo>
                  <a:cubicBezTo>
                    <a:pt x="304" y="269"/>
                    <a:pt x="305" y="267"/>
                    <a:pt x="307" y="266"/>
                  </a:cubicBezTo>
                  <a:cubicBezTo>
                    <a:pt x="308" y="265"/>
                    <a:pt x="310" y="264"/>
                    <a:pt x="310" y="262"/>
                  </a:cubicBezTo>
                  <a:cubicBezTo>
                    <a:pt x="311" y="261"/>
                    <a:pt x="311" y="260"/>
                    <a:pt x="310" y="259"/>
                  </a:cubicBezTo>
                  <a:cubicBezTo>
                    <a:pt x="309" y="258"/>
                    <a:pt x="305" y="260"/>
                    <a:pt x="304" y="260"/>
                  </a:cubicBezTo>
                  <a:cubicBezTo>
                    <a:pt x="302" y="260"/>
                    <a:pt x="301" y="259"/>
                    <a:pt x="300" y="257"/>
                  </a:cubicBezTo>
                  <a:cubicBezTo>
                    <a:pt x="299" y="256"/>
                    <a:pt x="299" y="254"/>
                    <a:pt x="299" y="253"/>
                  </a:cubicBezTo>
                  <a:cubicBezTo>
                    <a:pt x="299" y="252"/>
                    <a:pt x="299" y="252"/>
                    <a:pt x="299" y="251"/>
                  </a:cubicBezTo>
                  <a:cubicBezTo>
                    <a:pt x="300" y="249"/>
                    <a:pt x="306" y="245"/>
                    <a:pt x="302" y="244"/>
                  </a:cubicBezTo>
                  <a:cubicBezTo>
                    <a:pt x="301" y="244"/>
                    <a:pt x="300" y="244"/>
                    <a:pt x="300" y="243"/>
                  </a:cubicBezTo>
                  <a:cubicBezTo>
                    <a:pt x="299" y="243"/>
                    <a:pt x="299" y="242"/>
                    <a:pt x="299" y="241"/>
                  </a:cubicBezTo>
                  <a:cubicBezTo>
                    <a:pt x="299" y="240"/>
                    <a:pt x="298" y="239"/>
                    <a:pt x="299" y="237"/>
                  </a:cubicBezTo>
                  <a:cubicBezTo>
                    <a:pt x="299" y="235"/>
                    <a:pt x="299" y="231"/>
                    <a:pt x="296" y="230"/>
                  </a:cubicBezTo>
                  <a:cubicBezTo>
                    <a:pt x="295" y="230"/>
                    <a:pt x="293" y="230"/>
                    <a:pt x="292" y="229"/>
                  </a:cubicBezTo>
                  <a:cubicBezTo>
                    <a:pt x="291" y="229"/>
                    <a:pt x="290" y="229"/>
                    <a:pt x="289" y="228"/>
                  </a:cubicBezTo>
                  <a:cubicBezTo>
                    <a:pt x="287" y="227"/>
                    <a:pt x="288" y="226"/>
                    <a:pt x="288" y="224"/>
                  </a:cubicBezTo>
                  <a:cubicBezTo>
                    <a:pt x="288" y="223"/>
                    <a:pt x="286" y="222"/>
                    <a:pt x="285" y="222"/>
                  </a:cubicBezTo>
                  <a:cubicBezTo>
                    <a:pt x="284" y="221"/>
                    <a:pt x="284" y="221"/>
                    <a:pt x="283" y="221"/>
                  </a:cubicBezTo>
                  <a:cubicBezTo>
                    <a:pt x="282" y="220"/>
                    <a:pt x="281" y="221"/>
                    <a:pt x="280" y="221"/>
                  </a:cubicBezTo>
                  <a:cubicBezTo>
                    <a:pt x="280" y="220"/>
                    <a:pt x="279" y="220"/>
                    <a:pt x="279" y="219"/>
                  </a:cubicBezTo>
                  <a:cubicBezTo>
                    <a:pt x="278" y="218"/>
                    <a:pt x="277" y="218"/>
                    <a:pt x="277" y="217"/>
                  </a:cubicBezTo>
                  <a:cubicBezTo>
                    <a:pt x="275" y="214"/>
                    <a:pt x="272" y="211"/>
                    <a:pt x="272" y="207"/>
                  </a:cubicBezTo>
                  <a:cubicBezTo>
                    <a:pt x="272" y="206"/>
                    <a:pt x="272" y="204"/>
                    <a:pt x="271" y="203"/>
                  </a:cubicBezTo>
                  <a:cubicBezTo>
                    <a:pt x="270" y="202"/>
                    <a:pt x="268" y="201"/>
                    <a:pt x="267" y="202"/>
                  </a:cubicBezTo>
                  <a:cubicBezTo>
                    <a:pt x="265" y="202"/>
                    <a:pt x="266" y="205"/>
                    <a:pt x="266" y="207"/>
                  </a:cubicBezTo>
                  <a:cubicBezTo>
                    <a:pt x="266" y="209"/>
                    <a:pt x="266" y="211"/>
                    <a:pt x="265" y="213"/>
                  </a:cubicBezTo>
                  <a:cubicBezTo>
                    <a:pt x="264" y="214"/>
                    <a:pt x="263" y="216"/>
                    <a:pt x="263" y="218"/>
                  </a:cubicBezTo>
                  <a:cubicBezTo>
                    <a:pt x="263" y="220"/>
                    <a:pt x="264" y="221"/>
                    <a:pt x="265" y="223"/>
                  </a:cubicBezTo>
                  <a:cubicBezTo>
                    <a:pt x="268" y="226"/>
                    <a:pt x="270" y="229"/>
                    <a:pt x="272" y="232"/>
                  </a:cubicBezTo>
                  <a:cubicBezTo>
                    <a:pt x="274" y="236"/>
                    <a:pt x="275" y="239"/>
                    <a:pt x="277" y="243"/>
                  </a:cubicBezTo>
                  <a:cubicBezTo>
                    <a:pt x="278" y="246"/>
                    <a:pt x="278" y="249"/>
                    <a:pt x="278" y="252"/>
                  </a:cubicBezTo>
                  <a:cubicBezTo>
                    <a:pt x="278" y="254"/>
                    <a:pt x="277" y="255"/>
                    <a:pt x="278" y="257"/>
                  </a:cubicBezTo>
                  <a:cubicBezTo>
                    <a:pt x="278" y="261"/>
                    <a:pt x="280" y="267"/>
                    <a:pt x="275" y="269"/>
                  </a:cubicBezTo>
                  <a:cubicBezTo>
                    <a:pt x="270" y="270"/>
                    <a:pt x="268" y="266"/>
                    <a:pt x="266" y="264"/>
                  </a:cubicBezTo>
                  <a:cubicBezTo>
                    <a:pt x="264" y="261"/>
                    <a:pt x="262" y="259"/>
                    <a:pt x="260" y="257"/>
                  </a:cubicBezTo>
                  <a:cubicBezTo>
                    <a:pt x="259" y="255"/>
                    <a:pt x="258" y="253"/>
                    <a:pt x="256" y="251"/>
                  </a:cubicBezTo>
                  <a:cubicBezTo>
                    <a:pt x="255" y="248"/>
                    <a:pt x="254" y="246"/>
                    <a:pt x="253" y="243"/>
                  </a:cubicBezTo>
                  <a:cubicBezTo>
                    <a:pt x="252" y="241"/>
                    <a:pt x="251" y="240"/>
                    <a:pt x="250" y="238"/>
                  </a:cubicBezTo>
                  <a:cubicBezTo>
                    <a:pt x="249" y="236"/>
                    <a:pt x="248" y="235"/>
                    <a:pt x="247" y="233"/>
                  </a:cubicBezTo>
                  <a:cubicBezTo>
                    <a:pt x="246" y="231"/>
                    <a:pt x="246" y="229"/>
                    <a:pt x="245" y="227"/>
                  </a:cubicBezTo>
                  <a:cubicBezTo>
                    <a:pt x="244" y="226"/>
                    <a:pt x="243" y="223"/>
                    <a:pt x="241" y="223"/>
                  </a:cubicBezTo>
                  <a:cubicBezTo>
                    <a:pt x="239" y="223"/>
                    <a:pt x="238" y="226"/>
                    <a:pt x="237" y="228"/>
                  </a:cubicBezTo>
                  <a:cubicBezTo>
                    <a:pt x="237" y="231"/>
                    <a:pt x="238" y="232"/>
                    <a:pt x="239" y="235"/>
                  </a:cubicBezTo>
                  <a:cubicBezTo>
                    <a:pt x="240" y="238"/>
                    <a:pt x="240" y="241"/>
                    <a:pt x="240" y="244"/>
                  </a:cubicBezTo>
                  <a:cubicBezTo>
                    <a:pt x="238" y="244"/>
                    <a:pt x="236" y="244"/>
                    <a:pt x="235" y="244"/>
                  </a:cubicBezTo>
                  <a:cubicBezTo>
                    <a:pt x="233" y="245"/>
                    <a:pt x="233" y="246"/>
                    <a:pt x="233" y="248"/>
                  </a:cubicBezTo>
                  <a:cubicBezTo>
                    <a:pt x="233" y="251"/>
                    <a:pt x="236" y="253"/>
                    <a:pt x="238" y="256"/>
                  </a:cubicBezTo>
                  <a:cubicBezTo>
                    <a:pt x="238" y="257"/>
                    <a:pt x="239" y="259"/>
                    <a:pt x="239" y="261"/>
                  </a:cubicBezTo>
                  <a:cubicBezTo>
                    <a:pt x="239" y="262"/>
                    <a:pt x="238" y="264"/>
                    <a:pt x="238" y="265"/>
                  </a:cubicBezTo>
                  <a:cubicBezTo>
                    <a:pt x="239" y="266"/>
                    <a:pt x="240" y="267"/>
                    <a:pt x="240" y="268"/>
                  </a:cubicBezTo>
                  <a:cubicBezTo>
                    <a:pt x="240" y="269"/>
                    <a:pt x="241" y="270"/>
                    <a:pt x="241" y="272"/>
                  </a:cubicBezTo>
                  <a:cubicBezTo>
                    <a:pt x="241" y="273"/>
                    <a:pt x="241" y="275"/>
                    <a:pt x="241" y="277"/>
                  </a:cubicBezTo>
                  <a:cubicBezTo>
                    <a:pt x="240" y="279"/>
                    <a:pt x="240" y="281"/>
                    <a:pt x="240" y="283"/>
                  </a:cubicBezTo>
                  <a:cubicBezTo>
                    <a:pt x="240" y="285"/>
                    <a:pt x="240" y="288"/>
                    <a:pt x="239" y="290"/>
                  </a:cubicBezTo>
                  <a:cubicBezTo>
                    <a:pt x="238" y="291"/>
                    <a:pt x="237" y="292"/>
                    <a:pt x="236" y="290"/>
                  </a:cubicBezTo>
                  <a:cubicBezTo>
                    <a:pt x="235" y="289"/>
                    <a:pt x="235" y="287"/>
                    <a:pt x="233" y="288"/>
                  </a:cubicBezTo>
                  <a:cubicBezTo>
                    <a:pt x="232" y="288"/>
                    <a:pt x="231" y="290"/>
                    <a:pt x="230" y="290"/>
                  </a:cubicBezTo>
                  <a:cubicBezTo>
                    <a:pt x="228" y="290"/>
                    <a:pt x="228" y="288"/>
                    <a:pt x="227" y="287"/>
                  </a:cubicBezTo>
                  <a:cubicBezTo>
                    <a:pt x="226" y="285"/>
                    <a:pt x="225" y="284"/>
                    <a:pt x="223" y="284"/>
                  </a:cubicBezTo>
                  <a:cubicBezTo>
                    <a:pt x="219" y="284"/>
                    <a:pt x="217" y="287"/>
                    <a:pt x="214" y="290"/>
                  </a:cubicBezTo>
                  <a:cubicBezTo>
                    <a:pt x="213" y="291"/>
                    <a:pt x="209" y="295"/>
                    <a:pt x="208" y="292"/>
                  </a:cubicBezTo>
                  <a:cubicBezTo>
                    <a:pt x="206" y="288"/>
                    <a:pt x="204" y="286"/>
                    <a:pt x="202" y="283"/>
                  </a:cubicBezTo>
                  <a:cubicBezTo>
                    <a:pt x="201" y="281"/>
                    <a:pt x="200" y="279"/>
                    <a:pt x="199" y="278"/>
                  </a:cubicBezTo>
                  <a:cubicBezTo>
                    <a:pt x="198" y="277"/>
                    <a:pt x="197" y="275"/>
                    <a:pt x="196" y="276"/>
                  </a:cubicBezTo>
                  <a:cubicBezTo>
                    <a:pt x="195" y="278"/>
                    <a:pt x="195" y="280"/>
                    <a:pt x="195" y="281"/>
                  </a:cubicBezTo>
                  <a:cubicBezTo>
                    <a:pt x="196" y="283"/>
                    <a:pt x="197" y="286"/>
                    <a:pt x="197" y="288"/>
                  </a:cubicBezTo>
                  <a:cubicBezTo>
                    <a:pt x="198" y="289"/>
                    <a:pt x="198" y="291"/>
                    <a:pt x="199" y="292"/>
                  </a:cubicBezTo>
                  <a:cubicBezTo>
                    <a:pt x="200" y="293"/>
                    <a:pt x="200" y="295"/>
                    <a:pt x="200" y="296"/>
                  </a:cubicBezTo>
                  <a:cubicBezTo>
                    <a:pt x="200" y="298"/>
                    <a:pt x="200" y="299"/>
                    <a:pt x="198" y="300"/>
                  </a:cubicBezTo>
                  <a:cubicBezTo>
                    <a:pt x="197" y="300"/>
                    <a:pt x="195" y="301"/>
                    <a:pt x="194" y="301"/>
                  </a:cubicBezTo>
                  <a:cubicBezTo>
                    <a:pt x="191" y="302"/>
                    <a:pt x="188" y="303"/>
                    <a:pt x="185" y="301"/>
                  </a:cubicBezTo>
                  <a:cubicBezTo>
                    <a:pt x="183" y="299"/>
                    <a:pt x="181" y="296"/>
                    <a:pt x="178" y="297"/>
                  </a:cubicBezTo>
                  <a:cubicBezTo>
                    <a:pt x="177" y="298"/>
                    <a:pt x="176" y="298"/>
                    <a:pt x="174" y="298"/>
                  </a:cubicBezTo>
                  <a:cubicBezTo>
                    <a:pt x="173" y="298"/>
                    <a:pt x="171" y="298"/>
                    <a:pt x="169" y="298"/>
                  </a:cubicBezTo>
                  <a:cubicBezTo>
                    <a:pt x="166" y="299"/>
                    <a:pt x="163" y="301"/>
                    <a:pt x="161" y="303"/>
                  </a:cubicBezTo>
                  <a:cubicBezTo>
                    <a:pt x="158" y="305"/>
                    <a:pt x="156" y="307"/>
                    <a:pt x="153" y="309"/>
                  </a:cubicBezTo>
                  <a:cubicBezTo>
                    <a:pt x="151" y="308"/>
                    <a:pt x="147" y="311"/>
                    <a:pt x="146" y="312"/>
                  </a:cubicBezTo>
                  <a:cubicBezTo>
                    <a:pt x="144" y="313"/>
                    <a:pt x="141" y="316"/>
                    <a:pt x="140" y="318"/>
                  </a:cubicBezTo>
                  <a:cubicBezTo>
                    <a:pt x="138" y="319"/>
                    <a:pt x="137" y="320"/>
                    <a:pt x="136" y="322"/>
                  </a:cubicBezTo>
                  <a:cubicBezTo>
                    <a:pt x="135" y="324"/>
                    <a:pt x="133" y="325"/>
                    <a:pt x="131" y="327"/>
                  </a:cubicBezTo>
                  <a:cubicBezTo>
                    <a:pt x="129" y="329"/>
                    <a:pt x="127" y="332"/>
                    <a:pt x="124" y="335"/>
                  </a:cubicBezTo>
                  <a:cubicBezTo>
                    <a:pt x="122" y="337"/>
                    <a:pt x="119" y="335"/>
                    <a:pt x="116" y="334"/>
                  </a:cubicBezTo>
                  <a:cubicBezTo>
                    <a:pt x="113" y="332"/>
                    <a:pt x="111" y="333"/>
                    <a:pt x="108" y="335"/>
                  </a:cubicBezTo>
                  <a:cubicBezTo>
                    <a:pt x="105" y="337"/>
                    <a:pt x="103" y="336"/>
                    <a:pt x="100" y="336"/>
                  </a:cubicBezTo>
                  <a:cubicBezTo>
                    <a:pt x="98" y="336"/>
                    <a:pt x="96" y="336"/>
                    <a:pt x="95" y="337"/>
                  </a:cubicBezTo>
                  <a:cubicBezTo>
                    <a:pt x="93" y="338"/>
                    <a:pt x="92" y="339"/>
                    <a:pt x="91" y="340"/>
                  </a:cubicBezTo>
                  <a:cubicBezTo>
                    <a:pt x="88" y="341"/>
                    <a:pt x="86" y="342"/>
                    <a:pt x="83" y="341"/>
                  </a:cubicBezTo>
                  <a:cubicBezTo>
                    <a:pt x="80" y="341"/>
                    <a:pt x="78" y="339"/>
                    <a:pt x="76" y="337"/>
                  </a:cubicBezTo>
                  <a:cubicBezTo>
                    <a:pt x="75" y="337"/>
                    <a:pt x="71" y="334"/>
                    <a:pt x="70" y="335"/>
                  </a:cubicBezTo>
                  <a:cubicBezTo>
                    <a:pt x="69" y="336"/>
                    <a:pt x="70" y="337"/>
                    <a:pt x="70" y="338"/>
                  </a:cubicBezTo>
                  <a:cubicBezTo>
                    <a:pt x="70" y="340"/>
                    <a:pt x="69" y="342"/>
                    <a:pt x="68" y="343"/>
                  </a:cubicBezTo>
                  <a:cubicBezTo>
                    <a:pt x="66" y="346"/>
                    <a:pt x="63" y="349"/>
                    <a:pt x="60" y="348"/>
                  </a:cubicBezTo>
                  <a:cubicBezTo>
                    <a:pt x="57" y="346"/>
                    <a:pt x="56" y="342"/>
                    <a:pt x="52" y="341"/>
                  </a:cubicBezTo>
                  <a:cubicBezTo>
                    <a:pt x="49" y="340"/>
                    <a:pt x="45" y="340"/>
                    <a:pt x="46" y="344"/>
                  </a:cubicBezTo>
                  <a:cubicBezTo>
                    <a:pt x="46" y="347"/>
                    <a:pt x="49" y="350"/>
                    <a:pt x="48" y="353"/>
                  </a:cubicBezTo>
                  <a:cubicBezTo>
                    <a:pt x="47" y="357"/>
                    <a:pt x="44" y="360"/>
                    <a:pt x="42" y="363"/>
                  </a:cubicBezTo>
                  <a:cubicBezTo>
                    <a:pt x="39" y="366"/>
                    <a:pt x="36" y="369"/>
                    <a:pt x="35" y="373"/>
                  </a:cubicBezTo>
                  <a:cubicBezTo>
                    <a:pt x="33" y="382"/>
                    <a:pt x="52" y="377"/>
                    <a:pt x="52" y="384"/>
                  </a:cubicBezTo>
                  <a:cubicBezTo>
                    <a:pt x="52" y="387"/>
                    <a:pt x="50" y="391"/>
                    <a:pt x="52" y="393"/>
                  </a:cubicBezTo>
                  <a:cubicBezTo>
                    <a:pt x="53" y="394"/>
                    <a:pt x="55" y="394"/>
                    <a:pt x="56" y="394"/>
                  </a:cubicBezTo>
                  <a:cubicBezTo>
                    <a:pt x="58" y="394"/>
                    <a:pt x="60" y="395"/>
                    <a:pt x="62" y="396"/>
                  </a:cubicBezTo>
                  <a:cubicBezTo>
                    <a:pt x="67" y="400"/>
                    <a:pt x="66" y="411"/>
                    <a:pt x="62" y="416"/>
                  </a:cubicBezTo>
                  <a:cubicBezTo>
                    <a:pt x="60" y="419"/>
                    <a:pt x="57" y="422"/>
                    <a:pt x="54" y="423"/>
                  </a:cubicBezTo>
                  <a:cubicBezTo>
                    <a:pt x="50" y="425"/>
                    <a:pt x="47" y="422"/>
                    <a:pt x="43" y="422"/>
                  </a:cubicBezTo>
                  <a:cubicBezTo>
                    <a:pt x="39" y="420"/>
                    <a:pt x="36" y="421"/>
                    <a:pt x="32" y="423"/>
                  </a:cubicBezTo>
                  <a:cubicBezTo>
                    <a:pt x="30" y="424"/>
                    <a:pt x="27" y="425"/>
                    <a:pt x="26" y="422"/>
                  </a:cubicBezTo>
                  <a:cubicBezTo>
                    <a:pt x="25" y="418"/>
                    <a:pt x="27" y="415"/>
                    <a:pt x="26" y="411"/>
                  </a:cubicBezTo>
                  <a:cubicBezTo>
                    <a:pt x="25" y="408"/>
                    <a:pt x="20" y="407"/>
                    <a:pt x="17" y="405"/>
                  </a:cubicBezTo>
                  <a:cubicBezTo>
                    <a:pt x="13" y="403"/>
                    <a:pt x="11" y="401"/>
                    <a:pt x="14" y="397"/>
                  </a:cubicBezTo>
                  <a:cubicBezTo>
                    <a:pt x="15" y="395"/>
                    <a:pt x="18" y="392"/>
                    <a:pt x="16" y="390"/>
                  </a:cubicBezTo>
                  <a:cubicBezTo>
                    <a:pt x="15" y="388"/>
                    <a:pt x="12" y="386"/>
                    <a:pt x="10" y="385"/>
                  </a:cubicBezTo>
                  <a:cubicBezTo>
                    <a:pt x="8" y="382"/>
                    <a:pt x="6" y="381"/>
                    <a:pt x="3" y="379"/>
                  </a:cubicBezTo>
                  <a:cubicBezTo>
                    <a:pt x="0" y="377"/>
                    <a:pt x="0" y="374"/>
                    <a:pt x="2" y="371"/>
                  </a:cubicBezTo>
                  <a:cubicBezTo>
                    <a:pt x="3" y="369"/>
                    <a:pt x="6" y="366"/>
                    <a:pt x="6" y="364"/>
                  </a:cubicBezTo>
                  <a:cubicBezTo>
                    <a:pt x="6" y="363"/>
                    <a:pt x="5" y="363"/>
                    <a:pt x="5" y="362"/>
                  </a:cubicBezTo>
                  <a:cubicBezTo>
                    <a:pt x="5" y="361"/>
                    <a:pt x="5" y="360"/>
                    <a:pt x="6" y="359"/>
                  </a:cubicBezTo>
                  <a:cubicBezTo>
                    <a:pt x="7" y="356"/>
                    <a:pt x="9" y="353"/>
                    <a:pt x="11" y="350"/>
                  </a:cubicBezTo>
                  <a:cubicBezTo>
                    <a:pt x="12" y="348"/>
                    <a:pt x="14" y="346"/>
                    <a:pt x="16" y="344"/>
                  </a:cubicBezTo>
                  <a:cubicBezTo>
                    <a:pt x="18" y="342"/>
                    <a:pt x="22" y="338"/>
                    <a:pt x="19" y="335"/>
                  </a:cubicBezTo>
                  <a:cubicBezTo>
                    <a:pt x="18" y="335"/>
                    <a:pt x="17" y="334"/>
                    <a:pt x="16" y="334"/>
                  </a:cubicBezTo>
                  <a:cubicBezTo>
                    <a:pt x="16" y="334"/>
                    <a:pt x="16" y="304"/>
                    <a:pt x="25" y="303"/>
                  </a:cubicBezTo>
                  <a:cubicBezTo>
                    <a:pt x="33" y="302"/>
                    <a:pt x="56" y="300"/>
                    <a:pt x="52" y="294"/>
                  </a:cubicBezTo>
                  <a:cubicBezTo>
                    <a:pt x="49" y="289"/>
                    <a:pt x="42" y="276"/>
                    <a:pt x="48" y="276"/>
                  </a:cubicBezTo>
                  <a:cubicBezTo>
                    <a:pt x="54" y="275"/>
                    <a:pt x="64" y="280"/>
                    <a:pt x="68" y="277"/>
                  </a:cubicBezTo>
                  <a:cubicBezTo>
                    <a:pt x="73" y="274"/>
                    <a:pt x="75" y="266"/>
                    <a:pt x="74" y="261"/>
                  </a:cubicBezTo>
                  <a:cubicBezTo>
                    <a:pt x="72" y="256"/>
                    <a:pt x="67" y="244"/>
                    <a:pt x="76" y="241"/>
                  </a:cubicBezTo>
                  <a:cubicBezTo>
                    <a:pt x="85" y="238"/>
                    <a:pt x="94" y="240"/>
                    <a:pt x="95" y="235"/>
                  </a:cubicBezTo>
                  <a:cubicBezTo>
                    <a:pt x="96" y="230"/>
                    <a:pt x="95" y="228"/>
                    <a:pt x="99" y="228"/>
                  </a:cubicBezTo>
                  <a:cubicBezTo>
                    <a:pt x="103" y="227"/>
                    <a:pt x="106" y="228"/>
                    <a:pt x="109" y="222"/>
                  </a:cubicBezTo>
                  <a:cubicBezTo>
                    <a:pt x="112" y="216"/>
                    <a:pt x="121" y="210"/>
                    <a:pt x="118" y="201"/>
                  </a:cubicBezTo>
                  <a:cubicBezTo>
                    <a:pt x="115" y="192"/>
                    <a:pt x="115" y="177"/>
                    <a:pt x="119" y="170"/>
                  </a:cubicBezTo>
                  <a:cubicBezTo>
                    <a:pt x="122" y="164"/>
                    <a:pt x="122" y="159"/>
                    <a:pt x="126" y="155"/>
                  </a:cubicBezTo>
                  <a:cubicBezTo>
                    <a:pt x="131" y="151"/>
                    <a:pt x="130" y="146"/>
                    <a:pt x="135" y="143"/>
                  </a:cubicBezTo>
                  <a:cubicBezTo>
                    <a:pt x="140" y="140"/>
                    <a:pt x="149" y="139"/>
                    <a:pt x="146" y="130"/>
                  </a:cubicBezTo>
                  <a:cubicBezTo>
                    <a:pt x="144" y="121"/>
                    <a:pt x="141" y="121"/>
                    <a:pt x="144" y="115"/>
                  </a:cubicBezTo>
                  <a:cubicBezTo>
                    <a:pt x="146" y="110"/>
                    <a:pt x="159" y="105"/>
                    <a:pt x="157" y="98"/>
                  </a:cubicBezTo>
                  <a:cubicBezTo>
                    <a:pt x="154" y="91"/>
                    <a:pt x="143" y="84"/>
                    <a:pt x="147" y="78"/>
                  </a:cubicBezTo>
                  <a:cubicBezTo>
                    <a:pt x="148" y="76"/>
                    <a:pt x="150" y="75"/>
                    <a:pt x="152" y="75"/>
                  </a:cubicBezTo>
                  <a:cubicBezTo>
                    <a:pt x="152" y="75"/>
                    <a:pt x="152" y="75"/>
                    <a:pt x="152" y="75"/>
                  </a:cubicBezTo>
                  <a:cubicBezTo>
                    <a:pt x="156" y="73"/>
                    <a:pt x="160" y="73"/>
                    <a:pt x="162" y="65"/>
                  </a:cubicBezTo>
                  <a:cubicBezTo>
                    <a:pt x="164" y="53"/>
                    <a:pt x="155" y="55"/>
                    <a:pt x="159" y="50"/>
                  </a:cubicBezTo>
                  <a:cubicBezTo>
                    <a:pt x="163" y="45"/>
                    <a:pt x="157" y="41"/>
                    <a:pt x="168" y="40"/>
                  </a:cubicBezTo>
                  <a:cubicBezTo>
                    <a:pt x="178" y="39"/>
                    <a:pt x="191" y="36"/>
                    <a:pt x="196" y="42"/>
                  </a:cubicBezTo>
                  <a:cubicBezTo>
                    <a:pt x="200" y="47"/>
                    <a:pt x="210" y="57"/>
                    <a:pt x="214" y="45"/>
                  </a:cubicBezTo>
                  <a:cubicBezTo>
                    <a:pt x="218" y="32"/>
                    <a:pt x="212" y="28"/>
                    <a:pt x="216" y="21"/>
                  </a:cubicBezTo>
                  <a:cubicBezTo>
                    <a:pt x="220" y="15"/>
                    <a:pt x="235" y="0"/>
                    <a:pt x="238" y="8"/>
                  </a:cubicBezTo>
                  <a:cubicBezTo>
                    <a:pt x="242" y="16"/>
                    <a:pt x="243" y="20"/>
                    <a:pt x="250" y="18"/>
                  </a:cubicBezTo>
                  <a:cubicBezTo>
                    <a:pt x="257" y="17"/>
                    <a:pt x="257" y="19"/>
                    <a:pt x="266" y="15"/>
                  </a:cubicBezTo>
                  <a:cubicBezTo>
                    <a:pt x="274" y="13"/>
                    <a:pt x="279" y="6"/>
                    <a:pt x="282" y="6"/>
                  </a:cubicBezTo>
                  <a:cubicBezTo>
                    <a:pt x="282" y="6"/>
                    <a:pt x="283" y="6"/>
                    <a:pt x="283" y="7"/>
                  </a:cubicBezTo>
                  <a:cubicBezTo>
                    <a:pt x="285" y="12"/>
                    <a:pt x="285" y="27"/>
                    <a:pt x="293" y="22"/>
                  </a:cubicBezTo>
                  <a:cubicBezTo>
                    <a:pt x="300" y="16"/>
                    <a:pt x="303" y="21"/>
                    <a:pt x="303" y="16"/>
                  </a:cubicBezTo>
                  <a:cubicBezTo>
                    <a:pt x="304" y="10"/>
                    <a:pt x="305" y="6"/>
                    <a:pt x="313" y="8"/>
                  </a:cubicBezTo>
                  <a:cubicBezTo>
                    <a:pt x="320" y="9"/>
                    <a:pt x="333" y="9"/>
                    <a:pt x="333" y="13"/>
                  </a:cubicBezTo>
                  <a:cubicBezTo>
                    <a:pt x="334" y="18"/>
                    <a:pt x="338" y="20"/>
                    <a:pt x="333" y="26"/>
                  </a:cubicBezTo>
                  <a:cubicBezTo>
                    <a:pt x="328" y="31"/>
                    <a:pt x="327" y="29"/>
                    <a:pt x="324" y="35"/>
                  </a:cubicBezTo>
                  <a:cubicBezTo>
                    <a:pt x="320" y="42"/>
                    <a:pt x="312" y="40"/>
                    <a:pt x="313" y="51"/>
                  </a:cubicBezTo>
                  <a:cubicBezTo>
                    <a:pt x="313" y="61"/>
                    <a:pt x="309" y="69"/>
                    <a:pt x="316" y="73"/>
                  </a:cubicBezTo>
                  <a:cubicBezTo>
                    <a:pt x="324" y="77"/>
                    <a:pt x="322" y="78"/>
                    <a:pt x="329" y="73"/>
                  </a:cubicBezTo>
                  <a:cubicBezTo>
                    <a:pt x="337" y="68"/>
                    <a:pt x="345" y="64"/>
                    <a:pt x="346" y="65"/>
                  </a:cubicBezTo>
                  <a:cubicBezTo>
                    <a:pt x="346" y="66"/>
                    <a:pt x="352" y="68"/>
                    <a:pt x="353" y="65"/>
                  </a:cubicBezTo>
                  <a:cubicBezTo>
                    <a:pt x="354" y="61"/>
                    <a:pt x="354" y="59"/>
                    <a:pt x="358" y="58"/>
                  </a:cubicBezTo>
                  <a:cubicBezTo>
                    <a:pt x="363" y="57"/>
                    <a:pt x="372" y="59"/>
                    <a:pt x="376" y="55"/>
                  </a:cubicBezTo>
                  <a:cubicBezTo>
                    <a:pt x="380" y="52"/>
                    <a:pt x="388" y="42"/>
                    <a:pt x="391" y="49"/>
                  </a:cubicBezTo>
                  <a:cubicBezTo>
                    <a:pt x="395" y="55"/>
                    <a:pt x="409" y="74"/>
                    <a:pt x="412" y="65"/>
                  </a:cubicBezTo>
                  <a:cubicBezTo>
                    <a:pt x="414" y="56"/>
                    <a:pt x="410" y="44"/>
                    <a:pt x="414" y="42"/>
                  </a:cubicBezTo>
                  <a:cubicBezTo>
                    <a:pt x="419" y="40"/>
                    <a:pt x="423" y="42"/>
                    <a:pt x="420" y="37"/>
                  </a:cubicBezTo>
                  <a:cubicBezTo>
                    <a:pt x="418" y="33"/>
                    <a:pt x="415" y="31"/>
                    <a:pt x="418" y="31"/>
                  </a:cubicBezTo>
                  <a:cubicBezTo>
                    <a:pt x="419" y="31"/>
                    <a:pt x="420" y="31"/>
                    <a:pt x="422" y="32"/>
                  </a:cubicBezTo>
                  <a:cubicBezTo>
                    <a:pt x="431" y="34"/>
                    <a:pt x="430" y="36"/>
                    <a:pt x="434" y="38"/>
                  </a:cubicBezTo>
                  <a:cubicBezTo>
                    <a:pt x="438" y="41"/>
                    <a:pt x="461" y="39"/>
                    <a:pt x="461" y="43"/>
                  </a:cubicBezTo>
                  <a:cubicBezTo>
                    <a:pt x="462" y="47"/>
                    <a:pt x="456" y="54"/>
                    <a:pt x="468" y="51"/>
                  </a:cubicBezTo>
                  <a:cubicBezTo>
                    <a:pt x="480" y="48"/>
                    <a:pt x="479" y="43"/>
                    <a:pt x="484" y="50"/>
                  </a:cubicBezTo>
                  <a:cubicBezTo>
                    <a:pt x="490" y="57"/>
                    <a:pt x="491" y="59"/>
                    <a:pt x="493" y="66"/>
                  </a:cubicBezTo>
                  <a:cubicBezTo>
                    <a:pt x="496" y="74"/>
                    <a:pt x="500" y="78"/>
                    <a:pt x="501" y="85"/>
                  </a:cubicBezTo>
                  <a:cubicBezTo>
                    <a:pt x="501" y="92"/>
                    <a:pt x="498" y="91"/>
                    <a:pt x="504" y="97"/>
                  </a:cubicBezTo>
                  <a:cubicBezTo>
                    <a:pt x="509" y="104"/>
                    <a:pt x="524" y="125"/>
                    <a:pt x="524" y="125"/>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5" name="Freeform 57"/>
            <p:cNvSpPr>
              <a:spLocks/>
            </p:cNvSpPr>
            <p:nvPr/>
          </p:nvSpPr>
          <p:spPr bwMode="auto">
            <a:xfrm>
              <a:off x="6285" y="4347"/>
              <a:ext cx="57" cy="52"/>
            </a:xfrm>
            <a:custGeom>
              <a:avLst/>
              <a:gdLst>
                <a:gd name="T0" fmla="*/ 6 w 24"/>
                <a:gd name="T1" fmla="*/ 20 h 22"/>
                <a:gd name="T2" fmla="*/ 4 w 24"/>
                <a:gd name="T3" fmla="*/ 21 h 22"/>
                <a:gd name="T4" fmla="*/ 1 w 24"/>
                <a:gd name="T5" fmla="*/ 21 h 22"/>
                <a:gd name="T6" fmla="*/ 0 w 24"/>
                <a:gd name="T7" fmla="*/ 18 h 22"/>
                <a:gd name="T8" fmla="*/ 2 w 24"/>
                <a:gd name="T9" fmla="*/ 15 h 22"/>
                <a:gd name="T10" fmla="*/ 3 w 24"/>
                <a:gd name="T11" fmla="*/ 12 h 22"/>
                <a:gd name="T12" fmla="*/ 6 w 24"/>
                <a:gd name="T13" fmla="*/ 6 h 22"/>
                <a:gd name="T14" fmla="*/ 7 w 24"/>
                <a:gd name="T15" fmla="*/ 5 h 22"/>
                <a:gd name="T16" fmla="*/ 10 w 24"/>
                <a:gd name="T17" fmla="*/ 4 h 22"/>
                <a:gd name="T18" fmla="*/ 12 w 24"/>
                <a:gd name="T19" fmla="*/ 3 h 22"/>
                <a:gd name="T20" fmla="*/ 14 w 24"/>
                <a:gd name="T21" fmla="*/ 2 h 22"/>
                <a:gd name="T22" fmla="*/ 19 w 24"/>
                <a:gd name="T23" fmla="*/ 0 h 22"/>
                <a:gd name="T24" fmla="*/ 24 w 24"/>
                <a:gd name="T25" fmla="*/ 3 h 22"/>
                <a:gd name="T26" fmla="*/ 22 w 24"/>
                <a:gd name="T27" fmla="*/ 5 h 22"/>
                <a:gd name="T28" fmla="*/ 15 w 24"/>
                <a:gd name="T29" fmla="*/ 11 h 22"/>
                <a:gd name="T30" fmla="*/ 12 w 24"/>
                <a:gd name="T31" fmla="*/ 14 h 22"/>
                <a:gd name="T32" fmla="*/ 11 w 24"/>
                <a:gd name="T33" fmla="*/ 17 h 22"/>
                <a:gd name="T34" fmla="*/ 6 w 24"/>
                <a:gd name="T35"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22">
                  <a:moveTo>
                    <a:pt x="6" y="20"/>
                  </a:moveTo>
                  <a:cubicBezTo>
                    <a:pt x="5" y="21"/>
                    <a:pt x="5" y="21"/>
                    <a:pt x="4" y="21"/>
                  </a:cubicBezTo>
                  <a:cubicBezTo>
                    <a:pt x="3" y="21"/>
                    <a:pt x="1" y="22"/>
                    <a:pt x="1" y="21"/>
                  </a:cubicBezTo>
                  <a:cubicBezTo>
                    <a:pt x="0" y="20"/>
                    <a:pt x="0" y="19"/>
                    <a:pt x="0" y="18"/>
                  </a:cubicBezTo>
                  <a:cubicBezTo>
                    <a:pt x="0" y="17"/>
                    <a:pt x="1" y="16"/>
                    <a:pt x="2" y="15"/>
                  </a:cubicBezTo>
                  <a:cubicBezTo>
                    <a:pt x="2" y="14"/>
                    <a:pt x="3" y="13"/>
                    <a:pt x="3" y="12"/>
                  </a:cubicBezTo>
                  <a:cubicBezTo>
                    <a:pt x="3" y="10"/>
                    <a:pt x="4" y="8"/>
                    <a:pt x="6" y="6"/>
                  </a:cubicBezTo>
                  <a:cubicBezTo>
                    <a:pt x="6" y="5"/>
                    <a:pt x="7" y="5"/>
                    <a:pt x="7" y="5"/>
                  </a:cubicBezTo>
                  <a:cubicBezTo>
                    <a:pt x="8" y="4"/>
                    <a:pt x="9" y="4"/>
                    <a:pt x="10" y="4"/>
                  </a:cubicBezTo>
                  <a:cubicBezTo>
                    <a:pt x="11" y="4"/>
                    <a:pt x="12" y="3"/>
                    <a:pt x="12" y="3"/>
                  </a:cubicBezTo>
                  <a:cubicBezTo>
                    <a:pt x="13" y="2"/>
                    <a:pt x="14" y="2"/>
                    <a:pt x="14" y="2"/>
                  </a:cubicBezTo>
                  <a:cubicBezTo>
                    <a:pt x="16" y="1"/>
                    <a:pt x="17" y="0"/>
                    <a:pt x="19" y="0"/>
                  </a:cubicBezTo>
                  <a:cubicBezTo>
                    <a:pt x="21" y="0"/>
                    <a:pt x="24" y="0"/>
                    <a:pt x="24" y="3"/>
                  </a:cubicBezTo>
                  <a:cubicBezTo>
                    <a:pt x="24" y="4"/>
                    <a:pt x="23" y="5"/>
                    <a:pt x="22" y="5"/>
                  </a:cubicBezTo>
                  <a:cubicBezTo>
                    <a:pt x="20" y="7"/>
                    <a:pt x="17" y="9"/>
                    <a:pt x="15" y="11"/>
                  </a:cubicBezTo>
                  <a:cubicBezTo>
                    <a:pt x="14" y="12"/>
                    <a:pt x="12" y="13"/>
                    <a:pt x="12" y="14"/>
                  </a:cubicBezTo>
                  <a:cubicBezTo>
                    <a:pt x="11" y="15"/>
                    <a:pt x="11" y="16"/>
                    <a:pt x="11" y="17"/>
                  </a:cubicBezTo>
                  <a:cubicBezTo>
                    <a:pt x="10" y="19"/>
                    <a:pt x="8" y="19"/>
                    <a:pt x="6" y="2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6" name="Freeform 58"/>
            <p:cNvSpPr>
              <a:spLocks/>
            </p:cNvSpPr>
            <p:nvPr/>
          </p:nvSpPr>
          <p:spPr bwMode="auto">
            <a:xfrm>
              <a:off x="6223" y="4409"/>
              <a:ext cx="31" cy="26"/>
            </a:xfrm>
            <a:custGeom>
              <a:avLst/>
              <a:gdLst>
                <a:gd name="T0" fmla="*/ 4 w 13"/>
                <a:gd name="T1" fmla="*/ 9 h 11"/>
                <a:gd name="T2" fmla="*/ 4 w 13"/>
                <a:gd name="T3" fmla="*/ 8 h 11"/>
                <a:gd name="T4" fmla="*/ 3 w 13"/>
                <a:gd name="T5" fmla="*/ 7 h 11"/>
                <a:gd name="T6" fmla="*/ 1 w 13"/>
                <a:gd name="T7" fmla="*/ 5 h 11"/>
                <a:gd name="T8" fmla="*/ 1 w 13"/>
                <a:gd name="T9" fmla="*/ 4 h 11"/>
                <a:gd name="T10" fmla="*/ 5 w 13"/>
                <a:gd name="T11" fmla="*/ 1 h 11"/>
                <a:gd name="T12" fmla="*/ 11 w 13"/>
                <a:gd name="T13" fmla="*/ 2 h 11"/>
                <a:gd name="T14" fmla="*/ 13 w 13"/>
                <a:gd name="T15" fmla="*/ 7 h 11"/>
                <a:gd name="T16" fmla="*/ 9 w 13"/>
                <a:gd name="T17" fmla="*/ 11 h 11"/>
                <a:gd name="T18" fmla="*/ 4 w 13"/>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1">
                  <a:moveTo>
                    <a:pt x="4" y="9"/>
                  </a:moveTo>
                  <a:cubicBezTo>
                    <a:pt x="4" y="9"/>
                    <a:pt x="4" y="9"/>
                    <a:pt x="4" y="8"/>
                  </a:cubicBezTo>
                  <a:cubicBezTo>
                    <a:pt x="4" y="8"/>
                    <a:pt x="3" y="8"/>
                    <a:pt x="3" y="7"/>
                  </a:cubicBezTo>
                  <a:cubicBezTo>
                    <a:pt x="2" y="6"/>
                    <a:pt x="2" y="6"/>
                    <a:pt x="1" y="5"/>
                  </a:cubicBezTo>
                  <a:cubicBezTo>
                    <a:pt x="1" y="5"/>
                    <a:pt x="1" y="4"/>
                    <a:pt x="1" y="4"/>
                  </a:cubicBezTo>
                  <a:cubicBezTo>
                    <a:pt x="0" y="1"/>
                    <a:pt x="3" y="0"/>
                    <a:pt x="5" y="1"/>
                  </a:cubicBezTo>
                  <a:cubicBezTo>
                    <a:pt x="7" y="1"/>
                    <a:pt x="9" y="1"/>
                    <a:pt x="11" y="2"/>
                  </a:cubicBezTo>
                  <a:cubicBezTo>
                    <a:pt x="13" y="3"/>
                    <a:pt x="13" y="5"/>
                    <a:pt x="13" y="7"/>
                  </a:cubicBezTo>
                  <a:cubicBezTo>
                    <a:pt x="12" y="9"/>
                    <a:pt x="10" y="10"/>
                    <a:pt x="9" y="11"/>
                  </a:cubicBezTo>
                  <a:cubicBezTo>
                    <a:pt x="7" y="11"/>
                    <a:pt x="5" y="10"/>
                    <a:pt x="4" y="9"/>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7" name="Freeform 59"/>
            <p:cNvSpPr>
              <a:spLocks/>
            </p:cNvSpPr>
            <p:nvPr/>
          </p:nvSpPr>
          <p:spPr bwMode="auto">
            <a:xfrm>
              <a:off x="5713" y="4664"/>
              <a:ext cx="16" cy="19"/>
            </a:xfrm>
            <a:custGeom>
              <a:avLst/>
              <a:gdLst>
                <a:gd name="T0" fmla="*/ 1 w 7"/>
                <a:gd name="T1" fmla="*/ 3 h 8"/>
                <a:gd name="T2" fmla="*/ 3 w 7"/>
                <a:gd name="T3" fmla="*/ 1 h 8"/>
                <a:gd name="T4" fmla="*/ 6 w 7"/>
                <a:gd name="T5" fmla="*/ 1 h 8"/>
                <a:gd name="T6" fmla="*/ 6 w 7"/>
                <a:gd name="T7" fmla="*/ 4 h 8"/>
                <a:gd name="T8" fmla="*/ 3 w 7"/>
                <a:gd name="T9" fmla="*/ 7 h 8"/>
                <a:gd name="T10" fmla="*/ 1 w 7"/>
                <a:gd name="T11" fmla="*/ 6 h 8"/>
                <a:gd name="T12" fmla="*/ 1 w 7"/>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1" y="3"/>
                  </a:moveTo>
                  <a:cubicBezTo>
                    <a:pt x="2" y="2"/>
                    <a:pt x="2" y="2"/>
                    <a:pt x="3" y="1"/>
                  </a:cubicBezTo>
                  <a:cubicBezTo>
                    <a:pt x="4" y="1"/>
                    <a:pt x="5" y="0"/>
                    <a:pt x="6" y="1"/>
                  </a:cubicBezTo>
                  <a:cubicBezTo>
                    <a:pt x="7" y="2"/>
                    <a:pt x="7" y="3"/>
                    <a:pt x="6" y="4"/>
                  </a:cubicBezTo>
                  <a:cubicBezTo>
                    <a:pt x="6" y="6"/>
                    <a:pt x="5" y="8"/>
                    <a:pt x="3" y="7"/>
                  </a:cubicBezTo>
                  <a:cubicBezTo>
                    <a:pt x="2" y="7"/>
                    <a:pt x="1" y="6"/>
                    <a:pt x="1" y="6"/>
                  </a:cubicBezTo>
                  <a:cubicBezTo>
                    <a:pt x="0" y="5"/>
                    <a:pt x="1" y="4"/>
                    <a:pt x="1" y="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8" name="Freeform 60"/>
            <p:cNvSpPr>
              <a:spLocks/>
            </p:cNvSpPr>
            <p:nvPr/>
          </p:nvSpPr>
          <p:spPr bwMode="auto">
            <a:xfrm>
              <a:off x="5720" y="4702"/>
              <a:ext cx="19" cy="24"/>
            </a:xfrm>
            <a:custGeom>
              <a:avLst/>
              <a:gdLst>
                <a:gd name="T0" fmla="*/ 3 w 8"/>
                <a:gd name="T1" fmla="*/ 9 h 10"/>
                <a:gd name="T2" fmla="*/ 1 w 8"/>
                <a:gd name="T3" fmla="*/ 5 h 10"/>
                <a:gd name="T4" fmla="*/ 2 w 8"/>
                <a:gd name="T5" fmla="*/ 1 h 10"/>
                <a:gd name="T6" fmla="*/ 6 w 8"/>
                <a:gd name="T7" fmla="*/ 1 h 10"/>
                <a:gd name="T8" fmla="*/ 8 w 8"/>
                <a:gd name="T9" fmla="*/ 4 h 10"/>
                <a:gd name="T10" fmla="*/ 6 w 8"/>
                <a:gd name="T11" fmla="*/ 9 h 10"/>
                <a:gd name="T12" fmla="*/ 5 w 8"/>
                <a:gd name="T13" fmla="*/ 9 h 10"/>
                <a:gd name="T14" fmla="*/ 3 w 8"/>
                <a:gd name="T15" fmla="*/ 9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0">
                  <a:moveTo>
                    <a:pt x="3" y="9"/>
                  </a:moveTo>
                  <a:cubicBezTo>
                    <a:pt x="1" y="8"/>
                    <a:pt x="1" y="7"/>
                    <a:pt x="1" y="5"/>
                  </a:cubicBezTo>
                  <a:cubicBezTo>
                    <a:pt x="0" y="3"/>
                    <a:pt x="2" y="2"/>
                    <a:pt x="2" y="1"/>
                  </a:cubicBezTo>
                  <a:cubicBezTo>
                    <a:pt x="3" y="0"/>
                    <a:pt x="5" y="0"/>
                    <a:pt x="6" y="1"/>
                  </a:cubicBezTo>
                  <a:cubicBezTo>
                    <a:pt x="7" y="2"/>
                    <a:pt x="8" y="3"/>
                    <a:pt x="8" y="4"/>
                  </a:cubicBezTo>
                  <a:cubicBezTo>
                    <a:pt x="7" y="6"/>
                    <a:pt x="7" y="7"/>
                    <a:pt x="6" y="9"/>
                  </a:cubicBezTo>
                  <a:cubicBezTo>
                    <a:pt x="6" y="9"/>
                    <a:pt x="5" y="9"/>
                    <a:pt x="5" y="9"/>
                  </a:cubicBezTo>
                  <a:cubicBezTo>
                    <a:pt x="4" y="9"/>
                    <a:pt x="3" y="10"/>
                    <a:pt x="3" y="9"/>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9" name="Freeform 61"/>
            <p:cNvSpPr>
              <a:spLocks/>
            </p:cNvSpPr>
            <p:nvPr/>
          </p:nvSpPr>
          <p:spPr bwMode="auto">
            <a:xfrm>
              <a:off x="5708" y="4728"/>
              <a:ext cx="21" cy="29"/>
            </a:xfrm>
            <a:custGeom>
              <a:avLst/>
              <a:gdLst>
                <a:gd name="T0" fmla="*/ 0 w 9"/>
                <a:gd name="T1" fmla="*/ 8 h 12"/>
                <a:gd name="T2" fmla="*/ 0 w 9"/>
                <a:gd name="T3" fmla="*/ 8 h 12"/>
                <a:gd name="T4" fmla="*/ 0 w 9"/>
                <a:gd name="T5" fmla="*/ 5 h 12"/>
                <a:gd name="T6" fmla="*/ 0 w 9"/>
                <a:gd name="T7" fmla="*/ 2 h 12"/>
                <a:gd name="T8" fmla="*/ 2 w 9"/>
                <a:gd name="T9" fmla="*/ 1 h 12"/>
                <a:gd name="T10" fmla="*/ 4 w 9"/>
                <a:gd name="T11" fmla="*/ 3 h 12"/>
                <a:gd name="T12" fmla="*/ 5 w 9"/>
                <a:gd name="T13" fmla="*/ 5 h 12"/>
                <a:gd name="T14" fmla="*/ 7 w 9"/>
                <a:gd name="T15" fmla="*/ 7 h 12"/>
                <a:gd name="T16" fmla="*/ 5 w 9"/>
                <a:gd name="T17" fmla="*/ 11 h 12"/>
                <a:gd name="T18" fmla="*/ 3 w 9"/>
                <a:gd name="T19" fmla="*/ 12 h 12"/>
                <a:gd name="T20" fmla="*/ 0 w 9"/>
                <a:gd name="T21" fmla="*/ 10 h 12"/>
                <a:gd name="T22" fmla="*/ 0 w 9"/>
                <a:gd name="T23" fmla="*/ 9 h 12"/>
                <a:gd name="T24" fmla="*/ 0 w 9"/>
                <a:gd name="T25"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2">
                  <a:moveTo>
                    <a:pt x="0" y="8"/>
                  </a:moveTo>
                  <a:cubicBezTo>
                    <a:pt x="0" y="8"/>
                    <a:pt x="0" y="8"/>
                    <a:pt x="0" y="8"/>
                  </a:cubicBezTo>
                  <a:cubicBezTo>
                    <a:pt x="0" y="7"/>
                    <a:pt x="0" y="6"/>
                    <a:pt x="0" y="5"/>
                  </a:cubicBezTo>
                  <a:cubicBezTo>
                    <a:pt x="0" y="4"/>
                    <a:pt x="0" y="3"/>
                    <a:pt x="0" y="2"/>
                  </a:cubicBezTo>
                  <a:cubicBezTo>
                    <a:pt x="0" y="1"/>
                    <a:pt x="1" y="0"/>
                    <a:pt x="2" y="1"/>
                  </a:cubicBezTo>
                  <a:cubicBezTo>
                    <a:pt x="3" y="1"/>
                    <a:pt x="3" y="3"/>
                    <a:pt x="4" y="3"/>
                  </a:cubicBezTo>
                  <a:cubicBezTo>
                    <a:pt x="4" y="4"/>
                    <a:pt x="5" y="4"/>
                    <a:pt x="5" y="5"/>
                  </a:cubicBezTo>
                  <a:cubicBezTo>
                    <a:pt x="6" y="5"/>
                    <a:pt x="7" y="6"/>
                    <a:pt x="7" y="7"/>
                  </a:cubicBezTo>
                  <a:cubicBezTo>
                    <a:pt x="9" y="9"/>
                    <a:pt x="7" y="10"/>
                    <a:pt x="5" y="11"/>
                  </a:cubicBezTo>
                  <a:cubicBezTo>
                    <a:pt x="4" y="11"/>
                    <a:pt x="4" y="12"/>
                    <a:pt x="3" y="12"/>
                  </a:cubicBezTo>
                  <a:cubicBezTo>
                    <a:pt x="2" y="12"/>
                    <a:pt x="0" y="11"/>
                    <a:pt x="0" y="10"/>
                  </a:cubicBezTo>
                  <a:cubicBezTo>
                    <a:pt x="0" y="9"/>
                    <a:pt x="0" y="9"/>
                    <a:pt x="0" y="9"/>
                  </a:cubicBezTo>
                  <a:cubicBezTo>
                    <a:pt x="0" y="9"/>
                    <a:pt x="0" y="9"/>
                    <a:pt x="0" y="8"/>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0" name="Freeform 62"/>
            <p:cNvSpPr>
              <a:spLocks/>
            </p:cNvSpPr>
            <p:nvPr/>
          </p:nvSpPr>
          <p:spPr bwMode="auto">
            <a:xfrm>
              <a:off x="5654" y="4733"/>
              <a:ext cx="18" cy="19"/>
            </a:xfrm>
            <a:custGeom>
              <a:avLst/>
              <a:gdLst>
                <a:gd name="T0" fmla="*/ 1 w 8"/>
                <a:gd name="T1" fmla="*/ 6 h 8"/>
                <a:gd name="T2" fmla="*/ 0 w 8"/>
                <a:gd name="T3" fmla="*/ 0 h 8"/>
                <a:gd name="T4" fmla="*/ 3 w 8"/>
                <a:gd name="T5" fmla="*/ 0 h 8"/>
                <a:gd name="T6" fmla="*/ 5 w 8"/>
                <a:gd name="T7" fmla="*/ 1 h 8"/>
                <a:gd name="T8" fmla="*/ 8 w 8"/>
                <a:gd name="T9" fmla="*/ 3 h 8"/>
                <a:gd name="T10" fmla="*/ 7 w 8"/>
                <a:gd name="T11" fmla="*/ 6 h 8"/>
                <a:gd name="T12" fmla="*/ 2 w 8"/>
                <a:gd name="T13" fmla="*/ 7 h 8"/>
                <a:gd name="T14" fmla="*/ 1 w 8"/>
                <a:gd name="T15" fmla="*/ 6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8">
                  <a:moveTo>
                    <a:pt x="1" y="6"/>
                  </a:moveTo>
                  <a:cubicBezTo>
                    <a:pt x="0" y="5"/>
                    <a:pt x="0" y="2"/>
                    <a:pt x="0" y="0"/>
                  </a:cubicBezTo>
                  <a:cubicBezTo>
                    <a:pt x="1" y="0"/>
                    <a:pt x="2" y="0"/>
                    <a:pt x="3" y="0"/>
                  </a:cubicBezTo>
                  <a:cubicBezTo>
                    <a:pt x="3" y="0"/>
                    <a:pt x="4" y="1"/>
                    <a:pt x="5" y="1"/>
                  </a:cubicBezTo>
                  <a:cubicBezTo>
                    <a:pt x="6" y="2"/>
                    <a:pt x="7" y="2"/>
                    <a:pt x="8" y="3"/>
                  </a:cubicBezTo>
                  <a:cubicBezTo>
                    <a:pt x="8" y="4"/>
                    <a:pt x="8" y="5"/>
                    <a:pt x="7" y="6"/>
                  </a:cubicBezTo>
                  <a:cubicBezTo>
                    <a:pt x="5" y="8"/>
                    <a:pt x="3" y="8"/>
                    <a:pt x="2" y="7"/>
                  </a:cubicBezTo>
                  <a:cubicBezTo>
                    <a:pt x="1" y="7"/>
                    <a:pt x="1" y="6"/>
                    <a:pt x="1" y="6"/>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1" name="Freeform 63"/>
            <p:cNvSpPr>
              <a:spLocks/>
            </p:cNvSpPr>
            <p:nvPr/>
          </p:nvSpPr>
          <p:spPr bwMode="auto">
            <a:xfrm>
              <a:off x="5616" y="4749"/>
              <a:ext cx="33" cy="34"/>
            </a:xfrm>
            <a:custGeom>
              <a:avLst/>
              <a:gdLst>
                <a:gd name="T0" fmla="*/ 5 w 14"/>
                <a:gd name="T1" fmla="*/ 12 h 14"/>
                <a:gd name="T2" fmla="*/ 3 w 14"/>
                <a:gd name="T3" fmla="*/ 13 h 14"/>
                <a:gd name="T4" fmla="*/ 1 w 14"/>
                <a:gd name="T5" fmla="*/ 14 h 14"/>
                <a:gd name="T6" fmla="*/ 1 w 14"/>
                <a:gd name="T7" fmla="*/ 12 h 14"/>
                <a:gd name="T8" fmla="*/ 2 w 14"/>
                <a:gd name="T9" fmla="*/ 8 h 14"/>
                <a:gd name="T10" fmla="*/ 7 w 14"/>
                <a:gd name="T11" fmla="*/ 6 h 14"/>
                <a:gd name="T12" fmla="*/ 8 w 14"/>
                <a:gd name="T13" fmla="*/ 2 h 14"/>
                <a:gd name="T14" fmla="*/ 10 w 14"/>
                <a:gd name="T15" fmla="*/ 0 h 14"/>
                <a:gd name="T16" fmla="*/ 13 w 14"/>
                <a:gd name="T17" fmla="*/ 0 h 14"/>
                <a:gd name="T18" fmla="*/ 14 w 14"/>
                <a:gd name="T19" fmla="*/ 4 h 14"/>
                <a:gd name="T20" fmla="*/ 14 w 14"/>
                <a:gd name="T21" fmla="*/ 7 h 14"/>
                <a:gd name="T22" fmla="*/ 9 w 14"/>
                <a:gd name="T23" fmla="*/ 10 h 14"/>
                <a:gd name="T24" fmla="*/ 5 w 14"/>
                <a:gd name="T25"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4">
                  <a:moveTo>
                    <a:pt x="5" y="12"/>
                  </a:moveTo>
                  <a:cubicBezTo>
                    <a:pt x="5" y="13"/>
                    <a:pt x="4" y="13"/>
                    <a:pt x="3" y="13"/>
                  </a:cubicBezTo>
                  <a:cubicBezTo>
                    <a:pt x="2" y="13"/>
                    <a:pt x="2" y="14"/>
                    <a:pt x="1" y="14"/>
                  </a:cubicBezTo>
                  <a:cubicBezTo>
                    <a:pt x="0" y="13"/>
                    <a:pt x="1" y="13"/>
                    <a:pt x="1" y="12"/>
                  </a:cubicBezTo>
                  <a:cubicBezTo>
                    <a:pt x="1" y="11"/>
                    <a:pt x="1" y="9"/>
                    <a:pt x="2" y="8"/>
                  </a:cubicBezTo>
                  <a:cubicBezTo>
                    <a:pt x="3" y="7"/>
                    <a:pt x="6" y="7"/>
                    <a:pt x="7" y="6"/>
                  </a:cubicBezTo>
                  <a:cubicBezTo>
                    <a:pt x="8" y="5"/>
                    <a:pt x="7" y="3"/>
                    <a:pt x="8" y="2"/>
                  </a:cubicBezTo>
                  <a:cubicBezTo>
                    <a:pt x="8" y="1"/>
                    <a:pt x="9" y="1"/>
                    <a:pt x="10" y="0"/>
                  </a:cubicBezTo>
                  <a:cubicBezTo>
                    <a:pt x="10" y="0"/>
                    <a:pt x="12" y="0"/>
                    <a:pt x="13" y="0"/>
                  </a:cubicBezTo>
                  <a:cubicBezTo>
                    <a:pt x="14" y="1"/>
                    <a:pt x="14" y="2"/>
                    <a:pt x="14" y="4"/>
                  </a:cubicBezTo>
                  <a:cubicBezTo>
                    <a:pt x="14" y="5"/>
                    <a:pt x="14" y="6"/>
                    <a:pt x="14" y="7"/>
                  </a:cubicBezTo>
                  <a:cubicBezTo>
                    <a:pt x="13" y="9"/>
                    <a:pt x="11" y="9"/>
                    <a:pt x="9" y="10"/>
                  </a:cubicBezTo>
                  <a:cubicBezTo>
                    <a:pt x="8" y="11"/>
                    <a:pt x="7" y="12"/>
                    <a:pt x="5" y="1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2" name="Freeform 64"/>
            <p:cNvSpPr>
              <a:spLocks/>
            </p:cNvSpPr>
            <p:nvPr/>
          </p:nvSpPr>
          <p:spPr bwMode="auto">
            <a:xfrm>
              <a:off x="5594" y="4655"/>
              <a:ext cx="50" cy="104"/>
            </a:xfrm>
            <a:custGeom>
              <a:avLst/>
              <a:gdLst>
                <a:gd name="T0" fmla="*/ 19 w 21"/>
                <a:gd name="T1" fmla="*/ 30 h 44"/>
                <a:gd name="T2" fmla="*/ 20 w 21"/>
                <a:gd name="T3" fmla="*/ 27 h 44"/>
                <a:gd name="T4" fmla="*/ 21 w 21"/>
                <a:gd name="T5" fmla="*/ 25 h 44"/>
                <a:gd name="T6" fmla="*/ 20 w 21"/>
                <a:gd name="T7" fmla="*/ 22 h 44"/>
                <a:gd name="T8" fmla="*/ 18 w 21"/>
                <a:gd name="T9" fmla="*/ 19 h 44"/>
                <a:gd name="T10" fmla="*/ 17 w 21"/>
                <a:gd name="T11" fmla="*/ 16 h 44"/>
                <a:gd name="T12" fmla="*/ 13 w 21"/>
                <a:gd name="T13" fmla="*/ 11 h 44"/>
                <a:gd name="T14" fmla="*/ 10 w 21"/>
                <a:gd name="T15" fmla="*/ 4 h 44"/>
                <a:gd name="T16" fmla="*/ 9 w 21"/>
                <a:gd name="T17" fmla="*/ 1 h 44"/>
                <a:gd name="T18" fmla="*/ 7 w 21"/>
                <a:gd name="T19" fmla="*/ 1 h 44"/>
                <a:gd name="T20" fmla="*/ 6 w 21"/>
                <a:gd name="T21" fmla="*/ 5 h 44"/>
                <a:gd name="T22" fmla="*/ 5 w 21"/>
                <a:gd name="T23" fmla="*/ 7 h 44"/>
                <a:gd name="T24" fmla="*/ 1 w 21"/>
                <a:gd name="T25" fmla="*/ 15 h 44"/>
                <a:gd name="T26" fmla="*/ 4 w 21"/>
                <a:gd name="T27" fmla="*/ 19 h 44"/>
                <a:gd name="T28" fmla="*/ 6 w 21"/>
                <a:gd name="T29" fmla="*/ 24 h 44"/>
                <a:gd name="T30" fmla="*/ 6 w 21"/>
                <a:gd name="T31" fmla="*/ 32 h 44"/>
                <a:gd name="T32" fmla="*/ 6 w 21"/>
                <a:gd name="T33" fmla="*/ 39 h 44"/>
                <a:gd name="T34" fmla="*/ 10 w 21"/>
                <a:gd name="T35" fmla="*/ 44 h 44"/>
                <a:gd name="T36" fmla="*/ 13 w 21"/>
                <a:gd name="T37" fmla="*/ 40 h 44"/>
                <a:gd name="T38" fmla="*/ 15 w 21"/>
                <a:gd name="T39" fmla="*/ 37 h 44"/>
                <a:gd name="T40" fmla="*/ 16 w 21"/>
                <a:gd name="T41" fmla="*/ 36 h 44"/>
                <a:gd name="T42" fmla="*/ 18 w 21"/>
                <a:gd name="T43" fmla="*/ 33 h 44"/>
                <a:gd name="T44" fmla="*/ 19 w 21"/>
                <a:gd name="T45" fmla="*/ 3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44">
                  <a:moveTo>
                    <a:pt x="19" y="30"/>
                  </a:moveTo>
                  <a:cubicBezTo>
                    <a:pt x="19" y="29"/>
                    <a:pt x="19" y="28"/>
                    <a:pt x="20" y="27"/>
                  </a:cubicBezTo>
                  <a:cubicBezTo>
                    <a:pt x="21" y="26"/>
                    <a:pt x="21" y="26"/>
                    <a:pt x="21" y="25"/>
                  </a:cubicBezTo>
                  <a:cubicBezTo>
                    <a:pt x="21" y="24"/>
                    <a:pt x="21" y="23"/>
                    <a:pt x="20" y="22"/>
                  </a:cubicBezTo>
                  <a:cubicBezTo>
                    <a:pt x="19" y="21"/>
                    <a:pt x="19" y="20"/>
                    <a:pt x="18" y="19"/>
                  </a:cubicBezTo>
                  <a:cubicBezTo>
                    <a:pt x="18" y="18"/>
                    <a:pt x="18" y="17"/>
                    <a:pt x="17" y="16"/>
                  </a:cubicBezTo>
                  <a:cubicBezTo>
                    <a:pt x="16" y="14"/>
                    <a:pt x="14" y="13"/>
                    <a:pt x="13" y="11"/>
                  </a:cubicBezTo>
                  <a:cubicBezTo>
                    <a:pt x="12" y="9"/>
                    <a:pt x="11" y="6"/>
                    <a:pt x="10" y="4"/>
                  </a:cubicBezTo>
                  <a:cubicBezTo>
                    <a:pt x="10" y="3"/>
                    <a:pt x="10" y="2"/>
                    <a:pt x="9" y="1"/>
                  </a:cubicBezTo>
                  <a:cubicBezTo>
                    <a:pt x="9" y="1"/>
                    <a:pt x="7" y="0"/>
                    <a:pt x="7" y="1"/>
                  </a:cubicBezTo>
                  <a:cubicBezTo>
                    <a:pt x="6" y="2"/>
                    <a:pt x="7" y="4"/>
                    <a:pt x="6" y="5"/>
                  </a:cubicBezTo>
                  <a:cubicBezTo>
                    <a:pt x="6" y="6"/>
                    <a:pt x="5" y="7"/>
                    <a:pt x="5" y="7"/>
                  </a:cubicBezTo>
                  <a:cubicBezTo>
                    <a:pt x="3" y="9"/>
                    <a:pt x="0" y="12"/>
                    <a:pt x="1" y="15"/>
                  </a:cubicBezTo>
                  <a:cubicBezTo>
                    <a:pt x="2" y="17"/>
                    <a:pt x="3" y="18"/>
                    <a:pt x="4" y="19"/>
                  </a:cubicBezTo>
                  <a:cubicBezTo>
                    <a:pt x="5" y="21"/>
                    <a:pt x="5" y="23"/>
                    <a:pt x="6" y="24"/>
                  </a:cubicBezTo>
                  <a:cubicBezTo>
                    <a:pt x="6" y="27"/>
                    <a:pt x="6" y="29"/>
                    <a:pt x="6" y="32"/>
                  </a:cubicBezTo>
                  <a:cubicBezTo>
                    <a:pt x="6" y="34"/>
                    <a:pt x="6" y="37"/>
                    <a:pt x="6" y="39"/>
                  </a:cubicBezTo>
                  <a:cubicBezTo>
                    <a:pt x="7" y="41"/>
                    <a:pt x="8" y="44"/>
                    <a:pt x="10" y="44"/>
                  </a:cubicBezTo>
                  <a:cubicBezTo>
                    <a:pt x="12" y="44"/>
                    <a:pt x="12" y="41"/>
                    <a:pt x="13" y="40"/>
                  </a:cubicBezTo>
                  <a:cubicBezTo>
                    <a:pt x="14" y="39"/>
                    <a:pt x="15" y="38"/>
                    <a:pt x="15" y="37"/>
                  </a:cubicBezTo>
                  <a:cubicBezTo>
                    <a:pt x="16" y="37"/>
                    <a:pt x="16" y="36"/>
                    <a:pt x="16" y="36"/>
                  </a:cubicBezTo>
                  <a:cubicBezTo>
                    <a:pt x="17" y="35"/>
                    <a:pt x="17" y="34"/>
                    <a:pt x="18" y="33"/>
                  </a:cubicBezTo>
                  <a:cubicBezTo>
                    <a:pt x="18" y="32"/>
                    <a:pt x="19" y="31"/>
                    <a:pt x="19" y="3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3" name="Freeform 65"/>
            <p:cNvSpPr>
              <a:spLocks/>
            </p:cNvSpPr>
            <p:nvPr/>
          </p:nvSpPr>
          <p:spPr bwMode="auto">
            <a:xfrm>
              <a:off x="5549" y="4790"/>
              <a:ext cx="41" cy="47"/>
            </a:xfrm>
            <a:custGeom>
              <a:avLst/>
              <a:gdLst>
                <a:gd name="T0" fmla="*/ 1 w 17"/>
                <a:gd name="T1" fmla="*/ 16 h 20"/>
                <a:gd name="T2" fmla="*/ 1 w 17"/>
                <a:gd name="T3" fmla="*/ 14 h 20"/>
                <a:gd name="T4" fmla="*/ 0 w 17"/>
                <a:gd name="T5" fmla="*/ 12 h 20"/>
                <a:gd name="T6" fmla="*/ 0 w 17"/>
                <a:gd name="T7" fmla="*/ 8 h 20"/>
                <a:gd name="T8" fmla="*/ 1 w 17"/>
                <a:gd name="T9" fmla="*/ 5 h 20"/>
                <a:gd name="T10" fmla="*/ 4 w 17"/>
                <a:gd name="T11" fmla="*/ 5 h 20"/>
                <a:gd name="T12" fmla="*/ 7 w 17"/>
                <a:gd name="T13" fmla="*/ 4 h 20"/>
                <a:gd name="T14" fmla="*/ 7 w 17"/>
                <a:gd name="T15" fmla="*/ 2 h 20"/>
                <a:gd name="T16" fmla="*/ 12 w 17"/>
                <a:gd name="T17" fmla="*/ 1 h 20"/>
                <a:gd name="T18" fmla="*/ 12 w 17"/>
                <a:gd name="T19" fmla="*/ 6 h 20"/>
                <a:gd name="T20" fmla="*/ 9 w 17"/>
                <a:gd name="T21" fmla="*/ 12 h 20"/>
                <a:gd name="T22" fmla="*/ 12 w 17"/>
                <a:gd name="T23" fmla="*/ 14 h 20"/>
                <a:gd name="T24" fmla="*/ 15 w 17"/>
                <a:gd name="T25" fmla="*/ 15 h 20"/>
                <a:gd name="T26" fmla="*/ 16 w 17"/>
                <a:gd name="T27" fmla="*/ 17 h 20"/>
                <a:gd name="T28" fmla="*/ 12 w 17"/>
                <a:gd name="T29" fmla="*/ 18 h 20"/>
                <a:gd name="T30" fmla="*/ 7 w 17"/>
                <a:gd name="T31" fmla="*/ 19 h 20"/>
                <a:gd name="T32" fmla="*/ 4 w 17"/>
                <a:gd name="T33" fmla="*/ 20 h 20"/>
                <a:gd name="T34" fmla="*/ 2 w 17"/>
                <a:gd name="T35" fmla="*/ 20 h 20"/>
                <a:gd name="T36" fmla="*/ 2 w 17"/>
                <a:gd name="T37" fmla="*/ 18 h 20"/>
                <a:gd name="T38" fmla="*/ 1 w 17"/>
                <a:gd name="T3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20">
                  <a:moveTo>
                    <a:pt x="1" y="16"/>
                  </a:moveTo>
                  <a:cubicBezTo>
                    <a:pt x="1" y="15"/>
                    <a:pt x="1" y="15"/>
                    <a:pt x="1" y="14"/>
                  </a:cubicBezTo>
                  <a:cubicBezTo>
                    <a:pt x="1" y="13"/>
                    <a:pt x="0" y="13"/>
                    <a:pt x="0" y="12"/>
                  </a:cubicBezTo>
                  <a:cubicBezTo>
                    <a:pt x="0" y="10"/>
                    <a:pt x="0" y="9"/>
                    <a:pt x="0" y="8"/>
                  </a:cubicBezTo>
                  <a:cubicBezTo>
                    <a:pt x="0" y="7"/>
                    <a:pt x="0" y="6"/>
                    <a:pt x="1" y="5"/>
                  </a:cubicBezTo>
                  <a:cubicBezTo>
                    <a:pt x="2" y="5"/>
                    <a:pt x="3" y="5"/>
                    <a:pt x="4" y="5"/>
                  </a:cubicBezTo>
                  <a:cubicBezTo>
                    <a:pt x="5" y="5"/>
                    <a:pt x="6" y="5"/>
                    <a:pt x="7" y="4"/>
                  </a:cubicBezTo>
                  <a:cubicBezTo>
                    <a:pt x="7" y="3"/>
                    <a:pt x="7" y="3"/>
                    <a:pt x="7" y="2"/>
                  </a:cubicBezTo>
                  <a:cubicBezTo>
                    <a:pt x="8" y="1"/>
                    <a:pt x="10" y="0"/>
                    <a:pt x="12" y="1"/>
                  </a:cubicBezTo>
                  <a:cubicBezTo>
                    <a:pt x="14" y="3"/>
                    <a:pt x="13" y="5"/>
                    <a:pt x="12" y="6"/>
                  </a:cubicBezTo>
                  <a:cubicBezTo>
                    <a:pt x="11" y="7"/>
                    <a:pt x="7" y="9"/>
                    <a:pt x="9" y="12"/>
                  </a:cubicBezTo>
                  <a:cubicBezTo>
                    <a:pt x="9" y="13"/>
                    <a:pt x="11" y="13"/>
                    <a:pt x="12" y="14"/>
                  </a:cubicBezTo>
                  <a:cubicBezTo>
                    <a:pt x="13" y="14"/>
                    <a:pt x="14" y="15"/>
                    <a:pt x="15" y="15"/>
                  </a:cubicBezTo>
                  <a:cubicBezTo>
                    <a:pt x="16" y="15"/>
                    <a:pt x="17" y="16"/>
                    <a:pt x="16" y="17"/>
                  </a:cubicBezTo>
                  <a:cubicBezTo>
                    <a:pt x="15" y="18"/>
                    <a:pt x="13" y="18"/>
                    <a:pt x="12" y="18"/>
                  </a:cubicBezTo>
                  <a:cubicBezTo>
                    <a:pt x="10" y="19"/>
                    <a:pt x="9" y="19"/>
                    <a:pt x="7" y="19"/>
                  </a:cubicBezTo>
                  <a:cubicBezTo>
                    <a:pt x="6" y="19"/>
                    <a:pt x="5" y="20"/>
                    <a:pt x="4" y="20"/>
                  </a:cubicBezTo>
                  <a:cubicBezTo>
                    <a:pt x="4" y="20"/>
                    <a:pt x="3" y="20"/>
                    <a:pt x="2" y="20"/>
                  </a:cubicBezTo>
                  <a:cubicBezTo>
                    <a:pt x="2" y="19"/>
                    <a:pt x="2" y="18"/>
                    <a:pt x="2" y="18"/>
                  </a:cubicBezTo>
                  <a:cubicBezTo>
                    <a:pt x="2" y="17"/>
                    <a:pt x="2" y="17"/>
                    <a:pt x="1" y="16"/>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4" name="Freeform 66"/>
            <p:cNvSpPr>
              <a:spLocks/>
            </p:cNvSpPr>
            <p:nvPr/>
          </p:nvSpPr>
          <p:spPr bwMode="auto">
            <a:xfrm>
              <a:off x="5507" y="4809"/>
              <a:ext cx="31" cy="33"/>
            </a:xfrm>
            <a:custGeom>
              <a:avLst/>
              <a:gdLst>
                <a:gd name="T0" fmla="*/ 13 w 13"/>
                <a:gd name="T1" fmla="*/ 5 h 14"/>
                <a:gd name="T2" fmla="*/ 11 w 13"/>
                <a:gd name="T3" fmla="*/ 1 h 14"/>
                <a:gd name="T4" fmla="*/ 6 w 13"/>
                <a:gd name="T5" fmla="*/ 3 h 14"/>
                <a:gd name="T6" fmla="*/ 3 w 13"/>
                <a:gd name="T7" fmla="*/ 5 h 14"/>
                <a:gd name="T8" fmla="*/ 2 w 13"/>
                <a:gd name="T9" fmla="*/ 8 h 14"/>
                <a:gd name="T10" fmla="*/ 1 w 13"/>
                <a:gd name="T11" fmla="*/ 13 h 14"/>
                <a:gd name="T12" fmla="*/ 6 w 13"/>
                <a:gd name="T13" fmla="*/ 12 h 14"/>
                <a:gd name="T14" fmla="*/ 9 w 13"/>
                <a:gd name="T15" fmla="*/ 11 h 14"/>
                <a:gd name="T16" fmla="*/ 11 w 13"/>
                <a:gd name="T17" fmla="*/ 10 h 14"/>
                <a:gd name="T18" fmla="*/ 11 w 13"/>
                <a:gd name="T19" fmla="*/ 10 h 14"/>
                <a:gd name="T20" fmla="*/ 12 w 13"/>
                <a:gd name="T21" fmla="*/ 9 h 14"/>
                <a:gd name="T22" fmla="*/ 13 w 13"/>
                <a:gd name="T23" fmla="*/ 6 h 14"/>
                <a:gd name="T24" fmla="*/ 13 w 13"/>
                <a:gd name="T25"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4">
                  <a:moveTo>
                    <a:pt x="13" y="5"/>
                  </a:moveTo>
                  <a:cubicBezTo>
                    <a:pt x="13" y="3"/>
                    <a:pt x="12" y="2"/>
                    <a:pt x="11" y="1"/>
                  </a:cubicBezTo>
                  <a:cubicBezTo>
                    <a:pt x="9" y="0"/>
                    <a:pt x="7" y="2"/>
                    <a:pt x="6" y="3"/>
                  </a:cubicBezTo>
                  <a:cubicBezTo>
                    <a:pt x="5" y="4"/>
                    <a:pt x="4" y="4"/>
                    <a:pt x="3" y="5"/>
                  </a:cubicBezTo>
                  <a:cubicBezTo>
                    <a:pt x="3" y="6"/>
                    <a:pt x="2" y="7"/>
                    <a:pt x="2" y="8"/>
                  </a:cubicBezTo>
                  <a:cubicBezTo>
                    <a:pt x="1" y="10"/>
                    <a:pt x="0" y="11"/>
                    <a:pt x="1" y="13"/>
                  </a:cubicBezTo>
                  <a:cubicBezTo>
                    <a:pt x="3" y="14"/>
                    <a:pt x="5" y="13"/>
                    <a:pt x="6" y="12"/>
                  </a:cubicBezTo>
                  <a:cubicBezTo>
                    <a:pt x="7" y="12"/>
                    <a:pt x="8" y="12"/>
                    <a:pt x="9" y="11"/>
                  </a:cubicBezTo>
                  <a:cubicBezTo>
                    <a:pt x="9" y="11"/>
                    <a:pt x="10" y="11"/>
                    <a:pt x="11" y="10"/>
                  </a:cubicBezTo>
                  <a:cubicBezTo>
                    <a:pt x="11" y="10"/>
                    <a:pt x="11" y="10"/>
                    <a:pt x="11" y="10"/>
                  </a:cubicBezTo>
                  <a:cubicBezTo>
                    <a:pt x="12" y="10"/>
                    <a:pt x="12" y="9"/>
                    <a:pt x="12" y="9"/>
                  </a:cubicBezTo>
                  <a:cubicBezTo>
                    <a:pt x="13" y="8"/>
                    <a:pt x="13" y="7"/>
                    <a:pt x="13" y="6"/>
                  </a:cubicBezTo>
                  <a:cubicBezTo>
                    <a:pt x="13" y="5"/>
                    <a:pt x="13" y="5"/>
                    <a:pt x="13" y="5"/>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5" name="Freeform 67"/>
            <p:cNvSpPr>
              <a:spLocks/>
            </p:cNvSpPr>
            <p:nvPr/>
          </p:nvSpPr>
          <p:spPr bwMode="auto">
            <a:xfrm>
              <a:off x="5441" y="4823"/>
              <a:ext cx="21" cy="33"/>
            </a:xfrm>
            <a:custGeom>
              <a:avLst/>
              <a:gdLst>
                <a:gd name="T0" fmla="*/ 8 w 9"/>
                <a:gd name="T1" fmla="*/ 2 h 14"/>
                <a:gd name="T2" fmla="*/ 3 w 9"/>
                <a:gd name="T3" fmla="*/ 1 h 14"/>
                <a:gd name="T4" fmla="*/ 1 w 9"/>
                <a:gd name="T5" fmla="*/ 4 h 14"/>
                <a:gd name="T6" fmla="*/ 0 w 9"/>
                <a:gd name="T7" fmla="*/ 6 h 14"/>
                <a:gd name="T8" fmla="*/ 0 w 9"/>
                <a:gd name="T9" fmla="*/ 9 h 14"/>
                <a:gd name="T10" fmla="*/ 1 w 9"/>
                <a:gd name="T11" fmla="*/ 12 h 14"/>
                <a:gd name="T12" fmla="*/ 6 w 9"/>
                <a:gd name="T13" fmla="*/ 12 h 14"/>
                <a:gd name="T14" fmla="*/ 9 w 9"/>
                <a:gd name="T15" fmla="*/ 8 h 14"/>
                <a:gd name="T16" fmla="*/ 8 w 9"/>
                <a:gd name="T17" fmla="*/ 7 h 14"/>
                <a:gd name="T18" fmla="*/ 8 w 9"/>
                <a:gd name="T19" fmla="*/ 6 h 14"/>
                <a:gd name="T20" fmla="*/ 8 w 9"/>
                <a:gd name="T21" fmla="*/ 3 h 14"/>
                <a:gd name="T22" fmla="*/ 8 w 9"/>
                <a:gd name="T2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4">
                  <a:moveTo>
                    <a:pt x="8" y="2"/>
                  </a:moveTo>
                  <a:cubicBezTo>
                    <a:pt x="6" y="1"/>
                    <a:pt x="5" y="0"/>
                    <a:pt x="3" y="1"/>
                  </a:cubicBezTo>
                  <a:cubicBezTo>
                    <a:pt x="2" y="2"/>
                    <a:pt x="1" y="3"/>
                    <a:pt x="1" y="4"/>
                  </a:cubicBezTo>
                  <a:cubicBezTo>
                    <a:pt x="0" y="4"/>
                    <a:pt x="0" y="5"/>
                    <a:pt x="0" y="6"/>
                  </a:cubicBezTo>
                  <a:cubicBezTo>
                    <a:pt x="0" y="7"/>
                    <a:pt x="0" y="8"/>
                    <a:pt x="0" y="9"/>
                  </a:cubicBezTo>
                  <a:cubicBezTo>
                    <a:pt x="0" y="10"/>
                    <a:pt x="0" y="12"/>
                    <a:pt x="1" y="12"/>
                  </a:cubicBezTo>
                  <a:cubicBezTo>
                    <a:pt x="2" y="14"/>
                    <a:pt x="5" y="13"/>
                    <a:pt x="6" y="12"/>
                  </a:cubicBezTo>
                  <a:cubicBezTo>
                    <a:pt x="7" y="11"/>
                    <a:pt x="8" y="9"/>
                    <a:pt x="9" y="8"/>
                  </a:cubicBezTo>
                  <a:cubicBezTo>
                    <a:pt x="9" y="8"/>
                    <a:pt x="8" y="7"/>
                    <a:pt x="8" y="7"/>
                  </a:cubicBezTo>
                  <a:cubicBezTo>
                    <a:pt x="8" y="7"/>
                    <a:pt x="8" y="6"/>
                    <a:pt x="8" y="6"/>
                  </a:cubicBezTo>
                  <a:cubicBezTo>
                    <a:pt x="9" y="5"/>
                    <a:pt x="9" y="4"/>
                    <a:pt x="8" y="3"/>
                  </a:cubicBezTo>
                  <a:cubicBezTo>
                    <a:pt x="8" y="3"/>
                    <a:pt x="8" y="2"/>
                    <a:pt x="8" y="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6" name="Freeform 68"/>
            <p:cNvSpPr>
              <a:spLocks/>
            </p:cNvSpPr>
            <p:nvPr/>
          </p:nvSpPr>
          <p:spPr bwMode="auto">
            <a:xfrm>
              <a:off x="5379" y="4827"/>
              <a:ext cx="38" cy="24"/>
            </a:xfrm>
            <a:custGeom>
              <a:avLst/>
              <a:gdLst>
                <a:gd name="T0" fmla="*/ 16 w 16"/>
                <a:gd name="T1" fmla="*/ 2 h 10"/>
                <a:gd name="T2" fmla="*/ 12 w 16"/>
                <a:gd name="T3" fmla="*/ 0 h 10"/>
                <a:gd name="T4" fmla="*/ 10 w 16"/>
                <a:gd name="T5" fmla="*/ 1 h 10"/>
                <a:gd name="T6" fmla="*/ 5 w 16"/>
                <a:gd name="T7" fmla="*/ 3 h 10"/>
                <a:gd name="T8" fmla="*/ 0 w 16"/>
                <a:gd name="T9" fmla="*/ 4 h 10"/>
                <a:gd name="T10" fmla="*/ 0 w 16"/>
                <a:gd name="T11" fmla="*/ 8 h 10"/>
                <a:gd name="T12" fmla="*/ 6 w 16"/>
                <a:gd name="T13" fmla="*/ 10 h 10"/>
                <a:gd name="T14" fmla="*/ 9 w 16"/>
                <a:gd name="T15" fmla="*/ 9 h 10"/>
                <a:gd name="T16" fmla="*/ 11 w 16"/>
                <a:gd name="T17" fmla="*/ 8 h 10"/>
                <a:gd name="T18" fmla="*/ 16 w 16"/>
                <a:gd name="T19" fmla="*/ 4 h 10"/>
                <a:gd name="T20" fmla="*/ 16 w 16"/>
                <a:gd name="T21" fmla="*/ 2 h 10"/>
                <a:gd name="T22" fmla="*/ 16 w 16"/>
                <a:gd name="T2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0">
                  <a:moveTo>
                    <a:pt x="16" y="2"/>
                  </a:moveTo>
                  <a:cubicBezTo>
                    <a:pt x="15" y="0"/>
                    <a:pt x="14" y="0"/>
                    <a:pt x="12" y="0"/>
                  </a:cubicBezTo>
                  <a:cubicBezTo>
                    <a:pt x="11" y="0"/>
                    <a:pt x="10" y="0"/>
                    <a:pt x="10" y="1"/>
                  </a:cubicBezTo>
                  <a:cubicBezTo>
                    <a:pt x="8" y="3"/>
                    <a:pt x="7" y="3"/>
                    <a:pt x="5" y="3"/>
                  </a:cubicBezTo>
                  <a:cubicBezTo>
                    <a:pt x="4" y="3"/>
                    <a:pt x="2" y="3"/>
                    <a:pt x="0" y="4"/>
                  </a:cubicBezTo>
                  <a:cubicBezTo>
                    <a:pt x="0" y="5"/>
                    <a:pt x="0" y="6"/>
                    <a:pt x="0" y="8"/>
                  </a:cubicBezTo>
                  <a:cubicBezTo>
                    <a:pt x="1" y="10"/>
                    <a:pt x="4" y="10"/>
                    <a:pt x="6" y="10"/>
                  </a:cubicBezTo>
                  <a:cubicBezTo>
                    <a:pt x="7" y="9"/>
                    <a:pt x="8" y="9"/>
                    <a:pt x="9" y="9"/>
                  </a:cubicBezTo>
                  <a:cubicBezTo>
                    <a:pt x="9" y="8"/>
                    <a:pt x="10" y="9"/>
                    <a:pt x="11" y="8"/>
                  </a:cubicBezTo>
                  <a:cubicBezTo>
                    <a:pt x="13" y="8"/>
                    <a:pt x="15" y="6"/>
                    <a:pt x="16" y="4"/>
                  </a:cubicBezTo>
                  <a:cubicBezTo>
                    <a:pt x="16" y="4"/>
                    <a:pt x="16" y="3"/>
                    <a:pt x="16" y="2"/>
                  </a:cubicBezTo>
                  <a:cubicBezTo>
                    <a:pt x="16" y="2"/>
                    <a:pt x="16" y="2"/>
                    <a:pt x="16" y="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7" name="Freeform 69"/>
            <p:cNvSpPr>
              <a:spLocks/>
            </p:cNvSpPr>
            <p:nvPr/>
          </p:nvSpPr>
          <p:spPr bwMode="auto">
            <a:xfrm>
              <a:off x="5143" y="4927"/>
              <a:ext cx="59" cy="66"/>
            </a:xfrm>
            <a:custGeom>
              <a:avLst/>
              <a:gdLst>
                <a:gd name="T0" fmla="*/ 18 w 25"/>
                <a:gd name="T1" fmla="*/ 17 h 28"/>
                <a:gd name="T2" fmla="*/ 11 w 25"/>
                <a:gd name="T3" fmla="*/ 16 h 28"/>
                <a:gd name="T4" fmla="*/ 2 w 25"/>
                <a:gd name="T5" fmla="*/ 20 h 28"/>
                <a:gd name="T6" fmla="*/ 0 w 25"/>
                <a:gd name="T7" fmla="*/ 19 h 28"/>
                <a:gd name="T8" fmla="*/ 2 w 25"/>
                <a:gd name="T9" fmla="*/ 16 h 28"/>
                <a:gd name="T10" fmla="*/ 5 w 25"/>
                <a:gd name="T11" fmla="*/ 14 h 28"/>
                <a:gd name="T12" fmla="*/ 6 w 25"/>
                <a:gd name="T13" fmla="*/ 10 h 28"/>
                <a:gd name="T14" fmla="*/ 13 w 25"/>
                <a:gd name="T15" fmla="*/ 4 h 28"/>
                <a:gd name="T16" fmla="*/ 17 w 25"/>
                <a:gd name="T17" fmla="*/ 3 h 28"/>
                <a:gd name="T18" fmla="*/ 20 w 25"/>
                <a:gd name="T19" fmla="*/ 1 h 28"/>
                <a:gd name="T20" fmla="*/ 22 w 25"/>
                <a:gd name="T21" fmla="*/ 7 h 28"/>
                <a:gd name="T22" fmla="*/ 20 w 25"/>
                <a:gd name="T23" fmla="*/ 10 h 28"/>
                <a:gd name="T24" fmla="*/ 22 w 25"/>
                <a:gd name="T25" fmla="*/ 13 h 28"/>
                <a:gd name="T26" fmla="*/ 24 w 25"/>
                <a:gd name="T27" fmla="*/ 19 h 28"/>
                <a:gd name="T28" fmla="*/ 25 w 25"/>
                <a:gd name="T29" fmla="*/ 23 h 28"/>
                <a:gd name="T30" fmla="*/ 23 w 25"/>
                <a:gd name="T31" fmla="*/ 26 h 28"/>
                <a:gd name="T32" fmla="*/ 19 w 25"/>
                <a:gd name="T33" fmla="*/ 28 h 28"/>
                <a:gd name="T34" fmla="*/ 18 w 25"/>
                <a:gd name="T35" fmla="*/ 26 h 28"/>
                <a:gd name="T36" fmla="*/ 17 w 25"/>
                <a:gd name="T37" fmla="*/ 24 h 28"/>
                <a:gd name="T38" fmla="*/ 18 w 25"/>
                <a:gd name="T39" fmla="*/ 21 h 28"/>
                <a:gd name="T40" fmla="*/ 18 w 25"/>
                <a:gd name="T41" fmla="*/ 1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28">
                  <a:moveTo>
                    <a:pt x="18" y="17"/>
                  </a:moveTo>
                  <a:cubicBezTo>
                    <a:pt x="16" y="15"/>
                    <a:pt x="14" y="15"/>
                    <a:pt x="11" y="16"/>
                  </a:cubicBezTo>
                  <a:cubicBezTo>
                    <a:pt x="8" y="17"/>
                    <a:pt x="6" y="19"/>
                    <a:pt x="2" y="20"/>
                  </a:cubicBezTo>
                  <a:cubicBezTo>
                    <a:pt x="2" y="20"/>
                    <a:pt x="0" y="20"/>
                    <a:pt x="0" y="19"/>
                  </a:cubicBezTo>
                  <a:cubicBezTo>
                    <a:pt x="0" y="18"/>
                    <a:pt x="2" y="17"/>
                    <a:pt x="2" y="16"/>
                  </a:cubicBezTo>
                  <a:cubicBezTo>
                    <a:pt x="3" y="15"/>
                    <a:pt x="5" y="15"/>
                    <a:pt x="5" y="14"/>
                  </a:cubicBezTo>
                  <a:cubicBezTo>
                    <a:pt x="6" y="13"/>
                    <a:pt x="5" y="11"/>
                    <a:pt x="6" y="10"/>
                  </a:cubicBezTo>
                  <a:cubicBezTo>
                    <a:pt x="6" y="6"/>
                    <a:pt x="9" y="4"/>
                    <a:pt x="13" y="4"/>
                  </a:cubicBezTo>
                  <a:cubicBezTo>
                    <a:pt x="14" y="4"/>
                    <a:pt x="15" y="3"/>
                    <a:pt x="17" y="3"/>
                  </a:cubicBezTo>
                  <a:cubicBezTo>
                    <a:pt x="18" y="2"/>
                    <a:pt x="19" y="1"/>
                    <a:pt x="20" y="1"/>
                  </a:cubicBezTo>
                  <a:cubicBezTo>
                    <a:pt x="24" y="0"/>
                    <a:pt x="23" y="5"/>
                    <a:pt x="22" y="7"/>
                  </a:cubicBezTo>
                  <a:cubicBezTo>
                    <a:pt x="21" y="8"/>
                    <a:pt x="20" y="9"/>
                    <a:pt x="20" y="10"/>
                  </a:cubicBezTo>
                  <a:cubicBezTo>
                    <a:pt x="20" y="12"/>
                    <a:pt x="21" y="13"/>
                    <a:pt x="22" y="13"/>
                  </a:cubicBezTo>
                  <a:cubicBezTo>
                    <a:pt x="23" y="15"/>
                    <a:pt x="23" y="17"/>
                    <a:pt x="24" y="19"/>
                  </a:cubicBezTo>
                  <a:cubicBezTo>
                    <a:pt x="25" y="20"/>
                    <a:pt x="25" y="22"/>
                    <a:pt x="25" y="23"/>
                  </a:cubicBezTo>
                  <a:cubicBezTo>
                    <a:pt x="25" y="25"/>
                    <a:pt x="24" y="25"/>
                    <a:pt x="23" y="26"/>
                  </a:cubicBezTo>
                  <a:cubicBezTo>
                    <a:pt x="22" y="26"/>
                    <a:pt x="20" y="27"/>
                    <a:pt x="19" y="28"/>
                  </a:cubicBezTo>
                  <a:cubicBezTo>
                    <a:pt x="19" y="27"/>
                    <a:pt x="18" y="26"/>
                    <a:pt x="18" y="26"/>
                  </a:cubicBezTo>
                  <a:cubicBezTo>
                    <a:pt x="17" y="25"/>
                    <a:pt x="17" y="25"/>
                    <a:pt x="17" y="24"/>
                  </a:cubicBezTo>
                  <a:cubicBezTo>
                    <a:pt x="17" y="23"/>
                    <a:pt x="18" y="22"/>
                    <a:pt x="18" y="21"/>
                  </a:cubicBezTo>
                  <a:cubicBezTo>
                    <a:pt x="18" y="20"/>
                    <a:pt x="19" y="18"/>
                    <a:pt x="18" y="17"/>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8" name="Oval 70"/>
            <p:cNvSpPr>
              <a:spLocks noChangeArrowheads="1"/>
            </p:cNvSpPr>
            <p:nvPr/>
          </p:nvSpPr>
          <p:spPr bwMode="auto">
            <a:xfrm>
              <a:off x="6339" y="4385"/>
              <a:ext cx="12" cy="17"/>
            </a:xfrm>
            <a:prstGeom prst="ellipse">
              <a:avLst/>
            </a:pr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9" name="Freeform 71"/>
            <p:cNvSpPr>
              <a:spLocks/>
            </p:cNvSpPr>
            <p:nvPr/>
          </p:nvSpPr>
          <p:spPr bwMode="auto">
            <a:xfrm>
              <a:off x="6278" y="2900"/>
              <a:ext cx="619" cy="785"/>
            </a:xfrm>
            <a:custGeom>
              <a:avLst/>
              <a:gdLst>
                <a:gd name="T0" fmla="*/ 260 w 262"/>
                <a:gd name="T1" fmla="*/ 116 h 332"/>
                <a:gd name="T2" fmla="*/ 252 w 262"/>
                <a:gd name="T3" fmla="*/ 115 h 332"/>
                <a:gd name="T4" fmla="*/ 242 w 262"/>
                <a:gd name="T5" fmla="*/ 131 h 332"/>
                <a:gd name="T6" fmla="*/ 222 w 262"/>
                <a:gd name="T7" fmla="*/ 139 h 332"/>
                <a:gd name="T8" fmla="*/ 244 w 262"/>
                <a:gd name="T9" fmla="*/ 142 h 332"/>
                <a:gd name="T10" fmla="*/ 253 w 262"/>
                <a:gd name="T11" fmla="*/ 130 h 332"/>
                <a:gd name="T12" fmla="*/ 258 w 262"/>
                <a:gd name="T13" fmla="*/ 143 h 332"/>
                <a:gd name="T14" fmla="*/ 254 w 262"/>
                <a:gd name="T15" fmla="*/ 158 h 332"/>
                <a:gd name="T16" fmla="*/ 251 w 262"/>
                <a:gd name="T17" fmla="*/ 157 h 332"/>
                <a:gd name="T18" fmla="*/ 246 w 262"/>
                <a:gd name="T19" fmla="*/ 153 h 332"/>
                <a:gd name="T20" fmla="*/ 239 w 262"/>
                <a:gd name="T21" fmla="*/ 156 h 332"/>
                <a:gd name="T22" fmla="*/ 227 w 262"/>
                <a:gd name="T23" fmla="*/ 164 h 332"/>
                <a:gd name="T24" fmla="*/ 231 w 262"/>
                <a:gd name="T25" fmla="*/ 172 h 332"/>
                <a:gd name="T26" fmla="*/ 243 w 262"/>
                <a:gd name="T27" fmla="*/ 181 h 332"/>
                <a:gd name="T28" fmla="*/ 243 w 262"/>
                <a:gd name="T29" fmla="*/ 190 h 332"/>
                <a:gd name="T30" fmla="*/ 233 w 262"/>
                <a:gd name="T31" fmla="*/ 201 h 332"/>
                <a:gd name="T32" fmla="*/ 238 w 262"/>
                <a:gd name="T33" fmla="*/ 220 h 332"/>
                <a:gd name="T34" fmla="*/ 228 w 262"/>
                <a:gd name="T35" fmla="*/ 232 h 332"/>
                <a:gd name="T36" fmla="*/ 220 w 262"/>
                <a:gd name="T37" fmla="*/ 234 h 332"/>
                <a:gd name="T38" fmla="*/ 221 w 262"/>
                <a:gd name="T39" fmla="*/ 253 h 332"/>
                <a:gd name="T40" fmla="*/ 213 w 262"/>
                <a:gd name="T41" fmla="*/ 265 h 332"/>
                <a:gd name="T42" fmla="*/ 202 w 262"/>
                <a:gd name="T43" fmla="*/ 269 h 332"/>
                <a:gd name="T44" fmla="*/ 190 w 262"/>
                <a:gd name="T45" fmla="*/ 285 h 332"/>
                <a:gd name="T46" fmla="*/ 194 w 262"/>
                <a:gd name="T47" fmla="*/ 312 h 332"/>
                <a:gd name="T48" fmla="*/ 187 w 262"/>
                <a:gd name="T49" fmla="*/ 330 h 332"/>
                <a:gd name="T50" fmla="*/ 178 w 262"/>
                <a:gd name="T51" fmla="*/ 324 h 332"/>
                <a:gd name="T52" fmla="*/ 150 w 262"/>
                <a:gd name="T53" fmla="*/ 317 h 332"/>
                <a:gd name="T54" fmla="*/ 125 w 262"/>
                <a:gd name="T55" fmla="*/ 309 h 332"/>
                <a:gd name="T56" fmla="*/ 111 w 262"/>
                <a:gd name="T57" fmla="*/ 309 h 332"/>
                <a:gd name="T58" fmla="*/ 84 w 262"/>
                <a:gd name="T59" fmla="*/ 317 h 332"/>
                <a:gd name="T60" fmla="*/ 64 w 262"/>
                <a:gd name="T61" fmla="*/ 290 h 332"/>
                <a:gd name="T62" fmla="*/ 54 w 262"/>
                <a:gd name="T63" fmla="*/ 263 h 332"/>
                <a:gd name="T64" fmla="*/ 37 w 262"/>
                <a:gd name="T65" fmla="*/ 262 h 332"/>
                <a:gd name="T66" fmla="*/ 12 w 262"/>
                <a:gd name="T67" fmla="*/ 214 h 332"/>
                <a:gd name="T68" fmla="*/ 11 w 262"/>
                <a:gd name="T69" fmla="*/ 178 h 332"/>
                <a:gd name="T70" fmla="*/ 36 w 262"/>
                <a:gd name="T71" fmla="*/ 152 h 332"/>
                <a:gd name="T72" fmla="*/ 45 w 262"/>
                <a:gd name="T73" fmla="*/ 103 h 332"/>
                <a:gd name="T74" fmla="*/ 68 w 262"/>
                <a:gd name="T75" fmla="*/ 84 h 332"/>
                <a:gd name="T76" fmla="*/ 80 w 262"/>
                <a:gd name="T77" fmla="*/ 63 h 332"/>
                <a:gd name="T78" fmla="*/ 82 w 262"/>
                <a:gd name="T79" fmla="*/ 40 h 332"/>
                <a:gd name="T80" fmla="*/ 117 w 262"/>
                <a:gd name="T81" fmla="*/ 5 h 332"/>
                <a:gd name="T82" fmla="*/ 176 w 262"/>
                <a:gd name="T83" fmla="*/ 24 h 332"/>
                <a:gd name="T84" fmla="*/ 191 w 262"/>
                <a:gd name="T85" fmla="*/ 54 h 332"/>
                <a:gd name="T86" fmla="*/ 182 w 262"/>
                <a:gd name="T87" fmla="*/ 63 h 332"/>
                <a:gd name="T88" fmla="*/ 176 w 262"/>
                <a:gd name="T89" fmla="*/ 72 h 332"/>
                <a:gd name="T90" fmla="*/ 173 w 262"/>
                <a:gd name="T91" fmla="*/ 82 h 332"/>
                <a:gd name="T92" fmla="*/ 162 w 262"/>
                <a:gd name="T93" fmla="*/ 82 h 332"/>
                <a:gd name="T94" fmla="*/ 141 w 262"/>
                <a:gd name="T95" fmla="*/ 85 h 332"/>
                <a:gd name="T96" fmla="*/ 134 w 262"/>
                <a:gd name="T97" fmla="*/ 101 h 332"/>
                <a:gd name="T98" fmla="*/ 153 w 262"/>
                <a:gd name="T99" fmla="*/ 88 h 332"/>
                <a:gd name="T100" fmla="*/ 185 w 262"/>
                <a:gd name="T101" fmla="*/ 88 h 332"/>
                <a:gd name="T102" fmla="*/ 211 w 262"/>
                <a:gd name="T103" fmla="*/ 82 h 332"/>
                <a:gd name="T104" fmla="*/ 222 w 262"/>
                <a:gd name="T105" fmla="*/ 92 h 332"/>
                <a:gd name="T106" fmla="*/ 242 w 262"/>
                <a:gd name="T107" fmla="*/ 105 h 332"/>
                <a:gd name="T108" fmla="*/ 251 w 262"/>
                <a:gd name="T109" fmla="*/ 109 h 332"/>
                <a:gd name="T110" fmla="*/ 261 w 262"/>
                <a:gd name="T111" fmla="*/ 111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2" h="332">
                  <a:moveTo>
                    <a:pt x="261" y="111"/>
                  </a:moveTo>
                  <a:cubicBezTo>
                    <a:pt x="261" y="112"/>
                    <a:pt x="260" y="112"/>
                    <a:pt x="260" y="112"/>
                  </a:cubicBezTo>
                  <a:cubicBezTo>
                    <a:pt x="259" y="113"/>
                    <a:pt x="260" y="115"/>
                    <a:pt x="260" y="116"/>
                  </a:cubicBezTo>
                  <a:cubicBezTo>
                    <a:pt x="261" y="117"/>
                    <a:pt x="258" y="119"/>
                    <a:pt x="257" y="118"/>
                  </a:cubicBezTo>
                  <a:cubicBezTo>
                    <a:pt x="256" y="117"/>
                    <a:pt x="256" y="116"/>
                    <a:pt x="255" y="116"/>
                  </a:cubicBezTo>
                  <a:cubicBezTo>
                    <a:pt x="255" y="115"/>
                    <a:pt x="253" y="115"/>
                    <a:pt x="252" y="115"/>
                  </a:cubicBezTo>
                  <a:cubicBezTo>
                    <a:pt x="251" y="114"/>
                    <a:pt x="250" y="114"/>
                    <a:pt x="248" y="115"/>
                  </a:cubicBezTo>
                  <a:cubicBezTo>
                    <a:pt x="245" y="118"/>
                    <a:pt x="246" y="123"/>
                    <a:pt x="245" y="127"/>
                  </a:cubicBezTo>
                  <a:cubicBezTo>
                    <a:pt x="244" y="128"/>
                    <a:pt x="244" y="130"/>
                    <a:pt x="242" y="131"/>
                  </a:cubicBezTo>
                  <a:cubicBezTo>
                    <a:pt x="241" y="133"/>
                    <a:pt x="239" y="133"/>
                    <a:pt x="237" y="134"/>
                  </a:cubicBezTo>
                  <a:cubicBezTo>
                    <a:pt x="234" y="134"/>
                    <a:pt x="232" y="135"/>
                    <a:pt x="229" y="136"/>
                  </a:cubicBezTo>
                  <a:cubicBezTo>
                    <a:pt x="227" y="137"/>
                    <a:pt x="224" y="137"/>
                    <a:pt x="222" y="139"/>
                  </a:cubicBezTo>
                  <a:cubicBezTo>
                    <a:pt x="218" y="142"/>
                    <a:pt x="222" y="151"/>
                    <a:pt x="227" y="148"/>
                  </a:cubicBezTo>
                  <a:cubicBezTo>
                    <a:pt x="230" y="147"/>
                    <a:pt x="232" y="144"/>
                    <a:pt x="235" y="143"/>
                  </a:cubicBezTo>
                  <a:cubicBezTo>
                    <a:pt x="237" y="141"/>
                    <a:pt x="241" y="142"/>
                    <a:pt x="244" y="142"/>
                  </a:cubicBezTo>
                  <a:cubicBezTo>
                    <a:pt x="246" y="142"/>
                    <a:pt x="247" y="141"/>
                    <a:pt x="246" y="139"/>
                  </a:cubicBezTo>
                  <a:cubicBezTo>
                    <a:pt x="246" y="136"/>
                    <a:pt x="244" y="133"/>
                    <a:pt x="246" y="131"/>
                  </a:cubicBezTo>
                  <a:cubicBezTo>
                    <a:pt x="248" y="129"/>
                    <a:pt x="251" y="128"/>
                    <a:pt x="253" y="130"/>
                  </a:cubicBezTo>
                  <a:cubicBezTo>
                    <a:pt x="255" y="131"/>
                    <a:pt x="254" y="133"/>
                    <a:pt x="254" y="135"/>
                  </a:cubicBezTo>
                  <a:cubicBezTo>
                    <a:pt x="253" y="137"/>
                    <a:pt x="254" y="138"/>
                    <a:pt x="256" y="139"/>
                  </a:cubicBezTo>
                  <a:cubicBezTo>
                    <a:pt x="257" y="140"/>
                    <a:pt x="258" y="141"/>
                    <a:pt x="258" y="143"/>
                  </a:cubicBezTo>
                  <a:cubicBezTo>
                    <a:pt x="258" y="144"/>
                    <a:pt x="257" y="146"/>
                    <a:pt x="257" y="147"/>
                  </a:cubicBezTo>
                  <a:cubicBezTo>
                    <a:pt x="257" y="150"/>
                    <a:pt x="258" y="152"/>
                    <a:pt x="257" y="154"/>
                  </a:cubicBezTo>
                  <a:cubicBezTo>
                    <a:pt x="257" y="156"/>
                    <a:pt x="256" y="158"/>
                    <a:pt x="254" y="158"/>
                  </a:cubicBezTo>
                  <a:cubicBezTo>
                    <a:pt x="254" y="158"/>
                    <a:pt x="252" y="158"/>
                    <a:pt x="252" y="158"/>
                  </a:cubicBezTo>
                  <a:cubicBezTo>
                    <a:pt x="251" y="158"/>
                    <a:pt x="251" y="158"/>
                    <a:pt x="251" y="157"/>
                  </a:cubicBezTo>
                  <a:cubicBezTo>
                    <a:pt x="251" y="158"/>
                    <a:pt x="251" y="158"/>
                    <a:pt x="251" y="157"/>
                  </a:cubicBezTo>
                  <a:cubicBezTo>
                    <a:pt x="250" y="156"/>
                    <a:pt x="250" y="156"/>
                    <a:pt x="250" y="155"/>
                  </a:cubicBezTo>
                  <a:cubicBezTo>
                    <a:pt x="249" y="154"/>
                    <a:pt x="249" y="153"/>
                    <a:pt x="249" y="152"/>
                  </a:cubicBezTo>
                  <a:cubicBezTo>
                    <a:pt x="248" y="150"/>
                    <a:pt x="247" y="151"/>
                    <a:pt x="246" y="153"/>
                  </a:cubicBezTo>
                  <a:cubicBezTo>
                    <a:pt x="245" y="155"/>
                    <a:pt x="246" y="156"/>
                    <a:pt x="247" y="158"/>
                  </a:cubicBezTo>
                  <a:cubicBezTo>
                    <a:pt x="247" y="160"/>
                    <a:pt x="246" y="162"/>
                    <a:pt x="244" y="161"/>
                  </a:cubicBezTo>
                  <a:cubicBezTo>
                    <a:pt x="242" y="161"/>
                    <a:pt x="240" y="158"/>
                    <a:pt x="239" y="156"/>
                  </a:cubicBezTo>
                  <a:cubicBezTo>
                    <a:pt x="238" y="155"/>
                    <a:pt x="236" y="155"/>
                    <a:pt x="234" y="155"/>
                  </a:cubicBezTo>
                  <a:cubicBezTo>
                    <a:pt x="232" y="155"/>
                    <a:pt x="229" y="156"/>
                    <a:pt x="228" y="158"/>
                  </a:cubicBezTo>
                  <a:cubicBezTo>
                    <a:pt x="227" y="160"/>
                    <a:pt x="228" y="162"/>
                    <a:pt x="227" y="164"/>
                  </a:cubicBezTo>
                  <a:cubicBezTo>
                    <a:pt x="226" y="166"/>
                    <a:pt x="224" y="166"/>
                    <a:pt x="223" y="168"/>
                  </a:cubicBezTo>
                  <a:cubicBezTo>
                    <a:pt x="223" y="170"/>
                    <a:pt x="223" y="173"/>
                    <a:pt x="225" y="174"/>
                  </a:cubicBezTo>
                  <a:cubicBezTo>
                    <a:pt x="227" y="176"/>
                    <a:pt x="230" y="174"/>
                    <a:pt x="231" y="172"/>
                  </a:cubicBezTo>
                  <a:cubicBezTo>
                    <a:pt x="233" y="171"/>
                    <a:pt x="235" y="169"/>
                    <a:pt x="236" y="172"/>
                  </a:cubicBezTo>
                  <a:cubicBezTo>
                    <a:pt x="237" y="174"/>
                    <a:pt x="237" y="176"/>
                    <a:pt x="239" y="177"/>
                  </a:cubicBezTo>
                  <a:cubicBezTo>
                    <a:pt x="241" y="177"/>
                    <a:pt x="243" y="178"/>
                    <a:pt x="243" y="181"/>
                  </a:cubicBezTo>
                  <a:cubicBezTo>
                    <a:pt x="243" y="184"/>
                    <a:pt x="241" y="184"/>
                    <a:pt x="238" y="184"/>
                  </a:cubicBezTo>
                  <a:cubicBezTo>
                    <a:pt x="236" y="184"/>
                    <a:pt x="233" y="186"/>
                    <a:pt x="235" y="188"/>
                  </a:cubicBezTo>
                  <a:cubicBezTo>
                    <a:pt x="237" y="190"/>
                    <a:pt x="241" y="189"/>
                    <a:pt x="243" y="190"/>
                  </a:cubicBezTo>
                  <a:cubicBezTo>
                    <a:pt x="245" y="193"/>
                    <a:pt x="242" y="197"/>
                    <a:pt x="241" y="198"/>
                  </a:cubicBezTo>
                  <a:cubicBezTo>
                    <a:pt x="239" y="199"/>
                    <a:pt x="238" y="201"/>
                    <a:pt x="236" y="201"/>
                  </a:cubicBezTo>
                  <a:cubicBezTo>
                    <a:pt x="235" y="201"/>
                    <a:pt x="234" y="201"/>
                    <a:pt x="233" y="201"/>
                  </a:cubicBezTo>
                  <a:cubicBezTo>
                    <a:pt x="229" y="202"/>
                    <a:pt x="229" y="206"/>
                    <a:pt x="232" y="207"/>
                  </a:cubicBezTo>
                  <a:cubicBezTo>
                    <a:pt x="234" y="209"/>
                    <a:pt x="237" y="210"/>
                    <a:pt x="238" y="213"/>
                  </a:cubicBezTo>
                  <a:cubicBezTo>
                    <a:pt x="239" y="215"/>
                    <a:pt x="239" y="218"/>
                    <a:pt x="238" y="220"/>
                  </a:cubicBezTo>
                  <a:cubicBezTo>
                    <a:pt x="238" y="223"/>
                    <a:pt x="238" y="227"/>
                    <a:pt x="237" y="229"/>
                  </a:cubicBezTo>
                  <a:cubicBezTo>
                    <a:pt x="235" y="232"/>
                    <a:pt x="233" y="230"/>
                    <a:pt x="231" y="229"/>
                  </a:cubicBezTo>
                  <a:cubicBezTo>
                    <a:pt x="229" y="228"/>
                    <a:pt x="226" y="229"/>
                    <a:pt x="228" y="232"/>
                  </a:cubicBezTo>
                  <a:cubicBezTo>
                    <a:pt x="229" y="234"/>
                    <a:pt x="232" y="235"/>
                    <a:pt x="232" y="239"/>
                  </a:cubicBezTo>
                  <a:cubicBezTo>
                    <a:pt x="231" y="242"/>
                    <a:pt x="228" y="241"/>
                    <a:pt x="226" y="240"/>
                  </a:cubicBezTo>
                  <a:cubicBezTo>
                    <a:pt x="225" y="238"/>
                    <a:pt x="223" y="233"/>
                    <a:pt x="220" y="234"/>
                  </a:cubicBezTo>
                  <a:cubicBezTo>
                    <a:pt x="217" y="234"/>
                    <a:pt x="215" y="238"/>
                    <a:pt x="215" y="240"/>
                  </a:cubicBezTo>
                  <a:cubicBezTo>
                    <a:pt x="215" y="243"/>
                    <a:pt x="217" y="244"/>
                    <a:pt x="219" y="246"/>
                  </a:cubicBezTo>
                  <a:cubicBezTo>
                    <a:pt x="221" y="247"/>
                    <a:pt x="223" y="251"/>
                    <a:pt x="221" y="253"/>
                  </a:cubicBezTo>
                  <a:cubicBezTo>
                    <a:pt x="219" y="255"/>
                    <a:pt x="216" y="254"/>
                    <a:pt x="216" y="258"/>
                  </a:cubicBezTo>
                  <a:cubicBezTo>
                    <a:pt x="215" y="259"/>
                    <a:pt x="216" y="260"/>
                    <a:pt x="215" y="261"/>
                  </a:cubicBezTo>
                  <a:cubicBezTo>
                    <a:pt x="215" y="263"/>
                    <a:pt x="214" y="264"/>
                    <a:pt x="213" y="265"/>
                  </a:cubicBezTo>
                  <a:cubicBezTo>
                    <a:pt x="212" y="266"/>
                    <a:pt x="211" y="267"/>
                    <a:pt x="210" y="267"/>
                  </a:cubicBezTo>
                  <a:cubicBezTo>
                    <a:pt x="209" y="266"/>
                    <a:pt x="208" y="266"/>
                    <a:pt x="207" y="265"/>
                  </a:cubicBezTo>
                  <a:cubicBezTo>
                    <a:pt x="205" y="265"/>
                    <a:pt x="203" y="268"/>
                    <a:pt x="202" y="269"/>
                  </a:cubicBezTo>
                  <a:cubicBezTo>
                    <a:pt x="201" y="271"/>
                    <a:pt x="199" y="272"/>
                    <a:pt x="199" y="274"/>
                  </a:cubicBezTo>
                  <a:cubicBezTo>
                    <a:pt x="198" y="275"/>
                    <a:pt x="198" y="277"/>
                    <a:pt x="198" y="278"/>
                  </a:cubicBezTo>
                  <a:cubicBezTo>
                    <a:pt x="197" y="282"/>
                    <a:pt x="193" y="283"/>
                    <a:pt x="190" y="285"/>
                  </a:cubicBezTo>
                  <a:cubicBezTo>
                    <a:pt x="187" y="288"/>
                    <a:pt x="187" y="291"/>
                    <a:pt x="187" y="295"/>
                  </a:cubicBezTo>
                  <a:cubicBezTo>
                    <a:pt x="187" y="298"/>
                    <a:pt x="186" y="301"/>
                    <a:pt x="188" y="304"/>
                  </a:cubicBezTo>
                  <a:cubicBezTo>
                    <a:pt x="189" y="307"/>
                    <a:pt x="193" y="308"/>
                    <a:pt x="194" y="312"/>
                  </a:cubicBezTo>
                  <a:cubicBezTo>
                    <a:pt x="195" y="315"/>
                    <a:pt x="192" y="315"/>
                    <a:pt x="190" y="316"/>
                  </a:cubicBezTo>
                  <a:cubicBezTo>
                    <a:pt x="187" y="317"/>
                    <a:pt x="187" y="320"/>
                    <a:pt x="188" y="323"/>
                  </a:cubicBezTo>
                  <a:cubicBezTo>
                    <a:pt x="189" y="325"/>
                    <a:pt x="189" y="328"/>
                    <a:pt x="187" y="330"/>
                  </a:cubicBezTo>
                  <a:cubicBezTo>
                    <a:pt x="185" y="332"/>
                    <a:pt x="182" y="331"/>
                    <a:pt x="181" y="329"/>
                  </a:cubicBezTo>
                  <a:cubicBezTo>
                    <a:pt x="180" y="327"/>
                    <a:pt x="179" y="325"/>
                    <a:pt x="178" y="324"/>
                  </a:cubicBezTo>
                  <a:cubicBezTo>
                    <a:pt x="178" y="324"/>
                    <a:pt x="178" y="324"/>
                    <a:pt x="178" y="324"/>
                  </a:cubicBezTo>
                  <a:cubicBezTo>
                    <a:pt x="177" y="321"/>
                    <a:pt x="174" y="313"/>
                    <a:pt x="172" y="311"/>
                  </a:cubicBezTo>
                  <a:cubicBezTo>
                    <a:pt x="170" y="308"/>
                    <a:pt x="167" y="307"/>
                    <a:pt x="162" y="310"/>
                  </a:cubicBezTo>
                  <a:cubicBezTo>
                    <a:pt x="157" y="313"/>
                    <a:pt x="154" y="315"/>
                    <a:pt x="150" y="317"/>
                  </a:cubicBezTo>
                  <a:cubicBezTo>
                    <a:pt x="145" y="318"/>
                    <a:pt x="146" y="319"/>
                    <a:pt x="139" y="323"/>
                  </a:cubicBezTo>
                  <a:cubicBezTo>
                    <a:pt x="133" y="326"/>
                    <a:pt x="132" y="318"/>
                    <a:pt x="130" y="316"/>
                  </a:cubicBezTo>
                  <a:cubicBezTo>
                    <a:pt x="129" y="315"/>
                    <a:pt x="129" y="310"/>
                    <a:pt x="125" y="309"/>
                  </a:cubicBezTo>
                  <a:cubicBezTo>
                    <a:pt x="122" y="309"/>
                    <a:pt x="123" y="304"/>
                    <a:pt x="124" y="298"/>
                  </a:cubicBezTo>
                  <a:cubicBezTo>
                    <a:pt x="125" y="293"/>
                    <a:pt x="119" y="300"/>
                    <a:pt x="115" y="299"/>
                  </a:cubicBezTo>
                  <a:cubicBezTo>
                    <a:pt x="112" y="298"/>
                    <a:pt x="111" y="304"/>
                    <a:pt x="111" y="309"/>
                  </a:cubicBezTo>
                  <a:cubicBezTo>
                    <a:pt x="111" y="313"/>
                    <a:pt x="108" y="310"/>
                    <a:pt x="106" y="310"/>
                  </a:cubicBezTo>
                  <a:cubicBezTo>
                    <a:pt x="103" y="309"/>
                    <a:pt x="104" y="314"/>
                    <a:pt x="99" y="320"/>
                  </a:cubicBezTo>
                  <a:cubicBezTo>
                    <a:pt x="94" y="325"/>
                    <a:pt x="88" y="319"/>
                    <a:pt x="84" y="317"/>
                  </a:cubicBezTo>
                  <a:cubicBezTo>
                    <a:pt x="79" y="316"/>
                    <a:pt x="79" y="319"/>
                    <a:pt x="75" y="321"/>
                  </a:cubicBezTo>
                  <a:cubicBezTo>
                    <a:pt x="71" y="323"/>
                    <a:pt x="73" y="303"/>
                    <a:pt x="71" y="298"/>
                  </a:cubicBezTo>
                  <a:cubicBezTo>
                    <a:pt x="69" y="293"/>
                    <a:pt x="72" y="295"/>
                    <a:pt x="64" y="290"/>
                  </a:cubicBezTo>
                  <a:cubicBezTo>
                    <a:pt x="55" y="284"/>
                    <a:pt x="61" y="286"/>
                    <a:pt x="59" y="278"/>
                  </a:cubicBezTo>
                  <a:cubicBezTo>
                    <a:pt x="56" y="270"/>
                    <a:pt x="59" y="273"/>
                    <a:pt x="64" y="268"/>
                  </a:cubicBezTo>
                  <a:cubicBezTo>
                    <a:pt x="69" y="263"/>
                    <a:pt x="56" y="260"/>
                    <a:pt x="54" y="263"/>
                  </a:cubicBezTo>
                  <a:cubicBezTo>
                    <a:pt x="53" y="267"/>
                    <a:pt x="44" y="263"/>
                    <a:pt x="39" y="263"/>
                  </a:cubicBezTo>
                  <a:cubicBezTo>
                    <a:pt x="38" y="263"/>
                    <a:pt x="38" y="263"/>
                    <a:pt x="37" y="262"/>
                  </a:cubicBezTo>
                  <a:cubicBezTo>
                    <a:pt x="37" y="262"/>
                    <a:pt x="37" y="262"/>
                    <a:pt x="37" y="262"/>
                  </a:cubicBezTo>
                  <a:cubicBezTo>
                    <a:pt x="35" y="258"/>
                    <a:pt x="36" y="250"/>
                    <a:pt x="35" y="246"/>
                  </a:cubicBezTo>
                  <a:cubicBezTo>
                    <a:pt x="33" y="240"/>
                    <a:pt x="32" y="236"/>
                    <a:pt x="28" y="227"/>
                  </a:cubicBezTo>
                  <a:cubicBezTo>
                    <a:pt x="23" y="217"/>
                    <a:pt x="16" y="217"/>
                    <a:pt x="12" y="214"/>
                  </a:cubicBezTo>
                  <a:cubicBezTo>
                    <a:pt x="8" y="212"/>
                    <a:pt x="4" y="203"/>
                    <a:pt x="2" y="198"/>
                  </a:cubicBezTo>
                  <a:cubicBezTo>
                    <a:pt x="0" y="193"/>
                    <a:pt x="3" y="191"/>
                    <a:pt x="7" y="189"/>
                  </a:cubicBezTo>
                  <a:cubicBezTo>
                    <a:pt x="10" y="186"/>
                    <a:pt x="9" y="181"/>
                    <a:pt x="11" y="178"/>
                  </a:cubicBezTo>
                  <a:cubicBezTo>
                    <a:pt x="12" y="178"/>
                    <a:pt x="12" y="177"/>
                    <a:pt x="13" y="176"/>
                  </a:cubicBezTo>
                  <a:cubicBezTo>
                    <a:pt x="13" y="176"/>
                    <a:pt x="13" y="176"/>
                    <a:pt x="13" y="176"/>
                  </a:cubicBezTo>
                  <a:cubicBezTo>
                    <a:pt x="18" y="171"/>
                    <a:pt x="32" y="158"/>
                    <a:pt x="36" y="152"/>
                  </a:cubicBezTo>
                  <a:cubicBezTo>
                    <a:pt x="41" y="146"/>
                    <a:pt x="37" y="142"/>
                    <a:pt x="42" y="136"/>
                  </a:cubicBezTo>
                  <a:cubicBezTo>
                    <a:pt x="47" y="130"/>
                    <a:pt x="49" y="127"/>
                    <a:pt x="50" y="115"/>
                  </a:cubicBezTo>
                  <a:cubicBezTo>
                    <a:pt x="51" y="104"/>
                    <a:pt x="42" y="110"/>
                    <a:pt x="45" y="103"/>
                  </a:cubicBezTo>
                  <a:cubicBezTo>
                    <a:pt x="47" y="96"/>
                    <a:pt x="56" y="100"/>
                    <a:pt x="63" y="100"/>
                  </a:cubicBezTo>
                  <a:cubicBezTo>
                    <a:pt x="70" y="100"/>
                    <a:pt x="75" y="97"/>
                    <a:pt x="75" y="92"/>
                  </a:cubicBezTo>
                  <a:cubicBezTo>
                    <a:pt x="76" y="86"/>
                    <a:pt x="74" y="86"/>
                    <a:pt x="68" y="84"/>
                  </a:cubicBezTo>
                  <a:cubicBezTo>
                    <a:pt x="61" y="82"/>
                    <a:pt x="64" y="80"/>
                    <a:pt x="66" y="75"/>
                  </a:cubicBezTo>
                  <a:cubicBezTo>
                    <a:pt x="69" y="70"/>
                    <a:pt x="70" y="71"/>
                    <a:pt x="74" y="72"/>
                  </a:cubicBezTo>
                  <a:cubicBezTo>
                    <a:pt x="78" y="73"/>
                    <a:pt x="80" y="66"/>
                    <a:pt x="80" y="63"/>
                  </a:cubicBezTo>
                  <a:cubicBezTo>
                    <a:pt x="80" y="60"/>
                    <a:pt x="83" y="56"/>
                    <a:pt x="84" y="50"/>
                  </a:cubicBezTo>
                  <a:cubicBezTo>
                    <a:pt x="85" y="45"/>
                    <a:pt x="85" y="43"/>
                    <a:pt x="82" y="40"/>
                  </a:cubicBezTo>
                  <a:cubicBezTo>
                    <a:pt x="82" y="40"/>
                    <a:pt x="82" y="40"/>
                    <a:pt x="82" y="40"/>
                  </a:cubicBezTo>
                  <a:cubicBezTo>
                    <a:pt x="82" y="40"/>
                    <a:pt x="82" y="40"/>
                    <a:pt x="82" y="40"/>
                  </a:cubicBezTo>
                  <a:cubicBezTo>
                    <a:pt x="85" y="39"/>
                    <a:pt x="99" y="32"/>
                    <a:pt x="102" y="24"/>
                  </a:cubicBezTo>
                  <a:cubicBezTo>
                    <a:pt x="104" y="16"/>
                    <a:pt x="103" y="0"/>
                    <a:pt x="117" y="5"/>
                  </a:cubicBezTo>
                  <a:cubicBezTo>
                    <a:pt x="132" y="10"/>
                    <a:pt x="141" y="26"/>
                    <a:pt x="145" y="24"/>
                  </a:cubicBezTo>
                  <a:cubicBezTo>
                    <a:pt x="149" y="21"/>
                    <a:pt x="151" y="34"/>
                    <a:pt x="159" y="29"/>
                  </a:cubicBezTo>
                  <a:cubicBezTo>
                    <a:pt x="168" y="24"/>
                    <a:pt x="176" y="24"/>
                    <a:pt x="176" y="24"/>
                  </a:cubicBezTo>
                  <a:cubicBezTo>
                    <a:pt x="175" y="31"/>
                    <a:pt x="174" y="40"/>
                    <a:pt x="177" y="41"/>
                  </a:cubicBezTo>
                  <a:cubicBezTo>
                    <a:pt x="180" y="42"/>
                    <a:pt x="192" y="39"/>
                    <a:pt x="194" y="53"/>
                  </a:cubicBezTo>
                  <a:cubicBezTo>
                    <a:pt x="193" y="53"/>
                    <a:pt x="192" y="53"/>
                    <a:pt x="191" y="54"/>
                  </a:cubicBezTo>
                  <a:cubicBezTo>
                    <a:pt x="190" y="55"/>
                    <a:pt x="190" y="56"/>
                    <a:pt x="189" y="57"/>
                  </a:cubicBezTo>
                  <a:cubicBezTo>
                    <a:pt x="189" y="58"/>
                    <a:pt x="188" y="59"/>
                    <a:pt x="187" y="60"/>
                  </a:cubicBezTo>
                  <a:cubicBezTo>
                    <a:pt x="185" y="61"/>
                    <a:pt x="183" y="62"/>
                    <a:pt x="182" y="63"/>
                  </a:cubicBezTo>
                  <a:cubicBezTo>
                    <a:pt x="180" y="64"/>
                    <a:pt x="178" y="65"/>
                    <a:pt x="176" y="67"/>
                  </a:cubicBezTo>
                  <a:cubicBezTo>
                    <a:pt x="176" y="67"/>
                    <a:pt x="175" y="68"/>
                    <a:pt x="175" y="69"/>
                  </a:cubicBezTo>
                  <a:cubicBezTo>
                    <a:pt x="175" y="70"/>
                    <a:pt x="176" y="71"/>
                    <a:pt x="176" y="72"/>
                  </a:cubicBezTo>
                  <a:cubicBezTo>
                    <a:pt x="177" y="73"/>
                    <a:pt x="176" y="75"/>
                    <a:pt x="176" y="77"/>
                  </a:cubicBezTo>
                  <a:cubicBezTo>
                    <a:pt x="176" y="78"/>
                    <a:pt x="176" y="79"/>
                    <a:pt x="175" y="79"/>
                  </a:cubicBezTo>
                  <a:cubicBezTo>
                    <a:pt x="174" y="80"/>
                    <a:pt x="174" y="81"/>
                    <a:pt x="173" y="82"/>
                  </a:cubicBezTo>
                  <a:cubicBezTo>
                    <a:pt x="171" y="83"/>
                    <a:pt x="169" y="83"/>
                    <a:pt x="168" y="83"/>
                  </a:cubicBezTo>
                  <a:cubicBezTo>
                    <a:pt x="167" y="83"/>
                    <a:pt x="166" y="83"/>
                    <a:pt x="165" y="83"/>
                  </a:cubicBezTo>
                  <a:cubicBezTo>
                    <a:pt x="164" y="82"/>
                    <a:pt x="163" y="82"/>
                    <a:pt x="162" y="82"/>
                  </a:cubicBezTo>
                  <a:cubicBezTo>
                    <a:pt x="160" y="81"/>
                    <a:pt x="159" y="81"/>
                    <a:pt x="157" y="80"/>
                  </a:cubicBezTo>
                  <a:cubicBezTo>
                    <a:pt x="153" y="80"/>
                    <a:pt x="149" y="81"/>
                    <a:pt x="146" y="82"/>
                  </a:cubicBezTo>
                  <a:cubicBezTo>
                    <a:pt x="144" y="82"/>
                    <a:pt x="142" y="83"/>
                    <a:pt x="141" y="85"/>
                  </a:cubicBezTo>
                  <a:cubicBezTo>
                    <a:pt x="139" y="87"/>
                    <a:pt x="139" y="89"/>
                    <a:pt x="138" y="91"/>
                  </a:cubicBezTo>
                  <a:cubicBezTo>
                    <a:pt x="137" y="94"/>
                    <a:pt x="135" y="96"/>
                    <a:pt x="133" y="98"/>
                  </a:cubicBezTo>
                  <a:cubicBezTo>
                    <a:pt x="133" y="98"/>
                    <a:pt x="133" y="100"/>
                    <a:pt x="134" y="101"/>
                  </a:cubicBezTo>
                  <a:cubicBezTo>
                    <a:pt x="135" y="101"/>
                    <a:pt x="136" y="101"/>
                    <a:pt x="137" y="101"/>
                  </a:cubicBezTo>
                  <a:cubicBezTo>
                    <a:pt x="139" y="96"/>
                    <a:pt x="141" y="89"/>
                    <a:pt x="146" y="87"/>
                  </a:cubicBezTo>
                  <a:cubicBezTo>
                    <a:pt x="149" y="86"/>
                    <a:pt x="151" y="86"/>
                    <a:pt x="153" y="88"/>
                  </a:cubicBezTo>
                  <a:cubicBezTo>
                    <a:pt x="155" y="90"/>
                    <a:pt x="156" y="92"/>
                    <a:pt x="156" y="95"/>
                  </a:cubicBezTo>
                  <a:cubicBezTo>
                    <a:pt x="159" y="104"/>
                    <a:pt x="172" y="102"/>
                    <a:pt x="178" y="98"/>
                  </a:cubicBezTo>
                  <a:cubicBezTo>
                    <a:pt x="182" y="95"/>
                    <a:pt x="183" y="92"/>
                    <a:pt x="185" y="88"/>
                  </a:cubicBezTo>
                  <a:cubicBezTo>
                    <a:pt x="187" y="85"/>
                    <a:pt x="190" y="83"/>
                    <a:pt x="194" y="82"/>
                  </a:cubicBezTo>
                  <a:cubicBezTo>
                    <a:pt x="199" y="80"/>
                    <a:pt x="203" y="81"/>
                    <a:pt x="207" y="81"/>
                  </a:cubicBezTo>
                  <a:cubicBezTo>
                    <a:pt x="209" y="81"/>
                    <a:pt x="210" y="81"/>
                    <a:pt x="211" y="82"/>
                  </a:cubicBezTo>
                  <a:cubicBezTo>
                    <a:pt x="213" y="82"/>
                    <a:pt x="214" y="84"/>
                    <a:pt x="215" y="85"/>
                  </a:cubicBezTo>
                  <a:cubicBezTo>
                    <a:pt x="216" y="86"/>
                    <a:pt x="218" y="87"/>
                    <a:pt x="219" y="88"/>
                  </a:cubicBezTo>
                  <a:cubicBezTo>
                    <a:pt x="220" y="89"/>
                    <a:pt x="221" y="91"/>
                    <a:pt x="222" y="92"/>
                  </a:cubicBezTo>
                  <a:cubicBezTo>
                    <a:pt x="223" y="94"/>
                    <a:pt x="225" y="95"/>
                    <a:pt x="227" y="97"/>
                  </a:cubicBezTo>
                  <a:cubicBezTo>
                    <a:pt x="230" y="99"/>
                    <a:pt x="233" y="102"/>
                    <a:pt x="236" y="104"/>
                  </a:cubicBezTo>
                  <a:cubicBezTo>
                    <a:pt x="238" y="104"/>
                    <a:pt x="240" y="105"/>
                    <a:pt x="242" y="105"/>
                  </a:cubicBezTo>
                  <a:cubicBezTo>
                    <a:pt x="243" y="106"/>
                    <a:pt x="245" y="107"/>
                    <a:pt x="247" y="107"/>
                  </a:cubicBezTo>
                  <a:cubicBezTo>
                    <a:pt x="247" y="107"/>
                    <a:pt x="248" y="107"/>
                    <a:pt x="249" y="107"/>
                  </a:cubicBezTo>
                  <a:cubicBezTo>
                    <a:pt x="250" y="107"/>
                    <a:pt x="250" y="108"/>
                    <a:pt x="251" y="109"/>
                  </a:cubicBezTo>
                  <a:cubicBezTo>
                    <a:pt x="252" y="109"/>
                    <a:pt x="253" y="110"/>
                    <a:pt x="254" y="110"/>
                  </a:cubicBezTo>
                  <a:cubicBezTo>
                    <a:pt x="255" y="110"/>
                    <a:pt x="256" y="108"/>
                    <a:pt x="257" y="108"/>
                  </a:cubicBezTo>
                  <a:cubicBezTo>
                    <a:pt x="260" y="107"/>
                    <a:pt x="262" y="109"/>
                    <a:pt x="261" y="11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0" name="Freeform 72"/>
            <p:cNvSpPr>
              <a:spLocks/>
            </p:cNvSpPr>
            <p:nvPr/>
          </p:nvSpPr>
          <p:spPr bwMode="auto">
            <a:xfrm>
              <a:off x="6926" y="2959"/>
              <a:ext cx="21" cy="31"/>
            </a:xfrm>
            <a:custGeom>
              <a:avLst/>
              <a:gdLst>
                <a:gd name="T0" fmla="*/ 6 w 9"/>
                <a:gd name="T1" fmla="*/ 11 h 13"/>
                <a:gd name="T2" fmla="*/ 4 w 9"/>
                <a:gd name="T3" fmla="*/ 12 h 13"/>
                <a:gd name="T4" fmla="*/ 0 w 9"/>
                <a:gd name="T5" fmla="*/ 9 h 13"/>
                <a:gd name="T6" fmla="*/ 4 w 9"/>
                <a:gd name="T7" fmla="*/ 3 h 13"/>
                <a:gd name="T8" fmla="*/ 8 w 9"/>
                <a:gd name="T9" fmla="*/ 3 h 13"/>
                <a:gd name="T10" fmla="*/ 8 w 9"/>
                <a:gd name="T11" fmla="*/ 6 h 13"/>
                <a:gd name="T12" fmla="*/ 7 w 9"/>
                <a:gd name="T13" fmla="*/ 9 h 13"/>
                <a:gd name="T14" fmla="*/ 6 w 9"/>
                <a:gd name="T15" fmla="*/ 11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3">
                  <a:moveTo>
                    <a:pt x="6" y="11"/>
                  </a:moveTo>
                  <a:cubicBezTo>
                    <a:pt x="5" y="11"/>
                    <a:pt x="5" y="12"/>
                    <a:pt x="4" y="12"/>
                  </a:cubicBezTo>
                  <a:cubicBezTo>
                    <a:pt x="1" y="13"/>
                    <a:pt x="0" y="11"/>
                    <a:pt x="0" y="9"/>
                  </a:cubicBezTo>
                  <a:cubicBezTo>
                    <a:pt x="0" y="7"/>
                    <a:pt x="2" y="5"/>
                    <a:pt x="4" y="3"/>
                  </a:cubicBezTo>
                  <a:cubicBezTo>
                    <a:pt x="5" y="2"/>
                    <a:pt x="8" y="0"/>
                    <a:pt x="8" y="3"/>
                  </a:cubicBezTo>
                  <a:cubicBezTo>
                    <a:pt x="9" y="4"/>
                    <a:pt x="8" y="5"/>
                    <a:pt x="8" y="6"/>
                  </a:cubicBezTo>
                  <a:cubicBezTo>
                    <a:pt x="8" y="7"/>
                    <a:pt x="8" y="8"/>
                    <a:pt x="7" y="9"/>
                  </a:cubicBezTo>
                  <a:cubicBezTo>
                    <a:pt x="7" y="10"/>
                    <a:pt x="6" y="10"/>
                    <a:pt x="6" y="1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1" name="Freeform 73"/>
            <p:cNvSpPr>
              <a:spLocks/>
            </p:cNvSpPr>
            <p:nvPr/>
          </p:nvSpPr>
          <p:spPr bwMode="auto">
            <a:xfrm>
              <a:off x="6963" y="2966"/>
              <a:ext cx="31" cy="24"/>
            </a:xfrm>
            <a:custGeom>
              <a:avLst/>
              <a:gdLst>
                <a:gd name="T0" fmla="*/ 3 w 13"/>
                <a:gd name="T1" fmla="*/ 3 h 10"/>
                <a:gd name="T2" fmla="*/ 6 w 13"/>
                <a:gd name="T3" fmla="*/ 0 h 10"/>
                <a:gd name="T4" fmla="*/ 11 w 13"/>
                <a:gd name="T5" fmla="*/ 4 h 10"/>
                <a:gd name="T6" fmla="*/ 2 w 13"/>
                <a:gd name="T7" fmla="*/ 4 h 10"/>
                <a:gd name="T8" fmla="*/ 3 w 13"/>
                <a:gd name="T9" fmla="*/ 3 h 10"/>
              </a:gdLst>
              <a:ahLst/>
              <a:cxnLst>
                <a:cxn ang="0">
                  <a:pos x="T0" y="T1"/>
                </a:cxn>
                <a:cxn ang="0">
                  <a:pos x="T2" y="T3"/>
                </a:cxn>
                <a:cxn ang="0">
                  <a:pos x="T4" y="T5"/>
                </a:cxn>
                <a:cxn ang="0">
                  <a:pos x="T6" y="T7"/>
                </a:cxn>
                <a:cxn ang="0">
                  <a:pos x="T8" y="T9"/>
                </a:cxn>
              </a:cxnLst>
              <a:rect l="0" t="0" r="r" b="b"/>
              <a:pathLst>
                <a:path w="13" h="10">
                  <a:moveTo>
                    <a:pt x="3" y="3"/>
                  </a:moveTo>
                  <a:cubicBezTo>
                    <a:pt x="4" y="1"/>
                    <a:pt x="5" y="0"/>
                    <a:pt x="6" y="0"/>
                  </a:cubicBezTo>
                  <a:cubicBezTo>
                    <a:pt x="8" y="0"/>
                    <a:pt x="10" y="3"/>
                    <a:pt x="11" y="4"/>
                  </a:cubicBezTo>
                  <a:cubicBezTo>
                    <a:pt x="13" y="9"/>
                    <a:pt x="0" y="10"/>
                    <a:pt x="2" y="4"/>
                  </a:cubicBezTo>
                  <a:cubicBezTo>
                    <a:pt x="2" y="4"/>
                    <a:pt x="2" y="3"/>
                    <a:pt x="3" y="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2" name="Freeform 74"/>
            <p:cNvSpPr>
              <a:spLocks/>
            </p:cNvSpPr>
            <p:nvPr/>
          </p:nvSpPr>
          <p:spPr bwMode="auto">
            <a:xfrm>
              <a:off x="6937" y="2945"/>
              <a:ext cx="34" cy="21"/>
            </a:xfrm>
            <a:custGeom>
              <a:avLst/>
              <a:gdLst>
                <a:gd name="T0" fmla="*/ 2 w 14"/>
                <a:gd name="T1" fmla="*/ 5 h 9"/>
                <a:gd name="T2" fmla="*/ 0 w 14"/>
                <a:gd name="T3" fmla="*/ 3 h 9"/>
                <a:gd name="T4" fmla="*/ 6 w 14"/>
                <a:gd name="T5" fmla="*/ 1 h 9"/>
                <a:gd name="T6" fmla="*/ 11 w 14"/>
                <a:gd name="T7" fmla="*/ 2 h 9"/>
                <a:gd name="T8" fmla="*/ 13 w 14"/>
                <a:gd name="T9" fmla="*/ 6 h 9"/>
                <a:gd name="T10" fmla="*/ 7 w 14"/>
                <a:gd name="T11" fmla="*/ 8 h 9"/>
                <a:gd name="T12" fmla="*/ 4 w 14"/>
                <a:gd name="T13" fmla="*/ 7 h 9"/>
                <a:gd name="T14" fmla="*/ 2 w 14"/>
                <a:gd name="T15" fmla="*/ 5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2" y="5"/>
                  </a:moveTo>
                  <a:cubicBezTo>
                    <a:pt x="1" y="5"/>
                    <a:pt x="0" y="4"/>
                    <a:pt x="0" y="3"/>
                  </a:cubicBezTo>
                  <a:cubicBezTo>
                    <a:pt x="0" y="1"/>
                    <a:pt x="4" y="0"/>
                    <a:pt x="6" y="1"/>
                  </a:cubicBezTo>
                  <a:cubicBezTo>
                    <a:pt x="7" y="1"/>
                    <a:pt x="9" y="1"/>
                    <a:pt x="11" y="2"/>
                  </a:cubicBezTo>
                  <a:cubicBezTo>
                    <a:pt x="12" y="3"/>
                    <a:pt x="14" y="5"/>
                    <a:pt x="13" y="6"/>
                  </a:cubicBezTo>
                  <a:cubicBezTo>
                    <a:pt x="12" y="8"/>
                    <a:pt x="9" y="9"/>
                    <a:pt x="7" y="8"/>
                  </a:cubicBezTo>
                  <a:cubicBezTo>
                    <a:pt x="6" y="8"/>
                    <a:pt x="5" y="7"/>
                    <a:pt x="4" y="7"/>
                  </a:cubicBezTo>
                  <a:cubicBezTo>
                    <a:pt x="3" y="6"/>
                    <a:pt x="3" y="5"/>
                    <a:pt x="2" y="5"/>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3" name="Freeform 75"/>
            <p:cNvSpPr>
              <a:spLocks/>
            </p:cNvSpPr>
            <p:nvPr/>
          </p:nvSpPr>
          <p:spPr bwMode="auto">
            <a:xfrm>
              <a:off x="6994" y="3023"/>
              <a:ext cx="14" cy="17"/>
            </a:xfrm>
            <a:custGeom>
              <a:avLst/>
              <a:gdLst>
                <a:gd name="T0" fmla="*/ 0 w 6"/>
                <a:gd name="T1" fmla="*/ 4 h 7"/>
                <a:gd name="T2" fmla="*/ 1 w 6"/>
                <a:gd name="T3" fmla="*/ 1 h 7"/>
                <a:gd name="T4" fmla="*/ 5 w 6"/>
                <a:gd name="T5" fmla="*/ 1 h 7"/>
                <a:gd name="T6" fmla="*/ 6 w 6"/>
                <a:gd name="T7" fmla="*/ 5 h 7"/>
                <a:gd name="T8" fmla="*/ 4 w 6"/>
                <a:gd name="T9" fmla="*/ 6 h 7"/>
                <a:gd name="T10" fmla="*/ 1 w 6"/>
                <a:gd name="T11" fmla="*/ 7 h 7"/>
                <a:gd name="T12" fmla="*/ 0 w 6"/>
                <a:gd name="T13" fmla="*/ 6 h 7"/>
                <a:gd name="T14" fmla="*/ 0 w 6"/>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7">
                  <a:moveTo>
                    <a:pt x="0" y="4"/>
                  </a:moveTo>
                  <a:cubicBezTo>
                    <a:pt x="0" y="3"/>
                    <a:pt x="0" y="2"/>
                    <a:pt x="1" y="1"/>
                  </a:cubicBezTo>
                  <a:cubicBezTo>
                    <a:pt x="1" y="1"/>
                    <a:pt x="4" y="0"/>
                    <a:pt x="5" y="1"/>
                  </a:cubicBezTo>
                  <a:cubicBezTo>
                    <a:pt x="5" y="1"/>
                    <a:pt x="6" y="4"/>
                    <a:pt x="6" y="5"/>
                  </a:cubicBezTo>
                  <a:cubicBezTo>
                    <a:pt x="5" y="6"/>
                    <a:pt x="4" y="6"/>
                    <a:pt x="4" y="6"/>
                  </a:cubicBezTo>
                  <a:cubicBezTo>
                    <a:pt x="3" y="6"/>
                    <a:pt x="2" y="6"/>
                    <a:pt x="1" y="7"/>
                  </a:cubicBezTo>
                  <a:cubicBezTo>
                    <a:pt x="1" y="6"/>
                    <a:pt x="1" y="6"/>
                    <a:pt x="0" y="6"/>
                  </a:cubicBezTo>
                  <a:cubicBezTo>
                    <a:pt x="0" y="5"/>
                    <a:pt x="0" y="5"/>
                    <a:pt x="0" y="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4" name="Freeform 76"/>
            <p:cNvSpPr>
              <a:spLocks/>
            </p:cNvSpPr>
            <p:nvPr/>
          </p:nvSpPr>
          <p:spPr bwMode="auto">
            <a:xfrm>
              <a:off x="6961" y="3066"/>
              <a:ext cx="57" cy="26"/>
            </a:xfrm>
            <a:custGeom>
              <a:avLst/>
              <a:gdLst>
                <a:gd name="T0" fmla="*/ 9 w 24"/>
                <a:gd name="T1" fmla="*/ 9 h 11"/>
                <a:gd name="T2" fmla="*/ 6 w 24"/>
                <a:gd name="T3" fmla="*/ 6 h 11"/>
                <a:gd name="T4" fmla="*/ 2 w 24"/>
                <a:gd name="T5" fmla="*/ 5 h 11"/>
                <a:gd name="T6" fmla="*/ 1 w 24"/>
                <a:gd name="T7" fmla="*/ 2 h 11"/>
                <a:gd name="T8" fmla="*/ 7 w 24"/>
                <a:gd name="T9" fmla="*/ 3 h 11"/>
                <a:gd name="T10" fmla="*/ 12 w 24"/>
                <a:gd name="T11" fmla="*/ 5 h 11"/>
                <a:gd name="T12" fmla="*/ 17 w 24"/>
                <a:gd name="T13" fmla="*/ 3 h 11"/>
                <a:gd name="T14" fmla="*/ 23 w 24"/>
                <a:gd name="T15" fmla="*/ 5 h 11"/>
                <a:gd name="T16" fmla="*/ 20 w 24"/>
                <a:gd name="T17" fmla="*/ 9 h 11"/>
                <a:gd name="T18" fmla="*/ 17 w 24"/>
                <a:gd name="T19" fmla="*/ 9 h 11"/>
                <a:gd name="T20" fmla="*/ 13 w 24"/>
                <a:gd name="T21" fmla="*/ 10 h 11"/>
                <a:gd name="T22" fmla="*/ 9 w 24"/>
                <a:gd name="T23"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11">
                  <a:moveTo>
                    <a:pt x="9" y="9"/>
                  </a:moveTo>
                  <a:cubicBezTo>
                    <a:pt x="8" y="8"/>
                    <a:pt x="7" y="7"/>
                    <a:pt x="6" y="6"/>
                  </a:cubicBezTo>
                  <a:cubicBezTo>
                    <a:pt x="5" y="5"/>
                    <a:pt x="3" y="6"/>
                    <a:pt x="2" y="5"/>
                  </a:cubicBezTo>
                  <a:cubicBezTo>
                    <a:pt x="0" y="5"/>
                    <a:pt x="0" y="3"/>
                    <a:pt x="1" y="2"/>
                  </a:cubicBezTo>
                  <a:cubicBezTo>
                    <a:pt x="3" y="0"/>
                    <a:pt x="5" y="1"/>
                    <a:pt x="7" y="3"/>
                  </a:cubicBezTo>
                  <a:cubicBezTo>
                    <a:pt x="8" y="4"/>
                    <a:pt x="10" y="5"/>
                    <a:pt x="12" y="5"/>
                  </a:cubicBezTo>
                  <a:cubicBezTo>
                    <a:pt x="13" y="4"/>
                    <a:pt x="15" y="4"/>
                    <a:pt x="17" y="3"/>
                  </a:cubicBezTo>
                  <a:cubicBezTo>
                    <a:pt x="19" y="3"/>
                    <a:pt x="23" y="3"/>
                    <a:pt x="23" y="5"/>
                  </a:cubicBezTo>
                  <a:cubicBezTo>
                    <a:pt x="24" y="8"/>
                    <a:pt x="21" y="8"/>
                    <a:pt x="20" y="9"/>
                  </a:cubicBezTo>
                  <a:cubicBezTo>
                    <a:pt x="18" y="9"/>
                    <a:pt x="18" y="9"/>
                    <a:pt x="17" y="9"/>
                  </a:cubicBezTo>
                  <a:cubicBezTo>
                    <a:pt x="15" y="9"/>
                    <a:pt x="15" y="10"/>
                    <a:pt x="13" y="10"/>
                  </a:cubicBezTo>
                  <a:cubicBezTo>
                    <a:pt x="12" y="11"/>
                    <a:pt x="10" y="11"/>
                    <a:pt x="9" y="9"/>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5" name="Freeform 77"/>
            <p:cNvSpPr>
              <a:spLocks/>
            </p:cNvSpPr>
            <p:nvPr/>
          </p:nvSpPr>
          <p:spPr bwMode="auto">
            <a:xfrm>
              <a:off x="6857" y="3061"/>
              <a:ext cx="95" cy="38"/>
            </a:xfrm>
            <a:custGeom>
              <a:avLst/>
              <a:gdLst>
                <a:gd name="T0" fmla="*/ 23 w 40"/>
                <a:gd name="T1" fmla="*/ 10 h 16"/>
                <a:gd name="T2" fmla="*/ 20 w 40"/>
                <a:gd name="T3" fmla="*/ 11 h 16"/>
                <a:gd name="T4" fmla="*/ 16 w 40"/>
                <a:gd name="T5" fmla="*/ 13 h 16"/>
                <a:gd name="T6" fmla="*/ 12 w 40"/>
                <a:gd name="T7" fmla="*/ 15 h 16"/>
                <a:gd name="T8" fmla="*/ 7 w 40"/>
                <a:gd name="T9" fmla="*/ 15 h 16"/>
                <a:gd name="T10" fmla="*/ 4 w 40"/>
                <a:gd name="T11" fmla="*/ 15 h 16"/>
                <a:gd name="T12" fmla="*/ 7 w 40"/>
                <a:gd name="T13" fmla="*/ 10 h 16"/>
                <a:gd name="T14" fmla="*/ 3 w 40"/>
                <a:gd name="T15" fmla="*/ 10 h 16"/>
                <a:gd name="T16" fmla="*/ 0 w 40"/>
                <a:gd name="T17" fmla="*/ 7 h 16"/>
                <a:gd name="T18" fmla="*/ 2 w 40"/>
                <a:gd name="T19" fmla="*/ 4 h 16"/>
                <a:gd name="T20" fmla="*/ 12 w 40"/>
                <a:gd name="T21" fmla="*/ 5 h 16"/>
                <a:gd name="T22" fmla="*/ 17 w 40"/>
                <a:gd name="T23" fmla="*/ 1 h 16"/>
                <a:gd name="T24" fmla="*/ 23 w 40"/>
                <a:gd name="T25" fmla="*/ 2 h 16"/>
                <a:gd name="T26" fmla="*/ 23 w 40"/>
                <a:gd name="T27" fmla="*/ 3 h 16"/>
                <a:gd name="T28" fmla="*/ 25 w 40"/>
                <a:gd name="T29" fmla="*/ 5 h 16"/>
                <a:gd name="T30" fmla="*/ 31 w 40"/>
                <a:gd name="T31" fmla="*/ 5 h 16"/>
                <a:gd name="T32" fmla="*/ 38 w 40"/>
                <a:gd name="T33" fmla="*/ 6 h 16"/>
                <a:gd name="T34" fmla="*/ 35 w 40"/>
                <a:gd name="T35" fmla="*/ 10 h 16"/>
                <a:gd name="T36" fmla="*/ 32 w 40"/>
                <a:gd name="T37" fmla="*/ 11 h 16"/>
                <a:gd name="T38" fmla="*/ 29 w 40"/>
                <a:gd name="T39" fmla="*/ 10 h 16"/>
                <a:gd name="T40" fmla="*/ 23 w 40"/>
                <a:gd name="T4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16">
                  <a:moveTo>
                    <a:pt x="23" y="10"/>
                  </a:moveTo>
                  <a:cubicBezTo>
                    <a:pt x="22" y="10"/>
                    <a:pt x="21" y="11"/>
                    <a:pt x="20" y="11"/>
                  </a:cubicBezTo>
                  <a:cubicBezTo>
                    <a:pt x="18" y="12"/>
                    <a:pt x="17" y="12"/>
                    <a:pt x="16" y="13"/>
                  </a:cubicBezTo>
                  <a:cubicBezTo>
                    <a:pt x="15" y="14"/>
                    <a:pt x="13" y="15"/>
                    <a:pt x="12" y="15"/>
                  </a:cubicBezTo>
                  <a:cubicBezTo>
                    <a:pt x="10" y="16"/>
                    <a:pt x="9" y="15"/>
                    <a:pt x="7" y="15"/>
                  </a:cubicBezTo>
                  <a:cubicBezTo>
                    <a:pt x="6" y="15"/>
                    <a:pt x="5" y="15"/>
                    <a:pt x="4" y="15"/>
                  </a:cubicBezTo>
                  <a:cubicBezTo>
                    <a:pt x="1" y="13"/>
                    <a:pt x="8" y="12"/>
                    <a:pt x="7" y="10"/>
                  </a:cubicBezTo>
                  <a:cubicBezTo>
                    <a:pt x="6" y="10"/>
                    <a:pt x="4" y="10"/>
                    <a:pt x="3" y="10"/>
                  </a:cubicBezTo>
                  <a:cubicBezTo>
                    <a:pt x="1" y="10"/>
                    <a:pt x="1" y="9"/>
                    <a:pt x="0" y="7"/>
                  </a:cubicBezTo>
                  <a:cubicBezTo>
                    <a:pt x="0" y="6"/>
                    <a:pt x="0" y="4"/>
                    <a:pt x="2" y="4"/>
                  </a:cubicBezTo>
                  <a:cubicBezTo>
                    <a:pt x="5" y="4"/>
                    <a:pt x="9" y="5"/>
                    <a:pt x="12" y="5"/>
                  </a:cubicBezTo>
                  <a:cubicBezTo>
                    <a:pt x="14" y="4"/>
                    <a:pt x="15" y="2"/>
                    <a:pt x="17" y="1"/>
                  </a:cubicBezTo>
                  <a:cubicBezTo>
                    <a:pt x="18" y="0"/>
                    <a:pt x="22" y="0"/>
                    <a:pt x="23" y="2"/>
                  </a:cubicBezTo>
                  <a:cubicBezTo>
                    <a:pt x="23" y="2"/>
                    <a:pt x="23" y="3"/>
                    <a:pt x="23" y="3"/>
                  </a:cubicBezTo>
                  <a:cubicBezTo>
                    <a:pt x="23" y="4"/>
                    <a:pt x="24" y="5"/>
                    <a:pt x="25" y="5"/>
                  </a:cubicBezTo>
                  <a:cubicBezTo>
                    <a:pt x="27" y="6"/>
                    <a:pt x="29" y="6"/>
                    <a:pt x="31" y="5"/>
                  </a:cubicBezTo>
                  <a:cubicBezTo>
                    <a:pt x="33" y="5"/>
                    <a:pt x="37" y="5"/>
                    <a:pt x="38" y="6"/>
                  </a:cubicBezTo>
                  <a:cubicBezTo>
                    <a:pt x="40" y="8"/>
                    <a:pt x="36" y="9"/>
                    <a:pt x="35" y="10"/>
                  </a:cubicBezTo>
                  <a:cubicBezTo>
                    <a:pt x="34" y="10"/>
                    <a:pt x="33" y="11"/>
                    <a:pt x="32" y="11"/>
                  </a:cubicBezTo>
                  <a:cubicBezTo>
                    <a:pt x="31" y="11"/>
                    <a:pt x="30" y="11"/>
                    <a:pt x="29" y="10"/>
                  </a:cubicBezTo>
                  <a:cubicBezTo>
                    <a:pt x="27" y="10"/>
                    <a:pt x="25" y="10"/>
                    <a:pt x="23" y="1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6" name="Freeform 78"/>
            <p:cNvSpPr>
              <a:spLocks/>
            </p:cNvSpPr>
            <p:nvPr/>
          </p:nvSpPr>
          <p:spPr bwMode="auto">
            <a:xfrm>
              <a:off x="6902" y="3028"/>
              <a:ext cx="33" cy="21"/>
            </a:xfrm>
            <a:custGeom>
              <a:avLst/>
              <a:gdLst>
                <a:gd name="T0" fmla="*/ 1 w 14"/>
                <a:gd name="T1" fmla="*/ 9 h 9"/>
                <a:gd name="T2" fmla="*/ 1 w 14"/>
                <a:gd name="T3" fmla="*/ 2 h 9"/>
                <a:gd name="T4" fmla="*/ 5 w 14"/>
                <a:gd name="T5" fmla="*/ 1 h 9"/>
                <a:gd name="T6" fmla="*/ 8 w 14"/>
                <a:gd name="T7" fmla="*/ 2 h 9"/>
                <a:gd name="T8" fmla="*/ 11 w 14"/>
                <a:gd name="T9" fmla="*/ 3 h 9"/>
                <a:gd name="T10" fmla="*/ 12 w 14"/>
                <a:gd name="T11" fmla="*/ 7 h 9"/>
                <a:gd name="T12" fmla="*/ 9 w 14"/>
                <a:gd name="T13" fmla="*/ 8 h 9"/>
                <a:gd name="T14" fmla="*/ 5 w 14"/>
                <a:gd name="T15" fmla="*/ 9 h 9"/>
                <a:gd name="T16" fmla="*/ 1 w 14"/>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9">
                  <a:moveTo>
                    <a:pt x="1" y="9"/>
                  </a:moveTo>
                  <a:cubicBezTo>
                    <a:pt x="0" y="7"/>
                    <a:pt x="0" y="4"/>
                    <a:pt x="1" y="2"/>
                  </a:cubicBezTo>
                  <a:cubicBezTo>
                    <a:pt x="2" y="1"/>
                    <a:pt x="4" y="0"/>
                    <a:pt x="5" y="1"/>
                  </a:cubicBezTo>
                  <a:cubicBezTo>
                    <a:pt x="6" y="1"/>
                    <a:pt x="7" y="1"/>
                    <a:pt x="8" y="2"/>
                  </a:cubicBezTo>
                  <a:cubicBezTo>
                    <a:pt x="9" y="2"/>
                    <a:pt x="10" y="2"/>
                    <a:pt x="11" y="3"/>
                  </a:cubicBezTo>
                  <a:cubicBezTo>
                    <a:pt x="12" y="3"/>
                    <a:pt x="14" y="5"/>
                    <a:pt x="12" y="7"/>
                  </a:cubicBezTo>
                  <a:cubicBezTo>
                    <a:pt x="11" y="8"/>
                    <a:pt x="10" y="8"/>
                    <a:pt x="9" y="8"/>
                  </a:cubicBezTo>
                  <a:cubicBezTo>
                    <a:pt x="7" y="8"/>
                    <a:pt x="6" y="9"/>
                    <a:pt x="5" y="9"/>
                  </a:cubicBezTo>
                  <a:cubicBezTo>
                    <a:pt x="4" y="9"/>
                    <a:pt x="1" y="9"/>
                    <a:pt x="1" y="9"/>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7" name="Freeform 79"/>
            <p:cNvSpPr>
              <a:spLocks/>
            </p:cNvSpPr>
            <p:nvPr/>
          </p:nvSpPr>
          <p:spPr bwMode="auto">
            <a:xfrm>
              <a:off x="6888" y="3000"/>
              <a:ext cx="23" cy="18"/>
            </a:xfrm>
            <a:custGeom>
              <a:avLst/>
              <a:gdLst>
                <a:gd name="T0" fmla="*/ 6 w 10"/>
                <a:gd name="T1" fmla="*/ 1 h 8"/>
                <a:gd name="T2" fmla="*/ 4 w 10"/>
                <a:gd name="T3" fmla="*/ 7 h 8"/>
                <a:gd name="T4" fmla="*/ 6 w 10"/>
                <a:gd name="T5" fmla="*/ 1 h 8"/>
              </a:gdLst>
              <a:ahLst/>
              <a:cxnLst>
                <a:cxn ang="0">
                  <a:pos x="T0" y="T1"/>
                </a:cxn>
                <a:cxn ang="0">
                  <a:pos x="T2" y="T3"/>
                </a:cxn>
                <a:cxn ang="0">
                  <a:pos x="T4" y="T5"/>
                </a:cxn>
              </a:cxnLst>
              <a:rect l="0" t="0" r="r" b="b"/>
              <a:pathLst>
                <a:path w="10" h="8">
                  <a:moveTo>
                    <a:pt x="6" y="1"/>
                  </a:moveTo>
                  <a:cubicBezTo>
                    <a:pt x="10" y="1"/>
                    <a:pt x="7" y="8"/>
                    <a:pt x="4" y="7"/>
                  </a:cubicBezTo>
                  <a:cubicBezTo>
                    <a:pt x="0" y="5"/>
                    <a:pt x="2" y="0"/>
                    <a:pt x="6"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8" name="Freeform 80"/>
            <p:cNvSpPr>
              <a:spLocks/>
            </p:cNvSpPr>
            <p:nvPr/>
          </p:nvSpPr>
          <p:spPr bwMode="auto">
            <a:xfrm>
              <a:off x="6855" y="3007"/>
              <a:ext cx="26" cy="28"/>
            </a:xfrm>
            <a:custGeom>
              <a:avLst/>
              <a:gdLst>
                <a:gd name="T0" fmla="*/ 2 w 11"/>
                <a:gd name="T1" fmla="*/ 12 h 12"/>
                <a:gd name="T2" fmla="*/ 3 w 11"/>
                <a:gd name="T3" fmla="*/ 6 h 12"/>
                <a:gd name="T4" fmla="*/ 5 w 11"/>
                <a:gd name="T5" fmla="*/ 4 h 12"/>
                <a:gd name="T6" fmla="*/ 6 w 11"/>
                <a:gd name="T7" fmla="*/ 2 h 12"/>
                <a:gd name="T8" fmla="*/ 10 w 11"/>
                <a:gd name="T9" fmla="*/ 5 h 12"/>
                <a:gd name="T10" fmla="*/ 10 w 11"/>
                <a:gd name="T11" fmla="*/ 10 h 12"/>
                <a:gd name="T12" fmla="*/ 6 w 11"/>
                <a:gd name="T13" fmla="*/ 12 h 12"/>
                <a:gd name="T14" fmla="*/ 2 w 11"/>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2">
                  <a:moveTo>
                    <a:pt x="2" y="12"/>
                  </a:moveTo>
                  <a:cubicBezTo>
                    <a:pt x="1" y="10"/>
                    <a:pt x="0" y="8"/>
                    <a:pt x="3" y="6"/>
                  </a:cubicBezTo>
                  <a:cubicBezTo>
                    <a:pt x="4" y="6"/>
                    <a:pt x="4" y="5"/>
                    <a:pt x="5" y="4"/>
                  </a:cubicBezTo>
                  <a:cubicBezTo>
                    <a:pt x="5" y="3"/>
                    <a:pt x="5" y="2"/>
                    <a:pt x="6" y="2"/>
                  </a:cubicBezTo>
                  <a:cubicBezTo>
                    <a:pt x="9" y="0"/>
                    <a:pt x="11" y="2"/>
                    <a:pt x="10" y="5"/>
                  </a:cubicBezTo>
                  <a:cubicBezTo>
                    <a:pt x="10" y="6"/>
                    <a:pt x="11" y="8"/>
                    <a:pt x="10" y="10"/>
                  </a:cubicBezTo>
                  <a:cubicBezTo>
                    <a:pt x="9" y="11"/>
                    <a:pt x="7" y="11"/>
                    <a:pt x="6" y="12"/>
                  </a:cubicBezTo>
                  <a:cubicBezTo>
                    <a:pt x="6" y="12"/>
                    <a:pt x="2" y="12"/>
                    <a:pt x="2" y="1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9" name="Freeform 81"/>
            <p:cNvSpPr>
              <a:spLocks/>
            </p:cNvSpPr>
            <p:nvPr/>
          </p:nvSpPr>
          <p:spPr bwMode="auto">
            <a:xfrm>
              <a:off x="6855" y="3104"/>
              <a:ext cx="85" cy="40"/>
            </a:xfrm>
            <a:custGeom>
              <a:avLst/>
              <a:gdLst>
                <a:gd name="T0" fmla="*/ 19 w 36"/>
                <a:gd name="T1" fmla="*/ 10 h 17"/>
                <a:gd name="T2" fmla="*/ 16 w 36"/>
                <a:gd name="T3" fmla="*/ 8 h 17"/>
                <a:gd name="T4" fmla="*/ 15 w 36"/>
                <a:gd name="T5" fmla="*/ 8 h 17"/>
                <a:gd name="T6" fmla="*/ 12 w 36"/>
                <a:gd name="T7" fmla="*/ 7 h 17"/>
                <a:gd name="T8" fmla="*/ 12 w 36"/>
                <a:gd name="T9" fmla="*/ 7 h 17"/>
                <a:gd name="T10" fmla="*/ 11 w 36"/>
                <a:gd name="T11" fmla="*/ 7 h 17"/>
                <a:gd name="T12" fmla="*/ 7 w 36"/>
                <a:gd name="T13" fmla="*/ 7 h 17"/>
                <a:gd name="T14" fmla="*/ 4 w 36"/>
                <a:gd name="T15" fmla="*/ 7 h 17"/>
                <a:gd name="T16" fmla="*/ 1 w 36"/>
                <a:gd name="T17" fmla="*/ 4 h 17"/>
                <a:gd name="T18" fmla="*/ 9 w 36"/>
                <a:gd name="T19" fmla="*/ 1 h 17"/>
                <a:gd name="T20" fmla="*/ 18 w 36"/>
                <a:gd name="T21" fmla="*/ 0 h 17"/>
                <a:gd name="T22" fmla="*/ 26 w 36"/>
                <a:gd name="T23" fmla="*/ 3 h 17"/>
                <a:gd name="T24" fmla="*/ 34 w 36"/>
                <a:gd name="T25" fmla="*/ 9 h 17"/>
                <a:gd name="T26" fmla="*/ 34 w 36"/>
                <a:gd name="T27" fmla="*/ 17 h 17"/>
                <a:gd name="T28" fmla="*/ 29 w 36"/>
                <a:gd name="T29" fmla="*/ 16 h 17"/>
                <a:gd name="T30" fmla="*/ 24 w 36"/>
                <a:gd name="T31" fmla="*/ 15 h 17"/>
                <a:gd name="T32" fmla="*/ 24 w 36"/>
                <a:gd name="T33" fmla="*/ 14 h 17"/>
                <a:gd name="T34" fmla="*/ 22 w 36"/>
                <a:gd name="T35" fmla="*/ 12 h 17"/>
                <a:gd name="T36" fmla="*/ 19 w 36"/>
                <a:gd name="T37"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17">
                  <a:moveTo>
                    <a:pt x="19" y="10"/>
                  </a:moveTo>
                  <a:cubicBezTo>
                    <a:pt x="18" y="9"/>
                    <a:pt x="17" y="8"/>
                    <a:pt x="16" y="8"/>
                  </a:cubicBezTo>
                  <a:cubicBezTo>
                    <a:pt x="15" y="8"/>
                    <a:pt x="15" y="8"/>
                    <a:pt x="15" y="8"/>
                  </a:cubicBezTo>
                  <a:cubicBezTo>
                    <a:pt x="14" y="8"/>
                    <a:pt x="13" y="7"/>
                    <a:pt x="12" y="7"/>
                  </a:cubicBezTo>
                  <a:cubicBezTo>
                    <a:pt x="12" y="7"/>
                    <a:pt x="12" y="7"/>
                    <a:pt x="12" y="7"/>
                  </a:cubicBezTo>
                  <a:cubicBezTo>
                    <a:pt x="11" y="7"/>
                    <a:pt x="11" y="7"/>
                    <a:pt x="11" y="7"/>
                  </a:cubicBezTo>
                  <a:cubicBezTo>
                    <a:pt x="9" y="7"/>
                    <a:pt x="8" y="7"/>
                    <a:pt x="7" y="7"/>
                  </a:cubicBezTo>
                  <a:cubicBezTo>
                    <a:pt x="6" y="7"/>
                    <a:pt x="5" y="7"/>
                    <a:pt x="4" y="7"/>
                  </a:cubicBezTo>
                  <a:cubicBezTo>
                    <a:pt x="2" y="6"/>
                    <a:pt x="0" y="6"/>
                    <a:pt x="1" y="4"/>
                  </a:cubicBezTo>
                  <a:cubicBezTo>
                    <a:pt x="2" y="1"/>
                    <a:pt x="7" y="1"/>
                    <a:pt x="9" y="1"/>
                  </a:cubicBezTo>
                  <a:cubicBezTo>
                    <a:pt x="12" y="1"/>
                    <a:pt x="15" y="0"/>
                    <a:pt x="18" y="0"/>
                  </a:cubicBezTo>
                  <a:cubicBezTo>
                    <a:pt x="20" y="0"/>
                    <a:pt x="24" y="1"/>
                    <a:pt x="26" y="3"/>
                  </a:cubicBezTo>
                  <a:cubicBezTo>
                    <a:pt x="28" y="5"/>
                    <a:pt x="32" y="6"/>
                    <a:pt x="34" y="9"/>
                  </a:cubicBezTo>
                  <a:cubicBezTo>
                    <a:pt x="35" y="10"/>
                    <a:pt x="36" y="16"/>
                    <a:pt x="34" y="17"/>
                  </a:cubicBezTo>
                  <a:cubicBezTo>
                    <a:pt x="33" y="17"/>
                    <a:pt x="31" y="16"/>
                    <a:pt x="29" y="16"/>
                  </a:cubicBezTo>
                  <a:cubicBezTo>
                    <a:pt x="28" y="16"/>
                    <a:pt x="26" y="15"/>
                    <a:pt x="24" y="15"/>
                  </a:cubicBezTo>
                  <a:cubicBezTo>
                    <a:pt x="24" y="14"/>
                    <a:pt x="24" y="14"/>
                    <a:pt x="24" y="14"/>
                  </a:cubicBezTo>
                  <a:cubicBezTo>
                    <a:pt x="23" y="13"/>
                    <a:pt x="22" y="12"/>
                    <a:pt x="22" y="12"/>
                  </a:cubicBezTo>
                  <a:cubicBezTo>
                    <a:pt x="21" y="11"/>
                    <a:pt x="20" y="10"/>
                    <a:pt x="19" y="1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0" name="Freeform 82"/>
            <p:cNvSpPr>
              <a:spLocks/>
            </p:cNvSpPr>
            <p:nvPr/>
          </p:nvSpPr>
          <p:spPr bwMode="auto">
            <a:xfrm>
              <a:off x="6902" y="3151"/>
              <a:ext cx="33" cy="33"/>
            </a:xfrm>
            <a:custGeom>
              <a:avLst/>
              <a:gdLst>
                <a:gd name="T0" fmla="*/ 6 w 14"/>
                <a:gd name="T1" fmla="*/ 13 h 14"/>
                <a:gd name="T2" fmla="*/ 5 w 14"/>
                <a:gd name="T3" fmla="*/ 13 h 14"/>
                <a:gd name="T4" fmla="*/ 2 w 14"/>
                <a:gd name="T5" fmla="*/ 14 h 14"/>
                <a:gd name="T6" fmla="*/ 0 w 14"/>
                <a:gd name="T7" fmla="*/ 9 h 14"/>
                <a:gd name="T8" fmla="*/ 2 w 14"/>
                <a:gd name="T9" fmla="*/ 5 h 14"/>
                <a:gd name="T10" fmla="*/ 9 w 14"/>
                <a:gd name="T11" fmla="*/ 1 h 14"/>
                <a:gd name="T12" fmla="*/ 14 w 14"/>
                <a:gd name="T13" fmla="*/ 2 h 14"/>
                <a:gd name="T14" fmla="*/ 12 w 14"/>
                <a:gd name="T15" fmla="*/ 9 h 14"/>
                <a:gd name="T16" fmla="*/ 6 w 14"/>
                <a:gd name="T17"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6" y="13"/>
                  </a:moveTo>
                  <a:cubicBezTo>
                    <a:pt x="6" y="13"/>
                    <a:pt x="6" y="13"/>
                    <a:pt x="5" y="13"/>
                  </a:cubicBezTo>
                  <a:cubicBezTo>
                    <a:pt x="4" y="13"/>
                    <a:pt x="3" y="14"/>
                    <a:pt x="2" y="14"/>
                  </a:cubicBezTo>
                  <a:cubicBezTo>
                    <a:pt x="1" y="14"/>
                    <a:pt x="0" y="10"/>
                    <a:pt x="0" y="9"/>
                  </a:cubicBezTo>
                  <a:cubicBezTo>
                    <a:pt x="0" y="8"/>
                    <a:pt x="1" y="6"/>
                    <a:pt x="2" y="5"/>
                  </a:cubicBezTo>
                  <a:cubicBezTo>
                    <a:pt x="4" y="3"/>
                    <a:pt x="6" y="1"/>
                    <a:pt x="9" y="1"/>
                  </a:cubicBezTo>
                  <a:cubicBezTo>
                    <a:pt x="11" y="0"/>
                    <a:pt x="14" y="0"/>
                    <a:pt x="14" y="2"/>
                  </a:cubicBezTo>
                  <a:cubicBezTo>
                    <a:pt x="14" y="5"/>
                    <a:pt x="14" y="8"/>
                    <a:pt x="12" y="9"/>
                  </a:cubicBezTo>
                  <a:cubicBezTo>
                    <a:pt x="11" y="11"/>
                    <a:pt x="9" y="12"/>
                    <a:pt x="6" y="1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1" name="Freeform 83"/>
            <p:cNvSpPr>
              <a:spLocks/>
            </p:cNvSpPr>
            <p:nvPr/>
          </p:nvSpPr>
          <p:spPr bwMode="auto">
            <a:xfrm>
              <a:off x="6937" y="3309"/>
              <a:ext cx="19" cy="29"/>
            </a:xfrm>
            <a:custGeom>
              <a:avLst/>
              <a:gdLst>
                <a:gd name="T0" fmla="*/ 1 w 8"/>
                <a:gd name="T1" fmla="*/ 3 h 12"/>
                <a:gd name="T2" fmla="*/ 5 w 8"/>
                <a:gd name="T3" fmla="*/ 0 h 12"/>
                <a:gd name="T4" fmla="*/ 8 w 8"/>
                <a:gd name="T5" fmla="*/ 1 h 12"/>
                <a:gd name="T6" fmla="*/ 7 w 8"/>
                <a:gd name="T7" fmla="*/ 3 h 12"/>
                <a:gd name="T8" fmla="*/ 7 w 8"/>
                <a:gd name="T9" fmla="*/ 5 h 12"/>
                <a:gd name="T10" fmla="*/ 6 w 8"/>
                <a:gd name="T11" fmla="*/ 9 h 12"/>
                <a:gd name="T12" fmla="*/ 1 w 8"/>
                <a:gd name="T13" fmla="*/ 9 h 12"/>
                <a:gd name="T14" fmla="*/ 1 w 8"/>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2">
                  <a:moveTo>
                    <a:pt x="1" y="3"/>
                  </a:moveTo>
                  <a:cubicBezTo>
                    <a:pt x="2" y="1"/>
                    <a:pt x="3" y="0"/>
                    <a:pt x="5" y="0"/>
                  </a:cubicBezTo>
                  <a:cubicBezTo>
                    <a:pt x="6" y="0"/>
                    <a:pt x="7" y="0"/>
                    <a:pt x="8" y="1"/>
                  </a:cubicBezTo>
                  <a:cubicBezTo>
                    <a:pt x="8" y="1"/>
                    <a:pt x="7" y="2"/>
                    <a:pt x="7" y="3"/>
                  </a:cubicBezTo>
                  <a:cubicBezTo>
                    <a:pt x="7" y="4"/>
                    <a:pt x="7" y="4"/>
                    <a:pt x="7" y="5"/>
                  </a:cubicBezTo>
                  <a:cubicBezTo>
                    <a:pt x="7" y="7"/>
                    <a:pt x="7" y="8"/>
                    <a:pt x="6" y="9"/>
                  </a:cubicBezTo>
                  <a:cubicBezTo>
                    <a:pt x="4" y="11"/>
                    <a:pt x="1" y="12"/>
                    <a:pt x="1" y="9"/>
                  </a:cubicBezTo>
                  <a:cubicBezTo>
                    <a:pt x="0" y="8"/>
                    <a:pt x="1" y="5"/>
                    <a:pt x="1" y="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2" name="Freeform 84"/>
            <p:cNvSpPr>
              <a:spLocks/>
            </p:cNvSpPr>
            <p:nvPr/>
          </p:nvSpPr>
          <p:spPr bwMode="auto">
            <a:xfrm>
              <a:off x="6871" y="3340"/>
              <a:ext cx="36" cy="36"/>
            </a:xfrm>
            <a:custGeom>
              <a:avLst/>
              <a:gdLst>
                <a:gd name="T0" fmla="*/ 0 w 15"/>
                <a:gd name="T1" fmla="*/ 12 h 15"/>
                <a:gd name="T2" fmla="*/ 1 w 15"/>
                <a:gd name="T3" fmla="*/ 7 h 15"/>
                <a:gd name="T4" fmla="*/ 1 w 15"/>
                <a:gd name="T5" fmla="*/ 2 h 15"/>
                <a:gd name="T6" fmla="*/ 4 w 15"/>
                <a:gd name="T7" fmla="*/ 0 h 15"/>
                <a:gd name="T8" fmla="*/ 7 w 15"/>
                <a:gd name="T9" fmla="*/ 2 h 15"/>
                <a:gd name="T10" fmla="*/ 9 w 15"/>
                <a:gd name="T11" fmla="*/ 5 h 15"/>
                <a:gd name="T12" fmla="*/ 13 w 15"/>
                <a:gd name="T13" fmla="*/ 6 h 15"/>
                <a:gd name="T14" fmla="*/ 12 w 15"/>
                <a:gd name="T15" fmla="*/ 12 h 15"/>
                <a:gd name="T16" fmla="*/ 7 w 15"/>
                <a:gd name="T17" fmla="*/ 13 h 15"/>
                <a:gd name="T18" fmla="*/ 5 w 15"/>
                <a:gd name="T19" fmla="*/ 15 h 15"/>
                <a:gd name="T20" fmla="*/ 2 w 15"/>
                <a:gd name="T21" fmla="*/ 14 h 15"/>
                <a:gd name="T22" fmla="*/ 0 w 15"/>
                <a:gd name="T2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5">
                  <a:moveTo>
                    <a:pt x="0" y="12"/>
                  </a:moveTo>
                  <a:cubicBezTo>
                    <a:pt x="0" y="10"/>
                    <a:pt x="0" y="8"/>
                    <a:pt x="1" y="7"/>
                  </a:cubicBezTo>
                  <a:cubicBezTo>
                    <a:pt x="1" y="5"/>
                    <a:pt x="1" y="3"/>
                    <a:pt x="1" y="2"/>
                  </a:cubicBezTo>
                  <a:cubicBezTo>
                    <a:pt x="2" y="1"/>
                    <a:pt x="3" y="0"/>
                    <a:pt x="4" y="0"/>
                  </a:cubicBezTo>
                  <a:cubicBezTo>
                    <a:pt x="5" y="0"/>
                    <a:pt x="6" y="1"/>
                    <a:pt x="7" y="2"/>
                  </a:cubicBezTo>
                  <a:cubicBezTo>
                    <a:pt x="7" y="3"/>
                    <a:pt x="8" y="5"/>
                    <a:pt x="9" y="5"/>
                  </a:cubicBezTo>
                  <a:cubicBezTo>
                    <a:pt x="10" y="5"/>
                    <a:pt x="12" y="5"/>
                    <a:pt x="13" y="6"/>
                  </a:cubicBezTo>
                  <a:cubicBezTo>
                    <a:pt x="15" y="7"/>
                    <a:pt x="15" y="11"/>
                    <a:pt x="12" y="12"/>
                  </a:cubicBezTo>
                  <a:cubicBezTo>
                    <a:pt x="11" y="12"/>
                    <a:pt x="9" y="12"/>
                    <a:pt x="7" y="13"/>
                  </a:cubicBezTo>
                  <a:cubicBezTo>
                    <a:pt x="6" y="14"/>
                    <a:pt x="6" y="15"/>
                    <a:pt x="5" y="15"/>
                  </a:cubicBezTo>
                  <a:cubicBezTo>
                    <a:pt x="4" y="15"/>
                    <a:pt x="3" y="14"/>
                    <a:pt x="2" y="14"/>
                  </a:cubicBezTo>
                  <a:cubicBezTo>
                    <a:pt x="1" y="13"/>
                    <a:pt x="0" y="12"/>
                    <a:pt x="0" y="1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3" name="Freeform 85"/>
            <p:cNvSpPr>
              <a:spLocks/>
            </p:cNvSpPr>
            <p:nvPr/>
          </p:nvSpPr>
          <p:spPr bwMode="auto">
            <a:xfrm>
              <a:off x="6890" y="3392"/>
              <a:ext cx="24" cy="31"/>
            </a:xfrm>
            <a:custGeom>
              <a:avLst/>
              <a:gdLst>
                <a:gd name="T0" fmla="*/ 6 w 10"/>
                <a:gd name="T1" fmla="*/ 0 h 13"/>
                <a:gd name="T2" fmla="*/ 10 w 10"/>
                <a:gd name="T3" fmla="*/ 6 h 13"/>
                <a:gd name="T4" fmla="*/ 8 w 10"/>
                <a:gd name="T5" fmla="*/ 12 h 13"/>
                <a:gd name="T6" fmla="*/ 5 w 10"/>
                <a:gd name="T7" fmla="*/ 12 h 13"/>
                <a:gd name="T8" fmla="*/ 2 w 10"/>
                <a:gd name="T9" fmla="*/ 11 h 13"/>
                <a:gd name="T10" fmla="*/ 2 w 10"/>
                <a:gd name="T11" fmla="*/ 3 h 13"/>
                <a:gd name="T12" fmla="*/ 2 w 10"/>
                <a:gd name="T13" fmla="*/ 3 h 13"/>
                <a:gd name="T14" fmla="*/ 6 w 10"/>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3">
                  <a:moveTo>
                    <a:pt x="6" y="0"/>
                  </a:moveTo>
                  <a:cubicBezTo>
                    <a:pt x="9" y="0"/>
                    <a:pt x="10" y="4"/>
                    <a:pt x="10" y="6"/>
                  </a:cubicBezTo>
                  <a:cubicBezTo>
                    <a:pt x="10" y="8"/>
                    <a:pt x="10" y="11"/>
                    <a:pt x="8" y="12"/>
                  </a:cubicBezTo>
                  <a:cubicBezTo>
                    <a:pt x="7" y="13"/>
                    <a:pt x="6" y="13"/>
                    <a:pt x="5" y="12"/>
                  </a:cubicBezTo>
                  <a:cubicBezTo>
                    <a:pt x="4" y="12"/>
                    <a:pt x="2" y="12"/>
                    <a:pt x="2" y="11"/>
                  </a:cubicBezTo>
                  <a:cubicBezTo>
                    <a:pt x="0" y="9"/>
                    <a:pt x="2" y="5"/>
                    <a:pt x="2" y="3"/>
                  </a:cubicBezTo>
                  <a:cubicBezTo>
                    <a:pt x="2" y="3"/>
                    <a:pt x="2" y="3"/>
                    <a:pt x="2" y="3"/>
                  </a:cubicBezTo>
                  <a:cubicBezTo>
                    <a:pt x="3" y="2"/>
                    <a:pt x="4" y="0"/>
                    <a:pt x="6"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4" name="Freeform 86"/>
            <p:cNvSpPr>
              <a:spLocks/>
            </p:cNvSpPr>
            <p:nvPr/>
          </p:nvSpPr>
          <p:spPr bwMode="auto">
            <a:xfrm>
              <a:off x="6852" y="3423"/>
              <a:ext cx="24" cy="40"/>
            </a:xfrm>
            <a:custGeom>
              <a:avLst/>
              <a:gdLst>
                <a:gd name="T0" fmla="*/ 6 w 10"/>
                <a:gd name="T1" fmla="*/ 16 h 17"/>
                <a:gd name="T2" fmla="*/ 2 w 10"/>
                <a:gd name="T3" fmla="*/ 16 h 17"/>
                <a:gd name="T4" fmla="*/ 1 w 10"/>
                <a:gd name="T5" fmla="*/ 9 h 17"/>
                <a:gd name="T6" fmla="*/ 1 w 10"/>
                <a:gd name="T7" fmla="*/ 6 h 17"/>
                <a:gd name="T8" fmla="*/ 1 w 10"/>
                <a:gd name="T9" fmla="*/ 3 h 17"/>
                <a:gd name="T10" fmla="*/ 3 w 10"/>
                <a:gd name="T11" fmla="*/ 1 h 17"/>
                <a:gd name="T12" fmla="*/ 6 w 10"/>
                <a:gd name="T13" fmla="*/ 1 h 17"/>
                <a:gd name="T14" fmla="*/ 9 w 10"/>
                <a:gd name="T15" fmla="*/ 4 h 17"/>
                <a:gd name="T16" fmla="*/ 10 w 10"/>
                <a:gd name="T17" fmla="*/ 6 h 17"/>
                <a:gd name="T18" fmla="*/ 10 w 10"/>
                <a:gd name="T19" fmla="*/ 9 h 17"/>
                <a:gd name="T20" fmla="*/ 8 w 10"/>
                <a:gd name="T21" fmla="*/ 15 h 17"/>
                <a:gd name="T22" fmla="*/ 6 w 10"/>
                <a:gd name="T23"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7">
                  <a:moveTo>
                    <a:pt x="6" y="16"/>
                  </a:moveTo>
                  <a:cubicBezTo>
                    <a:pt x="5" y="17"/>
                    <a:pt x="3" y="17"/>
                    <a:pt x="2" y="16"/>
                  </a:cubicBezTo>
                  <a:cubicBezTo>
                    <a:pt x="0" y="14"/>
                    <a:pt x="1" y="11"/>
                    <a:pt x="1" y="9"/>
                  </a:cubicBezTo>
                  <a:cubicBezTo>
                    <a:pt x="1" y="8"/>
                    <a:pt x="1" y="7"/>
                    <a:pt x="1" y="6"/>
                  </a:cubicBezTo>
                  <a:cubicBezTo>
                    <a:pt x="1" y="5"/>
                    <a:pt x="1" y="4"/>
                    <a:pt x="1" y="3"/>
                  </a:cubicBezTo>
                  <a:cubicBezTo>
                    <a:pt x="1" y="2"/>
                    <a:pt x="2" y="2"/>
                    <a:pt x="3" y="1"/>
                  </a:cubicBezTo>
                  <a:cubicBezTo>
                    <a:pt x="4" y="0"/>
                    <a:pt x="5" y="1"/>
                    <a:pt x="6" y="1"/>
                  </a:cubicBezTo>
                  <a:cubicBezTo>
                    <a:pt x="8" y="1"/>
                    <a:pt x="9" y="3"/>
                    <a:pt x="9" y="4"/>
                  </a:cubicBezTo>
                  <a:cubicBezTo>
                    <a:pt x="10" y="5"/>
                    <a:pt x="10" y="5"/>
                    <a:pt x="10" y="6"/>
                  </a:cubicBezTo>
                  <a:cubicBezTo>
                    <a:pt x="10" y="7"/>
                    <a:pt x="10" y="8"/>
                    <a:pt x="10" y="9"/>
                  </a:cubicBezTo>
                  <a:cubicBezTo>
                    <a:pt x="9" y="11"/>
                    <a:pt x="9" y="14"/>
                    <a:pt x="8" y="15"/>
                  </a:cubicBezTo>
                  <a:cubicBezTo>
                    <a:pt x="8" y="15"/>
                    <a:pt x="7" y="16"/>
                    <a:pt x="6" y="16"/>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5" name="Freeform 87"/>
            <p:cNvSpPr>
              <a:spLocks/>
            </p:cNvSpPr>
            <p:nvPr/>
          </p:nvSpPr>
          <p:spPr bwMode="auto">
            <a:xfrm>
              <a:off x="6812" y="3475"/>
              <a:ext cx="21" cy="21"/>
            </a:xfrm>
            <a:custGeom>
              <a:avLst/>
              <a:gdLst>
                <a:gd name="T0" fmla="*/ 3 w 9"/>
                <a:gd name="T1" fmla="*/ 0 h 9"/>
                <a:gd name="T2" fmla="*/ 8 w 9"/>
                <a:gd name="T3" fmla="*/ 5 h 9"/>
                <a:gd name="T4" fmla="*/ 7 w 9"/>
                <a:gd name="T5" fmla="*/ 7 h 9"/>
                <a:gd name="T6" fmla="*/ 3 w 9"/>
                <a:gd name="T7" fmla="*/ 8 h 9"/>
                <a:gd name="T8" fmla="*/ 0 w 9"/>
                <a:gd name="T9" fmla="*/ 5 h 9"/>
                <a:gd name="T10" fmla="*/ 0 w 9"/>
                <a:gd name="T11" fmla="*/ 3 h 9"/>
                <a:gd name="T12" fmla="*/ 3 w 9"/>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9" h="9">
                  <a:moveTo>
                    <a:pt x="3" y="0"/>
                  </a:moveTo>
                  <a:cubicBezTo>
                    <a:pt x="5" y="1"/>
                    <a:pt x="8" y="3"/>
                    <a:pt x="8" y="5"/>
                  </a:cubicBezTo>
                  <a:cubicBezTo>
                    <a:pt x="9" y="6"/>
                    <a:pt x="8" y="6"/>
                    <a:pt x="7" y="7"/>
                  </a:cubicBezTo>
                  <a:cubicBezTo>
                    <a:pt x="6" y="7"/>
                    <a:pt x="4" y="8"/>
                    <a:pt x="3" y="8"/>
                  </a:cubicBezTo>
                  <a:cubicBezTo>
                    <a:pt x="2" y="9"/>
                    <a:pt x="1" y="7"/>
                    <a:pt x="0" y="5"/>
                  </a:cubicBezTo>
                  <a:cubicBezTo>
                    <a:pt x="0" y="4"/>
                    <a:pt x="0" y="3"/>
                    <a:pt x="0" y="3"/>
                  </a:cubicBezTo>
                  <a:cubicBezTo>
                    <a:pt x="0" y="1"/>
                    <a:pt x="2" y="0"/>
                    <a:pt x="3"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6" name="Freeform 88"/>
            <p:cNvSpPr>
              <a:spLocks/>
            </p:cNvSpPr>
            <p:nvPr/>
          </p:nvSpPr>
          <p:spPr bwMode="auto">
            <a:xfrm>
              <a:off x="6781" y="3527"/>
              <a:ext cx="33" cy="40"/>
            </a:xfrm>
            <a:custGeom>
              <a:avLst/>
              <a:gdLst>
                <a:gd name="T0" fmla="*/ 2 w 14"/>
                <a:gd name="T1" fmla="*/ 7 h 17"/>
                <a:gd name="T2" fmla="*/ 6 w 14"/>
                <a:gd name="T3" fmla="*/ 2 h 17"/>
                <a:gd name="T4" fmla="*/ 12 w 14"/>
                <a:gd name="T5" fmla="*/ 2 h 17"/>
                <a:gd name="T6" fmla="*/ 13 w 14"/>
                <a:gd name="T7" fmla="*/ 7 h 17"/>
                <a:gd name="T8" fmla="*/ 7 w 14"/>
                <a:gd name="T9" fmla="*/ 15 h 17"/>
                <a:gd name="T10" fmla="*/ 4 w 14"/>
                <a:gd name="T11" fmla="*/ 16 h 17"/>
                <a:gd name="T12" fmla="*/ 1 w 14"/>
                <a:gd name="T13" fmla="*/ 14 h 17"/>
                <a:gd name="T14" fmla="*/ 2 w 14"/>
                <a:gd name="T15" fmla="*/ 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7"/>
                  </a:moveTo>
                  <a:cubicBezTo>
                    <a:pt x="3" y="5"/>
                    <a:pt x="4" y="4"/>
                    <a:pt x="6" y="2"/>
                  </a:cubicBezTo>
                  <a:cubicBezTo>
                    <a:pt x="7" y="1"/>
                    <a:pt x="10" y="0"/>
                    <a:pt x="12" y="2"/>
                  </a:cubicBezTo>
                  <a:cubicBezTo>
                    <a:pt x="14" y="3"/>
                    <a:pt x="14" y="6"/>
                    <a:pt x="13" y="7"/>
                  </a:cubicBezTo>
                  <a:cubicBezTo>
                    <a:pt x="11" y="10"/>
                    <a:pt x="9" y="13"/>
                    <a:pt x="7" y="15"/>
                  </a:cubicBezTo>
                  <a:cubicBezTo>
                    <a:pt x="6" y="16"/>
                    <a:pt x="5" y="16"/>
                    <a:pt x="4" y="16"/>
                  </a:cubicBezTo>
                  <a:cubicBezTo>
                    <a:pt x="2" y="17"/>
                    <a:pt x="1" y="15"/>
                    <a:pt x="1" y="14"/>
                  </a:cubicBezTo>
                  <a:cubicBezTo>
                    <a:pt x="0" y="11"/>
                    <a:pt x="1" y="9"/>
                    <a:pt x="2" y="7"/>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7" name="Freeform 89"/>
            <p:cNvSpPr>
              <a:spLocks/>
            </p:cNvSpPr>
            <p:nvPr/>
          </p:nvSpPr>
          <p:spPr bwMode="auto">
            <a:xfrm>
              <a:off x="6796" y="3569"/>
              <a:ext cx="18" cy="19"/>
            </a:xfrm>
            <a:custGeom>
              <a:avLst/>
              <a:gdLst>
                <a:gd name="T0" fmla="*/ 3 w 8"/>
                <a:gd name="T1" fmla="*/ 1 h 8"/>
                <a:gd name="T2" fmla="*/ 6 w 8"/>
                <a:gd name="T3" fmla="*/ 1 h 8"/>
                <a:gd name="T4" fmla="*/ 7 w 8"/>
                <a:gd name="T5" fmla="*/ 2 h 8"/>
                <a:gd name="T6" fmla="*/ 8 w 8"/>
                <a:gd name="T7" fmla="*/ 4 h 8"/>
                <a:gd name="T8" fmla="*/ 6 w 8"/>
                <a:gd name="T9" fmla="*/ 7 h 8"/>
                <a:gd name="T10" fmla="*/ 1 w 8"/>
                <a:gd name="T11" fmla="*/ 6 h 8"/>
                <a:gd name="T12" fmla="*/ 3 w 8"/>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3" y="1"/>
                  </a:moveTo>
                  <a:cubicBezTo>
                    <a:pt x="4" y="0"/>
                    <a:pt x="5" y="0"/>
                    <a:pt x="6" y="1"/>
                  </a:cubicBezTo>
                  <a:cubicBezTo>
                    <a:pt x="6" y="2"/>
                    <a:pt x="7" y="2"/>
                    <a:pt x="7" y="2"/>
                  </a:cubicBezTo>
                  <a:cubicBezTo>
                    <a:pt x="7" y="3"/>
                    <a:pt x="8" y="3"/>
                    <a:pt x="8" y="4"/>
                  </a:cubicBezTo>
                  <a:cubicBezTo>
                    <a:pt x="8" y="6"/>
                    <a:pt x="8" y="7"/>
                    <a:pt x="6" y="7"/>
                  </a:cubicBezTo>
                  <a:cubicBezTo>
                    <a:pt x="4" y="8"/>
                    <a:pt x="3" y="8"/>
                    <a:pt x="1" y="6"/>
                  </a:cubicBezTo>
                  <a:cubicBezTo>
                    <a:pt x="0" y="4"/>
                    <a:pt x="1" y="2"/>
                    <a:pt x="3"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8" name="Freeform 90"/>
            <p:cNvSpPr>
              <a:spLocks/>
            </p:cNvSpPr>
            <p:nvPr/>
          </p:nvSpPr>
          <p:spPr bwMode="auto">
            <a:xfrm>
              <a:off x="6746" y="3569"/>
              <a:ext cx="21" cy="24"/>
            </a:xfrm>
            <a:custGeom>
              <a:avLst/>
              <a:gdLst>
                <a:gd name="T0" fmla="*/ 1 w 9"/>
                <a:gd name="T1" fmla="*/ 4 h 10"/>
                <a:gd name="T2" fmla="*/ 1 w 9"/>
                <a:gd name="T3" fmla="*/ 3 h 10"/>
                <a:gd name="T4" fmla="*/ 2 w 9"/>
                <a:gd name="T5" fmla="*/ 1 h 10"/>
                <a:gd name="T6" fmla="*/ 5 w 9"/>
                <a:gd name="T7" fmla="*/ 1 h 10"/>
                <a:gd name="T8" fmla="*/ 7 w 9"/>
                <a:gd name="T9" fmla="*/ 8 h 10"/>
                <a:gd name="T10" fmla="*/ 0 w 9"/>
                <a:gd name="T11" fmla="*/ 6 h 10"/>
                <a:gd name="T12" fmla="*/ 1 w 9"/>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1" y="4"/>
                  </a:moveTo>
                  <a:cubicBezTo>
                    <a:pt x="1" y="4"/>
                    <a:pt x="1" y="4"/>
                    <a:pt x="1" y="3"/>
                  </a:cubicBezTo>
                  <a:cubicBezTo>
                    <a:pt x="1" y="3"/>
                    <a:pt x="1" y="2"/>
                    <a:pt x="2" y="1"/>
                  </a:cubicBezTo>
                  <a:cubicBezTo>
                    <a:pt x="2" y="0"/>
                    <a:pt x="4" y="0"/>
                    <a:pt x="5" y="1"/>
                  </a:cubicBezTo>
                  <a:cubicBezTo>
                    <a:pt x="8" y="3"/>
                    <a:pt x="9" y="5"/>
                    <a:pt x="7" y="8"/>
                  </a:cubicBezTo>
                  <a:cubicBezTo>
                    <a:pt x="5" y="10"/>
                    <a:pt x="1" y="10"/>
                    <a:pt x="0" y="6"/>
                  </a:cubicBezTo>
                  <a:cubicBezTo>
                    <a:pt x="0" y="6"/>
                    <a:pt x="0" y="5"/>
                    <a:pt x="1" y="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9" name="Freeform 91"/>
            <p:cNvSpPr>
              <a:spLocks/>
            </p:cNvSpPr>
            <p:nvPr/>
          </p:nvSpPr>
          <p:spPr bwMode="auto">
            <a:xfrm>
              <a:off x="6862" y="3274"/>
              <a:ext cx="47" cy="40"/>
            </a:xfrm>
            <a:custGeom>
              <a:avLst/>
              <a:gdLst>
                <a:gd name="T0" fmla="*/ 6 w 20"/>
                <a:gd name="T1" fmla="*/ 15 h 17"/>
                <a:gd name="T2" fmla="*/ 4 w 20"/>
                <a:gd name="T3" fmla="*/ 16 h 17"/>
                <a:gd name="T4" fmla="*/ 2 w 20"/>
                <a:gd name="T5" fmla="*/ 17 h 17"/>
                <a:gd name="T6" fmla="*/ 0 w 20"/>
                <a:gd name="T7" fmla="*/ 13 h 17"/>
                <a:gd name="T8" fmla="*/ 2 w 20"/>
                <a:gd name="T9" fmla="*/ 8 h 17"/>
                <a:gd name="T10" fmla="*/ 3 w 20"/>
                <a:gd name="T11" fmla="*/ 4 h 17"/>
                <a:gd name="T12" fmla="*/ 8 w 20"/>
                <a:gd name="T13" fmla="*/ 4 h 17"/>
                <a:gd name="T14" fmla="*/ 10 w 20"/>
                <a:gd name="T15" fmla="*/ 2 h 17"/>
                <a:gd name="T16" fmla="*/ 12 w 20"/>
                <a:gd name="T17" fmla="*/ 2 h 17"/>
                <a:gd name="T18" fmla="*/ 12 w 20"/>
                <a:gd name="T19" fmla="*/ 0 h 17"/>
                <a:gd name="T20" fmla="*/ 14 w 20"/>
                <a:gd name="T21" fmla="*/ 0 h 17"/>
                <a:gd name="T22" fmla="*/ 16 w 20"/>
                <a:gd name="T23" fmla="*/ 1 h 17"/>
                <a:gd name="T24" fmla="*/ 18 w 20"/>
                <a:gd name="T25" fmla="*/ 2 h 17"/>
                <a:gd name="T26" fmla="*/ 19 w 20"/>
                <a:gd name="T27" fmla="*/ 6 h 17"/>
                <a:gd name="T28" fmla="*/ 13 w 20"/>
                <a:gd name="T29" fmla="*/ 11 h 17"/>
                <a:gd name="T30" fmla="*/ 10 w 20"/>
                <a:gd name="T31" fmla="*/ 15 h 17"/>
                <a:gd name="T32" fmla="*/ 6 w 20"/>
                <a:gd name="T3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7">
                  <a:moveTo>
                    <a:pt x="6" y="15"/>
                  </a:moveTo>
                  <a:cubicBezTo>
                    <a:pt x="5" y="16"/>
                    <a:pt x="5" y="16"/>
                    <a:pt x="4" y="16"/>
                  </a:cubicBezTo>
                  <a:cubicBezTo>
                    <a:pt x="3" y="17"/>
                    <a:pt x="3" y="17"/>
                    <a:pt x="2" y="17"/>
                  </a:cubicBezTo>
                  <a:cubicBezTo>
                    <a:pt x="0" y="16"/>
                    <a:pt x="1" y="15"/>
                    <a:pt x="0" y="13"/>
                  </a:cubicBezTo>
                  <a:cubicBezTo>
                    <a:pt x="0" y="11"/>
                    <a:pt x="1" y="10"/>
                    <a:pt x="2" y="8"/>
                  </a:cubicBezTo>
                  <a:cubicBezTo>
                    <a:pt x="2" y="6"/>
                    <a:pt x="2" y="5"/>
                    <a:pt x="3" y="4"/>
                  </a:cubicBezTo>
                  <a:cubicBezTo>
                    <a:pt x="5" y="3"/>
                    <a:pt x="7" y="4"/>
                    <a:pt x="8" y="4"/>
                  </a:cubicBezTo>
                  <a:cubicBezTo>
                    <a:pt x="9" y="4"/>
                    <a:pt x="9" y="3"/>
                    <a:pt x="10" y="2"/>
                  </a:cubicBezTo>
                  <a:cubicBezTo>
                    <a:pt x="10" y="2"/>
                    <a:pt x="11" y="2"/>
                    <a:pt x="12" y="2"/>
                  </a:cubicBezTo>
                  <a:cubicBezTo>
                    <a:pt x="12" y="1"/>
                    <a:pt x="12" y="1"/>
                    <a:pt x="12" y="0"/>
                  </a:cubicBezTo>
                  <a:cubicBezTo>
                    <a:pt x="13" y="0"/>
                    <a:pt x="14" y="0"/>
                    <a:pt x="14" y="0"/>
                  </a:cubicBezTo>
                  <a:cubicBezTo>
                    <a:pt x="15" y="0"/>
                    <a:pt x="15" y="0"/>
                    <a:pt x="16" y="1"/>
                  </a:cubicBezTo>
                  <a:cubicBezTo>
                    <a:pt x="17" y="1"/>
                    <a:pt x="17" y="1"/>
                    <a:pt x="18" y="2"/>
                  </a:cubicBezTo>
                  <a:cubicBezTo>
                    <a:pt x="20" y="2"/>
                    <a:pt x="20" y="5"/>
                    <a:pt x="19" y="6"/>
                  </a:cubicBezTo>
                  <a:cubicBezTo>
                    <a:pt x="17" y="8"/>
                    <a:pt x="15" y="9"/>
                    <a:pt x="13" y="11"/>
                  </a:cubicBezTo>
                  <a:cubicBezTo>
                    <a:pt x="12" y="13"/>
                    <a:pt x="12" y="14"/>
                    <a:pt x="10" y="15"/>
                  </a:cubicBezTo>
                  <a:cubicBezTo>
                    <a:pt x="9" y="16"/>
                    <a:pt x="7" y="15"/>
                    <a:pt x="6" y="15"/>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0" name="Freeform 92"/>
            <p:cNvSpPr>
              <a:spLocks/>
            </p:cNvSpPr>
            <p:nvPr/>
          </p:nvSpPr>
          <p:spPr bwMode="auto">
            <a:xfrm>
              <a:off x="6741" y="3983"/>
              <a:ext cx="284" cy="639"/>
            </a:xfrm>
            <a:custGeom>
              <a:avLst/>
              <a:gdLst>
                <a:gd name="T0" fmla="*/ 88 w 120"/>
                <a:gd name="T1" fmla="*/ 0 h 270"/>
                <a:gd name="T2" fmla="*/ 98 w 120"/>
                <a:gd name="T3" fmla="*/ 10 h 270"/>
                <a:gd name="T4" fmla="*/ 107 w 120"/>
                <a:gd name="T5" fmla="*/ 11 h 270"/>
                <a:gd name="T6" fmla="*/ 120 w 120"/>
                <a:gd name="T7" fmla="*/ 19 h 270"/>
                <a:gd name="T8" fmla="*/ 114 w 120"/>
                <a:gd name="T9" fmla="*/ 25 h 270"/>
                <a:gd name="T10" fmla="*/ 109 w 120"/>
                <a:gd name="T11" fmla="*/ 35 h 270"/>
                <a:gd name="T12" fmla="*/ 111 w 120"/>
                <a:gd name="T13" fmla="*/ 43 h 270"/>
                <a:gd name="T14" fmla="*/ 114 w 120"/>
                <a:gd name="T15" fmla="*/ 51 h 270"/>
                <a:gd name="T16" fmla="*/ 116 w 120"/>
                <a:gd name="T17" fmla="*/ 58 h 270"/>
                <a:gd name="T18" fmla="*/ 115 w 120"/>
                <a:gd name="T19" fmla="*/ 62 h 270"/>
                <a:gd name="T20" fmla="*/ 111 w 120"/>
                <a:gd name="T21" fmla="*/ 69 h 270"/>
                <a:gd name="T22" fmla="*/ 110 w 120"/>
                <a:gd name="T23" fmla="*/ 78 h 270"/>
                <a:gd name="T24" fmla="*/ 104 w 120"/>
                <a:gd name="T25" fmla="*/ 88 h 270"/>
                <a:gd name="T26" fmla="*/ 102 w 120"/>
                <a:gd name="T27" fmla="*/ 98 h 270"/>
                <a:gd name="T28" fmla="*/ 103 w 120"/>
                <a:gd name="T29" fmla="*/ 107 h 270"/>
                <a:gd name="T30" fmla="*/ 102 w 120"/>
                <a:gd name="T31" fmla="*/ 116 h 270"/>
                <a:gd name="T32" fmla="*/ 101 w 120"/>
                <a:gd name="T33" fmla="*/ 126 h 270"/>
                <a:gd name="T34" fmla="*/ 100 w 120"/>
                <a:gd name="T35" fmla="*/ 138 h 270"/>
                <a:gd name="T36" fmla="*/ 100 w 120"/>
                <a:gd name="T37" fmla="*/ 145 h 270"/>
                <a:gd name="T38" fmla="*/ 97 w 120"/>
                <a:gd name="T39" fmla="*/ 157 h 270"/>
                <a:gd name="T40" fmla="*/ 96 w 120"/>
                <a:gd name="T41" fmla="*/ 165 h 270"/>
                <a:gd name="T42" fmla="*/ 96 w 120"/>
                <a:gd name="T43" fmla="*/ 171 h 270"/>
                <a:gd name="T44" fmla="*/ 93 w 120"/>
                <a:gd name="T45" fmla="*/ 177 h 270"/>
                <a:gd name="T46" fmla="*/ 90 w 120"/>
                <a:gd name="T47" fmla="*/ 187 h 270"/>
                <a:gd name="T48" fmla="*/ 85 w 120"/>
                <a:gd name="T49" fmla="*/ 195 h 270"/>
                <a:gd name="T50" fmla="*/ 84 w 120"/>
                <a:gd name="T51" fmla="*/ 202 h 270"/>
                <a:gd name="T52" fmla="*/ 77 w 120"/>
                <a:gd name="T53" fmla="*/ 209 h 270"/>
                <a:gd name="T54" fmla="*/ 74 w 120"/>
                <a:gd name="T55" fmla="*/ 221 h 270"/>
                <a:gd name="T56" fmla="*/ 72 w 120"/>
                <a:gd name="T57" fmla="*/ 233 h 270"/>
                <a:gd name="T58" fmla="*/ 74 w 120"/>
                <a:gd name="T59" fmla="*/ 250 h 270"/>
                <a:gd name="T60" fmla="*/ 74 w 120"/>
                <a:gd name="T61" fmla="*/ 266 h 270"/>
                <a:gd name="T62" fmla="*/ 67 w 120"/>
                <a:gd name="T63" fmla="*/ 267 h 270"/>
                <a:gd name="T64" fmla="*/ 63 w 120"/>
                <a:gd name="T65" fmla="*/ 267 h 270"/>
                <a:gd name="T66" fmla="*/ 60 w 120"/>
                <a:gd name="T67" fmla="*/ 259 h 270"/>
                <a:gd name="T68" fmla="*/ 59 w 120"/>
                <a:gd name="T69" fmla="*/ 253 h 270"/>
                <a:gd name="T70" fmla="*/ 54 w 120"/>
                <a:gd name="T71" fmla="*/ 244 h 270"/>
                <a:gd name="T72" fmla="*/ 47 w 120"/>
                <a:gd name="T73" fmla="*/ 236 h 270"/>
                <a:gd name="T74" fmla="*/ 37 w 120"/>
                <a:gd name="T75" fmla="*/ 228 h 270"/>
                <a:gd name="T76" fmla="*/ 27 w 120"/>
                <a:gd name="T77" fmla="*/ 227 h 270"/>
                <a:gd name="T78" fmla="*/ 26 w 120"/>
                <a:gd name="T79" fmla="*/ 225 h 270"/>
                <a:gd name="T80" fmla="*/ 19 w 120"/>
                <a:gd name="T81" fmla="*/ 213 h 270"/>
                <a:gd name="T82" fmla="*/ 13 w 120"/>
                <a:gd name="T83" fmla="*/ 202 h 270"/>
                <a:gd name="T84" fmla="*/ 9 w 120"/>
                <a:gd name="T85" fmla="*/ 191 h 270"/>
                <a:gd name="T86" fmla="*/ 3 w 120"/>
                <a:gd name="T87" fmla="*/ 181 h 270"/>
                <a:gd name="T88" fmla="*/ 3 w 120"/>
                <a:gd name="T89" fmla="*/ 167 h 270"/>
                <a:gd name="T90" fmla="*/ 4 w 120"/>
                <a:gd name="T91" fmla="*/ 155 h 270"/>
                <a:gd name="T92" fmla="*/ 1 w 120"/>
                <a:gd name="T93" fmla="*/ 144 h 270"/>
                <a:gd name="T94" fmla="*/ 6 w 120"/>
                <a:gd name="T95" fmla="*/ 133 h 270"/>
                <a:gd name="T96" fmla="*/ 28 w 120"/>
                <a:gd name="T97" fmla="*/ 129 h 270"/>
                <a:gd name="T98" fmla="*/ 18 w 120"/>
                <a:gd name="T99" fmla="*/ 128 h 270"/>
                <a:gd name="T100" fmla="*/ 9 w 120"/>
                <a:gd name="T101" fmla="*/ 121 h 270"/>
                <a:gd name="T102" fmla="*/ 15 w 120"/>
                <a:gd name="T103" fmla="*/ 104 h 270"/>
                <a:gd name="T104" fmla="*/ 23 w 120"/>
                <a:gd name="T105" fmla="*/ 101 h 270"/>
                <a:gd name="T106" fmla="*/ 21 w 120"/>
                <a:gd name="T107" fmla="*/ 97 h 270"/>
                <a:gd name="T108" fmla="*/ 25 w 120"/>
                <a:gd name="T109" fmla="*/ 82 h 270"/>
                <a:gd name="T110" fmla="*/ 32 w 120"/>
                <a:gd name="T111" fmla="*/ 65 h 270"/>
                <a:gd name="T112" fmla="*/ 41 w 120"/>
                <a:gd name="T113" fmla="*/ 56 h 270"/>
                <a:gd name="T114" fmla="*/ 45 w 120"/>
                <a:gd name="T115" fmla="*/ 43 h 270"/>
                <a:gd name="T116" fmla="*/ 55 w 120"/>
                <a:gd name="T117" fmla="*/ 25 h 270"/>
                <a:gd name="T118" fmla="*/ 70 w 120"/>
                <a:gd name="T119" fmla="*/ 17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0" h="270">
                  <a:moveTo>
                    <a:pt x="76" y="9"/>
                  </a:moveTo>
                  <a:cubicBezTo>
                    <a:pt x="76" y="8"/>
                    <a:pt x="76" y="8"/>
                    <a:pt x="76" y="8"/>
                  </a:cubicBezTo>
                  <a:cubicBezTo>
                    <a:pt x="77" y="8"/>
                    <a:pt x="77" y="7"/>
                    <a:pt x="77" y="7"/>
                  </a:cubicBezTo>
                  <a:cubicBezTo>
                    <a:pt x="77" y="7"/>
                    <a:pt x="77" y="6"/>
                    <a:pt x="77" y="6"/>
                  </a:cubicBezTo>
                  <a:cubicBezTo>
                    <a:pt x="77" y="6"/>
                    <a:pt x="77" y="6"/>
                    <a:pt x="77" y="6"/>
                  </a:cubicBezTo>
                  <a:cubicBezTo>
                    <a:pt x="78" y="6"/>
                    <a:pt x="78" y="5"/>
                    <a:pt x="78" y="5"/>
                  </a:cubicBezTo>
                  <a:cubicBezTo>
                    <a:pt x="78" y="5"/>
                    <a:pt x="78" y="5"/>
                    <a:pt x="79" y="5"/>
                  </a:cubicBezTo>
                  <a:cubicBezTo>
                    <a:pt x="79" y="5"/>
                    <a:pt x="80" y="4"/>
                    <a:pt x="80" y="4"/>
                  </a:cubicBezTo>
                  <a:cubicBezTo>
                    <a:pt x="80" y="4"/>
                    <a:pt x="80" y="4"/>
                    <a:pt x="80" y="4"/>
                  </a:cubicBezTo>
                  <a:cubicBezTo>
                    <a:pt x="80" y="3"/>
                    <a:pt x="80" y="3"/>
                    <a:pt x="81" y="3"/>
                  </a:cubicBezTo>
                  <a:cubicBezTo>
                    <a:pt x="81" y="3"/>
                    <a:pt x="81" y="2"/>
                    <a:pt x="81" y="2"/>
                  </a:cubicBezTo>
                  <a:cubicBezTo>
                    <a:pt x="81" y="2"/>
                    <a:pt x="82" y="2"/>
                    <a:pt x="82" y="2"/>
                  </a:cubicBezTo>
                  <a:cubicBezTo>
                    <a:pt x="82" y="2"/>
                    <a:pt x="83" y="1"/>
                    <a:pt x="84" y="1"/>
                  </a:cubicBezTo>
                  <a:cubicBezTo>
                    <a:pt x="84" y="1"/>
                    <a:pt x="85" y="1"/>
                    <a:pt x="85" y="1"/>
                  </a:cubicBezTo>
                  <a:cubicBezTo>
                    <a:pt x="86" y="0"/>
                    <a:pt x="87" y="0"/>
                    <a:pt x="88" y="0"/>
                  </a:cubicBezTo>
                  <a:cubicBezTo>
                    <a:pt x="88" y="0"/>
                    <a:pt x="89" y="1"/>
                    <a:pt x="89" y="1"/>
                  </a:cubicBezTo>
                  <a:cubicBezTo>
                    <a:pt x="90" y="2"/>
                    <a:pt x="90" y="2"/>
                    <a:pt x="90" y="2"/>
                  </a:cubicBezTo>
                  <a:cubicBezTo>
                    <a:pt x="91" y="3"/>
                    <a:pt x="91" y="3"/>
                    <a:pt x="91" y="4"/>
                  </a:cubicBezTo>
                  <a:cubicBezTo>
                    <a:pt x="91" y="4"/>
                    <a:pt x="91" y="5"/>
                    <a:pt x="92" y="5"/>
                  </a:cubicBezTo>
                  <a:cubicBezTo>
                    <a:pt x="92" y="6"/>
                    <a:pt x="92" y="6"/>
                    <a:pt x="93" y="6"/>
                  </a:cubicBezTo>
                  <a:cubicBezTo>
                    <a:pt x="93" y="7"/>
                    <a:pt x="94" y="7"/>
                    <a:pt x="94" y="7"/>
                  </a:cubicBezTo>
                  <a:cubicBezTo>
                    <a:pt x="95" y="7"/>
                    <a:pt x="95" y="8"/>
                    <a:pt x="95" y="8"/>
                  </a:cubicBezTo>
                  <a:cubicBezTo>
                    <a:pt x="95" y="9"/>
                    <a:pt x="96" y="9"/>
                    <a:pt x="96" y="9"/>
                  </a:cubicBezTo>
                  <a:cubicBezTo>
                    <a:pt x="96" y="9"/>
                    <a:pt x="96" y="9"/>
                    <a:pt x="96" y="9"/>
                  </a:cubicBezTo>
                  <a:cubicBezTo>
                    <a:pt x="97" y="10"/>
                    <a:pt x="97" y="10"/>
                    <a:pt x="97" y="10"/>
                  </a:cubicBezTo>
                  <a:cubicBezTo>
                    <a:pt x="97" y="10"/>
                    <a:pt x="97" y="10"/>
                    <a:pt x="97" y="10"/>
                  </a:cubicBezTo>
                  <a:cubicBezTo>
                    <a:pt x="97" y="10"/>
                    <a:pt x="97" y="10"/>
                    <a:pt x="97" y="10"/>
                  </a:cubicBezTo>
                  <a:cubicBezTo>
                    <a:pt x="97" y="10"/>
                    <a:pt x="97" y="10"/>
                    <a:pt x="97" y="10"/>
                  </a:cubicBezTo>
                  <a:cubicBezTo>
                    <a:pt x="97" y="10"/>
                    <a:pt x="98" y="10"/>
                    <a:pt x="98" y="10"/>
                  </a:cubicBezTo>
                  <a:cubicBezTo>
                    <a:pt x="98" y="10"/>
                    <a:pt x="98" y="10"/>
                    <a:pt x="98" y="10"/>
                  </a:cubicBezTo>
                  <a:cubicBezTo>
                    <a:pt x="98" y="10"/>
                    <a:pt x="99" y="10"/>
                    <a:pt x="99" y="10"/>
                  </a:cubicBezTo>
                  <a:cubicBezTo>
                    <a:pt x="99" y="10"/>
                    <a:pt x="99" y="10"/>
                    <a:pt x="99" y="11"/>
                  </a:cubicBezTo>
                  <a:cubicBezTo>
                    <a:pt x="100" y="11"/>
                    <a:pt x="100" y="11"/>
                    <a:pt x="100" y="11"/>
                  </a:cubicBezTo>
                  <a:cubicBezTo>
                    <a:pt x="100" y="10"/>
                    <a:pt x="100" y="10"/>
                    <a:pt x="100" y="10"/>
                  </a:cubicBezTo>
                  <a:cubicBezTo>
                    <a:pt x="101" y="10"/>
                    <a:pt x="101" y="10"/>
                    <a:pt x="101" y="10"/>
                  </a:cubicBezTo>
                  <a:cubicBezTo>
                    <a:pt x="101" y="10"/>
                    <a:pt x="101" y="10"/>
                    <a:pt x="101" y="10"/>
                  </a:cubicBezTo>
                  <a:cubicBezTo>
                    <a:pt x="102" y="10"/>
                    <a:pt x="102" y="10"/>
                    <a:pt x="102" y="10"/>
                  </a:cubicBezTo>
                  <a:cubicBezTo>
                    <a:pt x="102" y="10"/>
                    <a:pt x="103" y="10"/>
                    <a:pt x="103" y="10"/>
                  </a:cubicBezTo>
                  <a:cubicBezTo>
                    <a:pt x="103" y="10"/>
                    <a:pt x="103" y="10"/>
                    <a:pt x="103" y="10"/>
                  </a:cubicBezTo>
                  <a:cubicBezTo>
                    <a:pt x="103" y="10"/>
                    <a:pt x="103" y="10"/>
                    <a:pt x="103" y="10"/>
                  </a:cubicBezTo>
                  <a:cubicBezTo>
                    <a:pt x="104" y="10"/>
                    <a:pt x="104" y="10"/>
                    <a:pt x="104" y="11"/>
                  </a:cubicBezTo>
                  <a:cubicBezTo>
                    <a:pt x="105" y="11"/>
                    <a:pt x="105" y="11"/>
                    <a:pt x="106" y="11"/>
                  </a:cubicBezTo>
                  <a:cubicBezTo>
                    <a:pt x="106" y="12"/>
                    <a:pt x="106" y="12"/>
                    <a:pt x="106" y="12"/>
                  </a:cubicBezTo>
                  <a:cubicBezTo>
                    <a:pt x="106" y="12"/>
                    <a:pt x="107" y="12"/>
                    <a:pt x="107" y="11"/>
                  </a:cubicBezTo>
                  <a:cubicBezTo>
                    <a:pt x="107" y="11"/>
                    <a:pt x="107" y="11"/>
                    <a:pt x="107" y="11"/>
                  </a:cubicBezTo>
                  <a:cubicBezTo>
                    <a:pt x="107" y="11"/>
                    <a:pt x="107" y="11"/>
                    <a:pt x="107" y="11"/>
                  </a:cubicBezTo>
                  <a:cubicBezTo>
                    <a:pt x="108" y="11"/>
                    <a:pt x="108" y="11"/>
                    <a:pt x="108" y="11"/>
                  </a:cubicBezTo>
                  <a:cubicBezTo>
                    <a:pt x="108" y="11"/>
                    <a:pt x="108" y="11"/>
                    <a:pt x="109" y="11"/>
                  </a:cubicBezTo>
                  <a:cubicBezTo>
                    <a:pt x="109" y="11"/>
                    <a:pt x="109" y="11"/>
                    <a:pt x="109" y="11"/>
                  </a:cubicBezTo>
                  <a:cubicBezTo>
                    <a:pt x="109" y="11"/>
                    <a:pt x="110" y="11"/>
                    <a:pt x="110" y="11"/>
                  </a:cubicBezTo>
                  <a:cubicBezTo>
                    <a:pt x="111" y="11"/>
                    <a:pt x="112" y="12"/>
                    <a:pt x="112" y="13"/>
                  </a:cubicBezTo>
                  <a:cubicBezTo>
                    <a:pt x="113" y="13"/>
                    <a:pt x="114" y="14"/>
                    <a:pt x="114" y="15"/>
                  </a:cubicBezTo>
                  <a:cubicBezTo>
                    <a:pt x="114" y="15"/>
                    <a:pt x="114" y="16"/>
                    <a:pt x="114" y="16"/>
                  </a:cubicBezTo>
                  <a:cubicBezTo>
                    <a:pt x="114" y="16"/>
                    <a:pt x="114" y="17"/>
                    <a:pt x="115" y="17"/>
                  </a:cubicBezTo>
                  <a:cubicBezTo>
                    <a:pt x="115" y="17"/>
                    <a:pt x="115" y="17"/>
                    <a:pt x="115" y="18"/>
                  </a:cubicBezTo>
                  <a:cubicBezTo>
                    <a:pt x="115" y="18"/>
                    <a:pt x="115" y="18"/>
                    <a:pt x="116" y="18"/>
                  </a:cubicBezTo>
                  <a:cubicBezTo>
                    <a:pt x="116" y="18"/>
                    <a:pt x="116" y="18"/>
                    <a:pt x="116" y="18"/>
                  </a:cubicBezTo>
                  <a:cubicBezTo>
                    <a:pt x="117" y="18"/>
                    <a:pt x="117" y="18"/>
                    <a:pt x="117" y="18"/>
                  </a:cubicBezTo>
                  <a:cubicBezTo>
                    <a:pt x="118" y="18"/>
                    <a:pt x="118" y="18"/>
                    <a:pt x="119" y="18"/>
                  </a:cubicBezTo>
                  <a:cubicBezTo>
                    <a:pt x="119" y="18"/>
                    <a:pt x="119" y="19"/>
                    <a:pt x="120" y="19"/>
                  </a:cubicBezTo>
                  <a:cubicBezTo>
                    <a:pt x="120" y="19"/>
                    <a:pt x="120" y="19"/>
                    <a:pt x="120" y="19"/>
                  </a:cubicBezTo>
                  <a:cubicBezTo>
                    <a:pt x="120" y="19"/>
                    <a:pt x="120" y="20"/>
                    <a:pt x="120" y="20"/>
                  </a:cubicBezTo>
                  <a:cubicBezTo>
                    <a:pt x="120" y="20"/>
                    <a:pt x="120" y="20"/>
                    <a:pt x="120" y="21"/>
                  </a:cubicBezTo>
                  <a:cubicBezTo>
                    <a:pt x="119" y="21"/>
                    <a:pt x="119" y="21"/>
                    <a:pt x="119" y="21"/>
                  </a:cubicBezTo>
                  <a:cubicBezTo>
                    <a:pt x="119" y="21"/>
                    <a:pt x="119" y="21"/>
                    <a:pt x="119" y="21"/>
                  </a:cubicBezTo>
                  <a:cubicBezTo>
                    <a:pt x="118" y="21"/>
                    <a:pt x="118" y="21"/>
                    <a:pt x="118" y="21"/>
                  </a:cubicBezTo>
                  <a:cubicBezTo>
                    <a:pt x="118" y="22"/>
                    <a:pt x="118" y="22"/>
                    <a:pt x="117" y="22"/>
                  </a:cubicBezTo>
                  <a:cubicBezTo>
                    <a:pt x="117" y="22"/>
                    <a:pt x="117" y="22"/>
                    <a:pt x="117" y="22"/>
                  </a:cubicBezTo>
                  <a:cubicBezTo>
                    <a:pt x="117" y="22"/>
                    <a:pt x="117" y="23"/>
                    <a:pt x="117" y="23"/>
                  </a:cubicBezTo>
                  <a:cubicBezTo>
                    <a:pt x="116" y="23"/>
                    <a:pt x="116" y="23"/>
                    <a:pt x="116" y="23"/>
                  </a:cubicBezTo>
                  <a:cubicBezTo>
                    <a:pt x="116" y="23"/>
                    <a:pt x="116" y="23"/>
                    <a:pt x="116" y="23"/>
                  </a:cubicBezTo>
                  <a:cubicBezTo>
                    <a:pt x="116" y="24"/>
                    <a:pt x="116" y="24"/>
                    <a:pt x="115" y="24"/>
                  </a:cubicBezTo>
                  <a:cubicBezTo>
                    <a:pt x="115" y="24"/>
                    <a:pt x="115" y="24"/>
                    <a:pt x="115" y="25"/>
                  </a:cubicBezTo>
                  <a:cubicBezTo>
                    <a:pt x="115" y="25"/>
                    <a:pt x="115" y="25"/>
                    <a:pt x="114" y="25"/>
                  </a:cubicBezTo>
                  <a:cubicBezTo>
                    <a:pt x="114" y="25"/>
                    <a:pt x="114" y="25"/>
                    <a:pt x="114" y="25"/>
                  </a:cubicBezTo>
                  <a:cubicBezTo>
                    <a:pt x="114" y="26"/>
                    <a:pt x="114" y="26"/>
                    <a:pt x="114" y="26"/>
                  </a:cubicBezTo>
                  <a:cubicBezTo>
                    <a:pt x="113" y="26"/>
                    <a:pt x="113" y="26"/>
                    <a:pt x="113" y="27"/>
                  </a:cubicBezTo>
                  <a:cubicBezTo>
                    <a:pt x="113" y="27"/>
                    <a:pt x="112" y="28"/>
                    <a:pt x="112" y="28"/>
                  </a:cubicBezTo>
                  <a:cubicBezTo>
                    <a:pt x="112" y="29"/>
                    <a:pt x="111" y="29"/>
                    <a:pt x="111" y="29"/>
                  </a:cubicBezTo>
                  <a:cubicBezTo>
                    <a:pt x="111" y="29"/>
                    <a:pt x="111" y="29"/>
                    <a:pt x="111" y="29"/>
                  </a:cubicBezTo>
                  <a:cubicBezTo>
                    <a:pt x="111" y="30"/>
                    <a:pt x="111" y="30"/>
                    <a:pt x="111" y="30"/>
                  </a:cubicBezTo>
                  <a:cubicBezTo>
                    <a:pt x="111" y="30"/>
                    <a:pt x="111" y="30"/>
                    <a:pt x="110" y="30"/>
                  </a:cubicBezTo>
                  <a:cubicBezTo>
                    <a:pt x="110" y="30"/>
                    <a:pt x="110" y="30"/>
                    <a:pt x="110" y="30"/>
                  </a:cubicBezTo>
                  <a:cubicBezTo>
                    <a:pt x="110" y="30"/>
                    <a:pt x="110" y="30"/>
                    <a:pt x="110" y="30"/>
                  </a:cubicBezTo>
                  <a:cubicBezTo>
                    <a:pt x="110" y="30"/>
                    <a:pt x="110" y="30"/>
                    <a:pt x="110" y="31"/>
                  </a:cubicBezTo>
                  <a:cubicBezTo>
                    <a:pt x="110" y="31"/>
                    <a:pt x="110" y="31"/>
                    <a:pt x="110" y="31"/>
                  </a:cubicBezTo>
                  <a:cubicBezTo>
                    <a:pt x="110" y="32"/>
                    <a:pt x="110" y="32"/>
                    <a:pt x="109" y="32"/>
                  </a:cubicBezTo>
                  <a:cubicBezTo>
                    <a:pt x="109" y="32"/>
                    <a:pt x="109" y="33"/>
                    <a:pt x="109" y="33"/>
                  </a:cubicBezTo>
                  <a:cubicBezTo>
                    <a:pt x="109" y="33"/>
                    <a:pt x="109" y="33"/>
                    <a:pt x="109" y="34"/>
                  </a:cubicBezTo>
                  <a:cubicBezTo>
                    <a:pt x="109" y="34"/>
                    <a:pt x="109" y="34"/>
                    <a:pt x="109" y="35"/>
                  </a:cubicBezTo>
                  <a:cubicBezTo>
                    <a:pt x="109" y="35"/>
                    <a:pt x="109" y="35"/>
                    <a:pt x="109" y="35"/>
                  </a:cubicBezTo>
                  <a:cubicBezTo>
                    <a:pt x="109" y="35"/>
                    <a:pt x="109" y="35"/>
                    <a:pt x="109" y="36"/>
                  </a:cubicBezTo>
                  <a:cubicBezTo>
                    <a:pt x="109" y="36"/>
                    <a:pt x="109" y="36"/>
                    <a:pt x="109" y="36"/>
                  </a:cubicBezTo>
                  <a:cubicBezTo>
                    <a:pt x="109" y="36"/>
                    <a:pt x="109" y="37"/>
                    <a:pt x="109" y="37"/>
                  </a:cubicBezTo>
                  <a:cubicBezTo>
                    <a:pt x="109" y="37"/>
                    <a:pt x="109" y="38"/>
                    <a:pt x="109" y="38"/>
                  </a:cubicBezTo>
                  <a:cubicBezTo>
                    <a:pt x="109" y="38"/>
                    <a:pt x="109" y="38"/>
                    <a:pt x="109" y="39"/>
                  </a:cubicBezTo>
                  <a:cubicBezTo>
                    <a:pt x="109" y="39"/>
                    <a:pt x="109" y="39"/>
                    <a:pt x="109" y="39"/>
                  </a:cubicBezTo>
                  <a:cubicBezTo>
                    <a:pt x="109" y="39"/>
                    <a:pt x="109" y="39"/>
                    <a:pt x="109" y="39"/>
                  </a:cubicBezTo>
                  <a:cubicBezTo>
                    <a:pt x="109" y="40"/>
                    <a:pt x="109" y="40"/>
                    <a:pt x="109" y="40"/>
                  </a:cubicBezTo>
                  <a:cubicBezTo>
                    <a:pt x="109" y="40"/>
                    <a:pt x="109" y="40"/>
                    <a:pt x="109" y="40"/>
                  </a:cubicBezTo>
                  <a:cubicBezTo>
                    <a:pt x="109" y="40"/>
                    <a:pt x="109" y="40"/>
                    <a:pt x="110" y="41"/>
                  </a:cubicBezTo>
                  <a:cubicBezTo>
                    <a:pt x="110" y="41"/>
                    <a:pt x="110" y="41"/>
                    <a:pt x="110" y="41"/>
                  </a:cubicBezTo>
                  <a:cubicBezTo>
                    <a:pt x="110" y="41"/>
                    <a:pt x="111" y="42"/>
                    <a:pt x="111" y="42"/>
                  </a:cubicBezTo>
                  <a:cubicBezTo>
                    <a:pt x="111" y="42"/>
                    <a:pt x="111" y="42"/>
                    <a:pt x="111" y="42"/>
                  </a:cubicBezTo>
                  <a:cubicBezTo>
                    <a:pt x="111" y="43"/>
                    <a:pt x="111" y="43"/>
                    <a:pt x="111" y="43"/>
                  </a:cubicBezTo>
                  <a:cubicBezTo>
                    <a:pt x="111" y="43"/>
                    <a:pt x="111" y="43"/>
                    <a:pt x="111" y="43"/>
                  </a:cubicBezTo>
                  <a:cubicBezTo>
                    <a:pt x="111" y="43"/>
                    <a:pt x="111" y="43"/>
                    <a:pt x="111" y="44"/>
                  </a:cubicBezTo>
                  <a:cubicBezTo>
                    <a:pt x="111" y="44"/>
                    <a:pt x="111" y="44"/>
                    <a:pt x="111" y="44"/>
                  </a:cubicBezTo>
                  <a:cubicBezTo>
                    <a:pt x="111" y="44"/>
                    <a:pt x="111" y="44"/>
                    <a:pt x="111" y="45"/>
                  </a:cubicBezTo>
                  <a:cubicBezTo>
                    <a:pt x="111" y="45"/>
                    <a:pt x="111" y="45"/>
                    <a:pt x="111" y="45"/>
                  </a:cubicBezTo>
                  <a:cubicBezTo>
                    <a:pt x="111" y="45"/>
                    <a:pt x="111" y="46"/>
                    <a:pt x="111" y="46"/>
                  </a:cubicBezTo>
                  <a:cubicBezTo>
                    <a:pt x="111" y="46"/>
                    <a:pt x="111" y="46"/>
                    <a:pt x="111" y="46"/>
                  </a:cubicBezTo>
                  <a:cubicBezTo>
                    <a:pt x="112" y="47"/>
                    <a:pt x="112" y="47"/>
                    <a:pt x="112" y="48"/>
                  </a:cubicBezTo>
                  <a:cubicBezTo>
                    <a:pt x="112" y="48"/>
                    <a:pt x="112" y="48"/>
                    <a:pt x="112" y="49"/>
                  </a:cubicBezTo>
                  <a:cubicBezTo>
                    <a:pt x="112" y="49"/>
                    <a:pt x="112" y="49"/>
                    <a:pt x="113" y="50"/>
                  </a:cubicBezTo>
                  <a:cubicBezTo>
                    <a:pt x="113" y="50"/>
                    <a:pt x="113" y="50"/>
                    <a:pt x="113" y="50"/>
                  </a:cubicBezTo>
                  <a:cubicBezTo>
                    <a:pt x="113" y="50"/>
                    <a:pt x="113" y="50"/>
                    <a:pt x="113" y="50"/>
                  </a:cubicBezTo>
                  <a:cubicBezTo>
                    <a:pt x="113" y="50"/>
                    <a:pt x="113" y="50"/>
                    <a:pt x="113" y="50"/>
                  </a:cubicBezTo>
                  <a:cubicBezTo>
                    <a:pt x="113" y="50"/>
                    <a:pt x="113" y="50"/>
                    <a:pt x="113" y="51"/>
                  </a:cubicBezTo>
                  <a:cubicBezTo>
                    <a:pt x="114" y="51"/>
                    <a:pt x="114" y="51"/>
                    <a:pt x="114" y="51"/>
                  </a:cubicBezTo>
                  <a:cubicBezTo>
                    <a:pt x="114" y="51"/>
                    <a:pt x="114" y="51"/>
                    <a:pt x="114" y="51"/>
                  </a:cubicBezTo>
                  <a:cubicBezTo>
                    <a:pt x="114" y="51"/>
                    <a:pt x="114" y="51"/>
                    <a:pt x="114" y="51"/>
                  </a:cubicBezTo>
                  <a:cubicBezTo>
                    <a:pt x="114" y="52"/>
                    <a:pt x="114" y="52"/>
                    <a:pt x="115" y="52"/>
                  </a:cubicBezTo>
                  <a:cubicBezTo>
                    <a:pt x="115" y="52"/>
                    <a:pt x="115" y="52"/>
                    <a:pt x="115" y="52"/>
                  </a:cubicBezTo>
                  <a:cubicBezTo>
                    <a:pt x="115" y="52"/>
                    <a:pt x="115" y="52"/>
                    <a:pt x="115" y="53"/>
                  </a:cubicBezTo>
                  <a:cubicBezTo>
                    <a:pt x="115" y="53"/>
                    <a:pt x="115" y="53"/>
                    <a:pt x="115" y="53"/>
                  </a:cubicBezTo>
                  <a:cubicBezTo>
                    <a:pt x="115" y="53"/>
                    <a:pt x="115" y="54"/>
                    <a:pt x="115" y="54"/>
                  </a:cubicBezTo>
                  <a:cubicBezTo>
                    <a:pt x="116" y="54"/>
                    <a:pt x="116" y="54"/>
                    <a:pt x="116" y="54"/>
                  </a:cubicBezTo>
                  <a:cubicBezTo>
                    <a:pt x="116" y="54"/>
                    <a:pt x="116" y="55"/>
                    <a:pt x="116" y="55"/>
                  </a:cubicBezTo>
                  <a:cubicBezTo>
                    <a:pt x="116" y="55"/>
                    <a:pt x="116" y="55"/>
                    <a:pt x="116" y="55"/>
                  </a:cubicBezTo>
                  <a:cubicBezTo>
                    <a:pt x="116" y="55"/>
                    <a:pt x="116" y="55"/>
                    <a:pt x="116" y="56"/>
                  </a:cubicBezTo>
                  <a:cubicBezTo>
                    <a:pt x="116" y="56"/>
                    <a:pt x="116" y="56"/>
                    <a:pt x="116" y="56"/>
                  </a:cubicBezTo>
                  <a:cubicBezTo>
                    <a:pt x="116" y="56"/>
                    <a:pt x="116" y="57"/>
                    <a:pt x="116" y="57"/>
                  </a:cubicBezTo>
                  <a:cubicBezTo>
                    <a:pt x="116" y="57"/>
                    <a:pt x="116" y="57"/>
                    <a:pt x="116" y="58"/>
                  </a:cubicBezTo>
                  <a:cubicBezTo>
                    <a:pt x="116" y="58"/>
                    <a:pt x="116" y="58"/>
                    <a:pt x="116" y="58"/>
                  </a:cubicBezTo>
                  <a:cubicBezTo>
                    <a:pt x="116" y="58"/>
                    <a:pt x="116" y="58"/>
                    <a:pt x="116" y="58"/>
                  </a:cubicBezTo>
                  <a:cubicBezTo>
                    <a:pt x="116" y="58"/>
                    <a:pt x="116" y="58"/>
                    <a:pt x="116" y="58"/>
                  </a:cubicBezTo>
                  <a:cubicBezTo>
                    <a:pt x="116" y="58"/>
                    <a:pt x="116" y="58"/>
                    <a:pt x="116" y="58"/>
                  </a:cubicBezTo>
                  <a:cubicBezTo>
                    <a:pt x="116" y="58"/>
                    <a:pt x="116" y="58"/>
                    <a:pt x="115" y="58"/>
                  </a:cubicBezTo>
                  <a:cubicBezTo>
                    <a:pt x="115" y="58"/>
                    <a:pt x="115" y="58"/>
                    <a:pt x="115" y="58"/>
                  </a:cubicBezTo>
                  <a:cubicBezTo>
                    <a:pt x="115" y="58"/>
                    <a:pt x="115" y="58"/>
                    <a:pt x="115" y="59"/>
                  </a:cubicBezTo>
                  <a:cubicBezTo>
                    <a:pt x="115" y="59"/>
                    <a:pt x="114" y="59"/>
                    <a:pt x="114" y="59"/>
                  </a:cubicBezTo>
                  <a:cubicBezTo>
                    <a:pt x="114" y="59"/>
                    <a:pt x="114" y="59"/>
                    <a:pt x="114" y="60"/>
                  </a:cubicBezTo>
                  <a:cubicBezTo>
                    <a:pt x="114" y="60"/>
                    <a:pt x="114" y="60"/>
                    <a:pt x="114" y="60"/>
                  </a:cubicBezTo>
                  <a:cubicBezTo>
                    <a:pt x="114" y="60"/>
                    <a:pt x="114" y="61"/>
                    <a:pt x="114" y="61"/>
                  </a:cubicBezTo>
                  <a:cubicBezTo>
                    <a:pt x="114" y="61"/>
                    <a:pt x="114" y="61"/>
                    <a:pt x="114" y="61"/>
                  </a:cubicBezTo>
                  <a:cubicBezTo>
                    <a:pt x="114" y="61"/>
                    <a:pt x="114" y="61"/>
                    <a:pt x="114" y="61"/>
                  </a:cubicBezTo>
                  <a:cubicBezTo>
                    <a:pt x="114" y="61"/>
                    <a:pt x="114" y="61"/>
                    <a:pt x="114" y="61"/>
                  </a:cubicBezTo>
                  <a:cubicBezTo>
                    <a:pt x="115" y="61"/>
                    <a:pt x="115" y="62"/>
                    <a:pt x="115" y="62"/>
                  </a:cubicBezTo>
                  <a:cubicBezTo>
                    <a:pt x="115" y="62"/>
                    <a:pt x="115" y="62"/>
                    <a:pt x="115" y="62"/>
                  </a:cubicBezTo>
                  <a:cubicBezTo>
                    <a:pt x="115" y="63"/>
                    <a:pt x="115" y="63"/>
                    <a:pt x="115" y="63"/>
                  </a:cubicBezTo>
                  <a:cubicBezTo>
                    <a:pt x="114" y="63"/>
                    <a:pt x="114" y="63"/>
                    <a:pt x="114" y="63"/>
                  </a:cubicBezTo>
                  <a:cubicBezTo>
                    <a:pt x="114" y="63"/>
                    <a:pt x="114" y="63"/>
                    <a:pt x="114" y="63"/>
                  </a:cubicBezTo>
                  <a:cubicBezTo>
                    <a:pt x="114" y="63"/>
                    <a:pt x="114" y="63"/>
                    <a:pt x="114" y="63"/>
                  </a:cubicBezTo>
                  <a:cubicBezTo>
                    <a:pt x="114" y="63"/>
                    <a:pt x="114" y="63"/>
                    <a:pt x="114" y="63"/>
                  </a:cubicBezTo>
                  <a:cubicBezTo>
                    <a:pt x="114" y="63"/>
                    <a:pt x="114" y="64"/>
                    <a:pt x="114" y="64"/>
                  </a:cubicBezTo>
                  <a:cubicBezTo>
                    <a:pt x="114" y="64"/>
                    <a:pt x="114" y="64"/>
                    <a:pt x="114" y="64"/>
                  </a:cubicBezTo>
                  <a:cubicBezTo>
                    <a:pt x="113" y="64"/>
                    <a:pt x="113" y="64"/>
                    <a:pt x="113" y="64"/>
                  </a:cubicBezTo>
                  <a:cubicBezTo>
                    <a:pt x="113" y="64"/>
                    <a:pt x="113" y="65"/>
                    <a:pt x="113" y="65"/>
                  </a:cubicBezTo>
                  <a:cubicBezTo>
                    <a:pt x="113" y="65"/>
                    <a:pt x="112" y="65"/>
                    <a:pt x="112" y="65"/>
                  </a:cubicBezTo>
                  <a:cubicBezTo>
                    <a:pt x="112" y="66"/>
                    <a:pt x="112" y="66"/>
                    <a:pt x="112" y="66"/>
                  </a:cubicBezTo>
                  <a:cubicBezTo>
                    <a:pt x="112" y="66"/>
                    <a:pt x="112" y="66"/>
                    <a:pt x="112" y="67"/>
                  </a:cubicBezTo>
                  <a:cubicBezTo>
                    <a:pt x="112" y="67"/>
                    <a:pt x="112" y="67"/>
                    <a:pt x="111" y="67"/>
                  </a:cubicBezTo>
                  <a:cubicBezTo>
                    <a:pt x="111" y="68"/>
                    <a:pt x="111" y="68"/>
                    <a:pt x="111" y="68"/>
                  </a:cubicBezTo>
                  <a:cubicBezTo>
                    <a:pt x="111" y="68"/>
                    <a:pt x="111" y="69"/>
                    <a:pt x="111" y="69"/>
                  </a:cubicBezTo>
                  <a:cubicBezTo>
                    <a:pt x="111" y="69"/>
                    <a:pt x="111" y="70"/>
                    <a:pt x="111" y="70"/>
                  </a:cubicBezTo>
                  <a:cubicBezTo>
                    <a:pt x="110" y="70"/>
                    <a:pt x="110" y="70"/>
                    <a:pt x="110" y="70"/>
                  </a:cubicBezTo>
                  <a:cubicBezTo>
                    <a:pt x="110" y="71"/>
                    <a:pt x="110" y="71"/>
                    <a:pt x="110" y="71"/>
                  </a:cubicBezTo>
                  <a:cubicBezTo>
                    <a:pt x="110" y="71"/>
                    <a:pt x="110" y="71"/>
                    <a:pt x="110" y="72"/>
                  </a:cubicBezTo>
                  <a:cubicBezTo>
                    <a:pt x="110" y="72"/>
                    <a:pt x="110" y="72"/>
                    <a:pt x="110" y="72"/>
                  </a:cubicBezTo>
                  <a:cubicBezTo>
                    <a:pt x="110" y="72"/>
                    <a:pt x="110" y="72"/>
                    <a:pt x="110" y="72"/>
                  </a:cubicBezTo>
                  <a:cubicBezTo>
                    <a:pt x="110" y="72"/>
                    <a:pt x="110" y="72"/>
                    <a:pt x="110" y="72"/>
                  </a:cubicBezTo>
                  <a:cubicBezTo>
                    <a:pt x="111" y="72"/>
                    <a:pt x="110" y="72"/>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4"/>
                    <a:pt x="110" y="74"/>
                  </a:cubicBezTo>
                  <a:cubicBezTo>
                    <a:pt x="110" y="74"/>
                    <a:pt x="110" y="75"/>
                    <a:pt x="110" y="75"/>
                  </a:cubicBezTo>
                  <a:cubicBezTo>
                    <a:pt x="110" y="76"/>
                    <a:pt x="110" y="77"/>
                    <a:pt x="110" y="78"/>
                  </a:cubicBezTo>
                  <a:cubicBezTo>
                    <a:pt x="110" y="79"/>
                    <a:pt x="109" y="79"/>
                    <a:pt x="109" y="80"/>
                  </a:cubicBezTo>
                  <a:cubicBezTo>
                    <a:pt x="109" y="80"/>
                    <a:pt x="109" y="80"/>
                    <a:pt x="109" y="81"/>
                  </a:cubicBezTo>
                  <a:cubicBezTo>
                    <a:pt x="109" y="81"/>
                    <a:pt x="108" y="81"/>
                    <a:pt x="108" y="81"/>
                  </a:cubicBezTo>
                  <a:cubicBezTo>
                    <a:pt x="108" y="82"/>
                    <a:pt x="108" y="82"/>
                    <a:pt x="107" y="82"/>
                  </a:cubicBezTo>
                  <a:cubicBezTo>
                    <a:pt x="107" y="82"/>
                    <a:pt x="107" y="82"/>
                    <a:pt x="107" y="83"/>
                  </a:cubicBezTo>
                  <a:cubicBezTo>
                    <a:pt x="107" y="83"/>
                    <a:pt x="106" y="83"/>
                    <a:pt x="106" y="84"/>
                  </a:cubicBezTo>
                  <a:cubicBezTo>
                    <a:pt x="106" y="84"/>
                    <a:pt x="106" y="84"/>
                    <a:pt x="105" y="84"/>
                  </a:cubicBezTo>
                  <a:cubicBezTo>
                    <a:pt x="105" y="84"/>
                    <a:pt x="105" y="84"/>
                    <a:pt x="105" y="84"/>
                  </a:cubicBezTo>
                  <a:cubicBezTo>
                    <a:pt x="105" y="84"/>
                    <a:pt x="105" y="84"/>
                    <a:pt x="105" y="84"/>
                  </a:cubicBezTo>
                  <a:cubicBezTo>
                    <a:pt x="105" y="85"/>
                    <a:pt x="105" y="85"/>
                    <a:pt x="105" y="85"/>
                  </a:cubicBezTo>
                  <a:cubicBezTo>
                    <a:pt x="105" y="85"/>
                    <a:pt x="105" y="85"/>
                    <a:pt x="105" y="85"/>
                  </a:cubicBezTo>
                  <a:cubicBezTo>
                    <a:pt x="105" y="86"/>
                    <a:pt x="104" y="86"/>
                    <a:pt x="104" y="87"/>
                  </a:cubicBezTo>
                  <a:cubicBezTo>
                    <a:pt x="104" y="87"/>
                    <a:pt x="104" y="87"/>
                    <a:pt x="104" y="87"/>
                  </a:cubicBezTo>
                  <a:cubicBezTo>
                    <a:pt x="104" y="88"/>
                    <a:pt x="104" y="88"/>
                    <a:pt x="104" y="88"/>
                  </a:cubicBezTo>
                  <a:cubicBezTo>
                    <a:pt x="104" y="88"/>
                    <a:pt x="104" y="88"/>
                    <a:pt x="104" y="88"/>
                  </a:cubicBezTo>
                  <a:cubicBezTo>
                    <a:pt x="104" y="89"/>
                    <a:pt x="104" y="89"/>
                    <a:pt x="104" y="89"/>
                  </a:cubicBezTo>
                  <a:cubicBezTo>
                    <a:pt x="104" y="89"/>
                    <a:pt x="104" y="89"/>
                    <a:pt x="104" y="90"/>
                  </a:cubicBezTo>
                  <a:cubicBezTo>
                    <a:pt x="104" y="90"/>
                    <a:pt x="104" y="90"/>
                    <a:pt x="104" y="90"/>
                  </a:cubicBezTo>
                  <a:cubicBezTo>
                    <a:pt x="104" y="90"/>
                    <a:pt x="104" y="90"/>
                    <a:pt x="104" y="90"/>
                  </a:cubicBezTo>
                  <a:cubicBezTo>
                    <a:pt x="104" y="90"/>
                    <a:pt x="104" y="90"/>
                    <a:pt x="104" y="91"/>
                  </a:cubicBezTo>
                  <a:cubicBezTo>
                    <a:pt x="104" y="91"/>
                    <a:pt x="104" y="91"/>
                    <a:pt x="104" y="92"/>
                  </a:cubicBezTo>
                  <a:cubicBezTo>
                    <a:pt x="104" y="92"/>
                    <a:pt x="104" y="92"/>
                    <a:pt x="104" y="93"/>
                  </a:cubicBezTo>
                  <a:cubicBezTo>
                    <a:pt x="103" y="93"/>
                    <a:pt x="103" y="93"/>
                    <a:pt x="102" y="94"/>
                  </a:cubicBezTo>
                  <a:cubicBezTo>
                    <a:pt x="102" y="94"/>
                    <a:pt x="102" y="94"/>
                    <a:pt x="102" y="94"/>
                  </a:cubicBezTo>
                  <a:cubicBezTo>
                    <a:pt x="102" y="94"/>
                    <a:pt x="102" y="94"/>
                    <a:pt x="102" y="94"/>
                  </a:cubicBezTo>
                  <a:cubicBezTo>
                    <a:pt x="102" y="95"/>
                    <a:pt x="102" y="95"/>
                    <a:pt x="102" y="95"/>
                  </a:cubicBezTo>
                  <a:cubicBezTo>
                    <a:pt x="102" y="95"/>
                    <a:pt x="102" y="95"/>
                    <a:pt x="102" y="95"/>
                  </a:cubicBezTo>
                  <a:cubicBezTo>
                    <a:pt x="102" y="96"/>
                    <a:pt x="102" y="96"/>
                    <a:pt x="102" y="96"/>
                  </a:cubicBezTo>
                  <a:cubicBezTo>
                    <a:pt x="102" y="96"/>
                    <a:pt x="102" y="97"/>
                    <a:pt x="102" y="97"/>
                  </a:cubicBezTo>
                  <a:cubicBezTo>
                    <a:pt x="102" y="97"/>
                    <a:pt x="102" y="98"/>
                    <a:pt x="102" y="98"/>
                  </a:cubicBezTo>
                  <a:cubicBezTo>
                    <a:pt x="103" y="98"/>
                    <a:pt x="103" y="98"/>
                    <a:pt x="103" y="98"/>
                  </a:cubicBezTo>
                  <a:cubicBezTo>
                    <a:pt x="103" y="99"/>
                    <a:pt x="103" y="99"/>
                    <a:pt x="103" y="99"/>
                  </a:cubicBezTo>
                  <a:cubicBezTo>
                    <a:pt x="103" y="99"/>
                    <a:pt x="104" y="99"/>
                    <a:pt x="104" y="99"/>
                  </a:cubicBezTo>
                  <a:cubicBezTo>
                    <a:pt x="104" y="99"/>
                    <a:pt x="104" y="99"/>
                    <a:pt x="104" y="99"/>
                  </a:cubicBezTo>
                  <a:cubicBezTo>
                    <a:pt x="104" y="99"/>
                    <a:pt x="104" y="100"/>
                    <a:pt x="104" y="100"/>
                  </a:cubicBezTo>
                  <a:cubicBezTo>
                    <a:pt x="104" y="100"/>
                    <a:pt x="104" y="100"/>
                    <a:pt x="104" y="100"/>
                  </a:cubicBezTo>
                  <a:cubicBezTo>
                    <a:pt x="104" y="101"/>
                    <a:pt x="104" y="101"/>
                    <a:pt x="104" y="101"/>
                  </a:cubicBezTo>
                  <a:cubicBezTo>
                    <a:pt x="104" y="101"/>
                    <a:pt x="104" y="102"/>
                    <a:pt x="104" y="102"/>
                  </a:cubicBezTo>
                  <a:cubicBezTo>
                    <a:pt x="104" y="102"/>
                    <a:pt x="104" y="102"/>
                    <a:pt x="104" y="102"/>
                  </a:cubicBezTo>
                  <a:cubicBezTo>
                    <a:pt x="103" y="102"/>
                    <a:pt x="103" y="103"/>
                    <a:pt x="103" y="103"/>
                  </a:cubicBezTo>
                  <a:cubicBezTo>
                    <a:pt x="103" y="103"/>
                    <a:pt x="103" y="103"/>
                    <a:pt x="103" y="104"/>
                  </a:cubicBezTo>
                  <a:cubicBezTo>
                    <a:pt x="102" y="104"/>
                    <a:pt x="102" y="104"/>
                    <a:pt x="102" y="105"/>
                  </a:cubicBezTo>
                  <a:cubicBezTo>
                    <a:pt x="102" y="105"/>
                    <a:pt x="102" y="105"/>
                    <a:pt x="102" y="106"/>
                  </a:cubicBezTo>
                  <a:cubicBezTo>
                    <a:pt x="102" y="106"/>
                    <a:pt x="102" y="106"/>
                    <a:pt x="102" y="106"/>
                  </a:cubicBezTo>
                  <a:cubicBezTo>
                    <a:pt x="103" y="106"/>
                    <a:pt x="103" y="107"/>
                    <a:pt x="103" y="107"/>
                  </a:cubicBezTo>
                  <a:cubicBezTo>
                    <a:pt x="103" y="107"/>
                    <a:pt x="103" y="107"/>
                    <a:pt x="103" y="108"/>
                  </a:cubicBezTo>
                  <a:cubicBezTo>
                    <a:pt x="103" y="108"/>
                    <a:pt x="103" y="108"/>
                    <a:pt x="103" y="108"/>
                  </a:cubicBezTo>
                  <a:cubicBezTo>
                    <a:pt x="103" y="108"/>
                    <a:pt x="103" y="109"/>
                    <a:pt x="103" y="109"/>
                  </a:cubicBezTo>
                  <a:cubicBezTo>
                    <a:pt x="103" y="109"/>
                    <a:pt x="103" y="109"/>
                    <a:pt x="103" y="109"/>
                  </a:cubicBezTo>
                  <a:cubicBezTo>
                    <a:pt x="103" y="109"/>
                    <a:pt x="103" y="109"/>
                    <a:pt x="103" y="109"/>
                  </a:cubicBezTo>
                  <a:cubicBezTo>
                    <a:pt x="103" y="110"/>
                    <a:pt x="103" y="110"/>
                    <a:pt x="103" y="110"/>
                  </a:cubicBezTo>
                  <a:cubicBezTo>
                    <a:pt x="103" y="111"/>
                    <a:pt x="102" y="111"/>
                    <a:pt x="102" y="111"/>
                  </a:cubicBezTo>
                  <a:cubicBezTo>
                    <a:pt x="102" y="111"/>
                    <a:pt x="102" y="112"/>
                    <a:pt x="102" y="112"/>
                  </a:cubicBezTo>
                  <a:cubicBezTo>
                    <a:pt x="102" y="112"/>
                    <a:pt x="102" y="113"/>
                    <a:pt x="102" y="113"/>
                  </a:cubicBezTo>
                  <a:cubicBezTo>
                    <a:pt x="102" y="113"/>
                    <a:pt x="102" y="113"/>
                    <a:pt x="102" y="114"/>
                  </a:cubicBezTo>
                  <a:cubicBezTo>
                    <a:pt x="102" y="114"/>
                    <a:pt x="102" y="114"/>
                    <a:pt x="102" y="114"/>
                  </a:cubicBezTo>
                  <a:cubicBezTo>
                    <a:pt x="102" y="114"/>
                    <a:pt x="102" y="114"/>
                    <a:pt x="102" y="114"/>
                  </a:cubicBezTo>
                  <a:cubicBezTo>
                    <a:pt x="102" y="114"/>
                    <a:pt x="102" y="114"/>
                    <a:pt x="102" y="114"/>
                  </a:cubicBezTo>
                  <a:cubicBezTo>
                    <a:pt x="102" y="115"/>
                    <a:pt x="102" y="115"/>
                    <a:pt x="102" y="115"/>
                  </a:cubicBezTo>
                  <a:cubicBezTo>
                    <a:pt x="102" y="115"/>
                    <a:pt x="102" y="115"/>
                    <a:pt x="102" y="116"/>
                  </a:cubicBezTo>
                  <a:cubicBezTo>
                    <a:pt x="102" y="116"/>
                    <a:pt x="102" y="116"/>
                    <a:pt x="102" y="116"/>
                  </a:cubicBezTo>
                  <a:cubicBezTo>
                    <a:pt x="101" y="116"/>
                    <a:pt x="101" y="116"/>
                    <a:pt x="101" y="116"/>
                  </a:cubicBezTo>
                  <a:cubicBezTo>
                    <a:pt x="101" y="117"/>
                    <a:pt x="101" y="117"/>
                    <a:pt x="101" y="117"/>
                  </a:cubicBezTo>
                  <a:cubicBezTo>
                    <a:pt x="101" y="117"/>
                    <a:pt x="101" y="117"/>
                    <a:pt x="101" y="118"/>
                  </a:cubicBezTo>
                  <a:cubicBezTo>
                    <a:pt x="101" y="118"/>
                    <a:pt x="101" y="118"/>
                    <a:pt x="101" y="118"/>
                  </a:cubicBezTo>
                  <a:cubicBezTo>
                    <a:pt x="101" y="118"/>
                    <a:pt x="101" y="119"/>
                    <a:pt x="101" y="119"/>
                  </a:cubicBezTo>
                  <a:cubicBezTo>
                    <a:pt x="101" y="119"/>
                    <a:pt x="101" y="119"/>
                    <a:pt x="101" y="119"/>
                  </a:cubicBezTo>
                  <a:cubicBezTo>
                    <a:pt x="101" y="119"/>
                    <a:pt x="101" y="120"/>
                    <a:pt x="101" y="120"/>
                  </a:cubicBezTo>
                  <a:cubicBezTo>
                    <a:pt x="101" y="120"/>
                    <a:pt x="101" y="120"/>
                    <a:pt x="101" y="121"/>
                  </a:cubicBezTo>
                  <a:cubicBezTo>
                    <a:pt x="101" y="121"/>
                    <a:pt x="101" y="122"/>
                    <a:pt x="101" y="122"/>
                  </a:cubicBezTo>
                  <a:cubicBezTo>
                    <a:pt x="101" y="123"/>
                    <a:pt x="101" y="123"/>
                    <a:pt x="101" y="123"/>
                  </a:cubicBezTo>
                  <a:cubicBezTo>
                    <a:pt x="101" y="124"/>
                    <a:pt x="101" y="124"/>
                    <a:pt x="101" y="124"/>
                  </a:cubicBezTo>
                  <a:cubicBezTo>
                    <a:pt x="101" y="124"/>
                    <a:pt x="101" y="124"/>
                    <a:pt x="101" y="124"/>
                  </a:cubicBezTo>
                  <a:cubicBezTo>
                    <a:pt x="101" y="125"/>
                    <a:pt x="101" y="125"/>
                    <a:pt x="101" y="125"/>
                  </a:cubicBezTo>
                  <a:cubicBezTo>
                    <a:pt x="101" y="125"/>
                    <a:pt x="101" y="126"/>
                    <a:pt x="101" y="126"/>
                  </a:cubicBezTo>
                  <a:cubicBezTo>
                    <a:pt x="101" y="126"/>
                    <a:pt x="101" y="127"/>
                    <a:pt x="101" y="127"/>
                  </a:cubicBezTo>
                  <a:cubicBezTo>
                    <a:pt x="100" y="127"/>
                    <a:pt x="100" y="128"/>
                    <a:pt x="100" y="128"/>
                  </a:cubicBezTo>
                  <a:cubicBezTo>
                    <a:pt x="100" y="128"/>
                    <a:pt x="100" y="128"/>
                    <a:pt x="100" y="128"/>
                  </a:cubicBezTo>
                  <a:cubicBezTo>
                    <a:pt x="100" y="129"/>
                    <a:pt x="100" y="129"/>
                    <a:pt x="100" y="129"/>
                  </a:cubicBezTo>
                  <a:cubicBezTo>
                    <a:pt x="100" y="130"/>
                    <a:pt x="100" y="130"/>
                    <a:pt x="100" y="131"/>
                  </a:cubicBezTo>
                  <a:cubicBezTo>
                    <a:pt x="100" y="131"/>
                    <a:pt x="100" y="132"/>
                    <a:pt x="100" y="132"/>
                  </a:cubicBezTo>
                  <a:cubicBezTo>
                    <a:pt x="100" y="132"/>
                    <a:pt x="100" y="133"/>
                    <a:pt x="100" y="133"/>
                  </a:cubicBezTo>
                  <a:cubicBezTo>
                    <a:pt x="100" y="133"/>
                    <a:pt x="100" y="133"/>
                    <a:pt x="100" y="133"/>
                  </a:cubicBezTo>
                  <a:cubicBezTo>
                    <a:pt x="100" y="134"/>
                    <a:pt x="100" y="134"/>
                    <a:pt x="100" y="134"/>
                  </a:cubicBezTo>
                  <a:cubicBezTo>
                    <a:pt x="100" y="134"/>
                    <a:pt x="100" y="135"/>
                    <a:pt x="100" y="135"/>
                  </a:cubicBezTo>
                  <a:cubicBezTo>
                    <a:pt x="100" y="136"/>
                    <a:pt x="100" y="136"/>
                    <a:pt x="100" y="136"/>
                  </a:cubicBezTo>
                  <a:cubicBezTo>
                    <a:pt x="100" y="137"/>
                    <a:pt x="100" y="137"/>
                    <a:pt x="100" y="137"/>
                  </a:cubicBezTo>
                  <a:cubicBezTo>
                    <a:pt x="100" y="137"/>
                    <a:pt x="100" y="137"/>
                    <a:pt x="100" y="137"/>
                  </a:cubicBezTo>
                  <a:cubicBezTo>
                    <a:pt x="100" y="138"/>
                    <a:pt x="100" y="138"/>
                    <a:pt x="100" y="138"/>
                  </a:cubicBezTo>
                  <a:cubicBezTo>
                    <a:pt x="100" y="138"/>
                    <a:pt x="100" y="138"/>
                    <a:pt x="100" y="138"/>
                  </a:cubicBezTo>
                  <a:cubicBezTo>
                    <a:pt x="100" y="139"/>
                    <a:pt x="99" y="139"/>
                    <a:pt x="99" y="139"/>
                  </a:cubicBezTo>
                  <a:cubicBezTo>
                    <a:pt x="99" y="139"/>
                    <a:pt x="99" y="139"/>
                    <a:pt x="99" y="140"/>
                  </a:cubicBezTo>
                  <a:cubicBezTo>
                    <a:pt x="99" y="140"/>
                    <a:pt x="99" y="140"/>
                    <a:pt x="99" y="140"/>
                  </a:cubicBezTo>
                  <a:cubicBezTo>
                    <a:pt x="99" y="140"/>
                    <a:pt x="99" y="140"/>
                    <a:pt x="100" y="140"/>
                  </a:cubicBezTo>
                  <a:cubicBezTo>
                    <a:pt x="100" y="140"/>
                    <a:pt x="100" y="141"/>
                    <a:pt x="100" y="141"/>
                  </a:cubicBezTo>
                  <a:cubicBezTo>
                    <a:pt x="100" y="141"/>
                    <a:pt x="100" y="141"/>
                    <a:pt x="100" y="142"/>
                  </a:cubicBezTo>
                  <a:cubicBezTo>
                    <a:pt x="100" y="142"/>
                    <a:pt x="100" y="142"/>
                    <a:pt x="100" y="142"/>
                  </a:cubicBezTo>
                  <a:cubicBezTo>
                    <a:pt x="100" y="142"/>
                    <a:pt x="100" y="143"/>
                    <a:pt x="100" y="143"/>
                  </a:cubicBezTo>
                  <a:cubicBezTo>
                    <a:pt x="100" y="143"/>
                    <a:pt x="100" y="143"/>
                    <a:pt x="100" y="143"/>
                  </a:cubicBezTo>
                  <a:cubicBezTo>
                    <a:pt x="100" y="143"/>
                    <a:pt x="100" y="143"/>
                    <a:pt x="100" y="144"/>
                  </a:cubicBezTo>
                  <a:cubicBezTo>
                    <a:pt x="100" y="144"/>
                    <a:pt x="100" y="144"/>
                    <a:pt x="100" y="144"/>
                  </a:cubicBezTo>
                  <a:cubicBezTo>
                    <a:pt x="100" y="144"/>
                    <a:pt x="100" y="144"/>
                    <a:pt x="100" y="145"/>
                  </a:cubicBezTo>
                  <a:cubicBezTo>
                    <a:pt x="100" y="145"/>
                    <a:pt x="100" y="145"/>
                    <a:pt x="100" y="145"/>
                  </a:cubicBezTo>
                  <a:cubicBezTo>
                    <a:pt x="100" y="145"/>
                    <a:pt x="100" y="145"/>
                    <a:pt x="100" y="145"/>
                  </a:cubicBezTo>
                  <a:cubicBezTo>
                    <a:pt x="100" y="145"/>
                    <a:pt x="100" y="145"/>
                    <a:pt x="100" y="145"/>
                  </a:cubicBezTo>
                  <a:cubicBezTo>
                    <a:pt x="100" y="145"/>
                    <a:pt x="100" y="145"/>
                    <a:pt x="100" y="146"/>
                  </a:cubicBezTo>
                  <a:cubicBezTo>
                    <a:pt x="100" y="146"/>
                    <a:pt x="99" y="147"/>
                    <a:pt x="99" y="147"/>
                  </a:cubicBezTo>
                  <a:cubicBezTo>
                    <a:pt x="99" y="148"/>
                    <a:pt x="99" y="149"/>
                    <a:pt x="99" y="149"/>
                  </a:cubicBezTo>
                  <a:cubicBezTo>
                    <a:pt x="99" y="149"/>
                    <a:pt x="99" y="150"/>
                    <a:pt x="99" y="150"/>
                  </a:cubicBezTo>
                  <a:cubicBezTo>
                    <a:pt x="99" y="150"/>
                    <a:pt x="99" y="150"/>
                    <a:pt x="99" y="150"/>
                  </a:cubicBezTo>
                  <a:cubicBezTo>
                    <a:pt x="99" y="151"/>
                    <a:pt x="99" y="151"/>
                    <a:pt x="99" y="151"/>
                  </a:cubicBezTo>
                  <a:cubicBezTo>
                    <a:pt x="99" y="152"/>
                    <a:pt x="99" y="152"/>
                    <a:pt x="99" y="152"/>
                  </a:cubicBezTo>
                  <a:cubicBezTo>
                    <a:pt x="99" y="153"/>
                    <a:pt x="99" y="153"/>
                    <a:pt x="99" y="153"/>
                  </a:cubicBezTo>
                  <a:cubicBezTo>
                    <a:pt x="99" y="153"/>
                    <a:pt x="99" y="154"/>
                    <a:pt x="99" y="154"/>
                  </a:cubicBezTo>
                  <a:cubicBezTo>
                    <a:pt x="99" y="154"/>
                    <a:pt x="99" y="154"/>
                    <a:pt x="99" y="154"/>
                  </a:cubicBezTo>
                  <a:cubicBezTo>
                    <a:pt x="99" y="154"/>
                    <a:pt x="99" y="154"/>
                    <a:pt x="99" y="155"/>
                  </a:cubicBezTo>
                  <a:cubicBezTo>
                    <a:pt x="99" y="155"/>
                    <a:pt x="99" y="155"/>
                    <a:pt x="99" y="155"/>
                  </a:cubicBezTo>
                  <a:cubicBezTo>
                    <a:pt x="98" y="155"/>
                    <a:pt x="98" y="155"/>
                    <a:pt x="98" y="156"/>
                  </a:cubicBezTo>
                  <a:cubicBezTo>
                    <a:pt x="98" y="156"/>
                    <a:pt x="97" y="156"/>
                    <a:pt x="97" y="157"/>
                  </a:cubicBezTo>
                  <a:cubicBezTo>
                    <a:pt x="97" y="157"/>
                    <a:pt x="97" y="157"/>
                    <a:pt x="97" y="157"/>
                  </a:cubicBezTo>
                  <a:cubicBezTo>
                    <a:pt x="97" y="158"/>
                    <a:pt x="97" y="158"/>
                    <a:pt x="97" y="158"/>
                  </a:cubicBezTo>
                  <a:cubicBezTo>
                    <a:pt x="97" y="159"/>
                    <a:pt x="97" y="159"/>
                    <a:pt x="97" y="159"/>
                  </a:cubicBezTo>
                  <a:cubicBezTo>
                    <a:pt x="97" y="159"/>
                    <a:pt x="97" y="160"/>
                    <a:pt x="97" y="160"/>
                  </a:cubicBezTo>
                  <a:cubicBezTo>
                    <a:pt x="97" y="160"/>
                    <a:pt x="97" y="160"/>
                    <a:pt x="97" y="161"/>
                  </a:cubicBezTo>
                  <a:cubicBezTo>
                    <a:pt x="97" y="161"/>
                    <a:pt x="97" y="161"/>
                    <a:pt x="97" y="161"/>
                  </a:cubicBezTo>
                  <a:cubicBezTo>
                    <a:pt x="97" y="161"/>
                    <a:pt x="97" y="161"/>
                    <a:pt x="97" y="162"/>
                  </a:cubicBezTo>
                  <a:cubicBezTo>
                    <a:pt x="97" y="162"/>
                    <a:pt x="97" y="162"/>
                    <a:pt x="97" y="162"/>
                  </a:cubicBezTo>
                  <a:cubicBezTo>
                    <a:pt x="97" y="162"/>
                    <a:pt x="97" y="162"/>
                    <a:pt x="97" y="162"/>
                  </a:cubicBezTo>
                  <a:cubicBezTo>
                    <a:pt x="97" y="162"/>
                    <a:pt x="97" y="162"/>
                    <a:pt x="97" y="163"/>
                  </a:cubicBezTo>
                  <a:cubicBezTo>
                    <a:pt x="97" y="163"/>
                    <a:pt x="97" y="163"/>
                    <a:pt x="97" y="163"/>
                  </a:cubicBezTo>
                  <a:cubicBezTo>
                    <a:pt x="97" y="164"/>
                    <a:pt x="97" y="164"/>
                    <a:pt x="97" y="164"/>
                  </a:cubicBezTo>
                  <a:cubicBezTo>
                    <a:pt x="97" y="164"/>
                    <a:pt x="97" y="164"/>
                    <a:pt x="97" y="164"/>
                  </a:cubicBezTo>
                  <a:cubicBezTo>
                    <a:pt x="97" y="164"/>
                    <a:pt x="97" y="164"/>
                    <a:pt x="97" y="164"/>
                  </a:cubicBezTo>
                  <a:cubicBezTo>
                    <a:pt x="97" y="164"/>
                    <a:pt x="97" y="165"/>
                    <a:pt x="97" y="165"/>
                  </a:cubicBezTo>
                  <a:cubicBezTo>
                    <a:pt x="97" y="165"/>
                    <a:pt x="96" y="165"/>
                    <a:pt x="96" y="165"/>
                  </a:cubicBezTo>
                  <a:cubicBezTo>
                    <a:pt x="96" y="165"/>
                    <a:pt x="96" y="165"/>
                    <a:pt x="96" y="165"/>
                  </a:cubicBezTo>
                  <a:cubicBezTo>
                    <a:pt x="96" y="165"/>
                    <a:pt x="96" y="165"/>
                    <a:pt x="96" y="165"/>
                  </a:cubicBezTo>
                  <a:cubicBezTo>
                    <a:pt x="96" y="166"/>
                    <a:pt x="96" y="166"/>
                    <a:pt x="96" y="166"/>
                  </a:cubicBezTo>
                  <a:cubicBezTo>
                    <a:pt x="96" y="166"/>
                    <a:pt x="96" y="166"/>
                    <a:pt x="96" y="166"/>
                  </a:cubicBezTo>
                  <a:cubicBezTo>
                    <a:pt x="96" y="166"/>
                    <a:pt x="96" y="166"/>
                    <a:pt x="96" y="166"/>
                  </a:cubicBezTo>
                  <a:cubicBezTo>
                    <a:pt x="96" y="166"/>
                    <a:pt x="96" y="167"/>
                    <a:pt x="96" y="167"/>
                  </a:cubicBezTo>
                  <a:cubicBezTo>
                    <a:pt x="96" y="167"/>
                    <a:pt x="96" y="167"/>
                    <a:pt x="96" y="167"/>
                  </a:cubicBezTo>
                  <a:cubicBezTo>
                    <a:pt x="96" y="167"/>
                    <a:pt x="96" y="168"/>
                    <a:pt x="96" y="168"/>
                  </a:cubicBezTo>
                  <a:cubicBezTo>
                    <a:pt x="96" y="168"/>
                    <a:pt x="96" y="168"/>
                    <a:pt x="96" y="168"/>
                  </a:cubicBezTo>
                  <a:cubicBezTo>
                    <a:pt x="96" y="168"/>
                    <a:pt x="96" y="169"/>
                    <a:pt x="96" y="169"/>
                  </a:cubicBezTo>
                  <a:cubicBezTo>
                    <a:pt x="96" y="169"/>
                    <a:pt x="96" y="169"/>
                    <a:pt x="96" y="169"/>
                  </a:cubicBezTo>
                  <a:cubicBezTo>
                    <a:pt x="96" y="169"/>
                    <a:pt x="96" y="169"/>
                    <a:pt x="96" y="170"/>
                  </a:cubicBezTo>
                  <a:cubicBezTo>
                    <a:pt x="96" y="170"/>
                    <a:pt x="96" y="170"/>
                    <a:pt x="96" y="170"/>
                  </a:cubicBezTo>
                  <a:cubicBezTo>
                    <a:pt x="96" y="170"/>
                    <a:pt x="96" y="170"/>
                    <a:pt x="96" y="170"/>
                  </a:cubicBezTo>
                  <a:cubicBezTo>
                    <a:pt x="96" y="171"/>
                    <a:pt x="96" y="171"/>
                    <a:pt x="96" y="171"/>
                  </a:cubicBezTo>
                  <a:cubicBezTo>
                    <a:pt x="97" y="171"/>
                    <a:pt x="97" y="172"/>
                    <a:pt x="97" y="172"/>
                  </a:cubicBezTo>
                  <a:cubicBezTo>
                    <a:pt x="96" y="172"/>
                    <a:pt x="96" y="172"/>
                    <a:pt x="96" y="172"/>
                  </a:cubicBezTo>
                  <a:cubicBezTo>
                    <a:pt x="95" y="172"/>
                    <a:pt x="95" y="173"/>
                    <a:pt x="95" y="173"/>
                  </a:cubicBezTo>
                  <a:cubicBezTo>
                    <a:pt x="95" y="173"/>
                    <a:pt x="95" y="173"/>
                    <a:pt x="95" y="173"/>
                  </a:cubicBezTo>
                  <a:cubicBezTo>
                    <a:pt x="95" y="173"/>
                    <a:pt x="95" y="173"/>
                    <a:pt x="95" y="173"/>
                  </a:cubicBezTo>
                  <a:cubicBezTo>
                    <a:pt x="95" y="173"/>
                    <a:pt x="95" y="173"/>
                    <a:pt x="95" y="173"/>
                  </a:cubicBezTo>
                  <a:cubicBezTo>
                    <a:pt x="95" y="173"/>
                    <a:pt x="95" y="173"/>
                    <a:pt x="95" y="174"/>
                  </a:cubicBezTo>
                  <a:cubicBezTo>
                    <a:pt x="95" y="174"/>
                    <a:pt x="95" y="174"/>
                    <a:pt x="95" y="174"/>
                  </a:cubicBezTo>
                  <a:cubicBezTo>
                    <a:pt x="95" y="174"/>
                    <a:pt x="95" y="174"/>
                    <a:pt x="95" y="174"/>
                  </a:cubicBezTo>
                  <a:cubicBezTo>
                    <a:pt x="94" y="174"/>
                    <a:pt x="94" y="174"/>
                    <a:pt x="94" y="174"/>
                  </a:cubicBezTo>
                  <a:cubicBezTo>
                    <a:pt x="94" y="174"/>
                    <a:pt x="94" y="175"/>
                    <a:pt x="94" y="175"/>
                  </a:cubicBezTo>
                  <a:cubicBezTo>
                    <a:pt x="94" y="175"/>
                    <a:pt x="94" y="175"/>
                    <a:pt x="94" y="175"/>
                  </a:cubicBezTo>
                  <a:cubicBezTo>
                    <a:pt x="94" y="175"/>
                    <a:pt x="94" y="176"/>
                    <a:pt x="94" y="176"/>
                  </a:cubicBezTo>
                  <a:cubicBezTo>
                    <a:pt x="94" y="176"/>
                    <a:pt x="93" y="176"/>
                    <a:pt x="93" y="176"/>
                  </a:cubicBezTo>
                  <a:cubicBezTo>
                    <a:pt x="93" y="176"/>
                    <a:pt x="93" y="177"/>
                    <a:pt x="93" y="177"/>
                  </a:cubicBezTo>
                  <a:cubicBezTo>
                    <a:pt x="93" y="177"/>
                    <a:pt x="93" y="177"/>
                    <a:pt x="93" y="177"/>
                  </a:cubicBezTo>
                  <a:cubicBezTo>
                    <a:pt x="93" y="177"/>
                    <a:pt x="93" y="177"/>
                    <a:pt x="93" y="178"/>
                  </a:cubicBezTo>
                  <a:cubicBezTo>
                    <a:pt x="93" y="178"/>
                    <a:pt x="93" y="178"/>
                    <a:pt x="93" y="178"/>
                  </a:cubicBezTo>
                  <a:cubicBezTo>
                    <a:pt x="93" y="179"/>
                    <a:pt x="93" y="179"/>
                    <a:pt x="93" y="179"/>
                  </a:cubicBezTo>
                  <a:cubicBezTo>
                    <a:pt x="93" y="179"/>
                    <a:pt x="93" y="179"/>
                    <a:pt x="93" y="179"/>
                  </a:cubicBezTo>
                  <a:cubicBezTo>
                    <a:pt x="93" y="179"/>
                    <a:pt x="92" y="179"/>
                    <a:pt x="92" y="180"/>
                  </a:cubicBezTo>
                  <a:cubicBezTo>
                    <a:pt x="92" y="180"/>
                    <a:pt x="92" y="180"/>
                    <a:pt x="92" y="180"/>
                  </a:cubicBezTo>
                  <a:cubicBezTo>
                    <a:pt x="92" y="180"/>
                    <a:pt x="92" y="180"/>
                    <a:pt x="92" y="180"/>
                  </a:cubicBezTo>
                  <a:cubicBezTo>
                    <a:pt x="92" y="181"/>
                    <a:pt x="92" y="181"/>
                    <a:pt x="92" y="181"/>
                  </a:cubicBezTo>
                  <a:cubicBezTo>
                    <a:pt x="92" y="181"/>
                    <a:pt x="92" y="182"/>
                    <a:pt x="91" y="183"/>
                  </a:cubicBezTo>
                  <a:cubicBezTo>
                    <a:pt x="91" y="183"/>
                    <a:pt x="91" y="183"/>
                    <a:pt x="91" y="183"/>
                  </a:cubicBezTo>
                  <a:cubicBezTo>
                    <a:pt x="91" y="184"/>
                    <a:pt x="91" y="184"/>
                    <a:pt x="91" y="185"/>
                  </a:cubicBezTo>
                  <a:cubicBezTo>
                    <a:pt x="91" y="185"/>
                    <a:pt x="91" y="186"/>
                    <a:pt x="90" y="186"/>
                  </a:cubicBezTo>
                  <a:cubicBezTo>
                    <a:pt x="90" y="186"/>
                    <a:pt x="90" y="187"/>
                    <a:pt x="90" y="187"/>
                  </a:cubicBezTo>
                  <a:cubicBezTo>
                    <a:pt x="90" y="187"/>
                    <a:pt x="90" y="187"/>
                    <a:pt x="90" y="187"/>
                  </a:cubicBezTo>
                  <a:cubicBezTo>
                    <a:pt x="89" y="187"/>
                    <a:pt x="89" y="188"/>
                    <a:pt x="89" y="188"/>
                  </a:cubicBezTo>
                  <a:cubicBezTo>
                    <a:pt x="89" y="188"/>
                    <a:pt x="89" y="188"/>
                    <a:pt x="89" y="188"/>
                  </a:cubicBezTo>
                  <a:cubicBezTo>
                    <a:pt x="89" y="188"/>
                    <a:pt x="89" y="189"/>
                    <a:pt x="89" y="189"/>
                  </a:cubicBezTo>
                  <a:cubicBezTo>
                    <a:pt x="89" y="189"/>
                    <a:pt x="89" y="189"/>
                    <a:pt x="89" y="189"/>
                  </a:cubicBezTo>
                  <a:cubicBezTo>
                    <a:pt x="89" y="190"/>
                    <a:pt x="89" y="190"/>
                    <a:pt x="89" y="190"/>
                  </a:cubicBezTo>
                  <a:cubicBezTo>
                    <a:pt x="89" y="190"/>
                    <a:pt x="89" y="191"/>
                    <a:pt x="89" y="191"/>
                  </a:cubicBezTo>
                  <a:cubicBezTo>
                    <a:pt x="89" y="191"/>
                    <a:pt x="89" y="191"/>
                    <a:pt x="89" y="191"/>
                  </a:cubicBezTo>
                  <a:cubicBezTo>
                    <a:pt x="88" y="191"/>
                    <a:pt x="88" y="192"/>
                    <a:pt x="88" y="192"/>
                  </a:cubicBezTo>
                  <a:cubicBezTo>
                    <a:pt x="88" y="192"/>
                    <a:pt x="88" y="192"/>
                    <a:pt x="88" y="193"/>
                  </a:cubicBezTo>
                  <a:cubicBezTo>
                    <a:pt x="88" y="193"/>
                    <a:pt x="88" y="193"/>
                    <a:pt x="88" y="193"/>
                  </a:cubicBezTo>
                  <a:cubicBezTo>
                    <a:pt x="88" y="193"/>
                    <a:pt x="87" y="193"/>
                    <a:pt x="87" y="193"/>
                  </a:cubicBezTo>
                  <a:cubicBezTo>
                    <a:pt x="87" y="193"/>
                    <a:pt x="87" y="193"/>
                    <a:pt x="86" y="193"/>
                  </a:cubicBezTo>
                  <a:cubicBezTo>
                    <a:pt x="86" y="194"/>
                    <a:pt x="86" y="194"/>
                    <a:pt x="86" y="194"/>
                  </a:cubicBezTo>
                  <a:cubicBezTo>
                    <a:pt x="86" y="194"/>
                    <a:pt x="86" y="194"/>
                    <a:pt x="86" y="194"/>
                  </a:cubicBezTo>
                  <a:cubicBezTo>
                    <a:pt x="85" y="194"/>
                    <a:pt x="85" y="194"/>
                    <a:pt x="85" y="195"/>
                  </a:cubicBezTo>
                  <a:cubicBezTo>
                    <a:pt x="85" y="195"/>
                    <a:pt x="85" y="195"/>
                    <a:pt x="85" y="195"/>
                  </a:cubicBezTo>
                  <a:cubicBezTo>
                    <a:pt x="85" y="195"/>
                    <a:pt x="85" y="196"/>
                    <a:pt x="85" y="196"/>
                  </a:cubicBezTo>
                  <a:cubicBezTo>
                    <a:pt x="85" y="196"/>
                    <a:pt x="85" y="196"/>
                    <a:pt x="85" y="196"/>
                  </a:cubicBezTo>
                  <a:cubicBezTo>
                    <a:pt x="85" y="196"/>
                    <a:pt x="85" y="196"/>
                    <a:pt x="85" y="196"/>
                  </a:cubicBezTo>
                  <a:cubicBezTo>
                    <a:pt x="85" y="196"/>
                    <a:pt x="85" y="197"/>
                    <a:pt x="85" y="197"/>
                  </a:cubicBezTo>
                  <a:cubicBezTo>
                    <a:pt x="85" y="197"/>
                    <a:pt x="85" y="197"/>
                    <a:pt x="85" y="197"/>
                  </a:cubicBezTo>
                  <a:cubicBezTo>
                    <a:pt x="85" y="197"/>
                    <a:pt x="85" y="197"/>
                    <a:pt x="85" y="197"/>
                  </a:cubicBezTo>
                  <a:cubicBezTo>
                    <a:pt x="85" y="198"/>
                    <a:pt x="85" y="198"/>
                    <a:pt x="85" y="198"/>
                  </a:cubicBezTo>
                  <a:cubicBezTo>
                    <a:pt x="85" y="198"/>
                    <a:pt x="85" y="198"/>
                    <a:pt x="85" y="198"/>
                  </a:cubicBezTo>
                  <a:cubicBezTo>
                    <a:pt x="85" y="198"/>
                    <a:pt x="85" y="199"/>
                    <a:pt x="85" y="199"/>
                  </a:cubicBezTo>
                  <a:cubicBezTo>
                    <a:pt x="85" y="199"/>
                    <a:pt x="85" y="199"/>
                    <a:pt x="85" y="199"/>
                  </a:cubicBezTo>
                  <a:cubicBezTo>
                    <a:pt x="85" y="200"/>
                    <a:pt x="85" y="200"/>
                    <a:pt x="85" y="200"/>
                  </a:cubicBezTo>
                  <a:cubicBezTo>
                    <a:pt x="84" y="200"/>
                    <a:pt x="84" y="201"/>
                    <a:pt x="84" y="201"/>
                  </a:cubicBezTo>
                  <a:cubicBezTo>
                    <a:pt x="84" y="201"/>
                    <a:pt x="84" y="201"/>
                    <a:pt x="84" y="201"/>
                  </a:cubicBezTo>
                  <a:cubicBezTo>
                    <a:pt x="84" y="201"/>
                    <a:pt x="84" y="201"/>
                    <a:pt x="84" y="202"/>
                  </a:cubicBezTo>
                  <a:cubicBezTo>
                    <a:pt x="84" y="202"/>
                    <a:pt x="84" y="202"/>
                    <a:pt x="84" y="202"/>
                  </a:cubicBezTo>
                  <a:cubicBezTo>
                    <a:pt x="84" y="202"/>
                    <a:pt x="84" y="203"/>
                    <a:pt x="84" y="203"/>
                  </a:cubicBezTo>
                  <a:cubicBezTo>
                    <a:pt x="83" y="203"/>
                    <a:pt x="83" y="203"/>
                    <a:pt x="83" y="203"/>
                  </a:cubicBezTo>
                  <a:cubicBezTo>
                    <a:pt x="83" y="203"/>
                    <a:pt x="83" y="203"/>
                    <a:pt x="83" y="203"/>
                  </a:cubicBezTo>
                  <a:cubicBezTo>
                    <a:pt x="83" y="204"/>
                    <a:pt x="83" y="204"/>
                    <a:pt x="82" y="204"/>
                  </a:cubicBezTo>
                  <a:cubicBezTo>
                    <a:pt x="82" y="204"/>
                    <a:pt x="82" y="204"/>
                    <a:pt x="82" y="204"/>
                  </a:cubicBezTo>
                  <a:cubicBezTo>
                    <a:pt x="82" y="204"/>
                    <a:pt x="82" y="204"/>
                    <a:pt x="82" y="204"/>
                  </a:cubicBezTo>
                  <a:cubicBezTo>
                    <a:pt x="82" y="204"/>
                    <a:pt x="82" y="205"/>
                    <a:pt x="82" y="205"/>
                  </a:cubicBezTo>
                  <a:cubicBezTo>
                    <a:pt x="81" y="205"/>
                    <a:pt x="81" y="205"/>
                    <a:pt x="81" y="206"/>
                  </a:cubicBezTo>
                  <a:cubicBezTo>
                    <a:pt x="81" y="206"/>
                    <a:pt x="80" y="206"/>
                    <a:pt x="80" y="207"/>
                  </a:cubicBezTo>
                  <a:cubicBezTo>
                    <a:pt x="80" y="207"/>
                    <a:pt x="80" y="207"/>
                    <a:pt x="80" y="207"/>
                  </a:cubicBezTo>
                  <a:cubicBezTo>
                    <a:pt x="80" y="207"/>
                    <a:pt x="79" y="207"/>
                    <a:pt x="79" y="208"/>
                  </a:cubicBezTo>
                  <a:cubicBezTo>
                    <a:pt x="79" y="208"/>
                    <a:pt x="79" y="208"/>
                    <a:pt x="79" y="208"/>
                  </a:cubicBezTo>
                  <a:cubicBezTo>
                    <a:pt x="79" y="208"/>
                    <a:pt x="78" y="208"/>
                    <a:pt x="78" y="209"/>
                  </a:cubicBezTo>
                  <a:cubicBezTo>
                    <a:pt x="78" y="209"/>
                    <a:pt x="78" y="209"/>
                    <a:pt x="77" y="209"/>
                  </a:cubicBezTo>
                  <a:cubicBezTo>
                    <a:pt x="77" y="209"/>
                    <a:pt x="77" y="210"/>
                    <a:pt x="77" y="210"/>
                  </a:cubicBezTo>
                  <a:cubicBezTo>
                    <a:pt x="76" y="210"/>
                    <a:pt x="76" y="211"/>
                    <a:pt x="76" y="212"/>
                  </a:cubicBezTo>
                  <a:cubicBezTo>
                    <a:pt x="76" y="212"/>
                    <a:pt x="76" y="212"/>
                    <a:pt x="76" y="213"/>
                  </a:cubicBezTo>
                  <a:cubicBezTo>
                    <a:pt x="76" y="213"/>
                    <a:pt x="76" y="214"/>
                    <a:pt x="75" y="214"/>
                  </a:cubicBezTo>
                  <a:cubicBezTo>
                    <a:pt x="75" y="214"/>
                    <a:pt x="75" y="214"/>
                    <a:pt x="75" y="215"/>
                  </a:cubicBezTo>
                  <a:cubicBezTo>
                    <a:pt x="75" y="215"/>
                    <a:pt x="75" y="215"/>
                    <a:pt x="75" y="215"/>
                  </a:cubicBezTo>
                  <a:cubicBezTo>
                    <a:pt x="75" y="216"/>
                    <a:pt x="75" y="216"/>
                    <a:pt x="75" y="216"/>
                  </a:cubicBezTo>
                  <a:cubicBezTo>
                    <a:pt x="75" y="216"/>
                    <a:pt x="75" y="216"/>
                    <a:pt x="75" y="216"/>
                  </a:cubicBezTo>
                  <a:cubicBezTo>
                    <a:pt x="75" y="217"/>
                    <a:pt x="75" y="217"/>
                    <a:pt x="75" y="217"/>
                  </a:cubicBezTo>
                  <a:cubicBezTo>
                    <a:pt x="75" y="217"/>
                    <a:pt x="75" y="217"/>
                    <a:pt x="75" y="217"/>
                  </a:cubicBezTo>
                  <a:cubicBezTo>
                    <a:pt x="75" y="217"/>
                    <a:pt x="74" y="217"/>
                    <a:pt x="74" y="218"/>
                  </a:cubicBezTo>
                  <a:cubicBezTo>
                    <a:pt x="74" y="218"/>
                    <a:pt x="74" y="219"/>
                    <a:pt x="74" y="219"/>
                  </a:cubicBezTo>
                  <a:cubicBezTo>
                    <a:pt x="74" y="220"/>
                    <a:pt x="74" y="220"/>
                    <a:pt x="74" y="221"/>
                  </a:cubicBezTo>
                  <a:cubicBezTo>
                    <a:pt x="74" y="221"/>
                    <a:pt x="74" y="221"/>
                    <a:pt x="74" y="221"/>
                  </a:cubicBezTo>
                  <a:cubicBezTo>
                    <a:pt x="74" y="221"/>
                    <a:pt x="74" y="221"/>
                    <a:pt x="74" y="221"/>
                  </a:cubicBezTo>
                  <a:cubicBezTo>
                    <a:pt x="74" y="222"/>
                    <a:pt x="74" y="222"/>
                    <a:pt x="75" y="222"/>
                  </a:cubicBezTo>
                  <a:cubicBezTo>
                    <a:pt x="75" y="222"/>
                    <a:pt x="75" y="222"/>
                    <a:pt x="75" y="223"/>
                  </a:cubicBezTo>
                  <a:cubicBezTo>
                    <a:pt x="75" y="223"/>
                    <a:pt x="75" y="223"/>
                    <a:pt x="74" y="223"/>
                  </a:cubicBezTo>
                  <a:cubicBezTo>
                    <a:pt x="74" y="224"/>
                    <a:pt x="74" y="224"/>
                    <a:pt x="74" y="224"/>
                  </a:cubicBezTo>
                  <a:cubicBezTo>
                    <a:pt x="74" y="224"/>
                    <a:pt x="74" y="224"/>
                    <a:pt x="74" y="224"/>
                  </a:cubicBezTo>
                  <a:cubicBezTo>
                    <a:pt x="74" y="225"/>
                    <a:pt x="74" y="225"/>
                    <a:pt x="74" y="225"/>
                  </a:cubicBezTo>
                  <a:cubicBezTo>
                    <a:pt x="74" y="225"/>
                    <a:pt x="74" y="225"/>
                    <a:pt x="74" y="226"/>
                  </a:cubicBezTo>
                  <a:cubicBezTo>
                    <a:pt x="74" y="226"/>
                    <a:pt x="74" y="226"/>
                    <a:pt x="74" y="227"/>
                  </a:cubicBezTo>
                  <a:cubicBezTo>
                    <a:pt x="74" y="227"/>
                    <a:pt x="74" y="227"/>
                    <a:pt x="74" y="227"/>
                  </a:cubicBezTo>
                  <a:cubicBezTo>
                    <a:pt x="74" y="227"/>
                    <a:pt x="73" y="227"/>
                    <a:pt x="73" y="227"/>
                  </a:cubicBezTo>
                  <a:cubicBezTo>
                    <a:pt x="73" y="228"/>
                    <a:pt x="73" y="229"/>
                    <a:pt x="73" y="230"/>
                  </a:cubicBezTo>
                  <a:cubicBezTo>
                    <a:pt x="73" y="230"/>
                    <a:pt x="73" y="230"/>
                    <a:pt x="73" y="231"/>
                  </a:cubicBezTo>
                  <a:cubicBezTo>
                    <a:pt x="73" y="231"/>
                    <a:pt x="73" y="231"/>
                    <a:pt x="73" y="232"/>
                  </a:cubicBezTo>
                  <a:cubicBezTo>
                    <a:pt x="73" y="232"/>
                    <a:pt x="72" y="232"/>
                    <a:pt x="72" y="233"/>
                  </a:cubicBezTo>
                  <a:cubicBezTo>
                    <a:pt x="72" y="233"/>
                    <a:pt x="72" y="233"/>
                    <a:pt x="72" y="233"/>
                  </a:cubicBezTo>
                  <a:cubicBezTo>
                    <a:pt x="72" y="233"/>
                    <a:pt x="72" y="233"/>
                    <a:pt x="72" y="234"/>
                  </a:cubicBezTo>
                  <a:cubicBezTo>
                    <a:pt x="72" y="234"/>
                    <a:pt x="72" y="234"/>
                    <a:pt x="72" y="234"/>
                  </a:cubicBezTo>
                  <a:cubicBezTo>
                    <a:pt x="72" y="234"/>
                    <a:pt x="72" y="235"/>
                    <a:pt x="72" y="235"/>
                  </a:cubicBezTo>
                  <a:cubicBezTo>
                    <a:pt x="72" y="235"/>
                    <a:pt x="72" y="235"/>
                    <a:pt x="72" y="236"/>
                  </a:cubicBezTo>
                  <a:cubicBezTo>
                    <a:pt x="72" y="236"/>
                    <a:pt x="72" y="237"/>
                    <a:pt x="72" y="237"/>
                  </a:cubicBezTo>
                  <a:cubicBezTo>
                    <a:pt x="72" y="238"/>
                    <a:pt x="72" y="238"/>
                    <a:pt x="72" y="239"/>
                  </a:cubicBezTo>
                  <a:cubicBezTo>
                    <a:pt x="72" y="239"/>
                    <a:pt x="72" y="239"/>
                    <a:pt x="72" y="240"/>
                  </a:cubicBezTo>
                  <a:cubicBezTo>
                    <a:pt x="72" y="240"/>
                    <a:pt x="72" y="241"/>
                    <a:pt x="72" y="241"/>
                  </a:cubicBezTo>
                  <a:cubicBezTo>
                    <a:pt x="72" y="241"/>
                    <a:pt x="72" y="242"/>
                    <a:pt x="72" y="242"/>
                  </a:cubicBezTo>
                  <a:cubicBezTo>
                    <a:pt x="72" y="243"/>
                    <a:pt x="73" y="243"/>
                    <a:pt x="72" y="243"/>
                  </a:cubicBezTo>
                  <a:cubicBezTo>
                    <a:pt x="72" y="244"/>
                    <a:pt x="73" y="244"/>
                    <a:pt x="73" y="245"/>
                  </a:cubicBezTo>
                  <a:cubicBezTo>
                    <a:pt x="73" y="245"/>
                    <a:pt x="73" y="246"/>
                    <a:pt x="73" y="247"/>
                  </a:cubicBezTo>
                  <a:cubicBezTo>
                    <a:pt x="73" y="247"/>
                    <a:pt x="73" y="248"/>
                    <a:pt x="73" y="248"/>
                  </a:cubicBezTo>
                  <a:cubicBezTo>
                    <a:pt x="74" y="248"/>
                    <a:pt x="74" y="249"/>
                    <a:pt x="74" y="249"/>
                  </a:cubicBezTo>
                  <a:cubicBezTo>
                    <a:pt x="74" y="249"/>
                    <a:pt x="74" y="250"/>
                    <a:pt x="74" y="250"/>
                  </a:cubicBezTo>
                  <a:cubicBezTo>
                    <a:pt x="74" y="250"/>
                    <a:pt x="74" y="250"/>
                    <a:pt x="74" y="250"/>
                  </a:cubicBezTo>
                  <a:cubicBezTo>
                    <a:pt x="74" y="251"/>
                    <a:pt x="74" y="251"/>
                    <a:pt x="74" y="251"/>
                  </a:cubicBezTo>
                  <a:cubicBezTo>
                    <a:pt x="74" y="251"/>
                    <a:pt x="74" y="251"/>
                    <a:pt x="75" y="251"/>
                  </a:cubicBezTo>
                  <a:cubicBezTo>
                    <a:pt x="75" y="252"/>
                    <a:pt x="75" y="252"/>
                    <a:pt x="75" y="252"/>
                  </a:cubicBezTo>
                  <a:cubicBezTo>
                    <a:pt x="75" y="252"/>
                    <a:pt x="75" y="253"/>
                    <a:pt x="75" y="253"/>
                  </a:cubicBezTo>
                  <a:cubicBezTo>
                    <a:pt x="75" y="254"/>
                    <a:pt x="75" y="254"/>
                    <a:pt x="75" y="255"/>
                  </a:cubicBezTo>
                  <a:cubicBezTo>
                    <a:pt x="75" y="256"/>
                    <a:pt x="75" y="256"/>
                    <a:pt x="75" y="256"/>
                  </a:cubicBezTo>
                  <a:cubicBezTo>
                    <a:pt x="75" y="257"/>
                    <a:pt x="75" y="258"/>
                    <a:pt x="76" y="259"/>
                  </a:cubicBezTo>
                  <a:cubicBezTo>
                    <a:pt x="76" y="260"/>
                    <a:pt x="76" y="260"/>
                    <a:pt x="76" y="261"/>
                  </a:cubicBezTo>
                  <a:cubicBezTo>
                    <a:pt x="76" y="261"/>
                    <a:pt x="75" y="261"/>
                    <a:pt x="75" y="261"/>
                  </a:cubicBezTo>
                  <a:cubicBezTo>
                    <a:pt x="74" y="262"/>
                    <a:pt x="74" y="261"/>
                    <a:pt x="74" y="262"/>
                  </a:cubicBezTo>
                  <a:cubicBezTo>
                    <a:pt x="73" y="262"/>
                    <a:pt x="73" y="262"/>
                    <a:pt x="73" y="262"/>
                  </a:cubicBezTo>
                  <a:cubicBezTo>
                    <a:pt x="73" y="263"/>
                    <a:pt x="73" y="263"/>
                    <a:pt x="73" y="264"/>
                  </a:cubicBezTo>
                  <a:cubicBezTo>
                    <a:pt x="73" y="264"/>
                    <a:pt x="73" y="265"/>
                    <a:pt x="73" y="266"/>
                  </a:cubicBezTo>
                  <a:cubicBezTo>
                    <a:pt x="73" y="266"/>
                    <a:pt x="74" y="266"/>
                    <a:pt x="74" y="266"/>
                  </a:cubicBezTo>
                  <a:cubicBezTo>
                    <a:pt x="74" y="266"/>
                    <a:pt x="75" y="266"/>
                    <a:pt x="75" y="266"/>
                  </a:cubicBezTo>
                  <a:cubicBezTo>
                    <a:pt x="75" y="267"/>
                    <a:pt x="75" y="267"/>
                    <a:pt x="75" y="268"/>
                  </a:cubicBezTo>
                  <a:cubicBezTo>
                    <a:pt x="75" y="269"/>
                    <a:pt x="75" y="269"/>
                    <a:pt x="75" y="270"/>
                  </a:cubicBezTo>
                  <a:cubicBezTo>
                    <a:pt x="75" y="270"/>
                    <a:pt x="75" y="270"/>
                    <a:pt x="74" y="270"/>
                  </a:cubicBezTo>
                  <a:cubicBezTo>
                    <a:pt x="74" y="270"/>
                    <a:pt x="74" y="270"/>
                    <a:pt x="73" y="270"/>
                  </a:cubicBezTo>
                  <a:cubicBezTo>
                    <a:pt x="73" y="270"/>
                    <a:pt x="73" y="269"/>
                    <a:pt x="73" y="269"/>
                  </a:cubicBezTo>
                  <a:cubicBezTo>
                    <a:pt x="72" y="269"/>
                    <a:pt x="72" y="269"/>
                    <a:pt x="72" y="269"/>
                  </a:cubicBezTo>
                  <a:cubicBezTo>
                    <a:pt x="72" y="269"/>
                    <a:pt x="71" y="269"/>
                    <a:pt x="71" y="269"/>
                  </a:cubicBezTo>
                  <a:cubicBezTo>
                    <a:pt x="71" y="269"/>
                    <a:pt x="71" y="268"/>
                    <a:pt x="70" y="268"/>
                  </a:cubicBezTo>
                  <a:cubicBezTo>
                    <a:pt x="70" y="268"/>
                    <a:pt x="70" y="268"/>
                    <a:pt x="70" y="268"/>
                  </a:cubicBezTo>
                  <a:cubicBezTo>
                    <a:pt x="70" y="268"/>
                    <a:pt x="70" y="268"/>
                    <a:pt x="70" y="268"/>
                  </a:cubicBezTo>
                  <a:cubicBezTo>
                    <a:pt x="69" y="268"/>
                    <a:pt x="69" y="268"/>
                    <a:pt x="69" y="268"/>
                  </a:cubicBezTo>
                  <a:cubicBezTo>
                    <a:pt x="69" y="268"/>
                    <a:pt x="69" y="267"/>
                    <a:pt x="68" y="267"/>
                  </a:cubicBezTo>
                  <a:cubicBezTo>
                    <a:pt x="68" y="267"/>
                    <a:pt x="68" y="267"/>
                    <a:pt x="68" y="267"/>
                  </a:cubicBezTo>
                  <a:cubicBezTo>
                    <a:pt x="68" y="267"/>
                    <a:pt x="67" y="267"/>
                    <a:pt x="67" y="267"/>
                  </a:cubicBezTo>
                  <a:cubicBezTo>
                    <a:pt x="67" y="267"/>
                    <a:pt x="67" y="267"/>
                    <a:pt x="67" y="267"/>
                  </a:cubicBezTo>
                  <a:cubicBezTo>
                    <a:pt x="66" y="267"/>
                    <a:pt x="66" y="267"/>
                    <a:pt x="66" y="267"/>
                  </a:cubicBezTo>
                  <a:cubicBezTo>
                    <a:pt x="66" y="267"/>
                    <a:pt x="66" y="267"/>
                    <a:pt x="66" y="267"/>
                  </a:cubicBezTo>
                  <a:cubicBezTo>
                    <a:pt x="66" y="267"/>
                    <a:pt x="66" y="267"/>
                    <a:pt x="66" y="268"/>
                  </a:cubicBezTo>
                  <a:cubicBezTo>
                    <a:pt x="66" y="268"/>
                    <a:pt x="66" y="268"/>
                    <a:pt x="66" y="268"/>
                  </a:cubicBezTo>
                  <a:cubicBezTo>
                    <a:pt x="66" y="268"/>
                    <a:pt x="66" y="268"/>
                    <a:pt x="65" y="268"/>
                  </a:cubicBezTo>
                  <a:cubicBezTo>
                    <a:pt x="65" y="269"/>
                    <a:pt x="65" y="269"/>
                    <a:pt x="65" y="269"/>
                  </a:cubicBezTo>
                  <a:cubicBezTo>
                    <a:pt x="65" y="269"/>
                    <a:pt x="65" y="269"/>
                    <a:pt x="65" y="269"/>
                  </a:cubicBezTo>
                  <a:cubicBezTo>
                    <a:pt x="64" y="269"/>
                    <a:pt x="64" y="269"/>
                    <a:pt x="64" y="269"/>
                  </a:cubicBezTo>
                  <a:cubicBezTo>
                    <a:pt x="64" y="269"/>
                    <a:pt x="64" y="269"/>
                    <a:pt x="64" y="269"/>
                  </a:cubicBezTo>
                  <a:cubicBezTo>
                    <a:pt x="64" y="268"/>
                    <a:pt x="63" y="268"/>
                    <a:pt x="63" y="268"/>
                  </a:cubicBezTo>
                  <a:cubicBezTo>
                    <a:pt x="63" y="268"/>
                    <a:pt x="63" y="268"/>
                    <a:pt x="63" y="268"/>
                  </a:cubicBezTo>
                  <a:cubicBezTo>
                    <a:pt x="63" y="268"/>
                    <a:pt x="63" y="268"/>
                    <a:pt x="63" y="268"/>
                  </a:cubicBezTo>
                  <a:cubicBezTo>
                    <a:pt x="63" y="268"/>
                    <a:pt x="63" y="267"/>
                    <a:pt x="63" y="267"/>
                  </a:cubicBezTo>
                  <a:cubicBezTo>
                    <a:pt x="63" y="267"/>
                    <a:pt x="63" y="267"/>
                    <a:pt x="63" y="267"/>
                  </a:cubicBezTo>
                  <a:cubicBezTo>
                    <a:pt x="63" y="267"/>
                    <a:pt x="63" y="267"/>
                    <a:pt x="63" y="267"/>
                  </a:cubicBezTo>
                  <a:cubicBezTo>
                    <a:pt x="63" y="267"/>
                    <a:pt x="63" y="266"/>
                    <a:pt x="62" y="266"/>
                  </a:cubicBezTo>
                  <a:cubicBezTo>
                    <a:pt x="62" y="266"/>
                    <a:pt x="62" y="266"/>
                    <a:pt x="62" y="266"/>
                  </a:cubicBezTo>
                  <a:cubicBezTo>
                    <a:pt x="62" y="266"/>
                    <a:pt x="62" y="265"/>
                    <a:pt x="62" y="265"/>
                  </a:cubicBezTo>
                  <a:cubicBezTo>
                    <a:pt x="62" y="265"/>
                    <a:pt x="62" y="265"/>
                    <a:pt x="62" y="265"/>
                  </a:cubicBezTo>
                  <a:cubicBezTo>
                    <a:pt x="62" y="264"/>
                    <a:pt x="61" y="264"/>
                    <a:pt x="61" y="264"/>
                  </a:cubicBezTo>
                  <a:cubicBezTo>
                    <a:pt x="61" y="264"/>
                    <a:pt x="61" y="264"/>
                    <a:pt x="61" y="263"/>
                  </a:cubicBezTo>
                  <a:cubicBezTo>
                    <a:pt x="61" y="263"/>
                    <a:pt x="60" y="263"/>
                    <a:pt x="60" y="263"/>
                  </a:cubicBezTo>
                  <a:cubicBezTo>
                    <a:pt x="60" y="263"/>
                    <a:pt x="60" y="263"/>
                    <a:pt x="60" y="262"/>
                  </a:cubicBezTo>
                  <a:cubicBezTo>
                    <a:pt x="60" y="262"/>
                    <a:pt x="60" y="262"/>
                    <a:pt x="60" y="262"/>
                  </a:cubicBezTo>
                  <a:cubicBezTo>
                    <a:pt x="60" y="262"/>
                    <a:pt x="60" y="262"/>
                    <a:pt x="60" y="262"/>
                  </a:cubicBezTo>
                  <a:cubicBezTo>
                    <a:pt x="60" y="262"/>
                    <a:pt x="60" y="261"/>
                    <a:pt x="60" y="261"/>
                  </a:cubicBezTo>
                  <a:cubicBezTo>
                    <a:pt x="60" y="261"/>
                    <a:pt x="60" y="261"/>
                    <a:pt x="60" y="261"/>
                  </a:cubicBezTo>
                  <a:cubicBezTo>
                    <a:pt x="60" y="261"/>
                    <a:pt x="60" y="260"/>
                    <a:pt x="60" y="260"/>
                  </a:cubicBezTo>
                  <a:cubicBezTo>
                    <a:pt x="60" y="260"/>
                    <a:pt x="60" y="259"/>
                    <a:pt x="60" y="259"/>
                  </a:cubicBezTo>
                  <a:cubicBezTo>
                    <a:pt x="60" y="259"/>
                    <a:pt x="60" y="259"/>
                    <a:pt x="60" y="259"/>
                  </a:cubicBezTo>
                  <a:cubicBezTo>
                    <a:pt x="60" y="258"/>
                    <a:pt x="60" y="258"/>
                    <a:pt x="60" y="258"/>
                  </a:cubicBezTo>
                  <a:cubicBezTo>
                    <a:pt x="60" y="258"/>
                    <a:pt x="60" y="258"/>
                    <a:pt x="60" y="257"/>
                  </a:cubicBezTo>
                  <a:cubicBezTo>
                    <a:pt x="60" y="257"/>
                    <a:pt x="60" y="257"/>
                    <a:pt x="60" y="257"/>
                  </a:cubicBezTo>
                  <a:cubicBezTo>
                    <a:pt x="60" y="257"/>
                    <a:pt x="60" y="257"/>
                    <a:pt x="60" y="256"/>
                  </a:cubicBezTo>
                  <a:cubicBezTo>
                    <a:pt x="60" y="256"/>
                    <a:pt x="60" y="256"/>
                    <a:pt x="60" y="256"/>
                  </a:cubicBezTo>
                  <a:cubicBezTo>
                    <a:pt x="60" y="256"/>
                    <a:pt x="60" y="256"/>
                    <a:pt x="60" y="256"/>
                  </a:cubicBezTo>
                  <a:cubicBezTo>
                    <a:pt x="60" y="255"/>
                    <a:pt x="60" y="255"/>
                    <a:pt x="60" y="255"/>
                  </a:cubicBezTo>
                  <a:cubicBezTo>
                    <a:pt x="60" y="255"/>
                    <a:pt x="60" y="255"/>
                    <a:pt x="60" y="255"/>
                  </a:cubicBezTo>
                  <a:cubicBezTo>
                    <a:pt x="60" y="255"/>
                    <a:pt x="60" y="255"/>
                    <a:pt x="60" y="255"/>
                  </a:cubicBezTo>
                  <a:cubicBezTo>
                    <a:pt x="60" y="254"/>
                    <a:pt x="60" y="254"/>
                    <a:pt x="60" y="254"/>
                  </a:cubicBezTo>
                  <a:cubicBezTo>
                    <a:pt x="59" y="254"/>
                    <a:pt x="59" y="254"/>
                    <a:pt x="59" y="254"/>
                  </a:cubicBezTo>
                  <a:cubicBezTo>
                    <a:pt x="59" y="254"/>
                    <a:pt x="59" y="254"/>
                    <a:pt x="59" y="254"/>
                  </a:cubicBezTo>
                  <a:cubicBezTo>
                    <a:pt x="59" y="254"/>
                    <a:pt x="59" y="254"/>
                    <a:pt x="59" y="254"/>
                  </a:cubicBezTo>
                  <a:cubicBezTo>
                    <a:pt x="59" y="254"/>
                    <a:pt x="59" y="254"/>
                    <a:pt x="59" y="253"/>
                  </a:cubicBezTo>
                  <a:cubicBezTo>
                    <a:pt x="59" y="253"/>
                    <a:pt x="59" y="253"/>
                    <a:pt x="59" y="253"/>
                  </a:cubicBezTo>
                  <a:cubicBezTo>
                    <a:pt x="59" y="253"/>
                    <a:pt x="59" y="253"/>
                    <a:pt x="58" y="252"/>
                  </a:cubicBezTo>
                  <a:cubicBezTo>
                    <a:pt x="58" y="252"/>
                    <a:pt x="58" y="252"/>
                    <a:pt x="58" y="252"/>
                  </a:cubicBezTo>
                  <a:cubicBezTo>
                    <a:pt x="58" y="252"/>
                    <a:pt x="58" y="251"/>
                    <a:pt x="58" y="251"/>
                  </a:cubicBezTo>
                  <a:cubicBezTo>
                    <a:pt x="58" y="251"/>
                    <a:pt x="58" y="251"/>
                    <a:pt x="58" y="251"/>
                  </a:cubicBezTo>
                  <a:cubicBezTo>
                    <a:pt x="58" y="250"/>
                    <a:pt x="58" y="250"/>
                    <a:pt x="58" y="250"/>
                  </a:cubicBezTo>
                  <a:cubicBezTo>
                    <a:pt x="58" y="250"/>
                    <a:pt x="58" y="250"/>
                    <a:pt x="58" y="249"/>
                  </a:cubicBezTo>
                  <a:cubicBezTo>
                    <a:pt x="57" y="249"/>
                    <a:pt x="57" y="249"/>
                    <a:pt x="57" y="249"/>
                  </a:cubicBezTo>
                  <a:cubicBezTo>
                    <a:pt x="57" y="248"/>
                    <a:pt x="57" y="248"/>
                    <a:pt x="57" y="248"/>
                  </a:cubicBezTo>
                  <a:cubicBezTo>
                    <a:pt x="57" y="248"/>
                    <a:pt x="57" y="248"/>
                    <a:pt x="56" y="248"/>
                  </a:cubicBezTo>
                  <a:cubicBezTo>
                    <a:pt x="56" y="248"/>
                    <a:pt x="56" y="247"/>
                    <a:pt x="56" y="247"/>
                  </a:cubicBezTo>
                  <a:cubicBezTo>
                    <a:pt x="56" y="247"/>
                    <a:pt x="56" y="247"/>
                    <a:pt x="56" y="246"/>
                  </a:cubicBezTo>
                  <a:cubicBezTo>
                    <a:pt x="55" y="246"/>
                    <a:pt x="55" y="246"/>
                    <a:pt x="55" y="246"/>
                  </a:cubicBezTo>
                  <a:cubicBezTo>
                    <a:pt x="55" y="246"/>
                    <a:pt x="55" y="245"/>
                    <a:pt x="55" y="245"/>
                  </a:cubicBezTo>
                  <a:cubicBezTo>
                    <a:pt x="54" y="245"/>
                    <a:pt x="54" y="244"/>
                    <a:pt x="54" y="244"/>
                  </a:cubicBezTo>
                  <a:cubicBezTo>
                    <a:pt x="54" y="244"/>
                    <a:pt x="54" y="244"/>
                    <a:pt x="54" y="243"/>
                  </a:cubicBezTo>
                  <a:cubicBezTo>
                    <a:pt x="53" y="243"/>
                    <a:pt x="53" y="243"/>
                    <a:pt x="53" y="242"/>
                  </a:cubicBezTo>
                  <a:cubicBezTo>
                    <a:pt x="53" y="242"/>
                    <a:pt x="53" y="242"/>
                    <a:pt x="53" y="242"/>
                  </a:cubicBezTo>
                  <a:cubicBezTo>
                    <a:pt x="53" y="242"/>
                    <a:pt x="53" y="242"/>
                    <a:pt x="53" y="242"/>
                  </a:cubicBezTo>
                  <a:cubicBezTo>
                    <a:pt x="53" y="241"/>
                    <a:pt x="53" y="241"/>
                    <a:pt x="53" y="241"/>
                  </a:cubicBezTo>
                  <a:cubicBezTo>
                    <a:pt x="53" y="241"/>
                    <a:pt x="53" y="241"/>
                    <a:pt x="53" y="241"/>
                  </a:cubicBezTo>
                  <a:cubicBezTo>
                    <a:pt x="52" y="241"/>
                    <a:pt x="52" y="240"/>
                    <a:pt x="52" y="240"/>
                  </a:cubicBezTo>
                  <a:cubicBezTo>
                    <a:pt x="51" y="240"/>
                    <a:pt x="51" y="240"/>
                    <a:pt x="51" y="239"/>
                  </a:cubicBezTo>
                  <a:cubicBezTo>
                    <a:pt x="51" y="239"/>
                    <a:pt x="50" y="239"/>
                    <a:pt x="50" y="239"/>
                  </a:cubicBezTo>
                  <a:cubicBezTo>
                    <a:pt x="50" y="239"/>
                    <a:pt x="50" y="239"/>
                    <a:pt x="50" y="239"/>
                  </a:cubicBezTo>
                  <a:cubicBezTo>
                    <a:pt x="50" y="239"/>
                    <a:pt x="49" y="238"/>
                    <a:pt x="49" y="238"/>
                  </a:cubicBezTo>
                  <a:cubicBezTo>
                    <a:pt x="49" y="238"/>
                    <a:pt x="49" y="238"/>
                    <a:pt x="49" y="237"/>
                  </a:cubicBezTo>
                  <a:cubicBezTo>
                    <a:pt x="49" y="237"/>
                    <a:pt x="48" y="237"/>
                    <a:pt x="48" y="237"/>
                  </a:cubicBezTo>
                  <a:cubicBezTo>
                    <a:pt x="48" y="237"/>
                    <a:pt x="48" y="237"/>
                    <a:pt x="48" y="237"/>
                  </a:cubicBezTo>
                  <a:cubicBezTo>
                    <a:pt x="47" y="236"/>
                    <a:pt x="47" y="236"/>
                    <a:pt x="47" y="236"/>
                  </a:cubicBezTo>
                  <a:cubicBezTo>
                    <a:pt x="47" y="236"/>
                    <a:pt x="46" y="236"/>
                    <a:pt x="46" y="236"/>
                  </a:cubicBezTo>
                  <a:cubicBezTo>
                    <a:pt x="46" y="236"/>
                    <a:pt x="46" y="236"/>
                    <a:pt x="46" y="236"/>
                  </a:cubicBezTo>
                  <a:cubicBezTo>
                    <a:pt x="45" y="236"/>
                    <a:pt x="45" y="236"/>
                    <a:pt x="45" y="236"/>
                  </a:cubicBezTo>
                  <a:cubicBezTo>
                    <a:pt x="45" y="236"/>
                    <a:pt x="44" y="236"/>
                    <a:pt x="44" y="236"/>
                  </a:cubicBezTo>
                  <a:cubicBezTo>
                    <a:pt x="44" y="236"/>
                    <a:pt x="44" y="235"/>
                    <a:pt x="44" y="235"/>
                  </a:cubicBezTo>
                  <a:cubicBezTo>
                    <a:pt x="43" y="235"/>
                    <a:pt x="43" y="235"/>
                    <a:pt x="43" y="235"/>
                  </a:cubicBezTo>
                  <a:cubicBezTo>
                    <a:pt x="43" y="235"/>
                    <a:pt x="42" y="234"/>
                    <a:pt x="42" y="234"/>
                  </a:cubicBezTo>
                  <a:cubicBezTo>
                    <a:pt x="42" y="234"/>
                    <a:pt x="41" y="234"/>
                    <a:pt x="41" y="234"/>
                  </a:cubicBezTo>
                  <a:cubicBezTo>
                    <a:pt x="41" y="233"/>
                    <a:pt x="40" y="233"/>
                    <a:pt x="40" y="233"/>
                  </a:cubicBezTo>
                  <a:cubicBezTo>
                    <a:pt x="40" y="233"/>
                    <a:pt x="40" y="233"/>
                    <a:pt x="39" y="233"/>
                  </a:cubicBezTo>
                  <a:cubicBezTo>
                    <a:pt x="39" y="233"/>
                    <a:pt x="39" y="233"/>
                    <a:pt x="39" y="233"/>
                  </a:cubicBezTo>
                  <a:cubicBezTo>
                    <a:pt x="38" y="233"/>
                    <a:pt x="38" y="233"/>
                    <a:pt x="38" y="232"/>
                  </a:cubicBezTo>
                  <a:cubicBezTo>
                    <a:pt x="38" y="232"/>
                    <a:pt x="37" y="232"/>
                    <a:pt x="37" y="231"/>
                  </a:cubicBezTo>
                  <a:cubicBezTo>
                    <a:pt x="37" y="231"/>
                    <a:pt x="37" y="230"/>
                    <a:pt x="37" y="229"/>
                  </a:cubicBezTo>
                  <a:cubicBezTo>
                    <a:pt x="37" y="229"/>
                    <a:pt x="37" y="228"/>
                    <a:pt x="37" y="228"/>
                  </a:cubicBezTo>
                  <a:cubicBezTo>
                    <a:pt x="37" y="228"/>
                    <a:pt x="37" y="227"/>
                    <a:pt x="37" y="227"/>
                  </a:cubicBezTo>
                  <a:cubicBezTo>
                    <a:pt x="37" y="226"/>
                    <a:pt x="37" y="226"/>
                    <a:pt x="37" y="226"/>
                  </a:cubicBezTo>
                  <a:cubicBezTo>
                    <a:pt x="37" y="225"/>
                    <a:pt x="37" y="225"/>
                    <a:pt x="36" y="225"/>
                  </a:cubicBezTo>
                  <a:cubicBezTo>
                    <a:pt x="36" y="224"/>
                    <a:pt x="36" y="226"/>
                    <a:pt x="36" y="226"/>
                  </a:cubicBezTo>
                  <a:cubicBezTo>
                    <a:pt x="36" y="226"/>
                    <a:pt x="36" y="227"/>
                    <a:pt x="36" y="227"/>
                  </a:cubicBezTo>
                  <a:cubicBezTo>
                    <a:pt x="36" y="227"/>
                    <a:pt x="36" y="227"/>
                    <a:pt x="36" y="228"/>
                  </a:cubicBezTo>
                  <a:cubicBezTo>
                    <a:pt x="36" y="228"/>
                    <a:pt x="36" y="229"/>
                    <a:pt x="36" y="229"/>
                  </a:cubicBezTo>
                  <a:cubicBezTo>
                    <a:pt x="36" y="230"/>
                    <a:pt x="36" y="231"/>
                    <a:pt x="36" y="231"/>
                  </a:cubicBezTo>
                  <a:cubicBezTo>
                    <a:pt x="36" y="232"/>
                    <a:pt x="35" y="232"/>
                    <a:pt x="35" y="231"/>
                  </a:cubicBezTo>
                  <a:cubicBezTo>
                    <a:pt x="34" y="231"/>
                    <a:pt x="34" y="231"/>
                    <a:pt x="33" y="231"/>
                  </a:cubicBezTo>
                  <a:cubicBezTo>
                    <a:pt x="33" y="230"/>
                    <a:pt x="32" y="230"/>
                    <a:pt x="32" y="230"/>
                  </a:cubicBezTo>
                  <a:cubicBezTo>
                    <a:pt x="31" y="230"/>
                    <a:pt x="31" y="230"/>
                    <a:pt x="31" y="230"/>
                  </a:cubicBezTo>
                  <a:cubicBezTo>
                    <a:pt x="30" y="229"/>
                    <a:pt x="30" y="229"/>
                    <a:pt x="30" y="229"/>
                  </a:cubicBezTo>
                  <a:cubicBezTo>
                    <a:pt x="29" y="229"/>
                    <a:pt x="29" y="229"/>
                    <a:pt x="29" y="229"/>
                  </a:cubicBezTo>
                  <a:cubicBezTo>
                    <a:pt x="28" y="228"/>
                    <a:pt x="28" y="228"/>
                    <a:pt x="27" y="227"/>
                  </a:cubicBezTo>
                  <a:cubicBezTo>
                    <a:pt x="26" y="227"/>
                    <a:pt x="25" y="226"/>
                    <a:pt x="25" y="226"/>
                  </a:cubicBezTo>
                  <a:cubicBezTo>
                    <a:pt x="24" y="225"/>
                    <a:pt x="24" y="224"/>
                    <a:pt x="23" y="224"/>
                  </a:cubicBezTo>
                  <a:cubicBezTo>
                    <a:pt x="23" y="224"/>
                    <a:pt x="22" y="223"/>
                    <a:pt x="22" y="223"/>
                  </a:cubicBezTo>
                  <a:cubicBezTo>
                    <a:pt x="22" y="223"/>
                    <a:pt x="22" y="223"/>
                    <a:pt x="22" y="223"/>
                  </a:cubicBezTo>
                  <a:cubicBezTo>
                    <a:pt x="23" y="223"/>
                    <a:pt x="24" y="224"/>
                    <a:pt x="24" y="224"/>
                  </a:cubicBezTo>
                  <a:cubicBezTo>
                    <a:pt x="25" y="224"/>
                    <a:pt x="25" y="225"/>
                    <a:pt x="25" y="225"/>
                  </a:cubicBezTo>
                  <a:cubicBezTo>
                    <a:pt x="25" y="225"/>
                    <a:pt x="26" y="225"/>
                    <a:pt x="26" y="226"/>
                  </a:cubicBezTo>
                  <a:cubicBezTo>
                    <a:pt x="26" y="226"/>
                    <a:pt x="26" y="226"/>
                    <a:pt x="26" y="226"/>
                  </a:cubicBezTo>
                  <a:cubicBezTo>
                    <a:pt x="27" y="226"/>
                    <a:pt x="27" y="227"/>
                    <a:pt x="27" y="227"/>
                  </a:cubicBezTo>
                  <a:cubicBezTo>
                    <a:pt x="27" y="227"/>
                    <a:pt x="28" y="227"/>
                    <a:pt x="28" y="228"/>
                  </a:cubicBezTo>
                  <a:cubicBezTo>
                    <a:pt x="28" y="228"/>
                    <a:pt x="29" y="228"/>
                    <a:pt x="29" y="228"/>
                  </a:cubicBezTo>
                  <a:cubicBezTo>
                    <a:pt x="29" y="228"/>
                    <a:pt x="29" y="228"/>
                    <a:pt x="29" y="228"/>
                  </a:cubicBezTo>
                  <a:cubicBezTo>
                    <a:pt x="29" y="227"/>
                    <a:pt x="29" y="227"/>
                    <a:pt x="29" y="227"/>
                  </a:cubicBezTo>
                  <a:cubicBezTo>
                    <a:pt x="28" y="227"/>
                    <a:pt x="28" y="226"/>
                    <a:pt x="27" y="226"/>
                  </a:cubicBezTo>
                  <a:cubicBezTo>
                    <a:pt x="27" y="226"/>
                    <a:pt x="26" y="225"/>
                    <a:pt x="26" y="225"/>
                  </a:cubicBezTo>
                  <a:cubicBezTo>
                    <a:pt x="26" y="225"/>
                    <a:pt x="25" y="224"/>
                    <a:pt x="25" y="224"/>
                  </a:cubicBezTo>
                  <a:cubicBezTo>
                    <a:pt x="25" y="224"/>
                    <a:pt x="25" y="224"/>
                    <a:pt x="25" y="224"/>
                  </a:cubicBezTo>
                  <a:cubicBezTo>
                    <a:pt x="25" y="224"/>
                    <a:pt x="25" y="224"/>
                    <a:pt x="25" y="224"/>
                  </a:cubicBezTo>
                  <a:cubicBezTo>
                    <a:pt x="25" y="224"/>
                    <a:pt x="25" y="224"/>
                    <a:pt x="25" y="224"/>
                  </a:cubicBezTo>
                  <a:cubicBezTo>
                    <a:pt x="25" y="223"/>
                    <a:pt x="25" y="223"/>
                    <a:pt x="25" y="223"/>
                  </a:cubicBezTo>
                  <a:cubicBezTo>
                    <a:pt x="24" y="223"/>
                    <a:pt x="24" y="223"/>
                    <a:pt x="23" y="223"/>
                  </a:cubicBezTo>
                  <a:cubicBezTo>
                    <a:pt x="23" y="222"/>
                    <a:pt x="23" y="222"/>
                    <a:pt x="22" y="222"/>
                  </a:cubicBezTo>
                  <a:cubicBezTo>
                    <a:pt x="22" y="221"/>
                    <a:pt x="22" y="221"/>
                    <a:pt x="22" y="221"/>
                  </a:cubicBezTo>
                  <a:cubicBezTo>
                    <a:pt x="21" y="221"/>
                    <a:pt x="21" y="221"/>
                    <a:pt x="21" y="220"/>
                  </a:cubicBezTo>
                  <a:cubicBezTo>
                    <a:pt x="21" y="220"/>
                    <a:pt x="21" y="220"/>
                    <a:pt x="21" y="220"/>
                  </a:cubicBezTo>
                  <a:cubicBezTo>
                    <a:pt x="21" y="219"/>
                    <a:pt x="21" y="219"/>
                    <a:pt x="21" y="218"/>
                  </a:cubicBezTo>
                  <a:cubicBezTo>
                    <a:pt x="21" y="218"/>
                    <a:pt x="21" y="218"/>
                    <a:pt x="21" y="217"/>
                  </a:cubicBezTo>
                  <a:cubicBezTo>
                    <a:pt x="21" y="217"/>
                    <a:pt x="20" y="217"/>
                    <a:pt x="20" y="216"/>
                  </a:cubicBezTo>
                  <a:cubicBezTo>
                    <a:pt x="20" y="216"/>
                    <a:pt x="20" y="216"/>
                    <a:pt x="20" y="215"/>
                  </a:cubicBezTo>
                  <a:cubicBezTo>
                    <a:pt x="20" y="215"/>
                    <a:pt x="19" y="214"/>
                    <a:pt x="19" y="213"/>
                  </a:cubicBezTo>
                  <a:cubicBezTo>
                    <a:pt x="19" y="213"/>
                    <a:pt x="19" y="213"/>
                    <a:pt x="19" y="213"/>
                  </a:cubicBezTo>
                  <a:cubicBezTo>
                    <a:pt x="19" y="212"/>
                    <a:pt x="18" y="212"/>
                    <a:pt x="18" y="212"/>
                  </a:cubicBezTo>
                  <a:cubicBezTo>
                    <a:pt x="18" y="211"/>
                    <a:pt x="18" y="211"/>
                    <a:pt x="17" y="210"/>
                  </a:cubicBezTo>
                  <a:cubicBezTo>
                    <a:pt x="17" y="210"/>
                    <a:pt x="17" y="209"/>
                    <a:pt x="17" y="209"/>
                  </a:cubicBezTo>
                  <a:cubicBezTo>
                    <a:pt x="17" y="209"/>
                    <a:pt x="17" y="208"/>
                    <a:pt x="16" y="208"/>
                  </a:cubicBezTo>
                  <a:cubicBezTo>
                    <a:pt x="16" y="208"/>
                    <a:pt x="16" y="208"/>
                    <a:pt x="16" y="208"/>
                  </a:cubicBezTo>
                  <a:cubicBezTo>
                    <a:pt x="16" y="208"/>
                    <a:pt x="16" y="208"/>
                    <a:pt x="16" y="207"/>
                  </a:cubicBezTo>
                  <a:cubicBezTo>
                    <a:pt x="16" y="207"/>
                    <a:pt x="15" y="207"/>
                    <a:pt x="15" y="207"/>
                  </a:cubicBezTo>
                  <a:cubicBezTo>
                    <a:pt x="15" y="207"/>
                    <a:pt x="15" y="206"/>
                    <a:pt x="15" y="206"/>
                  </a:cubicBezTo>
                  <a:cubicBezTo>
                    <a:pt x="15" y="206"/>
                    <a:pt x="15" y="205"/>
                    <a:pt x="15" y="205"/>
                  </a:cubicBezTo>
                  <a:cubicBezTo>
                    <a:pt x="15" y="205"/>
                    <a:pt x="15" y="205"/>
                    <a:pt x="15" y="204"/>
                  </a:cubicBezTo>
                  <a:cubicBezTo>
                    <a:pt x="15" y="204"/>
                    <a:pt x="14" y="204"/>
                    <a:pt x="14" y="204"/>
                  </a:cubicBezTo>
                  <a:cubicBezTo>
                    <a:pt x="14" y="204"/>
                    <a:pt x="14" y="204"/>
                    <a:pt x="14" y="203"/>
                  </a:cubicBezTo>
                  <a:cubicBezTo>
                    <a:pt x="14" y="203"/>
                    <a:pt x="14" y="203"/>
                    <a:pt x="14" y="203"/>
                  </a:cubicBezTo>
                  <a:cubicBezTo>
                    <a:pt x="13" y="203"/>
                    <a:pt x="13" y="202"/>
                    <a:pt x="13" y="202"/>
                  </a:cubicBezTo>
                  <a:cubicBezTo>
                    <a:pt x="13" y="202"/>
                    <a:pt x="13" y="202"/>
                    <a:pt x="12" y="201"/>
                  </a:cubicBezTo>
                  <a:cubicBezTo>
                    <a:pt x="12" y="201"/>
                    <a:pt x="12" y="200"/>
                    <a:pt x="12" y="200"/>
                  </a:cubicBezTo>
                  <a:cubicBezTo>
                    <a:pt x="12" y="200"/>
                    <a:pt x="11" y="199"/>
                    <a:pt x="11" y="199"/>
                  </a:cubicBezTo>
                  <a:cubicBezTo>
                    <a:pt x="11" y="199"/>
                    <a:pt x="11" y="198"/>
                    <a:pt x="11" y="198"/>
                  </a:cubicBezTo>
                  <a:cubicBezTo>
                    <a:pt x="11" y="198"/>
                    <a:pt x="11" y="197"/>
                    <a:pt x="11" y="197"/>
                  </a:cubicBezTo>
                  <a:cubicBezTo>
                    <a:pt x="11" y="197"/>
                    <a:pt x="10" y="196"/>
                    <a:pt x="10" y="196"/>
                  </a:cubicBezTo>
                  <a:cubicBezTo>
                    <a:pt x="10" y="196"/>
                    <a:pt x="10" y="196"/>
                    <a:pt x="10" y="195"/>
                  </a:cubicBezTo>
                  <a:cubicBezTo>
                    <a:pt x="10" y="195"/>
                    <a:pt x="10" y="195"/>
                    <a:pt x="10" y="195"/>
                  </a:cubicBezTo>
                  <a:cubicBezTo>
                    <a:pt x="10" y="195"/>
                    <a:pt x="10" y="194"/>
                    <a:pt x="9" y="194"/>
                  </a:cubicBezTo>
                  <a:cubicBezTo>
                    <a:pt x="9" y="194"/>
                    <a:pt x="9" y="193"/>
                    <a:pt x="9" y="193"/>
                  </a:cubicBezTo>
                  <a:cubicBezTo>
                    <a:pt x="9" y="193"/>
                    <a:pt x="9" y="192"/>
                    <a:pt x="9" y="192"/>
                  </a:cubicBezTo>
                  <a:cubicBezTo>
                    <a:pt x="9" y="192"/>
                    <a:pt x="9" y="192"/>
                    <a:pt x="9" y="192"/>
                  </a:cubicBezTo>
                  <a:cubicBezTo>
                    <a:pt x="9" y="192"/>
                    <a:pt x="9" y="192"/>
                    <a:pt x="9" y="192"/>
                  </a:cubicBezTo>
                  <a:cubicBezTo>
                    <a:pt x="9" y="192"/>
                    <a:pt x="9" y="192"/>
                    <a:pt x="9" y="192"/>
                  </a:cubicBezTo>
                  <a:cubicBezTo>
                    <a:pt x="9" y="191"/>
                    <a:pt x="9" y="191"/>
                    <a:pt x="9" y="191"/>
                  </a:cubicBezTo>
                  <a:cubicBezTo>
                    <a:pt x="9" y="191"/>
                    <a:pt x="9" y="191"/>
                    <a:pt x="9" y="191"/>
                  </a:cubicBezTo>
                  <a:cubicBezTo>
                    <a:pt x="9" y="191"/>
                    <a:pt x="9" y="191"/>
                    <a:pt x="8" y="191"/>
                  </a:cubicBezTo>
                  <a:cubicBezTo>
                    <a:pt x="8" y="191"/>
                    <a:pt x="8" y="191"/>
                    <a:pt x="8" y="191"/>
                  </a:cubicBezTo>
                  <a:cubicBezTo>
                    <a:pt x="7" y="191"/>
                    <a:pt x="7" y="190"/>
                    <a:pt x="7" y="190"/>
                  </a:cubicBezTo>
                  <a:cubicBezTo>
                    <a:pt x="7" y="190"/>
                    <a:pt x="6" y="190"/>
                    <a:pt x="6" y="190"/>
                  </a:cubicBezTo>
                  <a:cubicBezTo>
                    <a:pt x="6" y="190"/>
                    <a:pt x="6" y="190"/>
                    <a:pt x="6" y="189"/>
                  </a:cubicBezTo>
                  <a:cubicBezTo>
                    <a:pt x="6" y="189"/>
                    <a:pt x="6" y="189"/>
                    <a:pt x="5" y="189"/>
                  </a:cubicBezTo>
                  <a:cubicBezTo>
                    <a:pt x="5" y="189"/>
                    <a:pt x="5" y="189"/>
                    <a:pt x="4" y="189"/>
                  </a:cubicBezTo>
                  <a:cubicBezTo>
                    <a:pt x="4" y="189"/>
                    <a:pt x="4" y="188"/>
                    <a:pt x="3" y="188"/>
                  </a:cubicBezTo>
                  <a:cubicBezTo>
                    <a:pt x="3" y="188"/>
                    <a:pt x="3" y="187"/>
                    <a:pt x="3" y="187"/>
                  </a:cubicBezTo>
                  <a:cubicBezTo>
                    <a:pt x="3" y="186"/>
                    <a:pt x="3" y="186"/>
                    <a:pt x="3" y="186"/>
                  </a:cubicBezTo>
                  <a:cubicBezTo>
                    <a:pt x="3" y="185"/>
                    <a:pt x="2" y="185"/>
                    <a:pt x="2" y="184"/>
                  </a:cubicBezTo>
                  <a:cubicBezTo>
                    <a:pt x="2" y="184"/>
                    <a:pt x="2" y="184"/>
                    <a:pt x="2" y="183"/>
                  </a:cubicBezTo>
                  <a:cubicBezTo>
                    <a:pt x="2" y="183"/>
                    <a:pt x="2" y="182"/>
                    <a:pt x="2" y="182"/>
                  </a:cubicBezTo>
                  <a:cubicBezTo>
                    <a:pt x="2" y="182"/>
                    <a:pt x="3" y="181"/>
                    <a:pt x="3" y="181"/>
                  </a:cubicBezTo>
                  <a:cubicBezTo>
                    <a:pt x="3" y="180"/>
                    <a:pt x="3" y="180"/>
                    <a:pt x="2" y="179"/>
                  </a:cubicBezTo>
                  <a:cubicBezTo>
                    <a:pt x="2" y="179"/>
                    <a:pt x="2" y="178"/>
                    <a:pt x="2" y="178"/>
                  </a:cubicBezTo>
                  <a:cubicBezTo>
                    <a:pt x="2" y="178"/>
                    <a:pt x="1" y="177"/>
                    <a:pt x="1" y="177"/>
                  </a:cubicBezTo>
                  <a:cubicBezTo>
                    <a:pt x="2" y="176"/>
                    <a:pt x="2" y="176"/>
                    <a:pt x="2" y="176"/>
                  </a:cubicBezTo>
                  <a:cubicBezTo>
                    <a:pt x="2" y="175"/>
                    <a:pt x="3" y="175"/>
                    <a:pt x="3" y="175"/>
                  </a:cubicBezTo>
                  <a:cubicBezTo>
                    <a:pt x="3" y="174"/>
                    <a:pt x="3" y="174"/>
                    <a:pt x="3" y="173"/>
                  </a:cubicBezTo>
                  <a:cubicBezTo>
                    <a:pt x="3" y="172"/>
                    <a:pt x="4" y="172"/>
                    <a:pt x="4" y="172"/>
                  </a:cubicBezTo>
                  <a:cubicBezTo>
                    <a:pt x="5" y="172"/>
                    <a:pt x="5" y="172"/>
                    <a:pt x="5" y="171"/>
                  </a:cubicBezTo>
                  <a:cubicBezTo>
                    <a:pt x="5" y="171"/>
                    <a:pt x="5" y="171"/>
                    <a:pt x="4" y="170"/>
                  </a:cubicBezTo>
                  <a:cubicBezTo>
                    <a:pt x="4" y="170"/>
                    <a:pt x="4" y="170"/>
                    <a:pt x="4" y="170"/>
                  </a:cubicBezTo>
                  <a:cubicBezTo>
                    <a:pt x="3" y="170"/>
                    <a:pt x="3" y="170"/>
                    <a:pt x="3" y="170"/>
                  </a:cubicBezTo>
                  <a:cubicBezTo>
                    <a:pt x="3" y="169"/>
                    <a:pt x="3" y="169"/>
                    <a:pt x="3" y="169"/>
                  </a:cubicBezTo>
                  <a:cubicBezTo>
                    <a:pt x="3" y="169"/>
                    <a:pt x="3" y="169"/>
                    <a:pt x="3" y="168"/>
                  </a:cubicBezTo>
                  <a:cubicBezTo>
                    <a:pt x="3" y="168"/>
                    <a:pt x="3" y="168"/>
                    <a:pt x="3" y="168"/>
                  </a:cubicBezTo>
                  <a:cubicBezTo>
                    <a:pt x="3" y="167"/>
                    <a:pt x="3" y="167"/>
                    <a:pt x="3" y="167"/>
                  </a:cubicBezTo>
                  <a:cubicBezTo>
                    <a:pt x="3" y="167"/>
                    <a:pt x="3" y="167"/>
                    <a:pt x="4" y="167"/>
                  </a:cubicBezTo>
                  <a:cubicBezTo>
                    <a:pt x="4" y="167"/>
                    <a:pt x="4" y="167"/>
                    <a:pt x="4" y="167"/>
                  </a:cubicBezTo>
                  <a:cubicBezTo>
                    <a:pt x="4" y="167"/>
                    <a:pt x="4" y="167"/>
                    <a:pt x="4" y="167"/>
                  </a:cubicBezTo>
                  <a:cubicBezTo>
                    <a:pt x="5" y="167"/>
                    <a:pt x="4" y="166"/>
                    <a:pt x="4" y="166"/>
                  </a:cubicBezTo>
                  <a:cubicBezTo>
                    <a:pt x="4" y="166"/>
                    <a:pt x="4" y="166"/>
                    <a:pt x="4" y="165"/>
                  </a:cubicBezTo>
                  <a:cubicBezTo>
                    <a:pt x="3" y="165"/>
                    <a:pt x="3" y="165"/>
                    <a:pt x="3" y="165"/>
                  </a:cubicBezTo>
                  <a:cubicBezTo>
                    <a:pt x="4" y="164"/>
                    <a:pt x="3" y="164"/>
                    <a:pt x="3" y="164"/>
                  </a:cubicBezTo>
                  <a:cubicBezTo>
                    <a:pt x="3" y="163"/>
                    <a:pt x="4" y="163"/>
                    <a:pt x="3" y="162"/>
                  </a:cubicBezTo>
                  <a:cubicBezTo>
                    <a:pt x="3" y="162"/>
                    <a:pt x="3" y="161"/>
                    <a:pt x="3" y="161"/>
                  </a:cubicBezTo>
                  <a:cubicBezTo>
                    <a:pt x="3" y="160"/>
                    <a:pt x="3" y="160"/>
                    <a:pt x="3" y="159"/>
                  </a:cubicBezTo>
                  <a:cubicBezTo>
                    <a:pt x="3" y="159"/>
                    <a:pt x="3" y="158"/>
                    <a:pt x="3" y="158"/>
                  </a:cubicBezTo>
                  <a:cubicBezTo>
                    <a:pt x="3" y="158"/>
                    <a:pt x="3" y="158"/>
                    <a:pt x="3" y="157"/>
                  </a:cubicBezTo>
                  <a:cubicBezTo>
                    <a:pt x="3" y="157"/>
                    <a:pt x="3" y="157"/>
                    <a:pt x="3" y="157"/>
                  </a:cubicBezTo>
                  <a:cubicBezTo>
                    <a:pt x="4" y="157"/>
                    <a:pt x="3" y="156"/>
                    <a:pt x="3" y="156"/>
                  </a:cubicBezTo>
                  <a:cubicBezTo>
                    <a:pt x="4" y="155"/>
                    <a:pt x="4" y="155"/>
                    <a:pt x="4" y="155"/>
                  </a:cubicBezTo>
                  <a:cubicBezTo>
                    <a:pt x="4" y="155"/>
                    <a:pt x="4" y="155"/>
                    <a:pt x="3" y="155"/>
                  </a:cubicBezTo>
                  <a:cubicBezTo>
                    <a:pt x="3" y="155"/>
                    <a:pt x="3" y="155"/>
                    <a:pt x="3" y="155"/>
                  </a:cubicBezTo>
                  <a:cubicBezTo>
                    <a:pt x="3" y="155"/>
                    <a:pt x="3" y="155"/>
                    <a:pt x="2" y="154"/>
                  </a:cubicBezTo>
                  <a:cubicBezTo>
                    <a:pt x="2" y="154"/>
                    <a:pt x="2" y="154"/>
                    <a:pt x="2" y="154"/>
                  </a:cubicBezTo>
                  <a:cubicBezTo>
                    <a:pt x="2" y="153"/>
                    <a:pt x="2" y="153"/>
                    <a:pt x="2" y="153"/>
                  </a:cubicBezTo>
                  <a:cubicBezTo>
                    <a:pt x="1" y="153"/>
                    <a:pt x="1" y="152"/>
                    <a:pt x="1" y="152"/>
                  </a:cubicBezTo>
                  <a:cubicBezTo>
                    <a:pt x="1" y="152"/>
                    <a:pt x="1" y="152"/>
                    <a:pt x="1" y="151"/>
                  </a:cubicBezTo>
                  <a:cubicBezTo>
                    <a:pt x="1" y="151"/>
                    <a:pt x="1" y="151"/>
                    <a:pt x="1" y="150"/>
                  </a:cubicBezTo>
                  <a:cubicBezTo>
                    <a:pt x="1" y="150"/>
                    <a:pt x="1" y="149"/>
                    <a:pt x="1" y="149"/>
                  </a:cubicBezTo>
                  <a:cubicBezTo>
                    <a:pt x="1" y="148"/>
                    <a:pt x="0" y="148"/>
                    <a:pt x="0" y="147"/>
                  </a:cubicBezTo>
                  <a:cubicBezTo>
                    <a:pt x="0" y="147"/>
                    <a:pt x="0" y="146"/>
                    <a:pt x="0" y="146"/>
                  </a:cubicBezTo>
                  <a:cubicBezTo>
                    <a:pt x="0" y="146"/>
                    <a:pt x="0" y="145"/>
                    <a:pt x="0" y="145"/>
                  </a:cubicBezTo>
                  <a:cubicBezTo>
                    <a:pt x="0" y="145"/>
                    <a:pt x="0" y="145"/>
                    <a:pt x="0" y="145"/>
                  </a:cubicBezTo>
                  <a:cubicBezTo>
                    <a:pt x="1" y="145"/>
                    <a:pt x="1" y="145"/>
                    <a:pt x="1" y="144"/>
                  </a:cubicBezTo>
                  <a:cubicBezTo>
                    <a:pt x="1" y="144"/>
                    <a:pt x="1" y="144"/>
                    <a:pt x="1" y="144"/>
                  </a:cubicBezTo>
                  <a:cubicBezTo>
                    <a:pt x="1" y="143"/>
                    <a:pt x="1" y="143"/>
                    <a:pt x="1" y="142"/>
                  </a:cubicBezTo>
                  <a:cubicBezTo>
                    <a:pt x="1" y="142"/>
                    <a:pt x="2" y="142"/>
                    <a:pt x="2" y="141"/>
                  </a:cubicBezTo>
                  <a:cubicBezTo>
                    <a:pt x="2" y="141"/>
                    <a:pt x="2" y="141"/>
                    <a:pt x="2" y="141"/>
                  </a:cubicBezTo>
                  <a:cubicBezTo>
                    <a:pt x="2" y="140"/>
                    <a:pt x="2" y="140"/>
                    <a:pt x="3" y="140"/>
                  </a:cubicBezTo>
                  <a:cubicBezTo>
                    <a:pt x="3" y="140"/>
                    <a:pt x="3" y="140"/>
                    <a:pt x="3" y="140"/>
                  </a:cubicBezTo>
                  <a:cubicBezTo>
                    <a:pt x="3" y="139"/>
                    <a:pt x="3" y="139"/>
                    <a:pt x="3" y="139"/>
                  </a:cubicBezTo>
                  <a:cubicBezTo>
                    <a:pt x="3" y="139"/>
                    <a:pt x="4" y="138"/>
                    <a:pt x="4" y="138"/>
                  </a:cubicBezTo>
                  <a:cubicBezTo>
                    <a:pt x="4" y="138"/>
                    <a:pt x="4" y="138"/>
                    <a:pt x="4" y="138"/>
                  </a:cubicBezTo>
                  <a:cubicBezTo>
                    <a:pt x="4" y="138"/>
                    <a:pt x="4" y="137"/>
                    <a:pt x="4" y="137"/>
                  </a:cubicBezTo>
                  <a:cubicBezTo>
                    <a:pt x="4" y="137"/>
                    <a:pt x="4" y="136"/>
                    <a:pt x="4" y="136"/>
                  </a:cubicBezTo>
                  <a:cubicBezTo>
                    <a:pt x="4" y="136"/>
                    <a:pt x="4" y="135"/>
                    <a:pt x="4" y="135"/>
                  </a:cubicBezTo>
                  <a:cubicBezTo>
                    <a:pt x="4" y="135"/>
                    <a:pt x="5" y="135"/>
                    <a:pt x="5" y="135"/>
                  </a:cubicBezTo>
                  <a:cubicBezTo>
                    <a:pt x="5" y="135"/>
                    <a:pt x="6" y="135"/>
                    <a:pt x="6" y="135"/>
                  </a:cubicBezTo>
                  <a:cubicBezTo>
                    <a:pt x="6" y="134"/>
                    <a:pt x="6" y="134"/>
                    <a:pt x="6" y="134"/>
                  </a:cubicBezTo>
                  <a:cubicBezTo>
                    <a:pt x="6" y="134"/>
                    <a:pt x="6" y="133"/>
                    <a:pt x="6" y="133"/>
                  </a:cubicBezTo>
                  <a:cubicBezTo>
                    <a:pt x="6" y="133"/>
                    <a:pt x="6" y="133"/>
                    <a:pt x="6" y="133"/>
                  </a:cubicBezTo>
                  <a:cubicBezTo>
                    <a:pt x="6" y="132"/>
                    <a:pt x="6" y="132"/>
                    <a:pt x="5" y="131"/>
                  </a:cubicBezTo>
                  <a:cubicBezTo>
                    <a:pt x="5" y="131"/>
                    <a:pt x="5" y="130"/>
                    <a:pt x="5" y="130"/>
                  </a:cubicBezTo>
                  <a:cubicBezTo>
                    <a:pt x="6" y="129"/>
                    <a:pt x="7" y="129"/>
                    <a:pt x="8" y="130"/>
                  </a:cubicBezTo>
                  <a:cubicBezTo>
                    <a:pt x="8" y="130"/>
                    <a:pt x="8" y="130"/>
                    <a:pt x="9" y="130"/>
                  </a:cubicBezTo>
                  <a:cubicBezTo>
                    <a:pt x="9" y="130"/>
                    <a:pt x="10" y="130"/>
                    <a:pt x="10" y="130"/>
                  </a:cubicBezTo>
                  <a:cubicBezTo>
                    <a:pt x="10" y="129"/>
                    <a:pt x="11" y="130"/>
                    <a:pt x="12" y="130"/>
                  </a:cubicBezTo>
                  <a:cubicBezTo>
                    <a:pt x="12" y="130"/>
                    <a:pt x="12" y="130"/>
                    <a:pt x="12" y="130"/>
                  </a:cubicBezTo>
                  <a:cubicBezTo>
                    <a:pt x="13" y="130"/>
                    <a:pt x="13" y="130"/>
                    <a:pt x="13" y="130"/>
                  </a:cubicBezTo>
                  <a:cubicBezTo>
                    <a:pt x="14" y="129"/>
                    <a:pt x="15" y="129"/>
                    <a:pt x="16" y="129"/>
                  </a:cubicBezTo>
                  <a:cubicBezTo>
                    <a:pt x="17" y="129"/>
                    <a:pt x="18" y="129"/>
                    <a:pt x="19" y="129"/>
                  </a:cubicBezTo>
                  <a:cubicBezTo>
                    <a:pt x="21" y="129"/>
                    <a:pt x="22" y="129"/>
                    <a:pt x="24" y="129"/>
                  </a:cubicBezTo>
                  <a:cubicBezTo>
                    <a:pt x="25" y="129"/>
                    <a:pt x="26" y="129"/>
                    <a:pt x="27" y="129"/>
                  </a:cubicBezTo>
                  <a:cubicBezTo>
                    <a:pt x="27" y="129"/>
                    <a:pt x="27" y="129"/>
                    <a:pt x="28" y="129"/>
                  </a:cubicBezTo>
                  <a:cubicBezTo>
                    <a:pt x="28" y="129"/>
                    <a:pt x="28" y="129"/>
                    <a:pt x="28" y="129"/>
                  </a:cubicBezTo>
                  <a:cubicBezTo>
                    <a:pt x="29" y="129"/>
                    <a:pt x="29" y="129"/>
                    <a:pt x="29" y="129"/>
                  </a:cubicBezTo>
                  <a:cubicBezTo>
                    <a:pt x="29" y="129"/>
                    <a:pt x="29" y="129"/>
                    <a:pt x="30" y="129"/>
                  </a:cubicBezTo>
                  <a:cubicBezTo>
                    <a:pt x="30" y="129"/>
                    <a:pt x="30" y="129"/>
                    <a:pt x="30" y="129"/>
                  </a:cubicBezTo>
                  <a:cubicBezTo>
                    <a:pt x="30" y="129"/>
                    <a:pt x="30" y="129"/>
                    <a:pt x="29" y="128"/>
                  </a:cubicBezTo>
                  <a:cubicBezTo>
                    <a:pt x="29" y="128"/>
                    <a:pt x="29" y="128"/>
                    <a:pt x="29" y="128"/>
                  </a:cubicBezTo>
                  <a:cubicBezTo>
                    <a:pt x="28" y="128"/>
                    <a:pt x="28" y="128"/>
                    <a:pt x="27" y="128"/>
                  </a:cubicBezTo>
                  <a:cubicBezTo>
                    <a:pt x="27" y="128"/>
                    <a:pt x="27" y="128"/>
                    <a:pt x="27" y="128"/>
                  </a:cubicBezTo>
                  <a:cubicBezTo>
                    <a:pt x="27" y="128"/>
                    <a:pt x="27" y="128"/>
                    <a:pt x="26" y="128"/>
                  </a:cubicBezTo>
                  <a:cubicBezTo>
                    <a:pt x="26" y="128"/>
                    <a:pt x="26" y="128"/>
                    <a:pt x="26" y="128"/>
                  </a:cubicBezTo>
                  <a:cubicBezTo>
                    <a:pt x="25" y="128"/>
                    <a:pt x="24" y="128"/>
                    <a:pt x="23" y="128"/>
                  </a:cubicBezTo>
                  <a:cubicBezTo>
                    <a:pt x="23" y="128"/>
                    <a:pt x="22" y="127"/>
                    <a:pt x="21" y="127"/>
                  </a:cubicBezTo>
                  <a:cubicBezTo>
                    <a:pt x="21" y="127"/>
                    <a:pt x="20" y="127"/>
                    <a:pt x="19" y="127"/>
                  </a:cubicBezTo>
                  <a:cubicBezTo>
                    <a:pt x="19" y="127"/>
                    <a:pt x="19" y="128"/>
                    <a:pt x="19" y="128"/>
                  </a:cubicBezTo>
                  <a:cubicBezTo>
                    <a:pt x="19" y="128"/>
                    <a:pt x="19" y="127"/>
                    <a:pt x="19" y="128"/>
                  </a:cubicBezTo>
                  <a:cubicBezTo>
                    <a:pt x="18" y="128"/>
                    <a:pt x="18" y="128"/>
                    <a:pt x="18" y="128"/>
                  </a:cubicBezTo>
                  <a:cubicBezTo>
                    <a:pt x="17" y="128"/>
                    <a:pt x="17" y="128"/>
                    <a:pt x="17" y="128"/>
                  </a:cubicBezTo>
                  <a:cubicBezTo>
                    <a:pt x="16" y="128"/>
                    <a:pt x="16" y="128"/>
                    <a:pt x="16" y="128"/>
                  </a:cubicBezTo>
                  <a:cubicBezTo>
                    <a:pt x="15" y="128"/>
                    <a:pt x="15" y="128"/>
                    <a:pt x="15" y="128"/>
                  </a:cubicBezTo>
                  <a:cubicBezTo>
                    <a:pt x="14" y="128"/>
                    <a:pt x="13" y="128"/>
                    <a:pt x="13" y="129"/>
                  </a:cubicBezTo>
                  <a:cubicBezTo>
                    <a:pt x="12" y="129"/>
                    <a:pt x="12" y="129"/>
                    <a:pt x="11" y="129"/>
                  </a:cubicBezTo>
                  <a:cubicBezTo>
                    <a:pt x="10" y="129"/>
                    <a:pt x="10" y="129"/>
                    <a:pt x="9" y="129"/>
                  </a:cubicBezTo>
                  <a:cubicBezTo>
                    <a:pt x="9" y="128"/>
                    <a:pt x="9" y="128"/>
                    <a:pt x="8" y="128"/>
                  </a:cubicBezTo>
                  <a:cubicBezTo>
                    <a:pt x="8" y="128"/>
                    <a:pt x="8" y="128"/>
                    <a:pt x="7" y="128"/>
                  </a:cubicBezTo>
                  <a:cubicBezTo>
                    <a:pt x="7" y="128"/>
                    <a:pt x="7" y="128"/>
                    <a:pt x="7" y="127"/>
                  </a:cubicBezTo>
                  <a:cubicBezTo>
                    <a:pt x="7" y="127"/>
                    <a:pt x="7" y="127"/>
                    <a:pt x="8" y="126"/>
                  </a:cubicBezTo>
                  <a:cubicBezTo>
                    <a:pt x="8" y="126"/>
                    <a:pt x="8" y="126"/>
                    <a:pt x="8" y="126"/>
                  </a:cubicBezTo>
                  <a:cubicBezTo>
                    <a:pt x="8" y="125"/>
                    <a:pt x="8" y="125"/>
                    <a:pt x="8" y="124"/>
                  </a:cubicBezTo>
                  <a:cubicBezTo>
                    <a:pt x="8" y="124"/>
                    <a:pt x="9" y="124"/>
                    <a:pt x="9" y="123"/>
                  </a:cubicBezTo>
                  <a:cubicBezTo>
                    <a:pt x="9" y="123"/>
                    <a:pt x="9" y="123"/>
                    <a:pt x="9" y="122"/>
                  </a:cubicBezTo>
                  <a:cubicBezTo>
                    <a:pt x="9" y="122"/>
                    <a:pt x="9" y="122"/>
                    <a:pt x="9" y="121"/>
                  </a:cubicBezTo>
                  <a:cubicBezTo>
                    <a:pt x="9" y="121"/>
                    <a:pt x="9" y="121"/>
                    <a:pt x="9" y="120"/>
                  </a:cubicBezTo>
                  <a:cubicBezTo>
                    <a:pt x="10" y="120"/>
                    <a:pt x="10" y="120"/>
                    <a:pt x="10" y="119"/>
                  </a:cubicBezTo>
                  <a:cubicBezTo>
                    <a:pt x="10" y="119"/>
                    <a:pt x="10" y="119"/>
                    <a:pt x="10" y="118"/>
                  </a:cubicBezTo>
                  <a:cubicBezTo>
                    <a:pt x="11" y="118"/>
                    <a:pt x="11" y="118"/>
                    <a:pt x="11" y="118"/>
                  </a:cubicBezTo>
                  <a:cubicBezTo>
                    <a:pt x="11" y="117"/>
                    <a:pt x="11" y="117"/>
                    <a:pt x="11" y="117"/>
                  </a:cubicBezTo>
                  <a:cubicBezTo>
                    <a:pt x="11" y="116"/>
                    <a:pt x="11" y="116"/>
                    <a:pt x="11" y="116"/>
                  </a:cubicBezTo>
                  <a:cubicBezTo>
                    <a:pt x="11" y="115"/>
                    <a:pt x="11" y="115"/>
                    <a:pt x="11" y="115"/>
                  </a:cubicBezTo>
                  <a:cubicBezTo>
                    <a:pt x="11" y="114"/>
                    <a:pt x="11" y="114"/>
                    <a:pt x="12" y="114"/>
                  </a:cubicBezTo>
                  <a:cubicBezTo>
                    <a:pt x="12" y="114"/>
                    <a:pt x="12" y="113"/>
                    <a:pt x="12" y="113"/>
                  </a:cubicBezTo>
                  <a:cubicBezTo>
                    <a:pt x="12" y="113"/>
                    <a:pt x="12" y="112"/>
                    <a:pt x="12" y="112"/>
                  </a:cubicBezTo>
                  <a:cubicBezTo>
                    <a:pt x="13" y="111"/>
                    <a:pt x="13" y="111"/>
                    <a:pt x="13" y="111"/>
                  </a:cubicBezTo>
                  <a:cubicBezTo>
                    <a:pt x="14" y="110"/>
                    <a:pt x="14" y="110"/>
                    <a:pt x="14" y="109"/>
                  </a:cubicBezTo>
                  <a:cubicBezTo>
                    <a:pt x="15" y="109"/>
                    <a:pt x="15" y="108"/>
                    <a:pt x="15" y="108"/>
                  </a:cubicBezTo>
                  <a:cubicBezTo>
                    <a:pt x="15" y="107"/>
                    <a:pt x="15" y="106"/>
                    <a:pt x="15" y="106"/>
                  </a:cubicBezTo>
                  <a:cubicBezTo>
                    <a:pt x="15" y="105"/>
                    <a:pt x="15" y="104"/>
                    <a:pt x="15" y="104"/>
                  </a:cubicBezTo>
                  <a:cubicBezTo>
                    <a:pt x="15" y="104"/>
                    <a:pt x="15" y="103"/>
                    <a:pt x="15" y="103"/>
                  </a:cubicBezTo>
                  <a:cubicBezTo>
                    <a:pt x="15" y="103"/>
                    <a:pt x="15" y="103"/>
                    <a:pt x="15" y="102"/>
                  </a:cubicBezTo>
                  <a:cubicBezTo>
                    <a:pt x="16" y="102"/>
                    <a:pt x="16" y="102"/>
                    <a:pt x="17" y="101"/>
                  </a:cubicBezTo>
                  <a:cubicBezTo>
                    <a:pt x="17" y="101"/>
                    <a:pt x="17" y="101"/>
                    <a:pt x="17" y="101"/>
                  </a:cubicBezTo>
                  <a:cubicBezTo>
                    <a:pt x="18" y="101"/>
                    <a:pt x="18" y="101"/>
                    <a:pt x="18" y="100"/>
                  </a:cubicBezTo>
                  <a:cubicBezTo>
                    <a:pt x="18" y="100"/>
                    <a:pt x="18" y="100"/>
                    <a:pt x="19" y="100"/>
                  </a:cubicBezTo>
                  <a:cubicBezTo>
                    <a:pt x="19" y="100"/>
                    <a:pt x="20" y="100"/>
                    <a:pt x="20" y="100"/>
                  </a:cubicBezTo>
                  <a:cubicBezTo>
                    <a:pt x="20" y="100"/>
                    <a:pt x="20" y="100"/>
                    <a:pt x="19" y="100"/>
                  </a:cubicBezTo>
                  <a:cubicBezTo>
                    <a:pt x="19" y="99"/>
                    <a:pt x="19" y="99"/>
                    <a:pt x="20" y="99"/>
                  </a:cubicBezTo>
                  <a:cubicBezTo>
                    <a:pt x="20" y="99"/>
                    <a:pt x="20" y="99"/>
                    <a:pt x="20" y="99"/>
                  </a:cubicBezTo>
                  <a:cubicBezTo>
                    <a:pt x="20" y="99"/>
                    <a:pt x="21" y="99"/>
                    <a:pt x="21" y="99"/>
                  </a:cubicBezTo>
                  <a:cubicBezTo>
                    <a:pt x="21" y="99"/>
                    <a:pt x="22" y="99"/>
                    <a:pt x="22" y="100"/>
                  </a:cubicBezTo>
                  <a:cubicBezTo>
                    <a:pt x="22" y="100"/>
                    <a:pt x="22" y="100"/>
                    <a:pt x="23" y="100"/>
                  </a:cubicBezTo>
                  <a:cubicBezTo>
                    <a:pt x="23" y="100"/>
                    <a:pt x="23" y="100"/>
                    <a:pt x="23" y="100"/>
                  </a:cubicBezTo>
                  <a:cubicBezTo>
                    <a:pt x="23" y="100"/>
                    <a:pt x="23" y="101"/>
                    <a:pt x="23" y="101"/>
                  </a:cubicBezTo>
                  <a:cubicBezTo>
                    <a:pt x="23" y="101"/>
                    <a:pt x="23" y="101"/>
                    <a:pt x="23" y="102"/>
                  </a:cubicBezTo>
                  <a:cubicBezTo>
                    <a:pt x="23" y="102"/>
                    <a:pt x="24" y="102"/>
                    <a:pt x="24" y="102"/>
                  </a:cubicBezTo>
                  <a:cubicBezTo>
                    <a:pt x="24" y="103"/>
                    <a:pt x="24" y="103"/>
                    <a:pt x="25" y="103"/>
                  </a:cubicBezTo>
                  <a:cubicBezTo>
                    <a:pt x="25" y="104"/>
                    <a:pt x="25" y="104"/>
                    <a:pt x="26" y="104"/>
                  </a:cubicBezTo>
                  <a:cubicBezTo>
                    <a:pt x="26" y="104"/>
                    <a:pt x="27" y="104"/>
                    <a:pt x="27" y="105"/>
                  </a:cubicBezTo>
                  <a:cubicBezTo>
                    <a:pt x="28" y="105"/>
                    <a:pt x="28" y="105"/>
                    <a:pt x="29" y="105"/>
                  </a:cubicBezTo>
                  <a:cubicBezTo>
                    <a:pt x="30" y="105"/>
                    <a:pt x="31" y="106"/>
                    <a:pt x="32" y="106"/>
                  </a:cubicBezTo>
                  <a:cubicBezTo>
                    <a:pt x="32" y="106"/>
                    <a:pt x="32" y="106"/>
                    <a:pt x="32" y="106"/>
                  </a:cubicBezTo>
                  <a:cubicBezTo>
                    <a:pt x="33" y="106"/>
                    <a:pt x="32" y="106"/>
                    <a:pt x="32" y="105"/>
                  </a:cubicBezTo>
                  <a:cubicBezTo>
                    <a:pt x="31" y="105"/>
                    <a:pt x="30" y="104"/>
                    <a:pt x="29" y="104"/>
                  </a:cubicBezTo>
                  <a:cubicBezTo>
                    <a:pt x="28" y="104"/>
                    <a:pt x="27" y="104"/>
                    <a:pt x="26" y="103"/>
                  </a:cubicBezTo>
                  <a:cubicBezTo>
                    <a:pt x="25" y="103"/>
                    <a:pt x="24" y="102"/>
                    <a:pt x="24" y="101"/>
                  </a:cubicBezTo>
                  <a:cubicBezTo>
                    <a:pt x="24" y="101"/>
                    <a:pt x="23" y="100"/>
                    <a:pt x="23" y="100"/>
                  </a:cubicBezTo>
                  <a:cubicBezTo>
                    <a:pt x="23" y="99"/>
                    <a:pt x="23" y="99"/>
                    <a:pt x="22" y="99"/>
                  </a:cubicBezTo>
                  <a:cubicBezTo>
                    <a:pt x="22" y="98"/>
                    <a:pt x="21" y="98"/>
                    <a:pt x="21" y="97"/>
                  </a:cubicBezTo>
                  <a:cubicBezTo>
                    <a:pt x="21" y="97"/>
                    <a:pt x="21" y="97"/>
                    <a:pt x="20" y="97"/>
                  </a:cubicBezTo>
                  <a:cubicBezTo>
                    <a:pt x="20" y="96"/>
                    <a:pt x="20" y="96"/>
                    <a:pt x="20" y="96"/>
                  </a:cubicBezTo>
                  <a:cubicBezTo>
                    <a:pt x="21" y="96"/>
                    <a:pt x="21" y="95"/>
                    <a:pt x="21" y="95"/>
                  </a:cubicBezTo>
                  <a:cubicBezTo>
                    <a:pt x="21" y="95"/>
                    <a:pt x="21" y="94"/>
                    <a:pt x="21" y="94"/>
                  </a:cubicBezTo>
                  <a:cubicBezTo>
                    <a:pt x="21" y="94"/>
                    <a:pt x="21" y="93"/>
                    <a:pt x="21" y="93"/>
                  </a:cubicBezTo>
                  <a:cubicBezTo>
                    <a:pt x="21" y="92"/>
                    <a:pt x="21" y="92"/>
                    <a:pt x="21" y="92"/>
                  </a:cubicBezTo>
                  <a:cubicBezTo>
                    <a:pt x="21" y="91"/>
                    <a:pt x="21" y="91"/>
                    <a:pt x="21" y="91"/>
                  </a:cubicBezTo>
                  <a:cubicBezTo>
                    <a:pt x="22" y="91"/>
                    <a:pt x="22" y="90"/>
                    <a:pt x="22" y="90"/>
                  </a:cubicBezTo>
                  <a:cubicBezTo>
                    <a:pt x="22" y="90"/>
                    <a:pt x="23" y="89"/>
                    <a:pt x="23" y="89"/>
                  </a:cubicBezTo>
                  <a:cubicBezTo>
                    <a:pt x="23" y="89"/>
                    <a:pt x="23" y="88"/>
                    <a:pt x="23" y="88"/>
                  </a:cubicBezTo>
                  <a:cubicBezTo>
                    <a:pt x="23" y="87"/>
                    <a:pt x="23" y="87"/>
                    <a:pt x="23" y="87"/>
                  </a:cubicBezTo>
                  <a:cubicBezTo>
                    <a:pt x="24" y="87"/>
                    <a:pt x="24" y="86"/>
                    <a:pt x="24" y="86"/>
                  </a:cubicBezTo>
                  <a:cubicBezTo>
                    <a:pt x="24" y="86"/>
                    <a:pt x="24" y="85"/>
                    <a:pt x="24" y="84"/>
                  </a:cubicBezTo>
                  <a:cubicBezTo>
                    <a:pt x="24" y="84"/>
                    <a:pt x="25" y="84"/>
                    <a:pt x="25" y="83"/>
                  </a:cubicBezTo>
                  <a:cubicBezTo>
                    <a:pt x="25" y="83"/>
                    <a:pt x="25" y="83"/>
                    <a:pt x="25" y="82"/>
                  </a:cubicBezTo>
                  <a:cubicBezTo>
                    <a:pt x="25" y="82"/>
                    <a:pt x="26" y="82"/>
                    <a:pt x="26" y="82"/>
                  </a:cubicBezTo>
                  <a:cubicBezTo>
                    <a:pt x="26" y="81"/>
                    <a:pt x="26" y="81"/>
                    <a:pt x="26" y="81"/>
                  </a:cubicBezTo>
                  <a:cubicBezTo>
                    <a:pt x="26" y="80"/>
                    <a:pt x="26" y="80"/>
                    <a:pt x="26" y="80"/>
                  </a:cubicBezTo>
                  <a:cubicBezTo>
                    <a:pt x="26" y="80"/>
                    <a:pt x="27" y="79"/>
                    <a:pt x="27" y="79"/>
                  </a:cubicBezTo>
                  <a:cubicBezTo>
                    <a:pt x="27" y="79"/>
                    <a:pt x="27" y="79"/>
                    <a:pt x="27" y="78"/>
                  </a:cubicBezTo>
                  <a:cubicBezTo>
                    <a:pt x="27" y="78"/>
                    <a:pt x="28" y="77"/>
                    <a:pt x="28" y="77"/>
                  </a:cubicBezTo>
                  <a:cubicBezTo>
                    <a:pt x="28" y="76"/>
                    <a:pt x="28" y="76"/>
                    <a:pt x="29" y="76"/>
                  </a:cubicBezTo>
                  <a:cubicBezTo>
                    <a:pt x="29" y="75"/>
                    <a:pt x="29" y="75"/>
                    <a:pt x="30" y="74"/>
                  </a:cubicBezTo>
                  <a:cubicBezTo>
                    <a:pt x="30" y="74"/>
                    <a:pt x="30" y="73"/>
                    <a:pt x="30" y="72"/>
                  </a:cubicBezTo>
                  <a:cubicBezTo>
                    <a:pt x="30" y="72"/>
                    <a:pt x="30" y="71"/>
                    <a:pt x="30" y="71"/>
                  </a:cubicBezTo>
                  <a:cubicBezTo>
                    <a:pt x="30" y="70"/>
                    <a:pt x="30" y="70"/>
                    <a:pt x="30" y="69"/>
                  </a:cubicBezTo>
                  <a:cubicBezTo>
                    <a:pt x="30" y="69"/>
                    <a:pt x="30" y="69"/>
                    <a:pt x="30" y="68"/>
                  </a:cubicBezTo>
                  <a:cubicBezTo>
                    <a:pt x="30" y="68"/>
                    <a:pt x="30" y="68"/>
                    <a:pt x="31" y="68"/>
                  </a:cubicBezTo>
                  <a:cubicBezTo>
                    <a:pt x="31" y="68"/>
                    <a:pt x="31" y="67"/>
                    <a:pt x="31" y="67"/>
                  </a:cubicBezTo>
                  <a:cubicBezTo>
                    <a:pt x="31" y="66"/>
                    <a:pt x="32" y="66"/>
                    <a:pt x="32" y="65"/>
                  </a:cubicBezTo>
                  <a:cubicBezTo>
                    <a:pt x="32" y="65"/>
                    <a:pt x="33" y="65"/>
                    <a:pt x="33" y="64"/>
                  </a:cubicBezTo>
                  <a:cubicBezTo>
                    <a:pt x="33" y="64"/>
                    <a:pt x="33" y="63"/>
                    <a:pt x="34" y="63"/>
                  </a:cubicBezTo>
                  <a:cubicBezTo>
                    <a:pt x="35" y="63"/>
                    <a:pt x="35" y="63"/>
                    <a:pt x="35" y="62"/>
                  </a:cubicBezTo>
                  <a:cubicBezTo>
                    <a:pt x="35" y="62"/>
                    <a:pt x="35" y="62"/>
                    <a:pt x="35" y="62"/>
                  </a:cubicBezTo>
                  <a:cubicBezTo>
                    <a:pt x="35" y="62"/>
                    <a:pt x="34" y="62"/>
                    <a:pt x="34" y="61"/>
                  </a:cubicBezTo>
                  <a:cubicBezTo>
                    <a:pt x="34" y="61"/>
                    <a:pt x="35" y="61"/>
                    <a:pt x="35" y="60"/>
                  </a:cubicBezTo>
                  <a:cubicBezTo>
                    <a:pt x="36" y="60"/>
                    <a:pt x="36" y="60"/>
                    <a:pt x="37" y="60"/>
                  </a:cubicBezTo>
                  <a:cubicBezTo>
                    <a:pt x="37" y="59"/>
                    <a:pt x="37" y="60"/>
                    <a:pt x="38" y="59"/>
                  </a:cubicBezTo>
                  <a:cubicBezTo>
                    <a:pt x="38" y="59"/>
                    <a:pt x="38" y="59"/>
                    <a:pt x="39" y="59"/>
                  </a:cubicBezTo>
                  <a:cubicBezTo>
                    <a:pt x="39" y="59"/>
                    <a:pt x="39" y="59"/>
                    <a:pt x="39" y="59"/>
                  </a:cubicBezTo>
                  <a:cubicBezTo>
                    <a:pt x="39" y="59"/>
                    <a:pt x="40" y="59"/>
                    <a:pt x="40" y="59"/>
                  </a:cubicBezTo>
                  <a:cubicBezTo>
                    <a:pt x="40" y="59"/>
                    <a:pt x="41" y="58"/>
                    <a:pt x="41" y="58"/>
                  </a:cubicBezTo>
                  <a:cubicBezTo>
                    <a:pt x="41" y="58"/>
                    <a:pt x="40" y="58"/>
                    <a:pt x="40" y="57"/>
                  </a:cubicBezTo>
                  <a:cubicBezTo>
                    <a:pt x="40" y="57"/>
                    <a:pt x="40" y="57"/>
                    <a:pt x="40" y="56"/>
                  </a:cubicBezTo>
                  <a:cubicBezTo>
                    <a:pt x="41" y="56"/>
                    <a:pt x="41" y="56"/>
                    <a:pt x="41" y="56"/>
                  </a:cubicBezTo>
                  <a:cubicBezTo>
                    <a:pt x="42" y="56"/>
                    <a:pt x="42" y="56"/>
                    <a:pt x="42" y="55"/>
                  </a:cubicBezTo>
                  <a:cubicBezTo>
                    <a:pt x="42" y="55"/>
                    <a:pt x="42" y="55"/>
                    <a:pt x="41" y="54"/>
                  </a:cubicBezTo>
                  <a:cubicBezTo>
                    <a:pt x="41" y="54"/>
                    <a:pt x="41" y="54"/>
                    <a:pt x="41" y="54"/>
                  </a:cubicBezTo>
                  <a:cubicBezTo>
                    <a:pt x="41" y="53"/>
                    <a:pt x="41" y="53"/>
                    <a:pt x="41" y="53"/>
                  </a:cubicBezTo>
                  <a:cubicBezTo>
                    <a:pt x="42" y="52"/>
                    <a:pt x="42" y="52"/>
                    <a:pt x="42" y="52"/>
                  </a:cubicBezTo>
                  <a:cubicBezTo>
                    <a:pt x="42" y="51"/>
                    <a:pt x="43" y="52"/>
                    <a:pt x="43" y="51"/>
                  </a:cubicBezTo>
                  <a:cubicBezTo>
                    <a:pt x="44" y="51"/>
                    <a:pt x="44" y="51"/>
                    <a:pt x="44" y="51"/>
                  </a:cubicBezTo>
                  <a:cubicBezTo>
                    <a:pt x="44" y="51"/>
                    <a:pt x="44" y="51"/>
                    <a:pt x="44" y="50"/>
                  </a:cubicBezTo>
                  <a:cubicBezTo>
                    <a:pt x="44" y="50"/>
                    <a:pt x="44" y="50"/>
                    <a:pt x="44" y="50"/>
                  </a:cubicBezTo>
                  <a:cubicBezTo>
                    <a:pt x="44" y="50"/>
                    <a:pt x="44" y="49"/>
                    <a:pt x="44" y="49"/>
                  </a:cubicBezTo>
                  <a:cubicBezTo>
                    <a:pt x="44" y="49"/>
                    <a:pt x="44" y="48"/>
                    <a:pt x="44" y="48"/>
                  </a:cubicBezTo>
                  <a:cubicBezTo>
                    <a:pt x="44" y="47"/>
                    <a:pt x="44" y="47"/>
                    <a:pt x="44" y="47"/>
                  </a:cubicBezTo>
                  <a:cubicBezTo>
                    <a:pt x="44" y="46"/>
                    <a:pt x="44" y="46"/>
                    <a:pt x="44" y="46"/>
                  </a:cubicBezTo>
                  <a:cubicBezTo>
                    <a:pt x="44" y="45"/>
                    <a:pt x="44" y="45"/>
                    <a:pt x="44" y="44"/>
                  </a:cubicBezTo>
                  <a:cubicBezTo>
                    <a:pt x="44" y="44"/>
                    <a:pt x="45" y="44"/>
                    <a:pt x="45" y="43"/>
                  </a:cubicBezTo>
                  <a:cubicBezTo>
                    <a:pt x="46" y="42"/>
                    <a:pt x="46" y="41"/>
                    <a:pt x="46" y="40"/>
                  </a:cubicBezTo>
                  <a:cubicBezTo>
                    <a:pt x="46" y="40"/>
                    <a:pt x="46" y="39"/>
                    <a:pt x="46" y="38"/>
                  </a:cubicBezTo>
                  <a:cubicBezTo>
                    <a:pt x="46" y="38"/>
                    <a:pt x="46" y="38"/>
                    <a:pt x="46" y="38"/>
                  </a:cubicBezTo>
                  <a:cubicBezTo>
                    <a:pt x="47" y="38"/>
                    <a:pt x="47" y="37"/>
                    <a:pt x="47" y="37"/>
                  </a:cubicBezTo>
                  <a:cubicBezTo>
                    <a:pt x="47" y="37"/>
                    <a:pt x="47" y="36"/>
                    <a:pt x="48" y="36"/>
                  </a:cubicBezTo>
                  <a:cubicBezTo>
                    <a:pt x="48" y="35"/>
                    <a:pt x="48" y="34"/>
                    <a:pt x="48" y="34"/>
                  </a:cubicBezTo>
                  <a:cubicBezTo>
                    <a:pt x="48" y="33"/>
                    <a:pt x="48" y="32"/>
                    <a:pt x="48" y="32"/>
                  </a:cubicBezTo>
                  <a:cubicBezTo>
                    <a:pt x="48" y="32"/>
                    <a:pt x="48" y="31"/>
                    <a:pt x="48" y="31"/>
                  </a:cubicBezTo>
                  <a:cubicBezTo>
                    <a:pt x="49" y="31"/>
                    <a:pt x="49" y="31"/>
                    <a:pt x="49" y="30"/>
                  </a:cubicBezTo>
                  <a:cubicBezTo>
                    <a:pt x="49" y="29"/>
                    <a:pt x="50" y="29"/>
                    <a:pt x="51" y="28"/>
                  </a:cubicBezTo>
                  <a:cubicBezTo>
                    <a:pt x="51" y="28"/>
                    <a:pt x="52" y="28"/>
                    <a:pt x="52" y="27"/>
                  </a:cubicBezTo>
                  <a:cubicBezTo>
                    <a:pt x="52" y="27"/>
                    <a:pt x="52" y="27"/>
                    <a:pt x="53" y="26"/>
                  </a:cubicBezTo>
                  <a:cubicBezTo>
                    <a:pt x="53" y="26"/>
                    <a:pt x="53" y="26"/>
                    <a:pt x="54" y="26"/>
                  </a:cubicBezTo>
                  <a:cubicBezTo>
                    <a:pt x="54" y="26"/>
                    <a:pt x="54" y="26"/>
                    <a:pt x="54" y="26"/>
                  </a:cubicBezTo>
                  <a:cubicBezTo>
                    <a:pt x="54" y="25"/>
                    <a:pt x="54" y="25"/>
                    <a:pt x="55" y="25"/>
                  </a:cubicBezTo>
                  <a:cubicBezTo>
                    <a:pt x="55" y="25"/>
                    <a:pt x="55" y="25"/>
                    <a:pt x="56" y="25"/>
                  </a:cubicBezTo>
                  <a:cubicBezTo>
                    <a:pt x="56" y="25"/>
                    <a:pt x="56" y="25"/>
                    <a:pt x="56" y="25"/>
                  </a:cubicBezTo>
                  <a:cubicBezTo>
                    <a:pt x="57" y="25"/>
                    <a:pt x="57" y="25"/>
                    <a:pt x="57" y="25"/>
                  </a:cubicBezTo>
                  <a:cubicBezTo>
                    <a:pt x="57" y="25"/>
                    <a:pt x="58" y="24"/>
                    <a:pt x="58" y="24"/>
                  </a:cubicBezTo>
                  <a:cubicBezTo>
                    <a:pt x="59" y="24"/>
                    <a:pt x="59" y="23"/>
                    <a:pt x="60" y="23"/>
                  </a:cubicBezTo>
                  <a:cubicBezTo>
                    <a:pt x="60" y="22"/>
                    <a:pt x="61" y="22"/>
                    <a:pt x="61" y="22"/>
                  </a:cubicBezTo>
                  <a:cubicBezTo>
                    <a:pt x="62" y="21"/>
                    <a:pt x="62" y="21"/>
                    <a:pt x="62" y="21"/>
                  </a:cubicBezTo>
                  <a:cubicBezTo>
                    <a:pt x="63" y="21"/>
                    <a:pt x="63" y="21"/>
                    <a:pt x="63" y="21"/>
                  </a:cubicBezTo>
                  <a:cubicBezTo>
                    <a:pt x="64" y="20"/>
                    <a:pt x="64" y="20"/>
                    <a:pt x="65" y="20"/>
                  </a:cubicBezTo>
                  <a:cubicBezTo>
                    <a:pt x="65" y="19"/>
                    <a:pt x="66" y="19"/>
                    <a:pt x="66" y="19"/>
                  </a:cubicBezTo>
                  <a:cubicBezTo>
                    <a:pt x="67" y="19"/>
                    <a:pt x="67" y="18"/>
                    <a:pt x="67" y="18"/>
                  </a:cubicBezTo>
                  <a:cubicBezTo>
                    <a:pt x="67" y="18"/>
                    <a:pt x="68" y="18"/>
                    <a:pt x="68" y="18"/>
                  </a:cubicBezTo>
                  <a:cubicBezTo>
                    <a:pt x="68" y="18"/>
                    <a:pt x="68" y="18"/>
                    <a:pt x="69" y="18"/>
                  </a:cubicBezTo>
                  <a:cubicBezTo>
                    <a:pt x="69" y="18"/>
                    <a:pt x="69" y="17"/>
                    <a:pt x="69" y="17"/>
                  </a:cubicBezTo>
                  <a:cubicBezTo>
                    <a:pt x="69" y="17"/>
                    <a:pt x="70" y="17"/>
                    <a:pt x="70" y="17"/>
                  </a:cubicBezTo>
                  <a:cubicBezTo>
                    <a:pt x="70" y="17"/>
                    <a:pt x="70" y="17"/>
                    <a:pt x="71" y="17"/>
                  </a:cubicBezTo>
                  <a:cubicBezTo>
                    <a:pt x="71" y="17"/>
                    <a:pt x="72" y="16"/>
                    <a:pt x="72" y="16"/>
                  </a:cubicBezTo>
                  <a:cubicBezTo>
                    <a:pt x="73" y="16"/>
                    <a:pt x="73" y="16"/>
                    <a:pt x="74" y="15"/>
                  </a:cubicBezTo>
                  <a:cubicBezTo>
                    <a:pt x="74" y="15"/>
                    <a:pt x="74" y="15"/>
                    <a:pt x="74" y="14"/>
                  </a:cubicBezTo>
                  <a:cubicBezTo>
                    <a:pt x="74" y="14"/>
                    <a:pt x="75" y="14"/>
                    <a:pt x="75" y="14"/>
                  </a:cubicBezTo>
                  <a:cubicBezTo>
                    <a:pt x="75" y="13"/>
                    <a:pt x="75" y="13"/>
                    <a:pt x="75" y="13"/>
                  </a:cubicBezTo>
                  <a:cubicBezTo>
                    <a:pt x="75" y="12"/>
                    <a:pt x="75" y="12"/>
                    <a:pt x="75" y="12"/>
                  </a:cubicBezTo>
                  <a:cubicBezTo>
                    <a:pt x="75" y="12"/>
                    <a:pt x="75" y="12"/>
                    <a:pt x="75" y="11"/>
                  </a:cubicBezTo>
                  <a:cubicBezTo>
                    <a:pt x="75" y="11"/>
                    <a:pt x="75" y="10"/>
                    <a:pt x="75" y="10"/>
                  </a:cubicBezTo>
                  <a:cubicBezTo>
                    <a:pt x="76" y="10"/>
                    <a:pt x="76" y="9"/>
                    <a:pt x="76" y="9"/>
                  </a:cubicBezTo>
                  <a:cubicBezTo>
                    <a:pt x="76" y="9"/>
                    <a:pt x="76" y="9"/>
                    <a:pt x="76" y="9"/>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1" name="Freeform 93"/>
            <p:cNvSpPr>
              <a:spLocks/>
            </p:cNvSpPr>
            <p:nvPr/>
          </p:nvSpPr>
          <p:spPr bwMode="auto">
            <a:xfrm>
              <a:off x="7015" y="3934"/>
              <a:ext cx="12" cy="9"/>
            </a:xfrm>
            <a:custGeom>
              <a:avLst/>
              <a:gdLst>
                <a:gd name="T0" fmla="*/ 12 w 12"/>
                <a:gd name="T1" fmla="*/ 9 h 9"/>
                <a:gd name="T2" fmla="*/ 12 w 12"/>
                <a:gd name="T3" fmla="*/ 0 h 9"/>
                <a:gd name="T4" fmla="*/ 5 w 12"/>
                <a:gd name="T5" fmla="*/ 0 h 9"/>
                <a:gd name="T6" fmla="*/ 0 w 12"/>
                <a:gd name="T7" fmla="*/ 4 h 9"/>
                <a:gd name="T8" fmla="*/ 3 w 12"/>
                <a:gd name="T9" fmla="*/ 9 h 9"/>
                <a:gd name="T10" fmla="*/ 12 w 12"/>
                <a:gd name="T11" fmla="*/ 9 h 9"/>
              </a:gdLst>
              <a:ahLst/>
              <a:cxnLst>
                <a:cxn ang="0">
                  <a:pos x="T0" y="T1"/>
                </a:cxn>
                <a:cxn ang="0">
                  <a:pos x="T2" y="T3"/>
                </a:cxn>
                <a:cxn ang="0">
                  <a:pos x="T4" y="T5"/>
                </a:cxn>
                <a:cxn ang="0">
                  <a:pos x="T6" y="T7"/>
                </a:cxn>
                <a:cxn ang="0">
                  <a:pos x="T8" y="T9"/>
                </a:cxn>
                <a:cxn ang="0">
                  <a:pos x="T10" y="T11"/>
                </a:cxn>
              </a:cxnLst>
              <a:rect l="0" t="0" r="r" b="b"/>
              <a:pathLst>
                <a:path w="12" h="9">
                  <a:moveTo>
                    <a:pt x="12" y="9"/>
                  </a:moveTo>
                  <a:lnTo>
                    <a:pt x="12" y="0"/>
                  </a:lnTo>
                  <a:lnTo>
                    <a:pt x="5" y="0"/>
                  </a:lnTo>
                  <a:lnTo>
                    <a:pt x="0" y="4"/>
                  </a:lnTo>
                  <a:lnTo>
                    <a:pt x="3" y="9"/>
                  </a:lnTo>
                  <a:lnTo>
                    <a:pt x="12" y="9"/>
                  </a:ln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2" name="Freeform 94"/>
            <p:cNvSpPr>
              <a:spLocks/>
            </p:cNvSpPr>
            <p:nvPr/>
          </p:nvSpPr>
          <p:spPr bwMode="auto">
            <a:xfrm>
              <a:off x="7001" y="3915"/>
              <a:ext cx="17" cy="9"/>
            </a:xfrm>
            <a:custGeom>
              <a:avLst/>
              <a:gdLst>
                <a:gd name="T0" fmla="*/ 4 w 7"/>
                <a:gd name="T1" fmla="*/ 4 h 4"/>
                <a:gd name="T2" fmla="*/ 3 w 7"/>
                <a:gd name="T3" fmla="*/ 4 h 4"/>
                <a:gd name="T4" fmla="*/ 1 w 7"/>
                <a:gd name="T5" fmla="*/ 3 h 4"/>
                <a:gd name="T6" fmla="*/ 0 w 7"/>
                <a:gd name="T7" fmla="*/ 2 h 4"/>
                <a:gd name="T8" fmla="*/ 1 w 7"/>
                <a:gd name="T9" fmla="*/ 1 h 4"/>
                <a:gd name="T10" fmla="*/ 2 w 7"/>
                <a:gd name="T11" fmla="*/ 0 h 4"/>
                <a:gd name="T12" fmla="*/ 3 w 7"/>
                <a:gd name="T13" fmla="*/ 0 h 4"/>
                <a:gd name="T14" fmla="*/ 5 w 7"/>
                <a:gd name="T15" fmla="*/ 0 h 4"/>
                <a:gd name="T16" fmla="*/ 7 w 7"/>
                <a:gd name="T17" fmla="*/ 1 h 4"/>
                <a:gd name="T18" fmla="*/ 7 w 7"/>
                <a:gd name="T19" fmla="*/ 4 h 4"/>
                <a:gd name="T20" fmla="*/ 6 w 7"/>
                <a:gd name="T21" fmla="*/ 4 h 4"/>
                <a:gd name="T22" fmla="*/ 4 w 7"/>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4">
                  <a:moveTo>
                    <a:pt x="4" y="4"/>
                  </a:moveTo>
                  <a:cubicBezTo>
                    <a:pt x="4" y="4"/>
                    <a:pt x="3" y="4"/>
                    <a:pt x="3" y="4"/>
                  </a:cubicBezTo>
                  <a:cubicBezTo>
                    <a:pt x="2" y="3"/>
                    <a:pt x="2" y="3"/>
                    <a:pt x="1" y="3"/>
                  </a:cubicBezTo>
                  <a:cubicBezTo>
                    <a:pt x="1" y="2"/>
                    <a:pt x="1" y="2"/>
                    <a:pt x="0" y="2"/>
                  </a:cubicBezTo>
                  <a:cubicBezTo>
                    <a:pt x="0" y="2"/>
                    <a:pt x="1" y="1"/>
                    <a:pt x="1" y="1"/>
                  </a:cubicBezTo>
                  <a:cubicBezTo>
                    <a:pt x="1" y="0"/>
                    <a:pt x="1" y="0"/>
                    <a:pt x="2" y="0"/>
                  </a:cubicBezTo>
                  <a:cubicBezTo>
                    <a:pt x="2" y="0"/>
                    <a:pt x="3" y="0"/>
                    <a:pt x="3" y="0"/>
                  </a:cubicBezTo>
                  <a:cubicBezTo>
                    <a:pt x="4" y="0"/>
                    <a:pt x="4" y="0"/>
                    <a:pt x="5" y="0"/>
                  </a:cubicBezTo>
                  <a:cubicBezTo>
                    <a:pt x="6" y="0"/>
                    <a:pt x="6" y="0"/>
                    <a:pt x="7" y="1"/>
                  </a:cubicBezTo>
                  <a:cubicBezTo>
                    <a:pt x="7" y="2"/>
                    <a:pt x="7" y="3"/>
                    <a:pt x="7" y="4"/>
                  </a:cubicBezTo>
                  <a:cubicBezTo>
                    <a:pt x="7" y="4"/>
                    <a:pt x="7" y="4"/>
                    <a:pt x="6" y="4"/>
                  </a:cubicBezTo>
                  <a:cubicBezTo>
                    <a:pt x="5" y="3"/>
                    <a:pt x="5" y="4"/>
                    <a:pt x="4" y="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3" name="Freeform 95"/>
            <p:cNvSpPr>
              <a:spLocks/>
            </p:cNvSpPr>
            <p:nvPr/>
          </p:nvSpPr>
          <p:spPr bwMode="auto">
            <a:xfrm>
              <a:off x="6999" y="3950"/>
              <a:ext cx="12" cy="10"/>
            </a:xfrm>
            <a:custGeom>
              <a:avLst/>
              <a:gdLst>
                <a:gd name="T0" fmla="*/ 1 w 5"/>
                <a:gd name="T1" fmla="*/ 3 h 4"/>
                <a:gd name="T2" fmla="*/ 0 w 5"/>
                <a:gd name="T3" fmla="*/ 2 h 4"/>
                <a:gd name="T4" fmla="*/ 2 w 5"/>
                <a:gd name="T5" fmla="*/ 0 h 4"/>
                <a:gd name="T6" fmla="*/ 3 w 5"/>
                <a:gd name="T7" fmla="*/ 0 h 4"/>
                <a:gd name="T8" fmla="*/ 4 w 5"/>
                <a:gd name="T9" fmla="*/ 0 h 4"/>
                <a:gd name="T10" fmla="*/ 4 w 5"/>
                <a:gd name="T11" fmla="*/ 3 h 4"/>
                <a:gd name="T12" fmla="*/ 2 w 5"/>
                <a:gd name="T13" fmla="*/ 4 h 4"/>
                <a:gd name="T14" fmla="*/ 1 w 5"/>
                <a:gd name="T15" fmla="*/ 4 h 4"/>
                <a:gd name="T16" fmla="*/ 1 w 5"/>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1" y="3"/>
                  </a:moveTo>
                  <a:cubicBezTo>
                    <a:pt x="0" y="3"/>
                    <a:pt x="0" y="2"/>
                    <a:pt x="0" y="2"/>
                  </a:cubicBezTo>
                  <a:cubicBezTo>
                    <a:pt x="0" y="1"/>
                    <a:pt x="1" y="0"/>
                    <a:pt x="2" y="0"/>
                  </a:cubicBezTo>
                  <a:cubicBezTo>
                    <a:pt x="2" y="0"/>
                    <a:pt x="3" y="0"/>
                    <a:pt x="3" y="0"/>
                  </a:cubicBezTo>
                  <a:cubicBezTo>
                    <a:pt x="3" y="0"/>
                    <a:pt x="4" y="0"/>
                    <a:pt x="4" y="0"/>
                  </a:cubicBezTo>
                  <a:cubicBezTo>
                    <a:pt x="5" y="1"/>
                    <a:pt x="4" y="2"/>
                    <a:pt x="4" y="3"/>
                  </a:cubicBezTo>
                  <a:cubicBezTo>
                    <a:pt x="3" y="4"/>
                    <a:pt x="3" y="4"/>
                    <a:pt x="2" y="4"/>
                  </a:cubicBezTo>
                  <a:cubicBezTo>
                    <a:pt x="1" y="4"/>
                    <a:pt x="1" y="4"/>
                    <a:pt x="1" y="4"/>
                  </a:cubicBezTo>
                  <a:cubicBezTo>
                    <a:pt x="1" y="3"/>
                    <a:pt x="1" y="3"/>
                    <a:pt x="1" y="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4" name="Freeform 96"/>
            <p:cNvSpPr>
              <a:spLocks/>
            </p:cNvSpPr>
            <p:nvPr/>
          </p:nvSpPr>
          <p:spPr bwMode="auto">
            <a:xfrm>
              <a:off x="7018" y="4068"/>
              <a:ext cx="5" cy="3"/>
            </a:xfrm>
            <a:custGeom>
              <a:avLst/>
              <a:gdLst>
                <a:gd name="T0" fmla="*/ 0 w 2"/>
                <a:gd name="T1" fmla="*/ 0 h 1"/>
                <a:gd name="T2" fmla="*/ 0 w 2"/>
                <a:gd name="T3" fmla="*/ 0 h 1"/>
                <a:gd name="T4" fmla="*/ 1 w 2"/>
                <a:gd name="T5" fmla="*/ 0 h 1"/>
                <a:gd name="T6" fmla="*/ 1 w 2"/>
                <a:gd name="T7" fmla="*/ 0 h 1"/>
                <a:gd name="T8" fmla="*/ 1 w 2"/>
                <a:gd name="T9" fmla="*/ 0 h 1"/>
                <a:gd name="T10" fmla="*/ 1 w 2"/>
                <a:gd name="T11" fmla="*/ 1 h 1"/>
                <a:gd name="T12" fmla="*/ 0 w 2"/>
                <a:gd name="T13" fmla="*/ 1 h 1"/>
                <a:gd name="T14" fmla="*/ 0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0"/>
                  </a:moveTo>
                  <a:cubicBezTo>
                    <a:pt x="0" y="0"/>
                    <a:pt x="0" y="0"/>
                    <a:pt x="0" y="0"/>
                  </a:cubicBezTo>
                  <a:cubicBezTo>
                    <a:pt x="1" y="0"/>
                    <a:pt x="1" y="0"/>
                    <a:pt x="1" y="0"/>
                  </a:cubicBezTo>
                  <a:cubicBezTo>
                    <a:pt x="1" y="0"/>
                    <a:pt x="1" y="0"/>
                    <a:pt x="1" y="0"/>
                  </a:cubicBezTo>
                  <a:cubicBezTo>
                    <a:pt x="1" y="0"/>
                    <a:pt x="1" y="0"/>
                    <a:pt x="1" y="0"/>
                  </a:cubicBezTo>
                  <a:cubicBezTo>
                    <a:pt x="2" y="1"/>
                    <a:pt x="1" y="1"/>
                    <a:pt x="1" y="1"/>
                  </a:cubicBezTo>
                  <a:cubicBezTo>
                    <a:pt x="1" y="1"/>
                    <a:pt x="1" y="1"/>
                    <a:pt x="0" y="1"/>
                  </a:cubicBezTo>
                  <a:cubicBezTo>
                    <a:pt x="0" y="1"/>
                    <a:pt x="0" y="0"/>
                    <a:pt x="0"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5" name="Freeform 97"/>
            <p:cNvSpPr>
              <a:spLocks/>
            </p:cNvSpPr>
            <p:nvPr/>
          </p:nvSpPr>
          <p:spPr bwMode="auto">
            <a:xfrm>
              <a:off x="6997" y="4463"/>
              <a:ext cx="9" cy="10"/>
            </a:xfrm>
            <a:custGeom>
              <a:avLst/>
              <a:gdLst>
                <a:gd name="T0" fmla="*/ 1 w 4"/>
                <a:gd name="T1" fmla="*/ 4 h 4"/>
                <a:gd name="T2" fmla="*/ 1 w 4"/>
                <a:gd name="T3" fmla="*/ 3 h 4"/>
                <a:gd name="T4" fmla="*/ 1 w 4"/>
                <a:gd name="T5" fmla="*/ 2 h 4"/>
                <a:gd name="T6" fmla="*/ 0 w 4"/>
                <a:gd name="T7" fmla="*/ 2 h 4"/>
                <a:gd name="T8" fmla="*/ 0 w 4"/>
                <a:gd name="T9" fmla="*/ 1 h 4"/>
                <a:gd name="T10" fmla="*/ 0 w 4"/>
                <a:gd name="T11" fmla="*/ 1 h 4"/>
                <a:gd name="T12" fmla="*/ 1 w 4"/>
                <a:gd name="T13" fmla="*/ 1 h 4"/>
                <a:gd name="T14" fmla="*/ 1 w 4"/>
                <a:gd name="T15" fmla="*/ 1 h 4"/>
                <a:gd name="T16" fmla="*/ 3 w 4"/>
                <a:gd name="T17" fmla="*/ 0 h 4"/>
                <a:gd name="T18" fmla="*/ 4 w 4"/>
                <a:gd name="T19" fmla="*/ 0 h 4"/>
                <a:gd name="T20" fmla="*/ 3 w 4"/>
                <a:gd name="T21" fmla="*/ 2 h 4"/>
                <a:gd name="T22" fmla="*/ 3 w 4"/>
                <a:gd name="T23" fmla="*/ 3 h 4"/>
                <a:gd name="T24" fmla="*/ 3 w 4"/>
                <a:gd name="T25" fmla="*/ 4 h 4"/>
                <a:gd name="T26" fmla="*/ 3 w 4"/>
                <a:gd name="T27" fmla="*/ 3 h 4"/>
                <a:gd name="T28" fmla="*/ 2 w 4"/>
                <a:gd name="T29" fmla="*/ 3 h 4"/>
                <a:gd name="T30" fmla="*/ 1 w 4"/>
                <a:gd name="T3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4">
                  <a:moveTo>
                    <a:pt x="1" y="4"/>
                  </a:moveTo>
                  <a:cubicBezTo>
                    <a:pt x="1" y="4"/>
                    <a:pt x="1" y="3"/>
                    <a:pt x="1" y="3"/>
                  </a:cubicBezTo>
                  <a:cubicBezTo>
                    <a:pt x="1" y="2"/>
                    <a:pt x="1" y="2"/>
                    <a:pt x="1" y="2"/>
                  </a:cubicBezTo>
                  <a:cubicBezTo>
                    <a:pt x="1" y="2"/>
                    <a:pt x="1" y="2"/>
                    <a:pt x="0" y="2"/>
                  </a:cubicBezTo>
                  <a:cubicBezTo>
                    <a:pt x="0" y="1"/>
                    <a:pt x="0" y="1"/>
                    <a:pt x="0" y="1"/>
                  </a:cubicBezTo>
                  <a:cubicBezTo>
                    <a:pt x="0" y="1"/>
                    <a:pt x="0" y="1"/>
                    <a:pt x="0" y="1"/>
                  </a:cubicBezTo>
                  <a:cubicBezTo>
                    <a:pt x="1" y="1"/>
                    <a:pt x="1" y="1"/>
                    <a:pt x="1" y="1"/>
                  </a:cubicBezTo>
                  <a:cubicBezTo>
                    <a:pt x="1" y="1"/>
                    <a:pt x="1" y="1"/>
                    <a:pt x="1" y="1"/>
                  </a:cubicBezTo>
                  <a:cubicBezTo>
                    <a:pt x="2" y="0"/>
                    <a:pt x="2" y="0"/>
                    <a:pt x="3" y="0"/>
                  </a:cubicBezTo>
                  <a:cubicBezTo>
                    <a:pt x="3" y="0"/>
                    <a:pt x="3" y="0"/>
                    <a:pt x="4" y="0"/>
                  </a:cubicBezTo>
                  <a:cubicBezTo>
                    <a:pt x="4" y="1"/>
                    <a:pt x="3" y="1"/>
                    <a:pt x="3" y="2"/>
                  </a:cubicBezTo>
                  <a:cubicBezTo>
                    <a:pt x="3" y="2"/>
                    <a:pt x="3" y="2"/>
                    <a:pt x="3" y="3"/>
                  </a:cubicBezTo>
                  <a:cubicBezTo>
                    <a:pt x="3" y="3"/>
                    <a:pt x="4" y="4"/>
                    <a:pt x="3" y="4"/>
                  </a:cubicBezTo>
                  <a:cubicBezTo>
                    <a:pt x="3" y="4"/>
                    <a:pt x="3" y="3"/>
                    <a:pt x="3" y="3"/>
                  </a:cubicBezTo>
                  <a:cubicBezTo>
                    <a:pt x="3" y="3"/>
                    <a:pt x="2" y="3"/>
                    <a:pt x="2" y="3"/>
                  </a:cubicBezTo>
                  <a:cubicBezTo>
                    <a:pt x="2" y="3"/>
                    <a:pt x="2" y="4"/>
                    <a:pt x="1" y="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6" name="Freeform 98"/>
            <p:cNvSpPr>
              <a:spLocks/>
            </p:cNvSpPr>
            <p:nvPr/>
          </p:nvSpPr>
          <p:spPr bwMode="auto">
            <a:xfrm>
              <a:off x="7020" y="4570"/>
              <a:ext cx="17" cy="14"/>
            </a:xfrm>
            <a:custGeom>
              <a:avLst/>
              <a:gdLst>
                <a:gd name="T0" fmla="*/ 1 w 7"/>
                <a:gd name="T1" fmla="*/ 3 h 6"/>
                <a:gd name="T2" fmla="*/ 1 w 7"/>
                <a:gd name="T3" fmla="*/ 3 h 6"/>
                <a:gd name="T4" fmla="*/ 0 w 7"/>
                <a:gd name="T5" fmla="*/ 2 h 6"/>
                <a:gd name="T6" fmla="*/ 0 w 7"/>
                <a:gd name="T7" fmla="*/ 1 h 6"/>
                <a:gd name="T8" fmla="*/ 1 w 7"/>
                <a:gd name="T9" fmla="*/ 1 h 6"/>
                <a:gd name="T10" fmla="*/ 2 w 7"/>
                <a:gd name="T11" fmla="*/ 0 h 6"/>
                <a:gd name="T12" fmla="*/ 3 w 7"/>
                <a:gd name="T13" fmla="*/ 0 h 6"/>
                <a:gd name="T14" fmla="*/ 4 w 7"/>
                <a:gd name="T15" fmla="*/ 0 h 6"/>
                <a:gd name="T16" fmla="*/ 5 w 7"/>
                <a:gd name="T17" fmla="*/ 2 h 6"/>
                <a:gd name="T18" fmla="*/ 4 w 7"/>
                <a:gd name="T19" fmla="*/ 3 h 6"/>
                <a:gd name="T20" fmla="*/ 5 w 7"/>
                <a:gd name="T21" fmla="*/ 3 h 6"/>
                <a:gd name="T22" fmla="*/ 6 w 7"/>
                <a:gd name="T23" fmla="*/ 4 h 6"/>
                <a:gd name="T24" fmla="*/ 6 w 7"/>
                <a:gd name="T25" fmla="*/ 4 h 6"/>
                <a:gd name="T26" fmla="*/ 7 w 7"/>
                <a:gd name="T27" fmla="*/ 4 h 6"/>
                <a:gd name="T28" fmla="*/ 7 w 7"/>
                <a:gd name="T29" fmla="*/ 5 h 6"/>
                <a:gd name="T30" fmla="*/ 7 w 7"/>
                <a:gd name="T31" fmla="*/ 6 h 6"/>
                <a:gd name="T32" fmla="*/ 6 w 7"/>
                <a:gd name="T33" fmla="*/ 6 h 6"/>
                <a:gd name="T34" fmla="*/ 4 w 7"/>
                <a:gd name="T35" fmla="*/ 5 h 6"/>
                <a:gd name="T36" fmla="*/ 4 w 7"/>
                <a:gd name="T37" fmla="*/ 5 h 6"/>
                <a:gd name="T38" fmla="*/ 3 w 7"/>
                <a:gd name="T39" fmla="*/ 4 h 6"/>
                <a:gd name="T40" fmla="*/ 2 w 7"/>
                <a:gd name="T41" fmla="*/ 4 h 6"/>
                <a:gd name="T42" fmla="*/ 1 w 7"/>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6">
                  <a:moveTo>
                    <a:pt x="1" y="3"/>
                  </a:moveTo>
                  <a:cubicBezTo>
                    <a:pt x="1" y="3"/>
                    <a:pt x="1" y="3"/>
                    <a:pt x="1" y="3"/>
                  </a:cubicBezTo>
                  <a:cubicBezTo>
                    <a:pt x="0" y="3"/>
                    <a:pt x="0" y="2"/>
                    <a:pt x="0" y="2"/>
                  </a:cubicBezTo>
                  <a:cubicBezTo>
                    <a:pt x="0" y="2"/>
                    <a:pt x="0" y="1"/>
                    <a:pt x="0" y="1"/>
                  </a:cubicBezTo>
                  <a:cubicBezTo>
                    <a:pt x="0" y="0"/>
                    <a:pt x="1" y="1"/>
                    <a:pt x="1" y="1"/>
                  </a:cubicBezTo>
                  <a:cubicBezTo>
                    <a:pt x="1" y="1"/>
                    <a:pt x="2" y="0"/>
                    <a:pt x="2" y="0"/>
                  </a:cubicBezTo>
                  <a:cubicBezTo>
                    <a:pt x="2" y="0"/>
                    <a:pt x="2" y="0"/>
                    <a:pt x="3" y="0"/>
                  </a:cubicBezTo>
                  <a:cubicBezTo>
                    <a:pt x="3" y="0"/>
                    <a:pt x="4" y="0"/>
                    <a:pt x="4" y="0"/>
                  </a:cubicBezTo>
                  <a:cubicBezTo>
                    <a:pt x="5" y="1"/>
                    <a:pt x="5" y="1"/>
                    <a:pt x="5" y="2"/>
                  </a:cubicBezTo>
                  <a:cubicBezTo>
                    <a:pt x="5" y="2"/>
                    <a:pt x="4" y="2"/>
                    <a:pt x="4" y="3"/>
                  </a:cubicBezTo>
                  <a:cubicBezTo>
                    <a:pt x="4" y="3"/>
                    <a:pt x="4" y="3"/>
                    <a:pt x="5" y="3"/>
                  </a:cubicBezTo>
                  <a:cubicBezTo>
                    <a:pt x="5" y="3"/>
                    <a:pt x="5" y="4"/>
                    <a:pt x="6" y="4"/>
                  </a:cubicBezTo>
                  <a:cubicBezTo>
                    <a:pt x="6" y="4"/>
                    <a:pt x="6" y="4"/>
                    <a:pt x="6" y="4"/>
                  </a:cubicBezTo>
                  <a:cubicBezTo>
                    <a:pt x="7" y="4"/>
                    <a:pt x="7" y="4"/>
                    <a:pt x="7" y="4"/>
                  </a:cubicBezTo>
                  <a:cubicBezTo>
                    <a:pt x="7" y="5"/>
                    <a:pt x="7" y="5"/>
                    <a:pt x="7" y="5"/>
                  </a:cubicBezTo>
                  <a:cubicBezTo>
                    <a:pt x="7" y="6"/>
                    <a:pt x="7" y="6"/>
                    <a:pt x="7" y="6"/>
                  </a:cubicBezTo>
                  <a:cubicBezTo>
                    <a:pt x="6" y="6"/>
                    <a:pt x="6" y="6"/>
                    <a:pt x="6" y="6"/>
                  </a:cubicBezTo>
                  <a:cubicBezTo>
                    <a:pt x="5" y="6"/>
                    <a:pt x="5" y="5"/>
                    <a:pt x="4" y="5"/>
                  </a:cubicBezTo>
                  <a:cubicBezTo>
                    <a:pt x="4" y="5"/>
                    <a:pt x="4" y="5"/>
                    <a:pt x="4" y="5"/>
                  </a:cubicBezTo>
                  <a:cubicBezTo>
                    <a:pt x="4" y="4"/>
                    <a:pt x="3" y="4"/>
                    <a:pt x="3" y="4"/>
                  </a:cubicBezTo>
                  <a:cubicBezTo>
                    <a:pt x="3" y="4"/>
                    <a:pt x="2" y="4"/>
                    <a:pt x="2" y="4"/>
                  </a:cubicBezTo>
                  <a:cubicBezTo>
                    <a:pt x="2" y="4"/>
                    <a:pt x="2" y="4"/>
                    <a:pt x="1" y="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7" name="Freeform 99"/>
            <p:cNvSpPr>
              <a:spLocks/>
            </p:cNvSpPr>
            <p:nvPr/>
          </p:nvSpPr>
          <p:spPr bwMode="auto">
            <a:xfrm>
              <a:off x="7041" y="4593"/>
              <a:ext cx="3" cy="3"/>
            </a:xfrm>
            <a:custGeom>
              <a:avLst/>
              <a:gdLst>
                <a:gd name="T0" fmla="*/ 1 w 1"/>
                <a:gd name="T1" fmla="*/ 1 h 1"/>
                <a:gd name="T2" fmla="*/ 1 w 1"/>
                <a:gd name="T3" fmla="*/ 1 h 1"/>
                <a:gd name="T4" fmla="*/ 0 w 1"/>
                <a:gd name="T5" fmla="*/ 1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1" y="1"/>
                    <a:pt x="1" y="1"/>
                    <a:pt x="0" y="1"/>
                  </a:cubicBezTo>
                  <a:cubicBezTo>
                    <a:pt x="0" y="1"/>
                    <a:pt x="0" y="1"/>
                    <a:pt x="0" y="1"/>
                  </a:cubicBezTo>
                  <a:cubicBezTo>
                    <a:pt x="0" y="1"/>
                    <a:pt x="0" y="0"/>
                    <a:pt x="1"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8" name="Freeform 100"/>
            <p:cNvSpPr>
              <a:spLocks/>
            </p:cNvSpPr>
            <p:nvPr/>
          </p:nvSpPr>
          <p:spPr bwMode="auto">
            <a:xfrm>
              <a:off x="6744" y="4404"/>
              <a:ext cx="0" cy="3"/>
            </a:xfrm>
            <a:custGeom>
              <a:avLst/>
              <a:gdLst>
                <a:gd name="T0" fmla="*/ 0 h 1"/>
                <a:gd name="T1" fmla="*/ 1 h 1"/>
                <a:gd name="T2" fmla="*/ 0 h 1"/>
                <a:gd name="T3" fmla="*/ 0 h 1"/>
                <a:gd name="T4" fmla="*/ 0 h 1"/>
                <a:gd name="T5" fmla="*/ 0 h 1"/>
                <a:gd name="T6" fmla="*/ 0 h 1"/>
                <a:gd name="T7" fmla="*/ 0 h 1"/>
                <a:gd name="T8"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0"/>
                  </a:moveTo>
                  <a:cubicBezTo>
                    <a:pt x="0" y="1"/>
                    <a:pt x="0" y="1"/>
                    <a:pt x="0" y="1"/>
                  </a:cubicBezTo>
                  <a:cubicBezTo>
                    <a:pt x="0" y="1"/>
                    <a:pt x="0" y="1"/>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9" name="Freeform 101"/>
            <p:cNvSpPr>
              <a:spLocks/>
            </p:cNvSpPr>
            <p:nvPr/>
          </p:nvSpPr>
          <p:spPr bwMode="auto">
            <a:xfrm>
              <a:off x="6741" y="4409"/>
              <a:ext cx="3" cy="2"/>
            </a:xfrm>
            <a:custGeom>
              <a:avLst/>
              <a:gdLst>
                <a:gd name="T0" fmla="*/ 0 w 1"/>
                <a:gd name="T1" fmla="*/ 0 h 1"/>
                <a:gd name="T2" fmla="*/ 0 w 1"/>
                <a:gd name="T3" fmla="*/ 0 h 1"/>
                <a:gd name="T4" fmla="*/ 0 w 1"/>
                <a:gd name="T5" fmla="*/ 1 h 1"/>
                <a:gd name="T6" fmla="*/ 1 w 1"/>
                <a:gd name="T7" fmla="*/ 1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0"/>
                    <a:pt x="0" y="0"/>
                    <a:pt x="0" y="1"/>
                  </a:cubicBezTo>
                  <a:cubicBezTo>
                    <a:pt x="0" y="1"/>
                    <a:pt x="1" y="1"/>
                    <a:pt x="1" y="1"/>
                  </a:cubicBezTo>
                  <a:cubicBezTo>
                    <a:pt x="1" y="0"/>
                    <a:pt x="1" y="0"/>
                    <a:pt x="1" y="0"/>
                  </a:cubicBezTo>
                  <a:cubicBezTo>
                    <a:pt x="1" y="0"/>
                    <a:pt x="1" y="0"/>
                    <a:pt x="0"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0" name="Freeform 102"/>
            <p:cNvSpPr>
              <a:spLocks/>
            </p:cNvSpPr>
            <p:nvPr/>
          </p:nvSpPr>
          <p:spPr bwMode="auto">
            <a:xfrm>
              <a:off x="6741" y="4414"/>
              <a:ext cx="3" cy="4"/>
            </a:xfrm>
            <a:custGeom>
              <a:avLst/>
              <a:gdLst>
                <a:gd name="T0" fmla="*/ 0 w 1"/>
                <a:gd name="T1" fmla="*/ 1 h 2"/>
                <a:gd name="T2" fmla="*/ 0 w 1"/>
                <a:gd name="T3" fmla="*/ 1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2 h 2"/>
                <a:gd name="T18" fmla="*/ 0 w 1"/>
                <a:gd name="T19" fmla="*/ 2 h 2"/>
                <a:gd name="T20" fmla="*/ 0 w 1"/>
                <a:gd name="T21" fmla="*/ 2 h 2"/>
                <a:gd name="T22" fmla="*/ 0 w 1"/>
                <a:gd name="T23" fmla="*/ 1 h 2"/>
                <a:gd name="T24" fmla="*/ 0 w 1"/>
                <a:gd name="T2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2">
                  <a:moveTo>
                    <a:pt x="0" y="1"/>
                  </a:moveTo>
                  <a:cubicBezTo>
                    <a:pt x="0" y="1"/>
                    <a:pt x="0" y="1"/>
                    <a:pt x="0" y="1"/>
                  </a:cubicBezTo>
                  <a:cubicBezTo>
                    <a:pt x="0" y="1"/>
                    <a:pt x="0" y="1"/>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2"/>
                  </a:cubicBezTo>
                  <a:cubicBezTo>
                    <a:pt x="0" y="2"/>
                    <a:pt x="0" y="2"/>
                    <a:pt x="0" y="2"/>
                  </a:cubicBezTo>
                  <a:cubicBezTo>
                    <a:pt x="0" y="2"/>
                    <a:pt x="0" y="2"/>
                    <a:pt x="0" y="2"/>
                  </a:cubicBezTo>
                  <a:cubicBezTo>
                    <a:pt x="0" y="1"/>
                    <a:pt x="0" y="1"/>
                    <a:pt x="0" y="1"/>
                  </a:cubicBezTo>
                  <a:cubicBezTo>
                    <a:pt x="0" y="1"/>
                    <a:pt x="1" y="1"/>
                    <a:pt x="0"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1" name="Freeform 103"/>
            <p:cNvSpPr>
              <a:spLocks/>
            </p:cNvSpPr>
            <p:nvPr/>
          </p:nvSpPr>
          <p:spPr bwMode="auto">
            <a:xfrm>
              <a:off x="6739" y="4421"/>
              <a:ext cx="2" cy="2"/>
            </a:xfrm>
            <a:custGeom>
              <a:avLst/>
              <a:gdLst>
                <a:gd name="T0" fmla="*/ 1 w 1"/>
                <a:gd name="T1" fmla="*/ 0 h 1"/>
                <a:gd name="T2" fmla="*/ 1 w 1"/>
                <a:gd name="T3" fmla="*/ 0 h 1"/>
                <a:gd name="T4" fmla="*/ 1 w 1"/>
                <a:gd name="T5" fmla="*/ 0 h 1"/>
                <a:gd name="T6" fmla="*/ 0 w 1"/>
                <a:gd name="T7" fmla="*/ 0 h 1"/>
                <a:gd name="T8" fmla="*/ 0 w 1"/>
                <a:gd name="T9" fmla="*/ 1 h 1"/>
                <a:gd name="T10" fmla="*/ 0 w 1"/>
                <a:gd name="T11" fmla="*/ 1 h 1"/>
                <a:gd name="T12" fmla="*/ 0 w 1"/>
                <a:gd name="T13" fmla="*/ 1 h 1"/>
                <a:gd name="T14" fmla="*/ 1 w 1"/>
                <a:gd name="T15" fmla="*/ 0 h 1"/>
                <a:gd name="T16" fmla="*/ 1 w 1"/>
                <a:gd name="T17" fmla="*/ 0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1" y="0"/>
                    <a:pt x="1" y="0"/>
                    <a:pt x="1" y="0"/>
                  </a:cubicBezTo>
                  <a:cubicBezTo>
                    <a:pt x="1" y="0"/>
                    <a:pt x="1" y="0"/>
                    <a:pt x="1" y="0"/>
                  </a:cubicBezTo>
                  <a:cubicBezTo>
                    <a:pt x="0" y="0"/>
                    <a:pt x="0" y="0"/>
                    <a:pt x="0" y="0"/>
                  </a:cubicBezTo>
                  <a:cubicBezTo>
                    <a:pt x="0" y="0"/>
                    <a:pt x="0" y="1"/>
                    <a:pt x="0" y="1"/>
                  </a:cubicBezTo>
                  <a:cubicBezTo>
                    <a:pt x="0" y="1"/>
                    <a:pt x="0" y="1"/>
                    <a:pt x="0" y="1"/>
                  </a:cubicBezTo>
                  <a:cubicBezTo>
                    <a:pt x="0" y="1"/>
                    <a:pt x="0" y="1"/>
                    <a:pt x="0" y="1"/>
                  </a:cubicBezTo>
                  <a:cubicBezTo>
                    <a:pt x="1" y="1"/>
                    <a:pt x="1" y="1"/>
                    <a:pt x="1" y="0"/>
                  </a:cubicBezTo>
                  <a:cubicBezTo>
                    <a:pt x="1" y="0"/>
                    <a:pt x="1" y="0"/>
                    <a:pt x="1" y="0"/>
                  </a:cubicBezTo>
                  <a:cubicBezTo>
                    <a:pt x="1" y="0"/>
                    <a:pt x="1" y="0"/>
                    <a:pt x="1"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2" name="Freeform 104"/>
            <p:cNvSpPr>
              <a:spLocks/>
            </p:cNvSpPr>
            <p:nvPr/>
          </p:nvSpPr>
          <p:spPr bwMode="auto">
            <a:xfrm>
              <a:off x="6736" y="4423"/>
              <a:ext cx="3" cy="7"/>
            </a:xfrm>
            <a:custGeom>
              <a:avLst/>
              <a:gdLst>
                <a:gd name="T0" fmla="*/ 1 w 1"/>
                <a:gd name="T1" fmla="*/ 0 h 3"/>
                <a:gd name="T2" fmla="*/ 1 w 1"/>
                <a:gd name="T3" fmla="*/ 0 h 3"/>
                <a:gd name="T4" fmla="*/ 1 w 1"/>
                <a:gd name="T5" fmla="*/ 0 h 3"/>
                <a:gd name="T6" fmla="*/ 0 w 1"/>
                <a:gd name="T7" fmla="*/ 1 h 3"/>
                <a:gd name="T8" fmla="*/ 1 w 1"/>
                <a:gd name="T9" fmla="*/ 2 h 3"/>
                <a:gd name="T10" fmla="*/ 1 w 1"/>
                <a:gd name="T11" fmla="*/ 3 h 3"/>
                <a:gd name="T12" fmla="*/ 1 w 1"/>
                <a:gd name="T13" fmla="*/ 2 h 3"/>
                <a:gd name="T14" fmla="*/ 1 w 1"/>
                <a:gd name="T15" fmla="*/ 1 h 3"/>
                <a:gd name="T16" fmla="*/ 1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1" y="0"/>
                  </a:moveTo>
                  <a:cubicBezTo>
                    <a:pt x="1" y="0"/>
                    <a:pt x="1" y="0"/>
                    <a:pt x="1" y="0"/>
                  </a:cubicBezTo>
                  <a:cubicBezTo>
                    <a:pt x="1" y="0"/>
                    <a:pt x="1" y="0"/>
                    <a:pt x="1" y="0"/>
                  </a:cubicBezTo>
                  <a:cubicBezTo>
                    <a:pt x="0" y="0"/>
                    <a:pt x="0" y="0"/>
                    <a:pt x="0" y="1"/>
                  </a:cubicBezTo>
                  <a:cubicBezTo>
                    <a:pt x="0" y="1"/>
                    <a:pt x="1" y="2"/>
                    <a:pt x="1" y="2"/>
                  </a:cubicBezTo>
                  <a:cubicBezTo>
                    <a:pt x="1" y="3"/>
                    <a:pt x="1" y="3"/>
                    <a:pt x="1" y="3"/>
                  </a:cubicBezTo>
                  <a:cubicBezTo>
                    <a:pt x="1" y="3"/>
                    <a:pt x="1" y="2"/>
                    <a:pt x="1" y="2"/>
                  </a:cubicBezTo>
                  <a:cubicBezTo>
                    <a:pt x="1" y="2"/>
                    <a:pt x="1" y="2"/>
                    <a:pt x="1" y="1"/>
                  </a:cubicBezTo>
                  <a:cubicBezTo>
                    <a:pt x="1" y="1"/>
                    <a:pt x="1" y="1"/>
                    <a:pt x="1"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3" name="Freeform 105"/>
            <p:cNvSpPr>
              <a:spLocks/>
            </p:cNvSpPr>
            <p:nvPr/>
          </p:nvSpPr>
          <p:spPr bwMode="auto">
            <a:xfrm>
              <a:off x="6739" y="4433"/>
              <a:ext cx="2" cy="2"/>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0 h 1"/>
                <a:gd name="T14" fmla="*/ 1 w 1"/>
                <a:gd name="T15" fmla="*/ 0 h 1"/>
                <a:gd name="T16" fmla="*/ 1 w 1"/>
                <a:gd name="T17" fmla="*/ 0 h 1"/>
                <a:gd name="T18" fmla="*/ 1 w 1"/>
                <a:gd name="T19" fmla="*/ 0 h 1"/>
                <a:gd name="T20" fmla="*/ 1 w 1"/>
                <a:gd name="T21" fmla="*/ 1 h 1"/>
                <a:gd name="T22" fmla="*/ 1 w 1"/>
                <a:gd name="T23" fmla="*/ 1 h 1"/>
                <a:gd name="T24" fmla="*/ 0 w 1"/>
                <a:gd name="T25" fmla="*/ 1 h 1"/>
                <a:gd name="T26" fmla="*/ 0 w 1"/>
                <a:gd name="T2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1"/>
                    <a:pt x="1" y="1"/>
                  </a:cubicBezTo>
                  <a:cubicBezTo>
                    <a:pt x="1" y="1"/>
                    <a:pt x="1" y="1"/>
                    <a:pt x="1" y="1"/>
                  </a:cubicBezTo>
                  <a:cubicBezTo>
                    <a:pt x="1" y="1"/>
                    <a:pt x="1" y="1"/>
                    <a:pt x="0" y="1"/>
                  </a:cubicBezTo>
                  <a:cubicBezTo>
                    <a:pt x="0" y="0"/>
                    <a:pt x="0" y="0"/>
                    <a:pt x="0"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4" name="Freeform 106"/>
            <p:cNvSpPr>
              <a:spLocks/>
            </p:cNvSpPr>
            <p:nvPr/>
          </p:nvSpPr>
          <p:spPr bwMode="auto">
            <a:xfrm>
              <a:off x="6658" y="4402"/>
              <a:ext cx="3" cy="2"/>
            </a:xfrm>
            <a:custGeom>
              <a:avLst/>
              <a:gdLst>
                <a:gd name="T0" fmla="*/ 0 w 1"/>
                <a:gd name="T1" fmla="*/ 1 h 1"/>
                <a:gd name="T2" fmla="*/ 0 w 1"/>
                <a:gd name="T3" fmla="*/ 0 h 1"/>
                <a:gd name="T4" fmla="*/ 1 w 1"/>
                <a:gd name="T5" fmla="*/ 0 h 1"/>
                <a:gd name="T6" fmla="*/ 1 w 1"/>
                <a:gd name="T7" fmla="*/ 0 h 1"/>
                <a:gd name="T8" fmla="*/ 1 w 1"/>
                <a:gd name="T9" fmla="*/ 1 h 1"/>
                <a:gd name="T10" fmla="*/ 0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0"/>
                    <a:pt x="0" y="0"/>
                    <a:pt x="0" y="0"/>
                  </a:cubicBezTo>
                  <a:cubicBezTo>
                    <a:pt x="0" y="0"/>
                    <a:pt x="0" y="0"/>
                    <a:pt x="1" y="0"/>
                  </a:cubicBezTo>
                  <a:cubicBezTo>
                    <a:pt x="1" y="0"/>
                    <a:pt x="1" y="0"/>
                    <a:pt x="1" y="0"/>
                  </a:cubicBezTo>
                  <a:cubicBezTo>
                    <a:pt x="1" y="0"/>
                    <a:pt x="1" y="1"/>
                    <a:pt x="1" y="1"/>
                  </a:cubicBezTo>
                  <a:cubicBezTo>
                    <a:pt x="0" y="1"/>
                    <a:pt x="0" y="1"/>
                    <a:pt x="0" y="1"/>
                  </a:cubicBezTo>
                  <a:cubicBezTo>
                    <a:pt x="0" y="1"/>
                    <a:pt x="0" y="1"/>
                    <a:pt x="0" y="1"/>
                  </a:cubicBezTo>
                  <a:cubicBezTo>
                    <a:pt x="0" y="1"/>
                    <a:pt x="0" y="1"/>
                    <a:pt x="0"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5" name="Freeform 107"/>
            <p:cNvSpPr>
              <a:spLocks/>
            </p:cNvSpPr>
            <p:nvPr/>
          </p:nvSpPr>
          <p:spPr bwMode="auto">
            <a:xfrm>
              <a:off x="6666" y="4399"/>
              <a:ext cx="2" cy="0"/>
            </a:xfrm>
            <a:custGeom>
              <a:avLst/>
              <a:gdLst>
                <a:gd name="T0" fmla="*/ 0 w 1"/>
                <a:gd name="T1" fmla="*/ 0 w 1"/>
                <a:gd name="T2" fmla="*/ 0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0" y="0"/>
                    <a:pt x="0"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6" name="Freeform 108"/>
            <p:cNvSpPr>
              <a:spLocks/>
            </p:cNvSpPr>
            <p:nvPr/>
          </p:nvSpPr>
          <p:spPr bwMode="auto">
            <a:xfrm>
              <a:off x="6668" y="4399"/>
              <a:ext cx="2" cy="3"/>
            </a:xfrm>
            <a:custGeom>
              <a:avLst/>
              <a:gdLst>
                <a:gd name="T0" fmla="*/ 0 w 1"/>
                <a:gd name="T1" fmla="*/ 0 h 1"/>
                <a:gd name="T2" fmla="*/ 1 w 1"/>
                <a:gd name="T3" fmla="*/ 0 h 1"/>
                <a:gd name="T4" fmla="*/ 1 w 1"/>
                <a:gd name="T5" fmla="*/ 1 h 1"/>
                <a:gd name="T6" fmla="*/ 0 w 1"/>
                <a:gd name="T7" fmla="*/ 1 h 1"/>
                <a:gd name="T8" fmla="*/ 0 w 1"/>
                <a:gd name="T9" fmla="*/ 0 h 1"/>
                <a:gd name="T10" fmla="*/ 0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1" y="0"/>
                    <a:pt x="1" y="0"/>
                    <a:pt x="1" y="0"/>
                  </a:cubicBezTo>
                  <a:cubicBezTo>
                    <a:pt x="1" y="0"/>
                    <a:pt x="1" y="1"/>
                    <a:pt x="1" y="1"/>
                  </a:cubicBezTo>
                  <a:cubicBezTo>
                    <a:pt x="1" y="1"/>
                    <a:pt x="0" y="1"/>
                    <a:pt x="0" y="1"/>
                  </a:cubicBezTo>
                  <a:cubicBezTo>
                    <a:pt x="0" y="1"/>
                    <a:pt x="0" y="1"/>
                    <a:pt x="0" y="0"/>
                  </a:cubicBezTo>
                  <a:cubicBezTo>
                    <a:pt x="0" y="0"/>
                    <a:pt x="0" y="1"/>
                    <a:pt x="0" y="1"/>
                  </a:cubicBezTo>
                  <a:cubicBezTo>
                    <a:pt x="0" y="0"/>
                    <a:pt x="0" y="0"/>
                    <a:pt x="0"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7" name="Freeform 109"/>
            <p:cNvSpPr>
              <a:spLocks/>
            </p:cNvSpPr>
            <p:nvPr/>
          </p:nvSpPr>
          <p:spPr bwMode="auto">
            <a:xfrm>
              <a:off x="6637" y="4399"/>
              <a:ext cx="2" cy="3"/>
            </a:xfrm>
            <a:custGeom>
              <a:avLst/>
              <a:gdLst>
                <a:gd name="T0" fmla="*/ 0 w 1"/>
                <a:gd name="T1" fmla="*/ 1 h 1"/>
                <a:gd name="T2" fmla="*/ 0 w 1"/>
                <a:gd name="T3" fmla="*/ 1 h 1"/>
                <a:gd name="T4" fmla="*/ 1 w 1"/>
                <a:gd name="T5" fmla="*/ 1 h 1"/>
                <a:gd name="T6" fmla="*/ 1 w 1"/>
                <a:gd name="T7" fmla="*/ 1 h 1"/>
                <a:gd name="T8" fmla="*/ 1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0" y="1"/>
                    <a:pt x="0" y="1"/>
                  </a:cubicBezTo>
                  <a:cubicBezTo>
                    <a:pt x="1" y="1"/>
                    <a:pt x="1" y="1"/>
                    <a:pt x="1" y="1"/>
                  </a:cubicBezTo>
                  <a:cubicBezTo>
                    <a:pt x="1" y="0"/>
                    <a:pt x="1" y="0"/>
                    <a:pt x="1" y="1"/>
                  </a:cubicBezTo>
                  <a:cubicBezTo>
                    <a:pt x="1" y="1"/>
                    <a:pt x="1" y="1"/>
                    <a:pt x="1" y="1"/>
                  </a:cubicBezTo>
                  <a:cubicBezTo>
                    <a:pt x="1" y="1"/>
                    <a:pt x="1" y="1"/>
                    <a:pt x="0"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8" name="Freeform 110"/>
            <p:cNvSpPr>
              <a:spLocks/>
            </p:cNvSpPr>
            <p:nvPr/>
          </p:nvSpPr>
          <p:spPr bwMode="auto">
            <a:xfrm>
              <a:off x="6642" y="4402"/>
              <a:ext cx="2" cy="2"/>
            </a:xfrm>
            <a:custGeom>
              <a:avLst/>
              <a:gdLst>
                <a:gd name="T0" fmla="*/ 0 w 1"/>
                <a:gd name="T1" fmla="*/ 0 h 1"/>
                <a:gd name="T2" fmla="*/ 0 w 1"/>
                <a:gd name="T3" fmla="*/ 0 h 1"/>
                <a:gd name="T4" fmla="*/ 1 w 1"/>
                <a:gd name="T5" fmla="*/ 1 h 1"/>
                <a:gd name="T6" fmla="*/ 0 w 1"/>
                <a:gd name="T7" fmla="*/ 1 h 1"/>
                <a:gd name="T8" fmla="*/ 0 w 1"/>
                <a:gd name="T9" fmla="*/ 1 h 1"/>
                <a:gd name="T10" fmla="*/ 0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1" y="0"/>
                    <a:pt x="1" y="1"/>
                    <a:pt x="1" y="1"/>
                  </a:cubicBezTo>
                  <a:cubicBezTo>
                    <a:pt x="0" y="1"/>
                    <a:pt x="0" y="1"/>
                    <a:pt x="0" y="1"/>
                  </a:cubicBezTo>
                  <a:cubicBezTo>
                    <a:pt x="0" y="1"/>
                    <a:pt x="0" y="1"/>
                    <a:pt x="0" y="1"/>
                  </a:cubicBezTo>
                  <a:cubicBezTo>
                    <a:pt x="0" y="1"/>
                    <a:pt x="0" y="1"/>
                    <a:pt x="0" y="1"/>
                  </a:cubicBezTo>
                  <a:cubicBezTo>
                    <a:pt x="0" y="1"/>
                    <a:pt x="0" y="0"/>
                    <a:pt x="0"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9" name="Freeform 111"/>
            <p:cNvSpPr>
              <a:spLocks/>
            </p:cNvSpPr>
            <p:nvPr/>
          </p:nvSpPr>
          <p:spPr bwMode="auto">
            <a:xfrm>
              <a:off x="6625" y="4411"/>
              <a:ext cx="5" cy="10"/>
            </a:xfrm>
            <a:custGeom>
              <a:avLst/>
              <a:gdLst>
                <a:gd name="T0" fmla="*/ 2 w 2"/>
                <a:gd name="T1" fmla="*/ 2 h 4"/>
                <a:gd name="T2" fmla="*/ 1 w 2"/>
                <a:gd name="T3" fmla="*/ 0 h 4"/>
                <a:gd name="T4" fmla="*/ 0 w 2"/>
                <a:gd name="T5" fmla="*/ 1 h 4"/>
                <a:gd name="T6" fmla="*/ 0 w 2"/>
                <a:gd name="T7" fmla="*/ 1 h 4"/>
                <a:gd name="T8" fmla="*/ 0 w 2"/>
                <a:gd name="T9" fmla="*/ 2 h 4"/>
                <a:gd name="T10" fmla="*/ 0 w 2"/>
                <a:gd name="T11" fmla="*/ 2 h 4"/>
                <a:gd name="T12" fmla="*/ 0 w 2"/>
                <a:gd name="T13" fmla="*/ 3 h 4"/>
                <a:gd name="T14" fmla="*/ 1 w 2"/>
                <a:gd name="T15" fmla="*/ 3 h 4"/>
                <a:gd name="T16" fmla="*/ 1 w 2"/>
                <a:gd name="T17" fmla="*/ 2 h 4"/>
                <a:gd name="T18" fmla="*/ 2 w 2"/>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2" y="2"/>
                  </a:moveTo>
                  <a:cubicBezTo>
                    <a:pt x="2" y="1"/>
                    <a:pt x="1" y="0"/>
                    <a:pt x="1" y="0"/>
                  </a:cubicBezTo>
                  <a:cubicBezTo>
                    <a:pt x="1" y="0"/>
                    <a:pt x="0" y="1"/>
                    <a:pt x="0" y="1"/>
                  </a:cubicBezTo>
                  <a:cubicBezTo>
                    <a:pt x="0" y="1"/>
                    <a:pt x="0" y="1"/>
                    <a:pt x="0" y="1"/>
                  </a:cubicBezTo>
                  <a:cubicBezTo>
                    <a:pt x="0" y="1"/>
                    <a:pt x="0" y="1"/>
                    <a:pt x="0" y="2"/>
                  </a:cubicBezTo>
                  <a:cubicBezTo>
                    <a:pt x="0" y="2"/>
                    <a:pt x="0" y="2"/>
                    <a:pt x="0" y="2"/>
                  </a:cubicBezTo>
                  <a:cubicBezTo>
                    <a:pt x="0" y="3"/>
                    <a:pt x="0" y="3"/>
                    <a:pt x="0" y="3"/>
                  </a:cubicBezTo>
                  <a:cubicBezTo>
                    <a:pt x="0" y="3"/>
                    <a:pt x="0" y="4"/>
                    <a:pt x="1" y="3"/>
                  </a:cubicBezTo>
                  <a:cubicBezTo>
                    <a:pt x="1" y="3"/>
                    <a:pt x="1" y="3"/>
                    <a:pt x="1" y="2"/>
                  </a:cubicBezTo>
                  <a:cubicBezTo>
                    <a:pt x="1" y="2"/>
                    <a:pt x="2" y="2"/>
                    <a:pt x="2" y="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0" name="Freeform 112"/>
            <p:cNvSpPr>
              <a:spLocks/>
            </p:cNvSpPr>
            <p:nvPr/>
          </p:nvSpPr>
          <p:spPr bwMode="auto">
            <a:xfrm>
              <a:off x="6639" y="4383"/>
              <a:ext cx="3" cy="2"/>
            </a:xfrm>
            <a:custGeom>
              <a:avLst/>
              <a:gdLst>
                <a:gd name="T0" fmla="*/ 1 w 1"/>
                <a:gd name="T1" fmla="*/ 0 h 1"/>
                <a:gd name="T2" fmla="*/ 1 w 1"/>
                <a:gd name="T3" fmla="*/ 0 h 1"/>
                <a:gd name="T4" fmla="*/ 1 w 1"/>
                <a:gd name="T5" fmla="*/ 1 h 1"/>
                <a:gd name="T6" fmla="*/ 1 w 1"/>
                <a:gd name="T7" fmla="*/ 1 h 1"/>
                <a:gd name="T8" fmla="*/ 0 w 1"/>
                <a:gd name="T9" fmla="*/ 1 h 1"/>
                <a:gd name="T10" fmla="*/ 0 w 1"/>
                <a:gd name="T11" fmla="*/ 1 h 1"/>
                <a:gd name="T12" fmla="*/ 0 w 1"/>
                <a:gd name="T13" fmla="*/ 0 h 1"/>
                <a:gd name="T14" fmla="*/ 0 w 1"/>
                <a:gd name="T15" fmla="*/ 0 h 1"/>
                <a:gd name="T16" fmla="*/ 1 w 1"/>
                <a:gd name="T17" fmla="*/ 0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1" y="0"/>
                    <a:pt x="1" y="0"/>
                    <a:pt x="1" y="0"/>
                  </a:cubicBezTo>
                  <a:cubicBezTo>
                    <a:pt x="1" y="0"/>
                    <a:pt x="1" y="0"/>
                    <a:pt x="1" y="1"/>
                  </a:cubicBezTo>
                  <a:cubicBezTo>
                    <a:pt x="1" y="1"/>
                    <a:pt x="1" y="1"/>
                    <a:pt x="1" y="1"/>
                  </a:cubicBezTo>
                  <a:cubicBezTo>
                    <a:pt x="1" y="1"/>
                    <a:pt x="1" y="1"/>
                    <a:pt x="0" y="1"/>
                  </a:cubicBezTo>
                  <a:cubicBezTo>
                    <a:pt x="0" y="1"/>
                    <a:pt x="0" y="1"/>
                    <a:pt x="0" y="1"/>
                  </a:cubicBezTo>
                  <a:cubicBezTo>
                    <a:pt x="0" y="1"/>
                    <a:pt x="0" y="1"/>
                    <a:pt x="0" y="0"/>
                  </a:cubicBezTo>
                  <a:cubicBezTo>
                    <a:pt x="0" y="0"/>
                    <a:pt x="0" y="0"/>
                    <a:pt x="0" y="0"/>
                  </a:cubicBezTo>
                  <a:cubicBezTo>
                    <a:pt x="0" y="0"/>
                    <a:pt x="1" y="0"/>
                    <a:pt x="1" y="0"/>
                  </a:cubicBezTo>
                  <a:cubicBezTo>
                    <a:pt x="1" y="0"/>
                    <a:pt x="1" y="0"/>
                    <a:pt x="1"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1" name="Freeform 113"/>
            <p:cNvSpPr>
              <a:spLocks/>
            </p:cNvSpPr>
            <p:nvPr/>
          </p:nvSpPr>
          <p:spPr bwMode="auto">
            <a:xfrm>
              <a:off x="6635" y="4381"/>
              <a:ext cx="4" cy="7"/>
            </a:xfrm>
            <a:custGeom>
              <a:avLst/>
              <a:gdLst>
                <a:gd name="T0" fmla="*/ 2 w 2"/>
                <a:gd name="T1" fmla="*/ 1 h 3"/>
                <a:gd name="T2" fmla="*/ 1 w 2"/>
                <a:gd name="T3" fmla="*/ 0 h 3"/>
                <a:gd name="T4" fmla="*/ 0 w 2"/>
                <a:gd name="T5" fmla="*/ 0 h 3"/>
                <a:gd name="T6" fmla="*/ 0 w 2"/>
                <a:gd name="T7" fmla="*/ 0 h 3"/>
                <a:gd name="T8" fmla="*/ 0 w 2"/>
                <a:gd name="T9" fmla="*/ 1 h 3"/>
                <a:gd name="T10" fmla="*/ 0 w 2"/>
                <a:gd name="T11" fmla="*/ 2 h 3"/>
                <a:gd name="T12" fmla="*/ 1 w 2"/>
                <a:gd name="T13" fmla="*/ 2 h 3"/>
                <a:gd name="T14" fmla="*/ 1 w 2"/>
                <a:gd name="T15" fmla="*/ 2 h 3"/>
                <a:gd name="T16" fmla="*/ 1 w 2"/>
                <a:gd name="T17" fmla="*/ 2 h 3"/>
                <a:gd name="T18" fmla="*/ 1 w 2"/>
                <a:gd name="T19" fmla="*/ 2 h 3"/>
                <a:gd name="T20" fmla="*/ 2 w 2"/>
                <a:gd name="T21" fmla="*/ 2 h 3"/>
                <a:gd name="T22" fmla="*/ 2 w 2"/>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2" y="1"/>
                  </a:moveTo>
                  <a:cubicBezTo>
                    <a:pt x="2" y="1"/>
                    <a:pt x="1" y="1"/>
                    <a:pt x="1" y="0"/>
                  </a:cubicBezTo>
                  <a:cubicBezTo>
                    <a:pt x="1" y="0"/>
                    <a:pt x="1" y="0"/>
                    <a:pt x="0" y="0"/>
                  </a:cubicBezTo>
                  <a:cubicBezTo>
                    <a:pt x="0" y="0"/>
                    <a:pt x="0" y="0"/>
                    <a:pt x="0" y="0"/>
                  </a:cubicBezTo>
                  <a:cubicBezTo>
                    <a:pt x="0" y="0"/>
                    <a:pt x="0" y="1"/>
                    <a:pt x="0" y="1"/>
                  </a:cubicBezTo>
                  <a:cubicBezTo>
                    <a:pt x="0" y="1"/>
                    <a:pt x="0" y="2"/>
                    <a:pt x="0" y="2"/>
                  </a:cubicBezTo>
                  <a:cubicBezTo>
                    <a:pt x="0" y="3"/>
                    <a:pt x="0" y="3"/>
                    <a:pt x="1" y="2"/>
                  </a:cubicBezTo>
                  <a:cubicBezTo>
                    <a:pt x="1" y="2"/>
                    <a:pt x="1" y="2"/>
                    <a:pt x="1" y="2"/>
                  </a:cubicBezTo>
                  <a:cubicBezTo>
                    <a:pt x="1" y="2"/>
                    <a:pt x="1" y="2"/>
                    <a:pt x="1" y="2"/>
                  </a:cubicBezTo>
                  <a:cubicBezTo>
                    <a:pt x="1" y="2"/>
                    <a:pt x="1" y="2"/>
                    <a:pt x="1" y="2"/>
                  </a:cubicBezTo>
                  <a:cubicBezTo>
                    <a:pt x="1" y="2"/>
                    <a:pt x="2" y="2"/>
                    <a:pt x="2" y="2"/>
                  </a:cubicBezTo>
                  <a:cubicBezTo>
                    <a:pt x="2" y="2"/>
                    <a:pt x="2" y="1"/>
                    <a:pt x="2"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2" name="Freeform 114"/>
            <p:cNvSpPr>
              <a:spLocks/>
            </p:cNvSpPr>
            <p:nvPr/>
          </p:nvSpPr>
          <p:spPr bwMode="auto">
            <a:xfrm>
              <a:off x="6647" y="4310"/>
              <a:ext cx="2" cy="4"/>
            </a:xfrm>
            <a:custGeom>
              <a:avLst/>
              <a:gdLst>
                <a:gd name="T0" fmla="*/ 1 w 1"/>
                <a:gd name="T1" fmla="*/ 1 h 2"/>
                <a:gd name="T2" fmla="*/ 1 w 1"/>
                <a:gd name="T3" fmla="*/ 0 h 2"/>
                <a:gd name="T4" fmla="*/ 1 w 1"/>
                <a:gd name="T5" fmla="*/ 0 h 2"/>
                <a:gd name="T6" fmla="*/ 0 w 1"/>
                <a:gd name="T7" fmla="*/ 0 h 2"/>
                <a:gd name="T8" fmla="*/ 0 w 1"/>
                <a:gd name="T9" fmla="*/ 0 h 2"/>
                <a:gd name="T10" fmla="*/ 0 w 1"/>
                <a:gd name="T11" fmla="*/ 1 h 2"/>
                <a:gd name="T12" fmla="*/ 0 w 1"/>
                <a:gd name="T13" fmla="*/ 1 h 2"/>
                <a:gd name="T14" fmla="*/ 0 w 1"/>
                <a:gd name="T15" fmla="*/ 2 h 2"/>
                <a:gd name="T16" fmla="*/ 0 w 1"/>
                <a:gd name="T17" fmla="*/ 2 h 2"/>
                <a:gd name="T18" fmla="*/ 0 w 1"/>
                <a:gd name="T19" fmla="*/ 2 h 2"/>
                <a:gd name="T20" fmla="*/ 0 w 1"/>
                <a:gd name="T21" fmla="*/ 2 h 2"/>
                <a:gd name="T22" fmla="*/ 0 w 1"/>
                <a:gd name="T23" fmla="*/ 2 h 2"/>
                <a:gd name="T24" fmla="*/ 0 w 1"/>
                <a:gd name="T25" fmla="*/ 1 h 2"/>
                <a:gd name="T26" fmla="*/ 1 w 1"/>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2">
                  <a:moveTo>
                    <a:pt x="1" y="1"/>
                  </a:moveTo>
                  <a:cubicBezTo>
                    <a:pt x="1" y="1"/>
                    <a:pt x="1" y="1"/>
                    <a:pt x="1" y="0"/>
                  </a:cubicBezTo>
                  <a:cubicBezTo>
                    <a:pt x="1" y="0"/>
                    <a:pt x="1" y="0"/>
                    <a:pt x="1" y="0"/>
                  </a:cubicBezTo>
                  <a:cubicBezTo>
                    <a:pt x="0" y="0"/>
                    <a:pt x="0" y="0"/>
                    <a:pt x="0" y="0"/>
                  </a:cubicBezTo>
                  <a:cubicBezTo>
                    <a:pt x="0" y="0"/>
                    <a:pt x="0" y="0"/>
                    <a:pt x="0" y="0"/>
                  </a:cubicBezTo>
                  <a:cubicBezTo>
                    <a:pt x="0" y="1"/>
                    <a:pt x="0" y="1"/>
                    <a:pt x="0" y="1"/>
                  </a:cubicBezTo>
                  <a:cubicBezTo>
                    <a:pt x="0" y="1"/>
                    <a:pt x="0" y="1"/>
                    <a:pt x="0" y="1"/>
                  </a:cubicBezTo>
                  <a:cubicBezTo>
                    <a:pt x="0" y="1"/>
                    <a:pt x="0" y="1"/>
                    <a:pt x="0" y="2"/>
                  </a:cubicBezTo>
                  <a:cubicBezTo>
                    <a:pt x="0" y="2"/>
                    <a:pt x="0" y="2"/>
                    <a:pt x="0" y="2"/>
                  </a:cubicBezTo>
                  <a:cubicBezTo>
                    <a:pt x="0" y="2"/>
                    <a:pt x="0" y="2"/>
                    <a:pt x="0" y="2"/>
                  </a:cubicBezTo>
                  <a:cubicBezTo>
                    <a:pt x="0" y="2"/>
                    <a:pt x="0" y="2"/>
                    <a:pt x="0" y="2"/>
                  </a:cubicBezTo>
                  <a:cubicBezTo>
                    <a:pt x="0" y="2"/>
                    <a:pt x="0" y="2"/>
                    <a:pt x="0" y="2"/>
                  </a:cubicBezTo>
                  <a:cubicBezTo>
                    <a:pt x="0" y="2"/>
                    <a:pt x="0" y="2"/>
                    <a:pt x="0" y="1"/>
                  </a:cubicBezTo>
                  <a:cubicBezTo>
                    <a:pt x="0" y="1"/>
                    <a:pt x="1" y="1"/>
                    <a:pt x="1"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3" name="Freeform 115"/>
            <p:cNvSpPr>
              <a:spLocks/>
            </p:cNvSpPr>
            <p:nvPr/>
          </p:nvSpPr>
          <p:spPr bwMode="auto">
            <a:xfrm>
              <a:off x="6637" y="4317"/>
              <a:ext cx="2" cy="2"/>
            </a:xfrm>
            <a:custGeom>
              <a:avLst/>
              <a:gdLst>
                <a:gd name="T0" fmla="*/ 0 w 1"/>
                <a:gd name="T1" fmla="*/ 1 h 1"/>
                <a:gd name="T2" fmla="*/ 1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1" y="1"/>
                    <a:pt x="1" y="1"/>
                  </a:cubicBezTo>
                  <a:cubicBezTo>
                    <a:pt x="1" y="1"/>
                    <a:pt x="0" y="1"/>
                    <a:pt x="0" y="1"/>
                  </a:cubicBezTo>
                  <a:cubicBezTo>
                    <a:pt x="0" y="1"/>
                    <a:pt x="0" y="1"/>
                    <a:pt x="0"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4" name="Freeform 116"/>
            <p:cNvSpPr>
              <a:spLocks/>
            </p:cNvSpPr>
            <p:nvPr/>
          </p:nvSpPr>
          <p:spPr bwMode="auto">
            <a:xfrm>
              <a:off x="6632" y="4331"/>
              <a:ext cx="3"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5" name="Freeform 117"/>
            <p:cNvSpPr>
              <a:spLocks/>
            </p:cNvSpPr>
            <p:nvPr/>
          </p:nvSpPr>
          <p:spPr bwMode="auto">
            <a:xfrm>
              <a:off x="6656" y="4326"/>
              <a:ext cx="2" cy="0"/>
            </a:xfrm>
            <a:custGeom>
              <a:avLst/>
              <a:gdLst>
                <a:gd name="T0" fmla="*/ 1 w 1"/>
                <a:gd name="T1" fmla="*/ 1 w 1"/>
                <a:gd name="T2" fmla="*/ 1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0" y="0"/>
                    <a:pt x="1" y="0"/>
                    <a:pt x="1" y="0"/>
                  </a:cubicBezTo>
                  <a:cubicBezTo>
                    <a:pt x="1" y="0"/>
                    <a:pt x="1" y="0"/>
                    <a:pt x="1" y="0"/>
                  </a:cubicBezTo>
                  <a:cubicBezTo>
                    <a:pt x="1" y="0"/>
                    <a:pt x="1" y="0"/>
                    <a:pt x="1" y="0"/>
                  </a:cubicBezTo>
                  <a:cubicBezTo>
                    <a:pt x="1" y="0"/>
                    <a:pt x="1" y="0"/>
                    <a:pt x="1"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6" name="Freeform 118"/>
            <p:cNvSpPr>
              <a:spLocks/>
            </p:cNvSpPr>
            <p:nvPr/>
          </p:nvSpPr>
          <p:spPr bwMode="auto">
            <a:xfrm>
              <a:off x="6647" y="4336"/>
              <a:ext cx="4" cy="2"/>
            </a:xfrm>
            <a:custGeom>
              <a:avLst/>
              <a:gdLst>
                <a:gd name="T0" fmla="*/ 1 w 2"/>
                <a:gd name="T1" fmla="*/ 0 h 1"/>
                <a:gd name="T2" fmla="*/ 1 w 2"/>
                <a:gd name="T3" fmla="*/ 0 h 1"/>
                <a:gd name="T4" fmla="*/ 2 w 2"/>
                <a:gd name="T5" fmla="*/ 0 h 1"/>
                <a:gd name="T6" fmla="*/ 2 w 2"/>
                <a:gd name="T7" fmla="*/ 0 h 1"/>
                <a:gd name="T8" fmla="*/ 1 w 2"/>
                <a:gd name="T9" fmla="*/ 1 h 1"/>
                <a:gd name="T10" fmla="*/ 1 w 2"/>
                <a:gd name="T11" fmla="*/ 1 h 1"/>
                <a:gd name="T12" fmla="*/ 1 w 2"/>
                <a:gd name="T13" fmla="*/ 1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cubicBezTo>
                    <a:pt x="1" y="0"/>
                    <a:pt x="1" y="0"/>
                    <a:pt x="1" y="0"/>
                  </a:cubicBezTo>
                  <a:cubicBezTo>
                    <a:pt x="1" y="0"/>
                    <a:pt x="1" y="0"/>
                    <a:pt x="2" y="0"/>
                  </a:cubicBezTo>
                  <a:cubicBezTo>
                    <a:pt x="2" y="0"/>
                    <a:pt x="2" y="0"/>
                    <a:pt x="2" y="0"/>
                  </a:cubicBezTo>
                  <a:cubicBezTo>
                    <a:pt x="2" y="0"/>
                    <a:pt x="1" y="0"/>
                    <a:pt x="1" y="1"/>
                  </a:cubicBezTo>
                  <a:cubicBezTo>
                    <a:pt x="1" y="1"/>
                    <a:pt x="1" y="1"/>
                    <a:pt x="1" y="1"/>
                  </a:cubicBezTo>
                  <a:cubicBezTo>
                    <a:pt x="1" y="1"/>
                    <a:pt x="1" y="1"/>
                    <a:pt x="1" y="1"/>
                  </a:cubicBezTo>
                  <a:cubicBezTo>
                    <a:pt x="1" y="1"/>
                    <a:pt x="0" y="0"/>
                    <a:pt x="1"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7" name="Freeform 119"/>
            <p:cNvSpPr>
              <a:spLocks/>
            </p:cNvSpPr>
            <p:nvPr/>
          </p:nvSpPr>
          <p:spPr bwMode="auto">
            <a:xfrm>
              <a:off x="6628" y="4331"/>
              <a:ext cx="9" cy="16"/>
            </a:xfrm>
            <a:custGeom>
              <a:avLst/>
              <a:gdLst>
                <a:gd name="T0" fmla="*/ 3 w 4"/>
                <a:gd name="T1" fmla="*/ 2 h 7"/>
                <a:gd name="T2" fmla="*/ 4 w 4"/>
                <a:gd name="T3" fmla="*/ 1 h 7"/>
                <a:gd name="T4" fmla="*/ 4 w 4"/>
                <a:gd name="T5" fmla="*/ 1 h 7"/>
                <a:gd name="T6" fmla="*/ 3 w 4"/>
                <a:gd name="T7" fmla="*/ 1 h 7"/>
                <a:gd name="T8" fmla="*/ 2 w 4"/>
                <a:gd name="T9" fmla="*/ 1 h 7"/>
                <a:gd name="T10" fmla="*/ 2 w 4"/>
                <a:gd name="T11" fmla="*/ 1 h 7"/>
                <a:gd name="T12" fmla="*/ 1 w 4"/>
                <a:gd name="T13" fmla="*/ 2 h 7"/>
                <a:gd name="T14" fmla="*/ 2 w 4"/>
                <a:gd name="T15" fmla="*/ 3 h 7"/>
                <a:gd name="T16" fmla="*/ 2 w 4"/>
                <a:gd name="T17" fmla="*/ 4 h 7"/>
                <a:gd name="T18" fmla="*/ 2 w 4"/>
                <a:gd name="T19" fmla="*/ 5 h 7"/>
                <a:gd name="T20" fmla="*/ 1 w 4"/>
                <a:gd name="T21" fmla="*/ 6 h 7"/>
                <a:gd name="T22" fmla="*/ 0 w 4"/>
                <a:gd name="T23" fmla="*/ 7 h 7"/>
                <a:gd name="T24" fmla="*/ 0 w 4"/>
                <a:gd name="T25" fmla="*/ 7 h 7"/>
                <a:gd name="T26" fmla="*/ 1 w 4"/>
                <a:gd name="T27" fmla="*/ 7 h 7"/>
                <a:gd name="T28" fmla="*/ 2 w 4"/>
                <a:gd name="T29" fmla="*/ 7 h 7"/>
                <a:gd name="T30" fmla="*/ 3 w 4"/>
                <a:gd name="T31" fmla="*/ 7 h 7"/>
                <a:gd name="T32" fmla="*/ 3 w 4"/>
                <a:gd name="T33" fmla="*/ 6 h 7"/>
                <a:gd name="T34" fmla="*/ 2 w 4"/>
                <a:gd name="T35" fmla="*/ 5 h 7"/>
                <a:gd name="T36" fmla="*/ 3 w 4"/>
                <a:gd name="T37" fmla="*/ 4 h 7"/>
                <a:gd name="T38" fmla="*/ 3 w 4"/>
                <a:gd name="T39" fmla="*/ 3 h 7"/>
                <a:gd name="T40" fmla="*/ 3 w 4"/>
                <a:gd name="T4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7">
                  <a:moveTo>
                    <a:pt x="3" y="2"/>
                  </a:moveTo>
                  <a:cubicBezTo>
                    <a:pt x="3" y="2"/>
                    <a:pt x="3" y="2"/>
                    <a:pt x="4" y="1"/>
                  </a:cubicBezTo>
                  <a:cubicBezTo>
                    <a:pt x="4" y="1"/>
                    <a:pt x="4" y="1"/>
                    <a:pt x="4" y="1"/>
                  </a:cubicBezTo>
                  <a:cubicBezTo>
                    <a:pt x="4" y="0"/>
                    <a:pt x="3" y="1"/>
                    <a:pt x="3" y="1"/>
                  </a:cubicBezTo>
                  <a:cubicBezTo>
                    <a:pt x="3" y="1"/>
                    <a:pt x="3" y="1"/>
                    <a:pt x="2" y="1"/>
                  </a:cubicBezTo>
                  <a:cubicBezTo>
                    <a:pt x="2" y="1"/>
                    <a:pt x="2" y="1"/>
                    <a:pt x="2" y="1"/>
                  </a:cubicBezTo>
                  <a:cubicBezTo>
                    <a:pt x="2" y="1"/>
                    <a:pt x="1" y="1"/>
                    <a:pt x="1" y="2"/>
                  </a:cubicBezTo>
                  <a:cubicBezTo>
                    <a:pt x="1" y="2"/>
                    <a:pt x="1" y="2"/>
                    <a:pt x="2" y="3"/>
                  </a:cubicBezTo>
                  <a:cubicBezTo>
                    <a:pt x="2" y="3"/>
                    <a:pt x="2" y="3"/>
                    <a:pt x="2" y="4"/>
                  </a:cubicBezTo>
                  <a:cubicBezTo>
                    <a:pt x="2" y="4"/>
                    <a:pt x="2" y="4"/>
                    <a:pt x="2" y="5"/>
                  </a:cubicBezTo>
                  <a:cubicBezTo>
                    <a:pt x="2" y="6"/>
                    <a:pt x="2" y="6"/>
                    <a:pt x="1" y="6"/>
                  </a:cubicBezTo>
                  <a:cubicBezTo>
                    <a:pt x="1" y="6"/>
                    <a:pt x="0" y="6"/>
                    <a:pt x="0" y="7"/>
                  </a:cubicBezTo>
                  <a:cubicBezTo>
                    <a:pt x="0" y="7"/>
                    <a:pt x="0" y="7"/>
                    <a:pt x="0" y="7"/>
                  </a:cubicBezTo>
                  <a:cubicBezTo>
                    <a:pt x="0" y="7"/>
                    <a:pt x="1" y="7"/>
                    <a:pt x="1" y="7"/>
                  </a:cubicBezTo>
                  <a:cubicBezTo>
                    <a:pt x="1" y="7"/>
                    <a:pt x="2" y="7"/>
                    <a:pt x="2" y="7"/>
                  </a:cubicBezTo>
                  <a:cubicBezTo>
                    <a:pt x="2" y="7"/>
                    <a:pt x="3" y="7"/>
                    <a:pt x="3" y="7"/>
                  </a:cubicBezTo>
                  <a:cubicBezTo>
                    <a:pt x="3" y="6"/>
                    <a:pt x="3" y="6"/>
                    <a:pt x="3" y="6"/>
                  </a:cubicBezTo>
                  <a:cubicBezTo>
                    <a:pt x="3" y="6"/>
                    <a:pt x="2" y="5"/>
                    <a:pt x="2" y="5"/>
                  </a:cubicBezTo>
                  <a:cubicBezTo>
                    <a:pt x="3" y="5"/>
                    <a:pt x="3" y="5"/>
                    <a:pt x="3" y="4"/>
                  </a:cubicBezTo>
                  <a:cubicBezTo>
                    <a:pt x="3" y="4"/>
                    <a:pt x="3" y="4"/>
                    <a:pt x="3" y="3"/>
                  </a:cubicBezTo>
                  <a:cubicBezTo>
                    <a:pt x="3" y="3"/>
                    <a:pt x="3" y="3"/>
                    <a:pt x="3" y="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8" name="Freeform 120"/>
            <p:cNvSpPr>
              <a:spLocks/>
            </p:cNvSpPr>
            <p:nvPr/>
          </p:nvSpPr>
          <p:spPr bwMode="auto">
            <a:xfrm>
              <a:off x="6635" y="4357"/>
              <a:ext cx="2" cy="2"/>
            </a:xfrm>
            <a:custGeom>
              <a:avLst/>
              <a:gdLst>
                <a:gd name="T0" fmla="*/ 0 w 1"/>
                <a:gd name="T1" fmla="*/ 1 h 1"/>
                <a:gd name="T2" fmla="*/ 0 w 1"/>
                <a:gd name="T3" fmla="*/ 1 h 1"/>
                <a:gd name="T4" fmla="*/ 0 w 1"/>
                <a:gd name="T5" fmla="*/ 1 h 1"/>
                <a:gd name="T6" fmla="*/ 0 w 1"/>
                <a:gd name="T7" fmla="*/ 1 h 1"/>
                <a:gd name="T8" fmla="*/ 0 w 1"/>
                <a:gd name="T9" fmla="*/ 1 h 1"/>
                <a:gd name="T10" fmla="*/ 1 w 1"/>
                <a:gd name="T11" fmla="*/ 0 h 1"/>
                <a:gd name="T12" fmla="*/ 1 w 1"/>
                <a:gd name="T13" fmla="*/ 1 h 1"/>
                <a:gd name="T14" fmla="*/ 1 w 1"/>
                <a:gd name="T15" fmla="*/ 1 h 1"/>
                <a:gd name="T16" fmla="*/ 0 w 1"/>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1"/>
                  </a:moveTo>
                  <a:cubicBezTo>
                    <a:pt x="0" y="1"/>
                    <a:pt x="0" y="1"/>
                    <a:pt x="0" y="1"/>
                  </a:cubicBezTo>
                  <a:cubicBezTo>
                    <a:pt x="0" y="1"/>
                    <a:pt x="0" y="1"/>
                    <a:pt x="0" y="1"/>
                  </a:cubicBezTo>
                  <a:cubicBezTo>
                    <a:pt x="0" y="1"/>
                    <a:pt x="0" y="1"/>
                    <a:pt x="0" y="1"/>
                  </a:cubicBezTo>
                  <a:cubicBezTo>
                    <a:pt x="0" y="1"/>
                    <a:pt x="0" y="1"/>
                    <a:pt x="0" y="1"/>
                  </a:cubicBezTo>
                  <a:cubicBezTo>
                    <a:pt x="0" y="0"/>
                    <a:pt x="1" y="0"/>
                    <a:pt x="1" y="0"/>
                  </a:cubicBezTo>
                  <a:cubicBezTo>
                    <a:pt x="1" y="0"/>
                    <a:pt x="1" y="1"/>
                    <a:pt x="1" y="1"/>
                  </a:cubicBezTo>
                  <a:cubicBezTo>
                    <a:pt x="1" y="1"/>
                    <a:pt x="1" y="1"/>
                    <a:pt x="1" y="1"/>
                  </a:cubicBezTo>
                  <a:cubicBezTo>
                    <a:pt x="1" y="1"/>
                    <a:pt x="0" y="1"/>
                    <a:pt x="0"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9" name="Freeform 121"/>
            <p:cNvSpPr>
              <a:spLocks/>
            </p:cNvSpPr>
            <p:nvPr/>
          </p:nvSpPr>
          <p:spPr bwMode="auto">
            <a:xfrm>
              <a:off x="6635" y="4357"/>
              <a:ext cx="7" cy="7"/>
            </a:xfrm>
            <a:custGeom>
              <a:avLst/>
              <a:gdLst>
                <a:gd name="T0" fmla="*/ 1 w 3"/>
                <a:gd name="T1" fmla="*/ 1 h 3"/>
                <a:gd name="T2" fmla="*/ 1 w 3"/>
                <a:gd name="T3" fmla="*/ 1 h 3"/>
                <a:gd name="T4" fmla="*/ 2 w 3"/>
                <a:gd name="T5" fmla="*/ 1 h 3"/>
                <a:gd name="T6" fmla="*/ 3 w 3"/>
                <a:gd name="T7" fmla="*/ 1 h 3"/>
                <a:gd name="T8" fmla="*/ 2 w 3"/>
                <a:gd name="T9" fmla="*/ 2 h 3"/>
                <a:gd name="T10" fmla="*/ 0 w 3"/>
                <a:gd name="T11" fmla="*/ 2 h 3"/>
                <a:gd name="T12" fmla="*/ 0 w 3"/>
                <a:gd name="T13" fmla="*/ 2 h 3"/>
                <a:gd name="T14" fmla="*/ 0 w 3"/>
                <a:gd name="T15" fmla="*/ 2 h 3"/>
                <a:gd name="T16" fmla="*/ 0 w 3"/>
                <a:gd name="T17" fmla="*/ 2 h 3"/>
                <a:gd name="T18" fmla="*/ 0 w 3"/>
                <a:gd name="T19" fmla="*/ 1 h 3"/>
                <a:gd name="T20" fmla="*/ 1 w 3"/>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1"/>
                  </a:moveTo>
                  <a:cubicBezTo>
                    <a:pt x="1" y="1"/>
                    <a:pt x="1" y="1"/>
                    <a:pt x="1" y="1"/>
                  </a:cubicBezTo>
                  <a:cubicBezTo>
                    <a:pt x="2" y="1"/>
                    <a:pt x="2" y="0"/>
                    <a:pt x="2" y="1"/>
                  </a:cubicBezTo>
                  <a:cubicBezTo>
                    <a:pt x="3" y="1"/>
                    <a:pt x="3" y="1"/>
                    <a:pt x="3" y="1"/>
                  </a:cubicBezTo>
                  <a:cubicBezTo>
                    <a:pt x="3" y="2"/>
                    <a:pt x="2" y="2"/>
                    <a:pt x="2" y="2"/>
                  </a:cubicBezTo>
                  <a:cubicBezTo>
                    <a:pt x="1" y="2"/>
                    <a:pt x="1" y="3"/>
                    <a:pt x="0" y="2"/>
                  </a:cubicBezTo>
                  <a:cubicBezTo>
                    <a:pt x="0" y="2"/>
                    <a:pt x="0" y="2"/>
                    <a:pt x="0" y="2"/>
                  </a:cubicBezTo>
                  <a:cubicBezTo>
                    <a:pt x="0" y="2"/>
                    <a:pt x="0" y="2"/>
                    <a:pt x="0" y="2"/>
                  </a:cubicBezTo>
                  <a:cubicBezTo>
                    <a:pt x="0" y="2"/>
                    <a:pt x="0" y="2"/>
                    <a:pt x="0" y="2"/>
                  </a:cubicBezTo>
                  <a:cubicBezTo>
                    <a:pt x="0" y="2"/>
                    <a:pt x="0" y="1"/>
                    <a:pt x="0" y="1"/>
                  </a:cubicBezTo>
                  <a:cubicBezTo>
                    <a:pt x="1" y="1"/>
                    <a:pt x="1" y="1"/>
                    <a:pt x="1"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0" name="Freeform 122"/>
            <p:cNvSpPr>
              <a:spLocks/>
            </p:cNvSpPr>
            <p:nvPr/>
          </p:nvSpPr>
          <p:spPr bwMode="auto">
            <a:xfrm>
              <a:off x="6637" y="4326"/>
              <a:ext cx="12" cy="10"/>
            </a:xfrm>
            <a:custGeom>
              <a:avLst/>
              <a:gdLst>
                <a:gd name="T0" fmla="*/ 1 w 5"/>
                <a:gd name="T1" fmla="*/ 2 h 4"/>
                <a:gd name="T2" fmla="*/ 2 w 5"/>
                <a:gd name="T3" fmla="*/ 1 h 4"/>
                <a:gd name="T4" fmla="*/ 2 w 5"/>
                <a:gd name="T5" fmla="*/ 1 h 4"/>
                <a:gd name="T6" fmla="*/ 2 w 5"/>
                <a:gd name="T7" fmla="*/ 1 h 4"/>
                <a:gd name="T8" fmla="*/ 3 w 5"/>
                <a:gd name="T9" fmla="*/ 1 h 4"/>
                <a:gd name="T10" fmla="*/ 3 w 5"/>
                <a:gd name="T11" fmla="*/ 2 h 4"/>
                <a:gd name="T12" fmla="*/ 4 w 5"/>
                <a:gd name="T13" fmla="*/ 2 h 4"/>
                <a:gd name="T14" fmla="*/ 4 w 5"/>
                <a:gd name="T15" fmla="*/ 3 h 4"/>
                <a:gd name="T16" fmla="*/ 5 w 5"/>
                <a:gd name="T17" fmla="*/ 3 h 4"/>
                <a:gd name="T18" fmla="*/ 5 w 5"/>
                <a:gd name="T19" fmla="*/ 3 h 4"/>
                <a:gd name="T20" fmla="*/ 5 w 5"/>
                <a:gd name="T21" fmla="*/ 2 h 4"/>
                <a:gd name="T22" fmla="*/ 5 w 5"/>
                <a:gd name="T23" fmla="*/ 2 h 4"/>
                <a:gd name="T24" fmla="*/ 5 w 5"/>
                <a:gd name="T25" fmla="*/ 1 h 4"/>
                <a:gd name="T26" fmla="*/ 5 w 5"/>
                <a:gd name="T27" fmla="*/ 0 h 4"/>
                <a:gd name="T28" fmla="*/ 4 w 5"/>
                <a:gd name="T29" fmla="*/ 0 h 4"/>
                <a:gd name="T30" fmla="*/ 3 w 5"/>
                <a:gd name="T31" fmla="*/ 0 h 4"/>
                <a:gd name="T32" fmla="*/ 2 w 5"/>
                <a:gd name="T33" fmla="*/ 0 h 4"/>
                <a:gd name="T34" fmla="*/ 2 w 5"/>
                <a:gd name="T35" fmla="*/ 0 h 4"/>
                <a:gd name="T36" fmla="*/ 2 w 5"/>
                <a:gd name="T37" fmla="*/ 0 h 4"/>
                <a:gd name="T38" fmla="*/ 2 w 5"/>
                <a:gd name="T39" fmla="*/ 0 h 4"/>
                <a:gd name="T40" fmla="*/ 2 w 5"/>
                <a:gd name="T41" fmla="*/ 0 h 4"/>
                <a:gd name="T42" fmla="*/ 1 w 5"/>
                <a:gd name="T43" fmla="*/ 1 h 4"/>
                <a:gd name="T44" fmla="*/ 0 w 5"/>
                <a:gd name="T45" fmla="*/ 1 h 4"/>
                <a:gd name="T46" fmla="*/ 0 w 5"/>
                <a:gd name="T47" fmla="*/ 2 h 4"/>
                <a:gd name="T48" fmla="*/ 0 w 5"/>
                <a:gd name="T49" fmla="*/ 2 h 4"/>
                <a:gd name="T50" fmla="*/ 0 w 5"/>
                <a:gd name="T51" fmla="*/ 2 h 4"/>
                <a:gd name="T52" fmla="*/ 1 w 5"/>
                <a:gd name="T53" fmla="*/ 2 h 4"/>
                <a:gd name="T54" fmla="*/ 1 w 5"/>
                <a:gd name="T55" fmla="*/ 2 h 4"/>
                <a:gd name="T56" fmla="*/ 1 w 5"/>
                <a:gd name="T5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 h="4">
                  <a:moveTo>
                    <a:pt x="1" y="2"/>
                  </a:moveTo>
                  <a:cubicBezTo>
                    <a:pt x="2" y="2"/>
                    <a:pt x="2" y="1"/>
                    <a:pt x="2" y="1"/>
                  </a:cubicBezTo>
                  <a:cubicBezTo>
                    <a:pt x="2" y="1"/>
                    <a:pt x="2" y="1"/>
                    <a:pt x="2" y="1"/>
                  </a:cubicBezTo>
                  <a:cubicBezTo>
                    <a:pt x="2" y="1"/>
                    <a:pt x="2" y="1"/>
                    <a:pt x="2" y="1"/>
                  </a:cubicBezTo>
                  <a:cubicBezTo>
                    <a:pt x="2" y="1"/>
                    <a:pt x="3" y="1"/>
                    <a:pt x="3" y="1"/>
                  </a:cubicBezTo>
                  <a:cubicBezTo>
                    <a:pt x="3" y="1"/>
                    <a:pt x="3" y="1"/>
                    <a:pt x="3" y="2"/>
                  </a:cubicBezTo>
                  <a:cubicBezTo>
                    <a:pt x="4" y="2"/>
                    <a:pt x="4" y="2"/>
                    <a:pt x="4" y="2"/>
                  </a:cubicBezTo>
                  <a:cubicBezTo>
                    <a:pt x="4" y="2"/>
                    <a:pt x="4" y="3"/>
                    <a:pt x="4" y="3"/>
                  </a:cubicBezTo>
                  <a:cubicBezTo>
                    <a:pt x="4" y="4"/>
                    <a:pt x="5" y="3"/>
                    <a:pt x="5" y="3"/>
                  </a:cubicBezTo>
                  <a:cubicBezTo>
                    <a:pt x="5" y="3"/>
                    <a:pt x="5" y="3"/>
                    <a:pt x="5" y="3"/>
                  </a:cubicBezTo>
                  <a:cubicBezTo>
                    <a:pt x="5" y="2"/>
                    <a:pt x="5" y="2"/>
                    <a:pt x="5" y="2"/>
                  </a:cubicBezTo>
                  <a:cubicBezTo>
                    <a:pt x="5" y="2"/>
                    <a:pt x="5" y="2"/>
                    <a:pt x="5" y="2"/>
                  </a:cubicBezTo>
                  <a:cubicBezTo>
                    <a:pt x="5" y="1"/>
                    <a:pt x="5" y="1"/>
                    <a:pt x="5" y="1"/>
                  </a:cubicBezTo>
                  <a:cubicBezTo>
                    <a:pt x="5" y="1"/>
                    <a:pt x="5" y="0"/>
                    <a:pt x="5" y="0"/>
                  </a:cubicBezTo>
                  <a:cubicBezTo>
                    <a:pt x="4" y="0"/>
                    <a:pt x="4" y="0"/>
                    <a:pt x="4" y="0"/>
                  </a:cubicBezTo>
                  <a:cubicBezTo>
                    <a:pt x="4" y="0"/>
                    <a:pt x="3" y="0"/>
                    <a:pt x="3" y="0"/>
                  </a:cubicBezTo>
                  <a:cubicBezTo>
                    <a:pt x="3" y="0"/>
                    <a:pt x="3" y="0"/>
                    <a:pt x="2" y="0"/>
                  </a:cubicBezTo>
                  <a:cubicBezTo>
                    <a:pt x="2" y="0"/>
                    <a:pt x="2" y="0"/>
                    <a:pt x="2" y="0"/>
                  </a:cubicBezTo>
                  <a:cubicBezTo>
                    <a:pt x="2" y="0"/>
                    <a:pt x="2" y="0"/>
                    <a:pt x="2" y="0"/>
                  </a:cubicBezTo>
                  <a:cubicBezTo>
                    <a:pt x="2" y="0"/>
                    <a:pt x="2" y="0"/>
                    <a:pt x="2" y="0"/>
                  </a:cubicBezTo>
                  <a:cubicBezTo>
                    <a:pt x="2" y="0"/>
                    <a:pt x="2" y="0"/>
                    <a:pt x="2" y="0"/>
                  </a:cubicBezTo>
                  <a:cubicBezTo>
                    <a:pt x="1" y="0"/>
                    <a:pt x="1" y="1"/>
                    <a:pt x="1" y="1"/>
                  </a:cubicBezTo>
                  <a:cubicBezTo>
                    <a:pt x="1" y="1"/>
                    <a:pt x="0" y="1"/>
                    <a:pt x="0" y="1"/>
                  </a:cubicBezTo>
                  <a:cubicBezTo>
                    <a:pt x="0" y="1"/>
                    <a:pt x="0" y="1"/>
                    <a:pt x="0" y="2"/>
                  </a:cubicBezTo>
                  <a:cubicBezTo>
                    <a:pt x="0" y="2"/>
                    <a:pt x="0" y="2"/>
                    <a:pt x="0" y="2"/>
                  </a:cubicBezTo>
                  <a:cubicBezTo>
                    <a:pt x="0" y="2"/>
                    <a:pt x="0" y="2"/>
                    <a:pt x="0" y="2"/>
                  </a:cubicBezTo>
                  <a:cubicBezTo>
                    <a:pt x="0" y="2"/>
                    <a:pt x="1" y="2"/>
                    <a:pt x="1" y="2"/>
                  </a:cubicBezTo>
                  <a:cubicBezTo>
                    <a:pt x="1" y="2"/>
                    <a:pt x="1" y="2"/>
                    <a:pt x="1" y="2"/>
                  </a:cubicBezTo>
                  <a:cubicBezTo>
                    <a:pt x="1" y="2"/>
                    <a:pt x="1" y="2"/>
                    <a:pt x="1" y="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1" name="Freeform 123"/>
            <p:cNvSpPr>
              <a:spLocks/>
            </p:cNvSpPr>
            <p:nvPr/>
          </p:nvSpPr>
          <p:spPr bwMode="auto">
            <a:xfrm>
              <a:off x="6639" y="4336"/>
              <a:ext cx="27" cy="21"/>
            </a:xfrm>
            <a:custGeom>
              <a:avLst/>
              <a:gdLst>
                <a:gd name="T0" fmla="*/ 2 w 11"/>
                <a:gd name="T1" fmla="*/ 4 h 9"/>
                <a:gd name="T2" fmla="*/ 2 w 11"/>
                <a:gd name="T3" fmla="*/ 3 h 9"/>
                <a:gd name="T4" fmla="*/ 4 w 11"/>
                <a:gd name="T5" fmla="*/ 3 h 9"/>
                <a:gd name="T6" fmla="*/ 4 w 11"/>
                <a:gd name="T7" fmla="*/ 2 h 9"/>
                <a:gd name="T8" fmla="*/ 5 w 11"/>
                <a:gd name="T9" fmla="*/ 1 h 9"/>
                <a:gd name="T10" fmla="*/ 6 w 11"/>
                <a:gd name="T11" fmla="*/ 1 h 9"/>
                <a:gd name="T12" fmla="*/ 6 w 11"/>
                <a:gd name="T13" fmla="*/ 2 h 9"/>
                <a:gd name="T14" fmla="*/ 7 w 11"/>
                <a:gd name="T15" fmla="*/ 1 h 9"/>
                <a:gd name="T16" fmla="*/ 7 w 11"/>
                <a:gd name="T17" fmla="*/ 2 h 9"/>
                <a:gd name="T18" fmla="*/ 8 w 11"/>
                <a:gd name="T19" fmla="*/ 0 h 9"/>
                <a:gd name="T20" fmla="*/ 9 w 11"/>
                <a:gd name="T21" fmla="*/ 1 h 9"/>
                <a:gd name="T22" fmla="*/ 10 w 11"/>
                <a:gd name="T23" fmla="*/ 2 h 9"/>
                <a:gd name="T24" fmla="*/ 10 w 11"/>
                <a:gd name="T25" fmla="*/ 3 h 9"/>
                <a:gd name="T26" fmla="*/ 11 w 11"/>
                <a:gd name="T27" fmla="*/ 4 h 9"/>
                <a:gd name="T28" fmla="*/ 10 w 11"/>
                <a:gd name="T29" fmla="*/ 4 h 9"/>
                <a:gd name="T30" fmla="*/ 9 w 11"/>
                <a:gd name="T31" fmla="*/ 4 h 9"/>
                <a:gd name="T32" fmla="*/ 7 w 11"/>
                <a:gd name="T33" fmla="*/ 6 h 9"/>
                <a:gd name="T34" fmla="*/ 6 w 11"/>
                <a:gd name="T35" fmla="*/ 7 h 9"/>
                <a:gd name="T36" fmla="*/ 6 w 11"/>
                <a:gd name="T37" fmla="*/ 8 h 9"/>
                <a:gd name="T38" fmla="*/ 4 w 11"/>
                <a:gd name="T39" fmla="*/ 9 h 9"/>
                <a:gd name="T40" fmla="*/ 3 w 11"/>
                <a:gd name="T41" fmla="*/ 9 h 9"/>
                <a:gd name="T42" fmla="*/ 2 w 11"/>
                <a:gd name="T43" fmla="*/ 8 h 9"/>
                <a:gd name="T44" fmla="*/ 1 w 11"/>
                <a:gd name="T45" fmla="*/ 7 h 9"/>
                <a:gd name="T46" fmla="*/ 0 w 11"/>
                <a:gd name="T47" fmla="*/ 6 h 9"/>
                <a:gd name="T48" fmla="*/ 2 w 11"/>
                <a:gd name="T49" fmla="*/ 7 h 9"/>
                <a:gd name="T50" fmla="*/ 3 w 11"/>
                <a:gd name="T51" fmla="*/ 7 h 9"/>
                <a:gd name="T52" fmla="*/ 3 w 11"/>
                <a:gd name="T53" fmla="*/ 7 h 9"/>
                <a:gd name="T54" fmla="*/ 4 w 11"/>
                <a:gd name="T55" fmla="*/ 7 h 9"/>
                <a:gd name="T56" fmla="*/ 4 w 11"/>
                <a:gd name="T57" fmla="*/ 6 h 9"/>
                <a:gd name="T58" fmla="*/ 4 w 11"/>
                <a:gd name="T59" fmla="*/ 6 h 9"/>
                <a:gd name="T60" fmla="*/ 3 w 11"/>
                <a:gd name="T61" fmla="*/ 6 h 9"/>
                <a:gd name="T62" fmla="*/ 2 w 11"/>
                <a:gd name="T63" fmla="*/ 5 h 9"/>
                <a:gd name="T64" fmla="*/ 2 w 11"/>
                <a:gd name="T6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 h="9">
                  <a:moveTo>
                    <a:pt x="2" y="5"/>
                  </a:moveTo>
                  <a:cubicBezTo>
                    <a:pt x="2" y="5"/>
                    <a:pt x="2" y="4"/>
                    <a:pt x="2" y="4"/>
                  </a:cubicBezTo>
                  <a:cubicBezTo>
                    <a:pt x="2" y="4"/>
                    <a:pt x="1" y="4"/>
                    <a:pt x="1" y="4"/>
                  </a:cubicBezTo>
                  <a:cubicBezTo>
                    <a:pt x="2" y="3"/>
                    <a:pt x="2" y="3"/>
                    <a:pt x="2" y="3"/>
                  </a:cubicBezTo>
                  <a:cubicBezTo>
                    <a:pt x="3" y="3"/>
                    <a:pt x="3" y="3"/>
                    <a:pt x="3" y="3"/>
                  </a:cubicBezTo>
                  <a:cubicBezTo>
                    <a:pt x="3" y="3"/>
                    <a:pt x="4" y="3"/>
                    <a:pt x="4" y="3"/>
                  </a:cubicBezTo>
                  <a:cubicBezTo>
                    <a:pt x="4" y="3"/>
                    <a:pt x="5" y="3"/>
                    <a:pt x="5" y="3"/>
                  </a:cubicBezTo>
                  <a:cubicBezTo>
                    <a:pt x="5" y="2"/>
                    <a:pt x="4" y="2"/>
                    <a:pt x="4" y="2"/>
                  </a:cubicBezTo>
                  <a:cubicBezTo>
                    <a:pt x="4" y="2"/>
                    <a:pt x="4" y="2"/>
                    <a:pt x="4" y="1"/>
                  </a:cubicBezTo>
                  <a:cubicBezTo>
                    <a:pt x="4" y="1"/>
                    <a:pt x="4" y="1"/>
                    <a:pt x="5" y="1"/>
                  </a:cubicBezTo>
                  <a:cubicBezTo>
                    <a:pt x="5" y="1"/>
                    <a:pt x="5" y="1"/>
                    <a:pt x="6" y="1"/>
                  </a:cubicBezTo>
                  <a:cubicBezTo>
                    <a:pt x="6" y="1"/>
                    <a:pt x="6" y="1"/>
                    <a:pt x="6" y="1"/>
                  </a:cubicBezTo>
                  <a:cubicBezTo>
                    <a:pt x="6" y="1"/>
                    <a:pt x="6" y="2"/>
                    <a:pt x="6" y="2"/>
                  </a:cubicBezTo>
                  <a:cubicBezTo>
                    <a:pt x="6" y="2"/>
                    <a:pt x="6" y="2"/>
                    <a:pt x="6" y="2"/>
                  </a:cubicBezTo>
                  <a:cubicBezTo>
                    <a:pt x="6" y="2"/>
                    <a:pt x="6" y="2"/>
                    <a:pt x="6" y="2"/>
                  </a:cubicBezTo>
                  <a:cubicBezTo>
                    <a:pt x="6" y="2"/>
                    <a:pt x="6" y="2"/>
                    <a:pt x="7" y="1"/>
                  </a:cubicBezTo>
                  <a:cubicBezTo>
                    <a:pt x="7" y="1"/>
                    <a:pt x="7" y="1"/>
                    <a:pt x="7" y="2"/>
                  </a:cubicBezTo>
                  <a:cubicBezTo>
                    <a:pt x="7" y="2"/>
                    <a:pt x="7" y="2"/>
                    <a:pt x="7" y="2"/>
                  </a:cubicBezTo>
                  <a:cubicBezTo>
                    <a:pt x="8" y="1"/>
                    <a:pt x="7" y="1"/>
                    <a:pt x="7" y="1"/>
                  </a:cubicBezTo>
                  <a:cubicBezTo>
                    <a:pt x="7" y="0"/>
                    <a:pt x="8" y="0"/>
                    <a:pt x="8" y="0"/>
                  </a:cubicBezTo>
                  <a:cubicBezTo>
                    <a:pt x="8" y="0"/>
                    <a:pt x="8" y="1"/>
                    <a:pt x="8" y="1"/>
                  </a:cubicBezTo>
                  <a:cubicBezTo>
                    <a:pt x="9" y="1"/>
                    <a:pt x="9" y="1"/>
                    <a:pt x="9" y="1"/>
                  </a:cubicBezTo>
                  <a:cubicBezTo>
                    <a:pt x="9" y="1"/>
                    <a:pt x="9" y="1"/>
                    <a:pt x="9" y="1"/>
                  </a:cubicBezTo>
                  <a:cubicBezTo>
                    <a:pt x="10" y="1"/>
                    <a:pt x="10" y="1"/>
                    <a:pt x="10" y="2"/>
                  </a:cubicBezTo>
                  <a:cubicBezTo>
                    <a:pt x="10" y="2"/>
                    <a:pt x="10" y="2"/>
                    <a:pt x="10" y="2"/>
                  </a:cubicBezTo>
                  <a:cubicBezTo>
                    <a:pt x="10" y="3"/>
                    <a:pt x="10" y="3"/>
                    <a:pt x="10" y="3"/>
                  </a:cubicBezTo>
                  <a:cubicBezTo>
                    <a:pt x="11" y="3"/>
                    <a:pt x="11" y="3"/>
                    <a:pt x="11" y="3"/>
                  </a:cubicBezTo>
                  <a:cubicBezTo>
                    <a:pt x="11" y="3"/>
                    <a:pt x="11" y="4"/>
                    <a:pt x="11" y="4"/>
                  </a:cubicBezTo>
                  <a:cubicBezTo>
                    <a:pt x="11" y="4"/>
                    <a:pt x="11" y="4"/>
                    <a:pt x="11" y="4"/>
                  </a:cubicBezTo>
                  <a:cubicBezTo>
                    <a:pt x="11" y="4"/>
                    <a:pt x="10" y="4"/>
                    <a:pt x="10" y="4"/>
                  </a:cubicBezTo>
                  <a:cubicBezTo>
                    <a:pt x="10" y="4"/>
                    <a:pt x="10" y="4"/>
                    <a:pt x="10" y="4"/>
                  </a:cubicBezTo>
                  <a:cubicBezTo>
                    <a:pt x="9" y="4"/>
                    <a:pt x="9" y="4"/>
                    <a:pt x="9" y="4"/>
                  </a:cubicBezTo>
                  <a:cubicBezTo>
                    <a:pt x="9" y="4"/>
                    <a:pt x="8" y="4"/>
                    <a:pt x="8" y="4"/>
                  </a:cubicBezTo>
                  <a:cubicBezTo>
                    <a:pt x="8" y="5"/>
                    <a:pt x="7" y="5"/>
                    <a:pt x="7" y="6"/>
                  </a:cubicBezTo>
                  <a:cubicBezTo>
                    <a:pt x="7" y="6"/>
                    <a:pt x="6" y="6"/>
                    <a:pt x="6" y="6"/>
                  </a:cubicBezTo>
                  <a:cubicBezTo>
                    <a:pt x="6" y="6"/>
                    <a:pt x="6" y="6"/>
                    <a:pt x="6" y="7"/>
                  </a:cubicBezTo>
                  <a:cubicBezTo>
                    <a:pt x="6" y="7"/>
                    <a:pt x="6" y="7"/>
                    <a:pt x="6" y="7"/>
                  </a:cubicBezTo>
                  <a:cubicBezTo>
                    <a:pt x="6" y="8"/>
                    <a:pt x="6" y="8"/>
                    <a:pt x="6" y="8"/>
                  </a:cubicBezTo>
                  <a:cubicBezTo>
                    <a:pt x="5" y="8"/>
                    <a:pt x="5" y="8"/>
                    <a:pt x="5" y="8"/>
                  </a:cubicBezTo>
                  <a:cubicBezTo>
                    <a:pt x="5" y="9"/>
                    <a:pt x="5" y="9"/>
                    <a:pt x="4" y="9"/>
                  </a:cubicBezTo>
                  <a:cubicBezTo>
                    <a:pt x="4" y="9"/>
                    <a:pt x="4" y="9"/>
                    <a:pt x="4" y="9"/>
                  </a:cubicBezTo>
                  <a:cubicBezTo>
                    <a:pt x="4" y="9"/>
                    <a:pt x="3" y="9"/>
                    <a:pt x="3" y="9"/>
                  </a:cubicBezTo>
                  <a:cubicBezTo>
                    <a:pt x="3" y="9"/>
                    <a:pt x="3" y="9"/>
                    <a:pt x="3" y="9"/>
                  </a:cubicBezTo>
                  <a:cubicBezTo>
                    <a:pt x="2" y="9"/>
                    <a:pt x="2" y="9"/>
                    <a:pt x="2" y="8"/>
                  </a:cubicBezTo>
                  <a:cubicBezTo>
                    <a:pt x="2" y="8"/>
                    <a:pt x="2" y="8"/>
                    <a:pt x="1" y="8"/>
                  </a:cubicBezTo>
                  <a:cubicBezTo>
                    <a:pt x="1" y="7"/>
                    <a:pt x="1" y="7"/>
                    <a:pt x="1" y="7"/>
                  </a:cubicBezTo>
                  <a:cubicBezTo>
                    <a:pt x="1" y="7"/>
                    <a:pt x="0" y="7"/>
                    <a:pt x="0" y="7"/>
                  </a:cubicBezTo>
                  <a:cubicBezTo>
                    <a:pt x="0" y="7"/>
                    <a:pt x="0" y="6"/>
                    <a:pt x="0" y="6"/>
                  </a:cubicBezTo>
                  <a:cubicBezTo>
                    <a:pt x="0" y="6"/>
                    <a:pt x="1" y="6"/>
                    <a:pt x="1" y="6"/>
                  </a:cubicBezTo>
                  <a:cubicBezTo>
                    <a:pt x="1" y="7"/>
                    <a:pt x="1" y="7"/>
                    <a:pt x="2" y="7"/>
                  </a:cubicBezTo>
                  <a:cubicBezTo>
                    <a:pt x="2" y="7"/>
                    <a:pt x="2" y="7"/>
                    <a:pt x="2" y="7"/>
                  </a:cubicBezTo>
                  <a:cubicBezTo>
                    <a:pt x="3" y="7"/>
                    <a:pt x="3" y="7"/>
                    <a:pt x="3" y="7"/>
                  </a:cubicBezTo>
                  <a:cubicBezTo>
                    <a:pt x="3" y="7"/>
                    <a:pt x="3" y="8"/>
                    <a:pt x="3" y="8"/>
                  </a:cubicBezTo>
                  <a:cubicBezTo>
                    <a:pt x="3" y="8"/>
                    <a:pt x="3" y="7"/>
                    <a:pt x="3" y="7"/>
                  </a:cubicBezTo>
                  <a:cubicBezTo>
                    <a:pt x="3" y="7"/>
                    <a:pt x="3" y="7"/>
                    <a:pt x="3" y="7"/>
                  </a:cubicBezTo>
                  <a:cubicBezTo>
                    <a:pt x="3" y="7"/>
                    <a:pt x="4" y="7"/>
                    <a:pt x="4" y="7"/>
                  </a:cubicBezTo>
                  <a:cubicBezTo>
                    <a:pt x="4" y="7"/>
                    <a:pt x="4" y="7"/>
                    <a:pt x="4" y="7"/>
                  </a:cubicBezTo>
                  <a:cubicBezTo>
                    <a:pt x="4" y="7"/>
                    <a:pt x="4" y="6"/>
                    <a:pt x="4" y="6"/>
                  </a:cubicBezTo>
                  <a:cubicBezTo>
                    <a:pt x="4" y="6"/>
                    <a:pt x="4" y="6"/>
                    <a:pt x="4" y="6"/>
                  </a:cubicBezTo>
                  <a:cubicBezTo>
                    <a:pt x="4" y="6"/>
                    <a:pt x="4" y="6"/>
                    <a:pt x="4" y="6"/>
                  </a:cubicBezTo>
                  <a:cubicBezTo>
                    <a:pt x="4" y="6"/>
                    <a:pt x="4" y="6"/>
                    <a:pt x="3" y="6"/>
                  </a:cubicBezTo>
                  <a:cubicBezTo>
                    <a:pt x="3" y="5"/>
                    <a:pt x="3" y="6"/>
                    <a:pt x="3" y="6"/>
                  </a:cubicBezTo>
                  <a:cubicBezTo>
                    <a:pt x="2" y="6"/>
                    <a:pt x="2" y="6"/>
                    <a:pt x="2" y="6"/>
                  </a:cubicBezTo>
                  <a:cubicBezTo>
                    <a:pt x="2" y="6"/>
                    <a:pt x="2" y="5"/>
                    <a:pt x="2" y="5"/>
                  </a:cubicBezTo>
                  <a:cubicBezTo>
                    <a:pt x="2" y="5"/>
                    <a:pt x="2" y="5"/>
                    <a:pt x="2" y="5"/>
                  </a:cubicBezTo>
                  <a:cubicBezTo>
                    <a:pt x="2" y="5"/>
                    <a:pt x="2" y="5"/>
                    <a:pt x="2" y="5"/>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2" name="Freeform 124"/>
            <p:cNvSpPr>
              <a:spLocks/>
            </p:cNvSpPr>
            <p:nvPr/>
          </p:nvSpPr>
          <p:spPr bwMode="auto">
            <a:xfrm>
              <a:off x="6727" y="4347"/>
              <a:ext cx="2" cy="17"/>
            </a:xfrm>
            <a:custGeom>
              <a:avLst/>
              <a:gdLst>
                <a:gd name="T0" fmla="*/ 1 w 1"/>
                <a:gd name="T1" fmla="*/ 2 h 7"/>
                <a:gd name="T2" fmla="*/ 1 w 1"/>
                <a:gd name="T3" fmla="*/ 2 h 7"/>
                <a:gd name="T4" fmla="*/ 1 w 1"/>
                <a:gd name="T5" fmla="*/ 1 h 7"/>
                <a:gd name="T6" fmla="*/ 1 w 1"/>
                <a:gd name="T7" fmla="*/ 1 h 7"/>
                <a:gd name="T8" fmla="*/ 1 w 1"/>
                <a:gd name="T9" fmla="*/ 0 h 7"/>
                <a:gd name="T10" fmla="*/ 1 w 1"/>
                <a:gd name="T11" fmla="*/ 0 h 7"/>
                <a:gd name="T12" fmla="*/ 1 w 1"/>
                <a:gd name="T13" fmla="*/ 0 h 7"/>
                <a:gd name="T14" fmla="*/ 1 w 1"/>
                <a:gd name="T15" fmla="*/ 0 h 7"/>
                <a:gd name="T16" fmla="*/ 0 w 1"/>
                <a:gd name="T17" fmla="*/ 1 h 7"/>
                <a:gd name="T18" fmla="*/ 0 w 1"/>
                <a:gd name="T19" fmla="*/ 1 h 7"/>
                <a:gd name="T20" fmla="*/ 0 w 1"/>
                <a:gd name="T21" fmla="*/ 2 h 7"/>
                <a:gd name="T22" fmla="*/ 0 w 1"/>
                <a:gd name="T23" fmla="*/ 3 h 7"/>
                <a:gd name="T24" fmla="*/ 0 w 1"/>
                <a:gd name="T25" fmla="*/ 3 h 7"/>
                <a:gd name="T26" fmla="*/ 0 w 1"/>
                <a:gd name="T27" fmla="*/ 5 h 7"/>
                <a:gd name="T28" fmla="*/ 0 w 1"/>
                <a:gd name="T29" fmla="*/ 6 h 7"/>
                <a:gd name="T30" fmla="*/ 0 w 1"/>
                <a:gd name="T31" fmla="*/ 6 h 7"/>
                <a:gd name="T32" fmla="*/ 1 w 1"/>
                <a:gd name="T33" fmla="*/ 6 h 7"/>
                <a:gd name="T34" fmla="*/ 0 w 1"/>
                <a:gd name="T35" fmla="*/ 6 h 7"/>
                <a:gd name="T36" fmla="*/ 0 w 1"/>
                <a:gd name="T37" fmla="*/ 5 h 7"/>
                <a:gd name="T38" fmla="*/ 0 w 1"/>
                <a:gd name="T39" fmla="*/ 4 h 7"/>
                <a:gd name="T40" fmla="*/ 0 w 1"/>
                <a:gd name="T41" fmla="*/ 3 h 7"/>
                <a:gd name="T42" fmla="*/ 1 w 1"/>
                <a:gd name="T43" fmla="*/ 3 h 7"/>
                <a:gd name="T44" fmla="*/ 1 w 1"/>
                <a:gd name="T4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 h="7">
                  <a:moveTo>
                    <a:pt x="1" y="2"/>
                  </a:moveTo>
                  <a:cubicBezTo>
                    <a:pt x="1" y="2"/>
                    <a:pt x="1" y="2"/>
                    <a:pt x="1" y="2"/>
                  </a:cubicBezTo>
                  <a:cubicBezTo>
                    <a:pt x="1" y="2"/>
                    <a:pt x="1" y="2"/>
                    <a:pt x="1" y="1"/>
                  </a:cubicBezTo>
                  <a:cubicBezTo>
                    <a:pt x="1" y="1"/>
                    <a:pt x="1" y="1"/>
                    <a:pt x="1" y="1"/>
                  </a:cubicBezTo>
                  <a:cubicBezTo>
                    <a:pt x="1" y="1"/>
                    <a:pt x="1" y="1"/>
                    <a:pt x="1" y="0"/>
                  </a:cubicBezTo>
                  <a:cubicBezTo>
                    <a:pt x="1" y="0"/>
                    <a:pt x="1" y="0"/>
                    <a:pt x="1" y="0"/>
                  </a:cubicBezTo>
                  <a:cubicBezTo>
                    <a:pt x="1" y="0"/>
                    <a:pt x="1" y="0"/>
                    <a:pt x="1" y="0"/>
                  </a:cubicBezTo>
                  <a:cubicBezTo>
                    <a:pt x="1" y="0"/>
                    <a:pt x="1" y="0"/>
                    <a:pt x="1" y="0"/>
                  </a:cubicBezTo>
                  <a:cubicBezTo>
                    <a:pt x="1" y="0"/>
                    <a:pt x="0" y="0"/>
                    <a:pt x="0" y="1"/>
                  </a:cubicBezTo>
                  <a:cubicBezTo>
                    <a:pt x="0" y="1"/>
                    <a:pt x="0" y="1"/>
                    <a:pt x="0" y="1"/>
                  </a:cubicBezTo>
                  <a:cubicBezTo>
                    <a:pt x="0" y="2"/>
                    <a:pt x="0" y="2"/>
                    <a:pt x="0" y="2"/>
                  </a:cubicBezTo>
                  <a:cubicBezTo>
                    <a:pt x="0" y="2"/>
                    <a:pt x="0" y="2"/>
                    <a:pt x="0" y="3"/>
                  </a:cubicBezTo>
                  <a:cubicBezTo>
                    <a:pt x="0" y="3"/>
                    <a:pt x="0" y="3"/>
                    <a:pt x="0" y="3"/>
                  </a:cubicBezTo>
                  <a:cubicBezTo>
                    <a:pt x="0" y="4"/>
                    <a:pt x="0" y="4"/>
                    <a:pt x="0" y="5"/>
                  </a:cubicBezTo>
                  <a:cubicBezTo>
                    <a:pt x="0" y="5"/>
                    <a:pt x="0" y="5"/>
                    <a:pt x="0" y="6"/>
                  </a:cubicBezTo>
                  <a:cubicBezTo>
                    <a:pt x="0" y="6"/>
                    <a:pt x="0" y="6"/>
                    <a:pt x="0" y="6"/>
                  </a:cubicBezTo>
                  <a:cubicBezTo>
                    <a:pt x="0" y="6"/>
                    <a:pt x="1" y="7"/>
                    <a:pt x="1" y="6"/>
                  </a:cubicBezTo>
                  <a:cubicBezTo>
                    <a:pt x="1" y="6"/>
                    <a:pt x="1" y="6"/>
                    <a:pt x="0" y="6"/>
                  </a:cubicBezTo>
                  <a:cubicBezTo>
                    <a:pt x="0" y="6"/>
                    <a:pt x="0" y="5"/>
                    <a:pt x="0" y="5"/>
                  </a:cubicBezTo>
                  <a:cubicBezTo>
                    <a:pt x="0" y="5"/>
                    <a:pt x="0" y="4"/>
                    <a:pt x="0" y="4"/>
                  </a:cubicBezTo>
                  <a:cubicBezTo>
                    <a:pt x="0" y="4"/>
                    <a:pt x="0" y="4"/>
                    <a:pt x="0" y="3"/>
                  </a:cubicBezTo>
                  <a:cubicBezTo>
                    <a:pt x="0" y="3"/>
                    <a:pt x="1" y="3"/>
                    <a:pt x="1" y="3"/>
                  </a:cubicBezTo>
                  <a:cubicBezTo>
                    <a:pt x="1" y="2"/>
                    <a:pt x="1" y="2"/>
                    <a:pt x="1" y="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3" name="Freeform 125"/>
            <p:cNvSpPr>
              <a:spLocks/>
            </p:cNvSpPr>
            <p:nvPr/>
          </p:nvSpPr>
          <p:spPr bwMode="auto">
            <a:xfrm>
              <a:off x="6744" y="4305"/>
              <a:ext cx="4" cy="9"/>
            </a:xfrm>
            <a:custGeom>
              <a:avLst/>
              <a:gdLst>
                <a:gd name="T0" fmla="*/ 2 w 2"/>
                <a:gd name="T1" fmla="*/ 2 h 4"/>
                <a:gd name="T2" fmla="*/ 2 w 2"/>
                <a:gd name="T3" fmla="*/ 1 h 4"/>
                <a:gd name="T4" fmla="*/ 2 w 2"/>
                <a:gd name="T5" fmla="*/ 0 h 4"/>
                <a:gd name="T6" fmla="*/ 1 w 2"/>
                <a:gd name="T7" fmla="*/ 0 h 4"/>
                <a:gd name="T8" fmla="*/ 1 w 2"/>
                <a:gd name="T9" fmla="*/ 1 h 4"/>
                <a:gd name="T10" fmla="*/ 1 w 2"/>
                <a:gd name="T11" fmla="*/ 1 h 4"/>
                <a:gd name="T12" fmla="*/ 0 w 2"/>
                <a:gd name="T13" fmla="*/ 2 h 4"/>
                <a:gd name="T14" fmla="*/ 1 w 2"/>
                <a:gd name="T15" fmla="*/ 3 h 4"/>
                <a:gd name="T16" fmla="*/ 1 w 2"/>
                <a:gd name="T17" fmla="*/ 4 h 4"/>
                <a:gd name="T18" fmla="*/ 1 w 2"/>
                <a:gd name="T19" fmla="*/ 3 h 4"/>
                <a:gd name="T20" fmla="*/ 2 w 2"/>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2" y="2"/>
                  </a:moveTo>
                  <a:cubicBezTo>
                    <a:pt x="2" y="1"/>
                    <a:pt x="2" y="1"/>
                    <a:pt x="2" y="1"/>
                  </a:cubicBezTo>
                  <a:cubicBezTo>
                    <a:pt x="2" y="1"/>
                    <a:pt x="2" y="0"/>
                    <a:pt x="2" y="0"/>
                  </a:cubicBezTo>
                  <a:cubicBezTo>
                    <a:pt x="2" y="0"/>
                    <a:pt x="2" y="0"/>
                    <a:pt x="1" y="0"/>
                  </a:cubicBezTo>
                  <a:cubicBezTo>
                    <a:pt x="1" y="0"/>
                    <a:pt x="1" y="0"/>
                    <a:pt x="1" y="1"/>
                  </a:cubicBezTo>
                  <a:cubicBezTo>
                    <a:pt x="1" y="1"/>
                    <a:pt x="1" y="1"/>
                    <a:pt x="1" y="1"/>
                  </a:cubicBezTo>
                  <a:cubicBezTo>
                    <a:pt x="1" y="2"/>
                    <a:pt x="1" y="2"/>
                    <a:pt x="0" y="2"/>
                  </a:cubicBezTo>
                  <a:cubicBezTo>
                    <a:pt x="0" y="2"/>
                    <a:pt x="1" y="3"/>
                    <a:pt x="1" y="3"/>
                  </a:cubicBezTo>
                  <a:cubicBezTo>
                    <a:pt x="1" y="3"/>
                    <a:pt x="0" y="4"/>
                    <a:pt x="1" y="4"/>
                  </a:cubicBezTo>
                  <a:cubicBezTo>
                    <a:pt x="1" y="4"/>
                    <a:pt x="1" y="3"/>
                    <a:pt x="1" y="3"/>
                  </a:cubicBezTo>
                  <a:cubicBezTo>
                    <a:pt x="1" y="2"/>
                    <a:pt x="2" y="2"/>
                    <a:pt x="2" y="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4" name="Freeform 126"/>
            <p:cNvSpPr>
              <a:spLocks/>
            </p:cNvSpPr>
            <p:nvPr/>
          </p:nvSpPr>
          <p:spPr bwMode="auto">
            <a:xfrm>
              <a:off x="6751" y="4293"/>
              <a:ext cx="2" cy="7"/>
            </a:xfrm>
            <a:custGeom>
              <a:avLst/>
              <a:gdLst>
                <a:gd name="T0" fmla="*/ 1 w 1"/>
                <a:gd name="T1" fmla="*/ 3 h 3"/>
                <a:gd name="T2" fmla="*/ 1 w 1"/>
                <a:gd name="T3" fmla="*/ 2 h 3"/>
                <a:gd name="T4" fmla="*/ 1 w 1"/>
                <a:gd name="T5" fmla="*/ 1 h 3"/>
                <a:gd name="T6" fmla="*/ 1 w 1"/>
                <a:gd name="T7" fmla="*/ 1 h 3"/>
                <a:gd name="T8" fmla="*/ 0 w 1"/>
                <a:gd name="T9" fmla="*/ 1 h 3"/>
                <a:gd name="T10" fmla="*/ 0 w 1"/>
                <a:gd name="T11" fmla="*/ 2 h 3"/>
                <a:gd name="T12" fmla="*/ 0 w 1"/>
                <a:gd name="T13" fmla="*/ 2 h 3"/>
                <a:gd name="T14" fmla="*/ 0 w 1"/>
                <a:gd name="T15" fmla="*/ 3 h 3"/>
                <a:gd name="T16" fmla="*/ 1 w 1"/>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1" y="3"/>
                  </a:moveTo>
                  <a:cubicBezTo>
                    <a:pt x="1" y="3"/>
                    <a:pt x="1" y="2"/>
                    <a:pt x="1" y="2"/>
                  </a:cubicBezTo>
                  <a:cubicBezTo>
                    <a:pt x="1" y="2"/>
                    <a:pt x="1" y="2"/>
                    <a:pt x="1" y="1"/>
                  </a:cubicBezTo>
                  <a:cubicBezTo>
                    <a:pt x="1" y="1"/>
                    <a:pt x="1" y="0"/>
                    <a:pt x="1" y="1"/>
                  </a:cubicBezTo>
                  <a:cubicBezTo>
                    <a:pt x="0" y="1"/>
                    <a:pt x="0" y="1"/>
                    <a:pt x="0" y="1"/>
                  </a:cubicBezTo>
                  <a:cubicBezTo>
                    <a:pt x="0" y="2"/>
                    <a:pt x="0" y="2"/>
                    <a:pt x="0" y="2"/>
                  </a:cubicBezTo>
                  <a:cubicBezTo>
                    <a:pt x="0" y="2"/>
                    <a:pt x="0" y="2"/>
                    <a:pt x="0" y="2"/>
                  </a:cubicBezTo>
                  <a:cubicBezTo>
                    <a:pt x="0" y="3"/>
                    <a:pt x="0" y="3"/>
                    <a:pt x="0" y="3"/>
                  </a:cubicBezTo>
                  <a:cubicBezTo>
                    <a:pt x="0" y="3"/>
                    <a:pt x="1" y="3"/>
                    <a:pt x="1" y="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5" name="Freeform 127"/>
            <p:cNvSpPr>
              <a:spLocks/>
            </p:cNvSpPr>
            <p:nvPr/>
          </p:nvSpPr>
          <p:spPr bwMode="auto">
            <a:xfrm>
              <a:off x="6814" y="4548"/>
              <a:ext cx="8" cy="10"/>
            </a:xfrm>
            <a:custGeom>
              <a:avLst/>
              <a:gdLst>
                <a:gd name="T0" fmla="*/ 3 w 3"/>
                <a:gd name="T1" fmla="*/ 0 h 4"/>
                <a:gd name="T2" fmla="*/ 2 w 3"/>
                <a:gd name="T3" fmla="*/ 0 h 4"/>
                <a:gd name="T4" fmla="*/ 1 w 3"/>
                <a:gd name="T5" fmla="*/ 0 h 4"/>
                <a:gd name="T6" fmla="*/ 1 w 3"/>
                <a:gd name="T7" fmla="*/ 1 h 4"/>
                <a:gd name="T8" fmla="*/ 1 w 3"/>
                <a:gd name="T9" fmla="*/ 2 h 4"/>
                <a:gd name="T10" fmla="*/ 0 w 3"/>
                <a:gd name="T11" fmla="*/ 3 h 4"/>
                <a:gd name="T12" fmla="*/ 1 w 3"/>
                <a:gd name="T13" fmla="*/ 3 h 4"/>
                <a:gd name="T14" fmla="*/ 2 w 3"/>
                <a:gd name="T15" fmla="*/ 3 h 4"/>
                <a:gd name="T16" fmla="*/ 2 w 3"/>
                <a:gd name="T17" fmla="*/ 3 h 4"/>
                <a:gd name="T18" fmla="*/ 2 w 3"/>
                <a:gd name="T19" fmla="*/ 3 h 4"/>
                <a:gd name="T20" fmla="*/ 2 w 3"/>
                <a:gd name="T21" fmla="*/ 3 h 4"/>
                <a:gd name="T22" fmla="*/ 2 w 3"/>
                <a:gd name="T23" fmla="*/ 2 h 4"/>
                <a:gd name="T24" fmla="*/ 2 w 3"/>
                <a:gd name="T25" fmla="*/ 2 h 4"/>
                <a:gd name="T26" fmla="*/ 3 w 3"/>
                <a:gd name="T27" fmla="*/ 2 h 4"/>
                <a:gd name="T28" fmla="*/ 3 w 3"/>
                <a:gd name="T29" fmla="*/ 1 h 4"/>
                <a:gd name="T30" fmla="*/ 3 w 3"/>
                <a:gd name="T31" fmla="*/ 1 h 4"/>
                <a:gd name="T32" fmla="*/ 3 w 3"/>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4">
                  <a:moveTo>
                    <a:pt x="3" y="0"/>
                  </a:moveTo>
                  <a:cubicBezTo>
                    <a:pt x="3" y="0"/>
                    <a:pt x="2" y="0"/>
                    <a:pt x="2" y="0"/>
                  </a:cubicBezTo>
                  <a:cubicBezTo>
                    <a:pt x="2" y="0"/>
                    <a:pt x="2" y="0"/>
                    <a:pt x="1" y="0"/>
                  </a:cubicBezTo>
                  <a:cubicBezTo>
                    <a:pt x="1" y="0"/>
                    <a:pt x="1" y="1"/>
                    <a:pt x="1" y="1"/>
                  </a:cubicBezTo>
                  <a:cubicBezTo>
                    <a:pt x="1" y="1"/>
                    <a:pt x="1" y="2"/>
                    <a:pt x="1" y="2"/>
                  </a:cubicBezTo>
                  <a:cubicBezTo>
                    <a:pt x="1" y="2"/>
                    <a:pt x="0" y="3"/>
                    <a:pt x="0" y="3"/>
                  </a:cubicBezTo>
                  <a:cubicBezTo>
                    <a:pt x="0" y="3"/>
                    <a:pt x="1" y="4"/>
                    <a:pt x="1" y="3"/>
                  </a:cubicBezTo>
                  <a:cubicBezTo>
                    <a:pt x="1" y="3"/>
                    <a:pt x="1" y="3"/>
                    <a:pt x="2" y="3"/>
                  </a:cubicBezTo>
                  <a:cubicBezTo>
                    <a:pt x="2" y="3"/>
                    <a:pt x="2" y="3"/>
                    <a:pt x="2" y="3"/>
                  </a:cubicBezTo>
                  <a:cubicBezTo>
                    <a:pt x="2" y="3"/>
                    <a:pt x="2" y="3"/>
                    <a:pt x="2" y="3"/>
                  </a:cubicBezTo>
                  <a:cubicBezTo>
                    <a:pt x="2" y="3"/>
                    <a:pt x="2" y="3"/>
                    <a:pt x="2" y="3"/>
                  </a:cubicBezTo>
                  <a:cubicBezTo>
                    <a:pt x="2" y="3"/>
                    <a:pt x="2" y="2"/>
                    <a:pt x="2" y="2"/>
                  </a:cubicBezTo>
                  <a:cubicBezTo>
                    <a:pt x="2" y="2"/>
                    <a:pt x="2" y="2"/>
                    <a:pt x="2" y="2"/>
                  </a:cubicBezTo>
                  <a:cubicBezTo>
                    <a:pt x="2" y="2"/>
                    <a:pt x="2" y="2"/>
                    <a:pt x="3" y="2"/>
                  </a:cubicBezTo>
                  <a:cubicBezTo>
                    <a:pt x="3" y="2"/>
                    <a:pt x="3" y="2"/>
                    <a:pt x="3" y="1"/>
                  </a:cubicBezTo>
                  <a:cubicBezTo>
                    <a:pt x="3" y="1"/>
                    <a:pt x="3" y="1"/>
                    <a:pt x="3" y="1"/>
                  </a:cubicBezTo>
                  <a:cubicBezTo>
                    <a:pt x="3" y="0"/>
                    <a:pt x="3" y="0"/>
                    <a:pt x="3"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6" name="Freeform 128"/>
            <p:cNvSpPr>
              <a:spLocks/>
            </p:cNvSpPr>
            <p:nvPr/>
          </p:nvSpPr>
          <p:spPr bwMode="auto">
            <a:xfrm>
              <a:off x="6826" y="4522"/>
              <a:ext cx="3" cy="7"/>
            </a:xfrm>
            <a:custGeom>
              <a:avLst/>
              <a:gdLst>
                <a:gd name="T0" fmla="*/ 0 w 1"/>
                <a:gd name="T1" fmla="*/ 1 h 3"/>
                <a:gd name="T2" fmla="*/ 1 w 1"/>
                <a:gd name="T3" fmla="*/ 2 h 3"/>
                <a:gd name="T4" fmla="*/ 1 w 1"/>
                <a:gd name="T5" fmla="*/ 2 h 3"/>
                <a:gd name="T6" fmla="*/ 1 w 1"/>
                <a:gd name="T7" fmla="*/ 2 h 3"/>
                <a:gd name="T8" fmla="*/ 1 w 1"/>
                <a:gd name="T9" fmla="*/ 2 h 3"/>
                <a:gd name="T10" fmla="*/ 1 w 1"/>
                <a:gd name="T11" fmla="*/ 2 h 3"/>
                <a:gd name="T12" fmla="*/ 1 w 1"/>
                <a:gd name="T13" fmla="*/ 1 h 3"/>
                <a:gd name="T14" fmla="*/ 1 w 1"/>
                <a:gd name="T15" fmla="*/ 1 h 3"/>
                <a:gd name="T16" fmla="*/ 1 w 1"/>
                <a:gd name="T17" fmla="*/ 0 h 3"/>
                <a:gd name="T18" fmla="*/ 0 w 1"/>
                <a:gd name="T19" fmla="*/ 0 h 3"/>
                <a:gd name="T20" fmla="*/ 0 w 1"/>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3">
                  <a:moveTo>
                    <a:pt x="0" y="1"/>
                  </a:moveTo>
                  <a:cubicBezTo>
                    <a:pt x="0" y="1"/>
                    <a:pt x="0" y="2"/>
                    <a:pt x="1" y="2"/>
                  </a:cubicBezTo>
                  <a:cubicBezTo>
                    <a:pt x="1" y="2"/>
                    <a:pt x="1" y="2"/>
                    <a:pt x="1" y="2"/>
                  </a:cubicBezTo>
                  <a:cubicBezTo>
                    <a:pt x="1" y="2"/>
                    <a:pt x="1" y="3"/>
                    <a:pt x="1" y="2"/>
                  </a:cubicBezTo>
                  <a:cubicBezTo>
                    <a:pt x="1" y="2"/>
                    <a:pt x="1" y="2"/>
                    <a:pt x="1" y="2"/>
                  </a:cubicBezTo>
                  <a:cubicBezTo>
                    <a:pt x="1" y="2"/>
                    <a:pt x="1" y="2"/>
                    <a:pt x="1" y="2"/>
                  </a:cubicBezTo>
                  <a:cubicBezTo>
                    <a:pt x="1" y="1"/>
                    <a:pt x="1" y="1"/>
                    <a:pt x="1" y="1"/>
                  </a:cubicBezTo>
                  <a:cubicBezTo>
                    <a:pt x="1" y="1"/>
                    <a:pt x="1" y="1"/>
                    <a:pt x="1" y="1"/>
                  </a:cubicBezTo>
                  <a:cubicBezTo>
                    <a:pt x="1" y="0"/>
                    <a:pt x="1" y="0"/>
                    <a:pt x="1" y="0"/>
                  </a:cubicBezTo>
                  <a:cubicBezTo>
                    <a:pt x="0" y="0"/>
                    <a:pt x="0" y="0"/>
                    <a:pt x="0" y="0"/>
                  </a:cubicBezTo>
                  <a:cubicBezTo>
                    <a:pt x="0" y="1"/>
                    <a:pt x="0" y="1"/>
                    <a:pt x="0"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7" name="Freeform 129"/>
            <p:cNvSpPr>
              <a:spLocks/>
            </p:cNvSpPr>
            <p:nvPr/>
          </p:nvSpPr>
          <p:spPr bwMode="auto">
            <a:xfrm>
              <a:off x="6812" y="4286"/>
              <a:ext cx="14" cy="2"/>
            </a:xfrm>
            <a:custGeom>
              <a:avLst/>
              <a:gdLst>
                <a:gd name="T0" fmla="*/ 0 w 6"/>
                <a:gd name="T1" fmla="*/ 1 h 1"/>
                <a:gd name="T2" fmla="*/ 1 w 6"/>
                <a:gd name="T3" fmla="*/ 1 h 1"/>
                <a:gd name="T4" fmla="*/ 2 w 6"/>
                <a:gd name="T5" fmla="*/ 1 h 1"/>
                <a:gd name="T6" fmla="*/ 4 w 6"/>
                <a:gd name="T7" fmla="*/ 1 h 1"/>
                <a:gd name="T8" fmla="*/ 5 w 6"/>
                <a:gd name="T9" fmla="*/ 0 h 1"/>
                <a:gd name="T10" fmla="*/ 6 w 6"/>
                <a:gd name="T11" fmla="*/ 0 h 1"/>
                <a:gd name="T12" fmla="*/ 0 w 6"/>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6" h="1">
                  <a:moveTo>
                    <a:pt x="0" y="1"/>
                  </a:moveTo>
                  <a:cubicBezTo>
                    <a:pt x="0" y="1"/>
                    <a:pt x="1" y="1"/>
                    <a:pt x="1" y="1"/>
                  </a:cubicBezTo>
                  <a:cubicBezTo>
                    <a:pt x="1" y="1"/>
                    <a:pt x="2" y="0"/>
                    <a:pt x="2" y="1"/>
                  </a:cubicBezTo>
                  <a:cubicBezTo>
                    <a:pt x="3" y="1"/>
                    <a:pt x="3" y="1"/>
                    <a:pt x="4" y="1"/>
                  </a:cubicBezTo>
                  <a:cubicBezTo>
                    <a:pt x="4" y="0"/>
                    <a:pt x="5" y="0"/>
                    <a:pt x="5" y="0"/>
                  </a:cubicBezTo>
                  <a:cubicBezTo>
                    <a:pt x="5" y="0"/>
                    <a:pt x="6" y="0"/>
                    <a:pt x="6" y="0"/>
                  </a:cubicBezTo>
                  <a:lnTo>
                    <a:pt x="0" y="1"/>
                  </a:ln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8" name="Freeform 130"/>
            <p:cNvSpPr>
              <a:spLocks/>
            </p:cNvSpPr>
            <p:nvPr/>
          </p:nvSpPr>
          <p:spPr bwMode="auto">
            <a:xfrm>
              <a:off x="6817" y="4234"/>
              <a:ext cx="9" cy="9"/>
            </a:xfrm>
            <a:custGeom>
              <a:avLst/>
              <a:gdLst>
                <a:gd name="T0" fmla="*/ 0 w 4"/>
                <a:gd name="T1" fmla="*/ 0 h 4"/>
                <a:gd name="T2" fmla="*/ 1 w 4"/>
                <a:gd name="T3" fmla="*/ 1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cubicBezTo>
                    <a:pt x="0" y="0"/>
                    <a:pt x="1" y="1"/>
                    <a:pt x="1" y="1"/>
                  </a:cubicBezTo>
                  <a:cubicBezTo>
                    <a:pt x="2" y="1"/>
                    <a:pt x="4" y="4"/>
                    <a:pt x="4" y="4"/>
                  </a:cubicBezTo>
                  <a:lnTo>
                    <a:pt x="0" y="0"/>
                  </a:ln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9" name="Freeform 131"/>
            <p:cNvSpPr>
              <a:spLocks/>
            </p:cNvSpPr>
            <p:nvPr/>
          </p:nvSpPr>
          <p:spPr bwMode="auto">
            <a:xfrm>
              <a:off x="7224" y="3834"/>
              <a:ext cx="40" cy="26"/>
            </a:xfrm>
            <a:custGeom>
              <a:avLst/>
              <a:gdLst>
                <a:gd name="T0" fmla="*/ 1 w 17"/>
                <a:gd name="T1" fmla="*/ 5 h 11"/>
                <a:gd name="T2" fmla="*/ 14 w 17"/>
                <a:gd name="T3" fmla="*/ 4 h 11"/>
                <a:gd name="T4" fmla="*/ 3 w 17"/>
                <a:gd name="T5" fmla="*/ 10 h 11"/>
                <a:gd name="T6" fmla="*/ 1 w 17"/>
                <a:gd name="T7" fmla="*/ 5 h 11"/>
              </a:gdLst>
              <a:ahLst/>
              <a:cxnLst>
                <a:cxn ang="0">
                  <a:pos x="T0" y="T1"/>
                </a:cxn>
                <a:cxn ang="0">
                  <a:pos x="T2" y="T3"/>
                </a:cxn>
                <a:cxn ang="0">
                  <a:pos x="T4" y="T5"/>
                </a:cxn>
                <a:cxn ang="0">
                  <a:pos x="T6" y="T7"/>
                </a:cxn>
              </a:cxnLst>
              <a:rect l="0" t="0" r="r" b="b"/>
              <a:pathLst>
                <a:path w="17" h="11">
                  <a:moveTo>
                    <a:pt x="1" y="5"/>
                  </a:moveTo>
                  <a:cubicBezTo>
                    <a:pt x="3" y="1"/>
                    <a:pt x="12" y="0"/>
                    <a:pt x="14" y="4"/>
                  </a:cubicBezTo>
                  <a:cubicBezTo>
                    <a:pt x="17" y="10"/>
                    <a:pt x="7" y="11"/>
                    <a:pt x="3" y="10"/>
                  </a:cubicBezTo>
                  <a:cubicBezTo>
                    <a:pt x="1" y="10"/>
                    <a:pt x="0" y="7"/>
                    <a:pt x="1" y="5"/>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0" name="Freeform 132"/>
            <p:cNvSpPr>
              <a:spLocks/>
            </p:cNvSpPr>
            <p:nvPr/>
          </p:nvSpPr>
          <p:spPr bwMode="auto">
            <a:xfrm>
              <a:off x="7240" y="3806"/>
              <a:ext cx="26" cy="16"/>
            </a:xfrm>
            <a:custGeom>
              <a:avLst/>
              <a:gdLst>
                <a:gd name="T0" fmla="*/ 2 w 11"/>
                <a:gd name="T1" fmla="*/ 2 h 7"/>
                <a:gd name="T2" fmla="*/ 6 w 11"/>
                <a:gd name="T3" fmla="*/ 0 h 7"/>
                <a:gd name="T4" fmla="*/ 8 w 11"/>
                <a:gd name="T5" fmla="*/ 1 h 7"/>
                <a:gd name="T6" fmla="*/ 10 w 11"/>
                <a:gd name="T7" fmla="*/ 2 h 7"/>
                <a:gd name="T8" fmla="*/ 5 w 11"/>
                <a:gd name="T9" fmla="*/ 7 h 7"/>
                <a:gd name="T10" fmla="*/ 2 w 11"/>
                <a:gd name="T11" fmla="*/ 2 h 7"/>
              </a:gdLst>
              <a:ahLst/>
              <a:cxnLst>
                <a:cxn ang="0">
                  <a:pos x="T0" y="T1"/>
                </a:cxn>
                <a:cxn ang="0">
                  <a:pos x="T2" y="T3"/>
                </a:cxn>
                <a:cxn ang="0">
                  <a:pos x="T4" y="T5"/>
                </a:cxn>
                <a:cxn ang="0">
                  <a:pos x="T6" y="T7"/>
                </a:cxn>
                <a:cxn ang="0">
                  <a:pos x="T8" y="T9"/>
                </a:cxn>
                <a:cxn ang="0">
                  <a:pos x="T10" y="T11"/>
                </a:cxn>
              </a:cxnLst>
              <a:rect l="0" t="0" r="r" b="b"/>
              <a:pathLst>
                <a:path w="11" h="7">
                  <a:moveTo>
                    <a:pt x="2" y="2"/>
                  </a:moveTo>
                  <a:cubicBezTo>
                    <a:pt x="3" y="0"/>
                    <a:pt x="5" y="0"/>
                    <a:pt x="6" y="0"/>
                  </a:cubicBezTo>
                  <a:cubicBezTo>
                    <a:pt x="7" y="0"/>
                    <a:pt x="7" y="1"/>
                    <a:pt x="8" y="1"/>
                  </a:cubicBezTo>
                  <a:cubicBezTo>
                    <a:pt x="8" y="1"/>
                    <a:pt x="9" y="1"/>
                    <a:pt x="10" y="2"/>
                  </a:cubicBezTo>
                  <a:cubicBezTo>
                    <a:pt x="11" y="5"/>
                    <a:pt x="7" y="7"/>
                    <a:pt x="5" y="7"/>
                  </a:cubicBezTo>
                  <a:cubicBezTo>
                    <a:pt x="3" y="6"/>
                    <a:pt x="0" y="4"/>
                    <a:pt x="2" y="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1" name="Freeform 133"/>
            <p:cNvSpPr>
              <a:spLocks/>
            </p:cNvSpPr>
            <p:nvPr/>
          </p:nvSpPr>
          <p:spPr bwMode="auto">
            <a:xfrm>
              <a:off x="7183" y="4083"/>
              <a:ext cx="29" cy="28"/>
            </a:xfrm>
            <a:custGeom>
              <a:avLst/>
              <a:gdLst>
                <a:gd name="T0" fmla="*/ 0 w 12"/>
                <a:gd name="T1" fmla="*/ 10 h 12"/>
                <a:gd name="T2" fmla="*/ 0 w 12"/>
                <a:gd name="T3" fmla="*/ 7 h 12"/>
                <a:gd name="T4" fmla="*/ 1 w 12"/>
                <a:gd name="T5" fmla="*/ 4 h 12"/>
                <a:gd name="T6" fmla="*/ 9 w 12"/>
                <a:gd name="T7" fmla="*/ 1 h 12"/>
                <a:gd name="T8" fmla="*/ 8 w 12"/>
                <a:gd name="T9" fmla="*/ 9 h 12"/>
                <a:gd name="T10" fmla="*/ 5 w 12"/>
                <a:gd name="T11" fmla="*/ 12 h 12"/>
                <a:gd name="T12" fmla="*/ 0 w 12"/>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0" y="10"/>
                  </a:moveTo>
                  <a:cubicBezTo>
                    <a:pt x="0" y="9"/>
                    <a:pt x="0" y="7"/>
                    <a:pt x="0" y="7"/>
                  </a:cubicBezTo>
                  <a:cubicBezTo>
                    <a:pt x="0" y="6"/>
                    <a:pt x="0" y="5"/>
                    <a:pt x="1" y="4"/>
                  </a:cubicBezTo>
                  <a:cubicBezTo>
                    <a:pt x="2" y="3"/>
                    <a:pt x="7" y="0"/>
                    <a:pt x="9" y="1"/>
                  </a:cubicBezTo>
                  <a:cubicBezTo>
                    <a:pt x="12" y="2"/>
                    <a:pt x="9" y="7"/>
                    <a:pt x="8" y="9"/>
                  </a:cubicBezTo>
                  <a:cubicBezTo>
                    <a:pt x="8" y="11"/>
                    <a:pt x="7" y="12"/>
                    <a:pt x="5" y="12"/>
                  </a:cubicBezTo>
                  <a:cubicBezTo>
                    <a:pt x="4" y="12"/>
                    <a:pt x="1" y="11"/>
                    <a:pt x="0" y="1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2" name="Freeform 134"/>
            <p:cNvSpPr>
              <a:spLocks/>
            </p:cNvSpPr>
            <p:nvPr/>
          </p:nvSpPr>
          <p:spPr bwMode="auto">
            <a:xfrm>
              <a:off x="4114" y="1645"/>
              <a:ext cx="476" cy="752"/>
            </a:xfrm>
            <a:custGeom>
              <a:avLst/>
              <a:gdLst>
                <a:gd name="T0" fmla="*/ 193 w 201"/>
                <a:gd name="T1" fmla="*/ 132 h 318"/>
                <a:gd name="T2" fmla="*/ 183 w 201"/>
                <a:gd name="T3" fmla="*/ 153 h 318"/>
                <a:gd name="T4" fmla="*/ 184 w 201"/>
                <a:gd name="T5" fmla="*/ 176 h 318"/>
                <a:gd name="T6" fmla="*/ 157 w 201"/>
                <a:gd name="T7" fmla="*/ 174 h 318"/>
                <a:gd name="T8" fmla="*/ 149 w 201"/>
                <a:gd name="T9" fmla="*/ 192 h 318"/>
                <a:gd name="T10" fmla="*/ 150 w 201"/>
                <a:gd name="T11" fmla="*/ 208 h 318"/>
                <a:gd name="T12" fmla="*/ 146 w 201"/>
                <a:gd name="T13" fmla="*/ 230 h 318"/>
                <a:gd name="T14" fmla="*/ 154 w 201"/>
                <a:gd name="T15" fmla="*/ 246 h 318"/>
                <a:gd name="T16" fmla="*/ 164 w 201"/>
                <a:gd name="T17" fmla="*/ 262 h 318"/>
                <a:gd name="T18" fmla="*/ 159 w 201"/>
                <a:gd name="T19" fmla="*/ 279 h 318"/>
                <a:gd name="T20" fmla="*/ 140 w 201"/>
                <a:gd name="T21" fmla="*/ 293 h 318"/>
                <a:gd name="T22" fmla="*/ 130 w 201"/>
                <a:gd name="T23" fmla="*/ 312 h 318"/>
                <a:gd name="T24" fmla="*/ 104 w 201"/>
                <a:gd name="T25" fmla="*/ 304 h 318"/>
                <a:gd name="T26" fmla="*/ 76 w 201"/>
                <a:gd name="T27" fmla="*/ 290 h 318"/>
                <a:gd name="T28" fmla="*/ 79 w 201"/>
                <a:gd name="T29" fmla="*/ 256 h 318"/>
                <a:gd name="T30" fmla="*/ 61 w 201"/>
                <a:gd name="T31" fmla="*/ 206 h 318"/>
                <a:gd name="T32" fmla="*/ 57 w 201"/>
                <a:gd name="T33" fmla="*/ 194 h 318"/>
                <a:gd name="T34" fmla="*/ 38 w 201"/>
                <a:gd name="T35" fmla="*/ 174 h 318"/>
                <a:gd name="T36" fmla="*/ 25 w 201"/>
                <a:gd name="T37" fmla="*/ 161 h 318"/>
                <a:gd name="T38" fmla="*/ 1 w 201"/>
                <a:gd name="T39" fmla="*/ 153 h 318"/>
                <a:gd name="T40" fmla="*/ 23 w 201"/>
                <a:gd name="T41" fmla="*/ 147 h 318"/>
                <a:gd name="T42" fmla="*/ 42 w 201"/>
                <a:gd name="T43" fmla="*/ 144 h 318"/>
                <a:gd name="T44" fmla="*/ 73 w 201"/>
                <a:gd name="T45" fmla="*/ 128 h 318"/>
                <a:gd name="T46" fmla="*/ 95 w 201"/>
                <a:gd name="T47" fmla="*/ 115 h 318"/>
                <a:gd name="T48" fmla="*/ 92 w 201"/>
                <a:gd name="T49" fmla="*/ 82 h 318"/>
                <a:gd name="T50" fmla="*/ 95 w 201"/>
                <a:gd name="T51" fmla="*/ 49 h 318"/>
                <a:gd name="T52" fmla="*/ 106 w 201"/>
                <a:gd name="T53" fmla="*/ 27 h 318"/>
                <a:gd name="T54" fmla="*/ 118 w 201"/>
                <a:gd name="T55" fmla="*/ 14 h 318"/>
                <a:gd name="T56" fmla="*/ 142 w 201"/>
                <a:gd name="T57" fmla="*/ 2 h 318"/>
                <a:gd name="T58" fmla="*/ 163 w 201"/>
                <a:gd name="T59" fmla="*/ 26 h 318"/>
                <a:gd name="T60" fmla="*/ 147 w 201"/>
                <a:gd name="T61" fmla="*/ 73 h 318"/>
                <a:gd name="T62" fmla="*/ 176 w 201"/>
                <a:gd name="T63" fmla="*/ 95 h 318"/>
                <a:gd name="T64" fmla="*/ 193 w 201"/>
                <a:gd name="T65" fmla="*/ 111 h 318"/>
                <a:gd name="T66" fmla="*/ 201 w 201"/>
                <a:gd name="T67" fmla="*/ 12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1" h="318">
                  <a:moveTo>
                    <a:pt x="201" y="124"/>
                  </a:moveTo>
                  <a:cubicBezTo>
                    <a:pt x="201" y="124"/>
                    <a:pt x="198" y="128"/>
                    <a:pt x="193" y="132"/>
                  </a:cubicBezTo>
                  <a:cubicBezTo>
                    <a:pt x="188" y="137"/>
                    <a:pt x="188" y="136"/>
                    <a:pt x="189" y="141"/>
                  </a:cubicBezTo>
                  <a:cubicBezTo>
                    <a:pt x="190" y="146"/>
                    <a:pt x="186" y="146"/>
                    <a:pt x="183" y="153"/>
                  </a:cubicBezTo>
                  <a:cubicBezTo>
                    <a:pt x="181" y="160"/>
                    <a:pt x="185" y="162"/>
                    <a:pt x="189" y="168"/>
                  </a:cubicBezTo>
                  <a:cubicBezTo>
                    <a:pt x="192" y="174"/>
                    <a:pt x="188" y="174"/>
                    <a:pt x="184" y="176"/>
                  </a:cubicBezTo>
                  <a:cubicBezTo>
                    <a:pt x="177" y="171"/>
                    <a:pt x="173" y="175"/>
                    <a:pt x="166" y="178"/>
                  </a:cubicBezTo>
                  <a:cubicBezTo>
                    <a:pt x="160" y="180"/>
                    <a:pt x="162" y="178"/>
                    <a:pt x="157" y="174"/>
                  </a:cubicBezTo>
                  <a:cubicBezTo>
                    <a:pt x="153" y="170"/>
                    <a:pt x="150" y="179"/>
                    <a:pt x="151" y="182"/>
                  </a:cubicBezTo>
                  <a:cubicBezTo>
                    <a:pt x="152" y="185"/>
                    <a:pt x="151" y="189"/>
                    <a:pt x="149" y="192"/>
                  </a:cubicBezTo>
                  <a:cubicBezTo>
                    <a:pt x="148" y="195"/>
                    <a:pt x="151" y="196"/>
                    <a:pt x="154" y="198"/>
                  </a:cubicBezTo>
                  <a:cubicBezTo>
                    <a:pt x="157" y="201"/>
                    <a:pt x="154" y="206"/>
                    <a:pt x="150" y="208"/>
                  </a:cubicBezTo>
                  <a:cubicBezTo>
                    <a:pt x="146" y="209"/>
                    <a:pt x="146" y="217"/>
                    <a:pt x="143" y="222"/>
                  </a:cubicBezTo>
                  <a:cubicBezTo>
                    <a:pt x="140" y="227"/>
                    <a:pt x="142" y="226"/>
                    <a:pt x="146" y="230"/>
                  </a:cubicBezTo>
                  <a:cubicBezTo>
                    <a:pt x="150" y="235"/>
                    <a:pt x="145" y="238"/>
                    <a:pt x="144" y="243"/>
                  </a:cubicBezTo>
                  <a:cubicBezTo>
                    <a:pt x="143" y="248"/>
                    <a:pt x="149" y="247"/>
                    <a:pt x="154" y="246"/>
                  </a:cubicBezTo>
                  <a:cubicBezTo>
                    <a:pt x="158" y="245"/>
                    <a:pt x="156" y="246"/>
                    <a:pt x="166" y="249"/>
                  </a:cubicBezTo>
                  <a:cubicBezTo>
                    <a:pt x="177" y="251"/>
                    <a:pt x="165" y="258"/>
                    <a:pt x="164" y="262"/>
                  </a:cubicBezTo>
                  <a:cubicBezTo>
                    <a:pt x="164" y="266"/>
                    <a:pt x="164" y="268"/>
                    <a:pt x="159" y="271"/>
                  </a:cubicBezTo>
                  <a:cubicBezTo>
                    <a:pt x="155" y="274"/>
                    <a:pt x="159" y="273"/>
                    <a:pt x="159" y="279"/>
                  </a:cubicBezTo>
                  <a:cubicBezTo>
                    <a:pt x="160" y="285"/>
                    <a:pt x="152" y="284"/>
                    <a:pt x="145" y="283"/>
                  </a:cubicBezTo>
                  <a:cubicBezTo>
                    <a:pt x="138" y="282"/>
                    <a:pt x="146" y="287"/>
                    <a:pt x="140" y="293"/>
                  </a:cubicBezTo>
                  <a:cubicBezTo>
                    <a:pt x="134" y="298"/>
                    <a:pt x="137" y="298"/>
                    <a:pt x="137" y="304"/>
                  </a:cubicBezTo>
                  <a:cubicBezTo>
                    <a:pt x="137" y="311"/>
                    <a:pt x="137" y="305"/>
                    <a:pt x="130" y="312"/>
                  </a:cubicBezTo>
                  <a:cubicBezTo>
                    <a:pt x="124" y="318"/>
                    <a:pt x="120" y="311"/>
                    <a:pt x="117" y="307"/>
                  </a:cubicBezTo>
                  <a:cubicBezTo>
                    <a:pt x="113" y="304"/>
                    <a:pt x="110" y="303"/>
                    <a:pt x="104" y="304"/>
                  </a:cubicBezTo>
                  <a:cubicBezTo>
                    <a:pt x="99" y="305"/>
                    <a:pt x="96" y="304"/>
                    <a:pt x="96" y="293"/>
                  </a:cubicBezTo>
                  <a:cubicBezTo>
                    <a:pt x="97" y="281"/>
                    <a:pt x="84" y="291"/>
                    <a:pt x="76" y="290"/>
                  </a:cubicBezTo>
                  <a:cubicBezTo>
                    <a:pt x="68" y="289"/>
                    <a:pt x="69" y="280"/>
                    <a:pt x="66" y="275"/>
                  </a:cubicBezTo>
                  <a:cubicBezTo>
                    <a:pt x="63" y="270"/>
                    <a:pt x="69" y="265"/>
                    <a:pt x="79" y="256"/>
                  </a:cubicBezTo>
                  <a:cubicBezTo>
                    <a:pt x="89" y="247"/>
                    <a:pt x="73" y="232"/>
                    <a:pt x="66" y="225"/>
                  </a:cubicBezTo>
                  <a:cubicBezTo>
                    <a:pt x="58" y="218"/>
                    <a:pt x="59" y="211"/>
                    <a:pt x="61" y="206"/>
                  </a:cubicBezTo>
                  <a:cubicBezTo>
                    <a:pt x="64" y="201"/>
                    <a:pt x="60" y="202"/>
                    <a:pt x="59" y="202"/>
                  </a:cubicBezTo>
                  <a:cubicBezTo>
                    <a:pt x="57" y="201"/>
                    <a:pt x="55" y="199"/>
                    <a:pt x="57" y="194"/>
                  </a:cubicBezTo>
                  <a:cubicBezTo>
                    <a:pt x="58" y="189"/>
                    <a:pt x="51" y="188"/>
                    <a:pt x="45" y="186"/>
                  </a:cubicBezTo>
                  <a:cubicBezTo>
                    <a:pt x="39" y="183"/>
                    <a:pt x="41" y="180"/>
                    <a:pt x="38" y="174"/>
                  </a:cubicBezTo>
                  <a:cubicBezTo>
                    <a:pt x="34" y="169"/>
                    <a:pt x="31" y="172"/>
                    <a:pt x="24" y="172"/>
                  </a:cubicBezTo>
                  <a:cubicBezTo>
                    <a:pt x="17" y="173"/>
                    <a:pt x="19" y="167"/>
                    <a:pt x="25" y="161"/>
                  </a:cubicBezTo>
                  <a:cubicBezTo>
                    <a:pt x="31" y="155"/>
                    <a:pt x="13" y="156"/>
                    <a:pt x="6" y="157"/>
                  </a:cubicBezTo>
                  <a:cubicBezTo>
                    <a:pt x="0" y="157"/>
                    <a:pt x="1" y="153"/>
                    <a:pt x="1" y="153"/>
                  </a:cubicBezTo>
                  <a:cubicBezTo>
                    <a:pt x="5" y="152"/>
                    <a:pt x="14" y="145"/>
                    <a:pt x="16" y="143"/>
                  </a:cubicBezTo>
                  <a:cubicBezTo>
                    <a:pt x="18" y="142"/>
                    <a:pt x="22" y="144"/>
                    <a:pt x="23" y="147"/>
                  </a:cubicBezTo>
                  <a:cubicBezTo>
                    <a:pt x="25" y="149"/>
                    <a:pt x="29" y="148"/>
                    <a:pt x="31" y="146"/>
                  </a:cubicBezTo>
                  <a:cubicBezTo>
                    <a:pt x="33" y="143"/>
                    <a:pt x="39" y="144"/>
                    <a:pt x="42" y="144"/>
                  </a:cubicBezTo>
                  <a:cubicBezTo>
                    <a:pt x="45" y="144"/>
                    <a:pt x="57" y="132"/>
                    <a:pt x="62" y="129"/>
                  </a:cubicBezTo>
                  <a:cubicBezTo>
                    <a:pt x="66" y="126"/>
                    <a:pt x="70" y="125"/>
                    <a:pt x="73" y="128"/>
                  </a:cubicBezTo>
                  <a:cubicBezTo>
                    <a:pt x="77" y="130"/>
                    <a:pt x="87" y="127"/>
                    <a:pt x="92" y="126"/>
                  </a:cubicBezTo>
                  <a:cubicBezTo>
                    <a:pt x="97" y="124"/>
                    <a:pt x="96" y="118"/>
                    <a:pt x="95" y="115"/>
                  </a:cubicBezTo>
                  <a:cubicBezTo>
                    <a:pt x="93" y="111"/>
                    <a:pt x="94" y="98"/>
                    <a:pt x="94" y="93"/>
                  </a:cubicBezTo>
                  <a:cubicBezTo>
                    <a:pt x="94" y="89"/>
                    <a:pt x="93" y="85"/>
                    <a:pt x="92" y="82"/>
                  </a:cubicBezTo>
                  <a:cubicBezTo>
                    <a:pt x="91" y="79"/>
                    <a:pt x="91" y="67"/>
                    <a:pt x="91" y="64"/>
                  </a:cubicBezTo>
                  <a:cubicBezTo>
                    <a:pt x="91" y="60"/>
                    <a:pt x="95" y="52"/>
                    <a:pt x="95" y="49"/>
                  </a:cubicBezTo>
                  <a:cubicBezTo>
                    <a:pt x="95" y="47"/>
                    <a:pt x="102" y="44"/>
                    <a:pt x="105" y="40"/>
                  </a:cubicBezTo>
                  <a:cubicBezTo>
                    <a:pt x="107" y="36"/>
                    <a:pt x="106" y="31"/>
                    <a:pt x="106" y="27"/>
                  </a:cubicBezTo>
                  <a:cubicBezTo>
                    <a:pt x="106" y="23"/>
                    <a:pt x="107" y="22"/>
                    <a:pt x="111" y="23"/>
                  </a:cubicBezTo>
                  <a:cubicBezTo>
                    <a:pt x="114" y="25"/>
                    <a:pt x="118" y="19"/>
                    <a:pt x="118" y="14"/>
                  </a:cubicBezTo>
                  <a:cubicBezTo>
                    <a:pt x="118" y="10"/>
                    <a:pt x="123" y="11"/>
                    <a:pt x="128" y="11"/>
                  </a:cubicBezTo>
                  <a:cubicBezTo>
                    <a:pt x="132" y="11"/>
                    <a:pt x="136" y="4"/>
                    <a:pt x="142" y="2"/>
                  </a:cubicBezTo>
                  <a:cubicBezTo>
                    <a:pt x="149" y="0"/>
                    <a:pt x="155" y="7"/>
                    <a:pt x="157" y="13"/>
                  </a:cubicBezTo>
                  <a:cubicBezTo>
                    <a:pt x="159" y="19"/>
                    <a:pt x="159" y="19"/>
                    <a:pt x="163" y="26"/>
                  </a:cubicBezTo>
                  <a:cubicBezTo>
                    <a:pt x="168" y="33"/>
                    <a:pt x="155" y="45"/>
                    <a:pt x="152" y="49"/>
                  </a:cubicBezTo>
                  <a:cubicBezTo>
                    <a:pt x="150" y="52"/>
                    <a:pt x="146" y="68"/>
                    <a:pt x="147" y="73"/>
                  </a:cubicBezTo>
                  <a:cubicBezTo>
                    <a:pt x="148" y="77"/>
                    <a:pt x="136" y="77"/>
                    <a:pt x="135" y="85"/>
                  </a:cubicBezTo>
                  <a:cubicBezTo>
                    <a:pt x="134" y="93"/>
                    <a:pt x="170" y="95"/>
                    <a:pt x="176" y="95"/>
                  </a:cubicBezTo>
                  <a:cubicBezTo>
                    <a:pt x="181" y="95"/>
                    <a:pt x="182" y="100"/>
                    <a:pt x="185" y="105"/>
                  </a:cubicBezTo>
                  <a:cubicBezTo>
                    <a:pt x="187" y="109"/>
                    <a:pt x="187" y="109"/>
                    <a:pt x="193" y="111"/>
                  </a:cubicBezTo>
                  <a:cubicBezTo>
                    <a:pt x="198" y="113"/>
                    <a:pt x="197" y="116"/>
                    <a:pt x="200" y="122"/>
                  </a:cubicBezTo>
                  <a:cubicBezTo>
                    <a:pt x="200" y="123"/>
                    <a:pt x="201" y="124"/>
                    <a:pt x="201" y="12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3" name="Freeform 135"/>
            <p:cNvSpPr>
              <a:spLocks/>
            </p:cNvSpPr>
            <p:nvPr/>
          </p:nvSpPr>
          <p:spPr bwMode="auto">
            <a:xfrm>
              <a:off x="5424" y="952"/>
              <a:ext cx="861" cy="1241"/>
            </a:xfrm>
            <a:custGeom>
              <a:avLst/>
              <a:gdLst>
                <a:gd name="T0" fmla="*/ 355 w 364"/>
                <a:gd name="T1" fmla="*/ 190 h 525"/>
                <a:gd name="T2" fmla="*/ 341 w 364"/>
                <a:gd name="T3" fmla="*/ 204 h 525"/>
                <a:gd name="T4" fmla="*/ 338 w 364"/>
                <a:gd name="T5" fmla="*/ 230 h 525"/>
                <a:gd name="T6" fmla="*/ 331 w 364"/>
                <a:gd name="T7" fmla="*/ 238 h 525"/>
                <a:gd name="T8" fmla="*/ 318 w 364"/>
                <a:gd name="T9" fmla="*/ 250 h 525"/>
                <a:gd name="T10" fmla="*/ 313 w 364"/>
                <a:gd name="T11" fmla="*/ 252 h 525"/>
                <a:gd name="T12" fmla="*/ 300 w 364"/>
                <a:gd name="T13" fmla="*/ 247 h 525"/>
                <a:gd name="T14" fmla="*/ 295 w 364"/>
                <a:gd name="T15" fmla="*/ 252 h 525"/>
                <a:gd name="T16" fmla="*/ 284 w 364"/>
                <a:gd name="T17" fmla="*/ 263 h 525"/>
                <a:gd name="T18" fmla="*/ 277 w 364"/>
                <a:gd name="T19" fmla="*/ 258 h 525"/>
                <a:gd name="T20" fmla="*/ 257 w 364"/>
                <a:gd name="T21" fmla="*/ 254 h 525"/>
                <a:gd name="T22" fmla="*/ 249 w 364"/>
                <a:gd name="T23" fmla="*/ 232 h 525"/>
                <a:gd name="T24" fmla="*/ 231 w 364"/>
                <a:gd name="T25" fmla="*/ 220 h 525"/>
                <a:gd name="T26" fmla="*/ 236 w 364"/>
                <a:gd name="T27" fmla="*/ 194 h 525"/>
                <a:gd name="T28" fmla="*/ 205 w 364"/>
                <a:gd name="T29" fmla="*/ 166 h 525"/>
                <a:gd name="T30" fmla="*/ 167 w 364"/>
                <a:gd name="T31" fmla="*/ 130 h 525"/>
                <a:gd name="T32" fmla="*/ 131 w 364"/>
                <a:gd name="T33" fmla="*/ 188 h 525"/>
                <a:gd name="T34" fmla="*/ 111 w 364"/>
                <a:gd name="T35" fmla="*/ 240 h 525"/>
                <a:gd name="T36" fmla="*/ 155 w 364"/>
                <a:gd name="T37" fmla="*/ 242 h 525"/>
                <a:gd name="T38" fmla="*/ 188 w 364"/>
                <a:gd name="T39" fmla="*/ 234 h 525"/>
                <a:gd name="T40" fmla="*/ 197 w 364"/>
                <a:gd name="T41" fmla="*/ 268 h 525"/>
                <a:gd name="T42" fmla="*/ 217 w 364"/>
                <a:gd name="T43" fmla="*/ 301 h 525"/>
                <a:gd name="T44" fmla="*/ 250 w 364"/>
                <a:gd name="T45" fmla="*/ 317 h 525"/>
                <a:gd name="T46" fmla="*/ 269 w 364"/>
                <a:gd name="T47" fmla="*/ 329 h 525"/>
                <a:gd name="T48" fmla="*/ 241 w 364"/>
                <a:gd name="T49" fmla="*/ 356 h 525"/>
                <a:gd name="T50" fmla="*/ 203 w 364"/>
                <a:gd name="T51" fmla="*/ 369 h 525"/>
                <a:gd name="T52" fmla="*/ 167 w 364"/>
                <a:gd name="T53" fmla="*/ 404 h 525"/>
                <a:gd name="T54" fmla="*/ 157 w 364"/>
                <a:gd name="T55" fmla="*/ 424 h 525"/>
                <a:gd name="T56" fmla="*/ 131 w 364"/>
                <a:gd name="T57" fmla="*/ 471 h 525"/>
                <a:gd name="T58" fmla="*/ 133 w 364"/>
                <a:gd name="T59" fmla="*/ 513 h 525"/>
                <a:gd name="T60" fmla="*/ 112 w 364"/>
                <a:gd name="T61" fmla="*/ 507 h 525"/>
                <a:gd name="T62" fmla="*/ 91 w 364"/>
                <a:gd name="T63" fmla="*/ 517 h 525"/>
                <a:gd name="T64" fmla="*/ 38 w 364"/>
                <a:gd name="T65" fmla="*/ 507 h 525"/>
                <a:gd name="T66" fmla="*/ 30 w 364"/>
                <a:gd name="T67" fmla="*/ 504 h 525"/>
                <a:gd name="T68" fmla="*/ 27 w 364"/>
                <a:gd name="T69" fmla="*/ 458 h 525"/>
                <a:gd name="T70" fmla="*/ 37 w 364"/>
                <a:gd name="T71" fmla="*/ 424 h 525"/>
                <a:gd name="T72" fmla="*/ 39 w 364"/>
                <a:gd name="T73" fmla="*/ 397 h 525"/>
                <a:gd name="T74" fmla="*/ 6 w 364"/>
                <a:gd name="T75" fmla="*/ 358 h 525"/>
                <a:gd name="T76" fmla="*/ 18 w 364"/>
                <a:gd name="T77" fmla="*/ 291 h 525"/>
                <a:gd name="T78" fmla="*/ 54 w 364"/>
                <a:gd name="T79" fmla="*/ 263 h 525"/>
                <a:gd name="T80" fmla="*/ 29 w 364"/>
                <a:gd name="T81" fmla="*/ 230 h 525"/>
                <a:gd name="T82" fmla="*/ 24 w 364"/>
                <a:gd name="T83" fmla="*/ 211 h 525"/>
                <a:gd name="T84" fmla="*/ 24 w 364"/>
                <a:gd name="T85" fmla="*/ 168 h 525"/>
                <a:gd name="T86" fmla="*/ 9 w 364"/>
                <a:gd name="T87" fmla="*/ 120 h 525"/>
                <a:gd name="T88" fmla="*/ 30 w 364"/>
                <a:gd name="T89" fmla="*/ 71 h 525"/>
                <a:gd name="T90" fmla="*/ 60 w 364"/>
                <a:gd name="T91" fmla="*/ 74 h 525"/>
                <a:gd name="T92" fmla="*/ 106 w 364"/>
                <a:gd name="T93" fmla="*/ 66 h 525"/>
                <a:gd name="T94" fmla="*/ 150 w 364"/>
                <a:gd name="T95" fmla="*/ 59 h 525"/>
                <a:gd name="T96" fmla="*/ 169 w 364"/>
                <a:gd name="T97" fmla="*/ 18 h 525"/>
                <a:gd name="T98" fmla="*/ 210 w 364"/>
                <a:gd name="T99" fmla="*/ 1 h 525"/>
                <a:gd name="T100" fmla="*/ 248 w 364"/>
                <a:gd name="T101" fmla="*/ 43 h 525"/>
                <a:gd name="T102" fmla="*/ 266 w 364"/>
                <a:gd name="T103" fmla="*/ 92 h 525"/>
                <a:gd name="T104" fmla="*/ 297 w 364"/>
                <a:gd name="T105" fmla="*/ 122 h 525"/>
                <a:gd name="T106" fmla="*/ 321 w 364"/>
                <a:gd name="T107" fmla="*/ 139 h 525"/>
                <a:gd name="T108" fmla="*/ 348 w 364"/>
                <a:gd name="T109" fmla="*/ 164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4" h="525">
                  <a:moveTo>
                    <a:pt x="364" y="180"/>
                  </a:moveTo>
                  <a:cubicBezTo>
                    <a:pt x="362" y="182"/>
                    <a:pt x="361" y="184"/>
                    <a:pt x="359" y="186"/>
                  </a:cubicBezTo>
                  <a:cubicBezTo>
                    <a:pt x="357" y="187"/>
                    <a:pt x="356" y="188"/>
                    <a:pt x="355" y="190"/>
                  </a:cubicBezTo>
                  <a:cubicBezTo>
                    <a:pt x="353" y="191"/>
                    <a:pt x="352" y="193"/>
                    <a:pt x="350" y="194"/>
                  </a:cubicBezTo>
                  <a:cubicBezTo>
                    <a:pt x="349" y="196"/>
                    <a:pt x="347" y="198"/>
                    <a:pt x="345" y="200"/>
                  </a:cubicBezTo>
                  <a:cubicBezTo>
                    <a:pt x="344" y="201"/>
                    <a:pt x="342" y="203"/>
                    <a:pt x="341" y="204"/>
                  </a:cubicBezTo>
                  <a:cubicBezTo>
                    <a:pt x="339" y="208"/>
                    <a:pt x="339" y="213"/>
                    <a:pt x="339" y="217"/>
                  </a:cubicBezTo>
                  <a:cubicBezTo>
                    <a:pt x="339" y="219"/>
                    <a:pt x="339" y="222"/>
                    <a:pt x="339" y="224"/>
                  </a:cubicBezTo>
                  <a:cubicBezTo>
                    <a:pt x="338" y="226"/>
                    <a:pt x="338" y="228"/>
                    <a:pt x="338" y="230"/>
                  </a:cubicBezTo>
                  <a:cubicBezTo>
                    <a:pt x="338" y="231"/>
                    <a:pt x="339" y="233"/>
                    <a:pt x="338" y="234"/>
                  </a:cubicBezTo>
                  <a:cubicBezTo>
                    <a:pt x="338" y="236"/>
                    <a:pt x="337" y="236"/>
                    <a:pt x="335" y="236"/>
                  </a:cubicBezTo>
                  <a:cubicBezTo>
                    <a:pt x="334" y="237"/>
                    <a:pt x="332" y="237"/>
                    <a:pt x="331" y="238"/>
                  </a:cubicBezTo>
                  <a:cubicBezTo>
                    <a:pt x="329" y="238"/>
                    <a:pt x="328" y="240"/>
                    <a:pt x="327" y="241"/>
                  </a:cubicBezTo>
                  <a:cubicBezTo>
                    <a:pt x="325" y="243"/>
                    <a:pt x="324" y="245"/>
                    <a:pt x="322" y="247"/>
                  </a:cubicBezTo>
                  <a:cubicBezTo>
                    <a:pt x="322" y="248"/>
                    <a:pt x="320" y="251"/>
                    <a:pt x="318" y="250"/>
                  </a:cubicBezTo>
                  <a:cubicBezTo>
                    <a:pt x="317" y="250"/>
                    <a:pt x="317" y="249"/>
                    <a:pt x="316" y="249"/>
                  </a:cubicBezTo>
                  <a:cubicBezTo>
                    <a:pt x="316" y="249"/>
                    <a:pt x="315" y="249"/>
                    <a:pt x="314" y="250"/>
                  </a:cubicBezTo>
                  <a:cubicBezTo>
                    <a:pt x="313" y="250"/>
                    <a:pt x="313" y="251"/>
                    <a:pt x="313" y="252"/>
                  </a:cubicBezTo>
                  <a:cubicBezTo>
                    <a:pt x="311" y="252"/>
                    <a:pt x="309" y="250"/>
                    <a:pt x="308" y="249"/>
                  </a:cubicBezTo>
                  <a:cubicBezTo>
                    <a:pt x="306" y="248"/>
                    <a:pt x="304" y="247"/>
                    <a:pt x="302" y="247"/>
                  </a:cubicBezTo>
                  <a:cubicBezTo>
                    <a:pt x="301" y="247"/>
                    <a:pt x="301" y="247"/>
                    <a:pt x="300" y="247"/>
                  </a:cubicBezTo>
                  <a:cubicBezTo>
                    <a:pt x="299" y="247"/>
                    <a:pt x="299" y="247"/>
                    <a:pt x="298" y="247"/>
                  </a:cubicBezTo>
                  <a:cubicBezTo>
                    <a:pt x="296" y="248"/>
                    <a:pt x="295" y="248"/>
                    <a:pt x="295" y="250"/>
                  </a:cubicBezTo>
                  <a:cubicBezTo>
                    <a:pt x="295" y="251"/>
                    <a:pt x="294" y="251"/>
                    <a:pt x="295" y="252"/>
                  </a:cubicBezTo>
                  <a:cubicBezTo>
                    <a:pt x="295" y="253"/>
                    <a:pt x="295" y="254"/>
                    <a:pt x="295" y="255"/>
                  </a:cubicBezTo>
                  <a:cubicBezTo>
                    <a:pt x="295" y="259"/>
                    <a:pt x="293" y="262"/>
                    <a:pt x="289" y="263"/>
                  </a:cubicBezTo>
                  <a:cubicBezTo>
                    <a:pt x="287" y="263"/>
                    <a:pt x="286" y="263"/>
                    <a:pt x="284" y="263"/>
                  </a:cubicBezTo>
                  <a:cubicBezTo>
                    <a:pt x="282" y="263"/>
                    <a:pt x="281" y="263"/>
                    <a:pt x="280" y="262"/>
                  </a:cubicBezTo>
                  <a:cubicBezTo>
                    <a:pt x="279" y="261"/>
                    <a:pt x="279" y="261"/>
                    <a:pt x="278" y="260"/>
                  </a:cubicBezTo>
                  <a:cubicBezTo>
                    <a:pt x="278" y="259"/>
                    <a:pt x="278" y="259"/>
                    <a:pt x="277" y="258"/>
                  </a:cubicBezTo>
                  <a:cubicBezTo>
                    <a:pt x="276" y="255"/>
                    <a:pt x="272" y="255"/>
                    <a:pt x="269" y="254"/>
                  </a:cubicBezTo>
                  <a:cubicBezTo>
                    <a:pt x="266" y="253"/>
                    <a:pt x="262" y="253"/>
                    <a:pt x="259" y="254"/>
                  </a:cubicBezTo>
                  <a:cubicBezTo>
                    <a:pt x="258" y="254"/>
                    <a:pt x="257" y="254"/>
                    <a:pt x="257" y="254"/>
                  </a:cubicBezTo>
                  <a:cubicBezTo>
                    <a:pt x="257" y="254"/>
                    <a:pt x="257" y="249"/>
                    <a:pt x="254" y="247"/>
                  </a:cubicBezTo>
                  <a:cubicBezTo>
                    <a:pt x="251" y="245"/>
                    <a:pt x="251" y="245"/>
                    <a:pt x="252" y="240"/>
                  </a:cubicBezTo>
                  <a:cubicBezTo>
                    <a:pt x="253" y="236"/>
                    <a:pt x="253" y="229"/>
                    <a:pt x="249" y="232"/>
                  </a:cubicBezTo>
                  <a:cubicBezTo>
                    <a:pt x="245" y="236"/>
                    <a:pt x="244" y="241"/>
                    <a:pt x="241" y="238"/>
                  </a:cubicBezTo>
                  <a:cubicBezTo>
                    <a:pt x="238" y="236"/>
                    <a:pt x="234" y="237"/>
                    <a:pt x="234" y="232"/>
                  </a:cubicBezTo>
                  <a:cubicBezTo>
                    <a:pt x="234" y="226"/>
                    <a:pt x="235" y="224"/>
                    <a:pt x="231" y="220"/>
                  </a:cubicBezTo>
                  <a:cubicBezTo>
                    <a:pt x="227" y="216"/>
                    <a:pt x="225" y="212"/>
                    <a:pt x="226" y="208"/>
                  </a:cubicBezTo>
                  <a:cubicBezTo>
                    <a:pt x="227" y="205"/>
                    <a:pt x="223" y="199"/>
                    <a:pt x="228" y="198"/>
                  </a:cubicBezTo>
                  <a:cubicBezTo>
                    <a:pt x="233" y="197"/>
                    <a:pt x="238" y="199"/>
                    <a:pt x="236" y="194"/>
                  </a:cubicBezTo>
                  <a:cubicBezTo>
                    <a:pt x="233" y="189"/>
                    <a:pt x="235" y="189"/>
                    <a:pt x="231" y="188"/>
                  </a:cubicBezTo>
                  <a:cubicBezTo>
                    <a:pt x="227" y="188"/>
                    <a:pt x="217" y="183"/>
                    <a:pt x="214" y="185"/>
                  </a:cubicBezTo>
                  <a:cubicBezTo>
                    <a:pt x="211" y="179"/>
                    <a:pt x="206" y="170"/>
                    <a:pt x="205" y="166"/>
                  </a:cubicBezTo>
                  <a:cubicBezTo>
                    <a:pt x="204" y="161"/>
                    <a:pt x="212" y="158"/>
                    <a:pt x="216" y="153"/>
                  </a:cubicBezTo>
                  <a:cubicBezTo>
                    <a:pt x="220" y="148"/>
                    <a:pt x="186" y="144"/>
                    <a:pt x="181" y="143"/>
                  </a:cubicBezTo>
                  <a:cubicBezTo>
                    <a:pt x="175" y="142"/>
                    <a:pt x="169" y="135"/>
                    <a:pt x="167" y="130"/>
                  </a:cubicBezTo>
                  <a:cubicBezTo>
                    <a:pt x="166" y="124"/>
                    <a:pt x="156" y="139"/>
                    <a:pt x="151" y="148"/>
                  </a:cubicBezTo>
                  <a:cubicBezTo>
                    <a:pt x="146" y="157"/>
                    <a:pt x="138" y="161"/>
                    <a:pt x="132" y="165"/>
                  </a:cubicBezTo>
                  <a:cubicBezTo>
                    <a:pt x="126" y="169"/>
                    <a:pt x="129" y="181"/>
                    <a:pt x="131" y="188"/>
                  </a:cubicBezTo>
                  <a:cubicBezTo>
                    <a:pt x="133" y="194"/>
                    <a:pt x="114" y="202"/>
                    <a:pt x="110" y="205"/>
                  </a:cubicBezTo>
                  <a:cubicBezTo>
                    <a:pt x="106" y="208"/>
                    <a:pt x="106" y="217"/>
                    <a:pt x="108" y="219"/>
                  </a:cubicBezTo>
                  <a:cubicBezTo>
                    <a:pt x="109" y="221"/>
                    <a:pt x="110" y="231"/>
                    <a:pt x="111" y="240"/>
                  </a:cubicBezTo>
                  <a:cubicBezTo>
                    <a:pt x="113" y="250"/>
                    <a:pt x="124" y="245"/>
                    <a:pt x="132" y="246"/>
                  </a:cubicBezTo>
                  <a:cubicBezTo>
                    <a:pt x="139" y="247"/>
                    <a:pt x="142" y="239"/>
                    <a:pt x="149" y="233"/>
                  </a:cubicBezTo>
                  <a:cubicBezTo>
                    <a:pt x="156" y="227"/>
                    <a:pt x="155" y="238"/>
                    <a:pt x="155" y="242"/>
                  </a:cubicBezTo>
                  <a:cubicBezTo>
                    <a:pt x="154" y="245"/>
                    <a:pt x="156" y="246"/>
                    <a:pt x="161" y="249"/>
                  </a:cubicBezTo>
                  <a:cubicBezTo>
                    <a:pt x="166" y="251"/>
                    <a:pt x="178" y="234"/>
                    <a:pt x="180" y="231"/>
                  </a:cubicBezTo>
                  <a:cubicBezTo>
                    <a:pt x="182" y="229"/>
                    <a:pt x="186" y="232"/>
                    <a:pt x="188" y="234"/>
                  </a:cubicBezTo>
                  <a:cubicBezTo>
                    <a:pt x="188" y="234"/>
                    <a:pt x="188" y="234"/>
                    <a:pt x="188" y="234"/>
                  </a:cubicBezTo>
                  <a:cubicBezTo>
                    <a:pt x="188" y="235"/>
                    <a:pt x="188" y="236"/>
                    <a:pt x="188" y="238"/>
                  </a:cubicBezTo>
                  <a:cubicBezTo>
                    <a:pt x="191" y="248"/>
                    <a:pt x="194" y="268"/>
                    <a:pt x="197" y="268"/>
                  </a:cubicBezTo>
                  <a:cubicBezTo>
                    <a:pt x="200" y="269"/>
                    <a:pt x="203" y="269"/>
                    <a:pt x="201" y="273"/>
                  </a:cubicBezTo>
                  <a:cubicBezTo>
                    <a:pt x="199" y="278"/>
                    <a:pt x="198" y="284"/>
                    <a:pt x="202" y="288"/>
                  </a:cubicBezTo>
                  <a:cubicBezTo>
                    <a:pt x="206" y="291"/>
                    <a:pt x="212" y="296"/>
                    <a:pt x="217" y="301"/>
                  </a:cubicBezTo>
                  <a:cubicBezTo>
                    <a:pt x="222" y="305"/>
                    <a:pt x="234" y="317"/>
                    <a:pt x="243" y="308"/>
                  </a:cubicBezTo>
                  <a:cubicBezTo>
                    <a:pt x="244" y="309"/>
                    <a:pt x="244" y="310"/>
                    <a:pt x="244" y="311"/>
                  </a:cubicBezTo>
                  <a:cubicBezTo>
                    <a:pt x="246" y="313"/>
                    <a:pt x="248" y="315"/>
                    <a:pt x="250" y="317"/>
                  </a:cubicBezTo>
                  <a:cubicBezTo>
                    <a:pt x="253" y="319"/>
                    <a:pt x="255" y="321"/>
                    <a:pt x="258" y="323"/>
                  </a:cubicBezTo>
                  <a:cubicBezTo>
                    <a:pt x="260" y="326"/>
                    <a:pt x="263" y="328"/>
                    <a:pt x="266" y="329"/>
                  </a:cubicBezTo>
                  <a:cubicBezTo>
                    <a:pt x="267" y="329"/>
                    <a:pt x="268" y="329"/>
                    <a:pt x="269" y="329"/>
                  </a:cubicBezTo>
                  <a:cubicBezTo>
                    <a:pt x="269" y="329"/>
                    <a:pt x="260" y="334"/>
                    <a:pt x="257" y="340"/>
                  </a:cubicBezTo>
                  <a:cubicBezTo>
                    <a:pt x="253" y="345"/>
                    <a:pt x="252" y="346"/>
                    <a:pt x="249" y="348"/>
                  </a:cubicBezTo>
                  <a:cubicBezTo>
                    <a:pt x="245" y="350"/>
                    <a:pt x="242" y="352"/>
                    <a:pt x="241" y="356"/>
                  </a:cubicBezTo>
                  <a:cubicBezTo>
                    <a:pt x="241" y="360"/>
                    <a:pt x="242" y="367"/>
                    <a:pt x="234" y="367"/>
                  </a:cubicBezTo>
                  <a:cubicBezTo>
                    <a:pt x="227" y="366"/>
                    <a:pt x="224" y="372"/>
                    <a:pt x="219" y="370"/>
                  </a:cubicBezTo>
                  <a:cubicBezTo>
                    <a:pt x="214" y="368"/>
                    <a:pt x="208" y="364"/>
                    <a:pt x="203" y="369"/>
                  </a:cubicBezTo>
                  <a:cubicBezTo>
                    <a:pt x="199" y="375"/>
                    <a:pt x="195" y="376"/>
                    <a:pt x="192" y="383"/>
                  </a:cubicBezTo>
                  <a:cubicBezTo>
                    <a:pt x="189" y="390"/>
                    <a:pt x="186" y="392"/>
                    <a:pt x="182" y="394"/>
                  </a:cubicBezTo>
                  <a:cubicBezTo>
                    <a:pt x="178" y="396"/>
                    <a:pt x="169" y="398"/>
                    <a:pt x="167" y="404"/>
                  </a:cubicBezTo>
                  <a:cubicBezTo>
                    <a:pt x="165" y="410"/>
                    <a:pt x="166" y="410"/>
                    <a:pt x="163" y="411"/>
                  </a:cubicBezTo>
                  <a:cubicBezTo>
                    <a:pt x="160" y="412"/>
                    <a:pt x="157" y="413"/>
                    <a:pt x="158" y="417"/>
                  </a:cubicBezTo>
                  <a:cubicBezTo>
                    <a:pt x="159" y="421"/>
                    <a:pt x="161" y="422"/>
                    <a:pt x="157" y="424"/>
                  </a:cubicBezTo>
                  <a:cubicBezTo>
                    <a:pt x="154" y="426"/>
                    <a:pt x="153" y="421"/>
                    <a:pt x="149" y="431"/>
                  </a:cubicBezTo>
                  <a:cubicBezTo>
                    <a:pt x="146" y="441"/>
                    <a:pt x="147" y="440"/>
                    <a:pt x="146" y="447"/>
                  </a:cubicBezTo>
                  <a:cubicBezTo>
                    <a:pt x="144" y="454"/>
                    <a:pt x="132" y="462"/>
                    <a:pt x="131" y="471"/>
                  </a:cubicBezTo>
                  <a:cubicBezTo>
                    <a:pt x="129" y="480"/>
                    <a:pt x="124" y="485"/>
                    <a:pt x="126" y="493"/>
                  </a:cubicBezTo>
                  <a:cubicBezTo>
                    <a:pt x="129" y="500"/>
                    <a:pt x="133" y="499"/>
                    <a:pt x="133" y="507"/>
                  </a:cubicBezTo>
                  <a:cubicBezTo>
                    <a:pt x="133" y="510"/>
                    <a:pt x="133" y="512"/>
                    <a:pt x="133" y="513"/>
                  </a:cubicBezTo>
                  <a:cubicBezTo>
                    <a:pt x="133" y="513"/>
                    <a:pt x="133" y="513"/>
                    <a:pt x="133" y="513"/>
                  </a:cubicBezTo>
                  <a:cubicBezTo>
                    <a:pt x="132" y="515"/>
                    <a:pt x="130" y="515"/>
                    <a:pt x="127" y="515"/>
                  </a:cubicBezTo>
                  <a:cubicBezTo>
                    <a:pt x="121" y="515"/>
                    <a:pt x="115" y="506"/>
                    <a:pt x="112" y="507"/>
                  </a:cubicBezTo>
                  <a:cubicBezTo>
                    <a:pt x="110" y="509"/>
                    <a:pt x="107" y="508"/>
                    <a:pt x="106" y="514"/>
                  </a:cubicBezTo>
                  <a:cubicBezTo>
                    <a:pt x="106" y="520"/>
                    <a:pt x="106" y="525"/>
                    <a:pt x="103" y="524"/>
                  </a:cubicBezTo>
                  <a:cubicBezTo>
                    <a:pt x="100" y="522"/>
                    <a:pt x="99" y="517"/>
                    <a:pt x="91" y="517"/>
                  </a:cubicBezTo>
                  <a:cubicBezTo>
                    <a:pt x="84" y="517"/>
                    <a:pt x="75" y="521"/>
                    <a:pt x="72" y="516"/>
                  </a:cubicBezTo>
                  <a:cubicBezTo>
                    <a:pt x="68" y="511"/>
                    <a:pt x="68" y="507"/>
                    <a:pt x="64" y="509"/>
                  </a:cubicBezTo>
                  <a:cubicBezTo>
                    <a:pt x="59" y="510"/>
                    <a:pt x="42" y="511"/>
                    <a:pt x="38" y="507"/>
                  </a:cubicBezTo>
                  <a:cubicBezTo>
                    <a:pt x="35" y="504"/>
                    <a:pt x="30" y="499"/>
                    <a:pt x="30" y="502"/>
                  </a:cubicBezTo>
                  <a:cubicBezTo>
                    <a:pt x="30" y="503"/>
                    <a:pt x="30" y="503"/>
                    <a:pt x="30" y="504"/>
                  </a:cubicBezTo>
                  <a:cubicBezTo>
                    <a:pt x="30" y="504"/>
                    <a:pt x="30" y="504"/>
                    <a:pt x="30" y="504"/>
                  </a:cubicBezTo>
                  <a:cubicBezTo>
                    <a:pt x="30" y="503"/>
                    <a:pt x="17" y="486"/>
                    <a:pt x="12" y="479"/>
                  </a:cubicBezTo>
                  <a:cubicBezTo>
                    <a:pt x="7" y="472"/>
                    <a:pt x="16" y="473"/>
                    <a:pt x="22" y="472"/>
                  </a:cubicBezTo>
                  <a:cubicBezTo>
                    <a:pt x="28" y="471"/>
                    <a:pt x="27" y="464"/>
                    <a:pt x="27" y="458"/>
                  </a:cubicBezTo>
                  <a:cubicBezTo>
                    <a:pt x="27" y="452"/>
                    <a:pt x="27" y="449"/>
                    <a:pt x="28" y="446"/>
                  </a:cubicBezTo>
                  <a:cubicBezTo>
                    <a:pt x="30" y="443"/>
                    <a:pt x="31" y="437"/>
                    <a:pt x="31" y="433"/>
                  </a:cubicBezTo>
                  <a:cubicBezTo>
                    <a:pt x="31" y="429"/>
                    <a:pt x="34" y="427"/>
                    <a:pt x="37" y="424"/>
                  </a:cubicBezTo>
                  <a:cubicBezTo>
                    <a:pt x="40" y="420"/>
                    <a:pt x="35" y="415"/>
                    <a:pt x="37" y="410"/>
                  </a:cubicBezTo>
                  <a:cubicBezTo>
                    <a:pt x="38" y="405"/>
                    <a:pt x="38" y="404"/>
                    <a:pt x="41" y="402"/>
                  </a:cubicBezTo>
                  <a:cubicBezTo>
                    <a:pt x="44" y="400"/>
                    <a:pt x="43" y="398"/>
                    <a:pt x="39" y="397"/>
                  </a:cubicBezTo>
                  <a:cubicBezTo>
                    <a:pt x="36" y="396"/>
                    <a:pt x="35" y="391"/>
                    <a:pt x="35" y="386"/>
                  </a:cubicBezTo>
                  <a:cubicBezTo>
                    <a:pt x="34" y="382"/>
                    <a:pt x="30" y="379"/>
                    <a:pt x="24" y="370"/>
                  </a:cubicBezTo>
                  <a:cubicBezTo>
                    <a:pt x="18" y="361"/>
                    <a:pt x="12" y="363"/>
                    <a:pt x="6" y="358"/>
                  </a:cubicBezTo>
                  <a:cubicBezTo>
                    <a:pt x="0" y="353"/>
                    <a:pt x="3" y="334"/>
                    <a:pt x="4" y="328"/>
                  </a:cubicBezTo>
                  <a:cubicBezTo>
                    <a:pt x="4" y="322"/>
                    <a:pt x="10" y="322"/>
                    <a:pt x="16" y="321"/>
                  </a:cubicBezTo>
                  <a:cubicBezTo>
                    <a:pt x="22" y="320"/>
                    <a:pt x="19" y="297"/>
                    <a:pt x="18" y="291"/>
                  </a:cubicBezTo>
                  <a:cubicBezTo>
                    <a:pt x="18" y="285"/>
                    <a:pt x="30" y="292"/>
                    <a:pt x="39" y="293"/>
                  </a:cubicBezTo>
                  <a:cubicBezTo>
                    <a:pt x="49" y="293"/>
                    <a:pt x="50" y="278"/>
                    <a:pt x="50" y="273"/>
                  </a:cubicBezTo>
                  <a:cubicBezTo>
                    <a:pt x="50" y="268"/>
                    <a:pt x="54" y="268"/>
                    <a:pt x="54" y="263"/>
                  </a:cubicBezTo>
                  <a:cubicBezTo>
                    <a:pt x="55" y="258"/>
                    <a:pt x="51" y="253"/>
                    <a:pt x="47" y="248"/>
                  </a:cubicBezTo>
                  <a:cubicBezTo>
                    <a:pt x="43" y="242"/>
                    <a:pt x="48" y="239"/>
                    <a:pt x="47" y="233"/>
                  </a:cubicBezTo>
                  <a:cubicBezTo>
                    <a:pt x="46" y="228"/>
                    <a:pt x="32" y="227"/>
                    <a:pt x="29" y="230"/>
                  </a:cubicBezTo>
                  <a:cubicBezTo>
                    <a:pt x="25" y="234"/>
                    <a:pt x="29" y="227"/>
                    <a:pt x="16" y="229"/>
                  </a:cubicBezTo>
                  <a:cubicBezTo>
                    <a:pt x="2" y="231"/>
                    <a:pt x="14" y="219"/>
                    <a:pt x="17" y="218"/>
                  </a:cubicBezTo>
                  <a:cubicBezTo>
                    <a:pt x="19" y="217"/>
                    <a:pt x="23" y="216"/>
                    <a:pt x="24" y="211"/>
                  </a:cubicBezTo>
                  <a:cubicBezTo>
                    <a:pt x="25" y="206"/>
                    <a:pt x="30" y="213"/>
                    <a:pt x="34" y="205"/>
                  </a:cubicBezTo>
                  <a:cubicBezTo>
                    <a:pt x="38" y="196"/>
                    <a:pt x="39" y="193"/>
                    <a:pt x="36" y="182"/>
                  </a:cubicBezTo>
                  <a:cubicBezTo>
                    <a:pt x="34" y="176"/>
                    <a:pt x="28" y="171"/>
                    <a:pt x="24" y="168"/>
                  </a:cubicBezTo>
                  <a:cubicBezTo>
                    <a:pt x="25" y="164"/>
                    <a:pt x="21" y="153"/>
                    <a:pt x="14" y="148"/>
                  </a:cubicBezTo>
                  <a:cubicBezTo>
                    <a:pt x="6" y="143"/>
                    <a:pt x="8" y="137"/>
                    <a:pt x="10" y="131"/>
                  </a:cubicBezTo>
                  <a:cubicBezTo>
                    <a:pt x="13" y="125"/>
                    <a:pt x="9" y="126"/>
                    <a:pt x="9" y="120"/>
                  </a:cubicBezTo>
                  <a:cubicBezTo>
                    <a:pt x="9" y="114"/>
                    <a:pt x="14" y="110"/>
                    <a:pt x="18" y="105"/>
                  </a:cubicBezTo>
                  <a:cubicBezTo>
                    <a:pt x="21" y="99"/>
                    <a:pt x="23" y="88"/>
                    <a:pt x="22" y="84"/>
                  </a:cubicBezTo>
                  <a:cubicBezTo>
                    <a:pt x="22" y="80"/>
                    <a:pt x="29" y="73"/>
                    <a:pt x="30" y="71"/>
                  </a:cubicBezTo>
                  <a:cubicBezTo>
                    <a:pt x="32" y="70"/>
                    <a:pt x="34" y="68"/>
                    <a:pt x="36" y="64"/>
                  </a:cubicBezTo>
                  <a:cubicBezTo>
                    <a:pt x="38" y="59"/>
                    <a:pt x="40" y="55"/>
                    <a:pt x="48" y="55"/>
                  </a:cubicBezTo>
                  <a:cubicBezTo>
                    <a:pt x="55" y="55"/>
                    <a:pt x="60" y="69"/>
                    <a:pt x="60" y="74"/>
                  </a:cubicBezTo>
                  <a:cubicBezTo>
                    <a:pt x="60" y="79"/>
                    <a:pt x="56" y="79"/>
                    <a:pt x="57" y="89"/>
                  </a:cubicBezTo>
                  <a:cubicBezTo>
                    <a:pt x="59" y="99"/>
                    <a:pt x="63" y="97"/>
                    <a:pt x="71" y="100"/>
                  </a:cubicBezTo>
                  <a:cubicBezTo>
                    <a:pt x="80" y="103"/>
                    <a:pt x="103" y="70"/>
                    <a:pt x="106" y="66"/>
                  </a:cubicBezTo>
                  <a:cubicBezTo>
                    <a:pt x="109" y="62"/>
                    <a:pt x="122" y="66"/>
                    <a:pt x="127" y="67"/>
                  </a:cubicBezTo>
                  <a:cubicBezTo>
                    <a:pt x="132" y="68"/>
                    <a:pt x="136" y="60"/>
                    <a:pt x="139" y="57"/>
                  </a:cubicBezTo>
                  <a:cubicBezTo>
                    <a:pt x="142" y="54"/>
                    <a:pt x="148" y="56"/>
                    <a:pt x="150" y="59"/>
                  </a:cubicBezTo>
                  <a:cubicBezTo>
                    <a:pt x="153" y="61"/>
                    <a:pt x="159" y="59"/>
                    <a:pt x="167" y="59"/>
                  </a:cubicBezTo>
                  <a:cubicBezTo>
                    <a:pt x="174" y="60"/>
                    <a:pt x="168" y="37"/>
                    <a:pt x="165" y="33"/>
                  </a:cubicBezTo>
                  <a:cubicBezTo>
                    <a:pt x="163" y="28"/>
                    <a:pt x="166" y="22"/>
                    <a:pt x="169" y="18"/>
                  </a:cubicBezTo>
                  <a:cubicBezTo>
                    <a:pt x="172" y="14"/>
                    <a:pt x="185" y="14"/>
                    <a:pt x="189" y="15"/>
                  </a:cubicBezTo>
                  <a:cubicBezTo>
                    <a:pt x="194" y="17"/>
                    <a:pt x="196" y="6"/>
                    <a:pt x="197" y="3"/>
                  </a:cubicBezTo>
                  <a:cubicBezTo>
                    <a:pt x="198" y="0"/>
                    <a:pt x="206" y="2"/>
                    <a:pt x="210" y="1"/>
                  </a:cubicBezTo>
                  <a:cubicBezTo>
                    <a:pt x="214" y="0"/>
                    <a:pt x="216" y="6"/>
                    <a:pt x="218" y="11"/>
                  </a:cubicBezTo>
                  <a:cubicBezTo>
                    <a:pt x="221" y="17"/>
                    <a:pt x="221" y="19"/>
                    <a:pt x="224" y="23"/>
                  </a:cubicBezTo>
                  <a:cubicBezTo>
                    <a:pt x="226" y="27"/>
                    <a:pt x="245" y="39"/>
                    <a:pt x="248" y="43"/>
                  </a:cubicBezTo>
                  <a:cubicBezTo>
                    <a:pt x="251" y="46"/>
                    <a:pt x="245" y="55"/>
                    <a:pt x="244" y="60"/>
                  </a:cubicBezTo>
                  <a:cubicBezTo>
                    <a:pt x="243" y="65"/>
                    <a:pt x="252" y="71"/>
                    <a:pt x="255" y="73"/>
                  </a:cubicBezTo>
                  <a:cubicBezTo>
                    <a:pt x="258" y="75"/>
                    <a:pt x="263" y="87"/>
                    <a:pt x="266" y="92"/>
                  </a:cubicBezTo>
                  <a:cubicBezTo>
                    <a:pt x="270" y="96"/>
                    <a:pt x="307" y="88"/>
                    <a:pt x="315" y="87"/>
                  </a:cubicBezTo>
                  <a:cubicBezTo>
                    <a:pt x="316" y="87"/>
                    <a:pt x="316" y="87"/>
                    <a:pt x="317" y="87"/>
                  </a:cubicBezTo>
                  <a:cubicBezTo>
                    <a:pt x="309" y="94"/>
                    <a:pt x="294" y="112"/>
                    <a:pt x="297" y="122"/>
                  </a:cubicBezTo>
                  <a:cubicBezTo>
                    <a:pt x="300" y="135"/>
                    <a:pt x="300" y="130"/>
                    <a:pt x="303" y="133"/>
                  </a:cubicBezTo>
                  <a:cubicBezTo>
                    <a:pt x="306" y="136"/>
                    <a:pt x="308" y="141"/>
                    <a:pt x="312" y="139"/>
                  </a:cubicBezTo>
                  <a:cubicBezTo>
                    <a:pt x="316" y="137"/>
                    <a:pt x="321" y="135"/>
                    <a:pt x="321" y="139"/>
                  </a:cubicBezTo>
                  <a:cubicBezTo>
                    <a:pt x="322" y="143"/>
                    <a:pt x="324" y="149"/>
                    <a:pt x="328" y="148"/>
                  </a:cubicBezTo>
                  <a:cubicBezTo>
                    <a:pt x="333" y="146"/>
                    <a:pt x="343" y="143"/>
                    <a:pt x="343" y="151"/>
                  </a:cubicBezTo>
                  <a:cubicBezTo>
                    <a:pt x="343" y="160"/>
                    <a:pt x="341" y="159"/>
                    <a:pt x="348" y="164"/>
                  </a:cubicBezTo>
                  <a:cubicBezTo>
                    <a:pt x="353" y="168"/>
                    <a:pt x="360" y="176"/>
                    <a:pt x="364" y="18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4" name="Freeform 136"/>
            <p:cNvSpPr>
              <a:spLocks/>
            </p:cNvSpPr>
            <p:nvPr/>
          </p:nvSpPr>
          <p:spPr bwMode="auto">
            <a:xfrm>
              <a:off x="5675" y="1245"/>
              <a:ext cx="269" cy="300"/>
            </a:xfrm>
            <a:custGeom>
              <a:avLst/>
              <a:gdLst>
                <a:gd name="T0" fmla="*/ 110 w 114"/>
                <a:gd name="T1" fmla="*/ 29 h 127"/>
                <a:gd name="T2" fmla="*/ 99 w 114"/>
                <a:gd name="T3" fmla="*/ 42 h 127"/>
                <a:gd name="T4" fmla="*/ 108 w 114"/>
                <a:gd name="T5" fmla="*/ 61 h 127"/>
                <a:gd name="T6" fmla="*/ 107 w 114"/>
                <a:gd name="T7" fmla="*/ 61 h 127"/>
                <a:gd name="T8" fmla="*/ 104 w 114"/>
                <a:gd name="T9" fmla="*/ 68 h 127"/>
                <a:gd name="T10" fmla="*/ 104 w 114"/>
                <a:gd name="T11" fmla="*/ 85 h 127"/>
                <a:gd name="T12" fmla="*/ 102 w 114"/>
                <a:gd name="T13" fmla="*/ 105 h 127"/>
                <a:gd name="T14" fmla="*/ 88 w 114"/>
                <a:gd name="T15" fmla="*/ 103 h 127"/>
                <a:gd name="T16" fmla="*/ 87 w 114"/>
                <a:gd name="T17" fmla="*/ 104 h 127"/>
                <a:gd name="T18" fmla="*/ 82 w 114"/>
                <a:gd name="T19" fmla="*/ 110 h 127"/>
                <a:gd name="T20" fmla="*/ 74 w 114"/>
                <a:gd name="T21" fmla="*/ 107 h 127"/>
                <a:gd name="T22" fmla="*/ 55 w 114"/>
                <a:gd name="T23" fmla="*/ 125 h 127"/>
                <a:gd name="T24" fmla="*/ 49 w 114"/>
                <a:gd name="T25" fmla="*/ 118 h 127"/>
                <a:gd name="T26" fmla="*/ 43 w 114"/>
                <a:gd name="T27" fmla="*/ 109 h 127"/>
                <a:gd name="T28" fmla="*/ 26 w 114"/>
                <a:gd name="T29" fmla="*/ 122 h 127"/>
                <a:gd name="T30" fmla="*/ 5 w 114"/>
                <a:gd name="T31" fmla="*/ 116 h 127"/>
                <a:gd name="T32" fmla="*/ 2 w 114"/>
                <a:gd name="T33" fmla="*/ 95 h 127"/>
                <a:gd name="T34" fmla="*/ 4 w 114"/>
                <a:gd name="T35" fmla="*/ 81 h 127"/>
                <a:gd name="T36" fmla="*/ 25 w 114"/>
                <a:gd name="T37" fmla="*/ 64 h 127"/>
                <a:gd name="T38" fmla="*/ 26 w 114"/>
                <a:gd name="T39" fmla="*/ 41 h 127"/>
                <a:gd name="T40" fmla="*/ 45 w 114"/>
                <a:gd name="T41" fmla="*/ 24 h 127"/>
                <a:gd name="T42" fmla="*/ 61 w 114"/>
                <a:gd name="T43" fmla="*/ 6 h 127"/>
                <a:gd name="T44" fmla="*/ 75 w 114"/>
                <a:gd name="T45" fmla="*/ 19 h 127"/>
                <a:gd name="T46" fmla="*/ 110 w 114"/>
                <a:gd name="T47" fmla="*/ 2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4" h="127">
                  <a:moveTo>
                    <a:pt x="110" y="29"/>
                  </a:moveTo>
                  <a:cubicBezTo>
                    <a:pt x="106" y="34"/>
                    <a:pt x="98" y="37"/>
                    <a:pt x="99" y="42"/>
                  </a:cubicBezTo>
                  <a:cubicBezTo>
                    <a:pt x="100" y="46"/>
                    <a:pt x="105" y="55"/>
                    <a:pt x="108" y="61"/>
                  </a:cubicBezTo>
                  <a:cubicBezTo>
                    <a:pt x="107" y="61"/>
                    <a:pt x="107" y="61"/>
                    <a:pt x="107" y="61"/>
                  </a:cubicBezTo>
                  <a:cubicBezTo>
                    <a:pt x="106" y="64"/>
                    <a:pt x="106" y="67"/>
                    <a:pt x="104" y="68"/>
                  </a:cubicBezTo>
                  <a:cubicBezTo>
                    <a:pt x="108" y="73"/>
                    <a:pt x="106" y="81"/>
                    <a:pt x="104" y="85"/>
                  </a:cubicBezTo>
                  <a:cubicBezTo>
                    <a:pt x="102" y="91"/>
                    <a:pt x="103" y="95"/>
                    <a:pt x="102" y="105"/>
                  </a:cubicBezTo>
                  <a:cubicBezTo>
                    <a:pt x="101" y="115"/>
                    <a:pt x="88" y="103"/>
                    <a:pt x="88" y="103"/>
                  </a:cubicBezTo>
                  <a:cubicBezTo>
                    <a:pt x="87" y="103"/>
                    <a:pt x="87" y="104"/>
                    <a:pt x="87" y="104"/>
                  </a:cubicBezTo>
                  <a:cubicBezTo>
                    <a:pt x="84" y="107"/>
                    <a:pt x="81" y="105"/>
                    <a:pt x="82" y="110"/>
                  </a:cubicBezTo>
                  <a:cubicBezTo>
                    <a:pt x="80" y="108"/>
                    <a:pt x="76" y="105"/>
                    <a:pt x="74" y="107"/>
                  </a:cubicBezTo>
                  <a:cubicBezTo>
                    <a:pt x="72" y="110"/>
                    <a:pt x="60" y="127"/>
                    <a:pt x="55" y="125"/>
                  </a:cubicBezTo>
                  <a:cubicBezTo>
                    <a:pt x="50" y="122"/>
                    <a:pt x="48" y="121"/>
                    <a:pt x="49" y="118"/>
                  </a:cubicBezTo>
                  <a:cubicBezTo>
                    <a:pt x="49" y="114"/>
                    <a:pt x="50" y="103"/>
                    <a:pt x="43" y="109"/>
                  </a:cubicBezTo>
                  <a:cubicBezTo>
                    <a:pt x="36" y="115"/>
                    <a:pt x="33" y="123"/>
                    <a:pt x="26" y="122"/>
                  </a:cubicBezTo>
                  <a:cubicBezTo>
                    <a:pt x="18" y="121"/>
                    <a:pt x="7" y="126"/>
                    <a:pt x="5" y="116"/>
                  </a:cubicBezTo>
                  <a:cubicBezTo>
                    <a:pt x="4" y="107"/>
                    <a:pt x="3" y="97"/>
                    <a:pt x="2" y="95"/>
                  </a:cubicBezTo>
                  <a:cubicBezTo>
                    <a:pt x="0" y="93"/>
                    <a:pt x="0" y="84"/>
                    <a:pt x="4" y="81"/>
                  </a:cubicBezTo>
                  <a:cubicBezTo>
                    <a:pt x="8" y="78"/>
                    <a:pt x="27" y="70"/>
                    <a:pt x="25" y="64"/>
                  </a:cubicBezTo>
                  <a:cubicBezTo>
                    <a:pt x="23" y="57"/>
                    <a:pt x="20" y="45"/>
                    <a:pt x="26" y="41"/>
                  </a:cubicBezTo>
                  <a:cubicBezTo>
                    <a:pt x="32" y="37"/>
                    <a:pt x="40" y="33"/>
                    <a:pt x="45" y="24"/>
                  </a:cubicBezTo>
                  <a:cubicBezTo>
                    <a:pt x="50" y="15"/>
                    <a:pt x="60" y="0"/>
                    <a:pt x="61" y="6"/>
                  </a:cubicBezTo>
                  <a:cubicBezTo>
                    <a:pt x="63" y="11"/>
                    <a:pt x="69" y="18"/>
                    <a:pt x="75" y="19"/>
                  </a:cubicBezTo>
                  <a:cubicBezTo>
                    <a:pt x="80" y="20"/>
                    <a:pt x="114" y="24"/>
                    <a:pt x="110" y="29"/>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5" name="Freeform 137"/>
            <p:cNvSpPr>
              <a:spLocks/>
            </p:cNvSpPr>
            <p:nvPr/>
          </p:nvSpPr>
          <p:spPr bwMode="auto">
            <a:xfrm>
              <a:off x="4991" y="1349"/>
              <a:ext cx="563" cy="1147"/>
            </a:xfrm>
            <a:custGeom>
              <a:avLst/>
              <a:gdLst>
                <a:gd name="T0" fmla="*/ 233 w 238"/>
                <a:gd name="T1" fmla="*/ 105 h 485"/>
                <a:gd name="T2" fmla="*/ 201 w 238"/>
                <a:gd name="T3" fmla="*/ 123 h 485"/>
                <a:gd name="T4" fmla="*/ 187 w 238"/>
                <a:gd name="T5" fmla="*/ 160 h 485"/>
                <a:gd name="T6" fmla="*/ 207 w 238"/>
                <a:gd name="T7" fmla="*/ 202 h 485"/>
                <a:gd name="T8" fmla="*/ 222 w 238"/>
                <a:gd name="T9" fmla="*/ 229 h 485"/>
                <a:gd name="T10" fmla="*/ 220 w 238"/>
                <a:gd name="T11" fmla="*/ 242 h 485"/>
                <a:gd name="T12" fmla="*/ 214 w 238"/>
                <a:gd name="T13" fmla="*/ 265 h 485"/>
                <a:gd name="T14" fmla="*/ 210 w 238"/>
                <a:gd name="T15" fmla="*/ 290 h 485"/>
                <a:gd name="T16" fmla="*/ 195 w 238"/>
                <a:gd name="T17" fmla="*/ 311 h 485"/>
                <a:gd name="T18" fmla="*/ 213 w 238"/>
                <a:gd name="T19" fmla="*/ 336 h 485"/>
                <a:gd name="T20" fmla="*/ 211 w 238"/>
                <a:gd name="T21" fmla="*/ 357 h 485"/>
                <a:gd name="T22" fmla="*/ 209 w 238"/>
                <a:gd name="T23" fmla="*/ 377 h 485"/>
                <a:gd name="T24" fmla="*/ 202 w 238"/>
                <a:gd name="T25" fmla="*/ 400 h 485"/>
                <a:gd name="T26" fmla="*/ 163 w 238"/>
                <a:gd name="T27" fmla="*/ 425 h 485"/>
                <a:gd name="T28" fmla="*/ 129 w 238"/>
                <a:gd name="T29" fmla="*/ 429 h 485"/>
                <a:gd name="T30" fmla="*/ 112 w 238"/>
                <a:gd name="T31" fmla="*/ 442 h 485"/>
                <a:gd name="T32" fmla="*/ 87 w 238"/>
                <a:gd name="T33" fmla="*/ 462 h 485"/>
                <a:gd name="T34" fmla="*/ 40 w 238"/>
                <a:gd name="T35" fmla="*/ 484 h 485"/>
                <a:gd name="T36" fmla="*/ 9 w 238"/>
                <a:gd name="T37" fmla="*/ 473 h 485"/>
                <a:gd name="T38" fmla="*/ 14 w 238"/>
                <a:gd name="T39" fmla="*/ 437 h 485"/>
                <a:gd name="T40" fmla="*/ 23 w 238"/>
                <a:gd name="T41" fmla="*/ 412 h 485"/>
                <a:gd name="T42" fmla="*/ 11 w 238"/>
                <a:gd name="T43" fmla="*/ 378 h 485"/>
                <a:gd name="T44" fmla="*/ 10 w 238"/>
                <a:gd name="T45" fmla="*/ 333 h 485"/>
                <a:gd name="T46" fmla="*/ 7 w 238"/>
                <a:gd name="T47" fmla="*/ 319 h 485"/>
                <a:gd name="T48" fmla="*/ 3 w 238"/>
                <a:gd name="T49" fmla="*/ 307 h 485"/>
                <a:gd name="T50" fmla="*/ 7 w 238"/>
                <a:gd name="T51" fmla="*/ 297 h 485"/>
                <a:gd name="T52" fmla="*/ 21 w 238"/>
                <a:gd name="T53" fmla="*/ 274 h 485"/>
                <a:gd name="T54" fmla="*/ 25 w 238"/>
                <a:gd name="T55" fmla="*/ 259 h 485"/>
                <a:gd name="T56" fmla="*/ 13 w 238"/>
                <a:gd name="T57" fmla="*/ 207 h 485"/>
                <a:gd name="T58" fmla="*/ 34 w 238"/>
                <a:gd name="T59" fmla="*/ 168 h 485"/>
                <a:gd name="T60" fmla="*/ 38 w 238"/>
                <a:gd name="T61" fmla="*/ 142 h 485"/>
                <a:gd name="T62" fmla="*/ 47 w 238"/>
                <a:gd name="T63" fmla="*/ 129 h 485"/>
                <a:gd name="T64" fmla="*/ 44 w 238"/>
                <a:gd name="T65" fmla="*/ 110 h 485"/>
                <a:gd name="T66" fmla="*/ 53 w 238"/>
                <a:gd name="T67" fmla="*/ 105 h 485"/>
                <a:gd name="T68" fmla="*/ 74 w 238"/>
                <a:gd name="T69" fmla="*/ 94 h 485"/>
                <a:gd name="T70" fmla="*/ 91 w 238"/>
                <a:gd name="T71" fmla="*/ 67 h 485"/>
                <a:gd name="T72" fmla="*/ 109 w 238"/>
                <a:gd name="T73" fmla="*/ 43 h 485"/>
                <a:gd name="T74" fmla="*/ 141 w 238"/>
                <a:gd name="T75" fmla="*/ 35 h 485"/>
                <a:gd name="T76" fmla="*/ 167 w 238"/>
                <a:gd name="T77" fmla="*/ 32 h 485"/>
                <a:gd name="T78" fmla="*/ 205 w 238"/>
                <a:gd name="T79" fmla="*/ 9 h 485"/>
                <a:gd name="T80" fmla="*/ 206 w 238"/>
                <a:gd name="T81" fmla="*/ 1 h 485"/>
                <a:gd name="T82" fmla="*/ 219 w 238"/>
                <a:gd name="T83" fmla="*/ 14 h 485"/>
                <a:gd name="T84" fmla="*/ 207 w 238"/>
                <a:gd name="T85" fmla="*/ 43 h 485"/>
                <a:gd name="T86" fmla="*/ 199 w 238"/>
                <a:gd name="T87" fmla="*/ 61 h 485"/>
                <a:gd name="T88" fmla="*/ 230 w 238"/>
                <a:gd name="T89" fmla="*/ 65 h 485"/>
                <a:gd name="T90" fmla="*/ 237 w 238"/>
                <a:gd name="T91" fmla="*/ 95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485">
                  <a:moveTo>
                    <a:pt x="237" y="95"/>
                  </a:moveTo>
                  <a:cubicBezTo>
                    <a:pt x="237" y="100"/>
                    <a:pt x="233" y="100"/>
                    <a:pt x="233" y="105"/>
                  </a:cubicBezTo>
                  <a:cubicBezTo>
                    <a:pt x="233" y="110"/>
                    <a:pt x="232" y="125"/>
                    <a:pt x="222" y="125"/>
                  </a:cubicBezTo>
                  <a:cubicBezTo>
                    <a:pt x="213" y="124"/>
                    <a:pt x="201" y="117"/>
                    <a:pt x="201" y="123"/>
                  </a:cubicBezTo>
                  <a:cubicBezTo>
                    <a:pt x="202" y="129"/>
                    <a:pt x="205" y="152"/>
                    <a:pt x="199" y="153"/>
                  </a:cubicBezTo>
                  <a:cubicBezTo>
                    <a:pt x="193" y="154"/>
                    <a:pt x="187" y="154"/>
                    <a:pt x="187" y="160"/>
                  </a:cubicBezTo>
                  <a:cubicBezTo>
                    <a:pt x="186" y="166"/>
                    <a:pt x="183" y="185"/>
                    <a:pt x="189" y="190"/>
                  </a:cubicBezTo>
                  <a:cubicBezTo>
                    <a:pt x="195" y="195"/>
                    <a:pt x="201" y="193"/>
                    <a:pt x="207" y="202"/>
                  </a:cubicBezTo>
                  <a:cubicBezTo>
                    <a:pt x="213" y="211"/>
                    <a:pt x="217" y="214"/>
                    <a:pt x="218" y="218"/>
                  </a:cubicBezTo>
                  <a:cubicBezTo>
                    <a:pt x="218" y="223"/>
                    <a:pt x="219" y="228"/>
                    <a:pt x="222" y="229"/>
                  </a:cubicBezTo>
                  <a:cubicBezTo>
                    <a:pt x="226" y="230"/>
                    <a:pt x="227" y="232"/>
                    <a:pt x="224" y="234"/>
                  </a:cubicBezTo>
                  <a:cubicBezTo>
                    <a:pt x="221" y="236"/>
                    <a:pt x="221" y="237"/>
                    <a:pt x="220" y="242"/>
                  </a:cubicBezTo>
                  <a:cubicBezTo>
                    <a:pt x="218" y="247"/>
                    <a:pt x="223" y="252"/>
                    <a:pt x="220" y="256"/>
                  </a:cubicBezTo>
                  <a:cubicBezTo>
                    <a:pt x="217" y="259"/>
                    <a:pt x="214" y="261"/>
                    <a:pt x="214" y="265"/>
                  </a:cubicBezTo>
                  <a:cubicBezTo>
                    <a:pt x="214" y="269"/>
                    <a:pt x="213" y="275"/>
                    <a:pt x="211" y="278"/>
                  </a:cubicBezTo>
                  <a:cubicBezTo>
                    <a:pt x="210" y="281"/>
                    <a:pt x="210" y="284"/>
                    <a:pt x="210" y="290"/>
                  </a:cubicBezTo>
                  <a:cubicBezTo>
                    <a:pt x="210" y="296"/>
                    <a:pt x="211" y="303"/>
                    <a:pt x="205" y="304"/>
                  </a:cubicBezTo>
                  <a:cubicBezTo>
                    <a:pt x="199" y="305"/>
                    <a:pt x="190" y="304"/>
                    <a:pt x="195" y="311"/>
                  </a:cubicBezTo>
                  <a:cubicBezTo>
                    <a:pt x="200" y="318"/>
                    <a:pt x="213" y="335"/>
                    <a:pt x="213" y="336"/>
                  </a:cubicBezTo>
                  <a:cubicBezTo>
                    <a:pt x="213" y="336"/>
                    <a:pt x="213" y="336"/>
                    <a:pt x="213" y="336"/>
                  </a:cubicBezTo>
                  <a:cubicBezTo>
                    <a:pt x="213" y="336"/>
                    <a:pt x="213" y="336"/>
                    <a:pt x="213" y="336"/>
                  </a:cubicBezTo>
                  <a:cubicBezTo>
                    <a:pt x="214" y="341"/>
                    <a:pt x="212" y="354"/>
                    <a:pt x="211" y="357"/>
                  </a:cubicBezTo>
                  <a:cubicBezTo>
                    <a:pt x="209" y="360"/>
                    <a:pt x="212" y="367"/>
                    <a:pt x="210" y="370"/>
                  </a:cubicBezTo>
                  <a:cubicBezTo>
                    <a:pt x="207" y="373"/>
                    <a:pt x="211" y="376"/>
                    <a:pt x="209" y="377"/>
                  </a:cubicBezTo>
                  <a:cubicBezTo>
                    <a:pt x="207" y="378"/>
                    <a:pt x="210" y="384"/>
                    <a:pt x="209" y="386"/>
                  </a:cubicBezTo>
                  <a:cubicBezTo>
                    <a:pt x="207" y="388"/>
                    <a:pt x="209" y="397"/>
                    <a:pt x="202" y="400"/>
                  </a:cubicBezTo>
                  <a:cubicBezTo>
                    <a:pt x="195" y="403"/>
                    <a:pt x="189" y="405"/>
                    <a:pt x="185" y="411"/>
                  </a:cubicBezTo>
                  <a:cubicBezTo>
                    <a:pt x="181" y="418"/>
                    <a:pt x="171" y="426"/>
                    <a:pt x="163" y="425"/>
                  </a:cubicBezTo>
                  <a:cubicBezTo>
                    <a:pt x="155" y="425"/>
                    <a:pt x="147" y="418"/>
                    <a:pt x="143" y="424"/>
                  </a:cubicBezTo>
                  <a:cubicBezTo>
                    <a:pt x="139" y="429"/>
                    <a:pt x="134" y="429"/>
                    <a:pt x="129" y="429"/>
                  </a:cubicBezTo>
                  <a:cubicBezTo>
                    <a:pt x="124" y="429"/>
                    <a:pt x="116" y="428"/>
                    <a:pt x="117" y="433"/>
                  </a:cubicBezTo>
                  <a:cubicBezTo>
                    <a:pt x="117" y="438"/>
                    <a:pt x="117" y="441"/>
                    <a:pt x="112" y="442"/>
                  </a:cubicBezTo>
                  <a:cubicBezTo>
                    <a:pt x="106" y="443"/>
                    <a:pt x="100" y="443"/>
                    <a:pt x="99" y="447"/>
                  </a:cubicBezTo>
                  <a:cubicBezTo>
                    <a:pt x="97" y="451"/>
                    <a:pt x="95" y="458"/>
                    <a:pt x="87" y="462"/>
                  </a:cubicBezTo>
                  <a:cubicBezTo>
                    <a:pt x="79" y="466"/>
                    <a:pt x="65" y="463"/>
                    <a:pt x="61" y="469"/>
                  </a:cubicBezTo>
                  <a:cubicBezTo>
                    <a:pt x="57" y="476"/>
                    <a:pt x="46" y="483"/>
                    <a:pt x="40" y="484"/>
                  </a:cubicBezTo>
                  <a:cubicBezTo>
                    <a:pt x="33" y="484"/>
                    <a:pt x="20" y="485"/>
                    <a:pt x="20" y="485"/>
                  </a:cubicBezTo>
                  <a:cubicBezTo>
                    <a:pt x="19" y="480"/>
                    <a:pt x="14" y="478"/>
                    <a:pt x="9" y="473"/>
                  </a:cubicBezTo>
                  <a:cubicBezTo>
                    <a:pt x="4" y="466"/>
                    <a:pt x="9" y="463"/>
                    <a:pt x="15" y="454"/>
                  </a:cubicBezTo>
                  <a:cubicBezTo>
                    <a:pt x="20" y="444"/>
                    <a:pt x="14" y="444"/>
                    <a:pt x="14" y="437"/>
                  </a:cubicBezTo>
                  <a:cubicBezTo>
                    <a:pt x="14" y="430"/>
                    <a:pt x="18" y="429"/>
                    <a:pt x="22" y="423"/>
                  </a:cubicBezTo>
                  <a:cubicBezTo>
                    <a:pt x="26" y="417"/>
                    <a:pt x="23" y="418"/>
                    <a:pt x="23" y="412"/>
                  </a:cubicBezTo>
                  <a:cubicBezTo>
                    <a:pt x="22" y="406"/>
                    <a:pt x="21" y="405"/>
                    <a:pt x="23" y="395"/>
                  </a:cubicBezTo>
                  <a:cubicBezTo>
                    <a:pt x="24" y="385"/>
                    <a:pt x="15" y="384"/>
                    <a:pt x="11" y="378"/>
                  </a:cubicBezTo>
                  <a:cubicBezTo>
                    <a:pt x="7" y="372"/>
                    <a:pt x="6" y="352"/>
                    <a:pt x="5" y="349"/>
                  </a:cubicBezTo>
                  <a:cubicBezTo>
                    <a:pt x="3" y="345"/>
                    <a:pt x="8" y="339"/>
                    <a:pt x="10" y="333"/>
                  </a:cubicBezTo>
                  <a:cubicBezTo>
                    <a:pt x="12" y="327"/>
                    <a:pt x="8" y="328"/>
                    <a:pt x="4" y="324"/>
                  </a:cubicBezTo>
                  <a:cubicBezTo>
                    <a:pt x="1" y="320"/>
                    <a:pt x="5" y="320"/>
                    <a:pt x="7" y="319"/>
                  </a:cubicBezTo>
                  <a:cubicBezTo>
                    <a:pt x="9" y="317"/>
                    <a:pt x="5" y="313"/>
                    <a:pt x="4" y="313"/>
                  </a:cubicBezTo>
                  <a:cubicBezTo>
                    <a:pt x="2" y="312"/>
                    <a:pt x="2" y="309"/>
                    <a:pt x="3" y="307"/>
                  </a:cubicBezTo>
                  <a:cubicBezTo>
                    <a:pt x="5" y="306"/>
                    <a:pt x="4" y="304"/>
                    <a:pt x="2" y="302"/>
                  </a:cubicBezTo>
                  <a:cubicBezTo>
                    <a:pt x="0" y="301"/>
                    <a:pt x="4" y="299"/>
                    <a:pt x="7" y="297"/>
                  </a:cubicBezTo>
                  <a:cubicBezTo>
                    <a:pt x="11" y="294"/>
                    <a:pt x="7" y="294"/>
                    <a:pt x="5" y="291"/>
                  </a:cubicBezTo>
                  <a:cubicBezTo>
                    <a:pt x="4" y="288"/>
                    <a:pt x="18" y="278"/>
                    <a:pt x="21" y="274"/>
                  </a:cubicBezTo>
                  <a:cubicBezTo>
                    <a:pt x="23" y="271"/>
                    <a:pt x="22" y="269"/>
                    <a:pt x="17" y="266"/>
                  </a:cubicBezTo>
                  <a:cubicBezTo>
                    <a:pt x="13" y="263"/>
                    <a:pt x="20" y="263"/>
                    <a:pt x="25" y="259"/>
                  </a:cubicBezTo>
                  <a:cubicBezTo>
                    <a:pt x="29" y="254"/>
                    <a:pt x="26" y="253"/>
                    <a:pt x="27" y="243"/>
                  </a:cubicBezTo>
                  <a:cubicBezTo>
                    <a:pt x="27" y="233"/>
                    <a:pt x="15" y="217"/>
                    <a:pt x="13" y="207"/>
                  </a:cubicBezTo>
                  <a:cubicBezTo>
                    <a:pt x="10" y="198"/>
                    <a:pt x="28" y="182"/>
                    <a:pt x="34" y="176"/>
                  </a:cubicBezTo>
                  <a:cubicBezTo>
                    <a:pt x="40" y="171"/>
                    <a:pt x="33" y="170"/>
                    <a:pt x="34" y="168"/>
                  </a:cubicBezTo>
                  <a:cubicBezTo>
                    <a:pt x="34" y="165"/>
                    <a:pt x="35" y="163"/>
                    <a:pt x="38" y="160"/>
                  </a:cubicBezTo>
                  <a:cubicBezTo>
                    <a:pt x="40" y="157"/>
                    <a:pt x="36" y="148"/>
                    <a:pt x="38" y="142"/>
                  </a:cubicBezTo>
                  <a:cubicBezTo>
                    <a:pt x="39" y="135"/>
                    <a:pt x="44" y="136"/>
                    <a:pt x="46" y="134"/>
                  </a:cubicBezTo>
                  <a:cubicBezTo>
                    <a:pt x="48" y="132"/>
                    <a:pt x="47" y="133"/>
                    <a:pt x="47" y="129"/>
                  </a:cubicBezTo>
                  <a:cubicBezTo>
                    <a:pt x="47" y="125"/>
                    <a:pt x="49" y="123"/>
                    <a:pt x="50" y="120"/>
                  </a:cubicBezTo>
                  <a:cubicBezTo>
                    <a:pt x="52" y="116"/>
                    <a:pt x="48" y="113"/>
                    <a:pt x="44" y="110"/>
                  </a:cubicBezTo>
                  <a:cubicBezTo>
                    <a:pt x="41" y="106"/>
                    <a:pt x="47" y="99"/>
                    <a:pt x="47" y="99"/>
                  </a:cubicBezTo>
                  <a:cubicBezTo>
                    <a:pt x="49" y="101"/>
                    <a:pt x="51" y="104"/>
                    <a:pt x="53" y="105"/>
                  </a:cubicBezTo>
                  <a:cubicBezTo>
                    <a:pt x="58" y="108"/>
                    <a:pt x="58" y="97"/>
                    <a:pt x="61" y="94"/>
                  </a:cubicBezTo>
                  <a:cubicBezTo>
                    <a:pt x="63" y="91"/>
                    <a:pt x="70" y="95"/>
                    <a:pt x="74" y="94"/>
                  </a:cubicBezTo>
                  <a:cubicBezTo>
                    <a:pt x="78" y="94"/>
                    <a:pt x="81" y="81"/>
                    <a:pt x="82" y="78"/>
                  </a:cubicBezTo>
                  <a:cubicBezTo>
                    <a:pt x="84" y="76"/>
                    <a:pt x="87" y="70"/>
                    <a:pt x="91" y="67"/>
                  </a:cubicBezTo>
                  <a:cubicBezTo>
                    <a:pt x="95" y="63"/>
                    <a:pt x="96" y="59"/>
                    <a:pt x="98" y="53"/>
                  </a:cubicBezTo>
                  <a:cubicBezTo>
                    <a:pt x="100" y="47"/>
                    <a:pt x="103" y="44"/>
                    <a:pt x="109" y="43"/>
                  </a:cubicBezTo>
                  <a:cubicBezTo>
                    <a:pt x="114" y="42"/>
                    <a:pt x="120" y="49"/>
                    <a:pt x="126" y="48"/>
                  </a:cubicBezTo>
                  <a:cubicBezTo>
                    <a:pt x="132" y="47"/>
                    <a:pt x="134" y="44"/>
                    <a:pt x="141" y="35"/>
                  </a:cubicBezTo>
                  <a:cubicBezTo>
                    <a:pt x="147" y="26"/>
                    <a:pt x="149" y="30"/>
                    <a:pt x="154" y="28"/>
                  </a:cubicBezTo>
                  <a:cubicBezTo>
                    <a:pt x="159" y="27"/>
                    <a:pt x="157" y="31"/>
                    <a:pt x="167" y="32"/>
                  </a:cubicBezTo>
                  <a:cubicBezTo>
                    <a:pt x="176" y="33"/>
                    <a:pt x="185" y="26"/>
                    <a:pt x="191" y="21"/>
                  </a:cubicBezTo>
                  <a:cubicBezTo>
                    <a:pt x="198" y="16"/>
                    <a:pt x="203" y="13"/>
                    <a:pt x="205" y="9"/>
                  </a:cubicBezTo>
                  <a:cubicBezTo>
                    <a:pt x="207" y="6"/>
                    <a:pt x="203" y="6"/>
                    <a:pt x="202" y="4"/>
                  </a:cubicBezTo>
                  <a:cubicBezTo>
                    <a:pt x="201" y="2"/>
                    <a:pt x="204" y="2"/>
                    <a:pt x="206" y="1"/>
                  </a:cubicBezTo>
                  <a:cubicBezTo>
                    <a:pt x="207" y="1"/>
                    <a:pt x="207" y="1"/>
                    <a:pt x="207" y="0"/>
                  </a:cubicBezTo>
                  <a:cubicBezTo>
                    <a:pt x="211" y="3"/>
                    <a:pt x="217" y="8"/>
                    <a:pt x="219" y="14"/>
                  </a:cubicBezTo>
                  <a:cubicBezTo>
                    <a:pt x="222" y="25"/>
                    <a:pt x="221" y="28"/>
                    <a:pt x="217" y="37"/>
                  </a:cubicBezTo>
                  <a:cubicBezTo>
                    <a:pt x="213" y="45"/>
                    <a:pt x="208" y="38"/>
                    <a:pt x="207" y="43"/>
                  </a:cubicBezTo>
                  <a:cubicBezTo>
                    <a:pt x="206" y="48"/>
                    <a:pt x="202" y="49"/>
                    <a:pt x="200" y="50"/>
                  </a:cubicBezTo>
                  <a:cubicBezTo>
                    <a:pt x="197" y="51"/>
                    <a:pt x="185" y="63"/>
                    <a:pt x="199" y="61"/>
                  </a:cubicBezTo>
                  <a:cubicBezTo>
                    <a:pt x="212" y="59"/>
                    <a:pt x="208" y="66"/>
                    <a:pt x="212" y="62"/>
                  </a:cubicBezTo>
                  <a:cubicBezTo>
                    <a:pt x="215" y="59"/>
                    <a:pt x="229" y="60"/>
                    <a:pt x="230" y="65"/>
                  </a:cubicBezTo>
                  <a:cubicBezTo>
                    <a:pt x="231" y="71"/>
                    <a:pt x="226" y="74"/>
                    <a:pt x="230" y="80"/>
                  </a:cubicBezTo>
                  <a:cubicBezTo>
                    <a:pt x="234" y="85"/>
                    <a:pt x="238" y="90"/>
                    <a:pt x="237" y="95"/>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6" name="Freeform 138"/>
            <p:cNvSpPr>
              <a:spLocks/>
            </p:cNvSpPr>
            <p:nvPr/>
          </p:nvSpPr>
          <p:spPr bwMode="auto">
            <a:xfrm>
              <a:off x="4755" y="2728"/>
              <a:ext cx="1215" cy="766"/>
            </a:xfrm>
            <a:custGeom>
              <a:avLst/>
              <a:gdLst>
                <a:gd name="T0" fmla="*/ 492 w 514"/>
                <a:gd name="T1" fmla="*/ 242 h 324"/>
                <a:gd name="T2" fmla="*/ 463 w 514"/>
                <a:gd name="T3" fmla="*/ 248 h 324"/>
                <a:gd name="T4" fmla="*/ 425 w 514"/>
                <a:gd name="T5" fmla="*/ 280 h 324"/>
                <a:gd name="T6" fmla="*/ 394 w 514"/>
                <a:gd name="T7" fmla="*/ 288 h 324"/>
                <a:gd name="T8" fmla="*/ 373 w 514"/>
                <a:gd name="T9" fmla="*/ 310 h 324"/>
                <a:gd name="T10" fmla="*/ 365 w 514"/>
                <a:gd name="T11" fmla="*/ 315 h 324"/>
                <a:gd name="T12" fmla="*/ 335 w 514"/>
                <a:gd name="T13" fmla="*/ 256 h 324"/>
                <a:gd name="T14" fmla="*/ 300 w 514"/>
                <a:gd name="T15" fmla="*/ 277 h 324"/>
                <a:gd name="T16" fmla="*/ 294 w 514"/>
                <a:gd name="T17" fmla="*/ 259 h 324"/>
                <a:gd name="T18" fmla="*/ 275 w 514"/>
                <a:gd name="T19" fmla="*/ 270 h 324"/>
                <a:gd name="T20" fmla="*/ 256 w 514"/>
                <a:gd name="T21" fmla="*/ 273 h 324"/>
                <a:gd name="T22" fmla="*/ 198 w 514"/>
                <a:gd name="T23" fmla="*/ 254 h 324"/>
                <a:gd name="T24" fmla="*/ 159 w 514"/>
                <a:gd name="T25" fmla="*/ 240 h 324"/>
                <a:gd name="T26" fmla="*/ 147 w 514"/>
                <a:gd name="T27" fmla="*/ 273 h 324"/>
                <a:gd name="T28" fmla="*/ 84 w 514"/>
                <a:gd name="T29" fmla="*/ 282 h 324"/>
                <a:gd name="T30" fmla="*/ 64 w 514"/>
                <a:gd name="T31" fmla="*/ 316 h 324"/>
                <a:gd name="T32" fmla="*/ 47 w 514"/>
                <a:gd name="T33" fmla="*/ 312 h 324"/>
                <a:gd name="T34" fmla="*/ 31 w 514"/>
                <a:gd name="T35" fmla="*/ 284 h 324"/>
                <a:gd name="T36" fmla="*/ 12 w 514"/>
                <a:gd name="T37" fmla="*/ 263 h 324"/>
                <a:gd name="T38" fmla="*/ 1 w 514"/>
                <a:gd name="T39" fmla="*/ 227 h 324"/>
                <a:gd name="T40" fmla="*/ 40 w 514"/>
                <a:gd name="T41" fmla="*/ 212 h 324"/>
                <a:gd name="T42" fmla="*/ 93 w 514"/>
                <a:gd name="T43" fmla="*/ 189 h 324"/>
                <a:gd name="T44" fmla="*/ 114 w 514"/>
                <a:gd name="T45" fmla="*/ 166 h 324"/>
                <a:gd name="T46" fmla="*/ 100 w 514"/>
                <a:gd name="T47" fmla="*/ 133 h 324"/>
                <a:gd name="T48" fmla="*/ 76 w 514"/>
                <a:gd name="T49" fmla="*/ 109 h 324"/>
                <a:gd name="T50" fmla="*/ 70 w 514"/>
                <a:gd name="T51" fmla="*/ 68 h 324"/>
                <a:gd name="T52" fmla="*/ 95 w 514"/>
                <a:gd name="T53" fmla="*/ 53 h 324"/>
                <a:gd name="T54" fmla="*/ 100 w 514"/>
                <a:gd name="T55" fmla="*/ 35 h 324"/>
                <a:gd name="T56" fmla="*/ 64 w 514"/>
                <a:gd name="T57" fmla="*/ 16 h 324"/>
                <a:gd name="T58" fmla="*/ 85 w 514"/>
                <a:gd name="T59" fmla="*/ 8 h 324"/>
                <a:gd name="T60" fmla="*/ 121 w 514"/>
                <a:gd name="T61" fmla="*/ 12 h 324"/>
                <a:gd name="T62" fmla="*/ 149 w 514"/>
                <a:gd name="T63" fmla="*/ 9 h 324"/>
                <a:gd name="T64" fmla="*/ 178 w 514"/>
                <a:gd name="T65" fmla="*/ 28 h 324"/>
                <a:gd name="T66" fmla="*/ 228 w 514"/>
                <a:gd name="T67" fmla="*/ 59 h 324"/>
                <a:gd name="T68" fmla="*/ 297 w 514"/>
                <a:gd name="T69" fmla="*/ 58 h 324"/>
                <a:gd name="T70" fmla="*/ 342 w 514"/>
                <a:gd name="T71" fmla="*/ 79 h 324"/>
                <a:gd name="T72" fmla="*/ 368 w 514"/>
                <a:gd name="T73" fmla="*/ 100 h 324"/>
                <a:gd name="T74" fmla="*/ 399 w 514"/>
                <a:gd name="T75" fmla="*/ 103 h 324"/>
                <a:gd name="T76" fmla="*/ 440 w 514"/>
                <a:gd name="T77" fmla="*/ 110 h 324"/>
                <a:gd name="T78" fmla="*/ 457 w 514"/>
                <a:gd name="T79" fmla="*/ 128 h 324"/>
                <a:gd name="T80" fmla="*/ 485 w 514"/>
                <a:gd name="T81" fmla="*/ 136 h 324"/>
                <a:gd name="T82" fmla="*/ 486 w 514"/>
                <a:gd name="T83" fmla="*/ 157 h 324"/>
                <a:gd name="T84" fmla="*/ 492 w 514"/>
                <a:gd name="T85" fmla="*/ 180 h 324"/>
                <a:gd name="T86" fmla="*/ 511 w 514"/>
                <a:gd name="T87" fmla="*/ 228 h 324"/>
                <a:gd name="T88" fmla="*/ 511 w 514"/>
                <a:gd name="T89" fmla="*/ 241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14" h="324">
                  <a:moveTo>
                    <a:pt x="511" y="241"/>
                  </a:moveTo>
                  <a:cubicBezTo>
                    <a:pt x="508" y="246"/>
                    <a:pt x="507" y="248"/>
                    <a:pt x="503" y="247"/>
                  </a:cubicBezTo>
                  <a:cubicBezTo>
                    <a:pt x="499" y="245"/>
                    <a:pt x="496" y="245"/>
                    <a:pt x="492" y="242"/>
                  </a:cubicBezTo>
                  <a:cubicBezTo>
                    <a:pt x="489" y="239"/>
                    <a:pt x="486" y="230"/>
                    <a:pt x="484" y="236"/>
                  </a:cubicBezTo>
                  <a:cubicBezTo>
                    <a:pt x="482" y="243"/>
                    <a:pt x="480" y="245"/>
                    <a:pt x="476" y="244"/>
                  </a:cubicBezTo>
                  <a:cubicBezTo>
                    <a:pt x="471" y="242"/>
                    <a:pt x="465" y="245"/>
                    <a:pt x="463" y="248"/>
                  </a:cubicBezTo>
                  <a:cubicBezTo>
                    <a:pt x="462" y="251"/>
                    <a:pt x="457" y="266"/>
                    <a:pt x="449" y="264"/>
                  </a:cubicBezTo>
                  <a:cubicBezTo>
                    <a:pt x="440" y="263"/>
                    <a:pt x="437" y="263"/>
                    <a:pt x="433" y="267"/>
                  </a:cubicBezTo>
                  <a:cubicBezTo>
                    <a:pt x="430" y="271"/>
                    <a:pt x="429" y="282"/>
                    <a:pt x="425" y="280"/>
                  </a:cubicBezTo>
                  <a:cubicBezTo>
                    <a:pt x="421" y="277"/>
                    <a:pt x="419" y="277"/>
                    <a:pt x="415" y="281"/>
                  </a:cubicBezTo>
                  <a:cubicBezTo>
                    <a:pt x="411" y="284"/>
                    <a:pt x="407" y="287"/>
                    <a:pt x="403" y="285"/>
                  </a:cubicBezTo>
                  <a:cubicBezTo>
                    <a:pt x="399" y="282"/>
                    <a:pt x="396" y="283"/>
                    <a:pt x="394" y="288"/>
                  </a:cubicBezTo>
                  <a:cubicBezTo>
                    <a:pt x="393" y="292"/>
                    <a:pt x="395" y="298"/>
                    <a:pt x="391" y="297"/>
                  </a:cubicBezTo>
                  <a:cubicBezTo>
                    <a:pt x="387" y="296"/>
                    <a:pt x="386" y="296"/>
                    <a:pt x="383" y="299"/>
                  </a:cubicBezTo>
                  <a:cubicBezTo>
                    <a:pt x="380" y="302"/>
                    <a:pt x="375" y="309"/>
                    <a:pt x="373" y="310"/>
                  </a:cubicBezTo>
                  <a:cubicBezTo>
                    <a:pt x="372" y="310"/>
                    <a:pt x="372" y="310"/>
                    <a:pt x="372" y="310"/>
                  </a:cubicBezTo>
                  <a:cubicBezTo>
                    <a:pt x="372" y="310"/>
                    <a:pt x="372" y="310"/>
                    <a:pt x="372" y="310"/>
                  </a:cubicBezTo>
                  <a:cubicBezTo>
                    <a:pt x="370" y="312"/>
                    <a:pt x="369" y="318"/>
                    <a:pt x="365" y="315"/>
                  </a:cubicBezTo>
                  <a:cubicBezTo>
                    <a:pt x="361" y="310"/>
                    <a:pt x="356" y="299"/>
                    <a:pt x="355" y="295"/>
                  </a:cubicBezTo>
                  <a:cubicBezTo>
                    <a:pt x="355" y="290"/>
                    <a:pt x="356" y="268"/>
                    <a:pt x="351" y="265"/>
                  </a:cubicBezTo>
                  <a:cubicBezTo>
                    <a:pt x="346" y="262"/>
                    <a:pt x="341" y="251"/>
                    <a:pt x="335" y="256"/>
                  </a:cubicBezTo>
                  <a:cubicBezTo>
                    <a:pt x="329" y="261"/>
                    <a:pt x="330" y="264"/>
                    <a:pt x="324" y="268"/>
                  </a:cubicBezTo>
                  <a:cubicBezTo>
                    <a:pt x="319" y="271"/>
                    <a:pt x="321" y="272"/>
                    <a:pt x="316" y="278"/>
                  </a:cubicBezTo>
                  <a:cubicBezTo>
                    <a:pt x="310" y="285"/>
                    <a:pt x="301" y="286"/>
                    <a:pt x="300" y="277"/>
                  </a:cubicBezTo>
                  <a:cubicBezTo>
                    <a:pt x="299" y="269"/>
                    <a:pt x="306" y="259"/>
                    <a:pt x="303" y="261"/>
                  </a:cubicBezTo>
                  <a:cubicBezTo>
                    <a:pt x="299" y="264"/>
                    <a:pt x="298" y="266"/>
                    <a:pt x="297" y="263"/>
                  </a:cubicBezTo>
                  <a:cubicBezTo>
                    <a:pt x="296" y="260"/>
                    <a:pt x="297" y="256"/>
                    <a:pt x="294" y="259"/>
                  </a:cubicBezTo>
                  <a:cubicBezTo>
                    <a:pt x="291" y="262"/>
                    <a:pt x="288" y="263"/>
                    <a:pt x="288" y="267"/>
                  </a:cubicBezTo>
                  <a:cubicBezTo>
                    <a:pt x="287" y="272"/>
                    <a:pt x="283" y="279"/>
                    <a:pt x="281" y="275"/>
                  </a:cubicBezTo>
                  <a:cubicBezTo>
                    <a:pt x="278" y="272"/>
                    <a:pt x="278" y="267"/>
                    <a:pt x="275" y="270"/>
                  </a:cubicBezTo>
                  <a:cubicBezTo>
                    <a:pt x="272" y="273"/>
                    <a:pt x="270" y="272"/>
                    <a:pt x="270" y="275"/>
                  </a:cubicBezTo>
                  <a:cubicBezTo>
                    <a:pt x="270" y="278"/>
                    <a:pt x="267" y="282"/>
                    <a:pt x="266" y="280"/>
                  </a:cubicBezTo>
                  <a:cubicBezTo>
                    <a:pt x="264" y="277"/>
                    <a:pt x="261" y="273"/>
                    <a:pt x="256" y="273"/>
                  </a:cubicBezTo>
                  <a:cubicBezTo>
                    <a:pt x="250" y="273"/>
                    <a:pt x="246" y="271"/>
                    <a:pt x="244" y="268"/>
                  </a:cubicBezTo>
                  <a:cubicBezTo>
                    <a:pt x="241" y="266"/>
                    <a:pt x="240" y="258"/>
                    <a:pt x="228" y="258"/>
                  </a:cubicBezTo>
                  <a:cubicBezTo>
                    <a:pt x="216" y="258"/>
                    <a:pt x="205" y="259"/>
                    <a:pt x="198" y="254"/>
                  </a:cubicBezTo>
                  <a:cubicBezTo>
                    <a:pt x="191" y="249"/>
                    <a:pt x="188" y="244"/>
                    <a:pt x="183" y="246"/>
                  </a:cubicBezTo>
                  <a:cubicBezTo>
                    <a:pt x="178" y="247"/>
                    <a:pt x="173" y="251"/>
                    <a:pt x="171" y="247"/>
                  </a:cubicBezTo>
                  <a:cubicBezTo>
                    <a:pt x="168" y="243"/>
                    <a:pt x="164" y="238"/>
                    <a:pt x="159" y="240"/>
                  </a:cubicBezTo>
                  <a:cubicBezTo>
                    <a:pt x="155" y="243"/>
                    <a:pt x="154" y="247"/>
                    <a:pt x="150" y="247"/>
                  </a:cubicBezTo>
                  <a:cubicBezTo>
                    <a:pt x="145" y="248"/>
                    <a:pt x="140" y="246"/>
                    <a:pt x="141" y="252"/>
                  </a:cubicBezTo>
                  <a:cubicBezTo>
                    <a:pt x="142" y="257"/>
                    <a:pt x="152" y="270"/>
                    <a:pt x="147" y="273"/>
                  </a:cubicBezTo>
                  <a:cubicBezTo>
                    <a:pt x="142" y="277"/>
                    <a:pt x="135" y="285"/>
                    <a:pt x="130" y="282"/>
                  </a:cubicBezTo>
                  <a:cubicBezTo>
                    <a:pt x="125" y="279"/>
                    <a:pt x="111" y="269"/>
                    <a:pt x="103" y="272"/>
                  </a:cubicBezTo>
                  <a:cubicBezTo>
                    <a:pt x="96" y="275"/>
                    <a:pt x="88" y="280"/>
                    <a:pt x="84" y="282"/>
                  </a:cubicBezTo>
                  <a:cubicBezTo>
                    <a:pt x="79" y="284"/>
                    <a:pt x="80" y="288"/>
                    <a:pt x="76" y="289"/>
                  </a:cubicBezTo>
                  <a:cubicBezTo>
                    <a:pt x="73" y="290"/>
                    <a:pt x="70" y="287"/>
                    <a:pt x="70" y="294"/>
                  </a:cubicBezTo>
                  <a:cubicBezTo>
                    <a:pt x="69" y="301"/>
                    <a:pt x="66" y="314"/>
                    <a:pt x="64" y="316"/>
                  </a:cubicBezTo>
                  <a:cubicBezTo>
                    <a:pt x="62" y="318"/>
                    <a:pt x="62" y="322"/>
                    <a:pt x="60" y="323"/>
                  </a:cubicBezTo>
                  <a:cubicBezTo>
                    <a:pt x="60" y="324"/>
                    <a:pt x="58" y="324"/>
                    <a:pt x="56" y="322"/>
                  </a:cubicBezTo>
                  <a:cubicBezTo>
                    <a:pt x="50" y="318"/>
                    <a:pt x="48" y="315"/>
                    <a:pt x="47" y="312"/>
                  </a:cubicBezTo>
                  <a:cubicBezTo>
                    <a:pt x="46" y="309"/>
                    <a:pt x="45" y="308"/>
                    <a:pt x="43" y="308"/>
                  </a:cubicBezTo>
                  <a:cubicBezTo>
                    <a:pt x="41" y="309"/>
                    <a:pt x="37" y="308"/>
                    <a:pt x="36" y="305"/>
                  </a:cubicBezTo>
                  <a:cubicBezTo>
                    <a:pt x="36" y="303"/>
                    <a:pt x="40" y="287"/>
                    <a:pt x="31" y="284"/>
                  </a:cubicBezTo>
                  <a:cubicBezTo>
                    <a:pt x="21" y="281"/>
                    <a:pt x="19" y="278"/>
                    <a:pt x="18" y="275"/>
                  </a:cubicBezTo>
                  <a:cubicBezTo>
                    <a:pt x="16" y="272"/>
                    <a:pt x="0" y="276"/>
                    <a:pt x="6" y="272"/>
                  </a:cubicBezTo>
                  <a:cubicBezTo>
                    <a:pt x="12" y="267"/>
                    <a:pt x="11" y="269"/>
                    <a:pt x="12" y="263"/>
                  </a:cubicBezTo>
                  <a:cubicBezTo>
                    <a:pt x="13" y="257"/>
                    <a:pt x="9" y="247"/>
                    <a:pt x="10" y="245"/>
                  </a:cubicBezTo>
                  <a:cubicBezTo>
                    <a:pt x="11" y="242"/>
                    <a:pt x="12" y="235"/>
                    <a:pt x="9" y="235"/>
                  </a:cubicBezTo>
                  <a:cubicBezTo>
                    <a:pt x="6" y="234"/>
                    <a:pt x="0" y="230"/>
                    <a:pt x="1" y="227"/>
                  </a:cubicBezTo>
                  <a:cubicBezTo>
                    <a:pt x="1" y="224"/>
                    <a:pt x="11" y="224"/>
                    <a:pt x="15" y="221"/>
                  </a:cubicBezTo>
                  <a:cubicBezTo>
                    <a:pt x="19" y="218"/>
                    <a:pt x="25" y="219"/>
                    <a:pt x="30" y="216"/>
                  </a:cubicBezTo>
                  <a:cubicBezTo>
                    <a:pt x="34" y="213"/>
                    <a:pt x="34" y="211"/>
                    <a:pt x="40" y="212"/>
                  </a:cubicBezTo>
                  <a:cubicBezTo>
                    <a:pt x="46" y="214"/>
                    <a:pt x="59" y="208"/>
                    <a:pt x="62" y="211"/>
                  </a:cubicBezTo>
                  <a:cubicBezTo>
                    <a:pt x="65" y="213"/>
                    <a:pt x="67" y="215"/>
                    <a:pt x="70" y="210"/>
                  </a:cubicBezTo>
                  <a:cubicBezTo>
                    <a:pt x="73" y="205"/>
                    <a:pt x="83" y="189"/>
                    <a:pt x="93" y="189"/>
                  </a:cubicBezTo>
                  <a:cubicBezTo>
                    <a:pt x="103" y="189"/>
                    <a:pt x="107" y="190"/>
                    <a:pt x="110" y="185"/>
                  </a:cubicBezTo>
                  <a:cubicBezTo>
                    <a:pt x="113" y="180"/>
                    <a:pt x="117" y="182"/>
                    <a:pt x="116" y="178"/>
                  </a:cubicBezTo>
                  <a:cubicBezTo>
                    <a:pt x="114" y="173"/>
                    <a:pt x="112" y="170"/>
                    <a:pt x="114" y="166"/>
                  </a:cubicBezTo>
                  <a:cubicBezTo>
                    <a:pt x="116" y="161"/>
                    <a:pt x="118" y="153"/>
                    <a:pt x="115" y="149"/>
                  </a:cubicBezTo>
                  <a:cubicBezTo>
                    <a:pt x="113" y="145"/>
                    <a:pt x="111" y="140"/>
                    <a:pt x="107" y="139"/>
                  </a:cubicBezTo>
                  <a:cubicBezTo>
                    <a:pt x="103" y="137"/>
                    <a:pt x="98" y="138"/>
                    <a:pt x="100" y="133"/>
                  </a:cubicBezTo>
                  <a:cubicBezTo>
                    <a:pt x="101" y="128"/>
                    <a:pt x="106" y="116"/>
                    <a:pt x="99" y="117"/>
                  </a:cubicBezTo>
                  <a:cubicBezTo>
                    <a:pt x="94" y="117"/>
                    <a:pt x="82" y="117"/>
                    <a:pt x="76" y="116"/>
                  </a:cubicBezTo>
                  <a:cubicBezTo>
                    <a:pt x="76" y="114"/>
                    <a:pt x="76" y="111"/>
                    <a:pt x="76" y="109"/>
                  </a:cubicBezTo>
                  <a:cubicBezTo>
                    <a:pt x="77" y="104"/>
                    <a:pt x="81" y="102"/>
                    <a:pt x="79" y="96"/>
                  </a:cubicBezTo>
                  <a:cubicBezTo>
                    <a:pt x="76" y="90"/>
                    <a:pt x="74" y="87"/>
                    <a:pt x="70" y="82"/>
                  </a:cubicBezTo>
                  <a:cubicBezTo>
                    <a:pt x="66" y="78"/>
                    <a:pt x="71" y="79"/>
                    <a:pt x="70" y="68"/>
                  </a:cubicBezTo>
                  <a:cubicBezTo>
                    <a:pt x="70" y="57"/>
                    <a:pt x="73" y="65"/>
                    <a:pt x="77" y="61"/>
                  </a:cubicBezTo>
                  <a:cubicBezTo>
                    <a:pt x="81" y="57"/>
                    <a:pt x="85" y="59"/>
                    <a:pt x="87" y="61"/>
                  </a:cubicBezTo>
                  <a:cubicBezTo>
                    <a:pt x="90" y="63"/>
                    <a:pt x="92" y="57"/>
                    <a:pt x="95" y="53"/>
                  </a:cubicBezTo>
                  <a:cubicBezTo>
                    <a:pt x="97" y="49"/>
                    <a:pt x="100" y="54"/>
                    <a:pt x="105" y="53"/>
                  </a:cubicBezTo>
                  <a:cubicBezTo>
                    <a:pt x="109" y="52"/>
                    <a:pt x="107" y="47"/>
                    <a:pt x="109" y="42"/>
                  </a:cubicBezTo>
                  <a:cubicBezTo>
                    <a:pt x="110" y="37"/>
                    <a:pt x="102" y="38"/>
                    <a:pt x="100" y="35"/>
                  </a:cubicBezTo>
                  <a:cubicBezTo>
                    <a:pt x="98" y="32"/>
                    <a:pt x="91" y="34"/>
                    <a:pt x="87" y="34"/>
                  </a:cubicBezTo>
                  <a:cubicBezTo>
                    <a:pt x="83" y="33"/>
                    <a:pt x="84" y="26"/>
                    <a:pt x="84" y="21"/>
                  </a:cubicBezTo>
                  <a:cubicBezTo>
                    <a:pt x="83" y="16"/>
                    <a:pt x="72" y="17"/>
                    <a:pt x="64" y="16"/>
                  </a:cubicBezTo>
                  <a:cubicBezTo>
                    <a:pt x="57" y="15"/>
                    <a:pt x="69" y="8"/>
                    <a:pt x="71" y="6"/>
                  </a:cubicBezTo>
                  <a:cubicBezTo>
                    <a:pt x="73" y="4"/>
                    <a:pt x="75" y="9"/>
                    <a:pt x="79" y="11"/>
                  </a:cubicBezTo>
                  <a:cubicBezTo>
                    <a:pt x="83" y="13"/>
                    <a:pt x="82" y="10"/>
                    <a:pt x="85" y="8"/>
                  </a:cubicBezTo>
                  <a:cubicBezTo>
                    <a:pt x="88" y="5"/>
                    <a:pt x="95" y="10"/>
                    <a:pt x="97" y="12"/>
                  </a:cubicBezTo>
                  <a:cubicBezTo>
                    <a:pt x="99" y="15"/>
                    <a:pt x="102" y="11"/>
                    <a:pt x="103" y="7"/>
                  </a:cubicBezTo>
                  <a:cubicBezTo>
                    <a:pt x="104" y="3"/>
                    <a:pt x="116" y="12"/>
                    <a:pt x="121" y="12"/>
                  </a:cubicBezTo>
                  <a:cubicBezTo>
                    <a:pt x="125" y="13"/>
                    <a:pt x="126" y="9"/>
                    <a:pt x="127" y="6"/>
                  </a:cubicBezTo>
                  <a:cubicBezTo>
                    <a:pt x="128" y="2"/>
                    <a:pt x="133" y="10"/>
                    <a:pt x="137" y="16"/>
                  </a:cubicBezTo>
                  <a:cubicBezTo>
                    <a:pt x="140" y="22"/>
                    <a:pt x="143" y="12"/>
                    <a:pt x="149" y="9"/>
                  </a:cubicBezTo>
                  <a:cubicBezTo>
                    <a:pt x="154" y="6"/>
                    <a:pt x="155" y="8"/>
                    <a:pt x="158" y="0"/>
                  </a:cubicBezTo>
                  <a:cubicBezTo>
                    <a:pt x="161" y="2"/>
                    <a:pt x="167" y="7"/>
                    <a:pt x="169" y="11"/>
                  </a:cubicBezTo>
                  <a:cubicBezTo>
                    <a:pt x="173" y="18"/>
                    <a:pt x="172" y="25"/>
                    <a:pt x="178" y="28"/>
                  </a:cubicBezTo>
                  <a:cubicBezTo>
                    <a:pt x="183" y="31"/>
                    <a:pt x="188" y="30"/>
                    <a:pt x="191" y="38"/>
                  </a:cubicBezTo>
                  <a:cubicBezTo>
                    <a:pt x="195" y="45"/>
                    <a:pt x="196" y="48"/>
                    <a:pt x="205" y="50"/>
                  </a:cubicBezTo>
                  <a:cubicBezTo>
                    <a:pt x="215" y="53"/>
                    <a:pt x="224" y="56"/>
                    <a:pt x="228" y="59"/>
                  </a:cubicBezTo>
                  <a:cubicBezTo>
                    <a:pt x="232" y="62"/>
                    <a:pt x="238" y="65"/>
                    <a:pt x="251" y="62"/>
                  </a:cubicBezTo>
                  <a:cubicBezTo>
                    <a:pt x="264" y="60"/>
                    <a:pt x="276" y="63"/>
                    <a:pt x="279" y="61"/>
                  </a:cubicBezTo>
                  <a:cubicBezTo>
                    <a:pt x="282" y="58"/>
                    <a:pt x="290" y="59"/>
                    <a:pt x="297" y="58"/>
                  </a:cubicBezTo>
                  <a:cubicBezTo>
                    <a:pt x="304" y="57"/>
                    <a:pt x="307" y="53"/>
                    <a:pt x="315" y="54"/>
                  </a:cubicBezTo>
                  <a:cubicBezTo>
                    <a:pt x="324" y="55"/>
                    <a:pt x="345" y="53"/>
                    <a:pt x="345" y="59"/>
                  </a:cubicBezTo>
                  <a:cubicBezTo>
                    <a:pt x="346" y="65"/>
                    <a:pt x="339" y="74"/>
                    <a:pt x="342" y="79"/>
                  </a:cubicBezTo>
                  <a:cubicBezTo>
                    <a:pt x="345" y="84"/>
                    <a:pt x="348" y="80"/>
                    <a:pt x="346" y="87"/>
                  </a:cubicBezTo>
                  <a:cubicBezTo>
                    <a:pt x="344" y="94"/>
                    <a:pt x="346" y="109"/>
                    <a:pt x="353" y="104"/>
                  </a:cubicBezTo>
                  <a:cubicBezTo>
                    <a:pt x="361" y="100"/>
                    <a:pt x="365" y="103"/>
                    <a:pt x="368" y="100"/>
                  </a:cubicBezTo>
                  <a:cubicBezTo>
                    <a:pt x="370" y="98"/>
                    <a:pt x="376" y="95"/>
                    <a:pt x="379" y="98"/>
                  </a:cubicBezTo>
                  <a:cubicBezTo>
                    <a:pt x="382" y="100"/>
                    <a:pt x="390" y="104"/>
                    <a:pt x="392" y="101"/>
                  </a:cubicBezTo>
                  <a:cubicBezTo>
                    <a:pt x="395" y="99"/>
                    <a:pt x="397" y="101"/>
                    <a:pt x="399" y="103"/>
                  </a:cubicBezTo>
                  <a:cubicBezTo>
                    <a:pt x="400" y="106"/>
                    <a:pt x="398" y="121"/>
                    <a:pt x="412" y="119"/>
                  </a:cubicBezTo>
                  <a:cubicBezTo>
                    <a:pt x="425" y="118"/>
                    <a:pt x="428" y="118"/>
                    <a:pt x="430" y="115"/>
                  </a:cubicBezTo>
                  <a:cubicBezTo>
                    <a:pt x="432" y="111"/>
                    <a:pt x="436" y="105"/>
                    <a:pt x="440" y="110"/>
                  </a:cubicBezTo>
                  <a:cubicBezTo>
                    <a:pt x="444" y="116"/>
                    <a:pt x="445" y="121"/>
                    <a:pt x="448" y="123"/>
                  </a:cubicBezTo>
                  <a:cubicBezTo>
                    <a:pt x="449" y="124"/>
                    <a:pt x="449" y="124"/>
                    <a:pt x="450" y="124"/>
                  </a:cubicBezTo>
                  <a:cubicBezTo>
                    <a:pt x="451" y="124"/>
                    <a:pt x="452" y="124"/>
                    <a:pt x="457" y="128"/>
                  </a:cubicBezTo>
                  <a:cubicBezTo>
                    <a:pt x="466" y="133"/>
                    <a:pt x="458" y="136"/>
                    <a:pt x="463" y="136"/>
                  </a:cubicBezTo>
                  <a:cubicBezTo>
                    <a:pt x="468" y="136"/>
                    <a:pt x="471" y="131"/>
                    <a:pt x="472" y="135"/>
                  </a:cubicBezTo>
                  <a:cubicBezTo>
                    <a:pt x="473" y="138"/>
                    <a:pt x="484" y="133"/>
                    <a:pt x="485" y="136"/>
                  </a:cubicBezTo>
                  <a:cubicBezTo>
                    <a:pt x="487" y="139"/>
                    <a:pt x="486" y="143"/>
                    <a:pt x="490" y="145"/>
                  </a:cubicBezTo>
                  <a:cubicBezTo>
                    <a:pt x="494" y="147"/>
                    <a:pt x="501" y="148"/>
                    <a:pt x="495" y="151"/>
                  </a:cubicBezTo>
                  <a:cubicBezTo>
                    <a:pt x="490" y="155"/>
                    <a:pt x="487" y="150"/>
                    <a:pt x="486" y="157"/>
                  </a:cubicBezTo>
                  <a:cubicBezTo>
                    <a:pt x="484" y="165"/>
                    <a:pt x="486" y="165"/>
                    <a:pt x="484" y="167"/>
                  </a:cubicBezTo>
                  <a:cubicBezTo>
                    <a:pt x="483" y="169"/>
                    <a:pt x="476" y="169"/>
                    <a:pt x="483" y="173"/>
                  </a:cubicBezTo>
                  <a:cubicBezTo>
                    <a:pt x="489" y="177"/>
                    <a:pt x="492" y="175"/>
                    <a:pt x="492" y="180"/>
                  </a:cubicBezTo>
                  <a:cubicBezTo>
                    <a:pt x="491" y="186"/>
                    <a:pt x="488" y="199"/>
                    <a:pt x="494" y="200"/>
                  </a:cubicBezTo>
                  <a:cubicBezTo>
                    <a:pt x="501" y="201"/>
                    <a:pt x="502" y="199"/>
                    <a:pt x="502" y="206"/>
                  </a:cubicBezTo>
                  <a:cubicBezTo>
                    <a:pt x="503" y="211"/>
                    <a:pt x="510" y="222"/>
                    <a:pt x="511" y="228"/>
                  </a:cubicBezTo>
                  <a:cubicBezTo>
                    <a:pt x="512" y="230"/>
                    <a:pt x="512" y="231"/>
                    <a:pt x="511" y="231"/>
                  </a:cubicBezTo>
                  <a:cubicBezTo>
                    <a:pt x="506" y="231"/>
                    <a:pt x="501" y="231"/>
                    <a:pt x="503" y="235"/>
                  </a:cubicBezTo>
                  <a:cubicBezTo>
                    <a:pt x="505" y="239"/>
                    <a:pt x="514" y="236"/>
                    <a:pt x="511" y="24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7" name="Freeform 139"/>
            <p:cNvSpPr>
              <a:spLocks/>
            </p:cNvSpPr>
            <p:nvPr/>
          </p:nvSpPr>
          <p:spPr bwMode="auto">
            <a:xfrm>
              <a:off x="5020" y="2132"/>
              <a:ext cx="974" cy="889"/>
            </a:xfrm>
            <a:custGeom>
              <a:avLst/>
              <a:gdLst>
                <a:gd name="T0" fmla="*/ 392 w 412"/>
                <a:gd name="T1" fmla="*/ 175 h 376"/>
                <a:gd name="T2" fmla="*/ 371 w 412"/>
                <a:gd name="T3" fmla="*/ 191 h 376"/>
                <a:gd name="T4" fmla="*/ 349 w 412"/>
                <a:gd name="T5" fmla="*/ 170 h 376"/>
                <a:gd name="T6" fmla="*/ 333 w 412"/>
                <a:gd name="T7" fmla="*/ 180 h 376"/>
                <a:gd name="T8" fmla="*/ 332 w 412"/>
                <a:gd name="T9" fmla="*/ 210 h 376"/>
                <a:gd name="T10" fmla="*/ 321 w 412"/>
                <a:gd name="T11" fmla="*/ 236 h 376"/>
                <a:gd name="T12" fmla="*/ 302 w 412"/>
                <a:gd name="T13" fmla="*/ 245 h 376"/>
                <a:gd name="T14" fmla="*/ 300 w 412"/>
                <a:gd name="T15" fmla="*/ 259 h 376"/>
                <a:gd name="T16" fmla="*/ 329 w 412"/>
                <a:gd name="T17" fmla="*/ 284 h 376"/>
                <a:gd name="T18" fmla="*/ 363 w 412"/>
                <a:gd name="T19" fmla="*/ 288 h 376"/>
                <a:gd name="T20" fmla="*/ 370 w 412"/>
                <a:gd name="T21" fmla="*/ 328 h 376"/>
                <a:gd name="T22" fmla="*/ 351 w 412"/>
                <a:gd name="T23" fmla="*/ 345 h 376"/>
                <a:gd name="T24" fmla="*/ 336 w 412"/>
                <a:gd name="T25" fmla="*/ 375 h 376"/>
                <a:gd name="T26" fmla="*/ 318 w 412"/>
                <a:gd name="T27" fmla="*/ 367 h 376"/>
                <a:gd name="T28" fmla="*/ 287 w 412"/>
                <a:gd name="T29" fmla="*/ 355 h 376"/>
                <a:gd name="T30" fmla="*/ 267 w 412"/>
                <a:gd name="T31" fmla="*/ 350 h 376"/>
                <a:gd name="T32" fmla="*/ 241 w 412"/>
                <a:gd name="T33" fmla="*/ 356 h 376"/>
                <a:gd name="T34" fmla="*/ 230 w 412"/>
                <a:gd name="T35" fmla="*/ 331 h 376"/>
                <a:gd name="T36" fmla="*/ 203 w 412"/>
                <a:gd name="T37" fmla="*/ 306 h 376"/>
                <a:gd name="T38" fmla="*/ 167 w 412"/>
                <a:gd name="T39" fmla="*/ 313 h 376"/>
                <a:gd name="T40" fmla="*/ 116 w 412"/>
                <a:gd name="T41" fmla="*/ 311 h 376"/>
                <a:gd name="T42" fmla="*/ 79 w 412"/>
                <a:gd name="T43" fmla="*/ 290 h 376"/>
                <a:gd name="T44" fmla="*/ 57 w 412"/>
                <a:gd name="T45" fmla="*/ 263 h 376"/>
                <a:gd name="T46" fmla="*/ 47 w 412"/>
                <a:gd name="T47" fmla="*/ 251 h 376"/>
                <a:gd name="T48" fmla="*/ 48 w 412"/>
                <a:gd name="T49" fmla="*/ 232 h 376"/>
                <a:gd name="T50" fmla="*/ 33 w 412"/>
                <a:gd name="T51" fmla="*/ 215 h 376"/>
                <a:gd name="T52" fmla="*/ 20 w 412"/>
                <a:gd name="T53" fmla="*/ 201 h 376"/>
                <a:gd name="T54" fmla="*/ 5 w 412"/>
                <a:gd name="T55" fmla="*/ 181 h 376"/>
                <a:gd name="T56" fmla="*/ 6 w 412"/>
                <a:gd name="T57" fmla="*/ 169 h 376"/>
                <a:gd name="T58" fmla="*/ 8 w 412"/>
                <a:gd name="T59" fmla="*/ 154 h 376"/>
                <a:gd name="T60" fmla="*/ 49 w 412"/>
                <a:gd name="T61" fmla="*/ 138 h 376"/>
                <a:gd name="T62" fmla="*/ 87 w 412"/>
                <a:gd name="T63" fmla="*/ 116 h 376"/>
                <a:gd name="T64" fmla="*/ 105 w 412"/>
                <a:gd name="T65" fmla="*/ 102 h 376"/>
                <a:gd name="T66" fmla="*/ 131 w 412"/>
                <a:gd name="T67" fmla="*/ 93 h 376"/>
                <a:gd name="T68" fmla="*/ 173 w 412"/>
                <a:gd name="T69" fmla="*/ 80 h 376"/>
                <a:gd name="T70" fmla="*/ 197 w 412"/>
                <a:gd name="T71" fmla="*/ 55 h 376"/>
                <a:gd name="T72" fmla="*/ 198 w 412"/>
                <a:gd name="T73" fmla="*/ 39 h 376"/>
                <a:gd name="T74" fmla="*/ 201 w 412"/>
                <a:gd name="T75" fmla="*/ 5 h 376"/>
                <a:gd name="T76" fmla="*/ 201 w 412"/>
                <a:gd name="T77" fmla="*/ 3 h 376"/>
                <a:gd name="T78" fmla="*/ 235 w 412"/>
                <a:gd name="T79" fmla="*/ 10 h 376"/>
                <a:gd name="T80" fmla="*/ 262 w 412"/>
                <a:gd name="T81" fmla="*/ 18 h 376"/>
                <a:gd name="T82" fmla="*/ 277 w 412"/>
                <a:gd name="T83" fmla="*/ 15 h 376"/>
                <a:gd name="T84" fmla="*/ 298 w 412"/>
                <a:gd name="T85" fmla="*/ 16 h 376"/>
                <a:gd name="T86" fmla="*/ 304 w 412"/>
                <a:gd name="T87" fmla="*/ 14 h 376"/>
                <a:gd name="T88" fmla="*/ 299 w 412"/>
                <a:gd name="T89" fmla="*/ 44 h 376"/>
                <a:gd name="T90" fmla="*/ 343 w 412"/>
                <a:gd name="T91" fmla="*/ 18 h 376"/>
                <a:gd name="T92" fmla="*/ 325 w 412"/>
                <a:gd name="T93" fmla="*/ 38 h 376"/>
                <a:gd name="T94" fmla="*/ 312 w 412"/>
                <a:gd name="T95" fmla="*/ 47 h 376"/>
                <a:gd name="T96" fmla="*/ 301 w 412"/>
                <a:gd name="T97" fmla="*/ 62 h 376"/>
                <a:gd name="T98" fmla="*/ 281 w 412"/>
                <a:gd name="T99" fmla="*/ 80 h 376"/>
                <a:gd name="T100" fmla="*/ 277 w 412"/>
                <a:gd name="T101" fmla="*/ 104 h 376"/>
                <a:gd name="T102" fmla="*/ 335 w 412"/>
                <a:gd name="T103" fmla="*/ 131 h 376"/>
                <a:gd name="T104" fmla="*/ 363 w 412"/>
                <a:gd name="T105" fmla="*/ 122 h 376"/>
                <a:gd name="T106" fmla="*/ 374 w 412"/>
                <a:gd name="T107" fmla="*/ 127 h 376"/>
                <a:gd name="T108" fmla="*/ 379 w 412"/>
                <a:gd name="T109" fmla="*/ 144 h 376"/>
                <a:gd name="T110" fmla="*/ 397 w 412"/>
                <a:gd name="T111" fmla="*/ 157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12" h="376">
                  <a:moveTo>
                    <a:pt x="405" y="170"/>
                  </a:moveTo>
                  <a:cubicBezTo>
                    <a:pt x="397" y="174"/>
                    <a:pt x="395" y="172"/>
                    <a:pt x="392" y="175"/>
                  </a:cubicBezTo>
                  <a:cubicBezTo>
                    <a:pt x="390" y="179"/>
                    <a:pt x="378" y="183"/>
                    <a:pt x="377" y="186"/>
                  </a:cubicBezTo>
                  <a:cubicBezTo>
                    <a:pt x="376" y="190"/>
                    <a:pt x="376" y="196"/>
                    <a:pt x="371" y="191"/>
                  </a:cubicBezTo>
                  <a:cubicBezTo>
                    <a:pt x="366" y="187"/>
                    <a:pt x="359" y="180"/>
                    <a:pt x="356" y="176"/>
                  </a:cubicBezTo>
                  <a:cubicBezTo>
                    <a:pt x="352" y="172"/>
                    <a:pt x="356" y="169"/>
                    <a:pt x="349" y="170"/>
                  </a:cubicBezTo>
                  <a:cubicBezTo>
                    <a:pt x="342" y="170"/>
                    <a:pt x="336" y="169"/>
                    <a:pt x="335" y="172"/>
                  </a:cubicBezTo>
                  <a:cubicBezTo>
                    <a:pt x="334" y="175"/>
                    <a:pt x="330" y="175"/>
                    <a:pt x="333" y="180"/>
                  </a:cubicBezTo>
                  <a:cubicBezTo>
                    <a:pt x="335" y="185"/>
                    <a:pt x="334" y="194"/>
                    <a:pt x="336" y="198"/>
                  </a:cubicBezTo>
                  <a:cubicBezTo>
                    <a:pt x="337" y="201"/>
                    <a:pt x="338" y="211"/>
                    <a:pt x="332" y="210"/>
                  </a:cubicBezTo>
                  <a:cubicBezTo>
                    <a:pt x="326" y="209"/>
                    <a:pt x="325" y="208"/>
                    <a:pt x="322" y="215"/>
                  </a:cubicBezTo>
                  <a:cubicBezTo>
                    <a:pt x="318" y="221"/>
                    <a:pt x="320" y="233"/>
                    <a:pt x="321" y="236"/>
                  </a:cubicBezTo>
                  <a:cubicBezTo>
                    <a:pt x="321" y="239"/>
                    <a:pt x="322" y="242"/>
                    <a:pt x="317" y="243"/>
                  </a:cubicBezTo>
                  <a:cubicBezTo>
                    <a:pt x="311" y="244"/>
                    <a:pt x="306" y="246"/>
                    <a:pt x="302" y="245"/>
                  </a:cubicBezTo>
                  <a:cubicBezTo>
                    <a:pt x="297" y="243"/>
                    <a:pt x="287" y="239"/>
                    <a:pt x="288" y="247"/>
                  </a:cubicBezTo>
                  <a:cubicBezTo>
                    <a:pt x="288" y="255"/>
                    <a:pt x="293" y="258"/>
                    <a:pt x="300" y="259"/>
                  </a:cubicBezTo>
                  <a:cubicBezTo>
                    <a:pt x="306" y="260"/>
                    <a:pt x="316" y="260"/>
                    <a:pt x="319" y="268"/>
                  </a:cubicBezTo>
                  <a:cubicBezTo>
                    <a:pt x="322" y="276"/>
                    <a:pt x="322" y="284"/>
                    <a:pt x="329" y="284"/>
                  </a:cubicBezTo>
                  <a:cubicBezTo>
                    <a:pt x="336" y="284"/>
                    <a:pt x="348" y="298"/>
                    <a:pt x="351" y="293"/>
                  </a:cubicBezTo>
                  <a:cubicBezTo>
                    <a:pt x="354" y="287"/>
                    <a:pt x="360" y="281"/>
                    <a:pt x="363" y="288"/>
                  </a:cubicBezTo>
                  <a:cubicBezTo>
                    <a:pt x="366" y="294"/>
                    <a:pt x="364" y="301"/>
                    <a:pt x="366" y="304"/>
                  </a:cubicBezTo>
                  <a:cubicBezTo>
                    <a:pt x="368" y="307"/>
                    <a:pt x="369" y="321"/>
                    <a:pt x="370" y="328"/>
                  </a:cubicBezTo>
                  <a:cubicBezTo>
                    <a:pt x="371" y="336"/>
                    <a:pt x="373" y="342"/>
                    <a:pt x="366" y="341"/>
                  </a:cubicBezTo>
                  <a:cubicBezTo>
                    <a:pt x="359" y="341"/>
                    <a:pt x="355" y="340"/>
                    <a:pt x="351" y="345"/>
                  </a:cubicBezTo>
                  <a:cubicBezTo>
                    <a:pt x="346" y="350"/>
                    <a:pt x="336" y="353"/>
                    <a:pt x="338" y="376"/>
                  </a:cubicBezTo>
                  <a:cubicBezTo>
                    <a:pt x="337" y="376"/>
                    <a:pt x="337" y="376"/>
                    <a:pt x="336" y="375"/>
                  </a:cubicBezTo>
                  <a:cubicBezTo>
                    <a:pt x="333" y="373"/>
                    <a:pt x="332" y="368"/>
                    <a:pt x="328" y="362"/>
                  </a:cubicBezTo>
                  <a:cubicBezTo>
                    <a:pt x="324" y="357"/>
                    <a:pt x="320" y="363"/>
                    <a:pt x="318" y="367"/>
                  </a:cubicBezTo>
                  <a:cubicBezTo>
                    <a:pt x="316" y="370"/>
                    <a:pt x="313" y="370"/>
                    <a:pt x="300" y="371"/>
                  </a:cubicBezTo>
                  <a:cubicBezTo>
                    <a:pt x="286" y="373"/>
                    <a:pt x="288" y="358"/>
                    <a:pt x="287" y="355"/>
                  </a:cubicBezTo>
                  <a:cubicBezTo>
                    <a:pt x="285" y="353"/>
                    <a:pt x="283" y="351"/>
                    <a:pt x="280" y="353"/>
                  </a:cubicBezTo>
                  <a:cubicBezTo>
                    <a:pt x="278" y="356"/>
                    <a:pt x="270" y="352"/>
                    <a:pt x="267" y="350"/>
                  </a:cubicBezTo>
                  <a:cubicBezTo>
                    <a:pt x="264" y="347"/>
                    <a:pt x="258" y="350"/>
                    <a:pt x="256" y="352"/>
                  </a:cubicBezTo>
                  <a:cubicBezTo>
                    <a:pt x="253" y="355"/>
                    <a:pt x="249" y="352"/>
                    <a:pt x="241" y="356"/>
                  </a:cubicBezTo>
                  <a:cubicBezTo>
                    <a:pt x="234" y="361"/>
                    <a:pt x="232" y="346"/>
                    <a:pt x="234" y="339"/>
                  </a:cubicBezTo>
                  <a:cubicBezTo>
                    <a:pt x="236" y="332"/>
                    <a:pt x="233" y="336"/>
                    <a:pt x="230" y="331"/>
                  </a:cubicBezTo>
                  <a:cubicBezTo>
                    <a:pt x="227" y="326"/>
                    <a:pt x="234" y="317"/>
                    <a:pt x="233" y="311"/>
                  </a:cubicBezTo>
                  <a:cubicBezTo>
                    <a:pt x="233" y="305"/>
                    <a:pt x="212" y="307"/>
                    <a:pt x="203" y="306"/>
                  </a:cubicBezTo>
                  <a:cubicBezTo>
                    <a:pt x="195" y="305"/>
                    <a:pt x="192" y="309"/>
                    <a:pt x="185" y="310"/>
                  </a:cubicBezTo>
                  <a:cubicBezTo>
                    <a:pt x="178" y="311"/>
                    <a:pt x="170" y="310"/>
                    <a:pt x="167" y="313"/>
                  </a:cubicBezTo>
                  <a:cubicBezTo>
                    <a:pt x="164" y="315"/>
                    <a:pt x="152" y="312"/>
                    <a:pt x="139" y="314"/>
                  </a:cubicBezTo>
                  <a:cubicBezTo>
                    <a:pt x="126" y="317"/>
                    <a:pt x="120" y="314"/>
                    <a:pt x="116" y="311"/>
                  </a:cubicBezTo>
                  <a:cubicBezTo>
                    <a:pt x="112" y="308"/>
                    <a:pt x="103" y="305"/>
                    <a:pt x="93" y="302"/>
                  </a:cubicBezTo>
                  <a:cubicBezTo>
                    <a:pt x="84" y="300"/>
                    <a:pt x="83" y="297"/>
                    <a:pt x="79" y="290"/>
                  </a:cubicBezTo>
                  <a:cubicBezTo>
                    <a:pt x="76" y="282"/>
                    <a:pt x="71" y="283"/>
                    <a:pt x="66" y="280"/>
                  </a:cubicBezTo>
                  <a:cubicBezTo>
                    <a:pt x="60" y="277"/>
                    <a:pt x="61" y="270"/>
                    <a:pt x="57" y="263"/>
                  </a:cubicBezTo>
                  <a:cubicBezTo>
                    <a:pt x="55" y="259"/>
                    <a:pt x="49" y="254"/>
                    <a:pt x="46" y="252"/>
                  </a:cubicBezTo>
                  <a:cubicBezTo>
                    <a:pt x="46" y="252"/>
                    <a:pt x="47" y="251"/>
                    <a:pt x="47" y="251"/>
                  </a:cubicBezTo>
                  <a:cubicBezTo>
                    <a:pt x="51" y="241"/>
                    <a:pt x="48" y="246"/>
                    <a:pt x="47" y="242"/>
                  </a:cubicBezTo>
                  <a:cubicBezTo>
                    <a:pt x="46" y="239"/>
                    <a:pt x="45" y="239"/>
                    <a:pt x="48" y="232"/>
                  </a:cubicBezTo>
                  <a:cubicBezTo>
                    <a:pt x="51" y="225"/>
                    <a:pt x="45" y="223"/>
                    <a:pt x="36" y="221"/>
                  </a:cubicBezTo>
                  <a:cubicBezTo>
                    <a:pt x="26" y="219"/>
                    <a:pt x="34" y="220"/>
                    <a:pt x="33" y="215"/>
                  </a:cubicBezTo>
                  <a:cubicBezTo>
                    <a:pt x="31" y="211"/>
                    <a:pt x="25" y="212"/>
                    <a:pt x="20" y="211"/>
                  </a:cubicBezTo>
                  <a:cubicBezTo>
                    <a:pt x="16" y="210"/>
                    <a:pt x="19" y="205"/>
                    <a:pt x="20" y="201"/>
                  </a:cubicBezTo>
                  <a:cubicBezTo>
                    <a:pt x="22" y="196"/>
                    <a:pt x="17" y="192"/>
                    <a:pt x="13" y="186"/>
                  </a:cubicBezTo>
                  <a:cubicBezTo>
                    <a:pt x="9" y="180"/>
                    <a:pt x="9" y="183"/>
                    <a:pt x="5" y="181"/>
                  </a:cubicBezTo>
                  <a:cubicBezTo>
                    <a:pt x="0" y="179"/>
                    <a:pt x="6" y="178"/>
                    <a:pt x="8" y="176"/>
                  </a:cubicBezTo>
                  <a:cubicBezTo>
                    <a:pt x="11" y="174"/>
                    <a:pt x="8" y="172"/>
                    <a:pt x="6" y="169"/>
                  </a:cubicBezTo>
                  <a:cubicBezTo>
                    <a:pt x="4" y="167"/>
                    <a:pt x="5" y="165"/>
                    <a:pt x="7" y="158"/>
                  </a:cubicBezTo>
                  <a:cubicBezTo>
                    <a:pt x="8" y="156"/>
                    <a:pt x="8" y="155"/>
                    <a:pt x="8" y="154"/>
                  </a:cubicBezTo>
                  <a:cubicBezTo>
                    <a:pt x="8" y="154"/>
                    <a:pt x="21" y="153"/>
                    <a:pt x="28" y="153"/>
                  </a:cubicBezTo>
                  <a:cubicBezTo>
                    <a:pt x="34" y="152"/>
                    <a:pt x="45" y="145"/>
                    <a:pt x="49" y="138"/>
                  </a:cubicBezTo>
                  <a:cubicBezTo>
                    <a:pt x="53" y="132"/>
                    <a:pt x="67" y="135"/>
                    <a:pt x="75" y="131"/>
                  </a:cubicBezTo>
                  <a:cubicBezTo>
                    <a:pt x="83" y="127"/>
                    <a:pt x="85" y="120"/>
                    <a:pt x="87" y="116"/>
                  </a:cubicBezTo>
                  <a:cubicBezTo>
                    <a:pt x="88" y="112"/>
                    <a:pt x="94" y="112"/>
                    <a:pt x="100" y="111"/>
                  </a:cubicBezTo>
                  <a:cubicBezTo>
                    <a:pt x="105" y="110"/>
                    <a:pt x="105" y="107"/>
                    <a:pt x="105" y="102"/>
                  </a:cubicBezTo>
                  <a:cubicBezTo>
                    <a:pt x="104" y="97"/>
                    <a:pt x="112" y="98"/>
                    <a:pt x="117" y="98"/>
                  </a:cubicBezTo>
                  <a:cubicBezTo>
                    <a:pt x="122" y="98"/>
                    <a:pt x="127" y="98"/>
                    <a:pt x="131" y="93"/>
                  </a:cubicBezTo>
                  <a:cubicBezTo>
                    <a:pt x="135" y="87"/>
                    <a:pt x="143" y="94"/>
                    <a:pt x="151" y="94"/>
                  </a:cubicBezTo>
                  <a:cubicBezTo>
                    <a:pt x="159" y="95"/>
                    <a:pt x="169" y="87"/>
                    <a:pt x="173" y="80"/>
                  </a:cubicBezTo>
                  <a:cubicBezTo>
                    <a:pt x="177" y="74"/>
                    <a:pt x="183" y="72"/>
                    <a:pt x="190" y="69"/>
                  </a:cubicBezTo>
                  <a:cubicBezTo>
                    <a:pt x="197" y="66"/>
                    <a:pt x="195" y="57"/>
                    <a:pt x="197" y="55"/>
                  </a:cubicBezTo>
                  <a:cubicBezTo>
                    <a:pt x="198" y="53"/>
                    <a:pt x="195" y="47"/>
                    <a:pt x="197" y="46"/>
                  </a:cubicBezTo>
                  <a:cubicBezTo>
                    <a:pt x="199" y="45"/>
                    <a:pt x="195" y="42"/>
                    <a:pt x="198" y="39"/>
                  </a:cubicBezTo>
                  <a:cubicBezTo>
                    <a:pt x="200" y="36"/>
                    <a:pt x="197" y="29"/>
                    <a:pt x="199" y="26"/>
                  </a:cubicBezTo>
                  <a:cubicBezTo>
                    <a:pt x="200" y="23"/>
                    <a:pt x="202" y="10"/>
                    <a:pt x="201" y="5"/>
                  </a:cubicBezTo>
                  <a:cubicBezTo>
                    <a:pt x="201" y="5"/>
                    <a:pt x="201" y="5"/>
                    <a:pt x="201" y="5"/>
                  </a:cubicBezTo>
                  <a:cubicBezTo>
                    <a:pt x="201" y="4"/>
                    <a:pt x="201" y="4"/>
                    <a:pt x="201" y="3"/>
                  </a:cubicBezTo>
                  <a:cubicBezTo>
                    <a:pt x="201" y="0"/>
                    <a:pt x="206" y="5"/>
                    <a:pt x="209" y="8"/>
                  </a:cubicBezTo>
                  <a:cubicBezTo>
                    <a:pt x="213" y="12"/>
                    <a:pt x="230" y="11"/>
                    <a:pt x="235" y="10"/>
                  </a:cubicBezTo>
                  <a:cubicBezTo>
                    <a:pt x="239" y="8"/>
                    <a:pt x="239" y="12"/>
                    <a:pt x="243" y="17"/>
                  </a:cubicBezTo>
                  <a:cubicBezTo>
                    <a:pt x="246" y="22"/>
                    <a:pt x="255" y="18"/>
                    <a:pt x="262" y="18"/>
                  </a:cubicBezTo>
                  <a:cubicBezTo>
                    <a:pt x="270" y="18"/>
                    <a:pt x="271" y="23"/>
                    <a:pt x="274" y="25"/>
                  </a:cubicBezTo>
                  <a:cubicBezTo>
                    <a:pt x="277" y="26"/>
                    <a:pt x="277" y="21"/>
                    <a:pt x="277" y="15"/>
                  </a:cubicBezTo>
                  <a:cubicBezTo>
                    <a:pt x="278" y="9"/>
                    <a:pt x="281" y="10"/>
                    <a:pt x="283" y="8"/>
                  </a:cubicBezTo>
                  <a:cubicBezTo>
                    <a:pt x="286" y="7"/>
                    <a:pt x="292" y="16"/>
                    <a:pt x="298" y="16"/>
                  </a:cubicBezTo>
                  <a:cubicBezTo>
                    <a:pt x="301" y="16"/>
                    <a:pt x="303" y="16"/>
                    <a:pt x="304" y="14"/>
                  </a:cubicBezTo>
                  <a:cubicBezTo>
                    <a:pt x="304" y="14"/>
                    <a:pt x="304" y="14"/>
                    <a:pt x="304" y="14"/>
                  </a:cubicBezTo>
                  <a:cubicBezTo>
                    <a:pt x="304" y="14"/>
                    <a:pt x="307" y="13"/>
                    <a:pt x="304" y="20"/>
                  </a:cubicBezTo>
                  <a:cubicBezTo>
                    <a:pt x="302" y="27"/>
                    <a:pt x="286" y="55"/>
                    <a:pt x="299" y="44"/>
                  </a:cubicBezTo>
                  <a:cubicBezTo>
                    <a:pt x="312" y="33"/>
                    <a:pt x="327" y="27"/>
                    <a:pt x="333" y="22"/>
                  </a:cubicBezTo>
                  <a:cubicBezTo>
                    <a:pt x="339" y="16"/>
                    <a:pt x="350" y="6"/>
                    <a:pt x="343" y="18"/>
                  </a:cubicBezTo>
                  <a:cubicBezTo>
                    <a:pt x="336" y="30"/>
                    <a:pt x="337" y="21"/>
                    <a:pt x="334" y="29"/>
                  </a:cubicBezTo>
                  <a:cubicBezTo>
                    <a:pt x="330" y="38"/>
                    <a:pt x="326" y="34"/>
                    <a:pt x="325" y="38"/>
                  </a:cubicBezTo>
                  <a:cubicBezTo>
                    <a:pt x="325" y="41"/>
                    <a:pt x="323" y="43"/>
                    <a:pt x="321" y="43"/>
                  </a:cubicBezTo>
                  <a:cubicBezTo>
                    <a:pt x="318" y="43"/>
                    <a:pt x="312" y="43"/>
                    <a:pt x="312" y="47"/>
                  </a:cubicBezTo>
                  <a:cubicBezTo>
                    <a:pt x="312" y="50"/>
                    <a:pt x="314" y="49"/>
                    <a:pt x="309" y="52"/>
                  </a:cubicBezTo>
                  <a:cubicBezTo>
                    <a:pt x="303" y="56"/>
                    <a:pt x="301" y="59"/>
                    <a:pt x="301" y="62"/>
                  </a:cubicBezTo>
                  <a:cubicBezTo>
                    <a:pt x="301" y="66"/>
                    <a:pt x="301" y="68"/>
                    <a:pt x="297" y="70"/>
                  </a:cubicBezTo>
                  <a:cubicBezTo>
                    <a:pt x="294" y="71"/>
                    <a:pt x="285" y="71"/>
                    <a:pt x="281" y="80"/>
                  </a:cubicBezTo>
                  <a:cubicBezTo>
                    <a:pt x="278" y="88"/>
                    <a:pt x="275" y="91"/>
                    <a:pt x="273" y="95"/>
                  </a:cubicBezTo>
                  <a:cubicBezTo>
                    <a:pt x="271" y="99"/>
                    <a:pt x="265" y="106"/>
                    <a:pt x="277" y="104"/>
                  </a:cubicBezTo>
                  <a:cubicBezTo>
                    <a:pt x="290" y="101"/>
                    <a:pt x="295" y="96"/>
                    <a:pt x="300" y="104"/>
                  </a:cubicBezTo>
                  <a:cubicBezTo>
                    <a:pt x="305" y="113"/>
                    <a:pt x="324" y="135"/>
                    <a:pt x="335" y="131"/>
                  </a:cubicBezTo>
                  <a:cubicBezTo>
                    <a:pt x="346" y="127"/>
                    <a:pt x="349" y="127"/>
                    <a:pt x="354" y="126"/>
                  </a:cubicBezTo>
                  <a:cubicBezTo>
                    <a:pt x="359" y="125"/>
                    <a:pt x="360" y="121"/>
                    <a:pt x="363" y="122"/>
                  </a:cubicBezTo>
                  <a:cubicBezTo>
                    <a:pt x="367" y="123"/>
                    <a:pt x="370" y="121"/>
                    <a:pt x="373" y="126"/>
                  </a:cubicBezTo>
                  <a:cubicBezTo>
                    <a:pt x="373" y="127"/>
                    <a:pt x="374" y="127"/>
                    <a:pt x="374" y="127"/>
                  </a:cubicBezTo>
                  <a:cubicBezTo>
                    <a:pt x="374" y="127"/>
                    <a:pt x="372" y="133"/>
                    <a:pt x="373" y="135"/>
                  </a:cubicBezTo>
                  <a:cubicBezTo>
                    <a:pt x="374" y="138"/>
                    <a:pt x="374" y="146"/>
                    <a:pt x="379" y="144"/>
                  </a:cubicBezTo>
                  <a:cubicBezTo>
                    <a:pt x="384" y="142"/>
                    <a:pt x="394" y="143"/>
                    <a:pt x="395" y="147"/>
                  </a:cubicBezTo>
                  <a:cubicBezTo>
                    <a:pt x="395" y="151"/>
                    <a:pt x="394" y="156"/>
                    <a:pt x="397" y="157"/>
                  </a:cubicBezTo>
                  <a:cubicBezTo>
                    <a:pt x="401" y="157"/>
                    <a:pt x="412" y="167"/>
                    <a:pt x="405" y="17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8" name="Freeform 140"/>
            <p:cNvSpPr>
              <a:spLocks/>
            </p:cNvSpPr>
            <p:nvPr/>
          </p:nvSpPr>
          <p:spPr bwMode="auto">
            <a:xfrm>
              <a:off x="5606" y="3196"/>
              <a:ext cx="759" cy="1080"/>
            </a:xfrm>
            <a:custGeom>
              <a:avLst/>
              <a:gdLst>
                <a:gd name="T0" fmla="*/ 314 w 321"/>
                <a:gd name="T1" fmla="*/ 153 h 457"/>
                <a:gd name="T2" fmla="*/ 294 w 321"/>
                <a:gd name="T3" fmla="*/ 164 h 457"/>
                <a:gd name="T4" fmla="*/ 275 w 321"/>
                <a:gd name="T5" fmla="*/ 177 h 457"/>
                <a:gd name="T6" fmla="*/ 250 w 321"/>
                <a:gd name="T7" fmla="*/ 180 h 457"/>
                <a:gd name="T8" fmla="*/ 242 w 321"/>
                <a:gd name="T9" fmla="*/ 193 h 457"/>
                <a:gd name="T10" fmla="*/ 240 w 321"/>
                <a:gd name="T11" fmla="*/ 213 h 457"/>
                <a:gd name="T12" fmla="*/ 235 w 321"/>
                <a:gd name="T13" fmla="*/ 235 h 457"/>
                <a:gd name="T14" fmla="*/ 219 w 321"/>
                <a:gd name="T15" fmla="*/ 248 h 457"/>
                <a:gd name="T16" fmla="*/ 207 w 321"/>
                <a:gd name="T17" fmla="*/ 282 h 457"/>
                <a:gd name="T18" fmla="*/ 200 w 321"/>
                <a:gd name="T19" fmla="*/ 309 h 457"/>
                <a:gd name="T20" fmla="*/ 194 w 321"/>
                <a:gd name="T21" fmla="*/ 336 h 457"/>
                <a:gd name="T22" fmla="*/ 184 w 321"/>
                <a:gd name="T23" fmla="*/ 363 h 457"/>
                <a:gd name="T24" fmla="*/ 180 w 321"/>
                <a:gd name="T25" fmla="*/ 383 h 457"/>
                <a:gd name="T26" fmla="*/ 176 w 321"/>
                <a:gd name="T27" fmla="*/ 410 h 457"/>
                <a:gd name="T28" fmla="*/ 172 w 321"/>
                <a:gd name="T29" fmla="*/ 421 h 457"/>
                <a:gd name="T30" fmla="*/ 149 w 321"/>
                <a:gd name="T31" fmla="*/ 428 h 457"/>
                <a:gd name="T32" fmla="*/ 116 w 321"/>
                <a:gd name="T33" fmla="*/ 437 h 457"/>
                <a:gd name="T34" fmla="*/ 104 w 321"/>
                <a:gd name="T35" fmla="*/ 444 h 457"/>
                <a:gd name="T36" fmla="*/ 74 w 321"/>
                <a:gd name="T37" fmla="*/ 452 h 457"/>
                <a:gd name="T38" fmla="*/ 82 w 321"/>
                <a:gd name="T39" fmla="*/ 414 h 457"/>
                <a:gd name="T40" fmla="*/ 91 w 321"/>
                <a:gd name="T41" fmla="*/ 392 h 457"/>
                <a:gd name="T42" fmla="*/ 61 w 321"/>
                <a:gd name="T43" fmla="*/ 395 h 457"/>
                <a:gd name="T44" fmla="*/ 41 w 321"/>
                <a:gd name="T45" fmla="*/ 386 h 457"/>
                <a:gd name="T46" fmla="*/ 41 w 321"/>
                <a:gd name="T47" fmla="*/ 373 h 457"/>
                <a:gd name="T48" fmla="*/ 41 w 321"/>
                <a:gd name="T49" fmla="*/ 352 h 457"/>
                <a:gd name="T50" fmla="*/ 50 w 321"/>
                <a:gd name="T51" fmla="*/ 331 h 457"/>
                <a:gd name="T52" fmla="*/ 41 w 321"/>
                <a:gd name="T53" fmla="*/ 304 h 457"/>
                <a:gd name="T54" fmla="*/ 26 w 321"/>
                <a:gd name="T55" fmla="*/ 273 h 457"/>
                <a:gd name="T56" fmla="*/ 19 w 321"/>
                <a:gd name="T57" fmla="*/ 248 h 457"/>
                <a:gd name="T58" fmla="*/ 2 w 321"/>
                <a:gd name="T59" fmla="*/ 222 h 457"/>
                <a:gd name="T60" fmla="*/ 8 w 321"/>
                <a:gd name="T61" fmla="*/ 198 h 457"/>
                <a:gd name="T62" fmla="*/ 25 w 321"/>
                <a:gd name="T63" fmla="*/ 178 h 457"/>
                <a:gd name="T64" fmla="*/ 33 w 321"/>
                <a:gd name="T65" fmla="*/ 156 h 457"/>
                <a:gd name="T66" fmla="*/ 12 w 321"/>
                <a:gd name="T67" fmla="*/ 112 h 457"/>
                <a:gd name="T68" fmla="*/ 13 w 321"/>
                <a:gd name="T69" fmla="*/ 112 h 457"/>
                <a:gd name="T70" fmla="*/ 31 w 321"/>
                <a:gd name="T71" fmla="*/ 99 h 457"/>
                <a:gd name="T72" fmla="*/ 43 w 321"/>
                <a:gd name="T73" fmla="*/ 87 h 457"/>
                <a:gd name="T74" fmla="*/ 65 w 321"/>
                <a:gd name="T75" fmla="*/ 82 h 457"/>
                <a:gd name="T76" fmla="*/ 89 w 321"/>
                <a:gd name="T77" fmla="*/ 66 h 457"/>
                <a:gd name="T78" fmla="*/ 116 w 321"/>
                <a:gd name="T79" fmla="*/ 46 h 457"/>
                <a:gd name="T80" fmla="*/ 132 w 321"/>
                <a:gd name="T81" fmla="*/ 44 h 457"/>
                <a:gd name="T82" fmla="*/ 151 w 321"/>
                <a:gd name="T83" fmla="*/ 43 h 457"/>
                <a:gd name="T84" fmla="*/ 151 w 321"/>
                <a:gd name="T85" fmla="*/ 33 h 457"/>
                <a:gd name="T86" fmla="*/ 170 w 321"/>
                <a:gd name="T87" fmla="*/ 19 h 457"/>
                <a:gd name="T88" fmla="*/ 196 w 321"/>
                <a:gd name="T89" fmla="*/ 19 h 457"/>
                <a:gd name="T90" fmla="*/ 191 w 321"/>
                <a:gd name="T91" fmla="*/ 48 h 457"/>
                <a:gd name="T92" fmla="*/ 218 w 321"/>
                <a:gd name="T93" fmla="*/ 34 h 457"/>
                <a:gd name="T94" fmla="*/ 227 w 321"/>
                <a:gd name="T95" fmla="*/ 25 h 457"/>
                <a:gd name="T96" fmla="*/ 262 w 321"/>
                <a:gd name="T97" fmla="*/ 42 h 457"/>
                <a:gd name="T98" fmla="*/ 297 w 321"/>
                <a:gd name="T99" fmla="*/ 51 h 457"/>
                <a:gd name="T100" fmla="*/ 295 w 321"/>
                <a:gd name="T101" fmla="*/ 53 h 457"/>
                <a:gd name="T102" fmla="*/ 286 w 321"/>
                <a:gd name="T103" fmla="*/ 73 h 457"/>
                <a:gd name="T104" fmla="*/ 312 w 321"/>
                <a:gd name="T105" fmla="*/ 102 h 457"/>
                <a:gd name="T106" fmla="*/ 321 w 321"/>
                <a:gd name="T107" fmla="*/ 137 h 457"/>
                <a:gd name="T108" fmla="*/ 318 w 321"/>
                <a:gd name="T109" fmla="*/ 145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1" h="457">
                  <a:moveTo>
                    <a:pt x="318" y="145"/>
                  </a:moveTo>
                  <a:cubicBezTo>
                    <a:pt x="316" y="149"/>
                    <a:pt x="320" y="153"/>
                    <a:pt x="314" y="153"/>
                  </a:cubicBezTo>
                  <a:cubicBezTo>
                    <a:pt x="309" y="153"/>
                    <a:pt x="308" y="151"/>
                    <a:pt x="303" y="156"/>
                  </a:cubicBezTo>
                  <a:cubicBezTo>
                    <a:pt x="298" y="162"/>
                    <a:pt x="298" y="164"/>
                    <a:pt x="294" y="164"/>
                  </a:cubicBezTo>
                  <a:cubicBezTo>
                    <a:pt x="291" y="164"/>
                    <a:pt x="288" y="163"/>
                    <a:pt x="286" y="167"/>
                  </a:cubicBezTo>
                  <a:cubicBezTo>
                    <a:pt x="284" y="171"/>
                    <a:pt x="280" y="181"/>
                    <a:pt x="275" y="177"/>
                  </a:cubicBezTo>
                  <a:cubicBezTo>
                    <a:pt x="271" y="174"/>
                    <a:pt x="264" y="165"/>
                    <a:pt x="260" y="170"/>
                  </a:cubicBezTo>
                  <a:cubicBezTo>
                    <a:pt x="256" y="175"/>
                    <a:pt x="253" y="179"/>
                    <a:pt x="250" y="180"/>
                  </a:cubicBezTo>
                  <a:cubicBezTo>
                    <a:pt x="247" y="182"/>
                    <a:pt x="244" y="179"/>
                    <a:pt x="243" y="184"/>
                  </a:cubicBezTo>
                  <a:cubicBezTo>
                    <a:pt x="242" y="190"/>
                    <a:pt x="246" y="190"/>
                    <a:pt x="242" y="193"/>
                  </a:cubicBezTo>
                  <a:cubicBezTo>
                    <a:pt x="238" y="195"/>
                    <a:pt x="237" y="193"/>
                    <a:pt x="236" y="199"/>
                  </a:cubicBezTo>
                  <a:cubicBezTo>
                    <a:pt x="236" y="206"/>
                    <a:pt x="238" y="211"/>
                    <a:pt x="240" y="213"/>
                  </a:cubicBezTo>
                  <a:cubicBezTo>
                    <a:pt x="242" y="214"/>
                    <a:pt x="244" y="216"/>
                    <a:pt x="245" y="221"/>
                  </a:cubicBezTo>
                  <a:cubicBezTo>
                    <a:pt x="245" y="227"/>
                    <a:pt x="236" y="230"/>
                    <a:pt x="235" y="235"/>
                  </a:cubicBezTo>
                  <a:cubicBezTo>
                    <a:pt x="234" y="240"/>
                    <a:pt x="233" y="245"/>
                    <a:pt x="230" y="245"/>
                  </a:cubicBezTo>
                  <a:cubicBezTo>
                    <a:pt x="226" y="246"/>
                    <a:pt x="226" y="239"/>
                    <a:pt x="219" y="248"/>
                  </a:cubicBezTo>
                  <a:cubicBezTo>
                    <a:pt x="213" y="257"/>
                    <a:pt x="208" y="252"/>
                    <a:pt x="209" y="263"/>
                  </a:cubicBezTo>
                  <a:cubicBezTo>
                    <a:pt x="209" y="274"/>
                    <a:pt x="201" y="274"/>
                    <a:pt x="207" y="282"/>
                  </a:cubicBezTo>
                  <a:cubicBezTo>
                    <a:pt x="214" y="290"/>
                    <a:pt x="219" y="295"/>
                    <a:pt x="213" y="297"/>
                  </a:cubicBezTo>
                  <a:cubicBezTo>
                    <a:pt x="207" y="299"/>
                    <a:pt x="199" y="302"/>
                    <a:pt x="200" y="309"/>
                  </a:cubicBezTo>
                  <a:cubicBezTo>
                    <a:pt x="201" y="315"/>
                    <a:pt x="206" y="327"/>
                    <a:pt x="202" y="330"/>
                  </a:cubicBezTo>
                  <a:cubicBezTo>
                    <a:pt x="197" y="334"/>
                    <a:pt x="197" y="335"/>
                    <a:pt x="194" y="336"/>
                  </a:cubicBezTo>
                  <a:cubicBezTo>
                    <a:pt x="190" y="336"/>
                    <a:pt x="187" y="335"/>
                    <a:pt x="188" y="340"/>
                  </a:cubicBezTo>
                  <a:cubicBezTo>
                    <a:pt x="189" y="346"/>
                    <a:pt x="188" y="360"/>
                    <a:pt x="184" y="363"/>
                  </a:cubicBezTo>
                  <a:cubicBezTo>
                    <a:pt x="180" y="366"/>
                    <a:pt x="178" y="366"/>
                    <a:pt x="179" y="369"/>
                  </a:cubicBezTo>
                  <a:cubicBezTo>
                    <a:pt x="180" y="373"/>
                    <a:pt x="184" y="380"/>
                    <a:pt x="180" y="383"/>
                  </a:cubicBezTo>
                  <a:cubicBezTo>
                    <a:pt x="177" y="385"/>
                    <a:pt x="171" y="389"/>
                    <a:pt x="172" y="393"/>
                  </a:cubicBezTo>
                  <a:cubicBezTo>
                    <a:pt x="173" y="396"/>
                    <a:pt x="176" y="410"/>
                    <a:pt x="176" y="410"/>
                  </a:cubicBezTo>
                  <a:cubicBezTo>
                    <a:pt x="173" y="410"/>
                    <a:pt x="176" y="412"/>
                    <a:pt x="178" y="416"/>
                  </a:cubicBezTo>
                  <a:cubicBezTo>
                    <a:pt x="181" y="421"/>
                    <a:pt x="177" y="419"/>
                    <a:pt x="172" y="421"/>
                  </a:cubicBezTo>
                  <a:cubicBezTo>
                    <a:pt x="168" y="423"/>
                    <a:pt x="172" y="435"/>
                    <a:pt x="170" y="444"/>
                  </a:cubicBezTo>
                  <a:cubicBezTo>
                    <a:pt x="167" y="453"/>
                    <a:pt x="153" y="434"/>
                    <a:pt x="149" y="428"/>
                  </a:cubicBezTo>
                  <a:cubicBezTo>
                    <a:pt x="146" y="421"/>
                    <a:pt x="138" y="431"/>
                    <a:pt x="134" y="434"/>
                  </a:cubicBezTo>
                  <a:cubicBezTo>
                    <a:pt x="130" y="438"/>
                    <a:pt x="121" y="436"/>
                    <a:pt x="116" y="437"/>
                  </a:cubicBezTo>
                  <a:cubicBezTo>
                    <a:pt x="112" y="438"/>
                    <a:pt x="112" y="440"/>
                    <a:pt x="111" y="444"/>
                  </a:cubicBezTo>
                  <a:cubicBezTo>
                    <a:pt x="110" y="447"/>
                    <a:pt x="104" y="445"/>
                    <a:pt x="104" y="444"/>
                  </a:cubicBezTo>
                  <a:cubicBezTo>
                    <a:pt x="103" y="443"/>
                    <a:pt x="95" y="447"/>
                    <a:pt x="87" y="452"/>
                  </a:cubicBezTo>
                  <a:cubicBezTo>
                    <a:pt x="80" y="457"/>
                    <a:pt x="82" y="456"/>
                    <a:pt x="74" y="452"/>
                  </a:cubicBezTo>
                  <a:cubicBezTo>
                    <a:pt x="67" y="448"/>
                    <a:pt x="71" y="440"/>
                    <a:pt x="71" y="430"/>
                  </a:cubicBezTo>
                  <a:cubicBezTo>
                    <a:pt x="70" y="419"/>
                    <a:pt x="78" y="421"/>
                    <a:pt x="82" y="414"/>
                  </a:cubicBezTo>
                  <a:cubicBezTo>
                    <a:pt x="85" y="408"/>
                    <a:pt x="86" y="410"/>
                    <a:pt x="91" y="405"/>
                  </a:cubicBezTo>
                  <a:cubicBezTo>
                    <a:pt x="96" y="399"/>
                    <a:pt x="92" y="397"/>
                    <a:pt x="91" y="392"/>
                  </a:cubicBezTo>
                  <a:cubicBezTo>
                    <a:pt x="91" y="388"/>
                    <a:pt x="78" y="388"/>
                    <a:pt x="71" y="387"/>
                  </a:cubicBezTo>
                  <a:cubicBezTo>
                    <a:pt x="63" y="385"/>
                    <a:pt x="62" y="389"/>
                    <a:pt x="61" y="395"/>
                  </a:cubicBezTo>
                  <a:cubicBezTo>
                    <a:pt x="61" y="400"/>
                    <a:pt x="58" y="395"/>
                    <a:pt x="51" y="401"/>
                  </a:cubicBezTo>
                  <a:cubicBezTo>
                    <a:pt x="43" y="406"/>
                    <a:pt x="43" y="391"/>
                    <a:pt x="41" y="386"/>
                  </a:cubicBezTo>
                  <a:cubicBezTo>
                    <a:pt x="41" y="385"/>
                    <a:pt x="40" y="385"/>
                    <a:pt x="40" y="385"/>
                  </a:cubicBezTo>
                  <a:cubicBezTo>
                    <a:pt x="40" y="385"/>
                    <a:pt x="40" y="381"/>
                    <a:pt x="41" y="373"/>
                  </a:cubicBezTo>
                  <a:cubicBezTo>
                    <a:pt x="41" y="366"/>
                    <a:pt x="38" y="365"/>
                    <a:pt x="38" y="363"/>
                  </a:cubicBezTo>
                  <a:cubicBezTo>
                    <a:pt x="38" y="362"/>
                    <a:pt x="39" y="357"/>
                    <a:pt x="41" y="352"/>
                  </a:cubicBezTo>
                  <a:cubicBezTo>
                    <a:pt x="44" y="347"/>
                    <a:pt x="40" y="348"/>
                    <a:pt x="41" y="342"/>
                  </a:cubicBezTo>
                  <a:cubicBezTo>
                    <a:pt x="41" y="337"/>
                    <a:pt x="45" y="336"/>
                    <a:pt x="50" y="331"/>
                  </a:cubicBezTo>
                  <a:cubicBezTo>
                    <a:pt x="55" y="326"/>
                    <a:pt x="47" y="327"/>
                    <a:pt x="37" y="331"/>
                  </a:cubicBezTo>
                  <a:cubicBezTo>
                    <a:pt x="27" y="334"/>
                    <a:pt x="39" y="314"/>
                    <a:pt x="41" y="304"/>
                  </a:cubicBezTo>
                  <a:cubicBezTo>
                    <a:pt x="44" y="295"/>
                    <a:pt x="35" y="296"/>
                    <a:pt x="28" y="293"/>
                  </a:cubicBezTo>
                  <a:cubicBezTo>
                    <a:pt x="21" y="290"/>
                    <a:pt x="23" y="280"/>
                    <a:pt x="26" y="273"/>
                  </a:cubicBezTo>
                  <a:cubicBezTo>
                    <a:pt x="28" y="267"/>
                    <a:pt x="20" y="266"/>
                    <a:pt x="17" y="264"/>
                  </a:cubicBezTo>
                  <a:cubicBezTo>
                    <a:pt x="14" y="261"/>
                    <a:pt x="16" y="259"/>
                    <a:pt x="19" y="248"/>
                  </a:cubicBezTo>
                  <a:cubicBezTo>
                    <a:pt x="21" y="237"/>
                    <a:pt x="13" y="245"/>
                    <a:pt x="6" y="242"/>
                  </a:cubicBezTo>
                  <a:cubicBezTo>
                    <a:pt x="0" y="240"/>
                    <a:pt x="2" y="233"/>
                    <a:pt x="2" y="222"/>
                  </a:cubicBezTo>
                  <a:cubicBezTo>
                    <a:pt x="1" y="211"/>
                    <a:pt x="3" y="213"/>
                    <a:pt x="5" y="210"/>
                  </a:cubicBezTo>
                  <a:cubicBezTo>
                    <a:pt x="7" y="207"/>
                    <a:pt x="7" y="203"/>
                    <a:pt x="8" y="198"/>
                  </a:cubicBezTo>
                  <a:cubicBezTo>
                    <a:pt x="9" y="193"/>
                    <a:pt x="14" y="193"/>
                    <a:pt x="21" y="188"/>
                  </a:cubicBezTo>
                  <a:cubicBezTo>
                    <a:pt x="28" y="182"/>
                    <a:pt x="21" y="184"/>
                    <a:pt x="25" y="178"/>
                  </a:cubicBezTo>
                  <a:cubicBezTo>
                    <a:pt x="28" y="173"/>
                    <a:pt x="33" y="172"/>
                    <a:pt x="36" y="170"/>
                  </a:cubicBezTo>
                  <a:cubicBezTo>
                    <a:pt x="39" y="168"/>
                    <a:pt x="37" y="161"/>
                    <a:pt x="33" y="156"/>
                  </a:cubicBezTo>
                  <a:cubicBezTo>
                    <a:pt x="29" y="150"/>
                    <a:pt x="29" y="148"/>
                    <a:pt x="30" y="138"/>
                  </a:cubicBezTo>
                  <a:cubicBezTo>
                    <a:pt x="31" y="128"/>
                    <a:pt x="12" y="113"/>
                    <a:pt x="12" y="112"/>
                  </a:cubicBezTo>
                  <a:cubicBezTo>
                    <a:pt x="12" y="112"/>
                    <a:pt x="12" y="112"/>
                    <a:pt x="12" y="112"/>
                  </a:cubicBezTo>
                  <a:cubicBezTo>
                    <a:pt x="12" y="112"/>
                    <a:pt x="12" y="112"/>
                    <a:pt x="13" y="112"/>
                  </a:cubicBezTo>
                  <a:cubicBezTo>
                    <a:pt x="15" y="111"/>
                    <a:pt x="20" y="104"/>
                    <a:pt x="23" y="101"/>
                  </a:cubicBezTo>
                  <a:cubicBezTo>
                    <a:pt x="26" y="98"/>
                    <a:pt x="27" y="98"/>
                    <a:pt x="31" y="99"/>
                  </a:cubicBezTo>
                  <a:cubicBezTo>
                    <a:pt x="35" y="100"/>
                    <a:pt x="33" y="94"/>
                    <a:pt x="34" y="90"/>
                  </a:cubicBezTo>
                  <a:cubicBezTo>
                    <a:pt x="36" y="85"/>
                    <a:pt x="39" y="84"/>
                    <a:pt x="43" y="87"/>
                  </a:cubicBezTo>
                  <a:cubicBezTo>
                    <a:pt x="47" y="89"/>
                    <a:pt x="51" y="86"/>
                    <a:pt x="55" y="83"/>
                  </a:cubicBezTo>
                  <a:cubicBezTo>
                    <a:pt x="59" y="79"/>
                    <a:pt x="61" y="79"/>
                    <a:pt x="65" y="82"/>
                  </a:cubicBezTo>
                  <a:cubicBezTo>
                    <a:pt x="69" y="84"/>
                    <a:pt x="70" y="73"/>
                    <a:pt x="73" y="69"/>
                  </a:cubicBezTo>
                  <a:cubicBezTo>
                    <a:pt x="77" y="65"/>
                    <a:pt x="80" y="65"/>
                    <a:pt x="89" y="66"/>
                  </a:cubicBezTo>
                  <a:cubicBezTo>
                    <a:pt x="97" y="68"/>
                    <a:pt x="102" y="53"/>
                    <a:pt x="103" y="50"/>
                  </a:cubicBezTo>
                  <a:cubicBezTo>
                    <a:pt x="105" y="47"/>
                    <a:pt x="111" y="44"/>
                    <a:pt x="116" y="46"/>
                  </a:cubicBezTo>
                  <a:cubicBezTo>
                    <a:pt x="120" y="47"/>
                    <a:pt x="122" y="45"/>
                    <a:pt x="124" y="38"/>
                  </a:cubicBezTo>
                  <a:cubicBezTo>
                    <a:pt x="126" y="32"/>
                    <a:pt x="129" y="41"/>
                    <a:pt x="132" y="44"/>
                  </a:cubicBezTo>
                  <a:cubicBezTo>
                    <a:pt x="136" y="47"/>
                    <a:pt x="139" y="47"/>
                    <a:pt x="143" y="49"/>
                  </a:cubicBezTo>
                  <a:cubicBezTo>
                    <a:pt x="147" y="50"/>
                    <a:pt x="148" y="48"/>
                    <a:pt x="151" y="43"/>
                  </a:cubicBezTo>
                  <a:cubicBezTo>
                    <a:pt x="154" y="38"/>
                    <a:pt x="145" y="41"/>
                    <a:pt x="143" y="37"/>
                  </a:cubicBezTo>
                  <a:cubicBezTo>
                    <a:pt x="141" y="33"/>
                    <a:pt x="146" y="33"/>
                    <a:pt x="151" y="33"/>
                  </a:cubicBezTo>
                  <a:cubicBezTo>
                    <a:pt x="152" y="33"/>
                    <a:pt x="152" y="32"/>
                    <a:pt x="151" y="30"/>
                  </a:cubicBezTo>
                  <a:cubicBezTo>
                    <a:pt x="152" y="30"/>
                    <a:pt x="170" y="25"/>
                    <a:pt x="170" y="19"/>
                  </a:cubicBezTo>
                  <a:cubicBezTo>
                    <a:pt x="169" y="13"/>
                    <a:pt x="174" y="0"/>
                    <a:pt x="184" y="7"/>
                  </a:cubicBezTo>
                  <a:cubicBezTo>
                    <a:pt x="195" y="14"/>
                    <a:pt x="190" y="18"/>
                    <a:pt x="196" y="19"/>
                  </a:cubicBezTo>
                  <a:cubicBezTo>
                    <a:pt x="202" y="20"/>
                    <a:pt x="205" y="21"/>
                    <a:pt x="203" y="27"/>
                  </a:cubicBezTo>
                  <a:cubicBezTo>
                    <a:pt x="200" y="32"/>
                    <a:pt x="187" y="44"/>
                    <a:pt x="191" y="48"/>
                  </a:cubicBezTo>
                  <a:cubicBezTo>
                    <a:pt x="196" y="52"/>
                    <a:pt x="196" y="57"/>
                    <a:pt x="204" y="51"/>
                  </a:cubicBezTo>
                  <a:cubicBezTo>
                    <a:pt x="212" y="45"/>
                    <a:pt x="220" y="39"/>
                    <a:pt x="218" y="34"/>
                  </a:cubicBezTo>
                  <a:cubicBezTo>
                    <a:pt x="216" y="30"/>
                    <a:pt x="215" y="19"/>
                    <a:pt x="219" y="20"/>
                  </a:cubicBezTo>
                  <a:cubicBezTo>
                    <a:pt x="224" y="22"/>
                    <a:pt x="226" y="21"/>
                    <a:pt x="227" y="25"/>
                  </a:cubicBezTo>
                  <a:cubicBezTo>
                    <a:pt x="228" y="28"/>
                    <a:pt x="233" y="39"/>
                    <a:pt x="241" y="38"/>
                  </a:cubicBezTo>
                  <a:cubicBezTo>
                    <a:pt x="250" y="37"/>
                    <a:pt x="251" y="44"/>
                    <a:pt x="262" y="42"/>
                  </a:cubicBezTo>
                  <a:cubicBezTo>
                    <a:pt x="273" y="40"/>
                    <a:pt x="278" y="33"/>
                    <a:pt x="284" y="37"/>
                  </a:cubicBezTo>
                  <a:cubicBezTo>
                    <a:pt x="290" y="42"/>
                    <a:pt x="297" y="51"/>
                    <a:pt x="297" y="51"/>
                  </a:cubicBezTo>
                  <a:cubicBezTo>
                    <a:pt x="297" y="51"/>
                    <a:pt x="297" y="51"/>
                    <a:pt x="297" y="51"/>
                  </a:cubicBezTo>
                  <a:cubicBezTo>
                    <a:pt x="296" y="52"/>
                    <a:pt x="296" y="53"/>
                    <a:pt x="295" y="53"/>
                  </a:cubicBezTo>
                  <a:cubicBezTo>
                    <a:pt x="293" y="56"/>
                    <a:pt x="294" y="61"/>
                    <a:pt x="291" y="64"/>
                  </a:cubicBezTo>
                  <a:cubicBezTo>
                    <a:pt x="287" y="66"/>
                    <a:pt x="284" y="68"/>
                    <a:pt x="286" y="73"/>
                  </a:cubicBezTo>
                  <a:cubicBezTo>
                    <a:pt x="288" y="78"/>
                    <a:pt x="292" y="87"/>
                    <a:pt x="296" y="89"/>
                  </a:cubicBezTo>
                  <a:cubicBezTo>
                    <a:pt x="300" y="92"/>
                    <a:pt x="307" y="92"/>
                    <a:pt x="312" y="102"/>
                  </a:cubicBezTo>
                  <a:cubicBezTo>
                    <a:pt x="316" y="111"/>
                    <a:pt x="317" y="115"/>
                    <a:pt x="319" y="121"/>
                  </a:cubicBezTo>
                  <a:cubicBezTo>
                    <a:pt x="320" y="125"/>
                    <a:pt x="319" y="133"/>
                    <a:pt x="321" y="137"/>
                  </a:cubicBezTo>
                  <a:cubicBezTo>
                    <a:pt x="321" y="137"/>
                    <a:pt x="315" y="138"/>
                    <a:pt x="316" y="140"/>
                  </a:cubicBezTo>
                  <a:cubicBezTo>
                    <a:pt x="316" y="142"/>
                    <a:pt x="321" y="141"/>
                    <a:pt x="318" y="145"/>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9" name="Freeform 141"/>
            <p:cNvSpPr>
              <a:spLocks/>
            </p:cNvSpPr>
            <p:nvPr/>
          </p:nvSpPr>
          <p:spPr bwMode="auto">
            <a:xfrm>
              <a:off x="4852" y="3290"/>
              <a:ext cx="884" cy="1005"/>
            </a:xfrm>
            <a:custGeom>
              <a:avLst/>
              <a:gdLst>
                <a:gd name="T0" fmla="*/ 360 w 374"/>
                <a:gd name="T1" fmla="*/ 312 h 425"/>
                <a:gd name="T2" fmla="*/ 359 w 374"/>
                <a:gd name="T3" fmla="*/ 345 h 425"/>
                <a:gd name="T4" fmla="*/ 315 w 374"/>
                <a:gd name="T5" fmla="*/ 347 h 425"/>
                <a:gd name="T6" fmla="*/ 273 w 374"/>
                <a:gd name="T7" fmla="*/ 381 h 425"/>
                <a:gd name="T8" fmla="*/ 239 w 374"/>
                <a:gd name="T9" fmla="*/ 404 h 425"/>
                <a:gd name="T10" fmla="*/ 199 w 374"/>
                <a:gd name="T11" fmla="*/ 419 h 425"/>
                <a:gd name="T12" fmla="*/ 188 w 374"/>
                <a:gd name="T13" fmla="*/ 405 h 425"/>
                <a:gd name="T14" fmla="*/ 175 w 374"/>
                <a:gd name="T15" fmla="*/ 384 h 425"/>
                <a:gd name="T16" fmla="*/ 154 w 374"/>
                <a:gd name="T17" fmla="*/ 396 h 425"/>
                <a:gd name="T18" fmla="*/ 164 w 374"/>
                <a:gd name="T19" fmla="*/ 371 h 425"/>
                <a:gd name="T20" fmla="*/ 182 w 374"/>
                <a:gd name="T21" fmla="*/ 330 h 425"/>
                <a:gd name="T22" fmla="*/ 164 w 374"/>
                <a:gd name="T23" fmla="*/ 317 h 425"/>
                <a:gd name="T24" fmla="*/ 163 w 374"/>
                <a:gd name="T25" fmla="*/ 303 h 425"/>
                <a:gd name="T26" fmla="*/ 146 w 374"/>
                <a:gd name="T27" fmla="*/ 297 h 425"/>
                <a:gd name="T28" fmla="*/ 113 w 374"/>
                <a:gd name="T29" fmla="*/ 307 h 425"/>
                <a:gd name="T30" fmla="*/ 94 w 374"/>
                <a:gd name="T31" fmla="*/ 320 h 425"/>
                <a:gd name="T32" fmla="*/ 78 w 374"/>
                <a:gd name="T33" fmla="*/ 310 h 425"/>
                <a:gd name="T34" fmla="*/ 46 w 374"/>
                <a:gd name="T35" fmla="*/ 325 h 425"/>
                <a:gd name="T36" fmla="*/ 41 w 374"/>
                <a:gd name="T37" fmla="*/ 286 h 425"/>
                <a:gd name="T38" fmla="*/ 44 w 374"/>
                <a:gd name="T39" fmla="*/ 260 h 425"/>
                <a:gd name="T40" fmla="*/ 33 w 374"/>
                <a:gd name="T41" fmla="*/ 240 h 425"/>
                <a:gd name="T42" fmla="*/ 2 w 374"/>
                <a:gd name="T43" fmla="*/ 242 h 425"/>
                <a:gd name="T44" fmla="*/ 41 w 374"/>
                <a:gd name="T45" fmla="*/ 197 h 425"/>
                <a:gd name="T46" fmla="*/ 29 w 374"/>
                <a:gd name="T47" fmla="*/ 167 h 425"/>
                <a:gd name="T48" fmla="*/ 27 w 374"/>
                <a:gd name="T49" fmla="*/ 139 h 425"/>
                <a:gd name="T50" fmla="*/ 23 w 374"/>
                <a:gd name="T51" fmla="*/ 129 h 425"/>
                <a:gd name="T52" fmla="*/ 23 w 374"/>
                <a:gd name="T53" fmla="*/ 78 h 425"/>
                <a:gd name="T54" fmla="*/ 43 w 374"/>
                <a:gd name="T55" fmla="*/ 44 h 425"/>
                <a:gd name="T56" fmla="*/ 106 w 374"/>
                <a:gd name="T57" fmla="*/ 35 h 425"/>
                <a:gd name="T58" fmla="*/ 118 w 374"/>
                <a:gd name="T59" fmla="*/ 2 h 425"/>
                <a:gd name="T60" fmla="*/ 157 w 374"/>
                <a:gd name="T61" fmla="*/ 16 h 425"/>
                <a:gd name="T62" fmla="*/ 215 w 374"/>
                <a:gd name="T63" fmla="*/ 35 h 425"/>
                <a:gd name="T64" fmla="*/ 234 w 374"/>
                <a:gd name="T65" fmla="*/ 32 h 425"/>
                <a:gd name="T66" fmla="*/ 253 w 374"/>
                <a:gd name="T67" fmla="*/ 21 h 425"/>
                <a:gd name="T68" fmla="*/ 259 w 374"/>
                <a:gd name="T69" fmla="*/ 39 h 425"/>
                <a:gd name="T70" fmla="*/ 294 w 374"/>
                <a:gd name="T71" fmla="*/ 18 h 425"/>
                <a:gd name="T72" fmla="*/ 324 w 374"/>
                <a:gd name="T73" fmla="*/ 77 h 425"/>
                <a:gd name="T74" fmla="*/ 352 w 374"/>
                <a:gd name="T75" fmla="*/ 116 h 425"/>
                <a:gd name="T76" fmla="*/ 340 w 374"/>
                <a:gd name="T77" fmla="*/ 148 h 425"/>
                <a:gd name="T78" fmla="*/ 321 w 374"/>
                <a:gd name="T79" fmla="*/ 182 h 425"/>
                <a:gd name="T80" fmla="*/ 336 w 374"/>
                <a:gd name="T81" fmla="*/ 224 h 425"/>
                <a:gd name="T82" fmla="*/ 360 w 374"/>
                <a:gd name="T83" fmla="*/ 264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74" h="425">
                  <a:moveTo>
                    <a:pt x="369" y="291"/>
                  </a:moveTo>
                  <a:cubicBezTo>
                    <a:pt x="364" y="296"/>
                    <a:pt x="360" y="297"/>
                    <a:pt x="360" y="302"/>
                  </a:cubicBezTo>
                  <a:cubicBezTo>
                    <a:pt x="359" y="308"/>
                    <a:pt x="363" y="307"/>
                    <a:pt x="360" y="312"/>
                  </a:cubicBezTo>
                  <a:cubicBezTo>
                    <a:pt x="358" y="317"/>
                    <a:pt x="357" y="322"/>
                    <a:pt x="357" y="323"/>
                  </a:cubicBezTo>
                  <a:cubicBezTo>
                    <a:pt x="357" y="325"/>
                    <a:pt x="360" y="326"/>
                    <a:pt x="360" y="333"/>
                  </a:cubicBezTo>
                  <a:cubicBezTo>
                    <a:pt x="359" y="341"/>
                    <a:pt x="359" y="345"/>
                    <a:pt x="359" y="345"/>
                  </a:cubicBezTo>
                  <a:cubicBezTo>
                    <a:pt x="356" y="345"/>
                    <a:pt x="351" y="352"/>
                    <a:pt x="343" y="354"/>
                  </a:cubicBezTo>
                  <a:cubicBezTo>
                    <a:pt x="334" y="358"/>
                    <a:pt x="334" y="356"/>
                    <a:pt x="327" y="357"/>
                  </a:cubicBezTo>
                  <a:cubicBezTo>
                    <a:pt x="320" y="359"/>
                    <a:pt x="319" y="355"/>
                    <a:pt x="315" y="347"/>
                  </a:cubicBezTo>
                  <a:cubicBezTo>
                    <a:pt x="312" y="339"/>
                    <a:pt x="297" y="354"/>
                    <a:pt x="293" y="360"/>
                  </a:cubicBezTo>
                  <a:cubicBezTo>
                    <a:pt x="289" y="367"/>
                    <a:pt x="295" y="371"/>
                    <a:pt x="291" y="384"/>
                  </a:cubicBezTo>
                  <a:cubicBezTo>
                    <a:pt x="287" y="396"/>
                    <a:pt x="277" y="386"/>
                    <a:pt x="273" y="381"/>
                  </a:cubicBezTo>
                  <a:cubicBezTo>
                    <a:pt x="268" y="375"/>
                    <a:pt x="255" y="378"/>
                    <a:pt x="245" y="379"/>
                  </a:cubicBezTo>
                  <a:cubicBezTo>
                    <a:pt x="234" y="380"/>
                    <a:pt x="240" y="384"/>
                    <a:pt x="236" y="389"/>
                  </a:cubicBezTo>
                  <a:cubicBezTo>
                    <a:pt x="232" y="394"/>
                    <a:pt x="241" y="392"/>
                    <a:pt x="239" y="404"/>
                  </a:cubicBezTo>
                  <a:cubicBezTo>
                    <a:pt x="237" y="412"/>
                    <a:pt x="233" y="412"/>
                    <a:pt x="229" y="414"/>
                  </a:cubicBezTo>
                  <a:cubicBezTo>
                    <a:pt x="225" y="407"/>
                    <a:pt x="221" y="409"/>
                    <a:pt x="212" y="409"/>
                  </a:cubicBezTo>
                  <a:cubicBezTo>
                    <a:pt x="203" y="409"/>
                    <a:pt x="203" y="414"/>
                    <a:pt x="199" y="419"/>
                  </a:cubicBezTo>
                  <a:cubicBezTo>
                    <a:pt x="195" y="425"/>
                    <a:pt x="194" y="420"/>
                    <a:pt x="189" y="418"/>
                  </a:cubicBezTo>
                  <a:cubicBezTo>
                    <a:pt x="184" y="416"/>
                    <a:pt x="188" y="414"/>
                    <a:pt x="190" y="411"/>
                  </a:cubicBezTo>
                  <a:cubicBezTo>
                    <a:pt x="193" y="409"/>
                    <a:pt x="189" y="407"/>
                    <a:pt x="188" y="405"/>
                  </a:cubicBezTo>
                  <a:cubicBezTo>
                    <a:pt x="186" y="402"/>
                    <a:pt x="188" y="401"/>
                    <a:pt x="189" y="394"/>
                  </a:cubicBezTo>
                  <a:cubicBezTo>
                    <a:pt x="190" y="387"/>
                    <a:pt x="185" y="389"/>
                    <a:pt x="184" y="386"/>
                  </a:cubicBezTo>
                  <a:cubicBezTo>
                    <a:pt x="184" y="383"/>
                    <a:pt x="177" y="387"/>
                    <a:pt x="175" y="384"/>
                  </a:cubicBezTo>
                  <a:cubicBezTo>
                    <a:pt x="174" y="382"/>
                    <a:pt x="168" y="390"/>
                    <a:pt x="166" y="392"/>
                  </a:cubicBezTo>
                  <a:cubicBezTo>
                    <a:pt x="164" y="394"/>
                    <a:pt x="162" y="394"/>
                    <a:pt x="160" y="397"/>
                  </a:cubicBezTo>
                  <a:cubicBezTo>
                    <a:pt x="158" y="400"/>
                    <a:pt x="157" y="398"/>
                    <a:pt x="154" y="396"/>
                  </a:cubicBezTo>
                  <a:cubicBezTo>
                    <a:pt x="152" y="394"/>
                    <a:pt x="154" y="391"/>
                    <a:pt x="155" y="386"/>
                  </a:cubicBezTo>
                  <a:cubicBezTo>
                    <a:pt x="157" y="381"/>
                    <a:pt x="156" y="381"/>
                    <a:pt x="161" y="378"/>
                  </a:cubicBezTo>
                  <a:cubicBezTo>
                    <a:pt x="167" y="376"/>
                    <a:pt x="163" y="374"/>
                    <a:pt x="164" y="371"/>
                  </a:cubicBezTo>
                  <a:cubicBezTo>
                    <a:pt x="166" y="367"/>
                    <a:pt x="168" y="364"/>
                    <a:pt x="173" y="360"/>
                  </a:cubicBezTo>
                  <a:cubicBezTo>
                    <a:pt x="179" y="356"/>
                    <a:pt x="175" y="349"/>
                    <a:pt x="174" y="344"/>
                  </a:cubicBezTo>
                  <a:cubicBezTo>
                    <a:pt x="173" y="338"/>
                    <a:pt x="181" y="335"/>
                    <a:pt x="182" y="330"/>
                  </a:cubicBezTo>
                  <a:cubicBezTo>
                    <a:pt x="184" y="326"/>
                    <a:pt x="181" y="326"/>
                    <a:pt x="176" y="324"/>
                  </a:cubicBezTo>
                  <a:cubicBezTo>
                    <a:pt x="172" y="323"/>
                    <a:pt x="173" y="326"/>
                    <a:pt x="170" y="329"/>
                  </a:cubicBezTo>
                  <a:cubicBezTo>
                    <a:pt x="168" y="332"/>
                    <a:pt x="164" y="320"/>
                    <a:pt x="164" y="317"/>
                  </a:cubicBezTo>
                  <a:cubicBezTo>
                    <a:pt x="164" y="313"/>
                    <a:pt x="174" y="309"/>
                    <a:pt x="178" y="305"/>
                  </a:cubicBezTo>
                  <a:cubicBezTo>
                    <a:pt x="183" y="302"/>
                    <a:pt x="184" y="302"/>
                    <a:pt x="179" y="297"/>
                  </a:cubicBezTo>
                  <a:cubicBezTo>
                    <a:pt x="174" y="292"/>
                    <a:pt x="168" y="300"/>
                    <a:pt x="163" y="303"/>
                  </a:cubicBezTo>
                  <a:cubicBezTo>
                    <a:pt x="158" y="306"/>
                    <a:pt x="162" y="297"/>
                    <a:pt x="162" y="295"/>
                  </a:cubicBezTo>
                  <a:cubicBezTo>
                    <a:pt x="162" y="292"/>
                    <a:pt x="152" y="293"/>
                    <a:pt x="151" y="292"/>
                  </a:cubicBezTo>
                  <a:cubicBezTo>
                    <a:pt x="150" y="291"/>
                    <a:pt x="145" y="295"/>
                    <a:pt x="146" y="297"/>
                  </a:cubicBezTo>
                  <a:cubicBezTo>
                    <a:pt x="146" y="299"/>
                    <a:pt x="144" y="299"/>
                    <a:pt x="140" y="300"/>
                  </a:cubicBezTo>
                  <a:cubicBezTo>
                    <a:pt x="135" y="301"/>
                    <a:pt x="135" y="300"/>
                    <a:pt x="127" y="297"/>
                  </a:cubicBezTo>
                  <a:cubicBezTo>
                    <a:pt x="119" y="294"/>
                    <a:pt x="119" y="303"/>
                    <a:pt x="113" y="307"/>
                  </a:cubicBezTo>
                  <a:cubicBezTo>
                    <a:pt x="107" y="310"/>
                    <a:pt x="110" y="315"/>
                    <a:pt x="105" y="320"/>
                  </a:cubicBezTo>
                  <a:cubicBezTo>
                    <a:pt x="100" y="326"/>
                    <a:pt x="102" y="324"/>
                    <a:pt x="100" y="318"/>
                  </a:cubicBezTo>
                  <a:cubicBezTo>
                    <a:pt x="98" y="311"/>
                    <a:pt x="97" y="319"/>
                    <a:pt x="94" y="320"/>
                  </a:cubicBezTo>
                  <a:cubicBezTo>
                    <a:pt x="91" y="320"/>
                    <a:pt x="94" y="315"/>
                    <a:pt x="93" y="309"/>
                  </a:cubicBezTo>
                  <a:cubicBezTo>
                    <a:pt x="93" y="303"/>
                    <a:pt x="90" y="304"/>
                    <a:pt x="89" y="301"/>
                  </a:cubicBezTo>
                  <a:cubicBezTo>
                    <a:pt x="87" y="299"/>
                    <a:pt x="83" y="301"/>
                    <a:pt x="78" y="310"/>
                  </a:cubicBezTo>
                  <a:cubicBezTo>
                    <a:pt x="73" y="319"/>
                    <a:pt x="74" y="320"/>
                    <a:pt x="71" y="330"/>
                  </a:cubicBezTo>
                  <a:cubicBezTo>
                    <a:pt x="67" y="340"/>
                    <a:pt x="63" y="335"/>
                    <a:pt x="60" y="326"/>
                  </a:cubicBezTo>
                  <a:cubicBezTo>
                    <a:pt x="57" y="319"/>
                    <a:pt x="47" y="326"/>
                    <a:pt x="46" y="325"/>
                  </a:cubicBezTo>
                  <a:cubicBezTo>
                    <a:pt x="46" y="325"/>
                    <a:pt x="46" y="324"/>
                    <a:pt x="46" y="324"/>
                  </a:cubicBezTo>
                  <a:cubicBezTo>
                    <a:pt x="48" y="319"/>
                    <a:pt x="40" y="305"/>
                    <a:pt x="36" y="302"/>
                  </a:cubicBezTo>
                  <a:cubicBezTo>
                    <a:pt x="32" y="299"/>
                    <a:pt x="36" y="293"/>
                    <a:pt x="41" y="286"/>
                  </a:cubicBezTo>
                  <a:cubicBezTo>
                    <a:pt x="45" y="280"/>
                    <a:pt x="40" y="278"/>
                    <a:pt x="36" y="277"/>
                  </a:cubicBezTo>
                  <a:cubicBezTo>
                    <a:pt x="32" y="276"/>
                    <a:pt x="36" y="267"/>
                    <a:pt x="39" y="267"/>
                  </a:cubicBezTo>
                  <a:cubicBezTo>
                    <a:pt x="41" y="267"/>
                    <a:pt x="43" y="263"/>
                    <a:pt x="44" y="260"/>
                  </a:cubicBezTo>
                  <a:cubicBezTo>
                    <a:pt x="45" y="257"/>
                    <a:pt x="48" y="257"/>
                    <a:pt x="49" y="252"/>
                  </a:cubicBezTo>
                  <a:cubicBezTo>
                    <a:pt x="50" y="246"/>
                    <a:pt x="42" y="241"/>
                    <a:pt x="42" y="239"/>
                  </a:cubicBezTo>
                  <a:cubicBezTo>
                    <a:pt x="42" y="238"/>
                    <a:pt x="35" y="237"/>
                    <a:pt x="33" y="240"/>
                  </a:cubicBezTo>
                  <a:cubicBezTo>
                    <a:pt x="31" y="243"/>
                    <a:pt x="19" y="241"/>
                    <a:pt x="14" y="241"/>
                  </a:cubicBezTo>
                  <a:cubicBezTo>
                    <a:pt x="10" y="241"/>
                    <a:pt x="11" y="244"/>
                    <a:pt x="6" y="250"/>
                  </a:cubicBezTo>
                  <a:cubicBezTo>
                    <a:pt x="1" y="255"/>
                    <a:pt x="3" y="248"/>
                    <a:pt x="2" y="242"/>
                  </a:cubicBezTo>
                  <a:cubicBezTo>
                    <a:pt x="0" y="236"/>
                    <a:pt x="5" y="230"/>
                    <a:pt x="7" y="222"/>
                  </a:cubicBezTo>
                  <a:cubicBezTo>
                    <a:pt x="9" y="214"/>
                    <a:pt x="23" y="217"/>
                    <a:pt x="32" y="212"/>
                  </a:cubicBezTo>
                  <a:cubicBezTo>
                    <a:pt x="41" y="208"/>
                    <a:pt x="37" y="206"/>
                    <a:pt x="41" y="197"/>
                  </a:cubicBezTo>
                  <a:cubicBezTo>
                    <a:pt x="45" y="188"/>
                    <a:pt x="36" y="188"/>
                    <a:pt x="32" y="182"/>
                  </a:cubicBezTo>
                  <a:cubicBezTo>
                    <a:pt x="27" y="177"/>
                    <a:pt x="32" y="176"/>
                    <a:pt x="33" y="171"/>
                  </a:cubicBezTo>
                  <a:cubicBezTo>
                    <a:pt x="35" y="166"/>
                    <a:pt x="33" y="169"/>
                    <a:pt x="29" y="167"/>
                  </a:cubicBezTo>
                  <a:cubicBezTo>
                    <a:pt x="25" y="165"/>
                    <a:pt x="30" y="159"/>
                    <a:pt x="32" y="154"/>
                  </a:cubicBezTo>
                  <a:cubicBezTo>
                    <a:pt x="35" y="148"/>
                    <a:pt x="31" y="150"/>
                    <a:pt x="27" y="149"/>
                  </a:cubicBezTo>
                  <a:cubicBezTo>
                    <a:pt x="23" y="147"/>
                    <a:pt x="27" y="143"/>
                    <a:pt x="27" y="139"/>
                  </a:cubicBezTo>
                  <a:cubicBezTo>
                    <a:pt x="27" y="137"/>
                    <a:pt x="27" y="136"/>
                    <a:pt x="26" y="134"/>
                  </a:cubicBezTo>
                  <a:cubicBezTo>
                    <a:pt x="26" y="134"/>
                    <a:pt x="26" y="134"/>
                    <a:pt x="26" y="134"/>
                  </a:cubicBezTo>
                  <a:cubicBezTo>
                    <a:pt x="25" y="133"/>
                    <a:pt x="23" y="131"/>
                    <a:pt x="23" y="129"/>
                  </a:cubicBezTo>
                  <a:cubicBezTo>
                    <a:pt x="21" y="124"/>
                    <a:pt x="25" y="115"/>
                    <a:pt x="24" y="102"/>
                  </a:cubicBezTo>
                  <a:cubicBezTo>
                    <a:pt x="24" y="94"/>
                    <a:pt x="21" y="88"/>
                    <a:pt x="19" y="85"/>
                  </a:cubicBezTo>
                  <a:cubicBezTo>
                    <a:pt x="21" y="84"/>
                    <a:pt x="21" y="80"/>
                    <a:pt x="23" y="78"/>
                  </a:cubicBezTo>
                  <a:cubicBezTo>
                    <a:pt x="25" y="76"/>
                    <a:pt x="28" y="63"/>
                    <a:pt x="29" y="56"/>
                  </a:cubicBezTo>
                  <a:cubicBezTo>
                    <a:pt x="29" y="49"/>
                    <a:pt x="32" y="52"/>
                    <a:pt x="35" y="51"/>
                  </a:cubicBezTo>
                  <a:cubicBezTo>
                    <a:pt x="39" y="50"/>
                    <a:pt x="38" y="46"/>
                    <a:pt x="43" y="44"/>
                  </a:cubicBezTo>
                  <a:cubicBezTo>
                    <a:pt x="47" y="42"/>
                    <a:pt x="55" y="37"/>
                    <a:pt x="62" y="34"/>
                  </a:cubicBezTo>
                  <a:cubicBezTo>
                    <a:pt x="70" y="31"/>
                    <a:pt x="84" y="41"/>
                    <a:pt x="89" y="44"/>
                  </a:cubicBezTo>
                  <a:cubicBezTo>
                    <a:pt x="94" y="47"/>
                    <a:pt x="101" y="39"/>
                    <a:pt x="106" y="35"/>
                  </a:cubicBezTo>
                  <a:cubicBezTo>
                    <a:pt x="111" y="32"/>
                    <a:pt x="101" y="19"/>
                    <a:pt x="100" y="14"/>
                  </a:cubicBezTo>
                  <a:cubicBezTo>
                    <a:pt x="99" y="8"/>
                    <a:pt x="104" y="10"/>
                    <a:pt x="109" y="9"/>
                  </a:cubicBezTo>
                  <a:cubicBezTo>
                    <a:pt x="113" y="9"/>
                    <a:pt x="114" y="5"/>
                    <a:pt x="118" y="2"/>
                  </a:cubicBezTo>
                  <a:cubicBezTo>
                    <a:pt x="123" y="0"/>
                    <a:pt x="127" y="5"/>
                    <a:pt x="130" y="9"/>
                  </a:cubicBezTo>
                  <a:cubicBezTo>
                    <a:pt x="132" y="13"/>
                    <a:pt x="137" y="9"/>
                    <a:pt x="142" y="8"/>
                  </a:cubicBezTo>
                  <a:cubicBezTo>
                    <a:pt x="147" y="6"/>
                    <a:pt x="150" y="11"/>
                    <a:pt x="157" y="16"/>
                  </a:cubicBezTo>
                  <a:cubicBezTo>
                    <a:pt x="164" y="21"/>
                    <a:pt x="175" y="20"/>
                    <a:pt x="187" y="20"/>
                  </a:cubicBezTo>
                  <a:cubicBezTo>
                    <a:pt x="199" y="20"/>
                    <a:pt x="200" y="28"/>
                    <a:pt x="203" y="30"/>
                  </a:cubicBezTo>
                  <a:cubicBezTo>
                    <a:pt x="205" y="33"/>
                    <a:pt x="209" y="35"/>
                    <a:pt x="215" y="35"/>
                  </a:cubicBezTo>
                  <a:cubicBezTo>
                    <a:pt x="220" y="35"/>
                    <a:pt x="223" y="39"/>
                    <a:pt x="225" y="42"/>
                  </a:cubicBezTo>
                  <a:cubicBezTo>
                    <a:pt x="226" y="44"/>
                    <a:pt x="229" y="40"/>
                    <a:pt x="229" y="37"/>
                  </a:cubicBezTo>
                  <a:cubicBezTo>
                    <a:pt x="229" y="34"/>
                    <a:pt x="231" y="35"/>
                    <a:pt x="234" y="32"/>
                  </a:cubicBezTo>
                  <a:cubicBezTo>
                    <a:pt x="237" y="29"/>
                    <a:pt x="237" y="34"/>
                    <a:pt x="240" y="37"/>
                  </a:cubicBezTo>
                  <a:cubicBezTo>
                    <a:pt x="242" y="41"/>
                    <a:pt x="246" y="34"/>
                    <a:pt x="247" y="29"/>
                  </a:cubicBezTo>
                  <a:cubicBezTo>
                    <a:pt x="247" y="25"/>
                    <a:pt x="250" y="24"/>
                    <a:pt x="253" y="21"/>
                  </a:cubicBezTo>
                  <a:cubicBezTo>
                    <a:pt x="256" y="18"/>
                    <a:pt x="255" y="22"/>
                    <a:pt x="256" y="25"/>
                  </a:cubicBezTo>
                  <a:cubicBezTo>
                    <a:pt x="257" y="28"/>
                    <a:pt x="258" y="26"/>
                    <a:pt x="262" y="23"/>
                  </a:cubicBezTo>
                  <a:cubicBezTo>
                    <a:pt x="265" y="21"/>
                    <a:pt x="258" y="31"/>
                    <a:pt x="259" y="39"/>
                  </a:cubicBezTo>
                  <a:cubicBezTo>
                    <a:pt x="260" y="48"/>
                    <a:pt x="269" y="47"/>
                    <a:pt x="275" y="40"/>
                  </a:cubicBezTo>
                  <a:cubicBezTo>
                    <a:pt x="280" y="34"/>
                    <a:pt x="278" y="33"/>
                    <a:pt x="283" y="30"/>
                  </a:cubicBezTo>
                  <a:cubicBezTo>
                    <a:pt x="289" y="26"/>
                    <a:pt x="288" y="23"/>
                    <a:pt x="294" y="18"/>
                  </a:cubicBezTo>
                  <a:cubicBezTo>
                    <a:pt x="300" y="13"/>
                    <a:pt x="305" y="24"/>
                    <a:pt x="310" y="27"/>
                  </a:cubicBezTo>
                  <a:cubicBezTo>
                    <a:pt x="315" y="30"/>
                    <a:pt x="314" y="52"/>
                    <a:pt x="314" y="57"/>
                  </a:cubicBezTo>
                  <a:cubicBezTo>
                    <a:pt x="315" y="61"/>
                    <a:pt x="320" y="72"/>
                    <a:pt x="324" y="77"/>
                  </a:cubicBezTo>
                  <a:cubicBezTo>
                    <a:pt x="328" y="80"/>
                    <a:pt x="329" y="74"/>
                    <a:pt x="331" y="72"/>
                  </a:cubicBezTo>
                  <a:cubicBezTo>
                    <a:pt x="331" y="73"/>
                    <a:pt x="350" y="88"/>
                    <a:pt x="349" y="98"/>
                  </a:cubicBezTo>
                  <a:cubicBezTo>
                    <a:pt x="348" y="108"/>
                    <a:pt x="348" y="110"/>
                    <a:pt x="352" y="116"/>
                  </a:cubicBezTo>
                  <a:cubicBezTo>
                    <a:pt x="356" y="121"/>
                    <a:pt x="358" y="128"/>
                    <a:pt x="355" y="130"/>
                  </a:cubicBezTo>
                  <a:cubicBezTo>
                    <a:pt x="352" y="132"/>
                    <a:pt x="347" y="133"/>
                    <a:pt x="344" y="138"/>
                  </a:cubicBezTo>
                  <a:cubicBezTo>
                    <a:pt x="340" y="144"/>
                    <a:pt x="347" y="142"/>
                    <a:pt x="340" y="148"/>
                  </a:cubicBezTo>
                  <a:cubicBezTo>
                    <a:pt x="333" y="153"/>
                    <a:pt x="328" y="153"/>
                    <a:pt x="327" y="158"/>
                  </a:cubicBezTo>
                  <a:cubicBezTo>
                    <a:pt x="326" y="163"/>
                    <a:pt x="326" y="167"/>
                    <a:pt x="324" y="170"/>
                  </a:cubicBezTo>
                  <a:cubicBezTo>
                    <a:pt x="322" y="173"/>
                    <a:pt x="320" y="171"/>
                    <a:pt x="321" y="182"/>
                  </a:cubicBezTo>
                  <a:cubicBezTo>
                    <a:pt x="321" y="193"/>
                    <a:pt x="319" y="200"/>
                    <a:pt x="325" y="202"/>
                  </a:cubicBezTo>
                  <a:cubicBezTo>
                    <a:pt x="332" y="205"/>
                    <a:pt x="340" y="197"/>
                    <a:pt x="338" y="208"/>
                  </a:cubicBezTo>
                  <a:cubicBezTo>
                    <a:pt x="335" y="219"/>
                    <a:pt x="333" y="221"/>
                    <a:pt x="336" y="224"/>
                  </a:cubicBezTo>
                  <a:cubicBezTo>
                    <a:pt x="339" y="226"/>
                    <a:pt x="347" y="227"/>
                    <a:pt x="345" y="233"/>
                  </a:cubicBezTo>
                  <a:cubicBezTo>
                    <a:pt x="342" y="240"/>
                    <a:pt x="340" y="250"/>
                    <a:pt x="347" y="253"/>
                  </a:cubicBezTo>
                  <a:cubicBezTo>
                    <a:pt x="354" y="256"/>
                    <a:pt x="363" y="255"/>
                    <a:pt x="360" y="264"/>
                  </a:cubicBezTo>
                  <a:cubicBezTo>
                    <a:pt x="358" y="274"/>
                    <a:pt x="346" y="294"/>
                    <a:pt x="356" y="291"/>
                  </a:cubicBezTo>
                  <a:cubicBezTo>
                    <a:pt x="366" y="287"/>
                    <a:pt x="374" y="286"/>
                    <a:pt x="369" y="29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0" name="Freeform 142"/>
            <p:cNvSpPr>
              <a:spLocks/>
            </p:cNvSpPr>
            <p:nvPr/>
          </p:nvSpPr>
          <p:spPr bwMode="auto">
            <a:xfrm>
              <a:off x="4285" y="2950"/>
              <a:ext cx="749" cy="721"/>
            </a:xfrm>
            <a:custGeom>
              <a:avLst/>
              <a:gdLst>
                <a:gd name="T0" fmla="*/ 309 w 317"/>
                <a:gd name="T1" fmla="*/ 91 h 305"/>
                <a:gd name="T2" fmla="*/ 269 w 317"/>
                <a:gd name="T3" fmla="*/ 116 h 305"/>
                <a:gd name="T4" fmla="*/ 239 w 317"/>
                <a:gd name="T5" fmla="*/ 118 h 305"/>
                <a:gd name="T6" fmla="*/ 214 w 317"/>
                <a:gd name="T7" fmla="*/ 127 h 305"/>
                <a:gd name="T8" fmla="*/ 208 w 317"/>
                <a:gd name="T9" fmla="*/ 141 h 305"/>
                <a:gd name="T10" fmla="*/ 211 w 317"/>
                <a:gd name="T11" fmla="*/ 169 h 305"/>
                <a:gd name="T12" fmla="*/ 217 w 317"/>
                <a:gd name="T13" fmla="*/ 181 h 305"/>
                <a:gd name="T14" fmla="*/ 235 w 317"/>
                <a:gd name="T15" fmla="*/ 211 h 305"/>
                <a:gd name="T16" fmla="*/ 246 w 317"/>
                <a:gd name="T17" fmla="*/ 218 h 305"/>
                <a:gd name="T18" fmla="*/ 259 w 317"/>
                <a:gd name="T19" fmla="*/ 229 h 305"/>
                <a:gd name="T20" fmla="*/ 263 w 317"/>
                <a:gd name="T21" fmla="*/ 273 h 305"/>
                <a:gd name="T22" fmla="*/ 256 w 317"/>
                <a:gd name="T23" fmla="*/ 291 h 305"/>
                <a:gd name="T24" fmla="*/ 229 w 317"/>
                <a:gd name="T25" fmla="*/ 300 h 305"/>
                <a:gd name="T26" fmla="*/ 219 w 317"/>
                <a:gd name="T27" fmla="*/ 290 h 305"/>
                <a:gd name="T28" fmla="*/ 214 w 317"/>
                <a:gd name="T29" fmla="*/ 273 h 305"/>
                <a:gd name="T30" fmla="*/ 210 w 317"/>
                <a:gd name="T31" fmla="*/ 253 h 305"/>
                <a:gd name="T32" fmla="*/ 192 w 317"/>
                <a:gd name="T33" fmla="*/ 239 h 305"/>
                <a:gd name="T34" fmla="*/ 169 w 317"/>
                <a:gd name="T35" fmla="*/ 245 h 305"/>
                <a:gd name="T36" fmla="*/ 163 w 317"/>
                <a:gd name="T37" fmla="*/ 231 h 305"/>
                <a:gd name="T38" fmla="*/ 142 w 317"/>
                <a:gd name="T39" fmla="*/ 230 h 305"/>
                <a:gd name="T40" fmla="*/ 144 w 317"/>
                <a:gd name="T41" fmla="*/ 249 h 305"/>
                <a:gd name="T42" fmla="*/ 118 w 317"/>
                <a:gd name="T43" fmla="*/ 257 h 305"/>
                <a:gd name="T44" fmla="*/ 95 w 317"/>
                <a:gd name="T45" fmla="*/ 265 h 305"/>
                <a:gd name="T46" fmla="*/ 94 w 317"/>
                <a:gd name="T47" fmla="*/ 282 h 305"/>
                <a:gd name="T48" fmla="*/ 83 w 317"/>
                <a:gd name="T49" fmla="*/ 282 h 305"/>
                <a:gd name="T50" fmla="*/ 72 w 317"/>
                <a:gd name="T51" fmla="*/ 283 h 305"/>
                <a:gd name="T52" fmla="*/ 71 w 317"/>
                <a:gd name="T53" fmla="*/ 278 h 305"/>
                <a:gd name="T54" fmla="*/ 29 w 317"/>
                <a:gd name="T55" fmla="*/ 251 h 305"/>
                <a:gd name="T56" fmla="*/ 12 w 317"/>
                <a:gd name="T57" fmla="*/ 225 h 305"/>
                <a:gd name="T58" fmla="*/ 30 w 317"/>
                <a:gd name="T59" fmla="*/ 180 h 305"/>
                <a:gd name="T60" fmla="*/ 36 w 317"/>
                <a:gd name="T61" fmla="*/ 129 h 305"/>
                <a:gd name="T62" fmla="*/ 60 w 317"/>
                <a:gd name="T63" fmla="*/ 153 h 305"/>
                <a:gd name="T64" fmla="*/ 97 w 317"/>
                <a:gd name="T65" fmla="*/ 164 h 305"/>
                <a:gd name="T66" fmla="*/ 139 w 317"/>
                <a:gd name="T67" fmla="*/ 128 h 305"/>
                <a:gd name="T68" fmla="*/ 185 w 317"/>
                <a:gd name="T69" fmla="*/ 85 h 305"/>
                <a:gd name="T70" fmla="*/ 202 w 317"/>
                <a:gd name="T71" fmla="*/ 28 h 305"/>
                <a:gd name="T72" fmla="*/ 205 w 317"/>
                <a:gd name="T73" fmla="*/ 0 h 305"/>
                <a:gd name="T74" fmla="*/ 209 w 317"/>
                <a:gd name="T75" fmla="*/ 3 h 305"/>
                <a:gd name="T76" fmla="*/ 240 w 317"/>
                <a:gd name="T77" fmla="*/ 14 h 305"/>
                <a:gd name="T78" fmla="*/ 260 w 317"/>
                <a:gd name="T79" fmla="*/ 26 h 305"/>
                <a:gd name="T80" fmla="*/ 275 w 317"/>
                <a:gd name="T81" fmla="*/ 22 h 305"/>
                <a:gd name="T82" fmla="*/ 299 w 317"/>
                <a:gd name="T83" fmla="*/ 39 h 305"/>
                <a:gd name="T84" fmla="*/ 314 w 317"/>
                <a:gd name="T85" fmla="*/ 55 h 305"/>
                <a:gd name="T86" fmla="*/ 315 w 317"/>
                <a:gd name="T87" fmla="*/ 84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7" h="305">
                  <a:moveTo>
                    <a:pt x="315" y="84"/>
                  </a:moveTo>
                  <a:cubicBezTo>
                    <a:pt x="316" y="88"/>
                    <a:pt x="312" y="86"/>
                    <a:pt x="309" y="91"/>
                  </a:cubicBezTo>
                  <a:cubicBezTo>
                    <a:pt x="306" y="96"/>
                    <a:pt x="302" y="95"/>
                    <a:pt x="292" y="95"/>
                  </a:cubicBezTo>
                  <a:cubicBezTo>
                    <a:pt x="282" y="95"/>
                    <a:pt x="272" y="111"/>
                    <a:pt x="269" y="116"/>
                  </a:cubicBezTo>
                  <a:cubicBezTo>
                    <a:pt x="266" y="121"/>
                    <a:pt x="264" y="119"/>
                    <a:pt x="261" y="117"/>
                  </a:cubicBezTo>
                  <a:cubicBezTo>
                    <a:pt x="258" y="114"/>
                    <a:pt x="245" y="120"/>
                    <a:pt x="239" y="118"/>
                  </a:cubicBezTo>
                  <a:cubicBezTo>
                    <a:pt x="233" y="117"/>
                    <a:pt x="233" y="119"/>
                    <a:pt x="229" y="122"/>
                  </a:cubicBezTo>
                  <a:cubicBezTo>
                    <a:pt x="224" y="125"/>
                    <a:pt x="218" y="124"/>
                    <a:pt x="214" y="127"/>
                  </a:cubicBezTo>
                  <a:cubicBezTo>
                    <a:pt x="210" y="130"/>
                    <a:pt x="200" y="130"/>
                    <a:pt x="200" y="133"/>
                  </a:cubicBezTo>
                  <a:cubicBezTo>
                    <a:pt x="199" y="136"/>
                    <a:pt x="205" y="140"/>
                    <a:pt x="208" y="141"/>
                  </a:cubicBezTo>
                  <a:cubicBezTo>
                    <a:pt x="211" y="141"/>
                    <a:pt x="210" y="148"/>
                    <a:pt x="209" y="151"/>
                  </a:cubicBezTo>
                  <a:cubicBezTo>
                    <a:pt x="208" y="153"/>
                    <a:pt x="212" y="163"/>
                    <a:pt x="211" y="169"/>
                  </a:cubicBezTo>
                  <a:cubicBezTo>
                    <a:pt x="210" y="175"/>
                    <a:pt x="211" y="173"/>
                    <a:pt x="205" y="178"/>
                  </a:cubicBezTo>
                  <a:cubicBezTo>
                    <a:pt x="199" y="182"/>
                    <a:pt x="215" y="178"/>
                    <a:pt x="217" y="181"/>
                  </a:cubicBezTo>
                  <a:cubicBezTo>
                    <a:pt x="218" y="184"/>
                    <a:pt x="220" y="187"/>
                    <a:pt x="230" y="190"/>
                  </a:cubicBezTo>
                  <a:cubicBezTo>
                    <a:pt x="239" y="193"/>
                    <a:pt x="235" y="209"/>
                    <a:pt x="235" y="211"/>
                  </a:cubicBezTo>
                  <a:cubicBezTo>
                    <a:pt x="236" y="214"/>
                    <a:pt x="240" y="215"/>
                    <a:pt x="242" y="214"/>
                  </a:cubicBezTo>
                  <a:cubicBezTo>
                    <a:pt x="244" y="214"/>
                    <a:pt x="245" y="215"/>
                    <a:pt x="246" y="218"/>
                  </a:cubicBezTo>
                  <a:cubicBezTo>
                    <a:pt x="247" y="221"/>
                    <a:pt x="249" y="224"/>
                    <a:pt x="255" y="228"/>
                  </a:cubicBezTo>
                  <a:cubicBezTo>
                    <a:pt x="257" y="230"/>
                    <a:pt x="259" y="230"/>
                    <a:pt x="259" y="229"/>
                  </a:cubicBezTo>
                  <a:cubicBezTo>
                    <a:pt x="261" y="232"/>
                    <a:pt x="264" y="238"/>
                    <a:pt x="264" y="246"/>
                  </a:cubicBezTo>
                  <a:cubicBezTo>
                    <a:pt x="265" y="259"/>
                    <a:pt x="261" y="268"/>
                    <a:pt x="263" y="273"/>
                  </a:cubicBezTo>
                  <a:cubicBezTo>
                    <a:pt x="263" y="275"/>
                    <a:pt x="265" y="277"/>
                    <a:pt x="266" y="278"/>
                  </a:cubicBezTo>
                  <a:cubicBezTo>
                    <a:pt x="263" y="280"/>
                    <a:pt x="259" y="284"/>
                    <a:pt x="256" y="291"/>
                  </a:cubicBezTo>
                  <a:cubicBezTo>
                    <a:pt x="252" y="302"/>
                    <a:pt x="256" y="305"/>
                    <a:pt x="248" y="304"/>
                  </a:cubicBezTo>
                  <a:cubicBezTo>
                    <a:pt x="240" y="303"/>
                    <a:pt x="228" y="305"/>
                    <a:pt x="229" y="300"/>
                  </a:cubicBezTo>
                  <a:cubicBezTo>
                    <a:pt x="230" y="294"/>
                    <a:pt x="234" y="282"/>
                    <a:pt x="231" y="284"/>
                  </a:cubicBezTo>
                  <a:cubicBezTo>
                    <a:pt x="227" y="286"/>
                    <a:pt x="219" y="295"/>
                    <a:pt x="219" y="290"/>
                  </a:cubicBezTo>
                  <a:cubicBezTo>
                    <a:pt x="220" y="284"/>
                    <a:pt x="224" y="280"/>
                    <a:pt x="220" y="279"/>
                  </a:cubicBezTo>
                  <a:cubicBezTo>
                    <a:pt x="217" y="278"/>
                    <a:pt x="214" y="276"/>
                    <a:pt x="214" y="273"/>
                  </a:cubicBezTo>
                  <a:cubicBezTo>
                    <a:pt x="215" y="270"/>
                    <a:pt x="217" y="268"/>
                    <a:pt x="215" y="265"/>
                  </a:cubicBezTo>
                  <a:cubicBezTo>
                    <a:pt x="214" y="262"/>
                    <a:pt x="214" y="252"/>
                    <a:pt x="210" y="253"/>
                  </a:cubicBezTo>
                  <a:cubicBezTo>
                    <a:pt x="206" y="254"/>
                    <a:pt x="206" y="254"/>
                    <a:pt x="201" y="251"/>
                  </a:cubicBezTo>
                  <a:cubicBezTo>
                    <a:pt x="196" y="247"/>
                    <a:pt x="196" y="238"/>
                    <a:pt x="192" y="239"/>
                  </a:cubicBezTo>
                  <a:cubicBezTo>
                    <a:pt x="187" y="239"/>
                    <a:pt x="183" y="237"/>
                    <a:pt x="178" y="241"/>
                  </a:cubicBezTo>
                  <a:cubicBezTo>
                    <a:pt x="173" y="244"/>
                    <a:pt x="172" y="246"/>
                    <a:pt x="169" y="245"/>
                  </a:cubicBezTo>
                  <a:cubicBezTo>
                    <a:pt x="167" y="244"/>
                    <a:pt x="163" y="241"/>
                    <a:pt x="164" y="238"/>
                  </a:cubicBezTo>
                  <a:cubicBezTo>
                    <a:pt x="166" y="235"/>
                    <a:pt x="168" y="230"/>
                    <a:pt x="163" y="231"/>
                  </a:cubicBezTo>
                  <a:cubicBezTo>
                    <a:pt x="158" y="233"/>
                    <a:pt x="159" y="234"/>
                    <a:pt x="156" y="233"/>
                  </a:cubicBezTo>
                  <a:cubicBezTo>
                    <a:pt x="153" y="231"/>
                    <a:pt x="144" y="226"/>
                    <a:pt x="142" y="230"/>
                  </a:cubicBezTo>
                  <a:cubicBezTo>
                    <a:pt x="140" y="233"/>
                    <a:pt x="137" y="240"/>
                    <a:pt x="140" y="242"/>
                  </a:cubicBezTo>
                  <a:cubicBezTo>
                    <a:pt x="144" y="243"/>
                    <a:pt x="147" y="242"/>
                    <a:pt x="144" y="249"/>
                  </a:cubicBezTo>
                  <a:cubicBezTo>
                    <a:pt x="141" y="255"/>
                    <a:pt x="134" y="263"/>
                    <a:pt x="129" y="261"/>
                  </a:cubicBezTo>
                  <a:cubicBezTo>
                    <a:pt x="125" y="260"/>
                    <a:pt x="123" y="255"/>
                    <a:pt x="118" y="257"/>
                  </a:cubicBezTo>
                  <a:cubicBezTo>
                    <a:pt x="113" y="260"/>
                    <a:pt x="107" y="262"/>
                    <a:pt x="102" y="262"/>
                  </a:cubicBezTo>
                  <a:cubicBezTo>
                    <a:pt x="98" y="262"/>
                    <a:pt x="92" y="261"/>
                    <a:pt x="95" y="265"/>
                  </a:cubicBezTo>
                  <a:cubicBezTo>
                    <a:pt x="97" y="269"/>
                    <a:pt x="101" y="270"/>
                    <a:pt x="98" y="273"/>
                  </a:cubicBezTo>
                  <a:cubicBezTo>
                    <a:pt x="94" y="276"/>
                    <a:pt x="94" y="280"/>
                    <a:pt x="94" y="282"/>
                  </a:cubicBezTo>
                  <a:cubicBezTo>
                    <a:pt x="94" y="284"/>
                    <a:pt x="94" y="291"/>
                    <a:pt x="91" y="288"/>
                  </a:cubicBezTo>
                  <a:cubicBezTo>
                    <a:pt x="87" y="285"/>
                    <a:pt x="81" y="289"/>
                    <a:pt x="83" y="282"/>
                  </a:cubicBezTo>
                  <a:cubicBezTo>
                    <a:pt x="86" y="275"/>
                    <a:pt x="87" y="258"/>
                    <a:pt x="83" y="264"/>
                  </a:cubicBezTo>
                  <a:cubicBezTo>
                    <a:pt x="79" y="270"/>
                    <a:pt x="79" y="285"/>
                    <a:pt x="72" y="283"/>
                  </a:cubicBezTo>
                  <a:cubicBezTo>
                    <a:pt x="72" y="283"/>
                    <a:pt x="72" y="283"/>
                    <a:pt x="72" y="282"/>
                  </a:cubicBezTo>
                  <a:cubicBezTo>
                    <a:pt x="73" y="282"/>
                    <a:pt x="73" y="280"/>
                    <a:pt x="71" y="278"/>
                  </a:cubicBezTo>
                  <a:cubicBezTo>
                    <a:pt x="68" y="273"/>
                    <a:pt x="51" y="256"/>
                    <a:pt x="43" y="255"/>
                  </a:cubicBezTo>
                  <a:cubicBezTo>
                    <a:pt x="36" y="254"/>
                    <a:pt x="32" y="257"/>
                    <a:pt x="29" y="251"/>
                  </a:cubicBezTo>
                  <a:cubicBezTo>
                    <a:pt x="27" y="245"/>
                    <a:pt x="33" y="234"/>
                    <a:pt x="26" y="232"/>
                  </a:cubicBezTo>
                  <a:cubicBezTo>
                    <a:pt x="20" y="229"/>
                    <a:pt x="13" y="233"/>
                    <a:pt x="12" y="225"/>
                  </a:cubicBezTo>
                  <a:cubicBezTo>
                    <a:pt x="10" y="218"/>
                    <a:pt x="0" y="194"/>
                    <a:pt x="6" y="193"/>
                  </a:cubicBezTo>
                  <a:cubicBezTo>
                    <a:pt x="13" y="192"/>
                    <a:pt x="34" y="190"/>
                    <a:pt x="30" y="180"/>
                  </a:cubicBezTo>
                  <a:cubicBezTo>
                    <a:pt x="26" y="169"/>
                    <a:pt x="15" y="146"/>
                    <a:pt x="20" y="142"/>
                  </a:cubicBezTo>
                  <a:cubicBezTo>
                    <a:pt x="24" y="139"/>
                    <a:pt x="31" y="126"/>
                    <a:pt x="36" y="129"/>
                  </a:cubicBezTo>
                  <a:cubicBezTo>
                    <a:pt x="42" y="133"/>
                    <a:pt x="46" y="130"/>
                    <a:pt x="48" y="137"/>
                  </a:cubicBezTo>
                  <a:cubicBezTo>
                    <a:pt x="51" y="144"/>
                    <a:pt x="55" y="157"/>
                    <a:pt x="60" y="153"/>
                  </a:cubicBezTo>
                  <a:cubicBezTo>
                    <a:pt x="65" y="149"/>
                    <a:pt x="81" y="142"/>
                    <a:pt x="84" y="148"/>
                  </a:cubicBezTo>
                  <a:cubicBezTo>
                    <a:pt x="86" y="154"/>
                    <a:pt x="87" y="162"/>
                    <a:pt x="97" y="164"/>
                  </a:cubicBezTo>
                  <a:cubicBezTo>
                    <a:pt x="107" y="165"/>
                    <a:pt x="119" y="168"/>
                    <a:pt x="126" y="153"/>
                  </a:cubicBezTo>
                  <a:cubicBezTo>
                    <a:pt x="133" y="137"/>
                    <a:pt x="138" y="135"/>
                    <a:pt x="139" y="128"/>
                  </a:cubicBezTo>
                  <a:cubicBezTo>
                    <a:pt x="141" y="120"/>
                    <a:pt x="138" y="103"/>
                    <a:pt x="146" y="103"/>
                  </a:cubicBezTo>
                  <a:cubicBezTo>
                    <a:pt x="154" y="102"/>
                    <a:pt x="179" y="101"/>
                    <a:pt x="185" y="85"/>
                  </a:cubicBezTo>
                  <a:cubicBezTo>
                    <a:pt x="190" y="68"/>
                    <a:pt x="192" y="48"/>
                    <a:pt x="197" y="42"/>
                  </a:cubicBezTo>
                  <a:cubicBezTo>
                    <a:pt x="201" y="35"/>
                    <a:pt x="204" y="33"/>
                    <a:pt x="202" y="28"/>
                  </a:cubicBezTo>
                  <a:cubicBezTo>
                    <a:pt x="200" y="22"/>
                    <a:pt x="193" y="15"/>
                    <a:pt x="197" y="10"/>
                  </a:cubicBezTo>
                  <a:cubicBezTo>
                    <a:pt x="200" y="6"/>
                    <a:pt x="205" y="0"/>
                    <a:pt x="205" y="0"/>
                  </a:cubicBezTo>
                  <a:cubicBezTo>
                    <a:pt x="205" y="0"/>
                    <a:pt x="205" y="0"/>
                    <a:pt x="205" y="0"/>
                  </a:cubicBezTo>
                  <a:cubicBezTo>
                    <a:pt x="207" y="2"/>
                    <a:pt x="208" y="3"/>
                    <a:pt x="209" y="3"/>
                  </a:cubicBezTo>
                  <a:cubicBezTo>
                    <a:pt x="213" y="5"/>
                    <a:pt x="220" y="8"/>
                    <a:pt x="223" y="10"/>
                  </a:cubicBezTo>
                  <a:cubicBezTo>
                    <a:pt x="226" y="12"/>
                    <a:pt x="232" y="13"/>
                    <a:pt x="240" y="14"/>
                  </a:cubicBezTo>
                  <a:cubicBezTo>
                    <a:pt x="248" y="15"/>
                    <a:pt x="245" y="24"/>
                    <a:pt x="247" y="28"/>
                  </a:cubicBezTo>
                  <a:cubicBezTo>
                    <a:pt x="250" y="32"/>
                    <a:pt x="259" y="30"/>
                    <a:pt x="260" y="26"/>
                  </a:cubicBezTo>
                  <a:cubicBezTo>
                    <a:pt x="262" y="23"/>
                    <a:pt x="265" y="26"/>
                    <a:pt x="270" y="26"/>
                  </a:cubicBezTo>
                  <a:cubicBezTo>
                    <a:pt x="273" y="26"/>
                    <a:pt x="274" y="25"/>
                    <a:pt x="275" y="22"/>
                  </a:cubicBezTo>
                  <a:cubicBezTo>
                    <a:pt x="281" y="23"/>
                    <a:pt x="293" y="23"/>
                    <a:pt x="298" y="23"/>
                  </a:cubicBezTo>
                  <a:cubicBezTo>
                    <a:pt x="305" y="22"/>
                    <a:pt x="300" y="34"/>
                    <a:pt x="299" y="39"/>
                  </a:cubicBezTo>
                  <a:cubicBezTo>
                    <a:pt x="297" y="44"/>
                    <a:pt x="302" y="43"/>
                    <a:pt x="306" y="45"/>
                  </a:cubicBezTo>
                  <a:cubicBezTo>
                    <a:pt x="310" y="46"/>
                    <a:pt x="312" y="51"/>
                    <a:pt x="314" y="55"/>
                  </a:cubicBezTo>
                  <a:cubicBezTo>
                    <a:pt x="317" y="59"/>
                    <a:pt x="315" y="67"/>
                    <a:pt x="313" y="72"/>
                  </a:cubicBezTo>
                  <a:cubicBezTo>
                    <a:pt x="311" y="76"/>
                    <a:pt x="313" y="79"/>
                    <a:pt x="315" y="8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1" name="Freeform 143"/>
            <p:cNvSpPr>
              <a:spLocks/>
            </p:cNvSpPr>
            <p:nvPr/>
          </p:nvSpPr>
          <p:spPr bwMode="auto">
            <a:xfrm>
              <a:off x="1904" y="1595"/>
              <a:ext cx="2033" cy="1433"/>
            </a:xfrm>
            <a:custGeom>
              <a:avLst/>
              <a:gdLst>
                <a:gd name="T0" fmla="*/ 845 w 860"/>
                <a:gd name="T1" fmla="*/ 319 h 606"/>
                <a:gd name="T2" fmla="*/ 819 w 860"/>
                <a:gd name="T3" fmla="*/ 325 h 606"/>
                <a:gd name="T4" fmla="*/ 810 w 860"/>
                <a:gd name="T5" fmla="*/ 359 h 606"/>
                <a:gd name="T6" fmla="*/ 791 w 860"/>
                <a:gd name="T7" fmla="*/ 401 h 606"/>
                <a:gd name="T8" fmla="*/ 750 w 860"/>
                <a:gd name="T9" fmla="*/ 415 h 606"/>
                <a:gd name="T10" fmla="*/ 737 w 860"/>
                <a:gd name="T11" fmla="*/ 428 h 606"/>
                <a:gd name="T12" fmla="*/ 791 w 860"/>
                <a:gd name="T13" fmla="*/ 455 h 606"/>
                <a:gd name="T14" fmla="*/ 823 w 860"/>
                <a:gd name="T15" fmla="*/ 479 h 606"/>
                <a:gd name="T16" fmla="*/ 776 w 860"/>
                <a:gd name="T17" fmla="*/ 510 h 606"/>
                <a:gd name="T18" fmla="*/ 737 w 860"/>
                <a:gd name="T19" fmla="*/ 496 h 606"/>
                <a:gd name="T20" fmla="*/ 728 w 860"/>
                <a:gd name="T21" fmla="*/ 526 h 606"/>
                <a:gd name="T22" fmla="*/ 690 w 860"/>
                <a:gd name="T23" fmla="*/ 539 h 606"/>
                <a:gd name="T24" fmla="*/ 655 w 860"/>
                <a:gd name="T25" fmla="*/ 496 h 606"/>
                <a:gd name="T26" fmla="*/ 628 w 860"/>
                <a:gd name="T27" fmla="*/ 498 h 606"/>
                <a:gd name="T28" fmla="*/ 588 w 860"/>
                <a:gd name="T29" fmla="*/ 480 h 606"/>
                <a:gd name="T30" fmla="*/ 550 w 860"/>
                <a:gd name="T31" fmla="*/ 481 h 606"/>
                <a:gd name="T32" fmla="*/ 524 w 860"/>
                <a:gd name="T33" fmla="*/ 485 h 606"/>
                <a:gd name="T34" fmla="*/ 507 w 860"/>
                <a:gd name="T35" fmla="*/ 498 h 606"/>
                <a:gd name="T36" fmla="*/ 503 w 860"/>
                <a:gd name="T37" fmla="*/ 519 h 606"/>
                <a:gd name="T38" fmla="*/ 482 w 860"/>
                <a:gd name="T39" fmla="*/ 531 h 606"/>
                <a:gd name="T40" fmla="*/ 472 w 860"/>
                <a:gd name="T41" fmla="*/ 569 h 606"/>
                <a:gd name="T42" fmla="*/ 441 w 860"/>
                <a:gd name="T43" fmla="*/ 604 h 606"/>
                <a:gd name="T44" fmla="*/ 383 w 860"/>
                <a:gd name="T45" fmla="*/ 597 h 606"/>
                <a:gd name="T46" fmla="*/ 357 w 860"/>
                <a:gd name="T47" fmla="*/ 566 h 606"/>
                <a:gd name="T48" fmla="*/ 293 w 860"/>
                <a:gd name="T49" fmla="*/ 527 h 606"/>
                <a:gd name="T50" fmla="*/ 226 w 860"/>
                <a:gd name="T51" fmla="*/ 515 h 606"/>
                <a:gd name="T52" fmla="*/ 179 w 860"/>
                <a:gd name="T53" fmla="*/ 507 h 606"/>
                <a:gd name="T54" fmla="*/ 83 w 860"/>
                <a:gd name="T55" fmla="*/ 461 h 606"/>
                <a:gd name="T56" fmla="*/ 27 w 860"/>
                <a:gd name="T57" fmla="*/ 409 h 606"/>
                <a:gd name="T58" fmla="*/ 5 w 860"/>
                <a:gd name="T59" fmla="*/ 348 h 606"/>
                <a:gd name="T60" fmla="*/ 23 w 860"/>
                <a:gd name="T61" fmla="*/ 307 h 606"/>
                <a:gd name="T62" fmla="*/ 43 w 860"/>
                <a:gd name="T63" fmla="*/ 248 h 606"/>
                <a:gd name="T64" fmla="*/ 37 w 860"/>
                <a:gd name="T65" fmla="*/ 226 h 606"/>
                <a:gd name="T66" fmla="*/ 40 w 860"/>
                <a:gd name="T67" fmla="*/ 212 h 606"/>
                <a:gd name="T68" fmla="*/ 94 w 860"/>
                <a:gd name="T69" fmla="*/ 215 h 606"/>
                <a:gd name="T70" fmla="*/ 102 w 860"/>
                <a:gd name="T71" fmla="*/ 200 h 606"/>
                <a:gd name="T72" fmla="*/ 128 w 860"/>
                <a:gd name="T73" fmla="*/ 144 h 606"/>
                <a:gd name="T74" fmla="*/ 102 w 860"/>
                <a:gd name="T75" fmla="*/ 107 h 606"/>
                <a:gd name="T76" fmla="*/ 82 w 860"/>
                <a:gd name="T77" fmla="*/ 46 h 606"/>
                <a:gd name="T78" fmla="*/ 135 w 860"/>
                <a:gd name="T79" fmla="*/ 28 h 606"/>
                <a:gd name="T80" fmla="*/ 184 w 860"/>
                <a:gd name="T81" fmla="*/ 28 h 606"/>
                <a:gd name="T82" fmla="*/ 282 w 860"/>
                <a:gd name="T83" fmla="*/ 12 h 606"/>
                <a:gd name="T84" fmla="*/ 302 w 860"/>
                <a:gd name="T85" fmla="*/ 5 h 606"/>
                <a:gd name="T86" fmla="*/ 311 w 860"/>
                <a:gd name="T87" fmla="*/ 5 h 606"/>
                <a:gd name="T88" fmla="*/ 351 w 860"/>
                <a:gd name="T89" fmla="*/ 7 h 606"/>
                <a:gd name="T90" fmla="*/ 428 w 860"/>
                <a:gd name="T91" fmla="*/ 48 h 606"/>
                <a:gd name="T92" fmla="*/ 473 w 860"/>
                <a:gd name="T93" fmla="*/ 55 h 606"/>
                <a:gd name="T94" fmla="*/ 542 w 860"/>
                <a:gd name="T95" fmla="*/ 42 h 606"/>
                <a:gd name="T96" fmla="*/ 601 w 860"/>
                <a:gd name="T97" fmla="*/ 40 h 606"/>
                <a:gd name="T98" fmla="*/ 671 w 860"/>
                <a:gd name="T99" fmla="*/ 53 h 606"/>
                <a:gd name="T100" fmla="*/ 695 w 860"/>
                <a:gd name="T101" fmla="*/ 100 h 606"/>
                <a:gd name="T102" fmla="*/ 750 w 860"/>
                <a:gd name="T103" fmla="*/ 141 h 606"/>
                <a:gd name="T104" fmla="*/ 790 w 860"/>
                <a:gd name="T105" fmla="*/ 143 h 606"/>
                <a:gd name="T106" fmla="*/ 816 w 860"/>
                <a:gd name="T107" fmla="*/ 180 h 606"/>
                <a:gd name="T108" fmla="*/ 842 w 860"/>
                <a:gd name="T109" fmla="*/ 244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0" h="606">
                  <a:moveTo>
                    <a:pt x="855" y="286"/>
                  </a:moveTo>
                  <a:cubicBezTo>
                    <a:pt x="853" y="292"/>
                    <a:pt x="852" y="298"/>
                    <a:pt x="849" y="304"/>
                  </a:cubicBezTo>
                  <a:cubicBezTo>
                    <a:pt x="845" y="310"/>
                    <a:pt x="845" y="313"/>
                    <a:pt x="845" y="319"/>
                  </a:cubicBezTo>
                  <a:cubicBezTo>
                    <a:pt x="846" y="325"/>
                    <a:pt x="838" y="316"/>
                    <a:pt x="833" y="312"/>
                  </a:cubicBezTo>
                  <a:cubicBezTo>
                    <a:pt x="828" y="308"/>
                    <a:pt x="829" y="320"/>
                    <a:pt x="829" y="326"/>
                  </a:cubicBezTo>
                  <a:cubicBezTo>
                    <a:pt x="828" y="333"/>
                    <a:pt x="824" y="328"/>
                    <a:pt x="819" y="325"/>
                  </a:cubicBezTo>
                  <a:cubicBezTo>
                    <a:pt x="814" y="323"/>
                    <a:pt x="817" y="332"/>
                    <a:pt x="813" y="335"/>
                  </a:cubicBezTo>
                  <a:cubicBezTo>
                    <a:pt x="810" y="339"/>
                    <a:pt x="817" y="345"/>
                    <a:pt x="819" y="349"/>
                  </a:cubicBezTo>
                  <a:cubicBezTo>
                    <a:pt x="821" y="353"/>
                    <a:pt x="814" y="354"/>
                    <a:pt x="810" y="359"/>
                  </a:cubicBezTo>
                  <a:cubicBezTo>
                    <a:pt x="806" y="364"/>
                    <a:pt x="802" y="365"/>
                    <a:pt x="793" y="365"/>
                  </a:cubicBezTo>
                  <a:cubicBezTo>
                    <a:pt x="784" y="366"/>
                    <a:pt x="785" y="379"/>
                    <a:pt x="786" y="386"/>
                  </a:cubicBezTo>
                  <a:cubicBezTo>
                    <a:pt x="786" y="393"/>
                    <a:pt x="789" y="398"/>
                    <a:pt x="791" y="401"/>
                  </a:cubicBezTo>
                  <a:cubicBezTo>
                    <a:pt x="794" y="404"/>
                    <a:pt x="790" y="411"/>
                    <a:pt x="790" y="417"/>
                  </a:cubicBezTo>
                  <a:cubicBezTo>
                    <a:pt x="789" y="422"/>
                    <a:pt x="772" y="420"/>
                    <a:pt x="766" y="419"/>
                  </a:cubicBezTo>
                  <a:cubicBezTo>
                    <a:pt x="760" y="417"/>
                    <a:pt x="754" y="417"/>
                    <a:pt x="750" y="415"/>
                  </a:cubicBezTo>
                  <a:cubicBezTo>
                    <a:pt x="746" y="413"/>
                    <a:pt x="744" y="409"/>
                    <a:pt x="740" y="399"/>
                  </a:cubicBezTo>
                  <a:cubicBezTo>
                    <a:pt x="737" y="390"/>
                    <a:pt x="737" y="406"/>
                    <a:pt x="734" y="411"/>
                  </a:cubicBezTo>
                  <a:cubicBezTo>
                    <a:pt x="730" y="415"/>
                    <a:pt x="733" y="426"/>
                    <a:pt x="737" y="428"/>
                  </a:cubicBezTo>
                  <a:cubicBezTo>
                    <a:pt x="740" y="430"/>
                    <a:pt x="744" y="436"/>
                    <a:pt x="751" y="434"/>
                  </a:cubicBezTo>
                  <a:cubicBezTo>
                    <a:pt x="759" y="431"/>
                    <a:pt x="760" y="436"/>
                    <a:pt x="771" y="438"/>
                  </a:cubicBezTo>
                  <a:cubicBezTo>
                    <a:pt x="783" y="439"/>
                    <a:pt x="785" y="451"/>
                    <a:pt x="791" y="455"/>
                  </a:cubicBezTo>
                  <a:cubicBezTo>
                    <a:pt x="797" y="460"/>
                    <a:pt x="800" y="460"/>
                    <a:pt x="803" y="459"/>
                  </a:cubicBezTo>
                  <a:cubicBezTo>
                    <a:pt x="805" y="458"/>
                    <a:pt x="812" y="460"/>
                    <a:pt x="817" y="462"/>
                  </a:cubicBezTo>
                  <a:cubicBezTo>
                    <a:pt x="821" y="468"/>
                    <a:pt x="824" y="474"/>
                    <a:pt x="823" y="479"/>
                  </a:cubicBezTo>
                  <a:cubicBezTo>
                    <a:pt x="821" y="488"/>
                    <a:pt x="818" y="501"/>
                    <a:pt x="811" y="501"/>
                  </a:cubicBezTo>
                  <a:cubicBezTo>
                    <a:pt x="804" y="501"/>
                    <a:pt x="793" y="495"/>
                    <a:pt x="789" y="500"/>
                  </a:cubicBezTo>
                  <a:cubicBezTo>
                    <a:pt x="786" y="505"/>
                    <a:pt x="788" y="516"/>
                    <a:pt x="776" y="510"/>
                  </a:cubicBezTo>
                  <a:cubicBezTo>
                    <a:pt x="765" y="503"/>
                    <a:pt x="760" y="498"/>
                    <a:pt x="756" y="495"/>
                  </a:cubicBezTo>
                  <a:cubicBezTo>
                    <a:pt x="753" y="491"/>
                    <a:pt x="750" y="489"/>
                    <a:pt x="746" y="492"/>
                  </a:cubicBezTo>
                  <a:cubicBezTo>
                    <a:pt x="742" y="494"/>
                    <a:pt x="740" y="489"/>
                    <a:pt x="737" y="496"/>
                  </a:cubicBezTo>
                  <a:cubicBezTo>
                    <a:pt x="734" y="503"/>
                    <a:pt x="728" y="510"/>
                    <a:pt x="726" y="511"/>
                  </a:cubicBezTo>
                  <a:cubicBezTo>
                    <a:pt x="724" y="512"/>
                    <a:pt x="724" y="517"/>
                    <a:pt x="726" y="519"/>
                  </a:cubicBezTo>
                  <a:cubicBezTo>
                    <a:pt x="728" y="520"/>
                    <a:pt x="728" y="523"/>
                    <a:pt x="728" y="526"/>
                  </a:cubicBezTo>
                  <a:cubicBezTo>
                    <a:pt x="727" y="529"/>
                    <a:pt x="726" y="545"/>
                    <a:pt x="719" y="542"/>
                  </a:cubicBezTo>
                  <a:cubicBezTo>
                    <a:pt x="712" y="538"/>
                    <a:pt x="708" y="536"/>
                    <a:pt x="703" y="539"/>
                  </a:cubicBezTo>
                  <a:cubicBezTo>
                    <a:pt x="698" y="541"/>
                    <a:pt x="696" y="546"/>
                    <a:pt x="690" y="539"/>
                  </a:cubicBezTo>
                  <a:cubicBezTo>
                    <a:pt x="685" y="533"/>
                    <a:pt x="692" y="530"/>
                    <a:pt x="682" y="525"/>
                  </a:cubicBezTo>
                  <a:cubicBezTo>
                    <a:pt x="672" y="521"/>
                    <a:pt x="671" y="520"/>
                    <a:pt x="667" y="513"/>
                  </a:cubicBezTo>
                  <a:cubicBezTo>
                    <a:pt x="663" y="506"/>
                    <a:pt x="655" y="503"/>
                    <a:pt x="655" y="496"/>
                  </a:cubicBezTo>
                  <a:cubicBezTo>
                    <a:pt x="655" y="489"/>
                    <a:pt x="655" y="482"/>
                    <a:pt x="648" y="485"/>
                  </a:cubicBezTo>
                  <a:cubicBezTo>
                    <a:pt x="641" y="488"/>
                    <a:pt x="638" y="487"/>
                    <a:pt x="635" y="492"/>
                  </a:cubicBezTo>
                  <a:cubicBezTo>
                    <a:pt x="632" y="496"/>
                    <a:pt x="633" y="496"/>
                    <a:pt x="628" y="498"/>
                  </a:cubicBezTo>
                  <a:cubicBezTo>
                    <a:pt x="623" y="500"/>
                    <a:pt x="621" y="490"/>
                    <a:pt x="616" y="492"/>
                  </a:cubicBezTo>
                  <a:cubicBezTo>
                    <a:pt x="611" y="494"/>
                    <a:pt x="605" y="494"/>
                    <a:pt x="603" y="491"/>
                  </a:cubicBezTo>
                  <a:cubicBezTo>
                    <a:pt x="600" y="487"/>
                    <a:pt x="597" y="479"/>
                    <a:pt x="588" y="480"/>
                  </a:cubicBezTo>
                  <a:cubicBezTo>
                    <a:pt x="579" y="482"/>
                    <a:pt x="577" y="486"/>
                    <a:pt x="574" y="483"/>
                  </a:cubicBezTo>
                  <a:cubicBezTo>
                    <a:pt x="571" y="480"/>
                    <a:pt x="574" y="480"/>
                    <a:pt x="567" y="480"/>
                  </a:cubicBezTo>
                  <a:cubicBezTo>
                    <a:pt x="561" y="480"/>
                    <a:pt x="553" y="478"/>
                    <a:pt x="550" y="481"/>
                  </a:cubicBezTo>
                  <a:cubicBezTo>
                    <a:pt x="547" y="484"/>
                    <a:pt x="549" y="487"/>
                    <a:pt x="543" y="484"/>
                  </a:cubicBezTo>
                  <a:cubicBezTo>
                    <a:pt x="537" y="480"/>
                    <a:pt x="539" y="478"/>
                    <a:pt x="532" y="480"/>
                  </a:cubicBezTo>
                  <a:cubicBezTo>
                    <a:pt x="526" y="481"/>
                    <a:pt x="523" y="478"/>
                    <a:pt x="524" y="485"/>
                  </a:cubicBezTo>
                  <a:cubicBezTo>
                    <a:pt x="524" y="492"/>
                    <a:pt x="524" y="496"/>
                    <a:pt x="521" y="494"/>
                  </a:cubicBezTo>
                  <a:cubicBezTo>
                    <a:pt x="518" y="491"/>
                    <a:pt x="515" y="481"/>
                    <a:pt x="512" y="485"/>
                  </a:cubicBezTo>
                  <a:cubicBezTo>
                    <a:pt x="510" y="489"/>
                    <a:pt x="506" y="492"/>
                    <a:pt x="507" y="498"/>
                  </a:cubicBezTo>
                  <a:cubicBezTo>
                    <a:pt x="509" y="503"/>
                    <a:pt x="510" y="506"/>
                    <a:pt x="510" y="510"/>
                  </a:cubicBezTo>
                  <a:cubicBezTo>
                    <a:pt x="509" y="512"/>
                    <a:pt x="507" y="513"/>
                    <a:pt x="508" y="516"/>
                  </a:cubicBezTo>
                  <a:cubicBezTo>
                    <a:pt x="506" y="517"/>
                    <a:pt x="504" y="518"/>
                    <a:pt x="503" y="519"/>
                  </a:cubicBezTo>
                  <a:cubicBezTo>
                    <a:pt x="501" y="522"/>
                    <a:pt x="496" y="521"/>
                    <a:pt x="492" y="519"/>
                  </a:cubicBezTo>
                  <a:cubicBezTo>
                    <a:pt x="488" y="517"/>
                    <a:pt x="483" y="523"/>
                    <a:pt x="479" y="523"/>
                  </a:cubicBezTo>
                  <a:cubicBezTo>
                    <a:pt x="475" y="524"/>
                    <a:pt x="478" y="528"/>
                    <a:pt x="482" y="531"/>
                  </a:cubicBezTo>
                  <a:cubicBezTo>
                    <a:pt x="486" y="534"/>
                    <a:pt x="483" y="535"/>
                    <a:pt x="485" y="544"/>
                  </a:cubicBezTo>
                  <a:cubicBezTo>
                    <a:pt x="486" y="553"/>
                    <a:pt x="479" y="554"/>
                    <a:pt x="476" y="556"/>
                  </a:cubicBezTo>
                  <a:cubicBezTo>
                    <a:pt x="472" y="558"/>
                    <a:pt x="474" y="563"/>
                    <a:pt x="472" y="569"/>
                  </a:cubicBezTo>
                  <a:cubicBezTo>
                    <a:pt x="471" y="575"/>
                    <a:pt x="461" y="584"/>
                    <a:pt x="456" y="588"/>
                  </a:cubicBezTo>
                  <a:cubicBezTo>
                    <a:pt x="451" y="592"/>
                    <a:pt x="450" y="596"/>
                    <a:pt x="450" y="600"/>
                  </a:cubicBezTo>
                  <a:cubicBezTo>
                    <a:pt x="449" y="604"/>
                    <a:pt x="447" y="604"/>
                    <a:pt x="441" y="604"/>
                  </a:cubicBezTo>
                  <a:cubicBezTo>
                    <a:pt x="435" y="604"/>
                    <a:pt x="430" y="596"/>
                    <a:pt x="423" y="595"/>
                  </a:cubicBezTo>
                  <a:cubicBezTo>
                    <a:pt x="417" y="593"/>
                    <a:pt x="416" y="597"/>
                    <a:pt x="408" y="602"/>
                  </a:cubicBezTo>
                  <a:cubicBezTo>
                    <a:pt x="399" y="606"/>
                    <a:pt x="385" y="600"/>
                    <a:pt x="383" y="597"/>
                  </a:cubicBezTo>
                  <a:cubicBezTo>
                    <a:pt x="382" y="595"/>
                    <a:pt x="371" y="590"/>
                    <a:pt x="368" y="589"/>
                  </a:cubicBezTo>
                  <a:cubicBezTo>
                    <a:pt x="364" y="589"/>
                    <a:pt x="365" y="577"/>
                    <a:pt x="365" y="571"/>
                  </a:cubicBezTo>
                  <a:cubicBezTo>
                    <a:pt x="365" y="565"/>
                    <a:pt x="360" y="566"/>
                    <a:pt x="357" y="566"/>
                  </a:cubicBezTo>
                  <a:cubicBezTo>
                    <a:pt x="354" y="566"/>
                    <a:pt x="345" y="553"/>
                    <a:pt x="338" y="550"/>
                  </a:cubicBezTo>
                  <a:cubicBezTo>
                    <a:pt x="331" y="547"/>
                    <a:pt x="331" y="541"/>
                    <a:pt x="325" y="533"/>
                  </a:cubicBezTo>
                  <a:cubicBezTo>
                    <a:pt x="319" y="526"/>
                    <a:pt x="301" y="524"/>
                    <a:pt x="293" y="527"/>
                  </a:cubicBezTo>
                  <a:cubicBezTo>
                    <a:pt x="285" y="530"/>
                    <a:pt x="281" y="526"/>
                    <a:pt x="279" y="521"/>
                  </a:cubicBezTo>
                  <a:cubicBezTo>
                    <a:pt x="276" y="516"/>
                    <a:pt x="244" y="521"/>
                    <a:pt x="239" y="522"/>
                  </a:cubicBezTo>
                  <a:cubicBezTo>
                    <a:pt x="235" y="523"/>
                    <a:pt x="232" y="519"/>
                    <a:pt x="226" y="515"/>
                  </a:cubicBezTo>
                  <a:cubicBezTo>
                    <a:pt x="221" y="511"/>
                    <a:pt x="214" y="516"/>
                    <a:pt x="204" y="513"/>
                  </a:cubicBezTo>
                  <a:cubicBezTo>
                    <a:pt x="194" y="511"/>
                    <a:pt x="201" y="511"/>
                    <a:pt x="196" y="504"/>
                  </a:cubicBezTo>
                  <a:cubicBezTo>
                    <a:pt x="190" y="497"/>
                    <a:pt x="189" y="504"/>
                    <a:pt x="179" y="507"/>
                  </a:cubicBezTo>
                  <a:cubicBezTo>
                    <a:pt x="168" y="510"/>
                    <a:pt x="153" y="498"/>
                    <a:pt x="149" y="490"/>
                  </a:cubicBezTo>
                  <a:cubicBezTo>
                    <a:pt x="144" y="483"/>
                    <a:pt x="138" y="484"/>
                    <a:pt x="129" y="479"/>
                  </a:cubicBezTo>
                  <a:cubicBezTo>
                    <a:pt x="119" y="474"/>
                    <a:pt x="90" y="466"/>
                    <a:pt x="83" y="461"/>
                  </a:cubicBezTo>
                  <a:cubicBezTo>
                    <a:pt x="75" y="456"/>
                    <a:pt x="59" y="460"/>
                    <a:pt x="53" y="460"/>
                  </a:cubicBezTo>
                  <a:cubicBezTo>
                    <a:pt x="46" y="459"/>
                    <a:pt x="44" y="440"/>
                    <a:pt x="41" y="431"/>
                  </a:cubicBezTo>
                  <a:cubicBezTo>
                    <a:pt x="39" y="423"/>
                    <a:pt x="31" y="417"/>
                    <a:pt x="27" y="409"/>
                  </a:cubicBezTo>
                  <a:cubicBezTo>
                    <a:pt x="23" y="401"/>
                    <a:pt x="22" y="400"/>
                    <a:pt x="23" y="392"/>
                  </a:cubicBezTo>
                  <a:cubicBezTo>
                    <a:pt x="25" y="385"/>
                    <a:pt x="13" y="377"/>
                    <a:pt x="7" y="372"/>
                  </a:cubicBezTo>
                  <a:cubicBezTo>
                    <a:pt x="2" y="367"/>
                    <a:pt x="4" y="352"/>
                    <a:pt x="5" y="348"/>
                  </a:cubicBezTo>
                  <a:cubicBezTo>
                    <a:pt x="6" y="343"/>
                    <a:pt x="2" y="340"/>
                    <a:pt x="1" y="332"/>
                  </a:cubicBezTo>
                  <a:cubicBezTo>
                    <a:pt x="0" y="323"/>
                    <a:pt x="11" y="325"/>
                    <a:pt x="18" y="327"/>
                  </a:cubicBezTo>
                  <a:cubicBezTo>
                    <a:pt x="26" y="329"/>
                    <a:pt x="27" y="311"/>
                    <a:pt x="23" y="307"/>
                  </a:cubicBezTo>
                  <a:cubicBezTo>
                    <a:pt x="20" y="302"/>
                    <a:pt x="22" y="302"/>
                    <a:pt x="24" y="295"/>
                  </a:cubicBezTo>
                  <a:cubicBezTo>
                    <a:pt x="26" y="288"/>
                    <a:pt x="27" y="281"/>
                    <a:pt x="35" y="270"/>
                  </a:cubicBezTo>
                  <a:cubicBezTo>
                    <a:pt x="44" y="258"/>
                    <a:pt x="41" y="255"/>
                    <a:pt x="43" y="248"/>
                  </a:cubicBezTo>
                  <a:cubicBezTo>
                    <a:pt x="45" y="242"/>
                    <a:pt x="37" y="242"/>
                    <a:pt x="32" y="242"/>
                  </a:cubicBezTo>
                  <a:cubicBezTo>
                    <a:pt x="26" y="242"/>
                    <a:pt x="23" y="238"/>
                    <a:pt x="22" y="231"/>
                  </a:cubicBezTo>
                  <a:cubicBezTo>
                    <a:pt x="21" y="225"/>
                    <a:pt x="32" y="227"/>
                    <a:pt x="37" y="226"/>
                  </a:cubicBezTo>
                  <a:cubicBezTo>
                    <a:pt x="43" y="224"/>
                    <a:pt x="42" y="220"/>
                    <a:pt x="42" y="215"/>
                  </a:cubicBezTo>
                  <a:cubicBezTo>
                    <a:pt x="42" y="213"/>
                    <a:pt x="41" y="213"/>
                    <a:pt x="40" y="212"/>
                  </a:cubicBezTo>
                  <a:cubicBezTo>
                    <a:pt x="40" y="212"/>
                    <a:pt x="40" y="212"/>
                    <a:pt x="40" y="212"/>
                  </a:cubicBezTo>
                  <a:cubicBezTo>
                    <a:pt x="47" y="208"/>
                    <a:pt x="51" y="210"/>
                    <a:pt x="59" y="215"/>
                  </a:cubicBezTo>
                  <a:cubicBezTo>
                    <a:pt x="67" y="219"/>
                    <a:pt x="67" y="219"/>
                    <a:pt x="76" y="221"/>
                  </a:cubicBezTo>
                  <a:cubicBezTo>
                    <a:pt x="86" y="223"/>
                    <a:pt x="89" y="219"/>
                    <a:pt x="94" y="215"/>
                  </a:cubicBezTo>
                  <a:cubicBezTo>
                    <a:pt x="98" y="211"/>
                    <a:pt x="98" y="214"/>
                    <a:pt x="108" y="214"/>
                  </a:cubicBezTo>
                  <a:cubicBezTo>
                    <a:pt x="118" y="214"/>
                    <a:pt x="115" y="210"/>
                    <a:pt x="122" y="205"/>
                  </a:cubicBezTo>
                  <a:cubicBezTo>
                    <a:pt x="129" y="199"/>
                    <a:pt x="113" y="202"/>
                    <a:pt x="102" y="200"/>
                  </a:cubicBezTo>
                  <a:cubicBezTo>
                    <a:pt x="92" y="198"/>
                    <a:pt x="96" y="181"/>
                    <a:pt x="102" y="174"/>
                  </a:cubicBezTo>
                  <a:cubicBezTo>
                    <a:pt x="107" y="167"/>
                    <a:pt x="116" y="171"/>
                    <a:pt x="123" y="162"/>
                  </a:cubicBezTo>
                  <a:cubicBezTo>
                    <a:pt x="130" y="154"/>
                    <a:pt x="128" y="152"/>
                    <a:pt x="128" y="144"/>
                  </a:cubicBezTo>
                  <a:cubicBezTo>
                    <a:pt x="128" y="137"/>
                    <a:pt x="133" y="137"/>
                    <a:pt x="136" y="132"/>
                  </a:cubicBezTo>
                  <a:cubicBezTo>
                    <a:pt x="138" y="128"/>
                    <a:pt x="125" y="125"/>
                    <a:pt x="118" y="124"/>
                  </a:cubicBezTo>
                  <a:cubicBezTo>
                    <a:pt x="111" y="123"/>
                    <a:pt x="108" y="115"/>
                    <a:pt x="102" y="107"/>
                  </a:cubicBezTo>
                  <a:cubicBezTo>
                    <a:pt x="96" y="100"/>
                    <a:pt x="96" y="103"/>
                    <a:pt x="90" y="100"/>
                  </a:cubicBezTo>
                  <a:cubicBezTo>
                    <a:pt x="84" y="96"/>
                    <a:pt x="87" y="77"/>
                    <a:pt x="88" y="71"/>
                  </a:cubicBezTo>
                  <a:cubicBezTo>
                    <a:pt x="89" y="65"/>
                    <a:pt x="84" y="51"/>
                    <a:pt x="82" y="46"/>
                  </a:cubicBezTo>
                  <a:cubicBezTo>
                    <a:pt x="80" y="41"/>
                    <a:pt x="94" y="40"/>
                    <a:pt x="99" y="40"/>
                  </a:cubicBezTo>
                  <a:cubicBezTo>
                    <a:pt x="103" y="40"/>
                    <a:pt x="106" y="37"/>
                    <a:pt x="112" y="32"/>
                  </a:cubicBezTo>
                  <a:cubicBezTo>
                    <a:pt x="117" y="28"/>
                    <a:pt x="131" y="29"/>
                    <a:pt x="135" y="28"/>
                  </a:cubicBezTo>
                  <a:cubicBezTo>
                    <a:pt x="139" y="27"/>
                    <a:pt x="141" y="31"/>
                    <a:pt x="147" y="34"/>
                  </a:cubicBezTo>
                  <a:cubicBezTo>
                    <a:pt x="152" y="37"/>
                    <a:pt x="164" y="30"/>
                    <a:pt x="169" y="28"/>
                  </a:cubicBezTo>
                  <a:cubicBezTo>
                    <a:pt x="173" y="26"/>
                    <a:pt x="176" y="27"/>
                    <a:pt x="184" y="28"/>
                  </a:cubicBezTo>
                  <a:cubicBezTo>
                    <a:pt x="193" y="29"/>
                    <a:pt x="197" y="28"/>
                    <a:pt x="204" y="23"/>
                  </a:cubicBezTo>
                  <a:cubicBezTo>
                    <a:pt x="210" y="19"/>
                    <a:pt x="229" y="17"/>
                    <a:pt x="241" y="12"/>
                  </a:cubicBezTo>
                  <a:cubicBezTo>
                    <a:pt x="253" y="7"/>
                    <a:pt x="277" y="10"/>
                    <a:pt x="282" y="12"/>
                  </a:cubicBezTo>
                  <a:cubicBezTo>
                    <a:pt x="288" y="14"/>
                    <a:pt x="285" y="8"/>
                    <a:pt x="285" y="4"/>
                  </a:cubicBezTo>
                  <a:cubicBezTo>
                    <a:pt x="285" y="0"/>
                    <a:pt x="291" y="1"/>
                    <a:pt x="296" y="1"/>
                  </a:cubicBezTo>
                  <a:cubicBezTo>
                    <a:pt x="301" y="0"/>
                    <a:pt x="299" y="3"/>
                    <a:pt x="302" y="5"/>
                  </a:cubicBezTo>
                  <a:cubicBezTo>
                    <a:pt x="305" y="8"/>
                    <a:pt x="306" y="7"/>
                    <a:pt x="311" y="5"/>
                  </a:cubicBezTo>
                  <a:cubicBezTo>
                    <a:pt x="311" y="5"/>
                    <a:pt x="311" y="5"/>
                    <a:pt x="311" y="5"/>
                  </a:cubicBezTo>
                  <a:cubicBezTo>
                    <a:pt x="311" y="5"/>
                    <a:pt x="311" y="5"/>
                    <a:pt x="311" y="5"/>
                  </a:cubicBezTo>
                  <a:cubicBezTo>
                    <a:pt x="311" y="5"/>
                    <a:pt x="311" y="5"/>
                    <a:pt x="311" y="5"/>
                  </a:cubicBezTo>
                  <a:cubicBezTo>
                    <a:pt x="316" y="5"/>
                    <a:pt x="324" y="6"/>
                    <a:pt x="325" y="7"/>
                  </a:cubicBezTo>
                  <a:cubicBezTo>
                    <a:pt x="328" y="7"/>
                    <a:pt x="341" y="6"/>
                    <a:pt x="351" y="7"/>
                  </a:cubicBezTo>
                  <a:cubicBezTo>
                    <a:pt x="361" y="7"/>
                    <a:pt x="377" y="18"/>
                    <a:pt x="381" y="21"/>
                  </a:cubicBezTo>
                  <a:cubicBezTo>
                    <a:pt x="385" y="24"/>
                    <a:pt x="399" y="23"/>
                    <a:pt x="409" y="26"/>
                  </a:cubicBezTo>
                  <a:cubicBezTo>
                    <a:pt x="420" y="29"/>
                    <a:pt x="424" y="43"/>
                    <a:pt x="428" y="48"/>
                  </a:cubicBezTo>
                  <a:cubicBezTo>
                    <a:pt x="432" y="53"/>
                    <a:pt x="447" y="57"/>
                    <a:pt x="450" y="59"/>
                  </a:cubicBezTo>
                  <a:cubicBezTo>
                    <a:pt x="453" y="60"/>
                    <a:pt x="459" y="58"/>
                    <a:pt x="461" y="55"/>
                  </a:cubicBezTo>
                  <a:cubicBezTo>
                    <a:pt x="463" y="52"/>
                    <a:pt x="468" y="55"/>
                    <a:pt x="473" y="55"/>
                  </a:cubicBezTo>
                  <a:cubicBezTo>
                    <a:pt x="478" y="55"/>
                    <a:pt x="489" y="43"/>
                    <a:pt x="499" y="38"/>
                  </a:cubicBezTo>
                  <a:cubicBezTo>
                    <a:pt x="508" y="32"/>
                    <a:pt x="520" y="39"/>
                    <a:pt x="525" y="40"/>
                  </a:cubicBezTo>
                  <a:cubicBezTo>
                    <a:pt x="529" y="40"/>
                    <a:pt x="536" y="40"/>
                    <a:pt x="542" y="42"/>
                  </a:cubicBezTo>
                  <a:cubicBezTo>
                    <a:pt x="549" y="44"/>
                    <a:pt x="553" y="40"/>
                    <a:pt x="559" y="36"/>
                  </a:cubicBezTo>
                  <a:cubicBezTo>
                    <a:pt x="566" y="31"/>
                    <a:pt x="570" y="31"/>
                    <a:pt x="577" y="29"/>
                  </a:cubicBezTo>
                  <a:cubicBezTo>
                    <a:pt x="583" y="26"/>
                    <a:pt x="594" y="36"/>
                    <a:pt x="601" y="40"/>
                  </a:cubicBezTo>
                  <a:cubicBezTo>
                    <a:pt x="608" y="44"/>
                    <a:pt x="619" y="51"/>
                    <a:pt x="629" y="56"/>
                  </a:cubicBezTo>
                  <a:cubicBezTo>
                    <a:pt x="639" y="61"/>
                    <a:pt x="640" y="64"/>
                    <a:pt x="649" y="69"/>
                  </a:cubicBezTo>
                  <a:cubicBezTo>
                    <a:pt x="659" y="75"/>
                    <a:pt x="666" y="59"/>
                    <a:pt x="671" y="53"/>
                  </a:cubicBezTo>
                  <a:cubicBezTo>
                    <a:pt x="676" y="48"/>
                    <a:pt x="678" y="69"/>
                    <a:pt x="679" y="77"/>
                  </a:cubicBezTo>
                  <a:cubicBezTo>
                    <a:pt x="680" y="84"/>
                    <a:pt x="680" y="87"/>
                    <a:pt x="682" y="90"/>
                  </a:cubicBezTo>
                  <a:cubicBezTo>
                    <a:pt x="685" y="93"/>
                    <a:pt x="687" y="93"/>
                    <a:pt x="695" y="100"/>
                  </a:cubicBezTo>
                  <a:cubicBezTo>
                    <a:pt x="703" y="106"/>
                    <a:pt x="718" y="115"/>
                    <a:pt x="726" y="116"/>
                  </a:cubicBezTo>
                  <a:cubicBezTo>
                    <a:pt x="733" y="118"/>
                    <a:pt x="734" y="127"/>
                    <a:pt x="737" y="130"/>
                  </a:cubicBezTo>
                  <a:cubicBezTo>
                    <a:pt x="740" y="133"/>
                    <a:pt x="744" y="137"/>
                    <a:pt x="750" y="141"/>
                  </a:cubicBezTo>
                  <a:cubicBezTo>
                    <a:pt x="756" y="144"/>
                    <a:pt x="757" y="145"/>
                    <a:pt x="764" y="151"/>
                  </a:cubicBezTo>
                  <a:cubicBezTo>
                    <a:pt x="771" y="157"/>
                    <a:pt x="772" y="147"/>
                    <a:pt x="772" y="143"/>
                  </a:cubicBezTo>
                  <a:cubicBezTo>
                    <a:pt x="773" y="139"/>
                    <a:pt x="787" y="141"/>
                    <a:pt x="790" y="143"/>
                  </a:cubicBezTo>
                  <a:cubicBezTo>
                    <a:pt x="794" y="145"/>
                    <a:pt x="798" y="153"/>
                    <a:pt x="799" y="157"/>
                  </a:cubicBezTo>
                  <a:cubicBezTo>
                    <a:pt x="800" y="160"/>
                    <a:pt x="803" y="160"/>
                    <a:pt x="807" y="164"/>
                  </a:cubicBezTo>
                  <a:cubicBezTo>
                    <a:pt x="811" y="167"/>
                    <a:pt x="814" y="175"/>
                    <a:pt x="816" y="180"/>
                  </a:cubicBezTo>
                  <a:cubicBezTo>
                    <a:pt x="818" y="185"/>
                    <a:pt x="824" y="194"/>
                    <a:pt x="824" y="200"/>
                  </a:cubicBezTo>
                  <a:cubicBezTo>
                    <a:pt x="824" y="206"/>
                    <a:pt x="831" y="215"/>
                    <a:pt x="836" y="223"/>
                  </a:cubicBezTo>
                  <a:cubicBezTo>
                    <a:pt x="840" y="232"/>
                    <a:pt x="841" y="238"/>
                    <a:pt x="842" y="244"/>
                  </a:cubicBezTo>
                  <a:cubicBezTo>
                    <a:pt x="843" y="250"/>
                    <a:pt x="853" y="257"/>
                    <a:pt x="856" y="266"/>
                  </a:cubicBezTo>
                  <a:cubicBezTo>
                    <a:pt x="860" y="274"/>
                    <a:pt x="857" y="280"/>
                    <a:pt x="855" y="286"/>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142"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84295" y="6438630"/>
            <a:ext cx="6677043"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143" name="TextBox 142"/>
          <p:cNvSpPr txBox="1"/>
          <p:nvPr/>
        </p:nvSpPr>
        <p:spPr>
          <a:xfrm>
            <a:off x="10384297" y="3318530"/>
            <a:ext cx="3197888"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a:solidFill>
                  <a:schemeClr val="tx1">
                    <a:lumMod val="85000"/>
                    <a:lumOff val="15000"/>
                  </a:schemeClr>
                </a:solidFill>
                <a:latin typeface="+mj-lt"/>
                <a:ea typeface="Roboto" panose="02000000000000000000" pitchFamily="2" charset="0"/>
                <a:cs typeface="Lato" panose="020F0502020204030203" pitchFamily="34" charset="0"/>
              </a:rPr>
              <a:t>China</a:t>
            </a: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 Map</a:t>
            </a:r>
          </a:p>
        </p:txBody>
      </p:sp>
    </p:spTree>
    <p:extLst>
      <p:ext uri="{BB962C8B-B14F-4D97-AF65-F5344CB8AC3E}">
        <p14:creationId xmlns:p14="http://schemas.microsoft.com/office/powerpoint/2010/main" val="26859591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14:presetBounceEnd="59000">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59000">
                                          <p:cBhvr additive="base">
                                            <p:cTn id="7" dur="1250" fill="hold"/>
                                            <p:tgtEl>
                                              <p:spTgt spid="2"/>
                                            </p:tgtEl>
                                            <p:attrNameLst>
                                              <p:attrName>ppt_x</p:attrName>
                                            </p:attrNameLst>
                                          </p:cBhvr>
                                          <p:tavLst>
                                            <p:tav tm="0">
                                              <p:val>
                                                <p:strVal val="#ppt_x"/>
                                              </p:val>
                                            </p:tav>
                                            <p:tav tm="100000">
                                              <p:val>
                                                <p:strVal val="#ppt_x"/>
                                              </p:val>
                                            </p:tav>
                                          </p:tavLst>
                                        </p:anim>
                                        <p:anim calcmode="lin" valueType="num" p14:bounceEnd="59000">
                                          <p:cBhvr additive="base">
                                            <p:cTn id="8" dur="1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25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143"/>
                                            </p:tgtEl>
                                            <p:attrNameLst>
                                              <p:attrName>style.visibility</p:attrName>
                                            </p:attrNameLst>
                                          </p:cBhvr>
                                          <p:to>
                                            <p:strVal val="visible"/>
                                          </p:to>
                                        </p:set>
                                        <p:anim to="" calcmode="lin" valueType="num">
                                          <p:cBhvr>
                                            <p:cTn id="12" dur="700" fill="hold">
                                              <p:stCondLst>
                                                <p:cond delay="0"/>
                                              </p:stCondLst>
                                            </p:cTn>
                                            <p:tgtEl>
                                              <p:spTgt spid="143"/>
                                            </p:tgtEl>
                                            <p:attrNameLst>
                                              <p:attrName>ppt_x</p:attrName>
                                            </p:attrNameLst>
                                          </p:cBhvr>
                                          <p:tavLst>
                                            <p:tav tm="0" fmla="#ppt_x-#ppt_w*1.2*((1.5-1.5*$)^3-(1.5-1.5*$)^2)">
                                              <p:val>
                                                <p:strVal val="0"/>
                                              </p:val>
                                            </p:tav>
                                            <p:tav tm="100000">
                                              <p:val>
                                                <p:strVal val="1"/>
                                              </p:val>
                                            </p:tav>
                                          </p:tavLst>
                                        </p:anim>
                                        <p:anim to="" calcmode="lin" valueType="num">
                                          <p:cBhvr>
                                            <p:cTn id="13" dur="700" fill="hold">
                                              <p:stCondLst>
                                                <p:cond delay="0"/>
                                              </p:stCondLst>
                                            </p:cTn>
                                            <p:tgtEl>
                                              <p:spTgt spid="143"/>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4" dur="700" fill="hold">
                                              <p:stCondLst>
                                                <p:cond delay="0"/>
                                              </p:stCondLst>
                                            </p:cTn>
                                            <p:tgtEl>
                                              <p:spTgt spid="143"/>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5" fill="hold">
                                <p:stCondLst>
                                  <p:cond delay="2440"/>
                                </p:stCondLst>
                                <p:childTnLst>
                                  <p:par>
                                    <p:cTn id="16" presetID="10" presetClass="entr" presetSubtype="0" fill="hold" grpId="0" nodeType="afterEffect">
                                      <p:stCondLst>
                                        <p:cond delay="0"/>
                                      </p:stCondLst>
                                      <p:childTnLst>
                                        <p:set>
                                          <p:cBhvr>
                                            <p:cTn id="17" dur="1" fill="hold">
                                              <p:stCondLst>
                                                <p:cond delay="0"/>
                                              </p:stCondLst>
                                            </p:cTn>
                                            <p:tgtEl>
                                              <p:spTgt spid="142"/>
                                            </p:tgtEl>
                                            <p:attrNameLst>
                                              <p:attrName>style.visibility</p:attrName>
                                            </p:attrNameLst>
                                          </p:cBhvr>
                                          <p:to>
                                            <p:strVal val="visible"/>
                                          </p:to>
                                        </p:set>
                                        <p:animEffect transition="in" filter="fade">
                                          <p:cBhvr>
                                            <p:cTn id="18" dur="500"/>
                                            <p:tgtEl>
                                              <p:spTgt spid="1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 grpId="0"/>
          <p:bldP spid="143"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250" fill="hold"/>
                                            <p:tgtEl>
                                              <p:spTgt spid="2"/>
                                            </p:tgtEl>
                                            <p:attrNameLst>
                                              <p:attrName>ppt_x</p:attrName>
                                            </p:attrNameLst>
                                          </p:cBhvr>
                                          <p:tavLst>
                                            <p:tav tm="0">
                                              <p:val>
                                                <p:strVal val="#ppt_x"/>
                                              </p:val>
                                            </p:tav>
                                            <p:tav tm="100000">
                                              <p:val>
                                                <p:strVal val="#ppt_x"/>
                                              </p:val>
                                            </p:tav>
                                          </p:tavLst>
                                        </p:anim>
                                        <p:anim calcmode="lin" valueType="num">
                                          <p:cBhvr additive="base">
                                            <p:cTn id="8" dur="1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25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143"/>
                                            </p:tgtEl>
                                            <p:attrNameLst>
                                              <p:attrName>style.visibility</p:attrName>
                                            </p:attrNameLst>
                                          </p:cBhvr>
                                          <p:to>
                                            <p:strVal val="visible"/>
                                          </p:to>
                                        </p:set>
                                        <p:anim to="" calcmode="lin" valueType="num">
                                          <p:cBhvr>
                                            <p:cTn id="12" dur="700" fill="hold">
                                              <p:stCondLst>
                                                <p:cond delay="0"/>
                                              </p:stCondLst>
                                            </p:cTn>
                                            <p:tgtEl>
                                              <p:spTgt spid="143"/>
                                            </p:tgtEl>
                                            <p:attrNameLst>
                                              <p:attrName>ppt_x</p:attrName>
                                            </p:attrNameLst>
                                          </p:cBhvr>
                                          <p:tavLst>
                                            <p:tav tm="0" fmla="#ppt_x-#ppt_w*1.2*((1.5-1.5*$)^3-(1.5-1.5*$)^2)">
                                              <p:val>
                                                <p:strVal val="0"/>
                                              </p:val>
                                            </p:tav>
                                            <p:tav tm="100000">
                                              <p:val>
                                                <p:strVal val="1"/>
                                              </p:val>
                                            </p:tav>
                                          </p:tavLst>
                                        </p:anim>
                                        <p:anim to="" calcmode="lin" valueType="num">
                                          <p:cBhvr>
                                            <p:cTn id="13" dur="700" fill="hold">
                                              <p:stCondLst>
                                                <p:cond delay="0"/>
                                              </p:stCondLst>
                                            </p:cTn>
                                            <p:tgtEl>
                                              <p:spTgt spid="143"/>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4" dur="700" fill="hold">
                                              <p:stCondLst>
                                                <p:cond delay="0"/>
                                              </p:stCondLst>
                                            </p:cTn>
                                            <p:tgtEl>
                                              <p:spTgt spid="143"/>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5" fill="hold">
                                <p:stCondLst>
                                  <p:cond delay="2440"/>
                                </p:stCondLst>
                                <p:childTnLst>
                                  <p:par>
                                    <p:cTn id="16" presetID="10" presetClass="entr" presetSubtype="0" fill="hold" grpId="0" nodeType="afterEffect">
                                      <p:stCondLst>
                                        <p:cond delay="0"/>
                                      </p:stCondLst>
                                      <p:childTnLst>
                                        <p:set>
                                          <p:cBhvr>
                                            <p:cTn id="17" dur="1" fill="hold">
                                              <p:stCondLst>
                                                <p:cond delay="0"/>
                                              </p:stCondLst>
                                            </p:cTn>
                                            <p:tgtEl>
                                              <p:spTgt spid="142"/>
                                            </p:tgtEl>
                                            <p:attrNameLst>
                                              <p:attrName>style.visibility</p:attrName>
                                            </p:attrNameLst>
                                          </p:cBhvr>
                                          <p:to>
                                            <p:strVal val="visible"/>
                                          </p:to>
                                        </p:set>
                                        <p:animEffect transition="in" filter="fade">
                                          <p:cBhvr>
                                            <p:cTn id="18" dur="500"/>
                                            <p:tgtEl>
                                              <p:spTgt spid="1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 grpId="0"/>
          <p:bldP spid="143" grpId="0"/>
        </p:bldLst>
      </p:timing>
    </mc:Fallback>
  </mc:AlternateContent>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8"/>
          <p:cNvGrpSpPr>
            <a:grpSpLocks noChangeAspect="1"/>
          </p:cNvGrpSpPr>
          <p:nvPr/>
        </p:nvGrpSpPr>
        <p:grpSpPr bwMode="auto">
          <a:xfrm>
            <a:off x="1245620" y="987629"/>
            <a:ext cx="7822180" cy="8311742"/>
            <a:chOff x="3953" y="1323"/>
            <a:chExt cx="3611" cy="3837"/>
          </a:xfrm>
          <a:solidFill>
            <a:schemeClr val="bg1">
              <a:lumMod val="85000"/>
            </a:schemeClr>
          </a:solidFill>
        </p:grpSpPr>
        <p:sp>
          <p:nvSpPr>
            <p:cNvPr id="3" name="Freeform 9"/>
            <p:cNvSpPr>
              <a:spLocks/>
            </p:cNvSpPr>
            <p:nvPr/>
          </p:nvSpPr>
          <p:spPr bwMode="auto">
            <a:xfrm>
              <a:off x="6458" y="3436"/>
              <a:ext cx="275" cy="259"/>
            </a:xfrm>
            <a:custGeom>
              <a:avLst/>
              <a:gdLst>
                <a:gd name="T0" fmla="*/ 224 w 275"/>
                <a:gd name="T1" fmla="*/ 38 h 259"/>
                <a:gd name="T2" fmla="*/ 269 w 275"/>
                <a:gd name="T3" fmla="*/ 51 h 259"/>
                <a:gd name="T4" fmla="*/ 275 w 275"/>
                <a:gd name="T5" fmla="*/ 57 h 259"/>
                <a:gd name="T6" fmla="*/ 272 w 275"/>
                <a:gd name="T7" fmla="*/ 92 h 259"/>
                <a:gd name="T8" fmla="*/ 262 w 275"/>
                <a:gd name="T9" fmla="*/ 131 h 259"/>
                <a:gd name="T10" fmla="*/ 243 w 275"/>
                <a:gd name="T11" fmla="*/ 147 h 259"/>
                <a:gd name="T12" fmla="*/ 237 w 275"/>
                <a:gd name="T13" fmla="*/ 118 h 259"/>
                <a:gd name="T14" fmla="*/ 221 w 275"/>
                <a:gd name="T15" fmla="*/ 105 h 259"/>
                <a:gd name="T16" fmla="*/ 224 w 275"/>
                <a:gd name="T17" fmla="*/ 121 h 259"/>
                <a:gd name="T18" fmla="*/ 230 w 275"/>
                <a:gd name="T19" fmla="*/ 134 h 259"/>
                <a:gd name="T20" fmla="*/ 230 w 275"/>
                <a:gd name="T21" fmla="*/ 153 h 259"/>
                <a:gd name="T22" fmla="*/ 218 w 275"/>
                <a:gd name="T23" fmla="*/ 157 h 259"/>
                <a:gd name="T24" fmla="*/ 214 w 275"/>
                <a:gd name="T25" fmla="*/ 166 h 259"/>
                <a:gd name="T26" fmla="*/ 218 w 275"/>
                <a:gd name="T27" fmla="*/ 195 h 259"/>
                <a:gd name="T28" fmla="*/ 205 w 275"/>
                <a:gd name="T29" fmla="*/ 211 h 259"/>
                <a:gd name="T30" fmla="*/ 214 w 275"/>
                <a:gd name="T31" fmla="*/ 221 h 259"/>
                <a:gd name="T32" fmla="*/ 202 w 275"/>
                <a:gd name="T33" fmla="*/ 233 h 259"/>
                <a:gd name="T34" fmla="*/ 176 w 275"/>
                <a:gd name="T35" fmla="*/ 256 h 259"/>
                <a:gd name="T36" fmla="*/ 163 w 275"/>
                <a:gd name="T37" fmla="*/ 259 h 259"/>
                <a:gd name="T38" fmla="*/ 144 w 275"/>
                <a:gd name="T39" fmla="*/ 250 h 259"/>
                <a:gd name="T40" fmla="*/ 128 w 275"/>
                <a:gd name="T41" fmla="*/ 217 h 259"/>
                <a:gd name="T42" fmla="*/ 83 w 275"/>
                <a:gd name="T43" fmla="*/ 192 h 259"/>
                <a:gd name="T44" fmla="*/ 44 w 275"/>
                <a:gd name="T45" fmla="*/ 153 h 259"/>
                <a:gd name="T46" fmla="*/ 0 w 275"/>
                <a:gd name="T47" fmla="*/ 128 h 259"/>
                <a:gd name="T48" fmla="*/ 12 w 275"/>
                <a:gd name="T49" fmla="*/ 73 h 259"/>
                <a:gd name="T50" fmla="*/ 41 w 275"/>
                <a:gd name="T51" fmla="*/ 54 h 259"/>
                <a:gd name="T52" fmla="*/ 54 w 275"/>
                <a:gd name="T53" fmla="*/ 44 h 259"/>
                <a:gd name="T54" fmla="*/ 44 w 275"/>
                <a:gd name="T55" fmla="*/ 25 h 259"/>
                <a:gd name="T56" fmla="*/ 89 w 275"/>
                <a:gd name="T57" fmla="*/ 3 h 259"/>
                <a:gd name="T58" fmla="*/ 128 w 275"/>
                <a:gd name="T59" fmla="*/ 3 h 259"/>
                <a:gd name="T60" fmla="*/ 153 w 275"/>
                <a:gd name="T61" fmla="*/ 22 h 259"/>
                <a:gd name="T62" fmla="*/ 153 w 275"/>
                <a:gd name="T63" fmla="*/ 41 h 259"/>
                <a:gd name="T64" fmla="*/ 173 w 275"/>
                <a:gd name="T65" fmla="*/ 48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5" h="259">
                  <a:moveTo>
                    <a:pt x="173" y="48"/>
                  </a:moveTo>
                  <a:lnTo>
                    <a:pt x="224" y="38"/>
                  </a:lnTo>
                  <a:lnTo>
                    <a:pt x="269" y="51"/>
                  </a:lnTo>
                  <a:lnTo>
                    <a:pt x="269" y="51"/>
                  </a:lnTo>
                  <a:lnTo>
                    <a:pt x="272" y="51"/>
                  </a:lnTo>
                  <a:lnTo>
                    <a:pt x="275" y="57"/>
                  </a:lnTo>
                  <a:lnTo>
                    <a:pt x="272" y="73"/>
                  </a:lnTo>
                  <a:lnTo>
                    <a:pt x="272" y="92"/>
                  </a:lnTo>
                  <a:lnTo>
                    <a:pt x="269" y="118"/>
                  </a:lnTo>
                  <a:lnTo>
                    <a:pt x="262" y="131"/>
                  </a:lnTo>
                  <a:lnTo>
                    <a:pt x="253" y="144"/>
                  </a:lnTo>
                  <a:lnTo>
                    <a:pt x="243" y="147"/>
                  </a:lnTo>
                  <a:lnTo>
                    <a:pt x="240" y="134"/>
                  </a:lnTo>
                  <a:lnTo>
                    <a:pt x="237" y="118"/>
                  </a:lnTo>
                  <a:lnTo>
                    <a:pt x="230" y="108"/>
                  </a:lnTo>
                  <a:lnTo>
                    <a:pt x="221" y="105"/>
                  </a:lnTo>
                  <a:lnTo>
                    <a:pt x="218" y="118"/>
                  </a:lnTo>
                  <a:lnTo>
                    <a:pt x="224" y="121"/>
                  </a:lnTo>
                  <a:lnTo>
                    <a:pt x="230" y="128"/>
                  </a:lnTo>
                  <a:lnTo>
                    <a:pt x="230" y="134"/>
                  </a:lnTo>
                  <a:lnTo>
                    <a:pt x="230" y="147"/>
                  </a:lnTo>
                  <a:lnTo>
                    <a:pt x="230" y="153"/>
                  </a:lnTo>
                  <a:lnTo>
                    <a:pt x="224" y="157"/>
                  </a:lnTo>
                  <a:lnTo>
                    <a:pt x="218" y="157"/>
                  </a:lnTo>
                  <a:lnTo>
                    <a:pt x="211" y="163"/>
                  </a:lnTo>
                  <a:lnTo>
                    <a:pt x="214" y="166"/>
                  </a:lnTo>
                  <a:lnTo>
                    <a:pt x="214" y="179"/>
                  </a:lnTo>
                  <a:lnTo>
                    <a:pt x="218" y="195"/>
                  </a:lnTo>
                  <a:lnTo>
                    <a:pt x="211" y="201"/>
                  </a:lnTo>
                  <a:lnTo>
                    <a:pt x="205" y="211"/>
                  </a:lnTo>
                  <a:lnTo>
                    <a:pt x="211" y="217"/>
                  </a:lnTo>
                  <a:lnTo>
                    <a:pt x="214" y="221"/>
                  </a:lnTo>
                  <a:lnTo>
                    <a:pt x="214" y="230"/>
                  </a:lnTo>
                  <a:lnTo>
                    <a:pt x="202" y="233"/>
                  </a:lnTo>
                  <a:lnTo>
                    <a:pt x="192" y="243"/>
                  </a:lnTo>
                  <a:lnTo>
                    <a:pt x="176" y="256"/>
                  </a:lnTo>
                  <a:lnTo>
                    <a:pt x="163" y="256"/>
                  </a:lnTo>
                  <a:lnTo>
                    <a:pt x="163" y="259"/>
                  </a:lnTo>
                  <a:lnTo>
                    <a:pt x="160" y="256"/>
                  </a:lnTo>
                  <a:lnTo>
                    <a:pt x="144" y="250"/>
                  </a:lnTo>
                  <a:lnTo>
                    <a:pt x="131" y="237"/>
                  </a:lnTo>
                  <a:lnTo>
                    <a:pt x="128" y="217"/>
                  </a:lnTo>
                  <a:lnTo>
                    <a:pt x="115" y="208"/>
                  </a:lnTo>
                  <a:lnTo>
                    <a:pt x="83" y="192"/>
                  </a:lnTo>
                  <a:lnTo>
                    <a:pt x="60" y="163"/>
                  </a:lnTo>
                  <a:lnTo>
                    <a:pt x="44" y="153"/>
                  </a:lnTo>
                  <a:lnTo>
                    <a:pt x="9" y="147"/>
                  </a:lnTo>
                  <a:lnTo>
                    <a:pt x="0" y="128"/>
                  </a:lnTo>
                  <a:lnTo>
                    <a:pt x="16" y="99"/>
                  </a:lnTo>
                  <a:lnTo>
                    <a:pt x="12" y="73"/>
                  </a:lnTo>
                  <a:lnTo>
                    <a:pt x="25" y="60"/>
                  </a:lnTo>
                  <a:lnTo>
                    <a:pt x="41" y="54"/>
                  </a:lnTo>
                  <a:lnTo>
                    <a:pt x="51" y="51"/>
                  </a:lnTo>
                  <a:lnTo>
                    <a:pt x="54" y="44"/>
                  </a:lnTo>
                  <a:lnTo>
                    <a:pt x="48" y="38"/>
                  </a:lnTo>
                  <a:lnTo>
                    <a:pt x="44" y="25"/>
                  </a:lnTo>
                  <a:lnTo>
                    <a:pt x="64" y="12"/>
                  </a:lnTo>
                  <a:lnTo>
                    <a:pt x="89" y="3"/>
                  </a:lnTo>
                  <a:lnTo>
                    <a:pt x="109" y="0"/>
                  </a:lnTo>
                  <a:lnTo>
                    <a:pt x="128" y="3"/>
                  </a:lnTo>
                  <a:lnTo>
                    <a:pt x="147" y="12"/>
                  </a:lnTo>
                  <a:lnTo>
                    <a:pt x="153" y="22"/>
                  </a:lnTo>
                  <a:lnTo>
                    <a:pt x="153" y="32"/>
                  </a:lnTo>
                  <a:lnTo>
                    <a:pt x="153" y="41"/>
                  </a:lnTo>
                  <a:lnTo>
                    <a:pt x="163" y="48"/>
                  </a:lnTo>
                  <a:lnTo>
                    <a:pt x="173" y="48"/>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10"/>
            <p:cNvSpPr>
              <a:spLocks/>
            </p:cNvSpPr>
            <p:nvPr/>
          </p:nvSpPr>
          <p:spPr bwMode="auto">
            <a:xfrm>
              <a:off x="6166" y="3205"/>
              <a:ext cx="163" cy="170"/>
            </a:xfrm>
            <a:custGeom>
              <a:avLst/>
              <a:gdLst>
                <a:gd name="T0" fmla="*/ 150 w 163"/>
                <a:gd name="T1" fmla="*/ 115 h 170"/>
                <a:gd name="T2" fmla="*/ 147 w 163"/>
                <a:gd name="T3" fmla="*/ 112 h 170"/>
                <a:gd name="T4" fmla="*/ 141 w 163"/>
                <a:gd name="T5" fmla="*/ 112 h 170"/>
                <a:gd name="T6" fmla="*/ 141 w 163"/>
                <a:gd name="T7" fmla="*/ 118 h 170"/>
                <a:gd name="T8" fmla="*/ 141 w 163"/>
                <a:gd name="T9" fmla="*/ 125 h 170"/>
                <a:gd name="T10" fmla="*/ 134 w 163"/>
                <a:gd name="T11" fmla="*/ 138 h 170"/>
                <a:gd name="T12" fmla="*/ 134 w 163"/>
                <a:gd name="T13" fmla="*/ 141 h 170"/>
                <a:gd name="T14" fmla="*/ 134 w 163"/>
                <a:gd name="T15" fmla="*/ 147 h 170"/>
                <a:gd name="T16" fmla="*/ 122 w 163"/>
                <a:gd name="T17" fmla="*/ 157 h 170"/>
                <a:gd name="T18" fmla="*/ 89 w 163"/>
                <a:gd name="T19" fmla="*/ 147 h 170"/>
                <a:gd name="T20" fmla="*/ 70 w 163"/>
                <a:gd name="T21" fmla="*/ 147 h 170"/>
                <a:gd name="T22" fmla="*/ 61 w 163"/>
                <a:gd name="T23" fmla="*/ 154 h 170"/>
                <a:gd name="T24" fmla="*/ 54 w 163"/>
                <a:gd name="T25" fmla="*/ 166 h 170"/>
                <a:gd name="T26" fmla="*/ 48 w 163"/>
                <a:gd name="T27" fmla="*/ 170 h 170"/>
                <a:gd name="T28" fmla="*/ 45 w 163"/>
                <a:gd name="T29" fmla="*/ 166 h 170"/>
                <a:gd name="T30" fmla="*/ 38 w 163"/>
                <a:gd name="T31" fmla="*/ 160 h 170"/>
                <a:gd name="T32" fmla="*/ 25 w 163"/>
                <a:gd name="T33" fmla="*/ 154 h 170"/>
                <a:gd name="T34" fmla="*/ 19 w 163"/>
                <a:gd name="T35" fmla="*/ 141 h 170"/>
                <a:gd name="T36" fmla="*/ 12 w 163"/>
                <a:gd name="T37" fmla="*/ 131 h 170"/>
                <a:gd name="T38" fmla="*/ 3 w 163"/>
                <a:gd name="T39" fmla="*/ 128 h 170"/>
                <a:gd name="T40" fmla="*/ 0 w 163"/>
                <a:gd name="T41" fmla="*/ 115 h 170"/>
                <a:gd name="T42" fmla="*/ 6 w 163"/>
                <a:gd name="T43" fmla="*/ 106 h 170"/>
                <a:gd name="T44" fmla="*/ 16 w 163"/>
                <a:gd name="T45" fmla="*/ 106 h 170"/>
                <a:gd name="T46" fmla="*/ 25 w 163"/>
                <a:gd name="T47" fmla="*/ 102 h 170"/>
                <a:gd name="T48" fmla="*/ 29 w 163"/>
                <a:gd name="T49" fmla="*/ 96 h 170"/>
                <a:gd name="T50" fmla="*/ 29 w 163"/>
                <a:gd name="T51" fmla="*/ 89 h 170"/>
                <a:gd name="T52" fmla="*/ 22 w 163"/>
                <a:gd name="T53" fmla="*/ 86 h 170"/>
                <a:gd name="T54" fmla="*/ 19 w 163"/>
                <a:gd name="T55" fmla="*/ 86 h 170"/>
                <a:gd name="T56" fmla="*/ 25 w 163"/>
                <a:gd name="T57" fmla="*/ 73 h 170"/>
                <a:gd name="T58" fmla="*/ 35 w 163"/>
                <a:gd name="T59" fmla="*/ 61 h 170"/>
                <a:gd name="T60" fmla="*/ 29 w 163"/>
                <a:gd name="T61" fmla="*/ 29 h 170"/>
                <a:gd name="T62" fmla="*/ 57 w 163"/>
                <a:gd name="T63" fmla="*/ 6 h 170"/>
                <a:gd name="T64" fmla="*/ 93 w 163"/>
                <a:gd name="T65" fmla="*/ 3 h 170"/>
                <a:gd name="T66" fmla="*/ 125 w 163"/>
                <a:gd name="T67" fmla="*/ 0 h 170"/>
                <a:gd name="T68" fmla="*/ 147 w 163"/>
                <a:gd name="T69" fmla="*/ 16 h 170"/>
                <a:gd name="T70" fmla="*/ 154 w 163"/>
                <a:gd name="T71" fmla="*/ 29 h 170"/>
                <a:gd name="T72" fmla="*/ 154 w 163"/>
                <a:gd name="T73" fmla="*/ 35 h 170"/>
                <a:gd name="T74" fmla="*/ 150 w 163"/>
                <a:gd name="T75" fmla="*/ 41 h 170"/>
                <a:gd name="T76" fmla="*/ 150 w 163"/>
                <a:gd name="T77" fmla="*/ 57 h 170"/>
                <a:gd name="T78" fmla="*/ 157 w 163"/>
                <a:gd name="T79" fmla="*/ 64 h 170"/>
                <a:gd name="T80" fmla="*/ 163 w 163"/>
                <a:gd name="T81" fmla="*/ 70 h 170"/>
                <a:gd name="T82" fmla="*/ 163 w 163"/>
                <a:gd name="T83" fmla="*/ 80 h 170"/>
                <a:gd name="T84" fmla="*/ 163 w 163"/>
                <a:gd name="T85" fmla="*/ 93 h 170"/>
                <a:gd name="T86" fmla="*/ 160 w 163"/>
                <a:gd name="T87" fmla="*/ 106 h 170"/>
                <a:gd name="T88" fmla="*/ 150 w 163"/>
                <a:gd name="T89" fmla="*/ 115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3" h="170">
                  <a:moveTo>
                    <a:pt x="150" y="115"/>
                  </a:moveTo>
                  <a:lnTo>
                    <a:pt x="147" y="112"/>
                  </a:lnTo>
                  <a:lnTo>
                    <a:pt x="141" y="112"/>
                  </a:lnTo>
                  <a:lnTo>
                    <a:pt x="141" y="118"/>
                  </a:lnTo>
                  <a:lnTo>
                    <a:pt x="141" y="125"/>
                  </a:lnTo>
                  <a:lnTo>
                    <a:pt x="134" y="138"/>
                  </a:lnTo>
                  <a:lnTo>
                    <a:pt x="134" y="141"/>
                  </a:lnTo>
                  <a:lnTo>
                    <a:pt x="134" y="147"/>
                  </a:lnTo>
                  <a:lnTo>
                    <a:pt x="122" y="157"/>
                  </a:lnTo>
                  <a:lnTo>
                    <a:pt x="89" y="147"/>
                  </a:lnTo>
                  <a:lnTo>
                    <a:pt x="70" y="147"/>
                  </a:lnTo>
                  <a:lnTo>
                    <a:pt x="61" y="154"/>
                  </a:lnTo>
                  <a:lnTo>
                    <a:pt x="54" y="166"/>
                  </a:lnTo>
                  <a:lnTo>
                    <a:pt x="48" y="170"/>
                  </a:lnTo>
                  <a:lnTo>
                    <a:pt x="45" y="166"/>
                  </a:lnTo>
                  <a:lnTo>
                    <a:pt x="38" y="160"/>
                  </a:lnTo>
                  <a:lnTo>
                    <a:pt x="25" y="154"/>
                  </a:lnTo>
                  <a:lnTo>
                    <a:pt x="19" y="141"/>
                  </a:lnTo>
                  <a:lnTo>
                    <a:pt x="12" y="131"/>
                  </a:lnTo>
                  <a:lnTo>
                    <a:pt x="3" y="128"/>
                  </a:lnTo>
                  <a:lnTo>
                    <a:pt x="0" y="115"/>
                  </a:lnTo>
                  <a:lnTo>
                    <a:pt x="6" y="106"/>
                  </a:lnTo>
                  <a:lnTo>
                    <a:pt x="16" y="106"/>
                  </a:lnTo>
                  <a:lnTo>
                    <a:pt x="25" y="102"/>
                  </a:lnTo>
                  <a:lnTo>
                    <a:pt x="29" y="96"/>
                  </a:lnTo>
                  <a:lnTo>
                    <a:pt x="29" y="89"/>
                  </a:lnTo>
                  <a:lnTo>
                    <a:pt x="22" y="86"/>
                  </a:lnTo>
                  <a:lnTo>
                    <a:pt x="19" y="86"/>
                  </a:lnTo>
                  <a:lnTo>
                    <a:pt x="25" y="73"/>
                  </a:lnTo>
                  <a:lnTo>
                    <a:pt x="35" y="61"/>
                  </a:lnTo>
                  <a:lnTo>
                    <a:pt x="29" y="29"/>
                  </a:lnTo>
                  <a:lnTo>
                    <a:pt x="57" y="6"/>
                  </a:lnTo>
                  <a:lnTo>
                    <a:pt x="93" y="3"/>
                  </a:lnTo>
                  <a:lnTo>
                    <a:pt x="125" y="0"/>
                  </a:lnTo>
                  <a:lnTo>
                    <a:pt x="147" y="16"/>
                  </a:lnTo>
                  <a:lnTo>
                    <a:pt x="154" y="29"/>
                  </a:lnTo>
                  <a:lnTo>
                    <a:pt x="154" y="35"/>
                  </a:lnTo>
                  <a:lnTo>
                    <a:pt x="150" y="41"/>
                  </a:lnTo>
                  <a:lnTo>
                    <a:pt x="150" y="57"/>
                  </a:lnTo>
                  <a:lnTo>
                    <a:pt x="157" y="64"/>
                  </a:lnTo>
                  <a:lnTo>
                    <a:pt x="163" y="70"/>
                  </a:lnTo>
                  <a:lnTo>
                    <a:pt x="163" y="80"/>
                  </a:lnTo>
                  <a:lnTo>
                    <a:pt x="163" y="93"/>
                  </a:lnTo>
                  <a:lnTo>
                    <a:pt x="160" y="106"/>
                  </a:lnTo>
                  <a:lnTo>
                    <a:pt x="150" y="115"/>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11"/>
            <p:cNvSpPr>
              <a:spLocks/>
            </p:cNvSpPr>
            <p:nvPr/>
          </p:nvSpPr>
          <p:spPr bwMode="auto">
            <a:xfrm>
              <a:off x="5200" y="2009"/>
              <a:ext cx="231" cy="183"/>
            </a:xfrm>
            <a:custGeom>
              <a:avLst/>
              <a:gdLst>
                <a:gd name="T0" fmla="*/ 186 w 231"/>
                <a:gd name="T1" fmla="*/ 93 h 183"/>
                <a:gd name="T2" fmla="*/ 202 w 231"/>
                <a:gd name="T3" fmla="*/ 93 h 183"/>
                <a:gd name="T4" fmla="*/ 215 w 231"/>
                <a:gd name="T5" fmla="*/ 90 h 183"/>
                <a:gd name="T6" fmla="*/ 228 w 231"/>
                <a:gd name="T7" fmla="*/ 90 h 183"/>
                <a:gd name="T8" fmla="*/ 231 w 231"/>
                <a:gd name="T9" fmla="*/ 100 h 183"/>
                <a:gd name="T10" fmla="*/ 231 w 231"/>
                <a:gd name="T11" fmla="*/ 109 h 183"/>
                <a:gd name="T12" fmla="*/ 222 w 231"/>
                <a:gd name="T13" fmla="*/ 116 h 183"/>
                <a:gd name="T14" fmla="*/ 212 w 231"/>
                <a:gd name="T15" fmla="*/ 122 h 183"/>
                <a:gd name="T16" fmla="*/ 212 w 231"/>
                <a:gd name="T17" fmla="*/ 135 h 183"/>
                <a:gd name="T18" fmla="*/ 218 w 231"/>
                <a:gd name="T19" fmla="*/ 138 h 183"/>
                <a:gd name="T20" fmla="*/ 209 w 231"/>
                <a:gd name="T21" fmla="*/ 151 h 183"/>
                <a:gd name="T22" fmla="*/ 202 w 231"/>
                <a:gd name="T23" fmla="*/ 161 h 183"/>
                <a:gd name="T24" fmla="*/ 190 w 231"/>
                <a:gd name="T25" fmla="*/ 170 h 183"/>
                <a:gd name="T26" fmla="*/ 170 w 231"/>
                <a:gd name="T27" fmla="*/ 173 h 183"/>
                <a:gd name="T28" fmla="*/ 154 w 231"/>
                <a:gd name="T29" fmla="*/ 183 h 183"/>
                <a:gd name="T30" fmla="*/ 148 w 231"/>
                <a:gd name="T31" fmla="*/ 167 h 183"/>
                <a:gd name="T32" fmla="*/ 135 w 231"/>
                <a:gd name="T33" fmla="*/ 170 h 183"/>
                <a:gd name="T34" fmla="*/ 119 w 231"/>
                <a:gd name="T35" fmla="*/ 177 h 183"/>
                <a:gd name="T36" fmla="*/ 109 w 231"/>
                <a:gd name="T37" fmla="*/ 180 h 183"/>
                <a:gd name="T38" fmla="*/ 100 w 231"/>
                <a:gd name="T39" fmla="*/ 183 h 183"/>
                <a:gd name="T40" fmla="*/ 74 w 231"/>
                <a:gd name="T41" fmla="*/ 183 h 183"/>
                <a:gd name="T42" fmla="*/ 58 w 231"/>
                <a:gd name="T43" fmla="*/ 161 h 183"/>
                <a:gd name="T44" fmla="*/ 42 w 231"/>
                <a:gd name="T45" fmla="*/ 154 h 183"/>
                <a:gd name="T46" fmla="*/ 29 w 231"/>
                <a:gd name="T47" fmla="*/ 148 h 183"/>
                <a:gd name="T48" fmla="*/ 26 w 231"/>
                <a:gd name="T49" fmla="*/ 125 h 183"/>
                <a:gd name="T50" fmla="*/ 16 w 231"/>
                <a:gd name="T51" fmla="*/ 109 h 183"/>
                <a:gd name="T52" fmla="*/ 0 w 231"/>
                <a:gd name="T53" fmla="*/ 93 h 183"/>
                <a:gd name="T54" fmla="*/ 10 w 231"/>
                <a:gd name="T55" fmla="*/ 74 h 183"/>
                <a:gd name="T56" fmla="*/ 26 w 231"/>
                <a:gd name="T57" fmla="*/ 77 h 183"/>
                <a:gd name="T58" fmla="*/ 45 w 231"/>
                <a:gd name="T59" fmla="*/ 87 h 183"/>
                <a:gd name="T60" fmla="*/ 58 w 231"/>
                <a:gd name="T61" fmla="*/ 84 h 183"/>
                <a:gd name="T62" fmla="*/ 71 w 231"/>
                <a:gd name="T63" fmla="*/ 74 h 183"/>
                <a:gd name="T64" fmla="*/ 71 w 231"/>
                <a:gd name="T65" fmla="*/ 64 h 183"/>
                <a:gd name="T66" fmla="*/ 74 w 231"/>
                <a:gd name="T67" fmla="*/ 52 h 183"/>
                <a:gd name="T68" fmla="*/ 100 w 231"/>
                <a:gd name="T69" fmla="*/ 48 h 183"/>
                <a:gd name="T70" fmla="*/ 113 w 231"/>
                <a:gd name="T71" fmla="*/ 32 h 183"/>
                <a:gd name="T72" fmla="*/ 122 w 231"/>
                <a:gd name="T73" fmla="*/ 16 h 183"/>
                <a:gd name="T74" fmla="*/ 132 w 231"/>
                <a:gd name="T75" fmla="*/ 3 h 183"/>
                <a:gd name="T76" fmla="*/ 151 w 231"/>
                <a:gd name="T77" fmla="*/ 0 h 183"/>
                <a:gd name="T78" fmla="*/ 170 w 231"/>
                <a:gd name="T79" fmla="*/ 0 h 183"/>
                <a:gd name="T80" fmla="*/ 183 w 231"/>
                <a:gd name="T81" fmla="*/ 16 h 183"/>
                <a:gd name="T82" fmla="*/ 186 w 231"/>
                <a:gd name="T83" fmla="*/ 42 h 183"/>
                <a:gd name="T84" fmla="*/ 193 w 231"/>
                <a:gd name="T85" fmla="*/ 58 h 183"/>
                <a:gd name="T86" fmla="*/ 193 w 231"/>
                <a:gd name="T87" fmla="*/ 74 h 183"/>
                <a:gd name="T88" fmla="*/ 186 w 231"/>
                <a:gd name="T89" fmla="*/ 9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1" h="183">
                  <a:moveTo>
                    <a:pt x="186" y="93"/>
                  </a:moveTo>
                  <a:lnTo>
                    <a:pt x="202" y="93"/>
                  </a:lnTo>
                  <a:lnTo>
                    <a:pt x="215" y="90"/>
                  </a:lnTo>
                  <a:lnTo>
                    <a:pt x="228" y="90"/>
                  </a:lnTo>
                  <a:lnTo>
                    <a:pt x="231" y="100"/>
                  </a:lnTo>
                  <a:lnTo>
                    <a:pt x="231" y="109"/>
                  </a:lnTo>
                  <a:lnTo>
                    <a:pt x="222" y="116"/>
                  </a:lnTo>
                  <a:lnTo>
                    <a:pt x="212" y="122"/>
                  </a:lnTo>
                  <a:lnTo>
                    <a:pt x="212" y="135"/>
                  </a:lnTo>
                  <a:lnTo>
                    <a:pt x="218" y="138"/>
                  </a:lnTo>
                  <a:lnTo>
                    <a:pt x="209" y="151"/>
                  </a:lnTo>
                  <a:lnTo>
                    <a:pt x="202" y="161"/>
                  </a:lnTo>
                  <a:lnTo>
                    <a:pt x="190" y="170"/>
                  </a:lnTo>
                  <a:lnTo>
                    <a:pt x="170" y="173"/>
                  </a:lnTo>
                  <a:lnTo>
                    <a:pt x="154" y="183"/>
                  </a:lnTo>
                  <a:lnTo>
                    <a:pt x="148" y="167"/>
                  </a:lnTo>
                  <a:lnTo>
                    <a:pt x="135" y="170"/>
                  </a:lnTo>
                  <a:lnTo>
                    <a:pt x="119" y="177"/>
                  </a:lnTo>
                  <a:lnTo>
                    <a:pt x="109" y="180"/>
                  </a:lnTo>
                  <a:lnTo>
                    <a:pt x="100" y="183"/>
                  </a:lnTo>
                  <a:lnTo>
                    <a:pt x="74" y="183"/>
                  </a:lnTo>
                  <a:lnTo>
                    <a:pt x="58" y="161"/>
                  </a:lnTo>
                  <a:lnTo>
                    <a:pt x="42" y="154"/>
                  </a:lnTo>
                  <a:lnTo>
                    <a:pt x="29" y="148"/>
                  </a:lnTo>
                  <a:lnTo>
                    <a:pt x="26" y="125"/>
                  </a:lnTo>
                  <a:lnTo>
                    <a:pt x="16" y="109"/>
                  </a:lnTo>
                  <a:lnTo>
                    <a:pt x="0" y="93"/>
                  </a:lnTo>
                  <a:lnTo>
                    <a:pt x="10" y="74"/>
                  </a:lnTo>
                  <a:lnTo>
                    <a:pt x="26" y="77"/>
                  </a:lnTo>
                  <a:lnTo>
                    <a:pt x="45" y="87"/>
                  </a:lnTo>
                  <a:lnTo>
                    <a:pt x="58" y="84"/>
                  </a:lnTo>
                  <a:lnTo>
                    <a:pt x="71" y="74"/>
                  </a:lnTo>
                  <a:lnTo>
                    <a:pt x="71" y="64"/>
                  </a:lnTo>
                  <a:lnTo>
                    <a:pt x="74" y="52"/>
                  </a:lnTo>
                  <a:lnTo>
                    <a:pt x="100" y="48"/>
                  </a:lnTo>
                  <a:lnTo>
                    <a:pt x="113" y="32"/>
                  </a:lnTo>
                  <a:lnTo>
                    <a:pt x="122" y="16"/>
                  </a:lnTo>
                  <a:lnTo>
                    <a:pt x="132" y="3"/>
                  </a:lnTo>
                  <a:lnTo>
                    <a:pt x="151" y="0"/>
                  </a:lnTo>
                  <a:lnTo>
                    <a:pt x="170" y="0"/>
                  </a:lnTo>
                  <a:lnTo>
                    <a:pt x="183" y="16"/>
                  </a:lnTo>
                  <a:lnTo>
                    <a:pt x="186" y="42"/>
                  </a:lnTo>
                  <a:lnTo>
                    <a:pt x="193" y="58"/>
                  </a:lnTo>
                  <a:lnTo>
                    <a:pt x="193" y="74"/>
                  </a:lnTo>
                  <a:lnTo>
                    <a:pt x="186" y="93"/>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Freeform 12"/>
            <p:cNvSpPr>
              <a:spLocks/>
            </p:cNvSpPr>
            <p:nvPr/>
          </p:nvSpPr>
          <p:spPr bwMode="auto">
            <a:xfrm>
              <a:off x="5742" y="4112"/>
              <a:ext cx="45" cy="96"/>
            </a:xfrm>
            <a:custGeom>
              <a:avLst/>
              <a:gdLst>
                <a:gd name="T0" fmla="*/ 26 w 45"/>
                <a:gd name="T1" fmla="*/ 22 h 96"/>
                <a:gd name="T2" fmla="*/ 32 w 45"/>
                <a:gd name="T3" fmla="*/ 25 h 96"/>
                <a:gd name="T4" fmla="*/ 36 w 45"/>
                <a:gd name="T5" fmla="*/ 32 h 96"/>
                <a:gd name="T6" fmla="*/ 42 w 45"/>
                <a:gd name="T7" fmla="*/ 41 h 96"/>
                <a:gd name="T8" fmla="*/ 45 w 45"/>
                <a:gd name="T9" fmla="*/ 61 h 96"/>
                <a:gd name="T10" fmla="*/ 45 w 45"/>
                <a:gd name="T11" fmla="*/ 70 h 96"/>
                <a:gd name="T12" fmla="*/ 45 w 45"/>
                <a:gd name="T13" fmla="*/ 80 h 96"/>
                <a:gd name="T14" fmla="*/ 42 w 45"/>
                <a:gd name="T15" fmla="*/ 90 h 96"/>
                <a:gd name="T16" fmla="*/ 36 w 45"/>
                <a:gd name="T17" fmla="*/ 96 h 96"/>
                <a:gd name="T18" fmla="*/ 29 w 45"/>
                <a:gd name="T19" fmla="*/ 96 h 96"/>
                <a:gd name="T20" fmla="*/ 23 w 45"/>
                <a:gd name="T21" fmla="*/ 93 h 96"/>
                <a:gd name="T22" fmla="*/ 0 w 45"/>
                <a:gd name="T23" fmla="*/ 73 h 96"/>
                <a:gd name="T24" fmla="*/ 0 w 45"/>
                <a:gd name="T25" fmla="*/ 64 h 96"/>
                <a:gd name="T26" fmla="*/ 4 w 45"/>
                <a:gd name="T27" fmla="*/ 51 h 96"/>
                <a:gd name="T28" fmla="*/ 7 w 45"/>
                <a:gd name="T29" fmla="*/ 48 h 96"/>
                <a:gd name="T30" fmla="*/ 16 w 45"/>
                <a:gd name="T31" fmla="*/ 38 h 96"/>
                <a:gd name="T32" fmla="*/ 20 w 45"/>
                <a:gd name="T33" fmla="*/ 35 h 96"/>
                <a:gd name="T34" fmla="*/ 23 w 45"/>
                <a:gd name="T35" fmla="*/ 19 h 96"/>
                <a:gd name="T36" fmla="*/ 13 w 45"/>
                <a:gd name="T37" fmla="*/ 9 h 96"/>
                <a:gd name="T38" fmla="*/ 16 w 45"/>
                <a:gd name="T39" fmla="*/ 3 h 96"/>
                <a:gd name="T40" fmla="*/ 20 w 45"/>
                <a:gd name="T41" fmla="*/ 0 h 96"/>
                <a:gd name="T42" fmla="*/ 29 w 45"/>
                <a:gd name="T43" fmla="*/ 0 h 96"/>
                <a:gd name="T44" fmla="*/ 36 w 45"/>
                <a:gd name="T45" fmla="*/ 3 h 96"/>
                <a:gd name="T46" fmla="*/ 36 w 45"/>
                <a:gd name="T47" fmla="*/ 9 h 96"/>
                <a:gd name="T48" fmla="*/ 32 w 45"/>
                <a:gd name="T49" fmla="*/ 16 h 96"/>
                <a:gd name="T50" fmla="*/ 26 w 45"/>
                <a:gd name="T51" fmla="*/ 2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5" h="96">
                  <a:moveTo>
                    <a:pt x="26" y="22"/>
                  </a:moveTo>
                  <a:lnTo>
                    <a:pt x="32" y="25"/>
                  </a:lnTo>
                  <a:lnTo>
                    <a:pt x="36" y="32"/>
                  </a:lnTo>
                  <a:lnTo>
                    <a:pt x="42" y="41"/>
                  </a:lnTo>
                  <a:lnTo>
                    <a:pt x="45" y="61"/>
                  </a:lnTo>
                  <a:lnTo>
                    <a:pt x="45" y="70"/>
                  </a:lnTo>
                  <a:lnTo>
                    <a:pt x="45" y="80"/>
                  </a:lnTo>
                  <a:lnTo>
                    <a:pt x="42" y="90"/>
                  </a:lnTo>
                  <a:lnTo>
                    <a:pt x="36" y="96"/>
                  </a:lnTo>
                  <a:lnTo>
                    <a:pt x="29" y="96"/>
                  </a:lnTo>
                  <a:lnTo>
                    <a:pt x="23" y="93"/>
                  </a:lnTo>
                  <a:lnTo>
                    <a:pt x="0" y="73"/>
                  </a:lnTo>
                  <a:lnTo>
                    <a:pt x="0" y="64"/>
                  </a:lnTo>
                  <a:lnTo>
                    <a:pt x="4" y="51"/>
                  </a:lnTo>
                  <a:lnTo>
                    <a:pt x="7" y="48"/>
                  </a:lnTo>
                  <a:lnTo>
                    <a:pt x="16" y="38"/>
                  </a:lnTo>
                  <a:lnTo>
                    <a:pt x="20" y="35"/>
                  </a:lnTo>
                  <a:lnTo>
                    <a:pt x="23" y="19"/>
                  </a:lnTo>
                  <a:lnTo>
                    <a:pt x="13" y="9"/>
                  </a:lnTo>
                  <a:lnTo>
                    <a:pt x="16" y="3"/>
                  </a:lnTo>
                  <a:lnTo>
                    <a:pt x="20" y="0"/>
                  </a:lnTo>
                  <a:lnTo>
                    <a:pt x="29" y="0"/>
                  </a:lnTo>
                  <a:lnTo>
                    <a:pt x="36" y="3"/>
                  </a:lnTo>
                  <a:lnTo>
                    <a:pt x="36" y="9"/>
                  </a:lnTo>
                  <a:lnTo>
                    <a:pt x="32" y="16"/>
                  </a:lnTo>
                  <a:lnTo>
                    <a:pt x="26" y="2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13"/>
            <p:cNvSpPr>
              <a:spLocks/>
            </p:cNvSpPr>
            <p:nvPr/>
          </p:nvSpPr>
          <p:spPr bwMode="auto">
            <a:xfrm>
              <a:off x="5220" y="3737"/>
              <a:ext cx="102" cy="73"/>
            </a:xfrm>
            <a:custGeom>
              <a:avLst/>
              <a:gdLst>
                <a:gd name="T0" fmla="*/ 93 w 102"/>
                <a:gd name="T1" fmla="*/ 9 h 73"/>
                <a:gd name="T2" fmla="*/ 102 w 102"/>
                <a:gd name="T3" fmla="*/ 41 h 73"/>
                <a:gd name="T4" fmla="*/ 80 w 102"/>
                <a:gd name="T5" fmla="*/ 73 h 73"/>
                <a:gd name="T6" fmla="*/ 44 w 102"/>
                <a:gd name="T7" fmla="*/ 67 h 73"/>
                <a:gd name="T8" fmla="*/ 16 w 102"/>
                <a:gd name="T9" fmla="*/ 48 h 73"/>
                <a:gd name="T10" fmla="*/ 0 w 102"/>
                <a:gd name="T11" fmla="*/ 13 h 73"/>
                <a:gd name="T12" fmla="*/ 12 w 102"/>
                <a:gd name="T13" fmla="*/ 3 h 73"/>
                <a:gd name="T14" fmla="*/ 32 w 102"/>
                <a:gd name="T15" fmla="*/ 6 h 73"/>
                <a:gd name="T16" fmla="*/ 48 w 102"/>
                <a:gd name="T17" fmla="*/ 3 h 73"/>
                <a:gd name="T18" fmla="*/ 64 w 102"/>
                <a:gd name="T19" fmla="*/ 0 h 73"/>
                <a:gd name="T20" fmla="*/ 93 w 102"/>
                <a:gd name="T21" fmla="*/ 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73">
                  <a:moveTo>
                    <a:pt x="93" y="9"/>
                  </a:moveTo>
                  <a:lnTo>
                    <a:pt x="102" y="41"/>
                  </a:lnTo>
                  <a:lnTo>
                    <a:pt x="80" y="73"/>
                  </a:lnTo>
                  <a:lnTo>
                    <a:pt x="44" y="67"/>
                  </a:lnTo>
                  <a:lnTo>
                    <a:pt x="16" y="48"/>
                  </a:lnTo>
                  <a:lnTo>
                    <a:pt x="0" y="13"/>
                  </a:lnTo>
                  <a:lnTo>
                    <a:pt x="12" y="3"/>
                  </a:lnTo>
                  <a:lnTo>
                    <a:pt x="32" y="6"/>
                  </a:lnTo>
                  <a:lnTo>
                    <a:pt x="48" y="3"/>
                  </a:lnTo>
                  <a:lnTo>
                    <a:pt x="64" y="0"/>
                  </a:lnTo>
                  <a:lnTo>
                    <a:pt x="93" y="9"/>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Freeform 14"/>
            <p:cNvSpPr>
              <a:spLocks noEditPoints="1"/>
            </p:cNvSpPr>
            <p:nvPr/>
          </p:nvSpPr>
          <p:spPr bwMode="auto">
            <a:xfrm>
              <a:off x="4889" y="3118"/>
              <a:ext cx="956" cy="603"/>
            </a:xfrm>
            <a:custGeom>
              <a:avLst/>
              <a:gdLst>
                <a:gd name="T0" fmla="*/ 20 w 956"/>
                <a:gd name="T1" fmla="*/ 366 h 603"/>
                <a:gd name="T2" fmla="*/ 13 w 956"/>
                <a:gd name="T3" fmla="*/ 372 h 603"/>
                <a:gd name="T4" fmla="*/ 7 w 956"/>
                <a:gd name="T5" fmla="*/ 382 h 603"/>
                <a:gd name="T6" fmla="*/ 3 w 956"/>
                <a:gd name="T7" fmla="*/ 394 h 603"/>
                <a:gd name="T8" fmla="*/ 16 w 956"/>
                <a:gd name="T9" fmla="*/ 391 h 603"/>
                <a:gd name="T10" fmla="*/ 36 w 956"/>
                <a:gd name="T11" fmla="*/ 366 h 603"/>
                <a:gd name="T12" fmla="*/ 917 w 956"/>
                <a:gd name="T13" fmla="*/ 103 h 603"/>
                <a:gd name="T14" fmla="*/ 863 w 956"/>
                <a:gd name="T15" fmla="*/ 112 h 603"/>
                <a:gd name="T16" fmla="*/ 815 w 956"/>
                <a:gd name="T17" fmla="*/ 84 h 603"/>
                <a:gd name="T18" fmla="*/ 789 w 956"/>
                <a:gd name="T19" fmla="*/ 77 h 603"/>
                <a:gd name="T20" fmla="*/ 741 w 956"/>
                <a:gd name="T21" fmla="*/ 103 h 603"/>
                <a:gd name="T22" fmla="*/ 677 w 956"/>
                <a:gd name="T23" fmla="*/ 96 h 603"/>
                <a:gd name="T24" fmla="*/ 651 w 956"/>
                <a:gd name="T25" fmla="*/ 71 h 603"/>
                <a:gd name="T26" fmla="*/ 590 w 956"/>
                <a:gd name="T27" fmla="*/ 29 h 603"/>
                <a:gd name="T28" fmla="*/ 529 w 956"/>
                <a:gd name="T29" fmla="*/ 45 h 603"/>
                <a:gd name="T30" fmla="*/ 488 w 956"/>
                <a:gd name="T31" fmla="*/ 3 h 603"/>
                <a:gd name="T32" fmla="*/ 350 w 956"/>
                <a:gd name="T33" fmla="*/ 29 h 603"/>
                <a:gd name="T34" fmla="*/ 356 w 956"/>
                <a:gd name="T35" fmla="*/ 61 h 603"/>
                <a:gd name="T36" fmla="*/ 286 w 956"/>
                <a:gd name="T37" fmla="*/ 100 h 603"/>
                <a:gd name="T38" fmla="*/ 209 w 956"/>
                <a:gd name="T39" fmla="*/ 109 h 603"/>
                <a:gd name="T40" fmla="*/ 202 w 956"/>
                <a:gd name="T41" fmla="*/ 138 h 603"/>
                <a:gd name="T42" fmla="*/ 238 w 956"/>
                <a:gd name="T43" fmla="*/ 173 h 603"/>
                <a:gd name="T44" fmla="*/ 321 w 956"/>
                <a:gd name="T45" fmla="*/ 157 h 603"/>
                <a:gd name="T46" fmla="*/ 337 w 956"/>
                <a:gd name="T47" fmla="*/ 170 h 603"/>
                <a:gd name="T48" fmla="*/ 321 w 956"/>
                <a:gd name="T49" fmla="*/ 189 h 603"/>
                <a:gd name="T50" fmla="*/ 270 w 956"/>
                <a:gd name="T51" fmla="*/ 189 h 603"/>
                <a:gd name="T52" fmla="*/ 266 w 956"/>
                <a:gd name="T53" fmla="*/ 209 h 603"/>
                <a:gd name="T54" fmla="*/ 305 w 956"/>
                <a:gd name="T55" fmla="*/ 234 h 603"/>
                <a:gd name="T56" fmla="*/ 305 w 956"/>
                <a:gd name="T57" fmla="*/ 263 h 603"/>
                <a:gd name="T58" fmla="*/ 257 w 956"/>
                <a:gd name="T59" fmla="*/ 237 h 603"/>
                <a:gd name="T60" fmla="*/ 218 w 956"/>
                <a:gd name="T61" fmla="*/ 253 h 603"/>
                <a:gd name="T62" fmla="*/ 161 w 956"/>
                <a:gd name="T63" fmla="*/ 318 h 603"/>
                <a:gd name="T64" fmla="*/ 125 w 956"/>
                <a:gd name="T65" fmla="*/ 356 h 603"/>
                <a:gd name="T66" fmla="*/ 241 w 956"/>
                <a:gd name="T67" fmla="*/ 385 h 603"/>
                <a:gd name="T68" fmla="*/ 238 w 956"/>
                <a:gd name="T69" fmla="*/ 407 h 603"/>
                <a:gd name="T70" fmla="*/ 199 w 956"/>
                <a:gd name="T71" fmla="*/ 417 h 603"/>
                <a:gd name="T72" fmla="*/ 129 w 956"/>
                <a:gd name="T73" fmla="*/ 449 h 603"/>
                <a:gd name="T74" fmla="*/ 100 w 956"/>
                <a:gd name="T75" fmla="*/ 529 h 603"/>
                <a:gd name="T76" fmla="*/ 177 w 956"/>
                <a:gd name="T77" fmla="*/ 519 h 603"/>
                <a:gd name="T78" fmla="*/ 186 w 956"/>
                <a:gd name="T79" fmla="*/ 587 h 603"/>
                <a:gd name="T80" fmla="*/ 254 w 956"/>
                <a:gd name="T81" fmla="*/ 577 h 603"/>
                <a:gd name="T82" fmla="*/ 289 w 956"/>
                <a:gd name="T83" fmla="*/ 558 h 603"/>
                <a:gd name="T84" fmla="*/ 299 w 956"/>
                <a:gd name="T85" fmla="*/ 529 h 603"/>
                <a:gd name="T86" fmla="*/ 311 w 956"/>
                <a:gd name="T87" fmla="*/ 494 h 603"/>
                <a:gd name="T88" fmla="*/ 366 w 956"/>
                <a:gd name="T89" fmla="*/ 475 h 603"/>
                <a:gd name="T90" fmla="*/ 436 w 956"/>
                <a:gd name="T91" fmla="*/ 529 h 603"/>
                <a:gd name="T92" fmla="*/ 452 w 956"/>
                <a:gd name="T93" fmla="*/ 497 h 603"/>
                <a:gd name="T94" fmla="*/ 478 w 956"/>
                <a:gd name="T95" fmla="*/ 545 h 603"/>
                <a:gd name="T96" fmla="*/ 526 w 956"/>
                <a:gd name="T97" fmla="*/ 600 h 603"/>
                <a:gd name="T98" fmla="*/ 581 w 956"/>
                <a:gd name="T99" fmla="*/ 587 h 603"/>
                <a:gd name="T100" fmla="*/ 642 w 956"/>
                <a:gd name="T101" fmla="*/ 596 h 603"/>
                <a:gd name="T102" fmla="*/ 715 w 956"/>
                <a:gd name="T103" fmla="*/ 564 h 603"/>
                <a:gd name="T104" fmla="*/ 799 w 956"/>
                <a:gd name="T105" fmla="*/ 574 h 603"/>
                <a:gd name="T106" fmla="*/ 821 w 956"/>
                <a:gd name="T107" fmla="*/ 500 h 603"/>
                <a:gd name="T108" fmla="*/ 808 w 956"/>
                <a:gd name="T109" fmla="*/ 446 h 603"/>
                <a:gd name="T110" fmla="*/ 799 w 956"/>
                <a:gd name="T111" fmla="*/ 398 h 603"/>
                <a:gd name="T112" fmla="*/ 828 w 956"/>
                <a:gd name="T113" fmla="*/ 321 h 603"/>
                <a:gd name="T114" fmla="*/ 860 w 956"/>
                <a:gd name="T115" fmla="*/ 257 h 603"/>
                <a:gd name="T116" fmla="*/ 898 w 956"/>
                <a:gd name="T117" fmla="*/ 225 h 603"/>
                <a:gd name="T118" fmla="*/ 956 w 956"/>
                <a:gd name="T119" fmla="*/ 128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56" h="603">
                  <a:moveTo>
                    <a:pt x="32" y="362"/>
                  </a:moveTo>
                  <a:lnTo>
                    <a:pt x="29" y="366"/>
                  </a:lnTo>
                  <a:lnTo>
                    <a:pt x="26" y="369"/>
                  </a:lnTo>
                  <a:lnTo>
                    <a:pt x="20" y="366"/>
                  </a:lnTo>
                  <a:lnTo>
                    <a:pt x="16" y="366"/>
                  </a:lnTo>
                  <a:lnTo>
                    <a:pt x="16" y="372"/>
                  </a:lnTo>
                  <a:lnTo>
                    <a:pt x="16" y="372"/>
                  </a:lnTo>
                  <a:lnTo>
                    <a:pt x="13" y="372"/>
                  </a:lnTo>
                  <a:lnTo>
                    <a:pt x="10" y="375"/>
                  </a:lnTo>
                  <a:lnTo>
                    <a:pt x="7" y="378"/>
                  </a:lnTo>
                  <a:lnTo>
                    <a:pt x="7" y="378"/>
                  </a:lnTo>
                  <a:lnTo>
                    <a:pt x="7" y="382"/>
                  </a:lnTo>
                  <a:lnTo>
                    <a:pt x="10" y="382"/>
                  </a:lnTo>
                  <a:lnTo>
                    <a:pt x="3" y="385"/>
                  </a:lnTo>
                  <a:lnTo>
                    <a:pt x="0" y="388"/>
                  </a:lnTo>
                  <a:lnTo>
                    <a:pt x="3" y="394"/>
                  </a:lnTo>
                  <a:lnTo>
                    <a:pt x="7" y="398"/>
                  </a:lnTo>
                  <a:lnTo>
                    <a:pt x="10" y="394"/>
                  </a:lnTo>
                  <a:lnTo>
                    <a:pt x="10" y="394"/>
                  </a:lnTo>
                  <a:lnTo>
                    <a:pt x="16" y="391"/>
                  </a:lnTo>
                  <a:lnTo>
                    <a:pt x="23" y="382"/>
                  </a:lnTo>
                  <a:lnTo>
                    <a:pt x="32" y="375"/>
                  </a:lnTo>
                  <a:lnTo>
                    <a:pt x="36" y="369"/>
                  </a:lnTo>
                  <a:lnTo>
                    <a:pt x="36" y="366"/>
                  </a:lnTo>
                  <a:lnTo>
                    <a:pt x="32" y="362"/>
                  </a:lnTo>
                  <a:close/>
                  <a:moveTo>
                    <a:pt x="934" y="90"/>
                  </a:moveTo>
                  <a:lnTo>
                    <a:pt x="927" y="96"/>
                  </a:lnTo>
                  <a:lnTo>
                    <a:pt x="917" y="103"/>
                  </a:lnTo>
                  <a:lnTo>
                    <a:pt x="911" y="100"/>
                  </a:lnTo>
                  <a:lnTo>
                    <a:pt x="901" y="90"/>
                  </a:lnTo>
                  <a:lnTo>
                    <a:pt x="882" y="100"/>
                  </a:lnTo>
                  <a:lnTo>
                    <a:pt x="863" y="112"/>
                  </a:lnTo>
                  <a:lnTo>
                    <a:pt x="853" y="109"/>
                  </a:lnTo>
                  <a:lnTo>
                    <a:pt x="847" y="103"/>
                  </a:lnTo>
                  <a:lnTo>
                    <a:pt x="821" y="93"/>
                  </a:lnTo>
                  <a:lnTo>
                    <a:pt x="815" y="84"/>
                  </a:lnTo>
                  <a:lnTo>
                    <a:pt x="805" y="77"/>
                  </a:lnTo>
                  <a:lnTo>
                    <a:pt x="802" y="84"/>
                  </a:lnTo>
                  <a:lnTo>
                    <a:pt x="796" y="84"/>
                  </a:lnTo>
                  <a:lnTo>
                    <a:pt x="789" y="77"/>
                  </a:lnTo>
                  <a:lnTo>
                    <a:pt x="786" y="74"/>
                  </a:lnTo>
                  <a:lnTo>
                    <a:pt x="773" y="87"/>
                  </a:lnTo>
                  <a:lnTo>
                    <a:pt x="757" y="100"/>
                  </a:lnTo>
                  <a:lnTo>
                    <a:pt x="741" y="103"/>
                  </a:lnTo>
                  <a:lnTo>
                    <a:pt x="725" y="103"/>
                  </a:lnTo>
                  <a:lnTo>
                    <a:pt x="712" y="106"/>
                  </a:lnTo>
                  <a:lnTo>
                    <a:pt x="680" y="103"/>
                  </a:lnTo>
                  <a:lnTo>
                    <a:pt x="677" y="96"/>
                  </a:lnTo>
                  <a:lnTo>
                    <a:pt x="680" y="90"/>
                  </a:lnTo>
                  <a:lnTo>
                    <a:pt x="677" y="84"/>
                  </a:lnTo>
                  <a:lnTo>
                    <a:pt x="671" y="80"/>
                  </a:lnTo>
                  <a:lnTo>
                    <a:pt x="651" y="71"/>
                  </a:lnTo>
                  <a:lnTo>
                    <a:pt x="626" y="23"/>
                  </a:lnTo>
                  <a:lnTo>
                    <a:pt x="606" y="7"/>
                  </a:lnTo>
                  <a:lnTo>
                    <a:pt x="597" y="16"/>
                  </a:lnTo>
                  <a:lnTo>
                    <a:pt x="590" y="29"/>
                  </a:lnTo>
                  <a:lnTo>
                    <a:pt x="578" y="32"/>
                  </a:lnTo>
                  <a:lnTo>
                    <a:pt x="568" y="35"/>
                  </a:lnTo>
                  <a:lnTo>
                    <a:pt x="561" y="39"/>
                  </a:lnTo>
                  <a:lnTo>
                    <a:pt x="529" y="45"/>
                  </a:lnTo>
                  <a:lnTo>
                    <a:pt x="513" y="51"/>
                  </a:lnTo>
                  <a:lnTo>
                    <a:pt x="497" y="55"/>
                  </a:lnTo>
                  <a:lnTo>
                    <a:pt x="485" y="35"/>
                  </a:lnTo>
                  <a:lnTo>
                    <a:pt x="488" y="3"/>
                  </a:lnTo>
                  <a:lnTo>
                    <a:pt x="468" y="0"/>
                  </a:lnTo>
                  <a:lnTo>
                    <a:pt x="408" y="19"/>
                  </a:lnTo>
                  <a:lnTo>
                    <a:pt x="375" y="26"/>
                  </a:lnTo>
                  <a:lnTo>
                    <a:pt x="350" y="29"/>
                  </a:lnTo>
                  <a:lnTo>
                    <a:pt x="324" y="61"/>
                  </a:lnTo>
                  <a:lnTo>
                    <a:pt x="324" y="61"/>
                  </a:lnTo>
                  <a:lnTo>
                    <a:pt x="356" y="48"/>
                  </a:lnTo>
                  <a:lnTo>
                    <a:pt x="356" y="61"/>
                  </a:lnTo>
                  <a:lnTo>
                    <a:pt x="343" y="68"/>
                  </a:lnTo>
                  <a:lnTo>
                    <a:pt x="318" y="80"/>
                  </a:lnTo>
                  <a:lnTo>
                    <a:pt x="295" y="96"/>
                  </a:lnTo>
                  <a:lnTo>
                    <a:pt x="286" y="100"/>
                  </a:lnTo>
                  <a:lnTo>
                    <a:pt x="276" y="100"/>
                  </a:lnTo>
                  <a:lnTo>
                    <a:pt x="266" y="103"/>
                  </a:lnTo>
                  <a:lnTo>
                    <a:pt x="238" y="106"/>
                  </a:lnTo>
                  <a:lnTo>
                    <a:pt x="209" y="109"/>
                  </a:lnTo>
                  <a:lnTo>
                    <a:pt x="157" y="116"/>
                  </a:lnTo>
                  <a:lnTo>
                    <a:pt x="161" y="135"/>
                  </a:lnTo>
                  <a:lnTo>
                    <a:pt x="183" y="132"/>
                  </a:lnTo>
                  <a:lnTo>
                    <a:pt x="202" y="138"/>
                  </a:lnTo>
                  <a:lnTo>
                    <a:pt x="206" y="141"/>
                  </a:lnTo>
                  <a:lnTo>
                    <a:pt x="209" y="160"/>
                  </a:lnTo>
                  <a:lnTo>
                    <a:pt x="209" y="170"/>
                  </a:lnTo>
                  <a:lnTo>
                    <a:pt x="238" y="173"/>
                  </a:lnTo>
                  <a:lnTo>
                    <a:pt x="263" y="176"/>
                  </a:lnTo>
                  <a:lnTo>
                    <a:pt x="279" y="173"/>
                  </a:lnTo>
                  <a:lnTo>
                    <a:pt x="321" y="157"/>
                  </a:lnTo>
                  <a:lnTo>
                    <a:pt x="321" y="157"/>
                  </a:lnTo>
                  <a:lnTo>
                    <a:pt x="327" y="157"/>
                  </a:lnTo>
                  <a:lnTo>
                    <a:pt x="334" y="164"/>
                  </a:lnTo>
                  <a:lnTo>
                    <a:pt x="337" y="170"/>
                  </a:lnTo>
                  <a:lnTo>
                    <a:pt x="337" y="170"/>
                  </a:lnTo>
                  <a:lnTo>
                    <a:pt x="327" y="173"/>
                  </a:lnTo>
                  <a:lnTo>
                    <a:pt x="324" y="176"/>
                  </a:lnTo>
                  <a:lnTo>
                    <a:pt x="324" y="183"/>
                  </a:lnTo>
                  <a:lnTo>
                    <a:pt x="321" y="189"/>
                  </a:lnTo>
                  <a:lnTo>
                    <a:pt x="315" y="189"/>
                  </a:lnTo>
                  <a:lnTo>
                    <a:pt x="308" y="193"/>
                  </a:lnTo>
                  <a:lnTo>
                    <a:pt x="276" y="189"/>
                  </a:lnTo>
                  <a:lnTo>
                    <a:pt x="270" y="189"/>
                  </a:lnTo>
                  <a:lnTo>
                    <a:pt x="266" y="196"/>
                  </a:lnTo>
                  <a:lnTo>
                    <a:pt x="260" y="202"/>
                  </a:lnTo>
                  <a:lnTo>
                    <a:pt x="260" y="205"/>
                  </a:lnTo>
                  <a:lnTo>
                    <a:pt x="266" y="209"/>
                  </a:lnTo>
                  <a:lnTo>
                    <a:pt x="276" y="218"/>
                  </a:lnTo>
                  <a:lnTo>
                    <a:pt x="289" y="225"/>
                  </a:lnTo>
                  <a:lnTo>
                    <a:pt x="299" y="231"/>
                  </a:lnTo>
                  <a:lnTo>
                    <a:pt x="305" y="234"/>
                  </a:lnTo>
                  <a:lnTo>
                    <a:pt x="311" y="241"/>
                  </a:lnTo>
                  <a:lnTo>
                    <a:pt x="311" y="250"/>
                  </a:lnTo>
                  <a:lnTo>
                    <a:pt x="308" y="257"/>
                  </a:lnTo>
                  <a:lnTo>
                    <a:pt x="305" y="263"/>
                  </a:lnTo>
                  <a:lnTo>
                    <a:pt x="299" y="253"/>
                  </a:lnTo>
                  <a:lnTo>
                    <a:pt x="292" y="250"/>
                  </a:lnTo>
                  <a:lnTo>
                    <a:pt x="279" y="241"/>
                  </a:lnTo>
                  <a:lnTo>
                    <a:pt x="257" y="237"/>
                  </a:lnTo>
                  <a:lnTo>
                    <a:pt x="238" y="241"/>
                  </a:lnTo>
                  <a:lnTo>
                    <a:pt x="234" y="244"/>
                  </a:lnTo>
                  <a:lnTo>
                    <a:pt x="228" y="247"/>
                  </a:lnTo>
                  <a:lnTo>
                    <a:pt x="218" y="253"/>
                  </a:lnTo>
                  <a:lnTo>
                    <a:pt x="215" y="273"/>
                  </a:lnTo>
                  <a:lnTo>
                    <a:pt x="199" y="295"/>
                  </a:lnTo>
                  <a:lnTo>
                    <a:pt x="180" y="308"/>
                  </a:lnTo>
                  <a:lnTo>
                    <a:pt x="161" y="318"/>
                  </a:lnTo>
                  <a:lnTo>
                    <a:pt x="151" y="330"/>
                  </a:lnTo>
                  <a:lnTo>
                    <a:pt x="138" y="340"/>
                  </a:lnTo>
                  <a:lnTo>
                    <a:pt x="125" y="350"/>
                  </a:lnTo>
                  <a:lnTo>
                    <a:pt x="125" y="356"/>
                  </a:lnTo>
                  <a:lnTo>
                    <a:pt x="125" y="375"/>
                  </a:lnTo>
                  <a:lnTo>
                    <a:pt x="151" y="391"/>
                  </a:lnTo>
                  <a:lnTo>
                    <a:pt x="234" y="378"/>
                  </a:lnTo>
                  <a:lnTo>
                    <a:pt x="241" y="385"/>
                  </a:lnTo>
                  <a:lnTo>
                    <a:pt x="247" y="394"/>
                  </a:lnTo>
                  <a:lnTo>
                    <a:pt x="254" y="423"/>
                  </a:lnTo>
                  <a:lnTo>
                    <a:pt x="247" y="420"/>
                  </a:lnTo>
                  <a:lnTo>
                    <a:pt x="238" y="407"/>
                  </a:lnTo>
                  <a:lnTo>
                    <a:pt x="228" y="394"/>
                  </a:lnTo>
                  <a:lnTo>
                    <a:pt x="215" y="398"/>
                  </a:lnTo>
                  <a:lnTo>
                    <a:pt x="206" y="410"/>
                  </a:lnTo>
                  <a:lnTo>
                    <a:pt x="199" y="417"/>
                  </a:lnTo>
                  <a:lnTo>
                    <a:pt x="180" y="417"/>
                  </a:lnTo>
                  <a:lnTo>
                    <a:pt x="161" y="423"/>
                  </a:lnTo>
                  <a:lnTo>
                    <a:pt x="141" y="430"/>
                  </a:lnTo>
                  <a:lnTo>
                    <a:pt x="129" y="449"/>
                  </a:lnTo>
                  <a:lnTo>
                    <a:pt x="113" y="484"/>
                  </a:lnTo>
                  <a:lnTo>
                    <a:pt x="103" y="503"/>
                  </a:lnTo>
                  <a:lnTo>
                    <a:pt x="96" y="519"/>
                  </a:lnTo>
                  <a:lnTo>
                    <a:pt x="100" y="529"/>
                  </a:lnTo>
                  <a:lnTo>
                    <a:pt x="109" y="539"/>
                  </a:lnTo>
                  <a:lnTo>
                    <a:pt x="109" y="539"/>
                  </a:lnTo>
                  <a:lnTo>
                    <a:pt x="119" y="532"/>
                  </a:lnTo>
                  <a:lnTo>
                    <a:pt x="177" y="519"/>
                  </a:lnTo>
                  <a:lnTo>
                    <a:pt x="193" y="523"/>
                  </a:lnTo>
                  <a:lnTo>
                    <a:pt x="189" y="548"/>
                  </a:lnTo>
                  <a:lnTo>
                    <a:pt x="186" y="568"/>
                  </a:lnTo>
                  <a:lnTo>
                    <a:pt x="186" y="587"/>
                  </a:lnTo>
                  <a:lnTo>
                    <a:pt x="199" y="590"/>
                  </a:lnTo>
                  <a:lnTo>
                    <a:pt x="215" y="587"/>
                  </a:lnTo>
                  <a:lnTo>
                    <a:pt x="234" y="580"/>
                  </a:lnTo>
                  <a:lnTo>
                    <a:pt x="254" y="577"/>
                  </a:lnTo>
                  <a:lnTo>
                    <a:pt x="260" y="571"/>
                  </a:lnTo>
                  <a:lnTo>
                    <a:pt x="270" y="568"/>
                  </a:lnTo>
                  <a:lnTo>
                    <a:pt x="279" y="564"/>
                  </a:lnTo>
                  <a:lnTo>
                    <a:pt x="289" y="558"/>
                  </a:lnTo>
                  <a:lnTo>
                    <a:pt x="295" y="551"/>
                  </a:lnTo>
                  <a:lnTo>
                    <a:pt x="302" y="542"/>
                  </a:lnTo>
                  <a:lnTo>
                    <a:pt x="299" y="535"/>
                  </a:lnTo>
                  <a:lnTo>
                    <a:pt x="299" y="529"/>
                  </a:lnTo>
                  <a:lnTo>
                    <a:pt x="308" y="523"/>
                  </a:lnTo>
                  <a:lnTo>
                    <a:pt x="311" y="513"/>
                  </a:lnTo>
                  <a:lnTo>
                    <a:pt x="311" y="503"/>
                  </a:lnTo>
                  <a:lnTo>
                    <a:pt x="311" y="494"/>
                  </a:lnTo>
                  <a:lnTo>
                    <a:pt x="327" y="481"/>
                  </a:lnTo>
                  <a:lnTo>
                    <a:pt x="347" y="484"/>
                  </a:lnTo>
                  <a:lnTo>
                    <a:pt x="356" y="475"/>
                  </a:lnTo>
                  <a:lnTo>
                    <a:pt x="366" y="475"/>
                  </a:lnTo>
                  <a:lnTo>
                    <a:pt x="375" y="478"/>
                  </a:lnTo>
                  <a:lnTo>
                    <a:pt x="392" y="494"/>
                  </a:lnTo>
                  <a:lnTo>
                    <a:pt x="420" y="529"/>
                  </a:lnTo>
                  <a:lnTo>
                    <a:pt x="436" y="529"/>
                  </a:lnTo>
                  <a:lnTo>
                    <a:pt x="440" y="519"/>
                  </a:lnTo>
                  <a:lnTo>
                    <a:pt x="443" y="510"/>
                  </a:lnTo>
                  <a:lnTo>
                    <a:pt x="449" y="503"/>
                  </a:lnTo>
                  <a:lnTo>
                    <a:pt x="452" y="497"/>
                  </a:lnTo>
                  <a:lnTo>
                    <a:pt x="468" y="497"/>
                  </a:lnTo>
                  <a:lnTo>
                    <a:pt x="481" y="513"/>
                  </a:lnTo>
                  <a:lnTo>
                    <a:pt x="475" y="532"/>
                  </a:lnTo>
                  <a:lnTo>
                    <a:pt x="478" y="545"/>
                  </a:lnTo>
                  <a:lnTo>
                    <a:pt x="491" y="561"/>
                  </a:lnTo>
                  <a:lnTo>
                    <a:pt x="491" y="584"/>
                  </a:lnTo>
                  <a:lnTo>
                    <a:pt x="504" y="596"/>
                  </a:lnTo>
                  <a:lnTo>
                    <a:pt x="526" y="600"/>
                  </a:lnTo>
                  <a:lnTo>
                    <a:pt x="542" y="590"/>
                  </a:lnTo>
                  <a:lnTo>
                    <a:pt x="558" y="587"/>
                  </a:lnTo>
                  <a:lnTo>
                    <a:pt x="571" y="587"/>
                  </a:lnTo>
                  <a:lnTo>
                    <a:pt x="581" y="587"/>
                  </a:lnTo>
                  <a:lnTo>
                    <a:pt x="590" y="593"/>
                  </a:lnTo>
                  <a:lnTo>
                    <a:pt x="600" y="600"/>
                  </a:lnTo>
                  <a:lnTo>
                    <a:pt x="619" y="600"/>
                  </a:lnTo>
                  <a:lnTo>
                    <a:pt x="642" y="596"/>
                  </a:lnTo>
                  <a:lnTo>
                    <a:pt x="661" y="596"/>
                  </a:lnTo>
                  <a:lnTo>
                    <a:pt x="677" y="593"/>
                  </a:lnTo>
                  <a:lnTo>
                    <a:pt x="696" y="574"/>
                  </a:lnTo>
                  <a:lnTo>
                    <a:pt x="715" y="564"/>
                  </a:lnTo>
                  <a:lnTo>
                    <a:pt x="751" y="577"/>
                  </a:lnTo>
                  <a:lnTo>
                    <a:pt x="786" y="603"/>
                  </a:lnTo>
                  <a:lnTo>
                    <a:pt x="796" y="590"/>
                  </a:lnTo>
                  <a:lnTo>
                    <a:pt x="799" y="574"/>
                  </a:lnTo>
                  <a:lnTo>
                    <a:pt x="802" y="555"/>
                  </a:lnTo>
                  <a:lnTo>
                    <a:pt x="824" y="526"/>
                  </a:lnTo>
                  <a:lnTo>
                    <a:pt x="828" y="507"/>
                  </a:lnTo>
                  <a:lnTo>
                    <a:pt x="821" y="500"/>
                  </a:lnTo>
                  <a:lnTo>
                    <a:pt x="815" y="487"/>
                  </a:lnTo>
                  <a:lnTo>
                    <a:pt x="815" y="471"/>
                  </a:lnTo>
                  <a:lnTo>
                    <a:pt x="808" y="452"/>
                  </a:lnTo>
                  <a:lnTo>
                    <a:pt x="808" y="446"/>
                  </a:lnTo>
                  <a:lnTo>
                    <a:pt x="805" y="436"/>
                  </a:lnTo>
                  <a:lnTo>
                    <a:pt x="792" y="430"/>
                  </a:lnTo>
                  <a:lnTo>
                    <a:pt x="792" y="414"/>
                  </a:lnTo>
                  <a:lnTo>
                    <a:pt x="799" y="398"/>
                  </a:lnTo>
                  <a:lnTo>
                    <a:pt x="805" y="375"/>
                  </a:lnTo>
                  <a:lnTo>
                    <a:pt x="812" y="353"/>
                  </a:lnTo>
                  <a:lnTo>
                    <a:pt x="821" y="337"/>
                  </a:lnTo>
                  <a:lnTo>
                    <a:pt x="828" y="321"/>
                  </a:lnTo>
                  <a:lnTo>
                    <a:pt x="831" y="298"/>
                  </a:lnTo>
                  <a:lnTo>
                    <a:pt x="837" y="282"/>
                  </a:lnTo>
                  <a:lnTo>
                    <a:pt x="850" y="269"/>
                  </a:lnTo>
                  <a:lnTo>
                    <a:pt x="860" y="257"/>
                  </a:lnTo>
                  <a:lnTo>
                    <a:pt x="873" y="234"/>
                  </a:lnTo>
                  <a:lnTo>
                    <a:pt x="879" y="231"/>
                  </a:lnTo>
                  <a:lnTo>
                    <a:pt x="885" y="231"/>
                  </a:lnTo>
                  <a:lnTo>
                    <a:pt x="898" y="225"/>
                  </a:lnTo>
                  <a:lnTo>
                    <a:pt x="927" y="212"/>
                  </a:lnTo>
                  <a:lnTo>
                    <a:pt x="934" y="196"/>
                  </a:lnTo>
                  <a:lnTo>
                    <a:pt x="956" y="173"/>
                  </a:lnTo>
                  <a:lnTo>
                    <a:pt x="956" y="128"/>
                  </a:lnTo>
                  <a:lnTo>
                    <a:pt x="934" y="90"/>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5"/>
            <p:cNvSpPr>
              <a:spLocks/>
            </p:cNvSpPr>
            <p:nvPr/>
          </p:nvSpPr>
          <p:spPr bwMode="auto">
            <a:xfrm>
              <a:off x="4841" y="4910"/>
              <a:ext cx="452" cy="250"/>
            </a:xfrm>
            <a:custGeom>
              <a:avLst/>
              <a:gdLst>
                <a:gd name="T0" fmla="*/ 449 w 452"/>
                <a:gd name="T1" fmla="*/ 58 h 250"/>
                <a:gd name="T2" fmla="*/ 452 w 452"/>
                <a:gd name="T3" fmla="*/ 67 h 250"/>
                <a:gd name="T4" fmla="*/ 449 w 452"/>
                <a:gd name="T5" fmla="*/ 70 h 250"/>
                <a:gd name="T6" fmla="*/ 443 w 452"/>
                <a:gd name="T7" fmla="*/ 74 h 250"/>
                <a:gd name="T8" fmla="*/ 440 w 452"/>
                <a:gd name="T9" fmla="*/ 77 h 250"/>
                <a:gd name="T10" fmla="*/ 440 w 452"/>
                <a:gd name="T11" fmla="*/ 80 h 250"/>
                <a:gd name="T12" fmla="*/ 443 w 452"/>
                <a:gd name="T13" fmla="*/ 86 h 250"/>
                <a:gd name="T14" fmla="*/ 443 w 452"/>
                <a:gd name="T15" fmla="*/ 90 h 250"/>
                <a:gd name="T16" fmla="*/ 443 w 452"/>
                <a:gd name="T17" fmla="*/ 96 h 250"/>
                <a:gd name="T18" fmla="*/ 436 w 452"/>
                <a:gd name="T19" fmla="*/ 102 h 250"/>
                <a:gd name="T20" fmla="*/ 436 w 452"/>
                <a:gd name="T21" fmla="*/ 102 h 250"/>
                <a:gd name="T22" fmla="*/ 427 w 452"/>
                <a:gd name="T23" fmla="*/ 115 h 250"/>
                <a:gd name="T24" fmla="*/ 407 w 452"/>
                <a:gd name="T25" fmla="*/ 131 h 250"/>
                <a:gd name="T26" fmla="*/ 401 w 452"/>
                <a:gd name="T27" fmla="*/ 144 h 250"/>
                <a:gd name="T28" fmla="*/ 391 w 452"/>
                <a:gd name="T29" fmla="*/ 160 h 250"/>
                <a:gd name="T30" fmla="*/ 391 w 452"/>
                <a:gd name="T31" fmla="*/ 163 h 250"/>
                <a:gd name="T32" fmla="*/ 388 w 452"/>
                <a:gd name="T33" fmla="*/ 173 h 250"/>
                <a:gd name="T34" fmla="*/ 372 w 452"/>
                <a:gd name="T35" fmla="*/ 176 h 250"/>
                <a:gd name="T36" fmla="*/ 369 w 452"/>
                <a:gd name="T37" fmla="*/ 179 h 250"/>
                <a:gd name="T38" fmla="*/ 353 w 452"/>
                <a:gd name="T39" fmla="*/ 176 h 250"/>
                <a:gd name="T40" fmla="*/ 330 w 452"/>
                <a:gd name="T41" fmla="*/ 195 h 250"/>
                <a:gd name="T42" fmla="*/ 273 w 452"/>
                <a:gd name="T43" fmla="*/ 205 h 250"/>
                <a:gd name="T44" fmla="*/ 254 w 452"/>
                <a:gd name="T45" fmla="*/ 221 h 250"/>
                <a:gd name="T46" fmla="*/ 231 w 452"/>
                <a:gd name="T47" fmla="*/ 227 h 250"/>
                <a:gd name="T48" fmla="*/ 205 w 452"/>
                <a:gd name="T49" fmla="*/ 224 h 250"/>
                <a:gd name="T50" fmla="*/ 177 w 452"/>
                <a:gd name="T51" fmla="*/ 231 h 250"/>
                <a:gd name="T52" fmla="*/ 151 w 452"/>
                <a:gd name="T53" fmla="*/ 221 h 250"/>
                <a:gd name="T54" fmla="*/ 96 w 452"/>
                <a:gd name="T55" fmla="*/ 224 h 250"/>
                <a:gd name="T56" fmla="*/ 80 w 452"/>
                <a:gd name="T57" fmla="*/ 231 h 250"/>
                <a:gd name="T58" fmla="*/ 71 w 452"/>
                <a:gd name="T59" fmla="*/ 250 h 250"/>
                <a:gd name="T60" fmla="*/ 61 w 452"/>
                <a:gd name="T61" fmla="*/ 250 h 250"/>
                <a:gd name="T62" fmla="*/ 51 w 452"/>
                <a:gd name="T63" fmla="*/ 247 h 250"/>
                <a:gd name="T64" fmla="*/ 39 w 452"/>
                <a:gd name="T65" fmla="*/ 224 h 250"/>
                <a:gd name="T66" fmla="*/ 23 w 452"/>
                <a:gd name="T67" fmla="*/ 218 h 250"/>
                <a:gd name="T68" fmla="*/ 3 w 452"/>
                <a:gd name="T69" fmla="*/ 202 h 250"/>
                <a:gd name="T70" fmla="*/ 0 w 452"/>
                <a:gd name="T71" fmla="*/ 179 h 250"/>
                <a:gd name="T72" fmla="*/ 10 w 452"/>
                <a:gd name="T73" fmla="*/ 154 h 250"/>
                <a:gd name="T74" fmla="*/ 19 w 452"/>
                <a:gd name="T75" fmla="*/ 134 h 250"/>
                <a:gd name="T76" fmla="*/ 26 w 452"/>
                <a:gd name="T77" fmla="*/ 128 h 250"/>
                <a:gd name="T78" fmla="*/ 45 w 452"/>
                <a:gd name="T79" fmla="*/ 118 h 250"/>
                <a:gd name="T80" fmla="*/ 61 w 452"/>
                <a:gd name="T81" fmla="*/ 86 h 250"/>
                <a:gd name="T82" fmla="*/ 77 w 452"/>
                <a:gd name="T83" fmla="*/ 83 h 250"/>
                <a:gd name="T84" fmla="*/ 84 w 452"/>
                <a:gd name="T85" fmla="*/ 67 h 250"/>
                <a:gd name="T86" fmla="*/ 112 w 452"/>
                <a:gd name="T87" fmla="*/ 58 h 250"/>
                <a:gd name="T88" fmla="*/ 170 w 452"/>
                <a:gd name="T89" fmla="*/ 41 h 250"/>
                <a:gd name="T90" fmla="*/ 183 w 452"/>
                <a:gd name="T91" fmla="*/ 29 h 250"/>
                <a:gd name="T92" fmla="*/ 241 w 452"/>
                <a:gd name="T93" fmla="*/ 22 h 250"/>
                <a:gd name="T94" fmla="*/ 279 w 452"/>
                <a:gd name="T95" fmla="*/ 6 h 250"/>
                <a:gd name="T96" fmla="*/ 286 w 452"/>
                <a:gd name="T97" fmla="*/ 9 h 250"/>
                <a:gd name="T98" fmla="*/ 334 w 452"/>
                <a:gd name="T99" fmla="*/ 3 h 250"/>
                <a:gd name="T100" fmla="*/ 359 w 452"/>
                <a:gd name="T101" fmla="*/ 0 h 250"/>
                <a:gd name="T102" fmla="*/ 379 w 452"/>
                <a:gd name="T103" fmla="*/ 3 h 250"/>
                <a:gd name="T104" fmla="*/ 385 w 452"/>
                <a:gd name="T105" fmla="*/ 13 h 250"/>
                <a:gd name="T106" fmla="*/ 395 w 452"/>
                <a:gd name="T107" fmla="*/ 19 h 250"/>
                <a:gd name="T108" fmla="*/ 420 w 452"/>
                <a:gd name="T109" fmla="*/ 32 h 250"/>
                <a:gd name="T110" fmla="*/ 430 w 452"/>
                <a:gd name="T111" fmla="*/ 38 h 250"/>
                <a:gd name="T112" fmla="*/ 436 w 452"/>
                <a:gd name="T113" fmla="*/ 61 h 250"/>
                <a:gd name="T114" fmla="*/ 440 w 452"/>
                <a:gd name="T115" fmla="*/ 67 h 250"/>
                <a:gd name="T116" fmla="*/ 443 w 452"/>
                <a:gd name="T117" fmla="*/ 64 h 250"/>
                <a:gd name="T118" fmla="*/ 446 w 452"/>
                <a:gd name="T119" fmla="*/ 61 h 250"/>
                <a:gd name="T120" fmla="*/ 449 w 452"/>
                <a:gd name="T121" fmla="*/ 58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2" h="250">
                  <a:moveTo>
                    <a:pt x="449" y="58"/>
                  </a:moveTo>
                  <a:lnTo>
                    <a:pt x="452" y="67"/>
                  </a:lnTo>
                  <a:lnTo>
                    <a:pt x="449" y="70"/>
                  </a:lnTo>
                  <a:lnTo>
                    <a:pt x="443" y="74"/>
                  </a:lnTo>
                  <a:lnTo>
                    <a:pt x="440" y="77"/>
                  </a:lnTo>
                  <a:lnTo>
                    <a:pt x="440" y="80"/>
                  </a:lnTo>
                  <a:lnTo>
                    <a:pt x="443" y="86"/>
                  </a:lnTo>
                  <a:lnTo>
                    <a:pt x="443" y="90"/>
                  </a:lnTo>
                  <a:lnTo>
                    <a:pt x="443" y="96"/>
                  </a:lnTo>
                  <a:lnTo>
                    <a:pt x="436" y="102"/>
                  </a:lnTo>
                  <a:lnTo>
                    <a:pt x="436" y="102"/>
                  </a:lnTo>
                  <a:lnTo>
                    <a:pt x="427" y="115"/>
                  </a:lnTo>
                  <a:lnTo>
                    <a:pt x="407" y="131"/>
                  </a:lnTo>
                  <a:lnTo>
                    <a:pt x="401" y="144"/>
                  </a:lnTo>
                  <a:lnTo>
                    <a:pt x="391" y="160"/>
                  </a:lnTo>
                  <a:lnTo>
                    <a:pt x="391" y="163"/>
                  </a:lnTo>
                  <a:lnTo>
                    <a:pt x="388" y="173"/>
                  </a:lnTo>
                  <a:lnTo>
                    <a:pt x="372" y="176"/>
                  </a:lnTo>
                  <a:lnTo>
                    <a:pt x="369" y="179"/>
                  </a:lnTo>
                  <a:lnTo>
                    <a:pt x="353" y="176"/>
                  </a:lnTo>
                  <a:lnTo>
                    <a:pt x="330" y="195"/>
                  </a:lnTo>
                  <a:lnTo>
                    <a:pt x="273" y="205"/>
                  </a:lnTo>
                  <a:lnTo>
                    <a:pt x="254" y="221"/>
                  </a:lnTo>
                  <a:lnTo>
                    <a:pt x="231" y="227"/>
                  </a:lnTo>
                  <a:lnTo>
                    <a:pt x="205" y="224"/>
                  </a:lnTo>
                  <a:lnTo>
                    <a:pt x="177" y="231"/>
                  </a:lnTo>
                  <a:lnTo>
                    <a:pt x="151" y="221"/>
                  </a:lnTo>
                  <a:lnTo>
                    <a:pt x="96" y="224"/>
                  </a:lnTo>
                  <a:lnTo>
                    <a:pt x="80" y="231"/>
                  </a:lnTo>
                  <a:lnTo>
                    <a:pt x="71" y="250"/>
                  </a:lnTo>
                  <a:lnTo>
                    <a:pt x="61" y="250"/>
                  </a:lnTo>
                  <a:lnTo>
                    <a:pt x="51" y="247"/>
                  </a:lnTo>
                  <a:lnTo>
                    <a:pt x="39" y="224"/>
                  </a:lnTo>
                  <a:lnTo>
                    <a:pt x="23" y="218"/>
                  </a:lnTo>
                  <a:lnTo>
                    <a:pt x="3" y="202"/>
                  </a:lnTo>
                  <a:lnTo>
                    <a:pt x="0" y="179"/>
                  </a:lnTo>
                  <a:lnTo>
                    <a:pt x="10" y="154"/>
                  </a:lnTo>
                  <a:lnTo>
                    <a:pt x="19" y="134"/>
                  </a:lnTo>
                  <a:lnTo>
                    <a:pt x="26" y="128"/>
                  </a:lnTo>
                  <a:lnTo>
                    <a:pt x="45" y="118"/>
                  </a:lnTo>
                  <a:lnTo>
                    <a:pt x="61" y="86"/>
                  </a:lnTo>
                  <a:lnTo>
                    <a:pt x="77" y="83"/>
                  </a:lnTo>
                  <a:lnTo>
                    <a:pt x="84" y="67"/>
                  </a:lnTo>
                  <a:lnTo>
                    <a:pt x="112" y="58"/>
                  </a:lnTo>
                  <a:lnTo>
                    <a:pt x="170" y="41"/>
                  </a:lnTo>
                  <a:lnTo>
                    <a:pt x="183" y="29"/>
                  </a:lnTo>
                  <a:lnTo>
                    <a:pt x="241" y="22"/>
                  </a:lnTo>
                  <a:lnTo>
                    <a:pt x="279" y="6"/>
                  </a:lnTo>
                  <a:lnTo>
                    <a:pt x="286" y="9"/>
                  </a:lnTo>
                  <a:lnTo>
                    <a:pt x="334" y="3"/>
                  </a:lnTo>
                  <a:lnTo>
                    <a:pt x="359" y="0"/>
                  </a:lnTo>
                  <a:lnTo>
                    <a:pt x="379" y="3"/>
                  </a:lnTo>
                  <a:lnTo>
                    <a:pt x="385" y="13"/>
                  </a:lnTo>
                  <a:lnTo>
                    <a:pt x="395" y="19"/>
                  </a:lnTo>
                  <a:lnTo>
                    <a:pt x="420" y="32"/>
                  </a:lnTo>
                  <a:lnTo>
                    <a:pt x="430" y="38"/>
                  </a:lnTo>
                  <a:lnTo>
                    <a:pt x="436" y="61"/>
                  </a:lnTo>
                  <a:lnTo>
                    <a:pt x="440" y="67"/>
                  </a:lnTo>
                  <a:lnTo>
                    <a:pt x="443" y="64"/>
                  </a:lnTo>
                  <a:lnTo>
                    <a:pt x="446" y="61"/>
                  </a:lnTo>
                  <a:lnTo>
                    <a:pt x="449" y="58"/>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6"/>
            <p:cNvSpPr>
              <a:spLocks noEditPoints="1"/>
            </p:cNvSpPr>
            <p:nvPr/>
          </p:nvSpPr>
          <p:spPr bwMode="auto">
            <a:xfrm>
              <a:off x="4950" y="2102"/>
              <a:ext cx="254" cy="135"/>
            </a:xfrm>
            <a:custGeom>
              <a:avLst/>
              <a:gdLst>
                <a:gd name="T0" fmla="*/ 125 w 254"/>
                <a:gd name="T1" fmla="*/ 32 h 135"/>
                <a:gd name="T2" fmla="*/ 119 w 254"/>
                <a:gd name="T3" fmla="*/ 29 h 135"/>
                <a:gd name="T4" fmla="*/ 112 w 254"/>
                <a:gd name="T5" fmla="*/ 26 h 135"/>
                <a:gd name="T6" fmla="*/ 106 w 254"/>
                <a:gd name="T7" fmla="*/ 23 h 135"/>
                <a:gd name="T8" fmla="*/ 100 w 254"/>
                <a:gd name="T9" fmla="*/ 19 h 135"/>
                <a:gd name="T10" fmla="*/ 84 w 254"/>
                <a:gd name="T11" fmla="*/ 16 h 135"/>
                <a:gd name="T12" fmla="*/ 68 w 254"/>
                <a:gd name="T13" fmla="*/ 39 h 135"/>
                <a:gd name="T14" fmla="*/ 39 w 254"/>
                <a:gd name="T15" fmla="*/ 42 h 135"/>
                <a:gd name="T16" fmla="*/ 7 w 254"/>
                <a:gd name="T17" fmla="*/ 55 h 135"/>
                <a:gd name="T18" fmla="*/ 0 w 254"/>
                <a:gd name="T19" fmla="*/ 61 h 135"/>
                <a:gd name="T20" fmla="*/ 10 w 254"/>
                <a:gd name="T21" fmla="*/ 71 h 135"/>
                <a:gd name="T22" fmla="*/ 7 w 254"/>
                <a:gd name="T23" fmla="*/ 80 h 135"/>
                <a:gd name="T24" fmla="*/ 16 w 254"/>
                <a:gd name="T25" fmla="*/ 84 h 135"/>
                <a:gd name="T26" fmla="*/ 23 w 254"/>
                <a:gd name="T27" fmla="*/ 77 h 135"/>
                <a:gd name="T28" fmla="*/ 29 w 254"/>
                <a:gd name="T29" fmla="*/ 80 h 135"/>
                <a:gd name="T30" fmla="*/ 26 w 254"/>
                <a:gd name="T31" fmla="*/ 87 h 135"/>
                <a:gd name="T32" fmla="*/ 32 w 254"/>
                <a:gd name="T33" fmla="*/ 84 h 135"/>
                <a:gd name="T34" fmla="*/ 39 w 254"/>
                <a:gd name="T35" fmla="*/ 93 h 135"/>
                <a:gd name="T36" fmla="*/ 45 w 254"/>
                <a:gd name="T37" fmla="*/ 93 h 135"/>
                <a:gd name="T38" fmla="*/ 77 w 254"/>
                <a:gd name="T39" fmla="*/ 77 h 135"/>
                <a:gd name="T40" fmla="*/ 87 w 254"/>
                <a:gd name="T41" fmla="*/ 64 h 135"/>
                <a:gd name="T42" fmla="*/ 106 w 254"/>
                <a:gd name="T43" fmla="*/ 55 h 135"/>
                <a:gd name="T44" fmla="*/ 122 w 254"/>
                <a:gd name="T45" fmla="*/ 52 h 135"/>
                <a:gd name="T46" fmla="*/ 128 w 254"/>
                <a:gd name="T47" fmla="*/ 45 h 135"/>
                <a:gd name="T48" fmla="*/ 128 w 254"/>
                <a:gd name="T49" fmla="*/ 42 h 135"/>
                <a:gd name="T50" fmla="*/ 247 w 254"/>
                <a:gd name="T51" fmla="*/ 71 h 135"/>
                <a:gd name="T52" fmla="*/ 231 w 254"/>
                <a:gd name="T53" fmla="*/ 52 h 135"/>
                <a:gd name="T54" fmla="*/ 199 w 254"/>
                <a:gd name="T55" fmla="*/ 0 h 135"/>
                <a:gd name="T56" fmla="*/ 145 w 254"/>
                <a:gd name="T57" fmla="*/ 3 h 135"/>
                <a:gd name="T58" fmla="*/ 141 w 254"/>
                <a:gd name="T59" fmla="*/ 32 h 135"/>
                <a:gd name="T60" fmla="*/ 157 w 254"/>
                <a:gd name="T61" fmla="*/ 39 h 135"/>
                <a:gd name="T62" fmla="*/ 167 w 254"/>
                <a:gd name="T63" fmla="*/ 35 h 135"/>
                <a:gd name="T64" fmla="*/ 161 w 254"/>
                <a:gd name="T65" fmla="*/ 42 h 135"/>
                <a:gd name="T66" fmla="*/ 138 w 254"/>
                <a:gd name="T67" fmla="*/ 58 h 135"/>
                <a:gd name="T68" fmla="*/ 138 w 254"/>
                <a:gd name="T69" fmla="*/ 80 h 135"/>
                <a:gd name="T70" fmla="*/ 157 w 254"/>
                <a:gd name="T71" fmla="*/ 93 h 135"/>
                <a:gd name="T72" fmla="*/ 154 w 254"/>
                <a:gd name="T73" fmla="*/ 112 h 135"/>
                <a:gd name="T74" fmla="*/ 164 w 254"/>
                <a:gd name="T75" fmla="*/ 135 h 135"/>
                <a:gd name="T76" fmla="*/ 209 w 254"/>
                <a:gd name="T77" fmla="*/ 122 h 135"/>
                <a:gd name="T78" fmla="*/ 228 w 254"/>
                <a:gd name="T79" fmla="*/ 122 h 135"/>
                <a:gd name="T80" fmla="*/ 241 w 254"/>
                <a:gd name="T81" fmla="*/ 112 h 135"/>
                <a:gd name="T82" fmla="*/ 254 w 254"/>
                <a:gd name="T83" fmla="*/ 8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4" h="135">
                  <a:moveTo>
                    <a:pt x="128" y="35"/>
                  </a:moveTo>
                  <a:lnTo>
                    <a:pt x="125" y="32"/>
                  </a:lnTo>
                  <a:lnTo>
                    <a:pt x="122" y="29"/>
                  </a:lnTo>
                  <a:lnTo>
                    <a:pt x="119" y="29"/>
                  </a:lnTo>
                  <a:lnTo>
                    <a:pt x="116" y="26"/>
                  </a:lnTo>
                  <a:lnTo>
                    <a:pt x="112" y="26"/>
                  </a:lnTo>
                  <a:lnTo>
                    <a:pt x="109" y="26"/>
                  </a:lnTo>
                  <a:lnTo>
                    <a:pt x="106" y="23"/>
                  </a:lnTo>
                  <a:lnTo>
                    <a:pt x="103" y="23"/>
                  </a:lnTo>
                  <a:lnTo>
                    <a:pt x="100" y="19"/>
                  </a:lnTo>
                  <a:lnTo>
                    <a:pt x="93" y="13"/>
                  </a:lnTo>
                  <a:lnTo>
                    <a:pt x="84" y="16"/>
                  </a:lnTo>
                  <a:lnTo>
                    <a:pt x="80" y="32"/>
                  </a:lnTo>
                  <a:lnTo>
                    <a:pt x="68" y="39"/>
                  </a:lnTo>
                  <a:lnTo>
                    <a:pt x="55" y="39"/>
                  </a:lnTo>
                  <a:lnTo>
                    <a:pt x="39" y="42"/>
                  </a:lnTo>
                  <a:lnTo>
                    <a:pt x="10" y="58"/>
                  </a:lnTo>
                  <a:lnTo>
                    <a:pt x="7" y="55"/>
                  </a:lnTo>
                  <a:lnTo>
                    <a:pt x="3" y="58"/>
                  </a:lnTo>
                  <a:lnTo>
                    <a:pt x="0" y="61"/>
                  </a:lnTo>
                  <a:lnTo>
                    <a:pt x="3" y="68"/>
                  </a:lnTo>
                  <a:lnTo>
                    <a:pt x="10" y="71"/>
                  </a:lnTo>
                  <a:lnTo>
                    <a:pt x="10" y="77"/>
                  </a:lnTo>
                  <a:lnTo>
                    <a:pt x="7" y="80"/>
                  </a:lnTo>
                  <a:lnTo>
                    <a:pt x="13" y="80"/>
                  </a:lnTo>
                  <a:lnTo>
                    <a:pt x="16" y="84"/>
                  </a:lnTo>
                  <a:lnTo>
                    <a:pt x="19" y="80"/>
                  </a:lnTo>
                  <a:lnTo>
                    <a:pt x="23" y="77"/>
                  </a:lnTo>
                  <a:lnTo>
                    <a:pt x="26" y="77"/>
                  </a:lnTo>
                  <a:lnTo>
                    <a:pt x="29" y="80"/>
                  </a:lnTo>
                  <a:lnTo>
                    <a:pt x="26" y="84"/>
                  </a:lnTo>
                  <a:lnTo>
                    <a:pt x="26" y="87"/>
                  </a:lnTo>
                  <a:lnTo>
                    <a:pt x="29" y="84"/>
                  </a:lnTo>
                  <a:lnTo>
                    <a:pt x="32" y="84"/>
                  </a:lnTo>
                  <a:lnTo>
                    <a:pt x="35" y="87"/>
                  </a:lnTo>
                  <a:lnTo>
                    <a:pt x="39" y="93"/>
                  </a:lnTo>
                  <a:lnTo>
                    <a:pt x="42" y="93"/>
                  </a:lnTo>
                  <a:lnTo>
                    <a:pt x="45" y="93"/>
                  </a:lnTo>
                  <a:lnTo>
                    <a:pt x="52" y="96"/>
                  </a:lnTo>
                  <a:lnTo>
                    <a:pt x="77" y="77"/>
                  </a:lnTo>
                  <a:lnTo>
                    <a:pt x="80" y="71"/>
                  </a:lnTo>
                  <a:lnTo>
                    <a:pt x="87" y="64"/>
                  </a:lnTo>
                  <a:lnTo>
                    <a:pt x="100" y="58"/>
                  </a:lnTo>
                  <a:lnTo>
                    <a:pt x="106" y="55"/>
                  </a:lnTo>
                  <a:lnTo>
                    <a:pt x="112" y="55"/>
                  </a:lnTo>
                  <a:lnTo>
                    <a:pt x="122" y="52"/>
                  </a:lnTo>
                  <a:lnTo>
                    <a:pt x="122" y="52"/>
                  </a:lnTo>
                  <a:lnTo>
                    <a:pt x="128" y="45"/>
                  </a:lnTo>
                  <a:lnTo>
                    <a:pt x="132" y="45"/>
                  </a:lnTo>
                  <a:lnTo>
                    <a:pt x="128" y="42"/>
                  </a:lnTo>
                  <a:lnTo>
                    <a:pt x="128" y="35"/>
                  </a:lnTo>
                  <a:close/>
                  <a:moveTo>
                    <a:pt x="247" y="71"/>
                  </a:moveTo>
                  <a:lnTo>
                    <a:pt x="238" y="64"/>
                  </a:lnTo>
                  <a:lnTo>
                    <a:pt x="231" y="52"/>
                  </a:lnTo>
                  <a:lnTo>
                    <a:pt x="231" y="32"/>
                  </a:lnTo>
                  <a:lnTo>
                    <a:pt x="199" y="0"/>
                  </a:lnTo>
                  <a:lnTo>
                    <a:pt x="170" y="0"/>
                  </a:lnTo>
                  <a:lnTo>
                    <a:pt x="145" y="3"/>
                  </a:lnTo>
                  <a:lnTo>
                    <a:pt x="141" y="19"/>
                  </a:lnTo>
                  <a:lnTo>
                    <a:pt x="141" y="32"/>
                  </a:lnTo>
                  <a:lnTo>
                    <a:pt x="145" y="42"/>
                  </a:lnTo>
                  <a:lnTo>
                    <a:pt x="157" y="39"/>
                  </a:lnTo>
                  <a:lnTo>
                    <a:pt x="157" y="32"/>
                  </a:lnTo>
                  <a:lnTo>
                    <a:pt x="167" y="35"/>
                  </a:lnTo>
                  <a:lnTo>
                    <a:pt x="164" y="42"/>
                  </a:lnTo>
                  <a:lnTo>
                    <a:pt x="161" y="42"/>
                  </a:lnTo>
                  <a:lnTo>
                    <a:pt x="145" y="48"/>
                  </a:lnTo>
                  <a:lnTo>
                    <a:pt x="138" y="58"/>
                  </a:lnTo>
                  <a:lnTo>
                    <a:pt x="141" y="68"/>
                  </a:lnTo>
                  <a:lnTo>
                    <a:pt x="138" y="80"/>
                  </a:lnTo>
                  <a:lnTo>
                    <a:pt x="148" y="87"/>
                  </a:lnTo>
                  <a:lnTo>
                    <a:pt x="157" y="93"/>
                  </a:lnTo>
                  <a:lnTo>
                    <a:pt x="164" y="100"/>
                  </a:lnTo>
                  <a:lnTo>
                    <a:pt x="154" y="112"/>
                  </a:lnTo>
                  <a:lnTo>
                    <a:pt x="151" y="125"/>
                  </a:lnTo>
                  <a:lnTo>
                    <a:pt x="164" y="135"/>
                  </a:lnTo>
                  <a:lnTo>
                    <a:pt x="177" y="119"/>
                  </a:lnTo>
                  <a:lnTo>
                    <a:pt x="209" y="122"/>
                  </a:lnTo>
                  <a:lnTo>
                    <a:pt x="209" y="125"/>
                  </a:lnTo>
                  <a:lnTo>
                    <a:pt x="228" y="122"/>
                  </a:lnTo>
                  <a:lnTo>
                    <a:pt x="231" y="119"/>
                  </a:lnTo>
                  <a:lnTo>
                    <a:pt x="241" y="112"/>
                  </a:lnTo>
                  <a:lnTo>
                    <a:pt x="247" y="96"/>
                  </a:lnTo>
                  <a:lnTo>
                    <a:pt x="254" y="80"/>
                  </a:lnTo>
                  <a:lnTo>
                    <a:pt x="247" y="71"/>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7"/>
            <p:cNvSpPr>
              <a:spLocks noEditPoints="1"/>
            </p:cNvSpPr>
            <p:nvPr/>
          </p:nvSpPr>
          <p:spPr bwMode="auto">
            <a:xfrm>
              <a:off x="5672" y="3291"/>
              <a:ext cx="949" cy="894"/>
            </a:xfrm>
            <a:custGeom>
              <a:avLst/>
              <a:gdLst>
                <a:gd name="T0" fmla="*/ 353 w 949"/>
                <a:gd name="T1" fmla="*/ 737 h 894"/>
                <a:gd name="T2" fmla="*/ 237 w 949"/>
                <a:gd name="T3" fmla="*/ 747 h 894"/>
                <a:gd name="T4" fmla="*/ 167 w 949"/>
                <a:gd name="T5" fmla="*/ 715 h 894"/>
                <a:gd name="T6" fmla="*/ 144 w 949"/>
                <a:gd name="T7" fmla="*/ 680 h 894"/>
                <a:gd name="T8" fmla="*/ 141 w 949"/>
                <a:gd name="T9" fmla="*/ 802 h 894"/>
                <a:gd name="T10" fmla="*/ 176 w 949"/>
                <a:gd name="T11" fmla="*/ 792 h 894"/>
                <a:gd name="T12" fmla="*/ 253 w 949"/>
                <a:gd name="T13" fmla="*/ 834 h 894"/>
                <a:gd name="T14" fmla="*/ 263 w 949"/>
                <a:gd name="T15" fmla="*/ 760 h 894"/>
                <a:gd name="T16" fmla="*/ 353 w 949"/>
                <a:gd name="T17" fmla="*/ 872 h 894"/>
                <a:gd name="T18" fmla="*/ 359 w 949"/>
                <a:gd name="T19" fmla="*/ 894 h 894"/>
                <a:gd name="T20" fmla="*/ 391 w 949"/>
                <a:gd name="T21" fmla="*/ 875 h 894"/>
                <a:gd name="T22" fmla="*/ 240 w 949"/>
                <a:gd name="T23" fmla="*/ 699 h 894"/>
                <a:gd name="T24" fmla="*/ 218 w 949"/>
                <a:gd name="T25" fmla="*/ 693 h 894"/>
                <a:gd name="T26" fmla="*/ 269 w 949"/>
                <a:gd name="T27" fmla="*/ 737 h 894"/>
                <a:gd name="T28" fmla="*/ 846 w 949"/>
                <a:gd name="T29" fmla="*/ 308 h 894"/>
                <a:gd name="T30" fmla="*/ 721 w 949"/>
                <a:gd name="T31" fmla="*/ 218 h 894"/>
                <a:gd name="T32" fmla="*/ 593 w 949"/>
                <a:gd name="T33" fmla="*/ 241 h 894"/>
                <a:gd name="T34" fmla="*/ 446 w 949"/>
                <a:gd name="T35" fmla="*/ 215 h 894"/>
                <a:gd name="T36" fmla="*/ 337 w 949"/>
                <a:gd name="T37" fmla="*/ 119 h 894"/>
                <a:gd name="T38" fmla="*/ 244 w 949"/>
                <a:gd name="T39" fmla="*/ 61 h 894"/>
                <a:gd name="T40" fmla="*/ 189 w 949"/>
                <a:gd name="T41" fmla="*/ 23 h 894"/>
                <a:gd name="T42" fmla="*/ 77 w 949"/>
                <a:gd name="T43" fmla="*/ 84 h 894"/>
                <a:gd name="T44" fmla="*/ 9 w 949"/>
                <a:gd name="T45" fmla="*/ 241 h 894"/>
                <a:gd name="T46" fmla="*/ 41 w 949"/>
                <a:gd name="T47" fmla="*/ 353 h 894"/>
                <a:gd name="T48" fmla="*/ 25 w 949"/>
                <a:gd name="T49" fmla="*/ 529 h 894"/>
                <a:gd name="T50" fmla="*/ 109 w 949"/>
                <a:gd name="T51" fmla="*/ 654 h 894"/>
                <a:gd name="T52" fmla="*/ 176 w 949"/>
                <a:gd name="T53" fmla="*/ 632 h 894"/>
                <a:gd name="T54" fmla="*/ 234 w 949"/>
                <a:gd name="T55" fmla="*/ 600 h 894"/>
                <a:gd name="T56" fmla="*/ 253 w 949"/>
                <a:gd name="T57" fmla="*/ 651 h 894"/>
                <a:gd name="T58" fmla="*/ 288 w 949"/>
                <a:gd name="T59" fmla="*/ 677 h 894"/>
                <a:gd name="T60" fmla="*/ 343 w 949"/>
                <a:gd name="T61" fmla="*/ 670 h 894"/>
                <a:gd name="T62" fmla="*/ 413 w 949"/>
                <a:gd name="T63" fmla="*/ 693 h 894"/>
                <a:gd name="T64" fmla="*/ 439 w 949"/>
                <a:gd name="T65" fmla="*/ 737 h 894"/>
                <a:gd name="T66" fmla="*/ 468 w 949"/>
                <a:gd name="T67" fmla="*/ 699 h 894"/>
                <a:gd name="T68" fmla="*/ 471 w 949"/>
                <a:gd name="T69" fmla="*/ 632 h 894"/>
                <a:gd name="T70" fmla="*/ 433 w 949"/>
                <a:gd name="T71" fmla="*/ 619 h 894"/>
                <a:gd name="T72" fmla="*/ 490 w 949"/>
                <a:gd name="T73" fmla="*/ 558 h 894"/>
                <a:gd name="T74" fmla="*/ 567 w 949"/>
                <a:gd name="T75" fmla="*/ 584 h 894"/>
                <a:gd name="T76" fmla="*/ 580 w 949"/>
                <a:gd name="T77" fmla="*/ 561 h 894"/>
                <a:gd name="T78" fmla="*/ 567 w 949"/>
                <a:gd name="T79" fmla="*/ 475 h 894"/>
                <a:gd name="T80" fmla="*/ 609 w 949"/>
                <a:gd name="T81" fmla="*/ 532 h 894"/>
                <a:gd name="T82" fmla="*/ 664 w 949"/>
                <a:gd name="T83" fmla="*/ 564 h 894"/>
                <a:gd name="T84" fmla="*/ 737 w 949"/>
                <a:gd name="T85" fmla="*/ 552 h 894"/>
                <a:gd name="T86" fmla="*/ 798 w 949"/>
                <a:gd name="T87" fmla="*/ 459 h 894"/>
                <a:gd name="T88" fmla="*/ 895 w 949"/>
                <a:gd name="T89" fmla="*/ 494 h 894"/>
                <a:gd name="T90" fmla="*/ 936 w 949"/>
                <a:gd name="T91" fmla="*/ 436 h 894"/>
                <a:gd name="T92" fmla="*/ 680 w 949"/>
                <a:gd name="T93" fmla="*/ 590 h 894"/>
                <a:gd name="T94" fmla="*/ 702 w 949"/>
                <a:gd name="T95" fmla="*/ 622 h 894"/>
                <a:gd name="T96" fmla="*/ 641 w 949"/>
                <a:gd name="T97" fmla="*/ 677 h 894"/>
                <a:gd name="T98" fmla="*/ 622 w 949"/>
                <a:gd name="T99" fmla="*/ 600 h 894"/>
                <a:gd name="T100" fmla="*/ 590 w 949"/>
                <a:gd name="T101" fmla="*/ 696 h 894"/>
                <a:gd name="T102" fmla="*/ 513 w 949"/>
                <a:gd name="T103" fmla="*/ 699 h 894"/>
                <a:gd name="T104" fmla="*/ 558 w 949"/>
                <a:gd name="T105" fmla="*/ 734 h 894"/>
                <a:gd name="T106" fmla="*/ 548 w 949"/>
                <a:gd name="T107" fmla="*/ 795 h 894"/>
                <a:gd name="T108" fmla="*/ 619 w 949"/>
                <a:gd name="T109" fmla="*/ 808 h 894"/>
                <a:gd name="T110" fmla="*/ 632 w 949"/>
                <a:gd name="T111" fmla="*/ 769 h 894"/>
                <a:gd name="T112" fmla="*/ 651 w 949"/>
                <a:gd name="T113" fmla="*/ 715 h 894"/>
                <a:gd name="T114" fmla="*/ 430 w 949"/>
                <a:gd name="T115" fmla="*/ 741 h 894"/>
                <a:gd name="T116" fmla="*/ 436 w 949"/>
                <a:gd name="T117" fmla="*/ 760 h 894"/>
                <a:gd name="T118" fmla="*/ 462 w 949"/>
                <a:gd name="T119" fmla="*/ 789 h 894"/>
                <a:gd name="T120" fmla="*/ 471 w 949"/>
                <a:gd name="T121" fmla="*/ 763 h 8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49" h="894">
                  <a:moveTo>
                    <a:pt x="356" y="766"/>
                  </a:moveTo>
                  <a:lnTo>
                    <a:pt x="359" y="763"/>
                  </a:lnTo>
                  <a:lnTo>
                    <a:pt x="359" y="760"/>
                  </a:lnTo>
                  <a:lnTo>
                    <a:pt x="362" y="757"/>
                  </a:lnTo>
                  <a:lnTo>
                    <a:pt x="369" y="757"/>
                  </a:lnTo>
                  <a:lnTo>
                    <a:pt x="369" y="753"/>
                  </a:lnTo>
                  <a:lnTo>
                    <a:pt x="365" y="747"/>
                  </a:lnTo>
                  <a:lnTo>
                    <a:pt x="359" y="737"/>
                  </a:lnTo>
                  <a:lnTo>
                    <a:pt x="353" y="737"/>
                  </a:lnTo>
                  <a:lnTo>
                    <a:pt x="343" y="741"/>
                  </a:lnTo>
                  <a:lnTo>
                    <a:pt x="340" y="747"/>
                  </a:lnTo>
                  <a:lnTo>
                    <a:pt x="340" y="753"/>
                  </a:lnTo>
                  <a:lnTo>
                    <a:pt x="343" y="757"/>
                  </a:lnTo>
                  <a:lnTo>
                    <a:pt x="349" y="763"/>
                  </a:lnTo>
                  <a:lnTo>
                    <a:pt x="353" y="763"/>
                  </a:lnTo>
                  <a:lnTo>
                    <a:pt x="356" y="766"/>
                  </a:lnTo>
                  <a:close/>
                  <a:moveTo>
                    <a:pt x="256" y="750"/>
                  </a:moveTo>
                  <a:lnTo>
                    <a:pt x="237" y="747"/>
                  </a:lnTo>
                  <a:lnTo>
                    <a:pt x="224" y="750"/>
                  </a:lnTo>
                  <a:lnTo>
                    <a:pt x="211" y="757"/>
                  </a:lnTo>
                  <a:lnTo>
                    <a:pt x="199" y="760"/>
                  </a:lnTo>
                  <a:lnTo>
                    <a:pt x="192" y="747"/>
                  </a:lnTo>
                  <a:lnTo>
                    <a:pt x="179" y="741"/>
                  </a:lnTo>
                  <a:lnTo>
                    <a:pt x="176" y="737"/>
                  </a:lnTo>
                  <a:lnTo>
                    <a:pt x="173" y="731"/>
                  </a:lnTo>
                  <a:lnTo>
                    <a:pt x="170" y="721"/>
                  </a:lnTo>
                  <a:lnTo>
                    <a:pt x="167" y="715"/>
                  </a:lnTo>
                  <a:lnTo>
                    <a:pt x="179" y="702"/>
                  </a:lnTo>
                  <a:lnTo>
                    <a:pt x="186" y="693"/>
                  </a:lnTo>
                  <a:lnTo>
                    <a:pt x="186" y="683"/>
                  </a:lnTo>
                  <a:lnTo>
                    <a:pt x="183" y="677"/>
                  </a:lnTo>
                  <a:lnTo>
                    <a:pt x="173" y="667"/>
                  </a:lnTo>
                  <a:lnTo>
                    <a:pt x="163" y="667"/>
                  </a:lnTo>
                  <a:lnTo>
                    <a:pt x="157" y="670"/>
                  </a:lnTo>
                  <a:lnTo>
                    <a:pt x="147" y="677"/>
                  </a:lnTo>
                  <a:lnTo>
                    <a:pt x="144" y="680"/>
                  </a:lnTo>
                  <a:lnTo>
                    <a:pt x="141" y="696"/>
                  </a:lnTo>
                  <a:lnTo>
                    <a:pt x="138" y="699"/>
                  </a:lnTo>
                  <a:lnTo>
                    <a:pt x="134" y="699"/>
                  </a:lnTo>
                  <a:lnTo>
                    <a:pt x="128" y="702"/>
                  </a:lnTo>
                  <a:lnTo>
                    <a:pt x="122" y="715"/>
                  </a:lnTo>
                  <a:lnTo>
                    <a:pt x="122" y="728"/>
                  </a:lnTo>
                  <a:lnTo>
                    <a:pt x="125" y="741"/>
                  </a:lnTo>
                  <a:lnTo>
                    <a:pt x="141" y="792"/>
                  </a:lnTo>
                  <a:lnTo>
                    <a:pt x="141" y="802"/>
                  </a:lnTo>
                  <a:lnTo>
                    <a:pt x="141" y="805"/>
                  </a:lnTo>
                  <a:lnTo>
                    <a:pt x="141" y="811"/>
                  </a:lnTo>
                  <a:lnTo>
                    <a:pt x="144" y="818"/>
                  </a:lnTo>
                  <a:lnTo>
                    <a:pt x="151" y="821"/>
                  </a:lnTo>
                  <a:lnTo>
                    <a:pt x="160" y="824"/>
                  </a:lnTo>
                  <a:lnTo>
                    <a:pt x="167" y="824"/>
                  </a:lnTo>
                  <a:lnTo>
                    <a:pt x="170" y="818"/>
                  </a:lnTo>
                  <a:lnTo>
                    <a:pt x="173" y="805"/>
                  </a:lnTo>
                  <a:lnTo>
                    <a:pt x="176" y="792"/>
                  </a:lnTo>
                  <a:lnTo>
                    <a:pt x="186" y="786"/>
                  </a:lnTo>
                  <a:lnTo>
                    <a:pt x="195" y="792"/>
                  </a:lnTo>
                  <a:lnTo>
                    <a:pt x="202" y="821"/>
                  </a:lnTo>
                  <a:lnTo>
                    <a:pt x="205" y="834"/>
                  </a:lnTo>
                  <a:lnTo>
                    <a:pt x="215" y="830"/>
                  </a:lnTo>
                  <a:lnTo>
                    <a:pt x="227" y="827"/>
                  </a:lnTo>
                  <a:lnTo>
                    <a:pt x="237" y="830"/>
                  </a:lnTo>
                  <a:lnTo>
                    <a:pt x="244" y="837"/>
                  </a:lnTo>
                  <a:lnTo>
                    <a:pt x="253" y="834"/>
                  </a:lnTo>
                  <a:lnTo>
                    <a:pt x="256" y="827"/>
                  </a:lnTo>
                  <a:lnTo>
                    <a:pt x="250" y="814"/>
                  </a:lnTo>
                  <a:lnTo>
                    <a:pt x="256" y="811"/>
                  </a:lnTo>
                  <a:lnTo>
                    <a:pt x="260" y="808"/>
                  </a:lnTo>
                  <a:lnTo>
                    <a:pt x="260" y="798"/>
                  </a:lnTo>
                  <a:lnTo>
                    <a:pt x="256" y="786"/>
                  </a:lnTo>
                  <a:lnTo>
                    <a:pt x="260" y="776"/>
                  </a:lnTo>
                  <a:lnTo>
                    <a:pt x="263" y="766"/>
                  </a:lnTo>
                  <a:lnTo>
                    <a:pt x="263" y="760"/>
                  </a:lnTo>
                  <a:lnTo>
                    <a:pt x="260" y="753"/>
                  </a:lnTo>
                  <a:lnTo>
                    <a:pt x="256" y="750"/>
                  </a:lnTo>
                  <a:close/>
                  <a:moveTo>
                    <a:pt x="378" y="882"/>
                  </a:moveTo>
                  <a:lnTo>
                    <a:pt x="375" y="882"/>
                  </a:lnTo>
                  <a:lnTo>
                    <a:pt x="375" y="875"/>
                  </a:lnTo>
                  <a:lnTo>
                    <a:pt x="359" y="866"/>
                  </a:lnTo>
                  <a:lnTo>
                    <a:pt x="353" y="866"/>
                  </a:lnTo>
                  <a:lnTo>
                    <a:pt x="353" y="869"/>
                  </a:lnTo>
                  <a:lnTo>
                    <a:pt x="353" y="872"/>
                  </a:lnTo>
                  <a:lnTo>
                    <a:pt x="349" y="875"/>
                  </a:lnTo>
                  <a:lnTo>
                    <a:pt x="349" y="878"/>
                  </a:lnTo>
                  <a:lnTo>
                    <a:pt x="353" y="882"/>
                  </a:lnTo>
                  <a:lnTo>
                    <a:pt x="356" y="882"/>
                  </a:lnTo>
                  <a:lnTo>
                    <a:pt x="356" y="885"/>
                  </a:lnTo>
                  <a:lnTo>
                    <a:pt x="359" y="888"/>
                  </a:lnTo>
                  <a:lnTo>
                    <a:pt x="356" y="891"/>
                  </a:lnTo>
                  <a:lnTo>
                    <a:pt x="356" y="894"/>
                  </a:lnTo>
                  <a:lnTo>
                    <a:pt x="359" y="894"/>
                  </a:lnTo>
                  <a:lnTo>
                    <a:pt x="362" y="891"/>
                  </a:lnTo>
                  <a:lnTo>
                    <a:pt x="369" y="888"/>
                  </a:lnTo>
                  <a:lnTo>
                    <a:pt x="372" y="888"/>
                  </a:lnTo>
                  <a:lnTo>
                    <a:pt x="378" y="888"/>
                  </a:lnTo>
                  <a:lnTo>
                    <a:pt x="381" y="888"/>
                  </a:lnTo>
                  <a:lnTo>
                    <a:pt x="385" y="888"/>
                  </a:lnTo>
                  <a:lnTo>
                    <a:pt x="391" y="882"/>
                  </a:lnTo>
                  <a:lnTo>
                    <a:pt x="391" y="875"/>
                  </a:lnTo>
                  <a:lnTo>
                    <a:pt x="391" y="875"/>
                  </a:lnTo>
                  <a:lnTo>
                    <a:pt x="378" y="882"/>
                  </a:lnTo>
                  <a:close/>
                  <a:moveTo>
                    <a:pt x="263" y="731"/>
                  </a:moveTo>
                  <a:lnTo>
                    <a:pt x="260" y="728"/>
                  </a:lnTo>
                  <a:lnTo>
                    <a:pt x="256" y="715"/>
                  </a:lnTo>
                  <a:lnTo>
                    <a:pt x="253" y="709"/>
                  </a:lnTo>
                  <a:lnTo>
                    <a:pt x="253" y="705"/>
                  </a:lnTo>
                  <a:lnTo>
                    <a:pt x="250" y="702"/>
                  </a:lnTo>
                  <a:lnTo>
                    <a:pt x="247" y="699"/>
                  </a:lnTo>
                  <a:lnTo>
                    <a:pt x="240" y="699"/>
                  </a:lnTo>
                  <a:lnTo>
                    <a:pt x="234" y="709"/>
                  </a:lnTo>
                  <a:lnTo>
                    <a:pt x="231" y="718"/>
                  </a:lnTo>
                  <a:lnTo>
                    <a:pt x="227" y="715"/>
                  </a:lnTo>
                  <a:lnTo>
                    <a:pt x="227" y="709"/>
                  </a:lnTo>
                  <a:lnTo>
                    <a:pt x="231" y="702"/>
                  </a:lnTo>
                  <a:lnTo>
                    <a:pt x="234" y="689"/>
                  </a:lnTo>
                  <a:lnTo>
                    <a:pt x="231" y="683"/>
                  </a:lnTo>
                  <a:lnTo>
                    <a:pt x="221" y="683"/>
                  </a:lnTo>
                  <a:lnTo>
                    <a:pt x="218" y="693"/>
                  </a:lnTo>
                  <a:lnTo>
                    <a:pt x="211" y="702"/>
                  </a:lnTo>
                  <a:lnTo>
                    <a:pt x="205" y="712"/>
                  </a:lnTo>
                  <a:lnTo>
                    <a:pt x="199" y="721"/>
                  </a:lnTo>
                  <a:lnTo>
                    <a:pt x="205" y="731"/>
                  </a:lnTo>
                  <a:lnTo>
                    <a:pt x="215" y="737"/>
                  </a:lnTo>
                  <a:lnTo>
                    <a:pt x="221" y="737"/>
                  </a:lnTo>
                  <a:lnTo>
                    <a:pt x="237" y="734"/>
                  </a:lnTo>
                  <a:lnTo>
                    <a:pt x="263" y="741"/>
                  </a:lnTo>
                  <a:lnTo>
                    <a:pt x="269" y="737"/>
                  </a:lnTo>
                  <a:lnTo>
                    <a:pt x="266" y="734"/>
                  </a:lnTo>
                  <a:lnTo>
                    <a:pt x="263" y="731"/>
                  </a:lnTo>
                  <a:close/>
                  <a:moveTo>
                    <a:pt x="946" y="401"/>
                  </a:moveTo>
                  <a:lnTo>
                    <a:pt x="930" y="395"/>
                  </a:lnTo>
                  <a:lnTo>
                    <a:pt x="917" y="382"/>
                  </a:lnTo>
                  <a:lnTo>
                    <a:pt x="914" y="362"/>
                  </a:lnTo>
                  <a:lnTo>
                    <a:pt x="901" y="353"/>
                  </a:lnTo>
                  <a:lnTo>
                    <a:pt x="869" y="337"/>
                  </a:lnTo>
                  <a:lnTo>
                    <a:pt x="846" y="308"/>
                  </a:lnTo>
                  <a:lnTo>
                    <a:pt x="830" y="298"/>
                  </a:lnTo>
                  <a:lnTo>
                    <a:pt x="795" y="292"/>
                  </a:lnTo>
                  <a:lnTo>
                    <a:pt x="786" y="273"/>
                  </a:lnTo>
                  <a:lnTo>
                    <a:pt x="802" y="244"/>
                  </a:lnTo>
                  <a:lnTo>
                    <a:pt x="798" y="218"/>
                  </a:lnTo>
                  <a:lnTo>
                    <a:pt x="782" y="221"/>
                  </a:lnTo>
                  <a:lnTo>
                    <a:pt x="766" y="215"/>
                  </a:lnTo>
                  <a:lnTo>
                    <a:pt x="744" y="209"/>
                  </a:lnTo>
                  <a:lnTo>
                    <a:pt x="721" y="218"/>
                  </a:lnTo>
                  <a:lnTo>
                    <a:pt x="715" y="228"/>
                  </a:lnTo>
                  <a:lnTo>
                    <a:pt x="709" y="234"/>
                  </a:lnTo>
                  <a:lnTo>
                    <a:pt x="699" y="234"/>
                  </a:lnTo>
                  <a:lnTo>
                    <a:pt x="692" y="237"/>
                  </a:lnTo>
                  <a:lnTo>
                    <a:pt x="673" y="253"/>
                  </a:lnTo>
                  <a:lnTo>
                    <a:pt x="651" y="250"/>
                  </a:lnTo>
                  <a:lnTo>
                    <a:pt x="635" y="241"/>
                  </a:lnTo>
                  <a:lnTo>
                    <a:pt x="616" y="237"/>
                  </a:lnTo>
                  <a:lnTo>
                    <a:pt x="593" y="241"/>
                  </a:lnTo>
                  <a:lnTo>
                    <a:pt x="574" y="244"/>
                  </a:lnTo>
                  <a:lnTo>
                    <a:pt x="555" y="231"/>
                  </a:lnTo>
                  <a:lnTo>
                    <a:pt x="542" y="215"/>
                  </a:lnTo>
                  <a:lnTo>
                    <a:pt x="535" y="173"/>
                  </a:lnTo>
                  <a:lnTo>
                    <a:pt x="523" y="186"/>
                  </a:lnTo>
                  <a:lnTo>
                    <a:pt x="510" y="205"/>
                  </a:lnTo>
                  <a:lnTo>
                    <a:pt x="494" y="202"/>
                  </a:lnTo>
                  <a:lnTo>
                    <a:pt x="462" y="218"/>
                  </a:lnTo>
                  <a:lnTo>
                    <a:pt x="446" y="215"/>
                  </a:lnTo>
                  <a:lnTo>
                    <a:pt x="433" y="202"/>
                  </a:lnTo>
                  <a:lnTo>
                    <a:pt x="417" y="196"/>
                  </a:lnTo>
                  <a:lnTo>
                    <a:pt x="401" y="193"/>
                  </a:lnTo>
                  <a:lnTo>
                    <a:pt x="381" y="196"/>
                  </a:lnTo>
                  <a:lnTo>
                    <a:pt x="346" y="193"/>
                  </a:lnTo>
                  <a:lnTo>
                    <a:pt x="337" y="161"/>
                  </a:lnTo>
                  <a:lnTo>
                    <a:pt x="343" y="145"/>
                  </a:lnTo>
                  <a:lnTo>
                    <a:pt x="346" y="128"/>
                  </a:lnTo>
                  <a:lnTo>
                    <a:pt x="337" y="119"/>
                  </a:lnTo>
                  <a:lnTo>
                    <a:pt x="327" y="116"/>
                  </a:lnTo>
                  <a:lnTo>
                    <a:pt x="327" y="109"/>
                  </a:lnTo>
                  <a:lnTo>
                    <a:pt x="324" y="103"/>
                  </a:lnTo>
                  <a:lnTo>
                    <a:pt x="311" y="93"/>
                  </a:lnTo>
                  <a:lnTo>
                    <a:pt x="304" y="77"/>
                  </a:lnTo>
                  <a:lnTo>
                    <a:pt x="292" y="68"/>
                  </a:lnTo>
                  <a:lnTo>
                    <a:pt x="276" y="61"/>
                  </a:lnTo>
                  <a:lnTo>
                    <a:pt x="260" y="61"/>
                  </a:lnTo>
                  <a:lnTo>
                    <a:pt x="244" y="61"/>
                  </a:lnTo>
                  <a:lnTo>
                    <a:pt x="234" y="55"/>
                  </a:lnTo>
                  <a:lnTo>
                    <a:pt x="227" y="48"/>
                  </a:lnTo>
                  <a:lnTo>
                    <a:pt x="211" y="45"/>
                  </a:lnTo>
                  <a:lnTo>
                    <a:pt x="205" y="45"/>
                  </a:lnTo>
                  <a:lnTo>
                    <a:pt x="202" y="42"/>
                  </a:lnTo>
                  <a:lnTo>
                    <a:pt x="199" y="36"/>
                  </a:lnTo>
                  <a:lnTo>
                    <a:pt x="199" y="32"/>
                  </a:lnTo>
                  <a:lnTo>
                    <a:pt x="192" y="26"/>
                  </a:lnTo>
                  <a:lnTo>
                    <a:pt x="189" y="23"/>
                  </a:lnTo>
                  <a:lnTo>
                    <a:pt x="176" y="16"/>
                  </a:lnTo>
                  <a:lnTo>
                    <a:pt x="173" y="0"/>
                  </a:lnTo>
                  <a:lnTo>
                    <a:pt x="151" y="23"/>
                  </a:lnTo>
                  <a:lnTo>
                    <a:pt x="144" y="39"/>
                  </a:lnTo>
                  <a:lnTo>
                    <a:pt x="115" y="52"/>
                  </a:lnTo>
                  <a:lnTo>
                    <a:pt x="102" y="58"/>
                  </a:lnTo>
                  <a:lnTo>
                    <a:pt x="96" y="58"/>
                  </a:lnTo>
                  <a:lnTo>
                    <a:pt x="90" y="61"/>
                  </a:lnTo>
                  <a:lnTo>
                    <a:pt x="77" y="84"/>
                  </a:lnTo>
                  <a:lnTo>
                    <a:pt x="67" y="96"/>
                  </a:lnTo>
                  <a:lnTo>
                    <a:pt x="54" y="109"/>
                  </a:lnTo>
                  <a:lnTo>
                    <a:pt x="48" y="125"/>
                  </a:lnTo>
                  <a:lnTo>
                    <a:pt x="45" y="148"/>
                  </a:lnTo>
                  <a:lnTo>
                    <a:pt x="38" y="164"/>
                  </a:lnTo>
                  <a:lnTo>
                    <a:pt x="29" y="180"/>
                  </a:lnTo>
                  <a:lnTo>
                    <a:pt x="22" y="202"/>
                  </a:lnTo>
                  <a:lnTo>
                    <a:pt x="16" y="225"/>
                  </a:lnTo>
                  <a:lnTo>
                    <a:pt x="9" y="241"/>
                  </a:lnTo>
                  <a:lnTo>
                    <a:pt x="9" y="257"/>
                  </a:lnTo>
                  <a:lnTo>
                    <a:pt x="22" y="263"/>
                  </a:lnTo>
                  <a:lnTo>
                    <a:pt x="25" y="273"/>
                  </a:lnTo>
                  <a:lnTo>
                    <a:pt x="25" y="279"/>
                  </a:lnTo>
                  <a:lnTo>
                    <a:pt x="32" y="298"/>
                  </a:lnTo>
                  <a:lnTo>
                    <a:pt x="32" y="314"/>
                  </a:lnTo>
                  <a:lnTo>
                    <a:pt x="38" y="327"/>
                  </a:lnTo>
                  <a:lnTo>
                    <a:pt x="45" y="334"/>
                  </a:lnTo>
                  <a:lnTo>
                    <a:pt x="41" y="353"/>
                  </a:lnTo>
                  <a:lnTo>
                    <a:pt x="19" y="382"/>
                  </a:lnTo>
                  <a:lnTo>
                    <a:pt x="16" y="401"/>
                  </a:lnTo>
                  <a:lnTo>
                    <a:pt x="13" y="417"/>
                  </a:lnTo>
                  <a:lnTo>
                    <a:pt x="3" y="430"/>
                  </a:lnTo>
                  <a:lnTo>
                    <a:pt x="0" y="446"/>
                  </a:lnTo>
                  <a:lnTo>
                    <a:pt x="9" y="459"/>
                  </a:lnTo>
                  <a:lnTo>
                    <a:pt x="16" y="478"/>
                  </a:lnTo>
                  <a:lnTo>
                    <a:pt x="19" y="513"/>
                  </a:lnTo>
                  <a:lnTo>
                    <a:pt x="25" y="529"/>
                  </a:lnTo>
                  <a:lnTo>
                    <a:pt x="41" y="539"/>
                  </a:lnTo>
                  <a:lnTo>
                    <a:pt x="54" y="552"/>
                  </a:lnTo>
                  <a:lnTo>
                    <a:pt x="58" y="568"/>
                  </a:lnTo>
                  <a:lnTo>
                    <a:pt x="64" y="580"/>
                  </a:lnTo>
                  <a:lnTo>
                    <a:pt x="99" y="619"/>
                  </a:lnTo>
                  <a:lnTo>
                    <a:pt x="109" y="638"/>
                  </a:lnTo>
                  <a:lnTo>
                    <a:pt x="109" y="651"/>
                  </a:lnTo>
                  <a:lnTo>
                    <a:pt x="109" y="654"/>
                  </a:lnTo>
                  <a:lnTo>
                    <a:pt x="109" y="654"/>
                  </a:lnTo>
                  <a:lnTo>
                    <a:pt x="115" y="654"/>
                  </a:lnTo>
                  <a:lnTo>
                    <a:pt x="125" y="664"/>
                  </a:lnTo>
                  <a:lnTo>
                    <a:pt x="128" y="661"/>
                  </a:lnTo>
                  <a:lnTo>
                    <a:pt x="131" y="657"/>
                  </a:lnTo>
                  <a:lnTo>
                    <a:pt x="138" y="661"/>
                  </a:lnTo>
                  <a:lnTo>
                    <a:pt x="144" y="664"/>
                  </a:lnTo>
                  <a:lnTo>
                    <a:pt x="157" y="661"/>
                  </a:lnTo>
                  <a:lnTo>
                    <a:pt x="170" y="651"/>
                  </a:lnTo>
                  <a:lnTo>
                    <a:pt x="176" y="632"/>
                  </a:lnTo>
                  <a:lnTo>
                    <a:pt x="179" y="609"/>
                  </a:lnTo>
                  <a:lnTo>
                    <a:pt x="186" y="616"/>
                  </a:lnTo>
                  <a:lnTo>
                    <a:pt x="189" y="622"/>
                  </a:lnTo>
                  <a:lnTo>
                    <a:pt x="195" y="638"/>
                  </a:lnTo>
                  <a:lnTo>
                    <a:pt x="208" y="628"/>
                  </a:lnTo>
                  <a:lnTo>
                    <a:pt x="224" y="628"/>
                  </a:lnTo>
                  <a:lnTo>
                    <a:pt x="231" y="625"/>
                  </a:lnTo>
                  <a:lnTo>
                    <a:pt x="221" y="600"/>
                  </a:lnTo>
                  <a:lnTo>
                    <a:pt x="234" y="600"/>
                  </a:lnTo>
                  <a:lnTo>
                    <a:pt x="244" y="590"/>
                  </a:lnTo>
                  <a:lnTo>
                    <a:pt x="253" y="577"/>
                  </a:lnTo>
                  <a:lnTo>
                    <a:pt x="260" y="568"/>
                  </a:lnTo>
                  <a:lnTo>
                    <a:pt x="260" y="574"/>
                  </a:lnTo>
                  <a:lnTo>
                    <a:pt x="256" y="580"/>
                  </a:lnTo>
                  <a:lnTo>
                    <a:pt x="253" y="587"/>
                  </a:lnTo>
                  <a:lnTo>
                    <a:pt x="253" y="590"/>
                  </a:lnTo>
                  <a:lnTo>
                    <a:pt x="253" y="600"/>
                  </a:lnTo>
                  <a:lnTo>
                    <a:pt x="253" y="651"/>
                  </a:lnTo>
                  <a:lnTo>
                    <a:pt x="253" y="654"/>
                  </a:lnTo>
                  <a:lnTo>
                    <a:pt x="250" y="661"/>
                  </a:lnTo>
                  <a:lnTo>
                    <a:pt x="250" y="667"/>
                  </a:lnTo>
                  <a:lnTo>
                    <a:pt x="253" y="670"/>
                  </a:lnTo>
                  <a:lnTo>
                    <a:pt x="256" y="673"/>
                  </a:lnTo>
                  <a:lnTo>
                    <a:pt x="272" y="677"/>
                  </a:lnTo>
                  <a:lnTo>
                    <a:pt x="279" y="677"/>
                  </a:lnTo>
                  <a:lnTo>
                    <a:pt x="285" y="677"/>
                  </a:lnTo>
                  <a:lnTo>
                    <a:pt x="288" y="677"/>
                  </a:lnTo>
                  <a:lnTo>
                    <a:pt x="288" y="680"/>
                  </a:lnTo>
                  <a:lnTo>
                    <a:pt x="288" y="689"/>
                  </a:lnTo>
                  <a:lnTo>
                    <a:pt x="292" y="693"/>
                  </a:lnTo>
                  <a:lnTo>
                    <a:pt x="301" y="699"/>
                  </a:lnTo>
                  <a:lnTo>
                    <a:pt x="327" y="699"/>
                  </a:lnTo>
                  <a:lnTo>
                    <a:pt x="340" y="699"/>
                  </a:lnTo>
                  <a:lnTo>
                    <a:pt x="340" y="689"/>
                  </a:lnTo>
                  <a:lnTo>
                    <a:pt x="340" y="680"/>
                  </a:lnTo>
                  <a:lnTo>
                    <a:pt x="343" y="670"/>
                  </a:lnTo>
                  <a:lnTo>
                    <a:pt x="349" y="667"/>
                  </a:lnTo>
                  <a:lnTo>
                    <a:pt x="362" y="667"/>
                  </a:lnTo>
                  <a:lnTo>
                    <a:pt x="369" y="673"/>
                  </a:lnTo>
                  <a:lnTo>
                    <a:pt x="381" y="689"/>
                  </a:lnTo>
                  <a:lnTo>
                    <a:pt x="394" y="689"/>
                  </a:lnTo>
                  <a:lnTo>
                    <a:pt x="404" y="670"/>
                  </a:lnTo>
                  <a:lnTo>
                    <a:pt x="413" y="661"/>
                  </a:lnTo>
                  <a:lnTo>
                    <a:pt x="426" y="686"/>
                  </a:lnTo>
                  <a:lnTo>
                    <a:pt x="413" y="693"/>
                  </a:lnTo>
                  <a:lnTo>
                    <a:pt x="407" y="696"/>
                  </a:lnTo>
                  <a:lnTo>
                    <a:pt x="407" y="702"/>
                  </a:lnTo>
                  <a:lnTo>
                    <a:pt x="417" y="712"/>
                  </a:lnTo>
                  <a:lnTo>
                    <a:pt x="423" y="715"/>
                  </a:lnTo>
                  <a:lnTo>
                    <a:pt x="458" y="718"/>
                  </a:lnTo>
                  <a:lnTo>
                    <a:pt x="455" y="725"/>
                  </a:lnTo>
                  <a:lnTo>
                    <a:pt x="452" y="725"/>
                  </a:lnTo>
                  <a:lnTo>
                    <a:pt x="439" y="725"/>
                  </a:lnTo>
                  <a:lnTo>
                    <a:pt x="439" y="737"/>
                  </a:lnTo>
                  <a:lnTo>
                    <a:pt x="458" y="737"/>
                  </a:lnTo>
                  <a:lnTo>
                    <a:pt x="471" y="734"/>
                  </a:lnTo>
                  <a:lnTo>
                    <a:pt x="484" y="715"/>
                  </a:lnTo>
                  <a:lnTo>
                    <a:pt x="494" y="699"/>
                  </a:lnTo>
                  <a:lnTo>
                    <a:pt x="484" y="693"/>
                  </a:lnTo>
                  <a:lnTo>
                    <a:pt x="484" y="699"/>
                  </a:lnTo>
                  <a:lnTo>
                    <a:pt x="478" y="702"/>
                  </a:lnTo>
                  <a:lnTo>
                    <a:pt x="474" y="705"/>
                  </a:lnTo>
                  <a:lnTo>
                    <a:pt x="468" y="699"/>
                  </a:lnTo>
                  <a:lnTo>
                    <a:pt x="474" y="670"/>
                  </a:lnTo>
                  <a:lnTo>
                    <a:pt x="474" y="657"/>
                  </a:lnTo>
                  <a:lnTo>
                    <a:pt x="474" y="651"/>
                  </a:lnTo>
                  <a:lnTo>
                    <a:pt x="474" y="648"/>
                  </a:lnTo>
                  <a:lnTo>
                    <a:pt x="468" y="641"/>
                  </a:lnTo>
                  <a:lnTo>
                    <a:pt x="465" y="638"/>
                  </a:lnTo>
                  <a:lnTo>
                    <a:pt x="462" y="635"/>
                  </a:lnTo>
                  <a:lnTo>
                    <a:pt x="465" y="628"/>
                  </a:lnTo>
                  <a:lnTo>
                    <a:pt x="471" y="632"/>
                  </a:lnTo>
                  <a:lnTo>
                    <a:pt x="484" y="632"/>
                  </a:lnTo>
                  <a:lnTo>
                    <a:pt x="494" y="632"/>
                  </a:lnTo>
                  <a:lnTo>
                    <a:pt x="503" y="625"/>
                  </a:lnTo>
                  <a:lnTo>
                    <a:pt x="506" y="619"/>
                  </a:lnTo>
                  <a:lnTo>
                    <a:pt x="506" y="609"/>
                  </a:lnTo>
                  <a:lnTo>
                    <a:pt x="503" y="600"/>
                  </a:lnTo>
                  <a:lnTo>
                    <a:pt x="500" y="587"/>
                  </a:lnTo>
                  <a:lnTo>
                    <a:pt x="490" y="590"/>
                  </a:lnTo>
                  <a:lnTo>
                    <a:pt x="433" y="619"/>
                  </a:lnTo>
                  <a:lnTo>
                    <a:pt x="433" y="616"/>
                  </a:lnTo>
                  <a:lnTo>
                    <a:pt x="439" y="609"/>
                  </a:lnTo>
                  <a:lnTo>
                    <a:pt x="439" y="600"/>
                  </a:lnTo>
                  <a:lnTo>
                    <a:pt x="442" y="590"/>
                  </a:lnTo>
                  <a:lnTo>
                    <a:pt x="465" y="584"/>
                  </a:lnTo>
                  <a:lnTo>
                    <a:pt x="487" y="574"/>
                  </a:lnTo>
                  <a:lnTo>
                    <a:pt x="497" y="571"/>
                  </a:lnTo>
                  <a:lnTo>
                    <a:pt x="490" y="561"/>
                  </a:lnTo>
                  <a:lnTo>
                    <a:pt x="490" y="558"/>
                  </a:lnTo>
                  <a:lnTo>
                    <a:pt x="494" y="555"/>
                  </a:lnTo>
                  <a:lnTo>
                    <a:pt x="513" y="552"/>
                  </a:lnTo>
                  <a:lnTo>
                    <a:pt x="523" y="552"/>
                  </a:lnTo>
                  <a:lnTo>
                    <a:pt x="555" y="561"/>
                  </a:lnTo>
                  <a:lnTo>
                    <a:pt x="558" y="564"/>
                  </a:lnTo>
                  <a:lnTo>
                    <a:pt x="561" y="571"/>
                  </a:lnTo>
                  <a:lnTo>
                    <a:pt x="564" y="577"/>
                  </a:lnTo>
                  <a:lnTo>
                    <a:pt x="564" y="580"/>
                  </a:lnTo>
                  <a:lnTo>
                    <a:pt x="567" y="584"/>
                  </a:lnTo>
                  <a:lnTo>
                    <a:pt x="574" y="587"/>
                  </a:lnTo>
                  <a:lnTo>
                    <a:pt x="583" y="587"/>
                  </a:lnTo>
                  <a:lnTo>
                    <a:pt x="590" y="584"/>
                  </a:lnTo>
                  <a:lnTo>
                    <a:pt x="593" y="580"/>
                  </a:lnTo>
                  <a:lnTo>
                    <a:pt x="590" y="580"/>
                  </a:lnTo>
                  <a:lnTo>
                    <a:pt x="583" y="577"/>
                  </a:lnTo>
                  <a:lnTo>
                    <a:pt x="577" y="577"/>
                  </a:lnTo>
                  <a:lnTo>
                    <a:pt x="580" y="568"/>
                  </a:lnTo>
                  <a:lnTo>
                    <a:pt x="580" y="561"/>
                  </a:lnTo>
                  <a:lnTo>
                    <a:pt x="571" y="548"/>
                  </a:lnTo>
                  <a:lnTo>
                    <a:pt x="564" y="539"/>
                  </a:lnTo>
                  <a:lnTo>
                    <a:pt x="564" y="532"/>
                  </a:lnTo>
                  <a:lnTo>
                    <a:pt x="558" y="513"/>
                  </a:lnTo>
                  <a:lnTo>
                    <a:pt x="551" y="500"/>
                  </a:lnTo>
                  <a:lnTo>
                    <a:pt x="551" y="491"/>
                  </a:lnTo>
                  <a:lnTo>
                    <a:pt x="558" y="481"/>
                  </a:lnTo>
                  <a:lnTo>
                    <a:pt x="564" y="475"/>
                  </a:lnTo>
                  <a:lnTo>
                    <a:pt x="567" y="475"/>
                  </a:lnTo>
                  <a:lnTo>
                    <a:pt x="574" y="494"/>
                  </a:lnTo>
                  <a:lnTo>
                    <a:pt x="574" y="500"/>
                  </a:lnTo>
                  <a:lnTo>
                    <a:pt x="577" y="513"/>
                  </a:lnTo>
                  <a:lnTo>
                    <a:pt x="574" y="523"/>
                  </a:lnTo>
                  <a:lnTo>
                    <a:pt x="587" y="519"/>
                  </a:lnTo>
                  <a:lnTo>
                    <a:pt x="593" y="526"/>
                  </a:lnTo>
                  <a:lnTo>
                    <a:pt x="603" y="536"/>
                  </a:lnTo>
                  <a:lnTo>
                    <a:pt x="609" y="542"/>
                  </a:lnTo>
                  <a:lnTo>
                    <a:pt x="609" y="532"/>
                  </a:lnTo>
                  <a:lnTo>
                    <a:pt x="616" y="526"/>
                  </a:lnTo>
                  <a:lnTo>
                    <a:pt x="619" y="523"/>
                  </a:lnTo>
                  <a:lnTo>
                    <a:pt x="622" y="526"/>
                  </a:lnTo>
                  <a:lnTo>
                    <a:pt x="622" y="558"/>
                  </a:lnTo>
                  <a:lnTo>
                    <a:pt x="632" y="548"/>
                  </a:lnTo>
                  <a:lnTo>
                    <a:pt x="638" y="552"/>
                  </a:lnTo>
                  <a:lnTo>
                    <a:pt x="644" y="561"/>
                  </a:lnTo>
                  <a:lnTo>
                    <a:pt x="657" y="568"/>
                  </a:lnTo>
                  <a:lnTo>
                    <a:pt x="664" y="564"/>
                  </a:lnTo>
                  <a:lnTo>
                    <a:pt x="667" y="545"/>
                  </a:lnTo>
                  <a:lnTo>
                    <a:pt x="673" y="552"/>
                  </a:lnTo>
                  <a:lnTo>
                    <a:pt x="673" y="564"/>
                  </a:lnTo>
                  <a:lnTo>
                    <a:pt x="712" y="564"/>
                  </a:lnTo>
                  <a:lnTo>
                    <a:pt x="725" y="568"/>
                  </a:lnTo>
                  <a:lnTo>
                    <a:pt x="731" y="552"/>
                  </a:lnTo>
                  <a:lnTo>
                    <a:pt x="734" y="539"/>
                  </a:lnTo>
                  <a:lnTo>
                    <a:pt x="737" y="539"/>
                  </a:lnTo>
                  <a:lnTo>
                    <a:pt x="737" y="552"/>
                  </a:lnTo>
                  <a:lnTo>
                    <a:pt x="737" y="568"/>
                  </a:lnTo>
                  <a:lnTo>
                    <a:pt x="747" y="568"/>
                  </a:lnTo>
                  <a:lnTo>
                    <a:pt x="763" y="536"/>
                  </a:lnTo>
                  <a:lnTo>
                    <a:pt x="769" y="529"/>
                  </a:lnTo>
                  <a:lnTo>
                    <a:pt x="773" y="529"/>
                  </a:lnTo>
                  <a:lnTo>
                    <a:pt x="776" y="523"/>
                  </a:lnTo>
                  <a:lnTo>
                    <a:pt x="786" y="510"/>
                  </a:lnTo>
                  <a:lnTo>
                    <a:pt x="795" y="497"/>
                  </a:lnTo>
                  <a:lnTo>
                    <a:pt x="798" y="459"/>
                  </a:lnTo>
                  <a:lnTo>
                    <a:pt x="808" y="446"/>
                  </a:lnTo>
                  <a:lnTo>
                    <a:pt x="818" y="439"/>
                  </a:lnTo>
                  <a:lnTo>
                    <a:pt x="834" y="433"/>
                  </a:lnTo>
                  <a:lnTo>
                    <a:pt x="846" y="433"/>
                  </a:lnTo>
                  <a:lnTo>
                    <a:pt x="859" y="443"/>
                  </a:lnTo>
                  <a:lnTo>
                    <a:pt x="862" y="455"/>
                  </a:lnTo>
                  <a:lnTo>
                    <a:pt x="872" y="471"/>
                  </a:lnTo>
                  <a:lnTo>
                    <a:pt x="885" y="481"/>
                  </a:lnTo>
                  <a:lnTo>
                    <a:pt x="895" y="494"/>
                  </a:lnTo>
                  <a:lnTo>
                    <a:pt x="907" y="507"/>
                  </a:lnTo>
                  <a:lnTo>
                    <a:pt x="907" y="510"/>
                  </a:lnTo>
                  <a:lnTo>
                    <a:pt x="907" y="507"/>
                  </a:lnTo>
                  <a:lnTo>
                    <a:pt x="914" y="497"/>
                  </a:lnTo>
                  <a:lnTo>
                    <a:pt x="923" y="484"/>
                  </a:lnTo>
                  <a:lnTo>
                    <a:pt x="933" y="465"/>
                  </a:lnTo>
                  <a:lnTo>
                    <a:pt x="939" y="452"/>
                  </a:lnTo>
                  <a:lnTo>
                    <a:pt x="939" y="446"/>
                  </a:lnTo>
                  <a:lnTo>
                    <a:pt x="936" y="436"/>
                  </a:lnTo>
                  <a:lnTo>
                    <a:pt x="939" y="433"/>
                  </a:lnTo>
                  <a:lnTo>
                    <a:pt x="943" y="427"/>
                  </a:lnTo>
                  <a:lnTo>
                    <a:pt x="946" y="411"/>
                  </a:lnTo>
                  <a:lnTo>
                    <a:pt x="949" y="404"/>
                  </a:lnTo>
                  <a:lnTo>
                    <a:pt x="946" y="401"/>
                  </a:lnTo>
                  <a:close/>
                  <a:moveTo>
                    <a:pt x="692" y="580"/>
                  </a:moveTo>
                  <a:lnTo>
                    <a:pt x="686" y="580"/>
                  </a:lnTo>
                  <a:lnTo>
                    <a:pt x="683" y="584"/>
                  </a:lnTo>
                  <a:lnTo>
                    <a:pt x="680" y="590"/>
                  </a:lnTo>
                  <a:lnTo>
                    <a:pt x="683" y="596"/>
                  </a:lnTo>
                  <a:lnTo>
                    <a:pt x="686" y="600"/>
                  </a:lnTo>
                  <a:lnTo>
                    <a:pt x="683" y="606"/>
                  </a:lnTo>
                  <a:lnTo>
                    <a:pt x="686" y="609"/>
                  </a:lnTo>
                  <a:lnTo>
                    <a:pt x="689" y="612"/>
                  </a:lnTo>
                  <a:lnTo>
                    <a:pt x="692" y="625"/>
                  </a:lnTo>
                  <a:lnTo>
                    <a:pt x="696" y="628"/>
                  </a:lnTo>
                  <a:lnTo>
                    <a:pt x="696" y="628"/>
                  </a:lnTo>
                  <a:lnTo>
                    <a:pt x="702" y="622"/>
                  </a:lnTo>
                  <a:lnTo>
                    <a:pt x="702" y="609"/>
                  </a:lnTo>
                  <a:lnTo>
                    <a:pt x="705" y="590"/>
                  </a:lnTo>
                  <a:lnTo>
                    <a:pt x="699" y="580"/>
                  </a:lnTo>
                  <a:lnTo>
                    <a:pt x="692" y="580"/>
                  </a:lnTo>
                  <a:close/>
                  <a:moveTo>
                    <a:pt x="648" y="702"/>
                  </a:moveTo>
                  <a:lnTo>
                    <a:pt x="641" y="705"/>
                  </a:lnTo>
                  <a:lnTo>
                    <a:pt x="628" y="709"/>
                  </a:lnTo>
                  <a:lnTo>
                    <a:pt x="638" y="686"/>
                  </a:lnTo>
                  <a:lnTo>
                    <a:pt x="641" y="677"/>
                  </a:lnTo>
                  <a:lnTo>
                    <a:pt x="641" y="670"/>
                  </a:lnTo>
                  <a:lnTo>
                    <a:pt x="638" y="661"/>
                  </a:lnTo>
                  <a:lnTo>
                    <a:pt x="635" y="654"/>
                  </a:lnTo>
                  <a:lnTo>
                    <a:pt x="632" y="648"/>
                  </a:lnTo>
                  <a:lnTo>
                    <a:pt x="632" y="644"/>
                  </a:lnTo>
                  <a:lnTo>
                    <a:pt x="635" y="619"/>
                  </a:lnTo>
                  <a:lnTo>
                    <a:pt x="635" y="609"/>
                  </a:lnTo>
                  <a:lnTo>
                    <a:pt x="635" y="606"/>
                  </a:lnTo>
                  <a:lnTo>
                    <a:pt x="622" y="600"/>
                  </a:lnTo>
                  <a:lnTo>
                    <a:pt x="616" y="609"/>
                  </a:lnTo>
                  <a:lnTo>
                    <a:pt x="612" y="622"/>
                  </a:lnTo>
                  <a:lnTo>
                    <a:pt x="619" y="635"/>
                  </a:lnTo>
                  <a:lnTo>
                    <a:pt x="577" y="657"/>
                  </a:lnTo>
                  <a:lnTo>
                    <a:pt x="571" y="654"/>
                  </a:lnTo>
                  <a:lnTo>
                    <a:pt x="571" y="667"/>
                  </a:lnTo>
                  <a:lnTo>
                    <a:pt x="574" y="680"/>
                  </a:lnTo>
                  <a:lnTo>
                    <a:pt x="580" y="689"/>
                  </a:lnTo>
                  <a:lnTo>
                    <a:pt x="590" y="696"/>
                  </a:lnTo>
                  <a:lnTo>
                    <a:pt x="590" y="699"/>
                  </a:lnTo>
                  <a:lnTo>
                    <a:pt x="580" y="699"/>
                  </a:lnTo>
                  <a:lnTo>
                    <a:pt x="571" y="696"/>
                  </a:lnTo>
                  <a:lnTo>
                    <a:pt x="564" y="689"/>
                  </a:lnTo>
                  <a:lnTo>
                    <a:pt x="555" y="686"/>
                  </a:lnTo>
                  <a:lnTo>
                    <a:pt x="548" y="686"/>
                  </a:lnTo>
                  <a:lnTo>
                    <a:pt x="529" y="693"/>
                  </a:lnTo>
                  <a:lnTo>
                    <a:pt x="519" y="693"/>
                  </a:lnTo>
                  <a:lnTo>
                    <a:pt x="513" y="699"/>
                  </a:lnTo>
                  <a:lnTo>
                    <a:pt x="503" y="709"/>
                  </a:lnTo>
                  <a:lnTo>
                    <a:pt x="500" y="715"/>
                  </a:lnTo>
                  <a:lnTo>
                    <a:pt x="503" y="728"/>
                  </a:lnTo>
                  <a:lnTo>
                    <a:pt x="510" y="737"/>
                  </a:lnTo>
                  <a:lnTo>
                    <a:pt x="516" y="747"/>
                  </a:lnTo>
                  <a:lnTo>
                    <a:pt x="523" y="757"/>
                  </a:lnTo>
                  <a:lnTo>
                    <a:pt x="532" y="750"/>
                  </a:lnTo>
                  <a:lnTo>
                    <a:pt x="555" y="741"/>
                  </a:lnTo>
                  <a:lnTo>
                    <a:pt x="558" y="734"/>
                  </a:lnTo>
                  <a:lnTo>
                    <a:pt x="567" y="737"/>
                  </a:lnTo>
                  <a:lnTo>
                    <a:pt x="564" y="750"/>
                  </a:lnTo>
                  <a:lnTo>
                    <a:pt x="564" y="763"/>
                  </a:lnTo>
                  <a:lnTo>
                    <a:pt x="561" y="769"/>
                  </a:lnTo>
                  <a:lnTo>
                    <a:pt x="545" y="773"/>
                  </a:lnTo>
                  <a:lnTo>
                    <a:pt x="542" y="776"/>
                  </a:lnTo>
                  <a:lnTo>
                    <a:pt x="542" y="786"/>
                  </a:lnTo>
                  <a:lnTo>
                    <a:pt x="545" y="792"/>
                  </a:lnTo>
                  <a:lnTo>
                    <a:pt x="548" y="795"/>
                  </a:lnTo>
                  <a:lnTo>
                    <a:pt x="567" y="786"/>
                  </a:lnTo>
                  <a:lnTo>
                    <a:pt x="564" y="798"/>
                  </a:lnTo>
                  <a:lnTo>
                    <a:pt x="564" y="805"/>
                  </a:lnTo>
                  <a:lnTo>
                    <a:pt x="567" y="811"/>
                  </a:lnTo>
                  <a:lnTo>
                    <a:pt x="574" y="814"/>
                  </a:lnTo>
                  <a:lnTo>
                    <a:pt x="555" y="830"/>
                  </a:lnTo>
                  <a:lnTo>
                    <a:pt x="567" y="827"/>
                  </a:lnTo>
                  <a:lnTo>
                    <a:pt x="609" y="814"/>
                  </a:lnTo>
                  <a:lnTo>
                    <a:pt x="619" y="808"/>
                  </a:lnTo>
                  <a:lnTo>
                    <a:pt x="612" y="802"/>
                  </a:lnTo>
                  <a:lnTo>
                    <a:pt x="603" y="798"/>
                  </a:lnTo>
                  <a:lnTo>
                    <a:pt x="596" y="792"/>
                  </a:lnTo>
                  <a:lnTo>
                    <a:pt x="599" y="786"/>
                  </a:lnTo>
                  <a:lnTo>
                    <a:pt x="609" y="773"/>
                  </a:lnTo>
                  <a:lnTo>
                    <a:pt x="612" y="766"/>
                  </a:lnTo>
                  <a:lnTo>
                    <a:pt x="612" y="757"/>
                  </a:lnTo>
                  <a:lnTo>
                    <a:pt x="622" y="763"/>
                  </a:lnTo>
                  <a:lnTo>
                    <a:pt x="632" y="769"/>
                  </a:lnTo>
                  <a:lnTo>
                    <a:pt x="641" y="773"/>
                  </a:lnTo>
                  <a:lnTo>
                    <a:pt x="644" y="769"/>
                  </a:lnTo>
                  <a:lnTo>
                    <a:pt x="644" y="760"/>
                  </a:lnTo>
                  <a:lnTo>
                    <a:pt x="638" y="744"/>
                  </a:lnTo>
                  <a:lnTo>
                    <a:pt x="635" y="734"/>
                  </a:lnTo>
                  <a:lnTo>
                    <a:pt x="641" y="737"/>
                  </a:lnTo>
                  <a:lnTo>
                    <a:pt x="648" y="731"/>
                  </a:lnTo>
                  <a:lnTo>
                    <a:pt x="648" y="725"/>
                  </a:lnTo>
                  <a:lnTo>
                    <a:pt x="651" y="715"/>
                  </a:lnTo>
                  <a:lnTo>
                    <a:pt x="648" y="702"/>
                  </a:lnTo>
                  <a:lnTo>
                    <a:pt x="648" y="702"/>
                  </a:lnTo>
                  <a:close/>
                  <a:moveTo>
                    <a:pt x="471" y="750"/>
                  </a:moveTo>
                  <a:lnTo>
                    <a:pt x="465" y="744"/>
                  </a:lnTo>
                  <a:lnTo>
                    <a:pt x="455" y="744"/>
                  </a:lnTo>
                  <a:lnTo>
                    <a:pt x="449" y="747"/>
                  </a:lnTo>
                  <a:lnTo>
                    <a:pt x="442" y="750"/>
                  </a:lnTo>
                  <a:lnTo>
                    <a:pt x="439" y="747"/>
                  </a:lnTo>
                  <a:lnTo>
                    <a:pt x="430" y="741"/>
                  </a:lnTo>
                  <a:lnTo>
                    <a:pt x="423" y="737"/>
                  </a:lnTo>
                  <a:lnTo>
                    <a:pt x="417" y="741"/>
                  </a:lnTo>
                  <a:lnTo>
                    <a:pt x="410" y="744"/>
                  </a:lnTo>
                  <a:lnTo>
                    <a:pt x="413" y="750"/>
                  </a:lnTo>
                  <a:lnTo>
                    <a:pt x="417" y="750"/>
                  </a:lnTo>
                  <a:lnTo>
                    <a:pt x="423" y="747"/>
                  </a:lnTo>
                  <a:lnTo>
                    <a:pt x="433" y="750"/>
                  </a:lnTo>
                  <a:lnTo>
                    <a:pt x="439" y="757"/>
                  </a:lnTo>
                  <a:lnTo>
                    <a:pt x="436" y="760"/>
                  </a:lnTo>
                  <a:lnTo>
                    <a:pt x="433" y="766"/>
                  </a:lnTo>
                  <a:lnTo>
                    <a:pt x="436" y="766"/>
                  </a:lnTo>
                  <a:lnTo>
                    <a:pt x="442" y="769"/>
                  </a:lnTo>
                  <a:lnTo>
                    <a:pt x="442" y="773"/>
                  </a:lnTo>
                  <a:lnTo>
                    <a:pt x="442" y="779"/>
                  </a:lnTo>
                  <a:lnTo>
                    <a:pt x="449" y="779"/>
                  </a:lnTo>
                  <a:lnTo>
                    <a:pt x="449" y="782"/>
                  </a:lnTo>
                  <a:lnTo>
                    <a:pt x="455" y="789"/>
                  </a:lnTo>
                  <a:lnTo>
                    <a:pt x="462" y="789"/>
                  </a:lnTo>
                  <a:lnTo>
                    <a:pt x="468" y="782"/>
                  </a:lnTo>
                  <a:lnTo>
                    <a:pt x="471" y="776"/>
                  </a:lnTo>
                  <a:lnTo>
                    <a:pt x="468" y="773"/>
                  </a:lnTo>
                  <a:lnTo>
                    <a:pt x="462" y="773"/>
                  </a:lnTo>
                  <a:lnTo>
                    <a:pt x="462" y="769"/>
                  </a:lnTo>
                  <a:lnTo>
                    <a:pt x="465" y="769"/>
                  </a:lnTo>
                  <a:lnTo>
                    <a:pt x="471" y="773"/>
                  </a:lnTo>
                  <a:lnTo>
                    <a:pt x="471" y="766"/>
                  </a:lnTo>
                  <a:lnTo>
                    <a:pt x="471" y="763"/>
                  </a:lnTo>
                  <a:lnTo>
                    <a:pt x="474" y="760"/>
                  </a:lnTo>
                  <a:lnTo>
                    <a:pt x="471" y="750"/>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8"/>
            <p:cNvSpPr>
              <a:spLocks noEditPoints="1"/>
            </p:cNvSpPr>
            <p:nvPr/>
          </p:nvSpPr>
          <p:spPr bwMode="auto">
            <a:xfrm>
              <a:off x="3953" y="1625"/>
              <a:ext cx="1844" cy="961"/>
            </a:xfrm>
            <a:custGeom>
              <a:avLst/>
              <a:gdLst>
                <a:gd name="T0" fmla="*/ 622 w 1844"/>
                <a:gd name="T1" fmla="*/ 387 h 961"/>
                <a:gd name="T2" fmla="*/ 943 w 1844"/>
                <a:gd name="T3" fmla="*/ 288 h 961"/>
                <a:gd name="T4" fmla="*/ 965 w 1844"/>
                <a:gd name="T5" fmla="*/ 327 h 961"/>
                <a:gd name="T6" fmla="*/ 51 w 1844"/>
                <a:gd name="T7" fmla="*/ 198 h 961"/>
                <a:gd name="T8" fmla="*/ 67 w 1844"/>
                <a:gd name="T9" fmla="*/ 166 h 961"/>
                <a:gd name="T10" fmla="*/ 41 w 1844"/>
                <a:gd name="T11" fmla="*/ 295 h 961"/>
                <a:gd name="T12" fmla="*/ 61 w 1844"/>
                <a:gd name="T13" fmla="*/ 279 h 961"/>
                <a:gd name="T14" fmla="*/ 846 w 1844"/>
                <a:gd name="T15" fmla="*/ 698 h 961"/>
                <a:gd name="T16" fmla="*/ 872 w 1844"/>
                <a:gd name="T17" fmla="*/ 721 h 961"/>
                <a:gd name="T18" fmla="*/ 1125 w 1844"/>
                <a:gd name="T19" fmla="*/ 679 h 961"/>
                <a:gd name="T20" fmla="*/ 1116 w 1844"/>
                <a:gd name="T21" fmla="*/ 695 h 961"/>
                <a:gd name="T22" fmla="*/ 1148 w 1844"/>
                <a:gd name="T23" fmla="*/ 702 h 961"/>
                <a:gd name="T24" fmla="*/ 1735 w 1844"/>
                <a:gd name="T25" fmla="*/ 458 h 961"/>
                <a:gd name="T26" fmla="*/ 1671 w 1844"/>
                <a:gd name="T27" fmla="*/ 391 h 961"/>
                <a:gd name="T28" fmla="*/ 1716 w 1844"/>
                <a:gd name="T29" fmla="*/ 279 h 961"/>
                <a:gd name="T30" fmla="*/ 1642 w 1844"/>
                <a:gd name="T31" fmla="*/ 179 h 961"/>
                <a:gd name="T32" fmla="*/ 1578 w 1844"/>
                <a:gd name="T33" fmla="*/ 112 h 961"/>
                <a:gd name="T34" fmla="*/ 1539 w 1844"/>
                <a:gd name="T35" fmla="*/ 51 h 961"/>
                <a:gd name="T36" fmla="*/ 1481 w 1844"/>
                <a:gd name="T37" fmla="*/ 51 h 961"/>
                <a:gd name="T38" fmla="*/ 1408 w 1844"/>
                <a:gd name="T39" fmla="*/ 57 h 961"/>
                <a:gd name="T40" fmla="*/ 1334 w 1844"/>
                <a:gd name="T41" fmla="*/ 25 h 961"/>
                <a:gd name="T42" fmla="*/ 1177 w 1844"/>
                <a:gd name="T43" fmla="*/ 198 h 961"/>
                <a:gd name="T44" fmla="*/ 1186 w 1844"/>
                <a:gd name="T45" fmla="*/ 311 h 961"/>
                <a:gd name="T46" fmla="*/ 1212 w 1844"/>
                <a:gd name="T47" fmla="*/ 413 h 961"/>
                <a:gd name="T48" fmla="*/ 1158 w 1844"/>
                <a:gd name="T49" fmla="*/ 327 h 961"/>
                <a:gd name="T50" fmla="*/ 1116 w 1844"/>
                <a:gd name="T51" fmla="*/ 439 h 961"/>
                <a:gd name="T52" fmla="*/ 1228 w 1844"/>
                <a:gd name="T53" fmla="*/ 529 h 961"/>
                <a:gd name="T54" fmla="*/ 1199 w 1844"/>
                <a:gd name="T55" fmla="*/ 612 h 961"/>
                <a:gd name="T56" fmla="*/ 1270 w 1844"/>
                <a:gd name="T57" fmla="*/ 666 h 961"/>
                <a:gd name="T58" fmla="*/ 1254 w 1844"/>
                <a:gd name="T59" fmla="*/ 692 h 961"/>
                <a:gd name="T60" fmla="*/ 1218 w 1844"/>
                <a:gd name="T61" fmla="*/ 695 h 961"/>
                <a:gd name="T62" fmla="*/ 1177 w 1844"/>
                <a:gd name="T63" fmla="*/ 702 h 961"/>
                <a:gd name="T64" fmla="*/ 1180 w 1844"/>
                <a:gd name="T65" fmla="*/ 740 h 961"/>
                <a:gd name="T66" fmla="*/ 1196 w 1844"/>
                <a:gd name="T67" fmla="*/ 785 h 961"/>
                <a:gd name="T68" fmla="*/ 1270 w 1844"/>
                <a:gd name="T69" fmla="*/ 759 h 961"/>
                <a:gd name="T70" fmla="*/ 1241 w 1844"/>
                <a:gd name="T71" fmla="*/ 779 h 961"/>
                <a:gd name="T72" fmla="*/ 1276 w 1844"/>
                <a:gd name="T73" fmla="*/ 843 h 961"/>
                <a:gd name="T74" fmla="*/ 1305 w 1844"/>
                <a:gd name="T75" fmla="*/ 839 h 961"/>
                <a:gd name="T76" fmla="*/ 1302 w 1844"/>
                <a:gd name="T77" fmla="*/ 868 h 961"/>
                <a:gd name="T78" fmla="*/ 1356 w 1844"/>
                <a:gd name="T79" fmla="*/ 887 h 961"/>
                <a:gd name="T80" fmla="*/ 1366 w 1844"/>
                <a:gd name="T81" fmla="*/ 900 h 961"/>
                <a:gd name="T82" fmla="*/ 1395 w 1844"/>
                <a:gd name="T83" fmla="*/ 948 h 961"/>
                <a:gd name="T84" fmla="*/ 1600 w 1844"/>
                <a:gd name="T85" fmla="*/ 903 h 961"/>
                <a:gd name="T86" fmla="*/ 1693 w 1844"/>
                <a:gd name="T87" fmla="*/ 807 h 961"/>
                <a:gd name="T88" fmla="*/ 1812 w 1844"/>
                <a:gd name="T89" fmla="*/ 570 h 961"/>
                <a:gd name="T90" fmla="*/ 1459 w 1844"/>
                <a:gd name="T91" fmla="*/ 506 h 961"/>
                <a:gd name="T92" fmla="*/ 1382 w 1844"/>
                <a:gd name="T93" fmla="*/ 554 h 961"/>
                <a:gd name="T94" fmla="*/ 1263 w 1844"/>
                <a:gd name="T95" fmla="*/ 493 h 961"/>
                <a:gd name="T96" fmla="*/ 1347 w 1844"/>
                <a:gd name="T97" fmla="*/ 432 h 961"/>
                <a:gd name="T98" fmla="*/ 1440 w 1844"/>
                <a:gd name="T99" fmla="*/ 458 h 961"/>
                <a:gd name="T100" fmla="*/ 1097 w 1844"/>
                <a:gd name="T101" fmla="*/ 407 h 961"/>
                <a:gd name="T102" fmla="*/ 1090 w 1844"/>
                <a:gd name="T103" fmla="*/ 323 h 961"/>
                <a:gd name="T104" fmla="*/ 1007 w 1844"/>
                <a:gd name="T105" fmla="*/ 307 h 961"/>
                <a:gd name="T106" fmla="*/ 1023 w 1844"/>
                <a:gd name="T107" fmla="*/ 416 h 961"/>
                <a:gd name="T108" fmla="*/ 1077 w 1844"/>
                <a:gd name="T109" fmla="*/ 445 h 961"/>
                <a:gd name="T110" fmla="*/ 1049 w 1844"/>
                <a:gd name="T111" fmla="*/ 679 h 961"/>
                <a:gd name="T112" fmla="*/ 1068 w 1844"/>
                <a:gd name="T113" fmla="*/ 698 h 961"/>
                <a:gd name="T114" fmla="*/ 997 w 1844"/>
                <a:gd name="T115" fmla="*/ 375 h 961"/>
                <a:gd name="T116" fmla="*/ 975 w 1844"/>
                <a:gd name="T117" fmla="*/ 336 h 961"/>
                <a:gd name="T118" fmla="*/ 1013 w 1844"/>
                <a:gd name="T119" fmla="*/ 394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44" h="961">
                  <a:moveTo>
                    <a:pt x="616" y="384"/>
                  </a:moveTo>
                  <a:lnTo>
                    <a:pt x="612" y="387"/>
                  </a:lnTo>
                  <a:lnTo>
                    <a:pt x="609" y="394"/>
                  </a:lnTo>
                  <a:lnTo>
                    <a:pt x="612" y="400"/>
                  </a:lnTo>
                  <a:lnTo>
                    <a:pt x="616" y="407"/>
                  </a:lnTo>
                  <a:lnTo>
                    <a:pt x="619" y="404"/>
                  </a:lnTo>
                  <a:lnTo>
                    <a:pt x="625" y="397"/>
                  </a:lnTo>
                  <a:lnTo>
                    <a:pt x="625" y="391"/>
                  </a:lnTo>
                  <a:lnTo>
                    <a:pt x="622" y="387"/>
                  </a:lnTo>
                  <a:lnTo>
                    <a:pt x="616" y="384"/>
                  </a:lnTo>
                  <a:close/>
                  <a:moveTo>
                    <a:pt x="978" y="327"/>
                  </a:moveTo>
                  <a:lnTo>
                    <a:pt x="988" y="317"/>
                  </a:lnTo>
                  <a:lnTo>
                    <a:pt x="991" y="304"/>
                  </a:lnTo>
                  <a:lnTo>
                    <a:pt x="984" y="298"/>
                  </a:lnTo>
                  <a:lnTo>
                    <a:pt x="975" y="298"/>
                  </a:lnTo>
                  <a:lnTo>
                    <a:pt x="962" y="298"/>
                  </a:lnTo>
                  <a:lnTo>
                    <a:pt x="952" y="291"/>
                  </a:lnTo>
                  <a:lnTo>
                    <a:pt x="943" y="288"/>
                  </a:lnTo>
                  <a:lnTo>
                    <a:pt x="936" y="291"/>
                  </a:lnTo>
                  <a:lnTo>
                    <a:pt x="930" y="298"/>
                  </a:lnTo>
                  <a:lnTo>
                    <a:pt x="923" y="317"/>
                  </a:lnTo>
                  <a:lnTo>
                    <a:pt x="920" y="320"/>
                  </a:lnTo>
                  <a:lnTo>
                    <a:pt x="923" y="327"/>
                  </a:lnTo>
                  <a:lnTo>
                    <a:pt x="930" y="327"/>
                  </a:lnTo>
                  <a:lnTo>
                    <a:pt x="936" y="323"/>
                  </a:lnTo>
                  <a:lnTo>
                    <a:pt x="939" y="320"/>
                  </a:lnTo>
                  <a:lnTo>
                    <a:pt x="965" y="327"/>
                  </a:lnTo>
                  <a:lnTo>
                    <a:pt x="978" y="327"/>
                  </a:lnTo>
                  <a:close/>
                  <a:moveTo>
                    <a:pt x="51" y="160"/>
                  </a:moveTo>
                  <a:lnTo>
                    <a:pt x="22" y="173"/>
                  </a:lnTo>
                  <a:lnTo>
                    <a:pt x="6" y="166"/>
                  </a:lnTo>
                  <a:lnTo>
                    <a:pt x="0" y="192"/>
                  </a:lnTo>
                  <a:lnTo>
                    <a:pt x="19" y="208"/>
                  </a:lnTo>
                  <a:lnTo>
                    <a:pt x="41" y="211"/>
                  </a:lnTo>
                  <a:lnTo>
                    <a:pt x="54" y="202"/>
                  </a:lnTo>
                  <a:lnTo>
                    <a:pt x="51" y="198"/>
                  </a:lnTo>
                  <a:lnTo>
                    <a:pt x="41" y="198"/>
                  </a:lnTo>
                  <a:lnTo>
                    <a:pt x="38" y="195"/>
                  </a:lnTo>
                  <a:lnTo>
                    <a:pt x="38" y="189"/>
                  </a:lnTo>
                  <a:lnTo>
                    <a:pt x="41" y="186"/>
                  </a:lnTo>
                  <a:lnTo>
                    <a:pt x="54" y="186"/>
                  </a:lnTo>
                  <a:lnTo>
                    <a:pt x="67" y="192"/>
                  </a:lnTo>
                  <a:lnTo>
                    <a:pt x="74" y="186"/>
                  </a:lnTo>
                  <a:lnTo>
                    <a:pt x="74" y="176"/>
                  </a:lnTo>
                  <a:lnTo>
                    <a:pt x="67" y="166"/>
                  </a:lnTo>
                  <a:lnTo>
                    <a:pt x="51" y="160"/>
                  </a:lnTo>
                  <a:close/>
                  <a:moveTo>
                    <a:pt x="61" y="266"/>
                  </a:moveTo>
                  <a:lnTo>
                    <a:pt x="54" y="262"/>
                  </a:lnTo>
                  <a:lnTo>
                    <a:pt x="51" y="266"/>
                  </a:lnTo>
                  <a:lnTo>
                    <a:pt x="45" y="272"/>
                  </a:lnTo>
                  <a:lnTo>
                    <a:pt x="35" y="282"/>
                  </a:lnTo>
                  <a:lnTo>
                    <a:pt x="35" y="285"/>
                  </a:lnTo>
                  <a:lnTo>
                    <a:pt x="38" y="291"/>
                  </a:lnTo>
                  <a:lnTo>
                    <a:pt x="41" y="295"/>
                  </a:lnTo>
                  <a:lnTo>
                    <a:pt x="41" y="298"/>
                  </a:lnTo>
                  <a:lnTo>
                    <a:pt x="41" y="298"/>
                  </a:lnTo>
                  <a:lnTo>
                    <a:pt x="41" y="298"/>
                  </a:lnTo>
                  <a:lnTo>
                    <a:pt x="45" y="295"/>
                  </a:lnTo>
                  <a:lnTo>
                    <a:pt x="48" y="295"/>
                  </a:lnTo>
                  <a:lnTo>
                    <a:pt x="54" y="295"/>
                  </a:lnTo>
                  <a:lnTo>
                    <a:pt x="58" y="291"/>
                  </a:lnTo>
                  <a:lnTo>
                    <a:pt x="61" y="285"/>
                  </a:lnTo>
                  <a:lnTo>
                    <a:pt x="61" y="279"/>
                  </a:lnTo>
                  <a:lnTo>
                    <a:pt x="64" y="272"/>
                  </a:lnTo>
                  <a:lnTo>
                    <a:pt x="64" y="266"/>
                  </a:lnTo>
                  <a:lnTo>
                    <a:pt x="61" y="266"/>
                  </a:lnTo>
                  <a:close/>
                  <a:moveTo>
                    <a:pt x="866" y="695"/>
                  </a:moveTo>
                  <a:lnTo>
                    <a:pt x="862" y="692"/>
                  </a:lnTo>
                  <a:lnTo>
                    <a:pt x="859" y="686"/>
                  </a:lnTo>
                  <a:lnTo>
                    <a:pt x="853" y="682"/>
                  </a:lnTo>
                  <a:lnTo>
                    <a:pt x="850" y="689"/>
                  </a:lnTo>
                  <a:lnTo>
                    <a:pt x="846" y="698"/>
                  </a:lnTo>
                  <a:lnTo>
                    <a:pt x="846" y="711"/>
                  </a:lnTo>
                  <a:lnTo>
                    <a:pt x="846" y="711"/>
                  </a:lnTo>
                  <a:lnTo>
                    <a:pt x="846" y="714"/>
                  </a:lnTo>
                  <a:lnTo>
                    <a:pt x="853" y="711"/>
                  </a:lnTo>
                  <a:lnTo>
                    <a:pt x="853" y="711"/>
                  </a:lnTo>
                  <a:lnTo>
                    <a:pt x="856" y="714"/>
                  </a:lnTo>
                  <a:lnTo>
                    <a:pt x="859" y="721"/>
                  </a:lnTo>
                  <a:lnTo>
                    <a:pt x="862" y="724"/>
                  </a:lnTo>
                  <a:lnTo>
                    <a:pt x="872" y="721"/>
                  </a:lnTo>
                  <a:lnTo>
                    <a:pt x="875" y="721"/>
                  </a:lnTo>
                  <a:lnTo>
                    <a:pt x="882" y="711"/>
                  </a:lnTo>
                  <a:lnTo>
                    <a:pt x="885" y="708"/>
                  </a:lnTo>
                  <a:lnTo>
                    <a:pt x="882" y="705"/>
                  </a:lnTo>
                  <a:lnTo>
                    <a:pt x="866" y="695"/>
                  </a:lnTo>
                  <a:close/>
                  <a:moveTo>
                    <a:pt x="1145" y="692"/>
                  </a:moveTo>
                  <a:lnTo>
                    <a:pt x="1142" y="689"/>
                  </a:lnTo>
                  <a:lnTo>
                    <a:pt x="1132" y="682"/>
                  </a:lnTo>
                  <a:lnTo>
                    <a:pt x="1125" y="679"/>
                  </a:lnTo>
                  <a:lnTo>
                    <a:pt x="1122" y="673"/>
                  </a:lnTo>
                  <a:lnTo>
                    <a:pt x="1125" y="670"/>
                  </a:lnTo>
                  <a:lnTo>
                    <a:pt x="1122" y="666"/>
                  </a:lnTo>
                  <a:lnTo>
                    <a:pt x="1116" y="676"/>
                  </a:lnTo>
                  <a:lnTo>
                    <a:pt x="1106" y="670"/>
                  </a:lnTo>
                  <a:lnTo>
                    <a:pt x="1103" y="673"/>
                  </a:lnTo>
                  <a:lnTo>
                    <a:pt x="1109" y="676"/>
                  </a:lnTo>
                  <a:lnTo>
                    <a:pt x="1113" y="682"/>
                  </a:lnTo>
                  <a:lnTo>
                    <a:pt x="1116" y="695"/>
                  </a:lnTo>
                  <a:lnTo>
                    <a:pt x="1116" y="702"/>
                  </a:lnTo>
                  <a:lnTo>
                    <a:pt x="1106" y="711"/>
                  </a:lnTo>
                  <a:lnTo>
                    <a:pt x="1109" y="714"/>
                  </a:lnTo>
                  <a:lnTo>
                    <a:pt x="1109" y="721"/>
                  </a:lnTo>
                  <a:lnTo>
                    <a:pt x="1103" y="730"/>
                  </a:lnTo>
                  <a:lnTo>
                    <a:pt x="1103" y="734"/>
                  </a:lnTo>
                  <a:lnTo>
                    <a:pt x="1116" y="730"/>
                  </a:lnTo>
                  <a:lnTo>
                    <a:pt x="1145" y="708"/>
                  </a:lnTo>
                  <a:lnTo>
                    <a:pt x="1148" y="702"/>
                  </a:lnTo>
                  <a:lnTo>
                    <a:pt x="1148" y="695"/>
                  </a:lnTo>
                  <a:lnTo>
                    <a:pt x="1145" y="692"/>
                  </a:lnTo>
                  <a:close/>
                  <a:moveTo>
                    <a:pt x="1837" y="496"/>
                  </a:moveTo>
                  <a:lnTo>
                    <a:pt x="1828" y="490"/>
                  </a:lnTo>
                  <a:lnTo>
                    <a:pt x="1815" y="490"/>
                  </a:lnTo>
                  <a:lnTo>
                    <a:pt x="1799" y="484"/>
                  </a:lnTo>
                  <a:lnTo>
                    <a:pt x="1780" y="480"/>
                  </a:lnTo>
                  <a:lnTo>
                    <a:pt x="1748" y="464"/>
                  </a:lnTo>
                  <a:lnTo>
                    <a:pt x="1735" y="458"/>
                  </a:lnTo>
                  <a:lnTo>
                    <a:pt x="1719" y="448"/>
                  </a:lnTo>
                  <a:lnTo>
                    <a:pt x="1703" y="445"/>
                  </a:lnTo>
                  <a:lnTo>
                    <a:pt x="1690" y="452"/>
                  </a:lnTo>
                  <a:lnTo>
                    <a:pt x="1677" y="439"/>
                  </a:lnTo>
                  <a:lnTo>
                    <a:pt x="1677" y="429"/>
                  </a:lnTo>
                  <a:lnTo>
                    <a:pt x="1684" y="416"/>
                  </a:lnTo>
                  <a:lnTo>
                    <a:pt x="1687" y="400"/>
                  </a:lnTo>
                  <a:lnTo>
                    <a:pt x="1687" y="387"/>
                  </a:lnTo>
                  <a:lnTo>
                    <a:pt x="1671" y="391"/>
                  </a:lnTo>
                  <a:lnTo>
                    <a:pt x="1664" y="384"/>
                  </a:lnTo>
                  <a:lnTo>
                    <a:pt x="1680" y="362"/>
                  </a:lnTo>
                  <a:lnTo>
                    <a:pt x="1677" y="349"/>
                  </a:lnTo>
                  <a:lnTo>
                    <a:pt x="1674" y="336"/>
                  </a:lnTo>
                  <a:lnTo>
                    <a:pt x="1677" y="327"/>
                  </a:lnTo>
                  <a:lnTo>
                    <a:pt x="1677" y="317"/>
                  </a:lnTo>
                  <a:lnTo>
                    <a:pt x="1674" y="304"/>
                  </a:lnTo>
                  <a:lnTo>
                    <a:pt x="1703" y="282"/>
                  </a:lnTo>
                  <a:lnTo>
                    <a:pt x="1716" y="279"/>
                  </a:lnTo>
                  <a:lnTo>
                    <a:pt x="1722" y="269"/>
                  </a:lnTo>
                  <a:lnTo>
                    <a:pt x="1725" y="240"/>
                  </a:lnTo>
                  <a:lnTo>
                    <a:pt x="1712" y="218"/>
                  </a:lnTo>
                  <a:lnTo>
                    <a:pt x="1700" y="218"/>
                  </a:lnTo>
                  <a:lnTo>
                    <a:pt x="1690" y="211"/>
                  </a:lnTo>
                  <a:lnTo>
                    <a:pt x="1684" y="189"/>
                  </a:lnTo>
                  <a:lnTo>
                    <a:pt x="1671" y="189"/>
                  </a:lnTo>
                  <a:lnTo>
                    <a:pt x="1655" y="189"/>
                  </a:lnTo>
                  <a:lnTo>
                    <a:pt x="1642" y="179"/>
                  </a:lnTo>
                  <a:lnTo>
                    <a:pt x="1635" y="160"/>
                  </a:lnTo>
                  <a:lnTo>
                    <a:pt x="1632" y="125"/>
                  </a:lnTo>
                  <a:lnTo>
                    <a:pt x="1626" y="109"/>
                  </a:lnTo>
                  <a:lnTo>
                    <a:pt x="1623" y="105"/>
                  </a:lnTo>
                  <a:lnTo>
                    <a:pt x="1616" y="105"/>
                  </a:lnTo>
                  <a:lnTo>
                    <a:pt x="1613" y="109"/>
                  </a:lnTo>
                  <a:lnTo>
                    <a:pt x="1610" y="109"/>
                  </a:lnTo>
                  <a:lnTo>
                    <a:pt x="1600" y="102"/>
                  </a:lnTo>
                  <a:lnTo>
                    <a:pt x="1578" y="112"/>
                  </a:lnTo>
                  <a:lnTo>
                    <a:pt x="1555" y="105"/>
                  </a:lnTo>
                  <a:lnTo>
                    <a:pt x="1546" y="99"/>
                  </a:lnTo>
                  <a:lnTo>
                    <a:pt x="1536" y="93"/>
                  </a:lnTo>
                  <a:lnTo>
                    <a:pt x="1536" y="80"/>
                  </a:lnTo>
                  <a:lnTo>
                    <a:pt x="1542" y="67"/>
                  </a:lnTo>
                  <a:lnTo>
                    <a:pt x="1546" y="61"/>
                  </a:lnTo>
                  <a:lnTo>
                    <a:pt x="1546" y="57"/>
                  </a:lnTo>
                  <a:lnTo>
                    <a:pt x="1542" y="54"/>
                  </a:lnTo>
                  <a:lnTo>
                    <a:pt x="1539" y="51"/>
                  </a:lnTo>
                  <a:lnTo>
                    <a:pt x="1533" y="54"/>
                  </a:lnTo>
                  <a:lnTo>
                    <a:pt x="1530" y="57"/>
                  </a:lnTo>
                  <a:lnTo>
                    <a:pt x="1523" y="67"/>
                  </a:lnTo>
                  <a:lnTo>
                    <a:pt x="1514" y="73"/>
                  </a:lnTo>
                  <a:lnTo>
                    <a:pt x="1501" y="77"/>
                  </a:lnTo>
                  <a:lnTo>
                    <a:pt x="1488" y="70"/>
                  </a:lnTo>
                  <a:lnTo>
                    <a:pt x="1488" y="61"/>
                  </a:lnTo>
                  <a:lnTo>
                    <a:pt x="1485" y="54"/>
                  </a:lnTo>
                  <a:lnTo>
                    <a:pt x="1481" y="51"/>
                  </a:lnTo>
                  <a:lnTo>
                    <a:pt x="1478" y="57"/>
                  </a:lnTo>
                  <a:lnTo>
                    <a:pt x="1475" y="64"/>
                  </a:lnTo>
                  <a:lnTo>
                    <a:pt x="1475" y="89"/>
                  </a:lnTo>
                  <a:lnTo>
                    <a:pt x="1469" y="99"/>
                  </a:lnTo>
                  <a:lnTo>
                    <a:pt x="1446" y="89"/>
                  </a:lnTo>
                  <a:lnTo>
                    <a:pt x="1427" y="73"/>
                  </a:lnTo>
                  <a:lnTo>
                    <a:pt x="1421" y="64"/>
                  </a:lnTo>
                  <a:lnTo>
                    <a:pt x="1414" y="67"/>
                  </a:lnTo>
                  <a:lnTo>
                    <a:pt x="1408" y="57"/>
                  </a:lnTo>
                  <a:lnTo>
                    <a:pt x="1404" y="45"/>
                  </a:lnTo>
                  <a:lnTo>
                    <a:pt x="1398" y="38"/>
                  </a:lnTo>
                  <a:lnTo>
                    <a:pt x="1392" y="35"/>
                  </a:lnTo>
                  <a:lnTo>
                    <a:pt x="1388" y="22"/>
                  </a:lnTo>
                  <a:lnTo>
                    <a:pt x="1379" y="16"/>
                  </a:lnTo>
                  <a:lnTo>
                    <a:pt x="1360" y="3"/>
                  </a:lnTo>
                  <a:lnTo>
                    <a:pt x="1347" y="0"/>
                  </a:lnTo>
                  <a:lnTo>
                    <a:pt x="1340" y="6"/>
                  </a:lnTo>
                  <a:lnTo>
                    <a:pt x="1334" y="25"/>
                  </a:lnTo>
                  <a:lnTo>
                    <a:pt x="1321" y="54"/>
                  </a:lnTo>
                  <a:lnTo>
                    <a:pt x="1311" y="67"/>
                  </a:lnTo>
                  <a:lnTo>
                    <a:pt x="1289" y="83"/>
                  </a:lnTo>
                  <a:lnTo>
                    <a:pt x="1279" y="93"/>
                  </a:lnTo>
                  <a:lnTo>
                    <a:pt x="1231" y="170"/>
                  </a:lnTo>
                  <a:lnTo>
                    <a:pt x="1209" y="186"/>
                  </a:lnTo>
                  <a:lnTo>
                    <a:pt x="1193" y="192"/>
                  </a:lnTo>
                  <a:lnTo>
                    <a:pt x="1183" y="192"/>
                  </a:lnTo>
                  <a:lnTo>
                    <a:pt x="1177" y="198"/>
                  </a:lnTo>
                  <a:lnTo>
                    <a:pt x="1174" y="214"/>
                  </a:lnTo>
                  <a:lnTo>
                    <a:pt x="1177" y="279"/>
                  </a:lnTo>
                  <a:lnTo>
                    <a:pt x="1177" y="279"/>
                  </a:lnTo>
                  <a:lnTo>
                    <a:pt x="1186" y="272"/>
                  </a:lnTo>
                  <a:lnTo>
                    <a:pt x="1190" y="272"/>
                  </a:lnTo>
                  <a:lnTo>
                    <a:pt x="1196" y="275"/>
                  </a:lnTo>
                  <a:lnTo>
                    <a:pt x="1190" y="288"/>
                  </a:lnTo>
                  <a:lnTo>
                    <a:pt x="1186" y="304"/>
                  </a:lnTo>
                  <a:lnTo>
                    <a:pt x="1186" y="311"/>
                  </a:lnTo>
                  <a:lnTo>
                    <a:pt x="1186" y="311"/>
                  </a:lnTo>
                  <a:lnTo>
                    <a:pt x="1186" y="317"/>
                  </a:lnTo>
                  <a:lnTo>
                    <a:pt x="1193" y="330"/>
                  </a:lnTo>
                  <a:lnTo>
                    <a:pt x="1196" y="339"/>
                  </a:lnTo>
                  <a:lnTo>
                    <a:pt x="1193" y="355"/>
                  </a:lnTo>
                  <a:lnTo>
                    <a:pt x="1183" y="381"/>
                  </a:lnTo>
                  <a:lnTo>
                    <a:pt x="1215" y="404"/>
                  </a:lnTo>
                  <a:lnTo>
                    <a:pt x="1228" y="416"/>
                  </a:lnTo>
                  <a:lnTo>
                    <a:pt x="1212" y="413"/>
                  </a:lnTo>
                  <a:lnTo>
                    <a:pt x="1190" y="407"/>
                  </a:lnTo>
                  <a:lnTo>
                    <a:pt x="1174" y="391"/>
                  </a:lnTo>
                  <a:lnTo>
                    <a:pt x="1174" y="375"/>
                  </a:lnTo>
                  <a:lnTo>
                    <a:pt x="1177" y="365"/>
                  </a:lnTo>
                  <a:lnTo>
                    <a:pt x="1177" y="349"/>
                  </a:lnTo>
                  <a:lnTo>
                    <a:pt x="1177" y="336"/>
                  </a:lnTo>
                  <a:lnTo>
                    <a:pt x="1174" y="330"/>
                  </a:lnTo>
                  <a:lnTo>
                    <a:pt x="1167" y="323"/>
                  </a:lnTo>
                  <a:lnTo>
                    <a:pt x="1158" y="327"/>
                  </a:lnTo>
                  <a:lnTo>
                    <a:pt x="1151" y="330"/>
                  </a:lnTo>
                  <a:lnTo>
                    <a:pt x="1138" y="330"/>
                  </a:lnTo>
                  <a:lnTo>
                    <a:pt x="1109" y="320"/>
                  </a:lnTo>
                  <a:lnTo>
                    <a:pt x="1100" y="320"/>
                  </a:lnTo>
                  <a:lnTo>
                    <a:pt x="1100" y="330"/>
                  </a:lnTo>
                  <a:lnTo>
                    <a:pt x="1106" y="391"/>
                  </a:lnTo>
                  <a:lnTo>
                    <a:pt x="1113" y="413"/>
                  </a:lnTo>
                  <a:lnTo>
                    <a:pt x="1116" y="429"/>
                  </a:lnTo>
                  <a:lnTo>
                    <a:pt x="1116" y="439"/>
                  </a:lnTo>
                  <a:lnTo>
                    <a:pt x="1122" y="445"/>
                  </a:lnTo>
                  <a:lnTo>
                    <a:pt x="1129" y="455"/>
                  </a:lnTo>
                  <a:lnTo>
                    <a:pt x="1132" y="461"/>
                  </a:lnTo>
                  <a:lnTo>
                    <a:pt x="1138" y="474"/>
                  </a:lnTo>
                  <a:lnTo>
                    <a:pt x="1142" y="480"/>
                  </a:lnTo>
                  <a:lnTo>
                    <a:pt x="1167" y="477"/>
                  </a:lnTo>
                  <a:lnTo>
                    <a:pt x="1196" y="477"/>
                  </a:lnTo>
                  <a:lnTo>
                    <a:pt x="1228" y="509"/>
                  </a:lnTo>
                  <a:lnTo>
                    <a:pt x="1228" y="529"/>
                  </a:lnTo>
                  <a:lnTo>
                    <a:pt x="1235" y="541"/>
                  </a:lnTo>
                  <a:lnTo>
                    <a:pt x="1244" y="548"/>
                  </a:lnTo>
                  <a:lnTo>
                    <a:pt x="1251" y="557"/>
                  </a:lnTo>
                  <a:lnTo>
                    <a:pt x="1244" y="573"/>
                  </a:lnTo>
                  <a:lnTo>
                    <a:pt x="1238" y="589"/>
                  </a:lnTo>
                  <a:lnTo>
                    <a:pt x="1228" y="596"/>
                  </a:lnTo>
                  <a:lnTo>
                    <a:pt x="1225" y="599"/>
                  </a:lnTo>
                  <a:lnTo>
                    <a:pt x="1206" y="602"/>
                  </a:lnTo>
                  <a:lnTo>
                    <a:pt x="1199" y="612"/>
                  </a:lnTo>
                  <a:lnTo>
                    <a:pt x="1190" y="628"/>
                  </a:lnTo>
                  <a:lnTo>
                    <a:pt x="1190" y="634"/>
                  </a:lnTo>
                  <a:lnTo>
                    <a:pt x="1215" y="654"/>
                  </a:lnTo>
                  <a:lnTo>
                    <a:pt x="1231" y="660"/>
                  </a:lnTo>
                  <a:lnTo>
                    <a:pt x="1244" y="663"/>
                  </a:lnTo>
                  <a:lnTo>
                    <a:pt x="1251" y="663"/>
                  </a:lnTo>
                  <a:lnTo>
                    <a:pt x="1257" y="660"/>
                  </a:lnTo>
                  <a:lnTo>
                    <a:pt x="1267" y="663"/>
                  </a:lnTo>
                  <a:lnTo>
                    <a:pt x="1270" y="666"/>
                  </a:lnTo>
                  <a:lnTo>
                    <a:pt x="1276" y="666"/>
                  </a:lnTo>
                  <a:lnTo>
                    <a:pt x="1283" y="670"/>
                  </a:lnTo>
                  <a:lnTo>
                    <a:pt x="1286" y="673"/>
                  </a:lnTo>
                  <a:lnTo>
                    <a:pt x="1289" y="676"/>
                  </a:lnTo>
                  <a:lnTo>
                    <a:pt x="1292" y="682"/>
                  </a:lnTo>
                  <a:lnTo>
                    <a:pt x="1279" y="686"/>
                  </a:lnTo>
                  <a:lnTo>
                    <a:pt x="1273" y="679"/>
                  </a:lnTo>
                  <a:lnTo>
                    <a:pt x="1263" y="679"/>
                  </a:lnTo>
                  <a:lnTo>
                    <a:pt x="1254" y="692"/>
                  </a:lnTo>
                  <a:lnTo>
                    <a:pt x="1251" y="708"/>
                  </a:lnTo>
                  <a:lnTo>
                    <a:pt x="1247" y="714"/>
                  </a:lnTo>
                  <a:lnTo>
                    <a:pt x="1241" y="718"/>
                  </a:lnTo>
                  <a:lnTo>
                    <a:pt x="1238" y="714"/>
                  </a:lnTo>
                  <a:lnTo>
                    <a:pt x="1235" y="708"/>
                  </a:lnTo>
                  <a:lnTo>
                    <a:pt x="1235" y="702"/>
                  </a:lnTo>
                  <a:lnTo>
                    <a:pt x="1235" y="692"/>
                  </a:lnTo>
                  <a:lnTo>
                    <a:pt x="1225" y="695"/>
                  </a:lnTo>
                  <a:lnTo>
                    <a:pt x="1218" y="695"/>
                  </a:lnTo>
                  <a:lnTo>
                    <a:pt x="1209" y="689"/>
                  </a:lnTo>
                  <a:lnTo>
                    <a:pt x="1202" y="686"/>
                  </a:lnTo>
                  <a:lnTo>
                    <a:pt x="1190" y="689"/>
                  </a:lnTo>
                  <a:lnTo>
                    <a:pt x="1183" y="689"/>
                  </a:lnTo>
                  <a:lnTo>
                    <a:pt x="1180" y="686"/>
                  </a:lnTo>
                  <a:lnTo>
                    <a:pt x="1177" y="689"/>
                  </a:lnTo>
                  <a:lnTo>
                    <a:pt x="1174" y="692"/>
                  </a:lnTo>
                  <a:lnTo>
                    <a:pt x="1170" y="692"/>
                  </a:lnTo>
                  <a:lnTo>
                    <a:pt x="1177" y="702"/>
                  </a:lnTo>
                  <a:lnTo>
                    <a:pt x="1180" y="711"/>
                  </a:lnTo>
                  <a:lnTo>
                    <a:pt x="1183" y="718"/>
                  </a:lnTo>
                  <a:lnTo>
                    <a:pt x="1190" y="721"/>
                  </a:lnTo>
                  <a:lnTo>
                    <a:pt x="1206" y="721"/>
                  </a:lnTo>
                  <a:lnTo>
                    <a:pt x="1206" y="721"/>
                  </a:lnTo>
                  <a:lnTo>
                    <a:pt x="1199" y="730"/>
                  </a:lnTo>
                  <a:lnTo>
                    <a:pt x="1193" y="734"/>
                  </a:lnTo>
                  <a:lnTo>
                    <a:pt x="1186" y="737"/>
                  </a:lnTo>
                  <a:lnTo>
                    <a:pt x="1180" y="740"/>
                  </a:lnTo>
                  <a:lnTo>
                    <a:pt x="1177" y="750"/>
                  </a:lnTo>
                  <a:lnTo>
                    <a:pt x="1177" y="759"/>
                  </a:lnTo>
                  <a:lnTo>
                    <a:pt x="1183" y="759"/>
                  </a:lnTo>
                  <a:lnTo>
                    <a:pt x="1199" y="756"/>
                  </a:lnTo>
                  <a:lnTo>
                    <a:pt x="1190" y="769"/>
                  </a:lnTo>
                  <a:lnTo>
                    <a:pt x="1186" y="775"/>
                  </a:lnTo>
                  <a:lnTo>
                    <a:pt x="1186" y="782"/>
                  </a:lnTo>
                  <a:lnTo>
                    <a:pt x="1190" y="785"/>
                  </a:lnTo>
                  <a:lnTo>
                    <a:pt x="1196" y="785"/>
                  </a:lnTo>
                  <a:lnTo>
                    <a:pt x="1202" y="782"/>
                  </a:lnTo>
                  <a:lnTo>
                    <a:pt x="1209" y="779"/>
                  </a:lnTo>
                  <a:lnTo>
                    <a:pt x="1228" y="756"/>
                  </a:lnTo>
                  <a:lnTo>
                    <a:pt x="1241" y="750"/>
                  </a:lnTo>
                  <a:lnTo>
                    <a:pt x="1254" y="740"/>
                  </a:lnTo>
                  <a:lnTo>
                    <a:pt x="1254" y="750"/>
                  </a:lnTo>
                  <a:lnTo>
                    <a:pt x="1257" y="756"/>
                  </a:lnTo>
                  <a:lnTo>
                    <a:pt x="1263" y="759"/>
                  </a:lnTo>
                  <a:lnTo>
                    <a:pt x="1270" y="759"/>
                  </a:lnTo>
                  <a:lnTo>
                    <a:pt x="1283" y="750"/>
                  </a:lnTo>
                  <a:lnTo>
                    <a:pt x="1289" y="746"/>
                  </a:lnTo>
                  <a:lnTo>
                    <a:pt x="1292" y="750"/>
                  </a:lnTo>
                  <a:lnTo>
                    <a:pt x="1292" y="762"/>
                  </a:lnTo>
                  <a:lnTo>
                    <a:pt x="1289" y="766"/>
                  </a:lnTo>
                  <a:lnTo>
                    <a:pt x="1273" y="772"/>
                  </a:lnTo>
                  <a:lnTo>
                    <a:pt x="1260" y="772"/>
                  </a:lnTo>
                  <a:lnTo>
                    <a:pt x="1251" y="775"/>
                  </a:lnTo>
                  <a:lnTo>
                    <a:pt x="1241" y="779"/>
                  </a:lnTo>
                  <a:lnTo>
                    <a:pt x="1231" y="791"/>
                  </a:lnTo>
                  <a:lnTo>
                    <a:pt x="1225" y="801"/>
                  </a:lnTo>
                  <a:lnTo>
                    <a:pt x="1228" y="814"/>
                  </a:lnTo>
                  <a:lnTo>
                    <a:pt x="1225" y="823"/>
                  </a:lnTo>
                  <a:lnTo>
                    <a:pt x="1228" y="833"/>
                  </a:lnTo>
                  <a:lnTo>
                    <a:pt x="1228" y="839"/>
                  </a:lnTo>
                  <a:lnTo>
                    <a:pt x="1254" y="849"/>
                  </a:lnTo>
                  <a:lnTo>
                    <a:pt x="1263" y="846"/>
                  </a:lnTo>
                  <a:lnTo>
                    <a:pt x="1276" y="843"/>
                  </a:lnTo>
                  <a:lnTo>
                    <a:pt x="1279" y="849"/>
                  </a:lnTo>
                  <a:lnTo>
                    <a:pt x="1286" y="846"/>
                  </a:lnTo>
                  <a:lnTo>
                    <a:pt x="1289" y="833"/>
                  </a:lnTo>
                  <a:lnTo>
                    <a:pt x="1289" y="820"/>
                  </a:lnTo>
                  <a:lnTo>
                    <a:pt x="1292" y="811"/>
                  </a:lnTo>
                  <a:lnTo>
                    <a:pt x="1299" y="804"/>
                  </a:lnTo>
                  <a:lnTo>
                    <a:pt x="1305" y="807"/>
                  </a:lnTo>
                  <a:lnTo>
                    <a:pt x="1299" y="823"/>
                  </a:lnTo>
                  <a:lnTo>
                    <a:pt x="1305" y="839"/>
                  </a:lnTo>
                  <a:lnTo>
                    <a:pt x="1315" y="852"/>
                  </a:lnTo>
                  <a:lnTo>
                    <a:pt x="1315" y="865"/>
                  </a:lnTo>
                  <a:lnTo>
                    <a:pt x="1311" y="862"/>
                  </a:lnTo>
                  <a:lnTo>
                    <a:pt x="1305" y="859"/>
                  </a:lnTo>
                  <a:lnTo>
                    <a:pt x="1299" y="859"/>
                  </a:lnTo>
                  <a:lnTo>
                    <a:pt x="1292" y="859"/>
                  </a:lnTo>
                  <a:lnTo>
                    <a:pt x="1299" y="862"/>
                  </a:lnTo>
                  <a:lnTo>
                    <a:pt x="1302" y="865"/>
                  </a:lnTo>
                  <a:lnTo>
                    <a:pt x="1302" y="868"/>
                  </a:lnTo>
                  <a:lnTo>
                    <a:pt x="1267" y="871"/>
                  </a:lnTo>
                  <a:lnTo>
                    <a:pt x="1273" y="891"/>
                  </a:lnTo>
                  <a:lnTo>
                    <a:pt x="1295" y="913"/>
                  </a:lnTo>
                  <a:lnTo>
                    <a:pt x="1318" y="926"/>
                  </a:lnTo>
                  <a:lnTo>
                    <a:pt x="1337" y="929"/>
                  </a:lnTo>
                  <a:lnTo>
                    <a:pt x="1350" y="923"/>
                  </a:lnTo>
                  <a:lnTo>
                    <a:pt x="1353" y="920"/>
                  </a:lnTo>
                  <a:lnTo>
                    <a:pt x="1353" y="897"/>
                  </a:lnTo>
                  <a:lnTo>
                    <a:pt x="1356" y="887"/>
                  </a:lnTo>
                  <a:lnTo>
                    <a:pt x="1392" y="878"/>
                  </a:lnTo>
                  <a:lnTo>
                    <a:pt x="1388" y="887"/>
                  </a:lnTo>
                  <a:lnTo>
                    <a:pt x="1385" y="891"/>
                  </a:lnTo>
                  <a:lnTo>
                    <a:pt x="1382" y="891"/>
                  </a:lnTo>
                  <a:lnTo>
                    <a:pt x="1372" y="894"/>
                  </a:lnTo>
                  <a:lnTo>
                    <a:pt x="1369" y="894"/>
                  </a:lnTo>
                  <a:lnTo>
                    <a:pt x="1366" y="897"/>
                  </a:lnTo>
                  <a:lnTo>
                    <a:pt x="1363" y="897"/>
                  </a:lnTo>
                  <a:lnTo>
                    <a:pt x="1366" y="900"/>
                  </a:lnTo>
                  <a:lnTo>
                    <a:pt x="1369" y="907"/>
                  </a:lnTo>
                  <a:lnTo>
                    <a:pt x="1372" y="910"/>
                  </a:lnTo>
                  <a:lnTo>
                    <a:pt x="1366" y="926"/>
                  </a:lnTo>
                  <a:lnTo>
                    <a:pt x="1360" y="932"/>
                  </a:lnTo>
                  <a:lnTo>
                    <a:pt x="1353" y="936"/>
                  </a:lnTo>
                  <a:lnTo>
                    <a:pt x="1344" y="942"/>
                  </a:lnTo>
                  <a:lnTo>
                    <a:pt x="1347" y="942"/>
                  </a:lnTo>
                  <a:lnTo>
                    <a:pt x="1372" y="948"/>
                  </a:lnTo>
                  <a:lnTo>
                    <a:pt x="1395" y="948"/>
                  </a:lnTo>
                  <a:lnTo>
                    <a:pt x="1443" y="929"/>
                  </a:lnTo>
                  <a:lnTo>
                    <a:pt x="1465" y="939"/>
                  </a:lnTo>
                  <a:lnTo>
                    <a:pt x="1488" y="958"/>
                  </a:lnTo>
                  <a:lnTo>
                    <a:pt x="1517" y="961"/>
                  </a:lnTo>
                  <a:lnTo>
                    <a:pt x="1542" y="955"/>
                  </a:lnTo>
                  <a:lnTo>
                    <a:pt x="1565" y="942"/>
                  </a:lnTo>
                  <a:lnTo>
                    <a:pt x="1584" y="936"/>
                  </a:lnTo>
                  <a:lnTo>
                    <a:pt x="1590" y="913"/>
                  </a:lnTo>
                  <a:lnTo>
                    <a:pt x="1600" y="903"/>
                  </a:lnTo>
                  <a:lnTo>
                    <a:pt x="1613" y="897"/>
                  </a:lnTo>
                  <a:lnTo>
                    <a:pt x="1623" y="891"/>
                  </a:lnTo>
                  <a:lnTo>
                    <a:pt x="1626" y="878"/>
                  </a:lnTo>
                  <a:lnTo>
                    <a:pt x="1635" y="868"/>
                  </a:lnTo>
                  <a:lnTo>
                    <a:pt x="1645" y="871"/>
                  </a:lnTo>
                  <a:lnTo>
                    <a:pt x="1648" y="875"/>
                  </a:lnTo>
                  <a:lnTo>
                    <a:pt x="1664" y="865"/>
                  </a:lnTo>
                  <a:lnTo>
                    <a:pt x="1690" y="814"/>
                  </a:lnTo>
                  <a:lnTo>
                    <a:pt x="1693" y="807"/>
                  </a:lnTo>
                  <a:lnTo>
                    <a:pt x="1696" y="801"/>
                  </a:lnTo>
                  <a:lnTo>
                    <a:pt x="1703" y="798"/>
                  </a:lnTo>
                  <a:lnTo>
                    <a:pt x="1706" y="795"/>
                  </a:lnTo>
                  <a:lnTo>
                    <a:pt x="1709" y="788"/>
                  </a:lnTo>
                  <a:lnTo>
                    <a:pt x="1716" y="782"/>
                  </a:lnTo>
                  <a:lnTo>
                    <a:pt x="1744" y="724"/>
                  </a:lnTo>
                  <a:lnTo>
                    <a:pt x="1770" y="660"/>
                  </a:lnTo>
                  <a:lnTo>
                    <a:pt x="1805" y="586"/>
                  </a:lnTo>
                  <a:lnTo>
                    <a:pt x="1812" y="570"/>
                  </a:lnTo>
                  <a:lnTo>
                    <a:pt x="1809" y="554"/>
                  </a:lnTo>
                  <a:lnTo>
                    <a:pt x="1815" y="538"/>
                  </a:lnTo>
                  <a:lnTo>
                    <a:pt x="1825" y="525"/>
                  </a:lnTo>
                  <a:lnTo>
                    <a:pt x="1837" y="522"/>
                  </a:lnTo>
                  <a:lnTo>
                    <a:pt x="1844" y="509"/>
                  </a:lnTo>
                  <a:lnTo>
                    <a:pt x="1837" y="496"/>
                  </a:lnTo>
                  <a:close/>
                  <a:moveTo>
                    <a:pt x="1478" y="493"/>
                  </a:moveTo>
                  <a:lnTo>
                    <a:pt x="1469" y="500"/>
                  </a:lnTo>
                  <a:lnTo>
                    <a:pt x="1459" y="506"/>
                  </a:lnTo>
                  <a:lnTo>
                    <a:pt x="1459" y="519"/>
                  </a:lnTo>
                  <a:lnTo>
                    <a:pt x="1465" y="522"/>
                  </a:lnTo>
                  <a:lnTo>
                    <a:pt x="1456" y="535"/>
                  </a:lnTo>
                  <a:lnTo>
                    <a:pt x="1449" y="545"/>
                  </a:lnTo>
                  <a:lnTo>
                    <a:pt x="1437" y="554"/>
                  </a:lnTo>
                  <a:lnTo>
                    <a:pt x="1417" y="557"/>
                  </a:lnTo>
                  <a:lnTo>
                    <a:pt x="1401" y="567"/>
                  </a:lnTo>
                  <a:lnTo>
                    <a:pt x="1395" y="551"/>
                  </a:lnTo>
                  <a:lnTo>
                    <a:pt x="1382" y="554"/>
                  </a:lnTo>
                  <a:lnTo>
                    <a:pt x="1366" y="561"/>
                  </a:lnTo>
                  <a:lnTo>
                    <a:pt x="1356" y="564"/>
                  </a:lnTo>
                  <a:lnTo>
                    <a:pt x="1347" y="567"/>
                  </a:lnTo>
                  <a:lnTo>
                    <a:pt x="1321" y="567"/>
                  </a:lnTo>
                  <a:lnTo>
                    <a:pt x="1305" y="545"/>
                  </a:lnTo>
                  <a:lnTo>
                    <a:pt x="1289" y="538"/>
                  </a:lnTo>
                  <a:lnTo>
                    <a:pt x="1276" y="532"/>
                  </a:lnTo>
                  <a:lnTo>
                    <a:pt x="1273" y="509"/>
                  </a:lnTo>
                  <a:lnTo>
                    <a:pt x="1263" y="493"/>
                  </a:lnTo>
                  <a:lnTo>
                    <a:pt x="1247" y="477"/>
                  </a:lnTo>
                  <a:lnTo>
                    <a:pt x="1257" y="458"/>
                  </a:lnTo>
                  <a:lnTo>
                    <a:pt x="1273" y="461"/>
                  </a:lnTo>
                  <a:lnTo>
                    <a:pt x="1292" y="471"/>
                  </a:lnTo>
                  <a:lnTo>
                    <a:pt x="1305" y="468"/>
                  </a:lnTo>
                  <a:lnTo>
                    <a:pt x="1318" y="458"/>
                  </a:lnTo>
                  <a:lnTo>
                    <a:pt x="1318" y="448"/>
                  </a:lnTo>
                  <a:lnTo>
                    <a:pt x="1321" y="436"/>
                  </a:lnTo>
                  <a:lnTo>
                    <a:pt x="1347" y="432"/>
                  </a:lnTo>
                  <a:lnTo>
                    <a:pt x="1360" y="416"/>
                  </a:lnTo>
                  <a:lnTo>
                    <a:pt x="1369" y="400"/>
                  </a:lnTo>
                  <a:lnTo>
                    <a:pt x="1379" y="387"/>
                  </a:lnTo>
                  <a:lnTo>
                    <a:pt x="1398" y="384"/>
                  </a:lnTo>
                  <a:lnTo>
                    <a:pt x="1417" y="384"/>
                  </a:lnTo>
                  <a:lnTo>
                    <a:pt x="1430" y="400"/>
                  </a:lnTo>
                  <a:lnTo>
                    <a:pt x="1433" y="426"/>
                  </a:lnTo>
                  <a:lnTo>
                    <a:pt x="1440" y="442"/>
                  </a:lnTo>
                  <a:lnTo>
                    <a:pt x="1440" y="458"/>
                  </a:lnTo>
                  <a:lnTo>
                    <a:pt x="1433" y="477"/>
                  </a:lnTo>
                  <a:lnTo>
                    <a:pt x="1449" y="477"/>
                  </a:lnTo>
                  <a:lnTo>
                    <a:pt x="1462" y="474"/>
                  </a:lnTo>
                  <a:lnTo>
                    <a:pt x="1475" y="474"/>
                  </a:lnTo>
                  <a:lnTo>
                    <a:pt x="1478" y="484"/>
                  </a:lnTo>
                  <a:lnTo>
                    <a:pt x="1478" y="493"/>
                  </a:lnTo>
                  <a:close/>
                  <a:moveTo>
                    <a:pt x="1103" y="416"/>
                  </a:moveTo>
                  <a:lnTo>
                    <a:pt x="1100" y="410"/>
                  </a:lnTo>
                  <a:lnTo>
                    <a:pt x="1097" y="407"/>
                  </a:lnTo>
                  <a:lnTo>
                    <a:pt x="1100" y="400"/>
                  </a:lnTo>
                  <a:lnTo>
                    <a:pt x="1097" y="375"/>
                  </a:lnTo>
                  <a:lnTo>
                    <a:pt x="1097" y="368"/>
                  </a:lnTo>
                  <a:lnTo>
                    <a:pt x="1090" y="359"/>
                  </a:lnTo>
                  <a:lnTo>
                    <a:pt x="1090" y="352"/>
                  </a:lnTo>
                  <a:lnTo>
                    <a:pt x="1090" y="349"/>
                  </a:lnTo>
                  <a:lnTo>
                    <a:pt x="1093" y="339"/>
                  </a:lnTo>
                  <a:lnTo>
                    <a:pt x="1093" y="333"/>
                  </a:lnTo>
                  <a:lnTo>
                    <a:pt x="1090" y="323"/>
                  </a:lnTo>
                  <a:lnTo>
                    <a:pt x="1084" y="314"/>
                  </a:lnTo>
                  <a:lnTo>
                    <a:pt x="1065" y="304"/>
                  </a:lnTo>
                  <a:lnTo>
                    <a:pt x="1055" y="298"/>
                  </a:lnTo>
                  <a:lnTo>
                    <a:pt x="1049" y="288"/>
                  </a:lnTo>
                  <a:lnTo>
                    <a:pt x="1039" y="282"/>
                  </a:lnTo>
                  <a:lnTo>
                    <a:pt x="1026" y="282"/>
                  </a:lnTo>
                  <a:lnTo>
                    <a:pt x="1013" y="298"/>
                  </a:lnTo>
                  <a:lnTo>
                    <a:pt x="1007" y="301"/>
                  </a:lnTo>
                  <a:lnTo>
                    <a:pt x="1007" y="307"/>
                  </a:lnTo>
                  <a:lnTo>
                    <a:pt x="1007" y="343"/>
                  </a:lnTo>
                  <a:lnTo>
                    <a:pt x="1004" y="352"/>
                  </a:lnTo>
                  <a:lnTo>
                    <a:pt x="1007" y="355"/>
                  </a:lnTo>
                  <a:lnTo>
                    <a:pt x="1026" y="397"/>
                  </a:lnTo>
                  <a:lnTo>
                    <a:pt x="1029" y="400"/>
                  </a:lnTo>
                  <a:lnTo>
                    <a:pt x="1032" y="404"/>
                  </a:lnTo>
                  <a:lnTo>
                    <a:pt x="1032" y="407"/>
                  </a:lnTo>
                  <a:lnTo>
                    <a:pt x="1029" y="413"/>
                  </a:lnTo>
                  <a:lnTo>
                    <a:pt x="1023" y="416"/>
                  </a:lnTo>
                  <a:lnTo>
                    <a:pt x="1007" y="420"/>
                  </a:lnTo>
                  <a:lnTo>
                    <a:pt x="1020" y="436"/>
                  </a:lnTo>
                  <a:lnTo>
                    <a:pt x="1029" y="442"/>
                  </a:lnTo>
                  <a:lnTo>
                    <a:pt x="1058" y="439"/>
                  </a:lnTo>
                  <a:lnTo>
                    <a:pt x="1061" y="439"/>
                  </a:lnTo>
                  <a:lnTo>
                    <a:pt x="1065" y="436"/>
                  </a:lnTo>
                  <a:lnTo>
                    <a:pt x="1068" y="436"/>
                  </a:lnTo>
                  <a:lnTo>
                    <a:pt x="1071" y="439"/>
                  </a:lnTo>
                  <a:lnTo>
                    <a:pt x="1077" y="445"/>
                  </a:lnTo>
                  <a:lnTo>
                    <a:pt x="1081" y="445"/>
                  </a:lnTo>
                  <a:lnTo>
                    <a:pt x="1084" y="445"/>
                  </a:lnTo>
                  <a:lnTo>
                    <a:pt x="1090" y="439"/>
                  </a:lnTo>
                  <a:lnTo>
                    <a:pt x="1097" y="426"/>
                  </a:lnTo>
                  <a:lnTo>
                    <a:pt x="1106" y="420"/>
                  </a:lnTo>
                  <a:lnTo>
                    <a:pt x="1103" y="416"/>
                  </a:lnTo>
                  <a:close/>
                  <a:moveTo>
                    <a:pt x="1071" y="673"/>
                  </a:moveTo>
                  <a:lnTo>
                    <a:pt x="1058" y="673"/>
                  </a:lnTo>
                  <a:lnTo>
                    <a:pt x="1049" y="679"/>
                  </a:lnTo>
                  <a:lnTo>
                    <a:pt x="1042" y="686"/>
                  </a:lnTo>
                  <a:lnTo>
                    <a:pt x="1042" y="695"/>
                  </a:lnTo>
                  <a:lnTo>
                    <a:pt x="1045" y="705"/>
                  </a:lnTo>
                  <a:lnTo>
                    <a:pt x="1049" y="705"/>
                  </a:lnTo>
                  <a:lnTo>
                    <a:pt x="1052" y="705"/>
                  </a:lnTo>
                  <a:lnTo>
                    <a:pt x="1058" y="708"/>
                  </a:lnTo>
                  <a:lnTo>
                    <a:pt x="1065" y="708"/>
                  </a:lnTo>
                  <a:lnTo>
                    <a:pt x="1068" y="702"/>
                  </a:lnTo>
                  <a:lnTo>
                    <a:pt x="1068" y="698"/>
                  </a:lnTo>
                  <a:lnTo>
                    <a:pt x="1071" y="692"/>
                  </a:lnTo>
                  <a:lnTo>
                    <a:pt x="1077" y="689"/>
                  </a:lnTo>
                  <a:lnTo>
                    <a:pt x="1081" y="686"/>
                  </a:lnTo>
                  <a:lnTo>
                    <a:pt x="1077" y="679"/>
                  </a:lnTo>
                  <a:lnTo>
                    <a:pt x="1071" y="673"/>
                  </a:lnTo>
                  <a:close/>
                  <a:moveTo>
                    <a:pt x="1013" y="394"/>
                  </a:moveTo>
                  <a:lnTo>
                    <a:pt x="1010" y="387"/>
                  </a:lnTo>
                  <a:lnTo>
                    <a:pt x="1007" y="381"/>
                  </a:lnTo>
                  <a:lnTo>
                    <a:pt x="997" y="375"/>
                  </a:lnTo>
                  <a:lnTo>
                    <a:pt x="991" y="368"/>
                  </a:lnTo>
                  <a:lnTo>
                    <a:pt x="988" y="365"/>
                  </a:lnTo>
                  <a:lnTo>
                    <a:pt x="984" y="359"/>
                  </a:lnTo>
                  <a:lnTo>
                    <a:pt x="984" y="355"/>
                  </a:lnTo>
                  <a:lnTo>
                    <a:pt x="981" y="343"/>
                  </a:lnTo>
                  <a:lnTo>
                    <a:pt x="981" y="339"/>
                  </a:lnTo>
                  <a:lnTo>
                    <a:pt x="981" y="336"/>
                  </a:lnTo>
                  <a:lnTo>
                    <a:pt x="978" y="336"/>
                  </a:lnTo>
                  <a:lnTo>
                    <a:pt x="975" y="336"/>
                  </a:lnTo>
                  <a:lnTo>
                    <a:pt x="972" y="339"/>
                  </a:lnTo>
                  <a:lnTo>
                    <a:pt x="968" y="343"/>
                  </a:lnTo>
                  <a:lnTo>
                    <a:pt x="965" y="346"/>
                  </a:lnTo>
                  <a:lnTo>
                    <a:pt x="962" y="362"/>
                  </a:lnTo>
                  <a:lnTo>
                    <a:pt x="962" y="365"/>
                  </a:lnTo>
                  <a:lnTo>
                    <a:pt x="956" y="371"/>
                  </a:lnTo>
                  <a:lnTo>
                    <a:pt x="994" y="400"/>
                  </a:lnTo>
                  <a:lnTo>
                    <a:pt x="1007" y="400"/>
                  </a:lnTo>
                  <a:lnTo>
                    <a:pt x="1013" y="39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9"/>
            <p:cNvSpPr>
              <a:spLocks noEditPoints="1"/>
            </p:cNvSpPr>
            <p:nvPr/>
          </p:nvSpPr>
          <p:spPr bwMode="auto">
            <a:xfrm>
              <a:off x="3953" y="1625"/>
              <a:ext cx="1844" cy="961"/>
            </a:xfrm>
            <a:custGeom>
              <a:avLst/>
              <a:gdLst>
                <a:gd name="T0" fmla="*/ 622 w 1844"/>
                <a:gd name="T1" fmla="*/ 387 h 961"/>
                <a:gd name="T2" fmla="*/ 943 w 1844"/>
                <a:gd name="T3" fmla="*/ 288 h 961"/>
                <a:gd name="T4" fmla="*/ 965 w 1844"/>
                <a:gd name="T5" fmla="*/ 327 h 961"/>
                <a:gd name="T6" fmla="*/ 51 w 1844"/>
                <a:gd name="T7" fmla="*/ 198 h 961"/>
                <a:gd name="T8" fmla="*/ 67 w 1844"/>
                <a:gd name="T9" fmla="*/ 166 h 961"/>
                <a:gd name="T10" fmla="*/ 41 w 1844"/>
                <a:gd name="T11" fmla="*/ 295 h 961"/>
                <a:gd name="T12" fmla="*/ 61 w 1844"/>
                <a:gd name="T13" fmla="*/ 279 h 961"/>
                <a:gd name="T14" fmla="*/ 846 w 1844"/>
                <a:gd name="T15" fmla="*/ 698 h 961"/>
                <a:gd name="T16" fmla="*/ 872 w 1844"/>
                <a:gd name="T17" fmla="*/ 721 h 961"/>
                <a:gd name="T18" fmla="*/ 1125 w 1844"/>
                <a:gd name="T19" fmla="*/ 679 h 961"/>
                <a:gd name="T20" fmla="*/ 1116 w 1844"/>
                <a:gd name="T21" fmla="*/ 695 h 961"/>
                <a:gd name="T22" fmla="*/ 1148 w 1844"/>
                <a:gd name="T23" fmla="*/ 702 h 961"/>
                <a:gd name="T24" fmla="*/ 1735 w 1844"/>
                <a:gd name="T25" fmla="*/ 458 h 961"/>
                <a:gd name="T26" fmla="*/ 1671 w 1844"/>
                <a:gd name="T27" fmla="*/ 391 h 961"/>
                <a:gd name="T28" fmla="*/ 1716 w 1844"/>
                <a:gd name="T29" fmla="*/ 279 h 961"/>
                <a:gd name="T30" fmla="*/ 1642 w 1844"/>
                <a:gd name="T31" fmla="*/ 179 h 961"/>
                <a:gd name="T32" fmla="*/ 1578 w 1844"/>
                <a:gd name="T33" fmla="*/ 112 h 961"/>
                <a:gd name="T34" fmla="*/ 1539 w 1844"/>
                <a:gd name="T35" fmla="*/ 51 h 961"/>
                <a:gd name="T36" fmla="*/ 1481 w 1844"/>
                <a:gd name="T37" fmla="*/ 51 h 961"/>
                <a:gd name="T38" fmla="*/ 1408 w 1844"/>
                <a:gd name="T39" fmla="*/ 57 h 961"/>
                <a:gd name="T40" fmla="*/ 1334 w 1844"/>
                <a:gd name="T41" fmla="*/ 25 h 961"/>
                <a:gd name="T42" fmla="*/ 1177 w 1844"/>
                <a:gd name="T43" fmla="*/ 198 h 961"/>
                <a:gd name="T44" fmla="*/ 1186 w 1844"/>
                <a:gd name="T45" fmla="*/ 311 h 961"/>
                <a:gd name="T46" fmla="*/ 1212 w 1844"/>
                <a:gd name="T47" fmla="*/ 413 h 961"/>
                <a:gd name="T48" fmla="*/ 1158 w 1844"/>
                <a:gd name="T49" fmla="*/ 327 h 961"/>
                <a:gd name="T50" fmla="*/ 1116 w 1844"/>
                <a:gd name="T51" fmla="*/ 439 h 961"/>
                <a:gd name="T52" fmla="*/ 1228 w 1844"/>
                <a:gd name="T53" fmla="*/ 529 h 961"/>
                <a:gd name="T54" fmla="*/ 1199 w 1844"/>
                <a:gd name="T55" fmla="*/ 612 h 961"/>
                <a:gd name="T56" fmla="*/ 1270 w 1844"/>
                <a:gd name="T57" fmla="*/ 666 h 961"/>
                <a:gd name="T58" fmla="*/ 1254 w 1844"/>
                <a:gd name="T59" fmla="*/ 692 h 961"/>
                <a:gd name="T60" fmla="*/ 1218 w 1844"/>
                <a:gd name="T61" fmla="*/ 695 h 961"/>
                <a:gd name="T62" fmla="*/ 1177 w 1844"/>
                <a:gd name="T63" fmla="*/ 702 h 961"/>
                <a:gd name="T64" fmla="*/ 1180 w 1844"/>
                <a:gd name="T65" fmla="*/ 740 h 961"/>
                <a:gd name="T66" fmla="*/ 1196 w 1844"/>
                <a:gd name="T67" fmla="*/ 785 h 961"/>
                <a:gd name="T68" fmla="*/ 1270 w 1844"/>
                <a:gd name="T69" fmla="*/ 759 h 961"/>
                <a:gd name="T70" fmla="*/ 1241 w 1844"/>
                <a:gd name="T71" fmla="*/ 779 h 961"/>
                <a:gd name="T72" fmla="*/ 1276 w 1844"/>
                <a:gd name="T73" fmla="*/ 843 h 961"/>
                <a:gd name="T74" fmla="*/ 1305 w 1844"/>
                <a:gd name="T75" fmla="*/ 839 h 961"/>
                <a:gd name="T76" fmla="*/ 1302 w 1844"/>
                <a:gd name="T77" fmla="*/ 868 h 961"/>
                <a:gd name="T78" fmla="*/ 1356 w 1844"/>
                <a:gd name="T79" fmla="*/ 887 h 961"/>
                <a:gd name="T80" fmla="*/ 1366 w 1844"/>
                <a:gd name="T81" fmla="*/ 900 h 961"/>
                <a:gd name="T82" fmla="*/ 1395 w 1844"/>
                <a:gd name="T83" fmla="*/ 948 h 961"/>
                <a:gd name="T84" fmla="*/ 1600 w 1844"/>
                <a:gd name="T85" fmla="*/ 903 h 961"/>
                <a:gd name="T86" fmla="*/ 1693 w 1844"/>
                <a:gd name="T87" fmla="*/ 807 h 961"/>
                <a:gd name="T88" fmla="*/ 1812 w 1844"/>
                <a:gd name="T89" fmla="*/ 570 h 961"/>
                <a:gd name="T90" fmla="*/ 1459 w 1844"/>
                <a:gd name="T91" fmla="*/ 506 h 961"/>
                <a:gd name="T92" fmla="*/ 1382 w 1844"/>
                <a:gd name="T93" fmla="*/ 554 h 961"/>
                <a:gd name="T94" fmla="*/ 1263 w 1844"/>
                <a:gd name="T95" fmla="*/ 493 h 961"/>
                <a:gd name="T96" fmla="*/ 1347 w 1844"/>
                <a:gd name="T97" fmla="*/ 432 h 961"/>
                <a:gd name="T98" fmla="*/ 1440 w 1844"/>
                <a:gd name="T99" fmla="*/ 458 h 961"/>
                <a:gd name="T100" fmla="*/ 1097 w 1844"/>
                <a:gd name="T101" fmla="*/ 407 h 961"/>
                <a:gd name="T102" fmla="*/ 1090 w 1844"/>
                <a:gd name="T103" fmla="*/ 323 h 961"/>
                <a:gd name="T104" fmla="*/ 1007 w 1844"/>
                <a:gd name="T105" fmla="*/ 307 h 961"/>
                <a:gd name="T106" fmla="*/ 1023 w 1844"/>
                <a:gd name="T107" fmla="*/ 416 h 961"/>
                <a:gd name="T108" fmla="*/ 1077 w 1844"/>
                <a:gd name="T109" fmla="*/ 445 h 961"/>
                <a:gd name="T110" fmla="*/ 1049 w 1844"/>
                <a:gd name="T111" fmla="*/ 679 h 961"/>
                <a:gd name="T112" fmla="*/ 1068 w 1844"/>
                <a:gd name="T113" fmla="*/ 698 h 961"/>
                <a:gd name="T114" fmla="*/ 997 w 1844"/>
                <a:gd name="T115" fmla="*/ 375 h 961"/>
                <a:gd name="T116" fmla="*/ 975 w 1844"/>
                <a:gd name="T117" fmla="*/ 336 h 961"/>
                <a:gd name="T118" fmla="*/ 1013 w 1844"/>
                <a:gd name="T119" fmla="*/ 394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44" h="961">
                  <a:moveTo>
                    <a:pt x="616" y="384"/>
                  </a:moveTo>
                  <a:lnTo>
                    <a:pt x="612" y="387"/>
                  </a:lnTo>
                  <a:lnTo>
                    <a:pt x="609" y="394"/>
                  </a:lnTo>
                  <a:lnTo>
                    <a:pt x="612" y="400"/>
                  </a:lnTo>
                  <a:lnTo>
                    <a:pt x="616" y="407"/>
                  </a:lnTo>
                  <a:lnTo>
                    <a:pt x="619" y="404"/>
                  </a:lnTo>
                  <a:lnTo>
                    <a:pt x="625" y="397"/>
                  </a:lnTo>
                  <a:lnTo>
                    <a:pt x="625" y="391"/>
                  </a:lnTo>
                  <a:lnTo>
                    <a:pt x="622" y="387"/>
                  </a:lnTo>
                  <a:lnTo>
                    <a:pt x="616" y="384"/>
                  </a:lnTo>
                  <a:close/>
                  <a:moveTo>
                    <a:pt x="978" y="327"/>
                  </a:moveTo>
                  <a:lnTo>
                    <a:pt x="988" y="317"/>
                  </a:lnTo>
                  <a:lnTo>
                    <a:pt x="991" y="304"/>
                  </a:lnTo>
                  <a:lnTo>
                    <a:pt x="984" y="298"/>
                  </a:lnTo>
                  <a:lnTo>
                    <a:pt x="975" y="298"/>
                  </a:lnTo>
                  <a:lnTo>
                    <a:pt x="962" y="298"/>
                  </a:lnTo>
                  <a:lnTo>
                    <a:pt x="952" y="291"/>
                  </a:lnTo>
                  <a:lnTo>
                    <a:pt x="943" y="288"/>
                  </a:lnTo>
                  <a:lnTo>
                    <a:pt x="936" y="291"/>
                  </a:lnTo>
                  <a:lnTo>
                    <a:pt x="930" y="298"/>
                  </a:lnTo>
                  <a:lnTo>
                    <a:pt x="923" y="317"/>
                  </a:lnTo>
                  <a:lnTo>
                    <a:pt x="920" y="320"/>
                  </a:lnTo>
                  <a:lnTo>
                    <a:pt x="923" y="327"/>
                  </a:lnTo>
                  <a:lnTo>
                    <a:pt x="930" y="327"/>
                  </a:lnTo>
                  <a:lnTo>
                    <a:pt x="936" y="323"/>
                  </a:lnTo>
                  <a:lnTo>
                    <a:pt x="939" y="320"/>
                  </a:lnTo>
                  <a:lnTo>
                    <a:pt x="965" y="327"/>
                  </a:lnTo>
                  <a:lnTo>
                    <a:pt x="978" y="327"/>
                  </a:lnTo>
                  <a:close/>
                  <a:moveTo>
                    <a:pt x="51" y="160"/>
                  </a:moveTo>
                  <a:lnTo>
                    <a:pt x="22" y="173"/>
                  </a:lnTo>
                  <a:lnTo>
                    <a:pt x="6" y="166"/>
                  </a:lnTo>
                  <a:lnTo>
                    <a:pt x="0" y="192"/>
                  </a:lnTo>
                  <a:lnTo>
                    <a:pt x="19" y="208"/>
                  </a:lnTo>
                  <a:lnTo>
                    <a:pt x="41" y="211"/>
                  </a:lnTo>
                  <a:lnTo>
                    <a:pt x="54" y="202"/>
                  </a:lnTo>
                  <a:lnTo>
                    <a:pt x="51" y="198"/>
                  </a:lnTo>
                  <a:lnTo>
                    <a:pt x="41" y="198"/>
                  </a:lnTo>
                  <a:lnTo>
                    <a:pt x="38" y="195"/>
                  </a:lnTo>
                  <a:lnTo>
                    <a:pt x="38" y="189"/>
                  </a:lnTo>
                  <a:lnTo>
                    <a:pt x="41" y="186"/>
                  </a:lnTo>
                  <a:lnTo>
                    <a:pt x="54" y="186"/>
                  </a:lnTo>
                  <a:lnTo>
                    <a:pt x="67" y="192"/>
                  </a:lnTo>
                  <a:lnTo>
                    <a:pt x="74" y="186"/>
                  </a:lnTo>
                  <a:lnTo>
                    <a:pt x="74" y="176"/>
                  </a:lnTo>
                  <a:lnTo>
                    <a:pt x="67" y="166"/>
                  </a:lnTo>
                  <a:lnTo>
                    <a:pt x="51" y="160"/>
                  </a:lnTo>
                  <a:close/>
                  <a:moveTo>
                    <a:pt x="61" y="266"/>
                  </a:moveTo>
                  <a:lnTo>
                    <a:pt x="54" y="262"/>
                  </a:lnTo>
                  <a:lnTo>
                    <a:pt x="51" y="266"/>
                  </a:lnTo>
                  <a:lnTo>
                    <a:pt x="45" y="272"/>
                  </a:lnTo>
                  <a:lnTo>
                    <a:pt x="35" y="282"/>
                  </a:lnTo>
                  <a:lnTo>
                    <a:pt x="35" y="285"/>
                  </a:lnTo>
                  <a:lnTo>
                    <a:pt x="38" y="291"/>
                  </a:lnTo>
                  <a:lnTo>
                    <a:pt x="41" y="295"/>
                  </a:lnTo>
                  <a:lnTo>
                    <a:pt x="41" y="298"/>
                  </a:lnTo>
                  <a:lnTo>
                    <a:pt x="41" y="298"/>
                  </a:lnTo>
                  <a:lnTo>
                    <a:pt x="41" y="298"/>
                  </a:lnTo>
                  <a:lnTo>
                    <a:pt x="45" y="295"/>
                  </a:lnTo>
                  <a:lnTo>
                    <a:pt x="48" y="295"/>
                  </a:lnTo>
                  <a:lnTo>
                    <a:pt x="54" y="295"/>
                  </a:lnTo>
                  <a:lnTo>
                    <a:pt x="58" y="291"/>
                  </a:lnTo>
                  <a:lnTo>
                    <a:pt x="61" y="285"/>
                  </a:lnTo>
                  <a:lnTo>
                    <a:pt x="61" y="279"/>
                  </a:lnTo>
                  <a:lnTo>
                    <a:pt x="64" y="272"/>
                  </a:lnTo>
                  <a:lnTo>
                    <a:pt x="64" y="266"/>
                  </a:lnTo>
                  <a:lnTo>
                    <a:pt x="61" y="266"/>
                  </a:lnTo>
                  <a:close/>
                  <a:moveTo>
                    <a:pt x="866" y="695"/>
                  </a:moveTo>
                  <a:lnTo>
                    <a:pt x="862" y="692"/>
                  </a:lnTo>
                  <a:lnTo>
                    <a:pt x="859" y="686"/>
                  </a:lnTo>
                  <a:lnTo>
                    <a:pt x="853" y="682"/>
                  </a:lnTo>
                  <a:lnTo>
                    <a:pt x="850" y="689"/>
                  </a:lnTo>
                  <a:lnTo>
                    <a:pt x="846" y="698"/>
                  </a:lnTo>
                  <a:lnTo>
                    <a:pt x="846" y="711"/>
                  </a:lnTo>
                  <a:lnTo>
                    <a:pt x="846" y="711"/>
                  </a:lnTo>
                  <a:lnTo>
                    <a:pt x="846" y="714"/>
                  </a:lnTo>
                  <a:lnTo>
                    <a:pt x="853" y="711"/>
                  </a:lnTo>
                  <a:lnTo>
                    <a:pt x="853" y="711"/>
                  </a:lnTo>
                  <a:lnTo>
                    <a:pt x="856" y="714"/>
                  </a:lnTo>
                  <a:lnTo>
                    <a:pt x="859" y="721"/>
                  </a:lnTo>
                  <a:lnTo>
                    <a:pt x="862" y="724"/>
                  </a:lnTo>
                  <a:lnTo>
                    <a:pt x="872" y="721"/>
                  </a:lnTo>
                  <a:lnTo>
                    <a:pt x="875" y="721"/>
                  </a:lnTo>
                  <a:lnTo>
                    <a:pt x="882" y="711"/>
                  </a:lnTo>
                  <a:lnTo>
                    <a:pt x="885" y="708"/>
                  </a:lnTo>
                  <a:lnTo>
                    <a:pt x="882" y="705"/>
                  </a:lnTo>
                  <a:lnTo>
                    <a:pt x="866" y="695"/>
                  </a:lnTo>
                  <a:close/>
                  <a:moveTo>
                    <a:pt x="1145" y="692"/>
                  </a:moveTo>
                  <a:lnTo>
                    <a:pt x="1142" y="689"/>
                  </a:lnTo>
                  <a:lnTo>
                    <a:pt x="1132" y="682"/>
                  </a:lnTo>
                  <a:lnTo>
                    <a:pt x="1125" y="679"/>
                  </a:lnTo>
                  <a:lnTo>
                    <a:pt x="1122" y="673"/>
                  </a:lnTo>
                  <a:lnTo>
                    <a:pt x="1125" y="670"/>
                  </a:lnTo>
                  <a:lnTo>
                    <a:pt x="1122" y="666"/>
                  </a:lnTo>
                  <a:lnTo>
                    <a:pt x="1116" y="676"/>
                  </a:lnTo>
                  <a:lnTo>
                    <a:pt x="1106" y="670"/>
                  </a:lnTo>
                  <a:lnTo>
                    <a:pt x="1103" y="673"/>
                  </a:lnTo>
                  <a:lnTo>
                    <a:pt x="1109" y="676"/>
                  </a:lnTo>
                  <a:lnTo>
                    <a:pt x="1113" y="682"/>
                  </a:lnTo>
                  <a:lnTo>
                    <a:pt x="1116" y="695"/>
                  </a:lnTo>
                  <a:lnTo>
                    <a:pt x="1116" y="702"/>
                  </a:lnTo>
                  <a:lnTo>
                    <a:pt x="1106" y="711"/>
                  </a:lnTo>
                  <a:lnTo>
                    <a:pt x="1109" y="714"/>
                  </a:lnTo>
                  <a:lnTo>
                    <a:pt x="1109" y="721"/>
                  </a:lnTo>
                  <a:lnTo>
                    <a:pt x="1103" y="730"/>
                  </a:lnTo>
                  <a:lnTo>
                    <a:pt x="1103" y="734"/>
                  </a:lnTo>
                  <a:lnTo>
                    <a:pt x="1116" y="730"/>
                  </a:lnTo>
                  <a:lnTo>
                    <a:pt x="1145" y="708"/>
                  </a:lnTo>
                  <a:lnTo>
                    <a:pt x="1148" y="702"/>
                  </a:lnTo>
                  <a:lnTo>
                    <a:pt x="1148" y="695"/>
                  </a:lnTo>
                  <a:lnTo>
                    <a:pt x="1145" y="692"/>
                  </a:lnTo>
                  <a:close/>
                  <a:moveTo>
                    <a:pt x="1837" y="496"/>
                  </a:moveTo>
                  <a:lnTo>
                    <a:pt x="1828" y="490"/>
                  </a:lnTo>
                  <a:lnTo>
                    <a:pt x="1815" y="490"/>
                  </a:lnTo>
                  <a:lnTo>
                    <a:pt x="1799" y="484"/>
                  </a:lnTo>
                  <a:lnTo>
                    <a:pt x="1780" y="480"/>
                  </a:lnTo>
                  <a:lnTo>
                    <a:pt x="1748" y="464"/>
                  </a:lnTo>
                  <a:lnTo>
                    <a:pt x="1735" y="458"/>
                  </a:lnTo>
                  <a:lnTo>
                    <a:pt x="1719" y="448"/>
                  </a:lnTo>
                  <a:lnTo>
                    <a:pt x="1703" y="445"/>
                  </a:lnTo>
                  <a:lnTo>
                    <a:pt x="1690" y="452"/>
                  </a:lnTo>
                  <a:lnTo>
                    <a:pt x="1677" y="439"/>
                  </a:lnTo>
                  <a:lnTo>
                    <a:pt x="1677" y="429"/>
                  </a:lnTo>
                  <a:lnTo>
                    <a:pt x="1684" y="416"/>
                  </a:lnTo>
                  <a:lnTo>
                    <a:pt x="1687" y="400"/>
                  </a:lnTo>
                  <a:lnTo>
                    <a:pt x="1687" y="387"/>
                  </a:lnTo>
                  <a:lnTo>
                    <a:pt x="1671" y="391"/>
                  </a:lnTo>
                  <a:lnTo>
                    <a:pt x="1664" y="384"/>
                  </a:lnTo>
                  <a:lnTo>
                    <a:pt x="1680" y="362"/>
                  </a:lnTo>
                  <a:lnTo>
                    <a:pt x="1677" y="349"/>
                  </a:lnTo>
                  <a:lnTo>
                    <a:pt x="1674" y="336"/>
                  </a:lnTo>
                  <a:lnTo>
                    <a:pt x="1677" y="327"/>
                  </a:lnTo>
                  <a:lnTo>
                    <a:pt x="1677" y="317"/>
                  </a:lnTo>
                  <a:lnTo>
                    <a:pt x="1674" y="304"/>
                  </a:lnTo>
                  <a:lnTo>
                    <a:pt x="1703" y="282"/>
                  </a:lnTo>
                  <a:lnTo>
                    <a:pt x="1716" y="279"/>
                  </a:lnTo>
                  <a:lnTo>
                    <a:pt x="1722" y="269"/>
                  </a:lnTo>
                  <a:lnTo>
                    <a:pt x="1725" y="240"/>
                  </a:lnTo>
                  <a:lnTo>
                    <a:pt x="1712" y="218"/>
                  </a:lnTo>
                  <a:lnTo>
                    <a:pt x="1700" y="218"/>
                  </a:lnTo>
                  <a:lnTo>
                    <a:pt x="1690" y="211"/>
                  </a:lnTo>
                  <a:lnTo>
                    <a:pt x="1684" y="189"/>
                  </a:lnTo>
                  <a:lnTo>
                    <a:pt x="1671" y="189"/>
                  </a:lnTo>
                  <a:lnTo>
                    <a:pt x="1655" y="189"/>
                  </a:lnTo>
                  <a:lnTo>
                    <a:pt x="1642" y="179"/>
                  </a:lnTo>
                  <a:lnTo>
                    <a:pt x="1635" y="160"/>
                  </a:lnTo>
                  <a:lnTo>
                    <a:pt x="1632" y="125"/>
                  </a:lnTo>
                  <a:lnTo>
                    <a:pt x="1626" y="109"/>
                  </a:lnTo>
                  <a:lnTo>
                    <a:pt x="1623" y="105"/>
                  </a:lnTo>
                  <a:lnTo>
                    <a:pt x="1616" y="105"/>
                  </a:lnTo>
                  <a:lnTo>
                    <a:pt x="1613" y="109"/>
                  </a:lnTo>
                  <a:lnTo>
                    <a:pt x="1610" y="109"/>
                  </a:lnTo>
                  <a:lnTo>
                    <a:pt x="1600" y="102"/>
                  </a:lnTo>
                  <a:lnTo>
                    <a:pt x="1578" y="112"/>
                  </a:lnTo>
                  <a:lnTo>
                    <a:pt x="1555" y="105"/>
                  </a:lnTo>
                  <a:lnTo>
                    <a:pt x="1546" y="99"/>
                  </a:lnTo>
                  <a:lnTo>
                    <a:pt x="1536" y="93"/>
                  </a:lnTo>
                  <a:lnTo>
                    <a:pt x="1536" y="80"/>
                  </a:lnTo>
                  <a:lnTo>
                    <a:pt x="1542" y="67"/>
                  </a:lnTo>
                  <a:lnTo>
                    <a:pt x="1546" y="61"/>
                  </a:lnTo>
                  <a:lnTo>
                    <a:pt x="1546" y="57"/>
                  </a:lnTo>
                  <a:lnTo>
                    <a:pt x="1542" y="54"/>
                  </a:lnTo>
                  <a:lnTo>
                    <a:pt x="1539" y="51"/>
                  </a:lnTo>
                  <a:lnTo>
                    <a:pt x="1533" y="54"/>
                  </a:lnTo>
                  <a:lnTo>
                    <a:pt x="1530" y="57"/>
                  </a:lnTo>
                  <a:lnTo>
                    <a:pt x="1523" y="67"/>
                  </a:lnTo>
                  <a:lnTo>
                    <a:pt x="1514" y="73"/>
                  </a:lnTo>
                  <a:lnTo>
                    <a:pt x="1501" y="77"/>
                  </a:lnTo>
                  <a:lnTo>
                    <a:pt x="1488" y="70"/>
                  </a:lnTo>
                  <a:lnTo>
                    <a:pt x="1488" y="61"/>
                  </a:lnTo>
                  <a:lnTo>
                    <a:pt x="1485" y="54"/>
                  </a:lnTo>
                  <a:lnTo>
                    <a:pt x="1481" y="51"/>
                  </a:lnTo>
                  <a:lnTo>
                    <a:pt x="1478" y="57"/>
                  </a:lnTo>
                  <a:lnTo>
                    <a:pt x="1475" y="64"/>
                  </a:lnTo>
                  <a:lnTo>
                    <a:pt x="1475" y="89"/>
                  </a:lnTo>
                  <a:lnTo>
                    <a:pt x="1469" y="99"/>
                  </a:lnTo>
                  <a:lnTo>
                    <a:pt x="1446" y="89"/>
                  </a:lnTo>
                  <a:lnTo>
                    <a:pt x="1427" y="73"/>
                  </a:lnTo>
                  <a:lnTo>
                    <a:pt x="1421" y="64"/>
                  </a:lnTo>
                  <a:lnTo>
                    <a:pt x="1414" y="67"/>
                  </a:lnTo>
                  <a:lnTo>
                    <a:pt x="1408" y="57"/>
                  </a:lnTo>
                  <a:lnTo>
                    <a:pt x="1404" y="45"/>
                  </a:lnTo>
                  <a:lnTo>
                    <a:pt x="1398" y="38"/>
                  </a:lnTo>
                  <a:lnTo>
                    <a:pt x="1392" y="35"/>
                  </a:lnTo>
                  <a:lnTo>
                    <a:pt x="1388" y="22"/>
                  </a:lnTo>
                  <a:lnTo>
                    <a:pt x="1379" y="16"/>
                  </a:lnTo>
                  <a:lnTo>
                    <a:pt x="1360" y="3"/>
                  </a:lnTo>
                  <a:lnTo>
                    <a:pt x="1347" y="0"/>
                  </a:lnTo>
                  <a:lnTo>
                    <a:pt x="1340" y="6"/>
                  </a:lnTo>
                  <a:lnTo>
                    <a:pt x="1334" y="25"/>
                  </a:lnTo>
                  <a:lnTo>
                    <a:pt x="1321" y="54"/>
                  </a:lnTo>
                  <a:lnTo>
                    <a:pt x="1311" y="67"/>
                  </a:lnTo>
                  <a:lnTo>
                    <a:pt x="1289" y="83"/>
                  </a:lnTo>
                  <a:lnTo>
                    <a:pt x="1279" y="93"/>
                  </a:lnTo>
                  <a:lnTo>
                    <a:pt x="1231" y="170"/>
                  </a:lnTo>
                  <a:lnTo>
                    <a:pt x="1209" y="186"/>
                  </a:lnTo>
                  <a:lnTo>
                    <a:pt x="1193" y="192"/>
                  </a:lnTo>
                  <a:lnTo>
                    <a:pt x="1183" y="192"/>
                  </a:lnTo>
                  <a:lnTo>
                    <a:pt x="1177" y="198"/>
                  </a:lnTo>
                  <a:lnTo>
                    <a:pt x="1174" y="214"/>
                  </a:lnTo>
                  <a:lnTo>
                    <a:pt x="1177" y="279"/>
                  </a:lnTo>
                  <a:lnTo>
                    <a:pt x="1177" y="279"/>
                  </a:lnTo>
                  <a:lnTo>
                    <a:pt x="1186" y="272"/>
                  </a:lnTo>
                  <a:lnTo>
                    <a:pt x="1190" y="272"/>
                  </a:lnTo>
                  <a:lnTo>
                    <a:pt x="1196" y="275"/>
                  </a:lnTo>
                  <a:lnTo>
                    <a:pt x="1190" y="288"/>
                  </a:lnTo>
                  <a:lnTo>
                    <a:pt x="1186" y="304"/>
                  </a:lnTo>
                  <a:lnTo>
                    <a:pt x="1186" y="311"/>
                  </a:lnTo>
                  <a:lnTo>
                    <a:pt x="1186" y="311"/>
                  </a:lnTo>
                  <a:lnTo>
                    <a:pt x="1186" y="317"/>
                  </a:lnTo>
                  <a:lnTo>
                    <a:pt x="1193" y="330"/>
                  </a:lnTo>
                  <a:lnTo>
                    <a:pt x="1196" y="339"/>
                  </a:lnTo>
                  <a:lnTo>
                    <a:pt x="1193" y="355"/>
                  </a:lnTo>
                  <a:lnTo>
                    <a:pt x="1183" y="381"/>
                  </a:lnTo>
                  <a:lnTo>
                    <a:pt x="1215" y="404"/>
                  </a:lnTo>
                  <a:lnTo>
                    <a:pt x="1228" y="416"/>
                  </a:lnTo>
                  <a:lnTo>
                    <a:pt x="1212" y="413"/>
                  </a:lnTo>
                  <a:lnTo>
                    <a:pt x="1190" y="407"/>
                  </a:lnTo>
                  <a:lnTo>
                    <a:pt x="1174" y="391"/>
                  </a:lnTo>
                  <a:lnTo>
                    <a:pt x="1174" y="375"/>
                  </a:lnTo>
                  <a:lnTo>
                    <a:pt x="1177" y="365"/>
                  </a:lnTo>
                  <a:lnTo>
                    <a:pt x="1177" y="349"/>
                  </a:lnTo>
                  <a:lnTo>
                    <a:pt x="1177" y="336"/>
                  </a:lnTo>
                  <a:lnTo>
                    <a:pt x="1174" y="330"/>
                  </a:lnTo>
                  <a:lnTo>
                    <a:pt x="1167" y="323"/>
                  </a:lnTo>
                  <a:lnTo>
                    <a:pt x="1158" y="327"/>
                  </a:lnTo>
                  <a:lnTo>
                    <a:pt x="1151" y="330"/>
                  </a:lnTo>
                  <a:lnTo>
                    <a:pt x="1138" y="330"/>
                  </a:lnTo>
                  <a:lnTo>
                    <a:pt x="1109" y="320"/>
                  </a:lnTo>
                  <a:lnTo>
                    <a:pt x="1100" y="320"/>
                  </a:lnTo>
                  <a:lnTo>
                    <a:pt x="1100" y="330"/>
                  </a:lnTo>
                  <a:lnTo>
                    <a:pt x="1106" y="391"/>
                  </a:lnTo>
                  <a:lnTo>
                    <a:pt x="1113" y="413"/>
                  </a:lnTo>
                  <a:lnTo>
                    <a:pt x="1116" y="429"/>
                  </a:lnTo>
                  <a:lnTo>
                    <a:pt x="1116" y="439"/>
                  </a:lnTo>
                  <a:lnTo>
                    <a:pt x="1122" y="445"/>
                  </a:lnTo>
                  <a:lnTo>
                    <a:pt x="1129" y="455"/>
                  </a:lnTo>
                  <a:lnTo>
                    <a:pt x="1132" y="461"/>
                  </a:lnTo>
                  <a:lnTo>
                    <a:pt x="1138" y="474"/>
                  </a:lnTo>
                  <a:lnTo>
                    <a:pt x="1142" y="480"/>
                  </a:lnTo>
                  <a:lnTo>
                    <a:pt x="1167" y="477"/>
                  </a:lnTo>
                  <a:lnTo>
                    <a:pt x="1196" y="477"/>
                  </a:lnTo>
                  <a:lnTo>
                    <a:pt x="1228" y="509"/>
                  </a:lnTo>
                  <a:lnTo>
                    <a:pt x="1228" y="529"/>
                  </a:lnTo>
                  <a:lnTo>
                    <a:pt x="1235" y="541"/>
                  </a:lnTo>
                  <a:lnTo>
                    <a:pt x="1244" y="548"/>
                  </a:lnTo>
                  <a:lnTo>
                    <a:pt x="1251" y="557"/>
                  </a:lnTo>
                  <a:lnTo>
                    <a:pt x="1244" y="573"/>
                  </a:lnTo>
                  <a:lnTo>
                    <a:pt x="1238" y="589"/>
                  </a:lnTo>
                  <a:lnTo>
                    <a:pt x="1228" y="596"/>
                  </a:lnTo>
                  <a:lnTo>
                    <a:pt x="1225" y="599"/>
                  </a:lnTo>
                  <a:lnTo>
                    <a:pt x="1206" y="602"/>
                  </a:lnTo>
                  <a:lnTo>
                    <a:pt x="1199" y="612"/>
                  </a:lnTo>
                  <a:lnTo>
                    <a:pt x="1190" y="628"/>
                  </a:lnTo>
                  <a:lnTo>
                    <a:pt x="1190" y="634"/>
                  </a:lnTo>
                  <a:lnTo>
                    <a:pt x="1215" y="654"/>
                  </a:lnTo>
                  <a:lnTo>
                    <a:pt x="1231" y="660"/>
                  </a:lnTo>
                  <a:lnTo>
                    <a:pt x="1244" y="663"/>
                  </a:lnTo>
                  <a:lnTo>
                    <a:pt x="1251" y="663"/>
                  </a:lnTo>
                  <a:lnTo>
                    <a:pt x="1257" y="660"/>
                  </a:lnTo>
                  <a:lnTo>
                    <a:pt x="1267" y="663"/>
                  </a:lnTo>
                  <a:lnTo>
                    <a:pt x="1270" y="666"/>
                  </a:lnTo>
                  <a:lnTo>
                    <a:pt x="1276" y="666"/>
                  </a:lnTo>
                  <a:lnTo>
                    <a:pt x="1283" y="670"/>
                  </a:lnTo>
                  <a:lnTo>
                    <a:pt x="1286" y="673"/>
                  </a:lnTo>
                  <a:lnTo>
                    <a:pt x="1289" y="676"/>
                  </a:lnTo>
                  <a:lnTo>
                    <a:pt x="1292" y="682"/>
                  </a:lnTo>
                  <a:lnTo>
                    <a:pt x="1279" y="686"/>
                  </a:lnTo>
                  <a:lnTo>
                    <a:pt x="1273" y="679"/>
                  </a:lnTo>
                  <a:lnTo>
                    <a:pt x="1263" y="679"/>
                  </a:lnTo>
                  <a:lnTo>
                    <a:pt x="1254" y="692"/>
                  </a:lnTo>
                  <a:lnTo>
                    <a:pt x="1251" y="708"/>
                  </a:lnTo>
                  <a:lnTo>
                    <a:pt x="1247" y="714"/>
                  </a:lnTo>
                  <a:lnTo>
                    <a:pt x="1241" y="718"/>
                  </a:lnTo>
                  <a:lnTo>
                    <a:pt x="1238" y="714"/>
                  </a:lnTo>
                  <a:lnTo>
                    <a:pt x="1235" y="708"/>
                  </a:lnTo>
                  <a:lnTo>
                    <a:pt x="1235" y="702"/>
                  </a:lnTo>
                  <a:lnTo>
                    <a:pt x="1235" y="692"/>
                  </a:lnTo>
                  <a:lnTo>
                    <a:pt x="1225" y="695"/>
                  </a:lnTo>
                  <a:lnTo>
                    <a:pt x="1218" y="695"/>
                  </a:lnTo>
                  <a:lnTo>
                    <a:pt x="1209" y="689"/>
                  </a:lnTo>
                  <a:lnTo>
                    <a:pt x="1202" y="686"/>
                  </a:lnTo>
                  <a:lnTo>
                    <a:pt x="1190" y="689"/>
                  </a:lnTo>
                  <a:lnTo>
                    <a:pt x="1183" y="689"/>
                  </a:lnTo>
                  <a:lnTo>
                    <a:pt x="1180" y="686"/>
                  </a:lnTo>
                  <a:lnTo>
                    <a:pt x="1177" y="689"/>
                  </a:lnTo>
                  <a:lnTo>
                    <a:pt x="1174" y="692"/>
                  </a:lnTo>
                  <a:lnTo>
                    <a:pt x="1170" y="692"/>
                  </a:lnTo>
                  <a:lnTo>
                    <a:pt x="1177" y="702"/>
                  </a:lnTo>
                  <a:lnTo>
                    <a:pt x="1180" y="711"/>
                  </a:lnTo>
                  <a:lnTo>
                    <a:pt x="1183" y="718"/>
                  </a:lnTo>
                  <a:lnTo>
                    <a:pt x="1190" y="721"/>
                  </a:lnTo>
                  <a:lnTo>
                    <a:pt x="1206" y="721"/>
                  </a:lnTo>
                  <a:lnTo>
                    <a:pt x="1206" y="721"/>
                  </a:lnTo>
                  <a:lnTo>
                    <a:pt x="1199" y="730"/>
                  </a:lnTo>
                  <a:lnTo>
                    <a:pt x="1193" y="734"/>
                  </a:lnTo>
                  <a:lnTo>
                    <a:pt x="1186" y="737"/>
                  </a:lnTo>
                  <a:lnTo>
                    <a:pt x="1180" y="740"/>
                  </a:lnTo>
                  <a:lnTo>
                    <a:pt x="1177" y="750"/>
                  </a:lnTo>
                  <a:lnTo>
                    <a:pt x="1177" y="759"/>
                  </a:lnTo>
                  <a:lnTo>
                    <a:pt x="1183" y="759"/>
                  </a:lnTo>
                  <a:lnTo>
                    <a:pt x="1199" y="756"/>
                  </a:lnTo>
                  <a:lnTo>
                    <a:pt x="1190" y="769"/>
                  </a:lnTo>
                  <a:lnTo>
                    <a:pt x="1186" y="775"/>
                  </a:lnTo>
                  <a:lnTo>
                    <a:pt x="1186" y="782"/>
                  </a:lnTo>
                  <a:lnTo>
                    <a:pt x="1190" y="785"/>
                  </a:lnTo>
                  <a:lnTo>
                    <a:pt x="1196" y="785"/>
                  </a:lnTo>
                  <a:lnTo>
                    <a:pt x="1202" y="782"/>
                  </a:lnTo>
                  <a:lnTo>
                    <a:pt x="1209" y="779"/>
                  </a:lnTo>
                  <a:lnTo>
                    <a:pt x="1228" y="756"/>
                  </a:lnTo>
                  <a:lnTo>
                    <a:pt x="1241" y="750"/>
                  </a:lnTo>
                  <a:lnTo>
                    <a:pt x="1254" y="740"/>
                  </a:lnTo>
                  <a:lnTo>
                    <a:pt x="1254" y="750"/>
                  </a:lnTo>
                  <a:lnTo>
                    <a:pt x="1257" y="756"/>
                  </a:lnTo>
                  <a:lnTo>
                    <a:pt x="1263" y="759"/>
                  </a:lnTo>
                  <a:lnTo>
                    <a:pt x="1270" y="759"/>
                  </a:lnTo>
                  <a:lnTo>
                    <a:pt x="1283" y="750"/>
                  </a:lnTo>
                  <a:lnTo>
                    <a:pt x="1289" y="746"/>
                  </a:lnTo>
                  <a:lnTo>
                    <a:pt x="1292" y="750"/>
                  </a:lnTo>
                  <a:lnTo>
                    <a:pt x="1292" y="762"/>
                  </a:lnTo>
                  <a:lnTo>
                    <a:pt x="1289" y="766"/>
                  </a:lnTo>
                  <a:lnTo>
                    <a:pt x="1273" y="772"/>
                  </a:lnTo>
                  <a:lnTo>
                    <a:pt x="1260" y="772"/>
                  </a:lnTo>
                  <a:lnTo>
                    <a:pt x="1251" y="775"/>
                  </a:lnTo>
                  <a:lnTo>
                    <a:pt x="1241" y="779"/>
                  </a:lnTo>
                  <a:lnTo>
                    <a:pt x="1231" y="791"/>
                  </a:lnTo>
                  <a:lnTo>
                    <a:pt x="1225" y="801"/>
                  </a:lnTo>
                  <a:lnTo>
                    <a:pt x="1228" y="814"/>
                  </a:lnTo>
                  <a:lnTo>
                    <a:pt x="1225" y="823"/>
                  </a:lnTo>
                  <a:lnTo>
                    <a:pt x="1228" y="833"/>
                  </a:lnTo>
                  <a:lnTo>
                    <a:pt x="1228" y="839"/>
                  </a:lnTo>
                  <a:lnTo>
                    <a:pt x="1254" y="849"/>
                  </a:lnTo>
                  <a:lnTo>
                    <a:pt x="1263" y="846"/>
                  </a:lnTo>
                  <a:lnTo>
                    <a:pt x="1276" y="843"/>
                  </a:lnTo>
                  <a:lnTo>
                    <a:pt x="1279" y="849"/>
                  </a:lnTo>
                  <a:lnTo>
                    <a:pt x="1286" y="846"/>
                  </a:lnTo>
                  <a:lnTo>
                    <a:pt x="1289" y="833"/>
                  </a:lnTo>
                  <a:lnTo>
                    <a:pt x="1289" y="820"/>
                  </a:lnTo>
                  <a:lnTo>
                    <a:pt x="1292" y="811"/>
                  </a:lnTo>
                  <a:lnTo>
                    <a:pt x="1299" y="804"/>
                  </a:lnTo>
                  <a:lnTo>
                    <a:pt x="1305" y="807"/>
                  </a:lnTo>
                  <a:lnTo>
                    <a:pt x="1299" y="823"/>
                  </a:lnTo>
                  <a:lnTo>
                    <a:pt x="1305" y="839"/>
                  </a:lnTo>
                  <a:lnTo>
                    <a:pt x="1315" y="852"/>
                  </a:lnTo>
                  <a:lnTo>
                    <a:pt x="1315" y="865"/>
                  </a:lnTo>
                  <a:lnTo>
                    <a:pt x="1311" y="862"/>
                  </a:lnTo>
                  <a:lnTo>
                    <a:pt x="1305" y="859"/>
                  </a:lnTo>
                  <a:lnTo>
                    <a:pt x="1299" y="859"/>
                  </a:lnTo>
                  <a:lnTo>
                    <a:pt x="1292" y="859"/>
                  </a:lnTo>
                  <a:lnTo>
                    <a:pt x="1299" y="862"/>
                  </a:lnTo>
                  <a:lnTo>
                    <a:pt x="1302" y="865"/>
                  </a:lnTo>
                  <a:lnTo>
                    <a:pt x="1302" y="868"/>
                  </a:lnTo>
                  <a:lnTo>
                    <a:pt x="1267" y="871"/>
                  </a:lnTo>
                  <a:lnTo>
                    <a:pt x="1273" y="891"/>
                  </a:lnTo>
                  <a:lnTo>
                    <a:pt x="1295" y="913"/>
                  </a:lnTo>
                  <a:lnTo>
                    <a:pt x="1318" y="926"/>
                  </a:lnTo>
                  <a:lnTo>
                    <a:pt x="1337" y="929"/>
                  </a:lnTo>
                  <a:lnTo>
                    <a:pt x="1350" y="923"/>
                  </a:lnTo>
                  <a:lnTo>
                    <a:pt x="1353" y="920"/>
                  </a:lnTo>
                  <a:lnTo>
                    <a:pt x="1353" y="897"/>
                  </a:lnTo>
                  <a:lnTo>
                    <a:pt x="1356" y="887"/>
                  </a:lnTo>
                  <a:lnTo>
                    <a:pt x="1392" y="878"/>
                  </a:lnTo>
                  <a:lnTo>
                    <a:pt x="1388" y="887"/>
                  </a:lnTo>
                  <a:lnTo>
                    <a:pt x="1385" y="891"/>
                  </a:lnTo>
                  <a:lnTo>
                    <a:pt x="1382" y="891"/>
                  </a:lnTo>
                  <a:lnTo>
                    <a:pt x="1372" y="894"/>
                  </a:lnTo>
                  <a:lnTo>
                    <a:pt x="1369" y="894"/>
                  </a:lnTo>
                  <a:lnTo>
                    <a:pt x="1366" y="897"/>
                  </a:lnTo>
                  <a:lnTo>
                    <a:pt x="1363" y="897"/>
                  </a:lnTo>
                  <a:lnTo>
                    <a:pt x="1366" y="900"/>
                  </a:lnTo>
                  <a:lnTo>
                    <a:pt x="1369" y="907"/>
                  </a:lnTo>
                  <a:lnTo>
                    <a:pt x="1372" y="910"/>
                  </a:lnTo>
                  <a:lnTo>
                    <a:pt x="1366" y="926"/>
                  </a:lnTo>
                  <a:lnTo>
                    <a:pt x="1360" y="932"/>
                  </a:lnTo>
                  <a:lnTo>
                    <a:pt x="1353" y="936"/>
                  </a:lnTo>
                  <a:lnTo>
                    <a:pt x="1344" y="942"/>
                  </a:lnTo>
                  <a:lnTo>
                    <a:pt x="1347" y="942"/>
                  </a:lnTo>
                  <a:lnTo>
                    <a:pt x="1372" y="948"/>
                  </a:lnTo>
                  <a:lnTo>
                    <a:pt x="1395" y="948"/>
                  </a:lnTo>
                  <a:lnTo>
                    <a:pt x="1443" y="929"/>
                  </a:lnTo>
                  <a:lnTo>
                    <a:pt x="1465" y="939"/>
                  </a:lnTo>
                  <a:lnTo>
                    <a:pt x="1488" y="958"/>
                  </a:lnTo>
                  <a:lnTo>
                    <a:pt x="1517" y="961"/>
                  </a:lnTo>
                  <a:lnTo>
                    <a:pt x="1542" y="955"/>
                  </a:lnTo>
                  <a:lnTo>
                    <a:pt x="1565" y="942"/>
                  </a:lnTo>
                  <a:lnTo>
                    <a:pt x="1584" y="936"/>
                  </a:lnTo>
                  <a:lnTo>
                    <a:pt x="1590" y="913"/>
                  </a:lnTo>
                  <a:lnTo>
                    <a:pt x="1600" y="903"/>
                  </a:lnTo>
                  <a:lnTo>
                    <a:pt x="1613" y="897"/>
                  </a:lnTo>
                  <a:lnTo>
                    <a:pt x="1623" y="891"/>
                  </a:lnTo>
                  <a:lnTo>
                    <a:pt x="1626" y="878"/>
                  </a:lnTo>
                  <a:lnTo>
                    <a:pt x="1635" y="868"/>
                  </a:lnTo>
                  <a:lnTo>
                    <a:pt x="1645" y="871"/>
                  </a:lnTo>
                  <a:lnTo>
                    <a:pt x="1648" y="875"/>
                  </a:lnTo>
                  <a:lnTo>
                    <a:pt x="1664" y="865"/>
                  </a:lnTo>
                  <a:lnTo>
                    <a:pt x="1690" y="814"/>
                  </a:lnTo>
                  <a:lnTo>
                    <a:pt x="1693" y="807"/>
                  </a:lnTo>
                  <a:lnTo>
                    <a:pt x="1696" y="801"/>
                  </a:lnTo>
                  <a:lnTo>
                    <a:pt x="1703" y="798"/>
                  </a:lnTo>
                  <a:lnTo>
                    <a:pt x="1706" y="795"/>
                  </a:lnTo>
                  <a:lnTo>
                    <a:pt x="1709" y="788"/>
                  </a:lnTo>
                  <a:lnTo>
                    <a:pt x="1716" y="782"/>
                  </a:lnTo>
                  <a:lnTo>
                    <a:pt x="1744" y="724"/>
                  </a:lnTo>
                  <a:lnTo>
                    <a:pt x="1770" y="660"/>
                  </a:lnTo>
                  <a:lnTo>
                    <a:pt x="1805" y="586"/>
                  </a:lnTo>
                  <a:lnTo>
                    <a:pt x="1812" y="570"/>
                  </a:lnTo>
                  <a:lnTo>
                    <a:pt x="1809" y="554"/>
                  </a:lnTo>
                  <a:lnTo>
                    <a:pt x="1815" y="538"/>
                  </a:lnTo>
                  <a:lnTo>
                    <a:pt x="1825" y="525"/>
                  </a:lnTo>
                  <a:lnTo>
                    <a:pt x="1837" y="522"/>
                  </a:lnTo>
                  <a:lnTo>
                    <a:pt x="1844" y="509"/>
                  </a:lnTo>
                  <a:lnTo>
                    <a:pt x="1837" y="496"/>
                  </a:lnTo>
                  <a:close/>
                  <a:moveTo>
                    <a:pt x="1478" y="493"/>
                  </a:moveTo>
                  <a:lnTo>
                    <a:pt x="1469" y="500"/>
                  </a:lnTo>
                  <a:lnTo>
                    <a:pt x="1459" y="506"/>
                  </a:lnTo>
                  <a:lnTo>
                    <a:pt x="1459" y="519"/>
                  </a:lnTo>
                  <a:lnTo>
                    <a:pt x="1465" y="522"/>
                  </a:lnTo>
                  <a:lnTo>
                    <a:pt x="1456" y="535"/>
                  </a:lnTo>
                  <a:lnTo>
                    <a:pt x="1449" y="545"/>
                  </a:lnTo>
                  <a:lnTo>
                    <a:pt x="1437" y="554"/>
                  </a:lnTo>
                  <a:lnTo>
                    <a:pt x="1417" y="557"/>
                  </a:lnTo>
                  <a:lnTo>
                    <a:pt x="1401" y="567"/>
                  </a:lnTo>
                  <a:lnTo>
                    <a:pt x="1395" y="551"/>
                  </a:lnTo>
                  <a:lnTo>
                    <a:pt x="1382" y="554"/>
                  </a:lnTo>
                  <a:lnTo>
                    <a:pt x="1366" y="561"/>
                  </a:lnTo>
                  <a:lnTo>
                    <a:pt x="1356" y="564"/>
                  </a:lnTo>
                  <a:lnTo>
                    <a:pt x="1347" y="567"/>
                  </a:lnTo>
                  <a:lnTo>
                    <a:pt x="1321" y="567"/>
                  </a:lnTo>
                  <a:lnTo>
                    <a:pt x="1305" y="545"/>
                  </a:lnTo>
                  <a:lnTo>
                    <a:pt x="1289" y="538"/>
                  </a:lnTo>
                  <a:lnTo>
                    <a:pt x="1276" y="532"/>
                  </a:lnTo>
                  <a:lnTo>
                    <a:pt x="1273" y="509"/>
                  </a:lnTo>
                  <a:lnTo>
                    <a:pt x="1263" y="493"/>
                  </a:lnTo>
                  <a:lnTo>
                    <a:pt x="1247" y="477"/>
                  </a:lnTo>
                  <a:lnTo>
                    <a:pt x="1257" y="458"/>
                  </a:lnTo>
                  <a:lnTo>
                    <a:pt x="1273" y="461"/>
                  </a:lnTo>
                  <a:lnTo>
                    <a:pt x="1292" y="471"/>
                  </a:lnTo>
                  <a:lnTo>
                    <a:pt x="1305" y="468"/>
                  </a:lnTo>
                  <a:lnTo>
                    <a:pt x="1318" y="458"/>
                  </a:lnTo>
                  <a:lnTo>
                    <a:pt x="1318" y="448"/>
                  </a:lnTo>
                  <a:lnTo>
                    <a:pt x="1321" y="436"/>
                  </a:lnTo>
                  <a:lnTo>
                    <a:pt x="1347" y="432"/>
                  </a:lnTo>
                  <a:lnTo>
                    <a:pt x="1360" y="416"/>
                  </a:lnTo>
                  <a:lnTo>
                    <a:pt x="1369" y="400"/>
                  </a:lnTo>
                  <a:lnTo>
                    <a:pt x="1379" y="387"/>
                  </a:lnTo>
                  <a:lnTo>
                    <a:pt x="1398" y="384"/>
                  </a:lnTo>
                  <a:lnTo>
                    <a:pt x="1417" y="384"/>
                  </a:lnTo>
                  <a:lnTo>
                    <a:pt x="1430" y="400"/>
                  </a:lnTo>
                  <a:lnTo>
                    <a:pt x="1433" y="426"/>
                  </a:lnTo>
                  <a:lnTo>
                    <a:pt x="1440" y="442"/>
                  </a:lnTo>
                  <a:lnTo>
                    <a:pt x="1440" y="458"/>
                  </a:lnTo>
                  <a:lnTo>
                    <a:pt x="1433" y="477"/>
                  </a:lnTo>
                  <a:lnTo>
                    <a:pt x="1449" y="477"/>
                  </a:lnTo>
                  <a:lnTo>
                    <a:pt x="1462" y="474"/>
                  </a:lnTo>
                  <a:lnTo>
                    <a:pt x="1475" y="474"/>
                  </a:lnTo>
                  <a:lnTo>
                    <a:pt x="1478" y="484"/>
                  </a:lnTo>
                  <a:lnTo>
                    <a:pt x="1478" y="493"/>
                  </a:lnTo>
                  <a:close/>
                  <a:moveTo>
                    <a:pt x="1103" y="416"/>
                  </a:moveTo>
                  <a:lnTo>
                    <a:pt x="1100" y="410"/>
                  </a:lnTo>
                  <a:lnTo>
                    <a:pt x="1097" y="407"/>
                  </a:lnTo>
                  <a:lnTo>
                    <a:pt x="1100" y="400"/>
                  </a:lnTo>
                  <a:lnTo>
                    <a:pt x="1097" y="375"/>
                  </a:lnTo>
                  <a:lnTo>
                    <a:pt x="1097" y="368"/>
                  </a:lnTo>
                  <a:lnTo>
                    <a:pt x="1090" y="359"/>
                  </a:lnTo>
                  <a:lnTo>
                    <a:pt x="1090" y="352"/>
                  </a:lnTo>
                  <a:lnTo>
                    <a:pt x="1090" y="349"/>
                  </a:lnTo>
                  <a:lnTo>
                    <a:pt x="1093" y="339"/>
                  </a:lnTo>
                  <a:lnTo>
                    <a:pt x="1093" y="333"/>
                  </a:lnTo>
                  <a:lnTo>
                    <a:pt x="1090" y="323"/>
                  </a:lnTo>
                  <a:lnTo>
                    <a:pt x="1084" y="314"/>
                  </a:lnTo>
                  <a:lnTo>
                    <a:pt x="1065" y="304"/>
                  </a:lnTo>
                  <a:lnTo>
                    <a:pt x="1055" y="298"/>
                  </a:lnTo>
                  <a:lnTo>
                    <a:pt x="1049" y="288"/>
                  </a:lnTo>
                  <a:lnTo>
                    <a:pt x="1039" y="282"/>
                  </a:lnTo>
                  <a:lnTo>
                    <a:pt x="1026" y="282"/>
                  </a:lnTo>
                  <a:lnTo>
                    <a:pt x="1013" y="298"/>
                  </a:lnTo>
                  <a:lnTo>
                    <a:pt x="1007" y="301"/>
                  </a:lnTo>
                  <a:lnTo>
                    <a:pt x="1007" y="307"/>
                  </a:lnTo>
                  <a:lnTo>
                    <a:pt x="1007" y="343"/>
                  </a:lnTo>
                  <a:lnTo>
                    <a:pt x="1004" y="352"/>
                  </a:lnTo>
                  <a:lnTo>
                    <a:pt x="1007" y="355"/>
                  </a:lnTo>
                  <a:lnTo>
                    <a:pt x="1026" y="397"/>
                  </a:lnTo>
                  <a:lnTo>
                    <a:pt x="1029" y="400"/>
                  </a:lnTo>
                  <a:lnTo>
                    <a:pt x="1032" y="404"/>
                  </a:lnTo>
                  <a:lnTo>
                    <a:pt x="1032" y="407"/>
                  </a:lnTo>
                  <a:lnTo>
                    <a:pt x="1029" y="413"/>
                  </a:lnTo>
                  <a:lnTo>
                    <a:pt x="1023" y="416"/>
                  </a:lnTo>
                  <a:lnTo>
                    <a:pt x="1007" y="420"/>
                  </a:lnTo>
                  <a:lnTo>
                    <a:pt x="1020" y="436"/>
                  </a:lnTo>
                  <a:lnTo>
                    <a:pt x="1029" y="442"/>
                  </a:lnTo>
                  <a:lnTo>
                    <a:pt x="1058" y="439"/>
                  </a:lnTo>
                  <a:lnTo>
                    <a:pt x="1061" y="439"/>
                  </a:lnTo>
                  <a:lnTo>
                    <a:pt x="1065" y="436"/>
                  </a:lnTo>
                  <a:lnTo>
                    <a:pt x="1068" y="436"/>
                  </a:lnTo>
                  <a:lnTo>
                    <a:pt x="1071" y="439"/>
                  </a:lnTo>
                  <a:lnTo>
                    <a:pt x="1077" y="445"/>
                  </a:lnTo>
                  <a:lnTo>
                    <a:pt x="1081" y="445"/>
                  </a:lnTo>
                  <a:lnTo>
                    <a:pt x="1084" y="445"/>
                  </a:lnTo>
                  <a:lnTo>
                    <a:pt x="1090" y="439"/>
                  </a:lnTo>
                  <a:lnTo>
                    <a:pt x="1097" y="426"/>
                  </a:lnTo>
                  <a:lnTo>
                    <a:pt x="1106" y="420"/>
                  </a:lnTo>
                  <a:lnTo>
                    <a:pt x="1103" y="416"/>
                  </a:lnTo>
                  <a:close/>
                  <a:moveTo>
                    <a:pt x="1071" y="673"/>
                  </a:moveTo>
                  <a:lnTo>
                    <a:pt x="1058" y="673"/>
                  </a:lnTo>
                  <a:lnTo>
                    <a:pt x="1049" y="679"/>
                  </a:lnTo>
                  <a:lnTo>
                    <a:pt x="1042" y="686"/>
                  </a:lnTo>
                  <a:lnTo>
                    <a:pt x="1042" y="695"/>
                  </a:lnTo>
                  <a:lnTo>
                    <a:pt x="1045" y="705"/>
                  </a:lnTo>
                  <a:lnTo>
                    <a:pt x="1049" y="705"/>
                  </a:lnTo>
                  <a:lnTo>
                    <a:pt x="1052" y="705"/>
                  </a:lnTo>
                  <a:lnTo>
                    <a:pt x="1058" y="708"/>
                  </a:lnTo>
                  <a:lnTo>
                    <a:pt x="1065" y="708"/>
                  </a:lnTo>
                  <a:lnTo>
                    <a:pt x="1068" y="702"/>
                  </a:lnTo>
                  <a:lnTo>
                    <a:pt x="1068" y="698"/>
                  </a:lnTo>
                  <a:lnTo>
                    <a:pt x="1071" y="692"/>
                  </a:lnTo>
                  <a:lnTo>
                    <a:pt x="1077" y="689"/>
                  </a:lnTo>
                  <a:lnTo>
                    <a:pt x="1081" y="686"/>
                  </a:lnTo>
                  <a:lnTo>
                    <a:pt x="1077" y="679"/>
                  </a:lnTo>
                  <a:lnTo>
                    <a:pt x="1071" y="673"/>
                  </a:lnTo>
                  <a:close/>
                  <a:moveTo>
                    <a:pt x="1013" y="394"/>
                  </a:moveTo>
                  <a:lnTo>
                    <a:pt x="1010" y="387"/>
                  </a:lnTo>
                  <a:lnTo>
                    <a:pt x="1007" y="381"/>
                  </a:lnTo>
                  <a:lnTo>
                    <a:pt x="997" y="375"/>
                  </a:lnTo>
                  <a:lnTo>
                    <a:pt x="991" y="368"/>
                  </a:lnTo>
                  <a:lnTo>
                    <a:pt x="988" y="365"/>
                  </a:lnTo>
                  <a:lnTo>
                    <a:pt x="984" y="359"/>
                  </a:lnTo>
                  <a:lnTo>
                    <a:pt x="984" y="355"/>
                  </a:lnTo>
                  <a:lnTo>
                    <a:pt x="981" y="343"/>
                  </a:lnTo>
                  <a:lnTo>
                    <a:pt x="981" y="339"/>
                  </a:lnTo>
                  <a:lnTo>
                    <a:pt x="981" y="336"/>
                  </a:lnTo>
                  <a:lnTo>
                    <a:pt x="978" y="336"/>
                  </a:lnTo>
                  <a:lnTo>
                    <a:pt x="975" y="336"/>
                  </a:lnTo>
                  <a:lnTo>
                    <a:pt x="972" y="339"/>
                  </a:lnTo>
                  <a:lnTo>
                    <a:pt x="968" y="343"/>
                  </a:lnTo>
                  <a:lnTo>
                    <a:pt x="965" y="346"/>
                  </a:lnTo>
                  <a:lnTo>
                    <a:pt x="962" y="362"/>
                  </a:lnTo>
                  <a:lnTo>
                    <a:pt x="962" y="365"/>
                  </a:lnTo>
                  <a:lnTo>
                    <a:pt x="956" y="371"/>
                  </a:lnTo>
                  <a:lnTo>
                    <a:pt x="994" y="400"/>
                  </a:lnTo>
                  <a:lnTo>
                    <a:pt x="1007" y="400"/>
                  </a:lnTo>
                  <a:lnTo>
                    <a:pt x="1013" y="394"/>
                  </a:lnTo>
                  <a:close/>
                </a:path>
              </a:pathLst>
            </a:custGeom>
            <a:grpFill/>
            <a:ln w="6350" cap="rnd">
              <a:solidFill>
                <a:schemeClr val="bg1"/>
              </a:solidFill>
              <a:prstDash val="solid"/>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20"/>
            <p:cNvSpPr>
              <a:spLocks noEditPoints="1"/>
            </p:cNvSpPr>
            <p:nvPr/>
          </p:nvSpPr>
          <p:spPr bwMode="auto">
            <a:xfrm>
              <a:off x="4225" y="3593"/>
              <a:ext cx="1556" cy="1012"/>
            </a:xfrm>
            <a:custGeom>
              <a:avLst/>
              <a:gdLst>
                <a:gd name="T0" fmla="*/ 562 w 1556"/>
                <a:gd name="T1" fmla="*/ 250 h 1012"/>
                <a:gd name="T2" fmla="*/ 520 w 1556"/>
                <a:gd name="T3" fmla="*/ 410 h 1012"/>
                <a:gd name="T4" fmla="*/ 209 w 1556"/>
                <a:gd name="T5" fmla="*/ 544 h 1012"/>
                <a:gd name="T6" fmla="*/ 546 w 1556"/>
                <a:gd name="T7" fmla="*/ 592 h 1012"/>
                <a:gd name="T8" fmla="*/ 523 w 1556"/>
                <a:gd name="T9" fmla="*/ 548 h 1012"/>
                <a:gd name="T10" fmla="*/ 491 w 1556"/>
                <a:gd name="T11" fmla="*/ 490 h 1012"/>
                <a:gd name="T12" fmla="*/ 661 w 1556"/>
                <a:gd name="T13" fmla="*/ 304 h 1012"/>
                <a:gd name="T14" fmla="*/ 632 w 1556"/>
                <a:gd name="T15" fmla="*/ 250 h 1012"/>
                <a:gd name="T16" fmla="*/ 610 w 1556"/>
                <a:gd name="T17" fmla="*/ 298 h 1012"/>
                <a:gd name="T18" fmla="*/ 603 w 1556"/>
                <a:gd name="T19" fmla="*/ 439 h 1012"/>
                <a:gd name="T20" fmla="*/ 555 w 1556"/>
                <a:gd name="T21" fmla="*/ 823 h 1012"/>
                <a:gd name="T22" fmla="*/ 700 w 1556"/>
                <a:gd name="T23" fmla="*/ 423 h 1012"/>
                <a:gd name="T24" fmla="*/ 693 w 1556"/>
                <a:gd name="T25" fmla="*/ 400 h 1012"/>
                <a:gd name="T26" fmla="*/ 590 w 1556"/>
                <a:gd name="T27" fmla="*/ 519 h 1012"/>
                <a:gd name="T28" fmla="*/ 562 w 1556"/>
                <a:gd name="T29" fmla="*/ 484 h 1012"/>
                <a:gd name="T30" fmla="*/ 1258 w 1556"/>
                <a:gd name="T31" fmla="*/ 977 h 1012"/>
                <a:gd name="T32" fmla="*/ 1165 w 1556"/>
                <a:gd name="T33" fmla="*/ 701 h 1012"/>
                <a:gd name="T34" fmla="*/ 1110 w 1556"/>
                <a:gd name="T35" fmla="*/ 753 h 1012"/>
                <a:gd name="T36" fmla="*/ 1136 w 1556"/>
                <a:gd name="T37" fmla="*/ 778 h 1012"/>
                <a:gd name="T38" fmla="*/ 1537 w 1556"/>
                <a:gd name="T39" fmla="*/ 679 h 1012"/>
                <a:gd name="T40" fmla="*/ 1376 w 1556"/>
                <a:gd name="T41" fmla="*/ 721 h 1012"/>
                <a:gd name="T42" fmla="*/ 1379 w 1556"/>
                <a:gd name="T43" fmla="*/ 89 h 1012"/>
                <a:gd name="T44" fmla="*/ 1104 w 1556"/>
                <a:gd name="T45" fmla="*/ 44 h 1012"/>
                <a:gd name="T46" fmla="*/ 879 w 1556"/>
                <a:gd name="T47" fmla="*/ 112 h 1012"/>
                <a:gd name="T48" fmla="*/ 738 w 1556"/>
                <a:gd name="T49" fmla="*/ 128 h 1012"/>
                <a:gd name="T50" fmla="*/ 754 w 1556"/>
                <a:gd name="T51" fmla="*/ 224 h 1012"/>
                <a:gd name="T52" fmla="*/ 719 w 1556"/>
                <a:gd name="T53" fmla="*/ 250 h 1012"/>
                <a:gd name="T54" fmla="*/ 738 w 1556"/>
                <a:gd name="T55" fmla="*/ 310 h 1012"/>
                <a:gd name="T56" fmla="*/ 757 w 1556"/>
                <a:gd name="T57" fmla="*/ 333 h 1012"/>
                <a:gd name="T58" fmla="*/ 767 w 1556"/>
                <a:gd name="T59" fmla="*/ 458 h 1012"/>
                <a:gd name="T60" fmla="*/ 860 w 1556"/>
                <a:gd name="T61" fmla="*/ 410 h 1012"/>
                <a:gd name="T62" fmla="*/ 825 w 1556"/>
                <a:gd name="T63" fmla="*/ 496 h 1012"/>
                <a:gd name="T64" fmla="*/ 837 w 1556"/>
                <a:gd name="T65" fmla="*/ 570 h 1012"/>
                <a:gd name="T66" fmla="*/ 751 w 1556"/>
                <a:gd name="T67" fmla="*/ 576 h 1012"/>
                <a:gd name="T68" fmla="*/ 693 w 1556"/>
                <a:gd name="T69" fmla="*/ 493 h 1012"/>
                <a:gd name="T70" fmla="*/ 719 w 1556"/>
                <a:gd name="T71" fmla="*/ 615 h 1012"/>
                <a:gd name="T72" fmla="*/ 831 w 1556"/>
                <a:gd name="T73" fmla="*/ 628 h 1012"/>
                <a:gd name="T74" fmla="*/ 818 w 1556"/>
                <a:gd name="T75" fmla="*/ 730 h 1012"/>
                <a:gd name="T76" fmla="*/ 892 w 1556"/>
                <a:gd name="T77" fmla="*/ 737 h 1012"/>
                <a:gd name="T78" fmla="*/ 956 w 1556"/>
                <a:gd name="T79" fmla="*/ 625 h 1012"/>
                <a:gd name="T80" fmla="*/ 1088 w 1556"/>
                <a:gd name="T81" fmla="*/ 634 h 1012"/>
                <a:gd name="T82" fmla="*/ 1261 w 1556"/>
                <a:gd name="T83" fmla="*/ 516 h 1012"/>
                <a:gd name="T84" fmla="*/ 1245 w 1556"/>
                <a:gd name="T85" fmla="*/ 599 h 1012"/>
                <a:gd name="T86" fmla="*/ 1245 w 1556"/>
                <a:gd name="T87" fmla="*/ 660 h 1012"/>
                <a:gd name="T88" fmla="*/ 1373 w 1556"/>
                <a:gd name="T89" fmla="*/ 618 h 1012"/>
                <a:gd name="T90" fmla="*/ 1338 w 1556"/>
                <a:gd name="T91" fmla="*/ 461 h 1012"/>
                <a:gd name="T92" fmla="*/ 1402 w 1556"/>
                <a:gd name="T93" fmla="*/ 451 h 1012"/>
                <a:gd name="T94" fmla="*/ 1456 w 1556"/>
                <a:gd name="T95" fmla="*/ 532 h 1012"/>
                <a:gd name="T96" fmla="*/ 1424 w 1556"/>
                <a:gd name="T97" fmla="*/ 394 h 1012"/>
                <a:gd name="T98" fmla="*/ 1075 w 1556"/>
                <a:gd name="T99" fmla="*/ 217 h 1012"/>
                <a:gd name="T100" fmla="*/ 558 w 1556"/>
                <a:gd name="T101" fmla="*/ 625 h 1012"/>
                <a:gd name="T102" fmla="*/ 1020 w 1556"/>
                <a:gd name="T103" fmla="*/ 871 h 1012"/>
                <a:gd name="T104" fmla="*/ 837 w 1556"/>
                <a:gd name="T105" fmla="*/ 894 h 1012"/>
                <a:gd name="T106" fmla="*/ 709 w 1556"/>
                <a:gd name="T107" fmla="*/ 647 h 1012"/>
                <a:gd name="T108" fmla="*/ 619 w 1556"/>
                <a:gd name="T109" fmla="*/ 695 h 1012"/>
                <a:gd name="T110" fmla="*/ 735 w 1556"/>
                <a:gd name="T111" fmla="*/ 701 h 1012"/>
                <a:gd name="T112" fmla="*/ 982 w 1556"/>
                <a:gd name="T113" fmla="*/ 782 h 1012"/>
                <a:gd name="T114" fmla="*/ 850 w 1556"/>
                <a:gd name="T115" fmla="*/ 858 h 1012"/>
                <a:gd name="T116" fmla="*/ 873 w 1556"/>
                <a:gd name="T117" fmla="*/ 878 h 1012"/>
                <a:gd name="T118" fmla="*/ 905 w 1556"/>
                <a:gd name="T119" fmla="*/ 929 h 1012"/>
                <a:gd name="T120" fmla="*/ 972 w 1556"/>
                <a:gd name="T121" fmla="*/ 762 h 1012"/>
                <a:gd name="T122" fmla="*/ 918 w 1556"/>
                <a:gd name="T123" fmla="*/ 737 h 1012"/>
                <a:gd name="T124" fmla="*/ 953 w 1556"/>
                <a:gd name="T125" fmla="*/ 814 h 1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56" h="1012">
                  <a:moveTo>
                    <a:pt x="558" y="282"/>
                  </a:moveTo>
                  <a:lnTo>
                    <a:pt x="558" y="282"/>
                  </a:lnTo>
                  <a:lnTo>
                    <a:pt x="562" y="285"/>
                  </a:lnTo>
                  <a:lnTo>
                    <a:pt x="568" y="282"/>
                  </a:lnTo>
                  <a:lnTo>
                    <a:pt x="584" y="288"/>
                  </a:lnTo>
                  <a:lnTo>
                    <a:pt x="584" y="285"/>
                  </a:lnTo>
                  <a:lnTo>
                    <a:pt x="587" y="282"/>
                  </a:lnTo>
                  <a:lnTo>
                    <a:pt x="594" y="272"/>
                  </a:lnTo>
                  <a:lnTo>
                    <a:pt x="600" y="266"/>
                  </a:lnTo>
                  <a:lnTo>
                    <a:pt x="607" y="266"/>
                  </a:lnTo>
                  <a:lnTo>
                    <a:pt x="597" y="253"/>
                  </a:lnTo>
                  <a:lnTo>
                    <a:pt x="594" y="243"/>
                  </a:lnTo>
                  <a:lnTo>
                    <a:pt x="597" y="237"/>
                  </a:lnTo>
                  <a:lnTo>
                    <a:pt x="600" y="230"/>
                  </a:lnTo>
                  <a:lnTo>
                    <a:pt x="616" y="221"/>
                  </a:lnTo>
                  <a:lnTo>
                    <a:pt x="610" y="217"/>
                  </a:lnTo>
                  <a:lnTo>
                    <a:pt x="597" y="221"/>
                  </a:lnTo>
                  <a:lnTo>
                    <a:pt x="587" y="227"/>
                  </a:lnTo>
                  <a:lnTo>
                    <a:pt x="581" y="237"/>
                  </a:lnTo>
                  <a:lnTo>
                    <a:pt x="578" y="243"/>
                  </a:lnTo>
                  <a:lnTo>
                    <a:pt x="571" y="246"/>
                  </a:lnTo>
                  <a:lnTo>
                    <a:pt x="565" y="246"/>
                  </a:lnTo>
                  <a:lnTo>
                    <a:pt x="562" y="250"/>
                  </a:lnTo>
                  <a:lnTo>
                    <a:pt x="558" y="256"/>
                  </a:lnTo>
                  <a:lnTo>
                    <a:pt x="555" y="278"/>
                  </a:lnTo>
                  <a:lnTo>
                    <a:pt x="558" y="278"/>
                  </a:lnTo>
                  <a:lnTo>
                    <a:pt x="558" y="282"/>
                  </a:lnTo>
                  <a:close/>
                  <a:moveTo>
                    <a:pt x="539" y="413"/>
                  </a:moveTo>
                  <a:lnTo>
                    <a:pt x="546" y="416"/>
                  </a:lnTo>
                  <a:lnTo>
                    <a:pt x="549" y="419"/>
                  </a:lnTo>
                  <a:lnTo>
                    <a:pt x="555" y="419"/>
                  </a:lnTo>
                  <a:lnTo>
                    <a:pt x="562" y="416"/>
                  </a:lnTo>
                  <a:lnTo>
                    <a:pt x="568" y="413"/>
                  </a:lnTo>
                  <a:lnTo>
                    <a:pt x="574" y="403"/>
                  </a:lnTo>
                  <a:lnTo>
                    <a:pt x="574" y="394"/>
                  </a:lnTo>
                  <a:lnTo>
                    <a:pt x="574" y="384"/>
                  </a:lnTo>
                  <a:lnTo>
                    <a:pt x="568" y="375"/>
                  </a:lnTo>
                  <a:lnTo>
                    <a:pt x="562" y="371"/>
                  </a:lnTo>
                  <a:lnTo>
                    <a:pt x="558" y="371"/>
                  </a:lnTo>
                  <a:lnTo>
                    <a:pt x="555" y="381"/>
                  </a:lnTo>
                  <a:lnTo>
                    <a:pt x="552" y="387"/>
                  </a:lnTo>
                  <a:lnTo>
                    <a:pt x="549" y="387"/>
                  </a:lnTo>
                  <a:lnTo>
                    <a:pt x="542" y="384"/>
                  </a:lnTo>
                  <a:lnTo>
                    <a:pt x="539" y="384"/>
                  </a:lnTo>
                  <a:lnTo>
                    <a:pt x="530" y="391"/>
                  </a:lnTo>
                  <a:lnTo>
                    <a:pt x="520" y="410"/>
                  </a:lnTo>
                  <a:lnTo>
                    <a:pt x="514" y="413"/>
                  </a:lnTo>
                  <a:lnTo>
                    <a:pt x="514" y="416"/>
                  </a:lnTo>
                  <a:lnTo>
                    <a:pt x="523" y="416"/>
                  </a:lnTo>
                  <a:lnTo>
                    <a:pt x="539" y="413"/>
                  </a:lnTo>
                  <a:close/>
                  <a:moveTo>
                    <a:pt x="206" y="538"/>
                  </a:moveTo>
                  <a:lnTo>
                    <a:pt x="199" y="538"/>
                  </a:lnTo>
                  <a:lnTo>
                    <a:pt x="199" y="535"/>
                  </a:lnTo>
                  <a:lnTo>
                    <a:pt x="196" y="532"/>
                  </a:lnTo>
                  <a:lnTo>
                    <a:pt x="190" y="532"/>
                  </a:lnTo>
                  <a:lnTo>
                    <a:pt x="186" y="538"/>
                  </a:lnTo>
                  <a:lnTo>
                    <a:pt x="183" y="544"/>
                  </a:lnTo>
                  <a:lnTo>
                    <a:pt x="177" y="551"/>
                  </a:lnTo>
                  <a:lnTo>
                    <a:pt x="174" y="560"/>
                  </a:lnTo>
                  <a:lnTo>
                    <a:pt x="174" y="567"/>
                  </a:lnTo>
                  <a:lnTo>
                    <a:pt x="177" y="580"/>
                  </a:lnTo>
                  <a:lnTo>
                    <a:pt x="183" y="580"/>
                  </a:lnTo>
                  <a:lnTo>
                    <a:pt x="186" y="580"/>
                  </a:lnTo>
                  <a:lnTo>
                    <a:pt x="190" y="573"/>
                  </a:lnTo>
                  <a:lnTo>
                    <a:pt x="193" y="567"/>
                  </a:lnTo>
                  <a:lnTo>
                    <a:pt x="193" y="564"/>
                  </a:lnTo>
                  <a:lnTo>
                    <a:pt x="202" y="551"/>
                  </a:lnTo>
                  <a:lnTo>
                    <a:pt x="206" y="548"/>
                  </a:lnTo>
                  <a:lnTo>
                    <a:pt x="209" y="544"/>
                  </a:lnTo>
                  <a:lnTo>
                    <a:pt x="212" y="541"/>
                  </a:lnTo>
                  <a:lnTo>
                    <a:pt x="212" y="538"/>
                  </a:lnTo>
                  <a:lnTo>
                    <a:pt x="206" y="538"/>
                  </a:lnTo>
                  <a:close/>
                  <a:moveTo>
                    <a:pt x="20" y="958"/>
                  </a:moveTo>
                  <a:lnTo>
                    <a:pt x="13" y="951"/>
                  </a:lnTo>
                  <a:lnTo>
                    <a:pt x="7" y="951"/>
                  </a:lnTo>
                  <a:lnTo>
                    <a:pt x="4" y="955"/>
                  </a:lnTo>
                  <a:lnTo>
                    <a:pt x="0" y="961"/>
                  </a:lnTo>
                  <a:lnTo>
                    <a:pt x="4" y="967"/>
                  </a:lnTo>
                  <a:lnTo>
                    <a:pt x="10" y="971"/>
                  </a:lnTo>
                  <a:lnTo>
                    <a:pt x="20" y="980"/>
                  </a:lnTo>
                  <a:lnTo>
                    <a:pt x="23" y="983"/>
                  </a:lnTo>
                  <a:lnTo>
                    <a:pt x="23" y="983"/>
                  </a:lnTo>
                  <a:lnTo>
                    <a:pt x="26" y="983"/>
                  </a:lnTo>
                  <a:lnTo>
                    <a:pt x="29" y="980"/>
                  </a:lnTo>
                  <a:lnTo>
                    <a:pt x="29" y="974"/>
                  </a:lnTo>
                  <a:lnTo>
                    <a:pt x="20" y="958"/>
                  </a:lnTo>
                  <a:close/>
                  <a:moveTo>
                    <a:pt x="546" y="621"/>
                  </a:moveTo>
                  <a:lnTo>
                    <a:pt x="549" y="621"/>
                  </a:lnTo>
                  <a:lnTo>
                    <a:pt x="555" y="618"/>
                  </a:lnTo>
                  <a:lnTo>
                    <a:pt x="558" y="612"/>
                  </a:lnTo>
                  <a:lnTo>
                    <a:pt x="552" y="602"/>
                  </a:lnTo>
                  <a:lnTo>
                    <a:pt x="546" y="592"/>
                  </a:lnTo>
                  <a:lnTo>
                    <a:pt x="539" y="576"/>
                  </a:lnTo>
                  <a:lnTo>
                    <a:pt x="533" y="583"/>
                  </a:lnTo>
                  <a:lnTo>
                    <a:pt x="533" y="596"/>
                  </a:lnTo>
                  <a:lnTo>
                    <a:pt x="533" y="621"/>
                  </a:lnTo>
                  <a:lnTo>
                    <a:pt x="539" y="625"/>
                  </a:lnTo>
                  <a:lnTo>
                    <a:pt x="546" y="621"/>
                  </a:lnTo>
                  <a:close/>
                  <a:moveTo>
                    <a:pt x="523" y="528"/>
                  </a:moveTo>
                  <a:lnTo>
                    <a:pt x="517" y="522"/>
                  </a:lnTo>
                  <a:lnTo>
                    <a:pt x="510" y="512"/>
                  </a:lnTo>
                  <a:lnTo>
                    <a:pt x="510" y="512"/>
                  </a:lnTo>
                  <a:lnTo>
                    <a:pt x="504" y="512"/>
                  </a:lnTo>
                  <a:lnTo>
                    <a:pt x="494" y="528"/>
                  </a:lnTo>
                  <a:lnTo>
                    <a:pt x="478" y="535"/>
                  </a:lnTo>
                  <a:lnTo>
                    <a:pt x="475" y="538"/>
                  </a:lnTo>
                  <a:lnTo>
                    <a:pt x="478" y="551"/>
                  </a:lnTo>
                  <a:lnTo>
                    <a:pt x="481" y="551"/>
                  </a:lnTo>
                  <a:lnTo>
                    <a:pt x="491" y="554"/>
                  </a:lnTo>
                  <a:lnTo>
                    <a:pt x="501" y="560"/>
                  </a:lnTo>
                  <a:lnTo>
                    <a:pt x="501" y="560"/>
                  </a:lnTo>
                  <a:lnTo>
                    <a:pt x="504" y="560"/>
                  </a:lnTo>
                  <a:lnTo>
                    <a:pt x="510" y="560"/>
                  </a:lnTo>
                  <a:lnTo>
                    <a:pt x="514" y="557"/>
                  </a:lnTo>
                  <a:lnTo>
                    <a:pt x="523" y="548"/>
                  </a:lnTo>
                  <a:lnTo>
                    <a:pt x="523" y="541"/>
                  </a:lnTo>
                  <a:lnTo>
                    <a:pt x="526" y="535"/>
                  </a:lnTo>
                  <a:lnTo>
                    <a:pt x="523" y="532"/>
                  </a:lnTo>
                  <a:lnTo>
                    <a:pt x="523" y="528"/>
                  </a:lnTo>
                  <a:close/>
                  <a:moveTo>
                    <a:pt x="526" y="471"/>
                  </a:moveTo>
                  <a:lnTo>
                    <a:pt x="523" y="467"/>
                  </a:lnTo>
                  <a:lnTo>
                    <a:pt x="520" y="467"/>
                  </a:lnTo>
                  <a:lnTo>
                    <a:pt x="517" y="467"/>
                  </a:lnTo>
                  <a:lnTo>
                    <a:pt x="497" y="474"/>
                  </a:lnTo>
                  <a:lnTo>
                    <a:pt x="488" y="477"/>
                  </a:lnTo>
                  <a:lnTo>
                    <a:pt x="478" y="474"/>
                  </a:lnTo>
                  <a:lnTo>
                    <a:pt x="472" y="477"/>
                  </a:lnTo>
                  <a:lnTo>
                    <a:pt x="465" y="480"/>
                  </a:lnTo>
                  <a:lnTo>
                    <a:pt x="462" y="487"/>
                  </a:lnTo>
                  <a:lnTo>
                    <a:pt x="459" y="496"/>
                  </a:lnTo>
                  <a:lnTo>
                    <a:pt x="462" y="506"/>
                  </a:lnTo>
                  <a:lnTo>
                    <a:pt x="462" y="512"/>
                  </a:lnTo>
                  <a:lnTo>
                    <a:pt x="469" y="519"/>
                  </a:lnTo>
                  <a:lnTo>
                    <a:pt x="475" y="519"/>
                  </a:lnTo>
                  <a:lnTo>
                    <a:pt x="481" y="516"/>
                  </a:lnTo>
                  <a:lnTo>
                    <a:pt x="488" y="509"/>
                  </a:lnTo>
                  <a:lnTo>
                    <a:pt x="491" y="500"/>
                  </a:lnTo>
                  <a:lnTo>
                    <a:pt x="491" y="490"/>
                  </a:lnTo>
                  <a:lnTo>
                    <a:pt x="494" y="490"/>
                  </a:lnTo>
                  <a:lnTo>
                    <a:pt x="501" y="490"/>
                  </a:lnTo>
                  <a:lnTo>
                    <a:pt x="510" y="490"/>
                  </a:lnTo>
                  <a:lnTo>
                    <a:pt x="514" y="484"/>
                  </a:lnTo>
                  <a:lnTo>
                    <a:pt x="517" y="487"/>
                  </a:lnTo>
                  <a:lnTo>
                    <a:pt x="523" y="487"/>
                  </a:lnTo>
                  <a:lnTo>
                    <a:pt x="526" y="490"/>
                  </a:lnTo>
                  <a:lnTo>
                    <a:pt x="526" y="474"/>
                  </a:lnTo>
                  <a:lnTo>
                    <a:pt x="526" y="471"/>
                  </a:lnTo>
                  <a:close/>
                  <a:moveTo>
                    <a:pt x="613" y="256"/>
                  </a:moveTo>
                  <a:lnTo>
                    <a:pt x="619" y="269"/>
                  </a:lnTo>
                  <a:lnTo>
                    <a:pt x="623" y="275"/>
                  </a:lnTo>
                  <a:lnTo>
                    <a:pt x="626" y="275"/>
                  </a:lnTo>
                  <a:lnTo>
                    <a:pt x="629" y="278"/>
                  </a:lnTo>
                  <a:lnTo>
                    <a:pt x="632" y="278"/>
                  </a:lnTo>
                  <a:lnTo>
                    <a:pt x="635" y="278"/>
                  </a:lnTo>
                  <a:lnTo>
                    <a:pt x="639" y="282"/>
                  </a:lnTo>
                  <a:lnTo>
                    <a:pt x="655" y="285"/>
                  </a:lnTo>
                  <a:lnTo>
                    <a:pt x="658" y="285"/>
                  </a:lnTo>
                  <a:lnTo>
                    <a:pt x="658" y="288"/>
                  </a:lnTo>
                  <a:lnTo>
                    <a:pt x="658" y="294"/>
                  </a:lnTo>
                  <a:lnTo>
                    <a:pt x="658" y="298"/>
                  </a:lnTo>
                  <a:lnTo>
                    <a:pt x="661" y="304"/>
                  </a:lnTo>
                  <a:lnTo>
                    <a:pt x="667" y="304"/>
                  </a:lnTo>
                  <a:lnTo>
                    <a:pt x="671" y="307"/>
                  </a:lnTo>
                  <a:lnTo>
                    <a:pt x="671" y="304"/>
                  </a:lnTo>
                  <a:lnTo>
                    <a:pt x="674" y="298"/>
                  </a:lnTo>
                  <a:lnTo>
                    <a:pt x="674" y="291"/>
                  </a:lnTo>
                  <a:lnTo>
                    <a:pt x="671" y="288"/>
                  </a:lnTo>
                  <a:lnTo>
                    <a:pt x="667" y="282"/>
                  </a:lnTo>
                  <a:lnTo>
                    <a:pt x="664" y="278"/>
                  </a:lnTo>
                  <a:lnTo>
                    <a:pt x="658" y="278"/>
                  </a:lnTo>
                  <a:lnTo>
                    <a:pt x="655" y="275"/>
                  </a:lnTo>
                  <a:lnTo>
                    <a:pt x="648" y="269"/>
                  </a:lnTo>
                  <a:lnTo>
                    <a:pt x="648" y="266"/>
                  </a:lnTo>
                  <a:lnTo>
                    <a:pt x="648" y="262"/>
                  </a:lnTo>
                  <a:lnTo>
                    <a:pt x="655" y="262"/>
                  </a:lnTo>
                  <a:lnTo>
                    <a:pt x="658" y="256"/>
                  </a:lnTo>
                  <a:lnTo>
                    <a:pt x="658" y="253"/>
                  </a:lnTo>
                  <a:lnTo>
                    <a:pt x="655" y="253"/>
                  </a:lnTo>
                  <a:lnTo>
                    <a:pt x="651" y="253"/>
                  </a:lnTo>
                  <a:lnTo>
                    <a:pt x="651" y="250"/>
                  </a:lnTo>
                  <a:lnTo>
                    <a:pt x="645" y="250"/>
                  </a:lnTo>
                  <a:lnTo>
                    <a:pt x="642" y="253"/>
                  </a:lnTo>
                  <a:lnTo>
                    <a:pt x="635" y="253"/>
                  </a:lnTo>
                  <a:lnTo>
                    <a:pt x="632" y="250"/>
                  </a:lnTo>
                  <a:lnTo>
                    <a:pt x="623" y="246"/>
                  </a:lnTo>
                  <a:lnTo>
                    <a:pt x="616" y="250"/>
                  </a:lnTo>
                  <a:lnTo>
                    <a:pt x="613" y="256"/>
                  </a:lnTo>
                  <a:close/>
                  <a:moveTo>
                    <a:pt x="626" y="294"/>
                  </a:moveTo>
                  <a:lnTo>
                    <a:pt x="626" y="291"/>
                  </a:lnTo>
                  <a:lnTo>
                    <a:pt x="626" y="288"/>
                  </a:lnTo>
                  <a:lnTo>
                    <a:pt x="623" y="285"/>
                  </a:lnTo>
                  <a:lnTo>
                    <a:pt x="616" y="282"/>
                  </a:lnTo>
                  <a:lnTo>
                    <a:pt x="610" y="285"/>
                  </a:lnTo>
                  <a:lnTo>
                    <a:pt x="603" y="282"/>
                  </a:lnTo>
                  <a:lnTo>
                    <a:pt x="600" y="282"/>
                  </a:lnTo>
                  <a:lnTo>
                    <a:pt x="597" y="285"/>
                  </a:lnTo>
                  <a:lnTo>
                    <a:pt x="597" y="288"/>
                  </a:lnTo>
                  <a:lnTo>
                    <a:pt x="597" y="288"/>
                  </a:lnTo>
                  <a:lnTo>
                    <a:pt x="600" y="288"/>
                  </a:lnTo>
                  <a:lnTo>
                    <a:pt x="603" y="288"/>
                  </a:lnTo>
                  <a:lnTo>
                    <a:pt x="597" y="291"/>
                  </a:lnTo>
                  <a:lnTo>
                    <a:pt x="600" y="294"/>
                  </a:lnTo>
                  <a:lnTo>
                    <a:pt x="600" y="294"/>
                  </a:lnTo>
                  <a:lnTo>
                    <a:pt x="603" y="294"/>
                  </a:lnTo>
                  <a:lnTo>
                    <a:pt x="603" y="298"/>
                  </a:lnTo>
                  <a:lnTo>
                    <a:pt x="607" y="298"/>
                  </a:lnTo>
                  <a:lnTo>
                    <a:pt x="610" y="298"/>
                  </a:lnTo>
                  <a:lnTo>
                    <a:pt x="613" y="298"/>
                  </a:lnTo>
                  <a:lnTo>
                    <a:pt x="619" y="304"/>
                  </a:lnTo>
                  <a:lnTo>
                    <a:pt x="623" y="304"/>
                  </a:lnTo>
                  <a:lnTo>
                    <a:pt x="623" y="304"/>
                  </a:lnTo>
                  <a:lnTo>
                    <a:pt x="626" y="301"/>
                  </a:lnTo>
                  <a:lnTo>
                    <a:pt x="626" y="294"/>
                  </a:lnTo>
                  <a:close/>
                  <a:moveTo>
                    <a:pt x="581" y="426"/>
                  </a:moveTo>
                  <a:lnTo>
                    <a:pt x="574" y="423"/>
                  </a:lnTo>
                  <a:lnTo>
                    <a:pt x="568" y="423"/>
                  </a:lnTo>
                  <a:lnTo>
                    <a:pt x="562" y="426"/>
                  </a:lnTo>
                  <a:lnTo>
                    <a:pt x="558" y="432"/>
                  </a:lnTo>
                  <a:lnTo>
                    <a:pt x="562" y="439"/>
                  </a:lnTo>
                  <a:lnTo>
                    <a:pt x="568" y="445"/>
                  </a:lnTo>
                  <a:lnTo>
                    <a:pt x="578" y="455"/>
                  </a:lnTo>
                  <a:lnTo>
                    <a:pt x="578" y="458"/>
                  </a:lnTo>
                  <a:lnTo>
                    <a:pt x="578" y="461"/>
                  </a:lnTo>
                  <a:lnTo>
                    <a:pt x="584" y="461"/>
                  </a:lnTo>
                  <a:lnTo>
                    <a:pt x="587" y="458"/>
                  </a:lnTo>
                  <a:lnTo>
                    <a:pt x="590" y="451"/>
                  </a:lnTo>
                  <a:lnTo>
                    <a:pt x="590" y="445"/>
                  </a:lnTo>
                  <a:lnTo>
                    <a:pt x="594" y="442"/>
                  </a:lnTo>
                  <a:lnTo>
                    <a:pt x="600" y="442"/>
                  </a:lnTo>
                  <a:lnTo>
                    <a:pt x="603" y="439"/>
                  </a:lnTo>
                  <a:lnTo>
                    <a:pt x="607" y="432"/>
                  </a:lnTo>
                  <a:lnTo>
                    <a:pt x="603" y="419"/>
                  </a:lnTo>
                  <a:lnTo>
                    <a:pt x="610" y="416"/>
                  </a:lnTo>
                  <a:lnTo>
                    <a:pt x="610" y="413"/>
                  </a:lnTo>
                  <a:lnTo>
                    <a:pt x="607" y="407"/>
                  </a:lnTo>
                  <a:lnTo>
                    <a:pt x="603" y="407"/>
                  </a:lnTo>
                  <a:lnTo>
                    <a:pt x="600" y="407"/>
                  </a:lnTo>
                  <a:lnTo>
                    <a:pt x="594" y="407"/>
                  </a:lnTo>
                  <a:lnTo>
                    <a:pt x="587" y="413"/>
                  </a:lnTo>
                  <a:lnTo>
                    <a:pt x="587" y="419"/>
                  </a:lnTo>
                  <a:lnTo>
                    <a:pt x="587" y="423"/>
                  </a:lnTo>
                  <a:lnTo>
                    <a:pt x="581" y="426"/>
                  </a:lnTo>
                  <a:close/>
                  <a:moveTo>
                    <a:pt x="574" y="804"/>
                  </a:moveTo>
                  <a:lnTo>
                    <a:pt x="568" y="801"/>
                  </a:lnTo>
                  <a:lnTo>
                    <a:pt x="562" y="804"/>
                  </a:lnTo>
                  <a:lnTo>
                    <a:pt x="542" y="798"/>
                  </a:lnTo>
                  <a:lnTo>
                    <a:pt x="536" y="801"/>
                  </a:lnTo>
                  <a:lnTo>
                    <a:pt x="536" y="804"/>
                  </a:lnTo>
                  <a:lnTo>
                    <a:pt x="533" y="807"/>
                  </a:lnTo>
                  <a:lnTo>
                    <a:pt x="536" y="810"/>
                  </a:lnTo>
                  <a:lnTo>
                    <a:pt x="539" y="817"/>
                  </a:lnTo>
                  <a:lnTo>
                    <a:pt x="552" y="823"/>
                  </a:lnTo>
                  <a:lnTo>
                    <a:pt x="555" y="823"/>
                  </a:lnTo>
                  <a:lnTo>
                    <a:pt x="555" y="820"/>
                  </a:lnTo>
                  <a:lnTo>
                    <a:pt x="558" y="817"/>
                  </a:lnTo>
                  <a:lnTo>
                    <a:pt x="558" y="823"/>
                  </a:lnTo>
                  <a:lnTo>
                    <a:pt x="562" y="823"/>
                  </a:lnTo>
                  <a:lnTo>
                    <a:pt x="565" y="820"/>
                  </a:lnTo>
                  <a:lnTo>
                    <a:pt x="571" y="820"/>
                  </a:lnTo>
                  <a:lnTo>
                    <a:pt x="574" y="817"/>
                  </a:lnTo>
                  <a:lnTo>
                    <a:pt x="571" y="810"/>
                  </a:lnTo>
                  <a:lnTo>
                    <a:pt x="574" y="804"/>
                  </a:lnTo>
                  <a:close/>
                  <a:moveTo>
                    <a:pt x="690" y="407"/>
                  </a:moveTo>
                  <a:lnTo>
                    <a:pt x="684" y="407"/>
                  </a:lnTo>
                  <a:lnTo>
                    <a:pt x="684" y="410"/>
                  </a:lnTo>
                  <a:lnTo>
                    <a:pt x="680" y="413"/>
                  </a:lnTo>
                  <a:lnTo>
                    <a:pt x="677" y="416"/>
                  </a:lnTo>
                  <a:lnTo>
                    <a:pt x="667" y="419"/>
                  </a:lnTo>
                  <a:lnTo>
                    <a:pt x="658" y="419"/>
                  </a:lnTo>
                  <a:lnTo>
                    <a:pt x="655" y="423"/>
                  </a:lnTo>
                  <a:lnTo>
                    <a:pt x="658" y="429"/>
                  </a:lnTo>
                  <a:lnTo>
                    <a:pt x="664" y="429"/>
                  </a:lnTo>
                  <a:lnTo>
                    <a:pt x="674" y="429"/>
                  </a:lnTo>
                  <a:lnTo>
                    <a:pt x="680" y="426"/>
                  </a:lnTo>
                  <a:lnTo>
                    <a:pt x="696" y="423"/>
                  </a:lnTo>
                  <a:lnTo>
                    <a:pt x="700" y="423"/>
                  </a:lnTo>
                  <a:lnTo>
                    <a:pt x="716" y="432"/>
                  </a:lnTo>
                  <a:lnTo>
                    <a:pt x="719" y="435"/>
                  </a:lnTo>
                  <a:lnTo>
                    <a:pt x="716" y="439"/>
                  </a:lnTo>
                  <a:lnTo>
                    <a:pt x="712" y="442"/>
                  </a:lnTo>
                  <a:lnTo>
                    <a:pt x="719" y="445"/>
                  </a:lnTo>
                  <a:lnTo>
                    <a:pt x="728" y="435"/>
                  </a:lnTo>
                  <a:lnTo>
                    <a:pt x="728" y="419"/>
                  </a:lnTo>
                  <a:lnTo>
                    <a:pt x="719" y="416"/>
                  </a:lnTo>
                  <a:lnTo>
                    <a:pt x="709" y="416"/>
                  </a:lnTo>
                  <a:lnTo>
                    <a:pt x="706" y="416"/>
                  </a:lnTo>
                  <a:lnTo>
                    <a:pt x="706" y="413"/>
                  </a:lnTo>
                  <a:lnTo>
                    <a:pt x="706" y="407"/>
                  </a:lnTo>
                  <a:lnTo>
                    <a:pt x="706" y="403"/>
                  </a:lnTo>
                  <a:lnTo>
                    <a:pt x="716" y="400"/>
                  </a:lnTo>
                  <a:lnTo>
                    <a:pt x="719" y="397"/>
                  </a:lnTo>
                  <a:lnTo>
                    <a:pt x="719" y="394"/>
                  </a:lnTo>
                  <a:lnTo>
                    <a:pt x="712" y="387"/>
                  </a:lnTo>
                  <a:lnTo>
                    <a:pt x="703" y="381"/>
                  </a:lnTo>
                  <a:lnTo>
                    <a:pt x="693" y="378"/>
                  </a:lnTo>
                  <a:lnTo>
                    <a:pt x="687" y="384"/>
                  </a:lnTo>
                  <a:lnTo>
                    <a:pt x="690" y="391"/>
                  </a:lnTo>
                  <a:lnTo>
                    <a:pt x="693" y="397"/>
                  </a:lnTo>
                  <a:lnTo>
                    <a:pt x="693" y="400"/>
                  </a:lnTo>
                  <a:lnTo>
                    <a:pt x="690" y="407"/>
                  </a:lnTo>
                  <a:close/>
                  <a:moveTo>
                    <a:pt x="619" y="467"/>
                  </a:moveTo>
                  <a:lnTo>
                    <a:pt x="616" y="464"/>
                  </a:lnTo>
                  <a:lnTo>
                    <a:pt x="613" y="458"/>
                  </a:lnTo>
                  <a:lnTo>
                    <a:pt x="607" y="455"/>
                  </a:lnTo>
                  <a:lnTo>
                    <a:pt x="603" y="458"/>
                  </a:lnTo>
                  <a:lnTo>
                    <a:pt x="594" y="464"/>
                  </a:lnTo>
                  <a:lnTo>
                    <a:pt x="581" y="464"/>
                  </a:lnTo>
                  <a:lnTo>
                    <a:pt x="574" y="471"/>
                  </a:lnTo>
                  <a:lnTo>
                    <a:pt x="581" y="474"/>
                  </a:lnTo>
                  <a:lnTo>
                    <a:pt x="590" y="477"/>
                  </a:lnTo>
                  <a:lnTo>
                    <a:pt x="600" y="484"/>
                  </a:lnTo>
                  <a:lnTo>
                    <a:pt x="607" y="487"/>
                  </a:lnTo>
                  <a:lnTo>
                    <a:pt x="613" y="487"/>
                  </a:lnTo>
                  <a:lnTo>
                    <a:pt x="616" y="484"/>
                  </a:lnTo>
                  <a:lnTo>
                    <a:pt x="616" y="474"/>
                  </a:lnTo>
                  <a:lnTo>
                    <a:pt x="616" y="467"/>
                  </a:lnTo>
                  <a:lnTo>
                    <a:pt x="619" y="467"/>
                  </a:lnTo>
                  <a:close/>
                  <a:moveTo>
                    <a:pt x="574" y="500"/>
                  </a:moveTo>
                  <a:lnTo>
                    <a:pt x="581" y="509"/>
                  </a:lnTo>
                  <a:lnTo>
                    <a:pt x="581" y="516"/>
                  </a:lnTo>
                  <a:lnTo>
                    <a:pt x="587" y="519"/>
                  </a:lnTo>
                  <a:lnTo>
                    <a:pt x="590" y="519"/>
                  </a:lnTo>
                  <a:lnTo>
                    <a:pt x="594" y="519"/>
                  </a:lnTo>
                  <a:lnTo>
                    <a:pt x="597" y="516"/>
                  </a:lnTo>
                  <a:lnTo>
                    <a:pt x="600" y="516"/>
                  </a:lnTo>
                  <a:lnTo>
                    <a:pt x="607" y="522"/>
                  </a:lnTo>
                  <a:lnTo>
                    <a:pt x="613" y="528"/>
                  </a:lnTo>
                  <a:lnTo>
                    <a:pt x="619" y="528"/>
                  </a:lnTo>
                  <a:lnTo>
                    <a:pt x="626" y="522"/>
                  </a:lnTo>
                  <a:lnTo>
                    <a:pt x="623" y="516"/>
                  </a:lnTo>
                  <a:lnTo>
                    <a:pt x="623" y="509"/>
                  </a:lnTo>
                  <a:lnTo>
                    <a:pt x="623" y="503"/>
                  </a:lnTo>
                  <a:lnTo>
                    <a:pt x="623" y="500"/>
                  </a:lnTo>
                  <a:lnTo>
                    <a:pt x="619" y="496"/>
                  </a:lnTo>
                  <a:lnTo>
                    <a:pt x="616" y="493"/>
                  </a:lnTo>
                  <a:lnTo>
                    <a:pt x="610" y="490"/>
                  </a:lnTo>
                  <a:lnTo>
                    <a:pt x="603" y="490"/>
                  </a:lnTo>
                  <a:lnTo>
                    <a:pt x="600" y="490"/>
                  </a:lnTo>
                  <a:lnTo>
                    <a:pt x="594" y="484"/>
                  </a:lnTo>
                  <a:lnTo>
                    <a:pt x="590" y="484"/>
                  </a:lnTo>
                  <a:lnTo>
                    <a:pt x="584" y="480"/>
                  </a:lnTo>
                  <a:lnTo>
                    <a:pt x="578" y="480"/>
                  </a:lnTo>
                  <a:lnTo>
                    <a:pt x="571" y="484"/>
                  </a:lnTo>
                  <a:lnTo>
                    <a:pt x="568" y="484"/>
                  </a:lnTo>
                  <a:lnTo>
                    <a:pt x="562" y="484"/>
                  </a:lnTo>
                  <a:lnTo>
                    <a:pt x="565" y="487"/>
                  </a:lnTo>
                  <a:lnTo>
                    <a:pt x="574" y="500"/>
                  </a:lnTo>
                  <a:close/>
                  <a:moveTo>
                    <a:pt x="664" y="381"/>
                  </a:moveTo>
                  <a:lnTo>
                    <a:pt x="664" y="378"/>
                  </a:lnTo>
                  <a:lnTo>
                    <a:pt x="667" y="371"/>
                  </a:lnTo>
                  <a:lnTo>
                    <a:pt x="667" y="368"/>
                  </a:lnTo>
                  <a:lnTo>
                    <a:pt x="664" y="368"/>
                  </a:lnTo>
                  <a:lnTo>
                    <a:pt x="655" y="368"/>
                  </a:lnTo>
                  <a:lnTo>
                    <a:pt x="648" y="368"/>
                  </a:lnTo>
                  <a:lnTo>
                    <a:pt x="648" y="375"/>
                  </a:lnTo>
                  <a:lnTo>
                    <a:pt x="651" y="381"/>
                  </a:lnTo>
                  <a:lnTo>
                    <a:pt x="658" y="381"/>
                  </a:lnTo>
                  <a:lnTo>
                    <a:pt x="664" y="381"/>
                  </a:lnTo>
                  <a:close/>
                  <a:moveTo>
                    <a:pt x="1277" y="1006"/>
                  </a:moveTo>
                  <a:lnTo>
                    <a:pt x="1274" y="1003"/>
                  </a:lnTo>
                  <a:lnTo>
                    <a:pt x="1264" y="990"/>
                  </a:lnTo>
                  <a:lnTo>
                    <a:pt x="1264" y="983"/>
                  </a:lnTo>
                  <a:lnTo>
                    <a:pt x="1267" y="977"/>
                  </a:lnTo>
                  <a:lnTo>
                    <a:pt x="1264" y="974"/>
                  </a:lnTo>
                  <a:lnTo>
                    <a:pt x="1264" y="974"/>
                  </a:lnTo>
                  <a:lnTo>
                    <a:pt x="1261" y="977"/>
                  </a:lnTo>
                  <a:lnTo>
                    <a:pt x="1261" y="977"/>
                  </a:lnTo>
                  <a:lnTo>
                    <a:pt x="1258" y="977"/>
                  </a:lnTo>
                  <a:lnTo>
                    <a:pt x="1254" y="977"/>
                  </a:lnTo>
                  <a:lnTo>
                    <a:pt x="1254" y="980"/>
                  </a:lnTo>
                  <a:lnTo>
                    <a:pt x="1254" y="983"/>
                  </a:lnTo>
                  <a:lnTo>
                    <a:pt x="1254" y="987"/>
                  </a:lnTo>
                  <a:lnTo>
                    <a:pt x="1254" y="990"/>
                  </a:lnTo>
                  <a:lnTo>
                    <a:pt x="1258" y="993"/>
                  </a:lnTo>
                  <a:lnTo>
                    <a:pt x="1261" y="993"/>
                  </a:lnTo>
                  <a:lnTo>
                    <a:pt x="1261" y="1000"/>
                  </a:lnTo>
                  <a:lnTo>
                    <a:pt x="1264" y="1006"/>
                  </a:lnTo>
                  <a:lnTo>
                    <a:pt x="1264" y="1006"/>
                  </a:lnTo>
                  <a:lnTo>
                    <a:pt x="1274" y="1009"/>
                  </a:lnTo>
                  <a:lnTo>
                    <a:pt x="1280" y="1012"/>
                  </a:lnTo>
                  <a:lnTo>
                    <a:pt x="1280" y="1009"/>
                  </a:lnTo>
                  <a:lnTo>
                    <a:pt x="1280" y="1006"/>
                  </a:lnTo>
                  <a:lnTo>
                    <a:pt x="1277" y="1006"/>
                  </a:lnTo>
                  <a:close/>
                  <a:moveTo>
                    <a:pt x="1222" y="679"/>
                  </a:moveTo>
                  <a:lnTo>
                    <a:pt x="1213" y="679"/>
                  </a:lnTo>
                  <a:lnTo>
                    <a:pt x="1193" y="682"/>
                  </a:lnTo>
                  <a:lnTo>
                    <a:pt x="1174" y="685"/>
                  </a:lnTo>
                  <a:lnTo>
                    <a:pt x="1168" y="689"/>
                  </a:lnTo>
                  <a:lnTo>
                    <a:pt x="1158" y="695"/>
                  </a:lnTo>
                  <a:lnTo>
                    <a:pt x="1165" y="698"/>
                  </a:lnTo>
                  <a:lnTo>
                    <a:pt x="1165" y="701"/>
                  </a:lnTo>
                  <a:lnTo>
                    <a:pt x="1165" y="705"/>
                  </a:lnTo>
                  <a:lnTo>
                    <a:pt x="1161" y="708"/>
                  </a:lnTo>
                  <a:lnTo>
                    <a:pt x="1161" y="714"/>
                  </a:lnTo>
                  <a:lnTo>
                    <a:pt x="1177" y="724"/>
                  </a:lnTo>
                  <a:lnTo>
                    <a:pt x="1184" y="727"/>
                  </a:lnTo>
                  <a:lnTo>
                    <a:pt x="1193" y="727"/>
                  </a:lnTo>
                  <a:lnTo>
                    <a:pt x="1216" y="724"/>
                  </a:lnTo>
                  <a:lnTo>
                    <a:pt x="1225" y="717"/>
                  </a:lnTo>
                  <a:lnTo>
                    <a:pt x="1235" y="708"/>
                  </a:lnTo>
                  <a:lnTo>
                    <a:pt x="1235" y="695"/>
                  </a:lnTo>
                  <a:lnTo>
                    <a:pt x="1229" y="682"/>
                  </a:lnTo>
                  <a:lnTo>
                    <a:pt x="1222" y="679"/>
                  </a:lnTo>
                  <a:close/>
                  <a:moveTo>
                    <a:pt x="1149" y="778"/>
                  </a:moveTo>
                  <a:lnTo>
                    <a:pt x="1145" y="772"/>
                  </a:lnTo>
                  <a:lnTo>
                    <a:pt x="1142" y="769"/>
                  </a:lnTo>
                  <a:lnTo>
                    <a:pt x="1139" y="769"/>
                  </a:lnTo>
                  <a:lnTo>
                    <a:pt x="1132" y="769"/>
                  </a:lnTo>
                  <a:lnTo>
                    <a:pt x="1126" y="772"/>
                  </a:lnTo>
                  <a:lnTo>
                    <a:pt x="1123" y="769"/>
                  </a:lnTo>
                  <a:lnTo>
                    <a:pt x="1120" y="762"/>
                  </a:lnTo>
                  <a:lnTo>
                    <a:pt x="1116" y="756"/>
                  </a:lnTo>
                  <a:lnTo>
                    <a:pt x="1110" y="753"/>
                  </a:lnTo>
                  <a:lnTo>
                    <a:pt x="1110" y="753"/>
                  </a:lnTo>
                  <a:lnTo>
                    <a:pt x="1110" y="753"/>
                  </a:lnTo>
                  <a:lnTo>
                    <a:pt x="1104" y="759"/>
                  </a:lnTo>
                  <a:lnTo>
                    <a:pt x="1100" y="766"/>
                  </a:lnTo>
                  <a:lnTo>
                    <a:pt x="1097" y="769"/>
                  </a:lnTo>
                  <a:lnTo>
                    <a:pt x="1091" y="769"/>
                  </a:lnTo>
                  <a:lnTo>
                    <a:pt x="1091" y="769"/>
                  </a:lnTo>
                  <a:lnTo>
                    <a:pt x="1091" y="772"/>
                  </a:lnTo>
                  <a:lnTo>
                    <a:pt x="1094" y="772"/>
                  </a:lnTo>
                  <a:lnTo>
                    <a:pt x="1104" y="772"/>
                  </a:lnTo>
                  <a:lnTo>
                    <a:pt x="1110" y="775"/>
                  </a:lnTo>
                  <a:lnTo>
                    <a:pt x="1110" y="778"/>
                  </a:lnTo>
                  <a:lnTo>
                    <a:pt x="1110" y="782"/>
                  </a:lnTo>
                  <a:lnTo>
                    <a:pt x="1120" y="785"/>
                  </a:lnTo>
                  <a:lnTo>
                    <a:pt x="1123" y="788"/>
                  </a:lnTo>
                  <a:lnTo>
                    <a:pt x="1120" y="788"/>
                  </a:lnTo>
                  <a:lnTo>
                    <a:pt x="1116" y="794"/>
                  </a:lnTo>
                  <a:lnTo>
                    <a:pt x="1116" y="801"/>
                  </a:lnTo>
                  <a:lnTo>
                    <a:pt x="1123" y="798"/>
                  </a:lnTo>
                  <a:lnTo>
                    <a:pt x="1132" y="788"/>
                  </a:lnTo>
                  <a:lnTo>
                    <a:pt x="1139" y="785"/>
                  </a:lnTo>
                  <a:lnTo>
                    <a:pt x="1132" y="782"/>
                  </a:lnTo>
                  <a:lnTo>
                    <a:pt x="1132" y="782"/>
                  </a:lnTo>
                  <a:lnTo>
                    <a:pt x="1136" y="778"/>
                  </a:lnTo>
                  <a:lnTo>
                    <a:pt x="1142" y="782"/>
                  </a:lnTo>
                  <a:lnTo>
                    <a:pt x="1149" y="785"/>
                  </a:lnTo>
                  <a:lnTo>
                    <a:pt x="1152" y="782"/>
                  </a:lnTo>
                  <a:lnTo>
                    <a:pt x="1149" y="778"/>
                  </a:lnTo>
                  <a:lnTo>
                    <a:pt x="1149" y="778"/>
                  </a:lnTo>
                  <a:close/>
                  <a:moveTo>
                    <a:pt x="1543" y="666"/>
                  </a:moveTo>
                  <a:lnTo>
                    <a:pt x="1540" y="663"/>
                  </a:lnTo>
                  <a:lnTo>
                    <a:pt x="1540" y="663"/>
                  </a:lnTo>
                  <a:lnTo>
                    <a:pt x="1540" y="657"/>
                  </a:lnTo>
                  <a:lnTo>
                    <a:pt x="1530" y="641"/>
                  </a:lnTo>
                  <a:lnTo>
                    <a:pt x="1524" y="634"/>
                  </a:lnTo>
                  <a:lnTo>
                    <a:pt x="1514" y="637"/>
                  </a:lnTo>
                  <a:lnTo>
                    <a:pt x="1505" y="641"/>
                  </a:lnTo>
                  <a:lnTo>
                    <a:pt x="1501" y="647"/>
                  </a:lnTo>
                  <a:lnTo>
                    <a:pt x="1505" y="650"/>
                  </a:lnTo>
                  <a:lnTo>
                    <a:pt x="1508" y="653"/>
                  </a:lnTo>
                  <a:lnTo>
                    <a:pt x="1511" y="660"/>
                  </a:lnTo>
                  <a:lnTo>
                    <a:pt x="1514" y="663"/>
                  </a:lnTo>
                  <a:lnTo>
                    <a:pt x="1521" y="669"/>
                  </a:lnTo>
                  <a:lnTo>
                    <a:pt x="1527" y="673"/>
                  </a:lnTo>
                  <a:lnTo>
                    <a:pt x="1533" y="676"/>
                  </a:lnTo>
                  <a:lnTo>
                    <a:pt x="1537" y="676"/>
                  </a:lnTo>
                  <a:lnTo>
                    <a:pt x="1537" y="679"/>
                  </a:lnTo>
                  <a:lnTo>
                    <a:pt x="1540" y="679"/>
                  </a:lnTo>
                  <a:lnTo>
                    <a:pt x="1549" y="676"/>
                  </a:lnTo>
                  <a:lnTo>
                    <a:pt x="1549" y="673"/>
                  </a:lnTo>
                  <a:lnTo>
                    <a:pt x="1546" y="666"/>
                  </a:lnTo>
                  <a:lnTo>
                    <a:pt x="1543" y="666"/>
                  </a:lnTo>
                  <a:close/>
                  <a:moveTo>
                    <a:pt x="1386" y="692"/>
                  </a:moveTo>
                  <a:lnTo>
                    <a:pt x="1383" y="692"/>
                  </a:lnTo>
                  <a:lnTo>
                    <a:pt x="1376" y="695"/>
                  </a:lnTo>
                  <a:lnTo>
                    <a:pt x="1373" y="698"/>
                  </a:lnTo>
                  <a:lnTo>
                    <a:pt x="1373" y="695"/>
                  </a:lnTo>
                  <a:lnTo>
                    <a:pt x="1367" y="692"/>
                  </a:lnTo>
                  <a:lnTo>
                    <a:pt x="1360" y="692"/>
                  </a:lnTo>
                  <a:lnTo>
                    <a:pt x="1357" y="689"/>
                  </a:lnTo>
                  <a:lnTo>
                    <a:pt x="1354" y="692"/>
                  </a:lnTo>
                  <a:lnTo>
                    <a:pt x="1357" y="695"/>
                  </a:lnTo>
                  <a:lnTo>
                    <a:pt x="1357" y="698"/>
                  </a:lnTo>
                  <a:lnTo>
                    <a:pt x="1354" y="701"/>
                  </a:lnTo>
                  <a:lnTo>
                    <a:pt x="1357" y="705"/>
                  </a:lnTo>
                  <a:lnTo>
                    <a:pt x="1363" y="711"/>
                  </a:lnTo>
                  <a:lnTo>
                    <a:pt x="1363" y="711"/>
                  </a:lnTo>
                  <a:lnTo>
                    <a:pt x="1367" y="714"/>
                  </a:lnTo>
                  <a:lnTo>
                    <a:pt x="1370" y="717"/>
                  </a:lnTo>
                  <a:lnTo>
                    <a:pt x="1376" y="721"/>
                  </a:lnTo>
                  <a:lnTo>
                    <a:pt x="1376" y="727"/>
                  </a:lnTo>
                  <a:lnTo>
                    <a:pt x="1379" y="730"/>
                  </a:lnTo>
                  <a:lnTo>
                    <a:pt x="1389" y="727"/>
                  </a:lnTo>
                  <a:lnTo>
                    <a:pt x="1399" y="721"/>
                  </a:lnTo>
                  <a:lnTo>
                    <a:pt x="1402" y="714"/>
                  </a:lnTo>
                  <a:lnTo>
                    <a:pt x="1402" y="711"/>
                  </a:lnTo>
                  <a:lnTo>
                    <a:pt x="1399" y="705"/>
                  </a:lnTo>
                  <a:lnTo>
                    <a:pt x="1386" y="692"/>
                  </a:lnTo>
                  <a:close/>
                  <a:moveTo>
                    <a:pt x="1556" y="349"/>
                  </a:moveTo>
                  <a:lnTo>
                    <a:pt x="1556" y="336"/>
                  </a:lnTo>
                  <a:lnTo>
                    <a:pt x="1546" y="317"/>
                  </a:lnTo>
                  <a:lnTo>
                    <a:pt x="1511" y="278"/>
                  </a:lnTo>
                  <a:lnTo>
                    <a:pt x="1505" y="266"/>
                  </a:lnTo>
                  <a:lnTo>
                    <a:pt x="1501" y="250"/>
                  </a:lnTo>
                  <a:lnTo>
                    <a:pt x="1488" y="237"/>
                  </a:lnTo>
                  <a:lnTo>
                    <a:pt x="1472" y="227"/>
                  </a:lnTo>
                  <a:lnTo>
                    <a:pt x="1466" y="211"/>
                  </a:lnTo>
                  <a:lnTo>
                    <a:pt x="1463" y="176"/>
                  </a:lnTo>
                  <a:lnTo>
                    <a:pt x="1456" y="157"/>
                  </a:lnTo>
                  <a:lnTo>
                    <a:pt x="1447" y="144"/>
                  </a:lnTo>
                  <a:lnTo>
                    <a:pt x="1450" y="128"/>
                  </a:lnTo>
                  <a:lnTo>
                    <a:pt x="1415" y="102"/>
                  </a:lnTo>
                  <a:lnTo>
                    <a:pt x="1379" y="89"/>
                  </a:lnTo>
                  <a:lnTo>
                    <a:pt x="1360" y="99"/>
                  </a:lnTo>
                  <a:lnTo>
                    <a:pt x="1341" y="118"/>
                  </a:lnTo>
                  <a:lnTo>
                    <a:pt x="1325" y="121"/>
                  </a:lnTo>
                  <a:lnTo>
                    <a:pt x="1306" y="121"/>
                  </a:lnTo>
                  <a:lnTo>
                    <a:pt x="1283" y="125"/>
                  </a:lnTo>
                  <a:lnTo>
                    <a:pt x="1264" y="125"/>
                  </a:lnTo>
                  <a:lnTo>
                    <a:pt x="1254" y="118"/>
                  </a:lnTo>
                  <a:lnTo>
                    <a:pt x="1245" y="112"/>
                  </a:lnTo>
                  <a:lnTo>
                    <a:pt x="1235" y="112"/>
                  </a:lnTo>
                  <a:lnTo>
                    <a:pt x="1222" y="112"/>
                  </a:lnTo>
                  <a:lnTo>
                    <a:pt x="1206" y="115"/>
                  </a:lnTo>
                  <a:lnTo>
                    <a:pt x="1190" y="125"/>
                  </a:lnTo>
                  <a:lnTo>
                    <a:pt x="1168" y="121"/>
                  </a:lnTo>
                  <a:lnTo>
                    <a:pt x="1155" y="109"/>
                  </a:lnTo>
                  <a:lnTo>
                    <a:pt x="1155" y="86"/>
                  </a:lnTo>
                  <a:lnTo>
                    <a:pt x="1142" y="70"/>
                  </a:lnTo>
                  <a:lnTo>
                    <a:pt x="1139" y="57"/>
                  </a:lnTo>
                  <a:lnTo>
                    <a:pt x="1145" y="38"/>
                  </a:lnTo>
                  <a:lnTo>
                    <a:pt x="1132" y="22"/>
                  </a:lnTo>
                  <a:lnTo>
                    <a:pt x="1116" y="22"/>
                  </a:lnTo>
                  <a:lnTo>
                    <a:pt x="1113" y="28"/>
                  </a:lnTo>
                  <a:lnTo>
                    <a:pt x="1107" y="35"/>
                  </a:lnTo>
                  <a:lnTo>
                    <a:pt x="1104" y="44"/>
                  </a:lnTo>
                  <a:lnTo>
                    <a:pt x="1100" y="54"/>
                  </a:lnTo>
                  <a:lnTo>
                    <a:pt x="1084" y="54"/>
                  </a:lnTo>
                  <a:lnTo>
                    <a:pt x="1056" y="19"/>
                  </a:lnTo>
                  <a:lnTo>
                    <a:pt x="1039" y="3"/>
                  </a:lnTo>
                  <a:lnTo>
                    <a:pt x="1030" y="0"/>
                  </a:lnTo>
                  <a:lnTo>
                    <a:pt x="1020" y="0"/>
                  </a:lnTo>
                  <a:lnTo>
                    <a:pt x="1011" y="9"/>
                  </a:lnTo>
                  <a:lnTo>
                    <a:pt x="991" y="6"/>
                  </a:lnTo>
                  <a:lnTo>
                    <a:pt x="975" y="19"/>
                  </a:lnTo>
                  <a:lnTo>
                    <a:pt x="975" y="28"/>
                  </a:lnTo>
                  <a:lnTo>
                    <a:pt x="975" y="38"/>
                  </a:lnTo>
                  <a:lnTo>
                    <a:pt x="972" y="48"/>
                  </a:lnTo>
                  <a:lnTo>
                    <a:pt x="963" y="54"/>
                  </a:lnTo>
                  <a:lnTo>
                    <a:pt x="963" y="60"/>
                  </a:lnTo>
                  <a:lnTo>
                    <a:pt x="966" y="67"/>
                  </a:lnTo>
                  <a:lnTo>
                    <a:pt x="959" y="76"/>
                  </a:lnTo>
                  <a:lnTo>
                    <a:pt x="953" y="83"/>
                  </a:lnTo>
                  <a:lnTo>
                    <a:pt x="943" y="89"/>
                  </a:lnTo>
                  <a:lnTo>
                    <a:pt x="934" y="93"/>
                  </a:lnTo>
                  <a:lnTo>
                    <a:pt x="924" y="96"/>
                  </a:lnTo>
                  <a:lnTo>
                    <a:pt x="918" y="102"/>
                  </a:lnTo>
                  <a:lnTo>
                    <a:pt x="898" y="105"/>
                  </a:lnTo>
                  <a:lnTo>
                    <a:pt x="879" y="112"/>
                  </a:lnTo>
                  <a:lnTo>
                    <a:pt x="863" y="115"/>
                  </a:lnTo>
                  <a:lnTo>
                    <a:pt x="850" y="112"/>
                  </a:lnTo>
                  <a:lnTo>
                    <a:pt x="850" y="93"/>
                  </a:lnTo>
                  <a:lnTo>
                    <a:pt x="853" y="73"/>
                  </a:lnTo>
                  <a:lnTo>
                    <a:pt x="857" y="48"/>
                  </a:lnTo>
                  <a:lnTo>
                    <a:pt x="841" y="44"/>
                  </a:lnTo>
                  <a:lnTo>
                    <a:pt x="783" y="57"/>
                  </a:lnTo>
                  <a:lnTo>
                    <a:pt x="773" y="64"/>
                  </a:lnTo>
                  <a:lnTo>
                    <a:pt x="773" y="64"/>
                  </a:lnTo>
                  <a:lnTo>
                    <a:pt x="783" y="73"/>
                  </a:lnTo>
                  <a:lnTo>
                    <a:pt x="786" y="80"/>
                  </a:lnTo>
                  <a:lnTo>
                    <a:pt x="780" y="80"/>
                  </a:lnTo>
                  <a:lnTo>
                    <a:pt x="770" y="76"/>
                  </a:lnTo>
                  <a:lnTo>
                    <a:pt x="760" y="67"/>
                  </a:lnTo>
                  <a:lnTo>
                    <a:pt x="757" y="64"/>
                  </a:lnTo>
                  <a:lnTo>
                    <a:pt x="744" y="83"/>
                  </a:lnTo>
                  <a:lnTo>
                    <a:pt x="741" y="93"/>
                  </a:lnTo>
                  <a:lnTo>
                    <a:pt x="738" y="102"/>
                  </a:lnTo>
                  <a:lnTo>
                    <a:pt x="738" y="109"/>
                  </a:lnTo>
                  <a:lnTo>
                    <a:pt x="741" y="112"/>
                  </a:lnTo>
                  <a:lnTo>
                    <a:pt x="741" y="118"/>
                  </a:lnTo>
                  <a:lnTo>
                    <a:pt x="741" y="121"/>
                  </a:lnTo>
                  <a:lnTo>
                    <a:pt x="738" y="128"/>
                  </a:lnTo>
                  <a:lnTo>
                    <a:pt x="732" y="131"/>
                  </a:lnTo>
                  <a:lnTo>
                    <a:pt x="728" y="134"/>
                  </a:lnTo>
                  <a:lnTo>
                    <a:pt x="725" y="141"/>
                  </a:lnTo>
                  <a:lnTo>
                    <a:pt x="732" y="141"/>
                  </a:lnTo>
                  <a:lnTo>
                    <a:pt x="732" y="141"/>
                  </a:lnTo>
                  <a:lnTo>
                    <a:pt x="735" y="144"/>
                  </a:lnTo>
                  <a:lnTo>
                    <a:pt x="738" y="144"/>
                  </a:lnTo>
                  <a:lnTo>
                    <a:pt x="728" y="147"/>
                  </a:lnTo>
                  <a:lnTo>
                    <a:pt x="716" y="147"/>
                  </a:lnTo>
                  <a:lnTo>
                    <a:pt x="706" y="150"/>
                  </a:lnTo>
                  <a:lnTo>
                    <a:pt x="700" y="160"/>
                  </a:lnTo>
                  <a:lnTo>
                    <a:pt x="716" y="160"/>
                  </a:lnTo>
                  <a:lnTo>
                    <a:pt x="722" y="157"/>
                  </a:lnTo>
                  <a:lnTo>
                    <a:pt x="732" y="153"/>
                  </a:lnTo>
                  <a:lnTo>
                    <a:pt x="728" y="163"/>
                  </a:lnTo>
                  <a:lnTo>
                    <a:pt x="732" y="169"/>
                  </a:lnTo>
                  <a:lnTo>
                    <a:pt x="738" y="173"/>
                  </a:lnTo>
                  <a:lnTo>
                    <a:pt x="738" y="179"/>
                  </a:lnTo>
                  <a:lnTo>
                    <a:pt x="735" y="185"/>
                  </a:lnTo>
                  <a:lnTo>
                    <a:pt x="732" y="185"/>
                  </a:lnTo>
                  <a:lnTo>
                    <a:pt x="732" y="189"/>
                  </a:lnTo>
                  <a:lnTo>
                    <a:pt x="735" y="201"/>
                  </a:lnTo>
                  <a:lnTo>
                    <a:pt x="754" y="224"/>
                  </a:lnTo>
                  <a:lnTo>
                    <a:pt x="760" y="237"/>
                  </a:lnTo>
                  <a:lnTo>
                    <a:pt x="764" y="243"/>
                  </a:lnTo>
                  <a:lnTo>
                    <a:pt x="767" y="243"/>
                  </a:lnTo>
                  <a:lnTo>
                    <a:pt x="780" y="246"/>
                  </a:lnTo>
                  <a:lnTo>
                    <a:pt x="783" y="253"/>
                  </a:lnTo>
                  <a:lnTo>
                    <a:pt x="783" y="266"/>
                  </a:lnTo>
                  <a:lnTo>
                    <a:pt x="780" y="275"/>
                  </a:lnTo>
                  <a:lnTo>
                    <a:pt x="767" y="307"/>
                  </a:lnTo>
                  <a:lnTo>
                    <a:pt x="760" y="301"/>
                  </a:lnTo>
                  <a:lnTo>
                    <a:pt x="754" y="294"/>
                  </a:lnTo>
                  <a:lnTo>
                    <a:pt x="754" y="288"/>
                  </a:lnTo>
                  <a:lnTo>
                    <a:pt x="757" y="278"/>
                  </a:lnTo>
                  <a:lnTo>
                    <a:pt x="754" y="275"/>
                  </a:lnTo>
                  <a:lnTo>
                    <a:pt x="744" y="275"/>
                  </a:lnTo>
                  <a:lnTo>
                    <a:pt x="738" y="275"/>
                  </a:lnTo>
                  <a:lnTo>
                    <a:pt x="732" y="269"/>
                  </a:lnTo>
                  <a:lnTo>
                    <a:pt x="728" y="269"/>
                  </a:lnTo>
                  <a:lnTo>
                    <a:pt x="728" y="262"/>
                  </a:lnTo>
                  <a:lnTo>
                    <a:pt x="725" y="256"/>
                  </a:lnTo>
                  <a:lnTo>
                    <a:pt x="725" y="253"/>
                  </a:lnTo>
                  <a:lnTo>
                    <a:pt x="722" y="253"/>
                  </a:lnTo>
                  <a:lnTo>
                    <a:pt x="719" y="253"/>
                  </a:lnTo>
                  <a:lnTo>
                    <a:pt x="719" y="250"/>
                  </a:lnTo>
                  <a:lnTo>
                    <a:pt x="719" y="246"/>
                  </a:lnTo>
                  <a:lnTo>
                    <a:pt x="722" y="240"/>
                  </a:lnTo>
                  <a:lnTo>
                    <a:pt x="725" y="227"/>
                  </a:lnTo>
                  <a:lnTo>
                    <a:pt x="722" y="221"/>
                  </a:lnTo>
                  <a:lnTo>
                    <a:pt x="719" y="211"/>
                  </a:lnTo>
                  <a:lnTo>
                    <a:pt x="716" y="227"/>
                  </a:lnTo>
                  <a:lnTo>
                    <a:pt x="709" y="237"/>
                  </a:lnTo>
                  <a:lnTo>
                    <a:pt x="703" y="240"/>
                  </a:lnTo>
                  <a:lnTo>
                    <a:pt x="700" y="230"/>
                  </a:lnTo>
                  <a:lnTo>
                    <a:pt x="687" y="224"/>
                  </a:lnTo>
                  <a:lnTo>
                    <a:pt x="677" y="227"/>
                  </a:lnTo>
                  <a:lnTo>
                    <a:pt x="667" y="237"/>
                  </a:lnTo>
                  <a:lnTo>
                    <a:pt x="671" y="246"/>
                  </a:lnTo>
                  <a:lnTo>
                    <a:pt x="684" y="266"/>
                  </a:lnTo>
                  <a:lnTo>
                    <a:pt x="680" y="275"/>
                  </a:lnTo>
                  <a:lnTo>
                    <a:pt x="687" y="285"/>
                  </a:lnTo>
                  <a:lnTo>
                    <a:pt x="696" y="285"/>
                  </a:lnTo>
                  <a:lnTo>
                    <a:pt x="700" y="275"/>
                  </a:lnTo>
                  <a:lnTo>
                    <a:pt x="696" y="259"/>
                  </a:lnTo>
                  <a:lnTo>
                    <a:pt x="706" y="262"/>
                  </a:lnTo>
                  <a:lnTo>
                    <a:pt x="716" y="272"/>
                  </a:lnTo>
                  <a:lnTo>
                    <a:pt x="732" y="294"/>
                  </a:lnTo>
                  <a:lnTo>
                    <a:pt x="738" y="310"/>
                  </a:lnTo>
                  <a:lnTo>
                    <a:pt x="722" y="326"/>
                  </a:lnTo>
                  <a:lnTo>
                    <a:pt x="722" y="339"/>
                  </a:lnTo>
                  <a:lnTo>
                    <a:pt x="709" y="339"/>
                  </a:lnTo>
                  <a:lnTo>
                    <a:pt x="703" y="336"/>
                  </a:lnTo>
                  <a:lnTo>
                    <a:pt x="696" y="339"/>
                  </a:lnTo>
                  <a:lnTo>
                    <a:pt x="696" y="346"/>
                  </a:lnTo>
                  <a:lnTo>
                    <a:pt x="703" y="352"/>
                  </a:lnTo>
                  <a:lnTo>
                    <a:pt x="706" y="355"/>
                  </a:lnTo>
                  <a:lnTo>
                    <a:pt x="709" y="362"/>
                  </a:lnTo>
                  <a:lnTo>
                    <a:pt x="709" y="362"/>
                  </a:lnTo>
                  <a:lnTo>
                    <a:pt x="703" y="365"/>
                  </a:lnTo>
                  <a:lnTo>
                    <a:pt x="709" y="371"/>
                  </a:lnTo>
                  <a:lnTo>
                    <a:pt x="719" y="375"/>
                  </a:lnTo>
                  <a:lnTo>
                    <a:pt x="732" y="371"/>
                  </a:lnTo>
                  <a:lnTo>
                    <a:pt x="738" y="365"/>
                  </a:lnTo>
                  <a:lnTo>
                    <a:pt x="738" y="359"/>
                  </a:lnTo>
                  <a:lnTo>
                    <a:pt x="735" y="352"/>
                  </a:lnTo>
                  <a:lnTo>
                    <a:pt x="735" y="342"/>
                  </a:lnTo>
                  <a:lnTo>
                    <a:pt x="741" y="339"/>
                  </a:lnTo>
                  <a:lnTo>
                    <a:pt x="744" y="339"/>
                  </a:lnTo>
                  <a:lnTo>
                    <a:pt x="748" y="336"/>
                  </a:lnTo>
                  <a:lnTo>
                    <a:pt x="751" y="333"/>
                  </a:lnTo>
                  <a:lnTo>
                    <a:pt x="757" y="333"/>
                  </a:lnTo>
                  <a:lnTo>
                    <a:pt x="773" y="336"/>
                  </a:lnTo>
                  <a:lnTo>
                    <a:pt x="770" y="339"/>
                  </a:lnTo>
                  <a:lnTo>
                    <a:pt x="757" y="349"/>
                  </a:lnTo>
                  <a:lnTo>
                    <a:pt x="751" y="355"/>
                  </a:lnTo>
                  <a:lnTo>
                    <a:pt x="748" y="368"/>
                  </a:lnTo>
                  <a:lnTo>
                    <a:pt x="751" y="381"/>
                  </a:lnTo>
                  <a:lnTo>
                    <a:pt x="757" y="394"/>
                  </a:lnTo>
                  <a:lnTo>
                    <a:pt x="767" y="397"/>
                  </a:lnTo>
                  <a:lnTo>
                    <a:pt x="757" y="403"/>
                  </a:lnTo>
                  <a:lnTo>
                    <a:pt x="757" y="410"/>
                  </a:lnTo>
                  <a:lnTo>
                    <a:pt x="757" y="419"/>
                  </a:lnTo>
                  <a:lnTo>
                    <a:pt x="757" y="426"/>
                  </a:lnTo>
                  <a:lnTo>
                    <a:pt x="757" y="429"/>
                  </a:lnTo>
                  <a:lnTo>
                    <a:pt x="754" y="435"/>
                  </a:lnTo>
                  <a:lnTo>
                    <a:pt x="751" y="442"/>
                  </a:lnTo>
                  <a:lnTo>
                    <a:pt x="738" y="455"/>
                  </a:lnTo>
                  <a:lnTo>
                    <a:pt x="735" y="461"/>
                  </a:lnTo>
                  <a:lnTo>
                    <a:pt x="735" y="467"/>
                  </a:lnTo>
                  <a:lnTo>
                    <a:pt x="741" y="471"/>
                  </a:lnTo>
                  <a:lnTo>
                    <a:pt x="754" y="467"/>
                  </a:lnTo>
                  <a:lnTo>
                    <a:pt x="764" y="467"/>
                  </a:lnTo>
                  <a:lnTo>
                    <a:pt x="764" y="461"/>
                  </a:lnTo>
                  <a:lnTo>
                    <a:pt x="767" y="458"/>
                  </a:lnTo>
                  <a:lnTo>
                    <a:pt x="783" y="461"/>
                  </a:lnTo>
                  <a:lnTo>
                    <a:pt x="793" y="458"/>
                  </a:lnTo>
                  <a:lnTo>
                    <a:pt x="796" y="455"/>
                  </a:lnTo>
                  <a:lnTo>
                    <a:pt x="802" y="451"/>
                  </a:lnTo>
                  <a:lnTo>
                    <a:pt x="809" y="455"/>
                  </a:lnTo>
                  <a:lnTo>
                    <a:pt x="805" y="458"/>
                  </a:lnTo>
                  <a:lnTo>
                    <a:pt x="802" y="467"/>
                  </a:lnTo>
                  <a:lnTo>
                    <a:pt x="802" y="471"/>
                  </a:lnTo>
                  <a:lnTo>
                    <a:pt x="805" y="474"/>
                  </a:lnTo>
                  <a:lnTo>
                    <a:pt x="805" y="474"/>
                  </a:lnTo>
                  <a:lnTo>
                    <a:pt x="815" y="474"/>
                  </a:lnTo>
                  <a:lnTo>
                    <a:pt x="821" y="464"/>
                  </a:lnTo>
                  <a:lnTo>
                    <a:pt x="828" y="442"/>
                  </a:lnTo>
                  <a:lnTo>
                    <a:pt x="834" y="429"/>
                  </a:lnTo>
                  <a:lnTo>
                    <a:pt x="837" y="426"/>
                  </a:lnTo>
                  <a:lnTo>
                    <a:pt x="834" y="419"/>
                  </a:lnTo>
                  <a:lnTo>
                    <a:pt x="831" y="410"/>
                  </a:lnTo>
                  <a:lnTo>
                    <a:pt x="831" y="403"/>
                  </a:lnTo>
                  <a:lnTo>
                    <a:pt x="837" y="394"/>
                  </a:lnTo>
                  <a:lnTo>
                    <a:pt x="847" y="391"/>
                  </a:lnTo>
                  <a:lnTo>
                    <a:pt x="857" y="394"/>
                  </a:lnTo>
                  <a:lnTo>
                    <a:pt x="860" y="403"/>
                  </a:lnTo>
                  <a:lnTo>
                    <a:pt x="860" y="410"/>
                  </a:lnTo>
                  <a:lnTo>
                    <a:pt x="857" y="416"/>
                  </a:lnTo>
                  <a:lnTo>
                    <a:pt x="853" y="419"/>
                  </a:lnTo>
                  <a:lnTo>
                    <a:pt x="853" y="423"/>
                  </a:lnTo>
                  <a:lnTo>
                    <a:pt x="853" y="429"/>
                  </a:lnTo>
                  <a:lnTo>
                    <a:pt x="853" y="435"/>
                  </a:lnTo>
                  <a:lnTo>
                    <a:pt x="853" y="439"/>
                  </a:lnTo>
                  <a:lnTo>
                    <a:pt x="853" y="445"/>
                  </a:lnTo>
                  <a:lnTo>
                    <a:pt x="882" y="445"/>
                  </a:lnTo>
                  <a:lnTo>
                    <a:pt x="895" y="445"/>
                  </a:lnTo>
                  <a:lnTo>
                    <a:pt x="905" y="455"/>
                  </a:lnTo>
                  <a:lnTo>
                    <a:pt x="898" y="455"/>
                  </a:lnTo>
                  <a:lnTo>
                    <a:pt x="892" y="458"/>
                  </a:lnTo>
                  <a:lnTo>
                    <a:pt x="882" y="461"/>
                  </a:lnTo>
                  <a:lnTo>
                    <a:pt x="889" y="471"/>
                  </a:lnTo>
                  <a:lnTo>
                    <a:pt x="876" y="467"/>
                  </a:lnTo>
                  <a:lnTo>
                    <a:pt x="847" y="461"/>
                  </a:lnTo>
                  <a:lnTo>
                    <a:pt x="834" y="464"/>
                  </a:lnTo>
                  <a:lnTo>
                    <a:pt x="828" y="474"/>
                  </a:lnTo>
                  <a:lnTo>
                    <a:pt x="825" y="487"/>
                  </a:lnTo>
                  <a:lnTo>
                    <a:pt x="828" y="500"/>
                  </a:lnTo>
                  <a:lnTo>
                    <a:pt x="825" y="496"/>
                  </a:lnTo>
                  <a:lnTo>
                    <a:pt x="825" y="496"/>
                  </a:lnTo>
                  <a:lnTo>
                    <a:pt x="825" y="496"/>
                  </a:lnTo>
                  <a:lnTo>
                    <a:pt x="821" y="493"/>
                  </a:lnTo>
                  <a:lnTo>
                    <a:pt x="812" y="496"/>
                  </a:lnTo>
                  <a:lnTo>
                    <a:pt x="786" y="477"/>
                  </a:lnTo>
                  <a:lnTo>
                    <a:pt x="764" y="487"/>
                  </a:lnTo>
                  <a:lnTo>
                    <a:pt x="748" y="484"/>
                  </a:lnTo>
                  <a:lnTo>
                    <a:pt x="738" y="487"/>
                  </a:lnTo>
                  <a:lnTo>
                    <a:pt x="732" y="496"/>
                  </a:lnTo>
                  <a:lnTo>
                    <a:pt x="732" y="503"/>
                  </a:lnTo>
                  <a:lnTo>
                    <a:pt x="744" y="509"/>
                  </a:lnTo>
                  <a:lnTo>
                    <a:pt x="760" y="503"/>
                  </a:lnTo>
                  <a:lnTo>
                    <a:pt x="773" y="512"/>
                  </a:lnTo>
                  <a:lnTo>
                    <a:pt x="789" y="509"/>
                  </a:lnTo>
                  <a:lnTo>
                    <a:pt x="802" y="512"/>
                  </a:lnTo>
                  <a:lnTo>
                    <a:pt x="815" y="519"/>
                  </a:lnTo>
                  <a:lnTo>
                    <a:pt x="831" y="541"/>
                  </a:lnTo>
                  <a:lnTo>
                    <a:pt x="844" y="551"/>
                  </a:lnTo>
                  <a:lnTo>
                    <a:pt x="841" y="557"/>
                  </a:lnTo>
                  <a:lnTo>
                    <a:pt x="857" y="570"/>
                  </a:lnTo>
                  <a:lnTo>
                    <a:pt x="866" y="576"/>
                  </a:lnTo>
                  <a:lnTo>
                    <a:pt x="879" y="580"/>
                  </a:lnTo>
                  <a:lnTo>
                    <a:pt x="866" y="583"/>
                  </a:lnTo>
                  <a:lnTo>
                    <a:pt x="850" y="576"/>
                  </a:lnTo>
                  <a:lnTo>
                    <a:pt x="837" y="570"/>
                  </a:lnTo>
                  <a:lnTo>
                    <a:pt x="828" y="564"/>
                  </a:lnTo>
                  <a:lnTo>
                    <a:pt x="818" y="567"/>
                  </a:lnTo>
                  <a:lnTo>
                    <a:pt x="831" y="583"/>
                  </a:lnTo>
                  <a:lnTo>
                    <a:pt x="828" y="583"/>
                  </a:lnTo>
                  <a:lnTo>
                    <a:pt x="825" y="580"/>
                  </a:lnTo>
                  <a:lnTo>
                    <a:pt x="815" y="573"/>
                  </a:lnTo>
                  <a:lnTo>
                    <a:pt x="809" y="570"/>
                  </a:lnTo>
                  <a:lnTo>
                    <a:pt x="799" y="564"/>
                  </a:lnTo>
                  <a:lnTo>
                    <a:pt x="793" y="560"/>
                  </a:lnTo>
                  <a:lnTo>
                    <a:pt x="786" y="554"/>
                  </a:lnTo>
                  <a:lnTo>
                    <a:pt x="783" y="551"/>
                  </a:lnTo>
                  <a:lnTo>
                    <a:pt x="780" y="548"/>
                  </a:lnTo>
                  <a:lnTo>
                    <a:pt x="780" y="544"/>
                  </a:lnTo>
                  <a:lnTo>
                    <a:pt x="780" y="541"/>
                  </a:lnTo>
                  <a:lnTo>
                    <a:pt x="783" y="532"/>
                  </a:lnTo>
                  <a:lnTo>
                    <a:pt x="780" y="528"/>
                  </a:lnTo>
                  <a:lnTo>
                    <a:pt x="754" y="522"/>
                  </a:lnTo>
                  <a:lnTo>
                    <a:pt x="738" y="522"/>
                  </a:lnTo>
                  <a:lnTo>
                    <a:pt x="741" y="535"/>
                  </a:lnTo>
                  <a:lnTo>
                    <a:pt x="738" y="544"/>
                  </a:lnTo>
                  <a:lnTo>
                    <a:pt x="741" y="564"/>
                  </a:lnTo>
                  <a:lnTo>
                    <a:pt x="744" y="576"/>
                  </a:lnTo>
                  <a:lnTo>
                    <a:pt x="751" y="576"/>
                  </a:lnTo>
                  <a:lnTo>
                    <a:pt x="754" y="567"/>
                  </a:lnTo>
                  <a:lnTo>
                    <a:pt x="760" y="564"/>
                  </a:lnTo>
                  <a:lnTo>
                    <a:pt x="757" y="580"/>
                  </a:lnTo>
                  <a:lnTo>
                    <a:pt x="767" y="586"/>
                  </a:lnTo>
                  <a:lnTo>
                    <a:pt x="770" y="596"/>
                  </a:lnTo>
                  <a:lnTo>
                    <a:pt x="783" y="599"/>
                  </a:lnTo>
                  <a:lnTo>
                    <a:pt x="786" y="599"/>
                  </a:lnTo>
                  <a:lnTo>
                    <a:pt x="793" y="599"/>
                  </a:lnTo>
                  <a:lnTo>
                    <a:pt x="789" y="612"/>
                  </a:lnTo>
                  <a:lnTo>
                    <a:pt x="783" y="612"/>
                  </a:lnTo>
                  <a:lnTo>
                    <a:pt x="770" y="602"/>
                  </a:lnTo>
                  <a:lnTo>
                    <a:pt x="741" y="599"/>
                  </a:lnTo>
                  <a:lnTo>
                    <a:pt x="735" y="596"/>
                  </a:lnTo>
                  <a:lnTo>
                    <a:pt x="722" y="560"/>
                  </a:lnTo>
                  <a:lnTo>
                    <a:pt x="722" y="554"/>
                  </a:lnTo>
                  <a:lnTo>
                    <a:pt x="719" y="548"/>
                  </a:lnTo>
                  <a:lnTo>
                    <a:pt x="722" y="538"/>
                  </a:lnTo>
                  <a:lnTo>
                    <a:pt x="725" y="532"/>
                  </a:lnTo>
                  <a:lnTo>
                    <a:pt x="709" y="506"/>
                  </a:lnTo>
                  <a:lnTo>
                    <a:pt x="706" y="496"/>
                  </a:lnTo>
                  <a:lnTo>
                    <a:pt x="703" y="496"/>
                  </a:lnTo>
                  <a:lnTo>
                    <a:pt x="696" y="493"/>
                  </a:lnTo>
                  <a:lnTo>
                    <a:pt x="693" y="493"/>
                  </a:lnTo>
                  <a:lnTo>
                    <a:pt x="690" y="496"/>
                  </a:lnTo>
                  <a:lnTo>
                    <a:pt x="687" y="503"/>
                  </a:lnTo>
                  <a:lnTo>
                    <a:pt x="687" y="509"/>
                  </a:lnTo>
                  <a:lnTo>
                    <a:pt x="687" y="512"/>
                  </a:lnTo>
                  <a:lnTo>
                    <a:pt x="680" y="528"/>
                  </a:lnTo>
                  <a:lnTo>
                    <a:pt x="677" y="551"/>
                  </a:lnTo>
                  <a:lnTo>
                    <a:pt x="677" y="570"/>
                  </a:lnTo>
                  <a:lnTo>
                    <a:pt x="690" y="580"/>
                  </a:lnTo>
                  <a:lnTo>
                    <a:pt x="706" y="586"/>
                  </a:lnTo>
                  <a:lnTo>
                    <a:pt x="706" y="596"/>
                  </a:lnTo>
                  <a:lnTo>
                    <a:pt x="703" y="599"/>
                  </a:lnTo>
                  <a:lnTo>
                    <a:pt x="696" y="599"/>
                  </a:lnTo>
                  <a:lnTo>
                    <a:pt x="696" y="596"/>
                  </a:lnTo>
                  <a:lnTo>
                    <a:pt x="693" y="599"/>
                  </a:lnTo>
                  <a:lnTo>
                    <a:pt x="690" y="599"/>
                  </a:lnTo>
                  <a:lnTo>
                    <a:pt x="690" y="602"/>
                  </a:lnTo>
                  <a:lnTo>
                    <a:pt x="690" y="609"/>
                  </a:lnTo>
                  <a:lnTo>
                    <a:pt x="693" y="609"/>
                  </a:lnTo>
                  <a:lnTo>
                    <a:pt x="706" y="621"/>
                  </a:lnTo>
                  <a:lnTo>
                    <a:pt x="709" y="621"/>
                  </a:lnTo>
                  <a:lnTo>
                    <a:pt x="712" y="621"/>
                  </a:lnTo>
                  <a:lnTo>
                    <a:pt x="716" y="618"/>
                  </a:lnTo>
                  <a:lnTo>
                    <a:pt x="719" y="615"/>
                  </a:lnTo>
                  <a:lnTo>
                    <a:pt x="722" y="612"/>
                  </a:lnTo>
                  <a:lnTo>
                    <a:pt x="725" y="615"/>
                  </a:lnTo>
                  <a:lnTo>
                    <a:pt x="728" y="621"/>
                  </a:lnTo>
                  <a:lnTo>
                    <a:pt x="725" y="621"/>
                  </a:lnTo>
                  <a:lnTo>
                    <a:pt x="741" y="628"/>
                  </a:lnTo>
                  <a:lnTo>
                    <a:pt x="744" y="634"/>
                  </a:lnTo>
                  <a:lnTo>
                    <a:pt x="748" y="647"/>
                  </a:lnTo>
                  <a:lnTo>
                    <a:pt x="754" y="644"/>
                  </a:lnTo>
                  <a:lnTo>
                    <a:pt x="760" y="641"/>
                  </a:lnTo>
                  <a:lnTo>
                    <a:pt x="773" y="641"/>
                  </a:lnTo>
                  <a:lnTo>
                    <a:pt x="780" y="644"/>
                  </a:lnTo>
                  <a:lnTo>
                    <a:pt x="783" y="644"/>
                  </a:lnTo>
                  <a:lnTo>
                    <a:pt x="789" y="641"/>
                  </a:lnTo>
                  <a:lnTo>
                    <a:pt x="793" y="634"/>
                  </a:lnTo>
                  <a:lnTo>
                    <a:pt x="793" y="631"/>
                  </a:lnTo>
                  <a:lnTo>
                    <a:pt x="796" y="628"/>
                  </a:lnTo>
                  <a:lnTo>
                    <a:pt x="802" y="628"/>
                  </a:lnTo>
                  <a:lnTo>
                    <a:pt x="809" y="631"/>
                  </a:lnTo>
                  <a:lnTo>
                    <a:pt x="812" y="631"/>
                  </a:lnTo>
                  <a:lnTo>
                    <a:pt x="818" y="631"/>
                  </a:lnTo>
                  <a:lnTo>
                    <a:pt x="821" y="625"/>
                  </a:lnTo>
                  <a:lnTo>
                    <a:pt x="825" y="621"/>
                  </a:lnTo>
                  <a:lnTo>
                    <a:pt x="831" y="628"/>
                  </a:lnTo>
                  <a:lnTo>
                    <a:pt x="831" y="634"/>
                  </a:lnTo>
                  <a:lnTo>
                    <a:pt x="825" y="641"/>
                  </a:lnTo>
                  <a:lnTo>
                    <a:pt x="815" y="647"/>
                  </a:lnTo>
                  <a:lnTo>
                    <a:pt x="821" y="647"/>
                  </a:lnTo>
                  <a:lnTo>
                    <a:pt x="828" y="650"/>
                  </a:lnTo>
                  <a:lnTo>
                    <a:pt x="831" y="657"/>
                  </a:lnTo>
                  <a:lnTo>
                    <a:pt x="831" y="660"/>
                  </a:lnTo>
                  <a:lnTo>
                    <a:pt x="818" y="660"/>
                  </a:lnTo>
                  <a:lnTo>
                    <a:pt x="802" y="663"/>
                  </a:lnTo>
                  <a:lnTo>
                    <a:pt x="793" y="673"/>
                  </a:lnTo>
                  <a:lnTo>
                    <a:pt x="789" y="689"/>
                  </a:lnTo>
                  <a:lnTo>
                    <a:pt x="799" y="685"/>
                  </a:lnTo>
                  <a:lnTo>
                    <a:pt x="799" y="692"/>
                  </a:lnTo>
                  <a:lnTo>
                    <a:pt x="796" y="698"/>
                  </a:lnTo>
                  <a:lnTo>
                    <a:pt x="796" y="708"/>
                  </a:lnTo>
                  <a:lnTo>
                    <a:pt x="796" y="708"/>
                  </a:lnTo>
                  <a:lnTo>
                    <a:pt x="793" y="711"/>
                  </a:lnTo>
                  <a:lnTo>
                    <a:pt x="796" y="717"/>
                  </a:lnTo>
                  <a:lnTo>
                    <a:pt x="802" y="717"/>
                  </a:lnTo>
                  <a:lnTo>
                    <a:pt x="809" y="721"/>
                  </a:lnTo>
                  <a:lnTo>
                    <a:pt x="815" y="721"/>
                  </a:lnTo>
                  <a:lnTo>
                    <a:pt x="815" y="724"/>
                  </a:lnTo>
                  <a:lnTo>
                    <a:pt x="818" y="730"/>
                  </a:lnTo>
                  <a:lnTo>
                    <a:pt x="818" y="737"/>
                  </a:lnTo>
                  <a:lnTo>
                    <a:pt x="809" y="753"/>
                  </a:lnTo>
                  <a:lnTo>
                    <a:pt x="805" y="753"/>
                  </a:lnTo>
                  <a:lnTo>
                    <a:pt x="805" y="753"/>
                  </a:lnTo>
                  <a:lnTo>
                    <a:pt x="802" y="753"/>
                  </a:lnTo>
                  <a:lnTo>
                    <a:pt x="802" y="762"/>
                  </a:lnTo>
                  <a:lnTo>
                    <a:pt x="799" y="766"/>
                  </a:lnTo>
                  <a:lnTo>
                    <a:pt x="796" y="772"/>
                  </a:lnTo>
                  <a:lnTo>
                    <a:pt x="796" y="775"/>
                  </a:lnTo>
                  <a:lnTo>
                    <a:pt x="812" y="775"/>
                  </a:lnTo>
                  <a:lnTo>
                    <a:pt x="818" y="775"/>
                  </a:lnTo>
                  <a:lnTo>
                    <a:pt x="825" y="782"/>
                  </a:lnTo>
                  <a:lnTo>
                    <a:pt x="825" y="788"/>
                  </a:lnTo>
                  <a:lnTo>
                    <a:pt x="821" y="804"/>
                  </a:lnTo>
                  <a:lnTo>
                    <a:pt x="821" y="814"/>
                  </a:lnTo>
                  <a:lnTo>
                    <a:pt x="828" y="814"/>
                  </a:lnTo>
                  <a:lnTo>
                    <a:pt x="853" y="804"/>
                  </a:lnTo>
                  <a:lnTo>
                    <a:pt x="866" y="807"/>
                  </a:lnTo>
                  <a:lnTo>
                    <a:pt x="866" y="801"/>
                  </a:lnTo>
                  <a:lnTo>
                    <a:pt x="870" y="794"/>
                  </a:lnTo>
                  <a:lnTo>
                    <a:pt x="882" y="746"/>
                  </a:lnTo>
                  <a:lnTo>
                    <a:pt x="886" y="743"/>
                  </a:lnTo>
                  <a:lnTo>
                    <a:pt x="892" y="737"/>
                  </a:lnTo>
                  <a:lnTo>
                    <a:pt x="908" y="734"/>
                  </a:lnTo>
                  <a:lnTo>
                    <a:pt x="914" y="730"/>
                  </a:lnTo>
                  <a:lnTo>
                    <a:pt x="914" y="724"/>
                  </a:lnTo>
                  <a:lnTo>
                    <a:pt x="918" y="717"/>
                  </a:lnTo>
                  <a:lnTo>
                    <a:pt x="918" y="714"/>
                  </a:lnTo>
                  <a:lnTo>
                    <a:pt x="924" y="714"/>
                  </a:lnTo>
                  <a:lnTo>
                    <a:pt x="927" y="714"/>
                  </a:lnTo>
                  <a:lnTo>
                    <a:pt x="934" y="717"/>
                  </a:lnTo>
                  <a:lnTo>
                    <a:pt x="937" y="717"/>
                  </a:lnTo>
                  <a:lnTo>
                    <a:pt x="940" y="717"/>
                  </a:lnTo>
                  <a:lnTo>
                    <a:pt x="940" y="714"/>
                  </a:lnTo>
                  <a:lnTo>
                    <a:pt x="940" y="711"/>
                  </a:lnTo>
                  <a:lnTo>
                    <a:pt x="937" y="708"/>
                  </a:lnTo>
                  <a:lnTo>
                    <a:pt x="927" y="705"/>
                  </a:lnTo>
                  <a:lnTo>
                    <a:pt x="937" y="698"/>
                  </a:lnTo>
                  <a:lnTo>
                    <a:pt x="959" y="685"/>
                  </a:lnTo>
                  <a:lnTo>
                    <a:pt x="946" y="669"/>
                  </a:lnTo>
                  <a:lnTo>
                    <a:pt x="943" y="660"/>
                  </a:lnTo>
                  <a:lnTo>
                    <a:pt x="963" y="653"/>
                  </a:lnTo>
                  <a:lnTo>
                    <a:pt x="959" y="647"/>
                  </a:lnTo>
                  <a:lnTo>
                    <a:pt x="956" y="641"/>
                  </a:lnTo>
                  <a:lnTo>
                    <a:pt x="956" y="631"/>
                  </a:lnTo>
                  <a:lnTo>
                    <a:pt x="956" y="625"/>
                  </a:lnTo>
                  <a:lnTo>
                    <a:pt x="963" y="615"/>
                  </a:lnTo>
                  <a:lnTo>
                    <a:pt x="969" y="609"/>
                  </a:lnTo>
                  <a:lnTo>
                    <a:pt x="975" y="609"/>
                  </a:lnTo>
                  <a:lnTo>
                    <a:pt x="982" y="612"/>
                  </a:lnTo>
                  <a:lnTo>
                    <a:pt x="985" y="621"/>
                  </a:lnTo>
                  <a:lnTo>
                    <a:pt x="985" y="634"/>
                  </a:lnTo>
                  <a:lnTo>
                    <a:pt x="982" y="641"/>
                  </a:lnTo>
                  <a:lnTo>
                    <a:pt x="985" y="657"/>
                  </a:lnTo>
                  <a:lnTo>
                    <a:pt x="982" y="692"/>
                  </a:lnTo>
                  <a:lnTo>
                    <a:pt x="985" y="705"/>
                  </a:lnTo>
                  <a:lnTo>
                    <a:pt x="991" y="708"/>
                  </a:lnTo>
                  <a:lnTo>
                    <a:pt x="1014" y="714"/>
                  </a:lnTo>
                  <a:lnTo>
                    <a:pt x="1030" y="724"/>
                  </a:lnTo>
                  <a:lnTo>
                    <a:pt x="1036" y="727"/>
                  </a:lnTo>
                  <a:lnTo>
                    <a:pt x="1033" y="717"/>
                  </a:lnTo>
                  <a:lnTo>
                    <a:pt x="1033" y="711"/>
                  </a:lnTo>
                  <a:lnTo>
                    <a:pt x="1036" y="705"/>
                  </a:lnTo>
                  <a:lnTo>
                    <a:pt x="1039" y="698"/>
                  </a:lnTo>
                  <a:lnTo>
                    <a:pt x="1056" y="708"/>
                  </a:lnTo>
                  <a:lnTo>
                    <a:pt x="1062" y="701"/>
                  </a:lnTo>
                  <a:lnTo>
                    <a:pt x="1059" y="673"/>
                  </a:lnTo>
                  <a:lnTo>
                    <a:pt x="1091" y="641"/>
                  </a:lnTo>
                  <a:lnTo>
                    <a:pt x="1088" y="634"/>
                  </a:lnTo>
                  <a:lnTo>
                    <a:pt x="1091" y="625"/>
                  </a:lnTo>
                  <a:lnTo>
                    <a:pt x="1094" y="618"/>
                  </a:lnTo>
                  <a:lnTo>
                    <a:pt x="1100" y="615"/>
                  </a:lnTo>
                  <a:lnTo>
                    <a:pt x="1100" y="605"/>
                  </a:lnTo>
                  <a:lnTo>
                    <a:pt x="1100" y="599"/>
                  </a:lnTo>
                  <a:lnTo>
                    <a:pt x="1100" y="592"/>
                  </a:lnTo>
                  <a:lnTo>
                    <a:pt x="1107" y="589"/>
                  </a:lnTo>
                  <a:lnTo>
                    <a:pt x="1113" y="589"/>
                  </a:lnTo>
                  <a:lnTo>
                    <a:pt x="1120" y="583"/>
                  </a:lnTo>
                  <a:lnTo>
                    <a:pt x="1129" y="576"/>
                  </a:lnTo>
                  <a:lnTo>
                    <a:pt x="1152" y="564"/>
                  </a:lnTo>
                  <a:lnTo>
                    <a:pt x="1155" y="557"/>
                  </a:lnTo>
                  <a:lnTo>
                    <a:pt x="1168" y="544"/>
                  </a:lnTo>
                  <a:lnTo>
                    <a:pt x="1174" y="538"/>
                  </a:lnTo>
                  <a:lnTo>
                    <a:pt x="1181" y="538"/>
                  </a:lnTo>
                  <a:lnTo>
                    <a:pt x="1193" y="541"/>
                  </a:lnTo>
                  <a:lnTo>
                    <a:pt x="1200" y="541"/>
                  </a:lnTo>
                  <a:lnTo>
                    <a:pt x="1209" y="538"/>
                  </a:lnTo>
                  <a:lnTo>
                    <a:pt x="1216" y="528"/>
                  </a:lnTo>
                  <a:lnTo>
                    <a:pt x="1229" y="496"/>
                  </a:lnTo>
                  <a:lnTo>
                    <a:pt x="1238" y="484"/>
                  </a:lnTo>
                  <a:lnTo>
                    <a:pt x="1251" y="506"/>
                  </a:lnTo>
                  <a:lnTo>
                    <a:pt x="1261" y="516"/>
                  </a:lnTo>
                  <a:lnTo>
                    <a:pt x="1274" y="512"/>
                  </a:lnTo>
                  <a:lnTo>
                    <a:pt x="1286" y="503"/>
                  </a:lnTo>
                  <a:lnTo>
                    <a:pt x="1290" y="509"/>
                  </a:lnTo>
                  <a:lnTo>
                    <a:pt x="1293" y="519"/>
                  </a:lnTo>
                  <a:lnTo>
                    <a:pt x="1299" y="532"/>
                  </a:lnTo>
                  <a:lnTo>
                    <a:pt x="1296" y="538"/>
                  </a:lnTo>
                  <a:lnTo>
                    <a:pt x="1286" y="557"/>
                  </a:lnTo>
                  <a:lnTo>
                    <a:pt x="1283" y="560"/>
                  </a:lnTo>
                  <a:lnTo>
                    <a:pt x="1274" y="564"/>
                  </a:lnTo>
                  <a:lnTo>
                    <a:pt x="1267" y="564"/>
                  </a:lnTo>
                  <a:lnTo>
                    <a:pt x="1264" y="557"/>
                  </a:lnTo>
                  <a:lnTo>
                    <a:pt x="1261" y="548"/>
                  </a:lnTo>
                  <a:lnTo>
                    <a:pt x="1264" y="541"/>
                  </a:lnTo>
                  <a:lnTo>
                    <a:pt x="1261" y="535"/>
                  </a:lnTo>
                  <a:lnTo>
                    <a:pt x="1258" y="532"/>
                  </a:lnTo>
                  <a:lnTo>
                    <a:pt x="1251" y="528"/>
                  </a:lnTo>
                  <a:lnTo>
                    <a:pt x="1235" y="544"/>
                  </a:lnTo>
                  <a:lnTo>
                    <a:pt x="1232" y="551"/>
                  </a:lnTo>
                  <a:lnTo>
                    <a:pt x="1232" y="560"/>
                  </a:lnTo>
                  <a:lnTo>
                    <a:pt x="1238" y="567"/>
                  </a:lnTo>
                  <a:lnTo>
                    <a:pt x="1242" y="573"/>
                  </a:lnTo>
                  <a:lnTo>
                    <a:pt x="1245" y="580"/>
                  </a:lnTo>
                  <a:lnTo>
                    <a:pt x="1245" y="599"/>
                  </a:lnTo>
                  <a:lnTo>
                    <a:pt x="1235" y="612"/>
                  </a:lnTo>
                  <a:lnTo>
                    <a:pt x="1222" y="618"/>
                  </a:lnTo>
                  <a:lnTo>
                    <a:pt x="1206" y="618"/>
                  </a:lnTo>
                  <a:lnTo>
                    <a:pt x="1213" y="599"/>
                  </a:lnTo>
                  <a:lnTo>
                    <a:pt x="1216" y="586"/>
                  </a:lnTo>
                  <a:lnTo>
                    <a:pt x="1216" y="576"/>
                  </a:lnTo>
                  <a:lnTo>
                    <a:pt x="1209" y="580"/>
                  </a:lnTo>
                  <a:lnTo>
                    <a:pt x="1206" y="583"/>
                  </a:lnTo>
                  <a:lnTo>
                    <a:pt x="1197" y="599"/>
                  </a:lnTo>
                  <a:lnTo>
                    <a:pt x="1187" y="615"/>
                  </a:lnTo>
                  <a:lnTo>
                    <a:pt x="1181" y="618"/>
                  </a:lnTo>
                  <a:lnTo>
                    <a:pt x="1168" y="625"/>
                  </a:lnTo>
                  <a:lnTo>
                    <a:pt x="1165" y="631"/>
                  </a:lnTo>
                  <a:lnTo>
                    <a:pt x="1168" y="641"/>
                  </a:lnTo>
                  <a:lnTo>
                    <a:pt x="1171" y="650"/>
                  </a:lnTo>
                  <a:lnTo>
                    <a:pt x="1181" y="657"/>
                  </a:lnTo>
                  <a:lnTo>
                    <a:pt x="1187" y="657"/>
                  </a:lnTo>
                  <a:lnTo>
                    <a:pt x="1197" y="660"/>
                  </a:lnTo>
                  <a:lnTo>
                    <a:pt x="1197" y="657"/>
                  </a:lnTo>
                  <a:lnTo>
                    <a:pt x="1193" y="650"/>
                  </a:lnTo>
                  <a:lnTo>
                    <a:pt x="1216" y="641"/>
                  </a:lnTo>
                  <a:lnTo>
                    <a:pt x="1222" y="637"/>
                  </a:lnTo>
                  <a:lnTo>
                    <a:pt x="1245" y="660"/>
                  </a:lnTo>
                  <a:lnTo>
                    <a:pt x="1251" y="676"/>
                  </a:lnTo>
                  <a:lnTo>
                    <a:pt x="1277" y="708"/>
                  </a:lnTo>
                  <a:lnTo>
                    <a:pt x="1293" y="708"/>
                  </a:lnTo>
                  <a:lnTo>
                    <a:pt x="1283" y="701"/>
                  </a:lnTo>
                  <a:lnTo>
                    <a:pt x="1283" y="689"/>
                  </a:lnTo>
                  <a:lnTo>
                    <a:pt x="1299" y="676"/>
                  </a:lnTo>
                  <a:lnTo>
                    <a:pt x="1309" y="679"/>
                  </a:lnTo>
                  <a:lnTo>
                    <a:pt x="1318" y="666"/>
                  </a:lnTo>
                  <a:lnTo>
                    <a:pt x="1347" y="641"/>
                  </a:lnTo>
                  <a:lnTo>
                    <a:pt x="1335" y="631"/>
                  </a:lnTo>
                  <a:lnTo>
                    <a:pt x="1312" y="637"/>
                  </a:lnTo>
                  <a:lnTo>
                    <a:pt x="1309" y="634"/>
                  </a:lnTo>
                  <a:lnTo>
                    <a:pt x="1299" y="631"/>
                  </a:lnTo>
                  <a:lnTo>
                    <a:pt x="1293" y="618"/>
                  </a:lnTo>
                  <a:lnTo>
                    <a:pt x="1293" y="615"/>
                  </a:lnTo>
                  <a:lnTo>
                    <a:pt x="1296" y="612"/>
                  </a:lnTo>
                  <a:lnTo>
                    <a:pt x="1302" y="605"/>
                  </a:lnTo>
                  <a:lnTo>
                    <a:pt x="1312" y="602"/>
                  </a:lnTo>
                  <a:lnTo>
                    <a:pt x="1318" y="599"/>
                  </a:lnTo>
                  <a:lnTo>
                    <a:pt x="1328" y="602"/>
                  </a:lnTo>
                  <a:lnTo>
                    <a:pt x="1354" y="618"/>
                  </a:lnTo>
                  <a:lnTo>
                    <a:pt x="1360" y="615"/>
                  </a:lnTo>
                  <a:lnTo>
                    <a:pt x="1373" y="618"/>
                  </a:lnTo>
                  <a:lnTo>
                    <a:pt x="1379" y="612"/>
                  </a:lnTo>
                  <a:lnTo>
                    <a:pt x="1383" y="605"/>
                  </a:lnTo>
                  <a:lnTo>
                    <a:pt x="1383" y="592"/>
                  </a:lnTo>
                  <a:lnTo>
                    <a:pt x="1379" y="583"/>
                  </a:lnTo>
                  <a:lnTo>
                    <a:pt x="1354" y="576"/>
                  </a:lnTo>
                  <a:lnTo>
                    <a:pt x="1357" y="573"/>
                  </a:lnTo>
                  <a:lnTo>
                    <a:pt x="1370" y="573"/>
                  </a:lnTo>
                  <a:lnTo>
                    <a:pt x="1373" y="576"/>
                  </a:lnTo>
                  <a:lnTo>
                    <a:pt x="1363" y="557"/>
                  </a:lnTo>
                  <a:lnTo>
                    <a:pt x="1344" y="544"/>
                  </a:lnTo>
                  <a:lnTo>
                    <a:pt x="1328" y="532"/>
                  </a:lnTo>
                  <a:lnTo>
                    <a:pt x="1318" y="503"/>
                  </a:lnTo>
                  <a:lnTo>
                    <a:pt x="1322" y="503"/>
                  </a:lnTo>
                  <a:lnTo>
                    <a:pt x="1325" y="500"/>
                  </a:lnTo>
                  <a:lnTo>
                    <a:pt x="1325" y="500"/>
                  </a:lnTo>
                  <a:lnTo>
                    <a:pt x="1322" y="490"/>
                  </a:lnTo>
                  <a:lnTo>
                    <a:pt x="1315" y="490"/>
                  </a:lnTo>
                  <a:lnTo>
                    <a:pt x="1306" y="493"/>
                  </a:lnTo>
                  <a:lnTo>
                    <a:pt x="1299" y="490"/>
                  </a:lnTo>
                  <a:lnTo>
                    <a:pt x="1302" y="480"/>
                  </a:lnTo>
                  <a:lnTo>
                    <a:pt x="1315" y="474"/>
                  </a:lnTo>
                  <a:lnTo>
                    <a:pt x="1338" y="464"/>
                  </a:lnTo>
                  <a:lnTo>
                    <a:pt x="1338" y="461"/>
                  </a:lnTo>
                  <a:lnTo>
                    <a:pt x="1328" y="458"/>
                  </a:lnTo>
                  <a:lnTo>
                    <a:pt x="1312" y="451"/>
                  </a:lnTo>
                  <a:lnTo>
                    <a:pt x="1306" y="445"/>
                  </a:lnTo>
                  <a:lnTo>
                    <a:pt x="1312" y="442"/>
                  </a:lnTo>
                  <a:lnTo>
                    <a:pt x="1338" y="442"/>
                  </a:lnTo>
                  <a:lnTo>
                    <a:pt x="1351" y="442"/>
                  </a:lnTo>
                  <a:lnTo>
                    <a:pt x="1370" y="435"/>
                  </a:lnTo>
                  <a:lnTo>
                    <a:pt x="1373" y="432"/>
                  </a:lnTo>
                  <a:lnTo>
                    <a:pt x="1373" y="432"/>
                  </a:lnTo>
                  <a:lnTo>
                    <a:pt x="1379" y="426"/>
                  </a:lnTo>
                  <a:lnTo>
                    <a:pt x="1389" y="403"/>
                  </a:lnTo>
                  <a:lnTo>
                    <a:pt x="1389" y="400"/>
                  </a:lnTo>
                  <a:lnTo>
                    <a:pt x="1392" y="397"/>
                  </a:lnTo>
                  <a:lnTo>
                    <a:pt x="1392" y="400"/>
                  </a:lnTo>
                  <a:lnTo>
                    <a:pt x="1395" y="400"/>
                  </a:lnTo>
                  <a:lnTo>
                    <a:pt x="1399" y="407"/>
                  </a:lnTo>
                  <a:lnTo>
                    <a:pt x="1395" y="410"/>
                  </a:lnTo>
                  <a:lnTo>
                    <a:pt x="1395" y="416"/>
                  </a:lnTo>
                  <a:lnTo>
                    <a:pt x="1395" y="419"/>
                  </a:lnTo>
                  <a:lnTo>
                    <a:pt x="1395" y="426"/>
                  </a:lnTo>
                  <a:lnTo>
                    <a:pt x="1405" y="445"/>
                  </a:lnTo>
                  <a:lnTo>
                    <a:pt x="1402" y="448"/>
                  </a:lnTo>
                  <a:lnTo>
                    <a:pt x="1402" y="451"/>
                  </a:lnTo>
                  <a:lnTo>
                    <a:pt x="1402" y="455"/>
                  </a:lnTo>
                  <a:lnTo>
                    <a:pt x="1405" y="458"/>
                  </a:lnTo>
                  <a:lnTo>
                    <a:pt x="1408" y="458"/>
                  </a:lnTo>
                  <a:lnTo>
                    <a:pt x="1412" y="458"/>
                  </a:lnTo>
                  <a:lnTo>
                    <a:pt x="1415" y="461"/>
                  </a:lnTo>
                  <a:lnTo>
                    <a:pt x="1421" y="480"/>
                  </a:lnTo>
                  <a:lnTo>
                    <a:pt x="1428" y="487"/>
                  </a:lnTo>
                  <a:lnTo>
                    <a:pt x="1431" y="500"/>
                  </a:lnTo>
                  <a:lnTo>
                    <a:pt x="1424" y="512"/>
                  </a:lnTo>
                  <a:lnTo>
                    <a:pt x="1418" y="528"/>
                  </a:lnTo>
                  <a:lnTo>
                    <a:pt x="1415" y="541"/>
                  </a:lnTo>
                  <a:lnTo>
                    <a:pt x="1415" y="557"/>
                  </a:lnTo>
                  <a:lnTo>
                    <a:pt x="1424" y="567"/>
                  </a:lnTo>
                  <a:lnTo>
                    <a:pt x="1434" y="573"/>
                  </a:lnTo>
                  <a:lnTo>
                    <a:pt x="1447" y="576"/>
                  </a:lnTo>
                  <a:lnTo>
                    <a:pt x="1456" y="586"/>
                  </a:lnTo>
                  <a:lnTo>
                    <a:pt x="1463" y="589"/>
                  </a:lnTo>
                  <a:lnTo>
                    <a:pt x="1466" y="583"/>
                  </a:lnTo>
                  <a:lnTo>
                    <a:pt x="1460" y="551"/>
                  </a:lnTo>
                  <a:lnTo>
                    <a:pt x="1456" y="541"/>
                  </a:lnTo>
                  <a:lnTo>
                    <a:pt x="1453" y="532"/>
                  </a:lnTo>
                  <a:lnTo>
                    <a:pt x="1456" y="532"/>
                  </a:lnTo>
                  <a:lnTo>
                    <a:pt x="1456" y="532"/>
                  </a:lnTo>
                  <a:lnTo>
                    <a:pt x="1456" y="532"/>
                  </a:lnTo>
                  <a:lnTo>
                    <a:pt x="1460" y="532"/>
                  </a:lnTo>
                  <a:lnTo>
                    <a:pt x="1472" y="509"/>
                  </a:lnTo>
                  <a:lnTo>
                    <a:pt x="1485" y="512"/>
                  </a:lnTo>
                  <a:lnTo>
                    <a:pt x="1498" y="519"/>
                  </a:lnTo>
                  <a:lnTo>
                    <a:pt x="1521" y="512"/>
                  </a:lnTo>
                  <a:lnTo>
                    <a:pt x="1524" y="506"/>
                  </a:lnTo>
                  <a:lnTo>
                    <a:pt x="1530" y="471"/>
                  </a:lnTo>
                  <a:lnTo>
                    <a:pt x="1537" y="451"/>
                  </a:lnTo>
                  <a:lnTo>
                    <a:pt x="1540" y="442"/>
                  </a:lnTo>
                  <a:lnTo>
                    <a:pt x="1540" y="426"/>
                  </a:lnTo>
                  <a:lnTo>
                    <a:pt x="1527" y="432"/>
                  </a:lnTo>
                  <a:lnTo>
                    <a:pt x="1517" y="432"/>
                  </a:lnTo>
                  <a:lnTo>
                    <a:pt x="1508" y="429"/>
                  </a:lnTo>
                  <a:lnTo>
                    <a:pt x="1495" y="432"/>
                  </a:lnTo>
                  <a:lnTo>
                    <a:pt x="1479" y="448"/>
                  </a:lnTo>
                  <a:lnTo>
                    <a:pt x="1472" y="451"/>
                  </a:lnTo>
                  <a:lnTo>
                    <a:pt x="1466" y="451"/>
                  </a:lnTo>
                  <a:lnTo>
                    <a:pt x="1460" y="442"/>
                  </a:lnTo>
                  <a:lnTo>
                    <a:pt x="1450" y="435"/>
                  </a:lnTo>
                  <a:lnTo>
                    <a:pt x="1440" y="423"/>
                  </a:lnTo>
                  <a:lnTo>
                    <a:pt x="1431" y="407"/>
                  </a:lnTo>
                  <a:lnTo>
                    <a:pt x="1424" y="394"/>
                  </a:lnTo>
                  <a:lnTo>
                    <a:pt x="1424" y="381"/>
                  </a:lnTo>
                  <a:lnTo>
                    <a:pt x="1428" y="368"/>
                  </a:lnTo>
                  <a:lnTo>
                    <a:pt x="1434" y="359"/>
                  </a:lnTo>
                  <a:lnTo>
                    <a:pt x="1444" y="362"/>
                  </a:lnTo>
                  <a:lnTo>
                    <a:pt x="1453" y="384"/>
                  </a:lnTo>
                  <a:lnTo>
                    <a:pt x="1463" y="394"/>
                  </a:lnTo>
                  <a:lnTo>
                    <a:pt x="1476" y="387"/>
                  </a:lnTo>
                  <a:lnTo>
                    <a:pt x="1495" y="368"/>
                  </a:lnTo>
                  <a:lnTo>
                    <a:pt x="1501" y="365"/>
                  </a:lnTo>
                  <a:lnTo>
                    <a:pt x="1505" y="359"/>
                  </a:lnTo>
                  <a:lnTo>
                    <a:pt x="1508" y="346"/>
                  </a:lnTo>
                  <a:lnTo>
                    <a:pt x="1508" y="342"/>
                  </a:lnTo>
                  <a:lnTo>
                    <a:pt x="1505" y="333"/>
                  </a:lnTo>
                  <a:lnTo>
                    <a:pt x="1508" y="330"/>
                  </a:lnTo>
                  <a:lnTo>
                    <a:pt x="1514" y="333"/>
                  </a:lnTo>
                  <a:lnTo>
                    <a:pt x="1517" y="339"/>
                  </a:lnTo>
                  <a:lnTo>
                    <a:pt x="1517" y="346"/>
                  </a:lnTo>
                  <a:lnTo>
                    <a:pt x="1521" y="349"/>
                  </a:lnTo>
                  <a:lnTo>
                    <a:pt x="1530" y="352"/>
                  </a:lnTo>
                  <a:lnTo>
                    <a:pt x="1553" y="352"/>
                  </a:lnTo>
                  <a:lnTo>
                    <a:pt x="1556" y="352"/>
                  </a:lnTo>
                  <a:lnTo>
                    <a:pt x="1556" y="349"/>
                  </a:lnTo>
                  <a:close/>
                  <a:moveTo>
                    <a:pt x="1075" y="217"/>
                  </a:moveTo>
                  <a:lnTo>
                    <a:pt x="1039" y="211"/>
                  </a:lnTo>
                  <a:lnTo>
                    <a:pt x="1011" y="192"/>
                  </a:lnTo>
                  <a:lnTo>
                    <a:pt x="995" y="157"/>
                  </a:lnTo>
                  <a:lnTo>
                    <a:pt x="1007" y="147"/>
                  </a:lnTo>
                  <a:lnTo>
                    <a:pt x="1027" y="150"/>
                  </a:lnTo>
                  <a:lnTo>
                    <a:pt x="1043" y="147"/>
                  </a:lnTo>
                  <a:lnTo>
                    <a:pt x="1059" y="144"/>
                  </a:lnTo>
                  <a:lnTo>
                    <a:pt x="1088" y="153"/>
                  </a:lnTo>
                  <a:lnTo>
                    <a:pt x="1097" y="185"/>
                  </a:lnTo>
                  <a:lnTo>
                    <a:pt x="1075" y="217"/>
                  </a:lnTo>
                  <a:close/>
                  <a:moveTo>
                    <a:pt x="581" y="609"/>
                  </a:moveTo>
                  <a:lnTo>
                    <a:pt x="581" y="605"/>
                  </a:lnTo>
                  <a:lnTo>
                    <a:pt x="581" y="602"/>
                  </a:lnTo>
                  <a:lnTo>
                    <a:pt x="578" y="596"/>
                  </a:lnTo>
                  <a:lnTo>
                    <a:pt x="571" y="592"/>
                  </a:lnTo>
                  <a:lnTo>
                    <a:pt x="568" y="589"/>
                  </a:lnTo>
                  <a:lnTo>
                    <a:pt x="562" y="583"/>
                  </a:lnTo>
                  <a:lnTo>
                    <a:pt x="555" y="586"/>
                  </a:lnTo>
                  <a:lnTo>
                    <a:pt x="562" y="599"/>
                  </a:lnTo>
                  <a:lnTo>
                    <a:pt x="565" y="609"/>
                  </a:lnTo>
                  <a:lnTo>
                    <a:pt x="568" y="615"/>
                  </a:lnTo>
                  <a:lnTo>
                    <a:pt x="565" y="621"/>
                  </a:lnTo>
                  <a:lnTo>
                    <a:pt x="558" y="625"/>
                  </a:lnTo>
                  <a:lnTo>
                    <a:pt x="552" y="625"/>
                  </a:lnTo>
                  <a:lnTo>
                    <a:pt x="542" y="628"/>
                  </a:lnTo>
                  <a:lnTo>
                    <a:pt x="539" y="631"/>
                  </a:lnTo>
                  <a:lnTo>
                    <a:pt x="552" y="634"/>
                  </a:lnTo>
                  <a:lnTo>
                    <a:pt x="552" y="637"/>
                  </a:lnTo>
                  <a:lnTo>
                    <a:pt x="549" y="637"/>
                  </a:lnTo>
                  <a:lnTo>
                    <a:pt x="549" y="641"/>
                  </a:lnTo>
                  <a:lnTo>
                    <a:pt x="542" y="641"/>
                  </a:lnTo>
                  <a:lnTo>
                    <a:pt x="539" y="644"/>
                  </a:lnTo>
                  <a:lnTo>
                    <a:pt x="542" y="647"/>
                  </a:lnTo>
                  <a:lnTo>
                    <a:pt x="549" y="647"/>
                  </a:lnTo>
                  <a:lnTo>
                    <a:pt x="555" y="647"/>
                  </a:lnTo>
                  <a:lnTo>
                    <a:pt x="568" y="641"/>
                  </a:lnTo>
                  <a:lnTo>
                    <a:pt x="571" y="637"/>
                  </a:lnTo>
                  <a:lnTo>
                    <a:pt x="574" y="634"/>
                  </a:lnTo>
                  <a:lnTo>
                    <a:pt x="578" y="628"/>
                  </a:lnTo>
                  <a:lnTo>
                    <a:pt x="581" y="621"/>
                  </a:lnTo>
                  <a:lnTo>
                    <a:pt x="581" y="615"/>
                  </a:lnTo>
                  <a:lnTo>
                    <a:pt x="581" y="609"/>
                  </a:lnTo>
                  <a:close/>
                  <a:moveTo>
                    <a:pt x="1043" y="881"/>
                  </a:moveTo>
                  <a:lnTo>
                    <a:pt x="1036" y="871"/>
                  </a:lnTo>
                  <a:lnTo>
                    <a:pt x="1027" y="868"/>
                  </a:lnTo>
                  <a:lnTo>
                    <a:pt x="1020" y="871"/>
                  </a:lnTo>
                  <a:lnTo>
                    <a:pt x="1014" y="878"/>
                  </a:lnTo>
                  <a:lnTo>
                    <a:pt x="1014" y="881"/>
                  </a:lnTo>
                  <a:lnTo>
                    <a:pt x="1011" y="887"/>
                  </a:lnTo>
                  <a:lnTo>
                    <a:pt x="1007" y="897"/>
                  </a:lnTo>
                  <a:lnTo>
                    <a:pt x="1011" y="907"/>
                  </a:lnTo>
                  <a:lnTo>
                    <a:pt x="1014" y="907"/>
                  </a:lnTo>
                  <a:lnTo>
                    <a:pt x="1014" y="903"/>
                  </a:lnTo>
                  <a:lnTo>
                    <a:pt x="1020" y="903"/>
                  </a:lnTo>
                  <a:lnTo>
                    <a:pt x="1023" y="910"/>
                  </a:lnTo>
                  <a:lnTo>
                    <a:pt x="1030" y="913"/>
                  </a:lnTo>
                  <a:lnTo>
                    <a:pt x="1039" y="910"/>
                  </a:lnTo>
                  <a:lnTo>
                    <a:pt x="1046" y="907"/>
                  </a:lnTo>
                  <a:lnTo>
                    <a:pt x="1049" y="900"/>
                  </a:lnTo>
                  <a:lnTo>
                    <a:pt x="1049" y="897"/>
                  </a:lnTo>
                  <a:lnTo>
                    <a:pt x="1052" y="887"/>
                  </a:lnTo>
                  <a:lnTo>
                    <a:pt x="1049" y="884"/>
                  </a:lnTo>
                  <a:lnTo>
                    <a:pt x="1043" y="881"/>
                  </a:lnTo>
                  <a:close/>
                  <a:moveTo>
                    <a:pt x="866" y="900"/>
                  </a:moveTo>
                  <a:lnTo>
                    <a:pt x="863" y="900"/>
                  </a:lnTo>
                  <a:lnTo>
                    <a:pt x="857" y="900"/>
                  </a:lnTo>
                  <a:lnTo>
                    <a:pt x="850" y="900"/>
                  </a:lnTo>
                  <a:lnTo>
                    <a:pt x="847" y="900"/>
                  </a:lnTo>
                  <a:lnTo>
                    <a:pt x="837" y="894"/>
                  </a:lnTo>
                  <a:lnTo>
                    <a:pt x="828" y="894"/>
                  </a:lnTo>
                  <a:lnTo>
                    <a:pt x="818" y="900"/>
                  </a:lnTo>
                  <a:lnTo>
                    <a:pt x="812" y="910"/>
                  </a:lnTo>
                  <a:lnTo>
                    <a:pt x="812" y="919"/>
                  </a:lnTo>
                  <a:lnTo>
                    <a:pt x="818" y="929"/>
                  </a:lnTo>
                  <a:lnTo>
                    <a:pt x="831" y="929"/>
                  </a:lnTo>
                  <a:lnTo>
                    <a:pt x="837" y="923"/>
                  </a:lnTo>
                  <a:lnTo>
                    <a:pt x="844" y="919"/>
                  </a:lnTo>
                  <a:lnTo>
                    <a:pt x="850" y="913"/>
                  </a:lnTo>
                  <a:lnTo>
                    <a:pt x="853" y="910"/>
                  </a:lnTo>
                  <a:lnTo>
                    <a:pt x="857" y="907"/>
                  </a:lnTo>
                  <a:lnTo>
                    <a:pt x="860" y="907"/>
                  </a:lnTo>
                  <a:lnTo>
                    <a:pt x="866" y="910"/>
                  </a:lnTo>
                  <a:lnTo>
                    <a:pt x="870" y="910"/>
                  </a:lnTo>
                  <a:lnTo>
                    <a:pt x="870" y="910"/>
                  </a:lnTo>
                  <a:lnTo>
                    <a:pt x="873" y="910"/>
                  </a:lnTo>
                  <a:lnTo>
                    <a:pt x="873" y="910"/>
                  </a:lnTo>
                  <a:lnTo>
                    <a:pt x="876" y="907"/>
                  </a:lnTo>
                  <a:lnTo>
                    <a:pt x="870" y="903"/>
                  </a:lnTo>
                  <a:lnTo>
                    <a:pt x="866" y="900"/>
                  </a:lnTo>
                  <a:close/>
                  <a:moveTo>
                    <a:pt x="722" y="644"/>
                  </a:moveTo>
                  <a:lnTo>
                    <a:pt x="722" y="637"/>
                  </a:lnTo>
                  <a:lnTo>
                    <a:pt x="709" y="647"/>
                  </a:lnTo>
                  <a:lnTo>
                    <a:pt x="706" y="647"/>
                  </a:lnTo>
                  <a:lnTo>
                    <a:pt x="703" y="644"/>
                  </a:lnTo>
                  <a:lnTo>
                    <a:pt x="700" y="637"/>
                  </a:lnTo>
                  <a:lnTo>
                    <a:pt x="700" y="634"/>
                  </a:lnTo>
                  <a:lnTo>
                    <a:pt x="696" y="631"/>
                  </a:lnTo>
                  <a:lnTo>
                    <a:pt x="690" y="628"/>
                  </a:lnTo>
                  <a:lnTo>
                    <a:pt x="684" y="621"/>
                  </a:lnTo>
                  <a:lnTo>
                    <a:pt x="674" y="618"/>
                  </a:lnTo>
                  <a:lnTo>
                    <a:pt x="664" y="618"/>
                  </a:lnTo>
                  <a:lnTo>
                    <a:pt x="661" y="625"/>
                  </a:lnTo>
                  <a:lnTo>
                    <a:pt x="674" y="634"/>
                  </a:lnTo>
                  <a:lnTo>
                    <a:pt x="680" y="644"/>
                  </a:lnTo>
                  <a:lnTo>
                    <a:pt x="677" y="653"/>
                  </a:lnTo>
                  <a:lnTo>
                    <a:pt x="667" y="660"/>
                  </a:lnTo>
                  <a:lnTo>
                    <a:pt x="658" y="660"/>
                  </a:lnTo>
                  <a:lnTo>
                    <a:pt x="651" y="650"/>
                  </a:lnTo>
                  <a:lnTo>
                    <a:pt x="651" y="660"/>
                  </a:lnTo>
                  <a:lnTo>
                    <a:pt x="645" y="663"/>
                  </a:lnTo>
                  <a:lnTo>
                    <a:pt x="642" y="666"/>
                  </a:lnTo>
                  <a:lnTo>
                    <a:pt x="635" y="669"/>
                  </a:lnTo>
                  <a:lnTo>
                    <a:pt x="629" y="673"/>
                  </a:lnTo>
                  <a:lnTo>
                    <a:pt x="626" y="679"/>
                  </a:lnTo>
                  <a:lnTo>
                    <a:pt x="619" y="695"/>
                  </a:lnTo>
                  <a:lnTo>
                    <a:pt x="607" y="695"/>
                  </a:lnTo>
                  <a:lnTo>
                    <a:pt x="587" y="714"/>
                  </a:lnTo>
                  <a:lnTo>
                    <a:pt x="581" y="737"/>
                  </a:lnTo>
                  <a:lnTo>
                    <a:pt x="594" y="753"/>
                  </a:lnTo>
                  <a:lnTo>
                    <a:pt x="594" y="737"/>
                  </a:lnTo>
                  <a:lnTo>
                    <a:pt x="610" y="746"/>
                  </a:lnTo>
                  <a:lnTo>
                    <a:pt x="613" y="753"/>
                  </a:lnTo>
                  <a:lnTo>
                    <a:pt x="613" y="756"/>
                  </a:lnTo>
                  <a:lnTo>
                    <a:pt x="607" y="759"/>
                  </a:lnTo>
                  <a:lnTo>
                    <a:pt x="603" y="766"/>
                  </a:lnTo>
                  <a:lnTo>
                    <a:pt x="607" y="772"/>
                  </a:lnTo>
                  <a:lnTo>
                    <a:pt x="613" y="772"/>
                  </a:lnTo>
                  <a:lnTo>
                    <a:pt x="635" y="769"/>
                  </a:lnTo>
                  <a:lnTo>
                    <a:pt x="642" y="769"/>
                  </a:lnTo>
                  <a:lnTo>
                    <a:pt x="696" y="737"/>
                  </a:lnTo>
                  <a:lnTo>
                    <a:pt x="700" y="727"/>
                  </a:lnTo>
                  <a:lnTo>
                    <a:pt x="700" y="724"/>
                  </a:lnTo>
                  <a:lnTo>
                    <a:pt x="703" y="727"/>
                  </a:lnTo>
                  <a:lnTo>
                    <a:pt x="712" y="734"/>
                  </a:lnTo>
                  <a:lnTo>
                    <a:pt x="716" y="737"/>
                  </a:lnTo>
                  <a:lnTo>
                    <a:pt x="722" y="734"/>
                  </a:lnTo>
                  <a:lnTo>
                    <a:pt x="725" y="727"/>
                  </a:lnTo>
                  <a:lnTo>
                    <a:pt x="735" y="701"/>
                  </a:lnTo>
                  <a:lnTo>
                    <a:pt x="738" y="692"/>
                  </a:lnTo>
                  <a:lnTo>
                    <a:pt x="741" y="682"/>
                  </a:lnTo>
                  <a:lnTo>
                    <a:pt x="741" y="673"/>
                  </a:lnTo>
                  <a:lnTo>
                    <a:pt x="722" y="644"/>
                  </a:lnTo>
                  <a:close/>
                  <a:moveTo>
                    <a:pt x="1011" y="804"/>
                  </a:moveTo>
                  <a:lnTo>
                    <a:pt x="1014" y="801"/>
                  </a:lnTo>
                  <a:lnTo>
                    <a:pt x="1020" y="801"/>
                  </a:lnTo>
                  <a:lnTo>
                    <a:pt x="1023" y="801"/>
                  </a:lnTo>
                  <a:lnTo>
                    <a:pt x="1027" y="798"/>
                  </a:lnTo>
                  <a:lnTo>
                    <a:pt x="1030" y="791"/>
                  </a:lnTo>
                  <a:lnTo>
                    <a:pt x="1030" y="788"/>
                  </a:lnTo>
                  <a:lnTo>
                    <a:pt x="1033" y="785"/>
                  </a:lnTo>
                  <a:lnTo>
                    <a:pt x="1033" y="782"/>
                  </a:lnTo>
                  <a:lnTo>
                    <a:pt x="1030" y="778"/>
                  </a:lnTo>
                  <a:lnTo>
                    <a:pt x="1020" y="775"/>
                  </a:lnTo>
                  <a:lnTo>
                    <a:pt x="1014" y="775"/>
                  </a:lnTo>
                  <a:lnTo>
                    <a:pt x="1011" y="775"/>
                  </a:lnTo>
                  <a:lnTo>
                    <a:pt x="1011" y="775"/>
                  </a:lnTo>
                  <a:lnTo>
                    <a:pt x="1004" y="775"/>
                  </a:lnTo>
                  <a:lnTo>
                    <a:pt x="1001" y="772"/>
                  </a:lnTo>
                  <a:lnTo>
                    <a:pt x="998" y="772"/>
                  </a:lnTo>
                  <a:lnTo>
                    <a:pt x="988" y="778"/>
                  </a:lnTo>
                  <a:lnTo>
                    <a:pt x="982" y="782"/>
                  </a:lnTo>
                  <a:lnTo>
                    <a:pt x="979" y="778"/>
                  </a:lnTo>
                  <a:lnTo>
                    <a:pt x="972" y="778"/>
                  </a:lnTo>
                  <a:lnTo>
                    <a:pt x="969" y="778"/>
                  </a:lnTo>
                  <a:lnTo>
                    <a:pt x="969" y="782"/>
                  </a:lnTo>
                  <a:lnTo>
                    <a:pt x="963" y="782"/>
                  </a:lnTo>
                  <a:lnTo>
                    <a:pt x="956" y="785"/>
                  </a:lnTo>
                  <a:lnTo>
                    <a:pt x="956" y="785"/>
                  </a:lnTo>
                  <a:lnTo>
                    <a:pt x="969" y="791"/>
                  </a:lnTo>
                  <a:lnTo>
                    <a:pt x="972" y="794"/>
                  </a:lnTo>
                  <a:lnTo>
                    <a:pt x="975" y="794"/>
                  </a:lnTo>
                  <a:lnTo>
                    <a:pt x="979" y="794"/>
                  </a:lnTo>
                  <a:lnTo>
                    <a:pt x="985" y="791"/>
                  </a:lnTo>
                  <a:lnTo>
                    <a:pt x="991" y="791"/>
                  </a:lnTo>
                  <a:lnTo>
                    <a:pt x="998" y="794"/>
                  </a:lnTo>
                  <a:lnTo>
                    <a:pt x="1001" y="798"/>
                  </a:lnTo>
                  <a:lnTo>
                    <a:pt x="1001" y="804"/>
                  </a:lnTo>
                  <a:lnTo>
                    <a:pt x="1004" y="807"/>
                  </a:lnTo>
                  <a:lnTo>
                    <a:pt x="1007" y="804"/>
                  </a:lnTo>
                  <a:lnTo>
                    <a:pt x="1011" y="804"/>
                  </a:lnTo>
                  <a:close/>
                  <a:moveTo>
                    <a:pt x="873" y="865"/>
                  </a:moveTo>
                  <a:lnTo>
                    <a:pt x="870" y="862"/>
                  </a:lnTo>
                  <a:lnTo>
                    <a:pt x="863" y="858"/>
                  </a:lnTo>
                  <a:lnTo>
                    <a:pt x="850" y="858"/>
                  </a:lnTo>
                  <a:lnTo>
                    <a:pt x="847" y="855"/>
                  </a:lnTo>
                  <a:lnTo>
                    <a:pt x="844" y="855"/>
                  </a:lnTo>
                  <a:lnTo>
                    <a:pt x="841" y="855"/>
                  </a:lnTo>
                  <a:lnTo>
                    <a:pt x="844" y="862"/>
                  </a:lnTo>
                  <a:lnTo>
                    <a:pt x="844" y="862"/>
                  </a:lnTo>
                  <a:lnTo>
                    <a:pt x="844" y="865"/>
                  </a:lnTo>
                  <a:lnTo>
                    <a:pt x="841" y="865"/>
                  </a:lnTo>
                  <a:lnTo>
                    <a:pt x="841" y="868"/>
                  </a:lnTo>
                  <a:lnTo>
                    <a:pt x="841" y="868"/>
                  </a:lnTo>
                  <a:lnTo>
                    <a:pt x="841" y="871"/>
                  </a:lnTo>
                  <a:lnTo>
                    <a:pt x="841" y="875"/>
                  </a:lnTo>
                  <a:lnTo>
                    <a:pt x="837" y="881"/>
                  </a:lnTo>
                  <a:lnTo>
                    <a:pt x="837" y="884"/>
                  </a:lnTo>
                  <a:lnTo>
                    <a:pt x="841" y="884"/>
                  </a:lnTo>
                  <a:lnTo>
                    <a:pt x="844" y="884"/>
                  </a:lnTo>
                  <a:lnTo>
                    <a:pt x="844" y="887"/>
                  </a:lnTo>
                  <a:lnTo>
                    <a:pt x="847" y="894"/>
                  </a:lnTo>
                  <a:lnTo>
                    <a:pt x="857" y="894"/>
                  </a:lnTo>
                  <a:lnTo>
                    <a:pt x="860" y="894"/>
                  </a:lnTo>
                  <a:lnTo>
                    <a:pt x="857" y="887"/>
                  </a:lnTo>
                  <a:lnTo>
                    <a:pt x="860" y="887"/>
                  </a:lnTo>
                  <a:lnTo>
                    <a:pt x="870" y="887"/>
                  </a:lnTo>
                  <a:lnTo>
                    <a:pt x="873" y="878"/>
                  </a:lnTo>
                  <a:lnTo>
                    <a:pt x="876" y="875"/>
                  </a:lnTo>
                  <a:lnTo>
                    <a:pt x="876" y="868"/>
                  </a:lnTo>
                  <a:lnTo>
                    <a:pt x="873" y="865"/>
                  </a:lnTo>
                  <a:close/>
                  <a:moveTo>
                    <a:pt x="908" y="910"/>
                  </a:moveTo>
                  <a:lnTo>
                    <a:pt x="902" y="900"/>
                  </a:lnTo>
                  <a:lnTo>
                    <a:pt x="902" y="897"/>
                  </a:lnTo>
                  <a:lnTo>
                    <a:pt x="908" y="891"/>
                  </a:lnTo>
                  <a:lnTo>
                    <a:pt x="908" y="884"/>
                  </a:lnTo>
                  <a:lnTo>
                    <a:pt x="898" y="881"/>
                  </a:lnTo>
                  <a:lnTo>
                    <a:pt x="892" y="881"/>
                  </a:lnTo>
                  <a:lnTo>
                    <a:pt x="892" y="881"/>
                  </a:lnTo>
                  <a:lnTo>
                    <a:pt x="886" y="887"/>
                  </a:lnTo>
                  <a:lnTo>
                    <a:pt x="889" y="891"/>
                  </a:lnTo>
                  <a:lnTo>
                    <a:pt x="892" y="894"/>
                  </a:lnTo>
                  <a:lnTo>
                    <a:pt x="892" y="903"/>
                  </a:lnTo>
                  <a:lnTo>
                    <a:pt x="886" y="919"/>
                  </a:lnTo>
                  <a:lnTo>
                    <a:pt x="889" y="929"/>
                  </a:lnTo>
                  <a:lnTo>
                    <a:pt x="892" y="929"/>
                  </a:lnTo>
                  <a:lnTo>
                    <a:pt x="895" y="929"/>
                  </a:lnTo>
                  <a:lnTo>
                    <a:pt x="895" y="932"/>
                  </a:lnTo>
                  <a:lnTo>
                    <a:pt x="898" y="935"/>
                  </a:lnTo>
                  <a:lnTo>
                    <a:pt x="905" y="935"/>
                  </a:lnTo>
                  <a:lnTo>
                    <a:pt x="905" y="929"/>
                  </a:lnTo>
                  <a:lnTo>
                    <a:pt x="905" y="923"/>
                  </a:lnTo>
                  <a:lnTo>
                    <a:pt x="908" y="916"/>
                  </a:lnTo>
                  <a:lnTo>
                    <a:pt x="911" y="916"/>
                  </a:lnTo>
                  <a:lnTo>
                    <a:pt x="911" y="916"/>
                  </a:lnTo>
                  <a:lnTo>
                    <a:pt x="908" y="913"/>
                  </a:lnTo>
                  <a:lnTo>
                    <a:pt x="908" y="910"/>
                  </a:lnTo>
                  <a:close/>
                  <a:moveTo>
                    <a:pt x="1004" y="717"/>
                  </a:moveTo>
                  <a:lnTo>
                    <a:pt x="1001" y="714"/>
                  </a:lnTo>
                  <a:lnTo>
                    <a:pt x="995" y="711"/>
                  </a:lnTo>
                  <a:lnTo>
                    <a:pt x="982" y="714"/>
                  </a:lnTo>
                  <a:lnTo>
                    <a:pt x="969" y="721"/>
                  </a:lnTo>
                  <a:lnTo>
                    <a:pt x="963" y="730"/>
                  </a:lnTo>
                  <a:lnTo>
                    <a:pt x="959" y="740"/>
                  </a:lnTo>
                  <a:lnTo>
                    <a:pt x="956" y="743"/>
                  </a:lnTo>
                  <a:lnTo>
                    <a:pt x="953" y="750"/>
                  </a:lnTo>
                  <a:lnTo>
                    <a:pt x="956" y="750"/>
                  </a:lnTo>
                  <a:lnTo>
                    <a:pt x="959" y="753"/>
                  </a:lnTo>
                  <a:lnTo>
                    <a:pt x="963" y="753"/>
                  </a:lnTo>
                  <a:lnTo>
                    <a:pt x="963" y="759"/>
                  </a:lnTo>
                  <a:lnTo>
                    <a:pt x="963" y="766"/>
                  </a:lnTo>
                  <a:lnTo>
                    <a:pt x="966" y="772"/>
                  </a:lnTo>
                  <a:lnTo>
                    <a:pt x="969" y="769"/>
                  </a:lnTo>
                  <a:lnTo>
                    <a:pt x="972" y="762"/>
                  </a:lnTo>
                  <a:lnTo>
                    <a:pt x="975" y="753"/>
                  </a:lnTo>
                  <a:lnTo>
                    <a:pt x="991" y="746"/>
                  </a:lnTo>
                  <a:lnTo>
                    <a:pt x="995" y="743"/>
                  </a:lnTo>
                  <a:lnTo>
                    <a:pt x="1001" y="743"/>
                  </a:lnTo>
                  <a:lnTo>
                    <a:pt x="1011" y="746"/>
                  </a:lnTo>
                  <a:lnTo>
                    <a:pt x="1017" y="743"/>
                  </a:lnTo>
                  <a:lnTo>
                    <a:pt x="1014" y="740"/>
                  </a:lnTo>
                  <a:lnTo>
                    <a:pt x="1011" y="734"/>
                  </a:lnTo>
                  <a:lnTo>
                    <a:pt x="1007" y="730"/>
                  </a:lnTo>
                  <a:lnTo>
                    <a:pt x="1001" y="727"/>
                  </a:lnTo>
                  <a:lnTo>
                    <a:pt x="1001" y="724"/>
                  </a:lnTo>
                  <a:lnTo>
                    <a:pt x="1004" y="721"/>
                  </a:lnTo>
                  <a:lnTo>
                    <a:pt x="1004" y="717"/>
                  </a:lnTo>
                  <a:close/>
                  <a:moveTo>
                    <a:pt x="959" y="801"/>
                  </a:moveTo>
                  <a:lnTo>
                    <a:pt x="950" y="791"/>
                  </a:lnTo>
                  <a:lnTo>
                    <a:pt x="946" y="785"/>
                  </a:lnTo>
                  <a:lnTo>
                    <a:pt x="943" y="782"/>
                  </a:lnTo>
                  <a:lnTo>
                    <a:pt x="943" y="778"/>
                  </a:lnTo>
                  <a:lnTo>
                    <a:pt x="940" y="766"/>
                  </a:lnTo>
                  <a:lnTo>
                    <a:pt x="937" y="753"/>
                  </a:lnTo>
                  <a:lnTo>
                    <a:pt x="930" y="743"/>
                  </a:lnTo>
                  <a:lnTo>
                    <a:pt x="924" y="740"/>
                  </a:lnTo>
                  <a:lnTo>
                    <a:pt x="918" y="737"/>
                  </a:lnTo>
                  <a:lnTo>
                    <a:pt x="905" y="740"/>
                  </a:lnTo>
                  <a:lnTo>
                    <a:pt x="902" y="740"/>
                  </a:lnTo>
                  <a:lnTo>
                    <a:pt x="895" y="743"/>
                  </a:lnTo>
                  <a:lnTo>
                    <a:pt x="892" y="750"/>
                  </a:lnTo>
                  <a:lnTo>
                    <a:pt x="889" y="759"/>
                  </a:lnTo>
                  <a:lnTo>
                    <a:pt x="889" y="766"/>
                  </a:lnTo>
                  <a:lnTo>
                    <a:pt x="889" y="775"/>
                  </a:lnTo>
                  <a:lnTo>
                    <a:pt x="892" y="782"/>
                  </a:lnTo>
                  <a:lnTo>
                    <a:pt x="895" y="788"/>
                  </a:lnTo>
                  <a:lnTo>
                    <a:pt x="902" y="791"/>
                  </a:lnTo>
                  <a:lnTo>
                    <a:pt x="911" y="794"/>
                  </a:lnTo>
                  <a:lnTo>
                    <a:pt x="914" y="794"/>
                  </a:lnTo>
                  <a:lnTo>
                    <a:pt x="921" y="794"/>
                  </a:lnTo>
                  <a:lnTo>
                    <a:pt x="921" y="801"/>
                  </a:lnTo>
                  <a:lnTo>
                    <a:pt x="918" y="804"/>
                  </a:lnTo>
                  <a:lnTo>
                    <a:pt x="918" y="807"/>
                  </a:lnTo>
                  <a:lnTo>
                    <a:pt x="927" y="810"/>
                  </a:lnTo>
                  <a:lnTo>
                    <a:pt x="937" y="814"/>
                  </a:lnTo>
                  <a:lnTo>
                    <a:pt x="940" y="817"/>
                  </a:lnTo>
                  <a:lnTo>
                    <a:pt x="943" y="814"/>
                  </a:lnTo>
                  <a:lnTo>
                    <a:pt x="943" y="810"/>
                  </a:lnTo>
                  <a:lnTo>
                    <a:pt x="946" y="810"/>
                  </a:lnTo>
                  <a:lnTo>
                    <a:pt x="953" y="814"/>
                  </a:lnTo>
                  <a:lnTo>
                    <a:pt x="956" y="814"/>
                  </a:lnTo>
                  <a:lnTo>
                    <a:pt x="959" y="817"/>
                  </a:lnTo>
                  <a:lnTo>
                    <a:pt x="963" y="817"/>
                  </a:lnTo>
                  <a:lnTo>
                    <a:pt x="966" y="814"/>
                  </a:lnTo>
                  <a:lnTo>
                    <a:pt x="963" y="807"/>
                  </a:lnTo>
                  <a:lnTo>
                    <a:pt x="959" y="801"/>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21"/>
            <p:cNvSpPr>
              <a:spLocks/>
            </p:cNvSpPr>
            <p:nvPr/>
          </p:nvSpPr>
          <p:spPr bwMode="auto">
            <a:xfrm>
              <a:off x="5300" y="1323"/>
              <a:ext cx="1437" cy="1455"/>
            </a:xfrm>
            <a:custGeom>
              <a:avLst/>
              <a:gdLst>
                <a:gd name="T0" fmla="*/ 981 w 1437"/>
                <a:gd name="T1" fmla="*/ 388 h 1455"/>
                <a:gd name="T2" fmla="*/ 1174 w 1437"/>
                <a:gd name="T3" fmla="*/ 654 h 1455"/>
                <a:gd name="T4" fmla="*/ 1228 w 1437"/>
                <a:gd name="T5" fmla="*/ 747 h 1455"/>
                <a:gd name="T6" fmla="*/ 1273 w 1437"/>
                <a:gd name="T7" fmla="*/ 840 h 1455"/>
                <a:gd name="T8" fmla="*/ 1327 w 1437"/>
                <a:gd name="T9" fmla="*/ 943 h 1455"/>
                <a:gd name="T10" fmla="*/ 1411 w 1437"/>
                <a:gd name="T11" fmla="*/ 1125 h 1455"/>
                <a:gd name="T12" fmla="*/ 1401 w 1437"/>
                <a:gd name="T13" fmla="*/ 1164 h 1455"/>
                <a:gd name="T14" fmla="*/ 1437 w 1437"/>
                <a:gd name="T15" fmla="*/ 1369 h 1455"/>
                <a:gd name="T16" fmla="*/ 1382 w 1437"/>
                <a:gd name="T17" fmla="*/ 1446 h 1455"/>
                <a:gd name="T18" fmla="*/ 1324 w 1437"/>
                <a:gd name="T19" fmla="*/ 1388 h 1455"/>
                <a:gd name="T20" fmla="*/ 1327 w 1437"/>
                <a:gd name="T21" fmla="*/ 1321 h 1455"/>
                <a:gd name="T22" fmla="*/ 1257 w 1437"/>
                <a:gd name="T23" fmla="*/ 1276 h 1455"/>
                <a:gd name="T24" fmla="*/ 1225 w 1437"/>
                <a:gd name="T25" fmla="*/ 1193 h 1455"/>
                <a:gd name="T26" fmla="*/ 1270 w 1437"/>
                <a:gd name="T27" fmla="*/ 1164 h 1455"/>
                <a:gd name="T28" fmla="*/ 1180 w 1437"/>
                <a:gd name="T29" fmla="*/ 1148 h 1455"/>
                <a:gd name="T30" fmla="*/ 1132 w 1437"/>
                <a:gd name="T31" fmla="*/ 1138 h 1455"/>
                <a:gd name="T32" fmla="*/ 1087 w 1437"/>
                <a:gd name="T33" fmla="*/ 1129 h 1455"/>
                <a:gd name="T34" fmla="*/ 1026 w 1437"/>
                <a:gd name="T35" fmla="*/ 1129 h 1455"/>
                <a:gd name="T36" fmla="*/ 994 w 1437"/>
                <a:gd name="T37" fmla="*/ 1173 h 1455"/>
                <a:gd name="T38" fmla="*/ 927 w 1437"/>
                <a:gd name="T39" fmla="*/ 1148 h 1455"/>
                <a:gd name="T40" fmla="*/ 856 w 1437"/>
                <a:gd name="T41" fmla="*/ 1129 h 1455"/>
                <a:gd name="T42" fmla="*/ 821 w 1437"/>
                <a:gd name="T43" fmla="*/ 1100 h 1455"/>
                <a:gd name="T44" fmla="*/ 760 w 1437"/>
                <a:gd name="T45" fmla="*/ 1103 h 1455"/>
                <a:gd name="T46" fmla="*/ 776 w 1437"/>
                <a:gd name="T47" fmla="*/ 1052 h 1455"/>
                <a:gd name="T48" fmla="*/ 676 w 1437"/>
                <a:gd name="T49" fmla="*/ 1048 h 1455"/>
                <a:gd name="T50" fmla="*/ 606 w 1437"/>
                <a:gd name="T51" fmla="*/ 1058 h 1455"/>
                <a:gd name="T52" fmla="*/ 548 w 1437"/>
                <a:gd name="T53" fmla="*/ 1077 h 1455"/>
                <a:gd name="T54" fmla="*/ 519 w 1437"/>
                <a:gd name="T55" fmla="*/ 1090 h 1455"/>
                <a:gd name="T56" fmla="*/ 369 w 1437"/>
                <a:gd name="T57" fmla="*/ 1084 h 1455"/>
                <a:gd name="T58" fmla="*/ 462 w 1437"/>
                <a:gd name="T59" fmla="*/ 856 h 1455"/>
                <a:gd name="T60" fmla="*/ 490 w 1437"/>
                <a:gd name="T61" fmla="*/ 798 h 1455"/>
                <a:gd name="T62" fmla="*/ 401 w 1437"/>
                <a:gd name="T63" fmla="*/ 766 h 1455"/>
                <a:gd name="T64" fmla="*/ 330 w 1437"/>
                <a:gd name="T65" fmla="*/ 741 h 1455"/>
                <a:gd name="T66" fmla="*/ 324 w 1437"/>
                <a:gd name="T67" fmla="*/ 693 h 1455"/>
                <a:gd name="T68" fmla="*/ 330 w 1437"/>
                <a:gd name="T69" fmla="*/ 629 h 1455"/>
                <a:gd name="T70" fmla="*/ 375 w 1437"/>
                <a:gd name="T71" fmla="*/ 571 h 1455"/>
                <a:gd name="T72" fmla="*/ 337 w 1437"/>
                <a:gd name="T73" fmla="*/ 491 h 1455"/>
                <a:gd name="T74" fmla="*/ 285 w 1437"/>
                <a:gd name="T75" fmla="*/ 427 h 1455"/>
                <a:gd name="T76" fmla="*/ 263 w 1437"/>
                <a:gd name="T77" fmla="*/ 411 h 1455"/>
                <a:gd name="T78" fmla="*/ 189 w 1437"/>
                <a:gd name="T79" fmla="*/ 395 h 1455"/>
                <a:gd name="T80" fmla="*/ 195 w 1437"/>
                <a:gd name="T81" fmla="*/ 356 h 1455"/>
                <a:gd name="T82" fmla="*/ 167 w 1437"/>
                <a:gd name="T83" fmla="*/ 375 h 1455"/>
                <a:gd name="T84" fmla="*/ 134 w 1437"/>
                <a:gd name="T85" fmla="*/ 353 h 1455"/>
                <a:gd name="T86" fmla="*/ 99 w 1437"/>
                <a:gd name="T87" fmla="*/ 391 h 1455"/>
                <a:gd name="T88" fmla="*/ 57 w 1437"/>
                <a:gd name="T89" fmla="*/ 347 h 1455"/>
                <a:gd name="T90" fmla="*/ 13 w 1437"/>
                <a:gd name="T91" fmla="*/ 305 h 1455"/>
                <a:gd name="T92" fmla="*/ 109 w 1437"/>
                <a:gd name="T93" fmla="*/ 231 h 1455"/>
                <a:gd name="T94" fmla="*/ 308 w 1437"/>
                <a:gd name="T95" fmla="*/ 238 h 1455"/>
                <a:gd name="T96" fmla="*/ 471 w 1437"/>
                <a:gd name="T97" fmla="*/ 241 h 1455"/>
                <a:gd name="T98" fmla="*/ 654 w 1437"/>
                <a:gd name="T99" fmla="*/ 218 h 1455"/>
                <a:gd name="T100" fmla="*/ 753 w 1437"/>
                <a:gd name="T101" fmla="*/ 103 h 1455"/>
                <a:gd name="T102" fmla="*/ 769 w 1437"/>
                <a:gd name="T103" fmla="*/ 16 h 1455"/>
                <a:gd name="T104" fmla="*/ 850 w 1437"/>
                <a:gd name="T105" fmla="*/ 109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37" h="1455">
                  <a:moveTo>
                    <a:pt x="866" y="145"/>
                  </a:moveTo>
                  <a:lnTo>
                    <a:pt x="914" y="244"/>
                  </a:lnTo>
                  <a:lnTo>
                    <a:pt x="955" y="350"/>
                  </a:lnTo>
                  <a:lnTo>
                    <a:pt x="962" y="363"/>
                  </a:lnTo>
                  <a:lnTo>
                    <a:pt x="981" y="388"/>
                  </a:lnTo>
                  <a:lnTo>
                    <a:pt x="991" y="407"/>
                  </a:lnTo>
                  <a:lnTo>
                    <a:pt x="1084" y="545"/>
                  </a:lnTo>
                  <a:lnTo>
                    <a:pt x="1122" y="600"/>
                  </a:lnTo>
                  <a:lnTo>
                    <a:pt x="1167" y="648"/>
                  </a:lnTo>
                  <a:lnTo>
                    <a:pt x="1174" y="654"/>
                  </a:lnTo>
                  <a:lnTo>
                    <a:pt x="1202" y="689"/>
                  </a:lnTo>
                  <a:lnTo>
                    <a:pt x="1202" y="702"/>
                  </a:lnTo>
                  <a:lnTo>
                    <a:pt x="1202" y="722"/>
                  </a:lnTo>
                  <a:lnTo>
                    <a:pt x="1209" y="734"/>
                  </a:lnTo>
                  <a:lnTo>
                    <a:pt x="1228" y="747"/>
                  </a:lnTo>
                  <a:lnTo>
                    <a:pt x="1234" y="760"/>
                  </a:lnTo>
                  <a:lnTo>
                    <a:pt x="1251" y="814"/>
                  </a:lnTo>
                  <a:lnTo>
                    <a:pt x="1257" y="827"/>
                  </a:lnTo>
                  <a:lnTo>
                    <a:pt x="1267" y="831"/>
                  </a:lnTo>
                  <a:lnTo>
                    <a:pt x="1273" y="840"/>
                  </a:lnTo>
                  <a:lnTo>
                    <a:pt x="1302" y="891"/>
                  </a:lnTo>
                  <a:lnTo>
                    <a:pt x="1315" y="911"/>
                  </a:lnTo>
                  <a:lnTo>
                    <a:pt x="1321" y="920"/>
                  </a:lnTo>
                  <a:lnTo>
                    <a:pt x="1324" y="933"/>
                  </a:lnTo>
                  <a:lnTo>
                    <a:pt x="1327" y="943"/>
                  </a:lnTo>
                  <a:lnTo>
                    <a:pt x="1356" y="975"/>
                  </a:lnTo>
                  <a:lnTo>
                    <a:pt x="1363" y="1000"/>
                  </a:lnTo>
                  <a:lnTo>
                    <a:pt x="1372" y="1055"/>
                  </a:lnTo>
                  <a:lnTo>
                    <a:pt x="1382" y="1084"/>
                  </a:lnTo>
                  <a:lnTo>
                    <a:pt x="1411" y="1125"/>
                  </a:lnTo>
                  <a:lnTo>
                    <a:pt x="1414" y="1132"/>
                  </a:lnTo>
                  <a:lnTo>
                    <a:pt x="1411" y="1141"/>
                  </a:lnTo>
                  <a:lnTo>
                    <a:pt x="1404" y="1148"/>
                  </a:lnTo>
                  <a:lnTo>
                    <a:pt x="1401" y="1157"/>
                  </a:lnTo>
                  <a:lnTo>
                    <a:pt x="1401" y="1164"/>
                  </a:lnTo>
                  <a:lnTo>
                    <a:pt x="1404" y="1186"/>
                  </a:lnTo>
                  <a:lnTo>
                    <a:pt x="1411" y="1250"/>
                  </a:lnTo>
                  <a:lnTo>
                    <a:pt x="1417" y="1279"/>
                  </a:lnTo>
                  <a:lnTo>
                    <a:pt x="1437" y="1340"/>
                  </a:lnTo>
                  <a:lnTo>
                    <a:pt x="1437" y="1369"/>
                  </a:lnTo>
                  <a:lnTo>
                    <a:pt x="1430" y="1398"/>
                  </a:lnTo>
                  <a:lnTo>
                    <a:pt x="1417" y="1420"/>
                  </a:lnTo>
                  <a:lnTo>
                    <a:pt x="1408" y="1452"/>
                  </a:lnTo>
                  <a:lnTo>
                    <a:pt x="1401" y="1449"/>
                  </a:lnTo>
                  <a:lnTo>
                    <a:pt x="1382" y="1446"/>
                  </a:lnTo>
                  <a:lnTo>
                    <a:pt x="1363" y="1455"/>
                  </a:lnTo>
                  <a:lnTo>
                    <a:pt x="1324" y="1439"/>
                  </a:lnTo>
                  <a:lnTo>
                    <a:pt x="1331" y="1423"/>
                  </a:lnTo>
                  <a:lnTo>
                    <a:pt x="1331" y="1407"/>
                  </a:lnTo>
                  <a:lnTo>
                    <a:pt x="1324" y="1388"/>
                  </a:lnTo>
                  <a:lnTo>
                    <a:pt x="1321" y="1369"/>
                  </a:lnTo>
                  <a:lnTo>
                    <a:pt x="1331" y="1350"/>
                  </a:lnTo>
                  <a:lnTo>
                    <a:pt x="1337" y="1330"/>
                  </a:lnTo>
                  <a:lnTo>
                    <a:pt x="1331" y="1327"/>
                  </a:lnTo>
                  <a:lnTo>
                    <a:pt x="1327" y="1321"/>
                  </a:lnTo>
                  <a:lnTo>
                    <a:pt x="1331" y="1305"/>
                  </a:lnTo>
                  <a:lnTo>
                    <a:pt x="1286" y="1302"/>
                  </a:lnTo>
                  <a:lnTo>
                    <a:pt x="1276" y="1295"/>
                  </a:lnTo>
                  <a:lnTo>
                    <a:pt x="1263" y="1289"/>
                  </a:lnTo>
                  <a:lnTo>
                    <a:pt x="1257" y="1276"/>
                  </a:lnTo>
                  <a:lnTo>
                    <a:pt x="1254" y="1263"/>
                  </a:lnTo>
                  <a:lnTo>
                    <a:pt x="1234" y="1254"/>
                  </a:lnTo>
                  <a:lnTo>
                    <a:pt x="1222" y="1234"/>
                  </a:lnTo>
                  <a:lnTo>
                    <a:pt x="1218" y="1212"/>
                  </a:lnTo>
                  <a:lnTo>
                    <a:pt x="1225" y="1193"/>
                  </a:lnTo>
                  <a:lnTo>
                    <a:pt x="1234" y="1186"/>
                  </a:lnTo>
                  <a:lnTo>
                    <a:pt x="1244" y="1183"/>
                  </a:lnTo>
                  <a:lnTo>
                    <a:pt x="1260" y="1189"/>
                  </a:lnTo>
                  <a:lnTo>
                    <a:pt x="1273" y="1180"/>
                  </a:lnTo>
                  <a:lnTo>
                    <a:pt x="1270" y="1164"/>
                  </a:lnTo>
                  <a:lnTo>
                    <a:pt x="1251" y="1151"/>
                  </a:lnTo>
                  <a:lnTo>
                    <a:pt x="1231" y="1148"/>
                  </a:lnTo>
                  <a:lnTo>
                    <a:pt x="1215" y="1154"/>
                  </a:lnTo>
                  <a:lnTo>
                    <a:pt x="1199" y="1161"/>
                  </a:lnTo>
                  <a:lnTo>
                    <a:pt x="1180" y="1148"/>
                  </a:lnTo>
                  <a:lnTo>
                    <a:pt x="1158" y="1145"/>
                  </a:lnTo>
                  <a:lnTo>
                    <a:pt x="1148" y="1148"/>
                  </a:lnTo>
                  <a:lnTo>
                    <a:pt x="1141" y="1148"/>
                  </a:lnTo>
                  <a:lnTo>
                    <a:pt x="1138" y="1141"/>
                  </a:lnTo>
                  <a:lnTo>
                    <a:pt x="1132" y="1138"/>
                  </a:lnTo>
                  <a:lnTo>
                    <a:pt x="1116" y="1151"/>
                  </a:lnTo>
                  <a:lnTo>
                    <a:pt x="1097" y="1157"/>
                  </a:lnTo>
                  <a:lnTo>
                    <a:pt x="1097" y="1145"/>
                  </a:lnTo>
                  <a:lnTo>
                    <a:pt x="1097" y="1132"/>
                  </a:lnTo>
                  <a:lnTo>
                    <a:pt x="1087" y="1129"/>
                  </a:lnTo>
                  <a:lnTo>
                    <a:pt x="1077" y="1125"/>
                  </a:lnTo>
                  <a:lnTo>
                    <a:pt x="1068" y="1113"/>
                  </a:lnTo>
                  <a:lnTo>
                    <a:pt x="1052" y="1109"/>
                  </a:lnTo>
                  <a:lnTo>
                    <a:pt x="1039" y="1116"/>
                  </a:lnTo>
                  <a:lnTo>
                    <a:pt x="1026" y="1129"/>
                  </a:lnTo>
                  <a:lnTo>
                    <a:pt x="1032" y="1148"/>
                  </a:lnTo>
                  <a:lnTo>
                    <a:pt x="1029" y="1164"/>
                  </a:lnTo>
                  <a:lnTo>
                    <a:pt x="1026" y="1180"/>
                  </a:lnTo>
                  <a:lnTo>
                    <a:pt x="1010" y="1177"/>
                  </a:lnTo>
                  <a:lnTo>
                    <a:pt x="994" y="1173"/>
                  </a:lnTo>
                  <a:lnTo>
                    <a:pt x="981" y="1167"/>
                  </a:lnTo>
                  <a:lnTo>
                    <a:pt x="965" y="1161"/>
                  </a:lnTo>
                  <a:lnTo>
                    <a:pt x="952" y="1154"/>
                  </a:lnTo>
                  <a:lnTo>
                    <a:pt x="943" y="1148"/>
                  </a:lnTo>
                  <a:lnTo>
                    <a:pt x="927" y="1148"/>
                  </a:lnTo>
                  <a:lnTo>
                    <a:pt x="914" y="1145"/>
                  </a:lnTo>
                  <a:lnTo>
                    <a:pt x="898" y="1135"/>
                  </a:lnTo>
                  <a:lnTo>
                    <a:pt x="885" y="1122"/>
                  </a:lnTo>
                  <a:lnTo>
                    <a:pt x="869" y="1122"/>
                  </a:lnTo>
                  <a:lnTo>
                    <a:pt x="856" y="1129"/>
                  </a:lnTo>
                  <a:lnTo>
                    <a:pt x="843" y="1129"/>
                  </a:lnTo>
                  <a:lnTo>
                    <a:pt x="834" y="1132"/>
                  </a:lnTo>
                  <a:lnTo>
                    <a:pt x="830" y="1122"/>
                  </a:lnTo>
                  <a:lnTo>
                    <a:pt x="818" y="1109"/>
                  </a:lnTo>
                  <a:lnTo>
                    <a:pt x="821" y="1100"/>
                  </a:lnTo>
                  <a:lnTo>
                    <a:pt x="814" y="1093"/>
                  </a:lnTo>
                  <a:lnTo>
                    <a:pt x="785" y="1097"/>
                  </a:lnTo>
                  <a:lnTo>
                    <a:pt x="769" y="1103"/>
                  </a:lnTo>
                  <a:lnTo>
                    <a:pt x="763" y="1106"/>
                  </a:lnTo>
                  <a:lnTo>
                    <a:pt x="760" y="1103"/>
                  </a:lnTo>
                  <a:lnTo>
                    <a:pt x="750" y="1100"/>
                  </a:lnTo>
                  <a:lnTo>
                    <a:pt x="744" y="1093"/>
                  </a:lnTo>
                  <a:lnTo>
                    <a:pt x="753" y="1077"/>
                  </a:lnTo>
                  <a:lnTo>
                    <a:pt x="769" y="1064"/>
                  </a:lnTo>
                  <a:lnTo>
                    <a:pt x="776" y="1052"/>
                  </a:lnTo>
                  <a:lnTo>
                    <a:pt x="766" y="1048"/>
                  </a:lnTo>
                  <a:lnTo>
                    <a:pt x="734" y="1042"/>
                  </a:lnTo>
                  <a:lnTo>
                    <a:pt x="702" y="1032"/>
                  </a:lnTo>
                  <a:lnTo>
                    <a:pt x="689" y="1042"/>
                  </a:lnTo>
                  <a:lnTo>
                    <a:pt x="676" y="1048"/>
                  </a:lnTo>
                  <a:lnTo>
                    <a:pt x="664" y="1045"/>
                  </a:lnTo>
                  <a:lnTo>
                    <a:pt x="654" y="1055"/>
                  </a:lnTo>
                  <a:lnTo>
                    <a:pt x="635" y="1064"/>
                  </a:lnTo>
                  <a:lnTo>
                    <a:pt x="616" y="1068"/>
                  </a:lnTo>
                  <a:lnTo>
                    <a:pt x="606" y="1058"/>
                  </a:lnTo>
                  <a:lnTo>
                    <a:pt x="606" y="1042"/>
                  </a:lnTo>
                  <a:lnTo>
                    <a:pt x="587" y="1020"/>
                  </a:lnTo>
                  <a:lnTo>
                    <a:pt x="558" y="1029"/>
                  </a:lnTo>
                  <a:lnTo>
                    <a:pt x="545" y="1042"/>
                  </a:lnTo>
                  <a:lnTo>
                    <a:pt x="548" y="1077"/>
                  </a:lnTo>
                  <a:lnTo>
                    <a:pt x="539" y="1087"/>
                  </a:lnTo>
                  <a:lnTo>
                    <a:pt x="532" y="1090"/>
                  </a:lnTo>
                  <a:lnTo>
                    <a:pt x="529" y="1093"/>
                  </a:lnTo>
                  <a:lnTo>
                    <a:pt x="523" y="1093"/>
                  </a:lnTo>
                  <a:lnTo>
                    <a:pt x="519" y="1090"/>
                  </a:lnTo>
                  <a:lnTo>
                    <a:pt x="500" y="1087"/>
                  </a:lnTo>
                  <a:lnTo>
                    <a:pt x="484" y="1093"/>
                  </a:lnTo>
                  <a:lnTo>
                    <a:pt x="490" y="1058"/>
                  </a:lnTo>
                  <a:lnTo>
                    <a:pt x="430" y="1064"/>
                  </a:lnTo>
                  <a:lnTo>
                    <a:pt x="369" y="1084"/>
                  </a:lnTo>
                  <a:lnTo>
                    <a:pt x="397" y="1026"/>
                  </a:lnTo>
                  <a:lnTo>
                    <a:pt x="423" y="962"/>
                  </a:lnTo>
                  <a:lnTo>
                    <a:pt x="458" y="888"/>
                  </a:lnTo>
                  <a:lnTo>
                    <a:pt x="465" y="872"/>
                  </a:lnTo>
                  <a:lnTo>
                    <a:pt x="462" y="856"/>
                  </a:lnTo>
                  <a:lnTo>
                    <a:pt x="468" y="840"/>
                  </a:lnTo>
                  <a:lnTo>
                    <a:pt x="478" y="827"/>
                  </a:lnTo>
                  <a:lnTo>
                    <a:pt x="490" y="824"/>
                  </a:lnTo>
                  <a:lnTo>
                    <a:pt x="497" y="811"/>
                  </a:lnTo>
                  <a:lnTo>
                    <a:pt x="490" y="798"/>
                  </a:lnTo>
                  <a:lnTo>
                    <a:pt x="481" y="792"/>
                  </a:lnTo>
                  <a:lnTo>
                    <a:pt x="468" y="792"/>
                  </a:lnTo>
                  <a:lnTo>
                    <a:pt x="452" y="786"/>
                  </a:lnTo>
                  <a:lnTo>
                    <a:pt x="433" y="782"/>
                  </a:lnTo>
                  <a:lnTo>
                    <a:pt x="401" y="766"/>
                  </a:lnTo>
                  <a:lnTo>
                    <a:pt x="388" y="760"/>
                  </a:lnTo>
                  <a:lnTo>
                    <a:pt x="372" y="750"/>
                  </a:lnTo>
                  <a:lnTo>
                    <a:pt x="356" y="747"/>
                  </a:lnTo>
                  <a:lnTo>
                    <a:pt x="343" y="754"/>
                  </a:lnTo>
                  <a:lnTo>
                    <a:pt x="330" y="741"/>
                  </a:lnTo>
                  <a:lnTo>
                    <a:pt x="330" y="731"/>
                  </a:lnTo>
                  <a:lnTo>
                    <a:pt x="337" y="718"/>
                  </a:lnTo>
                  <a:lnTo>
                    <a:pt x="340" y="702"/>
                  </a:lnTo>
                  <a:lnTo>
                    <a:pt x="340" y="689"/>
                  </a:lnTo>
                  <a:lnTo>
                    <a:pt x="324" y="693"/>
                  </a:lnTo>
                  <a:lnTo>
                    <a:pt x="317" y="686"/>
                  </a:lnTo>
                  <a:lnTo>
                    <a:pt x="333" y="664"/>
                  </a:lnTo>
                  <a:lnTo>
                    <a:pt x="330" y="651"/>
                  </a:lnTo>
                  <a:lnTo>
                    <a:pt x="327" y="638"/>
                  </a:lnTo>
                  <a:lnTo>
                    <a:pt x="330" y="629"/>
                  </a:lnTo>
                  <a:lnTo>
                    <a:pt x="330" y="619"/>
                  </a:lnTo>
                  <a:lnTo>
                    <a:pt x="327" y="606"/>
                  </a:lnTo>
                  <a:lnTo>
                    <a:pt x="356" y="584"/>
                  </a:lnTo>
                  <a:lnTo>
                    <a:pt x="369" y="581"/>
                  </a:lnTo>
                  <a:lnTo>
                    <a:pt x="375" y="571"/>
                  </a:lnTo>
                  <a:lnTo>
                    <a:pt x="378" y="542"/>
                  </a:lnTo>
                  <a:lnTo>
                    <a:pt x="365" y="520"/>
                  </a:lnTo>
                  <a:lnTo>
                    <a:pt x="353" y="520"/>
                  </a:lnTo>
                  <a:lnTo>
                    <a:pt x="343" y="513"/>
                  </a:lnTo>
                  <a:lnTo>
                    <a:pt x="337" y="491"/>
                  </a:lnTo>
                  <a:lnTo>
                    <a:pt x="324" y="491"/>
                  </a:lnTo>
                  <a:lnTo>
                    <a:pt x="308" y="491"/>
                  </a:lnTo>
                  <a:lnTo>
                    <a:pt x="295" y="481"/>
                  </a:lnTo>
                  <a:lnTo>
                    <a:pt x="288" y="462"/>
                  </a:lnTo>
                  <a:lnTo>
                    <a:pt x="285" y="427"/>
                  </a:lnTo>
                  <a:lnTo>
                    <a:pt x="279" y="411"/>
                  </a:lnTo>
                  <a:lnTo>
                    <a:pt x="276" y="407"/>
                  </a:lnTo>
                  <a:lnTo>
                    <a:pt x="269" y="407"/>
                  </a:lnTo>
                  <a:lnTo>
                    <a:pt x="266" y="411"/>
                  </a:lnTo>
                  <a:lnTo>
                    <a:pt x="263" y="411"/>
                  </a:lnTo>
                  <a:lnTo>
                    <a:pt x="253" y="404"/>
                  </a:lnTo>
                  <a:lnTo>
                    <a:pt x="231" y="414"/>
                  </a:lnTo>
                  <a:lnTo>
                    <a:pt x="208" y="407"/>
                  </a:lnTo>
                  <a:lnTo>
                    <a:pt x="199" y="401"/>
                  </a:lnTo>
                  <a:lnTo>
                    <a:pt x="189" y="395"/>
                  </a:lnTo>
                  <a:lnTo>
                    <a:pt x="189" y="382"/>
                  </a:lnTo>
                  <a:lnTo>
                    <a:pt x="195" y="369"/>
                  </a:lnTo>
                  <a:lnTo>
                    <a:pt x="199" y="363"/>
                  </a:lnTo>
                  <a:lnTo>
                    <a:pt x="199" y="359"/>
                  </a:lnTo>
                  <a:lnTo>
                    <a:pt x="195" y="356"/>
                  </a:lnTo>
                  <a:lnTo>
                    <a:pt x="192" y="353"/>
                  </a:lnTo>
                  <a:lnTo>
                    <a:pt x="186" y="356"/>
                  </a:lnTo>
                  <a:lnTo>
                    <a:pt x="183" y="359"/>
                  </a:lnTo>
                  <a:lnTo>
                    <a:pt x="176" y="369"/>
                  </a:lnTo>
                  <a:lnTo>
                    <a:pt x="167" y="375"/>
                  </a:lnTo>
                  <a:lnTo>
                    <a:pt x="154" y="379"/>
                  </a:lnTo>
                  <a:lnTo>
                    <a:pt x="141" y="372"/>
                  </a:lnTo>
                  <a:lnTo>
                    <a:pt x="141" y="363"/>
                  </a:lnTo>
                  <a:lnTo>
                    <a:pt x="138" y="356"/>
                  </a:lnTo>
                  <a:lnTo>
                    <a:pt x="134" y="353"/>
                  </a:lnTo>
                  <a:lnTo>
                    <a:pt x="131" y="359"/>
                  </a:lnTo>
                  <a:lnTo>
                    <a:pt x="128" y="366"/>
                  </a:lnTo>
                  <a:lnTo>
                    <a:pt x="128" y="391"/>
                  </a:lnTo>
                  <a:lnTo>
                    <a:pt x="122" y="401"/>
                  </a:lnTo>
                  <a:lnTo>
                    <a:pt x="99" y="391"/>
                  </a:lnTo>
                  <a:lnTo>
                    <a:pt x="80" y="375"/>
                  </a:lnTo>
                  <a:lnTo>
                    <a:pt x="74" y="366"/>
                  </a:lnTo>
                  <a:lnTo>
                    <a:pt x="67" y="369"/>
                  </a:lnTo>
                  <a:lnTo>
                    <a:pt x="61" y="359"/>
                  </a:lnTo>
                  <a:lnTo>
                    <a:pt x="57" y="347"/>
                  </a:lnTo>
                  <a:lnTo>
                    <a:pt x="51" y="340"/>
                  </a:lnTo>
                  <a:lnTo>
                    <a:pt x="45" y="337"/>
                  </a:lnTo>
                  <a:lnTo>
                    <a:pt x="41" y="324"/>
                  </a:lnTo>
                  <a:lnTo>
                    <a:pt x="32" y="318"/>
                  </a:lnTo>
                  <a:lnTo>
                    <a:pt x="13" y="305"/>
                  </a:lnTo>
                  <a:lnTo>
                    <a:pt x="0" y="302"/>
                  </a:lnTo>
                  <a:lnTo>
                    <a:pt x="3" y="295"/>
                  </a:lnTo>
                  <a:lnTo>
                    <a:pt x="35" y="270"/>
                  </a:lnTo>
                  <a:lnTo>
                    <a:pt x="70" y="247"/>
                  </a:lnTo>
                  <a:lnTo>
                    <a:pt x="109" y="231"/>
                  </a:lnTo>
                  <a:lnTo>
                    <a:pt x="147" y="228"/>
                  </a:lnTo>
                  <a:lnTo>
                    <a:pt x="167" y="228"/>
                  </a:lnTo>
                  <a:lnTo>
                    <a:pt x="237" y="225"/>
                  </a:lnTo>
                  <a:lnTo>
                    <a:pt x="292" y="241"/>
                  </a:lnTo>
                  <a:lnTo>
                    <a:pt x="308" y="238"/>
                  </a:lnTo>
                  <a:lnTo>
                    <a:pt x="340" y="228"/>
                  </a:lnTo>
                  <a:lnTo>
                    <a:pt x="452" y="218"/>
                  </a:lnTo>
                  <a:lnTo>
                    <a:pt x="455" y="222"/>
                  </a:lnTo>
                  <a:lnTo>
                    <a:pt x="465" y="231"/>
                  </a:lnTo>
                  <a:lnTo>
                    <a:pt x="471" y="241"/>
                  </a:lnTo>
                  <a:lnTo>
                    <a:pt x="478" y="241"/>
                  </a:lnTo>
                  <a:lnTo>
                    <a:pt x="516" y="234"/>
                  </a:lnTo>
                  <a:lnTo>
                    <a:pt x="577" y="238"/>
                  </a:lnTo>
                  <a:lnTo>
                    <a:pt x="616" y="234"/>
                  </a:lnTo>
                  <a:lnTo>
                    <a:pt x="654" y="218"/>
                  </a:lnTo>
                  <a:lnTo>
                    <a:pt x="692" y="196"/>
                  </a:lnTo>
                  <a:lnTo>
                    <a:pt x="721" y="164"/>
                  </a:lnTo>
                  <a:lnTo>
                    <a:pt x="734" y="145"/>
                  </a:lnTo>
                  <a:lnTo>
                    <a:pt x="747" y="125"/>
                  </a:lnTo>
                  <a:lnTo>
                    <a:pt x="753" y="103"/>
                  </a:lnTo>
                  <a:lnTo>
                    <a:pt x="757" y="77"/>
                  </a:lnTo>
                  <a:lnTo>
                    <a:pt x="750" y="52"/>
                  </a:lnTo>
                  <a:lnTo>
                    <a:pt x="750" y="39"/>
                  </a:lnTo>
                  <a:lnTo>
                    <a:pt x="753" y="29"/>
                  </a:lnTo>
                  <a:lnTo>
                    <a:pt x="769" y="16"/>
                  </a:lnTo>
                  <a:lnTo>
                    <a:pt x="802" y="0"/>
                  </a:lnTo>
                  <a:lnTo>
                    <a:pt x="818" y="32"/>
                  </a:lnTo>
                  <a:lnTo>
                    <a:pt x="818" y="32"/>
                  </a:lnTo>
                  <a:lnTo>
                    <a:pt x="846" y="87"/>
                  </a:lnTo>
                  <a:lnTo>
                    <a:pt x="850" y="109"/>
                  </a:lnTo>
                  <a:lnTo>
                    <a:pt x="866" y="145"/>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22"/>
            <p:cNvSpPr>
              <a:spLocks noEditPoints="1"/>
            </p:cNvSpPr>
            <p:nvPr/>
          </p:nvSpPr>
          <p:spPr bwMode="auto">
            <a:xfrm>
              <a:off x="5771" y="2109"/>
              <a:ext cx="1793" cy="1435"/>
            </a:xfrm>
            <a:custGeom>
              <a:avLst/>
              <a:gdLst>
                <a:gd name="T0" fmla="*/ 1732 w 1793"/>
                <a:gd name="T1" fmla="*/ 16 h 1435"/>
                <a:gd name="T2" fmla="*/ 1770 w 1793"/>
                <a:gd name="T3" fmla="*/ 64 h 1435"/>
                <a:gd name="T4" fmla="*/ 1783 w 1793"/>
                <a:gd name="T5" fmla="*/ 0 h 1435"/>
                <a:gd name="T6" fmla="*/ 969 w 1793"/>
                <a:gd name="T7" fmla="*/ 1096 h 1435"/>
                <a:gd name="T8" fmla="*/ 914 w 1793"/>
                <a:gd name="T9" fmla="*/ 1073 h 1435"/>
                <a:gd name="T10" fmla="*/ 940 w 1793"/>
                <a:gd name="T11" fmla="*/ 1044 h 1435"/>
                <a:gd name="T12" fmla="*/ 927 w 1793"/>
                <a:gd name="T13" fmla="*/ 984 h 1435"/>
                <a:gd name="T14" fmla="*/ 917 w 1793"/>
                <a:gd name="T15" fmla="*/ 875 h 1435"/>
                <a:gd name="T16" fmla="*/ 949 w 1793"/>
                <a:gd name="T17" fmla="*/ 753 h 1435"/>
                <a:gd name="T18" fmla="*/ 930 w 1793"/>
                <a:gd name="T19" fmla="*/ 663 h 1435"/>
                <a:gd name="T20" fmla="*/ 860 w 1793"/>
                <a:gd name="T21" fmla="*/ 621 h 1435"/>
                <a:gd name="T22" fmla="*/ 860 w 1793"/>
                <a:gd name="T23" fmla="*/ 541 h 1435"/>
                <a:gd name="T24" fmla="*/ 792 w 1793"/>
                <a:gd name="T25" fmla="*/ 503 h 1435"/>
                <a:gd name="T26" fmla="*/ 747 w 1793"/>
                <a:gd name="T27" fmla="*/ 426 h 1435"/>
                <a:gd name="T28" fmla="*/ 802 w 1793"/>
                <a:gd name="T29" fmla="*/ 394 h 1435"/>
                <a:gd name="T30" fmla="*/ 728 w 1793"/>
                <a:gd name="T31" fmla="*/ 375 h 1435"/>
                <a:gd name="T32" fmla="*/ 667 w 1793"/>
                <a:gd name="T33" fmla="*/ 355 h 1435"/>
                <a:gd name="T34" fmla="*/ 626 w 1793"/>
                <a:gd name="T35" fmla="*/ 346 h 1435"/>
                <a:gd name="T36" fmla="*/ 568 w 1793"/>
                <a:gd name="T37" fmla="*/ 330 h 1435"/>
                <a:gd name="T38" fmla="*/ 539 w 1793"/>
                <a:gd name="T39" fmla="*/ 391 h 1435"/>
                <a:gd name="T40" fmla="*/ 478 w 1793"/>
                <a:gd name="T41" fmla="*/ 387 h 1435"/>
                <a:gd name="T42" fmla="*/ 430 w 1793"/>
                <a:gd name="T43" fmla="*/ 423 h 1435"/>
                <a:gd name="T44" fmla="*/ 375 w 1793"/>
                <a:gd name="T45" fmla="*/ 474 h 1435"/>
                <a:gd name="T46" fmla="*/ 366 w 1793"/>
                <a:gd name="T47" fmla="*/ 541 h 1435"/>
                <a:gd name="T48" fmla="*/ 266 w 1793"/>
                <a:gd name="T49" fmla="*/ 519 h 1435"/>
                <a:gd name="T50" fmla="*/ 238 w 1793"/>
                <a:gd name="T51" fmla="*/ 551 h 1435"/>
                <a:gd name="T52" fmla="*/ 177 w 1793"/>
                <a:gd name="T53" fmla="*/ 557 h 1435"/>
                <a:gd name="T54" fmla="*/ 138 w 1793"/>
                <a:gd name="T55" fmla="*/ 593 h 1435"/>
                <a:gd name="T56" fmla="*/ 80 w 1793"/>
                <a:gd name="T57" fmla="*/ 625 h 1435"/>
                <a:gd name="T58" fmla="*/ 39 w 1793"/>
                <a:gd name="T59" fmla="*/ 669 h 1435"/>
                <a:gd name="T60" fmla="*/ 7 w 1793"/>
                <a:gd name="T61" fmla="*/ 718 h 1435"/>
                <a:gd name="T62" fmla="*/ 39 w 1793"/>
                <a:gd name="T63" fmla="*/ 827 h 1435"/>
                <a:gd name="T64" fmla="*/ 26 w 1793"/>
                <a:gd name="T65" fmla="*/ 897 h 1435"/>
                <a:gd name="T66" fmla="*/ 93 w 1793"/>
                <a:gd name="T67" fmla="*/ 948 h 1435"/>
                <a:gd name="T68" fmla="*/ 116 w 1793"/>
                <a:gd name="T69" fmla="*/ 984 h 1435"/>
                <a:gd name="T70" fmla="*/ 100 w 1793"/>
                <a:gd name="T71" fmla="*/ 1041 h 1435"/>
                <a:gd name="T72" fmla="*/ 52 w 1793"/>
                <a:gd name="T73" fmla="*/ 1099 h 1435"/>
                <a:gd name="T74" fmla="*/ 93 w 1793"/>
                <a:gd name="T75" fmla="*/ 1208 h 1435"/>
                <a:gd name="T76" fmla="*/ 112 w 1793"/>
                <a:gd name="T77" fmla="*/ 1227 h 1435"/>
                <a:gd name="T78" fmla="*/ 177 w 1793"/>
                <a:gd name="T79" fmla="*/ 1243 h 1435"/>
                <a:gd name="T80" fmla="*/ 228 w 1793"/>
                <a:gd name="T81" fmla="*/ 1291 h 1435"/>
                <a:gd name="T82" fmla="*/ 238 w 1793"/>
                <a:gd name="T83" fmla="*/ 1343 h 1435"/>
                <a:gd name="T84" fmla="*/ 334 w 1793"/>
                <a:gd name="T85" fmla="*/ 1384 h 1435"/>
                <a:gd name="T86" fmla="*/ 424 w 1793"/>
                <a:gd name="T87" fmla="*/ 1368 h 1435"/>
                <a:gd name="T88" fmla="*/ 494 w 1793"/>
                <a:gd name="T89" fmla="*/ 1423 h 1435"/>
                <a:gd name="T90" fmla="*/ 593 w 1793"/>
                <a:gd name="T91" fmla="*/ 1419 h 1435"/>
                <a:gd name="T92" fmla="*/ 645 w 1793"/>
                <a:gd name="T93" fmla="*/ 1391 h 1435"/>
                <a:gd name="T94" fmla="*/ 728 w 1793"/>
                <a:gd name="T95" fmla="*/ 1381 h 1435"/>
                <a:gd name="T96" fmla="*/ 751 w 1793"/>
                <a:gd name="T97" fmla="*/ 1339 h 1435"/>
                <a:gd name="T98" fmla="*/ 840 w 1793"/>
                <a:gd name="T99" fmla="*/ 1349 h 1435"/>
                <a:gd name="T100" fmla="*/ 911 w 1793"/>
                <a:gd name="T101" fmla="*/ 1365 h 1435"/>
                <a:gd name="T102" fmla="*/ 953 w 1793"/>
                <a:gd name="T103" fmla="*/ 1349 h 1435"/>
                <a:gd name="T104" fmla="*/ 1001 w 1793"/>
                <a:gd name="T105" fmla="*/ 1163 h 1435"/>
                <a:gd name="T106" fmla="*/ 1023 w 1793"/>
                <a:gd name="T107" fmla="*/ 1064 h 1435"/>
                <a:gd name="T108" fmla="*/ 536 w 1793"/>
                <a:gd name="T109" fmla="*/ 1214 h 1435"/>
                <a:gd name="T110" fmla="*/ 517 w 1793"/>
                <a:gd name="T111" fmla="*/ 1253 h 1435"/>
                <a:gd name="T112" fmla="*/ 443 w 1793"/>
                <a:gd name="T113" fmla="*/ 1266 h 1435"/>
                <a:gd name="T114" fmla="*/ 407 w 1793"/>
                <a:gd name="T115" fmla="*/ 1227 h 1435"/>
                <a:gd name="T116" fmla="*/ 420 w 1793"/>
                <a:gd name="T117" fmla="*/ 1198 h 1435"/>
                <a:gd name="T118" fmla="*/ 420 w 1793"/>
                <a:gd name="T119" fmla="*/ 1169 h 1435"/>
                <a:gd name="T120" fmla="*/ 520 w 1793"/>
                <a:gd name="T121" fmla="*/ 1096 h 1435"/>
                <a:gd name="T122" fmla="*/ 545 w 1793"/>
                <a:gd name="T123" fmla="*/ 1153 h 1435"/>
                <a:gd name="T124" fmla="*/ 555 w 1793"/>
                <a:gd name="T125" fmla="*/ 1202 h 1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93" h="1435">
                  <a:moveTo>
                    <a:pt x="1783" y="0"/>
                  </a:moveTo>
                  <a:lnTo>
                    <a:pt x="1777" y="0"/>
                  </a:lnTo>
                  <a:lnTo>
                    <a:pt x="1764" y="6"/>
                  </a:lnTo>
                  <a:lnTo>
                    <a:pt x="1745" y="9"/>
                  </a:lnTo>
                  <a:lnTo>
                    <a:pt x="1732" y="16"/>
                  </a:lnTo>
                  <a:lnTo>
                    <a:pt x="1729" y="25"/>
                  </a:lnTo>
                  <a:lnTo>
                    <a:pt x="1732" y="41"/>
                  </a:lnTo>
                  <a:lnTo>
                    <a:pt x="1742" y="51"/>
                  </a:lnTo>
                  <a:lnTo>
                    <a:pt x="1754" y="61"/>
                  </a:lnTo>
                  <a:lnTo>
                    <a:pt x="1770" y="64"/>
                  </a:lnTo>
                  <a:lnTo>
                    <a:pt x="1780" y="57"/>
                  </a:lnTo>
                  <a:lnTo>
                    <a:pt x="1787" y="45"/>
                  </a:lnTo>
                  <a:lnTo>
                    <a:pt x="1793" y="25"/>
                  </a:lnTo>
                  <a:lnTo>
                    <a:pt x="1793" y="6"/>
                  </a:lnTo>
                  <a:lnTo>
                    <a:pt x="1783" y="0"/>
                  </a:lnTo>
                  <a:close/>
                  <a:moveTo>
                    <a:pt x="1023" y="1064"/>
                  </a:moveTo>
                  <a:lnTo>
                    <a:pt x="1023" y="1051"/>
                  </a:lnTo>
                  <a:lnTo>
                    <a:pt x="1014" y="1044"/>
                  </a:lnTo>
                  <a:lnTo>
                    <a:pt x="1004" y="1057"/>
                  </a:lnTo>
                  <a:lnTo>
                    <a:pt x="969" y="1096"/>
                  </a:lnTo>
                  <a:lnTo>
                    <a:pt x="953" y="1109"/>
                  </a:lnTo>
                  <a:lnTo>
                    <a:pt x="943" y="1105"/>
                  </a:lnTo>
                  <a:lnTo>
                    <a:pt x="933" y="1096"/>
                  </a:lnTo>
                  <a:lnTo>
                    <a:pt x="924" y="1083"/>
                  </a:lnTo>
                  <a:lnTo>
                    <a:pt x="914" y="1073"/>
                  </a:lnTo>
                  <a:lnTo>
                    <a:pt x="914" y="1064"/>
                  </a:lnTo>
                  <a:lnTo>
                    <a:pt x="924" y="1057"/>
                  </a:lnTo>
                  <a:lnTo>
                    <a:pt x="927" y="1054"/>
                  </a:lnTo>
                  <a:lnTo>
                    <a:pt x="933" y="1051"/>
                  </a:lnTo>
                  <a:lnTo>
                    <a:pt x="940" y="1044"/>
                  </a:lnTo>
                  <a:lnTo>
                    <a:pt x="940" y="1035"/>
                  </a:lnTo>
                  <a:lnTo>
                    <a:pt x="937" y="1028"/>
                  </a:lnTo>
                  <a:lnTo>
                    <a:pt x="933" y="1025"/>
                  </a:lnTo>
                  <a:lnTo>
                    <a:pt x="930" y="1009"/>
                  </a:lnTo>
                  <a:lnTo>
                    <a:pt x="927" y="984"/>
                  </a:lnTo>
                  <a:lnTo>
                    <a:pt x="924" y="980"/>
                  </a:lnTo>
                  <a:lnTo>
                    <a:pt x="917" y="977"/>
                  </a:lnTo>
                  <a:lnTo>
                    <a:pt x="914" y="971"/>
                  </a:lnTo>
                  <a:lnTo>
                    <a:pt x="914" y="961"/>
                  </a:lnTo>
                  <a:lnTo>
                    <a:pt x="917" y="875"/>
                  </a:lnTo>
                  <a:lnTo>
                    <a:pt x="917" y="859"/>
                  </a:lnTo>
                  <a:lnTo>
                    <a:pt x="927" y="849"/>
                  </a:lnTo>
                  <a:lnTo>
                    <a:pt x="943" y="827"/>
                  </a:lnTo>
                  <a:lnTo>
                    <a:pt x="946" y="814"/>
                  </a:lnTo>
                  <a:lnTo>
                    <a:pt x="949" y="753"/>
                  </a:lnTo>
                  <a:lnTo>
                    <a:pt x="946" y="724"/>
                  </a:lnTo>
                  <a:lnTo>
                    <a:pt x="940" y="695"/>
                  </a:lnTo>
                  <a:lnTo>
                    <a:pt x="937" y="666"/>
                  </a:lnTo>
                  <a:lnTo>
                    <a:pt x="937" y="666"/>
                  </a:lnTo>
                  <a:lnTo>
                    <a:pt x="930" y="663"/>
                  </a:lnTo>
                  <a:lnTo>
                    <a:pt x="911" y="660"/>
                  </a:lnTo>
                  <a:lnTo>
                    <a:pt x="892" y="669"/>
                  </a:lnTo>
                  <a:lnTo>
                    <a:pt x="853" y="653"/>
                  </a:lnTo>
                  <a:lnTo>
                    <a:pt x="860" y="637"/>
                  </a:lnTo>
                  <a:lnTo>
                    <a:pt x="860" y="621"/>
                  </a:lnTo>
                  <a:lnTo>
                    <a:pt x="853" y="602"/>
                  </a:lnTo>
                  <a:lnTo>
                    <a:pt x="850" y="583"/>
                  </a:lnTo>
                  <a:lnTo>
                    <a:pt x="860" y="564"/>
                  </a:lnTo>
                  <a:lnTo>
                    <a:pt x="866" y="544"/>
                  </a:lnTo>
                  <a:lnTo>
                    <a:pt x="860" y="541"/>
                  </a:lnTo>
                  <a:lnTo>
                    <a:pt x="856" y="535"/>
                  </a:lnTo>
                  <a:lnTo>
                    <a:pt x="860" y="519"/>
                  </a:lnTo>
                  <a:lnTo>
                    <a:pt x="815" y="516"/>
                  </a:lnTo>
                  <a:lnTo>
                    <a:pt x="805" y="509"/>
                  </a:lnTo>
                  <a:lnTo>
                    <a:pt x="792" y="503"/>
                  </a:lnTo>
                  <a:lnTo>
                    <a:pt x="786" y="490"/>
                  </a:lnTo>
                  <a:lnTo>
                    <a:pt x="783" y="477"/>
                  </a:lnTo>
                  <a:lnTo>
                    <a:pt x="763" y="468"/>
                  </a:lnTo>
                  <a:lnTo>
                    <a:pt x="751" y="448"/>
                  </a:lnTo>
                  <a:lnTo>
                    <a:pt x="747" y="426"/>
                  </a:lnTo>
                  <a:lnTo>
                    <a:pt x="754" y="407"/>
                  </a:lnTo>
                  <a:lnTo>
                    <a:pt x="763" y="400"/>
                  </a:lnTo>
                  <a:lnTo>
                    <a:pt x="773" y="397"/>
                  </a:lnTo>
                  <a:lnTo>
                    <a:pt x="789" y="403"/>
                  </a:lnTo>
                  <a:lnTo>
                    <a:pt x="802" y="394"/>
                  </a:lnTo>
                  <a:lnTo>
                    <a:pt x="799" y="378"/>
                  </a:lnTo>
                  <a:lnTo>
                    <a:pt x="780" y="365"/>
                  </a:lnTo>
                  <a:lnTo>
                    <a:pt x="760" y="362"/>
                  </a:lnTo>
                  <a:lnTo>
                    <a:pt x="744" y="368"/>
                  </a:lnTo>
                  <a:lnTo>
                    <a:pt x="728" y="375"/>
                  </a:lnTo>
                  <a:lnTo>
                    <a:pt x="709" y="362"/>
                  </a:lnTo>
                  <a:lnTo>
                    <a:pt x="687" y="359"/>
                  </a:lnTo>
                  <a:lnTo>
                    <a:pt x="677" y="362"/>
                  </a:lnTo>
                  <a:lnTo>
                    <a:pt x="670" y="362"/>
                  </a:lnTo>
                  <a:lnTo>
                    <a:pt x="667" y="355"/>
                  </a:lnTo>
                  <a:lnTo>
                    <a:pt x="661" y="352"/>
                  </a:lnTo>
                  <a:lnTo>
                    <a:pt x="645" y="365"/>
                  </a:lnTo>
                  <a:lnTo>
                    <a:pt x="626" y="371"/>
                  </a:lnTo>
                  <a:lnTo>
                    <a:pt x="626" y="359"/>
                  </a:lnTo>
                  <a:lnTo>
                    <a:pt x="626" y="346"/>
                  </a:lnTo>
                  <a:lnTo>
                    <a:pt x="616" y="343"/>
                  </a:lnTo>
                  <a:lnTo>
                    <a:pt x="606" y="339"/>
                  </a:lnTo>
                  <a:lnTo>
                    <a:pt x="597" y="327"/>
                  </a:lnTo>
                  <a:lnTo>
                    <a:pt x="581" y="323"/>
                  </a:lnTo>
                  <a:lnTo>
                    <a:pt x="568" y="330"/>
                  </a:lnTo>
                  <a:lnTo>
                    <a:pt x="555" y="343"/>
                  </a:lnTo>
                  <a:lnTo>
                    <a:pt x="561" y="362"/>
                  </a:lnTo>
                  <a:lnTo>
                    <a:pt x="558" y="378"/>
                  </a:lnTo>
                  <a:lnTo>
                    <a:pt x="555" y="394"/>
                  </a:lnTo>
                  <a:lnTo>
                    <a:pt x="539" y="391"/>
                  </a:lnTo>
                  <a:lnTo>
                    <a:pt x="523" y="387"/>
                  </a:lnTo>
                  <a:lnTo>
                    <a:pt x="510" y="381"/>
                  </a:lnTo>
                  <a:lnTo>
                    <a:pt x="494" y="375"/>
                  </a:lnTo>
                  <a:lnTo>
                    <a:pt x="488" y="381"/>
                  </a:lnTo>
                  <a:lnTo>
                    <a:pt x="478" y="387"/>
                  </a:lnTo>
                  <a:lnTo>
                    <a:pt x="472" y="384"/>
                  </a:lnTo>
                  <a:lnTo>
                    <a:pt x="468" y="387"/>
                  </a:lnTo>
                  <a:lnTo>
                    <a:pt x="452" y="403"/>
                  </a:lnTo>
                  <a:lnTo>
                    <a:pt x="440" y="413"/>
                  </a:lnTo>
                  <a:lnTo>
                    <a:pt x="430" y="423"/>
                  </a:lnTo>
                  <a:lnTo>
                    <a:pt x="417" y="426"/>
                  </a:lnTo>
                  <a:lnTo>
                    <a:pt x="411" y="432"/>
                  </a:lnTo>
                  <a:lnTo>
                    <a:pt x="404" y="442"/>
                  </a:lnTo>
                  <a:lnTo>
                    <a:pt x="388" y="455"/>
                  </a:lnTo>
                  <a:lnTo>
                    <a:pt x="375" y="474"/>
                  </a:lnTo>
                  <a:lnTo>
                    <a:pt x="369" y="487"/>
                  </a:lnTo>
                  <a:lnTo>
                    <a:pt x="363" y="500"/>
                  </a:lnTo>
                  <a:lnTo>
                    <a:pt x="366" y="506"/>
                  </a:lnTo>
                  <a:lnTo>
                    <a:pt x="375" y="512"/>
                  </a:lnTo>
                  <a:lnTo>
                    <a:pt x="366" y="541"/>
                  </a:lnTo>
                  <a:lnTo>
                    <a:pt x="318" y="561"/>
                  </a:lnTo>
                  <a:lnTo>
                    <a:pt x="298" y="554"/>
                  </a:lnTo>
                  <a:lnTo>
                    <a:pt x="289" y="538"/>
                  </a:lnTo>
                  <a:lnTo>
                    <a:pt x="276" y="525"/>
                  </a:lnTo>
                  <a:lnTo>
                    <a:pt x="266" y="519"/>
                  </a:lnTo>
                  <a:lnTo>
                    <a:pt x="257" y="512"/>
                  </a:lnTo>
                  <a:lnTo>
                    <a:pt x="250" y="519"/>
                  </a:lnTo>
                  <a:lnTo>
                    <a:pt x="244" y="528"/>
                  </a:lnTo>
                  <a:lnTo>
                    <a:pt x="241" y="538"/>
                  </a:lnTo>
                  <a:lnTo>
                    <a:pt x="238" y="551"/>
                  </a:lnTo>
                  <a:lnTo>
                    <a:pt x="221" y="551"/>
                  </a:lnTo>
                  <a:lnTo>
                    <a:pt x="202" y="544"/>
                  </a:lnTo>
                  <a:lnTo>
                    <a:pt x="196" y="538"/>
                  </a:lnTo>
                  <a:lnTo>
                    <a:pt x="183" y="544"/>
                  </a:lnTo>
                  <a:lnTo>
                    <a:pt x="177" y="557"/>
                  </a:lnTo>
                  <a:lnTo>
                    <a:pt x="164" y="557"/>
                  </a:lnTo>
                  <a:lnTo>
                    <a:pt x="154" y="551"/>
                  </a:lnTo>
                  <a:lnTo>
                    <a:pt x="148" y="564"/>
                  </a:lnTo>
                  <a:lnTo>
                    <a:pt x="141" y="580"/>
                  </a:lnTo>
                  <a:lnTo>
                    <a:pt x="138" y="593"/>
                  </a:lnTo>
                  <a:lnTo>
                    <a:pt x="148" y="609"/>
                  </a:lnTo>
                  <a:lnTo>
                    <a:pt x="157" y="625"/>
                  </a:lnTo>
                  <a:lnTo>
                    <a:pt x="116" y="618"/>
                  </a:lnTo>
                  <a:lnTo>
                    <a:pt x="93" y="609"/>
                  </a:lnTo>
                  <a:lnTo>
                    <a:pt x="80" y="625"/>
                  </a:lnTo>
                  <a:lnTo>
                    <a:pt x="61" y="634"/>
                  </a:lnTo>
                  <a:lnTo>
                    <a:pt x="42" y="647"/>
                  </a:lnTo>
                  <a:lnTo>
                    <a:pt x="42" y="657"/>
                  </a:lnTo>
                  <a:lnTo>
                    <a:pt x="42" y="663"/>
                  </a:lnTo>
                  <a:lnTo>
                    <a:pt x="39" y="669"/>
                  </a:lnTo>
                  <a:lnTo>
                    <a:pt x="26" y="689"/>
                  </a:lnTo>
                  <a:lnTo>
                    <a:pt x="16" y="695"/>
                  </a:lnTo>
                  <a:lnTo>
                    <a:pt x="10" y="698"/>
                  </a:lnTo>
                  <a:lnTo>
                    <a:pt x="0" y="702"/>
                  </a:lnTo>
                  <a:lnTo>
                    <a:pt x="7" y="718"/>
                  </a:lnTo>
                  <a:lnTo>
                    <a:pt x="29" y="721"/>
                  </a:lnTo>
                  <a:lnTo>
                    <a:pt x="58" y="762"/>
                  </a:lnTo>
                  <a:lnTo>
                    <a:pt x="48" y="772"/>
                  </a:lnTo>
                  <a:lnTo>
                    <a:pt x="42" y="788"/>
                  </a:lnTo>
                  <a:lnTo>
                    <a:pt x="39" y="827"/>
                  </a:lnTo>
                  <a:lnTo>
                    <a:pt x="35" y="846"/>
                  </a:lnTo>
                  <a:lnTo>
                    <a:pt x="39" y="859"/>
                  </a:lnTo>
                  <a:lnTo>
                    <a:pt x="45" y="868"/>
                  </a:lnTo>
                  <a:lnTo>
                    <a:pt x="39" y="884"/>
                  </a:lnTo>
                  <a:lnTo>
                    <a:pt x="26" y="897"/>
                  </a:lnTo>
                  <a:lnTo>
                    <a:pt x="29" y="929"/>
                  </a:lnTo>
                  <a:lnTo>
                    <a:pt x="52" y="923"/>
                  </a:lnTo>
                  <a:lnTo>
                    <a:pt x="64" y="929"/>
                  </a:lnTo>
                  <a:lnTo>
                    <a:pt x="80" y="942"/>
                  </a:lnTo>
                  <a:lnTo>
                    <a:pt x="93" y="948"/>
                  </a:lnTo>
                  <a:lnTo>
                    <a:pt x="122" y="939"/>
                  </a:lnTo>
                  <a:lnTo>
                    <a:pt x="135" y="948"/>
                  </a:lnTo>
                  <a:lnTo>
                    <a:pt x="141" y="987"/>
                  </a:lnTo>
                  <a:lnTo>
                    <a:pt x="128" y="987"/>
                  </a:lnTo>
                  <a:lnTo>
                    <a:pt x="116" y="984"/>
                  </a:lnTo>
                  <a:lnTo>
                    <a:pt x="103" y="996"/>
                  </a:lnTo>
                  <a:lnTo>
                    <a:pt x="106" y="1016"/>
                  </a:lnTo>
                  <a:lnTo>
                    <a:pt x="106" y="1025"/>
                  </a:lnTo>
                  <a:lnTo>
                    <a:pt x="103" y="1035"/>
                  </a:lnTo>
                  <a:lnTo>
                    <a:pt x="100" y="1041"/>
                  </a:lnTo>
                  <a:lnTo>
                    <a:pt x="93" y="1051"/>
                  </a:lnTo>
                  <a:lnTo>
                    <a:pt x="90" y="1067"/>
                  </a:lnTo>
                  <a:lnTo>
                    <a:pt x="80" y="1086"/>
                  </a:lnTo>
                  <a:lnTo>
                    <a:pt x="64" y="1089"/>
                  </a:lnTo>
                  <a:lnTo>
                    <a:pt x="52" y="1099"/>
                  </a:lnTo>
                  <a:lnTo>
                    <a:pt x="74" y="1137"/>
                  </a:lnTo>
                  <a:lnTo>
                    <a:pt x="74" y="1182"/>
                  </a:lnTo>
                  <a:lnTo>
                    <a:pt x="77" y="1198"/>
                  </a:lnTo>
                  <a:lnTo>
                    <a:pt x="90" y="1205"/>
                  </a:lnTo>
                  <a:lnTo>
                    <a:pt x="93" y="1208"/>
                  </a:lnTo>
                  <a:lnTo>
                    <a:pt x="100" y="1214"/>
                  </a:lnTo>
                  <a:lnTo>
                    <a:pt x="100" y="1218"/>
                  </a:lnTo>
                  <a:lnTo>
                    <a:pt x="103" y="1224"/>
                  </a:lnTo>
                  <a:lnTo>
                    <a:pt x="106" y="1227"/>
                  </a:lnTo>
                  <a:lnTo>
                    <a:pt x="112" y="1227"/>
                  </a:lnTo>
                  <a:lnTo>
                    <a:pt x="128" y="1230"/>
                  </a:lnTo>
                  <a:lnTo>
                    <a:pt x="135" y="1237"/>
                  </a:lnTo>
                  <a:lnTo>
                    <a:pt x="145" y="1243"/>
                  </a:lnTo>
                  <a:lnTo>
                    <a:pt x="161" y="1243"/>
                  </a:lnTo>
                  <a:lnTo>
                    <a:pt x="177" y="1243"/>
                  </a:lnTo>
                  <a:lnTo>
                    <a:pt x="193" y="1250"/>
                  </a:lnTo>
                  <a:lnTo>
                    <a:pt x="205" y="1259"/>
                  </a:lnTo>
                  <a:lnTo>
                    <a:pt x="212" y="1275"/>
                  </a:lnTo>
                  <a:lnTo>
                    <a:pt x="225" y="1285"/>
                  </a:lnTo>
                  <a:lnTo>
                    <a:pt x="228" y="1291"/>
                  </a:lnTo>
                  <a:lnTo>
                    <a:pt x="228" y="1298"/>
                  </a:lnTo>
                  <a:lnTo>
                    <a:pt x="238" y="1301"/>
                  </a:lnTo>
                  <a:lnTo>
                    <a:pt x="247" y="1310"/>
                  </a:lnTo>
                  <a:lnTo>
                    <a:pt x="244" y="1327"/>
                  </a:lnTo>
                  <a:lnTo>
                    <a:pt x="238" y="1343"/>
                  </a:lnTo>
                  <a:lnTo>
                    <a:pt x="247" y="1375"/>
                  </a:lnTo>
                  <a:lnTo>
                    <a:pt x="282" y="1378"/>
                  </a:lnTo>
                  <a:lnTo>
                    <a:pt x="302" y="1375"/>
                  </a:lnTo>
                  <a:lnTo>
                    <a:pt x="318" y="1378"/>
                  </a:lnTo>
                  <a:lnTo>
                    <a:pt x="334" y="1384"/>
                  </a:lnTo>
                  <a:lnTo>
                    <a:pt x="347" y="1397"/>
                  </a:lnTo>
                  <a:lnTo>
                    <a:pt x="363" y="1400"/>
                  </a:lnTo>
                  <a:lnTo>
                    <a:pt x="395" y="1384"/>
                  </a:lnTo>
                  <a:lnTo>
                    <a:pt x="411" y="1387"/>
                  </a:lnTo>
                  <a:lnTo>
                    <a:pt x="424" y="1368"/>
                  </a:lnTo>
                  <a:lnTo>
                    <a:pt x="436" y="1355"/>
                  </a:lnTo>
                  <a:lnTo>
                    <a:pt x="443" y="1397"/>
                  </a:lnTo>
                  <a:lnTo>
                    <a:pt x="456" y="1413"/>
                  </a:lnTo>
                  <a:lnTo>
                    <a:pt x="475" y="1426"/>
                  </a:lnTo>
                  <a:lnTo>
                    <a:pt x="494" y="1423"/>
                  </a:lnTo>
                  <a:lnTo>
                    <a:pt x="517" y="1419"/>
                  </a:lnTo>
                  <a:lnTo>
                    <a:pt x="536" y="1423"/>
                  </a:lnTo>
                  <a:lnTo>
                    <a:pt x="552" y="1432"/>
                  </a:lnTo>
                  <a:lnTo>
                    <a:pt x="574" y="1435"/>
                  </a:lnTo>
                  <a:lnTo>
                    <a:pt x="593" y="1419"/>
                  </a:lnTo>
                  <a:lnTo>
                    <a:pt x="600" y="1416"/>
                  </a:lnTo>
                  <a:lnTo>
                    <a:pt x="610" y="1416"/>
                  </a:lnTo>
                  <a:lnTo>
                    <a:pt x="616" y="1410"/>
                  </a:lnTo>
                  <a:lnTo>
                    <a:pt x="622" y="1400"/>
                  </a:lnTo>
                  <a:lnTo>
                    <a:pt x="645" y="1391"/>
                  </a:lnTo>
                  <a:lnTo>
                    <a:pt x="667" y="1397"/>
                  </a:lnTo>
                  <a:lnTo>
                    <a:pt x="683" y="1403"/>
                  </a:lnTo>
                  <a:lnTo>
                    <a:pt x="699" y="1400"/>
                  </a:lnTo>
                  <a:lnTo>
                    <a:pt x="712" y="1387"/>
                  </a:lnTo>
                  <a:lnTo>
                    <a:pt x="728" y="1381"/>
                  </a:lnTo>
                  <a:lnTo>
                    <a:pt x="738" y="1378"/>
                  </a:lnTo>
                  <a:lnTo>
                    <a:pt x="741" y="1371"/>
                  </a:lnTo>
                  <a:lnTo>
                    <a:pt x="735" y="1365"/>
                  </a:lnTo>
                  <a:lnTo>
                    <a:pt x="731" y="1352"/>
                  </a:lnTo>
                  <a:lnTo>
                    <a:pt x="751" y="1339"/>
                  </a:lnTo>
                  <a:lnTo>
                    <a:pt x="776" y="1330"/>
                  </a:lnTo>
                  <a:lnTo>
                    <a:pt x="796" y="1327"/>
                  </a:lnTo>
                  <a:lnTo>
                    <a:pt x="815" y="1330"/>
                  </a:lnTo>
                  <a:lnTo>
                    <a:pt x="834" y="1339"/>
                  </a:lnTo>
                  <a:lnTo>
                    <a:pt x="840" y="1349"/>
                  </a:lnTo>
                  <a:lnTo>
                    <a:pt x="840" y="1359"/>
                  </a:lnTo>
                  <a:lnTo>
                    <a:pt x="840" y="1368"/>
                  </a:lnTo>
                  <a:lnTo>
                    <a:pt x="850" y="1375"/>
                  </a:lnTo>
                  <a:lnTo>
                    <a:pt x="860" y="1375"/>
                  </a:lnTo>
                  <a:lnTo>
                    <a:pt x="911" y="1365"/>
                  </a:lnTo>
                  <a:lnTo>
                    <a:pt x="956" y="1378"/>
                  </a:lnTo>
                  <a:lnTo>
                    <a:pt x="956" y="1378"/>
                  </a:lnTo>
                  <a:lnTo>
                    <a:pt x="953" y="1371"/>
                  </a:lnTo>
                  <a:lnTo>
                    <a:pt x="949" y="1359"/>
                  </a:lnTo>
                  <a:lnTo>
                    <a:pt x="953" y="1349"/>
                  </a:lnTo>
                  <a:lnTo>
                    <a:pt x="966" y="1327"/>
                  </a:lnTo>
                  <a:lnTo>
                    <a:pt x="978" y="1282"/>
                  </a:lnTo>
                  <a:lnTo>
                    <a:pt x="978" y="1256"/>
                  </a:lnTo>
                  <a:lnTo>
                    <a:pt x="994" y="1211"/>
                  </a:lnTo>
                  <a:lnTo>
                    <a:pt x="1001" y="1163"/>
                  </a:lnTo>
                  <a:lnTo>
                    <a:pt x="1001" y="1147"/>
                  </a:lnTo>
                  <a:lnTo>
                    <a:pt x="1023" y="1105"/>
                  </a:lnTo>
                  <a:lnTo>
                    <a:pt x="1030" y="1089"/>
                  </a:lnTo>
                  <a:lnTo>
                    <a:pt x="1026" y="1077"/>
                  </a:lnTo>
                  <a:lnTo>
                    <a:pt x="1023" y="1064"/>
                  </a:lnTo>
                  <a:close/>
                  <a:moveTo>
                    <a:pt x="555" y="1202"/>
                  </a:moveTo>
                  <a:lnTo>
                    <a:pt x="545" y="1211"/>
                  </a:lnTo>
                  <a:lnTo>
                    <a:pt x="542" y="1208"/>
                  </a:lnTo>
                  <a:lnTo>
                    <a:pt x="536" y="1208"/>
                  </a:lnTo>
                  <a:lnTo>
                    <a:pt x="536" y="1214"/>
                  </a:lnTo>
                  <a:lnTo>
                    <a:pt x="536" y="1221"/>
                  </a:lnTo>
                  <a:lnTo>
                    <a:pt x="529" y="1234"/>
                  </a:lnTo>
                  <a:lnTo>
                    <a:pt x="529" y="1237"/>
                  </a:lnTo>
                  <a:lnTo>
                    <a:pt x="529" y="1243"/>
                  </a:lnTo>
                  <a:lnTo>
                    <a:pt x="517" y="1253"/>
                  </a:lnTo>
                  <a:lnTo>
                    <a:pt x="484" y="1243"/>
                  </a:lnTo>
                  <a:lnTo>
                    <a:pt x="465" y="1243"/>
                  </a:lnTo>
                  <a:lnTo>
                    <a:pt x="456" y="1250"/>
                  </a:lnTo>
                  <a:lnTo>
                    <a:pt x="449" y="1262"/>
                  </a:lnTo>
                  <a:lnTo>
                    <a:pt x="443" y="1266"/>
                  </a:lnTo>
                  <a:lnTo>
                    <a:pt x="440" y="1262"/>
                  </a:lnTo>
                  <a:lnTo>
                    <a:pt x="433" y="1256"/>
                  </a:lnTo>
                  <a:lnTo>
                    <a:pt x="420" y="1250"/>
                  </a:lnTo>
                  <a:lnTo>
                    <a:pt x="414" y="1237"/>
                  </a:lnTo>
                  <a:lnTo>
                    <a:pt x="407" y="1227"/>
                  </a:lnTo>
                  <a:lnTo>
                    <a:pt x="398" y="1224"/>
                  </a:lnTo>
                  <a:lnTo>
                    <a:pt x="395" y="1211"/>
                  </a:lnTo>
                  <a:lnTo>
                    <a:pt x="401" y="1202"/>
                  </a:lnTo>
                  <a:lnTo>
                    <a:pt x="411" y="1202"/>
                  </a:lnTo>
                  <a:lnTo>
                    <a:pt x="420" y="1198"/>
                  </a:lnTo>
                  <a:lnTo>
                    <a:pt x="424" y="1192"/>
                  </a:lnTo>
                  <a:lnTo>
                    <a:pt x="424" y="1185"/>
                  </a:lnTo>
                  <a:lnTo>
                    <a:pt x="417" y="1182"/>
                  </a:lnTo>
                  <a:lnTo>
                    <a:pt x="414" y="1182"/>
                  </a:lnTo>
                  <a:lnTo>
                    <a:pt x="420" y="1169"/>
                  </a:lnTo>
                  <a:lnTo>
                    <a:pt x="430" y="1157"/>
                  </a:lnTo>
                  <a:lnTo>
                    <a:pt x="424" y="1125"/>
                  </a:lnTo>
                  <a:lnTo>
                    <a:pt x="452" y="1102"/>
                  </a:lnTo>
                  <a:lnTo>
                    <a:pt x="488" y="1099"/>
                  </a:lnTo>
                  <a:lnTo>
                    <a:pt x="520" y="1096"/>
                  </a:lnTo>
                  <a:lnTo>
                    <a:pt x="542" y="1112"/>
                  </a:lnTo>
                  <a:lnTo>
                    <a:pt x="549" y="1125"/>
                  </a:lnTo>
                  <a:lnTo>
                    <a:pt x="549" y="1131"/>
                  </a:lnTo>
                  <a:lnTo>
                    <a:pt x="545" y="1137"/>
                  </a:lnTo>
                  <a:lnTo>
                    <a:pt x="545" y="1153"/>
                  </a:lnTo>
                  <a:lnTo>
                    <a:pt x="552" y="1160"/>
                  </a:lnTo>
                  <a:lnTo>
                    <a:pt x="558" y="1166"/>
                  </a:lnTo>
                  <a:lnTo>
                    <a:pt x="558" y="1176"/>
                  </a:lnTo>
                  <a:lnTo>
                    <a:pt x="558" y="1189"/>
                  </a:lnTo>
                  <a:lnTo>
                    <a:pt x="555" y="1202"/>
                  </a:lnTo>
                  <a:close/>
                </a:path>
              </a:pathLst>
            </a:custGeom>
            <a:solidFill>
              <a:schemeClr val="accent1"/>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24"/>
            <p:cNvSpPr>
              <a:spLocks/>
            </p:cNvSpPr>
            <p:nvPr/>
          </p:nvSpPr>
          <p:spPr bwMode="auto">
            <a:xfrm>
              <a:off x="5354" y="2823"/>
              <a:ext cx="241" cy="196"/>
            </a:xfrm>
            <a:custGeom>
              <a:avLst/>
              <a:gdLst>
                <a:gd name="T0" fmla="*/ 196 w 241"/>
                <a:gd name="T1" fmla="*/ 90 h 196"/>
                <a:gd name="T2" fmla="*/ 215 w 241"/>
                <a:gd name="T3" fmla="*/ 87 h 196"/>
                <a:gd name="T4" fmla="*/ 222 w 241"/>
                <a:gd name="T5" fmla="*/ 77 h 196"/>
                <a:gd name="T6" fmla="*/ 228 w 241"/>
                <a:gd name="T7" fmla="*/ 80 h 196"/>
                <a:gd name="T8" fmla="*/ 228 w 241"/>
                <a:gd name="T9" fmla="*/ 87 h 196"/>
                <a:gd name="T10" fmla="*/ 234 w 241"/>
                <a:gd name="T11" fmla="*/ 90 h 196"/>
                <a:gd name="T12" fmla="*/ 238 w 241"/>
                <a:gd name="T13" fmla="*/ 103 h 196"/>
                <a:gd name="T14" fmla="*/ 241 w 241"/>
                <a:gd name="T15" fmla="*/ 122 h 196"/>
                <a:gd name="T16" fmla="*/ 241 w 241"/>
                <a:gd name="T17" fmla="*/ 141 h 196"/>
                <a:gd name="T18" fmla="*/ 231 w 241"/>
                <a:gd name="T19" fmla="*/ 151 h 196"/>
                <a:gd name="T20" fmla="*/ 225 w 241"/>
                <a:gd name="T21" fmla="*/ 183 h 196"/>
                <a:gd name="T22" fmla="*/ 209 w 241"/>
                <a:gd name="T23" fmla="*/ 196 h 196"/>
                <a:gd name="T24" fmla="*/ 199 w 241"/>
                <a:gd name="T25" fmla="*/ 196 h 196"/>
                <a:gd name="T26" fmla="*/ 186 w 241"/>
                <a:gd name="T27" fmla="*/ 189 h 196"/>
                <a:gd name="T28" fmla="*/ 170 w 241"/>
                <a:gd name="T29" fmla="*/ 180 h 196"/>
                <a:gd name="T30" fmla="*/ 161 w 241"/>
                <a:gd name="T31" fmla="*/ 167 h 196"/>
                <a:gd name="T32" fmla="*/ 157 w 241"/>
                <a:gd name="T33" fmla="*/ 141 h 196"/>
                <a:gd name="T34" fmla="*/ 148 w 241"/>
                <a:gd name="T35" fmla="*/ 125 h 196"/>
                <a:gd name="T36" fmla="*/ 141 w 241"/>
                <a:gd name="T37" fmla="*/ 106 h 196"/>
                <a:gd name="T38" fmla="*/ 154 w 241"/>
                <a:gd name="T39" fmla="*/ 58 h 196"/>
                <a:gd name="T40" fmla="*/ 157 w 241"/>
                <a:gd name="T41" fmla="*/ 52 h 196"/>
                <a:gd name="T42" fmla="*/ 154 w 241"/>
                <a:gd name="T43" fmla="*/ 48 h 196"/>
                <a:gd name="T44" fmla="*/ 52 w 241"/>
                <a:gd name="T45" fmla="*/ 74 h 196"/>
                <a:gd name="T46" fmla="*/ 0 w 241"/>
                <a:gd name="T47" fmla="*/ 64 h 196"/>
                <a:gd name="T48" fmla="*/ 7 w 241"/>
                <a:gd name="T49" fmla="*/ 52 h 196"/>
                <a:gd name="T50" fmla="*/ 13 w 241"/>
                <a:gd name="T51" fmla="*/ 42 h 196"/>
                <a:gd name="T52" fmla="*/ 87 w 241"/>
                <a:gd name="T53" fmla="*/ 10 h 196"/>
                <a:gd name="T54" fmla="*/ 129 w 241"/>
                <a:gd name="T55" fmla="*/ 0 h 196"/>
                <a:gd name="T56" fmla="*/ 173 w 241"/>
                <a:gd name="T57" fmla="*/ 4 h 196"/>
                <a:gd name="T58" fmla="*/ 173 w 241"/>
                <a:gd name="T59" fmla="*/ 10 h 196"/>
                <a:gd name="T60" fmla="*/ 170 w 241"/>
                <a:gd name="T61" fmla="*/ 16 h 196"/>
                <a:gd name="T62" fmla="*/ 167 w 241"/>
                <a:gd name="T63" fmla="*/ 23 h 196"/>
                <a:gd name="T64" fmla="*/ 170 w 241"/>
                <a:gd name="T65" fmla="*/ 26 h 196"/>
                <a:gd name="T66" fmla="*/ 170 w 241"/>
                <a:gd name="T67" fmla="*/ 29 h 196"/>
                <a:gd name="T68" fmla="*/ 170 w 241"/>
                <a:gd name="T69" fmla="*/ 36 h 196"/>
                <a:gd name="T70" fmla="*/ 170 w 241"/>
                <a:gd name="T71" fmla="*/ 42 h 196"/>
                <a:gd name="T72" fmla="*/ 167 w 241"/>
                <a:gd name="T73" fmla="*/ 48 h 196"/>
                <a:gd name="T74" fmla="*/ 167 w 241"/>
                <a:gd name="T75" fmla="*/ 55 h 196"/>
                <a:gd name="T76" fmla="*/ 170 w 241"/>
                <a:gd name="T77" fmla="*/ 58 h 196"/>
                <a:gd name="T78" fmla="*/ 173 w 241"/>
                <a:gd name="T79" fmla="*/ 64 h 196"/>
                <a:gd name="T80" fmla="*/ 177 w 241"/>
                <a:gd name="T81" fmla="*/ 68 h 196"/>
                <a:gd name="T82" fmla="*/ 180 w 241"/>
                <a:gd name="T83" fmla="*/ 74 h 196"/>
                <a:gd name="T84" fmla="*/ 180 w 241"/>
                <a:gd name="T85" fmla="*/ 87 h 196"/>
                <a:gd name="T86" fmla="*/ 196 w 241"/>
                <a:gd name="T87" fmla="*/ 9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1" h="196">
                  <a:moveTo>
                    <a:pt x="196" y="90"/>
                  </a:moveTo>
                  <a:lnTo>
                    <a:pt x="215" y="87"/>
                  </a:lnTo>
                  <a:lnTo>
                    <a:pt x="222" y="77"/>
                  </a:lnTo>
                  <a:lnTo>
                    <a:pt x="228" y="80"/>
                  </a:lnTo>
                  <a:lnTo>
                    <a:pt x="228" y="87"/>
                  </a:lnTo>
                  <a:lnTo>
                    <a:pt x="234" y="90"/>
                  </a:lnTo>
                  <a:lnTo>
                    <a:pt x="238" y="103"/>
                  </a:lnTo>
                  <a:lnTo>
                    <a:pt x="241" y="122"/>
                  </a:lnTo>
                  <a:lnTo>
                    <a:pt x="241" y="141"/>
                  </a:lnTo>
                  <a:lnTo>
                    <a:pt x="231" y="151"/>
                  </a:lnTo>
                  <a:lnTo>
                    <a:pt x="225" y="183"/>
                  </a:lnTo>
                  <a:lnTo>
                    <a:pt x="209" y="196"/>
                  </a:lnTo>
                  <a:lnTo>
                    <a:pt x="199" y="196"/>
                  </a:lnTo>
                  <a:lnTo>
                    <a:pt x="186" y="189"/>
                  </a:lnTo>
                  <a:lnTo>
                    <a:pt x="170" y="180"/>
                  </a:lnTo>
                  <a:lnTo>
                    <a:pt x="161" y="167"/>
                  </a:lnTo>
                  <a:lnTo>
                    <a:pt x="157" y="141"/>
                  </a:lnTo>
                  <a:lnTo>
                    <a:pt x="148" y="125"/>
                  </a:lnTo>
                  <a:lnTo>
                    <a:pt x="141" y="106"/>
                  </a:lnTo>
                  <a:lnTo>
                    <a:pt x="154" y="58"/>
                  </a:lnTo>
                  <a:lnTo>
                    <a:pt x="157" y="52"/>
                  </a:lnTo>
                  <a:lnTo>
                    <a:pt x="154" y="48"/>
                  </a:lnTo>
                  <a:lnTo>
                    <a:pt x="52" y="74"/>
                  </a:lnTo>
                  <a:lnTo>
                    <a:pt x="0" y="64"/>
                  </a:lnTo>
                  <a:lnTo>
                    <a:pt x="7" y="52"/>
                  </a:lnTo>
                  <a:lnTo>
                    <a:pt x="13" y="42"/>
                  </a:lnTo>
                  <a:lnTo>
                    <a:pt x="87" y="10"/>
                  </a:lnTo>
                  <a:lnTo>
                    <a:pt x="129" y="0"/>
                  </a:lnTo>
                  <a:lnTo>
                    <a:pt x="173" y="4"/>
                  </a:lnTo>
                  <a:lnTo>
                    <a:pt x="173" y="10"/>
                  </a:lnTo>
                  <a:lnTo>
                    <a:pt x="170" y="16"/>
                  </a:lnTo>
                  <a:lnTo>
                    <a:pt x="167" y="23"/>
                  </a:lnTo>
                  <a:lnTo>
                    <a:pt x="170" y="26"/>
                  </a:lnTo>
                  <a:lnTo>
                    <a:pt x="170" y="29"/>
                  </a:lnTo>
                  <a:lnTo>
                    <a:pt x="170" y="36"/>
                  </a:lnTo>
                  <a:lnTo>
                    <a:pt x="170" y="42"/>
                  </a:lnTo>
                  <a:lnTo>
                    <a:pt x="167" y="48"/>
                  </a:lnTo>
                  <a:lnTo>
                    <a:pt x="167" y="55"/>
                  </a:lnTo>
                  <a:lnTo>
                    <a:pt x="170" y="58"/>
                  </a:lnTo>
                  <a:lnTo>
                    <a:pt x="173" y="64"/>
                  </a:lnTo>
                  <a:lnTo>
                    <a:pt x="177" y="68"/>
                  </a:lnTo>
                  <a:lnTo>
                    <a:pt x="180" y="74"/>
                  </a:lnTo>
                  <a:lnTo>
                    <a:pt x="180" y="87"/>
                  </a:lnTo>
                  <a:lnTo>
                    <a:pt x="196" y="90"/>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5"/>
            <p:cNvSpPr>
              <a:spLocks noEditPoints="1"/>
            </p:cNvSpPr>
            <p:nvPr/>
          </p:nvSpPr>
          <p:spPr bwMode="auto">
            <a:xfrm>
              <a:off x="4822" y="2461"/>
              <a:ext cx="853" cy="763"/>
            </a:xfrm>
            <a:custGeom>
              <a:avLst/>
              <a:gdLst>
                <a:gd name="T0" fmla="*/ 157 w 853"/>
                <a:gd name="T1" fmla="*/ 401 h 763"/>
                <a:gd name="T2" fmla="*/ 141 w 853"/>
                <a:gd name="T3" fmla="*/ 334 h 763"/>
                <a:gd name="T4" fmla="*/ 112 w 853"/>
                <a:gd name="T5" fmla="*/ 417 h 763"/>
                <a:gd name="T6" fmla="*/ 138 w 853"/>
                <a:gd name="T7" fmla="*/ 439 h 763"/>
                <a:gd name="T8" fmla="*/ 840 w 853"/>
                <a:gd name="T9" fmla="*/ 708 h 763"/>
                <a:gd name="T10" fmla="*/ 763 w 853"/>
                <a:gd name="T11" fmla="*/ 567 h 763"/>
                <a:gd name="T12" fmla="*/ 782 w 853"/>
                <a:gd name="T13" fmla="*/ 475 h 763"/>
                <a:gd name="T14" fmla="*/ 693 w 853"/>
                <a:gd name="T15" fmla="*/ 529 h 763"/>
                <a:gd name="T16" fmla="*/ 539 w 853"/>
                <a:gd name="T17" fmla="*/ 414 h 763"/>
                <a:gd name="T18" fmla="*/ 673 w 853"/>
                <a:gd name="T19" fmla="*/ 244 h 763"/>
                <a:gd name="T20" fmla="*/ 686 w 853"/>
                <a:gd name="T21" fmla="*/ 192 h 763"/>
                <a:gd name="T22" fmla="*/ 596 w 853"/>
                <a:gd name="T23" fmla="*/ 103 h 763"/>
                <a:gd name="T24" fmla="*/ 417 w 853"/>
                <a:gd name="T25" fmla="*/ 132 h 763"/>
                <a:gd name="T26" fmla="*/ 407 w 853"/>
                <a:gd name="T27" fmla="*/ 212 h 763"/>
                <a:gd name="T28" fmla="*/ 401 w 853"/>
                <a:gd name="T29" fmla="*/ 148 h 763"/>
                <a:gd name="T30" fmla="*/ 382 w 853"/>
                <a:gd name="T31" fmla="*/ 87 h 763"/>
                <a:gd name="T32" fmla="*/ 301 w 853"/>
                <a:gd name="T33" fmla="*/ 58 h 763"/>
                <a:gd name="T34" fmla="*/ 282 w 853"/>
                <a:gd name="T35" fmla="*/ 74 h 763"/>
                <a:gd name="T36" fmla="*/ 240 w 853"/>
                <a:gd name="T37" fmla="*/ 10 h 763"/>
                <a:gd name="T38" fmla="*/ 253 w 853"/>
                <a:gd name="T39" fmla="*/ 48 h 763"/>
                <a:gd name="T40" fmla="*/ 208 w 853"/>
                <a:gd name="T41" fmla="*/ 42 h 763"/>
                <a:gd name="T42" fmla="*/ 244 w 853"/>
                <a:gd name="T43" fmla="*/ 100 h 763"/>
                <a:gd name="T44" fmla="*/ 199 w 853"/>
                <a:gd name="T45" fmla="*/ 151 h 763"/>
                <a:gd name="T46" fmla="*/ 196 w 853"/>
                <a:gd name="T47" fmla="*/ 74 h 763"/>
                <a:gd name="T48" fmla="*/ 180 w 853"/>
                <a:gd name="T49" fmla="*/ 35 h 763"/>
                <a:gd name="T50" fmla="*/ 128 w 853"/>
                <a:gd name="T51" fmla="*/ 39 h 763"/>
                <a:gd name="T52" fmla="*/ 128 w 853"/>
                <a:gd name="T53" fmla="*/ 71 h 763"/>
                <a:gd name="T54" fmla="*/ 141 w 853"/>
                <a:gd name="T55" fmla="*/ 132 h 763"/>
                <a:gd name="T56" fmla="*/ 119 w 853"/>
                <a:gd name="T57" fmla="*/ 141 h 763"/>
                <a:gd name="T58" fmla="*/ 87 w 853"/>
                <a:gd name="T59" fmla="*/ 180 h 763"/>
                <a:gd name="T60" fmla="*/ 106 w 853"/>
                <a:gd name="T61" fmla="*/ 128 h 763"/>
                <a:gd name="T62" fmla="*/ 87 w 853"/>
                <a:gd name="T63" fmla="*/ 122 h 763"/>
                <a:gd name="T64" fmla="*/ 35 w 853"/>
                <a:gd name="T65" fmla="*/ 132 h 763"/>
                <a:gd name="T66" fmla="*/ 42 w 853"/>
                <a:gd name="T67" fmla="*/ 186 h 763"/>
                <a:gd name="T68" fmla="*/ 19 w 853"/>
                <a:gd name="T69" fmla="*/ 170 h 763"/>
                <a:gd name="T70" fmla="*/ 13 w 853"/>
                <a:gd name="T71" fmla="*/ 237 h 763"/>
                <a:gd name="T72" fmla="*/ 19 w 853"/>
                <a:gd name="T73" fmla="*/ 250 h 763"/>
                <a:gd name="T74" fmla="*/ 58 w 853"/>
                <a:gd name="T75" fmla="*/ 263 h 763"/>
                <a:gd name="T76" fmla="*/ 96 w 853"/>
                <a:gd name="T77" fmla="*/ 330 h 763"/>
                <a:gd name="T78" fmla="*/ 115 w 853"/>
                <a:gd name="T79" fmla="*/ 282 h 763"/>
                <a:gd name="T80" fmla="*/ 135 w 853"/>
                <a:gd name="T81" fmla="*/ 247 h 763"/>
                <a:gd name="T82" fmla="*/ 176 w 853"/>
                <a:gd name="T83" fmla="*/ 279 h 763"/>
                <a:gd name="T84" fmla="*/ 202 w 853"/>
                <a:gd name="T85" fmla="*/ 225 h 763"/>
                <a:gd name="T86" fmla="*/ 202 w 853"/>
                <a:gd name="T87" fmla="*/ 289 h 763"/>
                <a:gd name="T88" fmla="*/ 189 w 853"/>
                <a:gd name="T89" fmla="*/ 330 h 763"/>
                <a:gd name="T90" fmla="*/ 218 w 853"/>
                <a:gd name="T91" fmla="*/ 372 h 763"/>
                <a:gd name="T92" fmla="*/ 237 w 853"/>
                <a:gd name="T93" fmla="*/ 420 h 763"/>
                <a:gd name="T94" fmla="*/ 212 w 853"/>
                <a:gd name="T95" fmla="*/ 468 h 763"/>
                <a:gd name="T96" fmla="*/ 228 w 853"/>
                <a:gd name="T97" fmla="*/ 513 h 763"/>
                <a:gd name="T98" fmla="*/ 240 w 853"/>
                <a:gd name="T99" fmla="*/ 606 h 763"/>
                <a:gd name="T100" fmla="*/ 212 w 853"/>
                <a:gd name="T101" fmla="*/ 638 h 763"/>
                <a:gd name="T102" fmla="*/ 253 w 853"/>
                <a:gd name="T103" fmla="*/ 654 h 763"/>
                <a:gd name="T104" fmla="*/ 308 w 853"/>
                <a:gd name="T105" fmla="*/ 728 h 763"/>
                <a:gd name="T106" fmla="*/ 378 w 853"/>
                <a:gd name="T107" fmla="*/ 721 h 763"/>
                <a:gd name="T108" fmla="*/ 580 w 853"/>
                <a:gd name="T109" fmla="*/ 708 h 763"/>
                <a:gd name="T110" fmla="*/ 718 w 853"/>
                <a:gd name="T111" fmla="*/ 728 h 763"/>
                <a:gd name="T112" fmla="*/ 824 w 853"/>
                <a:gd name="T113" fmla="*/ 757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53" h="763">
                  <a:moveTo>
                    <a:pt x="160" y="439"/>
                  </a:moveTo>
                  <a:lnTo>
                    <a:pt x="157" y="426"/>
                  </a:lnTo>
                  <a:lnTo>
                    <a:pt x="157" y="417"/>
                  </a:lnTo>
                  <a:lnTo>
                    <a:pt x="157" y="414"/>
                  </a:lnTo>
                  <a:lnTo>
                    <a:pt x="157" y="410"/>
                  </a:lnTo>
                  <a:lnTo>
                    <a:pt x="151" y="407"/>
                  </a:lnTo>
                  <a:lnTo>
                    <a:pt x="144" y="404"/>
                  </a:lnTo>
                  <a:lnTo>
                    <a:pt x="144" y="401"/>
                  </a:lnTo>
                  <a:lnTo>
                    <a:pt x="157" y="401"/>
                  </a:lnTo>
                  <a:lnTo>
                    <a:pt x="151" y="391"/>
                  </a:lnTo>
                  <a:lnTo>
                    <a:pt x="144" y="388"/>
                  </a:lnTo>
                  <a:lnTo>
                    <a:pt x="144" y="382"/>
                  </a:lnTo>
                  <a:lnTo>
                    <a:pt x="144" y="378"/>
                  </a:lnTo>
                  <a:lnTo>
                    <a:pt x="144" y="369"/>
                  </a:lnTo>
                  <a:lnTo>
                    <a:pt x="135" y="350"/>
                  </a:lnTo>
                  <a:lnTo>
                    <a:pt x="135" y="343"/>
                  </a:lnTo>
                  <a:lnTo>
                    <a:pt x="138" y="340"/>
                  </a:lnTo>
                  <a:lnTo>
                    <a:pt x="141" y="334"/>
                  </a:lnTo>
                  <a:lnTo>
                    <a:pt x="138" y="330"/>
                  </a:lnTo>
                  <a:lnTo>
                    <a:pt x="131" y="317"/>
                  </a:lnTo>
                  <a:lnTo>
                    <a:pt x="122" y="321"/>
                  </a:lnTo>
                  <a:lnTo>
                    <a:pt x="112" y="330"/>
                  </a:lnTo>
                  <a:lnTo>
                    <a:pt x="106" y="337"/>
                  </a:lnTo>
                  <a:lnTo>
                    <a:pt x="112" y="356"/>
                  </a:lnTo>
                  <a:lnTo>
                    <a:pt x="115" y="372"/>
                  </a:lnTo>
                  <a:lnTo>
                    <a:pt x="115" y="401"/>
                  </a:lnTo>
                  <a:lnTo>
                    <a:pt x="112" y="417"/>
                  </a:lnTo>
                  <a:lnTo>
                    <a:pt x="119" y="414"/>
                  </a:lnTo>
                  <a:lnTo>
                    <a:pt x="122" y="420"/>
                  </a:lnTo>
                  <a:lnTo>
                    <a:pt x="128" y="410"/>
                  </a:lnTo>
                  <a:lnTo>
                    <a:pt x="135" y="414"/>
                  </a:lnTo>
                  <a:lnTo>
                    <a:pt x="122" y="430"/>
                  </a:lnTo>
                  <a:lnTo>
                    <a:pt x="122" y="439"/>
                  </a:lnTo>
                  <a:lnTo>
                    <a:pt x="128" y="442"/>
                  </a:lnTo>
                  <a:lnTo>
                    <a:pt x="141" y="433"/>
                  </a:lnTo>
                  <a:lnTo>
                    <a:pt x="138" y="439"/>
                  </a:lnTo>
                  <a:lnTo>
                    <a:pt x="135" y="446"/>
                  </a:lnTo>
                  <a:lnTo>
                    <a:pt x="131" y="449"/>
                  </a:lnTo>
                  <a:lnTo>
                    <a:pt x="135" y="459"/>
                  </a:lnTo>
                  <a:lnTo>
                    <a:pt x="141" y="462"/>
                  </a:lnTo>
                  <a:lnTo>
                    <a:pt x="167" y="459"/>
                  </a:lnTo>
                  <a:lnTo>
                    <a:pt x="173" y="462"/>
                  </a:lnTo>
                  <a:lnTo>
                    <a:pt x="170" y="449"/>
                  </a:lnTo>
                  <a:lnTo>
                    <a:pt x="160" y="439"/>
                  </a:lnTo>
                  <a:close/>
                  <a:moveTo>
                    <a:pt x="840" y="708"/>
                  </a:moveTo>
                  <a:lnTo>
                    <a:pt x="827" y="689"/>
                  </a:lnTo>
                  <a:lnTo>
                    <a:pt x="824" y="664"/>
                  </a:lnTo>
                  <a:lnTo>
                    <a:pt x="824" y="641"/>
                  </a:lnTo>
                  <a:lnTo>
                    <a:pt x="818" y="619"/>
                  </a:lnTo>
                  <a:lnTo>
                    <a:pt x="802" y="609"/>
                  </a:lnTo>
                  <a:lnTo>
                    <a:pt x="782" y="603"/>
                  </a:lnTo>
                  <a:lnTo>
                    <a:pt x="766" y="606"/>
                  </a:lnTo>
                  <a:lnTo>
                    <a:pt x="763" y="587"/>
                  </a:lnTo>
                  <a:lnTo>
                    <a:pt x="763" y="567"/>
                  </a:lnTo>
                  <a:lnTo>
                    <a:pt x="770" y="539"/>
                  </a:lnTo>
                  <a:lnTo>
                    <a:pt x="786" y="516"/>
                  </a:lnTo>
                  <a:lnTo>
                    <a:pt x="789" y="503"/>
                  </a:lnTo>
                  <a:lnTo>
                    <a:pt x="795" y="494"/>
                  </a:lnTo>
                  <a:lnTo>
                    <a:pt x="805" y="487"/>
                  </a:lnTo>
                  <a:lnTo>
                    <a:pt x="808" y="475"/>
                  </a:lnTo>
                  <a:lnTo>
                    <a:pt x="798" y="471"/>
                  </a:lnTo>
                  <a:lnTo>
                    <a:pt x="792" y="468"/>
                  </a:lnTo>
                  <a:lnTo>
                    <a:pt x="782" y="475"/>
                  </a:lnTo>
                  <a:lnTo>
                    <a:pt x="773" y="484"/>
                  </a:lnTo>
                  <a:lnTo>
                    <a:pt x="773" y="503"/>
                  </a:lnTo>
                  <a:lnTo>
                    <a:pt x="763" y="513"/>
                  </a:lnTo>
                  <a:lnTo>
                    <a:pt x="757" y="545"/>
                  </a:lnTo>
                  <a:lnTo>
                    <a:pt x="741" y="558"/>
                  </a:lnTo>
                  <a:lnTo>
                    <a:pt x="731" y="558"/>
                  </a:lnTo>
                  <a:lnTo>
                    <a:pt x="718" y="551"/>
                  </a:lnTo>
                  <a:lnTo>
                    <a:pt x="702" y="542"/>
                  </a:lnTo>
                  <a:lnTo>
                    <a:pt x="693" y="529"/>
                  </a:lnTo>
                  <a:lnTo>
                    <a:pt x="689" y="503"/>
                  </a:lnTo>
                  <a:lnTo>
                    <a:pt x="680" y="487"/>
                  </a:lnTo>
                  <a:lnTo>
                    <a:pt x="673" y="468"/>
                  </a:lnTo>
                  <a:lnTo>
                    <a:pt x="686" y="420"/>
                  </a:lnTo>
                  <a:lnTo>
                    <a:pt x="689" y="414"/>
                  </a:lnTo>
                  <a:lnTo>
                    <a:pt x="686" y="410"/>
                  </a:lnTo>
                  <a:lnTo>
                    <a:pt x="584" y="436"/>
                  </a:lnTo>
                  <a:lnTo>
                    <a:pt x="532" y="426"/>
                  </a:lnTo>
                  <a:lnTo>
                    <a:pt x="539" y="414"/>
                  </a:lnTo>
                  <a:lnTo>
                    <a:pt x="545" y="404"/>
                  </a:lnTo>
                  <a:lnTo>
                    <a:pt x="619" y="372"/>
                  </a:lnTo>
                  <a:lnTo>
                    <a:pt x="622" y="350"/>
                  </a:lnTo>
                  <a:lnTo>
                    <a:pt x="628" y="327"/>
                  </a:lnTo>
                  <a:lnTo>
                    <a:pt x="628" y="317"/>
                  </a:lnTo>
                  <a:lnTo>
                    <a:pt x="638" y="292"/>
                  </a:lnTo>
                  <a:lnTo>
                    <a:pt x="654" y="269"/>
                  </a:lnTo>
                  <a:lnTo>
                    <a:pt x="667" y="247"/>
                  </a:lnTo>
                  <a:lnTo>
                    <a:pt x="673" y="244"/>
                  </a:lnTo>
                  <a:lnTo>
                    <a:pt x="677" y="244"/>
                  </a:lnTo>
                  <a:lnTo>
                    <a:pt x="683" y="241"/>
                  </a:lnTo>
                  <a:lnTo>
                    <a:pt x="686" y="237"/>
                  </a:lnTo>
                  <a:lnTo>
                    <a:pt x="686" y="231"/>
                  </a:lnTo>
                  <a:lnTo>
                    <a:pt x="689" y="221"/>
                  </a:lnTo>
                  <a:lnTo>
                    <a:pt x="689" y="215"/>
                  </a:lnTo>
                  <a:lnTo>
                    <a:pt x="693" y="209"/>
                  </a:lnTo>
                  <a:lnTo>
                    <a:pt x="693" y="199"/>
                  </a:lnTo>
                  <a:lnTo>
                    <a:pt x="686" y="192"/>
                  </a:lnTo>
                  <a:lnTo>
                    <a:pt x="683" y="186"/>
                  </a:lnTo>
                  <a:lnTo>
                    <a:pt x="683" y="173"/>
                  </a:lnTo>
                  <a:lnTo>
                    <a:pt x="677" y="167"/>
                  </a:lnTo>
                  <a:lnTo>
                    <a:pt x="667" y="148"/>
                  </a:lnTo>
                  <a:lnTo>
                    <a:pt x="657" y="144"/>
                  </a:lnTo>
                  <a:lnTo>
                    <a:pt x="651" y="135"/>
                  </a:lnTo>
                  <a:lnTo>
                    <a:pt x="648" y="125"/>
                  </a:lnTo>
                  <a:lnTo>
                    <a:pt x="619" y="122"/>
                  </a:lnTo>
                  <a:lnTo>
                    <a:pt x="596" y="103"/>
                  </a:lnTo>
                  <a:lnTo>
                    <a:pt x="574" y="93"/>
                  </a:lnTo>
                  <a:lnTo>
                    <a:pt x="526" y="112"/>
                  </a:lnTo>
                  <a:lnTo>
                    <a:pt x="503" y="112"/>
                  </a:lnTo>
                  <a:lnTo>
                    <a:pt x="478" y="106"/>
                  </a:lnTo>
                  <a:lnTo>
                    <a:pt x="475" y="106"/>
                  </a:lnTo>
                  <a:lnTo>
                    <a:pt x="465" y="116"/>
                  </a:lnTo>
                  <a:lnTo>
                    <a:pt x="439" y="125"/>
                  </a:lnTo>
                  <a:lnTo>
                    <a:pt x="430" y="128"/>
                  </a:lnTo>
                  <a:lnTo>
                    <a:pt x="417" y="132"/>
                  </a:lnTo>
                  <a:lnTo>
                    <a:pt x="423" y="144"/>
                  </a:lnTo>
                  <a:lnTo>
                    <a:pt x="442" y="167"/>
                  </a:lnTo>
                  <a:lnTo>
                    <a:pt x="433" y="164"/>
                  </a:lnTo>
                  <a:lnTo>
                    <a:pt x="420" y="160"/>
                  </a:lnTo>
                  <a:lnTo>
                    <a:pt x="423" y="180"/>
                  </a:lnTo>
                  <a:lnTo>
                    <a:pt x="420" y="189"/>
                  </a:lnTo>
                  <a:lnTo>
                    <a:pt x="417" y="199"/>
                  </a:lnTo>
                  <a:lnTo>
                    <a:pt x="414" y="215"/>
                  </a:lnTo>
                  <a:lnTo>
                    <a:pt x="407" y="212"/>
                  </a:lnTo>
                  <a:lnTo>
                    <a:pt x="404" y="209"/>
                  </a:lnTo>
                  <a:lnTo>
                    <a:pt x="401" y="205"/>
                  </a:lnTo>
                  <a:lnTo>
                    <a:pt x="401" y="199"/>
                  </a:lnTo>
                  <a:lnTo>
                    <a:pt x="410" y="196"/>
                  </a:lnTo>
                  <a:lnTo>
                    <a:pt x="410" y="189"/>
                  </a:lnTo>
                  <a:lnTo>
                    <a:pt x="407" y="167"/>
                  </a:lnTo>
                  <a:lnTo>
                    <a:pt x="401" y="160"/>
                  </a:lnTo>
                  <a:lnTo>
                    <a:pt x="401" y="154"/>
                  </a:lnTo>
                  <a:lnTo>
                    <a:pt x="401" y="148"/>
                  </a:lnTo>
                  <a:lnTo>
                    <a:pt x="404" y="138"/>
                  </a:lnTo>
                  <a:lnTo>
                    <a:pt x="404" y="135"/>
                  </a:lnTo>
                  <a:lnTo>
                    <a:pt x="404" y="112"/>
                  </a:lnTo>
                  <a:lnTo>
                    <a:pt x="401" y="103"/>
                  </a:lnTo>
                  <a:lnTo>
                    <a:pt x="398" y="96"/>
                  </a:lnTo>
                  <a:lnTo>
                    <a:pt x="391" y="100"/>
                  </a:lnTo>
                  <a:lnTo>
                    <a:pt x="382" y="112"/>
                  </a:lnTo>
                  <a:lnTo>
                    <a:pt x="372" y="116"/>
                  </a:lnTo>
                  <a:lnTo>
                    <a:pt x="382" y="87"/>
                  </a:lnTo>
                  <a:lnTo>
                    <a:pt x="382" y="71"/>
                  </a:lnTo>
                  <a:lnTo>
                    <a:pt x="369" y="58"/>
                  </a:lnTo>
                  <a:lnTo>
                    <a:pt x="359" y="51"/>
                  </a:lnTo>
                  <a:lnTo>
                    <a:pt x="346" y="48"/>
                  </a:lnTo>
                  <a:lnTo>
                    <a:pt x="333" y="45"/>
                  </a:lnTo>
                  <a:lnTo>
                    <a:pt x="324" y="42"/>
                  </a:lnTo>
                  <a:lnTo>
                    <a:pt x="314" y="42"/>
                  </a:lnTo>
                  <a:lnTo>
                    <a:pt x="308" y="48"/>
                  </a:lnTo>
                  <a:lnTo>
                    <a:pt x="301" y="58"/>
                  </a:lnTo>
                  <a:lnTo>
                    <a:pt x="298" y="64"/>
                  </a:lnTo>
                  <a:lnTo>
                    <a:pt x="295" y="67"/>
                  </a:lnTo>
                  <a:lnTo>
                    <a:pt x="298" y="87"/>
                  </a:lnTo>
                  <a:lnTo>
                    <a:pt x="295" y="93"/>
                  </a:lnTo>
                  <a:lnTo>
                    <a:pt x="292" y="96"/>
                  </a:lnTo>
                  <a:lnTo>
                    <a:pt x="285" y="103"/>
                  </a:lnTo>
                  <a:lnTo>
                    <a:pt x="289" y="90"/>
                  </a:lnTo>
                  <a:lnTo>
                    <a:pt x="289" y="84"/>
                  </a:lnTo>
                  <a:lnTo>
                    <a:pt x="282" y="74"/>
                  </a:lnTo>
                  <a:lnTo>
                    <a:pt x="282" y="67"/>
                  </a:lnTo>
                  <a:lnTo>
                    <a:pt x="285" y="61"/>
                  </a:lnTo>
                  <a:lnTo>
                    <a:pt x="289" y="51"/>
                  </a:lnTo>
                  <a:lnTo>
                    <a:pt x="285" y="42"/>
                  </a:lnTo>
                  <a:lnTo>
                    <a:pt x="276" y="35"/>
                  </a:lnTo>
                  <a:lnTo>
                    <a:pt x="266" y="32"/>
                  </a:lnTo>
                  <a:lnTo>
                    <a:pt x="263" y="26"/>
                  </a:lnTo>
                  <a:lnTo>
                    <a:pt x="250" y="19"/>
                  </a:lnTo>
                  <a:lnTo>
                    <a:pt x="240" y="10"/>
                  </a:lnTo>
                  <a:lnTo>
                    <a:pt x="231" y="3"/>
                  </a:lnTo>
                  <a:lnTo>
                    <a:pt x="221" y="0"/>
                  </a:lnTo>
                  <a:lnTo>
                    <a:pt x="212" y="0"/>
                  </a:lnTo>
                  <a:lnTo>
                    <a:pt x="215" y="10"/>
                  </a:lnTo>
                  <a:lnTo>
                    <a:pt x="218" y="26"/>
                  </a:lnTo>
                  <a:lnTo>
                    <a:pt x="231" y="39"/>
                  </a:lnTo>
                  <a:lnTo>
                    <a:pt x="240" y="42"/>
                  </a:lnTo>
                  <a:lnTo>
                    <a:pt x="250" y="45"/>
                  </a:lnTo>
                  <a:lnTo>
                    <a:pt x="253" y="48"/>
                  </a:lnTo>
                  <a:lnTo>
                    <a:pt x="253" y="55"/>
                  </a:lnTo>
                  <a:lnTo>
                    <a:pt x="247" y="58"/>
                  </a:lnTo>
                  <a:lnTo>
                    <a:pt x="240" y="58"/>
                  </a:lnTo>
                  <a:lnTo>
                    <a:pt x="234" y="55"/>
                  </a:lnTo>
                  <a:lnTo>
                    <a:pt x="231" y="51"/>
                  </a:lnTo>
                  <a:lnTo>
                    <a:pt x="221" y="39"/>
                  </a:lnTo>
                  <a:lnTo>
                    <a:pt x="215" y="35"/>
                  </a:lnTo>
                  <a:lnTo>
                    <a:pt x="208" y="32"/>
                  </a:lnTo>
                  <a:lnTo>
                    <a:pt x="208" y="42"/>
                  </a:lnTo>
                  <a:lnTo>
                    <a:pt x="212" y="42"/>
                  </a:lnTo>
                  <a:lnTo>
                    <a:pt x="247" y="80"/>
                  </a:lnTo>
                  <a:lnTo>
                    <a:pt x="250" y="87"/>
                  </a:lnTo>
                  <a:lnTo>
                    <a:pt x="256" y="103"/>
                  </a:lnTo>
                  <a:lnTo>
                    <a:pt x="260" y="106"/>
                  </a:lnTo>
                  <a:lnTo>
                    <a:pt x="260" y="112"/>
                  </a:lnTo>
                  <a:lnTo>
                    <a:pt x="250" y="112"/>
                  </a:lnTo>
                  <a:lnTo>
                    <a:pt x="247" y="106"/>
                  </a:lnTo>
                  <a:lnTo>
                    <a:pt x="244" y="100"/>
                  </a:lnTo>
                  <a:lnTo>
                    <a:pt x="240" y="93"/>
                  </a:lnTo>
                  <a:lnTo>
                    <a:pt x="231" y="80"/>
                  </a:lnTo>
                  <a:lnTo>
                    <a:pt x="221" y="77"/>
                  </a:lnTo>
                  <a:lnTo>
                    <a:pt x="218" y="80"/>
                  </a:lnTo>
                  <a:lnTo>
                    <a:pt x="218" y="96"/>
                  </a:lnTo>
                  <a:lnTo>
                    <a:pt x="205" y="132"/>
                  </a:lnTo>
                  <a:lnTo>
                    <a:pt x="205" y="148"/>
                  </a:lnTo>
                  <a:lnTo>
                    <a:pt x="202" y="151"/>
                  </a:lnTo>
                  <a:lnTo>
                    <a:pt x="199" y="151"/>
                  </a:lnTo>
                  <a:lnTo>
                    <a:pt x="196" y="144"/>
                  </a:lnTo>
                  <a:lnTo>
                    <a:pt x="192" y="135"/>
                  </a:lnTo>
                  <a:lnTo>
                    <a:pt x="192" y="103"/>
                  </a:lnTo>
                  <a:lnTo>
                    <a:pt x="192" y="96"/>
                  </a:lnTo>
                  <a:lnTo>
                    <a:pt x="199" y="90"/>
                  </a:lnTo>
                  <a:lnTo>
                    <a:pt x="199" y="90"/>
                  </a:lnTo>
                  <a:lnTo>
                    <a:pt x="199" y="84"/>
                  </a:lnTo>
                  <a:lnTo>
                    <a:pt x="196" y="80"/>
                  </a:lnTo>
                  <a:lnTo>
                    <a:pt x="196" y="74"/>
                  </a:lnTo>
                  <a:lnTo>
                    <a:pt x="192" y="67"/>
                  </a:lnTo>
                  <a:lnTo>
                    <a:pt x="189" y="67"/>
                  </a:lnTo>
                  <a:lnTo>
                    <a:pt x="183" y="74"/>
                  </a:lnTo>
                  <a:lnTo>
                    <a:pt x="176" y="77"/>
                  </a:lnTo>
                  <a:lnTo>
                    <a:pt x="173" y="64"/>
                  </a:lnTo>
                  <a:lnTo>
                    <a:pt x="176" y="58"/>
                  </a:lnTo>
                  <a:lnTo>
                    <a:pt x="183" y="51"/>
                  </a:lnTo>
                  <a:lnTo>
                    <a:pt x="186" y="45"/>
                  </a:lnTo>
                  <a:lnTo>
                    <a:pt x="180" y="35"/>
                  </a:lnTo>
                  <a:lnTo>
                    <a:pt x="170" y="32"/>
                  </a:lnTo>
                  <a:lnTo>
                    <a:pt x="151" y="32"/>
                  </a:lnTo>
                  <a:lnTo>
                    <a:pt x="151" y="39"/>
                  </a:lnTo>
                  <a:lnTo>
                    <a:pt x="151" y="45"/>
                  </a:lnTo>
                  <a:lnTo>
                    <a:pt x="151" y="45"/>
                  </a:lnTo>
                  <a:lnTo>
                    <a:pt x="144" y="45"/>
                  </a:lnTo>
                  <a:lnTo>
                    <a:pt x="138" y="42"/>
                  </a:lnTo>
                  <a:lnTo>
                    <a:pt x="135" y="39"/>
                  </a:lnTo>
                  <a:lnTo>
                    <a:pt x="128" y="39"/>
                  </a:lnTo>
                  <a:lnTo>
                    <a:pt x="122" y="42"/>
                  </a:lnTo>
                  <a:lnTo>
                    <a:pt x="119" y="48"/>
                  </a:lnTo>
                  <a:lnTo>
                    <a:pt x="128" y="48"/>
                  </a:lnTo>
                  <a:lnTo>
                    <a:pt x="138" y="51"/>
                  </a:lnTo>
                  <a:lnTo>
                    <a:pt x="141" y="58"/>
                  </a:lnTo>
                  <a:lnTo>
                    <a:pt x="138" y="67"/>
                  </a:lnTo>
                  <a:lnTo>
                    <a:pt x="128" y="61"/>
                  </a:lnTo>
                  <a:lnTo>
                    <a:pt x="125" y="64"/>
                  </a:lnTo>
                  <a:lnTo>
                    <a:pt x="128" y="71"/>
                  </a:lnTo>
                  <a:lnTo>
                    <a:pt x="135" y="77"/>
                  </a:lnTo>
                  <a:lnTo>
                    <a:pt x="141" y="80"/>
                  </a:lnTo>
                  <a:lnTo>
                    <a:pt x="157" y="80"/>
                  </a:lnTo>
                  <a:lnTo>
                    <a:pt x="160" y="84"/>
                  </a:lnTo>
                  <a:lnTo>
                    <a:pt x="167" y="93"/>
                  </a:lnTo>
                  <a:lnTo>
                    <a:pt x="163" y="109"/>
                  </a:lnTo>
                  <a:lnTo>
                    <a:pt x="154" y="122"/>
                  </a:lnTo>
                  <a:lnTo>
                    <a:pt x="141" y="128"/>
                  </a:lnTo>
                  <a:lnTo>
                    <a:pt x="141" y="132"/>
                  </a:lnTo>
                  <a:lnTo>
                    <a:pt x="154" y="135"/>
                  </a:lnTo>
                  <a:lnTo>
                    <a:pt x="157" y="138"/>
                  </a:lnTo>
                  <a:lnTo>
                    <a:pt x="157" y="141"/>
                  </a:lnTo>
                  <a:lnTo>
                    <a:pt x="144" y="144"/>
                  </a:lnTo>
                  <a:lnTo>
                    <a:pt x="141" y="148"/>
                  </a:lnTo>
                  <a:lnTo>
                    <a:pt x="138" y="148"/>
                  </a:lnTo>
                  <a:lnTo>
                    <a:pt x="135" y="157"/>
                  </a:lnTo>
                  <a:lnTo>
                    <a:pt x="128" y="154"/>
                  </a:lnTo>
                  <a:lnTo>
                    <a:pt x="119" y="141"/>
                  </a:lnTo>
                  <a:lnTo>
                    <a:pt x="112" y="148"/>
                  </a:lnTo>
                  <a:lnTo>
                    <a:pt x="119" y="164"/>
                  </a:lnTo>
                  <a:lnTo>
                    <a:pt x="128" y="189"/>
                  </a:lnTo>
                  <a:lnTo>
                    <a:pt x="112" y="180"/>
                  </a:lnTo>
                  <a:lnTo>
                    <a:pt x="106" y="180"/>
                  </a:lnTo>
                  <a:lnTo>
                    <a:pt x="96" y="186"/>
                  </a:lnTo>
                  <a:lnTo>
                    <a:pt x="93" y="189"/>
                  </a:lnTo>
                  <a:lnTo>
                    <a:pt x="90" y="186"/>
                  </a:lnTo>
                  <a:lnTo>
                    <a:pt x="87" y="180"/>
                  </a:lnTo>
                  <a:lnTo>
                    <a:pt x="87" y="173"/>
                  </a:lnTo>
                  <a:lnTo>
                    <a:pt x="90" y="170"/>
                  </a:lnTo>
                  <a:lnTo>
                    <a:pt x="99" y="164"/>
                  </a:lnTo>
                  <a:lnTo>
                    <a:pt x="103" y="160"/>
                  </a:lnTo>
                  <a:lnTo>
                    <a:pt x="103" y="157"/>
                  </a:lnTo>
                  <a:lnTo>
                    <a:pt x="99" y="148"/>
                  </a:lnTo>
                  <a:lnTo>
                    <a:pt x="99" y="141"/>
                  </a:lnTo>
                  <a:lnTo>
                    <a:pt x="103" y="135"/>
                  </a:lnTo>
                  <a:lnTo>
                    <a:pt x="106" y="128"/>
                  </a:lnTo>
                  <a:lnTo>
                    <a:pt x="112" y="122"/>
                  </a:lnTo>
                  <a:lnTo>
                    <a:pt x="103" y="103"/>
                  </a:lnTo>
                  <a:lnTo>
                    <a:pt x="103" y="87"/>
                  </a:lnTo>
                  <a:lnTo>
                    <a:pt x="99" y="71"/>
                  </a:lnTo>
                  <a:lnTo>
                    <a:pt x="103" y="61"/>
                  </a:lnTo>
                  <a:lnTo>
                    <a:pt x="90" y="67"/>
                  </a:lnTo>
                  <a:lnTo>
                    <a:pt x="87" y="84"/>
                  </a:lnTo>
                  <a:lnTo>
                    <a:pt x="87" y="106"/>
                  </a:lnTo>
                  <a:lnTo>
                    <a:pt x="87" y="122"/>
                  </a:lnTo>
                  <a:lnTo>
                    <a:pt x="83" y="128"/>
                  </a:lnTo>
                  <a:lnTo>
                    <a:pt x="80" y="132"/>
                  </a:lnTo>
                  <a:lnTo>
                    <a:pt x="64" y="132"/>
                  </a:lnTo>
                  <a:lnTo>
                    <a:pt x="58" y="128"/>
                  </a:lnTo>
                  <a:lnTo>
                    <a:pt x="54" y="125"/>
                  </a:lnTo>
                  <a:lnTo>
                    <a:pt x="61" y="106"/>
                  </a:lnTo>
                  <a:lnTo>
                    <a:pt x="45" y="112"/>
                  </a:lnTo>
                  <a:lnTo>
                    <a:pt x="35" y="119"/>
                  </a:lnTo>
                  <a:lnTo>
                    <a:pt x="35" y="132"/>
                  </a:lnTo>
                  <a:lnTo>
                    <a:pt x="48" y="141"/>
                  </a:lnTo>
                  <a:lnTo>
                    <a:pt x="38" y="157"/>
                  </a:lnTo>
                  <a:lnTo>
                    <a:pt x="38" y="164"/>
                  </a:lnTo>
                  <a:lnTo>
                    <a:pt x="48" y="170"/>
                  </a:lnTo>
                  <a:lnTo>
                    <a:pt x="64" y="170"/>
                  </a:lnTo>
                  <a:lnTo>
                    <a:pt x="58" y="180"/>
                  </a:lnTo>
                  <a:lnTo>
                    <a:pt x="51" y="180"/>
                  </a:lnTo>
                  <a:lnTo>
                    <a:pt x="35" y="176"/>
                  </a:lnTo>
                  <a:lnTo>
                    <a:pt x="42" y="186"/>
                  </a:lnTo>
                  <a:lnTo>
                    <a:pt x="48" y="196"/>
                  </a:lnTo>
                  <a:lnTo>
                    <a:pt x="42" y="196"/>
                  </a:lnTo>
                  <a:lnTo>
                    <a:pt x="38" y="192"/>
                  </a:lnTo>
                  <a:lnTo>
                    <a:pt x="35" y="192"/>
                  </a:lnTo>
                  <a:lnTo>
                    <a:pt x="32" y="196"/>
                  </a:lnTo>
                  <a:lnTo>
                    <a:pt x="29" y="189"/>
                  </a:lnTo>
                  <a:lnTo>
                    <a:pt x="26" y="183"/>
                  </a:lnTo>
                  <a:lnTo>
                    <a:pt x="22" y="176"/>
                  </a:lnTo>
                  <a:lnTo>
                    <a:pt x="19" y="170"/>
                  </a:lnTo>
                  <a:lnTo>
                    <a:pt x="19" y="180"/>
                  </a:lnTo>
                  <a:lnTo>
                    <a:pt x="16" y="186"/>
                  </a:lnTo>
                  <a:lnTo>
                    <a:pt x="0" y="205"/>
                  </a:lnTo>
                  <a:lnTo>
                    <a:pt x="0" y="209"/>
                  </a:lnTo>
                  <a:lnTo>
                    <a:pt x="0" y="228"/>
                  </a:lnTo>
                  <a:lnTo>
                    <a:pt x="0" y="244"/>
                  </a:lnTo>
                  <a:lnTo>
                    <a:pt x="0" y="250"/>
                  </a:lnTo>
                  <a:lnTo>
                    <a:pt x="10" y="244"/>
                  </a:lnTo>
                  <a:lnTo>
                    <a:pt x="13" y="237"/>
                  </a:lnTo>
                  <a:lnTo>
                    <a:pt x="13" y="218"/>
                  </a:lnTo>
                  <a:lnTo>
                    <a:pt x="16" y="209"/>
                  </a:lnTo>
                  <a:lnTo>
                    <a:pt x="22" y="215"/>
                  </a:lnTo>
                  <a:lnTo>
                    <a:pt x="32" y="218"/>
                  </a:lnTo>
                  <a:lnTo>
                    <a:pt x="42" y="221"/>
                  </a:lnTo>
                  <a:lnTo>
                    <a:pt x="48" y="234"/>
                  </a:lnTo>
                  <a:lnTo>
                    <a:pt x="48" y="244"/>
                  </a:lnTo>
                  <a:lnTo>
                    <a:pt x="42" y="250"/>
                  </a:lnTo>
                  <a:lnTo>
                    <a:pt x="19" y="250"/>
                  </a:lnTo>
                  <a:lnTo>
                    <a:pt x="16" y="250"/>
                  </a:lnTo>
                  <a:lnTo>
                    <a:pt x="16" y="260"/>
                  </a:lnTo>
                  <a:lnTo>
                    <a:pt x="19" y="266"/>
                  </a:lnTo>
                  <a:lnTo>
                    <a:pt x="19" y="269"/>
                  </a:lnTo>
                  <a:lnTo>
                    <a:pt x="26" y="273"/>
                  </a:lnTo>
                  <a:lnTo>
                    <a:pt x="32" y="273"/>
                  </a:lnTo>
                  <a:lnTo>
                    <a:pt x="38" y="269"/>
                  </a:lnTo>
                  <a:lnTo>
                    <a:pt x="45" y="269"/>
                  </a:lnTo>
                  <a:lnTo>
                    <a:pt x="58" y="263"/>
                  </a:lnTo>
                  <a:lnTo>
                    <a:pt x="70" y="244"/>
                  </a:lnTo>
                  <a:lnTo>
                    <a:pt x="83" y="241"/>
                  </a:lnTo>
                  <a:lnTo>
                    <a:pt x="87" y="260"/>
                  </a:lnTo>
                  <a:lnTo>
                    <a:pt x="80" y="273"/>
                  </a:lnTo>
                  <a:lnTo>
                    <a:pt x="99" y="301"/>
                  </a:lnTo>
                  <a:lnTo>
                    <a:pt x="90" y="317"/>
                  </a:lnTo>
                  <a:lnTo>
                    <a:pt x="93" y="321"/>
                  </a:lnTo>
                  <a:lnTo>
                    <a:pt x="93" y="327"/>
                  </a:lnTo>
                  <a:lnTo>
                    <a:pt x="96" y="330"/>
                  </a:lnTo>
                  <a:lnTo>
                    <a:pt x="93" y="337"/>
                  </a:lnTo>
                  <a:lnTo>
                    <a:pt x="99" y="330"/>
                  </a:lnTo>
                  <a:lnTo>
                    <a:pt x="106" y="324"/>
                  </a:lnTo>
                  <a:lnTo>
                    <a:pt x="112" y="321"/>
                  </a:lnTo>
                  <a:lnTo>
                    <a:pt x="122" y="317"/>
                  </a:lnTo>
                  <a:lnTo>
                    <a:pt x="112" y="305"/>
                  </a:lnTo>
                  <a:lnTo>
                    <a:pt x="112" y="298"/>
                  </a:lnTo>
                  <a:lnTo>
                    <a:pt x="119" y="292"/>
                  </a:lnTo>
                  <a:lnTo>
                    <a:pt x="115" y="282"/>
                  </a:lnTo>
                  <a:lnTo>
                    <a:pt x="103" y="266"/>
                  </a:lnTo>
                  <a:lnTo>
                    <a:pt x="99" y="253"/>
                  </a:lnTo>
                  <a:lnTo>
                    <a:pt x="112" y="253"/>
                  </a:lnTo>
                  <a:lnTo>
                    <a:pt x="115" y="244"/>
                  </a:lnTo>
                  <a:lnTo>
                    <a:pt x="115" y="234"/>
                  </a:lnTo>
                  <a:lnTo>
                    <a:pt x="122" y="225"/>
                  </a:lnTo>
                  <a:lnTo>
                    <a:pt x="131" y="221"/>
                  </a:lnTo>
                  <a:lnTo>
                    <a:pt x="138" y="231"/>
                  </a:lnTo>
                  <a:lnTo>
                    <a:pt x="135" y="247"/>
                  </a:lnTo>
                  <a:lnTo>
                    <a:pt x="141" y="250"/>
                  </a:lnTo>
                  <a:lnTo>
                    <a:pt x="138" y="266"/>
                  </a:lnTo>
                  <a:lnTo>
                    <a:pt x="135" y="305"/>
                  </a:lnTo>
                  <a:lnTo>
                    <a:pt x="147" y="311"/>
                  </a:lnTo>
                  <a:lnTo>
                    <a:pt x="157" y="311"/>
                  </a:lnTo>
                  <a:lnTo>
                    <a:pt x="170" y="321"/>
                  </a:lnTo>
                  <a:lnTo>
                    <a:pt x="173" y="314"/>
                  </a:lnTo>
                  <a:lnTo>
                    <a:pt x="180" y="298"/>
                  </a:lnTo>
                  <a:lnTo>
                    <a:pt x="176" y="279"/>
                  </a:lnTo>
                  <a:lnTo>
                    <a:pt x="183" y="266"/>
                  </a:lnTo>
                  <a:lnTo>
                    <a:pt x="180" y="253"/>
                  </a:lnTo>
                  <a:lnTo>
                    <a:pt x="176" y="247"/>
                  </a:lnTo>
                  <a:lnTo>
                    <a:pt x="176" y="241"/>
                  </a:lnTo>
                  <a:lnTo>
                    <a:pt x="180" y="237"/>
                  </a:lnTo>
                  <a:lnTo>
                    <a:pt x="186" y="231"/>
                  </a:lnTo>
                  <a:lnTo>
                    <a:pt x="196" y="225"/>
                  </a:lnTo>
                  <a:lnTo>
                    <a:pt x="199" y="218"/>
                  </a:lnTo>
                  <a:lnTo>
                    <a:pt x="202" y="225"/>
                  </a:lnTo>
                  <a:lnTo>
                    <a:pt x="205" y="231"/>
                  </a:lnTo>
                  <a:lnTo>
                    <a:pt x="212" y="241"/>
                  </a:lnTo>
                  <a:lnTo>
                    <a:pt x="199" y="241"/>
                  </a:lnTo>
                  <a:lnTo>
                    <a:pt x="196" y="250"/>
                  </a:lnTo>
                  <a:lnTo>
                    <a:pt x="196" y="263"/>
                  </a:lnTo>
                  <a:lnTo>
                    <a:pt x="212" y="263"/>
                  </a:lnTo>
                  <a:lnTo>
                    <a:pt x="215" y="276"/>
                  </a:lnTo>
                  <a:lnTo>
                    <a:pt x="208" y="282"/>
                  </a:lnTo>
                  <a:lnTo>
                    <a:pt x="202" y="289"/>
                  </a:lnTo>
                  <a:lnTo>
                    <a:pt x="212" y="298"/>
                  </a:lnTo>
                  <a:lnTo>
                    <a:pt x="218" y="298"/>
                  </a:lnTo>
                  <a:lnTo>
                    <a:pt x="224" y="305"/>
                  </a:lnTo>
                  <a:lnTo>
                    <a:pt x="221" y="314"/>
                  </a:lnTo>
                  <a:lnTo>
                    <a:pt x="218" y="321"/>
                  </a:lnTo>
                  <a:lnTo>
                    <a:pt x="208" y="321"/>
                  </a:lnTo>
                  <a:lnTo>
                    <a:pt x="196" y="327"/>
                  </a:lnTo>
                  <a:lnTo>
                    <a:pt x="186" y="327"/>
                  </a:lnTo>
                  <a:lnTo>
                    <a:pt x="189" y="330"/>
                  </a:lnTo>
                  <a:lnTo>
                    <a:pt x="192" y="337"/>
                  </a:lnTo>
                  <a:lnTo>
                    <a:pt x="196" y="350"/>
                  </a:lnTo>
                  <a:lnTo>
                    <a:pt x="196" y="356"/>
                  </a:lnTo>
                  <a:lnTo>
                    <a:pt x="192" y="359"/>
                  </a:lnTo>
                  <a:lnTo>
                    <a:pt x="196" y="369"/>
                  </a:lnTo>
                  <a:lnTo>
                    <a:pt x="199" y="369"/>
                  </a:lnTo>
                  <a:lnTo>
                    <a:pt x="202" y="372"/>
                  </a:lnTo>
                  <a:lnTo>
                    <a:pt x="208" y="375"/>
                  </a:lnTo>
                  <a:lnTo>
                    <a:pt x="218" y="372"/>
                  </a:lnTo>
                  <a:lnTo>
                    <a:pt x="221" y="375"/>
                  </a:lnTo>
                  <a:lnTo>
                    <a:pt x="215" y="385"/>
                  </a:lnTo>
                  <a:lnTo>
                    <a:pt x="202" y="398"/>
                  </a:lnTo>
                  <a:lnTo>
                    <a:pt x="202" y="407"/>
                  </a:lnTo>
                  <a:lnTo>
                    <a:pt x="205" y="420"/>
                  </a:lnTo>
                  <a:lnTo>
                    <a:pt x="212" y="433"/>
                  </a:lnTo>
                  <a:lnTo>
                    <a:pt x="215" y="439"/>
                  </a:lnTo>
                  <a:lnTo>
                    <a:pt x="224" y="439"/>
                  </a:lnTo>
                  <a:lnTo>
                    <a:pt x="237" y="420"/>
                  </a:lnTo>
                  <a:lnTo>
                    <a:pt x="247" y="414"/>
                  </a:lnTo>
                  <a:lnTo>
                    <a:pt x="279" y="414"/>
                  </a:lnTo>
                  <a:lnTo>
                    <a:pt x="269" y="420"/>
                  </a:lnTo>
                  <a:lnTo>
                    <a:pt x="244" y="426"/>
                  </a:lnTo>
                  <a:lnTo>
                    <a:pt x="234" y="442"/>
                  </a:lnTo>
                  <a:lnTo>
                    <a:pt x="221" y="446"/>
                  </a:lnTo>
                  <a:lnTo>
                    <a:pt x="212" y="452"/>
                  </a:lnTo>
                  <a:lnTo>
                    <a:pt x="218" y="468"/>
                  </a:lnTo>
                  <a:lnTo>
                    <a:pt x="212" y="468"/>
                  </a:lnTo>
                  <a:lnTo>
                    <a:pt x="212" y="475"/>
                  </a:lnTo>
                  <a:lnTo>
                    <a:pt x="218" y="478"/>
                  </a:lnTo>
                  <a:lnTo>
                    <a:pt x="224" y="484"/>
                  </a:lnTo>
                  <a:lnTo>
                    <a:pt x="228" y="487"/>
                  </a:lnTo>
                  <a:lnTo>
                    <a:pt x="247" y="487"/>
                  </a:lnTo>
                  <a:lnTo>
                    <a:pt x="256" y="491"/>
                  </a:lnTo>
                  <a:lnTo>
                    <a:pt x="260" y="500"/>
                  </a:lnTo>
                  <a:lnTo>
                    <a:pt x="253" y="507"/>
                  </a:lnTo>
                  <a:lnTo>
                    <a:pt x="228" y="513"/>
                  </a:lnTo>
                  <a:lnTo>
                    <a:pt x="218" y="523"/>
                  </a:lnTo>
                  <a:lnTo>
                    <a:pt x="228" y="526"/>
                  </a:lnTo>
                  <a:lnTo>
                    <a:pt x="253" y="535"/>
                  </a:lnTo>
                  <a:lnTo>
                    <a:pt x="260" y="542"/>
                  </a:lnTo>
                  <a:lnTo>
                    <a:pt x="250" y="548"/>
                  </a:lnTo>
                  <a:lnTo>
                    <a:pt x="244" y="561"/>
                  </a:lnTo>
                  <a:lnTo>
                    <a:pt x="231" y="596"/>
                  </a:lnTo>
                  <a:lnTo>
                    <a:pt x="234" y="600"/>
                  </a:lnTo>
                  <a:lnTo>
                    <a:pt x="240" y="606"/>
                  </a:lnTo>
                  <a:lnTo>
                    <a:pt x="244" y="606"/>
                  </a:lnTo>
                  <a:lnTo>
                    <a:pt x="247" y="603"/>
                  </a:lnTo>
                  <a:lnTo>
                    <a:pt x="250" y="606"/>
                  </a:lnTo>
                  <a:lnTo>
                    <a:pt x="256" y="609"/>
                  </a:lnTo>
                  <a:lnTo>
                    <a:pt x="263" y="616"/>
                  </a:lnTo>
                  <a:lnTo>
                    <a:pt x="269" y="628"/>
                  </a:lnTo>
                  <a:lnTo>
                    <a:pt x="247" y="622"/>
                  </a:lnTo>
                  <a:lnTo>
                    <a:pt x="231" y="628"/>
                  </a:lnTo>
                  <a:lnTo>
                    <a:pt x="212" y="638"/>
                  </a:lnTo>
                  <a:lnTo>
                    <a:pt x="208" y="657"/>
                  </a:lnTo>
                  <a:lnTo>
                    <a:pt x="212" y="660"/>
                  </a:lnTo>
                  <a:lnTo>
                    <a:pt x="215" y="657"/>
                  </a:lnTo>
                  <a:lnTo>
                    <a:pt x="218" y="644"/>
                  </a:lnTo>
                  <a:lnTo>
                    <a:pt x="228" y="641"/>
                  </a:lnTo>
                  <a:lnTo>
                    <a:pt x="240" y="651"/>
                  </a:lnTo>
                  <a:lnTo>
                    <a:pt x="240" y="657"/>
                  </a:lnTo>
                  <a:lnTo>
                    <a:pt x="244" y="657"/>
                  </a:lnTo>
                  <a:lnTo>
                    <a:pt x="253" y="654"/>
                  </a:lnTo>
                  <a:lnTo>
                    <a:pt x="263" y="657"/>
                  </a:lnTo>
                  <a:lnTo>
                    <a:pt x="276" y="680"/>
                  </a:lnTo>
                  <a:lnTo>
                    <a:pt x="282" y="683"/>
                  </a:lnTo>
                  <a:lnTo>
                    <a:pt x="292" y="686"/>
                  </a:lnTo>
                  <a:lnTo>
                    <a:pt x="295" y="689"/>
                  </a:lnTo>
                  <a:lnTo>
                    <a:pt x="285" y="696"/>
                  </a:lnTo>
                  <a:lnTo>
                    <a:pt x="292" y="705"/>
                  </a:lnTo>
                  <a:lnTo>
                    <a:pt x="301" y="718"/>
                  </a:lnTo>
                  <a:lnTo>
                    <a:pt x="308" y="728"/>
                  </a:lnTo>
                  <a:lnTo>
                    <a:pt x="308" y="734"/>
                  </a:lnTo>
                  <a:lnTo>
                    <a:pt x="311" y="741"/>
                  </a:lnTo>
                  <a:lnTo>
                    <a:pt x="314" y="747"/>
                  </a:lnTo>
                  <a:lnTo>
                    <a:pt x="321" y="750"/>
                  </a:lnTo>
                  <a:lnTo>
                    <a:pt x="333" y="747"/>
                  </a:lnTo>
                  <a:lnTo>
                    <a:pt x="346" y="744"/>
                  </a:lnTo>
                  <a:lnTo>
                    <a:pt x="356" y="737"/>
                  </a:lnTo>
                  <a:lnTo>
                    <a:pt x="366" y="728"/>
                  </a:lnTo>
                  <a:lnTo>
                    <a:pt x="378" y="721"/>
                  </a:lnTo>
                  <a:lnTo>
                    <a:pt x="391" y="718"/>
                  </a:lnTo>
                  <a:lnTo>
                    <a:pt x="417" y="686"/>
                  </a:lnTo>
                  <a:lnTo>
                    <a:pt x="442" y="683"/>
                  </a:lnTo>
                  <a:lnTo>
                    <a:pt x="475" y="676"/>
                  </a:lnTo>
                  <a:lnTo>
                    <a:pt x="535" y="657"/>
                  </a:lnTo>
                  <a:lnTo>
                    <a:pt x="555" y="660"/>
                  </a:lnTo>
                  <a:lnTo>
                    <a:pt x="552" y="692"/>
                  </a:lnTo>
                  <a:lnTo>
                    <a:pt x="564" y="712"/>
                  </a:lnTo>
                  <a:lnTo>
                    <a:pt x="580" y="708"/>
                  </a:lnTo>
                  <a:lnTo>
                    <a:pt x="596" y="702"/>
                  </a:lnTo>
                  <a:lnTo>
                    <a:pt x="628" y="696"/>
                  </a:lnTo>
                  <a:lnTo>
                    <a:pt x="635" y="692"/>
                  </a:lnTo>
                  <a:lnTo>
                    <a:pt x="645" y="689"/>
                  </a:lnTo>
                  <a:lnTo>
                    <a:pt x="657" y="686"/>
                  </a:lnTo>
                  <a:lnTo>
                    <a:pt x="664" y="673"/>
                  </a:lnTo>
                  <a:lnTo>
                    <a:pt x="673" y="664"/>
                  </a:lnTo>
                  <a:lnTo>
                    <a:pt x="693" y="680"/>
                  </a:lnTo>
                  <a:lnTo>
                    <a:pt x="718" y="728"/>
                  </a:lnTo>
                  <a:lnTo>
                    <a:pt x="738" y="737"/>
                  </a:lnTo>
                  <a:lnTo>
                    <a:pt x="744" y="741"/>
                  </a:lnTo>
                  <a:lnTo>
                    <a:pt x="747" y="747"/>
                  </a:lnTo>
                  <a:lnTo>
                    <a:pt x="744" y="753"/>
                  </a:lnTo>
                  <a:lnTo>
                    <a:pt x="747" y="760"/>
                  </a:lnTo>
                  <a:lnTo>
                    <a:pt x="779" y="763"/>
                  </a:lnTo>
                  <a:lnTo>
                    <a:pt x="792" y="760"/>
                  </a:lnTo>
                  <a:lnTo>
                    <a:pt x="808" y="760"/>
                  </a:lnTo>
                  <a:lnTo>
                    <a:pt x="824" y="757"/>
                  </a:lnTo>
                  <a:lnTo>
                    <a:pt x="840" y="744"/>
                  </a:lnTo>
                  <a:lnTo>
                    <a:pt x="853" y="731"/>
                  </a:lnTo>
                  <a:lnTo>
                    <a:pt x="840" y="708"/>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26"/>
            <p:cNvSpPr>
              <a:spLocks/>
            </p:cNvSpPr>
            <p:nvPr/>
          </p:nvSpPr>
          <p:spPr bwMode="auto">
            <a:xfrm>
              <a:off x="5441" y="2343"/>
              <a:ext cx="824" cy="887"/>
            </a:xfrm>
            <a:custGeom>
              <a:avLst/>
              <a:gdLst>
                <a:gd name="T0" fmla="*/ 523 w 824"/>
                <a:gd name="T1" fmla="*/ 25 h 887"/>
                <a:gd name="T2" fmla="*/ 593 w 824"/>
                <a:gd name="T3" fmla="*/ 22 h 887"/>
                <a:gd name="T4" fmla="*/ 612 w 824"/>
                <a:gd name="T5" fmla="*/ 57 h 887"/>
                <a:gd name="T6" fmla="*/ 622 w 824"/>
                <a:gd name="T7" fmla="*/ 86 h 887"/>
                <a:gd name="T8" fmla="*/ 680 w 824"/>
                <a:gd name="T9" fmla="*/ 80 h 887"/>
                <a:gd name="T10" fmla="*/ 702 w 824"/>
                <a:gd name="T11" fmla="*/ 109 h 887"/>
                <a:gd name="T12" fmla="*/ 757 w 824"/>
                <a:gd name="T13" fmla="*/ 115 h 887"/>
                <a:gd name="T14" fmla="*/ 811 w 824"/>
                <a:gd name="T15" fmla="*/ 134 h 887"/>
                <a:gd name="T16" fmla="*/ 802 w 824"/>
                <a:gd name="T17" fmla="*/ 150 h 887"/>
                <a:gd name="T18" fmla="*/ 760 w 824"/>
                <a:gd name="T19" fmla="*/ 189 h 887"/>
                <a:gd name="T20" fmla="*/ 718 w 824"/>
                <a:gd name="T21" fmla="*/ 221 h 887"/>
                <a:gd name="T22" fmla="*/ 696 w 824"/>
                <a:gd name="T23" fmla="*/ 272 h 887"/>
                <a:gd name="T24" fmla="*/ 628 w 824"/>
                <a:gd name="T25" fmla="*/ 320 h 887"/>
                <a:gd name="T26" fmla="*/ 587 w 824"/>
                <a:gd name="T27" fmla="*/ 278 h 887"/>
                <a:gd name="T28" fmla="*/ 568 w 824"/>
                <a:gd name="T29" fmla="*/ 317 h 887"/>
                <a:gd name="T30" fmla="*/ 513 w 824"/>
                <a:gd name="T31" fmla="*/ 310 h 887"/>
                <a:gd name="T32" fmla="*/ 478 w 824"/>
                <a:gd name="T33" fmla="*/ 330 h 887"/>
                <a:gd name="T34" fmla="*/ 487 w 824"/>
                <a:gd name="T35" fmla="*/ 391 h 887"/>
                <a:gd name="T36" fmla="*/ 391 w 824"/>
                <a:gd name="T37" fmla="*/ 400 h 887"/>
                <a:gd name="T38" fmla="*/ 369 w 824"/>
                <a:gd name="T39" fmla="*/ 435 h 887"/>
                <a:gd name="T40" fmla="*/ 330 w 824"/>
                <a:gd name="T41" fmla="*/ 468 h 887"/>
                <a:gd name="T42" fmla="*/ 378 w 824"/>
                <a:gd name="T43" fmla="*/ 538 h 887"/>
                <a:gd name="T44" fmla="*/ 369 w 824"/>
                <a:gd name="T45" fmla="*/ 625 h 887"/>
                <a:gd name="T46" fmla="*/ 359 w 824"/>
                <a:gd name="T47" fmla="*/ 695 h 887"/>
                <a:gd name="T48" fmla="*/ 423 w 824"/>
                <a:gd name="T49" fmla="*/ 714 h 887"/>
                <a:gd name="T50" fmla="*/ 458 w 824"/>
                <a:gd name="T51" fmla="*/ 753 h 887"/>
                <a:gd name="T52" fmla="*/ 436 w 824"/>
                <a:gd name="T53" fmla="*/ 791 h 887"/>
                <a:gd name="T54" fmla="*/ 420 w 824"/>
                <a:gd name="T55" fmla="*/ 833 h 887"/>
                <a:gd name="T56" fmla="*/ 375 w 824"/>
                <a:gd name="T57" fmla="*/ 871 h 887"/>
                <a:gd name="T58" fmla="*/ 330 w 824"/>
                <a:gd name="T59" fmla="*/ 875 h 887"/>
                <a:gd name="T60" fmla="*/ 269 w 824"/>
                <a:gd name="T61" fmla="*/ 868 h 887"/>
                <a:gd name="T62" fmla="*/ 244 w 824"/>
                <a:gd name="T63" fmla="*/ 859 h 887"/>
                <a:gd name="T64" fmla="*/ 208 w 824"/>
                <a:gd name="T65" fmla="*/ 807 h 887"/>
                <a:gd name="T66" fmla="*/ 183 w 824"/>
                <a:gd name="T67" fmla="*/ 727 h 887"/>
                <a:gd name="T68" fmla="*/ 144 w 824"/>
                <a:gd name="T69" fmla="*/ 685 h 887"/>
                <a:gd name="T70" fmla="*/ 176 w 824"/>
                <a:gd name="T71" fmla="*/ 612 h 887"/>
                <a:gd name="T72" fmla="*/ 173 w 824"/>
                <a:gd name="T73" fmla="*/ 586 h 887"/>
                <a:gd name="T74" fmla="*/ 147 w 824"/>
                <a:gd name="T75" fmla="*/ 570 h 887"/>
                <a:gd name="T76" fmla="*/ 128 w 824"/>
                <a:gd name="T77" fmla="*/ 567 h 887"/>
                <a:gd name="T78" fmla="*/ 90 w 824"/>
                <a:gd name="T79" fmla="*/ 548 h 887"/>
                <a:gd name="T80" fmla="*/ 80 w 824"/>
                <a:gd name="T81" fmla="*/ 528 h 887"/>
                <a:gd name="T82" fmla="*/ 83 w 824"/>
                <a:gd name="T83" fmla="*/ 506 h 887"/>
                <a:gd name="T84" fmla="*/ 86 w 824"/>
                <a:gd name="T85" fmla="*/ 484 h 887"/>
                <a:gd name="T86" fmla="*/ 9 w 824"/>
                <a:gd name="T87" fmla="*/ 445 h 887"/>
                <a:gd name="T88" fmla="*/ 48 w 824"/>
                <a:gd name="T89" fmla="*/ 365 h 887"/>
                <a:gd name="T90" fmla="*/ 67 w 824"/>
                <a:gd name="T91" fmla="*/ 355 h 887"/>
                <a:gd name="T92" fmla="*/ 74 w 824"/>
                <a:gd name="T93" fmla="*/ 327 h 887"/>
                <a:gd name="T94" fmla="*/ 64 w 824"/>
                <a:gd name="T95" fmla="*/ 291 h 887"/>
                <a:gd name="T96" fmla="*/ 32 w 824"/>
                <a:gd name="T97" fmla="*/ 253 h 887"/>
                <a:gd name="T98" fmla="*/ 96 w 824"/>
                <a:gd name="T99" fmla="*/ 218 h 887"/>
                <a:gd name="T100" fmla="*/ 135 w 824"/>
                <a:gd name="T101" fmla="*/ 173 h 887"/>
                <a:gd name="T102" fmla="*/ 160 w 824"/>
                <a:gd name="T103" fmla="*/ 157 h 887"/>
                <a:gd name="T104" fmla="*/ 208 w 824"/>
                <a:gd name="T105" fmla="*/ 83 h 887"/>
                <a:gd name="T106" fmla="*/ 228 w 824"/>
                <a:gd name="T107" fmla="*/ 64 h 887"/>
                <a:gd name="T108" fmla="*/ 359 w 824"/>
                <a:gd name="T109" fmla="*/ 67 h 887"/>
                <a:gd name="T110" fmla="*/ 391 w 824"/>
                <a:gd name="T111" fmla="*/ 70 h 887"/>
                <a:gd name="T112" fmla="*/ 417 w 824"/>
                <a:gd name="T113" fmla="*/ 9 h 887"/>
                <a:gd name="T114" fmla="*/ 475 w 824"/>
                <a:gd name="T115" fmla="*/ 48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4" h="887">
                  <a:moveTo>
                    <a:pt x="475" y="48"/>
                  </a:moveTo>
                  <a:lnTo>
                    <a:pt x="494" y="44"/>
                  </a:lnTo>
                  <a:lnTo>
                    <a:pt x="513" y="35"/>
                  </a:lnTo>
                  <a:lnTo>
                    <a:pt x="523" y="25"/>
                  </a:lnTo>
                  <a:lnTo>
                    <a:pt x="535" y="28"/>
                  </a:lnTo>
                  <a:lnTo>
                    <a:pt x="548" y="22"/>
                  </a:lnTo>
                  <a:lnTo>
                    <a:pt x="561" y="12"/>
                  </a:lnTo>
                  <a:lnTo>
                    <a:pt x="593" y="22"/>
                  </a:lnTo>
                  <a:lnTo>
                    <a:pt x="625" y="28"/>
                  </a:lnTo>
                  <a:lnTo>
                    <a:pt x="635" y="32"/>
                  </a:lnTo>
                  <a:lnTo>
                    <a:pt x="628" y="44"/>
                  </a:lnTo>
                  <a:lnTo>
                    <a:pt x="612" y="57"/>
                  </a:lnTo>
                  <a:lnTo>
                    <a:pt x="603" y="73"/>
                  </a:lnTo>
                  <a:lnTo>
                    <a:pt x="609" y="80"/>
                  </a:lnTo>
                  <a:lnTo>
                    <a:pt x="619" y="83"/>
                  </a:lnTo>
                  <a:lnTo>
                    <a:pt x="622" y="86"/>
                  </a:lnTo>
                  <a:lnTo>
                    <a:pt x="628" y="83"/>
                  </a:lnTo>
                  <a:lnTo>
                    <a:pt x="644" y="77"/>
                  </a:lnTo>
                  <a:lnTo>
                    <a:pt x="673" y="73"/>
                  </a:lnTo>
                  <a:lnTo>
                    <a:pt x="680" y="80"/>
                  </a:lnTo>
                  <a:lnTo>
                    <a:pt x="677" y="89"/>
                  </a:lnTo>
                  <a:lnTo>
                    <a:pt x="689" y="102"/>
                  </a:lnTo>
                  <a:lnTo>
                    <a:pt x="693" y="112"/>
                  </a:lnTo>
                  <a:lnTo>
                    <a:pt x="702" y="109"/>
                  </a:lnTo>
                  <a:lnTo>
                    <a:pt x="715" y="109"/>
                  </a:lnTo>
                  <a:lnTo>
                    <a:pt x="728" y="102"/>
                  </a:lnTo>
                  <a:lnTo>
                    <a:pt x="744" y="102"/>
                  </a:lnTo>
                  <a:lnTo>
                    <a:pt x="757" y="115"/>
                  </a:lnTo>
                  <a:lnTo>
                    <a:pt x="773" y="125"/>
                  </a:lnTo>
                  <a:lnTo>
                    <a:pt x="786" y="128"/>
                  </a:lnTo>
                  <a:lnTo>
                    <a:pt x="802" y="128"/>
                  </a:lnTo>
                  <a:lnTo>
                    <a:pt x="811" y="134"/>
                  </a:lnTo>
                  <a:lnTo>
                    <a:pt x="824" y="141"/>
                  </a:lnTo>
                  <a:lnTo>
                    <a:pt x="818" y="147"/>
                  </a:lnTo>
                  <a:lnTo>
                    <a:pt x="808" y="153"/>
                  </a:lnTo>
                  <a:lnTo>
                    <a:pt x="802" y="150"/>
                  </a:lnTo>
                  <a:lnTo>
                    <a:pt x="798" y="153"/>
                  </a:lnTo>
                  <a:lnTo>
                    <a:pt x="782" y="169"/>
                  </a:lnTo>
                  <a:lnTo>
                    <a:pt x="770" y="179"/>
                  </a:lnTo>
                  <a:lnTo>
                    <a:pt x="760" y="189"/>
                  </a:lnTo>
                  <a:lnTo>
                    <a:pt x="747" y="192"/>
                  </a:lnTo>
                  <a:lnTo>
                    <a:pt x="741" y="198"/>
                  </a:lnTo>
                  <a:lnTo>
                    <a:pt x="734" y="208"/>
                  </a:lnTo>
                  <a:lnTo>
                    <a:pt x="718" y="221"/>
                  </a:lnTo>
                  <a:lnTo>
                    <a:pt x="705" y="240"/>
                  </a:lnTo>
                  <a:lnTo>
                    <a:pt x="699" y="253"/>
                  </a:lnTo>
                  <a:lnTo>
                    <a:pt x="693" y="266"/>
                  </a:lnTo>
                  <a:lnTo>
                    <a:pt x="696" y="272"/>
                  </a:lnTo>
                  <a:lnTo>
                    <a:pt x="705" y="278"/>
                  </a:lnTo>
                  <a:lnTo>
                    <a:pt x="696" y="307"/>
                  </a:lnTo>
                  <a:lnTo>
                    <a:pt x="648" y="327"/>
                  </a:lnTo>
                  <a:lnTo>
                    <a:pt x="628" y="320"/>
                  </a:lnTo>
                  <a:lnTo>
                    <a:pt x="619" y="304"/>
                  </a:lnTo>
                  <a:lnTo>
                    <a:pt x="606" y="291"/>
                  </a:lnTo>
                  <a:lnTo>
                    <a:pt x="596" y="285"/>
                  </a:lnTo>
                  <a:lnTo>
                    <a:pt x="587" y="278"/>
                  </a:lnTo>
                  <a:lnTo>
                    <a:pt x="580" y="285"/>
                  </a:lnTo>
                  <a:lnTo>
                    <a:pt x="574" y="294"/>
                  </a:lnTo>
                  <a:lnTo>
                    <a:pt x="571" y="304"/>
                  </a:lnTo>
                  <a:lnTo>
                    <a:pt x="568" y="317"/>
                  </a:lnTo>
                  <a:lnTo>
                    <a:pt x="551" y="317"/>
                  </a:lnTo>
                  <a:lnTo>
                    <a:pt x="532" y="310"/>
                  </a:lnTo>
                  <a:lnTo>
                    <a:pt x="526" y="304"/>
                  </a:lnTo>
                  <a:lnTo>
                    <a:pt x="513" y="310"/>
                  </a:lnTo>
                  <a:lnTo>
                    <a:pt x="507" y="323"/>
                  </a:lnTo>
                  <a:lnTo>
                    <a:pt x="494" y="323"/>
                  </a:lnTo>
                  <a:lnTo>
                    <a:pt x="484" y="317"/>
                  </a:lnTo>
                  <a:lnTo>
                    <a:pt x="478" y="330"/>
                  </a:lnTo>
                  <a:lnTo>
                    <a:pt x="471" y="346"/>
                  </a:lnTo>
                  <a:lnTo>
                    <a:pt x="468" y="359"/>
                  </a:lnTo>
                  <a:lnTo>
                    <a:pt x="478" y="375"/>
                  </a:lnTo>
                  <a:lnTo>
                    <a:pt x="487" y="391"/>
                  </a:lnTo>
                  <a:lnTo>
                    <a:pt x="446" y="384"/>
                  </a:lnTo>
                  <a:lnTo>
                    <a:pt x="423" y="375"/>
                  </a:lnTo>
                  <a:lnTo>
                    <a:pt x="410" y="391"/>
                  </a:lnTo>
                  <a:lnTo>
                    <a:pt x="391" y="400"/>
                  </a:lnTo>
                  <a:lnTo>
                    <a:pt x="372" y="413"/>
                  </a:lnTo>
                  <a:lnTo>
                    <a:pt x="372" y="423"/>
                  </a:lnTo>
                  <a:lnTo>
                    <a:pt x="372" y="429"/>
                  </a:lnTo>
                  <a:lnTo>
                    <a:pt x="369" y="435"/>
                  </a:lnTo>
                  <a:lnTo>
                    <a:pt x="356" y="455"/>
                  </a:lnTo>
                  <a:lnTo>
                    <a:pt x="346" y="461"/>
                  </a:lnTo>
                  <a:lnTo>
                    <a:pt x="340" y="464"/>
                  </a:lnTo>
                  <a:lnTo>
                    <a:pt x="330" y="468"/>
                  </a:lnTo>
                  <a:lnTo>
                    <a:pt x="337" y="484"/>
                  </a:lnTo>
                  <a:lnTo>
                    <a:pt x="359" y="487"/>
                  </a:lnTo>
                  <a:lnTo>
                    <a:pt x="388" y="528"/>
                  </a:lnTo>
                  <a:lnTo>
                    <a:pt x="378" y="538"/>
                  </a:lnTo>
                  <a:lnTo>
                    <a:pt x="372" y="554"/>
                  </a:lnTo>
                  <a:lnTo>
                    <a:pt x="369" y="593"/>
                  </a:lnTo>
                  <a:lnTo>
                    <a:pt x="365" y="612"/>
                  </a:lnTo>
                  <a:lnTo>
                    <a:pt x="369" y="625"/>
                  </a:lnTo>
                  <a:lnTo>
                    <a:pt x="375" y="634"/>
                  </a:lnTo>
                  <a:lnTo>
                    <a:pt x="369" y="650"/>
                  </a:lnTo>
                  <a:lnTo>
                    <a:pt x="356" y="663"/>
                  </a:lnTo>
                  <a:lnTo>
                    <a:pt x="359" y="695"/>
                  </a:lnTo>
                  <a:lnTo>
                    <a:pt x="382" y="689"/>
                  </a:lnTo>
                  <a:lnTo>
                    <a:pt x="394" y="695"/>
                  </a:lnTo>
                  <a:lnTo>
                    <a:pt x="410" y="708"/>
                  </a:lnTo>
                  <a:lnTo>
                    <a:pt x="423" y="714"/>
                  </a:lnTo>
                  <a:lnTo>
                    <a:pt x="452" y="705"/>
                  </a:lnTo>
                  <a:lnTo>
                    <a:pt x="465" y="714"/>
                  </a:lnTo>
                  <a:lnTo>
                    <a:pt x="471" y="753"/>
                  </a:lnTo>
                  <a:lnTo>
                    <a:pt x="458" y="753"/>
                  </a:lnTo>
                  <a:lnTo>
                    <a:pt x="446" y="750"/>
                  </a:lnTo>
                  <a:lnTo>
                    <a:pt x="433" y="762"/>
                  </a:lnTo>
                  <a:lnTo>
                    <a:pt x="436" y="782"/>
                  </a:lnTo>
                  <a:lnTo>
                    <a:pt x="436" y="791"/>
                  </a:lnTo>
                  <a:lnTo>
                    <a:pt x="433" y="801"/>
                  </a:lnTo>
                  <a:lnTo>
                    <a:pt x="430" y="807"/>
                  </a:lnTo>
                  <a:lnTo>
                    <a:pt x="423" y="817"/>
                  </a:lnTo>
                  <a:lnTo>
                    <a:pt x="420" y="833"/>
                  </a:lnTo>
                  <a:lnTo>
                    <a:pt x="410" y="852"/>
                  </a:lnTo>
                  <a:lnTo>
                    <a:pt x="394" y="855"/>
                  </a:lnTo>
                  <a:lnTo>
                    <a:pt x="382" y="865"/>
                  </a:lnTo>
                  <a:lnTo>
                    <a:pt x="375" y="871"/>
                  </a:lnTo>
                  <a:lnTo>
                    <a:pt x="365" y="878"/>
                  </a:lnTo>
                  <a:lnTo>
                    <a:pt x="359" y="875"/>
                  </a:lnTo>
                  <a:lnTo>
                    <a:pt x="349" y="865"/>
                  </a:lnTo>
                  <a:lnTo>
                    <a:pt x="330" y="875"/>
                  </a:lnTo>
                  <a:lnTo>
                    <a:pt x="311" y="887"/>
                  </a:lnTo>
                  <a:lnTo>
                    <a:pt x="301" y="884"/>
                  </a:lnTo>
                  <a:lnTo>
                    <a:pt x="295" y="878"/>
                  </a:lnTo>
                  <a:lnTo>
                    <a:pt x="269" y="868"/>
                  </a:lnTo>
                  <a:lnTo>
                    <a:pt x="263" y="859"/>
                  </a:lnTo>
                  <a:lnTo>
                    <a:pt x="253" y="852"/>
                  </a:lnTo>
                  <a:lnTo>
                    <a:pt x="250" y="859"/>
                  </a:lnTo>
                  <a:lnTo>
                    <a:pt x="244" y="859"/>
                  </a:lnTo>
                  <a:lnTo>
                    <a:pt x="237" y="852"/>
                  </a:lnTo>
                  <a:lnTo>
                    <a:pt x="234" y="849"/>
                  </a:lnTo>
                  <a:lnTo>
                    <a:pt x="221" y="826"/>
                  </a:lnTo>
                  <a:lnTo>
                    <a:pt x="208" y="807"/>
                  </a:lnTo>
                  <a:lnTo>
                    <a:pt x="205" y="782"/>
                  </a:lnTo>
                  <a:lnTo>
                    <a:pt x="205" y="759"/>
                  </a:lnTo>
                  <a:lnTo>
                    <a:pt x="199" y="737"/>
                  </a:lnTo>
                  <a:lnTo>
                    <a:pt x="183" y="727"/>
                  </a:lnTo>
                  <a:lnTo>
                    <a:pt x="163" y="721"/>
                  </a:lnTo>
                  <a:lnTo>
                    <a:pt x="147" y="724"/>
                  </a:lnTo>
                  <a:lnTo>
                    <a:pt x="144" y="705"/>
                  </a:lnTo>
                  <a:lnTo>
                    <a:pt x="144" y="685"/>
                  </a:lnTo>
                  <a:lnTo>
                    <a:pt x="151" y="657"/>
                  </a:lnTo>
                  <a:lnTo>
                    <a:pt x="167" y="634"/>
                  </a:lnTo>
                  <a:lnTo>
                    <a:pt x="170" y="621"/>
                  </a:lnTo>
                  <a:lnTo>
                    <a:pt x="176" y="612"/>
                  </a:lnTo>
                  <a:lnTo>
                    <a:pt x="186" y="605"/>
                  </a:lnTo>
                  <a:lnTo>
                    <a:pt x="189" y="593"/>
                  </a:lnTo>
                  <a:lnTo>
                    <a:pt x="179" y="589"/>
                  </a:lnTo>
                  <a:lnTo>
                    <a:pt x="173" y="586"/>
                  </a:lnTo>
                  <a:lnTo>
                    <a:pt x="163" y="593"/>
                  </a:lnTo>
                  <a:lnTo>
                    <a:pt x="154" y="602"/>
                  </a:lnTo>
                  <a:lnTo>
                    <a:pt x="151" y="583"/>
                  </a:lnTo>
                  <a:lnTo>
                    <a:pt x="147" y="570"/>
                  </a:lnTo>
                  <a:lnTo>
                    <a:pt x="141" y="567"/>
                  </a:lnTo>
                  <a:lnTo>
                    <a:pt x="141" y="560"/>
                  </a:lnTo>
                  <a:lnTo>
                    <a:pt x="135" y="557"/>
                  </a:lnTo>
                  <a:lnTo>
                    <a:pt x="128" y="567"/>
                  </a:lnTo>
                  <a:lnTo>
                    <a:pt x="109" y="570"/>
                  </a:lnTo>
                  <a:lnTo>
                    <a:pt x="93" y="567"/>
                  </a:lnTo>
                  <a:lnTo>
                    <a:pt x="93" y="554"/>
                  </a:lnTo>
                  <a:lnTo>
                    <a:pt x="90" y="548"/>
                  </a:lnTo>
                  <a:lnTo>
                    <a:pt x="86" y="544"/>
                  </a:lnTo>
                  <a:lnTo>
                    <a:pt x="83" y="538"/>
                  </a:lnTo>
                  <a:lnTo>
                    <a:pt x="80" y="535"/>
                  </a:lnTo>
                  <a:lnTo>
                    <a:pt x="80" y="528"/>
                  </a:lnTo>
                  <a:lnTo>
                    <a:pt x="83" y="522"/>
                  </a:lnTo>
                  <a:lnTo>
                    <a:pt x="83" y="516"/>
                  </a:lnTo>
                  <a:lnTo>
                    <a:pt x="83" y="509"/>
                  </a:lnTo>
                  <a:lnTo>
                    <a:pt x="83" y="506"/>
                  </a:lnTo>
                  <a:lnTo>
                    <a:pt x="80" y="503"/>
                  </a:lnTo>
                  <a:lnTo>
                    <a:pt x="83" y="496"/>
                  </a:lnTo>
                  <a:lnTo>
                    <a:pt x="86" y="490"/>
                  </a:lnTo>
                  <a:lnTo>
                    <a:pt x="86" y="484"/>
                  </a:lnTo>
                  <a:lnTo>
                    <a:pt x="42" y="480"/>
                  </a:lnTo>
                  <a:lnTo>
                    <a:pt x="0" y="490"/>
                  </a:lnTo>
                  <a:lnTo>
                    <a:pt x="3" y="468"/>
                  </a:lnTo>
                  <a:lnTo>
                    <a:pt x="9" y="445"/>
                  </a:lnTo>
                  <a:lnTo>
                    <a:pt x="9" y="435"/>
                  </a:lnTo>
                  <a:lnTo>
                    <a:pt x="19" y="410"/>
                  </a:lnTo>
                  <a:lnTo>
                    <a:pt x="35" y="387"/>
                  </a:lnTo>
                  <a:lnTo>
                    <a:pt x="48" y="365"/>
                  </a:lnTo>
                  <a:lnTo>
                    <a:pt x="54" y="362"/>
                  </a:lnTo>
                  <a:lnTo>
                    <a:pt x="58" y="362"/>
                  </a:lnTo>
                  <a:lnTo>
                    <a:pt x="64" y="359"/>
                  </a:lnTo>
                  <a:lnTo>
                    <a:pt x="67" y="355"/>
                  </a:lnTo>
                  <a:lnTo>
                    <a:pt x="67" y="349"/>
                  </a:lnTo>
                  <a:lnTo>
                    <a:pt x="70" y="339"/>
                  </a:lnTo>
                  <a:lnTo>
                    <a:pt x="70" y="333"/>
                  </a:lnTo>
                  <a:lnTo>
                    <a:pt x="74" y="327"/>
                  </a:lnTo>
                  <a:lnTo>
                    <a:pt x="74" y="317"/>
                  </a:lnTo>
                  <a:lnTo>
                    <a:pt x="67" y="310"/>
                  </a:lnTo>
                  <a:lnTo>
                    <a:pt x="64" y="304"/>
                  </a:lnTo>
                  <a:lnTo>
                    <a:pt x="64" y="291"/>
                  </a:lnTo>
                  <a:lnTo>
                    <a:pt x="58" y="285"/>
                  </a:lnTo>
                  <a:lnTo>
                    <a:pt x="48" y="266"/>
                  </a:lnTo>
                  <a:lnTo>
                    <a:pt x="38" y="262"/>
                  </a:lnTo>
                  <a:lnTo>
                    <a:pt x="32" y="253"/>
                  </a:lnTo>
                  <a:lnTo>
                    <a:pt x="29" y="243"/>
                  </a:lnTo>
                  <a:lnTo>
                    <a:pt x="54" y="237"/>
                  </a:lnTo>
                  <a:lnTo>
                    <a:pt x="77" y="224"/>
                  </a:lnTo>
                  <a:lnTo>
                    <a:pt x="96" y="218"/>
                  </a:lnTo>
                  <a:lnTo>
                    <a:pt x="102" y="195"/>
                  </a:lnTo>
                  <a:lnTo>
                    <a:pt x="112" y="185"/>
                  </a:lnTo>
                  <a:lnTo>
                    <a:pt x="125" y="179"/>
                  </a:lnTo>
                  <a:lnTo>
                    <a:pt x="135" y="173"/>
                  </a:lnTo>
                  <a:lnTo>
                    <a:pt x="138" y="160"/>
                  </a:lnTo>
                  <a:lnTo>
                    <a:pt x="147" y="150"/>
                  </a:lnTo>
                  <a:lnTo>
                    <a:pt x="157" y="153"/>
                  </a:lnTo>
                  <a:lnTo>
                    <a:pt x="160" y="157"/>
                  </a:lnTo>
                  <a:lnTo>
                    <a:pt x="176" y="147"/>
                  </a:lnTo>
                  <a:lnTo>
                    <a:pt x="202" y="96"/>
                  </a:lnTo>
                  <a:lnTo>
                    <a:pt x="205" y="89"/>
                  </a:lnTo>
                  <a:lnTo>
                    <a:pt x="208" y="83"/>
                  </a:lnTo>
                  <a:lnTo>
                    <a:pt x="215" y="80"/>
                  </a:lnTo>
                  <a:lnTo>
                    <a:pt x="218" y="77"/>
                  </a:lnTo>
                  <a:lnTo>
                    <a:pt x="221" y="70"/>
                  </a:lnTo>
                  <a:lnTo>
                    <a:pt x="228" y="64"/>
                  </a:lnTo>
                  <a:lnTo>
                    <a:pt x="289" y="44"/>
                  </a:lnTo>
                  <a:lnTo>
                    <a:pt x="349" y="38"/>
                  </a:lnTo>
                  <a:lnTo>
                    <a:pt x="343" y="73"/>
                  </a:lnTo>
                  <a:lnTo>
                    <a:pt x="359" y="67"/>
                  </a:lnTo>
                  <a:lnTo>
                    <a:pt x="378" y="70"/>
                  </a:lnTo>
                  <a:lnTo>
                    <a:pt x="382" y="73"/>
                  </a:lnTo>
                  <a:lnTo>
                    <a:pt x="388" y="73"/>
                  </a:lnTo>
                  <a:lnTo>
                    <a:pt x="391" y="70"/>
                  </a:lnTo>
                  <a:lnTo>
                    <a:pt x="398" y="67"/>
                  </a:lnTo>
                  <a:lnTo>
                    <a:pt x="407" y="57"/>
                  </a:lnTo>
                  <a:lnTo>
                    <a:pt x="404" y="22"/>
                  </a:lnTo>
                  <a:lnTo>
                    <a:pt x="417" y="9"/>
                  </a:lnTo>
                  <a:lnTo>
                    <a:pt x="446" y="0"/>
                  </a:lnTo>
                  <a:lnTo>
                    <a:pt x="465" y="22"/>
                  </a:lnTo>
                  <a:lnTo>
                    <a:pt x="465" y="38"/>
                  </a:lnTo>
                  <a:lnTo>
                    <a:pt x="475" y="48"/>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27"/>
            <p:cNvSpPr>
              <a:spLocks/>
            </p:cNvSpPr>
            <p:nvPr/>
          </p:nvSpPr>
          <p:spPr bwMode="auto">
            <a:xfrm>
              <a:off x="6438" y="3724"/>
              <a:ext cx="141" cy="160"/>
            </a:xfrm>
            <a:custGeom>
              <a:avLst/>
              <a:gdLst>
                <a:gd name="T0" fmla="*/ 141 w 141"/>
                <a:gd name="T1" fmla="*/ 77 h 160"/>
                <a:gd name="T2" fmla="*/ 138 w 141"/>
                <a:gd name="T3" fmla="*/ 83 h 160"/>
                <a:gd name="T4" fmla="*/ 129 w 141"/>
                <a:gd name="T5" fmla="*/ 83 h 160"/>
                <a:gd name="T6" fmla="*/ 122 w 141"/>
                <a:gd name="T7" fmla="*/ 80 h 160"/>
                <a:gd name="T8" fmla="*/ 116 w 141"/>
                <a:gd name="T9" fmla="*/ 83 h 160"/>
                <a:gd name="T10" fmla="*/ 109 w 141"/>
                <a:gd name="T11" fmla="*/ 83 h 160"/>
                <a:gd name="T12" fmla="*/ 103 w 141"/>
                <a:gd name="T13" fmla="*/ 86 h 160"/>
                <a:gd name="T14" fmla="*/ 96 w 141"/>
                <a:gd name="T15" fmla="*/ 86 h 160"/>
                <a:gd name="T16" fmla="*/ 96 w 141"/>
                <a:gd name="T17" fmla="*/ 96 h 160"/>
                <a:gd name="T18" fmla="*/ 100 w 141"/>
                <a:gd name="T19" fmla="*/ 103 h 160"/>
                <a:gd name="T20" fmla="*/ 100 w 141"/>
                <a:gd name="T21" fmla="*/ 112 h 160"/>
                <a:gd name="T22" fmla="*/ 100 w 141"/>
                <a:gd name="T23" fmla="*/ 122 h 160"/>
                <a:gd name="T24" fmla="*/ 87 w 141"/>
                <a:gd name="T25" fmla="*/ 125 h 160"/>
                <a:gd name="T26" fmla="*/ 74 w 141"/>
                <a:gd name="T27" fmla="*/ 119 h 160"/>
                <a:gd name="T28" fmla="*/ 68 w 141"/>
                <a:gd name="T29" fmla="*/ 112 h 160"/>
                <a:gd name="T30" fmla="*/ 64 w 141"/>
                <a:gd name="T31" fmla="*/ 106 h 160"/>
                <a:gd name="T32" fmla="*/ 48 w 141"/>
                <a:gd name="T33" fmla="*/ 122 h 160"/>
                <a:gd name="T34" fmla="*/ 42 w 141"/>
                <a:gd name="T35" fmla="*/ 135 h 160"/>
                <a:gd name="T36" fmla="*/ 39 w 141"/>
                <a:gd name="T37" fmla="*/ 147 h 160"/>
                <a:gd name="T38" fmla="*/ 36 w 141"/>
                <a:gd name="T39" fmla="*/ 151 h 160"/>
                <a:gd name="T40" fmla="*/ 32 w 141"/>
                <a:gd name="T41" fmla="*/ 144 h 160"/>
                <a:gd name="T42" fmla="*/ 26 w 141"/>
                <a:gd name="T43" fmla="*/ 138 h 160"/>
                <a:gd name="T44" fmla="*/ 26 w 141"/>
                <a:gd name="T45" fmla="*/ 144 h 160"/>
                <a:gd name="T46" fmla="*/ 29 w 141"/>
                <a:gd name="T47" fmla="*/ 160 h 160"/>
                <a:gd name="T48" fmla="*/ 23 w 141"/>
                <a:gd name="T49" fmla="*/ 160 h 160"/>
                <a:gd name="T50" fmla="*/ 23 w 141"/>
                <a:gd name="T51" fmla="*/ 154 h 160"/>
                <a:gd name="T52" fmla="*/ 20 w 141"/>
                <a:gd name="T53" fmla="*/ 154 h 160"/>
                <a:gd name="T54" fmla="*/ 13 w 141"/>
                <a:gd name="T55" fmla="*/ 157 h 160"/>
                <a:gd name="T56" fmla="*/ 7 w 141"/>
                <a:gd name="T57" fmla="*/ 160 h 160"/>
                <a:gd name="T58" fmla="*/ 3 w 141"/>
                <a:gd name="T59" fmla="*/ 157 h 160"/>
                <a:gd name="T60" fmla="*/ 0 w 141"/>
                <a:gd name="T61" fmla="*/ 141 h 160"/>
                <a:gd name="T62" fmla="*/ 0 w 141"/>
                <a:gd name="T63" fmla="*/ 125 h 160"/>
                <a:gd name="T64" fmla="*/ 7 w 141"/>
                <a:gd name="T65" fmla="*/ 109 h 160"/>
                <a:gd name="T66" fmla="*/ 7 w 141"/>
                <a:gd name="T67" fmla="*/ 96 h 160"/>
                <a:gd name="T68" fmla="*/ 10 w 141"/>
                <a:gd name="T69" fmla="*/ 90 h 160"/>
                <a:gd name="T70" fmla="*/ 20 w 141"/>
                <a:gd name="T71" fmla="*/ 77 h 160"/>
                <a:gd name="T72" fmla="*/ 29 w 141"/>
                <a:gd name="T73" fmla="*/ 64 h 160"/>
                <a:gd name="T74" fmla="*/ 32 w 141"/>
                <a:gd name="T75" fmla="*/ 26 h 160"/>
                <a:gd name="T76" fmla="*/ 42 w 141"/>
                <a:gd name="T77" fmla="*/ 13 h 160"/>
                <a:gd name="T78" fmla="*/ 52 w 141"/>
                <a:gd name="T79" fmla="*/ 6 h 160"/>
                <a:gd name="T80" fmla="*/ 68 w 141"/>
                <a:gd name="T81" fmla="*/ 0 h 160"/>
                <a:gd name="T82" fmla="*/ 80 w 141"/>
                <a:gd name="T83" fmla="*/ 0 h 160"/>
                <a:gd name="T84" fmla="*/ 93 w 141"/>
                <a:gd name="T85" fmla="*/ 10 h 160"/>
                <a:gd name="T86" fmla="*/ 96 w 141"/>
                <a:gd name="T87" fmla="*/ 22 h 160"/>
                <a:gd name="T88" fmla="*/ 106 w 141"/>
                <a:gd name="T89" fmla="*/ 38 h 160"/>
                <a:gd name="T90" fmla="*/ 119 w 141"/>
                <a:gd name="T91" fmla="*/ 48 h 160"/>
                <a:gd name="T92" fmla="*/ 129 w 141"/>
                <a:gd name="T93" fmla="*/ 61 h 160"/>
                <a:gd name="T94" fmla="*/ 141 w 141"/>
                <a:gd name="T95" fmla="*/ 74 h 160"/>
                <a:gd name="T96" fmla="*/ 141 w 141"/>
                <a:gd name="T97" fmla="*/ 7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1" h="160">
                  <a:moveTo>
                    <a:pt x="141" y="77"/>
                  </a:moveTo>
                  <a:lnTo>
                    <a:pt x="138" y="83"/>
                  </a:lnTo>
                  <a:lnTo>
                    <a:pt x="129" y="83"/>
                  </a:lnTo>
                  <a:lnTo>
                    <a:pt x="122" y="80"/>
                  </a:lnTo>
                  <a:lnTo>
                    <a:pt x="116" y="83"/>
                  </a:lnTo>
                  <a:lnTo>
                    <a:pt x="109" y="83"/>
                  </a:lnTo>
                  <a:lnTo>
                    <a:pt x="103" y="86"/>
                  </a:lnTo>
                  <a:lnTo>
                    <a:pt x="96" y="86"/>
                  </a:lnTo>
                  <a:lnTo>
                    <a:pt x="96" y="96"/>
                  </a:lnTo>
                  <a:lnTo>
                    <a:pt x="100" y="103"/>
                  </a:lnTo>
                  <a:lnTo>
                    <a:pt x="100" y="112"/>
                  </a:lnTo>
                  <a:lnTo>
                    <a:pt x="100" y="122"/>
                  </a:lnTo>
                  <a:lnTo>
                    <a:pt x="87" y="125"/>
                  </a:lnTo>
                  <a:lnTo>
                    <a:pt x="74" y="119"/>
                  </a:lnTo>
                  <a:lnTo>
                    <a:pt x="68" y="112"/>
                  </a:lnTo>
                  <a:lnTo>
                    <a:pt x="64" y="106"/>
                  </a:lnTo>
                  <a:lnTo>
                    <a:pt x="48" y="122"/>
                  </a:lnTo>
                  <a:lnTo>
                    <a:pt x="42" y="135"/>
                  </a:lnTo>
                  <a:lnTo>
                    <a:pt x="39" y="147"/>
                  </a:lnTo>
                  <a:lnTo>
                    <a:pt x="36" y="151"/>
                  </a:lnTo>
                  <a:lnTo>
                    <a:pt x="32" y="144"/>
                  </a:lnTo>
                  <a:lnTo>
                    <a:pt x="26" y="138"/>
                  </a:lnTo>
                  <a:lnTo>
                    <a:pt x="26" y="144"/>
                  </a:lnTo>
                  <a:lnTo>
                    <a:pt x="29" y="160"/>
                  </a:lnTo>
                  <a:lnTo>
                    <a:pt x="23" y="160"/>
                  </a:lnTo>
                  <a:lnTo>
                    <a:pt x="23" y="154"/>
                  </a:lnTo>
                  <a:lnTo>
                    <a:pt x="20" y="154"/>
                  </a:lnTo>
                  <a:lnTo>
                    <a:pt x="13" y="157"/>
                  </a:lnTo>
                  <a:lnTo>
                    <a:pt x="7" y="160"/>
                  </a:lnTo>
                  <a:lnTo>
                    <a:pt x="3" y="157"/>
                  </a:lnTo>
                  <a:lnTo>
                    <a:pt x="0" y="141"/>
                  </a:lnTo>
                  <a:lnTo>
                    <a:pt x="0" y="125"/>
                  </a:lnTo>
                  <a:lnTo>
                    <a:pt x="7" y="109"/>
                  </a:lnTo>
                  <a:lnTo>
                    <a:pt x="7" y="96"/>
                  </a:lnTo>
                  <a:lnTo>
                    <a:pt x="10" y="90"/>
                  </a:lnTo>
                  <a:lnTo>
                    <a:pt x="20" y="77"/>
                  </a:lnTo>
                  <a:lnTo>
                    <a:pt x="29" y="64"/>
                  </a:lnTo>
                  <a:lnTo>
                    <a:pt x="32" y="26"/>
                  </a:lnTo>
                  <a:lnTo>
                    <a:pt x="42" y="13"/>
                  </a:lnTo>
                  <a:lnTo>
                    <a:pt x="52" y="6"/>
                  </a:lnTo>
                  <a:lnTo>
                    <a:pt x="68" y="0"/>
                  </a:lnTo>
                  <a:lnTo>
                    <a:pt x="80" y="0"/>
                  </a:lnTo>
                  <a:lnTo>
                    <a:pt x="93" y="10"/>
                  </a:lnTo>
                  <a:lnTo>
                    <a:pt x="96" y="22"/>
                  </a:lnTo>
                  <a:lnTo>
                    <a:pt x="106" y="38"/>
                  </a:lnTo>
                  <a:lnTo>
                    <a:pt x="119" y="48"/>
                  </a:lnTo>
                  <a:lnTo>
                    <a:pt x="129" y="61"/>
                  </a:lnTo>
                  <a:lnTo>
                    <a:pt x="141" y="74"/>
                  </a:lnTo>
                  <a:lnTo>
                    <a:pt x="141" y="77"/>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21"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84295" y="6438630"/>
            <a:ext cx="6677043"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22" name="TextBox 21"/>
          <p:cNvSpPr txBox="1"/>
          <p:nvPr/>
        </p:nvSpPr>
        <p:spPr>
          <a:xfrm>
            <a:off x="10384297" y="2426443"/>
            <a:ext cx="3197888"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a:solidFill>
                  <a:schemeClr val="tx1">
                    <a:lumMod val="85000"/>
                    <a:lumOff val="15000"/>
                  </a:schemeClr>
                </a:solidFill>
                <a:latin typeface="+mj-lt"/>
                <a:ea typeface="Roboto" panose="02000000000000000000" pitchFamily="2" charset="0"/>
                <a:cs typeface="Lato" panose="020F0502020204030203" pitchFamily="34" charset="0"/>
              </a:rPr>
              <a:t>K</a:t>
            </a: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orea Map</a:t>
            </a:r>
          </a:p>
        </p:txBody>
      </p:sp>
    </p:spTree>
    <p:extLst>
      <p:ext uri="{BB962C8B-B14F-4D97-AF65-F5344CB8AC3E}">
        <p14:creationId xmlns:p14="http://schemas.microsoft.com/office/powerpoint/2010/main" val="25480938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14:presetBounceEnd="59000">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59000">
                                          <p:cBhvr additive="base">
                                            <p:cTn id="7" dur="1250" fill="hold"/>
                                            <p:tgtEl>
                                              <p:spTgt spid="2"/>
                                            </p:tgtEl>
                                            <p:attrNameLst>
                                              <p:attrName>ppt_x</p:attrName>
                                            </p:attrNameLst>
                                          </p:cBhvr>
                                          <p:tavLst>
                                            <p:tav tm="0">
                                              <p:val>
                                                <p:strVal val="#ppt_x"/>
                                              </p:val>
                                            </p:tav>
                                            <p:tav tm="100000">
                                              <p:val>
                                                <p:strVal val="#ppt_x"/>
                                              </p:val>
                                            </p:tav>
                                          </p:tavLst>
                                        </p:anim>
                                        <p:anim calcmode="lin" valueType="num" p14:bounceEnd="59000">
                                          <p:cBhvr additive="base">
                                            <p:cTn id="8" dur="1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25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22"/>
                                            </p:tgtEl>
                                            <p:attrNameLst>
                                              <p:attrName>style.visibility</p:attrName>
                                            </p:attrNameLst>
                                          </p:cBhvr>
                                          <p:to>
                                            <p:strVal val="visible"/>
                                          </p:to>
                                        </p:set>
                                        <p:anim to="" calcmode="lin" valueType="num">
                                          <p:cBhvr>
                                            <p:cTn id="12" dur="700" fill="hold">
                                              <p:stCondLst>
                                                <p:cond delay="0"/>
                                              </p:stCondLst>
                                            </p:cTn>
                                            <p:tgtEl>
                                              <p:spTgt spid="22"/>
                                            </p:tgtEl>
                                            <p:attrNameLst>
                                              <p:attrName>ppt_x</p:attrName>
                                            </p:attrNameLst>
                                          </p:cBhvr>
                                          <p:tavLst>
                                            <p:tav tm="0" fmla="#ppt_x-#ppt_w*1.2*((1.5-1.5*$)^3-(1.5-1.5*$)^2)">
                                              <p:val>
                                                <p:strVal val="0"/>
                                              </p:val>
                                            </p:tav>
                                            <p:tav tm="100000">
                                              <p:val>
                                                <p:strVal val="1"/>
                                              </p:val>
                                            </p:tav>
                                          </p:tavLst>
                                        </p:anim>
                                        <p:anim to="" calcmode="lin" valueType="num">
                                          <p:cBhvr>
                                            <p:cTn id="13" dur="700" fill="hold">
                                              <p:stCondLst>
                                                <p:cond delay="0"/>
                                              </p:stCondLst>
                                            </p:cTn>
                                            <p:tgtEl>
                                              <p:spTgt spid="22"/>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4" dur="700" fill="hold">
                                              <p:stCondLst>
                                                <p:cond delay="0"/>
                                              </p:stCondLst>
                                            </p:cTn>
                                            <p:tgtEl>
                                              <p:spTgt spid="22"/>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5" fill="hold">
                                <p:stCondLst>
                                  <p:cond delay="2440"/>
                                </p:stCondLst>
                                <p:childTnLst>
                                  <p:par>
                                    <p:cTn id="16" presetID="10" presetClass="entr" presetSubtype="0" fill="hold" grpId="0" nodeType="after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fade">
                                          <p:cBhvr>
                                            <p:cTn id="18"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250" fill="hold"/>
                                            <p:tgtEl>
                                              <p:spTgt spid="2"/>
                                            </p:tgtEl>
                                            <p:attrNameLst>
                                              <p:attrName>ppt_x</p:attrName>
                                            </p:attrNameLst>
                                          </p:cBhvr>
                                          <p:tavLst>
                                            <p:tav tm="0">
                                              <p:val>
                                                <p:strVal val="#ppt_x"/>
                                              </p:val>
                                            </p:tav>
                                            <p:tav tm="100000">
                                              <p:val>
                                                <p:strVal val="#ppt_x"/>
                                              </p:val>
                                            </p:tav>
                                          </p:tavLst>
                                        </p:anim>
                                        <p:anim calcmode="lin" valueType="num">
                                          <p:cBhvr additive="base">
                                            <p:cTn id="8" dur="1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25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22"/>
                                            </p:tgtEl>
                                            <p:attrNameLst>
                                              <p:attrName>style.visibility</p:attrName>
                                            </p:attrNameLst>
                                          </p:cBhvr>
                                          <p:to>
                                            <p:strVal val="visible"/>
                                          </p:to>
                                        </p:set>
                                        <p:anim to="" calcmode="lin" valueType="num">
                                          <p:cBhvr>
                                            <p:cTn id="12" dur="700" fill="hold">
                                              <p:stCondLst>
                                                <p:cond delay="0"/>
                                              </p:stCondLst>
                                            </p:cTn>
                                            <p:tgtEl>
                                              <p:spTgt spid="22"/>
                                            </p:tgtEl>
                                            <p:attrNameLst>
                                              <p:attrName>ppt_x</p:attrName>
                                            </p:attrNameLst>
                                          </p:cBhvr>
                                          <p:tavLst>
                                            <p:tav tm="0" fmla="#ppt_x-#ppt_w*1.2*((1.5-1.5*$)^3-(1.5-1.5*$)^2)">
                                              <p:val>
                                                <p:strVal val="0"/>
                                              </p:val>
                                            </p:tav>
                                            <p:tav tm="100000">
                                              <p:val>
                                                <p:strVal val="1"/>
                                              </p:val>
                                            </p:tav>
                                          </p:tavLst>
                                        </p:anim>
                                        <p:anim to="" calcmode="lin" valueType="num">
                                          <p:cBhvr>
                                            <p:cTn id="13" dur="700" fill="hold">
                                              <p:stCondLst>
                                                <p:cond delay="0"/>
                                              </p:stCondLst>
                                            </p:cTn>
                                            <p:tgtEl>
                                              <p:spTgt spid="22"/>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4" dur="700" fill="hold">
                                              <p:stCondLst>
                                                <p:cond delay="0"/>
                                              </p:stCondLst>
                                            </p:cTn>
                                            <p:tgtEl>
                                              <p:spTgt spid="22"/>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5" fill="hold">
                                <p:stCondLst>
                                  <p:cond delay="2440"/>
                                </p:stCondLst>
                                <p:childTnLst>
                                  <p:par>
                                    <p:cTn id="16" presetID="10" presetClass="entr" presetSubtype="0" fill="hold" grpId="0" nodeType="after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fade">
                                          <p:cBhvr>
                                            <p:cTn id="18"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p:bldLst>
      </p:timing>
    </mc:Fallback>
  </mc:AlternateContent>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9684260" y="1797135"/>
            <a:ext cx="7161760" cy="8444576"/>
            <a:chOff x="3198570" y="549275"/>
            <a:chExt cx="5118586" cy="6035429"/>
          </a:xfrm>
          <a:solidFill>
            <a:schemeClr val="bg1">
              <a:lumMod val="85000"/>
            </a:schemeClr>
          </a:solidFill>
        </p:grpSpPr>
        <p:sp>
          <p:nvSpPr>
            <p:cNvPr id="3" name="Freeform 5"/>
            <p:cNvSpPr>
              <a:spLocks/>
            </p:cNvSpPr>
            <p:nvPr/>
          </p:nvSpPr>
          <p:spPr bwMode="auto">
            <a:xfrm>
              <a:off x="6040243" y="4291706"/>
              <a:ext cx="284167" cy="291316"/>
            </a:xfrm>
            <a:custGeom>
              <a:avLst/>
              <a:gdLst>
                <a:gd name="T0" fmla="*/ 145 w 159"/>
                <a:gd name="T1" fmla="*/ 55 h 163"/>
                <a:gd name="T2" fmla="*/ 135 w 159"/>
                <a:gd name="T3" fmla="*/ 43 h 163"/>
                <a:gd name="T4" fmla="*/ 130 w 159"/>
                <a:gd name="T5" fmla="*/ 29 h 163"/>
                <a:gd name="T6" fmla="*/ 119 w 159"/>
                <a:gd name="T7" fmla="*/ 26 h 163"/>
                <a:gd name="T8" fmla="*/ 107 w 159"/>
                <a:gd name="T9" fmla="*/ 21 h 163"/>
                <a:gd name="T10" fmla="*/ 83 w 159"/>
                <a:gd name="T11" fmla="*/ 21 h 163"/>
                <a:gd name="T12" fmla="*/ 78 w 159"/>
                <a:gd name="T13" fmla="*/ 21 h 163"/>
                <a:gd name="T14" fmla="*/ 76 w 159"/>
                <a:gd name="T15" fmla="*/ 21 h 163"/>
                <a:gd name="T16" fmla="*/ 74 w 159"/>
                <a:gd name="T17" fmla="*/ 17 h 163"/>
                <a:gd name="T18" fmla="*/ 71 w 159"/>
                <a:gd name="T19" fmla="*/ 14 h 163"/>
                <a:gd name="T20" fmla="*/ 66 w 159"/>
                <a:gd name="T21" fmla="*/ 14 h 163"/>
                <a:gd name="T22" fmla="*/ 59 w 159"/>
                <a:gd name="T23" fmla="*/ 12 h 163"/>
                <a:gd name="T24" fmla="*/ 48 w 159"/>
                <a:gd name="T25" fmla="*/ 14 h 163"/>
                <a:gd name="T26" fmla="*/ 48 w 159"/>
                <a:gd name="T27" fmla="*/ 12 h 163"/>
                <a:gd name="T28" fmla="*/ 48 w 159"/>
                <a:gd name="T29" fmla="*/ 7 h 163"/>
                <a:gd name="T30" fmla="*/ 45 w 159"/>
                <a:gd name="T31" fmla="*/ 5 h 163"/>
                <a:gd name="T32" fmla="*/ 36 w 159"/>
                <a:gd name="T33" fmla="*/ 0 h 163"/>
                <a:gd name="T34" fmla="*/ 31 w 159"/>
                <a:gd name="T35" fmla="*/ 3 h 163"/>
                <a:gd name="T36" fmla="*/ 21 w 159"/>
                <a:gd name="T37" fmla="*/ 19 h 163"/>
                <a:gd name="T38" fmla="*/ 19 w 159"/>
                <a:gd name="T39" fmla="*/ 24 h 163"/>
                <a:gd name="T40" fmla="*/ 12 w 159"/>
                <a:gd name="T41" fmla="*/ 21 h 163"/>
                <a:gd name="T42" fmla="*/ 10 w 159"/>
                <a:gd name="T43" fmla="*/ 24 h 163"/>
                <a:gd name="T44" fmla="*/ 3 w 159"/>
                <a:gd name="T45" fmla="*/ 38 h 163"/>
                <a:gd name="T46" fmla="*/ 5 w 159"/>
                <a:gd name="T47" fmla="*/ 43 h 163"/>
                <a:gd name="T48" fmla="*/ 5 w 159"/>
                <a:gd name="T49" fmla="*/ 45 h 163"/>
                <a:gd name="T50" fmla="*/ 0 w 159"/>
                <a:gd name="T51" fmla="*/ 55 h 163"/>
                <a:gd name="T52" fmla="*/ 3 w 159"/>
                <a:gd name="T53" fmla="*/ 64 h 163"/>
                <a:gd name="T54" fmla="*/ 10 w 159"/>
                <a:gd name="T55" fmla="*/ 71 h 163"/>
                <a:gd name="T56" fmla="*/ 10 w 159"/>
                <a:gd name="T57" fmla="*/ 78 h 163"/>
                <a:gd name="T58" fmla="*/ 14 w 159"/>
                <a:gd name="T59" fmla="*/ 90 h 163"/>
                <a:gd name="T60" fmla="*/ 14 w 159"/>
                <a:gd name="T61" fmla="*/ 102 h 163"/>
                <a:gd name="T62" fmla="*/ 12 w 159"/>
                <a:gd name="T63" fmla="*/ 107 h 163"/>
                <a:gd name="T64" fmla="*/ 12 w 159"/>
                <a:gd name="T65" fmla="*/ 116 h 163"/>
                <a:gd name="T66" fmla="*/ 10 w 159"/>
                <a:gd name="T67" fmla="*/ 123 h 163"/>
                <a:gd name="T68" fmla="*/ 12 w 159"/>
                <a:gd name="T69" fmla="*/ 128 h 163"/>
                <a:gd name="T70" fmla="*/ 12 w 159"/>
                <a:gd name="T71" fmla="*/ 133 h 163"/>
                <a:gd name="T72" fmla="*/ 14 w 159"/>
                <a:gd name="T73" fmla="*/ 135 h 163"/>
                <a:gd name="T74" fmla="*/ 21 w 159"/>
                <a:gd name="T75" fmla="*/ 135 h 163"/>
                <a:gd name="T76" fmla="*/ 29 w 159"/>
                <a:gd name="T77" fmla="*/ 135 h 163"/>
                <a:gd name="T78" fmla="*/ 31 w 159"/>
                <a:gd name="T79" fmla="*/ 140 h 163"/>
                <a:gd name="T80" fmla="*/ 36 w 159"/>
                <a:gd name="T81" fmla="*/ 154 h 163"/>
                <a:gd name="T82" fmla="*/ 40 w 159"/>
                <a:gd name="T83" fmla="*/ 159 h 163"/>
                <a:gd name="T84" fmla="*/ 45 w 159"/>
                <a:gd name="T85" fmla="*/ 163 h 163"/>
                <a:gd name="T86" fmla="*/ 50 w 159"/>
                <a:gd name="T87" fmla="*/ 163 h 163"/>
                <a:gd name="T88" fmla="*/ 55 w 159"/>
                <a:gd name="T89" fmla="*/ 161 h 163"/>
                <a:gd name="T90" fmla="*/ 57 w 159"/>
                <a:gd name="T91" fmla="*/ 156 h 163"/>
                <a:gd name="T92" fmla="*/ 57 w 159"/>
                <a:gd name="T93" fmla="*/ 154 h 163"/>
                <a:gd name="T94" fmla="*/ 57 w 159"/>
                <a:gd name="T95" fmla="*/ 152 h 163"/>
                <a:gd name="T96" fmla="*/ 57 w 159"/>
                <a:gd name="T97" fmla="*/ 145 h 163"/>
                <a:gd name="T98" fmla="*/ 59 w 159"/>
                <a:gd name="T99" fmla="*/ 128 h 163"/>
                <a:gd name="T100" fmla="*/ 62 w 159"/>
                <a:gd name="T101" fmla="*/ 116 h 163"/>
                <a:gd name="T102" fmla="*/ 64 w 159"/>
                <a:gd name="T103" fmla="*/ 111 h 163"/>
                <a:gd name="T104" fmla="*/ 71 w 159"/>
                <a:gd name="T105" fmla="*/ 116 h 163"/>
                <a:gd name="T106" fmla="*/ 78 w 159"/>
                <a:gd name="T107" fmla="*/ 119 h 163"/>
                <a:gd name="T108" fmla="*/ 83 w 159"/>
                <a:gd name="T109" fmla="*/ 121 h 163"/>
                <a:gd name="T110" fmla="*/ 90 w 159"/>
                <a:gd name="T111" fmla="*/ 123 h 163"/>
                <a:gd name="T112" fmla="*/ 123 w 159"/>
                <a:gd name="T113" fmla="*/ 119 h 163"/>
                <a:gd name="T114" fmla="*/ 128 w 159"/>
                <a:gd name="T115" fmla="*/ 107 h 163"/>
                <a:gd name="T116" fmla="*/ 135 w 159"/>
                <a:gd name="T117" fmla="*/ 102 h 163"/>
                <a:gd name="T118" fmla="*/ 152 w 159"/>
                <a:gd name="T119" fmla="*/ 92 h 163"/>
                <a:gd name="T120" fmla="*/ 156 w 159"/>
                <a:gd name="T121" fmla="*/ 88 h 163"/>
                <a:gd name="T122" fmla="*/ 159 w 159"/>
                <a:gd name="T123" fmla="*/ 76 h 163"/>
                <a:gd name="T124" fmla="*/ 159 w 159"/>
                <a:gd name="T125" fmla="*/ 6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9" h="163">
                  <a:moveTo>
                    <a:pt x="159" y="62"/>
                  </a:moveTo>
                  <a:lnTo>
                    <a:pt x="145" y="55"/>
                  </a:lnTo>
                  <a:lnTo>
                    <a:pt x="137" y="48"/>
                  </a:lnTo>
                  <a:lnTo>
                    <a:pt x="135" y="43"/>
                  </a:lnTo>
                  <a:lnTo>
                    <a:pt x="135" y="40"/>
                  </a:lnTo>
                  <a:lnTo>
                    <a:pt x="130" y="29"/>
                  </a:lnTo>
                  <a:lnTo>
                    <a:pt x="126" y="26"/>
                  </a:lnTo>
                  <a:lnTo>
                    <a:pt x="119" y="26"/>
                  </a:lnTo>
                  <a:lnTo>
                    <a:pt x="111" y="24"/>
                  </a:lnTo>
                  <a:lnTo>
                    <a:pt x="107" y="21"/>
                  </a:lnTo>
                  <a:lnTo>
                    <a:pt x="92" y="14"/>
                  </a:lnTo>
                  <a:lnTo>
                    <a:pt x="83" y="21"/>
                  </a:lnTo>
                  <a:lnTo>
                    <a:pt x="81" y="21"/>
                  </a:lnTo>
                  <a:lnTo>
                    <a:pt x="78" y="21"/>
                  </a:lnTo>
                  <a:lnTo>
                    <a:pt x="76" y="21"/>
                  </a:lnTo>
                  <a:lnTo>
                    <a:pt x="76" y="21"/>
                  </a:lnTo>
                  <a:lnTo>
                    <a:pt x="74" y="19"/>
                  </a:lnTo>
                  <a:lnTo>
                    <a:pt x="74" y="17"/>
                  </a:lnTo>
                  <a:lnTo>
                    <a:pt x="71" y="14"/>
                  </a:lnTo>
                  <a:lnTo>
                    <a:pt x="71" y="14"/>
                  </a:lnTo>
                  <a:lnTo>
                    <a:pt x="69" y="14"/>
                  </a:lnTo>
                  <a:lnTo>
                    <a:pt x="66" y="14"/>
                  </a:lnTo>
                  <a:lnTo>
                    <a:pt x="62" y="12"/>
                  </a:lnTo>
                  <a:lnTo>
                    <a:pt x="59" y="12"/>
                  </a:lnTo>
                  <a:lnTo>
                    <a:pt x="50" y="14"/>
                  </a:lnTo>
                  <a:lnTo>
                    <a:pt x="48" y="14"/>
                  </a:lnTo>
                  <a:lnTo>
                    <a:pt x="48" y="12"/>
                  </a:lnTo>
                  <a:lnTo>
                    <a:pt x="48" y="12"/>
                  </a:lnTo>
                  <a:lnTo>
                    <a:pt x="48" y="10"/>
                  </a:lnTo>
                  <a:lnTo>
                    <a:pt x="48" y="7"/>
                  </a:lnTo>
                  <a:lnTo>
                    <a:pt x="45" y="5"/>
                  </a:lnTo>
                  <a:lnTo>
                    <a:pt x="45" y="5"/>
                  </a:lnTo>
                  <a:lnTo>
                    <a:pt x="40" y="3"/>
                  </a:lnTo>
                  <a:lnTo>
                    <a:pt x="36" y="0"/>
                  </a:lnTo>
                  <a:lnTo>
                    <a:pt x="33" y="0"/>
                  </a:lnTo>
                  <a:lnTo>
                    <a:pt x="31" y="3"/>
                  </a:lnTo>
                  <a:lnTo>
                    <a:pt x="29" y="5"/>
                  </a:lnTo>
                  <a:lnTo>
                    <a:pt x="21" y="19"/>
                  </a:lnTo>
                  <a:lnTo>
                    <a:pt x="19" y="21"/>
                  </a:lnTo>
                  <a:lnTo>
                    <a:pt x="19" y="24"/>
                  </a:lnTo>
                  <a:lnTo>
                    <a:pt x="17" y="24"/>
                  </a:lnTo>
                  <a:lnTo>
                    <a:pt x="12" y="21"/>
                  </a:lnTo>
                  <a:lnTo>
                    <a:pt x="10" y="21"/>
                  </a:lnTo>
                  <a:lnTo>
                    <a:pt x="10" y="24"/>
                  </a:lnTo>
                  <a:lnTo>
                    <a:pt x="3" y="36"/>
                  </a:lnTo>
                  <a:lnTo>
                    <a:pt x="3" y="38"/>
                  </a:lnTo>
                  <a:lnTo>
                    <a:pt x="5" y="40"/>
                  </a:lnTo>
                  <a:lnTo>
                    <a:pt x="5" y="43"/>
                  </a:lnTo>
                  <a:lnTo>
                    <a:pt x="7" y="43"/>
                  </a:lnTo>
                  <a:lnTo>
                    <a:pt x="5" y="45"/>
                  </a:lnTo>
                  <a:lnTo>
                    <a:pt x="3" y="50"/>
                  </a:lnTo>
                  <a:lnTo>
                    <a:pt x="0" y="55"/>
                  </a:lnTo>
                  <a:lnTo>
                    <a:pt x="3" y="59"/>
                  </a:lnTo>
                  <a:lnTo>
                    <a:pt x="3" y="64"/>
                  </a:lnTo>
                  <a:lnTo>
                    <a:pt x="5" y="69"/>
                  </a:lnTo>
                  <a:lnTo>
                    <a:pt x="10" y="71"/>
                  </a:lnTo>
                  <a:lnTo>
                    <a:pt x="10" y="74"/>
                  </a:lnTo>
                  <a:lnTo>
                    <a:pt x="10" y="78"/>
                  </a:lnTo>
                  <a:lnTo>
                    <a:pt x="12" y="88"/>
                  </a:lnTo>
                  <a:lnTo>
                    <a:pt x="14" y="90"/>
                  </a:lnTo>
                  <a:lnTo>
                    <a:pt x="14" y="100"/>
                  </a:lnTo>
                  <a:lnTo>
                    <a:pt x="14" y="102"/>
                  </a:lnTo>
                  <a:lnTo>
                    <a:pt x="12" y="104"/>
                  </a:lnTo>
                  <a:lnTo>
                    <a:pt x="12" y="107"/>
                  </a:lnTo>
                  <a:lnTo>
                    <a:pt x="12" y="114"/>
                  </a:lnTo>
                  <a:lnTo>
                    <a:pt x="12" y="116"/>
                  </a:lnTo>
                  <a:lnTo>
                    <a:pt x="12" y="121"/>
                  </a:lnTo>
                  <a:lnTo>
                    <a:pt x="10" y="123"/>
                  </a:lnTo>
                  <a:lnTo>
                    <a:pt x="12" y="126"/>
                  </a:lnTo>
                  <a:lnTo>
                    <a:pt x="12" y="128"/>
                  </a:lnTo>
                  <a:lnTo>
                    <a:pt x="12" y="130"/>
                  </a:lnTo>
                  <a:lnTo>
                    <a:pt x="12" y="133"/>
                  </a:lnTo>
                  <a:lnTo>
                    <a:pt x="12" y="135"/>
                  </a:lnTo>
                  <a:lnTo>
                    <a:pt x="14" y="135"/>
                  </a:lnTo>
                  <a:lnTo>
                    <a:pt x="17" y="135"/>
                  </a:lnTo>
                  <a:lnTo>
                    <a:pt x="21" y="135"/>
                  </a:lnTo>
                  <a:lnTo>
                    <a:pt x="24" y="135"/>
                  </a:lnTo>
                  <a:lnTo>
                    <a:pt x="29" y="135"/>
                  </a:lnTo>
                  <a:lnTo>
                    <a:pt x="31" y="137"/>
                  </a:lnTo>
                  <a:lnTo>
                    <a:pt x="31" y="140"/>
                  </a:lnTo>
                  <a:lnTo>
                    <a:pt x="33" y="152"/>
                  </a:lnTo>
                  <a:lnTo>
                    <a:pt x="36" y="154"/>
                  </a:lnTo>
                  <a:lnTo>
                    <a:pt x="38" y="156"/>
                  </a:lnTo>
                  <a:lnTo>
                    <a:pt x="40" y="159"/>
                  </a:lnTo>
                  <a:lnTo>
                    <a:pt x="43" y="161"/>
                  </a:lnTo>
                  <a:lnTo>
                    <a:pt x="45" y="163"/>
                  </a:lnTo>
                  <a:lnTo>
                    <a:pt x="48" y="163"/>
                  </a:lnTo>
                  <a:lnTo>
                    <a:pt x="50" y="163"/>
                  </a:lnTo>
                  <a:lnTo>
                    <a:pt x="52" y="163"/>
                  </a:lnTo>
                  <a:lnTo>
                    <a:pt x="55" y="161"/>
                  </a:lnTo>
                  <a:lnTo>
                    <a:pt x="57" y="159"/>
                  </a:lnTo>
                  <a:lnTo>
                    <a:pt x="57" y="156"/>
                  </a:lnTo>
                  <a:lnTo>
                    <a:pt x="57" y="156"/>
                  </a:lnTo>
                  <a:lnTo>
                    <a:pt x="57" y="154"/>
                  </a:lnTo>
                  <a:lnTo>
                    <a:pt x="57" y="154"/>
                  </a:lnTo>
                  <a:lnTo>
                    <a:pt x="57" y="152"/>
                  </a:lnTo>
                  <a:lnTo>
                    <a:pt x="57" y="149"/>
                  </a:lnTo>
                  <a:lnTo>
                    <a:pt x="57" y="145"/>
                  </a:lnTo>
                  <a:lnTo>
                    <a:pt x="57" y="135"/>
                  </a:lnTo>
                  <a:lnTo>
                    <a:pt x="59" y="128"/>
                  </a:lnTo>
                  <a:lnTo>
                    <a:pt x="59" y="119"/>
                  </a:lnTo>
                  <a:lnTo>
                    <a:pt x="62" y="116"/>
                  </a:lnTo>
                  <a:lnTo>
                    <a:pt x="62" y="111"/>
                  </a:lnTo>
                  <a:lnTo>
                    <a:pt x="64" y="111"/>
                  </a:lnTo>
                  <a:lnTo>
                    <a:pt x="66" y="111"/>
                  </a:lnTo>
                  <a:lnTo>
                    <a:pt x="71" y="116"/>
                  </a:lnTo>
                  <a:lnTo>
                    <a:pt x="76" y="119"/>
                  </a:lnTo>
                  <a:lnTo>
                    <a:pt x="78" y="119"/>
                  </a:lnTo>
                  <a:lnTo>
                    <a:pt x="81" y="121"/>
                  </a:lnTo>
                  <a:lnTo>
                    <a:pt x="83" y="121"/>
                  </a:lnTo>
                  <a:lnTo>
                    <a:pt x="85" y="123"/>
                  </a:lnTo>
                  <a:lnTo>
                    <a:pt x="90" y="123"/>
                  </a:lnTo>
                  <a:lnTo>
                    <a:pt x="111" y="121"/>
                  </a:lnTo>
                  <a:lnTo>
                    <a:pt x="123" y="119"/>
                  </a:lnTo>
                  <a:lnTo>
                    <a:pt x="123" y="114"/>
                  </a:lnTo>
                  <a:lnTo>
                    <a:pt x="128" y="107"/>
                  </a:lnTo>
                  <a:lnTo>
                    <a:pt x="130" y="104"/>
                  </a:lnTo>
                  <a:lnTo>
                    <a:pt x="135" y="102"/>
                  </a:lnTo>
                  <a:lnTo>
                    <a:pt x="137" y="102"/>
                  </a:lnTo>
                  <a:lnTo>
                    <a:pt x="152" y="92"/>
                  </a:lnTo>
                  <a:lnTo>
                    <a:pt x="154" y="90"/>
                  </a:lnTo>
                  <a:lnTo>
                    <a:pt x="156" y="88"/>
                  </a:lnTo>
                  <a:lnTo>
                    <a:pt x="156" y="85"/>
                  </a:lnTo>
                  <a:lnTo>
                    <a:pt x="159" y="76"/>
                  </a:lnTo>
                  <a:lnTo>
                    <a:pt x="159" y="74"/>
                  </a:lnTo>
                  <a:lnTo>
                    <a:pt x="159" y="66"/>
                  </a:lnTo>
                  <a:lnTo>
                    <a:pt x="159" y="6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6"/>
            <p:cNvSpPr>
              <a:spLocks noEditPoints="1"/>
            </p:cNvSpPr>
            <p:nvPr/>
          </p:nvSpPr>
          <p:spPr bwMode="auto">
            <a:xfrm>
              <a:off x="3870562" y="4756382"/>
              <a:ext cx="477186" cy="327061"/>
            </a:xfrm>
            <a:custGeom>
              <a:avLst/>
              <a:gdLst>
                <a:gd name="T0" fmla="*/ 230 w 267"/>
                <a:gd name="T1" fmla="*/ 183 h 183"/>
                <a:gd name="T2" fmla="*/ 260 w 267"/>
                <a:gd name="T3" fmla="*/ 147 h 183"/>
                <a:gd name="T4" fmla="*/ 251 w 267"/>
                <a:gd name="T5" fmla="*/ 152 h 183"/>
                <a:gd name="T6" fmla="*/ 227 w 267"/>
                <a:gd name="T7" fmla="*/ 145 h 183"/>
                <a:gd name="T8" fmla="*/ 227 w 267"/>
                <a:gd name="T9" fmla="*/ 164 h 183"/>
                <a:gd name="T10" fmla="*/ 239 w 267"/>
                <a:gd name="T11" fmla="*/ 161 h 183"/>
                <a:gd name="T12" fmla="*/ 244 w 267"/>
                <a:gd name="T13" fmla="*/ 166 h 183"/>
                <a:gd name="T14" fmla="*/ 253 w 267"/>
                <a:gd name="T15" fmla="*/ 157 h 183"/>
                <a:gd name="T16" fmla="*/ 265 w 267"/>
                <a:gd name="T17" fmla="*/ 150 h 183"/>
                <a:gd name="T18" fmla="*/ 222 w 267"/>
                <a:gd name="T19" fmla="*/ 114 h 183"/>
                <a:gd name="T20" fmla="*/ 222 w 267"/>
                <a:gd name="T21" fmla="*/ 95 h 183"/>
                <a:gd name="T22" fmla="*/ 199 w 267"/>
                <a:gd name="T23" fmla="*/ 45 h 183"/>
                <a:gd name="T24" fmla="*/ 189 w 267"/>
                <a:gd name="T25" fmla="*/ 64 h 183"/>
                <a:gd name="T26" fmla="*/ 180 w 267"/>
                <a:gd name="T27" fmla="*/ 76 h 183"/>
                <a:gd name="T28" fmla="*/ 156 w 267"/>
                <a:gd name="T29" fmla="*/ 76 h 183"/>
                <a:gd name="T30" fmla="*/ 149 w 267"/>
                <a:gd name="T31" fmla="*/ 62 h 183"/>
                <a:gd name="T32" fmla="*/ 137 w 267"/>
                <a:gd name="T33" fmla="*/ 48 h 183"/>
                <a:gd name="T34" fmla="*/ 140 w 267"/>
                <a:gd name="T35" fmla="*/ 24 h 183"/>
                <a:gd name="T36" fmla="*/ 137 w 267"/>
                <a:gd name="T37" fmla="*/ 5 h 183"/>
                <a:gd name="T38" fmla="*/ 128 w 267"/>
                <a:gd name="T39" fmla="*/ 5 h 183"/>
                <a:gd name="T40" fmla="*/ 118 w 267"/>
                <a:gd name="T41" fmla="*/ 12 h 183"/>
                <a:gd name="T42" fmla="*/ 99 w 267"/>
                <a:gd name="T43" fmla="*/ 31 h 183"/>
                <a:gd name="T44" fmla="*/ 85 w 267"/>
                <a:gd name="T45" fmla="*/ 53 h 183"/>
                <a:gd name="T46" fmla="*/ 59 w 267"/>
                <a:gd name="T47" fmla="*/ 62 h 183"/>
                <a:gd name="T48" fmla="*/ 69 w 267"/>
                <a:gd name="T49" fmla="*/ 55 h 183"/>
                <a:gd name="T50" fmla="*/ 52 w 267"/>
                <a:gd name="T51" fmla="*/ 50 h 183"/>
                <a:gd name="T52" fmla="*/ 47 w 267"/>
                <a:gd name="T53" fmla="*/ 60 h 183"/>
                <a:gd name="T54" fmla="*/ 31 w 267"/>
                <a:gd name="T55" fmla="*/ 55 h 183"/>
                <a:gd name="T56" fmla="*/ 17 w 267"/>
                <a:gd name="T57" fmla="*/ 50 h 183"/>
                <a:gd name="T58" fmla="*/ 17 w 267"/>
                <a:gd name="T59" fmla="*/ 57 h 183"/>
                <a:gd name="T60" fmla="*/ 14 w 267"/>
                <a:gd name="T61" fmla="*/ 64 h 183"/>
                <a:gd name="T62" fmla="*/ 5 w 267"/>
                <a:gd name="T63" fmla="*/ 76 h 183"/>
                <a:gd name="T64" fmla="*/ 7 w 267"/>
                <a:gd name="T65" fmla="*/ 88 h 183"/>
                <a:gd name="T66" fmla="*/ 7 w 267"/>
                <a:gd name="T67" fmla="*/ 107 h 183"/>
                <a:gd name="T68" fmla="*/ 2 w 267"/>
                <a:gd name="T69" fmla="*/ 124 h 183"/>
                <a:gd name="T70" fmla="*/ 7 w 267"/>
                <a:gd name="T71" fmla="*/ 140 h 183"/>
                <a:gd name="T72" fmla="*/ 9 w 267"/>
                <a:gd name="T73" fmla="*/ 154 h 183"/>
                <a:gd name="T74" fmla="*/ 40 w 267"/>
                <a:gd name="T75" fmla="*/ 131 h 183"/>
                <a:gd name="T76" fmla="*/ 52 w 267"/>
                <a:gd name="T77" fmla="*/ 147 h 183"/>
                <a:gd name="T78" fmla="*/ 59 w 267"/>
                <a:gd name="T79" fmla="*/ 147 h 183"/>
                <a:gd name="T80" fmla="*/ 64 w 267"/>
                <a:gd name="T81" fmla="*/ 150 h 183"/>
                <a:gd name="T82" fmla="*/ 88 w 267"/>
                <a:gd name="T83" fmla="*/ 128 h 183"/>
                <a:gd name="T84" fmla="*/ 92 w 267"/>
                <a:gd name="T85" fmla="*/ 138 h 183"/>
                <a:gd name="T86" fmla="*/ 99 w 267"/>
                <a:gd name="T87" fmla="*/ 140 h 183"/>
                <a:gd name="T88" fmla="*/ 102 w 267"/>
                <a:gd name="T89" fmla="*/ 133 h 183"/>
                <a:gd name="T90" fmla="*/ 116 w 267"/>
                <a:gd name="T91" fmla="*/ 135 h 183"/>
                <a:gd name="T92" fmla="*/ 121 w 267"/>
                <a:gd name="T93" fmla="*/ 140 h 183"/>
                <a:gd name="T94" fmla="*/ 123 w 267"/>
                <a:gd name="T95" fmla="*/ 131 h 183"/>
                <a:gd name="T96" fmla="*/ 147 w 267"/>
                <a:gd name="T97" fmla="*/ 126 h 183"/>
                <a:gd name="T98" fmla="*/ 154 w 267"/>
                <a:gd name="T99" fmla="*/ 142 h 183"/>
                <a:gd name="T100" fmla="*/ 168 w 267"/>
                <a:gd name="T101" fmla="*/ 138 h 183"/>
                <a:gd name="T102" fmla="*/ 189 w 267"/>
                <a:gd name="T103" fmla="*/ 154 h 183"/>
                <a:gd name="T104" fmla="*/ 208 w 267"/>
                <a:gd name="T105" fmla="*/ 171 h 183"/>
                <a:gd name="T106" fmla="*/ 196 w 267"/>
                <a:gd name="T107" fmla="*/ 178 h 183"/>
                <a:gd name="T108" fmla="*/ 215 w 267"/>
                <a:gd name="T109" fmla="*/ 164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7" h="183">
                  <a:moveTo>
                    <a:pt x="230" y="178"/>
                  </a:moveTo>
                  <a:lnTo>
                    <a:pt x="227" y="176"/>
                  </a:lnTo>
                  <a:lnTo>
                    <a:pt x="225" y="176"/>
                  </a:lnTo>
                  <a:lnTo>
                    <a:pt x="222" y="178"/>
                  </a:lnTo>
                  <a:lnTo>
                    <a:pt x="220" y="180"/>
                  </a:lnTo>
                  <a:lnTo>
                    <a:pt x="222" y="180"/>
                  </a:lnTo>
                  <a:lnTo>
                    <a:pt x="230" y="183"/>
                  </a:lnTo>
                  <a:lnTo>
                    <a:pt x="232" y="183"/>
                  </a:lnTo>
                  <a:lnTo>
                    <a:pt x="234" y="183"/>
                  </a:lnTo>
                  <a:lnTo>
                    <a:pt x="234" y="183"/>
                  </a:lnTo>
                  <a:lnTo>
                    <a:pt x="232" y="178"/>
                  </a:lnTo>
                  <a:lnTo>
                    <a:pt x="230" y="178"/>
                  </a:lnTo>
                  <a:close/>
                  <a:moveTo>
                    <a:pt x="265" y="150"/>
                  </a:moveTo>
                  <a:lnTo>
                    <a:pt x="260" y="147"/>
                  </a:lnTo>
                  <a:lnTo>
                    <a:pt x="258" y="150"/>
                  </a:lnTo>
                  <a:lnTo>
                    <a:pt x="258" y="150"/>
                  </a:lnTo>
                  <a:lnTo>
                    <a:pt x="258" y="152"/>
                  </a:lnTo>
                  <a:lnTo>
                    <a:pt x="256" y="152"/>
                  </a:lnTo>
                  <a:lnTo>
                    <a:pt x="256" y="152"/>
                  </a:lnTo>
                  <a:lnTo>
                    <a:pt x="253" y="152"/>
                  </a:lnTo>
                  <a:lnTo>
                    <a:pt x="251" y="152"/>
                  </a:lnTo>
                  <a:lnTo>
                    <a:pt x="248" y="154"/>
                  </a:lnTo>
                  <a:lnTo>
                    <a:pt x="246" y="157"/>
                  </a:lnTo>
                  <a:lnTo>
                    <a:pt x="244" y="157"/>
                  </a:lnTo>
                  <a:lnTo>
                    <a:pt x="239" y="150"/>
                  </a:lnTo>
                  <a:lnTo>
                    <a:pt x="237" y="147"/>
                  </a:lnTo>
                  <a:lnTo>
                    <a:pt x="232" y="147"/>
                  </a:lnTo>
                  <a:lnTo>
                    <a:pt x="227" y="145"/>
                  </a:lnTo>
                  <a:lnTo>
                    <a:pt x="222" y="147"/>
                  </a:lnTo>
                  <a:lnTo>
                    <a:pt x="220" y="152"/>
                  </a:lnTo>
                  <a:lnTo>
                    <a:pt x="222" y="157"/>
                  </a:lnTo>
                  <a:lnTo>
                    <a:pt x="225" y="161"/>
                  </a:lnTo>
                  <a:lnTo>
                    <a:pt x="225" y="166"/>
                  </a:lnTo>
                  <a:lnTo>
                    <a:pt x="227" y="164"/>
                  </a:lnTo>
                  <a:lnTo>
                    <a:pt x="227" y="164"/>
                  </a:lnTo>
                  <a:lnTo>
                    <a:pt x="230" y="161"/>
                  </a:lnTo>
                  <a:lnTo>
                    <a:pt x="230" y="164"/>
                  </a:lnTo>
                  <a:lnTo>
                    <a:pt x="232" y="164"/>
                  </a:lnTo>
                  <a:lnTo>
                    <a:pt x="234" y="164"/>
                  </a:lnTo>
                  <a:lnTo>
                    <a:pt x="237" y="164"/>
                  </a:lnTo>
                  <a:lnTo>
                    <a:pt x="237" y="161"/>
                  </a:lnTo>
                  <a:lnTo>
                    <a:pt x="239" y="161"/>
                  </a:lnTo>
                  <a:lnTo>
                    <a:pt x="239" y="159"/>
                  </a:lnTo>
                  <a:lnTo>
                    <a:pt x="241" y="161"/>
                  </a:lnTo>
                  <a:lnTo>
                    <a:pt x="244" y="159"/>
                  </a:lnTo>
                  <a:lnTo>
                    <a:pt x="244" y="161"/>
                  </a:lnTo>
                  <a:lnTo>
                    <a:pt x="244" y="164"/>
                  </a:lnTo>
                  <a:lnTo>
                    <a:pt x="244" y="164"/>
                  </a:lnTo>
                  <a:lnTo>
                    <a:pt x="244" y="166"/>
                  </a:lnTo>
                  <a:lnTo>
                    <a:pt x="246" y="166"/>
                  </a:lnTo>
                  <a:lnTo>
                    <a:pt x="251" y="166"/>
                  </a:lnTo>
                  <a:lnTo>
                    <a:pt x="251" y="169"/>
                  </a:lnTo>
                  <a:lnTo>
                    <a:pt x="253" y="166"/>
                  </a:lnTo>
                  <a:lnTo>
                    <a:pt x="253" y="164"/>
                  </a:lnTo>
                  <a:lnTo>
                    <a:pt x="253" y="159"/>
                  </a:lnTo>
                  <a:lnTo>
                    <a:pt x="253" y="157"/>
                  </a:lnTo>
                  <a:lnTo>
                    <a:pt x="256" y="157"/>
                  </a:lnTo>
                  <a:lnTo>
                    <a:pt x="260" y="154"/>
                  </a:lnTo>
                  <a:lnTo>
                    <a:pt x="260" y="157"/>
                  </a:lnTo>
                  <a:lnTo>
                    <a:pt x="263" y="154"/>
                  </a:lnTo>
                  <a:lnTo>
                    <a:pt x="265" y="150"/>
                  </a:lnTo>
                  <a:lnTo>
                    <a:pt x="267" y="150"/>
                  </a:lnTo>
                  <a:lnTo>
                    <a:pt x="265" y="150"/>
                  </a:lnTo>
                  <a:close/>
                  <a:moveTo>
                    <a:pt x="213" y="147"/>
                  </a:moveTo>
                  <a:lnTo>
                    <a:pt x="215" y="147"/>
                  </a:lnTo>
                  <a:lnTo>
                    <a:pt x="220" y="145"/>
                  </a:lnTo>
                  <a:lnTo>
                    <a:pt x="225" y="138"/>
                  </a:lnTo>
                  <a:lnTo>
                    <a:pt x="225" y="131"/>
                  </a:lnTo>
                  <a:lnTo>
                    <a:pt x="222" y="124"/>
                  </a:lnTo>
                  <a:lnTo>
                    <a:pt x="222" y="114"/>
                  </a:lnTo>
                  <a:lnTo>
                    <a:pt x="225" y="112"/>
                  </a:lnTo>
                  <a:lnTo>
                    <a:pt x="227" y="109"/>
                  </a:lnTo>
                  <a:lnTo>
                    <a:pt x="230" y="107"/>
                  </a:lnTo>
                  <a:lnTo>
                    <a:pt x="230" y="102"/>
                  </a:lnTo>
                  <a:lnTo>
                    <a:pt x="230" y="98"/>
                  </a:lnTo>
                  <a:lnTo>
                    <a:pt x="227" y="98"/>
                  </a:lnTo>
                  <a:lnTo>
                    <a:pt x="222" y="95"/>
                  </a:lnTo>
                  <a:lnTo>
                    <a:pt x="218" y="93"/>
                  </a:lnTo>
                  <a:lnTo>
                    <a:pt x="215" y="93"/>
                  </a:lnTo>
                  <a:lnTo>
                    <a:pt x="213" y="90"/>
                  </a:lnTo>
                  <a:lnTo>
                    <a:pt x="211" y="86"/>
                  </a:lnTo>
                  <a:lnTo>
                    <a:pt x="201" y="64"/>
                  </a:lnTo>
                  <a:lnTo>
                    <a:pt x="199" y="50"/>
                  </a:lnTo>
                  <a:lnTo>
                    <a:pt x="199" y="45"/>
                  </a:lnTo>
                  <a:lnTo>
                    <a:pt x="189" y="53"/>
                  </a:lnTo>
                  <a:lnTo>
                    <a:pt x="187" y="55"/>
                  </a:lnTo>
                  <a:lnTo>
                    <a:pt x="187" y="60"/>
                  </a:lnTo>
                  <a:lnTo>
                    <a:pt x="189" y="60"/>
                  </a:lnTo>
                  <a:lnTo>
                    <a:pt x="189" y="62"/>
                  </a:lnTo>
                  <a:lnTo>
                    <a:pt x="189" y="64"/>
                  </a:lnTo>
                  <a:lnTo>
                    <a:pt x="189" y="64"/>
                  </a:lnTo>
                  <a:lnTo>
                    <a:pt x="189" y="64"/>
                  </a:lnTo>
                  <a:lnTo>
                    <a:pt x="185" y="67"/>
                  </a:lnTo>
                  <a:lnTo>
                    <a:pt x="182" y="69"/>
                  </a:lnTo>
                  <a:lnTo>
                    <a:pt x="182" y="69"/>
                  </a:lnTo>
                  <a:lnTo>
                    <a:pt x="182" y="74"/>
                  </a:lnTo>
                  <a:lnTo>
                    <a:pt x="180" y="74"/>
                  </a:lnTo>
                  <a:lnTo>
                    <a:pt x="180" y="76"/>
                  </a:lnTo>
                  <a:lnTo>
                    <a:pt x="177" y="74"/>
                  </a:lnTo>
                  <a:lnTo>
                    <a:pt x="177" y="74"/>
                  </a:lnTo>
                  <a:lnTo>
                    <a:pt x="175" y="71"/>
                  </a:lnTo>
                  <a:lnTo>
                    <a:pt x="173" y="74"/>
                  </a:lnTo>
                  <a:lnTo>
                    <a:pt x="163" y="76"/>
                  </a:lnTo>
                  <a:lnTo>
                    <a:pt x="159" y="76"/>
                  </a:lnTo>
                  <a:lnTo>
                    <a:pt x="156" y="76"/>
                  </a:lnTo>
                  <a:lnTo>
                    <a:pt x="154" y="74"/>
                  </a:lnTo>
                  <a:lnTo>
                    <a:pt x="151" y="74"/>
                  </a:lnTo>
                  <a:lnTo>
                    <a:pt x="151" y="71"/>
                  </a:lnTo>
                  <a:lnTo>
                    <a:pt x="149" y="69"/>
                  </a:lnTo>
                  <a:lnTo>
                    <a:pt x="149" y="67"/>
                  </a:lnTo>
                  <a:lnTo>
                    <a:pt x="149" y="64"/>
                  </a:lnTo>
                  <a:lnTo>
                    <a:pt x="149" y="62"/>
                  </a:lnTo>
                  <a:lnTo>
                    <a:pt x="149" y="60"/>
                  </a:lnTo>
                  <a:lnTo>
                    <a:pt x="151" y="55"/>
                  </a:lnTo>
                  <a:lnTo>
                    <a:pt x="151" y="55"/>
                  </a:lnTo>
                  <a:lnTo>
                    <a:pt x="151" y="53"/>
                  </a:lnTo>
                  <a:lnTo>
                    <a:pt x="140" y="50"/>
                  </a:lnTo>
                  <a:lnTo>
                    <a:pt x="137" y="48"/>
                  </a:lnTo>
                  <a:lnTo>
                    <a:pt x="137" y="48"/>
                  </a:lnTo>
                  <a:lnTo>
                    <a:pt x="137" y="45"/>
                  </a:lnTo>
                  <a:lnTo>
                    <a:pt x="137" y="43"/>
                  </a:lnTo>
                  <a:lnTo>
                    <a:pt x="135" y="41"/>
                  </a:lnTo>
                  <a:lnTo>
                    <a:pt x="135" y="36"/>
                  </a:lnTo>
                  <a:lnTo>
                    <a:pt x="135" y="34"/>
                  </a:lnTo>
                  <a:lnTo>
                    <a:pt x="137" y="31"/>
                  </a:lnTo>
                  <a:lnTo>
                    <a:pt x="140" y="24"/>
                  </a:lnTo>
                  <a:lnTo>
                    <a:pt x="140" y="24"/>
                  </a:lnTo>
                  <a:lnTo>
                    <a:pt x="140" y="22"/>
                  </a:lnTo>
                  <a:lnTo>
                    <a:pt x="140" y="19"/>
                  </a:lnTo>
                  <a:lnTo>
                    <a:pt x="137" y="12"/>
                  </a:lnTo>
                  <a:lnTo>
                    <a:pt x="137" y="10"/>
                  </a:lnTo>
                  <a:lnTo>
                    <a:pt x="137" y="8"/>
                  </a:lnTo>
                  <a:lnTo>
                    <a:pt x="137" y="5"/>
                  </a:lnTo>
                  <a:lnTo>
                    <a:pt x="137" y="3"/>
                  </a:lnTo>
                  <a:lnTo>
                    <a:pt x="137" y="3"/>
                  </a:lnTo>
                  <a:lnTo>
                    <a:pt x="135" y="0"/>
                  </a:lnTo>
                  <a:lnTo>
                    <a:pt x="135" y="3"/>
                  </a:lnTo>
                  <a:lnTo>
                    <a:pt x="135" y="3"/>
                  </a:lnTo>
                  <a:lnTo>
                    <a:pt x="132" y="5"/>
                  </a:lnTo>
                  <a:lnTo>
                    <a:pt x="128" y="5"/>
                  </a:lnTo>
                  <a:lnTo>
                    <a:pt x="125" y="3"/>
                  </a:lnTo>
                  <a:lnTo>
                    <a:pt x="123" y="5"/>
                  </a:lnTo>
                  <a:lnTo>
                    <a:pt x="123" y="8"/>
                  </a:lnTo>
                  <a:lnTo>
                    <a:pt x="123" y="10"/>
                  </a:lnTo>
                  <a:lnTo>
                    <a:pt x="123" y="12"/>
                  </a:lnTo>
                  <a:lnTo>
                    <a:pt x="121" y="12"/>
                  </a:lnTo>
                  <a:lnTo>
                    <a:pt x="118" y="12"/>
                  </a:lnTo>
                  <a:lnTo>
                    <a:pt x="116" y="12"/>
                  </a:lnTo>
                  <a:lnTo>
                    <a:pt x="116" y="17"/>
                  </a:lnTo>
                  <a:lnTo>
                    <a:pt x="116" y="19"/>
                  </a:lnTo>
                  <a:lnTo>
                    <a:pt x="114" y="22"/>
                  </a:lnTo>
                  <a:lnTo>
                    <a:pt x="109" y="27"/>
                  </a:lnTo>
                  <a:lnTo>
                    <a:pt x="104" y="31"/>
                  </a:lnTo>
                  <a:lnTo>
                    <a:pt x="99" y="31"/>
                  </a:lnTo>
                  <a:lnTo>
                    <a:pt x="99" y="31"/>
                  </a:lnTo>
                  <a:lnTo>
                    <a:pt x="99" y="36"/>
                  </a:lnTo>
                  <a:lnTo>
                    <a:pt x="99" y="38"/>
                  </a:lnTo>
                  <a:lnTo>
                    <a:pt x="95" y="43"/>
                  </a:lnTo>
                  <a:lnTo>
                    <a:pt x="92" y="45"/>
                  </a:lnTo>
                  <a:lnTo>
                    <a:pt x="92" y="53"/>
                  </a:lnTo>
                  <a:lnTo>
                    <a:pt x="85" y="53"/>
                  </a:lnTo>
                  <a:lnTo>
                    <a:pt x="78" y="53"/>
                  </a:lnTo>
                  <a:lnTo>
                    <a:pt x="78" y="57"/>
                  </a:lnTo>
                  <a:lnTo>
                    <a:pt x="71" y="60"/>
                  </a:lnTo>
                  <a:lnTo>
                    <a:pt x="61" y="60"/>
                  </a:lnTo>
                  <a:lnTo>
                    <a:pt x="61" y="60"/>
                  </a:lnTo>
                  <a:lnTo>
                    <a:pt x="59" y="62"/>
                  </a:lnTo>
                  <a:lnTo>
                    <a:pt x="59" y="62"/>
                  </a:lnTo>
                  <a:lnTo>
                    <a:pt x="59" y="60"/>
                  </a:lnTo>
                  <a:lnTo>
                    <a:pt x="59" y="57"/>
                  </a:lnTo>
                  <a:lnTo>
                    <a:pt x="59" y="55"/>
                  </a:lnTo>
                  <a:lnTo>
                    <a:pt x="61" y="53"/>
                  </a:lnTo>
                  <a:lnTo>
                    <a:pt x="64" y="53"/>
                  </a:lnTo>
                  <a:lnTo>
                    <a:pt x="66" y="53"/>
                  </a:lnTo>
                  <a:lnTo>
                    <a:pt x="69" y="55"/>
                  </a:lnTo>
                  <a:lnTo>
                    <a:pt x="71" y="55"/>
                  </a:lnTo>
                  <a:lnTo>
                    <a:pt x="66" y="50"/>
                  </a:lnTo>
                  <a:lnTo>
                    <a:pt x="66" y="48"/>
                  </a:lnTo>
                  <a:lnTo>
                    <a:pt x="61" y="50"/>
                  </a:lnTo>
                  <a:lnTo>
                    <a:pt x="57" y="50"/>
                  </a:lnTo>
                  <a:lnTo>
                    <a:pt x="54" y="50"/>
                  </a:lnTo>
                  <a:lnTo>
                    <a:pt x="52" y="50"/>
                  </a:lnTo>
                  <a:lnTo>
                    <a:pt x="52" y="53"/>
                  </a:lnTo>
                  <a:lnTo>
                    <a:pt x="52" y="55"/>
                  </a:lnTo>
                  <a:lnTo>
                    <a:pt x="54" y="57"/>
                  </a:lnTo>
                  <a:lnTo>
                    <a:pt x="52" y="60"/>
                  </a:lnTo>
                  <a:lnTo>
                    <a:pt x="52" y="62"/>
                  </a:lnTo>
                  <a:lnTo>
                    <a:pt x="50" y="62"/>
                  </a:lnTo>
                  <a:lnTo>
                    <a:pt x="47" y="60"/>
                  </a:lnTo>
                  <a:lnTo>
                    <a:pt x="45" y="55"/>
                  </a:lnTo>
                  <a:lnTo>
                    <a:pt x="43" y="55"/>
                  </a:lnTo>
                  <a:lnTo>
                    <a:pt x="40" y="53"/>
                  </a:lnTo>
                  <a:lnTo>
                    <a:pt x="35" y="50"/>
                  </a:lnTo>
                  <a:lnTo>
                    <a:pt x="33" y="53"/>
                  </a:lnTo>
                  <a:lnTo>
                    <a:pt x="31" y="53"/>
                  </a:lnTo>
                  <a:lnTo>
                    <a:pt x="31" y="55"/>
                  </a:lnTo>
                  <a:lnTo>
                    <a:pt x="26" y="55"/>
                  </a:lnTo>
                  <a:lnTo>
                    <a:pt x="26" y="55"/>
                  </a:lnTo>
                  <a:lnTo>
                    <a:pt x="24" y="53"/>
                  </a:lnTo>
                  <a:lnTo>
                    <a:pt x="24" y="50"/>
                  </a:lnTo>
                  <a:lnTo>
                    <a:pt x="21" y="50"/>
                  </a:lnTo>
                  <a:lnTo>
                    <a:pt x="19" y="48"/>
                  </a:lnTo>
                  <a:lnTo>
                    <a:pt x="17" y="50"/>
                  </a:lnTo>
                  <a:lnTo>
                    <a:pt x="14" y="53"/>
                  </a:lnTo>
                  <a:lnTo>
                    <a:pt x="14" y="55"/>
                  </a:lnTo>
                  <a:lnTo>
                    <a:pt x="12" y="57"/>
                  </a:lnTo>
                  <a:lnTo>
                    <a:pt x="14" y="57"/>
                  </a:lnTo>
                  <a:lnTo>
                    <a:pt x="14" y="57"/>
                  </a:lnTo>
                  <a:lnTo>
                    <a:pt x="17" y="55"/>
                  </a:lnTo>
                  <a:lnTo>
                    <a:pt x="17" y="57"/>
                  </a:lnTo>
                  <a:lnTo>
                    <a:pt x="24" y="57"/>
                  </a:lnTo>
                  <a:lnTo>
                    <a:pt x="26" y="57"/>
                  </a:lnTo>
                  <a:lnTo>
                    <a:pt x="28" y="60"/>
                  </a:lnTo>
                  <a:lnTo>
                    <a:pt x="26" y="62"/>
                  </a:lnTo>
                  <a:lnTo>
                    <a:pt x="24" y="62"/>
                  </a:lnTo>
                  <a:lnTo>
                    <a:pt x="17" y="64"/>
                  </a:lnTo>
                  <a:lnTo>
                    <a:pt x="14" y="64"/>
                  </a:lnTo>
                  <a:lnTo>
                    <a:pt x="14" y="67"/>
                  </a:lnTo>
                  <a:lnTo>
                    <a:pt x="12" y="67"/>
                  </a:lnTo>
                  <a:lnTo>
                    <a:pt x="9" y="67"/>
                  </a:lnTo>
                  <a:lnTo>
                    <a:pt x="7" y="64"/>
                  </a:lnTo>
                  <a:lnTo>
                    <a:pt x="5" y="67"/>
                  </a:lnTo>
                  <a:lnTo>
                    <a:pt x="5" y="69"/>
                  </a:lnTo>
                  <a:lnTo>
                    <a:pt x="5" y="76"/>
                  </a:lnTo>
                  <a:lnTo>
                    <a:pt x="5" y="79"/>
                  </a:lnTo>
                  <a:lnTo>
                    <a:pt x="2" y="79"/>
                  </a:lnTo>
                  <a:lnTo>
                    <a:pt x="2" y="81"/>
                  </a:lnTo>
                  <a:lnTo>
                    <a:pt x="2" y="83"/>
                  </a:lnTo>
                  <a:lnTo>
                    <a:pt x="5" y="83"/>
                  </a:lnTo>
                  <a:lnTo>
                    <a:pt x="5" y="86"/>
                  </a:lnTo>
                  <a:lnTo>
                    <a:pt x="7" y="88"/>
                  </a:lnTo>
                  <a:lnTo>
                    <a:pt x="9" y="90"/>
                  </a:lnTo>
                  <a:lnTo>
                    <a:pt x="9" y="95"/>
                  </a:lnTo>
                  <a:lnTo>
                    <a:pt x="9" y="98"/>
                  </a:lnTo>
                  <a:lnTo>
                    <a:pt x="12" y="100"/>
                  </a:lnTo>
                  <a:lnTo>
                    <a:pt x="9" y="102"/>
                  </a:lnTo>
                  <a:lnTo>
                    <a:pt x="9" y="105"/>
                  </a:lnTo>
                  <a:lnTo>
                    <a:pt x="7" y="107"/>
                  </a:lnTo>
                  <a:lnTo>
                    <a:pt x="5" y="109"/>
                  </a:lnTo>
                  <a:lnTo>
                    <a:pt x="2" y="109"/>
                  </a:lnTo>
                  <a:lnTo>
                    <a:pt x="0" y="114"/>
                  </a:lnTo>
                  <a:lnTo>
                    <a:pt x="0" y="116"/>
                  </a:lnTo>
                  <a:lnTo>
                    <a:pt x="2" y="119"/>
                  </a:lnTo>
                  <a:lnTo>
                    <a:pt x="2" y="121"/>
                  </a:lnTo>
                  <a:lnTo>
                    <a:pt x="2" y="124"/>
                  </a:lnTo>
                  <a:lnTo>
                    <a:pt x="7" y="124"/>
                  </a:lnTo>
                  <a:lnTo>
                    <a:pt x="9" y="126"/>
                  </a:lnTo>
                  <a:lnTo>
                    <a:pt x="7" y="131"/>
                  </a:lnTo>
                  <a:lnTo>
                    <a:pt x="9" y="133"/>
                  </a:lnTo>
                  <a:lnTo>
                    <a:pt x="9" y="133"/>
                  </a:lnTo>
                  <a:lnTo>
                    <a:pt x="9" y="135"/>
                  </a:lnTo>
                  <a:lnTo>
                    <a:pt x="7" y="140"/>
                  </a:lnTo>
                  <a:lnTo>
                    <a:pt x="9" y="142"/>
                  </a:lnTo>
                  <a:lnTo>
                    <a:pt x="7" y="147"/>
                  </a:lnTo>
                  <a:lnTo>
                    <a:pt x="2" y="147"/>
                  </a:lnTo>
                  <a:lnTo>
                    <a:pt x="2" y="150"/>
                  </a:lnTo>
                  <a:lnTo>
                    <a:pt x="5" y="150"/>
                  </a:lnTo>
                  <a:lnTo>
                    <a:pt x="7" y="152"/>
                  </a:lnTo>
                  <a:lnTo>
                    <a:pt x="9" y="154"/>
                  </a:lnTo>
                  <a:lnTo>
                    <a:pt x="12" y="152"/>
                  </a:lnTo>
                  <a:lnTo>
                    <a:pt x="12" y="147"/>
                  </a:lnTo>
                  <a:lnTo>
                    <a:pt x="19" y="142"/>
                  </a:lnTo>
                  <a:lnTo>
                    <a:pt x="26" y="133"/>
                  </a:lnTo>
                  <a:lnTo>
                    <a:pt x="28" y="126"/>
                  </a:lnTo>
                  <a:lnTo>
                    <a:pt x="35" y="128"/>
                  </a:lnTo>
                  <a:lnTo>
                    <a:pt x="40" y="131"/>
                  </a:lnTo>
                  <a:lnTo>
                    <a:pt x="45" y="135"/>
                  </a:lnTo>
                  <a:lnTo>
                    <a:pt x="50" y="140"/>
                  </a:lnTo>
                  <a:lnTo>
                    <a:pt x="52" y="140"/>
                  </a:lnTo>
                  <a:lnTo>
                    <a:pt x="52" y="142"/>
                  </a:lnTo>
                  <a:lnTo>
                    <a:pt x="50" y="142"/>
                  </a:lnTo>
                  <a:lnTo>
                    <a:pt x="50" y="145"/>
                  </a:lnTo>
                  <a:lnTo>
                    <a:pt x="52" y="147"/>
                  </a:lnTo>
                  <a:lnTo>
                    <a:pt x="52" y="150"/>
                  </a:lnTo>
                  <a:lnTo>
                    <a:pt x="52" y="150"/>
                  </a:lnTo>
                  <a:lnTo>
                    <a:pt x="54" y="150"/>
                  </a:lnTo>
                  <a:lnTo>
                    <a:pt x="57" y="150"/>
                  </a:lnTo>
                  <a:lnTo>
                    <a:pt x="57" y="147"/>
                  </a:lnTo>
                  <a:lnTo>
                    <a:pt x="57" y="147"/>
                  </a:lnTo>
                  <a:lnTo>
                    <a:pt x="59" y="147"/>
                  </a:lnTo>
                  <a:lnTo>
                    <a:pt x="59" y="147"/>
                  </a:lnTo>
                  <a:lnTo>
                    <a:pt x="59" y="147"/>
                  </a:lnTo>
                  <a:lnTo>
                    <a:pt x="61" y="147"/>
                  </a:lnTo>
                  <a:lnTo>
                    <a:pt x="61" y="150"/>
                  </a:lnTo>
                  <a:lnTo>
                    <a:pt x="61" y="150"/>
                  </a:lnTo>
                  <a:lnTo>
                    <a:pt x="64" y="150"/>
                  </a:lnTo>
                  <a:lnTo>
                    <a:pt x="64" y="150"/>
                  </a:lnTo>
                  <a:lnTo>
                    <a:pt x="66" y="152"/>
                  </a:lnTo>
                  <a:lnTo>
                    <a:pt x="69" y="152"/>
                  </a:lnTo>
                  <a:lnTo>
                    <a:pt x="78" y="145"/>
                  </a:lnTo>
                  <a:lnTo>
                    <a:pt x="78" y="145"/>
                  </a:lnTo>
                  <a:lnTo>
                    <a:pt x="83" y="138"/>
                  </a:lnTo>
                  <a:lnTo>
                    <a:pt x="88" y="131"/>
                  </a:lnTo>
                  <a:lnTo>
                    <a:pt x="88" y="128"/>
                  </a:lnTo>
                  <a:lnTo>
                    <a:pt x="90" y="131"/>
                  </a:lnTo>
                  <a:lnTo>
                    <a:pt x="90" y="133"/>
                  </a:lnTo>
                  <a:lnTo>
                    <a:pt x="90" y="135"/>
                  </a:lnTo>
                  <a:lnTo>
                    <a:pt x="90" y="140"/>
                  </a:lnTo>
                  <a:lnTo>
                    <a:pt x="90" y="140"/>
                  </a:lnTo>
                  <a:lnTo>
                    <a:pt x="92" y="140"/>
                  </a:lnTo>
                  <a:lnTo>
                    <a:pt x="92" y="138"/>
                  </a:lnTo>
                  <a:lnTo>
                    <a:pt x="92" y="135"/>
                  </a:lnTo>
                  <a:lnTo>
                    <a:pt x="95" y="138"/>
                  </a:lnTo>
                  <a:lnTo>
                    <a:pt x="95" y="140"/>
                  </a:lnTo>
                  <a:lnTo>
                    <a:pt x="95" y="140"/>
                  </a:lnTo>
                  <a:lnTo>
                    <a:pt x="97" y="140"/>
                  </a:lnTo>
                  <a:lnTo>
                    <a:pt x="97" y="140"/>
                  </a:lnTo>
                  <a:lnTo>
                    <a:pt x="99" y="140"/>
                  </a:lnTo>
                  <a:lnTo>
                    <a:pt x="99" y="138"/>
                  </a:lnTo>
                  <a:lnTo>
                    <a:pt x="99" y="138"/>
                  </a:lnTo>
                  <a:lnTo>
                    <a:pt x="99" y="135"/>
                  </a:lnTo>
                  <a:lnTo>
                    <a:pt x="102" y="135"/>
                  </a:lnTo>
                  <a:lnTo>
                    <a:pt x="102" y="135"/>
                  </a:lnTo>
                  <a:lnTo>
                    <a:pt x="102" y="133"/>
                  </a:lnTo>
                  <a:lnTo>
                    <a:pt x="102" y="133"/>
                  </a:lnTo>
                  <a:lnTo>
                    <a:pt x="102" y="131"/>
                  </a:lnTo>
                  <a:lnTo>
                    <a:pt x="104" y="131"/>
                  </a:lnTo>
                  <a:lnTo>
                    <a:pt x="106" y="131"/>
                  </a:lnTo>
                  <a:lnTo>
                    <a:pt x="109" y="133"/>
                  </a:lnTo>
                  <a:lnTo>
                    <a:pt x="109" y="135"/>
                  </a:lnTo>
                  <a:lnTo>
                    <a:pt x="116" y="135"/>
                  </a:lnTo>
                  <a:lnTo>
                    <a:pt x="116" y="135"/>
                  </a:lnTo>
                  <a:lnTo>
                    <a:pt x="116" y="135"/>
                  </a:lnTo>
                  <a:lnTo>
                    <a:pt x="116" y="135"/>
                  </a:lnTo>
                  <a:lnTo>
                    <a:pt x="118" y="138"/>
                  </a:lnTo>
                  <a:lnTo>
                    <a:pt x="118" y="138"/>
                  </a:lnTo>
                  <a:lnTo>
                    <a:pt x="118" y="140"/>
                  </a:lnTo>
                  <a:lnTo>
                    <a:pt x="118" y="140"/>
                  </a:lnTo>
                  <a:lnTo>
                    <a:pt x="121" y="140"/>
                  </a:lnTo>
                  <a:lnTo>
                    <a:pt x="123" y="138"/>
                  </a:lnTo>
                  <a:lnTo>
                    <a:pt x="123" y="135"/>
                  </a:lnTo>
                  <a:lnTo>
                    <a:pt x="123" y="133"/>
                  </a:lnTo>
                  <a:lnTo>
                    <a:pt x="121" y="131"/>
                  </a:lnTo>
                  <a:lnTo>
                    <a:pt x="123" y="128"/>
                  </a:lnTo>
                  <a:lnTo>
                    <a:pt x="123" y="128"/>
                  </a:lnTo>
                  <a:lnTo>
                    <a:pt x="123" y="131"/>
                  </a:lnTo>
                  <a:lnTo>
                    <a:pt x="123" y="131"/>
                  </a:lnTo>
                  <a:lnTo>
                    <a:pt x="128" y="131"/>
                  </a:lnTo>
                  <a:lnTo>
                    <a:pt x="130" y="131"/>
                  </a:lnTo>
                  <a:lnTo>
                    <a:pt x="135" y="128"/>
                  </a:lnTo>
                  <a:lnTo>
                    <a:pt x="137" y="126"/>
                  </a:lnTo>
                  <a:lnTo>
                    <a:pt x="140" y="128"/>
                  </a:lnTo>
                  <a:lnTo>
                    <a:pt x="147" y="126"/>
                  </a:lnTo>
                  <a:lnTo>
                    <a:pt x="156" y="128"/>
                  </a:lnTo>
                  <a:lnTo>
                    <a:pt x="159" y="131"/>
                  </a:lnTo>
                  <a:lnTo>
                    <a:pt x="161" y="131"/>
                  </a:lnTo>
                  <a:lnTo>
                    <a:pt x="161" y="133"/>
                  </a:lnTo>
                  <a:lnTo>
                    <a:pt x="159" y="135"/>
                  </a:lnTo>
                  <a:lnTo>
                    <a:pt x="154" y="140"/>
                  </a:lnTo>
                  <a:lnTo>
                    <a:pt x="154" y="142"/>
                  </a:lnTo>
                  <a:lnTo>
                    <a:pt x="154" y="142"/>
                  </a:lnTo>
                  <a:lnTo>
                    <a:pt x="161" y="142"/>
                  </a:lnTo>
                  <a:lnTo>
                    <a:pt x="161" y="142"/>
                  </a:lnTo>
                  <a:lnTo>
                    <a:pt x="159" y="142"/>
                  </a:lnTo>
                  <a:lnTo>
                    <a:pt x="161" y="138"/>
                  </a:lnTo>
                  <a:lnTo>
                    <a:pt x="166" y="135"/>
                  </a:lnTo>
                  <a:lnTo>
                    <a:pt x="168" y="138"/>
                  </a:lnTo>
                  <a:lnTo>
                    <a:pt x="173" y="142"/>
                  </a:lnTo>
                  <a:lnTo>
                    <a:pt x="173" y="142"/>
                  </a:lnTo>
                  <a:lnTo>
                    <a:pt x="177" y="145"/>
                  </a:lnTo>
                  <a:lnTo>
                    <a:pt x="180" y="145"/>
                  </a:lnTo>
                  <a:lnTo>
                    <a:pt x="185" y="152"/>
                  </a:lnTo>
                  <a:lnTo>
                    <a:pt x="185" y="152"/>
                  </a:lnTo>
                  <a:lnTo>
                    <a:pt x="189" y="154"/>
                  </a:lnTo>
                  <a:lnTo>
                    <a:pt x="199" y="157"/>
                  </a:lnTo>
                  <a:lnTo>
                    <a:pt x="201" y="159"/>
                  </a:lnTo>
                  <a:lnTo>
                    <a:pt x="204" y="161"/>
                  </a:lnTo>
                  <a:lnTo>
                    <a:pt x="206" y="161"/>
                  </a:lnTo>
                  <a:lnTo>
                    <a:pt x="208" y="164"/>
                  </a:lnTo>
                  <a:lnTo>
                    <a:pt x="208" y="166"/>
                  </a:lnTo>
                  <a:lnTo>
                    <a:pt x="208" y="171"/>
                  </a:lnTo>
                  <a:lnTo>
                    <a:pt x="206" y="171"/>
                  </a:lnTo>
                  <a:lnTo>
                    <a:pt x="204" y="171"/>
                  </a:lnTo>
                  <a:lnTo>
                    <a:pt x="204" y="169"/>
                  </a:lnTo>
                  <a:lnTo>
                    <a:pt x="204" y="171"/>
                  </a:lnTo>
                  <a:lnTo>
                    <a:pt x="201" y="173"/>
                  </a:lnTo>
                  <a:lnTo>
                    <a:pt x="201" y="176"/>
                  </a:lnTo>
                  <a:lnTo>
                    <a:pt x="196" y="178"/>
                  </a:lnTo>
                  <a:lnTo>
                    <a:pt x="196" y="180"/>
                  </a:lnTo>
                  <a:lnTo>
                    <a:pt x="199" y="180"/>
                  </a:lnTo>
                  <a:lnTo>
                    <a:pt x="201" y="178"/>
                  </a:lnTo>
                  <a:lnTo>
                    <a:pt x="208" y="173"/>
                  </a:lnTo>
                  <a:lnTo>
                    <a:pt x="215" y="171"/>
                  </a:lnTo>
                  <a:lnTo>
                    <a:pt x="215" y="169"/>
                  </a:lnTo>
                  <a:lnTo>
                    <a:pt x="215" y="164"/>
                  </a:lnTo>
                  <a:lnTo>
                    <a:pt x="213" y="157"/>
                  </a:lnTo>
                  <a:lnTo>
                    <a:pt x="213" y="154"/>
                  </a:lnTo>
                  <a:lnTo>
                    <a:pt x="213" y="150"/>
                  </a:lnTo>
                  <a:lnTo>
                    <a:pt x="213" y="147"/>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7"/>
            <p:cNvSpPr>
              <a:spLocks/>
            </p:cNvSpPr>
            <p:nvPr/>
          </p:nvSpPr>
          <p:spPr bwMode="auto">
            <a:xfrm>
              <a:off x="6451303" y="3115718"/>
              <a:ext cx="321699" cy="525442"/>
            </a:xfrm>
            <a:custGeom>
              <a:avLst/>
              <a:gdLst>
                <a:gd name="T0" fmla="*/ 173 w 180"/>
                <a:gd name="T1" fmla="*/ 62 h 294"/>
                <a:gd name="T2" fmla="*/ 156 w 180"/>
                <a:gd name="T3" fmla="*/ 48 h 294"/>
                <a:gd name="T4" fmla="*/ 147 w 180"/>
                <a:gd name="T5" fmla="*/ 31 h 294"/>
                <a:gd name="T6" fmla="*/ 130 w 180"/>
                <a:gd name="T7" fmla="*/ 22 h 294"/>
                <a:gd name="T8" fmla="*/ 109 w 180"/>
                <a:gd name="T9" fmla="*/ 19 h 294"/>
                <a:gd name="T10" fmla="*/ 104 w 180"/>
                <a:gd name="T11" fmla="*/ 15 h 294"/>
                <a:gd name="T12" fmla="*/ 92 w 180"/>
                <a:gd name="T13" fmla="*/ 12 h 294"/>
                <a:gd name="T14" fmla="*/ 80 w 180"/>
                <a:gd name="T15" fmla="*/ 0 h 294"/>
                <a:gd name="T16" fmla="*/ 73 w 180"/>
                <a:gd name="T17" fmla="*/ 3 h 294"/>
                <a:gd name="T18" fmla="*/ 57 w 180"/>
                <a:gd name="T19" fmla="*/ 0 h 294"/>
                <a:gd name="T20" fmla="*/ 54 w 180"/>
                <a:gd name="T21" fmla="*/ 3 h 294"/>
                <a:gd name="T22" fmla="*/ 45 w 180"/>
                <a:gd name="T23" fmla="*/ 36 h 294"/>
                <a:gd name="T24" fmla="*/ 28 w 180"/>
                <a:gd name="T25" fmla="*/ 78 h 294"/>
                <a:gd name="T26" fmla="*/ 7 w 180"/>
                <a:gd name="T27" fmla="*/ 107 h 294"/>
                <a:gd name="T28" fmla="*/ 2 w 180"/>
                <a:gd name="T29" fmla="*/ 121 h 294"/>
                <a:gd name="T30" fmla="*/ 26 w 180"/>
                <a:gd name="T31" fmla="*/ 130 h 294"/>
                <a:gd name="T32" fmla="*/ 26 w 180"/>
                <a:gd name="T33" fmla="*/ 135 h 294"/>
                <a:gd name="T34" fmla="*/ 26 w 180"/>
                <a:gd name="T35" fmla="*/ 147 h 294"/>
                <a:gd name="T36" fmla="*/ 31 w 180"/>
                <a:gd name="T37" fmla="*/ 157 h 294"/>
                <a:gd name="T38" fmla="*/ 35 w 180"/>
                <a:gd name="T39" fmla="*/ 161 h 294"/>
                <a:gd name="T40" fmla="*/ 49 w 180"/>
                <a:gd name="T41" fmla="*/ 166 h 294"/>
                <a:gd name="T42" fmla="*/ 54 w 180"/>
                <a:gd name="T43" fmla="*/ 173 h 294"/>
                <a:gd name="T44" fmla="*/ 52 w 180"/>
                <a:gd name="T45" fmla="*/ 183 h 294"/>
                <a:gd name="T46" fmla="*/ 42 w 180"/>
                <a:gd name="T47" fmla="*/ 192 h 294"/>
                <a:gd name="T48" fmla="*/ 28 w 180"/>
                <a:gd name="T49" fmla="*/ 192 h 294"/>
                <a:gd name="T50" fmla="*/ 23 w 180"/>
                <a:gd name="T51" fmla="*/ 197 h 294"/>
                <a:gd name="T52" fmla="*/ 16 w 180"/>
                <a:gd name="T53" fmla="*/ 230 h 294"/>
                <a:gd name="T54" fmla="*/ 14 w 180"/>
                <a:gd name="T55" fmla="*/ 239 h 294"/>
                <a:gd name="T56" fmla="*/ 12 w 180"/>
                <a:gd name="T57" fmla="*/ 251 h 294"/>
                <a:gd name="T58" fmla="*/ 14 w 180"/>
                <a:gd name="T59" fmla="*/ 261 h 294"/>
                <a:gd name="T60" fmla="*/ 31 w 180"/>
                <a:gd name="T61" fmla="*/ 272 h 294"/>
                <a:gd name="T62" fmla="*/ 40 w 180"/>
                <a:gd name="T63" fmla="*/ 277 h 294"/>
                <a:gd name="T64" fmla="*/ 52 w 180"/>
                <a:gd name="T65" fmla="*/ 275 h 294"/>
                <a:gd name="T66" fmla="*/ 59 w 180"/>
                <a:gd name="T67" fmla="*/ 275 h 294"/>
                <a:gd name="T68" fmla="*/ 66 w 180"/>
                <a:gd name="T69" fmla="*/ 277 h 294"/>
                <a:gd name="T70" fmla="*/ 73 w 180"/>
                <a:gd name="T71" fmla="*/ 287 h 294"/>
                <a:gd name="T72" fmla="*/ 83 w 180"/>
                <a:gd name="T73" fmla="*/ 287 h 294"/>
                <a:gd name="T74" fmla="*/ 87 w 180"/>
                <a:gd name="T75" fmla="*/ 289 h 294"/>
                <a:gd name="T76" fmla="*/ 94 w 180"/>
                <a:gd name="T77" fmla="*/ 294 h 294"/>
                <a:gd name="T78" fmla="*/ 102 w 180"/>
                <a:gd name="T79" fmla="*/ 289 h 294"/>
                <a:gd name="T80" fmla="*/ 109 w 180"/>
                <a:gd name="T81" fmla="*/ 291 h 294"/>
                <a:gd name="T82" fmla="*/ 113 w 180"/>
                <a:gd name="T83" fmla="*/ 289 h 294"/>
                <a:gd name="T84" fmla="*/ 120 w 180"/>
                <a:gd name="T85" fmla="*/ 282 h 294"/>
                <a:gd name="T86" fmla="*/ 120 w 180"/>
                <a:gd name="T87" fmla="*/ 263 h 294"/>
                <a:gd name="T88" fmla="*/ 120 w 180"/>
                <a:gd name="T89" fmla="*/ 244 h 294"/>
                <a:gd name="T90" fmla="*/ 125 w 180"/>
                <a:gd name="T91" fmla="*/ 223 h 294"/>
                <a:gd name="T92" fmla="*/ 135 w 180"/>
                <a:gd name="T93" fmla="*/ 220 h 294"/>
                <a:gd name="T94" fmla="*/ 144 w 180"/>
                <a:gd name="T95" fmla="*/ 211 h 294"/>
                <a:gd name="T96" fmla="*/ 151 w 180"/>
                <a:gd name="T97" fmla="*/ 199 h 294"/>
                <a:gd name="T98" fmla="*/ 151 w 180"/>
                <a:gd name="T99" fmla="*/ 185 h 294"/>
                <a:gd name="T100" fmla="*/ 156 w 180"/>
                <a:gd name="T101" fmla="*/ 173 h 294"/>
                <a:gd name="T102" fmla="*/ 163 w 180"/>
                <a:gd name="T103" fmla="*/ 161 h 294"/>
                <a:gd name="T104" fmla="*/ 168 w 180"/>
                <a:gd name="T105" fmla="*/ 152 h 294"/>
                <a:gd name="T106" fmla="*/ 173 w 180"/>
                <a:gd name="T107" fmla="*/ 138 h 294"/>
                <a:gd name="T108" fmla="*/ 170 w 180"/>
                <a:gd name="T109" fmla="*/ 130 h 294"/>
                <a:gd name="T110" fmla="*/ 168 w 180"/>
                <a:gd name="T111" fmla="*/ 116 h 294"/>
                <a:gd name="T112" fmla="*/ 165 w 180"/>
                <a:gd name="T113" fmla="*/ 104 h 294"/>
                <a:gd name="T114" fmla="*/ 168 w 180"/>
                <a:gd name="T115" fmla="*/ 100 h 294"/>
                <a:gd name="T116" fmla="*/ 175 w 180"/>
                <a:gd name="T117" fmla="*/ 100 h 294"/>
                <a:gd name="T118" fmla="*/ 177 w 180"/>
                <a:gd name="T119" fmla="*/ 90 h 294"/>
                <a:gd name="T120" fmla="*/ 177 w 180"/>
                <a:gd name="T121" fmla="*/ 81 h 294"/>
                <a:gd name="T122" fmla="*/ 177 w 180"/>
                <a:gd name="T123" fmla="*/ 74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 h="294">
                  <a:moveTo>
                    <a:pt x="177" y="74"/>
                  </a:moveTo>
                  <a:lnTo>
                    <a:pt x="175" y="69"/>
                  </a:lnTo>
                  <a:lnTo>
                    <a:pt x="173" y="62"/>
                  </a:lnTo>
                  <a:lnTo>
                    <a:pt x="165" y="55"/>
                  </a:lnTo>
                  <a:lnTo>
                    <a:pt x="165" y="50"/>
                  </a:lnTo>
                  <a:lnTo>
                    <a:pt x="156" y="48"/>
                  </a:lnTo>
                  <a:lnTo>
                    <a:pt x="151" y="43"/>
                  </a:lnTo>
                  <a:lnTo>
                    <a:pt x="149" y="36"/>
                  </a:lnTo>
                  <a:lnTo>
                    <a:pt x="147" y="31"/>
                  </a:lnTo>
                  <a:lnTo>
                    <a:pt x="144" y="29"/>
                  </a:lnTo>
                  <a:lnTo>
                    <a:pt x="132" y="24"/>
                  </a:lnTo>
                  <a:lnTo>
                    <a:pt x="130" y="22"/>
                  </a:lnTo>
                  <a:lnTo>
                    <a:pt x="123" y="22"/>
                  </a:lnTo>
                  <a:lnTo>
                    <a:pt x="111" y="19"/>
                  </a:lnTo>
                  <a:lnTo>
                    <a:pt x="109" y="19"/>
                  </a:lnTo>
                  <a:lnTo>
                    <a:pt x="106" y="17"/>
                  </a:lnTo>
                  <a:lnTo>
                    <a:pt x="106" y="15"/>
                  </a:lnTo>
                  <a:lnTo>
                    <a:pt x="104" y="15"/>
                  </a:lnTo>
                  <a:lnTo>
                    <a:pt x="102" y="15"/>
                  </a:lnTo>
                  <a:lnTo>
                    <a:pt x="97" y="15"/>
                  </a:lnTo>
                  <a:lnTo>
                    <a:pt x="92" y="12"/>
                  </a:lnTo>
                  <a:lnTo>
                    <a:pt x="87" y="7"/>
                  </a:lnTo>
                  <a:lnTo>
                    <a:pt x="83" y="3"/>
                  </a:lnTo>
                  <a:lnTo>
                    <a:pt x="80" y="0"/>
                  </a:lnTo>
                  <a:lnTo>
                    <a:pt x="78" y="0"/>
                  </a:lnTo>
                  <a:lnTo>
                    <a:pt x="76" y="0"/>
                  </a:lnTo>
                  <a:lnTo>
                    <a:pt x="73" y="3"/>
                  </a:lnTo>
                  <a:lnTo>
                    <a:pt x="71" y="3"/>
                  </a:lnTo>
                  <a:lnTo>
                    <a:pt x="68" y="3"/>
                  </a:lnTo>
                  <a:lnTo>
                    <a:pt x="57" y="0"/>
                  </a:lnTo>
                  <a:lnTo>
                    <a:pt x="57" y="0"/>
                  </a:lnTo>
                  <a:lnTo>
                    <a:pt x="57" y="0"/>
                  </a:lnTo>
                  <a:lnTo>
                    <a:pt x="54" y="3"/>
                  </a:lnTo>
                  <a:lnTo>
                    <a:pt x="54" y="10"/>
                  </a:lnTo>
                  <a:lnTo>
                    <a:pt x="52" y="17"/>
                  </a:lnTo>
                  <a:lnTo>
                    <a:pt x="45" y="36"/>
                  </a:lnTo>
                  <a:lnTo>
                    <a:pt x="38" y="62"/>
                  </a:lnTo>
                  <a:lnTo>
                    <a:pt x="33" y="71"/>
                  </a:lnTo>
                  <a:lnTo>
                    <a:pt x="28" y="78"/>
                  </a:lnTo>
                  <a:lnTo>
                    <a:pt x="14" y="93"/>
                  </a:lnTo>
                  <a:lnTo>
                    <a:pt x="9" y="100"/>
                  </a:lnTo>
                  <a:lnTo>
                    <a:pt x="7" y="107"/>
                  </a:lnTo>
                  <a:lnTo>
                    <a:pt x="0" y="121"/>
                  </a:lnTo>
                  <a:lnTo>
                    <a:pt x="0" y="121"/>
                  </a:lnTo>
                  <a:lnTo>
                    <a:pt x="2" y="121"/>
                  </a:lnTo>
                  <a:lnTo>
                    <a:pt x="19" y="128"/>
                  </a:lnTo>
                  <a:lnTo>
                    <a:pt x="23" y="130"/>
                  </a:lnTo>
                  <a:lnTo>
                    <a:pt x="26" y="130"/>
                  </a:lnTo>
                  <a:lnTo>
                    <a:pt x="26" y="130"/>
                  </a:lnTo>
                  <a:lnTo>
                    <a:pt x="26" y="133"/>
                  </a:lnTo>
                  <a:lnTo>
                    <a:pt x="26" y="135"/>
                  </a:lnTo>
                  <a:lnTo>
                    <a:pt x="26" y="138"/>
                  </a:lnTo>
                  <a:lnTo>
                    <a:pt x="26" y="140"/>
                  </a:lnTo>
                  <a:lnTo>
                    <a:pt x="26" y="147"/>
                  </a:lnTo>
                  <a:lnTo>
                    <a:pt x="26" y="152"/>
                  </a:lnTo>
                  <a:lnTo>
                    <a:pt x="28" y="154"/>
                  </a:lnTo>
                  <a:lnTo>
                    <a:pt x="31" y="157"/>
                  </a:lnTo>
                  <a:lnTo>
                    <a:pt x="31" y="159"/>
                  </a:lnTo>
                  <a:lnTo>
                    <a:pt x="33" y="159"/>
                  </a:lnTo>
                  <a:lnTo>
                    <a:pt x="35" y="161"/>
                  </a:lnTo>
                  <a:lnTo>
                    <a:pt x="40" y="161"/>
                  </a:lnTo>
                  <a:lnTo>
                    <a:pt x="42" y="161"/>
                  </a:lnTo>
                  <a:lnTo>
                    <a:pt x="49" y="166"/>
                  </a:lnTo>
                  <a:lnTo>
                    <a:pt x="52" y="168"/>
                  </a:lnTo>
                  <a:lnTo>
                    <a:pt x="52" y="168"/>
                  </a:lnTo>
                  <a:lnTo>
                    <a:pt x="54" y="173"/>
                  </a:lnTo>
                  <a:lnTo>
                    <a:pt x="54" y="175"/>
                  </a:lnTo>
                  <a:lnTo>
                    <a:pt x="54" y="180"/>
                  </a:lnTo>
                  <a:lnTo>
                    <a:pt x="52" y="183"/>
                  </a:lnTo>
                  <a:lnTo>
                    <a:pt x="49" y="185"/>
                  </a:lnTo>
                  <a:lnTo>
                    <a:pt x="45" y="190"/>
                  </a:lnTo>
                  <a:lnTo>
                    <a:pt x="42" y="192"/>
                  </a:lnTo>
                  <a:lnTo>
                    <a:pt x="38" y="192"/>
                  </a:lnTo>
                  <a:lnTo>
                    <a:pt x="35" y="192"/>
                  </a:lnTo>
                  <a:lnTo>
                    <a:pt x="28" y="192"/>
                  </a:lnTo>
                  <a:lnTo>
                    <a:pt x="26" y="192"/>
                  </a:lnTo>
                  <a:lnTo>
                    <a:pt x="23" y="192"/>
                  </a:lnTo>
                  <a:lnTo>
                    <a:pt x="23" y="197"/>
                  </a:lnTo>
                  <a:lnTo>
                    <a:pt x="21" y="220"/>
                  </a:lnTo>
                  <a:lnTo>
                    <a:pt x="16" y="227"/>
                  </a:lnTo>
                  <a:lnTo>
                    <a:pt x="16" y="230"/>
                  </a:lnTo>
                  <a:lnTo>
                    <a:pt x="16" y="235"/>
                  </a:lnTo>
                  <a:lnTo>
                    <a:pt x="16" y="235"/>
                  </a:lnTo>
                  <a:lnTo>
                    <a:pt x="14" y="239"/>
                  </a:lnTo>
                  <a:lnTo>
                    <a:pt x="14" y="242"/>
                  </a:lnTo>
                  <a:lnTo>
                    <a:pt x="14" y="246"/>
                  </a:lnTo>
                  <a:lnTo>
                    <a:pt x="12" y="251"/>
                  </a:lnTo>
                  <a:lnTo>
                    <a:pt x="12" y="254"/>
                  </a:lnTo>
                  <a:lnTo>
                    <a:pt x="12" y="258"/>
                  </a:lnTo>
                  <a:lnTo>
                    <a:pt x="14" y="261"/>
                  </a:lnTo>
                  <a:lnTo>
                    <a:pt x="19" y="265"/>
                  </a:lnTo>
                  <a:lnTo>
                    <a:pt x="23" y="268"/>
                  </a:lnTo>
                  <a:lnTo>
                    <a:pt x="31" y="272"/>
                  </a:lnTo>
                  <a:lnTo>
                    <a:pt x="38" y="275"/>
                  </a:lnTo>
                  <a:lnTo>
                    <a:pt x="38" y="275"/>
                  </a:lnTo>
                  <a:lnTo>
                    <a:pt x="40" y="277"/>
                  </a:lnTo>
                  <a:lnTo>
                    <a:pt x="42" y="277"/>
                  </a:lnTo>
                  <a:lnTo>
                    <a:pt x="47" y="275"/>
                  </a:lnTo>
                  <a:lnTo>
                    <a:pt x="52" y="275"/>
                  </a:lnTo>
                  <a:lnTo>
                    <a:pt x="57" y="277"/>
                  </a:lnTo>
                  <a:lnTo>
                    <a:pt x="57" y="277"/>
                  </a:lnTo>
                  <a:lnTo>
                    <a:pt x="59" y="275"/>
                  </a:lnTo>
                  <a:lnTo>
                    <a:pt x="61" y="275"/>
                  </a:lnTo>
                  <a:lnTo>
                    <a:pt x="64" y="275"/>
                  </a:lnTo>
                  <a:lnTo>
                    <a:pt x="66" y="277"/>
                  </a:lnTo>
                  <a:lnTo>
                    <a:pt x="71" y="284"/>
                  </a:lnTo>
                  <a:lnTo>
                    <a:pt x="73" y="287"/>
                  </a:lnTo>
                  <a:lnTo>
                    <a:pt x="73" y="287"/>
                  </a:lnTo>
                  <a:lnTo>
                    <a:pt x="76" y="287"/>
                  </a:lnTo>
                  <a:lnTo>
                    <a:pt x="78" y="287"/>
                  </a:lnTo>
                  <a:lnTo>
                    <a:pt x="83" y="287"/>
                  </a:lnTo>
                  <a:lnTo>
                    <a:pt x="85" y="287"/>
                  </a:lnTo>
                  <a:lnTo>
                    <a:pt x="85" y="287"/>
                  </a:lnTo>
                  <a:lnTo>
                    <a:pt x="87" y="289"/>
                  </a:lnTo>
                  <a:lnTo>
                    <a:pt x="92" y="294"/>
                  </a:lnTo>
                  <a:lnTo>
                    <a:pt x="92" y="294"/>
                  </a:lnTo>
                  <a:lnTo>
                    <a:pt x="94" y="294"/>
                  </a:lnTo>
                  <a:lnTo>
                    <a:pt x="97" y="294"/>
                  </a:lnTo>
                  <a:lnTo>
                    <a:pt x="102" y="291"/>
                  </a:lnTo>
                  <a:lnTo>
                    <a:pt x="102" y="289"/>
                  </a:lnTo>
                  <a:lnTo>
                    <a:pt x="104" y="289"/>
                  </a:lnTo>
                  <a:lnTo>
                    <a:pt x="106" y="289"/>
                  </a:lnTo>
                  <a:lnTo>
                    <a:pt x="109" y="291"/>
                  </a:lnTo>
                  <a:lnTo>
                    <a:pt x="109" y="291"/>
                  </a:lnTo>
                  <a:lnTo>
                    <a:pt x="111" y="289"/>
                  </a:lnTo>
                  <a:lnTo>
                    <a:pt x="113" y="289"/>
                  </a:lnTo>
                  <a:lnTo>
                    <a:pt x="113" y="289"/>
                  </a:lnTo>
                  <a:lnTo>
                    <a:pt x="118" y="284"/>
                  </a:lnTo>
                  <a:lnTo>
                    <a:pt x="120" y="282"/>
                  </a:lnTo>
                  <a:lnTo>
                    <a:pt x="120" y="277"/>
                  </a:lnTo>
                  <a:lnTo>
                    <a:pt x="120" y="270"/>
                  </a:lnTo>
                  <a:lnTo>
                    <a:pt x="120" y="263"/>
                  </a:lnTo>
                  <a:lnTo>
                    <a:pt x="120" y="256"/>
                  </a:lnTo>
                  <a:lnTo>
                    <a:pt x="120" y="251"/>
                  </a:lnTo>
                  <a:lnTo>
                    <a:pt x="120" y="244"/>
                  </a:lnTo>
                  <a:lnTo>
                    <a:pt x="123" y="230"/>
                  </a:lnTo>
                  <a:lnTo>
                    <a:pt x="123" y="225"/>
                  </a:lnTo>
                  <a:lnTo>
                    <a:pt x="125" y="223"/>
                  </a:lnTo>
                  <a:lnTo>
                    <a:pt x="128" y="223"/>
                  </a:lnTo>
                  <a:lnTo>
                    <a:pt x="132" y="223"/>
                  </a:lnTo>
                  <a:lnTo>
                    <a:pt x="135" y="220"/>
                  </a:lnTo>
                  <a:lnTo>
                    <a:pt x="139" y="218"/>
                  </a:lnTo>
                  <a:lnTo>
                    <a:pt x="142" y="216"/>
                  </a:lnTo>
                  <a:lnTo>
                    <a:pt x="144" y="211"/>
                  </a:lnTo>
                  <a:lnTo>
                    <a:pt x="149" y="206"/>
                  </a:lnTo>
                  <a:lnTo>
                    <a:pt x="151" y="204"/>
                  </a:lnTo>
                  <a:lnTo>
                    <a:pt x="151" y="199"/>
                  </a:lnTo>
                  <a:lnTo>
                    <a:pt x="154" y="194"/>
                  </a:lnTo>
                  <a:lnTo>
                    <a:pt x="154" y="192"/>
                  </a:lnTo>
                  <a:lnTo>
                    <a:pt x="151" y="185"/>
                  </a:lnTo>
                  <a:lnTo>
                    <a:pt x="154" y="180"/>
                  </a:lnTo>
                  <a:lnTo>
                    <a:pt x="154" y="175"/>
                  </a:lnTo>
                  <a:lnTo>
                    <a:pt x="156" y="173"/>
                  </a:lnTo>
                  <a:lnTo>
                    <a:pt x="158" y="168"/>
                  </a:lnTo>
                  <a:lnTo>
                    <a:pt x="161" y="166"/>
                  </a:lnTo>
                  <a:lnTo>
                    <a:pt x="163" y="161"/>
                  </a:lnTo>
                  <a:lnTo>
                    <a:pt x="165" y="157"/>
                  </a:lnTo>
                  <a:lnTo>
                    <a:pt x="168" y="154"/>
                  </a:lnTo>
                  <a:lnTo>
                    <a:pt x="168" y="152"/>
                  </a:lnTo>
                  <a:lnTo>
                    <a:pt x="170" y="145"/>
                  </a:lnTo>
                  <a:lnTo>
                    <a:pt x="173" y="140"/>
                  </a:lnTo>
                  <a:lnTo>
                    <a:pt x="173" y="138"/>
                  </a:lnTo>
                  <a:lnTo>
                    <a:pt x="173" y="135"/>
                  </a:lnTo>
                  <a:lnTo>
                    <a:pt x="170" y="133"/>
                  </a:lnTo>
                  <a:lnTo>
                    <a:pt x="170" y="130"/>
                  </a:lnTo>
                  <a:lnTo>
                    <a:pt x="168" y="128"/>
                  </a:lnTo>
                  <a:lnTo>
                    <a:pt x="168" y="126"/>
                  </a:lnTo>
                  <a:lnTo>
                    <a:pt x="168" y="116"/>
                  </a:lnTo>
                  <a:lnTo>
                    <a:pt x="168" y="112"/>
                  </a:lnTo>
                  <a:lnTo>
                    <a:pt x="165" y="107"/>
                  </a:lnTo>
                  <a:lnTo>
                    <a:pt x="165" y="104"/>
                  </a:lnTo>
                  <a:lnTo>
                    <a:pt x="165" y="102"/>
                  </a:lnTo>
                  <a:lnTo>
                    <a:pt x="165" y="100"/>
                  </a:lnTo>
                  <a:lnTo>
                    <a:pt x="168" y="100"/>
                  </a:lnTo>
                  <a:lnTo>
                    <a:pt x="170" y="100"/>
                  </a:lnTo>
                  <a:lnTo>
                    <a:pt x="173" y="100"/>
                  </a:lnTo>
                  <a:lnTo>
                    <a:pt x="175" y="100"/>
                  </a:lnTo>
                  <a:lnTo>
                    <a:pt x="175" y="97"/>
                  </a:lnTo>
                  <a:lnTo>
                    <a:pt x="175" y="95"/>
                  </a:lnTo>
                  <a:lnTo>
                    <a:pt x="177" y="90"/>
                  </a:lnTo>
                  <a:lnTo>
                    <a:pt x="177" y="86"/>
                  </a:lnTo>
                  <a:lnTo>
                    <a:pt x="177" y="81"/>
                  </a:lnTo>
                  <a:lnTo>
                    <a:pt x="177" y="81"/>
                  </a:lnTo>
                  <a:lnTo>
                    <a:pt x="177" y="78"/>
                  </a:lnTo>
                  <a:lnTo>
                    <a:pt x="180" y="76"/>
                  </a:lnTo>
                  <a:lnTo>
                    <a:pt x="177" y="74"/>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Freeform 8"/>
            <p:cNvSpPr>
              <a:spLocks/>
            </p:cNvSpPr>
            <p:nvPr/>
          </p:nvSpPr>
          <p:spPr bwMode="auto">
            <a:xfrm>
              <a:off x="5118039" y="4867189"/>
              <a:ext cx="278805" cy="334209"/>
            </a:xfrm>
            <a:custGeom>
              <a:avLst/>
              <a:gdLst>
                <a:gd name="T0" fmla="*/ 147 w 156"/>
                <a:gd name="T1" fmla="*/ 130 h 187"/>
                <a:gd name="T2" fmla="*/ 140 w 156"/>
                <a:gd name="T3" fmla="*/ 125 h 187"/>
                <a:gd name="T4" fmla="*/ 130 w 156"/>
                <a:gd name="T5" fmla="*/ 111 h 187"/>
                <a:gd name="T6" fmla="*/ 126 w 156"/>
                <a:gd name="T7" fmla="*/ 99 h 187"/>
                <a:gd name="T8" fmla="*/ 119 w 156"/>
                <a:gd name="T9" fmla="*/ 99 h 187"/>
                <a:gd name="T10" fmla="*/ 114 w 156"/>
                <a:gd name="T11" fmla="*/ 99 h 187"/>
                <a:gd name="T12" fmla="*/ 102 w 156"/>
                <a:gd name="T13" fmla="*/ 99 h 187"/>
                <a:gd name="T14" fmla="*/ 95 w 156"/>
                <a:gd name="T15" fmla="*/ 102 h 187"/>
                <a:gd name="T16" fmla="*/ 90 w 156"/>
                <a:gd name="T17" fmla="*/ 99 h 187"/>
                <a:gd name="T18" fmla="*/ 92 w 156"/>
                <a:gd name="T19" fmla="*/ 88 h 187"/>
                <a:gd name="T20" fmla="*/ 88 w 156"/>
                <a:gd name="T21" fmla="*/ 73 h 187"/>
                <a:gd name="T22" fmla="*/ 85 w 156"/>
                <a:gd name="T23" fmla="*/ 66 h 187"/>
                <a:gd name="T24" fmla="*/ 81 w 156"/>
                <a:gd name="T25" fmla="*/ 62 h 187"/>
                <a:gd name="T26" fmla="*/ 88 w 156"/>
                <a:gd name="T27" fmla="*/ 47 h 187"/>
                <a:gd name="T28" fmla="*/ 97 w 156"/>
                <a:gd name="T29" fmla="*/ 36 h 187"/>
                <a:gd name="T30" fmla="*/ 107 w 156"/>
                <a:gd name="T31" fmla="*/ 33 h 187"/>
                <a:gd name="T32" fmla="*/ 107 w 156"/>
                <a:gd name="T33" fmla="*/ 24 h 187"/>
                <a:gd name="T34" fmla="*/ 100 w 156"/>
                <a:gd name="T35" fmla="*/ 9 h 187"/>
                <a:gd name="T36" fmla="*/ 78 w 156"/>
                <a:gd name="T37" fmla="*/ 7 h 187"/>
                <a:gd name="T38" fmla="*/ 71 w 156"/>
                <a:gd name="T39" fmla="*/ 7 h 187"/>
                <a:gd name="T40" fmla="*/ 43 w 156"/>
                <a:gd name="T41" fmla="*/ 14 h 187"/>
                <a:gd name="T42" fmla="*/ 7 w 156"/>
                <a:gd name="T43" fmla="*/ 19 h 187"/>
                <a:gd name="T44" fmla="*/ 0 w 156"/>
                <a:gd name="T45" fmla="*/ 21 h 187"/>
                <a:gd name="T46" fmla="*/ 12 w 156"/>
                <a:gd name="T47" fmla="*/ 28 h 187"/>
                <a:gd name="T48" fmla="*/ 19 w 156"/>
                <a:gd name="T49" fmla="*/ 40 h 187"/>
                <a:gd name="T50" fmla="*/ 14 w 156"/>
                <a:gd name="T51" fmla="*/ 47 h 187"/>
                <a:gd name="T52" fmla="*/ 12 w 156"/>
                <a:gd name="T53" fmla="*/ 52 h 187"/>
                <a:gd name="T54" fmla="*/ 10 w 156"/>
                <a:gd name="T55" fmla="*/ 54 h 187"/>
                <a:gd name="T56" fmla="*/ 10 w 156"/>
                <a:gd name="T57" fmla="*/ 62 h 187"/>
                <a:gd name="T58" fmla="*/ 17 w 156"/>
                <a:gd name="T59" fmla="*/ 66 h 187"/>
                <a:gd name="T60" fmla="*/ 12 w 156"/>
                <a:gd name="T61" fmla="*/ 73 h 187"/>
                <a:gd name="T62" fmla="*/ 3 w 156"/>
                <a:gd name="T63" fmla="*/ 78 h 187"/>
                <a:gd name="T64" fmla="*/ 7 w 156"/>
                <a:gd name="T65" fmla="*/ 83 h 187"/>
                <a:gd name="T66" fmla="*/ 3 w 156"/>
                <a:gd name="T67" fmla="*/ 90 h 187"/>
                <a:gd name="T68" fmla="*/ 0 w 156"/>
                <a:gd name="T69" fmla="*/ 95 h 187"/>
                <a:gd name="T70" fmla="*/ 0 w 156"/>
                <a:gd name="T71" fmla="*/ 97 h 187"/>
                <a:gd name="T72" fmla="*/ 10 w 156"/>
                <a:gd name="T73" fmla="*/ 95 h 187"/>
                <a:gd name="T74" fmla="*/ 24 w 156"/>
                <a:gd name="T75" fmla="*/ 111 h 187"/>
                <a:gd name="T76" fmla="*/ 33 w 156"/>
                <a:gd name="T77" fmla="*/ 118 h 187"/>
                <a:gd name="T78" fmla="*/ 43 w 156"/>
                <a:gd name="T79" fmla="*/ 123 h 187"/>
                <a:gd name="T80" fmla="*/ 57 w 156"/>
                <a:gd name="T81" fmla="*/ 135 h 187"/>
                <a:gd name="T82" fmla="*/ 45 w 156"/>
                <a:gd name="T83" fmla="*/ 140 h 187"/>
                <a:gd name="T84" fmla="*/ 52 w 156"/>
                <a:gd name="T85" fmla="*/ 144 h 187"/>
                <a:gd name="T86" fmla="*/ 55 w 156"/>
                <a:gd name="T87" fmla="*/ 149 h 187"/>
                <a:gd name="T88" fmla="*/ 57 w 156"/>
                <a:gd name="T89" fmla="*/ 156 h 187"/>
                <a:gd name="T90" fmla="*/ 71 w 156"/>
                <a:gd name="T91" fmla="*/ 166 h 187"/>
                <a:gd name="T92" fmla="*/ 119 w 156"/>
                <a:gd name="T93" fmla="*/ 177 h 187"/>
                <a:gd name="T94" fmla="*/ 116 w 156"/>
                <a:gd name="T95" fmla="*/ 187 h 187"/>
                <a:gd name="T96" fmla="*/ 121 w 156"/>
                <a:gd name="T97" fmla="*/ 182 h 187"/>
                <a:gd name="T98" fmla="*/ 126 w 156"/>
                <a:gd name="T99" fmla="*/ 173 h 187"/>
                <a:gd name="T100" fmla="*/ 140 w 156"/>
                <a:gd name="T101" fmla="*/ 166 h 187"/>
                <a:gd name="T102" fmla="*/ 149 w 156"/>
                <a:gd name="T103" fmla="*/ 156 h 187"/>
                <a:gd name="T104" fmla="*/ 149 w 156"/>
                <a:gd name="T105" fmla="*/ 149 h 187"/>
                <a:gd name="T106" fmla="*/ 154 w 156"/>
                <a:gd name="T107" fmla="*/ 1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6" h="187">
                  <a:moveTo>
                    <a:pt x="152" y="135"/>
                  </a:moveTo>
                  <a:lnTo>
                    <a:pt x="149" y="133"/>
                  </a:lnTo>
                  <a:lnTo>
                    <a:pt x="147" y="130"/>
                  </a:lnTo>
                  <a:lnTo>
                    <a:pt x="145" y="130"/>
                  </a:lnTo>
                  <a:lnTo>
                    <a:pt x="142" y="128"/>
                  </a:lnTo>
                  <a:lnTo>
                    <a:pt x="140" y="125"/>
                  </a:lnTo>
                  <a:lnTo>
                    <a:pt x="133" y="116"/>
                  </a:lnTo>
                  <a:lnTo>
                    <a:pt x="133" y="114"/>
                  </a:lnTo>
                  <a:lnTo>
                    <a:pt x="130" y="111"/>
                  </a:lnTo>
                  <a:lnTo>
                    <a:pt x="130" y="109"/>
                  </a:lnTo>
                  <a:lnTo>
                    <a:pt x="130" y="107"/>
                  </a:lnTo>
                  <a:lnTo>
                    <a:pt x="126" y="99"/>
                  </a:lnTo>
                  <a:lnTo>
                    <a:pt x="123" y="99"/>
                  </a:lnTo>
                  <a:lnTo>
                    <a:pt x="121" y="99"/>
                  </a:lnTo>
                  <a:lnTo>
                    <a:pt x="119" y="99"/>
                  </a:lnTo>
                  <a:lnTo>
                    <a:pt x="116" y="99"/>
                  </a:lnTo>
                  <a:lnTo>
                    <a:pt x="114" y="99"/>
                  </a:lnTo>
                  <a:lnTo>
                    <a:pt x="114" y="99"/>
                  </a:lnTo>
                  <a:lnTo>
                    <a:pt x="107" y="99"/>
                  </a:lnTo>
                  <a:lnTo>
                    <a:pt x="104" y="97"/>
                  </a:lnTo>
                  <a:lnTo>
                    <a:pt x="102" y="99"/>
                  </a:lnTo>
                  <a:lnTo>
                    <a:pt x="100" y="99"/>
                  </a:lnTo>
                  <a:lnTo>
                    <a:pt x="97" y="102"/>
                  </a:lnTo>
                  <a:lnTo>
                    <a:pt x="95" y="102"/>
                  </a:lnTo>
                  <a:lnTo>
                    <a:pt x="92" y="102"/>
                  </a:lnTo>
                  <a:lnTo>
                    <a:pt x="92" y="102"/>
                  </a:lnTo>
                  <a:lnTo>
                    <a:pt x="90" y="99"/>
                  </a:lnTo>
                  <a:lnTo>
                    <a:pt x="90" y="97"/>
                  </a:lnTo>
                  <a:lnTo>
                    <a:pt x="90" y="90"/>
                  </a:lnTo>
                  <a:lnTo>
                    <a:pt x="92" y="88"/>
                  </a:lnTo>
                  <a:lnTo>
                    <a:pt x="92" y="83"/>
                  </a:lnTo>
                  <a:lnTo>
                    <a:pt x="90" y="78"/>
                  </a:lnTo>
                  <a:lnTo>
                    <a:pt x="88" y="73"/>
                  </a:lnTo>
                  <a:lnTo>
                    <a:pt x="88" y="71"/>
                  </a:lnTo>
                  <a:lnTo>
                    <a:pt x="85" y="69"/>
                  </a:lnTo>
                  <a:lnTo>
                    <a:pt x="85" y="66"/>
                  </a:lnTo>
                  <a:lnTo>
                    <a:pt x="83" y="66"/>
                  </a:lnTo>
                  <a:lnTo>
                    <a:pt x="81" y="64"/>
                  </a:lnTo>
                  <a:lnTo>
                    <a:pt x="81" y="62"/>
                  </a:lnTo>
                  <a:lnTo>
                    <a:pt x="83" y="57"/>
                  </a:lnTo>
                  <a:lnTo>
                    <a:pt x="85" y="52"/>
                  </a:lnTo>
                  <a:lnTo>
                    <a:pt x="88" y="47"/>
                  </a:lnTo>
                  <a:lnTo>
                    <a:pt x="92" y="43"/>
                  </a:lnTo>
                  <a:lnTo>
                    <a:pt x="95" y="38"/>
                  </a:lnTo>
                  <a:lnTo>
                    <a:pt x="97" y="36"/>
                  </a:lnTo>
                  <a:lnTo>
                    <a:pt x="100" y="33"/>
                  </a:lnTo>
                  <a:lnTo>
                    <a:pt x="100" y="33"/>
                  </a:lnTo>
                  <a:lnTo>
                    <a:pt x="107" y="33"/>
                  </a:lnTo>
                  <a:lnTo>
                    <a:pt x="109" y="31"/>
                  </a:lnTo>
                  <a:lnTo>
                    <a:pt x="109" y="28"/>
                  </a:lnTo>
                  <a:lnTo>
                    <a:pt x="107" y="24"/>
                  </a:lnTo>
                  <a:lnTo>
                    <a:pt x="102" y="19"/>
                  </a:lnTo>
                  <a:lnTo>
                    <a:pt x="100" y="17"/>
                  </a:lnTo>
                  <a:lnTo>
                    <a:pt x="100" y="9"/>
                  </a:lnTo>
                  <a:lnTo>
                    <a:pt x="97" y="0"/>
                  </a:lnTo>
                  <a:lnTo>
                    <a:pt x="90" y="0"/>
                  </a:lnTo>
                  <a:lnTo>
                    <a:pt x="78" y="7"/>
                  </a:lnTo>
                  <a:lnTo>
                    <a:pt x="76" y="7"/>
                  </a:lnTo>
                  <a:lnTo>
                    <a:pt x="71" y="7"/>
                  </a:lnTo>
                  <a:lnTo>
                    <a:pt x="71" y="7"/>
                  </a:lnTo>
                  <a:lnTo>
                    <a:pt x="66" y="7"/>
                  </a:lnTo>
                  <a:lnTo>
                    <a:pt x="45" y="14"/>
                  </a:lnTo>
                  <a:lnTo>
                    <a:pt x="43" y="14"/>
                  </a:lnTo>
                  <a:lnTo>
                    <a:pt x="21" y="19"/>
                  </a:lnTo>
                  <a:lnTo>
                    <a:pt x="10" y="19"/>
                  </a:lnTo>
                  <a:lnTo>
                    <a:pt x="7" y="19"/>
                  </a:lnTo>
                  <a:lnTo>
                    <a:pt x="5" y="14"/>
                  </a:lnTo>
                  <a:lnTo>
                    <a:pt x="3" y="17"/>
                  </a:lnTo>
                  <a:lnTo>
                    <a:pt x="0" y="21"/>
                  </a:lnTo>
                  <a:lnTo>
                    <a:pt x="5" y="21"/>
                  </a:lnTo>
                  <a:lnTo>
                    <a:pt x="10" y="26"/>
                  </a:lnTo>
                  <a:lnTo>
                    <a:pt x="12" y="28"/>
                  </a:lnTo>
                  <a:lnTo>
                    <a:pt x="14" y="38"/>
                  </a:lnTo>
                  <a:lnTo>
                    <a:pt x="19" y="38"/>
                  </a:lnTo>
                  <a:lnTo>
                    <a:pt x="19" y="40"/>
                  </a:lnTo>
                  <a:lnTo>
                    <a:pt x="21" y="45"/>
                  </a:lnTo>
                  <a:lnTo>
                    <a:pt x="21" y="47"/>
                  </a:lnTo>
                  <a:lnTo>
                    <a:pt x="14" y="47"/>
                  </a:lnTo>
                  <a:lnTo>
                    <a:pt x="10" y="47"/>
                  </a:lnTo>
                  <a:lnTo>
                    <a:pt x="12" y="50"/>
                  </a:lnTo>
                  <a:lnTo>
                    <a:pt x="12" y="52"/>
                  </a:lnTo>
                  <a:lnTo>
                    <a:pt x="12" y="52"/>
                  </a:lnTo>
                  <a:lnTo>
                    <a:pt x="12" y="52"/>
                  </a:lnTo>
                  <a:lnTo>
                    <a:pt x="10" y="54"/>
                  </a:lnTo>
                  <a:lnTo>
                    <a:pt x="10" y="54"/>
                  </a:lnTo>
                  <a:lnTo>
                    <a:pt x="7" y="62"/>
                  </a:lnTo>
                  <a:lnTo>
                    <a:pt x="10" y="62"/>
                  </a:lnTo>
                  <a:lnTo>
                    <a:pt x="12" y="62"/>
                  </a:lnTo>
                  <a:lnTo>
                    <a:pt x="17" y="64"/>
                  </a:lnTo>
                  <a:lnTo>
                    <a:pt x="17" y="66"/>
                  </a:lnTo>
                  <a:lnTo>
                    <a:pt x="17" y="69"/>
                  </a:lnTo>
                  <a:lnTo>
                    <a:pt x="17" y="73"/>
                  </a:lnTo>
                  <a:lnTo>
                    <a:pt x="12" y="73"/>
                  </a:lnTo>
                  <a:lnTo>
                    <a:pt x="10" y="76"/>
                  </a:lnTo>
                  <a:lnTo>
                    <a:pt x="5" y="76"/>
                  </a:lnTo>
                  <a:lnTo>
                    <a:pt x="3" y="78"/>
                  </a:lnTo>
                  <a:lnTo>
                    <a:pt x="3" y="83"/>
                  </a:lnTo>
                  <a:lnTo>
                    <a:pt x="7" y="83"/>
                  </a:lnTo>
                  <a:lnTo>
                    <a:pt x="7" y="83"/>
                  </a:lnTo>
                  <a:lnTo>
                    <a:pt x="5" y="85"/>
                  </a:lnTo>
                  <a:lnTo>
                    <a:pt x="3" y="88"/>
                  </a:lnTo>
                  <a:lnTo>
                    <a:pt x="3" y="90"/>
                  </a:lnTo>
                  <a:lnTo>
                    <a:pt x="3" y="92"/>
                  </a:lnTo>
                  <a:lnTo>
                    <a:pt x="0" y="92"/>
                  </a:lnTo>
                  <a:lnTo>
                    <a:pt x="0" y="95"/>
                  </a:lnTo>
                  <a:lnTo>
                    <a:pt x="3" y="95"/>
                  </a:lnTo>
                  <a:lnTo>
                    <a:pt x="0" y="97"/>
                  </a:lnTo>
                  <a:lnTo>
                    <a:pt x="0" y="97"/>
                  </a:lnTo>
                  <a:lnTo>
                    <a:pt x="0" y="97"/>
                  </a:lnTo>
                  <a:lnTo>
                    <a:pt x="7" y="97"/>
                  </a:lnTo>
                  <a:lnTo>
                    <a:pt x="10" y="95"/>
                  </a:lnTo>
                  <a:lnTo>
                    <a:pt x="17" y="99"/>
                  </a:lnTo>
                  <a:lnTo>
                    <a:pt x="19" y="107"/>
                  </a:lnTo>
                  <a:lnTo>
                    <a:pt x="24" y="111"/>
                  </a:lnTo>
                  <a:lnTo>
                    <a:pt x="29" y="114"/>
                  </a:lnTo>
                  <a:lnTo>
                    <a:pt x="29" y="118"/>
                  </a:lnTo>
                  <a:lnTo>
                    <a:pt x="33" y="118"/>
                  </a:lnTo>
                  <a:lnTo>
                    <a:pt x="40" y="121"/>
                  </a:lnTo>
                  <a:lnTo>
                    <a:pt x="43" y="121"/>
                  </a:lnTo>
                  <a:lnTo>
                    <a:pt x="43" y="123"/>
                  </a:lnTo>
                  <a:lnTo>
                    <a:pt x="48" y="125"/>
                  </a:lnTo>
                  <a:lnTo>
                    <a:pt x="55" y="130"/>
                  </a:lnTo>
                  <a:lnTo>
                    <a:pt x="57" y="135"/>
                  </a:lnTo>
                  <a:lnTo>
                    <a:pt x="55" y="135"/>
                  </a:lnTo>
                  <a:lnTo>
                    <a:pt x="48" y="135"/>
                  </a:lnTo>
                  <a:lnTo>
                    <a:pt x="45" y="140"/>
                  </a:lnTo>
                  <a:lnTo>
                    <a:pt x="48" y="142"/>
                  </a:lnTo>
                  <a:lnTo>
                    <a:pt x="50" y="142"/>
                  </a:lnTo>
                  <a:lnTo>
                    <a:pt x="52" y="144"/>
                  </a:lnTo>
                  <a:lnTo>
                    <a:pt x="52" y="144"/>
                  </a:lnTo>
                  <a:lnTo>
                    <a:pt x="55" y="147"/>
                  </a:lnTo>
                  <a:lnTo>
                    <a:pt x="55" y="149"/>
                  </a:lnTo>
                  <a:lnTo>
                    <a:pt x="55" y="151"/>
                  </a:lnTo>
                  <a:lnTo>
                    <a:pt x="55" y="156"/>
                  </a:lnTo>
                  <a:lnTo>
                    <a:pt x="57" y="156"/>
                  </a:lnTo>
                  <a:lnTo>
                    <a:pt x="59" y="159"/>
                  </a:lnTo>
                  <a:lnTo>
                    <a:pt x="64" y="163"/>
                  </a:lnTo>
                  <a:lnTo>
                    <a:pt x="71" y="166"/>
                  </a:lnTo>
                  <a:lnTo>
                    <a:pt x="97" y="175"/>
                  </a:lnTo>
                  <a:lnTo>
                    <a:pt x="102" y="175"/>
                  </a:lnTo>
                  <a:lnTo>
                    <a:pt x="119" y="177"/>
                  </a:lnTo>
                  <a:lnTo>
                    <a:pt x="119" y="180"/>
                  </a:lnTo>
                  <a:lnTo>
                    <a:pt x="116" y="182"/>
                  </a:lnTo>
                  <a:lnTo>
                    <a:pt x="116" y="187"/>
                  </a:lnTo>
                  <a:lnTo>
                    <a:pt x="119" y="185"/>
                  </a:lnTo>
                  <a:lnTo>
                    <a:pt x="121" y="185"/>
                  </a:lnTo>
                  <a:lnTo>
                    <a:pt x="121" y="182"/>
                  </a:lnTo>
                  <a:lnTo>
                    <a:pt x="121" y="180"/>
                  </a:lnTo>
                  <a:lnTo>
                    <a:pt x="123" y="175"/>
                  </a:lnTo>
                  <a:lnTo>
                    <a:pt x="126" y="173"/>
                  </a:lnTo>
                  <a:lnTo>
                    <a:pt x="128" y="170"/>
                  </a:lnTo>
                  <a:lnTo>
                    <a:pt x="137" y="168"/>
                  </a:lnTo>
                  <a:lnTo>
                    <a:pt x="140" y="166"/>
                  </a:lnTo>
                  <a:lnTo>
                    <a:pt x="142" y="163"/>
                  </a:lnTo>
                  <a:lnTo>
                    <a:pt x="147" y="159"/>
                  </a:lnTo>
                  <a:lnTo>
                    <a:pt x="149" y="156"/>
                  </a:lnTo>
                  <a:lnTo>
                    <a:pt x="147" y="154"/>
                  </a:lnTo>
                  <a:lnTo>
                    <a:pt x="147" y="151"/>
                  </a:lnTo>
                  <a:lnTo>
                    <a:pt x="149" y="149"/>
                  </a:lnTo>
                  <a:lnTo>
                    <a:pt x="149" y="144"/>
                  </a:lnTo>
                  <a:lnTo>
                    <a:pt x="154" y="144"/>
                  </a:lnTo>
                  <a:lnTo>
                    <a:pt x="154" y="137"/>
                  </a:lnTo>
                  <a:lnTo>
                    <a:pt x="156" y="137"/>
                  </a:lnTo>
                  <a:lnTo>
                    <a:pt x="152" y="135"/>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9"/>
            <p:cNvSpPr>
              <a:spLocks/>
            </p:cNvSpPr>
            <p:nvPr/>
          </p:nvSpPr>
          <p:spPr bwMode="auto">
            <a:xfrm>
              <a:off x="5622035" y="3919965"/>
              <a:ext cx="291316" cy="257359"/>
            </a:xfrm>
            <a:custGeom>
              <a:avLst/>
              <a:gdLst>
                <a:gd name="T0" fmla="*/ 154 w 163"/>
                <a:gd name="T1" fmla="*/ 9 h 144"/>
                <a:gd name="T2" fmla="*/ 144 w 163"/>
                <a:gd name="T3" fmla="*/ 0 h 144"/>
                <a:gd name="T4" fmla="*/ 123 w 163"/>
                <a:gd name="T5" fmla="*/ 2 h 144"/>
                <a:gd name="T6" fmla="*/ 109 w 163"/>
                <a:gd name="T7" fmla="*/ 17 h 144"/>
                <a:gd name="T8" fmla="*/ 109 w 163"/>
                <a:gd name="T9" fmla="*/ 26 h 144"/>
                <a:gd name="T10" fmla="*/ 99 w 163"/>
                <a:gd name="T11" fmla="*/ 40 h 144"/>
                <a:gd name="T12" fmla="*/ 80 w 163"/>
                <a:gd name="T13" fmla="*/ 43 h 144"/>
                <a:gd name="T14" fmla="*/ 61 w 163"/>
                <a:gd name="T15" fmla="*/ 40 h 144"/>
                <a:gd name="T16" fmla="*/ 42 w 163"/>
                <a:gd name="T17" fmla="*/ 28 h 144"/>
                <a:gd name="T18" fmla="*/ 45 w 163"/>
                <a:gd name="T19" fmla="*/ 7 h 144"/>
                <a:gd name="T20" fmla="*/ 42 w 163"/>
                <a:gd name="T21" fmla="*/ 5 h 144"/>
                <a:gd name="T22" fmla="*/ 33 w 163"/>
                <a:gd name="T23" fmla="*/ 7 h 144"/>
                <a:gd name="T24" fmla="*/ 26 w 163"/>
                <a:gd name="T25" fmla="*/ 7 h 144"/>
                <a:gd name="T26" fmla="*/ 19 w 163"/>
                <a:gd name="T27" fmla="*/ 14 h 144"/>
                <a:gd name="T28" fmla="*/ 12 w 163"/>
                <a:gd name="T29" fmla="*/ 33 h 144"/>
                <a:gd name="T30" fmla="*/ 9 w 163"/>
                <a:gd name="T31" fmla="*/ 47 h 144"/>
                <a:gd name="T32" fmla="*/ 5 w 163"/>
                <a:gd name="T33" fmla="*/ 54 h 144"/>
                <a:gd name="T34" fmla="*/ 5 w 163"/>
                <a:gd name="T35" fmla="*/ 61 h 144"/>
                <a:gd name="T36" fmla="*/ 2 w 163"/>
                <a:gd name="T37" fmla="*/ 76 h 144"/>
                <a:gd name="T38" fmla="*/ 5 w 163"/>
                <a:gd name="T39" fmla="*/ 87 h 144"/>
                <a:gd name="T40" fmla="*/ 2 w 163"/>
                <a:gd name="T41" fmla="*/ 99 h 144"/>
                <a:gd name="T42" fmla="*/ 2 w 163"/>
                <a:gd name="T43" fmla="*/ 118 h 144"/>
                <a:gd name="T44" fmla="*/ 2 w 163"/>
                <a:gd name="T45" fmla="*/ 125 h 144"/>
                <a:gd name="T46" fmla="*/ 2 w 163"/>
                <a:gd name="T47" fmla="*/ 140 h 144"/>
                <a:gd name="T48" fmla="*/ 9 w 163"/>
                <a:gd name="T49" fmla="*/ 140 h 144"/>
                <a:gd name="T50" fmla="*/ 12 w 163"/>
                <a:gd name="T51" fmla="*/ 132 h 144"/>
                <a:gd name="T52" fmla="*/ 21 w 163"/>
                <a:gd name="T53" fmla="*/ 130 h 144"/>
                <a:gd name="T54" fmla="*/ 31 w 163"/>
                <a:gd name="T55" fmla="*/ 132 h 144"/>
                <a:gd name="T56" fmla="*/ 33 w 163"/>
                <a:gd name="T57" fmla="*/ 137 h 144"/>
                <a:gd name="T58" fmla="*/ 33 w 163"/>
                <a:gd name="T59" fmla="*/ 144 h 144"/>
                <a:gd name="T60" fmla="*/ 42 w 163"/>
                <a:gd name="T61" fmla="*/ 137 h 144"/>
                <a:gd name="T62" fmla="*/ 47 w 163"/>
                <a:gd name="T63" fmla="*/ 132 h 144"/>
                <a:gd name="T64" fmla="*/ 50 w 163"/>
                <a:gd name="T65" fmla="*/ 128 h 144"/>
                <a:gd name="T66" fmla="*/ 54 w 163"/>
                <a:gd name="T67" fmla="*/ 123 h 144"/>
                <a:gd name="T68" fmla="*/ 68 w 163"/>
                <a:gd name="T69" fmla="*/ 111 h 144"/>
                <a:gd name="T70" fmla="*/ 73 w 163"/>
                <a:gd name="T71" fmla="*/ 111 h 144"/>
                <a:gd name="T72" fmla="*/ 87 w 163"/>
                <a:gd name="T73" fmla="*/ 109 h 144"/>
                <a:gd name="T74" fmla="*/ 87 w 163"/>
                <a:gd name="T75" fmla="*/ 111 h 144"/>
                <a:gd name="T76" fmla="*/ 92 w 163"/>
                <a:gd name="T77" fmla="*/ 114 h 144"/>
                <a:gd name="T78" fmla="*/ 97 w 163"/>
                <a:gd name="T79" fmla="*/ 109 h 144"/>
                <a:gd name="T80" fmla="*/ 109 w 163"/>
                <a:gd name="T81" fmla="*/ 116 h 144"/>
                <a:gd name="T82" fmla="*/ 135 w 163"/>
                <a:gd name="T83" fmla="*/ 123 h 144"/>
                <a:gd name="T84" fmla="*/ 144 w 163"/>
                <a:gd name="T85" fmla="*/ 114 h 144"/>
                <a:gd name="T86" fmla="*/ 149 w 163"/>
                <a:gd name="T87" fmla="*/ 99 h 144"/>
                <a:gd name="T88" fmla="*/ 154 w 163"/>
                <a:gd name="T89" fmla="*/ 92 h 144"/>
                <a:gd name="T90" fmla="*/ 156 w 163"/>
                <a:gd name="T91" fmla="*/ 85 h 144"/>
                <a:gd name="T92" fmla="*/ 161 w 163"/>
                <a:gd name="T93" fmla="*/ 76 h 144"/>
                <a:gd name="T94" fmla="*/ 163 w 163"/>
                <a:gd name="T95" fmla="*/ 6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3" h="144">
                  <a:moveTo>
                    <a:pt x="163" y="40"/>
                  </a:moveTo>
                  <a:lnTo>
                    <a:pt x="156" y="12"/>
                  </a:lnTo>
                  <a:lnTo>
                    <a:pt x="154" y="9"/>
                  </a:lnTo>
                  <a:lnTo>
                    <a:pt x="154" y="7"/>
                  </a:lnTo>
                  <a:lnTo>
                    <a:pt x="147" y="5"/>
                  </a:lnTo>
                  <a:lnTo>
                    <a:pt x="144" y="0"/>
                  </a:lnTo>
                  <a:lnTo>
                    <a:pt x="144" y="0"/>
                  </a:lnTo>
                  <a:lnTo>
                    <a:pt x="139" y="0"/>
                  </a:lnTo>
                  <a:lnTo>
                    <a:pt x="123" y="2"/>
                  </a:lnTo>
                  <a:lnTo>
                    <a:pt x="116" y="7"/>
                  </a:lnTo>
                  <a:lnTo>
                    <a:pt x="111" y="9"/>
                  </a:lnTo>
                  <a:lnTo>
                    <a:pt x="109" y="17"/>
                  </a:lnTo>
                  <a:lnTo>
                    <a:pt x="111" y="19"/>
                  </a:lnTo>
                  <a:lnTo>
                    <a:pt x="109" y="24"/>
                  </a:lnTo>
                  <a:lnTo>
                    <a:pt x="109" y="26"/>
                  </a:lnTo>
                  <a:lnTo>
                    <a:pt x="106" y="31"/>
                  </a:lnTo>
                  <a:lnTo>
                    <a:pt x="104" y="35"/>
                  </a:lnTo>
                  <a:lnTo>
                    <a:pt x="99" y="40"/>
                  </a:lnTo>
                  <a:lnTo>
                    <a:pt x="97" y="43"/>
                  </a:lnTo>
                  <a:lnTo>
                    <a:pt x="90" y="45"/>
                  </a:lnTo>
                  <a:lnTo>
                    <a:pt x="80" y="43"/>
                  </a:lnTo>
                  <a:lnTo>
                    <a:pt x="73" y="45"/>
                  </a:lnTo>
                  <a:lnTo>
                    <a:pt x="66" y="45"/>
                  </a:lnTo>
                  <a:lnTo>
                    <a:pt x="61" y="40"/>
                  </a:lnTo>
                  <a:lnTo>
                    <a:pt x="54" y="38"/>
                  </a:lnTo>
                  <a:lnTo>
                    <a:pt x="50" y="33"/>
                  </a:lnTo>
                  <a:lnTo>
                    <a:pt x="42" y="28"/>
                  </a:lnTo>
                  <a:lnTo>
                    <a:pt x="38" y="21"/>
                  </a:lnTo>
                  <a:lnTo>
                    <a:pt x="45" y="12"/>
                  </a:lnTo>
                  <a:lnTo>
                    <a:pt x="45" y="7"/>
                  </a:lnTo>
                  <a:lnTo>
                    <a:pt x="47" y="2"/>
                  </a:lnTo>
                  <a:lnTo>
                    <a:pt x="47" y="2"/>
                  </a:lnTo>
                  <a:lnTo>
                    <a:pt x="42" y="5"/>
                  </a:lnTo>
                  <a:lnTo>
                    <a:pt x="40" y="5"/>
                  </a:lnTo>
                  <a:lnTo>
                    <a:pt x="38" y="5"/>
                  </a:lnTo>
                  <a:lnTo>
                    <a:pt x="33" y="7"/>
                  </a:lnTo>
                  <a:lnTo>
                    <a:pt x="31" y="7"/>
                  </a:lnTo>
                  <a:lnTo>
                    <a:pt x="28" y="7"/>
                  </a:lnTo>
                  <a:lnTo>
                    <a:pt x="26" y="7"/>
                  </a:lnTo>
                  <a:lnTo>
                    <a:pt x="26" y="7"/>
                  </a:lnTo>
                  <a:lnTo>
                    <a:pt x="24" y="9"/>
                  </a:lnTo>
                  <a:lnTo>
                    <a:pt x="19" y="14"/>
                  </a:lnTo>
                  <a:lnTo>
                    <a:pt x="19" y="17"/>
                  </a:lnTo>
                  <a:lnTo>
                    <a:pt x="14" y="31"/>
                  </a:lnTo>
                  <a:lnTo>
                    <a:pt x="12" y="33"/>
                  </a:lnTo>
                  <a:lnTo>
                    <a:pt x="12" y="38"/>
                  </a:lnTo>
                  <a:lnTo>
                    <a:pt x="9" y="45"/>
                  </a:lnTo>
                  <a:lnTo>
                    <a:pt x="9" y="47"/>
                  </a:lnTo>
                  <a:lnTo>
                    <a:pt x="5" y="50"/>
                  </a:lnTo>
                  <a:lnTo>
                    <a:pt x="5" y="52"/>
                  </a:lnTo>
                  <a:lnTo>
                    <a:pt x="5" y="54"/>
                  </a:lnTo>
                  <a:lnTo>
                    <a:pt x="5" y="57"/>
                  </a:lnTo>
                  <a:lnTo>
                    <a:pt x="5" y="59"/>
                  </a:lnTo>
                  <a:lnTo>
                    <a:pt x="5" y="61"/>
                  </a:lnTo>
                  <a:lnTo>
                    <a:pt x="5" y="64"/>
                  </a:lnTo>
                  <a:lnTo>
                    <a:pt x="2" y="73"/>
                  </a:lnTo>
                  <a:lnTo>
                    <a:pt x="2" y="76"/>
                  </a:lnTo>
                  <a:lnTo>
                    <a:pt x="2" y="80"/>
                  </a:lnTo>
                  <a:lnTo>
                    <a:pt x="5" y="85"/>
                  </a:lnTo>
                  <a:lnTo>
                    <a:pt x="5" y="87"/>
                  </a:lnTo>
                  <a:lnTo>
                    <a:pt x="5" y="92"/>
                  </a:lnTo>
                  <a:lnTo>
                    <a:pt x="2" y="95"/>
                  </a:lnTo>
                  <a:lnTo>
                    <a:pt x="2" y="99"/>
                  </a:lnTo>
                  <a:lnTo>
                    <a:pt x="0" y="109"/>
                  </a:lnTo>
                  <a:lnTo>
                    <a:pt x="0" y="114"/>
                  </a:lnTo>
                  <a:lnTo>
                    <a:pt x="2" y="118"/>
                  </a:lnTo>
                  <a:lnTo>
                    <a:pt x="2" y="121"/>
                  </a:lnTo>
                  <a:lnTo>
                    <a:pt x="2" y="123"/>
                  </a:lnTo>
                  <a:lnTo>
                    <a:pt x="2" y="125"/>
                  </a:lnTo>
                  <a:lnTo>
                    <a:pt x="2" y="132"/>
                  </a:lnTo>
                  <a:lnTo>
                    <a:pt x="2" y="135"/>
                  </a:lnTo>
                  <a:lnTo>
                    <a:pt x="2" y="140"/>
                  </a:lnTo>
                  <a:lnTo>
                    <a:pt x="7" y="142"/>
                  </a:lnTo>
                  <a:lnTo>
                    <a:pt x="9" y="142"/>
                  </a:lnTo>
                  <a:lnTo>
                    <a:pt x="9" y="140"/>
                  </a:lnTo>
                  <a:lnTo>
                    <a:pt x="12" y="137"/>
                  </a:lnTo>
                  <a:lnTo>
                    <a:pt x="12" y="135"/>
                  </a:lnTo>
                  <a:lnTo>
                    <a:pt x="12" y="132"/>
                  </a:lnTo>
                  <a:lnTo>
                    <a:pt x="14" y="130"/>
                  </a:lnTo>
                  <a:lnTo>
                    <a:pt x="16" y="130"/>
                  </a:lnTo>
                  <a:lnTo>
                    <a:pt x="21" y="130"/>
                  </a:lnTo>
                  <a:lnTo>
                    <a:pt x="24" y="130"/>
                  </a:lnTo>
                  <a:lnTo>
                    <a:pt x="28" y="132"/>
                  </a:lnTo>
                  <a:lnTo>
                    <a:pt x="31" y="132"/>
                  </a:lnTo>
                  <a:lnTo>
                    <a:pt x="31" y="135"/>
                  </a:lnTo>
                  <a:lnTo>
                    <a:pt x="33" y="137"/>
                  </a:lnTo>
                  <a:lnTo>
                    <a:pt x="33" y="137"/>
                  </a:lnTo>
                  <a:lnTo>
                    <a:pt x="31" y="142"/>
                  </a:lnTo>
                  <a:lnTo>
                    <a:pt x="33" y="144"/>
                  </a:lnTo>
                  <a:lnTo>
                    <a:pt x="33" y="144"/>
                  </a:lnTo>
                  <a:lnTo>
                    <a:pt x="38" y="142"/>
                  </a:lnTo>
                  <a:lnTo>
                    <a:pt x="40" y="137"/>
                  </a:lnTo>
                  <a:lnTo>
                    <a:pt x="42" y="137"/>
                  </a:lnTo>
                  <a:lnTo>
                    <a:pt x="45" y="135"/>
                  </a:lnTo>
                  <a:lnTo>
                    <a:pt x="45" y="135"/>
                  </a:lnTo>
                  <a:lnTo>
                    <a:pt x="47" y="132"/>
                  </a:lnTo>
                  <a:lnTo>
                    <a:pt x="47" y="130"/>
                  </a:lnTo>
                  <a:lnTo>
                    <a:pt x="47" y="128"/>
                  </a:lnTo>
                  <a:lnTo>
                    <a:pt x="50" y="128"/>
                  </a:lnTo>
                  <a:lnTo>
                    <a:pt x="50" y="125"/>
                  </a:lnTo>
                  <a:lnTo>
                    <a:pt x="52" y="125"/>
                  </a:lnTo>
                  <a:lnTo>
                    <a:pt x="54" y="123"/>
                  </a:lnTo>
                  <a:lnTo>
                    <a:pt x="64" y="114"/>
                  </a:lnTo>
                  <a:lnTo>
                    <a:pt x="66" y="111"/>
                  </a:lnTo>
                  <a:lnTo>
                    <a:pt x="68" y="111"/>
                  </a:lnTo>
                  <a:lnTo>
                    <a:pt x="71" y="111"/>
                  </a:lnTo>
                  <a:lnTo>
                    <a:pt x="73" y="111"/>
                  </a:lnTo>
                  <a:lnTo>
                    <a:pt x="73" y="111"/>
                  </a:lnTo>
                  <a:lnTo>
                    <a:pt x="85" y="109"/>
                  </a:lnTo>
                  <a:lnTo>
                    <a:pt x="87" y="106"/>
                  </a:lnTo>
                  <a:lnTo>
                    <a:pt x="87" y="109"/>
                  </a:lnTo>
                  <a:lnTo>
                    <a:pt x="90" y="109"/>
                  </a:lnTo>
                  <a:lnTo>
                    <a:pt x="87" y="111"/>
                  </a:lnTo>
                  <a:lnTo>
                    <a:pt x="87" y="111"/>
                  </a:lnTo>
                  <a:lnTo>
                    <a:pt x="87" y="114"/>
                  </a:lnTo>
                  <a:lnTo>
                    <a:pt x="90" y="114"/>
                  </a:lnTo>
                  <a:lnTo>
                    <a:pt x="92" y="114"/>
                  </a:lnTo>
                  <a:lnTo>
                    <a:pt x="95" y="111"/>
                  </a:lnTo>
                  <a:lnTo>
                    <a:pt x="95" y="111"/>
                  </a:lnTo>
                  <a:lnTo>
                    <a:pt x="97" y="109"/>
                  </a:lnTo>
                  <a:lnTo>
                    <a:pt x="99" y="111"/>
                  </a:lnTo>
                  <a:lnTo>
                    <a:pt x="106" y="114"/>
                  </a:lnTo>
                  <a:lnTo>
                    <a:pt x="109" y="116"/>
                  </a:lnTo>
                  <a:lnTo>
                    <a:pt x="121" y="116"/>
                  </a:lnTo>
                  <a:lnTo>
                    <a:pt x="128" y="121"/>
                  </a:lnTo>
                  <a:lnTo>
                    <a:pt x="135" y="123"/>
                  </a:lnTo>
                  <a:lnTo>
                    <a:pt x="137" y="118"/>
                  </a:lnTo>
                  <a:lnTo>
                    <a:pt x="142" y="116"/>
                  </a:lnTo>
                  <a:lnTo>
                    <a:pt x="144" y="114"/>
                  </a:lnTo>
                  <a:lnTo>
                    <a:pt x="144" y="111"/>
                  </a:lnTo>
                  <a:lnTo>
                    <a:pt x="149" y="104"/>
                  </a:lnTo>
                  <a:lnTo>
                    <a:pt x="149" y="99"/>
                  </a:lnTo>
                  <a:lnTo>
                    <a:pt x="151" y="97"/>
                  </a:lnTo>
                  <a:lnTo>
                    <a:pt x="154" y="95"/>
                  </a:lnTo>
                  <a:lnTo>
                    <a:pt x="154" y="92"/>
                  </a:lnTo>
                  <a:lnTo>
                    <a:pt x="154" y="90"/>
                  </a:lnTo>
                  <a:lnTo>
                    <a:pt x="154" y="87"/>
                  </a:lnTo>
                  <a:lnTo>
                    <a:pt x="156" y="85"/>
                  </a:lnTo>
                  <a:lnTo>
                    <a:pt x="158" y="83"/>
                  </a:lnTo>
                  <a:lnTo>
                    <a:pt x="161" y="78"/>
                  </a:lnTo>
                  <a:lnTo>
                    <a:pt x="161" y="76"/>
                  </a:lnTo>
                  <a:lnTo>
                    <a:pt x="163" y="73"/>
                  </a:lnTo>
                  <a:lnTo>
                    <a:pt x="163" y="69"/>
                  </a:lnTo>
                  <a:lnTo>
                    <a:pt x="163" y="64"/>
                  </a:lnTo>
                  <a:lnTo>
                    <a:pt x="163" y="40"/>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p:cNvSpPr>
            <p:nvPr/>
          </p:nvSpPr>
          <p:spPr bwMode="auto">
            <a:xfrm>
              <a:off x="4542556" y="4423959"/>
              <a:ext cx="411060" cy="198381"/>
            </a:xfrm>
            <a:custGeom>
              <a:avLst/>
              <a:gdLst>
                <a:gd name="T0" fmla="*/ 230 w 230"/>
                <a:gd name="T1" fmla="*/ 56 h 111"/>
                <a:gd name="T2" fmla="*/ 225 w 230"/>
                <a:gd name="T3" fmla="*/ 45 h 111"/>
                <a:gd name="T4" fmla="*/ 216 w 230"/>
                <a:gd name="T5" fmla="*/ 11 h 111"/>
                <a:gd name="T6" fmla="*/ 206 w 230"/>
                <a:gd name="T7" fmla="*/ 0 h 111"/>
                <a:gd name="T8" fmla="*/ 204 w 230"/>
                <a:gd name="T9" fmla="*/ 2 h 111"/>
                <a:gd name="T10" fmla="*/ 190 w 230"/>
                <a:gd name="T11" fmla="*/ 9 h 111"/>
                <a:gd name="T12" fmla="*/ 152 w 230"/>
                <a:gd name="T13" fmla="*/ 16 h 111"/>
                <a:gd name="T14" fmla="*/ 102 w 230"/>
                <a:gd name="T15" fmla="*/ 18 h 111"/>
                <a:gd name="T16" fmla="*/ 67 w 230"/>
                <a:gd name="T17" fmla="*/ 16 h 111"/>
                <a:gd name="T18" fmla="*/ 50 w 230"/>
                <a:gd name="T19" fmla="*/ 28 h 111"/>
                <a:gd name="T20" fmla="*/ 41 w 230"/>
                <a:gd name="T21" fmla="*/ 28 h 111"/>
                <a:gd name="T22" fmla="*/ 24 w 230"/>
                <a:gd name="T23" fmla="*/ 21 h 111"/>
                <a:gd name="T24" fmla="*/ 22 w 230"/>
                <a:gd name="T25" fmla="*/ 14 h 111"/>
                <a:gd name="T26" fmla="*/ 14 w 230"/>
                <a:gd name="T27" fmla="*/ 16 h 111"/>
                <a:gd name="T28" fmla="*/ 14 w 230"/>
                <a:gd name="T29" fmla="*/ 18 h 111"/>
                <a:gd name="T30" fmla="*/ 17 w 230"/>
                <a:gd name="T31" fmla="*/ 21 h 111"/>
                <a:gd name="T32" fmla="*/ 19 w 230"/>
                <a:gd name="T33" fmla="*/ 23 h 111"/>
                <a:gd name="T34" fmla="*/ 22 w 230"/>
                <a:gd name="T35" fmla="*/ 28 h 111"/>
                <a:gd name="T36" fmla="*/ 33 w 230"/>
                <a:gd name="T37" fmla="*/ 35 h 111"/>
                <a:gd name="T38" fmla="*/ 33 w 230"/>
                <a:gd name="T39" fmla="*/ 37 h 111"/>
                <a:gd name="T40" fmla="*/ 33 w 230"/>
                <a:gd name="T41" fmla="*/ 40 h 111"/>
                <a:gd name="T42" fmla="*/ 31 w 230"/>
                <a:gd name="T43" fmla="*/ 42 h 111"/>
                <a:gd name="T44" fmla="*/ 29 w 230"/>
                <a:gd name="T45" fmla="*/ 63 h 111"/>
                <a:gd name="T46" fmla="*/ 12 w 230"/>
                <a:gd name="T47" fmla="*/ 75 h 111"/>
                <a:gd name="T48" fmla="*/ 7 w 230"/>
                <a:gd name="T49" fmla="*/ 82 h 111"/>
                <a:gd name="T50" fmla="*/ 7 w 230"/>
                <a:gd name="T51" fmla="*/ 89 h 111"/>
                <a:gd name="T52" fmla="*/ 7 w 230"/>
                <a:gd name="T53" fmla="*/ 108 h 111"/>
                <a:gd name="T54" fmla="*/ 26 w 230"/>
                <a:gd name="T55" fmla="*/ 108 h 111"/>
                <a:gd name="T56" fmla="*/ 41 w 230"/>
                <a:gd name="T57" fmla="*/ 101 h 111"/>
                <a:gd name="T58" fmla="*/ 43 w 230"/>
                <a:gd name="T59" fmla="*/ 97 h 111"/>
                <a:gd name="T60" fmla="*/ 45 w 230"/>
                <a:gd name="T61" fmla="*/ 92 h 111"/>
                <a:gd name="T62" fmla="*/ 62 w 230"/>
                <a:gd name="T63" fmla="*/ 87 h 111"/>
                <a:gd name="T64" fmla="*/ 64 w 230"/>
                <a:gd name="T65" fmla="*/ 82 h 111"/>
                <a:gd name="T66" fmla="*/ 64 w 230"/>
                <a:gd name="T67" fmla="*/ 78 h 111"/>
                <a:gd name="T68" fmla="*/ 71 w 230"/>
                <a:gd name="T69" fmla="*/ 73 h 111"/>
                <a:gd name="T70" fmla="*/ 76 w 230"/>
                <a:gd name="T71" fmla="*/ 59 h 111"/>
                <a:gd name="T72" fmla="*/ 81 w 230"/>
                <a:gd name="T73" fmla="*/ 56 h 111"/>
                <a:gd name="T74" fmla="*/ 107 w 230"/>
                <a:gd name="T75" fmla="*/ 66 h 111"/>
                <a:gd name="T76" fmla="*/ 116 w 230"/>
                <a:gd name="T77" fmla="*/ 73 h 111"/>
                <a:gd name="T78" fmla="*/ 121 w 230"/>
                <a:gd name="T79" fmla="*/ 68 h 111"/>
                <a:gd name="T80" fmla="*/ 130 w 230"/>
                <a:gd name="T81" fmla="*/ 61 h 111"/>
                <a:gd name="T82" fmla="*/ 135 w 230"/>
                <a:gd name="T83" fmla="*/ 56 h 111"/>
                <a:gd name="T84" fmla="*/ 145 w 230"/>
                <a:gd name="T85" fmla="*/ 56 h 111"/>
                <a:gd name="T86" fmla="*/ 147 w 230"/>
                <a:gd name="T87" fmla="*/ 59 h 111"/>
                <a:gd name="T88" fmla="*/ 147 w 230"/>
                <a:gd name="T89" fmla="*/ 63 h 111"/>
                <a:gd name="T90" fmla="*/ 166 w 230"/>
                <a:gd name="T91" fmla="*/ 68 h 111"/>
                <a:gd name="T92" fmla="*/ 171 w 230"/>
                <a:gd name="T93" fmla="*/ 78 h 111"/>
                <a:gd name="T94" fmla="*/ 173 w 230"/>
                <a:gd name="T95" fmla="*/ 85 h 111"/>
                <a:gd name="T96" fmla="*/ 178 w 230"/>
                <a:gd name="T97" fmla="*/ 87 h 111"/>
                <a:gd name="T98" fmla="*/ 194 w 230"/>
                <a:gd name="T99" fmla="*/ 82 h 111"/>
                <a:gd name="T100" fmla="*/ 199 w 230"/>
                <a:gd name="T101" fmla="*/ 82 h 111"/>
                <a:gd name="T102" fmla="*/ 216 w 230"/>
                <a:gd name="T103" fmla="*/ 75 h 111"/>
                <a:gd name="T104" fmla="*/ 220 w 230"/>
                <a:gd name="T105" fmla="*/ 78 h 111"/>
                <a:gd name="T106" fmla="*/ 230 w 230"/>
                <a:gd name="T107" fmla="*/ 68 h 111"/>
                <a:gd name="T108" fmla="*/ 230 w 230"/>
                <a:gd name="T109" fmla="*/ 5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0" h="111">
                  <a:moveTo>
                    <a:pt x="230" y="59"/>
                  </a:moveTo>
                  <a:lnTo>
                    <a:pt x="230" y="59"/>
                  </a:lnTo>
                  <a:lnTo>
                    <a:pt x="230" y="56"/>
                  </a:lnTo>
                  <a:lnTo>
                    <a:pt x="230" y="54"/>
                  </a:lnTo>
                  <a:lnTo>
                    <a:pt x="225" y="49"/>
                  </a:lnTo>
                  <a:lnTo>
                    <a:pt x="225" y="45"/>
                  </a:lnTo>
                  <a:lnTo>
                    <a:pt x="223" y="40"/>
                  </a:lnTo>
                  <a:lnTo>
                    <a:pt x="220" y="33"/>
                  </a:lnTo>
                  <a:lnTo>
                    <a:pt x="216" y="11"/>
                  </a:lnTo>
                  <a:lnTo>
                    <a:pt x="213" y="4"/>
                  </a:lnTo>
                  <a:lnTo>
                    <a:pt x="209" y="0"/>
                  </a:lnTo>
                  <a:lnTo>
                    <a:pt x="206" y="0"/>
                  </a:lnTo>
                  <a:lnTo>
                    <a:pt x="206" y="0"/>
                  </a:lnTo>
                  <a:lnTo>
                    <a:pt x="204" y="2"/>
                  </a:lnTo>
                  <a:lnTo>
                    <a:pt x="204" y="2"/>
                  </a:lnTo>
                  <a:lnTo>
                    <a:pt x="194" y="2"/>
                  </a:lnTo>
                  <a:lnTo>
                    <a:pt x="192" y="7"/>
                  </a:lnTo>
                  <a:lnTo>
                    <a:pt x="190" y="9"/>
                  </a:lnTo>
                  <a:lnTo>
                    <a:pt x="185" y="11"/>
                  </a:lnTo>
                  <a:lnTo>
                    <a:pt x="175" y="14"/>
                  </a:lnTo>
                  <a:lnTo>
                    <a:pt x="152" y="16"/>
                  </a:lnTo>
                  <a:lnTo>
                    <a:pt x="147" y="14"/>
                  </a:lnTo>
                  <a:lnTo>
                    <a:pt x="130" y="16"/>
                  </a:lnTo>
                  <a:lnTo>
                    <a:pt x="102" y="18"/>
                  </a:lnTo>
                  <a:lnTo>
                    <a:pt x="85" y="16"/>
                  </a:lnTo>
                  <a:lnTo>
                    <a:pt x="76" y="14"/>
                  </a:lnTo>
                  <a:lnTo>
                    <a:pt x="67" y="16"/>
                  </a:lnTo>
                  <a:lnTo>
                    <a:pt x="62" y="18"/>
                  </a:lnTo>
                  <a:lnTo>
                    <a:pt x="52" y="21"/>
                  </a:lnTo>
                  <a:lnTo>
                    <a:pt x="50" y="28"/>
                  </a:lnTo>
                  <a:lnTo>
                    <a:pt x="45" y="30"/>
                  </a:lnTo>
                  <a:lnTo>
                    <a:pt x="43" y="28"/>
                  </a:lnTo>
                  <a:lnTo>
                    <a:pt x="41" y="28"/>
                  </a:lnTo>
                  <a:lnTo>
                    <a:pt x="36" y="28"/>
                  </a:lnTo>
                  <a:lnTo>
                    <a:pt x="29" y="23"/>
                  </a:lnTo>
                  <a:lnTo>
                    <a:pt x="24" y="21"/>
                  </a:lnTo>
                  <a:lnTo>
                    <a:pt x="24" y="18"/>
                  </a:lnTo>
                  <a:lnTo>
                    <a:pt x="22" y="16"/>
                  </a:lnTo>
                  <a:lnTo>
                    <a:pt x="22" y="14"/>
                  </a:lnTo>
                  <a:lnTo>
                    <a:pt x="22" y="14"/>
                  </a:lnTo>
                  <a:lnTo>
                    <a:pt x="22" y="14"/>
                  </a:lnTo>
                  <a:lnTo>
                    <a:pt x="14" y="16"/>
                  </a:lnTo>
                  <a:lnTo>
                    <a:pt x="14" y="16"/>
                  </a:lnTo>
                  <a:lnTo>
                    <a:pt x="12" y="16"/>
                  </a:lnTo>
                  <a:lnTo>
                    <a:pt x="14" y="18"/>
                  </a:lnTo>
                  <a:lnTo>
                    <a:pt x="14" y="18"/>
                  </a:lnTo>
                  <a:lnTo>
                    <a:pt x="17" y="21"/>
                  </a:lnTo>
                  <a:lnTo>
                    <a:pt x="17" y="21"/>
                  </a:lnTo>
                  <a:lnTo>
                    <a:pt x="17" y="21"/>
                  </a:lnTo>
                  <a:lnTo>
                    <a:pt x="17" y="23"/>
                  </a:lnTo>
                  <a:lnTo>
                    <a:pt x="19" y="23"/>
                  </a:lnTo>
                  <a:lnTo>
                    <a:pt x="19" y="26"/>
                  </a:lnTo>
                  <a:lnTo>
                    <a:pt x="19" y="28"/>
                  </a:lnTo>
                  <a:lnTo>
                    <a:pt x="22" y="28"/>
                  </a:lnTo>
                  <a:lnTo>
                    <a:pt x="26" y="33"/>
                  </a:lnTo>
                  <a:lnTo>
                    <a:pt x="29" y="33"/>
                  </a:lnTo>
                  <a:lnTo>
                    <a:pt x="33" y="35"/>
                  </a:lnTo>
                  <a:lnTo>
                    <a:pt x="33" y="35"/>
                  </a:lnTo>
                  <a:lnTo>
                    <a:pt x="33" y="37"/>
                  </a:lnTo>
                  <a:lnTo>
                    <a:pt x="33" y="37"/>
                  </a:lnTo>
                  <a:lnTo>
                    <a:pt x="33" y="37"/>
                  </a:lnTo>
                  <a:lnTo>
                    <a:pt x="33" y="40"/>
                  </a:lnTo>
                  <a:lnTo>
                    <a:pt x="33" y="40"/>
                  </a:lnTo>
                  <a:lnTo>
                    <a:pt x="31" y="40"/>
                  </a:lnTo>
                  <a:lnTo>
                    <a:pt x="31" y="42"/>
                  </a:lnTo>
                  <a:lnTo>
                    <a:pt x="31" y="42"/>
                  </a:lnTo>
                  <a:lnTo>
                    <a:pt x="29" y="54"/>
                  </a:lnTo>
                  <a:lnTo>
                    <a:pt x="29" y="61"/>
                  </a:lnTo>
                  <a:lnTo>
                    <a:pt x="29" y="63"/>
                  </a:lnTo>
                  <a:lnTo>
                    <a:pt x="29" y="66"/>
                  </a:lnTo>
                  <a:lnTo>
                    <a:pt x="24" y="71"/>
                  </a:lnTo>
                  <a:lnTo>
                    <a:pt x="12" y="75"/>
                  </a:lnTo>
                  <a:lnTo>
                    <a:pt x="10" y="78"/>
                  </a:lnTo>
                  <a:lnTo>
                    <a:pt x="7" y="80"/>
                  </a:lnTo>
                  <a:lnTo>
                    <a:pt x="7" y="82"/>
                  </a:lnTo>
                  <a:lnTo>
                    <a:pt x="7" y="85"/>
                  </a:lnTo>
                  <a:lnTo>
                    <a:pt x="10" y="87"/>
                  </a:lnTo>
                  <a:lnTo>
                    <a:pt x="7" y="89"/>
                  </a:lnTo>
                  <a:lnTo>
                    <a:pt x="5" y="97"/>
                  </a:lnTo>
                  <a:lnTo>
                    <a:pt x="0" y="108"/>
                  </a:lnTo>
                  <a:lnTo>
                    <a:pt x="7" y="108"/>
                  </a:lnTo>
                  <a:lnTo>
                    <a:pt x="17" y="108"/>
                  </a:lnTo>
                  <a:lnTo>
                    <a:pt x="24" y="111"/>
                  </a:lnTo>
                  <a:lnTo>
                    <a:pt x="26" y="108"/>
                  </a:lnTo>
                  <a:lnTo>
                    <a:pt x="29" y="106"/>
                  </a:lnTo>
                  <a:lnTo>
                    <a:pt x="31" y="106"/>
                  </a:lnTo>
                  <a:lnTo>
                    <a:pt x="41" y="101"/>
                  </a:lnTo>
                  <a:lnTo>
                    <a:pt x="43" y="99"/>
                  </a:lnTo>
                  <a:lnTo>
                    <a:pt x="43" y="99"/>
                  </a:lnTo>
                  <a:lnTo>
                    <a:pt x="43" y="97"/>
                  </a:lnTo>
                  <a:lnTo>
                    <a:pt x="43" y="94"/>
                  </a:lnTo>
                  <a:lnTo>
                    <a:pt x="43" y="92"/>
                  </a:lnTo>
                  <a:lnTo>
                    <a:pt x="45" y="92"/>
                  </a:lnTo>
                  <a:lnTo>
                    <a:pt x="45" y="89"/>
                  </a:lnTo>
                  <a:lnTo>
                    <a:pt x="55" y="89"/>
                  </a:lnTo>
                  <a:lnTo>
                    <a:pt x="62" y="87"/>
                  </a:lnTo>
                  <a:lnTo>
                    <a:pt x="64" y="85"/>
                  </a:lnTo>
                  <a:lnTo>
                    <a:pt x="64" y="85"/>
                  </a:lnTo>
                  <a:lnTo>
                    <a:pt x="64" y="82"/>
                  </a:lnTo>
                  <a:lnTo>
                    <a:pt x="64" y="82"/>
                  </a:lnTo>
                  <a:lnTo>
                    <a:pt x="64" y="78"/>
                  </a:lnTo>
                  <a:lnTo>
                    <a:pt x="64" y="78"/>
                  </a:lnTo>
                  <a:lnTo>
                    <a:pt x="67" y="75"/>
                  </a:lnTo>
                  <a:lnTo>
                    <a:pt x="69" y="75"/>
                  </a:lnTo>
                  <a:lnTo>
                    <a:pt x="71" y="73"/>
                  </a:lnTo>
                  <a:lnTo>
                    <a:pt x="71" y="71"/>
                  </a:lnTo>
                  <a:lnTo>
                    <a:pt x="74" y="63"/>
                  </a:lnTo>
                  <a:lnTo>
                    <a:pt x="76" y="59"/>
                  </a:lnTo>
                  <a:lnTo>
                    <a:pt x="76" y="59"/>
                  </a:lnTo>
                  <a:lnTo>
                    <a:pt x="78" y="56"/>
                  </a:lnTo>
                  <a:lnTo>
                    <a:pt x="81" y="56"/>
                  </a:lnTo>
                  <a:lnTo>
                    <a:pt x="102" y="61"/>
                  </a:lnTo>
                  <a:lnTo>
                    <a:pt x="104" y="63"/>
                  </a:lnTo>
                  <a:lnTo>
                    <a:pt x="107" y="66"/>
                  </a:lnTo>
                  <a:lnTo>
                    <a:pt x="109" y="66"/>
                  </a:lnTo>
                  <a:lnTo>
                    <a:pt x="114" y="73"/>
                  </a:lnTo>
                  <a:lnTo>
                    <a:pt x="116" y="73"/>
                  </a:lnTo>
                  <a:lnTo>
                    <a:pt x="119" y="73"/>
                  </a:lnTo>
                  <a:lnTo>
                    <a:pt x="121" y="71"/>
                  </a:lnTo>
                  <a:lnTo>
                    <a:pt x="121" y="68"/>
                  </a:lnTo>
                  <a:lnTo>
                    <a:pt x="123" y="66"/>
                  </a:lnTo>
                  <a:lnTo>
                    <a:pt x="123" y="66"/>
                  </a:lnTo>
                  <a:lnTo>
                    <a:pt x="130" y="61"/>
                  </a:lnTo>
                  <a:lnTo>
                    <a:pt x="130" y="61"/>
                  </a:lnTo>
                  <a:lnTo>
                    <a:pt x="133" y="59"/>
                  </a:lnTo>
                  <a:lnTo>
                    <a:pt x="135" y="56"/>
                  </a:lnTo>
                  <a:lnTo>
                    <a:pt x="138" y="56"/>
                  </a:lnTo>
                  <a:lnTo>
                    <a:pt x="142" y="56"/>
                  </a:lnTo>
                  <a:lnTo>
                    <a:pt x="145" y="56"/>
                  </a:lnTo>
                  <a:lnTo>
                    <a:pt x="147" y="56"/>
                  </a:lnTo>
                  <a:lnTo>
                    <a:pt x="147" y="59"/>
                  </a:lnTo>
                  <a:lnTo>
                    <a:pt x="147" y="59"/>
                  </a:lnTo>
                  <a:lnTo>
                    <a:pt x="147" y="61"/>
                  </a:lnTo>
                  <a:lnTo>
                    <a:pt x="147" y="61"/>
                  </a:lnTo>
                  <a:lnTo>
                    <a:pt x="147" y="63"/>
                  </a:lnTo>
                  <a:lnTo>
                    <a:pt x="147" y="63"/>
                  </a:lnTo>
                  <a:lnTo>
                    <a:pt x="159" y="66"/>
                  </a:lnTo>
                  <a:lnTo>
                    <a:pt x="166" y="68"/>
                  </a:lnTo>
                  <a:lnTo>
                    <a:pt x="168" y="73"/>
                  </a:lnTo>
                  <a:lnTo>
                    <a:pt x="168" y="75"/>
                  </a:lnTo>
                  <a:lnTo>
                    <a:pt x="171" y="78"/>
                  </a:lnTo>
                  <a:lnTo>
                    <a:pt x="171" y="80"/>
                  </a:lnTo>
                  <a:lnTo>
                    <a:pt x="173" y="82"/>
                  </a:lnTo>
                  <a:lnTo>
                    <a:pt x="173" y="85"/>
                  </a:lnTo>
                  <a:lnTo>
                    <a:pt x="173" y="87"/>
                  </a:lnTo>
                  <a:lnTo>
                    <a:pt x="175" y="89"/>
                  </a:lnTo>
                  <a:lnTo>
                    <a:pt x="178" y="87"/>
                  </a:lnTo>
                  <a:lnTo>
                    <a:pt x="187" y="85"/>
                  </a:lnTo>
                  <a:lnTo>
                    <a:pt x="192" y="82"/>
                  </a:lnTo>
                  <a:lnTo>
                    <a:pt x="194" y="82"/>
                  </a:lnTo>
                  <a:lnTo>
                    <a:pt x="194" y="85"/>
                  </a:lnTo>
                  <a:lnTo>
                    <a:pt x="197" y="85"/>
                  </a:lnTo>
                  <a:lnTo>
                    <a:pt x="199" y="82"/>
                  </a:lnTo>
                  <a:lnTo>
                    <a:pt x="204" y="80"/>
                  </a:lnTo>
                  <a:lnTo>
                    <a:pt x="211" y="75"/>
                  </a:lnTo>
                  <a:lnTo>
                    <a:pt x="216" y="75"/>
                  </a:lnTo>
                  <a:lnTo>
                    <a:pt x="216" y="78"/>
                  </a:lnTo>
                  <a:lnTo>
                    <a:pt x="218" y="78"/>
                  </a:lnTo>
                  <a:lnTo>
                    <a:pt x="220" y="78"/>
                  </a:lnTo>
                  <a:lnTo>
                    <a:pt x="223" y="75"/>
                  </a:lnTo>
                  <a:lnTo>
                    <a:pt x="228" y="73"/>
                  </a:lnTo>
                  <a:lnTo>
                    <a:pt x="230" y="68"/>
                  </a:lnTo>
                  <a:lnTo>
                    <a:pt x="230" y="66"/>
                  </a:lnTo>
                  <a:lnTo>
                    <a:pt x="230" y="63"/>
                  </a:lnTo>
                  <a:lnTo>
                    <a:pt x="230" y="59"/>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8"/>
            <p:cNvSpPr>
              <a:spLocks/>
            </p:cNvSpPr>
            <p:nvPr/>
          </p:nvSpPr>
          <p:spPr bwMode="auto">
            <a:xfrm>
              <a:off x="4699831" y="4910082"/>
              <a:ext cx="325273" cy="257359"/>
            </a:xfrm>
            <a:custGeom>
              <a:avLst/>
              <a:gdLst>
                <a:gd name="T0" fmla="*/ 173 w 182"/>
                <a:gd name="T1" fmla="*/ 85 h 144"/>
                <a:gd name="T2" fmla="*/ 175 w 182"/>
                <a:gd name="T3" fmla="*/ 83 h 144"/>
                <a:gd name="T4" fmla="*/ 168 w 182"/>
                <a:gd name="T5" fmla="*/ 80 h 144"/>
                <a:gd name="T6" fmla="*/ 170 w 182"/>
                <a:gd name="T7" fmla="*/ 73 h 144"/>
                <a:gd name="T8" fmla="*/ 175 w 182"/>
                <a:gd name="T9" fmla="*/ 68 h 144"/>
                <a:gd name="T10" fmla="*/ 173 w 182"/>
                <a:gd name="T11" fmla="*/ 61 h 144"/>
                <a:gd name="T12" fmla="*/ 166 w 182"/>
                <a:gd name="T13" fmla="*/ 54 h 144"/>
                <a:gd name="T14" fmla="*/ 161 w 182"/>
                <a:gd name="T15" fmla="*/ 52 h 144"/>
                <a:gd name="T16" fmla="*/ 158 w 182"/>
                <a:gd name="T17" fmla="*/ 49 h 144"/>
                <a:gd name="T18" fmla="*/ 156 w 182"/>
                <a:gd name="T19" fmla="*/ 40 h 144"/>
                <a:gd name="T20" fmla="*/ 158 w 182"/>
                <a:gd name="T21" fmla="*/ 33 h 144"/>
                <a:gd name="T22" fmla="*/ 161 w 182"/>
                <a:gd name="T23" fmla="*/ 23 h 144"/>
                <a:gd name="T24" fmla="*/ 166 w 182"/>
                <a:gd name="T25" fmla="*/ 14 h 144"/>
                <a:gd name="T26" fmla="*/ 158 w 182"/>
                <a:gd name="T27" fmla="*/ 14 h 144"/>
                <a:gd name="T28" fmla="*/ 163 w 182"/>
                <a:gd name="T29" fmla="*/ 9 h 144"/>
                <a:gd name="T30" fmla="*/ 166 w 182"/>
                <a:gd name="T31" fmla="*/ 2 h 144"/>
                <a:gd name="T32" fmla="*/ 156 w 182"/>
                <a:gd name="T33" fmla="*/ 7 h 144"/>
                <a:gd name="T34" fmla="*/ 158 w 182"/>
                <a:gd name="T35" fmla="*/ 0 h 144"/>
                <a:gd name="T36" fmla="*/ 151 w 182"/>
                <a:gd name="T37" fmla="*/ 7 h 144"/>
                <a:gd name="T38" fmla="*/ 132 w 182"/>
                <a:gd name="T39" fmla="*/ 9 h 144"/>
                <a:gd name="T40" fmla="*/ 125 w 182"/>
                <a:gd name="T41" fmla="*/ 19 h 144"/>
                <a:gd name="T42" fmla="*/ 95 w 182"/>
                <a:gd name="T43" fmla="*/ 19 h 144"/>
                <a:gd name="T44" fmla="*/ 80 w 182"/>
                <a:gd name="T45" fmla="*/ 21 h 144"/>
                <a:gd name="T46" fmla="*/ 73 w 182"/>
                <a:gd name="T47" fmla="*/ 28 h 144"/>
                <a:gd name="T48" fmla="*/ 59 w 182"/>
                <a:gd name="T49" fmla="*/ 35 h 144"/>
                <a:gd name="T50" fmla="*/ 50 w 182"/>
                <a:gd name="T51" fmla="*/ 35 h 144"/>
                <a:gd name="T52" fmla="*/ 45 w 182"/>
                <a:gd name="T53" fmla="*/ 30 h 144"/>
                <a:gd name="T54" fmla="*/ 28 w 182"/>
                <a:gd name="T55" fmla="*/ 33 h 144"/>
                <a:gd name="T56" fmla="*/ 19 w 182"/>
                <a:gd name="T57" fmla="*/ 38 h 144"/>
                <a:gd name="T58" fmla="*/ 12 w 182"/>
                <a:gd name="T59" fmla="*/ 45 h 144"/>
                <a:gd name="T60" fmla="*/ 2 w 182"/>
                <a:gd name="T61" fmla="*/ 64 h 144"/>
                <a:gd name="T62" fmla="*/ 0 w 182"/>
                <a:gd name="T63" fmla="*/ 80 h 144"/>
                <a:gd name="T64" fmla="*/ 24 w 182"/>
                <a:gd name="T65" fmla="*/ 85 h 144"/>
                <a:gd name="T66" fmla="*/ 40 w 182"/>
                <a:gd name="T67" fmla="*/ 92 h 144"/>
                <a:gd name="T68" fmla="*/ 47 w 182"/>
                <a:gd name="T69" fmla="*/ 92 h 144"/>
                <a:gd name="T70" fmla="*/ 54 w 182"/>
                <a:gd name="T71" fmla="*/ 87 h 144"/>
                <a:gd name="T72" fmla="*/ 64 w 182"/>
                <a:gd name="T73" fmla="*/ 94 h 144"/>
                <a:gd name="T74" fmla="*/ 66 w 182"/>
                <a:gd name="T75" fmla="*/ 101 h 144"/>
                <a:gd name="T76" fmla="*/ 76 w 182"/>
                <a:gd name="T77" fmla="*/ 116 h 144"/>
                <a:gd name="T78" fmla="*/ 85 w 182"/>
                <a:gd name="T79" fmla="*/ 118 h 144"/>
                <a:gd name="T80" fmla="*/ 85 w 182"/>
                <a:gd name="T81" fmla="*/ 125 h 144"/>
                <a:gd name="T82" fmla="*/ 90 w 182"/>
                <a:gd name="T83" fmla="*/ 139 h 144"/>
                <a:gd name="T84" fmla="*/ 99 w 182"/>
                <a:gd name="T85" fmla="*/ 142 h 144"/>
                <a:gd name="T86" fmla="*/ 111 w 182"/>
                <a:gd name="T87" fmla="*/ 142 h 144"/>
                <a:gd name="T88" fmla="*/ 113 w 182"/>
                <a:gd name="T89" fmla="*/ 135 h 144"/>
                <a:gd name="T90" fmla="*/ 118 w 182"/>
                <a:gd name="T91" fmla="*/ 132 h 144"/>
                <a:gd name="T92" fmla="*/ 121 w 182"/>
                <a:gd name="T93" fmla="*/ 123 h 144"/>
                <a:gd name="T94" fmla="*/ 147 w 182"/>
                <a:gd name="T95" fmla="*/ 106 h 144"/>
                <a:gd name="T96" fmla="*/ 154 w 182"/>
                <a:gd name="T97" fmla="*/ 97 h 144"/>
                <a:gd name="T98" fmla="*/ 166 w 182"/>
                <a:gd name="T99" fmla="*/ 92 h 144"/>
                <a:gd name="T100" fmla="*/ 180 w 182"/>
                <a:gd name="T101" fmla="*/ 85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2" h="144">
                  <a:moveTo>
                    <a:pt x="182" y="83"/>
                  </a:moveTo>
                  <a:lnTo>
                    <a:pt x="177" y="83"/>
                  </a:lnTo>
                  <a:lnTo>
                    <a:pt x="173" y="85"/>
                  </a:lnTo>
                  <a:lnTo>
                    <a:pt x="173" y="83"/>
                  </a:lnTo>
                  <a:lnTo>
                    <a:pt x="175" y="83"/>
                  </a:lnTo>
                  <a:lnTo>
                    <a:pt x="175" y="83"/>
                  </a:lnTo>
                  <a:lnTo>
                    <a:pt x="177" y="83"/>
                  </a:lnTo>
                  <a:lnTo>
                    <a:pt x="177" y="80"/>
                  </a:lnTo>
                  <a:lnTo>
                    <a:pt x="168" y="80"/>
                  </a:lnTo>
                  <a:lnTo>
                    <a:pt x="166" y="80"/>
                  </a:lnTo>
                  <a:lnTo>
                    <a:pt x="168" y="75"/>
                  </a:lnTo>
                  <a:lnTo>
                    <a:pt x="170" y="73"/>
                  </a:lnTo>
                  <a:lnTo>
                    <a:pt x="173" y="73"/>
                  </a:lnTo>
                  <a:lnTo>
                    <a:pt x="173" y="71"/>
                  </a:lnTo>
                  <a:lnTo>
                    <a:pt x="175" y="68"/>
                  </a:lnTo>
                  <a:lnTo>
                    <a:pt x="175" y="66"/>
                  </a:lnTo>
                  <a:lnTo>
                    <a:pt x="175" y="64"/>
                  </a:lnTo>
                  <a:lnTo>
                    <a:pt x="173" y="61"/>
                  </a:lnTo>
                  <a:lnTo>
                    <a:pt x="175" y="59"/>
                  </a:lnTo>
                  <a:lnTo>
                    <a:pt x="168" y="56"/>
                  </a:lnTo>
                  <a:lnTo>
                    <a:pt x="166" y="54"/>
                  </a:lnTo>
                  <a:lnTo>
                    <a:pt x="163" y="47"/>
                  </a:lnTo>
                  <a:lnTo>
                    <a:pt x="163" y="49"/>
                  </a:lnTo>
                  <a:lnTo>
                    <a:pt x="161" y="52"/>
                  </a:lnTo>
                  <a:lnTo>
                    <a:pt x="161" y="52"/>
                  </a:lnTo>
                  <a:lnTo>
                    <a:pt x="158" y="49"/>
                  </a:lnTo>
                  <a:lnTo>
                    <a:pt x="158" y="49"/>
                  </a:lnTo>
                  <a:lnTo>
                    <a:pt x="156" y="45"/>
                  </a:lnTo>
                  <a:lnTo>
                    <a:pt x="156" y="42"/>
                  </a:lnTo>
                  <a:lnTo>
                    <a:pt x="156" y="40"/>
                  </a:lnTo>
                  <a:lnTo>
                    <a:pt x="158" y="38"/>
                  </a:lnTo>
                  <a:lnTo>
                    <a:pt x="158" y="38"/>
                  </a:lnTo>
                  <a:lnTo>
                    <a:pt x="158" y="33"/>
                  </a:lnTo>
                  <a:lnTo>
                    <a:pt x="158" y="28"/>
                  </a:lnTo>
                  <a:lnTo>
                    <a:pt x="161" y="23"/>
                  </a:lnTo>
                  <a:lnTo>
                    <a:pt x="161" y="23"/>
                  </a:lnTo>
                  <a:lnTo>
                    <a:pt x="161" y="21"/>
                  </a:lnTo>
                  <a:lnTo>
                    <a:pt x="163" y="16"/>
                  </a:lnTo>
                  <a:lnTo>
                    <a:pt x="166" y="14"/>
                  </a:lnTo>
                  <a:lnTo>
                    <a:pt x="163" y="14"/>
                  </a:lnTo>
                  <a:lnTo>
                    <a:pt x="161" y="14"/>
                  </a:lnTo>
                  <a:lnTo>
                    <a:pt x="158" y="14"/>
                  </a:lnTo>
                  <a:lnTo>
                    <a:pt x="163" y="12"/>
                  </a:lnTo>
                  <a:lnTo>
                    <a:pt x="163" y="12"/>
                  </a:lnTo>
                  <a:lnTo>
                    <a:pt x="163" y="9"/>
                  </a:lnTo>
                  <a:lnTo>
                    <a:pt x="163" y="9"/>
                  </a:lnTo>
                  <a:lnTo>
                    <a:pt x="166" y="4"/>
                  </a:lnTo>
                  <a:lnTo>
                    <a:pt x="166" y="2"/>
                  </a:lnTo>
                  <a:lnTo>
                    <a:pt x="163" y="4"/>
                  </a:lnTo>
                  <a:lnTo>
                    <a:pt x="158" y="7"/>
                  </a:lnTo>
                  <a:lnTo>
                    <a:pt x="156" y="7"/>
                  </a:lnTo>
                  <a:lnTo>
                    <a:pt x="158" y="4"/>
                  </a:lnTo>
                  <a:lnTo>
                    <a:pt x="161" y="2"/>
                  </a:lnTo>
                  <a:lnTo>
                    <a:pt x="158" y="0"/>
                  </a:lnTo>
                  <a:lnTo>
                    <a:pt x="156" y="4"/>
                  </a:lnTo>
                  <a:lnTo>
                    <a:pt x="154" y="4"/>
                  </a:lnTo>
                  <a:lnTo>
                    <a:pt x="151" y="7"/>
                  </a:lnTo>
                  <a:lnTo>
                    <a:pt x="140" y="4"/>
                  </a:lnTo>
                  <a:lnTo>
                    <a:pt x="137" y="9"/>
                  </a:lnTo>
                  <a:lnTo>
                    <a:pt x="132" y="9"/>
                  </a:lnTo>
                  <a:lnTo>
                    <a:pt x="132" y="9"/>
                  </a:lnTo>
                  <a:lnTo>
                    <a:pt x="128" y="19"/>
                  </a:lnTo>
                  <a:lnTo>
                    <a:pt x="125" y="19"/>
                  </a:lnTo>
                  <a:lnTo>
                    <a:pt x="123" y="19"/>
                  </a:lnTo>
                  <a:lnTo>
                    <a:pt x="118" y="19"/>
                  </a:lnTo>
                  <a:lnTo>
                    <a:pt x="95" y="19"/>
                  </a:lnTo>
                  <a:lnTo>
                    <a:pt x="87" y="19"/>
                  </a:lnTo>
                  <a:lnTo>
                    <a:pt x="83" y="21"/>
                  </a:lnTo>
                  <a:lnTo>
                    <a:pt x="80" y="21"/>
                  </a:lnTo>
                  <a:lnTo>
                    <a:pt x="78" y="26"/>
                  </a:lnTo>
                  <a:lnTo>
                    <a:pt x="76" y="28"/>
                  </a:lnTo>
                  <a:lnTo>
                    <a:pt x="73" y="28"/>
                  </a:lnTo>
                  <a:lnTo>
                    <a:pt x="66" y="30"/>
                  </a:lnTo>
                  <a:lnTo>
                    <a:pt x="64" y="30"/>
                  </a:lnTo>
                  <a:lnTo>
                    <a:pt x="59" y="35"/>
                  </a:lnTo>
                  <a:lnTo>
                    <a:pt x="57" y="35"/>
                  </a:lnTo>
                  <a:lnTo>
                    <a:pt x="52" y="35"/>
                  </a:lnTo>
                  <a:lnTo>
                    <a:pt x="50" y="35"/>
                  </a:lnTo>
                  <a:lnTo>
                    <a:pt x="50" y="35"/>
                  </a:lnTo>
                  <a:lnTo>
                    <a:pt x="47" y="33"/>
                  </a:lnTo>
                  <a:lnTo>
                    <a:pt x="45" y="30"/>
                  </a:lnTo>
                  <a:lnTo>
                    <a:pt x="42" y="30"/>
                  </a:lnTo>
                  <a:lnTo>
                    <a:pt x="31" y="33"/>
                  </a:lnTo>
                  <a:lnTo>
                    <a:pt x="28" y="33"/>
                  </a:lnTo>
                  <a:lnTo>
                    <a:pt x="26" y="35"/>
                  </a:lnTo>
                  <a:lnTo>
                    <a:pt x="24" y="38"/>
                  </a:lnTo>
                  <a:lnTo>
                    <a:pt x="19" y="38"/>
                  </a:lnTo>
                  <a:lnTo>
                    <a:pt x="16" y="40"/>
                  </a:lnTo>
                  <a:lnTo>
                    <a:pt x="14" y="42"/>
                  </a:lnTo>
                  <a:lnTo>
                    <a:pt x="12" y="45"/>
                  </a:lnTo>
                  <a:lnTo>
                    <a:pt x="9" y="47"/>
                  </a:lnTo>
                  <a:lnTo>
                    <a:pt x="2" y="52"/>
                  </a:lnTo>
                  <a:lnTo>
                    <a:pt x="2" y="64"/>
                  </a:lnTo>
                  <a:lnTo>
                    <a:pt x="2" y="71"/>
                  </a:lnTo>
                  <a:lnTo>
                    <a:pt x="2" y="75"/>
                  </a:lnTo>
                  <a:lnTo>
                    <a:pt x="0" y="80"/>
                  </a:lnTo>
                  <a:lnTo>
                    <a:pt x="16" y="85"/>
                  </a:lnTo>
                  <a:lnTo>
                    <a:pt x="21" y="85"/>
                  </a:lnTo>
                  <a:lnTo>
                    <a:pt x="24" y="85"/>
                  </a:lnTo>
                  <a:lnTo>
                    <a:pt x="28" y="85"/>
                  </a:lnTo>
                  <a:lnTo>
                    <a:pt x="31" y="87"/>
                  </a:lnTo>
                  <a:lnTo>
                    <a:pt x="40" y="92"/>
                  </a:lnTo>
                  <a:lnTo>
                    <a:pt x="42" y="92"/>
                  </a:lnTo>
                  <a:lnTo>
                    <a:pt x="45" y="92"/>
                  </a:lnTo>
                  <a:lnTo>
                    <a:pt x="47" y="92"/>
                  </a:lnTo>
                  <a:lnTo>
                    <a:pt x="50" y="90"/>
                  </a:lnTo>
                  <a:lnTo>
                    <a:pt x="50" y="87"/>
                  </a:lnTo>
                  <a:lnTo>
                    <a:pt x="54" y="87"/>
                  </a:lnTo>
                  <a:lnTo>
                    <a:pt x="61" y="87"/>
                  </a:lnTo>
                  <a:lnTo>
                    <a:pt x="64" y="90"/>
                  </a:lnTo>
                  <a:lnTo>
                    <a:pt x="64" y="94"/>
                  </a:lnTo>
                  <a:lnTo>
                    <a:pt x="66" y="97"/>
                  </a:lnTo>
                  <a:lnTo>
                    <a:pt x="66" y="99"/>
                  </a:lnTo>
                  <a:lnTo>
                    <a:pt x="66" y="101"/>
                  </a:lnTo>
                  <a:lnTo>
                    <a:pt x="69" y="113"/>
                  </a:lnTo>
                  <a:lnTo>
                    <a:pt x="69" y="116"/>
                  </a:lnTo>
                  <a:lnTo>
                    <a:pt x="76" y="116"/>
                  </a:lnTo>
                  <a:lnTo>
                    <a:pt x="80" y="116"/>
                  </a:lnTo>
                  <a:lnTo>
                    <a:pt x="83" y="118"/>
                  </a:lnTo>
                  <a:lnTo>
                    <a:pt x="85" y="118"/>
                  </a:lnTo>
                  <a:lnTo>
                    <a:pt x="85" y="120"/>
                  </a:lnTo>
                  <a:lnTo>
                    <a:pt x="85" y="123"/>
                  </a:lnTo>
                  <a:lnTo>
                    <a:pt x="85" y="125"/>
                  </a:lnTo>
                  <a:lnTo>
                    <a:pt x="85" y="127"/>
                  </a:lnTo>
                  <a:lnTo>
                    <a:pt x="87" y="137"/>
                  </a:lnTo>
                  <a:lnTo>
                    <a:pt x="90" y="139"/>
                  </a:lnTo>
                  <a:lnTo>
                    <a:pt x="95" y="142"/>
                  </a:lnTo>
                  <a:lnTo>
                    <a:pt x="97" y="142"/>
                  </a:lnTo>
                  <a:lnTo>
                    <a:pt x="99" y="142"/>
                  </a:lnTo>
                  <a:lnTo>
                    <a:pt x="106" y="144"/>
                  </a:lnTo>
                  <a:lnTo>
                    <a:pt x="106" y="144"/>
                  </a:lnTo>
                  <a:lnTo>
                    <a:pt x="111" y="142"/>
                  </a:lnTo>
                  <a:lnTo>
                    <a:pt x="111" y="139"/>
                  </a:lnTo>
                  <a:lnTo>
                    <a:pt x="111" y="135"/>
                  </a:lnTo>
                  <a:lnTo>
                    <a:pt x="113" y="135"/>
                  </a:lnTo>
                  <a:lnTo>
                    <a:pt x="113" y="135"/>
                  </a:lnTo>
                  <a:lnTo>
                    <a:pt x="116" y="135"/>
                  </a:lnTo>
                  <a:lnTo>
                    <a:pt x="118" y="132"/>
                  </a:lnTo>
                  <a:lnTo>
                    <a:pt x="118" y="130"/>
                  </a:lnTo>
                  <a:lnTo>
                    <a:pt x="123" y="125"/>
                  </a:lnTo>
                  <a:lnTo>
                    <a:pt x="121" y="123"/>
                  </a:lnTo>
                  <a:lnTo>
                    <a:pt x="125" y="118"/>
                  </a:lnTo>
                  <a:lnTo>
                    <a:pt x="135" y="116"/>
                  </a:lnTo>
                  <a:lnTo>
                    <a:pt x="147" y="106"/>
                  </a:lnTo>
                  <a:lnTo>
                    <a:pt x="149" y="104"/>
                  </a:lnTo>
                  <a:lnTo>
                    <a:pt x="154" y="104"/>
                  </a:lnTo>
                  <a:lnTo>
                    <a:pt x="154" y="97"/>
                  </a:lnTo>
                  <a:lnTo>
                    <a:pt x="158" y="97"/>
                  </a:lnTo>
                  <a:lnTo>
                    <a:pt x="161" y="94"/>
                  </a:lnTo>
                  <a:lnTo>
                    <a:pt x="166" y="92"/>
                  </a:lnTo>
                  <a:lnTo>
                    <a:pt x="168" y="90"/>
                  </a:lnTo>
                  <a:lnTo>
                    <a:pt x="175" y="87"/>
                  </a:lnTo>
                  <a:lnTo>
                    <a:pt x="180" y="85"/>
                  </a:lnTo>
                  <a:lnTo>
                    <a:pt x="182" y="83"/>
                  </a:lnTo>
                  <a:lnTo>
                    <a:pt x="182" y="83"/>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9"/>
            <p:cNvSpPr>
              <a:spLocks/>
            </p:cNvSpPr>
            <p:nvPr/>
          </p:nvSpPr>
          <p:spPr bwMode="auto">
            <a:xfrm>
              <a:off x="6379814" y="3855624"/>
              <a:ext cx="285955" cy="346719"/>
            </a:xfrm>
            <a:custGeom>
              <a:avLst/>
              <a:gdLst>
                <a:gd name="T0" fmla="*/ 158 w 160"/>
                <a:gd name="T1" fmla="*/ 69 h 194"/>
                <a:gd name="T2" fmla="*/ 156 w 160"/>
                <a:gd name="T3" fmla="*/ 55 h 194"/>
                <a:gd name="T4" fmla="*/ 156 w 160"/>
                <a:gd name="T5" fmla="*/ 43 h 194"/>
                <a:gd name="T6" fmla="*/ 153 w 160"/>
                <a:gd name="T7" fmla="*/ 31 h 194"/>
                <a:gd name="T8" fmla="*/ 151 w 160"/>
                <a:gd name="T9" fmla="*/ 29 h 194"/>
                <a:gd name="T10" fmla="*/ 146 w 160"/>
                <a:gd name="T11" fmla="*/ 22 h 194"/>
                <a:gd name="T12" fmla="*/ 144 w 160"/>
                <a:gd name="T13" fmla="*/ 17 h 194"/>
                <a:gd name="T14" fmla="*/ 108 w 160"/>
                <a:gd name="T15" fmla="*/ 0 h 194"/>
                <a:gd name="T16" fmla="*/ 92 w 160"/>
                <a:gd name="T17" fmla="*/ 3 h 194"/>
                <a:gd name="T18" fmla="*/ 78 w 160"/>
                <a:gd name="T19" fmla="*/ 15 h 194"/>
                <a:gd name="T20" fmla="*/ 35 w 160"/>
                <a:gd name="T21" fmla="*/ 36 h 194"/>
                <a:gd name="T22" fmla="*/ 16 w 160"/>
                <a:gd name="T23" fmla="*/ 45 h 194"/>
                <a:gd name="T24" fmla="*/ 4 w 160"/>
                <a:gd name="T25" fmla="*/ 60 h 194"/>
                <a:gd name="T26" fmla="*/ 9 w 160"/>
                <a:gd name="T27" fmla="*/ 67 h 194"/>
                <a:gd name="T28" fmla="*/ 11 w 160"/>
                <a:gd name="T29" fmla="*/ 69 h 194"/>
                <a:gd name="T30" fmla="*/ 7 w 160"/>
                <a:gd name="T31" fmla="*/ 76 h 194"/>
                <a:gd name="T32" fmla="*/ 4 w 160"/>
                <a:gd name="T33" fmla="*/ 88 h 194"/>
                <a:gd name="T34" fmla="*/ 0 w 160"/>
                <a:gd name="T35" fmla="*/ 100 h 194"/>
                <a:gd name="T36" fmla="*/ 7 w 160"/>
                <a:gd name="T37" fmla="*/ 109 h 194"/>
                <a:gd name="T38" fmla="*/ 21 w 160"/>
                <a:gd name="T39" fmla="*/ 112 h 194"/>
                <a:gd name="T40" fmla="*/ 23 w 160"/>
                <a:gd name="T41" fmla="*/ 119 h 194"/>
                <a:gd name="T42" fmla="*/ 21 w 160"/>
                <a:gd name="T43" fmla="*/ 123 h 194"/>
                <a:gd name="T44" fmla="*/ 18 w 160"/>
                <a:gd name="T45" fmla="*/ 131 h 194"/>
                <a:gd name="T46" fmla="*/ 14 w 160"/>
                <a:gd name="T47" fmla="*/ 135 h 194"/>
                <a:gd name="T48" fmla="*/ 11 w 160"/>
                <a:gd name="T49" fmla="*/ 145 h 194"/>
                <a:gd name="T50" fmla="*/ 7 w 160"/>
                <a:gd name="T51" fmla="*/ 154 h 194"/>
                <a:gd name="T52" fmla="*/ 4 w 160"/>
                <a:gd name="T53" fmla="*/ 159 h 194"/>
                <a:gd name="T54" fmla="*/ 9 w 160"/>
                <a:gd name="T55" fmla="*/ 164 h 194"/>
                <a:gd name="T56" fmla="*/ 16 w 160"/>
                <a:gd name="T57" fmla="*/ 176 h 194"/>
                <a:gd name="T58" fmla="*/ 26 w 160"/>
                <a:gd name="T59" fmla="*/ 180 h 194"/>
                <a:gd name="T60" fmla="*/ 33 w 160"/>
                <a:gd name="T61" fmla="*/ 180 h 194"/>
                <a:gd name="T62" fmla="*/ 56 w 160"/>
                <a:gd name="T63" fmla="*/ 190 h 194"/>
                <a:gd name="T64" fmla="*/ 61 w 160"/>
                <a:gd name="T65" fmla="*/ 194 h 194"/>
                <a:gd name="T66" fmla="*/ 80 w 160"/>
                <a:gd name="T67" fmla="*/ 187 h 194"/>
                <a:gd name="T68" fmla="*/ 85 w 160"/>
                <a:gd name="T69" fmla="*/ 178 h 194"/>
                <a:gd name="T70" fmla="*/ 94 w 160"/>
                <a:gd name="T71" fmla="*/ 173 h 194"/>
                <a:gd name="T72" fmla="*/ 101 w 160"/>
                <a:gd name="T73" fmla="*/ 168 h 194"/>
                <a:gd name="T74" fmla="*/ 111 w 160"/>
                <a:gd name="T75" fmla="*/ 161 h 194"/>
                <a:gd name="T76" fmla="*/ 118 w 160"/>
                <a:gd name="T77" fmla="*/ 161 h 194"/>
                <a:gd name="T78" fmla="*/ 130 w 160"/>
                <a:gd name="T79" fmla="*/ 157 h 194"/>
                <a:gd name="T80" fmla="*/ 142 w 160"/>
                <a:gd name="T81" fmla="*/ 157 h 194"/>
                <a:gd name="T82" fmla="*/ 149 w 160"/>
                <a:gd name="T83" fmla="*/ 142 h 194"/>
                <a:gd name="T84" fmla="*/ 156 w 160"/>
                <a:gd name="T85" fmla="*/ 131 h 194"/>
                <a:gd name="T86" fmla="*/ 153 w 160"/>
                <a:gd name="T87" fmla="*/ 100 h 194"/>
                <a:gd name="T88" fmla="*/ 156 w 160"/>
                <a:gd name="T89" fmla="*/ 93 h 194"/>
                <a:gd name="T90" fmla="*/ 158 w 160"/>
                <a:gd name="T91" fmla="*/ 8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0" h="194">
                  <a:moveTo>
                    <a:pt x="158" y="83"/>
                  </a:moveTo>
                  <a:lnTo>
                    <a:pt x="158" y="79"/>
                  </a:lnTo>
                  <a:lnTo>
                    <a:pt x="158" y="69"/>
                  </a:lnTo>
                  <a:lnTo>
                    <a:pt x="156" y="62"/>
                  </a:lnTo>
                  <a:lnTo>
                    <a:pt x="156" y="60"/>
                  </a:lnTo>
                  <a:lnTo>
                    <a:pt x="156" y="55"/>
                  </a:lnTo>
                  <a:lnTo>
                    <a:pt x="156" y="53"/>
                  </a:lnTo>
                  <a:lnTo>
                    <a:pt x="156" y="45"/>
                  </a:lnTo>
                  <a:lnTo>
                    <a:pt x="156" y="43"/>
                  </a:lnTo>
                  <a:lnTo>
                    <a:pt x="156" y="31"/>
                  </a:lnTo>
                  <a:lnTo>
                    <a:pt x="153" y="31"/>
                  </a:lnTo>
                  <a:lnTo>
                    <a:pt x="153" y="31"/>
                  </a:lnTo>
                  <a:lnTo>
                    <a:pt x="153" y="29"/>
                  </a:lnTo>
                  <a:lnTo>
                    <a:pt x="153" y="29"/>
                  </a:lnTo>
                  <a:lnTo>
                    <a:pt x="151" y="29"/>
                  </a:lnTo>
                  <a:lnTo>
                    <a:pt x="149" y="26"/>
                  </a:lnTo>
                  <a:lnTo>
                    <a:pt x="149" y="24"/>
                  </a:lnTo>
                  <a:lnTo>
                    <a:pt x="146" y="22"/>
                  </a:lnTo>
                  <a:lnTo>
                    <a:pt x="146" y="19"/>
                  </a:lnTo>
                  <a:lnTo>
                    <a:pt x="144" y="17"/>
                  </a:lnTo>
                  <a:lnTo>
                    <a:pt x="144" y="17"/>
                  </a:lnTo>
                  <a:lnTo>
                    <a:pt x="134" y="10"/>
                  </a:lnTo>
                  <a:lnTo>
                    <a:pt x="132" y="8"/>
                  </a:lnTo>
                  <a:lnTo>
                    <a:pt x="108" y="0"/>
                  </a:lnTo>
                  <a:lnTo>
                    <a:pt x="101" y="0"/>
                  </a:lnTo>
                  <a:lnTo>
                    <a:pt x="97" y="0"/>
                  </a:lnTo>
                  <a:lnTo>
                    <a:pt x="92" y="3"/>
                  </a:lnTo>
                  <a:lnTo>
                    <a:pt x="87" y="8"/>
                  </a:lnTo>
                  <a:lnTo>
                    <a:pt x="80" y="12"/>
                  </a:lnTo>
                  <a:lnTo>
                    <a:pt x="78" y="15"/>
                  </a:lnTo>
                  <a:lnTo>
                    <a:pt x="73" y="15"/>
                  </a:lnTo>
                  <a:lnTo>
                    <a:pt x="61" y="19"/>
                  </a:lnTo>
                  <a:lnTo>
                    <a:pt x="35" y="36"/>
                  </a:lnTo>
                  <a:lnTo>
                    <a:pt x="26" y="38"/>
                  </a:lnTo>
                  <a:lnTo>
                    <a:pt x="23" y="38"/>
                  </a:lnTo>
                  <a:lnTo>
                    <a:pt x="16" y="45"/>
                  </a:lnTo>
                  <a:lnTo>
                    <a:pt x="9" y="50"/>
                  </a:lnTo>
                  <a:lnTo>
                    <a:pt x="7" y="57"/>
                  </a:lnTo>
                  <a:lnTo>
                    <a:pt x="4" y="60"/>
                  </a:lnTo>
                  <a:lnTo>
                    <a:pt x="7" y="62"/>
                  </a:lnTo>
                  <a:lnTo>
                    <a:pt x="7" y="64"/>
                  </a:lnTo>
                  <a:lnTo>
                    <a:pt x="9" y="67"/>
                  </a:lnTo>
                  <a:lnTo>
                    <a:pt x="11" y="67"/>
                  </a:lnTo>
                  <a:lnTo>
                    <a:pt x="11" y="69"/>
                  </a:lnTo>
                  <a:lnTo>
                    <a:pt x="11" y="69"/>
                  </a:lnTo>
                  <a:lnTo>
                    <a:pt x="9" y="71"/>
                  </a:lnTo>
                  <a:lnTo>
                    <a:pt x="9" y="74"/>
                  </a:lnTo>
                  <a:lnTo>
                    <a:pt x="7" y="76"/>
                  </a:lnTo>
                  <a:lnTo>
                    <a:pt x="4" y="79"/>
                  </a:lnTo>
                  <a:lnTo>
                    <a:pt x="4" y="81"/>
                  </a:lnTo>
                  <a:lnTo>
                    <a:pt x="4" y="88"/>
                  </a:lnTo>
                  <a:lnTo>
                    <a:pt x="4" y="90"/>
                  </a:lnTo>
                  <a:lnTo>
                    <a:pt x="2" y="97"/>
                  </a:lnTo>
                  <a:lnTo>
                    <a:pt x="0" y="100"/>
                  </a:lnTo>
                  <a:lnTo>
                    <a:pt x="0" y="105"/>
                  </a:lnTo>
                  <a:lnTo>
                    <a:pt x="2" y="107"/>
                  </a:lnTo>
                  <a:lnTo>
                    <a:pt x="7" y="109"/>
                  </a:lnTo>
                  <a:lnTo>
                    <a:pt x="9" y="112"/>
                  </a:lnTo>
                  <a:lnTo>
                    <a:pt x="9" y="112"/>
                  </a:lnTo>
                  <a:lnTo>
                    <a:pt x="21" y="112"/>
                  </a:lnTo>
                  <a:lnTo>
                    <a:pt x="21" y="114"/>
                  </a:lnTo>
                  <a:lnTo>
                    <a:pt x="23" y="116"/>
                  </a:lnTo>
                  <a:lnTo>
                    <a:pt x="23" y="119"/>
                  </a:lnTo>
                  <a:lnTo>
                    <a:pt x="23" y="121"/>
                  </a:lnTo>
                  <a:lnTo>
                    <a:pt x="23" y="123"/>
                  </a:lnTo>
                  <a:lnTo>
                    <a:pt x="21" y="123"/>
                  </a:lnTo>
                  <a:lnTo>
                    <a:pt x="18" y="126"/>
                  </a:lnTo>
                  <a:lnTo>
                    <a:pt x="18" y="128"/>
                  </a:lnTo>
                  <a:lnTo>
                    <a:pt x="18" y="131"/>
                  </a:lnTo>
                  <a:lnTo>
                    <a:pt x="16" y="133"/>
                  </a:lnTo>
                  <a:lnTo>
                    <a:pt x="16" y="133"/>
                  </a:lnTo>
                  <a:lnTo>
                    <a:pt x="14" y="135"/>
                  </a:lnTo>
                  <a:lnTo>
                    <a:pt x="14" y="138"/>
                  </a:lnTo>
                  <a:lnTo>
                    <a:pt x="14" y="142"/>
                  </a:lnTo>
                  <a:lnTo>
                    <a:pt x="11" y="145"/>
                  </a:lnTo>
                  <a:lnTo>
                    <a:pt x="9" y="150"/>
                  </a:lnTo>
                  <a:lnTo>
                    <a:pt x="9" y="152"/>
                  </a:lnTo>
                  <a:lnTo>
                    <a:pt x="7" y="154"/>
                  </a:lnTo>
                  <a:lnTo>
                    <a:pt x="7" y="154"/>
                  </a:lnTo>
                  <a:lnTo>
                    <a:pt x="7" y="157"/>
                  </a:lnTo>
                  <a:lnTo>
                    <a:pt x="4" y="159"/>
                  </a:lnTo>
                  <a:lnTo>
                    <a:pt x="7" y="161"/>
                  </a:lnTo>
                  <a:lnTo>
                    <a:pt x="7" y="164"/>
                  </a:lnTo>
                  <a:lnTo>
                    <a:pt x="9" y="164"/>
                  </a:lnTo>
                  <a:lnTo>
                    <a:pt x="14" y="171"/>
                  </a:lnTo>
                  <a:lnTo>
                    <a:pt x="14" y="173"/>
                  </a:lnTo>
                  <a:lnTo>
                    <a:pt x="16" y="176"/>
                  </a:lnTo>
                  <a:lnTo>
                    <a:pt x="21" y="178"/>
                  </a:lnTo>
                  <a:lnTo>
                    <a:pt x="23" y="180"/>
                  </a:lnTo>
                  <a:lnTo>
                    <a:pt x="26" y="180"/>
                  </a:lnTo>
                  <a:lnTo>
                    <a:pt x="28" y="180"/>
                  </a:lnTo>
                  <a:lnTo>
                    <a:pt x="30" y="180"/>
                  </a:lnTo>
                  <a:lnTo>
                    <a:pt x="33" y="180"/>
                  </a:lnTo>
                  <a:lnTo>
                    <a:pt x="47" y="183"/>
                  </a:lnTo>
                  <a:lnTo>
                    <a:pt x="49" y="185"/>
                  </a:lnTo>
                  <a:lnTo>
                    <a:pt x="56" y="190"/>
                  </a:lnTo>
                  <a:lnTo>
                    <a:pt x="59" y="194"/>
                  </a:lnTo>
                  <a:lnTo>
                    <a:pt x="61" y="194"/>
                  </a:lnTo>
                  <a:lnTo>
                    <a:pt x="61" y="194"/>
                  </a:lnTo>
                  <a:lnTo>
                    <a:pt x="66" y="194"/>
                  </a:lnTo>
                  <a:lnTo>
                    <a:pt x="73" y="192"/>
                  </a:lnTo>
                  <a:lnTo>
                    <a:pt x="80" y="187"/>
                  </a:lnTo>
                  <a:lnTo>
                    <a:pt x="80" y="187"/>
                  </a:lnTo>
                  <a:lnTo>
                    <a:pt x="82" y="183"/>
                  </a:lnTo>
                  <a:lnTo>
                    <a:pt x="85" y="178"/>
                  </a:lnTo>
                  <a:lnTo>
                    <a:pt x="89" y="176"/>
                  </a:lnTo>
                  <a:lnTo>
                    <a:pt x="92" y="173"/>
                  </a:lnTo>
                  <a:lnTo>
                    <a:pt x="94" y="173"/>
                  </a:lnTo>
                  <a:lnTo>
                    <a:pt x="97" y="173"/>
                  </a:lnTo>
                  <a:lnTo>
                    <a:pt x="99" y="173"/>
                  </a:lnTo>
                  <a:lnTo>
                    <a:pt x="101" y="168"/>
                  </a:lnTo>
                  <a:lnTo>
                    <a:pt x="108" y="161"/>
                  </a:lnTo>
                  <a:lnTo>
                    <a:pt x="111" y="161"/>
                  </a:lnTo>
                  <a:lnTo>
                    <a:pt x="111" y="161"/>
                  </a:lnTo>
                  <a:lnTo>
                    <a:pt x="116" y="161"/>
                  </a:lnTo>
                  <a:lnTo>
                    <a:pt x="116" y="161"/>
                  </a:lnTo>
                  <a:lnTo>
                    <a:pt x="118" y="161"/>
                  </a:lnTo>
                  <a:lnTo>
                    <a:pt x="123" y="159"/>
                  </a:lnTo>
                  <a:lnTo>
                    <a:pt x="125" y="157"/>
                  </a:lnTo>
                  <a:lnTo>
                    <a:pt x="130" y="157"/>
                  </a:lnTo>
                  <a:lnTo>
                    <a:pt x="134" y="154"/>
                  </a:lnTo>
                  <a:lnTo>
                    <a:pt x="139" y="157"/>
                  </a:lnTo>
                  <a:lnTo>
                    <a:pt x="142" y="157"/>
                  </a:lnTo>
                  <a:lnTo>
                    <a:pt x="144" y="154"/>
                  </a:lnTo>
                  <a:lnTo>
                    <a:pt x="146" y="152"/>
                  </a:lnTo>
                  <a:lnTo>
                    <a:pt x="149" y="142"/>
                  </a:lnTo>
                  <a:lnTo>
                    <a:pt x="151" y="138"/>
                  </a:lnTo>
                  <a:lnTo>
                    <a:pt x="153" y="133"/>
                  </a:lnTo>
                  <a:lnTo>
                    <a:pt x="156" y="131"/>
                  </a:lnTo>
                  <a:lnTo>
                    <a:pt x="156" y="126"/>
                  </a:lnTo>
                  <a:lnTo>
                    <a:pt x="153" y="107"/>
                  </a:lnTo>
                  <a:lnTo>
                    <a:pt x="153" y="100"/>
                  </a:lnTo>
                  <a:lnTo>
                    <a:pt x="153" y="97"/>
                  </a:lnTo>
                  <a:lnTo>
                    <a:pt x="153" y="95"/>
                  </a:lnTo>
                  <a:lnTo>
                    <a:pt x="156" y="93"/>
                  </a:lnTo>
                  <a:lnTo>
                    <a:pt x="158" y="90"/>
                  </a:lnTo>
                  <a:lnTo>
                    <a:pt x="160" y="88"/>
                  </a:lnTo>
                  <a:lnTo>
                    <a:pt x="158" y="83"/>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0"/>
            <p:cNvSpPr>
              <a:spLocks/>
            </p:cNvSpPr>
            <p:nvPr/>
          </p:nvSpPr>
          <p:spPr bwMode="auto">
            <a:xfrm>
              <a:off x="5832926" y="4415023"/>
              <a:ext cx="498633" cy="371741"/>
            </a:xfrm>
            <a:custGeom>
              <a:avLst/>
              <a:gdLst>
                <a:gd name="T0" fmla="*/ 272 w 279"/>
                <a:gd name="T1" fmla="*/ 125 h 208"/>
                <a:gd name="T2" fmla="*/ 270 w 279"/>
                <a:gd name="T3" fmla="*/ 104 h 208"/>
                <a:gd name="T4" fmla="*/ 258 w 279"/>
                <a:gd name="T5" fmla="*/ 97 h 208"/>
                <a:gd name="T6" fmla="*/ 251 w 279"/>
                <a:gd name="T7" fmla="*/ 80 h 208"/>
                <a:gd name="T8" fmla="*/ 256 w 279"/>
                <a:gd name="T9" fmla="*/ 68 h 208"/>
                <a:gd name="T10" fmla="*/ 253 w 279"/>
                <a:gd name="T11" fmla="*/ 57 h 208"/>
                <a:gd name="T12" fmla="*/ 249 w 279"/>
                <a:gd name="T13" fmla="*/ 47 h 208"/>
                <a:gd name="T14" fmla="*/ 199 w 279"/>
                <a:gd name="T15" fmla="*/ 52 h 208"/>
                <a:gd name="T16" fmla="*/ 182 w 279"/>
                <a:gd name="T17" fmla="*/ 42 h 208"/>
                <a:gd name="T18" fmla="*/ 175 w 279"/>
                <a:gd name="T19" fmla="*/ 59 h 208"/>
                <a:gd name="T20" fmla="*/ 173 w 279"/>
                <a:gd name="T21" fmla="*/ 85 h 208"/>
                <a:gd name="T22" fmla="*/ 171 w 279"/>
                <a:gd name="T23" fmla="*/ 92 h 208"/>
                <a:gd name="T24" fmla="*/ 159 w 279"/>
                <a:gd name="T25" fmla="*/ 92 h 208"/>
                <a:gd name="T26" fmla="*/ 147 w 279"/>
                <a:gd name="T27" fmla="*/ 71 h 208"/>
                <a:gd name="T28" fmla="*/ 133 w 279"/>
                <a:gd name="T29" fmla="*/ 66 h 208"/>
                <a:gd name="T30" fmla="*/ 128 w 279"/>
                <a:gd name="T31" fmla="*/ 59 h 208"/>
                <a:gd name="T32" fmla="*/ 128 w 279"/>
                <a:gd name="T33" fmla="*/ 45 h 208"/>
                <a:gd name="T34" fmla="*/ 130 w 279"/>
                <a:gd name="T35" fmla="*/ 21 h 208"/>
                <a:gd name="T36" fmla="*/ 121 w 279"/>
                <a:gd name="T37" fmla="*/ 0 h 208"/>
                <a:gd name="T38" fmla="*/ 114 w 279"/>
                <a:gd name="T39" fmla="*/ 12 h 208"/>
                <a:gd name="T40" fmla="*/ 111 w 279"/>
                <a:gd name="T41" fmla="*/ 23 h 208"/>
                <a:gd name="T42" fmla="*/ 111 w 279"/>
                <a:gd name="T43" fmla="*/ 35 h 208"/>
                <a:gd name="T44" fmla="*/ 109 w 279"/>
                <a:gd name="T45" fmla="*/ 47 h 208"/>
                <a:gd name="T46" fmla="*/ 100 w 279"/>
                <a:gd name="T47" fmla="*/ 59 h 208"/>
                <a:gd name="T48" fmla="*/ 88 w 279"/>
                <a:gd name="T49" fmla="*/ 68 h 208"/>
                <a:gd name="T50" fmla="*/ 69 w 279"/>
                <a:gd name="T51" fmla="*/ 78 h 208"/>
                <a:gd name="T52" fmla="*/ 55 w 279"/>
                <a:gd name="T53" fmla="*/ 104 h 208"/>
                <a:gd name="T54" fmla="*/ 36 w 279"/>
                <a:gd name="T55" fmla="*/ 135 h 208"/>
                <a:gd name="T56" fmla="*/ 24 w 279"/>
                <a:gd name="T57" fmla="*/ 154 h 208"/>
                <a:gd name="T58" fmla="*/ 5 w 279"/>
                <a:gd name="T59" fmla="*/ 163 h 208"/>
                <a:gd name="T60" fmla="*/ 0 w 279"/>
                <a:gd name="T61" fmla="*/ 184 h 208"/>
                <a:gd name="T62" fmla="*/ 21 w 279"/>
                <a:gd name="T63" fmla="*/ 191 h 208"/>
                <a:gd name="T64" fmla="*/ 97 w 279"/>
                <a:gd name="T65" fmla="*/ 196 h 208"/>
                <a:gd name="T66" fmla="*/ 123 w 279"/>
                <a:gd name="T67" fmla="*/ 203 h 208"/>
                <a:gd name="T68" fmla="*/ 137 w 279"/>
                <a:gd name="T69" fmla="*/ 173 h 208"/>
                <a:gd name="T70" fmla="*/ 145 w 279"/>
                <a:gd name="T71" fmla="*/ 156 h 208"/>
                <a:gd name="T72" fmla="*/ 156 w 279"/>
                <a:gd name="T73" fmla="*/ 139 h 208"/>
                <a:gd name="T74" fmla="*/ 175 w 279"/>
                <a:gd name="T75" fmla="*/ 123 h 208"/>
                <a:gd name="T76" fmla="*/ 178 w 279"/>
                <a:gd name="T77" fmla="*/ 116 h 208"/>
                <a:gd name="T78" fmla="*/ 204 w 279"/>
                <a:gd name="T79" fmla="*/ 99 h 208"/>
                <a:gd name="T80" fmla="*/ 239 w 279"/>
                <a:gd name="T81" fmla="*/ 120 h 208"/>
                <a:gd name="T82" fmla="*/ 220 w 279"/>
                <a:gd name="T83" fmla="*/ 120 h 208"/>
                <a:gd name="T84" fmla="*/ 218 w 279"/>
                <a:gd name="T85" fmla="*/ 142 h 208"/>
                <a:gd name="T86" fmla="*/ 216 w 279"/>
                <a:gd name="T87" fmla="*/ 154 h 208"/>
                <a:gd name="T88" fmla="*/ 216 w 279"/>
                <a:gd name="T89" fmla="*/ 170 h 208"/>
                <a:gd name="T90" fmla="*/ 213 w 279"/>
                <a:gd name="T91" fmla="*/ 184 h 208"/>
                <a:gd name="T92" fmla="*/ 218 w 279"/>
                <a:gd name="T93" fmla="*/ 194 h 208"/>
                <a:gd name="T94" fmla="*/ 225 w 279"/>
                <a:gd name="T95" fmla="*/ 206 h 208"/>
                <a:gd name="T96" fmla="*/ 249 w 279"/>
                <a:gd name="T97" fmla="*/ 196 h 208"/>
                <a:gd name="T98" fmla="*/ 253 w 279"/>
                <a:gd name="T99" fmla="*/ 189 h 208"/>
                <a:gd name="T100" fmla="*/ 258 w 279"/>
                <a:gd name="T101" fmla="*/ 177 h 208"/>
                <a:gd name="T102" fmla="*/ 265 w 279"/>
                <a:gd name="T103" fmla="*/ 168 h 208"/>
                <a:gd name="T104" fmla="*/ 275 w 279"/>
                <a:gd name="T105" fmla="*/ 15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9" h="208">
                  <a:moveTo>
                    <a:pt x="279" y="137"/>
                  </a:moveTo>
                  <a:lnTo>
                    <a:pt x="277" y="132"/>
                  </a:lnTo>
                  <a:lnTo>
                    <a:pt x="272" y="132"/>
                  </a:lnTo>
                  <a:lnTo>
                    <a:pt x="270" y="128"/>
                  </a:lnTo>
                  <a:lnTo>
                    <a:pt x="272" y="125"/>
                  </a:lnTo>
                  <a:lnTo>
                    <a:pt x="272" y="120"/>
                  </a:lnTo>
                  <a:lnTo>
                    <a:pt x="272" y="116"/>
                  </a:lnTo>
                  <a:lnTo>
                    <a:pt x="268" y="116"/>
                  </a:lnTo>
                  <a:lnTo>
                    <a:pt x="268" y="111"/>
                  </a:lnTo>
                  <a:lnTo>
                    <a:pt x="270" y="104"/>
                  </a:lnTo>
                  <a:lnTo>
                    <a:pt x="270" y="102"/>
                  </a:lnTo>
                  <a:lnTo>
                    <a:pt x="268" y="102"/>
                  </a:lnTo>
                  <a:lnTo>
                    <a:pt x="263" y="102"/>
                  </a:lnTo>
                  <a:lnTo>
                    <a:pt x="261" y="99"/>
                  </a:lnTo>
                  <a:lnTo>
                    <a:pt x="258" y="97"/>
                  </a:lnTo>
                  <a:lnTo>
                    <a:pt x="258" y="97"/>
                  </a:lnTo>
                  <a:lnTo>
                    <a:pt x="256" y="94"/>
                  </a:lnTo>
                  <a:lnTo>
                    <a:pt x="253" y="90"/>
                  </a:lnTo>
                  <a:lnTo>
                    <a:pt x="251" y="85"/>
                  </a:lnTo>
                  <a:lnTo>
                    <a:pt x="251" y="80"/>
                  </a:lnTo>
                  <a:lnTo>
                    <a:pt x="251" y="76"/>
                  </a:lnTo>
                  <a:lnTo>
                    <a:pt x="251" y="73"/>
                  </a:lnTo>
                  <a:lnTo>
                    <a:pt x="253" y="71"/>
                  </a:lnTo>
                  <a:lnTo>
                    <a:pt x="256" y="68"/>
                  </a:lnTo>
                  <a:lnTo>
                    <a:pt x="256" y="68"/>
                  </a:lnTo>
                  <a:lnTo>
                    <a:pt x="256" y="66"/>
                  </a:lnTo>
                  <a:lnTo>
                    <a:pt x="256" y="64"/>
                  </a:lnTo>
                  <a:lnTo>
                    <a:pt x="253" y="59"/>
                  </a:lnTo>
                  <a:lnTo>
                    <a:pt x="253" y="57"/>
                  </a:lnTo>
                  <a:lnTo>
                    <a:pt x="253" y="57"/>
                  </a:lnTo>
                  <a:lnTo>
                    <a:pt x="253" y="54"/>
                  </a:lnTo>
                  <a:lnTo>
                    <a:pt x="253" y="52"/>
                  </a:lnTo>
                  <a:lnTo>
                    <a:pt x="253" y="50"/>
                  </a:lnTo>
                  <a:lnTo>
                    <a:pt x="251" y="47"/>
                  </a:lnTo>
                  <a:lnTo>
                    <a:pt x="249" y="47"/>
                  </a:lnTo>
                  <a:lnTo>
                    <a:pt x="239" y="50"/>
                  </a:lnTo>
                  <a:lnTo>
                    <a:pt x="227" y="52"/>
                  </a:lnTo>
                  <a:lnTo>
                    <a:pt x="206" y="54"/>
                  </a:lnTo>
                  <a:lnTo>
                    <a:pt x="201" y="54"/>
                  </a:lnTo>
                  <a:lnTo>
                    <a:pt x="199" y="52"/>
                  </a:lnTo>
                  <a:lnTo>
                    <a:pt x="197" y="52"/>
                  </a:lnTo>
                  <a:lnTo>
                    <a:pt x="194" y="50"/>
                  </a:lnTo>
                  <a:lnTo>
                    <a:pt x="192" y="50"/>
                  </a:lnTo>
                  <a:lnTo>
                    <a:pt x="187" y="47"/>
                  </a:lnTo>
                  <a:lnTo>
                    <a:pt x="182" y="42"/>
                  </a:lnTo>
                  <a:lnTo>
                    <a:pt x="180" y="42"/>
                  </a:lnTo>
                  <a:lnTo>
                    <a:pt x="178" y="42"/>
                  </a:lnTo>
                  <a:lnTo>
                    <a:pt x="178" y="47"/>
                  </a:lnTo>
                  <a:lnTo>
                    <a:pt x="175" y="50"/>
                  </a:lnTo>
                  <a:lnTo>
                    <a:pt x="175" y="59"/>
                  </a:lnTo>
                  <a:lnTo>
                    <a:pt x="173" y="66"/>
                  </a:lnTo>
                  <a:lnTo>
                    <a:pt x="173" y="76"/>
                  </a:lnTo>
                  <a:lnTo>
                    <a:pt x="173" y="80"/>
                  </a:lnTo>
                  <a:lnTo>
                    <a:pt x="173" y="83"/>
                  </a:lnTo>
                  <a:lnTo>
                    <a:pt x="173" y="85"/>
                  </a:lnTo>
                  <a:lnTo>
                    <a:pt x="173" y="85"/>
                  </a:lnTo>
                  <a:lnTo>
                    <a:pt x="173" y="87"/>
                  </a:lnTo>
                  <a:lnTo>
                    <a:pt x="173" y="87"/>
                  </a:lnTo>
                  <a:lnTo>
                    <a:pt x="173" y="90"/>
                  </a:lnTo>
                  <a:lnTo>
                    <a:pt x="171" y="92"/>
                  </a:lnTo>
                  <a:lnTo>
                    <a:pt x="168" y="94"/>
                  </a:lnTo>
                  <a:lnTo>
                    <a:pt x="166" y="94"/>
                  </a:lnTo>
                  <a:lnTo>
                    <a:pt x="164" y="94"/>
                  </a:lnTo>
                  <a:lnTo>
                    <a:pt x="161" y="94"/>
                  </a:lnTo>
                  <a:lnTo>
                    <a:pt x="159" y="92"/>
                  </a:lnTo>
                  <a:lnTo>
                    <a:pt x="156" y="90"/>
                  </a:lnTo>
                  <a:lnTo>
                    <a:pt x="154" y="87"/>
                  </a:lnTo>
                  <a:lnTo>
                    <a:pt x="152" y="85"/>
                  </a:lnTo>
                  <a:lnTo>
                    <a:pt x="149" y="83"/>
                  </a:lnTo>
                  <a:lnTo>
                    <a:pt x="147" y="71"/>
                  </a:lnTo>
                  <a:lnTo>
                    <a:pt x="147" y="68"/>
                  </a:lnTo>
                  <a:lnTo>
                    <a:pt x="145" y="66"/>
                  </a:lnTo>
                  <a:lnTo>
                    <a:pt x="140" y="66"/>
                  </a:lnTo>
                  <a:lnTo>
                    <a:pt x="137" y="66"/>
                  </a:lnTo>
                  <a:lnTo>
                    <a:pt x="133" y="66"/>
                  </a:lnTo>
                  <a:lnTo>
                    <a:pt x="130" y="66"/>
                  </a:lnTo>
                  <a:lnTo>
                    <a:pt x="128" y="66"/>
                  </a:lnTo>
                  <a:lnTo>
                    <a:pt x="128" y="64"/>
                  </a:lnTo>
                  <a:lnTo>
                    <a:pt x="128" y="61"/>
                  </a:lnTo>
                  <a:lnTo>
                    <a:pt x="128" y="59"/>
                  </a:lnTo>
                  <a:lnTo>
                    <a:pt x="128" y="57"/>
                  </a:lnTo>
                  <a:lnTo>
                    <a:pt x="126" y="54"/>
                  </a:lnTo>
                  <a:lnTo>
                    <a:pt x="128" y="52"/>
                  </a:lnTo>
                  <a:lnTo>
                    <a:pt x="128" y="47"/>
                  </a:lnTo>
                  <a:lnTo>
                    <a:pt x="128" y="45"/>
                  </a:lnTo>
                  <a:lnTo>
                    <a:pt x="128" y="38"/>
                  </a:lnTo>
                  <a:lnTo>
                    <a:pt x="128" y="35"/>
                  </a:lnTo>
                  <a:lnTo>
                    <a:pt x="130" y="33"/>
                  </a:lnTo>
                  <a:lnTo>
                    <a:pt x="130" y="31"/>
                  </a:lnTo>
                  <a:lnTo>
                    <a:pt x="130" y="21"/>
                  </a:lnTo>
                  <a:lnTo>
                    <a:pt x="128" y="19"/>
                  </a:lnTo>
                  <a:lnTo>
                    <a:pt x="126" y="9"/>
                  </a:lnTo>
                  <a:lnTo>
                    <a:pt x="126" y="5"/>
                  </a:lnTo>
                  <a:lnTo>
                    <a:pt x="126" y="2"/>
                  </a:lnTo>
                  <a:lnTo>
                    <a:pt x="121" y="0"/>
                  </a:lnTo>
                  <a:lnTo>
                    <a:pt x="121" y="2"/>
                  </a:lnTo>
                  <a:lnTo>
                    <a:pt x="119" y="7"/>
                  </a:lnTo>
                  <a:lnTo>
                    <a:pt x="119" y="9"/>
                  </a:lnTo>
                  <a:lnTo>
                    <a:pt x="116" y="12"/>
                  </a:lnTo>
                  <a:lnTo>
                    <a:pt x="114" y="12"/>
                  </a:lnTo>
                  <a:lnTo>
                    <a:pt x="114" y="12"/>
                  </a:lnTo>
                  <a:lnTo>
                    <a:pt x="111" y="16"/>
                  </a:lnTo>
                  <a:lnTo>
                    <a:pt x="111" y="19"/>
                  </a:lnTo>
                  <a:lnTo>
                    <a:pt x="111" y="21"/>
                  </a:lnTo>
                  <a:lnTo>
                    <a:pt x="111" y="23"/>
                  </a:lnTo>
                  <a:lnTo>
                    <a:pt x="111" y="26"/>
                  </a:lnTo>
                  <a:lnTo>
                    <a:pt x="111" y="28"/>
                  </a:lnTo>
                  <a:lnTo>
                    <a:pt x="111" y="31"/>
                  </a:lnTo>
                  <a:lnTo>
                    <a:pt x="111" y="33"/>
                  </a:lnTo>
                  <a:lnTo>
                    <a:pt x="111" y="35"/>
                  </a:lnTo>
                  <a:lnTo>
                    <a:pt x="109" y="38"/>
                  </a:lnTo>
                  <a:lnTo>
                    <a:pt x="107" y="40"/>
                  </a:lnTo>
                  <a:lnTo>
                    <a:pt x="107" y="42"/>
                  </a:lnTo>
                  <a:lnTo>
                    <a:pt x="109" y="45"/>
                  </a:lnTo>
                  <a:lnTo>
                    <a:pt x="109" y="47"/>
                  </a:lnTo>
                  <a:lnTo>
                    <a:pt x="111" y="50"/>
                  </a:lnTo>
                  <a:lnTo>
                    <a:pt x="109" y="52"/>
                  </a:lnTo>
                  <a:lnTo>
                    <a:pt x="107" y="54"/>
                  </a:lnTo>
                  <a:lnTo>
                    <a:pt x="104" y="59"/>
                  </a:lnTo>
                  <a:lnTo>
                    <a:pt x="100" y="59"/>
                  </a:lnTo>
                  <a:lnTo>
                    <a:pt x="95" y="61"/>
                  </a:lnTo>
                  <a:lnTo>
                    <a:pt x="95" y="61"/>
                  </a:lnTo>
                  <a:lnTo>
                    <a:pt x="93" y="64"/>
                  </a:lnTo>
                  <a:lnTo>
                    <a:pt x="90" y="66"/>
                  </a:lnTo>
                  <a:lnTo>
                    <a:pt x="88" y="68"/>
                  </a:lnTo>
                  <a:lnTo>
                    <a:pt x="88" y="68"/>
                  </a:lnTo>
                  <a:lnTo>
                    <a:pt x="83" y="68"/>
                  </a:lnTo>
                  <a:lnTo>
                    <a:pt x="78" y="71"/>
                  </a:lnTo>
                  <a:lnTo>
                    <a:pt x="71" y="78"/>
                  </a:lnTo>
                  <a:lnTo>
                    <a:pt x="69" y="78"/>
                  </a:lnTo>
                  <a:lnTo>
                    <a:pt x="62" y="85"/>
                  </a:lnTo>
                  <a:lnTo>
                    <a:pt x="57" y="87"/>
                  </a:lnTo>
                  <a:lnTo>
                    <a:pt x="55" y="94"/>
                  </a:lnTo>
                  <a:lnTo>
                    <a:pt x="55" y="99"/>
                  </a:lnTo>
                  <a:lnTo>
                    <a:pt x="55" y="104"/>
                  </a:lnTo>
                  <a:lnTo>
                    <a:pt x="50" y="111"/>
                  </a:lnTo>
                  <a:lnTo>
                    <a:pt x="48" y="113"/>
                  </a:lnTo>
                  <a:lnTo>
                    <a:pt x="38" y="123"/>
                  </a:lnTo>
                  <a:lnTo>
                    <a:pt x="36" y="125"/>
                  </a:lnTo>
                  <a:lnTo>
                    <a:pt x="36" y="135"/>
                  </a:lnTo>
                  <a:lnTo>
                    <a:pt x="33" y="137"/>
                  </a:lnTo>
                  <a:lnTo>
                    <a:pt x="29" y="144"/>
                  </a:lnTo>
                  <a:lnTo>
                    <a:pt x="26" y="147"/>
                  </a:lnTo>
                  <a:lnTo>
                    <a:pt x="26" y="151"/>
                  </a:lnTo>
                  <a:lnTo>
                    <a:pt x="24" y="154"/>
                  </a:lnTo>
                  <a:lnTo>
                    <a:pt x="19" y="158"/>
                  </a:lnTo>
                  <a:lnTo>
                    <a:pt x="19" y="158"/>
                  </a:lnTo>
                  <a:lnTo>
                    <a:pt x="17" y="158"/>
                  </a:lnTo>
                  <a:lnTo>
                    <a:pt x="7" y="161"/>
                  </a:lnTo>
                  <a:lnTo>
                    <a:pt x="5" y="163"/>
                  </a:lnTo>
                  <a:lnTo>
                    <a:pt x="5" y="165"/>
                  </a:lnTo>
                  <a:lnTo>
                    <a:pt x="0" y="173"/>
                  </a:lnTo>
                  <a:lnTo>
                    <a:pt x="0" y="177"/>
                  </a:lnTo>
                  <a:lnTo>
                    <a:pt x="0" y="182"/>
                  </a:lnTo>
                  <a:lnTo>
                    <a:pt x="0" y="184"/>
                  </a:lnTo>
                  <a:lnTo>
                    <a:pt x="0" y="189"/>
                  </a:lnTo>
                  <a:lnTo>
                    <a:pt x="0" y="189"/>
                  </a:lnTo>
                  <a:lnTo>
                    <a:pt x="0" y="194"/>
                  </a:lnTo>
                  <a:lnTo>
                    <a:pt x="14" y="191"/>
                  </a:lnTo>
                  <a:lnTo>
                    <a:pt x="21" y="191"/>
                  </a:lnTo>
                  <a:lnTo>
                    <a:pt x="36" y="194"/>
                  </a:lnTo>
                  <a:lnTo>
                    <a:pt x="55" y="199"/>
                  </a:lnTo>
                  <a:lnTo>
                    <a:pt x="71" y="194"/>
                  </a:lnTo>
                  <a:lnTo>
                    <a:pt x="83" y="194"/>
                  </a:lnTo>
                  <a:lnTo>
                    <a:pt x="97" y="196"/>
                  </a:lnTo>
                  <a:lnTo>
                    <a:pt x="121" y="206"/>
                  </a:lnTo>
                  <a:lnTo>
                    <a:pt x="128" y="208"/>
                  </a:lnTo>
                  <a:lnTo>
                    <a:pt x="128" y="206"/>
                  </a:lnTo>
                  <a:lnTo>
                    <a:pt x="126" y="203"/>
                  </a:lnTo>
                  <a:lnTo>
                    <a:pt x="123" y="203"/>
                  </a:lnTo>
                  <a:lnTo>
                    <a:pt x="121" y="199"/>
                  </a:lnTo>
                  <a:lnTo>
                    <a:pt x="123" y="194"/>
                  </a:lnTo>
                  <a:lnTo>
                    <a:pt x="126" y="184"/>
                  </a:lnTo>
                  <a:lnTo>
                    <a:pt x="130" y="180"/>
                  </a:lnTo>
                  <a:lnTo>
                    <a:pt x="137" y="173"/>
                  </a:lnTo>
                  <a:lnTo>
                    <a:pt x="142" y="168"/>
                  </a:lnTo>
                  <a:lnTo>
                    <a:pt x="142" y="165"/>
                  </a:lnTo>
                  <a:lnTo>
                    <a:pt x="147" y="161"/>
                  </a:lnTo>
                  <a:lnTo>
                    <a:pt x="145" y="158"/>
                  </a:lnTo>
                  <a:lnTo>
                    <a:pt x="145" y="156"/>
                  </a:lnTo>
                  <a:lnTo>
                    <a:pt x="145" y="151"/>
                  </a:lnTo>
                  <a:lnTo>
                    <a:pt x="147" y="149"/>
                  </a:lnTo>
                  <a:lnTo>
                    <a:pt x="147" y="147"/>
                  </a:lnTo>
                  <a:lnTo>
                    <a:pt x="149" y="144"/>
                  </a:lnTo>
                  <a:lnTo>
                    <a:pt x="156" y="139"/>
                  </a:lnTo>
                  <a:lnTo>
                    <a:pt x="161" y="137"/>
                  </a:lnTo>
                  <a:lnTo>
                    <a:pt x="166" y="135"/>
                  </a:lnTo>
                  <a:lnTo>
                    <a:pt x="175" y="130"/>
                  </a:lnTo>
                  <a:lnTo>
                    <a:pt x="178" y="123"/>
                  </a:lnTo>
                  <a:lnTo>
                    <a:pt x="175" y="123"/>
                  </a:lnTo>
                  <a:lnTo>
                    <a:pt x="173" y="123"/>
                  </a:lnTo>
                  <a:lnTo>
                    <a:pt x="173" y="128"/>
                  </a:lnTo>
                  <a:lnTo>
                    <a:pt x="171" y="125"/>
                  </a:lnTo>
                  <a:lnTo>
                    <a:pt x="173" y="120"/>
                  </a:lnTo>
                  <a:lnTo>
                    <a:pt x="178" y="116"/>
                  </a:lnTo>
                  <a:lnTo>
                    <a:pt x="182" y="106"/>
                  </a:lnTo>
                  <a:lnTo>
                    <a:pt x="187" y="104"/>
                  </a:lnTo>
                  <a:lnTo>
                    <a:pt x="194" y="104"/>
                  </a:lnTo>
                  <a:lnTo>
                    <a:pt x="199" y="102"/>
                  </a:lnTo>
                  <a:lnTo>
                    <a:pt x="204" y="99"/>
                  </a:lnTo>
                  <a:lnTo>
                    <a:pt x="213" y="99"/>
                  </a:lnTo>
                  <a:lnTo>
                    <a:pt x="223" y="102"/>
                  </a:lnTo>
                  <a:lnTo>
                    <a:pt x="227" y="106"/>
                  </a:lnTo>
                  <a:lnTo>
                    <a:pt x="232" y="111"/>
                  </a:lnTo>
                  <a:lnTo>
                    <a:pt x="239" y="120"/>
                  </a:lnTo>
                  <a:lnTo>
                    <a:pt x="237" y="123"/>
                  </a:lnTo>
                  <a:lnTo>
                    <a:pt x="235" y="123"/>
                  </a:lnTo>
                  <a:lnTo>
                    <a:pt x="232" y="123"/>
                  </a:lnTo>
                  <a:lnTo>
                    <a:pt x="227" y="120"/>
                  </a:lnTo>
                  <a:lnTo>
                    <a:pt x="220" y="120"/>
                  </a:lnTo>
                  <a:lnTo>
                    <a:pt x="218" y="125"/>
                  </a:lnTo>
                  <a:lnTo>
                    <a:pt x="216" y="130"/>
                  </a:lnTo>
                  <a:lnTo>
                    <a:pt x="216" y="135"/>
                  </a:lnTo>
                  <a:lnTo>
                    <a:pt x="218" y="139"/>
                  </a:lnTo>
                  <a:lnTo>
                    <a:pt x="218" y="142"/>
                  </a:lnTo>
                  <a:lnTo>
                    <a:pt x="220" y="144"/>
                  </a:lnTo>
                  <a:lnTo>
                    <a:pt x="218" y="147"/>
                  </a:lnTo>
                  <a:lnTo>
                    <a:pt x="216" y="149"/>
                  </a:lnTo>
                  <a:lnTo>
                    <a:pt x="216" y="151"/>
                  </a:lnTo>
                  <a:lnTo>
                    <a:pt x="216" y="154"/>
                  </a:lnTo>
                  <a:lnTo>
                    <a:pt x="216" y="156"/>
                  </a:lnTo>
                  <a:lnTo>
                    <a:pt x="216" y="158"/>
                  </a:lnTo>
                  <a:lnTo>
                    <a:pt x="216" y="161"/>
                  </a:lnTo>
                  <a:lnTo>
                    <a:pt x="213" y="163"/>
                  </a:lnTo>
                  <a:lnTo>
                    <a:pt x="216" y="170"/>
                  </a:lnTo>
                  <a:lnTo>
                    <a:pt x="218" y="177"/>
                  </a:lnTo>
                  <a:lnTo>
                    <a:pt x="216" y="177"/>
                  </a:lnTo>
                  <a:lnTo>
                    <a:pt x="216" y="180"/>
                  </a:lnTo>
                  <a:lnTo>
                    <a:pt x="213" y="182"/>
                  </a:lnTo>
                  <a:lnTo>
                    <a:pt x="213" y="184"/>
                  </a:lnTo>
                  <a:lnTo>
                    <a:pt x="213" y="189"/>
                  </a:lnTo>
                  <a:lnTo>
                    <a:pt x="213" y="191"/>
                  </a:lnTo>
                  <a:lnTo>
                    <a:pt x="216" y="191"/>
                  </a:lnTo>
                  <a:lnTo>
                    <a:pt x="216" y="191"/>
                  </a:lnTo>
                  <a:lnTo>
                    <a:pt x="218" y="194"/>
                  </a:lnTo>
                  <a:lnTo>
                    <a:pt x="218" y="194"/>
                  </a:lnTo>
                  <a:lnTo>
                    <a:pt x="218" y="199"/>
                  </a:lnTo>
                  <a:lnTo>
                    <a:pt x="220" y="201"/>
                  </a:lnTo>
                  <a:lnTo>
                    <a:pt x="223" y="203"/>
                  </a:lnTo>
                  <a:lnTo>
                    <a:pt x="225" y="206"/>
                  </a:lnTo>
                  <a:lnTo>
                    <a:pt x="227" y="208"/>
                  </a:lnTo>
                  <a:lnTo>
                    <a:pt x="232" y="203"/>
                  </a:lnTo>
                  <a:lnTo>
                    <a:pt x="239" y="201"/>
                  </a:lnTo>
                  <a:lnTo>
                    <a:pt x="246" y="194"/>
                  </a:lnTo>
                  <a:lnTo>
                    <a:pt x="249" y="196"/>
                  </a:lnTo>
                  <a:lnTo>
                    <a:pt x="251" y="199"/>
                  </a:lnTo>
                  <a:lnTo>
                    <a:pt x="253" y="199"/>
                  </a:lnTo>
                  <a:lnTo>
                    <a:pt x="253" y="196"/>
                  </a:lnTo>
                  <a:lnTo>
                    <a:pt x="253" y="194"/>
                  </a:lnTo>
                  <a:lnTo>
                    <a:pt x="253" y="189"/>
                  </a:lnTo>
                  <a:lnTo>
                    <a:pt x="253" y="187"/>
                  </a:lnTo>
                  <a:lnTo>
                    <a:pt x="256" y="184"/>
                  </a:lnTo>
                  <a:lnTo>
                    <a:pt x="256" y="182"/>
                  </a:lnTo>
                  <a:lnTo>
                    <a:pt x="256" y="180"/>
                  </a:lnTo>
                  <a:lnTo>
                    <a:pt x="258" y="177"/>
                  </a:lnTo>
                  <a:lnTo>
                    <a:pt x="258" y="175"/>
                  </a:lnTo>
                  <a:lnTo>
                    <a:pt x="261" y="175"/>
                  </a:lnTo>
                  <a:lnTo>
                    <a:pt x="263" y="173"/>
                  </a:lnTo>
                  <a:lnTo>
                    <a:pt x="263" y="170"/>
                  </a:lnTo>
                  <a:lnTo>
                    <a:pt x="265" y="168"/>
                  </a:lnTo>
                  <a:lnTo>
                    <a:pt x="268" y="165"/>
                  </a:lnTo>
                  <a:lnTo>
                    <a:pt x="270" y="161"/>
                  </a:lnTo>
                  <a:lnTo>
                    <a:pt x="270" y="158"/>
                  </a:lnTo>
                  <a:lnTo>
                    <a:pt x="272" y="156"/>
                  </a:lnTo>
                  <a:lnTo>
                    <a:pt x="275" y="154"/>
                  </a:lnTo>
                  <a:lnTo>
                    <a:pt x="279" y="154"/>
                  </a:lnTo>
                  <a:lnTo>
                    <a:pt x="279" y="147"/>
                  </a:lnTo>
                  <a:lnTo>
                    <a:pt x="279" y="137"/>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1"/>
            <p:cNvSpPr>
              <a:spLocks noEditPoints="1"/>
            </p:cNvSpPr>
            <p:nvPr/>
          </p:nvSpPr>
          <p:spPr bwMode="auto">
            <a:xfrm>
              <a:off x="4111837" y="4152302"/>
              <a:ext cx="507569" cy="739908"/>
            </a:xfrm>
            <a:custGeom>
              <a:avLst/>
              <a:gdLst>
                <a:gd name="T0" fmla="*/ 270 w 284"/>
                <a:gd name="T1" fmla="*/ 161 h 414"/>
                <a:gd name="T2" fmla="*/ 263 w 284"/>
                <a:gd name="T3" fmla="*/ 159 h 414"/>
                <a:gd name="T4" fmla="*/ 255 w 284"/>
                <a:gd name="T5" fmla="*/ 156 h 414"/>
                <a:gd name="T6" fmla="*/ 237 w 284"/>
                <a:gd name="T7" fmla="*/ 152 h 414"/>
                <a:gd name="T8" fmla="*/ 227 w 284"/>
                <a:gd name="T9" fmla="*/ 163 h 414"/>
                <a:gd name="T10" fmla="*/ 208 w 284"/>
                <a:gd name="T11" fmla="*/ 170 h 414"/>
                <a:gd name="T12" fmla="*/ 177 w 284"/>
                <a:gd name="T13" fmla="*/ 178 h 414"/>
                <a:gd name="T14" fmla="*/ 170 w 284"/>
                <a:gd name="T15" fmla="*/ 182 h 414"/>
                <a:gd name="T16" fmla="*/ 163 w 284"/>
                <a:gd name="T17" fmla="*/ 192 h 414"/>
                <a:gd name="T18" fmla="*/ 163 w 284"/>
                <a:gd name="T19" fmla="*/ 211 h 414"/>
                <a:gd name="T20" fmla="*/ 142 w 284"/>
                <a:gd name="T21" fmla="*/ 225 h 414"/>
                <a:gd name="T22" fmla="*/ 118 w 284"/>
                <a:gd name="T23" fmla="*/ 246 h 414"/>
                <a:gd name="T24" fmla="*/ 99 w 284"/>
                <a:gd name="T25" fmla="*/ 265 h 414"/>
                <a:gd name="T26" fmla="*/ 66 w 284"/>
                <a:gd name="T27" fmla="*/ 291 h 414"/>
                <a:gd name="T28" fmla="*/ 47 w 284"/>
                <a:gd name="T29" fmla="*/ 310 h 414"/>
                <a:gd name="T30" fmla="*/ 33 w 284"/>
                <a:gd name="T31" fmla="*/ 327 h 414"/>
                <a:gd name="T32" fmla="*/ 7 w 284"/>
                <a:gd name="T33" fmla="*/ 338 h 414"/>
                <a:gd name="T34" fmla="*/ 2 w 284"/>
                <a:gd name="T35" fmla="*/ 346 h 414"/>
                <a:gd name="T36" fmla="*/ 5 w 284"/>
                <a:gd name="T37" fmla="*/ 362 h 414"/>
                <a:gd name="T38" fmla="*/ 2 w 284"/>
                <a:gd name="T39" fmla="*/ 383 h 414"/>
                <a:gd name="T40" fmla="*/ 16 w 284"/>
                <a:gd name="T41" fmla="*/ 393 h 414"/>
                <a:gd name="T42" fmla="*/ 16 w 284"/>
                <a:gd name="T43" fmla="*/ 409 h 414"/>
                <a:gd name="T44" fmla="*/ 38 w 284"/>
                <a:gd name="T45" fmla="*/ 412 h 414"/>
                <a:gd name="T46" fmla="*/ 47 w 284"/>
                <a:gd name="T47" fmla="*/ 412 h 414"/>
                <a:gd name="T48" fmla="*/ 54 w 284"/>
                <a:gd name="T49" fmla="*/ 402 h 414"/>
                <a:gd name="T50" fmla="*/ 64 w 284"/>
                <a:gd name="T51" fmla="*/ 383 h 414"/>
                <a:gd name="T52" fmla="*/ 71 w 284"/>
                <a:gd name="T53" fmla="*/ 365 h 414"/>
                <a:gd name="T54" fmla="*/ 78 w 284"/>
                <a:gd name="T55" fmla="*/ 343 h 414"/>
                <a:gd name="T56" fmla="*/ 90 w 284"/>
                <a:gd name="T57" fmla="*/ 324 h 414"/>
                <a:gd name="T58" fmla="*/ 102 w 284"/>
                <a:gd name="T59" fmla="*/ 320 h 414"/>
                <a:gd name="T60" fmla="*/ 121 w 284"/>
                <a:gd name="T61" fmla="*/ 317 h 414"/>
                <a:gd name="T62" fmla="*/ 132 w 284"/>
                <a:gd name="T63" fmla="*/ 315 h 414"/>
                <a:gd name="T64" fmla="*/ 168 w 284"/>
                <a:gd name="T65" fmla="*/ 305 h 414"/>
                <a:gd name="T66" fmla="*/ 161 w 284"/>
                <a:gd name="T67" fmla="*/ 296 h 414"/>
                <a:gd name="T68" fmla="*/ 173 w 284"/>
                <a:gd name="T69" fmla="*/ 284 h 414"/>
                <a:gd name="T70" fmla="*/ 196 w 284"/>
                <a:gd name="T71" fmla="*/ 258 h 414"/>
                <a:gd name="T72" fmla="*/ 225 w 284"/>
                <a:gd name="T73" fmla="*/ 260 h 414"/>
                <a:gd name="T74" fmla="*/ 248 w 284"/>
                <a:gd name="T75" fmla="*/ 241 h 414"/>
                <a:gd name="T76" fmla="*/ 253 w 284"/>
                <a:gd name="T77" fmla="*/ 227 h 414"/>
                <a:gd name="T78" fmla="*/ 272 w 284"/>
                <a:gd name="T79" fmla="*/ 194 h 414"/>
                <a:gd name="T80" fmla="*/ 274 w 284"/>
                <a:gd name="T81" fmla="*/ 189 h 414"/>
                <a:gd name="T82" fmla="*/ 263 w 284"/>
                <a:gd name="T83" fmla="*/ 180 h 414"/>
                <a:gd name="T84" fmla="*/ 258 w 284"/>
                <a:gd name="T85" fmla="*/ 173 h 414"/>
                <a:gd name="T86" fmla="*/ 255 w 284"/>
                <a:gd name="T87" fmla="*/ 168 h 414"/>
                <a:gd name="T88" fmla="*/ 225 w 284"/>
                <a:gd name="T89" fmla="*/ 71 h 414"/>
                <a:gd name="T90" fmla="*/ 234 w 284"/>
                <a:gd name="T91" fmla="*/ 55 h 414"/>
                <a:gd name="T92" fmla="*/ 241 w 284"/>
                <a:gd name="T93" fmla="*/ 47 h 414"/>
                <a:gd name="T94" fmla="*/ 237 w 284"/>
                <a:gd name="T95" fmla="*/ 47 h 414"/>
                <a:gd name="T96" fmla="*/ 220 w 284"/>
                <a:gd name="T97" fmla="*/ 55 h 414"/>
                <a:gd name="T98" fmla="*/ 225 w 284"/>
                <a:gd name="T99" fmla="*/ 57 h 414"/>
                <a:gd name="T100" fmla="*/ 229 w 284"/>
                <a:gd name="T101" fmla="*/ 55 h 414"/>
                <a:gd name="T102" fmla="*/ 237 w 284"/>
                <a:gd name="T103" fmla="*/ 45 h 414"/>
                <a:gd name="T104" fmla="*/ 213 w 284"/>
                <a:gd name="T105" fmla="*/ 57 h 414"/>
                <a:gd name="T106" fmla="*/ 279 w 284"/>
                <a:gd name="T107" fmla="*/ 10 h 414"/>
                <a:gd name="T108" fmla="*/ 274 w 284"/>
                <a:gd name="T109" fmla="*/ 5 h 414"/>
                <a:gd name="T110" fmla="*/ 253 w 284"/>
                <a:gd name="T111" fmla="*/ 14 h 414"/>
                <a:gd name="T112" fmla="*/ 267 w 284"/>
                <a:gd name="T113" fmla="*/ 36 h 414"/>
                <a:gd name="T114" fmla="*/ 274 w 284"/>
                <a:gd name="T115" fmla="*/ 31 h 414"/>
                <a:gd name="T116" fmla="*/ 284 w 284"/>
                <a:gd name="T117" fmla="*/ 28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4" h="414">
                  <a:moveTo>
                    <a:pt x="255" y="168"/>
                  </a:moveTo>
                  <a:lnTo>
                    <a:pt x="263" y="166"/>
                  </a:lnTo>
                  <a:lnTo>
                    <a:pt x="263" y="166"/>
                  </a:lnTo>
                  <a:lnTo>
                    <a:pt x="265" y="161"/>
                  </a:lnTo>
                  <a:lnTo>
                    <a:pt x="270" y="161"/>
                  </a:lnTo>
                  <a:lnTo>
                    <a:pt x="270" y="161"/>
                  </a:lnTo>
                  <a:lnTo>
                    <a:pt x="272" y="159"/>
                  </a:lnTo>
                  <a:lnTo>
                    <a:pt x="274" y="159"/>
                  </a:lnTo>
                  <a:lnTo>
                    <a:pt x="272" y="156"/>
                  </a:lnTo>
                  <a:lnTo>
                    <a:pt x="270" y="156"/>
                  </a:lnTo>
                  <a:lnTo>
                    <a:pt x="265" y="156"/>
                  </a:lnTo>
                  <a:lnTo>
                    <a:pt x="263" y="159"/>
                  </a:lnTo>
                  <a:lnTo>
                    <a:pt x="260" y="159"/>
                  </a:lnTo>
                  <a:lnTo>
                    <a:pt x="258" y="159"/>
                  </a:lnTo>
                  <a:lnTo>
                    <a:pt x="258" y="159"/>
                  </a:lnTo>
                  <a:lnTo>
                    <a:pt x="260" y="156"/>
                  </a:lnTo>
                  <a:lnTo>
                    <a:pt x="258" y="156"/>
                  </a:lnTo>
                  <a:lnTo>
                    <a:pt x="255" y="156"/>
                  </a:lnTo>
                  <a:lnTo>
                    <a:pt x="253" y="159"/>
                  </a:lnTo>
                  <a:lnTo>
                    <a:pt x="246" y="159"/>
                  </a:lnTo>
                  <a:lnTo>
                    <a:pt x="244" y="159"/>
                  </a:lnTo>
                  <a:lnTo>
                    <a:pt x="241" y="154"/>
                  </a:lnTo>
                  <a:lnTo>
                    <a:pt x="239" y="152"/>
                  </a:lnTo>
                  <a:lnTo>
                    <a:pt x="237" y="152"/>
                  </a:lnTo>
                  <a:lnTo>
                    <a:pt x="237" y="154"/>
                  </a:lnTo>
                  <a:lnTo>
                    <a:pt x="234" y="156"/>
                  </a:lnTo>
                  <a:lnTo>
                    <a:pt x="232" y="156"/>
                  </a:lnTo>
                  <a:lnTo>
                    <a:pt x="229" y="156"/>
                  </a:lnTo>
                  <a:lnTo>
                    <a:pt x="227" y="159"/>
                  </a:lnTo>
                  <a:lnTo>
                    <a:pt x="227" y="163"/>
                  </a:lnTo>
                  <a:lnTo>
                    <a:pt x="222" y="163"/>
                  </a:lnTo>
                  <a:lnTo>
                    <a:pt x="220" y="163"/>
                  </a:lnTo>
                  <a:lnTo>
                    <a:pt x="218" y="163"/>
                  </a:lnTo>
                  <a:lnTo>
                    <a:pt x="215" y="168"/>
                  </a:lnTo>
                  <a:lnTo>
                    <a:pt x="213" y="168"/>
                  </a:lnTo>
                  <a:lnTo>
                    <a:pt x="208" y="170"/>
                  </a:lnTo>
                  <a:lnTo>
                    <a:pt x="199" y="170"/>
                  </a:lnTo>
                  <a:lnTo>
                    <a:pt x="194" y="170"/>
                  </a:lnTo>
                  <a:lnTo>
                    <a:pt x="189" y="173"/>
                  </a:lnTo>
                  <a:lnTo>
                    <a:pt x="184" y="175"/>
                  </a:lnTo>
                  <a:lnTo>
                    <a:pt x="180" y="178"/>
                  </a:lnTo>
                  <a:lnTo>
                    <a:pt x="177" y="178"/>
                  </a:lnTo>
                  <a:lnTo>
                    <a:pt x="175" y="178"/>
                  </a:lnTo>
                  <a:lnTo>
                    <a:pt x="177" y="180"/>
                  </a:lnTo>
                  <a:lnTo>
                    <a:pt x="180" y="180"/>
                  </a:lnTo>
                  <a:lnTo>
                    <a:pt x="180" y="182"/>
                  </a:lnTo>
                  <a:lnTo>
                    <a:pt x="177" y="182"/>
                  </a:lnTo>
                  <a:lnTo>
                    <a:pt x="170" y="182"/>
                  </a:lnTo>
                  <a:lnTo>
                    <a:pt x="168" y="182"/>
                  </a:lnTo>
                  <a:lnTo>
                    <a:pt x="163" y="185"/>
                  </a:lnTo>
                  <a:lnTo>
                    <a:pt x="161" y="185"/>
                  </a:lnTo>
                  <a:lnTo>
                    <a:pt x="158" y="187"/>
                  </a:lnTo>
                  <a:lnTo>
                    <a:pt x="158" y="189"/>
                  </a:lnTo>
                  <a:lnTo>
                    <a:pt x="163" y="192"/>
                  </a:lnTo>
                  <a:lnTo>
                    <a:pt x="166" y="192"/>
                  </a:lnTo>
                  <a:lnTo>
                    <a:pt x="166" y="197"/>
                  </a:lnTo>
                  <a:lnTo>
                    <a:pt x="166" y="199"/>
                  </a:lnTo>
                  <a:lnTo>
                    <a:pt x="166" y="201"/>
                  </a:lnTo>
                  <a:lnTo>
                    <a:pt x="166" y="206"/>
                  </a:lnTo>
                  <a:lnTo>
                    <a:pt x="163" y="211"/>
                  </a:lnTo>
                  <a:lnTo>
                    <a:pt x="161" y="213"/>
                  </a:lnTo>
                  <a:lnTo>
                    <a:pt x="158" y="215"/>
                  </a:lnTo>
                  <a:lnTo>
                    <a:pt x="151" y="218"/>
                  </a:lnTo>
                  <a:lnTo>
                    <a:pt x="147" y="220"/>
                  </a:lnTo>
                  <a:lnTo>
                    <a:pt x="144" y="220"/>
                  </a:lnTo>
                  <a:lnTo>
                    <a:pt x="142" y="225"/>
                  </a:lnTo>
                  <a:lnTo>
                    <a:pt x="137" y="227"/>
                  </a:lnTo>
                  <a:lnTo>
                    <a:pt x="132" y="230"/>
                  </a:lnTo>
                  <a:lnTo>
                    <a:pt x="123" y="239"/>
                  </a:lnTo>
                  <a:lnTo>
                    <a:pt x="121" y="241"/>
                  </a:lnTo>
                  <a:lnTo>
                    <a:pt x="118" y="244"/>
                  </a:lnTo>
                  <a:lnTo>
                    <a:pt x="118" y="246"/>
                  </a:lnTo>
                  <a:lnTo>
                    <a:pt x="118" y="249"/>
                  </a:lnTo>
                  <a:lnTo>
                    <a:pt x="113" y="251"/>
                  </a:lnTo>
                  <a:lnTo>
                    <a:pt x="109" y="256"/>
                  </a:lnTo>
                  <a:lnTo>
                    <a:pt x="106" y="260"/>
                  </a:lnTo>
                  <a:lnTo>
                    <a:pt x="104" y="263"/>
                  </a:lnTo>
                  <a:lnTo>
                    <a:pt x="99" y="265"/>
                  </a:lnTo>
                  <a:lnTo>
                    <a:pt x="95" y="267"/>
                  </a:lnTo>
                  <a:lnTo>
                    <a:pt x="90" y="270"/>
                  </a:lnTo>
                  <a:lnTo>
                    <a:pt x="80" y="279"/>
                  </a:lnTo>
                  <a:lnTo>
                    <a:pt x="76" y="282"/>
                  </a:lnTo>
                  <a:lnTo>
                    <a:pt x="73" y="284"/>
                  </a:lnTo>
                  <a:lnTo>
                    <a:pt x="66" y="291"/>
                  </a:lnTo>
                  <a:lnTo>
                    <a:pt x="64" y="296"/>
                  </a:lnTo>
                  <a:lnTo>
                    <a:pt x="64" y="298"/>
                  </a:lnTo>
                  <a:lnTo>
                    <a:pt x="61" y="298"/>
                  </a:lnTo>
                  <a:lnTo>
                    <a:pt x="59" y="301"/>
                  </a:lnTo>
                  <a:lnTo>
                    <a:pt x="54" y="305"/>
                  </a:lnTo>
                  <a:lnTo>
                    <a:pt x="47" y="310"/>
                  </a:lnTo>
                  <a:lnTo>
                    <a:pt x="42" y="317"/>
                  </a:lnTo>
                  <a:lnTo>
                    <a:pt x="38" y="320"/>
                  </a:lnTo>
                  <a:lnTo>
                    <a:pt x="38" y="322"/>
                  </a:lnTo>
                  <a:lnTo>
                    <a:pt x="33" y="322"/>
                  </a:lnTo>
                  <a:lnTo>
                    <a:pt x="33" y="324"/>
                  </a:lnTo>
                  <a:lnTo>
                    <a:pt x="33" y="327"/>
                  </a:lnTo>
                  <a:lnTo>
                    <a:pt x="31" y="331"/>
                  </a:lnTo>
                  <a:lnTo>
                    <a:pt x="28" y="334"/>
                  </a:lnTo>
                  <a:lnTo>
                    <a:pt x="26" y="334"/>
                  </a:lnTo>
                  <a:lnTo>
                    <a:pt x="19" y="336"/>
                  </a:lnTo>
                  <a:lnTo>
                    <a:pt x="12" y="338"/>
                  </a:lnTo>
                  <a:lnTo>
                    <a:pt x="7" y="338"/>
                  </a:lnTo>
                  <a:lnTo>
                    <a:pt x="2" y="338"/>
                  </a:lnTo>
                  <a:lnTo>
                    <a:pt x="0" y="338"/>
                  </a:lnTo>
                  <a:lnTo>
                    <a:pt x="2" y="341"/>
                  </a:lnTo>
                  <a:lnTo>
                    <a:pt x="2" y="341"/>
                  </a:lnTo>
                  <a:lnTo>
                    <a:pt x="2" y="343"/>
                  </a:lnTo>
                  <a:lnTo>
                    <a:pt x="2" y="346"/>
                  </a:lnTo>
                  <a:lnTo>
                    <a:pt x="2" y="348"/>
                  </a:lnTo>
                  <a:lnTo>
                    <a:pt x="2" y="350"/>
                  </a:lnTo>
                  <a:lnTo>
                    <a:pt x="5" y="357"/>
                  </a:lnTo>
                  <a:lnTo>
                    <a:pt x="5" y="360"/>
                  </a:lnTo>
                  <a:lnTo>
                    <a:pt x="5" y="362"/>
                  </a:lnTo>
                  <a:lnTo>
                    <a:pt x="5" y="362"/>
                  </a:lnTo>
                  <a:lnTo>
                    <a:pt x="2" y="369"/>
                  </a:lnTo>
                  <a:lnTo>
                    <a:pt x="0" y="372"/>
                  </a:lnTo>
                  <a:lnTo>
                    <a:pt x="0" y="374"/>
                  </a:lnTo>
                  <a:lnTo>
                    <a:pt x="0" y="379"/>
                  </a:lnTo>
                  <a:lnTo>
                    <a:pt x="2" y="381"/>
                  </a:lnTo>
                  <a:lnTo>
                    <a:pt x="2" y="383"/>
                  </a:lnTo>
                  <a:lnTo>
                    <a:pt x="2" y="386"/>
                  </a:lnTo>
                  <a:lnTo>
                    <a:pt x="2" y="386"/>
                  </a:lnTo>
                  <a:lnTo>
                    <a:pt x="5" y="388"/>
                  </a:lnTo>
                  <a:lnTo>
                    <a:pt x="16" y="391"/>
                  </a:lnTo>
                  <a:lnTo>
                    <a:pt x="16" y="393"/>
                  </a:lnTo>
                  <a:lnTo>
                    <a:pt x="16" y="393"/>
                  </a:lnTo>
                  <a:lnTo>
                    <a:pt x="14" y="398"/>
                  </a:lnTo>
                  <a:lnTo>
                    <a:pt x="14" y="400"/>
                  </a:lnTo>
                  <a:lnTo>
                    <a:pt x="14" y="402"/>
                  </a:lnTo>
                  <a:lnTo>
                    <a:pt x="14" y="405"/>
                  </a:lnTo>
                  <a:lnTo>
                    <a:pt x="14" y="407"/>
                  </a:lnTo>
                  <a:lnTo>
                    <a:pt x="16" y="409"/>
                  </a:lnTo>
                  <a:lnTo>
                    <a:pt x="16" y="412"/>
                  </a:lnTo>
                  <a:lnTo>
                    <a:pt x="19" y="412"/>
                  </a:lnTo>
                  <a:lnTo>
                    <a:pt x="21" y="414"/>
                  </a:lnTo>
                  <a:lnTo>
                    <a:pt x="24" y="414"/>
                  </a:lnTo>
                  <a:lnTo>
                    <a:pt x="28" y="414"/>
                  </a:lnTo>
                  <a:lnTo>
                    <a:pt x="38" y="412"/>
                  </a:lnTo>
                  <a:lnTo>
                    <a:pt x="40" y="409"/>
                  </a:lnTo>
                  <a:lnTo>
                    <a:pt x="42" y="412"/>
                  </a:lnTo>
                  <a:lnTo>
                    <a:pt x="42" y="412"/>
                  </a:lnTo>
                  <a:lnTo>
                    <a:pt x="45" y="414"/>
                  </a:lnTo>
                  <a:lnTo>
                    <a:pt x="45" y="412"/>
                  </a:lnTo>
                  <a:lnTo>
                    <a:pt x="47" y="412"/>
                  </a:lnTo>
                  <a:lnTo>
                    <a:pt x="47" y="407"/>
                  </a:lnTo>
                  <a:lnTo>
                    <a:pt x="47" y="407"/>
                  </a:lnTo>
                  <a:lnTo>
                    <a:pt x="50" y="405"/>
                  </a:lnTo>
                  <a:lnTo>
                    <a:pt x="54" y="402"/>
                  </a:lnTo>
                  <a:lnTo>
                    <a:pt x="54" y="402"/>
                  </a:lnTo>
                  <a:lnTo>
                    <a:pt x="54" y="402"/>
                  </a:lnTo>
                  <a:lnTo>
                    <a:pt x="54" y="400"/>
                  </a:lnTo>
                  <a:lnTo>
                    <a:pt x="54" y="398"/>
                  </a:lnTo>
                  <a:lnTo>
                    <a:pt x="52" y="398"/>
                  </a:lnTo>
                  <a:lnTo>
                    <a:pt x="52" y="393"/>
                  </a:lnTo>
                  <a:lnTo>
                    <a:pt x="54" y="391"/>
                  </a:lnTo>
                  <a:lnTo>
                    <a:pt x="64" y="383"/>
                  </a:lnTo>
                  <a:lnTo>
                    <a:pt x="61" y="379"/>
                  </a:lnTo>
                  <a:lnTo>
                    <a:pt x="61" y="379"/>
                  </a:lnTo>
                  <a:lnTo>
                    <a:pt x="61" y="374"/>
                  </a:lnTo>
                  <a:lnTo>
                    <a:pt x="64" y="372"/>
                  </a:lnTo>
                  <a:lnTo>
                    <a:pt x="66" y="369"/>
                  </a:lnTo>
                  <a:lnTo>
                    <a:pt x="71" y="365"/>
                  </a:lnTo>
                  <a:lnTo>
                    <a:pt x="73" y="357"/>
                  </a:lnTo>
                  <a:lnTo>
                    <a:pt x="73" y="355"/>
                  </a:lnTo>
                  <a:lnTo>
                    <a:pt x="76" y="353"/>
                  </a:lnTo>
                  <a:lnTo>
                    <a:pt x="76" y="348"/>
                  </a:lnTo>
                  <a:lnTo>
                    <a:pt x="76" y="346"/>
                  </a:lnTo>
                  <a:lnTo>
                    <a:pt x="78" y="343"/>
                  </a:lnTo>
                  <a:lnTo>
                    <a:pt x="80" y="341"/>
                  </a:lnTo>
                  <a:lnTo>
                    <a:pt x="80" y="338"/>
                  </a:lnTo>
                  <a:lnTo>
                    <a:pt x="78" y="336"/>
                  </a:lnTo>
                  <a:lnTo>
                    <a:pt x="78" y="334"/>
                  </a:lnTo>
                  <a:lnTo>
                    <a:pt x="80" y="331"/>
                  </a:lnTo>
                  <a:lnTo>
                    <a:pt x="90" y="324"/>
                  </a:lnTo>
                  <a:lnTo>
                    <a:pt x="92" y="322"/>
                  </a:lnTo>
                  <a:lnTo>
                    <a:pt x="95" y="320"/>
                  </a:lnTo>
                  <a:lnTo>
                    <a:pt x="97" y="317"/>
                  </a:lnTo>
                  <a:lnTo>
                    <a:pt x="97" y="317"/>
                  </a:lnTo>
                  <a:lnTo>
                    <a:pt x="99" y="320"/>
                  </a:lnTo>
                  <a:lnTo>
                    <a:pt x="102" y="320"/>
                  </a:lnTo>
                  <a:lnTo>
                    <a:pt x="102" y="320"/>
                  </a:lnTo>
                  <a:lnTo>
                    <a:pt x="106" y="320"/>
                  </a:lnTo>
                  <a:lnTo>
                    <a:pt x="113" y="317"/>
                  </a:lnTo>
                  <a:lnTo>
                    <a:pt x="116" y="317"/>
                  </a:lnTo>
                  <a:lnTo>
                    <a:pt x="118" y="317"/>
                  </a:lnTo>
                  <a:lnTo>
                    <a:pt x="121" y="317"/>
                  </a:lnTo>
                  <a:lnTo>
                    <a:pt x="121" y="317"/>
                  </a:lnTo>
                  <a:lnTo>
                    <a:pt x="123" y="315"/>
                  </a:lnTo>
                  <a:lnTo>
                    <a:pt x="125" y="315"/>
                  </a:lnTo>
                  <a:lnTo>
                    <a:pt x="128" y="315"/>
                  </a:lnTo>
                  <a:lnTo>
                    <a:pt x="130" y="315"/>
                  </a:lnTo>
                  <a:lnTo>
                    <a:pt x="132" y="315"/>
                  </a:lnTo>
                  <a:lnTo>
                    <a:pt x="140" y="315"/>
                  </a:lnTo>
                  <a:lnTo>
                    <a:pt x="142" y="315"/>
                  </a:lnTo>
                  <a:lnTo>
                    <a:pt x="144" y="315"/>
                  </a:lnTo>
                  <a:lnTo>
                    <a:pt x="151" y="310"/>
                  </a:lnTo>
                  <a:lnTo>
                    <a:pt x="166" y="305"/>
                  </a:lnTo>
                  <a:lnTo>
                    <a:pt x="168" y="305"/>
                  </a:lnTo>
                  <a:lnTo>
                    <a:pt x="168" y="303"/>
                  </a:lnTo>
                  <a:lnTo>
                    <a:pt x="166" y="301"/>
                  </a:lnTo>
                  <a:lnTo>
                    <a:pt x="166" y="298"/>
                  </a:lnTo>
                  <a:lnTo>
                    <a:pt x="163" y="298"/>
                  </a:lnTo>
                  <a:lnTo>
                    <a:pt x="161" y="296"/>
                  </a:lnTo>
                  <a:lnTo>
                    <a:pt x="161" y="296"/>
                  </a:lnTo>
                  <a:lnTo>
                    <a:pt x="161" y="294"/>
                  </a:lnTo>
                  <a:lnTo>
                    <a:pt x="163" y="294"/>
                  </a:lnTo>
                  <a:lnTo>
                    <a:pt x="166" y="289"/>
                  </a:lnTo>
                  <a:lnTo>
                    <a:pt x="168" y="286"/>
                  </a:lnTo>
                  <a:lnTo>
                    <a:pt x="170" y="286"/>
                  </a:lnTo>
                  <a:lnTo>
                    <a:pt x="173" y="284"/>
                  </a:lnTo>
                  <a:lnTo>
                    <a:pt x="175" y="284"/>
                  </a:lnTo>
                  <a:lnTo>
                    <a:pt x="180" y="282"/>
                  </a:lnTo>
                  <a:lnTo>
                    <a:pt x="189" y="267"/>
                  </a:lnTo>
                  <a:lnTo>
                    <a:pt x="192" y="263"/>
                  </a:lnTo>
                  <a:lnTo>
                    <a:pt x="194" y="260"/>
                  </a:lnTo>
                  <a:lnTo>
                    <a:pt x="196" y="258"/>
                  </a:lnTo>
                  <a:lnTo>
                    <a:pt x="201" y="258"/>
                  </a:lnTo>
                  <a:lnTo>
                    <a:pt x="211" y="260"/>
                  </a:lnTo>
                  <a:lnTo>
                    <a:pt x="213" y="260"/>
                  </a:lnTo>
                  <a:lnTo>
                    <a:pt x="218" y="258"/>
                  </a:lnTo>
                  <a:lnTo>
                    <a:pt x="220" y="258"/>
                  </a:lnTo>
                  <a:lnTo>
                    <a:pt x="225" y="260"/>
                  </a:lnTo>
                  <a:lnTo>
                    <a:pt x="227" y="260"/>
                  </a:lnTo>
                  <a:lnTo>
                    <a:pt x="229" y="260"/>
                  </a:lnTo>
                  <a:lnTo>
                    <a:pt x="237" y="258"/>
                  </a:lnTo>
                  <a:lnTo>
                    <a:pt x="241" y="260"/>
                  </a:lnTo>
                  <a:lnTo>
                    <a:pt x="246" y="249"/>
                  </a:lnTo>
                  <a:lnTo>
                    <a:pt x="248" y="241"/>
                  </a:lnTo>
                  <a:lnTo>
                    <a:pt x="251" y="239"/>
                  </a:lnTo>
                  <a:lnTo>
                    <a:pt x="248" y="237"/>
                  </a:lnTo>
                  <a:lnTo>
                    <a:pt x="248" y="234"/>
                  </a:lnTo>
                  <a:lnTo>
                    <a:pt x="248" y="232"/>
                  </a:lnTo>
                  <a:lnTo>
                    <a:pt x="251" y="230"/>
                  </a:lnTo>
                  <a:lnTo>
                    <a:pt x="253" y="227"/>
                  </a:lnTo>
                  <a:lnTo>
                    <a:pt x="265" y="223"/>
                  </a:lnTo>
                  <a:lnTo>
                    <a:pt x="270" y="218"/>
                  </a:lnTo>
                  <a:lnTo>
                    <a:pt x="270" y="215"/>
                  </a:lnTo>
                  <a:lnTo>
                    <a:pt x="270" y="213"/>
                  </a:lnTo>
                  <a:lnTo>
                    <a:pt x="270" y="206"/>
                  </a:lnTo>
                  <a:lnTo>
                    <a:pt x="272" y="194"/>
                  </a:lnTo>
                  <a:lnTo>
                    <a:pt x="272" y="194"/>
                  </a:lnTo>
                  <a:lnTo>
                    <a:pt x="272" y="192"/>
                  </a:lnTo>
                  <a:lnTo>
                    <a:pt x="274" y="192"/>
                  </a:lnTo>
                  <a:lnTo>
                    <a:pt x="274" y="192"/>
                  </a:lnTo>
                  <a:lnTo>
                    <a:pt x="274" y="189"/>
                  </a:lnTo>
                  <a:lnTo>
                    <a:pt x="274" y="189"/>
                  </a:lnTo>
                  <a:lnTo>
                    <a:pt x="274" y="189"/>
                  </a:lnTo>
                  <a:lnTo>
                    <a:pt x="274" y="187"/>
                  </a:lnTo>
                  <a:lnTo>
                    <a:pt x="274" y="187"/>
                  </a:lnTo>
                  <a:lnTo>
                    <a:pt x="270" y="185"/>
                  </a:lnTo>
                  <a:lnTo>
                    <a:pt x="267" y="185"/>
                  </a:lnTo>
                  <a:lnTo>
                    <a:pt x="263" y="180"/>
                  </a:lnTo>
                  <a:lnTo>
                    <a:pt x="260" y="180"/>
                  </a:lnTo>
                  <a:lnTo>
                    <a:pt x="260" y="178"/>
                  </a:lnTo>
                  <a:lnTo>
                    <a:pt x="260" y="175"/>
                  </a:lnTo>
                  <a:lnTo>
                    <a:pt x="258" y="175"/>
                  </a:lnTo>
                  <a:lnTo>
                    <a:pt x="258" y="173"/>
                  </a:lnTo>
                  <a:lnTo>
                    <a:pt x="258" y="173"/>
                  </a:lnTo>
                  <a:lnTo>
                    <a:pt x="258" y="173"/>
                  </a:lnTo>
                  <a:lnTo>
                    <a:pt x="255" y="170"/>
                  </a:lnTo>
                  <a:lnTo>
                    <a:pt x="255" y="170"/>
                  </a:lnTo>
                  <a:lnTo>
                    <a:pt x="253" y="168"/>
                  </a:lnTo>
                  <a:lnTo>
                    <a:pt x="255" y="168"/>
                  </a:lnTo>
                  <a:lnTo>
                    <a:pt x="255" y="168"/>
                  </a:lnTo>
                  <a:close/>
                  <a:moveTo>
                    <a:pt x="229" y="66"/>
                  </a:moveTo>
                  <a:lnTo>
                    <a:pt x="225" y="64"/>
                  </a:lnTo>
                  <a:lnTo>
                    <a:pt x="222" y="66"/>
                  </a:lnTo>
                  <a:lnTo>
                    <a:pt x="222" y="69"/>
                  </a:lnTo>
                  <a:lnTo>
                    <a:pt x="225" y="71"/>
                  </a:lnTo>
                  <a:lnTo>
                    <a:pt x="225" y="71"/>
                  </a:lnTo>
                  <a:lnTo>
                    <a:pt x="225" y="71"/>
                  </a:lnTo>
                  <a:lnTo>
                    <a:pt x="232" y="71"/>
                  </a:lnTo>
                  <a:lnTo>
                    <a:pt x="234" y="71"/>
                  </a:lnTo>
                  <a:lnTo>
                    <a:pt x="232" y="69"/>
                  </a:lnTo>
                  <a:lnTo>
                    <a:pt x="229" y="66"/>
                  </a:lnTo>
                  <a:close/>
                  <a:moveTo>
                    <a:pt x="234" y="55"/>
                  </a:moveTo>
                  <a:lnTo>
                    <a:pt x="234" y="59"/>
                  </a:lnTo>
                  <a:lnTo>
                    <a:pt x="234" y="66"/>
                  </a:lnTo>
                  <a:lnTo>
                    <a:pt x="237" y="62"/>
                  </a:lnTo>
                  <a:lnTo>
                    <a:pt x="241" y="57"/>
                  </a:lnTo>
                  <a:lnTo>
                    <a:pt x="244" y="52"/>
                  </a:lnTo>
                  <a:lnTo>
                    <a:pt x="241" y="47"/>
                  </a:lnTo>
                  <a:lnTo>
                    <a:pt x="237" y="50"/>
                  </a:lnTo>
                  <a:lnTo>
                    <a:pt x="234" y="55"/>
                  </a:lnTo>
                  <a:close/>
                  <a:moveTo>
                    <a:pt x="239" y="47"/>
                  </a:moveTo>
                  <a:lnTo>
                    <a:pt x="237" y="45"/>
                  </a:lnTo>
                  <a:lnTo>
                    <a:pt x="237" y="45"/>
                  </a:lnTo>
                  <a:lnTo>
                    <a:pt x="237" y="47"/>
                  </a:lnTo>
                  <a:lnTo>
                    <a:pt x="239" y="47"/>
                  </a:lnTo>
                  <a:close/>
                  <a:moveTo>
                    <a:pt x="218" y="62"/>
                  </a:moveTo>
                  <a:lnTo>
                    <a:pt x="220" y="62"/>
                  </a:lnTo>
                  <a:lnTo>
                    <a:pt x="222" y="59"/>
                  </a:lnTo>
                  <a:lnTo>
                    <a:pt x="220" y="57"/>
                  </a:lnTo>
                  <a:lnTo>
                    <a:pt x="220" y="55"/>
                  </a:lnTo>
                  <a:lnTo>
                    <a:pt x="220" y="55"/>
                  </a:lnTo>
                  <a:lnTo>
                    <a:pt x="222" y="55"/>
                  </a:lnTo>
                  <a:lnTo>
                    <a:pt x="222" y="55"/>
                  </a:lnTo>
                  <a:lnTo>
                    <a:pt x="225" y="55"/>
                  </a:lnTo>
                  <a:lnTo>
                    <a:pt x="225" y="57"/>
                  </a:lnTo>
                  <a:lnTo>
                    <a:pt x="225" y="57"/>
                  </a:lnTo>
                  <a:lnTo>
                    <a:pt x="225" y="59"/>
                  </a:lnTo>
                  <a:lnTo>
                    <a:pt x="227" y="59"/>
                  </a:lnTo>
                  <a:lnTo>
                    <a:pt x="229" y="59"/>
                  </a:lnTo>
                  <a:lnTo>
                    <a:pt x="229" y="57"/>
                  </a:lnTo>
                  <a:lnTo>
                    <a:pt x="229" y="57"/>
                  </a:lnTo>
                  <a:lnTo>
                    <a:pt x="229" y="55"/>
                  </a:lnTo>
                  <a:lnTo>
                    <a:pt x="229" y="52"/>
                  </a:lnTo>
                  <a:lnTo>
                    <a:pt x="229" y="50"/>
                  </a:lnTo>
                  <a:lnTo>
                    <a:pt x="232" y="47"/>
                  </a:lnTo>
                  <a:lnTo>
                    <a:pt x="237" y="47"/>
                  </a:lnTo>
                  <a:lnTo>
                    <a:pt x="237" y="45"/>
                  </a:lnTo>
                  <a:lnTo>
                    <a:pt x="237" y="45"/>
                  </a:lnTo>
                  <a:lnTo>
                    <a:pt x="234" y="45"/>
                  </a:lnTo>
                  <a:lnTo>
                    <a:pt x="229" y="45"/>
                  </a:lnTo>
                  <a:lnTo>
                    <a:pt x="227" y="43"/>
                  </a:lnTo>
                  <a:lnTo>
                    <a:pt x="222" y="47"/>
                  </a:lnTo>
                  <a:lnTo>
                    <a:pt x="215" y="55"/>
                  </a:lnTo>
                  <a:lnTo>
                    <a:pt x="213" y="57"/>
                  </a:lnTo>
                  <a:lnTo>
                    <a:pt x="215" y="59"/>
                  </a:lnTo>
                  <a:lnTo>
                    <a:pt x="218" y="62"/>
                  </a:lnTo>
                  <a:close/>
                  <a:moveTo>
                    <a:pt x="282" y="14"/>
                  </a:moveTo>
                  <a:lnTo>
                    <a:pt x="282" y="12"/>
                  </a:lnTo>
                  <a:lnTo>
                    <a:pt x="282" y="12"/>
                  </a:lnTo>
                  <a:lnTo>
                    <a:pt x="279" y="10"/>
                  </a:lnTo>
                  <a:lnTo>
                    <a:pt x="279" y="10"/>
                  </a:lnTo>
                  <a:lnTo>
                    <a:pt x="277" y="10"/>
                  </a:lnTo>
                  <a:lnTo>
                    <a:pt x="277" y="7"/>
                  </a:lnTo>
                  <a:lnTo>
                    <a:pt x="274" y="7"/>
                  </a:lnTo>
                  <a:lnTo>
                    <a:pt x="274" y="5"/>
                  </a:lnTo>
                  <a:lnTo>
                    <a:pt x="274" y="5"/>
                  </a:lnTo>
                  <a:lnTo>
                    <a:pt x="272" y="5"/>
                  </a:lnTo>
                  <a:lnTo>
                    <a:pt x="272" y="2"/>
                  </a:lnTo>
                  <a:lnTo>
                    <a:pt x="270" y="2"/>
                  </a:lnTo>
                  <a:lnTo>
                    <a:pt x="270" y="0"/>
                  </a:lnTo>
                  <a:lnTo>
                    <a:pt x="255" y="10"/>
                  </a:lnTo>
                  <a:lnTo>
                    <a:pt x="253" y="14"/>
                  </a:lnTo>
                  <a:lnTo>
                    <a:pt x="253" y="26"/>
                  </a:lnTo>
                  <a:lnTo>
                    <a:pt x="253" y="28"/>
                  </a:lnTo>
                  <a:lnTo>
                    <a:pt x="255" y="28"/>
                  </a:lnTo>
                  <a:lnTo>
                    <a:pt x="263" y="36"/>
                  </a:lnTo>
                  <a:lnTo>
                    <a:pt x="263" y="36"/>
                  </a:lnTo>
                  <a:lnTo>
                    <a:pt x="267" y="36"/>
                  </a:lnTo>
                  <a:lnTo>
                    <a:pt x="274" y="38"/>
                  </a:lnTo>
                  <a:lnTo>
                    <a:pt x="274" y="38"/>
                  </a:lnTo>
                  <a:lnTo>
                    <a:pt x="277" y="36"/>
                  </a:lnTo>
                  <a:lnTo>
                    <a:pt x="277" y="33"/>
                  </a:lnTo>
                  <a:lnTo>
                    <a:pt x="277" y="33"/>
                  </a:lnTo>
                  <a:lnTo>
                    <a:pt x="274" y="31"/>
                  </a:lnTo>
                  <a:lnTo>
                    <a:pt x="277" y="28"/>
                  </a:lnTo>
                  <a:lnTo>
                    <a:pt x="279" y="28"/>
                  </a:lnTo>
                  <a:lnTo>
                    <a:pt x="279" y="28"/>
                  </a:lnTo>
                  <a:lnTo>
                    <a:pt x="282" y="31"/>
                  </a:lnTo>
                  <a:lnTo>
                    <a:pt x="284" y="28"/>
                  </a:lnTo>
                  <a:lnTo>
                    <a:pt x="284" y="28"/>
                  </a:lnTo>
                  <a:lnTo>
                    <a:pt x="284" y="17"/>
                  </a:lnTo>
                  <a:lnTo>
                    <a:pt x="282" y="14"/>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2"/>
            <p:cNvSpPr>
              <a:spLocks/>
            </p:cNvSpPr>
            <p:nvPr/>
          </p:nvSpPr>
          <p:spPr bwMode="auto">
            <a:xfrm>
              <a:off x="5321782" y="4397151"/>
              <a:ext cx="207317" cy="327061"/>
            </a:xfrm>
            <a:custGeom>
              <a:avLst/>
              <a:gdLst>
                <a:gd name="T0" fmla="*/ 116 w 116"/>
                <a:gd name="T1" fmla="*/ 107 h 183"/>
                <a:gd name="T2" fmla="*/ 109 w 116"/>
                <a:gd name="T3" fmla="*/ 95 h 183"/>
                <a:gd name="T4" fmla="*/ 104 w 116"/>
                <a:gd name="T5" fmla="*/ 83 h 183"/>
                <a:gd name="T6" fmla="*/ 109 w 116"/>
                <a:gd name="T7" fmla="*/ 67 h 183"/>
                <a:gd name="T8" fmla="*/ 111 w 116"/>
                <a:gd name="T9" fmla="*/ 57 h 183"/>
                <a:gd name="T10" fmla="*/ 106 w 116"/>
                <a:gd name="T11" fmla="*/ 36 h 183"/>
                <a:gd name="T12" fmla="*/ 102 w 116"/>
                <a:gd name="T13" fmla="*/ 29 h 183"/>
                <a:gd name="T14" fmla="*/ 99 w 116"/>
                <a:gd name="T15" fmla="*/ 29 h 183"/>
                <a:gd name="T16" fmla="*/ 94 w 116"/>
                <a:gd name="T17" fmla="*/ 26 h 183"/>
                <a:gd name="T18" fmla="*/ 92 w 116"/>
                <a:gd name="T19" fmla="*/ 19 h 183"/>
                <a:gd name="T20" fmla="*/ 85 w 116"/>
                <a:gd name="T21" fmla="*/ 5 h 183"/>
                <a:gd name="T22" fmla="*/ 66 w 116"/>
                <a:gd name="T23" fmla="*/ 0 h 183"/>
                <a:gd name="T24" fmla="*/ 64 w 116"/>
                <a:gd name="T25" fmla="*/ 3 h 183"/>
                <a:gd name="T26" fmla="*/ 64 w 116"/>
                <a:gd name="T27" fmla="*/ 7 h 183"/>
                <a:gd name="T28" fmla="*/ 66 w 116"/>
                <a:gd name="T29" fmla="*/ 12 h 183"/>
                <a:gd name="T30" fmla="*/ 66 w 116"/>
                <a:gd name="T31" fmla="*/ 19 h 183"/>
                <a:gd name="T32" fmla="*/ 66 w 116"/>
                <a:gd name="T33" fmla="*/ 24 h 183"/>
                <a:gd name="T34" fmla="*/ 61 w 116"/>
                <a:gd name="T35" fmla="*/ 24 h 183"/>
                <a:gd name="T36" fmla="*/ 57 w 116"/>
                <a:gd name="T37" fmla="*/ 24 h 183"/>
                <a:gd name="T38" fmla="*/ 57 w 116"/>
                <a:gd name="T39" fmla="*/ 29 h 183"/>
                <a:gd name="T40" fmla="*/ 57 w 116"/>
                <a:gd name="T41" fmla="*/ 31 h 183"/>
                <a:gd name="T42" fmla="*/ 52 w 116"/>
                <a:gd name="T43" fmla="*/ 31 h 183"/>
                <a:gd name="T44" fmla="*/ 45 w 116"/>
                <a:gd name="T45" fmla="*/ 33 h 183"/>
                <a:gd name="T46" fmla="*/ 40 w 116"/>
                <a:gd name="T47" fmla="*/ 38 h 183"/>
                <a:gd name="T48" fmla="*/ 35 w 116"/>
                <a:gd name="T49" fmla="*/ 38 h 183"/>
                <a:gd name="T50" fmla="*/ 33 w 116"/>
                <a:gd name="T51" fmla="*/ 36 h 183"/>
                <a:gd name="T52" fmla="*/ 31 w 116"/>
                <a:gd name="T53" fmla="*/ 36 h 183"/>
                <a:gd name="T54" fmla="*/ 26 w 116"/>
                <a:gd name="T55" fmla="*/ 52 h 183"/>
                <a:gd name="T56" fmla="*/ 23 w 116"/>
                <a:gd name="T57" fmla="*/ 57 h 183"/>
                <a:gd name="T58" fmla="*/ 21 w 116"/>
                <a:gd name="T59" fmla="*/ 60 h 183"/>
                <a:gd name="T60" fmla="*/ 16 w 116"/>
                <a:gd name="T61" fmla="*/ 57 h 183"/>
                <a:gd name="T62" fmla="*/ 9 w 116"/>
                <a:gd name="T63" fmla="*/ 60 h 183"/>
                <a:gd name="T64" fmla="*/ 5 w 116"/>
                <a:gd name="T65" fmla="*/ 71 h 183"/>
                <a:gd name="T66" fmla="*/ 14 w 116"/>
                <a:gd name="T67" fmla="*/ 86 h 183"/>
                <a:gd name="T68" fmla="*/ 12 w 116"/>
                <a:gd name="T69" fmla="*/ 95 h 183"/>
                <a:gd name="T70" fmla="*/ 16 w 116"/>
                <a:gd name="T71" fmla="*/ 109 h 183"/>
                <a:gd name="T72" fmla="*/ 12 w 116"/>
                <a:gd name="T73" fmla="*/ 135 h 183"/>
                <a:gd name="T74" fmla="*/ 14 w 116"/>
                <a:gd name="T75" fmla="*/ 140 h 183"/>
                <a:gd name="T76" fmla="*/ 19 w 116"/>
                <a:gd name="T77" fmla="*/ 149 h 183"/>
                <a:gd name="T78" fmla="*/ 19 w 116"/>
                <a:gd name="T79" fmla="*/ 157 h 183"/>
                <a:gd name="T80" fmla="*/ 19 w 116"/>
                <a:gd name="T81" fmla="*/ 161 h 183"/>
                <a:gd name="T82" fmla="*/ 21 w 116"/>
                <a:gd name="T83" fmla="*/ 164 h 183"/>
                <a:gd name="T84" fmla="*/ 26 w 116"/>
                <a:gd name="T85" fmla="*/ 164 h 183"/>
                <a:gd name="T86" fmla="*/ 31 w 116"/>
                <a:gd name="T87" fmla="*/ 164 h 183"/>
                <a:gd name="T88" fmla="*/ 33 w 116"/>
                <a:gd name="T89" fmla="*/ 168 h 183"/>
                <a:gd name="T90" fmla="*/ 40 w 116"/>
                <a:gd name="T91" fmla="*/ 173 h 183"/>
                <a:gd name="T92" fmla="*/ 42 w 116"/>
                <a:gd name="T93" fmla="*/ 175 h 183"/>
                <a:gd name="T94" fmla="*/ 42 w 116"/>
                <a:gd name="T95" fmla="*/ 183 h 183"/>
                <a:gd name="T96" fmla="*/ 59 w 116"/>
                <a:gd name="T97" fmla="*/ 173 h 183"/>
                <a:gd name="T98" fmla="*/ 59 w 116"/>
                <a:gd name="T99" fmla="*/ 166 h 183"/>
                <a:gd name="T100" fmla="*/ 61 w 116"/>
                <a:gd name="T101" fmla="*/ 164 h 183"/>
                <a:gd name="T102" fmla="*/ 73 w 116"/>
                <a:gd name="T103" fmla="*/ 164 h 183"/>
                <a:gd name="T104" fmla="*/ 94 w 116"/>
                <a:gd name="T105" fmla="*/ 161 h 183"/>
                <a:gd name="T106" fmla="*/ 104 w 116"/>
                <a:gd name="T107" fmla="*/ 157 h 183"/>
                <a:gd name="T108" fmla="*/ 106 w 116"/>
                <a:gd name="T109" fmla="*/ 152 h 183"/>
                <a:gd name="T110" fmla="*/ 109 w 116"/>
                <a:gd name="T111" fmla="*/ 147 h 183"/>
                <a:gd name="T112" fmla="*/ 111 w 116"/>
                <a:gd name="T113" fmla="*/ 140 h 183"/>
                <a:gd name="T114" fmla="*/ 113 w 116"/>
                <a:gd name="T115" fmla="*/ 123 h 183"/>
                <a:gd name="T116" fmla="*/ 116 w 116"/>
                <a:gd name="T117" fmla="*/ 10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6" h="183">
                  <a:moveTo>
                    <a:pt x="116" y="107"/>
                  </a:moveTo>
                  <a:lnTo>
                    <a:pt x="116" y="107"/>
                  </a:lnTo>
                  <a:lnTo>
                    <a:pt x="111" y="100"/>
                  </a:lnTo>
                  <a:lnTo>
                    <a:pt x="109" y="95"/>
                  </a:lnTo>
                  <a:lnTo>
                    <a:pt x="106" y="90"/>
                  </a:lnTo>
                  <a:lnTo>
                    <a:pt x="104" y="83"/>
                  </a:lnTo>
                  <a:lnTo>
                    <a:pt x="109" y="71"/>
                  </a:lnTo>
                  <a:lnTo>
                    <a:pt x="109" y="67"/>
                  </a:lnTo>
                  <a:lnTo>
                    <a:pt x="109" y="64"/>
                  </a:lnTo>
                  <a:lnTo>
                    <a:pt x="111" y="57"/>
                  </a:lnTo>
                  <a:lnTo>
                    <a:pt x="109" y="45"/>
                  </a:lnTo>
                  <a:lnTo>
                    <a:pt x="106" y="36"/>
                  </a:lnTo>
                  <a:lnTo>
                    <a:pt x="104" y="31"/>
                  </a:lnTo>
                  <a:lnTo>
                    <a:pt x="102" y="29"/>
                  </a:lnTo>
                  <a:lnTo>
                    <a:pt x="102" y="29"/>
                  </a:lnTo>
                  <a:lnTo>
                    <a:pt x="99" y="29"/>
                  </a:lnTo>
                  <a:lnTo>
                    <a:pt x="97" y="29"/>
                  </a:lnTo>
                  <a:lnTo>
                    <a:pt x="94" y="26"/>
                  </a:lnTo>
                  <a:lnTo>
                    <a:pt x="92" y="22"/>
                  </a:lnTo>
                  <a:lnTo>
                    <a:pt x="92" y="19"/>
                  </a:lnTo>
                  <a:lnTo>
                    <a:pt x="90" y="15"/>
                  </a:lnTo>
                  <a:lnTo>
                    <a:pt x="85" y="5"/>
                  </a:lnTo>
                  <a:lnTo>
                    <a:pt x="71" y="0"/>
                  </a:lnTo>
                  <a:lnTo>
                    <a:pt x="66" y="0"/>
                  </a:lnTo>
                  <a:lnTo>
                    <a:pt x="64" y="3"/>
                  </a:lnTo>
                  <a:lnTo>
                    <a:pt x="64" y="3"/>
                  </a:lnTo>
                  <a:lnTo>
                    <a:pt x="64" y="5"/>
                  </a:lnTo>
                  <a:lnTo>
                    <a:pt x="64" y="7"/>
                  </a:lnTo>
                  <a:lnTo>
                    <a:pt x="64" y="10"/>
                  </a:lnTo>
                  <a:lnTo>
                    <a:pt x="66" y="12"/>
                  </a:lnTo>
                  <a:lnTo>
                    <a:pt x="66" y="17"/>
                  </a:lnTo>
                  <a:lnTo>
                    <a:pt x="66" y="19"/>
                  </a:lnTo>
                  <a:lnTo>
                    <a:pt x="66" y="22"/>
                  </a:lnTo>
                  <a:lnTo>
                    <a:pt x="66" y="24"/>
                  </a:lnTo>
                  <a:lnTo>
                    <a:pt x="64" y="24"/>
                  </a:lnTo>
                  <a:lnTo>
                    <a:pt x="61" y="24"/>
                  </a:lnTo>
                  <a:lnTo>
                    <a:pt x="59" y="24"/>
                  </a:lnTo>
                  <a:lnTo>
                    <a:pt x="57" y="24"/>
                  </a:lnTo>
                  <a:lnTo>
                    <a:pt x="57" y="26"/>
                  </a:lnTo>
                  <a:lnTo>
                    <a:pt x="57" y="29"/>
                  </a:lnTo>
                  <a:lnTo>
                    <a:pt x="57" y="31"/>
                  </a:lnTo>
                  <a:lnTo>
                    <a:pt x="57" y="31"/>
                  </a:lnTo>
                  <a:lnTo>
                    <a:pt x="54" y="31"/>
                  </a:lnTo>
                  <a:lnTo>
                    <a:pt x="52" y="31"/>
                  </a:lnTo>
                  <a:lnTo>
                    <a:pt x="50" y="33"/>
                  </a:lnTo>
                  <a:lnTo>
                    <a:pt x="45" y="33"/>
                  </a:lnTo>
                  <a:lnTo>
                    <a:pt x="42" y="38"/>
                  </a:lnTo>
                  <a:lnTo>
                    <a:pt x="40" y="38"/>
                  </a:lnTo>
                  <a:lnTo>
                    <a:pt x="38" y="38"/>
                  </a:lnTo>
                  <a:lnTo>
                    <a:pt x="35" y="38"/>
                  </a:lnTo>
                  <a:lnTo>
                    <a:pt x="33" y="36"/>
                  </a:lnTo>
                  <a:lnTo>
                    <a:pt x="33" y="36"/>
                  </a:lnTo>
                  <a:lnTo>
                    <a:pt x="31" y="33"/>
                  </a:lnTo>
                  <a:lnTo>
                    <a:pt x="31" y="36"/>
                  </a:lnTo>
                  <a:lnTo>
                    <a:pt x="31" y="38"/>
                  </a:lnTo>
                  <a:lnTo>
                    <a:pt x="26" y="52"/>
                  </a:lnTo>
                  <a:lnTo>
                    <a:pt x="26" y="55"/>
                  </a:lnTo>
                  <a:lnTo>
                    <a:pt x="23" y="57"/>
                  </a:lnTo>
                  <a:lnTo>
                    <a:pt x="21" y="60"/>
                  </a:lnTo>
                  <a:lnTo>
                    <a:pt x="21" y="60"/>
                  </a:lnTo>
                  <a:lnTo>
                    <a:pt x="19" y="60"/>
                  </a:lnTo>
                  <a:lnTo>
                    <a:pt x="16" y="57"/>
                  </a:lnTo>
                  <a:lnTo>
                    <a:pt x="12" y="60"/>
                  </a:lnTo>
                  <a:lnTo>
                    <a:pt x="9" y="60"/>
                  </a:lnTo>
                  <a:lnTo>
                    <a:pt x="0" y="69"/>
                  </a:lnTo>
                  <a:lnTo>
                    <a:pt x="5" y="71"/>
                  </a:lnTo>
                  <a:lnTo>
                    <a:pt x="14" y="83"/>
                  </a:lnTo>
                  <a:lnTo>
                    <a:pt x="14" y="86"/>
                  </a:lnTo>
                  <a:lnTo>
                    <a:pt x="12" y="93"/>
                  </a:lnTo>
                  <a:lnTo>
                    <a:pt x="12" y="95"/>
                  </a:lnTo>
                  <a:lnTo>
                    <a:pt x="14" y="104"/>
                  </a:lnTo>
                  <a:lnTo>
                    <a:pt x="16" y="109"/>
                  </a:lnTo>
                  <a:lnTo>
                    <a:pt x="16" y="112"/>
                  </a:lnTo>
                  <a:lnTo>
                    <a:pt x="12" y="135"/>
                  </a:lnTo>
                  <a:lnTo>
                    <a:pt x="12" y="135"/>
                  </a:lnTo>
                  <a:lnTo>
                    <a:pt x="14" y="140"/>
                  </a:lnTo>
                  <a:lnTo>
                    <a:pt x="16" y="145"/>
                  </a:lnTo>
                  <a:lnTo>
                    <a:pt x="19" y="149"/>
                  </a:lnTo>
                  <a:lnTo>
                    <a:pt x="19" y="152"/>
                  </a:lnTo>
                  <a:lnTo>
                    <a:pt x="19" y="157"/>
                  </a:lnTo>
                  <a:lnTo>
                    <a:pt x="19" y="159"/>
                  </a:lnTo>
                  <a:lnTo>
                    <a:pt x="19" y="161"/>
                  </a:lnTo>
                  <a:lnTo>
                    <a:pt x="19" y="161"/>
                  </a:lnTo>
                  <a:lnTo>
                    <a:pt x="21" y="164"/>
                  </a:lnTo>
                  <a:lnTo>
                    <a:pt x="23" y="164"/>
                  </a:lnTo>
                  <a:lnTo>
                    <a:pt x="26" y="164"/>
                  </a:lnTo>
                  <a:lnTo>
                    <a:pt x="28" y="164"/>
                  </a:lnTo>
                  <a:lnTo>
                    <a:pt x="31" y="164"/>
                  </a:lnTo>
                  <a:lnTo>
                    <a:pt x="33" y="166"/>
                  </a:lnTo>
                  <a:lnTo>
                    <a:pt x="33" y="168"/>
                  </a:lnTo>
                  <a:lnTo>
                    <a:pt x="35" y="171"/>
                  </a:lnTo>
                  <a:lnTo>
                    <a:pt x="40" y="173"/>
                  </a:lnTo>
                  <a:lnTo>
                    <a:pt x="40" y="173"/>
                  </a:lnTo>
                  <a:lnTo>
                    <a:pt x="42" y="175"/>
                  </a:lnTo>
                  <a:lnTo>
                    <a:pt x="42" y="178"/>
                  </a:lnTo>
                  <a:lnTo>
                    <a:pt x="42" y="183"/>
                  </a:lnTo>
                  <a:lnTo>
                    <a:pt x="57" y="175"/>
                  </a:lnTo>
                  <a:lnTo>
                    <a:pt x="59" y="173"/>
                  </a:lnTo>
                  <a:lnTo>
                    <a:pt x="61" y="171"/>
                  </a:lnTo>
                  <a:lnTo>
                    <a:pt x="59" y="166"/>
                  </a:lnTo>
                  <a:lnTo>
                    <a:pt x="59" y="164"/>
                  </a:lnTo>
                  <a:lnTo>
                    <a:pt x="61" y="164"/>
                  </a:lnTo>
                  <a:lnTo>
                    <a:pt x="64" y="161"/>
                  </a:lnTo>
                  <a:lnTo>
                    <a:pt x="73" y="164"/>
                  </a:lnTo>
                  <a:lnTo>
                    <a:pt x="83" y="164"/>
                  </a:lnTo>
                  <a:lnTo>
                    <a:pt x="94" y="161"/>
                  </a:lnTo>
                  <a:lnTo>
                    <a:pt x="99" y="159"/>
                  </a:lnTo>
                  <a:lnTo>
                    <a:pt x="104" y="157"/>
                  </a:lnTo>
                  <a:lnTo>
                    <a:pt x="104" y="154"/>
                  </a:lnTo>
                  <a:lnTo>
                    <a:pt x="106" y="152"/>
                  </a:lnTo>
                  <a:lnTo>
                    <a:pt x="109" y="149"/>
                  </a:lnTo>
                  <a:lnTo>
                    <a:pt x="109" y="147"/>
                  </a:lnTo>
                  <a:lnTo>
                    <a:pt x="111" y="142"/>
                  </a:lnTo>
                  <a:lnTo>
                    <a:pt x="111" y="140"/>
                  </a:lnTo>
                  <a:lnTo>
                    <a:pt x="111" y="133"/>
                  </a:lnTo>
                  <a:lnTo>
                    <a:pt x="113" y="123"/>
                  </a:lnTo>
                  <a:lnTo>
                    <a:pt x="116" y="109"/>
                  </a:lnTo>
                  <a:lnTo>
                    <a:pt x="116" y="107"/>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3"/>
            <p:cNvSpPr>
              <a:spLocks/>
            </p:cNvSpPr>
            <p:nvPr/>
          </p:nvSpPr>
          <p:spPr bwMode="auto">
            <a:xfrm>
              <a:off x="6201093" y="4177324"/>
              <a:ext cx="346719" cy="191233"/>
            </a:xfrm>
            <a:custGeom>
              <a:avLst/>
              <a:gdLst>
                <a:gd name="T0" fmla="*/ 194 w 194"/>
                <a:gd name="T1" fmla="*/ 78 h 107"/>
                <a:gd name="T2" fmla="*/ 189 w 194"/>
                <a:gd name="T3" fmla="*/ 71 h 107"/>
                <a:gd name="T4" fmla="*/ 182 w 194"/>
                <a:gd name="T5" fmla="*/ 52 h 107"/>
                <a:gd name="T6" fmla="*/ 175 w 194"/>
                <a:gd name="T7" fmla="*/ 41 h 107"/>
                <a:gd name="T8" fmla="*/ 171 w 194"/>
                <a:gd name="T9" fmla="*/ 38 h 107"/>
                <a:gd name="T10" fmla="*/ 163 w 194"/>
                <a:gd name="T11" fmla="*/ 31 h 107"/>
                <a:gd name="T12" fmla="*/ 161 w 194"/>
                <a:gd name="T13" fmla="*/ 24 h 107"/>
                <a:gd name="T14" fmla="*/ 142 w 194"/>
                <a:gd name="T15" fmla="*/ 17 h 107"/>
                <a:gd name="T16" fmla="*/ 128 w 194"/>
                <a:gd name="T17" fmla="*/ 19 h 107"/>
                <a:gd name="T18" fmla="*/ 118 w 194"/>
                <a:gd name="T19" fmla="*/ 12 h 107"/>
                <a:gd name="T20" fmla="*/ 100 w 194"/>
                <a:gd name="T21" fmla="*/ 10 h 107"/>
                <a:gd name="T22" fmla="*/ 83 w 194"/>
                <a:gd name="T23" fmla="*/ 5 h 107"/>
                <a:gd name="T24" fmla="*/ 78 w 194"/>
                <a:gd name="T25" fmla="*/ 3 h 107"/>
                <a:gd name="T26" fmla="*/ 69 w 194"/>
                <a:gd name="T27" fmla="*/ 0 h 107"/>
                <a:gd name="T28" fmla="*/ 64 w 194"/>
                <a:gd name="T29" fmla="*/ 5 h 107"/>
                <a:gd name="T30" fmla="*/ 57 w 194"/>
                <a:gd name="T31" fmla="*/ 17 h 107"/>
                <a:gd name="T32" fmla="*/ 57 w 194"/>
                <a:gd name="T33" fmla="*/ 22 h 107"/>
                <a:gd name="T34" fmla="*/ 55 w 194"/>
                <a:gd name="T35" fmla="*/ 29 h 107"/>
                <a:gd name="T36" fmla="*/ 43 w 194"/>
                <a:gd name="T37" fmla="*/ 33 h 107"/>
                <a:gd name="T38" fmla="*/ 14 w 194"/>
                <a:gd name="T39" fmla="*/ 50 h 107"/>
                <a:gd name="T40" fmla="*/ 7 w 194"/>
                <a:gd name="T41" fmla="*/ 50 h 107"/>
                <a:gd name="T42" fmla="*/ 5 w 194"/>
                <a:gd name="T43" fmla="*/ 55 h 107"/>
                <a:gd name="T44" fmla="*/ 5 w 194"/>
                <a:gd name="T45" fmla="*/ 57 h 107"/>
                <a:gd name="T46" fmla="*/ 2 w 194"/>
                <a:gd name="T47" fmla="*/ 59 h 107"/>
                <a:gd name="T48" fmla="*/ 0 w 194"/>
                <a:gd name="T49" fmla="*/ 67 h 107"/>
                <a:gd name="T50" fmla="*/ 17 w 194"/>
                <a:gd name="T51" fmla="*/ 85 h 107"/>
                <a:gd name="T52" fmla="*/ 29 w 194"/>
                <a:gd name="T53" fmla="*/ 90 h 107"/>
                <a:gd name="T54" fmla="*/ 43 w 194"/>
                <a:gd name="T55" fmla="*/ 85 h 107"/>
                <a:gd name="T56" fmla="*/ 50 w 194"/>
                <a:gd name="T57" fmla="*/ 81 h 107"/>
                <a:gd name="T58" fmla="*/ 57 w 194"/>
                <a:gd name="T59" fmla="*/ 85 h 107"/>
                <a:gd name="T60" fmla="*/ 95 w 194"/>
                <a:gd name="T61" fmla="*/ 95 h 107"/>
                <a:gd name="T62" fmla="*/ 114 w 194"/>
                <a:gd name="T63" fmla="*/ 107 h 107"/>
                <a:gd name="T64" fmla="*/ 121 w 194"/>
                <a:gd name="T65" fmla="*/ 107 h 107"/>
                <a:gd name="T66" fmla="*/ 128 w 194"/>
                <a:gd name="T67" fmla="*/ 104 h 107"/>
                <a:gd name="T68" fmla="*/ 133 w 194"/>
                <a:gd name="T69" fmla="*/ 102 h 107"/>
                <a:gd name="T70" fmla="*/ 137 w 194"/>
                <a:gd name="T71" fmla="*/ 102 h 107"/>
                <a:gd name="T72" fmla="*/ 137 w 194"/>
                <a:gd name="T73" fmla="*/ 104 h 107"/>
                <a:gd name="T74" fmla="*/ 149 w 194"/>
                <a:gd name="T75" fmla="*/ 104 h 107"/>
                <a:gd name="T76" fmla="*/ 154 w 194"/>
                <a:gd name="T77" fmla="*/ 102 h 107"/>
                <a:gd name="T78" fmla="*/ 166 w 194"/>
                <a:gd name="T79" fmla="*/ 102 h 107"/>
                <a:gd name="T80" fmla="*/ 171 w 194"/>
                <a:gd name="T81" fmla="*/ 102 h 107"/>
                <a:gd name="T82" fmla="*/ 173 w 194"/>
                <a:gd name="T83" fmla="*/ 100 h 107"/>
                <a:gd name="T84" fmla="*/ 182 w 194"/>
                <a:gd name="T85" fmla="*/ 100 h 107"/>
                <a:gd name="T86" fmla="*/ 194 w 194"/>
                <a:gd name="T87" fmla="*/ 8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4" h="107">
                  <a:moveTo>
                    <a:pt x="194" y="83"/>
                  </a:moveTo>
                  <a:lnTo>
                    <a:pt x="194" y="78"/>
                  </a:lnTo>
                  <a:lnTo>
                    <a:pt x="192" y="76"/>
                  </a:lnTo>
                  <a:lnTo>
                    <a:pt x="189" y="71"/>
                  </a:lnTo>
                  <a:lnTo>
                    <a:pt x="187" y="69"/>
                  </a:lnTo>
                  <a:lnTo>
                    <a:pt x="182" y="52"/>
                  </a:lnTo>
                  <a:lnTo>
                    <a:pt x="180" y="48"/>
                  </a:lnTo>
                  <a:lnTo>
                    <a:pt x="175" y="41"/>
                  </a:lnTo>
                  <a:lnTo>
                    <a:pt x="171" y="38"/>
                  </a:lnTo>
                  <a:lnTo>
                    <a:pt x="171" y="38"/>
                  </a:lnTo>
                  <a:lnTo>
                    <a:pt x="168" y="36"/>
                  </a:lnTo>
                  <a:lnTo>
                    <a:pt x="163" y="31"/>
                  </a:lnTo>
                  <a:lnTo>
                    <a:pt x="163" y="26"/>
                  </a:lnTo>
                  <a:lnTo>
                    <a:pt x="161" y="24"/>
                  </a:lnTo>
                  <a:lnTo>
                    <a:pt x="152" y="19"/>
                  </a:lnTo>
                  <a:lnTo>
                    <a:pt x="142" y="17"/>
                  </a:lnTo>
                  <a:lnTo>
                    <a:pt x="135" y="17"/>
                  </a:lnTo>
                  <a:lnTo>
                    <a:pt x="128" y="19"/>
                  </a:lnTo>
                  <a:lnTo>
                    <a:pt x="123" y="17"/>
                  </a:lnTo>
                  <a:lnTo>
                    <a:pt x="118" y="12"/>
                  </a:lnTo>
                  <a:lnTo>
                    <a:pt x="111" y="10"/>
                  </a:lnTo>
                  <a:lnTo>
                    <a:pt x="100" y="10"/>
                  </a:lnTo>
                  <a:lnTo>
                    <a:pt x="88" y="7"/>
                  </a:lnTo>
                  <a:lnTo>
                    <a:pt x="83" y="5"/>
                  </a:lnTo>
                  <a:lnTo>
                    <a:pt x="81" y="3"/>
                  </a:lnTo>
                  <a:lnTo>
                    <a:pt x="78" y="3"/>
                  </a:lnTo>
                  <a:lnTo>
                    <a:pt x="73" y="0"/>
                  </a:lnTo>
                  <a:lnTo>
                    <a:pt x="69" y="0"/>
                  </a:lnTo>
                  <a:lnTo>
                    <a:pt x="66" y="0"/>
                  </a:lnTo>
                  <a:lnTo>
                    <a:pt x="64" y="5"/>
                  </a:lnTo>
                  <a:lnTo>
                    <a:pt x="57" y="17"/>
                  </a:lnTo>
                  <a:lnTo>
                    <a:pt x="57" y="17"/>
                  </a:lnTo>
                  <a:lnTo>
                    <a:pt x="57" y="19"/>
                  </a:lnTo>
                  <a:lnTo>
                    <a:pt x="57" y="22"/>
                  </a:lnTo>
                  <a:lnTo>
                    <a:pt x="57" y="26"/>
                  </a:lnTo>
                  <a:lnTo>
                    <a:pt x="55" y="29"/>
                  </a:lnTo>
                  <a:lnTo>
                    <a:pt x="52" y="29"/>
                  </a:lnTo>
                  <a:lnTo>
                    <a:pt x="43" y="33"/>
                  </a:lnTo>
                  <a:lnTo>
                    <a:pt x="26" y="41"/>
                  </a:lnTo>
                  <a:lnTo>
                    <a:pt x="14" y="50"/>
                  </a:lnTo>
                  <a:lnTo>
                    <a:pt x="10" y="50"/>
                  </a:lnTo>
                  <a:lnTo>
                    <a:pt x="7" y="50"/>
                  </a:lnTo>
                  <a:lnTo>
                    <a:pt x="7" y="52"/>
                  </a:lnTo>
                  <a:lnTo>
                    <a:pt x="5" y="55"/>
                  </a:lnTo>
                  <a:lnTo>
                    <a:pt x="5" y="55"/>
                  </a:lnTo>
                  <a:lnTo>
                    <a:pt x="5" y="57"/>
                  </a:lnTo>
                  <a:lnTo>
                    <a:pt x="5" y="57"/>
                  </a:lnTo>
                  <a:lnTo>
                    <a:pt x="2" y="59"/>
                  </a:lnTo>
                  <a:lnTo>
                    <a:pt x="0" y="62"/>
                  </a:lnTo>
                  <a:lnTo>
                    <a:pt x="0" y="67"/>
                  </a:lnTo>
                  <a:lnTo>
                    <a:pt x="2" y="78"/>
                  </a:lnTo>
                  <a:lnTo>
                    <a:pt x="17" y="85"/>
                  </a:lnTo>
                  <a:lnTo>
                    <a:pt x="21" y="88"/>
                  </a:lnTo>
                  <a:lnTo>
                    <a:pt x="29" y="90"/>
                  </a:lnTo>
                  <a:lnTo>
                    <a:pt x="36" y="90"/>
                  </a:lnTo>
                  <a:lnTo>
                    <a:pt x="43" y="85"/>
                  </a:lnTo>
                  <a:lnTo>
                    <a:pt x="47" y="81"/>
                  </a:lnTo>
                  <a:lnTo>
                    <a:pt x="50" y="81"/>
                  </a:lnTo>
                  <a:lnTo>
                    <a:pt x="52" y="81"/>
                  </a:lnTo>
                  <a:lnTo>
                    <a:pt x="57" y="85"/>
                  </a:lnTo>
                  <a:lnTo>
                    <a:pt x="59" y="85"/>
                  </a:lnTo>
                  <a:lnTo>
                    <a:pt x="95" y="95"/>
                  </a:lnTo>
                  <a:lnTo>
                    <a:pt x="97" y="97"/>
                  </a:lnTo>
                  <a:lnTo>
                    <a:pt x="114" y="107"/>
                  </a:lnTo>
                  <a:lnTo>
                    <a:pt x="118" y="107"/>
                  </a:lnTo>
                  <a:lnTo>
                    <a:pt x="121" y="107"/>
                  </a:lnTo>
                  <a:lnTo>
                    <a:pt x="126" y="107"/>
                  </a:lnTo>
                  <a:lnTo>
                    <a:pt x="128" y="104"/>
                  </a:lnTo>
                  <a:lnTo>
                    <a:pt x="130" y="102"/>
                  </a:lnTo>
                  <a:lnTo>
                    <a:pt x="133" y="102"/>
                  </a:lnTo>
                  <a:lnTo>
                    <a:pt x="135" y="102"/>
                  </a:lnTo>
                  <a:lnTo>
                    <a:pt x="137" y="102"/>
                  </a:lnTo>
                  <a:lnTo>
                    <a:pt x="137" y="104"/>
                  </a:lnTo>
                  <a:lnTo>
                    <a:pt x="137" y="104"/>
                  </a:lnTo>
                  <a:lnTo>
                    <a:pt x="137" y="107"/>
                  </a:lnTo>
                  <a:lnTo>
                    <a:pt x="149" y="104"/>
                  </a:lnTo>
                  <a:lnTo>
                    <a:pt x="152" y="104"/>
                  </a:lnTo>
                  <a:lnTo>
                    <a:pt x="154" y="102"/>
                  </a:lnTo>
                  <a:lnTo>
                    <a:pt x="156" y="102"/>
                  </a:lnTo>
                  <a:lnTo>
                    <a:pt x="166" y="102"/>
                  </a:lnTo>
                  <a:lnTo>
                    <a:pt x="168" y="102"/>
                  </a:lnTo>
                  <a:lnTo>
                    <a:pt x="171" y="102"/>
                  </a:lnTo>
                  <a:lnTo>
                    <a:pt x="171" y="100"/>
                  </a:lnTo>
                  <a:lnTo>
                    <a:pt x="173" y="100"/>
                  </a:lnTo>
                  <a:lnTo>
                    <a:pt x="175" y="97"/>
                  </a:lnTo>
                  <a:lnTo>
                    <a:pt x="182" y="100"/>
                  </a:lnTo>
                  <a:lnTo>
                    <a:pt x="194" y="102"/>
                  </a:lnTo>
                  <a:lnTo>
                    <a:pt x="194" y="88"/>
                  </a:lnTo>
                  <a:lnTo>
                    <a:pt x="194" y="83"/>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4"/>
            <p:cNvSpPr>
              <a:spLocks/>
            </p:cNvSpPr>
            <p:nvPr/>
          </p:nvSpPr>
          <p:spPr bwMode="auto">
            <a:xfrm>
              <a:off x="3545289" y="5158505"/>
              <a:ext cx="228764" cy="216253"/>
            </a:xfrm>
            <a:custGeom>
              <a:avLst/>
              <a:gdLst>
                <a:gd name="T0" fmla="*/ 128 w 128"/>
                <a:gd name="T1" fmla="*/ 29 h 121"/>
                <a:gd name="T2" fmla="*/ 120 w 128"/>
                <a:gd name="T3" fmla="*/ 26 h 121"/>
                <a:gd name="T4" fmla="*/ 111 w 128"/>
                <a:gd name="T5" fmla="*/ 33 h 121"/>
                <a:gd name="T6" fmla="*/ 101 w 128"/>
                <a:gd name="T7" fmla="*/ 29 h 121"/>
                <a:gd name="T8" fmla="*/ 87 w 128"/>
                <a:gd name="T9" fmla="*/ 19 h 121"/>
                <a:gd name="T10" fmla="*/ 78 w 128"/>
                <a:gd name="T11" fmla="*/ 17 h 121"/>
                <a:gd name="T12" fmla="*/ 59 w 128"/>
                <a:gd name="T13" fmla="*/ 19 h 121"/>
                <a:gd name="T14" fmla="*/ 45 w 128"/>
                <a:gd name="T15" fmla="*/ 19 h 121"/>
                <a:gd name="T16" fmla="*/ 38 w 128"/>
                <a:gd name="T17" fmla="*/ 22 h 121"/>
                <a:gd name="T18" fmla="*/ 33 w 128"/>
                <a:gd name="T19" fmla="*/ 17 h 121"/>
                <a:gd name="T20" fmla="*/ 30 w 128"/>
                <a:gd name="T21" fmla="*/ 14 h 121"/>
                <a:gd name="T22" fmla="*/ 33 w 128"/>
                <a:gd name="T23" fmla="*/ 7 h 121"/>
                <a:gd name="T24" fmla="*/ 21 w 128"/>
                <a:gd name="T25" fmla="*/ 3 h 121"/>
                <a:gd name="T26" fmla="*/ 14 w 128"/>
                <a:gd name="T27" fmla="*/ 5 h 121"/>
                <a:gd name="T28" fmla="*/ 16 w 128"/>
                <a:gd name="T29" fmla="*/ 19 h 121"/>
                <a:gd name="T30" fmla="*/ 14 w 128"/>
                <a:gd name="T31" fmla="*/ 22 h 121"/>
                <a:gd name="T32" fmla="*/ 9 w 128"/>
                <a:gd name="T33" fmla="*/ 14 h 121"/>
                <a:gd name="T34" fmla="*/ 4 w 128"/>
                <a:gd name="T35" fmla="*/ 19 h 121"/>
                <a:gd name="T36" fmla="*/ 16 w 128"/>
                <a:gd name="T37" fmla="*/ 31 h 121"/>
                <a:gd name="T38" fmla="*/ 16 w 128"/>
                <a:gd name="T39" fmla="*/ 36 h 121"/>
                <a:gd name="T40" fmla="*/ 14 w 128"/>
                <a:gd name="T41" fmla="*/ 52 h 121"/>
                <a:gd name="T42" fmla="*/ 12 w 128"/>
                <a:gd name="T43" fmla="*/ 52 h 121"/>
                <a:gd name="T44" fmla="*/ 9 w 128"/>
                <a:gd name="T45" fmla="*/ 45 h 121"/>
                <a:gd name="T46" fmla="*/ 4 w 128"/>
                <a:gd name="T47" fmla="*/ 48 h 121"/>
                <a:gd name="T48" fmla="*/ 0 w 128"/>
                <a:gd name="T49" fmla="*/ 57 h 121"/>
                <a:gd name="T50" fmla="*/ 7 w 128"/>
                <a:gd name="T51" fmla="*/ 69 h 121"/>
                <a:gd name="T52" fmla="*/ 12 w 128"/>
                <a:gd name="T53" fmla="*/ 76 h 121"/>
                <a:gd name="T54" fmla="*/ 26 w 128"/>
                <a:gd name="T55" fmla="*/ 81 h 121"/>
                <a:gd name="T56" fmla="*/ 28 w 128"/>
                <a:gd name="T57" fmla="*/ 88 h 121"/>
                <a:gd name="T58" fmla="*/ 26 w 128"/>
                <a:gd name="T59" fmla="*/ 95 h 121"/>
                <a:gd name="T60" fmla="*/ 42 w 128"/>
                <a:gd name="T61" fmla="*/ 109 h 121"/>
                <a:gd name="T62" fmla="*/ 57 w 128"/>
                <a:gd name="T63" fmla="*/ 119 h 121"/>
                <a:gd name="T64" fmla="*/ 75 w 128"/>
                <a:gd name="T65" fmla="*/ 119 h 121"/>
                <a:gd name="T66" fmla="*/ 66 w 128"/>
                <a:gd name="T67" fmla="*/ 100 h 121"/>
                <a:gd name="T68" fmla="*/ 61 w 128"/>
                <a:gd name="T69" fmla="*/ 85 h 121"/>
                <a:gd name="T70" fmla="*/ 75 w 128"/>
                <a:gd name="T71" fmla="*/ 78 h 121"/>
                <a:gd name="T72" fmla="*/ 87 w 128"/>
                <a:gd name="T73" fmla="*/ 81 h 121"/>
                <a:gd name="T74" fmla="*/ 94 w 128"/>
                <a:gd name="T75" fmla="*/ 81 h 121"/>
                <a:gd name="T76" fmla="*/ 97 w 128"/>
                <a:gd name="T77" fmla="*/ 78 h 121"/>
                <a:gd name="T78" fmla="*/ 99 w 128"/>
                <a:gd name="T79" fmla="*/ 71 h 121"/>
                <a:gd name="T80" fmla="*/ 101 w 128"/>
                <a:gd name="T81" fmla="*/ 69 h 121"/>
                <a:gd name="T82" fmla="*/ 104 w 128"/>
                <a:gd name="T83" fmla="*/ 62 h 121"/>
                <a:gd name="T84" fmla="*/ 109 w 128"/>
                <a:gd name="T85" fmla="*/ 59 h 121"/>
                <a:gd name="T86" fmla="*/ 116 w 128"/>
                <a:gd name="T87" fmla="*/ 55 h 121"/>
                <a:gd name="T88" fmla="*/ 120 w 128"/>
                <a:gd name="T89" fmla="*/ 48 h 121"/>
                <a:gd name="T90" fmla="*/ 125 w 128"/>
                <a:gd name="T91" fmla="*/ 45 h 121"/>
                <a:gd name="T92" fmla="*/ 128 w 128"/>
                <a:gd name="T93" fmla="*/ 3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8" h="121">
                  <a:moveTo>
                    <a:pt x="128" y="36"/>
                  </a:moveTo>
                  <a:lnTo>
                    <a:pt x="128" y="29"/>
                  </a:lnTo>
                  <a:lnTo>
                    <a:pt x="128" y="29"/>
                  </a:lnTo>
                  <a:lnTo>
                    <a:pt x="125" y="26"/>
                  </a:lnTo>
                  <a:lnTo>
                    <a:pt x="123" y="26"/>
                  </a:lnTo>
                  <a:lnTo>
                    <a:pt x="120" y="26"/>
                  </a:lnTo>
                  <a:lnTo>
                    <a:pt x="116" y="29"/>
                  </a:lnTo>
                  <a:lnTo>
                    <a:pt x="113" y="31"/>
                  </a:lnTo>
                  <a:lnTo>
                    <a:pt x="111" y="33"/>
                  </a:lnTo>
                  <a:lnTo>
                    <a:pt x="109" y="33"/>
                  </a:lnTo>
                  <a:lnTo>
                    <a:pt x="106" y="31"/>
                  </a:lnTo>
                  <a:lnTo>
                    <a:pt x="101" y="29"/>
                  </a:lnTo>
                  <a:lnTo>
                    <a:pt x="99" y="26"/>
                  </a:lnTo>
                  <a:lnTo>
                    <a:pt x="97" y="26"/>
                  </a:lnTo>
                  <a:lnTo>
                    <a:pt x="87" y="19"/>
                  </a:lnTo>
                  <a:lnTo>
                    <a:pt x="85" y="17"/>
                  </a:lnTo>
                  <a:lnTo>
                    <a:pt x="83" y="17"/>
                  </a:lnTo>
                  <a:lnTo>
                    <a:pt x="78" y="17"/>
                  </a:lnTo>
                  <a:lnTo>
                    <a:pt x="75" y="17"/>
                  </a:lnTo>
                  <a:lnTo>
                    <a:pt x="66" y="19"/>
                  </a:lnTo>
                  <a:lnTo>
                    <a:pt x="59" y="19"/>
                  </a:lnTo>
                  <a:lnTo>
                    <a:pt x="54" y="19"/>
                  </a:lnTo>
                  <a:lnTo>
                    <a:pt x="45" y="19"/>
                  </a:lnTo>
                  <a:lnTo>
                    <a:pt x="45" y="19"/>
                  </a:lnTo>
                  <a:lnTo>
                    <a:pt x="45" y="22"/>
                  </a:lnTo>
                  <a:lnTo>
                    <a:pt x="42" y="22"/>
                  </a:lnTo>
                  <a:lnTo>
                    <a:pt x="38" y="22"/>
                  </a:lnTo>
                  <a:lnTo>
                    <a:pt x="35" y="19"/>
                  </a:lnTo>
                  <a:lnTo>
                    <a:pt x="33" y="17"/>
                  </a:lnTo>
                  <a:lnTo>
                    <a:pt x="33" y="17"/>
                  </a:lnTo>
                  <a:lnTo>
                    <a:pt x="33" y="14"/>
                  </a:lnTo>
                  <a:lnTo>
                    <a:pt x="30" y="17"/>
                  </a:lnTo>
                  <a:lnTo>
                    <a:pt x="30" y="14"/>
                  </a:lnTo>
                  <a:lnTo>
                    <a:pt x="30" y="12"/>
                  </a:lnTo>
                  <a:lnTo>
                    <a:pt x="33" y="10"/>
                  </a:lnTo>
                  <a:lnTo>
                    <a:pt x="33" y="7"/>
                  </a:lnTo>
                  <a:lnTo>
                    <a:pt x="30" y="5"/>
                  </a:lnTo>
                  <a:lnTo>
                    <a:pt x="23" y="0"/>
                  </a:lnTo>
                  <a:lnTo>
                    <a:pt x="21" y="3"/>
                  </a:lnTo>
                  <a:lnTo>
                    <a:pt x="16" y="3"/>
                  </a:lnTo>
                  <a:lnTo>
                    <a:pt x="14" y="0"/>
                  </a:lnTo>
                  <a:lnTo>
                    <a:pt x="14" y="5"/>
                  </a:lnTo>
                  <a:lnTo>
                    <a:pt x="12" y="7"/>
                  </a:lnTo>
                  <a:lnTo>
                    <a:pt x="14" y="14"/>
                  </a:lnTo>
                  <a:lnTo>
                    <a:pt x="16" y="19"/>
                  </a:lnTo>
                  <a:lnTo>
                    <a:pt x="19" y="22"/>
                  </a:lnTo>
                  <a:lnTo>
                    <a:pt x="16" y="24"/>
                  </a:lnTo>
                  <a:lnTo>
                    <a:pt x="14" y="22"/>
                  </a:lnTo>
                  <a:lnTo>
                    <a:pt x="14" y="19"/>
                  </a:lnTo>
                  <a:lnTo>
                    <a:pt x="12" y="17"/>
                  </a:lnTo>
                  <a:lnTo>
                    <a:pt x="9" y="14"/>
                  </a:lnTo>
                  <a:lnTo>
                    <a:pt x="7" y="14"/>
                  </a:lnTo>
                  <a:lnTo>
                    <a:pt x="4" y="17"/>
                  </a:lnTo>
                  <a:lnTo>
                    <a:pt x="4" y="19"/>
                  </a:lnTo>
                  <a:lnTo>
                    <a:pt x="4" y="22"/>
                  </a:lnTo>
                  <a:lnTo>
                    <a:pt x="9" y="26"/>
                  </a:lnTo>
                  <a:lnTo>
                    <a:pt x="16" y="31"/>
                  </a:lnTo>
                  <a:lnTo>
                    <a:pt x="16" y="33"/>
                  </a:lnTo>
                  <a:lnTo>
                    <a:pt x="19" y="36"/>
                  </a:lnTo>
                  <a:lnTo>
                    <a:pt x="16" y="36"/>
                  </a:lnTo>
                  <a:lnTo>
                    <a:pt x="14" y="41"/>
                  </a:lnTo>
                  <a:lnTo>
                    <a:pt x="14" y="48"/>
                  </a:lnTo>
                  <a:lnTo>
                    <a:pt x="14" y="52"/>
                  </a:lnTo>
                  <a:lnTo>
                    <a:pt x="14" y="55"/>
                  </a:lnTo>
                  <a:lnTo>
                    <a:pt x="12" y="52"/>
                  </a:lnTo>
                  <a:lnTo>
                    <a:pt x="12" y="52"/>
                  </a:lnTo>
                  <a:lnTo>
                    <a:pt x="9" y="50"/>
                  </a:lnTo>
                  <a:lnTo>
                    <a:pt x="9" y="45"/>
                  </a:lnTo>
                  <a:lnTo>
                    <a:pt x="9" y="45"/>
                  </a:lnTo>
                  <a:lnTo>
                    <a:pt x="9" y="45"/>
                  </a:lnTo>
                  <a:lnTo>
                    <a:pt x="7" y="45"/>
                  </a:lnTo>
                  <a:lnTo>
                    <a:pt x="4" y="48"/>
                  </a:lnTo>
                  <a:lnTo>
                    <a:pt x="0" y="52"/>
                  </a:lnTo>
                  <a:lnTo>
                    <a:pt x="0" y="55"/>
                  </a:lnTo>
                  <a:lnTo>
                    <a:pt x="0" y="57"/>
                  </a:lnTo>
                  <a:lnTo>
                    <a:pt x="0" y="59"/>
                  </a:lnTo>
                  <a:lnTo>
                    <a:pt x="4" y="67"/>
                  </a:lnTo>
                  <a:lnTo>
                    <a:pt x="7" y="69"/>
                  </a:lnTo>
                  <a:lnTo>
                    <a:pt x="7" y="71"/>
                  </a:lnTo>
                  <a:lnTo>
                    <a:pt x="9" y="74"/>
                  </a:lnTo>
                  <a:lnTo>
                    <a:pt x="12" y="76"/>
                  </a:lnTo>
                  <a:lnTo>
                    <a:pt x="16" y="78"/>
                  </a:lnTo>
                  <a:lnTo>
                    <a:pt x="23" y="81"/>
                  </a:lnTo>
                  <a:lnTo>
                    <a:pt x="26" y="81"/>
                  </a:lnTo>
                  <a:lnTo>
                    <a:pt x="28" y="83"/>
                  </a:lnTo>
                  <a:lnTo>
                    <a:pt x="28" y="85"/>
                  </a:lnTo>
                  <a:lnTo>
                    <a:pt x="28" y="88"/>
                  </a:lnTo>
                  <a:lnTo>
                    <a:pt x="28" y="90"/>
                  </a:lnTo>
                  <a:lnTo>
                    <a:pt x="26" y="93"/>
                  </a:lnTo>
                  <a:lnTo>
                    <a:pt x="26" y="95"/>
                  </a:lnTo>
                  <a:lnTo>
                    <a:pt x="26" y="95"/>
                  </a:lnTo>
                  <a:lnTo>
                    <a:pt x="38" y="107"/>
                  </a:lnTo>
                  <a:lnTo>
                    <a:pt x="42" y="109"/>
                  </a:lnTo>
                  <a:lnTo>
                    <a:pt x="45" y="112"/>
                  </a:lnTo>
                  <a:lnTo>
                    <a:pt x="49" y="114"/>
                  </a:lnTo>
                  <a:lnTo>
                    <a:pt x="57" y="119"/>
                  </a:lnTo>
                  <a:lnTo>
                    <a:pt x="73" y="121"/>
                  </a:lnTo>
                  <a:lnTo>
                    <a:pt x="73" y="119"/>
                  </a:lnTo>
                  <a:lnTo>
                    <a:pt x="75" y="119"/>
                  </a:lnTo>
                  <a:lnTo>
                    <a:pt x="75" y="114"/>
                  </a:lnTo>
                  <a:lnTo>
                    <a:pt x="73" y="112"/>
                  </a:lnTo>
                  <a:lnTo>
                    <a:pt x="66" y="100"/>
                  </a:lnTo>
                  <a:lnTo>
                    <a:pt x="64" y="93"/>
                  </a:lnTo>
                  <a:lnTo>
                    <a:pt x="61" y="90"/>
                  </a:lnTo>
                  <a:lnTo>
                    <a:pt x="61" y="85"/>
                  </a:lnTo>
                  <a:lnTo>
                    <a:pt x="64" y="88"/>
                  </a:lnTo>
                  <a:lnTo>
                    <a:pt x="68" y="83"/>
                  </a:lnTo>
                  <a:lnTo>
                    <a:pt x="75" y="78"/>
                  </a:lnTo>
                  <a:lnTo>
                    <a:pt x="80" y="71"/>
                  </a:lnTo>
                  <a:lnTo>
                    <a:pt x="83" y="74"/>
                  </a:lnTo>
                  <a:lnTo>
                    <a:pt x="87" y="81"/>
                  </a:lnTo>
                  <a:lnTo>
                    <a:pt x="90" y="81"/>
                  </a:lnTo>
                  <a:lnTo>
                    <a:pt x="92" y="81"/>
                  </a:lnTo>
                  <a:lnTo>
                    <a:pt x="94" y="81"/>
                  </a:lnTo>
                  <a:lnTo>
                    <a:pt x="97" y="81"/>
                  </a:lnTo>
                  <a:lnTo>
                    <a:pt x="97" y="81"/>
                  </a:lnTo>
                  <a:lnTo>
                    <a:pt x="97" y="78"/>
                  </a:lnTo>
                  <a:lnTo>
                    <a:pt x="97" y="76"/>
                  </a:lnTo>
                  <a:lnTo>
                    <a:pt x="97" y="74"/>
                  </a:lnTo>
                  <a:lnTo>
                    <a:pt x="99" y="71"/>
                  </a:lnTo>
                  <a:lnTo>
                    <a:pt x="99" y="71"/>
                  </a:lnTo>
                  <a:lnTo>
                    <a:pt x="99" y="71"/>
                  </a:lnTo>
                  <a:lnTo>
                    <a:pt x="101" y="69"/>
                  </a:lnTo>
                  <a:lnTo>
                    <a:pt x="101" y="64"/>
                  </a:lnTo>
                  <a:lnTo>
                    <a:pt x="101" y="62"/>
                  </a:lnTo>
                  <a:lnTo>
                    <a:pt x="104" y="62"/>
                  </a:lnTo>
                  <a:lnTo>
                    <a:pt x="106" y="59"/>
                  </a:lnTo>
                  <a:lnTo>
                    <a:pt x="109" y="59"/>
                  </a:lnTo>
                  <a:lnTo>
                    <a:pt x="109" y="59"/>
                  </a:lnTo>
                  <a:lnTo>
                    <a:pt x="113" y="59"/>
                  </a:lnTo>
                  <a:lnTo>
                    <a:pt x="116" y="57"/>
                  </a:lnTo>
                  <a:lnTo>
                    <a:pt x="116" y="55"/>
                  </a:lnTo>
                  <a:lnTo>
                    <a:pt x="118" y="52"/>
                  </a:lnTo>
                  <a:lnTo>
                    <a:pt x="118" y="50"/>
                  </a:lnTo>
                  <a:lnTo>
                    <a:pt x="120" y="48"/>
                  </a:lnTo>
                  <a:lnTo>
                    <a:pt x="120" y="45"/>
                  </a:lnTo>
                  <a:lnTo>
                    <a:pt x="123" y="45"/>
                  </a:lnTo>
                  <a:lnTo>
                    <a:pt x="125" y="45"/>
                  </a:lnTo>
                  <a:lnTo>
                    <a:pt x="128" y="45"/>
                  </a:lnTo>
                  <a:lnTo>
                    <a:pt x="128" y="43"/>
                  </a:lnTo>
                  <a:lnTo>
                    <a:pt x="128" y="36"/>
                  </a:lnTo>
                  <a:lnTo>
                    <a:pt x="128" y="36"/>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5"/>
            <p:cNvSpPr>
              <a:spLocks noEditPoints="1"/>
            </p:cNvSpPr>
            <p:nvPr/>
          </p:nvSpPr>
          <p:spPr bwMode="auto">
            <a:xfrm>
              <a:off x="5126976" y="4643787"/>
              <a:ext cx="185871" cy="257359"/>
            </a:xfrm>
            <a:custGeom>
              <a:avLst/>
              <a:gdLst>
                <a:gd name="T0" fmla="*/ 28 w 104"/>
                <a:gd name="T1" fmla="*/ 113 h 144"/>
                <a:gd name="T2" fmla="*/ 19 w 104"/>
                <a:gd name="T3" fmla="*/ 113 h 144"/>
                <a:gd name="T4" fmla="*/ 24 w 104"/>
                <a:gd name="T5" fmla="*/ 116 h 144"/>
                <a:gd name="T6" fmla="*/ 102 w 104"/>
                <a:gd name="T7" fmla="*/ 35 h 144"/>
                <a:gd name="T8" fmla="*/ 92 w 104"/>
                <a:gd name="T9" fmla="*/ 19 h 144"/>
                <a:gd name="T10" fmla="*/ 87 w 104"/>
                <a:gd name="T11" fmla="*/ 16 h 144"/>
                <a:gd name="T12" fmla="*/ 85 w 104"/>
                <a:gd name="T13" fmla="*/ 14 h 144"/>
                <a:gd name="T14" fmla="*/ 80 w 104"/>
                <a:gd name="T15" fmla="*/ 9 h 144"/>
                <a:gd name="T16" fmla="*/ 78 w 104"/>
                <a:gd name="T17" fmla="*/ 11 h 144"/>
                <a:gd name="T18" fmla="*/ 78 w 104"/>
                <a:gd name="T19" fmla="*/ 14 h 144"/>
                <a:gd name="T20" fmla="*/ 78 w 104"/>
                <a:gd name="T21" fmla="*/ 16 h 144"/>
                <a:gd name="T22" fmla="*/ 69 w 104"/>
                <a:gd name="T23" fmla="*/ 14 h 144"/>
                <a:gd name="T24" fmla="*/ 64 w 104"/>
                <a:gd name="T25" fmla="*/ 7 h 144"/>
                <a:gd name="T26" fmla="*/ 59 w 104"/>
                <a:gd name="T27" fmla="*/ 2 h 144"/>
                <a:gd name="T28" fmla="*/ 50 w 104"/>
                <a:gd name="T29" fmla="*/ 0 h 144"/>
                <a:gd name="T30" fmla="*/ 47 w 104"/>
                <a:gd name="T31" fmla="*/ 7 h 144"/>
                <a:gd name="T32" fmla="*/ 57 w 104"/>
                <a:gd name="T33" fmla="*/ 16 h 144"/>
                <a:gd name="T34" fmla="*/ 59 w 104"/>
                <a:gd name="T35" fmla="*/ 21 h 144"/>
                <a:gd name="T36" fmla="*/ 59 w 104"/>
                <a:gd name="T37" fmla="*/ 28 h 144"/>
                <a:gd name="T38" fmla="*/ 57 w 104"/>
                <a:gd name="T39" fmla="*/ 35 h 144"/>
                <a:gd name="T40" fmla="*/ 59 w 104"/>
                <a:gd name="T41" fmla="*/ 47 h 144"/>
                <a:gd name="T42" fmla="*/ 59 w 104"/>
                <a:gd name="T43" fmla="*/ 54 h 144"/>
                <a:gd name="T44" fmla="*/ 59 w 104"/>
                <a:gd name="T45" fmla="*/ 56 h 144"/>
                <a:gd name="T46" fmla="*/ 54 w 104"/>
                <a:gd name="T47" fmla="*/ 61 h 144"/>
                <a:gd name="T48" fmla="*/ 52 w 104"/>
                <a:gd name="T49" fmla="*/ 73 h 144"/>
                <a:gd name="T50" fmla="*/ 54 w 104"/>
                <a:gd name="T51" fmla="*/ 82 h 144"/>
                <a:gd name="T52" fmla="*/ 54 w 104"/>
                <a:gd name="T53" fmla="*/ 92 h 144"/>
                <a:gd name="T54" fmla="*/ 50 w 104"/>
                <a:gd name="T55" fmla="*/ 94 h 144"/>
                <a:gd name="T56" fmla="*/ 47 w 104"/>
                <a:gd name="T57" fmla="*/ 97 h 144"/>
                <a:gd name="T58" fmla="*/ 45 w 104"/>
                <a:gd name="T59" fmla="*/ 106 h 144"/>
                <a:gd name="T60" fmla="*/ 33 w 104"/>
                <a:gd name="T61" fmla="*/ 120 h 144"/>
                <a:gd name="T62" fmla="*/ 21 w 104"/>
                <a:gd name="T63" fmla="*/ 130 h 144"/>
                <a:gd name="T64" fmla="*/ 0 w 104"/>
                <a:gd name="T65" fmla="*/ 139 h 144"/>
                <a:gd name="T66" fmla="*/ 5 w 104"/>
                <a:gd name="T67" fmla="*/ 144 h 144"/>
                <a:gd name="T68" fmla="*/ 38 w 104"/>
                <a:gd name="T69" fmla="*/ 139 h 144"/>
                <a:gd name="T70" fmla="*/ 61 w 104"/>
                <a:gd name="T71" fmla="*/ 132 h 144"/>
                <a:gd name="T72" fmla="*/ 66 w 104"/>
                <a:gd name="T73" fmla="*/ 132 h 144"/>
                <a:gd name="T74" fmla="*/ 73 w 104"/>
                <a:gd name="T75" fmla="*/ 132 h 144"/>
                <a:gd name="T76" fmla="*/ 92 w 104"/>
                <a:gd name="T77" fmla="*/ 125 h 144"/>
                <a:gd name="T78" fmla="*/ 97 w 104"/>
                <a:gd name="T79" fmla="*/ 123 h 144"/>
                <a:gd name="T80" fmla="*/ 97 w 104"/>
                <a:gd name="T81" fmla="*/ 118 h 144"/>
                <a:gd name="T82" fmla="*/ 97 w 104"/>
                <a:gd name="T83" fmla="*/ 108 h 144"/>
                <a:gd name="T84" fmla="*/ 97 w 104"/>
                <a:gd name="T85" fmla="*/ 101 h 144"/>
                <a:gd name="T86" fmla="*/ 92 w 104"/>
                <a:gd name="T87" fmla="*/ 94 h 144"/>
                <a:gd name="T88" fmla="*/ 90 w 104"/>
                <a:gd name="T89" fmla="*/ 90 h 144"/>
                <a:gd name="T90" fmla="*/ 92 w 104"/>
                <a:gd name="T91" fmla="*/ 78 h 144"/>
                <a:gd name="T92" fmla="*/ 97 w 104"/>
                <a:gd name="T93" fmla="*/ 61 h 144"/>
                <a:gd name="T94" fmla="*/ 102 w 104"/>
                <a:gd name="T95" fmla="*/ 47 h 144"/>
                <a:gd name="T96" fmla="*/ 104 w 104"/>
                <a:gd name="T97" fmla="*/ 3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4" h="144">
                  <a:moveTo>
                    <a:pt x="24" y="116"/>
                  </a:moveTo>
                  <a:lnTo>
                    <a:pt x="28" y="113"/>
                  </a:lnTo>
                  <a:lnTo>
                    <a:pt x="26" y="108"/>
                  </a:lnTo>
                  <a:lnTo>
                    <a:pt x="19" y="113"/>
                  </a:lnTo>
                  <a:lnTo>
                    <a:pt x="21" y="116"/>
                  </a:lnTo>
                  <a:lnTo>
                    <a:pt x="24" y="116"/>
                  </a:lnTo>
                  <a:close/>
                  <a:moveTo>
                    <a:pt x="104" y="37"/>
                  </a:moveTo>
                  <a:lnTo>
                    <a:pt x="102" y="35"/>
                  </a:lnTo>
                  <a:lnTo>
                    <a:pt x="99" y="30"/>
                  </a:lnTo>
                  <a:lnTo>
                    <a:pt x="92" y="19"/>
                  </a:lnTo>
                  <a:lnTo>
                    <a:pt x="90" y="16"/>
                  </a:lnTo>
                  <a:lnTo>
                    <a:pt x="87" y="16"/>
                  </a:lnTo>
                  <a:lnTo>
                    <a:pt x="87" y="16"/>
                  </a:lnTo>
                  <a:lnTo>
                    <a:pt x="85" y="14"/>
                  </a:lnTo>
                  <a:lnTo>
                    <a:pt x="83" y="9"/>
                  </a:lnTo>
                  <a:lnTo>
                    <a:pt x="80" y="9"/>
                  </a:lnTo>
                  <a:lnTo>
                    <a:pt x="80" y="9"/>
                  </a:lnTo>
                  <a:lnTo>
                    <a:pt x="78" y="11"/>
                  </a:lnTo>
                  <a:lnTo>
                    <a:pt x="78" y="11"/>
                  </a:lnTo>
                  <a:lnTo>
                    <a:pt x="78" y="14"/>
                  </a:lnTo>
                  <a:lnTo>
                    <a:pt x="78" y="16"/>
                  </a:lnTo>
                  <a:lnTo>
                    <a:pt x="78" y="16"/>
                  </a:lnTo>
                  <a:lnTo>
                    <a:pt x="76" y="16"/>
                  </a:lnTo>
                  <a:lnTo>
                    <a:pt x="69" y="14"/>
                  </a:lnTo>
                  <a:lnTo>
                    <a:pt x="66" y="11"/>
                  </a:lnTo>
                  <a:lnTo>
                    <a:pt x="64" y="7"/>
                  </a:lnTo>
                  <a:lnTo>
                    <a:pt x="61" y="4"/>
                  </a:lnTo>
                  <a:lnTo>
                    <a:pt x="59" y="2"/>
                  </a:lnTo>
                  <a:lnTo>
                    <a:pt x="57" y="2"/>
                  </a:lnTo>
                  <a:lnTo>
                    <a:pt x="50" y="0"/>
                  </a:lnTo>
                  <a:lnTo>
                    <a:pt x="45" y="0"/>
                  </a:lnTo>
                  <a:lnTo>
                    <a:pt x="47" y="7"/>
                  </a:lnTo>
                  <a:lnTo>
                    <a:pt x="52" y="14"/>
                  </a:lnTo>
                  <a:lnTo>
                    <a:pt x="57" y="16"/>
                  </a:lnTo>
                  <a:lnTo>
                    <a:pt x="59" y="19"/>
                  </a:lnTo>
                  <a:lnTo>
                    <a:pt x="59" y="21"/>
                  </a:lnTo>
                  <a:lnTo>
                    <a:pt x="59" y="26"/>
                  </a:lnTo>
                  <a:lnTo>
                    <a:pt x="59" y="28"/>
                  </a:lnTo>
                  <a:lnTo>
                    <a:pt x="57" y="33"/>
                  </a:lnTo>
                  <a:lnTo>
                    <a:pt x="57" y="35"/>
                  </a:lnTo>
                  <a:lnTo>
                    <a:pt x="57" y="40"/>
                  </a:lnTo>
                  <a:lnTo>
                    <a:pt x="59" y="47"/>
                  </a:lnTo>
                  <a:lnTo>
                    <a:pt x="59" y="54"/>
                  </a:lnTo>
                  <a:lnTo>
                    <a:pt x="59" y="54"/>
                  </a:lnTo>
                  <a:lnTo>
                    <a:pt x="59" y="54"/>
                  </a:lnTo>
                  <a:lnTo>
                    <a:pt x="59" y="56"/>
                  </a:lnTo>
                  <a:lnTo>
                    <a:pt x="57" y="59"/>
                  </a:lnTo>
                  <a:lnTo>
                    <a:pt x="54" y="61"/>
                  </a:lnTo>
                  <a:lnTo>
                    <a:pt x="52" y="68"/>
                  </a:lnTo>
                  <a:lnTo>
                    <a:pt x="52" y="73"/>
                  </a:lnTo>
                  <a:lnTo>
                    <a:pt x="54" y="78"/>
                  </a:lnTo>
                  <a:lnTo>
                    <a:pt x="54" y="82"/>
                  </a:lnTo>
                  <a:lnTo>
                    <a:pt x="54" y="87"/>
                  </a:lnTo>
                  <a:lnTo>
                    <a:pt x="54" y="92"/>
                  </a:lnTo>
                  <a:lnTo>
                    <a:pt x="52" y="92"/>
                  </a:lnTo>
                  <a:lnTo>
                    <a:pt x="50" y="94"/>
                  </a:lnTo>
                  <a:lnTo>
                    <a:pt x="47" y="94"/>
                  </a:lnTo>
                  <a:lnTo>
                    <a:pt x="47" y="97"/>
                  </a:lnTo>
                  <a:lnTo>
                    <a:pt x="47" y="101"/>
                  </a:lnTo>
                  <a:lnTo>
                    <a:pt x="45" y="106"/>
                  </a:lnTo>
                  <a:lnTo>
                    <a:pt x="38" y="113"/>
                  </a:lnTo>
                  <a:lnTo>
                    <a:pt x="33" y="120"/>
                  </a:lnTo>
                  <a:lnTo>
                    <a:pt x="28" y="125"/>
                  </a:lnTo>
                  <a:lnTo>
                    <a:pt x="21" y="130"/>
                  </a:lnTo>
                  <a:lnTo>
                    <a:pt x="2" y="134"/>
                  </a:lnTo>
                  <a:lnTo>
                    <a:pt x="0" y="139"/>
                  </a:lnTo>
                  <a:lnTo>
                    <a:pt x="2" y="144"/>
                  </a:lnTo>
                  <a:lnTo>
                    <a:pt x="5" y="144"/>
                  </a:lnTo>
                  <a:lnTo>
                    <a:pt x="16" y="144"/>
                  </a:lnTo>
                  <a:lnTo>
                    <a:pt x="38" y="139"/>
                  </a:lnTo>
                  <a:lnTo>
                    <a:pt x="40" y="139"/>
                  </a:lnTo>
                  <a:lnTo>
                    <a:pt x="61" y="132"/>
                  </a:lnTo>
                  <a:lnTo>
                    <a:pt x="66" y="132"/>
                  </a:lnTo>
                  <a:lnTo>
                    <a:pt x="66" y="132"/>
                  </a:lnTo>
                  <a:lnTo>
                    <a:pt x="71" y="132"/>
                  </a:lnTo>
                  <a:lnTo>
                    <a:pt x="73" y="132"/>
                  </a:lnTo>
                  <a:lnTo>
                    <a:pt x="85" y="125"/>
                  </a:lnTo>
                  <a:lnTo>
                    <a:pt x="92" y="125"/>
                  </a:lnTo>
                  <a:lnTo>
                    <a:pt x="95" y="125"/>
                  </a:lnTo>
                  <a:lnTo>
                    <a:pt x="97" y="123"/>
                  </a:lnTo>
                  <a:lnTo>
                    <a:pt x="97" y="123"/>
                  </a:lnTo>
                  <a:lnTo>
                    <a:pt x="97" y="118"/>
                  </a:lnTo>
                  <a:lnTo>
                    <a:pt x="97" y="113"/>
                  </a:lnTo>
                  <a:lnTo>
                    <a:pt x="97" y="108"/>
                  </a:lnTo>
                  <a:lnTo>
                    <a:pt x="97" y="106"/>
                  </a:lnTo>
                  <a:lnTo>
                    <a:pt x="97" y="101"/>
                  </a:lnTo>
                  <a:lnTo>
                    <a:pt x="95" y="97"/>
                  </a:lnTo>
                  <a:lnTo>
                    <a:pt x="92" y="94"/>
                  </a:lnTo>
                  <a:lnTo>
                    <a:pt x="90" y="92"/>
                  </a:lnTo>
                  <a:lnTo>
                    <a:pt x="90" y="90"/>
                  </a:lnTo>
                  <a:lnTo>
                    <a:pt x="90" y="90"/>
                  </a:lnTo>
                  <a:lnTo>
                    <a:pt x="92" y="78"/>
                  </a:lnTo>
                  <a:lnTo>
                    <a:pt x="97" y="63"/>
                  </a:lnTo>
                  <a:lnTo>
                    <a:pt x="97" y="61"/>
                  </a:lnTo>
                  <a:lnTo>
                    <a:pt x="99" y="59"/>
                  </a:lnTo>
                  <a:lnTo>
                    <a:pt x="102" y="47"/>
                  </a:lnTo>
                  <a:lnTo>
                    <a:pt x="104" y="42"/>
                  </a:lnTo>
                  <a:lnTo>
                    <a:pt x="104" y="37"/>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21"/>
            <p:cNvSpPr>
              <a:spLocks/>
            </p:cNvSpPr>
            <p:nvPr/>
          </p:nvSpPr>
          <p:spPr bwMode="auto">
            <a:xfrm>
              <a:off x="4585449" y="4524043"/>
              <a:ext cx="337784" cy="327061"/>
            </a:xfrm>
            <a:custGeom>
              <a:avLst/>
              <a:gdLst>
                <a:gd name="T0" fmla="*/ 187 w 189"/>
                <a:gd name="T1" fmla="*/ 19 h 183"/>
                <a:gd name="T2" fmla="*/ 170 w 189"/>
                <a:gd name="T3" fmla="*/ 29 h 183"/>
                <a:gd name="T4" fmla="*/ 154 w 189"/>
                <a:gd name="T5" fmla="*/ 31 h 183"/>
                <a:gd name="T6" fmla="*/ 149 w 189"/>
                <a:gd name="T7" fmla="*/ 26 h 183"/>
                <a:gd name="T8" fmla="*/ 144 w 189"/>
                <a:gd name="T9" fmla="*/ 17 h 183"/>
                <a:gd name="T10" fmla="*/ 123 w 189"/>
                <a:gd name="T11" fmla="*/ 7 h 183"/>
                <a:gd name="T12" fmla="*/ 123 w 189"/>
                <a:gd name="T13" fmla="*/ 3 h 183"/>
                <a:gd name="T14" fmla="*/ 114 w 189"/>
                <a:gd name="T15" fmla="*/ 0 h 183"/>
                <a:gd name="T16" fmla="*/ 106 w 189"/>
                <a:gd name="T17" fmla="*/ 5 h 183"/>
                <a:gd name="T18" fmla="*/ 97 w 189"/>
                <a:gd name="T19" fmla="*/ 15 h 183"/>
                <a:gd name="T20" fmla="*/ 85 w 189"/>
                <a:gd name="T21" fmla="*/ 10 h 183"/>
                <a:gd name="T22" fmla="*/ 57 w 189"/>
                <a:gd name="T23" fmla="*/ 0 h 183"/>
                <a:gd name="T24" fmla="*/ 50 w 189"/>
                <a:gd name="T25" fmla="*/ 7 h 183"/>
                <a:gd name="T26" fmla="*/ 43 w 189"/>
                <a:gd name="T27" fmla="*/ 19 h 183"/>
                <a:gd name="T28" fmla="*/ 40 w 189"/>
                <a:gd name="T29" fmla="*/ 26 h 183"/>
                <a:gd name="T30" fmla="*/ 31 w 189"/>
                <a:gd name="T31" fmla="*/ 33 h 183"/>
                <a:gd name="T32" fmla="*/ 19 w 189"/>
                <a:gd name="T33" fmla="*/ 38 h 183"/>
                <a:gd name="T34" fmla="*/ 17 w 189"/>
                <a:gd name="T35" fmla="*/ 45 h 183"/>
                <a:gd name="T36" fmla="*/ 0 w 189"/>
                <a:gd name="T37" fmla="*/ 55 h 183"/>
                <a:gd name="T38" fmla="*/ 7 w 189"/>
                <a:gd name="T39" fmla="*/ 83 h 183"/>
                <a:gd name="T40" fmla="*/ 17 w 189"/>
                <a:gd name="T41" fmla="*/ 107 h 183"/>
                <a:gd name="T42" fmla="*/ 17 w 189"/>
                <a:gd name="T43" fmla="*/ 121 h 183"/>
                <a:gd name="T44" fmla="*/ 21 w 189"/>
                <a:gd name="T45" fmla="*/ 145 h 183"/>
                <a:gd name="T46" fmla="*/ 28 w 189"/>
                <a:gd name="T47" fmla="*/ 161 h 183"/>
                <a:gd name="T48" fmla="*/ 31 w 189"/>
                <a:gd name="T49" fmla="*/ 171 h 183"/>
                <a:gd name="T50" fmla="*/ 38 w 189"/>
                <a:gd name="T51" fmla="*/ 168 h 183"/>
                <a:gd name="T52" fmla="*/ 33 w 189"/>
                <a:gd name="T53" fmla="*/ 183 h 183"/>
                <a:gd name="T54" fmla="*/ 47 w 189"/>
                <a:gd name="T55" fmla="*/ 175 h 183"/>
                <a:gd name="T56" fmla="*/ 54 w 189"/>
                <a:gd name="T57" fmla="*/ 171 h 183"/>
                <a:gd name="T58" fmla="*/ 71 w 189"/>
                <a:gd name="T59" fmla="*/ 161 h 183"/>
                <a:gd name="T60" fmla="*/ 76 w 189"/>
                <a:gd name="T61" fmla="*/ 164 h 183"/>
                <a:gd name="T62" fmla="*/ 83 w 189"/>
                <a:gd name="T63" fmla="*/ 168 h 183"/>
                <a:gd name="T64" fmla="*/ 92 w 189"/>
                <a:gd name="T65" fmla="*/ 173 h 183"/>
                <a:gd name="T66" fmla="*/ 116 w 189"/>
                <a:gd name="T67" fmla="*/ 166 h 183"/>
                <a:gd name="T68" fmla="*/ 123 w 189"/>
                <a:gd name="T69" fmla="*/ 159 h 183"/>
                <a:gd name="T70" fmla="*/ 130 w 189"/>
                <a:gd name="T71" fmla="*/ 154 h 183"/>
                <a:gd name="T72" fmla="*/ 123 w 189"/>
                <a:gd name="T73" fmla="*/ 147 h 183"/>
                <a:gd name="T74" fmla="*/ 111 w 189"/>
                <a:gd name="T75" fmla="*/ 154 h 183"/>
                <a:gd name="T76" fmla="*/ 118 w 189"/>
                <a:gd name="T77" fmla="*/ 145 h 183"/>
                <a:gd name="T78" fmla="*/ 133 w 189"/>
                <a:gd name="T79" fmla="*/ 149 h 183"/>
                <a:gd name="T80" fmla="*/ 151 w 189"/>
                <a:gd name="T81" fmla="*/ 142 h 183"/>
                <a:gd name="T82" fmla="*/ 149 w 189"/>
                <a:gd name="T83" fmla="*/ 140 h 183"/>
                <a:gd name="T84" fmla="*/ 154 w 189"/>
                <a:gd name="T85" fmla="*/ 135 h 183"/>
                <a:gd name="T86" fmla="*/ 163 w 189"/>
                <a:gd name="T87" fmla="*/ 128 h 183"/>
                <a:gd name="T88" fmla="*/ 161 w 189"/>
                <a:gd name="T89" fmla="*/ 123 h 183"/>
                <a:gd name="T90" fmla="*/ 163 w 189"/>
                <a:gd name="T91" fmla="*/ 123 h 183"/>
                <a:gd name="T92" fmla="*/ 175 w 189"/>
                <a:gd name="T93" fmla="*/ 119 h 183"/>
                <a:gd name="T94" fmla="*/ 173 w 189"/>
                <a:gd name="T95" fmla="*/ 109 h 183"/>
                <a:gd name="T96" fmla="*/ 166 w 189"/>
                <a:gd name="T97" fmla="*/ 95 h 183"/>
                <a:gd name="T98" fmla="*/ 166 w 189"/>
                <a:gd name="T99" fmla="*/ 71 h 183"/>
                <a:gd name="T100" fmla="*/ 166 w 189"/>
                <a:gd name="T101" fmla="*/ 64 h 183"/>
                <a:gd name="T102" fmla="*/ 185 w 189"/>
                <a:gd name="T103" fmla="*/ 41 h 183"/>
                <a:gd name="T104" fmla="*/ 187 w 189"/>
                <a:gd name="T105" fmla="*/ 3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9" h="183">
                  <a:moveTo>
                    <a:pt x="187" y="31"/>
                  </a:moveTo>
                  <a:lnTo>
                    <a:pt x="187" y="26"/>
                  </a:lnTo>
                  <a:lnTo>
                    <a:pt x="187" y="22"/>
                  </a:lnTo>
                  <a:lnTo>
                    <a:pt x="187" y="19"/>
                  </a:lnTo>
                  <a:lnTo>
                    <a:pt x="180" y="24"/>
                  </a:lnTo>
                  <a:lnTo>
                    <a:pt x="175" y="26"/>
                  </a:lnTo>
                  <a:lnTo>
                    <a:pt x="173" y="29"/>
                  </a:lnTo>
                  <a:lnTo>
                    <a:pt x="170" y="29"/>
                  </a:lnTo>
                  <a:lnTo>
                    <a:pt x="170" y="26"/>
                  </a:lnTo>
                  <a:lnTo>
                    <a:pt x="168" y="26"/>
                  </a:lnTo>
                  <a:lnTo>
                    <a:pt x="163" y="29"/>
                  </a:lnTo>
                  <a:lnTo>
                    <a:pt x="154" y="31"/>
                  </a:lnTo>
                  <a:lnTo>
                    <a:pt x="151" y="33"/>
                  </a:lnTo>
                  <a:lnTo>
                    <a:pt x="149" y="31"/>
                  </a:lnTo>
                  <a:lnTo>
                    <a:pt x="149" y="29"/>
                  </a:lnTo>
                  <a:lnTo>
                    <a:pt x="149" y="26"/>
                  </a:lnTo>
                  <a:lnTo>
                    <a:pt x="147" y="24"/>
                  </a:lnTo>
                  <a:lnTo>
                    <a:pt x="147" y="22"/>
                  </a:lnTo>
                  <a:lnTo>
                    <a:pt x="144" y="19"/>
                  </a:lnTo>
                  <a:lnTo>
                    <a:pt x="144" y="17"/>
                  </a:lnTo>
                  <a:lnTo>
                    <a:pt x="142" y="12"/>
                  </a:lnTo>
                  <a:lnTo>
                    <a:pt x="135" y="10"/>
                  </a:lnTo>
                  <a:lnTo>
                    <a:pt x="123" y="7"/>
                  </a:lnTo>
                  <a:lnTo>
                    <a:pt x="123" y="7"/>
                  </a:lnTo>
                  <a:lnTo>
                    <a:pt x="123" y="5"/>
                  </a:lnTo>
                  <a:lnTo>
                    <a:pt x="123" y="5"/>
                  </a:lnTo>
                  <a:lnTo>
                    <a:pt x="123" y="3"/>
                  </a:lnTo>
                  <a:lnTo>
                    <a:pt x="123" y="3"/>
                  </a:lnTo>
                  <a:lnTo>
                    <a:pt x="123" y="0"/>
                  </a:lnTo>
                  <a:lnTo>
                    <a:pt x="121" y="0"/>
                  </a:lnTo>
                  <a:lnTo>
                    <a:pt x="118" y="0"/>
                  </a:lnTo>
                  <a:lnTo>
                    <a:pt x="114" y="0"/>
                  </a:lnTo>
                  <a:lnTo>
                    <a:pt x="111" y="0"/>
                  </a:lnTo>
                  <a:lnTo>
                    <a:pt x="109" y="3"/>
                  </a:lnTo>
                  <a:lnTo>
                    <a:pt x="106" y="5"/>
                  </a:lnTo>
                  <a:lnTo>
                    <a:pt x="106" y="5"/>
                  </a:lnTo>
                  <a:lnTo>
                    <a:pt x="99" y="10"/>
                  </a:lnTo>
                  <a:lnTo>
                    <a:pt x="99" y="10"/>
                  </a:lnTo>
                  <a:lnTo>
                    <a:pt x="97" y="12"/>
                  </a:lnTo>
                  <a:lnTo>
                    <a:pt x="97" y="15"/>
                  </a:lnTo>
                  <a:lnTo>
                    <a:pt x="95" y="17"/>
                  </a:lnTo>
                  <a:lnTo>
                    <a:pt x="92" y="17"/>
                  </a:lnTo>
                  <a:lnTo>
                    <a:pt x="90" y="17"/>
                  </a:lnTo>
                  <a:lnTo>
                    <a:pt x="85" y="10"/>
                  </a:lnTo>
                  <a:lnTo>
                    <a:pt x="83" y="10"/>
                  </a:lnTo>
                  <a:lnTo>
                    <a:pt x="80" y="7"/>
                  </a:lnTo>
                  <a:lnTo>
                    <a:pt x="78" y="5"/>
                  </a:lnTo>
                  <a:lnTo>
                    <a:pt x="57" y="0"/>
                  </a:lnTo>
                  <a:lnTo>
                    <a:pt x="54" y="0"/>
                  </a:lnTo>
                  <a:lnTo>
                    <a:pt x="52" y="3"/>
                  </a:lnTo>
                  <a:lnTo>
                    <a:pt x="52" y="3"/>
                  </a:lnTo>
                  <a:lnTo>
                    <a:pt x="50" y="7"/>
                  </a:lnTo>
                  <a:lnTo>
                    <a:pt x="47" y="15"/>
                  </a:lnTo>
                  <a:lnTo>
                    <a:pt x="47" y="17"/>
                  </a:lnTo>
                  <a:lnTo>
                    <a:pt x="45" y="19"/>
                  </a:lnTo>
                  <a:lnTo>
                    <a:pt x="43" y="19"/>
                  </a:lnTo>
                  <a:lnTo>
                    <a:pt x="40" y="22"/>
                  </a:lnTo>
                  <a:lnTo>
                    <a:pt x="40" y="22"/>
                  </a:lnTo>
                  <a:lnTo>
                    <a:pt x="40" y="26"/>
                  </a:lnTo>
                  <a:lnTo>
                    <a:pt x="40" y="26"/>
                  </a:lnTo>
                  <a:lnTo>
                    <a:pt x="40" y="29"/>
                  </a:lnTo>
                  <a:lnTo>
                    <a:pt x="40" y="29"/>
                  </a:lnTo>
                  <a:lnTo>
                    <a:pt x="38" y="31"/>
                  </a:lnTo>
                  <a:lnTo>
                    <a:pt x="31" y="33"/>
                  </a:lnTo>
                  <a:lnTo>
                    <a:pt x="21" y="33"/>
                  </a:lnTo>
                  <a:lnTo>
                    <a:pt x="21" y="36"/>
                  </a:lnTo>
                  <a:lnTo>
                    <a:pt x="19" y="36"/>
                  </a:lnTo>
                  <a:lnTo>
                    <a:pt x="19" y="38"/>
                  </a:lnTo>
                  <a:lnTo>
                    <a:pt x="19" y="41"/>
                  </a:lnTo>
                  <a:lnTo>
                    <a:pt x="19" y="43"/>
                  </a:lnTo>
                  <a:lnTo>
                    <a:pt x="19" y="43"/>
                  </a:lnTo>
                  <a:lnTo>
                    <a:pt x="17" y="45"/>
                  </a:lnTo>
                  <a:lnTo>
                    <a:pt x="7" y="50"/>
                  </a:lnTo>
                  <a:lnTo>
                    <a:pt x="5" y="50"/>
                  </a:lnTo>
                  <a:lnTo>
                    <a:pt x="2" y="52"/>
                  </a:lnTo>
                  <a:lnTo>
                    <a:pt x="0" y="55"/>
                  </a:lnTo>
                  <a:lnTo>
                    <a:pt x="7" y="67"/>
                  </a:lnTo>
                  <a:lnTo>
                    <a:pt x="7" y="71"/>
                  </a:lnTo>
                  <a:lnTo>
                    <a:pt x="7" y="78"/>
                  </a:lnTo>
                  <a:lnTo>
                    <a:pt x="7" y="83"/>
                  </a:lnTo>
                  <a:lnTo>
                    <a:pt x="7" y="90"/>
                  </a:lnTo>
                  <a:lnTo>
                    <a:pt x="9" y="95"/>
                  </a:lnTo>
                  <a:lnTo>
                    <a:pt x="9" y="97"/>
                  </a:lnTo>
                  <a:lnTo>
                    <a:pt x="17" y="107"/>
                  </a:lnTo>
                  <a:lnTo>
                    <a:pt x="17" y="109"/>
                  </a:lnTo>
                  <a:lnTo>
                    <a:pt x="17" y="112"/>
                  </a:lnTo>
                  <a:lnTo>
                    <a:pt x="17" y="116"/>
                  </a:lnTo>
                  <a:lnTo>
                    <a:pt x="17" y="121"/>
                  </a:lnTo>
                  <a:lnTo>
                    <a:pt x="17" y="123"/>
                  </a:lnTo>
                  <a:lnTo>
                    <a:pt x="17" y="128"/>
                  </a:lnTo>
                  <a:lnTo>
                    <a:pt x="21" y="135"/>
                  </a:lnTo>
                  <a:lnTo>
                    <a:pt x="21" y="145"/>
                  </a:lnTo>
                  <a:lnTo>
                    <a:pt x="21" y="147"/>
                  </a:lnTo>
                  <a:lnTo>
                    <a:pt x="24" y="149"/>
                  </a:lnTo>
                  <a:lnTo>
                    <a:pt x="26" y="157"/>
                  </a:lnTo>
                  <a:lnTo>
                    <a:pt x="28" y="161"/>
                  </a:lnTo>
                  <a:lnTo>
                    <a:pt x="31" y="164"/>
                  </a:lnTo>
                  <a:lnTo>
                    <a:pt x="31" y="164"/>
                  </a:lnTo>
                  <a:lnTo>
                    <a:pt x="31" y="168"/>
                  </a:lnTo>
                  <a:lnTo>
                    <a:pt x="31" y="171"/>
                  </a:lnTo>
                  <a:lnTo>
                    <a:pt x="31" y="171"/>
                  </a:lnTo>
                  <a:lnTo>
                    <a:pt x="31" y="171"/>
                  </a:lnTo>
                  <a:lnTo>
                    <a:pt x="33" y="171"/>
                  </a:lnTo>
                  <a:lnTo>
                    <a:pt x="38" y="168"/>
                  </a:lnTo>
                  <a:lnTo>
                    <a:pt x="40" y="168"/>
                  </a:lnTo>
                  <a:lnTo>
                    <a:pt x="43" y="168"/>
                  </a:lnTo>
                  <a:lnTo>
                    <a:pt x="40" y="173"/>
                  </a:lnTo>
                  <a:lnTo>
                    <a:pt x="33" y="183"/>
                  </a:lnTo>
                  <a:lnTo>
                    <a:pt x="45" y="178"/>
                  </a:lnTo>
                  <a:lnTo>
                    <a:pt x="45" y="175"/>
                  </a:lnTo>
                  <a:lnTo>
                    <a:pt x="47" y="175"/>
                  </a:lnTo>
                  <a:lnTo>
                    <a:pt x="47" y="175"/>
                  </a:lnTo>
                  <a:lnTo>
                    <a:pt x="50" y="173"/>
                  </a:lnTo>
                  <a:lnTo>
                    <a:pt x="52" y="173"/>
                  </a:lnTo>
                  <a:lnTo>
                    <a:pt x="52" y="173"/>
                  </a:lnTo>
                  <a:lnTo>
                    <a:pt x="54" y="171"/>
                  </a:lnTo>
                  <a:lnTo>
                    <a:pt x="54" y="171"/>
                  </a:lnTo>
                  <a:lnTo>
                    <a:pt x="61" y="166"/>
                  </a:lnTo>
                  <a:lnTo>
                    <a:pt x="66" y="164"/>
                  </a:lnTo>
                  <a:lnTo>
                    <a:pt x="71" y="161"/>
                  </a:lnTo>
                  <a:lnTo>
                    <a:pt x="73" y="161"/>
                  </a:lnTo>
                  <a:lnTo>
                    <a:pt x="76" y="161"/>
                  </a:lnTo>
                  <a:lnTo>
                    <a:pt x="76" y="161"/>
                  </a:lnTo>
                  <a:lnTo>
                    <a:pt x="76" y="164"/>
                  </a:lnTo>
                  <a:lnTo>
                    <a:pt x="78" y="164"/>
                  </a:lnTo>
                  <a:lnTo>
                    <a:pt x="78" y="166"/>
                  </a:lnTo>
                  <a:lnTo>
                    <a:pt x="80" y="166"/>
                  </a:lnTo>
                  <a:lnTo>
                    <a:pt x="83" y="168"/>
                  </a:lnTo>
                  <a:lnTo>
                    <a:pt x="85" y="173"/>
                  </a:lnTo>
                  <a:lnTo>
                    <a:pt x="88" y="178"/>
                  </a:lnTo>
                  <a:lnTo>
                    <a:pt x="92" y="178"/>
                  </a:lnTo>
                  <a:lnTo>
                    <a:pt x="92" y="173"/>
                  </a:lnTo>
                  <a:lnTo>
                    <a:pt x="99" y="173"/>
                  </a:lnTo>
                  <a:lnTo>
                    <a:pt x="111" y="175"/>
                  </a:lnTo>
                  <a:lnTo>
                    <a:pt x="114" y="171"/>
                  </a:lnTo>
                  <a:lnTo>
                    <a:pt x="116" y="166"/>
                  </a:lnTo>
                  <a:lnTo>
                    <a:pt x="118" y="161"/>
                  </a:lnTo>
                  <a:lnTo>
                    <a:pt x="123" y="161"/>
                  </a:lnTo>
                  <a:lnTo>
                    <a:pt x="123" y="161"/>
                  </a:lnTo>
                  <a:lnTo>
                    <a:pt x="123" y="159"/>
                  </a:lnTo>
                  <a:lnTo>
                    <a:pt x="123" y="159"/>
                  </a:lnTo>
                  <a:lnTo>
                    <a:pt x="125" y="157"/>
                  </a:lnTo>
                  <a:lnTo>
                    <a:pt x="128" y="157"/>
                  </a:lnTo>
                  <a:lnTo>
                    <a:pt x="130" y="154"/>
                  </a:lnTo>
                  <a:lnTo>
                    <a:pt x="130" y="149"/>
                  </a:lnTo>
                  <a:lnTo>
                    <a:pt x="128" y="147"/>
                  </a:lnTo>
                  <a:lnTo>
                    <a:pt x="125" y="147"/>
                  </a:lnTo>
                  <a:lnTo>
                    <a:pt x="123" y="147"/>
                  </a:lnTo>
                  <a:lnTo>
                    <a:pt x="121" y="147"/>
                  </a:lnTo>
                  <a:lnTo>
                    <a:pt x="116" y="154"/>
                  </a:lnTo>
                  <a:lnTo>
                    <a:pt x="114" y="154"/>
                  </a:lnTo>
                  <a:lnTo>
                    <a:pt x="111" y="154"/>
                  </a:lnTo>
                  <a:lnTo>
                    <a:pt x="109" y="149"/>
                  </a:lnTo>
                  <a:lnTo>
                    <a:pt x="111" y="149"/>
                  </a:lnTo>
                  <a:lnTo>
                    <a:pt x="114" y="147"/>
                  </a:lnTo>
                  <a:lnTo>
                    <a:pt x="118" y="145"/>
                  </a:lnTo>
                  <a:lnTo>
                    <a:pt x="121" y="145"/>
                  </a:lnTo>
                  <a:lnTo>
                    <a:pt x="128" y="145"/>
                  </a:lnTo>
                  <a:lnTo>
                    <a:pt x="130" y="145"/>
                  </a:lnTo>
                  <a:lnTo>
                    <a:pt x="133" y="149"/>
                  </a:lnTo>
                  <a:lnTo>
                    <a:pt x="137" y="149"/>
                  </a:lnTo>
                  <a:lnTo>
                    <a:pt x="142" y="149"/>
                  </a:lnTo>
                  <a:lnTo>
                    <a:pt x="147" y="147"/>
                  </a:lnTo>
                  <a:lnTo>
                    <a:pt x="151" y="142"/>
                  </a:lnTo>
                  <a:lnTo>
                    <a:pt x="154" y="138"/>
                  </a:lnTo>
                  <a:lnTo>
                    <a:pt x="151" y="140"/>
                  </a:lnTo>
                  <a:lnTo>
                    <a:pt x="151" y="140"/>
                  </a:lnTo>
                  <a:lnTo>
                    <a:pt x="149" y="140"/>
                  </a:lnTo>
                  <a:lnTo>
                    <a:pt x="149" y="138"/>
                  </a:lnTo>
                  <a:lnTo>
                    <a:pt x="151" y="138"/>
                  </a:lnTo>
                  <a:lnTo>
                    <a:pt x="151" y="135"/>
                  </a:lnTo>
                  <a:lnTo>
                    <a:pt x="154" y="135"/>
                  </a:lnTo>
                  <a:lnTo>
                    <a:pt x="159" y="133"/>
                  </a:lnTo>
                  <a:lnTo>
                    <a:pt x="159" y="133"/>
                  </a:lnTo>
                  <a:lnTo>
                    <a:pt x="159" y="133"/>
                  </a:lnTo>
                  <a:lnTo>
                    <a:pt x="163" y="128"/>
                  </a:lnTo>
                  <a:lnTo>
                    <a:pt x="163" y="128"/>
                  </a:lnTo>
                  <a:lnTo>
                    <a:pt x="168" y="126"/>
                  </a:lnTo>
                  <a:lnTo>
                    <a:pt x="168" y="126"/>
                  </a:lnTo>
                  <a:lnTo>
                    <a:pt x="161" y="123"/>
                  </a:lnTo>
                  <a:lnTo>
                    <a:pt x="159" y="123"/>
                  </a:lnTo>
                  <a:lnTo>
                    <a:pt x="156" y="121"/>
                  </a:lnTo>
                  <a:lnTo>
                    <a:pt x="159" y="121"/>
                  </a:lnTo>
                  <a:lnTo>
                    <a:pt x="163" y="123"/>
                  </a:lnTo>
                  <a:lnTo>
                    <a:pt x="168" y="123"/>
                  </a:lnTo>
                  <a:lnTo>
                    <a:pt x="173" y="123"/>
                  </a:lnTo>
                  <a:lnTo>
                    <a:pt x="173" y="123"/>
                  </a:lnTo>
                  <a:lnTo>
                    <a:pt x="175" y="119"/>
                  </a:lnTo>
                  <a:lnTo>
                    <a:pt x="175" y="116"/>
                  </a:lnTo>
                  <a:lnTo>
                    <a:pt x="175" y="114"/>
                  </a:lnTo>
                  <a:lnTo>
                    <a:pt x="173" y="112"/>
                  </a:lnTo>
                  <a:lnTo>
                    <a:pt x="173" y="109"/>
                  </a:lnTo>
                  <a:lnTo>
                    <a:pt x="170" y="107"/>
                  </a:lnTo>
                  <a:lnTo>
                    <a:pt x="166" y="102"/>
                  </a:lnTo>
                  <a:lnTo>
                    <a:pt x="166" y="100"/>
                  </a:lnTo>
                  <a:lnTo>
                    <a:pt x="166" y="95"/>
                  </a:lnTo>
                  <a:lnTo>
                    <a:pt x="166" y="90"/>
                  </a:lnTo>
                  <a:lnTo>
                    <a:pt x="166" y="86"/>
                  </a:lnTo>
                  <a:lnTo>
                    <a:pt x="166" y="78"/>
                  </a:lnTo>
                  <a:lnTo>
                    <a:pt x="166" y="71"/>
                  </a:lnTo>
                  <a:lnTo>
                    <a:pt x="166" y="69"/>
                  </a:lnTo>
                  <a:lnTo>
                    <a:pt x="166" y="67"/>
                  </a:lnTo>
                  <a:lnTo>
                    <a:pt x="166" y="64"/>
                  </a:lnTo>
                  <a:lnTo>
                    <a:pt x="166" y="64"/>
                  </a:lnTo>
                  <a:lnTo>
                    <a:pt x="166" y="64"/>
                  </a:lnTo>
                  <a:lnTo>
                    <a:pt x="175" y="57"/>
                  </a:lnTo>
                  <a:lnTo>
                    <a:pt x="182" y="43"/>
                  </a:lnTo>
                  <a:lnTo>
                    <a:pt x="185" y="41"/>
                  </a:lnTo>
                  <a:lnTo>
                    <a:pt x="187" y="38"/>
                  </a:lnTo>
                  <a:lnTo>
                    <a:pt x="187" y="36"/>
                  </a:lnTo>
                  <a:lnTo>
                    <a:pt x="189" y="36"/>
                  </a:lnTo>
                  <a:lnTo>
                    <a:pt x="187" y="31"/>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2"/>
            <p:cNvSpPr>
              <a:spLocks/>
            </p:cNvSpPr>
            <p:nvPr/>
          </p:nvSpPr>
          <p:spPr bwMode="auto">
            <a:xfrm>
              <a:off x="3861627" y="5112038"/>
              <a:ext cx="373529" cy="339571"/>
            </a:xfrm>
            <a:custGeom>
              <a:avLst/>
              <a:gdLst>
                <a:gd name="T0" fmla="*/ 199 w 209"/>
                <a:gd name="T1" fmla="*/ 147 h 190"/>
                <a:gd name="T2" fmla="*/ 194 w 209"/>
                <a:gd name="T3" fmla="*/ 147 h 190"/>
                <a:gd name="T4" fmla="*/ 190 w 209"/>
                <a:gd name="T5" fmla="*/ 147 h 190"/>
                <a:gd name="T6" fmla="*/ 180 w 209"/>
                <a:gd name="T7" fmla="*/ 140 h 190"/>
                <a:gd name="T8" fmla="*/ 182 w 209"/>
                <a:gd name="T9" fmla="*/ 126 h 190"/>
                <a:gd name="T10" fmla="*/ 197 w 209"/>
                <a:gd name="T11" fmla="*/ 123 h 190"/>
                <a:gd name="T12" fmla="*/ 190 w 209"/>
                <a:gd name="T13" fmla="*/ 123 h 190"/>
                <a:gd name="T14" fmla="*/ 185 w 209"/>
                <a:gd name="T15" fmla="*/ 116 h 190"/>
                <a:gd name="T16" fmla="*/ 180 w 209"/>
                <a:gd name="T17" fmla="*/ 121 h 190"/>
                <a:gd name="T18" fmla="*/ 173 w 209"/>
                <a:gd name="T19" fmla="*/ 119 h 190"/>
                <a:gd name="T20" fmla="*/ 178 w 209"/>
                <a:gd name="T21" fmla="*/ 109 h 190"/>
                <a:gd name="T22" fmla="*/ 166 w 209"/>
                <a:gd name="T23" fmla="*/ 104 h 190"/>
                <a:gd name="T24" fmla="*/ 173 w 209"/>
                <a:gd name="T25" fmla="*/ 95 h 190"/>
                <a:gd name="T26" fmla="*/ 175 w 209"/>
                <a:gd name="T27" fmla="*/ 83 h 190"/>
                <a:gd name="T28" fmla="*/ 147 w 209"/>
                <a:gd name="T29" fmla="*/ 83 h 190"/>
                <a:gd name="T30" fmla="*/ 119 w 209"/>
                <a:gd name="T31" fmla="*/ 85 h 190"/>
                <a:gd name="T32" fmla="*/ 111 w 209"/>
                <a:gd name="T33" fmla="*/ 64 h 190"/>
                <a:gd name="T34" fmla="*/ 123 w 209"/>
                <a:gd name="T35" fmla="*/ 67 h 190"/>
                <a:gd name="T36" fmla="*/ 133 w 209"/>
                <a:gd name="T37" fmla="*/ 62 h 190"/>
                <a:gd name="T38" fmla="*/ 137 w 209"/>
                <a:gd name="T39" fmla="*/ 52 h 190"/>
                <a:gd name="T40" fmla="*/ 147 w 209"/>
                <a:gd name="T41" fmla="*/ 50 h 190"/>
                <a:gd name="T42" fmla="*/ 152 w 209"/>
                <a:gd name="T43" fmla="*/ 29 h 190"/>
                <a:gd name="T44" fmla="*/ 142 w 209"/>
                <a:gd name="T45" fmla="*/ 10 h 190"/>
                <a:gd name="T46" fmla="*/ 130 w 209"/>
                <a:gd name="T47" fmla="*/ 3 h 190"/>
                <a:gd name="T48" fmla="*/ 114 w 209"/>
                <a:gd name="T49" fmla="*/ 3 h 190"/>
                <a:gd name="T50" fmla="*/ 104 w 209"/>
                <a:gd name="T51" fmla="*/ 14 h 190"/>
                <a:gd name="T52" fmla="*/ 83 w 209"/>
                <a:gd name="T53" fmla="*/ 22 h 190"/>
                <a:gd name="T54" fmla="*/ 62 w 209"/>
                <a:gd name="T55" fmla="*/ 14 h 190"/>
                <a:gd name="T56" fmla="*/ 57 w 209"/>
                <a:gd name="T57" fmla="*/ 19 h 190"/>
                <a:gd name="T58" fmla="*/ 57 w 209"/>
                <a:gd name="T59" fmla="*/ 31 h 190"/>
                <a:gd name="T60" fmla="*/ 52 w 209"/>
                <a:gd name="T61" fmla="*/ 38 h 190"/>
                <a:gd name="T62" fmla="*/ 29 w 209"/>
                <a:gd name="T63" fmla="*/ 36 h 190"/>
                <a:gd name="T64" fmla="*/ 17 w 209"/>
                <a:gd name="T65" fmla="*/ 43 h 190"/>
                <a:gd name="T66" fmla="*/ 5 w 209"/>
                <a:gd name="T67" fmla="*/ 59 h 190"/>
                <a:gd name="T68" fmla="*/ 0 w 209"/>
                <a:gd name="T69" fmla="*/ 71 h 190"/>
                <a:gd name="T70" fmla="*/ 0 w 209"/>
                <a:gd name="T71" fmla="*/ 90 h 190"/>
                <a:gd name="T72" fmla="*/ 0 w 209"/>
                <a:gd name="T73" fmla="*/ 119 h 190"/>
                <a:gd name="T74" fmla="*/ 26 w 209"/>
                <a:gd name="T75" fmla="*/ 128 h 190"/>
                <a:gd name="T76" fmla="*/ 29 w 209"/>
                <a:gd name="T77" fmla="*/ 119 h 190"/>
                <a:gd name="T78" fmla="*/ 24 w 209"/>
                <a:gd name="T79" fmla="*/ 104 h 190"/>
                <a:gd name="T80" fmla="*/ 36 w 209"/>
                <a:gd name="T81" fmla="*/ 100 h 190"/>
                <a:gd name="T82" fmla="*/ 52 w 209"/>
                <a:gd name="T83" fmla="*/ 111 h 190"/>
                <a:gd name="T84" fmla="*/ 64 w 209"/>
                <a:gd name="T85" fmla="*/ 130 h 190"/>
                <a:gd name="T86" fmla="*/ 69 w 209"/>
                <a:gd name="T87" fmla="*/ 145 h 190"/>
                <a:gd name="T88" fmla="*/ 83 w 209"/>
                <a:gd name="T89" fmla="*/ 171 h 190"/>
                <a:gd name="T90" fmla="*/ 95 w 209"/>
                <a:gd name="T91" fmla="*/ 175 h 190"/>
                <a:gd name="T92" fmla="*/ 107 w 209"/>
                <a:gd name="T93" fmla="*/ 173 h 190"/>
                <a:gd name="T94" fmla="*/ 111 w 209"/>
                <a:gd name="T95" fmla="*/ 178 h 190"/>
                <a:gd name="T96" fmla="*/ 114 w 209"/>
                <a:gd name="T97" fmla="*/ 185 h 190"/>
                <a:gd name="T98" fmla="*/ 121 w 209"/>
                <a:gd name="T99" fmla="*/ 185 h 190"/>
                <a:gd name="T100" fmla="*/ 145 w 209"/>
                <a:gd name="T101" fmla="*/ 182 h 190"/>
                <a:gd name="T102" fmla="*/ 149 w 209"/>
                <a:gd name="T103" fmla="*/ 173 h 190"/>
                <a:gd name="T104" fmla="*/ 159 w 209"/>
                <a:gd name="T105" fmla="*/ 171 h 190"/>
                <a:gd name="T106" fmla="*/ 166 w 209"/>
                <a:gd name="T107" fmla="*/ 180 h 190"/>
                <a:gd name="T108" fmla="*/ 173 w 209"/>
                <a:gd name="T109" fmla="*/ 190 h 190"/>
                <a:gd name="T110" fmla="*/ 182 w 209"/>
                <a:gd name="T111" fmla="*/ 180 h 190"/>
                <a:gd name="T112" fmla="*/ 194 w 209"/>
                <a:gd name="T113" fmla="*/ 173 h 190"/>
                <a:gd name="T114" fmla="*/ 187 w 209"/>
                <a:gd name="T115" fmla="*/ 171 h 190"/>
                <a:gd name="T116" fmla="*/ 192 w 209"/>
                <a:gd name="T117" fmla="*/ 164 h 190"/>
                <a:gd name="T118" fmla="*/ 192 w 209"/>
                <a:gd name="T119" fmla="*/ 156 h 190"/>
                <a:gd name="T120" fmla="*/ 206 w 209"/>
                <a:gd name="T121" fmla="*/ 14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9" h="190">
                  <a:moveTo>
                    <a:pt x="209" y="147"/>
                  </a:moveTo>
                  <a:lnTo>
                    <a:pt x="204" y="147"/>
                  </a:lnTo>
                  <a:lnTo>
                    <a:pt x="201" y="145"/>
                  </a:lnTo>
                  <a:lnTo>
                    <a:pt x="199" y="147"/>
                  </a:lnTo>
                  <a:lnTo>
                    <a:pt x="197" y="149"/>
                  </a:lnTo>
                  <a:lnTo>
                    <a:pt x="197" y="147"/>
                  </a:lnTo>
                  <a:lnTo>
                    <a:pt x="197" y="147"/>
                  </a:lnTo>
                  <a:lnTo>
                    <a:pt x="194" y="147"/>
                  </a:lnTo>
                  <a:lnTo>
                    <a:pt x="194" y="147"/>
                  </a:lnTo>
                  <a:lnTo>
                    <a:pt x="192" y="147"/>
                  </a:lnTo>
                  <a:lnTo>
                    <a:pt x="192" y="145"/>
                  </a:lnTo>
                  <a:lnTo>
                    <a:pt x="190" y="147"/>
                  </a:lnTo>
                  <a:lnTo>
                    <a:pt x="187" y="147"/>
                  </a:lnTo>
                  <a:lnTo>
                    <a:pt x="187" y="145"/>
                  </a:lnTo>
                  <a:lnTo>
                    <a:pt x="185" y="145"/>
                  </a:lnTo>
                  <a:lnTo>
                    <a:pt x="180" y="140"/>
                  </a:lnTo>
                  <a:lnTo>
                    <a:pt x="178" y="140"/>
                  </a:lnTo>
                  <a:lnTo>
                    <a:pt x="180" y="133"/>
                  </a:lnTo>
                  <a:lnTo>
                    <a:pt x="182" y="130"/>
                  </a:lnTo>
                  <a:lnTo>
                    <a:pt x="182" y="126"/>
                  </a:lnTo>
                  <a:lnTo>
                    <a:pt x="185" y="126"/>
                  </a:lnTo>
                  <a:lnTo>
                    <a:pt x="192" y="126"/>
                  </a:lnTo>
                  <a:lnTo>
                    <a:pt x="197" y="126"/>
                  </a:lnTo>
                  <a:lnTo>
                    <a:pt x="197" y="123"/>
                  </a:lnTo>
                  <a:lnTo>
                    <a:pt x="194" y="119"/>
                  </a:lnTo>
                  <a:lnTo>
                    <a:pt x="194" y="121"/>
                  </a:lnTo>
                  <a:lnTo>
                    <a:pt x="192" y="123"/>
                  </a:lnTo>
                  <a:lnTo>
                    <a:pt x="190" y="123"/>
                  </a:lnTo>
                  <a:lnTo>
                    <a:pt x="190" y="123"/>
                  </a:lnTo>
                  <a:lnTo>
                    <a:pt x="187" y="123"/>
                  </a:lnTo>
                  <a:lnTo>
                    <a:pt x="187" y="121"/>
                  </a:lnTo>
                  <a:lnTo>
                    <a:pt x="185" y="116"/>
                  </a:lnTo>
                  <a:lnTo>
                    <a:pt x="185" y="119"/>
                  </a:lnTo>
                  <a:lnTo>
                    <a:pt x="182" y="121"/>
                  </a:lnTo>
                  <a:lnTo>
                    <a:pt x="182" y="123"/>
                  </a:lnTo>
                  <a:lnTo>
                    <a:pt x="180" y="121"/>
                  </a:lnTo>
                  <a:lnTo>
                    <a:pt x="180" y="121"/>
                  </a:lnTo>
                  <a:lnTo>
                    <a:pt x="175" y="121"/>
                  </a:lnTo>
                  <a:lnTo>
                    <a:pt x="175" y="121"/>
                  </a:lnTo>
                  <a:lnTo>
                    <a:pt x="173" y="119"/>
                  </a:lnTo>
                  <a:lnTo>
                    <a:pt x="173" y="116"/>
                  </a:lnTo>
                  <a:lnTo>
                    <a:pt x="175" y="114"/>
                  </a:lnTo>
                  <a:lnTo>
                    <a:pt x="180" y="111"/>
                  </a:lnTo>
                  <a:lnTo>
                    <a:pt x="178" y="109"/>
                  </a:lnTo>
                  <a:lnTo>
                    <a:pt x="173" y="109"/>
                  </a:lnTo>
                  <a:lnTo>
                    <a:pt x="168" y="114"/>
                  </a:lnTo>
                  <a:lnTo>
                    <a:pt x="164" y="111"/>
                  </a:lnTo>
                  <a:lnTo>
                    <a:pt x="166" y="104"/>
                  </a:lnTo>
                  <a:lnTo>
                    <a:pt x="166" y="102"/>
                  </a:lnTo>
                  <a:lnTo>
                    <a:pt x="171" y="100"/>
                  </a:lnTo>
                  <a:lnTo>
                    <a:pt x="173" y="97"/>
                  </a:lnTo>
                  <a:lnTo>
                    <a:pt x="173" y="95"/>
                  </a:lnTo>
                  <a:lnTo>
                    <a:pt x="173" y="93"/>
                  </a:lnTo>
                  <a:lnTo>
                    <a:pt x="175" y="88"/>
                  </a:lnTo>
                  <a:lnTo>
                    <a:pt x="178" y="83"/>
                  </a:lnTo>
                  <a:lnTo>
                    <a:pt x="175" y="83"/>
                  </a:lnTo>
                  <a:lnTo>
                    <a:pt x="171" y="85"/>
                  </a:lnTo>
                  <a:lnTo>
                    <a:pt x="166" y="88"/>
                  </a:lnTo>
                  <a:lnTo>
                    <a:pt x="154" y="85"/>
                  </a:lnTo>
                  <a:lnTo>
                    <a:pt x="147" y="83"/>
                  </a:lnTo>
                  <a:lnTo>
                    <a:pt x="145" y="85"/>
                  </a:lnTo>
                  <a:lnTo>
                    <a:pt x="137" y="83"/>
                  </a:lnTo>
                  <a:lnTo>
                    <a:pt x="130" y="85"/>
                  </a:lnTo>
                  <a:lnTo>
                    <a:pt x="119" y="85"/>
                  </a:lnTo>
                  <a:lnTo>
                    <a:pt x="116" y="83"/>
                  </a:lnTo>
                  <a:lnTo>
                    <a:pt x="114" y="81"/>
                  </a:lnTo>
                  <a:lnTo>
                    <a:pt x="111" y="69"/>
                  </a:lnTo>
                  <a:lnTo>
                    <a:pt x="111" y="64"/>
                  </a:lnTo>
                  <a:lnTo>
                    <a:pt x="116" y="64"/>
                  </a:lnTo>
                  <a:lnTo>
                    <a:pt x="119" y="67"/>
                  </a:lnTo>
                  <a:lnTo>
                    <a:pt x="121" y="67"/>
                  </a:lnTo>
                  <a:lnTo>
                    <a:pt x="123" y="67"/>
                  </a:lnTo>
                  <a:lnTo>
                    <a:pt x="128" y="67"/>
                  </a:lnTo>
                  <a:lnTo>
                    <a:pt x="128" y="64"/>
                  </a:lnTo>
                  <a:lnTo>
                    <a:pt x="130" y="62"/>
                  </a:lnTo>
                  <a:lnTo>
                    <a:pt x="133" y="62"/>
                  </a:lnTo>
                  <a:lnTo>
                    <a:pt x="135" y="59"/>
                  </a:lnTo>
                  <a:lnTo>
                    <a:pt x="135" y="57"/>
                  </a:lnTo>
                  <a:lnTo>
                    <a:pt x="135" y="52"/>
                  </a:lnTo>
                  <a:lnTo>
                    <a:pt x="137" y="52"/>
                  </a:lnTo>
                  <a:lnTo>
                    <a:pt x="140" y="52"/>
                  </a:lnTo>
                  <a:lnTo>
                    <a:pt x="145" y="55"/>
                  </a:lnTo>
                  <a:lnTo>
                    <a:pt x="147" y="55"/>
                  </a:lnTo>
                  <a:lnTo>
                    <a:pt x="147" y="50"/>
                  </a:lnTo>
                  <a:lnTo>
                    <a:pt x="149" y="43"/>
                  </a:lnTo>
                  <a:lnTo>
                    <a:pt x="152" y="40"/>
                  </a:lnTo>
                  <a:lnTo>
                    <a:pt x="149" y="33"/>
                  </a:lnTo>
                  <a:lnTo>
                    <a:pt x="152" y="29"/>
                  </a:lnTo>
                  <a:lnTo>
                    <a:pt x="152" y="24"/>
                  </a:lnTo>
                  <a:lnTo>
                    <a:pt x="149" y="22"/>
                  </a:lnTo>
                  <a:lnTo>
                    <a:pt x="147" y="17"/>
                  </a:lnTo>
                  <a:lnTo>
                    <a:pt x="142" y="10"/>
                  </a:lnTo>
                  <a:lnTo>
                    <a:pt x="140" y="3"/>
                  </a:lnTo>
                  <a:lnTo>
                    <a:pt x="135" y="3"/>
                  </a:lnTo>
                  <a:lnTo>
                    <a:pt x="133" y="3"/>
                  </a:lnTo>
                  <a:lnTo>
                    <a:pt x="130" y="3"/>
                  </a:lnTo>
                  <a:lnTo>
                    <a:pt x="126" y="0"/>
                  </a:lnTo>
                  <a:lnTo>
                    <a:pt x="123" y="0"/>
                  </a:lnTo>
                  <a:lnTo>
                    <a:pt x="121" y="0"/>
                  </a:lnTo>
                  <a:lnTo>
                    <a:pt x="114" y="3"/>
                  </a:lnTo>
                  <a:lnTo>
                    <a:pt x="111" y="3"/>
                  </a:lnTo>
                  <a:lnTo>
                    <a:pt x="109" y="7"/>
                  </a:lnTo>
                  <a:lnTo>
                    <a:pt x="107" y="10"/>
                  </a:lnTo>
                  <a:lnTo>
                    <a:pt x="104" y="14"/>
                  </a:lnTo>
                  <a:lnTo>
                    <a:pt x="100" y="19"/>
                  </a:lnTo>
                  <a:lnTo>
                    <a:pt x="97" y="22"/>
                  </a:lnTo>
                  <a:lnTo>
                    <a:pt x="90" y="22"/>
                  </a:lnTo>
                  <a:lnTo>
                    <a:pt x="83" y="22"/>
                  </a:lnTo>
                  <a:lnTo>
                    <a:pt x="76" y="19"/>
                  </a:lnTo>
                  <a:lnTo>
                    <a:pt x="71" y="17"/>
                  </a:lnTo>
                  <a:lnTo>
                    <a:pt x="64" y="14"/>
                  </a:lnTo>
                  <a:lnTo>
                    <a:pt x="62" y="14"/>
                  </a:lnTo>
                  <a:lnTo>
                    <a:pt x="62" y="14"/>
                  </a:lnTo>
                  <a:lnTo>
                    <a:pt x="59" y="17"/>
                  </a:lnTo>
                  <a:lnTo>
                    <a:pt x="59" y="19"/>
                  </a:lnTo>
                  <a:lnTo>
                    <a:pt x="57" y="19"/>
                  </a:lnTo>
                  <a:lnTo>
                    <a:pt x="57" y="24"/>
                  </a:lnTo>
                  <a:lnTo>
                    <a:pt x="59" y="29"/>
                  </a:lnTo>
                  <a:lnTo>
                    <a:pt x="59" y="29"/>
                  </a:lnTo>
                  <a:lnTo>
                    <a:pt x="57" y="31"/>
                  </a:lnTo>
                  <a:lnTo>
                    <a:pt x="55" y="33"/>
                  </a:lnTo>
                  <a:lnTo>
                    <a:pt x="55" y="36"/>
                  </a:lnTo>
                  <a:lnTo>
                    <a:pt x="52" y="38"/>
                  </a:lnTo>
                  <a:lnTo>
                    <a:pt x="52" y="38"/>
                  </a:lnTo>
                  <a:lnTo>
                    <a:pt x="50" y="38"/>
                  </a:lnTo>
                  <a:lnTo>
                    <a:pt x="38" y="38"/>
                  </a:lnTo>
                  <a:lnTo>
                    <a:pt x="29" y="36"/>
                  </a:lnTo>
                  <a:lnTo>
                    <a:pt x="29" y="36"/>
                  </a:lnTo>
                  <a:lnTo>
                    <a:pt x="26" y="38"/>
                  </a:lnTo>
                  <a:lnTo>
                    <a:pt x="19" y="40"/>
                  </a:lnTo>
                  <a:lnTo>
                    <a:pt x="19" y="40"/>
                  </a:lnTo>
                  <a:lnTo>
                    <a:pt x="17" y="43"/>
                  </a:lnTo>
                  <a:lnTo>
                    <a:pt x="14" y="48"/>
                  </a:lnTo>
                  <a:lnTo>
                    <a:pt x="10" y="52"/>
                  </a:lnTo>
                  <a:lnTo>
                    <a:pt x="7" y="55"/>
                  </a:lnTo>
                  <a:lnTo>
                    <a:pt x="5" y="59"/>
                  </a:lnTo>
                  <a:lnTo>
                    <a:pt x="3" y="67"/>
                  </a:lnTo>
                  <a:lnTo>
                    <a:pt x="3" y="67"/>
                  </a:lnTo>
                  <a:lnTo>
                    <a:pt x="0" y="69"/>
                  </a:lnTo>
                  <a:lnTo>
                    <a:pt x="0" y="71"/>
                  </a:lnTo>
                  <a:lnTo>
                    <a:pt x="0" y="71"/>
                  </a:lnTo>
                  <a:lnTo>
                    <a:pt x="3" y="78"/>
                  </a:lnTo>
                  <a:lnTo>
                    <a:pt x="3" y="81"/>
                  </a:lnTo>
                  <a:lnTo>
                    <a:pt x="0" y="90"/>
                  </a:lnTo>
                  <a:lnTo>
                    <a:pt x="0" y="93"/>
                  </a:lnTo>
                  <a:lnTo>
                    <a:pt x="5" y="104"/>
                  </a:lnTo>
                  <a:lnTo>
                    <a:pt x="5" y="107"/>
                  </a:lnTo>
                  <a:lnTo>
                    <a:pt x="0" y="119"/>
                  </a:lnTo>
                  <a:lnTo>
                    <a:pt x="7" y="121"/>
                  </a:lnTo>
                  <a:lnTo>
                    <a:pt x="19" y="130"/>
                  </a:lnTo>
                  <a:lnTo>
                    <a:pt x="24" y="130"/>
                  </a:lnTo>
                  <a:lnTo>
                    <a:pt x="26" y="128"/>
                  </a:lnTo>
                  <a:lnTo>
                    <a:pt x="29" y="126"/>
                  </a:lnTo>
                  <a:lnTo>
                    <a:pt x="29" y="121"/>
                  </a:lnTo>
                  <a:lnTo>
                    <a:pt x="31" y="121"/>
                  </a:lnTo>
                  <a:lnTo>
                    <a:pt x="29" y="119"/>
                  </a:lnTo>
                  <a:lnTo>
                    <a:pt x="26" y="114"/>
                  </a:lnTo>
                  <a:lnTo>
                    <a:pt x="24" y="111"/>
                  </a:lnTo>
                  <a:lnTo>
                    <a:pt x="24" y="107"/>
                  </a:lnTo>
                  <a:lnTo>
                    <a:pt x="24" y="104"/>
                  </a:lnTo>
                  <a:lnTo>
                    <a:pt x="24" y="104"/>
                  </a:lnTo>
                  <a:lnTo>
                    <a:pt x="29" y="102"/>
                  </a:lnTo>
                  <a:lnTo>
                    <a:pt x="33" y="100"/>
                  </a:lnTo>
                  <a:lnTo>
                    <a:pt x="36" y="100"/>
                  </a:lnTo>
                  <a:lnTo>
                    <a:pt x="38" y="100"/>
                  </a:lnTo>
                  <a:lnTo>
                    <a:pt x="43" y="102"/>
                  </a:lnTo>
                  <a:lnTo>
                    <a:pt x="50" y="107"/>
                  </a:lnTo>
                  <a:lnTo>
                    <a:pt x="52" y="111"/>
                  </a:lnTo>
                  <a:lnTo>
                    <a:pt x="57" y="121"/>
                  </a:lnTo>
                  <a:lnTo>
                    <a:pt x="59" y="123"/>
                  </a:lnTo>
                  <a:lnTo>
                    <a:pt x="62" y="128"/>
                  </a:lnTo>
                  <a:lnTo>
                    <a:pt x="64" y="130"/>
                  </a:lnTo>
                  <a:lnTo>
                    <a:pt x="64" y="135"/>
                  </a:lnTo>
                  <a:lnTo>
                    <a:pt x="66" y="140"/>
                  </a:lnTo>
                  <a:lnTo>
                    <a:pt x="69" y="142"/>
                  </a:lnTo>
                  <a:lnTo>
                    <a:pt x="69" y="145"/>
                  </a:lnTo>
                  <a:lnTo>
                    <a:pt x="69" y="154"/>
                  </a:lnTo>
                  <a:lnTo>
                    <a:pt x="69" y="156"/>
                  </a:lnTo>
                  <a:lnTo>
                    <a:pt x="71" y="161"/>
                  </a:lnTo>
                  <a:lnTo>
                    <a:pt x="83" y="171"/>
                  </a:lnTo>
                  <a:lnTo>
                    <a:pt x="85" y="173"/>
                  </a:lnTo>
                  <a:lnTo>
                    <a:pt x="88" y="173"/>
                  </a:lnTo>
                  <a:lnTo>
                    <a:pt x="93" y="175"/>
                  </a:lnTo>
                  <a:lnTo>
                    <a:pt x="95" y="175"/>
                  </a:lnTo>
                  <a:lnTo>
                    <a:pt x="100" y="173"/>
                  </a:lnTo>
                  <a:lnTo>
                    <a:pt x="104" y="171"/>
                  </a:lnTo>
                  <a:lnTo>
                    <a:pt x="107" y="171"/>
                  </a:lnTo>
                  <a:lnTo>
                    <a:pt x="107" y="173"/>
                  </a:lnTo>
                  <a:lnTo>
                    <a:pt x="109" y="173"/>
                  </a:lnTo>
                  <a:lnTo>
                    <a:pt x="111" y="175"/>
                  </a:lnTo>
                  <a:lnTo>
                    <a:pt x="111" y="175"/>
                  </a:lnTo>
                  <a:lnTo>
                    <a:pt x="111" y="178"/>
                  </a:lnTo>
                  <a:lnTo>
                    <a:pt x="111" y="180"/>
                  </a:lnTo>
                  <a:lnTo>
                    <a:pt x="111" y="182"/>
                  </a:lnTo>
                  <a:lnTo>
                    <a:pt x="111" y="182"/>
                  </a:lnTo>
                  <a:lnTo>
                    <a:pt x="114" y="185"/>
                  </a:lnTo>
                  <a:lnTo>
                    <a:pt x="114" y="185"/>
                  </a:lnTo>
                  <a:lnTo>
                    <a:pt x="116" y="187"/>
                  </a:lnTo>
                  <a:lnTo>
                    <a:pt x="119" y="187"/>
                  </a:lnTo>
                  <a:lnTo>
                    <a:pt x="121" y="185"/>
                  </a:lnTo>
                  <a:lnTo>
                    <a:pt x="123" y="185"/>
                  </a:lnTo>
                  <a:lnTo>
                    <a:pt x="126" y="182"/>
                  </a:lnTo>
                  <a:lnTo>
                    <a:pt x="142" y="182"/>
                  </a:lnTo>
                  <a:lnTo>
                    <a:pt x="145" y="182"/>
                  </a:lnTo>
                  <a:lnTo>
                    <a:pt x="145" y="180"/>
                  </a:lnTo>
                  <a:lnTo>
                    <a:pt x="147" y="180"/>
                  </a:lnTo>
                  <a:lnTo>
                    <a:pt x="149" y="173"/>
                  </a:lnTo>
                  <a:lnTo>
                    <a:pt x="149" y="173"/>
                  </a:lnTo>
                  <a:lnTo>
                    <a:pt x="152" y="171"/>
                  </a:lnTo>
                  <a:lnTo>
                    <a:pt x="152" y="171"/>
                  </a:lnTo>
                  <a:lnTo>
                    <a:pt x="154" y="171"/>
                  </a:lnTo>
                  <a:lnTo>
                    <a:pt x="159" y="171"/>
                  </a:lnTo>
                  <a:lnTo>
                    <a:pt x="161" y="173"/>
                  </a:lnTo>
                  <a:lnTo>
                    <a:pt x="164" y="173"/>
                  </a:lnTo>
                  <a:lnTo>
                    <a:pt x="164" y="175"/>
                  </a:lnTo>
                  <a:lnTo>
                    <a:pt x="166" y="180"/>
                  </a:lnTo>
                  <a:lnTo>
                    <a:pt x="166" y="185"/>
                  </a:lnTo>
                  <a:lnTo>
                    <a:pt x="168" y="187"/>
                  </a:lnTo>
                  <a:lnTo>
                    <a:pt x="168" y="187"/>
                  </a:lnTo>
                  <a:lnTo>
                    <a:pt x="173" y="190"/>
                  </a:lnTo>
                  <a:lnTo>
                    <a:pt x="173" y="187"/>
                  </a:lnTo>
                  <a:lnTo>
                    <a:pt x="173" y="182"/>
                  </a:lnTo>
                  <a:lnTo>
                    <a:pt x="175" y="178"/>
                  </a:lnTo>
                  <a:lnTo>
                    <a:pt x="182" y="180"/>
                  </a:lnTo>
                  <a:lnTo>
                    <a:pt x="185" y="175"/>
                  </a:lnTo>
                  <a:lnTo>
                    <a:pt x="190" y="175"/>
                  </a:lnTo>
                  <a:lnTo>
                    <a:pt x="192" y="175"/>
                  </a:lnTo>
                  <a:lnTo>
                    <a:pt x="194" y="173"/>
                  </a:lnTo>
                  <a:lnTo>
                    <a:pt x="194" y="171"/>
                  </a:lnTo>
                  <a:lnTo>
                    <a:pt x="194" y="168"/>
                  </a:lnTo>
                  <a:lnTo>
                    <a:pt x="190" y="171"/>
                  </a:lnTo>
                  <a:lnTo>
                    <a:pt x="187" y="171"/>
                  </a:lnTo>
                  <a:lnTo>
                    <a:pt x="190" y="168"/>
                  </a:lnTo>
                  <a:lnTo>
                    <a:pt x="190" y="166"/>
                  </a:lnTo>
                  <a:lnTo>
                    <a:pt x="192" y="166"/>
                  </a:lnTo>
                  <a:lnTo>
                    <a:pt x="192" y="164"/>
                  </a:lnTo>
                  <a:lnTo>
                    <a:pt x="194" y="161"/>
                  </a:lnTo>
                  <a:lnTo>
                    <a:pt x="194" y="159"/>
                  </a:lnTo>
                  <a:lnTo>
                    <a:pt x="192" y="159"/>
                  </a:lnTo>
                  <a:lnTo>
                    <a:pt x="192" y="156"/>
                  </a:lnTo>
                  <a:lnTo>
                    <a:pt x="194" y="154"/>
                  </a:lnTo>
                  <a:lnTo>
                    <a:pt x="199" y="152"/>
                  </a:lnTo>
                  <a:lnTo>
                    <a:pt x="201" y="149"/>
                  </a:lnTo>
                  <a:lnTo>
                    <a:pt x="206" y="149"/>
                  </a:lnTo>
                  <a:lnTo>
                    <a:pt x="209" y="149"/>
                  </a:lnTo>
                  <a:lnTo>
                    <a:pt x="209" y="147"/>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23"/>
            <p:cNvSpPr>
              <a:spLocks noEditPoints="1"/>
            </p:cNvSpPr>
            <p:nvPr/>
          </p:nvSpPr>
          <p:spPr bwMode="auto">
            <a:xfrm>
              <a:off x="5879393" y="3331970"/>
              <a:ext cx="668419" cy="677355"/>
            </a:xfrm>
            <a:custGeom>
              <a:avLst/>
              <a:gdLst>
                <a:gd name="T0" fmla="*/ 126 w 374"/>
                <a:gd name="T1" fmla="*/ 151 h 379"/>
                <a:gd name="T2" fmla="*/ 156 w 374"/>
                <a:gd name="T3" fmla="*/ 111 h 379"/>
                <a:gd name="T4" fmla="*/ 140 w 374"/>
                <a:gd name="T5" fmla="*/ 99 h 379"/>
                <a:gd name="T6" fmla="*/ 138 w 374"/>
                <a:gd name="T7" fmla="*/ 92 h 379"/>
                <a:gd name="T8" fmla="*/ 149 w 374"/>
                <a:gd name="T9" fmla="*/ 47 h 379"/>
                <a:gd name="T10" fmla="*/ 130 w 374"/>
                <a:gd name="T11" fmla="*/ 64 h 379"/>
                <a:gd name="T12" fmla="*/ 111 w 374"/>
                <a:gd name="T13" fmla="*/ 85 h 379"/>
                <a:gd name="T14" fmla="*/ 102 w 374"/>
                <a:gd name="T15" fmla="*/ 114 h 379"/>
                <a:gd name="T16" fmla="*/ 114 w 374"/>
                <a:gd name="T17" fmla="*/ 130 h 379"/>
                <a:gd name="T18" fmla="*/ 100 w 374"/>
                <a:gd name="T19" fmla="*/ 149 h 379"/>
                <a:gd name="T20" fmla="*/ 374 w 374"/>
                <a:gd name="T21" fmla="*/ 52 h 379"/>
                <a:gd name="T22" fmla="*/ 360 w 374"/>
                <a:gd name="T23" fmla="*/ 40 h 379"/>
                <a:gd name="T24" fmla="*/ 348 w 374"/>
                <a:gd name="T25" fmla="*/ 33 h 379"/>
                <a:gd name="T26" fmla="*/ 346 w 374"/>
                <a:gd name="T27" fmla="*/ 14 h 379"/>
                <a:gd name="T28" fmla="*/ 339 w 374"/>
                <a:gd name="T29" fmla="*/ 7 h 379"/>
                <a:gd name="T30" fmla="*/ 310 w 374"/>
                <a:gd name="T31" fmla="*/ 19 h 379"/>
                <a:gd name="T32" fmla="*/ 296 w 374"/>
                <a:gd name="T33" fmla="*/ 88 h 379"/>
                <a:gd name="T34" fmla="*/ 244 w 374"/>
                <a:gd name="T35" fmla="*/ 123 h 379"/>
                <a:gd name="T36" fmla="*/ 201 w 374"/>
                <a:gd name="T37" fmla="*/ 156 h 379"/>
                <a:gd name="T38" fmla="*/ 173 w 374"/>
                <a:gd name="T39" fmla="*/ 215 h 379"/>
                <a:gd name="T40" fmla="*/ 135 w 374"/>
                <a:gd name="T41" fmla="*/ 256 h 379"/>
                <a:gd name="T42" fmla="*/ 78 w 374"/>
                <a:gd name="T43" fmla="*/ 289 h 379"/>
                <a:gd name="T44" fmla="*/ 31 w 374"/>
                <a:gd name="T45" fmla="*/ 317 h 379"/>
                <a:gd name="T46" fmla="*/ 10 w 374"/>
                <a:gd name="T47" fmla="*/ 336 h 379"/>
                <a:gd name="T48" fmla="*/ 29 w 374"/>
                <a:gd name="T49" fmla="*/ 367 h 379"/>
                <a:gd name="T50" fmla="*/ 38 w 374"/>
                <a:gd name="T51" fmla="*/ 346 h 379"/>
                <a:gd name="T52" fmla="*/ 43 w 374"/>
                <a:gd name="T53" fmla="*/ 341 h 379"/>
                <a:gd name="T54" fmla="*/ 55 w 374"/>
                <a:gd name="T55" fmla="*/ 343 h 379"/>
                <a:gd name="T56" fmla="*/ 64 w 374"/>
                <a:gd name="T57" fmla="*/ 348 h 379"/>
                <a:gd name="T58" fmla="*/ 64 w 374"/>
                <a:gd name="T59" fmla="*/ 360 h 379"/>
                <a:gd name="T60" fmla="*/ 81 w 374"/>
                <a:gd name="T61" fmla="*/ 357 h 379"/>
                <a:gd name="T62" fmla="*/ 100 w 374"/>
                <a:gd name="T63" fmla="*/ 353 h 379"/>
                <a:gd name="T64" fmla="*/ 109 w 374"/>
                <a:gd name="T65" fmla="*/ 353 h 379"/>
                <a:gd name="T66" fmla="*/ 116 w 374"/>
                <a:gd name="T67" fmla="*/ 338 h 379"/>
                <a:gd name="T68" fmla="*/ 142 w 374"/>
                <a:gd name="T69" fmla="*/ 319 h 379"/>
                <a:gd name="T70" fmla="*/ 156 w 374"/>
                <a:gd name="T71" fmla="*/ 324 h 379"/>
                <a:gd name="T72" fmla="*/ 171 w 374"/>
                <a:gd name="T73" fmla="*/ 353 h 379"/>
                <a:gd name="T74" fmla="*/ 175 w 374"/>
                <a:gd name="T75" fmla="*/ 379 h 379"/>
                <a:gd name="T76" fmla="*/ 197 w 374"/>
                <a:gd name="T77" fmla="*/ 372 h 379"/>
                <a:gd name="T78" fmla="*/ 213 w 374"/>
                <a:gd name="T79" fmla="*/ 357 h 379"/>
                <a:gd name="T80" fmla="*/ 223 w 374"/>
                <a:gd name="T81" fmla="*/ 346 h 379"/>
                <a:gd name="T82" fmla="*/ 223 w 374"/>
                <a:gd name="T83" fmla="*/ 329 h 379"/>
                <a:gd name="T84" fmla="*/ 239 w 374"/>
                <a:gd name="T85" fmla="*/ 322 h 379"/>
                <a:gd name="T86" fmla="*/ 249 w 374"/>
                <a:gd name="T87" fmla="*/ 317 h 379"/>
                <a:gd name="T88" fmla="*/ 253 w 374"/>
                <a:gd name="T89" fmla="*/ 324 h 379"/>
                <a:gd name="T90" fmla="*/ 258 w 374"/>
                <a:gd name="T91" fmla="*/ 334 h 379"/>
                <a:gd name="T92" fmla="*/ 268 w 374"/>
                <a:gd name="T93" fmla="*/ 324 h 379"/>
                <a:gd name="T94" fmla="*/ 268 w 374"/>
                <a:gd name="T95" fmla="*/ 296 h 379"/>
                <a:gd name="T96" fmla="*/ 263 w 374"/>
                <a:gd name="T97" fmla="*/ 284 h 379"/>
                <a:gd name="T98" fmla="*/ 256 w 374"/>
                <a:gd name="T99" fmla="*/ 277 h 379"/>
                <a:gd name="T100" fmla="*/ 263 w 374"/>
                <a:gd name="T101" fmla="*/ 246 h 379"/>
                <a:gd name="T102" fmla="*/ 261 w 374"/>
                <a:gd name="T103" fmla="*/ 237 h 379"/>
                <a:gd name="T104" fmla="*/ 284 w 374"/>
                <a:gd name="T105" fmla="*/ 227 h 379"/>
                <a:gd name="T106" fmla="*/ 296 w 374"/>
                <a:gd name="T107" fmla="*/ 220 h 379"/>
                <a:gd name="T108" fmla="*/ 315 w 374"/>
                <a:gd name="T109" fmla="*/ 218 h 379"/>
                <a:gd name="T110" fmla="*/ 320 w 374"/>
                <a:gd name="T111" fmla="*/ 204 h 379"/>
                <a:gd name="T112" fmla="*/ 320 w 374"/>
                <a:gd name="T113" fmla="*/ 194 h 379"/>
                <a:gd name="T114" fmla="*/ 351 w 374"/>
                <a:gd name="T115" fmla="*/ 151 h 379"/>
                <a:gd name="T116" fmla="*/ 332 w 374"/>
                <a:gd name="T117" fmla="*/ 133 h 379"/>
                <a:gd name="T118" fmla="*/ 336 w 374"/>
                <a:gd name="T119" fmla="*/ 114 h 379"/>
                <a:gd name="T120" fmla="*/ 343 w 374"/>
                <a:gd name="T121" fmla="*/ 76 h 379"/>
                <a:gd name="T122" fmla="*/ 358 w 374"/>
                <a:gd name="T123" fmla="*/ 71 h 379"/>
                <a:gd name="T124" fmla="*/ 374 w 374"/>
                <a:gd name="T125" fmla="*/ 5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4" h="379">
                  <a:moveTo>
                    <a:pt x="100" y="156"/>
                  </a:moveTo>
                  <a:lnTo>
                    <a:pt x="102" y="156"/>
                  </a:lnTo>
                  <a:lnTo>
                    <a:pt x="104" y="159"/>
                  </a:lnTo>
                  <a:lnTo>
                    <a:pt x="107" y="156"/>
                  </a:lnTo>
                  <a:lnTo>
                    <a:pt x="126" y="151"/>
                  </a:lnTo>
                  <a:lnTo>
                    <a:pt x="145" y="137"/>
                  </a:lnTo>
                  <a:lnTo>
                    <a:pt x="147" y="135"/>
                  </a:lnTo>
                  <a:lnTo>
                    <a:pt x="149" y="125"/>
                  </a:lnTo>
                  <a:lnTo>
                    <a:pt x="149" y="123"/>
                  </a:lnTo>
                  <a:lnTo>
                    <a:pt x="156" y="111"/>
                  </a:lnTo>
                  <a:lnTo>
                    <a:pt x="159" y="106"/>
                  </a:lnTo>
                  <a:lnTo>
                    <a:pt x="159" y="99"/>
                  </a:lnTo>
                  <a:lnTo>
                    <a:pt x="154" y="99"/>
                  </a:lnTo>
                  <a:lnTo>
                    <a:pt x="145" y="99"/>
                  </a:lnTo>
                  <a:lnTo>
                    <a:pt x="140" y="99"/>
                  </a:lnTo>
                  <a:lnTo>
                    <a:pt x="138" y="104"/>
                  </a:lnTo>
                  <a:lnTo>
                    <a:pt x="138" y="104"/>
                  </a:lnTo>
                  <a:lnTo>
                    <a:pt x="135" y="102"/>
                  </a:lnTo>
                  <a:lnTo>
                    <a:pt x="135" y="97"/>
                  </a:lnTo>
                  <a:lnTo>
                    <a:pt x="138" y="92"/>
                  </a:lnTo>
                  <a:lnTo>
                    <a:pt x="145" y="76"/>
                  </a:lnTo>
                  <a:lnTo>
                    <a:pt x="147" y="64"/>
                  </a:lnTo>
                  <a:lnTo>
                    <a:pt x="149" y="50"/>
                  </a:lnTo>
                  <a:lnTo>
                    <a:pt x="149" y="47"/>
                  </a:lnTo>
                  <a:lnTo>
                    <a:pt x="149" y="47"/>
                  </a:lnTo>
                  <a:lnTo>
                    <a:pt x="145" y="47"/>
                  </a:lnTo>
                  <a:lnTo>
                    <a:pt x="142" y="47"/>
                  </a:lnTo>
                  <a:lnTo>
                    <a:pt x="142" y="50"/>
                  </a:lnTo>
                  <a:lnTo>
                    <a:pt x="135" y="62"/>
                  </a:lnTo>
                  <a:lnTo>
                    <a:pt x="130" y="64"/>
                  </a:lnTo>
                  <a:lnTo>
                    <a:pt x="123" y="71"/>
                  </a:lnTo>
                  <a:lnTo>
                    <a:pt x="121" y="73"/>
                  </a:lnTo>
                  <a:lnTo>
                    <a:pt x="119" y="76"/>
                  </a:lnTo>
                  <a:lnTo>
                    <a:pt x="114" y="78"/>
                  </a:lnTo>
                  <a:lnTo>
                    <a:pt x="111" y="85"/>
                  </a:lnTo>
                  <a:lnTo>
                    <a:pt x="104" y="95"/>
                  </a:lnTo>
                  <a:lnTo>
                    <a:pt x="104" y="99"/>
                  </a:lnTo>
                  <a:lnTo>
                    <a:pt x="102" y="104"/>
                  </a:lnTo>
                  <a:lnTo>
                    <a:pt x="102" y="109"/>
                  </a:lnTo>
                  <a:lnTo>
                    <a:pt x="102" y="114"/>
                  </a:lnTo>
                  <a:lnTo>
                    <a:pt x="104" y="118"/>
                  </a:lnTo>
                  <a:lnTo>
                    <a:pt x="116" y="116"/>
                  </a:lnTo>
                  <a:lnTo>
                    <a:pt x="121" y="121"/>
                  </a:lnTo>
                  <a:lnTo>
                    <a:pt x="119" y="125"/>
                  </a:lnTo>
                  <a:lnTo>
                    <a:pt x="114" y="130"/>
                  </a:lnTo>
                  <a:lnTo>
                    <a:pt x="111" y="135"/>
                  </a:lnTo>
                  <a:lnTo>
                    <a:pt x="111" y="144"/>
                  </a:lnTo>
                  <a:lnTo>
                    <a:pt x="109" y="147"/>
                  </a:lnTo>
                  <a:lnTo>
                    <a:pt x="109" y="147"/>
                  </a:lnTo>
                  <a:lnTo>
                    <a:pt x="100" y="149"/>
                  </a:lnTo>
                  <a:lnTo>
                    <a:pt x="100" y="149"/>
                  </a:lnTo>
                  <a:lnTo>
                    <a:pt x="97" y="151"/>
                  </a:lnTo>
                  <a:lnTo>
                    <a:pt x="100" y="154"/>
                  </a:lnTo>
                  <a:lnTo>
                    <a:pt x="100" y="156"/>
                  </a:lnTo>
                  <a:close/>
                  <a:moveTo>
                    <a:pt x="374" y="52"/>
                  </a:moveTo>
                  <a:lnTo>
                    <a:pt x="372" y="47"/>
                  </a:lnTo>
                  <a:lnTo>
                    <a:pt x="372" y="47"/>
                  </a:lnTo>
                  <a:lnTo>
                    <a:pt x="369" y="45"/>
                  </a:lnTo>
                  <a:lnTo>
                    <a:pt x="362" y="40"/>
                  </a:lnTo>
                  <a:lnTo>
                    <a:pt x="360" y="40"/>
                  </a:lnTo>
                  <a:lnTo>
                    <a:pt x="355" y="40"/>
                  </a:lnTo>
                  <a:lnTo>
                    <a:pt x="353" y="38"/>
                  </a:lnTo>
                  <a:lnTo>
                    <a:pt x="351" y="38"/>
                  </a:lnTo>
                  <a:lnTo>
                    <a:pt x="351" y="36"/>
                  </a:lnTo>
                  <a:lnTo>
                    <a:pt x="348" y="33"/>
                  </a:lnTo>
                  <a:lnTo>
                    <a:pt x="346" y="31"/>
                  </a:lnTo>
                  <a:lnTo>
                    <a:pt x="346" y="26"/>
                  </a:lnTo>
                  <a:lnTo>
                    <a:pt x="346" y="19"/>
                  </a:lnTo>
                  <a:lnTo>
                    <a:pt x="346" y="17"/>
                  </a:lnTo>
                  <a:lnTo>
                    <a:pt x="346" y="14"/>
                  </a:lnTo>
                  <a:lnTo>
                    <a:pt x="346" y="12"/>
                  </a:lnTo>
                  <a:lnTo>
                    <a:pt x="346" y="9"/>
                  </a:lnTo>
                  <a:lnTo>
                    <a:pt x="346" y="9"/>
                  </a:lnTo>
                  <a:lnTo>
                    <a:pt x="343" y="9"/>
                  </a:lnTo>
                  <a:lnTo>
                    <a:pt x="339" y="7"/>
                  </a:lnTo>
                  <a:lnTo>
                    <a:pt x="322" y="0"/>
                  </a:lnTo>
                  <a:lnTo>
                    <a:pt x="320" y="0"/>
                  </a:lnTo>
                  <a:lnTo>
                    <a:pt x="320" y="0"/>
                  </a:lnTo>
                  <a:lnTo>
                    <a:pt x="317" y="7"/>
                  </a:lnTo>
                  <a:lnTo>
                    <a:pt x="310" y="19"/>
                  </a:lnTo>
                  <a:lnTo>
                    <a:pt x="308" y="28"/>
                  </a:lnTo>
                  <a:lnTo>
                    <a:pt x="306" y="36"/>
                  </a:lnTo>
                  <a:lnTo>
                    <a:pt x="301" y="78"/>
                  </a:lnTo>
                  <a:lnTo>
                    <a:pt x="301" y="83"/>
                  </a:lnTo>
                  <a:lnTo>
                    <a:pt x="296" y="88"/>
                  </a:lnTo>
                  <a:lnTo>
                    <a:pt x="280" y="106"/>
                  </a:lnTo>
                  <a:lnTo>
                    <a:pt x="270" y="114"/>
                  </a:lnTo>
                  <a:lnTo>
                    <a:pt x="265" y="116"/>
                  </a:lnTo>
                  <a:lnTo>
                    <a:pt x="251" y="123"/>
                  </a:lnTo>
                  <a:lnTo>
                    <a:pt x="244" y="123"/>
                  </a:lnTo>
                  <a:lnTo>
                    <a:pt x="242" y="123"/>
                  </a:lnTo>
                  <a:lnTo>
                    <a:pt x="239" y="125"/>
                  </a:lnTo>
                  <a:lnTo>
                    <a:pt x="218" y="142"/>
                  </a:lnTo>
                  <a:lnTo>
                    <a:pt x="206" y="151"/>
                  </a:lnTo>
                  <a:lnTo>
                    <a:pt x="201" y="156"/>
                  </a:lnTo>
                  <a:lnTo>
                    <a:pt x="197" y="166"/>
                  </a:lnTo>
                  <a:lnTo>
                    <a:pt x="190" y="192"/>
                  </a:lnTo>
                  <a:lnTo>
                    <a:pt x="187" y="199"/>
                  </a:lnTo>
                  <a:lnTo>
                    <a:pt x="182" y="206"/>
                  </a:lnTo>
                  <a:lnTo>
                    <a:pt x="173" y="215"/>
                  </a:lnTo>
                  <a:lnTo>
                    <a:pt x="166" y="225"/>
                  </a:lnTo>
                  <a:lnTo>
                    <a:pt x="164" y="232"/>
                  </a:lnTo>
                  <a:lnTo>
                    <a:pt x="159" y="239"/>
                  </a:lnTo>
                  <a:lnTo>
                    <a:pt x="154" y="244"/>
                  </a:lnTo>
                  <a:lnTo>
                    <a:pt x="135" y="256"/>
                  </a:lnTo>
                  <a:lnTo>
                    <a:pt x="116" y="275"/>
                  </a:lnTo>
                  <a:lnTo>
                    <a:pt x="104" y="284"/>
                  </a:lnTo>
                  <a:lnTo>
                    <a:pt x="97" y="289"/>
                  </a:lnTo>
                  <a:lnTo>
                    <a:pt x="90" y="289"/>
                  </a:lnTo>
                  <a:lnTo>
                    <a:pt x="78" y="289"/>
                  </a:lnTo>
                  <a:lnTo>
                    <a:pt x="76" y="291"/>
                  </a:lnTo>
                  <a:lnTo>
                    <a:pt x="71" y="296"/>
                  </a:lnTo>
                  <a:lnTo>
                    <a:pt x="64" y="301"/>
                  </a:lnTo>
                  <a:lnTo>
                    <a:pt x="45" y="312"/>
                  </a:lnTo>
                  <a:lnTo>
                    <a:pt x="31" y="317"/>
                  </a:lnTo>
                  <a:lnTo>
                    <a:pt x="10" y="327"/>
                  </a:lnTo>
                  <a:lnTo>
                    <a:pt x="0" y="329"/>
                  </a:lnTo>
                  <a:lnTo>
                    <a:pt x="0" y="329"/>
                  </a:lnTo>
                  <a:lnTo>
                    <a:pt x="3" y="334"/>
                  </a:lnTo>
                  <a:lnTo>
                    <a:pt x="10" y="336"/>
                  </a:lnTo>
                  <a:lnTo>
                    <a:pt x="10" y="338"/>
                  </a:lnTo>
                  <a:lnTo>
                    <a:pt x="12" y="341"/>
                  </a:lnTo>
                  <a:lnTo>
                    <a:pt x="19" y="369"/>
                  </a:lnTo>
                  <a:lnTo>
                    <a:pt x="26" y="367"/>
                  </a:lnTo>
                  <a:lnTo>
                    <a:pt x="29" y="367"/>
                  </a:lnTo>
                  <a:lnTo>
                    <a:pt x="31" y="364"/>
                  </a:lnTo>
                  <a:lnTo>
                    <a:pt x="36" y="355"/>
                  </a:lnTo>
                  <a:lnTo>
                    <a:pt x="38" y="353"/>
                  </a:lnTo>
                  <a:lnTo>
                    <a:pt x="38" y="350"/>
                  </a:lnTo>
                  <a:lnTo>
                    <a:pt x="38" y="346"/>
                  </a:lnTo>
                  <a:lnTo>
                    <a:pt x="38" y="343"/>
                  </a:lnTo>
                  <a:lnTo>
                    <a:pt x="38" y="343"/>
                  </a:lnTo>
                  <a:lnTo>
                    <a:pt x="40" y="341"/>
                  </a:lnTo>
                  <a:lnTo>
                    <a:pt x="40" y="341"/>
                  </a:lnTo>
                  <a:lnTo>
                    <a:pt x="43" y="341"/>
                  </a:lnTo>
                  <a:lnTo>
                    <a:pt x="43" y="338"/>
                  </a:lnTo>
                  <a:lnTo>
                    <a:pt x="48" y="341"/>
                  </a:lnTo>
                  <a:lnTo>
                    <a:pt x="48" y="341"/>
                  </a:lnTo>
                  <a:lnTo>
                    <a:pt x="52" y="341"/>
                  </a:lnTo>
                  <a:lnTo>
                    <a:pt x="55" y="343"/>
                  </a:lnTo>
                  <a:lnTo>
                    <a:pt x="57" y="343"/>
                  </a:lnTo>
                  <a:lnTo>
                    <a:pt x="59" y="343"/>
                  </a:lnTo>
                  <a:lnTo>
                    <a:pt x="62" y="346"/>
                  </a:lnTo>
                  <a:lnTo>
                    <a:pt x="62" y="346"/>
                  </a:lnTo>
                  <a:lnTo>
                    <a:pt x="64" y="348"/>
                  </a:lnTo>
                  <a:lnTo>
                    <a:pt x="64" y="350"/>
                  </a:lnTo>
                  <a:lnTo>
                    <a:pt x="64" y="353"/>
                  </a:lnTo>
                  <a:lnTo>
                    <a:pt x="64" y="357"/>
                  </a:lnTo>
                  <a:lnTo>
                    <a:pt x="64" y="357"/>
                  </a:lnTo>
                  <a:lnTo>
                    <a:pt x="64" y="360"/>
                  </a:lnTo>
                  <a:lnTo>
                    <a:pt x="71" y="362"/>
                  </a:lnTo>
                  <a:lnTo>
                    <a:pt x="74" y="362"/>
                  </a:lnTo>
                  <a:lnTo>
                    <a:pt x="76" y="360"/>
                  </a:lnTo>
                  <a:lnTo>
                    <a:pt x="78" y="357"/>
                  </a:lnTo>
                  <a:lnTo>
                    <a:pt x="81" y="357"/>
                  </a:lnTo>
                  <a:lnTo>
                    <a:pt x="88" y="357"/>
                  </a:lnTo>
                  <a:lnTo>
                    <a:pt x="90" y="357"/>
                  </a:lnTo>
                  <a:lnTo>
                    <a:pt x="93" y="355"/>
                  </a:lnTo>
                  <a:lnTo>
                    <a:pt x="97" y="353"/>
                  </a:lnTo>
                  <a:lnTo>
                    <a:pt x="100" y="353"/>
                  </a:lnTo>
                  <a:lnTo>
                    <a:pt x="100" y="353"/>
                  </a:lnTo>
                  <a:lnTo>
                    <a:pt x="102" y="353"/>
                  </a:lnTo>
                  <a:lnTo>
                    <a:pt x="104" y="355"/>
                  </a:lnTo>
                  <a:lnTo>
                    <a:pt x="107" y="355"/>
                  </a:lnTo>
                  <a:lnTo>
                    <a:pt x="109" y="353"/>
                  </a:lnTo>
                  <a:lnTo>
                    <a:pt x="109" y="348"/>
                  </a:lnTo>
                  <a:lnTo>
                    <a:pt x="109" y="346"/>
                  </a:lnTo>
                  <a:lnTo>
                    <a:pt x="111" y="343"/>
                  </a:lnTo>
                  <a:lnTo>
                    <a:pt x="111" y="341"/>
                  </a:lnTo>
                  <a:lnTo>
                    <a:pt x="116" y="338"/>
                  </a:lnTo>
                  <a:lnTo>
                    <a:pt x="121" y="331"/>
                  </a:lnTo>
                  <a:lnTo>
                    <a:pt x="123" y="329"/>
                  </a:lnTo>
                  <a:lnTo>
                    <a:pt x="126" y="327"/>
                  </a:lnTo>
                  <a:lnTo>
                    <a:pt x="133" y="322"/>
                  </a:lnTo>
                  <a:lnTo>
                    <a:pt x="142" y="319"/>
                  </a:lnTo>
                  <a:lnTo>
                    <a:pt x="147" y="319"/>
                  </a:lnTo>
                  <a:lnTo>
                    <a:pt x="149" y="319"/>
                  </a:lnTo>
                  <a:lnTo>
                    <a:pt x="152" y="322"/>
                  </a:lnTo>
                  <a:lnTo>
                    <a:pt x="154" y="322"/>
                  </a:lnTo>
                  <a:lnTo>
                    <a:pt x="156" y="324"/>
                  </a:lnTo>
                  <a:lnTo>
                    <a:pt x="156" y="327"/>
                  </a:lnTo>
                  <a:lnTo>
                    <a:pt x="159" y="338"/>
                  </a:lnTo>
                  <a:lnTo>
                    <a:pt x="159" y="343"/>
                  </a:lnTo>
                  <a:lnTo>
                    <a:pt x="164" y="348"/>
                  </a:lnTo>
                  <a:lnTo>
                    <a:pt x="171" y="353"/>
                  </a:lnTo>
                  <a:lnTo>
                    <a:pt x="173" y="355"/>
                  </a:lnTo>
                  <a:lnTo>
                    <a:pt x="173" y="357"/>
                  </a:lnTo>
                  <a:lnTo>
                    <a:pt x="175" y="360"/>
                  </a:lnTo>
                  <a:lnTo>
                    <a:pt x="173" y="372"/>
                  </a:lnTo>
                  <a:lnTo>
                    <a:pt x="175" y="379"/>
                  </a:lnTo>
                  <a:lnTo>
                    <a:pt x="182" y="376"/>
                  </a:lnTo>
                  <a:lnTo>
                    <a:pt x="187" y="376"/>
                  </a:lnTo>
                  <a:lnTo>
                    <a:pt x="192" y="374"/>
                  </a:lnTo>
                  <a:lnTo>
                    <a:pt x="194" y="374"/>
                  </a:lnTo>
                  <a:lnTo>
                    <a:pt x="197" y="372"/>
                  </a:lnTo>
                  <a:lnTo>
                    <a:pt x="199" y="369"/>
                  </a:lnTo>
                  <a:lnTo>
                    <a:pt x="199" y="364"/>
                  </a:lnTo>
                  <a:lnTo>
                    <a:pt x="201" y="362"/>
                  </a:lnTo>
                  <a:lnTo>
                    <a:pt x="211" y="360"/>
                  </a:lnTo>
                  <a:lnTo>
                    <a:pt x="213" y="357"/>
                  </a:lnTo>
                  <a:lnTo>
                    <a:pt x="216" y="355"/>
                  </a:lnTo>
                  <a:lnTo>
                    <a:pt x="216" y="350"/>
                  </a:lnTo>
                  <a:lnTo>
                    <a:pt x="216" y="348"/>
                  </a:lnTo>
                  <a:lnTo>
                    <a:pt x="218" y="348"/>
                  </a:lnTo>
                  <a:lnTo>
                    <a:pt x="223" y="346"/>
                  </a:lnTo>
                  <a:lnTo>
                    <a:pt x="223" y="343"/>
                  </a:lnTo>
                  <a:lnTo>
                    <a:pt x="223" y="341"/>
                  </a:lnTo>
                  <a:lnTo>
                    <a:pt x="223" y="338"/>
                  </a:lnTo>
                  <a:lnTo>
                    <a:pt x="223" y="331"/>
                  </a:lnTo>
                  <a:lnTo>
                    <a:pt x="223" y="329"/>
                  </a:lnTo>
                  <a:lnTo>
                    <a:pt x="225" y="329"/>
                  </a:lnTo>
                  <a:lnTo>
                    <a:pt x="235" y="327"/>
                  </a:lnTo>
                  <a:lnTo>
                    <a:pt x="239" y="324"/>
                  </a:lnTo>
                  <a:lnTo>
                    <a:pt x="239" y="324"/>
                  </a:lnTo>
                  <a:lnTo>
                    <a:pt x="239" y="322"/>
                  </a:lnTo>
                  <a:lnTo>
                    <a:pt x="242" y="317"/>
                  </a:lnTo>
                  <a:lnTo>
                    <a:pt x="242" y="315"/>
                  </a:lnTo>
                  <a:lnTo>
                    <a:pt x="244" y="315"/>
                  </a:lnTo>
                  <a:lnTo>
                    <a:pt x="246" y="315"/>
                  </a:lnTo>
                  <a:lnTo>
                    <a:pt x="249" y="317"/>
                  </a:lnTo>
                  <a:lnTo>
                    <a:pt x="249" y="317"/>
                  </a:lnTo>
                  <a:lnTo>
                    <a:pt x="251" y="319"/>
                  </a:lnTo>
                  <a:lnTo>
                    <a:pt x="251" y="322"/>
                  </a:lnTo>
                  <a:lnTo>
                    <a:pt x="251" y="322"/>
                  </a:lnTo>
                  <a:lnTo>
                    <a:pt x="253" y="324"/>
                  </a:lnTo>
                  <a:lnTo>
                    <a:pt x="253" y="324"/>
                  </a:lnTo>
                  <a:lnTo>
                    <a:pt x="253" y="324"/>
                  </a:lnTo>
                  <a:lnTo>
                    <a:pt x="256" y="327"/>
                  </a:lnTo>
                  <a:lnTo>
                    <a:pt x="258" y="331"/>
                  </a:lnTo>
                  <a:lnTo>
                    <a:pt x="258" y="334"/>
                  </a:lnTo>
                  <a:lnTo>
                    <a:pt x="261" y="334"/>
                  </a:lnTo>
                  <a:lnTo>
                    <a:pt x="263" y="334"/>
                  </a:lnTo>
                  <a:lnTo>
                    <a:pt x="265" y="334"/>
                  </a:lnTo>
                  <a:lnTo>
                    <a:pt x="268" y="331"/>
                  </a:lnTo>
                  <a:lnTo>
                    <a:pt x="268" y="324"/>
                  </a:lnTo>
                  <a:lnTo>
                    <a:pt x="270" y="317"/>
                  </a:lnTo>
                  <a:lnTo>
                    <a:pt x="270" y="315"/>
                  </a:lnTo>
                  <a:lnTo>
                    <a:pt x="268" y="305"/>
                  </a:lnTo>
                  <a:lnTo>
                    <a:pt x="268" y="298"/>
                  </a:lnTo>
                  <a:lnTo>
                    <a:pt x="268" y="296"/>
                  </a:lnTo>
                  <a:lnTo>
                    <a:pt x="268" y="293"/>
                  </a:lnTo>
                  <a:lnTo>
                    <a:pt x="268" y="293"/>
                  </a:lnTo>
                  <a:lnTo>
                    <a:pt x="265" y="284"/>
                  </a:lnTo>
                  <a:lnTo>
                    <a:pt x="263" y="284"/>
                  </a:lnTo>
                  <a:lnTo>
                    <a:pt x="263" y="284"/>
                  </a:lnTo>
                  <a:lnTo>
                    <a:pt x="261" y="284"/>
                  </a:lnTo>
                  <a:lnTo>
                    <a:pt x="258" y="284"/>
                  </a:lnTo>
                  <a:lnTo>
                    <a:pt x="258" y="282"/>
                  </a:lnTo>
                  <a:lnTo>
                    <a:pt x="256" y="279"/>
                  </a:lnTo>
                  <a:lnTo>
                    <a:pt x="256" y="277"/>
                  </a:lnTo>
                  <a:lnTo>
                    <a:pt x="256" y="272"/>
                  </a:lnTo>
                  <a:lnTo>
                    <a:pt x="261" y="265"/>
                  </a:lnTo>
                  <a:lnTo>
                    <a:pt x="261" y="263"/>
                  </a:lnTo>
                  <a:lnTo>
                    <a:pt x="263" y="248"/>
                  </a:lnTo>
                  <a:lnTo>
                    <a:pt x="263" y="246"/>
                  </a:lnTo>
                  <a:lnTo>
                    <a:pt x="263" y="244"/>
                  </a:lnTo>
                  <a:lnTo>
                    <a:pt x="263" y="241"/>
                  </a:lnTo>
                  <a:lnTo>
                    <a:pt x="261" y="241"/>
                  </a:lnTo>
                  <a:lnTo>
                    <a:pt x="261" y="239"/>
                  </a:lnTo>
                  <a:lnTo>
                    <a:pt x="261" y="237"/>
                  </a:lnTo>
                  <a:lnTo>
                    <a:pt x="263" y="234"/>
                  </a:lnTo>
                  <a:lnTo>
                    <a:pt x="265" y="232"/>
                  </a:lnTo>
                  <a:lnTo>
                    <a:pt x="268" y="230"/>
                  </a:lnTo>
                  <a:lnTo>
                    <a:pt x="272" y="230"/>
                  </a:lnTo>
                  <a:lnTo>
                    <a:pt x="284" y="227"/>
                  </a:lnTo>
                  <a:lnTo>
                    <a:pt x="287" y="227"/>
                  </a:lnTo>
                  <a:lnTo>
                    <a:pt x="291" y="227"/>
                  </a:lnTo>
                  <a:lnTo>
                    <a:pt x="294" y="227"/>
                  </a:lnTo>
                  <a:lnTo>
                    <a:pt x="296" y="222"/>
                  </a:lnTo>
                  <a:lnTo>
                    <a:pt x="296" y="220"/>
                  </a:lnTo>
                  <a:lnTo>
                    <a:pt x="298" y="218"/>
                  </a:lnTo>
                  <a:lnTo>
                    <a:pt x="308" y="220"/>
                  </a:lnTo>
                  <a:lnTo>
                    <a:pt x="310" y="218"/>
                  </a:lnTo>
                  <a:lnTo>
                    <a:pt x="313" y="218"/>
                  </a:lnTo>
                  <a:lnTo>
                    <a:pt x="315" y="218"/>
                  </a:lnTo>
                  <a:lnTo>
                    <a:pt x="320" y="218"/>
                  </a:lnTo>
                  <a:lnTo>
                    <a:pt x="322" y="218"/>
                  </a:lnTo>
                  <a:lnTo>
                    <a:pt x="322" y="215"/>
                  </a:lnTo>
                  <a:lnTo>
                    <a:pt x="322" y="206"/>
                  </a:lnTo>
                  <a:lnTo>
                    <a:pt x="320" y="204"/>
                  </a:lnTo>
                  <a:lnTo>
                    <a:pt x="320" y="201"/>
                  </a:lnTo>
                  <a:lnTo>
                    <a:pt x="320" y="199"/>
                  </a:lnTo>
                  <a:lnTo>
                    <a:pt x="317" y="199"/>
                  </a:lnTo>
                  <a:lnTo>
                    <a:pt x="317" y="196"/>
                  </a:lnTo>
                  <a:lnTo>
                    <a:pt x="320" y="194"/>
                  </a:lnTo>
                  <a:lnTo>
                    <a:pt x="320" y="189"/>
                  </a:lnTo>
                  <a:lnTo>
                    <a:pt x="329" y="182"/>
                  </a:lnTo>
                  <a:lnTo>
                    <a:pt x="341" y="163"/>
                  </a:lnTo>
                  <a:lnTo>
                    <a:pt x="343" y="161"/>
                  </a:lnTo>
                  <a:lnTo>
                    <a:pt x="351" y="151"/>
                  </a:lnTo>
                  <a:lnTo>
                    <a:pt x="343" y="147"/>
                  </a:lnTo>
                  <a:lnTo>
                    <a:pt x="339" y="144"/>
                  </a:lnTo>
                  <a:lnTo>
                    <a:pt x="334" y="140"/>
                  </a:lnTo>
                  <a:lnTo>
                    <a:pt x="332" y="137"/>
                  </a:lnTo>
                  <a:lnTo>
                    <a:pt x="332" y="133"/>
                  </a:lnTo>
                  <a:lnTo>
                    <a:pt x="332" y="130"/>
                  </a:lnTo>
                  <a:lnTo>
                    <a:pt x="334" y="125"/>
                  </a:lnTo>
                  <a:lnTo>
                    <a:pt x="334" y="121"/>
                  </a:lnTo>
                  <a:lnTo>
                    <a:pt x="334" y="118"/>
                  </a:lnTo>
                  <a:lnTo>
                    <a:pt x="336" y="114"/>
                  </a:lnTo>
                  <a:lnTo>
                    <a:pt x="336" y="114"/>
                  </a:lnTo>
                  <a:lnTo>
                    <a:pt x="336" y="109"/>
                  </a:lnTo>
                  <a:lnTo>
                    <a:pt x="336" y="106"/>
                  </a:lnTo>
                  <a:lnTo>
                    <a:pt x="341" y="99"/>
                  </a:lnTo>
                  <a:lnTo>
                    <a:pt x="343" y="76"/>
                  </a:lnTo>
                  <a:lnTo>
                    <a:pt x="343" y="71"/>
                  </a:lnTo>
                  <a:lnTo>
                    <a:pt x="346" y="71"/>
                  </a:lnTo>
                  <a:lnTo>
                    <a:pt x="348" y="71"/>
                  </a:lnTo>
                  <a:lnTo>
                    <a:pt x="355" y="71"/>
                  </a:lnTo>
                  <a:lnTo>
                    <a:pt x="358" y="71"/>
                  </a:lnTo>
                  <a:lnTo>
                    <a:pt x="362" y="71"/>
                  </a:lnTo>
                  <a:lnTo>
                    <a:pt x="365" y="69"/>
                  </a:lnTo>
                  <a:lnTo>
                    <a:pt x="369" y="64"/>
                  </a:lnTo>
                  <a:lnTo>
                    <a:pt x="372" y="62"/>
                  </a:lnTo>
                  <a:lnTo>
                    <a:pt x="374" y="59"/>
                  </a:lnTo>
                  <a:lnTo>
                    <a:pt x="374" y="54"/>
                  </a:lnTo>
                  <a:lnTo>
                    <a:pt x="374" y="5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24"/>
            <p:cNvSpPr>
              <a:spLocks/>
            </p:cNvSpPr>
            <p:nvPr/>
          </p:nvSpPr>
          <p:spPr bwMode="auto">
            <a:xfrm>
              <a:off x="5262804" y="4727786"/>
              <a:ext cx="198381" cy="330635"/>
            </a:xfrm>
            <a:custGeom>
              <a:avLst/>
              <a:gdLst>
                <a:gd name="T0" fmla="*/ 106 w 111"/>
                <a:gd name="T1" fmla="*/ 52 h 185"/>
                <a:gd name="T2" fmla="*/ 101 w 111"/>
                <a:gd name="T3" fmla="*/ 45 h 185"/>
                <a:gd name="T4" fmla="*/ 94 w 111"/>
                <a:gd name="T5" fmla="*/ 45 h 185"/>
                <a:gd name="T6" fmla="*/ 85 w 111"/>
                <a:gd name="T7" fmla="*/ 40 h 185"/>
                <a:gd name="T8" fmla="*/ 85 w 111"/>
                <a:gd name="T9" fmla="*/ 31 h 185"/>
                <a:gd name="T10" fmla="*/ 83 w 111"/>
                <a:gd name="T11" fmla="*/ 26 h 185"/>
                <a:gd name="T12" fmla="*/ 87 w 111"/>
                <a:gd name="T13" fmla="*/ 24 h 185"/>
                <a:gd name="T14" fmla="*/ 87 w 111"/>
                <a:gd name="T15" fmla="*/ 14 h 185"/>
                <a:gd name="T16" fmla="*/ 85 w 111"/>
                <a:gd name="T17" fmla="*/ 9 h 185"/>
                <a:gd name="T18" fmla="*/ 78 w 111"/>
                <a:gd name="T19" fmla="*/ 12 h 185"/>
                <a:gd name="T20" fmla="*/ 73 w 111"/>
                <a:gd name="T21" fmla="*/ 12 h 185"/>
                <a:gd name="T22" fmla="*/ 61 w 111"/>
                <a:gd name="T23" fmla="*/ 7 h 185"/>
                <a:gd name="T24" fmla="*/ 52 w 111"/>
                <a:gd name="T25" fmla="*/ 12 h 185"/>
                <a:gd name="T26" fmla="*/ 45 w 111"/>
                <a:gd name="T27" fmla="*/ 9 h 185"/>
                <a:gd name="T28" fmla="*/ 33 w 111"/>
                <a:gd name="T29" fmla="*/ 5 h 185"/>
                <a:gd name="T30" fmla="*/ 23 w 111"/>
                <a:gd name="T31" fmla="*/ 12 h 185"/>
                <a:gd name="T32" fmla="*/ 16 w 111"/>
                <a:gd name="T33" fmla="*/ 31 h 185"/>
                <a:gd name="T34" fmla="*/ 14 w 111"/>
                <a:gd name="T35" fmla="*/ 45 h 185"/>
                <a:gd name="T36" fmla="*/ 21 w 111"/>
                <a:gd name="T37" fmla="*/ 54 h 185"/>
                <a:gd name="T38" fmla="*/ 21 w 111"/>
                <a:gd name="T39" fmla="*/ 66 h 185"/>
                <a:gd name="T40" fmla="*/ 21 w 111"/>
                <a:gd name="T41" fmla="*/ 76 h 185"/>
                <a:gd name="T42" fmla="*/ 19 w 111"/>
                <a:gd name="T43" fmla="*/ 87 h 185"/>
                <a:gd name="T44" fmla="*/ 26 w 111"/>
                <a:gd name="T45" fmla="*/ 102 h 185"/>
                <a:gd name="T46" fmla="*/ 26 w 111"/>
                <a:gd name="T47" fmla="*/ 111 h 185"/>
                <a:gd name="T48" fmla="*/ 16 w 111"/>
                <a:gd name="T49" fmla="*/ 114 h 185"/>
                <a:gd name="T50" fmla="*/ 7 w 111"/>
                <a:gd name="T51" fmla="*/ 125 h 185"/>
                <a:gd name="T52" fmla="*/ 0 w 111"/>
                <a:gd name="T53" fmla="*/ 140 h 185"/>
                <a:gd name="T54" fmla="*/ 4 w 111"/>
                <a:gd name="T55" fmla="*/ 144 h 185"/>
                <a:gd name="T56" fmla="*/ 7 w 111"/>
                <a:gd name="T57" fmla="*/ 151 h 185"/>
                <a:gd name="T58" fmla="*/ 11 w 111"/>
                <a:gd name="T59" fmla="*/ 166 h 185"/>
                <a:gd name="T60" fmla="*/ 9 w 111"/>
                <a:gd name="T61" fmla="*/ 177 h 185"/>
                <a:gd name="T62" fmla="*/ 14 w 111"/>
                <a:gd name="T63" fmla="*/ 180 h 185"/>
                <a:gd name="T64" fmla="*/ 21 w 111"/>
                <a:gd name="T65" fmla="*/ 177 h 185"/>
                <a:gd name="T66" fmla="*/ 33 w 111"/>
                <a:gd name="T67" fmla="*/ 177 h 185"/>
                <a:gd name="T68" fmla="*/ 38 w 111"/>
                <a:gd name="T69" fmla="*/ 177 h 185"/>
                <a:gd name="T70" fmla="*/ 45 w 111"/>
                <a:gd name="T71" fmla="*/ 177 h 185"/>
                <a:gd name="T72" fmla="*/ 56 w 111"/>
                <a:gd name="T73" fmla="*/ 180 h 185"/>
                <a:gd name="T74" fmla="*/ 61 w 111"/>
                <a:gd name="T75" fmla="*/ 175 h 185"/>
                <a:gd name="T76" fmla="*/ 68 w 111"/>
                <a:gd name="T77" fmla="*/ 168 h 185"/>
                <a:gd name="T78" fmla="*/ 73 w 111"/>
                <a:gd name="T79" fmla="*/ 158 h 185"/>
                <a:gd name="T80" fmla="*/ 83 w 111"/>
                <a:gd name="T81" fmla="*/ 149 h 185"/>
                <a:gd name="T82" fmla="*/ 92 w 111"/>
                <a:gd name="T83" fmla="*/ 149 h 185"/>
                <a:gd name="T84" fmla="*/ 94 w 111"/>
                <a:gd name="T85" fmla="*/ 128 h 185"/>
                <a:gd name="T86" fmla="*/ 94 w 111"/>
                <a:gd name="T87" fmla="*/ 106 h 185"/>
                <a:gd name="T88" fmla="*/ 92 w 111"/>
                <a:gd name="T89" fmla="*/ 99 h 185"/>
                <a:gd name="T90" fmla="*/ 94 w 111"/>
                <a:gd name="T91" fmla="*/ 92 h 185"/>
                <a:gd name="T92" fmla="*/ 87 w 111"/>
                <a:gd name="T93" fmla="*/ 76 h 185"/>
                <a:gd name="T94" fmla="*/ 92 w 111"/>
                <a:gd name="T95" fmla="*/ 69 h 185"/>
                <a:gd name="T96" fmla="*/ 106 w 111"/>
                <a:gd name="T97" fmla="*/ 64 h 185"/>
                <a:gd name="T98" fmla="*/ 111 w 111"/>
                <a:gd name="T99" fmla="*/ 5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1" h="185">
                  <a:moveTo>
                    <a:pt x="111" y="52"/>
                  </a:moveTo>
                  <a:lnTo>
                    <a:pt x="109" y="52"/>
                  </a:lnTo>
                  <a:lnTo>
                    <a:pt x="106" y="52"/>
                  </a:lnTo>
                  <a:lnTo>
                    <a:pt x="104" y="50"/>
                  </a:lnTo>
                  <a:lnTo>
                    <a:pt x="101" y="47"/>
                  </a:lnTo>
                  <a:lnTo>
                    <a:pt x="101" y="45"/>
                  </a:lnTo>
                  <a:lnTo>
                    <a:pt x="99" y="45"/>
                  </a:lnTo>
                  <a:lnTo>
                    <a:pt x="97" y="45"/>
                  </a:lnTo>
                  <a:lnTo>
                    <a:pt x="94" y="45"/>
                  </a:lnTo>
                  <a:lnTo>
                    <a:pt x="92" y="43"/>
                  </a:lnTo>
                  <a:lnTo>
                    <a:pt x="87" y="43"/>
                  </a:lnTo>
                  <a:lnTo>
                    <a:pt x="85" y="40"/>
                  </a:lnTo>
                  <a:lnTo>
                    <a:pt x="85" y="38"/>
                  </a:lnTo>
                  <a:lnTo>
                    <a:pt x="85" y="35"/>
                  </a:lnTo>
                  <a:lnTo>
                    <a:pt x="85" y="31"/>
                  </a:lnTo>
                  <a:lnTo>
                    <a:pt x="85" y="28"/>
                  </a:lnTo>
                  <a:lnTo>
                    <a:pt x="85" y="26"/>
                  </a:lnTo>
                  <a:lnTo>
                    <a:pt x="83" y="26"/>
                  </a:lnTo>
                  <a:lnTo>
                    <a:pt x="83" y="24"/>
                  </a:lnTo>
                  <a:lnTo>
                    <a:pt x="83" y="24"/>
                  </a:lnTo>
                  <a:lnTo>
                    <a:pt x="87" y="24"/>
                  </a:lnTo>
                  <a:lnTo>
                    <a:pt x="87" y="21"/>
                  </a:lnTo>
                  <a:lnTo>
                    <a:pt x="87" y="16"/>
                  </a:lnTo>
                  <a:lnTo>
                    <a:pt x="87" y="14"/>
                  </a:lnTo>
                  <a:lnTo>
                    <a:pt x="85" y="12"/>
                  </a:lnTo>
                  <a:lnTo>
                    <a:pt x="85" y="9"/>
                  </a:lnTo>
                  <a:lnTo>
                    <a:pt x="85" y="9"/>
                  </a:lnTo>
                  <a:lnTo>
                    <a:pt x="83" y="9"/>
                  </a:lnTo>
                  <a:lnTo>
                    <a:pt x="80" y="12"/>
                  </a:lnTo>
                  <a:lnTo>
                    <a:pt x="78" y="12"/>
                  </a:lnTo>
                  <a:lnTo>
                    <a:pt x="78" y="12"/>
                  </a:lnTo>
                  <a:lnTo>
                    <a:pt x="75" y="12"/>
                  </a:lnTo>
                  <a:lnTo>
                    <a:pt x="73" y="12"/>
                  </a:lnTo>
                  <a:lnTo>
                    <a:pt x="71" y="9"/>
                  </a:lnTo>
                  <a:lnTo>
                    <a:pt x="64" y="7"/>
                  </a:lnTo>
                  <a:lnTo>
                    <a:pt x="61" y="7"/>
                  </a:lnTo>
                  <a:lnTo>
                    <a:pt x="56" y="9"/>
                  </a:lnTo>
                  <a:lnTo>
                    <a:pt x="54" y="9"/>
                  </a:lnTo>
                  <a:lnTo>
                    <a:pt x="52" y="12"/>
                  </a:lnTo>
                  <a:lnTo>
                    <a:pt x="47" y="12"/>
                  </a:lnTo>
                  <a:lnTo>
                    <a:pt x="45" y="12"/>
                  </a:lnTo>
                  <a:lnTo>
                    <a:pt x="45" y="9"/>
                  </a:lnTo>
                  <a:lnTo>
                    <a:pt x="38" y="7"/>
                  </a:lnTo>
                  <a:lnTo>
                    <a:pt x="35" y="7"/>
                  </a:lnTo>
                  <a:lnTo>
                    <a:pt x="33" y="5"/>
                  </a:lnTo>
                  <a:lnTo>
                    <a:pt x="30" y="2"/>
                  </a:lnTo>
                  <a:lnTo>
                    <a:pt x="26" y="0"/>
                  </a:lnTo>
                  <a:lnTo>
                    <a:pt x="23" y="12"/>
                  </a:lnTo>
                  <a:lnTo>
                    <a:pt x="21" y="14"/>
                  </a:lnTo>
                  <a:lnTo>
                    <a:pt x="21" y="16"/>
                  </a:lnTo>
                  <a:lnTo>
                    <a:pt x="16" y="31"/>
                  </a:lnTo>
                  <a:lnTo>
                    <a:pt x="14" y="43"/>
                  </a:lnTo>
                  <a:lnTo>
                    <a:pt x="14" y="43"/>
                  </a:lnTo>
                  <a:lnTo>
                    <a:pt x="14" y="45"/>
                  </a:lnTo>
                  <a:lnTo>
                    <a:pt x="16" y="47"/>
                  </a:lnTo>
                  <a:lnTo>
                    <a:pt x="19" y="50"/>
                  </a:lnTo>
                  <a:lnTo>
                    <a:pt x="21" y="54"/>
                  </a:lnTo>
                  <a:lnTo>
                    <a:pt x="21" y="59"/>
                  </a:lnTo>
                  <a:lnTo>
                    <a:pt x="21" y="61"/>
                  </a:lnTo>
                  <a:lnTo>
                    <a:pt x="21" y="66"/>
                  </a:lnTo>
                  <a:lnTo>
                    <a:pt x="21" y="71"/>
                  </a:lnTo>
                  <a:lnTo>
                    <a:pt x="21" y="76"/>
                  </a:lnTo>
                  <a:lnTo>
                    <a:pt x="21" y="76"/>
                  </a:lnTo>
                  <a:lnTo>
                    <a:pt x="19" y="78"/>
                  </a:lnTo>
                  <a:lnTo>
                    <a:pt x="16" y="78"/>
                  </a:lnTo>
                  <a:lnTo>
                    <a:pt x="19" y="87"/>
                  </a:lnTo>
                  <a:lnTo>
                    <a:pt x="19" y="95"/>
                  </a:lnTo>
                  <a:lnTo>
                    <a:pt x="21" y="97"/>
                  </a:lnTo>
                  <a:lnTo>
                    <a:pt x="26" y="102"/>
                  </a:lnTo>
                  <a:lnTo>
                    <a:pt x="28" y="106"/>
                  </a:lnTo>
                  <a:lnTo>
                    <a:pt x="28" y="109"/>
                  </a:lnTo>
                  <a:lnTo>
                    <a:pt x="26" y="111"/>
                  </a:lnTo>
                  <a:lnTo>
                    <a:pt x="19" y="111"/>
                  </a:lnTo>
                  <a:lnTo>
                    <a:pt x="19" y="111"/>
                  </a:lnTo>
                  <a:lnTo>
                    <a:pt x="16" y="114"/>
                  </a:lnTo>
                  <a:lnTo>
                    <a:pt x="14" y="116"/>
                  </a:lnTo>
                  <a:lnTo>
                    <a:pt x="11" y="121"/>
                  </a:lnTo>
                  <a:lnTo>
                    <a:pt x="7" y="125"/>
                  </a:lnTo>
                  <a:lnTo>
                    <a:pt x="4" y="130"/>
                  </a:lnTo>
                  <a:lnTo>
                    <a:pt x="2" y="135"/>
                  </a:lnTo>
                  <a:lnTo>
                    <a:pt x="0" y="140"/>
                  </a:lnTo>
                  <a:lnTo>
                    <a:pt x="0" y="142"/>
                  </a:lnTo>
                  <a:lnTo>
                    <a:pt x="2" y="144"/>
                  </a:lnTo>
                  <a:lnTo>
                    <a:pt x="4" y="144"/>
                  </a:lnTo>
                  <a:lnTo>
                    <a:pt x="4" y="147"/>
                  </a:lnTo>
                  <a:lnTo>
                    <a:pt x="7" y="149"/>
                  </a:lnTo>
                  <a:lnTo>
                    <a:pt x="7" y="151"/>
                  </a:lnTo>
                  <a:lnTo>
                    <a:pt x="9" y="156"/>
                  </a:lnTo>
                  <a:lnTo>
                    <a:pt x="11" y="161"/>
                  </a:lnTo>
                  <a:lnTo>
                    <a:pt x="11" y="166"/>
                  </a:lnTo>
                  <a:lnTo>
                    <a:pt x="9" y="168"/>
                  </a:lnTo>
                  <a:lnTo>
                    <a:pt x="9" y="175"/>
                  </a:lnTo>
                  <a:lnTo>
                    <a:pt x="9" y="177"/>
                  </a:lnTo>
                  <a:lnTo>
                    <a:pt x="11" y="180"/>
                  </a:lnTo>
                  <a:lnTo>
                    <a:pt x="11" y="180"/>
                  </a:lnTo>
                  <a:lnTo>
                    <a:pt x="14" y="180"/>
                  </a:lnTo>
                  <a:lnTo>
                    <a:pt x="16" y="180"/>
                  </a:lnTo>
                  <a:lnTo>
                    <a:pt x="19" y="177"/>
                  </a:lnTo>
                  <a:lnTo>
                    <a:pt x="21" y="177"/>
                  </a:lnTo>
                  <a:lnTo>
                    <a:pt x="23" y="175"/>
                  </a:lnTo>
                  <a:lnTo>
                    <a:pt x="26" y="177"/>
                  </a:lnTo>
                  <a:lnTo>
                    <a:pt x="33" y="177"/>
                  </a:lnTo>
                  <a:lnTo>
                    <a:pt x="33" y="177"/>
                  </a:lnTo>
                  <a:lnTo>
                    <a:pt x="35" y="177"/>
                  </a:lnTo>
                  <a:lnTo>
                    <a:pt x="38" y="177"/>
                  </a:lnTo>
                  <a:lnTo>
                    <a:pt x="40" y="177"/>
                  </a:lnTo>
                  <a:lnTo>
                    <a:pt x="42" y="177"/>
                  </a:lnTo>
                  <a:lnTo>
                    <a:pt x="45" y="177"/>
                  </a:lnTo>
                  <a:lnTo>
                    <a:pt x="49" y="185"/>
                  </a:lnTo>
                  <a:lnTo>
                    <a:pt x="54" y="182"/>
                  </a:lnTo>
                  <a:lnTo>
                    <a:pt x="56" y="180"/>
                  </a:lnTo>
                  <a:lnTo>
                    <a:pt x="56" y="175"/>
                  </a:lnTo>
                  <a:lnTo>
                    <a:pt x="59" y="175"/>
                  </a:lnTo>
                  <a:lnTo>
                    <a:pt x="61" y="175"/>
                  </a:lnTo>
                  <a:lnTo>
                    <a:pt x="64" y="173"/>
                  </a:lnTo>
                  <a:lnTo>
                    <a:pt x="64" y="173"/>
                  </a:lnTo>
                  <a:lnTo>
                    <a:pt x="68" y="168"/>
                  </a:lnTo>
                  <a:lnTo>
                    <a:pt x="71" y="166"/>
                  </a:lnTo>
                  <a:lnTo>
                    <a:pt x="73" y="161"/>
                  </a:lnTo>
                  <a:lnTo>
                    <a:pt x="73" y="158"/>
                  </a:lnTo>
                  <a:lnTo>
                    <a:pt x="75" y="154"/>
                  </a:lnTo>
                  <a:lnTo>
                    <a:pt x="78" y="151"/>
                  </a:lnTo>
                  <a:lnTo>
                    <a:pt x="83" y="149"/>
                  </a:lnTo>
                  <a:lnTo>
                    <a:pt x="90" y="151"/>
                  </a:lnTo>
                  <a:lnTo>
                    <a:pt x="92" y="149"/>
                  </a:lnTo>
                  <a:lnTo>
                    <a:pt x="92" y="149"/>
                  </a:lnTo>
                  <a:lnTo>
                    <a:pt x="90" y="144"/>
                  </a:lnTo>
                  <a:lnTo>
                    <a:pt x="90" y="142"/>
                  </a:lnTo>
                  <a:lnTo>
                    <a:pt x="94" y="128"/>
                  </a:lnTo>
                  <a:lnTo>
                    <a:pt x="94" y="125"/>
                  </a:lnTo>
                  <a:lnTo>
                    <a:pt x="94" y="114"/>
                  </a:lnTo>
                  <a:lnTo>
                    <a:pt x="94" y="106"/>
                  </a:lnTo>
                  <a:lnTo>
                    <a:pt x="94" y="104"/>
                  </a:lnTo>
                  <a:lnTo>
                    <a:pt x="94" y="102"/>
                  </a:lnTo>
                  <a:lnTo>
                    <a:pt x="92" y="99"/>
                  </a:lnTo>
                  <a:lnTo>
                    <a:pt x="92" y="95"/>
                  </a:lnTo>
                  <a:lnTo>
                    <a:pt x="94" y="95"/>
                  </a:lnTo>
                  <a:lnTo>
                    <a:pt x="94" y="92"/>
                  </a:lnTo>
                  <a:lnTo>
                    <a:pt x="90" y="83"/>
                  </a:lnTo>
                  <a:lnTo>
                    <a:pt x="87" y="80"/>
                  </a:lnTo>
                  <a:lnTo>
                    <a:pt x="87" y="76"/>
                  </a:lnTo>
                  <a:lnTo>
                    <a:pt x="87" y="73"/>
                  </a:lnTo>
                  <a:lnTo>
                    <a:pt x="90" y="71"/>
                  </a:lnTo>
                  <a:lnTo>
                    <a:pt x="92" y="69"/>
                  </a:lnTo>
                  <a:lnTo>
                    <a:pt x="94" y="66"/>
                  </a:lnTo>
                  <a:lnTo>
                    <a:pt x="101" y="66"/>
                  </a:lnTo>
                  <a:lnTo>
                    <a:pt x="106" y="64"/>
                  </a:lnTo>
                  <a:lnTo>
                    <a:pt x="109" y="61"/>
                  </a:lnTo>
                  <a:lnTo>
                    <a:pt x="111" y="57"/>
                  </a:lnTo>
                  <a:lnTo>
                    <a:pt x="111" y="54"/>
                  </a:lnTo>
                  <a:lnTo>
                    <a:pt x="111" y="5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25"/>
            <p:cNvSpPr>
              <a:spLocks noEditPoints="1"/>
            </p:cNvSpPr>
            <p:nvPr/>
          </p:nvSpPr>
          <p:spPr bwMode="auto">
            <a:xfrm>
              <a:off x="3198570" y="4749232"/>
              <a:ext cx="527229" cy="755993"/>
            </a:xfrm>
            <a:custGeom>
              <a:avLst/>
              <a:gdLst>
                <a:gd name="T0" fmla="*/ 23 w 295"/>
                <a:gd name="T1" fmla="*/ 385 h 423"/>
                <a:gd name="T2" fmla="*/ 7 w 295"/>
                <a:gd name="T3" fmla="*/ 395 h 423"/>
                <a:gd name="T4" fmla="*/ 4 w 295"/>
                <a:gd name="T5" fmla="*/ 407 h 423"/>
                <a:gd name="T6" fmla="*/ 33 w 295"/>
                <a:gd name="T7" fmla="*/ 419 h 423"/>
                <a:gd name="T8" fmla="*/ 49 w 295"/>
                <a:gd name="T9" fmla="*/ 409 h 423"/>
                <a:gd name="T10" fmla="*/ 47 w 295"/>
                <a:gd name="T11" fmla="*/ 378 h 423"/>
                <a:gd name="T12" fmla="*/ 45 w 295"/>
                <a:gd name="T13" fmla="*/ 385 h 423"/>
                <a:gd name="T14" fmla="*/ 56 w 295"/>
                <a:gd name="T15" fmla="*/ 367 h 423"/>
                <a:gd name="T16" fmla="*/ 54 w 295"/>
                <a:gd name="T17" fmla="*/ 371 h 423"/>
                <a:gd name="T18" fmla="*/ 59 w 295"/>
                <a:gd name="T19" fmla="*/ 371 h 423"/>
                <a:gd name="T20" fmla="*/ 64 w 295"/>
                <a:gd name="T21" fmla="*/ 355 h 423"/>
                <a:gd name="T22" fmla="*/ 64 w 295"/>
                <a:gd name="T23" fmla="*/ 367 h 423"/>
                <a:gd name="T24" fmla="*/ 82 w 295"/>
                <a:gd name="T25" fmla="*/ 341 h 423"/>
                <a:gd name="T26" fmla="*/ 82 w 295"/>
                <a:gd name="T27" fmla="*/ 314 h 423"/>
                <a:gd name="T28" fmla="*/ 75 w 295"/>
                <a:gd name="T29" fmla="*/ 343 h 423"/>
                <a:gd name="T30" fmla="*/ 75 w 295"/>
                <a:gd name="T31" fmla="*/ 374 h 423"/>
                <a:gd name="T32" fmla="*/ 87 w 295"/>
                <a:gd name="T33" fmla="*/ 352 h 423"/>
                <a:gd name="T34" fmla="*/ 92 w 295"/>
                <a:gd name="T35" fmla="*/ 286 h 423"/>
                <a:gd name="T36" fmla="*/ 295 w 295"/>
                <a:gd name="T37" fmla="*/ 388 h 423"/>
                <a:gd name="T38" fmla="*/ 253 w 295"/>
                <a:gd name="T39" fmla="*/ 362 h 423"/>
                <a:gd name="T40" fmla="*/ 220 w 295"/>
                <a:gd name="T41" fmla="*/ 324 h 423"/>
                <a:gd name="T42" fmla="*/ 198 w 295"/>
                <a:gd name="T43" fmla="*/ 296 h 423"/>
                <a:gd name="T44" fmla="*/ 179 w 295"/>
                <a:gd name="T45" fmla="*/ 260 h 423"/>
                <a:gd name="T46" fmla="*/ 161 w 295"/>
                <a:gd name="T47" fmla="*/ 288 h 423"/>
                <a:gd name="T48" fmla="*/ 177 w 295"/>
                <a:gd name="T49" fmla="*/ 305 h 423"/>
                <a:gd name="T50" fmla="*/ 184 w 295"/>
                <a:gd name="T51" fmla="*/ 307 h 423"/>
                <a:gd name="T52" fmla="*/ 191 w 295"/>
                <a:gd name="T53" fmla="*/ 324 h 423"/>
                <a:gd name="T54" fmla="*/ 224 w 295"/>
                <a:gd name="T55" fmla="*/ 341 h 423"/>
                <a:gd name="T56" fmla="*/ 208 w 295"/>
                <a:gd name="T57" fmla="*/ 371 h 423"/>
                <a:gd name="T58" fmla="*/ 203 w 295"/>
                <a:gd name="T59" fmla="*/ 355 h 423"/>
                <a:gd name="T60" fmla="*/ 194 w 295"/>
                <a:gd name="T61" fmla="*/ 329 h 423"/>
                <a:gd name="T62" fmla="*/ 175 w 295"/>
                <a:gd name="T63" fmla="*/ 331 h 423"/>
                <a:gd name="T64" fmla="*/ 182 w 295"/>
                <a:gd name="T65" fmla="*/ 367 h 423"/>
                <a:gd name="T66" fmla="*/ 203 w 295"/>
                <a:gd name="T67" fmla="*/ 393 h 423"/>
                <a:gd name="T68" fmla="*/ 201 w 295"/>
                <a:gd name="T69" fmla="*/ 409 h 423"/>
                <a:gd name="T70" fmla="*/ 201 w 295"/>
                <a:gd name="T71" fmla="*/ 419 h 423"/>
                <a:gd name="T72" fmla="*/ 227 w 295"/>
                <a:gd name="T73" fmla="*/ 385 h 423"/>
                <a:gd name="T74" fmla="*/ 265 w 295"/>
                <a:gd name="T75" fmla="*/ 381 h 423"/>
                <a:gd name="T76" fmla="*/ 255 w 295"/>
                <a:gd name="T77" fmla="*/ 400 h 423"/>
                <a:gd name="T78" fmla="*/ 274 w 295"/>
                <a:gd name="T79" fmla="*/ 412 h 423"/>
                <a:gd name="T80" fmla="*/ 153 w 295"/>
                <a:gd name="T81" fmla="*/ 258 h 423"/>
                <a:gd name="T82" fmla="*/ 132 w 295"/>
                <a:gd name="T83" fmla="*/ 291 h 423"/>
                <a:gd name="T84" fmla="*/ 127 w 295"/>
                <a:gd name="T85" fmla="*/ 303 h 423"/>
                <a:gd name="T86" fmla="*/ 158 w 295"/>
                <a:gd name="T87" fmla="*/ 270 h 423"/>
                <a:gd name="T88" fmla="*/ 153 w 295"/>
                <a:gd name="T89" fmla="*/ 241 h 423"/>
                <a:gd name="T90" fmla="*/ 184 w 295"/>
                <a:gd name="T91" fmla="*/ 201 h 423"/>
                <a:gd name="T92" fmla="*/ 196 w 295"/>
                <a:gd name="T93" fmla="*/ 182 h 423"/>
                <a:gd name="T94" fmla="*/ 177 w 295"/>
                <a:gd name="T95" fmla="*/ 180 h 423"/>
                <a:gd name="T96" fmla="*/ 113 w 295"/>
                <a:gd name="T97" fmla="*/ 75 h 423"/>
                <a:gd name="T98" fmla="*/ 99 w 295"/>
                <a:gd name="T99" fmla="*/ 78 h 423"/>
                <a:gd name="T100" fmla="*/ 104 w 295"/>
                <a:gd name="T101" fmla="*/ 120 h 423"/>
                <a:gd name="T102" fmla="*/ 116 w 295"/>
                <a:gd name="T103" fmla="*/ 106 h 423"/>
                <a:gd name="T104" fmla="*/ 116 w 295"/>
                <a:gd name="T105" fmla="*/ 71 h 423"/>
                <a:gd name="T106" fmla="*/ 118 w 295"/>
                <a:gd name="T107" fmla="*/ 75 h 423"/>
                <a:gd name="T108" fmla="*/ 132 w 295"/>
                <a:gd name="T109" fmla="*/ 59 h 423"/>
                <a:gd name="T110" fmla="*/ 142 w 295"/>
                <a:gd name="T111" fmla="*/ 16 h 423"/>
                <a:gd name="T112" fmla="*/ 144 w 295"/>
                <a:gd name="T113" fmla="*/ 0 h 423"/>
                <a:gd name="T114" fmla="*/ 118 w 295"/>
                <a:gd name="T115" fmla="*/ 23 h 423"/>
                <a:gd name="T116" fmla="*/ 116 w 295"/>
                <a:gd name="T117" fmla="*/ 52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5" h="423">
                  <a:moveTo>
                    <a:pt x="47" y="402"/>
                  </a:moveTo>
                  <a:lnTo>
                    <a:pt x="42" y="400"/>
                  </a:lnTo>
                  <a:lnTo>
                    <a:pt x="40" y="397"/>
                  </a:lnTo>
                  <a:lnTo>
                    <a:pt x="42" y="390"/>
                  </a:lnTo>
                  <a:lnTo>
                    <a:pt x="40" y="385"/>
                  </a:lnTo>
                  <a:lnTo>
                    <a:pt x="37" y="385"/>
                  </a:lnTo>
                  <a:lnTo>
                    <a:pt x="35" y="385"/>
                  </a:lnTo>
                  <a:lnTo>
                    <a:pt x="35" y="383"/>
                  </a:lnTo>
                  <a:lnTo>
                    <a:pt x="35" y="381"/>
                  </a:lnTo>
                  <a:lnTo>
                    <a:pt x="35" y="378"/>
                  </a:lnTo>
                  <a:lnTo>
                    <a:pt x="30" y="381"/>
                  </a:lnTo>
                  <a:lnTo>
                    <a:pt x="30" y="383"/>
                  </a:lnTo>
                  <a:lnTo>
                    <a:pt x="23" y="385"/>
                  </a:lnTo>
                  <a:lnTo>
                    <a:pt x="21" y="388"/>
                  </a:lnTo>
                  <a:lnTo>
                    <a:pt x="19" y="388"/>
                  </a:lnTo>
                  <a:lnTo>
                    <a:pt x="16" y="390"/>
                  </a:lnTo>
                  <a:lnTo>
                    <a:pt x="14" y="383"/>
                  </a:lnTo>
                  <a:lnTo>
                    <a:pt x="14" y="381"/>
                  </a:lnTo>
                  <a:lnTo>
                    <a:pt x="11" y="381"/>
                  </a:lnTo>
                  <a:lnTo>
                    <a:pt x="9" y="383"/>
                  </a:lnTo>
                  <a:lnTo>
                    <a:pt x="7" y="385"/>
                  </a:lnTo>
                  <a:lnTo>
                    <a:pt x="9" y="388"/>
                  </a:lnTo>
                  <a:lnTo>
                    <a:pt x="7" y="390"/>
                  </a:lnTo>
                  <a:lnTo>
                    <a:pt x="7" y="393"/>
                  </a:lnTo>
                  <a:lnTo>
                    <a:pt x="7" y="393"/>
                  </a:lnTo>
                  <a:lnTo>
                    <a:pt x="7" y="395"/>
                  </a:lnTo>
                  <a:lnTo>
                    <a:pt x="9" y="395"/>
                  </a:lnTo>
                  <a:lnTo>
                    <a:pt x="9" y="395"/>
                  </a:lnTo>
                  <a:lnTo>
                    <a:pt x="9" y="397"/>
                  </a:lnTo>
                  <a:lnTo>
                    <a:pt x="9" y="400"/>
                  </a:lnTo>
                  <a:lnTo>
                    <a:pt x="9" y="402"/>
                  </a:lnTo>
                  <a:lnTo>
                    <a:pt x="9" y="404"/>
                  </a:lnTo>
                  <a:lnTo>
                    <a:pt x="7" y="409"/>
                  </a:lnTo>
                  <a:lnTo>
                    <a:pt x="7" y="412"/>
                  </a:lnTo>
                  <a:lnTo>
                    <a:pt x="7" y="409"/>
                  </a:lnTo>
                  <a:lnTo>
                    <a:pt x="7" y="404"/>
                  </a:lnTo>
                  <a:lnTo>
                    <a:pt x="7" y="404"/>
                  </a:lnTo>
                  <a:lnTo>
                    <a:pt x="4" y="404"/>
                  </a:lnTo>
                  <a:lnTo>
                    <a:pt x="4" y="407"/>
                  </a:lnTo>
                  <a:lnTo>
                    <a:pt x="2" y="407"/>
                  </a:lnTo>
                  <a:lnTo>
                    <a:pt x="2" y="409"/>
                  </a:lnTo>
                  <a:lnTo>
                    <a:pt x="2" y="412"/>
                  </a:lnTo>
                  <a:lnTo>
                    <a:pt x="0" y="414"/>
                  </a:lnTo>
                  <a:lnTo>
                    <a:pt x="4" y="416"/>
                  </a:lnTo>
                  <a:lnTo>
                    <a:pt x="9" y="419"/>
                  </a:lnTo>
                  <a:lnTo>
                    <a:pt x="11" y="416"/>
                  </a:lnTo>
                  <a:lnTo>
                    <a:pt x="19" y="416"/>
                  </a:lnTo>
                  <a:lnTo>
                    <a:pt x="23" y="416"/>
                  </a:lnTo>
                  <a:lnTo>
                    <a:pt x="26" y="421"/>
                  </a:lnTo>
                  <a:lnTo>
                    <a:pt x="28" y="423"/>
                  </a:lnTo>
                  <a:lnTo>
                    <a:pt x="33" y="421"/>
                  </a:lnTo>
                  <a:lnTo>
                    <a:pt x="33" y="419"/>
                  </a:lnTo>
                  <a:lnTo>
                    <a:pt x="33" y="416"/>
                  </a:lnTo>
                  <a:lnTo>
                    <a:pt x="30" y="412"/>
                  </a:lnTo>
                  <a:lnTo>
                    <a:pt x="30" y="412"/>
                  </a:lnTo>
                  <a:lnTo>
                    <a:pt x="28" y="412"/>
                  </a:lnTo>
                  <a:lnTo>
                    <a:pt x="30" y="409"/>
                  </a:lnTo>
                  <a:lnTo>
                    <a:pt x="30" y="409"/>
                  </a:lnTo>
                  <a:lnTo>
                    <a:pt x="33" y="407"/>
                  </a:lnTo>
                  <a:lnTo>
                    <a:pt x="33" y="407"/>
                  </a:lnTo>
                  <a:lnTo>
                    <a:pt x="35" y="409"/>
                  </a:lnTo>
                  <a:lnTo>
                    <a:pt x="37" y="412"/>
                  </a:lnTo>
                  <a:lnTo>
                    <a:pt x="42" y="409"/>
                  </a:lnTo>
                  <a:lnTo>
                    <a:pt x="47" y="409"/>
                  </a:lnTo>
                  <a:lnTo>
                    <a:pt x="49" y="409"/>
                  </a:lnTo>
                  <a:lnTo>
                    <a:pt x="49" y="409"/>
                  </a:lnTo>
                  <a:lnTo>
                    <a:pt x="49" y="409"/>
                  </a:lnTo>
                  <a:lnTo>
                    <a:pt x="49" y="407"/>
                  </a:lnTo>
                  <a:lnTo>
                    <a:pt x="47" y="402"/>
                  </a:lnTo>
                  <a:close/>
                  <a:moveTo>
                    <a:pt x="49" y="374"/>
                  </a:moveTo>
                  <a:lnTo>
                    <a:pt x="49" y="374"/>
                  </a:lnTo>
                  <a:lnTo>
                    <a:pt x="45" y="371"/>
                  </a:lnTo>
                  <a:lnTo>
                    <a:pt x="45" y="371"/>
                  </a:lnTo>
                  <a:lnTo>
                    <a:pt x="45" y="374"/>
                  </a:lnTo>
                  <a:lnTo>
                    <a:pt x="45" y="376"/>
                  </a:lnTo>
                  <a:lnTo>
                    <a:pt x="47" y="376"/>
                  </a:lnTo>
                  <a:lnTo>
                    <a:pt x="47" y="376"/>
                  </a:lnTo>
                  <a:lnTo>
                    <a:pt x="47" y="378"/>
                  </a:lnTo>
                  <a:lnTo>
                    <a:pt x="47" y="378"/>
                  </a:lnTo>
                  <a:lnTo>
                    <a:pt x="45" y="378"/>
                  </a:lnTo>
                  <a:lnTo>
                    <a:pt x="45" y="376"/>
                  </a:lnTo>
                  <a:lnTo>
                    <a:pt x="45" y="374"/>
                  </a:lnTo>
                  <a:lnTo>
                    <a:pt x="42" y="371"/>
                  </a:lnTo>
                  <a:lnTo>
                    <a:pt x="42" y="371"/>
                  </a:lnTo>
                  <a:lnTo>
                    <a:pt x="40" y="371"/>
                  </a:lnTo>
                  <a:lnTo>
                    <a:pt x="40" y="374"/>
                  </a:lnTo>
                  <a:lnTo>
                    <a:pt x="40" y="374"/>
                  </a:lnTo>
                  <a:lnTo>
                    <a:pt x="40" y="381"/>
                  </a:lnTo>
                  <a:lnTo>
                    <a:pt x="40" y="383"/>
                  </a:lnTo>
                  <a:lnTo>
                    <a:pt x="42" y="383"/>
                  </a:lnTo>
                  <a:lnTo>
                    <a:pt x="45" y="385"/>
                  </a:lnTo>
                  <a:lnTo>
                    <a:pt x="47" y="385"/>
                  </a:lnTo>
                  <a:lnTo>
                    <a:pt x="47" y="385"/>
                  </a:lnTo>
                  <a:lnTo>
                    <a:pt x="49" y="381"/>
                  </a:lnTo>
                  <a:lnTo>
                    <a:pt x="52" y="378"/>
                  </a:lnTo>
                  <a:lnTo>
                    <a:pt x="52" y="378"/>
                  </a:lnTo>
                  <a:lnTo>
                    <a:pt x="52" y="376"/>
                  </a:lnTo>
                  <a:lnTo>
                    <a:pt x="49" y="374"/>
                  </a:lnTo>
                  <a:close/>
                  <a:moveTo>
                    <a:pt x="59" y="364"/>
                  </a:moveTo>
                  <a:lnTo>
                    <a:pt x="59" y="362"/>
                  </a:lnTo>
                  <a:lnTo>
                    <a:pt x="59" y="362"/>
                  </a:lnTo>
                  <a:lnTo>
                    <a:pt x="56" y="364"/>
                  </a:lnTo>
                  <a:lnTo>
                    <a:pt x="56" y="364"/>
                  </a:lnTo>
                  <a:lnTo>
                    <a:pt x="56" y="367"/>
                  </a:lnTo>
                  <a:lnTo>
                    <a:pt x="54" y="364"/>
                  </a:lnTo>
                  <a:lnTo>
                    <a:pt x="54" y="367"/>
                  </a:lnTo>
                  <a:lnTo>
                    <a:pt x="54" y="369"/>
                  </a:lnTo>
                  <a:lnTo>
                    <a:pt x="54" y="369"/>
                  </a:lnTo>
                  <a:lnTo>
                    <a:pt x="52" y="364"/>
                  </a:lnTo>
                  <a:lnTo>
                    <a:pt x="49" y="364"/>
                  </a:lnTo>
                  <a:lnTo>
                    <a:pt x="47" y="367"/>
                  </a:lnTo>
                  <a:lnTo>
                    <a:pt x="47" y="367"/>
                  </a:lnTo>
                  <a:lnTo>
                    <a:pt x="49" y="367"/>
                  </a:lnTo>
                  <a:lnTo>
                    <a:pt x="49" y="367"/>
                  </a:lnTo>
                  <a:lnTo>
                    <a:pt x="52" y="369"/>
                  </a:lnTo>
                  <a:lnTo>
                    <a:pt x="52" y="371"/>
                  </a:lnTo>
                  <a:lnTo>
                    <a:pt x="54" y="371"/>
                  </a:lnTo>
                  <a:lnTo>
                    <a:pt x="54" y="371"/>
                  </a:lnTo>
                  <a:lnTo>
                    <a:pt x="54" y="374"/>
                  </a:lnTo>
                  <a:lnTo>
                    <a:pt x="54" y="374"/>
                  </a:lnTo>
                  <a:lnTo>
                    <a:pt x="54" y="374"/>
                  </a:lnTo>
                  <a:lnTo>
                    <a:pt x="56" y="374"/>
                  </a:lnTo>
                  <a:lnTo>
                    <a:pt x="56" y="376"/>
                  </a:lnTo>
                  <a:lnTo>
                    <a:pt x="56" y="376"/>
                  </a:lnTo>
                  <a:lnTo>
                    <a:pt x="59" y="376"/>
                  </a:lnTo>
                  <a:lnTo>
                    <a:pt x="59" y="376"/>
                  </a:lnTo>
                  <a:lnTo>
                    <a:pt x="59" y="374"/>
                  </a:lnTo>
                  <a:lnTo>
                    <a:pt x="59" y="374"/>
                  </a:lnTo>
                  <a:lnTo>
                    <a:pt x="59" y="374"/>
                  </a:lnTo>
                  <a:lnTo>
                    <a:pt x="59" y="371"/>
                  </a:lnTo>
                  <a:lnTo>
                    <a:pt x="59" y="369"/>
                  </a:lnTo>
                  <a:lnTo>
                    <a:pt x="59" y="367"/>
                  </a:lnTo>
                  <a:lnTo>
                    <a:pt x="59" y="364"/>
                  </a:lnTo>
                  <a:close/>
                  <a:moveTo>
                    <a:pt x="71" y="359"/>
                  </a:moveTo>
                  <a:lnTo>
                    <a:pt x="71" y="357"/>
                  </a:lnTo>
                  <a:lnTo>
                    <a:pt x="71" y="355"/>
                  </a:lnTo>
                  <a:lnTo>
                    <a:pt x="68" y="352"/>
                  </a:lnTo>
                  <a:lnTo>
                    <a:pt x="66" y="352"/>
                  </a:lnTo>
                  <a:lnTo>
                    <a:pt x="64" y="352"/>
                  </a:lnTo>
                  <a:lnTo>
                    <a:pt x="64" y="352"/>
                  </a:lnTo>
                  <a:lnTo>
                    <a:pt x="64" y="355"/>
                  </a:lnTo>
                  <a:lnTo>
                    <a:pt x="64" y="355"/>
                  </a:lnTo>
                  <a:lnTo>
                    <a:pt x="64" y="355"/>
                  </a:lnTo>
                  <a:lnTo>
                    <a:pt x="64" y="355"/>
                  </a:lnTo>
                  <a:lnTo>
                    <a:pt x="64" y="357"/>
                  </a:lnTo>
                  <a:lnTo>
                    <a:pt x="66" y="359"/>
                  </a:lnTo>
                  <a:lnTo>
                    <a:pt x="66" y="359"/>
                  </a:lnTo>
                  <a:lnTo>
                    <a:pt x="66" y="359"/>
                  </a:lnTo>
                  <a:lnTo>
                    <a:pt x="66" y="359"/>
                  </a:lnTo>
                  <a:lnTo>
                    <a:pt x="64" y="359"/>
                  </a:lnTo>
                  <a:lnTo>
                    <a:pt x="61" y="359"/>
                  </a:lnTo>
                  <a:lnTo>
                    <a:pt x="61" y="359"/>
                  </a:lnTo>
                  <a:lnTo>
                    <a:pt x="61" y="364"/>
                  </a:lnTo>
                  <a:lnTo>
                    <a:pt x="61" y="364"/>
                  </a:lnTo>
                  <a:lnTo>
                    <a:pt x="64" y="364"/>
                  </a:lnTo>
                  <a:lnTo>
                    <a:pt x="64" y="367"/>
                  </a:lnTo>
                  <a:lnTo>
                    <a:pt x="64" y="367"/>
                  </a:lnTo>
                  <a:lnTo>
                    <a:pt x="66" y="364"/>
                  </a:lnTo>
                  <a:lnTo>
                    <a:pt x="68" y="364"/>
                  </a:lnTo>
                  <a:lnTo>
                    <a:pt x="68" y="367"/>
                  </a:lnTo>
                  <a:lnTo>
                    <a:pt x="71" y="367"/>
                  </a:lnTo>
                  <a:lnTo>
                    <a:pt x="71" y="369"/>
                  </a:lnTo>
                  <a:lnTo>
                    <a:pt x="71" y="369"/>
                  </a:lnTo>
                  <a:lnTo>
                    <a:pt x="71" y="367"/>
                  </a:lnTo>
                  <a:lnTo>
                    <a:pt x="73" y="359"/>
                  </a:lnTo>
                  <a:lnTo>
                    <a:pt x="71" y="359"/>
                  </a:lnTo>
                  <a:lnTo>
                    <a:pt x="71" y="359"/>
                  </a:lnTo>
                  <a:close/>
                  <a:moveTo>
                    <a:pt x="85" y="343"/>
                  </a:moveTo>
                  <a:lnTo>
                    <a:pt x="82" y="341"/>
                  </a:lnTo>
                  <a:lnTo>
                    <a:pt x="82" y="336"/>
                  </a:lnTo>
                  <a:lnTo>
                    <a:pt x="82" y="331"/>
                  </a:lnTo>
                  <a:lnTo>
                    <a:pt x="85" y="329"/>
                  </a:lnTo>
                  <a:lnTo>
                    <a:pt x="85" y="324"/>
                  </a:lnTo>
                  <a:lnTo>
                    <a:pt x="87" y="322"/>
                  </a:lnTo>
                  <a:lnTo>
                    <a:pt x="87" y="317"/>
                  </a:lnTo>
                  <a:lnTo>
                    <a:pt x="87" y="317"/>
                  </a:lnTo>
                  <a:lnTo>
                    <a:pt x="85" y="314"/>
                  </a:lnTo>
                  <a:lnTo>
                    <a:pt x="85" y="312"/>
                  </a:lnTo>
                  <a:lnTo>
                    <a:pt x="87" y="310"/>
                  </a:lnTo>
                  <a:lnTo>
                    <a:pt x="87" y="307"/>
                  </a:lnTo>
                  <a:lnTo>
                    <a:pt x="85" y="305"/>
                  </a:lnTo>
                  <a:lnTo>
                    <a:pt x="82" y="314"/>
                  </a:lnTo>
                  <a:lnTo>
                    <a:pt x="82" y="317"/>
                  </a:lnTo>
                  <a:lnTo>
                    <a:pt x="85" y="319"/>
                  </a:lnTo>
                  <a:lnTo>
                    <a:pt x="85" y="322"/>
                  </a:lnTo>
                  <a:lnTo>
                    <a:pt x="80" y="324"/>
                  </a:lnTo>
                  <a:lnTo>
                    <a:pt x="80" y="326"/>
                  </a:lnTo>
                  <a:lnTo>
                    <a:pt x="80" y="331"/>
                  </a:lnTo>
                  <a:lnTo>
                    <a:pt x="80" y="333"/>
                  </a:lnTo>
                  <a:lnTo>
                    <a:pt x="80" y="333"/>
                  </a:lnTo>
                  <a:lnTo>
                    <a:pt x="78" y="336"/>
                  </a:lnTo>
                  <a:lnTo>
                    <a:pt x="78" y="331"/>
                  </a:lnTo>
                  <a:lnTo>
                    <a:pt x="75" y="331"/>
                  </a:lnTo>
                  <a:lnTo>
                    <a:pt x="73" y="338"/>
                  </a:lnTo>
                  <a:lnTo>
                    <a:pt x="75" y="343"/>
                  </a:lnTo>
                  <a:lnTo>
                    <a:pt x="73" y="345"/>
                  </a:lnTo>
                  <a:lnTo>
                    <a:pt x="71" y="343"/>
                  </a:lnTo>
                  <a:lnTo>
                    <a:pt x="66" y="345"/>
                  </a:lnTo>
                  <a:lnTo>
                    <a:pt x="64" y="345"/>
                  </a:lnTo>
                  <a:lnTo>
                    <a:pt x="64" y="350"/>
                  </a:lnTo>
                  <a:lnTo>
                    <a:pt x="66" y="350"/>
                  </a:lnTo>
                  <a:lnTo>
                    <a:pt x="71" y="350"/>
                  </a:lnTo>
                  <a:lnTo>
                    <a:pt x="73" y="352"/>
                  </a:lnTo>
                  <a:lnTo>
                    <a:pt x="75" y="357"/>
                  </a:lnTo>
                  <a:lnTo>
                    <a:pt x="73" y="359"/>
                  </a:lnTo>
                  <a:lnTo>
                    <a:pt x="73" y="367"/>
                  </a:lnTo>
                  <a:lnTo>
                    <a:pt x="75" y="369"/>
                  </a:lnTo>
                  <a:lnTo>
                    <a:pt x="75" y="374"/>
                  </a:lnTo>
                  <a:lnTo>
                    <a:pt x="78" y="374"/>
                  </a:lnTo>
                  <a:lnTo>
                    <a:pt x="78" y="374"/>
                  </a:lnTo>
                  <a:lnTo>
                    <a:pt x="78" y="371"/>
                  </a:lnTo>
                  <a:lnTo>
                    <a:pt x="78" y="369"/>
                  </a:lnTo>
                  <a:lnTo>
                    <a:pt x="78" y="367"/>
                  </a:lnTo>
                  <a:lnTo>
                    <a:pt x="80" y="367"/>
                  </a:lnTo>
                  <a:lnTo>
                    <a:pt x="82" y="367"/>
                  </a:lnTo>
                  <a:lnTo>
                    <a:pt x="82" y="364"/>
                  </a:lnTo>
                  <a:lnTo>
                    <a:pt x="82" y="364"/>
                  </a:lnTo>
                  <a:lnTo>
                    <a:pt x="82" y="359"/>
                  </a:lnTo>
                  <a:lnTo>
                    <a:pt x="82" y="357"/>
                  </a:lnTo>
                  <a:lnTo>
                    <a:pt x="82" y="355"/>
                  </a:lnTo>
                  <a:lnTo>
                    <a:pt x="87" y="352"/>
                  </a:lnTo>
                  <a:lnTo>
                    <a:pt x="90" y="350"/>
                  </a:lnTo>
                  <a:lnTo>
                    <a:pt x="92" y="348"/>
                  </a:lnTo>
                  <a:lnTo>
                    <a:pt x="97" y="345"/>
                  </a:lnTo>
                  <a:lnTo>
                    <a:pt x="97" y="341"/>
                  </a:lnTo>
                  <a:lnTo>
                    <a:pt x="94" y="338"/>
                  </a:lnTo>
                  <a:lnTo>
                    <a:pt x="85" y="343"/>
                  </a:lnTo>
                  <a:close/>
                  <a:moveTo>
                    <a:pt x="80" y="286"/>
                  </a:moveTo>
                  <a:lnTo>
                    <a:pt x="82" y="288"/>
                  </a:lnTo>
                  <a:lnTo>
                    <a:pt x="85" y="288"/>
                  </a:lnTo>
                  <a:lnTo>
                    <a:pt x="87" y="291"/>
                  </a:lnTo>
                  <a:lnTo>
                    <a:pt x="87" y="291"/>
                  </a:lnTo>
                  <a:lnTo>
                    <a:pt x="90" y="288"/>
                  </a:lnTo>
                  <a:lnTo>
                    <a:pt x="92" y="286"/>
                  </a:lnTo>
                  <a:lnTo>
                    <a:pt x="92" y="284"/>
                  </a:lnTo>
                  <a:lnTo>
                    <a:pt x="90" y="281"/>
                  </a:lnTo>
                  <a:lnTo>
                    <a:pt x="90" y="279"/>
                  </a:lnTo>
                  <a:lnTo>
                    <a:pt x="87" y="279"/>
                  </a:lnTo>
                  <a:lnTo>
                    <a:pt x="85" y="281"/>
                  </a:lnTo>
                  <a:lnTo>
                    <a:pt x="85" y="281"/>
                  </a:lnTo>
                  <a:lnTo>
                    <a:pt x="82" y="284"/>
                  </a:lnTo>
                  <a:lnTo>
                    <a:pt x="80" y="286"/>
                  </a:lnTo>
                  <a:lnTo>
                    <a:pt x="80" y="286"/>
                  </a:lnTo>
                  <a:lnTo>
                    <a:pt x="80" y="286"/>
                  </a:lnTo>
                  <a:lnTo>
                    <a:pt x="80" y="286"/>
                  </a:lnTo>
                  <a:close/>
                  <a:moveTo>
                    <a:pt x="295" y="390"/>
                  </a:moveTo>
                  <a:lnTo>
                    <a:pt x="295" y="388"/>
                  </a:lnTo>
                  <a:lnTo>
                    <a:pt x="295" y="381"/>
                  </a:lnTo>
                  <a:lnTo>
                    <a:pt x="295" y="378"/>
                  </a:lnTo>
                  <a:lnTo>
                    <a:pt x="291" y="371"/>
                  </a:lnTo>
                  <a:lnTo>
                    <a:pt x="288" y="367"/>
                  </a:lnTo>
                  <a:lnTo>
                    <a:pt x="284" y="362"/>
                  </a:lnTo>
                  <a:lnTo>
                    <a:pt x="274" y="364"/>
                  </a:lnTo>
                  <a:lnTo>
                    <a:pt x="265" y="369"/>
                  </a:lnTo>
                  <a:lnTo>
                    <a:pt x="262" y="369"/>
                  </a:lnTo>
                  <a:lnTo>
                    <a:pt x="258" y="369"/>
                  </a:lnTo>
                  <a:lnTo>
                    <a:pt x="255" y="367"/>
                  </a:lnTo>
                  <a:lnTo>
                    <a:pt x="253" y="364"/>
                  </a:lnTo>
                  <a:lnTo>
                    <a:pt x="251" y="364"/>
                  </a:lnTo>
                  <a:lnTo>
                    <a:pt x="253" y="362"/>
                  </a:lnTo>
                  <a:lnTo>
                    <a:pt x="255" y="359"/>
                  </a:lnTo>
                  <a:lnTo>
                    <a:pt x="258" y="359"/>
                  </a:lnTo>
                  <a:lnTo>
                    <a:pt x="260" y="357"/>
                  </a:lnTo>
                  <a:lnTo>
                    <a:pt x="265" y="355"/>
                  </a:lnTo>
                  <a:lnTo>
                    <a:pt x="267" y="352"/>
                  </a:lnTo>
                  <a:lnTo>
                    <a:pt x="267" y="350"/>
                  </a:lnTo>
                  <a:lnTo>
                    <a:pt x="251" y="348"/>
                  </a:lnTo>
                  <a:lnTo>
                    <a:pt x="243" y="343"/>
                  </a:lnTo>
                  <a:lnTo>
                    <a:pt x="239" y="341"/>
                  </a:lnTo>
                  <a:lnTo>
                    <a:pt x="236" y="338"/>
                  </a:lnTo>
                  <a:lnTo>
                    <a:pt x="232" y="336"/>
                  </a:lnTo>
                  <a:lnTo>
                    <a:pt x="220" y="324"/>
                  </a:lnTo>
                  <a:lnTo>
                    <a:pt x="220" y="324"/>
                  </a:lnTo>
                  <a:lnTo>
                    <a:pt x="220" y="322"/>
                  </a:lnTo>
                  <a:lnTo>
                    <a:pt x="222" y="319"/>
                  </a:lnTo>
                  <a:lnTo>
                    <a:pt x="222" y="317"/>
                  </a:lnTo>
                  <a:lnTo>
                    <a:pt x="222" y="314"/>
                  </a:lnTo>
                  <a:lnTo>
                    <a:pt x="222" y="312"/>
                  </a:lnTo>
                  <a:lnTo>
                    <a:pt x="220" y="310"/>
                  </a:lnTo>
                  <a:lnTo>
                    <a:pt x="217" y="310"/>
                  </a:lnTo>
                  <a:lnTo>
                    <a:pt x="210" y="307"/>
                  </a:lnTo>
                  <a:lnTo>
                    <a:pt x="206" y="305"/>
                  </a:lnTo>
                  <a:lnTo>
                    <a:pt x="203" y="303"/>
                  </a:lnTo>
                  <a:lnTo>
                    <a:pt x="201" y="300"/>
                  </a:lnTo>
                  <a:lnTo>
                    <a:pt x="201" y="298"/>
                  </a:lnTo>
                  <a:lnTo>
                    <a:pt x="198" y="296"/>
                  </a:lnTo>
                  <a:lnTo>
                    <a:pt x="194" y="288"/>
                  </a:lnTo>
                  <a:lnTo>
                    <a:pt x="194" y="286"/>
                  </a:lnTo>
                  <a:lnTo>
                    <a:pt x="194" y="284"/>
                  </a:lnTo>
                  <a:lnTo>
                    <a:pt x="194" y="281"/>
                  </a:lnTo>
                  <a:lnTo>
                    <a:pt x="198" y="277"/>
                  </a:lnTo>
                  <a:lnTo>
                    <a:pt x="201" y="274"/>
                  </a:lnTo>
                  <a:lnTo>
                    <a:pt x="203" y="274"/>
                  </a:lnTo>
                  <a:lnTo>
                    <a:pt x="201" y="270"/>
                  </a:lnTo>
                  <a:lnTo>
                    <a:pt x="191" y="267"/>
                  </a:lnTo>
                  <a:lnTo>
                    <a:pt x="184" y="270"/>
                  </a:lnTo>
                  <a:lnTo>
                    <a:pt x="179" y="267"/>
                  </a:lnTo>
                  <a:lnTo>
                    <a:pt x="179" y="262"/>
                  </a:lnTo>
                  <a:lnTo>
                    <a:pt x="179" y="260"/>
                  </a:lnTo>
                  <a:lnTo>
                    <a:pt x="175" y="267"/>
                  </a:lnTo>
                  <a:lnTo>
                    <a:pt x="170" y="267"/>
                  </a:lnTo>
                  <a:lnTo>
                    <a:pt x="165" y="262"/>
                  </a:lnTo>
                  <a:lnTo>
                    <a:pt x="163" y="265"/>
                  </a:lnTo>
                  <a:lnTo>
                    <a:pt x="163" y="270"/>
                  </a:lnTo>
                  <a:lnTo>
                    <a:pt x="163" y="274"/>
                  </a:lnTo>
                  <a:lnTo>
                    <a:pt x="163" y="279"/>
                  </a:lnTo>
                  <a:lnTo>
                    <a:pt x="165" y="281"/>
                  </a:lnTo>
                  <a:lnTo>
                    <a:pt x="165" y="284"/>
                  </a:lnTo>
                  <a:lnTo>
                    <a:pt x="163" y="284"/>
                  </a:lnTo>
                  <a:lnTo>
                    <a:pt x="163" y="284"/>
                  </a:lnTo>
                  <a:lnTo>
                    <a:pt x="161" y="284"/>
                  </a:lnTo>
                  <a:lnTo>
                    <a:pt x="161" y="288"/>
                  </a:lnTo>
                  <a:lnTo>
                    <a:pt x="158" y="293"/>
                  </a:lnTo>
                  <a:lnTo>
                    <a:pt x="161" y="298"/>
                  </a:lnTo>
                  <a:lnTo>
                    <a:pt x="165" y="298"/>
                  </a:lnTo>
                  <a:lnTo>
                    <a:pt x="168" y="298"/>
                  </a:lnTo>
                  <a:lnTo>
                    <a:pt x="170" y="300"/>
                  </a:lnTo>
                  <a:lnTo>
                    <a:pt x="172" y="300"/>
                  </a:lnTo>
                  <a:lnTo>
                    <a:pt x="172" y="300"/>
                  </a:lnTo>
                  <a:lnTo>
                    <a:pt x="175" y="300"/>
                  </a:lnTo>
                  <a:lnTo>
                    <a:pt x="175" y="300"/>
                  </a:lnTo>
                  <a:lnTo>
                    <a:pt x="175" y="303"/>
                  </a:lnTo>
                  <a:lnTo>
                    <a:pt x="175" y="303"/>
                  </a:lnTo>
                  <a:lnTo>
                    <a:pt x="175" y="305"/>
                  </a:lnTo>
                  <a:lnTo>
                    <a:pt x="177" y="305"/>
                  </a:lnTo>
                  <a:lnTo>
                    <a:pt x="179" y="307"/>
                  </a:lnTo>
                  <a:lnTo>
                    <a:pt x="179" y="307"/>
                  </a:lnTo>
                  <a:lnTo>
                    <a:pt x="182" y="310"/>
                  </a:lnTo>
                  <a:lnTo>
                    <a:pt x="179" y="312"/>
                  </a:lnTo>
                  <a:lnTo>
                    <a:pt x="177" y="314"/>
                  </a:lnTo>
                  <a:lnTo>
                    <a:pt x="177" y="319"/>
                  </a:lnTo>
                  <a:lnTo>
                    <a:pt x="179" y="319"/>
                  </a:lnTo>
                  <a:lnTo>
                    <a:pt x="179" y="317"/>
                  </a:lnTo>
                  <a:lnTo>
                    <a:pt x="182" y="317"/>
                  </a:lnTo>
                  <a:lnTo>
                    <a:pt x="184" y="317"/>
                  </a:lnTo>
                  <a:lnTo>
                    <a:pt x="184" y="314"/>
                  </a:lnTo>
                  <a:lnTo>
                    <a:pt x="184" y="310"/>
                  </a:lnTo>
                  <a:lnTo>
                    <a:pt x="184" y="307"/>
                  </a:lnTo>
                  <a:lnTo>
                    <a:pt x="187" y="307"/>
                  </a:lnTo>
                  <a:lnTo>
                    <a:pt x="187" y="310"/>
                  </a:lnTo>
                  <a:lnTo>
                    <a:pt x="187" y="312"/>
                  </a:lnTo>
                  <a:lnTo>
                    <a:pt x="189" y="314"/>
                  </a:lnTo>
                  <a:lnTo>
                    <a:pt x="191" y="312"/>
                  </a:lnTo>
                  <a:lnTo>
                    <a:pt x="194" y="312"/>
                  </a:lnTo>
                  <a:lnTo>
                    <a:pt x="194" y="312"/>
                  </a:lnTo>
                  <a:lnTo>
                    <a:pt x="191" y="314"/>
                  </a:lnTo>
                  <a:lnTo>
                    <a:pt x="191" y="314"/>
                  </a:lnTo>
                  <a:lnTo>
                    <a:pt x="191" y="319"/>
                  </a:lnTo>
                  <a:lnTo>
                    <a:pt x="189" y="319"/>
                  </a:lnTo>
                  <a:lnTo>
                    <a:pt x="189" y="319"/>
                  </a:lnTo>
                  <a:lnTo>
                    <a:pt x="191" y="324"/>
                  </a:lnTo>
                  <a:lnTo>
                    <a:pt x="191" y="326"/>
                  </a:lnTo>
                  <a:lnTo>
                    <a:pt x="194" y="326"/>
                  </a:lnTo>
                  <a:lnTo>
                    <a:pt x="196" y="326"/>
                  </a:lnTo>
                  <a:lnTo>
                    <a:pt x="198" y="324"/>
                  </a:lnTo>
                  <a:lnTo>
                    <a:pt x="198" y="324"/>
                  </a:lnTo>
                  <a:lnTo>
                    <a:pt x="203" y="326"/>
                  </a:lnTo>
                  <a:lnTo>
                    <a:pt x="203" y="331"/>
                  </a:lnTo>
                  <a:lnTo>
                    <a:pt x="206" y="331"/>
                  </a:lnTo>
                  <a:lnTo>
                    <a:pt x="208" y="329"/>
                  </a:lnTo>
                  <a:lnTo>
                    <a:pt x="213" y="326"/>
                  </a:lnTo>
                  <a:lnTo>
                    <a:pt x="217" y="331"/>
                  </a:lnTo>
                  <a:lnTo>
                    <a:pt x="224" y="336"/>
                  </a:lnTo>
                  <a:lnTo>
                    <a:pt x="224" y="341"/>
                  </a:lnTo>
                  <a:lnTo>
                    <a:pt x="222" y="345"/>
                  </a:lnTo>
                  <a:lnTo>
                    <a:pt x="222" y="348"/>
                  </a:lnTo>
                  <a:lnTo>
                    <a:pt x="222" y="352"/>
                  </a:lnTo>
                  <a:lnTo>
                    <a:pt x="232" y="367"/>
                  </a:lnTo>
                  <a:lnTo>
                    <a:pt x="234" y="369"/>
                  </a:lnTo>
                  <a:lnTo>
                    <a:pt x="232" y="369"/>
                  </a:lnTo>
                  <a:lnTo>
                    <a:pt x="222" y="367"/>
                  </a:lnTo>
                  <a:lnTo>
                    <a:pt x="213" y="364"/>
                  </a:lnTo>
                  <a:lnTo>
                    <a:pt x="213" y="367"/>
                  </a:lnTo>
                  <a:lnTo>
                    <a:pt x="210" y="367"/>
                  </a:lnTo>
                  <a:lnTo>
                    <a:pt x="208" y="369"/>
                  </a:lnTo>
                  <a:lnTo>
                    <a:pt x="208" y="369"/>
                  </a:lnTo>
                  <a:lnTo>
                    <a:pt x="208" y="371"/>
                  </a:lnTo>
                  <a:lnTo>
                    <a:pt x="208" y="369"/>
                  </a:lnTo>
                  <a:lnTo>
                    <a:pt x="206" y="369"/>
                  </a:lnTo>
                  <a:lnTo>
                    <a:pt x="203" y="367"/>
                  </a:lnTo>
                  <a:lnTo>
                    <a:pt x="203" y="367"/>
                  </a:lnTo>
                  <a:lnTo>
                    <a:pt x="198" y="364"/>
                  </a:lnTo>
                  <a:lnTo>
                    <a:pt x="201" y="362"/>
                  </a:lnTo>
                  <a:lnTo>
                    <a:pt x="201" y="357"/>
                  </a:lnTo>
                  <a:lnTo>
                    <a:pt x="198" y="357"/>
                  </a:lnTo>
                  <a:lnTo>
                    <a:pt x="198" y="350"/>
                  </a:lnTo>
                  <a:lnTo>
                    <a:pt x="198" y="350"/>
                  </a:lnTo>
                  <a:lnTo>
                    <a:pt x="201" y="355"/>
                  </a:lnTo>
                  <a:lnTo>
                    <a:pt x="201" y="355"/>
                  </a:lnTo>
                  <a:lnTo>
                    <a:pt x="203" y="355"/>
                  </a:lnTo>
                  <a:lnTo>
                    <a:pt x="203" y="350"/>
                  </a:lnTo>
                  <a:lnTo>
                    <a:pt x="203" y="345"/>
                  </a:lnTo>
                  <a:lnTo>
                    <a:pt x="203" y="345"/>
                  </a:lnTo>
                  <a:lnTo>
                    <a:pt x="203" y="343"/>
                  </a:lnTo>
                  <a:lnTo>
                    <a:pt x="201" y="341"/>
                  </a:lnTo>
                  <a:lnTo>
                    <a:pt x="198" y="336"/>
                  </a:lnTo>
                  <a:lnTo>
                    <a:pt x="194" y="336"/>
                  </a:lnTo>
                  <a:lnTo>
                    <a:pt x="191" y="341"/>
                  </a:lnTo>
                  <a:lnTo>
                    <a:pt x="191" y="341"/>
                  </a:lnTo>
                  <a:lnTo>
                    <a:pt x="189" y="338"/>
                  </a:lnTo>
                  <a:lnTo>
                    <a:pt x="189" y="336"/>
                  </a:lnTo>
                  <a:lnTo>
                    <a:pt x="191" y="331"/>
                  </a:lnTo>
                  <a:lnTo>
                    <a:pt x="194" y="329"/>
                  </a:lnTo>
                  <a:lnTo>
                    <a:pt x="191" y="329"/>
                  </a:lnTo>
                  <a:lnTo>
                    <a:pt x="191" y="326"/>
                  </a:lnTo>
                  <a:lnTo>
                    <a:pt x="191" y="329"/>
                  </a:lnTo>
                  <a:lnTo>
                    <a:pt x="189" y="329"/>
                  </a:lnTo>
                  <a:lnTo>
                    <a:pt x="189" y="329"/>
                  </a:lnTo>
                  <a:lnTo>
                    <a:pt x="189" y="329"/>
                  </a:lnTo>
                  <a:lnTo>
                    <a:pt x="189" y="326"/>
                  </a:lnTo>
                  <a:lnTo>
                    <a:pt x="189" y="326"/>
                  </a:lnTo>
                  <a:lnTo>
                    <a:pt x="187" y="324"/>
                  </a:lnTo>
                  <a:lnTo>
                    <a:pt x="179" y="319"/>
                  </a:lnTo>
                  <a:lnTo>
                    <a:pt x="177" y="324"/>
                  </a:lnTo>
                  <a:lnTo>
                    <a:pt x="177" y="331"/>
                  </a:lnTo>
                  <a:lnTo>
                    <a:pt x="175" y="331"/>
                  </a:lnTo>
                  <a:lnTo>
                    <a:pt x="175" y="336"/>
                  </a:lnTo>
                  <a:lnTo>
                    <a:pt x="175" y="338"/>
                  </a:lnTo>
                  <a:lnTo>
                    <a:pt x="175" y="341"/>
                  </a:lnTo>
                  <a:lnTo>
                    <a:pt x="172" y="343"/>
                  </a:lnTo>
                  <a:lnTo>
                    <a:pt x="172" y="348"/>
                  </a:lnTo>
                  <a:lnTo>
                    <a:pt x="172" y="352"/>
                  </a:lnTo>
                  <a:lnTo>
                    <a:pt x="175" y="355"/>
                  </a:lnTo>
                  <a:lnTo>
                    <a:pt x="177" y="355"/>
                  </a:lnTo>
                  <a:lnTo>
                    <a:pt x="177" y="357"/>
                  </a:lnTo>
                  <a:lnTo>
                    <a:pt x="179" y="359"/>
                  </a:lnTo>
                  <a:lnTo>
                    <a:pt x="179" y="362"/>
                  </a:lnTo>
                  <a:lnTo>
                    <a:pt x="179" y="364"/>
                  </a:lnTo>
                  <a:lnTo>
                    <a:pt x="182" y="367"/>
                  </a:lnTo>
                  <a:lnTo>
                    <a:pt x="182" y="371"/>
                  </a:lnTo>
                  <a:lnTo>
                    <a:pt x="187" y="374"/>
                  </a:lnTo>
                  <a:lnTo>
                    <a:pt x="189" y="376"/>
                  </a:lnTo>
                  <a:lnTo>
                    <a:pt x="191" y="376"/>
                  </a:lnTo>
                  <a:lnTo>
                    <a:pt x="191" y="374"/>
                  </a:lnTo>
                  <a:lnTo>
                    <a:pt x="196" y="376"/>
                  </a:lnTo>
                  <a:lnTo>
                    <a:pt x="196" y="378"/>
                  </a:lnTo>
                  <a:lnTo>
                    <a:pt x="196" y="381"/>
                  </a:lnTo>
                  <a:lnTo>
                    <a:pt x="198" y="381"/>
                  </a:lnTo>
                  <a:lnTo>
                    <a:pt x="198" y="381"/>
                  </a:lnTo>
                  <a:lnTo>
                    <a:pt x="201" y="383"/>
                  </a:lnTo>
                  <a:lnTo>
                    <a:pt x="203" y="390"/>
                  </a:lnTo>
                  <a:lnTo>
                    <a:pt x="203" y="393"/>
                  </a:lnTo>
                  <a:lnTo>
                    <a:pt x="210" y="393"/>
                  </a:lnTo>
                  <a:lnTo>
                    <a:pt x="208" y="397"/>
                  </a:lnTo>
                  <a:lnTo>
                    <a:pt x="206" y="400"/>
                  </a:lnTo>
                  <a:lnTo>
                    <a:pt x="203" y="397"/>
                  </a:lnTo>
                  <a:lnTo>
                    <a:pt x="203" y="397"/>
                  </a:lnTo>
                  <a:lnTo>
                    <a:pt x="201" y="400"/>
                  </a:lnTo>
                  <a:lnTo>
                    <a:pt x="198" y="400"/>
                  </a:lnTo>
                  <a:lnTo>
                    <a:pt x="198" y="400"/>
                  </a:lnTo>
                  <a:lnTo>
                    <a:pt x="201" y="402"/>
                  </a:lnTo>
                  <a:lnTo>
                    <a:pt x="203" y="402"/>
                  </a:lnTo>
                  <a:lnTo>
                    <a:pt x="203" y="402"/>
                  </a:lnTo>
                  <a:lnTo>
                    <a:pt x="203" y="404"/>
                  </a:lnTo>
                  <a:lnTo>
                    <a:pt x="201" y="409"/>
                  </a:lnTo>
                  <a:lnTo>
                    <a:pt x="198" y="412"/>
                  </a:lnTo>
                  <a:lnTo>
                    <a:pt x="196" y="416"/>
                  </a:lnTo>
                  <a:lnTo>
                    <a:pt x="196" y="416"/>
                  </a:lnTo>
                  <a:lnTo>
                    <a:pt x="194" y="419"/>
                  </a:lnTo>
                  <a:lnTo>
                    <a:pt x="191" y="419"/>
                  </a:lnTo>
                  <a:lnTo>
                    <a:pt x="189" y="421"/>
                  </a:lnTo>
                  <a:lnTo>
                    <a:pt x="189" y="423"/>
                  </a:lnTo>
                  <a:lnTo>
                    <a:pt x="191" y="423"/>
                  </a:lnTo>
                  <a:lnTo>
                    <a:pt x="194" y="421"/>
                  </a:lnTo>
                  <a:lnTo>
                    <a:pt x="196" y="421"/>
                  </a:lnTo>
                  <a:lnTo>
                    <a:pt x="196" y="423"/>
                  </a:lnTo>
                  <a:lnTo>
                    <a:pt x="198" y="421"/>
                  </a:lnTo>
                  <a:lnTo>
                    <a:pt x="201" y="419"/>
                  </a:lnTo>
                  <a:lnTo>
                    <a:pt x="206" y="414"/>
                  </a:lnTo>
                  <a:lnTo>
                    <a:pt x="206" y="412"/>
                  </a:lnTo>
                  <a:lnTo>
                    <a:pt x="208" y="409"/>
                  </a:lnTo>
                  <a:lnTo>
                    <a:pt x="210" y="409"/>
                  </a:lnTo>
                  <a:lnTo>
                    <a:pt x="213" y="407"/>
                  </a:lnTo>
                  <a:lnTo>
                    <a:pt x="215" y="404"/>
                  </a:lnTo>
                  <a:lnTo>
                    <a:pt x="217" y="402"/>
                  </a:lnTo>
                  <a:lnTo>
                    <a:pt x="220" y="397"/>
                  </a:lnTo>
                  <a:lnTo>
                    <a:pt x="224" y="393"/>
                  </a:lnTo>
                  <a:lnTo>
                    <a:pt x="224" y="388"/>
                  </a:lnTo>
                  <a:lnTo>
                    <a:pt x="224" y="385"/>
                  </a:lnTo>
                  <a:lnTo>
                    <a:pt x="227" y="385"/>
                  </a:lnTo>
                  <a:lnTo>
                    <a:pt x="227" y="385"/>
                  </a:lnTo>
                  <a:lnTo>
                    <a:pt x="227" y="388"/>
                  </a:lnTo>
                  <a:lnTo>
                    <a:pt x="229" y="388"/>
                  </a:lnTo>
                  <a:lnTo>
                    <a:pt x="232" y="388"/>
                  </a:lnTo>
                  <a:lnTo>
                    <a:pt x="234" y="388"/>
                  </a:lnTo>
                  <a:lnTo>
                    <a:pt x="239" y="385"/>
                  </a:lnTo>
                  <a:lnTo>
                    <a:pt x="241" y="383"/>
                  </a:lnTo>
                  <a:lnTo>
                    <a:pt x="243" y="381"/>
                  </a:lnTo>
                  <a:lnTo>
                    <a:pt x="248" y="378"/>
                  </a:lnTo>
                  <a:lnTo>
                    <a:pt x="255" y="381"/>
                  </a:lnTo>
                  <a:lnTo>
                    <a:pt x="255" y="381"/>
                  </a:lnTo>
                  <a:lnTo>
                    <a:pt x="258" y="378"/>
                  </a:lnTo>
                  <a:lnTo>
                    <a:pt x="262" y="378"/>
                  </a:lnTo>
                  <a:lnTo>
                    <a:pt x="265" y="381"/>
                  </a:lnTo>
                  <a:lnTo>
                    <a:pt x="265" y="383"/>
                  </a:lnTo>
                  <a:lnTo>
                    <a:pt x="265" y="383"/>
                  </a:lnTo>
                  <a:lnTo>
                    <a:pt x="265" y="385"/>
                  </a:lnTo>
                  <a:lnTo>
                    <a:pt x="265" y="385"/>
                  </a:lnTo>
                  <a:lnTo>
                    <a:pt x="267" y="388"/>
                  </a:lnTo>
                  <a:lnTo>
                    <a:pt x="267" y="390"/>
                  </a:lnTo>
                  <a:lnTo>
                    <a:pt x="267" y="393"/>
                  </a:lnTo>
                  <a:lnTo>
                    <a:pt x="265" y="395"/>
                  </a:lnTo>
                  <a:lnTo>
                    <a:pt x="262" y="397"/>
                  </a:lnTo>
                  <a:lnTo>
                    <a:pt x="260" y="397"/>
                  </a:lnTo>
                  <a:lnTo>
                    <a:pt x="258" y="400"/>
                  </a:lnTo>
                  <a:lnTo>
                    <a:pt x="258" y="402"/>
                  </a:lnTo>
                  <a:lnTo>
                    <a:pt x="255" y="400"/>
                  </a:lnTo>
                  <a:lnTo>
                    <a:pt x="255" y="404"/>
                  </a:lnTo>
                  <a:lnTo>
                    <a:pt x="255" y="409"/>
                  </a:lnTo>
                  <a:lnTo>
                    <a:pt x="258" y="412"/>
                  </a:lnTo>
                  <a:lnTo>
                    <a:pt x="260" y="412"/>
                  </a:lnTo>
                  <a:lnTo>
                    <a:pt x="262" y="414"/>
                  </a:lnTo>
                  <a:lnTo>
                    <a:pt x="262" y="416"/>
                  </a:lnTo>
                  <a:lnTo>
                    <a:pt x="260" y="419"/>
                  </a:lnTo>
                  <a:lnTo>
                    <a:pt x="262" y="419"/>
                  </a:lnTo>
                  <a:lnTo>
                    <a:pt x="267" y="416"/>
                  </a:lnTo>
                  <a:lnTo>
                    <a:pt x="269" y="416"/>
                  </a:lnTo>
                  <a:lnTo>
                    <a:pt x="272" y="416"/>
                  </a:lnTo>
                  <a:lnTo>
                    <a:pt x="272" y="414"/>
                  </a:lnTo>
                  <a:lnTo>
                    <a:pt x="274" y="412"/>
                  </a:lnTo>
                  <a:lnTo>
                    <a:pt x="277" y="412"/>
                  </a:lnTo>
                  <a:lnTo>
                    <a:pt x="277" y="409"/>
                  </a:lnTo>
                  <a:lnTo>
                    <a:pt x="277" y="407"/>
                  </a:lnTo>
                  <a:lnTo>
                    <a:pt x="284" y="407"/>
                  </a:lnTo>
                  <a:lnTo>
                    <a:pt x="291" y="404"/>
                  </a:lnTo>
                  <a:lnTo>
                    <a:pt x="293" y="400"/>
                  </a:lnTo>
                  <a:lnTo>
                    <a:pt x="291" y="397"/>
                  </a:lnTo>
                  <a:lnTo>
                    <a:pt x="293" y="395"/>
                  </a:lnTo>
                  <a:lnTo>
                    <a:pt x="295" y="390"/>
                  </a:lnTo>
                  <a:close/>
                  <a:moveTo>
                    <a:pt x="158" y="270"/>
                  </a:moveTo>
                  <a:lnTo>
                    <a:pt x="161" y="267"/>
                  </a:lnTo>
                  <a:lnTo>
                    <a:pt x="158" y="258"/>
                  </a:lnTo>
                  <a:lnTo>
                    <a:pt x="153" y="258"/>
                  </a:lnTo>
                  <a:lnTo>
                    <a:pt x="153" y="262"/>
                  </a:lnTo>
                  <a:lnTo>
                    <a:pt x="156" y="262"/>
                  </a:lnTo>
                  <a:lnTo>
                    <a:pt x="153" y="265"/>
                  </a:lnTo>
                  <a:lnTo>
                    <a:pt x="153" y="265"/>
                  </a:lnTo>
                  <a:lnTo>
                    <a:pt x="151" y="262"/>
                  </a:lnTo>
                  <a:lnTo>
                    <a:pt x="149" y="267"/>
                  </a:lnTo>
                  <a:lnTo>
                    <a:pt x="142" y="270"/>
                  </a:lnTo>
                  <a:lnTo>
                    <a:pt x="139" y="274"/>
                  </a:lnTo>
                  <a:lnTo>
                    <a:pt x="139" y="279"/>
                  </a:lnTo>
                  <a:lnTo>
                    <a:pt x="135" y="284"/>
                  </a:lnTo>
                  <a:lnTo>
                    <a:pt x="135" y="288"/>
                  </a:lnTo>
                  <a:lnTo>
                    <a:pt x="137" y="291"/>
                  </a:lnTo>
                  <a:lnTo>
                    <a:pt x="132" y="291"/>
                  </a:lnTo>
                  <a:lnTo>
                    <a:pt x="130" y="293"/>
                  </a:lnTo>
                  <a:lnTo>
                    <a:pt x="130" y="296"/>
                  </a:lnTo>
                  <a:lnTo>
                    <a:pt x="130" y="298"/>
                  </a:lnTo>
                  <a:lnTo>
                    <a:pt x="132" y="298"/>
                  </a:lnTo>
                  <a:lnTo>
                    <a:pt x="135" y="300"/>
                  </a:lnTo>
                  <a:lnTo>
                    <a:pt x="135" y="300"/>
                  </a:lnTo>
                  <a:lnTo>
                    <a:pt x="135" y="303"/>
                  </a:lnTo>
                  <a:lnTo>
                    <a:pt x="130" y="303"/>
                  </a:lnTo>
                  <a:lnTo>
                    <a:pt x="127" y="300"/>
                  </a:lnTo>
                  <a:lnTo>
                    <a:pt x="125" y="296"/>
                  </a:lnTo>
                  <a:lnTo>
                    <a:pt x="125" y="300"/>
                  </a:lnTo>
                  <a:lnTo>
                    <a:pt x="123" y="303"/>
                  </a:lnTo>
                  <a:lnTo>
                    <a:pt x="127" y="303"/>
                  </a:lnTo>
                  <a:lnTo>
                    <a:pt x="130" y="305"/>
                  </a:lnTo>
                  <a:lnTo>
                    <a:pt x="135" y="303"/>
                  </a:lnTo>
                  <a:lnTo>
                    <a:pt x="142" y="300"/>
                  </a:lnTo>
                  <a:lnTo>
                    <a:pt x="149" y="291"/>
                  </a:lnTo>
                  <a:lnTo>
                    <a:pt x="151" y="286"/>
                  </a:lnTo>
                  <a:lnTo>
                    <a:pt x="151" y="284"/>
                  </a:lnTo>
                  <a:lnTo>
                    <a:pt x="153" y="281"/>
                  </a:lnTo>
                  <a:lnTo>
                    <a:pt x="153" y="279"/>
                  </a:lnTo>
                  <a:lnTo>
                    <a:pt x="153" y="279"/>
                  </a:lnTo>
                  <a:lnTo>
                    <a:pt x="156" y="277"/>
                  </a:lnTo>
                  <a:lnTo>
                    <a:pt x="153" y="274"/>
                  </a:lnTo>
                  <a:lnTo>
                    <a:pt x="156" y="272"/>
                  </a:lnTo>
                  <a:lnTo>
                    <a:pt x="158" y="270"/>
                  </a:lnTo>
                  <a:close/>
                  <a:moveTo>
                    <a:pt x="153" y="246"/>
                  </a:moveTo>
                  <a:lnTo>
                    <a:pt x="153" y="243"/>
                  </a:lnTo>
                  <a:lnTo>
                    <a:pt x="153" y="243"/>
                  </a:lnTo>
                  <a:lnTo>
                    <a:pt x="156" y="243"/>
                  </a:lnTo>
                  <a:lnTo>
                    <a:pt x="158" y="246"/>
                  </a:lnTo>
                  <a:lnTo>
                    <a:pt x="161" y="243"/>
                  </a:lnTo>
                  <a:lnTo>
                    <a:pt x="163" y="241"/>
                  </a:lnTo>
                  <a:lnTo>
                    <a:pt x="163" y="241"/>
                  </a:lnTo>
                  <a:lnTo>
                    <a:pt x="158" y="241"/>
                  </a:lnTo>
                  <a:lnTo>
                    <a:pt x="158" y="239"/>
                  </a:lnTo>
                  <a:lnTo>
                    <a:pt x="158" y="239"/>
                  </a:lnTo>
                  <a:lnTo>
                    <a:pt x="156" y="239"/>
                  </a:lnTo>
                  <a:lnTo>
                    <a:pt x="153" y="241"/>
                  </a:lnTo>
                  <a:lnTo>
                    <a:pt x="151" y="243"/>
                  </a:lnTo>
                  <a:lnTo>
                    <a:pt x="151" y="246"/>
                  </a:lnTo>
                  <a:lnTo>
                    <a:pt x="151" y="246"/>
                  </a:lnTo>
                  <a:lnTo>
                    <a:pt x="153" y="246"/>
                  </a:lnTo>
                  <a:close/>
                  <a:moveTo>
                    <a:pt x="179" y="189"/>
                  </a:moveTo>
                  <a:lnTo>
                    <a:pt x="175" y="184"/>
                  </a:lnTo>
                  <a:lnTo>
                    <a:pt x="175" y="189"/>
                  </a:lnTo>
                  <a:lnTo>
                    <a:pt x="177" y="191"/>
                  </a:lnTo>
                  <a:lnTo>
                    <a:pt x="179" y="189"/>
                  </a:lnTo>
                  <a:lnTo>
                    <a:pt x="179" y="191"/>
                  </a:lnTo>
                  <a:lnTo>
                    <a:pt x="179" y="194"/>
                  </a:lnTo>
                  <a:lnTo>
                    <a:pt x="182" y="196"/>
                  </a:lnTo>
                  <a:lnTo>
                    <a:pt x="184" y="201"/>
                  </a:lnTo>
                  <a:lnTo>
                    <a:pt x="187" y="201"/>
                  </a:lnTo>
                  <a:lnTo>
                    <a:pt x="187" y="196"/>
                  </a:lnTo>
                  <a:lnTo>
                    <a:pt x="189" y="194"/>
                  </a:lnTo>
                  <a:lnTo>
                    <a:pt x="194" y="191"/>
                  </a:lnTo>
                  <a:lnTo>
                    <a:pt x="196" y="191"/>
                  </a:lnTo>
                  <a:lnTo>
                    <a:pt x="201" y="189"/>
                  </a:lnTo>
                  <a:lnTo>
                    <a:pt x="201" y="187"/>
                  </a:lnTo>
                  <a:lnTo>
                    <a:pt x="196" y="184"/>
                  </a:lnTo>
                  <a:lnTo>
                    <a:pt x="196" y="184"/>
                  </a:lnTo>
                  <a:lnTo>
                    <a:pt x="196" y="184"/>
                  </a:lnTo>
                  <a:lnTo>
                    <a:pt x="198" y="182"/>
                  </a:lnTo>
                  <a:lnTo>
                    <a:pt x="198" y="182"/>
                  </a:lnTo>
                  <a:lnTo>
                    <a:pt x="196" y="182"/>
                  </a:lnTo>
                  <a:lnTo>
                    <a:pt x="194" y="180"/>
                  </a:lnTo>
                  <a:lnTo>
                    <a:pt x="194" y="177"/>
                  </a:lnTo>
                  <a:lnTo>
                    <a:pt x="194" y="175"/>
                  </a:lnTo>
                  <a:lnTo>
                    <a:pt x="194" y="173"/>
                  </a:lnTo>
                  <a:lnTo>
                    <a:pt x="194" y="170"/>
                  </a:lnTo>
                  <a:lnTo>
                    <a:pt x="184" y="168"/>
                  </a:lnTo>
                  <a:lnTo>
                    <a:pt x="182" y="165"/>
                  </a:lnTo>
                  <a:lnTo>
                    <a:pt x="182" y="168"/>
                  </a:lnTo>
                  <a:lnTo>
                    <a:pt x="179" y="170"/>
                  </a:lnTo>
                  <a:lnTo>
                    <a:pt x="179" y="173"/>
                  </a:lnTo>
                  <a:lnTo>
                    <a:pt x="179" y="177"/>
                  </a:lnTo>
                  <a:lnTo>
                    <a:pt x="177" y="177"/>
                  </a:lnTo>
                  <a:lnTo>
                    <a:pt x="177" y="180"/>
                  </a:lnTo>
                  <a:lnTo>
                    <a:pt x="177" y="184"/>
                  </a:lnTo>
                  <a:lnTo>
                    <a:pt x="182" y="187"/>
                  </a:lnTo>
                  <a:lnTo>
                    <a:pt x="182" y="189"/>
                  </a:lnTo>
                  <a:lnTo>
                    <a:pt x="179" y="189"/>
                  </a:lnTo>
                  <a:close/>
                  <a:moveTo>
                    <a:pt x="125" y="85"/>
                  </a:moveTo>
                  <a:lnTo>
                    <a:pt x="125" y="83"/>
                  </a:lnTo>
                  <a:lnTo>
                    <a:pt x="123" y="83"/>
                  </a:lnTo>
                  <a:lnTo>
                    <a:pt x="120" y="80"/>
                  </a:lnTo>
                  <a:lnTo>
                    <a:pt x="118" y="85"/>
                  </a:lnTo>
                  <a:lnTo>
                    <a:pt x="118" y="83"/>
                  </a:lnTo>
                  <a:lnTo>
                    <a:pt x="118" y="78"/>
                  </a:lnTo>
                  <a:lnTo>
                    <a:pt x="116" y="75"/>
                  </a:lnTo>
                  <a:lnTo>
                    <a:pt x="113" y="75"/>
                  </a:lnTo>
                  <a:lnTo>
                    <a:pt x="111" y="75"/>
                  </a:lnTo>
                  <a:lnTo>
                    <a:pt x="111" y="78"/>
                  </a:lnTo>
                  <a:lnTo>
                    <a:pt x="113" y="78"/>
                  </a:lnTo>
                  <a:lnTo>
                    <a:pt x="111" y="78"/>
                  </a:lnTo>
                  <a:lnTo>
                    <a:pt x="108" y="80"/>
                  </a:lnTo>
                  <a:lnTo>
                    <a:pt x="106" y="80"/>
                  </a:lnTo>
                  <a:lnTo>
                    <a:pt x="106" y="83"/>
                  </a:lnTo>
                  <a:lnTo>
                    <a:pt x="104" y="83"/>
                  </a:lnTo>
                  <a:lnTo>
                    <a:pt x="104" y="78"/>
                  </a:lnTo>
                  <a:lnTo>
                    <a:pt x="104" y="75"/>
                  </a:lnTo>
                  <a:lnTo>
                    <a:pt x="104" y="75"/>
                  </a:lnTo>
                  <a:lnTo>
                    <a:pt x="101" y="75"/>
                  </a:lnTo>
                  <a:lnTo>
                    <a:pt x="99" y="78"/>
                  </a:lnTo>
                  <a:lnTo>
                    <a:pt x="99" y="85"/>
                  </a:lnTo>
                  <a:lnTo>
                    <a:pt x="99" y="90"/>
                  </a:lnTo>
                  <a:lnTo>
                    <a:pt x="99" y="94"/>
                  </a:lnTo>
                  <a:lnTo>
                    <a:pt x="97" y="94"/>
                  </a:lnTo>
                  <a:lnTo>
                    <a:pt x="97" y="102"/>
                  </a:lnTo>
                  <a:lnTo>
                    <a:pt x="97" y="106"/>
                  </a:lnTo>
                  <a:lnTo>
                    <a:pt x="94" y="111"/>
                  </a:lnTo>
                  <a:lnTo>
                    <a:pt x="94" y="118"/>
                  </a:lnTo>
                  <a:lnTo>
                    <a:pt x="97" y="118"/>
                  </a:lnTo>
                  <a:lnTo>
                    <a:pt x="99" y="118"/>
                  </a:lnTo>
                  <a:lnTo>
                    <a:pt x="99" y="118"/>
                  </a:lnTo>
                  <a:lnTo>
                    <a:pt x="101" y="120"/>
                  </a:lnTo>
                  <a:lnTo>
                    <a:pt x="104" y="120"/>
                  </a:lnTo>
                  <a:lnTo>
                    <a:pt x="104" y="123"/>
                  </a:lnTo>
                  <a:lnTo>
                    <a:pt x="106" y="120"/>
                  </a:lnTo>
                  <a:lnTo>
                    <a:pt x="106" y="120"/>
                  </a:lnTo>
                  <a:lnTo>
                    <a:pt x="108" y="120"/>
                  </a:lnTo>
                  <a:lnTo>
                    <a:pt x="108" y="118"/>
                  </a:lnTo>
                  <a:lnTo>
                    <a:pt x="111" y="118"/>
                  </a:lnTo>
                  <a:lnTo>
                    <a:pt x="111" y="116"/>
                  </a:lnTo>
                  <a:lnTo>
                    <a:pt x="113" y="113"/>
                  </a:lnTo>
                  <a:lnTo>
                    <a:pt x="113" y="111"/>
                  </a:lnTo>
                  <a:lnTo>
                    <a:pt x="113" y="109"/>
                  </a:lnTo>
                  <a:lnTo>
                    <a:pt x="116" y="106"/>
                  </a:lnTo>
                  <a:lnTo>
                    <a:pt x="116" y="106"/>
                  </a:lnTo>
                  <a:lnTo>
                    <a:pt x="116" y="106"/>
                  </a:lnTo>
                  <a:lnTo>
                    <a:pt x="116" y="104"/>
                  </a:lnTo>
                  <a:lnTo>
                    <a:pt x="116" y="102"/>
                  </a:lnTo>
                  <a:lnTo>
                    <a:pt x="118" y="99"/>
                  </a:lnTo>
                  <a:lnTo>
                    <a:pt x="116" y="97"/>
                  </a:lnTo>
                  <a:lnTo>
                    <a:pt x="116" y="97"/>
                  </a:lnTo>
                  <a:lnTo>
                    <a:pt x="118" y="97"/>
                  </a:lnTo>
                  <a:lnTo>
                    <a:pt x="120" y="94"/>
                  </a:lnTo>
                  <a:lnTo>
                    <a:pt x="120" y="92"/>
                  </a:lnTo>
                  <a:lnTo>
                    <a:pt x="120" y="90"/>
                  </a:lnTo>
                  <a:lnTo>
                    <a:pt x="120" y="85"/>
                  </a:lnTo>
                  <a:lnTo>
                    <a:pt x="125" y="85"/>
                  </a:lnTo>
                  <a:close/>
                  <a:moveTo>
                    <a:pt x="113" y="68"/>
                  </a:moveTo>
                  <a:lnTo>
                    <a:pt x="116" y="71"/>
                  </a:lnTo>
                  <a:lnTo>
                    <a:pt x="116" y="71"/>
                  </a:lnTo>
                  <a:lnTo>
                    <a:pt x="116" y="66"/>
                  </a:lnTo>
                  <a:lnTo>
                    <a:pt x="116" y="64"/>
                  </a:lnTo>
                  <a:lnTo>
                    <a:pt x="118" y="64"/>
                  </a:lnTo>
                  <a:lnTo>
                    <a:pt x="118" y="66"/>
                  </a:lnTo>
                  <a:lnTo>
                    <a:pt x="118" y="68"/>
                  </a:lnTo>
                  <a:lnTo>
                    <a:pt x="118" y="71"/>
                  </a:lnTo>
                  <a:lnTo>
                    <a:pt x="120" y="71"/>
                  </a:lnTo>
                  <a:lnTo>
                    <a:pt x="123" y="68"/>
                  </a:lnTo>
                  <a:lnTo>
                    <a:pt x="125" y="68"/>
                  </a:lnTo>
                  <a:lnTo>
                    <a:pt x="125" y="75"/>
                  </a:lnTo>
                  <a:lnTo>
                    <a:pt x="120" y="73"/>
                  </a:lnTo>
                  <a:lnTo>
                    <a:pt x="118" y="75"/>
                  </a:lnTo>
                  <a:lnTo>
                    <a:pt x="120" y="80"/>
                  </a:lnTo>
                  <a:lnTo>
                    <a:pt x="125" y="80"/>
                  </a:lnTo>
                  <a:lnTo>
                    <a:pt x="127" y="78"/>
                  </a:lnTo>
                  <a:lnTo>
                    <a:pt x="130" y="75"/>
                  </a:lnTo>
                  <a:lnTo>
                    <a:pt x="132" y="73"/>
                  </a:lnTo>
                  <a:lnTo>
                    <a:pt x="135" y="73"/>
                  </a:lnTo>
                  <a:lnTo>
                    <a:pt x="135" y="71"/>
                  </a:lnTo>
                  <a:lnTo>
                    <a:pt x="132" y="68"/>
                  </a:lnTo>
                  <a:lnTo>
                    <a:pt x="132" y="66"/>
                  </a:lnTo>
                  <a:lnTo>
                    <a:pt x="130" y="64"/>
                  </a:lnTo>
                  <a:lnTo>
                    <a:pt x="132" y="61"/>
                  </a:lnTo>
                  <a:lnTo>
                    <a:pt x="132" y="59"/>
                  </a:lnTo>
                  <a:lnTo>
                    <a:pt x="132" y="59"/>
                  </a:lnTo>
                  <a:lnTo>
                    <a:pt x="130" y="61"/>
                  </a:lnTo>
                  <a:lnTo>
                    <a:pt x="127" y="61"/>
                  </a:lnTo>
                  <a:lnTo>
                    <a:pt x="127" y="59"/>
                  </a:lnTo>
                  <a:lnTo>
                    <a:pt x="130" y="54"/>
                  </a:lnTo>
                  <a:lnTo>
                    <a:pt x="130" y="49"/>
                  </a:lnTo>
                  <a:lnTo>
                    <a:pt x="135" y="45"/>
                  </a:lnTo>
                  <a:lnTo>
                    <a:pt x="142" y="38"/>
                  </a:lnTo>
                  <a:lnTo>
                    <a:pt x="144" y="28"/>
                  </a:lnTo>
                  <a:lnTo>
                    <a:pt x="146" y="23"/>
                  </a:lnTo>
                  <a:lnTo>
                    <a:pt x="146" y="23"/>
                  </a:lnTo>
                  <a:lnTo>
                    <a:pt x="146" y="21"/>
                  </a:lnTo>
                  <a:lnTo>
                    <a:pt x="144" y="19"/>
                  </a:lnTo>
                  <a:lnTo>
                    <a:pt x="142" y="16"/>
                  </a:lnTo>
                  <a:lnTo>
                    <a:pt x="144" y="16"/>
                  </a:lnTo>
                  <a:lnTo>
                    <a:pt x="146" y="16"/>
                  </a:lnTo>
                  <a:lnTo>
                    <a:pt x="146" y="16"/>
                  </a:lnTo>
                  <a:lnTo>
                    <a:pt x="149" y="14"/>
                  </a:lnTo>
                  <a:lnTo>
                    <a:pt x="149" y="12"/>
                  </a:lnTo>
                  <a:lnTo>
                    <a:pt x="146" y="9"/>
                  </a:lnTo>
                  <a:lnTo>
                    <a:pt x="144" y="9"/>
                  </a:lnTo>
                  <a:lnTo>
                    <a:pt x="146" y="9"/>
                  </a:lnTo>
                  <a:lnTo>
                    <a:pt x="146" y="7"/>
                  </a:lnTo>
                  <a:lnTo>
                    <a:pt x="149" y="4"/>
                  </a:lnTo>
                  <a:lnTo>
                    <a:pt x="146" y="2"/>
                  </a:lnTo>
                  <a:lnTo>
                    <a:pt x="144" y="2"/>
                  </a:lnTo>
                  <a:lnTo>
                    <a:pt x="144" y="0"/>
                  </a:lnTo>
                  <a:lnTo>
                    <a:pt x="142" y="0"/>
                  </a:lnTo>
                  <a:lnTo>
                    <a:pt x="139" y="2"/>
                  </a:lnTo>
                  <a:lnTo>
                    <a:pt x="137" y="0"/>
                  </a:lnTo>
                  <a:lnTo>
                    <a:pt x="137" y="2"/>
                  </a:lnTo>
                  <a:lnTo>
                    <a:pt x="137" y="4"/>
                  </a:lnTo>
                  <a:lnTo>
                    <a:pt x="135" y="4"/>
                  </a:lnTo>
                  <a:lnTo>
                    <a:pt x="132" y="9"/>
                  </a:lnTo>
                  <a:lnTo>
                    <a:pt x="130" y="12"/>
                  </a:lnTo>
                  <a:lnTo>
                    <a:pt x="127" y="9"/>
                  </a:lnTo>
                  <a:lnTo>
                    <a:pt x="123" y="9"/>
                  </a:lnTo>
                  <a:lnTo>
                    <a:pt x="120" y="9"/>
                  </a:lnTo>
                  <a:lnTo>
                    <a:pt x="118" y="19"/>
                  </a:lnTo>
                  <a:lnTo>
                    <a:pt x="118" y="23"/>
                  </a:lnTo>
                  <a:lnTo>
                    <a:pt x="116" y="26"/>
                  </a:lnTo>
                  <a:lnTo>
                    <a:pt x="116" y="28"/>
                  </a:lnTo>
                  <a:lnTo>
                    <a:pt x="118" y="28"/>
                  </a:lnTo>
                  <a:lnTo>
                    <a:pt x="120" y="31"/>
                  </a:lnTo>
                  <a:lnTo>
                    <a:pt x="120" y="33"/>
                  </a:lnTo>
                  <a:lnTo>
                    <a:pt x="118" y="35"/>
                  </a:lnTo>
                  <a:lnTo>
                    <a:pt x="116" y="42"/>
                  </a:lnTo>
                  <a:lnTo>
                    <a:pt x="113" y="47"/>
                  </a:lnTo>
                  <a:lnTo>
                    <a:pt x="113" y="49"/>
                  </a:lnTo>
                  <a:lnTo>
                    <a:pt x="116" y="49"/>
                  </a:lnTo>
                  <a:lnTo>
                    <a:pt x="118" y="47"/>
                  </a:lnTo>
                  <a:lnTo>
                    <a:pt x="118" y="47"/>
                  </a:lnTo>
                  <a:lnTo>
                    <a:pt x="116" y="52"/>
                  </a:lnTo>
                  <a:lnTo>
                    <a:pt x="116" y="52"/>
                  </a:lnTo>
                  <a:lnTo>
                    <a:pt x="116" y="52"/>
                  </a:lnTo>
                  <a:lnTo>
                    <a:pt x="113" y="52"/>
                  </a:lnTo>
                  <a:lnTo>
                    <a:pt x="111" y="54"/>
                  </a:lnTo>
                  <a:lnTo>
                    <a:pt x="113" y="57"/>
                  </a:lnTo>
                  <a:lnTo>
                    <a:pt x="113" y="66"/>
                  </a:lnTo>
                  <a:lnTo>
                    <a:pt x="111" y="66"/>
                  </a:lnTo>
                  <a:lnTo>
                    <a:pt x="106" y="66"/>
                  </a:lnTo>
                  <a:lnTo>
                    <a:pt x="104" y="68"/>
                  </a:lnTo>
                  <a:lnTo>
                    <a:pt x="108" y="71"/>
                  </a:lnTo>
                  <a:lnTo>
                    <a:pt x="113" y="68"/>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26"/>
            <p:cNvSpPr>
              <a:spLocks/>
            </p:cNvSpPr>
            <p:nvPr/>
          </p:nvSpPr>
          <p:spPr bwMode="auto">
            <a:xfrm>
              <a:off x="5791819" y="3902092"/>
              <a:ext cx="412847" cy="668419"/>
            </a:xfrm>
            <a:custGeom>
              <a:avLst/>
              <a:gdLst>
                <a:gd name="T0" fmla="*/ 215 w 231"/>
                <a:gd name="T1" fmla="*/ 199 h 374"/>
                <a:gd name="T2" fmla="*/ 210 w 231"/>
                <a:gd name="T3" fmla="*/ 183 h 374"/>
                <a:gd name="T4" fmla="*/ 213 w 231"/>
                <a:gd name="T5" fmla="*/ 173 h 374"/>
                <a:gd name="T6" fmla="*/ 210 w 231"/>
                <a:gd name="T7" fmla="*/ 152 h 374"/>
                <a:gd name="T8" fmla="*/ 217 w 231"/>
                <a:gd name="T9" fmla="*/ 140 h 374"/>
                <a:gd name="T10" fmla="*/ 205 w 231"/>
                <a:gd name="T11" fmla="*/ 124 h 374"/>
                <a:gd name="T12" fmla="*/ 187 w 231"/>
                <a:gd name="T13" fmla="*/ 128 h 374"/>
                <a:gd name="T14" fmla="*/ 175 w 231"/>
                <a:gd name="T15" fmla="*/ 112 h 374"/>
                <a:gd name="T16" fmla="*/ 182 w 231"/>
                <a:gd name="T17" fmla="*/ 88 h 374"/>
                <a:gd name="T18" fmla="*/ 194 w 231"/>
                <a:gd name="T19" fmla="*/ 79 h 374"/>
                <a:gd name="T20" fmla="*/ 203 w 231"/>
                <a:gd name="T21" fmla="*/ 67 h 374"/>
                <a:gd name="T22" fmla="*/ 224 w 231"/>
                <a:gd name="T23" fmla="*/ 60 h 374"/>
                <a:gd name="T24" fmla="*/ 213 w 231"/>
                <a:gd name="T25" fmla="*/ 29 h 374"/>
                <a:gd name="T26" fmla="*/ 201 w 231"/>
                <a:gd name="T27" fmla="*/ 3 h 374"/>
                <a:gd name="T28" fmla="*/ 172 w 231"/>
                <a:gd name="T29" fmla="*/ 10 h 374"/>
                <a:gd name="T30" fmla="*/ 158 w 231"/>
                <a:gd name="T31" fmla="*/ 29 h 374"/>
                <a:gd name="T32" fmla="*/ 149 w 231"/>
                <a:gd name="T33" fmla="*/ 34 h 374"/>
                <a:gd name="T34" fmla="*/ 127 w 231"/>
                <a:gd name="T35" fmla="*/ 38 h 374"/>
                <a:gd name="T36" fmla="*/ 113 w 231"/>
                <a:gd name="T37" fmla="*/ 38 h 374"/>
                <a:gd name="T38" fmla="*/ 108 w 231"/>
                <a:gd name="T39" fmla="*/ 24 h 374"/>
                <a:gd name="T40" fmla="*/ 92 w 231"/>
                <a:gd name="T41" fmla="*/ 19 h 374"/>
                <a:gd name="T42" fmla="*/ 87 w 231"/>
                <a:gd name="T43" fmla="*/ 27 h 374"/>
                <a:gd name="T44" fmla="*/ 75 w 231"/>
                <a:gd name="T45" fmla="*/ 48 h 374"/>
                <a:gd name="T46" fmla="*/ 66 w 231"/>
                <a:gd name="T47" fmla="*/ 88 h 374"/>
                <a:gd name="T48" fmla="*/ 59 w 231"/>
                <a:gd name="T49" fmla="*/ 105 h 374"/>
                <a:gd name="T50" fmla="*/ 47 w 231"/>
                <a:gd name="T51" fmla="*/ 126 h 374"/>
                <a:gd name="T52" fmla="*/ 49 w 231"/>
                <a:gd name="T53" fmla="*/ 150 h 374"/>
                <a:gd name="T54" fmla="*/ 40 w 231"/>
                <a:gd name="T55" fmla="*/ 168 h 374"/>
                <a:gd name="T56" fmla="*/ 37 w 231"/>
                <a:gd name="T57" fmla="*/ 190 h 374"/>
                <a:gd name="T58" fmla="*/ 40 w 231"/>
                <a:gd name="T59" fmla="*/ 211 h 374"/>
                <a:gd name="T60" fmla="*/ 16 w 231"/>
                <a:gd name="T61" fmla="*/ 232 h 374"/>
                <a:gd name="T62" fmla="*/ 0 w 231"/>
                <a:gd name="T63" fmla="*/ 254 h 374"/>
                <a:gd name="T64" fmla="*/ 11 w 231"/>
                <a:gd name="T65" fmla="*/ 261 h 374"/>
                <a:gd name="T66" fmla="*/ 30 w 231"/>
                <a:gd name="T67" fmla="*/ 282 h 374"/>
                <a:gd name="T68" fmla="*/ 35 w 231"/>
                <a:gd name="T69" fmla="*/ 306 h 374"/>
                <a:gd name="T70" fmla="*/ 44 w 231"/>
                <a:gd name="T71" fmla="*/ 325 h 374"/>
                <a:gd name="T72" fmla="*/ 40 w 231"/>
                <a:gd name="T73" fmla="*/ 337 h 374"/>
                <a:gd name="T74" fmla="*/ 37 w 231"/>
                <a:gd name="T75" fmla="*/ 358 h 374"/>
                <a:gd name="T76" fmla="*/ 49 w 231"/>
                <a:gd name="T77" fmla="*/ 374 h 374"/>
                <a:gd name="T78" fmla="*/ 80 w 231"/>
                <a:gd name="T79" fmla="*/ 374 h 374"/>
                <a:gd name="T80" fmla="*/ 111 w 231"/>
                <a:gd name="T81" fmla="*/ 355 h 374"/>
                <a:gd name="T82" fmla="*/ 123 w 231"/>
                <a:gd name="T83" fmla="*/ 346 h 374"/>
                <a:gd name="T84" fmla="*/ 132 w 231"/>
                <a:gd name="T85" fmla="*/ 332 h 374"/>
                <a:gd name="T86" fmla="*/ 134 w 231"/>
                <a:gd name="T87" fmla="*/ 318 h 374"/>
                <a:gd name="T88" fmla="*/ 134 w 231"/>
                <a:gd name="T89" fmla="*/ 303 h 374"/>
                <a:gd name="T90" fmla="*/ 144 w 231"/>
                <a:gd name="T91" fmla="*/ 289 h 374"/>
                <a:gd name="T92" fmla="*/ 144 w 231"/>
                <a:gd name="T93" fmla="*/ 263 h 374"/>
                <a:gd name="T94" fmla="*/ 149 w 231"/>
                <a:gd name="T95" fmla="*/ 242 h 374"/>
                <a:gd name="T96" fmla="*/ 160 w 231"/>
                <a:gd name="T97" fmla="*/ 237 h 374"/>
                <a:gd name="T98" fmla="*/ 184 w 231"/>
                <a:gd name="T99" fmla="*/ 223 h 374"/>
                <a:gd name="T100" fmla="*/ 187 w 231"/>
                <a:gd name="T101" fmla="*/ 232 h 374"/>
                <a:gd name="T102" fmla="*/ 210 w 231"/>
                <a:gd name="T103" fmla="*/ 232 h 374"/>
                <a:gd name="T104" fmla="*/ 217 w 231"/>
                <a:gd name="T105" fmla="*/ 239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1" h="374">
                  <a:moveTo>
                    <a:pt x="229" y="221"/>
                  </a:moveTo>
                  <a:lnTo>
                    <a:pt x="229" y="216"/>
                  </a:lnTo>
                  <a:lnTo>
                    <a:pt x="217" y="206"/>
                  </a:lnTo>
                  <a:lnTo>
                    <a:pt x="215" y="204"/>
                  </a:lnTo>
                  <a:lnTo>
                    <a:pt x="215" y="202"/>
                  </a:lnTo>
                  <a:lnTo>
                    <a:pt x="215" y="199"/>
                  </a:lnTo>
                  <a:lnTo>
                    <a:pt x="215" y="197"/>
                  </a:lnTo>
                  <a:lnTo>
                    <a:pt x="215" y="192"/>
                  </a:lnTo>
                  <a:lnTo>
                    <a:pt x="215" y="190"/>
                  </a:lnTo>
                  <a:lnTo>
                    <a:pt x="215" y="187"/>
                  </a:lnTo>
                  <a:lnTo>
                    <a:pt x="213" y="185"/>
                  </a:lnTo>
                  <a:lnTo>
                    <a:pt x="210" y="183"/>
                  </a:lnTo>
                  <a:lnTo>
                    <a:pt x="208" y="180"/>
                  </a:lnTo>
                  <a:lnTo>
                    <a:pt x="208" y="178"/>
                  </a:lnTo>
                  <a:lnTo>
                    <a:pt x="208" y="176"/>
                  </a:lnTo>
                  <a:lnTo>
                    <a:pt x="208" y="176"/>
                  </a:lnTo>
                  <a:lnTo>
                    <a:pt x="210" y="176"/>
                  </a:lnTo>
                  <a:lnTo>
                    <a:pt x="213" y="173"/>
                  </a:lnTo>
                  <a:lnTo>
                    <a:pt x="213" y="171"/>
                  </a:lnTo>
                  <a:lnTo>
                    <a:pt x="213" y="168"/>
                  </a:lnTo>
                  <a:lnTo>
                    <a:pt x="210" y="164"/>
                  </a:lnTo>
                  <a:lnTo>
                    <a:pt x="210" y="159"/>
                  </a:lnTo>
                  <a:lnTo>
                    <a:pt x="210" y="154"/>
                  </a:lnTo>
                  <a:lnTo>
                    <a:pt x="210" y="152"/>
                  </a:lnTo>
                  <a:lnTo>
                    <a:pt x="215" y="150"/>
                  </a:lnTo>
                  <a:lnTo>
                    <a:pt x="215" y="150"/>
                  </a:lnTo>
                  <a:lnTo>
                    <a:pt x="217" y="147"/>
                  </a:lnTo>
                  <a:lnTo>
                    <a:pt x="217" y="145"/>
                  </a:lnTo>
                  <a:lnTo>
                    <a:pt x="217" y="142"/>
                  </a:lnTo>
                  <a:lnTo>
                    <a:pt x="217" y="140"/>
                  </a:lnTo>
                  <a:lnTo>
                    <a:pt x="215" y="131"/>
                  </a:lnTo>
                  <a:lnTo>
                    <a:pt x="215" y="128"/>
                  </a:lnTo>
                  <a:lnTo>
                    <a:pt x="213" y="126"/>
                  </a:lnTo>
                  <a:lnTo>
                    <a:pt x="210" y="124"/>
                  </a:lnTo>
                  <a:lnTo>
                    <a:pt x="208" y="124"/>
                  </a:lnTo>
                  <a:lnTo>
                    <a:pt x="205" y="124"/>
                  </a:lnTo>
                  <a:lnTo>
                    <a:pt x="203" y="126"/>
                  </a:lnTo>
                  <a:lnTo>
                    <a:pt x="198" y="128"/>
                  </a:lnTo>
                  <a:lnTo>
                    <a:pt x="196" y="128"/>
                  </a:lnTo>
                  <a:lnTo>
                    <a:pt x="191" y="128"/>
                  </a:lnTo>
                  <a:lnTo>
                    <a:pt x="189" y="128"/>
                  </a:lnTo>
                  <a:lnTo>
                    <a:pt x="187" y="128"/>
                  </a:lnTo>
                  <a:lnTo>
                    <a:pt x="184" y="128"/>
                  </a:lnTo>
                  <a:lnTo>
                    <a:pt x="179" y="124"/>
                  </a:lnTo>
                  <a:lnTo>
                    <a:pt x="177" y="121"/>
                  </a:lnTo>
                  <a:lnTo>
                    <a:pt x="175" y="119"/>
                  </a:lnTo>
                  <a:lnTo>
                    <a:pt x="175" y="114"/>
                  </a:lnTo>
                  <a:lnTo>
                    <a:pt x="175" y="112"/>
                  </a:lnTo>
                  <a:lnTo>
                    <a:pt x="177" y="107"/>
                  </a:lnTo>
                  <a:lnTo>
                    <a:pt x="179" y="97"/>
                  </a:lnTo>
                  <a:lnTo>
                    <a:pt x="179" y="93"/>
                  </a:lnTo>
                  <a:lnTo>
                    <a:pt x="179" y="90"/>
                  </a:lnTo>
                  <a:lnTo>
                    <a:pt x="182" y="88"/>
                  </a:lnTo>
                  <a:lnTo>
                    <a:pt x="182" y="88"/>
                  </a:lnTo>
                  <a:lnTo>
                    <a:pt x="184" y="86"/>
                  </a:lnTo>
                  <a:lnTo>
                    <a:pt x="184" y="83"/>
                  </a:lnTo>
                  <a:lnTo>
                    <a:pt x="184" y="81"/>
                  </a:lnTo>
                  <a:lnTo>
                    <a:pt x="187" y="81"/>
                  </a:lnTo>
                  <a:lnTo>
                    <a:pt x="194" y="79"/>
                  </a:lnTo>
                  <a:lnTo>
                    <a:pt x="194" y="79"/>
                  </a:lnTo>
                  <a:lnTo>
                    <a:pt x="196" y="76"/>
                  </a:lnTo>
                  <a:lnTo>
                    <a:pt x="194" y="71"/>
                  </a:lnTo>
                  <a:lnTo>
                    <a:pt x="196" y="69"/>
                  </a:lnTo>
                  <a:lnTo>
                    <a:pt x="196" y="69"/>
                  </a:lnTo>
                  <a:lnTo>
                    <a:pt x="198" y="67"/>
                  </a:lnTo>
                  <a:lnTo>
                    <a:pt x="203" y="67"/>
                  </a:lnTo>
                  <a:lnTo>
                    <a:pt x="208" y="67"/>
                  </a:lnTo>
                  <a:lnTo>
                    <a:pt x="213" y="64"/>
                  </a:lnTo>
                  <a:lnTo>
                    <a:pt x="215" y="64"/>
                  </a:lnTo>
                  <a:lnTo>
                    <a:pt x="217" y="62"/>
                  </a:lnTo>
                  <a:lnTo>
                    <a:pt x="222" y="62"/>
                  </a:lnTo>
                  <a:lnTo>
                    <a:pt x="224" y="60"/>
                  </a:lnTo>
                  <a:lnTo>
                    <a:pt x="222" y="53"/>
                  </a:lnTo>
                  <a:lnTo>
                    <a:pt x="224" y="41"/>
                  </a:lnTo>
                  <a:lnTo>
                    <a:pt x="222" y="38"/>
                  </a:lnTo>
                  <a:lnTo>
                    <a:pt x="222" y="36"/>
                  </a:lnTo>
                  <a:lnTo>
                    <a:pt x="220" y="34"/>
                  </a:lnTo>
                  <a:lnTo>
                    <a:pt x="213" y="29"/>
                  </a:lnTo>
                  <a:lnTo>
                    <a:pt x="208" y="24"/>
                  </a:lnTo>
                  <a:lnTo>
                    <a:pt x="208" y="19"/>
                  </a:lnTo>
                  <a:lnTo>
                    <a:pt x="205" y="8"/>
                  </a:lnTo>
                  <a:lnTo>
                    <a:pt x="205" y="5"/>
                  </a:lnTo>
                  <a:lnTo>
                    <a:pt x="203" y="3"/>
                  </a:lnTo>
                  <a:lnTo>
                    <a:pt x="201" y="3"/>
                  </a:lnTo>
                  <a:lnTo>
                    <a:pt x="198" y="0"/>
                  </a:lnTo>
                  <a:lnTo>
                    <a:pt x="196" y="0"/>
                  </a:lnTo>
                  <a:lnTo>
                    <a:pt x="191" y="0"/>
                  </a:lnTo>
                  <a:lnTo>
                    <a:pt x="182" y="3"/>
                  </a:lnTo>
                  <a:lnTo>
                    <a:pt x="175" y="8"/>
                  </a:lnTo>
                  <a:lnTo>
                    <a:pt x="172" y="10"/>
                  </a:lnTo>
                  <a:lnTo>
                    <a:pt x="170" y="12"/>
                  </a:lnTo>
                  <a:lnTo>
                    <a:pt x="165" y="19"/>
                  </a:lnTo>
                  <a:lnTo>
                    <a:pt x="160" y="22"/>
                  </a:lnTo>
                  <a:lnTo>
                    <a:pt x="160" y="24"/>
                  </a:lnTo>
                  <a:lnTo>
                    <a:pt x="158" y="27"/>
                  </a:lnTo>
                  <a:lnTo>
                    <a:pt x="158" y="29"/>
                  </a:lnTo>
                  <a:lnTo>
                    <a:pt x="158" y="34"/>
                  </a:lnTo>
                  <a:lnTo>
                    <a:pt x="156" y="36"/>
                  </a:lnTo>
                  <a:lnTo>
                    <a:pt x="153" y="36"/>
                  </a:lnTo>
                  <a:lnTo>
                    <a:pt x="151" y="34"/>
                  </a:lnTo>
                  <a:lnTo>
                    <a:pt x="149" y="34"/>
                  </a:lnTo>
                  <a:lnTo>
                    <a:pt x="149" y="34"/>
                  </a:lnTo>
                  <a:lnTo>
                    <a:pt x="146" y="34"/>
                  </a:lnTo>
                  <a:lnTo>
                    <a:pt x="142" y="36"/>
                  </a:lnTo>
                  <a:lnTo>
                    <a:pt x="139" y="38"/>
                  </a:lnTo>
                  <a:lnTo>
                    <a:pt x="137" y="38"/>
                  </a:lnTo>
                  <a:lnTo>
                    <a:pt x="130" y="38"/>
                  </a:lnTo>
                  <a:lnTo>
                    <a:pt x="127" y="38"/>
                  </a:lnTo>
                  <a:lnTo>
                    <a:pt x="125" y="41"/>
                  </a:lnTo>
                  <a:lnTo>
                    <a:pt x="123" y="43"/>
                  </a:lnTo>
                  <a:lnTo>
                    <a:pt x="120" y="43"/>
                  </a:lnTo>
                  <a:lnTo>
                    <a:pt x="113" y="41"/>
                  </a:lnTo>
                  <a:lnTo>
                    <a:pt x="113" y="38"/>
                  </a:lnTo>
                  <a:lnTo>
                    <a:pt x="113" y="38"/>
                  </a:lnTo>
                  <a:lnTo>
                    <a:pt x="113" y="34"/>
                  </a:lnTo>
                  <a:lnTo>
                    <a:pt x="113" y="31"/>
                  </a:lnTo>
                  <a:lnTo>
                    <a:pt x="113" y="29"/>
                  </a:lnTo>
                  <a:lnTo>
                    <a:pt x="111" y="27"/>
                  </a:lnTo>
                  <a:lnTo>
                    <a:pt x="111" y="27"/>
                  </a:lnTo>
                  <a:lnTo>
                    <a:pt x="108" y="24"/>
                  </a:lnTo>
                  <a:lnTo>
                    <a:pt x="106" y="24"/>
                  </a:lnTo>
                  <a:lnTo>
                    <a:pt x="104" y="24"/>
                  </a:lnTo>
                  <a:lnTo>
                    <a:pt x="101" y="22"/>
                  </a:lnTo>
                  <a:lnTo>
                    <a:pt x="97" y="22"/>
                  </a:lnTo>
                  <a:lnTo>
                    <a:pt x="97" y="22"/>
                  </a:lnTo>
                  <a:lnTo>
                    <a:pt x="92" y="19"/>
                  </a:lnTo>
                  <a:lnTo>
                    <a:pt x="92" y="22"/>
                  </a:lnTo>
                  <a:lnTo>
                    <a:pt x="89" y="22"/>
                  </a:lnTo>
                  <a:lnTo>
                    <a:pt x="89" y="22"/>
                  </a:lnTo>
                  <a:lnTo>
                    <a:pt x="87" y="24"/>
                  </a:lnTo>
                  <a:lnTo>
                    <a:pt x="87" y="24"/>
                  </a:lnTo>
                  <a:lnTo>
                    <a:pt x="87" y="27"/>
                  </a:lnTo>
                  <a:lnTo>
                    <a:pt x="87" y="31"/>
                  </a:lnTo>
                  <a:lnTo>
                    <a:pt x="87" y="34"/>
                  </a:lnTo>
                  <a:lnTo>
                    <a:pt x="85" y="36"/>
                  </a:lnTo>
                  <a:lnTo>
                    <a:pt x="80" y="45"/>
                  </a:lnTo>
                  <a:lnTo>
                    <a:pt x="78" y="48"/>
                  </a:lnTo>
                  <a:lnTo>
                    <a:pt x="75" y="48"/>
                  </a:lnTo>
                  <a:lnTo>
                    <a:pt x="68" y="50"/>
                  </a:lnTo>
                  <a:lnTo>
                    <a:pt x="68" y="74"/>
                  </a:lnTo>
                  <a:lnTo>
                    <a:pt x="68" y="79"/>
                  </a:lnTo>
                  <a:lnTo>
                    <a:pt x="68" y="83"/>
                  </a:lnTo>
                  <a:lnTo>
                    <a:pt x="66" y="86"/>
                  </a:lnTo>
                  <a:lnTo>
                    <a:pt x="66" y="88"/>
                  </a:lnTo>
                  <a:lnTo>
                    <a:pt x="63" y="93"/>
                  </a:lnTo>
                  <a:lnTo>
                    <a:pt x="61" y="95"/>
                  </a:lnTo>
                  <a:lnTo>
                    <a:pt x="59" y="97"/>
                  </a:lnTo>
                  <a:lnTo>
                    <a:pt x="59" y="100"/>
                  </a:lnTo>
                  <a:lnTo>
                    <a:pt x="59" y="102"/>
                  </a:lnTo>
                  <a:lnTo>
                    <a:pt x="59" y="105"/>
                  </a:lnTo>
                  <a:lnTo>
                    <a:pt x="56" y="107"/>
                  </a:lnTo>
                  <a:lnTo>
                    <a:pt x="54" y="109"/>
                  </a:lnTo>
                  <a:lnTo>
                    <a:pt x="54" y="114"/>
                  </a:lnTo>
                  <a:lnTo>
                    <a:pt x="49" y="121"/>
                  </a:lnTo>
                  <a:lnTo>
                    <a:pt x="49" y="124"/>
                  </a:lnTo>
                  <a:lnTo>
                    <a:pt x="47" y="126"/>
                  </a:lnTo>
                  <a:lnTo>
                    <a:pt x="42" y="128"/>
                  </a:lnTo>
                  <a:lnTo>
                    <a:pt x="40" y="133"/>
                  </a:lnTo>
                  <a:lnTo>
                    <a:pt x="47" y="140"/>
                  </a:lnTo>
                  <a:lnTo>
                    <a:pt x="49" y="142"/>
                  </a:lnTo>
                  <a:lnTo>
                    <a:pt x="49" y="145"/>
                  </a:lnTo>
                  <a:lnTo>
                    <a:pt x="49" y="150"/>
                  </a:lnTo>
                  <a:lnTo>
                    <a:pt x="47" y="154"/>
                  </a:lnTo>
                  <a:lnTo>
                    <a:pt x="47" y="157"/>
                  </a:lnTo>
                  <a:lnTo>
                    <a:pt x="44" y="159"/>
                  </a:lnTo>
                  <a:lnTo>
                    <a:pt x="42" y="164"/>
                  </a:lnTo>
                  <a:lnTo>
                    <a:pt x="40" y="166"/>
                  </a:lnTo>
                  <a:lnTo>
                    <a:pt x="40" y="168"/>
                  </a:lnTo>
                  <a:lnTo>
                    <a:pt x="40" y="171"/>
                  </a:lnTo>
                  <a:lnTo>
                    <a:pt x="40" y="173"/>
                  </a:lnTo>
                  <a:lnTo>
                    <a:pt x="40" y="176"/>
                  </a:lnTo>
                  <a:lnTo>
                    <a:pt x="37" y="183"/>
                  </a:lnTo>
                  <a:lnTo>
                    <a:pt x="35" y="185"/>
                  </a:lnTo>
                  <a:lnTo>
                    <a:pt x="37" y="190"/>
                  </a:lnTo>
                  <a:lnTo>
                    <a:pt x="40" y="192"/>
                  </a:lnTo>
                  <a:lnTo>
                    <a:pt x="42" y="195"/>
                  </a:lnTo>
                  <a:lnTo>
                    <a:pt x="42" y="199"/>
                  </a:lnTo>
                  <a:lnTo>
                    <a:pt x="42" y="202"/>
                  </a:lnTo>
                  <a:lnTo>
                    <a:pt x="42" y="204"/>
                  </a:lnTo>
                  <a:lnTo>
                    <a:pt x="40" y="211"/>
                  </a:lnTo>
                  <a:lnTo>
                    <a:pt x="33" y="221"/>
                  </a:lnTo>
                  <a:lnTo>
                    <a:pt x="26" y="228"/>
                  </a:lnTo>
                  <a:lnTo>
                    <a:pt x="26" y="230"/>
                  </a:lnTo>
                  <a:lnTo>
                    <a:pt x="23" y="232"/>
                  </a:lnTo>
                  <a:lnTo>
                    <a:pt x="21" y="235"/>
                  </a:lnTo>
                  <a:lnTo>
                    <a:pt x="16" y="232"/>
                  </a:lnTo>
                  <a:lnTo>
                    <a:pt x="14" y="232"/>
                  </a:lnTo>
                  <a:lnTo>
                    <a:pt x="11" y="235"/>
                  </a:lnTo>
                  <a:lnTo>
                    <a:pt x="9" y="237"/>
                  </a:lnTo>
                  <a:lnTo>
                    <a:pt x="2" y="247"/>
                  </a:lnTo>
                  <a:lnTo>
                    <a:pt x="0" y="251"/>
                  </a:lnTo>
                  <a:lnTo>
                    <a:pt x="0" y="254"/>
                  </a:lnTo>
                  <a:lnTo>
                    <a:pt x="2" y="254"/>
                  </a:lnTo>
                  <a:lnTo>
                    <a:pt x="4" y="254"/>
                  </a:lnTo>
                  <a:lnTo>
                    <a:pt x="7" y="256"/>
                  </a:lnTo>
                  <a:lnTo>
                    <a:pt x="9" y="256"/>
                  </a:lnTo>
                  <a:lnTo>
                    <a:pt x="9" y="258"/>
                  </a:lnTo>
                  <a:lnTo>
                    <a:pt x="11" y="261"/>
                  </a:lnTo>
                  <a:lnTo>
                    <a:pt x="16" y="261"/>
                  </a:lnTo>
                  <a:lnTo>
                    <a:pt x="18" y="263"/>
                  </a:lnTo>
                  <a:lnTo>
                    <a:pt x="21" y="266"/>
                  </a:lnTo>
                  <a:lnTo>
                    <a:pt x="26" y="275"/>
                  </a:lnTo>
                  <a:lnTo>
                    <a:pt x="26" y="277"/>
                  </a:lnTo>
                  <a:lnTo>
                    <a:pt x="30" y="282"/>
                  </a:lnTo>
                  <a:lnTo>
                    <a:pt x="30" y="284"/>
                  </a:lnTo>
                  <a:lnTo>
                    <a:pt x="30" y="287"/>
                  </a:lnTo>
                  <a:lnTo>
                    <a:pt x="30" y="294"/>
                  </a:lnTo>
                  <a:lnTo>
                    <a:pt x="33" y="303"/>
                  </a:lnTo>
                  <a:lnTo>
                    <a:pt x="35" y="306"/>
                  </a:lnTo>
                  <a:lnTo>
                    <a:pt x="35" y="306"/>
                  </a:lnTo>
                  <a:lnTo>
                    <a:pt x="35" y="306"/>
                  </a:lnTo>
                  <a:lnTo>
                    <a:pt x="40" y="308"/>
                  </a:lnTo>
                  <a:lnTo>
                    <a:pt x="42" y="313"/>
                  </a:lnTo>
                  <a:lnTo>
                    <a:pt x="44" y="318"/>
                  </a:lnTo>
                  <a:lnTo>
                    <a:pt x="44" y="322"/>
                  </a:lnTo>
                  <a:lnTo>
                    <a:pt x="44" y="325"/>
                  </a:lnTo>
                  <a:lnTo>
                    <a:pt x="44" y="327"/>
                  </a:lnTo>
                  <a:lnTo>
                    <a:pt x="47" y="334"/>
                  </a:lnTo>
                  <a:lnTo>
                    <a:pt x="47" y="337"/>
                  </a:lnTo>
                  <a:lnTo>
                    <a:pt x="44" y="337"/>
                  </a:lnTo>
                  <a:lnTo>
                    <a:pt x="42" y="337"/>
                  </a:lnTo>
                  <a:lnTo>
                    <a:pt x="40" y="337"/>
                  </a:lnTo>
                  <a:lnTo>
                    <a:pt x="40" y="339"/>
                  </a:lnTo>
                  <a:lnTo>
                    <a:pt x="42" y="344"/>
                  </a:lnTo>
                  <a:lnTo>
                    <a:pt x="42" y="346"/>
                  </a:lnTo>
                  <a:lnTo>
                    <a:pt x="42" y="351"/>
                  </a:lnTo>
                  <a:lnTo>
                    <a:pt x="40" y="353"/>
                  </a:lnTo>
                  <a:lnTo>
                    <a:pt x="37" y="358"/>
                  </a:lnTo>
                  <a:lnTo>
                    <a:pt x="35" y="365"/>
                  </a:lnTo>
                  <a:lnTo>
                    <a:pt x="37" y="372"/>
                  </a:lnTo>
                  <a:lnTo>
                    <a:pt x="40" y="374"/>
                  </a:lnTo>
                  <a:lnTo>
                    <a:pt x="42" y="374"/>
                  </a:lnTo>
                  <a:lnTo>
                    <a:pt x="44" y="374"/>
                  </a:lnTo>
                  <a:lnTo>
                    <a:pt x="49" y="374"/>
                  </a:lnTo>
                  <a:lnTo>
                    <a:pt x="52" y="374"/>
                  </a:lnTo>
                  <a:lnTo>
                    <a:pt x="54" y="372"/>
                  </a:lnTo>
                  <a:lnTo>
                    <a:pt x="56" y="372"/>
                  </a:lnTo>
                  <a:lnTo>
                    <a:pt x="59" y="372"/>
                  </a:lnTo>
                  <a:lnTo>
                    <a:pt x="71" y="374"/>
                  </a:lnTo>
                  <a:lnTo>
                    <a:pt x="80" y="374"/>
                  </a:lnTo>
                  <a:lnTo>
                    <a:pt x="85" y="372"/>
                  </a:lnTo>
                  <a:lnTo>
                    <a:pt x="92" y="365"/>
                  </a:lnTo>
                  <a:lnTo>
                    <a:pt x="94" y="365"/>
                  </a:lnTo>
                  <a:lnTo>
                    <a:pt x="101" y="358"/>
                  </a:lnTo>
                  <a:lnTo>
                    <a:pt x="106" y="355"/>
                  </a:lnTo>
                  <a:lnTo>
                    <a:pt x="111" y="355"/>
                  </a:lnTo>
                  <a:lnTo>
                    <a:pt x="111" y="355"/>
                  </a:lnTo>
                  <a:lnTo>
                    <a:pt x="113" y="353"/>
                  </a:lnTo>
                  <a:lnTo>
                    <a:pt x="116" y="351"/>
                  </a:lnTo>
                  <a:lnTo>
                    <a:pt x="118" y="348"/>
                  </a:lnTo>
                  <a:lnTo>
                    <a:pt x="118" y="348"/>
                  </a:lnTo>
                  <a:lnTo>
                    <a:pt x="123" y="346"/>
                  </a:lnTo>
                  <a:lnTo>
                    <a:pt x="127" y="346"/>
                  </a:lnTo>
                  <a:lnTo>
                    <a:pt x="130" y="341"/>
                  </a:lnTo>
                  <a:lnTo>
                    <a:pt x="132" y="339"/>
                  </a:lnTo>
                  <a:lnTo>
                    <a:pt x="134" y="337"/>
                  </a:lnTo>
                  <a:lnTo>
                    <a:pt x="132" y="334"/>
                  </a:lnTo>
                  <a:lnTo>
                    <a:pt x="132" y="332"/>
                  </a:lnTo>
                  <a:lnTo>
                    <a:pt x="130" y="329"/>
                  </a:lnTo>
                  <a:lnTo>
                    <a:pt x="130" y="327"/>
                  </a:lnTo>
                  <a:lnTo>
                    <a:pt x="132" y="325"/>
                  </a:lnTo>
                  <a:lnTo>
                    <a:pt x="134" y="322"/>
                  </a:lnTo>
                  <a:lnTo>
                    <a:pt x="134" y="320"/>
                  </a:lnTo>
                  <a:lnTo>
                    <a:pt x="134" y="318"/>
                  </a:lnTo>
                  <a:lnTo>
                    <a:pt x="134" y="315"/>
                  </a:lnTo>
                  <a:lnTo>
                    <a:pt x="134" y="313"/>
                  </a:lnTo>
                  <a:lnTo>
                    <a:pt x="134" y="310"/>
                  </a:lnTo>
                  <a:lnTo>
                    <a:pt x="134" y="308"/>
                  </a:lnTo>
                  <a:lnTo>
                    <a:pt x="134" y="306"/>
                  </a:lnTo>
                  <a:lnTo>
                    <a:pt x="134" y="303"/>
                  </a:lnTo>
                  <a:lnTo>
                    <a:pt x="137" y="299"/>
                  </a:lnTo>
                  <a:lnTo>
                    <a:pt x="137" y="299"/>
                  </a:lnTo>
                  <a:lnTo>
                    <a:pt x="139" y="299"/>
                  </a:lnTo>
                  <a:lnTo>
                    <a:pt x="142" y="296"/>
                  </a:lnTo>
                  <a:lnTo>
                    <a:pt x="142" y="294"/>
                  </a:lnTo>
                  <a:lnTo>
                    <a:pt x="144" y="289"/>
                  </a:lnTo>
                  <a:lnTo>
                    <a:pt x="144" y="287"/>
                  </a:lnTo>
                  <a:lnTo>
                    <a:pt x="142" y="282"/>
                  </a:lnTo>
                  <a:lnTo>
                    <a:pt x="142" y="277"/>
                  </a:lnTo>
                  <a:lnTo>
                    <a:pt x="139" y="273"/>
                  </a:lnTo>
                  <a:lnTo>
                    <a:pt x="142" y="268"/>
                  </a:lnTo>
                  <a:lnTo>
                    <a:pt x="144" y="263"/>
                  </a:lnTo>
                  <a:lnTo>
                    <a:pt x="146" y="261"/>
                  </a:lnTo>
                  <a:lnTo>
                    <a:pt x="144" y="261"/>
                  </a:lnTo>
                  <a:lnTo>
                    <a:pt x="144" y="258"/>
                  </a:lnTo>
                  <a:lnTo>
                    <a:pt x="142" y="256"/>
                  </a:lnTo>
                  <a:lnTo>
                    <a:pt x="142" y="254"/>
                  </a:lnTo>
                  <a:lnTo>
                    <a:pt x="149" y="242"/>
                  </a:lnTo>
                  <a:lnTo>
                    <a:pt x="149" y="239"/>
                  </a:lnTo>
                  <a:lnTo>
                    <a:pt x="151" y="239"/>
                  </a:lnTo>
                  <a:lnTo>
                    <a:pt x="156" y="242"/>
                  </a:lnTo>
                  <a:lnTo>
                    <a:pt x="158" y="242"/>
                  </a:lnTo>
                  <a:lnTo>
                    <a:pt x="158" y="239"/>
                  </a:lnTo>
                  <a:lnTo>
                    <a:pt x="160" y="237"/>
                  </a:lnTo>
                  <a:lnTo>
                    <a:pt x="168" y="223"/>
                  </a:lnTo>
                  <a:lnTo>
                    <a:pt x="170" y="221"/>
                  </a:lnTo>
                  <a:lnTo>
                    <a:pt x="172" y="218"/>
                  </a:lnTo>
                  <a:lnTo>
                    <a:pt x="175" y="218"/>
                  </a:lnTo>
                  <a:lnTo>
                    <a:pt x="179" y="221"/>
                  </a:lnTo>
                  <a:lnTo>
                    <a:pt x="184" y="223"/>
                  </a:lnTo>
                  <a:lnTo>
                    <a:pt x="184" y="223"/>
                  </a:lnTo>
                  <a:lnTo>
                    <a:pt x="187" y="225"/>
                  </a:lnTo>
                  <a:lnTo>
                    <a:pt x="187" y="228"/>
                  </a:lnTo>
                  <a:lnTo>
                    <a:pt x="187" y="230"/>
                  </a:lnTo>
                  <a:lnTo>
                    <a:pt x="187" y="230"/>
                  </a:lnTo>
                  <a:lnTo>
                    <a:pt x="187" y="232"/>
                  </a:lnTo>
                  <a:lnTo>
                    <a:pt x="189" y="232"/>
                  </a:lnTo>
                  <a:lnTo>
                    <a:pt x="198" y="230"/>
                  </a:lnTo>
                  <a:lnTo>
                    <a:pt x="201" y="230"/>
                  </a:lnTo>
                  <a:lnTo>
                    <a:pt x="205" y="232"/>
                  </a:lnTo>
                  <a:lnTo>
                    <a:pt x="208" y="232"/>
                  </a:lnTo>
                  <a:lnTo>
                    <a:pt x="210" y="232"/>
                  </a:lnTo>
                  <a:lnTo>
                    <a:pt x="210" y="232"/>
                  </a:lnTo>
                  <a:lnTo>
                    <a:pt x="213" y="235"/>
                  </a:lnTo>
                  <a:lnTo>
                    <a:pt x="213" y="237"/>
                  </a:lnTo>
                  <a:lnTo>
                    <a:pt x="215" y="239"/>
                  </a:lnTo>
                  <a:lnTo>
                    <a:pt x="215" y="239"/>
                  </a:lnTo>
                  <a:lnTo>
                    <a:pt x="217" y="239"/>
                  </a:lnTo>
                  <a:lnTo>
                    <a:pt x="220" y="239"/>
                  </a:lnTo>
                  <a:lnTo>
                    <a:pt x="222" y="239"/>
                  </a:lnTo>
                  <a:lnTo>
                    <a:pt x="231" y="232"/>
                  </a:lnTo>
                  <a:lnTo>
                    <a:pt x="229" y="221"/>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27"/>
            <p:cNvSpPr>
              <a:spLocks/>
            </p:cNvSpPr>
            <p:nvPr/>
          </p:nvSpPr>
          <p:spPr bwMode="auto">
            <a:xfrm>
              <a:off x="3824096" y="5417651"/>
              <a:ext cx="346719" cy="507569"/>
            </a:xfrm>
            <a:custGeom>
              <a:avLst/>
              <a:gdLst>
                <a:gd name="T0" fmla="*/ 187 w 194"/>
                <a:gd name="T1" fmla="*/ 9 h 284"/>
                <a:gd name="T2" fmla="*/ 180 w 194"/>
                <a:gd name="T3" fmla="*/ 0 h 284"/>
                <a:gd name="T4" fmla="*/ 170 w 194"/>
                <a:gd name="T5" fmla="*/ 2 h 284"/>
                <a:gd name="T6" fmla="*/ 166 w 194"/>
                <a:gd name="T7" fmla="*/ 11 h 284"/>
                <a:gd name="T8" fmla="*/ 142 w 194"/>
                <a:gd name="T9" fmla="*/ 14 h 284"/>
                <a:gd name="T10" fmla="*/ 135 w 194"/>
                <a:gd name="T11" fmla="*/ 14 h 284"/>
                <a:gd name="T12" fmla="*/ 132 w 194"/>
                <a:gd name="T13" fmla="*/ 7 h 284"/>
                <a:gd name="T14" fmla="*/ 128 w 194"/>
                <a:gd name="T15" fmla="*/ 2 h 284"/>
                <a:gd name="T16" fmla="*/ 116 w 194"/>
                <a:gd name="T17" fmla="*/ 4 h 284"/>
                <a:gd name="T18" fmla="*/ 104 w 194"/>
                <a:gd name="T19" fmla="*/ 0 h 284"/>
                <a:gd name="T20" fmla="*/ 87 w 194"/>
                <a:gd name="T21" fmla="*/ 7 h 284"/>
                <a:gd name="T22" fmla="*/ 78 w 194"/>
                <a:gd name="T23" fmla="*/ 23 h 284"/>
                <a:gd name="T24" fmla="*/ 69 w 194"/>
                <a:gd name="T25" fmla="*/ 38 h 284"/>
                <a:gd name="T26" fmla="*/ 64 w 194"/>
                <a:gd name="T27" fmla="*/ 49 h 284"/>
                <a:gd name="T28" fmla="*/ 54 w 194"/>
                <a:gd name="T29" fmla="*/ 52 h 284"/>
                <a:gd name="T30" fmla="*/ 50 w 194"/>
                <a:gd name="T31" fmla="*/ 71 h 284"/>
                <a:gd name="T32" fmla="*/ 52 w 194"/>
                <a:gd name="T33" fmla="*/ 80 h 284"/>
                <a:gd name="T34" fmla="*/ 61 w 194"/>
                <a:gd name="T35" fmla="*/ 92 h 284"/>
                <a:gd name="T36" fmla="*/ 64 w 194"/>
                <a:gd name="T37" fmla="*/ 104 h 284"/>
                <a:gd name="T38" fmla="*/ 59 w 194"/>
                <a:gd name="T39" fmla="*/ 118 h 284"/>
                <a:gd name="T40" fmla="*/ 61 w 194"/>
                <a:gd name="T41" fmla="*/ 130 h 284"/>
                <a:gd name="T42" fmla="*/ 50 w 194"/>
                <a:gd name="T43" fmla="*/ 130 h 284"/>
                <a:gd name="T44" fmla="*/ 38 w 194"/>
                <a:gd name="T45" fmla="*/ 139 h 284"/>
                <a:gd name="T46" fmla="*/ 24 w 194"/>
                <a:gd name="T47" fmla="*/ 142 h 284"/>
                <a:gd name="T48" fmla="*/ 7 w 194"/>
                <a:gd name="T49" fmla="*/ 142 h 284"/>
                <a:gd name="T50" fmla="*/ 2 w 194"/>
                <a:gd name="T51" fmla="*/ 153 h 284"/>
                <a:gd name="T52" fmla="*/ 24 w 194"/>
                <a:gd name="T53" fmla="*/ 179 h 284"/>
                <a:gd name="T54" fmla="*/ 31 w 194"/>
                <a:gd name="T55" fmla="*/ 198 h 284"/>
                <a:gd name="T56" fmla="*/ 45 w 194"/>
                <a:gd name="T57" fmla="*/ 210 h 284"/>
                <a:gd name="T58" fmla="*/ 52 w 194"/>
                <a:gd name="T59" fmla="*/ 220 h 284"/>
                <a:gd name="T60" fmla="*/ 57 w 194"/>
                <a:gd name="T61" fmla="*/ 232 h 284"/>
                <a:gd name="T62" fmla="*/ 69 w 194"/>
                <a:gd name="T63" fmla="*/ 236 h 284"/>
                <a:gd name="T64" fmla="*/ 80 w 194"/>
                <a:gd name="T65" fmla="*/ 241 h 284"/>
                <a:gd name="T66" fmla="*/ 80 w 194"/>
                <a:gd name="T67" fmla="*/ 253 h 284"/>
                <a:gd name="T68" fmla="*/ 73 w 194"/>
                <a:gd name="T69" fmla="*/ 265 h 284"/>
                <a:gd name="T70" fmla="*/ 83 w 194"/>
                <a:gd name="T71" fmla="*/ 267 h 284"/>
                <a:gd name="T72" fmla="*/ 90 w 194"/>
                <a:gd name="T73" fmla="*/ 274 h 284"/>
                <a:gd name="T74" fmla="*/ 95 w 194"/>
                <a:gd name="T75" fmla="*/ 281 h 284"/>
                <a:gd name="T76" fmla="*/ 104 w 194"/>
                <a:gd name="T77" fmla="*/ 281 h 284"/>
                <a:gd name="T78" fmla="*/ 104 w 194"/>
                <a:gd name="T79" fmla="*/ 284 h 284"/>
                <a:gd name="T80" fmla="*/ 106 w 194"/>
                <a:gd name="T81" fmla="*/ 279 h 284"/>
                <a:gd name="T82" fmla="*/ 111 w 194"/>
                <a:gd name="T83" fmla="*/ 262 h 284"/>
                <a:gd name="T84" fmla="*/ 114 w 194"/>
                <a:gd name="T85" fmla="*/ 255 h 284"/>
                <a:gd name="T86" fmla="*/ 114 w 194"/>
                <a:gd name="T87" fmla="*/ 248 h 284"/>
                <a:gd name="T88" fmla="*/ 121 w 194"/>
                <a:gd name="T89" fmla="*/ 239 h 284"/>
                <a:gd name="T90" fmla="*/ 130 w 194"/>
                <a:gd name="T91" fmla="*/ 206 h 284"/>
                <a:gd name="T92" fmla="*/ 125 w 194"/>
                <a:gd name="T93" fmla="*/ 196 h 284"/>
                <a:gd name="T94" fmla="*/ 125 w 194"/>
                <a:gd name="T95" fmla="*/ 179 h 284"/>
                <a:gd name="T96" fmla="*/ 142 w 194"/>
                <a:gd name="T97" fmla="*/ 118 h 284"/>
                <a:gd name="T98" fmla="*/ 151 w 194"/>
                <a:gd name="T99" fmla="*/ 97 h 284"/>
                <a:gd name="T100" fmla="*/ 154 w 194"/>
                <a:gd name="T101" fmla="*/ 85 h 284"/>
                <a:gd name="T102" fmla="*/ 161 w 194"/>
                <a:gd name="T103" fmla="*/ 82 h 284"/>
                <a:gd name="T104" fmla="*/ 158 w 194"/>
                <a:gd name="T105" fmla="*/ 68 h 284"/>
                <a:gd name="T106" fmla="*/ 173 w 194"/>
                <a:gd name="T107" fmla="*/ 64 h 284"/>
                <a:gd name="T108" fmla="*/ 163 w 194"/>
                <a:gd name="T109" fmla="*/ 59 h 284"/>
                <a:gd name="T110" fmla="*/ 168 w 194"/>
                <a:gd name="T111" fmla="*/ 47 h 284"/>
                <a:gd name="T112" fmla="*/ 177 w 194"/>
                <a:gd name="T113" fmla="*/ 40 h 284"/>
                <a:gd name="T114" fmla="*/ 177 w 194"/>
                <a:gd name="T115" fmla="*/ 35 h 284"/>
                <a:gd name="T116" fmla="*/ 182 w 194"/>
                <a:gd name="T117" fmla="*/ 28 h 284"/>
                <a:gd name="T118" fmla="*/ 189 w 194"/>
                <a:gd name="T119" fmla="*/ 28 h 284"/>
                <a:gd name="T120" fmla="*/ 192 w 194"/>
                <a:gd name="T121" fmla="*/ 19 h 284"/>
                <a:gd name="T122" fmla="*/ 194 w 194"/>
                <a:gd name="T123" fmla="*/ 19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 h="284">
                  <a:moveTo>
                    <a:pt x="189" y="16"/>
                  </a:moveTo>
                  <a:lnTo>
                    <a:pt x="189" y="16"/>
                  </a:lnTo>
                  <a:lnTo>
                    <a:pt x="187" y="14"/>
                  </a:lnTo>
                  <a:lnTo>
                    <a:pt x="187" y="9"/>
                  </a:lnTo>
                  <a:lnTo>
                    <a:pt x="185" y="4"/>
                  </a:lnTo>
                  <a:lnTo>
                    <a:pt x="185" y="2"/>
                  </a:lnTo>
                  <a:lnTo>
                    <a:pt x="182" y="2"/>
                  </a:lnTo>
                  <a:lnTo>
                    <a:pt x="180" y="0"/>
                  </a:lnTo>
                  <a:lnTo>
                    <a:pt x="175" y="0"/>
                  </a:lnTo>
                  <a:lnTo>
                    <a:pt x="173" y="0"/>
                  </a:lnTo>
                  <a:lnTo>
                    <a:pt x="173" y="0"/>
                  </a:lnTo>
                  <a:lnTo>
                    <a:pt x="170" y="2"/>
                  </a:lnTo>
                  <a:lnTo>
                    <a:pt x="170" y="2"/>
                  </a:lnTo>
                  <a:lnTo>
                    <a:pt x="168" y="9"/>
                  </a:lnTo>
                  <a:lnTo>
                    <a:pt x="166" y="9"/>
                  </a:lnTo>
                  <a:lnTo>
                    <a:pt x="166" y="11"/>
                  </a:lnTo>
                  <a:lnTo>
                    <a:pt x="163" y="11"/>
                  </a:lnTo>
                  <a:lnTo>
                    <a:pt x="147" y="11"/>
                  </a:lnTo>
                  <a:lnTo>
                    <a:pt x="144" y="14"/>
                  </a:lnTo>
                  <a:lnTo>
                    <a:pt x="142" y="14"/>
                  </a:lnTo>
                  <a:lnTo>
                    <a:pt x="140" y="16"/>
                  </a:lnTo>
                  <a:lnTo>
                    <a:pt x="137" y="16"/>
                  </a:lnTo>
                  <a:lnTo>
                    <a:pt x="135" y="14"/>
                  </a:lnTo>
                  <a:lnTo>
                    <a:pt x="135" y="14"/>
                  </a:lnTo>
                  <a:lnTo>
                    <a:pt x="132" y="11"/>
                  </a:lnTo>
                  <a:lnTo>
                    <a:pt x="132" y="11"/>
                  </a:lnTo>
                  <a:lnTo>
                    <a:pt x="132" y="9"/>
                  </a:lnTo>
                  <a:lnTo>
                    <a:pt x="132" y="7"/>
                  </a:lnTo>
                  <a:lnTo>
                    <a:pt x="132" y="4"/>
                  </a:lnTo>
                  <a:lnTo>
                    <a:pt x="132" y="4"/>
                  </a:lnTo>
                  <a:lnTo>
                    <a:pt x="130" y="2"/>
                  </a:lnTo>
                  <a:lnTo>
                    <a:pt x="128" y="2"/>
                  </a:lnTo>
                  <a:lnTo>
                    <a:pt x="128" y="0"/>
                  </a:lnTo>
                  <a:lnTo>
                    <a:pt x="125" y="0"/>
                  </a:lnTo>
                  <a:lnTo>
                    <a:pt x="121" y="2"/>
                  </a:lnTo>
                  <a:lnTo>
                    <a:pt x="116" y="4"/>
                  </a:lnTo>
                  <a:lnTo>
                    <a:pt x="114" y="4"/>
                  </a:lnTo>
                  <a:lnTo>
                    <a:pt x="109" y="2"/>
                  </a:lnTo>
                  <a:lnTo>
                    <a:pt x="106" y="2"/>
                  </a:lnTo>
                  <a:lnTo>
                    <a:pt x="104" y="0"/>
                  </a:lnTo>
                  <a:lnTo>
                    <a:pt x="95" y="2"/>
                  </a:lnTo>
                  <a:lnTo>
                    <a:pt x="92" y="4"/>
                  </a:lnTo>
                  <a:lnTo>
                    <a:pt x="90" y="4"/>
                  </a:lnTo>
                  <a:lnTo>
                    <a:pt x="87" y="7"/>
                  </a:lnTo>
                  <a:lnTo>
                    <a:pt x="87" y="11"/>
                  </a:lnTo>
                  <a:lnTo>
                    <a:pt x="85" y="16"/>
                  </a:lnTo>
                  <a:lnTo>
                    <a:pt x="80" y="21"/>
                  </a:lnTo>
                  <a:lnTo>
                    <a:pt x="78" y="23"/>
                  </a:lnTo>
                  <a:lnTo>
                    <a:pt x="76" y="28"/>
                  </a:lnTo>
                  <a:lnTo>
                    <a:pt x="73" y="30"/>
                  </a:lnTo>
                  <a:lnTo>
                    <a:pt x="71" y="35"/>
                  </a:lnTo>
                  <a:lnTo>
                    <a:pt x="69" y="38"/>
                  </a:lnTo>
                  <a:lnTo>
                    <a:pt x="66" y="40"/>
                  </a:lnTo>
                  <a:lnTo>
                    <a:pt x="66" y="47"/>
                  </a:lnTo>
                  <a:lnTo>
                    <a:pt x="66" y="47"/>
                  </a:lnTo>
                  <a:lnTo>
                    <a:pt x="64" y="49"/>
                  </a:lnTo>
                  <a:lnTo>
                    <a:pt x="61" y="49"/>
                  </a:lnTo>
                  <a:lnTo>
                    <a:pt x="59" y="49"/>
                  </a:lnTo>
                  <a:lnTo>
                    <a:pt x="57" y="49"/>
                  </a:lnTo>
                  <a:lnTo>
                    <a:pt x="54" y="52"/>
                  </a:lnTo>
                  <a:lnTo>
                    <a:pt x="52" y="56"/>
                  </a:lnTo>
                  <a:lnTo>
                    <a:pt x="50" y="66"/>
                  </a:lnTo>
                  <a:lnTo>
                    <a:pt x="50" y="68"/>
                  </a:lnTo>
                  <a:lnTo>
                    <a:pt x="50" y="71"/>
                  </a:lnTo>
                  <a:lnTo>
                    <a:pt x="50" y="73"/>
                  </a:lnTo>
                  <a:lnTo>
                    <a:pt x="50" y="75"/>
                  </a:lnTo>
                  <a:lnTo>
                    <a:pt x="52" y="78"/>
                  </a:lnTo>
                  <a:lnTo>
                    <a:pt x="52" y="80"/>
                  </a:lnTo>
                  <a:lnTo>
                    <a:pt x="57" y="85"/>
                  </a:lnTo>
                  <a:lnTo>
                    <a:pt x="59" y="87"/>
                  </a:lnTo>
                  <a:lnTo>
                    <a:pt x="59" y="90"/>
                  </a:lnTo>
                  <a:lnTo>
                    <a:pt x="61" y="92"/>
                  </a:lnTo>
                  <a:lnTo>
                    <a:pt x="64" y="97"/>
                  </a:lnTo>
                  <a:lnTo>
                    <a:pt x="64" y="99"/>
                  </a:lnTo>
                  <a:lnTo>
                    <a:pt x="64" y="101"/>
                  </a:lnTo>
                  <a:lnTo>
                    <a:pt x="64" y="104"/>
                  </a:lnTo>
                  <a:lnTo>
                    <a:pt x="59" y="109"/>
                  </a:lnTo>
                  <a:lnTo>
                    <a:pt x="57" y="113"/>
                  </a:lnTo>
                  <a:lnTo>
                    <a:pt x="57" y="116"/>
                  </a:lnTo>
                  <a:lnTo>
                    <a:pt x="59" y="118"/>
                  </a:lnTo>
                  <a:lnTo>
                    <a:pt x="61" y="123"/>
                  </a:lnTo>
                  <a:lnTo>
                    <a:pt x="61" y="125"/>
                  </a:lnTo>
                  <a:lnTo>
                    <a:pt x="64" y="130"/>
                  </a:lnTo>
                  <a:lnTo>
                    <a:pt x="61" y="130"/>
                  </a:lnTo>
                  <a:lnTo>
                    <a:pt x="59" y="132"/>
                  </a:lnTo>
                  <a:lnTo>
                    <a:pt x="59" y="130"/>
                  </a:lnTo>
                  <a:lnTo>
                    <a:pt x="50" y="127"/>
                  </a:lnTo>
                  <a:lnTo>
                    <a:pt x="50" y="130"/>
                  </a:lnTo>
                  <a:lnTo>
                    <a:pt x="47" y="130"/>
                  </a:lnTo>
                  <a:lnTo>
                    <a:pt x="45" y="135"/>
                  </a:lnTo>
                  <a:lnTo>
                    <a:pt x="43" y="137"/>
                  </a:lnTo>
                  <a:lnTo>
                    <a:pt x="38" y="139"/>
                  </a:lnTo>
                  <a:lnTo>
                    <a:pt x="35" y="137"/>
                  </a:lnTo>
                  <a:lnTo>
                    <a:pt x="33" y="137"/>
                  </a:lnTo>
                  <a:lnTo>
                    <a:pt x="31" y="137"/>
                  </a:lnTo>
                  <a:lnTo>
                    <a:pt x="24" y="142"/>
                  </a:lnTo>
                  <a:lnTo>
                    <a:pt x="21" y="142"/>
                  </a:lnTo>
                  <a:lnTo>
                    <a:pt x="19" y="142"/>
                  </a:lnTo>
                  <a:lnTo>
                    <a:pt x="19" y="144"/>
                  </a:lnTo>
                  <a:lnTo>
                    <a:pt x="7" y="142"/>
                  </a:lnTo>
                  <a:lnTo>
                    <a:pt x="2" y="144"/>
                  </a:lnTo>
                  <a:lnTo>
                    <a:pt x="0" y="149"/>
                  </a:lnTo>
                  <a:lnTo>
                    <a:pt x="2" y="151"/>
                  </a:lnTo>
                  <a:lnTo>
                    <a:pt x="2" y="153"/>
                  </a:lnTo>
                  <a:lnTo>
                    <a:pt x="14" y="170"/>
                  </a:lnTo>
                  <a:lnTo>
                    <a:pt x="16" y="172"/>
                  </a:lnTo>
                  <a:lnTo>
                    <a:pt x="21" y="177"/>
                  </a:lnTo>
                  <a:lnTo>
                    <a:pt x="24" y="179"/>
                  </a:lnTo>
                  <a:lnTo>
                    <a:pt x="28" y="182"/>
                  </a:lnTo>
                  <a:lnTo>
                    <a:pt x="31" y="187"/>
                  </a:lnTo>
                  <a:lnTo>
                    <a:pt x="28" y="196"/>
                  </a:lnTo>
                  <a:lnTo>
                    <a:pt x="31" y="198"/>
                  </a:lnTo>
                  <a:lnTo>
                    <a:pt x="31" y="201"/>
                  </a:lnTo>
                  <a:lnTo>
                    <a:pt x="33" y="203"/>
                  </a:lnTo>
                  <a:lnTo>
                    <a:pt x="43" y="208"/>
                  </a:lnTo>
                  <a:lnTo>
                    <a:pt x="45" y="210"/>
                  </a:lnTo>
                  <a:lnTo>
                    <a:pt x="50" y="215"/>
                  </a:lnTo>
                  <a:lnTo>
                    <a:pt x="50" y="217"/>
                  </a:lnTo>
                  <a:lnTo>
                    <a:pt x="52" y="217"/>
                  </a:lnTo>
                  <a:lnTo>
                    <a:pt x="52" y="220"/>
                  </a:lnTo>
                  <a:lnTo>
                    <a:pt x="52" y="222"/>
                  </a:lnTo>
                  <a:lnTo>
                    <a:pt x="52" y="224"/>
                  </a:lnTo>
                  <a:lnTo>
                    <a:pt x="54" y="229"/>
                  </a:lnTo>
                  <a:lnTo>
                    <a:pt x="57" y="232"/>
                  </a:lnTo>
                  <a:lnTo>
                    <a:pt x="61" y="232"/>
                  </a:lnTo>
                  <a:lnTo>
                    <a:pt x="66" y="234"/>
                  </a:lnTo>
                  <a:lnTo>
                    <a:pt x="66" y="236"/>
                  </a:lnTo>
                  <a:lnTo>
                    <a:pt x="69" y="236"/>
                  </a:lnTo>
                  <a:lnTo>
                    <a:pt x="71" y="236"/>
                  </a:lnTo>
                  <a:lnTo>
                    <a:pt x="76" y="236"/>
                  </a:lnTo>
                  <a:lnTo>
                    <a:pt x="78" y="239"/>
                  </a:lnTo>
                  <a:lnTo>
                    <a:pt x="80" y="241"/>
                  </a:lnTo>
                  <a:lnTo>
                    <a:pt x="80" y="243"/>
                  </a:lnTo>
                  <a:lnTo>
                    <a:pt x="80" y="246"/>
                  </a:lnTo>
                  <a:lnTo>
                    <a:pt x="80" y="250"/>
                  </a:lnTo>
                  <a:lnTo>
                    <a:pt x="80" y="253"/>
                  </a:lnTo>
                  <a:lnTo>
                    <a:pt x="80" y="255"/>
                  </a:lnTo>
                  <a:lnTo>
                    <a:pt x="76" y="262"/>
                  </a:lnTo>
                  <a:lnTo>
                    <a:pt x="76" y="262"/>
                  </a:lnTo>
                  <a:lnTo>
                    <a:pt x="73" y="265"/>
                  </a:lnTo>
                  <a:lnTo>
                    <a:pt x="76" y="265"/>
                  </a:lnTo>
                  <a:lnTo>
                    <a:pt x="78" y="267"/>
                  </a:lnTo>
                  <a:lnTo>
                    <a:pt x="83" y="267"/>
                  </a:lnTo>
                  <a:lnTo>
                    <a:pt x="83" y="267"/>
                  </a:lnTo>
                  <a:lnTo>
                    <a:pt x="85" y="267"/>
                  </a:lnTo>
                  <a:lnTo>
                    <a:pt x="85" y="269"/>
                  </a:lnTo>
                  <a:lnTo>
                    <a:pt x="90" y="272"/>
                  </a:lnTo>
                  <a:lnTo>
                    <a:pt x="90" y="274"/>
                  </a:lnTo>
                  <a:lnTo>
                    <a:pt x="90" y="274"/>
                  </a:lnTo>
                  <a:lnTo>
                    <a:pt x="90" y="279"/>
                  </a:lnTo>
                  <a:lnTo>
                    <a:pt x="90" y="279"/>
                  </a:lnTo>
                  <a:lnTo>
                    <a:pt x="95" y="281"/>
                  </a:lnTo>
                  <a:lnTo>
                    <a:pt x="97" y="281"/>
                  </a:lnTo>
                  <a:lnTo>
                    <a:pt x="104" y="279"/>
                  </a:lnTo>
                  <a:lnTo>
                    <a:pt x="104" y="281"/>
                  </a:lnTo>
                  <a:lnTo>
                    <a:pt x="104" y="281"/>
                  </a:lnTo>
                  <a:lnTo>
                    <a:pt x="102" y="281"/>
                  </a:lnTo>
                  <a:lnTo>
                    <a:pt x="104" y="284"/>
                  </a:lnTo>
                  <a:lnTo>
                    <a:pt x="104" y="284"/>
                  </a:lnTo>
                  <a:lnTo>
                    <a:pt x="104" y="284"/>
                  </a:lnTo>
                  <a:lnTo>
                    <a:pt x="106" y="284"/>
                  </a:lnTo>
                  <a:lnTo>
                    <a:pt x="106" y="281"/>
                  </a:lnTo>
                  <a:lnTo>
                    <a:pt x="106" y="281"/>
                  </a:lnTo>
                  <a:lnTo>
                    <a:pt x="106" y="279"/>
                  </a:lnTo>
                  <a:lnTo>
                    <a:pt x="109" y="277"/>
                  </a:lnTo>
                  <a:lnTo>
                    <a:pt x="109" y="274"/>
                  </a:lnTo>
                  <a:lnTo>
                    <a:pt x="111" y="265"/>
                  </a:lnTo>
                  <a:lnTo>
                    <a:pt x="111" y="262"/>
                  </a:lnTo>
                  <a:lnTo>
                    <a:pt x="114" y="260"/>
                  </a:lnTo>
                  <a:lnTo>
                    <a:pt x="116" y="260"/>
                  </a:lnTo>
                  <a:lnTo>
                    <a:pt x="116" y="255"/>
                  </a:lnTo>
                  <a:lnTo>
                    <a:pt x="114" y="255"/>
                  </a:lnTo>
                  <a:lnTo>
                    <a:pt x="114" y="255"/>
                  </a:lnTo>
                  <a:lnTo>
                    <a:pt x="114" y="253"/>
                  </a:lnTo>
                  <a:lnTo>
                    <a:pt x="114" y="250"/>
                  </a:lnTo>
                  <a:lnTo>
                    <a:pt x="114" y="248"/>
                  </a:lnTo>
                  <a:lnTo>
                    <a:pt x="116" y="246"/>
                  </a:lnTo>
                  <a:lnTo>
                    <a:pt x="116" y="243"/>
                  </a:lnTo>
                  <a:lnTo>
                    <a:pt x="118" y="241"/>
                  </a:lnTo>
                  <a:lnTo>
                    <a:pt x="121" y="239"/>
                  </a:lnTo>
                  <a:lnTo>
                    <a:pt x="125" y="234"/>
                  </a:lnTo>
                  <a:lnTo>
                    <a:pt x="125" y="229"/>
                  </a:lnTo>
                  <a:lnTo>
                    <a:pt x="128" y="208"/>
                  </a:lnTo>
                  <a:lnTo>
                    <a:pt x="130" y="206"/>
                  </a:lnTo>
                  <a:lnTo>
                    <a:pt x="132" y="203"/>
                  </a:lnTo>
                  <a:lnTo>
                    <a:pt x="132" y="201"/>
                  </a:lnTo>
                  <a:lnTo>
                    <a:pt x="128" y="198"/>
                  </a:lnTo>
                  <a:lnTo>
                    <a:pt x="125" y="196"/>
                  </a:lnTo>
                  <a:lnTo>
                    <a:pt x="123" y="191"/>
                  </a:lnTo>
                  <a:lnTo>
                    <a:pt x="125" y="189"/>
                  </a:lnTo>
                  <a:lnTo>
                    <a:pt x="123" y="184"/>
                  </a:lnTo>
                  <a:lnTo>
                    <a:pt x="125" y="179"/>
                  </a:lnTo>
                  <a:lnTo>
                    <a:pt x="132" y="158"/>
                  </a:lnTo>
                  <a:lnTo>
                    <a:pt x="137" y="139"/>
                  </a:lnTo>
                  <a:lnTo>
                    <a:pt x="142" y="127"/>
                  </a:lnTo>
                  <a:lnTo>
                    <a:pt x="142" y="118"/>
                  </a:lnTo>
                  <a:lnTo>
                    <a:pt x="147" y="111"/>
                  </a:lnTo>
                  <a:lnTo>
                    <a:pt x="149" y="101"/>
                  </a:lnTo>
                  <a:lnTo>
                    <a:pt x="149" y="97"/>
                  </a:lnTo>
                  <a:lnTo>
                    <a:pt x="151" y="97"/>
                  </a:lnTo>
                  <a:lnTo>
                    <a:pt x="151" y="97"/>
                  </a:lnTo>
                  <a:lnTo>
                    <a:pt x="151" y="94"/>
                  </a:lnTo>
                  <a:lnTo>
                    <a:pt x="154" y="90"/>
                  </a:lnTo>
                  <a:lnTo>
                    <a:pt x="154" y="85"/>
                  </a:lnTo>
                  <a:lnTo>
                    <a:pt x="154" y="82"/>
                  </a:lnTo>
                  <a:lnTo>
                    <a:pt x="156" y="82"/>
                  </a:lnTo>
                  <a:lnTo>
                    <a:pt x="158" y="82"/>
                  </a:lnTo>
                  <a:lnTo>
                    <a:pt x="161" y="82"/>
                  </a:lnTo>
                  <a:lnTo>
                    <a:pt x="163" y="78"/>
                  </a:lnTo>
                  <a:lnTo>
                    <a:pt x="161" y="75"/>
                  </a:lnTo>
                  <a:lnTo>
                    <a:pt x="158" y="71"/>
                  </a:lnTo>
                  <a:lnTo>
                    <a:pt x="158" y="68"/>
                  </a:lnTo>
                  <a:lnTo>
                    <a:pt x="163" y="68"/>
                  </a:lnTo>
                  <a:lnTo>
                    <a:pt x="166" y="68"/>
                  </a:lnTo>
                  <a:lnTo>
                    <a:pt x="168" y="68"/>
                  </a:lnTo>
                  <a:lnTo>
                    <a:pt x="173" y="64"/>
                  </a:lnTo>
                  <a:lnTo>
                    <a:pt x="168" y="61"/>
                  </a:lnTo>
                  <a:lnTo>
                    <a:pt x="168" y="61"/>
                  </a:lnTo>
                  <a:lnTo>
                    <a:pt x="166" y="61"/>
                  </a:lnTo>
                  <a:lnTo>
                    <a:pt x="163" y="59"/>
                  </a:lnTo>
                  <a:lnTo>
                    <a:pt x="163" y="56"/>
                  </a:lnTo>
                  <a:lnTo>
                    <a:pt x="166" y="49"/>
                  </a:lnTo>
                  <a:lnTo>
                    <a:pt x="166" y="47"/>
                  </a:lnTo>
                  <a:lnTo>
                    <a:pt x="168" y="47"/>
                  </a:lnTo>
                  <a:lnTo>
                    <a:pt x="170" y="47"/>
                  </a:lnTo>
                  <a:lnTo>
                    <a:pt x="173" y="45"/>
                  </a:lnTo>
                  <a:lnTo>
                    <a:pt x="175" y="45"/>
                  </a:lnTo>
                  <a:lnTo>
                    <a:pt x="177" y="40"/>
                  </a:lnTo>
                  <a:lnTo>
                    <a:pt x="177" y="38"/>
                  </a:lnTo>
                  <a:lnTo>
                    <a:pt x="177" y="35"/>
                  </a:lnTo>
                  <a:lnTo>
                    <a:pt x="177" y="35"/>
                  </a:lnTo>
                  <a:lnTo>
                    <a:pt x="177" y="35"/>
                  </a:lnTo>
                  <a:lnTo>
                    <a:pt x="177" y="33"/>
                  </a:lnTo>
                  <a:lnTo>
                    <a:pt x="177" y="33"/>
                  </a:lnTo>
                  <a:lnTo>
                    <a:pt x="180" y="30"/>
                  </a:lnTo>
                  <a:lnTo>
                    <a:pt x="182" y="28"/>
                  </a:lnTo>
                  <a:lnTo>
                    <a:pt x="185" y="26"/>
                  </a:lnTo>
                  <a:lnTo>
                    <a:pt x="187" y="23"/>
                  </a:lnTo>
                  <a:lnTo>
                    <a:pt x="187" y="23"/>
                  </a:lnTo>
                  <a:lnTo>
                    <a:pt x="189" y="28"/>
                  </a:lnTo>
                  <a:lnTo>
                    <a:pt x="192" y="26"/>
                  </a:lnTo>
                  <a:lnTo>
                    <a:pt x="192" y="23"/>
                  </a:lnTo>
                  <a:lnTo>
                    <a:pt x="192" y="21"/>
                  </a:lnTo>
                  <a:lnTo>
                    <a:pt x="192" y="19"/>
                  </a:lnTo>
                  <a:lnTo>
                    <a:pt x="194" y="19"/>
                  </a:lnTo>
                  <a:lnTo>
                    <a:pt x="194" y="19"/>
                  </a:lnTo>
                  <a:lnTo>
                    <a:pt x="194" y="19"/>
                  </a:lnTo>
                  <a:lnTo>
                    <a:pt x="194" y="19"/>
                  </a:lnTo>
                  <a:lnTo>
                    <a:pt x="189" y="16"/>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28"/>
            <p:cNvSpPr>
              <a:spLocks/>
            </p:cNvSpPr>
            <p:nvPr/>
          </p:nvSpPr>
          <p:spPr bwMode="auto">
            <a:xfrm>
              <a:off x="6665769" y="3162184"/>
              <a:ext cx="419995" cy="461101"/>
            </a:xfrm>
            <a:custGeom>
              <a:avLst/>
              <a:gdLst>
                <a:gd name="T0" fmla="*/ 228 w 235"/>
                <a:gd name="T1" fmla="*/ 5 h 258"/>
                <a:gd name="T2" fmla="*/ 204 w 235"/>
                <a:gd name="T3" fmla="*/ 0 h 258"/>
                <a:gd name="T4" fmla="*/ 202 w 235"/>
                <a:gd name="T5" fmla="*/ 15 h 258"/>
                <a:gd name="T6" fmla="*/ 197 w 235"/>
                <a:gd name="T7" fmla="*/ 24 h 258"/>
                <a:gd name="T8" fmla="*/ 197 w 235"/>
                <a:gd name="T9" fmla="*/ 36 h 258"/>
                <a:gd name="T10" fmla="*/ 180 w 235"/>
                <a:gd name="T11" fmla="*/ 41 h 258"/>
                <a:gd name="T12" fmla="*/ 171 w 235"/>
                <a:gd name="T13" fmla="*/ 41 h 258"/>
                <a:gd name="T14" fmla="*/ 159 w 235"/>
                <a:gd name="T15" fmla="*/ 50 h 258"/>
                <a:gd name="T16" fmla="*/ 140 w 235"/>
                <a:gd name="T17" fmla="*/ 36 h 258"/>
                <a:gd name="T18" fmla="*/ 145 w 235"/>
                <a:gd name="T19" fmla="*/ 29 h 258"/>
                <a:gd name="T20" fmla="*/ 121 w 235"/>
                <a:gd name="T21" fmla="*/ 24 h 258"/>
                <a:gd name="T22" fmla="*/ 79 w 235"/>
                <a:gd name="T23" fmla="*/ 10 h 258"/>
                <a:gd name="T24" fmla="*/ 53 w 235"/>
                <a:gd name="T25" fmla="*/ 26 h 258"/>
                <a:gd name="T26" fmla="*/ 53 w 235"/>
                <a:gd name="T27" fmla="*/ 36 h 258"/>
                <a:gd name="T28" fmla="*/ 57 w 235"/>
                <a:gd name="T29" fmla="*/ 55 h 258"/>
                <a:gd name="T30" fmla="*/ 55 w 235"/>
                <a:gd name="T31" fmla="*/ 71 h 258"/>
                <a:gd name="T32" fmla="*/ 45 w 235"/>
                <a:gd name="T33" fmla="*/ 74 h 258"/>
                <a:gd name="T34" fmla="*/ 48 w 235"/>
                <a:gd name="T35" fmla="*/ 90 h 258"/>
                <a:gd name="T36" fmla="*/ 53 w 235"/>
                <a:gd name="T37" fmla="*/ 109 h 258"/>
                <a:gd name="T38" fmla="*/ 48 w 235"/>
                <a:gd name="T39" fmla="*/ 128 h 258"/>
                <a:gd name="T40" fmla="*/ 36 w 235"/>
                <a:gd name="T41" fmla="*/ 147 h 258"/>
                <a:gd name="T42" fmla="*/ 34 w 235"/>
                <a:gd name="T43" fmla="*/ 168 h 258"/>
                <a:gd name="T44" fmla="*/ 22 w 235"/>
                <a:gd name="T45" fmla="*/ 190 h 258"/>
                <a:gd name="T46" fmla="*/ 5 w 235"/>
                <a:gd name="T47" fmla="*/ 197 h 258"/>
                <a:gd name="T48" fmla="*/ 15 w 235"/>
                <a:gd name="T49" fmla="*/ 220 h 258"/>
                <a:gd name="T50" fmla="*/ 34 w 235"/>
                <a:gd name="T51" fmla="*/ 225 h 258"/>
                <a:gd name="T52" fmla="*/ 50 w 235"/>
                <a:gd name="T53" fmla="*/ 230 h 258"/>
                <a:gd name="T54" fmla="*/ 69 w 235"/>
                <a:gd name="T55" fmla="*/ 239 h 258"/>
                <a:gd name="T56" fmla="*/ 71 w 235"/>
                <a:gd name="T57" fmla="*/ 251 h 258"/>
                <a:gd name="T58" fmla="*/ 86 w 235"/>
                <a:gd name="T59" fmla="*/ 256 h 258"/>
                <a:gd name="T60" fmla="*/ 98 w 235"/>
                <a:gd name="T61" fmla="*/ 249 h 258"/>
                <a:gd name="T62" fmla="*/ 100 w 235"/>
                <a:gd name="T63" fmla="*/ 235 h 258"/>
                <a:gd name="T64" fmla="*/ 109 w 235"/>
                <a:gd name="T65" fmla="*/ 218 h 258"/>
                <a:gd name="T66" fmla="*/ 126 w 235"/>
                <a:gd name="T67" fmla="*/ 159 h 258"/>
                <a:gd name="T68" fmla="*/ 135 w 235"/>
                <a:gd name="T69" fmla="*/ 147 h 258"/>
                <a:gd name="T70" fmla="*/ 131 w 235"/>
                <a:gd name="T71" fmla="*/ 140 h 258"/>
                <a:gd name="T72" fmla="*/ 140 w 235"/>
                <a:gd name="T73" fmla="*/ 133 h 258"/>
                <a:gd name="T74" fmla="*/ 150 w 235"/>
                <a:gd name="T75" fmla="*/ 142 h 258"/>
                <a:gd name="T76" fmla="*/ 159 w 235"/>
                <a:gd name="T77" fmla="*/ 126 h 258"/>
                <a:gd name="T78" fmla="*/ 185 w 235"/>
                <a:gd name="T79" fmla="*/ 131 h 258"/>
                <a:gd name="T80" fmla="*/ 195 w 235"/>
                <a:gd name="T81" fmla="*/ 131 h 258"/>
                <a:gd name="T82" fmla="*/ 199 w 235"/>
                <a:gd name="T83" fmla="*/ 142 h 258"/>
                <a:gd name="T84" fmla="*/ 202 w 235"/>
                <a:gd name="T85" fmla="*/ 147 h 258"/>
                <a:gd name="T86" fmla="*/ 211 w 235"/>
                <a:gd name="T87" fmla="*/ 147 h 258"/>
                <a:gd name="T88" fmla="*/ 206 w 235"/>
                <a:gd name="T89" fmla="*/ 128 h 258"/>
                <a:gd name="T90" fmla="*/ 209 w 235"/>
                <a:gd name="T91" fmla="*/ 126 h 258"/>
                <a:gd name="T92" fmla="*/ 202 w 235"/>
                <a:gd name="T93" fmla="*/ 121 h 258"/>
                <a:gd name="T94" fmla="*/ 206 w 235"/>
                <a:gd name="T95" fmla="*/ 114 h 258"/>
                <a:gd name="T96" fmla="*/ 206 w 235"/>
                <a:gd name="T97" fmla="*/ 102 h 258"/>
                <a:gd name="T98" fmla="*/ 214 w 235"/>
                <a:gd name="T99" fmla="*/ 104 h 258"/>
                <a:gd name="T100" fmla="*/ 204 w 235"/>
                <a:gd name="T101" fmla="*/ 95 h 258"/>
                <a:gd name="T102" fmla="*/ 209 w 235"/>
                <a:gd name="T103" fmla="*/ 78 h 258"/>
                <a:gd name="T104" fmla="*/ 199 w 235"/>
                <a:gd name="T105" fmla="*/ 71 h 258"/>
                <a:gd name="T106" fmla="*/ 209 w 235"/>
                <a:gd name="T107" fmla="*/ 64 h 258"/>
                <a:gd name="T108" fmla="*/ 216 w 235"/>
                <a:gd name="T109" fmla="*/ 62 h 258"/>
                <a:gd name="T110" fmla="*/ 211 w 235"/>
                <a:gd name="T111" fmla="*/ 50 h 258"/>
                <a:gd name="T112" fmla="*/ 221 w 235"/>
                <a:gd name="T113" fmla="*/ 36 h 258"/>
                <a:gd name="T114" fmla="*/ 221 w 235"/>
                <a:gd name="T115" fmla="*/ 24 h 258"/>
                <a:gd name="T116" fmla="*/ 228 w 235"/>
                <a:gd name="T117" fmla="*/ 22 h 258"/>
                <a:gd name="T118" fmla="*/ 235 w 235"/>
                <a:gd name="T119" fmla="*/ 29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5" h="258">
                  <a:moveTo>
                    <a:pt x="232" y="26"/>
                  </a:moveTo>
                  <a:lnTo>
                    <a:pt x="230" y="15"/>
                  </a:lnTo>
                  <a:lnTo>
                    <a:pt x="228" y="5"/>
                  </a:lnTo>
                  <a:lnTo>
                    <a:pt x="228" y="5"/>
                  </a:lnTo>
                  <a:lnTo>
                    <a:pt x="228" y="5"/>
                  </a:lnTo>
                  <a:lnTo>
                    <a:pt x="221" y="3"/>
                  </a:lnTo>
                  <a:lnTo>
                    <a:pt x="216" y="0"/>
                  </a:lnTo>
                  <a:lnTo>
                    <a:pt x="211" y="0"/>
                  </a:lnTo>
                  <a:lnTo>
                    <a:pt x="206" y="0"/>
                  </a:lnTo>
                  <a:lnTo>
                    <a:pt x="204" y="0"/>
                  </a:lnTo>
                  <a:lnTo>
                    <a:pt x="202" y="3"/>
                  </a:lnTo>
                  <a:lnTo>
                    <a:pt x="202" y="5"/>
                  </a:lnTo>
                  <a:lnTo>
                    <a:pt x="202" y="10"/>
                  </a:lnTo>
                  <a:lnTo>
                    <a:pt x="202" y="12"/>
                  </a:lnTo>
                  <a:lnTo>
                    <a:pt x="202" y="15"/>
                  </a:lnTo>
                  <a:lnTo>
                    <a:pt x="202" y="17"/>
                  </a:lnTo>
                  <a:lnTo>
                    <a:pt x="202" y="19"/>
                  </a:lnTo>
                  <a:lnTo>
                    <a:pt x="199" y="19"/>
                  </a:lnTo>
                  <a:lnTo>
                    <a:pt x="199" y="22"/>
                  </a:lnTo>
                  <a:lnTo>
                    <a:pt x="197" y="24"/>
                  </a:lnTo>
                  <a:lnTo>
                    <a:pt x="197" y="24"/>
                  </a:lnTo>
                  <a:lnTo>
                    <a:pt x="197" y="26"/>
                  </a:lnTo>
                  <a:lnTo>
                    <a:pt x="197" y="29"/>
                  </a:lnTo>
                  <a:lnTo>
                    <a:pt x="197" y="33"/>
                  </a:lnTo>
                  <a:lnTo>
                    <a:pt x="197" y="36"/>
                  </a:lnTo>
                  <a:lnTo>
                    <a:pt x="197" y="38"/>
                  </a:lnTo>
                  <a:lnTo>
                    <a:pt x="195" y="38"/>
                  </a:lnTo>
                  <a:lnTo>
                    <a:pt x="192" y="43"/>
                  </a:lnTo>
                  <a:lnTo>
                    <a:pt x="190" y="43"/>
                  </a:lnTo>
                  <a:lnTo>
                    <a:pt x="180" y="41"/>
                  </a:lnTo>
                  <a:lnTo>
                    <a:pt x="178" y="38"/>
                  </a:lnTo>
                  <a:lnTo>
                    <a:pt x="176" y="38"/>
                  </a:lnTo>
                  <a:lnTo>
                    <a:pt x="173" y="38"/>
                  </a:lnTo>
                  <a:lnTo>
                    <a:pt x="173" y="41"/>
                  </a:lnTo>
                  <a:lnTo>
                    <a:pt x="171" y="41"/>
                  </a:lnTo>
                  <a:lnTo>
                    <a:pt x="171" y="43"/>
                  </a:lnTo>
                  <a:lnTo>
                    <a:pt x="166" y="45"/>
                  </a:lnTo>
                  <a:lnTo>
                    <a:pt x="164" y="45"/>
                  </a:lnTo>
                  <a:lnTo>
                    <a:pt x="161" y="50"/>
                  </a:lnTo>
                  <a:lnTo>
                    <a:pt x="159" y="50"/>
                  </a:lnTo>
                  <a:lnTo>
                    <a:pt x="159" y="50"/>
                  </a:lnTo>
                  <a:lnTo>
                    <a:pt x="152" y="45"/>
                  </a:lnTo>
                  <a:lnTo>
                    <a:pt x="147" y="43"/>
                  </a:lnTo>
                  <a:lnTo>
                    <a:pt x="145" y="41"/>
                  </a:lnTo>
                  <a:lnTo>
                    <a:pt x="140" y="36"/>
                  </a:lnTo>
                  <a:lnTo>
                    <a:pt x="140" y="33"/>
                  </a:lnTo>
                  <a:lnTo>
                    <a:pt x="142" y="31"/>
                  </a:lnTo>
                  <a:lnTo>
                    <a:pt x="145" y="31"/>
                  </a:lnTo>
                  <a:lnTo>
                    <a:pt x="145" y="29"/>
                  </a:lnTo>
                  <a:lnTo>
                    <a:pt x="145" y="29"/>
                  </a:lnTo>
                  <a:lnTo>
                    <a:pt x="142" y="26"/>
                  </a:lnTo>
                  <a:lnTo>
                    <a:pt x="140" y="26"/>
                  </a:lnTo>
                  <a:lnTo>
                    <a:pt x="135" y="24"/>
                  </a:lnTo>
                  <a:lnTo>
                    <a:pt x="124" y="24"/>
                  </a:lnTo>
                  <a:lnTo>
                    <a:pt x="121" y="24"/>
                  </a:lnTo>
                  <a:lnTo>
                    <a:pt x="119" y="24"/>
                  </a:lnTo>
                  <a:lnTo>
                    <a:pt x="107" y="17"/>
                  </a:lnTo>
                  <a:lnTo>
                    <a:pt x="90" y="10"/>
                  </a:lnTo>
                  <a:lnTo>
                    <a:pt x="81" y="7"/>
                  </a:lnTo>
                  <a:lnTo>
                    <a:pt x="79" y="10"/>
                  </a:lnTo>
                  <a:lnTo>
                    <a:pt x="76" y="12"/>
                  </a:lnTo>
                  <a:lnTo>
                    <a:pt x="74" y="15"/>
                  </a:lnTo>
                  <a:lnTo>
                    <a:pt x="71" y="17"/>
                  </a:lnTo>
                  <a:lnTo>
                    <a:pt x="62" y="22"/>
                  </a:lnTo>
                  <a:lnTo>
                    <a:pt x="53" y="26"/>
                  </a:lnTo>
                  <a:lnTo>
                    <a:pt x="48" y="26"/>
                  </a:lnTo>
                  <a:lnTo>
                    <a:pt x="45" y="24"/>
                  </a:lnTo>
                  <a:lnTo>
                    <a:pt x="45" y="24"/>
                  </a:lnTo>
                  <a:lnTo>
                    <a:pt x="45" y="29"/>
                  </a:lnTo>
                  <a:lnTo>
                    <a:pt x="53" y="36"/>
                  </a:lnTo>
                  <a:lnTo>
                    <a:pt x="55" y="43"/>
                  </a:lnTo>
                  <a:lnTo>
                    <a:pt x="57" y="48"/>
                  </a:lnTo>
                  <a:lnTo>
                    <a:pt x="60" y="50"/>
                  </a:lnTo>
                  <a:lnTo>
                    <a:pt x="57" y="52"/>
                  </a:lnTo>
                  <a:lnTo>
                    <a:pt x="57" y="55"/>
                  </a:lnTo>
                  <a:lnTo>
                    <a:pt x="57" y="55"/>
                  </a:lnTo>
                  <a:lnTo>
                    <a:pt x="57" y="60"/>
                  </a:lnTo>
                  <a:lnTo>
                    <a:pt x="57" y="64"/>
                  </a:lnTo>
                  <a:lnTo>
                    <a:pt x="55" y="69"/>
                  </a:lnTo>
                  <a:lnTo>
                    <a:pt x="55" y="71"/>
                  </a:lnTo>
                  <a:lnTo>
                    <a:pt x="55" y="74"/>
                  </a:lnTo>
                  <a:lnTo>
                    <a:pt x="53" y="74"/>
                  </a:lnTo>
                  <a:lnTo>
                    <a:pt x="50" y="74"/>
                  </a:lnTo>
                  <a:lnTo>
                    <a:pt x="48" y="74"/>
                  </a:lnTo>
                  <a:lnTo>
                    <a:pt x="45" y="74"/>
                  </a:lnTo>
                  <a:lnTo>
                    <a:pt x="45" y="76"/>
                  </a:lnTo>
                  <a:lnTo>
                    <a:pt x="45" y="78"/>
                  </a:lnTo>
                  <a:lnTo>
                    <a:pt x="45" y="81"/>
                  </a:lnTo>
                  <a:lnTo>
                    <a:pt x="48" y="86"/>
                  </a:lnTo>
                  <a:lnTo>
                    <a:pt x="48" y="90"/>
                  </a:lnTo>
                  <a:lnTo>
                    <a:pt x="48" y="100"/>
                  </a:lnTo>
                  <a:lnTo>
                    <a:pt x="48" y="102"/>
                  </a:lnTo>
                  <a:lnTo>
                    <a:pt x="50" y="104"/>
                  </a:lnTo>
                  <a:lnTo>
                    <a:pt x="50" y="107"/>
                  </a:lnTo>
                  <a:lnTo>
                    <a:pt x="53" y="109"/>
                  </a:lnTo>
                  <a:lnTo>
                    <a:pt x="53" y="112"/>
                  </a:lnTo>
                  <a:lnTo>
                    <a:pt x="53" y="114"/>
                  </a:lnTo>
                  <a:lnTo>
                    <a:pt x="50" y="119"/>
                  </a:lnTo>
                  <a:lnTo>
                    <a:pt x="48" y="126"/>
                  </a:lnTo>
                  <a:lnTo>
                    <a:pt x="48" y="128"/>
                  </a:lnTo>
                  <a:lnTo>
                    <a:pt x="45" y="131"/>
                  </a:lnTo>
                  <a:lnTo>
                    <a:pt x="43" y="135"/>
                  </a:lnTo>
                  <a:lnTo>
                    <a:pt x="41" y="140"/>
                  </a:lnTo>
                  <a:lnTo>
                    <a:pt x="38" y="142"/>
                  </a:lnTo>
                  <a:lnTo>
                    <a:pt x="36" y="147"/>
                  </a:lnTo>
                  <a:lnTo>
                    <a:pt x="34" y="149"/>
                  </a:lnTo>
                  <a:lnTo>
                    <a:pt x="34" y="154"/>
                  </a:lnTo>
                  <a:lnTo>
                    <a:pt x="31" y="159"/>
                  </a:lnTo>
                  <a:lnTo>
                    <a:pt x="34" y="166"/>
                  </a:lnTo>
                  <a:lnTo>
                    <a:pt x="34" y="168"/>
                  </a:lnTo>
                  <a:lnTo>
                    <a:pt x="31" y="173"/>
                  </a:lnTo>
                  <a:lnTo>
                    <a:pt x="31" y="178"/>
                  </a:lnTo>
                  <a:lnTo>
                    <a:pt x="29" y="180"/>
                  </a:lnTo>
                  <a:lnTo>
                    <a:pt x="24" y="185"/>
                  </a:lnTo>
                  <a:lnTo>
                    <a:pt x="22" y="190"/>
                  </a:lnTo>
                  <a:lnTo>
                    <a:pt x="19" y="192"/>
                  </a:lnTo>
                  <a:lnTo>
                    <a:pt x="15" y="194"/>
                  </a:lnTo>
                  <a:lnTo>
                    <a:pt x="12" y="197"/>
                  </a:lnTo>
                  <a:lnTo>
                    <a:pt x="8" y="197"/>
                  </a:lnTo>
                  <a:lnTo>
                    <a:pt x="5" y="197"/>
                  </a:lnTo>
                  <a:lnTo>
                    <a:pt x="3" y="199"/>
                  </a:lnTo>
                  <a:lnTo>
                    <a:pt x="3" y="204"/>
                  </a:lnTo>
                  <a:lnTo>
                    <a:pt x="0" y="218"/>
                  </a:lnTo>
                  <a:lnTo>
                    <a:pt x="10" y="220"/>
                  </a:lnTo>
                  <a:lnTo>
                    <a:pt x="15" y="220"/>
                  </a:lnTo>
                  <a:lnTo>
                    <a:pt x="19" y="220"/>
                  </a:lnTo>
                  <a:lnTo>
                    <a:pt x="22" y="218"/>
                  </a:lnTo>
                  <a:lnTo>
                    <a:pt x="29" y="220"/>
                  </a:lnTo>
                  <a:lnTo>
                    <a:pt x="31" y="223"/>
                  </a:lnTo>
                  <a:lnTo>
                    <a:pt x="34" y="225"/>
                  </a:lnTo>
                  <a:lnTo>
                    <a:pt x="36" y="230"/>
                  </a:lnTo>
                  <a:lnTo>
                    <a:pt x="38" y="232"/>
                  </a:lnTo>
                  <a:lnTo>
                    <a:pt x="41" y="232"/>
                  </a:lnTo>
                  <a:lnTo>
                    <a:pt x="41" y="232"/>
                  </a:lnTo>
                  <a:lnTo>
                    <a:pt x="50" y="230"/>
                  </a:lnTo>
                  <a:lnTo>
                    <a:pt x="57" y="232"/>
                  </a:lnTo>
                  <a:lnTo>
                    <a:pt x="60" y="232"/>
                  </a:lnTo>
                  <a:lnTo>
                    <a:pt x="64" y="235"/>
                  </a:lnTo>
                  <a:lnTo>
                    <a:pt x="67" y="237"/>
                  </a:lnTo>
                  <a:lnTo>
                    <a:pt x="69" y="239"/>
                  </a:lnTo>
                  <a:lnTo>
                    <a:pt x="69" y="242"/>
                  </a:lnTo>
                  <a:lnTo>
                    <a:pt x="69" y="246"/>
                  </a:lnTo>
                  <a:lnTo>
                    <a:pt x="69" y="249"/>
                  </a:lnTo>
                  <a:lnTo>
                    <a:pt x="69" y="249"/>
                  </a:lnTo>
                  <a:lnTo>
                    <a:pt x="71" y="251"/>
                  </a:lnTo>
                  <a:lnTo>
                    <a:pt x="79" y="256"/>
                  </a:lnTo>
                  <a:lnTo>
                    <a:pt x="83" y="258"/>
                  </a:lnTo>
                  <a:lnTo>
                    <a:pt x="86" y="258"/>
                  </a:lnTo>
                  <a:lnTo>
                    <a:pt x="86" y="256"/>
                  </a:lnTo>
                  <a:lnTo>
                    <a:pt x="86" y="256"/>
                  </a:lnTo>
                  <a:lnTo>
                    <a:pt x="86" y="254"/>
                  </a:lnTo>
                  <a:lnTo>
                    <a:pt x="93" y="254"/>
                  </a:lnTo>
                  <a:lnTo>
                    <a:pt x="95" y="254"/>
                  </a:lnTo>
                  <a:lnTo>
                    <a:pt x="98" y="251"/>
                  </a:lnTo>
                  <a:lnTo>
                    <a:pt x="98" y="249"/>
                  </a:lnTo>
                  <a:lnTo>
                    <a:pt x="98" y="244"/>
                  </a:lnTo>
                  <a:lnTo>
                    <a:pt x="98" y="242"/>
                  </a:lnTo>
                  <a:lnTo>
                    <a:pt x="98" y="237"/>
                  </a:lnTo>
                  <a:lnTo>
                    <a:pt x="98" y="235"/>
                  </a:lnTo>
                  <a:lnTo>
                    <a:pt x="100" y="235"/>
                  </a:lnTo>
                  <a:lnTo>
                    <a:pt x="102" y="232"/>
                  </a:lnTo>
                  <a:lnTo>
                    <a:pt x="109" y="232"/>
                  </a:lnTo>
                  <a:lnTo>
                    <a:pt x="112" y="232"/>
                  </a:lnTo>
                  <a:lnTo>
                    <a:pt x="112" y="232"/>
                  </a:lnTo>
                  <a:lnTo>
                    <a:pt x="109" y="218"/>
                  </a:lnTo>
                  <a:lnTo>
                    <a:pt x="109" y="209"/>
                  </a:lnTo>
                  <a:lnTo>
                    <a:pt x="109" y="199"/>
                  </a:lnTo>
                  <a:lnTo>
                    <a:pt x="116" y="173"/>
                  </a:lnTo>
                  <a:lnTo>
                    <a:pt x="119" y="166"/>
                  </a:lnTo>
                  <a:lnTo>
                    <a:pt x="126" y="159"/>
                  </a:lnTo>
                  <a:lnTo>
                    <a:pt x="131" y="152"/>
                  </a:lnTo>
                  <a:lnTo>
                    <a:pt x="133" y="149"/>
                  </a:lnTo>
                  <a:lnTo>
                    <a:pt x="133" y="149"/>
                  </a:lnTo>
                  <a:lnTo>
                    <a:pt x="135" y="147"/>
                  </a:lnTo>
                  <a:lnTo>
                    <a:pt x="135" y="147"/>
                  </a:lnTo>
                  <a:lnTo>
                    <a:pt x="135" y="145"/>
                  </a:lnTo>
                  <a:lnTo>
                    <a:pt x="133" y="142"/>
                  </a:lnTo>
                  <a:lnTo>
                    <a:pt x="131" y="145"/>
                  </a:lnTo>
                  <a:lnTo>
                    <a:pt x="131" y="145"/>
                  </a:lnTo>
                  <a:lnTo>
                    <a:pt x="131" y="140"/>
                  </a:lnTo>
                  <a:lnTo>
                    <a:pt x="133" y="138"/>
                  </a:lnTo>
                  <a:lnTo>
                    <a:pt x="135" y="133"/>
                  </a:lnTo>
                  <a:lnTo>
                    <a:pt x="138" y="131"/>
                  </a:lnTo>
                  <a:lnTo>
                    <a:pt x="140" y="133"/>
                  </a:lnTo>
                  <a:lnTo>
                    <a:pt x="140" y="133"/>
                  </a:lnTo>
                  <a:lnTo>
                    <a:pt x="142" y="133"/>
                  </a:lnTo>
                  <a:lnTo>
                    <a:pt x="145" y="131"/>
                  </a:lnTo>
                  <a:lnTo>
                    <a:pt x="147" y="140"/>
                  </a:lnTo>
                  <a:lnTo>
                    <a:pt x="147" y="142"/>
                  </a:lnTo>
                  <a:lnTo>
                    <a:pt x="150" y="142"/>
                  </a:lnTo>
                  <a:lnTo>
                    <a:pt x="152" y="142"/>
                  </a:lnTo>
                  <a:lnTo>
                    <a:pt x="150" y="138"/>
                  </a:lnTo>
                  <a:lnTo>
                    <a:pt x="152" y="131"/>
                  </a:lnTo>
                  <a:lnTo>
                    <a:pt x="157" y="128"/>
                  </a:lnTo>
                  <a:lnTo>
                    <a:pt x="159" y="126"/>
                  </a:lnTo>
                  <a:lnTo>
                    <a:pt x="173" y="123"/>
                  </a:lnTo>
                  <a:lnTo>
                    <a:pt x="178" y="123"/>
                  </a:lnTo>
                  <a:lnTo>
                    <a:pt x="180" y="126"/>
                  </a:lnTo>
                  <a:lnTo>
                    <a:pt x="185" y="128"/>
                  </a:lnTo>
                  <a:lnTo>
                    <a:pt x="185" y="131"/>
                  </a:lnTo>
                  <a:lnTo>
                    <a:pt x="187" y="131"/>
                  </a:lnTo>
                  <a:lnTo>
                    <a:pt x="190" y="131"/>
                  </a:lnTo>
                  <a:lnTo>
                    <a:pt x="192" y="131"/>
                  </a:lnTo>
                  <a:lnTo>
                    <a:pt x="192" y="131"/>
                  </a:lnTo>
                  <a:lnTo>
                    <a:pt x="195" y="131"/>
                  </a:lnTo>
                  <a:lnTo>
                    <a:pt x="195" y="135"/>
                  </a:lnTo>
                  <a:lnTo>
                    <a:pt x="192" y="138"/>
                  </a:lnTo>
                  <a:lnTo>
                    <a:pt x="197" y="140"/>
                  </a:lnTo>
                  <a:lnTo>
                    <a:pt x="199" y="142"/>
                  </a:lnTo>
                  <a:lnTo>
                    <a:pt x="199" y="142"/>
                  </a:lnTo>
                  <a:lnTo>
                    <a:pt x="199" y="145"/>
                  </a:lnTo>
                  <a:lnTo>
                    <a:pt x="199" y="145"/>
                  </a:lnTo>
                  <a:lnTo>
                    <a:pt x="199" y="147"/>
                  </a:lnTo>
                  <a:lnTo>
                    <a:pt x="199" y="147"/>
                  </a:lnTo>
                  <a:lnTo>
                    <a:pt x="202" y="147"/>
                  </a:lnTo>
                  <a:lnTo>
                    <a:pt x="204" y="147"/>
                  </a:lnTo>
                  <a:lnTo>
                    <a:pt x="209" y="152"/>
                  </a:lnTo>
                  <a:lnTo>
                    <a:pt x="209" y="154"/>
                  </a:lnTo>
                  <a:lnTo>
                    <a:pt x="211" y="147"/>
                  </a:lnTo>
                  <a:lnTo>
                    <a:pt x="211" y="147"/>
                  </a:lnTo>
                  <a:lnTo>
                    <a:pt x="211" y="142"/>
                  </a:lnTo>
                  <a:lnTo>
                    <a:pt x="211" y="138"/>
                  </a:lnTo>
                  <a:lnTo>
                    <a:pt x="209" y="133"/>
                  </a:lnTo>
                  <a:lnTo>
                    <a:pt x="206" y="131"/>
                  </a:lnTo>
                  <a:lnTo>
                    <a:pt x="206" y="128"/>
                  </a:lnTo>
                  <a:lnTo>
                    <a:pt x="209" y="128"/>
                  </a:lnTo>
                  <a:lnTo>
                    <a:pt x="211" y="128"/>
                  </a:lnTo>
                  <a:lnTo>
                    <a:pt x="214" y="128"/>
                  </a:lnTo>
                  <a:lnTo>
                    <a:pt x="211" y="126"/>
                  </a:lnTo>
                  <a:lnTo>
                    <a:pt x="209" y="126"/>
                  </a:lnTo>
                  <a:lnTo>
                    <a:pt x="204" y="126"/>
                  </a:lnTo>
                  <a:lnTo>
                    <a:pt x="204" y="128"/>
                  </a:lnTo>
                  <a:lnTo>
                    <a:pt x="202" y="126"/>
                  </a:lnTo>
                  <a:lnTo>
                    <a:pt x="202" y="123"/>
                  </a:lnTo>
                  <a:lnTo>
                    <a:pt x="202" y="121"/>
                  </a:lnTo>
                  <a:lnTo>
                    <a:pt x="199" y="119"/>
                  </a:lnTo>
                  <a:lnTo>
                    <a:pt x="199" y="119"/>
                  </a:lnTo>
                  <a:lnTo>
                    <a:pt x="202" y="116"/>
                  </a:lnTo>
                  <a:lnTo>
                    <a:pt x="206" y="116"/>
                  </a:lnTo>
                  <a:lnTo>
                    <a:pt x="206" y="114"/>
                  </a:lnTo>
                  <a:lnTo>
                    <a:pt x="206" y="114"/>
                  </a:lnTo>
                  <a:lnTo>
                    <a:pt x="204" y="114"/>
                  </a:lnTo>
                  <a:lnTo>
                    <a:pt x="204" y="112"/>
                  </a:lnTo>
                  <a:lnTo>
                    <a:pt x="204" y="112"/>
                  </a:lnTo>
                  <a:lnTo>
                    <a:pt x="206" y="102"/>
                  </a:lnTo>
                  <a:lnTo>
                    <a:pt x="209" y="104"/>
                  </a:lnTo>
                  <a:lnTo>
                    <a:pt x="209" y="107"/>
                  </a:lnTo>
                  <a:lnTo>
                    <a:pt x="211" y="107"/>
                  </a:lnTo>
                  <a:lnTo>
                    <a:pt x="211" y="109"/>
                  </a:lnTo>
                  <a:lnTo>
                    <a:pt x="214" y="104"/>
                  </a:lnTo>
                  <a:lnTo>
                    <a:pt x="214" y="100"/>
                  </a:lnTo>
                  <a:lnTo>
                    <a:pt x="211" y="97"/>
                  </a:lnTo>
                  <a:lnTo>
                    <a:pt x="209" y="95"/>
                  </a:lnTo>
                  <a:lnTo>
                    <a:pt x="206" y="97"/>
                  </a:lnTo>
                  <a:lnTo>
                    <a:pt x="204" y="95"/>
                  </a:lnTo>
                  <a:lnTo>
                    <a:pt x="202" y="93"/>
                  </a:lnTo>
                  <a:lnTo>
                    <a:pt x="199" y="90"/>
                  </a:lnTo>
                  <a:lnTo>
                    <a:pt x="206" y="83"/>
                  </a:lnTo>
                  <a:lnTo>
                    <a:pt x="209" y="83"/>
                  </a:lnTo>
                  <a:lnTo>
                    <a:pt x="209" y="78"/>
                  </a:lnTo>
                  <a:lnTo>
                    <a:pt x="211" y="76"/>
                  </a:lnTo>
                  <a:lnTo>
                    <a:pt x="211" y="76"/>
                  </a:lnTo>
                  <a:lnTo>
                    <a:pt x="202" y="74"/>
                  </a:lnTo>
                  <a:lnTo>
                    <a:pt x="202" y="74"/>
                  </a:lnTo>
                  <a:lnTo>
                    <a:pt x="199" y="71"/>
                  </a:lnTo>
                  <a:lnTo>
                    <a:pt x="199" y="69"/>
                  </a:lnTo>
                  <a:lnTo>
                    <a:pt x="202" y="67"/>
                  </a:lnTo>
                  <a:lnTo>
                    <a:pt x="204" y="67"/>
                  </a:lnTo>
                  <a:lnTo>
                    <a:pt x="209" y="64"/>
                  </a:lnTo>
                  <a:lnTo>
                    <a:pt x="209" y="64"/>
                  </a:lnTo>
                  <a:lnTo>
                    <a:pt x="211" y="62"/>
                  </a:lnTo>
                  <a:lnTo>
                    <a:pt x="211" y="60"/>
                  </a:lnTo>
                  <a:lnTo>
                    <a:pt x="214" y="60"/>
                  </a:lnTo>
                  <a:lnTo>
                    <a:pt x="214" y="62"/>
                  </a:lnTo>
                  <a:lnTo>
                    <a:pt x="216" y="62"/>
                  </a:lnTo>
                  <a:lnTo>
                    <a:pt x="216" y="62"/>
                  </a:lnTo>
                  <a:lnTo>
                    <a:pt x="218" y="57"/>
                  </a:lnTo>
                  <a:lnTo>
                    <a:pt x="216" y="55"/>
                  </a:lnTo>
                  <a:lnTo>
                    <a:pt x="214" y="52"/>
                  </a:lnTo>
                  <a:lnTo>
                    <a:pt x="211" y="50"/>
                  </a:lnTo>
                  <a:lnTo>
                    <a:pt x="211" y="48"/>
                  </a:lnTo>
                  <a:lnTo>
                    <a:pt x="209" y="48"/>
                  </a:lnTo>
                  <a:lnTo>
                    <a:pt x="211" y="45"/>
                  </a:lnTo>
                  <a:lnTo>
                    <a:pt x="218" y="38"/>
                  </a:lnTo>
                  <a:lnTo>
                    <a:pt x="221" y="36"/>
                  </a:lnTo>
                  <a:lnTo>
                    <a:pt x="221" y="36"/>
                  </a:lnTo>
                  <a:lnTo>
                    <a:pt x="218" y="33"/>
                  </a:lnTo>
                  <a:lnTo>
                    <a:pt x="218" y="29"/>
                  </a:lnTo>
                  <a:lnTo>
                    <a:pt x="218" y="24"/>
                  </a:lnTo>
                  <a:lnTo>
                    <a:pt x="221" y="24"/>
                  </a:lnTo>
                  <a:lnTo>
                    <a:pt x="221" y="22"/>
                  </a:lnTo>
                  <a:lnTo>
                    <a:pt x="225" y="22"/>
                  </a:lnTo>
                  <a:lnTo>
                    <a:pt x="225" y="22"/>
                  </a:lnTo>
                  <a:lnTo>
                    <a:pt x="228" y="22"/>
                  </a:lnTo>
                  <a:lnTo>
                    <a:pt x="228" y="22"/>
                  </a:lnTo>
                  <a:lnTo>
                    <a:pt x="228" y="22"/>
                  </a:lnTo>
                  <a:lnTo>
                    <a:pt x="230" y="24"/>
                  </a:lnTo>
                  <a:lnTo>
                    <a:pt x="230" y="26"/>
                  </a:lnTo>
                  <a:lnTo>
                    <a:pt x="230" y="26"/>
                  </a:lnTo>
                  <a:lnTo>
                    <a:pt x="235" y="29"/>
                  </a:lnTo>
                  <a:lnTo>
                    <a:pt x="232" y="26"/>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 name="Freeform 29"/>
            <p:cNvSpPr>
              <a:spLocks noEditPoints="1"/>
            </p:cNvSpPr>
            <p:nvPr/>
          </p:nvSpPr>
          <p:spPr bwMode="auto">
            <a:xfrm>
              <a:off x="5350378" y="4558001"/>
              <a:ext cx="321699" cy="554037"/>
            </a:xfrm>
            <a:custGeom>
              <a:avLst/>
              <a:gdLst>
                <a:gd name="T0" fmla="*/ 176 w 180"/>
                <a:gd name="T1" fmla="*/ 152 h 310"/>
                <a:gd name="T2" fmla="*/ 176 w 180"/>
                <a:gd name="T3" fmla="*/ 147 h 310"/>
                <a:gd name="T4" fmla="*/ 178 w 180"/>
                <a:gd name="T5" fmla="*/ 140 h 310"/>
                <a:gd name="T6" fmla="*/ 168 w 180"/>
                <a:gd name="T7" fmla="*/ 145 h 310"/>
                <a:gd name="T8" fmla="*/ 180 w 180"/>
                <a:gd name="T9" fmla="*/ 164 h 310"/>
                <a:gd name="T10" fmla="*/ 173 w 180"/>
                <a:gd name="T11" fmla="*/ 159 h 310"/>
                <a:gd name="T12" fmla="*/ 168 w 180"/>
                <a:gd name="T13" fmla="*/ 149 h 310"/>
                <a:gd name="T14" fmla="*/ 152 w 180"/>
                <a:gd name="T15" fmla="*/ 145 h 310"/>
                <a:gd name="T16" fmla="*/ 128 w 180"/>
                <a:gd name="T17" fmla="*/ 128 h 310"/>
                <a:gd name="T18" fmla="*/ 116 w 180"/>
                <a:gd name="T19" fmla="*/ 119 h 310"/>
                <a:gd name="T20" fmla="*/ 114 w 180"/>
                <a:gd name="T21" fmla="*/ 111 h 310"/>
                <a:gd name="T22" fmla="*/ 128 w 180"/>
                <a:gd name="T23" fmla="*/ 76 h 310"/>
                <a:gd name="T24" fmla="*/ 133 w 180"/>
                <a:gd name="T25" fmla="*/ 57 h 310"/>
                <a:gd name="T26" fmla="*/ 135 w 180"/>
                <a:gd name="T27" fmla="*/ 50 h 310"/>
                <a:gd name="T28" fmla="*/ 149 w 180"/>
                <a:gd name="T29" fmla="*/ 38 h 310"/>
                <a:gd name="T30" fmla="*/ 138 w 180"/>
                <a:gd name="T31" fmla="*/ 19 h 310"/>
                <a:gd name="T32" fmla="*/ 116 w 180"/>
                <a:gd name="T33" fmla="*/ 0 h 310"/>
                <a:gd name="T34" fmla="*/ 100 w 180"/>
                <a:gd name="T35" fmla="*/ 17 h 310"/>
                <a:gd name="T36" fmla="*/ 95 w 180"/>
                <a:gd name="T37" fmla="*/ 50 h 310"/>
                <a:gd name="T38" fmla="*/ 88 w 180"/>
                <a:gd name="T39" fmla="*/ 64 h 310"/>
                <a:gd name="T40" fmla="*/ 57 w 180"/>
                <a:gd name="T41" fmla="*/ 74 h 310"/>
                <a:gd name="T42" fmla="*/ 45 w 180"/>
                <a:gd name="T43" fmla="*/ 81 h 310"/>
                <a:gd name="T44" fmla="*/ 36 w 180"/>
                <a:gd name="T45" fmla="*/ 104 h 310"/>
                <a:gd name="T46" fmla="*/ 38 w 180"/>
                <a:gd name="T47" fmla="*/ 116 h 310"/>
                <a:gd name="T48" fmla="*/ 36 w 180"/>
                <a:gd name="T49" fmla="*/ 121 h 310"/>
                <a:gd name="T50" fmla="*/ 36 w 180"/>
                <a:gd name="T51" fmla="*/ 135 h 310"/>
                <a:gd name="T52" fmla="*/ 50 w 180"/>
                <a:gd name="T53" fmla="*/ 140 h 310"/>
                <a:gd name="T54" fmla="*/ 60 w 180"/>
                <a:gd name="T55" fmla="*/ 147 h 310"/>
                <a:gd name="T56" fmla="*/ 57 w 180"/>
                <a:gd name="T57" fmla="*/ 159 h 310"/>
                <a:gd name="T58" fmla="*/ 38 w 180"/>
                <a:gd name="T59" fmla="*/ 168 h 310"/>
                <a:gd name="T60" fmla="*/ 45 w 180"/>
                <a:gd name="T61" fmla="*/ 190 h 310"/>
                <a:gd name="T62" fmla="*/ 45 w 180"/>
                <a:gd name="T63" fmla="*/ 201 h 310"/>
                <a:gd name="T64" fmla="*/ 41 w 180"/>
                <a:gd name="T65" fmla="*/ 239 h 310"/>
                <a:gd name="T66" fmla="*/ 29 w 180"/>
                <a:gd name="T67" fmla="*/ 246 h 310"/>
                <a:gd name="T68" fmla="*/ 19 w 180"/>
                <a:gd name="T69" fmla="*/ 263 h 310"/>
                <a:gd name="T70" fmla="*/ 7 w 180"/>
                <a:gd name="T71" fmla="*/ 270 h 310"/>
                <a:gd name="T72" fmla="*/ 0 w 180"/>
                <a:gd name="T73" fmla="*/ 284 h 310"/>
                <a:gd name="T74" fmla="*/ 15 w 180"/>
                <a:gd name="T75" fmla="*/ 303 h 310"/>
                <a:gd name="T76" fmla="*/ 26 w 180"/>
                <a:gd name="T77" fmla="*/ 310 h 310"/>
                <a:gd name="T78" fmla="*/ 50 w 180"/>
                <a:gd name="T79" fmla="*/ 270 h 310"/>
                <a:gd name="T80" fmla="*/ 60 w 180"/>
                <a:gd name="T81" fmla="*/ 263 h 310"/>
                <a:gd name="T82" fmla="*/ 64 w 180"/>
                <a:gd name="T83" fmla="*/ 256 h 310"/>
                <a:gd name="T84" fmla="*/ 67 w 180"/>
                <a:gd name="T85" fmla="*/ 251 h 310"/>
                <a:gd name="T86" fmla="*/ 71 w 180"/>
                <a:gd name="T87" fmla="*/ 246 h 310"/>
                <a:gd name="T88" fmla="*/ 69 w 180"/>
                <a:gd name="T89" fmla="*/ 237 h 310"/>
                <a:gd name="T90" fmla="*/ 64 w 180"/>
                <a:gd name="T91" fmla="*/ 230 h 310"/>
                <a:gd name="T92" fmla="*/ 74 w 180"/>
                <a:gd name="T93" fmla="*/ 230 h 310"/>
                <a:gd name="T94" fmla="*/ 81 w 180"/>
                <a:gd name="T95" fmla="*/ 225 h 310"/>
                <a:gd name="T96" fmla="*/ 83 w 180"/>
                <a:gd name="T97" fmla="*/ 211 h 310"/>
                <a:gd name="T98" fmla="*/ 109 w 180"/>
                <a:gd name="T99" fmla="*/ 201 h 310"/>
                <a:gd name="T100" fmla="*/ 114 w 180"/>
                <a:gd name="T101" fmla="*/ 192 h 310"/>
                <a:gd name="T102" fmla="*/ 121 w 180"/>
                <a:gd name="T103" fmla="*/ 192 h 310"/>
                <a:gd name="T104" fmla="*/ 135 w 180"/>
                <a:gd name="T105" fmla="*/ 190 h 310"/>
                <a:gd name="T106" fmla="*/ 145 w 180"/>
                <a:gd name="T107" fmla="*/ 180 h 310"/>
                <a:gd name="T108" fmla="*/ 152 w 180"/>
                <a:gd name="T109" fmla="*/ 187 h 310"/>
                <a:gd name="T110" fmla="*/ 161 w 180"/>
                <a:gd name="T111" fmla="*/ 187 h 310"/>
                <a:gd name="T112" fmla="*/ 168 w 180"/>
                <a:gd name="T113" fmla="*/ 192 h 310"/>
                <a:gd name="T114" fmla="*/ 164 w 180"/>
                <a:gd name="T115" fmla="*/ 194 h 310"/>
                <a:gd name="T116" fmla="*/ 159 w 180"/>
                <a:gd name="T117" fmla="*/ 197 h 310"/>
                <a:gd name="T118" fmla="*/ 176 w 180"/>
                <a:gd name="T119" fmla="*/ 194 h 310"/>
                <a:gd name="T120" fmla="*/ 176 w 180"/>
                <a:gd name="T121" fmla="*/ 180 h 310"/>
                <a:gd name="T122" fmla="*/ 173 w 180"/>
                <a:gd name="T123" fmla="*/ 175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 h="310">
                  <a:moveTo>
                    <a:pt x="176" y="147"/>
                  </a:moveTo>
                  <a:lnTo>
                    <a:pt x="171" y="149"/>
                  </a:lnTo>
                  <a:lnTo>
                    <a:pt x="173" y="149"/>
                  </a:lnTo>
                  <a:lnTo>
                    <a:pt x="173" y="152"/>
                  </a:lnTo>
                  <a:lnTo>
                    <a:pt x="176" y="152"/>
                  </a:lnTo>
                  <a:lnTo>
                    <a:pt x="178" y="149"/>
                  </a:lnTo>
                  <a:lnTo>
                    <a:pt x="178" y="149"/>
                  </a:lnTo>
                  <a:lnTo>
                    <a:pt x="178" y="147"/>
                  </a:lnTo>
                  <a:lnTo>
                    <a:pt x="176" y="147"/>
                  </a:lnTo>
                  <a:lnTo>
                    <a:pt x="176" y="147"/>
                  </a:lnTo>
                  <a:close/>
                  <a:moveTo>
                    <a:pt x="173" y="145"/>
                  </a:moveTo>
                  <a:lnTo>
                    <a:pt x="176" y="142"/>
                  </a:lnTo>
                  <a:lnTo>
                    <a:pt x="178" y="142"/>
                  </a:lnTo>
                  <a:lnTo>
                    <a:pt x="178" y="140"/>
                  </a:lnTo>
                  <a:lnTo>
                    <a:pt x="178" y="140"/>
                  </a:lnTo>
                  <a:lnTo>
                    <a:pt x="176" y="140"/>
                  </a:lnTo>
                  <a:lnTo>
                    <a:pt x="176" y="140"/>
                  </a:lnTo>
                  <a:lnTo>
                    <a:pt x="171" y="142"/>
                  </a:lnTo>
                  <a:lnTo>
                    <a:pt x="168" y="145"/>
                  </a:lnTo>
                  <a:lnTo>
                    <a:pt x="168" y="145"/>
                  </a:lnTo>
                  <a:lnTo>
                    <a:pt x="173" y="145"/>
                  </a:lnTo>
                  <a:close/>
                  <a:moveTo>
                    <a:pt x="176" y="171"/>
                  </a:moveTo>
                  <a:lnTo>
                    <a:pt x="178" y="171"/>
                  </a:lnTo>
                  <a:lnTo>
                    <a:pt x="180" y="173"/>
                  </a:lnTo>
                  <a:lnTo>
                    <a:pt x="180" y="164"/>
                  </a:lnTo>
                  <a:lnTo>
                    <a:pt x="180" y="164"/>
                  </a:lnTo>
                  <a:lnTo>
                    <a:pt x="178" y="161"/>
                  </a:lnTo>
                  <a:lnTo>
                    <a:pt x="178" y="161"/>
                  </a:lnTo>
                  <a:lnTo>
                    <a:pt x="176" y="161"/>
                  </a:lnTo>
                  <a:lnTo>
                    <a:pt x="173" y="159"/>
                  </a:lnTo>
                  <a:lnTo>
                    <a:pt x="171" y="159"/>
                  </a:lnTo>
                  <a:lnTo>
                    <a:pt x="171" y="156"/>
                  </a:lnTo>
                  <a:lnTo>
                    <a:pt x="171" y="154"/>
                  </a:lnTo>
                  <a:lnTo>
                    <a:pt x="171" y="152"/>
                  </a:lnTo>
                  <a:lnTo>
                    <a:pt x="168" y="149"/>
                  </a:lnTo>
                  <a:lnTo>
                    <a:pt x="166" y="149"/>
                  </a:lnTo>
                  <a:lnTo>
                    <a:pt x="164" y="149"/>
                  </a:lnTo>
                  <a:lnTo>
                    <a:pt x="161" y="149"/>
                  </a:lnTo>
                  <a:lnTo>
                    <a:pt x="161" y="147"/>
                  </a:lnTo>
                  <a:lnTo>
                    <a:pt x="152" y="145"/>
                  </a:lnTo>
                  <a:lnTo>
                    <a:pt x="140" y="135"/>
                  </a:lnTo>
                  <a:lnTo>
                    <a:pt x="138" y="133"/>
                  </a:lnTo>
                  <a:lnTo>
                    <a:pt x="135" y="130"/>
                  </a:lnTo>
                  <a:lnTo>
                    <a:pt x="133" y="128"/>
                  </a:lnTo>
                  <a:lnTo>
                    <a:pt x="128" y="128"/>
                  </a:lnTo>
                  <a:lnTo>
                    <a:pt x="121" y="128"/>
                  </a:lnTo>
                  <a:lnTo>
                    <a:pt x="119" y="126"/>
                  </a:lnTo>
                  <a:lnTo>
                    <a:pt x="116" y="123"/>
                  </a:lnTo>
                  <a:lnTo>
                    <a:pt x="116" y="121"/>
                  </a:lnTo>
                  <a:lnTo>
                    <a:pt x="116" y="119"/>
                  </a:lnTo>
                  <a:lnTo>
                    <a:pt x="116" y="116"/>
                  </a:lnTo>
                  <a:lnTo>
                    <a:pt x="116" y="116"/>
                  </a:lnTo>
                  <a:lnTo>
                    <a:pt x="114" y="114"/>
                  </a:lnTo>
                  <a:lnTo>
                    <a:pt x="114" y="111"/>
                  </a:lnTo>
                  <a:lnTo>
                    <a:pt x="114" y="111"/>
                  </a:lnTo>
                  <a:lnTo>
                    <a:pt x="114" y="107"/>
                  </a:lnTo>
                  <a:lnTo>
                    <a:pt x="114" y="102"/>
                  </a:lnTo>
                  <a:lnTo>
                    <a:pt x="116" y="93"/>
                  </a:lnTo>
                  <a:lnTo>
                    <a:pt x="121" y="88"/>
                  </a:lnTo>
                  <a:lnTo>
                    <a:pt x="128" y="76"/>
                  </a:lnTo>
                  <a:lnTo>
                    <a:pt x="133" y="69"/>
                  </a:lnTo>
                  <a:lnTo>
                    <a:pt x="135" y="64"/>
                  </a:lnTo>
                  <a:lnTo>
                    <a:pt x="133" y="59"/>
                  </a:lnTo>
                  <a:lnTo>
                    <a:pt x="138" y="59"/>
                  </a:lnTo>
                  <a:lnTo>
                    <a:pt x="133" y="57"/>
                  </a:lnTo>
                  <a:lnTo>
                    <a:pt x="133" y="57"/>
                  </a:lnTo>
                  <a:lnTo>
                    <a:pt x="133" y="55"/>
                  </a:lnTo>
                  <a:lnTo>
                    <a:pt x="135" y="55"/>
                  </a:lnTo>
                  <a:lnTo>
                    <a:pt x="135" y="52"/>
                  </a:lnTo>
                  <a:lnTo>
                    <a:pt x="135" y="50"/>
                  </a:lnTo>
                  <a:lnTo>
                    <a:pt x="140" y="45"/>
                  </a:lnTo>
                  <a:lnTo>
                    <a:pt x="147" y="40"/>
                  </a:lnTo>
                  <a:lnTo>
                    <a:pt x="149" y="43"/>
                  </a:lnTo>
                  <a:lnTo>
                    <a:pt x="152" y="40"/>
                  </a:lnTo>
                  <a:lnTo>
                    <a:pt x="149" y="38"/>
                  </a:lnTo>
                  <a:lnTo>
                    <a:pt x="147" y="33"/>
                  </a:lnTo>
                  <a:lnTo>
                    <a:pt x="145" y="29"/>
                  </a:lnTo>
                  <a:lnTo>
                    <a:pt x="142" y="24"/>
                  </a:lnTo>
                  <a:lnTo>
                    <a:pt x="140" y="22"/>
                  </a:lnTo>
                  <a:lnTo>
                    <a:pt x="138" y="19"/>
                  </a:lnTo>
                  <a:lnTo>
                    <a:pt x="131" y="14"/>
                  </a:lnTo>
                  <a:lnTo>
                    <a:pt x="123" y="12"/>
                  </a:lnTo>
                  <a:lnTo>
                    <a:pt x="119" y="7"/>
                  </a:lnTo>
                  <a:lnTo>
                    <a:pt x="119" y="5"/>
                  </a:lnTo>
                  <a:lnTo>
                    <a:pt x="116" y="0"/>
                  </a:lnTo>
                  <a:lnTo>
                    <a:pt x="114" y="0"/>
                  </a:lnTo>
                  <a:lnTo>
                    <a:pt x="112" y="0"/>
                  </a:lnTo>
                  <a:lnTo>
                    <a:pt x="93" y="5"/>
                  </a:lnTo>
                  <a:lnTo>
                    <a:pt x="95" y="10"/>
                  </a:lnTo>
                  <a:lnTo>
                    <a:pt x="100" y="17"/>
                  </a:lnTo>
                  <a:lnTo>
                    <a:pt x="100" y="17"/>
                  </a:lnTo>
                  <a:lnTo>
                    <a:pt x="100" y="19"/>
                  </a:lnTo>
                  <a:lnTo>
                    <a:pt x="97" y="33"/>
                  </a:lnTo>
                  <a:lnTo>
                    <a:pt x="95" y="43"/>
                  </a:lnTo>
                  <a:lnTo>
                    <a:pt x="95" y="50"/>
                  </a:lnTo>
                  <a:lnTo>
                    <a:pt x="95" y="52"/>
                  </a:lnTo>
                  <a:lnTo>
                    <a:pt x="93" y="57"/>
                  </a:lnTo>
                  <a:lnTo>
                    <a:pt x="93" y="59"/>
                  </a:lnTo>
                  <a:lnTo>
                    <a:pt x="90" y="62"/>
                  </a:lnTo>
                  <a:lnTo>
                    <a:pt x="88" y="64"/>
                  </a:lnTo>
                  <a:lnTo>
                    <a:pt x="88" y="67"/>
                  </a:lnTo>
                  <a:lnTo>
                    <a:pt x="83" y="69"/>
                  </a:lnTo>
                  <a:lnTo>
                    <a:pt x="78" y="71"/>
                  </a:lnTo>
                  <a:lnTo>
                    <a:pt x="67" y="74"/>
                  </a:lnTo>
                  <a:lnTo>
                    <a:pt x="57" y="74"/>
                  </a:lnTo>
                  <a:lnTo>
                    <a:pt x="48" y="71"/>
                  </a:lnTo>
                  <a:lnTo>
                    <a:pt x="45" y="74"/>
                  </a:lnTo>
                  <a:lnTo>
                    <a:pt x="43" y="74"/>
                  </a:lnTo>
                  <a:lnTo>
                    <a:pt x="43" y="76"/>
                  </a:lnTo>
                  <a:lnTo>
                    <a:pt x="45" y="81"/>
                  </a:lnTo>
                  <a:lnTo>
                    <a:pt x="43" y="83"/>
                  </a:lnTo>
                  <a:lnTo>
                    <a:pt x="41" y="85"/>
                  </a:lnTo>
                  <a:lnTo>
                    <a:pt x="26" y="93"/>
                  </a:lnTo>
                  <a:lnTo>
                    <a:pt x="34" y="104"/>
                  </a:lnTo>
                  <a:lnTo>
                    <a:pt x="36" y="104"/>
                  </a:lnTo>
                  <a:lnTo>
                    <a:pt x="36" y="104"/>
                  </a:lnTo>
                  <a:lnTo>
                    <a:pt x="36" y="107"/>
                  </a:lnTo>
                  <a:lnTo>
                    <a:pt x="38" y="109"/>
                  </a:lnTo>
                  <a:lnTo>
                    <a:pt x="38" y="111"/>
                  </a:lnTo>
                  <a:lnTo>
                    <a:pt x="38" y="116"/>
                  </a:lnTo>
                  <a:lnTo>
                    <a:pt x="38" y="119"/>
                  </a:lnTo>
                  <a:lnTo>
                    <a:pt x="34" y="119"/>
                  </a:lnTo>
                  <a:lnTo>
                    <a:pt x="34" y="119"/>
                  </a:lnTo>
                  <a:lnTo>
                    <a:pt x="34" y="121"/>
                  </a:lnTo>
                  <a:lnTo>
                    <a:pt x="36" y="121"/>
                  </a:lnTo>
                  <a:lnTo>
                    <a:pt x="36" y="123"/>
                  </a:lnTo>
                  <a:lnTo>
                    <a:pt x="36" y="126"/>
                  </a:lnTo>
                  <a:lnTo>
                    <a:pt x="36" y="130"/>
                  </a:lnTo>
                  <a:lnTo>
                    <a:pt x="36" y="133"/>
                  </a:lnTo>
                  <a:lnTo>
                    <a:pt x="36" y="135"/>
                  </a:lnTo>
                  <a:lnTo>
                    <a:pt x="38" y="138"/>
                  </a:lnTo>
                  <a:lnTo>
                    <a:pt x="43" y="138"/>
                  </a:lnTo>
                  <a:lnTo>
                    <a:pt x="45" y="140"/>
                  </a:lnTo>
                  <a:lnTo>
                    <a:pt x="48" y="140"/>
                  </a:lnTo>
                  <a:lnTo>
                    <a:pt x="50" y="140"/>
                  </a:lnTo>
                  <a:lnTo>
                    <a:pt x="52" y="140"/>
                  </a:lnTo>
                  <a:lnTo>
                    <a:pt x="52" y="142"/>
                  </a:lnTo>
                  <a:lnTo>
                    <a:pt x="55" y="145"/>
                  </a:lnTo>
                  <a:lnTo>
                    <a:pt x="57" y="147"/>
                  </a:lnTo>
                  <a:lnTo>
                    <a:pt x="60" y="147"/>
                  </a:lnTo>
                  <a:lnTo>
                    <a:pt x="62" y="147"/>
                  </a:lnTo>
                  <a:lnTo>
                    <a:pt x="62" y="149"/>
                  </a:lnTo>
                  <a:lnTo>
                    <a:pt x="62" y="152"/>
                  </a:lnTo>
                  <a:lnTo>
                    <a:pt x="60" y="156"/>
                  </a:lnTo>
                  <a:lnTo>
                    <a:pt x="57" y="159"/>
                  </a:lnTo>
                  <a:lnTo>
                    <a:pt x="52" y="161"/>
                  </a:lnTo>
                  <a:lnTo>
                    <a:pt x="45" y="161"/>
                  </a:lnTo>
                  <a:lnTo>
                    <a:pt x="43" y="164"/>
                  </a:lnTo>
                  <a:lnTo>
                    <a:pt x="41" y="166"/>
                  </a:lnTo>
                  <a:lnTo>
                    <a:pt x="38" y="168"/>
                  </a:lnTo>
                  <a:lnTo>
                    <a:pt x="38" y="171"/>
                  </a:lnTo>
                  <a:lnTo>
                    <a:pt x="38" y="175"/>
                  </a:lnTo>
                  <a:lnTo>
                    <a:pt x="41" y="178"/>
                  </a:lnTo>
                  <a:lnTo>
                    <a:pt x="45" y="187"/>
                  </a:lnTo>
                  <a:lnTo>
                    <a:pt x="45" y="190"/>
                  </a:lnTo>
                  <a:lnTo>
                    <a:pt x="43" y="190"/>
                  </a:lnTo>
                  <a:lnTo>
                    <a:pt x="43" y="194"/>
                  </a:lnTo>
                  <a:lnTo>
                    <a:pt x="45" y="197"/>
                  </a:lnTo>
                  <a:lnTo>
                    <a:pt x="45" y="199"/>
                  </a:lnTo>
                  <a:lnTo>
                    <a:pt x="45" y="201"/>
                  </a:lnTo>
                  <a:lnTo>
                    <a:pt x="45" y="209"/>
                  </a:lnTo>
                  <a:lnTo>
                    <a:pt x="45" y="220"/>
                  </a:lnTo>
                  <a:lnTo>
                    <a:pt x="45" y="223"/>
                  </a:lnTo>
                  <a:lnTo>
                    <a:pt x="41" y="237"/>
                  </a:lnTo>
                  <a:lnTo>
                    <a:pt x="41" y="239"/>
                  </a:lnTo>
                  <a:lnTo>
                    <a:pt x="43" y="244"/>
                  </a:lnTo>
                  <a:lnTo>
                    <a:pt x="43" y="244"/>
                  </a:lnTo>
                  <a:lnTo>
                    <a:pt x="41" y="246"/>
                  </a:lnTo>
                  <a:lnTo>
                    <a:pt x="34" y="244"/>
                  </a:lnTo>
                  <a:lnTo>
                    <a:pt x="29" y="246"/>
                  </a:lnTo>
                  <a:lnTo>
                    <a:pt x="26" y="249"/>
                  </a:lnTo>
                  <a:lnTo>
                    <a:pt x="24" y="253"/>
                  </a:lnTo>
                  <a:lnTo>
                    <a:pt x="24" y="256"/>
                  </a:lnTo>
                  <a:lnTo>
                    <a:pt x="22" y="261"/>
                  </a:lnTo>
                  <a:lnTo>
                    <a:pt x="19" y="263"/>
                  </a:lnTo>
                  <a:lnTo>
                    <a:pt x="15" y="268"/>
                  </a:lnTo>
                  <a:lnTo>
                    <a:pt x="15" y="268"/>
                  </a:lnTo>
                  <a:lnTo>
                    <a:pt x="12" y="270"/>
                  </a:lnTo>
                  <a:lnTo>
                    <a:pt x="10" y="270"/>
                  </a:lnTo>
                  <a:lnTo>
                    <a:pt x="7" y="270"/>
                  </a:lnTo>
                  <a:lnTo>
                    <a:pt x="7" y="275"/>
                  </a:lnTo>
                  <a:lnTo>
                    <a:pt x="5" y="277"/>
                  </a:lnTo>
                  <a:lnTo>
                    <a:pt x="0" y="280"/>
                  </a:lnTo>
                  <a:lnTo>
                    <a:pt x="0" y="282"/>
                  </a:lnTo>
                  <a:lnTo>
                    <a:pt x="0" y="284"/>
                  </a:lnTo>
                  <a:lnTo>
                    <a:pt x="3" y="287"/>
                  </a:lnTo>
                  <a:lnTo>
                    <a:pt x="3" y="289"/>
                  </a:lnTo>
                  <a:lnTo>
                    <a:pt x="10" y="298"/>
                  </a:lnTo>
                  <a:lnTo>
                    <a:pt x="12" y="301"/>
                  </a:lnTo>
                  <a:lnTo>
                    <a:pt x="15" y="303"/>
                  </a:lnTo>
                  <a:lnTo>
                    <a:pt x="17" y="303"/>
                  </a:lnTo>
                  <a:lnTo>
                    <a:pt x="19" y="306"/>
                  </a:lnTo>
                  <a:lnTo>
                    <a:pt x="22" y="308"/>
                  </a:lnTo>
                  <a:lnTo>
                    <a:pt x="26" y="310"/>
                  </a:lnTo>
                  <a:lnTo>
                    <a:pt x="26" y="310"/>
                  </a:lnTo>
                  <a:lnTo>
                    <a:pt x="29" y="301"/>
                  </a:lnTo>
                  <a:lnTo>
                    <a:pt x="38" y="277"/>
                  </a:lnTo>
                  <a:lnTo>
                    <a:pt x="43" y="270"/>
                  </a:lnTo>
                  <a:lnTo>
                    <a:pt x="48" y="270"/>
                  </a:lnTo>
                  <a:lnTo>
                    <a:pt x="50" y="270"/>
                  </a:lnTo>
                  <a:lnTo>
                    <a:pt x="50" y="268"/>
                  </a:lnTo>
                  <a:lnTo>
                    <a:pt x="52" y="265"/>
                  </a:lnTo>
                  <a:lnTo>
                    <a:pt x="52" y="265"/>
                  </a:lnTo>
                  <a:lnTo>
                    <a:pt x="55" y="263"/>
                  </a:lnTo>
                  <a:lnTo>
                    <a:pt x="60" y="263"/>
                  </a:lnTo>
                  <a:lnTo>
                    <a:pt x="62" y="263"/>
                  </a:lnTo>
                  <a:lnTo>
                    <a:pt x="62" y="258"/>
                  </a:lnTo>
                  <a:lnTo>
                    <a:pt x="64" y="261"/>
                  </a:lnTo>
                  <a:lnTo>
                    <a:pt x="67" y="258"/>
                  </a:lnTo>
                  <a:lnTo>
                    <a:pt x="64" y="256"/>
                  </a:lnTo>
                  <a:lnTo>
                    <a:pt x="60" y="253"/>
                  </a:lnTo>
                  <a:lnTo>
                    <a:pt x="60" y="253"/>
                  </a:lnTo>
                  <a:lnTo>
                    <a:pt x="62" y="251"/>
                  </a:lnTo>
                  <a:lnTo>
                    <a:pt x="64" y="249"/>
                  </a:lnTo>
                  <a:lnTo>
                    <a:pt x="67" y="251"/>
                  </a:lnTo>
                  <a:lnTo>
                    <a:pt x="67" y="253"/>
                  </a:lnTo>
                  <a:lnTo>
                    <a:pt x="69" y="253"/>
                  </a:lnTo>
                  <a:lnTo>
                    <a:pt x="71" y="253"/>
                  </a:lnTo>
                  <a:lnTo>
                    <a:pt x="71" y="251"/>
                  </a:lnTo>
                  <a:lnTo>
                    <a:pt x="71" y="246"/>
                  </a:lnTo>
                  <a:lnTo>
                    <a:pt x="74" y="244"/>
                  </a:lnTo>
                  <a:lnTo>
                    <a:pt x="74" y="244"/>
                  </a:lnTo>
                  <a:lnTo>
                    <a:pt x="71" y="242"/>
                  </a:lnTo>
                  <a:lnTo>
                    <a:pt x="69" y="239"/>
                  </a:lnTo>
                  <a:lnTo>
                    <a:pt x="69" y="237"/>
                  </a:lnTo>
                  <a:lnTo>
                    <a:pt x="67" y="235"/>
                  </a:lnTo>
                  <a:lnTo>
                    <a:pt x="64" y="235"/>
                  </a:lnTo>
                  <a:lnTo>
                    <a:pt x="62" y="235"/>
                  </a:lnTo>
                  <a:lnTo>
                    <a:pt x="62" y="232"/>
                  </a:lnTo>
                  <a:lnTo>
                    <a:pt x="64" y="230"/>
                  </a:lnTo>
                  <a:lnTo>
                    <a:pt x="67" y="227"/>
                  </a:lnTo>
                  <a:lnTo>
                    <a:pt x="69" y="225"/>
                  </a:lnTo>
                  <a:lnTo>
                    <a:pt x="69" y="225"/>
                  </a:lnTo>
                  <a:lnTo>
                    <a:pt x="71" y="230"/>
                  </a:lnTo>
                  <a:lnTo>
                    <a:pt x="74" y="230"/>
                  </a:lnTo>
                  <a:lnTo>
                    <a:pt x="76" y="230"/>
                  </a:lnTo>
                  <a:lnTo>
                    <a:pt x="76" y="230"/>
                  </a:lnTo>
                  <a:lnTo>
                    <a:pt x="78" y="230"/>
                  </a:lnTo>
                  <a:lnTo>
                    <a:pt x="78" y="227"/>
                  </a:lnTo>
                  <a:lnTo>
                    <a:pt x="81" y="225"/>
                  </a:lnTo>
                  <a:lnTo>
                    <a:pt x="78" y="225"/>
                  </a:lnTo>
                  <a:lnTo>
                    <a:pt x="78" y="223"/>
                  </a:lnTo>
                  <a:lnTo>
                    <a:pt x="76" y="223"/>
                  </a:lnTo>
                  <a:lnTo>
                    <a:pt x="76" y="216"/>
                  </a:lnTo>
                  <a:lnTo>
                    <a:pt x="83" y="211"/>
                  </a:lnTo>
                  <a:lnTo>
                    <a:pt x="90" y="206"/>
                  </a:lnTo>
                  <a:lnTo>
                    <a:pt x="95" y="206"/>
                  </a:lnTo>
                  <a:lnTo>
                    <a:pt x="97" y="204"/>
                  </a:lnTo>
                  <a:lnTo>
                    <a:pt x="105" y="199"/>
                  </a:lnTo>
                  <a:lnTo>
                    <a:pt x="109" y="201"/>
                  </a:lnTo>
                  <a:lnTo>
                    <a:pt x="112" y="201"/>
                  </a:lnTo>
                  <a:lnTo>
                    <a:pt x="112" y="199"/>
                  </a:lnTo>
                  <a:lnTo>
                    <a:pt x="112" y="197"/>
                  </a:lnTo>
                  <a:lnTo>
                    <a:pt x="112" y="194"/>
                  </a:lnTo>
                  <a:lnTo>
                    <a:pt x="114" y="192"/>
                  </a:lnTo>
                  <a:lnTo>
                    <a:pt x="116" y="192"/>
                  </a:lnTo>
                  <a:lnTo>
                    <a:pt x="119" y="194"/>
                  </a:lnTo>
                  <a:lnTo>
                    <a:pt x="121" y="194"/>
                  </a:lnTo>
                  <a:lnTo>
                    <a:pt x="121" y="192"/>
                  </a:lnTo>
                  <a:lnTo>
                    <a:pt x="121" y="192"/>
                  </a:lnTo>
                  <a:lnTo>
                    <a:pt x="121" y="192"/>
                  </a:lnTo>
                  <a:lnTo>
                    <a:pt x="126" y="194"/>
                  </a:lnTo>
                  <a:lnTo>
                    <a:pt x="128" y="194"/>
                  </a:lnTo>
                  <a:lnTo>
                    <a:pt x="131" y="192"/>
                  </a:lnTo>
                  <a:lnTo>
                    <a:pt x="135" y="190"/>
                  </a:lnTo>
                  <a:lnTo>
                    <a:pt x="138" y="187"/>
                  </a:lnTo>
                  <a:lnTo>
                    <a:pt x="138" y="185"/>
                  </a:lnTo>
                  <a:lnTo>
                    <a:pt x="135" y="185"/>
                  </a:lnTo>
                  <a:lnTo>
                    <a:pt x="140" y="182"/>
                  </a:lnTo>
                  <a:lnTo>
                    <a:pt x="145" y="180"/>
                  </a:lnTo>
                  <a:lnTo>
                    <a:pt x="147" y="180"/>
                  </a:lnTo>
                  <a:lnTo>
                    <a:pt x="145" y="185"/>
                  </a:lnTo>
                  <a:lnTo>
                    <a:pt x="142" y="187"/>
                  </a:lnTo>
                  <a:lnTo>
                    <a:pt x="147" y="190"/>
                  </a:lnTo>
                  <a:lnTo>
                    <a:pt x="152" y="187"/>
                  </a:lnTo>
                  <a:lnTo>
                    <a:pt x="154" y="185"/>
                  </a:lnTo>
                  <a:lnTo>
                    <a:pt x="161" y="190"/>
                  </a:lnTo>
                  <a:lnTo>
                    <a:pt x="161" y="187"/>
                  </a:lnTo>
                  <a:lnTo>
                    <a:pt x="161" y="187"/>
                  </a:lnTo>
                  <a:lnTo>
                    <a:pt x="161" y="187"/>
                  </a:lnTo>
                  <a:lnTo>
                    <a:pt x="161" y="185"/>
                  </a:lnTo>
                  <a:lnTo>
                    <a:pt x="164" y="185"/>
                  </a:lnTo>
                  <a:lnTo>
                    <a:pt x="168" y="185"/>
                  </a:lnTo>
                  <a:lnTo>
                    <a:pt x="168" y="187"/>
                  </a:lnTo>
                  <a:lnTo>
                    <a:pt x="168" y="192"/>
                  </a:lnTo>
                  <a:lnTo>
                    <a:pt x="166" y="192"/>
                  </a:lnTo>
                  <a:lnTo>
                    <a:pt x="166" y="192"/>
                  </a:lnTo>
                  <a:lnTo>
                    <a:pt x="166" y="194"/>
                  </a:lnTo>
                  <a:lnTo>
                    <a:pt x="166" y="194"/>
                  </a:lnTo>
                  <a:lnTo>
                    <a:pt x="164" y="194"/>
                  </a:lnTo>
                  <a:lnTo>
                    <a:pt x="161" y="192"/>
                  </a:lnTo>
                  <a:lnTo>
                    <a:pt x="157" y="192"/>
                  </a:lnTo>
                  <a:lnTo>
                    <a:pt x="154" y="192"/>
                  </a:lnTo>
                  <a:lnTo>
                    <a:pt x="157" y="194"/>
                  </a:lnTo>
                  <a:lnTo>
                    <a:pt x="159" y="197"/>
                  </a:lnTo>
                  <a:lnTo>
                    <a:pt x="164" y="197"/>
                  </a:lnTo>
                  <a:lnTo>
                    <a:pt x="166" y="199"/>
                  </a:lnTo>
                  <a:lnTo>
                    <a:pt x="168" y="197"/>
                  </a:lnTo>
                  <a:lnTo>
                    <a:pt x="173" y="194"/>
                  </a:lnTo>
                  <a:lnTo>
                    <a:pt x="176" y="194"/>
                  </a:lnTo>
                  <a:lnTo>
                    <a:pt x="176" y="190"/>
                  </a:lnTo>
                  <a:lnTo>
                    <a:pt x="176" y="187"/>
                  </a:lnTo>
                  <a:lnTo>
                    <a:pt x="176" y="185"/>
                  </a:lnTo>
                  <a:lnTo>
                    <a:pt x="173" y="182"/>
                  </a:lnTo>
                  <a:lnTo>
                    <a:pt x="176" y="180"/>
                  </a:lnTo>
                  <a:lnTo>
                    <a:pt x="176" y="178"/>
                  </a:lnTo>
                  <a:lnTo>
                    <a:pt x="178" y="175"/>
                  </a:lnTo>
                  <a:lnTo>
                    <a:pt x="176" y="175"/>
                  </a:lnTo>
                  <a:lnTo>
                    <a:pt x="173" y="175"/>
                  </a:lnTo>
                  <a:lnTo>
                    <a:pt x="173" y="175"/>
                  </a:lnTo>
                  <a:lnTo>
                    <a:pt x="173" y="173"/>
                  </a:lnTo>
                  <a:lnTo>
                    <a:pt x="173" y="171"/>
                  </a:lnTo>
                  <a:lnTo>
                    <a:pt x="176" y="171"/>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30"/>
            <p:cNvSpPr>
              <a:spLocks/>
            </p:cNvSpPr>
            <p:nvPr/>
          </p:nvSpPr>
          <p:spPr bwMode="auto">
            <a:xfrm>
              <a:off x="5059061" y="4359620"/>
              <a:ext cx="352081" cy="389614"/>
            </a:xfrm>
            <a:custGeom>
              <a:avLst/>
              <a:gdLst>
                <a:gd name="T0" fmla="*/ 187 w 197"/>
                <a:gd name="T1" fmla="*/ 194 h 218"/>
                <a:gd name="T2" fmla="*/ 180 w 197"/>
                <a:gd name="T3" fmla="*/ 187 h 218"/>
                <a:gd name="T4" fmla="*/ 170 w 197"/>
                <a:gd name="T5" fmla="*/ 185 h 218"/>
                <a:gd name="T6" fmla="*/ 166 w 197"/>
                <a:gd name="T7" fmla="*/ 180 h 218"/>
                <a:gd name="T8" fmla="*/ 163 w 197"/>
                <a:gd name="T9" fmla="*/ 166 h 218"/>
                <a:gd name="T10" fmla="*/ 163 w 197"/>
                <a:gd name="T11" fmla="*/ 133 h 218"/>
                <a:gd name="T12" fmla="*/ 159 w 197"/>
                <a:gd name="T13" fmla="*/ 114 h 218"/>
                <a:gd name="T14" fmla="*/ 147 w 197"/>
                <a:gd name="T15" fmla="*/ 90 h 218"/>
                <a:gd name="T16" fmla="*/ 109 w 197"/>
                <a:gd name="T17" fmla="*/ 81 h 218"/>
                <a:gd name="T18" fmla="*/ 97 w 197"/>
                <a:gd name="T19" fmla="*/ 66 h 218"/>
                <a:gd name="T20" fmla="*/ 97 w 197"/>
                <a:gd name="T21" fmla="*/ 59 h 218"/>
                <a:gd name="T22" fmla="*/ 99 w 197"/>
                <a:gd name="T23" fmla="*/ 50 h 218"/>
                <a:gd name="T24" fmla="*/ 104 w 197"/>
                <a:gd name="T25" fmla="*/ 45 h 218"/>
                <a:gd name="T26" fmla="*/ 99 w 197"/>
                <a:gd name="T27" fmla="*/ 36 h 218"/>
                <a:gd name="T28" fmla="*/ 92 w 197"/>
                <a:gd name="T29" fmla="*/ 43 h 218"/>
                <a:gd name="T30" fmla="*/ 81 w 197"/>
                <a:gd name="T31" fmla="*/ 47 h 218"/>
                <a:gd name="T32" fmla="*/ 90 w 197"/>
                <a:gd name="T33" fmla="*/ 59 h 218"/>
                <a:gd name="T34" fmla="*/ 81 w 197"/>
                <a:gd name="T35" fmla="*/ 62 h 218"/>
                <a:gd name="T36" fmla="*/ 76 w 197"/>
                <a:gd name="T37" fmla="*/ 64 h 218"/>
                <a:gd name="T38" fmla="*/ 78 w 197"/>
                <a:gd name="T39" fmla="*/ 52 h 218"/>
                <a:gd name="T40" fmla="*/ 64 w 197"/>
                <a:gd name="T41" fmla="*/ 45 h 218"/>
                <a:gd name="T42" fmla="*/ 69 w 197"/>
                <a:gd name="T43" fmla="*/ 43 h 218"/>
                <a:gd name="T44" fmla="*/ 59 w 197"/>
                <a:gd name="T45" fmla="*/ 43 h 218"/>
                <a:gd name="T46" fmla="*/ 54 w 197"/>
                <a:gd name="T47" fmla="*/ 47 h 218"/>
                <a:gd name="T48" fmla="*/ 64 w 197"/>
                <a:gd name="T49" fmla="*/ 31 h 218"/>
                <a:gd name="T50" fmla="*/ 73 w 197"/>
                <a:gd name="T51" fmla="*/ 24 h 218"/>
                <a:gd name="T52" fmla="*/ 69 w 197"/>
                <a:gd name="T53" fmla="*/ 10 h 218"/>
                <a:gd name="T54" fmla="*/ 59 w 197"/>
                <a:gd name="T55" fmla="*/ 2 h 218"/>
                <a:gd name="T56" fmla="*/ 38 w 197"/>
                <a:gd name="T57" fmla="*/ 10 h 218"/>
                <a:gd name="T58" fmla="*/ 21 w 197"/>
                <a:gd name="T59" fmla="*/ 17 h 218"/>
                <a:gd name="T60" fmla="*/ 14 w 197"/>
                <a:gd name="T61" fmla="*/ 24 h 218"/>
                <a:gd name="T62" fmla="*/ 5 w 197"/>
                <a:gd name="T63" fmla="*/ 26 h 218"/>
                <a:gd name="T64" fmla="*/ 2 w 197"/>
                <a:gd name="T65" fmla="*/ 33 h 218"/>
                <a:gd name="T66" fmla="*/ 2 w 197"/>
                <a:gd name="T67" fmla="*/ 45 h 218"/>
                <a:gd name="T68" fmla="*/ 17 w 197"/>
                <a:gd name="T69" fmla="*/ 57 h 218"/>
                <a:gd name="T70" fmla="*/ 28 w 197"/>
                <a:gd name="T71" fmla="*/ 52 h 218"/>
                <a:gd name="T72" fmla="*/ 31 w 197"/>
                <a:gd name="T73" fmla="*/ 73 h 218"/>
                <a:gd name="T74" fmla="*/ 28 w 197"/>
                <a:gd name="T75" fmla="*/ 81 h 218"/>
                <a:gd name="T76" fmla="*/ 24 w 197"/>
                <a:gd name="T77" fmla="*/ 83 h 218"/>
                <a:gd name="T78" fmla="*/ 14 w 197"/>
                <a:gd name="T79" fmla="*/ 81 h 218"/>
                <a:gd name="T80" fmla="*/ 10 w 197"/>
                <a:gd name="T81" fmla="*/ 92 h 218"/>
                <a:gd name="T82" fmla="*/ 17 w 197"/>
                <a:gd name="T83" fmla="*/ 99 h 218"/>
                <a:gd name="T84" fmla="*/ 28 w 197"/>
                <a:gd name="T85" fmla="*/ 107 h 218"/>
                <a:gd name="T86" fmla="*/ 43 w 197"/>
                <a:gd name="T87" fmla="*/ 107 h 218"/>
                <a:gd name="T88" fmla="*/ 50 w 197"/>
                <a:gd name="T89" fmla="*/ 109 h 218"/>
                <a:gd name="T90" fmla="*/ 62 w 197"/>
                <a:gd name="T91" fmla="*/ 125 h 218"/>
                <a:gd name="T92" fmla="*/ 71 w 197"/>
                <a:gd name="T93" fmla="*/ 128 h 218"/>
                <a:gd name="T94" fmla="*/ 81 w 197"/>
                <a:gd name="T95" fmla="*/ 130 h 218"/>
                <a:gd name="T96" fmla="*/ 90 w 197"/>
                <a:gd name="T97" fmla="*/ 142 h 218"/>
                <a:gd name="T98" fmla="*/ 81 w 197"/>
                <a:gd name="T99" fmla="*/ 151 h 218"/>
                <a:gd name="T100" fmla="*/ 83 w 197"/>
                <a:gd name="T101" fmla="*/ 159 h 218"/>
                <a:gd name="T102" fmla="*/ 99 w 197"/>
                <a:gd name="T103" fmla="*/ 163 h 218"/>
                <a:gd name="T104" fmla="*/ 114 w 197"/>
                <a:gd name="T105" fmla="*/ 175 h 218"/>
                <a:gd name="T106" fmla="*/ 116 w 197"/>
                <a:gd name="T107" fmla="*/ 170 h 218"/>
                <a:gd name="T108" fmla="*/ 121 w 197"/>
                <a:gd name="T109" fmla="*/ 168 h 218"/>
                <a:gd name="T110" fmla="*/ 128 w 197"/>
                <a:gd name="T111" fmla="*/ 175 h 218"/>
                <a:gd name="T112" fmla="*/ 142 w 197"/>
                <a:gd name="T113" fmla="*/ 196 h 218"/>
                <a:gd name="T114" fmla="*/ 147 w 197"/>
                <a:gd name="T115" fmla="*/ 211 h 218"/>
                <a:gd name="T116" fmla="*/ 159 w 197"/>
                <a:gd name="T117" fmla="*/ 218 h 218"/>
                <a:gd name="T118" fmla="*/ 170 w 197"/>
                <a:gd name="T119" fmla="*/ 215 h 218"/>
                <a:gd name="T120" fmla="*/ 187 w 197"/>
                <a:gd name="T121" fmla="*/ 218 h 218"/>
                <a:gd name="T122" fmla="*/ 194 w 197"/>
                <a:gd name="T123" fmla="*/ 21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7" h="218">
                  <a:moveTo>
                    <a:pt x="189" y="204"/>
                  </a:moveTo>
                  <a:lnTo>
                    <a:pt x="189" y="199"/>
                  </a:lnTo>
                  <a:lnTo>
                    <a:pt x="189" y="196"/>
                  </a:lnTo>
                  <a:lnTo>
                    <a:pt x="187" y="194"/>
                  </a:lnTo>
                  <a:lnTo>
                    <a:pt x="187" y="194"/>
                  </a:lnTo>
                  <a:lnTo>
                    <a:pt x="182" y="192"/>
                  </a:lnTo>
                  <a:lnTo>
                    <a:pt x="180" y="189"/>
                  </a:lnTo>
                  <a:lnTo>
                    <a:pt x="180" y="187"/>
                  </a:lnTo>
                  <a:lnTo>
                    <a:pt x="178" y="185"/>
                  </a:lnTo>
                  <a:lnTo>
                    <a:pt x="175" y="185"/>
                  </a:lnTo>
                  <a:lnTo>
                    <a:pt x="173" y="185"/>
                  </a:lnTo>
                  <a:lnTo>
                    <a:pt x="170" y="185"/>
                  </a:lnTo>
                  <a:lnTo>
                    <a:pt x="168" y="185"/>
                  </a:lnTo>
                  <a:lnTo>
                    <a:pt x="166" y="182"/>
                  </a:lnTo>
                  <a:lnTo>
                    <a:pt x="166" y="182"/>
                  </a:lnTo>
                  <a:lnTo>
                    <a:pt x="166" y="180"/>
                  </a:lnTo>
                  <a:lnTo>
                    <a:pt x="166" y="178"/>
                  </a:lnTo>
                  <a:lnTo>
                    <a:pt x="166" y="173"/>
                  </a:lnTo>
                  <a:lnTo>
                    <a:pt x="166" y="170"/>
                  </a:lnTo>
                  <a:lnTo>
                    <a:pt x="163" y="166"/>
                  </a:lnTo>
                  <a:lnTo>
                    <a:pt x="161" y="161"/>
                  </a:lnTo>
                  <a:lnTo>
                    <a:pt x="159" y="156"/>
                  </a:lnTo>
                  <a:lnTo>
                    <a:pt x="159" y="156"/>
                  </a:lnTo>
                  <a:lnTo>
                    <a:pt x="163" y="133"/>
                  </a:lnTo>
                  <a:lnTo>
                    <a:pt x="163" y="130"/>
                  </a:lnTo>
                  <a:lnTo>
                    <a:pt x="161" y="125"/>
                  </a:lnTo>
                  <a:lnTo>
                    <a:pt x="159" y="116"/>
                  </a:lnTo>
                  <a:lnTo>
                    <a:pt x="159" y="114"/>
                  </a:lnTo>
                  <a:lnTo>
                    <a:pt x="161" y="107"/>
                  </a:lnTo>
                  <a:lnTo>
                    <a:pt x="161" y="104"/>
                  </a:lnTo>
                  <a:lnTo>
                    <a:pt x="152" y="92"/>
                  </a:lnTo>
                  <a:lnTo>
                    <a:pt x="147" y="90"/>
                  </a:lnTo>
                  <a:lnTo>
                    <a:pt x="137" y="90"/>
                  </a:lnTo>
                  <a:lnTo>
                    <a:pt x="114" y="83"/>
                  </a:lnTo>
                  <a:lnTo>
                    <a:pt x="109" y="83"/>
                  </a:lnTo>
                  <a:lnTo>
                    <a:pt x="109" y="81"/>
                  </a:lnTo>
                  <a:lnTo>
                    <a:pt x="107" y="78"/>
                  </a:lnTo>
                  <a:lnTo>
                    <a:pt x="104" y="76"/>
                  </a:lnTo>
                  <a:lnTo>
                    <a:pt x="99" y="69"/>
                  </a:lnTo>
                  <a:lnTo>
                    <a:pt x="97" y="66"/>
                  </a:lnTo>
                  <a:lnTo>
                    <a:pt x="97" y="64"/>
                  </a:lnTo>
                  <a:lnTo>
                    <a:pt x="99" y="62"/>
                  </a:lnTo>
                  <a:lnTo>
                    <a:pt x="99" y="59"/>
                  </a:lnTo>
                  <a:lnTo>
                    <a:pt x="97" y="59"/>
                  </a:lnTo>
                  <a:lnTo>
                    <a:pt x="97" y="57"/>
                  </a:lnTo>
                  <a:lnTo>
                    <a:pt x="97" y="54"/>
                  </a:lnTo>
                  <a:lnTo>
                    <a:pt x="97" y="52"/>
                  </a:lnTo>
                  <a:lnTo>
                    <a:pt x="99" y="50"/>
                  </a:lnTo>
                  <a:lnTo>
                    <a:pt x="99" y="50"/>
                  </a:lnTo>
                  <a:lnTo>
                    <a:pt x="102" y="47"/>
                  </a:lnTo>
                  <a:lnTo>
                    <a:pt x="102" y="47"/>
                  </a:lnTo>
                  <a:lnTo>
                    <a:pt x="104" y="45"/>
                  </a:lnTo>
                  <a:lnTo>
                    <a:pt x="102" y="43"/>
                  </a:lnTo>
                  <a:lnTo>
                    <a:pt x="99" y="43"/>
                  </a:lnTo>
                  <a:lnTo>
                    <a:pt x="99" y="38"/>
                  </a:lnTo>
                  <a:lnTo>
                    <a:pt x="99" y="36"/>
                  </a:lnTo>
                  <a:lnTo>
                    <a:pt x="97" y="38"/>
                  </a:lnTo>
                  <a:lnTo>
                    <a:pt x="95" y="40"/>
                  </a:lnTo>
                  <a:lnTo>
                    <a:pt x="95" y="43"/>
                  </a:lnTo>
                  <a:lnTo>
                    <a:pt x="92" y="43"/>
                  </a:lnTo>
                  <a:lnTo>
                    <a:pt x="90" y="45"/>
                  </a:lnTo>
                  <a:lnTo>
                    <a:pt x="85" y="45"/>
                  </a:lnTo>
                  <a:lnTo>
                    <a:pt x="83" y="45"/>
                  </a:lnTo>
                  <a:lnTo>
                    <a:pt x="81" y="47"/>
                  </a:lnTo>
                  <a:lnTo>
                    <a:pt x="81" y="54"/>
                  </a:lnTo>
                  <a:lnTo>
                    <a:pt x="85" y="57"/>
                  </a:lnTo>
                  <a:lnTo>
                    <a:pt x="90" y="54"/>
                  </a:lnTo>
                  <a:lnTo>
                    <a:pt x="90" y="59"/>
                  </a:lnTo>
                  <a:lnTo>
                    <a:pt x="90" y="62"/>
                  </a:lnTo>
                  <a:lnTo>
                    <a:pt x="85" y="59"/>
                  </a:lnTo>
                  <a:lnTo>
                    <a:pt x="83" y="59"/>
                  </a:lnTo>
                  <a:lnTo>
                    <a:pt x="81" y="62"/>
                  </a:lnTo>
                  <a:lnTo>
                    <a:pt x="78" y="66"/>
                  </a:lnTo>
                  <a:lnTo>
                    <a:pt x="76" y="66"/>
                  </a:lnTo>
                  <a:lnTo>
                    <a:pt x="76" y="64"/>
                  </a:lnTo>
                  <a:lnTo>
                    <a:pt x="76" y="64"/>
                  </a:lnTo>
                  <a:lnTo>
                    <a:pt x="78" y="59"/>
                  </a:lnTo>
                  <a:lnTo>
                    <a:pt x="78" y="57"/>
                  </a:lnTo>
                  <a:lnTo>
                    <a:pt x="78" y="54"/>
                  </a:lnTo>
                  <a:lnTo>
                    <a:pt x="78" y="52"/>
                  </a:lnTo>
                  <a:lnTo>
                    <a:pt x="76" y="52"/>
                  </a:lnTo>
                  <a:lnTo>
                    <a:pt x="73" y="54"/>
                  </a:lnTo>
                  <a:lnTo>
                    <a:pt x="64" y="47"/>
                  </a:lnTo>
                  <a:lnTo>
                    <a:pt x="64" y="45"/>
                  </a:lnTo>
                  <a:lnTo>
                    <a:pt x="66" y="45"/>
                  </a:lnTo>
                  <a:lnTo>
                    <a:pt x="66" y="45"/>
                  </a:lnTo>
                  <a:lnTo>
                    <a:pt x="69" y="43"/>
                  </a:lnTo>
                  <a:lnTo>
                    <a:pt x="69" y="43"/>
                  </a:lnTo>
                  <a:lnTo>
                    <a:pt x="66" y="43"/>
                  </a:lnTo>
                  <a:lnTo>
                    <a:pt x="64" y="38"/>
                  </a:lnTo>
                  <a:lnTo>
                    <a:pt x="62" y="38"/>
                  </a:lnTo>
                  <a:lnTo>
                    <a:pt x="59" y="43"/>
                  </a:lnTo>
                  <a:lnTo>
                    <a:pt x="57" y="45"/>
                  </a:lnTo>
                  <a:lnTo>
                    <a:pt x="57" y="47"/>
                  </a:lnTo>
                  <a:lnTo>
                    <a:pt x="57" y="47"/>
                  </a:lnTo>
                  <a:lnTo>
                    <a:pt x="54" y="47"/>
                  </a:lnTo>
                  <a:lnTo>
                    <a:pt x="54" y="43"/>
                  </a:lnTo>
                  <a:lnTo>
                    <a:pt x="57" y="38"/>
                  </a:lnTo>
                  <a:lnTo>
                    <a:pt x="62" y="33"/>
                  </a:lnTo>
                  <a:lnTo>
                    <a:pt x="64" y="31"/>
                  </a:lnTo>
                  <a:lnTo>
                    <a:pt x="64" y="28"/>
                  </a:lnTo>
                  <a:lnTo>
                    <a:pt x="66" y="24"/>
                  </a:lnTo>
                  <a:lnTo>
                    <a:pt x="69" y="21"/>
                  </a:lnTo>
                  <a:lnTo>
                    <a:pt x="73" y="24"/>
                  </a:lnTo>
                  <a:lnTo>
                    <a:pt x="73" y="21"/>
                  </a:lnTo>
                  <a:lnTo>
                    <a:pt x="73" y="17"/>
                  </a:lnTo>
                  <a:lnTo>
                    <a:pt x="71" y="12"/>
                  </a:lnTo>
                  <a:lnTo>
                    <a:pt x="69" y="10"/>
                  </a:lnTo>
                  <a:lnTo>
                    <a:pt x="66" y="7"/>
                  </a:lnTo>
                  <a:lnTo>
                    <a:pt x="64" y="5"/>
                  </a:lnTo>
                  <a:lnTo>
                    <a:pt x="62" y="0"/>
                  </a:lnTo>
                  <a:lnTo>
                    <a:pt x="59" y="2"/>
                  </a:lnTo>
                  <a:lnTo>
                    <a:pt x="54" y="2"/>
                  </a:lnTo>
                  <a:lnTo>
                    <a:pt x="45" y="5"/>
                  </a:lnTo>
                  <a:lnTo>
                    <a:pt x="38" y="7"/>
                  </a:lnTo>
                  <a:lnTo>
                    <a:pt x="38" y="10"/>
                  </a:lnTo>
                  <a:lnTo>
                    <a:pt x="31" y="14"/>
                  </a:lnTo>
                  <a:lnTo>
                    <a:pt x="28" y="17"/>
                  </a:lnTo>
                  <a:lnTo>
                    <a:pt x="26" y="17"/>
                  </a:lnTo>
                  <a:lnTo>
                    <a:pt x="21" y="17"/>
                  </a:lnTo>
                  <a:lnTo>
                    <a:pt x="17" y="21"/>
                  </a:lnTo>
                  <a:lnTo>
                    <a:pt x="17" y="24"/>
                  </a:lnTo>
                  <a:lnTo>
                    <a:pt x="17" y="24"/>
                  </a:lnTo>
                  <a:lnTo>
                    <a:pt x="14" y="24"/>
                  </a:lnTo>
                  <a:lnTo>
                    <a:pt x="12" y="28"/>
                  </a:lnTo>
                  <a:lnTo>
                    <a:pt x="10" y="26"/>
                  </a:lnTo>
                  <a:lnTo>
                    <a:pt x="7" y="26"/>
                  </a:lnTo>
                  <a:lnTo>
                    <a:pt x="5" y="26"/>
                  </a:lnTo>
                  <a:lnTo>
                    <a:pt x="5" y="24"/>
                  </a:lnTo>
                  <a:lnTo>
                    <a:pt x="0" y="24"/>
                  </a:lnTo>
                  <a:lnTo>
                    <a:pt x="2" y="31"/>
                  </a:lnTo>
                  <a:lnTo>
                    <a:pt x="2" y="33"/>
                  </a:lnTo>
                  <a:lnTo>
                    <a:pt x="0" y="36"/>
                  </a:lnTo>
                  <a:lnTo>
                    <a:pt x="0" y="38"/>
                  </a:lnTo>
                  <a:lnTo>
                    <a:pt x="2" y="43"/>
                  </a:lnTo>
                  <a:lnTo>
                    <a:pt x="2" y="45"/>
                  </a:lnTo>
                  <a:lnTo>
                    <a:pt x="5" y="47"/>
                  </a:lnTo>
                  <a:lnTo>
                    <a:pt x="10" y="54"/>
                  </a:lnTo>
                  <a:lnTo>
                    <a:pt x="12" y="57"/>
                  </a:lnTo>
                  <a:lnTo>
                    <a:pt x="17" y="57"/>
                  </a:lnTo>
                  <a:lnTo>
                    <a:pt x="19" y="57"/>
                  </a:lnTo>
                  <a:lnTo>
                    <a:pt x="24" y="52"/>
                  </a:lnTo>
                  <a:lnTo>
                    <a:pt x="26" y="52"/>
                  </a:lnTo>
                  <a:lnTo>
                    <a:pt x="28" y="52"/>
                  </a:lnTo>
                  <a:lnTo>
                    <a:pt x="28" y="54"/>
                  </a:lnTo>
                  <a:lnTo>
                    <a:pt x="31" y="54"/>
                  </a:lnTo>
                  <a:lnTo>
                    <a:pt x="31" y="59"/>
                  </a:lnTo>
                  <a:lnTo>
                    <a:pt x="31" y="73"/>
                  </a:lnTo>
                  <a:lnTo>
                    <a:pt x="31" y="76"/>
                  </a:lnTo>
                  <a:lnTo>
                    <a:pt x="31" y="78"/>
                  </a:lnTo>
                  <a:lnTo>
                    <a:pt x="31" y="81"/>
                  </a:lnTo>
                  <a:lnTo>
                    <a:pt x="28" y="81"/>
                  </a:lnTo>
                  <a:lnTo>
                    <a:pt x="28" y="83"/>
                  </a:lnTo>
                  <a:lnTo>
                    <a:pt x="26" y="83"/>
                  </a:lnTo>
                  <a:lnTo>
                    <a:pt x="24" y="83"/>
                  </a:lnTo>
                  <a:lnTo>
                    <a:pt x="24" y="83"/>
                  </a:lnTo>
                  <a:lnTo>
                    <a:pt x="21" y="83"/>
                  </a:lnTo>
                  <a:lnTo>
                    <a:pt x="17" y="81"/>
                  </a:lnTo>
                  <a:lnTo>
                    <a:pt x="14" y="78"/>
                  </a:lnTo>
                  <a:lnTo>
                    <a:pt x="14" y="81"/>
                  </a:lnTo>
                  <a:lnTo>
                    <a:pt x="12" y="81"/>
                  </a:lnTo>
                  <a:lnTo>
                    <a:pt x="12" y="83"/>
                  </a:lnTo>
                  <a:lnTo>
                    <a:pt x="12" y="85"/>
                  </a:lnTo>
                  <a:lnTo>
                    <a:pt x="10" y="92"/>
                  </a:lnTo>
                  <a:lnTo>
                    <a:pt x="10" y="95"/>
                  </a:lnTo>
                  <a:lnTo>
                    <a:pt x="12" y="97"/>
                  </a:lnTo>
                  <a:lnTo>
                    <a:pt x="12" y="97"/>
                  </a:lnTo>
                  <a:lnTo>
                    <a:pt x="17" y="99"/>
                  </a:lnTo>
                  <a:lnTo>
                    <a:pt x="21" y="102"/>
                  </a:lnTo>
                  <a:lnTo>
                    <a:pt x="24" y="102"/>
                  </a:lnTo>
                  <a:lnTo>
                    <a:pt x="26" y="104"/>
                  </a:lnTo>
                  <a:lnTo>
                    <a:pt x="28" y="107"/>
                  </a:lnTo>
                  <a:lnTo>
                    <a:pt x="33" y="109"/>
                  </a:lnTo>
                  <a:lnTo>
                    <a:pt x="36" y="111"/>
                  </a:lnTo>
                  <a:lnTo>
                    <a:pt x="38" y="109"/>
                  </a:lnTo>
                  <a:lnTo>
                    <a:pt x="43" y="107"/>
                  </a:lnTo>
                  <a:lnTo>
                    <a:pt x="45" y="107"/>
                  </a:lnTo>
                  <a:lnTo>
                    <a:pt x="47" y="107"/>
                  </a:lnTo>
                  <a:lnTo>
                    <a:pt x="50" y="109"/>
                  </a:lnTo>
                  <a:lnTo>
                    <a:pt x="50" y="109"/>
                  </a:lnTo>
                  <a:lnTo>
                    <a:pt x="52" y="116"/>
                  </a:lnTo>
                  <a:lnTo>
                    <a:pt x="54" y="121"/>
                  </a:lnTo>
                  <a:lnTo>
                    <a:pt x="57" y="123"/>
                  </a:lnTo>
                  <a:lnTo>
                    <a:pt x="62" y="125"/>
                  </a:lnTo>
                  <a:lnTo>
                    <a:pt x="64" y="125"/>
                  </a:lnTo>
                  <a:lnTo>
                    <a:pt x="66" y="125"/>
                  </a:lnTo>
                  <a:lnTo>
                    <a:pt x="69" y="128"/>
                  </a:lnTo>
                  <a:lnTo>
                    <a:pt x="71" y="128"/>
                  </a:lnTo>
                  <a:lnTo>
                    <a:pt x="73" y="130"/>
                  </a:lnTo>
                  <a:lnTo>
                    <a:pt x="73" y="133"/>
                  </a:lnTo>
                  <a:lnTo>
                    <a:pt x="78" y="130"/>
                  </a:lnTo>
                  <a:lnTo>
                    <a:pt x="81" y="130"/>
                  </a:lnTo>
                  <a:lnTo>
                    <a:pt x="88" y="135"/>
                  </a:lnTo>
                  <a:lnTo>
                    <a:pt x="88" y="137"/>
                  </a:lnTo>
                  <a:lnTo>
                    <a:pt x="90" y="140"/>
                  </a:lnTo>
                  <a:lnTo>
                    <a:pt x="90" y="142"/>
                  </a:lnTo>
                  <a:lnTo>
                    <a:pt x="90" y="144"/>
                  </a:lnTo>
                  <a:lnTo>
                    <a:pt x="85" y="147"/>
                  </a:lnTo>
                  <a:lnTo>
                    <a:pt x="83" y="149"/>
                  </a:lnTo>
                  <a:lnTo>
                    <a:pt x="81" y="151"/>
                  </a:lnTo>
                  <a:lnTo>
                    <a:pt x="81" y="151"/>
                  </a:lnTo>
                  <a:lnTo>
                    <a:pt x="81" y="154"/>
                  </a:lnTo>
                  <a:lnTo>
                    <a:pt x="81" y="154"/>
                  </a:lnTo>
                  <a:lnTo>
                    <a:pt x="83" y="159"/>
                  </a:lnTo>
                  <a:lnTo>
                    <a:pt x="88" y="159"/>
                  </a:lnTo>
                  <a:lnTo>
                    <a:pt x="95" y="161"/>
                  </a:lnTo>
                  <a:lnTo>
                    <a:pt x="97" y="161"/>
                  </a:lnTo>
                  <a:lnTo>
                    <a:pt x="99" y="163"/>
                  </a:lnTo>
                  <a:lnTo>
                    <a:pt x="102" y="166"/>
                  </a:lnTo>
                  <a:lnTo>
                    <a:pt x="104" y="170"/>
                  </a:lnTo>
                  <a:lnTo>
                    <a:pt x="107" y="173"/>
                  </a:lnTo>
                  <a:lnTo>
                    <a:pt x="114" y="175"/>
                  </a:lnTo>
                  <a:lnTo>
                    <a:pt x="116" y="175"/>
                  </a:lnTo>
                  <a:lnTo>
                    <a:pt x="116" y="175"/>
                  </a:lnTo>
                  <a:lnTo>
                    <a:pt x="116" y="173"/>
                  </a:lnTo>
                  <a:lnTo>
                    <a:pt x="116" y="170"/>
                  </a:lnTo>
                  <a:lnTo>
                    <a:pt x="116" y="170"/>
                  </a:lnTo>
                  <a:lnTo>
                    <a:pt x="118" y="168"/>
                  </a:lnTo>
                  <a:lnTo>
                    <a:pt x="118" y="168"/>
                  </a:lnTo>
                  <a:lnTo>
                    <a:pt x="121" y="168"/>
                  </a:lnTo>
                  <a:lnTo>
                    <a:pt x="123" y="173"/>
                  </a:lnTo>
                  <a:lnTo>
                    <a:pt x="125" y="175"/>
                  </a:lnTo>
                  <a:lnTo>
                    <a:pt x="125" y="175"/>
                  </a:lnTo>
                  <a:lnTo>
                    <a:pt x="128" y="175"/>
                  </a:lnTo>
                  <a:lnTo>
                    <a:pt x="130" y="178"/>
                  </a:lnTo>
                  <a:lnTo>
                    <a:pt x="137" y="189"/>
                  </a:lnTo>
                  <a:lnTo>
                    <a:pt x="140" y="194"/>
                  </a:lnTo>
                  <a:lnTo>
                    <a:pt x="142" y="196"/>
                  </a:lnTo>
                  <a:lnTo>
                    <a:pt x="142" y="201"/>
                  </a:lnTo>
                  <a:lnTo>
                    <a:pt x="140" y="206"/>
                  </a:lnTo>
                  <a:lnTo>
                    <a:pt x="144" y="208"/>
                  </a:lnTo>
                  <a:lnTo>
                    <a:pt x="147" y="211"/>
                  </a:lnTo>
                  <a:lnTo>
                    <a:pt x="149" y="213"/>
                  </a:lnTo>
                  <a:lnTo>
                    <a:pt x="152" y="213"/>
                  </a:lnTo>
                  <a:lnTo>
                    <a:pt x="159" y="215"/>
                  </a:lnTo>
                  <a:lnTo>
                    <a:pt x="159" y="218"/>
                  </a:lnTo>
                  <a:lnTo>
                    <a:pt x="161" y="218"/>
                  </a:lnTo>
                  <a:lnTo>
                    <a:pt x="166" y="218"/>
                  </a:lnTo>
                  <a:lnTo>
                    <a:pt x="168" y="215"/>
                  </a:lnTo>
                  <a:lnTo>
                    <a:pt x="170" y="215"/>
                  </a:lnTo>
                  <a:lnTo>
                    <a:pt x="175" y="213"/>
                  </a:lnTo>
                  <a:lnTo>
                    <a:pt x="178" y="213"/>
                  </a:lnTo>
                  <a:lnTo>
                    <a:pt x="185" y="215"/>
                  </a:lnTo>
                  <a:lnTo>
                    <a:pt x="187" y="218"/>
                  </a:lnTo>
                  <a:lnTo>
                    <a:pt x="189" y="218"/>
                  </a:lnTo>
                  <a:lnTo>
                    <a:pt x="192" y="218"/>
                  </a:lnTo>
                  <a:lnTo>
                    <a:pt x="192" y="218"/>
                  </a:lnTo>
                  <a:lnTo>
                    <a:pt x="194" y="218"/>
                  </a:lnTo>
                  <a:lnTo>
                    <a:pt x="197" y="215"/>
                  </a:lnTo>
                  <a:lnTo>
                    <a:pt x="189" y="204"/>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 name="Freeform 31"/>
            <p:cNvSpPr>
              <a:spLocks noEditPoints="1"/>
            </p:cNvSpPr>
            <p:nvPr/>
          </p:nvSpPr>
          <p:spPr bwMode="auto">
            <a:xfrm>
              <a:off x="3604267" y="5290759"/>
              <a:ext cx="405698" cy="384252"/>
            </a:xfrm>
            <a:custGeom>
              <a:avLst/>
              <a:gdLst>
                <a:gd name="T0" fmla="*/ 24 w 227"/>
                <a:gd name="T1" fmla="*/ 194 h 215"/>
                <a:gd name="T2" fmla="*/ 31 w 227"/>
                <a:gd name="T3" fmla="*/ 210 h 215"/>
                <a:gd name="T4" fmla="*/ 35 w 227"/>
                <a:gd name="T5" fmla="*/ 191 h 215"/>
                <a:gd name="T6" fmla="*/ 42 w 227"/>
                <a:gd name="T7" fmla="*/ 175 h 215"/>
                <a:gd name="T8" fmla="*/ 45 w 227"/>
                <a:gd name="T9" fmla="*/ 182 h 215"/>
                <a:gd name="T10" fmla="*/ 47 w 227"/>
                <a:gd name="T11" fmla="*/ 172 h 215"/>
                <a:gd name="T12" fmla="*/ 78 w 227"/>
                <a:gd name="T13" fmla="*/ 135 h 215"/>
                <a:gd name="T14" fmla="*/ 71 w 227"/>
                <a:gd name="T15" fmla="*/ 132 h 215"/>
                <a:gd name="T16" fmla="*/ 57 w 227"/>
                <a:gd name="T17" fmla="*/ 132 h 215"/>
                <a:gd name="T18" fmla="*/ 42 w 227"/>
                <a:gd name="T19" fmla="*/ 142 h 215"/>
                <a:gd name="T20" fmla="*/ 54 w 227"/>
                <a:gd name="T21" fmla="*/ 151 h 215"/>
                <a:gd name="T22" fmla="*/ 40 w 227"/>
                <a:gd name="T23" fmla="*/ 153 h 215"/>
                <a:gd name="T24" fmla="*/ 24 w 227"/>
                <a:gd name="T25" fmla="*/ 127 h 215"/>
                <a:gd name="T26" fmla="*/ 9 w 227"/>
                <a:gd name="T27" fmla="*/ 127 h 215"/>
                <a:gd name="T28" fmla="*/ 5 w 227"/>
                <a:gd name="T29" fmla="*/ 149 h 215"/>
                <a:gd name="T30" fmla="*/ 2 w 227"/>
                <a:gd name="T31" fmla="*/ 163 h 215"/>
                <a:gd name="T32" fmla="*/ 14 w 227"/>
                <a:gd name="T33" fmla="*/ 172 h 215"/>
                <a:gd name="T34" fmla="*/ 5 w 227"/>
                <a:gd name="T35" fmla="*/ 177 h 215"/>
                <a:gd name="T36" fmla="*/ 5 w 227"/>
                <a:gd name="T37" fmla="*/ 184 h 215"/>
                <a:gd name="T38" fmla="*/ 12 w 227"/>
                <a:gd name="T39" fmla="*/ 194 h 215"/>
                <a:gd name="T40" fmla="*/ 28 w 227"/>
                <a:gd name="T41" fmla="*/ 180 h 215"/>
                <a:gd name="T42" fmla="*/ 40 w 227"/>
                <a:gd name="T43" fmla="*/ 165 h 215"/>
                <a:gd name="T44" fmla="*/ 76 w 227"/>
                <a:gd name="T45" fmla="*/ 120 h 215"/>
                <a:gd name="T46" fmla="*/ 78 w 227"/>
                <a:gd name="T47" fmla="*/ 125 h 215"/>
                <a:gd name="T48" fmla="*/ 80 w 227"/>
                <a:gd name="T49" fmla="*/ 113 h 215"/>
                <a:gd name="T50" fmla="*/ 76 w 227"/>
                <a:gd name="T51" fmla="*/ 113 h 215"/>
                <a:gd name="T52" fmla="*/ 215 w 227"/>
                <a:gd name="T53" fmla="*/ 61 h 215"/>
                <a:gd name="T54" fmla="*/ 208 w 227"/>
                <a:gd name="T55" fmla="*/ 35 h 215"/>
                <a:gd name="T56" fmla="*/ 194 w 227"/>
                <a:gd name="T57" fmla="*/ 7 h 215"/>
                <a:gd name="T58" fmla="*/ 168 w 227"/>
                <a:gd name="T59" fmla="*/ 4 h 215"/>
                <a:gd name="T60" fmla="*/ 175 w 227"/>
                <a:gd name="T61" fmla="*/ 21 h 215"/>
                <a:gd name="T62" fmla="*/ 151 w 227"/>
                <a:gd name="T63" fmla="*/ 21 h 215"/>
                <a:gd name="T64" fmla="*/ 121 w 227"/>
                <a:gd name="T65" fmla="*/ 9 h 215"/>
                <a:gd name="T66" fmla="*/ 99 w 227"/>
                <a:gd name="T67" fmla="*/ 19 h 215"/>
                <a:gd name="T68" fmla="*/ 90 w 227"/>
                <a:gd name="T69" fmla="*/ 33 h 215"/>
                <a:gd name="T70" fmla="*/ 78 w 227"/>
                <a:gd name="T71" fmla="*/ 40 h 215"/>
                <a:gd name="T72" fmla="*/ 106 w 227"/>
                <a:gd name="T73" fmla="*/ 75 h 215"/>
                <a:gd name="T74" fmla="*/ 104 w 227"/>
                <a:gd name="T75" fmla="*/ 85 h 215"/>
                <a:gd name="T76" fmla="*/ 111 w 227"/>
                <a:gd name="T77" fmla="*/ 94 h 215"/>
                <a:gd name="T78" fmla="*/ 97 w 227"/>
                <a:gd name="T79" fmla="*/ 99 h 215"/>
                <a:gd name="T80" fmla="*/ 113 w 227"/>
                <a:gd name="T81" fmla="*/ 104 h 215"/>
                <a:gd name="T82" fmla="*/ 102 w 227"/>
                <a:gd name="T83" fmla="*/ 127 h 215"/>
                <a:gd name="T84" fmla="*/ 102 w 227"/>
                <a:gd name="T85" fmla="*/ 139 h 215"/>
                <a:gd name="T86" fmla="*/ 92 w 227"/>
                <a:gd name="T87" fmla="*/ 163 h 215"/>
                <a:gd name="T88" fmla="*/ 83 w 227"/>
                <a:gd name="T89" fmla="*/ 170 h 215"/>
                <a:gd name="T90" fmla="*/ 78 w 227"/>
                <a:gd name="T91" fmla="*/ 182 h 215"/>
                <a:gd name="T92" fmla="*/ 64 w 227"/>
                <a:gd name="T93" fmla="*/ 201 h 215"/>
                <a:gd name="T94" fmla="*/ 71 w 227"/>
                <a:gd name="T95" fmla="*/ 208 h 215"/>
                <a:gd name="T96" fmla="*/ 95 w 227"/>
                <a:gd name="T97" fmla="*/ 203 h 215"/>
                <a:gd name="T98" fmla="*/ 118 w 227"/>
                <a:gd name="T99" fmla="*/ 210 h 215"/>
                <a:gd name="T100" fmla="*/ 147 w 227"/>
                <a:gd name="T101" fmla="*/ 213 h 215"/>
                <a:gd name="T102" fmla="*/ 168 w 227"/>
                <a:gd name="T103" fmla="*/ 206 h 215"/>
                <a:gd name="T104" fmla="*/ 184 w 227"/>
                <a:gd name="T105" fmla="*/ 201 h 215"/>
                <a:gd name="T106" fmla="*/ 180 w 227"/>
                <a:gd name="T107" fmla="*/ 184 h 215"/>
                <a:gd name="T108" fmla="*/ 184 w 227"/>
                <a:gd name="T109" fmla="*/ 163 h 215"/>
                <a:gd name="T110" fmla="*/ 173 w 227"/>
                <a:gd name="T111" fmla="*/ 146 h 215"/>
                <a:gd name="T112" fmla="*/ 177 w 227"/>
                <a:gd name="T113" fmla="*/ 123 h 215"/>
                <a:gd name="T114" fmla="*/ 189 w 227"/>
                <a:gd name="T115" fmla="*/ 118 h 215"/>
                <a:gd name="T116" fmla="*/ 201 w 227"/>
                <a:gd name="T117" fmla="*/ 94 h 215"/>
                <a:gd name="T118" fmla="*/ 215 w 227"/>
                <a:gd name="T119" fmla="*/ 75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 h="215">
                  <a:moveTo>
                    <a:pt x="35" y="191"/>
                  </a:moveTo>
                  <a:lnTo>
                    <a:pt x="31" y="191"/>
                  </a:lnTo>
                  <a:lnTo>
                    <a:pt x="28" y="191"/>
                  </a:lnTo>
                  <a:lnTo>
                    <a:pt x="26" y="191"/>
                  </a:lnTo>
                  <a:lnTo>
                    <a:pt x="26" y="191"/>
                  </a:lnTo>
                  <a:lnTo>
                    <a:pt x="24" y="194"/>
                  </a:lnTo>
                  <a:lnTo>
                    <a:pt x="26" y="198"/>
                  </a:lnTo>
                  <a:lnTo>
                    <a:pt x="26" y="201"/>
                  </a:lnTo>
                  <a:lnTo>
                    <a:pt x="28" y="203"/>
                  </a:lnTo>
                  <a:lnTo>
                    <a:pt x="28" y="206"/>
                  </a:lnTo>
                  <a:lnTo>
                    <a:pt x="28" y="208"/>
                  </a:lnTo>
                  <a:lnTo>
                    <a:pt x="31" y="210"/>
                  </a:lnTo>
                  <a:lnTo>
                    <a:pt x="33" y="210"/>
                  </a:lnTo>
                  <a:lnTo>
                    <a:pt x="35" y="208"/>
                  </a:lnTo>
                  <a:lnTo>
                    <a:pt x="38" y="201"/>
                  </a:lnTo>
                  <a:lnTo>
                    <a:pt x="38" y="198"/>
                  </a:lnTo>
                  <a:lnTo>
                    <a:pt x="38" y="194"/>
                  </a:lnTo>
                  <a:lnTo>
                    <a:pt x="35" y="191"/>
                  </a:lnTo>
                  <a:close/>
                  <a:moveTo>
                    <a:pt x="47" y="172"/>
                  </a:moveTo>
                  <a:lnTo>
                    <a:pt x="45" y="172"/>
                  </a:lnTo>
                  <a:lnTo>
                    <a:pt x="45" y="175"/>
                  </a:lnTo>
                  <a:lnTo>
                    <a:pt x="45" y="175"/>
                  </a:lnTo>
                  <a:lnTo>
                    <a:pt x="42" y="175"/>
                  </a:lnTo>
                  <a:lnTo>
                    <a:pt x="42" y="175"/>
                  </a:lnTo>
                  <a:lnTo>
                    <a:pt x="42" y="177"/>
                  </a:lnTo>
                  <a:lnTo>
                    <a:pt x="40" y="180"/>
                  </a:lnTo>
                  <a:lnTo>
                    <a:pt x="40" y="182"/>
                  </a:lnTo>
                  <a:lnTo>
                    <a:pt x="42" y="182"/>
                  </a:lnTo>
                  <a:lnTo>
                    <a:pt x="42" y="182"/>
                  </a:lnTo>
                  <a:lnTo>
                    <a:pt x="45" y="182"/>
                  </a:lnTo>
                  <a:lnTo>
                    <a:pt x="47" y="180"/>
                  </a:lnTo>
                  <a:lnTo>
                    <a:pt x="47" y="180"/>
                  </a:lnTo>
                  <a:lnTo>
                    <a:pt x="50" y="177"/>
                  </a:lnTo>
                  <a:lnTo>
                    <a:pt x="50" y="175"/>
                  </a:lnTo>
                  <a:lnTo>
                    <a:pt x="50" y="175"/>
                  </a:lnTo>
                  <a:lnTo>
                    <a:pt x="47" y="172"/>
                  </a:lnTo>
                  <a:close/>
                  <a:moveTo>
                    <a:pt x="66" y="151"/>
                  </a:moveTo>
                  <a:lnTo>
                    <a:pt x="66" y="156"/>
                  </a:lnTo>
                  <a:lnTo>
                    <a:pt x="66" y="158"/>
                  </a:lnTo>
                  <a:lnTo>
                    <a:pt x="66" y="158"/>
                  </a:lnTo>
                  <a:lnTo>
                    <a:pt x="71" y="153"/>
                  </a:lnTo>
                  <a:lnTo>
                    <a:pt x="78" y="135"/>
                  </a:lnTo>
                  <a:lnTo>
                    <a:pt x="85" y="132"/>
                  </a:lnTo>
                  <a:lnTo>
                    <a:pt x="83" y="130"/>
                  </a:lnTo>
                  <a:lnTo>
                    <a:pt x="80" y="130"/>
                  </a:lnTo>
                  <a:lnTo>
                    <a:pt x="73" y="132"/>
                  </a:lnTo>
                  <a:lnTo>
                    <a:pt x="71" y="132"/>
                  </a:lnTo>
                  <a:lnTo>
                    <a:pt x="71" y="132"/>
                  </a:lnTo>
                  <a:lnTo>
                    <a:pt x="68" y="130"/>
                  </a:lnTo>
                  <a:lnTo>
                    <a:pt x="68" y="130"/>
                  </a:lnTo>
                  <a:lnTo>
                    <a:pt x="68" y="130"/>
                  </a:lnTo>
                  <a:lnTo>
                    <a:pt x="66" y="130"/>
                  </a:lnTo>
                  <a:lnTo>
                    <a:pt x="64" y="132"/>
                  </a:lnTo>
                  <a:lnTo>
                    <a:pt x="57" y="132"/>
                  </a:lnTo>
                  <a:lnTo>
                    <a:pt x="54" y="135"/>
                  </a:lnTo>
                  <a:lnTo>
                    <a:pt x="50" y="137"/>
                  </a:lnTo>
                  <a:lnTo>
                    <a:pt x="47" y="142"/>
                  </a:lnTo>
                  <a:lnTo>
                    <a:pt x="45" y="142"/>
                  </a:lnTo>
                  <a:lnTo>
                    <a:pt x="42" y="142"/>
                  </a:lnTo>
                  <a:lnTo>
                    <a:pt x="42" y="142"/>
                  </a:lnTo>
                  <a:lnTo>
                    <a:pt x="42" y="144"/>
                  </a:lnTo>
                  <a:lnTo>
                    <a:pt x="42" y="146"/>
                  </a:lnTo>
                  <a:lnTo>
                    <a:pt x="42" y="149"/>
                  </a:lnTo>
                  <a:lnTo>
                    <a:pt x="47" y="153"/>
                  </a:lnTo>
                  <a:lnTo>
                    <a:pt x="50" y="153"/>
                  </a:lnTo>
                  <a:lnTo>
                    <a:pt x="54" y="151"/>
                  </a:lnTo>
                  <a:lnTo>
                    <a:pt x="59" y="151"/>
                  </a:lnTo>
                  <a:lnTo>
                    <a:pt x="64" y="149"/>
                  </a:lnTo>
                  <a:lnTo>
                    <a:pt x="66" y="149"/>
                  </a:lnTo>
                  <a:lnTo>
                    <a:pt x="66" y="151"/>
                  </a:lnTo>
                  <a:close/>
                  <a:moveTo>
                    <a:pt x="40" y="156"/>
                  </a:moveTo>
                  <a:lnTo>
                    <a:pt x="40" y="153"/>
                  </a:lnTo>
                  <a:lnTo>
                    <a:pt x="40" y="137"/>
                  </a:lnTo>
                  <a:lnTo>
                    <a:pt x="38" y="130"/>
                  </a:lnTo>
                  <a:lnTo>
                    <a:pt x="33" y="125"/>
                  </a:lnTo>
                  <a:lnTo>
                    <a:pt x="28" y="125"/>
                  </a:lnTo>
                  <a:lnTo>
                    <a:pt x="26" y="125"/>
                  </a:lnTo>
                  <a:lnTo>
                    <a:pt x="24" y="127"/>
                  </a:lnTo>
                  <a:lnTo>
                    <a:pt x="19" y="127"/>
                  </a:lnTo>
                  <a:lnTo>
                    <a:pt x="16" y="130"/>
                  </a:lnTo>
                  <a:lnTo>
                    <a:pt x="14" y="130"/>
                  </a:lnTo>
                  <a:lnTo>
                    <a:pt x="12" y="130"/>
                  </a:lnTo>
                  <a:lnTo>
                    <a:pt x="9" y="127"/>
                  </a:lnTo>
                  <a:lnTo>
                    <a:pt x="9" y="127"/>
                  </a:lnTo>
                  <a:lnTo>
                    <a:pt x="7" y="127"/>
                  </a:lnTo>
                  <a:lnTo>
                    <a:pt x="9" y="135"/>
                  </a:lnTo>
                  <a:lnTo>
                    <a:pt x="12" y="137"/>
                  </a:lnTo>
                  <a:lnTo>
                    <a:pt x="9" y="142"/>
                  </a:lnTo>
                  <a:lnTo>
                    <a:pt x="7" y="144"/>
                  </a:lnTo>
                  <a:lnTo>
                    <a:pt x="5" y="149"/>
                  </a:lnTo>
                  <a:lnTo>
                    <a:pt x="5" y="153"/>
                  </a:lnTo>
                  <a:lnTo>
                    <a:pt x="5" y="156"/>
                  </a:lnTo>
                  <a:lnTo>
                    <a:pt x="5" y="156"/>
                  </a:lnTo>
                  <a:lnTo>
                    <a:pt x="2" y="158"/>
                  </a:lnTo>
                  <a:lnTo>
                    <a:pt x="2" y="161"/>
                  </a:lnTo>
                  <a:lnTo>
                    <a:pt x="2" y="163"/>
                  </a:lnTo>
                  <a:lnTo>
                    <a:pt x="2" y="168"/>
                  </a:lnTo>
                  <a:lnTo>
                    <a:pt x="5" y="170"/>
                  </a:lnTo>
                  <a:lnTo>
                    <a:pt x="7" y="172"/>
                  </a:lnTo>
                  <a:lnTo>
                    <a:pt x="12" y="170"/>
                  </a:lnTo>
                  <a:lnTo>
                    <a:pt x="14" y="172"/>
                  </a:lnTo>
                  <a:lnTo>
                    <a:pt x="14" y="172"/>
                  </a:lnTo>
                  <a:lnTo>
                    <a:pt x="16" y="172"/>
                  </a:lnTo>
                  <a:lnTo>
                    <a:pt x="14" y="175"/>
                  </a:lnTo>
                  <a:lnTo>
                    <a:pt x="14" y="175"/>
                  </a:lnTo>
                  <a:lnTo>
                    <a:pt x="12" y="175"/>
                  </a:lnTo>
                  <a:lnTo>
                    <a:pt x="9" y="175"/>
                  </a:lnTo>
                  <a:lnTo>
                    <a:pt x="5" y="177"/>
                  </a:lnTo>
                  <a:lnTo>
                    <a:pt x="0" y="182"/>
                  </a:lnTo>
                  <a:lnTo>
                    <a:pt x="0" y="182"/>
                  </a:lnTo>
                  <a:lnTo>
                    <a:pt x="0" y="184"/>
                  </a:lnTo>
                  <a:lnTo>
                    <a:pt x="0" y="184"/>
                  </a:lnTo>
                  <a:lnTo>
                    <a:pt x="2" y="184"/>
                  </a:lnTo>
                  <a:lnTo>
                    <a:pt x="5" y="184"/>
                  </a:lnTo>
                  <a:lnTo>
                    <a:pt x="5" y="184"/>
                  </a:lnTo>
                  <a:lnTo>
                    <a:pt x="7" y="182"/>
                  </a:lnTo>
                  <a:lnTo>
                    <a:pt x="5" y="194"/>
                  </a:lnTo>
                  <a:lnTo>
                    <a:pt x="5" y="194"/>
                  </a:lnTo>
                  <a:lnTo>
                    <a:pt x="7" y="194"/>
                  </a:lnTo>
                  <a:lnTo>
                    <a:pt x="12" y="194"/>
                  </a:lnTo>
                  <a:lnTo>
                    <a:pt x="16" y="191"/>
                  </a:lnTo>
                  <a:lnTo>
                    <a:pt x="19" y="189"/>
                  </a:lnTo>
                  <a:lnTo>
                    <a:pt x="21" y="184"/>
                  </a:lnTo>
                  <a:lnTo>
                    <a:pt x="24" y="182"/>
                  </a:lnTo>
                  <a:lnTo>
                    <a:pt x="28" y="182"/>
                  </a:lnTo>
                  <a:lnTo>
                    <a:pt x="28" y="180"/>
                  </a:lnTo>
                  <a:lnTo>
                    <a:pt x="31" y="172"/>
                  </a:lnTo>
                  <a:lnTo>
                    <a:pt x="33" y="170"/>
                  </a:lnTo>
                  <a:lnTo>
                    <a:pt x="35" y="170"/>
                  </a:lnTo>
                  <a:lnTo>
                    <a:pt x="38" y="168"/>
                  </a:lnTo>
                  <a:lnTo>
                    <a:pt x="40" y="168"/>
                  </a:lnTo>
                  <a:lnTo>
                    <a:pt x="40" y="165"/>
                  </a:lnTo>
                  <a:lnTo>
                    <a:pt x="40" y="163"/>
                  </a:lnTo>
                  <a:lnTo>
                    <a:pt x="40" y="158"/>
                  </a:lnTo>
                  <a:lnTo>
                    <a:pt x="40" y="158"/>
                  </a:lnTo>
                  <a:lnTo>
                    <a:pt x="40" y="156"/>
                  </a:lnTo>
                  <a:close/>
                  <a:moveTo>
                    <a:pt x="73" y="118"/>
                  </a:moveTo>
                  <a:lnTo>
                    <a:pt x="76" y="120"/>
                  </a:lnTo>
                  <a:lnTo>
                    <a:pt x="73" y="123"/>
                  </a:lnTo>
                  <a:lnTo>
                    <a:pt x="73" y="125"/>
                  </a:lnTo>
                  <a:lnTo>
                    <a:pt x="76" y="125"/>
                  </a:lnTo>
                  <a:lnTo>
                    <a:pt x="78" y="127"/>
                  </a:lnTo>
                  <a:lnTo>
                    <a:pt x="76" y="125"/>
                  </a:lnTo>
                  <a:lnTo>
                    <a:pt x="78" y="125"/>
                  </a:lnTo>
                  <a:lnTo>
                    <a:pt x="80" y="123"/>
                  </a:lnTo>
                  <a:lnTo>
                    <a:pt x="80" y="120"/>
                  </a:lnTo>
                  <a:lnTo>
                    <a:pt x="83" y="118"/>
                  </a:lnTo>
                  <a:lnTo>
                    <a:pt x="80" y="116"/>
                  </a:lnTo>
                  <a:lnTo>
                    <a:pt x="80" y="116"/>
                  </a:lnTo>
                  <a:lnTo>
                    <a:pt x="80" y="113"/>
                  </a:lnTo>
                  <a:lnTo>
                    <a:pt x="80" y="113"/>
                  </a:lnTo>
                  <a:lnTo>
                    <a:pt x="80" y="111"/>
                  </a:lnTo>
                  <a:lnTo>
                    <a:pt x="78" y="111"/>
                  </a:lnTo>
                  <a:lnTo>
                    <a:pt x="78" y="111"/>
                  </a:lnTo>
                  <a:lnTo>
                    <a:pt x="76" y="113"/>
                  </a:lnTo>
                  <a:lnTo>
                    <a:pt x="76" y="113"/>
                  </a:lnTo>
                  <a:lnTo>
                    <a:pt x="76" y="111"/>
                  </a:lnTo>
                  <a:lnTo>
                    <a:pt x="76" y="111"/>
                  </a:lnTo>
                  <a:lnTo>
                    <a:pt x="73" y="116"/>
                  </a:lnTo>
                  <a:lnTo>
                    <a:pt x="73" y="118"/>
                  </a:lnTo>
                  <a:lnTo>
                    <a:pt x="73" y="118"/>
                  </a:lnTo>
                  <a:close/>
                  <a:moveTo>
                    <a:pt x="215" y="61"/>
                  </a:moveTo>
                  <a:lnTo>
                    <a:pt x="213" y="56"/>
                  </a:lnTo>
                  <a:lnTo>
                    <a:pt x="213" y="54"/>
                  </a:lnTo>
                  <a:lnTo>
                    <a:pt x="213" y="45"/>
                  </a:lnTo>
                  <a:lnTo>
                    <a:pt x="213" y="42"/>
                  </a:lnTo>
                  <a:lnTo>
                    <a:pt x="210" y="40"/>
                  </a:lnTo>
                  <a:lnTo>
                    <a:pt x="208" y="35"/>
                  </a:lnTo>
                  <a:lnTo>
                    <a:pt x="208" y="30"/>
                  </a:lnTo>
                  <a:lnTo>
                    <a:pt x="206" y="28"/>
                  </a:lnTo>
                  <a:lnTo>
                    <a:pt x="203" y="23"/>
                  </a:lnTo>
                  <a:lnTo>
                    <a:pt x="201" y="21"/>
                  </a:lnTo>
                  <a:lnTo>
                    <a:pt x="196" y="11"/>
                  </a:lnTo>
                  <a:lnTo>
                    <a:pt x="194" y="7"/>
                  </a:lnTo>
                  <a:lnTo>
                    <a:pt x="187" y="2"/>
                  </a:lnTo>
                  <a:lnTo>
                    <a:pt x="182" y="0"/>
                  </a:lnTo>
                  <a:lnTo>
                    <a:pt x="180" y="0"/>
                  </a:lnTo>
                  <a:lnTo>
                    <a:pt x="177" y="0"/>
                  </a:lnTo>
                  <a:lnTo>
                    <a:pt x="173" y="2"/>
                  </a:lnTo>
                  <a:lnTo>
                    <a:pt x="168" y="4"/>
                  </a:lnTo>
                  <a:lnTo>
                    <a:pt x="168" y="4"/>
                  </a:lnTo>
                  <a:lnTo>
                    <a:pt x="168" y="7"/>
                  </a:lnTo>
                  <a:lnTo>
                    <a:pt x="168" y="11"/>
                  </a:lnTo>
                  <a:lnTo>
                    <a:pt x="170" y="14"/>
                  </a:lnTo>
                  <a:lnTo>
                    <a:pt x="173" y="19"/>
                  </a:lnTo>
                  <a:lnTo>
                    <a:pt x="175" y="21"/>
                  </a:lnTo>
                  <a:lnTo>
                    <a:pt x="173" y="21"/>
                  </a:lnTo>
                  <a:lnTo>
                    <a:pt x="173" y="26"/>
                  </a:lnTo>
                  <a:lnTo>
                    <a:pt x="170" y="28"/>
                  </a:lnTo>
                  <a:lnTo>
                    <a:pt x="168" y="30"/>
                  </a:lnTo>
                  <a:lnTo>
                    <a:pt x="163" y="30"/>
                  </a:lnTo>
                  <a:lnTo>
                    <a:pt x="151" y="21"/>
                  </a:lnTo>
                  <a:lnTo>
                    <a:pt x="144" y="19"/>
                  </a:lnTo>
                  <a:lnTo>
                    <a:pt x="137" y="16"/>
                  </a:lnTo>
                  <a:lnTo>
                    <a:pt x="128" y="9"/>
                  </a:lnTo>
                  <a:lnTo>
                    <a:pt x="125" y="9"/>
                  </a:lnTo>
                  <a:lnTo>
                    <a:pt x="123" y="7"/>
                  </a:lnTo>
                  <a:lnTo>
                    <a:pt x="121" y="9"/>
                  </a:lnTo>
                  <a:lnTo>
                    <a:pt x="118" y="9"/>
                  </a:lnTo>
                  <a:lnTo>
                    <a:pt x="113" y="14"/>
                  </a:lnTo>
                  <a:lnTo>
                    <a:pt x="111" y="14"/>
                  </a:lnTo>
                  <a:lnTo>
                    <a:pt x="109" y="16"/>
                  </a:lnTo>
                  <a:lnTo>
                    <a:pt x="102" y="16"/>
                  </a:lnTo>
                  <a:lnTo>
                    <a:pt x="99" y="19"/>
                  </a:lnTo>
                  <a:lnTo>
                    <a:pt x="97" y="21"/>
                  </a:lnTo>
                  <a:lnTo>
                    <a:pt x="92" y="23"/>
                  </a:lnTo>
                  <a:lnTo>
                    <a:pt x="90" y="26"/>
                  </a:lnTo>
                  <a:lnTo>
                    <a:pt x="90" y="28"/>
                  </a:lnTo>
                  <a:lnTo>
                    <a:pt x="90" y="33"/>
                  </a:lnTo>
                  <a:lnTo>
                    <a:pt x="90" y="33"/>
                  </a:lnTo>
                  <a:lnTo>
                    <a:pt x="90" y="35"/>
                  </a:lnTo>
                  <a:lnTo>
                    <a:pt x="90" y="35"/>
                  </a:lnTo>
                  <a:lnTo>
                    <a:pt x="87" y="38"/>
                  </a:lnTo>
                  <a:lnTo>
                    <a:pt x="80" y="38"/>
                  </a:lnTo>
                  <a:lnTo>
                    <a:pt x="78" y="40"/>
                  </a:lnTo>
                  <a:lnTo>
                    <a:pt x="78" y="40"/>
                  </a:lnTo>
                  <a:lnTo>
                    <a:pt x="78" y="47"/>
                  </a:lnTo>
                  <a:lnTo>
                    <a:pt x="80" y="52"/>
                  </a:lnTo>
                  <a:lnTo>
                    <a:pt x="85" y="54"/>
                  </a:lnTo>
                  <a:lnTo>
                    <a:pt x="92" y="61"/>
                  </a:lnTo>
                  <a:lnTo>
                    <a:pt x="104" y="73"/>
                  </a:lnTo>
                  <a:lnTo>
                    <a:pt x="106" y="75"/>
                  </a:lnTo>
                  <a:lnTo>
                    <a:pt x="106" y="78"/>
                  </a:lnTo>
                  <a:lnTo>
                    <a:pt x="109" y="78"/>
                  </a:lnTo>
                  <a:lnTo>
                    <a:pt x="109" y="78"/>
                  </a:lnTo>
                  <a:lnTo>
                    <a:pt x="106" y="80"/>
                  </a:lnTo>
                  <a:lnTo>
                    <a:pt x="106" y="82"/>
                  </a:lnTo>
                  <a:lnTo>
                    <a:pt x="104" y="85"/>
                  </a:lnTo>
                  <a:lnTo>
                    <a:pt x="104" y="85"/>
                  </a:lnTo>
                  <a:lnTo>
                    <a:pt x="104" y="87"/>
                  </a:lnTo>
                  <a:lnTo>
                    <a:pt x="106" y="90"/>
                  </a:lnTo>
                  <a:lnTo>
                    <a:pt x="109" y="92"/>
                  </a:lnTo>
                  <a:lnTo>
                    <a:pt x="111" y="92"/>
                  </a:lnTo>
                  <a:lnTo>
                    <a:pt x="111" y="94"/>
                  </a:lnTo>
                  <a:lnTo>
                    <a:pt x="109" y="94"/>
                  </a:lnTo>
                  <a:lnTo>
                    <a:pt x="106" y="94"/>
                  </a:lnTo>
                  <a:lnTo>
                    <a:pt x="104" y="94"/>
                  </a:lnTo>
                  <a:lnTo>
                    <a:pt x="102" y="94"/>
                  </a:lnTo>
                  <a:lnTo>
                    <a:pt x="99" y="97"/>
                  </a:lnTo>
                  <a:lnTo>
                    <a:pt x="97" y="99"/>
                  </a:lnTo>
                  <a:lnTo>
                    <a:pt x="85" y="106"/>
                  </a:lnTo>
                  <a:lnTo>
                    <a:pt x="83" y="109"/>
                  </a:lnTo>
                  <a:lnTo>
                    <a:pt x="80" y="111"/>
                  </a:lnTo>
                  <a:lnTo>
                    <a:pt x="83" y="111"/>
                  </a:lnTo>
                  <a:lnTo>
                    <a:pt x="85" y="111"/>
                  </a:lnTo>
                  <a:lnTo>
                    <a:pt x="113" y="104"/>
                  </a:lnTo>
                  <a:lnTo>
                    <a:pt x="118" y="104"/>
                  </a:lnTo>
                  <a:lnTo>
                    <a:pt x="116" y="109"/>
                  </a:lnTo>
                  <a:lnTo>
                    <a:pt x="113" y="113"/>
                  </a:lnTo>
                  <a:lnTo>
                    <a:pt x="102" y="123"/>
                  </a:lnTo>
                  <a:lnTo>
                    <a:pt x="99" y="125"/>
                  </a:lnTo>
                  <a:lnTo>
                    <a:pt x="102" y="127"/>
                  </a:lnTo>
                  <a:lnTo>
                    <a:pt x="104" y="130"/>
                  </a:lnTo>
                  <a:lnTo>
                    <a:pt x="106" y="132"/>
                  </a:lnTo>
                  <a:lnTo>
                    <a:pt x="102" y="132"/>
                  </a:lnTo>
                  <a:lnTo>
                    <a:pt x="99" y="135"/>
                  </a:lnTo>
                  <a:lnTo>
                    <a:pt x="97" y="135"/>
                  </a:lnTo>
                  <a:lnTo>
                    <a:pt x="102" y="139"/>
                  </a:lnTo>
                  <a:lnTo>
                    <a:pt x="102" y="144"/>
                  </a:lnTo>
                  <a:lnTo>
                    <a:pt x="99" y="149"/>
                  </a:lnTo>
                  <a:lnTo>
                    <a:pt x="97" y="151"/>
                  </a:lnTo>
                  <a:lnTo>
                    <a:pt x="92" y="156"/>
                  </a:lnTo>
                  <a:lnTo>
                    <a:pt x="90" y="158"/>
                  </a:lnTo>
                  <a:lnTo>
                    <a:pt x="92" y="163"/>
                  </a:lnTo>
                  <a:lnTo>
                    <a:pt x="92" y="165"/>
                  </a:lnTo>
                  <a:lnTo>
                    <a:pt x="90" y="168"/>
                  </a:lnTo>
                  <a:lnTo>
                    <a:pt x="85" y="163"/>
                  </a:lnTo>
                  <a:lnTo>
                    <a:pt x="85" y="163"/>
                  </a:lnTo>
                  <a:lnTo>
                    <a:pt x="83" y="168"/>
                  </a:lnTo>
                  <a:lnTo>
                    <a:pt x="83" y="170"/>
                  </a:lnTo>
                  <a:lnTo>
                    <a:pt x="83" y="172"/>
                  </a:lnTo>
                  <a:lnTo>
                    <a:pt x="83" y="172"/>
                  </a:lnTo>
                  <a:lnTo>
                    <a:pt x="83" y="175"/>
                  </a:lnTo>
                  <a:lnTo>
                    <a:pt x="80" y="175"/>
                  </a:lnTo>
                  <a:lnTo>
                    <a:pt x="80" y="177"/>
                  </a:lnTo>
                  <a:lnTo>
                    <a:pt x="78" y="182"/>
                  </a:lnTo>
                  <a:lnTo>
                    <a:pt x="66" y="194"/>
                  </a:lnTo>
                  <a:lnTo>
                    <a:pt x="66" y="196"/>
                  </a:lnTo>
                  <a:lnTo>
                    <a:pt x="66" y="198"/>
                  </a:lnTo>
                  <a:lnTo>
                    <a:pt x="66" y="198"/>
                  </a:lnTo>
                  <a:lnTo>
                    <a:pt x="64" y="198"/>
                  </a:lnTo>
                  <a:lnTo>
                    <a:pt x="64" y="201"/>
                  </a:lnTo>
                  <a:lnTo>
                    <a:pt x="64" y="201"/>
                  </a:lnTo>
                  <a:lnTo>
                    <a:pt x="64" y="201"/>
                  </a:lnTo>
                  <a:lnTo>
                    <a:pt x="64" y="201"/>
                  </a:lnTo>
                  <a:lnTo>
                    <a:pt x="66" y="201"/>
                  </a:lnTo>
                  <a:lnTo>
                    <a:pt x="71" y="208"/>
                  </a:lnTo>
                  <a:lnTo>
                    <a:pt x="71" y="208"/>
                  </a:lnTo>
                  <a:lnTo>
                    <a:pt x="73" y="210"/>
                  </a:lnTo>
                  <a:lnTo>
                    <a:pt x="76" y="210"/>
                  </a:lnTo>
                  <a:lnTo>
                    <a:pt x="80" y="208"/>
                  </a:lnTo>
                  <a:lnTo>
                    <a:pt x="85" y="208"/>
                  </a:lnTo>
                  <a:lnTo>
                    <a:pt x="95" y="206"/>
                  </a:lnTo>
                  <a:lnTo>
                    <a:pt x="95" y="203"/>
                  </a:lnTo>
                  <a:lnTo>
                    <a:pt x="97" y="203"/>
                  </a:lnTo>
                  <a:lnTo>
                    <a:pt x="99" y="201"/>
                  </a:lnTo>
                  <a:lnTo>
                    <a:pt x="102" y="201"/>
                  </a:lnTo>
                  <a:lnTo>
                    <a:pt x="104" y="201"/>
                  </a:lnTo>
                  <a:lnTo>
                    <a:pt x="109" y="201"/>
                  </a:lnTo>
                  <a:lnTo>
                    <a:pt x="118" y="210"/>
                  </a:lnTo>
                  <a:lnTo>
                    <a:pt x="125" y="215"/>
                  </a:lnTo>
                  <a:lnTo>
                    <a:pt x="130" y="213"/>
                  </a:lnTo>
                  <a:lnTo>
                    <a:pt x="142" y="215"/>
                  </a:lnTo>
                  <a:lnTo>
                    <a:pt x="142" y="213"/>
                  </a:lnTo>
                  <a:lnTo>
                    <a:pt x="144" y="213"/>
                  </a:lnTo>
                  <a:lnTo>
                    <a:pt x="147" y="213"/>
                  </a:lnTo>
                  <a:lnTo>
                    <a:pt x="154" y="208"/>
                  </a:lnTo>
                  <a:lnTo>
                    <a:pt x="156" y="208"/>
                  </a:lnTo>
                  <a:lnTo>
                    <a:pt x="158" y="208"/>
                  </a:lnTo>
                  <a:lnTo>
                    <a:pt x="161" y="210"/>
                  </a:lnTo>
                  <a:lnTo>
                    <a:pt x="166" y="208"/>
                  </a:lnTo>
                  <a:lnTo>
                    <a:pt x="168" y="206"/>
                  </a:lnTo>
                  <a:lnTo>
                    <a:pt x="170" y="201"/>
                  </a:lnTo>
                  <a:lnTo>
                    <a:pt x="173" y="201"/>
                  </a:lnTo>
                  <a:lnTo>
                    <a:pt x="173" y="198"/>
                  </a:lnTo>
                  <a:lnTo>
                    <a:pt x="182" y="201"/>
                  </a:lnTo>
                  <a:lnTo>
                    <a:pt x="182" y="203"/>
                  </a:lnTo>
                  <a:lnTo>
                    <a:pt x="184" y="201"/>
                  </a:lnTo>
                  <a:lnTo>
                    <a:pt x="187" y="201"/>
                  </a:lnTo>
                  <a:lnTo>
                    <a:pt x="184" y="196"/>
                  </a:lnTo>
                  <a:lnTo>
                    <a:pt x="184" y="194"/>
                  </a:lnTo>
                  <a:lnTo>
                    <a:pt x="182" y="189"/>
                  </a:lnTo>
                  <a:lnTo>
                    <a:pt x="180" y="187"/>
                  </a:lnTo>
                  <a:lnTo>
                    <a:pt x="180" y="184"/>
                  </a:lnTo>
                  <a:lnTo>
                    <a:pt x="182" y="180"/>
                  </a:lnTo>
                  <a:lnTo>
                    <a:pt x="187" y="175"/>
                  </a:lnTo>
                  <a:lnTo>
                    <a:pt x="187" y="172"/>
                  </a:lnTo>
                  <a:lnTo>
                    <a:pt x="187" y="170"/>
                  </a:lnTo>
                  <a:lnTo>
                    <a:pt x="187" y="168"/>
                  </a:lnTo>
                  <a:lnTo>
                    <a:pt x="184" y="163"/>
                  </a:lnTo>
                  <a:lnTo>
                    <a:pt x="182" y="161"/>
                  </a:lnTo>
                  <a:lnTo>
                    <a:pt x="182" y="158"/>
                  </a:lnTo>
                  <a:lnTo>
                    <a:pt x="180" y="156"/>
                  </a:lnTo>
                  <a:lnTo>
                    <a:pt x="175" y="151"/>
                  </a:lnTo>
                  <a:lnTo>
                    <a:pt x="175" y="149"/>
                  </a:lnTo>
                  <a:lnTo>
                    <a:pt x="173" y="146"/>
                  </a:lnTo>
                  <a:lnTo>
                    <a:pt x="173" y="144"/>
                  </a:lnTo>
                  <a:lnTo>
                    <a:pt x="173" y="142"/>
                  </a:lnTo>
                  <a:lnTo>
                    <a:pt x="173" y="139"/>
                  </a:lnTo>
                  <a:lnTo>
                    <a:pt x="173" y="137"/>
                  </a:lnTo>
                  <a:lnTo>
                    <a:pt x="175" y="127"/>
                  </a:lnTo>
                  <a:lnTo>
                    <a:pt x="177" y="123"/>
                  </a:lnTo>
                  <a:lnTo>
                    <a:pt x="180" y="120"/>
                  </a:lnTo>
                  <a:lnTo>
                    <a:pt x="182" y="120"/>
                  </a:lnTo>
                  <a:lnTo>
                    <a:pt x="184" y="120"/>
                  </a:lnTo>
                  <a:lnTo>
                    <a:pt x="187" y="120"/>
                  </a:lnTo>
                  <a:lnTo>
                    <a:pt x="189" y="118"/>
                  </a:lnTo>
                  <a:lnTo>
                    <a:pt x="189" y="118"/>
                  </a:lnTo>
                  <a:lnTo>
                    <a:pt x="189" y="111"/>
                  </a:lnTo>
                  <a:lnTo>
                    <a:pt x="192" y="109"/>
                  </a:lnTo>
                  <a:lnTo>
                    <a:pt x="194" y="106"/>
                  </a:lnTo>
                  <a:lnTo>
                    <a:pt x="196" y="101"/>
                  </a:lnTo>
                  <a:lnTo>
                    <a:pt x="199" y="99"/>
                  </a:lnTo>
                  <a:lnTo>
                    <a:pt x="201" y="94"/>
                  </a:lnTo>
                  <a:lnTo>
                    <a:pt x="203" y="92"/>
                  </a:lnTo>
                  <a:lnTo>
                    <a:pt x="208" y="87"/>
                  </a:lnTo>
                  <a:lnTo>
                    <a:pt x="210" y="82"/>
                  </a:lnTo>
                  <a:lnTo>
                    <a:pt x="210" y="78"/>
                  </a:lnTo>
                  <a:lnTo>
                    <a:pt x="213" y="75"/>
                  </a:lnTo>
                  <a:lnTo>
                    <a:pt x="215" y="75"/>
                  </a:lnTo>
                  <a:lnTo>
                    <a:pt x="218" y="73"/>
                  </a:lnTo>
                  <a:lnTo>
                    <a:pt x="227" y="71"/>
                  </a:lnTo>
                  <a:lnTo>
                    <a:pt x="215" y="61"/>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32"/>
            <p:cNvSpPr>
              <a:spLocks noEditPoints="1"/>
            </p:cNvSpPr>
            <p:nvPr/>
          </p:nvSpPr>
          <p:spPr bwMode="auto">
            <a:xfrm>
              <a:off x="4369196" y="5053060"/>
              <a:ext cx="520080" cy="405698"/>
            </a:xfrm>
            <a:custGeom>
              <a:avLst/>
              <a:gdLst>
                <a:gd name="T0" fmla="*/ 0 w 291"/>
                <a:gd name="T1" fmla="*/ 218 h 227"/>
                <a:gd name="T2" fmla="*/ 5 w 291"/>
                <a:gd name="T3" fmla="*/ 225 h 227"/>
                <a:gd name="T4" fmla="*/ 284 w 291"/>
                <a:gd name="T5" fmla="*/ 62 h 227"/>
                <a:gd name="T6" fmla="*/ 270 w 291"/>
                <a:gd name="T7" fmla="*/ 47 h 227"/>
                <a:gd name="T8" fmla="*/ 268 w 291"/>
                <a:gd name="T9" fmla="*/ 38 h 227"/>
                <a:gd name="T10" fmla="*/ 251 w 291"/>
                <a:gd name="T11" fmla="*/ 21 h 227"/>
                <a:gd name="T12" fmla="*/ 246 w 291"/>
                <a:gd name="T13" fmla="*/ 7 h 227"/>
                <a:gd name="T14" fmla="*/ 230 w 291"/>
                <a:gd name="T15" fmla="*/ 12 h 227"/>
                <a:gd name="T16" fmla="*/ 209 w 291"/>
                <a:gd name="T17" fmla="*/ 5 h 227"/>
                <a:gd name="T18" fmla="*/ 164 w 291"/>
                <a:gd name="T19" fmla="*/ 3 h 227"/>
                <a:gd name="T20" fmla="*/ 133 w 291"/>
                <a:gd name="T21" fmla="*/ 7 h 227"/>
                <a:gd name="T22" fmla="*/ 116 w 291"/>
                <a:gd name="T23" fmla="*/ 14 h 227"/>
                <a:gd name="T24" fmla="*/ 104 w 291"/>
                <a:gd name="T25" fmla="*/ 17 h 227"/>
                <a:gd name="T26" fmla="*/ 93 w 291"/>
                <a:gd name="T27" fmla="*/ 40 h 227"/>
                <a:gd name="T28" fmla="*/ 85 w 291"/>
                <a:gd name="T29" fmla="*/ 57 h 227"/>
                <a:gd name="T30" fmla="*/ 78 w 291"/>
                <a:gd name="T31" fmla="*/ 73 h 227"/>
                <a:gd name="T32" fmla="*/ 45 w 291"/>
                <a:gd name="T33" fmla="*/ 81 h 227"/>
                <a:gd name="T34" fmla="*/ 48 w 291"/>
                <a:gd name="T35" fmla="*/ 92 h 227"/>
                <a:gd name="T36" fmla="*/ 55 w 291"/>
                <a:gd name="T37" fmla="*/ 102 h 227"/>
                <a:gd name="T38" fmla="*/ 43 w 291"/>
                <a:gd name="T39" fmla="*/ 116 h 227"/>
                <a:gd name="T40" fmla="*/ 38 w 291"/>
                <a:gd name="T41" fmla="*/ 128 h 227"/>
                <a:gd name="T42" fmla="*/ 29 w 291"/>
                <a:gd name="T43" fmla="*/ 137 h 227"/>
                <a:gd name="T44" fmla="*/ 17 w 291"/>
                <a:gd name="T45" fmla="*/ 140 h 227"/>
                <a:gd name="T46" fmla="*/ 17 w 291"/>
                <a:gd name="T47" fmla="*/ 152 h 227"/>
                <a:gd name="T48" fmla="*/ 19 w 291"/>
                <a:gd name="T49" fmla="*/ 161 h 227"/>
                <a:gd name="T50" fmla="*/ 22 w 291"/>
                <a:gd name="T51" fmla="*/ 180 h 227"/>
                <a:gd name="T52" fmla="*/ 26 w 291"/>
                <a:gd name="T53" fmla="*/ 192 h 227"/>
                <a:gd name="T54" fmla="*/ 14 w 291"/>
                <a:gd name="T55" fmla="*/ 218 h 227"/>
                <a:gd name="T56" fmla="*/ 38 w 291"/>
                <a:gd name="T57" fmla="*/ 218 h 227"/>
                <a:gd name="T58" fmla="*/ 52 w 291"/>
                <a:gd name="T59" fmla="*/ 213 h 227"/>
                <a:gd name="T60" fmla="*/ 67 w 291"/>
                <a:gd name="T61" fmla="*/ 213 h 227"/>
                <a:gd name="T62" fmla="*/ 74 w 291"/>
                <a:gd name="T63" fmla="*/ 225 h 227"/>
                <a:gd name="T64" fmla="*/ 78 w 291"/>
                <a:gd name="T65" fmla="*/ 213 h 227"/>
                <a:gd name="T66" fmla="*/ 69 w 291"/>
                <a:gd name="T67" fmla="*/ 201 h 227"/>
                <a:gd name="T68" fmla="*/ 78 w 291"/>
                <a:gd name="T69" fmla="*/ 187 h 227"/>
                <a:gd name="T70" fmla="*/ 90 w 291"/>
                <a:gd name="T71" fmla="*/ 163 h 227"/>
                <a:gd name="T72" fmla="*/ 95 w 291"/>
                <a:gd name="T73" fmla="*/ 156 h 227"/>
                <a:gd name="T74" fmla="*/ 111 w 291"/>
                <a:gd name="T75" fmla="*/ 140 h 227"/>
                <a:gd name="T76" fmla="*/ 116 w 291"/>
                <a:gd name="T77" fmla="*/ 128 h 227"/>
                <a:gd name="T78" fmla="*/ 121 w 291"/>
                <a:gd name="T79" fmla="*/ 118 h 227"/>
                <a:gd name="T80" fmla="*/ 121 w 291"/>
                <a:gd name="T81" fmla="*/ 114 h 227"/>
                <a:gd name="T82" fmla="*/ 121 w 291"/>
                <a:gd name="T83" fmla="*/ 100 h 227"/>
                <a:gd name="T84" fmla="*/ 130 w 291"/>
                <a:gd name="T85" fmla="*/ 100 h 227"/>
                <a:gd name="T86" fmla="*/ 140 w 291"/>
                <a:gd name="T87" fmla="*/ 92 h 227"/>
                <a:gd name="T88" fmla="*/ 152 w 291"/>
                <a:gd name="T89" fmla="*/ 83 h 227"/>
                <a:gd name="T90" fmla="*/ 190 w 291"/>
                <a:gd name="T91" fmla="*/ 64 h 227"/>
                <a:gd name="T92" fmla="*/ 235 w 291"/>
                <a:gd name="T93" fmla="*/ 78 h 227"/>
                <a:gd name="T94" fmla="*/ 256 w 291"/>
                <a:gd name="T95" fmla="*/ 102 h 227"/>
                <a:gd name="T96" fmla="*/ 270 w 291"/>
                <a:gd name="T97" fmla="*/ 116 h 227"/>
                <a:gd name="T98" fmla="*/ 277 w 291"/>
                <a:gd name="T99" fmla="*/ 107 h 227"/>
                <a:gd name="T100" fmla="*/ 291 w 291"/>
                <a:gd name="T101" fmla="*/ 64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1" h="227">
                  <a:moveTo>
                    <a:pt x="5" y="220"/>
                  </a:moveTo>
                  <a:lnTo>
                    <a:pt x="3" y="218"/>
                  </a:lnTo>
                  <a:lnTo>
                    <a:pt x="3" y="218"/>
                  </a:lnTo>
                  <a:lnTo>
                    <a:pt x="3" y="218"/>
                  </a:lnTo>
                  <a:lnTo>
                    <a:pt x="0" y="218"/>
                  </a:lnTo>
                  <a:lnTo>
                    <a:pt x="0" y="220"/>
                  </a:lnTo>
                  <a:lnTo>
                    <a:pt x="0" y="223"/>
                  </a:lnTo>
                  <a:lnTo>
                    <a:pt x="0" y="225"/>
                  </a:lnTo>
                  <a:lnTo>
                    <a:pt x="3" y="227"/>
                  </a:lnTo>
                  <a:lnTo>
                    <a:pt x="5" y="225"/>
                  </a:lnTo>
                  <a:lnTo>
                    <a:pt x="5" y="225"/>
                  </a:lnTo>
                  <a:lnTo>
                    <a:pt x="5" y="223"/>
                  </a:lnTo>
                  <a:lnTo>
                    <a:pt x="5" y="220"/>
                  </a:lnTo>
                  <a:lnTo>
                    <a:pt x="5" y="220"/>
                  </a:lnTo>
                  <a:close/>
                  <a:moveTo>
                    <a:pt x="284" y="62"/>
                  </a:moveTo>
                  <a:lnTo>
                    <a:pt x="282" y="62"/>
                  </a:lnTo>
                  <a:lnTo>
                    <a:pt x="280" y="62"/>
                  </a:lnTo>
                  <a:lnTo>
                    <a:pt x="275" y="59"/>
                  </a:lnTo>
                  <a:lnTo>
                    <a:pt x="272" y="57"/>
                  </a:lnTo>
                  <a:lnTo>
                    <a:pt x="270" y="47"/>
                  </a:lnTo>
                  <a:lnTo>
                    <a:pt x="270" y="45"/>
                  </a:lnTo>
                  <a:lnTo>
                    <a:pt x="270" y="43"/>
                  </a:lnTo>
                  <a:lnTo>
                    <a:pt x="270" y="40"/>
                  </a:lnTo>
                  <a:lnTo>
                    <a:pt x="270" y="38"/>
                  </a:lnTo>
                  <a:lnTo>
                    <a:pt x="268" y="38"/>
                  </a:lnTo>
                  <a:lnTo>
                    <a:pt x="265" y="36"/>
                  </a:lnTo>
                  <a:lnTo>
                    <a:pt x="261" y="36"/>
                  </a:lnTo>
                  <a:lnTo>
                    <a:pt x="254" y="36"/>
                  </a:lnTo>
                  <a:lnTo>
                    <a:pt x="254" y="33"/>
                  </a:lnTo>
                  <a:lnTo>
                    <a:pt x="251" y="21"/>
                  </a:lnTo>
                  <a:lnTo>
                    <a:pt x="251" y="19"/>
                  </a:lnTo>
                  <a:lnTo>
                    <a:pt x="251" y="17"/>
                  </a:lnTo>
                  <a:lnTo>
                    <a:pt x="249" y="14"/>
                  </a:lnTo>
                  <a:lnTo>
                    <a:pt x="249" y="10"/>
                  </a:lnTo>
                  <a:lnTo>
                    <a:pt x="246" y="7"/>
                  </a:lnTo>
                  <a:lnTo>
                    <a:pt x="239" y="7"/>
                  </a:lnTo>
                  <a:lnTo>
                    <a:pt x="235" y="7"/>
                  </a:lnTo>
                  <a:lnTo>
                    <a:pt x="235" y="10"/>
                  </a:lnTo>
                  <a:lnTo>
                    <a:pt x="232" y="12"/>
                  </a:lnTo>
                  <a:lnTo>
                    <a:pt x="230" y="12"/>
                  </a:lnTo>
                  <a:lnTo>
                    <a:pt x="227" y="12"/>
                  </a:lnTo>
                  <a:lnTo>
                    <a:pt x="225" y="12"/>
                  </a:lnTo>
                  <a:lnTo>
                    <a:pt x="216" y="7"/>
                  </a:lnTo>
                  <a:lnTo>
                    <a:pt x="213" y="5"/>
                  </a:lnTo>
                  <a:lnTo>
                    <a:pt x="209" y="5"/>
                  </a:lnTo>
                  <a:lnTo>
                    <a:pt x="206" y="5"/>
                  </a:lnTo>
                  <a:lnTo>
                    <a:pt x="201" y="5"/>
                  </a:lnTo>
                  <a:lnTo>
                    <a:pt x="185" y="0"/>
                  </a:lnTo>
                  <a:lnTo>
                    <a:pt x="171" y="0"/>
                  </a:lnTo>
                  <a:lnTo>
                    <a:pt x="164" y="3"/>
                  </a:lnTo>
                  <a:lnTo>
                    <a:pt x="159" y="5"/>
                  </a:lnTo>
                  <a:lnTo>
                    <a:pt x="154" y="7"/>
                  </a:lnTo>
                  <a:lnTo>
                    <a:pt x="147" y="7"/>
                  </a:lnTo>
                  <a:lnTo>
                    <a:pt x="140" y="7"/>
                  </a:lnTo>
                  <a:lnTo>
                    <a:pt x="133" y="7"/>
                  </a:lnTo>
                  <a:lnTo>
                    <a:pt x="128" y="10"/>
                  </a:lnTo>
                  <a:lnTo>
                    <a:pt x="123" y="10"/>
                  </a:lnTo>
                  <a:lnTo>
                    <a:pt x="121" y="10"/>
                  </a:lnTo>
                  <a:lnTo>
                    <a:pt x="119" y="10"/>
                  </a:lnTo>
                  <a:lnTo>
                    <a:pt x="116" y="14"/>
                  </a:lnTo>
                  <a:lnTo>
                    <a:pt x="114" y="14"/>
                  </a:lnTo>
                  <a:lnTo>
                    <a:pt x="111" y="14"/>
                  </a:lnTo>
                  <a:lnTo>
                    <a:pt x="109" y="14"/>
                  </a:lnTo>
                  <a:lnTo>
                    <a:pt x="107" y="17"/>
                  </a:lnTo>
                  <a:lnTo>
                    <a:pt x="104" y="17"/>
                  </a:lnTo>
                  <a:lnTo>
                    <a:pt x="104" y="19"/>
                  </a:lnTo>
                  <a:lnTo>
                    <a:pt x="102" y="24"/>
                  </a:lnTo>
                  <a:lnTo>
                    <a:pt x="97" y="36"/>
                  </a:lnTo>
                  <a:lnTo>
                    <a:pt x="95" y="38"/>
                  </a:lnTo>
                  <a:lnTo>
                    <a:pt x="93" y="40"/>
                  </a:lnTo>
                  <a:lnTo>
                    <a:pt x="90" y="43"/>
                  </a:lnTo>
                  <a:lnTo>
                    <a:pt x="88" y="45"/>
                  </a:lnTo>
                  <a:lnTo>
                    <a:pt x="88" y="50"/>
                  </a:lnTo>
                  <a:lnTo>
                    <a:pt x="85" y="52"/>
                  </a:lnTo>
                  <a:lnTo>
                    <a:pt x="85" y="57"/>
                  </a:lnTo>
                  <a:lnTo>
                    <a:pt x="83" y="59"/>
                  </a:lnTo>
                  <a:lnTo>
                    <a:pt x="85" y="62"/>
                  </a:lnTo>
                  <a:lnTo>
                    <a:pt x="83" y="64"/>
                  </a:lnTo>
                  <a:lnTo>
                    <a:pt x="83" y="66"/>
                  </a:lnTo>
                  <a:lnTo>
                    <a:pt x="78" y="73"/>
                  </a:lnTo>
                  <a:lnTo>
                    <a:pt x="74" y="78"/>
                  </a:lnTo>
                  <a:lnTo>
                    <a:pt x="71" y="78"/>
                  </a:lnTo>
                  <a:lnTo>
                    <a:pt x="69" y="81"/>
                  </a:lnTo>
                  <a:lnTo>
                    <a:pt x="48" y="81"/>
                  </a:lnTo>
                  <a:lnTo>
                    <a:pt x="45" y="81"/>
                  </a:lnTo>
                  <a:lnTo>
                    <a:pt x="45" y="83"/>
                  </a:lnTo>
                  <a:lnTo>
                    <a:pt x="45" y="88"/>
                  </a:lnTo>
                  <a:lnTo>
                    <a:pt x="45" y="90"/>
                  </a:lnTo>
                  <a:lnTo>
                    <a:pt x="45" y="92"/>
                  </a:lnTo>
                  <a:lnTo>
                    <a:pt x="48" y="92"/>
                  </a:lnTo>
                  <a:lnTo>
                    <a:pt x="50" y="95"/>
                  </a:lnTo>
                  <a:lnTo>
                    <a:pt x="50" y="97"/>
                  </a:lnTo>
                  <a:lnTo>
                    <a:pt x="52" y="100"/>
                  </a:lnTo>
                  <a:lnTo>
                    <a:pt x="52" y="100"/>
                  </a:lnTo>
                  <a:lnTo>
                    <a:pt x="55" y="102"/>
                  </a:lnTo>
                  <a:lnTo>
                    <a:pt x="57" y="104"/>
                  </a:lnTo>
                  <a:lnTo>
                    <a:pt x="57" y="107"/>
                  </a:lnTo>
                  <a:lnTo>
                    <a:pt x="57" y="109"/>
                  </a:lnTo>
                  <a:lnTo>
                    <a:pt x="55" y="111"/>
                  </a:lnTo>
                  <a:lnTo>
                    <a:pt x="43" y="116"/>
                  </a:lnTo>
                  <a:lnTo>
                    <a:pt x="40" y="118"/>
                  </a:lnTo>
                  <a:lnTo>
                    <a:pt x="38" y="121"/>
                  </a:lnTo>
                  <a:lnTo>
                    <a:pt x="38" y="123"/>
                  </a:lnTo>
                  <a:lnTo>
                    <a:pt x="38" y="126"/>
                  </a:lnTo>
                  <a:lnTo>
                    <a:pt x="38" y="128"/>
                  </a:lnTo>
                  <a:lnTo>
                    <a:pt x="38" y="130"/>
                  </a:lnTo>
                  <a:lnTo>
                    <a:pt x="36" y="130"/>
                  </a:lnTo>
                  <a:lnTo>
                    <a:pt x="36" y="133"/>
                  </a:lnTo>
                  <a:lnTo>
                    <a:pt x="31" y="135"/>
                  </a:lnTo>
                  <a:lnTo>
                    <a:pt x="29" y="137"/>
                  </a:lnTo>
                  <a:lnTo>
                    <a:pt x="26" y="142"/>
                  </a:lnTo>
                  <a:lnTo>
                    <a:pt x="24" y="144"/>
                  </a:lnTo>
                  <a:lnTo>
                    <a:pt x="22" y="144"/>
                  </a:lnTo>
                  <a:lnTo>
                    <a:pt x="22" y="142"/>
                  </a:lnTo>
                  <a:lnTo>
                    <a:pt x="17" y="140"/>
                  </a:lnTo>
                  <a:lnTo>
                    <a:pt x="14" y="137"/>
                  </a:lnTo>
                  <a:lnTo>
                    <a:pt x="12" y="140"/>
                  </a:lnTo>
                  <a:lnTo>
                    <a:pt x="12" y="142"/>
                  </a:lnTo>
                  <a:lnTo>
                    <a:pt x="14" y="144"/>
                  </a:lnTo>
                  <a:lnTo>
                    <a:pt x="17" y="152"/>
                  </a:lnTo>
                  <a:lnTo>
                    <a:pt x="17" y="154"/>
                  </a:lnTo>
                  <a:lnTo>
                    <a:pt x="19" y="154"/>
                  </a:lnTo>
                  <a:lnTo>
                    <a:pt x="19" y="156"/>
                  </a:lnTo>
                  <a:lnTo>
                    <a:pt x="19" y="159"/>
                  </a:lnTo>
                  <a:lnTo>
                    <a:pt x="19" y="161"/>
                  </a:lnTo>
                  <a:lnTo>
                    <a:pt x="22" y="168"/>
                  </a:lnTo>
                  <a:lnTo>
                    <a:pt x="22" y="173"/>
                  </a:lnTo>
                  <a:lnTo>
                    <a:pt x="24" y="175"/>
                  </a:lnTo>
                  <a:lnTo>
                    <a:pt x="22" y="178"/>
                  </a:lnTo>
                  <a:lnTo>
                    <a:pt x="22" y="180"/>
                  </a:lnTo>
                  <a:lnTo>
                    <a:pt x="17" y="187"/>
                  </a:lnTo>
                  <a:lnTo>
                    <a:pt x="17" y="187"/>
                  </a:lnTo>
                  <a:lnTo>
                    <a:pt x="29" y="187"/>
                  </a:lnTo>
                  <a:lnTo>
                    <a:pt x="29" y="189"/>
                  </a:lnTo>
                  <a:lnTo>
                    <a:pt x="26" y="192"/>
                  </a:lnTo>
                  <a:lnTo>
                    <a:pt x="22" y="197"/>
                  </a:lnTo>
                  <a:lnTo>
                    <a:pt x="19" y="204"/>
                  </a:lnTo>
                  <a:lnTo>
                    <a:pt x="14" y="208"/>
                  </a:lnTo>
                  <a:lnTo>
                    <a:pt x="14" y="213"/>
                  </a:lnTo>
                  <a:lnTo>
                    <a:pt x="14" y="218"/>
                  </a:lnTo>
                  <a:lnTo>
                    <a:pt x="22" y="213"/>
                  </a:lnTo>
                  <a:lnTo>
                    <a:pt x="29" y="211"/>
                  </a:lnTo>
                  <a:lnTo>
                    <a:pt x="31" y="213"/>
                  </a:lnTo>
                  <a:lnTo>
                    <a:pt x="36" y="218"/>
                  </a:lnTo>
                  <a:lnTo>
                    <a:pt x="38" y="218"/>
                  </a:lnTo>
                  <a:lnTo>
                    <a:pt x="43" y="220"/>
                  </a:lnTo>
                  <a:lnTo>
                    <a:pt x="45" y="220"/>
                  </a:lnTo>
                  <a:lnTo>
                    <a:pt x="48" y="218"/>
                  </a:lnTo>
                  <a:lnTo>
                    <a:pt x="50" y="215"/>
                  </a:lnTo>
                  <a:lnTo>
                    <a:pt x="52" y="213"/>
                  </a:lnTo>
                  <a:lnTo>
                    <a:pt x="55" y="213"/>
                  </a:lnTo>
                  <a:lnTo>
                    <a:pt x="57" y="218"/>
                  </a:lnTo>
                  <a:lnTo>
                    <a:pt x="59" y="213"/>
                  </a:lnTo>
                  <a:lnTo>
                    <a:pt x="62" y="213"/>
                  </a:lnTo>
                  <a:lnTo>
                    <a:pt x="67" y="213"/>
                  </a:lnTo>
                  <a:lnTo>
                    <a:pt x="69" y="215"/>
                  </a:lnTo>
                  <a:lnTo>
                    <a:pt x="71" y="218"/>
                  </a:lnTo>
                  <a:lnTo>
                    <a:pt x="71" y="223"/>
                  </a:lnTo>
                  <a:lnTo>
                    <a:pt x="74" y="223"/>
                  </a:lnTo>
                  <a:lnTo>
                    <a:pt x="74" y="225"/>
                  </a:lnTo>
                  <a:lnTo>
                    <a:pt x="78" y="225"/>
                  </a:lnTo>
                  <a:lnTo>
                    <a:pt x="81" y="223"/>
                  </a:lnTo>
                  <a:lnTo>
                    <a:pt x="81" y="220"/>
                  </a:lnTo>
                  <a:lnTo>
                    <a:pt x="81" y="215"/>
                  </a:lnTo>
                  <a:lnTo>
                    <a:pt x="78" y="213"/>
                  </a:lnTo>
                  <a:lnTo>
                    <a:pt x="74" y="211"/>
                  </a:lnTo>
                  <a:lnTo>
                    <a:pt x="74" y="208"/>
                  </a:lnTo>
                  <a:lnTo>
                    <a:pt x="71" y="206"/>
                  </a:lnTo>
                  <a:lnTo>
                    <a:pt x="69" y="206"/>
                  </a:lnTo>
                  <a:lnTo>
                    <a:pt x="69" y="201"/>
                  </a:lnTo>
                  <a:lnTo>
                    <a:pt x="69" y="197"/>
                  </a:lnTo>
                  <a:lnTo>
                    <a:pt x="71" y="197"/>
                  </a:lnTo>
                  <a:lnTo>
                    <a:pt x="76" y="197"/>
                  </a:lnTo>
                  <a:lnTo>
                    <a:pt x="78" y="194"/>
                  </a:lnTo>
                  <a:lnTo>
                    <a:pt x="78" y="187"/>
                  </a:lnTo>
                  <a:lnTo>
                    <a:pt x="76" y="178"/>
                  </a:lnTo>
                  <a:lnTo>
                    <a:pt x="78" y="171"/>
                  </a:lnTo>
                  <a:lnTo>
                    <a:pt x="81" y="163"/>
                  </a:lnTo>
                  <a:lnTo>
                    <a:pt x="85" y="161"/>
                  </a:lnTo>
                  <a:lnTo>
                    <a:pt x="90" y="163"/>
                  </a:lnTo>
                  <a:lnTo>
                    <a:pt x="93" y="166"/>
                  </a:lnTo>
                  <a:lnTo>
                    <a:pt x="93" y="163"/>
                  </a:lnTo>
                  <a:lnTo>
                    <a:pt x="93" y="161"/>
                  </a:lnTo>
                  <a:lnTo>
                    <a:pt x="93" y="159"/>
                  </a:lnTo>
                  <a:lnTo>
                    <a:pt x="95" y="156"/>
                  </a:lnTo>
                  <a:lnTo>
                    <a:pt x="100" y="152"/>
                  </a:lnTo>
                  <a:lnTo>
                    <a:pt x="104" y="142"/>
                  </a:lnTo>
                  <a:lnTo>
                    <a:pt x="109" y="137"/>
                  </a:lnTo>
                  <a:lnTo>
                    <a:pt x="111" y="137"/>
                  </a:lnTo>
                  <a:lnTo>
                    <a:pt x="111" y="140"/>
                  </a:lnTo>
                  <a:lnTo>
                    <a:pt x="114" y="137"/>
                  </a:lnTo>
                  <a:lnTo>
                    <a:pt x="114" y="135"/>
                  </a:lnTo>
                  <a:lnTo>
                    <a:pt x="114" y="133"/>
                  </a:lnTo>
                  <a:lnTo>
                    <a:pt x="114" y="130"/>
                  </a:lnTo>
                  <a:lnTo>
                    <a:pt x="116" y="128"/>
                  </a:lnTo>
                  <a:lnTo>
                    <a:pt x="119" y="126"/>
                  </a:lnTo>
                  <a:lnTo>
                    <a:pt x="121" y="121"/>
                  </a:lnTo>
                  <a:lnTo>
                    <a:pt x="121" y="121"/>
                  </a:lnTo>
                  <a:lnTo>
                    <a:pt x="121" y="118"/>
                  </a:lnTo>
                  <a:lnTo>
                    <a:pt x="121" y="118"/>
                  </a:lnTo>
                  <a:lnTo>
                    <a:pt x="121" y="118"/>
                  </a:lnTo>
                  <a:lnTo>
                    <a:pt x="121" y="116"/>
                  </a:lnTo>
                  <a:lnTo>
                    <a:pt x="121" y="116"/>
                  </a:lnTo>
                  <a:lnTo>
                    <a:pt x="121" y="114"/>
                  </a:lnTo>
                  <a:lnTo>
                    <a:pt x="121" y="114"/>
                  </a:lnTo>
                  <a:lnTo>
                    <a:pt x="119" y="111"/>
                  </a:lnTo>
                  <a:lnTo>
                    <a:pt x="119" y="111"/>
                  </a:lnTo>
                  <a:lnTo>
                    <a:pt x="121" y="109"/>
                  </a:lnTo>
                  <a:lnTo>
                    <a:pt x="119" y="104"/>
                  </a:lnTo>
                  <a:lnTo>
                    <a:pt x="121" y="100"/>
                  </a:lnTo>
                  <a:lnTo>
                    <a:pt x="126" y="97"/>
                  </a:lnTo>
                  <a:lnTo>
                    <a:pt x="128" y="95"/>
                  </a:lnTo>
                  <a:lnTo>
                    <a:pt x="130" y="95"/>
                  </a:lnTo>
                  <a:lnTo>
                    <a:pt x="130" y="95"/>
                  </a:lnTo>
                  <a:lnTo>
                    <a:pt x="130" y="100"/>
                  </a:lnTo>
                  <a:lnTo>
                    <a:pt x="130" y="100"/>
                  </a:lnTo>
                  <a:lnTo>
                    <a:pt x="135" y="95"/>
                  </a:lnTo>
                  <a:lnTo>
                    <a:pt x="135" y="92"/>
                  </a:lnTo>
                  <a:lnTo>
                    <a:pt x="138" y="92"/>
                  </a:lnTo>
                  <a:lnTo>
                    <a:pt x="140" y="92"/>
                  </a:lnTo>
                  <a:lnTo>
                    <a:pt x="142" y="92"/>
                  </a:lnTo>
                  <a:lnTo>
                    <a:pt x="147" y="90"/>
                  </a:lnTo>
                  <a:lnTo>
                    <a:pt x="149" y="90"/>
                  </a:lnTo>
                  <a:lnTo>
                    <a:pt x="152" y="88"/>
                  </a:lnTo>
                  <a:lnTo>
                    <a:pt x="152" y="83"/>
                  </a:lnTo>
                  <a:lnTo>
                    <a:pt x="154" y="78"/>
                  </a:lnTo>
                  <a:lnTo>
                    <a:pt x="168" y="73"/>
                  </a:lnTo>
                  <a:lnTo>
                    <a:pt x="175" y="69"/>
                  </a:lnTo>
                  <a:lnTo>
                    <a:pt x="178" y="66"/>
                  </a:lnTo>
                  <a:lnTo>
                    <a:pt x="190" y="64"/>
                  </a:lnTo>
                  <a:lnTo>
                    <a:pt x="199" y="62"/>
                  </a:lnTo>
                  <a:lnTo>
                    <a:pt x="204" y="66"/>
                  </a:lnTo>
                  <a:lnTo>
                    <a:pt x="218" y="69"/>
                  </a:lnTo>
                  <a:lnTo>
                    <a:pt x="230" y="71"/>
                  </a:lnTo>
                  <a:lnTo>
                    <a:pt x="235" y="78"/>
                  </a:lnTo>
                  <a:lnTo>
                    <a:pt x="237" y="83"/>
                  </a:lnTo>
                  <a:lnTo>
                    <a:pt x="242" y="85"/>
                  </a:lnTo>
                  <a:lnTo>
                    <a:pt x="246" y="85"/>
                  </a:lnTo>
                  <a:lnTo>
                    <a:pt x="249" y="92"/>
                  </a:lnTo>
                  <a:lnTo>
                    <a:pt x="256" y="102"/>
                  </a:lnTo>
                  <a:lnTo>
                    <a:pt x="261" y="107"/>
                  </a:lnTo>
                  <a:lnTo>
                    <a:pt x="261" y="111"/>
                  </a:lnTo>
                  <a:lnTo>
                    <a:pt x="265" y="111"/>
                  </a:lnTo>
                  <a:lnTo>
                    <a:pt x="268" y="111"/>
                  </a:lnTo>
                  <a:lnTo>
                    <a:pt x="270" y="116"/>
                  </a:lnTo>
                  <a:lnTo>
                    <a:pt x="272" y="121"/>
                  </a:lnTo>
                  <a:lnTo>
                    <a:pt x="275" y="118"/>
                  </a:lnTo>
                  <a:lnTo>
                    <a:pt x="275" y="116"/>
                  </a:lnTo>
                  <a:lnTo>
                    <a:pt x="275" y="109"/>
                  </a:lnTo>
                  <a:lnTo>
                    <a:pt x="277" y="107"/>
                  </a:lnTo>
                  <a:lnTo>
                    <a:pt x="277" y="102"/>
                  </a:lnTo>
                  <a:lnTo>
                    <a:pt x="280" y="95"/>
                  </a:lnTo>
                  <a:lnTo>
                    <a:pt x="284" y="78"/>
                  </a:lnTo>
                  <a:lnTo>
                    <a:pt x="289" y="69"/>
                  </a:lnTo>
                  <a:lnTo>
                    <a:pt x="291" y="64"/>
                  </a:lnTo>
                  <a:lnTo>
                    <a:pt x="284" y="6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33"/>
            <p:cNvSpPr>
              <a:spLocks/>
            </p:cNvSpPr>
            <p:nvPr/>
          </p:nvSpPr>
          <p:spPr bwMode="auto">
            <a:xfrm>
              <a:off x="6260070" y="4402513"/>
              <a:ext cx="262720" cy="194806"/>
            </a:xfrm>
            <a:custGeom>
              <a:avLst/>
              <a:gdLst>
                <a:gd name="T0" fmla="*/ 135 w 147"/>
                <a:gd name="T1" fmla="*/ 40 h 109"/>
                <a:gd name="T2" fmla="*/ 147 w 147"/>
                <a:gd name="T3" fmla="*/ 30 h 109"/>
                <a:gd name="T4" fmla="*/ 128 w 147"/>
                <a:gd name="T5" fmla="*/ 21 h 109"/>
                <a:gd name="T6" fmla="*/ 107 w 147"/>
                <a:gd name="T7" fmla="*/ 9 h 109"/>
                <a:gd name="T8" fmla="*/ 100 w 147"/>
                <a:gd name="T9" fmla="*/ 9 h 109"/>
                <a:gd name="T10" fmla="*/ 97 w 147"/>
                <a:gd name="T11" fmla="*/ 14 h 109"/>
                <a:gd name="T12" fmla="*/ 93 w 147"/>
                <a:gd name="T13" fmla="*/ 12 h 109"/>
                <a:gd name="T14" fmla="*/ 97 w 147"/>
                <a:gd name="T15" fmla="*/ 19 h 109"/>
                <a:gd name="T16" fmla="*/ 97 w 147"/>
                <a:gd name="T17" fmla="*/ 21 h 109"/>
                <a:gd name="T18" fmla="*/ 95 w 147"/>
                <a:gd name="T19" fmla="*/ 30 h 109"/>
                <a:gd name="T20" fmla="*/ 95 w 147"/>
                <a:gd name="T21" fmla="*/ 35 h 109"/>
                <a:gd name="T22" fmla="*/ 93 w 147"/>
                <a:gd name="T23" fmla="*/ 33 h 109"/>
                <a:gd name="T24" fmla="*/ 83 w 147"/>
                <a:gd name="T25" fmla="*/ 21 h 109"/>
                <a:gd name="T26" fmla="*/ 67 w 147"/>
                <a:gd name="T27" fmla="*/ 16 h 109"/>
                <a:gd name="T28" fmla="*/ 50 w 147"/>
                <a:gd name="T29" fmla="*/ 7 h 109"/>
                <a:gd name="T30" fmla="*/ 36 w 147"/>
                <a:gd name="T31" fmla="*/ 0 h 109"/>
                <a:gd name="T32" fmla="*/ 36 w 147"/>
                <a:gd name="T33" fmla="*/ 14 h 109"/>
                <a:gd name="T34" fmla="*/ 31 w 147"/>
                <a:gd name="T35" fmla="*/ 28 h 109"/>
                <a:gd name="T36" fmla="*/ 12 w 147"/>
                <a:gd name="T37" fmla="*/ 40 h 109"/>
                <a:gd name="T38" fmla="*/ 0 w 147"/>
                <a:gd name="T39" fmla="*/ 52 h 109"/>
                <a:gd name="T40" fmla="*/ 12 w 147"/>
                <a:gd name="T41" fmla="*/ 54 h 109"/>
                <a:gd name="T42" fmla="*/ 14 w 147"/>
                <a:gd name="T43" fmla="*/ 61 h 109"/>
                <a:gd name="T44" fmla="*/ 14 w 147"/>
                <a:gd name="T45" fmla="*/ 66 h 109"/>
                <a:gd name="T46" fmla="*/ 17 w 147"/>
                <a:gd name="T47" fmla="*/ 75 h 109"/>
                <a:gd name="T48" fmla="*/ 12 w 147"/>
                <a:gd name="T49" fmla="*/ 80 h 109"/>
                <a:gd name="T50" fmla="*/ 12 w 147"/>
                <a:gd name="T51" fmla="*/ 92 h 109"/>
                <a:gd name="T52" fmla="*/ 19 w 147"/>
                <a:gd name="T53" fmla="*/ 104 h 109"/>
                <a:gd name="T54" fmla="*/ 24 w 147"/>
                <a:gd name="T55" fmla="*/ 109 h 109"/>
                <a:gd name="T56" fmla="*/ 36 w 147"/>
                <a:gd name="T57" fmla="*/ 104 h 109"/>
                <a:gd name="T58" fmla="*/ 40 w 147"/>
                <a:gd name="T59" fmla="*/ 85 h 109"/>
                <a:gd name="T60" fmla="*/ 64 w 147"/>
                <a:gd name="T61" fmla="*/ 73 h 109"/>
                <a:gd name="T62" fmla="*/ 95 w 147"/>
                <a:gd name="T63" fmla="*/ 71 h 109"/>
                <a:gd name="T64" fmla="*/ 104 w 147"/>
                <a:gd name="T65" fmla="*/ 73 h 109"/>
                <a:gd name="T66" fmla="*/ 109 w 147"/>
                <a:gd name="T67" fmla="*/ 75 h 109"/>
                <a:gd name="T68" fmla="*/ 116 w 147"/>
                <a:gd name="T69" fmla="*/ 85 h 109"/>
                <a:gd name="T70" fmla="*/ 121 w 147"/>
                <a:gd name="T71" fmla="*/ 90 h 109"/>
                <a:gd name="T72" fmla="*/ 119 w 147"/>
                <a:gd name="T73" fmla="*/ 101 h 109"/>
                <a:gd name="T74" fmla="*/ 121 w 147"/>
                <a:gd name="T75" fmla="*/ 106 h 109"/>
                <a:gd name="T76" fmla="*/ 128 w 147"/>
                <a:gd name="T77" fmla="*/ 106 h 109"/>
                <a:gd name="T78" fmla="*/ 128 w 147"/>
                <a:gd name="T79" fmla="*/ 101 h 109"/>
                <a:gd name="T80" fmla="*/ 130 w 147"/>
                <a:gd name="T81" fmla="*/ 92 h 109"/>
                <a:gd name="T82" fmla="*/ 138 w 147"/>
                <a:gd name="T83" fmla="*/ 87 h 109"/>
                <a:gd name="T84" fmla="*/ 140 w 147"/>
                <a:gd name="T85" fmla="*/ 83 h 109"/>
                <a:gd name="T86" fmla="*/ 128 w 147"/>
                <a:gd name="T87" fmla="*/ 75 h 109"/>
                <a:gd name="T88" fmla="*/ 123 w 147"/>
                <a:gd name="T89" fmla="*/ 73 h 109"/>
                <a:gd name="T90" fmla="*/ 126 w 147"/>
                <a:gd name="T91" fmla="*/ 64 h 109"/>
                <a:gd name="T92" fmla="*/ 121 w 147"/>
                <a:gd name="T93" fmla="*/ 52 h 109"/>
                <a:gd name="T94" fmla="*/ 130 w 147"/>
                <a:gd name="T95" fmla="*/ 52 h 109"/>
                <a:gd name="T96" fmla="*/ 130 w 147"/>
                <a:gd name="T97" fmla="*/ 45 h 109"/>
                <a:gd name="T98" fmla="*/ 126 w 147"/>
                <a:gd name="T99" fmla="*/ 4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109">
                  <a:moveTo>
                    <a:pt x="128" y="38"/>
                  </a:moveTo>
                  <a:lnTo>
                    <a:pt x="130" y="40"/>
                  </a:lnTo>
                  <a:lnTo>
                    <a:pt x="135" y="40"/>
                  </a:lnTo>
                  <a:lnTo>
                    <a:pt x="140" y="35"/>
                  </a:lnTo>
                  <a:lnTo>
                    <a:pt x="147" y="33"/>
                  </a:lnTo>
                  <a:lnTo>
                    <a:pt x="147" y="30"/>
                  </a:lnTo>
                  <a:lnTo>
                    <a:pt x="147" y="30"/>
                  </a:lnTo>
                  <a:lnTo>
                    <a:pt x="133" y="23"/>
                  </a:lnTo>
                  <a:lnTo>
                    <a:pt x="128" y="21"/>
                  </a:lnTo>
                  <a:lnTo>
                    <a:pt x="126" y="21"/>
                  </a:lnTo>
                  <a:lnTo>
                    <a:pt x="126" y="19"/>
                  </a:lnTo>
                  <a:lnTo>
                    <a:pt x="107" y="9"/>
                  </a:lnTo>
                  <a:lnTo>
                    <a:pt x="104" y="9"/>
                  </a:lnTo>
                  <a:lnTo>
                    <a:pt x="102" y="9"/>
                  </a:lnTo>
                  <a:lnTo>
                    <a:pt x="100" y="9"/>
                  </a:lnTo>
                  <a:lnTo>
                    <a:pt x="100" y="12"/>
                  </a:lnTo>
                  <a:lnTo>
                    <a:pt x="97" y="12"/>
                  </a:lnTo>
                  <a:lnTo>
                    <a:pt x="97" y="14"/>
                  </a:lnTo>
                  <a:lnTo>
                    <a:pt x="97" y="14"/>
                  </a:lnTo>
                  <a:lnTo>
                    <a:pt x="93" y="12"/>
                  </a:lnTo>
                  <a:lnTo>
                    <a:pt x="93" y="12"/>
                  </a:lnTo>
                  <a:lnTo>
                    <a:pt x="93" y="14"/>
                  </a:lnTo>
                  <a:lnTo>
                    <a:pt x="93" y="14"/>
                  </a:lnTo>
                  <a:lnTo>
                    <a:pt x="97" y="19"/>
                  </a:lnTo>
                  <a:lnTo>
                    <a:pt x="97" y="21"/>
                  </a:lnTo>
                  <a:lnTo>
                    <a:pt x="97" y="21"/>
                  </a:lnTo>
                  <a:lnTo>
                    <a:pt x="97" y="21"/>
                  </a:lnTo>
                  <a:lnTo>
                    <a:pt x="95" y="21"/>
                  </a:lnTo>
                  <a:lnTo>
                    <a:pt x="95" y="23"/>
                  </a:lnTo>
                  <a:lnTo>
                    <a:pt x="95" y="30"/>
                  </a:lnTo>
                  <a:lnTo>
                    <a:pt x="95" y="33"/>
                  </a:lnTo>
                  <a:lnTo>
                    <a:pt x="95" y="33"/>
                  </a:lnTo>
                  <a:lnTo>
                    <a:pt x="95" y="35"/>
                  </a:lnTo>
                  <a:lnTo>
                    <a:pt x="95" y="35"/>
                  </a:lnTo>
                  <a:lnTo>
                    <a:pt x="93" y="35"/>
                  </a:lnTo>
                  <a:lnTo>
                    <a:pt x="93" y="33"/>
                  </a:lnTo>
                  <a:lnTo>
                    <a:pt x="88" y="26"/>
                  </a:lnTo>
                  <a:lnTo>
                    <a:pt x="85" y="23"/>
                  </a:lnTo>
                  <a:lnTo>
                    <a:pt x="83" y="21"/>
                  </a:lnTo>
                  <a:lnTo>
                    <a:pt x="78" y="19"/>
                  </a:lnTo>
                  <a:lnTo>
                    <a:pt x="74" y="16"/>
                  </a:lnTo>
                  <a:lnTo>
                    <a:pt x="67" y="16"/>
                  </a:lnTo>
                  <a:lnTo>
                    <a:pt x="62" y="16"/>
                  </a:lnTo>
                  <a:lnTo>
                    <a:pt x="57" y="14"/>
                  </a:lnTo>
                  <a:lnTo>
                    <a:pt x="50" y="7"/>
                  </a:lnTo>
                  <a:lnTo>
                    <a:pt x="48" y="4"/>
                  </a:lnTo>
                  <a:lnTo>
                    <a:pt x="40" y="2"/>
                  </a:lnTo>
                  <a:lnTo>
                    <a:pt x="36" y="0"/>
                  </a:lnTo>
                  <a:lnTo>
                    <a:pt x="36" y="4"/>
                  </a:lnTo>
                  <a:lnTo>
                    <a:pt x="36" y="12"/>
                  </a:lnTo>
                  <a:lnTo>
                    <a:pt x="36" y="14"/>
                  </a:lnTo>
                  <a:lnTo>
                    <a:pt x="33" y="23"/>
                  </a:lnTo>
                  <a:lnTo>
                    <a:pt x="33" y="26"/>
                  </a:lnTo>
                  <a:lnTo>
                    <a:pt x="31" y="28"/>
                  </a:lnTo>
                  <a:lnTo>
                    <a:pt x="29" y="30"/>
                  </a:lnTo>
                  <a:lnTo>
                    <a:pt x="14" y="40"/>
                  </a:lnTo>
                  <a:lnTo>
                    <a:pt x="12" y="40"/>
                  </a:lnTo>
                  <a:lnTo>
                    <a:pt x="7" y="42"/>
                  </a:lnTo>
                  <a:lnTo>
                    <a:pt x="5" y="45"/>
                  </a:lnTo>
                  <a:lnTo>
                    <a:pt x="0" y="52"/>
                  </a:lnTo>
                  <a:lnTo>
                    <a:pt x="0" y="57"/>
                  </a:lnTo>
                  <a:lnTo>
                    <a:pt x="10" y="54"/>
                  </a:lnTo>
                  <a:lnTo>
                    <a:pt x="12" y="54"/>
                  </a:lnTo>
                  <a:lnTo>
                    <a:pt x="14" y="57"/>
                  </a:lnTo>
                  <a:lnTo>
                    <a:pt x="14" y="59"/>
                  </a:lnTo>
                  <a:lnTo>
                    <a:pt x="14" y="61"/>
                  </a:lnTo>
                  <a:lnTo>
                    <a:pt x="14" y="64"/>
                  </a:lnTo>
                  <a:lnTo>
                    <a:pt x="14" y="64"/>
                  </a:lnTo>
                  <a:lnTo>
                    <a:pt x="14" y="66"/>
                  </a:lnTo>
                  <a:lnTo>
                    <a:pt x="17" y="71"/>
                  </a:lnTo>
                  <a:lnTo>
                    <a:pt x="17" y="73"/>
                  </a:lnTo>
                  <a:lnTo>
                    <a:pt x="17" y="75"/>
                  </a:lnTo>
                  <a:lnTo>
                    <a:pt x="17" y="75"/>
                  </a:lnTo>
                  <a:lnTo>
                    <a:pt x="14" y="78"/>
                  </a:lnTo>
                  <a:lnTo>
                    <a:pt x="12" y="80"/>
                  </a:lnTo>
                  <a:lnTo>
                    <a:pt x="12" y="83"/>
                  </a:lnTo>
                  <a:lnTo>
                    <a:pt x="12" y="87"/>
                  </a:lnTo>
                  <a:lnTo>
                    <a:pt x="12" y="92"/>
                  </a:lnTo>
                  <a:lnTo>
                    <a:pt x="14" y="97"/>
                  </a:lnTo>
                  <a:lnTo>
                    <a:pt x="17" y="101"/>
                  </a:lnTo>
                  <a:lnTo>
                    <a:pt x="19" y="104"/>
                  </a:lnTo>
                  <a:lnTo>
                    <a:pt x="19" y="104"/>
                  </a:lnTo>
                  <a:lnTo>
                    <a:pt x="22" y="106"/>
                  </a:lnTo>
                  <a:lnTo>
                    <a:pt x="24" y="109"/>
                  </a:lnTo>
                  <a:lnTo>
                    <a:pt x="29" y="109"/>
                  </a:lnTo>
                  <a:lnTo>
                    <a:pt x="31" y="109"/>
                  </a:lnTo>
                  <a:lnTo>
                    <a:pt x="36" y="104"/>
                  </a:lnTo>
                  <a:lnTo>
                    <a:pt x="43" y="106"/>
                  </a:lnTo>
                  <a:lnTo>
                    <a:pt x="40" y="97"/>
                  </a:lnTo>
                  <a:lnTo>
                    <a:pt x="40" y="85"/>
                  </a:lnTo>
                  <a:lnTo>
                    <a:pt x="48" y="80"/>
                  </a:lnTo>
                  <a:lnTo>
                    <a:pt x="55" y="75"/>
                  </a:lnTo>
                  <a:lnTo>
                    <a:pt x="64" y="73"/>
                  </a:lnTo>
                  <a:lnTo>
                    <a:pt x="71" y="71"/>
                  </a:lnTo>
                  <a:lnTo>
                    <a:pt x="85" y="68"/>
                  </a:lnTo>
                  <a:lnTo>
                    <a:pt x="95" y="71"/>
                  </a:lnTo>
                  <a:lnTo>
                    <a:pt x="97" y="73"/>
                  </a:lnTo>
                  <a:lnTo>
                    <a:pt x="100" y="71"/>
                  </a:lnTo>
                  <a:lnTo>
                    <a:pt x="104" y="73"/>
                  </a:lnTo>
                  <a:lnTo>
                    <a:pt x="107" y="71"/>
                  </a:lnTo>
                  <a:lnTo>
                    <a:pt x="107" y="75"/>
                  </a:lnTo>
                  <a:lnTo>
                    <a:pt x="109" y="75"/>
                  </a:lnTo>
                  <a:lnTo>
                    <a:pt x="112" y="78"/>
                  </a:lnTo>
                  <a:lnTo>
                    <a:pt x="112" y="80"/>
                  </a:lnTo>
                  <a:lnTo>
                    <a:pt x="116" y="85"/>
                  </a:lnTo>
                  <a:lnTo>
                    <a:pt x="116" y="87"/>
                  </a:lnTo>
                  <a:lnTo>
                    <a:pt x="119" y="90"/>
                  </a:lnTo>
                  <a:lnTo>
                    <a:pt x="121" y="90"/>
                  </a:lnTo>
                  <a:lnTo>
                    <a:pt x="116" y="92"/>
                  </a:lnTo>
                  <a:lnTo>
                    <a:pt x="119" y="99"/>
                  </a:lnTo>
                  <a:lnTo>
                    <a:pt x="119" y="101"/>
                  </a:lnTo>
                  <a:lnTo>
                    <a:pt x="119" y="104"/>
                  </a:lnTo>
                  <a:lnTo>
                    <a:pt x="119" y="106"/>
                  </a:lnTo>
                  <a:lnTo>
                    <a:pt x="121" y="106"/>
                  </a:lnTo>
                  <a:lnTo>
                    <a:pt x="123" y="106"/>
                  </a:lnTo>
                  <a:lnTo>
                    <a:pt x="128" y="106"/>
                  </a:lnTo>
                  <a:lnTo>
                    <a:pt x="128" y="106"/>
                  </a:lnTo>
                  <a:lnTo>
                    <a:pt x="130" y="106"/>
                  </a:lnTo>
                  <a:lnTo>
                    <a:pt x="130" y="104"/>
                  </a:lnTo>
                  <a:lnTo>
                    <a:pt x="128" y="101"/>
                  </a:lnTo>
                  <a:lnTo>
                    <a:pt x="126" y="97"/>
                  </a:lnTo>
                  <a:lnTo>
                    <a:pt x="128" y="94"/>
                  </a:lnTo>
                  <a:lnTo>
                    <a:pt x="130" y="92"/>
                  </a:lnTo>
                  <a:lnTo>
                    <a:pt x="138" y="92"/>
                  </a:lnTo>
                  <a:lnTo>
                    <a:pt x="138" y="87"/>
                  </a:lnTo>
                  <a:lnTo>
                    <a:pt x="138" y="87"/>
                  </a:lnTo>
                  <a:lnTo>
                    <a:pt x="138" y="87"/>
                  </a:lnTo>
                  <a:lnTo>
                    <a:pt x="138" y="87"/>
                  </a:lnTo>
                  <a:lnTo>
                    <a:pt x="140" y="83"/>
                  </a:lnTo>
                  <a:lnTo>
                    <a:pt x="138" y="80"/>
                  </a:lnTo>
                  <a:lnTo>
                    <a:pt x="133" y="80"/>
                  </a:lnTo>
                  <a:lnTo>
                    <a:pt x="128" y="75"/>
                  </a:lnTo>
                  <a:lnTo>
                    <a:pt x="128" y="73"/>
                  </a:lnTo>
                  <a:lnTo>
                    <a:pt x="126" y="75"/>
                  </a:lnTo>
                  <a:lnTo>
                    <a:pt x="123" y="73"/>
                  </a:lnTo>
                  <a:lnTo>
                    <a:pt x="126" y="71"/>
                  </a:lnTo>
                  <a:lnTo>
                    <a:pt x="123" y="68"/>
                  </a:lnTo>
                  <a:lnTo>
                    <a:pt x="126" y="64"/>
                  </a:lnTo>
                  <a:lnTo>
                    <a:pt x="126" y="57"/>
                  </a:lnTo>
                  <a:lnTo>
                    <a:pt x="123" y="54"/>
                  </a:lnTo>
                  <a:lnTo>
                    <a:pt x="121" y="52"/>
                  </a:lnTo>
                  <a:lnTo>
                    <a:pt x="123" y="49"/>
                  </a:lnTo>
                  <a:lnTo>
                    <a:pt x="128" y="52"/>
                  </a:lnTo>
                  <a:lnTo>
                    <a:pt x="130" y="52"/>
                  </a:lnTo>
                  <a:lnTo>
                    <a:pt x="130" y="49"/>
                  </a:lnTo>
                  <a:lnTo>
                    <a:pt x="130" y="47"/>
                  </a:lnTo>
                  <a:lnTo>
                    <a:pt x="130" y="45"/>
                  </a:lnTo>
                  <a:lnTo>
                    <a:pt x="126" y="42"/>
                  </a:lnTo>
                  <a:lnTo>
                    <a:pt x="123" y="42"/>
                  </a:lnTo>
                  <a:lnTo>
                    <a:pt x="126" y="40"/>
                  </a:lnTo>
                  <a:lnTo>
                    <a:pt x="128" y="38"/>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0" name="Freeform 34"/>
            <p:cNvSpPr>
              <a:spLocks noEditPoints="1"/>
            </p:cNvSpPr>
            <p:nvPr/>
          </p:nvSpPr>
          <p:spPr bwMode="auto">
            <a:xfrm>
              <a:off x="3443419" y="5649990"/>
              <a:ext cx="523654" cy="934714"/>
            </a:xfrm>
            <a:custGeom>
              <a:avLst/>
              <a:gdLst>
                <a:gd name="T0" fmla="*/ 31 w 293"/>
                <a:gd name="T1" fmla="*/ 523 h 523"/>
                <a:gd name="T2" fmla="*/ 50 w 293"/>
                <a:gd name="T3" fmla="*/ 492 h 523"/>
                <a:gd name="T4" fmla="*/ 76 w 293"/>
                <a:gd name="T5" fmla="*/ 440 h 523"/>
                <a:gd name="T6" fmla="*/ 83 w 293"/>
                <a:gd name="T7" fmla="*/ 449 h 523"/>
                <a:gd name="T8" fmla="*/ 19 w 293"/>
                <a:gd name="T9" fmla="*/ 438 h 523"/>
                <a:gd name="T10" fmla="*/ 85 w 293"/>
                <a:gd name="T11" fmla="*/ 419 h 523"/>
                <a:gd name="T12" fmla="*/ 80 w 293"/>
                <a:gd name="T13" fmla="*/ 421 h 523"/>
                <a:gd name="T14" fmla="*/ 87 w 293"/>
                <a:gd name="T15" fmla="*/ 423 h 523"/>
                <a:gd name="T16" fmla="*/ 170 w 293"/>
                <a:gd name="T17" fmla="*/ 336 h 523"/>
                <a:gd name="T18" fmla="*/ 168 w 293"/>
                <a:gd name="T19" fmla="*/ 371 h 523"/>
                <a:gd name="T20" fmla="*/ 208 w 293"/>
                <a:gd name="T21" fmla="*/ 345 h 523"/>
                <a:gd name="T22" fmla="*/ 121 w 293"/>
                <a:gd name="T23" fmla="*/ 324 h 523"/>
                <a:gd name="T24" fmla="*/ 135 w 293"/>
                <a:gd name="T25" fmla="*/ 336 h 523"/>
                <a:gd name="T26" fmla="*/ 272 w 293"/>
                <a:gd name="T27" fmla="*/ 255 h 523"/>
                <a:gd name="T28" fmla="*/ 260 w 293"/>
                <a:gd name="T29" fmla="*/ 274 h 523"/>
                <a:gd name="T30" fmla="*/ 253 w 293"/>
                <a:gd name="T31" fmla="*/ 300 h 523"/>
                <a:gd name="T32" fmla="*/ 237 w 293"/>
                <a:gd name="T33" fmla="*/ 326 h 523"/>
                <a:gd name="T34" fmla="*/ 241 w 293"/>
                <a:gd name="T35" fmla="*/ 350 h 523"/>
                <a:gd name="T36" fmla="*/ 258 w 293"/>
                <a:gd name="T37" fmla="*/ 341 h 523"/>
                <a:gd name="T38" fmla="*/ 260 w 293"/>
                <a:gd name="T39" fmla="*/ 322 h 523"/>
                <a:gd name="T40" fmla="*/ 272 w 293"/>
                <a:gd name="T41" fmla="*/ 303 h 523"/>
                <a:gd name="T42" fmla="*/ 0 w 293"/>
                <a:gd name="T43" fmla="*/ 255 h 523"/>
                <a:gd name="T44" fmla="*/ 83 w 293"/>
                <a:gd name="T45" fmla="*/ 253 h 523"/>
                <a:gd name="T46" fmla="*/ 85 w 293"/>
                <a:gd name="T47" fmla="*/ 260 h 523"/>
                <a:gd name="T48" fmla="*/ 57 w 293"/>
                <a:gd name="T49" fmla="*/ 78 h 523"/>
                <a:gd name="T50" fmla="*/ 42 w 293"/>
                <a:gd name="T51" fmla="*/ 104 h 523"/>
                <a:gd name="T52" fmla="*/ 64 w 293"/>
                <a:gd name="T53" fmla="*/ 78 h 523"/>
                <a:gd name="T54" fmla="*/ 73 w 293"/>
                <a:gd name="T55" fmla="*/ 66 h 523"/>
                <a:gd name="T56" fmla="*/ 85 w 293"/>
                <a:gd name="T57" fmla="*/ 64 h 523"/>
                <a:gd name="T58" fmla="*/ 85 w 293"/>
                <a:gd name="T59" fmla="*/ 57 h 523"/>
                <a:gd name="T60" fmla="*/ 71 w 293"/>
                <a:gd name="T61" fmla="*/ 54 h 523"/>
                <a:gd name="T62" fmla="*/ 71 w 293"/>
                <a:gd name="T63" fmla="*/ 59 h 523"/>
                <a:gd name="T64" fmla="*/ 274 w 293"/>
                <a:gd name="T65" fmla="*/ 102 h 523"/>
                <a:gd name="T66" fmla="*/ 263 w 293"/>
                <a:gd name="T67" fmla="*/ 85 h 523"/>
                <a:gd name="T68" fmla="*/ 241 w 293"/>
                <a:gd name="T69" fmla="*/ 52 h 523"/>
                <a:gd name="T70" fmla="*/ 215 w 293"/>
                <a:gd name="T71" fmla="*/ 14 h 523"/>
                <a:gd name="T72" fmla="*/ 185 w 293"/>
                <a:gd name="T73" fmla="*/ 5 h 523"/>
                <a:gd name="T74" fmla="*/ 154 w 293"/>
                <a:gd name="T75" fmla="*/ 0 h 523"/>
                <a:gd name="T76" fmla="*/ 142 w 293"/>
                <a:gd name="T77" fmla="*/ 12 h 523"/>
                <a:gd name="T78" fmla="*/ 125 w 293"/>
                <a:gd name="T79" fmla="*/ 31 h 523"/>
                <a:gd name="T80" fmla="*/ 130 w 293"/>
                <a:gd name="T81" fmla="*/ 61 h 523"/>
                <a:gd name="T82" fmla="*/ 130 w 293"/>
                <a:gd name="T83" fmla="*/ 78 h 523"/>
                <a:gd name="T84" fmla="*/ 151 w 293"/>
                <a:gd name="T85" fmla="*/ 116 h 523"/>
                <a:gd name="T86" fmla="*/ 128 w 293"/>
                <a:gd name="T87" fmla="*/ 144 h 523"/>
                <a:gd name="T88" fmla="*/ 125 w 293"/>
                <a:gd name="T89" fmla="*/ 151 h 523"/>
                <a:gd name="T90" fmla="*/ 130 w 293"/>
                <a:gd name="T91" fmla="*/ 170 h 523"/>
                <a:gd name="T92" fmla="*/ 180 w 293"/>
                <a:gd name="T93" fmla="*/ 184 h 523"/>
                <a:gd name="T94" fmla="*/ 194 w 293"/>
                <a:gd name="T95" fmla="*/ 194 h 523"/>
                <a:gd name="T96" fmla="*/ 199 w 293"/>
                <a:gd name="T97" fmla="*/ 173 h 523"/>
                <a:gd name="T98" fmla="*/ 182 w 293"/>
                <a:gd name="T99" fmla="*/ 132 h 523"/>
                <a:gd name="T100" fmla="*/ 199 w 293"/>
                <a:gd name="T101" fmla="*/ 94 h 523"/>
                <a:gd name="T102" fmla="*/ 229 w 293"/>
                <a:gd name="T103" fmla="*/ 106 h 523"/>
                <a:gd name="T104" fmla="*/ 215 w 293"/>
                <a:gd name="T105" fmla="*/ 106 h 523"/>
                <a:gd name="T106" fmla="*/ 199 w 293"/>
                <a:gd name="T107" fmla="*/ 116 h 523"/>
                <a:gd name="T108" fmla="*/ 227 w 293"/>
                <a:gd name="T109" fmla="*/ 154 h 523"/>
                <a:gd name="T110" fmla="*/ 218 w 293"/>
                <a:gd name="T111" fmla="*/ 203 h 523"/>
                <a:gd name="T112" fmla="*/ 225 w 293"/>
                <a:gd name="T113" fmla="*/ 213 h 523"/>
                <a:gd name="T114" fmla="*/ 256 w 293"/>
                <a:gd name="T115" fmla="*/ 199 h 523"/>
                <a:gd name="T116" fmla="*/ 284 w 293"/>
                <a:gd name="T117" fmla="*/ 170 h 523"/>
                <a:gd name="T118" fmla="*/ 277 w 293"/>
                <a:gd name="T119" fmla="*/ 158 h 523"/>
                <a:gd name="T120" fmla="*/ 282 w 293"/>
                <a:gd name="T121" fmla="*/ 135 h 523"/>
                <a:gd name="T122" fmla="*/ 293 w 293"/>
                <a:gd name="T123" fmla="*/ 116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3" h="523">
                  <a:moveTo>
                    <a:pt x="31" y="518"/>
                  </a:moveTo>
                  <a:lnTo>
                    <a:pt x="31" y="518"/>
                  </a:lnTo>
                  <a:lnTo>
                    <a:pt x="31" y="518"/>
                  </a:lnTo>
                  <a:lnTo>
                    <a:pt x="28" y="518"/>
                  </a:lnTo>
                  <a:lnTo>
                    <a:pt x="28" y="518"/>
                  </a:lnTo>
                  <a:lnTo>
                    <a:pt x="28" y="520"/>
                  </a:lnTo>
                  <a:lnTo>
                    <a:pt x="28" y="520"/>
                  </a:lnTo>
                  <a:lnTo>
                    <a:pt x="31" y="523"/>
                  </a:lnTo>
                  <a:lnTo>
                    <a:pt x="31" y="523"/>
                  </a:lnTo>
                  <a:lnTo>
                    <a:pt x="33" y="520"/>
                  </a:lnTo>
                  <a:lnTo>
                    <a:pt x="31" y="518"/>
                  </a:lnTo>
                  <a:lnTo>
                    <a:pt x="31" y="518"/>
                  </a:lnTo>
                  <a:close/>
                  <a:moveTo>
                    <a:pt x="50" y="483"/>
                  </a:moveTo>
                  <a:lnTo>
                    <a:pt x="47" y="485"/>
                  </a:lnTo>
                  <a:lnTo>
                    <a:pt x="47" y="487"/>
                  </a:lnTo>
                  <a:lnTo>
                    <a:pt x="50" y="492"/>
                  </a:lnTo>
                  <a:lnTo>
                    <a:pt x="54" y="490"/>
                  </a:lnTo>
                  <a:lnTo>
                    <a:pt x="54" y="485"/>
                  </a:lnTo>
                  <a:lnTo>
                    <a:pt x="54" y="480"/>
                  </a:lnTo>
                  <a:lnTo>
                    <a:pt x="50" y="483"/>
                  </a:lnTo>
                  <a:close/>
                  <a:moveTo>
                    <a:pt x="78" y="440"/>
                  </a:moveTo>
                  <a:lnTo>
                    <a:pt x="78" y="440"/>
                  </a:lnTo>
                  <a:lnTo>
                    <a:pt x="78" y="440"/>
                  </a:lnTo>
                  <a:lnTo>
                    <a:pt x="76" y="440"/>
                  </a:lnTo>
                  <a:lnTo>
                    <a:pt x="76" y="440"/>
                  </a:lnTo>
                  <a:lnTo>
                    <a:pt x="71" y="438"/>
                  </a:lnTo>
                  <a:lnTo>
                    <a:pt x="69" y="440"/>
                  </a:lnTo>
                  <a:lnTo>
                    <a:pt x="69" y="445"/>
                  </a:lnTo>
                  <a:lnTo>
                    <a:pt x="71" y="447"/>
                  </a:lnTo>
                  <a:lnTo>
                    <a:pt x="73" y="449"/>
                  </a:lnTo>
                  <a:lnTo>
                    <a:pt x="83" y="452"/>
                  </a:lnTo>
                  <a:lnTo>
                    <a:pt x="83" y="449"/>
                  </a:lnTo>
                  <a:lnTo>
                    <a:pt x="85" y="449"/>
                  </a:lnTo>
                  <a:lnTo>
                    <a:pt x="78" y="447"/>
                  </a:lnTo>
                  <a:lnTo>
                    <a:pt x="78" y="440"/>
                  </a:lnTo>
                  <a:close/>
                  <a:moveTo>
                    <a:pt x="21" y="435"/>
                  </a:moveTo>
                  <a:lnTo>
                    <a:pt x="19" y="433"/>
                  </a:lnTo>
                  <a:lnTo>
                    <a:pt x="19" y="435"/>
                  </a:lnTo>
                  <a:lnTo>
                    <a:pt x="16" y="435"/>
                  </a:lnTo>
                  <a:lnTo>
                    <a:pt x="19" y="438"/>
                  </a:lnTo>
                  <a:lnTo>
                    <a:pt x="19" y="438"/>
                  </a:lnTo>
                  <a:lnTo>
                    <a:pt x="21" y="438"/>
                  </a:lnTo>
                  <a:lnTo>
                    <a:pt x="21" y="435"/>
                  </a:lnTo>
                  <a:lnTo>
                    <a:pt x="21" y="435"/>
                  </a:lnTo>
                  <a:lnTo>
                    <a:pt x="21" y="435"/>
                  </a:lnTo>
                  <a:close/>
                  <a:moveTo>
                    <a:pt x="87" y="423"/>
                  </a:moveTo>
                  <a:lnTo>
                    <a:pt x="85" y="421"/>
                  </a:lnTo>
                  <a:lnTo>
                    <a:pt x="85" y="419"/>
                  </a:lnTo>
                  <a:lnTo>
                    <a:pt x="83" y="416"/>
                  </a:lnTo>
                  <a:lnTo>
                    <a:pt x="83" y="416"/>
                  </a:lnTo>
                  <a:lnTo>
                    <a:pt x="80" y="416"/>
                  </a:lnTo>
                  <a:lnTo>
                    <a:pt x="80" y="419"/>
                  </a:lnTo>
                  <a:lnTo>
                    <a:pt x="80" y="419"/>
                  </a:lnTo>
                  <a:lnTo>
                    <a:pt x="80" y="421"/>
                  </a:lnTo>
                  <a:lnTo>
                    <a:pt x="80" y="421"/>
                  </a:lnTo>
                  <a:lnTo>
                    <a:pt x="80" y="421"/>
                  </a:lnTo>
                  <a:lnTo>
                    <a:pt x="80" y="423"/>
                  </a:lnTo>
                  <a:lnTo>
                    <a:pt x="83" y="423"/>
                  </a:lnTo>
                  <a:lnTo>
                    <a:pt x="83" y="426"/>
                  </a:lnTo>
                  <a:lnTo>
                    <a:pt x="87" y="426"/>
                  </a:lnTo>
                  <a:lnTo>
                    <a:pt x="87" y="426"/>
                  </a:lnTo>
                  <a:lnTo>
                    <a:pt x="87" y="423"/>
                  </a:lnTo>
                  <a:lnTo>
                    <a:pt x="87" y="423"/>
                  </a:lnTo>
                  <a:lnTo>
                    <a:pt x="87" y="423"/>
                  </a:lnTo>
                  <a:close/>
                  <a:moveTo>
                    <a:pt x="196" y="338"/>
                  </a:moveTo>
                  <a:lnTo>
                    <a:pt x="192" y="333"/>
                  </a:lnTo>
                  <a:lnTo>
                    <a:pt x="182" y="331"/>
                  </a:lnTo>
                  <a:lnTo>
                    <a:pt x="180" y="326"/>
                  </a:lnTo>
                  <a:lnTo>
                    <a:pt x="177" y="329"/>
                  </a:lnTo>
                  <a:lnTo>
                    <a:pt x="173" y="329"/>
                  </a:lnTo>
                  <a:lnTo>
                    <a:pt x="173" y="333"/>
                  </a:lnTo>
                  <a:lnTo>
                    <a:pt x="170" y="336"/>
                  </a:lnTo>
                  <a:lnTo>
                    <a:pt x="166" y="341"/>
                  </a:lnTo>
                  <a:lnTo>
                    <a:pt x="161" y="341"/>
                  </a:lnTo>
                  <a:lnTo>
                    <a:pt x="158" y="341"/>
                  </a:lnTo>
                  <a:lnTo>
                    <a:pt x="158" y="348"/>
                  </a:lnTo>
                  <a:lnTo>
                    <a:pt x="161" y="352"/>
                  </a:lnTo>
                  <a:lnTo>
                    <a:pt x="163" y="362"/>
                  </a:lnTo>
                  <a:lnTo>
                    <a:pt x="168" y="369"/>
                  </a:lnTo>
                  <a:lnTo>
                    <a:pt x="168" y="371"/>
                  </a:lnTo>
                  <a:lnTo>
                    <a:pt x="177" y="374"/>
                  </a:lnTo>
                  <a:lnTo>
                    <a:pt x="182" y="374"/>
                  </a:lnTo>
                  <a:lnTo>
                    <a:pt x="187" y="371"/>
                  </a:lnTo>
                  <a:lnTo>
                    <a:pt x="192" y="371"/>
                  </a:lnTo>
                  <a:lnTo>
                    <a:pt x="196" y="369"/>
                  </a:lnTo>
                  <a:lnTo>
                    <a:pt x="203" y="362"/>
                  </a:lnTo>
                  <a:lnTo>
                    <a:pt x="208" y="352"/>
                  </a:lnTo>
                  <a:lnTo>
                    <a:pt x="208" y="345"/>
                  </a:lnTo>
                  <a:lnTo>
                    <a:pt x="203" y="341"/>
                  </a:lnTo>
                  <a:lnTo>
                    <a:pt x="196" y="338"/>
                  </a:lnTo>
                  <a:close/>
                  <a:moveTo>
                    <a:pt x="137" y="329"/>
                  </a:moveTo>
                  <a:lnTo>
                    <a:pt x="132" y="326"/>
                  </a:lnTo>
                  <a:lnTo>
                    <a:pt x="130" y="324"/>
                  </a:lnTo>
                  <a:lnTo>
                    <a:pt x="128" y="326"/>
                  </a:lnTo>
                  <a:lnTo>
                    <a:pt x="123" y="324"/>
                  </a:lnTo>
                  <a:lnTo>
                    <a:pt x="121" y="324"/>
                  </a:lnTo>
                  <a:lnTo>
                    <a:pt x="121" y="326"/>
                  </a:lnTo>
                  <a:lnTo>
                    <a:pt x="123" y="326"/>
                  </a:lnTo>
                  <a:lnTo>
                    <a:pt x="125" y="329"/>
                  </a:lnTo>
                  <a:lnTo>
                    <a:pt x="128" y="329"/>
                  </a:lnTo>
                  <a:lnTo>
                    <a:pt x="128" y="331"/>
                  </a:lnTo>
                  <a:lnTo>
                    <a:pt x="128" y="333"/>
                  </a:lnTo>
                  <a:lnTo>
                    <a:pt x="132" y="336"/>
                  </a:lnTo>
                  <a:lnTo>
                    <a:pt x="135" y="336"/>
                  </a:lnTo>
                  <a:lnTo>
                    <a:pt x="137" y="333"/>
                  </a:lnTo>
                  <a:lnTo>
                    <a:pt x="140" y="333"/>
                  </a:lnTo>
                  <a:lnTo>
                    <a:pt x="140" y="331"/>
                  </a:lnTo>
                  <a:lnTo>
                    <a:pt x="137" y="329"/>
                  </a:lnTo>
                  <a:close/>
                  <a:moveTo>
                    <a:pt x="277" y="267"/>
                  </a:moveTo>
                  <a:lnTo>
                    <a:pt x="274" y="262"/>
                  </a:lnTo>
                  <a:lnTo>
                    <a:pt x="272" y="258"/>
                  </a:lnTo>
                  <a:lnTo>
                    <a:pt x="272" y="255"/>
                  </a:lnTo>
                  <a:lnTo>
                    <a:pt x="272" y="255"/>
                  </a:lnTo>
                  <a:lnTo>
                    <a:pt x="270" y="255"/>
                  </a:lnTo>
                  <a:lnTo>
                    <a:pt x="270" y="258"/>
                  </a:lnTo>
                  <a:lnTo>
                    <a:pt x="267" y="260"/>
                  </a:lnTo>
                  <a:lnTo>
                    <a:pt x="263" y="265"/>
                  </a:lnTo>
                  <a:lnTo>
                    <a:pt x="263" y="270"/>
                  </a:lnTo>
                  <a:lnTo>
                    <a:pt x="263" y="274"/>
                  </a:lnTo>
                  <a:lnTo>
                    <a:pt x="260" y="274"/>
                  </a:lnTo>
                  <a:lnTo>
                    <a:pt x="260" y="277"/>
                  </a:lnTo>
                  <a:lnTo>
                    <a:pt x="258" y="281"/>
                  </a:lnTo>
                  <a:lnTo>
                    <a:pt x="256" y="286"/>
                  </a:lnTo>
                  <a:lnTo>
                    <a:pt x="253" y="289"/>
                  </a:lnTo>
                  <a:lnTo>
                    <a:pt x="253" y="289"/>
                  </a:lnTo>
                  <a:lnTo>
                    <a:pt x="253" y="291"/>
                  </a:lnTo>
                  <a:lnTo>
                    <a:pt x="253" y="293"/>
                  </a:lnTo>
                  <a:lnTo>
                    <a:pt x="253" y="300"/>
                  </a:lnTo>
                  <a:lnTo>
                    <a:pt x="253" y="303"/>
                  </a:lnTo>
                  <a:lnTo>
                    <a:pt x="253" y="307"/>
                  </a:lnTo>
                  <a:lnTo>
                    <a:pt x="251" y="312"/>
                  </a:lnTo>
                  <a:lnTo>
                    <a:pt x="246" y="319"/>
                  </a:lnTo>
                  <a:lnTo>
                    <a:pt x="241" y="324"/>
                  </a:lnTo>
                  <a:lnTo>
                    <a:pt x="241" y="329"/>
                  </a:lnTo>
                  <a:lnTo>
                    <a:pt x="239" y="329"/>
                  </a:lnTo>
                  <a:lnTo>
                    <a:pt x="237" y="326"/>
                  </a:lnTo>
                  <a:lnTo>
                    <a:pt x="237" y="329"/>
                  </a:lnTo>
                  <a:lnTo>
                    <a:pt x="239" y="333"/>
                  </a:lnTo>
                  <a:lnTo>
                    <a:pt x="239" y="336"/>
                  </a:lnTo>
                  <a:lnTo>
                    <a:pt x="239" y="341"/>
                  </a:lnTo>
                  <a:lnTo>
                    <a:pt x="239" y="343"/>
                  </a:lnTo>
                  <a:lnTo>
                    <a:pt x="239" y="348"/>
                  </a:lnTo>
                  <a:lnTo>
                    <a:pt x="241" y="350"/>
                  </a:lnTo>
                  <a:lnTo>
                    <a:pt x="241" y="350"/>
                  </a:lnTo>
                  <a:lnTo>
                    <a:pt x="244" y="350"/>
                  </a:lnTo>
                  <a:lnTo>
                    <a:pt x="244" y="348"/>
                  </a:lnTo>
                  <a:lnTo>
                    <a:pt x="246" y="348"/>
                  </a:lnTo>
                  <a:lnTo>
                    <a:pt x="251" y="345"/>
                  </a:lnTo>
                  <a:lnTo>
                    <a:pt x="253" y="345"/>
                  </a:lnTo>
                  <a:lnTo>
                    <a:pt x="256" y="345"/>
                  </a:lnTo>
                  <a:lnTo>
                    <a:pt x="256" y="343"/>
                  </a:lnTo>
                  <a:lnTo>
                    <a:pt x="258" y="341"/>
                  </a:lnTo>
                  <a:lnTo>
                    <a:pt x="258" y="338"/>
                  </a:lnTo>
                  <a:lnTo>
                    <a:pt x="258" y="336"/>
                  </a:lnTo>
                  <a:lnTo>
                    <a:pt x="258" y="333"/>
                  </a:lnTo>
                  <a:lnTo>
                    <a:pt x="258" y="331"/>
                  </a:lnTo>
                  <a:lnTo>
                    <a:pt x="256" y="329"/>
                  </a:lnTo>
                  <a:lnTo>
                    <a:pt x="258" y="329"/>
                  </a:lnTo>
                  <a:lnTo>
                    <a:pt x="258" y="324"/>
                  </a:lnTo>
                  <a:lnTo>
                    <a:pt x="260" y="322"/>
                  </a:lnTo>
                  <a:lnTo>
                    <a:pt x="260" y="317"/>
                  </a:lnTo>
                  <a:lnTo>
                    <a:pt x="260" y="315"/>
                  </a:lnTo>
                  <a:lnTo>
                    <a:pt x="263" y="312"/>
                  </a:lnTo>
                  <a:lnTo>
                    <a:pt x="265" y="312"/>
                  </a:lnTo>
                  <a:lnTo>
                    <a:pt x="267" y="310"/>
                  </a:lnTo>
                  <a:lnTo>
                    <a:pt x="270" y="307"/>
                  </a:lnTo>
                  <a:lnTo>
                    <a:pt x="270" y="303"/>
                  </a:lnTo>
                  <a:lnTo>
                    <a:pt x="272" y="303"/>
                  </a:lnTo>
                  <a:lnTo>
                    <a:pt x="272" y="300"/>
                  </a:lnTo>
                  <a:lnTo>
                    <a:pt x="272" y="293"/>
                  </a:lnTo>
                  <a:lnTo>
                    <a:pt x="272" y="291"/>
                  </a:lnTo>
                  <a:lnTo>
                    <a:pt x="274" y="284"/>
                  </a:lnTo>
                  <a:lnTo>
                    <a:pt x="274" y="274"/>
                  </a:lnTo>
                  <a:lnTo>
                    <a:pt x="274" y="270"/>
                  </a:lnTo>
                  <a:lnTo>
                    <a:pt x="277" y="267"/>
                  </a:lnTo>
                  <a:close/>
                  <a:moveTo>
                    <a:pt x="0" y="255"/>
                  </a:moveTo>
                  <a:lnTo>
                    <a:pt x="2" y="255"/>
                  </a:lnTo>
                  <a:lnTo>
                    <a:pt x="2" y="255"/>
                  </a:lnTo>
                  <a:lnTo>
                    <a:pt x="2" y="253"/>
                  </a:lnTo>
                  <a:lnTo>
                    <a:pt x="0" y="255"/>
                  </a:lnTo>
                  <a:close/>
                  <a:moveTo>
                    <a:pt x="87" y="255"/>
                  </a:moveTo>
                  <a:lnTo>
                    <a:pt x="85" y="253"/>
                  </a:lnTo>
                  <a:lnTo>
                    <a:pt x="85" y="253"/>
                  </a:lnTo>
                  <a:lnTo>
                    <a:pt x="83" y="253"/>
                  </a:lnTo>
                  <a:lnTo>
                    <a:pt x="83" y="255"/>
                  </a:lnTo>
                  <a:lnTo>
                    <a:pt x="80" y="255"/>
                  </a:lnTo>
                  <a:lnTo>
                    <a:pt x="80" y="258"/>
                  </a:lnTo>
                  <a:lnTo>
                    <a:pt x="80" y="258"/>
                  </a:lnTo>
                  <a:lnTo>
                    <a:pt x="80" y="260"/>
                  </a:lnTo>
                  <a:lnTo>
                    <a:pt x="80" y="260"/>
                  </a:lnTo>
                  <a:lnTo>
                    <a:pt x="85" y="260"/>
                  </a:lnTo>
                  <a:lnTo>
                    <a:pt x="85" y="260"/>
                  </a:lnTo>
                  <a:lnTo>
                    <a:pt x="87" y="260"/>
                  </a:lnTo>
                  <a:lnTo>
                    <a:pt x="90" y="258"/>
                  </a:lnTo>
                  <a:lnTo>
                    <a:pt x="90" y="255"/>
                  </a:lnTo>
                  <a:lnTo>
                    <a:pt x="87" y="255"/>
                  </a:lnTo>
                  <a:close/>
                  <a:moveTo>
                    <a:pt x="61" y="73"/>
                  </a:moveTo>
                  <a:lnTo>
                    <a:pt x="59" y="71"/>
                  </a:lnTo>
                  <a:lnTo>
                    <a:pt x="59" y="73"/>
                  </a:lnTo>
                  <a:lnTo>
                    <a:pt x="57" y="78"/>
                  </a:lnTo>
                  <a:lnTo>
                    <a:pt x="54" y="80"/>
                  </a:lnTo>
                  <a:lnTo>
                    <a:pt x="52" y="83"/>
                  </a:lnTo>
                  <a:lnTo>
                    <a:pt x="50" y="83"/>
                  </a:lnTo>
                  <a:lnTo>
                    <a:pt x="45" y="90"/>
                  </a:lnTo>
                  <a:lnTo>
                    <a:pt x="42" y="94"/>
                  </a:lnTo>
                  <a:lnTo>
                    <a:pt x="38" y="97"/>
                  </a:lnTo>
                  <a:lnTo>
                    <a:pt x="40" y="102"/>
                  </a:lnTo>
                  <a:lnTo>
                    <a:pt x="42" y="104"/>
                  </a:lnTo>
                  <a:lnTo>
                    <a:pt x="45" y="104"/>
                  </a:lnTo>
                  <a:lnTo>
                    <a:pt x="50" y="102"/>
                  </a:lnTo>
                  <a:lnTo>
                    <a:pt x="52" y="99"/>
                  </a:lnTo>
                  <a:lnTo>
                    <a:pt x="54" y="94"/>
                  </a:lnTo>
                  <a:lnTo>
                    <a:pt x="59" y="83"/>
                  </a:lnTo>
                  <a:lnTo>
                    <a:pt x="61" y="83"/>
                  </a:lnTo>
                  <a:lnTo>
                    <a:pt x="64" y="80"/>
                  </a:lnTo>
                  <a:lnTo>
                    <a:pt x="64" y="78"/>
                  </a:lnTo>
                  <a:lnTo>
                    <a:pt x="61" y="73"/>
                  </a:lnTo>
                  <a:close/>
                  <a:moveTo>
                    <a:pt x="71" y="59"/>
                  </a:moveTo>
                  <a:lnTo>
                    <a:pt x="71" y="59"/>
                  </a:lnTo>
                  <a:lnTo>
                    <a:pt x="71" y="59"/>
                  </a:lnTo>
                  <a:lnTo>
                    <a:pt x="71" y="61"/>
                  </a:lnTo>
                  <a:lnTo>
                    <a:pt x="71" y="64"/>
                  </a:lnTo>
                  <a:lnTo>
                    <a:pt x="73" y="64"/>
                  </a:lnTo>
                  <a:lnTo>
                    <a:pt x="73" y="66"/>
                  </a:lnTo>
                  <a:lnTo>
                    <a:pt x="73" y="66"/>
                  </a:lnTo>
                  <a:lnTo>
                    <a:pt x="73" y="66"/>
                  </a:lnTo>
                  <a:lnTo>
                    <a:pt x="76" y="68"/>
                  </a:lnTo>
                  <a:lnTo>
                    <a:pt x="78" y="68"/>
                  </a:lnTo>
                  <a:lnTo>
                    <a:pt x="80" y="66"/>
                  </a:lnTo>
                  <a:lnTo>
                    <a:pt x="83" y="66"/>
                  </a:lnTo>
                  <a:lnTo>
                    <a:pt x="83" y="66"/>
                  </a:lnTo>
                  <a:lnTo>
                    <a:pt x="85" y="64"/>
                  </a:lnTo>
                  <a:lnTo>
                    <a:pt x="85" y="64"/>
                  </a:lnTo>
                  <a:lnTo>
                    <a:pt x="85" y="64"/>
                  </a:lnTo>
                  <a:lnTo>
                    <a:pt x="85" y="61"/>
                  </a:lnTo>
                  <a:lnTo>
                    <a:pt x="85" y="61"/>
                  </a:lnTo>
                  <a:lnTo>
                    <a:pt x="85" y="59"/>
                  </a:lnTo>
                  <a:lnTo>
                    <a:pt x="85" y="59"/>
                  </a:lnTo>
                  <a:lnTo>
                    <a:pt x="85" y="57"/>
                  </a:lnTo>
                  <a:lnTo>
                    <a:pt x="85" y="57"/>
                  </a:lnTo>
                  <a:lnTo>
                    <a:pt x="85" y="57"/>
                  </a:lnTo>
                  <a:lnTo>
                    <a:pt x="83" y="57"/>
                  </a:lnTo>
                  <a:lnTo>
                    <a:pt x="80" y="57"/>
                  </a:lnTo>
                  <a:lnTo>
                    <a:pt x="83" y="59"/>
                  </a:lnTo>
                  <a:lnTo>
                    <a:pt x="80" y="61"/>
                  </a:lnTo>
                  <a:lnTo>
                    <a:pt x="80" y="61"/>
                  </a:lnTo>
                  <a:lnTo>
                    <a:pt x="73" y="54"/>
                  </a:lnTo>
                  <a:lnTo>
                    <a:pt x="71" y="54"/>
                  </a:lnTo>
                  <a:lnTo>
                    <a:pt x="69" y="57"/>
                  </a:lnTo>
                  <a:lnTo>
                    <a:pt x="66" y="57"/>
                  </a:lnTo>
                  <a:lnTo>
                    <a:pt x="66" y="59"/>
                  </a:lnTo>
                  <a:lnTo>
                    <a:pt x="66" y="61"/>
                  </a:lnTo>
                  <a:lnTo>
                    <a:pt x="66" y="61"/>
                  </a:lnTo>
                  <a:lnTo>
                    <a:pt x="69" y="61"/>
                  </a:lnTo>
                  <a:lnTo>
                    <a:pt x="69" y="59"/>
                  </a:lnTo>
                  <a:lnTo>
                    <a:pt x="71" y="59"/>
                  </a:lnTo>
                  <a:close/>
                  <a:moveTo>
                    <a:pt x="293" y="111"/>
                  </a:moveTo>
                  <a:lnTo>
                    <a:pt x="291" y="109"/>
                  </a:lnTo>
                  <a:lnTo>
                    <a:pt x="289" y="106"/>
                  </a:lnTo>
                  <a:lnTo>
                    <a:pt x="284" y="106"/>
                  </a:lnTo>
                  <a:lnTo>
                    <a:pt x="282" y="106"/>
                  </a:lnTo>
                  <a:lnTo>
                    <a:pt x="279" y="106"/>
                  </a:lnTo>
                  <a:lnTo>
                    <a:pt x="279" y="104"/>
                  </a:lnTo>
                  <a:lnTo>
                    <a:pt x="274" y="102"/>
                  </a:lnTo>
                  <a:lnTo>
                    <a:pt x="270" y="102"/>
                  </a:lnTo>
                  <a:lnTo>
                    <a:pt x="267" y="99"/>
                  </a:lnTo>
                  <a:lnTo>
                    <a:pt x="265" y="94"/>
                  </a:lnTo>
                  <a:lnTo>
                    <a:pt x="265" y="92"/>
                  </a:lnTo>
                  <a:lnTo>
                    <a:pt x="265" y="90"/>
                  </a:lnTo>
                  <a:lnTo>
                    <a:pt x="265" y="87"/>
                  </a:lnTo>
                  <a:lnTo>
                    <a:pt x="263" y="87"/>
                  </a:lnTo>
                  <a:lnTo>
                    <a:pt x="263" y="85"/>
                  </a:lnTo>
                  <a:lnTo>
                    <a:pt x="258" y="80"/>
                  </a:lnTo>
                  <a:lnTo>
                    <a:pt x="256" y="78"/>
                  </a:lnTo>
                  <a:lnTo>
                    <a:pt x="246" y="73"/>
                  </a:lnTo>
                  <a:lnTo>
                    <a:pt x="244" y="71"/>
                  </a:lnTo>
                  <a:lnTo>
                    <a:pt x="244" y="68"/>
                  </a:lnTo>
                  <a:lnTo>
                    <a:pt x="241" y="66"/>
                  </a:lnTo>
                  <a:lnTo>
                    <a:pt x="244" y="57"/>
                  </a:lnTo>
                  <a:lnTo>
                    <a:pt x="241" y="52"/>
                  </a:lnTo>
                  <a:lnTo>
                    <a:pt x="237" y="49"/>
                  </a:lnTo>
                  <a:lnTo>
                    <a:pt x="234" y="47"/>
                  </a:lnTo>
                  <a:lnTo>
                    <a:pt x="229" y="42"/>
                  </a:lnTo>
                  <a:lnTo>
                    <a:pt x="227" y="40"/>
                  </a:lnTo>
                  <a:lnTo>
                    <a:pt x="215" y="23"/>
                  </a:lnTo>
                  <a:lnTo>
                    <a:pt x="215" y="21"/>
                  </a:lnTo>
                  <a:lnTo>
                    <a:pt x="213" y="19"/>
                  </a:lnTo>
                  <a:lnTo>
                    <a:pt x="215" y="14"/>
                  </a:lnTo>
                  <a:lnTo>
                    <a:pt x="208" y="9"/>
                  </a:lnTo>
                  <a:lnTo>
                    <a:pt x="199" y="0"/>
                  </a:lnTo>
                  <a:lnTo>
                    <a:pt x="194" y="0"/>
                  </a:lnTo>
                  <a:lnTo>
                    <a:pt x="192" y="0"/>
                  </a:lnTo>
                  <a:lnTo>
                    <a:pt x="189" y="0"/>
                  </a:lnTo>
                  <a:lnTo>
                    <a:pt x="187" y="2"/>
                  </a:lnTo>
                  <a:lnTo>
                    <a:pt x="185" y="2"/>
                  </a:lnTo>
                  <a:lnTo>
                    <a:pt x="185" y="5"/>
                  </a:lnTo>
                  <a:lnTo>
                    <a:pt x="175" y="7"/>
                  </a:lnTo>
                  <a:lnTo>
                    <a:pt x="170" y="7"/>
                  </a:lnTo>
                  <a:lnTo>
                    <a:pt x="166" y="9"/>
                  </a:lnTo>
                  <a:lnTo>
                    <a:pt x="163" y="9"/>
                  </a:lnTo>
                  <a:lnTo>
                    <a:pt x="161" y="7"/>
                  </a:lnTo>
                  <a:lnTo>
                    <a:pt x="161" y="7"/>
                  </a:lnTo>
                  <a:lnTo>
                    <a:pt x="156" y="0"/>
                  </a:lnTo>
                  <a:lnTo>
                    <a:pt x="154" y="0"/>
                  </a:lnTo>
                  <a:lnTo>
                    <a:pt x="154" y="0"/>
                  </a:lnTo>
                  <a:lnTo>
                    <a:pt x="154" y="0"/>
                  </a:lnTo>
                  <a:lnTo>
                    <a:pt x="154" y="0"/>
                  </a:lnTo>
                  <a:lnTo>
                    <a:pt x="151" y="5"/>
                  </a:lnTo>
                  <a:lnTo>
                    <a:pt x="151" y="5"/>
                  </a:lnTo>
                  <a:lnTo>
                    <a:pt x="149" y="7"/>
                  </a:lnTo>
                  <a:lnTo>
                    <a:pt x="147" y="9"/>
                  </a:lnTo>
                  <a:lnTo>
                    <a:pt x="142" y="12"/>
                  </a:lnTo>
                  <a:lnTo>
                    <a:pt x="137" y="5"/>
                  </a:lnTo>
                  <a:lnTo>
                    <a:pt x="130" y="7"/>
                  </a:lnTo>
                  <a:lnTo>
                    <a:pt x="125" y="12"/>
                  </a:lnTo>
                  <a:lnTo>
                    <a:pt x="130" y="16"/>
                  </a:lnTo>
                  <a:lnTo>
                    <a:pt x="130" y="21"/>
                  </a:lnTo>
                  <a:lnTo>
                    <a:pt x="128" y="26"/>
                  </a:lnTo>
                  <a:lnTo>
                    <a:pt x="125" y="28"/>
                  </a:lnTo>
                  <a:lnTo>
                    <a:pt x="125" y="31"/>
                  </a:lnTo>
                  <a:lnTo>
                    <a:pt x="128" y="33"/>
                  </a:lnTo>
                  <a:lnTo>
                    <a:pt x="128" y="35"/>
                  </a:lnTo>
                  <a:lnTo>
                    <a:pt x="130" y="35"/>
                  </a:lnTo>
                  <a:lnTo>
                    <a:pt x="132" y="40"/>
                  </a:lnTo>
                  <a:lnTo>
                    <a:pt x="132" y="45"/>
                  </a:lnTo>
                  <a:lnTo>
                    <a:pt x="132" y="54"/>
                  </a:lnTo>
                  <a:lnTo>
                    <a:pt x="128" y="59"/>
                  </a:lnTo>
                  <a:lnTo>
                    <a:pt x="130" y="61"/>
                  </a:lnTo>
                  <a:lnTo>
                    <a:pt x="135" y="66"/>
                  </a:lnTo>
                  <a:lnTo>
                    <a:pt x="132" y="66"/>
                  </a:lnTo>
                  <a:lnTo>
                    <a:pt x="128" y="64"/>
                  </a:lnTo>
                  <a:lnTo>
                    <a:pt x="125" y="64"/>
                  </a:lnTo>
                  <a:lnTo>
                    <a:pt x="125" y="71"/>
                  </a:lnTo>
                  <a:lnTo>
                    <a:pt x="125" y="76"/>
                  </a:lnTo>
                  <a:lnTo>
                    <a:pt x="128" y="78"/>
                  </a:lnTo>
                  <a:lnTo>
                    <a:pt x="130" y="78"/>
                  </a:lnTo>
                  <a:lnTo>
                    <a:pt x="137" y="83"/>
                  </a:lnTo>
                  <a:lnTo>
                    <a:pt x="140" y="85"/>
                  </a:lnTo>
                  <a:lnTo>
                    <a:pt x="147" y="94"/>
                  </a:lnTo>
                  <a:lnTo>
                    <a:pt x="151" y="102"/>
                  </a:lnTo>
                  <a:lnTo>
                    <a:pt x="151" y="104"/>
                  </a:lnTo>
                  <a:lnTo>
                    <a:pt x="151" y="106"/>
                  </a:lnTo>
                  <a:lnTo>
                    <a:pt x="149" y="111"/>
                  </a:lnTo>
                  <a:lnTo>
                    <a:pt x="151" y="116"/>
                  </a:lnTo>
                  <a:lnTo>
                    <a:pt x="151" y="123"/>
                  </a:lnTo>
                  <a:lnTo>
                    <a:pt x="149" y="130"/>
                  </a:lnTo>
                  <a:lnTo>
                    <a:pt x="147" y="132"/>
                  </a:lnTo>
                  <a:lnTo>
                    <a:pt x="144" y="139"/>
                  </a:lnTo>
                  <a:lnTo>
                    <a:pt x="137" y="147"/>
                  </a:lnTo>
                  <a:lnTo>
                    <a:pt x="135" y="151"/>
                  </a:lnTo>
                  <a:lnTo>
                    <a:pt x="132" y="149"/>
                  </a:lnTo>
                  <a:lnTo>
                    <a:pt x="128" y="144"/>
                  </a:lnTo>
                  <a:lnTo>
                    <a:pt x="128" y="144"/>
                  </a:lnTo>
                  <a:lnTo>
                    <a:pt x="125" y="144"/>
                  </a:lnTo>
                  <a:lnTo>
                    <a:pt x="123" y="144"/>
                  </a:lnTo>
                  <a:lnTo>
                    <a:pt x="121" y="144"/>
                  </a:lnTo>
                  <a:lnTo>
                    <a:pt x="121" y="144"/>
                  </a:lnTo>
                  <a:lnTo>
                    <a:pt x="116" y="147"/>
                  </a:lnTo>
                  <a:lnTo>
                    <a:pt x="121" y="149"/>
                  </a:lnTo>
                  <a:lnTo>
                    <a:pt x="125" y="151"/>
                  </a:lnTo>
                  <a:lnTo>
                    <a:pt x="128" y="156"/>
                  </a:lnTo>
                  <a:lnTo>
                    <a:pt x="130" y="161"/>
                  </a:lnTo>
                  <a:lnTo>
                    <a:pt x="130" y="163"/>
                  </a:lnTo>
                  <a:lnTo>
                    <a:pt x="128" y="161"/>
                  </a:lnTo>
                  <a:lnTo>
                    <a:pt x="125" y="161"/>
                  </a:lnTo>
                  <a:lnTo>
                    <a:pt x="128" y="163"/>
                  </a:lnTo>
                  <a:lnTo>
                    <a:pt x="130" y="168"/>
                  </a:lnTo>
                  <a:lnTo>
                    <a:pt x="130" y="170"/>
                  </a:lnTo>
                  <a:lnTo>
                    <a:pt x="132" y="175"/>
                  </a:lnTo>
                  <a:lnTo>
                    <a:pt x="132" y="177"/>
                  </a:lnTo>
                  <a:lnTo>
                    <a:pt x="137" y="177"/>
                  </a:lnTo>
                  <a:lnTo>
                    <a:pt x="142" y="175"/>
                  </a:lnTo>
                  <a:lnTo>
                    <a:pt x="147" y="175"/>
                  </a:lnTo>
                  <a:lnTo>
                    <a:pt x="170" y="177"/>
                  </a:lnTo>
                  <a:lnTo>
                    <a:pt x="177" y="182"/>
                  </a:lnTo>
                  <a:lnTo>
                    <a:pt x="180" y="184"/>
                  </a:lnTo>
                  <a:lnTo>
                    <a:pt x="182" y="189"/>
                  </a:lnTo>
                  <a:lnTo>
                    <a:pt x="182" y="191"/>
                  </a:lnTo>
                  <a:lnTo>
                    <a:pt x="182" y="191"/>
                  </a:lnTo>
                  <a:lnTo>
                    <a:pt x="185" y="194"/>
                  </a:lnTo>
                  <a:lnTo>
                    <a:pt x="187" y="194"/>
                  </a:lnTo>
                  <a:lnTo>
                    <a:pt x="189" y="191"/>
                  </a:lnTo>
                  <a:lnTo>
                    <a:pt x="192" y="191"/>
                  </a:lnTo>
                  <a:lnTo>
                    <a:pt x="194" y="194"/>
                  </a:lnTo>
                  <a:lnTo>
                    <a:pt x="196" y="191"/>
                  </a:lnTo>
                  <a:lnTo>
                    <a:pt x="199" y="189"/>
                  </a:lnTo>
                  <a:lnTo>
                    <a:pt x="203" y="189"/>
                  </a:lnTo>
                  <a:lnTo>
                    <a:pt x="203" y="184"/>
                  </a:lnTo>
                  <a:lnTo>
                    <a:pt x="203" y="182"/>
                  </a:lnTo>
                  <a:lnTo>
                    <a:pt x="206" y="175"/>
                  </a:lnTo>
                  <a:lnTo>
                    <a:pt x="206" y="173"/>
                  </a:lnTo>
                  <a:lnTo>
                    <a:pt x="199" y="173"/>
                  </a:lnTo>
                  <a:lnTo>
                    <a:pt x="196" y="165"/>
                  </a:lnTo>
                  <a:lnTo>
                    <a:pt x="194" y="165"/>
                  </a:lnTo>
                  <a:lnTo>
                    <a:pt x="192" y="163"/>
                  </a:lnTo>
                  <a:lnTo>
                    <a:pt x="189" y="161"/>
                  </a:lnTo>
                  <a:lnTo>
                    <a:pt x="187" y="151"/>
                  </a:lnTo>
                  <a:lnTo>
                    <a:pt x="182" y="142"/>
                  </a:lnTo>
                  <a:lnTo>
                    <a:pt x="182" y="137"/>
                  </a:lnTo>
                  <a:lnTo>
                    <a:pt x="182" y="132"/>
                  </a:lnTo>
                  <a:lnTo>
                    <a:pt x="185" y="125"/>
                  </a:lnTo>
                  <a:lnTo>
                    <a:pt x="187" y="120"/>
                  </a:lnTo>
                  <a:lnTo>
                    <a:pt x="189" y="116"/>
                  </a:lnTo>
                  <a:lnTo>
                    <a:pt x="192" y="109"/>
                  </a:lnTo>
                  <a:lnTo>
                    <a:pt x="192" y="106"/>
                  </a:lnTo>
                  <a:lnTo>
                    <a:pt x="196" y="102"/>
                  </a:lnTo>
                  <a:lnTo>
                    <a:pt x="196" y="99"/>
                  </a:lnTo>
                  <a:lnTo>
                    <a:pt x="199" y="94"/>
                  </a:lnTo>
                  <a:lnTo>
                    <a:pt x="199" y="92"/>
                  </a:lnTo>
                  <a:lnTo>
                    <a:pt x="203" y="87"/>
                  </a:lnTo>
                  <a:lnTo>
                    <a:pt x="211" y="85"/>
                  </a:lnTo>
                  <a:lnTo>
                    <a:pt x="218" y="87"/>
                  </a:lnTo>
                  <a:lnTo>
                    <a:pt x="225" y="87"/>
                  </a:lnTo>
                  <a:lnTo>
                    <a:pt x="229" y="92"/>
                  </a:lnTo>
                  <a:lnTo>
                    <a:pt x="232" y="99"/>
                  </a:lnTo>
                  <a:lnTo>
                    <a:pt x="229" y="106"/>
                  </a:lnTo>
                  <a:lnTo>
                    <a:pt x="225" y="113"/>
                  </a:lnTo>
                  <a:lnTo>
                    <a:pt x="222" y="116"/>
                  </a:lnTo>
                  <a:lnTo>
                    <a:pt x="220" y="116"/>
                  </a:lnTo>
                  <a:lnTo>
                    <a:pt x="218" y="116"/>
                  </a:lnTo>
                  <a:lnTo>
                    <a:pt x="215" y="116"/>
                  </a:lnTo>
                  <a:lnTo>
                    <a:pt x="215" y="113"/>
                  </a:lnTo>
                  <a:lnTo>
                    <a:pt x="215" y="109"/>
                  </a:lnTo>
                  <a:lnTo>
                    <a:pt x="215" y="106"/>
                  </a:lnTo>
                  <a:lnTo>
                    <a:pt x="211" y="104"/>
                  </a:lnTo>
                  <a:lnTo>
                    <a:pt x="206" y="106"/>
                  </a:lnTo>
                  <a:lnTo>
                    <a:pt x="201" y="104"/>
                  </a:lnTo>
                  <a:lnTo>
                    <a:pt x="199" y="106"/>
                  </a:lnTo>
                  <a:lnTo>
                    <a:pt x="194" y="111"/>
                  </a:lnTo>
                  <a:lnTo>
                    <a:pt x="196" y="113"/>
                  </a:lnTo>
                  <a:lnTo>
                    <a:pt x="196" y="116"/>
                  </a:lnTo>
                  <a:lnTo>
                    <a:pt x="199" y="116"/>
                  </a:lnTo>
                  <a:lnTo>
                    <a:pt x="201" y="118"/>
                  </a:lnTo>
                  <a:lnTo>
                    <a:pt x="213" y="118"/>
                  </a:lnTo>
                  <a:lnTo>
                    <a:pt x="213" y="123"/>
                  </a:lnTo>
                  <a:lnTo>
                    <a:pt x="211" y="130"/>
                  </a:lnTo>
                  <a:lnTo>
                    <a:pt x="213" y="137"/>
                  </a:lnTo>
                  <a:lnTo>
                    <a:pt x="220" y="139"/>
                  </a:lnTo>
                  <a:lnTo>
                    <a:pt x="225" y="147"/>
                  </a:lnTo>
                  <a:lnTo>
                    <a:pt x="227" y="154"/>
                  </a:lnTo>
                  <a:lnTo>
                    <a:pt x="229" y="158"/>
                  </a:lnTo>
                  <a:lnTo>
                    <a:pt x="229" y="161"/>
                  </a:lnTo>
                  <a:lnTo>
                    <a:pt x="227" y="173"/>
                  </a:lnTo>
                  <a:lnTo>
                    <a:pt x="225" y="177"/>
                  </a:lnTo>
                  <a:lnTo>
                    <a:pt x="222" y="184"/>
                  </a:lnTo>
                  <a:lnTo>
                    <a:pt x="222" y="189"/>
                  </a:lnTo>
                  <a:lnTo>
                    <a:pt x="220" y="201"/>
                  </a:lnTo>
                  <a:lnTo>
                    <a:pt x="218" y="203"/>
                  </a:lnTo>
                  <a:lnTo>
                    <a:pt x="211" y="208"/>
                  </a:lnTo>
                  <a:lnTo>
                    <a:pt x="206" y="210"/>
                  </a:lnTo>
                  <a:lnTo>
                    <a:pt x="206" y="225"/>
                  </a:lnTo>
                  <a:lnTo>
                    <a:pt x="208" y="225"/>
                  </a:lnTo>
                  <a:lnTo>
                    <a:pt x="211" y="222"/>
                  </a:lnTo>
                  <a:lnTo>
                    <a:pt x="218" y="215"/>
                  </a:lnTo>
                  <a:lnTo>
                    <a:pt x="225" y="213"/>
                  </a:lnTo>
                  <a:lnTo>
                    <a:pt x="225" y="213"/>
                  </a:lnTo>
                  <a:lnTo>
                    <a:pt x="227" y="210"/>
                  </a:lnTo>
                  <a:lnTo>
                    <a:pt x="232" y="208"/>
                  </a:lnTo>
                  <a:lnTo>
                    <a:pt x="237" y="208"/>
                  </a:lnTo>
                  <a:lnTo>
                    <a:pt x="241" y="206"/>
                  </a:lnTo>
                  <a:lnTo>
                    <a:pt x="246" y="203"/>
                  </a:lnTo>
                  <a:lnTo>
                    <a:pt x="251" y="203"/>
                  </a:lnTo>
                  <a:lnTo>
                    <a:pt x="253" y="201"/>
                  </a:lnTo>
                  <a:lnTo>
                    <a:pt x="256" y="199"/>
                  </a:lnTo>
                  <a:lnTo>
                    <a:pt x="258" y="196"/>
                  </a:lnTo>
                  <a:lnTo>
                    <a:pt x="258" y="194"/>
                  </a:lnTo>
                  <a:lnTo>
                    <a:pt x="263" y="189"/>
                  </a:lnTo>
                  <a:lnTo>
                    <a:pt x="263" y="187"/>
                  </a:lnTo>
                  <a:lnTo>
                    <a:pt x="263" y="182"/>
                  </a:lnTo>
                  <a:lnTo>
                    <a:pt x="267" y="180"/>
                  </a:lnTo>
                  <a:lnTo>
                    <a:pt x="272" y="182"/>
                  </a:lnTo>
                  <a:lnTo>
                    <a:pt x="284" y="170"/>
                  </a:lnTo>
                  <a:lnTo>
                    <a:pt x="284" y="170"/>
                  </a:lnTo>
                  <a:lnTo>
                    <a:pt x="277" y="173"/>
                  </a:lnTo>
                  <a:lnTo>
                    <a:pt x="274" y="170"/>
                  </a:lnTo>
                  <a:lnTo>
                    <a:pt x="277" y="168"/>
                  </a:lnTo>
                  <a:lnTo>
                    <a:pt x="279" y="165"/>
                  </a:lnTo>
                  <a:lnTo>
                    <a:pt x="279" y="163"/>
                  </a:lnTo>
                  <a:lnTo>
                    <a:pt x="279" y="161"/>
                  </a:lnTo>
                  <a:lnTo>
                    <a:pt x="277" y="158"/>
                  </a:lnTo>
                  <a:lnTo>
                    <a:pt x="272" y="158"/>
                  </a:lnTo>
                  <a:lnTo>
                    <a:pt x="267" y="156"/>
                  </a:lnTo>
                  <a:lnTo>
                    <a:pt x="265" y="154"/>
                  </a:lnTo>
                  <a:lnTo>
                    <a:pt x="267" y="147"/>
                  </a:lnTo>
                  <a:lnTo>
                    <a:pt x="270" y="142"/>
                  </a:lnTo>
                  <a:lnTo>
                    <a:pt x="272" y="139"/>
                  </a:lnTo>
                  <a:lnTo>
                    <a:pt x="274" y="137"/>
                  </a:lnTo>
                  <a:lnTo>
                    <a:pt x="282" y="135"/>
                  </a:lnTo>
                  <a:lnTo>
                    <a:pt x="284" y="135"/>
                  </a:lnTo>
                  <a:lnTo>
                    <a:pt x="286" y="135"/>
                  </a:lnTo>
                  <a:lnTo>
                    <a:pt x="289" y="132"/>
                  </a:lnTo>
                  <a:lnTo>
                    <a:pt x="289" y="132"/>
                  </a:lnTo>
                  <a:lnTo>
                    <a:pt x="293" y="125"/>
                  </a:lnTo>
                  <a:lnTo>
                    <a:pt x="293" y="123"/>
                  </a:lnTo>
                  <a:lnTo>
                    <a:pt x="293" y="120"/>
                  </a:lnTo>
                  <a:lnTo>
                    <a:pt x="293" y="116"/>
                  </a:lnTo>
                  <a:lnTo>
                    <a:pt x="293" y="113"/>
                  </a:lnTo>
                  <a:lnTo>
                    <a:pt x="293" y="111"/>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1" name="Freeform 35"/>
            <p:cNvSpPr>
              <a:spLocks noEditPoints="1"/>
            </p:cNvSpPr>
            <p:nvPr/>
          </p:nvSpPr>
          <p:spPr bwMode="auto">
            <a:xfrm>
              <a:off x="4674809" y="4799275"/>
              <a:ext cx="260934" cy="203743"/>
            </a:xfrm>
            <a:custGeom>
              <a:avLst/>
              <a:gdLst>
                <a:gd name="T0" fmla="*/ 139 w 146"/>
                <a:gd name="T1" fmla="*/ 66 h 114"/>
                <a:gd name="T2" fmla="*/ 137 w 146"/>
                <a:gd name="T3" fmla="*/ 62 h 114"/>
                <a:gd name="T4" fmla="*/ 125 w 146"/>
                <a:gd name="T5" fmla="*/ 59 h 114"/>
                <a:gd name="T6" fmla="*/ 116 w 146"/>
                <a:gd name="T7" fmla="*/ 52 h 114"/>
                <a:gd name="T8" fmla="*/ 111 w 146"/>
                <a:gd name="T9" fmla="*/ 45 h 114"/>
                <a:gd name="T10" fmla="*/ 104 w 146"/>
                <a:gd name="T11" fmla="*/ 47 h 114"/>
                <a:gd name="T12" fmla="*/ 99 w 146"/>
                <a:gd name="T13" fmla="*/ 45 h 114"/>
                <a:gd name="T14" fmla="*/ 97 w 146"/>
                <a:gd name="T15" fmla="*/ 36 h 114"/>
                <a:gd name="T16" fmla="*/ 92 w 146"/>
                <a:gd name="T17" fmla="*/ 36 h 114"/>
                <a:gd name="T18" fmla="*/ 90 w 146"/>
                <a:gd name="T19" fmla="*/ 38 h 114"/>
                <a:gd name="T20" fmla="*/ 80 w 146"/>
                <a:gd name="T21" fmla="*/ 40 h 114"/>
                <a:gd name="T22" fmla="*/ 73 w 146"/>
                <a:gd name="T23" fmla="*/ 43 h 114"/>
                <a:gd name="T24" fmla="*/ 68 w 146"/>
                <a:gd name="T25" fmla="*/ 40 h 114"/>
                <a:gd name="T26" fmla="*/ 61 w 146"/>
                <a:gd name="T27" fmla="*/ 38 h 114"/>
                <a:gd name="T28" fmla="*/ 56 w 146"/>
                <a:gd name="T29" fmla="*/ 40 h 114"/>
                <a:gd name="T30" fmla="*/ 52 w 146"/>
                <a:gd name="T31" fmla="*/ 47 h 114"/>
                <a:gd name="T32" fmla="*/ 30 w 146"/>
                <a:gd name="T33" fmla="*/ 59 h 114"/>
                <a:gd name="T34" fmla="*/ 19 w 146"/>
                <a:gd name="T35" fmla="*/ 69 h 114"/>
                <a:gd name="T36" fmla="*/ 7 w 146"/>
                <a:gd name="T37" fmla="*/ 64 h 114"/>
                <a:gd name="T38" fmla="*/ 2 w 146"/>
                <a:gd name="T39" fmla="*/ 64 h 114"/>
                <a:gd name="T40" fmla="*/ 9 w 146"/>
                <a:gd name="T41" fmla="*/ 69 h 114"/>
                <a:gd name="T42" fmla="*/ 14 w 146"/>
                <a:gd name="T43" fmla="*/ 78 h 114"/>
                <a:gd name="T44" fmla="*/ 11 w 146"/>
                <a:gd name="T45" fmla="*/ 100 h 114"/>
                <a:gd name="T46" fmla="*/ 4 w 146"/>
                <a:gd name="T47" fmla="*/ 107 h 114"/>
                <a:gd name="T48" fmla="*/ 16 w 146"/>
                <a:gd name="T49" fmla="*/ 114 h 114"/>
                <a:gd name="T50" fmla="*/ 28 w 146"/>
                <a:gd name="T51" fmla="*/ 104 h 114"/>
                <a:gd name="T52" fmla="*/ 38 w 146"/>
                <a:gd name="T53" fmla="*/ 100 h 114"/>
                <a:gd name="T54" fmla="*/ 45 w 146"/>
                <a:gd name="T55" fmla="*/ 95 h 114"/>
                <a:gd name="T56" fmla="*/ 61 w 146"/>
                <a:gd name="T57" fmla="*/ 95 h 114"/>
                <a:gd name="T58" fmla="*/ 66 w 146"/>
                <a:gd name="T59" fmla="*/ 97 h 114"/>
                <a:gd name="T60" fmla="*/ 78 w 146"/>
                <a:gd name="T61" fmla="*/ 92 h 114"/>
                <a:gd name="T62" fmla="*/ 90 w 146"/>
                <a:gd name="T63" fmla="*/ 90 h 114"/>
                <a:gd name="T64" fmla="*/ 97 w 146"/>
                <a:gd name="T65" fmla="*/ 83 h 114"/>
                <a:gd name="T66" fmla="*/ 132 w 146"/>
                <a:gd name="T67" fmla="*/ 81 h 114"/>
                <a:gd name="T68" fmla="*/ 142 w 146"/>
                <a:gd name="T69" fmla="*/ 81 h 114"/>
                <a:gd name="T70" fmla="*/ 146 w 146"/>
                <a:gd name="T71" fmla="*/ 71 h 114"/>
                <a:gd name="T72" fmla="*/ 23 w 146"/>
                <a:gd name="T73" fmla="*/ 40 h 114"/>
                <a:gd name="T74" fmla="*/ 26 w 146"/>
                <a:gd name="T75" fmla="*/ 36 h 114"/>
                <a:gd name="T76" fmla="*/ 23 w 146"/>
                <a:gd name="T77" fmla="*/ 33 h 114"/>
                <a:gd name="T78" fmla="*/ 21 w 146"/>
                <a:gd name="T79" fmla="*/ 40 h 114"/>
                <a:gd name="T80" fmla="*/ 101 w 146"/>
                <a:gd name="T81" fmla="*/ 19 h 114"/>
                <a:gd name="T82" fmla="*/ 109 w 146"/>
                <a:gd name="T83" fmla="*/ 17 h 114"/>
                <a:gd name="T84" fmla="*/ 113 w 146"/>
                <a:gd name="T85" fmla="*/ 29 h 114"/>
                <a:gd name="T86" fmla="*/ 120 w 146"/>
                <a:gd name="T87" fmla="*/ 21 h 114"/>
                <a:gd name="T88" fmla="*/ 127 w 146"/>
                <a:gd name="T89" fmla="*/ 19 h 114"/>
                <a:gd name="T90" fmla="*/ 123 w 146"/>
                <a:gd name="T91" fmla="*/ 24 h 114"/>
                <a:gd name="T92" fmla="*/ 130 w 146"/>
                <a:gd name="T93" fmla="*/ 24 h 114"/>
                <a:gd name="T94" fmla="*/ 135 w 146"/>
                <a:gd name="T95" fmla="*/ 10 h 114"/>
                <a:gd name="T96" fmla="*/ 132 w 146"/>
                <a:gd name="T97" fmla="*/ 3 h 114"/>
                <a:gd name="T98" fmla="*/ 125 w 146"/>
                <a:gd name="T99" fmla="*/ 3 h 114"/>
                <a:gd name="T100" fmla="*/ 111 w 146"/>
                <a:gd name="T101" fmla="*/ 7 h 114"/>
                <a:gd name="T102" fmla="*/ 101 w 146"/>
                <a:gd name="T103" fmla="*/ 10 h 114"/>
                <a:gd name="T104" fmla="*/ 99 w 146"/>
                <a:gd name="T105" fmla="*/ 17 h 114"/>
                <a:gd name="T106" fmla="*/ 87 w 146"/>
                <a:gd name="T107" fmla="*/ 12 h 114"/>
                <a:gd name="T108" fmla="*/ 80 w 146"/>
                <a:gd name="T109" fmla="*/ 14 h 114"/>
                <a:gd name="T110" fmla="*/ 78 w 146"/>
                <a:gd name="T111" fmla="*/ 17 h 114"/>
                <a:gd name="T112" fmla="*/ 83 w 146"/>
                <a:gd name="T113" fmla="*/ 19 h 114"/>
                <a:gd name="T114" fmla="*/ 87 w 146"/>
                <a:gd name="T115" fmla="*/ 19 h 114"/>
                <a:gd name="T116" fmla="*/ 90 w 146"/>
                <a:gd name="T117" fmla="*/ 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 h="114">
                  <a:moveTo>
                    <a:pt x="146" y="71"/>
                  </a:moveTo>
                  <a:lnTo>
                    <a:pt x="142" y="66"/>
                  </a:lnTo>
                  <a:lnTo>
                    <a:pt x="139" y="66"/>
                  </a:lnTo>
                  <a:lnTo>
                    <a:pt x="139" y="64"/>
                  </a:lnTo>
                  <a:lnTo>
                    <a:pt x="137" y="62"/>
                  </a:lnTo>
                  <a:lnTo>
                    <a:pt x="137" y="62"/>
                  </a:lnTo>
                  <a:lnTo>
                    <a:pt x="132" y="64"/>
                  </a:lnTo>
                  <a:lnTo>
                    <a:pt x="130" y="62"/>
                  </a:lnTo>
                  <a:lnTo>
                    <a:pt x="125" y="59"/>
                  </a:lnTo>
                  <a:lnTo>
                    <a:pt x="123" y="57"/>
                  </a:lnTo>
                  <a:lnTo>
                    <a:pt x="120" y="57"/>
                  </a:lnTo>
                  <a:lnTo>
                    <a:pt x="116" y="52"/>
                  </a:lnTo>
                  <a:lnTo>
                    <a:pt x="118" y="47"/>
                  </a:lnTo>
                  <a:lnTo>
                    <a:pt x="116" y="45"/>
                  </a:lnTo>
                  <a:lnTo>
                    <a:pt x="111" y="45"/>
                  </a:lnTo>
                  <a:lnTo>
                    <a:pt x="109" y="40"/>
                  </a:lnTo>
                  <a:lnTo>
                    <a:pt x="109" y="43"/>
                  </a:lnTo>
                  <a:lnTo>
                    <a:pt x="104" y="47"/>
                  </a:lnTo>
                  <a:lnTo>
                    <a:pt x="101" y="47"/>
                  </a:lnTo>
                  <a:lnTo>
                    <a:pt x="99" y="47"/>
                  </a:lnTo>
                  <a:lnTo>
                    <a:pt x="99" y="45"/>
                  </a:lnTo>
                  <a:lnTo>
                    <a:pt x="99" y="40"/>
                  </a:lnTo>
                  <a:lnTo>
                    <a:pt x="99" y="38"/>
                  </a:lnTo>
                  <a:lnTo>
                    <a:pt x="97" y="36"/>
                  </a:lnTo>
                  <a:lnTo>
                    <a:pt x="97" y="33"/>
                  </a:lnTo>
                  <a:lnTo>
                    <a:pt x="94" y="33"/>
                  </a:lnTo>
                  <a:lnTo>
                    <a:pt x="92" y="36"/>
                  </a:lnTo>
                  <a:lnTo>
                    <a:pt x="92" y="38"/>
                  </a:lnTo>
                  <a:lnTo>
                    <a:pt x="92" y="40"/>
                  </a:lnTo>
                  <a:lnTo>
                    <a:pt x="90" y="38"/>
                  </a:lnTo>
                  <a:lnTo>
                    <a:pt x="87" y="40"/>
                  </a:lnTo>
                  <a:lnTo>
                    <a:pt x="85" y="43"/>
                  </a:lnTo>
                  <a:lnTo>
                    <a:pt x="80" y="40"/>
                  </a:lnTo>
                  <a:lnTo>
                    <a:pt x="78" y="40"/>
                  </a:lnTo>
                  <a:lnTo>
                    <a:pt x="75" y="43"/>
                  </a:lnTo>
                  <a:lnTo>
                    <a:pt x="73" y="43"/>
                  </a:lnTo>
                  <a:lnTo>
                    <a:pt x="73" y="43"/>
                  </a:lnTo>
                  <a:lnTo>
                    <a:pt x="71" y="40"/>
                  </a:lnTo>
                  <a:lnTo>
                    <a:pt x="68" y="40"/>
                  </a:lnTo>
                  <a:lnTo>
                    <a:pt x="66" y="38"/>
                  </a:lnTo>
                  <a:lnTo>
                    <a:pt x="64" y="38"/>
                  </a:lnTo>
                  <a:lnTo>
                    <a:pt x="61" y="38"/>
                  </a:lnTo>
                  <a:lnTo>
                    <a:pt x="59" y="38"/>
                  </a:lnTo>
                  <a:lnTo>
                    <a:pt x="56" y="38"/>
                  </a:lnTo>
                  <a:lnTo>
                    <a:pt x="56" y="40"/>
                  </a:lnTo>
                  <a:lnTo>
                    <a:pt x="54" y="43"/>
                  </a:lnTo>
                  <a:lnTo>
                    <a:pt x="52" y="45"/>
                  </a:lnTo>
                  <a:lnTo>
                    <a:pt x="52" y="47"/>
                  </a:lnTo>
                  <a:lnTo>
                    <a:pt x="47" y="50"/>
                  </a:lnTo>
                  <a:lnTo>
                    <a:pt x="35" y="55"/>
                  </a:lnTo>
                  <a:lnTo>
                    <a:pt x="30" y="59"/>
                  </a:lnTo>
                  <a:lnTo>
                    <a:pt x="28" y="62"/>
                  </a:lnTo>
                  <a:lnTo>
                    <a:pt x="23" y="66"/>
                  </a:lnTo>
                  <a:lnTo>
                    <a:pt x="19" y="69"/>
                  </a:lnTo>
                  <a:lnTo>
                    <a:pt x="14" y="64"/>
                  </a:lnTo>
                  <a:lnTo>
                    <a:pt x="11" y="66"/>
                  </a:lnTo>
                  <a:lnTo>
                    <a:pt x="7" y="64"/>
                  </a:lnTo>
                  <a:lnTo>
                    <a:pt x="2" y="62"/>
                  </a:lnTo>
                  <a:lnTo>
                    <a:pt x="0" y="59"/>
                  </a:lnTo>
                  <a:lnTo>
                    <a:pt x="2" y="64"/>
                  </a:lnTo>
                  <a:lnTo>
                    <a:pt x="4" y="66"/>
                  </a:lnTo>
                  <a:lnTo>
                    <a:pt x="7" y="66"/>
                  </a:lnTo>
                  <a:lnTo>
                    <a:pt x="9" y="69"/>
                  </a:lnTo>
                  <a:lnTo>
                    <a:pt x="11" y="74"/>
                  </a:lnTo>
                  <a:lnTo>
                    <a:pt x="11" y="76"/>
                  </a:lnTo>
                  <a:lnTo>
                    <a:pt x="14" y="78"/>
                  </a:lnTo>
                  <a:lnTo>
                    <a:pt x="14" y="88"/>
                  </a:lnTo>
                  <a:lnTo>
                    <a:pt x="11" y="97"/>
                  </a:lnTo>
                  <a:lnTo>
                    <a:pt x="11" y="100"/>
                  </a:lnTo>
                  <a:lnTo>
                    <a:pt x="9" y="104"/>
                  </a:lnTo>
                  <a:lnTo>
                    <a:pt x="4" y="107"/>
                  </a:lnTo>
                  <a:lnTo>
                    <a:pt x="4" y="107"/>
                  </a:lnTo>
                  <a:lnTo>
                    <a:pt x="9" y="109"/>
                  </a:lnTo>
                  <a:lnTo>
                    <a:pt x="14" y="109"/>
                  </a:lnTo>
                  <a:lnTo>
                    <a:pt x="16" y="114"/>
                  </a:lnTo>
                  <a:lnTo>
                    <a:pt x="23" y="109"/>
                  </a:lnTo>
                  <a:lnTo>
                    <a:pt x="26" y="107"/>
                  </a:lnTo>
                  <a:lnTo>
                    <a:pt x="28" y="104"/>
                  </a:lnTo>
                  <a:lnTo>
                    <a:pt x="30" y="102"/>
                  </a:lnTo>
                  <a:lnTo>
                    <a:pt x="33" y="100"/>
                  </a:lnTo>
                  <a:lnTo>
                    <a:pt x="38" y="100"/>
                  </a:lnTo>
                  <a:lnTo>
                    <a:pt x="40" y="97"/>
                  </a:lnTo>
                  <a:lnTo>
                    <a:pt x="42" y="95"/>
                  </a:lnTo>
                  <a:lnTo>
                    <a:pt x="45" y="95"/>
                  </a:lnTo>
                  <a:lnTo>
                    <a:pt x="56" y="92"/>
                  </a:lnTo>
                  <a:lnTo>
                    <a:pt x="59" y="92"/>
                  </a:lnTo>
                  <a:lnTo>
                    <a:pt x="61" y="95"/>
                  </a:lnTo>
                  <a:lnTo>
                    <a:pt x="64" y="97"/>
                  </a:lnTo>
                  <a:lnTo>
                    <a:pt x="64" y="97"/>
                  </a:lnTo>
                  <a:lnTo>
                    <a:pt x="66" y="97"/>
                  </a:lnTo>
                  <a:lnTo>
                    <a:pt x="71" y="97"/>
                  </a:lnTo>
                  <a:lnTo>
                    <a:pt x="73" y="97"/>
                  </a:lnTo>
                  <a:lnTo>
                    <a:pt x="78" y="92"/>
                  </a:lnTo>
                  <a:lnTo>
                    <a:pt x="80" y="92"/>
                  </a:lnTo>
                  <a:lnTo>
                    <a:pt x="87" y="90"/>
                  </a:lnTo>
                  <a:lnTo>
                    <a:pt x="90" y="90"/>
                  </a:lnTo>
                  <a:lnTo>
                    <a:pt x="92" y="88"/>
                  </a:lnTo>
                  <a:lnTo>
                    <a:pt x="94" y="83"/>
                  </a:lnTo>
                  <a:lnTo>
                    <a:pt x="97" y="83"/>
                  </a:lnTo>
                  <a:lnTo>
                    <a:pt x="101" y="81"/>
                  </a:lnTo>
                  <a:lnTo>
                    <a:pt x="109" y="81"/>
                  </a:lnTo>
                  <a:lnTo>
                    <a:pt x="132" y="81"/>
                  </a:lnTo>
                  <a:lnTo>
                    <a:pt x="137" y="81"/>
                  </a:lnTo>
                  <a:lnTo>
                    <a:pt x="139" y="81"/>
                  </a:lnTo>
                  <a:lnTo>
                    <a:pt x="142" y="81"/>
                  </a:lnTo>
                  <a:lnTo>
                    <a:pt x="146" y="71"/>
                  </a:lnTo>
                  <a:lnTo>
                    <a:pt x="146" y="71"/>
                  </a:lnTo>
                  <a:lnTo>
                    <a:pt x="146" y="71"/>
                  </a:lnTo>
                  <a:close/>
                  <a:moveTo>
                    <a:pt x="23" y="43"/>
                  </a:moveTo>
                  <a:lnTo>
                    <a:pt x="23" y="40"/>
                  </a:lnTo>
                  <a:lnTo>
                    <a:pt x="23" y="40"/>
                  </a:lnTo>
                  <a:lnTo>
                    <a:pt x="26" y="40"/>
                  </a:lnTo>
                  <a:lnTo>
                    <a:pt x="26" y="38"/>
                  </a:lnTo>
                  <a:lnTo>
                    <a:pt x="26" y="36"/>
                  </a:lnTo>
                  <a:lnTo>
                    <a:pt x="26" y="33"/>
                  </a:lnTo>
                  <a:lnTo>
                    <a:pt x="23" y="33"/>
                  </a:lnTo>
                  <a:lnTo>
                    <a:pt x="23" y="33"/>
                  </a:lnTo>
                  <a:lnTo>
                    <a:pt x="21" y="36"/>
                  </a:lnTo>
                  <a:lnTo>
                    <a:pt x="21" y="38"/>
                  </a:lnTo>
                  <a:lnTo>
                    <a:pt x="21" y="40"/>
                  </a:lnTo>
                  <a:lnTo>
                    <a:pt x="23" y="43"/>
                  </a:lnTo>
                  <a:close/>
                  <a:moveTo>
                    <a:pt x="99" y="17"/>
                  </a:moveTo>
                  <a:lnTo>
                    <a:pt x="101" y="19"/>
                  </a:lnTo>
                  <a:lnTo>
                    <a:pt x="104" y="19"/>
                  </a:lnTo>
                  <a:lnTo>
                    <a:pt x="106" y="17"/>
                  </a:lnTo>
                  <a:lnTo>
                    <a:pt x="109" y="17"/>
                  </a:lnTo>
                  <a:lnTo>
                    <a:pt x="113" y="19"/>
                  </a:lnTo>
                  <a:lnTo>
                    <a:pt x="113" y="21"/>
                  </a:lnTo>
                  <a:lnTo>
                    <a:pt x="113" y="29"/>
                  </a:lnTo>
                  <a:lnTo>
                    <a:pt x="116" y="29"/>
                  </a:lnTo>
                  <a:lnTo>
                    <a:pt x="118" y="26"/>
                  </a:lnTo>
                  <a:lnTo>
                    <a:pt x="120" y="21"/>
                  </a:lnTo>
                  <a:lnTo>
                    <a:pt x="123" y="19"/>
                  </a:lnTo>
                  <a:lnTo>
                    <a:pt x="125" y="19"/>
                  </a:lnTo>
                  <a:lnTo>
                    <a:pt x="127" y="19"/>
                  </a:lnTo>
                  <a:lnTo>
                    <a:pt x="125" y="21"/>
                  </a:lnTo>
                  <a:lnTo>
                    <a:pt x="123" y="21"/>
                  </a:lnTo>
                  <a:lnTo>
                    <a:pt x="123" y="24"/>
                  </a:lnTo>
                  <a:lnTo>
                    <a:pt x="125" y="24"/>
                  </a:lnTo>
                  <a:lnTo>
                    <a:pt x="127" y="24"/>
                  </a:lnTo>
                  <a:lnTo>
                    <a:pt x="130" y="24"/>
                  </a:lnTo>
                  <a:lnTo>
                    <a:pt x="130" y="26"/>
                  </a:lnTo>
                  <a:lnTo>
                    <a:pt x="135" y="14"/>
                  </a:lnTo>
                  <a:lnTo>
                    <a:pt x="135" y="10"/>
                  </a:lnTo>
                  <a:lnTo>
                    <a:pt x="135" y="7"/>
                  </a:lnTo>
                  <a:lnTo>
                    <a:pt x="132" y="5"/>
                  </a:lnTo>
                  <a:lnTo>
                    <a:pt x="132" y="3"/>
                  </a:lnTo>
                  <a:lnTo>
                    <a:pt x="132" y="0"/>
                  </a:lnTo>
                  <a:lnTo>
                    <a:pt x="130" y="0"/>
                  </a:lnTo>
                  <a:lnTo>
                    <a:pt x="125" y="3"/>
                  </a:lnTo>
                  <a:lnTo>
                    <a:pt x="120" y="3"/>
                  </a:lnTo>
                  <a:lnTo>
                    <a:pt x="118" y="5"/>
                  </a:lnTo>
                  <a:lnTo>
                    <a:pt x="111" y="7"/>
                  </a:lnTo>
                  <a:lnTo>
                    <a:pt x="106" y="10"/>
                  </a:lnTo>
                  <a:lnTo>
                    <a:pt x="101" y="7"/>
                  </a:lnTo>
                  <a:lnTo>
                    <a:pt x="101" y="10"/>
                  </a:lnTo>
                  <a:lnTo>
                    <a:pt x="101" y="12"/>
                  </a:lnTo>
                  <a:lnTo>
                    <a:pt x="101" y="14"/>
                  </a:lnTo>
                  <a:lnTo>
                    <a:pt x="99" y="17"/>
                  </a:lnTo>
                  <a:close/>
                  <a:moveTo>
                    <a:pt x="90" y="14"/>
                  </a:moveTo>
                  <a:lnTo>
                    <a:pt x="87" y="14"/>
                  </a:lnTo>
                  <a:lnTo>
                    <a:pt x="87" y="12"/>
                  </a:lnTo>
                  <a:lnTo>
                    <a:pt x="85" y="12"/>
                  </a:lnTo>
                  <a:lnTo>
                    <a:pt x="85" y="12"/>
                  </a:lnTo>
                  <a:lnTo>
                    <a:pt x="80" y="14"/>
                  </a:lnTo>
                  <a:lnTo>
                    <a:pt x="80" y="14"/>
                  </a:lnTo>
                  <a:lnTo>
                    <a:pt x="78" y="14"/>
                  </a:lnTo>
                  <a:lnTo>
                    <a:pt x="78" y="17"/>
                  </a:lnTo>
                  <a:lnTo>
                    <a:pt x="78" y="17"/>
                  </a:lnTo>
                  <a:lnTo>
                    <a:pt x="80" y="17"/>
                  </a:lnTo>
                  <a:lnTo>
                    <a:pt x="83" y="19"/>
                  </a:lnTo>
                  <a:lnTo>
                    <a:pt x="83" y="19"/>
                  </a:lnTo>
                  <a:lnTo>
                    <a:pt x="85" y="19"/>
                  </a:lnTo>
                  <a:lnTo>
                    <a:pt x="87" y="19"/>
                  </a:lnTo>
                  <a:lnTo>
                    <a:pt x="90" y="17"/>
                  </a:lnTo>
                  <a:lnTo>
                    <a:pt x="90" y="14"/>
                  </a:lnTo>
                  <a:lnTo>
                    <a:pt x="90" y="14"/>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36"/>
            <p:cNvSpPr>
              <a:spLocks/>
            </p:cNvSpPr>
            <p:nvPr/>
          </p:nvSpPr>
          <p:spPr bwMode="auto">
            <a:xfrm>
              <a:off x="6780151" y="2600999"/>
              <a:ext cx="423570" cy="650547"/>
            </a:xfrm>
            <a:custGeom>
              <a:avLst/>
              <a:gdLst>
                <a:gd name="T0" fmla="*/ 230 w 237"/>
                <a:gd name="T1" fmla="*/ 182 h 364"/>
                <a:gd name="T2" fmla="*/ 218 w 237"/>
                <a:gd name="T3" fmla="*/ 184 h 364"/>
                <a:gd name="T4" fmla="*/ 223 w 237"/>
                <a:gd name="T5" fmla="*/ 156 h 364"/>
                <a:gd name="T6" fmla="*/ 225 w 237"/>
                <a:gd name="T7" fmla="*/ 146 h 364"/>
                <a:gd name="T8" fmla="*/ 218 w 237"/>
                <a:gd name="T9" fmla="*/ 120 h 364"/>
                <a:gd name="T10" fmla="*/ 218 w 237"/>
                <a:gd name="T11" fmla="*/ 106 h 364"/>
                <a:gd name="T12" fmla="*/ 199 w 237"/>
                <a:gd name="T13" fmla="*/ 85 h 364"/>
                <a:gd name="T14" fmla="*/ 202 w 237"/>
                <a:gd name="T15" fmla="*/ 64 h 364"/>
                <a:gd name="T16" fmla="*/ 194 w 237"/>
                <a:gd name="T17" fmla="*/ 52 h 364"/>
                <a:gd name="T18" fmla="*/ 187 w 237"/>
                <a:gd name="T19" fmla="*/ 28 h 364"/>
                <a:gd name="T20" fmla="*/ 178 w 237"/>
                <a:gd name="T21" fmla="*/ 11 h 364"/>
                <a:gd name="T22" fmla="*/ 157 w 237"/>
                <a:gd name="T23" fmla="*/ 9 h 364"/>
                <a:gd name="T24" fmla="*/ 147 w 237"/>
                <a:gd name="T25" fmla="*/ 21 h 364"/>
                <a:gd name="T26" fmla="*/ 116 w 237"/>
                <a:gd name="T27" fmla="*/ 23 h 364"/>
                <a:gd name="T28" fmla="*/ 71 w 237"/>
                <a:gd name="T29" fmla="*/ 40 h 364"/>
                <a:gd name="T30" fmla="*/ 45 w 237"/>
                <a:gd name="T31" fmla="*/ 45 h 364"/>
                <a:gd name="T32" fmla="*/ 34 w 237"/>
                <a:gd name="T33" fmla="*/ 64 h 364"/>
                <a:gd name="T34" fmla="*/ 34 w 237"/>
                <a:gd name="T35" fmla="*/ 78 h 364"/>
                <a:gd name="T36" fmla="*/ 31 w 237"/>
                <a:gd name="T37" fmla="*/ 104 h 364"/>
                <a:gd name="T38" fmla="*/ 36 w 237"/>
                <a:gd name="T39" fmla="*/ 125 h 364"/>
                <a:gd name="T40" fmla="*/ 24 w 237"/>
                <a:gd name="T41" fmla="*/ 127 h 364"/>
                <a:gd name="T42" fmla="*/ 26 w 237"/>
                <a:gd name="T43" fmla="*/ 142 h 364"/>
                <a:gd name="T44" fmla="*/ 24 w 237"/>
                <a:gd name="T45" fmla="*/ 158 h 364"/>
                <a:gd name="T46" fmla="*/ 26 w 237"/>
                <a:gd name="T47" fmla="*/ 179 h 364"/>
                <a:gd name="T48" fmla="*/ 5 w 237"/>
                <a:gd name="T49" fmla="*/ 220 h 364"/>
                <a:gd name="T50" fmla="*/ 7 w 237"/>
                <a:gd name="T51" fmla="*/ 250 h 364"/>
                <a:gd name="T52" fmla="*/ 19 w 237"/>
                <a:gd name="T53" fmla="*/ 260 h 364"/>
                <a:gd name="T54" fmla="*/ 24 w 237"/>
                <a:gd name="T55" fmla="*/ 274 h 364"/>
                <a:gd name="T56" fmla="*/ 17 w 237"/>
                <a:gd name="T57" fmla="*/ 286 h 364"/>
                <a:gd name="T58" fmla="*/ 24 w 237"/>
                <a:gd name="T59" fmla="*/ 300 h 364"/>
                <a:gd name="T60" fmla="*/ 43 w 237"/>
                <a:gd name="T61" fmla="*/ 331 h 364"/>
                <a:gd name="T62" fmla="*/ 78 w 237"/>
                <a:gd name="T63" fmla="*/ 340 h 364"/>
                <a:gd name="T64" fmla="*/ 76 w 237"/>
                <a:gd name="T65" fmla="*/ 350 h 364"/>
                <a:gd name="T66" fmla="*/ 97 w 237"/>
                <a:gd name="T67" fmla="*/ 364 h 364"/>
                <a:gd name="T68" fmla="*/ 109 w 237"/>
                <a:gd name="T69" fmla="*/ 352 h 364"/>
                <a:gd name="T70" fmla="*/ 131 w 237"/>
                <a:gd name="T71" fmla="*/ 352 h 364"/>
                <a:gd name="T72" fmla="*/ 133 w 237"/>
                <a:gd name="T73" fmla="*/ 338 h 364"/>
                <a:gd name="T74" fmla="*/ 138 w 237"/>
                <a:gd name="T75" fmla="*/ 329 h 364"/>
                <a:gd name="T76" fmla="*/ 142 w 237"/>
                <a:gd name="T77" fmla="*/ 314 h 364"/>
                <a:gd name="T78" fmla="*/ 164 w 237"/>
                <a:gd name="T79" fmla="*/ 314 h 364"/>
                <a:gd name="T80" fmla="*/ 173 w 237"/>
                <a:gd name="T81" fmla="*/ 321 h 364"/>
                <a:gd name="T82" fmla="*/ 176 w 237"/>
                <a:gd name="T83" fmla="*/ 317 h 364"/>
                <a:gd name="T84" fmla="*/ 178 w 237"/>
                <a:gd name="T85" fmla="*/ 307 h 364"/>
                <a:gd name="T86" fmla="*/ 199 w 237"/>
                <a:gd name="T87" fmla="*/ 307 h 364"/>
                <a:gd name="T88" fmla="*/ 199 w 237"/>
                <a:gd name="T89" fmla="*/ 300 h 364"/>
                <a:gd name="T90" fmla="*/ 206 w 237"/>
                <a:gd name="T91" fmla="*/ 293 h 364"/>
                <a:gd name="T92" fmla="*/ 206 w 237"/>
                <a:gd name="T93" fmla="*/ 279 h 364"/>
                <a:gd name="T94" fmla="*/ 209 w 237"/>
                <a:gd name="T95" fmla="*/ 269 h 364"/>
                <a:gd name="T96" fmla="*/ 206 w 237"/>
                <a:gd name="T97" fmla="*/ 260 h 364"/>
                <a:gd name="T98" fmla="*/ 213 w 237"/>
                <a:gd name="T99" fmla="*/ 250 h 364"/>
                <a:gd name="T100" fmla="*/ 218 w 237"/>
                <a:gd name="T101" fmla="*/ 239 h 364"/>
                <a:gd name="T102" fmla="*/ 218 w 237"/>
                <a:gd name="T103" fmla="*/ 232 h 364"/>
                <a:gd name="T104" fmla="*/ 225 w 237"/>
                <a:gd name="T105" fmla="*/ 224 h 364"/>
                <a:gd name="T106" fmla="*/ 232 w 237"/>
                <a:gd name="T107" fmla="*/ 213 h 364"/>
                <a:gd name="T108" fmla="*/ 223 w 237"/>
                <a:gd name="T109" fmla="*/ 217 h 364"/>
                <a:gd name="T110" fmla="*/ 232 w 237"/>
                <a:gd name="T111" fmla="*/ 201 h 364"/>
                <a:gd name="T112" fmla="*/ 235 w 237"/>
                <a:gd name="T113" fmla="*/ 194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7" h="364">
                  <a:moveTo>
                    <a:pt x="235" y="194"/>
                  </a:moveTo>
                  <a:lnTo>
                    <a:pt x="235" y="191"/>
                  </a:lnTo>
                  <a:lnTo>
                    <a:pt x="235" y="191"/>
                  </a:lnTo>
                  <a:lnTo>
                    <a:pt x="230" y="187"/>
                  </a:lnTo>
                  <a:lnTo>
                    <a:pt x="228" y="184"/>
                  </a:lnTo>
                  <a:lnTo>
                    <a:pt x="230" y="182"/>
                  </a:lnTo>
                  <a:lnTo>
                    <a:pt x="230" y="179"/>
                  </a:lnTo>
                  <a:lnTo>
                    <a:pt x="230" y="179"/>
                  </a:lnTo>
                  <a:lnTo>
                    <a:pt x="230" y="177"/>
                  </a:lnTo>
                  <a:lnTo>
                    <a:pt x="230" y="175"/>
                  </a:lnTo>
                  <a:lnTo>
                    <a:pt x="225" y="177"/>
                  </a:lnTo>
                  <a:lnTo>
                    <a:pt x="218" y="184"/>
                  </a:lnTo>
                  <a:lnTo>
                    <a:pt x="218" y="182"/>
                  </a:lnTo>
                  <a:lnTo>
                    <a:pt x="218" y="177"/>
                  </a:lnTo>
                  <a:lnTo>
                    <a:pt x="221" y="172"/>
                  </a:lnTo>
                  <a:lnTo>
                    <a:pt x="221" y="170"/>
                  </a:lnTo>
                  <a:lnTo>
                    <a:pt x="221" y="161"/>
                  </a:lnTo>
                  <a:lnTo>
                    <a:pt x="223" y="156"/>
                  </a:lnTo>
                  <a:lnTo>
                    <a:pt x="223" y="156"/>
                  </a:lnTo>
                  <a:lnTo>
                    <a:pt x="225" y="153"/>
                  </a:lnTo>
                  <a:lnTo>
                    <a:pt x="225" y="151"/>
                  </a:lnTo>
                  <a:lnTo>
                    <a:pt x="225" y="149"/>
                  </a:lnTo>
                  <a:lnTo>
                    <a:pt x="225" y="149"/>
                  </a:lnTo>
                  <a:lnTo>
                    <a:pt x="225" y="146"/>
                  </a:lnTo>
                  <a:lnTo>
                    <a:pt x="225" y="146"/>
                  </a:lnTo>
                  <a:lnTo>
                    <a:pt x="221" y="132"/>
                  </a:lnTo>
                  <a:lnTo>
                    <a:pt x="221" y="130"/>
                  </a:lnTo>
                  <a:lnTo>
                    <a:pt x="221" y="123"/>
                  </a:lnTo>
                  <a:lnTo>
                    <a:pt x="218" y="120"/>
                  </a:lnTo>
                  <a:lnTo>
                    <a:pt x="218" y="120"/>
                  </a:lnTo>
                  <a:lnTo>
                    <a:pt x="216" y="118"/>
                  </a:lnTo>
                  <a:lnTo>
                    <a:pt x="216" y="113"/>
                  </a:lnTo>
                  <a:lnTo>
                    <a:pt x="216" y="113"/>
                  </a:lnTo>
                  <a:lnTo>
                    <a:pt x="218" y="111"/>
                  </a:lnTo>
                  <a:lnTo>
                    <a:pt x="218" y="108"/>
                  </a:lnTo>
                  <a:lnTo>
                    <a:pt x="218" y="106"/>
                  </a:lnTo>
                  <a:lnTo>
                    <a:pt x="216" y="104"/>
                  </a:lnTo>
                  <a:lnTo>
                    <a:pt x="216" y="99"/>
                  </a:lnTo>
                  <a:lnTo>
                    <a:pt x="213" y="97"/>
                  </a:lnTo>
                  <a:lnTo>
                    <a:pt x="213" y="97"/>
                  </a:lnTo>
                  <a:lnTo>
                    <a:pt x="211" y="97"/>
                  </a:lnTo>
                  <a:lnTo>
                    <a:pt x="199" y="85"/>
                  </a:lnTo>
                  <a:lnTo>
                    <a:pt x="197" y="82"/>
                  </a:lnTo>
                  <a:lnTo>
                    <a:pt x="197" y="78"/>
                  </a:lnTo>
                  <a:lnTo>
                    <a:pt x="199" y="73"/>
                  </a:lnTo>
                  <a:lnTo>
                    <a:pt x="202" y="71"/>
                  </a:lnTo>
                  <a:lnTo>
                    <a:pt x="204" y="68"/>
                  </a:lnTo>
                  <a:lnTo>
                    <a:pt x="202" y="64"/>
                  </a:lnTo>
                  <a:lnTo>
                    <a:pt x="199" y="61"/>
                  </a:lnTo>
                  <a:lnTo>
                    <a:pt x="194" y="59"/>
                  </a:lnTo>
                  <a:lnTo>
                    <a:pt x="192" y="59"/>
                  </a:lnTo>
                  <a:lnTo>
                    <a:pt x="192" y="56"/>
                  </a:lnTo>
                  <a:lnTo>
                    <a:pt x="194" y="54"/>
                  </a:lnTo>
                  <a:lnTo>
                    <a:pt x="194" y="52"/>
                  </a:lnTo>
                  <a:lnTo>
                    <a:pt x="197" y="52"/>
                  </a:lnTo>
                  <a:lnTo>
                    <a:pt x="197" y="49"/>
                  </a:lnTo>
                  <a:lnTo>
                    <a:pt x="197" y="42"/>
                  </a:lnTo>
                  <a:lnTo>
                    <a:pt x="192" y="35"/>
                  </a:lnTo>
                  <a:lnTo>
                    <a:pt x="190" y="30"/>
                  </a:lnTo>
                  <a:lnTo>
                    <a:pt x="187" y="28"/>
                  </a:lnTo>
                  <a:lnTo>
                    <a:pt x="187" y="26"/>
                  </a:lnTo>
                  <a:lnTo>
                    <a:pt x="187" y="26"/>
                  </a:lnTo>
                  <a:lnTo>
                    <a:pt x="185" y="21"/>
                  </a:lnTo>
                  <a:lnTo>
                    <a:pt x="183" y="19"/>
                  </a:lnTo>
                  <a:lnTo>
                    <a:pt x="183" y="14"/>
                  </a:lnTo>
                  <a:lnTo>
                    <a:pt x="178" y="11"/>
                  </a:lnTo>
                  <a:lnTo>
                    <a:pt x="178" y="9"/>
                  </a:lnTo>
                  <a:lnTo>
                    <a:pt x="173" y="2"/>
                  </a:lnTo>
                  <a:lnTo>
                    <a:pt x="171" y="0"/>
                  </a:lnTo>
                  <a:lnTo>
                    <a:pt x="171" y="0"/>
                  </a:lnTo>
                  <a:lnTo>
                    <a:pt x="171" y="0"/>
                  </a:lnTo>
                  <a:lnTo>
                    <a:pt x="157" y="9"/>
                  </a:lnTo>
                  <a:lnTo>
                    <a:pt x="154" y="11"/>
                  </a:lnTo>
                  <a:lnTo>
                    <a:pt x="154" y="14"/>
                  </a:lnTo>
                  <a:lnTo>
                    <a:pt x="152" y="16"/>
                  </a:lnTo>
                  <a:lnTo>
                    <a:pt x="152" y="19"/>
                  </a:lnTo>
                  <a:lnTo>
                    <a:pt x="150" y="19"/>
                  </a:lnTo>
                  <a:lnTo>
                    <a:pt x="147" y="21"/>
                  </a:lnTo>
                  <a:lnTo>
                    <a:pt x="142" y="19"/>
                  </a:lnTo>
                  <a:lnTo>
                    <a:pt x="138" y="19"/>
                  </a:lnTo>
                  <a:lnTo>
                    <a:pt x="133" y="19"/>
                  </a:lnTo>
                  <a:lnTo>
                    <a:pt x="131" y="19"/>
                  </a:lnTo>
                  <a:lnTo>
                    <a:pt x="121" y="23"/>
                  </a:lnTo>
                  <a:lnTo>
                    <a:pt x="116" y="23"/>
                  </a:lnTo>
                  <a:lnTo>
                    <a:pt x="114" y="23"/>
                  </a:lnTo>
                  <a:lnTo>
                    <a:pt x="112" y="21"/>
                  </a:lnTo>
                  <a:lnTo>
                    <a:pt x="109" y="21"/>
                  </a:lnTo>
                  <a:lnTo>
                    <a:pt x="109" y="21"/>
                  </a:lnTo>
                  <a:lnTo>
                    <a:pt x="97" y="26"/>
                  </a:lnTo>
                  <a:lnTo>
                    <a:pt x="71" y="40"/>
                  </a:lnTo>
                  <a:lnTo>
                    <a:pt x="62" y="49"/>
                  </a:lnTo>
                  <a:lnTo>
                    <a:pt x="60" y="52"/>
                  </a:lnTo>
                  <a:lnTo>
                    <a:pt x="57" y="52"/>
                  </a:lnTo>
                  <a:lnTo>
                    <a:pt x="57" y="52"/>
                  </a:lnTo>
                  <a:lnTo>
                    <a:pt x="55" y="49"/>
                  </a:lnTo>
                  <a:lnTo>
                    <a:pt x="45" y="45"/>
                  </a:lnTo>
                  <a:lnTo>
                    <a:pt x="43" y="47"/>
                  </a:lnTo>
                  <a:lnTo>
                    <a:pt x="38" y="52"/>
                  </a:lnTo>
                  <a:lnTo>
                    <a:pt x="36" y="54"/>
                  </a:lnTo>
                  <a:lnTo>
                    <a:pt x="34" y="59"/>
                  </a:lnTo>
                  <a:lnTo>
                    <a:pt x="34" y="61"/>
                  </a:lnTo>
                  <a:lnTo>
                    <a:pt x="34" y="64"/>
                  </a:lnTo>
                  <a:lnTo>
                    <a:pt x="36" y="66"/>
                  </a:lnTo>
                  <a:lnTo>
                    <a:pt x="36" y="66"/>
                  </a:lnTo>
                  <a:lnTo>
                    <a:pt x="34" y="68"/>
                  </a:lnTo>
                  <a:lnTo>
                    <a:pt x="34" y="73"/>
                  </a:lnTo>
                  <a:lnTo>
                    <a:pt x="34" y="75"/>
                  </a:lnTo>
                  <a:lnTo>
                    <a:pt x="34" y="78"/>
                  </a:lnTo>
                  <a:lnTo>
                    <a:pt x="31" y="80"/>
                  </a:lnTo>
                  <a:lnTo>
                    <a:pt x="31" y="82"/>
                  </a:lnTo>
                  <a:lnTo>
                    <a:pt x="31" y="85"/>
                  </a:lnTo>
                  <a:lnTo>
                    <a:pt x="31" y="90"/>
                  </a:lnTo>
                  <a:lnTo>
                    <a:pt x="31" y="101"/>
                  </a:lnTo>
                  <a:lnTo>
                    <a:pt x="31" y="104"/>
                  </a:lnTo>
                  <a:lnTo>
                    <a:pt x="31" y="106"/>
                  </a:lnTo>
                  <a:lnTo>
                    <a:pt x="34" y="111"/>
                  </a:lnTo>
                  <a:lnTo>
                    <a:pt x="34" y="116"/>
                  </a:lnTo>
                  <a:lnTo>
                    <a:pt x="36" y="120"/>
                  </a:lnTo>
                  <a:lnTo>
                    <a:pt x="36" y="123"/>
                  </a:lnTo>
                  <a:lnTo>
                    <a:pt x="36" y="125"/>
                  </a:lnTo>
                  <a:lnTo>
                    <a:pt x="34" y="127"/>
                  </a:lnTo>
                  <a:lnTo>
                    <a:pt x="31" y="127"/>
                  </a:lnTo>
                  <a:lnTo>
                    <a:pt x="29" y="125"/>
                  </a:lnTo>
                  <a:lnTo>
                    <a:pt x="26" y="125"/>
                  </a:lnTo>
                  <a:lnTo>
                    <a:pt x="26" y="127"/>
                  </a:lnTo>
                  <a:lnTo>
                    <a:pt x="24" y="127"/>
                  </a:lnTo>
                  <a:lnTo>
                    <a:pt x="22" y="130"/>
                  </a:lnTo>
                  <a:lnTo>
                    <a:pt x="22" y="132"/>
                  </a:lnTo>
                  <a:lnTo>
                    <a:pt x="22" y="135"/>
                  </a:lnTo>
                  <a:lnTo>
                    <a:pt x="22" y="137"/>
                  </a:lnTo>
                  <a:lnTo>
                    <a:pt x="24" y="139"/>
                  </a:lnTo>
                  <a:lnTo>
                    <a:pt x="26" y="142"/>
                  </a:lnTo>
                  <a:lnTo>
                    <a:pt x="29" y="144"/>
                  </a:lnTo>
                  <a:lnTo>
                    <a:pt x="29" y="146"/>
                  </a:lnTo>
                  <a:lnTo>
                    <a:pt x="29" y="149"/>
                  </a:lnTo>
                  <a:lnTo>
                    <a:pt x="26" y="153"/>
                  </a:lnTo>
                  <a:lnTo>
                    <a:pt x="24" y="156"/>
                  </a:lnTo>
                  <a:lnTo>
                    <a:pt x="24" y="158"/>
                  </a:lnTo>
                  <a:lnTo>
                    <a:pt x="24" y="163"/>
                  </a:lnTo>
                  <a:lnTo>
                    <a:pt x="26" y="168"/>
                  </a:lnTo>
                  <a:lnTo>
                    <a:pt x="26" y="170"/>
                  </a:lnTo>
                  <a:lnTo>
                    <a:pt x="26" y="175"/>
                  </a:lnTo>
                  <a:lnTo>
                    <a:pt x="26" y="177"/>
                  </a:lnTo>
                  <a:lnTo>
                    <a:pt x="26" y="179"/>
                  </a:lnTo>
                  <a:lnTo>
                    <a:pt x="24" y="184"/>
                  </a:lnTo>
                  <a:lnTo>
                    <a:pt x="17" y="191"/>
                  </a:lnTo>
                  <a:lnTo>
                    <a:pt x="15" y="196"/>
                  </a:lnTo>
                  <a:lnTo>
                    <a:pt x="12" y="198"/>
                  </a:lnTo>
                  <a:lnTo>
                    <a:pt x="10" y="208"/>
                  </a:lnTo>
                  <a:lnTo>
                    <a:pt x="5" y="220"/>
                  </a:lnTo>
                  <a:lnTo>
                    <a:pt x="0" y="229"/>
                  </a:lnTo>
                  <a:lnTo>
                    <a:pt x="0" y="232"/>
                  </a:lnTo>
                  <a:lnTo>
                    <a:pt x="3" y="234"/>
                  </a:lnTo>
                  <a:lnTo>
                    <a:pt x="5" y="241"/>
                  </a:lnTo>
                  <a:lnTo>
                    <a:pt x="7" y="248"/>
                  </a:lnTo>
                  <a:lnTo>
                    <a:pt x="7" y="250"/>
                  </a:lnTo>
                  <a:lnTo>
                    <a:pt x="10" y="250"/>
                  </a:lnTo>
                  <a:lnTo>
                    <a:pt x="10" y="253"/>
                  </a:lnTo>
                  <a:lnTo>
                    <a:pt x="12" y="255"/>
                  </a:lnTo>
                  <a:lnTo>
                    <a:pt x="12" y="258"/>
                  </a:lnTo>
                  <a:lnTo>
                    <a:pt x="17" y="260"/>
                  </a:lnTo>
                  <a:lnTo>
                    <a:pt x="19" y="260"/>
                  </a:lnTo>
                  <a:lnTo>
                    <a:pt x="19" y="262"/>
                  </a:lnTo>
                  <a:lnTo>
                    <a:pt x="19" y="265"/>
                  </a:lnTo>
                  <a:lnTo>
                    <a:pt x="19" y="267"/>
                  </a:lnTo>
                  <a:lnTo>
                    <a:pt x="19" y="269"/>
                  </a:lnTo>
                  <a:lnTo>
                    <a:pt x="22" y="272"/>
                  </a:lnTo>
                  <a:lnTo>
                    <a:pt x="24" y="274"/>
                  </a:lnTo>
                  <a:lnTo>
                    <a:pt x="24" y="274"/>
                  </a:lnTo>
                  <a:lnTo>
                    <a:pt x="24" y="276"/>
                  </a:lnTo>
                  <a:lnTo>
                    <a:pt x="22" y="276"/>
                  </a:lnTo>
                  <a:lnTo>
                    <a:pt x="22" y="279"/>
                  </a:lnTo>
                  <a:lnTo>
                    <a:pt x="19" y="281"/>
                  </a:lnTo>
                  <a:lnTo>
                    <a:pt x="17" y="286"/>
                  </a:lnTo>
                  <a:lnTo>
                    <a:pt x="17" y="288"/>
                  </a:lnTo>
                  <a:lnTo>
                    <a:pt x="17" y="291"/>
                  </a:lnTo>
                  <a:lnTo>
                    <a:pt x="17" y="293"/>
                  </a:lnTo>
                  <a:lnTo>
                    <a:pt x="19" y="295"/>
                  </a:lnTo>
                  <a:lnTo>
                    <a:pt x="22" y="298"/>
                  </a:lnTo>
                  <a:lnTo>
                    <a:pt x="24" y="300"/>
                  </a:lnTo>
                  <a:lnTo>
                    <a:pt x="24" y="303"/>
                  </a:lnTo>
                  <a:lnTo>
                    <a:pt x="24" y="305"/>
                  </a:lnTo>
                  <a:lnTo>
                    <a:pt x="19" y="312"/>
                  </a:lnTo>
                  <a:lnTo>
                    <a:pt x="17" y="321"/>
                  </a:lnTo>
                  <a:lnTo>
                    <a:pt x="26" y="324"/>
                  </a:lnTo>
                  <a:lnTo>
                    <a:pt x="43" y="331"/>
                  </a:lnTo>
                  <a:lnTo>
                    <a:pt x="55" y="338"/>
                  </a:lnTo>
                  <a:lnTo>
                    <a:pt x="57" y="338"/>
                  </a:lnTo>
                  <a:lnTo>
                    <a:pt x="60" y="338"/>
                  </a:lnTo>
                  <a:lnTo>
                    <a:pt x="71" y="338"/>
                  </a:lnTo>
                  <a:lnTo>
                    <a:pt x="76" y="340"/>
                  </a:lnTo>
                  <a:lnTo>
                    <a:pt x="78" y="340"/>
                  </a:lnTo>
                  <a:lnTo>
                    <a:pt x="81" y="343"/>
                  </a:lnTo>
                  <a:lnTo>
                    <a:pt x="81" y="343"/>
                  </a:lnTo>
                  <a:lnTo>
                    <a:pt x="81" y="345"/>
                  </a:lnTo>
                  <a:lnTo>
                    <a:pt x="78" y="345"/>
                  </a:lnTo>
                  <a:lnTo>
                    <a:pt x="76" y="347"/>
                  </a:lnTo>
                  <a:lnTo>
                    <a:pt x="76" y="350"/>
                  </a:lnTo>
                  <a:lnTo>
                    <a:pt x="81" y="355"/>
                  </a:lnTo>
                  <a:lnTo>
                    <a:pt x="83" y="357"/>
                  </a:lnTo>
                  <a:lnTo>
                    <a:pt x="88" y="359"/>
                  </a:lnTo>
                  <a:lnTo>
                    <a:pt x="95" y="364"/>
                  </a:lnTo>
                  <a:lnTo>
                    <a:pt x="95" y="364"/>
                  </a:lnTo>
                  <a:lnTo>
                    <a:pt x="97" y="364"/>
                  </a:lnTo>
                  <a:lnTo>
                    <a:pt x="100" y="359"/>
                  </a:lnTo>
                  <a:lnTo>
                    <a:pt x="102" y="359"/>
                  </a:lnTo>
                  <a:lnTo>
                    <a:pt x="107" y="357"/>
                  </a:lnTo>
                  <a:lnTo>
                    <a:pt x="107" y="355"/>
                  </a:lnTo>
                  <a:lnTo>
                    <a:pt x="109" y="355"/>
                  </a:lnTo>
                  <a:lnTo>
                    <a:pt x="109" y="352"/>
                  </a:lnTo>
                  <a:lnTo>
                    <a:pt x="112" y="352"/>
                  </a:lnTo>
                  <a:lnTo>
                    <a:pt x="114" y="352"/>
                  </a:lnTo>
                  <a:lnTo>
                    <a:pt x="116" y="355"/>
                  </a:lnTo>
                  <a:lnTo>
                    <a:pt x="126" y="357"/>
                  </a:lnTo>
                  <a:lnTo>
                    <a:pt x="128" y="357"/>
                  </a:lnTo>
                  <a:lnTo>
                    <a:pt x="131" y="352"/>
                  </a:lnTo>
                  <a:lnTo>
                    <a:pt x="133" y="352"/>
                  </a:lnTo>
                  <a:lnTo>
                    <a:pt x="133" y="350"/>
                  </a:lnTo>
                  <a:lnTo>
                    <a:pt x="133" y="347"/>
                  </a:lnTo>
                  <a:lnTo>
                    <a:pt x="133" y="343"/>
                  </a:lnTo>
                  <a:lnTo>
                    <a:pt x="133" y="340"/>
                  </a:lnTo>
                  <a:lnTo>
                    <a:pt x="133" y="338"/>
                  </a:lnTo>
                  <a:lnTo>
                    <a:pt x="133" y="338"/>
                  </a:lnTo>
                  <a:lnTo>
                    <a:pt x="135" y="336"/>
                  </a:lnTo>
                  <a:lnTo>
                    <a:pt x="135" y="333"/>
                  </a:lnTo>
                  <a:lnTo>
                    <a:pt x="138" y="333"/>
                  </a:lnTo>
                  <a:lnTo>
                    <a:pt x="138" y="331"/>
                  </a:lnTo>
                  <a:lnTo>
                    <a:pt x="138" y="329"/>
                  </a:lnTo>
                  <a:lnTo>
                    <a:pt x="138" y="326"/>
                  </a:lnTo>
                  <a:lnTo>
                    <a:pt x="138" y="324"/>
                  </a:lnTo>
                  <a:lnTo>
                    <a:pt x="138" y="319"/>
                  </a:lnTo>
                  <a:lnTo>
                    <a:pt x="138" y="317"/>
                  </a:lnTo>
                  <a:lnTo>
                    <a:pt x="140" y="314"/>
                  </a:lnTo>
                  <a:lnTo>
                    <a:pt x="142" y="314"/>
                  </a:lnTo>
                  <a:lnTo>
                    <a:pt x="147" y="314"/>
                  </a:lnTo>
                  <a:lnTo>
                    <a:pt x="152" y="314"/>
                  </a:lnTo>
                  <a:lnTo>
                    <a:pt x="157" y="317"/>
                  </a:lnTo>
                  <a:lnTo>
                    <a:pt x="164" y="319"/>
                  </a:lnTo>
                  <a:lnTo>
                    <a:pt x="164" y="319"/>
                  </a:lnTo>
                  <a:lnTo>
                    <a:pt x="164" y="314"/>
                  </a:lnTo>
                  <a:lnTo>
                    <a:pt x="166" y="312"/>
                  </a:lnTo>
                  <a:lnTo>
                    <a:pt x="173" y="312"/>
                  </a:lnTo>
                  <a:lnTo>
                    <a:pt x="173" y="314"/>
                  </a:lnTo>
                  <a:lnTo>
                    <a:pt x="171" y="317"/>
                  </a:lnTo>
                  <a:lnTo>
                    <a:pt x="171" y="319"/>
                  </a:lnTo>
                  <a:lnTo>
                    <a:pt x="173" y="321"/>
                  </a:lnTo>
                  <a:lnTo>
                    <a:pt x="176" y="321"/>
                  </a:lnTo>
                  <a:lnTo>
                    <a:pt x="178" y="324"/>
                  </a:lnTo>
                  <a:lnTo>
                    <a:pt x="180" y="321"/>
                  </a:lnTo>
                  <a:lnTo>
                    <a:pt x="180" y="321"/>
                  </a:lnTo>
                  <a:lnTo>
                    <a:pt x="178" y="319"/>
                  </a:lnTo>
                  <a:lnTo>
                    <a:pt x="176" y="317"/>
                  </a:lnTo>
                  <a:lnTo>
                    <a:pt x="178" y="314"/>
                  </a:lnTo>
                  <a:lnTo>
                    <a:pt x="180" y="314"/>
                  </a:lnTo>
                  <a:lnTo>
                    <a:pt x="183" y="314"/>
                  </a:lnTo>
                  <a:lnTo>
                    <a:pt x="180" y="312"/>
                  </a:lnTo>
                  <a:lnTo>
                    <a:pt x="180" y="310"/>
                  </a:lnTo>
                  <a:lnTo>
                    <a:pt x="178" y="307"/>
                  </a:lnTo>
                  <a:lnTo>
                    <a:pt x="178" y="305"/>
                  </a:lnTo>
                  <a:lnTo>
                    <a:pt x="183" y="307"/>
                  </a:lnTo>
                  <a:lnTo>
                    <a:pt x="185" y="307"/>
                  </a:lnTo>
                  <a:lnTo>
                    <a:pt x="192" y="305"/>
                  </a:lnTo>
                  <a:lnTo>
                    <a:pt x="199" y="307"/>
                  </a:lnTo>
                  <a:lnTo>
                    <a:pt x="199" y="307"/>
                  </a:lnTo>
                  <a:lnTo>
                    <a:pt x="199" y="305"/>
                  </a:lnTo>
                  <a:lnTo>
                    <a:pt x="197" y="303"/>
                  </a:lnTo>
                  <a:lnTo>
                    <a:pt x="194" y="303"/>
                  </a:lnTo>
                  <a:lnTo>
                    <a:pt x="194" y="300"/>
                  </a:lnTo>
                  <a:lnTo>
                    <a:pt x="197" y="300"/>
                  </a:lnTo>
                  <a:lnTo>
                    <a:pt x="199" y="300"/>
                  </a:lnTo>
                  <a:lnTo>
                    <a:pt x="202" y="300"/>
                  </a:lnTo>
                  <a:lnTo>
                    <a:pt x="204" y="298"/>
                  </a:lnTo>
                  <a:lnTo>
                    <a:pt x="202" y="295"/>
                  </a:lnTo>
                  <a:lnTo>
                    <a:pt x="194" y="293"/>
                  </a:lnTo>
                  <a:lnTo>
                    <a:pt x="197" y="291"/>
                  </a:lnTo>
                  <a:lnTo>
                    <a:pt x="206" y="293"/>
                  </a:lnTo>
                  <a:lnTo>
                    <a:pt x="209" y="291"/>
                  </a:lnTo>
                  <a:lnTo>
                    <a:pt x="209" y="288"/>
                  </a:lnTo>
                  <a:lnTo>
                    <a:pt x="202" y="284"/>
                  </a:lnTo>
                  <a:lnTo>
                    <a:pt x="199" y="279"/>
                  </a:lnTo>
                  <a:lnTo>
                    <a:pt x="202" y="279"/>
                  </a:lnTo>
                  <a:lnTo>
                    <a:pt x="206" y="279"/>
                  </a:lnTo>
                  <a:lnTo>
                    <a:pt x="211" y="276"/>
                  </a:lnTo>
                  <a:lnTo>
                    <a:pt x="211" y="272"/>
                  </a:lnTo>
                  <a:lnTo>
                    <a:pt x="206" y="272"/>
                  </a:lnTo>
                  <a:lnTo>
                    <a:pt x="204" y="272"/>
                  </a:lnTo>
                  <a:lnTo>
                    <a:pt x="204" y="267"/>
                  </a:lnTo>
                  <a:lnTo>
                    <a:pt x="209" y="269"/>
                  </a:lnTo>
                  <a:lnTo>
                    <a:pt x="213" y="267"/>
                  </a:lnTo>
                  <a:lnTo>
                    <a:pt x="216" y="262"/>
                  </a:lnTo>
                  <a:lnTo>
                    <a:pt x="216" y="260"/>
                  </a:lnTo>
                  <a:lnTo>
                    <a:pt x="216" y="260"/>
                  </a:lnTo>
                  <a:lnTo>
                    <a:pt x="213" y="260"/>
                  </a:lnTo>
                  <a:lnTo>
                    <a:pt x="206" y="260"/>
                  </a:lnTo>
                  <a:lnTo>
                    <a:pt x="206" y="255"/>
                  </a:lnTo>
                  <a:lnTo>
                    <a:pt x="206" y="253"/>
                  </a:lnTo>
                  <a:lnTo>
                    <a:pt x="209" y="253"/>
                  </a:lnTo>
                  <a:lnTo>
                    <a:pt x="211" y="253"/>
                  </a:lnTo>
                  <a:lnTo>
                    <a:pt x="213" y="253"/>
                  </a:lnTo>
                  <a:lnTo>
                    <a:pt x="213" y="250"/>
                  </a:lnTo>
                  <a:lnTo>
                    <a:pt x="211" y="250"/>
                  </a:lnTo>
                  <a:lnTo>
                    <a:pt x="211" y="248"/>
                  </a:lnTo>
                  <a:lnTo>
                    <a:pt x="218" y="246"/>
                  </a:lnTo>
                  <a:lnTo>
                    <a:pt x="221" y="243"/>
                  </a:lnTo>
                  <a:lnTo>
                    <a:pt x="221" y="236"/>
                  </a:lnTo>
                  <a:lnTo>
                    <a:pt x="218" y="239"/>
                  </a:lnTo>
                  <a:lnTo>
                    <a:pt x="216" y="241"/>
                  </a:lnTo>
                  <a:lnTo>
                    <a:pt x="211" y="243"/>
                  </a:lnTo>
                  <a:lnTo>
                    <a:pt x="209" y="241"/>
                  </a:lnTo>
                  <a:lnTo>
                    <a:pt x="211" y="239"/>
                  </a:lnTo>
                  <a:lnTo>
                    <a:pt x="216" y="234"/>
                  </a:lnTo>
                  <a:lnTo>
                    <a:pt x="218" y="232"/>
                  </a:lnTo>
                  <a:lnTo>
                    <a:pt x="213" y="229"/>
                  </a:lnTo>
                  <a:lnTo>
                    <a:pt x="216" y="229"/>
                  </a:lnTo>
                  <a:lnTo>
                    <a:pt x="221" y="224"/>
                  </a:lnTo>
                  <a:lnTo>
                    <a:pt x="221" y="224"/>
                  </a:lnTo>
                  <a:lnTo>
                    <a:pt x="223" y="224"/>
                  </a:lnTo>
                  <a:lnTo>
                    <a:pt x="225" y="224"/>
                  </a:lnTo>
                  <a:lnTo>
                    <a:pt x="225" y="224"/>
                  </a:lnTo>
                  <a:lnTo>
                    <a:pt x="230" y="222"/>
                  </a:lnTo>
                  <a:lnTo>
                    <a:pt x="230" y="222"/>
                  </a:lnTo>
                  <a:lnTo>
                    <a:pt x="230" y="217"/>
                  </a:lnTo>
                  <a:lnTo>
                    <a:pt x="230" y="215"/>
                  </a:lnTo>
                  <a:lnTo>
                    <a:pt x="232" y="213"/>
                  </a:lnTo>
                  <a:lnTo>
                    <a:pt x="235" y="213"/>
                  </a:lnTo>
                  <a:lnTo>
                    <a:pt x="232" y="210"/>
                  </a:lnTo>
                  <a:lnTo>
                    <a:pt x="230" y="208"/>
                  </a:lnTo>
                  <a:lnTo>
                    <a:pt x="230" y="210"/>
                  </a:lnTo>
                  <a:lnTo>
                    <a:pt x="228" y="215"/>
                  </a:lnTo>
                  <a:lnTo>
                    <a:pt x="223" y="217"/>
                  </a:lnTo>
                  <a:lnTo>
                    <a:pt x="221" y="217"/>
                  </a:lnTo>
                  <a:lnTo>
                    <a:pt x="216" y="213"/>
                  </a:lnTo>
                  <a:lnTo>
                    <a:pt x="218" y="210"/>
                  </a:lnTo>
                  <a:lnTo>
                    <a:pt x="225" y="210"/>
                  </a:lnTo>
                  <a:lnTo>
                    <a:pt x="228" y="208"/>
                  </a:lnTo>
                  <a:lnTo>
                    <a:pt x="232" y="201"/>
                  </a:lnTo>
                  <a:lnTo>
                    <a:pt x="235" y="201"/>
                  </a:lnTo>
                  <a:lnTo>
                    <a:pt x="235" y="198"/>
                  </a:lnTo>
                  <a:lnTo>
                    <a:pt x="235" y="198"/>
                  </a:lnTo>
                  <a:lnTo>
                    <a:pt x="235" y="196"/>
                  </a:lnTo>
                  <a:lnTo>
                    <a:pt x="237" y="194"/>
                  </a:lnTo>
                  <a:lnTo>
                    <a:pt x="235" y="194"/>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 name="Freeform 37"/>
            <p:cNvSpPr>
              <a:spLocks noEditPoints="1"/>
            </p:cNvSpPr>
            <p:nvPr/>
          </p:nvSpPr>
          <p:spPr bwMode="auto">
            <a:xfrm>
              <a:off x="5464760" y="3712647"/>
              <a:ext cx="339571" cy="541527"/>
            </a:xfrm>
            <a:custGeom>
              <a:avLst/>
              <a:gdLst>
                <a:gd name="T0" fmla="*/ 130 w 190"/>
                <a:gd name="T1" fmla="*/ 80 h 303"/>
                <a:gd name="T2" fmla="*/ 126 w 190"/>
                <a:gd name="T3" fmla="*/ 78 h 303"/>
                <a:gd name="T4" fmla="*/ 121 w 190"/>
                <a:gd name="T5" fmla="*/ 80 h 303"/>
                <a:gd name="T6" fmla="*/ 116 w 190"/>
                <a:gd name="T7" fmla="*/ 80 h 303"/>
                <a:gd name="T8" fmla="*/ 114 w 190"/>
                <a:gd name="T9" fmla="*/ 83 h 303"/>
                <a:gd name="T10" fmla="*/ 123 w 190"/>
                <a:gd name="T11" fmla="*/ 90 h 303"/>
                <a:gd name="T12" fmla="*/ 133 w 190"/>
                <a:gd name="T13" fmla="*/ 88 h 303"/>
                <a:gd name="T14" fmla="*/ 138 w 190"/>
                <a:gd name="T15" fmla="*/ 80 h 303"/>
                <a:gd name="T16" fmla="*/ 187 w 190"/>
                <a:gd name="T17" fmla="*/ 5 h 303"/>
                <a:gd name="T18" fmla="*/ 147 w 190"/>
                <a:gd name="T19" fmla="*/ 9 h 303"/>
                <a:gd name="T20" fmla="*/ 119 w 190"/>
                <a:gd name="T21" fmla="*/ 28 h 303"/>
                <a:gd name="T22" fmla="*/ 93 w 190"/>
                <a:gd name="T23" fmla="*/ 33 h 303"/>
                <a:gd name="T24" fmla="*/ 85 w 190"/>
                <a:gd name="T25" fmla="*/ 52 h 303"/>
                <a:gd name="T26" fmla="*/ 81 w 190"/>
                <a:gd name="T27" fmla="*/ 64 h 303"/>
                <a:gd name="T28" fmla="*/ 74 w 190"/>
                <a:gd name="T29" fmla="*/ 78 h 303"/>
                <a:gd name="T30" fmla="*/ 81 w 190"/>
                <a:gd name="T31" fmla="*/ 78 h 303"/>
                <a:gd name="T32" fmla="*/ 83 w 190"/>
                <a:gd name="T33" fmla="*/ 99 h 303"/>
                <a:gd name="T34" fmla="*/ 90 w 190"/>
                <a:gd name="T35" fmla="*/ 114 h 303"/>
                <a:gd name="T36" fmla="*/ 88 w 190"/>
                <a:gd name="T37" fmla="*/ 128 h 303"/>
                <a:gd name="T38" fmla="*/ 78 w 190"/>
                <a:gd name="T39" fmla="*/ 166 h 303"/>
                <a:gd name="T40" fmla="*/ 19 w 190"/>
                <a:gd name="T41" fmla="*/ 241 h 303"/>
                <a:gd name="T42" fmla="*/ 3 w 190"/>
                <a:gd name="T43" fmla="*/ 260 h 303"/>
                <a:gd name="T44" fmla="*/ 10 w 190"/>
                <a:gd name="T45" fmla="*/ 267 h 303"/>
                <a:gd name="T46" fmla="*/ 14 w 190"/>
                <a:gd name="T47" fmla="*/ 279 h 303"/>
                <a:gd name="T48" fmla="*/ 22 w 190"/>
                <a:gd name="T49" fmla="*/ 284 h 303"/>
                <a:gd name="T50" fmla="*/ 38 w 190"/>
                <a:gd name="T51" fmla="*/ 286 h 303"/>
                <a:gd name="T52" fmla="*/ 57 w 190"/>
                <a:gd name="T53" fmla="*/ 291 h 303"/>
                <a:gd name="T54" fmla="*/ 71 w 190"/>
                <a:gd name="T55" fmla="*/ 303 h 303"/>
                <a:gd name="T56" fmla="*/ 90 w 190"/>
                <a:gd name="T57" fmla="*/ 284 h 303"/>
                <a:gd name="T58" fmla="*/ 95 w 190"/>
                <a:gd name="T59" fmla="*/ 263 h 303"/>
                <a:gd name="T60" fmla="*/ 90 w 190"/>
                <a:gd name="T61" fmla="*/ 248 h 303"/>
                <a:gd name="T62" fmla="*/ 90 w 190"/>
                <a:gd name="T63" fmla="*/ 234 h 303"/>
                <a:gd name="T64" fmla="*/ 90 w 190"/>
                <a:gd name="T65" fmla="*/ 211 h 303"/>
                <a:gd name="T66" fmla="*/ 90 w 190"/>
                <a:gd name="T67" fmla="*/ 196 h 303"/>
                <a:gd name="T68" fmla="*/ 93 w 190"/>
                <a:gd name="T69" fmla="*/ 177 h 303"/>
                <a:gd name="T70" fmla="*/ 93 w 190"/>
                <a:gd name="T71" fmla="*/ 168 h 303"/>
                <a:gd name="T72" fmla="*/ 100 w 190"/>
                <a:gd name="T73" fmla="*/ 154 h 303"/>
                <a:gd name="T74" fmla="*/ 107 w 190"/>
                <a:gd name="T75" fmla="*/ 130 h 303"/>
                <a:gd name="T76" fmla="*/ 116 w 190"/>
                <a:gd name="T77" fmla="*/ 123 h 303"/>
                <a:gd name="T78" fmla="*/ 128 w 190"/>
                <a:gd name="T79" fmla="*/ 121 h 303"/>
                <a:gd name="T80" fmla="*/ 138 w 190"/>
                <a:gd name="T81" fmla="*/ 118 h 303"/>
                <a:gd name="T82" fmla="*/ 135 w 190"/>
                <a:gd name="T83" fmla="*/ 90 h 303"/>
                <a:gd name="T84" fmla="*/ 123 w 190"/>
                <a:gd name="T85" fmla="*/ 99 h 303"/>
                <a:gd name="T86" fmla="*/ 109 w 190"/>
                <a:gd name="T87" fmla="*/ 95 h 303"/>
                <a:gd name="T88" fmla="*/ 109 w 190"/>
                <a:gd name="T89" fmla="*/ 88 h 303"/>
                <a:gd name="T90" fmla="*/ 112 w 190"/>
                <a:gd name="T91" fmla="*/ 73 h 303"/>
                <a:gd name="T92" fmla="*/ 119 w 190"/>
                <a:gd name="T93" fmla="*/ 64 h 303"/>
                <a:gd name="T94" fmla="*/ 121 w 190"/>
                <a:gd name="T95" fmla="*/ 66 h 303"/>
                <a:gd name="T96" fmla="*/ 133 w 190"/>
                <a:gd name="T97" fmla="*/ 71 h 303"/>
                <a:gd name="T98" fmla="*/ 140 w 190"/>
                <a:gd name="T99" fmla="*/ 62 h 303"/>
                <a:gd name="T100" fmla="*/ 164 w 190"/>
                <a:gd name="T101" fmla="*/ 50 h 303"/>
                <a:gd name="T102" fmla="*/ 173 w 190"/>
                <a:gd name="T103" fmla="*/ 43 h 303"/>
                <a:gd name="T104" fmla="*/ 168 w 190"/>
                <a:gd name="T105" fmla="*/ 31 h 303"/>
                <a:gd name="T106" fmla="*/ 178 w 190"/>
                <a:gd name="T107" fmla="*/ 19 h 303"/>
                <a:gd name="T108" fmla="*/ 187 w 190"/>
                <a:gd name="T109" fmla="*/ 17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0" h="303">
                  <a:moveTo>
                    <a:pt x="138" y="78"/>
                  </a:moveTo>
                  <a:lnTo>
                    <a:pt x="135" y="78"/>
                  </a:lnTo>
                  <a:lnTo>
                    <a:pt x="133" y="78"/>
                  </a:lnTo>
                  <a:lnTo>
                    <a:pt x="130" y="80"/>
                  </a:lnTo>
                  <a:lnTo>
                    <a:pt x="130" y="80"/>
                  </a:lnTo>
                  <a:lnTo>
                    <a:pt x="128" y="80"/>
                  </a:lnTo>
                  <a:lnTo>
                    <a:pt x="128" y="80"/>
                  </a:lnTo>
                  <a:lnTo>
                    <a:pt x="126" y="78"/>
                  </a:lnTo>
                  <a:lnTo>
                    <a:pt x="126" y="78"/>
                  </a:lnTo>
                  <a:lnTo>
                    <a:pt x="123" y="78"/>
                  </a:lnTo>
                  <a:lnTo>
                    <a:pt x="121" y="80"/>
                  </a:lnTo>
                  <a:lnTo>
                    <a:pt x="121" y="80"/>
                  </a:lnTo>
                  <a:lnTo>
                    <a:pt x="119" y="80"/>
                  </a:lnTo>
                  <a:lnTo>
                    <a:pt x="119" y="80"/>
                  </a:lnTo>
                  <a:lnTo>
                    <a:pt x="116" y="83"/>
                  </a:lnTo>
                  <a:lnTo>
                    <a:pt x="116" y="80"/>
                  </a:lnTo>
                  <a:lnTo>
                    <a:pt x="116" y="80"/>
                  </a:lnTo>
                  <a:lnTo>
                    <a:pt x="114" y="78"/>
                  </a:lnTo>
                  <a:lnTo>
                    <a:pt x="114" y="80"/>
                  </a:lnTo>
                  <a:lnTo>
                    <a:pt x="114" y="83"/>
                  </a:lnTo>
                  <a:lnTo>
                    <a:pt x="119" y="88"/>
                  </a:lnTo>
                  <a:lnTo>
                    <a:pt x="119" y="90"/>
                  </a:lnTo>
                  <a:lnTo>
                    <a:pt x="121" y="90"/>
                  </a:lnTo>
                  <a:lnTo>
                    <a:pt x="123" y="90"/>
                  </a:lnTo>
                  <a:lnTo>
                    <a:pt x="123" y="90"/>
                  </a:lnTo>
                  <a:lnTo>
                    <a:pt x="126" y="88"/>
                  </a:lnTo>
                  <a:lnTo>
                    <a:pt x="130" y="88"/>
                  </a:lnTo>
                  <a:lnTo>
                    <a:pt x="133" y="88"/>
                  </a:lnTo>
                  <a:lnTo>
                    <a:pt x="135" y="85"/>
                  </a:lnTo>
                  <a:lnTo>
                    <a:pt x="138" y="83"/>
                  </a:lnTo>
                  <a:lnTo>
                    <a:pt x="135" y="83"/>
                  </a:lnTo>
                  <a:lnTo>
                    <a:pt x="138" y="80"/>
                  </a:lnTo>
                  <a:lnTo>
                    <a:pt x="138" y="78"/>
                  </a:lnTo>
                  <a:close/>
                  <a:moveTo>
                    <a:pt x="187" y="12"/>
                  </a:moveTo>
                  <a:lnTo>
                    <a:pt x="185" y="9"/>
                  </a:lnTo>
                  <a:lnTo>
                    <a:pt x="187" y="5"/>
                  </a:lnTo>
                  <a:lnTo>
                    <a:pt x="185" y="2"/>
                  </a:lnTo>
                  <a:lnTo>
                    <a:pt x="178" y="0"/>
                  </a:lnTo>
                  <a:lnTo>
                    <a:pt x="171" y="0"/>
                  </a:lnTo>
                  <a:lnTo>
                    <a:pt x="147" y="9"/>
                  </a:lnTo>
                  <a:lnTo>
                    <a:pt x="145" y="12"/>
                  </a:lnTo>
                  <a:lnTo>
                    <a:pt x="140" y="17"/>
                  </a:lnTo>
                  <a:lnTo>
                    <a:pt x="138" y="17"/>
                  </a:lnTo>
                  <a:lnTo>
                    <a:pt x="119" y="28"/>
                  </a:lnTo>
                  <a:lnTo>
                    <a:pt x="114" y="28"/>
                  </a:lnTo>
                  <a:lnTo>
                    <a:pt x="109" y="26"/>
                  </a:lnTo>
                  <a:lnTo>
                    <a:pt x="102" y="28"/>
                  </a:lnTo>
                  <a:lnTo>
                    <a:pt x="93" y="33"/>
                  </a:lnTo>
                  <a:lnTo>
                    <a:pt x="88" y="35"/>
                  </a:lnTo>
                  <a:lnTo>
                    <a:pt x="83" y="43"/>
                  </a:lnTo>
                  <a:lnTo>
                    <a:pt x="83" y="47"/>
                  </a:lnTo>
                  <a:lnTo>
                    <a:pt x="85" y="52"/>
                  </a:lnTo>
                  <a:lnTo>
                    <a:pt x="83" y="54"/>
                  </a:lnTo>
                  <a:lnTo>
                    <a:pt x="81" y="59"/>
                  </a:lnTo>
                  <a:lnTo>
                    <a:pt x="78" y="62"/>
                  </a:lnTo>
                  <a:lnTo>
                    <a:pt x="81" y="64"/>
                  </a:lnTo>
                  <a:lnTo>
                    <a:pt x="78" y="66"/>
                  </a:lnTo>
                  <a:lnTo>
                    <a:pt x="76" y="69"/>
                  </a:lnTo>
                  <a:lnTo>
                    <a:pt x="74" y="73"/>
                  </a:lnTo>
                  <a:lnTo>
                    <a:pt x="74" y="78"/>
                  </a:lnTo>
                  <a:lnTo>
                    <a:pt x="76" y="83"/>
                  </a:lnTo>
                  <a:lnTo>
                    <a:pt x="78" y="83"/>
                  </a:lnTo>
                  <a:lnTo>
                    <a:pt x="78" y="80"/>
                  </a:lnTo>
                  <a:lnTo>
                    <a:pt x="81" y="78"/>
                  </a:lnTo>
                  <a:lnTo>
                    <a:pt x="83" y="80"/>
                  </a:lnTo>
                  <a:lnTo>
                    <a:pt x="83" y="85"/>
                  </a:lnTo>
                  <a:lnTo>
                    <a:pt x="83" y="95"/>
                  </a:lnTo>
                  <a:lnTo>
                    <a:pt x="83" y="99"/>
                  </a:lnTo>
                  <a:lnTo>
                    <a:pt x="83" y="99"/>
                  </a:lnTo>
                  <a:lnTo>
                    <a:pt x="85" y="106"/>
                  </a:lnTo>
                  <a:lnTo>
                    <a:pt x="88" y="111"/>
                  </a:lnTo>
                  <a:lnTo>
                    <a:pt x="90" y="114"/>
                  </a:lnTo>
                  <a:lnTo>
                    <a:pt x="90" y="121"/>
                  </a:lnTo>
                  <a:lnTo>
                    <a:pt x="88" y="123"/>
                  </a:lnTo>
                  <a:lnTo>
                    <a:pt x="88" y="125"/>
                  </a:lnTo>
                  <a:lnTo>
                    <a:pt x="88" y="128"/>
                  </a:lnTo>
                  <a:lnTo>
                    <a:pt x="90" y="128"/>
                  </a:lnTo>
                  <a:lnTo>
                    <a:pt x="90" y="133"/>
                  </a:lnTo>
                  <a:lnTo>
                    <a:pt x="90" y="137"/>
                  </a:lnTo>
                  <a:lnTo>
                    <a:pt x="78" y="166"/>
                  </a:lnTo>
                  <a:lnTo>
                    <a:pt x="69" y="180"/>
                  </a:lnTo>
                  <a:lnTo>
                    <a:pt x="33" y="227"/>
                  </a:lnTo>
                  <a:lnTo>
                    <a:pt x="26" y="237"/>
                  </a:lnTo>
                  <a:lnTo>
                    <a:pt x="19" y="241"/>
                  </a:lnTo>
                  <a:lnTo>
                    <a:pt x="12" y="246"/>
                  </a:lnTo>
                  <a:lnTo>
                    <a:pt x="10" y="251"/>
                  </a:lnTo>
                  <a:lnTo>
                    <a:pt x="0" y="258"/>
                  </a:lnTo>
                  <a:lnTo>
                    <a:pt x="3" y="260"/>
                  </a:lnTo>
                  <a:lnTo>
                    <a:pt x="3" y="260"/>
                  </a:lnTo>
                  <a:lnTo>
                    <a:pt x="10" y="265"/>
                  </a:lnTo>
                  <a:lnTo>
                    <a:pt x="10" y="265"/>
                  </a:lnTo>
                  <a:lnTo>
                    <a:pt x="10" y="267"/>
                  </a:lnTo>
                  <a:lnTo>
                    <a:pt x="10" y="267"/>
                  </a:lnTo>
                  <a:lnTo>
                    <a:pt x="12" y="270"/>
                  </a:lnTo>
                  <a:lnTo>
                    <a:pt x="12" y="277"/>
                  </a:lnTo>
                  <a:lnTo>
                    <a:pt x="14" y="279"/>
                  </a:lnTo>
                  <a:lnTo>
                    <a:pt x="14" y="282"/>
                  </a:lnTo>
                  <a:lnTo>
                    <a:pt x="17" y="282"/>
                  </a:lnTo>
                  <a:lnTo>
                    <a:pt x="19" y="284"/>
                  </a:lnTo>
                  <a:lnTo>
                    <a:pt x="22" y="284"/>
                  </a:lnTo>
                  <a:lnTo>
                    <a:pt x="26" y="284"/>
                  </a:lnTo>
                  <a:lnTo>
                    <a:pt x="31" y="286"/>
                  </a:lnTo>
                  <a:lnTo>
                    <a:pt x="36" y="286"/>
                  </a:lnTo>
                  <a:lnTo>
                    <a:pt x="38" y="286"/>
                  </a:lnTo>
                  <a:lnTo>
                    <a:pt x="41" y="286"/>
                  </a:lnTo>
                  <a:lnTo>
                    <a:pt x="45" y="286"/>
                  </a:lnTo>
                  <a:lnTo>
                    <a:pt x="52" y="286"/>
                  </a:lnTo>
                  <a:lnTo>
                    <a:pt x="57" y="291"/>
                  </a:lnTo>
                  <a:lnTo>
                    <a:pt x="59" y="293"/>
                  </a:lnTo>
                  <a:lnTo>
                    <a:pt x="67" y="301"/>
                  </a:lnTo>
                  <a:lnTo>
                    <a:pt x="69" y="303"/>
                  </a:lnTo>
                  <a:lnTo>
                    <a:pt x="71" y="303"/>
                  </a:lnTo>
                  <a:lnTo>
                    <a:pt x="83" y="301"/>
                  </a:lnTo>
                  <a:lnTo>
                    <a:pt x="85" y="293"/>
                  </a:lnTo>
                  <a:lnTo>
                    <a:pt x="88" y="286"/>
                  </a:lnTo>
                  <a:lnTo>
                    <a:pt x="90" y="284"/>
                  </a:lnTo>
                  <a:lnTo>
                    <a:pt x="97" y="272"/>
                  </a:lnTo>
                  <a:lnTo>
                    <a:pt x="97" y="267"/>
                  </a:lnTo>
                  <a:lnTo>
                    <a:pt x="97" y="265"/>
                  </a:lnTo>
                  <a:lnTo>
                    <a:pt x="95" y="263"/>
                  </a:lnTo>
                  <a:lnTo>
                    <a:pt x="93" y="260"/>
                  </a:lnTo>
                  <a:lnTo>
                    <a:pt x="90" y="256"/>
                  </a:lnTo>
                  <a:lnTo>
                    <a:pt x="90" y="251"/>
                  </a:lnTo>
                  <a:lnTo>
                    <a:pt x="90" y="248"/>
                  </a:lnTo>
                  <a:lnTo>
                    <a:pt x="90" y="241"/>
                  </a:lnTo>
                  <a:lnTo>
                    <a:pt x="90" y="239"/>
                  </a:lnTo>
                  <a:lnTo>
                    <a:pt x="90" y="237"/>
                  </a:lnTo>
                  <a:lnTo>
                    <a:pt x="90" y="234"/>
                  </a:lnTo>
                  <a:lnTo>
                    <a:pt x="88" y="230"/>
                  </a:lnTo>
                  <a:lnTo>
                    <a:pt x="88" y="225"/>
                  </a:lnTo>
                  <a:lnTo>
                    <a:pt x="90" y="215"/>
                  </a:lnTo>
                  <a:lnTo>
                    <a:pt x="90" y="211"/>
                  </a:lnTo>
                  <a:lnTo>
                    <a:pt x="93" y="208"/>
                  </a:lnTo>
                  <a:lnTo>
                    <a:pt x="93" y="203"/>
                  </a:lnTo>
                  <a:lnTo>
                    <a:pt x="93" y="201"/>
                  </a:lnTo>
                  <a:lnTo>
                    <a:pt x="90" y="196"/>
                  </a:lnTo>
                  <a:lnTo>
                    <a:pt x="90" y="192"/>
                  </a:lnTo>
                  <a:lnTo>
                    <a:pt x="90" y="189"/>
                  </a:lnTo>
                  <a:lnTo>
                    <a:pt x="93" y="180"/>
                  </a:lnTo>
                  <a:lnTo>
                    <a:pt x="93" y="177"/>
                  </a:lnTo>
                  <a:lnTo>
                    <a:pt x="93" y="175"/>
                  </a:lnTo>
                  <a:lnTo>
                    <a:pt x="93" y="173"/>
                  </a:lnTo>
                  <a:lnTo>
                    <a:pt x="93" y="170"/>
                  </a:lnTo>
                  <a:lnTo>
                    <a:pt x="93" y="168"/>
                  </a:lnTo>
                  <a:lnTo>
                    <a:pt x="93" y="166"/>
                  </a:lnTo>
                  <a:lnTo>
                    <a:pt x="97" y="163"/>
                  </a:lnTo>
                  <a:lnTo>
                    <a:pt x="97" y="161"/>
                  </a:lnTo>
                  <a:lnTo>
                    <a:pt x="100" y="154"/>
                  </a:lnTo>
                  <a:lnTo>
                    <a:pt x="100" y="149"/>
                  </a:lnTo>
                  <a:lnTo>
                    <a:pt x="102" y="147"/>
                  </a:lnTo>
                  <a:lnTo>
                    <a:pt x="107" y="133"/>
                  </a:lnTo>
                  <a:lnTo>
                    <a:pt x="107" y="130"/>
                  </a:lnTo>
                  <a:lnTo>
                    <a:pt x="112" y="125"/>
                  </a:lnTo>
                  <a:lnTo>
                    <a:pt x="114" y="123"/>
                  </a:lnTo>
                  <a:lnTo>
                    <a:pt x="114" y="123"/>
                  </a:lnTo>
                  <a:lnTo>
                    <a:pt x="116" y="123"/>
                  </a:lnTo>
                  <a:lnTo>
                    <a:pt x="119" y="123"/>
                  </a:lnTo>
                  <a:lnTo>
                    <a:pt x="121" y="123"/>
                  </a:lnTo>
                  <a:lnTo>
                    <a:pt x="126" y="121"/>
                  </a:lnTo>
                  <a:lnTo>
                    <a:pt x="128" y="121"/>
                  </a:lnTo>
                  <a:lnTo>
                    <a:pt x="130" y="121"/>
                  </a:lnTo>
                  <a:lnTo>
                    <a:pt x="135" y="118"/>
                  </a:lnTo>
                  <a:lnTo>
                    <a:pt x="135" y="118"/>
                  </a:lnTo>
                  <a:lnTo>
                    <a:pt x="138" y="118"/>
                  </a:lnTo>
                  <a:lnTo>
                    <a:pt x="138" y="106"/>
                  </a:lnTo>
                  <a:lnTo>
                    <a:pt x="138" y="95"/>
                  </a:lnTo>
                  <a:lnTo>
                    <a:pt x="138" y="90"/>
                  </a:lnTo>
                  <a:lnTo>
                    <a:pt x="135" y="90"/>
                  </a:lnTo>
                  <a:lnTo>
                    <a:pt x="133" y="90"/>
                  </a:lnTo>
                  <a:lnTo>
                    <a:pt x="130" y="99"/>
                  </a:lnTo>
                  <a:lnTo>
                    <a:pt x="126" y="99"/>
                  </a:lnTo>
                  <a:lnTo>
                    <a:pt x="123" y="99"/>
                  </a:lnTo>
                  <a:lnTo>
                    <a:pt x="119" y="95"/>
                  </a:lnTo>
                  <a:lnTo>
                    <a:pt x="114" y="92"/>
                  </a:lnTo>
                  <a:lnTo>
                    <a:pt x="112" y="95"/>
                  </a:lnTo>
                  <a:lnTo>
                    <a:pt x="109" y="95"/>
                  </a:lnTo>
                  <a:lnTo>
                    <a:pt x="107" y="95"/>
                  </a:lnTo>
                  <a:lnTo>
                    <a:pt x="107" y="92"/>
                  </a:lnTo>
                  <a:lnTo>
                    <a:pt x="107" y="88"/>
                  </a:lnTo>
                  <a:lnTo>
                    <a:pt x="109" y="88"/>
                  </a:lnTo>
                  <a:lnTo>
                    <a:pt x="112" y="85"/>
                  </a:lnTo>
                  <a:lnTo>
                    <a:pt x="112" y="80"/>
                  </a:lnTo>
                  <a:lnTo>
                    <a:pt x="109" y="80"/>
                  </a:lnTo>
                  <a:lnTo>
                    <a:pt x="112" y="73"/>
                  </a:lnTo>
                  <a:lnTo>
                    <a:pt x="114" y="69"/>
                  </a:lnTo>
                  <a:lnTo>
                    <a:pt x="116" y="66"/>
                  </a:lnTo>
                  <a:lnTo>
                    <a:pt x="116" y="64"/>
                  </a:lnTo>
                  <a:lnTo>
                    <a:pt x="119" y="64"/>
                  </a:lnTo>
                  <a:lnTo>
                    <a:pt x="121" y="62"/>
                  </a:lnTo>
                  <a:lnTo>
                    <a:pt x="123" y="62"/>
                  </a:lnTo>
                  <a:lnTo>
                    <a:pt x="121" y="64"/>
                  </a:lnTo>
                  <a:lnTo>
                    <a:pt x="121" y="66"/>
                  </a:lnTo>
                  <a:lnTo>
                    <a:pt x="123" y="66"/>
                  </a:lnTo>
                  <a:lnTo>
                    <a:pt x="126" y="69"/>
                  </a:lnTo>
                  <a:lnTo>
                    <a:pt x="130" y="71"/>
                  </a:lnTo>
                  <a:lnTo>
                    <a:pt x="133" y="71"/>
                  </a:lnTo>
                  <a:lnTo>
                    <a:pt x="135" y="69"/>
                  </a:lnTo>
                  <a:lnTo>
                    <a:pt x="138" y="66"/>
                  </a:lnTo>
                  <a:lnTo>
                    <a:pt x="140" y="64"/>
                  </a:lnTo>
                  <a:lnTo>
                    <a:pt x="140" y="62"/>
                  </a:lnTo>
                  <a:lnTo>
                    <a:pt x="145" y="57"/>
                  </a:lnTo>
                  <a:lnTo>
                    <a:pt x="147" y="52"/>
                  </a:lnTo>
                  <a:lnTo>
                    <a:pt x="156" y="47"/>
                  </a:lnTo>
                  <a:lnTo>
                    <a:pt x="164" y="50"/>
                  </a:lnTo>
                  <a:lnTo>
                    <a:pt x="168" y="50"/>
                  </a:lnTo>
                  <a:lnTo>
                    <a:pt x="168" y="47"/>
                  </a:lnTo>
                  <a:lnTo>
                    <a:pt x="171" y="45"/>
                  </a:lnTo>
                  <a:lnTo>
                    <a:pt x="173" y="43"/>
                  </a:lnTo>
                  <a:lnTo>
                    <a:pt x="173" y="40"/>
                  </a:lnTo>
                  <a:lnTo>
                    <a:pt x="173" y="35"/>
                  </a:lnTo>
                  <a:lnTo>
                    <a:pt x="171" y="35"/>
                  </a:lnTo>
                  <a:lnTo>
                    <a:pt x="168" y="31"/>
                  </a:lnTo>
                  <a:lnTo>
                    <a:pt x="171" y="24"/>
                  </a:lnTo>
                  <a:lnTo>
                    <a:pt x="171" y="21"/>
                  </a:lnTo>
                  <a:lnTo>
                    <a:pt x="173" y="19"/>
                  </a:lnTo>
                  <a:lnTo>
                    <a:pt x="178" y="19"/>
                  </a:lnTo>
                  <a:lnTo>
                    <a:pt x="180" y="19"/>
                  </a:lnTo>
                  <a:lnTo>
                    <a:pt x="183" y="19"/>
                  </a:lnTo>
                  <a:lnTo>
                    <a:pt x="187" y="17"/>
                  </a:lnTo>
                  <a:lnTo>
                    <a:pt x="187" y="17"/>
                  </a:lnTo>
                  <a:lnTo>
                    <a:pt x="190" y="14"/>
                  </a:lnTo>
                  <a:lnTo>
                    <a:pt x="187" y="1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 name="Freeform 38"/>
            <p:cNvSpPr>
              <a:spLocks/>
            </p:cNvSpPr>
            <p:nvPr/>
          </p:nvSpPr>
          <p:spPr bwMode="auto">
            <a:xfrm>
              <a:off x="6485260" y="3936050"/>
              <a:ext cx="355656" cy="441443"/>
            </a:xfrm>
            <a:custGeom>
              <a:avLst/>
              <a:gdLst>
                <a:gd name="T0" fmla="*/ 196 w 199"/>
                <a:gd name="T1" fmla="*/ 244 h 247"/>
                <a:gd name="T2" fmla="*/ 163 w 199"/>
                <a:gd name="T3" fmla="*/ 187 h 247"/>
                <a:gd name="T4" fmla="*/ 151 w 199"/>
                <a:gd name="T5" fmla="*/ 140 h 247"/>
                <a:gd name="T6" fmla="*/ 158 w 199"/>
                <a:gd name="T7" fmla="*/ 121 h 247"/>
                <a:gd name="T8" fmla="*/ 158 w 199"/>
                <a:gd name="T9" fmla="*/ 105 h 247"/>
                <a:gd name="T10" fmla="*/ 163 w 199"/>
                <a:gd name="T11" fmla="*/ 81 h 247"/>
                <a:gd name="T12" fmla="*/ 182 w 199"/>
                <a:gd name="T13" fmla="*/ 29 h 247"/>
                <a:gd name="T14" fmla="*/ 172 w 199"/>
                <a:gd name="T15" fmla="*/ 12 h 247"/>
                <a:gd name="T16" fmla="*/ 156 w 199"/>
                <a:gd name="T17" fmla="*/ 5 h 247"/>
                <a:gd name="T18" fmla="*/ 154 w 199"/>
                <a:gd name="T19" fmla="*/ 0 h 247"/>
                <a:gd name="T20" fmla="*/ 149 w 199"/>
                <a:gd name="T21" fmla="*/ 5 h 247"/>
                <a:gd name="T22" fmla="*/ 151 w 199"/>
                <a:gd name="T23" fmla="*/ 12 h 247"/>
                <a:gd name="T24" fmla="*/ 142 w 199"/>
                <a:gd name="T25" fmla="*/ 22 h 247"/>
                <a:gd name="T26" fmla="*/ 137 w 199"/>
                <a:gd name="T27" fmla="*/ 26 h 247"/>
                <a:gd name="T28" fmla="*/ 125 w 199"/>
                <a:gd name="T29" fmla="*/ 24 h 247"/>
                <a:gd name="T30" fmla="*/ 111 w 199"/>
                <a:gd name="T31" fmla="*/ 12 h 247"/>
                <a:gd name="T32" fmla="*/ 97 w 199"/>
                <a:gd name="T33" fmla="*/ 0 h 247"/>
                <a:gd name="T34" fmla="*/ 97 w 199"/>
                <a:gd name="T35" fmla="*/ 15 h 247"/>
                <a:gd name="T36" fmla="*/ 99 w 199"/>
                <a:gd name="T37" fmla="*/ 34 h 247"/>
                <a:gd name="T38" fmla="*/ 99 w 199"/>
                <a:gd name="T39" fmla="*/ 45 h 247"/>
                <a:gd name="T40" fmla="*/ 94 w 199"/>
                <a:gd name="T41" fmla="*/ 52 h 247"/>
                <a:gd name="T42" fmla="*/ 97 w 199"/>
                <a:gd name="T43" fmla="*/ 81 h 247"/>
                <a:gd name="T44" fmla="*/ 92 w 199"/>
                <a:gd name="T45" fmla="*/ 93 h 247"/>
                <a:gd name="T46" fmla="*/ 85 w 199"/>
                <a:gd name="T47" fmla="*/ 109 h 247"/>
                <a:gd name="T48" fmla="*/ 75 w 199"/>
                <a:gd name="T49" fmla="*/ 109 h 247"/>
                <a:gd name="T50" fmla="*/ 64 w 199"/>
                <a:gd name="T51" fmla="*/ 114 h 247"/>
                <a:gd name="T52" fmla="*/ 57 w 199"/>
                <a:gd name="T53" fmla="*/ 116 h 247"/>
                <a:gd name="T54" fmla="*/ 49 w 199"/>
                <a:gd name="T55" fmla="*/ 116 h 247"/>
                <a:gd name="T56" fmla="*/ 38 w 199"/>
                <a:gd name="T57" fmla="*/ 128 h 247"/>
                <a:gd name="T58" fmla="*/ 30 w 199"/>
                <a:gd name="T59" fmla="*/ 131 h 247"/>
                <a:gd name="T60" fmla="*/ 21 w 199"/>
                <a:gd name="T61" fmla="*/ 142 h 247"/>
                <a:gd name="T62" fmla="*/ 7 w 199"/>
                <a:gd name="T63" fmla="*/ 149 h 247"/>
                <a:gd name="T64" fmla="*/ 0 w 199"/>
                <a:gd name="T65" fmla="*/ 149 h 247"/>
                <a:gd name="T66" fmla="*/ 4 w 199"/>
                <a:gd name="T67" fmla="*/ 166 h 247"/>
                <a:gd name="T68" fmla="*/ 12 w 199"/>
                <a:gd name="T69" fmla="*/ 173 h 247"/>
                <a:gd name="T70" fmla="*/ 21 w 199"/>
                <a:gd name="T71" fmla="*/ 176 h 247"/>
                <a:gd name="T72" fmla="*/ 45 w 199"/>
                <a:gd name="T73" fmla="*/ 204 h 247"/>
                <a:gd name="T74" fmla="*/ 85 w 199"/>
                <a:gd name="T75" fmla="*/ 223 h 247"/>
                <a:gd name="T76" fmla="*/ 113 w 199"/>
                <a:gd name="T77" fmla="*/ 220 h 247"/>
                <a:gd name="T78" fmla="*/ 132 w 199"/>
                <a:gd name="T79" fmla="*/ 213 h 247"/>
                <a:gd name="T80" fmla="*/ 161 w 199"/>
                <a:gd name="T81" fmla="*/ 220 h 247"/>
                <a:gd name="T82" fmla="*/ 175 w 199"/>
                <a:gd name="T83" fmla="*/ 228 h 247"/>
                <a:gd name="T84" fmla="*/ 189 w 199"/>
                <a:gd name="T85" fmla="*/ 244 h 247"/>
                <a:gd name="T86" fmla="*/ 199 w 199"/>
                <a:gd name="T87" fmla="*/ 244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9" h="247">
                  <a:moveTo>
                    <a:pt x="199" y="244"/>
                  </a:moveTo>
                  <a:lnTo>
                    <a:pt x="199" y="244"/>
                  </a:lnTo>
                  <a:lnTo>
                    <a:pt x="196" y="244"/>
                  </a:lnTo>
                  <a:lnTo>
                    <a:pt x="194" y="239"/>
                  </a:lnTo>
                  <a:lnTo>
                    <a:pt x="189" y="230"/>
                  </a:lnTo>
                  <a:lnTo>
                    <a:pt x="163" y="187"/>
                  </a:lnTo>
                  <a:lnTo>
                    <a:pt x="158" y="171"/>
                  </a:lnTo>
                  <a:lnTo>
                    <a:pt x="154" y="159"/>
                  </a:lnTo>
                  <a:lnTo>
                    <a:pt x="151" y="140"/>
                  </a:lnTo>
                  <a:lnTo>
                    <a:pt x="151" y="133"/>
                  </a:lnTo>
                  <a:lnTo>
                    <a:pt x="154" y="128"/>
                  </a:lnTo>
                  <a:lnTo>
                    <a:pt x="158" y="121"/>
                  </a:lnTo>
                  <a:lnTo>
                    <a:pt x="161" y="116"/>
                  </a:lnTo>
                  <a:lnTo>
                    <a:pt x="161" y="114"/>
                  </a:lnTo>
                  <a:lnTo>
                    <a:pt x="158" y="105"/>
                  </a:lnTo>
                  <a:lnTo>
                    <a:pt x="158" y="102"/>
                  </a:lnTo>
                  <a:lnTo>
                    <a:pt x="161" y="88"/>
                  </a:lnTo>
                  <a:lnTo>
                    <a:pt x="163" y="81"/>
                  </a:lnTo>
                  <a:lnTo>
                    <a:pt x="172" y="64"/>
                  </a:lnTo>
                  <a:lnTo>
                    <a:pt x="180" y="34"/>
                  </a:lnTo>
                  <a:lnTo>
                    <a:pt x="182" y="29"/>
                  </a:lnTo>
                  <a:lnTo>
                    <a:pt x="189" y="19"/>
                  </a:lnTo>
                  <a:lnTo>
                    <a:pt x="189" y="17"/>
                  </a:lnTo>
                  <a:lnTo>
                    <a:pt x="172" y="12"/>
                  </a:lnTo>
                  <a:lnTo>
                    <a:pt x="170" y="12"/>
                  </a:lnTo>
                  <a:lnTo>
                    <a:pt x="158" y="8"/>
                  </a:lnTo>
                  <a:lnTo>
                    <a:pt x="156" y="5"/>
                  </a:lnTo>
                  <a:lnTo>
                    <a:pt x="154" y="3"/>
                  </a:lnTo>
                  <a:lnTo>
                    <a:pt x="154" y="0"/>
                  </a:lnTo>
                  <a:lnTo>
                    <a:pt x="154" y="0"/>
                  </a:lnTo>
                  <a:lnTo>
                    <a:pt x="151" y="0"/>
                  </a:lnTo>
                  <a:lnTo>
                    <a:pt x="151" y="3"/>
                  </a:lnTo>
                  <a:lnTo>
                    <a:pt x="149" y="5"/>
                  </a:lnTo>
                  <a:lnTo>
                    <a:pt x="151" y="8"/>
                  </a:lnTo>
                  <a:lnTo>
                    <a:pt x="151" y="10"/>
                  </a:lnTo>
                  <a:lnTo>
                    <a:pt x="151" y="12"/>
                  </a:lnTo>
                  <a:lnTo>
                    <a:pt x="151" y="15"/>
                  </a:lnTo>
                  <a:lnTo>
                    <a:pt x="144" y="17"/>
                  </a:lnTo>
                  <a:lnTo>
                    <a:pt x="142" y="22"/>
                  </a:lnTo>
                  <a:lnTo>
                    <a:pt x="142" y="22"/>
                  </a:lnTo>
                  <a:lnTo>
                    <a:pt x="139" y="24"/>
                  </a:lnTo>
                  <a:lnTo>
                    <a:pt x="137" y="26"/>
                  </a:lnTo>
                  <a:lnTo>
                    <a:pt x="135" y="29"/>
                  </a:lnTo>
                  <a:lnTo>
                    <a:pt x="132" y="29"/>
                  </a:lnTo>
                  <a:lnTo>
                    <a:pt x="125" y="24"/>
                  </a:lnTo>
                  <a:lnTo>
                    <a:pt x="120" y="19"/>
                  </a:lnTo>
                  <a:lnTo>
                    <a:pt x="116" y="15"/>
                  </a:lnTo>
                  <a:lnTo>
                    <a:pt x="111" y="12"/>
                  </a:lnTo>
                  <a:lnTo>
                    <a:pt x="109" y="8"/>
                  </a:lnTo>
                  <a:lnTo>
                    <a:pt x="104" y="5"/>
                  </a:lnTo>
                  <a:lnTo>
                    <a:pt x="97" y="0"/>
                  </a:lnTo>
                  <a:lnTo>
                    <a:pt x="97" y="8"/>
                  </a:lnTo>
                  <a:lnTo>
                    <a:pt x="97" y="10"/>
                  </a:lnTo>
                  <a:lnTo>
                    <a:pt x="97" y="15"/>
                  </a:lnTo>
                  <a:lnTo>
                    <a:pt x="97" y="17"/>
                  </a:lnTo>
                  <a:lnTo>
                    <a:pt x="99" y="24"/>
                  </a:lnTo>
                  <a:lnTo>
                    <a:pt x="99" y="34"/>
                  </a:lnTo>
                  <a:lnTo>
                    <a:pt x="99" y="38"/>
                  </a:lnTo>
                  <a:lnTo>
                    <a:pt x="101" y="43"/>
                  </a:lnTo>
                  <a:lnTo>
                    <a:pt x="99" y="45"/>
                  </a:lnTo>
                  <a:lnTo>
                    <a:pt x="97" y="48"/>
                  </a:lnTo>
                  <a:lnTo>
                    <a:pt x="94" y="50"/>
                  </a:lnTo>
                  <a:lnTo>
                    <a:pt x="94" y="52"/>
                  </a:lnTo>
                  <a:lnTo>
                    <a:pt x="94" y="55"/>
                  </a:lnTo>
                  <a:lnTo>
                    <a:pt x="94" y="62"/>
                  </a:lnTo>
                  <a:lnTo>
                    <a:pt x="97" y="81"/>
                  </a:lnTo>
                  <a:lnTo>
                    <a:pt x="97" y="86"/>
                  </a:lnTo>
                  <a:lnTo>
                    <a:pt x="94" y="88"/>
                  </a:lnTo>
                  <a:lnTo>
                    <a:pt x="92" y="93"/>
                  </a:lnTo>
                  <a:lnTo>
                    <a:pt x="90" y="97"/>
                  </a:lnTo>
                  <a:lnTo>
                    <a:pt x="87" y="107"/>
                  </a:lnTo>
                  <a:lnTo>
                    <a:pt x="85" y="109"/>
                  </a:lnTo>
                  <a:lnTo>
                    <a:pt x="83" y="112"/>
                  </a:lnTo>
                  <a:lnTo>
                    <a:pt x="80" y="112"/>
                  </a:lnTo>
                  <a:lnTo>
                    <a:pt x="75" y="109"/>
                  </a:lnTo>
                  <a:lnTo>
                    <a:pt x="71" y="112"/>
                  </a:lnTo>
                  <a:lnTo>
                    <a:pt x="66" y="112"/>
                  </a:lnTo>
                  <a:lnTo>
                    <a:pt x="64" y="114"/>
                  </a:lnTo>
                  <a:lnTo>
                    <a:pt x="59" y="116"/>
                  </a:lnTo>
                  <a:lnTo>
                    <a:pt x="57" y="116"/>
                  </a:lnTo>
                  <a:lnTo>
                    <a:pt x="57" y="116"/>
                  </a:lnTo>
                  <a:lnTo>
                    <a:pt x="52" y="116"/>
                  </a:lnTo>
                  <a:lnTo>
                    <a:pt x="52" y="116"/>
                  </a:lnTo>
                  <a:lnTo>
                    <a:pt x="49" y="116"/>
                  </a:lnTo>
                  <a:lnTo>
                    <a:pt x="42" y="123"/>
                  </a:lnTo>
                  <a:lnTo>
                    <a:pt x="40" y="128"/>
                  </a:lnTo>
                  <a:lnTo>
                    <a:pt x="38" y="128"/>
                  </a:lnTo>
                  <a:lnTo>
                    <a:pt x="35" y="128"/>
                  </a:lnTo>
                  <a:lnTo>
                    <a:pt x="33" y="128"/>
                  </a:lnTo>
                  <a:lnTo>
                    <a:pt x="30" y="131"/>
                  </a:lnTo>
                  <a:lnTo>
                    <a:pt x="26" y="133"/>
                  </a:lnTo>
                  <a:lnTo>
                    <a:pt x="23" y="138"/>
                  </a:lnTo>
                  <a:lnTo>
                    <a:pt x="21" y="142"/>
                  </a:lnTo>
                  <a:lnTo>
                    <a:pt x="21" y="142"/>
                  </a:lnTo>
                  <a:lnTo>
                    <a:pt x="14" y="147"/>
                  </a:lnTo>
                  <a:lnTo>
                    <a:pt x="7" y="149"/>
                  </a:lnTo>
                  <a:lnTo>
                    <a:pt x="2" y="149"/>
                  </a:lnTo>
                  <a:lnTo>
                    <a:pt x="2" y="149"/>
                  </a:lnTo>
                  <a:lnTo>
                    <a:pt x="0" y="149"/>
                  </a:lnTo>
                  <a:lnTo>
                    <a:pt x="2" y="159"/>
                  </a:lnTo>
                  <a:lnTo>
                    <a:pt x="4" y="161"/>
                  </a:lnTo>
                  <a:lnTo>
                    <a:pt x="4" y="166"/>
                  </a:lnTo>
                  <a:lnTo>
                    <a:pt x="9" y="171"/>
                  </a:lnTo>
                  <a:lnTo>
                    <a:pt x="12" y="173"/>
                  </a:lnTo>
                  <a:lnTo>
                    <a:pt x="12" y="173"/>
                  </a:lnTo>
                  <a:lnTo>
                    <a:pt x="16" y="176"/>
                  </a:lnTo>
                  <a:lnTo>
                    <a:pt x="19" y="176"/>
                  </a:lnTo>
                  <a:lnTo>
                    <a:pt x="21" y="176"/>
                  </a:lnTo>
                  <a:lnTo>
                    <a:pt x="23" y="176"/>
                  </a:lnTo>
                  <a:lnTo>
                    <a:pt x="35" y="190"/>
                  </a:lnTo>
                  <a:lnTo>
                    <a:pt x="45" y="204"/>
                  </a:lnTo>
                  <a:lnTo>
                    <a:pt x="52" y="209"/>
                  </a:lnTo>
                  <a:lnTo>
                    <a:pt x="78" y="220"/>
                  </a:lnTo>
                  <a:lnTo>
                    <a:pt x="85" y="223"/>
                  </a:lnTo>
                  <a:lnTo>
                    <a:pt x="87" y="223"/>
                  </a:lnTo>
                  <a:lnTo>
                    <a:pt x="111" y="223"/>
                  </a:lnTo>
                  <a:lnTo>
                    <a:pt x="113" y="220"/>
                  </a:lnTo>
                  <a:lnTo>
                    <a:pt x="118" y="216"/>
                  </a:lnTo>
                  <a:lnTo>
                    <a:pt x="123" y="216"/>
                  </a:lnTo>
                  <a:lnTo>
                    <a:pt x="132" y="213"/>
                  </a:lnTo>
                  <a:lnTo>
                    <a:pt x="149" y="213"/>
                  </a:lnTo>
                  <a:lnTo>
                    <a:pt x="151" y="216"/>
                  </a:lnTo>
                  <a:lnTo>
                    <a:pt x="161" y="220"/>
                  </a:lnTo>
                  <a:lnTo>
                    <a:pt x="168" y="223"/>
                  </a:lnTo>
                  <a:lnTo>
                    <a:pt x="172" y="225"/>
                  </a:lnTo>
                  <a:lnTo>
                    <a:pt x="175" y="228"/>
                  </a:lnTo>
                  <a:lnTo>
                    <a:pt x="182" y="237"/>
                  </a:lnTo>
                  <a:lnTo>
                    <a:pt x="187" y="242"/>
                  </a:lnTo>
                  <a:lnTo>
                    <a:pt x="189" y="244"/>
                  </a:lnTo>
                  <a:lnTo>
                    <a:pt x="194" y="244"/>
                  </a:lnTo>
                  <a:lnTo>
                    <a:pt x="199" y="247"/>
                  </a:lnTo>
                  <a:lnTo>
                    <a:pt x="199" y="244"/>
                  </a:lnTo>
                  <a:lnTo>
                    <a:pt x="199" y="244"/>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 name="Freeform 39"/>
            <p:cNvSpPr>
              <a:spLocks noEditPoints="1"/>
            </p:cNvSpPr>
            <p:nvPr/>
          </p:nvSpPr>
          <p:spPr bwMode="auto">
            <a:xfrm>
              <a:off x="4882127" y="4397151"/>
              <a:ext cx="350294" cy="534377"/>
            </a:xfrm>
            <a:custGeom>
              <a:avLst/>
              <a:gdLst>
                <a:gd name="T0" fmla="*/ 109 w 196"/>
                <a:gd name="T1" fmla="*/ 228 h 299"/>
                <a:gd name="T2" fmla="*/ 97 w 196"/>
                <a:gd name="T3" fmla="*/ 242 h 299"/>
                <a:gd name="T4" fmla="*/ 73 w 196"/>
                <a:gd name="T5" fmla="*/ 272 h 299"/>
                <a:gd name="T6" fmla="*/ 71 w 196"/>
                <a:gd name="T7" fmla="*/ 289 h 299"/>
                <a:gd name="T8" fmla="*/ 78 w 196"/>
                <a:gd name="T9" fmla="*/ 296 h 299"/>
                <a:gd name="T10" fmla="*/ 99 w 196"/>
                <a:gd name="T11" fmla="*/ 289 h 299"/>
                <a:gd name="T12" fmla="*/ 113 w 196"/>
                <a:gd name="T13" fmla="*/ 280 h 299"/>
                <a:gd name="T14" fmla="*/ 106 w 196"/>
                <a:gd name="T15" fmla="*/ 265 h 299"/>
                <a:gd name="T16" fmla="*/ 116 w 196"/>
                <a:gd name="T17" fmla="*/ 239 h 299"/>
                <a:gd name="T18" fmla="*/ 127 w 196"/>
                <a:gd name="T19" fmla="*/ 220 h 299"/>
                <a:gd name="T20" fmla="*/ 194 w 196"/>
                <a:gd name="T21" fmla="*/ 173 h 299"/>
                <a:gd name="T22" fmla="*/ 196 w 196"/>
                <a:gd name="T23" fmla="*/ 157 h 299"/>
                <a:gd name="T24" fmla="*/ 180 w 196"/>
                <a:gd name="T25" fmla="*/ 133 h 299"/>
                <a:gd name="T26" fmla="*/ 184 w 196"/>
                <a:gd name="T27" fmla="*/ 126 h 299"/>
                <a:gd name="T28" fmla="*/ 187 w 196"/>
                <a:gd name="T29" fmla="*/ 114 h 299"/>
                <a:gd name="T30" fmla="*/ 170 w 196"/>
                <a:gd name="T31" fmla="*/ 107 h 299"/>
                <a:gd name="T32" fmla="*/ 156 w 196"/>
                <a:gd name="T33" fmla="*/ 102 h 299"/>
                <a:gd name="T34" fmla="*/ 146 w 196"/>
                <a:gd name="T35" fmla="*/ 86 h 299"/>
                <a:gd name="T36" fmla="*/ 132 w 196"/>
                <a:gd name="T37" fmla="*/ 88 h 299"/>
                <a:gd name="T38" fmla="*/ 116 w 196"/>
                <a:gd name="T39" fmla="*/ 78 h 299"/>
                <a:gd name="T40" fmla="*/ 111 w 196"/>
                <a:gd name="T41" fmla="*/ 64 h 299"/>
                <a:gd name="T42" fmla="*/ 116 w 196"/>
                <a:gd name="T43" fmla="*/ 60 h 299"/>
                <a:gd name="T44" fmla="*/ 127 w 196"/>
                <a:gd name="T45" fmla="*/ 62 h 299"/>
                <a:gd name="T46" fmla="*/ 130 w 196"/>
                <a:gd name="T47" fmla="*/ 52 h 299"/>
                <a:gd name="T48" fmla="*/ 125 w 196"/>
                <a:gd name="T49" fmla="*/ 31 h 299"/>
                <a:gd name="T50" fmla="*/ 109 w 196"/>
                <a:gd name="T51" fmla="*/ 33 h 299"/>
                <a:gd name="T52" fmla="*/ 99 w 196"/>
                <a:gd name="T53" fmla="*/ 15 h 299"/>
                <a:gd name="T54" fmla="*/ 94 w 196"/>
                <a:gd name="T55" fmla="*/ 3 h 299"/>
                <a:gd name="T56" fmla="*/ 64 w 196"/>
                <a:gd name="T57" fmla="*/ 3 h 299"/>
                <a:gd name="T58" fmla="*/ 26 w 196"/>
                <a:gd name="T59" fmla="*/ 10 h 299"/>
                <a:gd name="T60" fmla="*/ 26 w 196"/>
                <a:gd name="T61" fmla="*/ 26 h 299"/>
                <a:gd name="T62" fmla="*/ 40 w 196"/>
                <a:gd name="T63" fmla="*/ 69 h 299"/>
                <a:gd name="T64" fmla="*/ 40 w 196"/>
                <a:gd name="T65" fmla="*/ 81 h 299"/>
                <a:gd name="T66" fmla="*/ 28 w 196"/>
                <a:gd name="T67" fmla="*/ 93 h 299"/>
                <a:gd name="T68" fmla="*/ 21 w 196"/>
                <a:gd name="T69" fmla="*/ 97 h 299"/>
                <a:gd name="T70" fmla="*/ 19 w 196"/>
                <a:gd name="T71" fmla="*/ 112 h 299"/>
                <a:gd name="T72" fmla="*/ 0 w 196"/>
                <a:gd name="T73" fmla="*/ 135 h 299"/>
                <a:gd name="T74" fmla="*/ 0 w 196"/>
                <a:gd name="T75" fmla="*/ 157 h 299"/>
                <a:gd name="T76" fmla="*/ 4 w 196"/>
                <a:gd name="T77" fmla="*/ 178 h 299"/>
                <a:gd name="T78" fmla="*/ 9 w 196"/>
                <a:gd name="T79" fmla="*/ 190 h 299"/>
                <a:gd name="T80" fmla="*/ 14 w 196"/>
                <a:gd name="T81" fmla="*/ 194 h 299"/>
                <a:gd name="T82" fmla="*/ 23 w 196"/>
                <a:gd name="T83" fmla="*/ 190 h 299"/>
                <a:gd name="T84" fmla="*/ 33 w 196"/>
                <a:gd name="T85" fmla="*/ 185 h 299"/>
                <a:gd name="T86" fmla="*/ 35 w 196"/>
                <a:gd name="T87" fmla="*/ 180 h 299"/>
                <a:gd name="T88" fmla="*/ 40 w 196"/>
                <a:gd name="T89" fmla="*/ 185 h 299"/>
                <a:gd name="T90" fmla="*/ 47 w 196"/>
                <a:gd name="T91" fmla="*/ 183 h 299"/>
                <a:gd name="T92" fmla="*/ 73 w 196"/>
                <a:gd name="T93" fmla="*/ 183 h 299"/>
                <a:gd name="T94" fmla="*/ 104 w 196"/>
                <a:gd name="T95" fmla="*/ 199 h 299"/>
                <a:gd name="T96" fmla="*/ 125 w 196"/>
                <a:gd name="T97" fmla="*/ 209 h 299"/>
                <a:gd name="T98" fmla="*/ 153 w 196"/>
                <a:gd name="T99" fmla="*/ 201 h 299"/>
                <a:gd name="T100" fmla="*/ 165 w 196"/>
                <a:gd name="T101" fmla="*/ 197 h 299"/>
                <a:gd name="T102" fmla="*/ 180 w 196"/>
                <a:gd name="T103" fmla="*/ 194 h 299"/>
                <a:gd name="T104" fmla="*/ 194 w 196"/>
                <a:gd name="T105" fmla="*/ 197 h 299"/>
                <a:gd name="T106" fmla="*/ 196 w 196"/>
                <a:gd name="T107" fmla="*/ 185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6" h="299">
                  <a:moveTo>
                    <a:pt x="123" y="216"/>
                  </a:moveTo>
                  <a:lnTo>
                    <a:pt x="120" y="216"/>
                  </a:lnTo>
                  <a:lnTo>
                    <a:pt x="116" y="220"/>
                  </a:lnTo>
                  <a:lnTo>
                    <a:pt x="113" y="228"/>
                  </a:lnTo>
                  <a:lnTo>
                    <a:pt x="109" y="228"/>
                  </a:lnTo>
                  <a:lnTo>
                    <a:pt x="104" y="232"/>
                  </a:lnTo>
                  <a:lnTo>
                    <a:pt x="101" y="235"/>
                  </a:lnTo>
                  <a:lnTo>
                    <a:pt x="99" y="237"/>
                  </a:lnTo>
                  <a:lnTo>
                    <a:pt x="99" y="239"/>
                  </a:lnTo>
                  <a:lnTo>
                    <a:pt x="97" y="242"/>
                  </a:lnTo>
                  <a:lnTo>
                    <a:pt x="97" y="244"/>
                  </a:lnTo>
                  <a:lnTo>
                    <a:pt x="94" y="244"/>
                  </a:lnTo>
                  <a:lnTo>
                    <a:pt x="90" y="249"/>
                  </a:lnTo>
                  <a:lnTo>
                    <a:pt x="75" y="270"/>
                  </a:lnTo>
                  <a:lnTo>
                    <a:pt x="73" y="272"/>
                  </a:lnTo>
                  <a:lnTo>
                    <a:pt x="71" y="272"/>
                  </a:lnTo>
                  <a:lnTo>
                    <a:pt x="68" y="277"/>
                  </a:lnTo>
                  <a:lnTo>
                    <a:pt x="66" y="280"/>
                  </a:lnTo>
                  <a:lnTo>
                    <a:pt x="66" y="284"/>
                  </a:lnTo>
                  <a:lnTo>
                    <a:pt x="71" y="289"/>
                  </a:lnTo>
                  <a:lnTo>
                    <a:pt x="75" y="287"/>
                  </a:lnTo>
                  <a:lnTo>
                    <a:pt x="75" y="289"/>
                  </a:lnTo>
                  <a:lnTo>
                    <a:pt x="73" y="294"/>
                  </a:lnTo>
                  <a:lnTo>
                    <a:pt x="73" y="294"/>
                  </a:lnTo>
                  <a:lnTo>
                    <a:pt x="78" y="296"/>
                  </a:lnTo>
                  <a:lnTo>
                    <a:pt x="78" y="299"/>
                  </a:lnTo>
                  <a:lnTo>
                    <a:pt x="80" y="299"/>
                  </a:lnTo>
                  <a:lnTo>
                    <a:pt x="90" y="296"/>
                  </a:lnTo>
                  <a:lnTo>
                    <a:pt x="94" y="291"/>
                  </a:lnTo>
                  <a:lnTo>
                    <a:pt x="99" y="289"/>
                  </a:lnTo>
                  <a:lnTo>
                    <a:pt x="104" y="289"/>
                  </a:lnTo>
                  <a:lnTo>
                    <a:pt x="109" y="287"/>
                  </a:lnTo>
                  <a:lnTo>
                    <a:pt x="113" y="284"/>
                  </a:lnTo>
                  <a:lnTo>
                    <a:pt x="116" y="284"/>
                  </a:lnTo>
                  <a:lnTo>
                    <a:pt x="113" y="280"/>
                  </a:lnTo>
                  <a:lnTo>
                    <a:pt x="111" y="275"/>
                  </a:lnTo>
                  <a:lnTo>
                    <a:pt x="109" y="272"/>
                  </a:lnTo>
                  <a:lnTo>
                    <a:pt x="109" y="270"/>
                  </a:lnTo>
                  <a:lnTo>
                    <a:pt x="106" y="268"/>
                  </a:lnTo>
                  <a:lnTo>
                    <a:pt x="106" y="265"/>
                  </a:lnTo>
                  <a:lnTo>
                    <a:pt x="106" y="263"/>
                  </a:lnTo>
                  <a:lnTo>
                    <a:pt x="106" y="261"/>
                  </a:lnTo>
                  <a:lnTo>
                    <a:pt x="106" y="254"/>
                  </a:lnTo>
                  <a:lnTo>
                    <a:pt x="111" y="246"/>
                  </a:lnTo>
                  <a:lnTo>
                    <a:pt x="116" y="239"/>
                  </a:lnTo>
                  <a:lnTo>
                    <a:pt x="120" y="237"/>
                  </a:lnTo>
                  <a:lnTo>
                    <a:pt x="123" y="230"/>
                  </a:lnTo>
                  <a:lnTo>
                    <a:pt x="123" y="228"/>
                  </a:lnTo>
                  <a:lnTo>
                    <a:pt x="125" y="223"/>
                  </a:lnTo>
                  <a:lnTo>
                    <a:pt x="127" y="220"/>
                  </a:lnTo>
                  <a:lnTo>
                    <a:pt x="127" y="218"/>
                  </a:lnTo>
                  <a:lnTo>
                    <a:pt x="123" y="216"/>
                  </a:lnTo>
                  <a:close/>
                  <a:moveTo>
                    <a:pt x="196" y="185"/>
                  </a:moveTo>
                  <a:lnTo>
                    <a:pt x="194" y="178"/>
                  </a:lnTo>
                  <a:lnTo>
                    <a:pt x="194" y="173"/>
                  </a:lnTo>
                  <a:lnTo>
                    <a:pt x="194" y="171"/>
                  </a:lnTo>
                  <a:lnTo>
                    <a:pt x="196" y="166"/>
                  </a:lnTo>
                  <a:lnTo>
                    <a:pt x="196" y="164"/>
                  </a:lnTo>
                  <a:lnTo>
                    <a:pt x="196" y="159"/>
                  </a:lnTo>
                  <a:lnTo>
                    <a:pt x="196" y="157"/>
                  </a:lnTo>
                  <a:lnTo>
                    <a:pt x="194" y="154"/>
                  </a:lnTo>
                  <a:lnTo>
                    <a:pt x="189" y="152"/>
                  </a:lnTo>
                  <a:lnTo>
                    <a:pt x="184" y="145"/>
                  </a:lnTo>
                  <a:lnTo>
                    <a:pt x="182" y="138"/>
                  </a:lnTo>
                  <a:lnTo>
                    <a:pt x="180" y="133"/>
                  </a:lnTo>
                  <a:lnTo>
                    <a:pt x="180" y="133"/>
                  </a:lnTo>
                  <a:lnTo>
                    <a:pt x="180" y="130"/>
                  </a:lnTo>
                  <a:lnTo>
                    <a:pt x="180" y="130"/>
                  </a:lnTo>
                  <a:lnTo>
                    <a:pt x="182" y="128"/>
                  </a:lnTo>
                  <a:lnTo>
                    <a:pt x="184" y="126"/>
                  </a:lnTo>
                  <a:lnTo>
                    <a:pt x="189" y="123"/>
                  </a:lnTo>
                  <a:lnTo>
                    <a:pt x="189" y="121"/>
                  </a:lnTo>
                  <a:lnTo>
                    <a:pt x="189" y="119"/>
                  </a:lnTo>
                  <a:lnTo>
                    <a:pt x="187" y="116"/>
                  </a:lnTo>
                  <a:lnTo>
                    <a:pt x="187" y="114"/>
                  </a:lnTo>
                  <a:lnTo>
                    <a:pt x="180" y="109"/>
                  </a:lnTo>
                  <a:lnTo>
                    <a:pt x="177" y="109"/>
                  </a:lnTo>
                  <a:lnTo>
                    <a:pt x="172" y="112"/>
                  </a:lnTo>
                  <a:lnTo>
                    <a:pt x="172" y="109"/>
                  </a:lnTo>
                  <a:lnTo>
                    <a:pt x="170" y="107"/>
                  </a:lnTo>
                  <a:lnTo>
                    <a:pt x="168" y="107"/>
                  </a:lnTo>
                  <a:lnTo>
                    <a:pt x="165" y="104"/>
                  </a:lnTo>
                  <a:lnTo>
                    <a:pt x="163" y="104"/>
                  </a:lnTo>
                  <a:lnTo>
                    <a:pt x="161" y="104"/>
                  </a:lnTo>
                  <a:lnTo>
                    <a:pt x="156" y="102"/>
                  </a:lnTo>
                  <a:lnTo>
                    <a:pt x="153" y="100"/>
                  </a:lnTo>
                  <a:lnTo>
                    <a:pt x="151" y="95"/>
                  </a:lnTo>
                  <a:lnTo>
                    <a:pt x="149" y="88"/>
                  </a:lnTo>
                  <a:lnTo>
                    <a:pt x="149" y="88"/>
                  </a:lnTo>
                  <a:lnTo>
                    <a:pt x="146" y="86"/>
                  </a:lnTo>
                  <a:lnTo>
                    <a:pt x="144" y="86"/>
                  </a:lnTo>
                  <a:lnTo>
                    <a:pt x="142" y="86"/>
                  </a:lnTo>
                  <a:lnTo>
                    <a:pt x="137" y="88"/>
                  </a:lnTo>
                  <a:lnTo>
                    <a:pt x="135" y="90"/>
                  </a:lnTo>
                  <a:lnTo>
                    <a:pt x="132" y="88"/>
                  </a:lnTo>
                  <a:lnTo>
                    <a:pt x="127" y="86"/>
                  </a:lnTo>
                  <a:lnTo>
                    <a:pt x="125" y="83"/>
                  </a:lnTo>
                  <a:lnTo>
                    <a:pt x="123" y="81"/>
                  </a:lnTo>
                  <a:lnTo>
                    <a:pt x="120" y="81"/>
                  </a:lnTo>
                  <a:lnTo>
                    <a:pt x="116" y="78"/>
                  </a:lnTo>
                  <a:lnTo>
                    <a:pt x="111" y="76"/>
                  </a:lnTo>
                  <a:lnTo>
                    <a:pt x="111" y="76"/>
                  </a:lnTo>
                  <a:lnTo>
                    <a:pt x="109" y="74"/>
                  </a:lnTo>
                  <a:lnTo>
                    <a:pt x="109" y="71"/>
                  </a:lnTo>
                  <a:lnTo>
                    <a:pt x="111" y="64"/>
                  </a:lnTo>
                  <a:lnTo>
                    <a:pt x="111" y="62"/>
                  </a:lnTo>
                  <a:lnTo>
                    <a:pt x="111" y="60"/>
                  </a:lnTo>
                  <a:lnTo>
                    <a:pt x="113" y="60"/>
                  </a:lnTo>
                  <a:lnTo>
                    <a:pt x="113" y="57"/>
                  </a:lnTo>
                  <a:lnTo>
                    <a:pt x="116" y="60"/>
                  </a:lnTo>
                  <a:lnTo>
                    <a:pt x="120" y="62"/>
                  </a:lnTo>
                  <a:lnTo>
                    <a:pt x="123" y="62"/>
                  </a:lnTo>
                  <a:lnTo>
                    <a:pt x="123" y="62"/>
                  </a:lnTo>
                  <a:lnTo>
                    <a:pt x="125" y="62"/>
                  </a:lnTo>
                  <a:lnTo>
                    <a:pt x="127" y="62"/>
                  </a:lnTo>
                  <a:lnTo>
                    <a:pt x="127" y="60"/>
                  </a:lnTo>
                  <a:lnTo>
                    <a:pt x="130" y="60"/>
                  </a:lnTo>
                  <a:lnTo>
                    <a:pt x="130" y="57"/>
                  </a:lnTo>
                  <a:lnTo>
                    <a:pt x="130" y="55"/>
                  </a:lnTo>
                  <a:lnTo>
                    <a:pt x="130" y="52"/>
                  </a:lnTo>
                  <a:lnTo>
                    <a:pt x="130" y="38"/>
                  </a:lnTo>
                  <a:lnTo>
                    <a:pt x="130" y="33"/>
                  </a:lnTo>
                  <a:lnTo>
                    <a:pt x="127" y="33"/>
                  </a:lnTo>
                  <a:lnTo>
                    <a:pt x="127" y="31"/>
                  </a:lnTo>
                  <a:lnTo>
                    <a:pt x="125" y="31"/>
                  </a:lnTo>
                  <a:lnTo>
                    <a:pt x="123" y="31"/>
                  </a:lnTo>
                  <a:lnTo>
                    <a:pt x="118" y="36"/>
                  </a:lnTo>
                  <a:lnTo>
                    <a:pt x="116" y="36"/>
                  </a:lnTo>
                  <a:lnTo>
                    <a:pt x="111" y="36"/>
                  </a:lnTo>
                  <a:lnTo>
                    <a:pt x="109" y="33"/>
                  </a:lnTo>
                  <a:lnTo>
                    <a:pt x="104" y="26"/>
                  </a:lnTo>
                  <a:lnTo>
                    <a:pt x="101" y="24"/>
                  </a:lnTo>
                  <a:lnTo>
                    <a:pt x="101" y="22"/>
                  </a:lnTo>
                  <a:lnTo>
                    <a:pt x="99" y="17"/>
                  </a:lnTo>
                  <a:lnTo>
                    <a:pt x="99" y="15"/>
                  </a:lnTo>
                  <a:lnTo>
                    <a:pt x="101" y="12"/>
                  </a:lnTo>
                  <a:lnTo>
                    <a:pt x="101" y="10"/>
                  </a:lnTo>
                  <a:lnTo>
                    <a:pt x="99" y="3"/>
                  </a:lnTo>
                  <a:lnTo>
                    <a:pt x="97" y="5"/>
                  </a:lnTo>
                  <a:lnTo>
                    <a:pt x="94" y="3"/>
                  </a:lnTo>
                  <a:lnTo>
                    <a:pt x="92" y="3"/>
                  </a:lnTo>
                  <a:lnTo>
                    <a:pt x="90" y="0"/>
                  </a:lnTo>
                  <a:lnTo>
                    <a:pt x="82" y="0"/>
                  </a:lnTo>
                  <a:lnTo>
                    <a:pt x="71" y="3"/>
                  </a:lnTo>
                  <a:lnTo>
                    <a:pt x="64" y="3"/>
                  </a:lnTo>
                  <a:lnTo>
                    <a:pt x="54" y="3"/>
                  </a:lnTo>
                  <a:lnTo>
                    <a:pt x="45" y="0"/>
                  </a:lnTo>
                  <a:lnTo>
                    <a:pt x="40" y="3"/>
                  </a:lnTo>
                  <a:lnTo>
                    <a:pt x="33" y="7"/>
                  </a:lnTo>
                  <a:lnTo>
                    <a:pt x="26" y="10"/>
                  </a:lnTo>
                  <a:lnTo>
                    <a:pt x="19" y="12"/>
                  </a:lnTo>
                  <a:lnTo>
                    <a:pt x="16" y="15"/>
                  </a:lnTo>
                  <a:lnTo>
                    <a:pt x="19" y="15"/>
                  </a:lnTo>
                  <a:lnTo>
                    <a:pt x="23" y="19"/>
                  </a:lnTo>
                  <a:lnTo>
                    <a:pt x="26" y="26"/>
                  </a:lnTo>
                  <a:lnTo>
                    <a:pt x="30" y="48"/>
                  </a:lnTo>
                  <a:lnTo>
                    <a:pt x="33" y="55"/>
                  </a:lnTo>
                  <a:lnTo>
                    <a:pt x="35" y="60"/>
                  </a:lnTo>
                  <a:lnTo>
                    <a:pt x="35" y="64"/>
                  </a:lnTo>
                  <a:lnTo>
                    <a:pt x="40" y="69"/>
                  </a:lnTo>
                  <a:lnTo>
                    <a:pt x="40" y="71"/>
                  </a:lnTo>
                  <a:lnTo>
                    <a:pt x="40" y="74"/>
                  </a:lnTo>
                  <a:lnTo>
                    <a:pt x="40" y="74"/>
                  </a:lnTo>
                  <a:lnTo>
                    <a:pt x="40" y="78"/>
                  </a:lnTo>
                  <a:lnTo>
                    <a:pt x="40" y="81"/>
                  </a:lnTo>
                  <a:lnTo>
                    <a:pt x="40" y="83"/>
                  </a:lnTo>
                  <a:lnTo>
                    <a:pt x="38" y="88"/>
                  </a:lnTo>
                  <a:lnTo>
                    <a:pt x="33" y="90"/>
                  </a:lnTo>
                  <a:lnTo>
                    <a:pt x="30" y="93"/>
                  </a:lnTo>
                  <a:lnTo>
                    <a:pt x="28" y="93"/>
                  </a:lnTo>
                  <a:lnTo>
                    <a:pt x="26" y="93"/>
                  </a:lnTo>
                  <a:lnTo>
                    <a:pt x="26" y="90"/>
                  </a:lnTo>
                  <a:lnTo>
                    <a:pt x="21" y="90"/>
                  </a:lnTo>
                  <a:lnTo>
                    <a:pt x="21" y="93"/>
                  </a:lnTo>
                  <a:lnTo>
                    <a:pt x="21" y="97"/>
                  </a:lnTo>
                  <a:lnTo>
                    <a:pt x="21" y="102"/>
                  </a:lnTo>
                  <a:lnTo>
                    <a:pt x="23" y="107"/>
                  </a:lnTo>
                  <a:lnTo>
                    <a:pt x="21" y="107"/>
                  </a:lnTo>
                  <a:lnTo>
                    <a:pt x="21" y="109"/>
                  </a:lnTo>
                  <a:lnTo>
                    <a:pt x="19" y="112"/>
                  </a:lnTo>
                  <a:lnTo>
                    <a:pt x="16" y="114"/>
                  </a:lnTo>
                  <a:lnTo>
                    <a:pt x="9" y="128"/>
                  </a:lnTo>
                  <a:lnTo>
                    <a:pt x="0" y="135"/>
                  </a:lnTo>
                  <a:lnTo>
                    <a:pt x="0" y="135"/>
                  </a:lnTo>
                  <a:lnTo>
                    <a:pt x="0" y="135"/>
                  </a:lnTo>
                  <a:lnTo>
                    <a:pt x="0" y="138"/>
                  </a:lnTo>
                  <a:lnTo>
                    <a:pt x="0" y="140"/>
                  </a:lnTo>
                  <a:lnTo>
                    <a:pt x="0" y="142"/>
                  </a:lnTo>
                  <a:lnTo>
                    <a:pt x="0" y="149"/>
                  </a:lnTo>
                  <a:lnTo>
                    <a:pt x="0" y="157"/>
                  </a:lnTo>
                  <a:lnTo>
                    <a:pt x="0" y="161"/>
                  </a:lnTo>
                  <a:lnTo>
                    <a:pt x="0" y="166"/>
                  </a:lnTo>
                  <a:lnTo>
                    <a:pt x="0" y="171"/>
                  </a:lnTo>
                  <a:lnTo>
                    <a:pt x="0" y="173"/>
                  </a:lnTo>
                  <a:lnTo>
                    <a:pt x="4" y="178"/>
                  </a:lnTo>
                  <a:lnTo>
                    <a:pt x="7" y="180"/>
                  </a:lnTo>
                  <a:lnTo>
                    <a:pt x="7" y="183"/>
                  </a:lnTo>
                  <a:lnTo>
                    <a:pt x="9" y="185"/>
                  </a:lnTo>
                  <a:lnTo>
                    <a:pt x="9" y="187"/>
                  </a:lnTo>
                  <a:lnTo>
                    <a:pt x="9" y="190"/>
                  </a:lnTo>
                  <a:lnTo>
                    <a:pt x="7" y="194"/>
                  </a:lnTo>
                  <a:lnTo>
                    <a:pt x="7" y="194"/>
                  </a:lnTo>
                  <a:lnTo>
                    <a:pt x="11" y="197"/>
                  </a:lnTo>
                  <a:lnTo>
                    <a:pt x="14" y="197"/>
                  </a:lnTo>
                  <a:lnTo>
                    <a:pt x="14" y="194"/>
                  </a:lnTo>
                  <a:lnTo>
                    <a:pt x="16" y="192"/>
                  </a:lnTo>
                  <a:lnTo>
                    <a:pt x="19" y="190"/>
                  </a:lnTo>
                  <a:lnTo>
                    <a:pt x="19" y="190"/>
                  </a:lnTo>
                  <a:lnTo>
                    <a:pt x="21" y="190"/>
                  </a:lnTo>
                  <a:lnTo>
                    <a:pt x="23" y="190"/>
                  </a:lnTo>
                  <a:lnTo>
                    <a:pt x="23" y="192"/>
                  </a:lnTo>
                  <a:lnTo>
                    <a:pt x="26" y="192"/>
                  </a:lnTo>
                  <a:lnTo>
                    <a:pt x="28" y="190"/>
                  </a:lnTo>
                  <a:lnTo>
                    <a:pt x="33" y="185"/>
                  </a:lnTo>
                  <a:lnTo>
                    <a:pt x="33" y="185"/>
                  </a:lnTo>
                  <a:lnTo>
                    <a:pt x="33" y="185"/>
                  </a:lnTo>
                  <a:lnTo>
                    <a:pt x="35" y="185"/>
                  </a:lnTo>
                  <a:lnTo>
                    <a:pt x="35" y="183"/>
                  </a:lnTo>
                  <a:lnTo>
                    <a:pt x="35" y="183"/>
                  </a:lnTo>
                  <a:lnTo>
                    <a:pt x="35" y="180"/>
                  </a:lnTo>
                  <a:lnTo>
                    <a:pt x="38" y="180"/>
                  </a:lnTo>
                  <a:lnTo>
                    <a:pt x="38" y="180"/>
                  </a:lnTo>
                  <a:lnTo>
                    <a:pt x="38" y="183"/>
                  </a:lnTo>
                  <a:lnTo>
                    <a:pt x="38" y="185"/>
                  </a:lnTo>
                  <a:lnTo>
                    <a:pt x="40" y="185"/>
                  </a:lnTo>
                  <a:lnTo>
                    <a:pt x="42" y="185"/>
                  </a:lnTo>
                  <a:lnTo>
                    <a:pt x="42" y="185"/>
                  </a:lnTo>
                  <a:lnTo>
                    <a:pt x="45" y="185"/>
                  </a:lnTo>
                  <a:lnTo>
                    <a:pt x="45" y="183"/>
                  </a:lnTo>
                  <a:lnTo>
                    <a:pt x="47" y="183"/>
                  </a:lnTo>
                  <a:lnTo>
                    <a:pt x="47" y="183"/>
                  </a:lnTo>
                  <a:lnTo>
                    <a:pt x="49" y="183"/>
                  </a:lnTo>
                  <a:lnTo>
                    <a:pt x="49" y="183"/>
                  </a:lnTo>
                  <a:lnTo>
                    <a:pt x="49" y="183"/>
                  </a:lnTo>
                  <a:lnTo>
                    <a:pt x="73" y="183"/>
                  </a:lnTo>
                  <a:lnTo>
                    <a:pt x="80" y="183"/>
                  </a:lnTo>
                  <a:lnTo>
                    <a:pt x="82" y="185"/>
                  </a:lnTo>
                  <a:lnTo>
                    <a:pt x="90" y="190"/>
                  </a:lnTo>
                  <a:lnTo>
                    <a:pt x="94" y="192"/>
                  </a:lnTo>
                  <a:lnTo>
                    <a:pt x="104" y="199"/>
                  </a:lnTo>
                  <a:lnTo>
                    <a:pt x="106" y="201"/>
                  </a:lnTo>
                  <a:lnTo>
                    <a:pt x="111" y="204"/>
                  </a:lnTo>
                  <a:lnTo>
                    <a:pt x="116" y="209"/>
                  </a:lnTo>
                  <a:lnTo>
                    <a:pt x="118" y="209"/>
                  </a:lnTo>
                  <a:lnTo>
                    <a:pt x="125" y="209"/>
                  </a:lnTo>
                  <a:lnTo>
                    <a:pt x="130" y="211"/>
                  </a:lnTo>
                  <a:lnTo>
                    <a:pt x="135" y="211"/>
                  </a:lnTo>
                  <a:lnTo>
                    <a:pt x="142" y="209"/>
                  </a:lnTo>
                  <a:lnTo>
                    <a:pt x="153" y="206"/>
                  </a:lnTo>
                  <a:lnTo>
                    <a:pt x="153" y="201"/>
                  </a:lnTo>
                  <a:lnTo>
                    <a:pt x="156" y="201"/>
                  </a:lnTo>
                  <a:lnTo>
                    <a:pt x="158" y="206"/>
                  </a:lnTo>
                  <a:lnTo>
                    <a:pt x="163" y="206"/>
                  </a:lnTo>
                  <a:lnTo>
                    <a:pt x="158" y="199"/>
                  </a:lnTo>
                  <a:lnTo>
                    <a:pt x="165" y="197"/>
                  </a:lnTo>
                  <a:lnTo>
                    <a:pt x="165" y="201"/>
                  </a:lnTo>
                  <a:lnTo>
                    <a:pt x="170" y="201"/>
                  </a:lnTo>
                  <a:lnTo>
                    <a:pt x="170" y="197"/>
                  </a:lnTo>
                  <a:lnTo>
                    <a:pt x="175" y="194"/>
                  </a:lnTo>
                  <a:lnTo>
                    <a:pt x="180" y="194"/>
                  </a:lnTo>
                  <a:lnTo>
                    <a:pt x="182" y="199"/>
                  </a:lnTo>
                  <a:lnTo>
                    <a:pt x="187" y="201"/>
                  </a:lnTo>
                  <a:lnTo>
                    <a:pt x="189" y="199"/>
                  </a:lnTo>
                  <a:lnTo>
                    <a:pt x="191" y="199"/>
                  </a:lnTo>
                  <a:lnTo>
                    <a:pt x="194" y="197"/>
                  </a:lnTo>
                  <a:lnTo>
                    <a:pt x="196" y="194"/>
                  </a:lnTo>
                  <a:lnTo>
                    <a:pt x="196" y="192"/>
                  </a:lnTo>
                  <a:lnTo>
                    <a:pt x="196" y="192"/>
                  </a:lnTo>
                  <a:lnTo>
                    <a:pt x="196" y="192"/>
                  </a:lnTo>
                  <a:lnTo>
                    <a:pt x="196" y="185"/>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 name="Freeform 40"/>
            <p:cNvSpPr>
              <a:spLocks noEditPoints="1"/>
            </p:cNvSpPr>
            <p:nvPr/>
          </p:nvSpPr>
          <p:spPr bwMode="auto">
            <a:xfrm>
              <a:off x="6386962" y="549275"/>
              <a:ext cx="1930194" cy="1678195"/>
            </a:xfrm>
            <a:custGeom>
              <a:avLst/>
              <a:gdLst>
                <a:gd name="T0" fmla="*/ 7 w 1080"/>
                <a:gd name="T1" fmla="*/ 913 h 939"/>
                <a:gd name="T2" fmla="*/ 17 w 1080"/>
                <a:gd name="T3" fmla="*/ 778 h 939"/>
                <a:gd name="T4" fmla="*/ 31 w 1080"/>
                <a:gd name="T5" fmla="*/ 774 h 939"/>
                <a:gd name="T6" fmla="*/ 994 w 1080"/>
                <a:gd name="T7" fmla="*/ 459 h 939"/>
                <a:gd name="T8" fmla="*/ 852 w 1080"/>
                <a:gd name="T9" fmla="*/ 367 h 939"/>
                <a:gd name="T10" fmla="*/ 746 w 1080"/>
                <a:gd name="T11" fmla="*/ 315 h 939"/>
                <a:gd name="T12" fmla="*/ 334 w 1080"/>
                <a:gd name="T13" fmla="*/ 85 h 939"/>
                <a:gd name="T14" fmla="*/ 301 w 1080"/>
                <a:gd name="T15" fmla="*/ 80 h 939"/>
                <a:gd name="T16" fmla="*/ 289 w 1080"/>
                <a:gd name="T17" fmla="*/ 21 h 939"/>
                <a:gd name="T18" fmla="*/ 277 w 1080"/>
                <a:gd name="T19" fmla="*/ 21 h 939"/>
                <a:gd name="T20" fmla="*/ 1056 w 1080"/>
                <a:gd name="T21" fmla="*/ 494 h 939"/>
                <a:gd name="T22" fmla="*/ 1028 w 1080"/>
                <a:gd name="T23" fmla="*/ 523 h 939"/>
                <a:gd name="T24" fmla="*/ 992 w 1080"/>
                <a:gd name="T25" fmla="*/ 511 h 939"/>
                <a:gd name="T26" fmla="*/ 987 w 1080"/>
                <a:gd name="T27" fmla="*/ 471 h 939"/>
                <a:gd name="T28" fmla="*/ 954 w 1080"/>
                <a:gd name="T29" fmla="*/ 409 h 939"/>
                <a:gd name="T30" fmla="*/ 987 w 1080"/>
                <a:gd name="T31" fmla="*/ 334 h 939"/>
                <a:gd name="T32" fmla="*/ 994 w 1080"/>
                <a:gd name="T33" fmla="*/ 282 h 939"/>
                <a:gd name="T34" fmla="*/ 900 w 1080"/>
                <a:gd name="T35" fmla="*/ 374 h 939"/>
                <a:gd name="T36" fmla="*/ 819 w 1080"/>
                <a:gd name="T37" fmla="*/ 336 h 939"/>
                <a:gd name="T38" fmla="*/ 798 w 1080"/>
                <a:gd name="T39" fmla="*/ 336 h 939"/>
                <a:gd name="T40" fmla="*/ 741 w 1080"/>
                <a:gd name="T41" fmla="*/ 331 h 939"/>
                <a:gd name="T42" fmla="*/ 739 w 1080"/>
                <a:gd name="T43" fmla="*/ 310 h 939"/>
                <a:gd name="T44" fmla="*/ 644 w 1080"/>
                <a:gd name="T45" fmla="*/ 251 h 939"/>
                <a:gd name="T46" fmla="*/ 474 w 1080"/>
                <a:gd name="T47" fmla="*/ 45 h 939"/>
                <a:gd name="T48" fmla="*/ 424 w 1080"/>
                <a:gd name="T49" fmla="*/ 9 h 939"/>
                <a:gd name="T50" fmla="*/ 391 w 1080"/>
                <a:gd name="T51" fmla="*/ 19 h 939"/>
                <a:gd name="T52" fmla="*/ 381 w 1080"/>
                <a:gd name="T53" fmla="*/ 54 h 939"/>
                <a:gd name="T54" fmla="*/ 388 w 1080"/>
                <a:gd name="T55" fmla="*/ 282 h 939"/>
                <a:gd name="T56" fmla="*/ 348 w 1080"/>
                <a:gd name="T57" fmla="*/ 397 h 939"/>
                <a:gd name="T58" fmla="*/ 339 w 1080"/>
                <a:gd name="T59" fmla="*/ 459 h 939"/>
                <a:gd name="T60" fmla="*/ 308 w 1080"/>
                <a:gd name="T61" fmla="*/ 549 h 939"/>
                <a:gd name="T62" fmla="*/ 275 w 1080"/>
                <a:gd name="T63" fmla="*/ 530 h 939"/>
                <a:gd name="T64" fmla="*/ 197 w 1080"/>
                <a:gd name="T65" fmla="*/ 502 h 939"/>
                <a:gd name="T66" fmla="*/ 166 w 1080"/>
                <a:gd name="T67" fmla="*/ 525 h 939"/>
                <a:gd name="T68" fmla="*/ 187 w 1080"/>
                <a:gd name="T69" fmla="*/ 592 h 939"/>
                <a:gd name="T70" fmla="*/ 149 w 1080"/>
                <a:gd name="T71" fmla="*/ 627 h 939"/>
                <a:gd name="T72" fmla="*/ 114 w 1080"/>
                <a:gd name="T73" fmla="*/ 653 h 939"/>
                <a:gd name="T74" fmla="*/ 74 w 1080"/>
                <a:gd name="T75" fmla="*/ 745 h 939"/>
                <a:gd name="T76" fmla="*/ 130 w 1080"/>
                <a:gd name="T77" fmla="*/ 804 h 939"/>
                <a:gd name="T78" fmla="*/ 133 w 1080"/>
                <a:gd name="T79" fmla="*/ 838 h 939"/>
                <a:gd name="T80" fmla="*/ 109 w 1080"/>
                <a:gd name="T81" fmla="*/ 894 h 939"/>
                <a:gd name="T82" fmla="*/ 135 w 1080"/>
                <a:gd name="T83" fmla="*/ 935 h 939"/>
                <a:gd name="T84" fmla="*/ 187 w 1080"/>
                <a:gd name="T85" fmla="*/ 878 h 939"/>
                <a:gd name="T86" fmla="*/ 232 w 1080"/>
                <a:gd name="T87" fmla="*/ 849 h 939"/>
                <a:gd name="T88" fmla="*/ 284 w 1080"/>
                <a:gd name="T89" fmla="*/ 868 h 939"/>
                <a:gd name="T90" fmla="*/ 277 w 1080"/>
                <a:gd name="T91" fmla="*/ 828 h 939"/>
                <a:gd name="T92" fmla="*/ 206 w 1080"/>
                <a:gd name="T93" fmla="*/ 783 h 939"/>
                <a:gd name="T94" fmla="*/ 180 w 1080"/>
                <a:gd name="T95" fmla="*/ 686 h 939"/>
                <a:gd name="T96" fmla="*/ 270 w 1080"/>
                <a:gd name="T97" fmla="*/ 729 h 939"/>
                <a:gd name="T98" fmla="*/ 277 w 1080"/>
                <a:gd name="T99" fmla="*/ 738 h 939"/>
                <a:gd name="T100" fmla="*/ 348 w 1080"/>
                <a:gd name="T101" fmla="*/ 681 h 939"/>
                <a:gd name="T102" fmla="*/ 490 w 1080"/>
                <a:gd name="T103" fmla="*/ 724 h 939"/>
                <a:gd name="T104" fmla="*/ 651 w 1080"/>
                <a:gd name="T105" fmla="*/ 823 h 939"/>
                <a:gd name="T106" fmla="*/ 684 w 1080"/>
                <a:gd name="T107" fmla="*/ 705 h 939"/>
                <a:gd name="T108" fmla="*/ 838 w 1080"/>
                <a:gd name="T109" fmla="*/ 589 h 939"/>
                <a:gd name="T110" fmla="*/ 900 w 1080"/>
                <a:gd name="T111" fmla="*/ 587 h 939"/>
                <a:gd name="T112" fmla="*/ 916 w 1080"/>
                <a:gd name="T113" fmla="*/ 573 h 939"/>
                <a:gd name="T114" fmla="*/ 945 w 1080"/>
                <a:gd name="T115" fmla="*/ 573 h 939"/>
                <a:gd name="T116" fmla="*/ 964 w 1080"/>
                <a:gd name="T117" fmla="*/ 563 h 939"/>
                <a:gd name="T118" fmla="*/ 1023 w 1080"/>
                <a:gd name="T119" fmla="*/ 542 h 939"/>
                <a:gd name="T120" fmla="*/ 1046 w 1080"/>
                <a:gd name="T121" fmla="*/ 516 h 939"/>
                <a:gd name="T122" fmla="*/ 1077 w 1080"/>
                <a:gd name="T123" fmla="*/ 499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0" h="939">
                  <a:moveTo>
                    <a:pt x="7" y="913"/>
                  </a:moveTo>
                  <a:lnTo>
                    <a:pt x="5" y="913"/>
                  </a:lnTo>
                  <a:lnTo>
                    <a:pt x="3" y="913"/>
                  </a:lnTo>
                  <a:lnTo>
                    <a:pt x="3" y="913"/>
                  </a:lnTo>
                  <a:lnTo>
                    <a:pt x="0" y="913"/>
                  </a:lnTo>
                  <a:lnTo>
                    <a:pt x="0" y="916"/>
                  </a:lnTo>
                  <a:lnTo>
                    <a:pt x="3" y="918"/>
                  </a:lnTo>
                  <a:lnTo>
                    <a:pt x="3" y="918"/>
                  </a:lnTo>
                  <a:lnTo>
                    <a:pt x="7" y="916"/>
                  </a:lnTo>
                  <a:lnTo>
                    <a:pt x="10" y="916"/>
                  </a:lnTo>
                  <a:lnTo>
                    <a:pt x="7" y="913"/>
                  </a:lnTo>
                  <a:lnTo>
                    <a:pt x="7" y="913"/>
                  </a:lnTo>
                  <a:close/>
                  <a:moveTo>
                    <a:pt x="36" y="752"/>
                  </a:moveTo>
                  <a:lnTo>
                    <a:pt x="31" y="757"/>
                  </a:lnTo>
                  <a:lnTo>
                    <a:pt x="29" y="757"/>
                  </a:lnTo>
                  <a:lnTo>
                    <a:pt x="26" y="757"/>
                  </a:lnTo>
                  <a:lnTo>
                    <a:pt x="22" y="760"/>
                  </a:lnTo>
                  <a:lnTo>
                    <a:pt x="22" y="760"/>
                  </a:lnTo>
                  <a:lnTo>
                    <a:pt x="19" y="760"/>
                  </a:lnTo>
                  <a:lnTo>
                    <a:pt x="17" y="764"/>
                  </a:lnTo>
                  <a:lnTo>
                    <a:pt x="14" y="769"/>
                  </a:lnTo>
                  <a:lnTo>
                    <a:pt x="14" y="771"/>
                  </a:lnTo>
                  <a:lnTo>
                    <a:pt x="14" y="774"/>
                  </a:lnTo>
                  <a:lnTo>
                    <a:pt x="17" y="778"/>
                  </a:lnTo>
                  <a:lnTo>
                    <a:pt x="17" y="778"/>
                  </a:lnTo>
                  <a:lnTo>
                    <a:pt x="17" y="783"/>
                  </a:lnTo>
                  <a:lnTo>
                    <a:pt x="17" y="786"/>
                  </a:lnTo>
                  <a:lnTo>
                    <a:pt x="17" y="788"/>
                  </a:lnTo>
                  <a:lnTo>
                    <a:pt x="17" y="790"/>
                  </a:lnTo>
                  <a:lnTo>
                    <a:pt x="17" y="793"/>
                  </a:lnTo>
                  <a:lnTo>
                    <a:pt x="19" y="795"/>
                  </a:lnTo>
                  <a:lnTo>
                    <a:pt x="22" y="795"/>
                  </a:lnTo>
                  <a:lnTo>
                    <a:pt x="29" y="788"/>
                  </a:lnTo>
                  <a:lnTo>
                    <a:pt x="31" y="783"/>
                  </a:lnTo>
                  <a:lnTo>
                    <a:pt x="31" y="778"/>
                  </a:lnTo>
                  <a:lnTo>
                    <a:pt x="31" y="774"/>
                  </a:lnTo>
                  <a:lnTo>
                    <a:pt x="31" y="767"/>
                  </a:lnTo>
                  <a:lnTo>
                    <a:pt x="38" y="760"/>
                  </a:lnTo>
                  <a:lnTo>
                    <a:pt x="38" y="755"/>
                  </a:lnTo>
                  <a:lnTo>
                    <a:pt x="36" y="752"/>
                  </a:lnTo>
                  <a:lnTo>
                    <a:pt x="36" y="752"/>
                  </a:lnTo>
                  <a:close/>
                  <a:moveTo>
                    <a:pt x="992" y="457"/>
                  </a:moveTo>
                  <a:lnTo>
                    <a:pt x="990" y="459"/>
                  </a:lnTo>
                  <a:lnTo>
                    <a:pt x="987" y="464"/>
                  </a:lnTo>
                  <a:lnTo>
                    <a:pt x="990" y="464"/>
                  </a:lnTo>
                  <a:lnTo>
                    <a:pt x="992" y="464"/>
                  </a:lnTo>
                  <a:lnTo>
                    <a:pt x="994" y="461"/>
                  </a:lnTo>
                  <a:lnTo>
                    <a:pt x="994" y="459"/>
                  </a:lnTo>
                  <a:lnTo>
                    <a:pt x="1001" y="457"/>
                  </a:lnTo>
                  <a:lnTo>
                    <a:pt x="1004" y="457"/>
                  </a:lnTo>
                  <a:lnTo>
                    <a:pt x="1004" y="454"/>
                  </a:lnTo>
                  <a:lnTo>
                    <a:pt x="999" y="452"/>
                  </a:lnTo>
                  <a:lnTo>
                    <a:pt x="994" y="447"/>
                  </a:lnTo>
                  <a:lnTo>
                    <a:pt x="990" y="445"/>
                  </a:lnTo>
                  <a:lnTo>
                    <a:pt x="978" y="442"/>
                  </a:lnTo>
                  <a:lnTo>
                    <a:pt x="999" y="454"/>
                  </a:lnTo>
                  <a:lnTo>
                    <a:pt x="997" y="454"/>
                  </a:lnTo>
                  <a:lnTo>
                    <a:pt x="992" y="457"/>
                  </a:lnTo>
                  <a:close/>
                  <a:moveTo>
                    <a:pt x="852" y="367"/>
                  </a:moveTo>
                  <a:lnTo>
                    <a:pt x="852" y="367"/>
                  </a:lnTo>
                  <a:lnTo>
                    <a:pt x="852" y="367"/>
                  </a:lnTo>
                  <a:lnTo>
                    <a:pt x="852" y="367"/>
                  </a:lnTo>
                  <a:close/>
                  <a:moveTo>
                    <a:pt x="767" y="322"/>
                  </a:moveTo>
                  <a:lnTo>
                    <a:pt x="772" y="319"/>
                  </a:lnTo>
                  <a:lnTo>
                    <a:pt x="770" y="319"/>
                  </a:lnTo>
                  <a:lnTo>
                    <a:pt x="762" y="319"/>
                  </a:lnTo>
                  <a:lnTo>
                    <a:pt x="760" y="317"/>
                  </a:lnTo>
                  <a:lnTo>
                    <a:pt x="758" y="315"/>
                  </a:lnTo>
                  <a:lnTo>
                    <a:pt x="753" y="315"/>
                  </a:lnTo>
                  <a:lnTo>
                    <a:pt x="751" y="312"/>
                  </a:lnTo>
                  <a:lnTo>
                    <a:pt x="746" y="312"/>
                  </a:lnTo>
                  <a:lnTo>
                    <a:pt x="746" y="315"/>
                  </a:lnTo>
                  <a:lnTo>
                    <a:pt x="760" y="319"/>
                  </a:lnTo>
                  <a:lnTo>
                    <a:pt x="767" y="322"/>
                  </a:lnTo>
                  <a:close/>
                  <a:moveTo>
                    <a:pt x="303" y="87"/>
                  </a:moveTo>
                  <a:lnTo>
                    <a:pt x="308" y="92"/>
                  </a:lnTo>
                  <a:lnTo>
                    <a:pt x="317" y="97"/>
                  </a:lnTo>
                  <a:lnTo>
                    <a:pt x="320" y="99"/>
                  </a:lnTo>
                  <a:lnTo>
                    <a:pt x="322" y="97"/>
                  </a:lnTo>
                  <a:lnTo>
                    <a:pt x="329" y="92"/>
                  </a:lnTo>
                  <a:lnTo>
                    <a:pt x="329" y="92"/>
                  </a:lnTo>
                  <a:lnTo>
                    <a:pt x="332" y="90"/>
                  </a:lnTo>
                  <a:lnTo>
                    <a:pt x="332" y="87"/>
                  </a:lnTo>
                  <a:lnTo>
                    <a:pt x="334" y="85"/>
                  </a:lnTo>
                  <a:lnTo>
                    <a:pt x="332" y="80"/>
                  </a:lnTo>
                  <a:lnTo>
                    <a:pt x="327" y="73"/>
                  </a:lnTo>
                  <a:lnTo>
                    <a:pt x="322" y="69"/>
                  </a:lnTo>
                  <a:lnTo>
                    <a:pt x="317" y="64"/>
                  </a:lnTo>
                  <a:lnTo>
                    <a:pt x="313" y="64"/>
                  </a:lnTo>
                  <a:lnTo>
                    <a:pt x="308" y="64"/>
                  </a:lnTo>
                  <a:lnTo>
                    <a:pt x="306" y="66"/>
                  </a:lnTo>
                  <a:lnTo>
                    <a:pt x="301" y="71"/>
                  </a:lnTo>
                  <a:lnTo>
                    <a:pt x="301" y="73"/>
                  </a:lnTo>
                  <a:lnTo>
                    <a:pt x="301" y="76"/>
                  </a:lnTo>
                  <a:lnTo>
                    <a:pt x="303" y="78"/>
                  </a:lnTo>
                  <a:lnTo>
                    <a:pt x="301" y="80"/>
                  </a:lnTo>
                  <a:lnTo>
                    <a:pt x="303" y="87"/>
                  </a:lnTo>
                  <a:close/>
                  <a:moveTo>
                    <a:pt x="277" y="24"/>
                  </a:moveTo>
                  <a:lnTo>
                    <a:pt x="277" y="33"/>
                  </a:lnTo>
                  <a:lnTo>
                    <a:pt x="277" y="40"/>
                  </a:lnTo>
                  <a:lnTo>
                    <a:pt x="280" y="45"/>
                  </a:lnTo>
                  <a:lnTo>
                    <a:pt x="284" y="52"/>
                  </a:lnTo>
                  <a:lnTo>
                    <a:pt x="282" y="54"/>
                  </a:lnTo>
                  <a:lnTo>
                    <a:pt x="282" y="57"/>
                  </a:lnTo>
                  <a:lnTo>
                    <a:pt x="284" y="59"/>
                  </a:lnTo>
                  <a:lnTo>
                    <a:pt x="287" y="52"/>
                  </a:lnTo>
                  <a:lnTo>
                    <a:pt x="287" y="45"/>
                  </a:lnTo>
                  <a:lnTo>
                    <a:pt x="289" y="21"/>
                  </a:lnTo>
                  <a:lnTo>
                    <a:pt x="289" y="16"/>
                  </a:lnTo>
                  <a:lnTo>
                    <a:pt x="287" y="16"/>
                  </a:lnTo>
                  <a:lnTo>
                    <a:pt x="284" y="16"/>
                  </a:lnTo>
                  <a:lnTo>
                    <a:pt x="282" y="19"/>
                  </a:lnTo>
                  <a:lnTo>
                    <a:pt x="280" y="19"/>
                  </a:lnTo>
                  <a:lnTo>
                    <a:pt x="277" y="14"/>
                  </a:lnTo>
                  <a:lnTo>
                    <a:pt x="277" y="12"/>
                  </a:lnTo>
                  <a:lnTo>
                    <a:pt x="275" y="12"/>
                  </a:lnTo>
                  <a:lnTo>
                    <a:pt x="275" y="12"/>
                  </a:lnTo>
                  <a:lnTo>
                    <a:pt x="275" y="12"/>
                  </a:lnTo>
                  <a:lnTo>
                    <a:pt x="272" y="12"/>
                  </a:lnTo>
                  <a:lnTo>
                    <a:pt x="277" y="21"/>
                  </a:lnTo>
                  <a:lnTo>
                    <a:pt x="277" y="24"/>
                  </a:lnTo>
                  <a:close/>
                  <a:moveTo>
                    <a:pt x="1077" y="497"/>
                  </a:moveTo>
                  <a:lnTo>
                    <a:pt x="1072" y="494"/>
                  </a:lnTo>
                  <a:lnTo>
                    <a:pt x="1070" y="494"/>
                  </a:lnTo>
                  <a:lnTo>
                    <a:pt x="1070" y="494"/>
                  </a:lnTo>
                  <a:lnTo>
                    <a:pt x="1070" y="492"/>
                  </a:lnTo>
                  <a:lnTo>
                    <a:pt x="1068" y="492"/>
                  </a:lnTo>
                  <a:lnTo>
                    <a:pt x="1068" y="492"/>
                  </a:lnTo>
                  <a:lnTo>
                    <a:pt x="1068" y="492"/>
                  </a:lnTo>
                  <a:lnTo>
                    <a:pt x="1065" y="494"/>
                  </a:lnTo>
                  <a:lnTo>
                    <a:pt x="1063" y="497"/>
                  </a:lnTo>
                  <a:lnTo>
                    <a:pt x="1056" y="494"/>
                  </a:lnTo>
                  <a:lnTo>
                    <a:pt x="1054" y="497"/>
                  </a:lnTo>
                  <a:lnTo>
                    <a:pt x="1051" y="497"/>
                  </a:lnTo>
                  <a:lnTo>
                    <a:pt x="1051" y="499"/>
                  </a:lnTo>
                  <a:lnTo>
                    <a:pt x="1049" y="499"/>
                  </a:lnTo>
                  <a:lnTo>
                    <a:pt x="1049" y="502"/>
                  </a:lnTo>
                  <a:lnTo>
                    <a:pt x="1046" y="504"/>
                  </a:lnTo>
                  <a:lnTo>
                    <a:pt x="1042" y="504"/>
                  </a:lnTo>
                  <a:lnTo>
                    <a:pt x="1039" y="506"/>
                  </a:lnTo>
                  <a:lnTo>
                    <a:pt x="1032" y="513"/>
                  </a:lnTo>
                  <a:lnTo>
                    <a:pt x="1028" y="518"/>
                  </a:lnTo>
                  <a:lnTo>
                    <a:pt x="1025" y="521"/>
                  </a:lnTo>
                  <a:lnTo>
                    <a:pt x="1028" y="523"/>
                  </a:lnTo>
                  <a:lnTo>
                    <a:pt x="1028" y="525"/>
                  </a:lnTo>
                  <a:lnTo>
                    <a:pt x="1030" y="528"/>
                  </a:lnTo>
                  <a:lnTo>
                    <a:pt x="1030" y="530"/>
                  </a:lnTo>
                  <a:lnTo>
                    <a:pt x="1025" y="528"/>
                  </a:lnTo>
                  <a:lnTo>
                    <a:pt x="1020" y="525"/>
                  </a:lnTo>
                  <a:lnTo>
                    <a:pt x="1006" y="523"/>
                  </a:lnTo>
                  <a:lnTo>
                    <a:pt x="1001" y="523"/>
                  </a:lnTo>
                  <a:lnTo>
                    <a:pt x="997" y="518"/>
                  </a:lnTo>
                  <a:lnTo>
                    <a:pt x="994" y="516"/>
                  </a:lnTo>
                  <a:lnTo>
                    <a:pt x="997" y="516"/>
                  </a:lnTo>
                  <a:lnTo>
                    <a:pt x="994" y="513"/>
                  </a:lnTo>
                  <a:lnTo>
                    <a:pt x="992" y="511"/>
                  </a:lnTo>
                  <a:lnTo>
                    <a:pt x="990" y="511"/>
                  </a:lnTo>
                  <a:lnTo>
                    <a:pt x="987" y="511"/>
                  </a:lnTo>
                  <a:lnTo>
                    <a:pt x="985" y="509"/>
                  </a:lnTo>
                  <a:lnTo>
                    <a:pt x="987" y="504"/>
                  </a:lnTo>
                  <a:lnTo>
                    <a:pt x="987" y="504"/>
                  </a:lnTo>
                  <a:lnTo>
                    <a:pt x="992" y="504"/>
                  </a:lnTo>
                  <a:lnTo>
                    <a:pt x="1004" y="513"/>
                  </a:lnTo>
                  <a:lnTo>
                    <a:pt x="1009" y="513"/>
                  </a:lnTo>
                  <a:lnTo>
                    <a:pt x="1001" y="506"/>
                  </a:lnTo>
                  <a:lnTo>
                    <a:pt x="994" y="499"/>
                  </a:lnTo>
                  <a:lnTo>
                    <a:pt x="992" y="490"/>
                  </a:lnTo>
                  <a:lnTo>
                    <a:pt x="987" y="471"/>
                  </a:lnTo>
                  <a:lnTo>
                    <a:pt x="985" y="466"/>
                  </a:lnTo>
                  <a:lnTo>
                    <a:pt x="985" y="461"/>
                  </a:lnTo>
                  <a:lnTo>
                    <a:pt x="983" y="459"/>
                  </a:lnTo>
                  <a:lnTo>
                    <a:pt x="980" y="457"/>
                  </a:lnTo>
                  <a:lnTo>
                    <a:pt x="980" y="452"/>
                  </a:lnTo>
                  <a:lnTo>
                    <a:pt x="980" y="447"/>
                  </a:lnTo>
                  <a:lnTo>
                    <a:pt x="978" y="445"/>
                  </a:lnTo>
                  <a:lnTo>
                    <a:pt x="975" y="440"/>
                  </a:lnTo>
                  <a:lnTo>
                    <a:pt x="964" y="428"/>
                  </a:lnTo>
                  <a:lnTo>
                    <a:pt x="961" y="426"/>
                  </a:lnTo>
                  <a:lnTo>
                    <a:pt x="956" y="409"/>
                  </a:lnTo>
                  <a:lnTo>
                    <a:pt x="954" y="409"/>
                  </a:lnTo>
                  <a:lnTo>
                    <a:pt x="954" y="405"/>
                  </a:lnTo>
                  <a:lnTo>
                    <a:pt x="956" y="402"/>
                  </a:lnTo>
                  <a:lnTo>
                    <a:pt x="959" y="400"/>
                  </a:lnTo>
                  <a:lnTo>
                    <a:pt x="959" y="395"/>
                  </a:lnTo>
                  <a:lnTo>
                    <a:pt x="961" y="390"/>
                  </a:lnTo>
                  <a:lnTo>
                    <a:pt x="961" y="386"/>
                  </a:lnTo>
                  <a:lnTo>
                    <a:pt x="961" y="381"/>
                  </a:lnTo>
                  <a:lnTo>
                    <a:pt x="964" y="374"/>
                  </a:lnTo>
                  <a:lnTo>
                    <a:pt x="966" y="364"/>
                  </a:lnTo>
                  <a:lnTo>
                    <a:pt x="971" y="357"/>
                  </a:lnTo>
                  <a:lnTo>
                    <a:pt x="987" y="338"/>
                  </a:lnTo>
                  <a:lnTo>
                    <a:pt x="987" y="334"/>
                  </a:lnTo>
                  <a:lnTo>
                    <a:pt x="990" y="322"/>
                  </a:lnTo>
                  <a:lnTo>
                    <a:pt x="992" y="317"/>
                  </a:lnTo>
                  <a:lnTo>
                    <a:pt x="1001" y="305"/>
                  </a:lnTo>
                  <a:lnTo>
                    <a:pt x="1004" y="296"/>
                  </a:lnTo>
                  <a:lnTo>
                    <a:pt x="1004" y="286"/>
                  </a:lnTo>
                  <a:lnTo>
                    <a:pt x="1004" y="284"/>
                  </a:lnTo>
                  <a:lnTo>
                    <a:pt x="1001" y="279"/>
                  </a:lnTo>
                  <a:lnTo>
                    <a:pt x="999" y="274"/>
                  </a:lnTo>
                  <a:lnTo>
                    <a:pt x="999" y="274"/>
                  </a:lnTo>
                  <a:lnTo>
                    <a:pt x="997" y="274"/>
                  </a:lnTo>
                  <a:lnTo>
                    <a:pt x="997" y="277"/>
                  </a:lnTo>
                  <a:lnTo>
                    <a:pt x="994" y="282"/>
                  </a:lnTo>
                  <a:lnTo>
                    <a:pt x="992" y="284"/>
                  </a:lnTo>
                  <a:lnTo>
                    <a:pt x="985" y="291"/>
                  </a:lnTo>
                  <a:lnTo>
                    <a:pt x="975" y="305"/>
                  </a:lnTo>
                  <a:lnTo>
                    <a:pt x="973" y="308"/>
                  </a:lnTo>
                  <a:lnTo>
                    <a:pt x="971" y="310"/>
                  </a:lnTo>
                  <a:lnTo>
                    <a:pt x="964" y="317"/>
                  </a:lnTo>
                  <a:lnTo>
                    <a:pt x="952" y="326"/>
                  </a:lnTo>
                  <a:lnTo>
                    <a:pt x="949" y="329"/>
                  </a:lnTo>
                  <a:lnTo>
                    <a:pt x="935" y="345"/>
                  </a:lnTo>
                  <a:lnTo>
                    <a:pt x="914" y="367"/>
                  </a:lnTo>
                  <a:lnTo>
                    <a:pt x="907" y="371"/>
                  </a:lnTo>
                  <a:lnTo>
                    <a:pt x="900" y="374"/>
                  </a:lnTo>
                  <a:lnTo>
                    <a:pt x="871" y="371"/>
                  </a:lnTo>
                  <a:lnTo>
                    <a:pt x="848" y="367"/>
                  </a:lnTo>
                  <a:lnTo>
                    <a:pt x="843" y="364"/>
                  </a:lnTo>
                  <a:lnTo>
                    <a:pt x="841" y="364"/>
                  </a:lnTo>
                  <a:lnTo>
                    <a:pt x="833" y="357"/>
                  </a:lnTo>
                  <a:lnTo>
                    <a:pt x="831" y="357"/>
                  </a:lnTo>
                  <a:lnTo>
                    <a:pt x="829" y="355"/>
                  </a:lnTo>
                  <a:lnTo>
                    <a:pt x="826" y="348"/>
                  </a:lnTo>
                  <a:lnTo>
                    <a:pt x="826" y="345"/>
                  </a:lnTo>
                  <a:lnTo>
                    <a:pt x="824" y="345"/>
                  </a:lnTo>
                  <a:lnTo>
                    <a:pt x="822" y="343"/>
                  </a:lnTo>
                  <a:lnTo>
                    <a:pt x="819" y="336"/>
                  </a:lnTo>
                  <a:lnTo>
                    <a:pt x="822" y="329"/>
                  </a:lnTo>
                  <a:lnTo>
                    <a:pt x="817" y="326"/>
                  </a:lnTo>
                  <a:lnTo>
                    <a:pt x="812" y="329"/>
                  </a:lnTo>
                  <a:lnTo>
                    <a:pt x="810" y="334"/>
                  </a:lnTo>
                  <a:lnTo>
                    <a:pt x="810" y="338"/>
                  </a:lnTo>
                  <a:lnTo>
                    <a:pt x="807" y="343"/>
                  </a:lnTo>
                  <a:lnTo>
                    <a:pt x="807" y="345"/>
                  </a:lnTo>
                  <a:lnTo>
                    <a:pt x="805" y="348"/>
                  </a:lnTo>
                  <a:lnTo>
                    <a:pt x="803" y="350"/>
                  </a:lnTo>
                  <a:lnTo>
                    <a:pt x="800" y="348"/>
                  </a:lnTo>
                  <a:lnTo>
                    <a:pt x="793" y="345"/>
                  </a:lnTo>
                  <a:lnTo>
                    <a:pt x="798" y="336"/>
                  </a:lnTo>
                  <a:lnTo>
                    <a:pt x="800" y="331"/>
                  </a:lnTo>
                  <a:lnTo>
                    <a:pt x="803" y="331"/>
                  </a:lnTo>
                  <a:lnTo>
                    <a:pt x="805" y="329"/>
                  </a:lnTo>
                  <a:lnTo>
                    <a:pt x="805" y="329"/>
                  </a:lnTo>
                  <a:lnTo>
                    <a:pt x="803" y="326"/>
                  </a:lnTo>
                  <a:lnTo>
                    <a:pt x="796" y="324"/>
                  </a:lnTo>
                  <a:lnTo>
                    <a:pt x="777" y="322"/>
                  </a:lnTo>
                  <a:lnTo>
                    <a:pt x="774" y="324"/>
                  </a:lnTo>
                  <a:lnTo>
                    <a:pt x="772" y="326"/>
                  </a:lnTo>
                  <a:lnTo>
                    <a:pt x="767" y="331"/>
                  </a:lnTo>
                  <a:lnTo>
                    <a:pt x="765" y="331"/>
                  </a:lnTo>
                  <a:lnTo>
                    <a:pt x="741" y="331"/>
                  </a:lnTo>
                  <a:lnTo>
                    <a:pt x="739" y="329"/>
                  </a:lnTo>
                  <a:lnTo>
                    <a:pt x="736" y="329"/>
                  </a:lnTo>
                  <a:lnTo>
                    <a:pt x="734" y="326"/>
                  </a:lnTo>
                  <a:lnTo>
                    <a:pt x="734" y="326"/>
                  </a:lnTo>
                  <a:lnTo>
                    <a:pt x="732" y="326"/>
                  </a:lnTo>
                  <a:lnTo>
                    <a:pt x="729" y="319"/>
                  </a:lnTo>
                  <a:lnTo>
                    <a:pt x="729" y="317"/>
                  </a:lnTo>
                  <a:lnTo>
                    <a:pt x="725" y="312"/>
                  </a:lnTo>
                  <a:lnTo>
                    <a:pt x="725" y="312"/>
                  </a:lnTo>
                  <a:lnTo>
                    <a:pt x="727" y="310"/>
                  </a:lnTo>
                  <a:lnTo>
                    <a:pt x="739" y="312"/>
                  </a:lnTo>
                  <a:lnTo>
                    <a:pt x="739" y="310"/>
                  </a:lnTo>
                  <a:lnTo>
                    <a:pt x="703" y="296"/>
                  </a:lnTo>
                  <a:lnTo>
                    <a:pt x="677" y="282"/>
                  </a:lnTo>
                  <a:lnTo>
                    <a:pt x="677" y="279"/>
                  </a:lnTo>
                  <a:lnTo>
                    <a:pt x="672" y="274"/>
                  </a:lnTo>
                  <a:lnTo>
                    <a:pt x="672" y="272"/>
                  </a:lnTo>
                  <a:lnTo>
                    <a:pt x="668" y="265"/>
                  </a:lnTo>
                  <a:lnTo>
                    <a:pt x="668" y="265"/>
                  </a:lnTo>
                  <a:lnTo>
                    <a:pt x="661" y="263"/>
                  </a:lnTo>
                  <a:lnTo>
                    <a:pt x="656" y="260"/>
                  </a:lnTo>
                  <a:lnTo>
                    <a:pt x="651" y="253"/>
                  </a:lnTo>
                  <a:lnTo>
                    <a:pt x="649" y="251"/>
                  </a:lnTo>
                  <a:lnTo>
                    <a:pt x="644" y="251"/>
                  </a:lnTo>
                  <a:lnTo>
                    <a:pt x="630" y="239"/>
                  </a:lnTo>
                  <a:lnTo>
                    <a:pt x="618" y="225"/>
                  </a:lnTo>
                  <a:lnTo>
                    <a:pt x="609" y="218"/>
                  </a:lnTo>
                  <a:lnTo>
                    <a:pt x="601" y="206"/>
                  </a:lnTo>
                  <a:lnTo>
                    <a:pt x="594" y="203"/>
                  </a:lnTo>
                  <a:lnTo>
                    <a:pt x="564" y="166"/>
                  </a:lnTo>
                  <a:lnTo>
                    <a:pt x="554" y="154"/>
                  </a:lnTo>
                  <a:lnTo>
                    <a:pt x="549" y="149"/>
                  </a:lnTo>
                  <a:lnTo>
                    <a:pt x="547" y="144"/>
                  </a:lnTo>
                  <a:lnTo>
                    <a:pt x="533" y="118"/>
                  </a:lnTo>
                  <a:lnTo>
                    <a:pt x="481" y="52"/>
                  </a:lnTo>
                  <a:lnTo>
                    <a:pt x="474" y="45"/>
                  </a:lnTo>
                  <a:lnTo>
                    <a:pt x="459" y="33"/>
                  </a:lnTo>
                  <a:lnTo>
                    <a:pt x="455" y="26"/>
                  </a:lnTo>
                  <a:lnTo>
                    <a:pt x="448" y="14"/>
                  </a:lnTo>
                  <a:lnTo>
                    <a:pt x="445" y="12"/>
                  </a:lnTo>
                  <a:lnTo>
                    <a:pt x="443" y="12"/>
                  </a:lnTo>
                  <a:lnTo>
                    <a:pt x="441" y="9"/>
                  </a:lnTo>
                  <a:lnTo>
                    <a:pt x="438" y="2"/>
                  </a:lnTo>
                  <a:lnTo>
                    <a:pt x="436" y="0"/>
                  </a:lnTo>
                  <a:lnTo>
                    <a:pt x="431" y="0"/>
                  </a:lnTo>
                  <a:lnTo>
                    <a:pt x="426" y="5"/>
                  </a:lnTo>
                  <a:lnTo>
                    <a:pt x="424" y="7"/>
                  </a:lnTo>
                  <a:lnTo>
                    <a:pt x="424" y="9"/>
                  </a:lnTo>
                  <a:lnTo>
                    <a:pt x="424" y="14"/>
                  </a:lnTo>
                  <a:lnTo>
                    <a:pt x="424" y="16"/>
                  </a:lnTo>
                  <a:lnTo>
                    <a:pt x="422" y="16"/>
                  </a:lnTo>
                  <a:lnTo>
                    <a:pt x="422" y="19"/>
                  </a:lnTo>
                  <a:lnTo>
                    <a:pt x="414" y="21"/>
                  </a:lnTo>
                  <a:lnTo>
                    <a:pt x="407" y="24"/>
                  </a:lnTo>
                  <a:lnTo>
                    <a:pt x="398" y="26"/>
                  </a:lnTo>
                  <a:lnTo>
                    <a:pt x="396" y="26"/>
                  </a:lnTo>
                  <a:lnTo>
                    <a:pt x="393" y="26"/>
                  </a:lnTo>
                  <a:lnTo>
                    <a:pt x="393" y="24"/>
                  </a:lnTo>
                  <a:lnTo>
                    <a:pt x="393" y="21"/>
                  </a:lnTo>
                  <a:lnTo>
                    <a:pt x="391" y="19"/>
                  </a:lnTo>
                  <a:lnTo>
                    <a:pt x="391" y="16"/>
                  </a:lnTo>
                  <a:lnTo>
                    <a:pt x="388" y="16"/>
                  </a:lnTo>
                  <a:lnTo>
                    <a:pt x="386" y="19"/>
                  </a:lnTo>
                  <a:lnTo>
                    <a:pt x="384" y="21"/>
                  </a:lnTo>
                  <a:lnTo>
                    <a:pt x="384" y="26"/>
                  </a:lnTo>
                  <a:lnTo>
                    <a:pt x="384" y="31"/>
                  </a:lnTo>
                  <a:lnTo>
                    <a:pt x="386" y="38"/>
                  </a:lnTo>
                  <a:lnTo>
                    <a:pt x="386" y="40"/>
                  </a:lnTo>
                  <a:lnTo>
                    <a:pt x="381" y="47"/>
                  </a:lnTo>
                  <a:lnTo>
                    <a:pt x="381" y="50"/>
                  </a:lnTo>
                  <a:lnTo>
                    <a:pt x="381" y="52"/>
                  </a:lnTo>
                  <a:lnTo>
                    <a:pt x="381" y="54"/>
                  </a:lnTo>
                  <a:lnTo>
                    <a:pt x="379" y="57"/>
                  </a:lnTo>
                  <a:lnTo>
                    <a:pt x="377" y="61"/>
                  </a:lnTo>
                  <a:lnTo>
                    <a:pt x="374" y="61"/>
                  </a:lnTo>
                  <a:lnTo>
                    <a:pt x="374" y="73"/>
                  </a:lnTo>
                  <a:lnTo>
                    <a:pt x="377" y="83"/>
                  </a:lnTo>
                  <a:lnTo>
                    <a:pt x="398" y="132"/>
                  </a:lnTo>
                  <a:lnTo>
                    <a:pt x="403" y="149"/>
                  </a:lnTo>
                  <a:lnTo>
                    <a:pt x="407" y="177"/>
                  </a:lnTo>
                  <a:lnTo>
                    <a:pt x="410" y="206"/>
                  </a:lnTo>
                  <a:lnTo>
                    <a:pt x="410" y="215"/>
                  </a:lnTo>
                  <a:lnTo>
                    <a:pt x="403" y="255"/>
                  </a:lnTo>
                  <a:lnTo>
                    <a:pt x="388" y="282"/>
                  </a:lnTo>
                  <a:lnTo>
                    <a:pt x="386" y="289"/>
                  </a:lnTo>
                  <a:lnTo>
                    <a:pt x="388" y="338"/>
                  </a:lnTo>
                  <a:lnTo>
                    <a:pt x="388" y="348"/>
                  </a:lnTo>
                  <a:lnTo>
                    <a:pt x="388" y="357"/>
                  </a:lnTo>
                  <a:lnTo>
                    <a:pt x="384" y="369"/>
                  </a:lnTo>
                  <a:lnTo>
                    <a:pt x="381" y="376"/>
                  </a:lnTo>
                  <a:lnTo>
                    <a:pt x="374" y="383"/>
                  </a:lnTo>
                  <a:lnTo>
                    <a:pt x="365" y="390"/>
                  </a:lnTo>
                  <a:lnTo>
                    <a:pt x="362" y="393"/>
                  </a:lnTo>
                  <a:lnTo>
                    <a:pt x="360" y="393"/>
                  </a:lnTo>
                  <a:lnTo>
                    <a:pt x="353" y="395"/>
                  </a:lnTo>
                  <a:lnTo>
                    <a:pt x="348" y="397"/>
                  </a:lnTo>
                  <a:lnTo>
                    <a:pt x="346" y="400"/>
                  </a:lnTo>
                  <a:lnTo>
                    <a:pt x="341" y="402"/>
                  </a:lnTo>
                  <a:lnTo>
                    <a:pt x="336" y="409"/>
                  </a:lnTo>
                  <a:lnTo>
                    <a:pt x="334" y="416"/>
                  </a:lnTo>
                  <a:lnTo>
                    <a:pt x="334" y="419"/>
                  </a:lnTo>
                  <a:lnTo>
                    <a:pt x="334" y="426"/>
                  </a:lnTo>
                  <a:lnTo>
                    <a:pt x="339" y="435"/>
                  </a:lnTo>
                  <a:lnTo>
                    <a:pt x="339" y="440"/>
                  </a:lnTo>
                  <a:lnTo>
                    <a:pt x="341" y="442"/>
                  </a:lnTo>
                  <a:lnTo>
                    <a:pt x="343" y="450"/>
                  </a:lnTo>
                  <a:lnTo>
                    <a:pt x="341" y="454"/>
                  </a:lnTo>
                  <a:lnTo>
                    <a:pt x="339" y="459"/>
                  </a:lnTo>
                  <a:lnTo>
                    <a:pt x="339" y="464"/>
                  </a:lnTo>
                  <a:lnTo>
                    <a:pt x="339" y="468"/>
                  </a:lnTo>
                  <a:lnTo>
                    <a:pt x="348" y="483"/>
                  </a:lnTo>
                  <a:lnTo>
                    <a:pt x="351" y="490"/>
                  </a:lnTo>
                  <a:lnTo>
                    <a:pt x="351" y="499"/>
                  </a:lnTo>
                  <a:lnTo>
                    <a:pt x="348" y="509"/>
                  </a:lnTo>
                  <a:lnTo>
                    <a:pt x="343" y="518"/>
                  </a:lnTo>
                  <a:lnTo>
                    <a:pt x="339" y="525"/>
                  </a:lnTo>
                  <a:lnTo>
                    <a:pt x="329" y="537"/>
                  </a:lnTo>
                  <a:lnTo>
                    <a:pt x="315" y="547"/>
                  </a:lnTo>
                  <a:lnTo>
                    <a:pt x="310" y="549"/>
                  </a:lnTo>
                  <a:lnTo>
                    <a:pt x="308" y="549"/>
                  </a:lnTo>
                  <a:lnTo>
                    <a:pt x="306" y="549"/>
                  </a:lnTo>
                  <a:lnTo>
                    <a:pt x="303" y="549"/>
                  </a:lnTo>
                  <a:lnTo>
                    <a:pt x="301" y="547"/>
                  </a:lnTo>
                  <a:lnTo>
                    <a:pt x="296" y="547"/>
                  </a:lnTo>
                  <a:lnTo>
                    <a:pt x="289" y="544"/>
                  </a:lnTo>
                  <a:lnTo>
                    <a:pt x="284" y="542"/>
                  </a:lnTo>
                  <a:lnTo>
                    <a:pt x="282" y="542"/>
                  </a:lnTo>
                  <a:lnTo>
                    <a:pt x="280" y="537"/>
                  </a:lnTo>
                  <a:lnTo>
                    <a:pt x="280" y="535"/>
                  </a:lnTo>
                  <a:lnTo>
                    <a:pt x="282" y="532"/>
                  </a:lnTo>
                  <a:lnTo>
                    <a:pt x="280" y="530"/>
                  </a:lnTo>
                  <a:lnTo>
                    <a:pt x="275" y="530"/>
                  </a:lnTo>
                  <a:lnTo>
                    <a:pt x="263" y="535"/>
                  </a:lnTo>
                  <a:lnTo>
                    <a:pt x="246" y="539"/>
                  </a:lnTo>
                  <a:lnTo>
                    <a:pt x="244" y="537"/>
                  </a:lnTo>
                  <a:lnTo>
                    <a:pt x="242" y="537"/>
                  </a:lnTo>
                  <a:lnTo>
                    <a:pt x="239" y="532"/>
                  </a:lnTo>
                  <a:lnTo>
                    <a:pt x="239" y="532"/>
                  </a:lnTo>
                  <a:lnTo>
                    <a:pt x="225" y="525"/>
                  </a:lnTo>
                  <a:lnTo>
                    <a:pt x="223" y="523"/>
                  </a:lnTo>
                  <a:lnTo>
                    <a:pt x="218" y="516"/>
                  </a:lnTo>
                  <a:lnTo>
                    <a:pt x="216" y="513"/>
                  </a:lnTo>
                  <a:lnTo>
                    <a:pt x="201" y="504"/>
                  </a:lnTo>
                  <a:lnTo>
                    <a:pt x="197" y="502"/>
                  </a:lnTo>
                  <a:lnTo>
                    <a:pt x="197" y="502"/>
                  </a:lnTo>
                  <a:lnTo>
                    <a:pt x="194" y="499"/>
                  </a:lnTo>
                  <a:lnTo>
                    <a:pt x="192" y="497"/>
                  </a:lnTo>
                  <a:lnTo>
                    <a:pt x="190" y="497"/>
                  </a:lnTo>
                  <a:lnTo>
                    <a:pt x="190" y="499"/>
                  </a:lnTo>
                  <a:lnTo>
                    <a:pt x="187" y="502"/>
                  </a:lnTo>
                  <a:lnTo>
                    <a:pt x="187" y="504"/>
                  </a:lnTo>
                  <a:lnTo>
                    <a:pt x="187" y="504"/>
                  </a:lnTo>
                  <a:lnTo>
                    <a:pt x="185" y="506"/>
                  </a:lnTo>
                  <a:lnTo>
                    <a:pt x="180" y="509"/>
                  </a:lnTo>
                  <a:lnTo>
                    <a:pt x="171" y="509"/>
                  </a:lnTo>
                  <a:lnTo>
                    <a:pt x="166" y="525"/>
                  </a:lnTo>
                  <a:lnTo>
                    <a:pt x="168" y="535"/>
                  </a:lnTo>
                  <a:lnTo>
                    <a:pt x="173" y="539"/>
                  </a:lnTo>
                  <a:lnTo>
                    <a:pt x="180" y="547"/>
                  </a:lnTo>
                  <a:lnTo>
                    <a:pt x="185" y="551"/>
                  </a:lnTo>
                  <a:lnTo>
                    <a:pt x="192" y="563"/>
                  </a:lnTo>
                  <a:lnTo>
                    <a:pt x="194" y="565"/>
                  </a:lnTo>
                  <a:lnTo>
                    <a:pt x="194" y="573"/>
                  </a:lnTo>
                  <a:lnTo>
                    <a:pt x="197" y="575"/>
                  </a:lnTo>
                  <a:lnTo>
                    <a:pt x="199" y="580"/>
                  </a:lnTo>
                  <a:lnTo>
                    <a:pt x="199" y="582"/>
                  </a:lnTo>
                  <a:lnTo>
                    <a:pt x="194" y="587"/>
                  </a:lnTo>
                  <a:lnTo>
                    <a:pt x="187" y="592"/>
                  </a:lnTo>
                  <a:lnTo>
                    <a:pt x="178" y="603"/>
                  </a:lnTo>
                  <a:lnTo>
                    <a:pt x="175" y="606"/>
                  </a:lnTo>
                  <a:lnTo>
                    <a:pt x="171" y="615"/>
                  </a:lnTo>
                  <a:lnTo>
                    <a:pt x="168" y="620"/>
                  </a:lnTo>
                  <a:lnTo>
                    <a:pt x="164" y="622"/>
                  </a:lnTo>
                  <a:lnTo>
                    <a:pt x="164" y="625"/>
                  </a:lnTo>
                  <a:lnTo>
                    <a:pt x="164" y="629"/>
                  </a:lnTo>
                  <a:lnTo>
                    <a:pt x="161" y="634"/>
                  </a:lnTo>
                  <a:lnTo>
                    <a:pt x="159" y="636"/>
                  </a:lnTo>
                  <a:lnTo>
                    <a:pt x="154" y="636"/>
                  </a:lnTo>
                  <a:lnTo>
                    <a:pt x="152" y="634"/>
                  </a:lnTo>
                  <a:lnTo>
                    <a:pt x="149" y="627"/>
                  </a:lnTo>
                  <a:lnTo>
                    <a:pt x="145" y="625"/>
                  </a:lnTo>
                  <a:lnTo>
                    <a:pt x="142" y="625"/>
                  </a:lnTo>
                  <a:lnTo>
                    <a:pt x="140" y="627"/>
                  </a:lnTo>
                  <a:lnTo>
                    <a:pt x="135" y="636"/>
                  </a:lnTo>
                  <a:lnTo>
                    <a:pt x="135" y="639"/>
                  </a:lnTo>
                  <a:lnTo>
                    <a:pt x="133" y="641"/>
                  </a:lnTo>
                  <a:lnTo>
                    <a:pt x="130" y="641"/>
                  </a:lnTo>
                  <a:lnTo>
                    <a:pt x="128" y="641"/>
                  </a:lnTo>
                  <a:lnTo>
                    <a:pt x="128" y="641"/>
                  </a:lnTo>
                  <a:lnTo>
                    <a:pt x="121" y="651"/>
                  </a:lnTo>
                  <a:lnTo>
                    <a:pt x="119" y="653"/>
                  </a:lnTo>
                  <a:lnTo>
                    <a:pt x="114" y="653"/>
                  </a:lnTo>
                  <a:lnTo>
                    <a:pt x="97" y="655"/>
                  </a:lnTo>
                  <a:lnTo>
                    <a:pt x="90" y="658"/>
                  </a:lnTo>
                  <a:lnTo>
                    <a:pt x="85" y="667"/>
                  </a:lnTo>
                  <a:lnTo>
                    <a:pt x="83" y="674"/>
                  </a:lnTo>
                  <a:lnTo>
                    <a:pt x="85" y="691"/>
                  </a:lnTo>
                  <a:lnTo>
                    <a:pt x="88" y="703"/>
                  </a:lnTo>
                  <a:lnTo>
                    <a:pt x="85" y="712"/>
                  </a:lnTo>
                  <a:lnTo>
                    <a:pt x="83" y="717"/>
                  </a:lnTo>
                  <a:lnTo>
                    <a:pt x="76" y="729"/>
                  </a:lnTo>
                  <a:lnTo>
                    <a:pt x="74" y="733"/>
                  </a:lnTo>
                  <a:lnTo>
                    <a:pt x="74" y="738"/>
                  </a:lnTo>
                  <a:lnTo>
                    <a:pt x="74" y="745"/>
                  </a:lnTo>
                  <a:lnTo>
                    <a:pt x="76" y="752"/>
                  </a:lnTo>
                  <a:lnTo>
                    <a:pt x="78" y="755"/>
                  </a:lnTo>
                  <a:lnTo>
                    <a:pt x="85" y="760"/>
                  </a:lnTo>
                  <a:lnTo>
                    <a:pt x="90" y="762"/>
                  </a:lnTo>
                  <a:lnTo>
                    <a:pt x="93" y="764"/>
                  </a:lnTo>
                  <a:lnTo>
                    <a:pt x="95" y="769"/>
                  </a:lnTo>
                  <a:lnTo>
                    <a:pt x="97" y="771"/>
                  </a:lnTo>
                  <a:lnTo>
                    <a:pt x="97" y="771"/>
                  </a:lnTo>
                  <a:lnTo>
                    <a:pt x="100" y="776"/>
                  </a:lnTo>
                  <a:lnTo>
                    <a:pt x="116" y="783"/>
                  </a:lnTo>
                  <a:lnTo>
                    <a:pt x="121" y="788"/>
                  </a:lnTo>
                  <a:lnTo>
                    <a:pt x="130" y="804"/>
                  </a:lnTo>
                  <a:lnTo>
                    <a:pt x="135" y="812"/>
                  </a:lnTo>
                  <a:lnTo>
                    <a:pt x="135" y="814"/>
                  </a:lnTo>
                  <a:lnTo>
                    <a:pt x="135" y="819"/>
                  </a:lnTo>
                  <a:lnTo>
                    <a:pt x="135" y="823"/>
                  </a:lnTo>
                  <a:lnTo>
                    <a:pt x="138" y="826"/>
                  </a:lnTo>
                  <a:lnTo>
                    <a:pt x="135" y="828"/>
                  </a:lnTo>
                  <a:lnTo>
                    <a:pt x="135" y="831"/>
                  </a:lnTo>
                  <a:lnTo>
                    <a:pt x="135" y="833"/>
                  </a:lnTo>
                  <a:lnTo>
                    <a:pt x="135" y="835"/>
                  </a:lnTo>
                  <a:lnTo>
                    <a:pt x="133" y="835"/>
                  </a:lnTo>
                  <a:lnTo>
                    <a:pt x="133" y="838"/>
                  </a:lnTo>
                  <a:lnTo>
                    <a:pt x="133" y="838"/>
                  </a:lnTo>
                  <a:lnTo>
                    <a:pt x="133" y="840"/>
                  </a:lnTo>
                  <a:lnTo>
                    <a:pt x="133" y="840"/>
                  </a:lnTo>
                  <a:lnTo>
                    <a:pt x="133" y="847"/>
                  </a:lnTo>
                  <a:lnTo>
                    <a:pt x="133" y="847"/>
                  </a:lnTo>
                  <a:lnTo>
                    <a:pt x="130" y="849"/>
                  </a:lnTo>
                  <a:lnTo>
                    <a:pt x="130" y="849"/>
                  </a:lnTo>
                  <a:lnTo>
                    <a:pt x="126" y="849"/>
                  </a:lnTo>
                  <a:lnTo>
                    <a:pt x="126" y="852"/>
                  </a:lnTo>
                  <a:lnTo>
                    <a:pt x="123" y="859"/>
                  </a:lnTo>
                  <a:lnTo>
                    <a:pt x="114" y="873"/>
                  </a:lnTo>
                  <a:lnTo>
                    <a:pt x="112" y="887"/>
                  </a:lnTo>
                  <a:lnTo>
                    <a:pt x="109" y="894"/>
                  </a:lnTo>
                  <a:lnTo>
                    <a:pt x="109" y="899"/>
                  </a:lnTo>
                  <a:lnTo>
                    <a:pt x="109" y="904"/>
                  </a:lnTo>
                  <a:lnTo>
                    <a:pt x="114" y="918"/>
                  </a:lnTo>
                  <a:lnTo>
                    <a:pt x="116" y="925"/>
                  </a:lnTo>
                  <a:lnTo>
                    <a:pt x="119" y="930"/>
                  </a:lnTo>
                  <a:lnTo>
                    <a:pt x="121" y="932"/>
                  </a:lnTo>
                  <a:lnTo>
                    <a:pt x="123" y="932"/>
                  </a:lnTo>
                  <a:lnTo>
                    <a:pt x="126" y="937"/>
                  </a:lnTo>
                  <a:lnTo>
                    <a:pt x="128" y="937"/>
                  </a:lnTo>
                  <a:lnTo>
                    <a:pt x="130" y="937"/>
                  </a:lnTo>
                  <a:lnTo>
                    <a:pt x="133" y="935"/>
                  </a:lnTo>
                  <a:lnTo>
                    <a:pt x="135" y="935"/>
                  </a:lnTo>
                  <a:lnTo>
                    <a:pt x="142" y="939"/>
                  </a:lnTo>
                  <a:lnTo>
                    <a:pt x="147" y="939"/>
                  </a:lnTo>
                  <a:lnTo>
                    <a:pt x="147" y="937"/>
                  </a:lnTo>
                  <a:lnTo>
                    <a:pt x="149" y="932"/>
                  </a:lnTo>
                  <a:lnTo>
                    <a:pt x="152" y="928"/>
                  </a:lnTo>
                  <a:lnTo>
                    <a:pt x="154" y="923"/>
                  </a:lnTo>
                  <a:lnTo>
                    <a:pt x="156" y="920"/>
                  </a:lnTo>
                  <a:lnTo>
                    <a:pt x="178" y="916"/>
                  </a:lnTo>
                  <a:lnTo>
                    <a:pt x="183" y="911"/>
                  </a:lnTo>
                  <a:lnTo>
                    <a:pt x="185" y="904"/>
                  </a:lnTo>
                  <a:lnTo>
                    <a:pt x="185" y="885"/>
                  </a:lnTo>
                  <a:lnTo>
                    <a:pt x="187" y="878"/>
                  </a:lnTo>
                  <a:lnTo>
                    <a:pt x="190" y="875"/>
                  </a:lnTo>
                  <a:lnTo>
                    <a:pt x="199" y="873"/>
                  </a:lnTo>
                  <a:lnTo>
                    <a:pt x="201" y="873"/>
                  </a:lnTo>
                  <a:lnTo>
                    <a:pt x="201" y="871"/>
                  </a:lnTo>
                  <a:lnTo>
                    <a:pt x="213" y="866"/>
                  </a:lnTo>
                  <a:lnTo>
                    <a:pt x="213" y="861"/>
                  </a:lnTo>
                  <a:lnTo>
                    <a:pt x="216" y="852"/>
                  </a:lnTo>
                  <a:lnTo>
                    <a:pt x="218" y="847"/>
                  </a:lnTo>
                  <a:lnTo>
                    <a:pt x="220" y="845"/>
                  </a:lnTo>
                  <a:lnTo>
                    <a:pt x="225" y="845"/>
                  </a:lnTo>
                  <a:lnTo>
                    <a:pt x="230" y="845"/>
                  </a:lnTo>
                  <a:lnTo>
                    <a:pt x="232" y="849"/>
                  </a:lnTo>
                  <a:lnTo>
                    <a:pt x="235" y="852"/>
                  </a:lnTo>
                  <a:lnTo>
                    <a:pt x="232" y="854"/>
                  </a:lnTo>
                  <a:lnTo>
                    <a:pt x="230" y="857"/>
                  </a:lnTo>
                  <a:lnTo>
                    <a:pt x="227" y="859"/>
                  </a:lnTo>
                  <a:lnTo>
                    <a:pt x="230" y="864"/>
                  </a:lnTo>
                  <a:lnTo>
                    <a:pt x="232" y="861"/>
                  </a:lnTo>
                  <a:lnTo>
                    <a:pt x="242" y="857"/>
                  </a:lnTo>
                  <a:lnTo>
                    <a:pt x="249" y="857"/>
                  </a:lnTo>
                  <a:lnTo>
                    <a:pt x="256" y="861"/>
                  </a:lnTo>
                  <a:lnTo>
                    <a:pt x="272" y="868"/>
                  </a:lnTo>
                  <a:lnTo>
                    <a:pt x="280" y="871"/>
                  </a:lnTo>
                  <a:lnTo>
                    <a:pt x="284" y="868"/>
                  </a:lnTo>
                  <a:lnTo>
                    <a:pt x="296" y="857"/>
                  </a:lnTo>
                  <a:lnTo>
                    <a:pt x="298" y="857"/>
                  </a:lnTo>
                  <a:lnTo>
                    <a:pt x="301" y="854"/>
                  </a:lnTo>
                  <a:lnTo>
                    <a:pt x="310" y="854"/>
                  </a:lnTo>
                  <a:lnTo>
                    <a:pt x="310" y="852"/>
                  </a:lnTo>
                  <a:lnTo>
                    <a:pt x="308" y="847"/>
                  </a:lnTo>
                  <a:lnTo>
                    <a:pt x="296" y="835"/>
                  </a:lnTo>
                  <a:lnTo>
                    <a:pt x="291" y="833"/>
                  </a:lnTo>
                  <a:lnTo>
                    <a:pt x="289" y="833"/>
                  </a:lnTo>
                  <a:lnTo>
                    <a:pt x="284" y="831"/>
                  </a:lnTo>
                  <a:lnTo>
                    <a:pt x="280" y="831"/>
                  </a:lnTo>
                  <a:lnTo>
                    <a:pt x="277" y="828"/>
                  </a:lnTo>
                  <a:lnTo>
                    <a:pt x="275" y="826"/>
                  </a:lnTo>
                  <a:lnTo>
                    <a:pt x="263" y="812"/>
                  </a:lnTo>
                  <a:lnTo>
                    <a:pt x="261" y="809"/>
                  </a:lnTo>
                  <a:lnTo>
                    <a:pt x="254" y="804"/>
                  </a:lnTo>
                  <a:lnTo>
                    <a:pt x="251" y="802"/>
                  </a:lnTo>
                  <a:lnTo>
                    <a:pt x="244" y="790"/>
                  </a:lnTo>
                  <a:lnTo>
                    <a:pt x="239" y="783"/>
                  </a:lnTo>
                  <a:lnTo>
                    <a:pt x="230" y="776"/>
                  </a:lnTo>
                  <a:lnTo>
                    <a:pt x="227" y="778"/>
                  </a:lnTo>
                  <a:lnTo>
                    <a:pt x="223" y="778"/>
                  </a:lnTo>
                  <a:lnTo>
                    <a:pt x="213" y="781"/>
                  </a:lnTo>
                  <a:lnTo>
                    <a:pt x="206" y="783"/>
                  </a:lnTo>
                  <a:lnTo>
                    <a:pt x="204" y="783"/>
                  </a:lnTo>
                  <a:lnTo>
                    <a:pt x="199" y="781"/>
                  </a:lnTo>
                  <a:lnTo>
                    <a:pt x="187" y="769"/>
                  </a:lnTo>
                  <a:lnTo>
                    <a:pt x="183" y="764"/>
                  </a:lnTo>
                  <a:lnTo>
                    <a:pt x="166" y="755"/>
                  </a:lnTo>
                  <a:lnTo>
                    <a:pt x="161" y="748"/>
                  </a:lnTo>
                  <a:lnTo>
                    <a:pt x="159" y="738"/>
                  </a:lnTo>
                  <a:lnTo>
                    <a:pt x="159" y="729"/>
                  </a:lnTo>
                  <a:lnTo>
                    <a:pt x="161" y="719"/>
                  </a:lnTo>
                  <a:lnTo>
                    <a:pt x="166" y="710"/>
                  </a:lnTo>
                  <a:lnTo>
                    <a:pt x="175" y="693"/>
                  </a:lnTo>
                  <a:lnTo>
                    <a:pt x="180" y="686"/>
                  </a:lnTo>
                  <a:lnTo>
                    <a:pt x="187" y="681"/>
                  </a:lnTo>
                  <a:lnTo>
                    <a:pt x="194" y="677"/>
                  </a:lnTo>
                  <a:lnTo>
                    <a:pt x="199" y="677"/>
                  </a:lnTo>
                  <a:lnTo>
                    <a:pt x="211" y="679"/>
                  </a:lnTo>
                  <a:lnTo>
                    <a:pt x="223" y="677"/>
                  </a:lnTo>
                  <a:lnTo>
                    <a:pt x="225" y="677"/>
                  </a:lnTo>
                  <a:lnTo>
                    <a:pt x="235" y="681"/>
                  </a:lnTo>
                  <a:lnTo>
                    <a:pt x="261" y="712"/>
                  </a:lnTo>
                  <a:lnTo>
                    <a:pt x="263" y="722"/>
                  </a:lnTo>
                  <a:lnTo>
                    <a:pt x="265" y="724"/>
                  </a:lnTo>
                  <a:lnTo>
                    <a:pt x="265" y="724"/>
                  </a:lnTo>
                  <a:lnTo>
                    <a:pt x="270" y="729"/>
                  </a:lnTo>
                  <a:lnTo>
                    <a:pt x="275" y="729"/>
                  </a:lnTo>
                  <a:lnTo>
                    <a:pt x="275" y="731"/>
                  </a:lnTo>
                  <a:lnTo>
                    <a:pt x="275" y="733"/>
                  </a:lnTo>
                  <a:lnTo>
                    <a:pt x="275" y="733"/>
                  </a:lnTo>
                  <a:lnTo>
                    <a:pt x="268" y="733"/>
                  </a:lnTo>
                  <a:lnTo>
                    <a:pt x="268" y="733"/>
                  </a:lnTo>
                  <a:lnTo>
                    <a:pt x="268" y="736"/>
                  </a:lnTo>
                  <a:lnTo>
                    <a:pt x="270" y="738"/>
                  </a:lnTo>
                  <a:lnTo>
                    <a:pt x="270" y="738"/>
                  </a:lnTo>
                  <a:lnTo>
                    <a:pt x="272" y="741"/>
                  </a:lnTo>
                  <a:lnTo>
                    <a:pt x="275" y="741"/>
                  </a:lnTo>
                  <a:lnTo>
                    <a:pt x="277" y="738"/>
                  </a:lnTo>
                  <a:lnTo>
                    <a:pt x="277" y="738"/>
                  </a:lnTo>
                  <a:lnTo>
                    <a:pt x="280" y="736"/>
                  </a:lnTo>
                  <a:lnTo>
                    <a:pt x="289" y="722"/>
                  </a:lnTo>
                  <a:lnTo>
                    <a:pt x="294" y="719"/>
                  </a:lnTo>
                  <a:lnTo>
                    <a:pt x="306" y="710"/>
                  </a:lnTo>
                  <a:lnTo>
                    <a:pt x="308" y="710"/>
                  </a:lnTo>
                  <a:lnTo>
                    <a:pt x="310" y="707"/>
                  </a:lnTo>
                  <a:lnTo>
                    <a:pt x="313" y="707"/>
                  </a:lnTo>
                  <a:lnTo>
                    <a:pt x="313" y="707"/>
                  </a:lnTo>
                  <a:lnTo>
                    <a:pt x="317" y="705"/>
                  </a:lnTo>
                  <a:lnTo>
                    <a:pt x="322" y="703"/>
                  </a:lnTo>
                  <a:lnTo>
                    <a:pt x="348" y="681"/>
                  </a:lnTo>
                  <a:lnTo>
                    <a:pt x="370" y="672"/>
                  </a:lnTo>
                  <a:lnTo>
                    <a:pt x="384" y="670"/>
                  </a:lnTo>
                  <a:lnTo>
                    <a:pt x="398" y="670"/>
                  </a:lnTo>
                  <a:lnTo>
                    <a:pt x="414" y="672"/>
                  </a:lnTo>
                  <a:lnTo>
                    <a:pt x="426" y="679"/>
                  </a:lnTo>
                  <a:lnTo>
                    <a:pt x="429" y="679"/>
                  </a:lnTo>
                  <a:lnTo>
                    <a:pt x="431" y="681"/>
                  </a:lnTo>
                  <a:lnTo>
                    <a:pt x="441" y="693"/>
                  </a:lnTo>
                  <a:lnTo>
                    <a:pt x="455" y="700"/>
                  </a:lnTo>
                  <a:lnTo>
                    <a:pt x="471" y="703"/>
                  </a:lnTo>
                  <a:lnTo>
                    <a:pt x="481" y="715"/>
                  </a:lnTo>
                  <a:lnTo>
                    <a:pt x="490" y="724"/>
                  </a:lnTo>
                  <a:lnTo>
                    <a:pt x="521" y="745"/>
                  </a:lnTo>
                  <a:lnTo>
                    <a:pt x="535" y="750"/>
                  </a:lnTo>
                  <a:lnTo>
                    <a:pt x="571" y="771"/>
                  </a:lnTo>
                  <a:lnTo>
                    <a:pt x="604" y="783"/>
                  </a:lnTo>
                  <a:lnTo>
                    <a:pt x="630" y="800"/>
                  </a:lnTo>
                  <a:lnTo>
                    <a:pt x="635" y="804"/>
                  </a:lnTo>
                  <a:lnTo>
                    <a:pt x="637" y="809"/>
                  </a:lnTo>
                  <a:lnTo>
                    <a:pt x="639" y="814"/>
                  </a:lnTo>
                  <a:lnTo>
                    <a:pt x="642" y="816"/>
                  </a:lnTo>
                  <a:lnTo>
                    <a:pt x="644" y="819"/>
                  </a:lnTo>
                  <a:lnTo>
                    <a:pt x="649" y="821"/>
                  </a:lnTo>
                  <a:lnTo>
                    <a:pt x="651" y="823"/>
                  </a:lnTo>
                  <a:lnTo>
                    <a:pt x="654" y="819"/>
                  </a:lnTo>
                  <a:lnTo>
                    <a:pt x="654" y="809"/>
                  </a:lnTo>
                  <a:lnTo>
                    <a:pt x="658" y="804"/>
                  </a:lnTo>
                  <a:lnTo>
                    <a:pt x="661" y="800"/>
                  </a:lnTo>
                  <a:lnTo>
                    <a:pt x="665" y="783"/>
                  </a:lnTo>
                  <a:lnTo>
                    <a:pt x="665" y="778"/>
                  </a:lnTo>
                  <a:lnTo>
                    <a:pt x="668" y="774"/>
                  </a:lnTo>
                  <a:lnTo>
                    <a:pt x="665" y="769"/>
                  </a:lnTo>
                  <a:lnTo>
                    <a:pt x="665" y="755"/>
                  </a:lnTo>
                  <a:lnTo>
                    <a:pt x="665" y="745"/>
                  </a:lnTo>
                  <a:lnTo>
                    <a:pt x="668" y="736"/>
                  </a:lnTo>
                  <a:lnTo>
                    <a:pt x="684" y="705"/>
                  </a:lnTo>
                  <a:lnTo>
                    <a:pt x="706" y="672"/>
                  </a:lnTo>
                  <a:lnTo>
                    <a:pt x="717" y="658"/>
                  </a:lnTo>
                  <a:lnTo>
                    <a:pt x="741" y="636"/>
                  </a:lnTo>
                  <a:lnTo>
                    <a:pt x="758" y="618"/>
                  </a:lnTo>
                  <a:lnTo>
                    <a:pt x="784" y="599"/>
                  </a:lnTo>
                  <a:lnTo>
                    <a:pt x="807" y="587"/>
                  </a:lnTo>
                  <a:lnTo>
                    <a:pt x="831" y="582"/>
                  </a:lnTo>
                  <a:lnTo>
                    <a:pt x="833" y="582"/>
                  </a:lnTo>
                  <a:lnTo>
                    <a:pt x="836" y="582"/>
                  </a:lnTo>
                  <a:lnTo>
                    <a:pt x="838" y="584"/>
                  </a:lnTo>
                  <a:lnTo>
                    <a:pt x="838" y="587"/>
                  </a:lnTo>
                  <a:lnTo>
                    <a:pt x="838" y="589"/>
                  </a:lnTo>
                  <a:lnTo>
                    <a:pt x="841" y="592"/>
                  </a:lnTo>
                  <a:lnTo>
                    <a:pt x="841" y="592"/>
                  </a:lnTo>
                  <a:lnTo>
                    <a:pt x="855" y="596"/>
                  </a:lnTo>
                  <a:lnTo>
                    <a:pt x="859" y="596"/>
                  </a:lnTo>
                  <a:lnTo>
                    <a:pt x="864" y="594"/>
                  </a:lnTo>
                  <a:lnTo>
                    <a:pt x="876" y="594"/>
                  </a:lnTo>
                  <a:lnTo>
                    <a:pt x="900" y="599"/>
                  </a:lnTo>
                  <a:lnTo>
                    <a:pt x="907" y="596"/>
                  </a:lnTo>
                  <a:lnTo>
                    <a:pt x="904" y="594"/>
                  </a:lnTo>
                  <a:lnTo>
                    <a:pt x="902" y="592"/>
                  </a:lnTo>
                  <a:lnTo>
                    <a:pt x="900" y="589"/>
                  </a:lnTo>
                  <a:lnTo>
                    <a:pt x="900" y="587"/>
                  </a:lnTo>
                  <a:lnTo>
                    <a:pt x="900" y="584"/>
                  </a:lnTo>
                  <a:lnTo>
                    <a:pt x="902" y="580"/>
                  </a:lnTo>
                  <a:lnTo>
                    <a:pt x="902" y="577"/>
                  </a:lnTo>
                  <a:lnTo>
                    <a:pt x="904" y="577"/>
                  </a:lnTo>
                  <a:lnTo>
                    <a:pt x="904" y="575"/>
                  </a:lnTo>
                  <a:lnTo>
                    <a:pt x="907" y="573"/>
                  </a:lnTo>
                  <a:lnTo>
                    <a:pt x="909" y="573"/>
                  </a:lnTo>
                  <a:lnTo>
                    <a:pt x="909" y="573"/>
                  </a:lnTo>
                  <a:lnTo>
                    <a:pt x="912" y="573"/>
                  </a:lnTo>
                  <a:lnTo>
                    <a:pt x="912" y="573"/>
                  </a:lnTo>
                  <a:lnTo>
                    <a:pt x="914" y="573"/>
                  </a:lnTo>
                  <a:lnTo>
                    <a:pt x="916" y="573"/>
                  </a:lnTo>
                  <a:lnTo>
                    <a:pt x="916" y="575"/>
                  </a:lnTo>
                  <a:lnTo>
                    <a:pt x="916" y="577"/>
                  </a:lnTo>
                  <a:lnTo>
                    <a:pt x="916" y="580"/>
                  </a:lnTo>
                  <a:lnTo>
                    <a:pt x="921" y="584"/>
                  </a:lnTo>
                  <a:lnTo>
                    <a:pt x="926" y="587"/>
                  </a:lnTo>
                  <a:lnTo>
                    <a:pt x="933" y="587"/>
                  </a:lnTo>
                  <a:lnTo>
                    <a:pt x="942" y="584"/>
                  </a:lnTo>
                  <a:lnTo>
                    <a:pt x="945" y="584"/>
                  </a:lnTo>
                  <a:lnTo>
                    <a:pt x="947" y="582"/>
                  </a:lnTo>
                  <a:lnTo>
                    <a:pt x="947" y="580"/>
                  </a:lnTo>
                  <a:lnTo>
                    <a:pt x="947" y="577"/>
                  </a:lnTo>
                  <a:lnTo>
                    <a:pt x="945" y="573"/>
                  </a:lnTo>
                  <a:lnTo>
                    <a:pt x="952" y="575"/>
                  </a:lnTo>
                  <a:lnTo>
                    <a:pt x="956" y="575"/>
                  </a:lnTo>
                  <a:lnTo>
                    <a:pt x="959" y="573"/>
                  </a:lnTo>
                  <a:lnTo>
                    <a:pt x="961" y="570"/>
                  </a:lnTo>
                  <a:lnTo>
                    <a:pt x="961" y="568"/>
                  </a:lnTo>
                  <a:lnTo>
                    <a:pt x="961" y="568"/>
                  </a:lnTo>
                  <a:lnTo>
                    <a:pt x="968" y="568"/>
                  </a:lnTo>
                  <a:lnTo>
                    <a:pt x="968" y="565"/>
                  </a:lnTo>
                  <a:lnTo>
                    <a:pt x="971" y="563"/>
                  </a:lnTo>
                  <a:lnTo>
                    <a:pt x="968" y="563"/>
                  </a:lnTo>
                  <a:lnTo>
                    <a:pt x="966" y="563"/>
                  </a:lnTo>
                  <a:lnTo>
                    <a:pt x="964" y="563"/>
                  </a:lnTo>
                  <a:lnTo>
                    <a:pt x="964" y="558"/>
                  </a:lnTo>
                  <a:lnTo>
                    <a:pt x="964" y="554"/>
                  </a:lnTo>
                  <a:lnTo>
                    <a:pt x="966" y="554"/>
                  </a:lnTo>
                  <a:lnTo>
                    <a:pt x="968" y="551"/>
                  </a:lnTo>
                  <a:lnTo>
                    <a:pt x="983" y="549"/>
                  </a:lnTo>
                  <a:lnTo>
                    <a:pt x="985" y="549"/>
                  </a:lnTo>
                  <a:lnTo>
                    <a:pt x="990" y="544"/>
                  </a:lnTo>
                  <a:lnTo>
                    <a:pt x="994" y="542"/>
                  </a:lnTo>
                  <a:lnTo>
                    <a:pt x="1011" y="542"/>
                  </a:lnTo>
                  <a:lnTo>
                    <a:pt x="1016" y="542"/>
                  </a:lnTo>
                  <a:lnTo>
                    <a:pt x="1018" y="539"/>
                  </a:lnTo>
                  <a:lnTo>
                    <a:pt x="1023" y="542"/>
                  </a:lnTo>
                  <a:lnTo>
                    <a:pt x="1025" y="544"/>
                  </a:lnTo>
                  <a:lnTo>
                    <a:pt x="1030" y="544"/>
                  </a:lnTo>
                  <a:lnTo>
                    <a:pt x="1032" y="544"/>
                  </a:lnTo>
                  <a:lnTo>
                    <a:pt x="1030" y="542"/>
                  </a:lnTo>
                  <a:lnTo>
                    <a:pt x="1035" y="537"/>
                  </a:lnTo>
                  <a:lnTo>
                    <a:pt x="1035" y="535"/>
                  </a:lnTo>
                  <a:lnTo>
                    <a:pt x="1035" y="532"/>
                  </a:lnTo>
                  <a:lnTo>
                    <a:pt x="1037" y="525"/>
                  </a:lnTo>
                  <a:lnTo>
                    <a:pt x="1037" y="523"/>
                  </a:lnTo>
                  <a:lnTo>
                    <a:pt x="1039" y="523"/>
                  </a:lnTo>
                  <a:lnTo>
                    <a:pt x="1044" y="518"/>
                  </a:lnTo>
                  <a:lnTo>
                    <a:pt x="1046" y="516"/>
                  </a:lnTo>
                  <a:lnTo>
                    <a:pt x="1046" y="513"/>
                  </a:lnTo>
                  <a:lnTo>
                    <a:pt x="1046" y="511"/>
                  </a:lnTo>
                  <a:lnTo>
                    <a:pt x="1051" y="511"/>
                  </a:lnTo>
                  <a:lnTo>
                    <a:pt x="1056" y="511"/>
                  </a:lnTo>
                  <a:lnTo>
                    <a:pt x="1056" y="511"/>
                  </a:lnTo>
                  <a:lnTo>
                    <a:pt x="1058" y="509"/>
                  </a:lnTo>
                  <a:lnTo>
                    <a:pt x="1061" y="509"/>
                  </a:lnTo>
                  <a:lnTo>
                    <a:pt x="1068" y="506"/>
                  </a:lnTo>
                  <a:lnTo>
                    <a:pt x="1070" y="506"/>
                  </a:lnTo>
                  <a:lnTo>
                    <a:pt x="1072" y="502"/>
                  </a:lnTo>
                  <a:lnTo>
                    <a:pt x="1075" y="499"/>
                  </a:lnTo>
                  <a:lnTo>
                    <a:pt x="1077" y="499"/>
                  </a:lnTo>
                  <a:lnTo>
                    <a:pt x="1080" y="499"/>
                  </a:lnTo>
                  <a:lnTo>
                    <a:pt x="1080" y="497"/>
                  </a:lnTo>
                  <a:lnTo>
                    <a:pt x="1077" y="497"/>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 name="Freeform 41"/>
            <p:cNvSpPr>
              <a:spLocks noEditPoints="1"/>
            </p:cNvSpPr>
            <p:nvPr/>
          </p:nvSpPr>
          <p:spPr bwMode="auto">
            <a:xfrm>
              <a:off x="4220858" y="4613404"/>
              <a:ext cx="419995" cy="359231"/>
            </a:xfrm>
            <a:custGeom>
              <a:avLst/>
              <a:gdLst>
                <a:gd name="T0" fmla="*/ 83 w 235"/>
                <a:gd name="T1" fmla="*/ 185 h 201"/>
                <a:gd name="T2" fmla="*/ 83 w 235"/>
                <a:gd name="T3" fmla="*/ 180 h 201"/>
                <a:gd name="T4" fmla="*/ 79 w 235"/>
                <a:gd name="T5" fmla="*/ 189 h 201"/>
                <a:gd name="T6" fmla="*/ 83 w 235"/>
                <a:gd name="T7" fmla="*/ 199 h 201"/>
                <a:gd name="T8" fmla="*/ 86 w 235"/>
                <a:gd name="T9" fmla="*/ 194 h 201"/>
                <a:gd name="T10" fmla="*/ 109 w 235"/>
                <a:gd name="T11" fmla="*/ 178 h 201"/>
                <a:gd name="T12" fmla="*/ 116 w 235"/>
                <a:gd name="T13" fmla="*/ 185 h 201"/>
                <a:gd name="T14" fmla="*/ 119 w 235"/>
                <a:gd name="T15" fmla="*/ 178 h 201"/>
                <a:gd name="T16" fmla="*/ 140 w 235"/>
                <a:gd name="T17" fmla="*/ 166 h 201"/>
                <a:gd name="T18" fmla="*/ 135 w 235"/>
                <a:gd name="T19" fmla="*/ 173 h 201"/>
                <a:gd name="T20" fmla="*/ 147 w 235"/>
                <a:gd name="T21" fmla="*/ 170 h 201"/>
                <a:gd name="T22" fmla="*/ 50 w 235"/>
                <a:gd name="T23" fmla="*/ 156 h 201"/>
                <a:gd name="T24" fmla="*/ 38 w 235"/>
                <a:gd name="T25" fmla="*/ 166 h 201"/>
                <a:gd name="T26" fmla="*/ 50 w 235"/>
                <a:gd name="T27" fmla="*/ 161 h 201"/>
                <a:gd name="T28" fmla="*/ 232 w 235"/>
                <a:gd name="T29" fmla="*/ 111 h 201"/>
                <a:gd name="T30" fmla="*/ 225 w 235"/>
                <a:gd name="T31" fmla="*/ 85 h 201"/>
                <a:gd name="T32" fmla="*/ 221 w 235"/>
                <a:gd name="T33" fmla="*/ 62 h 201"/>
                <a:gd name="T34" fmla="*/ 211 w 235"/>
                <a:gd name="T35" fmla="*/ 40 h 201"/>
                <a:gd name="T36" fmla="*/ 204 w 235"/>
                <a:gd name="T37" fmla="*/ 5 h 201"/>
                <a:gd name="T38" fmla="*/ 168 w 235"/>
                <a:gd name="T39" fmla="*/ 2 h 201"/>
                <a:gd name="T40" fmla="*/ 152 w 235"/>
                <a:gd name="T41" fmla="*/ 2 h 201"/>
                <a:gd name="T42" fmla="*/ 131 w 235"/>
                <a:gd name="T43" fmla="*/ 5 h 201"/>
                <a:gd name="T44" fmla="*/ 109 w 235"/>
                <a:gd name="T45" fmla="*/ 28 h 201"/>
                <a:gd name="T46" fmla="*/ 100 w 235"/>
                <a:gd name="T47" fmla="*/ 38 h 201"/>
                <a:gd name="T48" fmla="*/ 107 w 235"/>
                <a:gd name="T49" fmla="*/ 45 h 201"/>
                <a:gd name="T50" fmla="*/ 81 w 235"/>
                <a:gd name="T51" fmla="*/ 57 h 201"/>
                <a:gd name="T52" fmla="*/ 64 w 235"/>
                <a:gd name="T53" fmla="*/ 57 h 201"/>
                <a:gd name="T54" fmla="*/ 55 w 235"/>
                <a:gd name="T55" fmla="*/ 59 h 201"/>
                <a:gd name="T56" fmla="*/ 38 w 235"/>
                <a:gd name="T57" fmla="*/ 62 h 201"/>
                <a:gd name="T58" fmla="*/ 29 w 235"/>
                <a:gd name="T59" fmla="*/ 66 h 201"/>
                <a:gd name="T60" fmla="*/ 19 w 235"/>
                <a:gd name="T61" fmla="*/ 83 h 201"/>
                <a:gd name="T62" fmla="*/ 12 w 235"/>
                <a:gd name="T63" fmla="*/ 97 h 201"/>
                <a:gd name="T64" fmla="*/ 0 w 235"/>
                <a:gd name="T65" fmla="*/ 116 h 201"/>
                <a:gd name="T66" fmla="*/ 5 w 235"/>
                <a:gd name="T67" fmla="*/ 144 h 201"/>
                <a:gd name="T68" fmla="*/ 26 w 235"/>
                <a:gd name="T69" fmla="*/ 175 h 201"/>
                <a:gd name="T70" fmla="*/ 31 w 235"/>
                <a:gd name="T71" fmla="*/ 168 h 201"/>
                <a:gd name="T72" fmla="*/ 67 w 235"/>
                <a:gd name="T73" fmla="*/ 147 h 201"/>
                <a:gd name="T74" fmla="*/ 81 w 235"/>
                <a:gd name="T75" fmla="*/ 147 h 201"/>
                <a:gd name="T76" fmla="*/ 79 w 235"/>
                <a:gd name="T77" fmla="*/ 154 h 201"/>
                <a:gd name="T78" fmla="*/ 81 w 235"/>
                <a:gd name="T79" fmla="*/ 163 h 201"/>
                <a:gd name="T80" fmla="*/ 86 w 235"/>
                <a:gd name="T81" fmla="*/ 178 h 201"/>
                <a:gd name="T82" fmla="*/ 95 w 235"/>
                <a:gd name="T83" fmla="*/ 173 h 201"/>
                <a:gd name="T84" fmla="*/ 97 w 235"/>
                <a:gd name="T85" fmla="*/ 178 h 201"/>
                <a:gd name="T86" fmla="*/ 121 w 235"/>
                <a:gd name="T87" fmla="*/ 168 h 201"/>
                <a:gd name="T88" fmla="*/ 123 w 235"/>
                <a:gd name="T89" fmla="*/ 161 h 201"/>
                <a:gd name="T90" fmla="*/ 140 w 235"/>
                <a:gd name="T91" fmla="*/ 156 h 201"/>
                <a:gd name="T92" fmla="*/ 173 w 235"/>
                <a:gd name="T93" fmla="*/ 140 h 201"/>
                <a:gd name="T94" fmla="*/ 183 w 235"/>
                <a:gd name="T95" fmla="*/ 140 h 201"/>
                <a:gd name="T96" fmla="*/ 183 w 235"/>
                <a:gd name="T97" fmla="*/ 151 h 201"/>
                <a:gd name="T98" fmla="*/ 178 w 235"/>
                <a:gd name="T99" fmla="*/ 147 h 201"/>
                <a:gd name="T100" fmla="*/ 173 w 235"/>
                <a:gd name="T101" fmla="*/ 163 h 201"/>
                <a:gd name="T102" fmla="*/ 185 w 235"/>
                <a:gd name="T103" fmla="*/ 159 h 201"/>
                <a:gd name="T104" fmla="*/ 194 w 235"/>
                <a:gd name="T105" fmla="*/ 159 h 201"/>
                <a:gd name="T106" fmla="*/ 194 w 235"/>
                <a:gd name="T107" fmla="*/ 144 h 201"/>
                <a:gd name="T108" fmla="*/ 204 w 235"/>
                <a:gd name="T109" fmla="*/ 137 h 201"/>
                <a:gd name="T110" fmla="*/ 211 w 235"/>
                <a:gd name="T111" fmla="*/ 147 h 201"/>
                <a:gd name="T112" fmla="*/ 204 w 235"/>
                <a:gd name="T113" fmla="*/ 151 h 201"/>
                <a:gd name="T114" fmla="*/ 228 w 235"/>
                <a:gd name="T115" fmla="*/ 130 h 201"/>
                <a:gd name="T116" fmla="*/ 235 w 235"/>
                <a:gd name="T117" fmla="*/ 12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5" h="201">
                  <a:moveTo>
                    <a:pt x="86" y="194"/>
                  </a:moveTo>
                  <a:lnTo>
                    <a:pt x="86" y="192"/>
                  </a:lnTo>
                  <a:lnTo>
                    <a:pt x="86" y="189"/>
                  </a:lnTo>
                  <a:lnTo>
                    <a:pt x="86" y="187"/>
                  </a:lnTo>
                  <a:lnTo>
                    <a:pt x="83" y="185"/>
                  </a:lnTo>
                  <a:lnTo>
                    <a:pt x="83" y="185"/>
                  </a:lnTo>
                  <a:lnTo>
                    <a:pt x="86" y="185"/>
                  </a:lnTo>
                  <a:lnTo>
                    <a:pt x="86" y="182"/>
                  </a:lnTo>
                  <a:lnTo>
                    <a:pt x="86" y="182"/>
                  </a:lnTo>
                  <a:lnTo>
                    <a:pt x="83" y="180"/>
                  </a:lnTo>
                  <a:lnTo>
                    <a:pt x="83" y="180"/>
                  </a:lnTo>
                  <a:lnTo>
                    <a:pt x="81" y="182"/>
                  </a:lnTo>
                  <a:lnTo>
                    <a:pt x="79" y="182"/>
                  </a:lnTo>
                  <a:lnTo>
                    <a:pt x="76" y="185"/>
                  </a:lnTo>
                  <a:lnTo>
                    <a:pt x="79" y="189"/>
                  </a:lnTo>
                  <a:lnTo>
                    <a:pt x="76" y="192"/>
                  </a:lnTo>
                  <a:lnTo>
                    <a:pt x="71" y="194"/>
                  </a:lnTo>
                  <a:lnTo>
                    <a:pt x="69" y="199"/>
                  </a:lnTo>
                  <a:lnTo>
                    <a:pt x="74" y="201"/>
                  </a:lnTo>
                  <a:lnTo>
                    <a:pt x="83" y="199"/>
                  </a:lnTo>
                  <a:lnTo>
                    <a:pt x="86" y="201"/>
                  </a:lnTo>
                  <a:lnTo>
                    <a:pt x="88" y="201"/>
                  </a:lnTo>
                  <a:lnTo>
                    <a:pt x="90" y="196"/>
                  </a:lnTo>
                  <a:lnTo>
                    <a:pt x="90" y="192"/>
                  </a:lnTo>
                  <a:lnTo>
                    <a:pt x="86" y="194"/>
                  </a:lnTo>
                  <a:close/>
                  <a:moveTo>
                    <a:pt x="116" y="178"/>
                  </a:moveTo>
                  <a:lnTo>
                    <a:pt x="114" y="178"/>
                  </a:lnTo>
                  <a:lnTo>
                    <a:pt x="112" y="175"/>
                  </a:lnTo>
                  <a:lnTo>
                    <a:pt x="109" y="175"/>
                  </a:lnTo>
                  <a:lnTo>
                    <a:pt x="109" y="178"/>
                  </a:lnTo>
                  <a:lnTo>
                    <a:pt x="109" y="180"/>
                  </a:lnTo>
                  <a:lnTo>
                    <a:pt x="114" y="182"/>
                  </a:lnTo>
                  <a:lnTo>
                    <a:pt x="116" y="182"/>
                  </a:lnTo>
                  <a:lnTo>
                    <a:pt x="116" y="182"/>
                  </a:lnTo>
                  <a:lnTo>
                    <a:pt x="116" y="185"/>
                  </a:lnTo>
                  <a:lnTo>
                    <a:pt x="116" y="185"/>
                  </a:lnTo>
                  <a:lnTo>
                    <a:pt x="119" y="185"/>
                  </a:lnTo>
                  <a:lnTo>
                    <a:pt x="119" y="182"/>
                  </a:lnTo>
                  <a:lnTo>
                    <a:pt x="121" y="180"/>
                  </a:lnTo>
                  <a:lnTo>
                    <a:pt x="119" y="178"/>
                  </a:lnTo>
                  <a:lnTo>
                    <a:pt x="116" y="178"/>
                  </a:lnTo>
                  <a:close/>
                  <a:moveTo>
                    <a:pt x="147" y="161"/>
                  </a:moveTo>
                  <a:lnTo>
                    <a:pt x="145" y="163"/>
                  </a:lnTo>
                  <a:lnTo>
                    <a:pt x="142" y="166"/>
                  </a:lnTo>
                  <a:lnTo>
                    <a:pt x="140" y="166"/>
                  </a:lnTo>
                  <a:lnTo>
                    <a:pt x="135" y="168"/>
                  </a:lnTo>
                  <a:lnTo>
                    <a:pt x="135" y="168"/>
                  </a:lnTo>
                  <a:lnTo>
                    <a:pt x="135" y="168"/>
                  </a:lnTo>
                  <a:lnTo>
                    <a:pt x="133" y="170"/>
                  </a:lnTo>
                  <a:lnTo>
                    <a:pt x="135" y="173"/>
                  </a:lnTo>
                  <a:lnTo>
                    <a:pt x="138" y="175"/>
                  </a:lnTo>
                  <a:lnTo>
                    <a:pt x="140" y="175"/>
                  </a:lnTo>
                  <a:lnTo>
                    <a:pt x="145" y="173"/>
                  </a:lnTo>
                  <a:lnTo>
                    <a:pt x="147" y="173"/>
                  </a:lnTo>
                  <a:lnTo>
                    <a:pt x="147" y="170"/>
                  </a:lnTo>
                  <a:lnTo>
                    <a:pt x="147" y="166"/>
                  </a:lnTo>
                  <a:lnTo>
                    <a:pt x="150" y="161"/>
                  </a:lnTo>
                  <a:lnTo>
                    <a:pt x="147" y="159"/>
                  </a:lnTo>
                  <a:lnTo>
                    <a:pt x="147" y="161"/>
                  </a:lnTo>
                  <a:close/>
                  <a:moveTo>
                    <a:pt x="50" y="156"/>
                  </a:moveTo>
                  <a:lnTo>
                    <a:pt x="48" y="154"/>
                  </a:lnTo>
                  <a:lnTo>
                    <a:pt x="45" y="156"/>
                  </a:lnTo>
                  <a:lnTo>
                    <a:pt x="43" y="159"/>
                  </a:lnTo>
                  <a:lnTo>
                    <a:pt x="41" y="161"/>
                  </a:lnTo>
                  <a:lnTo>
                    <a:pt x="38" y="166"/>
                  </a:lnTo>
                  <a:lnTo>
                    <a:pt x="38" y="168"/>
                  </a:lnTo>
                  <a:lnTo>
                    <a:pt x="41" y="168"/>
                  </a:lnTo>
                  <a:lnTo>
                    <a:pt x="43" y="168"/>
                  </a:lnTo>
                  <a:lnTo>
                    <a:pt x="48" y="163"/>
                  </a:lnTo>
                  <a:lnTo>
                    <a:pt x="50" y="161"/>
                  </a:lnTo>
                  <a:lnTo>
                    <a:pt x="50" y="159"/>
                  </a:lnTo>
                  <a:lnTo>
                    <a:pt x="50" y="156"/>
                  </a:lnTo>
                  <a:lnTo>
                    <a:pt x="50" y="156"/>
                  </a:lnTo>
                  <a:close/>
                  <a:moveTo>
                    <a:pt x="235" y="114"/>
                  </a:moveTo>
                  <a:lnTo>
                    <a:pt x="232" y="111"/>
                  </a:lnTo>
                  <a:lnTo>
                    <a:pt x="230" y="107"/>
                  </a:lnTo>
                  <a:lnTo>
                    <a:pt x="228" y="99"/>
                  </a:lnTo>
                  <a:lnTo>
                    <a:pt x="225" y="97"/>
                  </a:lnTo>
                  <a:lnTo>
                    <a:pt x="225" y="95"/>
                  </a:lnTo>
                  <a:lnTo>
                    <a:pt x="225" y="85"/>
                  </a:lnTo>
                  <a:lnTo>
                    <a:pt x="221" y="78"/>
                  </a:lnTo>
                  <a:lnTo>
                    <a:pt x="221" y="73"/>
                  </a:lnTo>
                  <a:lnTo>
                    <a:pt x="221" y="71"/>
                  </a:lnTo>
                  <a:lnTo>
                    <a:pt x="221" y="66"/>
                  </a:lnTo>
                  <a:lnTo>
                    <a:pt x="221" y="62"/>
                  </a:lnTo>
                  <a:lnTo>
                    <a:pt x="221" y="59"/>
                  </a:lnTo>
                  <a:lnTo>
                    <a:pt x="221" y="57"/>
                  </a:lnTo>
                  <a:lnTo>
                    <a:pt x="213" y="47"/>
                  </a:lnTo>
                  <a:lnTo>
                    <a:pt x="213" y="45"/>
                  </a:lnTo>
                  <a:lnTo>
                    <a:pt x="211" y="40"/>
                  </a:lnTo>
                  <a:lnTo>
                    <a:pt x="211" y="33"/>
                  </a:lnTo>
                  <a:lnTo>
                    <a:pt x="211" y="28"/>
                  </a:lnTo>
                  <a:lnTo>
                    <a:pt x="211" y="21"/>
                  </a:lnTo>
                  <a:lnTo>
                    <a:pt x="211" y="17"/>
                  </a:lnTo>
                  <a:lnTo>
                    <a:pt x="204" y="5"/>
                  </a:lnTo>
                  <a:lnTo>
                    <a:pt x="197" y="2"/>
                  </a:lnTo>
                  <a:lnTo>
                    <a:pt x="187" y="2"/>
                  </a:lnTo>
                  <a:lnTo>
                    <a:pt x="180" y="2"/>
                  </a:lnTo>
                  <a:lnTo>
                    <a:pt x="176" y="0"/>
                  </a:lnTo>
                  <a:lnTo>
                    <a:pt x="168" y="2"/>
                  </a:lnTo>
                  <a:lnTo>
                    <a:pt x="166" y="2"/>
                  </a:lnTo>
                  <a:lnTo>
                    <a:pt x="164" y="2"/>
                  </a:lnTo>
                  <a:lnTo>
                    <a:pt x="159" y="0"/>
                  </a:lnTo>
                  <a:lnTo>
                    <a:pt x="157" y="0"/>
                  </a:lnTo>
                  <a:lnTo>
                    <a:pt x="152" y="2"/>
                  </a:lnTo>
                  <a:lnTo>
                    <a:pt x="150" y="2"/>
                  </a:lnTo>
                  <a:lnTo>
                    <a:pt x="140" y="0"/>
                  </a:lnTo>
                  <a:lnTo>
                    <a:pt x="135" y="0"/>
                  </a:lnTo>
                  <a:lnTo>
                    <a:pt x="133" y="2"/>
                  </a:lnTo>
                  <a:lnTo>
                    <a:pt x="131" y="5"/>
                  </a:lnTo>
                  <a:lnTo>
                    <a:pt x="128" y="9"/>
                  </a:lnTo>
                  <a:lnTo>
                    <a:pt x="119" y="24"/>
                  </a:lnTo>
                  <a:lnTo>
                    <a:pt x="114" y="26"/>
                  </a:lnTo>
                  <a:lnTo>
                    <a:pt x="112" y="26"/>
                  </a:lnTo>
                  <a:lnTo>
                    <a:pt x="109" y="28"/>
                  </a:lnTo>
                  <a:lnTo>
                    <a:pt x="107" y="28"/>
                  </a:lnTo>
                  <a:lnTo>
                    <a:pt x="105" y="31"/>
                  </a:lnTo>
                  <a:lnTo>
                    <a:pt x="102" y="36"/>
                  </a:lnTo>
                  <a:lnTo>
                    <a:pt x="100" y="36"/>
                  </a:lnTo>
                  <a:lnTo>
                    <a:pt x="100" y="38"/>
                  </a:lnTo>
                  <a:lnTo>
                    <a:pt x="100" y="38"/>
                  </a:lnTo>
                  <a:lnTo>
                    <a:pt x="102" y="40"/>
                  </a:lnTo>
                  <a:lnTo>
                    <a:pt x="105" y="40"/>
                  </a:lnTo>
                  <a:lnTo>
                    <a:pt x="105" y="43"/>
                  </a:lnTo>
                  <a:lnTo>
                    <a:pt x="107" y="45"/>
                  </a:lnTo>
                  <a:lnTo>
                    <a:pt x="107" y="47"/>
                  </a:lnTo>
                  <a:lnTo>
                    <a:pt x="105" y="47"/>
                  </a:lnTo>
                  <a:lnTo>
                    <a:pt x="90" y="52"/>
                  </a:lnTo>
                  <a:lnTo>
                    <a:pt x="83" y="57"/>
                  </a:lnTo>
                  <a:lnTo>
                    <a:pt x="81" y="57"/>
                  </a:lnTo>
                  <a:lnTo>
                    <a:pt x="79" y="57"/>
                  </a:lnTo>
                  <a:lnTo>
                    <a:pt x="71" y="57"/>
                  </a:lnTo>
                  <a:lnTo>
                    <a:pt x="69" y="57"/>
                  </a:lnTo>
                  <a:lnTo>
                    <a:pt x="67" y="57"/>
                  </a:lnTo>
                  <a:lnTo>
                    <a:pt x="64" y="57"/>
                  </a:lnTo>
                  <a:lnTo>
                    <a:pt x="62" y="57"/>
                  </a:lnTo>
                  <a:lnTo>
                    <a:pt x="60" y="59"/>
                  </a:lnTo>
                  <a:lnTo>
                    <a:pt x="60" y="59"/>
                  </a:lnTo>
                  <a:lnTo>
                    <a:pt x="57" y="59"/>
                  </a:lnTo>
                  <a:lnTo>
                    <a:pt x="55" y="59"/>
                  </a:lnTo>
                  <a:lnTo>
                    <a:pt x="52" y="59"/>
                  </a:lnTo>
                  <a:lnTo>
                    <a:pt x="45" y="62"/>
                  </a:lnTo>
                  <a:lnTo>
                    <a:pt x="41" y="62"/>
                  </a:lnTo>
                  <a:lnTo>
                    <a:pt x="41" y="62"/>
                  </a:lnTo>
                  <a:lnTo>
                    <a:pt x="38" y="62"/>
                  </a:lnTo>
                  <a:lnTo>
                    <a:pt x="36" y="59"/>
                  </a:lnTo>
                  <a:lnTo>
                    <a:pt x="36" y="59"/>
                  </a:lnTo>
                  <a:lnTo>
                    <a:pt x="34" y="62"/>
                  </a:lnTo>
                  <a:lnTo>
                    <a:pt x="31" y="64"/>
                  </a:lnTo>
                  <a:lnTo>
                    <a:pt x="29" y="66"/>
                  </a:lnTo>
                  <a:lnTo>
                    <a:pt x="19" y="73"/>
                  </a:lnTo>
                  <a:lnTo>
                    <a:pt x="17" y="76"/>
                  </a:lnTo>
                  <a:lnTo>
                    <a:pt x="17" y="78"/>
                  </a:lnTo>
                  <a:lnTo>
                    <a:pt x="19" y="80"/>
                  </a:lnTo>
                  <a:lnTo>
                    <a:pt x="19" y="83"/>
                  </a:lnTo>
                  <a:lnTo>
                    <a:pt x="17" y="85"/>
                  </a:lnTo>
                  <a:lnTo>
                    <a:pt x="15" y="88"/>
                  </a:lnTo>
                  <a:lnTo>
                    <a:pt x="15" y="90"/>
                  </a:lnTo>
                  <a:lnTo>
                    <a:pt x="15" y="95"/>
                  </a:lnTo>
                  <a:lnTo>
                    <a:pt x="12" y="97"/>
                  </a:lnTo>
                  <a:lnTo>
                    <a:pt x="12" y="99"/>
                  </a:lnTo>
                  <a:lnTo>
                    <a:pt x="10" y="107"/>
                  </a:lnTo>
                  <a:lnTo>
                    <a:pt x="5" y="111"/>
                  </a:lnTo>
                  <a:lnTo>
                    <a:pt x="3" y="114"/>
                  </a:lnTo>
                  <a:lnTo>
                    <a:pt x="0" y="116"/>
                  </a:lnTo>
                  <a:lnTo>
                    <a:pt x="0" y="121"/>
                  </a:lnTo>
                  <a:lnTo>
                    <a:pt x="0" y="121"/>
                  </a:lnTo>
                  <a:lnTo>
                    <a:pt x="3" y="125"/>
                  </a:lnTo>
                  <a:lnTo>
                    <a:pt x="3" y="130"/>
                  </a:lnTo>
                  <a:lnTo>
                    <a:pt x="5" y="144"/>
                  </a:lnTo>
                  <a:lnTo>
                    <a:pt x="15" y="166"/>
                  </a:lnTo>
                  <a:lnTo>
                    <a:pt x="17" y="170"/>
                  </a:lnTo>
                  <a:lnTo>
                    <a:pt x="19" y="173"/>
                  </a:lnTo>
                  <a:lnTo>
                    <a:pt x="22" y="173"/>
                  </a:lnTo>
                  <a:lnTo>
                    <a:pt x="26" y="175"/>
                  </a:lnTo>
                  <a:lnTo>
                    <a:pt x="31" y="178"/>
                  </a:lnTo>
                  <a:lnTo>
                    <a:pt x="34" y="178"/>
                  </a:lnTo>
                  <a:lnTo>
                    <a:pt x="34" y="175"/>
                  </a:lnTo>
                  <a:lnTo>
                    <a:pt x="31" y="170"/>
                  </a:lnTo>
                  <a:lnTo>
                    <a:pt x="31" y="168"/>
                  </a:lnTo>
                  <a:lnTo>
                    <a:pt x="45" y="151"/>
                  </a:lnTo>
                  <a:lnTo>
                    <a:pt x="50" y="147"/>
                  </a:lnTo>
                  <a:lnTo>
                    <a:pt x="57" y="142"/>
                  </a:lnTo>
                  <a:lnTo>
                    <a:pt x="62" y="142"/>
                  </a:lnTo>
                  <a:lnTo>
                    <a:pt x="67" y="147"/>
                  </a:lnTo>
                  <a:lnTo>
                    <a:pt x="71" y="147"/>
                  </a:lnTo>
                  <a:lnTo>
                    <a:pt x="74" y="144"/>
                  </a:lnTo>
                  <a:lnTo>
                    <a:pt x="76" y="144"/>
                  </a:lnTo>
                  <a:lnTo>
                    <a:pt x="79" y="147"/>
                  </a:lnTo>
                  <a:lnTo>
                    <a:pt x="81" y="147"/>
                  </a:lnTo>
                  <a:lnTo>
                    <a:pt x="81" y="149"/>
                  </a:lnTo>
                  <a:lnTo>
                    <a:pt x="81" y="149"/>
                  </a:lnTo>
                  <a:lnTo>
                    <a:pt x="79" y="149"/>
                  </a:lnTo>
                  <a:lnTo>
                    <a:pt x="79" y="151"/>
                  </a:lnTo>
                  <a:lnTo>
                    <a:pt x="79" y="154"/>
                  </a:lnTo>
                  <a:lnTo>
                    <a:pt x="79" y="154"/>
                  </a:lnTo>
                  <a:lnTo>
                    <a:pt x="79" y="156"/>
                  </a:lnTo>
                  <a:lnTo>
                    <a:pt x="79" y="159"/>
                  </a:lnTo>
                  <a:lnTo>
                    <a:pt x="79" y="159"/>
                  </a:lnTo>
                  <a:lnTo>
                    <a:pt x="81" y="163"/>
                  </a:lnTo>
                  <a:lnTo>
                    <a:pt x="83" y="168"/>
                  </a:lnTo>
                  <a:lnTo>
                    <a:pt x="86" y="170"/>
                  </a:lnTo>
                  <a:lnTo>
                    <a:pt x="86" y="173"/>
                  </a:lnTo>
                  <a:lnTo>
                    <a:pt x="83" y="175"/>
                  </a:lnTo>
                  <a:lnTo>
                    <a:pt x="86" y="178"/>
                  </a:lnTo>
                  <a:lnTo>
                    <a:pt x="88" y="178"/>
                  </a:lnTo>
                  <a:lnTo>
                    <a:pt x="93" y="175"/>
                  </a:lnTo>
                  <a:lnTo>
                    <a:pt x="93" y="175"/>
                  </a:lnTo>
                  <a:lnTo>
                    <a:pt x="93" y="173"/>
                  </a:lnTo>
                  <a:lnTo>
                    <a:pt x="95" y="173"/>
                  </a:lnTo>
                  <a:lnTo>
                    <a:pt x="95" y="173"/>
                  </a:lnTo>
                  <a:lnTo>
                    <a:pt x="95" y="173"/>
                  </a:lnTo>
                  <a:lnTo>
                    <a:pt x="97" y="175"/>
                  </a:lnTo>
                  <a:lnTo>
                    <a:pt x="97" y="175"/>
                  </a:lnTo>
                  <a:lnTo>
                    <a:pt x="97" y="178"/>
                  </a:lnTo>
                  <a:lnTo>
                    <a:pt x="102" y="178"/>
                  </a:lnTo>
                  <a:lnTo>
                    <a:pt x="112" y="170"/>
                  </a:lnTo>
                  <a:lnTo>
                    <a:pt x="114" y="170"/>
                  </a:lnTo>
                  <a:lnTo>
                    <a:pt x="119" y="170"/>
                  </a:lnTo>
                  <a:lnTo>
                    <a:pt x="121" y="168"/>
                  </a:lnTo>
                  <a:lnTo>
                    <a:pt x="123" y="168"/>
                  </a:lnTo>
                  <a:lnTo>
                    <a:pt x="121" y="166"/>
                  </a:lnTo>
                  <a:lnTo>
                    <a:pt x="121" y="163"/>
                  </a:lnTo>
                  <a:lnTo>
                    <a:pt x="121" y="163"/>
                  </a:lnTo>
                  <a:lnTo>
                    <a:pt x="123" y="161"/>
                  </a:lnTo>
                  <a:lnTo>
                    <a:pt x="126" y="159"/>
                  </a:lnTo>
                  <a:lnTo>
                    <a:pt x="131" y="156"/>
                  </a:lnTo>
                  <a:lnTo>
                    <a:pt x="133" y="154"/>
                  </a:lnTo>
                  <a:lnTo>
                    <a:pt x="135" y="159"/>
                  </a:lnTo>
                  <a:lnTo>
                    <a:pt x="140" y="156"/>
                  </a:lnTo>
                  <a:lnTo>
                    <a:pt x="145" y="154"/>
                  </a:lnTo>
                  <a:lnTo>
                    <a:pt x="164" y="151"/>
                  </a:lnTo>
                  <a:lnTo>
                    <a:pt x="171" y="149"/>
                  </a:lnTo>
                  <a:lnTo>
                    <a:pt x="173" y="147"/>
                  </a:lnTo>
                  <a:lnTo>
                    <a:pt x="173" y="140"/>
                  </a:lnTo>
                  <a:lnTo>
                    <a:pt x="176" y="137"/>
                  </a:lnTo>
                  <a:lnTo>
                    <a:pt x="178" y="140"/>
                  </a:lnTo>
                  <a:lnTo>
                    <a:pt x="178" y="140"/>
                  </a:lnTo>
                  <a:lnTo>
                    <a:pt x="180" y="140"/>
                  </a:lnTo>
                  <a:lnTo>
                    <a:pt x="183" y="140"/>
                  </a:lnTo>
                  <a:lnTo>
                    <a:pt x="185" y="142"/>
                  </a:lnTo>
                  <a:lnTo>
                    <a:pt x="187" y="144"/>
                  </a:lnTo>
                  <a:lnTo>
                    <a:pt x="187" y="144"/>
                  </a:lnTo>
                  <a:lnTo>
                    <a:pt x="185" y="147"/>
                  </a:lnTo>
                  <a:lnTo>
                    <a:pt x="183" y="151"/>
                  </a:lnTo>
                  <a:lnTo>
                    <a:pt x="178" y="154"/>
                  </a:lnTo>
                  <a:lnTo>
                    <a:pt x="180" y="151"/>
                  </a:lnTo>
                  <a:lnTo>
                    <a:pt x="180" y="147"/>
                  </a:lnTo>
                  <a:lnTo>
                    <a:pt x="178" y="147"/>
                  </a:lnTo>
                  <a:lnTo>
                    <a:pt x="178" y="147"/>
                  </a:lnTo>
                  <a:lnTo>
                    <a:pt x="176" y="151"/>
                  </a:lnTo>
                  <a:lnTo>
                    <a:pt x="173" y="154"/>
                  </a:lnTo>
                  <a:lnTo>
                    <a:pt x="171" y="154"/>
                  </a:lnTo>
                  <a:lnTo>
                    <a:pt x="171" y="161"/>
                  </a:lnTo>
                  <a:lnTo>
                    <a:pt x="173" y="163"/>
                  </a:lnTo>
                  <a:lnTo>
                    <a:pt x="176" y="166"/>
                  </a:lnTo>
                  <a:lnTo>
                    <a:pt x="178" y="166"/>
                  </a:lnTo>
                  <a:lnTo>
                    <a:pt x="180" y="161"/>
                  </a:lnTo>
                  <a:lnTo>
                    <a:pt x="185" y="159"/>
                  </a:lnTo>
                  <a:lnTo>
                    <a:pt x="185" y="159"/>
                  </a:lnTo>
                  <a:lnTo>
                    <a:pt x="187" y="156"/>
                  </a:lnTo>
                  <a:lnTo>
                    <a:pt x="187" y="159"/>
                  </a:lnTo>
                  <a:lnTo>
                    <a:pt x="190" y="159"/>
                  </a:lnTo>
                  <a:lnTo>
                    <a:pt x="190" y="161"/>
                  </a:lnTo>
                  <a:lnTo>
                    <a:pt x="194" y="159"/>
                  </a:lnTo>
                  <a:lnTo>
                    <a:pt x="194" y="154"/>
                  </a:lnTo>
                  <a:lnTo>
                    <a:pt x="194" y="151"/>
                  </a:lnTo>
                  <a:lnTo>
                    <a:pt x="190" y="149"/>
                  </a:lnTo>
                  <a:lnTo>
                    <a:pt x="192" y="144"/>
                  </a:lnTo>
                  <a:lnTo>
                    <a:pt x="194" y="144"/>
                  </a:lnTo>
                  <a:lnTo>
                    <a:pt x="199" y="142"/>
                  </a:lnTo>
                  <a:lnTo>
                    <a:pt x="202" y="130"/>
                  </a:lnTo>
                  <a:lnTo>
                    <a:pt x="204" y="133"/>
                  </a:lnTo>
                  <a:lnTo>
                    <a:pt x="206" y="135"/>
                  </a:lnTo>
                  <a:lnTo>
                    <a:pt x="204" y="137"/>
                  </a:lnTo>
                  <a:lnTo>
                    <a:pt x="204" y="140"/>
                  </a:lnTo>
                  <a:lnTo>
                    <a:pt x="206" y="140"/>
                  </a:lnTo>
                  <a:lnTo>
                    <a:pt x="211" y="140"/>
                  </a:lnTo>
                  <a:lnTo>
                    <a:pt x="213" y="142"/>
                  </a:lnTo>
                  <a:lnTo>
                    <a:pt x="211" y="147"/>
                  </a:lnTo>
                  <a:lnTo>
                    <a:pt x="209" y="147"/>
                  </a:lnTo>
                  <a:lnTo>
                    <a:pt x="206" y="147"/>
                  </a:lnTo>
                  <a:lnTo>
                    <a:pt x="204" y="149"/>
                  </a:lnTo>
                  <a:lnTo>
                    <a:pt x="204" y="149"/>
                  </a:lnTo>
                  <a:lnTo>
                    <a:pt x="204" y="151"/>
                  </a:lnTo>
                  <a:lnTo>
                    <a:pt x="206" y="151"/>
                  </a:lnTo>
                  <a:lnTo>
                    <a:pt x="209" y="151"/>
                  </a:lnTo>
                  <a:lnTo>
                    <a:pt x="213" y="149"/>
                  </a:lnTo>
                  <a:lnTo>
                    <a:pt x="216" y="147"/>
                  </a:lnTo>
                  <a:lnTo>
                    <a:pt x="228" y="130"/>
                  </a:lnTo>
                  <a:lnTo>
                    <a:pt x="230" y="128"/>
                  </a:lnTo>
                  <a:lnTo>
                    <a:pt x="230" y="125"/>
                  </a:lnTo>
                  <a:lnTo>
                    <a:pt x="230" y="123"/>
                  </a:lnTo>
                  <a:lnTo>
                    <a:pt x="232" y="121"/>
                  </a:lnTo>
                  <a:lnTo>
                    <a:pt x="235" y="121"/>
                  </a:lnTo>
                  <a:lnTo>
                    <a:pt x="235" y="121"/>
                  </a:lnTo>
                  <a:lnTo>
                    <a:pt x="235" y="118"/>
                  </a:lnTo>
                  <a:lnTo>
                    <a:pt x="235" y="114"/>
                  </a:lnTo>
                  <a:lnTo>
                    <a:pt x="235" y="114"/>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 name="Freeform 42"/>
            <p:cNvSpPr>
              <a:spLocks/>
            </p:cNvSpPr>
            <p:nvPr/>
          </p:nvSpPr>
          <p:spPr bwMode="auto">
            <a:xfrm>
              <a:off x="6104582" y="3894944"/>
              <a:ext cx="384252" cy="393187"/>
            </a:xfrm>
            <a:custGeom>
              <a:avLst/>
              <a:gdLst>
                <a:gd name="T0" fmla="*/ 201 w 215"/>
                <a:gd name="T1" fmla="*/ 161 h 220"/>
                <a:gd name="T2" fmla="*/ 180 w 215"/>
                <a:gd name="T3" fmla="*/ 158 h 220"/>
                <a:gd name="T4" fmla="*/ 168 w 215"/>
                <a:gd name="T5" fmla="*/ 151 h 220"/>
                <a:gd name="T6" fmla="*/ 161 w 215"/>
                <a:gd name="T7" fmla="*/ 139 h 220"/>
                <a:gd name="T8" fmla="*/ 161 w 215"/>
                <a:gd name="T9" fmla="*/ 132 h 220"/>
                <a:gd name="T10" fmla="*/ 168 w 215"/>
                <a:gd name="T11" fmla="*/ 120 h 220"/>
                <a:gd name="T12" fmla="*/ 170 w 215"/>
                <a:gd name="T13" fmla="*/ 111 h 220"/>
                <a:gd name="T14" fmla="*/ 175 w 215"/>
                <a:gd name="T15" fmla="*/ 101 h 220"/>
                <a:gd name="T16" fmla="*/ 177 w 215"/>
                <a:gd name="T17" fmla="*/ 94 h 220"/>
                <a:gd name="T18" fmla="*/ 163 w 215"/>
                <a:gd name="T19" fmla="*/ 90 h 220"/>
                <a:gd name="T20" fmla="*/ 154 w 215"/>
                <a:gd name="T21" fmla="*/ 78 h 220"/>
                <a:gd name="T22" fmla="*/ 158 w 215"/>
                <a:gd name="T23" fmla="*/ 59 h 220"/>
                <a:gd name="T24" fmla="*/ 163 w 215"/>
                <a:gd name="T25" fmla="*/ 49 h 220"/>
                <a:gd name="T26" fmla="*/ 163 w 215"/>
                <a:gd name="T27" fmla="*/ 45 h 220"/>
                <a:gd name="T28" fmla="*/ 161 w 215"/>
                <a:gd name="T29" fmla="*/ 35 h 220"/>
                <a:gd name="T30" fmla="*/ 142 w 215"/>
                <a:gd name="T31" fmla="*/ 23 h 220"/>
                <a:gd name="T32" fmla="*/ 135 w 215"/>
                <a:gd name="T33" fmla="*/ 19 h 220"/>
                <a:gd name="T34" fmla="*/ 127 w 215"/>
                <a:gd name="T35" fmla="*/ 9 h 220"/>
                <a:gd name="T36" fmla="*/ 125 w 215"/>
                <a:gd name="T37" fmla="*/ 7 h 220"/>
                <a:gd name="T38" fmla="*/ 120 w 215"/>
                <a:gd name="T39" fmla="*/ 0 h 220"/>
                <a:gd name="T40" fmla="*/ 113 w 215"/>
                <a:gd name="T41" fmla="*/ 7 h 220"/>
                <a:gd name="T42" fmla="*/ 99 w 215"/>
                <a:gd name="T43" fmla="*/ 14 h 220"/>
                <a:gd name="T44" fmla="*/ 97 w 215"/>
                <a:gd name="T45" fmla="*/ 26 h 220"/>
                <a:gd name="T46" fmla="*/ 90 w 215"/>
                <a:gd name="T47" fmla="*/ 33 h 220"/>
                <a:gd name="T48" fmla="*/ 85 w 215"/>
                <a:gd name="T49" fmla="*/ 45 h 220"/>
                <a:gd name="T50" fmla="*/ 71 w 215"/>
                <a:gd name="T51" fmla="*/ 57 h 220"/>
                <a:gd name="T52" fmla="*/ 56 w 215"/>
                <a:gd name="T53" fmla="*/ 61 h 220"/>
                <a:gd name="T54" fmla="*/ 40 w 215"/>
                <a:gd name="T55" fmla="*/ 68 h 220"/>
                <a:gd name="T56" fmla="*/ 23 w 215"/>
                <a:gd name="T57" fmla="*/ 71 h 220"/>
                <a:gd name="T58" fmla="*/ 21 w 215"/>
                <a:gd name="T59" fmla="*/ 80 h 220"/>
                <a:gd name="T60" fmla="*/ 9 w 215"/>
                <a:gd name="T61" fmla="*/ 85 h 220"/>
                <a:gd name="T62" fmla="*/ 7 w 215"/>
                <a:gd name="T63" fmla="*/ 92 h 220"/>
                <a:gd name="T64" fmla="*/ 2 w 215"/>
                <a:gd name="T65" fmla="*/ 111 h 220"/>
                <a:gd name="T66" fmla="*/ 2 w 215"/>
                <a:gd name="T67" fmla="*/ 125 h 220"/>
                <a:gd name="T68" fmla="*/ 14 w 215"/>
                <a:gd name="T69" fmla="*/ 132 h 220"/>
                <a:gd name="T70" fmla="*/ 28 w 215"/>
                <a:gd name="T71" fmla="*/ 130 h 220"/>
                <a:gd name="T72" fmla="*/ 38 w 215"/>
                <a:gd name="T73" fmla="*/ 130 h 220"/>
                <a:gd name="T74" fmla="*/ 42 w 215"/>
                <a:gd name="T75" fmla="*/ 146 h 220"/>
                <a:gd name="T76" fmla="*/ 40 w 215"/>
                <a:gd name="T77" fmla="*/ 154 h 220"/>
                <a:gd name="T78" fmla="*/ 35 w 215"/>
                <a:gd name="T79" fmla="*/ 168 h 220"/>
                <a:gd name="T80" fmla="*/ 35 w 215"/>
                <a:gd name="T81" fmla="*/ 180 h 220"/>
                <a:gd name="T82" fmla="*/ 33 w 215"/>
                <a:gd name="T83" fmla="*/ 184 h 220"/>
                <a:gd name="T84" fmla="*/ 40 w 215"/>
                <a:gd name="T85" fmla="*/ 194 h 220"/>
                <a:gd name="T86" fmla="*/ 40 w 215"/>
                <a:gd name="T87" fmla="*/ 206 h 220"/>
                <a:gd name="T88" fmla="*/ 56 w 215"/>
                <a:gd name="T89" fmla="*/ 217 h 220"/>
                <a:gd name="T90" fmla="*/ 59 w 215"/>
                <a:gd name="T91" fmla="*/ 213 h 220"/>
                <a:gd name="T92" fmla="*/ 68 w 215"/>
                <a:gd name="T93" fmla="*/ 208 h 220"/>
                <a:gd name="T94" fmla="*/ 109 w 215"/>
                <a:gd name="T95" fmla="*/ 187 h 220"/>
                <a:gd name="T96" fmla="*/ 111 w 215"/>
                <a:gd name="T97" fmla="*/ 175 h 220"/>
                <a:gd name="T98" fmla="*/ 123 w 215"/>
                <a:gd name="T99" fmla="*/ 158 h 220"/>
                <a:gd name="T100" fmla="*/ 137 w 215"/>
                <a:gd name="T101" fmla="*/ 163 h 220"/>
                <a:gd name="T102" fmla="*/ 172 w 215"/>
                <a:gd name="T103" fmla="*/ 170 h 220"/>
                <a:gd name="T104" fmla="*/ 196 w 215"/>
                <a:gd name="T105" fmla="*/ 17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5" h="220">
                  <a:moveTo>
                    <a:pt x="213" y="172"/>
                  </a:moveTo>
                  <a:lnTo>
                    <a:pt x="210" y="168"/>
                  </a:lnTo>
                  <a:lnTo>
                    <a:pt x="203" y="163"/>
                  </a:lnTo>
                  <a:lnTo>
                    <a:pt x="201" y="161"/>
                  </a:lnTo>
                  <a:lnTo>
                    <a:pt x="187" y="158"/>
                  </a:lnTo>
                  <a:lnTo>
                    <a:pt x="184" y="158"/>
                  </a:lnTo>
                  <a:lnTo>
                    <a:pt x="182" y="158"/>
                  </a:lnTo>
                  <a:lnTo>
                    <a:pt x="180" y="158"/>
                  </a:lnTo>
                  <a:lnTo>
                    <a:pt x="177" y="158"/>
                  </a:lnTo>
                  <a:lnTo>
                    <a:pt x="175" y="156"/>
                  </a:lnTo>
                  <a:lnTo>
                    <a:pt x="170" y="154"/>
                  </a:lnTo>
                  <a:lnTo>
                    <a:pt x="168" y="151"/>
                  </a:lnTo>
                  <a:lnTo>
                    <a:pt x="168" y="149"/>
                  </a:lnTo>
                  <a:lnTo>
                    <a:pt x="163" y="142"/>
                  </a:lnTo>
                  <a:lnTo>
                    <a:pt x="161" y="142"/>
                  </a:lnTo>
                  <a:lnTo>
                    <a:pt x="161" y="139"/>
                  </a:lnTo>
                  <a:lnTo>
                    <a:pt x="158" y="137"/>
                  </a:lnTo>
                  <a:lnTo>
                    <a:pt x="161" y="135"/>
                  </a:lnTo>
                  <a:lnTo>
                    <a:pt x="161" y="132"/>
                  </a:lnTo>
                  <a:lnTo>
                    <a:pt x="161" y="132"/>
                  </a:lnTo>
                  <a:lnTo>
                    <a:pt x="163" y="130"/>
                  </a:lnTo>
                  <a:lnTo>
                    <a:pt x="163" y="128"/>
                  </a:lnTo>
                  <a:lnTo>
                    <a:pt x="165" y="123"/>
                  </a:lnTo>
                  <a:lnTo>
                    <a:pt x="168" y="120"/>
                  </a:lnTo>
                  <a:lnTo>
                    <a:pt x="168" y="116"/>
                  </a:lnTo>
                  <a:lnTo>
                    <a:pt x="168" y="113"/>
                  </a:lnTo>
                  <a:lnTo>
                    <a:pt x="170" y="111"/>
                  </a:lnTo>
                  <a:lnTo>
                    <a:pt x="170" y="111"/>
                  </a:lnTo>
                  <a:lnTo>
                    <a:pt x="172" y="109"/>
                  </a:lnTo>
                  <a:lnTo>
                    <a:pt x="172" y="106"/>
                  </a:lnTo>
                  <a:lnTo>
                    <a:pt x="172" y="104"/>
                  </a:lnTo>
                  <a:lnTo>
                    <a:pt x="175" y="101"/>
                  </a:lnTo>
                  <a:lnTo>
                    <a:pt x="177" y="101"/>
                  </a:lnTo>
                  <a:lnTo>
                    <a:pt x="177" y="99"/>
                  </a:lnTo>
                  <a:lnTo>
                    <a:pt x="177" y="97"/>
                  </a:lnTo>
                  <a:lnTo>
                    <a:pt x="177" y="94"/>
                  </a:lnTo>
                  <a:lnTo>
                    <a:pt x="175" y="92"/>
                  </a:lnTo>
                  <a:lnTo>
                    <a:pt x="175" y="90"/>
                  </a:lnTo>
                  <a:lnTo>
                    <a:pt x="163" y="90"/>
                  </a:lnTo>
                  <a:lnTo>
                    <a:pt x="163" y="90"/>
                  </a:lnTo>
                  <a:lnTo>
                    <a:pt x="161" y="87"/>
                  </a:lnTo>
                  <a:lnTo>
                    <a:pt x="156" y="85"/>
                  </a:lnTo>
                  <a:lnTo>
                    <a:pt x="154" y="83"/>
                  </a:lnTo>
                  <a:lnTo>
                    <a:pt x="154" y="78"/>
                  </a:lnTo>
                  <a:lnTo>
                    <a:pt x="156" y="75"/>
                  </a:lnTo>
                  <a:lnTo>
                    <a:pt x="158" y="68"/>
                  </a:lnTo>
                  <a:lnTo>
                    <a:pt x="158" y="66"/>
                  </a:lnTo>
                  <a:lnTo>
                    <a:pt x="158" y="59"/>
                  </a:lnTo>
                  <a:lnTo>
                    <a:pt x="158" y="57"/>
                  </a:lnTo>
                  <a:lnTo>
                    <a:pt x="161" y="54"/>
                  </a:lnTo>
                  <a:lnTo>
                    <a:pt x="163" y="52"/>
                  </a:lnTo>
                  <a:lnTo>
                    <a:pt x="163" y="49"/>
                  </a:lnTo>
                  <a:lnTo>
                    <a:pt x="165" y="47"/>
                  </a:lnTo>
                  <a:lnTo>
                    <a:pt x="165" y="47"/>
                  </a:lnTo>
                  <a:lnTo>
                    <a:pt x="165" y="45"/>
                  </a:lnTo>
                  <a:lnTo>
                    <a:pt x="163" y="45"/>
                  </a:lnTo>
                  <a:lnTo>
                    <a:pt x="161" y="42"/>
                  </a:lnTo>
                  <a:lnTo>
                    <a:pt x="161" y="40"/>
                  </a:lnTo>
                  <a:lnTo>
                    <a:pt x="158" y="38"/>
                  </a:lnTo>
                  <a:lnTo>
                    <a:pt x="161" y="35"/>
                  </a:lnTo>
                  <a:lnTo>
                    <a:pt x="163" y="28"/>
                  </a:lnTo>
                  <a:lnTo>
                    <a:pt x="149" y="26"/>
                  </a:lnTo>
                  <a:lnTo>
                    <a:pt x="144" y="26"/>
                  </a:lnTo>
                  <a:lnTo>
                    <a:pt x="142" y="23"/>
                  </a:lnTo>
                  <a:lnTo>
                    <a:pt x="139" y="23"/>
                  </a:lnTo>
                  <a:lnTo>
                    <a:pt x="139" y="19"/>
                  </a:lnTo>
                  <a:lnTo>
                    <a:pt x="137" y="19"/>
                  </a:lnTo>
                  <a:lnTo>
                    <a:pt x="135" y="19"/>
                  </a:lnTo>
                  <a:lnTo>
                    <a:pt x="132" y="19"/>
                  </a:lnTo>
                  <a:lnTo>
                    <a:pt x="132" y="16"/>
                  </a:lnTo>
                  <a:lnTo>
                    <a:pt x="130" y="12"/>
                  </a:lnTo>
                  <a:lnTo>
                    <a:pt x="127" y="9"/>
                  </a:lnTo>
                  <a:lnTo>
                    <a:pt x="127" y="9"/>
                  </a:lnTo>
                  <a:lnTo>
                    <a:pt x="127" y="9"/>
                  </a:lnTo>
                  <a:lnTo>
                    <a:pt x="125" y="7"/>
                  </a:lnTo>
                  <a:lnTo>
                    <a:pt x="125" y="7"/>
                  </a:lnTo>
                  <a:lnTo>
                    <a:pt x="125" y="4"/>
                  </a:lnTo>
                  <a:lnTo>
                    <a:pt x="123" y="2"/>
                  </a:lnTo>
                  <a:lnTo>
                    <a:pt x="123" y="2"/>
                  </a:lnTo>
                  <a:lnTo>
                    <a:pt x="120" y="0"/>
                  </a:lnTo>
                  <a:lnTo>
                    <a:pt x="118" y="0"/>
                  </a:lnTo>
                  <a:lnTo>
                    <a:pt x="116" y="0"/>
                  </a:lnTo>
                  <a:lnTo>
                    <a:pt x="116" y="2"/>
                  </a:lnTo>
                  <a:lnTo>
                    <a:pt x="113" y="7"/>
                  </a:lnTo>
                  <a:lnTo>
                    <a:pt x="113" y="9"/>
                  </a:lnTo>
                  <a:lnTo>
                    <a:pt x="113" y="9"/>
                  </a:lnTo>
                  <a:lnTo>
                    <a:pt x="109" y="12"/>
                  </a:lnTo>
                  <a:lnTo>
                    <a:pt x="99" y="14"/>
                  </a:lnTo>
                  <a:lnTo>
                    <a:pt x="97" y="14"/>
                  </a:lnTo>
                  <a:lnTo>
                    <a:pt x="97" y="16"/>
                  </a:lnTo>
                  <a:lnTo>
                    <a:pt x="97" y="23"/>
                  </a:lnTo>
                  <a:lnTo>
                    <a:pt x="97" y="26"/>
                  </a:lnTo>
                  <a:lnTo>
                    <a:pt x="97" y="28"/>
                  </a:lnTo>
                  <a:lnTo>
                    <a:pt x="97" y="31"/>
                  </a:lnTo>
                  <a:lnTo>
                    <a:pt x="92" y="33"/>
                  </a:lnTo>
                  <a:lnTo>
                    <a:pt x="90" y="33"/>
                  </a:lnTo>
                  <a:lnTo>
                    <a:pt x="90" y="35"/>
                  </a:lnTo>
                  <a:lnTo>
                    <a:pt x="90" y="40"/>
                  </a:lnTo>
                  <a:lnTo>
                    <a:pt x="87" y="42"/>
                  </a:lnTo>
                  <a:lnTo>
                    <a:pt x="85" y="45"/>
                  </a:lnTo>
                  <a:lnTo>
                    <a:pt x="75" y="47"/>
                  </a:lnTo>
                  <a:lnTo>
                    <a:pt x="73" y="49"/>
                  </a:lnTo>
                  <a:lnTo>
                    <a:pt x="73" y="54"/>
                  </a:lnTo>
                  <a:lnTo>
                    <a:pt x="71" y="57"/>
                  </a:lnTo>
                  <a:lnTo>
                    <a:pt x="68" y="59"/>
                  </a:lnTo>
                  <a:lnTo>
                    <a:pt x="66" y="59"/>
                  </a:lnTo>
                  <a:lnTo>
                    <a:pt x="61" y="61"/>
                  </a:lnTo>
                  <a:lnTo>
                    <a:pt x="56" y="61"/>
                  </a:lnTo>
                  <a:lnTo>
                    <a:pt x="49" y="64"/>
                  </a:lnTo>
                  <a:lnTo>
                    <a:pt x="47" y="66"/>
                  </a:lnTo>
                  <a:lnTo>
                    <a:pt x="42" y="66"/>
                  </a:lnTo>
                  <a:lnTo>
                    <a:pt x="40" y="68"/>
                  </a:lnTo>
                  <a:lnTo>
                    <a:pt x="38" y="68"/>
                  </a:lnTo>
                  <a:lnTo>
                    <a:pt x="33" y="71"/>
                  </a:lnTo>
                  <a:lnTo>
                    <a:pt x="28" y="71"/>
                  </a:lnTo>
                  <a:lnTo>
                    <a:pt x="23" y="71"/>
                  </a:lnTo>
                  <a:lnTo>
                    <a:pt x="21" y="73"/>
                  </a:lnTo>
                  <a:lnTo>
                    <a:pt x="21" y="73"/>
                  </a:lnTo>
                  <a:lnTo>
                    <a:pt x="19" y="75"/>
                  </a:lnTo>
                  <a:lnTo>
                    <a:pt x="21" y="80"/>
                  </a:lnTo>
                  <a:lnTo>
                    <a:pt x="19" y="83"/>
                  </a:lnTo>
                  <a:lnTo>
                    <a:pt x="19" y="83"/>
                  </a:lnTo>
                  <a:lnTo>
                    <a:pt x="12" y="85"/>
                  </a:lnTo>
                  <a:lnTo>
                    <a:pt x="9" y="85"/>
                  </a:lnTo>
                  <a:lnTo>
                    <a:pt x="9" y="87"/>
                  </a:lnTo>
                  <a:lnTo>
                    <a:pt x="9" y="90"/>
                  </a:lnTo>
                  <a:lnTo>
                    <a:pt x="7" y="92"/>
                  </a:lnTo>
                  <a:lnTo>
                    <a:pt x="7" y="92"/>
                  </a:lnTo>
                  <a:lnTo>
                    <a:pt x="4" y="94"/>
                  </a:lnTo>
                  <a:lnTo>
                    <a:pt x="4" y="97"/>
                  </a:lnTo>
                  <a:lnTo>
                    <a:pt x="4" y="101"/>
                  </a:lnTo>
                  <a:lnTo>
                    <a:pt x="2" y="111"/>
                  </a:lnTo>
                  <a:lnTo>
                    <a:pt x="0" y="116"/>
                  </a:lnTo>
                  <a:lnTo>
                    <a:pt x="0" y="118"/>
                  </a:lnTo>
                  <a:lnTo>
                    <a:pt x="0" y="123"/>
                  </a:lnTo>
                  <a:lnTo>
                    <a:pt x="2" y="125"/>
                  </a:lnTo>
                  <a:lnTo>
                    <a:pt x="4" y="128"/>
                  </a:lnTo>
                  <a:lnTo>
                    <a:pt x="9" y="132"/>
                  </a:lnTo>
                  <a:lnTo>
                    <a:pt x="12" y="132"/>
                  </a:lnTo>
                  <a:lnTo>
                    <a:pt x="14" y="132"/>
                  </a:lnTo>
                  <a:lnTo>
                    <a:pt x="16" y="132"/>
                  </a:lnTo>
                  <a:lnTo>
                    <a:pt x="21" y="132"/>
                  </a:lnTo>
                  <a:lnTo>
                    <a:pt x="23" y="132"/>
                  </a:lnTo>
                  <a:lnTo>
                    <a:pt x="28" y="130"/>
                  </a:lnTo>
                  <a:lnTo>
                    <a:pt x="30" y="128"/>
                  </a:lnTo>
                  <a:lnTo>
                    <a:pt x="33" y="128"/>
                  </a:lnTo>
                  <a:lnTo>
                    <a:pt x="35" y="128"/>
                  </a:lnTo>
                  <a:lnTo>
                    <a:pt x="38" y="130"/>
                  </a:lnTo>
                  <a:lnTo>
                    <a:pt x="40" y="132"/>
                  </a:lnTo>
                  <a:lnTo>
                    <a:pt x="40" y="135"/>
                  </a:lnTo>
                  <a:lnTo>
                    <a:pt x="42" y="144"/>
                  </a:lnTo>
                  <a:lnTo>
                    <a:pt x="42" y="146"/>
                  </a:lnTo>
                  <a:lnTo>
                    <a:pt x="42" y="149"/>
                  </a:lnTo>
                  <a:lnTo>
                    <a:pt x="42" y="151"/>
                  </a:lnTo>
                  <a:lnTo>
                    <a:pt x="40" y="154"/>
                  </a:lnTo>
                  <a:lnTo>
                    <a:pt x="40" y="154"/>
                  </a:lnTo>
                  <a:lnTo>
                    <a:pt x="35" y="156"/>
                  </a:lnTo>
                  <a:lnTo>
                    <a:pt x="35" y="158"/>
                  </a:lnTo>
                  <a:lnTo>
                    <a:pt x="35" y="163"/>
                  </a:lnTo>
                  <a:lnTo>
                    <a:pt x="35" y="168"/>
                  </a:lnTo>
                  <a:lnTo>
                    <a:pt x="38" y="172"/>
                  </a:lnTo>
                  <a:lnTo>
                    <a:pt x="38" y="175"/>
                  </a:lnTo>
                  <a:lnTo>
                    <a:pt x="38" y="177"/>
                  </a:lnTo>
                  <a:lnTo>
                    <a:pt x="35" y="180"/>
                  </a:lnTo>
                  <a:lnTo>
                    <a:pt x="33" y="180"/>
                  </a:lnTo>
                  <a:lnTo>
                    <a:pt x="33" y="180"/>
                  </a:lnTo>
                  <a:lnTo>
                    <a:pt x="33" y="182"/>
                  </a:lnTo>
                  <a:lnTo>
                    <a:pt x="33" y="184"/>
                  </a:lnTo>
                  <a:lnTo>
                    <a:pt x="35" y="187"/>
                  </a:lnTo>
                  <a:lnTo>
                    <a:pt x="38" y="189"/>
                  </a:lnTo>
                  <a:lnTo>
                    <a:pt x="40" y="191"/>
                  </a:lnTo>
                  <a:lnTo>
                    <a:pt x="40" y="194"/>
                  </a:lnTo>
                  <a:lnTo>
                    <a:pt x="40" y="196"/>
                  </a:lnTo>
                  <a:lnTo>
                    <a:pt x="40" y="201"/>
                  </a:lnTo>
                  <a:lnTo>
                    <a:pt x="40" y="203"/>
                  </a:lnTo>
                  <a:lnTo>
                    <a:pt x="40" y="206"/>
                  </a:lnTo>
                  <a:lnTo>
                    <a:pt x="40" y="208"/>
                  </a:lnTo>
                  <a:lnTo>
                    <a:pt x="42" y="210"/>
                  </a:lnTo>
                  <a:lnTo>
                    <a:pt x="54" y="220"/>
                  </a:lnTo>
                  <a:lnTo>
                    <a:pt x="56" y="217"/>
                  </a:lnTo>
                  <a:lnTo>
                    <a:pt x="59" y="215"/>
                  </a:lnTo>
                  <a:lnTo>
                    <a:pt x="59" y="215"/>
                  </a:lnTo>
                  <a:lnTo>
                    <a:pt x="59" y="213"/>
                  </a:lnTo>
                  <a:lnTo>
                    <a:pt x="59" y="213"/>
                  </a:lnTo>
                  <a:lnTo>
                    <a:pt x="61" y="210"/>
                  </a:lnTo>
                  <a:lnTo>
                    <a:pt x="61" y="208"/>
                  </a:lnTo>
                  <a:lnTo>
                    <a:pt x="64" y="208"/>
                  </a:lnTo>
                  <a:lnTo>
                    <a:pt x="68" y="208"/>
                  </a:lnTo>
                  <a:lnTo>
                    <a:pt x="80" y="199"/>
                  </a:lnTo>
                  <a:lnTo>
                    <a:pt x="97" y="191"/>
                  </a:lnTo>
                  <a:lnTo>
                    <a:pt x="106" y="187"/>
                  </a:lnTo>
                  <a:lnTo>
                    <a:pt x="109" y="187"/>
                  </a:lnTo>
                  <a:lnTo>
                    <a:pt x="111" y="184"/>
                  </a:lnTo>
                  <a:lnTo>
                    <a:pt x="111" y="180"/>
                  </a:lnTo>
                  <a:lnTo>
                    <a:pt x="111" y="177"/>
                  </a:lnTo>
                  <a:lnTo>
                    <a:pt x="111" y="175"/>
                  </a:lnTo>
                  <a:lnTo>
                    <a:pt x="111" y="175"/>
                  </a:lnTo>
                  <a:lnTo>
                    <a:pt x="118" y="163"/>
                  </a:lnTo>
                  <a:lnTo>
                    <a:pt x="120" y="158"/>
                  </a:lnTo>
                  <a:lnTo>
                    <a:pt x="123" y="158"/>
                  </a:lnTo>
                  <a:lnTo>
                    <a:pt x="127" y="158"/>
                  </a:lnTo>
                  <a:lnTo>
                    <a:pt x="132" y="161"/>
                  </a:lnTo>
                  <a:lnTo>
                    <a:pt x="135" y="161"/>
                  </a:lnTo>
                  <a:lnTo>
                    <a:pt x="137" y="163"/>
                  </a:lnTo>
                  <a:lnTo>
                    <a:pt x="142" y="165"/>
                  </a:lnTo>
                  <a:lnTo>
                    <a:pt x="154" y="168"/>
                  </a:lnTo>
                  <a:lnTo>
                    <a:pt x="165" y="168"/>
                  </a:lnTo>
                  <a:lnTo>
                    <a:pt x="172" y="170"/>
                  </a:lnTo>
                  <a:lnTo>
                    <a:pt x="177" y="175"/>
                  </a:lnTo>
                  <a:lnTo>
                    <a:pt x="182" y="177"/>
                  </a:lnTo>
                  <a:lnTo>
                    <a:pt x="189" y="175"/>
                  </a:lnTo>
                  <a:lnTo>
                    <a:pt x="196" y="175"/>
                  </a:lnTo>
                  <a:lnTo>
                    <a:pt x="206" y="177"/>
                  </a:lnTo>
                  <a:lnTo>
                    <a:pt x="215" y="182"/>
                  </a:lnTo>
                  <a:lnTo>
                    <a:pt x="213" y="17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 name="Freeform 43"/>
            <p:cNvSpPr>
              <a:spLocks/>
            </p:cNvSpPr>
            <p:nvPr/>
          </p:nvSpPr>
          <p:spPr bwMode="auto">
            <a:xfrm>
              <a:off x="5473695" y="4109409"/>
              <a:ext cx="405698" cy="482548"/>
            </a:xfrm>
            <a:custGeom>
              <a:avLst/>
              <a:gdLst>
                <a:gd name="T0" fmla="*/ 211 w 227"/>
                <a:gd name="T1" fmla="*/ 15 h 270"/>
                <a:gd name="T2" fmla="*/ 182 w 227"/>
                <a:gd name="T3" fmla="*/ 5 h 270"/>
                <a:gd name="T4" fmla="*/ 175 w 227"/>
                <a:gd name="T5" fmla="*/ 8 h 270"/>
                <a:gd name="T6" fmla="*/ 170 w 227"/>
                <a:gd name="T7" fmla="*/ 5 h 270"/>
                <a:gd name="T8" fmla="*/ 168 w 227"/>
                <a:gd name="T9" fmla="*/ 3 h 270"/>
                <a:gd name="T10" fmla="*/ 151 w 227"/>
                <a:gd name="T11" fmla="*/ 5 h 270"/>
                <a:gd name="T12" fmla="*/ 135 w 227"/>
                <a:gd name="T13" fmla="*/ 19 h 270"/>
                <a:gd name="T14" fmla="*/ 130 w 227"/>
                <a:gd name="T15" fmla="*/ 24 h 270"/>
                <a:gd name="T16" fmla="*/ 125 w 227"/>
                <a:gd name="T17" fmla="*/ 31 h 270"/>
                <a:gd name="T18" fmla="*/ 116 w 227"/>
                <a:gd name="T19" fmla="*/ 38 h 270"/>
                <a:gd name="T20" fmla="*/ 114 w 227"/>
                <a:gd name="T21" fmla="*/ 29 h 270"/>
                <a:gd name="T22" fmla="*/ 104 w 227"/>
                <a:gd name="T23" fmla="*/ 24 h 270"/>
                <a:gd name="T24" fmla="*/ 95 w 227"/>
                <a:gd name="T25" fmla="*/ 29 h 270"/>
                <a:gd name="T26" fmla="*/ 90 w 227"/>
                <a:gd name="T27" fmla="*/ 36 h 270"/>
                <a:gd name="T28" fmla="*/ 92 w 227"/>
                <a:gd name="T29" fmla="*/ 43 h 270"/>
                <a:gd name="T30" fmla="*/ 83 w 227"/>
                <a:gd name="T31" fmla="*/ 64 h 270"/>
                <a:gd name="T32" fmla="*/ 78 w 227"/>
                <a:gd name="T33" fmla="*/ 83 h 270"/>
                <a:gd name="T34" fmla="*/ 73 w 227"/>
                <a:gd name="T35" fmla="*/ 102 h 270"/>
                <a:gd name="T36" fmla="*/ 76 w 227"/>
                <a:gd name="T37" fmla="*/ 112 h 270"/>
                <a:gd name="T38" fmla="*/ 88 w 227"/>
                <a:gd name="T39" fmla="*/ 116 h 270"/>
                <a:gd name="T40" fmla="*/ 90 w 227"/>
                <a:gd name="T41" fmla="*/ 131 h 270"/>
                <a:gd name="T42" fmla="*/ 78 w 227"/>
                <a:gd name="T43" fmla="*/ 138 h 270"/>
                <a:gd name="T44" fmla="*/ 64 w 227"/>
                <a:gd name="T45" fmla="*/ 140 h 270"/>
                <a:gd name="T46" fmla="*/ 38 w 227"/>
                <a:gd name="T47" fmla="*/ 145 h 270"/>
                <a:gd name="T48" fmla="*/ 31 w 227"/>
                <a:gd name="T49" fmla="*/ 145 h 270"/>
                <a:gd name="T50" fmla="*/ 19 w 227"/>
                <a:gd name="T51" fmla="*/ 142 h 270"/>
                <a:gd name="T52" fmla="*/ 9 w 227"/>
                <a:gd name="T53" fmla="*/ 145 h 270"/>
                <a:gd name="T54" fmla="*/ 5 w 227"/>
                <a:gd name="T55" fmla="*/ 176 h 270"/>
                <a:gd name="T56" fmla="*/ 12 w 227"/>
                <a:gd name="T57" fmla="*/ 190 h 270"/>
                <a:gd name="T58" fmla="*/ 19 w 227"/>
                <a:gd name="T59" fmla="*/ 192 h 270"/>
                <a:gd name="T60" fmla="*/ 24 w 227"/>
                <a:gd name="T61" fmla="*/ 225 h 270"/>
                <a:gd name="T62" fmla="*/ 21 w 227"/>
                <a:gd name="T63" fmla="*/ 251 h 270"/>
                <a:gd name="T64" fmla="*/ 47 w 227"/>
                <a:gd name="T65" fmla="*/ 251 h 270"/>
                <a:gd name="T66" fmla="*/ 62 w 227"/>
                <a:gd name="T67" fmla="*/ 265 h 270"/>
                <a:gd name="T68" fmla="*/ 78 w 227"/>
                <a:gd name="T69" fmla="*/ 239 h 270"/>
                <a:gd name="T70" fmla="*/ 88 w 227"/>
                <a:gd name="T71" fmla="*/ 228 h 270"/>
                <a:gd name="T72" fmla="*/ 95 w 227"/>
                <a:gd name="T73" fmla="*/ 225 h 270"/>
                <a:gd name="T74" fmla="*/ 114 w 227"/>
                <a:gd name="T75" fmla="*/ 221 h 270"/>
                <a:gd name="T76" fmla="*/ 125 w 227"/>
                <a:gd name="T77" fmla="*/ 225 h 270"/>
                <a:gd name="T78" fmla="*/ 130 w 227"/>
                <a:gd name="T79" fmla="*/ 232 h 270"/>
                <a:gd name="T80" fmla="*/ 135 w 227"/>
                <a:gd name="T81" fmla="*/ 239 h 270"/>
                <a:gd name="T82" fmla="*/ 142 w 227"/>
                <a:gd name="T83" fmla="*/ 242 h 270"/>
                <a:gd name="T84" fmla="*/ 154 w 227"/>
                <a:gd name="T85" fmla="*/ 249 h 270"/>
                <a:gd name="T86" fmla="*/ 173 w 227"/>
                <a:gd name="T87" fmla="*/ 244 h 270"/>
                <a:gd name="T88" fmla="*/ 189 w 227"/>
                <a:gd name="T89" fmla="*/ 254 h 270"/>
                <a:gd name="T90" fmla="*/ 206 w 227"/>
                <a:gd name="T91" fmla="*/ 247 h 270"/>
                <a:gd name="T92" fmla="*/ 220 w 227"/>
                <a:gd name="T93" fmla="*/ 235 h 270"/>
                <a:gd name="T94" fmla="*/ 218 w 227"/>
                <a:gd name="T95" fmla="*/ 221 h 270"/>
                <a:gd name="T96" fmla="*/ 225 w 227"/>
                <a:gd name="T97" fmla="*/ 218 h 270"/>
                <a:gd name="T98" fmla="*/ 222 w 227"/>
                <a:gd name="T99" fmla="*/ 202 h 270"/>
                <a:gd name="T100" fmla="*/ 213 w 227"/>
                <a:gd name="T101" fmla="*/ 190 h 270"/>
                <a:gd name="T102" fmla="*/ 208 w 227"/>
                <a:gd name="T103" fmla="*/ 171 h 270"/>
                <a:gd name="T104" fmla="*/ 204 w 227"/>
                <a:gd name="T105" fmla="*/ 159 h 270"/>
                <a:gd name="T106" fmla="*/ 189 w 227"/>
                <a:gd name="T107" fmla="*/ 145 h 270"/>
                <a:gd name="T108" fmla="*/ 182 w 227"/>
                <a:gd name="T109" fmla="*/ 138 h 270"/>
                <a:gd name="T110" fmla="*/ 180 w 227"/>
                <a:gd name="T111" fmla="*/ 131 h 270"/>
                <a:gd name="T112" fmla="*/ 194 w 227"/>
                <a:gd name="T113" fmla="*/ 116 h 270"/>
                <a:gd name="T114" fmla="*/ 204 w 227"/>
                <a:gd name="T115" fmla="*/ 112 h 270"/>
                <a:gd name="T116" fmla="*/ 220 w 227"/>
                <a:gd name="T117" fmla="*/ 86 h 270"/>
                <a:gd name="T118" fmla="*/ 215 w 227"/>
                <a:gd name="T119" fmla="*/ 74 h 270"/>
                <a:gd name="T120" fmla="*/ 218 w 227"/>
                <a:gd name="T121" fmla="*/ 57 h 270"/>
                <a:gd name="T122" fmla="*/ 220 w 227"/>
                <a:gd name="T123" fmla="*/ 48 h 270"/>
                <a:gd name="T124" fmla="*/ 227 w 227"/>
                <a:gd name="T125" fmla="*/ 34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7" h="270">
                  <a:moveTo>
                    <a:pt x="227" y="26"/>
                  </a:moveTo>
                  <a:lnTo>
                    <a:pt x="225" y="24"/>
                  </a:lnTo>
                  <a:lnTo>
                    <a:pt x="218" y="17"/>
                  </a:lnTo>
                  <a:lnTo>
                    <a:pt x="211" y="15"/>
                  </a:lnTo>
                  <a:lnTo>
                    <a:pt x="204" y="10"/>
                  </a:lnTo>
                  <a:lnTo>
                    <a:pt x="192" y="10"/>
                  </a:lnTo>
                  <a:lnTo>
                    <a:pt x="189" y="8"/>
                  </a:lnTo>
                  <a:lnTo>
                    <a:pt x="182" y="5"/>
                  </a:lnTo>
                  <a:lnTo>
                    <a:pt x="180" y="3"/>
                  </a:lnTo>
                  <a:lnTo>
                    <a:pt x="178" y="5"/>
                  </a:lnTo>
                  <a:lnTo>
                    <a:pt x="178" y="5"/>
                  </a:lnTo>
                  <a:lnTo>
                    <a:pt x="175" y="8"/>
                  </a:lnTo>
                  <a:lnTo>
                    <a:pt x="173" y="8"/>
                  </a:lnTo>
                  <a:lnTo>
                    <a:pt x="170" y="8"/>
                  </a:lnTo>
                  <a:lnTo>
                    <a:pt x="170" y="5"/>
                  </a:lnTo>
                  <a:lnTo>
                    <a:pt x="170" y="5"/>
                  </a:lnTo>
                  <a:lnTo>
                    <a:pt x="173" y="3"/>
                  </a:lnTo>
                  <a:lnTo>
                    <a:pt x="170" y="3"/>
                  </a:lnTo>
                  <a:lnTo>
                    <a:pt x="170" y="0"/>
                  </a:lnTo>
                  <a:lnTo>
                    <a:pt x="168" y="3"/>
                  </a:lnTo>
                  <a:lnTo>
                    <a:pt x="156" y="5"/>
                  </a:lnTo>
                  <a:lnTo>
                    <a:pt x="156" y="5"/>
                  </a:lnTo>
                  <a:lnTo>
                    <a:pt x="154" y="5"/>
                  </a:lnTo>
                  <a:lnTo>
                    <a:pt x="151" y="5"/>
                  </a:lnTo>
                  <a:lnTo>
                    <a:pt x="149" y="5"/>
                  </a:lnTo>
                  <a:lnTo>
                    <a:pt x="147" y="8"/>
                  </a:lnTo>
                  <a:lnTo>
                    <a:pt x="137" y="17"/>
                  </a:lnTo>
                  <a:lnTo>
                    <a:pt x="135" y="19"/>
                  </a:lnTo>
                  <a:lnTo>
                    <a:pt x="133" y="19"/>
                  </a:lnTo>
                  <a:lnTo>
                    <a:pt x="133" y="22"/>
                  </a:lnTo>
                  <a:lnTo>
                    <a:pt x="130" y="22"/>
                  </a:lnTo>
                  <a:lnTo>
                    <a:pt x="130" y="24"/>
                  </a:lnTo>
                  <a:lnTo>
                    <a:pt x="130" y="26"/>
                  </a:lnTo>
                  <a:lnTo>
                    <a:pt x="128" y="29"/>
                  </a:lnTo>
                  <a:lnTo>
                    <a:pt x="128" y="29"/>
                  </a:lnTo>
                  <a:lnTo>
                    <a:pt x="125" y="31"/>
                  </a:lnTo>
                  <a:lnTo>
                    <a:pt x="123" y="31"/>
                  </a:lnTo>
                  <a:lnTo>
                    <a:pt x="121" y="36"/>
                  </a:lnTo>
                  <a:lnTo>
                    <a:pt x="116" y="38"/>
                  </a:lnTo>
                  <a:lnTo>
                    <a:pt x="116" y="38"/>
                  </a:lnTo>
                  <a:lnTo>
                    <a:pt x="114" y="36"/>
                  </a:lnTo>
                  <a:lnTo>
                    <a:pt x="116" y="31"/>
                  </a:lnTo>
                  <a:lnTo>
                    <a:pt x="116" y="31"/>
                  </a:lnTo>
                  <a:lnTo>
                    <a:pt x="114" y="29"/>
                  </a:lnTo>
                  <a:lnTo>
                    <a:pt x="114" y="26"/>
                  </a:lnTo>
                  <a:lnTo>
                    <a:pt x="111" y="26"/>
                  </a:lnTo>
                  <a:lnTo>
                    <a:pt x="107" y="24"/>
                  </a:lnTo>
                  <a:lnTo>
                    <a:pt x="104" y="24"/>
                  </a:lnTo>
                  <a:lnTo>
                    <a:pt x="99" y="24"/>
                  </a:lnTo>
                  <a:lnTo>
                    <a:pt x="97" y="24"/>
                  </a:lnTo>
                  <a:lnTo>
                    <a:pt x="95" y="26"/>
                  </a:lnTo>
                  <a:lnTo>
                    <a:pt x="95" y="29"/>
                  </a:lnTo>
                  <a:lnTo>
                    <a:pt x="95" y="31"/>
                  </a:lnTo>
                  <a:lnTo>
                    <a:pt x="92" y="34"/>
                  </a:lnTo>
                  <a:lnTo>
                    <a:pt x="92" y="36"/>
                  </a:lnTo>
                  <a:lnTo>
                    <a:pt x="90" y="36"/>
                  </a:lnTo>
                  <a:lnTo>
                    <a:pt x="85" y="34"/>
                  </a:lnTo>
                  <a:lnTo>
                    <a:pt x="88" y="38"/>
                  </a:lnTo>
                  <a:lnTo>
                    <a:pt x="90" y="41"/>
                  </a:lnTo>
                  <a:lnTo>
                    <a:pt x="92" y="43"/>
                  </a:lnTo>
                  <a:lnTo>
                    <a:pt x="92" y="45"/>
                  </a:lnTo>
                  <a:lnTo>
                    <a:pt x="92" y="50"/>
                  </a:lnTo>
                  <a:lnTo>
                    <a:pt x="85" y="62"/>
                  </a:lnTo>
                  <a:lnTo>
                    <a:pt x="83" y="64"/>
                  </a:lnTo>
                  <a:lnTo>
                    <a:pt x="80" y="71"/>
                  </a:lnTo>
                  <a:lnTo>
                    <a:pt x="78" y="79"/>
                  </a:lnTo>
                  <a:lnTo>
                    <a:pt x="78" y="81"/>
                  </a:lnTo>
                  <a:lnTo>
                    <a:pt x="78" y="83"/>
                  </a:lnTo>
                  <a:lnTo>
                    <a:pt x="76" y="86"/>
                  </a:lnTo>
                  <a:lnTo>
                    <a:pt x="76" y="90"/>
                  </a:lnTo>
                  <a:lnTo>
                    <a:pt x="73" y="100"/>
                  </a:lnTo>
                  <a:lnTo>
                    <a:pt x="73" y="102"/>
                  </a:lnTo>
                  <a:lnTo>
                    <a:pt x="73" y="105"/>
                  </a:lnTo>
                  <a:lnTo>
                    <a:pt x="73" y="109"/>
                  </a:lnTo>
                  <a:lnTo>
                    <a:pt x="76" y="109"/>
                  </a:lnTo>
                  <a:lnTo>
                    <a:pt x="76" y="112"/>
                  </a:lnTo>
                  <a:lnTo>
                    <a:pt x="78" y="112"/>
                  </a:lnTo>
                  <a:lnTo>
                    <a:pt x="83" y="114"/>
                  </a:lnTo>
                  <a:lnTo>
                    <a:pt x="85" y="114"/>
                  </a:lnTo>
                  <a:lnTo>
                    <a:pt x="88" y="116"/>
                  </a:lnTo>
                  <a:lnTo>
                    <a:pt x="90" y="121"/>
                  </a:lnTo>
                  <a:lnTo>
                    <a:pt x="90" y="126"/>
                  </a:lnTo>
                  <a:lnTo>
                    <a:pt x="92" y="128"/>
                  </a:lnTo>
                  <a:lnTo>
                    <a:pt x="90" y="131"/>
                  </a:lnTo>
                  <a:lnTo>
                    <a:pt x="88" y="133"/>
                  </a:lnTo>
                  <a:lnTo>
                    <a:pt x="85" y="138"/>
                  </a:lnTo>
                  <a:lnTo>
                    <a:pt x="83" y="138"/>
                  </a:lnTo>
                  <a:lnTo>
                    <a:pt x="78" y="138"/>
                  </a:lnTo>
                  <a:lnTo>
                    <a:pt x="76" y="140"/>
                  </a:lnTo>
                  <a:lnTo>
                    <a:pt x="71" y="140"/>
                  </a:lnTo>
                  <a:lnTo>
                    <a:pt x="69" y="140"/>
                  </a:lnTo>
                  <a:lnTo>
                    <a:pt x="64" y="140"/>
                  </a:lnTo>
                  <a:lnTo>
                    <a:pt x="59" y="140"/>
                  </a:lnTo>
                  <a:lnTo>
                    <a:pt x="43" y="142"/>
                  </a:lnTo>
                  <a:lnTo>
                    <a:pt x="40" y="145"/>
                  </a:lnTo>
                  <a:lnTo>
                    <a:pt x="38" y="145"/>
                  </a:lnTo>
                  <a:lnTo>
                    <a:pt x="38" y="147"/>
                  </a:lnTo>
                  <a:lnTo>
                    <a:pt x="38" y="147"/>
                  </a:lnTo>
                  <a:lnTo>
                    <a:pt x="33" y="145"/>
                  </a:lnTo>
                  <a:lnTo>
                    <a:pt x="31" y="145"/>
                  </a:lnTo>
                  <a:lnTo>
                    <a:pt x="28" y="145"/>
                  </a:lnTo>
                  <a:lnTo>
                    <a:pt x="26" y="145"/>
                  </a:lnTo>
                  <a:lnTo>
                    <a:pt x="24" y="145"/>
                  </a:lnTo>
                  <a:lnTo>
                    <a:pt x="19" y="142"/>
                  </a:lnTo>
                  <a:lnTo>
                    <a:pt x="17" y="142"/>
                  </a:lnTo>
                  <a:lnTo>
                    <a:pt x="14" y="142"/>
                  </a:lnTo>
                  <a:lnTo>
                    <a:pt x="12" y="142"/>
                  </a:lnTo>
                  <a:lnTo>
                    <a:pt x="9" y="145"/>
                  </a:lnTo>
                  <a:lnTo>
                    <a:pt x="7" y="147"/>
                  </a:lnTo>
                  <a:lnTo>
                    <a:pt x="5" y="157"/>
                  </a:lnTo>
                  <a:lnTo>
                    <a:pt x="0" y="166"/>
                  </a:lnTo>
                  <a:lnTo>
                    <a:pt x="5" y="176"/>
                  </a:lnTo>
                  <a:lnTo>
                    <a:pt x="7" y="180"/>
                  </a:lnTo>
                  <a:lnTo>
                    <a:pt x="7" y="183"/>
                  </a:lnTo>
                  <a:lnTo>
                    <a:pt x="9" y="187"/>
                  </a:lnTo>
                  <a:lnTo>
                    <a:pt x="12" y="190"/>
                  </a:lnTo>
                  <a:lnTo>
                    <a:pt x="14" y="190"/>
                  </a:lnTo>
                  <a:lnTo>
                    <a:pt x="17" y="190"/>
                  </a:lnTo>
                  <a:lnTo>
                    <a:pt x="17" y="190"/>
                  </a:lnTo>
                  <a:lnTo>
                    <a:pt x="19" y="192"/>
                  </a:lnTo>
                  <a:lnTo>
                    <a:pt x="21" y="197"/>
                  </a:lnTo>
                  <a:lnTo>
                    <a:pt x="24" y="206"/>
                  </a:lnTo>
                  <a:lnTo>
                    <a:pt x="26" y="218"/>
                  </a:lnTo>
                  <a:lnTo>
                    <a:pt x="24" y="225"/>
                  </a:lnTo>
                  <a:lnTo>
                    <a:pt x="24" y="228"/>
                  </a:lnTo>
                  <a:lnTo>
                    <a:pt x="24" y="232"/>
                  </a:lnTo>
                  <a:lnTo>
                    <a:pt x="19" y="244"/>
                  </a:lnTo>
                  <a:lnTo>
                    <a:pt x="21" y="251"/>
                  </a:lnTo>
                  <a:lnTo>
                    <a:pt x="24" y="256"/>
                  </a:lnTo>
                  <a:lnTo>
                    <a:pt x="43" y="251"/>
                  </a:lnTo>
                  <a:lnTo>
                    <a:pt x="45" y="251"/>
                  </a:lnTo>
                  <a:lnTo>
                    <a:pt x="47" y="251"/>
                  </a:lnTo>
                  <a:lnTo>
                    <a:pt x="50" y="256"/>
                  </a:lnTo>
                  <a:lnTo>
                    <a:pt x="50" y="258"/>
                  </a:lnTo>
                  <a:lnTo>
                    <a:pt x="54" y="263"/>
                  </a:lnTo>
                  <a:lnTo>
                    <a:pt x="62" y="265"/>
                  </a:lnTo>
                  <a:lnTo>
                    <a:pt x="69" y="270"/>
                  </a:lnTo>
                  <a:lnTo>
                    <a:pt x="71" y="254"/>
                  </a:lnTo>
                  <a:lnTo>
                    <a:pt x="71" y="249"/>
                  </a:lnTo>
                  <a:lnTo>
                    <a:pt x="78" y="239"/>
                  </a:lnTo>
                  <a:lnTo>
                    <a:pt x="83" y="230"/>
                  </a:lnTo>
                  <a:lnTo>
                    <a:pt x="85" y="228"/>
                  </a:lnTo>
                  <a:lnTo>
                    <a:pt x="85" y="225"/>
                  </a:lnTo>
                  <a:lnTo>
                    <a:pt x="88" y="228"/>
                  </a:lnTo>
                  <a:lnTo>
                    <a:pt x="90" y="228"/>
                  </a:lnTo>
                  <a:lnTo>
                    <a:pt x="90" y="228"/>
                  </a:lnTo>
                  <a:lnTo>
                    <a:pt x="92" y="228"/>
                  </a:lnTo>
                  <a:lnTo>
                    <a:pt x="95" y="225"/>
                  </a:lnTo>
                  <a:lnTo>
                    <a:pt x="99" y="225"/>
                  </a:lnTo>
                  <a:lnTo>
                    <a:pt x="109" y="223"/>
                  </a:lnTo>
                  <a:lnTo>
                    <a:pt x="114" y="221"/>
                  </a:lnTo>
                  <a:lnTo>
                    <a:pt x="114" y="221"/>
                  </a:lnTo>
                  <a:lnTo>
                    <a:pt x="116" y="221"/>
                  </a:lnTo>
                  <a:lnTo>
                    <a:pt x="118" y="221"/>
                  </a:lnTo>
                  <a:lnTo>
                    <a:pt x="123" y="223"/>
                  </a:lnTo>
                  <a:lnTo>
                    <a:pt x="125" y="225"/>
                  </a:lnTo>
                  <a:lnTo>
                    <a:pt x="128" y="228"/>
                  </a:lnTo>
                  <a:lnTo>
                    <a:pt x="128" y="230"/>
                  </a:lnTo>
                  <a:lnTo>
                    <a:pt x="130" y="232"/>
                  </a:lnTo>
                  <a:lnTo>
                    <a:pt x="130" y="232"/>
                  </a:lnTo>
                  <a:lnTo>
                    <a:pt x="130" y="232"/>
                  </a:lnTo>
                  <a:lnTo>
                    <a:pt x="133" y="235"/>
                  </a:lnTo>
                  <a:lnTo>
                    <a:pt x="133" y="235"/>
                  </a:lnTo>
                  <a:lnTo>
                    <a:pt x="135" y="239"/>
                  </a:lnTo>
                  <a:lnTo>
                    <a:pt x="137" y="242"/>
                  </a:lnTo>
                  <a:lnTo>
                    <a:pt x="137" y="242"/>
                  </a:lnTo>
                  <a:lnTo>
                    <a:pt x="142" y="242"/>
                  </a:lnTo>
                  <a:lnTo>
                    <a:pt x="142" y="242"/>
                  </a:lnTo>
                  <a:lnTo>
                    <a:pt x="144" y="244"/>
                  </a:lnTo>
                  <a:lnTo>
                    <a:pt x="151" y="247"/>
                  </a:lnTo>
                  <a:lnTo>
                    <a:pt x="151" y="249"/>
                  </a:lnTo>
                  <a:lnTo>
                    <a:pt x="154" y="249"/>
                  </a:lnTo>
                  <a:lnTo>
                    <a:pt x="156" y="249"/>
                  </a:lnTo>
                  <a:lnTo>
                    <a:pt x="168" y="244"/>
                  </a:lnTo>
                  <a:lnTo>
                    <a:pt x="170" y="242"/>
                  </a:lnTo>
                  <a:lnTo>
                    <a:pt x="173" y="244"/>
                  </a:lnTo>
                  <a:lnTo>
                    <a:pt x="180" y="247"/>
                  </a:lnTo>
                  <a:lnTo>
                    <a:pt x="182" y="249"/>
                  </a:lnTo>
                  <a:lnTo>
                    <a:pt x="185" y="249"/>
                  </a:lnTo>
                  <a:lnTo>
                    <a:pt x="189" y="254"/>
                  </a:lnTo>
                  <a:lnTo>
                    <a:pt x="192" y="254"/>
                  </a:lnTo>
                  <a:lnTo>
                    <a:pt x="194" y="254"/>
                  </a:lnTo>
                  <a:lnTo>
                    <a:pt x="201" y="251"/>
                  </a:lnTo>
                  <a:lnTo>
                    <a:pt x="206" y="247"/>
                  </a:lnTo>
                  <a:lnTo>
                    <a:pt x="206" y="247"/>
                  </a:lnTo>
                  <a:lnTo>
                    <a:pt x="215" y="242"/>
                  </a:lnTo>
                  <a:lnTo>
                    <a:pt x="218" y="237"/>
                  </a:lnTo>
                  <a:lnTo>
                    <a:pt x="220" y="235"/>
                  </a:lnTo>
                  <a:lnTo>
                    <a:pt x="220" y="230"/>
                  </a:lnTo>
                  <a:lnTo>
                    <a:pt x="220" y="228"/>
                  </a:lnTo>
                  <a:lnTo>
                    <a:pt x="218" y="223"/>
                  </a:lnTo>
                  <a:lnTo>
                    <a:pt x="218" y="221"/>
                  </a:lnTo>
                  <a:lnTo>
                    <a:pt x="220" y="221"/>
                  </a:lnTo>
                  <a:lnTo>
                    <a:pt x="222" y="221"/>
                  </a:lnTo>
                  <a:lnTo>
                    <a:pt x="225" y="221"/>
                  </a:lnTo>
                  <a:lnTo>
                    <a:pt x="225" y="218"/>
                  </a:lnTo>
                  <a:lnTo>
                    <a:pt x="222" y="211"/>
                  </a:lnTo>
                  <a:lnTo>
                    <a:pt x="222" y="209"/>
                  </a:lnTo>
                  <a:lnTo>
                    <a:pt x="222" y="206"/>
                  </a:lnTo>
                  <a:lnTo>
                    <a:pt x="222" y="202"/>
                  </a:lnTo>
                  <a:lnTo>
                    <a:pt x="220" y="197"/>
                  </a:lnTo>
                  <a:lnTo>
                    <a:pt x="218" y="192"/>
                  </a:lnTo>
                  <a:lnTo>
                    <a:pt x="213" y="190"/>
                  </a:lnTo>
                  <a:lnTo>
                    <a:pt x="213" y="190"/>
                  </a:lnTo>
                  <a:lnTo>
                    <a:pt x="213" y="190"/>
                  </a:lnTo>
                  <a:lnTo>
                    <a:pt x="211" y="187"/>
                  </a:lnTo>
                  <a:lnTo>
                    <a:pt x="208" y="178"/>
                  </a:lnTo>
                  <a:lnTo>
                    <a:pt x="208" y="171"/>
                  </a:lnTo>
                  <a:lnTo>
                    <a:pt x="208" y="168"/>
                  </a:lnTo>
                  <a:lnTo>
                    <a:pt x="208" y="166"/>
                  </a:lnTo>
                  <a:lnTo>
                    <a:pt x="204" y="161"/>
                  </a:lnTo>
                  <a:lnTo>
                    <a:pt x="204" y="159"/>
                  </a:lnTo>
                  <a:lnTo>
                    <a:pt x="199" y="150"/>
                  </a:lnTo>
                  <a:lnTo>
                    <a:pt x="196" y="147"/>
                  </a:lnTo>
                  <a:lnTo>
                    <a:pt x="194" y="145"/>
                  </a:lnTo>
                  <a:lnTo>
                    <a:pt x="189" y="145"/>
                  </a:lnTo>
                  <a:lnTo>
                    <a:pt x="187" y="142"/>
                  </a:lnTo>
                  <a:lnTo>
                    <a:pt x="187" y="140"/>
                  </a:lnTo>
                  <a:lnTo>
                    <a:pt x="185" y="140"/>
                  </a:lnTo>
                  <a:lnTo>
                    <a:pt x="182" y="138"/>
                  </a:lnTo>
                  <a:lnTo>
                    <a:pt x="180" y="138"/>
                  </a:lnTo>
                  <a:lnTo>
                    <a:pt x="178" y="138"/>
                  </a:lnTo>
                  <a:lnTo>
                    <a:pt x="178" y="135"/>
                  </a:lnTo>
                  <a:lnTo>
                    <a:pt x="180" y="131"/>
                  </a:lnTo>
                  <a:lnTo>
                    <a:pt x="187" y="121"/>
                  </a:lnTo>
                  <a:lnTo>
                    <a:pt x="189" y="119"/>
                  </a:lnTo>
                  <a:lnTo>
                    <a:pt x="192" y="116"/>
                  </a:lnTo>
                  <a:lnTo>
                    <a:pt x="194" y="116"/>
                  </a:lnTo>
                  <a:lnTo>
                    <a:pt x="199" y="119"/>
                  </a:lnTo>
                  <a:lnTo>
                    <a:pt x="201" y="116"/>
                  </a:lnTo>
                  <a:lnTo>
                    <a:pt x="204" y="114"/>
                  </a:lnTo>
                  <a:lnTo>
                    <a:pt x="204" y="112"/>
                  </a:lnTo>
                  <a:lnTo>
                    <a:pt x="211" y="105"/>
                  </a:lnTo>
                  <a:lnTo>
                    <a:pt x="218" y="95"/>
                  </a:lnTo>
                  <a:lnTo>
                    <a:pt x="220" y="88"/>
                  </a:lnTo>
                  <a:lnTo>
                    <a:pt x="220" y="86"/>
                  </a:lnTo>
                  <a:lnTo>
                    <a:pt x="220" y="83"/>
                  </a:lnTo>
                  <a:lnTo>
                    <a:pt x="220" y="79"/>
                  </a:lnTo>
                  <a:lnTo>
                    <a:pt x="218" y="76"/>
                  </a:lnTo>
                  <a:lnTo>
                    <a:pt x="215" y="74"/>
                  </a:lnTo>
                  <a:lnTo>
                    <a:pt x="213" y="69"/>
                  </a:lnTo>
                  <a:lnTo>
                    <a:pt x="215" y="67"/>
                  </a:lnTo>
                  <a:lnTo>
                    <a:pt x="218" y="60"/>
                  </a:lnTo>
                  <a:lnTo>
                    <a:pt x="218" y="57"/>
                  </a:lnTo>
                  <a:lnTo>
                    <a:pt x="218" y="55"/>
                  </a:lnTo>
                  <a:lnTo>
                    <a:pt x="218" y="52"/>
                  </a:lnTo>
                  <a:lnTo>
                    <a:pt x="218" y="50"/>
                  </a:lnTo>
                  <a:lnTo>
                    <a:pt x="220" y="48"/>
                  </a:lnTo>
                  <a:lnTo>
                    <a:pt x="222" y="43"/>
                  </a:lnTo>
                  <a:lnTo>
                    <a:pt x="225" y="41"/>
                  </a:lnTo>
                  <a:lnTo>
                    <a:pt x="225" y="38"/>
                  </a:lnTo>
                  <a:lnTo>
                    <a:pt x="227" y="34"/>
                  </a:lnTo>
                  <a:lnTo>
                    <a:pt x="227" y="29"/>
                  </a:lnTo>
                  <a:lnTo>
                    <a:pt x="227" y="26"/>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 name="Freeform 44"/>
            <p:cNvSpPr>
              <a:spLocks/>
            </p:cNvSpPr>
            <p:nvPr/>
          </p:nvSpPr>
          <p:spPr bwMode="auto">
            <a:xfrm>
              <a:off x="6336921" y="3551798"/>
              <a:ext cx="557612" cy="436081"/>
            </a:xfrm>
            <a:custGeom>
              <a:avLst/>
              <a:gdLst>
                <a:gd name="T0" fmla="*/ 308 w 312"/>
                <a:gd name="T1" fmla="*/ 59 h 244"/>
                <a:gd name="T2" fmla="*/ 310 w 312"/>
                <a:gd name="T3" fmla="*/ 52 h 244"/>
                <a:gd name="T4" fmla="*/ 308 w 312"/>
                <a:gd name="T5" fmla="*/ 40 h 244"/>
                <a:gd name="T6" fmla="*/ 296 w 312"/>
                <a:gd name="T7" fmla="*/ 14 h 244"/>
                <a:gd name="T8" fmla="*/ 282 w 312"/>
                <a:gd name="T9" fmla="*/ 17 h 244"/>
                <a:gd name="T10" fmla="*/ 282 w 312"/>
                <a:gd name="T11" fmla="*/ 31 h 244"/>
                <a:gd name="T12" fmla="*/ 270 w 312"/>
                <a:gd name="T13" fmla="*/ 36 h 244"/>
                <a:gd name="T14" fmla="*/ 267 w 312"/>
                <a:gd name="T15" fmla="*/ 40 h 244"/>
                <a:gd name="T16" fmla="*/ 253 w 312"/>
                <a:gd name="T17" fmla="*/ 31 h 244"/>
                <a:gd name="T18" fmla="*/ 251 w 312"/>
                <a:gd name="T19" fmla="*/ 19 h 244"/>
                <a:gd name="T20" fmla="*/ 234 w 312"/>
                <a:gd name="T21" fmla="*/ 12 h 244"/>
                <a:gd name="T22" fmla="*/ 220 w 312"/>
                <a:gd name="T23" fmla="*/ 12 h 244"/>
                <a:gd name="T24" fmla="*/ 206 w 312"/>
                <a:gd name="T25" fmla="*/ 0 h 244"/>
                <a:gd name="T26" fmla="*/ 184 w 312"/>
                <a:gd name="T27" fmla="*/ 0 h 244"/>
                <a:gd name="T28" fmla="*/ 184 w 312"/>
                <a:gd name="T29" fmla="*/ 26 h 244"/>
                <a:gd name="T30" fmla="*/ 177 w 312"/>
                <a:gd name="T31" fmla="*/ 45 h 244"/>
                <a:gd name="T32" fmla="*/ 173 w 312"/>
                <a:gd name="T33" fmla="*/ 47 h 244"/>
                <a:gd name="T34" fmla="*/ 166 w 312"/>
                <a:gd name="T35" fmla="*/ 47 h 244"/>
                <a:gd name="T36" fmla="*/ 156 w 312"/>
                <a:gd name="T37" fmla="*/ 50 h 244"/>
                <a:gd name="T38" fmla="*/ 147 w 312"/>
                <a:gd name="T39" fmla="*/ 43 h 244"/>
                <a:gd name="T40" fmla="*/ 137 w 312"/>
                <a:gd name="T41" fmla="*/ 43 h 244"/>
                <a:gd name="T42" fmla="*/ 125 w 312"/>
                <a:gd name="T43" fmla="*/ 31 h 244"/>
                <a:gd name="T44" fmla="*/ 116 w 312"/>
                <a:gd name="T45" fmla="*/ 31 h 244"/>
                <a:gd name="T46" fmla="*/ 102 w 312"/>
                <a:gd name="T47" fmla="*/ 31 h 244"/>
                <a:gd name="T48" fmla="*/ 85 w 312"/>
                <a:gd name="T49" fmla="*/ 40 h 244"/>
                <a:gd name="T50" fmla="*/ 61 w 312"/>
                <a:gd name="T51" fmla="*/ 73 h 244"/>
                <a:gd name="T52" fmla="*/ 64 w 312"/>
                <a:gd name="T53" fmla="*/ 81 h 244"/>
                <a:gd name="T54" fmla="*/ 64 w 312"/>
                <a:gd name="T55" fmla="*/ 95 h 244"/>
                <a:gd name="T56" fmla="*/ 52 w 312"/>
                <a:gd name="T57" fmla="*/ 97 h 244"/>
                <a:gd name="T58" fmla="*/ 38 w 312"/>
                <a:gd name="T59" fmla="*/ 104 h 244"/>
                <a:gd name="T60" fmla="*/ 16 w 312"/>
                <a:gd name="T61" fmla="*/ 107 h 244"/>
                <a:gd name="T62" fmla="*/ 5 w 312"/>
                <a:gd name="T63" fmla="*/ 114 h 244"/>
                <a:gd name="T64" fmla="*/ 7 w 312"/>
                <a:gd name="T65" fmla="*/ 121 h 244"/>
                <a:gd name="T66" fmla="*/ 5 w 312"/>
                <a:gd name="T67" fmla="*/ 142 h 244"/>
                <a:gd name="T68" fmla="*/ 2 w 312"/>
                <a:gd name="T69" fmla="*/ 159 h 244"/>
                <a:gd name="T70" fmla="*/ 7 w 312"/>
                <a:gd name="T71" fmla="*/ 161 h 244"/>
                <a:gd name="T72" fmla="*/ 12 w 312"/>
                <a:gd name="T73" fmla="*/ 173 h 244"/>
                <a:gd name="T74" fmla="*/ 14 w 312"/>
                <a:gd name="T75" fmla="*/ 194 h 244"/>
                <a:gd name="T76" fmla="*/ 9 w 312"/>
                <a:gd name="T77" fmla="*/ 215 h 244"/>
                <a:gd name="T78" fmla="*/ 33 w 312"/>
                <a:gd name="T79" fmla="*/ 220 h 244"/>
                <a:gd name="T80" fmla="*/ 59 w 312"/>
                <a:gd name="T81" fmla="*/ 206 h 244"/>
                <a:gd name="T82" fmla="*/ 104 w 312"/>
                <a:gd name="T83" fmla="*/ 182 h 244"/>
                <a:gd name="T84" fmla="*/ 125 w 312"/>
                <a:gd name="T85" fmla="*/ 170 h 244"/>
                <a:gd name="T86" fmla="*/ 168 w 312"/>
                <a:gd name="T87" fmla="*/ 187 h 244"/>
                <a:gd name="T88" fmla="*/ 173 w 312"/>
                <a:gd name="T89" fmla="*/ 194 h 244"/>
                <a:gd name="T90" fmla="*/ 177 w 312"/>
                <a:gd name="T91" fmla="*/ 199 h 244"/>
                <a:gd name="T92" fmla="*/ 180 w 312"/>
                <a:gd name="T93" fmla="*/ 213 h 244"/>
                <a:gd name="T94" fmla="*/ 194 w 312"/>
                <a:gd name="T95" fmla="*/ 227 h 244"/>
                <a:gd name="T96" fmla="*/ 215 w 312"/>
                <a:gd name="T97" fmla="*/ 244 h 244"/>
                <a:gd name="T98" fmla="*/ 225 w 312"/>
                <a:gd name="T99" fmla="*/ 237 h 244"/>
                <a:gd name="T100" fmla="*/ 234 w 312"/>
                <a:gd name="T101" fmla="*/ 227 h 244"/>
                <a:gd name="T102" fmla="*/ 234 w 312"/>
                <a:gd name="T103" fmla="*/ 218 h 244"/>
                <a:gd name="T104" fmla="*/ 237 w 312"/>
                <a:gd name="T105" fmla="*/ 218 h 244"/>
                <a:gd name="T106" fmla="*/ 255 w 312"/>
                <a:gd name="T107" fmla="*/ 227 h 244"/>
                <a:gd name="T108" fmla="*/ 272 w 312"/>
                <a:gd name="T109" fmla="*/ 227 h 244"/>
                <a:gd name="T110" fmla="*/ 279 w 312"/>
                <a:gd name="T111" fmla="*/ 220 h 244"/>
                <a:gd name="T112" fmla="*/ 293 w 312"/>
                <a:gd name="T113" fmla="*/ 213 h 244"/>
                <a:gd name="T114" fmla="*/ 308 w 312"/>
                <a:gd name="T115" fmla="*/ 175 h 244"/>
                <a:gd name="T116" fmla="*/ 308 w 312"/>
                <a:gd name="T117" fmla="*/ 1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2" h="244">
                  <a:moveTo>
                    <a:pt x="312" y="121"/>
                  </a:moveTo>
                  <a:lnTo>
                    <a:pt x="310" y="66"/>
                  </a:lnTo>
                  <a:lnTo>
                    <a:pt x="310" y="64"/>
                  </a:lnTo>
                  <a:lnTo>
                    <a:pt x="308" y="59"/>
                  </a:lnTo>
                  <a:lnTo>
                    <a:pt x="308" y="59"/>
                  </a:lnTo>
                  <a:lnTo>
                    <a:pt x="308" y="57"/>
                  </a:lnTo>
                  <a:lnTo>
                    <a:pt x="310" y="54"/>
                  </a:lnTo>
                  <a:lnTo>
                    <a:pt x="310" y="52"/>
                  </a:lnTo>
                  <a:lnTo>
                    <a:pt x="310" y="50"/>
                  </a:lnTo>
                  <a:lnTo>
                    <a:pt x="310" y="45"/>
                  </a:lnTo>
                  <a:lnTo>
                    <a:pt x="308" y="45"/>
                  </a:lnTo>
                  <a:lnTo>
                    <a:pt x="308" y="40"/>
                  </a:lnTo>
                  <a:lnTo>
                    <a:pt x="305" y="33"/>
                  </a:lnTo>
                  <a:lnTo>
                    <a:pt x="298" y="24"/>
                  </a:lnTo>
                  <a:lnTo>
                    <a:pt x="296" y="14"/>
                  </a:lnTo>
                  <a:lnTo>
                    <a:pt x="296" y="14"/>
                  </a:lnTo>
                  <a:lnTo>
                    <a:pt x="293" y="14"/>
                  </a:lnTo>
                  <a:lnTo>
                    <a:pt x="286" y="14"/>
                  </a:lnTo>
                  <a:lnTo>
                    <a:pt x="284" y="17"/>
                  </a:lnTo>
                  <a:lnTo>
                    <a:pt x="282" y="17"/>
                  </a:lnTo>
                  <a:lnTo>
                    <a:pt x="282" y="19"/>
                  </a:lnTo>
                  <a:lnTo>
                    <a:pt x="282" y="24"/>
                  </a:lnTo>
                  <a:lnTo>
                    <a:pt x="282" y="26"/>
                  </a:lnTo>
                  <a:lnTo>
                    <a:pt x="282" y="31"/>
                  </a:lnTo>
                  <a:lnTo>
                    <a:pt x="282" y="33"/>
                  </a:lnTo>
                  <a:lnTo>
                    <a:pt x="279" y="36"/>
                  </a:lnTo>
                  <a:lnTo>
                    <a:pt x="277" y="36"/>
                  </a:lnTo>
                  <a:lnTo>
                    <a:pt x="270" y="36"/>
                  </a:lnTo>
                  <a:lnTo>
                    <a:pt x="270" y="38"/>
                  </a:lnTo>
                  <a:lnTo>
                    <a:pt x="270" y="38"/>
                  </a:lnTo>
                  <a:lnTo>
                    <a:pt x="270" y="40"/>
                  </a:lnTo>
                  <a:lnTo>
                    <a:pt x="267" y="40"/>
                  </a:lnTo>
                  <a:lnTo>
                    <a:pt x="263" y="38"/>
                  </a:lnTo>
                  <a:lnTo>
                    <a:pt x="255" y="33"/>
                  </a:lnTo>
                  <a:lnTo>
                    <a:pt x="253" y="31"/>
                  </a:lnTo>
                  <a:lnTo>
                    <a:pt x="253" y="31"/>
                  </a:lnTo>
                  <a:lnTo>
                    <a:pt x="253" y="28"/>
                  </a:lnTo>
                  <a:lnTo>
                    <a:pt x="253" y="24"/>
                  </a:lnTo>
                  <a:lnTo>
                    <a:pt x="253" y="21"/>
                  </a:lnTo>
                  <a:lnTo>
                    <a:pt x="251" y="19"/>
                  </a:lnTo>
                  <a:lnTo>
                    <a:pt x="248" y="17"/>
                  </a:lnTo>
                  <a:lnTo>
                    <a:pt x="244" y="14"/>
                  </a:lnTo>
                  <a:lnTo>
                    <a:pt x="241" y="14"/>
                  </a:lnTo>
                  <a:lnTo>
                    <a:pt x="234" y="12"/>
                  </a:lnTo>
                  <a:lnTo>
                    <a:pt x="225" y="14"/>
                  </a:lnTo>
                  <a:lnTo>
                    <a:pt x="225" y="14"/>
                  </a:lnTo>
                  <a:lnTo>
                    <a:pt x="222" y="14"/>
                  </a:lnTo>
                  <a:lnTo>
                    <a:pt x="220" y="12"/>
                  </a:lnTo>
                  <a:lnTo>
                    <a:pt x="218" y="7"/>
                  </a:lnTo>
                  <a:lnTo>
                    <a:pt x="215" y="5"/>
                  </a:lnTo>
                  <a:lnTo>
                    <a:pt x="213" y="2"/>
                  </a:lnTo>
                  <a:lnTo>
                    <a:pt x="206" y="0"/>
                  </a:lnTo>
                  <a:lnTo>
                    <a:pt x="203" y="2"/>
                  </a:lnTo>
                  <a:lnTo>
                    <a:pt x="199" y="2"/>
                  </a:lnTo>
                  <a:lnTo>
                    <a:pt x="194" y="2"/>
                  </a:lnTo>
                  <a:lnTo>
                    <a:pt x="184" y="0"/>
                  </a:lnTo>
                  <a:lnTo>
                    <a:pt x="184" y="7"/>
                  </a:lnTo>
                  <a:lnTo>
                    <a:pt x="184" y="12"/>
                  </a:lnTo>
                  <a:lnTo>
                    <a:pt x="184" y="19"/>
                  </a:lnTo>
                  <a:lnTo>
                    <a:pt x="184" y="26"/>
                  </a:lnTo>
                  <a:lnTo>
                    <a:pt x="184" y="33"/>
                  </a:lnTo>
                  <a:lnTo>
                    <a:pt x="184" y="38"/>
                  </a:lnTo>
                  <a:lnTo>
                    <a:pt x="182" y="40"/>
                  </a:lnTo>
                  <a:lnTo>
                    <a:pt x="177" y="45"/>
                  </a:lnTo>
                  <a:lnTo>
                    <a:pt x="177" y="45"/>
                  </a:lnTo>
                  <a:lnTo>
                    <a:pt x="175" y="45"/>
                  </a:lnTo>
                  <a:lnTo>
                    <a:pt x="173" y="47"/>
                  </a:lnTo>
                  <a:lnTo>
                    <a:pt x="173" y="47"/>
                  </a:lnTo>
                  <a:lnTo>
                    <a:pt x="170" y="45"/>
                  </a:lnTo>
                  <a:lnTo>
                    <a:pt x="168" y="45"/>
                  </a:lnTo>
                  <a:lnTo>
                    <a:pt x="166" y="45"/>
                  </a:lnTo>
                  <a:lnTo>
                    <a:pt x="166" y="47"/>
                  </a:lnTo>
                  <a:lnTo>
                    <a:pt x="161" y="50"/>
                  </a:lnTo>
                  <a:lnTo>
                    <a:pt x="158" y="50"/>
                  </a:lnTo>
                  <a:lnTo>
                    <a:pt x="156" y="50"/>
                  </a:lnTo>
                  <a:lnTo>
                    <a:pt x="156" y="50"/>
                  </a:lnTo>
                  <a:lnTo>
                    <a:pt x="151" y="45"/>
                  </a:lnTo>
                  <a:lnTo>
                    <a:pt x="149" y="43"/>
                  </a:lnTo>
                  <a:lnTo>
                    <a:pt x="149" y="43"/>
                  </a:lnTo>
                  <a:lnTo>
                    <a:pt x="147" y="43"/>
                  </a:lnTo>
                  <a:lnTo>
                    <a:pt x="142" y="43"/>
                  </a:lnTo>
                  <a:lnTo>
                    <a:pt x="140" y="43"/>
                  </a:lnTo>
                  <a:lnTo>
                    <a:pt x="137" y="43"/>
                  </a:lnTo>
                  <a:lnTo>
                    <a:pt x="137" y="43"/>
                  </a:lnTo>
                  <a:lnTo>
                    <a:pt x="135" y="40"/>
                  </a:lnTo>
                  <a:lnTo>
                    <a:pt x="130" y="33"/>
                  </a:lnTo>
                  <a:lnTo>
                    <a:pt x="128" y="31"/>
                  </a:lnTo>
                  <a:lnTo>
                    <a:pt x="125" y="31"/>
                  </a:lnTo>
                  <a:lnTo>
                    <a:pt x="123" y="31"/>
                  </a:lnTo>
                  <a:lnTo>
                    <a:pt x="121" y="33"/>
                  </a:lnTo>
                  <a:lnTo>
                    <a:pt x="121" y="33"/>
                  </a:lnTo>
                  <a:lnTo>
                    <a:pt x="116" y="31"/>
                  </a:lnTo>
                  <a:lnTo>
                    <a:pt x="111" y="31"/>
                  </a:lnTo>
                  <a:lnTo>
                    <a:pt x="106" y="33"/>
                  </a:lnTo>
                  <a:lnTo>
                    <a:pt x="104" y="33"/>
                  </a:lnTo>
                  <a:lnTo>
                    <a:pt x="102" y="31"/>
                  </a:lnTo>
                  <a:lnTo>
                    <a:pt x="102" y="31"/>
                  </a:lnTo>
                  <a:lnTo>
                    <a:pt x="95" y="28"/>
                  </a:lnTo>
                  <a:lnTo>
                    <a:pt x="87" y="38"/>
                  </a:lnTo>
                  <a:lnTo>
                    <a:pt x="85" y="40"/>
                  </a:lnTo>
                  <a:lnTo>
                    <a:pt x="73" y="59"/>
                  </a:lnTo>
                  <a:lnTo>
                    <a:pt x="64" y="66"/>
                  </a:lnTo>
                  <a:lnTo>
                    <a:pt x="64" y="71"/>
                  </a:lnTo>
                  <a:lnTo>
                    <a:pt x="61" y="73"/>
                  </a:lnTo>
                  <a:lnTo>
                    <a:pt x="61" y="76"/>
                  </a:lnTo>
                  <a:lnTo>
                    <a:pt x="64" y="76"/>
                  </a:lnTo>
                  <a:lnTo>
                    <a:pt x="64" y="78"/>
                  </a:lnTo>
                  <a:lnTo>
                    <a:pt x="64" y="81"/>
                  </a:lnTo>
                  <a:lnTo>
                    <a:pt x="66" y="83"/>
                  </a:lnTo>
                  <a:lnTo>
                    <a:pt x="66" y="92"/>
                  </a:lnTo>
                  <a:lnTo>
                    <a:pt x="66" y="95"/>
                  </a:lnTo>
                  <a:lnTo>
                    <a:pt x="64" y="95"/>
                  </a:lnTo>
                  <a:lnTo>
                    <a:pt x="59" y="95"/>
                  </a:lnTo>
                  <a:lnTo>
                    <a:pt x="57" y="95"/>
                  </a:lnTo>
                  <a:lnTo>
                    <a:pt x="54" y="95"/>
                  </a:lnTo>
                  <a:lnTo>
                    <a:pt x="52" y="97"/>
                  </a:lnTo>
                  <a:lnTo>
                    <a:pt x="42" y="95"/>
                  </a:lnTo>
                  <a:lnTo>
                    <a:pt x="40" y="97"/>
                  </a:lnTo>
                  <a:lnTo>
                    <a:pt x="40" y="99"/>
                  </a:lnTo>
                  <a:lnTo>
                    <a:pt x="38" y="104"/>
                  </a:lnTo>
                  <a:lnTo>
                    <a:pt x="35" y="104"/>
                  </a:lnTo>
                  <a:lnTo>
                    <a:pt x="31" y="104"/>
                  </a:lnTo>
                  <a:lnTo>
                    <a:pt x="28" y="104"/>
                  </a:lnTo>
                  <a:lnTo>
                    <a:pt x="16" y="107"/>
                  </a:lnTo>
                  <a:lnTo>
                    <a:pt x="12" y="107"/>
                  </a:lnTo>
                  <a:lnTo>
                    <a:pt x="9" y="109"/>
                  </a:lnTo>
                  <a:lnTo>
                    <a:pt x="7" y="111"/>
                  </a:lnTo>
                  <a:lnTo>
                    <a:pt x="5" y="114"/>
                  </a:lnTo>
                  <a:lnTo>
                    <a:pt x="5" y="116"/>
                  </a:lnTo>
                  <a:lnTo>
                    <a:pt x="5" y="118"/>
                  </a:lnTo>
                  <a:lnTo>
                    <a:pt x="7" y="118"/>
                  </a:lnTo>
                  <a:lnTo>
                    <a:pt x="7" y="121"/>
                  </a:lnTo>
                  <a:lnTo>
                    <a:pt x="7" y="123"/>
                  </a:lnTo>
                  <a:lnTo>
                    <a:pt x="7" y="125"/>
                  </a:lnTo>
                  <a:lnTo>
                    <a:pt x="5" y="140"/>
                  </a:lnTo>
                  <a:lnTo>
                    <a:pt x="5" y="142"/>
                  </a:lnTo>
                  <a:lnTo>
                    <a:pt x="0" y="149"/>
                  </a:lnTo>
                  <a:lnTo>
                    <a:pt x="0" y="154"/>
                  </a:lnTo>
                  <a:lnTo>
                    <a:pt x="0" y="156"/>
                  </a:lnTo>
                  <a:lnTo>
                    <a:pt x="2" y="159"/>
                  </a:lnTo>
                  <a:lnTo>
                    <a:pt x="2" y="161"/>
                  </a:lnTo>
                  <a:lnTo>
                    <a:pt x="5" y="161"/>
                  </a:lnTo>
                  <a:lnTo>
                    <a:pt x="7" y="161"/>
                  </a:lnTo>
                  <a:lnTo>
                    <a:pt x="7" y="161"/>
                  </a:lnTo>
                  <a:lnTo>
                    <a:pt x="9" y="161"/>
                  </a:lnTo>
                  <a:lnTo>
                    <a:pt x="12" y="170"/>
                  </a:lnTo>
                  <a:lnTo>
                    <a:pt x="12" y="170"/>
                  </a:lnTo>
                  <a:lnTo>
                    <a:pt x="12" y="173"/>
                  </a:lnTo>
                  <a:lnTo>
                    <a:pt x="12" y="175"/>
                  </a:lnTo>
                  <a:lnTo>
                    <a:pt x="12" y="182"/>
                  </a:lnTo>
                  <a:lnTo>
                    <a:pt x="14" y="192"/>
                  </a:lnTo>
                  <a:lnTo>
                    <a:pt x="14" y="194"/>
                  </a:lnTo>
                  <a:lnTo>
                    <a:pt x="12" y="201"/>
                  </a:lnTo>
                  <a:lnTo>
                    <a:pt x="12" y="208"/>
                  </a:lnTo>
                  <a:lnTo>
                    <a:pt x="9" y="211"/>
                  </a:lnTo>
                  <a:lnTo>
                    <a:pt x="9" y="215"/>
                  </a:lnTo>
                  <a:lnTo>
                    <a:pt x="12" y="215"/>
                  </a:lnTo>
                  <a:lnTo>
                    <a:pt x="14" y="218"/>
                  </a:lnTo>
                  <a:lnTo>
                    <a:pt x="19" y="218"/>
                  </a:lnTo>
                  <a:lnTo>
                    <a:pt x="33" y="220"/>
                  </a:lnTo>
                  <a:lnTo>
                    <a:pt x="40" y="215"/>
                  </a:lnTo>
                  <a:lnTo>
                    <a:pt x="47" y="208"/>
                  </a:lnTo>
                  <a:lnTo>
                    <a:pt x="50" y="208"/>
                  </a:lnTo>
                  <a:lnTo>
                    <a:pt x="59" y="206"/>
                  </a:lnTo>
                  <a:lnTo>
                    <a:pt x="85" y="189"/>
                  </a:lnTo>
                  <a:lnTo>
                    <a:pt x="97" y="185"/>
                  </a:lnTo>
                  <a:lnTo>
                    <a:pt x="102" y="185"/>
                  </a:lnTo>
                  <a:lnTo>
                    <a:pt x="104" y="182"/>
                  </a:lnTo>
                  <a:lnTo>
                    <a:pt x="111" y="178"/>
                  </a:lnTo>
                  <a:lnTo>
                    <a:pt x="116" y="173"/>
                  </a:lnTo>
                  <a:lnTo>
                    <a:pt x="121" y="170"/>
                  </a:lnTo>
                  <a:lnTo>
                    <a:pt x="125" y="170"/>
                  </a:lnTo>
                  <a:lnTo>
                    <a:pt x="132" y="170"/>
                  </a:lnTo>
                  <a:lnTo>
                    <a:pt x="156" y="178"/>
                  </a:lnTo>
                  <a:lnTo>
                    <a:pt x="158" y="180"/>
                  </a:lnTo>
                  <a:lnTo>
                    <a:pt x="168" y="187"/>
                  </a:lnTo>
                  <a:lnTo>
                    <a:pt x="168" y="187"/>
                  </a:lnTo>
                  <a:lnTo>
                    <a:pt x="170" y="189"/>
                  </a:lnTo>
                  <a:lnTo>
                    <a:pt x="170" y="192"/>
                  </a:lnTo>
                  <a:lnTo>
                    <a:pt x="173" y="194"/>
                  </a:lnTo>
                  <a:lnTo>
                    <a:pt x="173" y="196"/>
                  </a:lnTo>
                  <a:lnTo>
                    <a:pt x="175" y="199"/>
                  </a:lnTo>
                  <a:lnTo>
                    <a:pt x="177" y="199"/>
                  </a:lnTo>
                  <a:lnTo>
                    <a:pt x="177" y="199"/>
                  </a:lnTo>
                  <a:lnTo>
                    <a:pt x="177" y="201"/>
                  </a:lnTo>
                  <a:lnTo>
                    <a:pt x="177" y="201"/>
                  </a:lnTo>
                  <a:lnTo>
                    <a:pt x="180" y="201"/>
                  </a:lnTo>
                  <a:lnTo>
                    <a:pt x="180" y="213"/>
                  </a:lnTo>
                  <a:lnTo>
                    <a:pt x="180" y="215"/>
                  </a:lnTo>
                  <a:lnTo>
                    <a:pt x="187" y="220"/>
                  </a:lnTo>
                  <a:lnTo>
                    <a:pt x="192" y="223"/>
                  </a:lnTo>
                  <a:lnTo>
                    <a:pt x="194" y="227"/>
                  </a:lnTo>
                  <a:lnTo>
                    <a:pt x="199" y="230"/>
                  </a:lnTo>
                  <a:lnTo>
                    <a:pt x="203" y="234"/>
                  </a:lnTo>
                  <a:lnTo>
                    <a:pt x="208" y="239"/>
                  </a:lnTo>
                  <a:lnTo>
                    <a:pt x="215" y="244"/>
                  </a:lnTo>
                  <a:lnTo>
                    <a:pt x="218" y="244"/>
                  </a:lnTo>
                  <a:lnTo>
                    <a:pt x="220" y="241"/>
                  </a:lnTo>
                  <a:lnTo>
                    <a:pt x="222" y="239"/>
                  </a:lnTo>
                  <a:lnTo>
                    <a:pt x="225" y="237"/>
                  </a:lnTo>
                  <a:lnTo>
                    <a:pt x="225" y="237"/>
                  </a:lnTo>
                  <a:lnTo>
                    <a:pt x="227" y="232"/>
                  </a:lnTo>
                  <a:lnTo>
                    <a:pt x="234" y="230"/>
                  </a:lnTo>
                  <a:lnTo>
                    <a:pt x="234" y="227"/>
                  </a:lnTo>
                  <a:lnTo>
                    <a:pt x="234" y="225"/>
                  </a:lnTo>
                  <a:lnTo>
                    <a:pt x="234" y="223"/>
                  </a:lnTo>
                  <a:lnTo>
                    <a:pt x="232" y="220"/>
                  </a:lnTo>
                  <a:lnTo>
                    <a:pt x="234" y="218"/>
                  </a:lnTo>
                  <a:lnTo>
                    <a:pt x="234" y="215"/>
                  </a:lnTo>
                  <a:lnTo>
                    <a:pt x="237" y="215"/>
                  </a:lnTo>
                  <a:lnTo>
                    <a:pt x="237" y="215"/>
                  </a:lnTo>
                  <a:lnTo>
                    <a:pt x="237" y="218"/>
                  </a:lnTo>
                  <a:lnTo>
                    <a:pt x="239" y="220"/>
                  </a:lnTo>
                  <a:lnTo>
                    <a:pt x="241" y="223"/>
                  </a:lnTo>
                  <a:lnTo>
                    <a:pt x="253" y="227"/>
                  </a:lnTo>
                  <a:lnTo>
                    <a:pt x="255" y="227"/>
                  </a:lnTo>
                  <a:lnTo>
                    <a:pt x="272" y="232"/>
                  </a:lnTo>
                  <a:lnTo>
                    <a:pt x="272" y="232"/>
                  </a:lnTo>
                  <a:lnTo>
                    <a:pt x="272" y="230"/>
                  </a:lnTo>
                  <a:lnTo>
                    <a:pt x="272" y="227"/>
                  </a:lnTo>
                  <a:lnTo>
                    <a:pt x="274" y="225"/>
                  </a:lnTo>
                  <a:lnTo>
                    <a:pt x="274" y="223"/>
                  </a:lnTo>
                  <a:lnTo>
                    <a:pt x="277" y="223"/>
                  </a:lnTo>
                  <a:lnTo>
                    <a:pt x="279" y="220"/>
                  </a:lnTo>
                  <a:lnTo>
                    <a:pt x="282" y="218"/>
                  </a:lnTo>
                  <a:lnTo>
                    <a:pt x="289" y="215"/>
                  </a:lnTo>
                  <a:lnTo>
                    <a:pt x="293" y="213"/>
                  </a:lnTo>
                  <a:lnTo>
                    <a:pt x="293" y="213"/>
                  </a:lnTo>
                  <a:lnTo>
                    <a:pt x="300" y="208"/>
                  </a:lnTo>
                  <a:lnTo>
                    <a:pt x="303" y="199"/>
                  </a:lnTo>
                  <a:lnTo>
                    <a:pt x="303" y="182"/>
                  </a:lnTo>
                  <a:lnTo>
                    <a:pt x="308" y="175"/>
                  </a:lnTo>
                  <a:lnTo>
                    <a:pt x="308" y="173"/>
                  </a:lnTo>
                  <a:lnTo>
                    <a:pt x="308" y="154"/>
                  </a:lnTo>
                  <a:lnTo>
                    <a:pt x="308" y="152"/>
                  </a:lnTo>
                  <a:lnTo>
                    <a:pt x="308" y="144"/>
                  </a:lnTo>
                  <a:lnTo>
                    <a:pt x="312" y="128"/>
                  </a:lnTo>
                  <a:lnTo>
                    <a:pt x="312" y="121"/>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 name="Freeform 45"/>
            <p:cNvSpPr>
              <a:spLocks/>
            </p:cNvSpPr>
            <p:nvPr/>
          </p:nvSpPr>
          <p:spPr bwMode="auto">
            <a:xfrm>
              <a:off x="3625715" y="5010166"/>
              <a:ext cx="346719" cy="352081"/>
            </a:xfrm>
            <a:custGeom>
              <a:avLst/>
              <a:gdLst>
                <a:gd name="T0" fmla="*/ 191 w 194"/>
                <a:gd name="T1" fmla="*/ 71 h 197"/>
                <a:gd name="T2" fmla="*/ 170 w 194"/>
                <a:gd name="T3" fmla="*/ 64 h 197"/>
                <a:gd name="T4" fmla="*/ 161 w 194"/>
                <a:gd name="T5" fmla="*/ 38 h 197"/>
                <a:gd name="T6" fmla="*/ 154 w 194"/>
                <a:gd name="T7" fmla="*/ 31 h 197"/>
                <a:gd name="T8" fmla="*/ 158 w 194"/>
                <a:gd name="T9" fmla="*/ 22 h 197"/>
                <a:gd name="T10" fmla="*/ 161 w 194"/>
                <a:gd name="T11" fmla="*/ 12 h 197"/>
                <a:gd name="T12" fmla="*/ 161 w 194"/>
                <a:gd name="T13" fmla="*/ 0 h 197"/>
                <a:gd name="T14" fmla="*/ 146 w 194"/>
                <a:gd name="T15" fmla="*/ 17 h 197"/>
                <a:gd name="T16" fmla="*/ 132 w 194"/>
                <a:gd name="T17" fmla="*/ 10 h 197"/>
                <a:gd name="T18" fmla="*/ 116 w 194"/>
                <a:gd name="T19" fmla="*/ 8 h 197"/>
                <a:gd name="T20" fmla="*/ 104 w 194"/>
                <a:gd name="T21" fmla="*/ 15 h 197"/>
                <a:gd name="T22" fmla="*/ 85 w 194"/>
                <a:gd name="T23" fmla="*/ 19 h 197"/>
                <a:gd name="T24" fmla="*/ 75 w 194"/>
                <a:gd name="T25" fmla="*/ 24 h 197"/>
                <a:gd name="T26" fmla="*/ 68 w 194"/>
                <a:gd name="T27" fmla="*/ 34 h 197"/>
                <a:gd name="T28" fmla="*/ 73 w 194"/>
                <a:gd name="T29" fmla="*/ 45 h 197"/>
                <a:gd name="T30" fmla="*/ 61 w 194"/>
                <a:gd name="T31" fmla="*/ 55 h 197"/>
                <a:gd name="T32" fmla="*/ 45 w 194"/>
                <a:gd name="T33" fmla="*/ 57 h 197"/>
                <a:gd name="T34" fmla="*/ 47 w 194"/>
                <a:gd name="T35" fmla="*/ 62 h 197"/>
                <a:gd name="T36" fmla="*/ 56 w 194"/>
                <a:gd name="T37" fmla="*/ 62 h 197"/>
                <a:gd name="T38" fmla="*/ 61 w 194"/>
                <a:gd name="T39" fmla="*/ 71 h 197"/>
                <a:gd name="T40" fmla="*/ 47 w 194"/>
                <a:gd name="T41" fmla="*/ 74 h 197"/>
                <a:gd name="T42" fmla="*/ 42 w 194"/>
                <a:gd name="T43" fmla="*/ 79 h 197"/>
                <a:gd name="T44" fmla="*/ 35 w 194"/>
                <a:gd name="T45" fmla="*/ 71 h 197"/>
                <a:gd name="T46" fmla="*/ 33 w 194"/>
                <a:gd name="T47" fmla="*/ 64 h 197"/>
                <a:gd name="T48" fmla="*/ 26 w 194"/>
                <a:gd name="T49" fmla="*/ 67 h 197"/>
                <a:gd name="T50" fmla="*/ 21 w 194"/>
                <a:gd name="T51" fmla="*/ 71 h 197"/>
                <a:gd name="T52" fmla="*/ 12 w 194"/>
                <a:gd name="T53" fmla="*/ 79 h 197"/>
                <a:gd name="T54" fmla="*/ 14 w 194"/>
                <a:gd name="T55" fmla="*/ 83 h 197"/>
                <a:gd name="T56" fmla="*/ 21 w 194"/>
                <a:gd name="T57" fmla="*/ 88 h 197"/>
                <a:gd name="T58" fmla="*/ 14 w 194"/>
                <a:gd name="T59" fmla="*/ 93 h 197"/>
                <a:gd name="T60" fmla="*/ 0 w 194"/>
                <a:gd name="T61" fmla="*/ 102 h 197"/>
                <a:gd name="T62" fmla="*/ 21 w 194"/>
                <a:gd name="T63" fmla="*/ 102 h 197"/>
                <a:gd name="T64" fmla="*/ 42 w 194"/>
                <a:gd name="T65" fmla="*/ 102 h 197"/>
                <a:gd name="T66" fmla="*/ 64 w 194"/>
                <a:gd name="T67" fmla="*/ 116 h 197"/>
                <a:gd name="T68" fmla="*/ 78 w 194"/>
                <a:gd name="T69" fmla="*/ 109 h 197"/>
                <a:gd name="T70" fmla="*/ 83 w 194"/>
                <a:gd name="T71" fmla="*/ 119 h 197"/>
                <a:gd name="T72" fmla="*/ 75 w 194"/>
                <a:gd name="T73" fmla="*/ 128 h 197"/>
                <a:gd name="T74" fmla="*/ 71 w 194"/>
                <a:gd name="T75" fmla="*/ 140 h 197"/>
                <a:gd name="T76" fmla="*/ 59 w 194"/>
                <a:gd name="T77" fmla="*/ 145 h 197"/>
                <a:gd name="T78" fmla="*/ 54 w 194"/>
                <a:gd name="T79" fmla="*/ 154 h 197"/>
                <a:gd name="T80" fmla="*/ 52 w 194"/>
                <a:gd name="T81" fmla="*/ 164 h 197"/>
                <a:gd name="T82" fmla="*/ 56 w 194"/>
                <a:gd name="T83" fmla="*/ 171 h 197"/>
                <a:gd name="T84" fmla="*/ 64 w 194"/>
                <a:gd name="T85" fmla="*/ 176 h 197"/>
                <a:gd name="T86" fmla="*/ 66 w 194"/>
                <a:gd name="T87" fmla="*/ 192 h 197"/>
                <a:gd name="T88" fmla="*/ 78 w 194"/>
                <a:gd name="T89" fmla="*/ 192 h 197"/>
                <a:gd name="T90" fmla="*/ 78 w 194"/>
                <a:gd name="T91" fmla="*/ 183 h 197"/>
                <a:gd name="T92" fmla="*/ 97 w 194"/>
                <a:gd name="T93" fmla="*/ 173 h 197"/>
                <a:gd name="T94" fmla="*/ 111 w 194"/>
                <a:gd name="T95" fmla="*/ 164 h 197"/>
                <a:gd name="T96" fmla="*/ 137 w 194"/>
                <a:gd name="T97" fmla="*/ 164 h 197"/>
                <a:gd name="T98" fmla="*/ 135 w 194"/>
                <a:gd name="T99" fmla="*/ 135 h 197"/>
                <a:gd name="T100" fmla="*/ 135 w 194"/>
                <a:gd name="T101" fmla="*/ 124 h 197"/>
                <a:gd name="T102" fmla="*/ 149 w 194"/>
                <a:gd name="T103" fmla="*/ 100 h 197"/>
                <a:gd name="T104" fmla="*/ 161 w 194"/>
                <a:gd name="T105" fmla="*/ 93 h 197"/>
                <a:gd name="T106" fmla="*/ 187 w 194"/>
                <a:gd name="T107" fmla="*/ 93 h 197"/>
                <a:gd name="T108" fmla="*/ 189 w 194"/>
                <a:gd name="T109" fmla="*/ 8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4" h="197">
                  <a:moveTo>
                    <a:pt x="191" y="76"/>
                  </a:moveTo>
                  <a:lnTo>
                    <a:pt x="191" y="74"/>
                  </a:lnTo>
                  <a:lnTo>
                    <a:pt x="194" y="71"/>
                  </a:lnTo>
                  <a:lnTo>
                    <a:pt x="194" y="71"/>
                  </a:lnTo>
                  <a:lnTo>
                    <a:pt x="191" y="71"/>
                  </a:lnTo>
                  <a:lnTo>
                    <a:pt x="184" y="69"/>
                  </a:lnTo>
                  <a:lnTo>
                    <a:pt x="180" y="69"/>
                  </a:lnTo>
                  <a:lnTo>
                    <a:pt x="177" y="69"/>
                  </a:lnTo>
                  <a:lnTo>
                    <a:pt x="175" y="67"/>
                  </a:lnTo>
                  <a:lnTo>
                    <a:pt x="170" y="64"/>
                  </a:lnTo>
                  <a:lnTo>
                    <a:pt x="168" y="57"/>
                  </a:lnTo>
                  <a:lnTo>
                    <a:pt x="163" y="48"/>
                  </a:lnTo>
                  <a:lnTo>
                    <a:pt x="163" y="45"/>
                  </a:lnTo>
                  <a:lnTo>
                    <a:pt x="161" y="41"/>
                  </a:lnTo>
                  <a:lnTo>
                    <a:pt x="161" y="38"/>
                  </a:lnTo>
                  <a:lnTo>
                    <a:pt x="161" y="31"/>
                  </a:lnTo>
                  <a:lnTo>
                    <a:pt x="158" y="31"/>
                  </a:lnTo>
                  <a:lnTo>
                    <a:pt x="156" y="31"/>
                  </a:lnTo>
                  <a:lnTo>
                    <a:pt x="154" y="31"/>
                  </a:lnTo>
                  <a:lnTo>
                    <a:pt x="154" y="31"/>
                  </a:lnTo>
                  <a:lnTo>
                    <a:pt x="154" y="27"/>
                  </a:lnTo>
                  <a:lnTo>
                    <a:pt x="156" y="27"/>
                  </a:lnTo>
                  <a:lnTo>
                    <a:pt x="158" y="24"/>
                  </a:lnTo>
                  <a:lnTo>
                    <a:pt x="158" y="22"/>
                  </a:lnTo>
                  <a:lnTo>
                    <a:pt x="158" y="22"/>
                  </a:lnTo>
                  <a:lnTo>
                    <a:pt x="158" y="19"/>
                  </a:lnTo>
                  <a:lnTo>
                    <a:pt x="161" y="19"/>
                  </a:lnTo>
                  <a:lnTo>
                    <a:pt x="161" y="17"/>
                  </a:lnTo>
                  <a:lnTo>
                    <a:pt x="158" y="15"/>
                  </a:lnTo>
                  <a:lnTo>
                    <a:pt x="161" y="12"/>
                  </a:lnTo>
                  <a:lnTo>
                    <a:pt x="161" y="10"/>
                  </a:lnTo>
                  <a:lnTo>
                    <a:pt x="161" y="10"/>
                  </a:lnTo>
                  <a:lnTo>
                    <a:pt x="163" y="8"/>
                  </a:lnTo>
                  <a:lnTo>
                    <a:pt x="163" y="3"/>
                  </a:lnTo>
                  <a:lnTo>
                    <a:pt x="161" y="0"/>
                  </a:lnTo>
                  <a:lnTo>
                    <a:pt x="156" y="3"/>
                  </a:lnTo>
                  <a:lnTo>
                    <a:pt x="151" y="8"/>
                  </a:lnTo>
                  <a:lnTo>
                    <a:pt x="151" y="10"/>
                  </a:lnTo>
                  <a:lnTo>
                    <a:pt x="149" y="15"/>
                  </a:lnTo>
                  <a:lnTo>
                    <a:pt x="146" y="17"/>
                  </a:lnTo>
                  <a:lnTo>
                    <a:pt x="144" y="17"/>
                  </a:lnTo>
                  <a:lnTo>
                    <a:pt x="142" y="15"/>
                  </a:lnTo>
                  <a:lnTo>
                    <a:pt x="139" y="12"/>
                  </a:lnTo>
                  <a:lnTo>
                    <a:pt x="137" y="10"/>
                  </a:lnTo>
                  <a:lnTo>
                    <a:pt x="132" y="10"/>
                  </a:lnTo>
                  <a:lnTo>
                    <a:pt x="130" y="10"/>
                  </a:lnTo>
                  <a:lnTo>
                    <a:pt x="132" y="5"/>
                  </a:lnTo>
                  <a:lnTo>
                    <a:pt x="125" y="5"/>
                  </a:lnTo>
                  <a:lnTo>
                    <a:pt x="120" y="5"/>
                  </a:lnTo>
                  <a:lnTo>
                    <a:pt x="116" y="8"/>
                  </a:lnTo>
                  <a:lnTo>
                    <a:pt x="113" y="8"/>
                  </a:lnTo>
                  <a:lnTo>
                    <a:pt x="111" y="8"/>
                  </a:lnTo>
                  <a:lnTo>
                    <a:pt x="109" y="8"/>
                  </a:lnTo>
                  <a:lnTo>
                    <a:pt x="109" y="8"/>
                  </a:lnTo>
                  <a:lnTo>
                    <a:pt x="104" y="15"/>
                  </a:lnTo>
                  <a:lnTo>
                    <a:pt x="99" y="17"/>
                  </a:lnTo>
                  <a:lnTo>
                    <a:pt x="97" y="17"/>
                  </a:lnTo>
                  <a:lnTo>
                    <a:pt x="87" y="17"/>
                  </a:lnTo>
                  <a:lnTo>
                    <a:pt x="85" y="17"/>
                  </a:lnTo>
                  <a:lnTo>
                    <a:pt x="85" y="19"/>
                  </a:lnTo>
                  <a:lnTo>
                    <a:pt x="85" y="19"/>
                  </a:lnTo>
                  <a:lnTo>
                    <a:pt x="83" y="22"/>
                  </a:lnTo>
                  <a:lnTo>
                    <a:pt x="78" y="24"/>
                  </a:lnTo>
                  <a:lnTo>
                    <a:pt x="78" y="24"/>
                  </a:lnTo>
                  <a:lnTo>
                    <a:pt x="75" y="24"/>
                  </a:lnTo>
                  <a:lnTo>
                    <a:pt x="73" y="29"/>
                  </a:lnTo>
                  <a:lnTo>
                    <a:pt x="73" y="31"/>
                  </a:lnTo>
                  <a:lnTo>
                    <a:pt x="71" y="31"/>
                  </a:lnTo>
                  <a:lnTo>
                    <a:pt x="71" y="34"/>
                  </a:lnTo>
                  <a:lnTo>
                    <a:pt x="68" y="34"/>
                  </a:lnTo>
                  <a:lnTo>
                    <a:pt x="68" y="36"/>
                  </a:lnTo>
                  <a:lnTo>
                    <a:pt x="71" y="38"/>
                  </a:lnTo>
                  <a:lnTo>
                    <a:pt x="71" y="38"/>
                  </a:lnTo>
                  <a:lnTo>
                    <a:pt x="73" y="41"/>
                  </a:lnTo>
                  <a:lnTo>
                    <a:pt x="73" y="45"/>
                  </a:lnTo>
                  <a:lnTo>
                    <a:pt x="68" y="48"/>
                  </a:lnTo>
                  <a:lnTo>
                    <a:pt x="68" y="50"/>
                  </a:lnTo>
                  <a:lnTo>
                    <a:pt x="66" y="50"/>
                  </a:lnTo>
                  <a:lnTo>
                    <a:pt x="64" y="53"/>
                  </a:lnTo>
                  <a:lnTo>
                    <a:pt x="61" y="55"/>
                  </a:lnTo>
                  <a:lnTo>
                    <a:pt x="59" y="60"/>
                  </a:lnTo>
                  <a:lnTo>
                    <a:pt x="52" y="62"/>
                  </a:lnTo>
                  <a:lnTo>
                    <a:pt x="47" y="62"/>
                  </a:lnTo>
                  <a:lnTo>
                    <a:pt x="45" y="60"/>
                  </a:lnTo>
                  <a:lnTo>
                    <a:pt x="45" y="57"/>
                  </a:lnTo>
                  <a:lnTo>
                    <a:pt x="42" y="57"/>
                  </a:lnTo>
                  <a:lnTo>
                    <a:pt x="42" y="57"/>
                  </a:lnTo>
                  <a:lnTo>
                    <a:pt x="42" y="62"/>
                  </a:lnTo>
                  <a:lnTo>
                    <a:pt x="45" y="62"/>
                  </a:lnTo>
                  <a:lnTo>
                    <a:pt x="47" y="62"/>
                  </a:lnTo>
                  <a:lnTo>
                    <a:pt x="47" y="64"/>
                  </a:lnTo>
                  <a:lnTo>
                    <a:pt x="49" y="64"/>
                  </a:lnTo>
                  <a:lnTo>
                    <a:pt x="52" y="67"/>
                  </a:lnTo>
                  <a:lnTo>
                    <a:pt x="54" y="64"/>
                  </a:lnTo>
                  <a:lnTo>
                    <a:pt x="56" y="62"/>
                  </a:lnTo>
                  <a:lnTo>
                    <a:pt x="61" y="60"/>
                  </a:lnTo>
                  <a:lnTo>
                    <a:pt x="61" y="62"/>
                  </a:lnTo>
                  <a:lnTo>
                    <a:pt x="61" y="64"/>
                  </a:lnTo>
                  <a:lnTo>
                    <a:pt x="61" y="67"/>
                  </a:lnTo>
                  <a:lnTo>
                    <a:pt x="61" y="71"/>
                  </a:lnTo>
                  <a:lnTo>
                    <a:pt x="59" y="74"/>
                  </a:lnTo>
                  <a:lnTo>
                    <a:pt x="56" y="74"/>
                  </a:lnTo>
                  <a:lnTo>
                    <a:pt x="54" y="74"/>
                  </a:lnTo>
                  <a:lnTo>
                    <a:pt x="49" y="74"/>
                  </a:lnTo>
                  <a:lnTo>
                    <a:pt x="47" y="74"/>
                  </a:lnTo>
                  <a:lnTo>
                    <a:pt x="45" y="76"/>
                  </a:lnTo>
                  <a:lnTo>
                    <a:pt x="45" y="79"/>
                  </a:lnTo>
                  <a:lnTo>
                    <a:pt x="42" y="79"/>
                  </a:lnTo>
                  <a:lnTo>
                    <a:pt x="42" y="79"/>
                  </a:lnTo>
                  <a:lnTo>
                    <a:pt x="42" y="79"/>
                  </a:lnTo>
                  <a:lnTo>
                    <a:pt x="40" y="76"/>
                  </a:lnTo>
                  <a:lnTo>
                    <a:pt x="38" y="76"/>
                  </a:lnTo>
                  <a:lnTo>
                    <a:pt x="40" y="74"/>
                  </a:lnTo>
                  <a:lnTo>
                    <a:pt x="40" y="71"/>
                  </a:lnTo>
                  <a:lnTo>
                    <a:pt x="35" y="71"/>
                  </a:lnTo>
                  <a:lnTo>
                    <a:pt x="35" y="71"/>
                  </a:lnTo>
                  <a:lnTo>
                    <a:pt x="33" y="69"/>
                  </a:lnTo>
                  <a:lnTo>
                    <a:pt x="33" y="67"/>
                  </a:lnTo>
                  <a:lnTo>
                    <a:pt x="33" y="64"/>
                  </a:lnTo>
                  <a:lnTo>
                    <a:pt x="33" y="64"/>
                  </a:lnTo>
                  <a:lnTo>
                    <a:pt x="30" y="62"/>
                  </a:lnTo>
                  <a:lnTo>
                    <a:pt x="28" y="62"/>
                  </a:lnTo>
                  <a:lnTo>
                    <a:pt x="28" y="67"/>
                  </a:lnTo>
                  <a:lnTo>
                    <a:pt x="28" y="67"/>
                  </a:lnTo>
                  <a:lnTo>
                    <a:pt x="26" y="67"/>
                  </a:lnTo>
                  <a:lnTo>
                    <a:pt x="23" y="69"/>
                  </a:lnTo>
                  <a:lnTo>
                    <a:pt x="23" y="69"/>
                  </a:lnTo>
                  <a:lnTo>
                    <a:pt x="21" y="69"/>
                  </a:lnTo>
                  <a:lnTo>
                    <a:pt x="19" y="69"/>
                  </a:lnTo>
                  <a:lnTo>
                    <a:pt x="21" y="71"/>
                  </a:lnTo>
                  <a:lnTo>
                    <a:pt x="16" y="74"/>
                  </a:lnTo>
                  <a:lnTo>
                    <a:pt x="16" y="76"/>
                  </a:lnTo>
                  <a:lnTo>
                    <a:pt x="14" y="76"/>
                  </a:lnTo>
                  <a:lnTo>
                    <a:pt x="12" y="76"/>
                  </a:lnTo>
                  <a:lnTo>
                    <a:pt x="12" y="79"/>
                  </a:lnTo>
                  <a:lnTo>
                    <a:pt x="9" y="79"/>
                  </a:lnTo>
                  <a:lnTo>
                    <a:pt x="9" y="81"/>
                  </a:lnTo>
                  <a:lnTo>
                    <a:pt x="9" y="81"/>
                  </a:lnTo>
                  <a:lnTo>
                    <a:pt x="12" y="81"/>
                  </a:lnTo>
                  <a:lnTo>
                    <a:pt x="14" y="83"/>
                  </a:lnTo>
                  <a:lnTo>
                    <a:pt x="14" y="86"/>
                  </a:lnTo>
                  <a:lnTo>
                    <a:pt x="16" y="86"/>
                  </a:lnTo>
                  <a:lnTo>
                    <a:pt x="21" y="83"/>
                  </a:lnTo>
                  <a:lnTo>
                    <a:pt x="23" y="83"/>
                  </a:lnTo>
                  <a:lnTo>
                    <a:pt x="21" y="88"/>
                  </a:lnTo>
                  <a:lnTo>
                    <a:pt x="21" y="88"/>
                  </a:lnTo>
                  <a:lnTo>
                    <a:pt x="19" y="90"/>
                  </a:lnTo>
                  <a:lnTo>
                    <a:pt x="16" y="90"/>
                  </a:lnTo>
                  <a:lnTo>
                    <a:pt x="16" y="90"/>
                  </a:lnTo>
                  <a:lnTo>
                    <a:pt x="14" y="93"/>
                  </a:lnTo>
                  <a:lnTo>
                    <a:pt x="12" y="90"/>
                  </a:lnTo>
                  <a:lnTo>
                    <a:pt x="9" y="93"/>
                  </a:lnTo>
                  <a:lnTo>
                    <a:pt x="4" y="95"/>
                  </a:lnTo>
                  <a:lnTo>
                    <a:pt x="2" y="97"/>
                  </a:lnTo>
                  <a:lnTo>
                    <a:pt x="0" y="102"/>
                  </a:lnTo>
                  <a:lnTo>
                    <a:pt x="0" y="102"/>
                  </a:lnTo>
                  <a:lnTo>
                    <a:pt x="0" y="102"/>
                  </a:lnTo>
                  <a:lnTo>
                    <a:pt x="9" y="102"/>
                  </a:lnTo>
                  <a:lnTo>
                    <a:pt x="14" y="102"/>
                  </a:lnTo>
                  <a:lnTo>
                    <a:pt x="21" y="102"/>
                  </a:lnTo>
                  <a:lnTo>
                    <a:pt x="30" y="100"/>
                  </a:lnTo>
                  <a:lnTo>
                    <a:pt x="33" y="100"/>
                  </a:lnTo>
                  <a:lnTo>
                    <a:pt x="38" y="100"/>
                  </a:lnTo>
                  <a:lnTo>
                    <a:pt x="40" y="100"/>
                  </a:lnTo>
                  <a:lnTo>
                    <a:pt x="42" y="102"/>
                  </a:lnTo>
                  <a:lnTo>
                    <a:pt x="52" y="109"/>
                  </a:lnTo>
                  <a:lnTo>
                    <a:pt x="54" y="109"/>
                  </a:lnTo>
                  <a:lnTo>
                    <a:pt x="56" y="112"/>
                  </a:lnTo>
                  <a:lnTo>
                    <a:pt x="61" y="114"/>
                  </a:lnTo>
                  <a:lnTo>
                    <a:pt x="64" y="116"/>
                  </a:lnTo>
                  <a:lnTo>
                    <a:pt x="66" y="116"/>
                  </a:lnTo>
                  <a:lnTo>
                    <a:pt x="68" y="114"/>
                  </a:lnTo>
                  <a:lnTo>
                    <a:pt x="71" y="112"/>
                  </a:lnTo>
                  <a:lnTo>
                    <a:pt x="75" y="109"/>
                  </a:lnTo>
                  <a:lnTo>
                    <a:pt x="78" y="109"/>
                  </a:lnTo>
                  <a:lnTo>
                    <a:pt x="80" y="109"/>
                  </a:lnTo>
                  <a:lnTo>
                    <a:pt x="83" y="112"/>
                  </a:lnTo>
                  <a:lnTo>
                    <a:pt x="83" y="112"/>
                  </a:lnTo>
                  <a:lnTo>
                    <a:pt x="83" y="119"/>
                  </a:lnTo>
                  <a:lnTo>
                    <a:pt x="83" y="119"/>
                  </a:lnTo>
                  <a:lnTo>
                    <a:pt x="83" y="126"/>
                  </a:lnTo>
                  <a:lnTo>
                    <a:pt x="83" y="128"/>
                  </a:lnTo>
                  <a:lnTo>
                    <a:pt x="80" y="128"/>
                  </a:lnTo>
                  <a:lnTo>
                    <a:pt x="78" y="128"/>
                  </a:lnTo>
                  <a:lnTo>
                    <a:pt x="75" y="128"/>
                  </a:lnTo>
                  <a:lnTo>
                    <a:pt x="75" y="131"/>
                  </a:lnTo>
                  <a:lnTo>
                    <a:pt x="73" y="133"/>
                  </a:lnTo>
                  <a:lnTo>
                    <a:pt x="73" y="135"/>
                  </a:lnTo>
                  <a:lnTo>
                    <a:pt x="71" y="138"/>
                  </a:lnTo>
                  <a:lnTo>
                    <a:pt x="71" y="140"/>
                  </a:lnTo>
                  <a:lnTo>
                    <a:pt x="68" y="142"/>
                  </a:lnTo>
                  <a:lnTo>
                    <a:pt x="64" y="142"/>
                  </a:lnTo>
                  <a:lnTo>
                    <a:pt x="64" y="142"/>
                  </a:lnTo>
                  <a:lnTo>
                    <a:pt x="61" y="142"/>
                  </a:lnTo>
                  <a:lnTo>
                    <a:pt x="59" y="145"/>
                  </a:lnTo>
                  <a:lnTo>
                    <a:pt x="56" y="145"/>
                  </a:lnTo>
                  <a:lnTo>
                    <a:pt x="56" y="147"/>
                  </a:lnTo>
                  <a:lnTo>
                    <a:pt x="56" y="152"/>
                  </a:lnTo>
                  <a:lnTo>
                    <a:pt x="54" y="154"/>
                  </a:lnTo>
                  <a:lnTo>
                    <a:pt x="54" y="154"/>
                  </a:lnTo>
                  <a:lnTo>
                    <a:pt x="54" y="154"/>
                  </a:lnTo>
                  <a:lnTo>
                    <a:pt x="52" y="157"/>
                  </a:lnTo>
                  <a:lnTo>
                    <a:pt x="52" y="159"/>
                  </a:lnTo>
                  <a:lnTo>
                    <a:pt x="52" y="161"/>
                  </a:lnTo>
                  <a:lnTo>
                    <a:pt x="52" y="164"/>
                  </a:lnTo>
                  <a:lnTo>
                    <a:pt x="52" y="164"/>
                  </a:lnTo>
                  <a:lnTo>
                    <a:pt x="54" y="164"/>
                  </a:lnTo>
                  <a:lnTo>
                    <a:pt x="56" y="166"/>
                  </a:lnTo>
                  <a:lnTo>
                    <a:pt x="54" y="168"/>
                  </a:lnTo>
                  <a:lnTo>
                    <a:pt x="56" y="171"/>
                  </a:lnTo>
                  <a:lnTo>
                    <a:pt x="56" y="171"/>
                  </a:lnTo>
                  <a:lnTo>
                    <a:pt x="61" y="173"/>
                  </a:lnTo>
                  <a:lnTo>
                    <a:pt x="61" y="173"/>
                  </a:lnTo>
                  <a:lnTo>
                    <a:pt x="61" y="173"/>
                  </a:lnTo>
                  <a:lnTo>
                    <a:pt x="64" y="176"/>
                  </a:lnTo>
                  <a:lnTo>
                    <a:pt x="64" y="176"/>
                  </a:lnTo>
                  <a:lnTo>
                    <a:pt x="64" y="176"/>
                  </a:lnTo>
                  <a:lnTo>
                    <a:pt x="64" y="178"/>
                  </a:lnTo>
                  <a:lnTo>
                    <a:pt x="66" y="183"/>
                  </a:lnTo>
                  <a:lnTo>
                    <a:pt x="66" y="192"/>
                  </a:lnTo>
                  <a:lnTo>
                    <a:pt x="66" y="197"/>
                  </a:lnTo>
                  <a:lnTo>
                    <a:pt x="66" y="197"/>
                  </a:lnTo>
                  <a:lnTo>
                    <a:pt x="68" y="195"/>
                  </a:lnTo>
                  <a:lnTo>
                    <a:pt x="75" y="195"/>
                  </a:lnTo>
                  <a:lnTo>
                    <a:pt x="78" y="192"/>
                  </a:lnTo>
                  <a:lnTo>
                    <a:pt x="78" y="192"/>
                  </a:lnTo>
                  <a:lnTo>
                    <a:pt x="78" y="190"/>
                  </a:lnTo>
                  <a:lnTo>
                    <a:pt x="78" y="190"/>
                  </a:lnTo>
                  <a:lnTo>
                    <a:pt x="78" y="185"/>
                  </a:lnTo>
                  <a:lnTo>
                    <a:pt x="78" y="183"/>
                  </a:lnTo>
                  <a:lnTo>
                    <a:pt x="80" y="180"/>
                  </a:lnTo>
                  <a:lnTo>
                    <a:pt x="85" y="178"/>
                  </a:lnTo>
                  <a:lnTo>
                    <a:pt x="87" y="176"/>
                  </a:lnTo>
                  <a:lnTo>
                    <a:pt x="90" y="173"/>
                  </a:lnTo>
                  <a:lnTo>
                    <a:pt x="97" y="173"/>
                  </a:lnTo>
                  <a:lnTo>
                    <a:pt x="99" y="171"/>
                  </a:lnTo>
                  <a:lnTo>
                    <a:pt x="101" y="171"/>
                  </a:lnTo>
                  <a:lnTo>
                    <a:pt x="106" y="166"/>
                  </a:lnTo>
                  <a:lnTo>
                    <a:pt x="109" y="166"/>
                  </a:lnTo>
                  <a:lnTo>
                    <a:pt x="111" y="164"/>
                  </a:lnTo>
                  <a:lnTo>
                    <a:pt x="113" y="166"/>
                  </a:lnTo>
                  <a:lnTo>
                    <a:pt x="116" y="166"/>
                  </a:lnTo>
                  <a:lnTo>
                    <a:pt x="125" y="173"/>
                  </a:lnTo>
                  <a:lnTo>
                    <a:pt x="132" y="176"/>
                  </a:lnTo>
                  <a:lnTo>
                    <a:pt x="137" y="164"/>
                  </a:lnTo>
                  <a:lnTo>
                    <a:pt x="137" y="161"/>
                  </a:lnTo>
                  <a:lnTo>
                    <a:pt x="132" y="150"/>
                  </a:lnTo>
                  <a:lnTo>
                    <a:pt x="132" y="147"/>
                  </a:lnTo>
                  <a:lnTo>
                    <a:pt x="135" y="138"/>
                  </a:lnTo>
                  <a:lnTo>
                    <a:pt x="135" y="135"/>
                  </a:lnTo>
                  <a:lnTo>
                    <a:pt x="132" y="128"/>
                  </a:lnTo>
                  <a:lnTo>
                    <a:pt x="132" y="128"/>
                  </a:lnTo>
                  <a:lnTo>
                    <a:pt x="132" y="126"/>
                  </a:lnTo>
                  <a:lnTo>
                    <a:pt x="135" y="124"/>
                  </a:lnTo>
                  <a:lnTo>
                    <a:pt x="135" y="124"/>
                  </a:lnTo>
                  <a:lnTo>
                    <a:pt x="137" y="116"/>
                  </a:lnTo>
                  <a:lnTo>
                    <a:pt x="139" y="112"/>
                  </a:lnTo>
                  <a:lnTo>
                    <a:pt x="142" y="109"/>
                  </a:lnTo>
                  <a:lnTo>
                    <a:pt x="146" y="105"/>
                  </a:lnTo>
                  <a:lnTo>
                    <a:pt x="149" y="100"/>
                  </a:lnTo>
                  <a:lnTo>
                    <a:pt x="151" y="97"/>
                  </a:lnTo>
                  <a:lnTo>
                    <a:pt x="151" y="97"/>
                  </a:lnTo>
                  <a:lnTo>
                    <a:pt x="158" y="95"/>
                  </a:lnTo>
                  <a:lnTo>
                    <a:pt x="161" y="93"/>
                  </a:lnTo>
                  <a:lnTo>
                    <a:pt x="161" y="93"/>
                  </a:lnTo>
                  <a:lnTo>
                    <a:pt x="170" y="95"/>
                  </a:lnTo>
                  <a:lnTo>
                    <a:pt x="182" y="95"/>
                  </a:lnTo>
                  <a:lnTo>
                    <a:pt x="184" y="95"/>
                  </a:lnTo>
                  <a:lnTo>
                    <a:pt x="184" y="95"/>
                  </a:lnTo>
                  <a:lnTo>
                    <a:pt x="187" y="93"/>
                  </a:lnTo>
                  <a:lnTo>
                    <a:pt x="187" y="90"/>
                  </a:lnTo>
                  <a:lnTo>
                    <a:pt x="189" y="88"/>
                  </a:lnTo>
                  <a:lnTo>
                    <a:pt x="191" y="86"/>
                  </a:lnTo>
                  <a:lnTo>
                    <a:pt x="191" y="86"/>
                  </a:lnTo>
                  <a:lnTo>
                    <a:pt x="189" y="81"/>
                  </a:lnTo>
                  <a:lnTo>
                    <a:pt x="189" y="76"/>
                  </a:lnTo>
                  <a:lnTo>
                    <a:pt x="191" y="76"/>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 name="Freeform 46"/>
            <p:cNvSpPr>
              <a:spLocks/>
            </p:cNvSpPr>
            <p:nvPr/>
          </p:nvSpPr>
          <p:spPr bwMode="auto">
            <a:xfrm>
              <a:off x="5232421" y="4173749"/>
              <a:ext cx="405698" cy="346719"/>
            </a:xfrm>
            <a:custGeom>
              <a:avLst/>
              <a:gdLst>
                <a:gd name="T0" fmla="*/ 220 w 227"/>
                <a:gd name="T1" fmla="*/ 78 h 194"/>
                <a:gd name="T2" fmla="*/ 211 w 227"/>
                <a:gd name="T3" fmla="*/ 73 h 194"/>
                <a:gd name="T4" fmla="*/ 208 w 227"/>
                <a:gd name="T5" fmla="*/ 64 h 194"/>
                <a:gd name="T6" fmla="*/ 213 w 227"/>
                <a:gd name="T7" fmla="*/ 45 h 194"/>
                <a:gd name="T8" fmla="*/ 197 w 227"/>
                <a:gd name="T9" fmla="*/ 43 h 194"/>
                <a:gd name="T10" fmla="*/ 175 w 227"/>
                <a:gd name="T11" fmla="*/ 28 h 194"/>
                <a:gd name="T12" fmla="*/ 161 w 227"/>
                <a:gd name="T13" fmla="*/ 28 h 194"/>
                <a:gd name="T14" fmla="*/ 147 w 227"/>
                <a:gd name="T15" fmla="*/ 24 h 194"/>
                <a:gd name="T16" fmla="*/ 142 w 227"/>
                <a:gd name="T17" fmla="*/ 12 h 194"/>
                <a:gd name="T18" fmla="*/ 140 w 227"/>
                <a:gd name="T19" fmla="*/ 7 h 194"/>
                <a:gd name="T20" fmla="*/ 126 w 227"/>
                <a:gd name="T21" fmla="*/ 5 h 194"/>
                <a:gd name="T22" fmla="*/ 111 w 227"/>
                <a:gd name="T23" fmla="*/ 7 h 194"/>
                <a:gd name="T24" fmla="*/ 109 w 227"/>
                <a:gd name="T25" fmla="*/ 26 h 194"/>
                <a:gd name="T26" fmla="*/ 92 w 227"/>
                <a:gd name="T27" fmla="*/ 54 h 194"/>
                <a:gd name="T28" fmla="*/ 88 w 227"/>
                <a:gd name="T29" fmla="*/ 66 h 194"/>
                <a:gd name="T30" fmla="*/ 95 w 227"/>
                <a:gd name="T31" fmla="*/ 85 h 194"/>
                <a:gd name="T32" fmla="*/ 107 w 227"/>
                <a:gd name="T33" fmla="*/ 99 h 194"/>
                <a:gd name="T34" fmla="*/ 109 w 227"/>
                <a:gd name="T35" fmla="*/ 114 h 194"/>
                <a:gd name="T36" fmla="*/ 107 w 227"/>
                <a:gd name="T37" fmla="*/ 123 h 194"/>
                <a:gd name="T38" fmla="*/ 100 w 227"/>
                <a:gd name="T39" fmla="*/ 125 h 194"/>
                <a:gd name="T40" fmla="*/ 100 w 227"/>
                <a:gd name="T41" fmla="*/ 118 h 194"/>
                <a:gd name="T42" fmla="*/ 95 w 227"/>
                <a:gd name="T43" fmla="*/ 106 h 194"/>
                <a:gd name="T44" fmla="*/ 88 w 227"/>
                <a:gd name="T45" fmla="*/ 118 h 194"/>
                <a:gd name="T46" fmla="*/ 90 w 227"/>
                <a:gd name="T47" fmla="*/ 130 h 194"/>
                <a:gd name="T48" fmla="*/ 83 w 227"/>
                <a:gd name="T49" fmla="*/ 137 h 194"/>
                <a:gd name="T50" fmla="*/ 71 w 227"/>
                <a:gd name="T51" fmla="*/ 137 h 194"/>
                <a:gd name="T52" fmla="*/ 62 w 227"/>
                <a:gd name="T53" fmla="*/ 130 h 194"/>
                <a:gd name="T54" fmla="*/ 66 w 227"/>
                <a:gd name="T55" fmla="*/ 140 h 194"/>
                <a:gd name="T56" fmla="*/ 66 w 227"/>
                <a:gd name="T57" fmla="*/ 144 h 194"/>
                <a:gd name="T58" fmla="*/ 59 w 227"/>
                <a:gd name="T59" fmla="*/ 147 h 194"/>
                <a:gd name="T60" fmla="*/ 62 w 227"/>
                <a:gd name="T61" fmla="*/ 154 h 194"/>
                <a:gd name="T62" fmla="*/ 50 w 227"/>
                <a:gd name="T63" fmla="*/ 147 h 194"/>
                <a:gd name="T64" fmla="*/ 45 w 227"/>
                <a:gd name="T65" fmla="*/ 151 h 194"/>
                <a:gd name="T66" fmla="*/ 50 w 227"/>
                <a:gd name="T67" fmla="*/ 161 h 194"/>
                <a:gd name="T68" fmla="*/ 31 w 227"/>
                <a:gd name="T69" fmla="*/ 163 h 194"/>
                <a:gd name="T70" fmla="*/ 38 w 227"/>
                <a:gd name="T71" fmla="*/ 154 h 194"/>
                <a:gd name="T72" fmla="*/ 26 w 227"/>
                <a:gd name="T73" fmla="*/ 158 h 194"/>
                <a:gd name="T74" fmla="*/ 14 w 227"/>
                <a:gd name="T75" fmla="*/ 161 h 194"/>
                <a:gd name="T76" fmla="*/ 12 w 227"/>
                <a:gd name="T77" fmla="*/ 151 h 194"/>
                <a:gd name="T78" fmla="*/ 7 w 227"/>
                <a:gd name="T79" fmla="*/ 156 h 194"/>
                <a:gd name="T80" fmla="*/ 5 w 227"/>
                <a:gd name="T81" fmla="*/ 151 h 194"/>
                <a:gd name="T82" fmla="*/ 0 w 227"/>
                <a:gd name="T83" fmla="*/ 158 h 194"/>
                <a:gd name="T84" fmla="*/ 2 w 227"/>
                <a:gd name="T85" fmla="*/ 166 h 194"/>
                <a:gd name="T86" fmla="*/ 7 w 227"/>
                <a:gd name="T87" fmla="*/ 180 h 194"/>
                <a:gd name="T88" fmla="*/ 17 w 227"/>
                <a:gd name="T89" fmla="*/ 187 h 194"/>
                <a:gd name="T90" fmla="*/ 62 w 227"/>
                <a:gd name="T91" fmla="*/ 185 h 194"/>
                <a:gd name="T92" fmla="*/ 71 w 227"/>
                <a:gd name="T93" fmla="*/ 185 h 194"/>
                <a:gd name="T94" fmla="*/ 81 w 227"/>
                <a:gd name="T95" fmla="*/ 163 h 194"/>
                <a:gd name="T96" fmla="*/ 83 w 227"/>
                <a:gd name="T97" fmla="*/ 161 h 194"/>
                <a:gd name="T98" fmla="*/ 92 w 227"/>
                <a:gd name="T99" fmla="*/ 163 h 194"/>
                <a:gd name="T100" fmla="*/ 104 w 227"/>
                <a:gd name="T101" fmla="*/ 156 h 194"/>
                <a:gd name="T102" fmla="*/ 107 w 227"/>
                <a:gd name="T103" fmla="*/ 151 h 194"/>
                <a:gd name="T104" fmla="*/ 114 w 227"/>
                <a:gd name="T105" fmla="*/ 149 h 194"/>
                <a:gd name="T106" fmla="*/ 116 w 227"/>
                <a:gd name="T107" fmla="*/ 142 h 194"/>
                <a:gd name="T108" fmla="*/ 114 w 227"/>
                <a:gd name="T109" fmla="*/ 130 h 194"/>
                <a:gd name="T110" fmla="*/ 121 w 227"/>
                <a:gd name="T111" fmla="*/ 125 h 194"/>
                <a:gd name="T112" fmla="*/ 144 w 227"/>
                <a:gd name="T113" fmla="*/ 109 h 194"/>
                <a:gd name="T114" fmla="*/ 154 w 227"/>
                <a:gd name="T115" fmla="*/ 106 h 194"/>
                <a:gd name="T116" fmla="*/ 166 w 227"/>
                <a:gd name="T117" fmla="*/ 109 h 194"/>
                <a:gd name="T118" fmla="*/ 173 w 227"/>
                <a:gd name="T119" fmla="*/ 109 h 194"/>
                <a:gd name="T120" fmla="*/ 199 w 227"/>
                <a:gd name="T121" fmla="*/ 104 h 194"/>
                <a:gd name="T122" fmla="*/ 213 w 227"/>
                <a:gd name="T123" fmla="*/ 102 h 194"/>
                <a:gd name="T124" fmla="*/ 225 w 227"/>
                <a:gd name="T125" fmla="*/ 9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7" h="194">
                  <a:moveTo>
                    <a:pt x="225" y="90"/>
                  </a:moveTo>
                  <a:lnTo>
                    <a:pt x="225" y="85"/>
                  </a:lnTo>
                  <a:lnTo>
                    <a:pt x="223" y="80"/>
                  </a:lnTo>
                  <a:lnTo>
                    <a:pt x="220" y="78"/>
                  </a:lnTo>
                  <a:lnTo>
                    <a:pt x="218" y="78"/>
                  </a:lnTo>
                  <a:lnTo>
                    <a:pt x="213" y="76"/>
                  </a:lnTo>
                  <a:lnTo>
                    <a:pt x="211" y="76"/>
                  </a:lnTo>
                  <a:lnTo>
                    <a:pt x="211" y="73"/>
                  </a:lnTo>
                  <a:lnTo>
                    <a:pt x="208" y="73"/>
                  </a:lnTo>
                  <a:lnTo>
                    <a:pt x="208" y="69"/>
                  </a:lnTo>
                  <a:lnTo>
                    <a:pt x="208" y="66"/>
                  </a:lnTo>
                  <a:lnTo>
                    <a:pt x="208" y="64"/>
                  </a:lnTo>
                  <a:lnTo>
                    <a:pt x="211" y="54"/>
                  </a:lnTo>
                  <a:lnTo>
                    <a:pt x="211" y="50"/>
                  </a:lnTo>
                  <a:lnTo>
                    <a:pt x="213" y="47"/>
                  </a:lnTo>
                  <a:lnTo>
                    <a:pt x="213" y="45"/>
                  </a:lnTo>
                  <a:lnTo>
                    <a:pt x="213" y="43"/>
                  </a:lnTo>
                  <a:lnTo>
                    <a:pt x="201" y="45"/>
                  </a:lnTo>
                  <a:lnTo>
                    <a:pt x="199" y="45"/>
                  </a:lnTo>
                  <a:lnTo>
                    <a:pt x="197" y="43"/>
                  </a:lnTo>
                  <a:lnTo>
                    <a:pt x="189" y="35"/>
                  </a:lnTo>
                  <a:lnTo>
                    <a:pt x="187" y="33"/>
                  </a:lnTo>
                  <a:lnTo>
                    <a:pt x="182" y="28"/>
                  </a:lnTo>
                  <a:lnTo>
                    <a:pt x="175" y="28"/>
                  </a:lnTo>
                  <a:lnTo>
                    <a:pt x="171" y="28"/>
                  </a:lnTo>
                  <a:lnTo>
                    <a:pt x="168" y="28"/>
                  </a:lnTo>
                  <a:lnTo>
                    <a:pt x="166" y="28"/>
                  </a:lnTo>
                  <a:lnTo>
                    <a:pt x="161" y="28"/>
                  </a:lnTo>
                  <a:lnTo>
                    <a:pt x="156" y="26"/>
                  </a:lnTo>
                  <a:lnTo>
                    <a:pt x="152" y="26"/>
                  </a:lnTo>
                  <a:lnTo>
                    <a:pt x="149" y="26"/>
                  </a:lnTo>
                  <a:lnTo>
                    <a:pt x="147" y="24"/>
                  </a:lnTo>
                  <a:lnTo>
                    <a:pt x="144" y="24"/>
                  </a:lnTo>
                  <a:lnTo>
                    <a:pt x="144" y="21"/>
                  </a:lnTo>
                  <a:lnTo>
                    <a:pt x="142" y="19"/>
                  </a:lnTo>
                  <a:lnTo>
                    <a:pt x="142" y="12"/>
                  </a:lnTo>
                  <a:lnTo>
                    <a:pt x="140" y="9"/>
                  </a:lnTo>
                  <a:lnTo>
                    <a:pt x="140" y="9"/>
                  </a:lnTo>
                  <a:lnTo>
                    <a:pt x="140" y="7"/>
                  </a:lnTo>
                  <a:lnTo>
                    <a:pt x="140" y="7"/>
                  </a:lnTo>
                  <a:lnTo>
                    <a:pt x="133" y="2"/>
                  </a:lnTo>
                  <a:lnTo>
                    <a:pt x="133" y="2"/>
                  </a:lnTo>
                  <a:lnTo>
                    <a:pt x="130" y="0"/>
                  </a:lnTo>
                  <a:lnTo>
                    <a:pt x="126" y="5"/>
                  </a:lnTo>
                  <a:lnTo>
                    <a:pt x="121" y="7"/>
                  </a:lnTo>
                  <a:lnTo>
                    <a:pt x="116" y="7"/>
                  </a:lnTo>
                  <a:lnTo>
                    <a:pt x="114" y="7"/>
                  </a:lnTo>
                  <a:lnTo>
                    <a:pt x="111" y="7"/>
                  </a:lnTo>
                  <a:lnTo>
                    <a:pt x="116" y="12"/>
                  </a:lnTo>
                  <a:lnTo>
                    <a:pt x="114" y="16"/>
                  </a:lnTo>
                  <a:lnTo>
                    <a:pt x="111" y="21"/>
                  </a:lnTo>
                  <a:lnTo>
                    <a:pt x="109" y="26"/>
                  </a:lnTo>
                  <a:lnTo>
                    <a:pt x="100" y="35"/>
                  </a:lnTo>
                  <a:lnTo>
                    <a:pt x="97" y="43"/>
                  </a:lnTo>
                  <a:lnTo>
                    <a:pt x="95" y="47"/>
                  </a:lnTo>
                  <a:lnTo>
                    <a:pt x="92" y="54"/>
                  </a:lnTo>
                  <a:lnTo>
                    <a:pt x="90" y="57"/>
                  </a:lnTo>
                  <a:lnTo>
                    <a:pt x="88" y="59"/>
                  </a:lnTo>
                  <a:lnTo>
                    <a:pt x="85" y="64"/>
                  </a:lnTo>
                  <a:lnTo>
                    <a:pt x="88" y="66"/>
                  </a:lnTo>
                  <a:lnTo>
                    <a:pt x="92" y="71"/>
                  </a:lnTo>
                  <a:lnTo>
                    <a:pt x="92" y="76"/>
                  </a:lnTo>
                  <a:lnTo>
                    <a:pt x="92" y="83"/>
                  </a:lnTo>
                  <a:lnTo>
                    <a:pt x="95" y="85"/>
                  </a:lnTo>
                  <a:lnTo>
                    <a:pt x="102" y="92"/>
                  </a:lnTo>
                  <a:lnTo>
                    <a:pt x="104" y="95"/>
                  </a:lnTo>
                  <a:lnTo>
                    <a:pt x="104" y="97"/>
                  </a:lnTo>
                  <a:lnTo>
                    <a:pt x="107" y="99"/>
                  </a:lnTo>
                  <a:lnTo>
                    <a:pt x="109" y="104"/>
                  </a:lnTo>
                  <a:lnTo>
                    <a:pt x="109" y="106"/>
                  </a:lnTo>
                  <a:lnTo>
                    <a:pt x="109" y="111"/>
                  </a:lnTo>
                  <a:lnTo>
                    <a:pt x="109" y="114"/>
                  </a:lnTo>
                  <a:lnTo>
                    <a:pt x="109" y="116"/>
                  </a:lnTo>
                  <a:lnTo>
                    <a:pt x="107" y="118"/>
                  </a:lnTo>
                  <a:lnTo>
                    <a:pt x="107" y="121"/>
                  </a:lnTo>
                  <a:lnTo>
                    <a:pt x="107" y="123"/>
                  </a:lnTo>
                  <a:lnTo>
                    <a:pt x="104" y="123"/>
                  </a:lnTo>
                  <a:lnTo>
                    <a:pt x="104" y="128"/>
                  </a:lnTo>
                  <a:lnTo>
                    <a:pt x="100" y="128"/>
                  </a:lnTo>
                  <a:lnTo>
                    <a:pt x="100" y="125"/>
                  </a:lnTo>
                  <a:lnTo>
                    <a:pt x="97" y="123"/>
                  </a:lnTo>
                  <a:lnTo>
                    <a:pt x="97" y="121"/>
                  </a:lnTo>
                  <a:lnTo>
                    <a:pt x="100" y="121"/>
                  </a:lnTo>
                  <a:lnTo>
                    <a:pt x="100" y="118"/>
                  </a:lnTo>
                  <a:lnTo>
                    <a:pt x="100" y="116"/>
                  </a:lnTo>
                  <a:lnTo>
                    <a:pt x="97" y="111"/>
                  </a:lnTo>
                  <a:lnTo>
                    <a:pt x="97" y="111"/>
                  </a:lnTo>
                  <a:lnTo>
                    <a:pt x="95" y="106"/>
                  </a:lnTo>
                  <a:lnTo>
                    <a:pt x="90" y="111"/>
                  </a:lnTo>
                  <a:lnTo>
                    <a:pt x="85" y="114"/>
                  </a:lnTo>
                  <a:lnTo>
                    <a:pt x="85" y="118"/>
                  </a:lnTo>
                  <a:lnTo>
                    <a:pt x="88" y="118"/>
                  </a:lnTo>
                  <a:lnTo>
                    <a:pt x="88" y="121"/>
                  </a:lnTo>
                  <a:lnTo>
                    <a:pt x="88" y="125"/>
                  </a:lnTo>
                  <a:lnTo>
                    <a:pt x="88" y="128"/>
                  </a:lnTo>
                  <a:lnTo>
                    <a:pt x="90" y="130"/>
                  </a:lnTo>
                  <a:lnTo>
                    <a:pt x="90" y="132"/>
                  </a:lnTo>
                  <a:lnTo>
                    <a:pt x="88" y="135"/>
                  </a:lnTo>
                  <a:lnTo>
                    <a:pt x="85" y="135"/>
                  </a:lnTo>
                  <a:lnTo>
                    <a:pt x="83" y="137"/>
                  </a:lnTo>
                  <a:lnTo>
                    <a:pt x="78" y="137"/>
                  </a:lnTo>
                  <a:lnTo>
                    <a:pt x="78" y="137"/>
                  </a:lnTo>
                  <a:lnTo>
                    <a:pt x="76" y="135"/>
                  </a:lnTo>
                  <a:lnTo>
                    <a:pt x="71" y="137"/>
                  </a:lnTo>
                  <a:lnTo>
                    <a:pt x="69" y="135"/>
                  </a:lnTo>
                  <a:lnTo>
                    <a:pt x="66" y="132"/>
                  </a:lnTo>
                  <a:lnTo>
                    <a:pt x="64" y="130"/>
                  </a:lnTo>
                  <a:lnTo>
                    <a:pt x="62" y="130"/>
                  </a:lnTo>
                  <a:lnTo>
                    <a:pt x="62" y="132"/>
                  </a:lnTo>
                  <a:lnTo>
                    <a:pt x="64" y="137"/>
                  </a:lnTo>
                  <a:lnTo>
                    <a:pt x="64" y="137"/>
                  </a:lnTo>
                  <a:lnTo>
                    <a:pt x="66" y="140"/>
                  </a:lnTo>
                  <a:lnTo>
                    <a:pt x="66" y="142"/>
                  </a:lnTo>
                  <a:lnTo>
                    <a:pt x="69" y="142"/>
                  </a:lnTo>
                  <a:lnTo>
                    <a:pt x="69" y="144"/>
                  </a:lnTo>
                  <a:lnTo>
                    <a:pt x="66" y="144"/>
                  </a:lnTo>
                  <a:lnTo>
                    <a:pt x="64" y="147"/>
                  </a:lnTo>
                  <a:lnTo>
                    <a:pt x="62" y="144"/>
                  </a:lnTo>
                  <a:lnTo>
                    <a:pt x="59" y="144"/>
                  </a:lnTo>
                  <a:lnTo>
                    <a:pt x="59" y="147"/>
                  </a:lnTo>
                  <a:lnTo>
                    <a:pt x="62" y="151"/>
                  </a:lnTo>
                  <a:lnTo>
                    <a:pt x="64" y="151"/>
                  </a:lnTo>
                  <a:lnTo>
                    <a:pt x="64" y="154"/>
                  </a:lnTo>
                  <a:lnTo>
                    <a:pt x="62" y="154"/>
                  </a:lnTo>
                  <a:lnTo>
                    <a:pt x="59" y="154"/>
                  </a:lnTo>
                  <a:lnTo>
                    <a:pt x="55" y="149"/>
                  </a:lnTo>
                  <a:lnTo>
                    <a:pt x="52" y="149"/>
                  </a:lnTo>
                  <a:lnTo>
                    <a:pt x="50" y="147"/>
                  </a:lnTo>
                  <a:lnTo>
                    <a:pt x="50" y="147"/>
                  </a:lnTo>
                  <a:lnTo>
                    <a:pt x="43" y="147"/>
                  </a:lnTo>
                  <a:lnTo>
                    <a:pt x="40" y="151"/>
                  </a:lnTo>
                  <a:lnTo>
                    <a:pt x="45" y="151"/>
                  </a:lnTo>
                  <a:lnTo>
                    <a:pt x="45" y="156"/>
                  </a:lnTo>
                  <a:lnTo>
                    <a:pt x="50" y="154"/>
                  </a:lnTo>
                  <a:lnTo>
                    <a:pt x="50" y="158"/>
                  </a:lnTo>
                  <a:lnTo>
                    <a:pt x="50" y="161"/>
                  </a:lnTo>
                  <a:lnTo>
                    <a:pt x="47" y="161"/>
                  </a:lnTo>
                  <a:lnTo>
                    <a:pt x="43" y="161"/>
                  </a:lnTo>
                  <a:lnTo>
                    <a:pt x="33" y="163"/>
                  </a:lnTo>
                  <a:lnTo>
                    <a:pt x="31" y="163"/>
                  </a:lnTo>
                  <a:lnTo>
                    <a:pt x="31" y="161"/>
                  </a:lnTo>
                  <a:lnTo>
                    <a:pt x="33" y="156"/>
                  </a:lnTo>
                  <a:lnTo>
                    <a:pt x="38" y="154"/>
                  </a:lnTo>
                  <a:lnTo>
                    <a:pt x="38" y="154"/>
                  </a:lnTo>
                  <a:lnTo>
                    <a:pt x="33" y="151"/>
                  </a:lnTo>
                  <a:lnTo>
                    <a:pt x="31" y="154"/>
                  </a:lnTo>
                  <a:lnTo>
                    <a:pt x="26" y="156"/>
                  </a:lnTo>
                  <a:lnTo>
                    <a:pt x="26" y="158"/>
                  </a:lnTo>
                  <a:lnTo>
                    <a:pt x="21" y="161"/>
                  </a:lnTo>
                  <a:lnTo>
                    <a:pt x="21" y="161"/>
                  </a:lnTo>
                  <a:lnTo>
                    <a:pt x="19" y="161"/>
                  </a:lnTo>
                  <a:lnTo>
                    <a:pt x="14" y="161"/>
                  </a:lnTo>
                  <a:lnTo>
                    <a:pt x="12" y="161"/>
                  </a:lnTo>
                  <a:lnTo>
                    <a:pt x="12" y="158"/>
                  </a:lnTo>
                  <a:lnTo>
                    <a:pt x="12" y="154"/>
                  </a:lnTo>
                  <a:lnTo>
                    <a:pt x="12" y="151"/>
                  </a:lnTo>
                  <a:lnTo>
                    <a:pt x="10" y="154"/>
                  </a:lnTo>
                  <a:lnTo>
                    <a:pt x="10" y="156"/>
                  </a:lnTo>
                  <a:lnTo>
                    <a:pt x="7" y="156"/>
                  </a:lnTo>
                  <a:lnTo>
                    <a:pt x="7" y="156"/>
                  </a:lnTo>
                  <a:lnTo>
                    <a:pt x="5" y="154"/>
                  </a:lnTo>
                  <a:lnTo>
                    <a:pt x="7" y="154"/>
                  </a:lnTo>
                  <a:lnTo>
                    <a:pt x="5" y="151"/>
                  </a:lnTo>
                  <a:lnTo>
                    <a:pt x="5" y="151"/>
                  </a:lnTo>
                  <a:lnTo>
                    <a:pt x="2" y="154"/>
                  </a:lnTo>
                  <a:lnTo>
                    <a:pt x="2" y="154"/>
                  </a:lnTo>
                  <a:lnTo>
                    <a:pt x="0" y="156"/>
                  </a:lnTo>
                  <a:lnTo>
                    <a:pt x="0" y="158"/>
                  </a:lnTo>
                  <a:lnTo>
                    <a:pt x="0" y="161"/>
                  </a:lnTo>
                  <a:lnTo>
                    <a:pt x="0" y="163"/>
                  </a:lnTo>
                  <a:lnTo>
                    <a:pt x="2" y="163"/>
                  </a:lnTo>
                  <a:lnTo>
                    <a:pt x="2" y="166"/>
                  </a:lnTo>
                  <a:lnTo>
                    <a:pt x="0" y="168"/>
                  </a:lnTo>
                  <a:lnTo>
                    <a:pt x="0" y="170"/>
                  </a:lnTo>
                  <a:lnTo>
                    <a:pt x="2" y="173"/>
                  </a:lnTo>
                  <a:lnTo>
                    <a:pt x="7" y="180"/>
                  </a:lnTo>
                  <a:lnTo>
                    <a:pt x="10" y="182"/>
                  </a:lnTo>
                  <a:lnTo>
                    <a:pt x="12" y="185"/>
                  </a:lnTo>
                  <a:lnTo>
                    <a:pt x="12" y="187"/>
                  </a:lnTo>
                  <a:lnTo>
                    <a:pt x="17" y="187"/>
                  </a:lnTo>
                  <a:lnTo>
                    <a:pt x="40" y="194"/>
                  </a:lnTo>
                  <a:lnTo>
                    <a:pt x="50" y="194"/>
                  </a:lnTo>
                  <a:lnTo>
                    <a:pt x="59" y="185"/>
                  </a:lnTo>
                  <a:lnTo>
                    <a:pt x="62" y="185"/>
                  </a:lnTo>
                  <a:lnTo>
                    <a:pt x="66" y="182"/>
                  </a:lnTo>
                  <a:lnTo>
                    <a:pt x="69" y="185"/>
                  </a:lnTo>
                  <a:lnTo>
                    <a:pt x="71" y="185"/>
                  </a:lnTo>
                  <a:lnTo>
                    <a:pt x="71" y="185"/>
                  </a:lnTo>
                  <a:lnTo>
                    <a:pt x="73" y="182"/>
                  </a:lnTo>
                  <a:lnTo>
                    <a:pt x="76" y="180"/>
                  </a:lnTo>
                  <a:lnTo>
                    <a:pt x="76" y="177"/>
                  </a:lnTo>
                  <a:lnTo>
                    <a:pt x="81" y="163"/>
                  </a:lnTo>
                  <a:lnTo>
                    <a:pt x="81" y="161"/>
                  </a:lnTo>
                  <a:lnTo>
                    <a:pt x="81" y="158"/>
                  </a:lnTo>
                  <a:lnTo>
                    <a:pt x="83" y="161"/>
                  </a:lnTo>
                  <a:lnTo>
                    <a:pt x="83" y="161"/>
                  </a:lnTo>
                  <a:lnTo>
                    <a:pt x="85" y="163"/>
                  </a:lnTo>
                  <a:lnTo>
                    <a:pt x="88" y="163"/>
                  </a:lnTo>
                  <a:lnTo>
                    <a:pt x="90" y="163"/>
                  </a:lnTo>
                  <a:lnTo>
                    <a:pt x="92" y="163"/>
                  </a:lnTo>
                  <a:lnTo>
                    <a:pt x="95" y="158"/>
                  </a:lnTo>
                  <a:lnTo>
                    <a:pt x="100" y="158"/>
                  </a:lnTo>
                  <a:lnTo>
                    <a:pt x="102" y="156"/>
                  </a:lnTo>
                  <a:lnTo>
                    <a:pt x="104" y="156"/>
                  </a:lnTo>
                  <a:lnTo>
                    <a:pt x="107" y="156"/>
                  </a:lnTo>
                  <a:lnTo>
                    <a:pt x="107" y="156"/>
                  </a:lnTo>
                  <a:lnTo>
                    <a:pt x="107" y="154"/>
                  </a:lnTo>
                  <a:lnTo>
                    <a:pt x="107" y="151"/>
                  </a:lnTo>
                  <a:lnTo>
                    <a:pt x="107" y="149"/>
                  </a:lnTo>
                  <a:lnTo>
                    <a:pt x="109" y="149"/>
                  </a:lnTo>
                  <a:lnTo>
                    <a:pt x="111" y="149"/>
                  </a:lnTo>
                  <a:lnTo>
                    <a:pt x="114" y="149"/>
                  </a:lnTo>
                  <a:lnTo>
                    <a:pt x="116" y="149"/>
                  </a:lnTo>
                  <a:lnTo>
                    <a:pt x="116" y="147"/>
                  </a:lnTo>
                  <a:lnTo>
                    <a:pt x="116" y="144"/>
                  </a:lnTo>
                  <a:lnTo>
                    <a:pt x="116" y="142"/>
                  </a:lnTo>
                  <a:lnTo>
                    <a:pt x="116" y="137"/>
                  </a:lnTo>
                  <a:lnTo>
                    <a:pt x="114" y="135"/>
                  </a:lnTo>
                  <a:lnTo>
                    <a:pt x="114" y="132"/>
                  </a:lnTo>
                  <a:lnTo>
                    <a:pt x="114" y="130"/>
                  </a:lnTo>
                  <a:lnTo>
                    <a:pt x="114" y="128"/>
                  </a:lnTo>
                  <a:lnTo>
                    <a:pt x="114" y="128"/>
                  </a:lnTo>
                  <a:lnTo>
                    <a:pt x="116" y="125"/>
                  </a:lnTo>
                  <a:lnTo>
                    <a:pt x="121" y="125"/>
                  </a:lnTo>
                  <a:lnTo>
                    <a:pt x="135" y="130"/>
                  </a:lnTo>
                  <a:lnTo>
                    <a:pt x="140" y="121"/>
                  </a:lnTo>
                  <a:lnTo>
                    <a:pt x="142" y="111"/>
                  </a:lnTo>
                  <a:lnTo>
                    <a:pt x="144" y="109"/>
                  </a:lnTo>
                  <a:lnTo>
                    <a:pt x="147" y="106"/>
                  </a:lnTo>
                  <a:lnTo>
                    <a:pt x="149" y="106"/>
                  </a:lnTo>
                  <a:lnTo>
                    <a:pt x="152" y="106"/>
                  </a:lnTo>
                  <a:lnTo>
                    <a:pt x="154" y="106"/>
                  </a:lnTo>
                  <a:lnTo>
                    <a:pt x="159" y="109"/>
                  </a:lnTo>
                  <a:lnTo>
                    <a:pt x="161" y="109"/>
                  </a:lnTo>
                  <a:lnTo>
                    <a:pt x="163" y="109"/>
                  </a:lnTo>
                  <a:lnTo>
                    <a:pt x="166" y="109"/>
                  </a:lnTo>
                  <a:lnTo>
                    <a:pt x="168" y="109"/>
                  </a:lnTo>
                  <a:lnTo>
                    <a:pt x="173" y="111"/>
                  </a:lnTo>
                  <a:lnTo>
                    <a:pt x="173" y="111"/>
                  </a:lnTo>
                  <a:lnTo>
                    <a:pt x="173" y="109"/>
                  </a:lnTo>
                  <a:lnTo>
                    <a:pt x="175" y="109"/>
                  </a:lnTo>
                  <a:lnTo>
                    <a:pt x="178" y="106"/>
                  </a:lnTo>
                  <a:lnTo>
                    <a:pt x="194" y="104"/>
                  </a:lnTo>
                  <a:lnTo>
                    <a:pt x="199" y="104"/>
                  </a:lnTo>
                  <a:lnTo>
                    <a:pt x="204" y="104"/>
                  </a:lnTo>
                  <a:lnTo>
                    <a:pt x="206" y="104"/>
                  </a:lnTo>
                  <a:lnTo>
                    <a:pt x="211" y="104"/>
                  </a:lnTo>
                  <a:lnTo>
                    <a:pt x="213" y="102"/>
                  </a:lnTo>
                  <a:lnTo>
                    <a:pt x="218" y="102"/>
                  </a:lnTo>
                  <a:lnTo>
                    <a:pt x="220" y="102"/>
                  </a:lnTo>
                  <a:lnTo>
                    <a:pt x="223" y="97"/>
                  </a:lnTo>
                  <a:lnTo>
                    <a:pt x="225" y="95"/>
                  </a:lnTo>
                  <a:lnTo>
                    <a:pt x="227" y="92"/>
                  </a:lnTo>
                  <a:lnTo>
                    <a:pt x="225" y="90"/>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 name="Freeform 47"/>
            <p:cNvSpPr>
              <a:spLocks noEditPoints="1"/>
            </p:cNvSpPr>
            <p:nvPr/>
          </p:nvSpPr>
          <p:spPr bwMode="auto">
            <a:xfrm>
              <a:off x="4213708" y="4892210"/>
              <a:ext cx="489697" cy="498634"/>
            </a:xfrm>
            <a:custGeom>
              <a:avLst/>
              <a:gdLst>
                <a:gd name="T0" fmla="*/ 104 w 274"/>
                <a:gd name="T1" fmla="*/ 64 h 279"/>
                <a:gd name="T2" fmla="*/ 101 w 274"/>
                <a:gd name="T3" fmla="*/ 59 h 279"/>
                <a:gd name="T4" fmla="*/ 97 w 274"/>
                <a:gd name="T5" fmla="*/ 69 h 279"/>
                <a:gd name="T6" fmla="*/ 262 w 274"/>
                <a:gd name="T7" fmla="*/ 55 h 279"/>
                <a:gd name="T8" fmla="*/ 248 w 274"/>
                <a:gd name="T9" fmla="*/ 66 h 279"/>
                <a:gd name="T10" fmla="*/ 217 w 274"/>
                <a:gd name="T11" fmla="*/ 62 h 279"/>
                <a:gd name="T12" fmla="*/ 194 w 274"/>
                <a:gd name="T13" fmla="*/ 71 h 279"/>
                <a:gd name="T14" fmla="*/ 175 w 274"/>
                <a:gd name="T15" fmla="*/ 66 h 279"/>
                <a:gd name="T16" fmla="*/ 156 w 274"/>
                <a:gd name="T17" fmla="*/ 36 h 279"/>
                <a:gd name="T18" fmla="*/ 149 w 274"/>
                <a:gd name="T19" fmla="*/ 38 h 279"/>
                <a:gd name="T20" fmla="*/ 139 w 274"/>
                <a:gd name="T21" fmla="*/ 52 h 279"/>
                <a:gd name="T22" fmla="*/ 116 w 274"/>
                <a:gd name="T23" fmla="*/ 78 h 279"/>
                <a:gd name="T24" fmla="*/ 111 w 274"/>
                <a:gd name="T25" fmla="*/ 116 h 279"/>
                <a:gd name="T26" fmla="*/ 75 w 274"/>
                <a:gd name="T27" fmla="*/ 140 h 279"/>
                <a:gd name="T28" fmla="*/ 42 w 274"/>
                <a:gd name="T29" fmla="*/ 166 h 279"/>
                <a:gd name="T30" fmla="*/ 23 w 274"/>
                <a:gd name="T31" fmla="*/ 173 h 279"/>
                <a:gd name="T32" fmla="*/ 2 w 274"/>
                <a:gd name="T33" fmla="*/ 187 h 279"/>
                <a:gd name="T34" fmla="*/ 16 w 274"/>
                <a:gd name="T35" fmla="*/ 187 h 279"/>
                <a:gd name="T36" fmla="*/ 40 w 274"/>
                <a:gd name="T37" fmla="*/ 171 h 279"/>
                <a:gd name="T38" fmla="*/ 59 w 274"/>
                <a:gd name="T39" fmla="*/ 166 h 279"/>
                <a:gd name="T40" fmla="*/ 64 w 274"/>
                <a:gd name="T41" fmla="*/ 175 h 279"/>
                <a:gd name="T42" fmla="*/ 68 w 274"/>
                <a:gd name="T43" fmla="*/ 185 h 279"/>
                <a:gd name="T44" fmla="*/ 61 w 274"/>
                <a:gd name="T45" fmla="*/ 197 h 279"/>
                <a:gd name="T46" fmla="*/ 85 w 274"/>
                <a:gd name="T47" fmla="*/ 199 h 279"/>
                <a:gd name="T48" fmla="*/ 83 w 274"/>
                <a:gd name="T49" fmla="*/ 208 h 279"/>
                <a:gd name="T50" fmla="*/ 87 w 274"/>
                <a:gd name="T51" fmla="*/ 216 h 279"/>
                <a:gd name="T52" fmla="*/ 75 w 274"/>
                <a:gd name="T53" fmla="*/ 220 h 279"/>
                <a:gd name="T54" fmla="*/ 66 w 274"/>
                <a:gd name="T55" fmla="*/ 220 h 279"/>
                <a:gd name="T56" fmla="*/ 71 w 274"/>
                <a:gd name="T57" fmla="*/ 227 h 279"/>
                <a:gd name="T58" fmla="*/ 78 w 274"/>
                <a:gd name="T59" fmla="*/ 234 h 279"/>
                <a:gd name="T60" fmla="*/ 75 w 274"/>
                <a:gd name="T61" fmla="*/ 239 h 279"/>
                <a:gd name="T62" fmla="*/ 66 w 274"/>
                <a:gd name="T63" fmla="*/ 244 h 279"/>
                <a:gd name="T64" fmla="*/ 71 w 274"/>
                <a:gd name="T65" fmla="*/ 251 h 279"/>
                <a:gd name="T66" fmla="*/ 80 w 274"/>
                <a:gd name="T67" fmla="*/ 268 h 279"/>
                <a:gd name="T68" fmla="*/ 87 w 274"/>
                <a:gd name="T69" fmla="*/ 279 h 279"/>
                <a:gd name="T70" fmla="*/ 92 w 274"/>
                <a:gd name="T71" fmla="*/ 275 h 279"/>
                <a:gd name="T72" fmla="*/ 104 w 274"/>
                <a:gd name="T73" fmla="*/ 277 h 279"/>
                <a:gd name="T74" fmla="*/ 109 w 274"/>
                <a:gd name="T75" fmla="*/ 258 h 279"/>
                <a:gd name="T76" fmla="*/ 104 w 274"/>
                <a:gd name="T77" fmla="*/ 242 h 279"/>
                <a:gd name="T78" fmla="*/ 109 w 274"/>
                <a:gd name="T79" fmla="*/ 232 h 279"/>
                <a:gd name="T80" fmla="*/ 123 w 274"/>
                <a:gd name="T81" fmla="*/ 223 h 279"/>
                <a:gd name="T82" fmla="*/ 125 w 274"/>
                <a:gd name="T83" fmla="*/ 211 h 279"/>
                <a:gd name="T84" fmla="*/ 144 w 274"/>
                <a:gd name="T85" fmla="*/ 194 h 279"/>
                <a:gd name="T86" fmla="*/ 135 w 274"/>
                <a:gd name="T87" fmla="*/ 182 h 279"/>
                <a:gd name="T88" fmla="*/ 135 w 274"/>
                <a:gd name="T89" fmla="*/ 171 h 279"/>
                <a:gd name="T90" fmla="*/ 170 w 274"/>
                <a:gd name="T91" fmla="*/ 154 h 279"/>
                <a:gd name="T92" fmla="*/ 175 w 274"/>
                <a:gd name="T93" fmla="*/ 135 h 279"/>
                <a:gd name="T94" fmla="*/ 191 w 274"/>
                <a:gd name="T95" fmla="*/ 109 h 279"/>
                <a:gd name="T96" fmla="*/ 203 w 274"/>
                <a:gd name="T97" fmla="*/ 104 h 279"/>
                <a:gd name="T98" fmla="*/ 227 w 274"/>
                <a:gd name="T99" fmla="*/ 97 h 279"/>
                <a:gd name="T100" fmla="*/ 272 w 274"/>
                <a:gd name="T101" fmla="*/ 90 h 279"/>
                <a:gd name="T102" fmla="*/ 168 w 274"/>
                <a:gd name="T103" fmla="*/ 24 h 279"/>
                <a:gd name="T104" fmla="*/ 168 w 274"/>
                <a:gd name="T105" fmla="*/ 33 h 279"/>
                <a:gd name="T106" fmla="*/ 180 w 274"/>
                <a:gd name="T107" fmla="*/ 26 h 279"/>
                <a:gd name="T108" fmla="*/ 170 w 274"/>
                <a:gd name="T109" fmla="*/ 22 h 279"/>
                <a:gd name="T110" fmla="*/ 168 w 274"/>
                <a:gd name="T111" fmla="*/ 0 h 279"/>
                <a:gd name="T112" fmla="*/ 163 w 274"/>
                <a:gd name="T113" fmla="*/ 12 h 279"/>
                <a:gd name="T114" fmla="*/ 158 w 274"/>
                <a:gd name="T115" fmla="*/ 22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4" h="279">
                  <a:moveTo>
                    <a:pt x="97" y="71"/>
                  </a:moveTo>
                  <a:lnTo>
                    <a:pt x="101" y="69"/>
                  </a:lnTo>
                  <a:lnTo>
                    <a:pt x="104" y="66"/>
                  </a:lnTo>
                  <a:lnTo>
                    <a:pt x="104" y="64"/>
                  </a:lnTo>
                  <a:lnTo>
                    <a:pt x="104" y="64"/>
                  </a:lnTo>
                  <a:lnTo>
                    <a:pt x="104" y="64"/>
                  </a:lnTo>
                  <a:lnTo>
                    <a:pt x="104" y="62"/>
                  </a:lnTo>
                  <a:lnTo>
                    <a:pt x="104" y="59"/>
                  </a:lnTo>
                  <a:lnTo>
                    <a:pt x="104" y="57"/>
                  </a:lnTo>
                  <a:lnTo>
                    <a:pt x="104" y="57"/>
                  </a:lnTo>
                  <a:lnTo>
                    <a:pt x="104" y="59"/>
                  </a:lnTo>
                  <a:lnTo>
                    <a:pt x="101" y="59"/>
                  </a:lnTo>
                  <a:lnTo>
                    <a:pt x="101" y="62"/>
                  </a:lnTo>
                  <a:lnTo>
                    <a:pt x="99" y="62"/>
                  </a:lnTo>
                  <a:lnTo>
                    <a:pt x="99" y="62"/>
                  </a:lnTo>
                  <a:lnTo>
                    <a:pt x="97" y="64"/>
                  </a:lnTo>
                  <a:lnTo>
                    <a:pt x="94" y="66"/>
                  </a:lnTo>
                  <a:lnTo>
                    <a:pt x="97" y="69"/>
                  </a:lnTo>
                  <a:lnTo>
                    <a:pt x="97" y="71"/>
                  </a:lnTo>
                  <a:close/>
                  <a:moveTo>
                    <a:pt x="274" y="62"/>
                  </a:moveTo>
                  <a:lnTo>
                    <a:pt x="272" y="57"/>
                  </a:lnTo>
                  <a:lnTo>
                    <a:pt x="267" y="57"/>
                  </a:lnTo>
                  <a:lnTo>
                    <a:pt x="262" y="55"/>
                  </a:lnTo>
                  <a:lnTo>
                    <a:pt x="262" y="55"/>
                  </a:lnTo>
                  <a:lnTo>
                    <a:pt x="262" y="57"/>
                  </a:lnTo>
                  <a:lnTo>
                    <a:pt x="260" y="59"/>
                  </a:lnTo>
                  <a:lnTo>
                    <a:pt x="258" y="62"/>
                  </a:lnTo>
                  <a:lnTo>
                    <a:pt x="255" y="64"/>
                  </a:lnTo>
                  <a:lnTo>
                    <a:pt x="253" y="66"/>
                  </a:lnTo>
                  <a:lnTo>
                    <a:pt x="248" y="66"/>
                  </a:lnTo>
                  <a:lnTo>
                    <a:pt x="246" y="66"/>
                  </a:lnTo>
                  <a:lnTo>
                    <a:pt x="236" y="64"/>
                  </a:lnTo>
                  <a:lnTo>
                    <a:pt x="234" y="64"/>
                  </a:lnTo>
                  <a:lnTo>
                    <a:pt x="225" y="64"/>
                  </a:lnTo>
                  <a:lnTo>
                    <a:pt x="220" y="62"/>
                  </a:lnTo>
                  <a:lnTo>
                    <a:pt x="217" y="62"/>
                  </a:lnTo>
                  <a:lnTo>
                    <a:pt x="213" y="64"/>
                  </a:lnTo>
                  <a:lnTo>
                    <a:pt x="210" y="64"/>
                  </a:lnTo>
                  <a:lnTo>
                    <a:pt x="206" y="66"/>
                  </a:lnTo>
                  <a:lnTo>
                    <a:pt x="203" y="69"/>
                  </a:lnTo>
                  <a:lnTo>
                    <a:pt x="198" y="71"/>
                  </a:lnTo>
                  <a:lnTo>
                    <a:pt x="194" y="71"/>
                  </a:lnTo>
                  <a:lnTo>
                    <a:pt x="189" y="74"/>
                  </a:lnTo>
                  <a:lnTo>
                    <a:pt x="184" y="74"/>
                  </a:lnTo>
                  <a:lnTo>
                    <a:pt x="182" y="71"/>
                  </a:lnTo>
                  <a:lnTo>
                    <a:pt x="177" y="71"/>
                  </a:lnTo>
                  <a:lnTo>
                    <a:pt x="177" y="69"/>
                  </a:lnTo>
                  <a:lnTo>
                    <a:pt x="175" y="66"/>
                  </a:lnTo>
                  <a:lnTo>
                    <a:pt x="175" y="62"/>
                  </a:lnTo>
                  <a:lnTo>
                    <a:pt x="170" y="50"/>
                  </a:lnTo>
                  <a:lnTo>
                    <a:pt x="161" y="38"/>
                  </a:lnTo>
                  <a:lnTo>
                    <a:pt x="158" y="38"/>
                  </a:lnTo>
                  <a:lnTo>
                    <a:pt x="158" y="36"/>
                  </a:lnTo>
                  <a:lnTo>
                    <a:pt x="156" y="36"/>
                  </a:lnTo>
                  <a:lnTo>
                    <a:pt x="154" y="31"/>
                  </a:lnTo>
                  <a:lnTo>
                    <a:pt x="151" y="36"/>
                  </a:lnTo>
                  <a:lnTo>
                    <a:pt x="149" y="36"/>
                  </a:lnTo>
                  <a:lnTo>
                    <a:pt x="146" y="36"/>
                  </a:lnTo>
                  <a:lnTo>
                    <a:pt x="146" y="38"/>
                  </a:lnTo>
                  <a:lnTo>
                    <a:pt x="149" y="38"/>
                  </a:lnTo>
                  <a:lnTo>
                    <a:pt x="151" y="38"/>
                  </a:lnTo>
                  <a:lnTo>
                    <a:pt x="151" y="40"/>
                  </a:lnTo>
                  <a:lnTo>
                    <a:pt x="151" y="43"/>
                  </a:lnTo>
                  <a:lnTo>
                    <a:pt x="151" y="48"/>
                  </a:lnTo>
                  <a:lnTo>
                    <a:pt x="142" y="50"/>
                  </a:lnTo>
                  <a:lnTo>
                    <a:pt x="139" y="52"/>
                  </a:lnTo>
                  <a:lnTo>
                    <a:pt x="130" y="57"/>
                  </a:lnTo>
                  <a:lnTo>
                    <a:pt x="125" y="62"/>
                  </a:lnTo>
                  <a:lnTo>
                    <a:pt x="125" y="69"/>
                  </a:lnTo>
                  <a:lnTo>
                    <a:pt x="123" y="74"/>
                  </a:lnTo>
                  <a:lnTo>
                    <a:pt x="123" y="78"/>
                  </a:lnTo>
                  <a:lnTo>
                    <a:pt x="116" y="78"/>
                  </a:lnTo>
                  <a:lnTo>
                    <a:pt x="116" y="85"/>
                  </a:lnTo>
                  <a:lnTo>
                    <a:pt x="113" y="90"/>
                  </a:lnTo>
                  <a:lnTo>
                    <a:pt x="113" y="97"/>
                  </a:lnTo>
                  <a:lnTo>
                    <a:pt x="113" y="102"/>
                  </a:lnTo>
                  <a:lnTo>
                    <a:pt x="113" y="109"/>
                  </a:lnTo>
                  <a:lnTo>
                    <a:pt x="111" y="116"/>
                  </a:lnTo>
                  <a:lnTo>
                    <a:pt x="104" y="121"/>
                  </a:lnTo>
                  <a:lnTo>
                    <a:pt x="101" y="126"/>
                  </a:lnTo>
                  <a:lnTo>
                    <a:pt x="97" y="128"/>
                  </a:lnTo>
                  <a:lnTo>
                    <a:pt x="80" y="135"/>
                  </a:lnTo>
                  <a:lnTo>
                    <a:pt x="78" y="137"/>
                  </a:lnTo>
                  <a:lnTo>
                    <a:pt x="75" y="140"/>
                  </a:lnTo>
                  <a:lnTo>
                    <a:pt x="71" y="145"/>
                  </a:lnTo>
                  <a:lnTo>
                    <a:pt x="71" y="147"/>
                  </a:lnTo>
                  <a:lnTo>
                    <a:pt x="68" y="149"/>
                  </a:lnTo>
                  <a:lnTo>
                    <a:pt x="66" y="152"/>
                  </a:lnTo>
                  <a:lnTo>
                    <a:pt x="47" y="163"/>
                  </a:lnTo>
                  <a:lnTo>
                    <a:pt x="42" y="166"/>
                  </a:lnTo>
                  <a:lnTo>
                    <a:pt x="38" y="166"/>
                  </a:lnTo>
                  <a:lnTo>
                    <a:pt x="35" y="168"/>
                  </a:lnTo>
                  <a:lnTo>
                    <a:pt x="30" y="168"/>
                  </a:lnTo>
                  <a:lnTo>
                    <a:pt x="26" y="171"/>
                  </a:lnTo>
                  <a:lnTo>
                    <a:pt x="23" y="173"/>
                  </a:lnTo>
                  <a:lnTo>
                    <a:pt x="23" y="173"/>
                  </a:lnTo>
                  <a:lnTo>
                    <a:pt x="26" y="175"/>
                  </a:lnTo>
                  <a:lnTo>
                    <a:pt x="23" y="175"/>
                  </a:lnTo>
                  <a:lnTo>
                    <a:pt x="21" y="175"/>
                  </a:lnTo>
                  <a:lnTo>
                    <a:pt x="14" y="178"/>
                  </a:lnTo>
                  <a:lnTo>
                    <a:pt x="7" y="185"/>
                  </a:lnTo>
                  <a:lnTo>
                    <a:pt x="2" y="187"/>
                  </a:lnTo>
                  <a:lnTo>
                    <a:pt x="0" y="190"/>
                  </a:lnTo>
                  <a:lnTo>
                    <a:pt x="2" y="190"/>
                  </a:lnTo>
                  <a:lnTo>
                    <a:pt x="9" y="185"/>
                  </a:lnTo>
                  <a:lnTo>
                    <a:pt x="16" y="182"/>
                  </a:lnTo>
                  <a:lnTo>
                    <a:pt x="14" y="185"/>
                  </a:lnTo>
                  <a:lnTo>
                    <a:pt x="16" y="187"/>
                  </a:lnTo>
                  <a:lnTo>
                    <a:pt x="19" y="187"/>
                  </a:lnTo>
                  <a:lnTo>
                    <a:pt x="21" y="185"/>
                  </a:lnTo>
                  <a:lnTo>
                    <a:pt x="23" y="182"/>
                  </a:lnTo>
                  <a:lnTo>
                    <a:pt x="28" y="178"/>
                  </a:lnTo>
                  <a:lnTo>
                    <a:pt x="33" y="175"/>
                  </a:lnTo>
                  <a:lnTo>
                    <a:pt x="40" y="171"/>
                  </a:lnTo>
                  <a:lnTo>
                    <a:pt x="45" y="171"/>
                  </a:lnTo>
                  <a:lnTo>
                    <a:pt x="49" y="166"/>
                  </a:lnTo>
                  <a:lnTo>
                    <a:pt x="52" y="168"/>
                  </a:lnTo>
                  <a:lnTo>
                    <a:pt x="54" y="168"/>
                  </a:lnTo>
                  <a:lnTo>
                    <a:pt x="54" y="166"/>
                  </a:lnTo>
                  <a:lnTo>
                    <a:pt x="59" y="166"/>
                  </a:lnTo>
                  <a:lnTo>
                    <a:pt x="61" y="166"/>
                  </a:lnTo>
                  <a:lnTo>
                    <a:pt x="68" y="171"/>
                  </a:lnTo>
                  <a:lnTo>
                    <a:pt x="66" y="171"/>
                  </a:lnTo>
                  <a:lnTo>
                    <a:pt x="66" y="173"/>
                  </a:lnTo>
                  <a:lnTo>
                    <a:pt x="64" y="173"/>
                  </a:lnTo>
                  <a:lnTo>
                    <a:pt x="64" y="175"/>
                  </a:lnTo>
                  <a:lnTo>
                    <a:pt x="66" y="175"/>
                  </a:lnTo>
                  <a:lnTo>
                    <a:pt x="66" y="175"/>
                  </a:lnTo>
                  <a:lnTo>
                    <a:pt x="64" y="180"/>
                  </a:lnTo>
                  <a:lnTo>
                    <a:pt x="64" y="185"/>
                  </a:lnTo>
                  <a:lnTo>
                    <a:pt x="64" y="187"/>
                  </a:lnTo>
                  <a:lnTo>
                    <a:pt x="68" y="185"/>
                  </a:lnTo>
                  <a:lnTo>
                    <a:pt x="66" y="190"/>
                  </a:lnTo>
                  <a:lnTo>
                    <a:pt x="66" y="192"/>
                  </a:lnTo>
                  <a:lnTo>
                    <a:pt x="66" y="192"/>
                  </a:lnTo>
                  <a:lnTo>
                    <a:pt x="64" y="192"/>
                  </a:lnTo>
                  <a:lnTo>
                    <a:pt x="61" y="194"/>
                  </a:lnTo>
                  <a:lnTo>
                    <a:pt x="61" y="197"/>
                  </a:lnTo>
                  <a:lnTo>
                    <a:pt x="64" y="197"/>
                  </a:lnTo>
                  <a:lnTo>
                    <a:pt x="64" y="197"/>
                  </a:lnTo>
                  <a:lnTo>
                    <a:pt x="68" y="199"/>
                  </a:lnTo>
                  <a:lnTo>
                    <a:pt x="78" y="197"/>
                  </a:lnTo>
                  <a:lnTo>
                    <a:pt x="85" y="197"/>
                  </a:lnTo>
                  <a:lnTo>
                    <a:pt x="85" y="199"/>
                  </a:lnTo>
                  <a:lnTo>
                    <a:pt x="83" y="199"/>
                  </a:lnTo>
                  <a:lnTo>
                    <a:pt x="78" y="201"/>
                  </a:lnTo>
                  <a:lnTo>
                    <a:pt x="78" y="204"/>
                  </a:lnTo>
                  <a:lnTo>
                    <a:pt x="80" y="206"/>
                  </a:lnTo>
                  <a:lnTo>
                    <a:pt x="80" y="206"/>
                  </a:lnTo>
                  <a:lnTo>
                    <a:pt x="83" y="208"/>
                  </a:lnTo>
                  <a:lnTo>
                    <a:pt x="85" y="206"/>
                  </a:lnTo>
                  <a:lnTo>
                    <a:pt x="87" y="206"/>
                  </a:lnTo>
                  <a:lnTo>
                    <a:pt x="85" y="208"/>
                  </a:lnTo>
                  <a:lnTo>
                    <a:pt x="87" y="211"/>
                  </a:lnTo>
                  <a:lnTo>
                    <a:pt x="90" y="213"/>
                  </a:lnTo>
                  <a:lnTo>
                    <a:pt x="87" y="216"/>
                  </a:lnTo>
                  <a:lnTo>
                    <a:pt x="83" y="216"/>
                  </a:lnTo>
                  <a:lnTo>
                    <a:pt x="80" y="220"/>
                  </a:lnTo>
                  <a:lnTo>
                    <a:pt x="83" y="223"/>
                  </a:lnTo>
                  <a:lnTo>
                    <a:pt x="78" y="225"/>
                  </a:lnTo>
                  <a:lnTo>
                    <a:pt x="78" y="223"/>
                  </a:lnTo>
                  <a:lnTo>
                    <a:pt x="75" y="220"/>
                  </a:lnTo>
                  <a:lnTo>
                    <a:pt x="73" y="218"/>
                  </a:lnTo>
                  <a:lnTo>
                    <a:pt x="71" y="218"/>
                  </a:lnTo>
                  <a:lnTo>
                    <a:pt x="68" y="218"/>
                  </a:lnTo>
                  <a:lnTo>
                    <a:pt x="64" y="218"/>
                  </a:lnTo>
                  <a:lnTo>
                    <a:pt x="64" y="223"/>
                  </a:lnTo>
                  <a:lnTo>
                    <a:pt x="66" y="220"/>
                  </a:lnTo>
                  <a:lnTo>
                    <a:pt x="68" y="220"/>
                  </a:lnTo>
                  <a:lnTo>
                    <a:pt x="71" y="220"/>
                  </a:lnTo>
                  <a:lnTo>
                    <a:pt x="73" y="223"/>
                  </a:lnTo>
                  <a:lnTo>
                    <a:pt x="73" y="225"/>
                  </a:lnTo>
                  <a:lnTo>
                    <a:pt x="71" y="225"/>
                  </a:lnTo>
                  <a:lnTo>
                    <a:pt x="71" y="227"/>
                  </a:lnTo>
                  <a:lnTo>
                    <a:pt x="71" y="230"/>
                  </a:lnTo>
                  <a:lnTo>
                    <a:pt x="73" y="232"/>
                  </a:lnTo>
                  <a:lnTo>
                    <a:pt x="78" y="232"/>
                  </a:lnTo>
                  <a:lnTo>
                    <a:pt x="80" y="232"/>
                  </a:lnTo>
                  <a:lnTo>
                    <a:pt x="78" y="234"/>
                  </a:lnTo>
                  <a:lnTo>
                    <a:pt x="78" y="234"/>
                  </a:lnTo>
                  <a:lnTo>
                    <a:pt x="78" y="237"/>
                  </a:lnTo>
                  <a:lnTo>
                    <a:pt x="75" y="237"/>
                  </a:lnTo>
                  <a:lnTo>
                    <a:pt x="73" y="237"/>
                  </a:lnTo>
                  <a:lnTo>
                    <a:pt x="73" y="237"/>
                  </a:lnTo>
                  <a:lnTo>
                    <a:pt x="75" y="237"/>
                  </a:lnTo>
                  <a:lnTo>
                    <a:pt x="75" y="239"/>
                  </a:lnTo>
                  <a:lnTo>
                    <a:pt x="75" y="242"/>
                  </a:lnTo>
                  <a:lnTo>
                    <a:pt x="75" y="246"/>
                  </a:lnTo>
                  <a:lnTo>
                    <a:pt x="78" y="246"/>
                  </a:lnTo>
                  <a:lnTo>
                    <a:pt x="75" y="249"/>
                  </a:lnTo>
                  <a:lnTo>
                    <a:pt x="73" y="249"/>
                  </a:lnTo>
                  <a:lnTo>
                    <a:pt x="66" y="244"/>
                  </a:lnTo>
                  <a:lnTo>
                    <a:pt x="64" y="246"/>
                  </a:lnTo>
                  <a:lnTo>
                    <a:pt x="64" y="251"/>
                  </a:lnTo>
                  <a:lnTo>
                    <a:pt x="61" y="256"/>
                  </a:lnTo>
                  <a:lnTo>
                    <a:pt x="64" y="256"/>
                  </a:lnTo>
                  <a:lnTo>
                    <a:pt x="68" y="249"/>
                  </a:lnTo>
                  <a:lnTo>
                    <a:pt x="71" y="251"/>
                  </a:lnTo>
                  <a:lnTo>
                    <a:pt x="75" y="251"/>
                  </a:lnTo>
                  <a:lnTo>
                    <a:pt x="78" y="253"/>
                  </a:lnTo>
                  <a:lnTo>
                    <a:pt x="80" y="261"/>
                  </a:lnTo>
                  <a:lnTo>
                    <a:pt x="80" y="261"/>
                  </a:lnTo>
                  <a:lnTo>
                    <a:pt x="78" y="265"/>
                  </a:lnTo>
                  <a:lnTo>
                    <a:pt x="80" y="268"/>
                  </a:lnTo>
                  <a:lnTo>
                    <a:pt x="75" y="272"/>
                  </a:lnTo>
                  <a:lnTo>
                    <a:pt x="80" y="277"/>
                  </a:lnTo>
                  <a:lnTo>
                    <a:pt x="83" y="279"/>
                  </a:lnTo>
                  <a:lnTo>
                    <a:pt x="85" y="279"/>
                  </a:lnTo>
                  <a:lnTo>
                    <a:pt x="87" y="279"/>
                  </a:lnTo>
                  <a:lnTo>
                    <a:pt x="87" y="279"/>
                  </a:lnTo>
                  <a:lnTo>
                    <a:pt x="85" y="277"/>
                  </a:lnTo>
                  <a:lnTo>
                    <a:pt x="83" y="277"/>
                  </a:lnTo>
                  <a:lnTo>
                    <a:pt x="85" y="272"/>
                  </a:lnTo>
                  <a:lnTo>
                    <a:pt x="87" y="272"/>
                  </a:lnTo>
                  <a:lnTo>
                    <a:pt x="90" y="272"/>
                  </a:lnTo>
                  <a:lnTo>
                    <a:pt x="92" y="275"/>
                  </a:lnTo>
                  <a:lnTo>
                    <a:pt x="90" y="270"/>
                  </a:lnTo>
                  <a:lnTo>
                    <a:pt x="94" y="272"/>
                  </a:lnTo>
                  <a:lnTo>
                    <a:pt x="101" y="277"/>
                  </a:lnTo>
                  <a:lnTo>
                    <a:pt x="101" y="277"/>
                  </a:lnTo>
                  <a:lnTo>
                    <a:pt x="104" y="277"/>
                  </a:lnTo>
                  <a:lnTo>
                    <a:pt x="104" y="277"/>
                  </a:lnTo>
                  <a:lnTo>
                    <a:pt x="104" y="277"/>
                  </a:lnTo>
                  <a:lnTo>
                    <a:pt x="109" y="270"/>
                  </a:lnTo>
                  <a:lnTo>
                    <a:pt x="109" y="268"/>
                  </a:lnTo>
                  <a:lnTo>
                    <a:pt x="111" y="265"/>
                  </a:lnTo>
                  <a:lnTo>
                    <a:pt x="109" y="263"/>
                  </a:lnTo>
                  <a:lnTo>
                    <a:pt x="109" y="258"/>
                  </a:lnTo>
                  <a:lnTo>
                    <a:pt x="106" y="251"/>
                  </a:lnTo>
                  <a:lnTo>
                    <a:pt x="106" y="249"/>
                  </a:lnTo>
                  <a:lnTo>
                    <a:pt x="106" y="246"/>
                  </a:lnTo>
                  <a:lnTo>
                    <a:pt x="106" y="244"/>
                  </a:lnTo>
                  <a:lnTo>
                    <a:pt x="104" y="244"/>
                  </a:lnTo>
                  <a:lnTo>
                    <a:pt x="104" y="242"/>
                  </a:lnTo>
                  <a:lnTo>
                    <a:pt x="101" y="234"/>
                  </a:lnTo>
                  <a:lnTo>
                    <a:pt x="99" y="232"/>
                  </a:lnTo>
                  <a:lnTo>
                    <a:pt x="99" y="230"/>
                  </a:lnTo>
                  <a:lnTo>
                    <a:pt x="101" y="227"/>
                  </a:lnTo>
                  <a:lnTo>
                    <a:pt x="104" y="230"/>
                  </a:lnTo>
                  <a:lnTo>
                    <a:pt x="109" y="232"/>
                  </a:lnTo>
                  <a:lnTo>
                    <a:pt x="109" y="234"/>
                  </a:lnTo>
                  <a:lnTo>
                    <a:pt x="111" y="234"/>
                  </a:lnTo>
                  <a:lnTo>
                    <a:pt x="113" y="232"/>
                  </a:lnTo>
                  <a:lnTo>
                    <a:pt x="116" y="227"/>
                  </a:lnTo>
                  <a:lnTo>
                    <a:pt x="118" y="225"/>
                  </a:lnTo>
                  <a:lnTo>
                    <a:pt x="123" y="223"/>
                  </a:lnTo>
                  <a:lnTo>
                    <a:pt x="123" y="220"/>
                  </a:lnTo>
                  <a:lnTo>
                    <a:pt x="125" y="220"/>
                  </a:lnTo>
                  <a:lnTo>
                    <a:pt x="125" y="218"/>
                  </a:lnTo>
                  <a:lnTo>
                    <a:pt x="125" y="216"/>
                  </a:lnTo>
                  <a:lnTo>
                    <a:pt x="125" y="213"/>
                  </a:lnTo>
                  <a:lnTo>
                    <a:pt x="125" y="211"/>
                  </a:lnTo>
                  <a:lnTo>
                    <a:pt x="127" y="208"/>
                  </a:lnTo>
                  <a:lnTo>
                    <a:pt x="130" y="206"/>
                  </a:lnTo>
                  <a:lnTo>
                    <a:pt x="142" y="201"/>
                  </a:lnTo>
                  <a:lnTo>
                    <a:pt x="144" y="199"/>
                  </a:lnTo>
                  <a:lnTo>
                    <a:pt x="144" y="197"/>
                  </a:lnTo>
                  <a:lnTo>
                    <a:pt x="144" y="194"/>
                  </a:lnTo>
                  <a:lnTo>
                    <a:pt x="142" y="192"/>
                  </a:lnTo>
                  <a:lnTo>
                    <a:pt x="139" y="190"/>
                  </a:lnTo>
                  <a:lnTo>
                    <a:pt x="139" y="190"/>
                  </a:lnTo>
                  <a:lnTo>
                    <a:pt x="137" y="187"/>
                  </a:lnTo>
                  <a:lnTo>
                    <a:pt x="137" y="185"/>
                  </a:lnTo>
                  <a:lnTo>
                    <a:pt x="135" y="182"/>
                  </a:lnTo>
                  <a:lnTo>
                    <a:pt x="132" y="182"/>
                  </a:lnTo>
                  <a:lnTo>
                    <a:pt x="132" y="180"/>
                  </a:lnTo>
                  <a:lnTo>
                    <a:pt x="132" y="178"/>
                  </a:lnTo>
                  <a:lnTo>
                    <a:pt x="132" y="173"/>
                  </a:lnTo>
                  <a:lnTo>
                    <a:pt x="132" y="171"/>
                  </a:lnTo>
                  <a:lnTo>
                    <a:pt x="135" y="171"/>
                  </a:lnTo>
                  <a:lnTo>
                    <a:pt x="156" y="171"/>
                  </a:lnTo>
                  <a:lnTo>
                    <a:pt x="158" y="168"/>
                  </a:lnTo>
                  <a:lnTo>
                    <a:pt x="161" y="168"/>
                  </a:lnTo>
                  <a:lnTo>
                    <a:pt x="165" y="163"/>
                  </a:lnTo>
                  <a:lnTo>
                    <a:pt x="170" y="156"/>
                  </a:lnTo>
                  <a:lnTo>
                    <a:pt x="170" y="154"/>
                  </a:lnTo>
                  <a:lnTo>
                    <a:pt x="172" y="152"/>
                  </a:lnTo>
                  <a:lnTo>
                    <a:pt x="170" y="149"/>
                  </a:lnTo>
                  <a:lnTo>
                    <a:pt x="172" y="147"/>
                  </a:lnTo>
                  <a:lnTo>
                    <a:pt x="172" y="142"/>
                  </a:lnTo>
                  <a:lnTo>
                    <a:pt x="175" y="140"/>
                  </a:lnTo>
                  <a:lnTo>
                    <a:pt x="175" y="135"/>
                  </a:lnTo>
                  <a:lnTo>
                    <a:pt x="177" y="133"/>
                  </a:lnTo>
                  <a:lnTo>
                    <a:pt x="180" y="130"/>
                  </a:lnTo>
                  <a:lnTo>
                    <a:pt x="182" y="128"/>
                  </a:lnTo>
                  <a:lnTo>
                    <a:pt x="184" y="126"/>
                  </a:lnTo>
                  <a:lnTo>
                    <a:pt x="189" y="114"/>
                  </a:lnTo>
                  <a:lnTo>
                    <a:pt x="191" y="109"/>
                  </a:lnTo>
                  <a:lnTo>
                    <a:pt x="191" y="107"/>
                  </a:lnTo>
                  <a:lnTo>
                    <a:pt x="194" y="107"/>
                  </a:lnTo>
                  <a:lnTo>
                    <a:pt x="196" y="104"/>
                  </a:lnTo>
                  <a:lnTo>
                    <a:pt x="198" y="104"/>
                  </a:lnTo>
                  <a:lnTo>
                    <a:pt x="201" y="104"/>
                  </a:lnTo>
                  <a:lnTo>
                    <a:pt x="203" y="104"/>
                  </a:lnTo>
                  <a:lnTo>
                    <a:pt x="206" y="100"/>
                  </a:lnTo>
                  <a:lnTo>
                    <a:pt x="208" y="100"/>
                  </a:lnTo>
                  <a:lnTo>
                    <a:pt x="210" y="100"/>
                  </a:lnTo>
                  <a:lnTo>
                    <a:pt x="215" y="100"/>
                  </a:lnTo>
                  <a:lnTo>
                    <a:pt x="220" y="97"/>
                  </a:lnTo>
                  <a:lnTo>
                    <a:pt x="227" y="97"/>
                  </a:lnTo>
                  <a:lnTo>
                    <a:pt x="234" y="97"/>
                  </a:lnTo>
                  <a:lnTo>
                    <a:pt x="241" y="97"/>
                  </a:lnTo>
                  <a:lnTo>
                    <a:pt x="246" y="95"/>
                  </a:lnTo>
                  <a:lnTo>
                    <a:pt x="251" y="93"/>
                  </a:lnTo>
                  <a:lnTo>
                    <a:pt x="258" y="90"/>
                  </a:lnTo>
                  <a:lnTo>
                    <a:pt x="272" y="90"/>
                  </a:lnTo>
                  <a:lnTo>
                    <a:pt x="274" y="85"/>
                  </a:lnTo>
                  <a:lnTo>
                    <a:pt x="274" y="81"/>
                  </a:lnTo>
                  <a:lnTo>
                    <a:pt x="274" y="74"/>
                  </a:lnTo>
                  <a:lnTo>
                    <a:pt x="274" y="62"/>
                  </a:lnTo>
                  <a:close/>
                  <a:moveTo>
                    <a:pt x="170" y="22"/>
                  </a:moveTo>
                  <a:lnTo>
                    <a:pt x="168" y="24"/>
                  </a:lnTo>
                  <a:lnTo>
                    <a:pt x="170" y="29"/>
                  </a:lnTo>
                  <a:lnTo>
                    <a:pt x="170" y="29"/>
                  </a:lnTo>
                  <a:lnTo>
                    <a:pt x="170" y="29"/>
                  </a:lnTo>
                  <a:lnTo>
                    <a:pt x="168" y="29"/>
                  </a:lnTo>
                  <a:lnTo>
                    <a:pt x="168" y="31"/>
                  </a:lnTo>
                  <a:lnTo>
                    <a:pt x="168" y="33"/>
                  </a:lnTo>
                  <a:lnTo>
                    <a:pt x="168" y="36"/>
                  </a:lnTo>
                  <a:lnTo>
                    <a:pt x="168" y="38"/>
                  </a:lnTo>
                  <a:lnTo>
                    <a:pt x="172" y="36"/>
                  </a:lnTo>
                  <a:lnTo>
                    <a:pt x="180" y="29"/>
                  </a:lnTo>
                  <a:lnTo>
                    <a:pt x="182" y="26"/>
                  </a:lnTo>
                  <a:lnTo>
                    <a:pt x="180" y="26"/>
                  </a:lnTo>
                  <a:lnTo>
                    <a:pt x="180" y="26"/>
                  </a:lnTo>
                  <a:lnTo>
                    <a:pt x="177" y="26"/>
                  </a:lnTo>
                  <a:lnTo>
                    <a:pt x="177" y="24"/>
                  </a:lnTo>
                  <a:lnTo>
                    <a:pt x="175" y="22"/>
                  </a:lnTo>
                  <a:lnTo>
                    <a:pt x="172" y="22"/>
                  </a:lnTo>
                  <a:lnTo>
                    <a:pt x="170" y="22"/>
                  </a:lnTo>
                  <a:close/>
                  <a:moveTo>
                    <a:pt x="163" y="19"/>
                  </a:moveTo>
                  <a:lnTo>
                    <a:pt x="170" y="19"/>
                  </a:lnTo>
                  <a:lnTo>
                    <a:pt x="172" y="17"/>
                  </a:lnTo>
                  <a:lnTo>
                    <a:pt x="172" y="12"/>
                  </a:lnTo>
                  <a:lnTo>
                    <a:pt x="172" y="5"/>
                  </a:lnTo>
                  <a:lnTo>
                    <a:pt x="168" y="0"/>
                  </a:lnTo>
                  <a:lnTo>
                    <a:pt x="165" y="3"/>
                  </a:lnTo>
                  <a:lnTo>
                    <a:pt x="163" y="5"/>
                  </a:lnTo>
                  <a:lnTo>
                    <a:pt x="158" y="10"/>
                  </a:lnTo>
                  <a:lnTo>
                    <a:pt x="161" y="10"/>
                  </a:lnTo>
                  <a:lnTo>
                    <a:pt x="161" y="10"/>
                  </a:lnTo>
                  <a:lnTo>
                    <a:pt x="163" y="12"/>
                  </a:lnTo>
                  <a:lnTo>
                    <a:pt x="163" y="14"/>
                  </a:lnTo>
                  <a:lnTo>
                    <a:pt x="161" y="14"/>
                  </a:lnTo>
                  <a:lnTo>
                    <a:pt x="158" y="17"/>
                  </a:lnTo>
                  <a:lnTo>
                    <a:pt x="158" y="17"/>
                  </a:lnTo>
                  <a:lnTo>
                    <a:pt x="156" y="22"/>
                  </a:lnTo>
                  <a:lnTo>
                    <a:pt x="158" y="22"/>
                  </a:lnTo>
                  <a:lnTo>
                    <a:pt x="163" y="19"/>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4" name="Freeform 48"/>
            <p:cNvSpPr>
              <a:spLocks/>
            </p:cNvSpPr>
            <p:nvPr/>
          </p:nvSpPr>
          <p:spPr bwMode="auto">
            <a:xfrm>
              <a:off x="6513856" y="4250599"/>
              <a:ext cx="334209" cy="427145"/>
            </a:xfrm>
            <a:custGeom>
              <a:avLst/>
              <a:gdLst>
                <a:gd name="T0" fmla="*/ 183 w 187"/>
                <a:gd name="T1" fmla="*/ 68 h 239"/>
                <a:gd name="T2" fmla="*/ 173 w 187"/>
                <a:gd name="T3" fmla="*/ 68 h 239"/>
                <a:gd name="T4" fmla="*/ 159 w 187"/>
                <a:gd name="T5" fmla="*/ 52 h 239"/>
                <a:gd name="T6" fmla="*/ 145 w 187"/>
                <a:gd name="T7" fmla="*/ 44 h 239"/>
                <a:gd name="T8" fmla="*/ 116 w 187"/>
                <a:gd name="T9" fmla="*/ 37 h 239"/>
                <a:gd name="T10" fmla="*/ 97 w 187"/>
                <a:gd name="T11" fmla="*/ 44 h 239"/>
                <a:gd name="T12" fmla="*/ 69 w 187"/>
                <a:gd name="T13" fmla="*/ 47 h 239"/>
                <a:gd name="T14" fmla="*/ 29 w 187"/>
                <a:gd name="T15" fmla="*/ 28 h 239"/>
                <a:gd name="T16" fmla="*/ 5 w 187"/>
                <a:gd name="T17" fmla="*/ 0 h 239"/>
                <a:gd name="T18" fmla="*/ 5 w 187"/>
                <a:gd name="T19" fmla="*/ 7 h 239"/>
                <a:gd name="T20" fmla="*/ 14 w 187"/>
                <a:gd name="T21" fmla="*/ 30 h 239"/>
                <a:gd name="T22" fmla="*/ 19 w 187"/>
                <a:gd name="T23" fmla="*/ 42 h 239"/>
                <a:gd name="T24" fmla="*/ 22 w 187"/>
                <a:gd name="T25" fmla="*/ 78 h 239"/>
                <a:gd name="T26" fmla="*/ 19 w 187"/>
                <a:gd name="T27" fmla="*/ 89 h 239"/>
                <a:gd name="T28" fmla="*/ 22 w 187"/>
                <a:gd name="T29" fmla="*/ 92 h 239"/>
                <a:gd name="T30" fmla="*/ 31 w 187"/>
                <a:gd name="T31" fmla="*/ 89 h 239"/>
                <a:gd name="T32" fmla="*/ 38 w 187"/>
                <a:gd name="T33" fmla="*/ 82 h 239"/>
                <a:gd name="T34" fmla="*/ 45 w 187"/>
                <a:gd name="T35" fmla="*/ 89 h 239"/>
                <a:gd name="T36" fmla="*/ 55 w 187"/>
                <a:gd name="T37" fmla="*/ 97 h 239"/>
                <a:gd name="T38" fmla="*/ 57 w 187"/>
                <a:gd name="T39" fmla="*/ 104 h 239"/>
                <a:gd name="T40" fmla="*/ 52 w 187"/>
                <a:gd name="T41" fmla="*/ 108 h 239"/>
                <a:gd name="T42" fmla="*/ 41 w 187"/>
                <a:gd name="T43" fmla="*/ 123 h 239"/>
                <a:gd name="T44" fmla="*/ 31 w 187"/>
                <a:gd name="T45" fmla="*/ 130 h 239"/>
                <a:gd name="T46" fmla="*/ 26 w 187"/>
                <a:gd name="T47" fmla="*/ 139 h 239"/>
                <a:gd name="T48" fmla="*/ 14 w 187"/>
                <a:gd name="T49" fmla="*/ 142 h 239"/>
                <a:gd name="T50" fmla="*/ 12 w 187"/>
                <a:gd name="T51" fmla="*/ 151 h 239"/>
                <a:gd name="T52" fmla="*/ 5 w 187"/>
                <a:gd name="T53" fmla="*/ 156 h 239"/>
                <a:gd name="T54" fmla="*/ 14 w 187"/>
                <a:gd name="T55" fmla="*/ 163 h 239"/>
                <a:gd name="T56" fmla="*/ 17 w 187"/>
                <a:gd name="T57" fmla="*/ 175 h 239"/>
                <a:gd name="T58" fmla="*/ 12 w 187"/>
                <a:gd name="T59" fmla="*/ 184 h 239"/>
                <a:gd name="T60" fmla="*/ 14 w 187"/>
                <a:gd name="T61" fmla="*/ 198 h 239"/>
                <a:gd name="T62" fmla="*/ 17 w 187"/>
                <a:gd name="T63" fmla="*/ 208 h 239"/>
                <a:gd name="T64" fmla="*/ 14 w 187"/>
                <a:gd name="T65" fmla="*/ 212 h 239"/>
                <a:gd name="T66" fmla="*/ 19 w 187"/>
                <a:gd name="T67" fmla="*/ 220 h 239"/>
                <a:gd name="T68" fmla="*/ 14 w 187"/>
                <a:gd name="T69" fmla="*/ 220 h 239"/>
                <a:gd name="T70" fmla="*/ 10 w 187"/>
                <a:gd name="T71" fmla="*/ 224 h 239"/>
                <a:gd name="T72" fmla="*/ 3 w 187"/>
                <a:gd name="T73" fmla="*/ 224 h 239"/>
                <a:gd name="T74" fmla="*/ 0 w 187"/>
                <a:gd name="T75" fmla="*/ 227 h 239"/>
                <a:gd name="T76" fmla="*/ 12 w 187"/>
                <a:gd name="T77" fmla="*/ 231 h 239"/>
                <a:gd name="T78" fmla="*/ 14 w 187"/>
                <a:gd name="T79" fmla="*/ 239 h 239"/>
                <a:gd name="T80" fmla="*/ 19 w 187"/>
                <a:gd name="T81" fmla="*/ 239 h 239"/>
                <a:gd name="T82" fmla="*/ 29 w 187"/>
                <a:gd name="T83" fmla="*/ 236 h 239"/>
                <a:gd name="T84" fmla="*/ 33 w 187"/>
                <a:gd name="T85" fmla="*/ 231 h 239"/>
                <a:gd name="T86" fmla="*/ 36 w 187"/>
                <a:gd name="T87" fmla="*/ 220 h 239"/>
                <a:gd name="T88" fmla="*/ 45 w 187"/>
                <a:gd name="T89" fmla="*/ 210 h 239"/>
                <a:gd name="T90" fmla="*/ 57 w 187"/>
                <a:gd name="T91" fmla="*/ 203 h 239"/>
                <a:gd name="T92" fmla="*/ 67 w 187"/>
                <a:gd name="T93" fmla="*/ 194 h 239"/>
                <a:gd name="T94" fmla="*/ 83 w 187"/>
                <a:gd name="T95" fmla="*/ 191 h 239"/>
                <a:gd name="T96" fmla="*/ 90 w 187"/>
                <a:gd name="T97" fmla="*/ 191 h 239"/>
                <a:gd name="T98" fmla="*/ 95 w 187"/>
                <a:gd name="T99" fmla="*/ 186 h 239"/>
                <a:gd name="T100" fmla="*/ 107 w 187"/>
                <a:gd name="T101" fmla="*/ 179 h 239"/>
                <a:gd name="T102" fmla="*/ 109 w 187"/>
                <a:gd name="T103" fmla="*/ 158 h 239"/>
                <a:gd name="T104" fmla="*/ 112 w 187"/>
                <a:gd name="T105" fmla="*/ 118 h 239"/>
                <a:gd name="T106" fmla="*/ 152 w 187"/>
                <a:gd name="T107" fmla="*/ 78 h 239"/>
                <a:gd name="T108" fmla="*/ 168 w 187"/>
                <a:gd name="T109" fmla="*/ 78 h 239"/>
                <a:gd name="T110" fmla="*/ 180 w 187"/>
                <a:gd name="T111" fmla="*/ 75 h 239"/>
                <a:gd name="T112" fmla="*/ 185 w 187"/>
                <a:gd name="T113" fmla="*/ 78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7" h="239">
                  <a:moveTo>
                    <a:pt x="185" y="71"/>
                  </a:moveTo>
                  <a:lnTo>
                    <a:pt x="185" y="71"/>
                  </a:lnTo>
                  <a:lnTo>
                    <a:pt x="183" y="68"/>
                  </a:lnTo>
                  <a:lnTo>
                    <a:pt x="183" y="71"/>
                  </a:lnTo>
                  <a:lnTo>
                    <a:pt x="178" y="68"/>
                  </a:lnTo>
                  <a:lnTo>
                    <a:pt x="173" y="68"/>
                  </a:lnTo>
                  <a:lnTo>
                    <a:pt x="171" y="66"/>
                  </a:lnTo>
                  <a:lnTo>
                    <a:pt x="166" y="61"/>
                  </a:lnTo>
                  <a:lnTo>
                    <a:pt x="159" y="52"/>
                  </a:lnTo>
                  <a:lnTo>
                    <a:pt x="156" y="49"/>
                  </a:lnTo>
                  <a:lnTo>
                    <a:pt x="152" y="47"/>
                  </a:lnTo>
                  <a:lnTo>
                    <a:pt x="145" y="44"/>
                  </a:lnTo>
                  <a:lnTo>
                    <a:pt x="135" y="40"/>
                  </a:lnTo>
                  <a:lnTo>
                    <a:pt x="133" y="37"/>
                  </a:lnTo>
                  <a:lnTo>
                    <a:pt x="116" y="37"/>
                  </a:lnTo>
                  <a:lnTo>
                    <a:pt x="107" y="40"/>
                  </a:lnTo>
                  <a:lnTo>
                    <a:pt x="102" y="40"/>
                  </a:lnTo>
                  <a:lnTo>
                    <a:pt x="97" y="44"/>
                  </a:lnTo>
                  <a:lnTo>
                    <a:pt x="95" y="47"/>
                  </a:lnTo>
                  <a:lnTo>
                    <a:pt x="71" y="47"/>
                  </a:lnTo>
                  <a:lnTo>
                    <a:pt x="69" y="47"/>
                  </a:lnTo>
                  <a:lnTo>
                    <a:pt x="62" y="44"/>
                  </a:lnTo>
                  <a:lnTo>
                    <a:pt x="36" y="33"/>
                  </a:lnTo>
                  <a:lnTo>
                    <a:pt x="29" y="28"/>
                  </a:lnTo>
                  <a:lnTo>
                    <a:pt x="19" y="14"/>
                  </a:lnTo>
                  <a:lnTo>
                    <a:pt x="7" y="0"/>
                  </a:lnTo>
                  <a:lnTo>
                    <a:pt x="5" y="0"/>
                  </a:lnTo>
                  <a:lnTo>
                    <a:pt x="3" y="0"/>
                  </a:lnTo>
                  <a:lnTo>
                    <a:pt x="0" y="0"/>
                  </a:lnTo>
                  <a:lnTo>
                    <a:pt x="5" y="7"/>
                  </a:lnTo>
                  <a:lnTo>
                    <a:pt x="7" y="11"/>
                  </a:lnTo>
                  <a:lnTo>
                    <a:pt x="12" y="28"/>
                  </a:lnTo>
                  <a:lnTo>
                    <a:pt x="14" y="30"/>
                  </a:lnTo>
                  <a:lnTo>
                    <a:pt x="17" y="35"/>
                  </a:lnTo>
                  <a:lnTo>
                    <a:pt x="19" y="37"/>
                  </a:lnTo>
                  <a:lnTo>
                    <a:pt x="19" y="42"/>
                  </a:lnTo>
                  <a:lnTo>
                    <a:pt x="19" y="47"/>
                  </a:lnTo>
                  <a:lnTo>
                    <a:pt x="19" y="61"/>
                  </a:lnTo>
                  <a:lnTo>
                    <a:pt x="22" y="78"/>
                  </a:lnTo>
                  <a:lnTo>
                    <a:pt x="22" y="82"/>
                  </a:lnTo>
                  <a:lnTo>
                    <a:pt x="19" y="85"/>
                  </a:lnTo>
                  <a:lnTo>
                    <a:pt x="19" y="89"/>
                  </a:lnTo>
                  <a:lnTo>
                    <a:pt x="19" y="89"/>
                  </a:lnTo>
                  <a:lnTo>
                    <a:pt x="22" y="92"/>
                  </a:lnTo>
                  <a:lnTo>
                    <a:pt x="22" y="92"/>
                  </a:lnTo>
                  <a:lnTo>
                    <a:pt x="24" y="94"/>
                  </a:lnTo>
                  <a:lnTo>
                    <a:pt x="26" y="92"/>
                  </a:lnTo>
                  <a:lnTo>
                    <a:pt x="31" y="89"/>
                  </a:lnTo>
                  <a:lnTo>
                    <a:pt x="26" y="85"/>
                  </a:lnTo>
                  <a:lnTo>
                    <a:pt x="33" y="82"/>
                  </a:lnTo>
                  <a:lnTo>
                    <a:pt x="38" y="82"/>
                  </a:lnTo>
                  <a:lnTo>
                    <a:pt x="41" y="85"/>
                  </a:lnTo>
                  <a:lnTo>
                    <a:pt x="43" y="85"/>
                  </a:lnTo>
                  <a:lnTo>
                    <a:pt x="45" y="89"/>
                  </a:lnTo>
                  <a:lnTo>
                    <a:pt x="48" y="89"/>
                  </a:lnTo>
                  <a:lnTo>
                    <a:pt x="52" y="94"/>
                  </a:lnTo>
                  <a:lnTo>
                    <a:pt x="55" y="97"/>
                  </a:lnTo>
                  <a:lnTo>
                    <a:pt x="55" y="99"/>
                  </a:lnTo>
                  <a:lnTo>
                    <a:pt x="55" y="104"/>
                  </a:lnTo>
                  <a:lnTo>
                    <a:pt x="57" y="104"/>
                  </a:lnTo>
                  <a:lnTo>
                    <a:pt x="57" y="106"/>
                  </a:lnTo>
                  <a:lnTo>
                    <a:pt x="55" y="108"/>
                  </a:lnTo>
                  <a:lnTo>
                    <a:pt x="52" y="108"/>
                  </a:lnTo>
                  <a:lnTo>
                    <a:pt x="48" y="115"/>
                  </a:lnTo>
                  <a:lnTo>
                    <a:pt x="43" y="118"/>
                  </a:lnTo>
                  <a:lnTo>
                    <a:pt x="41" y="123"/>
                  </a:lnTo>
                  <a:lnTo>
                    <a:pt x="38" y="125"/>
                  </a:lnTo>
                  <a:lnTo>
                    <a:pt x="33" y="125"/>
                  </a:lnTo>
                  <a:lnTo>
                    <a:pt x="31" y="130"/>
                  </a:lnTo>
                  <a:lnTo>
                    <a:pt x="26" y="130"/>
                  </a:lnTo>
                  <a:lnTo>
                    <a:pt x="24" y="132"/>
                  </a:lnTo>
                  <a:lnTo>
                    <a:pt x="26" y="139"/>
                  </a:lnTo>
                  <a:lnTo>
                    <a:pt x="26" y="142"/>
                  </a:lnTo>
                  <a:lnTo>
                    <a:pt x="24" y="144"/>
                  </a:lnTo>
                  <a:lnTo>
                    <a:pt x="14" y="142"/>
                  </a:lnTo>
                  <a:lnTo>
                    <a:pt x="14" y="146"/>
                  </a:lnTo>
                  <a:lnTo>
                    <a:pt x="12" y="149"/>
                  </a:lnTo>
                  <a:lnTo>
                    <a:pt x="12" y="151"/>
                  </a:lnTo>
                  <a:lnTo>
                    <a:pt x="7" y="153"/>
                  </a:lnTo>
                  <a:lnTo>
                    <a:pt x="5" y="153"/>
                  </a:lnTo>
                  <a:lnTo>
                    <a:pt x="5" y="156"/>
                  </a:lnTo>
                  <a:lnTo>
                    <a:pt x="10" y="156"/>
                  </a:lnTo>
                  <a:lnTo>
                    <a:pt x="14" y="158"/>
                  </a:lnTo>
                  <a:lnTo>
                    <a:pt x="14" y="163"/>
                  </a:lnTo>
                  <a:lnTo>
                    <a:pt x="19" y="168"/>
                  </a:lnTo>
                  <a:lnTo>
                    <a:pt x="19" y="172"/>
                  </a:lnTo>
                  <a:lnTo>
                    <a:pt x="17" y="175"/>
                  </a:lnTo>
                  <a:lnTo>
                    <a:pt x="12" y="177"/>
                  </a:lnTo>
                  <a:lnTo>
                    <a:pt x="10" y="182"/>
                  </a:lnTo>
                  <a:lnTo>
                    <a:pt x="12" y="184"/>
                  </a:lnTo>
                  <a:lnTo>
                    <a:pt x="10" y="186"/>
                  </a:lnTo>
                  <a:lnTo>
                    <a:pt x="14" y="191"/>
                  </a:lnTo>
                  <a:lnTo>
                    <a:pt x="14" y="198"/>
                  </a:lnTo>
                  <a:lnTo>
                    <a:pt x="14" y="201"/>
                  </a:lnTo>
                  <a:lnTo>
                    <a:pt x="14" y="205"/>
                  </a:lnTo>
                  <a:lnTo>
                    <a:pt x="17" y="208"/>
                  </a:lnTo>
                  <a:lnTo>
                    <a:pt x="14" y="210"/>
                  </a:lnTo>
                  <a:lnTo>
                    <a:pt x="12" y="210"/>
                  </a:lnTo>
                  <a:lnTo>
                    <a:pt x="14" y="212"/>
                  </a:lnTo>
                  <a:lnTo>
                    <a:pt x="17" y="215"/>
                  </a:lnTo>
                  <a:lnTo>
                    <a:pt x="19" y="215"/>
                  </a:lnTo>
                  <a:lnTo>
                    <a:pt x="19" y="220"/>
                  </a:lnTo>
                  <a:lnTo>
                    <a:pt x="19" y="220"/>
                  </a:lnTo>
                  <a:lnTo>
                    <a:pt x="17" y="222"/>
                  </a:lnTo>
                  <a:lnTo>
                    <a:pt x="14" y="220"/>
                  </a:lnTo>
                  <a:lnTo>
                    <a:pt x="12" y="220"/>
                  </a:lnTo>
                  <a:lnTo>
                    <a:pt x="10" y="222"/>
                  </a:lnTo>
                  <a:lnTo>
                    <a:pt x="10" y="224"/>
                  </a:lnTo>
                  <a:lnTo>
                    <a:pt x="7" y="224"/>
                  </a:lnTo>
                  <a:lnTo>
                    <a:pt x="5" y="224"/>
                  </a:lnTo>
                  <a:lnTo>
                    <a:pt x="3" y="224"/>
                  </a:lnTo>
                  <a:lnTo>
                    <a:pt x="0" y="224"/>
                  </a:lnTo>
                  <a:lnTo>
                    <a:pt x="0" y="227"/>
                  </a:lnTo>
                  <a:lnTo>
                    <a:pt x="0" y="227"/>
                  </a:lnTo>
                  <a:lnTo>
                    <a:pt x="5" y="227"/>
                  </a:lnTo>
                  <a:lnTo>
                    <a:pt x="10" y="229"/>
                  </a:lnTo>
                  <a:lnTo>
                    <a:pt x="12" y="231"/>
                  </a:lnTo>
                  <a:lnTo>
                    <a:pt x="12" y="234"/>
                  </a:lnTo>
                  <a:lnTo>
                    <a:pt x="12" y="236"/>
                  </a:lnTo>
                  <a:lnTo>
                    <a:pt x="14" y="239"/>
                  </a:lnTo>
                  <a:lnTo>
                    <a:pt x="14" y="239"/>
                  </a:lnTo>
                  <a:lnTo>
                    <a:pt x="17" y="239"/>
                  </a:lnTo>
                  <a:lnTo>
                    <a:pt x="19" y="239"/>
                  </a:lnTo>
                  <a:lnTo>
                    <a:pt x="22" y="239"/>
                  </a:lnTo>
                  <a:lnTo>
                    <a:pt x="24" y="239"/>
                  </a:lnTo>
                  <a:lnTo>
                    <a:pt x="29" y="236"/>
                  </a:lnTo>
                  <a:lnTo>
                    <a:pt x="31" y="234"/>
                  </a:lnTo>
                  <a:lnTo>
                    <a:pt x="33" y="234"/>
                  </a:lnTo>
                  <a:lnTo>
                    <a:pt x="33" y="231"/>
                  </a:lnTo>
                  <a:lnTo>
                    <a:pt x="36" y="227"/>
                  </a:lnTo>
                  <a:lnTo>
                    <a:pt x="36" y="224"/>
                  </a:lnTo>
                  <a:lnTo>
                    <a:pt x="36" y="220"/>
                  </a:lnTo>
                  <a:lnTo>
                    <a:pt x="38" y="217"/>
                  </a:lnTo>
                  <a:lnTo>
                    <a:pt x="38" y="215"/>
                  </a:lnTo>
                  <a:lnTo>
                    <a:pt x="45" y="210"/>
                  </a:lnTo>
                  <a:lnTo>
                    <a:pt x="50" y="205"/>
                  </a:lnTo>
                  <a:lnTo>
                    <a:pt x="52" y="205"/>
                  </a:lnTo>
                  <a:lnTo>
                    <a:pt x="57" y="203"/>
                  </a:lnTo>
                  <a:lnTo>
                    <a:pt x="59" y="198"/>
                  </a:lnTo>
                  <a:lnTo>
                    <a:pt x="64" y="194"/>
                  </a:lnTo>
                  <a:lnTo>
                    <a:pt x="67" y="194"/>
                  </a:lnTo>
                  <a:lnTo>
                    <a:pt x="74" y="196"/>
                  </a:lnTo>
                  <a:lnTo>
                    <a:pt x="81" y="196"/>
                  </a:lnTo>
                  <a:lnTo>
                    <a:pt x="83" y="191"/>
                  </a:lnTo>
                  <a:lnTo>
                    <a:pt x="88" y="191"/>
                  </a:lnTo>
                  <a:lnTo>
                    <a:pt x="90" y="189"/>
                  </a:lnTo>
                  <a:lnTo>
                    <a:pt x="90" y="191"/>
                  </a:lnTo>
                  <a:lnTo>
                    <a:pt x="95" y="191"/>
                  </a:lnTo>
                  <a:lnTo>
                    <a:pt x="97" y="189"/>
                  </a:lnTo>
                  <a:lnTo>
                    <a:pt x="95" y="186"/>
                  </a:lnTo>
                  <a:lnTo>
                    <a:pt x="100" y="182"/>
                  </a:lnTo>
                  <a:lnTo>
                    <a:pt x="104" y="182"/>
                  </a:lnTo>
                  <a:lnTo>
                    <a:pt x="107" y="179"/>
                  </a:lnTo>
                  <a:lnTo>
                    <a:pt x="107" y="175"/>
                  </a:lnTo>
                  <a:lnTo>
                    <a:pt x="107" y="165"/>
                  </a:lnTo>
                  <a:lnTo>
                    <a:pt x="109" y="158"/>
                  </a:lnTo>
                  <a:lnTo>
                    <a:pt x="109" y="151"/>
                  </a:lnTo>
                  <a:lnTo>
                    <a:pt x="104" y="142"/>
                  </a:lnTo>
                  <a:lnTo>
                    <a:pt x="112" y="118"/>
                  </a:lnTo>
                  <a:lnTo>
                    <a:pt x="121" y="104"/>
                  </a:lnTo>
                  <a:lnTo>
                    <a:pt x="140" y="87"/>
                  </a:lnTo>
                  <a:lnTo>
                    <a:pt x="152" y="78"/>
                  </a:lnTo>
                  <a:lnTo>
                    <a:pt x="159" y="78"/>
                  </a:lnTo>
                  <a:lnTo>
                    <a:pt x="161" y="80"/>
                  </a:lnTo>
                  <a:lnTo>
                    <a:pt x="168" y="78"/>
                  </a:lnTo>
                  <a:lnTo>
                    <a:pt x="173" y="75"/>
                  </a:lnTo>
                  <a:lnTo>
                    <a:pt x="178" y="73"/>
                  </a:lnTo>
                  <a:lnTo>
                    <a:pt x="180" y="75"/>
                  </a:lnTo>
                  <a:lnTo>
                    <a:pt x="183" y="78"/>
                  </a:lnTo>
                  <a:lnTo>
                    <a:pt x="185" y="80"/>
                  </a:lnTo>
                  <a:lnTo>
                    <a:pt x="185" y="78"/>
                  </a:lnTo>
                  <a:lnTo>
                    <a:pt x="187" y="73"/>
                  </a:lnTo>
                  <a:lnTo>
                    <a:pt x="185" y="71"/>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5" name="Freeform 49"/>
            <p:cNvSpPr>
              <a:spLocks/>
            </p:cNvSpPr>
            <p:nvPr/>
          </p:nvSpPr>
          <p:spPr bwMode="auto">
            <a:xfrm>
              <a:off x="6544237" y="2168493"/>
              <a:ext cx="541527" cy="525442"/>
            </a:xfrm>
            <a:custGeom>
              <a:avLst/>
              <a:gdLst>
                <a:gd name="T0" fmla="*/ 282 w 303"/>
                <a:gd name="T1" fmla="*/ 225 h 294"/>
                <a:gd name="T2" fmla="*/ 263 w 303"/>
                <a:gd name="T3" fmla="*/ 194 h 294"/>
                <a:gd name="T4" fmla="*/ 253 w 303"/>
                <a:gd name="T5" fmla="*/ 116 h 294"/>
                <a:gd name="T6" fmla="*/ 255 w 303"/>
                <a:gd name="T7" fmla="*/ 85 h 294"/>
                <a:gd name="T8" fmla="*/ 263 w 303"/>
                <a:gd name="T9" fmla="*/ 45 h 294"/>
                <a:gd name="T10" fmla="*/ 267 w 303"/>
                <a:gd name="T11" fmla="*/ 33 h 294"/>
                <a:gd name="T12" fmla="*/ 265 w 303"/>
                <a:gd name="T13" fmla="*/ 29 h 294"/>
                <a:gd name="T14" fmla="*/ 237 w 303"/>
                <a:gd name="T15" fmla="*/ 45 h 294"/>
                <a:gd name="T16" fmla="*/ 213 w 303"/>
                <a:gd name="T17" fmla="*/ 26 h 294"/>
                <a:gd name="T18" fmla="*/ 187 w 303"/>
                <a:gd name="T19" fmla="*/ 12 h 294"/>
                <a:gd name="T20" fmla="*/ 175 w 303"/>
                <a:gd name="T21" fmla="*/ 5 h 294"/>
                <a:gd name="T22" fmla="*/ 170 w 303"/>
                <a:gd name="T23" fmla="*/ 19 h 294"/>
                <a:gd name="T24" fmla="*/ 156 w 303"/>
                <a:gd name="T25" fmla="*/ 50 h 294"/>
                <a:gd name="T26" fmla="*/ 154 w 303"/>
                <a:gd name="T27" fmla="*/ 76 h 294"/>
                <a:gd name="T28" fmla="*/ 161 w 303"/>
                <a:gd name="T29" fmla="*/ 90 h 294"/>
                <a:gd name="T30" fmla="*/ 184 w 303"/>
                <a:gd name="T31" fmla="*/ 81 h 294"/>
                <a:gd name="T32" fmla="*/ 201 w 303"/>
                <a:gd name="T33" fmla="*/ 78 h 294"/>
                <a:gd name="T34" fmla="*/ 215 w 303"/>
                <a:gd name="T35" fmla="*/ 67 h 294"/>
                <a:gd name="T36" fmla="*/ 215 w 303"/>
                <a:gd name="T37" fmla="*/ 67 h 294"/>
                <a:gd name="T38" fmla="*/ 232 w 303"/>
                <a:gd name="T39" fmla="*/ 76 h 294"/>
                <a:gd name="T40" fmla="*/ 232 w 303"/>
                <a:gd name="T41" fmla="*/ 97 h 294"/>
                <a:gd name="T42" fmla="*/ 218 w 303"/>
                <a:gd name="T43" fmla="*/ 145 h 294"/>
                <a:gd name="T44" fmla="*/ 203 w 303"/>
                <a:gd name="T45" fmla="*/ 145 h 294"/>
                <a:gd name="T46" fmla="*/ 189 w 303"/>
                <a:gd name="T47" fmla="*/ 135 h 294"/>
                <a:gd name="T48" fmla="*/ 187 w 303"/>
                <a:gd name="T49" fmla="*/ 133 h 294"/>
                <a:gd name="T50" fmla="*/ 175 w 303"/>
                <a:gd name="T51" fmla="*/ 123 h 294"/>
                <a:gd name="T52" fmla="*/ 168 w 303"/>
                <a:gd name="T53" fmla="*/ 126 h 294"/>
                <a:gd name="T54" fmla="*/ 166 w 303"/>
                <a:gd name="T55" fmla="*/ 133 h 294"/>
                <a:gd name="T56" fmla="*/ 168 w 303"/>
                <a:gd name="T57" fmla="*/ 140 h 294"/>
                <a:gd name="T58" fmla="*/ 139 w 303"/>
                <a:gd name="T59" fmla="*/ 154 h 294"/>
                <a:gd name="T60" fmla="*/ 128 w 303"/>
                <a:gd name="T61" fmla="*/ 100 h 294"/>
                <a:gd name="T62" fmla="*/ 116 w 303"/>
                <a:gd name="T63" fmla="*/ 71 h 294"/>
                <a:gd name="T64" fmla="*/ 92 w 303"/>
                <a:gd name="T65" fmla="*/ 71 h 294"/>
                <a:gd name="T66" fmla="*/ 80 w 303"/>
                <a:gd name="T67" fmla="*/ 67 h 294"/>
                <a:gd name="T68" fmla="*/ 78 w 303"/>
                <a:gd name="T69" fmla="*/ 88 h 294"/>
                <a:gd name="T70" fmla="*/ 68 w 303"/>
                <a:gd name="T71" fmla="*/ 95 h 294"/>
                <a:gd name="T72" fmla="*/ 78 w 303"/>
                <a:gd name="T73" fmla="*/ 114 h 294"/>
                <a:gd name="T74" fmla="*/ 87 w 303"/>
                <a:gd name="T75" fmla="*/ 114 h 294"/>
                <a:gd name="T76" fmla="*/ 87 w 303"/>
                <a:gd name="T77" fmla="*/ 116 h 294"/>
                <a:gd name="T78" fmla="*/ 83 w 303"/>
                <a:gd name="T79" fmla="*/ 123 h 294"/>
                <a:gd name="T80" fmla="*/ 76 w 303"/>
                <a:gd name="T81" fmla="*/ 133 h 294"/>
                <a:gd name="T82" fmla="*/ 59 w 303"/>
                <a:gd name="T83" fmla="*/ 171 h 294"/>
                <a:gd name="T84" fmla="*/ 40 w 303"/>
                <a:gd name="T85" fmla="*/ 178 h 294"/>
                <a:gd name="T86" fmla="*/ 16 w 303"/>
                <a:gd name="T87" fmla="*/ 192 h 294"/>
                <a:gd name="T88" fmla="*/ 0 w 303"/>
                <a:gd name="T89" fmla="*/ 211 h 294"/>
                <a:gd name="T90" fmla="*/ 14 w 303"/>
                <a:gd name="T91" fmla="*/ 227 h 294"/>
                <a:gd name="T92" fmla="*/ 24 w 303"/>
                <a:gd name="T93" fmla="*/ 246 h 294"/>
                <a:gd name="T94" fmla="*/ 40 w 303"/>
                <a:gd name="T95" fmla="*/ 242 h 294"/>
                <a:gd name="T96" fmla="*/ 92 w 303"/>
                <a:gd name="T97" fmla="*/ 235 h 294"/>
                <a:gd name="T98" fmla="*/ 113 w 303"/>
                <a:gd name="T99" fmla="*/ 251 h 294"/>
                <a:gd name="T100" fmla="*/ 125 w 303"/>
                <a:gd name="T101" fmla="*/ 249 h 294"/>
                <a:gd name="T102" fmla="*/ 142 w 303"/>
                <a:gd name="T103" fmla="*/ 246 h 294"/>
                <a:gd name="T104" fmla="*/ 166 w 303"/>
                <a:gd name="T105" fmla="*/ 232 h 294"/>
                <a:gd name="T106" fmla="*/ 182 w 303"/>
                <a:gd name="T107" fmla="*/ 239 h 294"/>
                <a:gd name="T108" fmla="*/ 180 w 303"/>
                <a:gd name="T109" fmla="*/ 246 h 294"/>
                <a:gd name="T110" fmla="*/ 182 w 303"/>
                <a:gd name="T111" fmla="*/ 263 h 294"/>
                <a:gd name="T112" fmla="*/ 180 w 303"/>
                <a:gd name="T113" fmla="*/ 282 h 294"/>
                <a:gd name="T114" fmla="*/ 194 w 303"/>
                <a:gd name="T115" fmla="*/ 291 h 294"/>
                <a:gd name="T116" fmla="*/ 246 w 303"/>
                <a:gd name="T117" fmla="*/ 265 h 294"/>
                <a:gd name="T118" fmla="*/ 274 w 303"/>
                <a:gd name="T119" fmla="*/ 261 h 294"/>
                <a:gd name="T120" fmla="*/ 286 w 303"/>
                <a:gd name="T121" fmla="*/ 253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3" h="294">
                  <a:moveTo>
                    <a:pt x="293" y="230"/>
                  </a:moveTo>
                  <a:lnTo>
                    <a:pt x="289" y="227"/>
                  </a:lnTo>
                  <a:lnTo>
                    <a:pt x="286" y="225"/>
                  </a:lnTo>
                  <a:lnTo>
                    <a:pt x="286" y="223"/>
                  </a:lnTo>
                  <a:lnTo>
                    <a:pt x="284" y="223"/>
                  </a:lnTo>
                  <a:lnTo>
                    <a:pt x="282" y="225"/>
                  </a:lnTo>
                  <a:lnTo>
                    <a:pt x="279" y="225"/>
                  </a:lnTo>
                  <a:lnTo>
                    <a:pt x="277" y="223"/>
                  </a:lnTo>
                  <a:lnTo>
                    <a:pt x="272" y="218"/>
                  </a:lnTo>
                  <a:lnTo>
                    <a:pt x="270" y="216"/>
                  </a:lnTo>
                  <a:lnTo>
                    <a:pt x="267" y="211"/>
                  </a:lnTo>
                  <a:lnTo>
                    <a:pt x="263" y="194"/>
                  </a:lnTo>
                  <a:lnTo>
                    <a:pt x="260" y="182"/>
                  </a:lnTo>
                  <a:lnTo>
                    <a:pt x="258" y="161"/>
                  </a:lnTo>
                  <a:lnTo>
                    <a:pt x="255" y="140"/>
                  </a:lnTo>
                  <a:lnTo>
                    <a:pt x="255" y="135"/>
                  </a:lnTo>
                  <a:lnTo>
                    <a:pt x="255" y="126"/>
                  </a:lnTo>
                  <a:lnTo>
                    <a:pt x="253" y="116"/>
                  </a:lnTo>
                  <a:lnTo>
                    <a:pt x="255" y="102"/>
                  </a:lnTo>
                  <a:lnTo>
                    <a:pt x="255" y="100"/>
                  </a:lnTo>
                  <a:lnTo>
                    <a:pt x="255" y="97"/>
                  </a:lnTo>
                  <a:lnTo>
                    <a:pt x="255" y="93"/>
                  </a:lnTo>
                  <a:lnTo>
                    <a:pt x="255" y="93"/>
                  </a:lnTo>
                  <a:lnTo>
                    <a:pt x="255" y="85"/>
                  </a:lnTo>
                  <a:lnTo>
                    <a:pt x="258" y="74"/>
                  </a:lnTo>
                  <a:lnTo>
                    <a:pt x="258" y="71"/>
                  </a:lnTo>
                  <a:lnTo>
                    <a:pt x="258" y="67"/>
                  </a:lnTo>
                  <a:lnTo>
                    <a:pt x="260" y="52"/>
                  </a:lnTo>
                  <a:lnTo>
                    <a:pt x="263" y="50"/>
                  </a:lnTo>
                  <a:lnTo>
                    <a:pt x="263" y="45"/>
                  </a:lnTo>
                  <a:lnTo>
                    <a:pt x="265" y="40"/>
                  </a:lnTo>
                  <a:lnTo>
                    <a:pt x="265" y="38"/>
                  </a:lnTo>
                  <a:lnTo>
                    <a:pt x="267" y="36"/>
                  </a:lnTo>
                  <a:lnTo>
                    <a:pt x="265" y="36"/>
                  </a:lnTo>
                  <a:lnTo>
                    <a:pt x="265" y="33"/>
                  </a:lnTo>
                  <a:lnTo>
                    <a:pt x="267" y="33"/>
                  </a:lnTo>
                  <a:lnTo>
                    <a:pt x="267" y="33"/>
                  </a:lnTo>
                  <a:lnTo>
                    <a:pt x="267" y="31"/>
                  </a:lnTo>
                  <a:lnTo>
                    <a:pt x="267" y="29"/>
                  </a:lnTo>
                  <a:lnTo>
                    <a:pt x="267" y="29"/>
                  </a:lnTo>
                  <a:lnTo>
                    <a:pt x="267" y="26"/>
                  </a:lnTo>
                  <a:lnTo>
                    <a:pt x="265" y="29"/>
                  </a:lnTo>
                  <a:lnTo>
                    <a:pt x="263" y="33"/>
                  </a:lnTo>
                  <a:lnTo>
                    <a:pt x="258" y="36"/>
                  </a:lnTo>
                  <a:lnTo>
                    <a:pt x="253" y="40"/>
                  </a:lnTo>
                  <a:lnTo>
                    <a:pt x="248" y="43"/>
                  </a:lnTo>
                  <a:lnTo>
                    <a:pt x="244" y="45"/>
                  </a:lnTo>
                  <a:lnTo>
                    <a:pt x="237" y="45"/>
                  </a:lnTo>
                  <a:lnTo>
                    <a:pt x="229" y="40"/>
                  </a:lnTo>
                  <a:lnTo>
                    <a:pt x="222" y="36"/>
                  </a:lnTo>
                  <a:lnTo>
                    <a:pt x="220" y="33"/>
                  </a:lnTo>
                  <a:lnTo>
                    <a:pt x="220" y="33"/>
                  </a:lnTo>
                  <a:lnTo>
                    <a:pt x="218" y="31"/>
                  </a:lnTo>
                  <a:lnTo>
                    <a:pt x="213" y="26"/>
                  </a:lnTo>
                  <a:lnTo>
                    <a:pt x="208" y="19"/>
                  </a:lnTo>
                  <a:lnTo>
                    <a:pt x="201" y="17"/>
                  </a:lnTo>
                  <a:lnTo>
                    <a:pt x="194" y="14"/>
                  </a:lnTo>
                  <a:lnTo>
                    <a:pt x="192" y="14"/>
                  </a:lnTo>
                  <a:lnTo>
                    <a:pt x="189" y="14"/>
                  </a:lnTo>
                  <a:lnTo>
                    <a:pt x="187" y="12"/>
                  </a:lnTo>
                  <a:lnTo>
                    <a:pt x="184" y="10"/>
                  </a:lnTo>
                  <a:lnTo>
                    <a:pt x="182" y="7"/>
                  </a:lnTo>
                  <a:lnTo>
                    <a:pt x="177" y="5"/>
                  </a:lnTo>
                  <a:lnTo>
                    <a:pt x="175" y="0"/>
                  </a:lnTo>
                  <a:lnTo>
                    <a:pt x="175" y="3"/>
                  </a:lnTo>
                  <a:lnTo>
                    <a:pt x="175" y="5"/>
                  </a:lnTo>
                  <a:lnTo>
                    <a:pt x="173" y="7"/>
                  </a:lnTo>
                  <a:lnTo>
                    <a:pt x="175" y="10"/>
                  </a:lnTo>
                  <a:lnTo>
                    <a:pt x="175" y="12"/>
                  </a:lnTo>
                  <a:lnTo>
                    <a:pt x="173" y="17"/>
                  </a:lnTo>
                  <a:lnTo>
                    <a:pt x="173" y="17"/>
                  </a:lnTo>
                  <a:lnTo>
                    <a:pt x="170" y="19"/>
                  </a:lnTo>
                  <a:lnTo>
                    <a:pt x="166" y="26"/>
                  </a:lnTo>
                  <a:lnTo>
                    <a:pt x="163" y="29"/>
                  </a:lnTo>
                  <a:lnTo>
                    <a:pt x="161" y="36"/>
                  </a:lnTo>
                  <a:lnTo>
                    <a:pt x="161" y="40"/>
                  </a:lnTo>
                  <a:lnTo>
                    <a:pt x="158" y="48"/>
                  </a:lnTo>
                  <a:lnTo>
                    <a:pt x="156" y="50"/>
                  </a:lnTo>
                  <a:lnTo>
                    <a:pt x="156" y="52"/>
                  </a:lnTo>
                  <a:lnTo>
                    <a:pt x="156" y="55"/>
                  </a:lnTo>
                  <a:lnTo>
                    <a:pt x="156" y="59"/>
                  </a:lnTo>
                  <a:lnTo>
                    <a:pt x="154" y="67"/>
                  </a:lnTo>
                  <a:lnTo>
                    <a:pt x="154" y="71"/>
                  </a:lnTo>
                  <a:lnTo>
                    <a:pt x="154" y="76"/>
                  </a:lnTo>
                  <a:lnTo>
                    <a:pt x="151" y="78"/>
                  </a:lnTo>
                  <a:lnTo>
                    <a:pt x="151" y="81"/>
                  </a:lnTo>
                  <a:lnTo>
                    <a:pt x="151" y="90"/>
                  </a:lnTo>
                  <a:lnTo>
                    <a:pt x="156" y="93"/>
                  </a:lnTo>
                  <a:lnTo>
                    <a:pt x="158" y="93"/>
                  </a:lnTo>
                  <a:lnTo>
                    <a:pt x="161" y="90"/>
                  </a:lnTo>
                  <a:lnTo>
                    <a:pt x="168" y="85"/>
                  </a:lnTo>
                  <a:lnTo>
                    <a:pt x="170" y="85"/>
                  </a:lnTo>
                  <a:lnTo>
                    <a:pt x="173" y="85"/>
                  </a:lnTo>
                  <a:lnTo>
                    <a:pt x="175" y="83"/>
                  </a:lnTo>
                  <a:lnTo>
                    <a:pt x="182" y="83"/>
                  </a:lnTo>
                  <a:lnTo>
                    <a:pt x="184" y="81"/>
                  </a:lnTo>
                  <a:lnTo>
                    <a:pt x="187" y="78"/>
                  </a:lnTo>
                  <a:lnTo>
                    <a:pt x="189" y="78"/>
                  </a:lnTo>
                  <a:lnTo>
                    <a:pt x="192" y="78"/>
                  </a:lnTo>
                  <a:lnTo>
                    <a:pt x="196" y="81"/>
                  </a:lnTo>
                  <a:lnTo>
                    <a:pt x="199" y="81"/>
                  </a:lnTo>
                  <a:lnTo>
                    <a:pt x="201" y="78"/>
                  </a:lnTo>
                  <a:lnTo>
                    <a:pt x="206" y="76"/>
                  </a:lnTo>
                  <a:lnTo>
                    <a:pt x="208" y="74"/>
                  </a:lnTo>
                  <a:lnTo>
                    <a:pt x="215" y="69"/>
                  </a:lnTo>
                  <a:lnTo>
                    <a:pt x="215" y="67"/>
                  </a:lnTo>
                  <a:lnTo>
                    <a:pt x="215" y="67"/>
                  </a:lnTo>
                  <a:lnTo>
                    <a:pt x="215" y="67"/>
                  </a:lnTo>
                  <a:lnTo>
                    <a:pt x="215" y="67"/>
                  </a:lnTo>
                  <a:lnTo>
                    <a:pt x="215" y="67"/>
                  </a:lnTo>
                  <a:lnTo>
                    <a:pt x="213" y="69"/>
                  </a:lnTo>
                  <a:lnTo>
                    <a:pt x="213" y="69"/>
                  </a:lnTo>
                  <a:lnTo>
                    <a:pt x="213" y="67"/>
                  </a:lnTo>
                  <a:lnTo>
                    <a:pt x="215" y="67"/>
                  </a:lnTo>
                  <a:lnTo>
                    <a:pt x="215" y="64"/>
                  </a:lnTo>
                  <a:lnTo>
                    <a:pt x="218" y="59"/>
                  </a:lnTo>
                  <a:lnTo>
                    <a:pt x="220" y="62"/>
                  </a:lnTo>
                  <a:lnTo>
                    <a:pt x="225" y="64"/>
                  </a:lnTo>
                  <a:lnTo>
                    <a:pt x="229" y="69"/>
                  </a:lnTo>
                  <a:lnTo>
                    <a:pt x="232" y="76"/>
                  </a:lnTo>
                  <a:lnTo>
                    <a:pt x="234" y="81"/>
                  </a:lnTo>
                  <a:lnTo>
                    <a:pt x="237" y="88"/>
                  </a:lnTo>
                  <a:lnTo>
                    <a:pt x="234" y="93"/>
                  </a:lnTo>
                  <a:lnTo>
                    <a:pt x="234" y="95"/>
                  </a:lnTo>
                  <a:lnTo>
                    <a:pt x="232" y="95"/>
                  </a:lnTo>
                  <a:lnTo>
                    <a:pt x="232" y="97"/>
                  </a:lnTo>
                  <a:lnTo>
                    <a:pt x="232" y="100"/>
                  </a:lnTo>
                  <a:lnTo>
                    <a:pt x="229" y="104"/>
                  </a:lnTo>
                  <a:lnTo>
                    <a:pt x="229" y="119"/>
                  </a:lnTo>
                  <a:lnTo>
                    <a:pt x="227" y="126"/>
                  </a:lnTo>
                  <a:lnTo>
                    <a:pt x="220" y="142"/>
                  </a:lnTo>
                  <a:lnTo>
                    <a:pt x="218" y="145"/>
                  </a:lnTo>
                  <a:lnTo>
                    <a:pt x="215" y="149"/>
                  </a:lnTo>
                  <a:lnTo>
                    <a:pt x="210" y="149"/>
                  </a:lnTo>
                  <a:lnTo>
                    <a:pt x="208" y="149"/>
                  </a:lnTo>
                  <a:lnTo>
                    <a:pt x="206" y="147"/>
                  </a:lnTo>
                  <a:lnTo>
                    <a:pt x="203" y="147"/>
                  </a:lnTo>
                  <a:lnTo>
                    <a:pt x="203" y="145"/>
                  </a:lnTo>
                  <a:lnTo>
                    <a:pt x="201" y="142"/>
                  </a:lnTo>
                  <a:lnTo>
                    <a:pt x="199" y="140"/>
                  </a:lnTo>
                  <a:lnTo>
                    <a:pt x="199" y="140"/>
                  </a:lnTo>
                  <a:lnTo>
                    <a:pt x="196" y="140"/>
                  </a:lnTo>
                  <a:lnTo>
                    <a:pt x="192" y="137"/>
                  </a:lnTo>
                  <a:lnTo>
                    <a:pt x="189" y="135"/>
                  </a:lnTo>
                  <a:lnTo>
                    <a:pt x="187" y="135"/>
                  </a:lnTo>
                  <a:lnTo>
                    <a:pt x="187" y="135"/>
                  </a:lnTo>
                  <a:lnTo>
                    <a:pt x="187" y="133"/>
                  </a:lnTo>
                  <a:lnTo>
                    <a:pt x="187" y="133"/>
                  </a:lnTo>
                  <a:lnTo>
                    <a:pt x="187" y="133"/>
                  </a:lnTo>
                  <a:lnTo>
                    <a:pt x="187" y="133"/>
                  </a:lnTo>
                  <a:lnTo>
                    <a:pt x="187" y="130"/>
                  </a:lnTo>
                  <a:lnTo>
                    <a:pt x="184" y="128"/>
                  </a:lnTo>
                  <a:lnTo>
                    <a:pt x="182" y="126"/>
                  </a:lnTo>
                  <a:lnTo>
                    <a:pt x="182" y="123"/>
                  </a:lnTo>
                  <a:lnTo>
                    <a:pt x="180" y="123"/>
                  </a:lnTo>
                  <a:lnTo>
                    <a:pt x="175" y="123"/>
                  </a:lnTo>
                  <a:lnTo>
                    <a:pt x="173" y="121"/>
                  </a:lnTo>
                  <a:lnTo>
                    <a:pt x="173" y="119"/>
                  </a:lnTo>
                  <a:lnTo>
                    <a:pt x="170" y="121"/>
                  </a:lnTo>
                  <a:lnTo>
                    <a:pt x="168" y="123"/>
                  </a:lnTo>
                  <a:lnTo>
                    <a:pt x="168" y="126"/>
                  </a:lnTo>
                  <a:lnTo>
                    <a:pt x="168" y="126"/>
                  </a:lnTo>
                  <a:lnTo>
                    <a:pt x="168" y="128"/>
                  </a:lnTo>
                  <a:lnTo>
                    <a:pt x="166" y="130"/>
                  </a:lnTo>
                  <a:lnTo>
                    <a:pt x="168" y="130"/>
                  </a:lnTo>
                  <a:lnTo>
                    <a:pt x="166" y="130"/>
                  </a:lnTo>
                  <a:lnTo>
                    <a:pt x="163" y="133"/>
                  </a:lnTo>
                  <a:lnTo>
                    <a:pt x="166" y="133"/>
                  </a:lnTo>
                  <a:lnTo>
                    <a:pt x="166" y="133"/>
                  </a:lnTo>
                  <a:lnTo>
                    <a:pt x="168" y="133"/>
                  </a:lnTo>
                  <a:lnTo>
                    <a:pt x="168" y="133"/>
                  </a:lnTo>
                  <a:lnTo>
                    <a:pt x="168" y="135"/>
                  </a:lnTo>
                  <a:lnTo>
                    <a:pt x="168" y="137"/>
                  </a:lnTo>
                  <a:lnTo>
                    <a:pt x="168" y="140"/>
                  </a:lnTo>
                  <a:lnTo>
                    <a:pt x="168" y="140"/>
                  </a:lnTo>
                  <a:lnTo>
                    <a:pt x="166" y="147"/>
                  </a:lnTo>
                  <a:lnTo>
                    <a:pt x="161" y="152"/>
                  </a:lnTo>
                  <a:lnTo>
                    <a:pt x="156" y="156"/>
                  </a:lnTo>
                  <a:lnTo>
                    <a:pt x="149" y="159"/>
                  </a:lnTo>
                  <a:lnTo>
                    <a:pt x="139" y="154"/>
                  </a:lnTo>
                  <a:lnTo>
                    <a:pt x="135" y="145"/>
                  </a:lnTo>
                  <a:lnTo>
                    <a:pt x="132" y="121"/>
                  </a:lnTo>
                  <a:lnTo>
                    <a:pt x="130" y="114"/>
                  </a:lnTo>
                  <a:lnTo>
                    <a:pt x="130" y="107"/>
                  </a:lnTo>
                  <a:lnTo>
                    <a:pt x="128" y="102"/>
                  </a:lnTo>
                  <a:lnTo>
                    <a:pt x="128" y="100"/>
                  </a:lnTo>
                  <a:lnTo>
                    <a:pt x="130" y="97"/>
                  </a:lnTo>
                  <a:lnTo>
                    <a:pt x="130" y="90"/>
                  </a:lnTo>
                  <a:lnTo>
                    <a:pt x="130" y="83"/>
                  </a:lnTo>
                  <a:lnTo>
                    <a:pt x="130" y="78"/>
                  </a:lnTo>
                  <a:lnTo>
                    <a:pt x="123" y="74"/>
                  </a:lnTo>
                  <a:lnTo>
                    <a:pt x="116" y="71"/>
                  </a:lnTo>
                  <a:lnTo>
                    <a:pt x="111" y="74"/>
                  </a:lnTo>
                  <a:lnTo>
                    <a:pt x="109" y="78"/>
                  </a:lnTo>
                  <a:lnTo>
                    <a:pt x="104" y="81"/>
                  </a:lnTo>
                  <a:lnTo>
                    <a:pt x="102" y="81"/>
                  </a:lnTo>
                  <a:lnTo>
                    <a:pt x="97" y="78"/>
                  </a:lnTo>
                  <a:lnTo>
                    <a:pt x="92" y="71"/>
                  </a:lnTo>
                  <a:lnTo>
                    <a:pt x="90" y="69"/>
                  </a:lnTo>
                  <a:lnTo>
                    <a:pt x="87" y="69"/>
                  </a:lnTo>
                  <a:lnTo>
                    <a:pt x="83" y="67"/>
                  </a:lnTo>
                  <a:lnTo>
                    <a:pt x="80" y="64"/>
                  </a:lnTo>
                  <a:lnTo>
                    <a:pt x="80" y="64"/>
                  </a:lnTo>
                  <a:lnTo>
                    <a:pt x="80" y="67"/>
                  </a:lnTo>
                  <a:lnTo>
                    <a:pt x="78" y="69"/>
                  </a:lnTo>
                  <a:lnTo>
                    <a:pt x="78" y="76"/>
                  </a:lnTo>
                  <a:lnTo>
                    <a:pt x="78" y="78"/>
                  </a:lnTo>
                  <a:lnTo>
                    <a:pt x="78" y="81"/>
                  </a:lnTo>
                  <a:lnTo>
                    <a:pt x="78" y="83"/>
                  </a:lnTo>
                  <a:lnTo>
                    <a:pt x="78" y="88"/>
                  </a:lnTo>
                  <a:lnTo>
                    <a:pt x="73" y="93"/>
                  </a:lnTo>
                  <a:lnTo>
                    <a:pt x="71" y="90"/>
                  </a:lnTo>
                  <a:lnTo>
                    <a:pt x="66" y="90"/>
                  </a:lnTo>
                  <a:lnTo>
                    <a:pt x="64" y="93"/>
                  </a:lnTo>
                  <a:lnTo>
                    <a:pt x="66" y="95"/>
                  </a:lnTo>
                  <a:lnTo>
                    <a:pt x="68" y="95"/>
                  </a:lnTo>
                  <a:lnTo>
                    <a:pt x="71" y="95"/>
                  </a:lnTo>
                  <a:lnTo>
                    <a:pt x="73" y="97"/>
                  </a:lnTo>
                  <a:lnTo>
                    <a:pt x="78" y="104"/>
                  </a:lnTo>
                  <a:lnTo>
                    <a:pt x="78" y="107"/>
                  </a:lnTo>
                  <a:lnTo>
                    <a:pt x="78" y="111"/>
                  </a:lnTo>
                  <a:lnTo>
                    <a:pt x="78" y="114"/>
                  </a:lnTo>
                  <a:lnTo>
                    <a:pt x="80" y="111"/>
                  </a:lnTo>
                  <a:lnTo>
                    <a:pt x="80" y="111"/>
                  </a:lnTo>
                  <a:lnTo>
                    <a:pt x="80" y="111"/>
                  </a:lnTo>
                  <a:lnTo>
                    <a:pt x="83" y="114"/>
                  </a:lnTo>
                  <a:lnTo>
                    <a:pt x="85" y="114"/>
                  </a:lnTo>
                  <a:lnTo>
                    <a:pt x="87" y="114"/>
                  </a:lnTo>
                  <a:lnTo>
                    <a:pt x="90" y="114"/>
                  </a:lnTo>
                  <a:lnTo>
                    <a:pt x="90" y="114"/>
                  </a:lnTo>
                  <a:lnTo>
                    <a:pt x="92" y="116"/>
                  </a:lnTo>
                  <a:lnTo>
                    <a:pt x="90" y="116"/>
                  </a:lnTo>
                  <a:lnTo>
                    <a:pt x="87" y="116"/>
                  </a:lnTo>
                  <a:lnTo>
                    <a:pt x="87" y="116"/>
                  </a:lnTo>
                  <a:lnTo>
                    <a:pt x="85" y="116"/>
                  </a:lnTo>
                  <a:lnTo>
                    <a:pt x="85" y="119"/>
                  </a:lnTo>
                  <a:lnTo>
                    <a:pt x="87" y="123"/>
                  </a:lnTo>
                  <a:lnTo>
                    <a:pt x="85" y="126"/>
                  </a:lnTo>
                  <a:lnTo>
                    <a:pt x="85" y="123"/>
                  </a:lnTo>
                  <a:lnTo>
                    <a:pt x="83" y="123"/>
                  </a:lnTo>
                  <a:lnTo>
                    <a:pt x="80" y="121"/>
                  </a:lnTo>
                  <a:lnTo>
                    <a:pt x="78" y="116"/>
                  </a:lnTo>
                  <a:lnTo>
                    <a:pt x="78" y="116"/>
                  </a:lnTo>
                  <a:lnTo>
                    <a:pt x="78" y="121"/>
                  </a:lnTo>
                  <a:lnTo>
                    <a:pt x="76" y="126"/>
                  </a:lnTo>
                  <a:lnTo>
                    <a:pt x="76" y="133"/>
                  </a:lnTo>
                  <a:lnTo>
                    <a:pt x="76" y="135"/>
                  </a:lnTo>
                  <a:lnTo>
                    <a:pt x="73" y="149"/>
                  </a:lnTo>
                  <a:lnTo>
                    <a:pt x="68" y="164"/>
                  </a:lnTo>
                  <a:lnTo>
                    <a:pt x="66" y="166"/>
                  </a:lnTo>
                  <a:lnTo>
                    <a:pt x="64" y="168"/>
                  </a:lnTo>
                  <a:lnTo>
                    <a:pt x="59" y="171"/>
                  </a:lnTo>
                  <a:lnTo>
                    <a:pt x="57" y="168"/>
                  </a:lnTo>
                  <a:lnTo>
                    <a:pt x="50" y="173"/>
                  </a:lnTo>
                  <a:lnTo>
                    <a:pt x="47" y="178"/>
                  </a:lnTo>
                  <a:lnTo>
                    <a:pt x="45" y="178"/>
                  </a:lnTo>
                  <a:lnTo>
                    <a:pt x="42" y="178"/>
                  </a:lnTo>
                  <a:lnTo>
                    <a:pt x="40" y="178"/>
                  </a:lnTo>
                  <a:lnTo>
                    <a:pt x="35" y="173"/>
                  </a:lnTo>
                  <a:lnTo>
                    <a:pt x="31" y="173"/>
                  </a:lnTo>
                  <a:lnTo>
                    <a:pt x="24" y="178"/>
                  </a:lnTo>
                  <a:lnTo>
                    <a:pt x="21" y="182"/>
                  </a:lnTo>
                  <a:lnTo>
                    <a:pt x="19" y="190"/>
                  </a:lnTo>
                  <a:lnTo>
                    <a:pt x="16" y="192"/>
                  </a:lnTo>
                  <a:lnTo>
                    <a:pt x="14" y="194"/>
                  </a:lnTo>
                  <a:lnTo>
                    <a:pt x="12" y="199"/>
                  </a:lnTo>
                  <a:lnTo>
                    <a:pt x="7" y="199"/>
                  </a:lnTo>
                  <a:lnTo>
                    <a:pt x="5" y="204"/>
                  </a:lnTo>
                  <a:lnTo>
                    <a:pt x="0" y="208"/>
                  </a:lnTo>
                  <a:lnTo>
                    <a:pt x="0" y="211"/>
                  </a:lnTo>
                  <a:lnTo>
                    <a:pt x="2" y="213"/>
                  </a:lnTo>
                  <a:lnTo>
                    <a:pt x="9" y="213"/>
                  </a:lnTo>
                  <a:lnTo>
                    <a:pt x="12" y="216"/>
                  </a:lnTo>
                  <a:lnTo>
                    <a:pt x="12" y="220"/>
                  </a:lnTo>
                  <a:lnTo>
                    <a:pt x="14" y="220"/>
                  </a:lnTo>
                  <a:lnTo>
                    <a:pt x="14" y="227"/>
                  </a:lnTo>
                  <a:lnTo>
                    <a:pt x="14" y="237"/>
                  </a:lnTo>
                  <a:lnTo>
                    <a:pt x="14" y="246"/>
                  </a:lnTo>
                  <a:lnTo>
                    <a:pt x="14" y="246"/>
                  </a:lnTo>
                  <a:lnTo>
                    <a:pt x="14" y="246"/>
                  </a:lnTo>
                  <a:lnTo>
                    <a:pt x="21" y="246"/>
                  </a:lnTo>
                  <a:lnTo>
                    <a:pt x="24" y="246"/>
                  </a:lnTo>
                  <a:lnTo>
                    <a:pt x="26" y="244"/>
                  </a:lnTo>
                  <a:lnTo>
                    <a:pt x="28" y="242"/>
                  </a:lnTo>
                  <a:lnTo>
                    <a:pt x="31" y="239"/>
                  </a:lnTo>
                  <a:lnTo>
                    <a:pt x="33" y="239"/>
                  </a:lnTo>
                  <a:lnTo>
                    <a:pt x="38" y="239"/>
                  </a:lnTo>
                  <a:lnTo>
                    <a:pt x="40" y="242"/>
                  </a:lnTo>
                  <a:lnTo>
                    <a:pt x="45" y="242"/>
                  </a:lnTo>
                  <a:lnTo>
                    <a:pt x="73" y="242"/>
                  </a:lnTo>
                  <a:lnTo>
                    <a:pt x="78" y="242"/>
                  </a:lnTo>
                  <a:lnTo>
                    <a:pt x="83" y="237"/>
                  </a:lnTo>
                  <a:lnTo>
                    <a:pt x="87" y="235"/>
                  </a:lnTo>
                  <a:lnTo>
                    <a:pt x="92" y="235"/>
                  </a:lnTo>
                  <a:lnTo>
                    <a:pt x="95" y="237"/>
                  </a:lnTo>
                  <a:lnTo>
                    <a:pt x="95" y="237"/>
                  </a:lnTo>
                  <a:lnTo>
                    <a:pt x="97" y="239"/>
                  </a:lnTo>
                  <a:lnTo>
                    <a:pt x="102" y="244"/>
                  </a:lnTo>
                  <a:lnTo>
                    <a:pt x="111" y="251"/>
                  </a:lnTo>
                  <a:lnTo>
                    <a:pt x="113" y="251"/>
                  </a:lnTo>
                  <a:lnTo>
                    <a:pt x="116" y="251"/>
                  </a:lnTo>
                  <a:lnTo>
                    <a:pt x="116" y="249"/>
                  </a:lnTo>
                  <a:lnTo>
                    <a:pt x="118" y="249"/>
                  </a:lnTo>
                  <a:lnTo>
                    <a:pt x="123" y="246"/>
                  </a:lnTo>
                  <a:lnTo>
                    <a:pt x="125" y="249"/>
                  </a:lnTo>
                  <a:lnTo>
                    <a:pt x="125" y="249"/>
                  </a:lnTo>
                  <a:lnTo>
                    <a:pt x="130" y="251"/>
                  </a:lnTo>
                  <a:lnTo>
                    <a:pt x="132" y="251"/>
                  </a:lnTo>
                  <a:lnTo>
                    <a:pt x="135" y="249"/>
                  </a:lnTo>
                  <a:lnTo>
                    <a:pt x="137" y="249"/>
                  </a:lnTo>
                  <a:lnTo>
                    <a:pt x="139" y="246"/>
                  </a:lnTo>
                  <a:lnTo>
                    <a:pt x="142" y="246"/>
                  </a:lnTo>
                  <a:lnTo>
                    <a:pt x="149" y="242"/>
                  </a:lnTo>
                  <a:lnTo>
                    <a:pt x="151" y="242"/>
                  </a:lnTo>
                  <a:lnTo>
                    <a:pt x="154" y="239"/>
                  </a:lnTo>
                  <a:lnTo>
                    <a:pt x="158" y="235"/>
                  </a:lnTo>
                  <a:lnTo>
                    <a:pt x="161" y="232"/>
                  </a:lnTo>
                  <a:lnTo>
                    <a:pt x="166" y="232"/>
                  </a:lnTo>
                  <a:lnTo>
                    <a:pt x="168" y="232"/>
                  </a:lnTo>
                  <a:lnTo>
                    <a:pt x="175" y="235"/>
                  </a:lnTo>
                  <a:lnTo>
                    <a:pt x="177" y="237"/>
                  </a:lnTo>
                  <a:lnTo>
                    <a:pt x="180" y="237"/>
                  </a:lnTo>
                  <a:lnTo>
                    <a:pt x="180" y="239"/>
                  </a:lnTo>
                  <a:lnTo>
                    <a:pt x="182" y="239"/>
                  </a:lnTo>
                  <a:lnTo>
                    <a:pt x="182" y="242"/>
                  </a:lnTo>
                  <a:lnTo>
                    <a:pt x="182" y="242"/>
                  </a:lnTo>
                  <a:lnTo>
                    <a:pt x="182" y="244"/>
                  </a:lnTo>
                  <a:lnTo>
                    <a:pt x="180" y="244"/>
                  </a:lnTo>
                  <a:lnTo>
                    <a:pt x="180" y="244"/>
                  </a:lnTo>
                  <a:lnTo>
                    <a:pt x="180" y="246"/>
                  </a:lnTo>
                  <a:lnTo>
                    <a:pt x="182" y="246"/>
                  </a:lnTo>
                  <a:lnTo>
                    <a:pt x="182" y="249"/>
                  </a:lnTo>
                  <a:lnTo>
                    <a:pt x="184" y="251"/>
                  </a:lnTo>
                  <a:lnTo>
                    <a:pt x="184" y="258"/>
                  </a:lnTo>
                  <a:lnTo>
                    <a:pt x="184" y="261"/>
                  </a:lnTo>
                  <a:lnTo>
                    <a:pt x="182" y="263"/>
                  </a:lnTo>
                  <a:lnTo>
                    <a:pt x="182" y="265"/>
                  </a:lnTo>
                  <a:lnTo>
                    <a:pt x="182" y="265"/>
                  </a:lnTo>
                  <a:lnTo>
                    <a:pt x="180" y="270"/>
                  </a:lnTo>
                  <a:lnTo>
                    <a:pt x="180" y="275"/>
                  </a:lnTo>
                  <a:lnTo>
                    <a:pt x="180" y="277"/>
                  </a:lnTo>
                  <a:lnTo>
                    <a:pt x="180" y="282"/>
                  </a:lnTo>
                  <a:lnTo>
                    <a:pt x="177" y="287"/>
                  </a:lnTo>
                  <a:lnTo>
                    <a:pt x="187" y="291"/>
                  </a:lnTo>
                  <a:lnTo>
                    <a:pt x="189" y="294"/>
                  </a:lnTo>
                  <a:lnTo>
                    <a:pt x="189" y="294"/>
                  </a:lnTo>
                  <a:lnTo>
                    <a:pt x="192" y="294"/>
                  </a:lnTo>
                  <a:lnTo>
                    <a:pt x="194" y="291"/>
                  </a:lnTo>
                  <a:lnTo>
                    <a:pt x="203" y="282"/>
                  </a:lnTo>
                  <a:lnTo>
                    <a:pt x="229" y="268"/>
                  </a:lnTo>
                  <a:lnTo>
                    <a:pt x="241" y="263"/>
                  </a:lnTo>
                  <a:lnTo>
                    <a:pt x="241" y="263"/>
                  </a:lnTo>
                  <a:lnTo>
                    <a:pt x="244" y="263"/>
                  </a:lnTo>
                  <a:lnTo>
                    <a:pt x="246" y="265"/>
                  </a:lnTo>
                  <a:lnTo>
                    <a:pt x="248" y="265"/>
                  </a:lnTo>
                  <a:lnTo>
                    <a:pt x="253" y="265"/>
                  </a:lnTo>
                  <a:lnTo>
                    <a:pt x="263" y="261"/>
                  </a:lnTo>
                  <a:lnTo>
                    <a:pt x="265" y="261"/>
                  </a:lnTo>
                  <a:lnTo>
                    <a:pt x="270" y="261"/>
                  </a:lnTo>
                  <a:lnTo>
                    <a:pt x="274" y="261"/>
                  </a:lnTo>
                  <a:lnTo>
                    <a:pt x="279" y="263"/>
                  </a:lnTo>
                  <a:lnTo>
                    <a:pt x="282" y="261"/>
                  </a:lnTo>
                  <a:lnTo>
                    <a:pt x="284" y="261"/>
                  </a:lnTo>
                  <a:lnTo>
                    <a:pt x="284" y="258"/>
                  </a:lnTo>
                  <a:lnTo>
                    <a:pt x="286" y="256"/>
                  </a:lnTo>
                  <a:lnTo>
                    <a:pt x="286" y="253"/>
                  </a:lnTo>
                  <a:lnTo>
                    <a:pt x="289" y="251"/>
                  </a:lnTo>
                  <a:lnTo>
                    <a:pt x="303" y="242"/>
                  </a:lnTo>
                  <a:lnTo>
                    <a:pt x="303" y="242"/>
                  </a:lnTo>
                  <a:lnTo>
                    <a:pt x="293" y="230"/>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6" name="Freeform 50"/>
            <p:cNvSpPr>
              <a:spLocks/>
            </p:cNvSpPr>
            <p:nvPr/>
          </p:nvSpPr>
          <p:spPr bwMode="auto">
            <a:xfrm>
              <a:off x="6497771" y="2583127"/>
              <a:ext cx="375315" cy="625526"/>
            </a:xfrm>
            <a:custGeom>
              <a:avLst/>
              <a:gdLst>
                <a:gd name="T0" fmla="*/ 206 w 210"/>
                <a:gd name="T1" fmla="*/ 14 h 350"/>
                <a:gd name="T2" fmla="*/ 208 w 210"/>
                <a:gd name="T3" fmla="*/ 10 h 350"/>
                <a:gd name="T4" fmla="*/ 206 w 210"/>
                <a:gd name="T5" fmla="*/ 5 h 350"/>
                <a:gd name="T6" fmla="*/ 192 w 210"/>
                <a:gd name="T7" fmla="*/ 0 h 350"/>
                <a:gd name="T8" fmla="*/ 177 w 210"/>
                <a:gd name="T9" fmla="*/ 10 h 350"/>
                <a:gd name="T10" fmla="*/ 163 w 210"/>
                <a:gd name="T11" fmla="*/ 17 h 350"/>
                <a:gd name="T12" fmla="*/ 151 w 210"/>
                <a:gd name="T13" fmla="*/ 17 h 350"/>
                <a:gd name="T14" fmla="*/ 142 w 210"/>
                <a:gd name="T15" fmla="*/ 17 h 350"/>
                <a:gd name="T16" fmla="*/ 128 w 210"/>
                <a:gd name="T17" fmla="*/ 12 h 350"/>
                <a:gd name="T18" fmla="*/ 118 w 210"/>
                <a:gd name="T19" fmla="*/ 3 h 350"/>
                <a:gd name="T20" fmla="*/ 99 w 210"/>
                <a:gd name="T21" fmla="*/ 10 h 350"/>
                <a:gd name="T22" fmla="*/ 59 w 210"/>
                <a:gd name="T23" fmla="*/ 7 h 350"/>
                <a:gd name="T24" fmla="*/ 50 w 210"/>
                <a:gd name="T25" fmla="*/ 14 h 350"/>
                <a:gd name="T26" fmla="*/ 40 w 210"/>
                <a:gd name="T27" fmla="*/ 17 h 350"/>
                <a:gd name="T28" fmla="*/ 54 w 210"/>
                <a:gd name="T29" fmla="*/ 31 h 350"/>
                <a:gd name="T30" fmla="*/ 47 w 210"/>
                <a:gd name="T31" fmla="*/ 66 h 350"/>
                <a:gd name="T32" fmla="*/ 28 w 210"/>
                <a:gd name="T33" fmla="*/ 111 h 350"/>
                <a:gd name="T34" fmla="*/ 0 w 210"/>
                <a:gd name="T35" fmla="*/ 107 h 350"/>
                <a:gd name="T36" fmla="*/ 0 w 210"/>
                <a:gd name="T37" fmla="*/ 118 h 350"/>
                <a:gd name="T38" fmla="*/ 9 w 210"/>
                <a:gd name="T39" fmla="*/ 137 h 350"/>
                <a:gd name="T40" fmla="*/ 26 w 210"/>
                <a:gd name="T41" fmla="*/ 135 h 350"/>
                <a:gd name="T42" fmla="*/ 45 w 210"/>
                <a:gd name="T43" fmla="*/ 133 h 350"/>
                <a:gd name="T44" fmla="*/ 57 w 210"/>
                <a:gd name="T45" fmla="*/ 156 h 350"/>
                <a:gd name="T46" fmla="*/ 54 w 210"/>
                <a:gd name="T47" fmla="*/ 234 h 350"/>
                <a:gd name="T48" fmla="*/ 35 w 210"/>
                <a:gd name="T49" fmla="*/ 265 h 350"/>
                <a:gd name="T50" fmla="*/ 31 w 210"/>
                <a:gd name="T51" fmla="*/ 294 h 350"/>
                <a:gd name="T52" fmla="*/ 45 w 210"/>
                <a:gd name="T53" fmla="*/ 301 h 350"/>
                <a:gd name="T54" fmla="*/ 54 w 210"/>
                <a:gd name="T55" fmla="*/ 298 h 350"/>
                <a:gd name="T56" fmla="*/ 71 w 210"/>
                <a:gd name="T57" fmla="*/ 313 h 350"/>
                <a:gd name="T58" fmla="*/ 80 w 210"/>
                <a:gd name="T59" fmla="*/ 315 h 350"/>
                <a:gd name="T60" fmla="*/ 104 w 210"/>
                <a:gd name="T61" fmla="*/ 320 h 350"/>
                <a:gd name="T62" fmla="*/ 123 w 210"/>
                <a:gd name="T63" fmla="*/ 334 h 350"/>
                <a:gd name="T64" fmla="*/ 139 w 210"/>
                <a:gd name="T65" fmla="*/ 348 h 350"/>
                <a:gd name="T66" fmla="*/ 165 w 210"/>
                <a:gd name="T67" fmla="*/ 341 h 350"/>
                <a:gd name="T68" fmla="*/ 175 w 210"/>
                <a:gd name="T69" fmla="*/ 331 h 350"/>
                <a:gd name="T70" fmla="*/ 182 w 210"/>
                <a:gd name="T71" fmla="*/ 310 h 350"/>
                <a:gd name="T72" fmla="*/ 175 w 210"/>
                <a:gd name="T73" fmla="*/ 301 h 350"/>
                <a:gd name="T74" fmla="*/ 180 w 210"/>
                <a:gd name="T75" fmla="*/ 289 h 350"/>
                <a:gd name="T76" fmla="*/ 182 w 210"/>
                <a:gd name="T77" fmla="*/ 284 h 350"/>
                <a:gd name="T78" fmla="*/ 177 w 210"/>
                <a:gd name="T79" fmla="*/ 275 h 350"/>
                <a:gd name="T80" fmla="*/ 170 w 210"/>
                <a:gd name="T81" fmla="*/ 268 h 350"/>
                <a:gd name="T82" fmla="*/ 165 w 210"/>
                <a:gd name="T83" fmla="*/ 260 h 350"/>
                <a:gd name="T84" fmla="*/ 158 w 210"/>
                <a:gd name="T85" fmla="*/ 242 h 350"/>
                <a:gd name="T86" fmla="*/ 170 w 210"/>
                <a:gd name="T87" fmla="*/ 208 h 350"/>
                <a:gd name="T88" fmla="*/ 184 w 210"/>
                <a:gd name="T89" fmla="*/ 189 h 350"/>
                <a:gd name="T90" fmla="*/ 184 w 210"/>
                <a:gd name="T91" fmla="*/ 178 h 350"/>
                <a:gd name="T92" fmla="*/ 184 w 210"/>
                <a:gd name="T93" fmla="*/ 163 h 350"/>
                <a:gd name="T94" fmla="*/ 184 w 210"/>
                <a:gd name="T95" fmla="*/ 152 h 350"/>
                <a:gd name="T96" fmla="*/ 180 w 210"/>
                <a:gd name="T97" fmla="*/ 142 h 350"/>
                <a:gd name="T98" fmla="*/ 184 w 210"/>
                <a:gd name="T99" fmla="*/ 135 h 350"/>
                <a:gd name="T100" fmla="*/ 194 w 210"/>
                <a:gd name="T101" fmla="*/ 135 h 350"/>
                <a:gd name="T102" fmla="*/ 192 w 210"/>
                <a:gd name="T103" fmla="*/ 121 h 350"/>
                <a:gd name="T104" fmla="*/ 189 w 210"/>
                <a:gd name="T105" fmla="*/ 100 h 350"/>
                <a:gd name="T106" fmla="*/ 192 w 210"/>
                <a:gd name="T107" fmla="*/ 88 h 350"/>
                <a:gd name="T108" fmla="*/ 194 w 210"/>
                <a:gd name="T109" fmla="*/ 76 h 350"/>
                <a:gd name="T110" fmla="*/ 192 w 210"/>
                <a:gd name="T111" fmla="*/ 69 h 350"/>
                <a:gd name="T112" fmla="*/ 203 w 210"/>
                <a:gd name="T113" fmla="*/ 55 h 350"/>
                <a:gd name="T114" fmla="*/ 206 w 210"/>
                <a:gd name="T115" fmla="*/ 38 h 350"/>
                <a:gd name="T116" fmla="*/ 210 w 210"/>
                <a:gd name="T117" fmla="*/ 29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0" h="350">
                  <a:moveTo>
                    <a:pt x="210" y="19"/>
                  </a:moveTo>
                  <a:lnTo>
                    <a:pt x="208" y="17"/>
                  </a:lnTo>
                  <a:lnTo>
                    <a:pt x="208" y="14"/>
                  </a:lnTo>
                  <a:lnTo>
                    <a:pt x="206" y="14"/>
                  </a:lnTo>
                  <a:lnTo>
                    <a:pt x="206" y="12"/>
                  </a:lnTo>
                  <a:lnTo>
                    <a:pt x="206" y="12"/>
                  </a:lnTo>
                  <a:lnTo>
                    <a:pt x="208" y="12"/>
                  </a:lnTo>
                  <a:lnTo>
                    <a:pt x="208" y="10"/>
                  </a:lnTo>
                  <a:lnTo>
                    <a:pt x="208" y="10"/>
                  </a:lnTo>
                  <a:lnTo>
                    <a:pt x="208" y="7"/>
                  </a:lnTo>
                  <a:lnTo>
                    <a:pt x="206" y="7"/>
                  </a:lnTo>
                  <a:lnTo>
                    <a:pt x="206" y="5"/>
                  </a:lnTo>
                  <a:lnTo>
                    <a:pt x="203" y="5"/>
                  </a:lnTo>
                  <a:lnTo>
                    <a:pt x="201" y="3"/>
                  </a:lnTo>
                  <a:lnTo>
                    <a:pt x="194" y="0"/>
                  </a:lnTo>
                  <a:lnTo>
                    <a:pt x="192" y="0"/>
                  </a:lnTo>
                  <a:lnTo>
                    <a:pt x="187" y="0"/>
                  </a:lnTo>
                  <a:lnTo>
                    <a:pt x="184" y="3"/>
                  </a:lnTo>
                  <a:lnTo>
                    <a:pt x="180" y="7"/>
                  </a:lnTo>
                  <a:lnTo>
                    <a:pt x="177" y="10"/>
                  </a:lnTo>
                  <a:lnTo>
                    <a:pt x="175" y="10"/>
                  </a:lnTo>
                  <a:lnTo>
                    <a:pt x="168" y="14"/>
                  </a:lnTo>
                  <a:lnTo>
                    <a:pt x="165" y="14"/>
                  </a:lnTo>
                  <a:lnTo>
                    <a:pt x="163" y="17"/>
                  </a:lnTo>
                  <a:lnTo>
                    <a:pt x="161" y="17"/>
                  </a:lnTo>
                  <a:lnTo>
                    <a:pt x="158" y="19"/>
                  </a:lnTo>
                  <a:lnTo>
                    <a:pt x="156" y="19"/>
                  </a:lnTo>
                  <a:lnTo>
                    <a:pt x="151" y="17"/>
                  </a:lnTo>
                  <a:lnTo>
                    <a:pt x="151" y="17"/>
                  </a:lnTo>
                  <a:lnTo>
                    <a:pt x="149" y="14"/>
                  </a:lnTo>
                  <a:lnTo>
                    <a:pt x="144" y="17"/>
                  </a:lnTo>
                  <a:lnTo>
                    <a:pt x="142" y="17"/>
                  </a:lnTo>
                  <a:lnTo>
                    <a:pt x="142" y="19"/>
                  </a:lnTo>
                  <a:lnTo>
                    <a:pt x="139" y="19"/>
                  </a:lnTo>
                  <a:lnTo>
                    <a:pt x="137" y="19"/>
                  </a:lnTo>
                  <a:lnTo>
                    <a:pt x="128" y="12"/>
                  </a:lnTo>
                  <a:lnTo>
                    <a:pt x="123" y="7"/>
                  </a:lnTo>
                  <a:lnTo>
                    <a:pt x="121" y="5"/>
                  </a:lnTo>
                  <a:lnTo>
                    <a:pt x="121" y="5"/>
                  </a:lnTo>
                  <a:lnTo>
                    <a:pt x="118" y="3"/>
                  </a:lnTo>
                  <a:lnTo>
                    <a:pt x="113" y="3"/>
                  </a:lnTo>
                  <a:lnTo>
                    <a:pt x="109" y="5"/>
                  </a:lnTo>
                  <a:lnTo>
                    <a:pt x="104" y="10"/>
                  </a:lnTo>
                  <a:lnTo>
                    <a:pt x="99" y="10"/>
                  </a:lnTo>
                  <a:lnTo>
                    <a:pt x="71" y="10"/>
                  </a:lnTo>
                  <a:lnTo>
                    <a:pt x="66" y="10"/>
                  </a:lnTo>
                  <a:lnTo>
                    <a:pt x="64" y="7"/>
                  </a:lnTo>
                  <a:lnTo>
                    <a:pt x="59" y="7"/>
                  </a:lnTo>
                  <a:lnTo>
                    <a:pt x="57" y="7"/>
                  </a:lnTo>
                  <a:lnTo>
                    <a:pt x="54" y="10"/>
                  </a:lnTo>
                  <a:lnTo>
                    <a:pt x="52" y="12"/>
                  </a:lnTo>
                  <a:lnTo>
                    <a:pt x="50" y="14"/>
                  </a:lnTo>
                  <a:lnTo>
                    <a:pt x="47" y="14"/>
                  </a:lnTo>
                  <a:lnTo>
                    <a:pt x="40" y="14"/>
                  </a:lnTo>
                  <a:lnTo>
                    <a:pt x="40" y="14"/>
                  </a:lnTo>
                  <a:lnTo>
                    <a:pt x="40" y="17"/>
                  </a:lnTo>
                  <a:lnTo>
                    <a:pt x="45" y="19"/>
                  </a:lnTo>
                  <a:lnTo>
                    <a:pt x="50" y="26"/>
                  </a:lnTo>
                  <a:lnTo>
                    <a:pt x="52" y="29"/>
                  </a:lnTo>
                  <a:lnTo>
                    <a:pt x="54" y="31"/>
                  </a:lnTo>
                  <a:lnTo>
                    <a:pt x="52" y="36"/>
                  </a:lnTo>
                  <a:lnTo>
                    <a:pt x="52" y="57"/>
                  </a:lnTo>
                  <a:lnTo>
                    <a:pt x="50" y="59"/>
                  </a:lnTo>
                  <a:lnTo>
                    <a:pt x="47" y="66"/>
                  </a:lnTo>
                  <a:lnTo>
                    <a:pt x="50" y="71"/>
                  </a:lnTo>
                  <a:lnTo>
                    <a:pt x="47" y="81"/>
                  </a:lnTo>
                  <a:lnTo>
                    <a:pt x="33" y="104"/>
                  </a:lnTo>
                  <a:lnTo>
                    <a:pt x="28" y="111"/>
                  </a:lnTo>
                  <a:lnTo>
                    <a:pt x="21" y="116"/>
                  </a:lnTo>
                  <a:lnTo>
                    <a:pt x="16" y="116"/>
                  </a:lnTo>
                  <a:lnTo>
                    <a:pt x="7" y="111"/>
                  </a:lnTo>
                  <a:lnTo>
                    <a:pt x="0" y="107"/>
                  </a:lnTo>
                  <a:lnTo>
                    <a:pt x="0" y="109"/>
                  </a:lnTo>
                  <a:lnTo>
                    <a:pt x="0" y="116"/>
                  </a:lnTo>
                  <a:lnTo>
                    <a:pt x="2" y="118"/>
                  </a:lnTo>
                  <a:lnTo>
                    <a:pt x="0" y="118"/>
                  </a:lnTo>
                  <a:lnTo>
                    <a:pt x="2" y="123"/>
                  </a:lnTo>
                  <a:lnTo>
                    <a:pt x="5" y="128"/>
                  </a:lnTo>
                  <a:lnTo>
                    <a:pt x="7" y="130"/>
                  </a:lnTo>
                  <a:lnTo>
                    <a:pt x="9" y="137"/>
                  </a:lnTo>
                  <a:lnTo>
                    <a:pt x="9" y="137"/>
                  </a:lnTo>
                  <a:lnTo>
                    <a:pt x="21" y="137"/>
                  </a:lnTo>
                  <a:lnTo>
                    <a:pt x="23" y="137"/>
                  </a:lnTo>
                  <a:lnTo>
                    <a:pt x="26" y="135"/>
                  </a:lnTo>
                  <a:lnTo>
                    <a:pt x="28" y="133"/>
                  </a:lnTo>
                  <a:lnTo>
                    <a:pt x="28" y="130"/>
                  </a:lnTo>
                  <a:lnTo>
                    <a:pt x="38" y="130"/>
                  </a:lnTo>
                  <a:lnTo>
                    <a:pt x="45" y="133"/>
                  </a:lnTo>
                  <a:lnTo>
                    <a:pt x="50" y="140"/>
                  </a:lnTo>
                  <a:lnTo>
                    <a:pt x="54" y="145"/>
                  </a:lnTo>
                  <a:lnTo>
                    <a:pt x="57" y="152"/>
                  </a:lnTo>
                  <a:lnTo>
                    <a:pt x="57" y="156"/>
                  </a:lnTo>
                  <a:lnTo>
                    <a:pt x="59" y="166"/>
                  </a:lnTo>
                  <a:lnTo>
                    <a:pt x="59" y="173"/>
                  </a:lnTo>
                  <a:lnTo>
                    <a:pt x="57" y="213"/>
                  </a:lnTo>
                  <a:lnTo>
                    <a:pt x="54" y="234"/>
                  </a:lnTo>
                  <a:lnTo>
                    <a:pt x="50" y="253"/>
                  </a:lnTo>
                  <a:lnTo>
                    <a:pt x="45" y="258"/>
                  </a:lnTo>
                  <a:lnTo>
                    <a:pt x="38" y="260"/>
                  </a:lnTo>
                  <a:lnTo>
                    <a:pt x="35" y="265"/>
                  </a:lnTo>
                  <a:lnTo>
                    <a:pt x="33" y="275"/>
                  </a:lnTo>
                  <a:lnTo>
                    <a:pt x="33" y="282"/>
                  </a:lnTo>
                  <a:lnTo>
                    <a:pt x="33" y="289"/>
                  </a:lnTo>
                  <a:lnTo>
                    <a:pt x="31" y="294"/>
                  </a:lnTo>
                  <a:lnTo>
                    <a:pt x="31" y="298"/>
                  </a:lnTo>
                  <a:lnTo>
                    <a:pt x="31" y="298"/>
                  </a:lnTo>
                  <a:lnTo>
                    <a:pt x="42" y="301"/>
                  </a:lnTo>
                  <a:lnTo>
                    <a:pt x="45" y="301"/>
                  </a:lnTo>
                  <a:lnTo>
                    <a:pt x="47" y="301"/>
                  </a:lnTo>
                  <a:lnTo>
                    <a:pt x="50" y="298"/>
                  </a:lnTo>
                  <a:lnTo>
                    <a:pt x="52" y="298"/>
                  </a:lnTo>
                  <a:lnTo>
                    <a:pt x="54" y="298"/>
                  </a:lnTo>
                  <a:lnTo>
                    <a:pt x="57" y="301"/>
                  </a:lnTo>
                  <a:lnTo>
                    <a:pt x="61" y="305"/>
                  </a:lnTo>
                  <a:lnTo>
                    <a:pt x="66" y="310"/>
                  </a:lnTo>
                  <a:lnTo>
                    <a:pt x="71" y="313"/>
                  </a:lnTo>
                  <a:lnTo>
                    <a:pt x="76" y="313"/>
                  </a:lnTo>
                  <a:lnTo>
                    <a:pt x="78" y="313"/>
                  </a:lnTo>
                  <a:lnTo>
                    <a:pt x="80" y="313"/>
                  </a:lnTo>
                  <a:lnTo>
                    <a:pt x="80" y="315"/>
                  </a:lnTo>
                  <a:lnTo>
                    <a:pt x="83" y="317"/>
                  </a:lnTo>
                  <a:lnTo>
                    <a:pt x="85" y="317"/>
                  </a:lnTo>
                  <a:lnTo>
                    <a:pt x="97" y="320"/>
                  </a:lnTo>
                  <a:lnTo>
                    <a:pt x="104" y="320"/>
                  </a:lnTo>
                  <a:lnTo>
                    <a:pt x="106" y="322"/>
                  </a:lnTo>
                  <a:lnTo>
                    <a:pt x="118" y="327"/>
                  </a:lnTo>
                  <a:lnTo>
                    <a:pt x="121" y="329"/>
                  </a:lnTo>
                  <a:lnTo>
                    <a:pt x="123" y="334"/>
                  </a:lnTo>
                  <a:lnTo>
                    <a:pt x="125" y="341"/>
                  </a:lnTo>
                  <a:lnTo>
                    <a:pt x="130" y="346"/>
                  </a:lnTo>
                  <a:lnTo>
                    <a:pt x="139" y="348"/>
                  </a:lnTo>
                  <a:lnTo>
                    <a:pt x="139" y="348"/>
                  </a:lnTo>
                  <a:lnTo>
                    <a:pt x="142" y="350"/>
                  </a:lnTo>
                  <a:lnTo>
                    <a:pt x="147" y="350"/>
                  </a:lnTo>
                  <a:lnTo>
                    <a:pt x="156" y="346"/>
                  </a:lnTo>
                  <a:lnTo>
                    <a:pt x="165" y="341"/>
                  </a:lnTo>
                  <a:lnTo>
                    <a:pt x="168" y="339"/>
                  </a:lnTo>
                  <a:lnTo>
                    <a:pt x="170" y="336"/>
                  </a:lnTo>
                  <a:lnTo>
                    <a:pt x="173" y="334"/>
                  </a:lnTo>
                  <a:lnTo>
                    <a:pt x="175" y="331"/>
                  </a:lnTo>
                  <a:lnTo>
                    <a:pt x="177" y="322"/>
                  </a:lnTo>
                  <a:lnTo>
                    <a:pt x="182" y="315"/>
                  </a:lnTo>
                  <a:lnTo>
                    <a:pt x="182" y="313"/>
                  </a:lnTo>
                  <a:lnTo>
                    <a:pt x="182" y="310"/>
                  </a:lnTo>
                  <a:lnTo>
                    <a:pt x="180" y="308"/>
                  </a:lnTo>
                  <a:lnTo>
                    <a:pt x="177" y="305"/>
                  </a:lnTo>
                  <a:lnTo>
                    <a:pt x="175" y="303"/>
                  </a:lnTo>
                  <a:lnTo>
                    <a:pt x="175" y="301"/>
                  </a:lnTo>
                  <a:lnTo>
                    <a:pt x="175" y="298"/>
                  </a:lnTo>
                  <a:lnTo>
                    <a:pt x="175" y="296"/>
                  </a:lnTo>
                  <a:lnTo>
                    <a:pt x="177" y="291"/>
                  </a:lnTo>
                  <a:lnTo>
                    <a:pt x="180" y="289"/>
                  </a:lnTo>
                  <a:lnTo>
                    <a:pt x="180" y="286"/>
                  </a:lnTo>
                  <a:lnTo>
                    <a:pt x="182" y="286"/>
                  </a:lnTo>
                  <a:lnTo>
                    <a:pt x="182" y="284"/>
                  </a:lnTo>
                  <a:lnTo>
                    <a:pt x="182" y="284"/>
                  </a:lnTo>
                  <a:lnTo>
                    <a:pt x="180" y="282"/>
                  </a:lnTo>
                  <a:lnTo>
                    <a:pt x="177" y="279"/>
                  </a:lnTo>
                  <a:lnTo>
                    <a:pt x="177" y="277"/>
                  </a:lnTo>
                  <a:lnTo>
                    <a:pt x="177" y="275"/>
                  </a:lnTo>
                  <a:lnTo>
                    <a:pt x="177" y="272"/>
                  </a:lnTo>
                  <a:lnTo>
                    <a:pt x="177" y="270"/>
                  </a:lnTo>
                  <a:lnTo>
                    <a:pt x="175" y="270"/>
                  </a:lnTo>
                  <a:lnTo>
                    <a:pt x="170" y="268"/>
                  </a:lnTo>
                  <a:lnTo>
                    <a:pt x="170" y="265"/>
                  </a:lnTo>
                  <a:lnTo>
                    <a:pt x="168" y="263"/>
                  </a:lnTo>
                  <a:lnTo>
                    <a:pt x="168" y="260"/>
                  </a:lnTo>
                  <a:lnTo>
                    <a:pt x="165" y="260"/>
                  </a:lnTo>
                  <a:lnTo>
                    <a:pt x="165" y="258"/>
                  </a:lnTo>
                  <a:lnTo>
                    <a:pt x="163" y="251"/>
                  </a:lnTo>
                  <a:lnTo>
                    <a:pt x="161" y="244"/>
                  </a:lnTo>
                  <a:lnTo>
                    <a:pt x="158" y="242"/>
                  </a:lnTo>
                  <a:lnTo>
                    <a:pt x="158" y="239"/>
                  </a:lnTo>
                  <a:lnTo>
                    <a:pt x="163" y="230"/>
                  </a:lnTo>
                  <a:lnTo>
                    <a:pt x="168" y="218"/>
                  </a:lnTo>
                  <a:lnTo>
                    <a:pt x="170" y="208"/>
                  </a:lnTo>
                  <a:lnTo>
                    <a:pt x="173" y="206"/>
                  </a:lnTo>
                  <a:lnTo>
                    <a:pt x="175" y="201"/>
                  </a:lnTo>
                  <a:lnTo>
                    <a:pt x="182" y="194"/>
                  </a:lnTo>
                  <a:lnTo>
                    <a:pt x="184" y="189"/>
                  </a:lnTo>
                  <a:lnTo>
                    <a:pt x="184" y="187"/>
                  </a:lnTo>
                  <a:lnTo>
                    <a:pt x="184" y="185"/>
                  </a:lnTo>
                  <a:lnTo>
                    <a:pt x="184" y="180"/>
                  </a:lnTo>
                  <a:lnTo>
                    <a:pt x="184" y="178"/>
                  </a:lnTo>
                  <a:lnTo>
                    <a:pt x="182" y="173"/>
                  </a:lnTo>
                  <a:lnTo>
                    <a:pt x="182" y="168"/>
                  </a:lnTo>
                  <a:lnTo>
                    <a:pt x="182" y="166"/>
                  </a:lnTo>
                  <a:lnTo>
                    <a:pt x="184" y="163"/>
                  </a:lnTo>
                  <a:lnTo>
                    <a:pt x="187" y="159"/>
                  </a:lnTo>
                  <a:lnTo>
                    <a:pt x="187" y="156"/>
                  </a:lnTo>
                  <a:lnTo>
                    <a:pt x="187" y="154"/>
                  </a:lnTo>
                  <a:lnTo>
                    <a:pt x="184" y="152"/>
                  </a:lnTo>
                  <a:lnTo>
                    <a:pt x="182" y="149"/>
                  </a:lnTo>
                  <a:lnTo>
                    <a:pt x="180" y="147"/>
                  </a:lnTo>
                  <a:lnTo>
                    <a:pt x="180" y="145"/>
                  </a:lnTo>
                  <a:lnTo>
                    <a:pt x="180" y="142"/>
                  </a:lnTo>
                  <a:lnTo>
                    <a:pt x="180" y="140"/>
                  </a:lnTo>
                  <a:lnTo>
                    <a:pt x="182" y="137"/>
                  </a:lnTo>
                  <a:lnTo>
                    <a:pt x="184" y="137"/>
                  </a:lnTo>
                  <a:lnTo>
                    <a:pt x="184" y="135"/>
                  </a:lnTo>
                  <a:lnTo>
                    <a:pt x="187" y="135"/>
                  </a:lnTo>
                  <a:lnTo>
                    <a:pt x="189" y="137"/>
                  </a:lnTo>
                  <a:lnTo>
                    <a:pt x="192" y="137"/>
                  </a:lnTo>
                  <a:lnTo>
                    <a:pt x="194" y="135"/>
                  </a:lnTo>
                  <a:lnTo>
                    <a:pt x="194" y="133"/>
                  </a:lnTo>
                  <a:lnTo>
                    <a:pt x="194" y="130"/>
                  </a:lnTo>
                  <a:lnTo>
                    <a:pt x="192" y="126"/>
                  </a:lnTo>
                  <a:lnTo>
                    <a:pt x="192" y="121"/>
                  </a:lnTo>
                  <a:lnTo>
                    <a:pt x="189" y="116"/>
                  </a:lnTo>
                  <a:lnTo>
                    <a:pt x="189" y="114"/>
                  </a:lnTo>
                  <a:lnTo>
                    <a:pt x="189" y="111"/>
                  </a:lnTo>
                  <a:lnTo>
                    <a:pt x="189" y="100"/>
                  </a:lnTo>
                  <a:lnTo>
                    <a:pt x="189" y="95"/>
                  </a:lnTo>
                  <a:lnTo>
                    <a:pt x="189" y="92"/>
                  </a:lnTo>
                  <a:lnTo>
                    <a:pt x="189" y="90"/>
                  </a:lnTo>
                  <a:lnTo>
                    <a:pt x="192" y="88"/>
                  </a:lnTo>
                  <a:lnTo>
                    <a:pt x="192" y="85"/>
                  </a:lnTo>
                  <a:lnTo>
                    <a:pt x="192" y="83"/>
                  </a:lnTo>
                  <a:lnTo>
                    <a:pt x="192" y="78"/>
                  </a:lnTo>
                  <a:lnTo>
                    <a:pt x="194" y="76"/>
                  </a:lnTo>
                  <a:lnTo>
                    <a:pt x="194" y="76"/>
                  </a:lnTo>
                  <a:lnTo>
                    <a:pt x="192" y="74"/>
                  </a:lnTo>
                  <a:lnTo>
                    <a:pt x="192" y="71"/>
                  </a:lnTo>
                  <a:lnTo>
                    <a:pt x="192" y="69"/>
                  </a:lnTo>
                  <a:lnTo>
                    <a:pt x="194" y="64"/>
                  </a:lnTo>
                  <a:lnTo>
                    <a:pt x="196" y="62"/>
                  </a:lnTo>
                  <a:lnTo>
                    <a:pt x="201" y="57"/>
                  </a:lnTo>
                  <a:lnTo>
                    <a:pt x="203" y="55"/>
                  </a:lnTo>
                  <a:lnTo>
                    <a:pt x="206" y="50"/>
                  </a:lnTo>
                  <a:lnTo>
                    <a:pt x="206" y="45"/>
                  </a:lnTo>
                  <a:lnTo>
                    <a:pt x="206" y="43"/>
                  </a:lnTo>
                  <a:lnTo>
                    <a:pt x="206" y="38"/>
                  </a:lnTo>
                  <a:lnTo>
                    <a:pt x="208" y="33"/>
                  </a:lnTo>
                  <a:lnTo>
                    <a:pt x="208" y="33"/>
                  </a:lnTo>
                  <a:lnTo>
                    <a:pt x="208" y="31"/>
                  </a:lnTo>
                  <a:lnTo>
                    <a:pt x="210" y="29"/>
                  </a:lnTo>
                  <a:lnTo>
                    <a:pt x="210" y="26"/>
                  </a:lnTo>
                  <a:lnTo>
                    <a:pt x="210" y="19"/>
                  </a:lnTo>
                  <a:close/>
                </a:path>
              </a:pathLst>
            </a:custGeom>
            <a:solidFill>
              <a:schemeClr val="accent1"/>
            </a:solid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7" name="Freeform 51"/>
            <p:cNvSpPr>
              <a:spLocks noEditPoints="1"/>
            </p:cNvSpPr>
            <p:nvPr/>
          </p:nvSpPr>
          <p:spPr bwMode="auto">
            <a:xfrm>
              <a:off x="5597013" y="4504385"/>
              <a:ext cx="337784" cy="285955"/>
            </a:xfrm>
            <a:custGeom>
              <a:avLst/>
              <a:gdLst>
                <a:gd name="T0" fmla="*/ 23 w 189"/>
                <a:gd name="T1" fmla="*/ 108 h 160"/>
                <a:gd name="T2" fmla="*/ 26 w 189"/>
                <a:gd name="T3" fmla="*/ 104 h 160"/>
                <a:gd name="T4" fmla="*/ 163 w 189"/>
                <a:gd name="T5" fmla="*/ 35 h 160"/>
                <a:gd name="T6" fmla="*/ 151 w 189"/>
                <a:gd name="T7" fmla="*/ 37 h 160"/>
                <a:gd name="T8" fmla="*/ 146 w 189"/>
                <a:gd name="T9" fmla="*/ 21 h 160"/>
                <a:gd name="T10" fmla="*/ 125 w 189"/>
                <a:gd name="T11" fmla="*/ 33 h 160"/>
                <a:gd name="T12" fmla="*/ 113 w 189"/>
                <a:gd name="T13" fmla="*/ 28 h 160"/>
                <a:gd name="T14" fmla="*/ 99 w 189"/>
                <a:gd name="T15" fmla="*/ 23 h 160"/>
                <a:gd name="T16" fmla="*/ 82 w 189"/>
                <a:gd name="T17" fmla="*/ 26 h 160"/>
                <a:gd name="T18" fmla="*/ 68 w 189"/>
                <a:gd name="T19" fmla="*/ 21 h 160"/>
                <a:gd name="T20" fmla="*/ 64 w 189"/>
                <a:gd name="T21" fmla="*/ 14 h 160"/>
                <a:gd name="T22" fmla="*/ 59 w 189"/>
                <a:gd name="T23" fmla="*/ 9 h 160"/>
                <a:gd name="T24" fmla="*/ 49 w 189"/>
                <a:gd name="T25" fmla="*/ 0 h 160"/>
                <a:gd name="T26" fmla="*/ 40 w 189"/>
                <a:gd name="T27" fmla="*/ 2 h 160"/>
                <a:gd name="T28" fmla="*/ 21 w 189"/>
                <a:gd name="T29" fmla="*/ 7 h 160"/>
                <a:gd name="T30" fmla="*/ 16 w 189"/>
                <a:gd name="T31" fmla="*/ 7 h 160"/>
                <a:gd name="T32" fmla="*/ 2 w 189"/>
                <a:gd name="T33" fmla="*/ 33 h 160"/>
                <a:gd name="T34" fmla="*/ 7 w 189"/>
                <a:gd name="T35" fmla="*/ 59 h 160"/>
                <a:gd name="T36" fmla="*/ 19 w 189"/>
                <a:gd name="T37" fmla="*/ 73 h 160"/>
                <a:gd name="T38" fmla="*/ 23 w 189"/>
                <a:gd name="T39" fmla="*/ 70 h 160"/>
                <a:gd name="T40" fmla="*/ 28 w 189"/>
                <a:gd name="T41" fmla="*/ 63 h 160"/>
                <a:gd name="T42" fmla="*/ 35 w 189"/>
                <a:gd name="T43" fmla="*/ 59 h 160"/>
                <a:gd name="T44" fmla="*/ 30 w 189"/>
                <a:gd name="T45" fmla="*/ 75 h 160"/>
                <a:gd name="T46" fmla="*/ 26 w 189"/>
                <a:gd name="T47" fmla="*/ 89 h 160"/>
                <a:gd name="T48" fmla="*/ 28 w 189"/>
                <a:gd name="T49" fmla="*/ 101 h 160"/>
                <a:gd name="T50" fmla="*/ 30 w 189"/>
                <a:gd name="T51" fmla="*/ 115 h 160"/>
                <a:gd name="T52" fmla="*/ 30 w 189"/>
                <a:gd name="T53" fmla="*/ 130 h 160"/>
                <a:gd name="T54" fmla="*/ 49 w 189"/>
                <a:gd name="T55" fmla="*/ 137 h 160"/>
                <a:gd name="T56" fmla="*/ 42 w 189"/>
                <a:gd name="T57" fmla="*/ 125 h 160"/>
                <a:gd name="T58" fmla="*/ 45 w 189"/>
                <a:gd name="T59" fmla="*/ 104 h 160"/>
                <a:gd name="T60" fmla="*/ 52 w 189"/>
                <a:gd name="T61" fmla="*/ 97 h 160"/>
                <a:gd name="T62" fmla="*/ 54 w 189"/>
                <a:gd name="T63" fmla="*/ 115 h 160"/>
                <a:gd name="T64" fmla="*/ 64 w 189"/>
                <a:gd name="T65" fmla="*/ 120 h 160"/>
                <a:gd name="T66" fmla="*/ 75 w 189"/>
                <a:gd name="T67" fmla="*/ 120 h 160"/>
                <a:gd name="T68" fmla="*/ 82 w 189"/>
                <a:gd name="T69" fmla="*/ 125 h 160"/>
                <a:gd name="T70" fmla="*/ 90 w 189"/>
                <a:gd name="T71" fmla="*/ 115 h 160"/>
                <a:gd name="T72" fmla="*/ 101 w 189"/>
                <a:gd name="T73" fmla="*/ 115 h 160"/>
                <a:gd name="T74" fmla="*/ 109 w 189"/>
                <a:gd name="T75" fmla="*/ 125 h 160"/>
                <a:gd name="T76" fmla="*/ 106 w 189"/>
                <a:gd name="T77" fmla="*/ 132 h 160"/>
                <a:gd name="T78" fmla="*/ 104 w 189"/>
                <a:gd name="T79" fmla="*/ 134 h 160"/>
                <a:gd name="T80" fmla="*/ 94 w 189"/>
                <a:gd name="T81" fmla="*/ 137 h 160"/>
                <a:gd name="T82" fmla="*/ 78 w 189"/>
                <a:gd name="T83" fmla="*/ 149 h 160"/>
                <a:gd name="T84" fmla="*/ 73 w 189"/>
                <a:gd name="T85" fmla="*/ 151 h 160"/>
                <a:gd name="T86" fmla="*/ 61 w 189"/>
                <a:gd name="T87" fmla="*/ 153 h 160"/>
                <a:gd name="T88" fmla="*/ 61 w 189"/>
                <a:gd name="T89" fmla="*/ 160 h 160"/>
                <a:gd name="T90" fmla="*/ 111 w 189"/>
                <a:gd name="T91" fmla="*/ 149 h 160"/>
                <a:gd name="T92" fmla="*/ 132 w 189"/>
                <a:gd name="T93" fmla="*/ 139 h 160"/>
                <a:gd name="T94" fmla="*/ 132 w 189"/>
                <a:gd name="T95" fmla="*/ 123 h 160"/>
                <a:gd name="T96" fmla="*/ 149 w 189"/>
                <a:gd name="T97" fmla="*/ 108 h 160"/>
                <a:gd name="T98" fmla="*/ 158 w 189"/>
                <a:gd name="T99" fmla="*/ 101 h 160"/>
                <a:gd name="T100" fmla="*/ 168 w 189"/>
                <a:gd name="T101" fmla="*/ 85 h 160"/>
                <a:gd name="T102" fmla="*/ 182 w 189"/>
                <a:gd name="T103" fmla="*/ 61 h 160"/>
                <a:gd name="T104" fmla="*/ 189 w 189"/>
                <a:gd name="T105" fmla="*/ 3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9" h="160">
                  <a:moveTo>
                    <a:pt x="26" y="104"/>
                  </a:moveTo>
                  <a:lnTo>
                    <a:pt x="23" y="101"/>
                  </a:lnTo>
                  <a:lnTo>
                    <a:pt x="21" y="101"/>
                  </a:lnTo>
                  <a:lnTo>
                    <a:pt x="23" y="108"/>
                  </a:lnTo>
                  <a:lnTo>
                    <a:pt x="23" y="108"/>
                  </a:lnTo>
                  <a:lnTo>
                    <a:pt x="23" y="108"/>
                  </a:lnTo>
                  <a:lnTo>
                    <a:pt x="26" y="106"/>
                  </a:lnTo>
                  <a:lnTo>
                    <a:pt x="26" y="104"/>
                  </a:lnTo>
                  <a:close/>
                  <a:moveTo>
                    <a:pt x="180" y="37"/>
                  </a:moveTo>
                  <a:lnTo>
                    <a:pt x="168" y="35"/>
                  </a:lnTo>
                  <a:lnTo>
                    <a:pt x="165" y="35"/>
                  </a:lnTo>
                  <a:lnTo>
                    <a:pt x="163" y="35"/>
                  </a:lnTo>
                  <a:lnTo>
                    <a:pt x="161" y="37"/>
                  </a:lnTo>
                  <a:lnTo>
                    <a:pt x="158" y="37"/>
                  </a:lnTo>
                  <a:lnTo>
                    <a:pt x="153" y="37"/>
                  </a:lnTo>
                  <a:lnTo>
                    <a:pt x="151" y="37"/>
                  </a:lnTo>
                  <a:lnTo>
                    <a:pt x="149" y="37"/>
                  </a:lnTo>
                  <a:lnTo>
                    <a:pt x="146" y="35"/>
                  </a:lnTo>
                  <a:lnTo>
                    <a:pt x="144" y="28"/>
                  </a:lnTo>
                  <a:lnTo>
                    <a:pt x="146" y="21"/>
                  </a:lnTo>
                  <a:lnTo>
                    <a:pt x="137" y="26"/>
                  </a:lnTo>
                  <a:lnTo>
                    <a:pt x="137" y="26"/>
                  </a:lnTo>
                  <a:lnTo>
                    <a:pt x="132" y="30"/>
                  </a:lnTo>
                  <a:lnTo>
                    <a:pt x="125" y="33"/>
                  </a:lnTo>
                  <a:lnTo>
                    <a:pt x="123" y="33"/>
                  </a:lnTo>
                  <a:lnTo>
                    <a:pt x="120" y="33"/>
                  </a:lnTo>
                  <a:lnTo>
                    <a:pt x="116" y="28"/>
                  </a:lnTo>
                  <a:lnTo>
                    <a:pt x="113" y="28"/>
                  </a:lnTo>
                  <a:lnTo>
                    <a:pt x="111" y="26"/>
                  </a:lnTo>
                  <a:lnTo>
                    <a:pt x="104" y="23"/>
                  </a:lnTo>
                  <a:lnTo>
                    <a:pt x="101" y="21"/>
                  </a:lnTo>
                  <a:lnTo>
                    <a:pt x="99" y="23"/>
                  </a:lnTo>
                  <a:lnTo>
                    <a:pt x="87" y="28"/>
                  </a:lnTo>
                  <a:lnTo>
                    <a:pt x="85" y="28"/>
                  </a:lnTo>
                  <a:lnTo>
                    <a:pt x="82" y="28"/>
                  </a:lnTo>
                  <a:lnTo>
                    <a:pt x="82" y="26"/>
                  </a:lnTo>
                  <a:lnTo>
                    <a:pt x="75" y="23"/>
                  </a:lnTo>
                  <a:lnTo>
                    <a:pt x="73" y="21"/>
                  </a:lnTo>
                  <a:lnTo>
                    <a:pt x="73" y="21"/>
                  </a:lnTo>
                  <a:lnTo>
                    <a:pt x="68" y="21"/>
                  </a:lnTo>
                  <a:lnTo>
                    <a:pt x="68" y="21"/>
                  </a:lnTo>
                  <a:lnTo>
                    <a:pt x="66" y="18"/>
                  </a:lnTo>
                  <a:lnTo>
                    <a:pt x="64" y="14"/>
                  </a:lnTo>
                  <a:lnTo>
                    <a:pt x="64" y="14"/>
                  </a:lnTo>
                  <a:lnTo>
                    <a:pt x="61" y="11"/>
                  </a:lnTo>
                  <a:lnTo>
                    <a:pt x="61" y="11"/>
                  </a:lnTo>
                  <a:lnTo>
                    <a:pt x="61" y="11"/>
                  </a:lnTo>
                  <a:lnTo>
                    <a:pt x="59" y="9"/>
                  </a:lnTo>
                  <a:lnTo>
                    <a:pt x="59" y="7"/>
                  </a:lnTo>
                  <a:lnTo>
                    <a:pt x="56" y="4"/>
                  </a:lnTo>
                  <a:lnTo>
                    <a:pt x="54" y="2"/>
                  </a:lnTo>
                  <a:lnTo>
                    <a:pt x="49" y="0"/>
                  </a:lnTo>
                  <a:lnTo>
                    <a:pt x="47" y="0"/>
                  </a:lnTo>
                  <a:lnTo>
                    <a:pt x="45" y="0"/>
                  </a:lnTo>
                  <a:lnTo>
                    <a:pt x="45" y="0"/>
                  </a:lnTo>
                  <a:lnTo>
                    <a:pt x="40" y="2"/>
                  </a:lnTo>
                  <a:lnTo>
                    <a:pt x="30" y="4"/>
                  </a:lnTo>
                  <a:lnTo>
                    <a:pt x="26" y="4"/>
                  </a:lnTo>
                  <a:lnTo>
                    <a:pt x="23" y="7"/>
                  </a:lnTo>
                  <a:lnTo>
                    <a:pt x="21" y="7"/>
                  </a:lnTo>
                  <a:lnTo>
                    <a:pt x="21" y="7"/>
                  </a:lnTo>
                  <a:lnTo>
                    <a:pt x="19" y="7"/>
                  </a:lnTo>
                  <a:lnTo>
                    <a:pt x="16" y="4"/>
                  </a:lnTo>
                  <a:lnTo>
                    <a:pt x="16" y="7"/>
                  </a:lnTo>
                  <a:lnTo>
                    <a:pt x="14" y="9"/>
                  </a:lnTo>
                  <a:lnTo>
                    <a:pt x="9" y="18"/>
                  </a:lnTo>
                  <a:lnTo>
                    <a:pt x="2" y="28"/>
                  </a:lnTo>
                  <a:lnTo>
                    <a:pt x="2" y="33"/>
                  </a:lnTo>
                  <a:lnTo>
                    <a:pt x="0" y="49"/>
                  </a:lnTo>
                  <a:lnTo>
                    <a:pt x="2" y="52"/>
                  </a:lnTo>
                  <a:lnTo>
                    <a:pt x="4" y="54"/>
                  </a:lnTo>
                  <a:lnTo>
                    <a:pt x="7" y="59"/>
                  </a:lnTo>
                  <a:lnTo>
                    <a:pt x="9" y="63"/>
                  </a:lnTo>
                  <a:lnTo>
                    <a:pt x="11" y="68"/>
                  </a:lnTo>
                  <a:lnTo>
                    <a:pt x="14" y="70"/>
                  </a:lnTo>
                  <a:lnTo>
                    <a:pt x="19" y="73"/>
                  </a:lnTo>
                  <a:lnTo>
                    <a:pt x="21" y="70"/>
                  </a:lnTo>
                  <a:lnTo>
                    <a:pt x="21" y="66"/>
                  </a:lnTo>
                  <a:lnTo>
                    <a:pt x="23" y="66"/>
                  </a:lnTo>
                  <a:lnTo>
                    <a:pt x="23" y="70"/>
                  </a:lnTo>
                  <a:lnTo>
                    <a:pt x="28" y="70"/>
                  </a:lnTo>
                  <a:lnTo>
                    <a:pt x="26" y="61"/>
                  </a:lnTo>
                  <a:lnTo>
                    <a:pt x="28" y="61"/>
                  </a:lnTo>
                  <a:lnTo>
                    <a:pt x="28" y="63"/>
                  </a:lnTo>
                  <a:lnTo>
                    <a:pt x="30" y="68"/>
                  </a:lnTo>
                  <a:lnTo>
                    <a:pt x="30" y="63"/>
                  </a:lnTo>
                  <a:lnTo>
                    <a:pt x="33" y="59"/>
                  </a:lnTo>
                  <a:lnTo>
                    <a:pt x="35" y="59"/>
                  </a:lnTo>
                  <a:lnTo>
                    <a:pt x="35" y="61"/>
                  </a:lnTo>
                  <a:lnTo>
                    <a:pt x="35" y="68"/>
                  </a:lnTo>
                  <a:lnTo>
                    <a:pt x="33" y="70"/>
                  </a:lnTo>
                  <a:lnTo>
                    <a:pt x="30" y="75"/>
                  </a:lnTo>
                  <a:lnTo>
                    <a:pt x="28" y="78"/>
                  </a:lnTo>
                  <a:lnTo>
                    <a:pt x="28" y="82"/>
                  </a:lnTo>
                  <a:lnTo>
                    <a:pt x="26" y="85"/>
                  </a:lnTo>
                  <a:lnTo>
                    <a:pt x="26" y="89"/>
                  </a:lnTo>
                  <a:lnTo>
                    <a:pt x="26" y="92"/>
                  </a:lnTo>
                  <a:lnTo>
                    <a:pt x="26" y="97"/>
                  </a:lnTo>
                  <a:lnTo>
                    <a:pt x="26" y="101"/>
                  </a:lnTo>
                  <a:lnTo>
                    <a:pt x="28" y="101"/>
                  </a:lnTo>
                  <a:lnTo>
                    <a:pt x="30" y="106"/>
                  </a:lnTo>
                  <a:lnTo>
                    <a:pt x="33" y="108"/>
                  </a:lnTo>
                  <a:lnTo>
                    <a:pt x="33" y="113"/>
                  </a:lnTo>
                  <a:lnTo>
                    <a:pt x="30" y="115"/>
                  </a:lnTo>
                  <a:lnTo>
                    <a:pt x="30" y="120"/>
                  </a:lnTo>
                  <a:lnTo>
                    <a:pt x="28" y="123"/>
                  </a:lnTo>
                  <a:lnTo>
                    <a:pt x="28" y="127"/>
                  </a:lnTo>
                  <a:lnTo>
                    <a:pt x="30" y="130"/>
                  </a:lnTo>
                  <a:lnTo>
                    <a:pt x="35" y="132"/>
                  </a:lnTo>
                  <a:lnTo>
                    <a:pt x="40" y="134"/>
                  </a:lnTo>
                  <a:lnTo>
                    <a:pt x="47" y="137"/>
                  </a:lnTo>
                  <a:lnTo>
                    <a:pt x="49" y="137"/>
                  </a:lnTo>
                  <a:lnTo>
                    <a:pt x="49" y="134"/>
                  </a:lnTo>
                  <a:lnTo>
                    <a:pt x="49" y="130"/>
                  </a:lnTo>
                  <a:lnTo>
                    <a:pt x="45" y="127"/>
                  </a:lnTo>
                  <a:lnTo>
                    <a:pt x="42" y="125"/>
                  </a:lnTo>
                  <a:lnTo>
                    <a:pt x="40" y="123"/>
                  </a:lnTo>
                  <a:lnTo>
                    <a:pt x="42" y="111"/>
                  </a:lnTo>
                  <a:lnTo>
                    <a:pt x="45" y="108"/>
                  </a:lnTo>
                  <a:lnTo>
                    <a:pt x="45" y="104"/>
                  </a:lnTo>
                  <a:lnTo>
                    <a:pt x="47" y="99"/>
                  </a:lnTo>
                  <a:lnTo>
                    <a:pt x="49" y="94"/>
                  </a:lnTo>
                  <a:lnTo>
                    <a:pt x="52" y="92"/>
                  </a:lnTo>
                  <a:lnTo>
                    <a:pt x="52" y="97"/>
                  </a:lnTo>
                  <a:lnTo>
                    <a:pt x="49" y="106"/>
                  </a:lnTo>
                  <a:lnTo>
                    <a:pt x="47" y="111"/>
                  </a:lnTo>
                  <a:lnTo>
                    <a:pt x="52" y="111"/>
                  </a:lnTo>
                  <a:lnTo>
                    <a:pt x="54" y="115"/>
                  </a:lnTo>
                  <a:lnTo>
                    <a:pt x="56" y="115"/>
                  </a:lnTo>
                  <a:lnTo>
                    <a:pt x="59" y="120"/>
                  </a:lnTo>
                  <a:lnTo>
                    <a:pt x="59" y="120"/>
                  </a:lnTo>
                  <a:lnTo>
                    <a:pt x="64" y="120"/>
                  </a:lnTo>
                  <a:lnTo>
                    <a:pt x="66" y="120"/>
                  </a:lnTo>
                  <a:lnTo>
                    <a:pt x="68" y="123"/>
                  </a:lnTo>
                  <a:lnTo>
                    <a:pt x="71" y="120"/>
                  </a:lnTo>
                  <a:lnTo>
                    <a:pt x="75" y="120"/>
                  </a:lnTo>
                  <a:lnTo>
                    <a:pt x="78" y="120"/>
                  </a:lnTo>
                  <a:lnTo>
                    <a:pt x="80" y="120"/>
                  </a:lnTo>
                  <a:lnTo>
                    <a:pt x="82" y="120"/>
                  </a:lnTo>
                  <a:lnTo>
                    <a:pt x="82" y="125"/>
                  </a:lnTo>
                  <a:lnTo>
                    <a:pt x="87" y="123"/>
                  </a:lnTo>
                  <a:lnTo>
                    <a:pt x="87" y="120"/>
                  </a:lnTo>
                  <a:lnTo>
                    <a:pt x="87" y="115"/>
                  </a:lnTo>
                  <a:lnTo>
                    <a:pt x="90" y="115"/>
                  </a:lnTo>
                  <a:lnTo>
                    <a:pt x="92" y="113"/>
                  </a:lnTo>
                  <a:lnTo>
                    <a:pt x="97" y="115"/>
                  </a:lnTo>
                  <a:lnTo>
                    <a:pt x="99" y="115"/>
                  </a:lnTo>
                  <a:lnTo>
                    <a:pt x="101" y="115"/>
                  </a:lnTo>
                  <a:lnTo>
                    <a:pt x="104" y="118"/>
                  </a:lnTo>
                  <a:lnTo>
                    <a:pt x="109" y="123"/>
                  </a:lnTo>
                  <a:lnTo>
                    <a:pt x="109" y="123"/>
                  </a:lnTo>
                  <a:lnTo>
                    <a:pt x="109" y="125"/>
                  </a:lnTo>
                  <a:lnTo>
                    <a:pt x="106" y="130"/>
                  </a:lnTo>
                  <a:lnTo>
                    <a:pt x="111" y="132"/>
                  </a:lnTo>
                  <a:lnTo>
                    <a:pt x="111" y="132"/>
                  </a:lnTo>
                  <a:lnTo>
                    <a:pt x="106" y="132"/>
                  </a:lnTo>
                  <a:lnTo>
                    <a:pt x="106" y="137"/>
                  </a:lnTo>
                  <a:lnTo>
                    <a:pt x="106" y="139"/>
                  </a:lnTo>
                  <a:lnTo>
                    <a:pt x="104" y="139"/>
                  </a:lnTo>
                  <a:lnTo>
                    <a:pt x="104" y="134"/>
                  </a:lnTo>
                  <a:lnTo>
                    <a:pt x="104" y="132"/>
                  </a:lnTo>
                  <a:lnTo>
                    <a:pt x="101" y="130"/>
                  </a:lnTo>
                  <a:lnTo>
                    <a:pt x="99" y="137"/>
                  </a:lnTo>
                  <a:lnTo>
                    <a:pt x="94" y="137"/>
                  </a:lnTo>
                  <a:lnTo>
                    <a:pt x="87" y="141"/>
                  </a:lnTo>
                  <a:lnTo>
                    <a:pt x="82" y="146"/>
                  </a:lnTo>
                  <a:lnTo>
                    <a:pt x="80" y="146"/>
                  </a:lnTo>
                  <a:lnTo>
                    <a:pt x="78" y="149"/>
                  </a:lnTo>
                  <a:lnTo>
                    <a:pt x="75" y="149"/>
                  </a:lnTo>
                  <a:lnTo>
                    <a:pt x="75" y="151"/>
                  </a:lnTo>
                  <a:lnTo>
                    <a:pt x="73" y="151"/>
                  </a:lnTo>
                  <a:lnTo>
                    <a:pt x="73" y="151"/>
                  </a:lnTo>
                  <a:lnTo>
                    <a:pt x="71" y="149"/>
                  </a:lnTo>
                  <a:lnTo>
                    <a:pt x="66" y="144"/>
                  </a:lnTo>
                  <a:lnTo>
                    <a:pt x="64" y="149"/>
                  </a:lnTo>
                  <a:lnTo>
                    <a:pt x="61" y="153"/>
                  </a:lnTo>
                  <a:lnTo>
                    <a:pt x="59" y="158"/>
                  </a:lnTo>
                  <a:lnTo>
                    <a:pt x="59" y="158"/>
                  </a:lnTo>
                  <a:lnTo>
                    <a:pt x="56" y="160"/>
                  </a:lnTo>
                  <a:lnTo>
                    <a:pt x="61" y="160"/>
                  </a:lnTo>
                  <a:lnTo>
                    <a:pt x="64" y="160"/>
                  </a:lnTo>
                  <a:lnTo>
                    <a:pt x="71" y="158"/>
                  </a:lnTo>
                  <a:lnTo>
                    <a:pt x="78" y="158"/>
                  </a:lnTo>
                  <a:lnTo>
                    <a:pt x="111" y="149"/>
                  </a:lnTo>
                  <a:lnTo>
                    <a:pt x="125" y="144"/>
                  </a:lnTo>
                  <a:lnTo>
                    <a:pt x="132" y="144"/>
                  </a:lnTo>
                  <a:lnTo>
                    <a:pt x="132" y="139"/>
                  </a:lnTo>
                  <a:lnTo>
                    <a:pt x="132" y="139"/>
                  </a:lnTo>
                  <a:lnTo>
                    <a:pt x="132" y="134"/>
                  </a:lnTo>
                  <a:lnTo>
                    <a:pt x="132" y="132"/>
                  </a:lnTo>
                  <a:lnTo>
                    <a:pt x="132" y="127"/>
                  </a:lnTo>
                  <a:lnTo>
                    <a:pt x="132" y="123"/>
                  </a:lnTo>
                  <a:lnTo>
                    <a:pt x="137" y="115"/>
                  </a:lnTo>
                  <a:lnTo>
                    <a:pt x="137" y="113"/>
                  </a:lnTo>
                  <a:lnTo>
                    <a:pt x="139" y="111"/>
                  </a:lnTo>
                  <a:lnTo>
                    <a:pt x="149" y="108"/>
                  </a:lnTo>
                  <a:lnTo>
                    <a:pt x="151" y="108"/>
                  </a:lnTo>
                  <a:lnTo>
                    <a:pt x="151" y="108"/>
                  </a:lnTo>
                  <a:lnTo>
                    <a:pt x="156" y="104"/>
                  </a:lnTo>
                  <a:lnTo>
                    <a:pt x="158" y="101"/>
                  </a:lnTo>
                  <a:lnTo>
                    <a:pt x="158" y="97"/>
                  </a:lnTo>
                  <a:lnTo>
                    <a:pt x="161" y="94"/>
                  </a:lnTo>
                  <a:lnTo>
                    <a:pt x="165" y="87"/>
                  </a:lnTo>
                  <a:lnTo>
                    <a:pt x="168" y="85"/>
                  </a:lnTo>
                  <a:lnTo>
                    <a:pt x="168" y="75"/>
                  </a:lnTo>
                  <a:lnTo>
                    <a:pt x="170" y="73"/>
                  </a:lnTo>
                  <a:lnTo>
                    <a:pt x="180" y="63"/>
                  </a:lnTo>
                  <a:lnTo>
                    <a:pt x="182" y="61"/>
                  </a:lnTo>
                  <a:lnTo>
                    <a:pt x="187" y="54"/>
                  </a:lnTo>
                  <a:lnTo>
                    <a:pt x="187" y="49"/>
                  </a:lnTo>
                  <a:lnTo>
                    <a:pt x="187" y="44"/>
                  </a:lnTo>
                  <a:lnTo>
                    <a:pt x="189" y="37"/>
                  </a:lnTo>
                  <a:lnTo>
                    <a:pt x="180" y="37"/>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48"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59181" y="6438630"/>
            <a:ext cx="6677043"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49" name="TextBox 48"/>
          <p:cNvSpPr txBox="1"/>
          <p:nvPr/>
        </p:nvSpPr>
        <p:spPr>
          <a:xfrm>
            <a:off x="1759183" y="2426443"/>
            <a:ext cx="3682612"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a:solidFill>
                  <a:schemeClr val="tx1">
                    <a:lumMod val="85000"/>
                    <a:lumOff val="15000"/>
                  </a:schemeClr>
                </a:solidFill>
                <a:latin typeface="+mj-lt"/>
                <a:ea typeface="Roboto" panose="02000000000000000000" pitchFamily="2" charset="0"/>
                <a:cs typeface="Lato" panose="020F0502020204030203" pitchFamily="34" charset="0"/>
              </a:rPr>
              <a:t>Japan</a:t>
            </a: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 Map</a:t>
            </a:r>
          </a:p>
        </p:txBody>
      </p:sp>
    </p:spTree>
    <p:extLst>
      <p:ext uri="{BB962C8B-B14F-4D97-AF65-F5344CB8AC3E}">
        <p14:creationId xmlns:p14="http://schemas.microsoft.com/office/powerpoint/2010/main" val="25796169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14:presetBounceEnd="59000">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59000">
                                          <p:cBhvr additive="base">
                                            <p:cTn id="7" dur="1250" fill="hold"/>
                                            <p:tgtEl>
                                              <p:spTgt spid="2"/>
                                            </p:tgtEl>
                                            <p:attrNameLst>
                                              <p:attrName>ppt_x</p:attrName>
                                            </p:attrNameLst>
                                          </p:cBhvr>
                                          <p:tavLst>
                                            <p:tav tm="0">
                                              <p:val>
                                                <p:strVal val="#ppt_x"/>
                                              </p:val>
                                            </p:tav>
                                            <p:tav tm="100000">
                                              <p:val>
                                                <p:strVal val="#ppt_x"/>
                                              </p:val>
                                            </p:tav>
                                          </p:tavLst>
                                        </p:anim>
                                        <p:anim calcmode="lin" valueType="num" p14:bounceEnd="59000">
                                          <p:cBhvr additive="base">
                                            <p:cTn id="8" dur="1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25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49"/>
                                            </p:tgtEl>
                                            <p:attrNameLst>
                                              <p:attrName>style.visibility</p:attrName>
                                            </p:attrNameLst>
                                          </p:cBhvr>
                                          <p:to>
                                            <p:strVal val="visible"/>
                                          </p:to>
                                        </p:set>
                                        <p:anim to="" calcmode="lin" valueType="num">
                                          <p:cBhvr>
                                            <p:cTn id="12" dur="700" fill="hold">
                                              <p:stCondLst>
                                                <p:cond delay="0"/>
                                              </p:stCondLst>
                                            </p:cTn>
                                            <p:tgtEl>
                                              <p:spTgt spid="49"/>
                                            </p:tgtEl>
                                            <p:attrNameLst>
                                              <p:attrName>ppt_x</p:attrName>
                                            </p:attrNameLst>
                                          </p:cBhvr>
                                          <p:tavLst>
                                            <p:tav tm="0" fmla="#ppt_x-#ppt_w*1.2*((1.5-1.5*$)^3-(1.5-1.5*$)^2)">
                                              <p:val>
                                                <p:strVal val="0"/>
                                              </p:val>
                                            </p:tav>
                                            <p:tav tm="100000">
                                              <p:val>
                                                <p:strVal val="1"/>
                                              </p:val>
                                            </p:tav>
                                          </p:tavLst>
                                        </p:anim>
                                        <p:anim to="" calcmode="lin" valueType="num">
                                          <p:cBhvr>
                                            <p:cTn id="13" dur="700" fill="hold">
                                              <p:stCondLst>
                                                <p:cond delay="0"/>
                                              </p:stCondLst>
                                            </p:cTn>
                                            <p:tgtEl>
                                              <p:spTgt spid="49"/>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4" dur="700" fill="hold">
                                              <p:stCondLst>
                                                <p:cond delay="0"/>
                                              </p:stCondLst>
                                            </p:cTn>
                                            <p:tgtEl>
                                              <p:spTgt spid="49"/>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5" fill="hold">
                                <p:stCondLst>
                                  <p:cond delay="2440"/>
                                </p:stCondLst>
                                <p:childTnLst>
                                  <p:par>
                                    <p:cTn id="16" presetID="10" presetClass="entr" presetSubtype="0" fill="hold" grpId="0" nodeType="afterEffect">
                                      <p:stCondLst>
                                        <p:cond delay="0"/>
                                      </p:stCondLst>
                                      <p:childTnLst>
                                        <p:set>
                                          <p:cBhvr>
                                            <p:cTn id="17" dur="1" fill="hold">
                                              <p:stCondLst>
                                                <p:cond delay="0"/>
                                              </p:stCondLst>
                                            </p:cTn>
                                            <p:tgtEl>
                                              <p:spTgt spid="48"/>
                                            </p:tgtEl>
                                            <p:attrNameLst>
                                              <p:attrName>style.visibility</p:attrName>
                                            </p:attrNameLst>
                                          </p:cBhvr>
                                          <p:to>
                                            <p:strVal val="visible"/>
                                          </p:to>
                                        </p:set>
                                        <p:animEffect transition="in" filter="fade">
                                          <p:cBhvr>
                                            <p:cTn id="18"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4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250" fill="hold"/>
                                            <p:tgtEl>
                                              <p:spTgt spid="2"/>
                                            </p:tgtEl>
                                            <p:attrNameLst>
                                              <p:attrName>ppt_x</p:attrName>
                                            </p:attrNameLst>
                                          </p:cBhvr>
                                          <p:tavLst>
                                            <p:tav tm="0">
                                              <p:val>
                                                <p:strVal val="#ppt_x"/>
                                              </p:val>
                                            </p:tav>
                                            <p:tav tm="100000">
                                              <p:val>
                                                <p:strVal val="#ppt_x"/>
                                              </p:val>
                                            </p:tav>
                                          </p:tavLst>
                                        </p:anim>
                                        <p:anim calcmode="lin" valueType="num">
                                          <p:cBhvr additive="base">
                                            <p:cTn id="8" dur="1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25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49"/>
                                            </p:tgtEl>
                                            <p:attrNameLst>
                                              <p:attrName>style.visibility</p:attrName>
                                            </p:attrNameLst>
                                          </p:cBhvr>
                                          <p:to>
                                            <p:strVal val="visible"/>
                                          </p:to>
                                        </p:set>
                                        <p:anim to="" calcmode="lin" valueType="num">
                                          <p:cBhvr>
                                            <p:cTn id="12" dur="700" fill="hold">
                                              <p:stCondLst>
                                                <p:cond delay="0"/>
                                              </p:stCondLst>
                                            </p:cTn>
                                            <p:tgtEl>
                                              <p:spTgt spid="49"/>
                                            </p:tgtEl>
                                            <p:attrNameLst>
                                              <p:attrName>ppt_x</p:attrName>
                                            </p:attrNameLst>
                                          </p:cBhvr>
                                          <p:tavLst>
                                            <p:tav tm="0" fmla="#ppt_x-#ppt_w*1.2*((1.5-1.5*$)^3-(1.5-1.5*$)^2)">
                                              <p:val>
                                                <p:strVal val="0"/>
                                              </p:val>
                                            </p:tav>
                                            <p:tav tm="100000">
                                              <p:val>
                                                <p:strVal val="1"/>
                                              </p:val>
                                            </p:tav>
                                          </p:tavLst>
                                        </p:anim>
                                        <p:anim to="" calcmode="lin" valueType="num">
                                          <p:cBhvr>
                                            <p:cTn id="13" dur="700" fill="hold">
                                              <p:stCondLst>
                                                <p:cond delay="0"/>
                                              </p:stCondLst>
                                            </p:cTn>
                                            <p:tgtEl>
                                              <p:spTgt spid="49"/>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4" dur="700" fill="hold">
                                              <p:stCondLst>
                                                <p:cond delay="0"/>
                                              </p:stCondLst>
                                            </p:cTn>
                                            <p:tgtEl>
                                              <p:spTgt spid="49"/>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5" fill="hold">
                                <p:stCondLst>
                                  <p:cond delay="2440"/>
                                </p:stCondLst>
                                <p:childTnLst>
                                  <p:par>
                                    <p:cTn id="16" presetID="10" presetClass="entr" presetSubtype="0" fill="hold" grpId="0" nodeType="afterEffect">
                                      <p:stCondLst>
                                        <p:cond delay="0"/>
                                      </p:stCondLst>
                                      <p:childTnLst>
                                        <p:set>
                                          <p:cBhvr>
                                            <p:cTn id="17" dur="1" fill="hold">
                                              <p:stCondLst>
                                                <p:cond delay="0"/>
                                              </p:stCondLst>
                                            </p:cTn>
                                            <p:tgtEl>
                                              <p:spTgt spid="48"/>
                                            </p:tgtEl>
                                            <p:attrNameLst>
                                              <p:attrName>style.visibility</p:attrName>
                                            </p:attrNameLst>
                                          </p:cBhvr>
                                          <p:to>
                                            <p:strVal val="visible"/>
                                          </p:to>
                                        </p:set>
                                        <p:animEffect transition="in" filter="fade">
                                          <p:cBhvr>
                                            <p:cTn id="18"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49" grpId="0"/>
        </p:bldLst>
      </p:timing>
    </mc:Fallback>
  </mc:AlternateContent>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bwMode="auto">
          <a:xfrm>
            <a:off x="9362995" y="985717"/>
            <a:ext cx="7630832" cy="8669530"/>
            <a:chOff x="2166" y="257"/>
            <a:chExt cx="3350" cy="3806"/>
          </a:xfrm>
          <a:solidFill>
            <a:schemeClr val="bg1">
              <a:lumMod val="85000"/>
            </a:schemeClr>
          </a:solidFill>
        </p:grpSpPr>
        <p:sp>
          <p:nvSpPr>
            <p:cNvPr id="3" name="Freeform 5"/>
            <p:cNvSpPr>
              <a:spLocks noEditPoints="1"/>
            </p:cNvSpPr>
            <p:nvPr/>
          </p:nvSpPr>
          <p:spPr bwMode="auto">
            <a:xfrm>
              <a:off x="4193" y="1587"/>
              <a:ext cx="466" cy="722"/>
            </a:xfrm>
            <a:custGeom>
              <a:avLst/>
              <a:gdLst>
                <a:gd name="T0" fmla="*/ 267 w 466"/>
                <a:gd name="T1" fmla="*/ 706 h 722"/>
                <a:gd name="T2" fmla="*/ 262 w 466"/>
                <a:gd name="T3" fmla="*/ 670 h 722"/>
                <a:gd name="T4" fmla="*/ 457 w 466"/>
                <a:gd name="T5" fmla="*/ 71 h 722"/>
                <a:gd name="T6" fmla="*/ 378 w 466"/>
                <a:gd name="T7" fmla="*/ 57 h 722"/>
                <a:gd name="T8" fmla="*/ 333 w 466"/>
                <a:gd name="T9" fmla="*/ 14 h 722"/>
                <a:gd name="T10" fmla="*/ 258 w 466"/>
                <a:gd name="T11" fmla="*/ 7 h 722"/>
                <a:gd name="T12" fmla="*/ 267 w 466"/>
                <a:gd name="T13" fmla="*/ 76 h 722"/>
                <a:gd name="T14" fmla="*/ 279 w 466"/>
                <a:gd name="T15" fmla="*/ 112 h 722"/>
                <a:gd name="T16" fmla="*/ 251 w 466"/>
                <a:gd name="T17" fmla="*/ 142 h 722"/>
                <a:gd name="T18" fmla="*/ 227 w 466"/>
                <a:gd name="T19" fmla="*/ 175 h 722"/>
                <a:gd name="T20" fmla="*/ 255 w 466"/>
                <a:gd name="T21" fmla="*/ 220 h 722"/>
                <a:gd name="T22" fmla="*/ 222 w 466"/>
                <a:gd name="T23" fmla="*/ 235 h 722"/>
                <a:gd name="T24" fmla="*/ 232 w 466"/>
                <a:gd name="T25" fmla="*/ 254 h 722"/>
                <a:gd name="T26" fmla="*/ 234 w 466"/>
                <a:gd name="T27" fmla="*/ 315 h 722"/>
                <a:gd name="T28" fmla="*/ 236 w 466"/>
                <a:gd name="T29" fmla="*/ 334 h 722"/>
                <a:gd name="T30" fmla="*/ 225 w 466"/>
                <a:gd name="T31" fmla="*/ 348 h 722"/>
                <a:gd name="T32" fmla="*/ 210 w 466"/>
                <a:gd name="T33" fmla="*/ 386 h 722"/>
                <a:gd name="T34" fmla="*/ 187 w 466"/>
                <a:gd name="T35" fmla="*/ 412 h 722"/>
                <a:gd name="T36" fmla="*/ 165 w 466"/>
                <a:gd name="T37" fmla="*/ 426 h 722"/>
                <a:gd name="T38" fmla="*/ 139 w 466"/>
                <a:gd name="T39" fmla="*/ 436 h 722"/>
                <a:gd name="T40" fmla="*/ 94 w 466"/>
                <a:gd name="T41" fmla="*/ 452 h 722"/>
                <a:gd name="T42" fmla="*/ 38 w 466"/>
                <a:gd name="T43" fmla="*/ 478 h 722"/>
                <a:gd name="T44" fmla="*/ 0 w 466"/>
                <a:gd name="T45" fmla="*/ 478 h 722"/>
                <a:gd name="T46" fmla="*/ 9 w 466"/>
                <a:gd name="T47" fmla="*/ 519 h 722"/>
                <a:gd name="T48" fmla="*/ 75 w 466"/>
                <a:gd name="T49" fmla="*/ 542 h 722"/>
                <a:gd name="T50" fmla="*/ 94 w 466"/>
                <a:gd name="T51" fmla="*/ 590 h 722"/>
                <a:gd name="T52" fmla="*/ 111 w 466"/>
                <a:gd name="T53" fmla="*/ 618 h 722"/>
                <a:gd name="T54" fmla="*/ 111 w 466"/>
                <a:gd name="T55" fmla="*/ 644 h 722"/>
                <a:gd name="T56" fmla="*/ 146 w 466"/>
                <a:gd name="T57" fmla="*/ 670 h 722"/>
                <a:gd name="T58" fmla="*/ 213 w 466"/>
                <a:gd name="T59" fmla="*/ 708 h 722"/>
                <a:gd name="T60" fmla="*/ 267 w 466"/>
                <a:gd name="T61" fmla="*/ 644 h 722"/>
                <a:gd name="T62" fmla="*/ 258 w 466"/>
                <a:gd name="T63" fmla="*/ 635 h 722"/>
                <a:gd name="T64" fmla="*/ 277 w 466"/>
                <a:gd name="T65" fmla="*/ 713 h 722"/>
                <a:gd name="T66" fmla="*/ 289 w 466"/>
                <a:gd name="T67" fmla="*/ 710 h 722"/>
                <a:gd name="T68" fmla="*/ 303 w 466"/>
                <a:gd name="T69" fmla="*/ 699 h 722"/>
                <a:gd name="T70" fmla="*/ 310 w 466"/>
                <a:gd name="T71" fmla="*/ 708 h 722"/>
                <a:gd name="T72" fmla="*/ 322 w 466"/>
                <a:gd name="T73" fmla="*/ 694 h 722"/>
                <a:gd name="T74" fmla="*/ 329 w 466"/>
                <a:gd name="T75" fmla="*/ 639 h 722"/>
                <a:gd name="T76" fmla="*/ 329 w 466"/>
                <a:gd name="T77" fmla="*/ 654 h 722"/>
                <a:gd name="T78" fmla="*/ 341 w 466"/>
                <a:gd name="T79" fmla="*/ 717 h 722"/>
                <a:gd name="T80" fmla="*/ 350 w 466"/>
                <a:gd name="T81" fmla="*/ 694 h 722"/>
                <a:gd name="T82" fmla="*/ 364 w 466"/>
                <a:gd name="T83" fmla="*/ 677 h 722"/>
                <a:gd name="T84" fmla="*/ 369 w 466"/>
                <a:gd name="T85" fmla="*/ 649 h 722"/>
                <a:gd name="T86" fmla="*/ 360 w 466"/>
                <a:gd name="T87" fmla="*/ 587 h 722"/>
                <a:gd name="T88" fmla="*/ 360 w 466"/>
                <a:gd name="T89" fmla="*/ 516 h 722"/>
                <a:gd name="T90" fmla="*/ 329 w 466"/>
                <a:gd name="T91" fmla="*/ 478 h 722"/>
                <a:gd name="T92" fmla="*/ 317 w 466"/>
                <a:gd name="T93" fmla="*/ 431 h 722"/>
                <a:gd name="T94" fmla="*/ 333 w 466"/>
                <a:gd name="T95" fmla="*/ 391 h 722"/>
                <a:gd name="T96" fmla="*/ 258 w 466"/>
                <a:gd name="T97" fmla="*/ 336 h 722"/>
                <a:gd name="T98" fmla="*/ 277 w 466"/>
                <a:gd name="T99" fmla="*/ 298 h 722"/>
                <a:gd name="T100" fmla="*/ 326 w 466"/>
                <a:gd name="T101" fmla="*/ 265 h 722"/>
                <a:gd name="T102" fmla="*/ 348 w 466"/>
                <a:gd name="T103" fmla="*/ 246 h 722"/>
                <a:gd name="T104" fmla="*/ 312 w 466"/>
                <a:gd name="T105" fmla="*/ 225 h 722"/>
                <a:gd name="T106" fmla="*/ 260 w 466"/>
                <a:gd name="T107" fmla="*/ 171 h 722"/>
                <a:gd name="T108" fmla="*/ 298 w 466"/>
                <a:gd name="T109" fmla="*/ 119 h 722"/>
                <a:gd name="T110" fmla="*/ 291 w 466"/>
                <a:gd name="T111" fmla="*/ 85 h 722"/>
                <a:gd name="T112" fmla="*/ 324 w 466"/>
                <a:gd name="T113" fmla="*/ 112 h 722"/>
                <a:gd name="T114" fmla="*/ 369 w 466"/>
                <a:gd name="T115" fmla="*/ 128 h 722"/>
                <a:gd name="T116" fmla="*/ 371 w 466"/>
                <a:gd name="T117" fmla="*/ 116 h 722"/>
                <a:gd name="T118" fmla="*/ 407 w 466"/>
                <a:gd name="T119" fmla="*/ 161 h 722"/>
                <a:gd name="T120" fmla="*/ 431 w 466"/>
                <a:gd name="T121" fmla="*/ 152 h 722"/>
                <a:gd name="T122" fmla="*/ 449 w 466"/>
                <a:gd name="T123" fmla="*/ 133 h 722"/>
                <a:gd name="T124" fmla="*/ 464 w 466"/>
                <a:gd name="T125" fmla="*/ 97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722">
                  <a:moveTo>
                    <a:pt x="352" y="715"/>
                  </a:moveTo>
                  <a:lnTo>
                    <a:pt x="352" y="715"/>
                  </a:lnTo>
                  <a:lnTo>
                    <a:pt x="350" y="713"/>
                  </a:lnTo>
                  <a:lnTo>
                    <a:pt x="345" y="713"/>
                  </a:lnTo>
                  <a:lnTo>
                    <a:pt x="345" y="715"/>
                  </a:lnTo>
                  <a:lnTo>
                    <a:pt x="345" y="722"/>
                  </a:lnTo>
                  <a:lnTo>
                    <a:pt x="348" y="722"/>
                  </a:lnTo>
                  <a:lnTo>
                    <a:pt x="350" y="722"/>
                  </a:lnTo>
                  <a:lnTo>
                    <a:pt x="352" y="722"/>
                  </a:lnTo>
                  <a:lnTo>
                    <a:pt x="355" y="722"/>
                  </a:lnTo>
                  <a:lnTo>
                    <a:pt x="355" y="720"/>
                  </a:lnTo>
                  <a:lnTo>
                    <a:pt x="355" y="717"/>
                  </a:lnTo>
                  <a:lnTo>
                    <a:pt x="352" y="715"/>
                  </a:lnTo>
                  <a:close/>
                  <a:moveTo>
                    <a:pt x="262" y="682"/>
                  </a:moveTo>
                  <a:lnTo>
                    <a:pt x="260" y="687"/>
                  </a:lnTo>
                  <a:lnTo>
                    <a:pt x="255" y="701"/>
                  </a:lnTo>
                  <a:lnTo>
                    <a:pt x="255" y="703"/>
                  </a:lnTo>
                  <a:lnTo>
                    <a:pt x="255" y="706"/>
                  </a:lnTo>
                  <a:lnTo>
                    <a:pt x="255" y="706"/>
                  </a:lnTo>
                  <a:lnTo>
                    <a:pt x="255" y="708"/>
                  </a:lnTo>
                  <a:lnTo>
                    <a:pt x="258" y="708"/>
                  </a:lnTo>
                  <a:lnTo>
                    <a:pt x="260" y="708"/>
                  </a:lnTo>
                  <a:lnTo>
                    <a:pt x="262" y="710"/>
                  </a:lnTo>
                  <a:lnTo>
                    <a:pt x="265" y="710"/>
                  </a:lnTo>
                  <a:lnTo>
                    <a:pt x="265" y="710"/>
                  </a:lnTo>
                  <a:lnTo>
                    <a:pt x="267" y="708"/>
                  </a:lnTo>
                  <a:lnTo>
                    <a:pt x="267" y="706"/>
                  </a:lnTo>
                  <a:lnTo>
                    <a:pt x="265" y="703"/>
                  </a:lnTo>
                  <a:lnTo>
                    <a:pt x="270" y="701"/>
                  </a:lnTo>
                  <a:lnTo>
                    <a:pt x="270" y="694"/>
                  </a:lnTo>
                  <a:lnTo>
                    <a:pt x="267" y="680"/>
                  </a:lnTo>
                  <a:lnTo>
                    <a:pt x="262" y="682"/>
                  </a:lnTo>
                  <a:close/>
                  <a:moveTo>
                    <a:pt x="324" y="672"/>
                  </a:moveTo>
                  <a:lnTo>
                    <a:pt x="322" y="672"/>
                  </a:lnTo>
                  <a:lnTo>
                    <a:pt x="322" y="677"/>
                  </a:lnTo>
                  <a:lnTo>
                    <a:pt x="319" y="680"/>
                  </a:lnTo>
                  <a:lnTo>
                    <a:pt x="317" y="684"/>
                  </a:lnTo>
                  <a:lnTo>
                    <a:pt x="317" y="684"/>
                  </a:lnTo>
                  <a:lnTo>
                    <a:pt x="317" y="684"/>
                  </a:lnTo>
                  <a:lnTo>
                    <a:pt x="317" y="687"/>
                  </a:lnTo>
                  <a:lnTo>
                    <a:pt x="317" y="689"/>
                  </a:lnTo>
                  <a:lnTo>
                    <a:pt x="319" y="689"/>
                  </a:lnTo>
                  <a:lnTo>
                    <a:pt x="322" y="689"/>
                  </a:lnTo>
                  <a:lnTo>
                    <a:pt x="324" y="689"/>
                  </a:lnTo>
                  <a:lnTo>
                    <a:pt x="324" y="684"/>
                  </a:lnTo>
                  <a:lnTo>
                    <a:pt x="324" y="680"/>
                  </a:lnTo>
                  <a:lnTo>
                    <a:pt x="326" y="677"/>
                  </a:lnTo>
                  <a:lnTo>
                    <a:pt x="326" y="675"/>
                  </a:lnTo>
                  <a:lnTo>
                    <a:pt x="326" y="672"/>
                  </a:lnTo>
                  <a:lnTo>
                    <a:pt x="324" y="672"/>
                  </a:lnTo>
                  <a:close/>
                  <a:moveTo>
                    <a:pt x="262" y="682"/>
                  </a:moveTo>
                  <a:lnTo>
                    <a:pt x="265" y="677"/>
                  </a:lnTo>
                  <a:lnTo>
                    <a:pt x="265" y="675"/>
                  </a:lnTo>
                  <a:lnTo>
                    <a:pt x="262" y="670"/>
                  </a:lnTo>
                  <a:lnTo>
                    <a:pt x="262" y="670"/>
                  </a:lnTo>
                  <a:lnTo>
                    <a:pt x="260" y="672"/>
                  </a:lnTo>
                  <a:lnTo>
                    <a:pt x="260" y="672"/>
                  </a:lnTo>
                  <a:lnTo>
                    <a:pt x="258" y="675"/>
                  </a:lnTo>
                  <a:lnTo>
                    <a:pt x="258" y="677"/>
                  </a:lnTo>
                  <a:lnTo>
                    <a:pt x="258" y="680"/>
                  </a:lnTo>
                  <a:lnTo>
                    <a:pt x="258" y="682"/>
                  </a:lnTo>
                  <a:lnTo>
                    <a:pt x="260" y="682"/>
                  </a:lnTo>
                  <a:lnTo>
                    <a:pt x="262" y="682"/>
                  </a:lnTo>
                  <a:close/>
                  <a:moveTo>
                    <a:pt x="466" y="81"/>
                  </a:moveTo>
                  <a:lnTo>
                    <a:pt x="464" y="78"/>
                  </a:lnTo>
                  <a:lnTo>
                    <a:pt x="461" y="71"/>
                  </a:lnTo>
                  <a:lnTo>
                    <a:pt x="464" y="69"/>
                  </a:lnTo>
                  <a:lnTo>
                    <a:pt x="461" y="69"/>
                  </a:lnTo>
                  <a:lnTo>
                    <a:pt x="461" y="69"/>
                  </a:lnTo>
                  <a:lnTo>
                    <a:pt x="461" y="69"/>
                  </a:lnTo>
                  <a:lnTo>
                    <a:pt x="461" y="69"/>
                  </a:lnTo>
                  <a:lnTo>
                    <a:pt x="459" y="69"/>
                  </a:lnTo>
                  <a:lnTo>
                    <a:pt x="459" y="69"/>
                  </a:lnTo>
                  <a:lnTo>
                    <a:pt x="459" y="69"/>
                  </a:lnTo>
                  <a:lnTo>
                    <a:pt x="459" y="69"/>
                  </a:lnTo>
                  <a:lnTo>
                    <a:pt x="459" y="71"/>
                  </a:lnTo>
                  <a:lnTo>
                    <a:pt x="459" y="71"/>
                  </a:lnTo>
                  <a:lnTo>
                    <a:pt x="459" y="71"/>
                  </a:lnTo>
                  <a:lnTo>
                    <a:pt x="459" y="74"/>
                  </a:lnTo>
                  <a:lnTo>
                    <a:pt x="459" y="74"/>
                  </a:lnTo>
                  <a:lnTo>
                    <a:pt x="457" y="71"/>
                  </a:lnTo>
                  <a:lnTo>
                    <a:pt x="457" y="71"/>
                  </a:lnTo>
                  <a:lnTo>
                    <a:pt x="452" y="71"/>
                  </a:lnTo>
                  <a:lnTo>
                    <a:pt x="452" y="71"/>
                  </a:lnTo>
                  <a:lnTo>
                    <a:pt x="449" y="71"/>
                  </a:lnTo>
                  <a:lnTo>
                    <a:pt x="442" y="69"/>
                  </a:lnTo>
                  <a:lnTo>
                    <a:pt x="440" y="69"/>
                  </a:lnTo>
                  <a:lnTo>
                    <a:pt x="438" y="71"/>
                  </a:lnTo>
                  <a:lnTo>
                    <a:pt x="435" y="71"/>
                  </a:lnTo>
                  <a:lnTo>
                    <a:pt x="433" y="69"/>
                  </a:lnTo>
                  <a:lnTo>
                    <a:pt x="435" y="67"/>
                  </a:lnTo>
                  <a:lnTo>
                    <a:pt x="435" y="64"/>
                  </a:lnTo>
                  <a:lnTo>
                    <a:pt x="433" y="62"/>
                  </a:lnTo>
                  <a:lnTo>
                    <a:pt x="428" y="59"/>
                  </a:lnTo>
                  <a:lnTo>
                    <a:pt x="423" y="59"/>
                  </a:lnTo>
                  <a:lnTo>
                    <a:pt x="416" y="59"/>
                  </a:lnTo>
                  <a:lnTo>
                    <a:pt x="412" y="57"/>
                  </a:lnTo>
                  <a:lnTo>
                    <a:pt x="407" y="55"/>
                  </a:lnTo>
                  <a:lnTo>
                    <a:pt x="405" y="52"/>
                  </a:lnTo>
                  <a:lnTo>
                    <a:pt x="400" y="52"/>
                  </a:lnTo>
                  <a:lnTo>
                    <a:pt x="397" y="52"/>
                  </a:lnTo>
                  <a:lnTo>
                    <a:pt x="395" y="55"/>
                  </a:lnTo>
                  <a:lnTo>
                    <a:pt x="395" y="55"/>
                  </a:lnTo>
                  <a:lnTo>
                    <a:pt x="393" y="55"/>
                  </a:lnTo>
                  <a:lnTo>
                    <a:pt x="393" y="57"/>
                  </a:lnTo>
                  <a:lnTo>
                    <a:pt x="388" y="57"/>
                  </a:lnTo>
                  <a:lnTo>
                    <a:pt x="386" y="57"/>
                  </a:lnTo>
                  <a:lnTo>
                    <a:pt x="378" y="57"/>
                  </a:lnTo>
                  <a:lnTo>
                    <a:pt x="376" y="57"/>
                  </a:lnTo>
                  <a:lnTo>
                    <a:pt x="374" y="55"/>
                  </a:lnTo>
                  <a:lnTo>
                    <a:pt x="374" y="52"/>
                  </a:lnTo>
                  <a:lnTo>
                    <a:pt x="371" y="48"/>
                  </a:lnTo>
                  <a:lnTo>
                    <a:pt x="369" y="48"/>
                  </a:lnTo>
                  <a:lnTo>
                    <a:pt x="367" y="45"/>
                  </a:lnTo>
                  <a:lnTo>
                    <a:pt x="364" y="43"/>
                  </a:lnTo>
                  <a:lnTo>
                    <a:pt x="362" y="43"/>
                  </a:lnTo>
                  <a:lnTo>
                    <a:pt x="360" y="45"/>
                  </a:lnTo>
                  <a:lnTo>
                    <a:pt x="360" y="45"/>
                  </a:lnTo>
                  <a:lnTo>
                    <a:pt x="357" y="45"/>
                  </a:lnTo>
                  <a:lnTo>
                    <a:pt x="357" y="43"/>
                  </a:lnTo>
                  <a:lnTo>
                    <a:pt x="355" y="43"/>
                  </a:lnTo>
                  <a:lnTo>
                    <a:pt x="357" y="41"/>
                  </a:lnTo>
                  <a:lnTo>
                    <a:pt x="357" y="41"/>
                  </a:lnTo>
                  <a:lnTo>
                    <a:pt x="355" y="38"/>
                  </a:lnTo>
                  <a:lnTo>
                    <a:pt x="355" y="36"/>
                  </a:lnTo>
                  <a:lnTo>
                    <a:pt x="352" y="36"/>
                  </a:lnTo>
                  <a:lnTo>
                    <a:pt x="350" y="38"/>
                  </a:lnTo>
                  <a:lnTo>
                    <a:pt x="348" y="41"/>
                  </a:lnTo>
                  <a:lnTo>
                    <a:pt x="348" y="33"/>
                  </a:lnTo>
                  <a:lnTo>
                    <a:pt x="348" y="26"/>
                  </a:lnTo>
                  <a:lnTo>
                    <a:pt x="345" y="24"/>
                  </a:lnTo>
                  <a:lnTo>
                    <a:pt x="345" y="22"/>
                  </a:lnTo>
                  <a:lnTo>
                    <a:pt x="343" y="19"/>
                  </a:lnTo>
                  <a:lnTo>
                    <a:pt x="336" y="14"/>
                  </a:lnTo>
                  <a:lnTo>
                    <a:pt x="333" y="14"/>
                  </a:lnTo>
                  <a:lnTo>
                    <a:pt x="333" y="14"/>
                  </a:lnTo>
                  <a:lnTo>
                    <a:pt x="333" y="14"/>
                  </a:lnTo>
                  <a:lnTo>
                    <a:pt x="329" y="14"/>
                  </a:lnTo>
                  <a:lnTo>
                    <a:pt x="326" y="12"/>
                  </a:lnTo>
                  <a:lnTo>
                    <a:pt x="326" y="12"/>
                  </a:lnTo>
                  <a:lnTo>
                    <a:pt x="319" y="12"/>
                  </a:lnTo>
                  <a:lnTo>
                    <a:pt x="312" y="10"/>
                  </a:lnTo>
                  <a:lnTo>
                    <a:pt x="310" y="10"/>
                  </a:lnTo>
                  <a:lnTo>
                    <a:pt x="300" y="19"/>
                  </a:lnTo>
                  <a:lnTo>
                    <a:pt x="298" y="22"/>
                  </a:lnTo>
                  <a:lnTo>
                    <a:pt x="296" y="22"/>
                  </a:lnTo>
                  <a:lnTo>
                    <a:pt x="293" y="22"/>
                  </a:lnTo>
                  <a:lnTo>
                    <a:pt x="291" y="22"/>
                  </a:lnTo>
                  <a:lnTo>
                    <a:pt x="291" y="22"/>
                  </a:lnTo>
                  <a:lnTo>
                    <a:pt x="289" y="22"/>
                  </a:lnTo>
                  <a:lnTo>
                    <a:pt x="289" y="22"/>
                  </a:lnTo>
                  <a:lnTo>
                    <a:pt x="277" y="17"/>
                  </a:lnTo>
                  <a:lnTo>
                    <a:pt x="272" y="14"/>
                  </a:lnTo>
                  <a:lnTo>
                    <a:pt x="267" y="17"/>
                  </a:lnTo>
                  <a:lnTo>
                    <a:pt x="262" y="17"/>
                  </a:lnTo>
                  <a:lnTo>
                    <a:pt x="262" y="14"/>
                  </a:lnTo>
                  <a:lnTo>
                    <a:pt x="260" y="14"/>
                  </a:lnTo>
                  <a:lnTo>
                    <a:pt x="260" y="12"/>
                  </a:lnTo>
                  <a:lnTo>
                    <a:pt x="260" y="12"/>
                  </a:lnTo>
                  <a:lnTo>
                    <a:pt x="260" y="10"/>
                  </a:lnTo>
                  <a:lnTo>
                    <a:pt x="258" y="7"/>
                  </a:lnTo>
                  <a:lnTo>
                    <a:pt x="258" y="7"/>
                  </a:lnTo>
                  <a:lnTo>
                    <a:pt x="253" y="5"/>
                  </a:lnTo>
                  <a:lnTo>
                    <a:pt x="253" y="3"/>
                  </a:lnTo>
                  <a:lnTo>
                    <a:pt x="251" y="0"/>
                  </a:lnTo>
                  <a:lnTo>
                    <a:pt x="248" y="5"/>
                  </a:lnTo>
                  <a:lnTo>
                    <a:pt x="248" y="14"/>
                  </a:lnTo>
                  <a:lnTo>
                    <a:pt x="246" y="19"/>
                  </a:lnTo>
                  <a:lnTo>
                    <a:pt x="246" y="19"/>
                  </a:lnTo>
                  <a:lnTo>
                    <a:pt x="246" y="19"/>
                  </a:lnTo>
                  <a:lnTo>
                    <a:pt x="246" y="22"/>
                  </a:lnTo>
                  <a:lnTo>
                    <a:pt x="248" y="24"/>
                  </a:lnTo>
                  <a:lnTo>
                    <a:pt x="251" y="29"/>
                  </a:lnTo>
                  <a:lnTo>
                    <a:pt x="253" y="29"/>
                  </a:lnTo>
                  <a:lnTo>
                    <a:pt x="255" y="29"/>
                  </a:lnTo>
                  <a:lnTo>
                    <a:pt x="255" y="31"/>
                  </a:lnTo>
                  <a:lnTo>
                    <a:pt x="258" y="33"/>
                  </a:lnTo>
                  <a:lnTo>
                    <a:pt x="260" y="38"/>
                  </a:lnTo>
                  <a:lnTo>
                    <a:pt x="262" y="43"/>
                  </a:lnTo>
                  <a:lnTo>
                    <a:pt x="265" y="45"/>
                  </a:lnTo>
                  <a:lnTo>
                    <a:pt x="267" y="50"/>
                  </a:lnTo>
                  <a:lnTo>
                    <a:pt x="267" y="50"/>
                  </a:lnTo>
                  <a:lnTo>
                    <a:pt x="267" y="52"/>
                  </a:lnTo>
                  <a:lnTo>
                    <a:pt x="267" y="59"/>
                  </a:lnTo>
                  <a:lnTo>
                    <a:pt x="270" y="64"/>
                  </a:lnTo>
                  <a:lnTo>
                    <a:pt x="270" y="67"/>
                  </a:lnTo>
                  <a:lnTo>
                    <a:pt x="270" y="69"/>
                  </a:lnTo>
                  <a:lnTo>
                    <a:pt x="270" y="71"/>
                  </a:lnTo>
                  <a:lnTo>
                    <a:pt x="267" y="76"/>
                  </a:lnTo>
                  <a:lnTo>
                    <a:pt x="262" y="88"/>
                  </a:lnTo>
                  <a:lnTo>
                    <a:pt x="260" y="93"/>
                  </a:lnTo>
                  <a:lnTo>
                    <a:pt x="262" y="93"/>
                  </a:lnTo>
                  <a:lnTo>
                    <a:pt x="265" y="95"/>
                  </a:lnTo>
                  <a:lnTo>
                    <a:pt x="265" y="93"/>
                  </a:lnTo>
                  <a:lnTo>
                    <a:pt x="267" y="93"/>
                  </a:lnTo>
                  <a:lnTo>
                    <a:pt x="272" y="90"/>
                  </a:lnTo>
                  <a:lnTo>
                    <a:pt x="274" y="93"/>
                  </a:lnTo>
                  <a:lnTo>
                    <a:pt x="274" y="93"/>
                  </a:lnTo>
                  <a:lnTo>
                    <a:pt x="272" y="95"/>
                  </a:lnTo>
                  <a:lnTo>
                    <a:pt x="272" y="97"/>
                  </a:lnTo>
                  <a:lnTo>
                    <a:pt x="272" y="97"/>
                  </a:lnTo>
                  <a:lnTo>
                    <a:pt x="272" y="97"/>
                  </a:lnTo>
                  <a:lnTo>
                    <a:pt x="272" y="97"/>
                  </a:lnTo>
                  <a:lnTo>
                    <a:pt x="274" y="100"/>
                  </a:lnTo>
                  <a:lnTo>
                    <a:pt x="274" y="100"/>
                  </a:lnTo>
                  <a:lnTo>
                    <a:pt x="277" y="100"/>
                  </a:lnTo>
                  <a:lnTo>
                    <a:pt x="277" y="102"/>
                  </a:lnTo>
                  <a:lnTo>
                    <a:pt x="281" y="104"/>
                  </a:lnTo>
                  <a:lnTo>
                    <a:pt x="281" y="107"/>
                  </a:lnTo>
                  <a:lnTo>
                    <a:pt x="281" y="107"/>
                  </a:lnTo>
                  <a:lnTo>
                    <a:pt x="281" y="107"/>
                  </a:lnTo>
                  <a:lnTo>
                    <a:pt x="281" y="107"/>
                  </a:lnTo>
                  <a:lnTo>
                    <a:pt x="279" y="109"/>
                  </a:lnTo>
                  <a:lnTo>
                    <a:pt x="279" y="109"/>
                  </a:lnTo>
                  <a:lnTo>
                    <a:pt x="279" y="109"/>
                  </a:lnTo>
                  <a:lnTo>
                    <a:pt x="279" y="112"/>
                  </a:lnTo>
                  <a:lnTo>
                    <a:pt x="279" y="112"/>
                  </a:lnTo>
                  <a:lnTo>
                    <a:pt x="281" y="112"/>
                  </a:lnTo>
                  <a:lnTo>
                    <a:pt x="284" y="114"/>
                  </a:lnTo>
                  <a:lnTo>
                    <a:pt x="284" y="114"/>
                  </a:lnTo>
                  <a:lnTo>
                    <a:pt x="284" y="116"/>
                  </a:lnTo>
                  <a:lnTo>
                    <a:pt x="284" y="116"/>
                  </a:lnTo>
                  <a:lnTo>
                    <a:pt x="284" y="119"/>
                  </a:lnTo>
                  <a:lnTo>
                    <a:pt x="284" y="119"/>
                  </a:lnTo>
                  <a:lnTo>
                    <a:pt x="284" y="119"/>
                  </a:lnTo>
                  <a:lnTo>
                    <a:pt x="284" y="119"/>
                  </a:lnTo>
                  <a:lnTo>
                    <a:pt x="281" y="119"/>
                  </a:lnTo>
                  <a:lnTo>
                    <a:pt x="279" y="119"/>
                  </a:lnTo>
                  <a:lnTo>
                    <a:pt x="279" y="121"/>
                  </a:lnTo>
                  <a:lnTo>
                    <a:pt x="274" y="123"/>
                  </a:lnTo>
                  <a:lnTo>
                    <a:pt x="274" y="123"/>
                  </a:lnTo>
                  <a:lnTo>
                    <a:pt x="270" y="126"/>
                  </a:lnTo>
                  <a:lnTo>
                    <a:pt x="270" y="126"/>
                  </a:lnTo>
                  <a:lnTo>
                    <a:pt x="267" y="128"/>
                  </a:lnTo>
                  <a:lnTo>
                    <a:pt x="262" y="133"/>
                  </a:lnTo>
                  <a:lnTo>
                    <a:pt x="260" y="135"/>
                  </a:lnTo>
                  <a:lnTo>
                    <a:pt x="260" y="138"/>
                  </a:lnTo>
                  <a:lnTo>
                    <a:pt x="258" y="138"/>
                  </a:lnTo>
                  <a:lnTo>
                    <a:pt x="255" y="140"/>
                  </a:lnTo>
                  <a:lnTo>
                    <a:pt x="255" y="140"/>
                  </a:lnTo>
                  <a:lnTo>
                    <a:pt x="251" y="142"/>
                  </a:lnTo>
                  <a:lnTo>
                    <a:pt x="251" y="142"/>
                  </a:lnTo>
                  <a:lnTo>
                    <a:pt x="251" y="142"/>
                  </a:lnTo>
                  <a:lnTo>
                    <a:pt x="248" y="142"/>
                  </a:lnTo>
                  <a:lnTo>
                    <a:pt x="248" y="142"/>
                  </a:lnTo>
                  <a:lnTo>
                    <a:pt x="248" y="142"/>
                  </a:lnTo>
                  <a:lnTo>
                    <a:pt x="246" y="145"/>
                  </a:lnTo>
                  <a:lnTo>
                    <a:pt x="244" y="149"/>
                  </a:lnTo>
                  <a:lnTo>
                    <a:pt x="234" y="156"/>
                  </a:lnTo>
                  <a:lnTo>
                    <a:pt x="232" y="159"/>
                  </a:lnTo>
                  <a:lnTo>
                    <a:pt x="229" y="161"/>
                  </a:lnTo>
                  <a:lnTo>
                    <a:pt x="229" y="161"/>
                  </a:lnTo>
                  <a:lnTo>
                    <a:pt x="229" y="161"/>
                  </a:lnTo>
                  <a:lnTo>
                    <a:pt x="229" y="161"/>
                  </a:lnTo>
                  <a:lnTo>
                    <a:pt x="229" y="164"/>
                  </a:lnTo>
                  <a:lnTo>
                    <a:pt x="229" y="166"/>
                  </a:lnTo>
                  <a:lnTo>
                    <a:pt x="229" y="166"/>
                  </a:lnTo>
                  <a:lnTo>
                    <a:pt x="229" y="171"/>
                  </a:lnTo>
                  <a:lnTo>
                    <a:pt x="229" y="171"/>
                  </a:lnTo>
                  <a:lnTo>
                    <a:pt x="229" y="171"/>
                  </a:lnTo>
                  <a:lnTo>
                    <a:pt x="227" y="171"/>
                  </a:lnTo>
                  <a:lnTo>
                    <a:pt x="227" y="171"/>
                  </a:lnTo>
                  <a:lnTo>
                    <a:pt x="225" y="173"/>
                  </a:lnTo>
                  <a:lnTo>
                    <a:pt x="225" y="173"/>
                  </a:lnTo>
                  <a:lnTo>
                    <a:pt x="225" y="173"/>
                  </a:lnTo>
                  <a:lnTo>
                    <a:pt x="225" y="173"/>
                  </a:lnTo>
                  <a:lnTo>
                    <a:pt x="227" y="175"/>
                  </a:lnTo>
                  <a:lnTo>
                    <a:pt x="227" y="175"/>
                  </a:lnTo>
                  <a:lnTo>
                    <a:pt x="227" y="175"/>
                  </a:lnTo>
                  <a:lnTo>
                    <a:pt x="227" y="175"/>
                  </a:lnTo>
                  <a:lnTo>
                    <a:pt x="227" y="178"/>
                  </a:lnTo>
                  <a:lnTo>
                    <a:pt x="227" y="178"/>
                  </a:lnTo>
                  <a:lnTo>
                    <a:pt x="229" y="180"/>
                  </a:lnTo>
                  <a:lnTo>
                    <a:pt x="234" y="180"/>
                  </a:lnTo>
                  <a:lnTo>
                    <a:pt x="234" y="183"/>
                  </a:lnTo>
                  <a:lnTo>
                    <a:pt x="236" y="185"/>
                  </a:lnTo>
                  <a:lnTo>
                    <a:pt x="236" y="185"/>
                  </a:lnTo>
                  <a:lnTo>
                    <a:pt x="236" y="185"/>
                  </a:lnTo>
                  <a:lnTo>
                    <a:pt x="236" y="187"/>
                  </a:lnTo>
                  <a:lnTo>
                    <a:pt x="239" y="190"/>
                  </a:lnTo>
                  <a:lnTo>
                    <a:pt x="239" y="190"/>
                  </a:lnTo>
                  <a:lnTo>
                    <a:pt x="239" y="192"/>
                  </a:lnTo>
                  <a:lnTo>
                    <a:pt x="241" y="194"/>
                  </a:lnTo>
                  <a:lnTo>
                    <a:pt x="244" y="194"/>
                  </a:lnTo>
                  <a:lnTo>
                    <a:pt x="251" y="199"/>
                  </a:lnTo>
                  <a:lnTo>
                    <a:pt x="253" y="201"/>
                  </a:lnTo>
                  <a:lnTo>
                    <a:pt x="255" y="204"/>
                  </a:lnTo>
                  <a:lnTo>
                    <a:pt x="255" y="204"/>
                  </a:lnTo>
                  <a:lnTo>
                    <a:pt x="255" y="206"/>
                  </a:lnTo>
                  <a:lnTo>
                    <a:pt x="255" y="209"/>
                  </a:lnTo>
                  <a:lnTo>
                    <a:pt x="255" y="211"/>
                  </a:lnTo>
                  <a:lnTo>
                    <a:pt x="255" y="211"/>
                  </a:lnTo>
                  <a:lnTo>
                    <a:pt x="255" y="216"/>
                  </a:lnTo>
                  <a:lnTo>
                    <a:pt x="255" y="218"/>
                  </a:lnTo>
                  <a:lnTo>
                    <a:pt x="255" y="220"/>
                  </a:lnTo>
                  <a:lnTo>
                    <a:pt x="255" y="220"/>
                  </a:lnTo>
                  <a:lnTo>
                    <a:pt x="255" y="220"/>
                  </a:lnTo>
                  <a:lnTo>
                    <a:pt x="258" y="220"/>
                  </a:lnTo>
                  <a:lnTo>
                    <a:pt x="258" y="223"/>
                  </a:lnTo>
                  <a:lnTo>
                    <a:pt x="258" y="223"/>
                  </a:lnTo>
                  <a:lnTo>
                    <a:pt x="258" y="225"/>
                  </a:lnTo>
                  <a:lnTo>
                    <a:pt x="258" y="227"/>
                  </a:lnTo>
                  <a:lnTo>
                    <a:pt x="251" y="225"/>
                  </a:lnTo>
                  <a:lnTo>
                    <a:pt x="248" y="225"/>
                  </a:lnTo>
                  <a:lnTo>
                    <a:pt x="248" y="223"/>
                  </a:lnTo>
                  <a:lnTo>
                    <a:pt x="248" y="223"/>
                  </a:lnTo>
                  <a:lnTo>
                    <a:pt x="246" y="223"/>
                  </a:lnTo>
                  <a:lnTo>
                    <a:pt x="246" y="220"/>
                  </a:lnTo>
                  <a:lnTo>
                    <a:pt x="244" y="223"/>
                  </a:lnTo>
                  <a:lnTo>
                    <a:pt x="241" y="223"/>
                  </a:lnTo>
                  <a:lnTo>
                    <a:pt x="236" y="225"/>
                  </a:lnTo>
                  <a:lnTo>
                    <a:pt x="236" y="225"/>
                  </a:lnTo>
                  <a:lnTo>
                    <a:pt x="236" y="225"/>
                  </a:lnTo>
                  <a:lnTo>
                    <a:pt x="236" y="225"/>
                  </a:lnTo>
                  <a:lnTo>
                    <a:pt x="236" y="225"/>
                  </a:lnTo>
                  <a:lnTo>
                    <a:pt x="234" y="227"/>
                  </a:lnTo>
                  <a:lnTo>
                    <a:pt x="234" y="227"/>
                  </a:lnTo>
                  <a:lnTo>
                    <a:pt x="232" y="230"/>
                  </a:lnTo>
                  <a:lnTo>
                    <a:pt x="229" y="230"/>
                  </a:lnTo>
                  <a:lnTo>
                    <a:pt x="225" y="232"/>
                  </a:lnTo>
                  <a:lnTo>
                    <a:pt x="222" y="232"/>
                  </a:lnTo>
                  <a:lnTo>
                    <a:pt x="222" y="235"/>
                  </a:lnTo>
                  <a:lnTo>
                    <a:pt x="222" y="235"/>
                  </a:lnTo>
                  <a:lnTo>
                    <a:pt x="222" y="235"/>
                  </a:lnTo>
                  <a:lnTo>
                    <a:pt x="222" y="235"/>
                  </a:lnTo>
                  <a:lnTo>
                    <a:pt x="222" y="235"/>
                  </a:lnTo>
                  <a:lnTo>
                    <a:pt x="222" y="237"/>
                  </a:lnTo>
                  <a:lnTo>
                    <a:pt x="220" y="237"/>
                  </a:lnTo>
                  <a:lnTo>
                    <a:pt x="220" y="237"/>
                  </a:lnTo>
                  <a:lnTo>
                    <a:pt x="220" y="237"/>
                  </a:lnTo>
                  <a:lnTo>
                    <a:pt x="220" y="239"/>
                  </a:lnTo>
                  <a:lnTo>
                    <a:pt x="222" y="239"/>
                  </a:lnTo>
                  <a:lnTo>
                    <a:pt x="222" y="239"/>
                  </a:lnTo>
                  <a:lnTo>
                    <a:pt x="222" y="239"/>
                  </a:lnTo>
                  <a:lnTo>
                    <a:pt x="222" y="239"/>
                  </a:lnTo>
                  <a:lnTo>
                    <a:pt x="225" y="242"/>
                  </a:lnTo>
                  <a:lnTo>
                    <a:pt x="225" y="242"/>
                  </a:lnTo>
                  <a:lnTo>
                    <a:pt x="225" y="242"/>
                  </a:lnTo>
                  <a:lnTo>
                    <a:pt x="225" y="242"/>
                  </a:lnTo>
                  <a:lnTo>
                    <a:pt x="225" y="242"/>
                  </a:lnTo>
                  <a:lnTo>
                    <a:pt x="225" y="242"/>
                  </a:lnTo>
                  <a:lnTo>
                    <a:pt x="227" y="242"/>
                  </a:lnTo>
                  <a:lnTo>
                    <a:pt x="227" y="242"/>
                  </a:lnTo>
                  <a:lnTo>
                    <a:pt x="227" y="242"/>
                  </a:lnTo>
                  <a:lnTo>
                    <a:pt x="227" y="244"/>
                  </a:lnTo>
                  <a:lnTo>
                    <a:pt x="229" y="244"/>
                  </a:lnTo>
                  <a:lnTo>
                    <a:pt x="229" y="246"/>
                  </a:lnTo>
                  <a:lnTo>
                    <a:pt x="229" y="249"/>
                  </a:lnTo>
                  <a:lnTo>
                    <a:pt x="229" y="251"/>
                  </a:lnTo>
                  <a:lnTo>
                    <a:pt x="232" y="251"/>
                  </a:lnTo>
                  <a:lnTo>
                    <a:pt x="232" y="254"/>
                  </a:lnTo>
                  <a:lnTo>
                    <a:pt x="229" y="258"/>
                  </a:lnTo>
                  <a:lnTo>
                    <a:pt x="225" y="261"/>
                  </a:lnTo>
                  <a:lnTo>
                    <a:pt x="225" y="263"/>
                  </a:lnTo>
                  <a:lnTo>
                    <a:pt x="225" y="265"/>
                  </a:lnTo>
                  <a:lnTo>
                    <a:pt x="225" y="265"/>
                  </a:lnTo>
                  <a:lnTo>
                    <a:pt x="222" y="268"/>
                  </a:lnTo>
                  <a:lnTo>
                    <a:pt x="222" y="268"/>
                  </a:lnTo>
                  <a:lnTo>
                    <a:pt x="225" y="270"/>
                  </a:lnTo>
                  <a:lnTo>
                    <a:pt x="225" y="272"/>
                  </a:lnTo>
                  <a:lnTo>
                    <a:pt x="225" y="275"/>
                  </a:lnTo>
                  <a:lnTo>
                    <a:pt x="225" y="275"/>
                  </a:lnTo>
                  <a:lnTo>
                    <a:pt x="225" y="277"/>
                  </a:lnTo>
                  <a:lnTo>
                    <a:pt x="225" y="277"/>
                  </a:lnTo>
                  <a:lnTo>
                    <a:pt x="225" y="277"/>
                  </a:lnTo>
                  <a:lnTo>
                    <a:pt x="227" y="277"/>
                  </a:lnTo>
                  <a:lnTo>
                    <a:pt x="227" y="277"/>
                  </a:lnTo>
                  <a:lnTo>
                    <a:pt x="232" y="282"/>
                  </a:lnTo>
                  <a:lnTo>
                    <a:pt x="232" y="284"/>
                  </a:lnTo>
                  <a:lnTo>
                    <a:pt x="232" y="284"/>
                  </a:lnTo>
                  <a:lnTo>
                    <a:pt x="234" y="287"/>
                  </a:lnTo>
                  <a:lnTo>
                    <a:pt x="236" y="296"/>
                  </a:lnTo>
                  <a:lnTo>
                    <a:pt x="236" y="298"/>
                  </a:lnTo>
                  <a:lnTo>
                    <a:pt x="236" y="303"/>
                  </a:lnTo>
                  <a:lnTo>
                    <a:pt x="236" y="303"/>
                  </a:lnTo>
                  <a:lnTo>
                    <a:pt x="234" y="306"/>
                  </a:lnTo>
                  <a:lnTo>
                    <a:pt x="234" y="308"/>
                  </a:lnTo>
                  <a:lnTo>
                    <a:pt x="234" y="315"/>
                  </a:lnTo>
                  <a:lnTo>
                    <a:pt x="234" y="315"/>
                  </a:lnTo>
                  <a:lnTo>
                    <a:pt x="234" y="315"/>
                  </a:lnTo>
                  <a:lnTo>
                    <a:pt x="232" y="315"/>
                  </a:lnTo>
                  <a:lnTo>
                    <a:pt x="232" y="315"/>
                  </a:lnTo>
                  <a:lnTo>
                    <a:pt x="229" y="315"/>
                  </a:lnTo>
                  <a:lnTo>
                    <a:pt x="229" y="315"/>
                  </a:lnTo>
                  <a:lnTo>
                    <a:pt x="229" y="315"/>
                  </a:lnTo>
                  <a:lnTo>
                    <a:pt x="229" y="315"/>
                  </a:lnTo>
                  <a:lnTo>
                    <a:pt x="229" y="317"/>
                  </a:lnTo>
                  <a:lnTo>
                    <a:pt x="229" y="317"/>
                  </a:lnTo>
                  <a:lnTo>
                    <a:pt x="229" y="317"/>
                  </a:lnTo>
                  <a:lnTo>
                    <a:pt x="229" y="320"/>
                  </a:lnTo>
                  <a:lnTo>
                    <a:pt x="234" y="320"/>
                  </a:lnTo>
                  <a:lnTo>
                    <a:pt x="234" y="320"/>
                  </a:lnTo>
                  <a:lnTo>
                    <a:pt x="234" y="320"/>
                  </a:lnTo>
                  <a:lnTo>
                    <a:pt x="234" y="322"/>
                  </a:lnTo>
                  <a:lnTo>
                    <a:pt x="236" y="322"/>
                  </a:lnTo>
                  <a:lnTo>
                    <a:pt x="236" y="325"/>
                  </a:lnTo>
                  <a:lnTo>
                    <a:pt x="236" y="327"/>
                  </a:lnTo>
                  <a:lnTo>
                    <a:pt x="236" y="327"/>
                  </a:lnTo>
                  <a:lnTo>
                    <a:pt x="236" y="329"/>
                  </a:lnTo>
                  <a:lnTo>
                    <a:pt x="236" y="329"/>
                  </a:lnTo>
                  <a:lnTo>
                    <a:pt x="239" y="329"/>
                  </a:lnTo>
                  <a:lnTo>
                    <a:pt x="239" y="332"/>
                  </a:lnTo>
                  <a:lnTo>
                    <a:pt x="236" y="332"/>
                  </a:lnTo>
                  <a:lnTo>
                    <a:pt x="236" y="334"/>
                  </a:lnTo>
                  <a:lnTo>
                    <a:pt x="236" y="334"/>
                  </a:lnTo>
                  <a:lnTo>
                    <a:pt x="234" y="334"/>
                  </a:lnTo>
                  <a:lnTo>
                    <a:pt x="236" y="336"/>
                  </a:lnTo>
                  <a:lnTo>
                    <a:pt x="236" y="336"/>
                  </a:lnTo>
                  <a:lnTo>
                    <a:pt x="236" y="336"/>
                  </a:lnTo>
                  <a:lnTo>
                    <a:pt x="239" y="336"/>
                  </a:lnTo>
                  <a:lnTo>
                    <a:pt x="239" y="339"/>
                  </a:lnTo>
                  <a:lnTo>
                    <a:pt x="236" y="339"/>
                  </a:lnTo>
                  <a:lnTo>
                    <a:pt x="236" y="341"/>
                  </a:lnTo>
                  <a:lnTo>
                    <a:pt x="234" y="341"/>
                  </a:lnTo>
                  <a:lnTo>
                    <a:pt x="232" y="341"/>
                  </a:lnTo>
                  <a:lnTo>
                    <a:pt x="232" y="341"/>
                  </a:lnTo>
                  <a:lnTo>
                    <a:pt x="229" y="341"/>
                  </a:lnTo>
                  <a:lnTo>
                    <a:pt x="229" y="341"/>
                  </a:lnTo>
                  <a:lnTo>
                    <a:pt x="227" y="341"/>
                  </a:lnTo>
                  <a:lnTo>
                    <a:pt x="227" y="339"/>
                  </a:lnTo>
                  <a:lnTo>
                    <a:pt x="225" y="339"/>
                  </a:lnTo>
                  <a:lnTo>
                    <a:pt x="222" y="339"/>
                  </a:lnTo>
                  <a:lnTo>
                    <a:pt x="222" y="339"/>
                  </a:lnTo>
                  <a:lnTo>
                    <a:pt x="222" y="341"/>
                  </a:lnTo>
                  <a:lnTo>
                    <a:pt x="222" y="341"/>
                  </a:lnTo>
                  <a:lnTo>
                    <a:pt x="222" y="341"/>
                  </a:lnTo>
                  <a:lnTo>
                    <a:pt x="225" y="341"/>
                  </a:lnTo>
                  <a:lnTo>
                    <a:pt x="225" y="343"/>
                  </a:lnTo>
                  <a:lnTo>
                    <a:pt x="225" y="343"/>
                  </a:lnTo>
                  <a:lnTo>
                    <a:pt x="227" y="343"/>
                  </a:lnTo>
                  <a:lnTo>
                    <a:pt x="225" y="348"/>
                  </a:lnTo>
                  <a:lnTo>
                    <a:pt x="225" y="348"/>
                  </a:lnTo>
                  <a:lnTo>
                    <a:pt x="227" y="351"/>
                  </a:lnTo>
                  <a:lnTo>
                    <a:pt x="227" y="351"/>
                  </a:lnTo>
                  <a:lnTo>
                    <a:pt x="227" y="351"/>
                  </a:lnTo>
                  <a:lnTo>
                    <a:pt x="227" y="353"/>
                  </a:lnTo>
                  <a:lnTo>
                    <a:pt x="227" y="353"/>
                  </a:lnTo>
                  <a:lnTo>
                    <a:pt x="225" y="355"/>
                  </a:lnTo>
                  <a:lnTo>
                    <a:pt x="225" y="355"/>
                  </a:lnTo>
                  <a:lnTo>
                    <a:pt x="225" y="355"/>
                  </a:lnTo>
                  <a:lnTo>
                    <a:pt x="225" y="358"/>
                  </a:lnTo>
                  <a:lnTo>
                    <a:pt x="225" y="358"/>
                  </a:lnTo>
                  <a:lnTo>
                    <a:pt x="225" y="360"/>
                  </a:lnTo>
                  <a:lnTo>
                    <a:pt x="225" y="362"/>
                  </a:lnTo>
                  <a:lnTo>
                    <a:pt x="220" y="372"/>
                  </a:lnTo>
                  <a:lnTo>
                    <a:pt x="218" y="374"/>
                  </a:lnTo>
                  <a:lnTo>
                    <a:pt x="215" y="377"/>
                  </a:lnTo>
                  <a:lnTo>
                    <a:pt x="210" y="379"/>
                  </a:lnTo>
                  <a:lnTo>
                    <a:pt x="210" y="379"/>
                  </a:lnTo>
                  <a:lnTo>
                    <a:pt x="208" y="381"/>
                  </a:lnTo>
                  <a:lnTo>
                    <a:pt x="206" y="381"/>
                  </a:lnTo>
                  <a:lnTo>
                    <a:pt x="206" y="384"/>
                  </a:lnTo>
                  <a:lnTo>
                    <a:pt x="206" y="384"/>
                  </a:lnTo>
                  <a:lnTo>
                    <a:pt x="206" y="386"/>
                  </a:lnTo>
                  <a:lnTo>
                    <a:pt x="206" y="386"/>
                  </a:lnTo>
                  <a:lnTo>
                    <a:pt x="208" y="386"/>
                  </a:lnTo>
                  <a:lnTo>
                    <a:pt x="208" y="386"/>
                  </a:lnTo>
                  <a:lnTo>
                    <a:pt x="208" y="386"/>
                  </a:lnTo>
                  <a:lnTo>
                    <a:pt x="210" y="386"/>
                  </a:lnTo>
                  <a:lnTo>
                    <a:pt x="210" y="386"/>
                  </a:lnTo>
                  <a:lnTo>
                    <a:pt x="210" y="388"/>
                  </a:lnTo>
                  <a:lnTo>
                    <a:pt x="210" y="391"/>
                  </a:lnTo>
                  <a:lnTo>
                    <a:pt x="210" y="393"/>
                  </a:lnTo>
                  <a:lnTo>
                    <a:pt x="208" y="393"/>
                  </a:lnTo>
                  <a:lnTo>
                    <a:pt x="206" y="391"/>
                  </a:lnTo>
                  <a:lnTo>
                    <a:pt x="203" y="393"/>
                  </a:lnTo>
                  <a:lnTo>
                    <a:pt x="203" y="393"/>
                  </a:lnTo>
                  <a:lnTo>
                    <a:pt x="203" y="396"/>
                  </a:lnTo>
                  <a:lnTo>
                    <a:pt x="201" y="398"/>
                  </a:lnTo>
                  <a:lnTo>
                    <a:pt x="201" y="400"/>
                  </a:lnTo>
                  <a:lnTo>
                    <a:pt x="201" y="400"/>
                  </a:lnTo>
                  <a:lnTo>
                    <a:pt x="199" y="400"/>
                  </a:lnTo>
                  <a:lnTo>
                    <a:pt x="196" y="398"/>
                  </a:lnTo>
                  <a:lnTo>
                    <a:pt x="194" y="398"/>
                  </a:lnTo>
                  <a:lnTo>
                    <a:pt x="194" y="398"/>
                  </a:lnTo>
                  <a:lnTo>
                    <a:pt x="191" y="398"/>
                  </a:lnTo>
                  <a:lnTo>
                    <a:pt x="191" y="398"/>
                  </a:lnTo>
                  <a:lnTo>
                    <a:pt x="191" y="400"/>
                  </a:lnTo>
                  <a:lnTo>
                    <a:pt x="191" y="403"/>
                  </a:lnTo>
                  <a:lnTo>
                    <a:pt x="191" y="405"/>
                  </a:lnTo>
                  <a:lnTo>
                    <a:pt x="191" y="407"/>
                  </a:lnTo>
                  <a:lnTo>
                    <a:pt x="191" y="410"/>
                  </a:lnTo>
                  <a:lnTo>
                    <a:pt x="191" y="410"/>
                  </a:lnTo>
                  <a:lnTo>
                    <a:pt x="189" y="410"/>
                  </a:lnTo>
                  <a:lnTo>
                    <a:pt x="187" y="412"/>
                  </a:lnTo>
                  <a:lnTo>
                    <a:pt x="187" y="412"/>
                  </a:lnTo>
                  <a:lnTo>
                    <a:pt x="182" y="412"/>
                  </a:lnTo>
                  <a:lnTo>
                    <a:pt x="180" y="412"/>
                  </a:lnTo>
                  <a:lnTo>
                    <a:pt x="175" y="414"/>
                  </a:lnTo>
                  <a:lnTo>
                    <a:pt x="173" y="414"/>
                  </a:lnTo>
                  <a:lnTo>
                    <a:pt x="173" y="414"/>
                  </a:lnTo>
                  <a:lnTo>
                    <a:pt x="173" y="412"/>
                  </a:lnTo>
                  <a:lnTo>
                    <a:pt x="173" y="410"/>
                  </a:lnTo>
                  <a:lnTo>
                    <a:pt x="173" y="410"/>
                  </a:lnTo>
                  <a:lnTo>
                    <a:pt x="173" y="407"/>
                  </a:lnTo>
                  <a:lnTo>
                    <a:pt x="170" y="407"/>
                  </a:lnTo>
                  <a:lnTo>
                    <a:pt x="170" y="407"/>
                  </a:lnTo>
                  <a:lnTo>
                    <a:pt x="165" y="410"/>
                  </a:lnTo>
                  <a:lnTo>
                    <a:pt x="163" y="410"/>
                  </a:lnTo>
                  <a:lnTo>
                    <a:pt x="161" y="410"/>
                  </a:lnTo>
                  <a:lnTo>
                    <a:pt x="161" y="412"/>
                  </a:lnTo>
                  <a:lnTo>
                    <a:pt x="161" y="412"/>
                  </a:lnTo>
                  <a:lnTo>
                    <a:pt x="163" y="414"/>
                  </a:lnTo>
                  <a:lnTo>
                    <a:pt x="163" y="414"/>
                  </a:lnTo>
                  <a:lnTo>
                    <a:pt x="163" y="414"/>
                  </a:lnTo>
                  <a:lnTo>
                    <a:pt x="163" y="417"/>
                  </a:lnTo>
                  <a:lnTo>
                    <a:pt x="165" y="417"/>
                  </a:lnTo>
                  <a:lnTo>
                    <a:pt x="168" y="419"/>
                  </a:lnTo>
                  <a:lnTo>
                    <a:pt x="168" y="419"/>
                  </a:lnTo>
                  <a:lnTo>
                    <a:pt x="168" y="422"/>
                  </a:lnTo>
                  <a:lnTo>
                    <a:pt x="168" y="424"/>
                  </a:lnTo>
                  <a:lnTo>
                    <a:pt x="168" y="426"/>
                  </a:lnTo>
                  <a:lnTo>
                    <a:pt x="165" y="426"/>
                  </a:lnTo>
                  <a:lnTo>
                    <a:pt x="165" y="426"/>
                  </a:lnTo>
                  <a:lnTo>
                    <a:pt x="163" y="426"/>
                  </a:lnTo>
                  <a:lnTo>
                    <a:pt x="163" y="429"/>
                  </a:lnTo>
                  <a:lnTo>
                    <a:pt x="163" y="431"/>
                  </a:lnTo>
                  <a:lnTo>
                    <a:pt x="163" y="431"/>
                  </a:lnTo>
                  <a:lnTo>
                    <a:pt x="163" y="433"/>
                  </a:lnTo>
                  <a:lnTo>
                    <a:pt x="161" y="433"/>
                  </a:lnTo>
                  <a:lnTo>
                    <a:pt x="161" y="433"/>
                  </a:lnTo>
                  <a:lnTo>
                    <a:pt x="161" y="431"/>
                  </a:lnTo>
                  <a:lnTo>
                    <a:pt x="158" y="431"/>
                  </a:lnTo>
                  <a:lnTo>
                    <a:pt x="158" y="431"/>
                  </a:lnTo>
                  <a:lnTo>
                    <a:pt x="156" y="431"/>
                  </a:lnTo>
                  <a:lnTo>
                    <a:pt x="154" y="431"/>
                  </a:lnTo>
                  <a:lnTo>
                    <a:pt x="154" y="429"/>
                  </a:lnTo>
                  <a:lnTo>
                    <a:pt x="151" y="431"/>
                  </a:lnTo>
                  <a:lnTo>
                    <a:pt x="151" y="431"/>
                  </a:lnTo>
                  <a:lnTo>
                    <a:pt x="151" y="431"/>
                  </a:lnTo>
                  <a:lnTo>
                    <a:pt x="151" y="433"/>
                  </a:lnTo>
                  <a:lnTo>
                    <a:pt x="151" y="433"/>
                  </a:lnTo>
                  <a:lnTo>
                    <a:pt x="154" y="436"/>
                  </a:lnTo>
                  <a:lnTo>
                    <a:pt x="154" y="436"/>
                  </a:lnTo>
                  <a:lnTo>
                    <a:pt x="154" y="436"/>
                  </a:lnTo>
                  <a:lnTo>
                    <a:pt x="154" y="438"/>
                  </a:lnTo>
                  <a:lnTo>
                    <a:pt x="151" y="441"/>
                  </a:lnTo>
                  <a:lnTo>
                    <a:pt x="144" y="438"/>
                  </a:lnTo>
                  <a:lnTo>
                    <a:pt x="142" y="436"/>
                  </a:lnTo>
                  <a:lnTo>
                    <a:pt x="139" y="436"/>
                  </a:lnTo>
                  <a:lnTo>
                    <a:pt x="137" y="433"/>
                  </a:lnTo>
                  <a:lnTo>
                    <a:pt x="137" y="431"/>
                  </a:lnTo>
                  <a:lnTo>
                    <a:pt x="135" y="431"/>
                  </a:lnTo>
                  <a:lnTo>
                    <a:pt x="132" y="431"/>
                  </a:lnTo>
                  <a:lnTo>
                    <a:pt x="130" y="431"/>
                  </a:lnTo>
                  <a:lnTo>
                    <a:pt x="125" y="426"/>
                  </a:lnTo>
                  <a:lnTo>
                    <a:pt x="123" y="426"/>
                  </a:lnTo>
                  <a:lnTo>
                    <a:pt x="120" y="426"/>
                  </a:lnTo>
                  <a:lnTo>
                    <a:pt x="120" y="426"/>
                  </a:lnTo>
                  <a:lnTo>
                    <a:pt x="120" y="426"/>
                  </a:lnTo>
                  <a:lnTo>
                    <a:pt x="120" y="429"/>
                  </a:lnTo>
                  <a:lnTo>
                    <a:pt x="118" y="429"/>
                  </a:lnTo>
                  <a:lnTo>
                    <a:pt x="118" y="429"/>
                  </a:lnTo>
                  <a:lnTo>
                    <a:pt x="118" y="431"/>
                  </a:lnTo>
                  <a:lnTo>
                    <a:pt x="118" y="431"/>
                  </a:lnTo>
                  <a:lnTo>
                    <a:pt x="116" y="433"/>
                  </a:lnTo>
                  <a:lnTo>
                    <a:pt x="116" y="433"/>
                  </a:lnTo>
                  <a:lnTo>
                    <a:pt x="113" y="436"/>
                  </a:lnTo>
                  <a:lnTo>
                    <a:pt x="113" y="438"/>
                  </a:lnTo>
                  <a:lnTo>
                    <a:pt x="113" y="438"/>
                  </a:lnTo>
                  <a:lnTo>
                    <a:pt x="113" y="438"/>
                  </a:lnTo>
                  <a:lnTo>
                    <a:pt x="113" y="441"/>
                  </a:lnTo>
                  <a:lnTo>
                    <a:pt x="116" y="443"/>
                  </a:lnTo>
                  <a:lnTo>
                    <a:pt x="113" y="445"/>
                  </a:lnTo>
                  <a:lnTo>
                    <a:pt x="113" y="450"/>
                  </a:lnTo>
                  <a:lnTo>
                    <a:pt x="109" y="450"/>
                  </a:lnTo>
                  <a:lnTo>
                    <a:pt x="94" y="452"/>
                  </a:lnTo>
                  <a:lnTo>
                    <a:pt x="87" y="455"/>
                  </a:lnTo>
                  <a:lnTo>
                    <a:pt x="83" y="457"/>
                  </a:lnTo>
                  <a:lnTo>
                    <a:pt x="73" y="459"/>
                  </a:lnTo>
                  <a:lnTo>
                    <a:pt x="68" y="462"/>
                  </a:lnTo>
                  <a:lnTo>
                    <a:pt x="64" y="464"/>
                  </a:lnTo>
                  <a:lnTo>
                    <a:pt x="61" y="467"/>
                  </a:lnTo>
                  <a:lnTo>
                    <a:pt x="61" y="469"/>
                  </a:lnTo>
                  <a:lnTo>
                    <a:pt x="59" y="471"/>
                  </a:lnTo>
                  <a:lnTo>
                    <a:pt x="59" y="471"/>
                  </a:lnTo>
                  <a:lnTo>
                    <a:pt x="59" y="474"/>
                  </a:lnTo>
                  <a:lnTo>
                    <a:pt x="59" y="476"/>
                  </a:lnTo>
                  <a:lnTo>
                    <a:pt x="59" y="476"/>
                  </a:lnTo>
                  <a:lnTo>
                    <a:pt x="59" y="476"/>
                  </a:lnTo>
                  <a:lnTo>
                    <a:pt x="59" y="478"/>
                  </a:lnTo>
                  <a:lnTo>
                    <a:pt x="59" y="478"/>
                  </a:lnTo>
                  <a:lnTo>
                    <a:pt x="59" y="478"/>
                  </a:lnTo>
                  <a:lnTo>
                    <a:pt x="57" y="478"/>
                  </a:lnTo>
                  <a:lnTo>
                    <a:pt x="57" y="478"/>
                  </a:lnTo>
                  <a:lnTo>
                    <a:pt x="54" y="481"/>
                  </a:lnTo>
                  <a:lnTo>
                    <a:pt x="52" y="483"/>
                  </a:lnTo>
                  <a:lnTo>
                    <a:pt x="49" y="485"/>
                  </a:lnTo>
                  <a:lnTo>
                    <a:pt x="47" y="485"/>
                  </a:lnTo>
                  <a:lnTo>
                    <a:pt x="45" y="483"/>
                  </a:lnTo>
                  <a:lnTo>
                    <a:pt x="45" y="483"/>
                  </a:lnTo>
                  <a:lnTo>
                    <a:pt x="42" y="481"/>
                  </a:lnTo>
                  <a:lnTo>
                    <a:pt x="38" y="478"/>
                  </a:lnTo>
                  <a:lnTo>
                    <a:pt x="38" y="478"/>
                  </a:lnTo>
                  <a:lnTo>
                    <a:pt x="35" y="478"/>
                  </a:lnTo>
                  <a:lnTo>
                    <a:pt x="35" y="478"/>
                  </a:lnTo>
                  <a:lnTo>
                    <a:pt x="35" y="478"/>
                  </a:lnTo>
                  <a:lnTo>
                    <a:pt x="35" y="478"/>
                  </a:lnTo>
                  <a:lnTo>
                    <a:pt x="35" y="478"/>
                  </a:lnTo>
                  <a:lnTo>
                    <a:pt x="35" y="476"/>
                  </a:lnTo>
                  <a:lnTo>
                    <a:pt x="35" y="469"/>
                  </a:lnTo>
                  <a:lnTo>
                    <a:pt x="35" y="467"/>
                  </a:lnTo>
                  <a:lnTo>
                    <a:pt x="33" y="467"/>
                  </a:lnTo>
                  <a:lnTo>
                    <a:pt x="26" y="464"/>
                  </a:lnTo>
                  <a:lnTo>
                    <a:pt x="26" y="464"/>
                  </a:lnTo>
                  <a:lnTo>
                    <a:pt x="23" y="464"/>
                  </a:lnTo>
                  <a:lnTo>
                    <a:pt x="23" y="464"/>
                  </a:lnTo>
                  <a:lnTo>
                    <a:pt x="21" y="467"/>
                  </a:lnTo>
                  <a:lnTo>
                    <a:pt x="21" y="467"/>
                  </a:lnTo>
                  <a:lnTo>
                    <a:pt x="21" y="467"/>
                  </a:lnTo>
                  <a:lnTo>
                    <a:pt x="21" y="469"/>
                  </a:lnTo>
                  <a:lnTo>
                    <a:pt x="21" y="474"/>
                  </a:lnTo>
                  <a:lnTo>
                    <a:pt x="23" y="474"/>
                  </a:lnTo>
                  <a:lnTo>
                    <a:pt x="21" y="476"/>
                  </a:lnTo>
                  <a:lnTo>
                    <a:pt x="21" y="476"/>
                  </a:lnTo>
                  <a:lnTo>
                    <a:pt x="21" y="476"/>
                  </a:lnTo>
                  <a:lnTo>
                    <a:pt x="14" y="476"/>
                  </a:lnTo>
                  <a:lnTo>
                    <a:pt x="12" y="476"/>
                  </a:lnTo>
                  <a:lnTo>
                    <a:pt x="9" y="476"/>
                  </a:lnTo>
                  <a:lnTo>
                    <a:pt x="2" y="478"/>
                  </a:lnTo>
                  <a:lnTo>
                    <a:pt x="0" y="478"/>
                  </a:lnTo>
                  <a:lnTo>
                    <a:pt x="0" y="481"/>
                  </a:lnTo>
                  <a:lnTo>
                    <a:pt x="0" y="481"/>
                  </a:lnTo>
                  <a:lnTo>
                    <a:pt x="0" y="483"/>
                  </a:lnTo>
                  <a:lnTo>
                    <a:pt x="2" y="483"/>
                  </a:lnTo>
                  <a:lnTo>
                    <a:pt x="2" y="485"/>
                  </a:lnTo>
                  <a:lnTo>
                    <a:pt x="2" y="485"/>
                  </a:lnTo>
                  <a:lnTo>
                    <a:pt x="2" y="485"/>
                  </a:lnTo>
                  <a:lnTo>
                    <a:pt x="7" y="485"/>
                  </a:lnTo>
                  <a:lnTo>
                    <a:pt x="7" y="485"/>
                  </a:lnTo>
                  <a:lnTo>
                    <a:pt x="9" y="488"/>
                  </a:lnTo>
                  <a:lnTo>
                    <a:pt x="9" y="488"/>
                  </a:lnTo>
                  <a:lnTo>
                    <a:pt x="7" y="490"/>
                  </a:lnTo>
                  <a:lnTo>
                    <a:pt x="7" y="490"/>
                  </a:lnTo>
                  <a:lnTo>
                    <a:pt x="7" y="495"/>
                  </a:lnTo>
                  <a:lnTo>
                    <a:pt x="7" y="495"/>
                  </a:lnTo>
                  <a:lnTo>
                    <a:pt x="7" y="497"/>
                  </a:lnTo>
                  <a:lnTo>
                    <a:pt x="4" y="500"/>
                  </a:lnTo>
                  <a:lnTo>
                    <a:pt x="2" y="502"/>
                  </a:lnTo>
                  <a:lnTo>
                    <a:pt x="2" y="504"/>
                  </a:lnTo>
                  <a:lnTo>
                    <a:pt x="2" y="507"/>
                  </a:lnTo>
                  <a:lnTo>
                    <a:pt x="2" y="509"/>
                  </a:lnTo>
                  <a:lnTo>
                    <a:pt x="7" y="514"/>
                  </a:lnTo>
                  <a:lnTo>
                    <a:pt x="7" y="516"/>
                  </a:lnTo>
                  <a:lnTo>
                    <a:pt x="7" y="519"/>
                  </a:lnTo>
                  <a:lnTo>
                    <a:pt x="7" y="519"/>
                  </a:lnTo>
                  <a:lnTo>
                    <a:pt x="7" y="519"/>
                  </a:lnTo>
                  <a:lnTo>
                    <a:pt x="9" y="519"/>
                  </a:lnTo>
                  <a:lnTo>
                    <a:pt x="14" y="516"/>
                  </a:lnTo>
                  <a:lnTo>
                    <a:pt x="16" y="516"/>
                  </a:lnTo>
                  <a:lnTo>
                    <a:pt x="19" y="519"/>
                  </a:lnTo>
                  <a:lnTo>
                    <a:pt x="21" y="519"/>
                  </a:lnTo>
                  <a:lnTo>
                    <a:pt x="23" y="521"/>
                  </a:lnTo>
                  <a:lnTo>
                    <a:pt x="38" y="535"/>
                  </a:lnTo>
                  <a:lnTo>
                    <a:pt x="40" y="538"/>
                  </a:lnTo>
                  <a:lnTo>
                    <a:pt x="40" y="540"/>
                  </a:lnTo>
                  <a:lnTo>
                    <a:pt x="42" y="540"/>
                  </a:lnTo>
                  <a:lnTo>
                    <a:pt x="45" y="538"/>
                  </a:lnTo>
                  <a:lnTo>
                    <a:pt x="45" y="538"/>
                  </a:lnTo>
                  <a:lnTo>
                    <a:pt x="49" y="538"/>
                  </a:lnTo>
                  <a:lnTo>
                    <a:pt x="57" y="538"/>
                  </a:lnTo>
                  <a:lnTo>
                    <a:pt x="73" y="540"/>
                  </a:lnTo>
                  <a:lnTo>
                    <a:pt x="73" y="540"/>
                  </a:lnTo>
                  <a:lnTo>
                    <a:pt x="73" y="540"/>
                  </a:lnTo>
                  <a:lnTo>
                    <a:pt x="73" y="540"/>
                  </a:lnTo>
                  <a:lnTo>
                    <a:pt x="73" y="540"/>
                  </a:lnTo>
                  <a:lnTo>
                    <a:pt x="73" y="540"/>
                  </a:lnTo>
                  <a:lnTo>
                    <a:pt x="75" y="540"/>
                  </a:lnTo>
                  <a:lnTo>
                    <a:pt x="78" y="540"/>
                  </a:lnTo>
                  <a:lnTo>
                    <a:pt x="78" y="540"/>
                  </a:lnTo>
                  <a:lnTo>
                    <a:pt x="78" y="542"/>
                  </a:lnTo>
                  <a:lnTo>
                    <a:pt x="78" y="542"/>
                  </a:lnTo>
                  <a:lnTo>
                    <a:pt x="78" y="542"/>
                  </a:lnTo>
                  <a:lnTo>
                    <a:pt x="78" y="542"/>
                  </a:lnTo>
                  <a:lnTo>
                    <a:pt x="75" y="542"/>
                  </a:lnTo>
                  <a:lnTo>
                    <a:pt x="73" y="542"/>
                  </a:lnTo>
                  <a:lnTo>
                    <a:pt x="73" y="545"/>
                  </a:lnTo>
                  <a:lnTo>
                    <a:pt x="71" y="545"/>
                  </a:lnTo>
                  <a:lnTo>
                    <a:pt x="68" y="547"/>
                  </a:lnTo>
                  <a:lnTo>
                    <a:pt x="68" y="547"/>
                  </a:lnTo>
                  <a:lnTo>
                    <a:pt x="68" y="549"/>
                  </a:lnTo>
                  <a:lnTo>
                    <a:pt x="68" y="549"/>
                  </a:lnTo>
                  <a:lnTo>
                    <a:pt x="68" y="552"/>
                  </a:lnTo>
                  <a:lnTo>
                    <a:pt x="68" y="552"/>
                  </a:lnTo>
                  <a:lnTo>
                    <a:pt x="66" y="556"/>
                  </a:lnTo>
                  <a:lnTo>
                    <a:pt x="66" y="556"/>
                  </a:lnTo>
                  <a:lnTo>
                    <a:pt x="66" y="559"/>
                  </a:lnTo>
                  <a:lnTo>
                    <a:pt x="66" y="564"/>
                  </a:lnTo>
                  <a:lnTo>
                    <a:pt x="66" y="564"/>
                  </a:lnTo>
                  <a:lnTo>
                    <a:pt x="66" y="566"/>
                  </a:lnTo>
                  <a:lnTo>
                    <a:pt x="73" y="571"/>
                  </a:lnTo>
                  <a:lnTo>
                    <a:pt x="75" y="571"/>
                  </a:lnTo>
                  <a:lnTo>
                    <a:pt x="75" y="571"/>
                  </a:lnTo>
                  <a:lnTo>
                    <a:pt x="78" y="571"/>
                  </a:lnTo>
                  <a:lnTo>
                    <a:pt x="78" y="571"/>
                  </a:lnTo>
                  <a:lnTo>
                    <a:pt x="80" y="573"/>
                  </a:lnTo>
                  <a:lnTo>
                    <a:pt x="87" y="580"/>
                  </a:lnTo>
                  <a:lnTo>
                    <a:pt x="90" y="585"/>
                  </a:lnTo>
                  <a:lnTo>
                    <a:pt x="90" y="587"/>
                  </a:lnTo>
                  <a:lnTo>
                    <a:pt x="90" y="590"/>
                  </a:lnTo>
                  <a:lnTo>
                    <a:pt x="92" y="590"/>
                  </a:lnTo>
                  <a:lnTo>
                    <a:pt x="94" y="590"/>
                  </a:lnTo>
                  <a:lnTo>
                    <a:pt x="99" y="590"/>
                  </a:lnTo>
                  <a:lnTo>
                    <a:pt x="102" y="592"/>
                  </a:lnTo>
                  <a:lnTo>
                    <a:pt x="104" y="592"/>
                  </a:lnTo>
                  <a:lnTo>
                    <a:pt x="106" y="594"/>
                  </a:lnTo>
                  <a:lnTo>
                    <a:pt x="106" y="597"/>
                  </a:lnTo>
                  <a:lnTo>
                    <a:pt x="106" y="599"/>
                  </a:lnTo>
                  <a:lnTo>
                    <a:pt x="109" y="599"/>
                  </a:lnTo>
                  <a:lnTo>
                    <a:pt x="109" y="601"/>
                  </a:lnTo>
                  <a:lnTo>
                    <a:pt x="106" y="601"/>
                  </a:lnTo>
                  <a:lnTo>
                    <a:pt x="106" y="601"/>
                  </a:lnTo>
                  <a:lnTo>
                    <a:pt x="106" y="601"/>
                  </a:lnTo>
                  <a:lnTo>
                    <a:pt x="104" y="601"/>
                  </a:lnTo>
                  <a:lnTo>
                    <a:pt x="102" y="601"/>
                  </a:lnTo>
                  <a:lnTo>
                    <a:pt x="102" y="601"/>
                  </a:lnTo>
                  <a:lnTo>
                    <a:pt x="102" y="601"/>
                  </a:lnTo>
                  <a:lnTo>
                    <a:pt x="102" y="601"/>
                  </a:lnTo>
                  <a:lnTo>
                    <a:pt x="102" y="601"/>
                  </a:lnTo>
                  <a:lnTo>
                    <a:pt x="102" y="604"/>
                  </a:lnTo>
                  <a:lnTo>
                    <a:pt x="102" y="604"/>
                  </a:lnTo>
                  <a:lnTo>
                    <a:pt x="104" y="606"/>
                  </a:lnTo>
                  <a:lnTo>
                    <a:pt x="104" y="606"/>
                  </a:lnTo>
                  <a:lnTo>
                    <a:pt x="104" y="609"/>
                  </a:lnTo>
                  <a:lnTo>
                    <a:pt x="109" y="609"/>
                  </a:lnTo>
                  <a:lnTo>
                    <a:pt x="109" y="611"/>
                  </a:lnTo>
                  <a:lnTo>
                    <a:pt x="111" y="613"/>
                  </a:lnTo>
                  <a:lnTo>
                    <a:pt x="111" y="616"/>
                  </a:lnTo>
                  <a:lnTo>
                    <a:pt x="111" y="618"/>
                  </a:lnTo>
                  <a:lnTo>
                    <a:pt x="113" y="620"/>
                  </a:lnTo>
                  <a:lnTo>
                    <a:pt x="113" y="623"/>
                  </a:lnTo>
                  <a:lnTo>
                    <a:pt x="116" y="623"/>
                  </a:lnTo>
                  <a:lnTo>
                    <a:pt x="118" y="625"/>
                  </a:lnTo>
                  <a:lnTo>
                    <a:pt x="118" y="627"/>
                  </a:lnTo>
                  <a:lnTo>
                    <a:pt x="118" y="627"/>
                  </a:lnTo>
                  <a:lnTo>
                    <a:pt x="116" y="627"/>
                  </a:lnTo>
                  <a:lnTo>
                    <a:pt x="111" y="627"/>
                  </a:lnTo>
                  <a:lnTo>
                    <a:pt x="111" y="627"/>
                  </a:lnTo>
                  <a:lnTo>
                    <a:pt x="109" y="630"/>
                  </a:lnTo>
                  <a:lnTo>
                    <a:pt x="109" y="630"/>
                  </a:lnTo>
                  <a:lnTo>
                    <a:pt x="109" y="632"/>
                  </a:lnTo>
                  <a:lnTo>
                    <a:pt x="109" y="632"/>
                  </a:lnTo>
                  <a:lnTo>
                    <a:pt x="109" y="635"/>
                  </a:lnTo>
                  <a:lnTo>
                    <a:pt x="106" y="635"/>
                  </a:lnTo>
                  <a:lnTo>
                    <a:pt x="104" y="632"/>
                  </a:lnTo>
                  <a:lnTo>
                    <a:pt x="104" y="632"/>
                  </a:lnTo>
                  <a:lnTo>
                    <a:pt x="104" y="635"/>
                  </a:lnTo>
                  <a:lnTo>
                    <a:pt x="102" y="635"/>
                  </a:lnTo>
                  <a:lnTo>
                    <a:pt x="99" y="637"/>
                  </a:lnTo>
                  <a:lnTo>
                    <a:pt x="99" y="637"/>
                  </a:lnTo>
                  <a:lnTo>
                    <a:pt x="102" y="642"/>
                  </a:lnTo>
                  <a:lnTo>
                    <a:pt x="102" y="642"/>
                  </a:lnTo>
                  <a:lnTo>
                    <a:pt x="104" y="642"/>
                  </a:lnTo>
                  <a:lnTo>
                    <a:pt x="106" y="642"/>
                  </a:lnTo>
                  <a:lnTo>
                    <a:pt x="109" y="644"/>
                  </a:lnTo>
                  <a:lnTo>
                    <a:pt x="111" y="644"/>
                  </a:lnTo>
                  <a:lnTo>
                    <a:pt x="116" y="649"/>
                  </a:lnTo>
                  <a:lnTo>
                    <a:pt x="118" y="649"/>
                  </a:lnTo>
                  <a:lnTo>
                    <a:pt x="120" y="649"/>
                  </a:lnTo>
                  <a:lnTo>
                    <a:pt x="120" y="649"/>
                  </a:lnTo>
                  <a:lnTo>
                    <a:pt x="123" y="649"/>
                  </a:lnTo>
                  <a:lnTo>
                    <a:pt x="128" y="651"/>
                  </a:lnTo>
                  <a:lnTo>
                    <a:pt x="132" y="654"/>
                  </a:lnTo>
                  <a:lnTo>
                    <a:pt x="135" y="656"/>
                  </a:lnTo>
                  <a:lnTo>
                    <a:pt x="135" y="656"/>
                  </a:lnTo>
                  <a:lnTo>
                    <a:pt x="135" y="658"/>
                  </a:lnTo>
                  <a:lnTo>
                    <a:pt x="135" y="658"/>
                  </a:lnTo>
                  <a:lnTo>
                    <a:pt x="135" y="661"/>
                  </a:lnTo>
                  <a:lnTo>
                    <a:pt x="135" y="663"/>
                  </a:lnTo>
                  <a:lnTo>
                    <a:pt x="135" y="663"/>
                  </a:lnTo>
                  <a:lnTo>
                    <a:pt x="135" y="663"/>
                  </a:lnTo>
                  <a:lnTo>
                    <a:pt x="135" y="668"/>
                  </a:lnTo>
                  <a:lnTo>
                    <a:pt x="135" y="670"/>
                  </a:lnTo>
                  <a:lnTo>
                    <a:pt x="135" y="672"/>
                  </a:lnTo>
                  <a:lnTo>
                    <a:pt x="139" y="675"/>
                  </a:lnTo>
                  <a:lnTo>
                    <a:pt x="142" y="675"/>
                  </a:lnTo>
                  <a:lnTo>
                    <a:pt x="142" y="675"/>
                  </a:lnTo>
                  <a:lnTo>
                    <a:pt x="142" y="675"/>
                  </a:lnTo>
                  <a:lnTo>
                    <a:pt x="144" y="672"/>
                  </a:lnTo>
                  <a:lnTo>
                    <a:pt x="144" y="672"/>
                  </a:lnTo>
                  <a:lnTo>
                    <a:pt x="144" y="672"/>
                  </a:lnTo>
                  <a:lnTo>
                    <a:pt x="146" y="670"/>
                  </a:lnTo>
                  <a:lnTo>
                    <a:pt x="146" y="670"/>
                  </a:lnTo>
                  <a:lnTo>
                    <a:pt x="146" y="668"/>
                  </a:lnTo>
                  <a:lnTo>
                    <a:pt x="149" y="668"/>
                  </a:lnTo>
                  <a:lnTo>
                    <a:pt x="149" y="668"/>
                  </a:lnTo>
                  <a:lnTo>
                    <a:pt x="151" y="668"/>
                  </a:lnTo>
                  <a:lnTo>
                    <a:pt x="154" y="668"/>
                  </a:lnTo>
                  <a:lnTo>
                    <a:pt x="156" y="670"/>
                  </a:lnTo>
                  <a:lnTo>
                    <a:pt x="158" y="670"/>
                  </a:lnTo>
                  <a:lnTo>
                    <a:pt x="161" y="672"/>
                  </a:lnTo>
                  <a:lnTo>
                    <a:pt x="161" y="677"/>
                  </a:lnTo>
                  <a:lnTo>
                    <a:pt x="161" y="682"/>
                  </a:lnTo>
                  <a:lnTo>
                    <a:pt x="161" y="682"/>
                  </a:lnTo>
                  <a:lnTo>
                    <a:pt x="163" y="684"/>
                  </a:lnTo>
                  <a:lnTo>
                    <a:pt x="163" y="687"/>
                  </a:lnTo>
                  <a:lnTo>
                    <a:pt x="168" y="687"/>
                  </a:lnTo>
                  <a:lnTo>
                    <a:pt x="182" y="691"/>
                  </a:lnTo>
                  <a:lnTo>
                    <a:pt x="184" y="691"/>
                  </a:lnTo>
                  <a:lnTo>
                    <a:pt x="184" y="694"/>
                  </a:lnTo>
                  <a:lnTo>
                    <a:pt x="184" y="696"/>
                  </a:lnTo>
                  <a:lnTo>
                    <a:pt x="184" y="699"/>
                  </a:lnTo>
                  <a:lnTo>
                    <a:pt x="184" y="701"/>
                  </a:lnTo>
                  <a:lnTo>
                    <a:pt x="184" y="703"/>
                  </a:lnTo>
                  <a:lnTo>
                    <a:pt x="184" y="703"/>
                  </a:lnTo>
                  <a:lnTo>
                    <a:pt x="189" y="710"/>
                  </a:lnTo>
                  <a:lnTo>
                    <a:pt x="189" y="713"/>
                  </a:lnTo>
                  <a:lnTo>
                    <a:pt x="206" y="708"/>
                  </a:lnTo>
                  <a:lnTo>
                    <a:pt x="208" y="708"/>
                  </a:lnTo>
                  <a:lnTo>
                    <a:pt x="213" y="708"/>
                  </a:lnTo>
                  <a:lnTo>
                    <a:pt x="215" y="706"/>
                  </a:lnTo>
                  <a:lnTo>
                    <a:pt x="222" y="701"/>
                  </a:lnTo>
                  <a:lnTo>
                    <a:pt x="232" y="699"/>
                  </a:lnTo>
                  <a:lnTo>
                    <a:pt x="234" y="694"/>
                  </a:lnTo>
                  <a:lnTo>
                    <a:pt x="236" y="691"/>
                  </a:lnTo>
                  <a:lnTo>
                    <a:pt x="239" y="691"/>
                  </a:lnTo>
                  <a:lnTo>
                    <a:pt x="239" y="689"/>
                  </a:lnTo>
                  <a:lnTo>
                    <a:pt x="239" y="689"/>
                  </a:lnTo>
                  <a:lnTo>
                    <a:pt x="239" y="689"/>
                  </a:lnTo>
                  <a:lnTo>
                    <a:pt x="239" y="689"/>
                  </a:lnTo>
                  <a:lnTo>
                    <a:pt x="244" y="684"/>
                  </a:lnTo>
                  <a:lnTo>
                    <a:pt x="246" y="684"/>
                  </a:lnTo>
                  <a:lnTo>
                    <a:pt x="246" y="684"/>
                  </a:lnTo>
                  <a:lnTo>
                    <a:pt x="248" y="682"/>
                  </a:lnTo>
                  <a:lnTo>
                    <a:pt x="253" y="670"/>
                  </a:lnTo>
                  <a:lnTo>
                    <a:pt x="255" y="668"/>
                  </a:lnTo>
                  <a:lnTo>
                    <a:pt x="255" y="665"/>
                  </a:lnTo>
                  <a:lnTo>
                    <a:pt x="255" y="665"/>
                  </a:lnTo>
                  <a:lnTo>
                    <a:pt x="255" y="663"/>
                  </a:lnTo>
                  <a:lnTo>
                    <a:pt x="255" y="661"/>
                  </a:lnTo>
                  <a:lnTo>
                    <a:pt x="255" y="661"/>
                  </a:lnTo>
                  <a:lnTo>
                    <a:pt x="260" y="661"/>
                  </a:lnTo>
                  <a:lnTo>
                    <a:pt x="262" y="661"/>
                  </a:lnTo>
                  <a:lnTo>
                    <a:pt x="265" y="656"/>
                  </a:lnTo>
                  <a:lnTo>
                    <a:pt x="270" y="654"/>
                  </a:lnTo>
                  <a:lnTo>
                    <a:pt x="270" y="649"/>
                  </a:lnTo>
                  <a:lnTo>
                    <a:pt x="267" y="644"/>
                  </a:lnTo>
                  <a:lnTo>
                    <a:pt x="265" y="642"/>
                  </a:lnTo>
                  <a:lnTo>
                    <a:pt x="260" y="639"/>
                  </a:lnTo>
                  <a:lnTo>
                    <a:pt x="255" y="639"/>
                  </a:lnTo>
                  <a:lnTo>
                    <a:pt x="253" y="639"/>
                  </a:lnTo>
                  <a:lnTo>
                    <a:pt x="251" y="639"/>
                  </a:lnTo>
                  <a:lnTo>
                    <a:pt x="248" y="637"/>
                  </a:lnTo>
                  <a:lnTo>
                    <a:pt x="246" y="635"/>
                  </a:lnTo>
                  <a:lnTo>
                    <a:pt x="244" y="632"/>
                  </a:lnTo>
                  <a:lnTo>
                    <a:pt x="244" y="630"/>
                  </a:lnTo>
                  <a:lnTo>
                    <a:pt x="244" y="620"/>
                  </a:lnTo>
                  <a:lnTo>
                    <a:pt x="241" y="616"/>
                  </a:lnTo>
                  <a:lnTo>
                    <a:pt x="239" y="611"/>
                  </a:lnTo>
                  <a:lnTo>
                    <a:pt x="239" y="611"/>
                  </a:lnTo>
                  <a:lnTo>
                    <a:pt x="241" y="611"/>
                  </a:lnTo>
                  <a:lnTo>
                    <a:pt x="244" y="613"/>
                  </a:lnTo>
                  <a:lnTo>
                    <a:pt x="244" y="616"/>
                  </a:lnTo>
                  <a:lnTo>
                    <a:pt x="244" y="618"/>
                  </a:lnTo>
                  <a:lnTo>
                    <a:pt x="244" y="620"/>
                  </a:lnTo>
                  <a:lnTo>
                    <a:pt x="246" y="625"/>
                  </a:lnTo>
                  <a:lnTo>
                    <a:pt x="246" y="627"/>
                  </a:lnTo>
                  <a:lnTo>
                    <a:pt x="246" y="630"/>
                  </a:lnTo>
                  <a:lnTo>
                    <a:pt x="248" y="630"/>
                  </a:lnTo>
                  <a:lnTo>
                    <a:pt x="251" y="635"/>
                  </a:lnTo>
                  <a:lnTo>
                    <a:pt x="253" y="635"/>
                  </a:lnTo>
                  <a:lnTo>
                    <a:pt x="255" y="637"/>
                  </a:lnTo>
                  <a:lnTo>
                    <a:pt x="258" y="635"/>
                  </a:lnTo>
                  <a:lnTo>
                    <a:pt x="258" y="635"/>
                  </a:lnTo>
                  <a:lnTo>
                    <a:pt x="260" y="637"/>
                  </a:lnTo>
                  <a:lnTo>
                    <a:pt x="262" y="639"/>
                  </a:lnTo>
                  <a:lnTo>
                    <a:pt x="270" y="642"/>
                  </a:lnTo>
                  <a:lnTo>
                    <a:pt x="272" y="644"/>
                  </a:lnTo>
                  <a:lnTo>
                    <a:pt x="274" y="644"/>
                  </a:lnTo>
                  <a:lnTo>
                    <a:pt x="274" y="651"/>
                  </a:lnTo>
                  <a:lnTo>
                    <a:pt x="274" y="654"/>
                  </a:lnTo>
                  <a:lnTo>
                    <a:pt x="274" y="658"/>
                  </a:lnTo>
                  <a:lnTo>
                    <a:pt x="270" y="663"/>
                  </a:lnTo>
                  <a:lnTo>
                    <a:pt x="267" y="665"/>
                  </a:lnTo>
                  <a:lnTo>
                    <a:pt x="267" y="668"/>
                  </a:lnTo>
                  <a:lnTo>
                    <a:pt x="267" y="670"/>
                  </a:lnTo>
                  <a:lnTo>
                    <a:pt x="267" y="675"/>
                  </a:lnTo>
                  <a:lnTo>
                    <a:pt x="267" y="677"/>
                  </a:lnTo>
                  <a:lnTo>
                    <a:pt x="267" y="677"/>
                  </a:lnTo>
                  <a:lnTo>
                    <a:pt x="274" y="689"/>
                  </a:lnTo>
                  <a:lnTo>
                    <a:pt x="274" y="689"/>
                  </a:lnTo>
                  <a:lnTo>
                    <a:pt x="272" y="691"/>
                  </a:lnTo>
                  <a:lnTo>
                    <a:pt x="274" y="696"/>
                  </a:lnTo>
                  <a:lnTo>
                    <a:pt x="274" y="699"/>
                  </a:lnTo>
                  <a:lnTo>
                    <a:pt x="272" y="701"/>
                  </a:lnTo>
                  <a:lnTo>
                    <a:pt x="270" y="703"/>
                  </a:lnTo>
                  <a:lnTo>
                    <a:pt x="270" y="706"/>
                  </a:lnTo>
                  <a:lnTo>
                    <a:pt x="272" y="708"/>
                  </a:lnTo>
                  <a:lnTo>
                    <a:pt x="274" y="713"/>
                  </a:lnTo>
                  <a:lnTo>
                    <a:pt x="277" y="713"/>
                  </a:lnTo>
                  <a:lnTo>
                    <a:pt x="277" y="713"/>
                  </a:lnTo>
                  <a:lnTo>
                    <a:pt x="279" y="715"/>
                  </a:lnTo>
                  <a:lnTo>
                    <a:pt x="279" y="717"/>
                  </a:lnTo>
                  <a:lnTo>
                    <a:pt x="279" y="720"/>
                  </a:lnTo>
                  <a:lnTo>
                    <a:pt x="281" y="720"/>
                  </a:lnTo>
                  <a:lnTo>
                    <a:pt x="281" y="720"/>
                  </a:lnTo>
                  <a:lnTo>
                    <a:pt x="284" y="717"/>
                  </a:lnTo>
                  <a:lnTo>
                    <a:pt x="284" y="717"/>
                  </a:lnTo>
                  <a:lnTo>
                    <a:pt x="284" y="717"/>
                  </a:lnTo>
                  <a:lnTo>
                    <a:pt x="284" y="717"/>
                  </a:lnTo>
                  <a:lnTo>
                    <a:pt x="284" y="715"/>
                  </a:lnTo>
                  <a:lnTo>
                    <a:pt x="284" y="715"/>
                  </a:lnTo>
                  <a:lnTo>
                    <a:pt x="284" y="713"/>
                  </a:lnTo>
                  <a:lnTo>
                    <a:pt x="281" y="713"/>
                  </a:lnTo>
                  <a:lnTo>
                    <a:pt x="281" y="710"/>
                  </a:lnTo>
                  <a:lnTo>
                    <a:pt x="284" y="708"/>
                  </a:lnTo>
                  <a:lnTo>
                    <a:pt x="284" y="706"/>
                  </a:lnTo>
                  <a:lnTo>
                    <a:pt x="284" y="703"/>
                  </a:lnTo>
                  <a:lnTo>
                    <a:pt x="279" y="691"/>
                  </a:lnTo>
                  <a:lnTo>
                    <a:pt x="279" y="689"/>
                  </a:lnTo>
                  <a:lnTo>
                    <a:pt x="281" y="689"/>
                  </a:lnTo>
                  <a:lnTo>
                    <a:pt x="284" y="691"/>
                  </a:lnTo>
                  <a:lnTo>
                    <a:pt x="284" y="694"/>
                  </a:lnTo>
                  <a:lnTo>
                    <a:pt x="284" y="696"/>
                  </a:lnTo>
                  <a:lnTo>
                    <a:pt x="284" y="710"/>
                  </a:lnTo>
                  <a:lnTo>
                    <a:pt x="286" y="713"/>
                  </a:lnTo>
                  <a:lnTo>
                    <a:pt x="286" y="713"/>
                  </a:lnTo>
                  <a:lnTo>
                    <a:pt x="289" y="710"/>
                  </a:lnTo>
                  <a:lnTo>
                    <a:pt x="289" y="708"/>
                  </a:lnTo>
                  <a:lnTo>
                    <a:pt x="291" y="708"/>
                  </a:lnTo>
                  <a:lnTo>
                    <a:pt x="291" y="706"/>
                  </a:lnTo>
                  <a:lnTo>
                    <a:pt x="289" y="706"/>
                  </a:lnTo>
                  <a:lnTo>
                    <a:pt x="289" y="701"/>
                  </a:lnTo>
                  <a:lnTo>
                    <a:pt x="286" y="701"/>
                  </a:lnTo>
                  <a:lnTo>
                    <a:pt x="286" y="699"/>
                  </a:lnTo>
                  <a:lnTo>
                    <a:pt x="289" y="699"/>
                  </a:lnTo>
                  <a:lnTo>
                    <a:pt x="289" y="701"/>
                  </a:lnTo>
                  <a:lnTo>
                    <a:pt x="289" y="701"/>
                  </a:lnTo>
                  <a:lnTo>
                    <a:pt x="289" y="703"/>
                  </a:lnTo>
                  <a:lnTo>
                    <a:pt x="291" y="703"/>
                  </a:lnTo>
                  <a:lnTo>
                    <a:pt x="291" y="703"/>
                  </a:lnTo>
                  <a:lnTo>
                    <a:pt x="293" y="701"/>
                  </a:lnTo>
                  <a:lnTo>
                    <a:pt x="296" y="701"/>
                  </a:lnTo>
                  <a:lnTo>
                    <a:pt x="293" y="706"/>
                  </a:lnTo>
                  <a:lnTo>
                    <a:pt x="293" y="710"/>
                  </a:lnTo>
                  <a:lnTo>
                    <a:pt x="296" y="713"/>
                  </a:lnTo>
                  <a:lnTo>
                    <a:pt x="298" y="713"/>
                  </a:lnTo>
                  <a:lnTo>
                    <a:pt x="298" y="713"/>
                  </a:lnTo>
                  <a:lnTo>
                    <a:pt x="300" y="710"/>
                  </a:lnTo>
                  <a:lnTo>
                    <a:pt x="303" y="710"/>
                  </a:lnTo>
                  <a:lnTo>
                    <a:pt x="303" y="708"/>
                  </a:lnTo>
                  <a:lnTo>
                    <a:pt x="305" y="706"/>
                  </a:lnTo>
                  <a:lnTo>
                    <a:pt x="303" y="703"/>
                  </a:lnTo>
                  <a:lnTo>
                    <a:pt x="303" y="701"/>
                  </a:lnTo>
                  <a:lnTo>
                    <a:pt x="303" y="699"/>
                  </a:lnTo>
                  <a:lnTo>
                    <a:pt x="303" y="696"/>
                  </a:lnTo>
                  <a:lnTo>
                    <a:pt x="303" y="694"/>
                  </a:lnTo>
                  <a:lnTo>
                    <a:pt x="303" y="691"/>
                  </a:lnTo>
                  <a:lnTo>
                    <a:pt x="305" y="689"/>
                  </a:lnTo>
                  <a:lnTo>
                    <a:pt x="305" y="689"/>
                  </a:lnTo>
                  <a:lnTo>
                    <a:pt x="305" y="689"/>
                  </a:lnTo>
                  <a:lnTo>
                    <a:pt x="307" y="689"/>
                  </a:lnTo>
                  <a:lnTo>
                    <a:pt x="307" y="687"/>
                  </a:lnTo>
                  <a:lnTo>
                    <a:pt x="307" y="684"/>
                  </a:lnTo>
                  <a:lnTo>
                    <a:pt x="305" y="680"/>
                  </a:lnTo>
                  <a:lnTo>
                    <a:pt x="305" y="677"/>
                  </a:lnTo>
                  <a:lnTo>
                    <a:pt x="305" y="675"/>
                  </a:lnTo>
                  <a:lnTo>
                    <a:pt x="307" y="672"/>
                  </a:lnTo>
                  <a:lnTo>
                    <a:pt x="307" y="672"/>
                  </a:lnTo>
                  <a:lnTo>
                    <a:pt x="307" y="670"/>
                  </a:lnTo>
                  <a:lnTo>
                    <a:pt x="310" y="672"/>
                  </a:lnTo>
                  <a:lnTo>
                    <a:pt x="310" y="675"/>
                  </a:lnTo>
                  <a:lnTo>
                    <a:pt x="307" y="680"/>
                  </a:lnTo>
                  <a:lnTo>
                    <a:pt x="310" y="682"/>
                  </a:lnTo>
                  <a:lnTo>
                    <a:pt x="310" y="687"/>
                  </a:lnTo>
                  <a:lnTo>
                    <a:pt x="310" y="689"/>
                  </a:lnTo>
                  <a:lnTo>
                    <a:pt x="310" y="694"/>
                  </a:lnTo>
                  <a:lnTo>
                    <a:pt x="307" y="696"/>
                  </a:lnTo>
                  <a:lnTo>
                    <a:pt x="307" y="699"/>
                  </a:lnTo>
                  <a:lnTo>
                    <a:pt x="310" y="706"/>
                  </a:lnTo>
                  <a:lnTo>
                    <a:pt x="310" y="708"/>
                  </a:lnTo>
                  <a:lnTo>
                    <a:pt x="310" y="708"/>
                  </a:lnTo>
                  <a:lnTo>
                    <a:pt x="310" y="710"/>
                  </a:lnTo>
                  <a:lnTo>
                    <a:pt x="310" y="713"/>
                  </a:lnTo>
                  <a:lnTo>
                    <a:pt x="310" y="713"/>
                  </a:lnTo>
                  <a:lnTo>
                    <a:pt x="307" y="715"/>
                  </a:lnTo>
                  <a:lnTo>
                    <a:pt x="307" y="715"/>
                  </a:lnTo>
                  <a:lnTo>
                    <a:pt x="307" y="715"/>
                  </a:lnTo>
                  <a:lnTo>
                    <a:pt x="305" y="720"/>
                  </a:lnTo>
                  <a:lnTo>
                    <a:pt x="307" y="722"/>
                  </a:lnTo>
                  <a:lnTo>
                    <a:pt x="310" y="722"/>
                  </a:lnTo>
                  <a:lnTo>
                    <a:pt x="312" y="722"/>
                  </a:lnTo>
                  <a:lnTo>
                    <a:pt x="312" y="720"/>
                  </a:lnTo>
                  <a:lnTo>
                    <a:pt x="310" y="720"/>
                  </a:lnTo>
                  <a:lnTo>
                    <a:pt x="310" y="717"/>
                  </a:lnTo>
                  <a:lnTo>
                    <a:pt x="312" y="717"/>
                  </a:lnTo>
                  <a:lnTo>
                    <a:pt x="312" y="717"/>
                  </a:lnTo>
                  <a:lnTo>
                    <a:pt x="315" y="720"/>
                  </a:lnTo>
                  <a:lnTo>
                    <a:pt x="315" y="717"/>
                  </a:lnTo>
                  <a:lnTo>
                    <a:pt x="317" y="717"/>
                  </a:lnTo>
                  <a:lnTo>
                    <a:pt x="317" y="710"/>
                  </a:lnTo>
                  <a:lnTo>
                    <a:pt x="317" y="713"/>
                  </a:lnTo>
                  <a:lnTo>
                    <a:pt x="319" y="708"/>
                  </a:lnTo>
                  <a:lnTo>
                    <a:pt x="317" y="701"/>
                  </a:lnTo>
                  <a:lnTo>
                    <a:pt x="319" y="701"/>
                  </a:lnTo>
                  <a:lnTo>
                    <a:pt x="319" y="701"/>
                  </a:lnTo>
                  <a:lnTo>
                    <a:pt x="322" y="699"/>
                  </a:lnTo>
                  <a:lnTo>
                    <a:pt x="322" y="696"/>
                  </a:lnTo>
                  <a:lnTo>
                    <a:pt x="322" y="694"/>
                  </a:lnTo>
                  <a:lnTo>
                    <a:pt x="322" y="691"/>
                  </a:lnTo>
                  <a:lnTo>
                    <a:pt x="319" y="691"/>
                  </a:lnTo>
                  <a:lnTo>
                    <a:pt x="317" y="691"/>
                  </a:lnTo>
                  <a:lnTo>
                    <a:pt x="315" y="694"/>
                  </a:lnTo>
                  <a:lnTo>
                    <a:pt x="315" y="691"/>
                  </a:lnTo>
                  <a:lnTo>
                    <a:pt x="315" y="684"/>
                  </a:lnTo>
                  <a:lnTo>
                    <a:pt x="315" y="682"/>
                  </a:lnTo>
                  <a:lnTo>
                    <a:pt x="319" y="672"/>
                  </a:lnTo>
                  <a:lnTo>
                    <a:pt x="319" y="670"/>
                  </a:lnTo>
                  <a:lnTo>
                    <a:pt x="319" y="665"/>
                  </a:lnTo>
                  <a:lnTo>
                    <a:pt x="319" y="663"/>
                  </a:lnTo>
                  <a:lnTo>
                    <a:pt x="322" y="661"/>
                  </a:lnTo>
                  <a:lnTo>
                    <a:pt x="322" y="658"/>
                  </a:lnTo>
                  <a:lnTo>
                    <a:pt x="322" y="656"/>
                  </a:lnTo>
                  <a:lnTo>
                    <a:pt x="322" y="654"/>
                  </a:lnTo>
                  <a:lnTo>
                    <a:pt x="322" y="651"/>
                  </a:lnTo>
                  <a:lnTo>
                    <a:pt x="322" y="651"/>
                  </a:lnTo>
                  <a:lnTo>
                    <a:pt x="322" y="649"/>
                  </a:lnTo>
                  <a:lnTo>
                    <a:pt x="322" y="649"/>
                  </a:lnTo>
                  <a:lnTo>
                    <a:pt x="322" y="646"/>
                  </a:lnTo>
                  <a:lnTo>
                    <a:pt x="324" y="644"/>
                  </a:lnTo>
                  <a:lnTo>
                    <a:pt x="324" y="644"/>
                  </a:lnTo>
                  <a:lnTo>
                    <a:pt x="324" y="644"/>
                  </a:lnTo>
                  <a:lnTo>
                    <a:pt x="324" y="642"/>
                  </a:lnTo>
                  <a:lnTo>
                    <a:pt x="326" y="639"/>
                  </a:lnTo>
                  <a:lnTo>
                    <a:pt x="326" y="639"/>
                  </a:lnTo>
                  <a:lnTo>
                    <a:pt x="329" y="639"/>
                  </a:lnTo>
                  <a:lnTo>
                    <a:pt x="329" y="642"/>
                  </a:lnTo>
                  <a:lnTo>
                    <a:pt x="326" y="644"/>
                  </a:lnTo>
                  <a:lnTo>
                    <a:pt x="324" y="644"/>
                  </a:lnTo>
                  <a:lnTo>
                    <a:pt x="324" y="651"/>
                  </a:lnTo>
                  <a:lnTo>
                    <a:pt x="324" y="651"/>
                  </a:lnTo>
                  <a:lnTo>
                    <a:pt x="324" y="654"/>
                  </a:lnTo>
                  <a:lnTo>
                    <a:pt x="324" y="658"/>
                  </a:lnTo>
                  <a:lnTo>
                    <a:pt x="324" y="661"/>
                  </a:lnTo>
                  <a:lnTo>
                    <a:pt x="324" y="661"/>
                  </a:lnTo>
                  <a:lnTo>
                    <a:pt x="324" y="663"/>
                  </a:lnTo>
                  <a:lnTo>
                    <a:pt x="322" y="665"/>
                  </a:lnTo>
                  <a:lnTo>
                    <a:pt x="322" y="668"/>
                  </a:lnTo>
                  <a:lnTo>
                    <a:pt x="322" y="670"/>
                  </a:lnTo>
                  <a:lnTo>
                    <a:pt x="322" y="670"/>
                  </a:lnTo>
                  <a:lnTo>
                    <a:pt x="324" y="670"/>
                  </a:lnTo>
                  <a:lnTo>
                    <a:pt x="324" y="670"/>
                  </a:lnTo>
                  <a:lnTo>
                    <a:pt x="326" y="670"/>
                  </a:lnTo>
                  <a:lnTo>
                    <a:pt x="329" y="672"/>
                  </a:lnTo>
                  <a:lnTo>
                    <a:pt x="329" y="670"/>
                  </a:lnTo>
                  <a:lnTo>
                    <a:pt x="331" y="668"/>
                  </a:lnTo>
                  <a:lnTo>
                    <a:pt x="331" y="668"/>
                  </a:lnTo>
                  <a:lnTo>
                    <a:pt x="333" y="663"/>
                  </a:lnTo>
                  <a:lnTo>
                    <a:pt x="333" y="658"/>
                  </a:lnTo>
                  <a:lnTo>
                    <a:pt x="331" y="658"/>
                  </a:lnTo>
                  <a:lnTo>
                    <a:pt x="331" y="658"/>
                  </a:lnTo>
                  <a:lnTo>
                    <a:pt x="329" y="656"/>
                  </a:lnTo>
                  <a:lnTo>
                    <a:pt x="329" y="654"/>
                  </a:lnTo>
                  <a:lnTo>
                    <a:pt x="331" y="651"/>
                  </a:lnTo>
                  <a:lnTo>
                    <a:pt x="331" y="651"/>
                  </a:lnTo>
                  <a:lnTo>
                    <a:pt x="333" y="649"/>
                  </a:lnTo>
                  <a:lnTo>
                    <a:pt x="336" y="649"/>
                  </a:lnTo>
                  <a:lnTo>
                    <a:pt x="338" y="649"/>
                  </a:lnTo>
                  <a:lnTo>
                    <a:pt x="333" y="651"/>
                  </a:lnTo>
                  <a:lnTo>
                    <a:pt x="331" y="654"/>
                  </a:lnTo>
                  <a:lnTo>
                    <a:pt x="331" y="656"/>
                  </a:lnTo>
                  <a:lnTo>
                    <a:pt x="331" y="656"/>
                  </a:lnTo>
                  <a:lnTo>
                    <a:pt x="336" y="658"/>
                  </a:lnTo>
                  <a:lnTo>
                    <a:pt x="338" y="661"/>
                  </a:lnTo>
                  <a:lnTo>
                    <a:pt x="336" y="663"/>
                  </a:lnTo>
                  <a:lnTo>
                    <a:pt x="336" y="665"/>
                  </a:lnTo>
                  <a:lnTo>
                    <a:pt x="333" y="668"/>
                  </a:lnTo>
                  <a:lnTo>
                    <a:pt x="333" y="668"/>
                  </a:lnTo>
                  <a:lnTo>
                    <a:pt x="331" y="670"/>
                  </a:lnTo>
                  <a:lnTo>
                    <a:pt x="331" y="677"/>
                  </a:lnTo>
                  <a:lnTo>
                    <a:pt x="329" y="684"/>
                  </a:lnTo>
                  <a:lnTo>
                    <a:pt x="329" y="684"/>
                  </a:lnTo>
                  <a:lnTo>
                    <a:pt x="331" y="687"/>
                  </a:lnTo>
                  <a:lnTo>
                    <a:pt x="329" y="701"/>
                  </a:lnTo>
                  <a:lnTo>
                    <a:pt x="329" y="703"/>
                  </a:lnTo>
                  <a:lnTo>
                    <a:pt x="333" y="713"/>
                  </a:lnTo>
                  <a:lnTo>
                    <a:pt x="331" y="715"/>
                  </a:lnTo>
                  <a:lnTo>
                    <a:pt x="333" y="717"/>
                  </a:lnTo>
                  <a:lnTo>
                    <a:pt x="338" y="720"/>
                  </a:lnTo>
                  <a:lnTo>
                    <a:pt x="341" y="717"/>
                  </a:lnTo>
                  <a:lnTo>
                    <a:pt x="341" y="715"/>
                  </a:lnTo>
                  <a:lnTo>
                    <a:pt x="341" y="713"/>
                  </a:lnTo>
                  <a:lnTo>
                    <a:pt x="341" y="713"/>
                  </a:lnTo>
                  <a:lnTo>
                    <a:pt x="338" y="710"/>
                  </a:lnTo>
                  <a:lnTo>
                    <a:pt x="338" y="708"/>
                  </a:lnTo>
                  <a:lnTo>
                    <a:pt x="338" y="708"/>
                  </a:lnTo>
                  <a:lnTo>
                    <a:pt x="341" y="706"/>
                  </a:lnTo>
                  <a:lnTo>
                    <a:pt x="341" y="706"/>
                  </a:lnTo>
                  <a:lnTo>
                    <a:pt x="341" y="706"/>
                  </a:lnTo>
                  <a:lnTo>
                    <a:pt x="343" y="706"/>
                  </a:lnTo>
                  <a:lnTo>
                    <a:pt x="343" y="701"/>
                  </a:lnTo>
                  <a:lnTo>
                    <a:pt x="343" y="703"/>
                  </a:lnTo>
                  <a:lnTo>
                    <a:pt x="343" y="706"/>
                  </a:lnTo>
                  <a:lnTo>
                    <a:pt x="343" y="706"/>
                  </a:lnTo>
                  <a:lnTo>
                    <a:pt x="343" y="706"/>
                  </a:lnTo>
                  <a:lnTo>
                    <a:pt x="341" y="708"/>
                  </a:lnTo>
                  <a:lnTo>
                    <a:pt x="343" y="710"/>
                  </a:lnTo>
                  <a:lnTo>
                    <a:pt x="345" y="710"/>
                  </a:lnTo>
                  <a:lnTo>
                    <a:pt x="348" y="710"/>
                  </a:lnTo>
                  <a:lnTo>
                    <a:pt x="348" y="708"/>
                  </a:lnTo>
                  <a:lnTo>
                    <a:pt x="348" y="708"/>
                  </a:lnTo>
                  <a:lnTo>
                    <a:pt x="348" y="703"/>
                  </a:lnTo>
                  <a:lnTo>
                    <a:pt x="345" y="701"/>
                  </a:lnTo>
                  <a:lnTo>
                    <a:pt x="345" y="699"/>
                  </a:lnTo>
                  <a:lnTo>
                    <a:pt x="348" y="694"/>
                  </a:lnTo>
                  <a:lnTo>
                    <a:pt x="348" y="694"/>
                  </a:lnTo>
                  <a:lnTo>
                    <a:pt x="350" y="694"/>
                  </a:lnTo>
                  <a:lnTo>
                    <a:pt x="350" y="694"/>
                  </a:lnTo>
                  <a:lnTo>
                    <a:pt x="350" y="703"/>
                  </a:lnTo>
                  <a:lnTo>
                    <a:pt x="352" y="706"/>
                  </a:lnTo>
                  <a:lnTo>
                    <a:pt x="352" y="706"/>
                  </a:lnTo>
                  <a:lnTo>
                    <a:pt x="352" y="708"/>
                  </a:lnTo>
                  <a:lnTo>
                    <a:pt x="357" y="708"/>
                  </a:lnTo>
                  <a:lnTo>
                    <a:pt x="362" y="710"/>
                  </a:lnTo>
                  <a:lnTo>
                    <a:pt x="364" y="713"/>
                  </a:lnTo>
                  <a:lnTo>
                    <a:pt x="367" y="713"/>
                  </a:lnTo>
                  <a:lnTo>
                    <a:pt x="367" y="713"/>
                  </a:lnTo>
                  <a:lnTo>
                    <a:pt x="367" y="710"/>
                  </a:lnTo>
                  <a:lnTo>
                    <a:pt x="369" y="710"/>
                  </a:lnTo>
                  <a:lnTo>
                    <a:pt x="369" y="710"/>
                  </a:lnTo>
                  <a:lnTo>
                    <a:pt x="369" y="710"/>
                  </a:lnTo>
                  <a:lnTo>
                    <a:pt x="369" y="713"/>
                  </a:lnTo>
                  <a:lnTo>
                    <a:pt x="371" y="713"/>
                  </a:lnTo>
                  <a:lnTo>
                    <a:pt x="371" y="713"/>
                  </a:lnTo>
                  <a:lnTo>
                    <a:pt x="374" y="710"/>
                  </a:lnTo>
                  <a:lnTo>
                    <a:pt x="374" y="708"/>
                  </a:lnTo>
                  <a:lnTo>
                    <a:pt x="374" y="703"/>
                  </a:lnTo>
                  <a:lnTo>
                    <a:pt x="374" y="703"/>
                  </a:lnTo>
                  <a:lnTo>
                    <a:pt x="371" y="701"/>
                  </a:lnTo>
                  <a:lnTo>
                    <a:pt x="369" y="699"/>
                  </a:lnTo>
                  <a:lnTo>
                    <a:pt x="369" y="696"/>
                  </a:lnTo>
                  <a:lnTo>
                    <a:pt x="369" y="691"/>
                  </a:lnTo>
                  <a:lnTo>
                    <a:pt x="367" y="682"/>
                  </a:lnTo>
                  <a:lnTo>
                    <a:pt x="364" y="677"/>
                  </a:lnTo>
                  <a:lnTo>
                    <a:pt x="362" y="675"/>
                  </a:lnTo>
                  <a:lnTo>
                    <a:pt x="360" y="675"/>
                  </a:lnTo>
                  <a:lnTo>
                    <a:pt x="357" y="675"/>
                  </a:lnTo>
                  <a:lnTo>
                    <a:pt x="355" y="672"/>
                  </a:lnTo>
                  <a:lnTo>
                    <a:pt x="355" y="670"/>
                  </a:lnTo>
                  <a:lnTo>
                    <a:pt x="355" y="668"/>
                  </a:lnTo>
                  <a:lnTo>
                    <a:pt x="355" y="665"/>
                  </a:lnTo>
                  <a:lnTo>
                    <a:pt x="357" y="665"/>
                  </a:lnTo>
                  <a:lnTo>
                    <a:pt x="357" y="668"/>
                  </a:lnTo>
                  <a:lnTo>
                    <a:pt x="357" y="670"/>
                  </a:lnTo>
                  <a:lnTo>
                    <a:pt x="357" y="672"/>
                  </a:lnTo>
                  <a:lnTo>
                    <a:pt x="360" y="672"/>
                  </a:lnTo>
                  <a:lnTo>
                    <a:pt x="364" y="675"/>
                  </a:lnTo>
                  <a:lnTo>
                    <a:pt x="367" y="675"/>
                  </a:lnTo>
                  <a:lnTo>
                    <a:pt x="367" y="675"/>
                  </a:lnTo>
                  <a:lnTo>
                    <a:pt x="367" y="672"/>
                  </a:lnTo>
                  <a:lnTo>
                    <a:pt x="367" y="672"/>
                  </a:lnTo>
                  <a:lnTo>
                    <a:pt x="369" y="672"/>
                  </a:lnTo>
                  <a:lnTo>
                    <a:pt x="371" y="672"/>
                  </a:lnTo>
                  <a:lnTo>
                    <a:pt x="371" y="668"/>
                  </a:lnTo>
                  <a:lnTo>
                    <a:pt x="371" y="661"/>
                  </a:lnTo>
                  <a:lnTo>
                    <a:pt x="371" y="658"/>
                  </a:lnTo>
                  <a:lnTo>
                    <a:pt x="369" y="656"/>
                  </a:lnTo>
                  <a:lnTo>
                    <a:pt x="369" y="654"/>
                  </a:lnTo>
                  <a:lnTo>
                    <a:pt x="369" y="651"/>
                  </a:lnTo>
                  <a:lnTo>
                    <a:pt x="369" y="651"/>
                  </a:lnTo>
                  <a:lnTo>
                    <a:pt x="369" y="649"/>
                  </a:lnTo>
                  <a:lnTo>
                    <a:pt x="369" y="646"/>
                  </a:lnTo>
                  <a:lnTo>
                    <a:pt x="371" y="649"/>
                  </a:lnTo>
                  <a:lnTo>
                    <a:pt x="371" y="649"/>
                  </a:lnTo>
                  <a:lnTo>
                    <a:pt x="371" y="649"/>
                  </a:lnTo>
                  <a:lnTo>
                    <a:pt x="371" y="649"/>
                  </a:lnTo>
                  <a:lnTo>
                    <a:pt x="374" y="644"/>
                  </a:lnTo>
                  <a:lnTo>
                    <a:pt x="374" y="642"/>
                  </a:lnTo>
                  <a:lnTo>
                    <a:pt x="374" y="639"/>
                  </a:lnTo>
                  <a:lnTo>
                    <a:pt x="371" y="637"/>
                  </a:lnTo>
                  <a:lnTo>
                    <a:pt x="367" y="632"/>
                  </a:lnTo>
                  <a:lnTo>
                    <a:pt x="367" y="627"/>
                  </a:lnTo>
                  <a:lnTo>
                    <a:pt x="367" y="627"/>
                  </a:lnTo>
                  <a:lnTo>
                    <a:pt x="364" y="625"/>
                  </a:lnTo>
                  <a:lnTo>
                    <a:pt x="364" y="623"/>
                  </a:lnTo>
                  <a:lnTo>
                    <a:pt x="364" y="616"/>
                  </a:lnTo>
                  <a:lnTo>
                    <a:pt x="364" y="616"/>
                  </a:lnTo>
                  <a:lnTo>
                    <a:pt x="364" y="613"/>
                  </a:lnTo>
                  <a:lnTo>
                    <a:pt x="364" y="611"/>
                  </a:lnTo>
                  <a:lnTo>
                    <a:pt x="364" y="611"/>
                  </a:lnTo>
                  <a:lnTo>
                    <a:pt x="364" y="609"/>
                  </a:lnTo>
                  <a:lnTo>
                    <a:pt x="362" y="604"/>
                  </a:lnTo>
                  <a:lnTo>
                    <a:pt x="362" y="599"/>
                  </a:lnTo>
                  <a:lnTo>
                    <a:pt x="360" y="597"/>
                  </a:lnTo>
                  <a:lnTo>
                    <a:pt x="357" y="597"/>
                  </a:lnTo>
                  <a:lnTo>
                    <a:pt x="360" y="594"/>
                  </a:lnTo>
                  <a:lnTo>
                    <a:pt x="360" y="592"/>
                  </a:lnTo>
                  <a:lnTo>
                    <a:pt x="360" y="587"/>
                  </a:lnTo>
                  <a:lnTo>
                    <a:pt x="357" y="585"/>
                  </a:lnTo>
                  <a:lnTo>
                    <a:pt x="357" y="583"/>
                  </a:lnTo>
                  <a:lnTo>
                    <a:pt x="357" y="580"/>
                  </a:lnTo>
                  <a:lnTo>
                    <a:pt x="355" y="578"/>
                  </a:lnTo>
                  <a:lnTo>
                    <a:pt x="355" y="575"/>
                  </a:lnTo>
                  <a:lnTo>
                    <a:pt x="355" y="573"/>
                  </a:lnTo>
                  <a:lnTo>
                    <a:pt x="355" y="571"/>
                  </a:lnTo>
                  <a:lnTo>
                    <a:pt x="357" y="568"/>
                  </a:lnTo>
                  <a:lnTo>
                    <a:pt x="357" y="566"/>
                  </a:lnTo>
                  <a:lnTo>
                    <a:pt x="357" y="566"/>
                  </a:lnTo>
                  <a:lnTo>
                    <a:pt x="357" y="564"/>
                  </a:lnTo>
                  <a:lnTo>
                    <a:pt x="360" y="561"/>
                  </a:lnTo>
                  <a:lnTo>
                    <a:pt x="357" y="559"/>
                  </a:lnTo>
                  <a:lnTo>
                    <a:pt x="357" y="556"/>
                  </a:lnTo>
                  <a:lnTo>
                    <a:pt x="355" y="556"/>
                  </a:lnTo>
                  <a:lnTo>
                    <a:pt x="352" y="554"/>
                  </a:lnTo>
                  <a:lnTo>
                    <a:pt x="350" y="549"/>
                  </a:lnTo>
                  <a:lnTo>
                    <a:pt x="348" y="547"/>
                  </a:lnTo>
                  <a:lnTo>
                    <a:pt x="345" y="545"/>
                  </a:lnTo>
                  <a:lnTo>
                    <a:pt x="345" y="542"/>
                  </a:lnTo>
                  <a:lnTo>
                    <a:pt x="345" y="540"/>
                  </a:lnTo>
                  <a:lnTo>
                    <a:pt x="348" y="538"/>
                  </a:lnTo>
                  <a:lnTo>
                    <a:pt x="348" y="530"/>
                  </a:lnTo>
                  <a:lnTo>
                    <a:pt x="350" y="528"/>
                  </a:lnTo>
                  <a:lnTo>
                    <a:pt x="355" y="521"/>
                  </a:lnTo>
                  <a:lnTo>
                    <a:pt x="357" y="519"/>
                  </a:lnTo>
                  <a:lnTo>
                    <a:pt x="360" y="516"/>
                  </a:lnTo>
                  <a:lnTo>
                    <a:pt x="360" y="516"/>
                  </a:lnTo>
                  <a:lnTo>
                    <a:pt x="360" y="514"/>
                  </a:lnTo>
                  <a:lnTo>
                    <a:pt x="360" y="514"/>
                  </a:lnTo>
                  <a:lnTo>
                    <a:pt x="357" y="514"/>
                  </a:lnTo>
                  <a:lnTo>
                    <a:pt x="355" y="514"/>
                  </a:lnTo>
                  <a:lnTo>
                    <a:pt x="355" y="514"/>
                  </a:lnTo>
                  <a:lnTo>
                    <a:pt x="345" y="512"/>
                  </a:lnTo>
                  <a:lnTo>
                    <a:pt x="345" y="509"/>
                  </a:lnTo>
                  <a:lnTo>
                    <a:pt x="343" y="509"/>
                  </a:lnTo>
                  <a:lnTo>
                    <a:pt x="341" y="512"/>
                  </a:lnTo>
                  <a:lnTo>
                    <a:pt x="341" y="512"/>
                  </a:lnTo>
                  <a:lnTo>
                    <a:pt x="341" y="512"/>
                  </a:lnTo>
                  <a:lnTo>
                    <a:pt x="338" y="512"/>
                  </a:lnTo>
                  <a:lnTo>
                    <a:pt x="331" y="509"/>
                  </a:lnTo>
                  <a:lnTo>
                    <a:pt x="329" y="509"/>
                  </a:lnTo>
                  <a:lnTo>
                    <a:pt x="329" y="507"/>
                  </a:lnTo>
                  <a:lnTo>
                    <a:pt x="329" y="502"/>
                  </a:lnTo>
                  <a:lnTo>
                    <a:pt x="329" y="500"/>
                  </a:lnTo>
                  <a:lnTo>
                    <a:pt x="333" y="497"/>
                  </a:lnTo>
                  <a:lnTo>
                    <a:pt x="338" y="481"/>
                  </a:lnTo>
                  <a:lnTo>
                    <a:pt x="338" y="478"/>
                  </a:lnTo>
                  <a:lnTo>
                    <a:pt x="336" y="478"/>
                  </a:lnTo>
                  <a:lnTo>
                    <a:pt x="336" y="478"/>
                  </a:lnTo>
                  <a:lnTo>
                    <a:pt x="333" y="481"/>
                  </a:lnTo>
                  <a:lnTo>
                    <a:pt x="333" y="481"/>
                  </a:lnTo>
                  <a:lnTo>
                    <a:pt x="331" y="478"/>
                  </a:lnTo>
                  <a:lnTo>
                    <a:pt x="329" y="478"/>
                  </a:lnTo>
                  <a:lnTo>
                    <a:pt x="326" y="476"/>
                  </a:lnTo>
                  <a:lnTo>
                    <a:pt x="324" y="474"/>
                  </a:lnTo>
                  <a:lnTo>
                    <a:pt x="322" y="469"/>
                  </a:lnTo>
                  <a:lnTo>
                    <a:pt x="319" y="467"/>
                  </a:lnTo>
                  <a:lnTo>
                    <a:pt x="319" y="467"/>
                  </a:lnTo>
                  <a:lnTo>
                    <a:pt x="317" y="467"/>
                  </a:lnTo>
                  <a:lnTo>
                    <a:pt x="315" y="467"/>
                  </a:lnTo>
                  <a:lnTo>
                    <a:pt x="315" y="464"/>
                  </a:lnTo>
                  <a:lnTo>
                    <a:pt x="315" y="464"/>
                  </a:lnTo>
                  <a:lnTo>
                    <a:pt x="315" y="462"/>
                  </a:lnTo>
                  <a:lnTo>
                    <a:pt x="315" y="462"/>
                  </a:lnTo>
                  <a:lnTo>
                    <a:pt x="315" y="462"/>
                  </a:lnTo>
                  <a:lnTo>
                    <a:pt x="312" y="459"/>
                  </a:lnTo>
                  <a:lnTo>
                    <a:pt x="312" y="459"/>
                  </a:lnTo>
                  <a:lnTo>
                    <a:pt x="312" y="459"/>
                  </a:lnTo>
                  <a:lnTo>
                    <a:pt x="315" y="448"/>
                  </a:lnTo>
                  <a:lnTo>
                    <a:pt x="315" y="445"/>
                  </a:lnTo>
                  <a:lnTo>
                    <a:pt x="312" y="445"/>
                  </a:lnTo>
                  <a:lnTo>
                    <a:pt x="312" y="443"/>
                  </a:lnTo>
                  <a:lnTo>
                    <a:pt x="315" y="441"/>
                  </a:lnTo>
                  <a:lnTo>
                    <a:pt x="315" y="438"/>
                  </a:lnTo>
                  <a:lnTo>
                    <a:pt x="317" y="438"/>
                  </a:lnTo>
                  <a:lnTo>
                    <a:pt x="317" y="436"/>
                  </a:lnTo>
                  <a:lnTo>
                    <a:pt x="317" y="436"/>
                  </a:lnTo>
                  <a:lnTo>
                    <a:pt x="315" y="433"/>
                  </a:lnTo>
                  <a:lnTo>
                    <a:pt x="317" y="433"/>
                  </a:lnTo>
                  <a:lnTo>
                    <a:pt x="317" y="431"/>
                  </a:lnTo>
                  <a:lnTo>
                    <a:pt x="319" y="431"/>
                  </a:lnTo>
                  <a:lnTo>
                    <a:pt x="322" y="431"/>
                  </a:lnTo>
                  <a:lnTo>
                    <a:pt x="324" y="431"/>
                  </a:lnTo>
                  <a:lnTo>
                    <a:pt x="326" y="429"/>
                  </a:lnTo>
                  <a:lnTo>
                    <a:pt x="331" y="426"/>
                  </a:lnTo>
                  <a:lnTo>
                    <a:pt x="331" y="424"/>
                  </a:lnTo>
                  <a:lnTo>
                    <a:pt x="331" y="422"/>
                  </a:lnTo>
                  <a:lnTo>
                    <a:pt x="331" y="419"/>
                  </a:lnTo>
                  <a:lnTo>
                    <a:pt x="331" y="417"/>
                  </a:lnTo>
                  <a:lnTo>
                    <a:pt x="331" y="414"/>
                  </a:lnTo>
                  <a:lnTo>
                    <a:pt x="331" y="412"/>
                  </a:lnTo>
                  <a:lnTo>
                    <a:pt x="333" y="412"/>
                  </a:lnTo>
                  <a:lnTo>
                    <a:pt x="333" y="410"/>
                  </a:lnTo>
                  <a:lnTo>
                    <a:pt x="331" y="410"/>
                  </a:lnTo>
                  <a:lnTo>
                    <a:pt x="329" y="407"/>
                  </a:lnTo>
                  <a:lnTo>
                    <a:pt x="329" y="405"/>
                  </a:lnTo>
                  <a:lnTo>
                    <a:pt x="326" y="405"/>
                  </a:lnTo>
                  <a:lnTo>
                    <a:pt x="326" y="403"/>
                  </a:lnTo>
                  <a:lnTo>
                    <a:pt x="329" y="400"/>
                  </a:lnTo>
                  <a:lnTo>
                    <a:pt x="329" y="400"/>
                  </a:lnTo>
                  <a:lnTo>
                    <a:pt x="329" y="396"/>
                  </a:lnTo>
                  <a:lnTo>
                    <a:pt x="329" y="396"/>
                  </a:lnTo>
                  <a:lnTo>
                    <a:pt x="329" y="393"/>
                  </a:lnTo>
                  <a:lnTo>
                    <a:pt x="329" y="393"/>
                  </a:lnTo>
                  <a:lnTo>
                    <a:pt x="331" y="391"/>
                  </a:lnTo>
                  <a:lnTo>
                    <a:pt x="333" y="391"/>
                  </a:lnTo>
                  <a:lnTo>
                    <a:pt x="333" y="391"/>
                  </a:lnTo>
                  <a:lnTo>
                    <a:pt x="333" y="391"/>
                  </a:lnTo>
                  <a:lnTo>
                    <a:pt x="336" y="388"/>
                  </a:lnTo>
                  <a:lnTo>
                    <a:pt x="336" y="386"/>
                  </a:lnTo>
                  <a:lnTo>
                    <a:pt x="336" y="386"/>
                  </a:lnTo>
                  <a:lnTo>
                    <a:pt x="336" y="384"/>
                  </a:lnTo>
                  <a:lnTo>
                    <a:pt x="336" y="384"/>
                  </a:lnTo>
                  <a:lnTo>
                    <a:pt x="333" y="379"/>
                  </a:lnTo>
                  <a:lnTo>
                    <a:pt x="331" y="374"/>
                  </a:lnTo>
                  <a:lnTo>
                    <a:pt x="329" y="372"/>
                  </a:lnTo>
                  <a:lnTo>
                    <a:pt x="326" y="372"/>
                  </a:lnTo>
                  <a:lnTo>
                    <a:pt x="324" y="374"/>
                  </a:lnTo>
                  <a:lnTo>
                    <a:pt x="322" y="377"/>
                  </a:lnTo>
                  <a:lnTo>
                    <a:pt x="319" y="379"/>
                  </a:lnTo>
                  <a:lnTo>
                    <a:pt x="315" y="377"/>
                  </a:lnTo>
                  <a:lnTo>
                    <a:pt x="307" y="377"/>
                  </a:lnTo>
                  <a:lnTo>
                    <a:pt x="305" y="374"/>
                  </a:lnTo>
                  <a:lnTo>
                    <a:pt x="296" y="367"/>
                  </a:lnTo>
                  <a:lnTo>
                    <a:pt x="265" y="353"/>
                  </a:lnTo>
                  <a:lnTo>
                    <a:pt x="262" y="351"/>
                  </a:lnTo>
                  <a:lnTo>
                    <a:pt x="262" y="351"/>
                  </a:lnTo>
                  <a:lnTo>
                    <a:pt x="260" y="348"/>
                  </a:lnTo>
                  <a:lnTo>
                    <a:pt x="260" y="348"/>
                  </a:lnTo>
                  <a:lnTo>
                    <a:pt x="260" y="348"/>
                  </a:lnTo>
                  <a:lnTo>
                    <a:pt x="260" y="346"/>
                  </a:lnTo>
                  <a:lnTo>
                    <a:pt x="260" y="341"/>
                  </a:lnTo>
                  <a:lnTo>
                    <a:pt x="260" y="339"/>
                  </a:lnTo>
                  <a:lnTo>
                    <a:pt x="258" y="336"/>
                  </a:lnTo>
                  <a:lnTo>
                    <a:pt x="255" y="334"/>
                  </a:lnTo>
                  <a:lnTo>
                    <a:pt x="255" y="334"/>
                  </a:lnTo>
                  <a:lnTo>
                    <a:pt x="253" y="334"/>
                  </a:lnTo>
                  <a:lnTo>
                    <a:pt x="253" y="329"/>
                  </a:lnTo>
                  <a:lnTo>
                    <a:pt x="253" y="327"/>
                  </a:lnTo>
                  <a:lnTo>
                    <a:pt x="255" y="325"/>
                  </a:lnTo>
                  <a:lnTo>
                    <a:pt x="255" y="320"/>
                  </a:lnTo>
                  <a:lnTo>
                    <a:pt x="258" y="320"/>
                  </a:lnTo>
                  <a:lnTo>
                    <a:pt x="258" y="320"/>
                  </a:lnTo>
                  <a:lnTo>
                    <a:pt x="260" y="317"/>
                  </a:lnTo>
                  <a:lnTo>
                    <a:pt x="260" y="315"/>
                  </a:lnTo>
                  <a:lnTo>
                    <a:pt x="260" y="315"/>
                  </a:lnTo>
                  <a:lnTo>
                    <a:pt x="260" y="313"/>
                  </a:lnTo>
                  <a:lnTo>
                    <a:pt x="262" y="313"/>
                  </a:lnTo>
                  <a:lnTo>
                    <a:pt x="262" y="313"/>
                  </a:lnTo>
                  <a:lnTo>
                    <a:pt x="265" y="310"/>
                  </a:lnTo>
                  <a:lnTo>
                    <a:pt x="265" y="308"/>
                  </a:lnTo>
                  <a:lnTo>
                    <a:pt x="265" y="306"/>
                  </a:lnTo>
                  <a:lnTo>
                    <a:pt x="265" y="301"/>
                  </a:lnTo>
                  <a:lnTo>
                    <a:pt x="262" y="301"/>
                  </a:lnTo>
                  <a:lnTo>
                    <a:pt x="262" y="301"/>
                  </a:lnTo>
                  <a:lnTo>
                    <a:pt x="262" y="298"/>
                  </a:lnTo>
                  <a:lnTo>
                    <a:pt x="270" y="296"/>
                  </a:lnTo>
                  <a:lnTo>
                    <a:pt x="272" y="296"/>
                  </a:lnTo>
                  <a:lnTo>
                    <a:pt x="272" y="296"/>
                  </a:lnTo>
                  <a:lnTo>
                    <a:pt x="274" y="296"/>
                  </a:lnTo>
                  <a:lnTo>
                    <a:pt x="277" y="298"/>
                  </a:lnTo>
                  <a:lnTo>
                    <a:pt x="277" y="301"/>
                  </a:lnTo>
                  <a:lnTo>
                    <a:pt x="277" y="303"/>
                  </a:lnTo>
                  <a:lnTo>
                    <a:pt x="279" y="303"/>
                  </a:lnTo>
                  <a:lnTo>
                    <a:pt x="284" y="306"/>
                  </a:lnTo>
                  <a:lnTo>
                    <a:pt x="286" y="306"/>
                  </a:lnTo>
                  <a:lnTo>
                    <a:pt x="286" y="306"/>
                  </a:lnTo>
                  <a:lnTo>
                    <a:pt x="289" y="301"/>
                  </a:lnTo>
                  <a:lnTo>
                    <a:pt x="293" y="296"/>
                  </a:lnTo>
                  <a:lnTo>
                    <a:pt x="293" y="294"/>
                  </a:lnTo>
                  <a:lnTo>
                    <a:pt x="296" y="289"/>
                  </a:lnTo>
                  <a:lnTo>
                    <a:pt x="298" y="287"/>
                  </a:lnTo>
                  <a:lnTo>
                    <a:pt x="298" y="282"/>
                  </a:lnTo>
                  <a:lnTo>
                    <a:pt x="300" y="275"/>
                  </a:lnTo>
                  <a:lnTo>
                    <a:pt x="300" y="268"/>
                  </a:lnTo>
                  <a:lnTo>
                    <a:pt x="300" y="265"/>
                  </a:lnTo>
                  <a:lnTo>
                    <a:pt x="305" y="263"/>
                  </a:lnTo>
                  <a:lnTo>
                    <a:pt x="305" y="265"/>
                  </a:lnTo>
                  <a:lnTo>
                    <a:pt x="310" y="265"/>
                  </a:lnTo>
                  <a:lnTo>
                    <a:pt x="312" y="268"/>
                  </a:lnTo>
                  <a:lnTo>
                    <a:pt x="315" y="268"/>
                  </a:lnTo>
                  <a:lnTo>
                    <a:pt x="315" y="268"/>
                  </a:lnTo>
                  <a:lnTo>
                    <a:pt x="315" y="268"/>
                  </a:lnTo>
                  <a:lnTo>
                    <a:pt x="317" y="265"/>
                  </a:lnTo>
                  <a:lnTo>
                    <a:pt x="317" y="265"/>
                  </a:lnTo>
                  <a:lnTo>
                    <a:pt x="319" y="265"/>
                  </a:lnTo>
                  <a:lnTo>
                    <a:pt x="322" y="265"/>
                  </a:lnTo>
                  <a:lnTo>
                    <a:pt x="326" y="265"/>
                  </a:lnTo>
                  <a:lnTo>
                    <a:pt x="333" y="268"/>
                  </a:lnTo>
                  <a:lnTo>
                    <a:pt x="341" y="268"/>
                  </a:lnTo>
                  <a:lnTo>
                    <a:pt x="341" y="268"/>
                  </a:lnTo>
                  <a:lnTo>
                    <a:pt x="343" y="265"/>
                  </a:lnTo>
                  <a:lnTo>
                    <a:pt x="343" y="263"/>
                  </a:lnTo>
                  <a:lnTo>
                    <a:pt x="343" y="263"/>
                  </a:lnTo>
                  <a:lnTo>
                    <a:pt x="345" y="263"/>
                  </a:lnTo>
                  <a:lnTo>
                    <a:pt x="345" y="265"/>
                  </a:lnTo>
                  <a:lnTo>
                    <a:pt x="352" y="268"/>
                  </a:lnTo>
                  <a:lnTo>
                    <a:pt x="355" y="268"/>
                  </a:lnTo>
                  <a:lnTo>
                    <a:pt x="355" y="265"/>
                  </a:lnTo>
                  <a:lnTo>
                    <a:pt x="357" y="265"/>
                  </a:lnTo>
                  <a:lnTo>
                    <a:pt x="357" y="263"/>
                  </a:lnTo>
                  <a:lnTo>
                    <a:pt x="357" y="261"/>
                  </a:lnTo>
                  <a:lnTo>
                    <a:pt x="357" y="261"/>
                  </a:lnTo>
                  <a:lnTo>
                    <a:pt x="357" y="258"/>
                  </a:lnTo>
                  <a:lnTo>
                    <a:pt x="362" y="256"/>
                  </a:lnTo>
                  <a:lnTo>
                    <a:pt x="362" y="254"/>
                  </a:lnTo>
                  <a:lnTo>
                    <a:pt x="362" y="254"/>
                  </a:lnTo>
                  <a:lnTo>
                    <a:pt x="362" y="251"/>
                  </a:lnTo>
                  <a:lnTo>
                    <a:pt x="362" y="251"/>
                  </a:lnTo>
                  <a:lnTo>
                    <a:pt x="357" y="251"/>
                  </a:lnTo>
                  <a:lnTo>
                    <a:pt x="352" y="251"/>
                  </a:lnTo>
                  <a:lnTo>
                    <a:pt x="352" y="249"/>
                  </a:lnTo>
                  <a:lnTo>
                    <a:pt x="350" y="249"/>
                  </a:lnTo>
                  <a:lnTo>
                    <a:pt x="348" y="246"/>
                  </a:lnTo>
                  <a:lnTo>
                    <a:pt x="348" y="246"/>
                  </a:lnTo>
                  <a:lnTo>
                    <a:pt x="345" y="246"/>
                  </a:lnTo>
                  <a:lnTo>
                    <a:pt x="343" y="244"/>
                  </a:lnTo>
                  <a:lnTo>
                    <a:pt x="343" y="242"/>
                  </a:lnTo>
                  <a:lnTo>
                    <a:pt x="343" y="242"/>
                  </a:lnTo>
                  <a:lnTo>
                    <a:pt x="343" y="239"/>
                  </a:lnTo>
                  <a:lnTo>
                    <a:pt x="341" y="239"/>
                  </a:lnTo>
                  <a:lnTo>
                    <a:pt x="341" y="237"/>
                  </a:lnTo>
                  <a:lnTo>
                    <a:pt x="343" y="232"/>
                  </a:lnTo>
                  <a:lnTo>
                    <a:pt x="343" y="230"/>
                  </a:lnTo>
                  <a:lnTo>
                    <a:pt x="343" y="230"/>
                  </a:lnTo>
                  <a:lnTo>
                    <a:pt x="341" y="227"/>
                  </a:lnTo>
                  <a:lnTo>
                    <a:pt x="341" y="225"/>
                  </a:lnTo>
                  <a:lnTo>
                    <a:pt x="338" y="225"/>
                  </a:lnTo>
                  <a:lnTo>
                    <a:pt x="336" y="223"/>
                  </a:lnTo>
                  <a:lnTo>
                    <a:pt x="336" y="225"/>
                  </a:lnTo>
                  <a:lnTo>
                    <a:pt x="333" y="227"/>
                  </a:lnTo>
                  <a:lnTo>
                    <a:pt x="333" y="227"/>
                  </a:lnTo>
                  <a:lnTo>
                    <a:pt x="331" y="225"/>
                  </a:lnTo>
                  <a:lnTo>
                    <a:pt x="331" y="227"/>
                  </a:lnTo>
                  <a:lnTo>
                    <a:pt x="329" y="227"/>
                  </a:lnTo>
                  <a:lnTo>
                    <a:pt x="329" y="227"/>
                  </a:lnTo>
                  <a:lnTo>
                    <a:pt x="329" y="230"/>
                  </a:lnTo>
                  <a:lnTo>
                    <a:pt x="326" y="230"/>
                  </a:lnTo>
                  <a:lnTo>
                    <a:pt x="324" y="230"/>
                  </a:lnTo>
                  <a:lnTo>
                    <a:pt x="319" y="227"/>
                  </a:lnTo>
                  <a:lnTo>
                    <a:pt x="317" y="225"/>
                  </a:lnTo>
                  <a:lnTo>
                    <a:pt x="312" y="225"/>
                  </a:lnTo>
                  <a:lnTo>
                    <a:pt x="310" y="225"/>
                  </a:lnTo>
                  <a:lnTo>
                    <a:pt x="310" y="225"/>
                  </a:lnTo>
                  <a:lnTo>
                    <a:pt x="310" y="223"/>
                  </a:lnTo>
                  <a:lnTo>
                    <a:pt x="305" y="220"/>
                  </a:lnTo>
                  <a:lnTo>
                    <a:pt x="305" y="218"/>
                  </a:lnTo>
                  <a:lnTo>
                    <a:pt x="300" y="216"/>
                  </a:lnTo>
                  <a:lnTo>
                    <a:pt x="298" y="213"/>
                  </a:lnTo>
                  <a:lnTo>
                    <a:pt x="298" y="206"/>
                  </a:lnTo>
                  <a:lnTo>
                    <a:pt x="296" y="201"/>
                  </a:lnTo>
                  <a:lnTo>
                    <a:pt x="286" y="197"/>
                  </a:lnTo>
                  <a:lnTo>
                    <a:pt x="279" y="190"/>
                  </a:lnTo>
                  <a:lnTo>
                    <a:pt x="277" y="187"/>
                  </a:lnTo>
                  <a:lnTo>
                    <a:pt x="272" y="187"/>
                  </a:lnTo>
                  <a:lnTo>
                    <a:pt x="270" y="190"/>
                  </a:lnTo>
                  <a:lnTo>
                    <a:pt x="267" y="190"/>
                  </a:lnTo>
                  <a:lnTo>
                    <a:pt x="265" y="190"/>
                  </a:lnTo>
                  <a:lnTo>
                    <a:pt x="262" y="190"/>
                  </a:lnTo>
                  <a:lnTo>
                    <a:pt x="262" y="187"/>
                  </a:lnTo>
                  <a:lnTo>
                    <a:pt x="262" y="185"/>
                  </a:lnTo>
                  <a:lnTo>
                    <a:pt x="260" y="183"/>
                  </a:lnTo>
                  <a:lnTo>
                    <a:pt x="260" y="183"/>
                  </a:lnTo>
                  <a:lnTo>
                    <a:pt x="260" y="180"/>
                  </a:lnTo>
                  <a:lnTo>
                    <a:pt x="260" y="180"/>
                  </a:lnTo>
                  <a:lnTo>
                    <a:pt x="258" y="173"/>
                  </a:lnTo>
                  <a:lnTo>
                    <a:pt x="258" y="173"/>
                  </a:lnTo>
                  <a:lnTo>
                    <a:pt x="260" y="173"/>
                  </a:lnTo>
                  <a:lnTo>
                    <a:pt x="260" y="171"/>
                  </a:lnTo>
                  <a:lnTo>
                    <a:pt x="262" y="164"/>
                  </a:lnTo>
                  <a:lnTo>
                    <a:pt x="265" y="159"/>
                  </a:lnTo>
                  <a:lnTo>
                    <a:pt x="267" y="156"/>
                  </a:lnTo>
                  <a:lnTo>
                    <a:pt x="267" y="154"/>
                  </a:lnTo>
                  <a:lnTo>
                    <a:pt x="267" y="154"/>
                  </a:lnTo>
                  <a:lnTo>
                    <a:pt x="267" y="154"/>
                  </a:lnTo>
                  <a:lnTo>
                    <a:pt x="267" y="152"/>
                  </a:lnTo>
                  <a:lnTo>
                    <a:pt x="267" y="152"/>
                  </a:lnTo>
                  <a:lnTo>
                    <a:pt x="265" y="152"/>
                  </a:lnTo>
                  <a:lnTo>
                    <a:pt x="267" y="149"/>
                  </a:lnTo>
                  <a:lnTo>
                    <a:pt x="267" y="149"/>
                  </a:lnTo>
                  <a:lnTo>
                    <a:pt x="267" y="145"/>
                  </a:lnTo>
                  <a:lnTo>
                    <a:pt x="270" y="145"/>
                  </a:lnTo>
                  <a:lnTo>
                    <a:pt x="272" y="142"/>
                  </a:lnTo>
                  <a:lnTo>
                    <a:pt x="274" y="140"/>
                  </a:lnTo>
                  <a:lnTo>
                    <a:pt x="274" y="140"/>
                  </a:lnTo>
                  <a:lnTo>
                    <a:pt x="274" y="138"/>
                  </a:lnTo>
                  <a:lnTo>
                    <a:pt x="277" y="138"/>
                  </a:lnTo>
                  <a:lnTo>
                    <a:pt x="279" y="138"/>
                  </a:lnTo>
                  <a:lnTo>
                    <a:pt x="286" y="135"/>
                  </a:lnTo>
                  <a:lnTo>
                    <a:pt x="286" y="135"/>
                  </a:lnTo>
                  <a:lnTo>
                    <a:pt x="289" y="133"/>
                  </a:lnTo>
                  <a:lnTo>
                    <a:pt x="289" y="128"/>
                  </a:lnTo>
                  <a:lnTo>
                    <a:pt x="289" y="126"/>
                  </a:lnTo>
                  <a:lnTo>
                    <a:pt x="291" y="123"/>
                  </a:lnTo>
                  <a:lnTo>
                    <a:pt x="291" y="121"/>
                  </a:lnTo>
                  <a:lnTo>
                    <a:pt x="298" y="119"/>
                  </a:lnTo>
                  <a:lnTo>
                    <a:pt x="298" y="116"/>
                  </a:lnTo>
                  <a:lnTo>
                    <a:pt x="298" y="116"/>
                  </a:lnTo>
                  <a:lnTo>
                    <a:pt x="300" y="116"/>
                  </a:lnTo>
                  <a:lnTo>
                    <a:pt x="300" y="116"/>
                  </a:lnTo>
                  <a:lnTo>
                    <a:pt x="300" y="116"/>
                  </a:lnTo>
                  <a:lnTo>
                    <a:pt x="303" y="116"/>
                  </a:lnTo>
                  <a:lnTo>
                    <a:pt x="303" y="116"/>
                  </a:lnTo>
                  <a:lnTo>
                    <a:pt x="305" y="116"/>
                  </a:lnTo>
                  <a:lnTo>
                    <a:pt x="307" y="116"/>
                  </a:lnTo>
                  <a:lnTo>
                    <a:pt x="307" y="114"/>
                  </a:lnTo>
                  <a:lnTo>
                    <a:pt x="305" y="107"/>
                  </a:lnTo>
                  <a:lnTo>
                    <a:pt x="303" y="104"/>
                  </a:lnTo>
                  <a:lnTo>
                    <a:pt x="300" y="102"/>
                  </a:lnTo>
                  <a:lnTo>
                    <a:pt x="293" y="102"/>
                  </a:lnTo>
                  <a:lnTo>
                    <a:pt x="291" y="100"/>
                  </a:lnTo>
                  <a:lnTo>
                    <a:pt x="289" y="100"/>
                  </a:lnTo>
                  <a:lnTo>
                    <a:pt x="289" y="100"/>
                  </a:lnTo>
                  <a:lnTo>
                    <a:pt x="289" y="104"/>
                  </a:lnTo>
                  <a:lnTo>
                    <a:pt x="289" y="104"/>
                  </a:lnTo>
                  <a:lnTo>
                    <a:pt x="286" y="104"/>
                  </a:lnTo>
                  <a:lnTo>
                    <a:pt x="286" y="102"/>
                  </a:lnTo>
                  <a:lnTo>
                    <a:pt x="286" y="100"/>
                  </a:lnTo>
                  <a:lnTo>
                    <a:pt x="286" y="97"/>
                  </a:lnTo>
                  <a:lnTo>
                    <a:pt x="286" y="97"/>
                  </a:lnTo>
                  <a:lnTo>
                    <a:pt x="289" y="95"/>
                  </a:lnTo>
                  <a:lnTo>
                    <a:pt x="291" y="88"/>
                  </a:lnTo>
                  <a:lnTo>
                    <a:pt x="291" y="85"/>
                  </a:lnTo>
                  <a:lnTo>
                    <a:pt x="293" y="83"/>
                  </a:lnTo>
                  <a:lnTo>
                    <a:pt x="293" y="81"/>
                  </a:lnTo>
                  <a:lnTo>
                    <a:pt x="296" y="83"/>
                  </a:lnTo>
                  <a:lnTo>
                    <a:pt x="296" y="85"/>
                  </a:lnTo>
                  <a:lnTo>
                    <a:pt x="296" y="88"/>
                  </a:lnTo>
                  <a:lnTo>
                    <a:pt x="296" y="90"/>
                  </a:lnTo>
                  <a:lnTo>
                    <a:pt x="298" y="93"/>
                  </a:lnTo>
                  <a:lnTo>
                    <a:pt x="300" y="93"/>
                  </a:lnTo>
                  <a:lnTo>
                    <a:pt x="303" y="95"/>
                  </a:lnTo>
                  <a:lnTo>
                    <a:pt x="305" y="95"/>
                  </a:lnTo>
                  <a:lnTo>
                    <a:pt x="305" y="97"/>
                  </a:lnTo>
                  <a:lnTo>
                    <a:pt x="307" y="97"/>
                  </a:lnTo>
                  <a:lnTo>
                    <a:pt x="307" y="100"/>
                  </a:lnTo>
                  <a:lnTo>
                    <a:pt x="310" y="102"/>
                  </a:lnTo>
                  <a:lnTo>
                    <a:pt x="312" y="102"/>
                  </a:lnTo>
                  <a:lnTo>
                    <a:pt x="315" y="102"/>
                  </a:lnTo>
                  <a:lnTo>
                    <a:pt x="317" y="102"/>
                  </a:lnTo>
                  <a:lnTo>
                    <a:pt x="317" y="102"/>
                  </a:lnTo>
                  <a:lnTo>
                    <a:pt x="319" y="104"/>
                  </a:lnTo>
                  <a:lnTo>
                    <a:pt x="319" y="104"/>
                  </a:lnTo>
                  <a:lnTo>
                    <a:pt x="319" y="107"/>
                  </a:lnTo>
                  <a:lnTo>
                    <a:pt x="322" y="107"/>
                  </a:lnTo>
                  <a:lnTo>
                    <a:pt x="322" y="107"/>
                  </a:lnTo>
                  <a:lnTo>
                    <a:pt x="324" y="109"/>
                  </a:lnTo>
                  <a:lnTo>
                    <a:pt x="324" y="109"/>
                  </a:lnTo>
                  <a:lnTo>
                    <a:pt x="324" y="112"/>
                  </a:lnTo>
                  <a:lnTo>
                    <a:pt x="324" y="112"/>
                  </a:lnTo>
                  <a:lnTo>
                    <a:pt x="326" y="112"/>
                  </a:lnTo>
                  <a:lnTo>
                    <a:pt x="326" y="112"/>
                  </a:lnTo>
                  <a:lnTo>
                    <a:pt x="326" y="114"/>
                  </a:lnTo>
                  <a:lnTo>
                    <a:pt x="326" y="116"/>
                  </a:lnTo>
                  <a:lnTo>
                    <a:pt x="329" y="116"/>
                  </a:lnTo>
                  <a:lnTo>
                    <a:pt x="331" y="119"/>
                  </a:lnTo>
                  <a:lnTo>
                    <a:pt x="331" y="119"/>
                  </a:lnTo>
                  <a:lnTo>
                    <a:pt x="331" y="121"/>
                  </a:lnTo>
                  <a:lnTo>
                    <a:pt x="329" y="123"/>
                  </a:lnTo>
                  <a:lnTo>
                    <a:pt x="324" y="126"/>
                  </a:lnTo>
                  <a:lnTo>
                    <a:pt x="324" y="126"/>
                  </a:lnTo>
                  <a:lnTo>
                    <a:pt x="326" y="128"/>
                  </a:lnTo>
                  <a:lnTo>
                    <a:pt x="336" y="123"/>
                  </a:lnTo>
                  <a:lnTo>
                    <a:pt x="341" y="126"/>
                  </a:lnTo>
                  <a:lnTo>
                    <a:pt x="341" y="128"/>
                  </a:lnTo>
                  <a:lnTo>
                    <a:pt x="341" y="130"/>
                  </a:lnTo>
                  <a:lnTo>
                    <a:pt x="343" y="133"/>
                  </a:lnTo>
                  <a:lnTo>
                    <a:pt x="345" y="133"/>
                  </a:lnTo>
                  <a:lnTo>
                    <a:pt x="345" y="133"/>
                  </a:lnTo>
                  <a:lnTo>
                    <a:pt x="348" y="128"/>
                  </a:lnTo>
                  <a:lnTo>
                    <a:pt x="350" y="126"/>
                  </a:lnTo>
                  <a:lnTo>
                    <a:pt x="352" y="126"/>
                  </a:lnTo>
                  <a:lnTo>
                    <a:pt x="360" y="133"/>
                  </a:lnTo>
                  <a:lnTo>
                    <a:pt x="362" y="133"/>
                  </a:lnTo>
                  <a:lnTo>
                    <a:pt x="367" y="133"/>
                  </a:lnTo>
                  <a:lnTo>
                    <a:pt x="369" y="130"/>
                  </a:lnTo>
                  <a:lnTo>
                    <a:pt x="369" y="128"/>
                  </a:lnTo>
                  <a:lnTo>
                    <a:pt x="367" y="128"/>
                  </a:lnTo>
                  <a:lnTo>
                    <a:pt x="367" y="128"/>
                  </a:lnTo>
                  <a:lnTo>
                    <a:pt x="364" y="126"/>
                  </a:lnTo>
                  <a:lnTo>
                    <a:pt x="367" y="123"/>
                  </a:lnTo>
                  <a:lnTo>
                    <a:pt x="364" y="123"/>
                  </a:lnTo>
                  <a:lnTo>
                    <a:pt x="364" y="126"/>
                  </a:lnTo>
                  <a:lnTo>
                    <a:pt x="362" y="123"/>
                  </a:lnTo>
                  <a:lnTo>
                    <a:pt x="362" y="123"/>
                  </a:lnTo>
                  <a:lnTo>
                    <a:pt x="360" y="119"/>
                  </a:lnTo>
                  <a:lnTo>
                    <a:pt x="357" y="119"/>
                  </a:lnTo>
                  <a:lnTo>
                    <a:pt x="355" y="116"/>
                  </a:lnTo>
                  <a:lnTo>
                    <a:pt x="352" y="114"/>
                  </a:lnTo>
                  <a:lnTo>
                    <a:pt x="352" y="112"/>
                  </a:lnTo>
                  <a:lnTo>
                    <a:pt x="352" y="109"/>
                  </a:lnTo>
                  <a:lnTo>
                    <a:pt x="355" y="107"/>
                  </a:lnTo>
                  <a:lnTo>
                    <a:pt x="355" y="107"/>
                  </a:lnTo>
                  <a:lnTo>
                    <a:pt x="357" y="104"/>
                  </a:lnTo>
                  <a:lnTo>
                    <a:pt x="360" y="107"/>
                  </a:lnTo>
                  <a:lnTo>
                    <a:pt x="360" y="107"/>
                  </a:lnTo>
                  <a:lnTo>
                    <a:pt x="362" y="109"/>
                  </a:lnTo>
                  <a:lnTo>
                    <a:pt x="362" y="109"/>
                  </a:lnTo>
                  <a:lnTo>
                    <a:pt x="364" y="112"/>
                  </a:lnTo>
                  <a:lnTo>
                    <a:pt x="367" y="112"/>
                  </a:lnTo>
                  <a:lnTo>
                    <a:pt x="367" y="112"/>
                  </a:lnTo>
                  <a:lnTo>
                    <a:pt x="369" y="114"/>
                  </a:lnTo>
                  <a:lnTo>
                    <a:pt x="371" y="114"/>
                  </a:lnTo>
                  <a:lnTo>
                    <a:pt x="371" y="116"/>
                  </a:lnTo>
                  <a:lnTo>
                    <a:pt x="371" y="116"/>
                  </a:lnTo>
                  <a:lnTo>
                    <a:pt x="371" y="116"/>
                  </a:lnTo>
                  <a:lnTo>
                    <a:pt x="374" y="119"/>
                  </a:lnTo>
                  <a:lnTo>
                    <a:pt x="376" y="119"/>
                  </a:lnTo>
                  <a:lnTo>
                    <a:pt x="376" y="121"/>
                  </a:lnTo>
                  <a:lnTo>
                    <a:pt x="376" y="121"/>
                  </a:lnTo>
                  <a:lnTo>
                    <a:pt x="376" y="121"/>
                  </a:lnTo>
                  <a:lnTo>
                    <a:pt x="374" y="121"/>
                  </a:lnTo>
                  <a:lnTo>
                    <a:pt x="371" y="121"/>
                  </a:lnTo>
                  <a:lnTo>
                    <a:pt x="371" y="126"/>
                  </a:lnTo>
                  <a:lnTo>
                    <a:pt x="374" y="128"/>
                  </a:lnTo>
                  <a:lnTo>
                    <a:pt x="376" y="130"/>
                  </a:lnTo>
                  <a:lnTo>
                    <a:pt x="376" y="133"/>
                  </a:lnTo>
                  <a:lnTo>
                    <a:pt x="378" y="140"/>
                  </a:lnTo>
                  <a:lnTo>
                    <a:pt x="378" y="142"/>
                  </a:lnTo>
                  <a:lnTo>
                    <a:pt x="378" y="145"/>
                  </a:lnTo>
                  <a:lnTo>
                    <a:pt x="388" y="147"/>
                  </a:lnTo>
                  <a:lnTo>
                    <a:pt x="388" y="149"/>
                  </a:lnTo>
                  <a:lnTo>
                    <a:pt x="390" y="152"/>
                  </a:lnTo>
                  <a:lnTo>
                    <a:pt x="390" y="154"/>
                  </a:lnTo>
                  <a:lnTo>
                    <a:pt x="393" y="154"/>
                  </a:lnTo>
                  <a:lnTo>
                    <a:pt x="395" y="156"/>
                  </a:lnTo>
                  <a:lnTo>
                    <a:pt x="397" y="159"/>
                  </a:lnTo>
                  <a:lnTo>
                    <a:pt x="400" y="161"/>
                  </a:lnTo>
                  <a:lnTo>
                    <a:pt x="402" y="161"/>
                  </a:lnTo>
                  <a:lnTo>
                    <a:pt x="405" y="161"/>
                  </a:lnTo>
                  <a:lnTo>
                    <a:pt x="407" y="161"/>
                  </a:lnTo>
                  <a:lnTo>
                    <a:pt x="409" y="159"/>
                  </a:lnTo>
                  <a:lnTo>
                    <a:pt x="409" y="159"/>
                  </a:lnTo>
                  <a:lnTo>
                    <a:pt x="412" y="161"/>
                  </a:lnTo>
                  <a:lnTo>
                    <a:pt x="412" y="164"/>
                  </a:lnTo>
                  <a:lnTo>
                    <a:pt x="412" y="164"/>
                  </a:lnTo>
                  <a:lnTo>
                    <a:pt x="414" y="164"/>
                  </a:lnTo>
                  <a:lnTo>
                    <a:pt x="414" y="161"/>
                  </a:lnTo>
                  <a:lnTo>
                    <a:pt x="414" y="161"/>
                  </a:lnTo>
                  <a:lnTo>
                    <a:pt x="414" y="161"/>
                  </a:lnTo>
                  <a:lnTo>
                    <a:pt x="414" y="161"/>
                  </a:lnTo>
                  <a:lnTo>
                    <a:pt x="419" y="161"/>
                  </a:lnTo>
                  <a:lnTo>
                    <a:pt x="421" y="161"/>
                  </a:lnTo>
                  <a:lnTo>
                    <a:pt x="421" y="161"/>
                  </a:lnTo>
                  <a:lnTo>
                    <a:pt x="421" y="161"/>
                  </a:lnTo>
                  <a:lnTo>
                    <a:pt x="423" y="166"/>
                  </a:lnTo>
                  <a:lnTo>
                    <a:pt x="423" y="166"/>
                  </a:lnTo>
                  <a:lnTo>
                    <a:pt x="426" y="166"/>
                  </a:lnTo>
                  <a:lnTo>
                    <a:pt x="426" y="166"/>
                  </a:lnTo>
                  <a:lnTo>
                    <a:pt x="428" y="166"/>
                  </a:lnTo>
                  <a:lnTo>
                    <a:pt x="428" y="164"/>
                  </a:lnTo>
                  <a:lnTo>
                    <a:pt x="428" y="161"/>
                  </a:lnTo>
                  <a:lnTo>
                    <a:pt x="428" y="159"/>
                  </a:lnTo>
                  <a:lnTo>
                    <a:pt x="433" y="154"/>
                  </a:lnTo>
                  <a:lnTo>
                    <a:pt x="435" y="152"/>
                  </a:lnTo>
                  <a:lnTo>
                    <a:pt x="433" y="152"/>
                  </a:lnTo>
                  <a:lnTo>
                    <a:pt x="433" y="152"/>
                  </a:lnTo>
                  <a:lnTo>
                    <a:pt x="431" y="152"/>
                  </a:lnTo>
                  <a:lnTo>
                    <a:pt x="431" y="149"/>
                  </a:lnTo>
                  <a:lnTo>
                    <a:pt x="431" y="149"/>
                  </a:lnTo>
                  <a:lnTo>
                    <a:pt x="431" y="147"/>
                  </a:lnTo>
                  <a:lnTo>
                    <a:pt x="433" y="147"/>
                  </a:lnTo>
                  <a:lnTo>
                    <a:pt x="433" y="147"/>
                  </a:lnTo>
                  <a:lnTo>
                    <a:pt x="431" y="147"/>
                  </a:lnTo>
                  <a:lnTo>
                    <a:pt x="431" y="145"/>
                  </a:lnTo>
                  <a:lnTo>
                    <a:pt x="428" y="142"/>
                  </a:lnTo>
                  <a:lnTo>
                    <a:pt x="431" y="142"/>
                  </a:lnTo>
                  <a:lnTo>
                    <a:pt x="431" y="140"/>
                  </a:lnTo>
                  <a:lnTo>
                    <a:pt x="433" y="140"/>
                  </a:lnTo>
                  <a:lnTo>
                    <a:pt x="433" y="140"/>
                  </a:lnTo>
                  <a:lnTo>
                    <a:pt x="435" y="140"/>
                  </a:lnTo>
                  <a:lnTo>
                    <a:pt x="435" y="140"/>
                  </a:lnTo>
                  <a:lnTo>
                    <a:pt x="435" y="138"/>
                  </a:lnTo>
                  <a:lnTo>
                    <a:pt x="433" y="135"/>
                  </a:lnTo>
                  <a:lnTo>
                    <a:pt x="435" y="133"/>
                  </a:lnTo>
                  <a:lnTo>
                    <a:pt x="438" y="133"/>
                  </a:lnTo>
                  <a:lnTo>
                    <a:pt x="440" y="133"/>
                  </a:lnTo>
                  <a:lnTo>
                    <a:pt x="440" y="135"/>
                  </a:lnTo>
                  <a:lnTo>
                    <a:pt x="440" y="138"/>
                  </a:lnTo>
                  <a:lnTo>
                    <a:pt x="442" y="138"/>
                  </a:lnTo>
                  <a:lnTo>
                    <a:pt x="445" y="135"/>
                  </a:lnTo>
                  <a:lnTo>
                    <a:pt x="447" y="135"/>
                  </a:lnTo>
                  <a:lnTo>
                    <a:pt x="449" y="135"/>
                  </a:lnTo>
                  <a:lnTo>
                    <a:pt x="449" y="133"/>
                  </a:lnTo>
                  <a:lnTo>
                    <a:pt x="449" y="133"/>
                  </a:lnTo>
                  <a:lnTo>
                    <a:pt x="449" y="130"/>
                  </a:lnTo>
                  <a:lnTo>
                    <a:pt x="449" y="130"/>
                  </a:lnTo>
                  <a:lnTo>
                    <a:pt x="449" y="130"/>
                  </a:lnTo>
                  <a:lnTo>
                    <a:pt x="449" y="128"/>
                  </a:lnTo>
                  <a:lnTo>
                    <a:pt x="452" y="128"/>
                  </a:lnTo>
                  <a:lnTo>
                    <a:pt x="454" y="123"/>
                  </a:lnTo>
                  <a:lnTo>
                    <a:pt x="454" y="123"/>
                  </a:lnTo>
                  <a:lnTo>
                    <a:pt x="454" y="123"/>
                  </a:lnTo>
                  <a:lnTo>
                    <a:pt x="457" y="121"/>
                  </a:lnTo>
                  <a:lnTo>
                    <a:pt x="459" y="121"/>
                  </a:lnTo>
                  <a:lnTo>
                    <a:pt x="459" y="119"/>
                  </a:lnTo>
                  <a:lnTo>
                    <a:pt x="459" y="119"/>
                  </a:lnTo>
                  <a:lnTo>
                    <a:pt x="459" y="119"/>
                  </a:lnTo>
                  <a:lnTo>
                    <a:pt x="459" y="116"/>
                  </a:lnTo>
                  <a:lnTo>
                    <a:pt x="459" y="116"/>
                  </a:lnTo>
                  <a:lnTo>
                    <a:pt x="459" y="116"/>
                  </a:lnTo>
                  <a:lnTo>
                    <a:pt x="459" y="116"/>
                  </a:lnTo>
                  <a:lnTo>
                    <a:pt x="459" y="114"/>
                  </a:lnTo>
                  <a:lnTo>
                    <a:pt x="461" y="114"/>
                  </a:lnTo>
                  <a:lnTo>
                    <a:pt x="461" y="114"/>
                  </a:lnTo>
                  <a:lnTo>
                    <a:pt x="461" y="114"/>
                  </a:lnTo>
                  <a:lnTo>
                    <a:pt x="461" y="104"/>
                  </a:lnTo>
                  <a:lnTo>
                    <a:pt x="464" y="102"/>
                  </a:lnTo>
                  <a:lnTo>
                    <a:pt x="464" y="97"/>
                  </a:lnTo>
                  <a:lnTo>
                    <a:pt x="464" y="97"/>
                  </a:lnTo>
                  <a:lnTo>
                    <a:pt x="464" y="97"/>
                  </a:lnTo>
                  <a:lnTo>
                    <a:pt x="464" y="97"/>
                  </a:lnTo>
                  <a:lnTo>
                    <a:pt x="466" y="93"/>
                  </a:lnTo>
                  <a:lnTo>
                    <a:pt x="466" y="81"/>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6"/>
            <p:cNvSpPr>
              <a:spLocks/>
            </p:cNvSpPr>
            <p:nvPr/>
          </p:nvSpPr>
          <p:spPr bwMode="auto">
            <a:xfrm>
              <a:off x="3246" y="1038"/>
              <a:ext cx="395" cy="358"/>
            </a:xfrm>
            <a:custGeom>
              <a:avLst/>
              <a:gdLst>
                <a:gd name="T0" fmla="*/ 364 w 395"/>
                <a:gd name="T1" fmla="*/ 140 h 358"/>
                <a:gd name="T2" fmla="*/ 338 w 395"/>
                <a:gd name="T3" fmla="*/ 130 h 358"/>
                <a:gd name="T4" fmla="*/ 303 w 395"/>
                <a:gd name="T5" fmla="*/ 111 h 358"/>
                <a:gd name="T6" fmla="*/ 300 w 395"/>
                <a:gd name="T7" fmla="*/ 100 h 358"/>
                <a:gd name="T8" fmla="*/ 298 w 395"/>
                <a:gd name="T9" fmla="*/ 85 h 358"/>
                <a:gd name="T10" fmla="*/ 272 w 395"/>
                <a:gd name="T11" fmla="*/ 76 h 358"/>
                <a:gd name="T12" fmla="*/ 251 w 395"/>
                <a:gd name="T13" fmla="*/ 62 h 358"/>
                <a:gd name="T14" fmla="*/ 227 w 395"/>
                <a:gd name="T15" fmla="*/ 64 h 358"/>
                <a:gd name="T16" fmla="*/ 220 w 395"/>
                <a:gd name="T17" fmla="*/ 57 h 358"/>
                <a:gd name="T18" fmla="*/ 208 w 395"/>
                <a:gd name="T19" fmla="*/ 47 h 358"/>
                <a:gd name="T20" fmla="*/ 196 w 395"/>
                <a:gd name="T21" fmla="*/ 33 h 358"/>
                <a:gd name="T22" fmla="*/ 189 w 395"/>
                <a:gd name="T23" fmla="*/ 21 h 358"/>
                <a:gd name="T24" fmla="*/ 187 w 395"/>
                <a:gd name="T25" fmla="*/ 12 h 358"/>
                <a:gd name="T26" fmla="*/ 173 w 395"/>
                <a:gd name="T27" fmla="*/ 0 h 358"/>
                <a:gd name="T28" fmla="*/ 154 w 395"/>
                <a:gd name="T29" fmla="*/ 14 h 358"/>
                <a:gd name="T30" fmla="*/ 163 w 395"/>
                <a:gd name="T31" fmla="*/ 38 h 358"/>
                <a:gd name="T32" fmla="*/ 144 w 395"/>
                <a:gd name="T33" fmla="*/ 36 h 358"/>
                <a:gd name="T34" fmla="*/ 125 w 395"/>
                <a:gd name="T35" fmla="*/ 29 h 358"/>
                <a:gd name="T36" fmla="*/ 106 w 395"/>
                <a:gd name="T37" fmla="*/ 29 h 358"/>
                <a:gd name="T38" fmla="*/ 95 w 395"/>
                <a:gd name="T39" fmla="*/ 19 h 358"/>
                <a:gd name="T40" fmla="*/ 71 w 395"/>
                <a:gd name="T41" fmla="*/ 24 h 358"/>
                <a:gd name="T42" fmla="*/ 42 w 395"/>
                <a:gd name="T43" fmla="*/ 36 h 358"/>
                <a:gd name="T44" fmla="*/ 28 w 395"/>
                <a:gd name="T45" fmla="*/ 57 h 358"/>
                <a:gd name="T46" fmla="*/ 21 w 395"/>
                <a:gd name="T47" fmla="*/ 62 h 358"/>
                <a:gd name="T48" fmla="*/ 23 w 395"/>
                <a:gd name="T49" fmla="*/ 76 h 358"/>
                <a:gd name="T50" fmla="*/ 16 w 395"/>
                <a:gd name="T51" fmla="*/ 90 h 358"/>
                <a:gd name="T52" fmla="*/ 23 w 395"/>
                <a:gd name="T53" fmla="*/ 109 h 358"/>
                <a:gd name="T54" fmla="*/ 28 w 395"/>
                <a:gd name="T55" fmla="*/ 118 h 358"/>
                <a:gd name="T56" fmla="*/ 14 w 395"/>
                <a:gd name="T57" fmla="*/ 130 h 358"/>
                <a:gd name="T58" fmla="*/ 2 w 395"/>
                <a:gd name="T59" fmla="*/ 140 h 358"/>
                <a:gd name="T60" fmla="*/ 45 w 395"/>
                <a:gd name="T61" fmla="*/ 161 h 358"/>
                <a:gd name="T62" fmla="*/ 21 w 395"/>
                <a:gd name="T63" fmla="*/ 201 h 358"/>
                <a:gd name="T64" fmla="*/ 45 w 395"/>
                <a:gd name="T65" fmla="*/ 227 h 358"/>
                <a:gd name="T66" fmla="*/ 71 w 395"/>
                <a:gd name="T67" fmla="*/ 230 h 358"/>
                <a:gd name="T68" fmla="*/ 71 w 395"/>
                <a:gd name="T69" fmla="*/ 197 h 358"/>
                <a:gd name="T70" fmla="*/ 92 w 395"/>
                <a:gd name="T71" fmla="*/ 220 h 358"/>
                <a:gd name="T72" fmla="*/ 142 w 395"/>
                <a:gd name="T73" fmla="*/ 263 h 358"/>
                <a:gd name="T74" fmla="*/ 147 w 395"/>
                <a:gd name="T75" fmla="*/ 277 h 358"/>
                <a:gd name="T76" fmla="*/ 139 w 395"/>
                <a:gd name="T77" fmla="*/ 279 h 358"/>
                <a:gd name="T78" fmla="*/ 132 w 395"/>
                <a:gd name="T79" fmla="*/ 282 h 358"/>
                <a:gd name="T80" fmla="*/ 154 w 395"/>
                <a:gd name="T81" fmla="*/ 301 h 358"/>
                <a:gd name="T82" fmla="*/ 180 w 395"/>
                <a:gd name="T83" fmla="*/ 308 h 358"/>
                <a:gd name="T84" fmla="*/ 203 w 395"/>
                <a:gd name="T85" fmla="*/ 327 h 358"/>
                <a:gd name="T86" fmla="*/ 213 w 395"/>
                <a:gd name="T87" fmla="*/ 334 h 358"/>
                <a:gd name="T88" fmla="*/ 234 w 395"/>
                <a:gd name="T89" fmla="*/ 343 h 358"/>
                <a:gd name="T90" fmla="*/ 251 w 395"/>
                <a:gd name="T91" fmla="*/ 339 h 358"/>
                <a:gd name="T92" fmla="*/ 260 w 395"/>
                <a:gd name="T93" fmla="*/ 348 h 358"/>
                <a:gd name="T94" fmla="*/ 267 w 395"/>
                <a:gd name="T95" fmla="*/ 353 h 358"/>
                <a:gd name="T96" fmla="*/ 274 w 395"/>
                <a:gd name="T97" fmla="*/ 358 h 358"/>
                <a:gd name="T98" fmla="*/ 286 w 395"/>
                <a:gd name="T99" fmla="*/ 348 h 358"/>
                <a:gd name="T100" fmla="*/ 286 w 395"/>
                <a:gd name="T101" fmla="*/ 329 h 358"/>
                <a:gd name="T102" fmla="*/ 293 w 395"/>
                <a:gd name="T103" fmla="*/ 308 h 358"/>
                <a:gd name="T104" fmla="*/ 305 w 395"/>
                <a:gd name="T105" fmla="*/ 296 h 358"/>
                <a:gd name="T106" fmla="*/ 310 w 395"/>
                <a:gd name="T107" fmla="*/ 282 h 358"/>
                <a:gd name="T108" fmla="*/ 310 w 395"/>
                <a:gd name="T109" fmla="*/ 263 h 358"/>
                <a:gd name="T110" fmla="*/ 317 w 395"/>
                <a:gd name="T111" fmla="*/ 256 h 358"/>
                <a:gd name="T112" fmla="*/ 319 w 395"/>
                <a:gd name="T113" fmla="*/ 249 h 358"/>
                <a:gd name="T114" fmla="*/ 322 w 395"/>
                <a:gd name="T115" fmla="*/ 223 h 358"/>
                <a:gd name="T116" fmla="*/ 345 w 395"/>
                <a:gd name="T117" fmla="*/ 197 h 358"/>
                <a:gd name="T118" fmla="*/ 367 w 395"/>
                <a:gd name="T119" fmla="*/ 180 h 358"/>
                <a:gd name="T120" fmla="*/ 383 w 395"/>
                <a:gd name="T121" fmla="*/ 168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5" h="358">
                  <a:moveTo>
                    <a:pt x="393" y="161"/>
                  </a:moveTo>
                  <a:lnTo>
                    <a:pt x="390" y="156"/>
                  </a:lnTo>
                  <a:lnTo>
                    <a:pt x="388" y="154"/>
                  </a:lnTo>
                  <a:lnTo>
                    <a:pt x="379" y="152"/>
                  </a:lnTo>
                  <a:lnTo>
                    <a:pt x="369" y="149"/>
                  </a:lnTo>
                  <a:lnTo>
                    <a:pt x="367" y="147"/>
                  </a:lnTo>
                  <a:lnTo>
                    <a:pt x="367" y="145"/>
                  </a:lnTo>
                  <a:lnTo>
                    <a:pt x="364" y="140"/>
                  </a:lnTo>
                  <a:lnTo>
                    <a:pt x="362" y="140"/>
                  </a:lnTo>
                  <a:lnTo>
                    <a:pt x="360" y="137"/>
                  </a:lnTo>
                  <a:lnTo>
                    <a:pt x="348" y="130"/>
                  </a:lnTo>
                  <a:lnTo>
                    <a:pt x="345" y="128"/>
                  </a:lnTo>
                  <a:lnTo>
                    <a:pt x="343" y="130"/>
                  </a:lnTo>
                  <a:lnTo>
                    <a:pt x="341" y="130"/>
                  </a:lnTo>
                  <a:lnTo>
                    <a:pt x="341" y="130"/>
                  </a:lnTo>
                  <a:lnTo>
                    <a:pt x="338" y="130"/>
                  </a:lnTo>
                  <a:lnTo>
                    <a:pt x="334" y="128"/>
                  </a:lnTo>
                  <a:lnTo>
                    <a:pt x="329" y="126"/>
                  </a:lnTo>
                  <a:lnTo>
                    <a:pt x="317" y="118"/>
                  </a:lnTo>
                  <a:lnTo>
                    <a:pt x="308" y="116"/>
                  </a:lnTo>
                  <a:lnTo>
                    <a:pt x="305" y="116"/>
                  </a:lnTo>
                  <a:lnTo>
                    <a:pt x="300" y="116"/>
                  </a:lnTo>
                  <a:lnTo>
                    <a:pt x="300" y="114"/>
                  </a:lnTo>
                  <a:lnTo>
                    <a:pt x="303" y="111"/>
                  </a:lnTo>
                  <a:lnTo>
                    <a:pt x="303" y="111"/>
                  </a:lnTo>
                  <a:lnTo>
                    <a:pt x="303" y="107"/>
                  </a:lnTo>
                  <a:lnTo>
                    <a:pt x="300" y="107"/>
                  </a:lnTo>
                  <a:lnTo>
                    <a:pt x="300" y="104"/>
                  </a:lnTo>
                  <a:lnTo>
                    <a:pt x="298" y="102"/>
                  </a:lnTo>
                  <a:lnTo>
                    <a:pt x="298" y="102"/>
                  </a:lnTo>
                  <a:lnTo>
                    <a:pt x="298" y="100"/>
                  </a:lnTo>
                  <a:lnTo>
                    <a:pt x="300" y="100"/>
                  </a:lnTo>
                  <a:lnTo>
                    <a:pt x="300" y="100"/>
                  </a:lnTo>
                  <a:lnTo>
                    <a:pt x="303" y="100"/>
                  </a:lnTo>
                  <a:lnTo>
                    <a:pt x="303" y="100"/>
                  </a:lnTo>
                  <a:lnTo>
                    <a:pt x="305" y="95"/>
                  </a:lnTo>
                  <a:lnTo>
                    <a:pt x="305" y="92"/>
                  </a:lnTo>
                  <a:lnTo>
                    <a:pt x="303" y="92"/>
                  </a:lnTo>
                  <a:lnTo>
                    <a:pt x="298" y="88"/>
                  </a:lnTo>
                  <a:lnTo>
                    <a:pt x="298" y="85"/>
                  </a:lnTo>
                  <a:lnTo>
                    <a:pt x="296" y="85"/>
                  </a:lnTo>
                  <a:lnTo>
                    <a:pt x="291" y="88"/>
                  </a:lnTo>
                  <a:lnTo>
                    <a:pt x="291" y="88"/>
                  </a:lnTo>
                  <a:lnTo>
                    <a:pt x="286" y="88"/>
                  </a:lnTo>
                  <a:lnTo>
                    <a:pt x="284" y="83"/>
                  </a:lnTo>
                  <a:lnTo>
                    <a:pt x="282" y="81"/>
                  </a:lnTo>
                  <a:lnTo>
                    <a:pt x="279" y="78"/>
                  </a:lnTo>
                  <a:lnTo>
                    <a:pt x="272" y="76"/>
                  </a:lnTo>
                  <a:lnTo>
                    <a:pt x="270" y="74"/>
                  </a:lnTo>
                  <a:lnTo>
                    <a:pt x="270" y="74"/>
                  </a:lnTo>
                  <a:lnTo>
                    <a:pt x="267" y="74"/>
                  </a:lnTo>
                  <a:lnTo>
                    <a:pt x="265" y="69"/>
                  </a:lnTo>
                  <a:lnTo>
                    <a:pt x="263" y="66"/>
                  </a:lnTo>
                  <a:lnTo>
                    <a:pt x="263" y="64"/>
                  </a:lnTo>
                  <a:lnTo>
                    <a:pt x="260" y="64"/>
                  </a:lnTo>
                  <a:lnTo>
                    <a:pt x="251" y="62"/>
                  </a:lnTo>
                  <a:lnTo>
                    <a:pt x="248" y="62"/>
                  </a:lnTo>
                  <a:lnTo>
                    <a:pt x="244" y="62"/>
                  </a:lnTo>
                  <a:lnTo>
                    <a:pt x="239" y="62"/>
                  </a:lnTo>
                  <a:lnTo>
                    <a:pt x="237" y="64"/>
                  </a:lnTo>
                  <a:lnTo>
                    <a:pt x="232" y="66"/>
                  </a:lnTo>
                  <a:lnTo>
                    <a:pt x="232" y="66"/>
                  </a:lnTo>
                  <a:lnTo>
                    <a:pt x="229" y="66"/>
                  </a:lnTo>
                  <a:lnTo>
                    <a:pt x="227" y="64"/>
                  </a:lnTo>
                  <a:lnTo>
                    <a:pt x="225" y="64"/>
                  </a:lnTo>
                  <a:lnTo>
                    <a:pt x="222" y="62"/>
                  </a:lnTo>
                  <a:lnTo>
                    <a:pt x="222" y="59"/>
                  </a:lnTo>
                  <a:lnTo>
                    <a:pt x="220" y="59"/>
                  </a:lnTo>
                  <a:lnTo>
                    <a:pt x="220" y="57"/>
                  </a:lnTo>
                  <a:lnTo>
                    <a:pt x="220" y="57"/>
                  </a:lnTo>
                  <a:lnTo>
                    <a:pt x="220" y="57"/>
                  </a:lnTo>
                  <a:lnTo>
                    <a:pt x="220" y="57"/>
                  </a:lnTo>
                  <a:lnTo>
                    <a:pt x="218" y="55"/>
                  </a:lnTo>
                  <a:lnTo>
                    <a:pt x="215" y="55"/>
                  </a:lnTo>
                  <a:lnTo>
                    <a:pt x="213" y="55"/>
                  </a:lnTo>
                  <a:lnTo>
                    <a:pt x="213" y="55"/>
                  </a:lnTo>
                  <a:lnTo>
                    <a:pt x="211" y="55"/>
                  </a:lnTo>
                  <a:lnTo>
                    <a:pt x="211" y="52"/>
                  </a:lnTo>
                  <a:lnTo>
                    <a:pt x="208" y="47"/>
                  </a:lnTo>
                  <a:lnTo>
                    <a:pt x="208" y="47"/>
                  </a:lnTo>
                  <a:lnTo>
                    <a:pt x="208" y="45"/>
                  </a:lnTo>
                  <a:lnTo>
                    <a:pt x="203" y="43"/>
                  </a:lnTo>
                  <a:lnTo>
                    <a:pt x="201" y="43"/>
                  </a:lnTo>
                  <a:lnTo>
                    <a:pt x="199" y="40"/>
                  </a:lnTo>
                  <a:lnTo>
                    <a:pt x="196" y="40"/>
                  </a:lnTo>
                  <a:lnTo>
                    <a:pt x="196" y="38"/>
                  </a:lnTo>
                  <a:lnTo>
                    <a:pt x="196" y="36"/>
                  </a:lnTo>
                  <a:lnTo>
                    <a:pt x="196" y="33"/>
                  </a:lnTo>
                  <a:lnTo>
                    <a:pt x="196" y="29"/>
                  </a:lnTo>
                  <a:lnTo>
                    <a:pt x="194" y="29"/>
                  </a:lnTo>
                  <a:lnTo>
                    <a:pt x="192" y="29"/>
                  </a:lnTo>
                  <a:lnTo>
                    <a:pt x="189" y="26"/>
                  </a:lnTo>
                  <a:lnTo>
                    <a:pt x="189" y="26"/>
                  </a:lnTo>
                  <a:lnTo>
                    <a:pt x="189" y="24"/>
                  </a:lnTo>
                  <a:lnTo>
                    <a:pt x="189" y="24"/>
                  </a:lnTo>
                  <a:lnTo>
                    <a:pt x="189" y="21"/>
                  </a:lnTo>
                  <a:lnTo>
                    <a:pt x="189" y="21"/>
                  </a:lnTo>
                  <a:lnTo>
                    <a:pt x="187" y="19"/>
                  </a:lnTo>
                  <a:lnTo>
                    <a:pt x="187" y="19"/>
                  </a:lnTo>
                  <a:lnTo>
                    <a:pt x="187" y="17"/>
                  </a:lnTo>
                  <a:lnTo>
                    <a:pt x="187" y="17"/>
                  </a:lnTo>
                  <a:lnTo>
                    <a:pt x="187" y="14"/>
                  </a:lnTo>
                  <a:lnTo>
                    <a:pt x="187" y="12"/>
                  </a:lnTo>
                  <a:lnTo>
                    <a:pt x="187" y="12"/>
                  </a:lnTo>
                  <a:lnTo>
                    <a:pt x="184" y="12"/>
                  </a:lnTo>
                  <a:lnTo>
                    <a:pt x="182" y="12"/>
                  </a:lnTo>
                  <a:lnTo>
                    <a:pt x="182" y="10"/>
                  </a:lnTo>
                  <a:lnTo>
                    <a:pt x="182" y="7"/>
                  </a:lnTo>
                  <a:lnTo>
                    <a:pt x="180" y="5"/>
                  </a:lnTo>
                  <a:lnTo>
                    <a:pt x="177" y="3"/>
                  </a:lnTo>
                  <a:lnTo>
                    <a:pt x="173" y="0"/>
                  </a:lnTo>
                  <a:lnTo>
                    <a:pt x="173" y="0"/>
                  </a:lnTo>
                  <a:lnTo>
                    <a:pt x="166" y="0"/>
                  </a:lnTo>
                  <a:lnTo>
                    <a:pt x="163" y="5"/>
                  </a:lnTo>
                  <a:lnTo>
                    <a:pt x="163" y="12"/>
                  </a:lnTo>
                  <a:lnTo>
                    <a:pt x="161" y="14"/>
                  </a:lnTo>
                  <a:lnTo>
                    <a:pt x="161" y="14"/>
                  </a:lnTo>
                  <a:lnTo>
                    <a:pt x="156" y="12"/>
                  </a:lnTo>
                  <a:lnTo>
                    <a:pt x="156" y="10"/>
                  </a:lnTo>
                  <a:lnTo>
                    <a:pt x="154" y="14"/>
                  </a:lnTo>
                  <a:lnTo>
                    <a:pt x="151" y="17"/>
                  </a:lnTo>
                  <a:lnTo>
                    <a:pt x="151" y="17"/>
                  </a:lnTo>
                  <a:lnTo>
                    <a:pt x="154" y="21"/>
                  </a:lnTo>
                  <a:lnTo>
                    <a:pt x="154" y="21"/>
                  </a:lnTo>
                  <a:lnTo>
                    <a:pt x="158" y="26"/>
                  </a:lnTo>
                  <a:lnTo>
                    <a:pt x="161" y="31"/>
                  </a:lnTo>
                  <a:lnTo>
                    <a:pt x="163" y="36"/>
                  </a:lnTo>
                  <a:lnTo>
                    <a:pt x="163" y="38"/>
                  </a:lnTo>
                  <a:lnTo>
                    <a:pt x="163" y="40"/>
                  </a:lnTo>
                  <a:lnTo>
                    <a:pt x="161" y="40"/>
                  </a:lnTo>
                  <a:lnTo>
                    <a:pt x="158" y="43"/>
                  </a:lnTo>
                  <a:lnTo>
                    <a:pt x="156" y="43"/>
                  </a:lnTo>
                  <a:lnTo>
                    <a:pt x="149" y="40"/>
                  </a:lnTo>
                  <a:lnTo>
                    <a:pt x="147" y="40"/>
                  </a:lnTo>
                  <a:lnTo>
                    <a:pt x="147" y="38"/>
                  </a:lnTo>
                  <a:lnTo>
                    <a:pt x="144" y="36"/>
                  </a:lnTo>
                  <a:lnTo>
                    <a:pt x="142" y="31"/>
                  </a:lnTo>
                  <a:lnTo>
                    <a:pt x="142" y="31"/>
                  </a:lnTo>
                  <a:lnTo>
                    <a:pt x="139" y="31"/>
                  </a:lnTo>
                  <a:lnTo>
                    <a:pt x="137" y="31"/>
                  </a:lnTo>
                  <a:lnTo>
                    <a:pt x="132" y="29"/>
                  </a:lnTo>
                  <a:lnTo>
                    <a:pt x="128" y="29"/>
                  </a:lnTo>
                  <a:lnTo>
                    <a:pt x="125" y="29"/>
                  </a:lnTo>
                  <a:lnTo>
                    <a:pt x="125" y="29"/>
                  </a:lnTo>
                  <a:lnTo>
                    <a:pt x="123" y="29"/>
                  </a:lnTo>
                  <a:lnTo>
                    <a:pt x="121" y="29"/>
                  </a:lnTo>
                  <a:lnTo>
                    <a:pt x="118" y="26"/>
                  </a:lnTo>
                  <a:lnTo>
                    <a:pt x="116" y="26"/>
                  </a:lnTo>
                  <a:lnTo>
                    <a:pt x="111" y="29"/>
                  </a:lnTo>
                  <a:lnTo>
                    <a:pt x="109" y="29"/>
                  </a:lnTo>
                  <a:lnTo>
                    <a:pt x="106" y="29"/>
                  </a:lnTo>
                  <a:lnTo>
                    <a:pt x="106" y="29"/>
                  </a:lnTo>
                  <a:lnTo>
                    <a:pt x="104" y="26"/>
                  </a:lnTo>
                  <a:lnTo>
                    <a:pt x="102" y="24"/>
                  </a:lnTo>
                  <a:lnTo>
                    <a:pt x="99" y="21"/>
                  </a:lnTo>
                  <a:lnTo>
                    <a:pt x="99" y="21"/>
                  </a:lnTo>
                  <a:lnTo>
                    <a:pt x="97" y="21"/>
                  </a:lnTo>
                  <a:lnTo>
                    <a:pt x="97" y="21"/>
                  </a:lnTo>
                  <a:lnTo>
                    <a:pt x="95" y="21"/>
                  </a:lnTo>
                  <a:lnTo>
                    <a:pt x="95" y="19"/>
                  </a:lnTo>
                  <a:lnTo>
                    <a:pt x="95" y="19"/>
                  </a:lnTo>
                  <a:lnTo>
                    <a:pt x="92" y="19"/>
                  </a:lnTo>
                  <a:lnTo>
                    <a:pt x="90" y="19"/>
                  </a:lnTo>
                  <a:lnTo>
                    <a:pt x="85" y="19"/>
                  </a:lnTo>
                  <a:lnTo>
                    <a:pt x="85" y="19"/>
                  </a:lnTo>
                  <a:lnTo>
                    <a:pt x="83" y="19"/>
                  </a:lnTo>
                  <a:lnTo>
                    <a:pt x="78" y="24"/>
                  </a:lnTo>
                  <a:lnTo>
                    <a:pt x="71" y="24"/>
                  </a:lnTo>
                  <a:lnTo>
                    <a:pt x="64" y="29"/>
                  </a:lnTo>
                  <a:lnTo>
                    <a:pt x="59" y="33"/>
                  </a:lnTo>
                  <a:lnTo>
                    <a:pt x="54" y="36"/>
                  </a:lnTo>
                  <a:lnTo>
                    <a:pt x="54" y="36"/>
                  </a:lnTo>
                  <a:lnTo>
                    <a:pt x="52" y="36"/>
                  </a:lnTo>
                  <a:lnTo>
                    <a:pt x="45" y="33"/>
                  </a:lnTo>
                  <a:lnTo>
                    <a:pt x="45" y="33"/>
                  </a:lnTo>
                  <a:lnTo>
                    <a:pt x="42" y="36"/>
                  </a:lnTo>
                  <a:lnTo>
                    <a:pt x="42" y="36"/>
                  </a:lnTo>
                  <a:lnTo>
                    <a:pt x="38" y="40"/>
                  </a:lnTo>
                  <a:lnTo>
                    <a:pt x="35" y="45"/>
                  </a:lnTo>
                  <a:lnTo>
                    <a:pt x="28" y="52"/>
                  </a:lnTo>
                  <a:lnTo>
                    <a:pt x="26" y="52"/>
                  </a:lnTo>
                  <a:lnTo>
                    <a:pt x="26" y="55"/>
                  </a:lnTo>
                  <a:lnTo>
                    <a:pt x="28" y="57"/>
                  </a:lnTo>
                  <a:lnTo>
                    <a:pt x="28" y="57"/>
                  </a:lnTo>
                  <a:lnTo>
                    <a:pt x="28" y="59"/>
                  </a:lnTo>
                  <a:lnTo>
                    <a:pt x="26" y="59"/>
                  </a:lnTo>
                  <a:lnTo>
                    <a:pt x="26" y="62"/>
                  </a:lnTo>
                  <a:lnTo>
                    <a:pt x="23" y="62"/>
                  </a:lnTo>
                  <a:lnTo>
                    <a:pt x="23" y="59"/>
                  </a:lnTo>
                  <a:lnTo>
                    <a:pt x="21" y="59"/>
                  </a:lnTo>
                  <a:lnTo>
                    <a:pt x="21" y="62"/>
                  </a:lnTo>
                  <a:lnTo>
                    <a:pt x="21" y="62"/>
                  </a:lnTo>
                  <a:lnTo>
                    <a:pt x="23" y="64"/>
                  </a:lnTo>
                  <a:lnTo>
                    <a:pt x="23" y="66"/>
                  </a:lnTo>
                  <a:lnTo>
                    <a:pt x="26" y="66"/>
                  </a:lnTo>
                  <a:lnTo>
                    <a:pt x="26" y="66"/>
                  </a:lnTo>
                  <a:lnTo>
                    <a:pt x="26" y="69"/>
                  </a:lnTo>
                  <a:lnTo>
                    <a:pt x="26" y="71"/>
                  </a:lnTo>
                  <a:lnTo>
                    <a:pt x="26" y="76"/>
                  </a:lnTo>
                  <a:lnTo>
                    <a:pt x="23" y="76"/>
                  </a:lnTo>
                  <a:lnTo>
                    <a:pt x="23" y="74"/>
                  </a:lnTo>
                  <a:lnTo>
                    <a:pt x="23" y="74"/>
                  </a:lnTo>
                  <a:lnTo>
                    <a:pt x="21" y="74"/>
                  </a:lnTo>
                  <a:lnTo>
                    <a:pt x="21" y="76"/>
                  </a:lnTo>
                  <a:lnTo>
                    <a:pt x="19" y="81"/>
                  </a:lnTo>
                  <a:lnTo>
                    <a:pt x="16" y="85"/>
                  </a:lnTo>
                  <a:lnTo>
                    <a:pt x="16" y="88"/>
                  </a:lnTo>
                  <a:lnTo>
                    <a:pt x="16" y="90"/>
                  </a:lnTo>
                  <a:lnTo>
                    <a:pt x="19" y="92"/>
                  </a:lnTo>
                  <a:lnTo>
                    <a:pt x="21" y="95"/>
                  </a:lnTo>
                  <a:lnTo>
                    <a:pt x="21" y="97"/>
                  </a:lnTo>
                  <a:lnTo>
                    <a:pt x="21" y="100"/>
                  </a:lnTo>
                  <a:lnTo>
                    <a:pt x="23" y="102"/>
                  </a:lnTo>
                  <a:lnTo>
                    <a:pt x="23" y="104"/>
                  </a:lnTo>
                  <a:lnTo>
                    <a:pt x="23" y="107"/>
                  </a:lnTo>
                  <a:lnTo>
                    <a:pt x="23" y="109"/>
                  </a:lnTo>
                  <a:lnTo>
                    <a:pt x="23" y="109"/>
                  </a:lnTo>
                  <a:lnTo>
                    <a:pt x="21" y="111"/>
                  </a:lnTo>
                  <a:lnTo>
                    <a:pt x="21" y="111"/>
                  </a:lnTo>
                  <a:lnTo>
                    <a:pt x="23" y="116"/>
                  </a:lnTo>
                  <a:lnTo>
                    <a:pt x="23" y="116"/>
                  </a:lnTo>
                  <a:lnTo>
                    <a:pt x="26" y="118"/>
                  </a:lnTo>
                  <a:lnTo>
                    <a:pt x="26" y="118"/>
                  </a:lnTo>
                  <a:lnTo>
                    <a:pt x="28" y="118"/>
                  </a:lnTo>
                  <a:lnTo>
                    <a:pt x="28" y="118"/>
                  </a:lnTo>
                  <a:lnTo>
                    <a:pt x="28" y="118"/>
                  </a:lnTo>
                  <a:lnTo>
                    <a:pt x="28" y="121"/>
                  </a:lnTo>
                  <a:lnTo>
                    <a:pt x="28" y="121"/>
                  </a:lnTo>
                  <a:lnTo>
                    <a:pt x="28" y="123"/>
                  </a:lnTo>
                  <a:lnTo>
                    <a:pt x="26" y="123"/>
                  </a:lnTo>
                  <a:lnTo>
                    <a:pt x="23" y="126"/>
                  </a:lnTo>
                  <a:lnTo>
                    <a:pt x="14" y="130"/>
                  </a:lnTo>
                  <a:lnTo>
                    <a:pt x="12" y="133"/>
                  </a:lnTo>
                  <a:lnTo>
                    <a:pt x="9" y="133"/>
                  </a:lnTo>
                  <a:lnTo>
                    <a:pt x="7" y="133"/>
                  </a:lnTo>
                  <a:lnTo>
                    <a:pt x="5" y="133"/>
                  </a:lnTo>
                  <a:lnTo>
                    <a:pt x="2" y="135"/>
                  </a:lnTo>
                  <a:lnTo>
                    <a:pt x="0" y="135"/>
                  </a:lnTo>
                  <a:lnTo>
                    <a:pt x="0" y="137"/>
                  </a:lnTo>
                  <a:lnTo>
                    <a:pt x="2" y="140"/>
                  </a:lnTo>
                  <a:lnTo>
                    <a:pt x="2" y="140"/>
                  </a:lnTo>
                  <a:lnTo>
                    <a:pt x="7" y="137"/>
                  </a:lnTo>
                  <a:lnTo>
                    <a:pt x="9" y="137"/>
                  </a:lnTo>
                  <a:lnTo>
                    <a:pt x="12" y="137"/>
                  </a:lnTo>
                  <a:lnTo>
                    <a:pt x="21" y="147"/>
                  </a:lnTo>
                  <a:lnTo>
                    <a:pt x="28" y="152"/>
                  </a:lnTo>
                  <a:lnTo>
                    <a:pt x="42" y="159"/>
                  </a:lnTo>
                  <a:lnTo>
                    <a:pt x="45" y="161"/>
                  </a:lnTo>
                  <a:lnTo>
                    <a:pt x="42" y="163"/>
                  </a:lnTo>
                  <a:lnTo>
                    <a:pt x="40" y="163"/>
                  </a:lnTo>
                  <a:lnTo>
                    <a:pt x="35" y="168"/>
                  </a:lnTo>
                  <a:lnTo>
                    <a:pt x="31" y="173"/>
                  </a:lnTo>
                  <a:lnTo>
                    <a:pt x="26" y="185"/>
                  </a:lnTo>
                  <a:lnTo>
                    <a:pt x="21" y="194"/>
                  </a:lnTo>
                  <a:lnTo>
                    <a:pt x="21" y="197"/>
                  </a:lnTo>
                  <a:lnTo>
                    <a:pt x="21" y="201"/>
                  </a:lnTo>
                  <a:lnTo>
                    <a:pt x="21" y="206"/>
                  </a:lnTo>
                  <a:lnTo>
                    <a:pt x="21" y="208"/>
                  </a:lnTo>
                  <a:lnTo>
                    <a:pt x="23" y="216"/>
                  </a:lnTo>
                  <a:lnTo>
                    <a:pt x="23" y="223"/>
                  </a:lnTo>
                  <a:lnTo>
                    <a:pt x="26" y="225"/>
                  </a:lnTo>
                  <a:lnTo>
                    <a:pt x="31" y="237"/>
                  </a:lnTo>
                  <a:lnTo>
                    <a:pt x="40" y="230"/>
                  </a:lnTo>
                  <a:lnTo>
                    <a:pt x="45" y="227"/>
                  </a:lnTo>
                  <a:lnTo>
                    <a:pt x="47" y="227"/>
                  </a:lnTo>
                  <a:lnTo>
                    <a:pt x="47" y="227"/>
                  </a:lnTo>
                  <a:lnTo>
                    <a:pt x="54" y="232"/>
                  </a:lnTo>
                  <a:lnTo>
                    <a:pt x="59" y="234"/>
                  </a:lnTo>
                  <a:lnTo>
                    <a:pt x="59" y="237"/>
                  </a:lnTo>
                  <a:lnTo>
                    <a:pt x="61" y="237"/>
                  </a:lnTo>
                  <a:lnTo>
                    <a:pt x="68" y="234"/>
                  </a:lnTo>
                  <a:lnTo>
                    <a:pt x="71" y="230"/>
                  </a:lnTo>
                  <a:lnTo>
                    <a:pt x="73" y="225"/>
                  </a:lnTo>
                  <a:lnTo>
                    <a:pt x="71" y="218"/>
                  </a:lnTo>
                  <a:lnTo>
                    <a:pt x="68" y="206"/>
                  </a:lnTo>
                  <a:lnTo>
                    <a:pt x="68" y="204"/>
                  </a:lnTo>
                  <a:lnTo>
                    <a:pt x="68" y="201"/>
                  </a:lnTo>
                  <a:lnTo>
                    <a:pt x="68" y="199"/>
                  </a:lnTo>
                  <a:lnTo>
                    <a:pt x="68" y="199"/>
                  </a:lnTo>
                  <a:lnTo>
                    <a:pt x="71" y="197"/>
                  </a:lnTo>
                  <a:lnTo>
                    <a:pt x="73" y="197"/>
                  </a:lnTo>
                  <a:lnTo>
                    <a:pt x="73" y="197"/>
                  </a:lnTo>
                  <a:lnTo>
                    <a:pt x="76" y="197"/>
                  </a:lnTo>
                  <a:lnTo>
                    <a:pt x="76" y="199"/>
                  </a:lnTo>
                  <a:lnTo>
                    <a:pt x="83" y="206"/>
                  </a:lnTo>
                  <a:lnTo>
                    <a:pt x="87" y="211"/>
                  </a:lnTo>
                  <a:lnTo>
                    <a:pt x="90" y="218"/>
                  </a:lnTo>
                  <a:lnTo>
                    <a:pt x="92" y="220"/>
                  </a:lnTo>
                  <a:lnTo>
                    <a:pt x="95" y="223"/>
                  </a:lnTo>
                  <a:lnTo>
                    <a:pt x="104" y="227"/>
                  </a:lnTo>
                  <a:lnTo>
                    <a:pt x="109" y="232"/>
                  </a:lnTo>
                  <a:lnTo>
                    <a:pt x="111" y="237"/>
                  </a:lnTo>
                  <a:lnTo>
                    <a:pt x="113" y="242"/>
                  </a:lnTo>
                  <a:lnTo>
                    <a:pt x="118" y="246"/>
                  </a:lnTo>
                  <a:lnTo>
                    <a:pt x="123" y="251"/>
                  </a:lnTo>
                  <a:lnTo>
                    <a:pt x="142" y="263"/>
                  </a:lnTo>
                  <a:lnTo>
                    <a:pt x="147" y="265"/>
                  </a:lnTo>
                  <a:lnTo>
                    <a:pt x="154" y="265"/>
                  </a:lnTo>
                  <a:lnTo>
                    <a:pt x="156" y="268"/>
                  </a:lnTo>
                  <a:lnTo>
                    <a:pt x="156" y="268"/>
                  </a:lnTo>
                  <a:lnTo>
                    <a:pt x="156" y="270"/>
                  </a:lnTo>
                  <a:lnTo>
                    <a:pt x="154" y="272"/>
                  </a:lnTo>
                  <a:lnTo>
                    <a:pt x="149" y="277"/>
                  </a:lnTo>
                  <a:lnTo>
                    <a:pt x="147" y="277"/>
                  </a:lnTo>
                  <a:lnTo>
                    <a:pt x="147" y="277"/>
                  </a:lnTo>
                  <a:lnTo>
                    <a:pt x="144" y="277"/>
                  </a:lnTo>
                  <a:lnTo>
                    <a:pt x="144" y="277"/>
                  </a:lnTo>
                  <a:lnTo>
                    <a:pt x="144" y="277"/>
                  </a:lnTo>
                  <a:lnTo>
                    <a:pt x="142" y="277"/>
                  </a:lnTo>
                  <a:lnTo>
                    <a:pt x="142" y="279"/>
                  </a:lnTo>
                  <a:lnTo>
                    <a:pt x="139" y="282"/>
                  </a:lnTo>
                  <a:lnTo>
                    <a:pt x="139" y="279"/>
                  </a:lnTo>
                  <a:lnTo>
                    <a:pt x="137" y="279"/>
                  </a:lnTo>
                  <a:lnTo>
                    <a:pt x="137" y="279"/>
                  </a:lnTo>
                  <a:lnTo>
                    <a:pt x="137" y="279"/>
                  </a:lnTo>
                  <a:lnTo>
                    <a:pt x="135" y="279"/>
                  </a:lnTo>
                  <a:lnTo>
                    <a:pt x="135" y="282"/>
                  </a:lnTo>
                  <a:lnTo>
                    <a:pt x="132" y="282"/>
                  </a:lnTo>
                  <a:lnTo>
                    <a:pt x="132" y="282"/>
                  </a:lnTo>
                  <a:lnTo>
                    <a:pt x="132" y="282"/>
                  </a:lnTo>
                  <a:lnTo>
                    <a:pt x="132" y="284"/>
                  </a:lnTo>
                  <a:lnTo>
                    <a:pt x="132" y="284"/>
                  </a:lnTo>
                  <a:lnTo>
                    <a:pt x="132" y="284"/>
                  </a:lnTo>
                  <a:lnTo>
                    <a:pt x="132" y="287"/>
                  </a:lnTo>
                  <a:lnTo>
                    <a:pt x="149" y="294"/>
                  </a:lnTo>
                  <a:lnTo>
                    <a:pt x="151" y="296"/>
                  </a:lnTo>
                  <a:lnTo>
                    <a:pt x="154" y="298"/>
                  </a:lnTo>
                  <a:lnTo>
                    <a:pt x="154" y="301"/>
                  </a:lnTo>
                  <a:lnTo>
                    <a:pt x="154" y="308"/>
                  </a:lnTo>
                  <a:lnTo>
                    <a:pt x="158" y="305"/>
                  </a:lnTo>
                  <a:lnTo>
                    <a:pt x="166" y="303"/>
                  </a:lnTo>
                  <a:lnTo>
                    <a:pt x="168" y="303"/>
                  </a:lnTo>
                  <a:lnTo>
                    <a:pt x="170" y="303"/>
                  </a:lnTo>
                  <a:lnTo>
                    <a:pt x="170" y="303"/>
                  </a:lnTo>
                  <a:lnTo>
                    <a:pt x="180" y="308"/>
                  </a:lnTo>
                  <a:lnTo>
                    <a:pt x="180" y="308"/>
                  </a:lnTo>
                  <a:lnTo>
                    <a:pt x="182" y="310"/>
                  </a:lnTo>
                  <a:lnTo>
                    <a:pt x="182" y="310"/>
                  </a:lnTo>
                  <a:lnTo>
                    <a:pt x="182" y="313"/>
                  </a:lnTo>
                  <a:lnTo>
                    <a:pt x="182" y="315"/>
                  </a:lnTo>
                  <a:lnTo>
                    <a:pt x="184" y="315"/>
                  </a:lnTo>
                  <a:lnTo>
                    <a:pt x="199" y="327"/>
                  </a:lnTo>
                  <a:lnTo>
                    <a:pt x="201" y="327"/>
                  </a:lnTo>
                  <a:lnTo>
                    <a:pt x="203" y="327"/>
                  </a:lnTo>
                  <a:lnTo>
                    <a:pt x="206" y="327"/>
                  </a:lnTo>
                  <a:lnTo>
                    <a:pt x="206" y="327"/>
                  </a:lnTo>
                  <a:lnTo>
                    <a:pt x="208" y="327"/>
                  </a:lnTo>
                  <a:lnTo>
                    <a:pt x="208" y="327"/>
                  </a:lnTo>
                  <a:lnTo>
                    <a:pt x="208" y="329"/>
                  </a:lnTo>
                  <a:lnTo>
                    <a:pt x="211" y="332"/>
                  </a:lnTo>
                  <a:lnTo>
                    <a:pt x="211" y="332"/>
                  </a:lnTo>
                  <a:lnTo>
                    <a:pt x="213" y="334"/>
                  </a:lnTo>
                  <a:lnTo>
                    <a:pt x="213" y="339"/>
                  </a:lnTo>
                  <a:lnTo>
                    <a:pt x="215" y="343"/>
                  </a:lnTo>
                  <a:lnTo>
                    <a:pt x="225" y="339"/>
                  </a:lnTo>
                  <a:lnTo>
                    <a:pt x="229" y="339"/>
                  </a:lnTo>
                  <a:lnTo>
                    <a:pt x="229" y="339"/>
                  </a:lnTo>
                  <a:lnTo>
                    <a:pt x="232" y="341"/>
                  </a:lnTo>
                  <a:lnTo>
                    <a:pt x="232" y="343"/>
                  </a:lnTo>
                  <a:lnTo>
                    <a:pt x="234" y="343"/>
                  </a:lnTo>
                  <a:lnTo>
                    <a:pt x="234" y="341"/>
                  </a:lnTo>
                  <a:lnTo>
                    <a:pt x="237" y="341"/>
                  </a:lnTo>
                  <a:lnTo>
                    <a:pt x="246" y="343"/>
                  </a:lnTo>
                  <a:lnTo>
                    <a:pt x="248" y="341"/>
                  </a:lnTo>
                  <a:lnTo>
                    <a:pt x="248" y="341"/>
                  </a:lnTo>
                  <a:lnTo>
                    <a:pt x="248" y="339"/>
                  </a:lnTo>
                  <a:lnTo>
                    <a:pt x="248" y="339"/>
                  </a:lnTo>
                  <a:lnTo>
                    <a:pt x="251" y="339"/>
                  </a:lnTo>
                  <a:lnTo>
                    <a:pt x="253" y="339"/>
                  </a:lnTo>
                  <a:lnTo>
                    <a:pt x="258" y="339"/>
                  </a:lnTo>
                  <a:lnTo>
                    <a:pt x="260" y="341"/>
                  </a:lnTo>
                  <a:lnTo>
                    <a:pt x="260" y="341"/>
                  </a:lnTo>
                  <a:lnTo>
                    <a:pt x="260" y="343"/>
                  </a:lnTo>
                  <a:lnTo>
                    <a:pt x="260" y="346"/>
                  </a:lnTo>
                  <a:lnTo>
                    <a:pt x="260" y="348"/>
                  </a:lnTo>
                  <a:lnTo>
                    <a:pt x="260" y="348"/>
                  </a:lnTo>
                  <a:lnTo>
                    <a:pt x="263" y="348"/>
                  </a:lnTo>
                  <a:lnTo>
                    <a:pt x="265" y="346"/>
                  </a:lnTo>
                  <a:lnTo>
                    <a:pt x="267" y="346"/>
                  </a:lnTo>
                  <a:lnTo>
                    <a:pt x="267" y="348"/>
                  </a:lnTo>
                  <a:lnTo>
                    <a:pt x="267" y="348"/>
                  </a:lnTo>
                  <a:lnTo>
                    <a:pt x="267" y="350"/>
                  </a:lnTo>
                  <a:lnTo>
                    <a:pt x="267" y="350"/>
                  </a:lnTo>
                  <a:lnTo>
                    <a:pt x="267" y="353"/>
                  </a:lnTo>
                  <a:lnTo>
                    <a:pt x="270" y="353"/>
                  </a:lnTo>
                  <a:lnTo>
                    <a:pt x="270" y="350"/>
                  </a:lnTo>
                  <a:lnTo>
                    <a:pt x="272" y="350"/>
                  </a:lnTo>
                  <a:lnTo>
                    <a:pt x="272" y="353"/>
                  </a:lnTo>
                  <a:lnTo>
                    <a:pt x="272" y="353"/>
                  </a:lnTo>
                  <a:lnTo>
                    <a:pt x="272" y="355"/>
                  </a:lnTo>
                  <a:lnTo>
                    <a:pt x="272" y="355"/>
                  </a:lnTo>
                  <a:lnTo>
                    <a:pt x="274" y="358"/>
                  </a:lnTo>
                  <a:lnTo>
                    <a:pt x="277" y="358"/>
                  </a:lnTo>
                  <a:lnTo>
                    <a:pt x="277" y="358"/>
                  </a:lnTo>
                  <a:lnTo>
                    <a:pt x="279" y="358"/>
                  </a:lnTo>
                  <a:lnTo>
                    <a:pt x="282" y="355"/>
                  </a:lnTo>
                  <a:lnTo>
                    <a:pt x="282" y="355"/>
                  </a:lnTo>
                  <a:lnTo>
                    <a:pt x="286" y="353"/>
                  </a:lnTo>
                  <a:lnTo>
                    <a:pt x="286" y="350"/>
                  </a:lnTo>
                  <a:lnTo>
                    <a:pt x="286" y="348"/>
                  </a:lnTo>
                  <a:lnTo>
                    <a:pt x="289" y="346"/>
                  </a:lnTo>
                  <a:lnTo>
                    <a:pt x="286" y="346"/>
                  </a:lnTo>
                  <a:lnTo>
                    <a:pt x="284" y="343"/>
                  </a:lnTo>
                  <a:lnTo>
                    <a:pt x="284" y="339"/>
                  </a:lnTo>
                  <a:lnTo>
                    <a:pt x="284" y="336"/>
                  </a:lnTo>
                  <a:lnTo>
                    <a:pt x="284" y="334"/>
                  </a:lnTo>
                  <a:lnTo>
                    <a:pt x="284" y="332"/>
                  </a:lnTo>
                  <a:lnTo>
                    <a:pt x="286" y="329"/>
                  </a:lnTo>
                  <a:lnTo>
                    <a:pt x="286" y="329"/>
                  </a:lnTo>
                  <a:lnTo>
                    <a:pt x="289" y="327"/>
                  </a:lnTo>
                  <a:lnTo>
                    <a:pt x="291" y="327"/>
                  </a:lnTo>
                  <a:lnTo>
                    <a:pt x="291" y="324"/>
                  </a:lnTo>
                  <a:lnTo>
                    <a:pt x="291" y="324"/>
                  </a:lnTo>
                  <a:lnTo>
                    <a:pt x="291" y="320"/>
                  </a:lnTo>
                  <a:lnTo>
                    <a:pt x="293" y="313"/>
                  </a:lnTo>
                  <a:lnTo>
                    <a:pt x="293" y="308"/>
                  </a:lnTo>
                  <a:lnTo>
                    <a:pt x="298" y="305"/>
                  </a:lnTo>
                  <a:lnTo>
                    <a:pt x="300" y="308"/>
                  </a:lnTo>
                  <a:lnTo>
                    <a:pt x="303" y="308"/>
                  </a:lnTo>
                  <a:lnTo>
                    <a:pt x="305" y="305"/>
                  </a:lnTo>
                  <a:lnTo>
                    <a:pt x="305" y="305"/>
                  </a:lnTo>
                  <a:lnTo>
                    <a:pt x="305" y="303"/>
                  </a:lnTo>
                  <a:lnTo>
                    <a:pt x="303" y="296"/>
                  </a:lnTo>
                  <a:lnTo>
                    <a:pt x="305" y="296"/>
                  </a:lnTo>
                  <a:lnTo>
                    <a:pt x="308" y="294"/>
                  </a:lnTo>
                  <a:lnTo>
                    <a:pt x="308" y="296"/>
                  </a:lnTo>
                  <a:lnTo>
                    <a:pt x="310" y="296"/>
                  </a:lnTo>
                  <a:lnTo>
                    <a:pt x="312" y="287"/>
                  </a:lnTo>
                  <a:lnTo>
                    <a:pt x="312" y="284"/>
                  </a:lnTo>
                  <a:lnTo>
                    <a:pt x="312" y="282"/>
                  </a:lnTo>
                  <a:lnTo>
                    <a:pt x="310" y="282"/>
                  </a:lnTo>
                  <a:lnTo>
                    <a:pt x="310" y="282"/>
                  </a:lnTo>
                  <a:lnTo>
                    <a:pt x="308" y="282"/>
                  </a:lnTo>
                  <a:lnTo>
                    <a:pt x="308" y="279"/>
                  </a:lnTo>
                  <a:lnTo>
                    <a:pt x="308" y="275"/>
                  </a:lnTo>
                  <a:lnTo>
                    <a:pt x="305" y="270"/>
                  </a:lnTo>
                  <a:lnTo>
                    <a:pt x="303" y="268"/>
                  </a:lnTo>
                  <a:lnTo>
                    <a:pt x="305" y="265"/>
                  </a:lnTo>
                  <a:lnTo>
                    <a:pt x="305" y="265"/>
                  </a:lnTo>
                  <a:lnTo>
                    <a:pt x="310" y="263"/>
                  </a:lnTo>
                  <a:lnTo>
                    <a:pt x="310" y="263"/>
                  </a:lnTo>
                  <a:lnTo>
                    <a:pt x="310" y="260"/>
                  </a:lnTo>
                  <a:lnTo>
                    <a:pt x="310" y="260"/>
                  </a:lnTo>
                  <a:lnTo>
                    <a:pt x="312" y="258"/>
                  </a:lnTo>
                  <a:lnTo>
                    <a:pt x="312" y="258"/>
                  </a:lnTo>
                  <a:lnTo>
                    <a:pt x="312" y="258"/>
                  </a:lnTo>
                  <a:lnTo>
                    <a:pt x="315" y="256"/>
                  </a:lnTo>
                  <a:lnTo>
                    <a:pt x="317" y="256"/>
                  </a:lnTo>
                  <a:lnTo>
                    <a:pt x="317" y="253"/>
                  </a:lnTo>
                  <a:lnTo>
                    <a:pt x="317" y="253"/>
                  </a:lnTo>
                  <a:lnTo>
                    <a:pt x="317" y="253"/>
                  </a:lnTo>
                  <a:lnTo>
                    <a:pt x="317" y="251"/>
                  </a:lnTo>
                  <a:lnTo>
                    <a:pt x="317" y="251"/>
                  </a:lnTo>
                  <a:lnTo>
                    <a:pt x="317" y="251"/>
                  </a:lnTo>
                  <a:lnTo>
                    <a:pt x="319" y="249"/>
                  </a:lnTo>
                  <a:lnTo>
                    <a:pt x="319" y="249"/>
                  </a:lnTo>
                  <a:lnTo>
                    <a:pt x="322" y="246"/>
                  </a:lnTo>
                  <a:lnTo>
                    <a:pt x="324" y="244"/>
                  </a:lnTo>
                  <a:lnTo>
                    <a:pt x="324" y="239"/>
                  </a:lnTo>
                  <a:lnTo>
                    <a:pt x="322" y="237"/>
                  </a:lnTo>
                  <a:lnTo>
                    <a:pt x="322" y="234"/>
                  </a:lnTo>
                  <a:lnTo>
                    <a:pt x="319" y="230"/>
                  </a:lnTo>
                  <a:lnTo>
                    <a:pt x="319" y="227"/>
                  </a:lnTo>
                  <a:lnTo>
                    <a:pt x="322" y="223"/>
                  </a:lnTo>
                  <a:lnTo>
                    <a:pt x="324" y="220"/>
                  </a:lnTo>
                  <a:lnTo>
                    <a:pt x="331" y="218"/>
                  </a:lnTo>
                  <a:lnTo>
                    <a:pt x="334" y="216"/>
                  </a:lnTo>
                  <a:lnTo>
                    <a:pt x="341" y="208"/>
                  </a:lnTo>
                  <a:lnTo>
                    <a:pt x="343" y="206"/>
                  </a:lnTo>
                  <a:lnTo>
                    <a:pt x="343" y="201"/>
                  </a:lnTo>
                  <a:lnTo>
                    <a:pt x="345" y="199"/>
                  </a:lnTo>
                  <a:lnTo>
                    <a:pt x="345" y="197"/>
                  </a:lnTo>
                  <a:lnTo>
                    <a:pt x="350" y="197"/>
                  </a:lnTo>
                  <a:lnTo>
                    <a:pt x="353" y="197"/>
                  </a:lnTo>
                  <a:lnTo>
                    <a:pt x="355" y="194"/>
                  </a:lnTo>
                  <a:lnTo>
                    <a:pt x="357" y="192"/>
                  </a:lnTo>
                  <a:lnTo>
                    <a:pt x="362" y="189"/>
                  </a:lnTo>
                  <a:lnTo>
                    <a:pt x="362" y="187"/>
                  </a:lnTo>
                  <a:lnTo>
                    <a:pt x="367" y="182"/>
                  </a:lnTo>
                  <a:lnTo>
                    <a:pt x="367" y="180"/>
                  </a:lnTo>
                  <a:lnTo>
                    <a:pt x="374" y="175"/>
                  </a:lnTo>
                  <a:lnTo>
                    <a:pt x="376" y="173"/>
                  </a:lnTo>
                  <a:lnTo>
                    <a:pt x="376" y="168"/>
                  </a:lnTo>
                  <a:lnTo>
                    <a:pt x="376" y="166"/>
                  </a:lnTo>
                  <a:lnTo>
                    <a:pt x="379" y="163"/>
                  </a:lnTo>
                  <a:lnTo>
                    <a:pt x="381" y="163"/>
                  </a:lnTo>
                  <a:lnTo>
                    <a:pt x="381" y="166"/>
                  </a:lnTo>
                  <a:lnTo>
                    <a:pt x="383" y="168"/>
                  </a:lnTo>
                  <a:lnTo>
                    <a:pt x="386" y="168"/>
                  </a:lnTo>
                  <a:lnTo>
                    <a:pt x="393" y="166"/>
                  </a:lnTo>
                  <a:lnTo>
                    <a:pt x="393" y="166"/>
                  </a:lnTo>
                  <a:lnTo>
                    <a:pt x="395" y="163"/>
                  </a:lnTo>
                  <a:lnTo>
                    <a:pt x="393" y="161"/>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7"/>
            <p:cNvSpPr>
              <a:spLocks/>
            </p:cNvSpPr>
            <p:nvPr/>
          </p:nvSpPr>
          <p:spPr bwMode="auto">
            <a:xfrm>
              <a:off x="3189" y="1175"/>
              <a:ext cx="866" cy="838"/>
            </a:xfrm>
            <a:custGeom>
              <a:avLst/>
              <a:gdLst>
                <a:gd name="T0" fmla="*/ 810 w 866"/>
                <a:gd name="T1" fmla="*/ 564 h 838"/>
                <a:gd name="T2" fmla="*/ 814 w 866"/>
                <a:gd name="T3" fmla="*/ 531 h 838"/>
                <a:gd name="T4" fmla="*/ 788 w 866"/>
                <a:gd name="T5" fmla="*/ 505 h 838"/>
                <a:gd name="T6" fmla="*/ 840 w 866"/>
                <a:gd name="T7" fmla="*/ 488 h 838"/>
                <a:gd name="T8" fmla="*/ 798 w 866"/>
                <a:gd name="T9" fmla="*/ 441 h 838"/>
                <a:gd name="T10" fmla="*/ 758 w 866"/>
                <a:gd name="T11" fmla="*/ 389 h 838"/>
                <a:gd name="T12" fmla="*/ 642 w 866"/>
                <a:gd name="T13" fmla="*/ 355 h 838"/>
                <a:gd name="T14" fmla="*/ 502 w 866"/>
                <a:gd name="T15" fmla="*/ 303 h 838"/>
                <a:gd name="T16" fmla="*/ 440 w 866"/>
                <a:gd name="T17" fmla="*/ 258 h 838"/>
                <a:gd name="T18" fmla="*/ 381 w 866"/>
                <a:gd name="T19" fmla="*/ 235 h 838"/>
                <a:gd name="T20" fmla="*/ 327 w 866"/>
                <a:gd name="T21" fmla="*/ 213 h 838"/>
                <a:gd name="T22" fmla="*/ 270 w 866"/>
                <a:gd name="T23" fmla="*/ 202 h 838"/>
                <a:gd name="T24" fmla="*/ 189 w 866"/>
                <a:gd name="T25" fmla="*/ 145 h 838"/>
                <a:gd name="T26" fmla="*/ 147 w 866"/>
                <a:gd name="T27" fmla="*/ 81 h 838"/>
                <a:gd name="T28" fmla="*/ 78 w 866"/>
                <a:gd name="T29" fmla="*/ 57 h 838"/>
                <a:gd name="T30" fmla="*/ 26 w 866"/>
                <a:gd name="T31" fmla="*/ 50 h 838"/>
                <a:gd name="T32" fmla="*/ 0 w 866"/>
                <a:gd name="T33" fmla="*/ 112 h 838"/>
                <a:gd name="T34" fmla="*/ 7 w 866"/>
                <a:gd name="T35" fmla="*/ 171 h 838"/>
                <a:gd name="T36" fmla="*/ 28 w 866"/>
                <a:gd name="T37" fmla="*/ 239 h 838"/>
                <a:gd name="T38" fmla="*/ 47 w 866"/>
                <a:gd name="T39" fmla="*/ 280 h 838"/>
                <a:gd name="T40" fmla="*/ 47 w 866"/>
                <a:gd name="T41" fmla="*/ 327 h 838"/>
                <a:gd name="T42" fmla="*/ 28 w 866"/>
                <a:gd name="T43" fmla="*/ 365 h 838"/>
                <a:gd name="T44" fmla="*/ 64 w 866"/>
                <a:gd name="T45" fmla="*/ 410 h 838"/>
                <a:gd name="T46" fmla="*/ 64 w 866"/>
                <a:gd name="T47" fmla="*/ 441 h 838"/>
                <a:gd name="T48" fmla="*/ 38 w 866"/>
                <a:gd name="T49" fmla="*/ 474 h 838"/>
                <a:gd name="T50" fmla="*/ 107 w 866"/>
                <a:gd name="T51" fmla="*/ 460 h 838"/>
                <a:gd name="T52" fmla="*/ 130 w 866"/>
                <a:gd name="T53" fmla="*/ 460 h 838"/>
                <a:gd name="T54" fmla="*/ 173 w 866"/>
                <a:gd name="T55" fmla="*/ 476 h 838"/>
                <a:gd name="T56" fmla="*/ 218 w 866"/>
                <a:gd name="T57" fmla="*/ 500 h 838"/>
                <a:gd name="T58" fmla="*/ 213 w 866"/>
                <a:gd name="T59" fmla="*/ 557 h 838"/>
                <a:gd name="T60" fmla="*/ 189 w 866"/>
                <a:gd name="T61" fmla="*/ 621 h 838"/>
                <a:gd name="T62" fmla="*/ 147 w 866"/>
                <a:gd name="T63" fmla="*/ 694 h 838"/>
                <a:gd name="T64" fmla="*/ 135 w 866"/>
                <a:gd name="T65" fmla="*/ 765 h 838"/>
                <a:gd name="T66" fmla="*/ 161 w 866"/>
                <a:gd name="T67" fmla="*/ 774 h 838"/>
                <a:gd name="T68" fmla="*/ 220 w 866"/>
                <a:gd name="T69" fmla="*/ 767 h 838"/>
                <a:gd name="T70" fmla="*/ 192 w 866"/>
                <a:gd name="T71" fmla="*/ 737 h 838"/>
                <a:gd name="T72" fmla="*/ 173 w 866"/>
                <a:gd name="T73" fmla="*/ 651 h 838"/>
                <a:gd name="T74" fmla="*/ 192 w 866"/>
                <a:gd name="T75" fmla="*/ 637 h 838"/>
                <a:gd name="T76" fmla="*/ 211 w 866"/>
                <a:gd name="T77" fmla="*/ 644 h 838"/>
                <a:gd name="T78" fmla="*/ 215 w 866"/>
                <a:gd name="T79" fmla="*/ 673 h 838"/>
                <a:gd name="T80" fmla="*/ 234 w 866"/>
                <a:gd name="T81" fmla="*/ 682 h 838"/>
                <a:gd name="T82" fmla="*/ 256 w 866"/>
                <a:gd name="T83" fmla="*/ 663 h 838"/>
                <a:gd name="T84" fmla="*/ 260 w 866"/>
                <a:gd name="T85" fmla="*/ 687 h 838"/>
                <a:gd name="T86" fmla="*/ 289 w 866"/>
                <a:gd name="T87" fmla="*/ 680 h 838"/>
                <a:gd name="T88" fmla="*/ 336 w 866"/>
                <a:gd name="T89" fmla="*/ 661 h 838"/>
                <a:gd name="T90" fmla="*/ 379 w 866"/>
                <a:gd name="T91" fmla="*/ 670 h 838"/>
                <a:gd name="T92" fmla="*/ 367 w 866"/>
                <a:gd name="T93" fmla="*/ 689 h 838"/>
                <a:gd name="T94" fmla="*/ 395 w 866"/>
                <a:gd name="T95" fmla="*/ 694 h 838"/>
                <a:gd name="T96" fmla="*/ 412 w 866"/>
                <a:gd name="T97" fmla="*/ 692 h 838"/>
                <a:gd name="T98" fmla="*/ 436 w 866"/>
                <a:gd name="T99" fmla="*/ 675 h 838"/>
                <a:gd name="T100" fmla="*/ 447 w 866"/>
                <a:gd name="T101" fmla="*/ 706 h 838"/>
                <a:gd name="T102" fmla="*/ 478 w 866"/>
                <a:gd name="T103" fmla="*/ 680 h 838"/>
                <a:gd name="T104" fmla="*/ 516 w 866"/>
                <a:gd name="T105" fmla="*/ 682 h 838"/>
                <a:gd name="T106" fmla="*/ 552 w 866"/>
                <a:gd name="T107" fmla="*/ 703 h 838"/>
                <a:gd name="T108" fmla="*/ 589 w 866"/>
                <a:gd name="T109" fmla="*/ 729 h 838"/>
                <a:gd name="T110" fmla="*/ 615 w 866"/>
                <a:gd name="T111" fmla="*/ 744 h 838"/>
                <a:gd name="T112" fmla="*/ 658 w 866"/>
                <a:gd name="T113" fmla="*/ 755 h 838"/>
                <a:gd name="T114" fmla="*/ 649 w 866"/>
                <a:gd name="T115" fmla="*/ 812 h 838"/>
                <a:gd name="T116" fmla="*/ 710 w 866"/>
                <a:gd name="T117" fmla="*/ 822 h 838"/>
                <a:gd name="T118" fmla="*/ 727 w 866"/>
                <a:gd name="T119" fmla="*/ 763 h 838"/>
                <a:gd name="T120" fmla="*/ 722 w 866"/>
                <a:gd name="T121" fmla="*/ 710 h 838"/>
                <a:gd name="T122" fmla="*/ 786 w 866"/>
                <a:gd name="T123" fmla="*/ 630 h 838"/>
                <a:gd name="T124" fmla="*/ 833 w 866"/>
                <a:gd name="T125" fmla="*/ 613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6" h="838">
                  <a:moveTo>
                    <a:pt x="866" y="602"/>
                  </a:moveTo>
                  <a:lnTo>
                    <a:pt x="864" y="599"/>
                  </a:lnTo>
                  <a:lnTo>
                    <a:pt x="864" y="599"/>
                  </a:lnTo>
                  <a:lnTo>
                    <a:pt x="857" y="592"/>
                  </a:lnTo>
                  <a:lnTo>
                    <a:pt x="855" y="590"/>
                  </a:lnTo>
                  <a:lnTo>
                    <a:pt x="852" y="590"/>
                  </a:lnTo>
                  <a:lnTo>
                    <a:pt x="850" y="590"/>
                  </a:lnTo>
                  <a:lnTo>
                    <a:pt x="847" y="590"/>
                  </a:lnTo>
                  <a:lnTo>
                    <a:pt x="843" y="587"/>
                  </a:lnTo>
                  <a:lnTo>
                    <a:pt x="843" y="587"/>
                  </a:lnTo>
                  <a:lnTo>
                    <a:pt x="843" y="585"/>
                  </a:lnTo>
                  <a:lnTo>
                    <a:pt x="840" y="583"/>
                  </a:lnTo>
                  <a:lnTo>
                    <a:pt x="838" y="583"/>
                  </a:lnTo>
                  <a:lnTo>
                    <a:pt x="838" y="580"/>
                  </a:lnTo>
                  <a:lnTo>
                    <a:pt x="836" y="580"/>
                  </a:lnTo>
                  <a:lnTo>
                    <a:pt x="833" y="580"/>
                  </a:lnTo>
                  <a:lnTo>
                    <a:pt x="829" y="583"/>
                  </a:lnTo>
                  <a:lnTo>
                    <a:pt x="826" y="583"/>
                  </a:lnTo>
                  <a:lnTo>
                    <a:pt x="826" y="583"/>
                  </a:lnTo>
                  <a:lnTo>
                    <a:pt x="824" y="580"/>
                  </a:lnTo>
                  <a:lnTo>
                    <a:pt x="821" y="580"/>
                  </a:lnTo>
                  <a:lnTo>
                    <a:pt x="821" y="578"/>
                  </a:lnTo>
                  <a:lnTo>
                    <a:pt x="821" y="578"/>
                  </a:lnTo>
                  <a:lnTo>
                    <a:pt x="819" y="573"/>
                  </a:lnTo>
                  <a:lnTo>
                    <a:pt x="819" y="571"/>
                  </a:lnTo>
                  <a:lnTo>
                    <a:pt x="817" y="571"/>
                  </a:lnTo>
                  <a:lnTo>
                    <a:pt x="817" y="571"/>
                  </a:lnTo>
                  <a:lnTo>
                    <a:pt x="814" y="571"/>
                  </a:lnTo>
                  <a:lnTo>
                    <a:pt x="814" y="568"/>
                  </a:lnTo>
                  <a:lnTo>
                    <a:pt x="814" y="566"/>
                  </a:lnTo>
                  <a:lnTo>
                    <a:pt x="812" y="566"/>
                  </a:lnTo>
                  <a:lnTo>
                    <a:pt x="812" y="564"/>
                  </a:lnTo>
                  <a:lnTo>
                    <a:pt x="810" y="564"/>
                  </a:lnTo>
                  <a:lnTo>
                    <a:pt x="807" y="561"/>
                  </a:lnTo>
                  <a:lnTo>
                    <a:pt x="807" y="561"/>
                  </a:lnTo>
                  <a:lnTo>
                    <a:pt x="805" y="561"/>
                  </a:lnTo>
                  <a:lnTo>
                    <a:pt x="803" y="561"/>
                  </a:lnTo>
                  <a:lnTo>
                    <a:pt x="803" y="561"/>
                  </a:lnTo>
                  <a:lnTo>
                    <a:pt x="800" y="552"/>
                  </a:lnTo>
                  <a:lnTo>
                    <a:pt x="798" y="550"/>
                  </a:lnTo>
                  <a:lnTo>
                    <a:pt x="795" y="547"/>
                  </a:lnTo>
                  <a:lnTo>
                    <a:pt x="793" y="547"/>
                  </a:lnTo>
                  <a:lnTo>
                    <a:pt x="793" y="545"/>
                  </a:lnTo>
                  <a:lnTo>
                    <a:pt x="793" y="545"/>
                  </a:lnTo>
                  <a:lnTo>
                    <a:pt x="793" y="542"/>
                  </a:lnTo>
                  <a:lnTo>
                    <a:pt x="795" y="542"/>
                  </a:lnTo>
                  <a:lnTo>
                    <a:pt x="795" y="542"/>
                  </a:lnTo>
                  <a:lnTo>
                    <a:pt x="795" y="542"/>
                  </a:lnTo>
                  <a:lnTo>
                    <a:pt x="795" y="542"/>
                  </a:lnTo>
                  <a:lnTo>
                    <a:pt x="798" y="540"/>
                  </a:lnTo>
                  <a:lnTo>
                    <a:pt x="805" y="540"/>
                  </a:lnTo>
                  <a:lnTo>
                    <a:pt x="805" y="540"/>
                  </a:lnTo>
                  <a:lnTo>
                    <a:pt x="807" y="540"/>
                  </a:lnTo>
                  <a:lnTo>
                    <a:pt x="807" y="538"/>
                  </a:lnTo>
                  <a:lnTo>
                    <a:pt x="807" y="538"/>
                  </a:lnTo>
                  <a:lnTo>
                    <a:pt x="810" y="538"/>
                  </a:lnTo>
                  <a:lnTo>
                    <a:pt x="810" y="538"/>
                  </a:lnTo>
                  <a:lnTo>
                    <a:pt x="812" y="538"/>
                  </a:lnTo>
                  <a:lnTo>
                    <a:pt x="812" y="538"/>
                  </a:lnTo>
                  <a:lnTo>
                    <a:pt x="814" y="538"/>
                  </a:lnTo>
                  <a:lnTo>
                    <a:pt x="817" y="538"/>
                  </a:lnTo>
                  <a:lnTo>
                    <a:pt x="817" y="538"/>
                  </a:lnTo>
                  <a:lnTo>
                    <a:pt x="817" y="535"/>
                  </a:lnTo>
                  <a:lnTo>
                    <a:pt x="814" y="533"/>
                  </a:lnTo>
                  <a:lnTo>
                    <a:pt x="814" y="531"/>
                  </a:lnTo>
                  <a:lnTo>
                    <a:pt x="814" y="531"/>
                  </a:lnTo>
                  <a:lnTo>
                    <a:pt x="814" y="531"/>
                  </a:lnTo>
                  <a:lnTo>
                    <a:pt x="817" y="526"/>
                  </a:lnTo>
                  <a:lnTo>
                    <a:pt x="817" y="524"/>
                  </a:lnTo>
                  <a:lnTo>
                    <a:pt x="817" y="524"/>
                  </a:lnTo>
                  <a:lnTo>
                    <a:pt x="817" y="524"/>
                  </a:lnTo>
                  <a:lnTo>
                    <a:pt x="814" y="521"/>
                  </a:lnTo>
                  <a:lnTo>
                    <a:pt x="807" y="521"/>
                  </a:lnTo>
                  <a:lnTo>
                    <a:pt x="805" y="519"/>
                  </a:lnTo>
                  <a:lnTo>
                    <a:pt x="803" y="519"/>
                  </a:lnTo>
                  <a:lnTo>
                    <a:pt x="800" y="514"/>
                  </a:lnTo>
                  <a:lnTo>
                    <a:pt x="798" y="514"/>
                  </a:lnTo>
                  <a:lnTo>
                    <a:pt x="798" y="514"/>
                  </a:lnTo>
                  <a:lnTo>
                    <a:pt x="795" y="514"/>
                  </a:lnTo>
                  <a:lnTo>
                    <a:pt x="795" y="514"/>
                  </a:lnTo>
                  <a:lnTo>
                    <a:pt x="795" y="514"/>
                  </a:lnTo>
                  <a:lnTo>
                    <a:pt x="795" y="514"/>
                  </a:lnTo>
                  <a:lnTo>
                    <a:pt x="793" y="514"/>
                  </a:lnTo>
                  <a:lnTo>
                    <a:pt x="793" y="516"/>
                  </a:lnTo>
                  <a:lnTo>
                    <a:pt x="791" y="516"/>
                  </a:lnTo>
                  <a:lnTo>
                    <a:pt x="791" y="516"/>
                  </a:lnTo>
                  <a:lnTo>
                    <a:pt x="788" y="514"/>
                  </a:lnTo>
                  <a:lnTo>
                    <a:pt x="786" y="514"/>
                  </a:lnTo>
                  <a:lnTo>
                    <a:pt x="786" y="514"/>
                  </a:lnTo>
                  <a:lnTo>
                    <a:pt x="786" y="512"/>
                  </a:lnTo>
                  <a:lnTo>
                    <a:pt x="786" y="509"/>
                  </a:lnTo>
                  <a:lnTo>
                    <a:pt x="786" y="509"/>
                  </a:lnTo>
                  <a:lnTo>
                    <a:pt x="786" y="505"/>
                  </a:lnTo>
                  <a:lnTo>
                    <a:pt x="786" y="505"/>
                  </a:lnTo>
                  <a:lnTo>
                    <a:pt x="786" y="505"/>
                  </a:lnTo>
                  <a:lnTo>
                    <a:pt x="788" y="502"/>
                  </a:lnTo>
                  <a:lnTo>
                    <a:pt x="788" y="502"/>
                  </a:lnTo>
                  <a:lnTo>
                    <a:pt x="788" y="502"/>
                  </a:lnTo>
                  <a:lnTo>
                    <a:pt x="788" y="505"/>
                  </a:lnTo>
                  <a:lnTo>
                    <a:pt x="788" y="505"/>
                  </a:lnTo>
                  <a:lnTo>
                    <a:pt x="791" y="505"/>
                  </a:lnTo>
                  <a:lnTo>
                    <a:pt x="791" y="507"/>
                  </a:lnTo>
                  <a:lnTo>
                    <a:pt x="791" y="507"/>
                  </a:lnTo>
                  <a:lnTo>
                    <a:pt x="791" y="507"/>
                  </a:lnTo>
                  <a:lnTo>
                    <a:pt x="791" y="507"/>
                  </a:lnTo>
                  <a:lnTo>
                    <a:pt x="791" y="507"/>
                  </a:lnTo>
                  <a:lnTo>
                    <a:pt x="791" y="507"/>
                  </a:lnTo>
                  <a:lnTo>
                    <a:pt x="793" y="505"/>
                  </a:lnTo>
                  <a:lnTo>
                    <a:pt x="793" y="505"/>
                  </a:lnTo>
                  <a:lnTo>
                    <a:pt x="793" y="505"/>
                  </a:lnTo>
                  <a:lnTo>
                    <a:pt x="795" y="505"/>
                  </a:lnTo>
                  <a:lnTo>
                    <a:pt x="800" y="502"/>
                  </a:lnTo>
                  <a:lnTo>
                    <a:pt x="800" y="502"/>
                  </a:lnTo>
                  <a:lnTo>
                    <a:pt x="800" y="502"/>
                  </a:lnTo>
                  <a:lnTo>
                    <a:pt x="803" y="500"/>
                  </a:lnTo>
                  <a:lnTo>
                    <a:pt x="803" y="500"/>
                  </a:lnTo>
                  <a:lnTo>
                    <a:pt x="803" y="497"/>
                  </a:lnTo>
                  <a:lnTo>
                    <a:pt x="805" y="493"/>
                  </a:lnTo>
                  <a:lnTo>
                    <a:pt x="805" y="493"/>
                  </a:lnTo>
                  <a:lnTo>
                    <a:pt x="805" y="490"/>
                  </a:lnTo>
                  <a:lnTo>
                    <a:pt x="807" y="490"/>
                  </a:lnTo>
                  <a:lnTo>
                    <a:pt x="807" y="490"/>
                  </a:lnTo>
                  <a:lnTo>
                    <a:pt x="812" y="490"/>
                  </a:lnTo>
                  <a:lnTo>
                    <a:pt x="812" y="490"/>
                  </a:lnTo>
                  <a:lnTo>
                    <a:pt x="814" y="490"/>
                  </a:lnTo>
                  <a:lnTo>
                    <a:pt x="817" y="490"/>
                  </a:lnTo>
                  <a:lnTo>
                    <a:pt x="821" y="493"/>
                  </a:lnTo>
                  <a:lnTo>
                    <a:pt x="838" y="490"/>
                  </a:lnTo>
                  <a:lnTo>
                    <a:pt x="840" y="490"/>
                  </a:lnTo>
                  <a:lnTo>
                    <a:pt x="840" y="490"/>
                  </a:lnTo>
                  <a:lnTo>
                    <a:pt x="840" y="488"/>
                  </a:lnTo>
                  <a:lnTo>
                    <a:pt x="840" y="488"/>
                  </a:lnTo>
                  <a:lnTo>
                    <a:pt x="838" y="488"/>
                  </a:lnTo>
                  <a:lnTo>
                    <a:pt x="831" y="479"/>
                  </a:lnTo>
                  <a:lnTo>
                    <a:pt x="829" y="479"/>
                  </a:lnTo>
                  <a:lnTo>
                    <a:pt x="829" y="476"/>
                  </a:lnTo>
                  <a:lnTo>
                    <a:pt x="826" y="476"/>
                  </a:lnTo>
                  <a:lnTo>
                    <a:pt x="824" y="476"/>
                  </a:lnTo>
                  <a:lnTo>
                    <a:pt x="824" y="476"/>
                  </a:lnTo>
                  <a:lnTo>
                    <a:pt x="824" y="476"/>
                  </a:lnTo>
                  <a:lnTo>
                    <a:pt x="824" y="474"/>
                  </a:lnTo>
                  <a:lnTo>
                    <a:pt x="824" y="469"/>
                  </a:lnTo>
                  <a:lnTo>
                    <a:pt x="824" y="467"/>
                  </a:lnTo>
                  <a:lnTo>
                    <a:pt x="824" y="464"/>
                  </a:lnTo>
                  <a:lnTo>
                    <a:pt x="824" y="462"/>
                  </a:lnTo>
                  <a:lnTo>
                    <a:pt x="821" y="460"/>
                  </a:lnTo>
                  <a:lnTo>
                    <a:pt x="821" y="460"/>
                  </a:lnTo>
                  <a:lnTo>
                    <a:pt x="819" y="460"/>
                  </a:lnTo>
                  <a:lnTo>
                    <a:pt x="819" y="460"/>
                  </a:lnTo>
                  <a:lnTo>
                    <a:pt x="817" y="460"/>
                  </a:lnTo>
                  <a:lnTo>
                    <a:pt x="817" y="460"/>
                  </a:lnTo>
                  <a:lnTo>
                    <a:pt x="817" y="460"/>
                  </a:lnTo>
                  <a:lnTo>
                    <a:pt x="814" y="460"/>
                  </a:lnTo>
                  <a:lnTo>
                    <a:pt x="814" y="462"/>
                  </a:lnTo>
                  <a:lnTo>
                    <a:pt x="814" y="462"/>
                  </a:lnTo>
                  <a:lnTo>
                    <a:pt x="812" y="462"/>
                  </a:lnTo>
                  <a:lnTo>
                    <a:pt x="810" y="460"/>
                  </a:lnTo>
                  <a:lnTo>
                    <a:pt x="807" y="457"/>
                  </a:lnTo>
                  <a:lnTo>
                    <a:pt x="807" y="457"/>
                  </a:lnTo>
                  <a:lnTo>
                    <a:pt x="805" y="457"/>
                  </a:lnTo>
                  <a:lnTo>
                    <a:pt x="803" y="455"/>
                  </a:lnTo>
                  <a:lnTo>
                    <a:pt x="803" y="453"/>
                  </a:lnTo>
                  <a:lnTo>
                    <a:pt x="798" y="445"/>
                  </a:lnTo>
                  <a:lnTo>
                    <a:pt x="798" y="445"/>
                  </a:lnTo>
                  <a:lnTo>
                    <a:pt x="798" y="441"/>
                  </a:lnTo>
                  <a:lnTo>
                    <a:pt x="798" y="441"/>
                  </a:lnTo>
                  <a:lnTo>
                    <a:pt x="798" y="438"/>
                  </a:lnTo>
                  <a:lnTo>
                    <a:pt x="798" y="436"/>
                  </a:lnTo>
                  <a:lnTo>
                    <a:pt x="795" y="436"/>
                  </a:lnTo>
                  <a:lnTo>
                    <a:pt x="793" y="434"/>
                  </a:lnTo>
                  <a:lnTo>
                    <a:pt x="793" y="431"/>
                  </a:lnTo>
                  <a:lnTo>
                    <a:pt x="793" y="429"/>
                  </a:lnTo>
                  <a:lnTo>
                    <a:pt x="788" y="426"/>
                  </a:lnTo>
                  <a:lnTo>
                    <a:pt x="788" y="426"/>
                  </a:lnTo>
                  <a:lnTo>
                    <a:pt x="788" y="424"/>
                  </a:lnTo>
                  <a:lnTo>
                    <a:pt x="788" y="422"/>
                  </a:lnTo>
                  <a:lnTo>
                    <a:pt x="788" y="419"/>
                  </a:lnTo>
                  <a:lnTo>
                    <a:pt x="788" y="417"/>
                  </a:lnTo>
                  <a:lnTo>
                    <a:pt x="786" y="415"/>
                  </a:lnTo>
                  <a:lnTo>
                    <a:pt x="786" y="415"/>
                  </a:lnTo>
                  <a:lnTo>
                    <a:pt x="786" y="412"/>
                  </a:lnTo>
                  <a:lnTo>
                    <a:pt x="784" y="412"/>
                  </a:lnTo>
                  <a:lnTo>
                    <a:pt x="784" y="410"/>
                  </a:lnTo>
                  <a:lnTo>
                    <a:pt x="781" y="410"/>
                  </a:lnTo>
                  <a:lnTo>
                    <a:pt x="781" y="408"/>
                  </a:lnTo>
                  <a:lnTo>
                    <a:pt x="784" y="405"/>
                  </a:lnTo>
                  <a:lnTo>
                    <a:pt x="784" y="403"/>
                  </a:lnTo>
                  <a:lnTo>
                    <a:pt x="784" y="403"/>
                  </a:lnTo>
                  <a:lnTo>
                    <a:pt x="781" y="403"/>
                  </a:lnTo>
                  <a:lnTo>
                    <a:pt x="779" y="403"/>
                  </a:lnTo>
                  <a:lnTo>
                    <a:pt x="779" y="403"/>
                  </a:lnTo>
                  <a:lnTo>
                    <a:pt x="779" y="403"/>
                  </a:lnTo>
                  <a:lnTo>
                    <a:pt x="779" y="403"/>
                  </a:lnTo>
                  <a:lnTo>
                    <a:pt x="779" y="400"/>
                  </a:lnTo>
                  <a:lnTo>
                    <a:pt x="779" y="400"/>
                  </a:lnTo>
                  <a:lnTo>
                    <a:pt x="779" y="400"/>
                  </a:lnTo>
                  <a:lnTo>
                    <a:pt x="772" y="398"/>
                  </a:lnTo>
                  <a:lnTo>
                    <a:pt x="758" y="389"/>
                  </a:lnTo>
                  <a:lnTo>
                    <a:pt x="748" y="386"/>
                  </a:lnTo>
                  <a:lnTo>
                    <a:pt x="736" y="384"/>
                  </a:lnTo>
                  <a:lnTo>
                    <a:pt x="724" y="384"/>
                  </a:lnTo>
                  <a:lnTo>
                    <a:pt x="722" y="386"/>
                  </a:lnTo>
                  <a:lnTo>
                    <a:pt x="722" y="386"/>
                  </a:lnTo>
                  <a:lnTo>
                    <a:pt x="722" y="389"/>
                  </a:lnTo>
                  <a:lnTo>
                    <a:pt x="722" y="391"/>
                  </a:lnTo>
                  <a:lnTo>
                    <a:pt x="722" y="393"/>
                  </a:lnTo>
                  <a:lnTo>
                    <a:pt x="722" y="393"/>
                  </a:lnTo>
                  <a:lnTo>
                    <a:pt x="722" y="396"/>
                  </a:lnTo>
                  <a:lnTo>
                    <a:pt x="720" y="400"/>
                  </a:lnTo>
                  <a:lnTo>
                    <a:pt x="717" y="400"/>
                  </a:lnTo>
                  <a:lnTo>
                    <a:pt x="715" y="403"/>
                  </a:lnTo>
                  <a:lnTo>
                    <a:pt x="713" y="403"/>
                  </a:lnTo>
                  <a:lnTo>
                    <a:pt x="710" y="403"/>
                  </a:lnTo>
                  <a:lnTo>
                    <a:pt x="710" y="400"/>
                  </a:lnTo>
                  <a:lnTo>
                    <a:pt x="708" y="398"/>
                  </a:lnTo>
                  <a:lnTo>
                    <a:pt x="708" y="396"/>
                  </a:lnTo>
                  <a:lnTo>
                    <a:pt x="705" y="396"/>
                  </a:lnTo>
                  <a:lnTo>
                    <a:pt x="701" y="391"/>
                  </a:lnTo>
                  <a:lnTo>
                    <a:pt x="696" y="389"/>
                  </a:lnTo>
                  <a:lnTo>
                    <a:pt x="682" y="389"/>
                  </a:lnTo>
                  <a:lnTo>
                    <a:pt x="675" y="386"/>
                  </a:lnTo>
                  <a:lnTo>
                    <a:pt x="670" y="384"/>
                  </a:lnTo>
                  <a:lnTo>
                    <a:pt x="665" y="381"/>
                  </a:lnTo>
                  <a:lnTo>
                    <a:pt x="651" y="381"/>
                  </a:lnTo>
                  <a:lnTo>
                    <a:pt x="649" y="379"/>
                  </a:lnTo>
                  <a:lnTo>
                    <a:pt x="649" y="374"/>
                  </a:lnTo>
                  <a:lnTo>
                    <a:pt x="646" y="365"/>
                  </a:lnTo>
                  <a:lnTo>
                    <a:pt x="646" y="360"/>
                  </a:lnTo>
                  <a:lnTo>
                    <a:pt x="644" y="355"/>
                  </a:lnTo>
                  <a:lnTo>
                    <a:pt x="644" y="355"/>
                  </a:lnTo>
                  <a:lnTo>
                    <a:pt x="642" y="355"/>
                  </a:lnTo>
                  <a:lnTo>
                    <a:pt x="625" y="358"/>
                  </a:lnTo>
                  <a:lnTo>
                    <a:pt x="615" y="360"/>
                  </a:lnTo>
                  <a:lnTo>
                    <a:pt x="611" y="358"/>
                  </a:lnTo>
                  <a:lnTo>
                    <a:pt x="606" y="351"/>
                  </a:lnTo>
                  <a:lnTo>
                    <a:pt x="597" y="348"/>
                  </a:lnTo>
                  <a:lnTo>
                    <a:pt x="582" y="337"/>
                  </a:lnTo>
                  <a:lnTo>
                    <a:pt x="578" y="334"/>
                  </a:lnTo>
                  <a:lnTo>
                    <a:pt x="575" y="332"/>
                  </a:lnTo>
                  <a:lnTo>
                    <a:pt x="573" y="329"/>
                  </a:lnTo>
                  <a:lnTo>
                    <a:pt x="571" y="329"/>
                  </a:lnTo>
                  <a:lnTo>
                    <a:pt x="571" y="329"/>
                  </a:lnTo>
                  <a:lnTo>
                    <a:pt x="568" y="327"/>
                  </a:lnTo>
                  <a:lnTo>
                    <a:pt x="563" y="327"/>
                  </a:lnTo>
                  <a:lnTo>
                    <a:pt x="559" y="329"/>
                  </a:lnTo>
                  <a:lnTo>
                    <a:pt x="554" y="334"/>
                  </a:lnTo>
                  <a:lnTo>
                    <a:pt x="552" y="337"/>
                  </a:lnTo>
                  <a:lnTo>
                    <a:pt x="549" y="337"/>
                  </a:lnTo>
                  <a:lnTo>
                    <a:pt x="547" y="334"/>
                  </a:lnTo>
                  <a:lnTo>
                    <a:pt x="542" y="332"/>
                  </a:lnTo>
                  <a:lnTo>
                    <a:pt x="537" y="327"/>
                  </a:lnTo>
                  <a:lnTo>
                    <a:pt x="533" y="322"/>
                  </a:lnTo>
                  <a:lnTo>
                    <a:pt x="530" y="320"/>
                  </a:lnTo>
                  <a:lnTo>
                    <a:pt x="528" y="320"/>
                  </a:lnTo>
                  <a:lnTo>
                    <a:pt x="521" y="318"/>
                  </a:lnTo>
                  <a:lnTo>
                    <a:pt x="518" y="318"/>
                  </a:lnTo>
                  <a:lnTo>
                    <a:pt x="518" y="318"/>
                  </a:lnTo>
                  <a:lnTo>
                    <a:pt x="518" y="318"/>
                  </a:lnTo>
                  <a:lnTo>
                    <a:pt x="518" y="315"/>
                  </a:lnTo>
                  <a:lnTo>
                    <a:pt x="516" y="313"/>
                  </a:lnTo>
                  <a:lnTo>
                    <a:pt x="504" y="308"/>
                  </a:lnTo>
                  <a:lnTo>
                    <a:pt x="504" y="306"/>
                  </a:lnTo>
                  <a:lnTo>
                    <a:pt x="504" y="306"/>
                  </a:lnTo>
                  <a:lnTo>
                    <a:pt x="502" y="303"/>
                  </a:lnTo>
                  <a:lnTo>
                    <a:pt x="502" y="301"/>
                  </a:lnTo>
                  <a:lnTo>
                    <a:pt x="502" y="299"/>
                  </a:lnTo>
                  <a:lnTo>
                    <a:pt x="499" y="296"/>
                  </a:lnTo>
                  <a:lnTo>
                    <a:pt x="497" y="296"/>
                  </a:lnTo>
                  <a:lnTo>
                    <a:pt x="495" y="294"/>
                  </a:lnTo>
                  <a:lnTo>
                    <a:pt x="492" y="294"/>
                  </a:lnTo>
                  <a:lnTo>
                    <a:pt x="492" y="296"/>
                  </a:lnTo>
                  <a:lnTo>
                    <a:pt x="490" y="296"/>
                  </a:lnTo>
                  <a:lnTo>
                    <a:pt x="490" y="299"/>
                  </a:lnTo>
                  <a:lnTo>
                    <a:pt x="488" y="299"/>
                  </a:lnTo>
                  <a:lnTo>
                    <a:pt x="485" y="301"/>
                  </a:lnTo>
                  <a:lnTo>
                    <a:pt x="485" y="299"/>
                  </a:lnTo>
                  <a:lnTo>
                    <a:pt x="485" y="299"/>
                  </a:lnTo>
                  <a:lnTo>
                    <a:pt x="483" y="296"/>
                  </a:lnTo>
                  <a:lnTo>
                    <a:pt x="483" y="296"/>
                  </a:lnTo>
                  <a:lnTo>
                    <a:pt x="483" y="296"/>
                  </a:lnTo>
                  <a:lnTo>
                    <a:pt x="485" y="294"/>
                  </a:lnTo>
                  <a:lnTo>
                    <a:pt x="483" y="292"/>
                  </a:lnTo>
                  <a:lnTo>
                    <a:pt x="476" y="284"/>
                  </a:lnTo>
                  <a:lnTo>
                    <a:pt x="476" y="280"/>
                  </a:lnTo>
                  <a:lnTo>
                    <a:pt x="473" y="273"/>
                  </a:lnTo>
                  <a:lnTo>
                    <a:pt x="471" y="270"/>
                  </a:lnTo>
                  <a:lnTo>
                    <a:pt x="469" y="268"/>
                  </a:lnTo>
                  <a:lnTo>
                    <a:pt x="457" y="266"/>
                  </a:lnTo>
                  <a:lnTo>
                    <a:pt x="452" y="266"/>
                  </a:lnTo>
                  <a:lnTo>
                    <a:pt x="450" y="263"/>
                  </a:lnTo>
                  <a:lnTo>
                    <a:pt x="450" y="261"/>
                  </a:lnTo>
                  <a:lnTo>
                    <a:pt x="450" y="261"/>
                  </a:lnTo>
                  <a:lnTo>
                    <a:pt x="447" y="258"/>
                  </a:lnTo>
                  <a:lnTo>
                    <a:pt x="447" y="261"/>
                  </a:lnTo>
                  <a:lnTo>
                    <a:pt x="445" y="261"/>
                  </a:lnTo>
                  <a:lnTo>
                    <a:pt x="443" y="258"/>
                  </a:lnTo>
                  <a:lnTo>
                    <a:pt x="440" y="258"/>
                  </a:lnTo>
                  <a:lnTo>
                    <a:pt x="438" y="258"/>
                  </a:lnTo>
                  <a:lnTo>
                    <a:pt x="438" y="256"/>
                  </a:lnTo>
                  <a:lnTo>
                    <a:pt x="438" y="254"/>
                  </a:lnTo>
                  <a:lnTo>
                    <a:pt x="436" y="251"/>
                  </a:lnTo>
                  <a:lnTo>
                    <a:pt x="436" y="251"/>
                  </a:lnTo>
                  <a:lnTo>
                    <a:pt x="431" y="251"/>
                  </a:lnTo>
                  <a:lnTo>
                    <a:pt x="428" y="251"/>
                  </a:lnTo>
                  <a:lnTo>
                    <a:pt x="426" y="249"/>
                  </a:lnTo>
                  <a:lnTo>
                    <a:pt x="421" y="244"/>
                  </a:lnTo>
                  <a:lnTo>
                    <a:pt x="419" y="244"/>
                  </a:lnTo>
                  <a:lnTo>
                    <a:pt x="417" y="242"/>
                  </a:lnTo>
                  <a:lnTo>
                    <a:pt x="414" y="242"/>
                  </a:lnTo>
                  <a:lnTo>
                    <a:pt x="412" y="239"/>
                  </a:lnTo>
                  <a:lnTo>
                    <a:pt x="410" y="235"/>
                  </a:lnTo>
                  <a:lnTo>
                    <a:pt x="410" y="235"/>
                  </a:lnTo>
                  <a:lnTo>
                    <a:pt x="405" y="235"/>
                  </a:lnTo>
                  <a:lnTo>
                    <a:pt x="402" y="232"/>
                  </a:lnTo>
                  <a:lnTo>
                    <a:pt x="400" y="232"/>
                  </a:lnTo>
                  <a:lnTo>
                    <a:pt x="400" y="230"/>
                  </a:lnTo>
                  <a:lnTo>
                    <a:pt x="400" y="230"/>
                  </a:lnTo>
                  <a:lnTo>
                    <a:pt x="400" y="228"/>
                  </a:lnTo>
                  <a:lnTo>
                    <a:pt x="400" y="228"/>
                  </a:lnTo>
                  <a:lnTo>
                    <a:pt x="398" y="228"/>
                  </a:lnTo>
                  <a:lnTo>
                    <a:pt x="395" y="228"/>
                  </a:lnTo>
                  <a:lnTo>
                    <a:pt x="393" y="230"/>
                  </a:lnTo>
                  <a:lnTo>
                    <a:pt x="393" y="230"/>
                  </a:lnTo>
                  <a:lnTo>
                    <a:pt x="393" y="232"/>
                  </a:lnTo>
                  <a:lnTo>
                    <a:pt x="393" y="242"/>
                  </a:lnTo>
                  <a:lnTo>
                    <a:pt x="393" y="242"/>
                  </a:lnTo>
                  <a:lnTo>
                    <a:pt x="391" y="242"/>
                  </a:lnTo>
                  <a:lnTo>
                    <a:pt x="386" y="235"/>
                  </a:lnTo>
                  <a:lnTo>
                    <a:pt x="384" y="235"/>
                  </a:lnTo>
                  <a:lnTo>
                    <a:pt x="381" y="235"/>
                  </a:lnTo>
                  <a:lnTo>
                    <a:pt x="379" y="235"/>
                  </a:lnTo>
                  <a:lnTo>
                    <a:pt x="376" y="235"/>
                  </a:lnTo>
                  <a:lnTo>
                    <a:pt x="374" y="235"/>
                  </a:lnTo>
                  <a:lnTo>
                    <a:pt x="372" y="232"/>
                  </a:lnTo>
                  <a:lnTo>
                    <a:pt x="369" y="225"/>
                  </a:lnTo>
                  <a:lnTo>
                    <a:pt x="369" y="225"/>
                  </a:lnTo>
                  <a:lnTo>
                    <a:pt x="367" y="225"/>
                  </a:lnTo>
                  <a:lnTo>
                    <a:pt x="367" y="225"/>
                  </a:lnTo>
                  <a:lnTo>
                    <a:pt x="365" y="223"/>
                  </a:lnTo>
                  <a:lnTo>
                    <a:pt x="365" y="221"/>
                  </a:lnTo>
                  <a:lnTo>
                    <a:pt x="362" y="221"/>
                  </a:lnTo>
                  <a:lnTo>
                    <a:pt x="362" y="221"/>
                  </a:lnTo>
                  <a:lnTo>
                    <a:pt x="357" y="218"/>
                  </a:lnTo>
                  <a:lnTo>
                    <a:pt x="355" y="218"/>
                  </a:lnTo>
                  <a:lnTo>
                    <a:pt x="353" y="216"/>
                  </a:lnTo>
                  <a:lnTo>
                    <a:pt x="350" y="211"/>
                  </a:lnTo>
                  <a:lnTo>
                    <a:pt x="346" y="209"/>
                  </a:lnTo>
                  <a:lnTo>
                    <a:pt x="346" y="209"/>
                  </a:lnTo>
                  <a:lnTo>
                    <a:pt x="343" y="211"/>
                  </a:lnTo>
                  <a:lnTo>
                    <a:pt x="343" y="213"/>
                  </a:lnTo>
                  <a:lnTo>
                    <a:pt x="343" y="216"/>
                  </a:lnTo>
                  <a:lnTo>
                    <a:pt x="339" y="218"/>
                  </a:lnTo>
                  <a:lnTo>
                    <a:pt x="339" y="218"/>
                  </a:lnTo>
                  <a:lnTo>
                    <a:pt x="336" y="221"/>
                  </a:lnTo>
                  <a:lnTo>
                    <a:pt x="334" y="221"/>
                  </a:lnTo>
                  <a:lnTo>
                    <a:pt x="334" y="221"/>
                  </a:lnTo>
                  <a:lnTo>
                    <a:pt x="331" y="221"/>
                  </a:lnTo>
                  <a:lnTo>
                    <a:pt x="329" y="218"/>
                  </a:lnTo>
                  <a:lnTo>
                    <a:pt x="329" y="218"/>
                  </a:lnTo>
                  <a:lnTo>
                    <a:pt x="329" y="216"/>
                  </a:lnTo>
                  <a:lnTo>
                    <a:pt x="329" y="216"/>
                  </a:lnTo>
                  <a:lnTo>
                    <a:pt x="329" y="213"/>
                  </a:lnTo>
                  <a:lnTo>
                    <a:pt x="327" y="213"/>
                  </a:lnTo>
                  <a:lnTo>
                    <a:pt x="327" y="216"/>
                  </a:lnTo>
                  <a:lnTo>
                    <a:pt x="324" y="216"/>
                  </a:lnTo>
                  <a:lnTo>
                    <a:pt x="324" y="213"/>
                  </a:lnTo>
                  <a:lnTo>
                    <a:pt x="324" y="213"/>
                  </a:lnTo>
                  <a:lnTo>
                    <a:pt x="324" y="211"/>
                  </a:lnTo>
                  <a:lnTo>
                    <a:pt x="324" y="211"/>
                  </a:lnTo>
                  <a:lnTo>
                    <a:pt x="324" y="209"/>
                  </a:lnTo>
                  <a:lnTo>
                    <a:pt x="322" y="209"/>
                  </a:lnTo>
                  <a:lnTo>
                    <a:pt x="320" y="211"/>
                  </a:lnTo>
                  <a:lnTo>
                    <a:pt x="317" y="211"/>
                  </a:lnTo>
                  <a:lnTo>
                    <a:pt x="317" y="211"/>
                  </a:lnTo>
                  <a:lnTo>
                    <a:pt x="317" y="209"/>
                  </a:lnTo>
                  <a:lnTo>
                    <a:pt x="317" y="206"/>
                  </a:lnTo>
                  <a:lnTo>
                    <a:pt x="317" y="204"/>
                  </a:lnTo>
                  <a:lnTo>
                    <a:pt x="317" y="204"/>
                  </a:lnTo>
                  <a:lnTo>
                    <a:pt x="315" y="202"/>
                  </a:lnTo>
                  <a:lnTo>
                    <a:pt x="310" y="202"/>
                  </a:lnTo>
                  <a:lnTo>
                    <a:pt x="308" y="202"/>
                  </a:lnTo>
                  <a:lnTo>
                    <a:pt x="305" y="202"/>
                  </a:lnTo>
                  <a:lnTo>
                    <a:pt x="305" y="202"/>
                  </a:lnTo>
                  <a:lnTo>
                    <a:pt x="305" y="204"/>
                  </a:lnTo>
                  <a:lnTo>
                    <a:pt x="305" y="204"/>
                  </a:lnTo>
                  <a:lnTo>
                    <a:pt x="303" y="206"/>
                  </a:lnTo>
                  <a:lnTo>
                    <a:pt x="294" y="204"/>
                  </a:lnTo>
                  <a:lnTo>
                    <a:pt x="291" y="204"/>
                  </a:lnTo>
                  <a:lnTo>
                    <a:pt x="291" y="206"/>
                  </a:lnTo>
                  <a:lnTo>
                    <a:pt x="289" y="206"/>
                  </a:lnTo>
                  <a:lnTo>
                    <a:pt x="289" y="204"/>
                  </a:lnTo>
                  <a:lnTo>
                    <a:pt x="286" y="202"/>
                  </a:lnTo>
                  <a:lnTo>
                    <a:pt x="286" y="202"/>
                  </a:lnTo>
                  <a:lnTo>
                    <a:pt x="282" y="202"/>
                  </a:lnTo>
                  <a:lnTo>
                    <a:pt x="272" y="206"/>
                  </a:lnTo>
                  <a:lnTo>
                    <a:pt x="270" y="202"/>
                  </a:lnTo>
                  <a:lnTo>
                    <a:pt x="270" y="197"/>
                  </a:lnTo>
                  <a:lnTo>
                    <a:pt x="268" y="195"/>
                  </a:lnTo>
                  <a:lnTo>
                    <a:pt x="268" y="195"/>
                  </a:lnTo>
                  <a:lnTo>
                    <a:pt x="265" y="192"/>
                  </a:lnTo>
                  <a:lnTo>
                    <a:pt x="265" y="190"/>
                  </a:lnTo>
                  <a:lnTo>
                    <a:pt x="265" y="190"/>
                  </a:lnTo>
                  <a:lnTo>
                    <a:pt x="263" y="190"/>
                  </a:lnTo>
                  <a:lnTo>
                    <a:pt x="263" y="190"/>
                  </a:lnTo>
                  <a:lnTo>
                    <a:pt x="260" y="190"/>
                  </a:lnTo>
                  <a:lnTo>
                    <a:pt x="258" y="190"/>
                  </a:lnTo>
                  <a:lnTo>
                    <a:pt x="256" y="190"/>
                  </a:lnTo>
                  <a:lnTo>
                    <a:pt x="241" y="178"/>
                  </a:lnTo>
                  <a:lnTo>
                    <a:pt x="239" y="178"/>
                  </a:lnTo>
                  <a:lnTo>
                    <a:pt x="239" y="176"/>
                  </a:lnTo>
                  <a:lnTo>
                    <a:pt x="239" y="173"/>
                  </a:lnTo>
                  <a:lnTo>
                    <a:pt x="239" y="173"/>
                  </a:lnTo>
                  <a:lnTo>
                    <a:pt x="237" y="171"/>
                  </a:lnTo>
                  <a:lnTo>
                    <a:pt x="237" y="171"/>
                  </a:lnTo>
                  <a:lnTo>
                    <a:pt x="227" y="166"/>
                  </a:lnTo>
                  <a:lnTo>
                    <a:pt x="227" y="166"/>
                  </a:lnTo>
                  <a:lnTo>
                    <a:pt x="225" y="166"/>
                  </a:lnTo>
                  <a:lnTo>
                    <a:pt x="223" y="166"/>
                  </a:lnTo>
                  <a:lnTo>
                    <a:pt x="215" y="168"/>
                  </a:lnTo>
                  <a:lnTo>
                    <a:pt x="211" y="171"/>
                  </a:lnTo>
                  <a:lnTo>
                    <a:pt x="211" y="164"/>
                  </a:lnTo>
                  <a:lnTo>
                    <a:pt x="211" y="161"/>
                  </a:lnTo>
                  <a:lnTo>
                    <a:pt x="208" y="159"/>
                  </a:lnTo>
                  <a:lnTo>
                    <a:pt x="206" y="157"/>
                  </a:lnTo>
                  <a:lnTo>
                    <a:pt x="189" y="150"/>
                  </a:lnTo>
                  <a:lnTo>
                    <a:pt x="189" y="147"/>
                  </a:lnTo>
                  <a:lnTo>
                    <a:pt x="189" y="147"/>
                  </a:lnTo>
                  <a:lnTo>
                    <a:pt x="189" y="147"/>
                  </a:lnTo>
                  <a:lnTo>
                    <a:pt x="189" y="145"/>
                  </a:lnTo>
                  <a:lnTo>
                    <a:pt x="189" y="145"/>
                  </a:lnTo>
                  <a:lnTo>
                    <a:pt x="189" y="145"/>
                  </a:lnTo>
                  <a:lnTo>
                    <a:pt x="192" y="145"/>
                  </a:lnTo>
                  <a:lnTo>
                    <a:pt x="192" y="142"/>
                  </a:lnTo>
                  <a:lnTo>
                    <a:pt x="194" y="142"/>
                  </a:lnTo>
                  <a:lnTo>
                    <a:pt x="194" y="142"/>
                  </a:lnTo>
                  <a:lnTo>
                    <a:pt x="194" y="142"/>
                  </a:lnTo>
                  <a:lnTo>
                    <a:pt x="196" y="142"/>
                  </a:lnTo>
                  <a:lnTo>
                    <a:pt x="196" y="145"/>
                  </a:lnTo>
                  <a:lnTo>
                    <a:pt x="199" y="142"/>
                  </a:lnTo>
                  <a:lnTo>
                    <a:pt x="199" y="140"/>
                  </a:lnTo>
                  <a:lnTo>
                    <a:pt x="201" y="140"/>
                  </a:lnTo>
                  <a:lnTo>
                    <a:pt x="201" y="140"/>
                  </a:lnTo>
                  <a:lnTo>
                    <a:pt x="201" y="140"/>
                  </a:lnTo>
                  <a:lnTo>
                    <a:pt x="204" y="140"/>
                  </a:lnTo>
                  <a:lnTo>
                    <a:pt x="204" y="140"/>
                  </a:lnTo>
                  <a:lnTo>
                    <a:pt x="206" y="140"/>
                  </a:lnTo>
                  <a:lnTo>
                    <a:pt x="211" y="135"/>
                  </a:lnTo>
                  <a:lnTo>
                    <a:pt x="213" y="133"/>
                  </a:lnTo>
                  <a:lnTo>
                    <a:pt x="213" y="131"/>
                  </a:lnTo>
                  <a:lnTo>
                    <a:pt x="213" y="131"/>
                  </a:lnTo>
                  <a:lnTo>
                    <a:pt x="211" y="128"/>
                  </a:lnTo>
                  <a:lnTo>
                    <a:pt x="204" y="128"/>
                  </a:lnTo>
                  <a:lnTo>
                    <a:pt x="199" y="126"/>
                  </a:lnTo>
                  <a:lnTo>
                    <a:pt x="180" y="114"/>
                  </a:lnTo>
                  <a:lnTo>
                    <a:pt x="175" y="109"/>
                  </a:lnTo>
                  <a:lnTo>
                    <a:pt x="170" y="105"/>
                  </a:lnTo>
                  <a:lnTo>
                    <a:pt x="168" y="100"/>
                  </a:lnTo>
                  <a:lnTo>
                    <a:pt x="166" y="95"/>
                  </a:lnTo>
                  <a:lnTo>
                    <a:pt x="161" y="90"/>
                  </a:lnTo>
                  <a:lnTo>
                    <a:pt x="152" y="86"/>
                  </a:lnTo>
                  <a:lnTo>
                    <a:pt x="149" y="83"/>
                  </a:lnTo>
                  <a:lnTo>
                    <a:pt x="147" y="81"/>
                  </a:lnTo>
                  <a:lnTo>
                    <a:pt x="144" y="74"/>
                  </a:lnTo>
                  <a:lnTo>
                    <a:pt x="140" y="69"/>
                  </a:lnTo>
                  <a:lnTo>
                    <a:pt x="133" y="62"/>
                  </a:lnTo>
                  <a:lnTo>
                    <a:pt x="133" y="60"/>
                  </a:lnTo>
                  <a:lnTo>
                    <a:pt x="130" y="60"/>
                  </a:lnTo>
                  <a:lnTo>
                    <a:pt x="130" y="60"/>
                  </a:lnTo>
                  <a:lnTo>
                    <a:pt x="128" y="60"/>
                  </a:lnTo>
                  <a:lnTo>
                    <a:pt x="125" y="62"/>
                  </a:lnTo>
                  <a:lnTo>
                    <a:pt x="125" y="62"/>
                  </a:lnTo>
                  <a:lnTo>
                    <a:pt x="125" y="64"/>
                  </a:lnTo>
                  <a:lnTo>
                    <a:pt x="125" y="67"/>
                  </a:lnTo>
                  <a:lnTo>
                    <a:pt x="125" y="69"/>
                  </a:lnTo>
                  <a:lnTo>
                    <a:pt x="128" y="81"/>
                  </a:lnTo>
                  <a:lnTo>
                    <a:pt x="130" y="88"/>
                  </a:lnTo>
                  <a:lnTo>
                    <a:pt x="128" y="93"/>
                  </a:lnTo>
                  <a:lnTo>
                    <a:pt x="125" y="97"/>
                  </a:lnTo>
                  <a:lnTo>
                    <a:pt x="118" y="100"/>
                  </a:lnTo>
                  <a:lnTo>
                    <a:pt x="116" y="100"/>
                  </a:lnTo>
                  <a:lnTo>
                    <a:pt x="116" y="97"/>
                  </a:lnTo>
                  <a:lnTo>
                    <a:pt x="111" y="95"/>
                  </a:lnTo>
                  <a:lnTo>
                    <a:pt x="104" y="90"/>
                  </a:lnTo>
                  <a:lnTo>
                    <a:pt x="104" y="90"/>
                  </a:lnTo>
                  <a:lnTo>
                    <a:pt x="102" y="90"/>
                  </a:lnTo>
                  <a:lnTo>
                    <a:pt x="97" y="93"/>
                  </a:lnTo>
                  <a:lnTo>
                    <a:pt x="88" y="100"/>
                  </a:lnTo>
                  <a:lnTo>
                    <a:pt x="83" y="88"/>
                  </a:lnTo>
                  <a:lnTo>
                    <a:pt x="80" y="86"/>
                  </a:lnTo>
                  <a:lnTo>
                    <a:pt x="80" y="79"/>
                  </a:lnTo>
                  <a:lnTo>
                    <a:pt x="78" y="71"/>
                  </a:lnTo>
                  <a:lnTo>
                    <a:pt x="78" y="69"/>
                  </a:lnTo>
                  <a:lnTo>
                    <a:pt x="78" y="64"/>
                  </a:lnTo>
                  <a:lnTo>
                    <a:pt x="78" y="60"/>
                  </a:lnTo>
                  <a:lnTo>
                    <a:pt x="78" y="57"/>
                  </a:lnTo>
                  <a:lnTo>
                    <a:pt x="83" y="48"/>
                  </a:lnTo>
                  <a:lnTo>
                    <a:pt x="88" y="36"/>
                  </a:lnTo>
                  <a:lnTo>
                    <a:pt x="92" y="31"/>
                  </a:lnTo>
                  <a:lnTo>
                    <a:pt x="97" y="26"/>
                  </a:lnTo>
                  <a:lnTo>
                    <a:pt x="99" y="26"/>
                  </a:lnTo>
                  <a:lnTo>
                    <a:pt x="102" y="24"/>
                  </a:lnTo>
                  <a:lnTo>
                    <a:pt x="99" y="22"/>
                  </a:lnTo>
                  <a:lnTo>
                    <a:pt x="85" y="15"/>
                  </a:lnTo>
                  <a:lnTo>
                    <a:pt x="78" y="10"/>
                  </a:lnTo>
                  <a:lnTo>
                    <a:pt x="69" y="0"/>
                  </a:lnTo>
                  <a:lnTo>
                    <a:pt x="66" y="0"/>
                  </a:lnTo>
                  <a:lnTo>
                    <a:pt x="64" y="0"/>
                  </a:lnTo>
                  <a:lnTo>
                    <a:pt x="59" y="3"/>
                  </a:lnTo>
                  <a:lnTo>
                    <a:pt x="59" y="3"/>
                  </a:lnTo>
                  <a:lnTo>
                    <a:pt x="59" y="5"/>
                  </a:lnTo>
                  <a:lnTo>
                    <a:pt x="59" y="10"/>
                  </a:lnTo>
                  <a:lnTo>
                    <a:pt x="57" y="17"/>
                  </a:lnTo>
                  <a:lnTo>
                    <a:pt x="54" y="19"/>
                  </a:lnTo>
                  <a:lnTo>
                    <a:pt x="50" y="24"/>
                  </a:lnTo>
                  <a:lnTo>
                    <a:pt x="43" y="31"/>
                  </a:lnTo>
                  <a:lnTo>
                    <a:pt x="40" y="34"/>
                  </a:lnTo>
                  <a:lnTo>
                    <a:pt x="38" y="36"/>
                  </a:lnTo>
                  <a:lnTo>
                    <a:pt x="38" y="38"/>
                  </a:lnTo>
                  <a:lnTo>
                    <a:pt x="36" y="41"/>
                  </a:lnTo>
                  <a:lnTo>
                    <a:pt x="31" y="45"/>
                  </a:lnTo>
                  <a:lnTo>
                    <a:pt x="28" y="45"/>
                  </a:lnTo>
                  <a:lnTo>
                    <a:pt x="28" y="45"/>
                  </a:lnTo>
                  <a:lnTo>
                    <a:pt x="28" y="48"/>
                  </a:lnTo>
                  <a:lnTo>
                    <a:pt x="28" y="48"/>
                  </a:lnTo>
                  <a:lnTo>
                    <a:pt x="28" y="48"/>
                  </a:lnTo>
                  <a:lnTo>
                    <a:pt x="28" y="48"/>
                  </a:lnTo>
                  <a:lnTo>
                    <a:pt x="28" y="48"/>
                  </a:lnTo>
                  <a:lnTo>
                    <a:pt x="26" y="50"/>
                  </a:lnTo>
                  <a:lnTo>
                    <a:pt x="26" y="48"/>
                  </a:lnTo>
                  <a:lnTo>
                    <a:pt x="26" y="48"/>
                  </a:lnTo>
                  <a:lnTo>
                    <a:pt x="24" y="50"/>
                  </a:lnTo>
                  <a:lnTo>
                    <a:pt x="24" y="50"/>
                  </a:lnTo>
                  <a:lnTo>
                    <a:pt x="24" y="50"/>
                  </a:lnTo>
                  <a:lnTo>
                    <a:pt x="24" y="52"/>
                  </a:lnTo>
                  <a:lnTo>
                    <a:pt x="19" y="57"/>
                  </a:lnTo>
                  <a:lnTo>
                    <a:pt x="19" y="57"/>
                  </a:lnTo>
                  <a:lnTo>
                    <a:pt x="17" y="60"/>
                  </a:lnTo>
                  <a:lnTo>
                    <a:pt x="17" y="64"/>
                  </a:lnTo>
                  <a:lnTo>
                    <a:pt x="12" y="81"/>
                  </a:lnTo>
                  <a:lnTo>
                    <a:pt x="12" y="83"/>
                  </a:lnTo>
                  <a:lnTo>
                    <a:pt x="9" y="86"/>
                  </a:lnTo>
                  <a:lnTo>
                    <a:pt x="9" y="83"/>
                  </a:lnTo>
                  <a:lnTo>
                    <a:pt x="9" y="83"/>
                  </a:lnTo>
                  <a:lnTo>
                    <a:pt x="7" y="86"/>
                  </a:lnTo>
                  <a:lnTo>
                    <a:pt x="7" y="86"/>
                  </a:lnTo>
                  <a:lnTo>
                    <a:pt x="7" y="88"/>
                  </a:lnTo>
                  <a:lnTo>
                    <a:pt x="7" y="88"/>
                  </a:lnTo>
                  <a:lnTo>
                    <a:pt x="9" y="90"/>
                  </a:lnTo>
                  <a:lnTo>
                    <a:pt x="7" y="90"/>
                  </a:lnTo>
                  <a:lnTo>
                    <a:pt x="7" y="93"/>
                  </a:lnTo>
                  <a:lnTo>
                    <a:pt x="5" y="93"/>
                  </a:lnTo>
                  <a:lnTo>
                    <a:pt x="5" y="95"/>
                  </a:lnTo>
                  <a:lnTo>
                    <a:pt x="2" y="100"/>
                  </a:lnTo>
                  <a:lnTo>
                    <a:pt x="2" y="102"/>
                  </a:lnTo>
                  <a:lnTo>
                    <a:pt x="2" y="105"/>
                  </a:lnTo>
                  <a:lnTo>
                    <a:pt x="2" y="105"/>
                  </a:lnTo>
                  <a:lnTo>
                    <a:pt x="2" y="107"/>
                  </a:lnTo>
                  <a:lnTo>
                    <a:pt x="5" y="109"/>
                  </a:lnTo>
                  <a:lnTo>
                    <a:pt x="2" y="109"/>
                  </a:lnTo>
                  <a:lnTo>
                    <a:pt x="2" y="109"/>
                  </a:lnTo>
                  <a:lnTo>
                    <a:pt x="0" y="112"/>
                  </a:lnTo>
                  <a:lnTo>
                    <a:pt x="0" y="112"/>
                  </a:lnTo>
                  <a:lnTo>
                    <a:pt x="0" y="114"/>
                  </a:lnTo>
                  <a:lnTo>
                    <a:pt x="0" y="114"/>
                  </a:lnTo>
                  <a:lnTo>
                    <a:pt x="0" y="116"/>
                  </a:lnTo>
                  <a:lnTo>
                    <a:pt x="0" y="119"/>
                  </a:lnTo>
                  <a:lnTo>
                    <a:pt x="0" y="119"/>
                  </a:lnTo>
                  <a:lnTo>
                    <a:pt x="0" y="119"/>
                  </a:lnTo>
                  <a:lnTo>
                    <a:pt x="0" y="121"/>
                  </a:lnTo>
                  <a:lnTo>
                    <a:pt x="5" y="121"/>
                  </a:lnTo>
                  <a:lnTo>
                    <a:pt x="7" y="121"/>
                  </a:lnTo>
                  <a:lnTo>
                    <a:pt x="5" y="123"/>
                  </a:lnTo>
                  <a:lnTo>
                    <a:pt x="0" y="128"/>
                  </a:lnTo>
                  <a:lnTo>
                    <a:pt x="0" y="131"/>
                  </a:lnTo>
                  <a:lnTo>
                    <a:pt x="0" y="131"/>
                  </a:lnTo>
                  <a:lnTo>
                    <a:pt x="5" y="131"/>
                  </a:lnTo>
                  <a:lnTo>
                    <a:pt x="7" y="131"/>
                  </a:lnTo>
                  <a:lnTo>
                    <a:pt x="9" y="131"/>
                  </a:lnTo>
                  <a:lnTo>
                    <a:pt x="9" y="133"/>
                  </a:lnTo>
                  <a:lnTo>
                    <a:pt x="9" y="133"/>
                  </a:lnTo>
                  <a:lnTo>
                    <a:pt x="7" y="135"/>
                  </a:lnTo>
                  <a:lnTo>
                    <a:pt x="7" y="135"/>
                  </a:lnTo>
                  <a:lnTo>
                    <a:pt x="7" y="138"/>
                  </a:lnTo>
                  <a:lnTo>
                    <a:pt x="7" y="140"/>
                  </a:lnTo>
                  <a:lnTo>
                    <a:pt x="7" y="142"/>
                  </a:lnTo>
                  <a:lnTo>
                    <a:pt x="9" y="142"/>
                  </a:lnTo>
                  <a:lnTo>
                    <a:pt x="9" y="145"/>
                  </a:lnTo>
                  <a:lnTo>
                    <a:pt x="9" y="147"/>
                  </a:lnTo>
                  <a:lnTo>
                    <a:pt x="7" y="147"/>
                  </a:lnTo>
                  <a:lnTo>
                    <a:pt x="7" y="150"/>
                  </a:lnTo>
                  <a:lnTo>
                    <a:pt x="9" y="168"/>
                  </a:lnTo>
                  <a:lnTo>
                    <a:pt x="9" y="168"/>
                  </a:lnTo>
                  <a:lnTo>
                    <a:pt x="7" y="171"/>
                  </a:lnTo>
                  <a:lnTo>
                    <a:pt x="7" y="171"/>
                  </a:lnTo>
                  <a:lnTo>
                    <a:pt x="7" y="171"/>
                  </a:lnTo>
                  <a:lnTo>
                    <a:pt x="7" y="171"/>
                  </a:lnTo>
                  <a:lnTo>
                    <a:pt x="9" y="171"/>
                  </a:lnTo>
                  <a:lnTo>
                    <a:pt x="9" y="173"/>
                  </a:lnTo>
                  <a:lnTo>
                    <a:pt x="9" y="173"/>
                  </a:lnTo>
                  <a:lnTo>
                    <a:pt x="12" y="180"/>
                  </a:lnTo>
                  <a:lnTo>
                    <a:pt x="14" y="185"/>
                  </a:lnTo>
                  <a:lnTo>
                    <a:pt x="14" y="187"/>
                  </a:lnTo>
                  <a:lnTo>
                    <a:pt x="12" y="187"/>
                  </a:lnTo>
                  <a:lnTo>
                    <a:pt x="12" y="190"/>
                  </a:lnTo>
                  <a:lnTo>
                    <a:pt x="17" y="192"/>
                  </a:lnTo>
                  <a:lnTo>
                    <a:pt x="17" y="195"/>
                  </a:lnTo>
                  <a:lnTo>
                    <a:pt x="17" y="197"/>
                  </a:lnTo>
                  <a:lnTo>
                    <a:pt x="17" y="197"/>
                  </a:lnTo>
                  <a:lnTo>
                    <a:pt x="17" y="197"/>
                  </a:lnTo>
                  <a:lnTo>
                    <a:pt x="17" y="199"/>
                  </a:lnTo>
                  <a:lnTo>
                    <a:pt x="14" y="202"/>
                  </a:lnTo>
                  <a:lnTo>
                    <a:pt x="17" y="206"/>
                  </a:lnTo>
                  <a:lnTo>
                    <a:pt x="17" y="209"/>
                  </a:lnTo>
                  <a:lnTo>
                    <a:pt x="17" y="211"/>
                  </a:lnTo>
                  <a:lnTo>
                    <a:pt x="19" y="213"/>
                  </a:lnTo>
                  <a:lnTo>
                    <a:pt x="28" y="223"/>
                  </a:lnTo>
                  <a:lnTo>
                    <a:pt x="28" y="223"/>
                  </a:lnTo>
                  <a:lnTo>
                    <a:pt x="28" y="225"/>
                  </a:lnTo>
                  <a:lnTo>
                    <a:pt x="28" y="228"/>
                  </a:lnTo>
                  <a:lnTo>
                    <a:pt x="28" y="228"/>
                  </a:lnTo>
                  <a:lnTo>
                    <a:pt x="31" y="232"/>
                  </a:lnTo>
                  <a:lnTo>
                    <a:pt x="31" y="235"/>
                  </a:lnTo>
                  <a:lnTo>
                    <a:pt x="31" y="235"/>
                  </a:lnTo>
                  <a:lnTo>
                    <a:pt x="31" y="235"/>
                  </a:lnTo>
                  <a:lnTo>
                    <a:pt x="31" y="237"/>
                  </a:lnTo>
                  <a:lnTo>
                    <a:pt x="31" y="237"/>
                  </a:lnTo>
                  <a:lnTo>
                    <a:pt x="28" y="239"/>
                  </a:lnTo>
                  <a:lnTo>
                    <a:pt x="28" y="239"/>
                  </a:lnTo>
                  <a:lnTo>
                    <a:pt x="26" y="239"/>
                  </a:lnTo>
                  <a:lnTo>
                    <a:pt x="26" y="242"/>
                  </a:lnTo>
                  <a:lnTo>
                    <a:pt x="26" y="242"/>
                  </a:lnTo>
                  <a:lnTo>
                    <a:pt x="31" y="249"/>
                  </a:lnTo>
                  <a:lnTo>
                    <a:pt x="31" y="249"/>
                  </a:lnTo>
                  <a:lnTo>
                    <a:pt x="31" y="251"/>
                  </a:lnTo>
                  <a:lnTo>
                    <a:pt x="33" y="251"/>
                  </a:lnTo>
                  <a:lnTo>
                    <a:pt x="33" y="251"/>
                  </a:lnTo>
                  <a:lnTo>
                    <a:pt x="36" y="254"/>
                  </a:lnTo>
                  <a:lnTo>
                    <a:pt x="36" y="254"/>
                  </a:lnTo>
                  <a:lnTo>
                    <a:pt x="36" y="256"/>
                  </a:lnTo>
                  <a:lnTo>
                    <a:pt x="36" y="256"/>
                  </a:lnTo>
                  <a:lnTo>
                    <a:pt x="36" y="256"/>
                  </a:lnTo>
                  <a:lnTo>
                    <a:pt x="38" y="256"/>
                  </a:lnTo>
                  <a:lnTo>
                    <a:pt x="38" y="256"/>
                  </a:lnTo>
                  <a:lnTo>
                    <a:pt x="40" y="256"/>
                  </a:lnTo>
                  <a:lnTo>
                    <a:pt x="40" y="256"/>
                  </a:lnTo>
                  <a:lnTo>
                    <a:pt x="40" y="256"/>
                  </a:lnTo>
                  <a:lnTo>
                    <a:pt x="40" y="258"/>
                  </a:lnTo>
                  <a:lnTo>
                    <a:pt x="40" y="258"/>
                  </a:lnTo>
                  <a:lnTo>
                    <a:pt x="40" y="261"/>
                  </a:lnTo>
                  <a:lnTo>
                    <a:pt x="43" y="261"/>
                  </a:lnTo>
                  <a:lnTo>
                    <a:pt x="45" y="261"/>
                  </a:lnTo>
                  <a:lnTo>
                    <a:pt x="45" y="261"/>
                  </a:lnTo>
                  <a:lnTo>
                    <a:pt x="45" y="261"/>
                  </a:lnTo>
                  <a:lnTo>
                    <a:pt x="45" y="266"/>
                  </a:lnTo>
                  <a:lnTo>
                    <a:pt x="47" y="266"/>
                  </a:lnTo>
                  <a:lnTo>
                    <a:pt x="50" y="266"/>
                  </a:lnTo>
                  <a:lnTo>
                    <a:pt x="47" y="273"/>
                  </a:lnTo>
                  <a:lnTo>
                    <a:pt x="45" y="275"/>
                  </a:lnTo>
                  <a:lnTo>
                    <a:pt x="47" y="277"/>
                  </a:lnTo>
                  <a:lnTo>
                    <a:pt x="47" y="280"/>
                  </a:lnTo>
                  <a:lnTo>
                    <a:pt x="47" y="280"/>
                  </a:lnTo>
                  <a:lnTo>
                    <a:pt x="50" y="282"/>
                  </a:lnTo>
                  <a:lnTo>
                    <a:pt x="50" y="282"/>
                  </a:lnTo>
                  <a:lnTo>
                    <a:pt x="52" y="282"/>
                  </a:lnTo>
                  <a:lnTo>
                    <a:pt x="54" y="284"/>
                  </a:lnTo>
                  <a:lnTo>
                    <a:pt x="54" y="284"/>
                  </a:lnTo>
                  <a:lnTo>
                    <a:pt x="52" y="284"/>
                  </a:lnTo>
                  <a:lnTo>
                    <a:pt x="52" y="287"/>
                  </a:lnTo>
                  <a:lnTo>
                    <a:pt x="52" y="287"/>
                  </a:lnTo>
                  <a:lnTo>
                    <a:pt x="52" y="287"/>
                  </a:lnTo>
                  <a:lnTo>
                    <a:pt x="50" y="289"/>
                  </a:lnTo>
                  <a:lnTo>
                    <a:pt x="50" y="289"/>
                  </a:lnTo>
                  <a:lnTo>
                    <a:pt x="50" y="289"/>
                  </a:lnTo>
                  <a:lnTo>
                    <a:pt x="50" y="292"/>
                  </a:lnTo>
                  <a:lnTo>
                    <a:pt x="52" y="292"/>
                  </a:lnTo>
                  <a:lnTo>
                    <a:pt x="54" y="292"/>
                  </a:lnTo>
                  <a:lnTo>
                    <a:pt x="50" y="294"/>
                  </a:lnTo>
                  <a:lnTo>
                    <a:pt x="50" y="296"/>
                  </a:lnTo>
                  <a:lnTo>
                    <a:pt x="50" y="301"/>
                  </a:lnTo>
                  <a:lnTo>
                    <a:pt x="50" y="303"/>
                  </a:lnTo>
                  <a:lnTo>
                    <a:pt x="45" y="301"/>
                  </a:lnTo>
                  <a:lnTo>
                    <a:pt x="47" y="303"/>
                  </a:lnTo>
                  <a:lnTo>
                    <a:pt x="47" y="306"/>
                  </a:lnTo>
                  <a:lnTo>
                    <a:pt x="45" y="310"/>
                  </a:lnTo>
                  <a:lnTo>
                    <a:pt x="47" y="310"/>
                  </a:lnTo>
                  <a:lnTo>
                    <a:pt x="50" y="313"/>
                  </a:lnTo>
                  <a:lnTo>
                    <a:pt x="50" y="313"/>
                  </a:lnTo>
                  <a:lnTo>
                    <a:pt x="52" y="315"/>
                  </a:lnTo>
                  <a:lnTo>
                    <a:pt x="52" y="320"/>
                  </a:lnTo>
                  <a:lnTo>
                    <a:pt x="52" y="322"/>
                  </a:lnTo>
                  <a:lnTo>
                    <a:pt x="50" y="325"/>
                  </a:lnTo>
                  <a:lnTo>
                    <a:pt x="50" y="325"/>
                  </a:lnTo>
                  <a:lnTo>
                    <a:pt x="47" y="327"/>
                  </a:lnTo>
                  <a:lnTo>
                    <a:pt x="47" y="329"/>
                  </a:lnTo>
                  <a:lnTo>
                    <a:pt x="45" y="332"/>
                  </a:lnTo>
                  <a:lnTo>
                    <a:pt x="45" y="332"/>
                  </a:lnTo>
                  <a:lnTo>
                    <a:pt x="43" y="329"/>
                  </a:lnTo>
                  <a:lnTo>
                    <a:pt x="43" y="329"/>
                  </a:lnTo>
                  <a:lnTo>
                    <a:pt x="40" y="329"/>
                  </a:lnTo>
                  <a:lnTo>
                    <a:pt x="38" y="334"/>
                  </a:lnTo>
                  <a:lnTo>
                    <a:pt x="38" y="334"/>
                  </a:lnTo>
                  <a:lnTo>
                    <a:pt x="33" y="334"/>
                  </a:lnTo>
                  <a:lnTo>
                    <a:pt x="31" y="337"/>
                  </a:lnTo>
                  <a:lnTo>
                    <a:pt x="31" y="337"/>
                  </a:lnTo>
                  <a:lnTo>
                    <a:pt x="31" y="337"/>
                  </a:lnTo>
                  <a:lnTo>
                    <a:pt x="28" y="337"/>
                  </a:lnTo>
                  <a:lnTo>
                    <a:pt x="28" y="337"/>
                  </a:lnTo>
                  <a:lnTo>
                    <a:pt x="28" y="339"/>
                  </a:lnTo>
                  <a:lnTo>
                    <a:pt x="24" y="341"/>
                  </a:lnTo>
                  <a:lnTo>
                    <a:pt x="26" y="346"/>
                  </a:lnTo>
                  <a:lnTo>
                    <a:pt x="26" y="348"/>
                  </a:lnTo>
                  <a:lnTo>
                    <a:pt x="26" y="353"/>
                  </a:lnTo>
                  <a:lnTo>
                    <a:pt x="26" y="353"/>
                  </a:lnTo>
                  <a:lnTo>
                    <a:pt x="26" y="353"/>
                  </a:lnTo>
                  <a:lnTo>
                    <a:pt x="26" y="353"/>
                  </a:lnTo>
                  <a:lnTo>
                    <a:pt x="28" y="353"/>
                  </a:lnTo>
                  <a:lnTo>
                    <a:pt x="28" y="355"/>
                  </a:lnTo>
                  <a:lnTo>
                    <a:pt x="28" y="355"/>
                  </a:lnTo>
                  <a:lnTo>
                    <a:pt x="31" y="355"/>
                  </a:lnTo>
                  <a:lnTo>
                    <a:pt x="31" y="358"/>
                  </a:lnTo>
                  <a:lnTo>
                    <a:pt x="31" y="360"/>
                  </a:lnTo>
                  <a:lnTo>
                    <a:pt x="31" y="363"/>
                  </a:lnTo>
                  <a:lnTo>
                    <a:pt x="31" y="363"/>
                  </a:lnTo>
                  <a:lnTo>
                    <a:pt x="28" y="363"/>
                  </a:lnTo>
                  <a:lnTo>
                    <a:pt x="28" y="365"/>
                  </a:lnTo>
                  <a:lnTo>
                    <a:pt x="28" y="365"/>
                  </a:lnTo>
                  <a:lnTo>
                    <a:pt x="28" y="365"/>
                  </a:lnTo>
                  <a:lnTo>
                    <a:pt x="28" y="367"/>
                  </a:lnTo>
                  <a:lnTo>
                    <a:pt x="31" y="367"/>
                  </a:lnTo>
                  <a:lnTo>
                    <a:pt x="31" y="367"/>
                  </a:lnTo>
                  <a:lnTo>
                    <a:pt x="31" y="370"/>
                  </a:lnTo>
                  <a:lnTo>
                    <a:pt x="31" y="370"/>
                  </a:lnTo>
                  <a:lnTo>
                    <a:pt x="31" y="372"/>
                  </a:lnTo>
                  <a:lnTo>
                    <a:pt x="31" y="372"/>
                  </a:lnTo>
                  <a:lnTo>
                    <a:pt x="31" y="374"/>
                  </a:lnTo>
                  <a:lnTo>
                    <a:pt x="31" y="377"/>
                  </a:lnTo>
                  <a:lnTo>
                    <a:pt x="38" y="381"/>
                  </a:lnTo>
                  <a:lnTo>
                    <a:pt x="38" y="384"/>
                  </a:lnTo>
                  <a:lnTo>
                    <a:pt x="40" y="386"/>
                  </a:lnTo>
                  <a:lnTo>
                    <a:pt x="40" y="391"/>
                  </a:lnTo>
                  <a:lnTo>
                    <a:pt x="43" y="393"/>
                  </a:lnTo>
                  <a:lnTo>
                    <a:pt x="43" y="393"/>
                  </a:lnTo>
                  <a:lnTo>
                    <a:pt x="45" y="396"/>
                  </a:lnTo>
                  <a:lnTo>
                    <a:pt x="45" y="396"/>
                  </a:lnTo>
                  <a:lnTo>
                    <a:pt x="45" y="396"/>
                  </a:lnTo>
                  <a:lnTo>
                    <a:pt x="47" y="396"/>
                  </a:lnTo>
                  <a:lnTo>
                    <a:pt x="50" y="396"/>
                  </a:lnTo>
                  <a:lnTo>
                    <a:pt x="50" y="398"/>
                  </a:lnTo>
                  <a:lnTo>
                    <a:pt x="57" y="403"/>
                  </a:lnTo>
                  <a:lnTo>
                    <a:pt x="57" y="403"/>
                  </a:lnTo>
                  <a:lnTo>
                    <a:pt x="57" y="403"/>
                  </a:lnTo>
                  <a:lnTo>
                    <a:pt x="59" y="403"/>
                  </a:lnTo>
                  <a:lnTo>
                    <a:pt x="62" y="403"/>
                  </a:lnTo>
                  <a:lnTo>
                    <a:pt x="62" y="403"/>
                  </a:lnTo>
                  <a:lnTo>
                    <a:pt x="62" y="405"/>
                  </a:lnTo>
                  <a:lnTo>
                    <a:pt x="62" y="405"/>
                  </a:lnTo>
                  <a:lnTo>
                    <a:pt x="62" y="408"/>
                  </a:lnTo>
                  <a:lnTo>
                    <a:pt x="62" y="410"/>
                  </a:lnTo>
                  <a:lnTo>
                    <a:pt x="64" y="410"/>
                  </a:lnTo>
                  <a:lnTo>
                    <a:pt x="64" y="412"/>
                  </a:lnTo>
                  <a:lnTo>
                    <a:pt x="64" y="415"/>
                  </a:lnTo>
                  <a:lnTo>
                    <a:pt x="66" y="417"/>
                  </a:lnTo>
                  <a:lnTo>
                    <a:pt x="66" y="417"/>
                  </a:lnTo>
                  <a:lnTo>
                    <a:pt x="66" y="417"/>
                  </a:lnTo>
                  <a:lnTo>
                    <a:pt x="66" y="417"/>
                  </a:lnTo>
                  <a:lnTo>
                    <a:pt x="69" y="419"/>
                  </a:lnTo>
                  <a:lnTo>
                    <a:pt x="66" y="422"/>
                  </a:lnTo>
                  <a:lnTo>
                    <a:pt x="64" y="424"/>
                  </a:lnTo>
                  <a:lnTo>
                    <a:pt x="62" y="424"/>
                  </a:lnTo>
                  <a:lnTo>
                    <a:pt x="62" y="426"/>
                  </a:lnTo>
                  <a:lnTo>
                    <a:pt x="62" y="426"/>
                  </a:lnTo>
                  <a:lnTo>
                    <a:pt x="59" y="429"/>
                  </a:lnTo>
                  <a:lnTo>
                    <a:pt x="59" y="429"/>
                  </a:lnTo>
                  <a:lnTo>
                    <a:pt x="52" y="431"/>
                  </a:lnTo>
                  <a:lnTo>
                    <a:pt x="50" y="431"/>
                  </a:lnTo>
                  <a:lnTo>
                    <a:pt x="50" y="434"/>
                  </a:lnTo>
                  <a:lnTo>
                    <a:pt x="50" y="434"/>
                  </a:lnTo>
                  <a:lnTo>
                    <a:pt x="50" y="434"/>
                  </a:lnTo>
                  <a:lnTo>
                    <a:pt x="50" y="434"/>
                  </a:lnTo>
                  <a:lnTo>
                    <a:pt x="50" y="436"/>
                  </a:lnTo>
                  <a:lnTo>
                    <a:pt x="50" y="436"/>
                  </a:lnTo>
                  <a:lnTo>
                    <a:pt x="52" y="436"/>
                  </a:lnTo>
                  <a:lnTo>
                    <a:pt x="52" y="436"/>
                  </a:lnTo>
                  <a:lnTo>
                    <a:pt x="52" y="436"/>
                  </a:lnTo>
                  <a:lnTo>
                    <a:pt x="54" y="436"/>
                  </a:lnTo>
                  <a:lnTo>
                    <a:pt x="54" y="436"/>
                  </a:lnTo>
                  <a:lnTo>
                    <a:pt x="54" y="438"/>
                  </a:lnTo>
                  <a:lnTo>
                    <a:pt x="54" y="441"/>
                  </a:lnTo>
                  <a:lnTo>
                    <a:pt x="54" y="441"/>
                  </a:lnTo>
                  <a:lnTo>
                    <a:pt x="57" y="441"/>
                  </a:lnTo>
                  <a:lnTo>
                    <a:pt x="62" y="441"/>
                  </a:lnTo>
                  <a:lnTo>
                    <a:pt x="64" y="441"/>
                  </a:lnTo>
                  <a:lnTo>
                    <a:pt x="64" y="441"/>
                  </a:lnTo>
                  <a:lnTo>
                    <a:pt x="64" y="441"/>
                  </a:lnTo>
                  <a:lnTo>
                    <a:pt x="64" y="441"/>
                  </a:lnTo>
                  <a:lnTo>
                    <a:pt x="64" y="441"/>
                  </a:lnTo>
                  <a:lnTo>
                    <a:pt x="66" y="441"/>
                  </a:lnTo>
                  <a:lnTo>
                    <a:pt x="66" y="441"/>
                  </a:lnTo>
                  <a:lnTo>
                    <a:pt x="66" y="441"/>
                  </a:lnTo>
                  <a:lnTo>
                    <a:pt x="66" y="441"/>
                  </a:lnTo>
                  <a:lnTo>
                    <a:pt x="69" y="443"/>
                  </a:lnTo>
                  <a:lnTo>
                    <a:pt x="69" y="445"/>
                  </a:lnTo>
                  <a:lnTo>
                    <a:pt x="71" y="445"/>
                  </a:lnTo>
                  <a:lnTo>
                    <a:pt x="71" y="445"/>
                  </a:lnTo>
                  <a:lnTo>
                    <a:pt x="71" y="443"/>
                  </a:lnTo>
                  <a:lnTo>
                    <a:pt x="71" y="443"/>
                  </a:lnTo>
                  <a:lnTo>
                    <a:pt x="73" y="443"/>
                  </a:lnTo>
                  <a:lnTo>
                    <a:pt x="73" y="443"/>
                  </a:lnTo>
                  <a:lnTo>
                    <a:pt x="73" y="443"/>
                  </a:lnTo>
                  <a:lnTo>
                    <a:pt x="76" y="443"/>
                  </a:lnTo>
                  <a:lnTo>
                    <a:pt x="76" y="445"/>
                  </a:lnTo>
                  <a:lnTo>
                    <a:pt x="73" y="445"/>
                  </a:lnTo>
                  <a:lnTo>
                    <a:pt x="73" y="448"/>
                  </a:lnTo>
                  <a:lnTo>
                    <a:pt x="66" y="448"/>
                  </a:lnTo>
                  <a:lnTo>
                    <a:pt x="64" y="448"/>
                  </a:lnTo>
                  <a:lnTo>
                    <a:pt x="45" y="457"/>
                  </a:lnTo>
                  <a:lnTo>
                    <a:pt x="40" y="460"/>
                  </a:lnTo>
                  <a:lnTo>
                    <a:pt x="40" y="462"/>
                  </a:lnTo>
                  <a:lnTo>
                    <a:pt x="38" y="462"/>
                  </a:lnTo>
                  <a:lnTo>
                    <a:pt x="38" y="464"/>
                  </a:lnTo>
                  <a:lnTo>
                    <a:pt x="38" y="464"/>
                  </a:lnTo>
                  <a:lnTo>
                    <a:pt x="38" y="467"/>
                  </a:lnTo>
                  <a:lnTo>
                    <a:pt x="38" y="469"/>
                  </a:lnTo>
                  <a:lnTo>
                    <a:pt x="38" y="474"/>
                  </a:lnTo>
                  <a:lnTo>
                    <a:pt x="38" y="474"/>
                  </a:lnTo>
                  <a:lnTo>
                    <a:pt x="38" y="474"/>
                  </a:lnTo>
                  <a:lnTo>
                    <a:pt x="38" y="474"/>
                  </a:lnTo>
                  <a:lnTo>
                    <a:pt x="43" y="474"/>
                  </a:lnTo>
                  <a:lnTo>
                    <a:pt x="43" y="471"/>
                  </a:lnTo>
                  <a:lnTo>
                    <a:pt x="45" y="471"/>
                  </a:lnTo>
                  <a:lnTo>
                    <a:pt x="45" y="467"/>
                  </a:lnTo>
                  <a:lnTo>
                    <a:pt x="47" y="467"/>
                  </a:lnTo>
                  <a:lnTo>
                    <a:pt x="47" y="467"/>
                  </a:lnTo>
                  <a:lnTo>
                    <a:pt x="50" y="467"/>
                  </a:lnTo>
                  <a:lnTo>
                    <a:pt x="50" y="467"/>
                  </a:lnTo>
                  <a:lnTo>
                    <a:pt x="50" y="467"/>
                  </a:lnTo>
                  <a:lnTo>
                    <a:pt x="66" y="460"/>
                  </a:lnTo>
                  <a:lnTo>
                    <a:pt x="69" y="460"/>
                  </a:lnTo>
                  <a:lnTo>
                    <a:pt x="71" y="455"/>
                  </a:lnTo>
                  <a:lnTo>
                    <a:pt x="73" y="455"/>
                  </a:lnTo>
                  <a:lnTo>
                    <a:pt x="76" y="455"/>
                  </a:lnTo>
                  <a:lnTo>
                    <a:pt x="76" y="455"/>
                  </a:lnTo>
                  <a:lnTo>
                    <a:pt x="80" y="455"/>
                  </a:lnTo>
                  <a:lnTo>
                    <a:pt x="88" y="455"/>
                  </a:lnTo>
                  <a:lnTo>
                    <a:pt x="88" y="457"/>
                  </a:lnTo>
                  <a:lnTo>
                    <a:pt x="88" y="457"/>
                  </a:lnTo>
                  <a:lnTo>
                    <a:pt x="90" y="457"/>
                  </a:lnTo>
                  <a:lnTo>
                    <a:pt x="90" y="457"/>
                  </a:lnTo>
                  <a:lnTo>
                    <a:pt x="90" y="457"/>
                  </a:lnTo>
                  <a:lnTo>
                    <a:pt x="90" y="457"/>
                  </a:lnTo>
                  <a:lnTo>
                    <a:pt x="92" y="457"/>
                  </a:lnTo>
                  <a:lnTo>
                    <a:pt x="92" y="457"/>
                  </a:lnTo>
                  <a:lnTo>
                    <a:pt x="95" y="457"/>
                  </a:lnTo>
                  <a:lnTo>
                    <a:pt x="97" y="457"/>
                  </a:lnTo>
                  <a:lnTo>
                    <a:pt x="104" y="457"/>
                  </a:lnTo>
                  <a:lnTo>
                    <a:pt x="107" y="457"/>
                  </a:lnTo>
                  <a:lnTo>
                    <a:pt x="107" y="460"/>
                  </a:lnTo>
                  <a:lnTo>
                    <a:pt x="107" y="460"/>
                  </a:lnTo>
                  <a:lnTo>
                    <a:pt x="107" y="462"/>
                  </a:lnTo>
                  <a:lnTo>
                    <a:pt x="107" y="462"/>
                  </a:lnTo>
                  <a:lnTo>
                    <a:pt x="109" y="462"/>
                  </a:lnTo>
                  <a:lnTo>
                    <a:pt x="109" y="462"/>
                  </a:lnTo>
                  <a:lnTo>
                    <a:pt x="109" y="462"/>
                  </a:lnTo>
                  <a:lnTo>
                    <a:pt x="109" y="462"/>
                  </a:lnTo>
                  <a:lnTo>
                    <a:pt x="109" y="460"/>
                  </a:lnTo>
                  <a:lnTo>
                    <a:pt x="109" y="457"/>
                  </a:lnTo>
                  <a:lnTo>
                    <a:pt x="109" y="457"/>
                  </a:lnTo>
                  <a:lnTo>
                    <a:pt x="111" y="457"/>
                  </a:lnTo>
                  <a:lnTo>
                    <a:pt x="111" y="457"/>
                  </a:lnTo>
                  <a:lnTo>
                    <a:pt x="114" y="457"/>
                  </a:lnTo>
                  <a:lnTo>
                    <a:pt x="114" y="457"/>
                  </a:lnTo>
                  <a:lnTo>
                    <a:pt x="116" y="457"/>
                  </a:lnTo>
                  <a:lnTo>
                    <a:pt x="116" y="455"/>
                  </a:lnTo>
                  <a:lnTo>
                    <a:pt x="116" y="455"/>
                  </a:lnTo>
                  <a:lnTo>
                    <a:pt x="116" y="455"/>
                  </a:lnTo>
                  <a:lnTo>
                    <a:pt x="118" y="453"/>
                  </a:lnTo>
                  <a:lnTo>
                    <a:pt x="118" y="453"/>
                  </a:lnTo>
                  <a:lnTo>
                    <a:pt x="121" y="453"/>
                  </a:lnTo>
                  <a:lnTo>
                    <a:pt x="125" y="453"/>
                  </a:lnTo>
                  <a:lnTo>
                    <a:pt x="125" y="453"/>
                  </a:lnTo>
                  <a:lnTo>
                    <a:pt x="128" y="453"/>
                  </a:lnTo>
                  <a:lnTo>
                    <a:pt x="128" y="453"/>
                  </a:lnTo>
                  <a:lnTo>
                    <a:pt x="130" y="453"/>
                  </a:lnTo>
                  <a:lnTo>
                    <a:pt x="133" y="453"/>
                  </a:lnTo>
                  <a:lnTo>
                    <a:pt x="133" y="455"/>
                  </a:lnTo>
                  <a:lnTo>
                    <a:pt x="135" y="455"/>
                  </a:lnTo>
                  <a:lnTo>
                    <a:pt x="135" y="455"/>
                  </a:lnTo>
                  <a:lnTo>
                    <a:pt x="135" y="455"/>
                  </a:lnTo>
                  <a:lnTo>
                    <a:pt x="135" y="457"/>
                  </a:lnTo>
                  <a:lnTo>
                    <a:pt x="135" y="457"/>
                  </a:lnTo>
                  <a:lnTo>
                    <a:pt x="130" y="460"/>
                  </a:lnTo>
                  <a:lnTo>
                    <a:pt x="130" y="462"/>
                  </a:lnTo>
                  <a:lnTo>
                    <a:pt x="128" y="462"/>
                  </a:lnTo>
                  <a:lnTo>
                    <a:pt x="128" y="462"/>
                  </a:lnTo>
                  <a:lnTo>
                    <a:pt x="128" y="462"/>
                  </a:lnTo>
                  <a:lnTo>
                    <a:pt x="128" y="462"/>
                  </a:lnTo>
                  <a:lnTo>
                    <a:pt x="128" y="462"/>
                  </a:lnTo>
                  <a:lnTo>
                    <a:pt x="128" y="464"/>
                  </a:lnTo>
                  <a:lnTo>
                    <a:pt x="128" y="464"/>
                  </a:lnTo>
                  <a:lnTo>
                    <a:pt x="130" y="467"/>
                  </a:lnTo>
                  <a:lnTo>
                    <a:pt x="130" y="467"/>
                  </a:lnTo>
                  <a:lnTo>
                    <a:pt x="130" y="469"/>
                  </a:lnTo>
                  <a:lnTo>
                    <a:pt x="133" y="469"/>
                  </a:lnTo>
                  <a:lnTo>
                    <a:pt x="135" y="469"/>
                  </a:lnTo>
                  <a:lnTo>
                    <a:pt x="137" y="469"/>
                  </a:lnTo>
                  <a:lnTo>
                    <a:pt x="137" y="469"/>
                  </a:lnTo>
                  <a:lnTo>
                    <a:pt x="137" y="464"/>
                  </a:lnTo>
                  <a:lnTo>
                    <a:pt x="140" y="464"/>
                  </a:lnTo>
                  <a:lnTo>
                    <a:pt x="140" y="464"/>
                  </a:lnTo>
                  <a:lnTo>
                    <a:pt x="144" y="464"/>
                  </a:lnTo>
                  <a:lnTo>
                    <a:pt x="147" y="464"/>
                  </a:lnTo>
                  <a:lnTo>
                    <a:pt x="149" y="464"/>
                  </a:lnTo>
                  <a:lnTo>
                    <a:pt x="152" y="467"/>
                  </a:lnTo>
                  <a:lnTo>
                    <a:pt x="152" y="469"/>
                  </a:lnTo>
                  <a:lnTo>
                    <a:pt x="154" y="469"/>
                  </a:lnTo>
                  <a:lnTo>
                    <a:pt x="156" y="469"/>
                  </a:lnTo>
                  <a:lnTo>
                    <a:pt x="156" y="469"/>
                  </a:lnTo>
                  <a:lnTo>
                    <a:pt x="156" y="469"/>
                  </a:lnTo>
                  <a:lnTo>
                    <a:pt x="159" y="471"/>
                  </a:lnTo>
                  <a:lnTo>
                    <a:pt x="161" y="471"/>
                  </a:lnTo>
                  <a:lnTo>
                    <a:pt x="163" y="474"/>
                  </a:lnTo>
                  <a:lnTo>
                    <a:pt x="166" y="474"/>
                  </a:lnTo>
                  <a:lnTo>
                    <a:pt x="170" y="476"/>
                  </a:lnTo>
                  <a:lnTo>
                    <a:pt x="173" y="476"/>
                  </a:lnTo>
                  <a:lnTo>
                    <a:pt x="175" y="476"/>
                  </a:lnTo>
                  <a:lnTo>
                    <a:pt x="175" y="476"/>
                  </a:lnTo>
                  <a:lnTo>
                    <a:pt x="178" y="474"/>
                  </a:lnTo>
                  <a:lnTo>
                    <a:pt x="178" y="474"/>
                  </a:lnTo>
                  <a:lnTo>
                    <a:pt x="178" y="474"/>
                  </a:lnTo>
                  <a:lnTo>
                    <a:pt x="180" y="474"/>
                  </a:lnTo>
                  <a:lnTo>
                    <a:pt x="182" y="474"/>
                  </a:lnTo>
                  <a:lnTo>
                    <a:pt x="187" y="471"/>
                  </a:lnTo>
                  <a:lnTo>
                    <a:pt x="189" y="471"/>
                  </a:lnTo>
                  <a:lnTo>
                    <a:pt x="189" y="474"/>
                  </a:lnTo>
                  <a:lnTo>
                    <a:pt x="192" y="474"/>
                  </a:lnTo>
                  <a:lnTo>
                    <a:pt x="192" y="471"/>
                  </a:lnTo>
                  <a:lnTo>
                    <a:pt x="194" y="474"/>
                  </a:lnTo>
                  <a:lnTo>
                    <a:pt x="194" y="474"/>
                  </a:lnTo>
                  <a:lnTo>
                    <a:pt x="194" y="476"/>
                  </a:lnTo>
                  <a:lnTo>
                    <a:pt x="196" y="476"/>
                  </a:lnTo>
                  <a:lnTo>
                    <a:pt x="196" y="476"/>
                  </a:lnTo>
                  <a:lnTo>
                    <a:pt x="199" y="476"/>
                  </a:lnTo>
                  <a:lnTo>
                    <a:pt x="201" y="479"/>
                  </a:lnTo>
                  <a:lnTo>
                    <a:pt x="204" y="483"/>
                  </a:lnTo>
                  <a:lnTo>
                    <a:pt x="206" y="483"/>
                  </a:lnTo>
                  <a:lnTo>
                    <a:pt x="206" y="483"/>
                  </a:lnTo>
                  <a:lnTo>
                    <a:pt x="211" y="483"/>
                  </a:lnTo>
                  <a:lnTo>
                    <a:pt x="213" y="483"/>
                  </a:lnTo>
                  <a:lnTo>
                    <a:pt x="213" y="483"/>
                  </a:lnTo>
                  <a:lnTo>
                    <a:pt x="215" y="486"/>
                  </a:lnTo>
                  <a:lnTo>
                    <a:pt x="215" y="486"/>
                  </a:lnTo>
                  <a:lnTo>
                    <a:pt x="215" y="488"/>
                  </a:lnTo>
                  <a:lnTo>
                    <a:pt x="215" y="488"/>
                  </a:lnTo>
                  <a:lnTo>
                    <a:pt x="215" y="488"/>
                  </a:lnTo>
                  <a:lnTo>
                    <a:pt x="215" y="493"/>
                  </a:lnTo>
                  <a:lnTo>
                    <a:pt x="218" y="497"/>
                  </a:lnTo>
                  <a:lnTo>
                    <a:pt x="218" y="500"/>
                  </a:lnTo>
                  <a:lnTo>
                    <a:pt x="225" y="509"/>
                  </a:lnTo>
                  <a:lnTo>
                    <a:pt x="227" y="514"/>
                  </a:lnTo>
                  <a:lnTo>
                    <a:pt x="227" y="516"/>
                  </a:lnTo>
                  <a:lnTo>
                    <a:pt x="227" y="521"/>
                  </a:lnTo>
                  <a:lnTo>
                    <a:pt x="227" y="526"/>
                  </a:lnTo>
                  <a:lnTo>
                    <a:pt x="227" y="526"/>
                  </a:lnTo>
                  <a:lnTo>
                    <a:pt x="227" y="528"/>
                  </a:lnTo>
                  <a:lnTo>
                    <a:pt x="227" y="528"/>
                  </a:lnTo>
                  <a:lnTo>
                    <a:pt x="230" y="528"/>
                  </a:lnTo>
                  <a:lnTo>
                    <a:pt x="230" y="528"/>
                  </a:lnTo>
                  <a:lnTo>
                    <a:pt x="227" y="531"/>
                  </a:lnTo>
                  <a:lnTo>
                    <a:pt x="225" y="533"/>
                  </a:lnTo>
                  <a:lnTo>
                    <a:pt x="225" y="535"/>
                  </a:lnTo>
                  <a:lnTo>
                    <a:pt x="225" y="535"/>
                  </a:lnTo>
                  <a:lnTo>
                    <a:pt x="223" y="538"/>
                  </a:lnTo>
                  <a:lnTo>
                    <a:pt x="220" y="538"/>
                  </a:lnTo>
                  <a:lnTo>
                    <a:pt x="218" y="538"/>
                  </a:lnTo>
                  <a:lnTo>
                    <a:pt x="218" y="538"/>
                  </a:lnTo>
                  <a:lnTo>
                    <a:pt x="215" y="538"/>
                  </a:lnTo>
                  <a:lnTo>
                    <a:pt x="215" y="540"/>
                  </a:lnTo>
                  <a:lnTo>
                    <a:pt x="215" y="540"/>
                  </a:lnTo>
                  <a:lnTo>
                    <a:pt x="215" y="542"/>
                  </a:lnTo>
                  <a:lnTo>
                    <a:pt x="215" y="545"/>
                  </a:lnTo>
                  <a:lnTo>
                    <a:pt x="215" y="545"/>
                  </a:lnTo>
                  <a:lnTo>
                    <a:pt x="215" y="547"/>
                  </a:lnTo>
                  <a:lnTo>
                    <a:pt x="218" y="550"/>
                  </a:lnTo>
                  <a:lnTo>
                    <a:pt x="215" y="550"/>
                  </a:lnTo>
                  <a:lnTo>
                    <a:pt x="215" y="550"/>
                  </a:lnTo>
                  <a:lnTo>
                    <a:pt x="213" y="552"/>
                  </a:lnTo>
                  <a:lnTo>
                    <a:pt x="213" y="552"/>
                  </a:lnTo>
                  <a:lnTo>
                    <a:pt x="213" y="552"/>
                  </a:lnTo>
                  <a:lnTo>
                    <a:pt x="213" y="554"/>
                  </a:lnTo>
                  <a:lnTo>
                    <a:pt x="213" y="557"/>
                  </a:lnTo>
                  <a:lnTo>
                    <a:pt x="213" y="557"/>
                  </a:lnTo>
                  <a:lnTo>
                    <a:pt x="215" y="559"/>
                  </a:lnTo>
                  <a:lnTo>
                    <a:pt x="215" y="559"/>
                  </a:lnTo>
                  <a:lnTo>
                    <a:pt x="215" y="561"/>
                  </a:lnTo>
                  <a:lnTo>
                    <a:pt x="215" y="561"/>
                  </a:lnTo>
                  <a:lnTo>
                    <a:pt x="211" y="568"/>
                  </a:lnTo>
                  <a:lnTo>
                    <a:pt x="208" y="573"/>
                  </a:lnTo>
                  <a:lnTo>
                    <a:pt x="208" y="576"/>
                  </a:lnTo>
                  <a:lnTo>
                    <a:pt x="208" y="578"/>
                  </a:lnTo>
                  <a:lnTo>
                    <a:pt x="208" y="580"/>
                  </a:lnTo>
                  <a:lnTo>
                    <a:pt x="204" y="585"/>
                  </a:lnTo>
                  <a:lnTo>
                    <a:pt x="201" y="590"/>
                  </a:lnTo>
                  <a:lnTo>
                    <a:pt x="199" y="595"/>
                  </a:lnTo>
                  <a:lnTo>
                    <a:pt x="196" y="597"/>
                  </a:lnTo>
                  <a:lnTo>
                    <a:pt x="196" y="597"/>
                  </a:lnTo>
                  <a:lnTo>
                    <a:pt x="194" y="597"/>
                  </a:lnTo>
                  <a:lnTo>
                    <a:pt x="192" y="599"/>
                  </a:lnTo>
                  <a:lnTo>
                    <a:pt x="192" y="599"/>
                  </a:lnTo>
                  <a:lnTo>
                    <a:pt x="192" y="602"/>
                  </a:lnTo>
                  <a:lnTo>
                    <a:pt x="192" y="604"/>
                  </a:lnTo>
                  <a:lnTo>
                    <a:pt x="189" y="606"/>
                  </a:lnTo>
                  <a:lnTo>
                    <a:pt x="189" y="606"/>
                  </a:lnTo>
                  <a:lnTo>
                    <a:pt x="189" y="609"/>
                  </a:lnTo>
                  <a:lnTo>
                    <a:pt x="192" y="609"/>
                  </a:lnTo>
                  <a:lnTo>
                    <a:pt x="192" y="611"/>
                  </a:lnTo>
                  <a:lnTo>
                    <a:pt x="194" y="613"/>
                  </a:lnTo>
                  <a:lnTo>
                    <a:pt x="194" y="616"/>
                  </a:lnTo>
                  <a:lnTo>
                    <a:pt x="194" y="616"/>
                  </a:lnTo>
                  <a:lnTo>
                    <a:pt x="194" y="618"/>
                  </a:lnTo>
                  <a:lnTo>
                    <a:pt x="194" y="618"/>
                  </a:lnTo>
                  <a:lnTo>
                    <a:pt x="194" y="618"/>
                  </a:lnTo>
                  <a:lnTo>
                    <a:pt x="192" y="618"/>
                  </a:lnTo>
                  <a:lnTo>
                    <a:pt x="189" y="621"/>
                  </a:lnTo>
                  <a:lnTo>
                    <a:pt x="178" y="623"/>
                  </a:lnTo>
                  <a:lnTo>
                    <a:pt x="173" y="625"/>
                  </a:lnTo>
                  <a:lnTo>
                    <a:pt x="173" y="628"/>
                  </a:lnTo>
                  <a:lnTo>
                    <a:pt x="170" y="628"/>
                  </a:lnTo>
                  <a:lnTo>
                    <a:pt x="170" y="628"/>
                  </a:lnTo>
                  <a:lnTo>
                    <a:pt x="168" y="628"/>
                  </a:lnTo>
                  <a:lnTo>
                    <a:pt x="163" y="628"/>
                  </a:lnTo>
                  <a:lnTo>
                    <a:pt x="163" y="628"/>
                  </a:lnTo>
                  <a:lnTo>
                    <a:pt x="159" y="628"/>
                  </a:lnTo>
                  <a:lnTo>
                    <a:pt x="149" y="630"/>
                  </a:lnTo>
                  <a:lnTo>
                    <a:pt x="147" y="632"/>
                  </a:lnTo>
                  <a:lnTo>
                    <a:pt x="147" y="639"/>
                  </a:lnTo>
                  <a:lnTo>
                    <a:pt x="144" y="642"/>
                  </a:lnTo>
                  <a:lnTo>
                    <a:pt x="137" y="649"/>
                  </a:lnTo>
                  <a:lnTo>
                    <a:pt x="137" y="649"/>
                  </a:lnTo>
                  <a:lnTo>
                    <a:pt x="135" y="651"/>
                  </a:lnTo>
                  <a:lnTo>
                    <a:pt x="135" y="651"/>
                  </a:lnTo>
                  <a:lnTo>
                    <a:pt x="137" y="654"/>
                  </a:lnTo>
                  <a:lnTo>
                    <a:pt x="137" y="656"/>
                  </a:lnTo>
                  <a:lnTo>
                    <a:pt x="140" y="656"/>
                  </a:lnTo>
                  <a:lnTo>
                    <a:pt x="142" y="658"/>
                  </a:lnTo>
                  <a:lnTo>
                    <a:pt x="147" y="673"/>
                  </a:lnTo>
                  <a:lnTo>
                    <a:pt x="149" y="675"/>
                  </a:lnTo>
                  <a:lnTo>
                    <a:pt x="149" y="675"/>
                  </a:lnTo>
                  <a:lnTo>
                    <a:pt x="149" y="677"/>
                  </a:lnTo>
                  <a:lnTo>
                    <a:pt x="149" y="680"/>
                  </a:lnTo>
                  <a:lnTo>
                    <a:pt x="147" y="682"/>
                  </a:lnTo>
                  <a:lnTo>
                    <a:pt x="147" y="684"/>
                  </a:lnTo>
                  <a:lnTo>
                    <a:pt x="147" y="687"/>
                  </a:lnTo>
                  <a:lnTo>
                    <a:pt x="144" y="689"/>
                  </a:lnTo>
                  <a:lnTo>
                    <a:pt x="144" y="689"/>
                  </a:lnTo>
                  <a:lnTo>
                    <a:pt x="144" y="692"/>
                  </a:lnTo>
                  <a:lnTo>
                    <a:pt x="147" y="694"/>
                  </a:lnTo>
                  <a:lnTo>
                    <a:pt x="144" y="699"/>
                  </a:lnTo>
                  <a:lnTo>
                    <a:pt x="144" y="701"/>
                  </a:lnTo>
                  <a:lnTo>
                    <a:pt x="142" y="703"/>
                  </a:lnTo>
                  <a:lnTo>
                    <a:pt x="137" y="708"/>
                  </a:lnTo>
                  <a:lnTo>
                    <a:pt x="133" y="710"/>
                  </a:lnTo>
                  <a:lnTo>
                    <a:pt x="128" y="715"/>
                  </a:lnTo>
                  <a:lnTo>
                    <a:pt x="125" y="715"/>
                  </a:lnTo>
                  <a:lnTo>
                    <a:pt x="125" y="718"/>
                  </a:lnTo>
                  <a:lnTo>
                    <a:pt x="128" y="720"/>
                  </a:lnTo>
                  <a:lnTo>
                    <a:pt x="128" y="720"/>
                  </a:lnTo>
                  <a:lnTo>
                    <a:pt x="130" y="720"/>
                  </a:lnTo>
                  <a:lnTo>
                    <a:pt x="130" y="720"/>
                  </a:lnTo>
                  <a:lnTo>
                    <a:pt x="133" y="727"/>
                  </a:lnTo>
                  <a:lnTo>
                    <a:pt x="133" y="729"/>
                  </a:lnTo>
                  <a:lnTo>
                    <a:pt x="133" y="732"/>
                  </a:lnTo>
                  <a:lnTo>
                    <a:pt x="133" y="734"/>
                  </a:lnTo>
                  <a:lnTo>
                    <a:pt x="135" y="737"/>
                  </a:lnTo>
                  <a:lnTo>
                    <a:pt x="135" y="737"/>
                  </a:lnTo>
                  <a:lnTo>
                    <a:pt x="137" y="739"/>
                  </a:lnTo>
                  <a:lnTo>
                    <a:pt x="137" y="744"/>
                  </a:lnTo>
                  <a:lnTo>
                    <a:pt x="137" y="744"/>
                  </a:lnTo>
                  <a:lnTo>
                    <a:pt x="137" y="746"/>
                  </a:lnTo>
                  <a:lnTo>
                    <a:pt x="137" y="746"/>
                  </a:lnTo>
                  <a:lnTo>
                    <a:pt x="137" y="748"/>
                  </a:lnTo>
                  <a:lnTo>
                    <a:pt x="137" y="748"/>
                  </a:lnTo>
                  <a:lnTo>
                    <a:pt x="137" y="751"/>
                  </a:lnTo>
                  <a:lnTo>
                    <a:pt x="137" y="753"/>
                  </a:lnTo>
                  <a:lnTo>
                    <a:pt x="135" y="755"/>
                  </a:lnTo>
                  <a:lnTo>
                    <a:pt x="133" y="760"/>
                  </a:lnTo>
                  <a:lnTo>
                    <a:pt x="133" y="763"/>
                  </a:lnTo>
                  <a:lnTo>
                    <a:pt x="133" y="763"/>
                  </a:lnTo>
                  <a:lnTo>
                    <a:pt x="135" y="765"/>
                  </a:lnTo>
                  <a:lnTo>
                    <a:pt x="135" y="765"/>
                  </a:lnTo>
                  <a:lnTo>
                    <a:pt x="135" y="765"/>
                  </a:lnTo>
                  <a:lnTo>
                    <a:pt x="137" y="767"/>
                  </a:lnTo>
                  <a:lnTo>
                    <a:pt x="137" y="767"/>
                  </a:lnTo>
                  <a:lnTo>
                    <a:pt x="137" y="767"/>
                  </a:lnTo>
                  <a:lnTo>
                    <a:pt x="140" y="770"/>
                  </a:lnTo>
                  <a:lnTo>
                    <a:pt x="140" y="772"/>
                  </a:lnTo>
                  <a:lnTo>
                    <a:pt x="142" y="772"/>
                  </a:lnTo>
                  <a:lnTo>
                    <a:pt x="144" y="774"/>
                  </a:lnTo>
                  <a:lnTo>
                    <a:pt x="147" y="774"/>
                  </a:lnTo>
                  <a:lnTo>
                    <a:pt x="147" y="774"/>
                  </a:lnTo>
                  <a:lnTo>
                    <a:pt x="147" y="777"/>
                  </a:lnTo>
                  <a:lnTo>
                    <a:pt x="147" y="777"/>
                  </a:lnTo>
                  <a:lnTo>
                    <a:pt x="144" y="782"/>
                  </a:lnTo>
                  <a:lnTo>
                    <a:pt x="144" y="782"/>
                  </a:lnTo>
                  <a:lnTo>
                    <a:pt x="144" y="784"/>
                  </a:lnTo>
                  <a:lnTo>
                    <a:pt x="144" y="786"/>
                  </a:lnTo>
                  <a:lnTo>
                    <a:pt x="147" y="786"/>
                  </a:lnTo>
                  <a:lnTo>
                    <a:pt x="147" y="789"/>
                  </a:lnTo>
                  <a:lnTo>
                    <a:pt x="149" y="789"/>
                  </a:lnTo>
                  <a:lnTo>
                    <a:pt x="152" y="789"/>
                  </a:lnTo>
                  <a:lnTo>
                    <a:pt x="154" y="789"/>
                  </a:lnTo>
                  <a:lnTo>
                    <a:pt x="156" y="786"/>
                  </a:lnTo>
                  <a:lnTo>
                    <a:pt x="156" y="786"/>
                  </a:lnTo>
                  <a:lnTo>
                    <a:pt x="159" y="784"/>
                  </a:lnTo>
                  <a:lnTo>
                    <a:pt x="159" y="784"/>
                  </a:lnTo>
                  <a:lnTo>
                    <a:pt x="159" y="782"/>
                  </a:lnTo>
                  <a:lnTo>
                    <a:pt x="159" y="782"/>
                  </a:lnTo>
                  <a:lnTo>
                    <a:pt x="159" y="779"/>
                  </a:lnTo>
                  <a:lnTo>
                    <a:pt x="159" y="779"/>
                  </a:lnTo>
                  <a:lnTo>
                    <a:pt x="159" y="777"/>
                  </a:lnTo>
                  <a:lnTo>
                    <a:pt x="161" y="777"/>
                  </a:lnTo>
                  <a:lnTo>
                    <a:pt x="161" y="774"/>
                  </a:lnTo>
                  <a:lnTo>
                    <a:pt x="161" y="774"/>
                  </a:lnTo>
                  <a:lnTo>
                    <a:pt x="163" y="774"/>
                  </a:lnTo>
                  <a:lnTo>
                    <a:pt x="166" y="777"/>
                  </a:lnTo>
                  <a:lnTo>
                    <a:pt x="168" y="777"/>
                  </a:lnTo>
                  <a:lnTo>
                    <a:pt x="175" y="784"/>
                  </a:lnTo>
                  <a:lnTo>
                    <a:pt x="178" y="784"/>
                  </a:lnTo>
                  <a:lnTo>
                    <a:pt x="180" y="789"/>
                  </a:lnTo>
                  <a:lnTo>
                    <a:pt x="182" y="789"/>
                  </a:lnTo>
                  <a:lnTo>
                    <a:pt x="185" y="791"/>
                  </a:lnTo>
                  <a:lnTo>
                    <a:pt x="187" y="791"/>
                  </a:lnTo>
                  <a:lnTo>
                    <a:pt x="189" y="791"/>
                  </a:lnTo>
                  <a:lnTo>
                    <a:pt x="192" y="791"/>
                  </a:lnTo>
                  <a:lnTo>
                    <a:pt x="192" y="791"/>
                  </a:lnTo>
                  <a:lnTo>
                    <a:pt x="194" y="791"/>
                  </a:lnTo>
                  <a:lnTo>
                    <a:pt x="194" y="793"/>
                  </a:lnTo>
                  <a:lnTo>
                    <a:pt x="194" y="793"/>
                  </a:lnTo>
                  <a:lnTo>
                    <a:pt x="194" y="796"/>
                  </a:lnTo>
                  <a:lnTo>
                    <a:pt x="194" y="798"/>
                  </a:lnTo>
                  <a:lnTo>
                    <a:pt x="196" y="798"/>
                  </a:lnTo>
                  <a:lnTo>
                    <a:pt x="199" y="800"/>
                  </a:lnTo>
                  <a:lnTo>
                    <a:pt x="199" y="798"/>
                  </a:lnTo>
                  <a:lnTo>
                    <a:pt x="201" y="798"/>
                  </a:lnTo>
                  <a:lnTo>
                    <a:pt x="204" y="796"/>
                  </a:lnTo>
                  <a:lnTo>
                    <a:pt x="206" y="793"/>
                  </a:lnTo>
                  <a:lnTo>
                    <a:pt x="208" y="789"/>
                  </a:lnTo>
                  <a:lnTo>
                    <a:pt x="208" y="786"/>
                  </a:lnTo>
                  <a:lnTo>
                    <a:pt x="211" y="784"/>
                  </a:lnTo>
                  <a:lnTo>
                    <a:pt x="215" y="779"/>
                  </a:lnTo>
                  <a:lnTo>
                    <a:pt x="215" y="779"/>
                  </a:lnTo>
                  <a:lnTo>
                    <a:pt x="215" y="777"/>
                  </a:lnTo>
                  <a:lnTo>
                    <a:pt x="218" y="777"/>
                  </a:lnTo>
                  <a:lnTo>
                    <a:pt x="218" y="774"/>
                  </a:lnTo>
                  <a:lnTo>
                    <a:pt x="220" y="772"/>
                  </a:lnTo>
                  <a:lnTo>
                    <a:pt x="220" y="767"/>
                  </a:lnTo>
                  <a:lnTo>
                    <a:pt x="218" y="767"/>
                  </a:lnTo>
                  <a:lnTo>
                    <a:pt x="215" y="767"/>
                  </a:lnTo>
                  <a:lnTo>
                    <a:pt x="213" y="767"/>
                  </a:lnTo>
                  <a:lnTo>
                    <a:pt x="213" y="765"/>
                  </a:lnTo>
                  <a:lnTo>
                    <a:pt x="213" y="765"/>
                  </a:lnTo>
                  <a:lnTo>
                    <a:pt x="211" y="765"/>
                  </a:lnTo>
                  <a:lnTo>
                    <a:pt x="211" y="765"/>
                  </a:lnTo>
                  <a:lnTo>
                    <a:pt x="211" y="765"/>
                  </a:lnTo>
                  <a:lnTo>
                    <a:pt x="211" y="763"/>
                  </a:lnTo>
                  <a:lnTo>
                    <a:pt x="211" y="763"/>
                  </a:lnTo>
                  <a:lnTo>
                    <a:pt x="213" y="760"/>
                  </a:lnTo>
                  <a:lnTo>
                    <a:pt x="213" y="760"/>
                  </a:lnTo>
                  <a:lnTo>
                    <a:pt x="211" y="758"/>
                  </a:lnTo>
                  <a:lnTo>
                    <a:pt x="208" y="755"/>
                  </a:lnTo>
                  <a:lnTo>
                    <a:pt x="208" y="753"/>
                  </a:lnTo>
                  <a:lnTo>
                    <a:pt x="208" y="751"/>
                  </a:lnTo>
                  <a:lnTo>
                    <a:pt x="208" y="751"/>
                  </a:lnTo>
                  <a:lnTo>
                    <a:pt x="206" y="748"/>
                  </a:lnTo>
                  <a:lnTo>
                    <a:pt x="206" y="746"/>
                  </a:lnTo>
                  <a:lnTo>
                    <a:pt x="204" y="746"/>
                  </a:lnTo>
                  <a:lnTo>
                    <a:pt x="201" y="746"/>
                  </a:lnTo>
                  <a:lnTo>
                    <a:pt x="201" y="746"/>
                  </a:lnTo>
                  <a:lnTo>
                    <a:pt x="199" y="746"/>
                  </a:lnTo>
                  <a:lnTo>
                    <a:pt x="194" y="746"/>
                  </a:lnTo>
                  <a:lnTo>
                    <a:pt x="194" y="748"/>
                  </a:lnTo>
                  <a:lnTo>
                    <a:pt x="192" y="748"/>
                  </a:lnTo>
                  <a:lnTo>
                    <a:pt x="192" y="746"/>
                  </a:lnTo>
                  <a:lnTo>
                    <a:pt x="189" y="746"/>
                  </a:lnTo>
                  <a:lnTo>
                    <a:pt x="189" y="744"/>
                  </a:lnTo>
                  <a:lnTo>
                    <a:pt x="189" y="744"/>
                  </a:lnTo>
                  <a:lnTo>
                    <a:pt x="189" y="741"/>
                  </a:lnTo>
                  <a:lnTo>
                    <a:pt x="189" y="739"/>
                  </a:lnTo>
                  <a:lnTo>
                    <a:pt x="192" y="737"/>
                  </a:lnTo>
                  <a:lnTo>
                    <a:pt x="192" y="737"/>
                  </a:lnTo>
                  <a:lnTo>
                    <a:pt x="192" y="737"/>
                  </a:lnTo>
                  <a:lnTo>
                    <a:pt x="192" y="734"/>
                  </a:lnTo>
                  <a:lnTo>
                    <a:pt x="192" y="729"/>
                  </a:lnTo>
                  <a:lnTo>
                    <a:pt x="192" y="725"/>
                  </a:lnTo>
                  <a:lnTo>
                    <a:pt x="192" y="722"/>
                  </a:lnTo>
                  <a:lnTo>
                    <a:pt x="189" y="720"/>
                  </a:lnTo>
                  <a:lnTo>
                    <a:pt x="189" y="718"/>
                  </a:lnTo>
                  <a:lnTo>
                    <a:pt x="187" y="715"/>
                  </a:lnTo>
                  <a:lnTo>
                    <a:pt x="182" y="710"/>
                  </a:lnTo>
                  <a:lnTo>
                    <a:pt x="182" y="708"/>
                  </a:lnTo>
                  <a:lnTo>
                    <a:pt x="180" y="706"/>
                  </a:lnTo>
                  <a:lnTo>
                    <a:pt x="178" y="692"/>
                  </a:lnTo>
                  <a:lnTo>
                    <a:pt x="178" y="687"/>
                  </a:lnTo>
                  <a:lnTo>
                    <a:pt x="178" y="684"/>
                  </a:lnTo>
                  <a:lnTo>
                    <a:pt x="173" y="675"/>
                  </a:lnTo>
                  <a:lnTo>
                    <a:pt x="170" y="673"/>
                  </a:lnTo>
                  <a:lnTo>
                    <a:pt x="170" y="670"/>
                  </a:lnTo>
                  <a:lnTo>
                    <a:pt x="168" y="668"/>
                  </a:lnTo>
                  <a:lnTo>
                    <a:pt x="166" y="668"/>
                  </a:lnTo>
                  <a:lnTo>
                    <a:pt x="166" y="668"/>
                  </a:lnTo>
                  <a:lnTo>
                    <a:pt x="166" y="666"/>
                  </a:lnTo>
                  <a:lnTo>
                    <a:pt x="166" y="666"/>
                  </a:lnTo>
                  <a:lnTo>
                    <a:pt x="166" y="663"/>
                  </a:lnTo>
                  <a:lnTo>
                    <a:pt x="166" y="663"/>
                  </a:lnTo>
                  <a:lnTo>
                    <a:pt x="168" y="661"/>
                  </a:lnTo>
                  <a:lnTo>
                    <a:pt x="170" y="656"/>
                  </a:lnTo>
                  <a:lnTo>
                    <a:pt x="170" y="656"/>
                  </a:lnTo>
                  <a:lnTo>
                    <a:pt x="173" y="654"/>
                  </a:lnTo>
                  <a:lnTo>
                    <a:pt x="173" y="654"/>
                  </a:lnTo>
                  <a:lnTo>
                    <a:pt x="173" y="654"/>
                  </a:lnTo>
                  <a:lnTo>
                    <a:pt x="173" y="651"/>
                  </a:lnTo>
                  <a:lnTo>
                    <a:pt x="173" y="651"/>
                  </a:lnTo>
                  <a:lnTo>
                    <a:pt x="173" y="651"/>
                  </a:lnTo>
                  <a:lnTo>
                    <a:pt x="173" y="649"/>
                  </a:lnTo>
                  <a:lnTo>
                    <a:pt x="173" y="649"/>
                  </a:lnTo>
                  <a:lnTo>
                    <a:pt x="175" y="649"/>
                  </a:lnTo>
                  <a:lnTo>
                    <a:pt x="175" y="649"/>
                  </a:lnTo>
                  <a:lnTo>
                    <a:pt x="178" y="649"/>
                  </a:lnTo>
                  <a:lnTo>
                    <a:pt x="180" y="649"/>
                  </a:lnTo>
                  <a:lnTo>
                    <a:pt x="182" y="649"/>
                  </a:lnTo>
                  <a:lnTo>
                    <a:pt x="182" y="649"/>
                  </a:lnTo>
                  <a:lnTo>
                    <a:pt x="182" y="649"/>
                  </a:lnTo>
                  <a:lnTo>
                    <a:pt x="185" y="651"/>
                  </a:lnTo>
                  <a:lnTo>
                    <a:pt x="185" y="651"/>
                  </a:lnTo>
                  <a:lnTo>
                    <a:pt x="187" y="654"/>
                  </a:lnTo>
                  <a:lnTo>
                    <a:pt x="187" y="654"/>
                  </a:lnTo>
                  <a:lnTo>
                    <a:pt x="189" y="656"/>
                  </a:lnTo>
                  <a:lnTo>
                    <a:pt x="189" y="656"/>
                  </a:lnTo>
                  <a:lnTo>
                    <a:pt x="189" y="656"/>
                  </a:lnTo>
                  <a:lnTo>
                    <a:pt x="192" y="656"/>
                  </a:lnTo>
                  <a:lnTo>
                    <a:pt x="192" y="656"/>
                  </a:lnTo>
                  <a:lnTo>
                    <a:pt x="192" y="654"/>
                  </a:lnTo>
                  <a:lnTo>
                    <a:pt x="192" y="651"/>
                  </a:lnTo>
                  <a:lnTo>
                    <a:pt x="192" y="651"/>
                  </a:lnTo>
                  <a:lnTo>
                    <a:pt x="192" y="651"/>
                  </a:lnTo>
                  <a:lnTo>
                    <a:pt x="192" y="649"/>
                  </a:lnTo>
                  <a:lnTo>
                    <a:pt x="192" y="649"/>
                  </a:lnTo>
                  <a:lnTo>
                    <a:pt x="192" y="647"/>
                  </a:lnTo>
                  <a:lnTo>
                    <a:pt x="192" y="647"/>
                  </a:lnTo>
                  <a:lnTo>
                    <a:pt x="192" y="644"/>
                  </a:lnTo>
                  <a:lnTo>
                    <a:pt x="189" y="642"/>
                  </a:lnTo>
                  <a:lnTo>
                    <a:pt x="189" y="642"/>
                  </a:lnTo>
                  <a:lnTo>
                    <a:pt x="189" y="639"/>
                  </a:lnTo>
                  <a:lnTo>
                    <a:pt x="189" y="637"/>
                  </a:lnTo>
                  <a:lnTo>
                    <a:pt x="192" y="637"/>
                  </a:lnTo>
                  <a:lnTo>
                    <a:pt x="192" y="637"/>
                  </a:lnTo>
                  <a:lnTo>
                    <a:pt x="194" y="637"/>
                  </a:lnTo>
                  <a:lnTo>
                    <a:pt x="194" y="635"/>
                  </a:lnTo>
                  <a:lnTo>
                    <a:pt x="196" y="635"/>
                  </a:lnTo>
                  <a:lnTo>
                    <a:pt x="199" y="637"/>
                  </a:lnTo>
                  <a:lnTo>
                    <a:pt x="199" y="637"/>
                  </a:lnTo>
                  <a:lnTo>
                    <a:pt x="199" y="637"/>
                  </a:lnTo>
                  <a:lnTo>
                    <a:pt x="199" y="639"/>
                  </a:lnTo>
                  <a:lnTo>
                    <a:pt x="199" y="644"/>
                  </a:lnTo>
                  <a:lnTo>
                    <a:pt x="199" y="647"/>
                  </a:lnTo>
                  <a:lnTo>
                    <a:pt x="199" y="647"/>
                  </a:lnTo>
                  <a:lnTo>
                    <a:pt x="201" y="649"/>
                  </a:lnTo>
                  <a:lnTo>
                    <a:pt x="204" y="647"/>
                  </a:lnTo>
                  <a:lnTo>
                    <a:pt x="204" y="647"/>
                  </a:lnTo>
                  <a:lnTo>
                    <a:pt x="206" y="647"/>
                  </a:lnTo>
                  <a:lnTo>
                    <a:pt x="206" y="644"/>
                  </a:lnTo>
                  <a:lnTo>
                    <a:pt x="204" y="639"/>
                  </a:lnTo>
                  <a:lnTo>
                    <a:pt x="204" y="639"/>
                  </a:lnTo>
                  <a:lnTo>
                    <a:pt x="206" y="637"/>
                  </a:lnTo>
                  <a:lnTo>
                    <a:pt x="206" y="637"/>
                  </a:lnTo>
                  <a:lnTo>
                    <a:pt x="206" y="635"/>
                  </a:lnTo>
                  <a:lnTo>
                    <a:pt x="206" y="635"/>
                  </a:lnTo>
                  <a:lnTo>
                    <a:pt x="208" y="632"/>
                  </a:lnTo>
                  <a:lnTo>
                    <a:pt x="208" y="632"/>
                  </a:lnTo>
                  <a:lnTo>
                    <a:pt x="211" y="632"/>
                  </a:lnTo>
                  <a:lnTo>
                    <a:pt x="211" y="635"/>
                  </a:lnTo>
                  <a:lnTo>
                    <a:pt x="213" y="635"/>
                  </a:lnTo>
                  <a:lnTo>
                    <a:pt x="213" y="637"/>
                  </a:lnTo>
                  <a:lnTo>
                    <a:pt x="213" y="639"/>
                  </a:lnTo>
                  <a:lnTo>
                    <a:pt x="213" y="639"/>
                  </a:lnTo>
                  <a:lnTo>
                    <a:pt x="211" y="642"/>
                  </a:lnTo>
                  <a:lnTo>
                    <a:pt x="211" y="644"/>
                  </a:lnTo>
                  <a:lnTo>
                    <a:pt x="211" y="644"/>
                  </a:lnTo>
                  <a:lnTo>
                    <a:pt x="211" y="644"/>
                  </a:lnTo>
                  <a:lnTo>
                    <a:pt x="213" y="644"/>
                  </a:lnTo>
                  <a:lnTo>
                    <a:pt x="213" y="644"/>
                  </a:lnTo>
                  <a:lnTo>
                    <a:pt x="215" y="644"/>
                  </a:lnTo>
                  <a:lnTo>
                    <a:pt x="215" y="644"/>
                  </a:lnTo>
                  <a:lnTo>
                    <a:pt x="215" y="644"/>
                  </a:lnTo>
                  <a:lnTo>
                    <a:pt x="218" y="644"/>
                  </a:lnTo>
                  <a:lnTo>
                    <a:pt x="218" y="647"/>
                  </a:lnTo>
                  <a:lnTo>
                    <a:pt x="218" y="647"/>
                  </a:lnTo>
                  <a:lnTo>
                    <a:pt x="218" y="651"/>
                  </a:lnTo>
                  <a:lnTo>
                    <a:pt x="215" y="651"/>
                  </a:lnTo>
                  <a:lnTo>
                    <a:pt x="215" y="656"/>
                  </a:lnTo>
                  <a:lnTo>
                    <a:pt x="213" y="656"/>
                  </a:lnTo>
                  <a:lnTo>
                    <a:pt x="213" y="658"/>
                  </a:lnTo>
                  <a:lnTo>
                    <a:pt x="215" y="661"/>
                  </a:lnTo>
                  <a:lnTo>
                    <a:pt x="215" y="661"/>
                  </a:lnTo>
                  <a:lnTo>
                    <a:pt x="213" y="663"/>
                  </a:lnTo>
                  <a:lnTo>
                    <a:pt x="213" y="663"/>
                  </a:lnTo>
                  <a:lnTo>
                    <a:pt x="213" y="663"/>
                  </a:lnTo>
                  <a:lnTo>
                    <a:pt x="211" y="666"/>
                  </a:lnTo>
                  <a:lnTo>
                    <a:pt x="208" y="668"/>
                  </a:lnTo>
                  <a:lnTo>
                    <a:pt x="208" y="668"/>
                  </a:lnTo>
                  <a:lnTo>
                    <a:pt x="206" y="670"/>
                  </a:lnTo>
                  <a:lnTo>
                    <a:pt x="206" y="673"/>
                  </a:lnTo>
                  <a:lnTo>
                    <a:pt x="206" y="675"/>
                  </a:lnTo>
                  <a:lnTo>
                    <a:pt x="206" y="677"/>
                  </a:lnTo>
                  <a:lnTo>
                    <a:pt x="206" y="677"/>
                  </a:lnTo>
                  <a:lnTo>
                    <a:pt x="208" y="680"/>
                  </a:lnTo>
                  <a:lnTo>
                    <a:pt x="208" y="677"/>
                  </a:lnTo>
                  <a:lnTo>
                    <a:pt x="211" y="677"/>
                  </a:lnTo>
                  <a:lnTo>
                    <a:pt x="213" y="675"/>
                  </a:lnTo>
                  <a:lnTo>
                    <a:pt x="213" y="673"/>
                  </a:lnTo>
                  <a:lnTo>
                    <a:pt x="215" y="673"/>
                  </a:lnTo>
                  <a:lnTo>
                    <a:pt x="215" y="673"/>
                  </a:lnTo>
                  <a:lnTo>
                    <a:pt x="218" y="673"/>
                  </a:lnTo>
                  <a:lnTo>
                    <a:pt x="218" y="673"/>
                  </a:lnTo>
                  <a:lnTo>
                    <a:pt x="220" y="670"/>
                  </a:lnTo>
                  <a:lnTo>
                    <a:pt x="220" y="670"/>
                  </a:lnTo>
                  <a:lnTo>
                    <a:pt x="220" y="668"/>
                  </a:lnTo>
                  <a:lnTo>
                    <a:pt x="220" y="666"/>
                  </a:lnTo>
                  <a:lnTo>
                    <a:pt x="220" y="666"/>
                  </a:lnTo>
                  <a:lnTo>
                    <a:pt x="220" y="666"/>
                  </a:lnTo>
                  <a:lnTo>
                    <a:pt x="223" y="666"/>
                  </a:lnTo>
                  <a:lnTo>
                    <a:pt x="223" y="666"/>
                  </a:lnTo>
                  <a:lnTo>
                    <a:pt x="225" y="666"/>
                  </a:lnTo>
                  <a:lnTo>
                    <a:pt x="225" y="666"/>
                  </a:lnTo>
                  <a:lnTo>
                    <a:pt x="225" y="666"/>
                  </a:lnTo>
                  <a:lnTo>
                    <a:pt x="225" y="668"/>
                  </a:lnTo>
                  <a:lnTo>
                    <a:pt x="227" y="668"/>
                  </a:lnTo>
                  <a:lnTo>
                    <a:pt x="227" y="668"/>
                  </a:lnTo>
                  <a:lnTo>
                    <a:pt x="227" y="668"/>
                  </a:lnTo>
                  <a:lnTo>
                    <a:pt x="227" y="668"/>
                  </a:lnTo>
                  <a:lnTo>
                    <a:pt x="223" y="673"/>
                  </a:lnTo>
                  <a:lnTo>
                    <a:pt x="223" y="673"/>
                  </a:lnTo>
                  <a:lnTo>
                    <a:pt x="223" y="675"/>
                  </a:lnTo>
                  <a:lnTo>
                    <a:pt x="223" y="677"/>
                  </a:lnTo>
                  <a:lnTo>
                    <a:pt x="223" y="677"/>
                  </a:lnTo>
                  <a:lnTo>
                    <a:pt x="223" y="677"/>
                  </a:lnTo>
                  <a:lnTo>
                    <a:pt x="225" y="680"/>
                  </a:lnTo>
                  <a:lnTo>
                    <a:pt x="225" y="677"/>
                  </a:lnTo>
                  <a:lnTo>
                    <a:pt x="227" y="677"/>
                  </a:lnTo>
                  <a:lnTo>
                    <a:pt x="232" y="675"/>
                  </a:lnTo>
                  <a:lnTo>
                    <a:pt x="232" y="675"/>
                  </a:lnTo>
                  <a:lnTo>
                    <a:pt x="234" y="675"/>
                  </a:lnTo>
                  <a:lnTo>
                    <a:pt x="234" y="677"/>
                  </a:lnTo>
                  <a:lnTo>
                    <a:pt x="234" y="682"/>
                  </a:lnTo>
                  <a:lnTo>
                    <a:pt x="234" y="682"/>
                  </a:lnTo>
                  <a:lnTo>
                    <a:pt x="237" y="682"/>
                  </a:lnTo>
                  <a:lnTo>
                    <a:pt x="237" y="682"/>
                  </a:lnTo>
                  <a:lnTo>
                    <a:pt x="239" y="682"/>
                  </a:lnTo>
                  <a:lnTo>
                    <a:pt x="239" y="680"/>
                  </a:lnTo>
                  <a:lnTo>
                    <a:pt x="239" y="680"/>
                  </a:lnTo>
                  <a:lnTo>
                    <a:pt x="241" y="677"/>
                  </a:lnTo>
                  <a:lnTo>
                    <a:pt x="241" y="677"/>
                  </a:lnTo>
                  <a:lnTo>
                    <a:pt x="244" y="677"/>
                  </a:lnTo>
                  <a:lnTo>
                    <a:pt x="246" y="680"/>
                  </a:lnTo>
                  <a:lnTo>
                    <a:pt x="246" y="680"/>
                  </a:lnTo>
                  <a:lnTo>
                    <a:pt x="249" y="677"/>
                  </a:lnTo>
                  <a:lnTo>
                    <a:pt x="249" y="677"/>
                  </a:lnTo>
                  <a:lnTo>
                    <a:pt x="251" y="680"/>
                  </a:lnTo>
                  <a:lnTo>
                    <a:pt x="253" y="680"/>
                  </a:lnTo>
                  <a:lnTo>
                    <a:pt x="253" y="680"/>
                  </a:lnTo>
                  <a:lnTo>
                    <a:pt x="256" y="680"/>
                  </a:lnTo>
                  <a:lnTo>
                    <a:pt x="256" y="677"/>
                  </a:lnTo>
                  <a:lnTo>
                    <a:pt x="256" y="677"/>
                  </a:lnTo>
                  <a:lnTo>
                    <a:pt x="256" y="675"/>
                  </a:lnTo>
                  <a:lnTo>
                    <a:pt x="251" y="666"/>
                  </a:lnTo>
                  <a:lnTo>
                    <a:pt x="251" y="663"/>
                  </a:lnTo>
                  <a:lnTo>
                    <a:pt x="251" y="663"/>
                  </a:lnTo>
                  <a:lnTo>
                    <a:pt x="251" y="661"/>
                  </a:lnTo>
                  <a:lnTo>
                    <a:pt x="253" y="658"/>
                  </a:lnTo>
                  <a:lnTo>
                    <a:pt x="256" y="654"/>
                  </a:lnTo>
                  <a:lnTo>
                    <a:pt x="258" y="654"/>
                  </a:lnTo>
                  <a:lnTo>
                    <a:pt x="258" y="654"/>
                  </a:lnTo>
                  <a:lnTo>
                    <a:pt x="258" y="656"/>
                  </a:lnTo>
                  <a:lnTo>
                    <a:pt x="258" y="656"/>
                  </a:lnTo>
                  <a:lnTo>
                    <a:pt x="258" y="658"/>
                  </a:lnTo>
                  <a:lnTo>
                    <a:pt x="256" y="663"/>
                  </a:lnTo>
                  <a:lnTo>
                    <a:pt x="256" y="663"/>
                  </a:lnTo>
                  <a:lnTo>
                    <a:pt x="256" y="663"/>
                  </a:lnTo>
                  <a:lnTo>
                    <a:pt x="256" y="666"/>
                  </a:lnTo>
                  <a:lnTo>
                    <a:pt x="256" y="666"/>
                  </a:lnTo>
                  <a:lnTo>
                    <a:pt x="256" y="668"/>
                  </a:lnTo>
                  <a:lnTo>
                    <a:pt x="256" y="670"/>
                  </a:lnTo>
                  <a:lnTo>
                    <a:pt x="258" y="670"/>
                  </a:lnTo>
                  <a:lnTo>
                    <a:pt x="258" y="670"/>
                  </a:lnTo>
                  <a:lnTo>
                    <a:pt x="258" y="670"/>
                  </a:lnTo>
                  <a:lnTo>
                    <a:pt x="260" y="670"/>
                  </a:lnTo>
                  <a:lnTo>
                    <a:pt x="260" y="668"/>
                  </a:lnTo>
                  <a:lnTo>
                    <a:pt x="260" y="668"/>
                  </a:lnTo>
                  <a:lnTo>
                    <a:pt x="260" y="668"/>
                  </a:lnTo>
                  <a:lnTo>
                    <a:pt x="260" y="666"/>
                  </a:lnTo>
                  <a:lnTo>
                    <a:pt x="263" y="666"/>
                  </a:lnTo>
                  <a:lnTo>
                    <a:pt x="265" y="666"/>
                  </a:lnTo>
                  <a:lnTo>
                    <a:pt x="265" y="666"/>
                  </a:lnTo>
                  <a:lnTo>
                    <a:pt x="265" y="666"/>
                  </a:lnTo>
                  <a:lnTo>
                    <a:pt x="268" y="666"/>
                  </a:lnTo>
                  <a:lnTo>
                    <a:pt x="268" y="666"/>
                  </a:lnTo>
                  <a:lnTo>
                    <a:pt x="270" y="663"/>
                  </a:lnTo>
                  <a:lnTo>
                    <a:pt x="270" y="663"/>
                  </a:lnTo>
                  <a:lnTo>
                    <a:pt x="272" y="663"/>
                  </a:lnTo>
                  <a:lnTo>
                    <a:pt x="272" y="663"/>
                  </a:lnTo>
                  <a:lnTo>
                    <a:pt x="272" y="666"/>
                  </a:lnTo>
                  <a:lnTo>
                    <a:pt x="270" y="668"/>
                  </a:lnTo>
                  <a:lnTo>
                    <a:pt x="268" y="673"/>
                  </a:lnTo>
                  <a:lnTo>
                    <a:pt x="265" y="677"/>
                  </a:lnTo>
                  <a:lnTo>
                    <a:pt x="263" y="677"/>
                  </a:lnTo>
                  <a:lnTo>
                    <a:pt x="260" y="682"/>
                  </a:lnTo>
                  <a:lnTo>
                    <a:pt x="260" y="682"/>
                  </a:lnTo>
                  <a:lnTo>
                    <a:pt x="260" y="682"/>
                  </a:lnTo>
                  <a:lnTo>
                    <a:pt x="260" y="684"/>
                  </a:lnTo>
                  <a:lnTo>
                    <a:pt x="260" y="687"/>
                  </a:lnTo>
                  <a:lnTo>
                    <a:pt x="260" y="689"/>
                  </a:lnTo>
                  <a:lnTo>
                    <a:pt x="260" y="689"/>
                  </a:lnTo>
                  <a:lnTo>
                    <a:pt x="260" y="692"/>
                  </a:lnTo>
                  <a:lnTo>
                    <a:pt x="260" y="692"/>
                  </a:lnTo>
                  <a:lnTo>
                    <a:pt x="263" y="692"/>
                  </a:lnTo>
                  <a:lnTo>
                    <a:pt x="268" y="692"/>
                  </a:lnTo>
                  <a:lnTo>
                    <a:pt x="268" y="689"/>
                  </a:lnTo>
                  <a:lnTo>
                    <a:pt x="268" y="689"/>
                  </a:lnTo>
                  <a:lnTo>
                    <a:pt x="268" y="687"/>
                  </a:lnTo>
                  <a:lnTo>
                    <a:pt x="268" y="684"/>
                  </a:lnTo>
                  <a:lnTo>
                    <a:pt x="268" y="684"/>
                  </a:lnTo>
                  <a:lnTo>
                    <a:pt x="268" y="682"/>
                  </a:lnTo>
                  <a:lnTo>
                    <a:pt x="268" y="682"/>
                  </a:lnTo>
                  <a:lnTo>
                    <a:pt x="270" y="682"/>
                  </a:lnTo>
                  <a:lnTo>
                    <a:pt x="272" y="682"/>
                  </a:lnTo>
                  <a:lnTo>
                    <a:pt x="272" y="684"/>
                  </a:lnTo>
                  <a:lnTo>
                    <a:pt x="272" y="684"/>
                  </a:lnTo>
                  <a:lnTo>
                    <a:pt x="272" y="684"/>
                  </a:lnTo>
                  <a:lnTo>
                    <a:pt x="272" y="687"/>
                  </a:lnTo>
                  <a:lnTo>
                    <a:pt x="275" y="687"/>
                  </a:lnTo>
                  <a:lnTo>
                    <a:pt x="275" y="687"/>
                  </a:lnTo>
                  <a:lnTo>
                    <a:pt x="275" y="687"/>
                  </a:lnTo>
                  <a:lnTo>
                    <a:pt x="277" y="687"/>
                  </a:lnTo>
                  <a:lnTo>
                    <a:pt x="279" y="687"/>
                  </a:lnTo>
                  <a:lnTo>
                    <a:pt x="279" y="684"/>
                  </a:lnTo>
                  <a:lnTo>
                    <a:pt x="279" y="684"/>
                  </a:lnTo>
                  <a:lnTo>
                    <a:pt x="282" y="680"/>
                  </a:lnTo>
                  <a:lnTo>
                    <a:pt x="282" y="680"/>
                  </a:lnTo>
                  <a:lnTo>
                    <a:pt x="284" y="677"/>
                  </a:lnTo>
                  <a:lnTo>
                    <a:pt x="284" y="677"/>
                  </a:lnTo>
                  <a:lnTo>
                    <a:pt x="286" y="677"/>
                  </a:lnTo>
                  <a:lnTo>
                    <a:pt x="286" y="677"/>
                  </a:lnTo>
                  <a:lnTo>
                    <a:pt x="289" y="680"/>
                  </a:lnTo>
                  <a:lnTo>
                    <a:pt x="294" y="680"/>
                  </a:lnTo>
                  <a:lnTo>
                    <a:pt x="296" y="682"/>
                  </a:lnTo>
                  <a:lnTo>
                    <a:pt x="298" y="682"/>
                  </a:lnTo>
                  <a:lnTo>
                    <a:pt x="305" y="682"/>
                  </a:lnTo>
                  <a:lnTo>
                    <a:pt x="310" y="680"/>
                  </a:lnTo>
                  <a:lnTo>
                    <a:pt x="310" y="682"/>
                  </a:lnTo>
                  <a:lnTo>
                    <a:pt x="310" y="682"/>
                  </a:lnTo>
                  <a:lnTo>
                    <a:pt x="310" y="682"/>
                  </a:lnTo>
                  <a:lnTo>
                    <a:pt x="312" y="684"/>
                  </a:lnTo>
                  <a:lnTo>
                    <a:pt x="312" y="684"/>
                  </a:lnTo>
                  <a:lnTo>
                    <a:pt x="315" y="684"/>
                  </a:lnTo>
                  <a:lnTo>
                    <a:pt x="317" y="682"/>
                  </a:lnTo>
                  <a:lnTo>
                    <a:pt x="320" y="682"/>
                  </a:lnTo>
                  <a:lnTo>
                    <a:pt x="320" y="682"/>
                  </a:lnTo>
                  <a:lnTo>
                    <a:pt x="322" y="682"/>
                  </a:lnTo>
                  <a:lnTo>
                    <a:pt x="322" y="680"/>
                  </a:lnTo>
                  <a:lnTo>
                    <a:pt x="322" y="680"/>
                  </a:lnTo>
                  <a:lnTo>
                    <a:pt x="320" y="677"/>
                  </a:lnTo>
                  <a:lnTo>
                    <a:pt x="320" y="675"/>
                  </a:lnTo>
                  <a:lnTo>
                    <a:pt x="317" y="675"/>
                  </a:lnTo>
                  <a:lnTo>
                    <a:pt x="317" y="675"/>
                  </a:lnTo>
                  <a:lnTo>
                    <a:pt x="317" y="673"/>
                  </a:lnTo>
                  <a:lnTo>
                    <a:pt x="317" y="673"/>
                  </a:lnTo>
                  <a:lnTo>
                    <a:pt x="317" y="673"/>
                  </a:lnTo>
                  <a:lnTo>
                    <a:pt x="317" y="670"/>
                  </a:lnTo>
                  <a:lnTo>
                    <a:pt x="317" y="670"/>
                  </a:lnTo>
                  <a:lnTo>
                    <a:pt x="320" y="670"/>
                  </a:lnTo>
                  <a:lnTo>
                    <a:pt x="322" y="668"/>
                  </a:lnTo>
                  <a:lnTo>
                    <a:pt x="324" y="668"/>
                  </a:lnTo>
                  <a:lnTo>
                    <a:pt x="327" y="668"/>
                  </a:lnTo>
                  <a:lnTo>
                    <a:pt x="329" y="666"/>
                  </a:lnTo>
                  <a:lnTo>
                    <a:pt x="334" y="663"/>
                  </a:lnTo>
                  <a:lnTo>
                    <a:pt x="336" y="661"/>
                  </a:lnTo>
                  <a:lnTo>
                    <a:pt x="339" y="658"/>
                  </a:lnTo>
                  <a:lnTo>
                    <a:pt x="346" y="654"/>
                  </a:lnTo>
                  <a:lnTo>
                    <a:pt x="348" y="656"/>
                  </a:lnTo>
                  <a:lnTo>
                    <a:pt x="350" y="656"/>
                  </a:lnTo>
                  <a:lnTo>
                    <a:pt x="350" y="656"/>
                  </a:lnTo>
                  <a:lnTo>
                    <a:pt x="350" y="656"/>
                  </a:lnTo>
                  <a:lnTo>
                    <a:pt x="355" y="651"/>
                  </a:lnTo>
                  <a:lnTo>
                    <a:pt x="357" y="651"/>
                  </a:lnTo>
                  <a:lnTo>
                    <a:pt x="357" y="651"/>
                  </a:lnTo>
                  <a:lnTo>
                    <a:pt x="357" y="649"/>
                  </a:lnTo>
                  <a:lnTo>
                    <a:pt x="357" y="649"/>
                  </a:lnTo>
                  <a:lnTo>
                    <a:pt x="360" y="649"/>
                  </a:lnTo>
                  <a:lnTo>
                    <a:pt x="360" y="649"/>
                  </a:lnTo>
                  <a:lnTo>
                    <a:pt x="362" y="649"/>
                  </a:lnTo>
                  <a:lnTo>
                    <a:pt x="362" y="649"/>
                  </a:lnTo>
                  <a:lnTo>
                    <a:pt x="362" y="649"/>
                  </a:lnTo>
                  <a:lnTo>
                    <a:pt x="365" y="649"/>
                  </a:lnTo>
                  <a:lnTo>
                    <a:pt x="367" y="649"/>
                  </a:lnTo>
                  <a:lnTo>
                    <a:pt x="367" y="649"/>
                  </a:lnTo>
                  <a:lnTo>
                    <a:pt x="369" y="649"/>
                  </a:lnTo>
                  <a:lnTo>
                    <a:pt x="369" y="649"/>
                  </a:lnTo>
                  <a:lnTo>
                    <a:pt x="372" y="651"/>
                  </a:lnTo>
                  <a:lnTo>
                    <a:pt x="372" y="654"/>
                  </a:lnTo>
                  <a:lnTo>
                    <a:pt x="372" y="654"/>
                  </a:lnTo>
                  <a:lnTo>
                    <a:pt x="372" y="658"/>
                  </a:lnTo>
                  <a:lnTo>
                    <a:pt x="374" y="663"/>
                  </a:lnTo>
                  <a:lnTo>
                    <a:pt x="374" y="663"/>
                  </a:lnTo>
                  <a:lnTo>
                    <a:pt x="374" y="666"/>
                  </a:lnTo>
                  <a:lnTo>
                    <a:pt x="376" y="666"/>
                  </a:lnTo>
                  <a:lnTo>
                    <a:pt x="376" y="666"/>
                  </a:lnTo>
                  <a:lnTo>
                    <a:pt x="379" y="668"/>
                  </a:lnTo>
                  <a:lnTo>
                    <a:pt x="379" y="668"/>
                  </a:lnTo>
                  <a:lnTo>
                    <a:pt x="379" y="670"/>
                  </a:lnTo>
                  <a:lnTo>
                    <a:pt x="379" y="670"/>
                  </a:lnTo>
                  <a:lnTo>
                    <a:pt x="379" y="670"/>
                  </a:lnTo>
                  <a:lnTo>
                    <a:pt x="381" y="670"/>
                  </a:lnTo>
                  <a:lnTo>
                    <a:pt x="381" y="670"/>
                  </a:lnTo>
                  <a:lnTo>
                    <a:pt x="381" y="670"/>
                  </a:lnTo>
                  <a:lnTo>
                    <a:pt x="381" y="670"/>
                  </a:lnTo>
                  <a:lnTo>
                    <a:pt x="384" y="670"/>
                  </a:lnTo>
                  <a:lnTo>
                    <a:pt x="384" y="670"/>
                  </a:lnTo>
                  <a:lnTo>
                    <a:pt x="384" y="673"/>
                  </a:lnTo>
                  <a:lnTo>
                    <a:pt x="384" y="675"/>
                  </a:lnTo>
                  <a:lnTo>
                    <a:pt x="384" y="675"/>
                  </a:lnTo>
                  <a:lnTo>
                    <a:pt x="384" y="677"/>
                  </a:lnTo>
                  <a:lnTo>
                    <a:pt x="386" y="677"/>
                  </a:lnTo>
                  <a:lnTo>
                    <a:pt x="386" y="677"/>
                  </a:lnTo>
                  <a:lnTo>
                    <a:pt x="384" y="677"/>
                  </a:lnTo>
                  <a:lnTo>
                    <a:pt x="384" y="680"/>
                  </a:lnTo>
                  <a:lnTo>
                    <a:pt x="384" y="680"/>
                  </a:lnTo>
                  <a:lnTo>
                    <a:pt x="381" y="680"/>
                  </a:lnTo>
                  <a:lnTo>
                    <a:pt x="379" y="682"/>
                  </a:lnTo>
                  <a:lnTo>
                    <a:pt x="379" y="682"/>
                  </a:lnTo>
                  <a:lnTo>
                    <a:pt x="379" y="682"/>
                  </a:lnTo>
                  <a:lnTo>
                    <a:pt x="376" y="682"/>
                  </a:lnTo>
                  <a:lnTo>
                    <a:pt x="376" y="682"/>
                  </a:lnTo>
                  <a:lnTo>
                    <a:pt x="376" y="684"/>
                  </a:lnTo>
                  <a:lnTo>
                    <a:pt x="376" y="684"/>
                  </a:lnTo>
                  <a:lnTo>
                    <a:pt x="374" y="687"/>
                  </a:lnTo>
                  <a:lnTo>
                    <a:pt x="372" y="689"/>
                  </a:lnTo>
                  <a:lnTo>
                    <a:pt x="372" y="689"/>
                  </a:lnTo>
                  <a:lnTo>
                    <a:pt x="369" y="689"/>
                  </a:lnTo>
                  <a:lnTo>
                    <a:pt x="369" y="689"/>
                  </a:lnTo>
                  <a:lnTo>
                    <a:pt x="367" y="689"/>
                  </a:lnTo>
                  <a:lnTo>
                    <a:pt x="367" y="689"/>
                  </a:lnTo>
                  <a:lnTo>
                    <a:pt x="367" y="689"/>
                  </a:lnTo>
                  <a:lnTo>
                    <a:pt x="367" y="689"/>
                  </a:lnTo>
                  <a:lnTo>
                    <a:pt x="367" y="692"/>
                  </a:lnTo>
                  <a:lnTo>
                    <a:pt x="367" y="692"/>
                  </a:lnTo>
                  <a:lnTo>
                    <a:pt x="367" y="696"/>
                  </a:lnTo>
                  <a:lnTo>
                    <a:pt x="367" y="696"/>
                  </a:lnTo>
                  <a:lnTo>
                    <a:pt x="369" y="699"/>
                  </a:lnTo>
                  <a:lnTo>
                    <a:pt x="369" y="699"/>
                  </a:lnTo>
                  <a:lnTo>
                    <a:pt x="372" y="699"/>
                  </a:lnTo>
                  <a:lnTo>
                    <a:pt x="374" y="699"/>
                  </a:lnTo>
                  <a:lnTo>
                    <a:pt x="376" y="699"/>
                  </a:lnTo>
                  <a:lnTo>
                    <a:pt x="379" y="699"/>
                  </a:lnTo>
                  <a:lnTo>
                    <a:pt x="379" y="699"/>
                  </a:lnTo>
                  <a:lnTo>
                    <a:pt x="381" y="699"/>
                  </a:lnTo>
                  <a:lnTo>
                    <a:pt x="381" y="699"/>
                  </a:lnTo>
                  <a:lnTo>
                    <a:pt x="381" y="699"/>
                  </a:lnTo>
                  <a:lnTo>
                    <a:pt x="384" y="699"/>
                  </a:lnTo>
                  <a:lnTo>
                    <a:pt x="384" y="699"/>
                  </a:lnTo>
                  <a:lnTo>
                    <a:pt x="384" y="696"/>
                  </a:lnTo>
                  <a:lnTo>
                    <a:pt x="384" y="694"/>
                  </a:lnTo>
                  <a:lnTo>
                    <a:pt x="384" y="694"/>
                  </a:lnTo>
                  <a:lnTo>
                    <a:pt x="384" y="694"/>
                  </a:lnTo>
                  <a:lnTo>
                    <a:pt x="384" y="692"/>
                  </a:lnTo>
                  <a:lnTo>
                    <a:pt x="384" y="694"/>
                  </a:lnTo>
                  <a:lnTo>
                    <a:pt x="386" y="694"/>
                  </a:lnTo>
                  <a:lnTo>
                    <a:pt x="388" y="699"/>
                  </a:lnTo>
                  <a:lnTo>
                    <a:pt x="388" y="699"/>
                  </a:lnTo>
                  <a:lnTo>
                    <a:pt x="388" y="699"/>
                  </a:lnTo>
                  <a:lnTo>
                    <a:pt x="391" y="699"/>
                  </a:lnTo>
                  <a:lnTo>
                    <a:pt x="391" y="699"/>
                  </a:lnTo>
                  <a:lnTo>
                    <a:pt x="395" y="696"/>
                  </a:lnTo>
                  <a:lnTo>
                    <a:pt x="395" y="694"/>
                  </a:lnTo>
                  <a:lnTo>
                    <a:pt x="395" y="694"/>
                  </a:lnTo>
                  <a:lnTo>
                    <a:pt x="395" y="694"/>
                  </a:lnTo>
                  <a:lnTo>
                    <a:pt x="391" y="692"/>
                  </a:lnTo>
                  <a:lnTo>
                    <a:pt x="391" y="692"/>
                  </a:lnTo>
                  <a:lnTo>
                    <a:pt x="391" y="692"/>
                  </a:lnTo>
                  <a:lnTo>
                    <a:pt x="388" y="689"/>
                  </a:lnTo>
                  <a:lnTo>
                    <a:pt x="388" y="689"/>
                  </a:lnTo>
                  <a:lnTo>
                    <a:pt x="388" y="687"/>
                  </a:lnTo>
                  <a:lnTo>
                    <a:pt x="388" y="687"/>
                  </a:lnTo>
                  <a:lnTo>
                    <a:pt x="388" y="687"/>
                  </a:lnTo>
                  <a:lnTo>
                    <a:pt x="388" y="687"/>
                  </a:lnTo>
                  <a:lnTo>
                    <a:pt x="391" y="687"/>
                  </a:lnTo>
                  <a:lnTo>
                    <a:pt x="393" y="687"/>
                  </a:lnTo>
                  <a:lnTo>
                    <a:pt x="395" y="687"/>
                  </a:lnTo>
                  <a:lnTo>
                    <a:pt x="398" y="687"/>
                  </a:lnTo>
                  <a:lnTo>
                    <a:pt x="398" y="687"/>
                  </a:lnTo>
                  <a:lnTo>
                    <a:pt x="400" y="687"/>
                  </a:lnTo>
                  <a:lnTo>
                    <a:pt x="400" y="687"/>
                  </a:lnTo>
                  <a:lnTo>
                    <a:pt x="400" y="687"/>
                  </a:lnTo>
                  <a:lnTo>
                    <a:pt x="400" y="684"/>
                  </a:lnTo>
                  <a:lnTo>
                    <a:pt x="400" y="684"/>
                  </a:lnTo>
                  <a:lnTo>
                    <a:pt x="400" y="682"/>
                  </a:lnTo>
                  <a:lnTo>
                    <a:pt x="400" y="682"/>
                  </a:lnTo>
                  <a:lnTo>
                    <a:pt x="400" y="682"/>
                  </a:lnTo>
                  <a:lnTo>
                    <a:pt x="400" y="682"/>
                  </a:lnTo>
                  <a:lnTo>
                    <a:pt x="402" y="682"/>
                  </a:lnTo>
                  <a:lnTo>
                    <a:pt x="402" y="682"/>
                  </a:lnTo>
                  <a:lnTo>
                    <a:pt x="402" y="682"/>
                  </a:lnTo>
                  <a:lnTo>
                    <a:pt x="405" y="684"/>
                  </a:lnTo>
                  <a:lnTo>
                    <a:pt x="405" y="687"/>
                  </a:lnTo>
                  <a:lnTo>
                    <a:pt x="405" y="687"/>
                  </a:lnTo>
                  <a:lnTo>
                    <a:pt x="410" y="692"/>
                  </a:lnTo>
                  <a:lnTo>
                    <a:pt x="410" y="692"/>
                  </a:lnTo>
                  <a:lnTo>
                    <a:pt x="410" y="692"/>
                  </a:lnTo>
                  <a:lnTo>
                    <a:pt x="412" y="692"/>
                  </a:lnTo>
                  <a:lnTo>
                    <a:pt x="414" y="692"/>
                  </a:lnTo>
                  <a:lnTo>
                    <a:pt x="414" y="692"/>
                  </a:lnTo>
                  <a:lnTo>
                    <a:pt x="417" y="692"/>
                  </a:lnTo>
                  <a:lnTo>
                    <a:pt x="419" y="689"/>
                  </a:lnTo>
                  <a:lnTo>
                    <a:pt x="419" y="689"/>
                  </a:lnTo>
                  <a:lnTo>
                    <a:pt x="419" y="689"/>
                  </a:lnTo>
                  <a:lnTo>
                    <a:pt x="419" y="687"/>
                  </a:lnTo>
                  <a:lnTo>
                    <a:pt x="419" y="687"/>
                  </a:lnTo>
                  <a:lnTo>
                    <a:pt x="414" y="682"/>
                  </a:lnTo>
                  <a:lnTo>
                    <a:pt x="412" y="682"/>
                  </a:lnTo>
                  <a:lnTo>
                    <a:pt x="412" y="682"/>
                  </a:lnTo>
                  <a:lnTo>
                    <a:pt x="412" y="682"/>
                  </a:lnTo>
                  <a:lnTo>
                    <a:pt x="414" y="682"/>
                  </a:lnTo>
                  <a:lnTo>
                    <a:pt x="414" y="682"/>
                  </a:lnTo>
                  <a:lnTo>
                    <a:pt x="414" y="682"/>
                  </a:lnTo>
                  <a:lnTo>
                    <a:pt x="424" y="680"/>
                  </a:lnTo>
                  <a:lnTo>
                    <a:pt x="424" y="680"/>
                  </a:lnTo>
                  <a:lnTo>
                    <a:pt x="426" y="680"/>
                  </a:lnTo>
                  <a:lnTo>
                    <a:pt x="426" y="680"/>
                  </a:lnTo>
                  <a:lnTo>
                    <a:pt x="426" y="680"/>
                  </a:lnTo>
                  <a:lnTo>
                    <a:pt x="428" y="675"/>
                  </a:lnTo>
                  <a:lnTo>
                    <a:pt x="428" y="675"/>
                  </a:lnTo>
                  <a:lnTo>
                    <a:pt x="428" y="675"/>
                  </a:lnTo>
                  <a:lnTo>
                    <a:pt x="428" y="675"/>
                  </a:lnTo>
                  <a:lnTo>
                    <a:pt x="428" y="675"/>
                  </a:lnTo>
                  <a:lnTo>
                    <a:pt x="428" y="673"/>
                  </a:lnTo>
                  <a:lnTo>
                    <a:pt x="431" y="673"/>
                  </a:lnTo>
                  <a:lnTo>
                    <a:pt x="431" y="673"/>
                  </a:lnTo>
                  <a:lnTo>
                    <a:pt x="433" y="673"/>
                  </a:lnTo>
                  <a:lnTo>
                    <a:pt x="433" y="673"/>
                  </a:lnTo>
                  <a:lnTo>
                    <a:pt x="433" y="673"/>
                  </a:lnTo>
                  <a:lnTo>
                    <a:pt x="436" y="675"/>
                  </a:lnTo>
                  <a:lnTo>
                    <a:pt x="436" y="675"/>
                  </a:lnTo>
                  <a:lnTo>
                    <a:pt x="436" y="677"/>
                  </a:lnTo>
                  <a:lnTo>
                    <a:pt x="431" y="684"/>
                  </a:lnTo>
                  <a:lnTo>
                    <a:pt x="431" y="687"/>
                  </a:lnTo>
                  <a:lnTo>
                    <a:pt x="431" y="689"/>
                  </a:lnTo>
                  <a:lnTo>
                    <a:pt x="431" y="689"/>
                  </a:lnTo>
                  <a:lnTo>
                    <a:pt x="428" y="692"/>
                  </a:lnTo>
                  <a:lnTo>
                    <a:pt x="428" y="692"/>
                  </a:lnTo>
                  <a:lnTo>
                    <a:pt x="428" y="694"/>
                  </a:lnTo>
                  <a:lnTo>
                    <a:pt x="428" y="694"/>
                  </a:lnTo>
                  <a:lnTo>
                    <a:pt x="426" y="694"/>
                  </a:lnTo>
                  <a:lnTo>
                    <a:pt x="426" y="696"/>
                  </a:lnTo>
                  <a:lnTo>
                    <a:pt x="426" y="696"/>
                  </a:lnTo>
                  <a:lnTo>
                    <a:pt x="426" y="699"/>
                  </a:lnTo>
                  <a:lnTo>
                    <a:pt x="426" y="699"/>
                  </a:lnTo>
                  <a:lnTo>
                    <a:pt x="426" y="699"/>
                  </a:lnTo>
                  <a:lnTo>
                    <a:pt x="424" y="701"/>
                  </a:lnTo>
                  <a:lnTo>
                    <a:pt x="424" y="701"/>
                  </a:lnTo>
                  <a:lnTo>
                    <a:pt x="424" y="701"/>
                  </a:lnTo>
                  <a:lnTo>
                    <a:pt x="424" y="703"/>
                  </a:lnTo>
                  <a:lnTo>
                    <a:pt x="424" y="703"/>
                  </a:lnTo>
                  <a:lnTo>
                    <a:pt x="426" y="703"/>
                  </a:lnTo>
                  <a:lnTo>
                    <a:pt x="428" y="706"/>
                  </a:lnTo>
                  <a:lnTo>
                    <a:pt x="431" y="703"/>
                  </a:lnTo>
                  <a:lnTo>
                    <a:pt x="433" y="703"/>
                  </a:lnTo>
                  <a:lnTo>
                    <a:pt x="438" y="703"/>
                  </a:lnTo>
                  <a:lnTo>
                    <a:pt x="440" y="703"/>
                  </a:lnTo>
                  <a:lnTo>
                    <a:pt x="440" y="703"/>
                  </a:lnTo>
                  <a:lnTo>
                    <a:pt x="440" y="703"/>
                  </a:lnTo>
                  <a:lnTo>
                    <a:pt x="443" y="706"/>
                  </a:lnTo>
                  <a:lnTo>
                    <a:pt x="443" y="706"/>
                  </a:lnTo>
                  <a:lnTo>
                    <a:pt x="445" y="706"/>
                  </a:lnTo>
                  <a:lnTo>
                    <a:pt x="447" y="706"/>
                  </a:lnTo>
                  <a:lnTo>
                    <a:pt x="447" y="706"/>
                  </a:lnTo>
                  <a:lnTo>
                    <a:pt x="450" y="706"/>
                  </a:lnTo>
                  <a:lnTo>
                    <a:pt x="452" y="706"/>
                  </a:lnTo>
                  <a:lnTo>
                    <a:pt x="452" y="706"/>
                  </a:lnTo>
                  <a:lnTo>
                    <a:pt x="455" y="706"/>
                  </a:lnTo>
                  <a:lnTo>
                    <a:pt x="459" y="710"/>
                  </a:lnTo>
                  <a:lnTo>
                    <a:pt x="462" y="713"/>
                  </a:lnTo>
                  <a:lnTo>
                    <a:pt x="466" y="708"/>
                  </a:lnTo>
                  <a:lnTo>
                    <a:pt x="466" y="708"/>
                  </a:lnTo>
                  <a:lnTo>
                    <a:pt x="466" y="708"/>
                  </a:lnTo>
                  <a:lnTo>
                    <a:pt x="469" y="706"/>
                  </a:lnTo>
                  <a:lnTo>
                    <a:pt x="471" y="706"/>
                  </a:lnTo>
                  <a:lnTo>
                    <a:pt x="471" y="706"/>
                  </a:lnTo>
                  <a:lnTo>
                    <a:pt x="471" y="706"/>
                  </a:lnTo>
                  <a:lnTo>
                    <a:pt x="471" y="706"/>
                  </a:lnTo>
                  <a:lnTo>
                    <a:pt x="471" y="703"/>
                  </a:lnTo>
                  <a:lnTo>
                    <a:pt x="471" y="703"/>
                  </a:lnTo>
                  <a:lnTo>
                    <a:pt x="471" y="703"/>
                  </a:lnTo>
                  <a:lnTo>
                    <a:pt x="471" y="701"/>
                  </a:lnTo>
                  <a:lnTo>
                    <a:pt x="471" y="701"/>
                  </a:lnTo>
                  <a:lnTo>
                    <a:pt x="471" y="701"/>
                  </a:lnTo>
                  <a:lnTo>
                    <a:pt x="471" y="701"/>
                  </a:lnTo>
                  <a:lnTo>
                    <a:pt x="471" y="699"/>
                  </a:lnTo>
                  <a:lnTo>
                    <a:pt x="471" y="699"/>
                  </a:lnTo>
                  <a:lnTo>
                    <a:pt x="471" y="699"/>
                  </a:lnTo>
                  <a:lnTo>
                    <a:pt x="476" y="694"/>
                  </a:lnTo>
                  <a:lnTo>
                    <a:pt x="476" y="692"/>
                  </a:lnTo>
                  <a:lnTo>
                    <a:pt x="478" y="689"/>
                  </a:lnTo>
                  <a:lnTo>
                    <a:pt x="478" y="689"/>
                  </a:lnTo>
                  <a:lnTo>
                    <a:pt x="478" y="687"/>
                  </a:lnTo>
                  <a:lnTo>
                    <a:pt x="478" y="687"/>
                  </a:lnTo>
                  <a:lnTo>
                    <a:pt x="478" y="684"/>
                  </a:lnTo>
                  <a:lnTo>
                    <a:pt x="478" y="680"/>
                  </a:lnTo>
                  <a:lnTo>
                    <a:pt x="478" y="680"/>
                  </a:lnTo>
                  <a:lnTo>
                    <a:pt x="478" y="680"/>
                  </a:lnTo>
                  <a:lnTo>
                    <a:pt x="481" y="680"/>
                  </a:lnTo>
                  <a:lnTo>
                    <a:pt x="483" y="680"/>
                  </a:lnTo>
                  <a:lnTo>
                    <a:pt x="483" y="680"/>
                  </a:lnTo>
                  <a:lnTo>
                    <a:pt x="485" y="680"/>
                  </a:lnTo>
                  <a:lnTo>
                    <a:pt x="488" y="680"/>
                  </a:lnTo>
                  <a:lnTo>
                    <a:pt x="488" y="680"/>
                  </a:lnTo>
                  <a:lnTo>
                    <a:pt x="490" y="680"/>
                  </a:lnTo>
                  <a:lnTo>
                    <a:pt x="492" y="680"/>
                  </a:lnTo>
                  <a:lnTo>
                    <a:pt x="492" y="682"/>
                  </a:lnTo>
                  <a:lnTo>
                    <a:pt x="492" y="682"/>
                  </a:lnTo>
                  <a:lnTo>
                    <a:pt x="495" y="682"/>
                  </a:lnTo>
                  <a:lnTo>
                    <a:pt x="492" y="682"/>
                  </a:lnTo>
                  <a:lnTo>
                    <a:pt x="492" y="684"/>
                  </a:lnTo>
                  <a:lnTo>
                    <a:pt x="492" y="684"/>
                  </a:lnTo>
                  <a:lnTo>
                    <a:pt x="492" y="687"/>
                  </a:lnTo>
                  <a:lnTo>
                    <a:pt x="492" y="687"/>
                  </a:lnTo>
                  <a:lnTo>
                    <a:pt x="495" y="687"/>
                  </a:lnTo>
                  <a:lnTo>
                    <a:pt x="495" y="687"/>
                  </a:lnTo>
                  <a:lnTo>
                    <a:pt x="499" y="687"/>
                  </a:lnTo>
                  <a:lnTo>
                    <a:pt x="502" y="687"/>
                  </a:lnTo>
                  <a:lnTo>
                    <a:pt x="504" y="687"/>
                  </a:lnTo>
                  <a:lnTo>
                    <a:pt x="504" y="687"/>
                  </a:lnTo>
                  <a:lnTo>
                    <a:pt x="504" y="684"/>
                  </a:lnTo>
                  <a:lnTo>
                    <a:pt x="504" y="684"/>
                  </a:lnTo>
                  <a:lnTo>
                    <a:pt x="504" y="682"/>
                  </a:lnTo>
                  <a:lnTo>
                    <a:pt x="502" y="680"/>
                  </a:lnTo>
                  <a:lnTo>
                    <a:pt x="499" y="680"/>
                  </a:lnTo>
                  <a:lnTo>
                    <a:pt x="499" y="680"/>
                  </a:lnTo>
                  <a:lnTo>
                    <a:pt x="502" y="680"/>
                  </a:lnTo>
                  <a:lnTo>
                    <a:pt x="514" y="675"/>
                  </a:lnTo>
                  <a:lnTo>
                    <a:pt x="516" y="680"/>
                  </a:lnTo>
                  <a:lnTo>
                    <a:pt x="516" y="682"/>
                  </a:lnTo>
                  <a:lnTo>
                    <a:pt x="516" y="684"/>
                  </a:lnTo>
                  <a:lnTo>
                    <a:pt x="516" y="684"/>
                  </a:lnTo>
                  <a:lnTo>
                    <a:pt x="518" y="687"/>
                  </a:lnTo>
                  <a:lnTo>
                    <a:pt x="518" y="687"/>
                  </a:lnTo>
                  <a:lnTo>
                    <a:pt x="518" y="687"/>
                  </a:lnTo>
                  <a:lnTo>
                    <a:pt x="516" y="687"/>
                  </a:lnTo>
                  <a:lnTo>
                    <a:pt x="516" y="689"/>
                  </a:lnTo>
                  <a:lnTo>
                    <a:pt x="516" y="689"/>
                  </a:lnTo>
                  <a:lnTo>
                    <a:pt x="518" y="689"/>
                  </a:lnTo>
                  <a:lnTo>
                    <a:pt x="518" y="692"/>
                  </a:lnTo>
                  <a:lnTo>
                    <a:pt x="521" y="692"/>
                  </a:lnTo>
                  <a:lnTo>
                    <a:pt x="523" y="692"/>
                  </a:lnTo>
                  <a:lnTo>
                    <a:pt x="528" y="692"/>
                  </a:lnTo>
                  <a:lnTo>
                    <a:pt x="533" y="692"/>
                  </a:lnTo>
                  <a:lnTo>
                    <a:pt x="533" y="694"/>
                  </a:lnTo>
                  <a:lnTo>
                    <a:pt x="533" y="694"/>
                  </a:lnTo>
                  <a:lnTo>
                    <a:pt x="533" y="696"/>
                  </a:lnTo>
                  <a:lnTo>
                    <a:pt x="535" y="696"/>
                  </a:lnTo>
                  <a:lnTo>
                    <a:pt x="535" y="699"/>
                  </a:lnTo>
                  <a:lnTo>
                    <a:pt x="537" y="699"/>
                  </a:lnTo>
                  <a:lnTo>
                    <a:pt x="540" y="699"/>
                  </a:lnTo>
                  <a:lnTo>
                    <a:pt x="540" y="699"/>
                  </a:lnTo>
                  <a:lnTo>
                    <a:pt x="542" y="696"/>
                  </a:lnTo>
                  <a:lnTo>
                    <a:pt x="542" y="696"/>
                  </a:lnTo>
                  <a:lnTo>
                    <a:pt x="544" y="696"/>
                  </a:lnTo>
                  <a:lnTo>
                    <a:pt x="544" y="696"/>
                  </a:lnTo>
                  <a:lnTo>
                    <a:pt x="547" y="696"/>
                  </a:lnTo>
                  <a:lnTo>
                    <a:pt x="547" y="696"/>
                  </a:lnTo>
                  <a:lnTo>
                    <a:pt x="549" y="699"/>
                  </a:lnTo>
                  <a:lnTo>
                    <a:pt x="549" y="701"/>
                  </a:lnTo>
                  <a:lnTo>
                    <a:pt x="549" y="701"/>
                  </a:lnTo>
                  <a:lnTo>
                    <a:pt x="549" y="701"/>
                  </a:lnTo>
                  <a:lnTo>
                    <a:pt x="552" y="703"/>
                  </a:lnTo>
                  <a:lnTo>
                    <a:pt x="552" y="703"/>
                  </a:lnTo>
                  <a:lnTo>
                    <a:pt x="552" y="706"/>
                  </a:lnTo>
                  <a:lnTo>
                    <a:pt x="552" y="706"/>
                  </a:lnTo>
                  <a:lnTo>
                    <a:pt x="552" y="708"/>
                  </a:lnTo>
                  <a:lnTo>
                    <a:pt x="552" y="708"/>
                  </a:lnTo>
                  <a:lnTo>
                    <a:pt x="552" y="708"/>
                  </a:lnTo>
                  <a:lnTo>
                    <a:pt x="552" y="710"/>
                  </a:lnTo>
                  <a:lnTo>
                    <a:pt x="552" y="710"/>
                  </a:lnTo>
                  <a:lnTo>
                    <a:pt x="561" y="718"/>
                  </a:lnTo>
                  <a:lnTo>
                    <a:pt x="561" y="718"/>
                  </a:lnTo>
                  <a:lnTo>
                    <a:pt x="563" y="718"/>
                  </a:lnTo>
                  <a:lnTo>
                    <a:pt x="566" y="718"/>
                  </a:lnTo>
                  <a:lnTo>
                    <a:pt x="568" y="718"/>
                  </a:lnTo>
                  <a:lnTo>
                    <a:pt x="571" y="718"/>
                  </a:lnTo>
                  <a:lnTo>
                    <a:pt x="573" y="720"/>
                  </a:lnTo>
                  <a:lnTo>
                    <a:pt x="578" y="725"/>
                  </a:lnTo>
                  <a:lnTo>
                    <a:pt x="580" y="725"/>
                  </a:lnTo>
                  <a:lnTo>
                    <a:pt x="580" y="725"/>
                  </a:lnTo>
                  <a:lnTo>
                    <a:pt x="580" y="725"/>
                  </a:lnTo>
                  <a:lnTo>
                    <a:pt x="582" y="725"/>
                  </a:lnTo>
                  <a:lnTo>
                    <a:pt x="582" y="725"/>
                  </a:lnTo>
                  <a:lnTo>
                    <a:pt x="582" y="725"/>
                  </a:lnTo>
                  <a:lnTo>
                    <a:pt x="587" y="720"/>
                  </a:lnTo>
                  <a:lnTo>
                    <a:pt x="589" y="720"/>
                  </a:lnTo>
                  <a:lnTo>
                    <a:pt x="589" y="720"/>
                  </a:lnTo>
                  <a:lnTo>
                    <a:pt x="589" y="720"/>
                  </a:lnTo>
                  <a:lnTo>
                    <a:pt x="589" y="722"/>
                  </a:lnTo>
                  <a:lnTo>
                    <a:pt x="589" y="722"/>
                  </a:lnTo>
                  <a:lnTo>
                    <a:pt x="589" y="725"/>
                  </a:lnTo>
                  <a:lnTo>
                    <a:pt x="589" y="727"/>
                  </a:lnTo>
                  <a:lnTo>
                    <a:pt x="589" y="727"/>
                  </a:lnTo>
                  <a:lnTo>
                    <a:pt x="589" y="729"/>
                  </a:lnTo>
                  <a:lnTo>
                    <a:pt x="589" y="729"/>
                  </a:lnTo>
                  <a:lnTo>
                    <a:pt x="589" y="729"/>
                  </a:lnTo>
                  <a:lnTo>
                    <a:pt x="592" y="732"/>
                  </a:lnTo>
                  <a:lnTo>
                    <a:pt x="592" y="732"/>
                  </a:lnTo>
                  <a:lnTo>
                    <a:pt x="592" y="732"/>
                  </a:lnTo>
                  <a:lnTo>
                    <a:pt x="594" y="729"/>
                  </a:lnTo>
                  <a:lnTo>
                    <a:pt x="594" y="729"/>
                  </a:lnTo>
                  <a:lnTo>
                    <a:pt x="594" y="727"/>
                  </a:lnTo>
                  <a:lnTo>
                    <a:pt x="594" y="727"/>
                  </a:lnTo>
                  <a:lnTo>
                    <a:pt x="594" y="727"/>
                  </a:lnTo>
                  <a:lnTo>
                    <a:pt x="597" y="727"/>
                  </a:lnTo>
                  <a:lnTo>
                    <a:pt x="597" y="727"/>
                  </a:lnTo>
                  <a:lnTo>
                    <a:pt x="597" y="729"/>
                  </a:lnTo>
                  <a:lnTo>
                    <a:pt x="597" y="737"/>
                  </a:lnTo>
                  <a:lnTo>
                    <a:pt x="597" y="737"/>
                  </a:lnTo>
                  <a:lnTo>
                    <a:pt x="597" y="737"/>
                  </a:lnTo>
                  <a:lnTo>
                    <a:pt x="597" y="739"/>
                  </a:lnTo>
                  <a:lnTo>
                    <a:pt x="599" y="739"/>
                  </a:lnTo>
                  <a:lnTo>
                    <a:pt x="599" y="739"/>
                  </a:lnTo>
                  <a:lnTo>
                    <a:pt x="599" y="737"/>
                  </a:lnTo>
                  <a:lnTo>
                    <a:pt x="599" y="737"/>
                  </a:lnTo>
                  <a:lnTo>
                    <a:pt x="601" y="737"/>
                  </a:lnTo>
                  <a:lnTo>
                    <a:pt x="601" y="739"/>
                  </a:lnTo>
                  <a:lnTo>
                    <a:pt x="601" y="739"/>
                  </a:lnTo>
                  <a:lnTo>
                    <a:pt x="604" y="739"/>
                  </a:lnTo>
                  <a:lnTo>
                    <a:pt x="604" y="741"/>
                  </a:lnTo>
                  <a:lnTo>
                    <a:pt x="601" y="746"/>
                  </a:lnTo>
                  <a:lnTo>
                    <a:pt x="601" y="746"/>
                  </a:lnTo>
                  <a:lnTo>
                    <a:pt x="601" y="748"/>
                  </a:lnTo>
                  <a:lnTo>
                    <a:pt x="606" y="746"/>
                  </a:lnTo>
                  <a:lnTo>
                    <a:pt x="611" y="746"/>
                  </a:lnTo>
                  <a:lnTo>
                    <a:pt x="613" y="746"/>
                  </a:lnTo>
                  <a:lnTo>
                    <a:pt x="613" y="746"/>
                  </a:lnTo>
                  <a:lnTo>
                    <a:pt x="615" y="744"/>
                  </a:lnTo>
                  <a:lnTo>
                    <a:pt x="615" y="744"/>
                  </a:lnTo>
                  <a:lnTo>
                    <a:pt x="615" y="741"/>
                  </a:lnTo>
                  <a:lnTo>
                    <a:pt x="613" y="739"/>
                  </a:lnTo>
                  <a:lnTo>
                    <a:pt x="613" y="739"/>
                  </a:lnTo>
                  <a:lnTo>
                    <a:pt x="615" y="737"/>
                  </a:lnTo>
                  <a:lnTo>
                    <a:pt x="615" y="737"/>
                  </a:lnTo>
                  <a:lnTo>
                    <a:pt x="615" y="737"/>
                  </a:lnTo>
                  <a:lnTo>
                    <a:pt x="618" y="737"/>
                  </a:lnTo>
                  <a:lnTo>
                    <a:pt x="630" y="739"/>
                  </a:lnTo>
                  <a:lnTo>
                    <a:pt x="634" y="741"/>
                  </a:lnTo>
                  <a:lnTo>
                    <a:pt x="637" y="739"/>
                  </a:lnTo>
                  <a:lnTo>
                    <a:pt x="637" y="739"/>
                  </a:lnTo>
                  <a:lnTo>
                    <a:pt x="646" y="737"/>
                  </a:lnTo>
                  <a:lnTo>
                    <a:pt x="646" y="737"/>
                  </a:lnTo>
                  <a:lnTo>
                    <a:pt x="646" y="737"/>
                  </a:lnTo>
                  <a:lnTo>
                    <a:pt x="649" y="737"/>
                  </a:lnTo>
                  <a:lnTo>
                    <a:pt x="649" y="737"/>
                  </a:lnTo>
                  <a:lnTo>
                    <a:pt x="649" y="741"/>
                  </a:lnTo>
                  <a:lnTo>
                    <a:pt x="649" y="741"/>
                  </a:lnTo>
                  <a:lnTo>
                    <a:pt x="649" y="741"/>
                  </a:lnTo>
                  <a:lnTo>
                    <a:pt x="649" y="741"/>
                  </a:lnTo>
                  <a:lnTo>
                    <a:pt x="653" y="741"/>
                  </a:lnTo>
                  <a:lnTo>
                    <a:pt x="653" y="744"/>
                  </a:lnTo>
                  <a:lnTo>
                    <a:pt x="656" y="744"/>
                  </a:lnTo>
                  <a:lnTo>
                    <a:pt x="656" y="744"/>
                  </a:lnTo>
                  <a:lnTo>
                    <a:pt x="656" y="748"/>
                  </a:lnTo>
                  <a:lnTo>
                    <a:pt x="656" y="748"/>
                  </a:lnTo>
                  <a:lnTo>
                    <a:pt x="658" y="751"/>
                  </a:lnTo>
                  <a:lnTo>
                    <a:pt x="658" y="751"/>
                  </a:lnTo>
                  <a:lnTo>
                    <a:pt x="660" y="753"/>
                  </a:lnTo>
                  <a:lnTo>
                    <a:pt x="660" y="753"/>
                  </a:lnTo>
                  <a:lnTo>
                    <a:pt x="658" y="755"/>
                  </a:lnTo>
                  <a:lnTo>
                    <a:pt x="658" y="755"/>
                  </a:lnTo>
                  <a:lnTo>
                    <a:pt x="656" y="755"/>
                  </a:lnTo>
                  <a:lnTo>
                    <a:pt x="653" y="755"/>
                  </a:lnTo>
                  <a:lnTo>
                    <a:pt x="651" y="755"/>
                  </a:lnTo>
                  <a:lnTo>
                    <a:pt x="651" y="755"/>
                  </a:lnTo>
                  <a:lnTo>
                    <a:pt x="651" y="755"/>
                  </a:lnTo>
                  <a:lnTo>
                    <a:pt x="651" y="758"/>
                  </a:lnTo>
                  <a:lnTo>
                    <a:pt x="651" y="758"/>
                  </a:lnTo>
                  <a:lnTo>
                    <a:pt x="651" y="760"/>
                  </a:lnTo>
                  <a:lnTo>
                    <a:pt x="651" y="763"/>
                  </a:lnTo>
                  <a:lnTo>
                    <a:pt x="651" y="765"/>
                  </a:lnTo>
                  <a:lnTo>
                    <a:pt x="649" y="772"/>
                  </a:lnTo>
                  <a:lnTo>
                    <a:pt x="649" y="772"/>
                  </a:lnTo>
                  <a:lnTo>
                    <a:pt x="651" y="774"/>
                  </a:lnTo>
                  <a:lnTo>
                    <a:pt x="651" y="774"/>
                  </a:lnTo>
                  <a:lnTo>
                    <a:pt x="653" y="774"/>
                  </a:lnTo>
                  <a:lnTo>
                    <a:pt x="653" y="777"/>
                  </a:lnTo>
                  <a:lnTo>
                    <a:pt x="653" y="779"/>
                  </a:lnTo>
                  <a:lnTo>
                    <a:pt x="653" y="786"/>
                  </a:lnTo>
                  <a:lnTo>
                    <a:pt x="653" y="786"/>
                  </a:lnTo>
                  <a:lnTo>
                    <a:pt x="653" y="789"/>
                  </a:lnTo>
                  <a:lnTo>
                    <a:pt x="651" y="791"/>
                  </a:lnTo>
                  <a:lnTo>
                    <a:pt x="649" y="800"/>
                  </a:lnTo>
                  <a:lnTo>
                    <a:pt x="649" y="800"/>
                  </a:lnTo>
                  <a:lnTo>
                    <a:pt x="646" y="803"/>
                  </a:lnTo>
                  <a:lnTo>
                    <a:pt x="644" y="803"/>
                  </a:lnTo>
                  <a:lnTo>
                    <a:pt x="644" y="803"/>
                  </a:lnTo>
                  <a:lnTo>
                    <a:pt x="644" y="803"/>
                  </a:lnTo>
                  <a:lnTo>
                    <a:pt x="644" y="805"/>
                  </a:lnTo>
                  <a:lnTo>
                    <a:pt x="644" y="805"/>
                  </a:lnTo>
                  <a:lnTo>
                    <a:pt x="644" y="808"/>
                  </a:lnTo>
                  <a:lnTo>
                    <a:pt x="646" y="810"/>
                  </a:lnTo>
                  <a:lnTo>
                    <a:pt x="649" y="810"/>
                  </a:lnTo>
                  <a:lnTo>
                    <a:pt x="649" y="812"/>
                  </a:lnTo>
                  <a:lnTo>
                    <a:pt x="651" y="812"/>
                  </a:lnTo>
                  <a:lnTo>
                    <a:pt x="651" y="812"/>
                  </a:lnTo>
                  <a:lnTo>
                    <a:pt x="651" y="815"/>
                  </a:lnTo>
                  <a:lnTo>
                    <a:pt x="651" y="817"/>
                  </a:lnTo>
                  <a:lnTo>
                    <a:pt x="649" y="817"/>
                  </a:lnTo>
                  <a:lnTo>
                    <a:pt x="651" y="819"/>
                  </a:lnTo>
                  <a:lnTo>
                    <a:pt x="651" y="819"/>
                  </a:lnTo>
                  <a:lnTo>
                    <a:pt x="651" y="819"/>
                  </a:lnTo>
                  <a:lnTo>
                    <a:pt x="653" y="822"/>
                  </a:lnTo>
                  <a:lnTo>
                    <a:pt x="658" y="826"/>
                  </a:lnTo>
                  <a:lnTo>
                    <a:pt x="663" y="829"/>
                  </a:lnTo>
                  <a:lnTo>
                    <a:pt x="668" y="834"/>
                  </a:lnTo>
                  <a:lnTo>
                    <a:pt x="670" y="836"/>
                  </a:lnTo>
                  <a:lnTo>
                    <a:pt x="672" y="836"/>
                  </a:lnTo>
                  <a:lnTo>
                    <a:pt x="677" y="838"/>
                  </a:lnTo>
                  <a:lnTo>
                    <a:pt x="677" y="838"/>
                  </a:lnTo>
                  <a:lnTo>
                    <a:pt x="682" y="836"/>
                  </a:lnTo>
                  <a:lnTo>
                    <a:pt x="684" y="838"/>
                  </a:lnTo>
                  <a:lnTo>
                    <a:pt x="691" y="838"/>
                  </a:lnTo>
                  <a:lnTo>
                    <a:pt x="691" y="838"/>
                  </a:lnTo>
                  <a:lnTo>
                    <a:pt x="694" y="838"/>
                  </a:lnTo>
                  <a:lnTo>
                    <a:pt x="696" y="836"/>
                  </a:lnTo>
                  <a:lnTo>
                    <a:pt x="698" y="836"/>
                  </a:lnTo>
                  <a:lnTo>
                    <a:pt x="701" y="834"/>
                  </a:lnTo>
                  <a:lnTo>
                    <a:pt x="703" y="834"/>
                  </a:lnTo>
                  <a:lnTo>
                    <a:pt x="705" y="834"/>
                  </a:lnTo>
                  <a:lnTo>
                    <a:pt x="705" y="834"/>
                  </a:lnTo>
                  <a:lnTo>
                    <a:pt x="705" y="831"/>
                  </a:lnTo>
                  <a:lnTo>
                    <a:pt x="708" y="826"/>
                  </a:lnTo>
                  <a:lnTo>
                    <a:pt x="710" y="826"/>
                  </a:lnTo>
                  <a:lnTo>
                    <a:pt x="710" y="826"/>
                  </a:lnTo>
                  <a:lnTo>
                    <a:pt x="710" y="822"/>
                  </a:lnTo>
                  <a:lnTo>
                    <a:pt x="710" y="822"/>
                  </a:lnTo>
                  <a:lnTo>
                    <a:pt x="710" y="819"/>
                  </a:lnTo>
                  <a:lnTo>
                    <a:pt x="715" y="817"/>
                  </a:lnTo>
                  <a:lnTo>
                    <a:pt x="715" y="817"/>
                  </a:lnTo>
                  <a:lnTo>
                    <a:pt x="717" y="815"/>
                  </a:lnTo>
                  <a:lnTo>
                    <a:pt x="717" y="810"/>
                  </a:lnTo>
                  <a:lnTo>
                    <a:pt x="720" y="810"/>
                  </a:lnTo>
                  <a:lnTo>
                    <a:pt x="722" y="803"/>
                  </a:lnTo>
                  <a:lnTo>
                    <a:pt x="722" y="800"/>
                  </a:lnTo>
                  <a:lnTo>
                    <a:pt x="724" y="798"/>
                  </a:lnTo>
                  <a:lnTo>
                    <a:pt x="727" y="793"/>
                  </a:lnTo>
                  <a:lnTo>
                    <a:pt x="727" y="793"/>
                  </a:lnTo>
                  <a:lnTo>
                    <a:pt x="729" y="791"/>
                  </a:lnTo>
                  <a:lnTo>
                    <a:pt x="729" y="791"/>
                  </a:lnTo>
                  <a:lnTo>
                    <a:pt x="729" y="789"/>
                  </a:lnTo>
                  <a:lnTo>
                    <a:pt x="729" y="789"/>
                  </a:lnTo>
                  <a:lnTo>
                    <a:pt x="729" y="786"/>
                  </a:lnTo>
                  <a:lnTo>
                    <a:pt x="731" y="784"/>
                  </a:lnTo>
                  <a:lnTo>
                    <a:pt x="731" y="782"/>
                  </a:lnTo>
                  <a:lnTo>
                    <a:pt x="731" y="782"/>
                  </a:lnTo>
                  <a:lnTo>
                    <a:pt x="731" y="779"/>
                  </a:lnTo>
                  <a:lnTo>
                    <a:pt x="731" y="779"/>
                  </a:lnTo>
                  <a:lnTo>
                    <a:pt x="731" y="777"/>
                  </a:lnTo>
                  <a:lnTo>
                    <a:pt x="729" y="774"/>
                  </a:lnTo>
                  <a:lnTo>
                    <a:pt x="729" y="774"/>
                  </a:lnTo>
                  <a:lnTo>
                    <a:pt x="727" y="772"/>
                  </a:lnTo>
                  <a:lnTo>
                    <a:pt x="727" y="770"/>
                  </a:lnTo>
                  <a:lnTo>
                    <a:pt x="727" y="767"/>
                  </a:lnTo>
                  <a:lnTo>
                    <a:pt x="727" y="767"/>
                  </a:lnTo>
                  <a:lnTo>
                    <a:pt x="727" y="767"/>
                  </a:lnTo>
                  <a:lnTo>
                    <a:pt x="727" y="765"/>
                  </a:lnTo>
                  <a:lnTo>
                    <a:pt x="727" y="765"/>
                  </a:lnTo>
                  <a:lnTo>
                    <a:pt x="727" y="765"/>
                  </a:lnTo>
                  <a:lnTo>
                    <a:pt x="727" y="763"/>
                  </a:lnTo>
                  <a:lnTo>
                    <a:pt x="729" y="763"/>
                  </a:lnTo>
                  <a:lnTo>
                    <a:pt x="731" y="760"/>
                  </a:lnTo>
                  <a:lnTo>
                    <a:pt x="741" y="760"/>
                  </a:lnTo>
                  <a:lnTo>
                    <a:pt x="741" y="755"/>
                  </a:lnTo>
                  <a:lnTo>
                    <a:pt x="741" y="753"/>
                  </a:lnTo>
                  <a:lnTo>
                    <a:pt x="741" y="748"/>
                  </a:lnTo>
                  <a:lnTo>
                    <a:pt x="741" y="748"/>
                  </a:lnTo>
                  <a:lnTo>
                    <a:pt x="741" y="746"/>
                  </a:lnTo>
                  <a:lnTo>
                    <a:pt x="739" y="744"/>
                  </a:lnTo>
                  <a:lnTo>
                    <a:pt x="739" y="744"/>
                  </a:lnTo>
                  <a:lnTo>
                    <a:pt x="739" y="741"/>
                  </a:lnTo>
                  <a:lnTo>
                    <a:pt x="741" y="739"/>
                  </a:lnTo>
                  <a:lnTo>
                    <a:pt x="741" y="737"/>
                  </a:lnTo>
                  <a:lnTo>
                    <a:pt x="741" y="734"/>
                  </a:lnTo>
                  <a:lnTo>
                    <a:pt x="741" y="732"/>
                  </a:lnTo>
                  <a:lnTo>
                    <a:pt x="741" y="732"/>
                  </a:lnTo>
                  <a:lnTo>
                    <a:pt x="739" y="732"/>
                  </a:lnTo>
                  <a:lnTo>
                    <a:pt x="734" y="729"/>
                  </a:lnTo>
                  <a:lnTo>
                    <a:pt x="734" y="729"/>
                  </a:lnTo>
                  <a:lnTo>
                    <a:pt x="731" y="727"/>
                  </a:lnTo>
                  <a:lnTo>
                    <a:pt x="729" y="727"/>
                  </a:lnTo>
                  <a:lnTo>
                    <a:pt x="729" y="725"/>
                  </a:lnTo>
                  <a:lnTo>
                    <a:pt x="727" y="722"/>
                  </a:lnTo>
                  <a:lnTo>
                    <a:pt x="727" y="722"/>
                  </a:lnTo>
                  <a:lnTo>
                    <a:pt x="724" y="720"/>
                  </a:lnTo>
                  <a:lnTo>
                    <a:pt x="724" y="720"/>
                  </a:lnTo>
                  <a:lnTo>
                    <a:pt x="722" y="718"/>
                  </a:lnTo>
                  <a:lnTo>
                    <a:pt x="722" y="718"/>
                  </a:lnTo>
                  <a:lnTo>
                    <a:pt x="722" y="715"/>
                  </a:lnTo>
                  <a:lnTo>
                    <a:pt x="722" y="713"/>
                  </a:lnTo>
                  <a:lnTo>
                    <a:pt x="722" y="713"/>
                  </a:lnTo>
                  <a:lnTo>
                    <a:pt x="722" y="710"/>
                  </a:lnTo>
                  <a:lnTo>
                    <a:pt x="722" y="710"/>
                  </a:lnTo>
                  <a:lnTo>
                    <a:pt x="722" y="706"/>
                  </a:lnTo>
                  <a:lnTo>
                    <a:pt x="722" y="701"/>
                  </a:lnTo>
                  <a:lnTo>
                    <a:pt x="722" y="701"/>
                  </a:lnTo>
                  <a:lnTo>
                    <a:pt x="722" y="699"/>
                  </a:lnTo>
                  <a:lnTo>
                    <a:pt x="720" y="696"/>
                  </a:lnTo>
                  <a:lnTo>
                    <a:pt x="717" y="694"/>
                  </a:lnTo>
                  <a:lnTo>
                    <a:pt x="717" y="692"/>
                  </a:lnTo>
                  <a:lnTo>
                    <a:pt x="717" y="692"/>
                  </a:lnTo>
                  <a:lnTo>
                    <a:pt x="717" y="689"/>
                  </a:lnTo>
                  <a:lnTo>
                    <a:pt x="717" y="682"/>
                  </a:lnTo>
                  <a:lnTo>
                    <a:pt x="720" y="680"/>
                  </a:lnTo>
                  <a:lnTo>
                    <a:pt x="720" y="677"/>
                  </a:lnTo>
                  <a:lnTo>
                    <a:pt x="720" y="677"/>
                  </a:lnTo>
                  <a:lnTo>
                    <a:pt x="720" y="675"/>
                  </a:lnTo>
                  <a:lnTo>
                    <a:pt x="722" y="673"/>
                  </a:lnTo>
                  <a:lnTo>
                    <a:pt x="722" y="673"/>
                  </a:lnTo>
                  <a:lnTo>
                    <a:pt x="724" y="670"/>
                  </a:lnTo>
                  <a:lnTo>
                    <a:pt x="729" y="668"/>
                  </a:lnTo>
                  <a:lnTo>
                    <a:pt x="734" y="666"/>
                  </a:lnTo>
                  <a:lnTo>
                    <a:pt x="736" y="666"/>
                  </a:lnTo>
                  <a:lnTo>
                    <a:pt x="739" y="661"/>
                  </a:lnTo>
                  <a:lnTo>
                    <a:pt x="741" y="661"/>
                  </a:lnTo>
                  <a:lnTo>
                    <a:pt x="758" y="651"/>
                  </a:lnTo>
                  <a:lnTo>
                    <a:pt x="769" y="644"/>
                  </a:lnTo>
                  <a:lnTo>
                    <a:pt x="772" y="642"/>
                  </a:lnTo>
                  <a:lnTo>
                    <a:pt x="772" y="639"/>
                  </a:lnTo>
                  <a:lnTo>
                    <a:pt x="774" y="639"/>
                  </a:lnTo>
                  <a:lnTo>
                    <a:pt x="774" y="639"/>
                  </a:lnTo>
                  <a:lnTo>
                    <a:pt x="779" y="637"/>
                  </a:lnTo>
                  <a:lnTo>
                    <a:pt x="781" y="635"/>
                  </a:lnTo>
                  <a:lnTo>
                    <a:pt x="784" y="632"/>
                  </a:lnTo>
                  <a:lnTo>
                    <a:pt x="784" y="632"/>
                  </a:lnTo>
                  <a:lnTo>
                    <a:pt x="786" y="630"/>
                  </a:lnTo>
                  <a:lnTo>
                    <a:pt x="793" y="625"/>
                  </a:lnTo>
                  <a:lnTo>
                    <a:pt x="795" y="623"/>
                  </a:lnTo>
                  <a:lnTo>
                    <a:pt x="803" y="616"/>
                  </a:lnTo>
                  <a:lnTo>
                    <a:pt x="812" y="606"/>
                  </a:lnTo>
                  <a:lnTo>
                    <a:pt x="817" y="606"/>
                  </a:lnTo>
                  <a:lnTo>
                    <a:pt x="819" y="609"/>
                  </a:lnTo>
                  <a:lnTo>
                    <a:pt x="819" y="609"/>
                  </a:lnTo>
                  <a:lnTo>
                    <a:pt x="819" y="611"/>
                  </a:lnTo>
                  <a:lnTo>
                    <a:pt x="819" y="611"/>
                  </a:lnTo>
                  <a:lnTo>
                    <a:pt x="819" y="613"/>
                  </a:lnTo>
                  <a:lnTo>
                    <a:pt x="819" y="613"/>
                  </a:lnTo>
                  <a:lnTo>
                    <a:pt x="819" y="613"/>
                  </a:lnTo>
                  <a:lnTo>
                    <a:pt x="819" y="616"/>
                  </a:lnTo>
                  <a:lnTo>
                    <a:pt x="819" y="616"/>
                  </a:lnTo>
                  <a:lnTo>
                    <a:pt x="819" y="616"/>
                  </a:lnTo>
                  <a:lnTo>
                    <a:pt x="821" y="616"/>
                  </a:lnTo>
                  <a:lnTo>
                    <a:pt x="821" y="618"/>
                  </a:lnTo>
                  <a:lnTo>
                    <a:pt x="821" y="618"/>
                  </a:lnTo>
                  <a:lnTo>
                    <a:pt x="821" y="618"/>
                  </a:lnTo>
                  <a:lnTo>
                    <a:pt x="824" y="618"/>
                  </a:lnTo>
                  <a:lnTo>
                    <a:pt x="824" y="618"/>
                  </a:lnTo>
                  <a:lnTo>
                    <a:pt x="824" y="618"/>
                  </a:lnTo>
                  <a:lnTo>
                    <a:pt x="826" y="618"/>
                  </a:lnTo>
                  <a:lnTo>
                    <a:pt x="829" y="618"/>
                  </a:lnTo>
                  <a:lnTo>
                    <a:pt x="831" y="618"/>
                  </a:lnTo>
                  <a:lnTo>
                    <a:pt x="831" y="618"/>
                  </a:lnTo>
                  <a:lnTo>
                    <a:pt x="833" y="618"/>
                  </a:lnTo>
                  <a:lnTo>
                    <a:pt x="833" y="616"/>
                  </a:lnTo>
                  <a:lnTo>
                    <a:pt x="833" y="616"/>
                  </a:lnTo>
                  <a:lnTo>
                    <a:pt x="833" y="616"/>
                  </a:lnTo>
                  <a:lnTo>
                    <a:pt x="833" y="613"/>
                  </a:lnTo>
                  <a:lnTo>
                    <a:pt x="833" y="613"/>
                  </a:lnTo>
                  <a:lnTo>
                    <a:pt x="833" y="613"/>
                  </a:lnTo>
                  <a:lnTo>
                    <a:pt x="831" y="609"/>
                  </a:lnTo>
                  <a:lnTo>
                    <a:pt x="831" y="606"/>
                  </a:lnTo>
                  <a:lnTo>
                    <a:pt x="833" y="606"/>
                  </a:lnTo>
                  <a:lnTo>
                    <a:pt x="833" y="604"/>
                  </a:lnTo>
                  <a:lnTo>
                    <a:pt x="836" y="604"/>
                  </a:lnTo>
                  <a:lnTo>
                    <a:pt x="838" y="604"/>
                  </a:lnTo>
                  <a:lnTo>
                    <a:pt x="840" y="604"/>
                  </a:lnTo>
                  <a:lnTo>
                    <a:pt x="843" y="609"/>
                  </a:lnTo>
                  <a:lnTo>
                    <a:pt x="845" y="609"/>
                  </a:lnTo>
                  <a:lnTo>
                    <a:pt x="847" y="611"/>
                  </a:lnTo>
                  <a:lnTo>
                    <a:pt x="850" y="611"/>
                  </a:lnTo>
                  <a:lnTo>
                    <a:pt x="850" y="611"/>
                  </a:lnTo>
                  <a:lnTo>
                    <a:pt x="852" y="611"/>
                  </a:lnTo>
                  <a:lnTo>
                    <a:pt x="855" y="611"/>
                  </a:lnTo>
                  <a:lnTo>
                    <a:pt x="857" y="611"/>
                  </a:lnTo>
                  <a:lnTo>
                    <a:pt x="857" y="611"/>
                  </a:lnTo>
                  <a:lnTo>
                    <a:pt x="862" y="606"/>
                  </a:lnTo>
                  <a:lnTo>
                    <a:pt x="864" y="606"/>
                  </a:lnTo>
                  <a:lnTo>
                    <a:pt x="864" y="606"/>
                  </a:lnTo>
                  <a:lnTo>
                    <a:pt x="864" y="604"/>
                  </a:lnTo>
                  <a:lnTo>
                    <a:pt x="864" y="602"/>
                  </a:lnTo>
                  <a:lnTo>
                    <a:pt x="866" y="602"/>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Freeform 8"/>
            <p:cNvSpPr>
              <a:spLocks/>
            </p:cNvSpPr>
            <p:nvPr/>
          </p:nvSpPr>
          <p:spPr bwMode="auto">
            <a:xfrm>
              <a:off x="4801" y="1933"/>
              <a:ext cx="140" cy="201"/>
            </a:xfrm>
            <a:custGeom>
              <a:avLst/>
              <a:gdLst>
                <a:gd name="T0" fmla="*/ 140 w 140"/>
                <a:gd name="T1" fmla="*/ 68 h 201"/>
                <a:gd name="T2" fmla="*/ 137 w 140"/>
                <a:gd name="T3" fmla="*/ 64 h 201"/>
                <a:gd name="T4" fmla="*/ 137 w 140"/>
                <a:gd name="T5" fmla="*/ 45 h 201"/>
                <a:gd name="T6" fmla="*/ 135 w 140"/>
                <a:gd name="T7" fmla="*/ 40 h 201"/>
                <a:gd name="T8" fmla="*/ 130 w 140"/>
                <a:gd name="T9" fmla="*/ 26 h 201"/>
                <a:gd name="T10" fmla="*/ 128 w 140"/>
                <a:gd name="T11" fmla="*/ 14 h 201"/>
                <a:gd name="T12" fmla="*/ 128 w 140"/>
                <a:gd name="T13" fmla="*/ 7 h 201"/>
                <a:gd name="T14" fmla="*/ 114 w 140"/>
                <a:gd name="T15" fmla="*/ 2 h 201"/>
                <a:gd name="T16" fmla="*/ 111 w 140"/>
                <a:gd name="T17" fmla="*/ 21 h 201"/>
                <a:gd name="T18" fmla="*/ 97 w 140"/>
                <a:gd name="T19" fmla="*/ 28 h 201"/>
                <a:gd name="T20" fmla="*/ 90 w 140"/>
                <a:gd name="T21" fmla="*/ 26 h 201"/>
                <a:gd name="T22" fmla="*/ 88 w 140"/>
                <a:gd name="T23" fmla="*/ 50 h 201"/>
                <a:gd name="T24" fmla="*/ 78 w 140"/>
                <a:gd name="T25" fmla="*/ 42 h 201"/>
                <a:gd name="T26" fmla="*/ 69 w 140"/>
                <a:gd name="T27" fmla="*/ 42 h 201"/>
                <a:gd name="T28" fmla="*/ 64 w 140"/>
                <a:gd name="T29" fmla="*/ 50 h 201"/>
                <a:gd name="T30" fmla="*/ 57 w 140"/>
                <a:gd name="T31" fmla="*/ 42 h 201"/>
                <a:gd name="T32" fmla="*/ 50 w 140"/>
                <a:gd name="T33" fmla="*/ 57 h 201"/>
                <a:gd name="T34" fmla="*/ 26 w 140"/>
                <a:gd name="T35" fmla="*/ 59 h 201"/>
                <a:gd name="T36" fmla="*/ 21 w 140"/>
                <a:gd name="T37" fmla="*/ 68 h 201"/>
                <a:gd name="T38" fmla="*/ 14 w 140"/>
                <a:gd name="T39" fmla="*/ 73 h 201"/>
                <a:gd name="T40" fmla="*/ 12 w 140"/>
                <a:gd name="T41" fmla="*/ 87 h 201"/>
                <a:gd name="T42" fmla="*/ 5 w 140"/>
                <a:gd name="T43" fmla="*/ 102 h 201"/>
                <a:gd name="T44" fmla="*/ 5 w 140"/>
                <a:gd name="T45" fmla="*/ 109 h 201"/>
                <a:gd name="T46" fmla="*/ 2 w 140"/>
                <a:gd name="T47" fmla="*/ 116 h 201"/>
                <a:gd name="T48" fmla="*/ 7 w 140"/>
                <a:gd name="T49" fmla="*/ 132 h 201"/>
                <a:gd name="T50" fmla="*/ 12 w 140"/>
                <a:gd name="T51" fmla="*/ 139 h 201"/>
                <a:gd name="T52" fmla="*/ 19 w 140"/>
                <a:gd name="T53" fmla="*/ 149 h 201"/>
                <a:gd name="T54" fmla="*/ 17 w 140"/>
                <a:gd name="T55" fmla="*/ 154 h 201"/>
                <a:gd name="T56" fmla="*/ 29 w 140"/>
                <a:gd name="T57" fmla="*/ 187 h 201"/>
                <a:gd name="T58" fmla="*/ 29 w 140"/>
                <a:gd name="T59" fmla="*/ 161 h 201"/>
                <a:gd name="T60" fmla="*/ 36 w 140"/>
                <a:gd name="T61" fmla="*/ 168 h 201"/>
                <a:gd name="T62" fmla="*/ 38 w 140"/>
                <a:gd name="T63" fmla="*/ 168 h 201"/>
                <a:gd name="T64" fmla="*/ 40 w 140"/>
                <a:gd name="T65" fmla="*/ 175 h 201"/>
                <a:gd name="T66" fmla="*/ 45 w 140"/>
                <a:gd name="T67" fmla="*/ 189 h 201"/>
                <a:gd name="T68" fmla="*/ 50 w 140"/>
                <a:gd name="T69" fmla="*/ 196 h 201"/>
                <a:gd name="T70" fmla="*/ 55 w 140"/>
                <a:gd name="T71" fmla="*/ 199 h 201"/>
                <a:gd name="T72" fmla="*/ 59 w 140"/>
                <a:gd name="T73" fmla="*/ 196 h 201"/>
                <a:gd name="T74" fmla="*/ 66 w 140"/>
                <a:gd name="T75" fmla="*/ 196 h 201"/>
                <a:gd name="T76" fmla="*/ 73 w 140"/>
                <a:gd name="T77" fmla="*/ 187 h 201"/>
                <a:gd name="T78" fmla="*/ 73 w 140"/>
                <a:gd name="T79" fmla="*/ 184 h 201"/>
                <a:gd name="T80" fmla="*/ 76 w 140"/>
                <a:gd name="T81" fmla="*/ 182 h 201"/>
                <a:gd name="T82" fmla="*/ 73 w 140"/>
                <a:gd name="T83" fmla="*/ 154 h 201"/>
                <a:gd name="T84" fmla="*/ 90 w 140"/>
                <a:gd name="T85" fmla="*/ 137 h 201"/>
                <a:gd name="T86" fmla="*/ 90 w 140"/>
                <a:gd name="T87" fmla="*/ 109 h 201"/>
                <a:gd name="T88" fmla="*/ 97 w 140"/>
                <a:gd name="T89" fmla="*/ 106 h 201"/>
                <a:gd name="T90" fmla="*/ 111 w 140"/>
                <a:gd name="T91" fmla="*/ 106 h 201"/>
                <a:gd name="T92" fmla="*/ 123 w 140"/>
                <a:gd name="T93" fmla="*/ 113 h 201"/>
                <a:gd name="T94" fmla="*/ 130 w 140"/>
                <a:gd name="T95" fmla="*/ 106 h 201"/>
                <a:gd name="T96" fmla="*/ 133 w 140"/>
                <a:gd name="T97" fmla="*/ 92 h 201"/>
                <a:gd name="T98" fmla="*/ 133 w 140"/>
                <a:gd name="T99" fmla="*/ 87 h 201"/>
                <a:gd name="T100" fmla="*/ 135 w 140"/>
                <a:gd name="T101" fmla="*/ 87 h 201"/>
                <a:gd name="T102" fmla="*/ 137 w 140"/>
                <a:gd name="T103" fmla="*/ 87 h 201"/>
                <a:gd name="T104" fmla="*/ 137 w 140"/>
                <a:gd name="T105" fmla="*/ 85 h 201"/>
                <a:gd name="T106" fmla="*/ 137 w 140"/>
                <a:gd name="T107" fmla="*/ 8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0" h="201">
                  <a:moveTo>
                    <a:pt x="137" y="76"/>
                  </a:moveTo>
                  <a:lnTo>
                    <a:pt x="137" y="76"/>
                  </a:lnTo>
                  <a:lnTo>
                    <a:pt x="137" y="71"/>
                  </a:lnTo>
                  <a:lnTo>
                    <a:pt x="140" y="68"/>
                  </a:lnTo>
                  <a:lnTo>
                    <a:pt x="140" y="68"/>
                  </a:lnTo>
                  <a:lnTo>
                    <a:pt x="137" y="68"/>
                  </a:lnTo>
                  <a:lnTo>
                    <a:pt x="137" y="66"/>
                  </a:lnTo>
                  <a:lnTo>
                    <a:pt x="137" y="66"/>
                  </a:lnTo>
                  <a:lnTo>
                    <a:pt x="137" y="66"/>
                  </a:lnTo>
                  <a:lnTo>
                    <a:pt x="137" y="64"/>
                  </a:lnTo>
                  <a:lnTo>
                    <a:pt x="137" y="61"/>
                  </a:lnTo>
                  <a:lnTo>
                    <a:pt x="137" y="57"/>
                  </a:lnTo>
                  <a:lnTo>
                    <a:pt x="137" y="57"/>
                  </a:lnTo>
                  <a:lnTo>
                    <a:pt x="137" y="45"/>
                  </a:lnTo>
                  <a:lnTo>
                    <a:pt x="137" y="45"/>
                  </a:lnTo>
                  <a:lnTo>
                    <a:pt x="137" y="42"/>
                  </a:lnTo>
                  <a:lnTo>
                    <a:pt x="137" y="42"/>
                  </a:lnTo>
                  <a:lnTo>
                    <a:pt x="137" y="42"/>
                  </a:lnTo>
                  <a:lnTo>
                    <a:pt x="135" y="42"/>
                  </a:lnTo>
                  <a:lnTo>
                    <a:pt x="135" y="40"/>
                  </a:lnTo>
                  <a:lnTo>
                    <a:pt x="135" y="38"/>
                  </a:lnTo>
                  <a:lnTo>
                    <a:pt x="128" y="38"/>
                  </a:lnTo>
                  <a:lnTo>
                    <a:pt x="126" y="38"/>
                  </a:lnTo>
                  <a:lnTo>
                    <a:pt x="126" y="35"/>
                  </a:lnTo>
                  <a:lnTo>
                    <a:pt x="130" y="26"/>
                  </a:lnTo>
                  <a:lnTo>
                    <a:pt x="130" y="24"/>
                  </a:lnTo>
                  <a:lnTo>
                    <a:pt x="130" y="24"/>
                  </a:lnTo>
                  <a:lnTo>
                    <a:pt x="130" y="21"/>
                  </a:lnTo>
                  <a:lnTo>
                    <a:pt x="130" y="19"/>
                  </a:lnTo>
                  <a:lnTo>
                    <a:pt x="128" y="14"/>
                  </a:lnTo>
                  <a:lnTo>
                    <a:pt x="128" y="14"/>
                  </a:lnTo>
                  <a:lnTo>
                    <a:pt x="128" y="12"/>
                  </a:lnTo>
                  <a:lnTo>
                    <a:pt x="128" y="9"/>
                  </a:lnTo>
                  <a:lnTo>
                    <a:pt x="128" y="7"/>
                  </a:lnTo>
                  <a:lnTo>
                    <a:pt x="128" y="7"/>
                  </a:lnTo>
                  <a:lnTo>
                    <a:pt x="126" y="7"/>
                  </a:lnTo>
                  <a:lnTo>
                    <a:pt x="118" y="0"/>
                  </a:lnTo>
                  <a:lnTo>
                    <a:pt x="118" y="0"/>
                  </a:lnTo>
                  <a:lnTo>
                    <a:pt x="116" y="2"/>
                  </a:lnTo>
                  <a:lnTo>
                    <a:pt x="114" y="2"/>
                  </a:lnTo>
                  <a:lnTo>
                    <a:pt x="114" y="5"/>
                  </a:lnTo>
                  <a:lnTo>
                    <a:pt x="114" y="7"/>
                  </a:lnTo>
                  <a:lnTo>
                    <a:pt x="114" y="14"/>
                  </a:lnTo>
                  <a:lnTo>
                    <a:pt x="114" y="19"/>
                  </a:lnTo>
                  <a:lnTo>
                    <a:pt x="111" y="21"/>
                  </a:lnTo>
                  <a:lnTo>
                    <a:pt x="109" y="21"/>
                  </a:lnTo>
                  <a:lnTo>
                    <a:pt x="104" y="24"/>
                  </a:lnTo>
                  <a:lnTo>
                    <a:pt x="95" y="21"/>
                  </a:lnTo>
                  <a:lnTo>
                    <a:pt x="95" y="24"/>
                  </a:lnTo>
                  <a:lnTo>
                    <a:pt x="97" y="28"/>
                  </a:lnTo>
                  <a:lnTo>
                    <a:pt x="97" y="28"/>
                  </a:lnTo>
                  <a:lnTo>
                    <a:pt x="95" y="28"/>
                  </a:lnTo>
                  <a:lnTo>
                    <a:pt x="92" y="26"/>
                  </a:lnTo>
                  <a:lnTo>
                    <a:pt x="92" y="26"/>
                  </a:lnTo>
                  <a:lnTo>
                    <a:pt x="90" y="26"/>
                  </a:lnTo>
                  <a:lnTo>
                    <a:pt x="88" y="28"/>
                  </a:lnTo>
                  <a:lnTo>
                    <a:pt x="90" y="33"/>
                  </a:lnTo>
                  <a:lnTo>
                    <a:pt x="90" y="35"/>
                  </a:lnTo>
                  <a:lnTo>
                    <a:pt x="88" y="47"/>
                  </a:lnTo>
                  <a:lnTo>
                    <a:pt x="88" y="50"/>
                  </a:lnTo>
                  <a:lnTo>
                    <a:pt x="85" y="50"/>
                  </a:lnTo>
                  <a:lnTo>
                    <a:pt x="83" y="50"/>
                  </a:lnTo>
                  <a:lnTo>
                    <a:pt x="78" y="45"/>
                  </a:lnTo>
                  <a:lnTo>
                    <a:pt x="78" y="45"/>
                  </a:lnTo>
                  <a:lnTo>
                    <a:pt x="78" y="42"/>
                  </a:lnTo>
                  <a:lnTo>
                    <a:pt x="78" y="40"/>
                  </a:lnTo>
                  <a:lnTo>
                    <a:pt x="78" y="40"/>
                  </a:lnTo>
                  <a:lnTo>
                    <a:pt x="71" y="40"/>
                  </a:lnTo>
                  <a:lnTo>
                    <a:pt x="69" y="40"/>
                  </a:lnTo>
                  <a:lnTo>
                    <a:pt x="69" y="42"/>
                  </a:lnTo>
                  <a:lnTo>
                    <a:pt x="69" y="45"/>
                  </a:lnTo>
                  <a:lnTo>
                    <a:pt x="71" y="47"/>
                  </a:lnTo>
                  <a:lnTo>
                    <a:pt x="69" y="50"/>
                  </a:lnTo>
                  <a:lnTo>
                    <a:pt x="66" y="52"/>
                  </a:lnTo>
                  <a:lnTo>
                    <a:pt x="64" y="50"/>
                  </a:lnTo>
                  <a:lnTo>
                    <a:pt x="62" y="50"/>
                  </a:lnTo>
                  <a:lnTo>
                    <a:pt x="62" y="47"/>
                  </a:lnTo>
                  <a:lnTo>
                    <a:pt x="59" y="42"/>
                  </a:lnTo>
                  <a:lnTo>
                    <a:pt x="57" y="42"/>
                  </a:lnTo>
                  <a:lnTo>
                    <a:pt x="57" y="42"/>
                  </a:lnTo>
                  <a:lnTo>
                    <a:pt x="57" y="52"/>
                  </a:lnTo>
                  <a:lnTo>
                    <a:pt x="55" y="54"/>
                  </a:lnTo>
                  <a:lnTo>
                    <a:pt x="55" y="57"/>
                  </a:lnTo>
                  <a:lnTo>
                    <a:pt x="52" y="57"/>
                  </a:lnTo>
                  <a:lnTo>
                    <a:pt x="50" y="57"/>
                  </a:lnTo>
                  <a:lnTo>
                    <a:pt x="45" y="59"/>
                  </a:lnTo>
                  <a:lnTo>
                    <a:pt x="40" y="57"/>
                  </a:lnTo>
                  <a:lnTo>
                    <a:pt x="33" y="57"/>
                  </a:lnTo>
                  <a:lnTo>
                    <a:pt x="29" y="57"/>
                  </a:lnTo>
                  <a:lnTo>
                    <a:pt x="26" y="59"/>
                  </a:lnTo>
                  <a:lnTo>
                    <a:pt x="26" y="64"/>
                  </a:lnTo>
                  <a:lnTo>
                    <a:pt x="24" y="68"/>
                  </a:lnTo>
                  <a:lnTo>
                    <a:pt x="24" y="71"/>
                  </a:lnTo>
                  <a:lnTo>
                    <a:pt x="21" y="71"/>
                  </a:lnTo>
                  <a:lnTo>
                    <a:pt x="21" y="68"/>
                  </a:lnTo>
                  <a:lnTo>
                    <a:pt x="21" y="68"/>
                  </a:lnTo>
                  <a:lnTo>
                    <a:pt x="19" y="68"/>
                  </a:lnTo>
                  <a:lnTo>
                    <a:pt x="17" y="71"/>
                  </a:lnTo>
                  <a:lnTo>
                    <a:pt x="17" y="71"/>
                  </a:lnTo>
                  <a:lnTo>
                    <a:pt x="14" y="73"/>
                  </a:lnTo>
                  <a:lnTo>
                    <a:pt x="10" y="80"/>
                  </a:lnTo>
                  <a:lnTo>
                    <a:pt x="10" y="83"/>
                  </a:lnTo>
                  <a:lnTo>
                    <a:pt x="10" y="83"/>
                  </a:lnTo>
                  <a:lnTo>
                    <a:pt x="12" y="87"/>
                  </a:lnTo>
                  <a:lnTo>
                    <a:pt x="12" y="87"/>
                  </a:lnTo>
                  <a:lnTo>
                    <a:pt x="12" y="90"/>
                  </a:lnTo>
                  <a:lnTo>
                    <a:pt x="10" y="97"/>
                  </a:lnTo>
                  <a:lnTo>
                    <a:pt x="7" y="99"/>
                  </a:lnTo>
                  <a:lnTo>
                    <a:pt x="7" y="102"/>
                  </a:lnTo>
                  <a:lnTo>
                    <a:pt x="5" y="102"/>
                  </a:lnTo>
                  <a:lnTo>
                    <a:pt x="2" y="102"/>
                  </a:lnTo>
                  <a:lnTo>
                    <a:pt x="0" y="104"/>
                  </a:lnTo>
                  <a:lnTo>
                    <a:pt x="2" y="106"/>
                  </a:lnTo>
                  <a:lnTo>
                    <a:pt x="2" y="106"/>
                  </a:lnTo>
                  <a:lnTo>
                    <a:pt x="5" y="109"/>
                  </a:lnTo>
                  <a:lnTo>
                    <a:pt x="7" y="111"/>
                  </a:lnTo>
                  <a:lnTo>
                    <a:pt x="5" y="111"/>
                  </a:lnTo>
                  <a:lnTo>
                    <a:pt x="2" y="111"/>
                  </a:lnTo>
                  <a:lnTo>
                    <a:pt x="2" y="111"/>
                  </a:lnTo>
                  <a:lnTo>
                    <a:pt x="2" y="116"/>
                  </a:lnTo>
                  <a:lnTo>
                    <a:pt x="2" y="118"/>
                  </a:lnTo>
                  <a:lnTo>
                    <a:pt x="5" y="123"/>
                  </a:lnTo>
                  <a:lnTo>
                    <a:pt x="7" y="125"/>
                  </a:lnTo>
                  <a:lnTo>
                    <a:pt x="7" y="130"/>
                  </a:lnTo>
                  <a:lnTo>
                    <a:pt x="7" y="132"/>
                  </a:lnTo>
                  <a:lnTo>
                    <a:pt x="10" y="132"/>
                  </a:lnTo>
                  <a:lnTo>
                    <a:pt x="12" y="135"/>
                  </a:lnTo>
                  <a:lnTo>
                    <a:pt x="12" y="135"/>
                  </a:lnTo>
                  <a:lnTo>
                    <a:pt x="12" y="137"/>
                  </a:lnTo>
                  <a:lnTo>
                    <a:pt x="12" y="139"/>
                  </a:lnTo>
                  <a:lnTo>
                    <a:pt x="14" y="144"/>
                  </a:lnTo>
                  <a:lnTo>
                    <a:pt x="17" y="147"/>
                  </a:lnTo>
                  <a:lnTo>
                    <a:pt x="17" y="149"/>
                  </a:lnTo>
                  <a:lnTo>
                    <a:pt x="19" y="149"/>
                  </a:lnTo>
                  <a:lnTo>
                    <a:pt x="19" y="149"/>
                  </a:lnTo>
                  <a:lnTo>
                    <a:pt x="19" y="151"/>
                  </a:lnTo>
                  <a:lnTo>
                    <a:pt x="17" y="151"/>
                  </a:lnTo>
                  <a:lnTo>
                    <a:pt x="17" y="154"/>
                  </a:lnTo>
                  <a:lnTo>
                    <a:pt x="17" y="154"/>
                  </a:lnTo>
                  <a:lnTo>
                    <a:pt x="17" y="154"/>
                  </a:lnTo>
                  <a:lnTo>
                    <a:pt x="17" y="156"/>
                  </a:lnTo>
                  <a:lnTo>
                    <a:pt x="21" y="175"/>
                  </a:lnTo>
                  <a:lnTo>
                    <a:pt x="21" y="182"/>
                  </a:lnTo>
                  <a:lnTo>
                    <a:pt x="24" y="184"/>
                  </a:lnTo>
                  <a:lnTo>
                    <a:pt x="29" y="187"/>
                  </a:lnTo>
                  <a:lnTo>
                    <a:pt x="29" y="182"/>
                  </a:lnTo>
                  <a:lnTo>
                    <a:pt x="26" y="170"/>
                  </a:lnTo>
                  <a:lnTo>
                    <a:pt x="26" y="166"/>
                  </a:lnTo>
                  <a:lnTo>
                    <a:pt x="29" y="163"/>
                  </a:lnTo>
                  <a:lnTo>
                    <a:pt x="29" y="161"/>
                  </a:lnTo>
                  <a:lnTo>
                    <a:pt x="31" y="161"/>
                  </a:lnTo>
                  <a:lnTo>
                    <a:pt x="33" y="163"/>
                  </a:lnTo>
                  <a:lnTo>
                    <a:pt x="36" y="166"/>
                  </a:lnTo>
                  <a:lnTo>
                    <a:pt x="36" y="168"/>
                  </a:lnTo>
                  <a:lnTo>
                    <a:pt x="36" y="168"/>
                  </a:lnTo>
                  <a:lnTo>
                    <a:pt x="36" y="166"/>
                  </a:lnTo>
                  <a:lnTo>
                    <a:pt x="36" y="166"/>
                  </a:lnTo>
                  <a:lnTo>
                    <a:pt x="38" y="168"/>
                  </a:lnTo>
                  <a:lnTo>
                    <a:pt x="38" y="168"/>
                  </a:lnTo>
                  <a:lnTo>
                    <a:pt x="38" y="168"/>
                  </a:lnTo>
                  <a:lnTo>
                    <a:pt x="38" y="170"/>
                  </a:lnTo>
                  <a:lnTo>
                    <a:pt x="38" y="170"/>
                  </a:lnTo>
                  <a:lnTo>
                    <a:pt x="38" y="170"/>
                  </a:lnTo>
                  <a:lnTo>
                    <a:pt x="40" y="175"/>
                  </a:lnTo>
                  <a:lnTo>
                    <a:pt x="40" y="175"/>
                  </a:lnTo>
                  <a:lnTo>
                    <a:pt x="43" y="184"/>
                  </a:lnTo>
                  <a:lnTo>
                    <a:pt x="43" y="189"/>
                  </a:lnTo>
                  <a:lnTo>
                    <a:pt x="45" y="189"/>
                  </a:lnTo>
                  <a:lnTo>
                    <a:pt x="45" y="189"/>
                  </a:lnTo>
                  <a:lnTo>
                    <a:pt x="45" y="189"/>
                  </a:lnTo>
                  <a:lnTo>
                    <a:pt x="45" y="194"/>
                  </a:lnTo>
                  <a:lnTo>
                    <a:pt x="45" y="194"/>
                  </a:lnTo>
                  <a:lnTo>
                    <a:pt x="47" y="196"/>
                  </a:lnTo>
                  <a:lnTo>
                    <a:pt x="50" y="196"/>
                  </a:lnTo>
                  <a:lnTo>
                    <a:pt x="50" y="196"/>
                  </a:lnTo>
                  <a:lnTo>
                    <a:pt x="52" y="199"/>
                  </a:lnTo>
                  <a:lnTo>
                    <a:pt x="52" y="199"/>
                  </a:lnTo>
                  <a:lnTo>
                    <a:pt x="52" y="201"/>
                  </a:lnTo>
                  <a:lnTo>
                    <a:pt x="52" y="201"/>
                  </a:lnTo>
                  <a:lnTo>
                    <a:pt x="55" y="199"/>
                  </a:lnTo>
                  <a:lnTo>
                    <a:pt x="55" y="199"/>
                  </a:lnTo>
                  <a:lnTo>
                    <a:pt x="57" y="199"/>
                  </a:lnTo>
                  <a:lnTo>
                    <a:pt x="57" y="196"/>
                  </a:lnTo>
                  <a:lnTo>
                    <a:pt x="57" y="196"/>
                  </a:lnTo>
                  <a:lnTo>
                    <a:pt x="59" y="196"/>
                  </a:lnTo>
                  <a:lnTo>
                    <a:pt x="59" y="196"/>
                  </a:lnTo>
                  <a:lnTo>
                    <a:pt x="59" y="196"/>
                  </a:lnTo>
                  <a:lnTo>
                    <a:pt x="62" y="196"/>
                  </a:lnTo>
                  <a:lnTo>
                    <a:pt x="62" y="196"/>
                  </a:lnTo>
                  <a:lnTo>
                    <a:pt x="66" y="196"/>
                  </a:lnTo>
                  <a:lnTo>
                    <a:pt x="66" y="194"/>
                  </a:lnTo>
                  <a:lnTo>
                    <a:pt x="69" y="194"/>
                  </a:lnTo>
                  <a:lnTo>
                    <a:pt x="69" y="192"/>
                  </a:lnTo>
                  <a:lnTo>
                    <a:pt x="71" y="192"/>
                  </a:lnTo>
                  <a:lnTo>
                    <a:pt x="73" y="187"/>
                  </a:lnTo>
                  <a:lnTo>
                    <a:pt x="73" y="187"/>
                  </a:lnTo>
                  <a:lnTo>
                    <a:pt x="73" y="187"/>
                  </a:lnTo>
                  <a:lnTo>
                    <a:pt x="73" y="187"/>
                  </a:lnTo>
                  <a:lnTo>
                    <a:pt x="73" y="184"/>
                  </a:lnTo>
                  <a:lnTo>
                    <a:pt x="73" y="184"/>
                  </a:lnTo>
                  <a:lnTo>
                    <a:pt x="76" y="187"/>
                  </a:lnTo>
                  <a:lnTo>
                    <a:pt x="76" y="184"/>
                  </a:lnTo>
                  <a:lnTo>
                    <a:pt x="76" y="184"/>
                  </a:lnTo>
                  <a:lnTo>
                    <a:pt x="78" y="182"/>
                  </a:lnTo>
                  <a:lnTo>
                    <a:pt x="76" y="182"/>
                  </a:lnTo>
                  <a:lnTo>
                    <a:pt x="76" y="177"/>
                  </a:lnTo>
                  <a:lnTo>
                    <a:pt x="73" y="168"/>
                  </a:lnTo>
                  <a:lnTo>
                    <a:pt x="71" y="166"/>
                  </a:lnTo>
                  <a:lnTo>
                    <a:pt x="71" y="161"/>
                  </a:lnTo>
                  <a:lnTo>
                    <a:pt x="73" y="154"/>
                  </a:lnTo>
                  <a:lnTo>
                    <a:pt x="76" y="149"/>
                  </a:lnTo>
                  <a:lnTo>
                    <a:pt x="81" y="144"/>
                  </a:lnTo>
                  <a:lnTo>
                    <a:pt x="81" y="142"/>
                  </a:lnTo>
                  <a:lnTo>
                    <a:pt x="88" y="139"/>
                  </a:lnTo>
                  <a:lnTo>
                    <a:pt x="90" y="137"/>
                  </a:lnTo>
                  <a:lnTo>
                    <a:pt x="90" y="137"/>
                  </a:lnTo>
                  <a:lnTo>
                    <a:pt x="95" y="132"/>
                  </a:lnTo>
                  <a:lnTo>
                    <a:pt x="95" y="128"/>
                  </a:lnTo>
                  <a:lnTo>
                    <a:pt x="90" y="113"/>
                  </a:lnTo>
                  <a:lnTo>
                    <a:pt x="90" y="109"/>
                  </a:lnTo>
                  <a:lnTo>
                    <a:pt x="90" y="104"/>
                  </a:lnTo>
                  <a:lnTo>
                    <a:pt x="92" y="104"/>
                  </a:lnTo>
                  <a:lnTo>
                    <a:pt x="92" y="104"/>
                  </a:lnTo>
                  <a:lnTo>
                    <a:pt x="95" y="104"/>
                  </a:lnTo>
                  <a:lnTo>
                    <a:pt x="97" y="106"/>
                  </a:lnTo>
                  <a:lnTo>
                    <a:pt x="102" y="113"/>
                  </a:lnTo>
                  <a:lnTo>
                    <a:pt x="102" y="113"/>
                  </a:lnTo>
                  <a:lnTo>
                    <a:pt x="107" y="113"/>
                  </a:lnTo>
                  <a:lnTo>
                    <a:pt x="107" y="111"/>
                  </a:lnTo>
                  <a:lnTo>
                    <a:pt x="111" y="106"/>
                  </a:lnTo>
                  <a:lnTo>
                    <a:pt x="114" y="104"/>
                  </a:lnTo>
                  <a:lnTo>
                    <a:pt x="118" y="102"/>
                  </a:lnTo>
                  <a:lnTo>
                    <a:pt x="121" y="106"/>
                  </a:lnTo>
                  <a:lnTo>
                    <a:pt x="121" y="111"/>
                  </a:lnTo>
                  <a:lnTo>
                    <a:pt x="123" y="113"/>
                  </a:lnTo>
                  <a:lnTo>
                    <a:pt x="126" y="111"/>
                  </a:lnTo>
                  <a:lnTo>
                    <a:pt x="126" y="106"/>
                  </a:lnTo>
                  <a:lnTo>
                    <a:pt x="128" y="104"/>
                  </a:lnTo>
                  <a:lnTo>
                    <a:pt x="130" y="106"/>
                  </a:lnTo>
                  <a:lnTo>
                    <a:pt x="130" y="106"/>
                  </a:lnTo>
                  <a:lnTo>
                    <a:pt x="130" y="104"/>
                  </a:lnTo>
                  <a:lnTo>
                    <a:pt x="130" y="97"/>
                  </a:lnTo>
                  <a:lnTo>
                    <a:pt x="130" y="95"/>
                  </a:lnTo>
                  <a:lnTo>
                    <a:pt x="133" y="92"/>
                  </a:lnTo>
                  <a:lnTo>
                    <a:pt x="133" y="92"/>
                  </a:lnTo>
                  <a:lnTo>
                    <a:pt x="130" y="92"/>
                  </a:lnTo>
                  <a:lnTo>
                    <a:pt x="130" y="92"/>
                  </a:lnTo>
                  <a:lnTo>
                    <a:pt x="133" y="90"/>
                  </a:lnTo>
                  <a:lnTo>
                    <a:pt x="133" y="90"/>
                  </a:lnTo>
                  <a:lnTo>
                    <a:pt x="133" y="87"/>
                  </a:lnTo>
                  <a:lnTo>
                    <a:pt x="133" y="87"/>
                  </a:lnTo>
                  <a:lnTo>
                    <a:pt x="133" y="87"/>
                  </a:lnTo>
                  <a:lnTo>
                    <a:pt x="135" y="87"/>
                  </a:lnTo>
                  <a:lnTo>
                    <a:pt x="135" y="87"/>
                  </a:lnTo>
                  <a:lnTo>
                    <a:pt x="135" y="87"/>
                  </a:lnTo>
                  <a:lnTo>
                    <a:pt x="135" y="87"/>
                  </a:lnTo>
                  <a:lnTo>
                    <a:pt x="135" y="87"/>
                  </a:lnTo>
                  <a:lnTo>
                    <a:pt x="135" y="87"/>
                  </a:lnTo>
                  <a:lnTo>
                    <a:pt x="135" y="87"/>
                  </a:lnTo>
                  <a:lnTo>
                    <a:pt x="137" y="87"/>
                  </a:lnTo>
                  <a:lnTo>
                    <a:pt x="137" y="87"/>
                  </a:lnTo>
                  <a:lnTo>
                    <a:pt x="137" y="87"/>
                  </a:lnTo>
                  <a:lnTo>
                    <a:pt x="137" y="87"/>
                  </a:lnTo>
                  <a:lnTo>
                    <a:pt x="137" y="85"/>
                  </a:lnTo>
                  <a:lnTo>
                    <a:pt x="137" y="85"/>
                  </a:lnTo>
                  <a:lnTo>
                    <a:pt x="137" y="83"/>
                  </a:lnTo>
                  <a:lnTo>
                    <a:pt x="137" y="83"/>
                  </a:lnTo>
                  <a:lnTo>
                    <a:pt x="137" y="83"/>
                  </a:lnTo>
                  <a:lnTo>
                    <a:pt x="137" y="80"/>
                  </a:lnTo>
                  <a:lnTo>
                    <a:pt x="137" y="80"/>
                  </a:lnTo>
                  <a:lnTo>
                    <a:pt x="137" y="80"/>
                  </a:lnTo>
                  <a:lnTo>
                    <a:pt x="137" y="76"/>
                  </a:lnTo>
                  <a:lnTo>
                    <a:pt x="137" y="76"/>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9"/>
            <p:cNvSpPr>
              <a:spLocks/>
            </p:cNvSpPr>
            <p:nvPr/>
          </p:nvSpPr>
          <p:spPr bwMode="auto">
            <a:xfrm>
              <a:off x="3210" y="2510"/>
              <a:ext cx="521" cy="490"/>
            </a:xfrm>
            <a:custGeom>
              <a:avLst/>
              <a:gdLst>
                <a:gd name="T0" fmla="*/ 490 w 521"/>
                <a:gd name="T1" fmla="*/ 251 h 490"/>
                <a:gd name="T2" fmla="*/ 445 w 521"/>
                <a:gd name="T3" fmla="*/ 249 h 490"/>
                <a:gd name="T4" fmla="*/ 426 w 521"/>
                <a:gd name="T5" fmla="*/ 211 h 490"/>
                <a:gd name="T6" fmla="*/ 407 w 521"/>
                <a:gd name="T7" fmla="*/ 209 h 490"/>
                <a:gd name="T8" fmla="*/ 396 w 521"/>
                <a:gd name="T9" fmla="*/ 180 h 490"/>
                <a:gd name="T10" fmla="*/ 358 w 521"/>
                <a:gd name="T11" fmla="*/ 157 h 490"/>
                <a:gd name="T12" fmla="*/ 325 w 521"/>
                <a:gd name="T13" fmla="*/ 145 h 490"/>
                <a:gd name="T14" fmla="*/ 306 w 521"/>
                <a:gd name="T15" fmla="*/ 88 h 490"/>
                <a:gd name="T16" fmla="*/ 310 w 521"/>
                <a:gd name="T17" fmla="*/ 55 h 490"/>
                <a:gd name="T18" fmla="*/ 284 w 521"/>
                <a:gd name="T19" fmla="*/ 36 h 490"/>
                <a:gd name="T20" fmla="*/ 263 w 521"/>
                <a:gd name="T21" fmla="*/ 43 h 490"/>
                <a:gd name="T22" fmla="*/ 223 w 521"/>
                <a:gd name="T23" fmla="*/ 29 h 490"/>
                <a:gd name="T24" fmla="*/ 192 w 521"/>
                <a:gd name="T25" fmla="*/ 33 h 490"/>
                <a:gd name="T26" fmla="*/ 164 w 521"/>
                <a:gd name="T27" fmla="*/ 12 h 490"/>
                <a:gd name="T28" fmla="*/ 133 w 521"/>
                <a:gd name="T29" fmla="*/ 7 h 490"/>
                <a:gd name="T30" fmla="*/ 131 w 521"/>
                <a:gd name="T31" fmla="*/ 24 h 490"/>
                <a:gd name="T32" fmla="*/ 107 w 521"/>
                <a:gd name="T33" fmla="*/ 60 h 490"/>
                <a:gd name="T34" fmla="*/ 90 w 521"/>
                <a:gd name="T35" fmla="*/ 76 h 490"/>
                <a:gd name="T36" fmla="*/ 74 w 521"/>
                <a:gd name="T37" fmla="*/ 74 h 490"/>
                <a:gd name="T38" fmla="*/ 57 w 521"/>
                <a:gd name="T39" fmla="*/ 102 h 490"/>
                <a:gd name="T40" fmla="*/ 64 w 521"/>
                <a:gd name="T41" fmla="*/ 114 h 490"/>
                <a:gd name="T42" fmla="*/ 67 w 521"/>
                <a:gd name="T43" fmla="*/ 133 h 490"/>
                <a:gd name="T44" fmla="*/ 48 w 521"/>
                <a:gd name="T45" fmla="*/ 161 h 490"/>
                <a:gd name="T46" fmla="*/ 31 w 521"/>
                <a:gd name="T47" fmla="*/ 180 h 490"/>
                <a:gd name="T48" fmla="*/ 38 w 521"/>
                <a:gd name="T49" fmla="*/ 216 h 490"/>
                <a:gd name="T50" fmla="*/ 31 w 521"/>
                <a:gd name="T51" fmla="*/ 247 h 490"/>
                <a:gd name="T52" fmla="*/ 19 w 521"/>
                <a:gd name="T53" fmla="*/ 273 h 490"/>
                <a:gd name="T54" fmla="*/ 50 w 521"/>
                <a:gd name="T55" fmla="*/ 282 h 490"/>
                <a:gd name="T56" fmla="*/ 15 w 521"/>
                <a:gd name="T57" fmla="*/ 329 h 490"/>
                <a:gd name="T58" fmla="*/ 19 w 521"/>
                <a:gd name="T59" fmla="*/ 377 h 490"/>
                <a:gd name="T60" fmla="*/ 22 w 521"/>
                <a:gd name="T61" fmla="*/ 396 h 490"/>
                <a:gd name="T62" fmla="*/ 26 w 521"/>
                <a:gd name="T63" fmla="*/ 424 h 490"/>
                <a:gd name="T64" fmla="*/ 26 w 521"/>
                <a:gd name="T65" fmla="*/ 457 h 490"/>
                <a:gd name="T66" fmla="*/ 45 w 521"/>
                <a:gd name="T67" fmla="*/ 483 h 490"/>
                <a:gd name="T68" fmla="*/ 67 w 521"/>
                <a:gd name="T69" fmla="*/ 483 h 490"/>
                <a:gd name="T70" fmla="*/ 90 w 521"/>
                <a:gd name="T71" fmla="*/ 481 h 490"/>
                <a:gd name="T72" fmla="*/ 107 w 521"/>
                <a:gd name="T73" fmla="*/ 481 h 490"/>
                <a:gd name="T74" fmla="*/ 123 w 521"/>
                <a:gd name="T75" fmla="*/ 464 h 490"/>
                <a:gd name="T76" fmla="*/ 161 w 521"/>
                <a:gd name="T77" fmla="*/ 460 h 490"/>
                <a:gd name="T78" fmla="*/ 180 w 521"/>
                <a:gd name="T79" fmla="*/ 450 h 490"/>
                <a:gd name="T80" fmla="*/ 194 w 521"/>
                <a:gd name="T81" fmla="*/ 443 h 490"/>
                <a:gd name="T82" fmla="*/ 228 w 521"/>
                <a:gd name="T83" fmla="*/ 434 h 490"/>
                <a:gd name="T84" fmla="*/ 239 w 521"/>
                <a:gd name="T85" fmla="*/ 400 h 490"/>
                <a:gd name="T86" fmla="*/ 277 w 521"/>
                <a:gd name="T87" fmla="*/ 386 h 490"/>
                <a:gd name="T88" fmla="*/ 313 w 521"/>
                <a:gd name="T89" fmla="*/ 391 h 490"/>
                <a:gd name="T90" fmla="*/ 315 w 521"/>
                <a:gd name="T91" fmla="*/ 365 h 490"/>
                <a:gd name="T92" fmla="*/ 332 w 521"/>
                <a:gd name="T93" fmla="*/ 348 h 490"/>
                <a:gd name="T94" fmla="*/ 351 w 521"/>
                <a:gd name="T95" fmla="*/ 360 h 490"/>
                <a:gd name="T96" fmla="*/ 360 w 521"/>
                <a:gd name="T97" fmla="*/ 370 h 490"/>
                <a:gd name="T98" fmla="*/ 381 w 521"/>
                <a:gd name="T99" fmla="*/ 377 h 490"/>
                <a:gd name="T100" fmla="*/ 381 w 521"/>
                <a:gd name="T101" fmla="*/ 360 h 490"/>
                <a:gd name="T102" fmla="*/ 360 w 521"/>
                <a:gd name="T103" fmla="*/ 355 h 490"/>
                <a:gd name="T104" fmla="*/ 358 w 521"/>
                <a:gd name="T105" fmla="*/ 341 h 490"/>
                <a:gd name="T106" fmla="*/ 372 w 521"/>
                <a:gd name="T107" fmla="*/ 341 h 490"/>
                <a:gd name="T108" fmla="*/ 389 w 521"/>
                <a:gd name="T109" fmla="*/ 336 h 490"/>
                <a:gd name="T110" fmla="*/ 400 w 521"/>
                <a:gd name="T111" fmla="*/ 344 h 490"/>
                <a:gd name="T112" fmla="*/ 415 w 521"/>
                <a:gd name="T113" fmla="*/ 332 h 490"/>
                <a:gd name="T114" fmla="*/ 424 w 521"/>
                <a:gd name="T115" fmla="*/ 327 h 490"/>
                <a:gd name="T116" fmla="*/ 450 w 521"/>
                <a:gd name="T117" fmla="*/ 318 h 490"/>
                <a:gd name="T118" fmla="*/ 469 w 521"/>
                <a:gd name="T119" fmla="*/ 303 h 490"/>
                <a:gd name="T120" fmla="*/ 488 w 521"/>
                <a:gd name="T121" fmla="*/ 294 h 490"/>
                <a:gd name="T122" fmla="*/ 488 w 521"/>
                <a:gd name="T123" fmla="*/ 277 h 490"/>
                <a:gd name="T124" fmla="*/ 507 w 521"/>
                <a:gd name="T125" fmla="*/ 258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1" h="490">
                  <a:moveTo>
                    <a:pt x="521" y="247"/>
                  </a:moveTo>
                  <a:lnTo>
                    <a:pt x="521" y="247"/>
                  </a:lnTo>
                  <a:lnTo>
                    <a:pt x="519" y="244"/>
                  </a:lnTo>
                  <a:lnTo>
                    <a:pt x="519" y="244"/>
                  </a:lnTo>
                  <a:lnTo>
                    <a:pt x="519" y="242"/>
                  </a:lnTo>
                  <a:lnTo>
                    <a:pt x="516" y="239"/>
                  </a:lnTo>
                  <a:lnTo>
                    <a:pt x="516" y="239"/>
                  </a:lnTo>
                  <a:lnTo>
                    <a:pt x="516" y="239"/>
                  </a:lnTo>
                  <a:lnTo>
                    <a:pt x="514" y="242"/>
                  </a:lnTo>
                  <a:lnTo>
                    <a:pt x="514" y="244"/>
                  </a:lnTo>
                  <a:lnTo>
                    <a:pt x="512" y="244"/>
                  </a:lnTo>
                  <a:lnTo>
                    <a:pt x="512" y="247"/>
                  </a:lnTo>
                  <a:lnTo>
                    <a:pt x="509" y="247"/>
                  </a:lnTo>
                  <a:lnTo>
                    <a:pt x="505" y="247"/>
                  </a:lnTo>
                  <a:lnTo>
                    <a:pt x="505" y="249"/>
                  </a:lnTo>
                  <a:lnTo>
                    <a:pt x="502" y="249"/>
                  </a:lnTo>
                  <a:lnTo>
                    <a:pt x="500" y="251"/>
                  </a:lnTo>
                  <a:lnTo>
                    <a:pt x="497" y="254"/>
                  </a:lnTo>
                  <a:lnTo>
                    <a:pt x="495" y="254"/>
                  </a:lnTo>
                  <a:lnTo>
                    <a:pt x="490" y="251"/>
                  </a:lnTo>
                  <a:lnTo>
                    <a:pt x="488" y="251"/>
                  </a:lnTo>
                  <a:lnTo>
                    <a:pt x="488" y="251"/>
                  </a:lnTo>
                  <a:lnTo>
                    <a:pt x="488" y="251"/>
                  </a:lnTo>
                  <a:lnTo>
                    <a:pt x="486" y="254"/>
                  </a:lnTo>
                  <a:lnTo>
                    <a:pt x="486" y="254"/>
                  </a:lnTo>
                  <a:lnTo>
                    <a:pt x="486" y="254"/>
                  </a:lnTo>
                  <a:lnTo>
                    <a:pt x="483" y="254"/>
                  </a:lnTo>
                  <a:lnTo>
                    <a:pt x="483" y="254"/>
                  </a:lnTo>
                  <a:lnTo>
                    <a:pt x="481" y="254"/>
                  </a:lnTo>
                  <a:lnTo>
                    <a:pt x="476" y="254"/>
                  </a:lnTo>
                  <a:lnTo>
                    <a:pt x="467" y="251"/>
                  </a:lnTo>
                  <a:lnTo>
                    <a:pt x="462" y="254"/>
                  </a:lnTo>
                  <a:lnTo>
                    <a:pt x="457" y="254"/>
                  </a:lnTo>
                  <a:lnTo>
                    <a:pt x="455" y="251"/>
                  </a:lnTo>
                  <a:lnTo>
                    <a:pt x="452" y="251"/>
                  </a:lnTo>
                  <a:lnTo>
                    <a:pt x="450" y="249"/>
                  </a:lnTo>
                  <a:lnTo>
                    <a:pt x="450" y="249"/>
                  </a:lnTo>
                  <a:lnTo>
                    <a:pt x="448" y="249"/>
                  </a:lnTo>
                  <a:lnTo>
                    <a:pt x="448" y="249"/>
                  </a:lnTo>
                  <a:lnTo>
                    <a:pt x="445" y="249"/>
                  </a:lnTo>
                  <a:lnTo>
                    <a:pt x="443" y="251"/>
                  </a:lnTo>
                  <a:lnTo>
                    <a:pt x="441" y="254"/>
                  </a:lnTo>
                  <a:lnTo>
                    <a:pt x="436" y="256"/>
                  </a:lnTo>
                  <a:lnTo>
                    <a:pt x="436" y="256"/>
                  </a:lnTo>
                  <a:lnTo>
                    <a:pt x="434" y="256"/>
                  </a:lnTo>
                  <a:lnTo>
                    <a:pt x="431" y="256"/>
                  </a:lnTo>
                  <a:lnTo>
                    <a:pt x="431" y="251"/>
                  </a:lnTo>
                  <a:lnTo>
                    <a:pt x="429" y="249"/>
                  </a:lnTo>
                  <a:lnTo>
                    <a:pt x="429" y="232"/>
                  </a:lnTo>
                  <a:lnTo>
                    <a:pt x="426" y="232"/>
                  </a:lnTo>
                  <a:lnTo>
                    <a:pt x="424" y="228"/>
                  </a:lnTo>
                  <a:lnTo>
                    <a:pt x="424" y="225"/>
                  </a:lnTo>
                  <a:lnTo>
                    <a:pt x="424" y="223"/>
                  </a:lnTo>
                  <a:lnTo>
                    <a:pt x="424" y="220"/>
                  </a:lnTo>
                  <a:lnTo>
                    <a:pt x="422" y="218"/>
                  </a:lnTo>
                  <a:lnTo>
                    <a:pt x="424" y="216"/>
                  </a:lnTo>
                  <a:lnTo>
                    <a:pt x="424" y="216"/>
                  </a:lnTo>
                  <a:lnTo>
                    <a:pt x="424" y="213"/>
                  </a:lnTo>
                  <a:lnTo>
                    <a:pt x="426" y="213"/>
                  </a:lnTo>
                  <a:lnTo>
                    <a:pt x="426" y="211"/>
                  </a:lnTo>
                  <a:lnTo>
                    <a:pt x="424" y="211"/>
                  </a:lnTo>
                  <a:lnTo>
                    <a:pt x="422" y="211"/>
                  </a:lnTo>
                  <a:lnTo>
                    <a:pt x="422" y="211"/>
                  </a:lnTo>
                  <a:lnTo>
                    <a:pt x="419" y="211"/>
                  </a:lnTo>
                  <a:lnTo>
                    <a:pt x="417" y="213"/>
                  </a:lnTo>
                  <a:lnTo>
                    <a:pt x="415" y="213"/>
                  </a:lnTo>
                  <a:lnTo>
                    <a:pt x="415" y="211"/>
                  </a:lnTo>
                  <a:lnTo>
                    <a:pt x="415" y="211"/>
                  </a:lnTo>
                  <a:lnTo>
                    <a:pt x="412" y="209"/>
                  </a:lnTo>
                  <a:lnTo>
                    <a:pt x="412" y="206"/>
                  </a:lnTo>
                  <a:lnTo>
                    <a:pt x="412" y="206"/>
                  </a:lnTo>
                  <a:lnTo>
                    <a:pt x="412" y="204"/>
                  </a:lnTo>
                  <a:lnTo>
                    <a:pt x="412" y="204"/>
                  </a:lnTo>
                  <a:lnTo>
                    <a:pt x="410" y="204"/>
                  </a:lnTo>
                  <a:lnTo>
                    <a:pt x="410" y="204"/>
                  </a:lnTo>
                  <a:lnTo>
                    <a:pt x="410" y="204"/>
                  </a:lnTo>
                  <a:lnTo>
                    <a:pt x="407" y="204"/>
                  </a:lnTo>
                  <a:lnTo>
                    <a:pt x="407" y="206"/>
                  </a:lnTo>
                  <a:lnTo>
                    <a:pt x="407" y="209"/>
                  </a:lnTo>
                  <a:lnTo>
                    <a:pt x="407" y="209"/>
                  </a:lnTo>
                  <a:lnTo>
                    <a:pt x="407" y="209"/>
                  </a:lnTo>
                  <a:lnTo>
                    <a:pt x="405" y="209"/>
                  </a:lnTo>
                  <a:lnTo>
                    <a:pt x="405" y="209"/>
                  </a:lnTo>
                  <a:lnTo>
                    <a:pt x="403" y="209"/>
                  </a:lnTo>
                  <a:lnTo>
                    <a:pt x="400" y="209"/>
                  </a:lnTo>
                  <a:lnTo>
                    <a:pt x="400" y="209"/>
                  </a:lnTo>
                  <a:lnTo>
                    <a:pt x="398" y="206"/>
                  </a:lnTo>
                  <a:lnTo>
                    <a:pt x="398" y="206"/>
                  </a:lnTo>
                  <a:lnTo>
                    <a:pt x="400" y="204"/>
                  </a:lnTo>
                  <a:lnTo>
                    <a:pt x="400" y="204"/>
                  </a:lnTo>
                  <a:lnTo>
                    <a:pt x="400" y="202"/>
                  </a:lnTo>
                  <a:lnTo>
                    <a:pt x="403" y="202"/>
                  </a:lnTo>
                  <a:lnTo>
                    <a:pt x="403" y="202"/>
                  </a:lnTo>
                  <a:lnTo>
                    <a:pt x="405" y="199"/>
                  </a:lnTo>
                  <a:lnTo>
                    <a:pt x="405" y="199"/>
                  </a:lnTo>
                  <a:lnTo>
                    <a:pt x="403" y="197"/>
                  </a:lnTo>
                  <a:lnTo>
                    <a:pt x="400" y="194"/>
                  </a:lnTo>
                  <a:lnTo>
                    <a:pt x="398" y="187"/>
                  </a:lnTo>
                  <a:lnTo>
                    <a:pt x="398" y="183"/>
                  </a:lnTo>
                  <a:lnTo>
                    <a:pt x="396" y="180"/>
                  </a:lnTo>
                  <a:lnTo>
                    <a:pt x="396" y="180"/>
                  </a:lnTo>
                  <a:lnTo>
                    <a:pt x="393" y="178"/>
                  </a:lnTo>
                  <a:lnTo>
                    <a:pt x="391" y="176"/>
                  </a:lnTo>
                  <a:lnTo>
                    <a:pt x="389" y="173"/>
                  </a:lnTo>
                  <a:lnTo>
                    <a:pt x="389" y="171"/>
                  </a:lnTo>
                  <a:lnTo>
                    <a:pt x="381" y="164"/>
                  </a:lnTo>
                  <a:lnTo>
                    <a:pt x="379" y="161"/>
                  </a:lnTo>
                  <a:lnTo>
                    <a:pt x="379" y="161"/>
                  </a:lnTo>
                  <a:lnTo>
                    <a:pt x="377" y="159"/>
                  </a:lnTo>
                  <a:lnTo>
                    <a:pt x="374" y="159"/>
                  </a:lnTo>
                  <a:lnTo>
                    <a:pt x="372" y="157"/>
                  </a:lnTo>
                  <a:lnTo>
                    <a:pt x="372" y="157"/>
                  </a:lnTo>
                  <a:lnTo>
                    <a:pt x="370" y="157"/>
                  </a:lnTo>
                  <a:lnTo>
                    <a:pt x="365" y="157"/>
                  </a:lnTo>
                  <a:lnTo>
                    <a:pt x="363" y="159"/>
                  </a:lnTo>
                  <a:lnTo>
                    <a:pt x="360" y="157"/>
                  </a:lnTo>
                  <a:lnTo>
                    <a:pt x="360" y="157"/>
                  </a:lnTo>
                  <a:lnTo>
                    <a:pt x="360" y="154"/>
                  </a:lnTo>
                  <a:lnTo>
                    <a:pt x="358" y="154"/>
                  </a:lnTo>
                  <a:lnTo>
                    <a:pt x="358" y="157"/>
                  </a:lnTo>
                  <a:lnTo>
                    <a:pt x="358" y="157"/>
                  </a:lnTo>
                  <a:lnTo>
                    <a:pt x="355" y="157"/>
                  </a:lnTo>
                  <a:lnTo>
                    <a:pt x="355" y="157"/>
                  </a:lnTo>
                  <a:lnTo>
                    <a:pt x="355" y="154"/>
                  </a:lnTo>
                  <a:lnTo>
                    <a:pt x="353" y="154"/>
                  </a:lnTo>
                  <a:lnTo>
                    <a:pt x="353" y="152"/>
                  </a:lnTo>
                  <a:lnTo>
                    <a:pt x="353" y="152"/>
                  </a:lnTo>
                  <a:lnTo>
                    <a:pt x="351" y="149"/>
                  </a:lnTo>
                  <a:lnTo>
                    <a:pt x="351" y="147"/>
                  </a:lnTo>
                  <a:lnTo>
                    <a:pt x="351" y="147"/>
                  </a:lnTo>
                  <a:lnTo>
                    <a:pt x="351" y="145"/>
                  </a:lnTo>
                  <a:lnTo>
                    <a:pt x="351" y="145"/>
                  </a:lnTo>
                  <a:lnTo>
                    <a:pt x="348" y="142"/>
                  </a:lnTo>
                  <a:lnTo>
                    <a:pt x="348" y="142"/>
                  </a:lnTo>
                  <a:lnTo>
                    <a:pt x="346" y="142"/>
                  </a:lnTo>
                  <a:lnTo>
                    <a:pt x="344" y="145"/>
                  </a:lnTo>
                  <a:lnTo>
                    <a:pt x="344" y="145"/>
                  </a:lnTo>
                  <a:lnTo>
                    <a:pt x="334" y="145"/>
                  </a:lnTo>
                  <a:lnTo>
                    <a:pt x="325" y="145"/>
                  </a:lnTo>
                  <a:lnTo>
                    <a:pt x="325" y="145"/>
                  </a:lnTo>
                  <a:lnTo>
                    <a:pt x="322" y="140"/>
                  </a:lnTo>
                  <a:lnTo>
                    <a:pt x="322" y="140"/>
                  </a:lnTo>
                  <a:lnTo>
                    <a:pt x="320" y="138"/>
                  </a:lnTo>
                  <a:lnTo>
                    <a:pt x="315" y="135"/>
                  </a:lnTo>
                  <a:lnTo>
                    <a:pt x="313" y="133"/>
                  </a:lnTo>
                  <a:lnTo>
                    <a:pt x="306" y="131"/>
                  </a:lnTo>
                  <a:lnTo>
                    <a:pt x="306" y="128"/>
                  </a:lnTo>
                  <a:lnTo>
                    <a:pt x="310" y="126"/>
                  </a:lnTo>
                  <a:lnTo>
                    <a:pt x="310" y="123"/>
                  </a:lnTo>
                  <a:lnTo>
                    <a:pt x="310" y="121"/>
                  </a:lnTo>
                  <a:lnTo>
                    <a:pt x="310" y="116"/>
                  </a:lnTo>
                  <a:lnTo>
                    <a:pt x="310" y="112"/>
                  </a:lnTo>
                  <a:lnTo>
                    <a:pt x="308" y="105"/>
                  </a:lnTo>
                  <a:lnTo>
                    <a:pt x="308" y="102"/>
                  </a:lnTo>
                  <a:lnTo>
                    <a:pt x="301" y="102"/>
                  </a:lnTo>
                  <a:lnTo>
                    <a:pt x="301" y="102"/>
                  </a:lnTo>
                  <a:lnTo>
                    <a:pt x="299" y="97"/>
                  </a:lnTo>
                  <a:lnTo>
                    <a:pt x="301" y="95"/>
                  </a:lnTo>
                  <a:lnTo>
                    <a:pt x="303" y="93"/>
                  </a:lnTo>
                  <a:lnTo>
                    <a:pt x="306" y="88"/>
                  </a:lnTo>
                  <a:lnTo>
                    <a:pt x="308" y="88"/>
                  </a:lnTo>
                  <a:lnTo>
                    <a:pt x="308" y="86"/>
                  </a:lnTo>
                  <a:lnTo>
                    <a:pt x="308" y="83"/>
                  </a:lnTo>
                  <a:lnTo>
                    <a:pt x="308" y="81"/>
                  </a:lnTo>
                  <a:lnTo>
                    <a:pt x="308" y="78"/>
                  </a:lnTo>
                  <a:lnTo>
                    <a:pt x="308" y="76"/>
                  </a:lnTo>
                  <a:lnTo>
                    <a:pt x="308" y="76"/>
                  </a:lnTo>
                  <a:lnTo>
                    <a:pt x="308" y="76"/>
                  </a:lnTo>
                  <a:lnTo>
                    <a:pt x="308" y="76"/>
                  </a:lnTo>
                  <a:lnTo>
                    <a:pt x="308" y="74"/>
                  </a:lnTo>
                  <a:lnTo>
                    <a:pt x="310" y="74"/>
                  </a:lnTo>
                  <a:lnTo>
                    <a:pt x="310" y="71"/>
                  </a:lnTo>
                  <a:lnTo>
                    <a:pt x="310" y="69"/>
                  </a:lnTo>
                  <a:lnTo>
                    <a:pt x="310" y="67"/>
                  </a:lnTo>
                  <a:lnTo>
                    <a:pt x="310" y="67"/>
                  </a:lnTo>
                  <a:lnTo>
                    <a:pt x="310" y="64"/>
                  </a:lnTo>
                  <a:lnTo>
                    <a:pt x="310" y="60"/>
                  </a:lnTo>
                  <a:lnTo>
                    <a:pt x="310" y="57"/>
                  </a:lnTo>
                  <a:lnTo>
                    <a:pt x="310" y="57"/>
                  </a:lnTo>
                  <a:lnTo>
                    <a:pt x="310" y="55"/>
                  </a:lnTo>
                  <a:lnTo>
                    <a:pt x="310" y="52"/>
                  </a:lnTo>
                  <a:lnTo>
                    <a:pt x="310" y="52"/>
                  </a:lnTo>
                  <a:lnTo>
                    <a:pt x="308" y="52"/>
                  </a:lnTo>
                  <a:lnTo>
                    <a:pt x="308" y="50"/>
                  </a:lnTo>
                  <a:lnTo>
                    <a:pt x="308" y="50"/>
                  </a:lnTo>
                  <a:lnTo>
                    <a:pt x="306" y="48"/>
                  </a:lnTo>
                  <a:lnTo>
                    <a:pt x="306" y="48"/>
                  </a:lnTo>
                  <a:lnTo>
                    <a:pt x="306" y="48"/>
                  </a:lnTo>
                  <a:lnTo>
                    <a:pt x="303" y="48"/>
                  </a:lnTo>
                  <a:lnTo>
                    <a:pt x="301" y="48"/>
                  </a:lnTo>
                  <a:lnTo>
                    <a:pt x="301" y="48"/>
                  </a:lnTo>
                  <a:lnTo>
                    <a:pt x="301" y="45"/>
                  </a:lnTo>
                  <a:lnTo>
                    <a:pt x="299" y="45"/>
                  </a:lnTo>
                  <a:lnTo>
                    <a:pt x="299" y="45"/>
                  </a:lnTo>
                  <a:lnTo>
                    <a:pt x="296" y="43"/>
                  </a:lnTo>
                  <a:lnTo>
                    <a:pt x="296" y="41"/>
                  </a:lnTo>
                  <a:lnTo>
                    <a:pt x="294" y="38"/>
                  </a:lnTo>
                  <a:lnTo>
                    <a:pt x="294" y="38"/>
                  </a:lnTo>
                  <a:lnTo>
                    <a:pt x="291" y="36"/>
                  </a:lnTo>
                  <a:lnTo>
                    <a:pt x="284" y="36"/>
                  </a:lnTo>
                  <a:lnTo>
                    <a:pt x="282" y="36"/>
                  </a:lnTo>
                  <a:lnTo>
                    <a:pt x="282" y="36"/>
                  </a:lnTo>
                  <a:lnTo>
                    <a:pt x="282" y="36"/>
                  </a:lnTo>
                  <a:lnTo>
                    <a:pt x="273" y="38"/>
                  </a:lnTo>
                  <a:lnTo>
                    <a:pt x="273" y="41"/>
                  </a:lnTo>
                  <a:lnTo>
                    <a:pt x="270" y="41"/>
                  </a:lnTo>
                  <a:lnTo>
                    <a:pt x="270" y="41"/>
                  </a:lnTo>
                  <a:lnTo>
                    <a:pt x="270" y="43"/>
                  </a:lnTo>
                  <a:lnTo>
                    <a:pt x="270" y="43"/>
                  </a:lnTo>
                  <a:lnTo>
                    <a:pt x="270" y="45"/>
                  </a:lnTo>
                  <a:lnTo>
                    <a:pt x="270" y="45"/>
                  </a:lnTo>
                  <a:lnTo>
                    <a:pt x="268" y="45"/>
                  </a:lnTo>
                  <a:lnTo>
                    <a:pt x="268" y="45"/>
                  </a:lnTo>
                  <a:lnTo>
                    <a:pt x="268" y="45"/>
                  </a:lnTo>
                  <a:lnTo>
                    <a:pt x="265" y="45"/>
                  </a:lnTo>
                  <a:lnTo>
                    <a:pt x="265" y="45"/>
                  </a:lnTo>
                  <a:lnTo>
                    <a:pt x="265" y="45"/>
                  </a:lnTo>
                  <a:lnTo>
                    <a:pt x="265" y="45"/>
                  </a:lnTo>
                  <a:lnTo>
                    <a:pt x="263" y="45"/>
                  </a:lnTo>
                  <a:lnTo>
                    <a:pt x="263" y="43"/>
                  </a:lnTo>
                  <a:lnTo>
                    <a:pt x="263" y="43"/>
                  </a:lnTo>
                  <a:lnTo>
                    <a:pt x="258" y="43"/>
                  </a:lnTo>
                  <a:lnTo>
                    <a:pt x="258" y="43"/>
                  </a:lnTo>
                  <a:lnTo>
                    <a:pt x="258" y="43"/>
                  </a:lnTo>
                  <a:lnTo>
                    <a:pt x="249" y="43"/>
                  </a:lnTo>
                  <a:lnTo>
                    <a:pt x="247" y="43"/>
                  </a:lnTo>
                  <a:lnTo>
                    <a:pt x="247" y="43"/>
                  </a:lnTo>
                  <a:lnTo>
                    <a:pt x="244" y="43"/>
                  </a:lnTo>
                  <a:lnTo>
                    <a:pt x="244" y="41"/>
                  </a:lnTo>
                  <a:lnTo>
                    <a:pt x="244" y="38"/>
                  </a:lnTo>
                  <a:lnTo>
                    <a:pt x="242" y="38"/>
                  </a:lnTo>
                  <a:lnTo>
                    <a:pt x="242" y="38"/>
                  </a:lnTo>
                  <a:lnTo>
                    <a:pt x="230" y="36"/>
                  </a:lnTo>
                  <a:lnTo>
                    <a:pt x="230" y="36"/>
                  </a:lnTo>
                  <a:lnTo>
                    <a:pt x="230" y="36"/>
                  </a:lnTo>
                  <a:lnTo>
                    <a:pt x="228" y="36"/>
                  </a:lnTo>
                  <a:lnTo>
                    <a:pt x="228" y="31"/>
                  </a:lnTo>
                  <a:lnTo>
                    <a:pt x="225" y="31"/>
                  </a:lnTo>
                  <a:lnTo>
                    <a:pt x="225" y="31"/>
                  </a:lnTo>
                  <a:lnTo>
                    <a:pt x="223" y="29"/>
                  </a:lnTo>
                  <a:lnTo>
                    <a:pt x="220" y="29"/>
                  </a:lnTo>
                  <a:lnTo>
                    <a:pt x="220" y="29"/>
                  </a:lnTo>
                  <a:lnTo>
                    <a:pt x="213" y="31"/>
                  </a:lnTo>
                  <a:lnTo>
                    <a:pt x="209" y="33"/>
                  </a:lnTo>
                  <a:lnTo>
                    <a:pt x="209" y="33"/>
                  </a:lnTo>
                  <a:lnTo>
                    <a:pt x="206" y="33"/>
                  </a:lnTo>
                  <a:lnTo>
                    <a:pt x="206" y="36"/>
                  </a:lnTo>
                  <a:lnTo>
                    <a:pt x="204" y="38"/>
                  </a:lnTo>
                  <a:lnTo>
                    <a:pt x="204" y="38"/>
                  </a:lnTo>
                  <a:lnTo>
                    <a:pt x="202" y="38"/>
                  </a:lnTo>
                  <a:lnTo>
                    <a:pt x="199" y="38"/>
                  </a:lnTo>
                  <a:lnTo>
                    <a:pt x="199" y="38"/>
                  </a:lnTo>
                  <a:lnTo>
                    <a:pt x="199" y="38"/>
                  </a:lnTo>
                  <a:lnTo>
                    <a:pt x="199" y="38"/>
                  </a:lnTo>
                  <a:lnTo>
                    <a:pt x="197" y="38"/>
                  </a:lnTo>
                  <a:lnTo>
                    <a:pt x="197" y="36"/>
                  </a:lnTo>
                  <a:lnTo>
                    <a:pt x="194" y="36"/>
                  </a:lnTo>
                  <a:lnTo>
                    <a:pt x="192" y="36"/>
                  </a:lnTo>
                  <a:lnTo>
                    <a:pt x="192" y="36"/>
                  </a:lnTo>
                  <a:lnTo>
                    <a:pt x="192" y="33"/>
                  </a:lnTo>
                  <a:lnTo>
                    <a:pt x="192" y="33"/>
                  </a:lnTo>
                  <a:lnTo>
                    <a:pt x="192" y="33"/>
                  </a:lnTo>
                  <a:lnTo>
                    <a:pt x="190" y="31"/>
                  </a:lnTo>
                  <a:lnTo>
                    <a:pt x="187" y="31"/>
                  </a:lnTo>
                  <a:lnTo>
                    <a:pt x="187" y="31"/>
                  </a:lnTo>
                  <a:lnTo>
                    <a:pt x="187" y="29"/>
                  </a:lnTo>
                  <a:lnTo>
                    <a:pt x="185" y="29"/>
                  </a:lnTo>
                  <a:lnTo>
                    <a:pt x="183" y="19"/>
                  </a:lnTo>
                  <a:lnTo>
                    <a:pt x="183" y="19"/>
                  </a:lnTo>
                  <a:lnTo>
                    <a:pt x="183" y="19"/>
                  </a:lnTo>
                  <a:lnTo>
                    <a:pt x="183" y="19"/>
                  </a:lnTo>
                  <a:lnTo>
                    <a:pt x="180" y="17"/>
                  </a:lnTo>
                  <a:lnTo>
                    <a:pt x="180" y="17"/>
                  </a:lnTo>
                  <a:lnTo>
                    <a:pt x="180" y="17"/>
                  </a:lnTo>
                  <a:lnTo>
                    <a:pt x="178" y="15"/>
                  </a:lnTo>
                  <a:lnTo>
                    <a:pt x="175" y="15"/>
                  </a:lnTo>
                  <a:lnTo>
                    <a:pt x="171" y="15"/>
                  </a:lnTo>
                  <a:lnTo>
                    <a:pt x="168" y="15"/>
                  </a:lnTo>
                  <a:lnTo>
                    <a:pt x="168" y="15"/>
                  </a:lnTo>
                  <a:lnTo>
                    <a:pt x="164" y="12"/>
                  </a:lnTo>
                  <a:lnTo>
                    <a:pt x="157" y="10"/>
                  </a:lnTo>
                  <a:lnTo>
                    <a:pt x="154" y="10"/>
                  </a:lnTo>
                  <a:lnTo>
                    <a:pt x="152" y="10"/>
                  </a:lnTo>
                  <a:lnTo>
                    <a:pt x="152" y="10"/>
                  </a:lnTo>
                  <a:lnTo>
                    <a:pt x="149" y="10"/>
                  </a:lnTo>
                  <a:lnTo>
                    <a:pt x="149" y="10"/>
                  </a:lnTo>
                  <a:lnTo>
                    <a:pt x="147" y="7"/>
                  </a:lnTo>
                  <a:lnTo>
                    <a:pt x="147" y="7"/>
                  </a:lnTo>
                  <a:lnTo>
                    <a:pt x="147" y="7"/>
                  </a:lnTo>
                  <a:lnTo>
                    <a:pt x="145" y="7"/>
                  </a:lnTo>
                  <a:lnTo>
                    <a:pt x="145" y="7"/>
                  </a:lnTo>
                  <a:lnTo>
                    <a:pt x="145" y="10"/>
                  </a:lnTo>
                  <a:lnTo>
                    <a:pt x="145" y="10"/>
                  </a:lnTo>
                  <a:lnTo>
                    <a:pt x="142" y="10"/>
                  </a:lnTo>
                  <a:lnTo>
                    <a:pt x="142" y="10"/>
                  </a:lnTo>
                  <a:lnTo>
                    <a:pt x="142" y="10"/>
                  </a:lnTo>
                  <a:lnTo>
                    <a:pt x="142" y="10"/>
                  </a:lnTo>
                  <a:lnTo>
                    <a:pt x="142" y="12"/>
                  </a:lnTo>
                  <a:lnTo>
                    <a:pt x="140" y="12"/>
                  </a:lnTo>
                  <a:lnTo>
                    <a:pt x="133" y="7"/>
                  </a:lnTo>
                  <a:lnTo>
                    <a:pt x="133" y="7"/>
                  </a:lnTo>
                  <a:lnTo>
                    <a:pt x="133" y="7"/>
                  </a:lnTo>
                  <a:lnTo>
                    <a:pt x="133" y="7"/>
                  </a:lnTo>
                  <a:lnTo>
                    <a:pt x="131" y="5"/>
                  </a:lnTo>
                  <a:lnTo>
                    <a:pt x="131" y="3"/>
                  </a:lnTo>
                  <a:lnTo>
                    <a:pt x="131" y="3"/>
                  </a:lnTo>
                  <a:lnTo>
                    <a:pt x="128" y="3"/>
                  </a:lnTo>
                  <a:lnTo>
                    <a:pt x="123" y="0"/>
                  </a:lnTo>
                  <a:lnTo>
                    <a:pt x="123" y="3"/>
                  </a:lnTo>
                  <a:lnTo>
                    <a:pt x="123" y="5"/>
                  </a:lnTo>
                  <a:lnTo>
                    <a:pt x="128" y="17"/>
                  </a:lnTo>
                  <a:lnTo>
                    <a:pt x="128" y="17"/>
                  </a:lnTo>
                  <a:lnTo>
                    <a:pt x="131" y="17"/>
                  </a:lnTo>
                  <a:lnTo>
                    <a:pt x="131" y="17"/>
                  </a:lnTo>
                  <a:lnTo>
                    <a:pt x="133" y="19"/>
                  </a:lnTo>
                  <a:lnTo>
                    <a:pt x="133" y="19"/>
                  </a:lnTo>
                  <a:lnTo>
                    <a:pt x="133" y="22"/>
                  </a:lnTo>
                  <a:lnTo>
                    <a:pt x="133" y="22"/>
                  </a:lnTo>
                  <a:lnTo>
                    <a:pt x="131" y="24"/>
                  </a:lnTo>
                  <a:lnTo>
                    <a:pt x="131" y="24"/>
                  </a:lnTo>
                  <a:lnTo>
                    <a:pt x="131" y="24"/>
                  </a:lnTo>
                  <a:lnTo>
                    <a:pt x="126" y="26"/>
                  </a:lnTo>
                  <a:lnTo>
                    <a:pt x="126" y="29"/>
                  </a:lnTo>
                  <a:lnTo>
                    <a:pt x="123" y="31"/>
                  </a:lnTo>
                  <a:lnTo>
                    <a:pt x="123" y="33"/>
                  </a:lnTo>
                  <a:lnTo>
                    <a:pt x="121" y="36"/>
                  </a:lnTo>
                  <a:lnTo>
                    <a:pt x="121" y="38"/>
                  </a:lnTo>
                  <a:lnTo>
                    <a:pt x="121" y="41"/>
                  </a:lnTo>
                  <a:lnTo>
                    <a:pt x="121" y="48"/>
                  </a:lnTo>
                  <a:lnTo>
                    <a:pt x="121" y="48"/>
                  </a:lnTo>
                  <a:lnTo>
                    <a:pt x="121" y="50"/>
                  </a:lnTo>
                  <a:lnTo>
                    <a:pt x="121" y="50"/>
                  </a:lnTo>
                  <a:lnTo>
                    <a:pt x="119" y="50"/>
                  </a:lnTo>
                  <a:lnTo>
                    <a:pt x="119" y="52"/>
                  </a:lnTo>
                  <a:lnTo>
                    <a:pt x="114" y="52"/>
                  </a:lnTo>
                  <a:lnTo>
                    <a:pt x="112" y="52"/>
                  </a:lnTo>
                  <a:lnTo>
                    <a:pt x="112" y="52"/>
                  </a:lnTo>
                  <a:lnTo>
                    <a:pt x="109" y="55"/>
                  </a:lnTo>
                  <a:lnTo>
                    <a:pt x="109" y="57"/>
                  </a:lnTo>
                  <a:lnTo>
                    <a:pt x="107" y="60"/>
                  </a:lnTo>
                  <a:lnTo>
                    <a:pt x="107" y="62"/>
                  </a:lnTo>
                  <a:lnTo>
                    <a:pt x="107" y="62"/>
                  </a:lnTo>
                  <a:lnTo>
                    <a:pt x="107" y="62"/>
                  </a:lnTo>
                  <a:lnTo>
                    <a:pt x="107" y="64"/>
                  </a:lnTo>
                  <a:lnTo>
                    <a:pt x="107" y="64"/>
                  </a:lnTo>
                  <a:lnTo>
                    <a:pt x="107" y="71"/>
                  </a:lnTo>
                  <a:lnTo>
                    <a:pt x="107" y="71"/>
                  </a:lnTo>
                  <a:lnTo>
                    <a:pt x="107" y="74"/>
                  </a:lnTo>
                  <a:lnTo>
                    <a:pt x="107" y="76"/>
                  </a:lnTo>
                  <a:lnTo>
                    <a:pt x="104" y="76"/>
                  </a:lnTo>
                  <a:lnTo>
                    <a:pt x="104" y="76"/>
                  </a:lnTo>
                  <a:lnTo>
                    <a:pt x="100" y="76"/>
                  </a:lnTo>
                  <a:lnTo>
                    <a:pt x="100" y="76"/>
                  </a:lnTo>
                  <a:lnTo>
                    <a:pt x="97" y="76"/>
                  </a:lnTo>
                  <a:lnTo>
                    <a:pt x="97" y="76"/>
                  </a:lnTo>
                  <a:lnTo>
                    <a:pt x="97" y="76"/>
                  </a:lnTo>
                  <a:lnTo>
                    <a:pt x="95" y="76"/>
                  </a:lnTo>
                  <a:lnTo>
                    <a:pt x="93" y="76"/>
                  </a:lnTo>
                  <a:lnTo>
                    <a:pt x="93" y="76"/>
                  </a:lnTo>
                  <a:lnTo>
                    <a:pt x="90" y="76"/>
                  </a:lnTo>
                  <a:lnTo>
                    <a:pt x="88" y="74"/>
                  </a:lnTo>
                  <a:lnTo>
                    <a:pt x="88" y="74"/>
                  </a:lnTo>
                  <a:lnTo>
                    <a:pt x="86" y="69"/>
                  </a:lnTo>
                  <a:lnTo>
                    <a:pt x="86" y="69"/>
                  </a:lnTo>
                  <a:lnTo>
                    <a:pt x="83" y="69"/>
                  </a:lnTo>
                  <a:lnTo>
                    <a:pt x="81" y="69"/>
                  </a:lnTo>
                  <a:lnTo>
                    <a:pt x="81" y="69"/>
                  </a:lnTo>
                  <a:lnTo>
                    <a:pt x="78" y="69"/>
                  </a:lnTo>
                  <a:lnTo>
                    <a:pt x="78" y="69"/>
                  </a:lnTo>
                  <a:lnTo>
                    <a:pt x="76" y="69"/>
                  </a:lnTo>
                  <a:lnTo>
                    <a:pt x="76" y="69"/>
                  </a:lnTo>
                  <a:lnTo>
                    <a:pt x="74" y="69"/>
                  </a:lnTo>
                  <a:lnTo>
                    <a:pt x="74" y="69"/>
                  </a:lnTo>
                  <a:lnTo>
                    <a:pt x="74" y="69"/>
                  </a:lnTo>
                  <a:lnTo>
                    <a:pt x="71" y="71"/>
                  </a:lnTo>
                  <a:lnTo>
                    <a:pt x="71" y="71"/>
                  </a:lnTo>
                  <a:lnTo>
                    <a:pt x="71" y="74"/>
                  </a:lnTo>
                  <a:lnTo>
                    <a:pt x="71" y="74"/>
                  </a:lnTo>
                  <a:lnTo>
                    <a:pt x="74" y="74"/>
                  </a:lnTo>
                  <a:lnTo>
                    <a:pt x="74" y="74"/>
                  </a:lnTo>
                  <a:lnTo>
                    <a:pt x="74" y="76"/>
                  </a:lnTo>
                  <a:lnTo>
                    <a:pt x="71" y="78"/>
                  </a:lnTo>
                  <a:lnTo>
                    <a:pt x="69" y="78"/>
                  </a:lnTo>
                  <a:lnTo>
                    <a:pt x="69" y="81"/>
                  </a:lnTo>
                  <a:lnTo>
                    <a:pt x="69" y="86"/>
                  </a:lnTo>
                  <a:lnTo>
                    <a:pt x="67" y="88"/>
                  </a:lnTo>
                  <a:lnTo>
                    <a:pt x="67" y="88"/>
                  </a:lnTo>
                  <a:lnTo>
                    <a:pt x="67" y="90"/>
                  </a:lnTo>
                  <a:lnTo>
                    <a:pt x="67" y="90"/>
                  </a:lnTo>
                  <a:lnTo>
                    <a:pt x="67" y="93"/>
                  </a:lnTo>
                  <a:lnTo>
                    <a:pt x="67" y="93"/>
                  </a:lnTo>
                  <a:lnTo>
                    <a:pt x="67" y="93"/>
                  </a:lnTo>
                  <a:lnTo>
                    <a:pt x="67" y="95"/>
                  </a:lnTo>
                  <a:lnTo>
                    <a:pt x="64" y="95"/>
                  </a:lnTo>
                  <a:lnTo>
                    <a:pt x="64" y="95"/>
                  </a:lnTo>
                  <a:lnTo>
                    <a:pt x="64" y="95"/>
                  </a:lnTo>
                  <a:lnTo>
                    <a:pt x="62" y="97"/>
                  </a:lnTo>
                  <a:lnTo>
                    <a:pt x="59" y="100"/>
                  </a:lnTo>
                  <a:lnTo>
                    <a:pt x="59" y="100"/>
                  </a:lnTo>
                  <a:lnTo>
                    <a:pt x="57" y="102"/>
                  </a:lnTo>
                  <a:lnTo>
                    <a:pt x="57" y="102"/>
                  </a:lnTo>
                  <a:lnTo>
                    <a:pt x="57" y="102"/>
                  </a:lnTo>
                  <a:lnTo>
                    <a:pt x="57" y="105"/>
                  </a:lnTo>
                  <a:lnTo>
                    <a:pt x="59" y="107"/>
                  </a:lnTo>
                  <a:lnTo>
                    <a:pt x="59" y="107"/>
                  </a:lnTo>
                  <a:lnTo>
                    <a:pt x="59" y="109"/>
                  </a:lnTo>
                  <a:lnTo>
                    <a:pt x="59" y="109"/>
                  </a:lnTo>
                  <a:lnTo>
                    <a:pt x="59" y="109"/>
                  </a:lnTo>
                  <a:lnTo>
                    <a:pt x="59" y="109"/>
                  </a:lnTo>
                  <a:lnTo>
                    <a:pt x="59" y="109"/>
                  </a:lnTo>
                  <a:lnTo>
                    <a:pt x="62" y="109"/>
                  </a:lnTo>
                  <a:lnTo>
                    <a:pt x="62" y="109"/>
                  </a:lnTo>
                  <a:lnTo>
                    <a:pt x="64" y="109"/>
                  </a:lnTo>
                  <a:lnTo>
                    <a:pt x="64" y="112"/>
                  </a:lnTo>
                  <a:lnTo>
                    <a:pt x="64" y="112"/>
                  </a:lnTo>
                  <a:lnTo>
                    <a:pt x="64" y="112"/>
                  </a:lnTo>
                  <a:lnTo>
                    <a:pt x="64" y="114"/>
                  </a:lnTo>
                  <a:lnTo>
                    <a:pt x="64" y="114"/>
                  </a:lnTo>
                  <a:lnTo>
                    <a:pt x="64" y="114"/>
                  </a:lnTo>
                  <a:lnTo>
                    <a:pt x="64" y="114"/>
                  </a:lnTo>
                  <a:lnTo>
                    <a:pt x="67" y="114"/>
                  </a:lnTo>
                  <a:lnTo>
                    <a:pt x="67" y="114"/>
                  </a:lnTo>
                  <a:lnTo>
                    <a:pt x="67" y="114"/>
                  </a:lnTo>
                  <a:lnTo>
                    <a:pt x="67" y="116"/>
                  </a:lnTo>
                  <a:lnTo>
                    <a:pt x="67" y="116"/>
                  </a:lnTo>
                  <a:lnTo>
                    <a:pt x="67" y="119"/>
                  </a:lnTo>
                  <a:lnTo>
                    <a:pt x="69" y="119"/>
                  </a:lnTo>
                  <a:lnTo>
                    <a:pt x="69" y="121"/>
                  </a:lnTo>
                  <a:lnTo>
                    <a:pt x="74" y="123"/>
                  </a:lnTo>
                  <a:lnTo>
                    <a:pt x="76" y="126"/>
                  </a:lnTo>
                  <a:lnTo>
                    <a:pt x="76" y="126"/>
                  </a:lnTo>
                  <a:lnTo>
                    <a:pt x="76" y="126"/>
                  </a:lnTo>
                  <a:lnTo>
                    <a:pt x="76" y="128"/>
                  </a:lnTo>
                  <a:lnTo>
                    <a:pt x="76" y="128"/>
                  </a:lnTo>
                  <a:lnTo>
                    <a:pt x="74" y="128"/>
                  </a:lnTo>
                  <a:lnTo>
                    <a:pt x="71" y="128"/>
                  </a:lnTo>
                  <a:lnTo>
                    <a:pt x="71" y="131"/>
                  </a:lnTo>
                  <a:lnTo>
                    <a:pt x="69" y="131"/>
                  </a:lnTo>
                  <a:lnTo>
                    <a:pt x="67" y="131"/>
                  </a:lnTo>
                  <a:lnTo>
                    <a:pt x="67" y="133"/>
                  </a:lnTo>
                  <a:lnTo>
                    <a:pt x="64" y="135"/>
                  </a:lnTo>
                  <a:lnTo>
                    <a:pt x="62" y="142"/>
                  </a:lnTo>
                  <a:lnTo>
                    <a:pt x="62" y="145"/>
                  </a:lnTo>
                  <a:lnTo>
                    <a:pt x="59" y="145"/>
                  </a:lnTo>
                  <a:lnTo>
                    <a:pt x="59" y="145"/>
                  </a:lnTo>
                  <a:lnTo>
                    <a:pt x="57" y="145"/>
                  </a:lnTo>
                  <a:lnTo>
                    <a:pt x="55" y="145"/>
                  </a:lnTo>
                  <a:lnTo>
                    <a:pt x="55" y="145"/>
                  </a:lnTo>
                  <a:lnTo>
                    <a:pt x="52" y="145"/>
                  </a:lnTo>
                  <a:lnTo>
                    <a:pt x="52" y="147"/>
                  </a:lnTo>
                  <a:lnTo>
                    <a:pt x="52" y="149"/>
                  </a:lnTo>
                  <a:lnTo>
                    <a:pt x="52" y="149"/>
                  </a:lnTo>
                  <a:lnTo>
                    <a:pt x="52" y="149"/>
                  </a:lnTo>
                  <a:lnTo>
                    <a:pt x="52" y="152"/>
                  </a:lnTo>
                  <a:lnTo>
                    <a:pt x="52" y="154"/>
                  </a:lnTo>
                  <a:lnTo>
                    <a:pt x="52" y="157"/>
                  </a:lnTo>
                  <a:lnTo>
                    <a:pt x="50" y="159"/>
                  </a:lnTo>
                  <a:lnTo>
                    <a:pt x="50" y="159"/>
                  </a:lnTo>
                  <a:lnTo>
                    <a:pt x="50" y="161"/>
                  </a:lnTo>
                  <a:lnTo>
                    <a:pt x="48" y="161"/>
                  </a:lnTo>
                  <a:lnTo>
                    <a:pt x="48" y="161"/>
                  </a:lnTo>
                  <a:lnTo>
                    <a:pt x="43" y="161"/>
                  </a:lnTo>
                  <a:lnTo>
                    <a:pt x="41" y="161"/>
                  </a:lnTo>
                  <a:lnTo>
                    <a:pt x="41" y="161"/>
                  </a:lnTo>
                  <a:lnTo>
                    <a:pt x="38" y="164"/>
                  </a:lnTo>
                  <a:lnTo>
                    <a:pt x="38" y="164"/>
                  </a:lnTo>
                  <a:lnTo>
                    <a:pt x="38" y="166"/>
                  </a:lnTo>
                  <a:lnTo>
                    <a:pt x="38" y="166"/>
                  </a:lnTo>
                  <a:lnTo>
                    <a:pt x="36" y="168"/>
                  </a:lnTo>
                  <a:lnTo>
                    <a:pt x="36" y="168"/>
                  </a:lnTo>
                  <a:lnTo>
                    <a:pt x="36" y="171"/>
                  </a:lnTo>
                  <a:lnTo>
                    <a:pt x="36" y="171"/>
                  </a:lnTo>
                  <a:lnTo>
                    <a:pt x="36" y="171"/>
                  </a:lnTo>
                  <a:lnTo>
                    <a:pt x="36" y="173"/>
                  </a:lnTo>
                  <a:lnTo>
                    <a:pt x="33" y="173"/>
                  </a:lnTo>
                  <a:lnTo>
                    <a:pt x="33" y="176"/>
                  </a:lnTo>
                  <a:lnTo>
                    <a:pt x="33" y="178"/>
                  </a:lnTo>
                  <a:lnTo>
                    <a:pt x="33" y="178"/>
                  </a:lnTo>
                  <a:lnTo>
                    <a:pt x="31" y="180"/>
                  </a:lnTo>
                  <a:lnTo>
                    <a:pt x="31" y="180"/>
                  </a:lnTo>
                  <a:lnTo>
                    <a:pt x="29" y="183"/>
                  </a:lnTo>
                  <a:lnTo>
                    <a:pt x="29" y="183"/>
                  </a:lnTo>
                  <a:lnTo>
                    <a:pt x="29" y="183"/>
                  </a:lnTo>
                  <a:lnTo>
                    <a:pt x="33" y="187"/>
                  </a:lnTo>
                  <a:lnTo>
                    <a:pt x="36" y="187"/>
                  </a:lnTo>
                  <a:lnTo>
                    <a:pt x="36" y="187"/>
                  </a:lnTo>
                  <a:lnTo>
                    <a:pt x="36" y="190"/>
                  </a:lnTo>
                  <a:lnTo>
                    <a:pt x="33" y="192"/>
                  </a:lnTo>
                  <a:lnTo>
                    <a:pt x="38" y="194"/>
                  </a:lnTo>
                  <a:lnTo>
                    <a:pt x="38" y="194"/>
                  </a:lnTo>
                  <a:lnTo>
                    <a:pt x="38" y="197"/>
                  </a:lnTo>
                  <a:lnTo>
                    <a:pt x="38" y="197"/>
                  </a:lnTo>
                  <a:lnTo>
                    <a:pt x="36" y="199"/>
                  </a:lnTo>
                  <a:lnTo>
                    <a:pt x="36" y="202"/>
                  </a:lnTo>
                  <a:lnTo>
                    <a:pt x="36" y="202"/>
                  </a:lnTo>
                  <a:lnTo>
                    <a:pt x="38" y="209"/>
                  </a:lnTo>
                  <a:lnTo>
                    <a:pt x="41" y="213"/>
                  </a:lnTo>
                  <a:lnTo>
                    <a:pt x="41" y="216"/>
                  </a:lnTo>
                  <a:lnTo>
                    <a:pt x="41" y="216"/>
                  </a:lnTo>
                  <a:lnTo>
                    <a:pt x="38" y="216"/>
                  </a:lnTo>
                  <a:lnTo>
                    <a:pt x="38" y="216"/>
                  </a:lnTo>
                  <a:lnTo>
                    <a:pt x="36" y="216"/>
                  </a:lnTo>
                  <a:lnTo>
                    <a:pt x="36" y="218"/>
                  </a:lnTo>
                  <a:lnTo>
                    <a:pt x="36" y="218"/>
                  </a:lnTo>
                  <a:lnTo>
                    <a:pt x="36" y="218"/>
                  </a:lnTo>
                  <a:lnTo>
                    <a:pt x="36" y="220"/>
                  </a:lnTo>
                  <a:lnTo>
                    <a:pt x="36" y="220"/>
                  </a:lnTo>
                  <a:lnTo>
                    <a:pt x="41" y="223"/>
                  </a:lnTo>
                  <a:lnTo>
                    <a:pt x="41" y="225"/>
                  </a:lnTo>
                  <a:lnTo>
                    <a:pt x="41" y="228"/>
                  </a:lnTo>
                  <a:lnTo>
                    <a:pt x="43" y="230"/>
                  </a:lnTo>
                  <a:lnTo>
                    <a:pt x="43" y="235"/>
                  </a:lnTo>
                  <a:lnTo>
                    <a:pt x="43" y="237"/>
                  </a:lnTo>
                  <a:lnTo>
                    <a:pt x="43" y="237"/>
                  </a:lnTo>
                  <a:lnTo>
                    <a:pt x="43" y="237"/>
                  </a:lnTo>
                  <a:lnTo>
                    <a:pt x="36" y="244"/>
                  </a:lnTo>
                  <a:lnTo>
                    <a:pt x="33" y="247"/>
                  </a:lnTo>
                  <a:lnTo>
                    <a:pt x="33" y="247"/>
                  </a:lnTo>
                  <a:lnTo>
                    <a:pt x="31" y="247"/>
                  </a:lnTo>
                  <a:lnTo>
                    <a:pt x="31" y="247"/>
                  </a:lnTo>
                  <a:lnTo>
                    <a:pt x="31" y="249"/>
                  </a:lnTo>
                  <a:lnTo>
                    <a:pt x="29" y="249"/>
                  </a:lnTo>
                  <a:lnTo>
                    <a:pt x="29" y="251"/>
                  </a:lnTo>
                  <a:lnTo>
                    <a:pt x="29" y="251"/>
                  </a:lnTo>
                  <a:lnTo>
                    <a:pt x="29" y="251"/>
                  </a:lnTo>
                  <a:lnTo>
                    <a:pt x="29" y="251"/>
                  </a:lnTo>
                  <a:lnTo>
                    <a:pt x="29" y="254"/>
                  </a:lnTo>
                  <a:lnTo>
                    <a:pt x="31" y="254"/>
                  </a:lnTo>
                  <a:lnTo>
                    <a:pt x="31" y="256"/>
                  </a:lnTo>
                  <a:lnTo>
                    <a:pt x="31" y="256"/>
                  </a:lnTo>
                  <a:lnTo>
                    <a:pt x="33" y="258"/>
                  </a:lnTo>
                  <a:lnTo>
                    <a:pt x="31" y="258"/>
                  </a:lnTo>
                  <a:lnTo>
                    <a:pt x="31" y="261"/>
                  </a:lnTo>
                  <a:lnTo>
                    <a:pt x="31" y="261"/>
                  </a:lnTo>
                  <a:lnTo>
                    <a:pt x="26" y="263"/>
                  </a:lnTo>
                  <a:lnTo>
                    <a:pt x="26" y="263"/>
                  </a:lnTo>
                  <a:lnTo>
                    <a:pt x="24" y="263"/>
                  </a:lnTo>
                  <a:lnTo>
                    <a:pt x="24" y="265"/>
                  </a:lnTo>
                  <a:lnTo>
                    <a:pt x="19" y="270"/>
                  </a:lnTo>
                  <a:lnTo>
                    <a:pt x="19" y="273"/>
                  </a:lnTo>
                  <a:lnTo>
                    <a:pt x="19" y="275"/>
                  </a:lnTo>
                  <a:lnTo>
                    <a:pt x="24" y="277"/>
                  </a:lnTo>
                  <a:lnTo>
                    <a:pt x="24" y="277"/>
                  </a:lnTo>
                  <a:lnTo>
                    <a:pt x="26" y="280"/>
                  </a:lnTo>
                  <a:lnTo>
                    <a:pt x="29" y="280"/>
                  </a:lnTo>
                  <a:lnTo>
                    <a:pt x="29" y="280"/>
                  </a:lnTo>
                  <a:lnTo>
                    <a:pt x="31" y="280"/>
                  </a:lnTo>
                  <a:lnTo>
                    <a:pt x="33" y="280"/>
                  </a:lnTo>
                  <a:lnTo>
                    <a:pt x="33" y="280"/>
                  </a:lnTo>
                  <a:lnTo>
                    <a:pt x="38" y="280"/>
                  </a:lnTo>
                  <a:lnTo>
                    <a:pt x="38" y="282"/>
                  </a:lnTo>
                  <a:lnTo>
                    <a:pt x="38" y="284"/>
                  </a:lnTo>
                  <a:lnTo>
                    <a:pt x="41" y="284"/>
                  </a:lnTo>
                  <a:lnTo>
                    <a:pt x="41" y="284"/>
                  </a:lnTo>
                  <a:lnTo>
                    <a:pt x="43" y="282"/>
                  </a:lnTo>
                  <a:lnTo>
                    <a:pt x="45" y="282"/>
                  </a:lnTo>
                  <a:lnTo>
                    <a:pt x="45" y="280"/>
                  </a:lnTo>
                  <a:lnTo>
                    <a:pt x="48" y="280"/>
                  </a:lnTo>
                  <a:lnTo>
                    <a:pt x="50" y="280"/>
                  </a:lnTo>
                  <a:lnTo>
                    <a:pt x="50" y="282"/>
                  </a:lnTo>
                  <a:lnTo>
                    <a:pt x="50" y="282"/>
                  </a:lnTo>
                  <a:lnTo>
                    <a:pt x="45" y="289"/>
                  </a:lnTo>
                  <a:lnTo>
                    <a:pt x="45" y="289"/>
                  </a:lnTo>
                  <a:lnTo>
                    <a:pt x="45" y="289"/>
                  </a:lnTo>
                  <a:lnTo>
                    <a:pt x="41" y="291"/>
                  </a:lnTo>
                  <a:lnTo>
                    <a:pt x="38" y="291"/>
                  </a:lnTo>
                  <a:lnTo>
                    <a:pt x="38" y="294"/>
                  </a:lnTo>
                  <a:lnTo>
                    <a:pt x="38" y="294"/>
                  </a:lnTo>
                  <a:lnTo>
                    <a:pt x="36" y="296"/>
                  </a:lnTo>
                  <a:lnTo>
                    <a:pt x="36" y="296"/>
                  </a:lnTo>
                  <a:lnTo>
                    <a:pt x="33" y="296"/>
                  </a:lnTo>
                  <a:lnTo>
                    <a:pt x="33" y="296"/>
                  </a:lnTo>
                  <a:lnTo>
                    <a:pt x="31" y="299"/>
                  </a:lnTo>
                  <a:lnTo>
                    <a:pt x="31" y="299"/>
                  </a:lnTo>
                  <a:lnTo>
                    <a:pt x="29" y="301"/>
                  </a:lnTo>
                  <a:lnTo>
                    <a:pt x="29" y="303"/>
                  </a:lnTo>
                  <a:lnTo>
                    <a:pt x="15" y="322"/>
                  </a:lnTo>
                  <a:lnTo>
                    <a:pt x="12" y="327"/>
                  </a:lnTo>
                  <a:lnTo>
                    <a:pt x="12" y="327"/>
                  </a:lnTo>
                  <a:lnTo>
                    <a:pt x="15" y="329"/>
                  </a:lnTo>
                  <a:lnTo>
                    <a:pt x="15" y="329"/>
                  </a:lnTo>
                  <a:lnTo>
                    <a:pt x="15" y="329"/>
                  </a:lnTo>
                  <a:lnTo>
                    <a:pt x="17" y="332"/>
                  </a:lnTo>
                  <a:lnTo>
                    <a:pt x="19" y="332"/>
                  </a:lnTo>
                  <a:lnTo>
                    <a:pt x="19" y="332"/>
                  </a:lnTo>
                  <a:lnTo>
                    <a:pt x="19" y="334"/>
                  </a:lnTo>
                  <a:lnTo>
                    <a:pt x="22" y="339"/>
                  </a:lnTo>
                  <a:lnTo>
                    <a:pt x="22" y="339"/>
                  </a:lnTo>
                  <a:lnTo>
                    <a:pt x="24" y="344"/>
                  </a:lnTo>
                  <a:lnTo>
                    <a:pt x="24" y="346"/>
                  </a:lnTo>
                  <a:lnTo>
                    <a:pt x="24" y="348"/>
                  </a:lnTo>
                  <a:lnTo>
                    <a:pt x="24" y="351"/>
                  </a:lnTo>
                  <a:lnTo>
                    <a:pt x="22" y="353"/>
                  </a:lnTo>
                  <a:lnTo>
                    <a:pt x="22" y="355"/>
                  </a:lnTo>
                  <a:lnTo>
                    <a:pt x="22" y="358"/>
                  </a:lnTo>
                  <a:lnTo>
                    <a:pt x="22" y="372"/>
                  </a:lnTo>
                  <a:lnTo>
                    <a:pt x="22" y="374"/>
                  </a:lnTo>
                  <a:lnTo>
                    <a:pt x="19" y="374"/>
                  </a:lnTo>
                  <a:lnTo>
                    <a:pt x="19" y="374"/>
                  </a:lnTo>
                  <a:lnTo>
                    <a:pt x="19" y="377"/>
                  </a:lnTo>
                  <a:lnTo>
                    <a:pt x="19" y="381"/>
                  </a:lnTo>
                  <a:lnTo>
                    <a:pt x="19" y="381"/>
                  </a:lnTo>
                  <a:lnTo>
                    <a:pt x="19" y="384"/>
                  </a:lnTo>
                  <a:lnTo>
                    <a:pt x="19" y="384"/>
                  </a:lnTo>
                  <a:lnTo>
                    <a:pt x="22" y="384"/>
                  </a:lnTo>
                  <a:lnTo>
                    <a:pt x="22" y="386"/>
                  </a:lnTo>
                  <a:lnTo>
                    <a:pt x="22" y="386"/>
                  </a:lnTo>
                  <a:lnTo>
                    <a:pt x="22" y="386"/>
                  </a:lnTo>
                  <a:lnTo>
                    <a:pt x="19" y="389"/>
                  </a:lnTo>
                  <a:lnTo>
                    <a:pt x="19" y="389"/>
                  </a:lnTo>
                  <a:lnTo>
                    <a:pt x="19" y="391"/>
                  </a:lnTo>
                  <a:lnTo>
                    <a:pt x="19" y="391"/>
                  </a:lnTo>
                  <a:lnTo>
                    <a:pt x="19" y="391"/>
                  </a:lnTo>
                  <a:lnTo>
                    <a:pt x="19" y="391"/>
                  </a:lnTo>
                  <a:lnTo>
                    <a:pt x="22" y="391"/>
                  </a:lnTo>
                  <a:lnTo>
                    <a:pt x="22" y="391"/>
                  </a:lnTo>
                  <a:lnTo>
                    <a:pt x="22" y="391"/>
                  </a:lnTo>
                  <a:lnTo>
                    <a:pt x="22" y="393"/>
                  </a:lnTo>
                  <a:lnTo>
                    <a:pt x="22" y="393"/>
                  </a:lnTo>
                  <a:lnTo>
                    <a:pt x="22" y="396"/>
                  </a:lnTo>
                  <a:lnTo>
                    <a:pt x="22" y="396"/>
                  </a:lnTo>
                  <a:lnTo>
                    <a:pt x="22" y="398"/>
                  </a:lnTo>
                  <a:lnTo>
                    <a:pt x="19" y="398"/>
                  </a:lnTo>
                  <a:lnTo>
                    <a:pt x="19" y="400"/>
                  </a:lnTo>
                  <a:lnTo>
                    <a:pt x="17" y="400"/>
                  </a:lnTo>
                  <a:lnTo>
                    <a:pt x="17" y="400"/>
                  </a:lnTo>
                  <a:lnTo>
                    <a:pt x="15" y="403"/>
                  </a:lnTo>
                  <a:lnTo>
                    <a:pt x="15" y="405"/>
                  </a:lnTo>
                  <a:lnTo>
                    <a:pt x="15" y="405"/>
                  </a:lnTo>
                  <a:lnTo>
                    <a:pt x="15" y="407"/>
                  </a:lnTo>
                  <a:lnTo>
                    <a:pt x="10" y="407"/>
                  </a:lnTo>
                  <a:lnTo>
                    <a:pt x="7" y="410"/>
                  </a:lnTo>
                  <a:lnTo>
                    <a:pt x="3" y="415"/>
                  </a:lnTo>
                  <a:lnTo>
                    <a:pt x="0" y="415"/>
                  </a:lnTo>
                  <a:lnTo>
                    <a:pt x="0" y="415"/>
                  </a:lnTo>
                  <a:lnTo>
                    <a:pt x="5" y="419"/>
                  </a:lnTo>
                  <a:lnTo>
                    <a:pt x="5" y="419"/>
                  </a:lnTo>
                  <a:lnTo>
                    <a:pt x="17" y="424"/>
                  </a:lnTo>
                  <a:lnTo>
                    <a:pt x="19" y="424"/>
                  </a:lnTo>
                  <a:lnTo>
                    <a:pt x="26" y="424"/>
                  </a:lnTo>
                  <a:lnTo>
                    <a:pt x="29" y="424"/>
                  </a:lnTo>
                  <a:lnTo>
                    <a:pt x="33" y="426"/>
                  </a:lnTo>
                  <a:lnTo>
                    <a:pt x="33" y="426"/>
                  </a:lnTo>
                  <a:lnTo>
                    <a:pt x="33" y="429"/>
                  </a:lnTo>
                  <a:lnTo>
                    <a:pt x="36" y="429"/>
                  </a:lnTo>
                  <a:lnTo>
                    <a:pt x="33" y="431"/>
                  </a:lnTo>
                  <a:lnTo>
                    <a:pt x="33" y="431"/>
                  </a:lnTo>
                  <a:lnTo>
                    <a:pt x="33" y="434"/>
                  </a:lnTo>
                  <a:lnTo>
                    <a:pt x="31" y="434"/>
                  </a:lnTo>
                  <a:lnTo>
                    <a:pt x="29" y="436"/>
                  </a:lnTo>
                  <a:lnTo>
                    <a:pt x="29" y="436"/>
                  </a:lnTo>
                  <a:lnTo>
                    <a:pt x="29" y="438"/>
                  </a:lnTo>
                  <a:lnTo>
                    <a:pt x="26" y="438"/>
                  </a:lnTo>
                  <a:lnTo>
                    <a:pt x="26" y="443"/>
                  </a:lnTo>
                  <a:lnTo>
                    <a:pt x="26" y="443"/>
                  </a:lnTo>
                  <a:lnTo>
                    <a:pt x="26" y="445"/>
                  </a:lnTo>
                  <a:lnTo>
                    <a:pt x="26" y="448"/>
                  </a:lnTo>
                  <a:lnTo>
                    <a:pt x="26" y="450"/>
                  </a:lnTo>
                  <a:lnTo>
                    <a:pt x="26" y="455"/>
                  </a:lnTo>
                  <a:lnTo>
                    <a:pt x="26" y="457"/>
                  </a:lnTo>
                  <a:lnTo>
                    <a:pt x="26" y="462"/>
                  </a:lnTo>
                  <a:lnTo>
                    <a:pt x="26" y="464"/>
                  </a:lnTo>
                  <a:lnTo>
                    <a:pt x="26" y="469"/>
                  </a:lnTo>
                  <a:lnTo>
                    <a:pt x="26" y="469"/>
                  </a:lnTo>
                  <a:lnTo>
                    <a:pt x="26" y="471"/>
                  </a:lnTo>
                  <a:lnTo>
                    <a:pt x="24" y="474"/>
                  </a:lnTo>
                  <a:lnTo>
                    <a:pt x="22" y="474"/>
                  </a:lnTo>
                  <a:lnTo>
                    <a:pt x="22" y="474"/>
                  </a:lnTo>
                  <a:lnTo>
                    <a:pt x="26" y="478"/>
                  </a:lnTo>
                  <a:lnTo>
                    <a:pt x="33" y="478"/>
                  </a:lnTo>
                  <a:lnTo>
                    <a:pt x="36" y="481"/>
                  </a:lnTo>
                  <a:lnTo>
                    <a:pt x="38" y="481"/>
                  </a:lnTo>
                  <a:lnTo>
                    <a:pt x="38" y="481"/>
                  </a:lnTo>
                  <a:lnTo>
                    <a:pt x="41" y="481"/>
                  </a:lnTo>
                  <a:lnTo>
                    <a:pt x="41" y="478"/>
                  </a:lnTo>
                  <a:lnTo>
                    <a:pt x="41" y="481"/>
                  </a:lnTo>
                  <a:lnTo>
                    <a:pt x="43" y="481"/>
                  </a:lnTo>
                  <a:lnTo>
                    <a:pt x="43" y="481"/>
                  </a:lnTo>
                  <a:lnTo>
                    <a:pt x="43" y="481"/>
                  </a:lnTo>
                  <a:lnTo>
                    <a:pt x="45" y="483"/>
                  </a:lnTo>
                  <a:lnTo>
                    <a:pt x="45" y="483"/>
                  </a:lnTo>
                  <a:lnTo>
                    <a:pt x="48" y="483"/>
                  </a:lnTo>
                  <a:lnTo>
                    <a:pt x="50" y="483"/>
                  </a:lnTo>
                  <a:lnTo>
                    <a:pt x="50" y="483"/>
                  </a:lnTo>
                  <a:lnTo>
                    <a:pt x="52" y="483"/>
                  </a:lnTo>
                  <a:lnTo>
                    <a:pt x="52" y="483"/>
                  </a:lnTo>
                  <a:lnTo>
                    <a:pt x="52" y="483"/>
                  </a:lnTo>
                  <a:lnTo>
                    <a:pt x="55" y="483"/>
                  </a:lnTo>
                  <a:lnTo>
                    <a:pt x="55" y="483"/>
                  </a:lnTo>
                  <a:lnTo>
                    <a:pt x="57" y="483"/>
                  </a:lnTo>
                  <a:lnTo>
                    <a:pt x="57" y="483"/>
                  </a:lnTo>
                  <a:lnTo>
                    <a:pt x="59" y="483"/>
                  </a:lnTo>
                  <a:lnTo>
                    <a:pt x="59" y="483"/>
                  </a:lnTo>
                  <a:lnTo>
                    <a:pt x="59" y="486"/>
                  </a:lnTo>
                  <a:lnTo>
                    <a:pt x="62" y="486"/>
                  </a:lnTo>
                  <a:lnTo>
                    <a:pt x="62" y="486"/>
                  </a:lnTo>
                  <a:lnTo>
                    <a:pt x="64" y="486"/>
                  </a:lnTo>
                  <a:lnTo>
                    <a:pt x="64" y="486"/>
                  </a:lnTo>
                  <a:lnTo>
                    <a:pt x="67" y="483"/>
                  </a:lnTo>
                  <a:lnTo>
                    <a:pt x="67" y="483"/>
                  </a:lnTo>
                  <a:lnTo>
                    <a:pt x="67" y="483"/>
                  </a:lnTo>
                  <a:lnTo>
                    <a:pt x="69" y="483"/>
                  </a:lnTo>
                  <a:lnTo>
                    <a:pt x="69" y="483"/>
                  </a:lnTo>
                  <a:lnTo>
                    <a:pt x="71" y="481"/>
                  </a:lnTo>
                  <a:lnTo>
                    <a:pt x="71" y="481"/>
                  </a:lnTo>
                  <a:lnTo>
                    <a:pt x="74" y="481"/>
                  </a:lnTo>
                  <a:lnTo>
                    <a:pt x="76" y="483"/>
                  </a:lnTo>
                  <a:lnTo>
                    <a:pt x="78" y="483"/>
                  </a:lnTo>
                  <a:lnTo>
                    <a:pt x="78" y="483"/>
                  </a:lnTo>
                  <a:lnTo>
                    <a:pt x="81" y="483"/>
                  </a:lnTo>
                  <a:lnTo>
                    <a:pt x="83" y="483"/>
                  </a:lnTo>
                  <a:lnTo>
                    <a:pt x="86" y="486"/>
                  </a:lnTo>
                  <a:lnTo>
                    <a:pt x="86" y="486"/>
                  </a:lnTo>
                  <a:lnTo>
                    <a:pt x="86" y="483"/>
                  </a:lnTo>
                  <a:lnTo>
                    <a:pt x="88" y="483"/>
                  </a:lnTo>
                  <a:lnTo>
                    <a:pt x="88" y="481"/>
                  </a:lnTo>
                  <a:lnTo>
                    <a:pt x="88" y="481"/>
                  </a:lnTo>
                  <a:lnTo>
                    <a:pt x="90" y="481"/>
                  </a:lnTo>
                  <a:lnTo>
                    <a:pt x="90" y="481"/>
                  </a:lnTo>
                  <a:lnTo>
                    <a:pt x="90" y="481"/>
                  </a:lnTo>
                  <a:lnTo>
                    <a:pt x="90" y="483"/>
                  </a:lnTo>
                  <a:lnTo>
                    <a:pt x="93" y="486"/>
                  </a:lnTo>
                  <a:lnTo>
                    <a:pt x="93" y="488"/>
                  </a:lnTo>
                  <a:lnTo>
                    <a:pt x="93" y="488"/>
                  </a:lnTo>
                  <a:lnTo>
                    <a:pt x="97" y="490"/>
                  </a:lnTo>
                  <a:lnTo>
                    <a:pt x="97" y="490"/>
                  </a:lnTo>
                  <a:lnTo>
                    <a:pt x="100" y="490"/>
                  </a:lnTo>
                  <a:lnTo>
                    <a:pt x="100" y="488"/>
                  </a:lnTo>
                  <a:lnTo>
                    <a:pt x="100" y="488"/>
                  </a:lnTo>
                  <a:lnTo>
                    <a:pt x="102" y="488"/>
                  </a:lnTo>
                  <a:lnTo>
                    <a:pt x="102" y="488"/>
                  </a:lnTo>
                  <a:lnTo>
                    <a:pt x="102" y="488"/>
                  </a:lnTo>
                  <a:lnTo>
                    <a:pt x="104" y="488"/>
                  </a:lnTo>
                  <a:lnTo>
                    <a:pt x="104" y="486"/>
                  </a:lnTo>
                  <a:lnTo>
                    <a:pt x="104" y="486"/>
                  </a:lnTo>
                  <a:lnTo>
                    <a:pt x="107" y="483"/>
                  </a:lnTo>
                  <a:lnTo>
                    <a:pt x="107" y="483"/>
                  </a:lnTo>
                  <a:lnTo>
                    <a:pt x="107" y="483"/>
                  </a:lnTo>
                  <a:lnTo>
                    <a:pt x="107" y="481"/>
                  </a:lnTo>
                  <a:lnTo>
                    <a:pt x="107" y="481"/>
                  </a:lnTo>
                  <a:lnTo>
                    <a:pt x="109" y="478"/>
                  </a:lnTo>
                  <a:lnTo>
                    <a:pt x="109" y="478"/>
                  </a:lnTo>
                  <a:lnTo>
                    <a:pt x="112" y="478"/>
                  </a:lnTo>
                  <a:lnTo>
                    <a:pt x="114" y="478"/>
                  </a:lnTo>
                  <a:lnTo>
                    <a:pt x="114" y="476"/>
                  </a:lnTo>
                  <a:lnTo>
                    <a:pt x="114" y="476"/>
                  </a:lnTo>
                  <a:lnTo>
                    <a:pt x="114" y="474"/>
                  </a:lnTo>
                  <a:lnTo>
                    <a:pt x="114" y="474"/>
                  </a:lnTo>
                  <a:lnTo>
                    <a:pt x="114" y="471"/>
                  </a:lnTo>
                  <a:lnTo>
                    <a:pt x="114" y="471"/>
                  </a:lnTo>
                  <a:lnTo>
                    <a:pt x="116" y="469"/>
                  </a:lnTo>
                  <a:lnTo>
                    <a:pt x="116" y="469"/>
                  </a:lnTo>
                  <a:lnTo>
                    <a:pt x="114" y="467"/>
                  </a:lnTo>
                  <a:lnTo>
                    <a:pt x="116" y="464"/>
                  </a:lnTo>
                  <a:lnTo>
                    <a:pt x="116" y="464"/>
                  </a:lnTo>
                  <a:lnTo>
                    <a:pt x="119" y="464"/>
                  </a:lnTo>
                  <a:lnTo>
                    <a:pt x="119" y="467"/>
                  </a:lnTo>
                  <a:lnTo>
                    <a:pt x="121" y="467"/>
                  </a:lnTo>
                  <a:lnTo>
                    <a:pt x="123" y="464"/>
                  </a:lnTo>
                  <a:lnTo>
                    <a:pt x="123" y="464"/>
                  </a:lnTo>
                  <a:lnTo>
                    <a:pt x="126" y="462"/>
                  </a:lnTo>
                  <a:lnTo>
                    <a:pt x="126" y="462"/>
                  </a:lnTo>
                  <a:lnTo>
                    <a:pt x="128" y="462"/>
                  </a:lnTo>
                  <a:lnTo>
                    <a:pt x="131" y="460"/>
                  </a:lnTo>
                  <a:lnTo>
                    <a:pt x="133" y="460"/>
                  </a:lnTo>
                  <a:lnTo>
                    <a:pt x="135" y="460"/>
                  </a:lnTo>
                  <a:lnTo>
                    <a:pt x="138" y="460"/>
                  </a:lnTo>
                  <a:lnTo>
                    <a:pt x="142" y="460"/>
                  </a:lnTo>
                  <a:lnTo>
                    <a:pt x="145" y="462"/>
                  </a:lnTo>
                  <a:lnTo>
                    <a:pt x="147" y="462"/>
                  </a:lnTo>
                  <a:lnTo>
                    <a:pt x="149" y="462"/>
                  </a:lnTo>
                  <a:lnTo>
                    <a:pt x="149" y="462"/>
                  </a:lnTo>
                  <a:lnTo>
                    <a:pt x="152" y="462"/>
                  </a:lnTo>
                  <a:lnTo>
                    <a:pt x="152" y="460"/>
                  </a:lnTo>
                  <a:lnTo>
                    <a:pt x="154" y="460"/>
                  </a:lnTo>
                  <a:lnTo>
                    <a:pt x="154" y="457"/>
                  </a:lnTo>
                  <a:lnTo>
                    <a:pt x="157" y="457"/>
                  </a:lnTo>
                  <a:lnTo>
                    <a:pt x="159" y="457"/>
                  </a:lnTo>
                  <a:lnTo>
                    <a:pt x="161" y="460"/>
                  </a:lnTo>
                  <a:lnTo>
                    <a:pt x="161" y="460"/>
                  </a:lnTo>
                  <a:lnTo>
                    <a:pt x="164" y="462"/>
                  </a:lnTo>
                  <a:lnTo>
                    <a:pt x="164" y="464"/>
                  </a:lnTo>
                  <a:lnTo>
                    <a:pt x="164" y="464"/>
                  </a:lnTo>
                  <a:lnTo>
                    <a:pt x="168" y="467"/>
                  </a:lnTo>
                  <a:lnTo>
                    <a:pt x="168" y="467"/>
                  </a:lnTo>
                  <a:lnTo>
                    <a:pt x="171" y="467"/>
                  </a:lnTo>
                  <a:lnTo>
                    <a:pt x="173" y="467"/>
                  </a:lnTo>
                  <a:lnTo>
                    <a:pt x="175" y="467"/>
                  </a:lnTo>
                  <a:lnTo>
                    <a:pt x="175" y="464"/>
                  </a:lnTo>
                  <a:lnTo>
                    <a:pt x="178" y="464"/>
                  </a:lnTo>
                  <a:lnTo>
                    <a:pt x="180" y="462"/>
                  </a:lnTo>
                  <a:lnTo>
                    <a:pt x="180" y="462"/>
                  </a:lnTo>
                  <a:lnTo>
                    <a:pt x="183" y="460"/>
                  </a:lnTo>
                  <a:lnTo>
                    <a:pt x="183" y="457"/>
                  </a:lnTo>
                  <a:lnTo>
                    <a:pt x="183" y="457"/>
                  </a:lnTo>
                  <a:lnTo>
                    <a:pt x="183" y="455"/>
                  </a:lnTo>
                  <a:lnTo>
                    <a:pt x="183" y="455"/>
                  </a:lnTo>
                  <a:lnTo>
                    <a:pt x="180" y="452"/>
                  </a:lnTo>
                  <a:lnTo>
                    <a:pt x="180" y="452"/>
                  </a:lnTo>
                  <a:lnTo>
                    <a:pt x="180" y="450"/>
                  </a:lnTo>
                  <a:lnTo>
                    <a:pt x="183" y="450"/>
                  </a:lnTo>
                  <a:lnTo>
                    <a:pt x="183" y="450"/>
                  </a:lnTo>
                  <a:lnTo>
                    <a:pt x="185" y="450"/>
                  </a:lnTo>
                  <a:lnTo>
                    <a:pt x="185" y="450"/>
                  </a:lnTo>
                  <a:lnTo>
                    <a:pt x="185" y="452"/>
                  </a:lnTo>
                  <a:lnTo>
                    <a:pt x="185" y="452"/>
                  </a:lnTo>
                  <a:lnTo>
                    <a:pt x="185" y="455"/>
                  </a:lnTo>
                  <a:lnTo>
                    <a:pt x="185" y="455"/>
                  </a:lnTo>
                  <a:lnTo>
                    <a:pt x="187" y="457"/>
                  </a:lnTo>
                  <a:lnTo>
                    <a:pt x="190" y="457"/>
                  </a:lnTo>
                  <a:lnTo>
                    <a:pt x="190" y="457"/>
                  </a:lnTo>
                  <a:lnTo>
                    <a:pt x="190" y="457"/>
                  </a:lnTo>
                  <a:lnTo>
                    <a:pt x="192" y="455"/>
                  </a:lnTo>
                  <a:lnTo>
                    <a:pt x="192" y="455"/>
                  </a:lnTo>
                  <a:lnTo>
                    <a:pt x="192" y="452"/>
                  </a:lnTo>
                  <a:lnTo>
                    <a:pt x="190" y="450"/>
                  </a:lnTo>
                  <a:lnTo>
                    <a:pt x="190" y="448"/>
                  </a:lnTo>
                  <a:lnTo>
                    <a:pt x="190" y="445"/>
                  </a:lnTo>
                  <a:lnTo>
                    <a:pt x="192" y="445"/>
                  </a:lnTo>
                  <a:lnTo>
                    <a:pt x="194" y="443"/>
                  </a:lnTo>
                  <a:lnTo>
                    <a:pt x="197" y="443"/>
                  </a:lnTo>
                  <a:lnTo>
                    <a:pt x="199" y="443"/>
                  </a:lnTo>
                  <a:lnTo>
                    <a:pt x="199" y="441"/>
                  </a:lnTo>
                  <a:lnTo>
                    <a:pt x="202" y="441"/>
                  </a:lnTo>
                  <a:lnTo>
                    <a:pt x="204" y="441"/>
                  </a:lnTo>
                  <a:lnTo>
                    <a:pt x="204" y="441"/>
                  </a:lnTo>
                  <a:lnTo>
                    <a:pt x="206" y="441"/>
                  </a:lnTo>
                  <a:lnTo>
                    <a:pt x="206" y="441"/>
                  </a:lnTo>
                  <a:lnTo>
                    <a:pt x="209" y="441"/>
                  </a:lnTo>
                  <a:lnTo>
                    <a:pt x="216" y="441"/>
                  </a:lnTo>
                  <a:lnTo>
                    <a:pt x="216" y="441"/>
                  </a:lnTo>
                  <a:lnTo>
                    <a:pt x="218" y="441"/>
                  </a:lnTo>
                  <a:lnTo>
                    <a:pt x="218" y="443"/>
                  </a:lnTo>
                  <a:lnTo>
                    <a:pt x="220" y="443"/>
                  </a:lnTo>
                  <a:lnTo>
                    <a:pt x="220" y="443"/>
                  </a:lnTo>
                  <a:lnTo>
                    <a:pt x="223" y="443"/>
                  </a:lnTo>
                  <a:lnTo>
                    <a:pt x="225" y="441"/>
                  </a:lnTo>
                  <a:lnTo>
                    <a:pt x="225" y="441"/>
                  </a:lnTo>
                  <a:lnTo>
                    <a:pt x="228" y="438"/>
                  </a:lnTo>
                  <a:lnTo>
                    <a:pt x="228" y="434"/>
                  </a:lnTo>
                  <a:lnTo>
                    <a:pt x="228" y="429"/>
                  </a:lnTo>
                  <a:lnTo>
                    <a:pt x="225" y="426"/>
                  </a:lnTo>
                  <a:lnTo>
                    <a:pt x="225" y="426"/>
                  </a:lnTo>
                  <a:lnTo>
                    <a:pt x="225" y="424"/>
                  </a:lnTo>
                  <a:lnTo>
                    <a:pt x="225" y="422"/>
                  </a:lnTo>
                  <a:lnTo>
                    <a:pt x="225" y="419"/>
                  </a:lnTo>
                  <a:lnTo>
                    <a:pt x="225" y="417"/>
                  </a:lnTo>
                  <a:lnTo>
                    <a:pt x="228" y="415"/>
                  </a:lnTo>
                  <a:lnTo>
                    <a:pt x="228" y="415"/>
                  </a:lnTo>
                  <a:lnTo>
                    <a:pt x="228" y="412"/>
                  </a:lnTo>
                  <a:lnTo>
                    <a:pt x="228" y="412"/>
                  </a:lnTo>
                  <a:lnTo>
                    <a:pt x="225" y="410"/>
                  </a:lnTo>
                  <a:lnTo>
                    <a:pt x="228" y="407"/>
                  </a:lnTo>
                  <a:lnTo>
                    <a:pt x="228" y="407"/>
                  </a:lnTo>
                  <a:lnTo>
                    <a:pt x="230" y="403"/>
                  </a:lnTo>
                  <a:lnTo>
                    <a:pt x="232" y="403"/>
                  </a:lnTo>
                  <a:lnTo>
                    <a:pt x="232" y="400"/>
                  </a:lnTo>
                  <a:lnTo>
                    <a:pt x="235" y="400"/>
                  </a:lnTo>
                  <a:lnTo>
                    <a:pt x="237" y="400"/>
                  </a:lnTo>
                  <a:lnTo>
                    <a:pt x="239" y="400"/>
                  </a:lnTo>
                  <a:lnTo>
                    <a:pt x="239" y="400"/>
                  </a:lnTo>
                  <a:lnTo>
                    <a:pt x="247" y="400"/>
                  </a:lnTo>
                  <a:lnTo>
                    <a:pt x="249" y="400"/>
                  </a:lnTo>
                  <a:lnTo>
                    <a:pt x="251" y="398"/>
                  </a:lnTo>
                  <a:lnTo>
                    <a:pt x="251" y="398"/>
                  </a:lnTo>
                  <a:lnTo>
                    <a:pt x="251" y="396"/>
                  </a:lnTo>
                  <a:lnTo>
                    <a:pt x="254" y="396"/>
                  </a:lnTo>
                  <a:lnTo>
                    <a:pt x="258" y="393"/>
                  </a:lnTo>
                  <a:lnTo>
                    <a:pt x="258" y="393"/>
                  </a:lnTo>
                  <a:lnTo>
                    <a:pt x="263" y="393"/>
                  </a:lnTo>
                  <a:lnTo>
                    <a:pt x="263" y="393"/>
                  </a:lnTo>
                  <a:lnTo>
                    <a:pt x="265" y="393"/>
                  </a:lnTo>
                  <a:lnTo>
                    <a:pt x="265" y="393"/>
                  </a:lnTo>
                  <a:lnTo>
                    <a:pt x="268" y="391"/>
                  </a:lnTo>
                  <a:lnTo>
                    <a:pt x="270" y="391"/>
                  </a:lnTo>
                  <a:lnTo>
                    <a:pt x="273" y="389"/>
                  </a:lnTo>
                  <a:lnTo>
                    <a:pt x="273" y="391"/>
                  </a:lnTo>
                  <a:lnTo>
                    <a:pt x="275" y="391"/>
                  </a:lnTo>
                  <a:lnTo>
                    <a:pt x="275" y="389"/>
                  </a:lnTo>
                  <a:lnTo>
                    <a:pt x="277" y="386"/>
                  </a:lnTo>
                  <a:lnTo>
                    <a:pt x="280" y="386"/>
                  </a:lnTo>
                  <a:lnTo>
                    <a:pt x="284" y="386"/>
                  </a:lnTo>
                  <a:lnTo>
                    <a:pt x="284" y="386"/>
                  </a:lnTo>
                  <a:lnTo>
                    <a:pt x="287" y="384"/>
                  </a:lnTo>
                  <a:lnTo>
                    <a:pt x="289" y="381"/>
                  </a:lnTo>
                  <a:lnTo>
                    <a:pt x="289" y="381"/>
                  </a:lnTo>
                  <a:lnTo>
                    <a:pt x="291" y="381"/>
                  </a:lnTo>
                  <a:lnTo>
                    <a:pt x="294" y="386"/>
                  </a:lnTo>
                  <a:lnTo>
                    <a:pt x="296" y="386"/>
                  </a:lnTo>
                  <a:lnTo>
                    <a:pt x="299" y="386"/>
                  </a:lnTo>
                  <a:lnTo>
                    <a:pt x="299" y="386"/>
                  </a:lnTo>
                  <a:lnTo>
                    <a:pt x="301" y="386"/>
                  </a:lnTo>
                  <a:lnTo>
                    <a:pt x="301" y="389"/>
                  </a:lnTo>
                  <a:lnTo>
                    <a:pt x="303" y="391"/>
                  </a:lnTo>
                  <a:lnTo>
                    <a:pt x="303" y="393"/>
                  </a:lnTo>
                  <a:lnTo>
                    <a:pt x="306" y="393"/>
                  </a:lnTo>
                  <a:lnTo>
                    <a:pt x="306" y="393"/>
                  </a:lnTo>
                  <a:lnTo>
                    <a:pt x="308" y="393"/>
                  </a:lnTo>
                  <a:lnTo>
                    <a:pt x="310" y="393"/>
                  </a:lnTo>
                  <a:lnTo>
                    <a:pt x="313" y="391"/>
                  </a:lnTo>
                  <a:lnTo>
                    <a:pt x="315" y="386"/>
                  </a:lnTo>
                  <a:lnTo>
                    <a:pt x="315" y="386"/>
                  </a:lnTo>
                  <a:lnTo>
                    <a:pt x="315" y="386"/>
                  </a:lnTo>
                  <a:lnTo>
                    <a:pt x="318" y="384"/>
                  </a:lnTo>
                  <a:lnTo>
                    <a:pt x="318" y="384"/>
                  </a:lnTo>
                  <a:lnTo>
                    <a:pt x="320" y="381"/>
                  </a:lnTo>
                  <a:lnTo>
                    <a:pt x="320" y="381"/>
                  </a:lnTo>
                  <a:lnTo>
                    <a:pt x="320" y="379"/>
                  </a:lnTo>
                  <a:lnTo>
                    <a:pt x="322" y="377"/>
                  </a:lnTo>
                  <a:lnTo>
                    <a:pt x="322" y="377"/>
                  </a:lnTo>
                  <a:lnTo>
                    <a:pt x="322" y="372"/>
                  </a:lnTo>
                  <a:lnTo>
                    <a:pt x="322" y="372"/>
                  </a:lnTo>
                  <a:lnTo>
                    <a:pt x="320" y="370"/>
                  </a:lnTo>
                  <a:lnTo>
                    <a:pt x="320" y="370"/>
                  </a:lnTo>
                  <a:lnTo>
                    <a:pt x="320" y="370"/>
                  </a:lnTo>
                  <a:lnTo>
                    <a:pt x="320" y="367"/>
                  </a:lnTo>
                  <a:lnTo>
                    <a:pt x="320" y="367"/>
                  </a:lnTo>
                  <a:lnTo>
                    <a:pt x="318" y="367"/>
                  </a:lnTo>
                  <a:lnTo>
                    <a:pt x="315" y="365"/>
                  </a:lnTo>
                  <a:lnTo>
                    <a:pt x="315" y="365"/>
                  </a:lnTo>
                  <a:lnTo>
                    <a:pt x="315" y="365"/>
                  </a:lnTo>
                  <a:lnTo>
                    <a:pt x="315" y="362"/>
                  </a:lnTo>
                  <a:lnTo>
                    <a:pt x="318" y="360"/>
                  </a:lnTo>
                  <a:lnTo>
                    <a:pt x="318" y="360"/>
                  </a:lnTo>
                  <a:lnTo>
                    <a:pt x="318" y="358"/>
                  </a:lnTo>
                  <a:lnTo>
                    <a:pt x="320" y="358"/>
                  </a:lnTo>
                  <a:lnTo>
                    <a:pt x="320" y="353"/>
                  </a:lnTo>
                  <a:lnTo>
                    <a:pt x="325" y="353"/>
                  </a:lnTo>
                  <a:lnTo>
                    <a:pt x="325" y="353"/>
                  </a:lnTo>
                  <a:lnTo>
                    <a:pt x="325" y="351"/>
                  </a:lnTo>
                  <a:lnTo>
                    <a:pt x="327" y="351"/>
                  </a:lnTo>
                  <a:lnTo>
                    <a:pt x="327" y="351"/>
                  </a:lnTo>
                  <a:lnTo>
                    <a:pt x="329" y="351"/>
                  </a:lnTo>
                  <a:lnTo>
                    <a:pt x="329" y="351"/>
                  </a:lnTo>
                  <a:lnTo>
                    <a:pt x="329" y="351"/>
                  </a:lnTo>
                  <a:lnTo>
                    <a:pt x="329" y="351"/>
                  </a:lnTo>
                  <a:lnTo>
                    <a:pt x="332" y="351"/>
                  </a:lnTo>
                  <a:lnTo>
                    <a:pt x="332" y="351"/>
                  </a:lnTo>
                  <a:lnTo>
                    <a:pt x="332" y="348"/>
                  </a:lnTo>
                  <a:lnTo>
                    <a:pt x="332" y="348"/>
                  </a:lnTo>
                  <a:lnTo>
                    <a:pt x="334" y="346"/>
                  </a:lnTo>
                  <a:lnTo>
                    <a:pt x="334" y="346"/>
                  </a:lnTo>
                  <a:lnTo>
                    <a:pt x="336" y="344"/>
                  </a:lnTo>
                  <a:lnTo>
                    <a:pt x="336" y="344"/>
                  </a:lnTo>
                  <a:lnTo>
                    <a:pt x="339" y="346"/>
                  </a:lnTo>
                  <a:lnTo>
                    <a:pt x="339" y="348"/>
                  </a:lnTo>
                  <a:lnTo>
                    <a:pt x="339" y="348"/>
                  </a:lnTo>
                  <a:lnTo>
                    <a:pt x="339" y="346"/>
                  </a:lnTo>
                  <a:lnTo>
                    <a:pt x="341" y="346"/>
                  </a:lnTo>
                  <a:lnTo>
                    <a:pt x="341" y="348"/>
                  </a:lnTo>
                  <a:lnTo>
                    <a:pt x="341" y="348"/>
                  </a:lnTo>
                  <a:lnTo>
                    <a:pt x="344" y="348"/>
                  </a:lnTo>
                  <a:lnTo>
                    <a:pt x="344" y="348"/>
                  </a:lnTo>
                  <a:lnTo>
                    <a:pt x="346" y="348"/>
                  </a:lnTo>
                  <a:lnTo>
                    <a:pt x="346" y="351"/>
                  </a:lnTo>
                  <a:lnTo>
                    <a:pt x="348" y="353"/>
                  </a:lnTo>
                  <a:lnTo>
                    <a:pt x="351" y="355"/>
                  </a:lnTo>
                  <a:lnTo>
                    <a:pt x="351" y="358"/>
                  </a:lnTo>
                  <a:lnTo>
                    <a:pt x="351" y="358"/>
                  </a:lnTo>
                  <a:lnTo>
                    <a:pt x="351" y="360"/>
                  </a:lnTo>
                  <a:lnTo>
                    <a:pt x="351" y="360"/>
                  </a:lnTo>
                  <a:lnTo>
                    <a:pt x="351" y="362"/>
                  </a:lnTo>
                  <a:lnTo>
                    <a:pt x="351" y="362"/>
                  </a:lnTo>
                  <a:lnTo>
                    <a:pt x="353" y="365"/>
                  </a:lnTo>
                  <a:lnTo>
                    <a:pt x="353" y="365"/>
                  </a:lnTo>
                  <a:lnTo>
                    <a:pt x="353" y="365"/>
                  </a:lnTo>
                  <a:lnTo>
                    <a:pt x="353" y="365"/>
                  </a:lnTo>
                  <a:lnTo>
                    <a:pt x="353" y="367"/>
                  </a:lnTo>
                  <a:lnTo>
                    <a:pt x="355" y="367"/>
                  </a:lnTo>
                  <a:lnTo>
                    <a:pt x="355" y="367"/>
                  </a:lnTo>
                  <a:lnTo>
                    <a:pt x="358" y="367"/>
                  </a:lnTo>
                  <a:lnTo>
                    <a:pt x="358" y="370"/>
                  </a:lnTo>
                  <a:lnTo>
                    <a:pt x="358" y="370"/>
                  </a:lnTo>
                  <a:lnTo>
                    <a:pt x="358" y="372"/>
                  </a:lnTo>
                  <a:lnTo>
                    <a:pt x="358" y="372"/>
                  </a:lnTo>
                  <a:lnTo>
                    <a:pt x="358" y="372"/>
                  </a:lnTo>
                  <a:lnTo>
                    <a:pt x="358" y="372"/>
                  </a:lnTo>
                  <a:lnTo>
                    <a:pt x="360" y="370"/>
                  </a:lnTo>
                  <a:lnTo>
                    <a:pt x="360" y="370"/>
                  </a:lnTo>
                  <a:lnTo>
                    <a:pt x="360" y="370"/>
                  </a:lnTo>
                  <a:lnTo>
                    <a:pt x="360" y="367"/>
                  </a:lnTo>
                  <a:lnTo>
                    <a:pt x="363" y="367"/>
                  </a:lnTo>
                  <a:lnTo>
                    <a:pt x="363" y="370"/>
                  </a:lnTo>
                  <a:lnTo>
                    <a:pt x="365" y="370"/>
                  </a:lnTo>
                  <a:lnTo>
                    <a:pt x="365" y="370"/>
                  </a:lnTo>
                  <a:lnTo>
                    <a:pt x="365" y="370"/>
                  </a:lnTo>
                  <a:lnTo>
                    <a:pt x="367" y="372"/>
                  </a:lnTo>
                  <a:lnTo>
                    <a:pt x="367" y="372"/>
                  </a:lnTo>
                  <a:lnTo>
                    <a:pt x="367" y="372"/>
                  </a:lnTo>
                  <a:lnTo>
                    <a:pt x="367" y="374"/>
                  </a:lnTo>
                  <a:lnTo>
                    <a:pt x="370" y="374"/>
                  </a:lnTo>
                  <a:lnTo>
                    <a:pt x="370" y="374"/>
                  </a:lnTo>
                  <a:lnTo>
                    <a:pt x="372" y="377"/>
                  </a:lnTo>
                  <a:lnTo>
                    <a:pt x="372" y="377"/>
                  </a:lnTo>
                  <a:lnTo>
                    <a:pt x="374" y="377"/>
                  </a:lnTo>
                  <a:lnTo>
                    <a:pt x="374" y="377"/>
                  </a:lnTo>
                  <a:lnTo>
                    <a:pt x="377" y="377"/>
                  </a:lnTo>
                  <a:lnTo>
                    <a:pt x="379" y="377"/>
                  </a:lnTo>
                  <a:lnTo>
                    <a:pt x="379" y="377"/>
                  </a:lnTo>
                  <a:lnTo>
                    <a:pt x="381" y="377"/>
                  </a:lnTo>
                  <a:lnTo>
                    <a:pt x="384" y="374"/>
                  </a:lnTo>
                  <a:lnTo>
                    <a:pt x="384" y="374"/>
                  </a:lnTo>
                  <a:lnTo>
                    <a:pt x="384" y="374"/>
                  </a:lnTo>
                  <a:lnTo>
                    <a:pt x="384" y="374"/>
                  </a:lnTo>
                  <a:lnTo>
                    <a:pt x="381" y="372"/>
                  </a:lnTo>
                  <a:lnTo>
                    <a:pt x="381" y="372"/>
                  </a:lnTo>
                  <a:lnTo>
                    <a:pt x="381" y="372"/>
                  </a:lnTo>
                  <a:lnTo>
                    <a:pt x="379" y="372"/>
                  </a:lnTo>
                  <a:lnTo>
                    <a:pt x="379" y="372"/>
                  </a:lnTo>
                  <a:lnTo>
                    <a:pt x="379" y="370"/>
                  </a:lnTo>
                  <a:lnTo>
                    <a:pt x="379" y="370"/>
                  </a:lnTo>
                  <a:lnTo>
                    <a:pt x="379" y="367"/>
                  </a:lnTo>
                  <a:lnTo>
                    <a:pt x="379" y="367"/>
                  </a:lnTo>
                  <a:lnTo>
                    <a:pt x="379" y="365"/>
                  </a:lnTo>
                  <a:lnTo>
                    <a:pt x="381" y="365"/>
                  </a:lnTo>
                  <a:lnTo>
                    <a:pt x="384" y="365"/>
                  </a:lnTo>
                  <a:lnTo>
                    <a:pt x="381" y="362"/>
                  </a:lnTo>
                  <a:lnTo>
                    <a:pt x="381" y="362"/>
                  </a:lnTo>
                  <a:lnTo>
                    <a:pt x="381" y="362"/>
                  </a:lnTo>
                  <a:lnTo>
                    <a:pt x="381" y="360"/>
                  </a:lnTo>
                  <a:lnTo>
                    <a:pt x="381" y="360"/>
                  </a:lnTo>
                  <a:lnTo>
                    <a:pt x="384" y="360"/>
                  </a:lnTo>
                  <a:lnTo>
                    <a:pt x="384" y="360"/>
                  </a:lnTo>
                  <a:lnTo>
                    <a:pt x="384" y="360"/>
                  </a:lnTo>
                  <a:lnTo>
                    <a:pt x="381" y="358"/>
                  </a:lnTo>
                  <a:lnTo>
                    <a:pt x="381" y="358"/>
                  </a:lnTo>
                  <a:lnTo>
                    <a:pt x="377" y="355"/>
                  </a:lnTo>
                  <a:lnTo>
                    <a:pt x="374" y="358"/>
                  </a:lnTo>
                  <a:lnTo>
                    <a:pt x="374" y="355"/>
                  </a:lnTo>
                  <a:lnTo>
                    <a:pt x="372" y="355"/>
                  </a:lnTo>
                  <a:lnTo>
                    <a:pt x="372" y="358"/>
                  </a:lnTo>
                  <a:lnTo>
                    <a:pt x="372" y="358"/>
                  </a:lnTo>
                  <a:lnTo>
                    <a:pt x="372" y="360"/>
                  </a:lnTo>
                  <a:lnTo>
                    <a:pt x="370" y="358"/>
                  </a:lnTo>
                  <a:lnTo>
                    <a:pt x="370" y="358"/>
                  </a:lnTo>
                  <a:lnTo>
                    <a:pt x="370" y="358"/>
                  </a:lnTo>
                  <a:lnTo>
                    <a:pt x="367" y="358"/>
                  </a:lnTo>
                  <a:lnTo>
                    <a:pt x="367" y="355"/>
                  </a:lnTo>
                  <a:lnTo>
                    <a:pt x="363" y="355"/>
                  </a:lnTo>
                  <a:lnTo>
                    <a:pt x="360" y="355"/>
                  </a:lnTo>
                  <a:lnTo>
                    <a:pt x="360" y="353"/>
                  </a:lnTo>
                  <a:lnTo>
                    <a:pt x="358" y="353"/>
                  </a:lnTo>
                  <a:lnTo>
                    <a:pt x="355" y="353"/>
                  </a:lnTo>
                  <a:lnTo>
                    <a:pt x="358" y="353"/>
                  </a:lnTo>
                  <a:lnTo>
                    <a:pt x="358" y="351"/>
                  </a:lnTo>
                  <a:lnTo>
                    <a:pt x="358" y="351"/>
                  </a:lnTo>
                  <a:lnTo>
                    <a:pt x="358" y="351"/>
                  </a:lnTo>
                  <a:lnTo>
                    <a:pt x="358" y="351"/>
                  </a:lnTo>
                  <a:lnTo>
                    <a:pt x="360" y="348"/>
                  </a:lnTo>
                  <a:lnTo>
                    <a:pt x="360" y="348"/>
                  </a:lnTo>
                  <a:lnTo>
                    <a:pt x="360" y="348"/>
                  </a:lnTo>
                  <a:lnTo>
                    <a:pt x="360" y="348"/>
                  </a:lnTo>
                  <a:lnTo>
                    <a:pt x="360" y="346"/>
                  </a:lnTo>
                  <a:lnTo>
                    <a:pt x="358" y="346"/>
                  </a:lnTo>
                  <a:lnTo>
                    <a:pt x="358" y="346"/>
                  </a:lnTo>
                  <a:lnTo>
                    <a:pt x="358" y="346"/>
                  </a:lnTo>
                  <a:lnTo>
                    <a:pt x="358" y="344"/>
                  </a:lnTo>
                  <a:lnTo>
                    <a:pt x="358" y="344"/>
                  </a:lnTo>
                  <a:lnTo>
                    <a:pt x="358" y="344"/>
                  </a:lnTo>
                  <a:lnTo>
                    <a:pt x="358" y="341"/>
                  </a:lnTo>
                  <a:lnTo>
                    <a:pt x="358" y="341"/>
                  </a:lnTo>
                  <a:lnTo>
                    <a:pt x="360" y="341"/>
                  </a:lnTo>
                  <a:lnTo>
                    <a:pt x="360" y="341"/>
                  </a:lnTo>
                  <a:lnTo>
                    <a:pt x="360" y="341"/>
                  </a:lnTo>
                  <a:lnTo>
                    <a:pt x="360" y="341"/>
                  </a:lnTo>
                  <a:lnTo>
                    <a:pt x="360" y="341"/>
                  </a:lnTo>
                  <a:lnTo>
                    <a:pt x="360" y="341"/>
                  </a:lnTo>
                  <a:lnTo>
                    <a:pt x="360" y="344"/>
                  </a:lnTo>
                  <a:lnTo>
                    <a:pt x="363" y="344"/>
                  </a:lnTo>
                  <a:lnTo>
                    <a:pt x="363" y="346"/>
                  </a:lnTo>
                  <a:lnTo>
                    <a:pt x="363" y="346"/>
                  </a:lnTo>
                  <a:lnTo>
                    <a:pt x="365" y="346"/>
                  </a:lnTo>
                  <a:lnTo>
                    <a:pt x="367" y="348"/>
                  </a:lnTo>
                  <a:lnTo>
                    <a:pt x="367" y="346"/>
                  </a:lnTo>
                  <a:lnTo>
                    <a:pt x="370" y="346"/>
                  </a:lnTo>
                  <a:lnTo>
                    <a:pt x="370" y="346"/>
                  </a:lnTo>
                  <a:lnTo>
                    <a:pt x="370" y="344"/>
                  </a:lnTo>
                  <a:lnTo>
                    <a:pt x="370" y="344"/>
                  </a:lnTo>
                  <a:lnTo>
                    <a:pt x="372" y="344"/>
                  </a:lnTo>
                  <a:lnTo>
                    <a:pt x="372" y="341"/>
                  </a:lnTo>
                  <a:lnTo>
                    <a:pt x="372" y="339"/>
                  </a:lnTo>
                  <a:lnTo>
                    <a:pt x="372" y="339"/>
                  </a:lnTo>
                  <a:lnTo>
                    <a:pt x="372" y="339"/>
                  </a:lnTo>
                  <a:lnTo>
                    <a:pt x="372" y="336"/>
                  </a:lnTo>
                  <a:lnTo>
                    <a:pt x="372" y="336"/>
                  </a:lnTo>
                  <a:lnTo>
                    <a:pt x="374" y="336"/>
                  </a:lnTo>
                  <a:lnTo>
                    <a:pt x="374" y="336"/>
                  </a:lnTo>
                  <a:lnTo>
                    <a:pt x="377" y="336"/>
                  </a:lnTo>
                  <a:lnTo>
                    <a:pt x="377" y="334"/>
                  </a:lnTo>
                  <a:lnTo>
                    <a:pt x="377" y="334"/>
                  </a:lnTo>
                  <a:lnTo>
                    <a:pt x="379" y="334"/>
                  </a:lnTo>
                  <a:lnTo>
                    <a:pt x="379" y="332"/>
                  </a:lnTo>
                  <a:lnTo>
                    <a:pt x="381" y="334"/>
                  </a:lnTo>
                  <a:lnTo>
                    <a:pt x="381" y="334"/>
                  </a:lnTo>
                  <a:lnTo>
                    <a:pt x="384" y="334"/>
                  </a:lnTo>
                  <a:lnTo>
                    <a:pt x="384" y="336"/>
                  </a:lnTo>
                  <a:lnTo>
                    <a:pt x="386" y="336"/>
                  </a:lnTo>
                  <a:lnTo>
                    <a:pt x="386" y="336"/>
                  </a:lnTo>
                  <a:lnTo>
                    <a:pt x="386" y="336"/>
                  </a:lnTo>
                  <a:lnTo>
                    <a:pt x="389" y="336"/>
                  </a:lnTo>
                  <a:lnTo>
                    <a:pt x="386" y="336"/>
                  </a:lnTo>
                  <a:lnTo>
                    <a:pt x="389" y="339"/>
                  </a:lnTo>
                  <a:lnTo>
                    <a:pt x="389" y="339"/>
                  </a:lnTo>
                  <a:lnTo>
                    <a:pt x="391" y="339"/>
                  </a:lnTo>
                  <a:lnTo>
                    <a:pt x="391" y="339"/>
                  </a:lnTo>
                  <a:lnTo>
                    <a:pt x="389" y="341"/>
                  </a:lnTo>
                  <a:lnTo>
                    <a:pt x="389" y="341"/>
                  </a:lnTo>
                  <a:lnTo>
                    <a:pt x="389" y="341"/>
                  </a:lnTo>
                  <a:lnTo>
                    <a:pt x="389" y="341"/>
                  </a:lnTo>
                  <a:lnTo>
                    <a:pt x="389" y="344"/>
                  </a:lnTo>
                  <a:lnTo>
                    <a:pt x="391" y="344"/>
                  </a:lnTo>
                  <a:lnTo>
                    <a:pt x="391" y="344"/>
                  </a:lnTo>
                  <a:lnTo>
                    <a:pt x="391" y="341"/>
                  </a:lnTo>
                  <a:lnTo>
                    <a:pt x="393" y="341"/>
                  </a:lnTo>
                  <a:lnTo>
                    <a:pt x="393" y="341"/>
                  </a:lnTo>
                  <a:lnTo>
                    <a:pt x="393" y="341"/>
                  </a:lnTo>
                  <a:lnTo>
                    <a:pt x="396" y="341"/>
                  </a:lnTo>
                  <a:lnTo>
                    <a:pt x="398" y="341"/>
                  </a:lnTo>
                  <a:lnTo>
                    <a:pt x="398" y="341"/>
                  </a:lnTo>
                  <a:lnTo>
                    <a:pt x="400" y="344"/>
                  </a:lnTo>
                  <a:lnTo>
                    <a:pt x="403" y="344"/>
                  </a:lnTo>
                  <a:lnTo>
                    <a:pt x="405" y="344"/>
                  </a:lnTo>
                  <a:lnTo>
                    <a:pt x="405" y="344"/>
                  </a:lnTo>
                  <a:lnTo>
                    <a:pt x="405" y="344"/>
                  </a:lnTo>
                  <a:lnTo>
                    <a:pt x="407" y="344"/>
                  </a:lnTo>
                  <a:lnTo>
                    <a:pt x="410" y="346"/>
                  </a:lnTo>
                  <a:lnTo>
                    <a:pt x="410" y="346"/>
                  </a:lnTo>
                  <a:lnTo>
                    <a:pt x="410" y="346"/>
                  </a:lnTo>
                  <a:lnTo>
                    <a:pt x="412" y="346"/>
                  </a:lnTo>
                  <a:lnTo>
                    <a:pt x="412" y="344"/>
                  </a:lnTo>
                  <a:lnTo>
                    <a:pt x="412" y="344"/>
                  </a:lnTo>
                  <a:lnTo>
                    <a:pt x="415" y="344"/>
                  </a:lnTo>
                  <a:lnTo>
                    <a:pt x="415" y="341"/>
                  </a:lnTo>
                  <a:lnTo>
                    <a:pt x="415" y="339"/>
                  </a:lnTo>
                  <a:lnTo>
                    <a:pt x="415" y="339"/>
                  </a:lnTo>
                  <a:lnTo>
                    <a:pt x="415" y="339"/>
                  </a:lnTo>
                  <a:lnTo>
                    <a:pt x="415" y="336"/>
                  </a:lnTo>
                  <a:lnTo>
                    <a:pt x="415" y="334"/>
                  </a:lnTo>
                  <a:lnTo>
                    <a:pt x="415" y="334"/>
                  </a:lnTo>
                  <a:lnTo>
                    <a:pt x="415" y="332"/>
                  </a:lnTo>
                  <a:lnTo>
                    <a:pt x="417" y="332"/>
                  </a:lnTo>
                  <a:lnTo>
                    <a:pt x="417" y="332"/>
                  </a:lnTo>
                  <a:lnTo>
                    <a:pt x="417" y="332"/>
                  </a:lnTo>
                  <a:lnTo>
                    <a:pt x="419" y="332"/>
                  </a:lnTo>
                  <a:lnTo>
                    <a:pt x="419" y="332"/>
                  </a:lnTo>
                  <a:lnTo>
                    <a:pt x="419" y="332"/>
                  </a:lnTo>
                  <a:lnTo>
                    <a:pt x="419" y="332"/>
                  </a:lnTo>
                  <a:lnTo>
                    <a:pt x="419" y="329"/>
                  </a:lnTo>
                  <a:lnTo>
                    <a:pt x="419" y="329"/>
                  </a:lnTo>
                  <a:lnTo>
                    <a:pt x="419" y="329"/>
                  </a:lnTo>
                  <a:lnTo>
                    <a:pt x="419" y="327"/>
                  </a:lnTo>
                  <a:lnTo>
                    <a:pt x="419" y="327"/>
                  </a:lnTo>
                  <a:lnTo>
                    <a:pt x="419" y="327"/>
                  </a:lnTo>
                  <a:lnTo>
                    <a:pt x="419" y="325"/>
                  </a:lnTo>
                  <a:lnTo>
                    <a:pt x="419" y="325"/>
                  </a:lnTo>
                  <a:lnTo>
                    <a:pt x="422" y="325"/>
                  </a:lnTo>
                  <a:lnTo>
                    <a:pt x="422" y="325"/>
                  </a:lnTo>
                  <a:lnTo>
                    <a:pt x="424" y="325"/>
                  </a:lnTo>
                  <a:lnTo>
                    <a:pt x="424" y="327"/>
                  </a:lnTo>
                  <a:lnTo>
                    <a:pt x="424" y="327"/>
                  </a:lnTo>
                  <a:lnTo>
                    <a:pt x="426" y="327"/>
                  </a:lnTo>
                  <a:lnTo>
                    <a:pt x="429" y="327"/>
                  </a:lnTo>
                  <a:lnTo>
                    <a:pt x="429" y="327"/>
                  </a:lnTo>
                  <a:lnTo>
                    <a:pt x="429" y="327"/>
                  </a:lnTo>
                  <a:lnTo>
                    <a:pt x="431" y="327"/>
                  </a:lnTo>
                  <a:lnTo>
                    <a:pt x="434" y="327"/>
                  </a:lnTo>
                  <a:lnTo>
                    <a:pt x="434" y="327"/>
                  </a:lnTo>
                  <a:lnTo>
                    <a:pt x="434" y="325"/>
                  </a:lnTo>
                  <a:lnTo>
                    <a:pt x="434" y="325"/>
                  </a:lnTo>
                  <a:lnTo>
                    <a:pt x="436" y="325"/>
                  </a:lnTo>
                  <a:lnTo>
                    <a:pt x="436" y="325"/>
                  </a:lnTo>
                  <a:lnTo>
                    <a:pt x="436" y="325"/>
                  </a:lnTo>
                  <a:lnTo>
                    <a:pt x="438" y="325"/>
                  </a:lnTo>
                  <a:lnTo>
                    <a:pt x="441" y="325"/>
                  </a:lnTo>
                  <a:lnTo>
                    <a:pt x="443" y="322"/>
                  </a:lnTo>
                  <a:lnTo>
                    <a:pt x="448" y="322"/>
                  </a:lnTo>
                  <a:lnTo>
                    <a:pt x="448" y="322"/>
                  </a:lnTo>
                  <a:lnTo>
                    <a:pt x="450" y="320"/>
                  </a:lnTo>
                  <a:lnTo>
                    <a:pt x="450" y="320"/>
                  </a:lnTo>
                  <a:lnTo>
                    <a:pt x="450" y="318"/>
                  </a:lnTo>
                  <a:lnTo>
                    <a:pt x="450" y="318"/>
                  </a:lnTo>
                  <a:lnTo>
                    <a:pt x="450" y="313"/>
                  </a:lnTo>
                  <a:lnTo>
                    <a:pt x="450" y="313"/>
                  </a:lnTo>
                  <a:lnTo>
                    <a:pt x="450" y="313"/>
                  </a:lnTo>
                  <a:lnTo>
                    <a:pt x="450" y="310"/>
                  </a:lnTo>
                  <a:lnTo>
                    <a:pt x="452" y="310"/>
                  </a:lnTo>
                  <a:lnTo>
                    <a:pt x="455" y="310"/>
                  </a:lnTo>
                  <a:lnTo>
                    <a:pt x="457" y="310"/>
                  </a:lnTo>
                  <a:lnTo>
                    <a:pt x="460" y="310"/>
                  </a:lnTo>
                  <a:lnTo>
                    <a:pt x="460" y="310"/>
                  </a:lnTo>
                  <a:lnTo>
                    <a:pt x="460" y="310"/>
                  </a:lnTo>
                  <a:lnTo>
                    <a:pt x="462" y="310"/>
                  </a:lnTo>
                  <a:lnTo>
                    <a:pt x="464" y="308"/>
                  </a:lnTo>
                  <a:lnTo>
                    <a:pt x="464" y="308"/>
                  </a:lnTo>
                  <a:lnTo>
                    <a:pt x="464" y="306"/>
                  </a:lnTo>
                  <a:lnTo>
                    <a:pt x="467" y="303"/>
                  </a:lnTo>
                  <a:lnTo>
                    <a:pt x="467" y="303"/>
                  </a:lnTo>
                  <a:lnTo>
                    <a:pt x="467" y="303"/>
                  </a:lnTo>
                  <a:lnTo>
                    <a:pt x="469" y="303"/>
                  </a:lnTo>
                  <a:lnTo>
                    <a:pt x="469" y="303"/>
                  </a:lnTo>
                  <a:lnTo>
                    <a:pt x="469" y="303"/>
                  </a:lnTo>
                  <a:lnTo>
                    <a:pt x="469" y="303"/>
                  </a:lnTo>
                  <a:lnTo>
                    <a:pt x="469" y="306"/>
                  </a:lnTo>
                  <a:lnTo>
                    <a:pt x="471" y="306"/>
                  </a:lnTo>
                  <a:lnTo>
                    <a:pt x="474" y="306"/>
                  </a:lnTo>
                  <a:lnTo>
                    <a:pt x="474" y="306"/>
                  </a:lnTo>
                  <a:lnTo>
                    <a:pt x="474" y="306"/>
                  </a:lnTo>
                  <a:lnTo>
                    <a:pt x="476" y="306"/>
                  </a:lnTo>
                  <a:lnTo>
                    <a:pt x="478" y="306"/>
                  </a:lnTo>
                  <a:lnTo>
                    <a:pt x="478" y="306"/>
                  </a:lnTo>
                  <a:lnTo>
                    <a:pt x="478" y="306"/>
                  </a:lnTo>
                  <a:lnTo>
                    <a:pt x="481" y="303"/>
                  </a:lnTo>
                  <a:lnTo>
                    <a:pt x="481" y="303"/>
                  </a:lnTo>
                  <a:lnTo>
                    <a:pt x="481" y="303"/>
                  </a:lnTo>
                  <a:lnTo>
                    <a:pt x="481" y="301"/>
                  </a:lnTo>
                  <a:lnTo>
                    <a:pt x="483" y="301"/>
                  </a:lnTo>
                  <a:lnTo>
                    <a:pt x="483" y="299"/>
                  </a:lnTo>
                  <a:lnTo>
                    <a:pt x="486" y="299"/>
                  </a:lnTo>
                  <a:lnTo>
                    <a:pt x="486" y="296"/>
                  </a:lnTo>
                  <a:lnTo>
                    <a:pt x="488" y="294"/>
                  </a:lnTo>
                  <a:lnTo>
                    <a:pt x="488" y="294"/>
                  </a:lnTo>
                  <a:lnTo>
                    <a:pt x="486" y="294"/>
                  </a:lnTo>
                  <a:lnTo>
                    <a:pt x="486" y="291"/>
                  </a:lnTo>
                  <a:lnTo>
                    <a:pt x="488" y="291"/>
                  </a:lnTo>
                  <a:lnTo>
                    <a:pt x="488" y="289"/>
                  </a:lnTo>
                  <a:lnTo>
                    <a:pt x="488" y="289"/>
                  </a:lnTo>
                  <a:lnTo>
                    <a:pt x="488" y="284"/>
                  </a:lnTo>
                  <a:lnTo>
                    <a:pt x="488" y="284"/>
                  </a:lnTo>
                  <a:lnTo>
                    <a:pt x="488" y="284"/>
                  </a:lnTo>
                  <a:lnTo>
                    <a:pt x="488" y="282"/>
                  </a:lnTo>
                  <a:lnTo>
                    <a:pt x="490" y="282"/>
                  </a:lnTo>
                  <a:lnTo>
                    <a:pt x="490" y="282"/>
                  </a:lnTo>
                  <a:lnTo>
                    <a:pt x="490" y="280"/>
                  </a:lnTo>
                  <a:lnTo>
                    <a:pt x="490" y="280"/>
                  </a:lnTo>
                  <a:lnTo>
                    <a:pt x="488" y="280"/>
                  </a:lnTo>
                  <a:lnTo>
                    <a:pt x="488" y="280"/>
                  </a:lnTo>
                  <a:lnTo>
                    <a:pt x="488" y="277"/>
                  </a:lnTo>
                  <a:lnTo>
                    <a:pt x="488" y="277"/>
                  </a:lnTo>
                  <a:lnTo>
                    <a:pt x="488" y="277"/>
                  </a:lnTo>
                  <a:lnTo>
                    <a:pt x="488" y="277"/>
                  </a:lnTo>
                  <a:lnTo>
                    <a:pt x="490" y="275"/>
                  </a:lnTo>
                  <a:lnTo>
                    <a:pt x="490" y="273"/>
                  </a:lnTo>
                  <a:lnTo>
                    <a:pt x="493" y="273"/>
                  </a:lnTo>
                  <a:lnTo>
                    <a:pt x="493" y="270"/>
                  </a:lnTo>
                  <a:lnTo>
                    <a:pt x="493" y="270"/>
                  </a:lnTo>
                  <a:lnTo>
                    <a:pt x="495" y="268"/>
                  </a:lnTo>
                  <a:lnTo>
                    <a:pt x="495" y="268"/>
                  </a:lnTo>
                  <a:lnTo>
                    <a:pt x="495" y="268"/>
                  </a:lnTo>
                  <a:lnTo>
                    <a:pt x="495" y="265"/>
                  </a:lnTo>
                  <a:lnTo>
                    <a:pt x="495" y="263"/>
                  </a:lnTo>
                  <a:lnTo>
                    <a:pt x="495" y="263"/>
                  </a:lnTo>
                  <a:lnTo>
                    <a:pt x="495" y="263"/>
                  </a:lnTo>
                  <a:lnTo>
                    <a:pt x="497" y="261"/>
                  </a:lnTo>
                  <a:lnTo>
                    <a:pt x="500" y="261"/>
                  </a:lnTo>
                  <a:lnTo>
                    <a:pt x="500" y="261"/>
                  </a:lnTo>
                  <a:lnTo>
                    <a:pt x="500" y="258"/>
                  </a:lnTo>
                  <a:lnTo>
                    <a:pt x="502" y="258"/>
                  </a:lnTo>
                  <a:lnTo>
                    <a:pt x="505" y="258"/>
                  </a:lnTo>
                  <a:lnTo>
                    <a:pt x="505" y="258"/>
                  </a:lnTo>
                  <a:lnTo>
                    <a:pt x="507" y="258"/>
                  </a:lnTo>
                  <a:lnTo>
                    <a:pt x="509" y="256"/>
                  </a:lnTo>
                  <a:lnTo>
                    <a:pt x="509" y="256"/>
                  </a:lnTo>
                  <a:lnTo>
                    <a:pt x="509" y="256"/>
                  </a:lnTo>
                  <a:lnTo>
                    <a:pt x="512" y="254"/>
                  </a:lnTo>
                  <a:lnTo>
                    <a:pt x="512" y="254"/>
                  </a:lnTo>
                  <a:lnTo>
                    <a:pt x="514" y="251"/>
                  </a:lnTo>
                  <a:lnTo>
                    <a:pt x="514" y="251"/>
                  </a:lnTo>
                  <a:lnTo>
                    <a:pt x="514" y="251"/>
                  </a:lnTo>
                  <a:lnTo>
                    <a:pt x="516" y="251"/>
                  </a:lnTo>
                  <a:lnTo>
                    <a:pt x="519" y="249"/>
                  </a:lnTo>
                  <a:lnTo>
                    <a:pt x="519" y="249"/>
                  </a:lnTo>
                  <a:lnTo>
                    <a:pt x="521" y="249"/>
                  </a:lnTo>
                  <a:lnTo>
                    <a:pt x="521" y="249"/>
                  </a:lnTo>
                  <a:lnTo>
                    <a:pt x="521" y="247"/>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noEditPoints="1"/>
            </p:cNvSpPr>
            <p:nvPr/>
          </p:nvSpPr>
          <p:spPr bwMode="auto">
            <a:xfrm>
              <a:off x="3092" y="3270"/>
              <a:ext cx="473" cy="639"/>
            </a:xfrm>
            <a:custGeom>
              <a:avLst/>
              <a:gdLst>
                <a:gd name="T0" fmla="*/ 464 w 473"/>
                <a:gd name="T1" fmla="*/ 12 h 639"/>
                <a:gd name="T2" fmla="*/ 445 w 473"/>
                <a:gd name="T3" fmla="*/ 7 h 639"/>
                <a:gd name="T4" fmla="*/ 440 w 473"/>
                <a:gd name="T5" fmla="*/ 5 h 639"/>
                <a:gd name="T6" fmla="*/ 412 w 473"/>
                <a:gd name="T7" fmla="*/ 29 h 639"/>
                <a:gd name="T8" fmla="*/ 407 w 473"/>
                <a:gd name="T9" fmla="*/ 38 h 639"/>
                <a:gd name="T10" fmla="*/ 383 w 473"/>
                <a:gd name="T11" fmla="*/ 29 h 639"/>
                <a:gd name="T12" fmla="*/ 367 w 473"/>
                <a:gd name="T13" fmla="*/ 38 h 639"/>
                <a:gd name="T14" fmla="*/ 338 w 473"/>
                <a:gd name="T15" fmla="*/ 59 h 639"/>
                <a:gd name="T16" fmla="*/ 315 w 473"/>
                <a:gd name="T17" fmla="*/ 55 h 639"/>
                <a:gd name="T18" fmla="*/ 293 w 473"/>
                <a:gd name="T19" fmla="*/ 57 h 639"/>
                <a:gd name="T20" fmla="*/ 275 w 473"/>
                <a:gd name="T21" fmla="*/ 83 h 639"/>
                <a:gd name="T22" fmla="*/ 253 w 473"/>
                <a:gd name="T23" fmla="*/ 107 h 639"/>
                <a:gd name="T24" fmla="*/ 206 w 473"/>
                <a:gd name="T25" fmla="*/ 85 h 639"/>
                <a:gd name="T26" fmla="*/ 177 w 473"/>
                <a:gd name="T27" fmla="*/ 92 h 639"/>
                <a:gd name="T28" fmla="*/ 159 w 473"/>
                <a:gd name="T29" fmla="*/ 102 h 639"/>
                <a:gd name="T30" fmla="*/ 161 w 473"/>
                <a:gd name="T31" fmla="*/ 126 h 639"/>
                <a:gd name="T32" fmla="*/ 144 w 473"/>
                <a:gd name="T33" fmla="*/ 156 h 639"/>
                <a:gd name="T34" fmla="*/ 175 w 473"/>
                <a:gd name="T35" fmla="*/ 173 h 639"/>
                <a:gd name="T36" fmla="*/ 140 w 473"/>
                <a:gd name="T37" fmla="*/ 204 h 639"/>
                <a:gd name="T38" fmla="*/ 104 w 473"/>
                <a:gd name="T39" fmla="*/ 206 h 639"/>
                <a:gd name="T40" fmla="*/ 71 w 473"/>
                <a:gd name="T41" fmla="*/ 216 h 639"/>
                <a:gd name="T42" fmla="*/ 31 w 473"/>
                <a:gd name="T43" fmla="*/ 216 h 639"/>
                <a:gd name="T44" fmla="*/ 17 w 473"/>
                <a:gd name="T45" fmla="*/ 227 h 639"/>
                <a:gd name="T46" fmla="*/ 2 w 473"/>
                <a:gd name="T47" fmla="*/ 239 h 639"/>
                <a:gd name="T48" fmla="*/ 38 w 473"/>
                <a:gd name="T49" fmla="*/ 261 h 639"/>
                <a:gd name="T50" fmla="*/ 40 w 473"/>
                <a:gd name="T51" fmla="*/ 275 h 639"/>
                <a:gd name="T52" fmla="*/ 57 w 473"/>
                <a:gd name="T53" fmla="*/ 284 h 639"/>
                <a:gd name="T54" fmla="*/ 52 w 473"/>
                <a:gd name="T55" fmla="*/ 296 h 639"/>
                <a:gd name="T56" fmla="*/ 73 w 473"/>
                <a:gd name="T57" fmla="*/ 322 h 639"/>
                <a:gd name="T58" fmla="*/ 69 w 473"/>
                <a:gd name="T59" fmla="*/ 350 h 639"/>
                <a:gd name="T60" fmla="*/ 76 w 473"/>
                <a:gd name="T61" fmla="*/ 384 h 639"/>
                <a:gd name="T62" fmla="*/ 114 w 473"/>
                <a:gd name="T63" fmla="*/ 376 h 639"/>
                <a:gd name="T64" fmla="*/ 118 w 473"/>
                <a:gd name="T65" fmla="*/ 419 h 639"/>
                <a:gd name="T66" fmla="*/ 114 w 473"/>
                <a:gd name="T67" fmla="*/ 464 h 639"/>
                <a:gd name="T68" fmla="*/ 135 w 473"/>
                <a:gd name="T69" fmla="*/ 476 h 639"/>
                <a:gd name="T70" fmla="*/ 116 w 473"/>
                <a:gd name="T71" fmla="*/ 547 h 639"/>
                <a:gd name="T72" fmla="*/ 114 w 473"/>
                <a:gd name="T73" fmla="*/ 578 h 639"/>
                <a:gd name="T74" fmla="*/ 114 w 473"/>
                <a:gd name="T75" fmla="*/ 594 h 639"/>
                <a:gd name="T76" fmla="*/ 104 w 473"/>
                <a:gd name="T77" fmla="*/ 613 h 639"/>
                <a:gd name="T78" fmla="*/ 163 w 473"/>
                <a:gd name="T79" fmla="*/ 630 h 639"/>
                <a:gd name="T80" fmla="*/ 220 w 473"/>
                <a:gd name="T81" fmla="*/ 571 h 639"/>
                <a:gd name="T82" fmla="*/ 225 w 473"/>
                <a:gd name="T83" fmla="*/ 547 h 639"/>
                <a:gd name="T84" fmla="*/ 293 w 473"/>
                <a:gd name="T85" fmla="*/ 507 h 639"/>
                <a:gd name="T86" fmla="*/ 338 w 473"/>
                <a:gd name="T87" fmla="*/ 500 h 639"/>
                <a:gd name="T88" fmla="*/ 357 w 473"/>
                <a:gd name="T89" fmla="*/ 500 h 639"/>
                <a:gd name="T90" fmla="*/ 310 w 473"/>
                <a:gd name="T91" fmla="*/ 466 h 639"/>
                <a:gd name="T92" fmla="*/ 341 w 473"/>
                <a:gd name="T93" fmla="*/ 419 h 639"/>
                <a:gd name="T94" fmla="*/ 362 w 473"/>
                <a:gd name="T95" fmla="*/ 379 h 639"/>
                <a:gd name="T96" fmla="*/ 381 w 473"/>
                <a:gd name="T97" fmla="*/ 381 h 639"/>
                <a:gd name="T98" fmla="*/ 391 w 473"/>
                <a:gd name="T99" fmla="*/ 379 h 639"/>
                <a:gd name="T100" fmla="*/ 412 w 473"/>
                <a:gd name="T101" fmla="*/ 320 h 639"/>
                <a:gd name="T102" fmla="*/ 405 w 473"/>
                <a:gd name="T103" fmla="*/ 313 h 639"/>
                <a:gd name="T104" fmla="*/ 405 w 473"/>
                <a:gd name="T105" fmla="*/ 305 h 639"/>
                <a:gd name="T106" fmla="*/ 417 w 473"/>
                <a:gd name="T107" fmla="*/ 279 h 639"/>
                <a:gd name="T108" fmla="*/ 407 w 473"/>
                <a:gd name="T109" fmla="*/ 253 h 639"/>
                <a:gd name="T110" fmla="*/ 405 w 473"/>
                <a:gd name="T111" fmla="*/ 230 h 639"/>
                <a:gd name="T112" fmla="*/ 400 w 473"/>
                <a:gd name="T113" fmla="*/ 199 h 639"/>
                <a:gd name="T114" fmla="*/ 398 w 473"/>
                <a:gd name="T115" fmla="*/ 187 h 639"/>
                <a:gd name="T116" fmla="*/ 407 w 473"/>
                <a:gd name="T117" fmla="*/ 185 h 639"/>
                <a:gd name="T118" fmla="*/ 417 w 473"/>
                <a:gd name="T119" fmla="*/ 187 h 639"/>
                <a:gd name="T120" fmla="*/ 440 w 473"/>
                <a:gd name="T121" fmla="*/ 142 h 639"/>
                <a:gd name="T122" fmla="*/ 464 w 473"/>
                <a:gd name="T123" fmla="*/ 83 h 639"/>
                <a:gd name="T124" fmla="*/ 471 w 473"/>
                <a:gd name="T125" fmla="*/ 36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3" h="639">
                  <a:moveTo>
                    <a:pt x="469" y="12"/>
                  </a:moveTo>
                  <a:lnTo>
                    <a:pt x="469" y="12"/>
                  </a:lnTo>
                  <a:lnTo>
                    <a:pt x="469" y="7"/>
                  </a:lnTo>
                  <a:lnTo>
                    <a:pt x="466" y="3"/>
                  </a:lnTo>
                  <a:lnTo>
                    <a:pt x="466" y="3"/>
                  </a:lnTo>
                  <a:lnTo>
                    <a:pt x="466" y="5"/>
                  </a:lnTo>
                  <a:lnTo>
                    <a:pt x="466" y="5"/>
                  </a:lnTo>
                  <a:lnTo>
                    <a:pt x="466" y="5"/>
                  </a:lnTo>
                  <a:lnTo>
                    <a:pt x="469" y="12"/>
                  </a:lnTo>
                  <a:close/>
                  <a:moveTo>
                    <a:pt x="473" y="19"/>
                  </a:moveTo>
                  <a:lnTo>
                    <a:pt x="471" y="17"/>
                  </a:lnTo>
                  <a:lnTo>
                    <a:pt x="471" y="14"/>
                  </a:lnTo>
                  <a:lnTo>
                    <a:pt x="469" y="14"/>
                  </a:lnTo>
                  <a:lnTo>
                    <a:pt x="469" y="14"/>
                  </a:lnTo>
                  <a:lnTo>
                    <a:pt x="469" y="17"/>
                  </a:lnTo>
                  <a:lnTo>
                    <a:pt x="466" y="14"/>
                  </a:lnTo>
                  <a:lnTo>
                    <a:pt x="464" y="12"/>
                  </a:lnTo>
                  <a:lnTo>
                    <a:pt x="464" y="12"/>
                  </a:lnTo>
                  <a:lnTo>
                    <a:pt x="464" y="10"/>
                  </a:lnTo>
                  <a:lnTo>
                    <a:pt x="464" y="10"/>
                  </a:lnTo>
                  <a:lnTo>
                    <a:pt x="464" y="10"/>
                  </a:lnTo>
                  <a:lnTo>
                    <a:pt x="464" y="10"/>
                  </a:lnTo>
                  <a:lnTo>
                    <a:pt x="464" y="10"/>
                  </a:lnTo>
                  <a:lnTo>
                    <a:pt x="464" y="10"/>
                  </a:lnTo>
                  <a:lnTo>
                    <a:pt x="459" y="12"/>
                  </a:lnTo>
                  <a:lnTo>
                    <a:pt x="457" y="12"/>
                  </a:lnTo>
                  <a:lnTo>
                    <a:pt x="450" y="10"/>
                  </a:lnTo>
                  <a:lnTo>
                    <a:pt x="450" y="10"/>
                  </a:lnTo>
                  <a:lnTo>
                    <a:pt x="447" y="10"/>
                  </a:lnTo>
                  <a:lnTo>
                    <a:pt x="445" y="10"/>
                  </a:lnTo>
                  <a:lnTo>
                    <a:pt x="445" y="10"/>
                  </a:lnTo>
                  <a:lnTo>
                    <a:pt x="445" y="10"/>
                  </a:lnTo>
                  <a:lnTo>
                    <a:pt x="445" y="7"/>
                  </a:lnTo>
                  <a:lnTo>
                    <a:pt x="445" y="7"/>
                  </a:lnTo>
                  <a:lnTo>
                    <a:pt x="445" y="7"/>
                  </a:lnTo>
                  <a:lnTo>
                    <a:pt x="445" y="7"/>
                  </a:lnTo>
                  <a:lnTo>
                    <a:pt x="445" y="5"/>
                  </a:lnTo>
                  <a:lnTo>
                    <a:pt x="445" y="5"/>
                  </a:lnTo>
                  <a:lnTo>
                    <a:pt x="445" y="5"/>
                  </a:lnTo>
                  <a:lnTo>
                    <a:pt x="443" y="5"/>
                  </a:lnTo>
                  <a:lnTo>
                    <a:pt x="440" y="3"/>
                  </a:lnTo>
                  <a:lnTo>
                    <a:pt x="438" y="3"/>
                  </a:lnTo>
                  <a:lnTo>
                    <a:pt x="438" y="0"/>
                  </a:lnTo>
                  <a:lnTo>
                    <a:pt x="438" y="3"/>
                  </a:lnTo>
                  <a:lnTo>
                    <a:pt x="438" y="3"/>
                  </a:lnTo>
                  <a:lnTo>
                    <a:pt x="436" y="3"/>
                  </a:lnTo>
                  <a:lnTo>
                    <a:pt x="438" y="3"/>
                  </a:lnTo>
                  <a:lnTo>
                    <a:pt x="438" y="5"/>
                  </a:lnTo>
                  <a:lnTo>
                    <a:pt x="438" y="5"/>
                  </a:lnTo>
                  <a:lnTo>
                    <a:pt x="438" y="5"/>
                  </a:lnTo>
                  <a:lnTo>
                    <a:pt x="440" y="5"/>
                  </a:lnTo>
                  <a:lnTo>
                    <a:pt x="440" y="7"/>
                  </a:lnTo>
                  <a:lnTo>
                    <a:pt x="440" y="7"/>
                  </a:lnTo>
                  <a:lnTo>
                    <a:pt x="438" y="7"/>
                  </a:lnTo>
                  <a:lnTo>
                    <a:pt x="438" y="10"/>
                  </a:lnTo>
                  <a:lnTo>
                    <a:pt x="436" y="10"/>
                  </a:lnTo>
                  <a:lnTo>
                    <a:pt x="433" y="10"/>
                  </a:lnTo>
                  <a:lnTo>
                    <a:pt x="431" y="12"/>
                  </a:lnTo>
                  <a:lnTo>
                    <a:pt x="431" y="14"/>
                  </a:lnTo>
                  <a:lnTo>
                    <a:pt x="428" y="14"/>
                  </a:lnTo>
                  <a:lnTo>
                    <a:pt x="428" y="17"/>
                  </a:lnTo>
                  <a:lnTo>
                    <a:pt x="428" y="17"/>
                  </a:lnTo>
                  <a:lnTo>
                    <a:pt x="428" y="17"/>
                  </a:lnTo>
                  <a:lnTo>
                    <a:pt x="428" y="19"/>
                  </a:lnTo>
                  <a:lnTo>
                    <a:pt x="428" y="19"/>
                  </a:lnTo>
                  <a:lnTo>
                    <a:pt x="428" y="21"/>
                  </a:lnTo>
                  <a:lnTo>
                    <a:pt x="419" y="26"/>
                  </a:lnTo>
                  <a:lnTo>
                    <a:pt x="412" y="29"/>
                  </a:lnTo>
                  <a:lnTo>
                    <a:pt x="409" y="31"/>
                  </a:lnTo>
                  <a:lnTo>
                    <a:pt x="409" y="31"/>
                  </a:lnTo>
                  <a:lnTo>
                    <a:pt x="407" y="29"/>
                  </a:lnTo>
                  <a:lnTo>
                    <a:pt x="407" y="29"/>
                  </a:lnTo>
                  <a:lnTo>
                    <a:pt x="405" y="31"/>
                  </a:lnTo>
                  <a:lnTo>
                    <a:pt x="405" y="31"/>
                  </a:lnTo>
                  <a:lnTo>
                    <a:pt x="405" y="31"/>
                  </a:lnTo>
                  <a:lnTo>
                    <a:pt x="405" y="33"/>
                  </a:lnTo>
                  <a:lnTo>
                    <a:pt x="405" y="33"/>
                  </a:lnTo>
                  <a:lnTo>
                    <a:pt x="407" y="33"/>
                  </a:lnTo>
                  <a:lnTo>
                    <a:pt x="407" y="33"/>
                  </a:lnTo>
                  <a:lnTo>
                    <a:pt x="407" y="36"/>
                  </a:lnTo>
                  <a:lnTo>
                    <a:pt x="409" y="36"/>
                  </a:lnTo>
                  <a:lnTo>
                    <a:pt x="409" y="36"/>
                  </a:lnTo>
                  <a:lnTo>
                    <a:pt x="409" y="36"/>
                  </a:lnTo>
                  <a:lnTo>
                    <a:pt x="409" y="38"/>
                  </a:lnTo>
                  <a:lnTo>
                    <a:pt x="407" y="38"/>
                  </a:lnTo>
                  <a:lnTo>
                    <a:pt x="407" y="38"/>
                  </a:lnTo>
                  <a:lnTo>
                    <a:pt x="405" y="38"/>
                  </a:lnTo>
                  <a:lnTo>
                    <a:pt x="402" y="38"/>
                  </a:lnTo>
                  <a:lnTo>
                    <a:pt x="402" y="38"/>
                  </a:lnTo>
                  <a:lnTo>
                    <a:pt x="398" y="36"/>
                  </a:lnTo>
                  <a:lnTo>
                    <a:pt x="398" y="36"/>
                  </a:lnTo>
                  <a:lnTo>
                    <a:pt x="398" y="36"/>
                  </a:lnTo>
                  <a:lnTo>
                    <a:pt x="398" y="33"/>
                  </a:lnTo>
                  <a:lnTo>
                    <a:pt x="398" y="33"/>
                  </a:lnTo>
                  <a:lnTo>
                    <a:pt x="398" y="31"/>
                  </a:lnTo>
                  <a:lnTo>
                    <a:pt x="398" y="31"/>
                  </a:lnTo>
                  <a:lnTo>
                    <a:pt x="395" y="31"/>
                  </a:lnTo>
                  <a:lnTo>
                    <a:pt x="388" y="31"/>
                  </a:lnTo>
                  <a:lnTo>
                    <a:pt x="386" y="31"/>
                  </a:lnTo>
                  <a:lnTo>
                    <a:pt x="383" y="31"/>
                  </a:lnTo>
                  <a:lnTo>
                    <a:pt x="383" y="31"/>
                  </a:lnTo>
                  <a:lnTo>
                    <a:pt x="383" y="29"/>
                  </a:lnTo>
                  <a:lnTo>
                    <a:pt x="381" y="26"/>
                  </a:lnTo>
                  <a:lnTo>
                    <a:pt x="379" y="26"/>
                  </a:lnTo>
                  <a:lnTo>
                    <a:pt x="379" y="24"/>
                  </a:lnTo>
                  <a:lnTo>
                    <a:pt x="376" y="24"/>
                  </a:lnTo>
                  <a:lnTo>
                    <a:pt x="374" y="24"/>
                  </a:lnTo>
                  <a:lnTo>
                    <a:pt x="372" y="24"/>
                  </a:lnTo>
                  <a:lnTo>
                    <a:pt x="369" y="26"/>
                  </a:lnTo>
                  <a:lnTo>
                    <a:pt x="369" y="26"/>
                  </a:lnTo>
                  <a:lnTo>
                    <a:pt x="369" y="26"/>
                  </a:lnTo>
                  <a:lnTo>
                    <a:pt x="369" y="29"/>
                  </a:lnTo>
                  <a:lnTo>
                    <a:pt x="369" y="29"/>
                  </a:lnTo>
                  <a:lnTo>
                    <a:pt x="369" y="31"/>
                  </a:lnTo>
                  <a:lnTo>
                    <a:pt x="367" y="33"/>
                  </a:lnTo>
                  <a:lnTo>
                    <a:pt x="367" y="33"/>
                  </a:lnTo>
                  <a:lnTo>
                    <a:pt x="367" y="36"/>
                  </a:lnTo>
                  <a:lnTo>
                    <a:pt x="367" y="36"/>
                  </a:lnTo>
                  <a:lnTo>
                    <a:pt x="367" y="38"/>
                  </a:lnTo>
                  <a:lnTo>
                    <a:pt x="367" y="38"/>
                  </a:lnTo>
                  <a:lnTo>
                    <a:pt x="362" y="40"/>
                  </a:lnTo>
                  <a:lnTo>
                    <a:pt x="362" y="40"/>
                  </a:lnTo>
                  <a:lnTo>
                    <a:pt x="362" y="43"/>
                  </a:lnTo>
                  <a:lnTo>
                    <a:pt x="360" y="45"/>
                  </a:lnTo>
                  <a:lnTo>
                    <a:pt x="357" y="47"/>
                  </a:lnTo>
                  <a:lnTo>
                    <a:pt x="355" y="50"/>
                  </a:lnTo>
                  <a:lnTo>
                    <a:pt x="353" y="50"/>
                  </a:lnTo>
                  <a:lnTo>
                    <a:pt x="353" y="50"/>
                  </a:lnTo>
                  <a:lnTo>
                    <a:pt x="353" y="47"/>
                  </a:lnTo>
                  <a:lnTo>
                    <a:pt x="350" y="47"/>
                  </a:lnTo>
                  <a:lnTo>
                    <a:pt x="348" y="47"/>
                  </a:lnTo>
                  <a:lnTo>
                    <a:pt x="348" y="47"/>
                  </a:lnTo>
                  <a:lnTo>
                    <a:pt x="346" y="47"/>
                  </a:lnTo>
                  <a:lnTo>
                    <a:pt x="343" y="55"/>
                  </a:lnTo>
                  <a:lnTo>
                    <a:pt x="338" y="57"/>
                  </a:lnTo>
                  <a:lnTo>
                    <a:pt x="338" y="59"/>
                  </a:lnTo>
                  <a:lnTo>
                    <a:pt x="336" y="59"/>
                  </a:lnTo>
                  <a:lnTo>
                    <a:pt x="336" y="59"/>
                  </a:lnTo>
                  <a:lnTo>
                    <a:pt x="331" y="59"/>
                  </a:lnTo>
                  <a:lnTo>
                    <a:pt x="329" y="59"/>
                  </a:lnTo>
                  <a:lnTo>
                    <a:pt x="327" y="59"/>
                  </a:lnTo>
                  <a:lnTo>
                    <a:pt x="327" y="59"/>
                  </a:lnTo>
                  <a:lnTo>
                    <a:pt x="324" y="59"/>
                  </a:lnTo>
                  <a:lnTo>
                    <a:pt x="324" y="59"/>
                  </a:lnTo>
                  <a:lnTo>
                    <a:pt x="322" y="59"/>
                  </a:lnTo>
                  <a:lnTo>
                    <a:pt x="320" y="57"/>
                  </a:lnTo>
                  <a:lnTo>
                    <a:pt x="320" y="57"/>
                  </a:lnTo>
                  <a:lnTo>
                    <a:pt x="320" y="55"/>
                  </a:lnTo>
                  <a:lnTo>
                    <a:pt x="320" y="55"/>
                  </a:lnTo>
                  <a:lnTo>
                    <a:pt x="320" y="55"/>
                  </a:lnTo>
                  <a:lnTo>
                    <a:pt x="317" y="55"/>
                  </a:lnTo>
                  <a:lnTo>
                    <a:pt x="317" y="55"/>
                  </a:lnTo>
                  <a:lnTo>
                    <a:pt x="315" y="55"/>
                  </a:lnTo>
                  <a:lnTo>
                    <a:pt x="312" y="52"/>
                  </a:lnTo>
                  <a:lnTo>
                    <a:pt x="312" y="55"/>
                  </a:lnTo>
                  <a:lnTo>
                    <a:pt x="310" y="55"/>
                  </a:lnTo>
                  <a:lnTo>
                    <a:pt x="310" y="57"/>
                  </a:lnTo>
                  <a:lnTo>
                    <a:pt x="310" y="57"/>
                  </a:lnTo>
                  <a:lnTo>
                    <a:pt x="310" y="57"/>
                  </a:lnTo>
                  <a:lnTo>
                    <a:pt x="310" y="59"/>
                  </a:lnTo>
                  <a:lnTo>
                    <a:pt x="308" y="59"/>
                  </a:lnTo>
                  <a:lnTo>
                    <a:pt x="305" y="59"/>
                  </a:lnTo>
                  <a:lnTo>
                    <a:pt x="305" y="59"/>
                  </a:lnTo>
                  <a:lnTo>
                    <a:pt x="305" y="59"/>
                  </a:lnTo>
                  <a:lnTo>
                    <a:pt x="305" y="57"/>
                  </a:lnTo>
                  <a:lnTo>
                    <a:pt x="303" y="55"/>
                  </a:lnTo>
                  <a:lnTo>
                    <a:pt x="303" y="55"/>
                  </a:lnTo>
                  <a:lnTo>
                    <a:pt x="298" y="55"/>
                  </a:lnTo>
                  <a:lnTo>
                    <a:pt x="296" y="57"/>
                  </a:lnTo>
                  <a:lnTo>
                    <a:pt x="293" y="57"/>
                  </a:lnTo>
                  <a:lnTo>
                    <a:pt x="289" y="57"/>
                  </a:lnTo>
                  <a:lnTo>
                    <a:pt x="286" y="57"/>
                  </a:lnTo>
                  <a:lnTo>
                    <a:pt x="286" y="59"/>
                  </a:lnTo>
                  <a:lnTo>
                    <a:pt x="286" y="59"/>
                  </a:lnTo>
                  <a:lnTo>
                    <a:pt x="284" y="62"/>
                  </a:lnTo>
                  <a:lnTo>
                    <a:pt x="284" y="62"/>
                  </a:lnTo>
                  <a:lnTo>
                    <a:pt x="282" y="62"/>
                  </a:lnTo>
                  <a:lnTo>
                    <a:pt x="282" y="62"/>
                  </a:lnTo>
                  <a:lnTo>
                    <a:pt x="279" y="62"/>
                  </a:lnTo>
                  <a:lnTo>
                    <a:pt x="279" y="64"/>
                  </a:lnTo>
                  <a:lnTo>
                    <a:pt x="277" y="66"/>
                  </a:lnTo>
                  <a:lnTo>
                    <a:pt x="277" y="66"/>
                  </a:lnTo>
                  <a:lnTo>
                    <a:pt x="277" y="69"/>
                  </a:lnTo>
                  <a:lnTo>
                    <a:pt x="277" y="71"/>
                  </a:lnTo>
                  <a:lnTo>
                    <a:pt x="277" y="71"/>
                  </a:lnTo>
                  <a:lnTo>
                    <a:pt x="277" y="74"/>
                  </a:lnTo>
                  <a:lnTo>
                    <a:pt x="275" y="83"/>
                  </a:lnTo>
                  <a:lnTo>
                    <a:pt x="270" y="90"/>
                  </a:lnTo>
                  <a:lnTo>
                    <a:pt x="270" y="92"/>
                  </a:lnTo>
                  <a:lnTo>
                    <a:pt x="270" y="92"/>
                  </a:lnTo>
                  <a:lnTo>
                    <a:pt x="265" y="95"/>
                  </a:lnTo>
                  <a:lnTo>
                    <a:pt x="265" y="95"/>
                  </a:lnTo>
                  <a:lnTo>
                    <a:pt x="263" y="95"/>
                  </a:lnTo>
                  <a:lnTo>
                    <a:pt x="263" y="95"/>
                  </a:lnTo>
                  <a:lnTo>
                    <a:pt x="263" y="95"/>
                  </a:lnTo>
                  <a:lnTo>
                    <a:pt x="260" y="95"/>
                  </a:lnTo>
                  <a:lnTo>
                    <a:pt x="260" y="95"/>
                  </a:lnTo>
                  <a:lnTo>
                    <a:pt x="260" y="97"/>
                  </a:lnTo>
                  <a:lnTo>
                    <a:pt x="260" y="97"/>
                  </a:lnTo>
                  <a:lnTo>
                    <a:pt x="260" y="100"/>
                  </a:lnTo>
                  <a:lnTo>
                    <a:pt x="260" y="102"/>
                  </a:lnTo>
                  <a:lnTo>
                    <a:pt x="256" y="107"/>
                  </a:lnTo>
                  <a:lnTo>
                    <a:pt x="253" y="107"/>
                  </a:lnTo>
                  <a:lnTo>
                    <a:pt x="253" y="107"/>
                  </a:lnTo>
                  <a:lnTo>
                    <a:pt x="251" y="107"/>
                  </a:lnTo>
                  <a:lnTo>
                    <a:pt x="249" y="107"/>
                  </a:lnTo>
                  <a:lnTo>
                    <a:pt x="249" y="107"/>
                  </a:lnTo>
                  <a:lnTo>
                    <a:pt x="249" y="107"/>
                  </a:lnTo>
                  <a:lnTo>
                    <a:pt x="244" y="107"/>
                  </a:lnTo>
                  <a:lnTo>
                    <a:pt x="239" y="102"/>
                  </a:lnTo>
                  <a:lnTo>
                    <a:pt x="234" y="100"/>
                  </a:lnTo>
                  <a:lnTo>
                    <a:pt x="230" y="92"/>
                  </a:lnTo>
                  <a:lnTo>
                    <a:pt x="222" y="90"/>
                  </a:lnTo>
                  <a:lnTo>
                    <a:pt x="220" y="90"/>
                  </a:lnTo>
                  <a:lnTo>
                    <a:pt x="213" y="85"/>
                  </a:lnTo>
                  <a:lnTo>
                    <a:pt x="211" y="83"/>
                  </a:lnTo>
                  <a:lnTo>
                    <a:pt x="208" y="83"/>
                  </a:lnTo>
                  <a:lnTo>
                    <a:pt x="208" y="83"/>
                  </a:lnTo>
                  <a:lnTo>
                    <a:pt x="206" y="85"/>
                  </a:lnTo>
                  <a:lnTo>
                    <a:pt x="206" y="85"/>
                  </a:lnTo>
                  <a:lnTo>
                    <a:pt x="206" y="85"/>
                  </a:lnTo>
                  <a:lnTo>
                    <a:pt x="206" y="88"/>
                  </a:lnTo>
                  <a:lnTo>
                    <a:pt x="204" y="88"/>
                  </a:lnTo>
                  <a:lnTo>
                    <a:pt x="204" y="88"/>
                  </a:lnTo>
                  <a:lnTo>
                    <a:pt x="201" y="88"/>
                  </a:lnTo>
                  <a:lnTo>
                    <a:pt x="199" y="85"/>
                  </a:lnTo>
                  <a:lnTo>
                    <a:pt x="199" y="83"/>
                  </a:lnTo>
                  <a:lnTo>
                    <a:pt x="196" y="83"/>
                  </a:lnTo>
                  <a:lnTo>
                    <a:pt x="196" y="81"/>
                  </a:lnTo>
                  <a:lnTo>
                    <a:pt x="196" y="81"/>
                  </a:lnTo>
                  <a:lnTo>
                    <a:pt x="194" y="81"/>
                  </a:lnTo>
                  <a:lnTo>
                    <a:pt x="194" y="81"/>
                  </a:lnTo>
                  <a:lnTo>
                    <a:pt x="192" y="78"/>
                  </a:lnTo>
                  <a:lnTo>
                    <a:pt x="187" y="81"/>
                  </a:lnTo>
                  <a:lnTo>
                    <a:pt x="182" y="81"/>
                  </a:lnTo>
                  <a:lnTo>
                    <a:pt x="180" y="88"/>
                  </a:lnTo>
                  <a:lnTo>
                    <a:pt x="177" y="90"/>
                  </a:lnTo>
                  <a:lnTo>
                    <a:pt x="177" y="92"/>
                  </a:lnTo>
                  <a:lnTo>
                    <a:pt x="175" y="92"/>
                  </a:lnTo>
                  <a:lnTo>
                    <a:pt x="175" y="95"/>
                  </a:lnTo>
                  <a:lnTo>
                    <a:pt x="175" y="95"/>
                  </a:lnTo>
                  <a:lnTo>
                    <a:pt x="177" y="95"/>
                  </a:lnTo>
                  <a:lnTo>
                    <a:pt x="177" y="97"/>
                  </a:lnTo>
                  <a:lnTo>
                    <a:pt x="177" y="97"/>
                  </a:lnTo>
                  <a:lnTo>
                    <a:pt x="177" y="97"/>
                  </a:lnTo>
                  <a:lnTo>
                    <a:pt x="175" y="100"/>
                  </a:lnTo>
                  <a:lnTo>
                    <a:pt x="175" y="100"/>
                  </a:lnTo>
                  <a:lnTo>
                    <a:pt x="170" y="102"/>
                  </a:lnTo>
                  <a:lnTo>
                    <a:pt x="168" y="102"/>
                  </a:lnTo>
                  <a:lnTo>
                    <a:pt x="168" y="102"/>
                  </a:lnTo>
                  <a:lnTo>
                    <a:pt x="166" y="102"/>
                  </a:lnTo>
                  <a:lnTo>
                    <a:pt x="163" y="102"/>
                  </a:lnTo>
                  <a:lnTo>
                    <a:pt x="163" y="102"/>
                  </a:lnTo>
                  <a:lnTo>
                    <a:pt x="161" y="102"/>
                  </a:lnTo>
                  <a:lnTo>
                    <a:pt x="159" y="102"/>
                  </a:lnTo>
                  <a:lnTo>
                    <a:pt x="156" y="109"/>
                  </a:lnTo>
                  <a:lnTo>
                    <a:pt x="154" y="114"/>
                  </a:lnTo>
                  <a:lnTo>
                    <a:pt x="154" y="116"/>
                  </a:lnTo>
                  <a:lnTo>
                    <a:pt x="154" y="118"/>
                  </a:lnTo>
                  <a:lnTo>
                    <a:pt x="156" y="118"/>
                  </a:lnTo>
                  <a:lnTo>
                    <a:pt x="156" y="121"/>
                  </a:lnTo>
                  <a:lnTo>
                    <a:pt x="156" y="121"/>
                  </a:lnTo>
                  <a:lnTo>
                    <a:pt x="156" y="123"/>
                  </a:lnTo>
                  <a:lnTo>
                    <a:pt x="156" y="123"/>
                  </a:lnTo>
                  <a:lnTo>
                    <a:pt x="156" y="123"/>
                  </a:lnTo>
                  <a:lnTo>
                    <a:pt x="156" y="123"/>
                  </a:lnTo>
                  <a:lnTo>
                    <a:pt x="156" y="123"/>
                  </a:lnTo>
                  <a:lnTo>
                    <a:pt x="156" y="123"/>
                  </a:lnTo>
                  <a:lnTo>
                    <a:pt x="159" y="123"/>
                  </a:lnTo>
                  <a:lnTo>
                    <a:pt x="159" y="123"/>
                  </a:lnTo>
                  <a:lnTo>
                    <a:pt x="161" y="123"/>
                  </a:lnTo>
                  <a:lnTo>
                    <a:pt x="161" y="126"/>
                  </a:lnTo>
                  <a:lnTo>
                    <a:pt x="161" y="128"/>
                  </a:lnTo>
                  <a:lnTo>
                    <a:pt x="159" y="135"/>
                  </a:lnTo>
                  <a:lnTo>
                    <a:pt x="159" y="135"/>
                  </a:lnTo>
                  <a:lnTo>
                    <a:pt x="156" y="137"/>
                  </a:lnTo>
                  <a:lnTo>
                    <a:pt x="154" y="140"/>
                  </a:lnTo>
                  <a:lnTo>
                    <a:pt x="154" y="142"/>
                  </a:lnTo>
                  <a:lnTo>
                    <a:pt x="149" y="145"/>
                  </a:lnTo>
                  <a:lnTo>
                    <a:pt x="144" y="147"/>
                  </a:lnTo>
                  <a:lnTo>
                    <a:pt x="144" y="149"/>
                  </a:lnTo>
                  <a:lnTo>
                    <a:pt x="144" y="149"/>
                  </a:lnTo>
                  <a:lnTo>
                    <a:pt x="142" y="152"/>
                  </a:lnTo>
                  <a:lnTo>
                    <a:pt x="142" y="152"/>
                  </a:lnTo>
                  <a:lnTo>
                    <a:pt x="142" y="152"/>
                  </a:lnTo>
                  <a:lnTo>
                    <a:pt x="144" y="154"/>
                  </a:lnTo>
                  <a:lnTo>
                    <a:pt x="144" y="154"/>
                  </a:lnTo>
                  <a:lnTo>
                    <a:pt x="144" y="156"/>
                  </a:lnTo>
                  <a:lnTo>
                    <a:pt x="144" y="156"/>
                  </a:lnTo>
                  <a:lnTo>
                    <a:pt x="147" y="159"/>
                  </a:lnTo>
                  <a:lnTo>
                    <a:pt x="166" y="159"/>
                  </a:lnTo>
                  <a:lnTo>
                    <a:pt x="170" y="159"/>
                  </a:lnTo>
                  <a:lnTo>
                    <a:pt x="173" y="161"/>
                  </a:lnTo>
                  <a:lnTo>
                    <a:pt x="173" y="161"/>
                  </a:lnTo>
                  <a:lnTo>
                    <a:pt x="173" y="161"/>
                  </a:lnTo>
                  <a:lnTo>
                    <a:pt x="177" y="166"/>
                  </a:lnTo>
                  <a:lnTo>
                    <a:pt x="177" y="168"/>
                  </a:lnTo>
                  <a:lnTo>
                    <a:pt x="177" y="168"/>
                  </a:lnTo>
                  <a:lnTo>
                    <a:pt x="177" y="168"/>
                  </a:lnTo>
                  <a:lnTo>
                    <a:pt x="177" y="171"/>
                  </a:lnTo>
                  <a:lnTo>
                    <a:pt x="177" y="171"/>
                  </a:lnTo>
                  <a:lnTo>
                    <a:pt x="177" y="171"/>
                  </a:lnTo>
                  <a:lnTo>
                    <a:pt x="177" y="171"/>
                  </a:lnTo>
                  <a:lnTo>
                    <a:pt x="175" y="173"/>
                  </a:lnTo>
                  <a:lnTo>
                    <a:pt x="175" y="173"/>
                  </a:lnTo>
                  <a:lnTo>
                    <a:pt x="175" y="173"/>
                  </a:lnTo>
                  <a:lnTo>
                    <a:pt x="173" y="175"/>
                  </a:lnTo>
                  <a:lnTo>
                    <a:pt x="173" y="175"/>
                  </a:lnTo>
                  <a:lnTo>
                    <a:pt x="170" y="178"/>
                  </a:lnTo>
                  <a:lnTo>
                    <a:pt x="168" y="182"/>
                  </a:lnTo>
                  <a:lnTo>
                    <a:pt x="166" y="185"/>
                  </a:lnTo>
                  <a:lnTo>
                    <a:pt x="166" y="187"/>
                  </a:lnTo>
                  <a:lnTo>
                    <a:pt x="163" y="187"/>
                  </a:lnTo>
                  <a:lnTo>
                    <a:pt x="163" y="187"/>
                  </a:lnTo>
                  <a:lnTo>
                    <a:pt x="161" y="187"/>
                  </a:lnTo>
                  <a:lnTo>
                    <a:pt x="149" y="189"/>
                  </a:lnTo>
                  <a:lnTo>
                    <a:pt x="147" y="189"/>
                  </a:lnTo>
                  <a:lnTo>
                    <a:pt x="144" y="189"/>
                  </a:lnTo>
                  <a:lnTo>
                    <a:pt x="144" y="192"/>
                  </a:lnTo>
                  <a:lnTo>
                    <a:pt x="142" y="194"/>
                  </a:lnTo>
                  <a:lnTo>
                    <a:pt x="142" y="197"/>
                  </a:lnTo>
                  <a:lnTo>
                    <a:pt x="140" y="201"/>
                  </a:lnTo>
                  <a:lnTo>
                    <a:pt x="140" y="204"/>
                  </a:lnTo>
                  <a:lnTo>
                    <a:pt x="137" y="206"/>
                  </a:lnTo>
                  <a:lnTo>
                    <a:pt x="135" y="206"/>
                  </a:lnTo>
                  <a:lnTo>
                    <a:pt x="133" y="206"/>
                  </a:lnTo>
                  <a:lnTo>
                    <a:pt x="130" y="206"/>
                  </a:lnTo>
                  <a:lnTo>
                    <a:pt x="128" y="206"/>
                  </a:lnTo>
                  <a:lnTo>
                    <a:pt x="125" y="206"/>
                  </a:lnTo>
                  <a:lnTo>
                    <a:pt x="125" y="206"/>
                  </a:lnTo>
                  <a:lnTo>
                    <a:pt x="123" y="204"/>
                  </a:lnTo>
                  <a:lnTo>
                    <a:pt x="121" y="204"/>
                  </a:lnTo>
                  <a:lnTo>
                    <a:pt x="121" y="204"/>
                  </a:lnTo>
                  <a:lnTo>
                    <a:pt x="118" y="204"/>
                  </a:lnTo>
                  <a:lnTo>
                    <a:pt x="118" y="204"/>
                  </a:lnTo>
                  <a:lnTo>
                    <a:pt x="116" y="204"/>
                  </a:lnTo>
                  <a:lnTo>
                    <a:pt x="114" y="206"/>
                  </a:lnTo>
                  <a:lnTo>
                    <a:pt x="109" y="204"/>
                  </a:lnTo>
                  <a:lnTo>
                    <a:pt x="106" y="206"/>
                  </a:lnTo>
                  <a:lnTo>
                    <a:pt x="104" y="206"/>
                  </a:lnTo>
                  <a:lnTo>
                    <a:pt x="104" y="206"/>
                  </a:lnTo>
                  <a:lnTo>
                    <a:pt x="102" y="206"/>
                  </a:lnTo>
                  <a:lnTo>
                    <a:pt x="102" y="208"/>
                  </a:lnTo>
                  <a:lnTo>
                    <a:pt x="102" y="211"/>
                  </a:lnTo>
                  <a:lnTo>
                    <a:pt x="99" y="211"/>
                  </a:lnTo>
                  <a:lnTo>
                    <a:pt x="99" y="211"/>
                  </a:lnTo>
                  <a:lnTo>
                    <a:pt x="92" y="204"/>
                  </a:lnTo>
                  <a:lnTo>
                    <a:pt x="90" y="204"/>
                  </a:lnTo>
                  <a:lnTo>
                    <a:pt x="90" y="201"/>
                  </a:lnTo>
                  <a:lnTo>
                    <a:pt x="88" y="204"/>
                  </a:lnTo>
                  <a:lnTo>
                    <a:pt x="85" y="204"/>
                  </a:lnTo>
                  <a:lnTo>
                    <a:pt x="83" y="204"/>
                  </a:lnTo>
                  <a:lnTo>
                    <a:pt x="80" y="204"/>
                  </a:lnTo>
                  <a:lnTo>
                    <a:pt x="80" y="204"/>
                  </a:lnTo>
                  <a:lnTo>
                    <a:pt x="78" y="206"/>
                  </a:lnTo>
                  <a:lnTo>
                    <a:pt x="73" y="211"/>
                  </a:lnTo>
                  <a:lnTo>
                    <a:pt x="71" y="216"/>
                  </a:lnTo>
                  <a:lnTo>
                    <a:pt x="71" y="223"/>
                  </a:lnTo>
                  <a:lnTo>
                    <a:pt x="69" y="225"/>
                  </a:lnTo>
                  <a:lnTo>
                    <a:pt x="69" y="225"/>
                  </a:lnTo>
                  <a:lnTo>
                    <a:pt x="62" y="225"/>
                  </a:lnTo>
                  <a:lnTo>
                    <a:pt x="62" y="223"/>
                  </a:lnTo>
                  <a:lnTo>
                    <a:pt x="45" y="225"/>
                  </a:lnTo>
                  <a:lnTo>
                    <a:pt x="43" y="225"/>
                  </a:lnTo>
                  <a:lnTo>
                    <a:pt x="40" y="225"/>
                  </a:lnTo>
                  <a:lnTo>
                    <a:pt x="38" y="225"/>
                  </a:lnTo>
                  <a:lnTo>
                    <a:pt x="38" y="223"/>
                  </a:lnTo>
                  <a:lnTo>
                    <a:pt x="38" y="223"/>
                  </a:lnTo>
                  <a:lnTo>
                    <a:pt x="38" y="220"/>
                  </a:lnTo>
                  <a:lnTo>
                    <a:pt x="38" y="218"/>
                  </a:lnTo>
                  <a:lnTo>
                    <a:pt x="38" y="218"/>
                  </a:lnTo>
                  <a:lnTo>
                    <a:pt x="35" y="216"/>
                  </a:lnTo>
                  <a:lnTo>
                    <a:pt x="33" y="216"/>
                  </a:lnTo>
                  <a:lnTo>
                    <a:pt x="31" y="216"/>
                  </a:lnTo>
                  <a:lnTo>
                    <a:pt x="28" y="216"/>
                  </a:lnTo>
                  <a:lnTo>
                    <a:pt x="26" y="216"/>
                  </a:lnTo>
                  <a:lnTo>
                    <a:pt x="26" y="218"/>
                  </a:lnTo>
                  <a:lnTo>
                    <a:pt x="24" y="218"/>
                  </a:lnTo>
                  <a:lnTo>
                    <a:pt x="24" y="218"/>
                  </a:lnTo>
                  <a:lnTo>
                    <a:pt x="24" y="220"/>
                  </a:lnTo>
                  <a:lnTo>
                    <a:pt x="21" y="220"/>
                  </a:lnTo>
                  <a:lnTo>
                    <a:pt x="24" y="223"/>
                  </a:lnTo>
                  <a:lnTo>
                    <a:pt x="24" y="223"/>
                  </a:lnTo>
                  <a:lnTo>
                    <a:pt x="24" y="223"/>
                  </a:lnTo>
                  <a:lnTo>
                    <a:pt x="21" y="223"/>
                  </a:lnTo>
                  <a:lnTo>
                    <a:pt x="21" y="223"/>
                  </a:lnTo>
                  <a:lnTo>
                    <a:pt x="21" y="223"/>
                  </a:lnTo>
                  <a:lnTo>
                    <a:pt x="19" y="225"/>
                  </a:lnTo>
                  <a:lnTo>
                    <a:pt x="17" y="225"/>
                  </a:lnTo>
                  <a:lnTo>
                    <a:pt x="17" y="225"/>
                  </a:lnTo>
                  <a:lnTo>
                    <a:pt x="17" y="227"/>
                  </a:lnTo>
                  <a:lnTo>
                    <a:pt x="14" y="230"/>
                  </a:lnTo>
                  <a:lnTo>
                    <a:pt x="14" y="230"/>
                  </a:lnTo>
                  <a:lnTo>
                    <a:pt x="12" y="230"/>
                  </a:lnTo>
                  <a:lnTo>
                    <a:pt x="9" y="230"/>
                  </a:lnTo>
                  <a:lnTo>
                    <a:pt x="7" y="230"/>
                  </a:lnTo>
                  <a:lnTo>
                    <a:pt x="5" y="230"/>
                  </a:lnTo>
                  <a:lnTo>
                    <a:pt x="2" y="227"/>
                  </a:lnTo>
                  <a:lnTo>
                    <a:pt x="2" y="230"/>
                  </a:lnTo>
                  <a:lnTo>
                    <a:pt x="2" y="230"/>
                  </a:lnTo>
                  <a:lnTo>
                    <a:pt x="2" y="232"/>
                  </a:lnTo>
                  <a:lnTo>
                    <a:pt x="2" y="234"/>
                  </a:lnTo>
                  <a:lnTo>
                    <a:pt x="2" y="234"/>
                  </a:lnTo>
                  <a:lnTo>
                    <a:pt x="0" y="237"/>
                  </a:lnTo>
                  <a:lnTo>
                    <a:pt x="0" y="237"/>
                  </a:lnTo>
                  <a:lnTo>
                    <a:pt x="2" y="237"/>
                  </a:lnTo>
                  <a:lnTo>
                    <a:pt x="2" y="239"/>
                  </a:lnTo>
                  <a:lnTo>
                    <a:pt x="2" y="239"/>
                  </a:lnTo>
                  <a:lnTo>
                    <a:pt x="2" y="239"/>
                  </a:lnTo>
                  <a:lnTo>
                    <a:pt x="2" y="239"/>
                  </a:lnTo>
                  <a:lnTo>
                    <a:pt x="2" y="242"/>
                  </a:lnTo>
                  <a:lnTo>
                    <a:pt x="2" y="242"/>
                  </a:lnTo>
                  <a:lnTo>
                    <a:pt x="2" y="242"/>
                  </a:lnTo>
                  <a:lnTo>
                    <a:pt x="5" y="244"/>
                  </a:lnTo>
                  <a:lnTo>
                    <a:pt x="9" y="244"/>
                  </a:lnTo>
                  <a:lnTo>
                    <a:pt x="21" y="249"/>
                  </a:lnTo>
                  <a:lnTo>
                    <a:pt x="24" y="249"/>
                  </a:lnTo>
                  <a:lnTo>
                    <a:pt x="26" y="251"/>
                  </a:lnTo>
                  <a:lnTo>
                    <a:pt x="26" y="251"/>
                  </a:lnTo>
                  <a:lnTo>
                    <a:pt x="28" y="251"/>
                  </a:lnTo>
                  <a:lnTo>
                    <a:pt x="28" y="253"/>
                  </a:lnTo>
                  <a:lnTo>
                    <a:pt x="31" y="253"/>
                  </a:lnTo>
                  <a:lnTo>
                    <a:pt x="31" y="253"/>
                  </a:lnTo>
                  <a:lnTo>
                    <a:pt x="33" y="258"/>
                  </a:lnTo>
                  <a:lnTo>
                    <a:pt x="38" y="261"/>
                  </a:lnTo>
                  <a:lnTo>
                    <a:pt x="35" y="263"/>
                  </a:lnTo>
                  <a:lnTo>
                    <a:pt x="28" y="268"/>
                  </a:lnTo>
                  <a:lnTo>
                    <a:pt x="28" y="268"/>
                  </a:lnTo>
                  <a:lnTo>
                    <a:pt x="26" y="272"/>
                  </a:lnTo>
                  <a:lnTo>
                    <a:pt x="26" y="272"/>
                  </a:lnTo>
                  <a:lnTo>
                    <a:pt x="26" y="275"/>
                  </a:lnTo>
                  <a:lnTo>
                    <a:pt x="26" y="275"/>
                  </a:lnTo>
                  <a:lnTo>
                    <a:pt x="26" y="275"/>
                  </a:lnTo>
                  <a:lnTo>
                    <a:pt x="28" y="275"/>
                  </a:lnTo>
                  <a:lnTo>
                    <a:pt x="31" y="275"/>
                  </a:lnTo>
                  <a:lnTo>
                    <a:pt x="31" y="275"/>
                  </a:lnTo>
                  <a:lnTo>
                    <a:pt x="33" y="275"/>
                  </a:lnTo>
                  <a:lnTo>
                    <a:pt x="33" y="275"/>
                  </a:lnTo>
                  <a:lnTo>
                    <a:pt x="35" y="275"/>
                  </a:lnTo>
                  <a:lnTo>
                    <a:pt x="35" y="275"/>
                  </a:lnTo>
                  <a:lnTo>
                    <a:pt x="38" y="275"/>
                  </a:lnTo>
                  <a:lnTo>
                    <a:pt x="40" y="275"/>
                  </a:lnTo>
                  <a:lnTo>
                    <a:pt x="47" y="275"/>
                  </a:lnTo>
                  <a:lnTo>
                    <a:pt x="50" y="275"/>
                  </a:lnTo>
                  <a:lnTo>
                    <a:pt x="50" y="275"/>
                  </a:lnTo>
                  <a:lnTo>
                    <a:pt x="54" y="272"/>
                  </a:lnTo>
                  <a:lnTo>
                    <a:pt x="54" y="270"/>
                  </a:lnTo>
                  <a:lnTo>
                    <a:pt x="54" y="270"/>
                  </a:lnTo>
                  <a:lnTo>
                    <a:pt x="54" y="272"/>
                  </a:lnTo>
                  <a:lnTo>
                    <a:pt x="54" y="275"/>
                  </a:lnTo>
                  <a:lnTo>
                    <a:pt x="54" y="275"/>
                  </a:lnTo>
                  <a:lnTo>
                    <a:pt x="54" y="277"/>
                  </a:lnTo>
                  <a:lnTo>
                    <a:pt x="54" y="277"/>
                  </a:lnTo>
                  <a:lnTo>
                    <a:pt x="54" y="279"/>
                  </a:lnTo>
                  <a:lnTo>
                    <a:pt x="54" y="279"/>
                  </a:lnTo>
                  <a:lnTo>
                    <a:pt x="54" y="282"/>
                  </a:lnTo>
                  <a:lnTo>
                    <a:pt x="57" y="282"/>
                  </a:lnTo>
                  <a:lnTo>
                    <a:pt x="57" y="282"/>
                  </a:lnTo>
                  <a:lnTo>
                    <a:pt x="57" y="284"/>
                  </a:lnTo>
                  <a:lnTo>
                    <a:pt x="59" y="289"/>
                  </a:lnTo>
                  <a:lnTo>
                    <a:pt x="59" y="291"/>
                  </a:lnTo>
                  <a:lnTo>
                    <a:pt x="62" y="291"/>
                  </a:lnTo>
                  <a:lnTo>
                    <a:pt x="62" y="291"/>
                  </a:lnTo>
                  <a:lnTo>
                    <a:pt x="62" y="294"/>
                  </a:lnTo>
                  <a:lnTo>
                    <a:pt x="62" y="294"/>
                  </a:lnTo>
                  <a:lnTo>
                    <a:pt x="62" y="294"/>
                  </a:lnTo>
                  <a:lnTo>
                    <a:pt x="62" y="296"/>
                  </a:lnTo>
                  <a:lnTo>
                    <a:pt x="59" y="296"/>
                  </a:lnTo>
                  <a:lnTo>
                    <a:pt x="59" y="296"/>
                  </a:lnTo>
                  <a:lnTo>
                    <a:pt x="57" y="294"/>
                  </a:lnTo>
                  <a:lnTo>
                    <a:pt x="57" y="294"/>
                  </a:lnTo>
                  <a:lnTo>
                    <a:pt x="54" y="294"/>
                  </a:lnTo>
                  <a:lnTo>
                    <a:pt x="54" y="294"/>
                  </a:lnTo>
                  <a:lnTo>
                    <a:pt x="54" y="296"/>
                  </a:lnTo>
                  <a:lnTo>
                    <a:pt x="52" y="296"/>
                  </a:lnTo>
                  <a:lnTo>
                    <a:pt x="52" y="296"/>
                  </a:lnTo>
                  <a:lnTo>
                    <a:pt x="52" y="298"/>
                  </a:lnTo>
                  <a:lnTo>
                    <a:pt x="52" y="301"/>
                  </a:lnTo>
                  <a:lnTo>
                    <a:pt x="52" y="301"/>
                  </a:lnTo>
                  <a:lnTo>
                    <a:pt x="52" y="303"/>
                  </a:lnTo>
                  <a:lnTo>
                    <a:pt x="54" y="305"/>
                  </a:lnTo>
                  <a:lnTo>
                    <a:pt x="54" y="308"/>
                  </a:lnTo>
                  <a:lnTo>
                    <a:pt x="57" y="308"/>
                  </a:lnTo>
                  <a:lnTo>
                    <a:pt x="64" y="310"/>
                  </a:lnTo>
                  <a:lnTo>
                    <a:pt x="69" y="313"/>
                  </a:lnTo>
                  <a:lnTo>
                    <a:pt x="69" y="315"/>
                  </a:lnTo>
                  <a:lnTo>
                    <a:pt x="71" y="315"/>
                  </a:lnTo>
                  <a:lnTo>
                    <a:pt x="71" y="317"/>
                  </a:lnTo>
                  <a:lnTo>
                    <a:pt x="71" y="317"/>
                  </a:lnTo>
                  <a:lnTo>
                    <a:pt x="71" y="320"/>
                  </a:lnTo>
                  <a:lnTo>
                    <a:pt x="73" y="320"/>
                  </a:lnTo>
                  <a:lnTo>
                    <a:pt x="73" y="322"/>
                  </a:lnTo>
                  <a:lnTo>
                    <a:pt x="73" y="322"/>
                  </a:lnTo>
                  <a:lnTo>
                    <a:pt x="76" y="322"/>
                  </a:lnTo>
                  <a:lnTo>
                    <a:pt x="76" y="322"/>
                  </a:lnTo>
                  <a:lnTo>
                    <a:pt x="76" y="322"/>
                  </a:lnTo>
                  <a:lnTo>
                    <a:pt x="76" y="324"/>
                  </a:lnTo>
                  <a:lnTo>
                    <a:pt x="76" y="327"/>
                  </a:lnTo>
                  <a:lnTo>
                    <a:pt x="76" y="327"/>
                  </a:lnTo>
                  <a:lnTo>
                    <a:pt x="76" y="329"/>
                  </a:lnTo>
                  <a:lnTo>
                    <a:pt x="76" y="332"/>
                  </a:lnTo>
                  <a:lnTo>
                    <a:pt x="76" y="334"/>
                  </a:lnTo>
                  <a:lnTo>
                    <a:pt x="76" y="336"/>
                  </a:lnTo>
                  <a:lnTo>
                    <a:pt x="73" y="339"/>
                  </a:lnTo>
                  <a:lnTo>
                    <a:pt x="73" y="339"/>
                  </a:lnTo>
                  <a:lnTo>
                    <a:pt x="71" y="339"/>
                  </a:lnTo>
                  <a:lnTo>
                    <a:pt x="69" y="339"/>
                  </a:lnTo>
                  <a:lnTo>
                    <a:pt x="69" y="341"/>
                  </a:lnTo>
                  <a:lnTo>
                    <a:pt x="69" y="341"/>
                  </a:lnTo>
                  <a:lnTo>
                    <a:pt x="69" y="350"/>
                  </a:lnTo>
                  <a:lnTo>
                    <a:pt x="69" y="358"/>
                  </a:lnTo>
                  <a:lnTo>
                    <a:pt x="69" y="358"/>
                  </a:lnTo>
                  <a:lnTo>
                    <a:pt x="69" y="358"/>
                  </a:lnTo>
                  <a:lnTo>
                    <a:pt x="69" y="360"/>
                  </a:lnTo>
                  <a:lnTo>
                    <a:pt x="66" y="365"/>
                  </a:lnTo>
                  <a:lnTo>
                    <a:pt x="69" y="367"/>
                  </a:lnTo>
                  <a:lnTo>
                    <a:pt x="69" y="367"/>
                  </a:lnTo>
                  <a:lnTo>
                    <a:pt x="69" y="369"/>
                  </a:lnTo>
                  <a:lnTo>
                    <a:pt x="71" y="372"/>
                  </a:lnTo>
                  <a:lnTo>
                    <a:pt x="71" y="372"/>
                  </a:lnTo>
                  <a:lnTo>
                    <a:pt x="71" y="374"/>
                  </a:lnTo>
                  <a:lnTo>
                    <a:pt x="71" y="376"/>
                  </a:lnTo>
                  <a:lnTo>
                    <a:pt x="71" y="379"/>
                  </a:lnTo>
                  <a:lnTo>
                    <a:pt x="71" y="379"/>
                  </a:lnTo>
                  <a:lnTo>
                    <a:pt x="71" y="381"/>
                  </a:lnTo>
                  <a:lnTo>
                    <a:pt x="73" y="381"/>
                  </a:lnTo>
                  <a:lnTo>
                    <a:pt x="76" y="384"/>
                  </a:lnTo>
                  <a:lnTo>
                    <a:pt x="78" y="384"/>
                  </a:lnTo>
                  <a:lnTo>
                    <a:pt x="80" y="386"/>
                  </a:lnTo>
                  <a:lnTo>
                    <a:pt x="80" y="388"/>
                  </a:lnTo>
                  <a:lnTo>
                    <a:pt x="80" y="388"/>
                  </a:lnTo>
                  <a:lnTo>
                    <a:pt x="83" y="388"/>
                  </a:lnTo>
                  <a:lnTo>
                    <a:pt x="83" y="388"/>
                  </a:lnTo>
                  <a:lnTo>
                    <a:pt x="85" y="388"/>
                  </a:lnTo>
                  <a:lnTo>
                    <a:pt x="85" y="388"/>
                  </a:lnTo>
                  <a:lnTo>
                    <a:pt x="88" y="388"/>
                  </a:lnTo>
                  <a:lnTo>
                    <a:pt x="92" y="386"/>
                  </a:lnTo>
                  <a:lnTo>
                    <a:pt x="97" y="381"/>
                  </a:lnTo>
                  <a:lnTo>
                    <a:pt x="97" y="381"/>
                  </a:lnTo>
                  <a:lnTo>
                    <a:pt x="99" y="379"/>
                  </a:lnTo>
                  <a:lnTo>
                    <a:pt x="104" y="376"/>
                  </a:lnTo>
                  <a:lnTo>
                    <a:pt x="109" y="376"/>
                  </a:lnTo>
                  <a:lnTo>
                    <a:pt x="111" y="374"/>
                  </a:lnTo>
                  <a:lnTo>
                    <a:pt x="114" y="376"/>
                  </a:lnTo>
                  <a:lnTo>
                    <a:pt x="114" y="376"/>
                  </a:lnTo>
                  <a:lnTo>
                    <a:pt x="116" y="381"/>
                  </a:lnTo>
                  <a:lnTo>
                    <a:pt x="116" y="381"/>
                  </a:lnTo>
                  <a:lnTo>
                    <a:pt x="118" y="384"/>
                  </a:lnTo>
                  <a:lnTo>
                    <a:pt x="118" y="386"/>
                  </a:lnTo>
                  <a:lnTo>
                    <a:pt x="118" y="388"/>
                  </a:lnTo>
                  <a:lnTo>
                    <a:pt x="118" y="391"/>
                  </a:lnTo>
                  <a:lnTo>
                    <a:pt x="121" y="391"/>
                  </a:lnTo>
                  <a:lnTo>
                    <a:pt x="121" y="391"/>
                  </a:lnTo>
                  <a:lnTo>
                    <a:pt x="121" y="393"/>
                  </a:lnTo>
                  <a:lnTo>
                    <a:pt x="121" y="393"/>
                  </a:lnTo>
                  <a:lnTo>
                    <a:pt x="121" y="395"/>
                  </a:lnTo>
                  <a:lnTo>
                    <a:pt x="116" y="407"/>
                  </a:lnTo>
                  <a:lnTo>
                    <a:pt x="116" y="407"/>
                  </a:lnTo>
                  <a:lnTo>
                    <a:pt x="116" y="410"/>
                  </a:lnTo>
                  <a:lnTo>
                    <a:pt x="116" y="412"/>
                  </a:lnTo>
                  <a:lnTo>
                    <a:pt x="118" y="419"/>
                  </a:lnTo>
                  <a:lnTo>
                    <a:pt x="118" y="421"/>
                  </a:lnTo>
                  <a:lnTo>
                    <a:pt x="118" y="424"/>
                  </a:lnTo>
                  <a:lnTo>
                    <a:pt x="116" y="429"/>
                  </a:lnTo>
                  <a:lnTo>
                    <a:pt x="116" y="431"/>
                  </a:lnTo>
                  <a:lnTo>
                    <a:pt x="116" y="431"/>
                  </a:lnTo>
                  <a:lnTo>
                    <a:pt x="116" y="436"/>
                  </a:lnTo>
                  <a:lnTo>
                    <a:pt x="116" y="438"/>
                  </a:lnTo>
                  <a:lnTo>
                    <a:pt x="116" y="440"/>
                  </a:lnTo>
                  <a:lnTo>
                    <a:pt x="116" y="443"/>
                  </a:lnTo>
                  <a:lnTo>
                    <a:pt x="111" y="462"/>
                  </a:lnTo>
                  <a:lnTo>
                    <a:pt x="111" y="462"/>
                  </a:lnTo>
                  <a:lnTo>
                    <a:pt x="111" y="462"/>
                  </a:lnTo>
                  <a:lnTo>
                    <a:pt x="111" y="464"/>
                  </a:lnTo>
                  <a:lnTo>
                    <a:pt x="111" y="464"/>
                  </a:lnTo>
                  <a:lnTo>
                    <a:pt x="111" y="464"/>
                  </a:lnTo>
                  <a:lnTo>
                    <a:pt x="114" y="464"/>
                  </a:lnTo>
                  <a:lnTo>
                    <a:pt x="114" y="464"/>
                  </a:lnTo>
                  <a:lnTo>
                    <a:pt x="114" y="464"/>
                  </a:lnTo>
                  <a:lnTo>
                    <a:pt x="116" y="464"/>
                  </a:lnTo>
                  <a:lnTo>
                    <a:pt x="116" y="466"/>
                  </a:lnTo>
                  <a:lnTo>
                    <a:pt x="116" y="466"/>
                  </a:lnTo>
                  <a:lnTo>
                    <a:pt x="118" y="466"/>
                  </a:lnTo>
                  <a:lnTo>
                    <a:pt x="118" y="466"/>
                  </a:lnTo>
                  <a:lnTo>
                    <a:pt x="118" y="466"/>
                  </a:lnTo>
                  <a:lnTo>
                    <a:pt x="125" y="464"/>
                  </a:lnTo>
                  <a:lnTo>
                    <a:pt x="125" y="464"/>
                  </a:lnTo>
                  <a:lnTo>
                    <a:pt x="128" y="464"/>
                  </a:lnTo>
                  <a:lnTo>
                    <a:pt x="128" y="464"/>
                  </a:lnTo>
                  <a:lnTo>
                    <a:pt x="130" y="464"/>
                  </a:lnTo>
                  <a:lnTo>
                    <a:pt x="130" y="466"/>
                  </a:lnTo>
                  <a:lnTo>
                    <a:pt x="130" y="469"/>
                  </a:lnTo>
                  <a:lnTo>
                    <a:pt x="133" y="469"/>
                  </a:lnTo>
                  <a:lnTo>
                    <a:pt x="135" y="474"/>
                  </a:lnTo>
                  <a:lnTo>
                    <a:pt x="135" y="476"/>
                  </a:lnTo>
                  <a:lnTo>
                    <a:pt x="135" y="478"/>
                  </a:lnTo>
                  <a:lnTo>
                    <a:pt x="133" y="481"/>
                  </a:lnTo>
                  <a:lnTo>
                    <a:pt x="133" y="483"/>
                  </a:lnTo>
                  <a:lnTo>
                    <a:pt x="130" y="483"/>
                  </a:lnTo>
                  <a:lnTo>
                    <a:pt x="128" y="492"/>
                  </a:lnTo>
                  <a:lnTo>
                    <a:pt x="125" y="497"/>
                  </a:lnTo>
                  <a:lnTo>
                    <a:pt x="118" y="518"/>
                  </a:lnTo>
                  <a:lnTo>
                    <a:pt x="116" y="523"/>
                  </a:lnTo>
                  <a:lnTo>
                    <a:pt x="114" y="528"/>
                  </a:lnTo>
                  <a:lnTo>
                    <a:pt x="109" y="530"/>
                  </a:lnTo>
                  <a:lnTo>
                    <a:pt x="109" y="530"/>
                  </a:lnTo>
                  <a:lnTo>
                    <a:pt x="109" y="533"/>
                  </a:lnTo>
                  <a:lnTo>
                    <a:pt x="109" y="533"/>
                  </a:lnTo>
                  <a:lnTo>
                    <a:pt x="111" y="540"/>
                  </a:lnTo>
                  <a:lnTo>
                    <a:pt x="114" y="545"/>
                  </a:lnTo>
                  <a:lnTo>
                    <a:pt x="114" y="545"/>
                  </a:lnTo>
                  <a:lnTo>
                    <a:pt x="116" y="547"/>
                  </a:lnTo>
                  <a:lnTo>
                    <a:pt x="118" y="547"/>
                  </a:lnTo>
                  <a:lnTo>
                    <a:pt x="118" y="549"/>
                  </a:lnTo>
                  <a:lnTo>
                    <a:pt x="118" y="549"/>
                  </a:lnTo>
                  <a:lnTo>
                    <a:pt x="118" y="549"/>
                  </a:lnTo>
                  <a:lnTo>
                    <a:pt x="118" y="549"/>
                  </a:lnTo>
                  <a:lnTo>
                    <a:pt x="116" y="556"/>
                  </a:lnTo>
                  <a:lnTo>
                    <a:pt x="111" y="563"/>
                  </a:lnTo>
                  <a:lnTo>
                    <a:pt x="109" y="566"/>
                  </a:lnTo>
                  <a:lnTo>
                    <a:pt x="109" y="568"/>
                  </a:lnTo>
                  <a:lnTo>
                    <a:pt x="109" y="568"/>
                  </a:lnTo>
                  <a:lnTo>
                    <a:pt x="111" y="571"/>
                  </a:lnTo>
                  <a:lnTo>
                    <a:pt x="111" y="571"/>
                  </a:lnTo>
                  <a:lnTo>
                    <a:pt x="111" y="573"/>
                  </a:lnTo>
                  <a:lnTo>
                    <a:pt x="111" y="573"/>
                  </a:lnTo>
                  <a:lnTo>
                    <a:pt x="111" y="575"/>
                  </a:lnTo>
                  <a:lnTo>
                    <a:pt x="111" y="575"/>
                  </a:lnTo>
                  <a:lnTo>
                    <a:pt x="114" y="578"/>
                  </a:lnTo>
                  <a:lnTo>
                    <a:pt x="118" y="580"/>
                  </a:lnTo>
                  <a:lnTo>
                    <a:pt x="121" y="582"/>
                  </a:lnTo>
                  <a:lnTo>
                    <a:pt x="121" y="585"/>
                  </a:lnTo>
                  <a:lnTo>
                    <a:pt x="121" y="585"/>
                  </a:lnTo>
                  <a:lnTo>
                    <a:pt x="121" y="587"/>
                  </a:lnTo>
                  <a:lnTo>
                    <a:pt x="121" y="590"/>
                  </a:lnTo>
                  <a:lnTo>
                    <a:pt x="118" y="590"/>
                  </a:lnTo>
                  <a:lnTo>
                    <a:pt x="118" y="592"/>
                  </a:lnTo>
                  <a:lnTo>
                    <a:pt x="116" y="594"/>
                  </a:lnTo>
                  <a:lnTo>
                    <a:pt x="116" y="594"/>
                  </a:lnTo>
                  <a:lnTo>
                    <a:pt x="114" y="594"/>
                  </a:lnTo>
                  <a:lnTo>
                    <a:pt x="114" y="592"/>
                  </a:lnTo>
                  <a:lnTo>
                    <a:pt x="114" y="592"/>
                  </a:lnTo>
                  <a:lnTo>
                    <a:pt x="114" y="592"/>
                  </a:lnTo>
                  <a:lnTo>
                    <a:pt x="114" y="592"/>
                  </a:lnTo>
                  <a:lnTo>
                    <a:pt x="114" y="592"/>
                  </a:lnTo>
                  <a:lnTo>
                    <a:pt x="114" y="594"/>
                  </a:lnTo>
                  <a:lnTo>
                    <a:pt x="114" y="594"/>
                  </a:lnTo>
                  <a:lnTo>
                    <a:pt x="114" y="599"/>
                  </a:lnTo>
                  <a:lnTo>
                    <a:pt x="114" y="599"/>
                  </a:lnTo>
                  <a:lnTo>
                    <a:pt x="114" y="601"/>
                  </a:lnTo>
                  <a:lnTo>
                    <a:pt x="114" y="601"/>
                  </a:lnTo>
                  <a:lnTo>
                    <a:pt x="111" y="606"/>
                  </a:lnTo>
                  <a:lnTo>
                    <a:pt x="109" y="608"/>
                  </a:lnTo>
                  <a:lnTo>
                    <a:pt x="109" y="608"/>
                  </a:lnTo>
                  <a:lnTo>
                    <a:pt x="109" y="608"/>
                  </a:lnTo>
                  <a:lnTo>
                    <a:pt x="109" y="611"/>
                  </a:lnTo>
                  <a:lnTo>
                    <a:pt x="109" y="611"/>
                  </a:lnTo>
                  <a:lnTo>
                    <a:pt x="109" y="613"/>
                  </a:lnTo>
                  <a:lnTo>
                    <a:pt x="109" y="613"/>
                  </a:lnTo>
                  <a:lnTo>
                    <a:pt x="106" y="613"/>
                  </a:lnTo>
                  <a:lnTo>
                    <a:pt x="106" y="613"/>
                  </a:lnTo>
                  <a:lnTo>
                    <a:pt x="104" y="613"/>
                  </a:lnTo>
                  <a:lnTo>
                    <a:pt x="104" y="613"/>
                  </a:lnTo>
                  <a:lnTo>
                    <a:pt x="102" y="613"/>
                  </a:lnTo>
                  <a:lnTo>
                    <a:pt x="102" y="616"/>
                  </a:lnTo>
                  <a:lnTo>
                    <a:pt x="102" y="616"/>
                  </a:lnTo>
                  <a:lnTo>
                    <a:pt x="104" y="616"/>
                  </a:lnTo>
                  <a:lnTo>
                    <a:pt x="116" y="627"/>
                  </a:lnTo>
                  <a:lnTo>
                    <a:pt x="116" y="627"/>
                  </a:lnTo>
                  <a:lnTo>
                    <a:pt x="118" y="627"/>
                  </a:lnTo>
                  <a:lnTo>
                    <a:pt x="123" y="630"/>
                  </a:lnTo>
                  <a:lnTo>
                    <a:pt x="123" y="630"/>
                  </a:lnTo>
                  <a:lnTo>
                    <a:pt x="125" y="632"/>
                  </a:lnTo>
                  <a:lnTo>
                    <a:pt x="125" y="632"/>
                  </a:lnTo>
                  <a:lnTo>
                    <a:pt x="142" y="637"/>
                  </a:lnTo>
                  <a:lnTo>
                    <a:pt x="147" y="639"/>
                  </a:lnTo>
                  <a:lnTo>
                    <a:pt x="154" y="639"/>
                  </a:lnTo>
                  <a:lnTo>
                    <a:pt x="154" y="634"/>
                  </a:lnTo>
                  <a:lnTo>
                    <a:pt x="159" y="632"/>
                  </a:lnTo>
                  <a:lnTo>
                    <a:pt x="163" y="630"/>
                  </a:lnTo>
                  <a:lnTo>
                    <a:pt x="175" y="627"/>
                  </a:lnTo>
                  <a:lnTo>
                    <a:pt x="177" y="627"/>
                  </a:lnTo>
                  <a:lnTo>
                    <a:pt x="180" y="623"/>
                  </a:lnTo>
                  <a:lnTo>
                    <a:pt x="182" y="620"/>
                  </a:lnTo>
                  <a:lnTo>
                    <a:pt x="204" y="608"/>
                  </a:lnTo>
                  <a:lnTo>
                    <a:pt x="208" y="606"/>
                  </a:lnTo>
                  <a:lnTo>
                    <a:pt x="211" y="606"/>
                  </a:lnTo>
                  <a:lnTo>
                    <a:pt x="211" y="604"/>
                  </a:lnTo>
                  <a:lnTo>
                    <a:pt x="213" y="597"/>
                  </a:lnTo>
                  <a:lnTo>
                    <a:pt x="213" y="597"/>
                  </a:lnTo>
                  <a:lnTo>
                    <a:pt x="218" y="594"/>
                  </a:lnTo>
                  <a:lnTo>
                    <a:pt x="218" y="592"/>
                  </a:lnTo>
                  <a:lnTo>
                    <a:pt x="218" y="592"/>
                  </a:lnTo>
                  <a:lnTo>
                    <a:pt x="220" y="580"/>
                  </a:lnTo>
                  <a:lnTo>
                    <a:pt x="220" y="575"/>
                  </a:lnTo>
                  <a:lnTo>
                    <a:pt x="218" y="571"/>
                  </a:lnTo>
                  <a:lnTo>
                    <a:pt x="220" y="571"/>
                  </a:lnTo>
                  <a:lnTo>
                    <a:pt x="220" y="571"/>
                  </a:lnTo>
                  <a:lnTo>
                    <a:pt x="220" y="568"/>
                  </a:lnTo>
                  <a:lnTo>
                    <a:pt x="222" y="566"/>
                  </a:lnTo>
                  <a:lnTo>
                    <a:pt x="222" y="563"/>
                  </a:lnTo>
                  <a:lnTo>
                    <a:pt x="222" y="563"/>
                  </a:lnTo>
                  <a:lnTo>
                    <a:pt x="225" y="561"/>
                  </a:lnTo>
                  <a:lnTo>
                    <a:pt x="227" y="561"/>
                  </a:lnTo>
                  <a:lnTo>
                    <a:pt x="230" y="559"/>
                  </a:lnTo>
                  <a:lnTo>
                    <a:pt x="227" y="556"/>
                  </a:lnTo>
                  <a:lnTo>
                    <a:pt x="227" y="559"/>
                  </a:lnTo>
                  <a:lnTo>
                    <a:pt x="225" y="559"/>
                  </a:lnTo>
                  <a:lnTo>
                    <a:pt x="225" y="559"/>
                  </a:lnTo>
                  <a:lnTo>
                    <a:pt x="222" y="561"/>
                  </a:lnTo>
                  <a:lnTo>
                    <a:pt x="222" y="559"/>
                  </a:lnTo>
                  <a:lnTo>
                    <a:pt x="225" y="556"/>
                  </a:lnTo>
                  <a:lnTo>
                    <a:pt x="225" y="547"/>
                  </a:lnTo>
                  <a:lnTo>
                    <a:pt x="225" y="547"/>
                  </a:lnTo>
                  <a:lnTo>
                    <a:pt x="230" y="540"/>
                  </a:lnTo>
                  <a:lnTo>
                    <a:pt x="232" y="535"/>
                  </a:lnTo>
                  <a:lnTo>
                    <a:pt x="246" y="523"/>
                  </a:lnTo>
                  <a:lnTo>
                    <a:pt x="251" y="521"/>
                  </a:lnTo>
                  <a:lnTo>
                    <a:pt x="256" y="518"/>
                  </a:lnTo>
                  <a:lnTo>
                    <a:pt x="260" y="516"/>
                  </a:lnTo>
                  <a:lnTo>
                    <a:pt x="275" y="516"/>
                  </a:lnTo>
                  <a:lnTo>
                    <a:pt x="277" y="516"/>
                  </a:lnTo>
                  <a:lnTo>
                    <a:pt x="279" y="514"/>
                  </a:lnTo>
                  <a:lnTo>
                    <a:pt x="279" y="514"/>
                  </a:lnTo>
                  <a:lnTo>
                    <a:pt x="279" y="511"/>
                  </a:lnTo>
                  <a:lnTo>
                    <a:pt x="282" y="511"/>
                  </a:lnTo>
                  <a:lnTo>
                    <a:pt x="286" y="509"/>
                  </a:lnTo>
                  <a:lnTo>
                    <a:pt x="289" y="509"/>
                  </a:lnTo>
                  <a:lnTo>
                    <a:pt x="291" y="509"/>
                  </a:lnTo>
                  <a:lnTo>
                    <a:pt x="291" y="507"/>
                  </a:lnTo>
                  <a:lnTo>
                    <a:pt x="293" y="507"/>
                  </a:lnTo>
                  <a:lnTo>
                    <a:pt x="298" y="504"/>
                  </a:lnTo>
                  <a:lnTo>
                    <a:pt x="301" y="504"/>
                  </a:lnTo>
                  <a:lnTo>
                    <a:pt x="303" y="502"/>
                  </a:lnTo>
                  <a:lnTo>
                    <a:pt x="308" y="502"/>
                  </a:lnTo>
                  <a:lnTo>
                    <a:pt x="308" y="502"/>
                  </a:lnTo>
                  <a:lnTo>
                    <a:pt x="308" y="502"/>
                  </a:lnTo>
                  <a:lnTo>
                    <a:pt x="310" y="502"/>
                  </a:lnTo>
                  <a:lnTo>
                    <a:pt x="310" y="502"/>
                  </a:lnTo>
                  <a:lnTo>
                    <a:pt x="312" y="500"/>
                  </a:lnTo>
                  <a:lnTo>
                    <a:pt x="315" y="500"/>
                  </a:lnTo>
                  <a:lnTo>
                    <a:pt x="317" y="500"/>
                  </a:lnTo>
                  <a:lnTo>
                    <a:pt x="322" y="500"/>
                  </a:lnTo>
                  <a:lnTo>
                    <a:pt x="327" y="502"/>
                  </a:lnTo>
                  <a:lnTo>
                    <a:pt x="329" y="502"/>
                  </a:lnTo>
                  <a:lnTo>
                    <a:pt x="329" y="502"/>
                  </a:lnTo>
                  <a:lnTo>
                    <a:pt x="334" y="502"/>
                  </a:lnTo>
                  <a:lnTo>
                    <a:pt x="338" y="500"/>
                  </a:lnTo>
                  <a:lnTo>
                    <a:pt x="341" y="500"/>
                  </a:lnTo>
                  <a:lnTo>
                    <a:pt x="341" y="502"/>
                  </a:lnTo>
                  <a:lnTo>
                    <a:pt x="343" y="500"/>
                  </a:lnTo>
                  <a:lnTo>
                    <a:pt x="346" y="502"/>
                  </a:lnTo>
                  <a:lnTo>
                    <a:pt x="353" y="502"/>
                  </a:lnTo>
                  <a:lnTo>
                    <a:pt x="360" y="507"/>
                  </a:lnTo>
                  <a:lnTo>
                    <a:pt x="367" y="514"/>
                  </a:lnTo>
                  <a:lnTo>
                    <a:pt x="369" y="514"/>
                  </a:lnTo>
                  <a:lnTo>
                    <a:pt x="372" y="514"/>
                  </a:lnTo>
                  <a:lnTo>
                    <a:pt x="369" y="511"/>
                  </a:lnTo>
                  <a:lnTo>
                    <a:pt x="360" y="504"/>
                  </a:lnTo>
                  <a:lnTo>
                    <a:pt x="360" y="504"/>
                  </a:lnTo>
                  <a:lnTo>
                    <a:pt x="357" y="502"/>
                  </a:lnTo>
                  <a:lnTo>
                    <a:pt x="357" y="502"/>
                  </a:lnTo>
                  <a:lnTo>
                    <a:pt x="357" y="502"/>
                  </a:lnTo>
                  <a:lnTo>
                    <a:pt x="357" y="500"/>
                  </a:lnTo>
                  <a:lnTo>
                    <a:pt x="357" y="500"/>
                  </a:lnTo>
                  <a:lnTo>
                    <a:pt x="357" y="497"/>
                  </a:lnTo>
                  <a:lnTo>
                    <a:pt x="357" y="497"/>
                  </a:lnTo>
                  <a:lnTo>
                    <a:pt x="357" y="497"/>
                  </a:lnTo>
                  <a:lnTo>
                    <a:pt x="357" y="495"/>
                  </a:lnTo>
                  <a:lnTo>
                    <a:pt x="355" y="495"/>
                  </a:lnTo>
                  <a:lnTo>
                    <a:pt x="353" y="495"/>
                  </a:lnTo>
                  <a:lnTo>
                    <a:pt x="350" y="497"/>
                  </a:lnTo>
                  <a:lnTo>
                    <a:pt x="348" y="497"/>
                  </a:lnTo>
                  <a:lnTo>
                    <a:pt x="331" y="497"/>
                  </a:lnTo>
                  <a:lnTo>
                    <a:pt x="327" y="497"/>
                  </a:lnTo>
                  <a:lnTo>
                    <a:pt x="324" y="495"/>
                  </a:lnTo>
                  <a:lnTo>
                    <a:pt x="315" y="488"/>
                  </a:lnTo>
                  <a:lnTo>
                    <a:pt x="310" y="483"/>
                  </a:lnTo>
                  <a:lnTo>
                    <a:pt x="310" y="478"/>
                  </a:lnTo>
                  <a:lnTo>
                    <a:pt x="308" y="476"/>
                  </a:lnTo>
                  <a:lnTo>
                    <a:pt x="310" y="471"/>
                  </a:lnTo>
                  <a:lnTo>
                    <a:pt x="310" y="466"/>
                  </a:lnTo>
                  <a:lnTo>
                    <a:pt x="312" y="464"/>
                  </a:lnTo>
                  <a:lnTo>
                    <a:pt x="312" y="462"/>
                  </a:lnTo>
                  <a:lnTo>
                    <a:pt x="315" y="459"/>
                  </a:lnTo>
                  <a:lnTo>
                    <a:pt x="315" y="459"/>
                  </a:lnTo>
                  <a:lnTo>
                    <a:pt x="315" y="459"/>
                  </a:lnTo>
                  <a:lnTo>
                    <a:pt x="317" y="457"/>
                  </a:lnTo>
                  <a:lnTo>
                    <a:pt x="317" y="457"/>
                  </a:lnTo>
                  <a:lnTo>
                    <a:pt x="317" y="455"/>
                  </a:lnTo>
                  <a:lnTo>
                    <a:pt x="317" y="455"/>
                  </a:lnTo>
                  <a:lnTo>
                    <a:pt x="324" y="445"/>
                  </a:lnTo>
                  <a:lnTo>
                    <a:pt x="327" y="440"/>
                  </a:lnTo>
                  <a:lnTo>
                    <a:pt x="329" y="438"/>
                  </a:lnTo>
                  <a:lnTo>
                    <a:pt x="331" y="436"/>
                  </a:lnTo>
                  <a:lnTo>
                    <a:pt x="331" y="436"/>
                  </a:lnTo>
                  <a:lnTo>
                    <a:pt x="334" y="433"/>
                  </a:lnTo>
                  <a:lnTo>
                    <a:pt x="334" y="429"/>
                  </a:lnTo>
                  <a:lnTo>
                    <a:pt x="341" y="419"/>
                  </a:lnTo>
                  <a:lnTo>
                    <a:pt x="346" y="414"/>
                  </a:lnTo>
                  <a:lnTo>
                    <a:pt x="350" y="412"/>
                  </a:lnTo>
                  <a:lnTo>
                    <a:pt x="348" y="410"/>
                  </a:lnTo>
                  <a:lnTo>
                    <a:pt x="346" y="405"/>
                  </a:lnTo>
                  <a:lnTo>
                    <a:pt x="346" y="398"/>
                  </a:lnTo>
                  <a:lnTo>
                    <a:pt x="346" y="395"/>
                  </a:lnTo>
                  <a:lnTo>
                    <a:pt x="346" y="395"/>
                  </a:lnTo>
                  <a:lnTo>
                    <a:pt x="348" y="393"/>
                  </a:lnTo>
                  <a:lnTo>
                    <a:pt x="348" y="393"/>
                  </a:lnTo>
                  <a:lnTo>
                    <a:pt x="350" y="393"/>
                  </a:lnTo>
                  <a:lnTo>
                    <a:pt x="350" y="391"/>
                  </a:lnTo>
                  <a:lnTo>
                    <a:pt x="350" y="388"/>
                  </a:lnTo>
                  <a:lnTo>
                    <a:pt x="350" y="388"/>
                  </a:lnTo>
                  <a:lnTo>
                    <a:pt x="350" y="386"/>
                  </a:lnTo>
                  <a:lnTo>
                    <a:pt x="353" y="384"/>
                  </a:lnTo>
                  <a:lnTo>
                    <a:pt x="360" y="381"/>
                  </a:lnTo>
                  <a:lnTo>
                    <a:pt x="362" y="379"/>
                  </a:lnTo>
                  <a:lnTo>
                    <a:pt x="365" y="379"/>
                  </a:lnTo>
                  <a:lnTo>
                    <a:pt x="367" y="379"/>
                  </a:lnTo>
                  <a:lnTo>
                    <a:pt x="369" y="379"/>
                  </a:lnTo>
                  <a:lnTo>
                    <a:pt x="372" y="379"/>
                  </a:lnTo>
                  <a:lnTo>
                    <a:pt x="376" y="379"/>
                  </a:lnTo>
                  <a:lnTo>
                    <a:pt x="379" y="379"/>
                  </a:lnTo>
                  <a:lnTo>
                    <a:pt x="379" y="376"/>
                  </a:lnTo>
                  <a:lnTo>
                    <a:pt x="379" y="376"/>
                  </a:lnTo>
                  <a:lnTo>
                    <a:pt x="383" y="376"/>
                  </a:lnTo>
                  <a:lnTo>
                    <a:pt x="386" y="376"/>
                  </a:lnTo>
                  <a:lnTo>
                    <a:pt x="388" y="376"/>
                  </a:lnTo>
                  <a:lnTo>
                    <a:pt x="388" y="376"/>
                  </a:lnTo>
                  <a:lnTo>
                    <a:pt x="383" y="379"/>
                  </a:lnTo>
                  <a:lnTo>
                    <a:pt x="383" y="379"/>
                  </a:lnTo>
                  <a:lnTo>
                    <a:pt x="383" y="379"/>
                  </a:lnTo>
                  <a:lnTo>
                    <a:pt x="381" y="379"/>
                  </a:lnTo>
                  <a:lnTo>
                    <a:pt x="381" y="381"/>
                  </a:lnTo>
                  <a:lnTo>
                    <a:pt x="383" y="381"/>
                  </a:lnTo>
                  <a:lnTo>
                    <a:pt x="383" y="381"/>
                  </a:lnTo>
                  <a:lnTo>
                    <a:pt x="386" y="381"/>
                  </a:lnTo>
                  <a:lnTo>
                    <a:pt x="405" y="386"/>
                  </a:lnTo>
                  <a:lnTo>
                    <a:pt x="407" y="386"/>
                  </a:lnTo>
                  <a:lnTo>
                    <a:pt x="407" y="384"/>
                  </a:lnTo>
                  <a:lnTo>
                    <a:pt x="405" y="384"/>
                  </a:lnTo>
                  <a:lnTo>
                    <a:pt x="402" y="381"/>
                  </a:lnTo>
                  <a:lnTo>
                    <a:pt x="400" y="381"/>
                  </a:lnTo>
                  <a:lnTo>
                    <a:pt x="398" y="381"/>
                  </a:lnTo>
                  <a:lnTo>
                    <a:pt x="398" y="381"/>
                  </a:lnTo>
                  <a:lnTo>
                    <a:pt x="395" y="381"/>
                  </a:lnTo>
                  <a:lnTo>
                    <a:pt x="395" y="379"/>
                  </a:lnTo>
                  <a:lnTo>
                    <a:pt x="393" y="379"/>
                  </a:lnTo>
                  <a:lnTo>
                    <a:pt x="391" y="379"/>
                  </a:lnTo>
                  <a:lnTo>
                    <a:pt x="388" y="379"/>
                  </a:lnTo>
                  <a:lnTo>
                    <a:pt x="391" y="379"/>
                  </a:lnTo>
                  <a:lnTo>
                    <a:pt x="391" y="376"/>
                  </a:lnTo>
                  <a:lnTo>
                    <a:pt x="405" y="379"/>
                  </a:lnTo>
                  <a:lnTo>
                    <a:pt x="407" y="381"/>
                  </a:lnTo>
                  <a:lnTo>
                    <a:pt x="407" y="384"/>
                  </a:lnTo>
                  <a:lnTo>
                    <a:pt x="409" y="384"/>
                  </a:lnTo>
                  <a:lnTo>
                    <a:pt x="412" y="384"/>
                  </a:lnTo>
                  <a:lnTo>
                    <a:pt x="414" y="384"/>
                  </a:lnTo>
                  <a:lnTo>
                    <a:pt x="417" y="384"/>
                  </a:lnTo>
                  <a:lnTo>
                    <a:pt x="417" y="381"/>
                  </a:lnTo>
                  <a:lnTo>
                    <a:pt x="417" y="372"/>
                  </a:lnTo>
                  <a:lnTo>
                    <a:pt x="417" y="350"/>
                  </a:lnTo>
                  <a:lnTo>
                    <a:pt x="417" y="346"/>
                  </a:lnTo>
                  <a:lnTo>
                    <a:pt x="417" y="327"/>
                  </a:lnTo>
                  <a:lnTo>
                    <a:pt x="417" y="322"/>
                  </a:lnTo>
                  <a:lnTo>
                    <a:pt x="414" y="322"/>
                  </a:lnTo>
                  <a:lnTo>
                    <a:pt x="412" y="320"/>
                  </a:lnTo>
                  <a:lnTo>
                    <a:pt x="412" y="320"/>
                  </a:lnTo>
                  <a:lnTo>
                    <a:pt x="412" y="320"/>
                  </a:lnTo>
                  <a:lnTo>
                    <a:pt x="409" y="317"/>
                  </a:lnTo>
                  <a:lnTo>
                    <a:pt x="409" y="317"/>
                  </a:lnTo>
                  <a:lnTo>
                    <a:pt x="409" y="317"/>
                  </a:lnTo>
                  <a:lnTo>
                    <a:pt x="409" y="315"/>
                  </a:lnTo>
                  <a:lnTo>
                    <a:pt x="409" y="315"/>
                  </a:lnTo>
                  <a:lnTo>
                    <a:pt x="412" y="315"/>
                  </a:lnTo>
                  <a:lnTo>
                    <a:pt x="412" y="315"/>
                  </a:lnTo>
                  <a:lnTo>
                    <a:pt x="409" y="313"/>
                  </a:lnTo>
                  <a:lnTo>
                    <a:pt x="409" y="313"/>
                  </a:lnTo>
                  <a:lnTo>
                    <a:pt x="409" y="313"/>
                  </a:lnTo>
                  <a:lnTo>
                    <a:pt x="407" y="315"/>
                  </a:lnTo>
                  <a:lnTo>
                    <a:pt x="407" y="313"/>
                  </a:lnTo>
                  <a:lnTo>
                    <a:pt x="407" y="313"/>
                  </a:lnTo>
                  <a:lnTo>
                    <a:pt x="407" y="313"/>
                  </a:lnTo>
                  <a:lnTo>
                    <a:pt x="407" y="313"/>
                  </a:lnTo>
                  <a:lnTo>
                    <a:pt x="405" y="313"/>
                  </a:lnTo>
                  <a:lnTo>
                    <a:pt x="405" y="313"/>
                  </a:lnTo>
                  <a:lnTo>
                    <a:pt x="405" y="313"/>
                  </a:lnTo>
                  <a:lnTo>
                    <a:pt x="402" y="310"/>
                  </a:lnTo>
                  <a:lnTo>
                    <a:pt x="402" y="310"/>
                  </a:lnTo>
                  <a:lnTo>
                    <a:pt x="402" y="310"/>
                  </a:lnTo>
                  <a:lnTo>
                    <a:pt x="400" y="310"/>
                  </a:lnTo>
                  <a:lnTo>
                    <a:pt x="400" y="310"/>
                  </a:lnTo>
                  <a:lnTo>
                    <a:pt x="400" y="308"/>
                  </a:lnTo>
                  <a:lnTo>
                    <a:pt x="400" y="308"/>
                  </a:lnTo>
                  <a:lnTo>
                    <a:pt x="400" y="305"/>
                  </a:lnTo>
                  <a:lnTo>
                    <a:pt x="400" y="305"/>
                  </a:lnTo>
                  <a:lnTo>
                    <a:pt x="400" y="305"/>
                  </a:lnTo>
                  <a:lnTo>
                    <a:pt x="400" y="305"/>
                  </a:lnTo>
                  <a:lnTo>
                    <a:pt x="402" y="305"/>
                  </a:lnTo>
                  <a:lnTo>
                    <a:pt x="402" y="305"/>
                  </a:lnTo>
                  <a:lnTo>
                    <a:pt x="402" y="305"/>
                  </a:lnTo>
                  <a:lnTo>
                    <a:pt x="405" y="305"/>
                  </a:lnTo>
                  <a:lnTo>
                    <a:pt x="405" y="305"/>
                  </a:lnTo>
                  <a:lnTo>
                    <a:pt x="405" y="303"/>
                  </a:lnTo>
                  <a:lnTo>
                    <a:pt x="402" y="303"/>
                  </a:lnTo>
                  <a:lnTo>
                    <a:pt x="402" y="303"/>
                  </a:lnTo>
                  <a:lnTo>
                    <a:pt x="402" y="301"/>
                  </a:lnTo>
                  <a:lnTo>
                    <a:pt x="402" y="301"/>
                  </a:lnTo>
                  <a:lnTo>
                    <a:pt x="402" y="301"/>
                  </a:lnTo>
                  <a:lnTo>
                    <a:pt x="405" y="301"/>
                  </a:lnTo>
                  <a:lnTo>
                    <a:pt x="407" y="303"/>
                  </a:lnTo>
                  <a:lnTo>
                    <a:pt x="409" y="303"/>
                  </a:lnTo>
                  <a:lnTo>
                    <a:pt x="409" y="301"/>
                  </a:lnTo>
                  <a:lnTo>
                    <a:pt x="412" y="301"/>
                  </a:lnTo>
                  <a:lnTo>
                    <a:pt x="414" y="301"/>
                  </a:lnTo>
                  <a:lnTo>
                    <a:pt x="417" y="301"/>
                  </a:lnTo>
                  <a:lnTo>
                    <a:pt x="417" y="301"/>
                  </a:lnTo>
                  <a:lnTo>
                    <a:pt x="417" y="298"/>
                  </a:lnTo>
                  <a:lnTo>
                    <a:pt x="417" y="279"/>
                  </a:lnTo>
                  <a:lnTo>
                    <a:pt x="414" y="268"/>
                  </a:lnTo>
                  <a:lnTo>
                    <a:pt x="414" y="258"/>
                  </a:lnTo>
                  <a:lnTo>
                    <a:pt x="414" y="258"/>
                  </a:lnTo>
                  <a:lnTo>
                    <a:pt x="414" y="258"/>
                  </a:lnTo>
                  <a:lnTo>
                    <a:pt x="409" y="256"/>
                  </a:lnTo>
                  <a:lnTo>
                    <a:pt x="407" y="256"/>
                  </a:lnTo>
                  <a:lnTo>
                    <a:pt x="405" y="258"/>
                  </a:lnTo>
                  <a:lnTo>
                    <a:pt x="405" y="258"/>
                  </a:lnTo>
                  <a:lnTo>
                    <a:pt x="405" y="261"/>
                  </a:lnTo>
                  <a:lnTo>
                    <a:pt x="398" y="263"/>
                  </a:lnTo>
                  <a:lnTo>
                    <a:pt x="398" y="265"/>
                  </a:lnTo>
                  <a:lnTo>
                    <a:pt x="395" y="265"/>
                  </a:lnTo>
                  <a:lnTo>
                    <a:pt x="398" y="263"/>
                  </a:lnTo>
                  <a:lnTo>
                    <a:pt x="402" y="256"/>
                  </a:lnTo>
                  <a:lnTo>
                    <a:pt x="405" y="256"/>
                  </a:lnTo>
                  <a:lnTo>
                    <a:pt x="405" y="256"/>
                  </a:lnTo>
                  <a:lnTo>
                    <a:pt x="407" y="253"/>
                  </a:lnTo>
                  <a:lnTo>
                    <a:pt x="407" y="253"/>
                  </a:lnTo>
                  <a:lnTo>
                    <a:pt x="409" y="253"/>
                  </a:lnTo>
                  <a:lnTo>
                    <a:pt x="412" y="253"/>
                  </a:lnTo>
                  <a:lnTo>
                    <a:pt x="412" y="253"/>
                  </a:lnTo>
                  <a:lnTo>
                    <a:pt x="412" y="253"/>
                  </a:lnTo>
                  <a:lnTo>
                    <a:pt x="412" y="246"/>
                  </a:lnTo>
                  <a:lnTo>
                    <a:pt x="412" y="246"/>
                  </a:lnTo>
                  <a:lnTo>
                    <a:pt x="409" y="246"/>
                  </a:lnTo>
                  <a:lnTo>
                    <a:pt x="409" y="246"/>
                  </a:lnTo>
                  <a:lnTo>
                    <a:pt x="409" y="246"/>
                  </a:lnTo>
                  <a:lnTo>
                    <a:pt x="409" y="249"/>
                  </a:lnTo>
                  <a:lnTo>
                    <a:pt x="409" y="249"/>
                  </a:lnTo>
                  <a:lnTo>
                    <a:pt x="409" y="249"/>
                  </a:lnTo>
                  <a:lnTo>
                    <a:pt x="407" y="244"/>
                  </a:lnTo>
                  <a:lnTo>
                    <a:pt x="405" y="237"/>
                  </a:lnTo>
                  <a:lnTo>
                    <a:pt x="405" y="232"/>
                  </a:lnTo>
                  <a:lnTo>
                    <a:pt x="405" y="230"/>
                  </a:lnTo>
                  <a:lnTo>
                    <a:pt x="407" y="225"/>
                  </a:lnTo>
                  <a:lnTo>
                    <a:pt x="407" y="220"/>
                  </a:lnTo>
                  <a:lnTo>
                    <a:pt x="409" y="208"/>
                  </a:lnTo>
                  <a:lnTo>
                    <a:pt x="409" y="206"/>
                  </a:lnTo>
                  <a:lnTo>
                    <a:pt x="412" y="206"/>
                  </a:lnTo>
                  <a:lnTo>
                    <a:pt x="412" y="201"/>
                  </a:lnTo>
                  <a:lnTo>
                    <a:pt x="412" y="201"/>
                  </a:lnTo>
                  <a:lnTo>
                    <a:pt x="412" y="201"/>
                  </a:lnTo>
                  <a:lnTo>
                    <a:pt x="407" y="201"/>
                  </a:lnTo>
                  <a:lnTo>
                    <a:pt x="405" y="201"/>
                  </a:lnTo>
                  <a:lnTo>
                    <a:pt x="405" y="201"/>
                  </a:lnTo>
                  <a:lnTo>
                    <a:pt x="405" y="201"/>
                  </a:lnTo>
                  <a:lnTo>
                    <a:pt x="405" y="201"/>
                  </a:lnTo>
                  <a:lnTo>
                    <a:pt x="402" y="201"/>
                  </a:lnTo>
                  <a:lnTo>
                    <a:pt x="402" y="201"/>
                  </a:lnTo>
                  <a:lnTo>
                    <a:pt x="402" y="201"/>
                  </a:lnTo>
                  <a:lnTo>
                    <a:pt x="400" y="199"/>
                  </a:lnTo>
                  <a:lnTo>
                    <a:pt x="400" y="199"/>
                  </a:lnTo>
                  <a:lnTo>
                    <a:pt x="400" y="199"/>
                  </a:lnTo>
                  <a:lnTo>
                    <a:pt x="400" y="199"/>
                  </a:lnTo>
                  <a:lnTo>
                    <a:pt x="400" y="199"/>
                  </a:lnTo>
                  <a:lnTo>
                    <a:pt x="400" y="197"/>
                  </a:lnTo>
                  <a:lnTo>
                    <a:pt x="400" y="197"/>
                  </a:lnTo>
                  <a:lnTo>
                    <a:pt x="400" y="194"/>
                  </a:lnTo>
                  <a:lnTo>
                    <a:pt x="400" y="194"/>
                  </a:lnTo>
                  <a:lnTo>
                    <a:pt x="400" y="192"/>
                  </a:lnTo>
                  <a:lnTo>
                    <a:pt x="400" y="192"/>
                  </a:lnTo>
                  <a:lnTo>
                    <a:pt x="400" y="192"/>
                  </a:lnTo>
                  <a:lnTo>
                    <a:pt x="398" y="192"/>
                  </a:lnTo>
                  <a:lnTo>
                    <a:pt x="398" y="189"/>
                  </a:lnTo>
                  <a:lnTo>
                    <a:pt x="398" y="189"/>
                  </a:lnTo>
                  <a:lnTo>
                    <a:pt x="398" y="189"/>
                  </a:lnTo>
                  <a:lnTo>
                    <a:pt x="398" y="189"/>
                  </a:lnTo>
                  <a:lnTo>
                    <a:pt x="398" y="187"/>
                  </a:lnTo>
                  <a:lnTo>
                    <a:pt x="398" y="187"/>
                  </a:lnTo>
                  <a:lnTo>
                    <a:pt x="395" y="185"/>
                  </a:lnTo>
                  <a:lnTo>
                    <a:pt x="395" y="185"/>
                  </a:lnTo>
                  <a:lnTo>
                    <a:pt x="395" y="185"/>
                  </a:lnTo>
                  <a:lnTo>
                    <a:pt x="395" y="182"/>
                  </a:lnTo>
                  <a:lnTo>
                    <a:pt x="398" y="182"/>
                  </a:lnTo>
                  <a:lnTo>
                    <a:pt x="398" y="182"/>
                  </a:lnTo>
                  <a:lnTo>
                    <a:pt x="398" y="182"/>
                  </a:lnTo>
                  <a:lnTo>
                    <a:pt x="398" y="182"/>
                  </a:lnTo>
                  <a:lnTo>
                    <a:pt x="398" y="182"/>
                  </a:lnTo>
                  <a:lnTo>
                    <a:pt x="400" y="182"/>
                  </a:lnTo>
                  <a:lnTo>
                    <a:pt x="400" y="185"/>
                  </a:lnTo>
                  <a:lnTo>
                    <a:pt x="402" y="185"/>
                  </a:lnTo>
                  <a:lnTo>
                    <a:pt x="402" y="185"/>
                  </a:lnTo>
                  <a:lnTo>
                    <a:pt x="405" y="185"/>
                  </a:lnTo>
                  <a:lnTo>
                    <a:pt x="407" y="185"/>
                  </a:lnTo>
                  <a:lnTo>
                    <a:pt x="407" y="185"/>
                  </a:lnTo>
                  <a:lnTo>
                    <a:pt x="407" y="185"/>
                  </a:lnTo>
                  <a:lnTo>
                    <a:pt x="407" y="187"/>
                  </a:lnTo>
                  <a:lnTo>
                    <a:pt x="407" y="187"/>
                  </a:lnTo>
                  <a:lnTo>
                    <a:pt x="405" y="189"/>
                  </a:lnTo>
                  <a:lnTo>
                    <a:pt x="405" y="189"/>
                  </a:lnTo>
                  <a:lnTo>
                    <a:pt x="405" y="189"/>
                  </a:lnTo>
                  <a:lnTo>
                    <a:pt x="405" y="189"/>
                  </a:lnTo>
                  <a:lnTo>
                    <a:pt x="407" y="189"/>
                  </a:lnTo>
                  <a:lnTo>
                    <a:pt x="407" y="192"/>
                  </a:lnTo>
                  <a:lnTo>
                    <a:pt x="407" y="192"/>
                  </a:lnTo>
                  <a:lnTo>
                    <a:pt x="409" y="192"/>
                  </a:lnTo>
                  <a:lnTo>
                    <a:pt x="409" y="192"/>
                  </a:lnTo>
                  <a:lnTo>
                    <a:pt x="412" y="189"/>
                  </a:lnTo>
                  <a:lnTo>
                    <a:pt x="414" y="187"/>
                  </a:lnTo>
                  <a:lnTo>
                    <a:pt x="417" y="187"/>
                  </a:lnTo>
                  <a:lnTo>
                    <a:pt x="417" y="187"/>
                  </a:lnTo>
                  <a:lnTo>
                    <a:pt x="417" y="187"/>
                  </a:lnTo>
                  <a:lnTo>
                    <a:pt x="417" y="185"/>
                  </a:lnTo>
                  <a:lnTo>
                    <a:pt x="417" y="185"/>
                  </a:lnTo>
                  <a:lnTo>
                    <a:pt x="417" y="180"/>
                  </a:lnTo>
                  <a:lnTo>
                    <a:pt x="417" y="180"/>
                  </a:lnTo>
                  <a:lnTo>
                    <a:pt x="419" y="178"/>
                  </a:lnTo>
                  <a:lnTo>
                    <a:pt x="421" y="173"/>
                  </a:lnTo>
                  <a:lnTo>
                    <a:pt x="426" y="166"/>
                  </a:lnTo>
                  <a:lnTo>
                    <a:pt x="426" y="166"/>
                  </a:lnTo>
                  <a:lnTo>
                    <a:pt x="428" y="163"/>
                  </a:lnTo>
                  <a:lnTo>
                    <a:pt x="433" y="154"/>
                  </a:lnTo>
                  <a:lnTo>
                    <a:pt x="431" y="156"/>
                  </a:lnTo>
                  <a:lnTo>
                    <a:pt x="428" y="156"/>
                  </a:lnTo>
                  <a:lnTo>
                    <a:pt x="426" y="156"/>
                  </a:lnTo>
                  <a:lnTo>
                    <a:pt x="428" y="154"/>
                  </a:lnTo>
                  <a:lnTo>
                    <a:pt x="433" y="152"/>
                  </a:lnTo>
                  <a:lnTo>
                    <a:pt x="436" y="149"/>
                  </a:lnTo>
                  <a:lnTo>
                    <a:pt x="440" y="142"/>
                  </a:lnTo>
                  <a:lnTo>
                    <a:pt x="440" y="142"/>
                  </a:lnTo>
                  <a:lnTo>
                    <a:pt x="440" y="142"/>
                  </a:lnTo>
                  <a:lnTo>
                    <a:pt x="443" y="140"/>
                  </a:lnTo>
                  <a:lnTo>
                    <a:pt x="445" y="140"/>
                  </a:lnTo>
                  <a:lnTo>
                    <a:pt x="447" y="135"/>
                  </a:lnTo>
                  <a:lnTo>
                    <a:pt x="447" y="133"/>
                  </a:lnTo>
                  <a:lnTo>
                    <a:pt x="452" y="126"/>
                  </a:lnTo>
                  <a:lnTo>
                    <a:pt x="454" y="118"/>
                  </a:lnTo>
                  <a:lnTo>
                    <a:pt x="454" y="118"/>
                  </a:lnTo>
                  <a:lnTo>
                    <a:pt x="454" y="116"/>
                  </a:lnTo>
                  <a:lnTo>
                    <a:pt x="457" y="109"/>
                  </a:lnTo>
                  <a:lnTo>
                    <a:pt x="457" y="107"/>
                  </a:lnTo>
                  <a:lnTo>
                    <a:pt x="459" y="104"/>
                  </a:lnTo>
                  <a:lnTo>
                    <a:pt x="459" y="102"/>
                  </a:lnTo>
                  <a:lnTo>
                    <a:pt x="459" y="100"/>
                  </a:lnTo>
                  <a:lnTo>
                    <a:pt x="462" y="92"/>
                  </a:lnTo>
                  <a:lnTo>
                    <a:pt x="464" y="83"/>
                  </a:lnTo>
                  <a:lnTo>
                    <a:pt x="464" y="69"/>
                  </a:lnTo>
                  <a:lnTo>
                    <a:pt x="466" y="62"/>
                  </a:lnTo>
                  <a:lnTo>
                    <a:pt x="466" y="57"/>
                  </a:lnTo>
                  <a:lnTo>
                    <a:pt x="466" y="55"/>
                  </a:lnTo>
                  <a:lnTo>
                    <a:pt x="469" y="52"/>
                  </a:lnTo>
                  <a:lnTo>
                    <a:pt x="469" y="52"/>
                  </a:lnTo>
                  <a:lnTo>
                    <a:pt x="469" y="47"/>
                  </a:lnTo>
                  <a:lnTo>
                    <a:pt x="469" y="47"/>
                  </a:lnTo>
                  <a:lnTo>
                    <a:pt x="469" y="45"/>
                  </a:lnTo>
                  <a:lnTo>
                    <a:pt x="471" y="43"/>
                  </a:lnTo>
                  <a:lnTo>
                    <a:pt x="471" y="40"/>
                  </a:lnTo>
                  <a:lnTo>
                    <a:pt x="471" y="38"/>
                  </a:lnTo>
                  <a:lnTo>
                    <a:pt x="469" y="38"/>
                  </a:lnTo>
                  <a:lnTo>
                    <a:pt x="469" y="38"/>
                  </a:lnTo>
                  <a:lnTo>
                    <a:pt x="469" y="38"/>
                  </a:lnTo>
                  <a:lnTo>
                    <a:pt x="471" y="36"/>
                  </a:lnTo>
                  <a:lnTo>
                    <a:pt x="471" y="36"/>
                  </a:lnTo>
                  <a:lnTo>
                    <a:pt x="471" y="36"/>
                  </a:lnTo>
                  <a:lnTo>
                    <a:pt x="471" y="33"/>
                  </a:lnTo>
                  <a:lnTo>
                    <a:pt x="473" y="26"/>
                  </a:lnTo>
                  <a:lnTo>
                    <a:pt x="473" y="24"/>
                  </a:lnTo>
                  <a:lnTo>
                    <a:pt x="473" y="19"/>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1"/>
            <p:cNvSpPr>
              <a:spLocks/>
            </p:cNvSpPr>
            <p:nvPr/>
          </p:nvSpPr>
          <p:spPr bwMode="auto">
            <a:xfrm>
              <a:off x="4444" y="1478"/>
              <a:ext cx="101" cy="131"/>
            </a:xfrm>
            <a:custGeom>
              <a:avLst/>
              <a:gdLst>
                <a:gd name="T0" fmla="*/ 97 w 101"/>
                <a:gd name="T1" fmla="*/ 97 h 131"/>
                <a:gd name="T2" fmla="*/ 92 w 101"/>
                <a:gd name="T3" fmla="*/ 95 h 131"/>
                <a:gd name="T4" fmla="*/ 90 w 101"/>
                <a:gd name="T5" fmla="*/ 93 h 131"/>
                <a:gd name="T6" fmla="*/ 85 w 101"/>
                <a:gd name="T7" fmla="*/ 86 h 131"/>
                <a:gd name="T8" fmla="*/ 85 w 101"/>
                <a:gd name="T9" fmla="*/ 78 h 131"/>
                <a:gd name="T10" fmla="*/ 85 w 101"/>
                <a:gd name="T11" fmla="*/ 74 h 131"/>
                <a:gd name="T12" fmla="*/ 85 w 101"/>
                <a:gd name="T13" fmla="*/ 71 h 131"/>
                <a:gd name="T14" fmla="*/ 90 w 101"/>
                <a:gd name="T15" fmla="*/ 62 h 131"/>
                <a:gd name="T16" fmla="*/ 97 w 101"/>
                <a:gd name="T17" fmla="*/ 34 h 131"/>
                <a:gd name="T18" fmla="*/ 97 w 101"/>
                <a:gd name="T19" fmla="*/ 29 h 131"/>
                <a:gd name="T20" fmla="*/ 92 w 101"/>
                <a:gd name="T21" fmla="*/ 24 h 131"/>
                <a:gd name="T22" fmla="*/ 92 w 101"/>
                <a:gd name="T23" fmla="*/ 19 h 131"/>
                <a:gd name="T24" fmla="*/ 92 w 101"/>
                <a:gd name="T25" fmla="*/ 15 h 131"/>
                <a:gd name="T26" fmla="*/ 92 w 101"/>
                <a:gd name="T27" fmla="*/ 15 h 131"/>
                <a:gd name="T28" fmla="*/ 87 w 101"/>
                <a:gd name="T29" fmla="*/ 10 h 131"/>
                <a:gd name="T30" fmla="*/ 80 w 101"/>
                <a:gd name="T31" fmla="*/ 5 h 131"/>
                <a:gd name="T32" fmla="*/ 71 w 101"/>
                <a:gd name="T33" fmla="*/ 3 h 131"/>
                <a:gd name="T34" fmla="*/ 66 w 101"/>
                <a:gd name="T35" fmla="*/ 0 h 131"/>
                <a:gd name="T36" fmla="*/ 59 w 101"/>
                <a:gd name="T37" fmla="*/ 5 h 131"/>
                <a:gd name="T38" fmla="*/ 56 w 101"/>
                <a:gd name="T39" fmla="*/ 10 h 131"/>
                <a:gd name="T40" fmla="*/ 52 w 101"/>
                <a:gd name="T41" fmla="*/ 10 h 131"/>
                <a:gd name="T42" fmla="*/ 45 w 101"/>
                <a:gd name="T43" fmla="*/ 15 h 131"/>
                <a:gd name="T44" fmla="*/ 42 w 101"/>
                <a:gd name="T45" fmla="*/ 15 h 131"/>
                <a:gd name="T46" fmla="*/ 19 w 101"/>
                <a:gd name="T47" fmla="*/ 19 h 131"/>
                <a:gd name="T48" fmla="*/ 16 w 101"/>
                <a:gd name="T49" fmla="*/ 19 h 131"/>
                <a:gd name="T50" fmla="*/ 11 w 101"/>
                <a:gd name="T51" fmla="*/ 19 h 131"/>
                <a:gd name="T52" fmla="*/ 9 w 101"/>
                <a:gd name="T53" fmla="*/ 26 h 131"/>
                <a:gd name="T54" fmla="*/ 11 w 101"/>
                <a:gd name="T55" fmla="*/ 31 h 131"/>
                <a:gd name="T56" fmla="*/ 16 w 101"/>
                <a:gd name="T57" fmla="*/ 34 h 131"/>
                <a:gd name="T58" fmla="*/ 19 w 101"/>
                <a:gd name="T59" fmla="*/ 36 h 131"/>
                <a:gd name="T60" fmla="*/ 16 w 101"/>
                <a:gd name="T61" fmla="*/ 43 h 131"/>
                <a:gd name="T62" fmla="*/ 14 w 101"/>
                <a:gd name="T63" fmla="*/ 50 h 131"/>
                <a:gd name="T64" fmla="*/ 4 w 101"/>
                <a:gd name="T65" fmla="*/ 71 h 131"/>
                <a:gd name="T66" fmla="*/ 2 w 101"/>
                <a:gd name="T67" fmla="*/ 81 h 131"/>
                <a:gd name="T68" fmla="*/ 2 w 101"/>
                <a:gd name="T69" fmla="*/ 83 h 131"/>
                <a:gd name="T70" fmla="*/ 4 w 101"/>
                <a:gd name="T71" fmla="*/ 86 h 131"/>
                <a:gd name="T72" fmla="*/ 4 w 101"/>
                <a:gd name="T73" fmla="*/ 88 h 131"/>
                <a:gd name="T74" fmla="*/ 2 w 101"/>
                <a:gd name="T75" fmla="*/ 88 h 131"/>
                <a:gd name="T76" fmla="*/ 2 w 101"/>
                <a:gd name="T77" fmla="*/ 93 h 131"/>
                <a:gd name="T78" fmla="*/ 0 w 101"/>
                <a:gd name="T79" fmla="*/ 95 h 131"/>
                <a:gd name="T80" fmla="*/ 2 w 101"/>
                <a:gd name="T81" fmla="*/ 100 h 131"/>
                <a:gd name="T82" fmla="*/ 2 w 101"/>
                <a:gd name="T83" fmla="*/ 105 h 131"/>
                <a:gd name="T84" fmla="*/ 2 w 101"/>
                <a:gd name="T85" fmla="*/ 112 h 131"/>
                <a:gd name="T86" fmla="*/ 7 w 101"/>
                <a:gd name="T87" fmla="*/ 116 h 131"/>
                <a:gd name="T88" fmla="*/ 9 w 101"/>
                <a:gd name="T89" fmla="*/ 119 h 131"/>
                <a:gd name="T90" fmla="*/ 9 w 101"/>
                <a:gd name="T91" fmla="*/ 121 h 131"/>
                <a:gd name="T92" fmla="*/ 11 w 101"/>
                <a:gd name="T93" fmla="*/ 123 h 131"/>
                <a:gd name="T94" fmla="*/ 16 w 101"/>
                <a:gd name="T95" fmla="*/ 126 h 131"/>
                <a:gd name="T96" fmla="*/ 26 w 101"/>
                <a:gd name="T97" fmla="*/ 126 h 131"/>
                <a:gd name="T98" fmla="*/ 38 w 101"/>
                <a:gd name="T99" fmla="*/ 131 h 131"/>
                <a:gd name="T100" fmla="*/ 40 w 101"/>
                <a:gd name="T101" fmla="*/ 131 h 131"/>
                <a:gd name="T102" fmla="*/ 45 w 101"/>
                <a:gd name="T103" fmla="*/ 131 h 131"/>
                <a:gd name="T104" fmla="*/ 49 w 101"/>
                <a:gd name="T105" fmla="*/ 128 h 131"/>
                <a:gd name="T106" fmla="*/ 61 w 101"/>
                <a:gd name="T107" fmla="*/ 119 h 131"/>
                <a:gd name="T108" fmla="*/ 75 w 101"/>
                <a:gd name="T109" fmla="*/ 121 h 131"/>
                <a:gd name="T110" fmla="*/ 78 w 101"/>
                <a:gd name="T111" fmla="*/ 123 h 131"/>
                <a:gd name="T112" fmla="*/ 82 w 101"/>
                <a:gd name="T113" fmla="*/ 123 h 131"/>
                <a:gd name="T114" fmla="*/ 82 w 101"/>
                <a:gd name="T115" fmla="*/ 123 h 131"/>
                <a:gd name="T116" fmla="*/ 85 w 101"/>
                <a:gd name="T117" fmla="*/ 114 h 131"/>
                <a:gd name="T118" fmla="*/ 90 w 101"/>
                <a:gd name="T119" fmla="*/ 109 h 131"/>
                <a:gd name="T120" fmla="*/ 99 w 101"/>
                <a:gd name="T121" fmla="*/ 107 h 131"/>
                <a:gd name="T122" fmla="*/ 101 w 101"/>
                <a:gd name="T123" fmla="*/ 10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 h="131">
                  <a:moveTo>
                    <a:pt x="99" y="100"/>
                  </a:moveTo>
                  <a:lnTo>
                    <a:pt x="97" y="97"/>
                  </a:lnTo>
                  <a:lnTo>
                    <a:pt x="94" y="95"/>
                  </a:lnTo>
                  <a:lnTo>
                    <a:pt x="92" y="95"/>
                  </a:lnTo>
                  <a:lnTo>
                    <a:pt x="92" y="93"/>
                  </a:lnTo>
                  <a:lnTo>
                    <a:pt x="90" y="93"/>
                  </a:lnTo>
                  <a:lnTo>
                    <a:pt x="87" y="90"/>
                  </a:lnTo>
                  <a:lnTo>
                    <a:pt x="85" y="86"/>
                  </a:lnTo>
                  <a:lnTo>
                    <a:pt x="85" y="83"/>
                  </a:lnTo>
                  <a:lnTo>
                    <a:pt x="85" y="78"/>
                  </a:lnTo>
                  <a:lnTo>
                    <a:pt x="85" y="76"/>
                  </a:lnTo>
                  <a:lnTo>
                    <a:pt x="85" y="74"/>
                  </a:lnTo>
                  <a:lnTo>
                    <a:pt x="85" y="71"/>
                  </a:lnTo>
                  <a:lnTo>
                    <a:pt x="85" y="71"/>
                  </a:lnTo>
                  <a:lnTo>
                    <a:pt x="87" y="67"/>
                  </a:lnTo>
                  <a:lnTo>
                    <a:pt x="90" y="62"/>
                  </a:lnTo>
                  <a:lnTo>
                    <a:pt x="92" y="57"/>
                  </a:lnTo>
                  <a:lnTo>
                    <a:pt x="97" y="34"/>
                  </a:lnTo>
                  <a:lnTo>
                    <a:pt x="97" y="31"/>
                  </a:lnTo>
                  <a:lnTo>
                    <a:pt x="97" y="29"/>
                  </a:lnTo>
                  <a:lnTo>
                    <a:pt x="94" y="26"/>
                  </a:lnTo>
                  <a:lnTo>
                    <a:pt x="92" y="24"/>
                  </a:lnTo>
                  <a:lnTo>
                    <a:pt x="92" y="22"/>
                  </a:lnTo>
                  <a:lnTo>
                    <a:pt x="92" y="19"/>
                  </a:lnTo>
                  <a:lnTo>
                    <a:pt x="92" y="17"/>
                  </a:lnTo>
                  <a:lnTo>
                    <a:pt x="92" y="15"/>
                  </a:lnTo>
                  <a:lnTo>
                    <a:pt x="92" y="15"/>
                  </a:lnTo>
                  <a:lnTo>
                    <a:pt x="92" y="15"/>
                  </a:lnTo>
                  <a:lnTo>
                    <a:pt x="92" y="12"/>
                  </a:lnTo>
                  <a:lnTo>
                    <a:pt x="87" y="10"/>
                  </a:lnTo>
                  <a:lnTo>
                    <a:pt x="82" y="5"/>
                  </a:lnTo>
                  <a:lnTo>
                    <a:pt x="80" y="5"/>
                  </a:lnTo>
                  <a:lnTo>
                    <a:pt x="73" y="5"/>
                  </a:lnTo>
                  <a:lnTo>
                    <a:pt x="71" y="3"/>
                  </a:lnTo>
                  <a:lnTo>
                    <a:pt x="68" y="0"/>
                  </a:lnTo>
                  <a:lnTo>
                    <a:pt x="66" y="0"/>
                  </a:lnTo>
                  <a:lnTo>
                    <a:pt x="61" y="3"/>
                  </a:lnTo>
                  <a:lnTo>
                    <a:pt x="59" y="5"/>
                  </a:lnTo>
                  <a:lnTo>
                    <a:pt x="59" y="7"/>
                  </a:lnTo>
                  <a:lnTo>
                    <a:pt x="56" y="10"/>
                  </a:lnTo>
                  <a:lnTo>
                    <a:pt x="54" y="7"/>
                  </a:lnTo>
                  <a:lnTo>
                    <a:pt x="52" y="10"/>
                  </a:lnTo>
                  <a:lnTo>
                    <a:pt x="45" y="15"/>
                  </a:lnTo>
                  <a:lnTo>
                    <a:pt x="45" y="15"/>
                  </a:lnTo>
                  <a:lnTo>
                    <a:pt x="45" y="15"/>
                  </a:lnTo>
                  <a:lnTo>
                    <a:pt x="42" y="15"/>
                  </a:lnTo>
                  <a:lnTo>
                    <a:pt x="21" y="19"/>
                  </a:lnTo>
                  <a:lnTo>
                    <a:pt x="19" y="19"/>
                  </a:lnTo>
                  <a:lnTo>
                    <a:pt x="19" y="19"/>
                  </a:lnTo>
                  <a:lnTo>
                    <a:pt x="16" y="19"/>
                  </a:lnTo>
                  <a:lnTo>
                    <a:pt x="14" y="19"/>
                  </a:lnTo>
                  <a:lnTo>
                    <a:pt x="11" y="19"/>
                  </a:lnTo>
                  <a:lnTo>
                    <a:pt x="11" y="22"/>
                  </a:lnTo>
                  <a:lnTo>
                    <a:pt x="9" y="26"/>
                  </a:lnTo>
                  <a:lnTo>
                    <a:pt x="11" y="29"/>
                  </a:lnTo>
                  <a:lnTo>
                    <a:pt x="11" y="31"/>
                  </a:lnTo>
                  <a:lnTo>
                    <a:pt x="16" y="31"/>
                  </a:lnTo>
                  <a:lnTo>
                    <a:pt x="16" y="34"/>
                  </a:lnTo>
                  <a:lnTo>
                    <a:pt x="19" y="34"/>
                  </a:lnTo>
                  <a:lnTo>
                    <a:pt x="19" y="36"/>
                  </a:lnTo>
                  <a:lnTo>
                    <a:pt x="16" y="38"/>
                  </a:lnTo>
                  <a:lnTo>
                    <a:pt x="16" y="43"/>
                  </a:lnTo>
                  <a:lnTo>
                    <a:pt x="16" y="45"/>
                  </a:lnTo>
                  <a:lnTo>
                    <a:pt x="14" y="50"/>
                  </a:lnTo>
                  <a:lnTo>
                    <a:pt x="11" y="60"/>
                  </a:lnTo>
                  <a:lnTo>
                    <a:pt x="4" y="71"/>
                  </a:lnTo>
                  <a:lnTo>
                    <a:pt x="2" y="78"/>
                  </a:lnTo>
                  <a:lnTo>
                    <a:pt x="2" y="81"/>
                  </a:lnTo>
                  <a:lnTo>
                    <a:pt x="2" y="81"/>
                  </a:lnTo>
                  <a:lnTo>
                    <a:pt x="2" y="83"/>
                  </a:lnTo>
                  <a:lnTo>
                    <a:pt x="2" y="83"/>
                  </a:lnTo>
                  <a:lnTo>
                    <a:pt x="4" y="86"/>
                  </a:lnTo>
                  <a:lnTo>
                    <a:pt x="4" y="86"/>
                  </a:lnTo>
                  <a:lnTo>
                    <a:pt x="4" y="88"/>
                  </a:lnTo>
                  <a:lnTo>
                    <a:pt x="2" y="88"/>
                  </a:lnTo>
                  <a:lnTo>
                    <a:pt x="2" y="88"/>
                  </a:lnTo>
                  <a:lnTo>
                    <a:pt x="2" y="90"/>
                  </a:lnTo>
                  <a:lnTo>
                    <a:pt x="2" y="93"/>
                  </a:lnTo>
                  <a:lnTo>
                    <a:pt x="0" y="93"/>
                  </a:lnTo>
                  <a:lnTo>
                    <a:pt x="0" y="95"/>
                  </a:lnTo>
                  <a:lnTo>
                    <a:pt x="2" y="97"/>
                  </a:lnTo>
                  <a:lnTo>
                    <a:pt x="2" y="100"/>
                  </a:lnTo>
                  <a:lnTo>
                    <a:pt x="2" y="100"/>
                  </a:lnTo>
                  <a:lnTo>
                    <a:pt x="2" y="105"/>
                  </a:lnTo>
                  <a:lnTo>
                    <a:pt x="0" y="109"/>
                  </a:lnTo>
                  <a:lnTo>
                    <a:pt x="2" y="112"/>
                  </a:lnTo>
                  <a:lnTo>
                    <a:pt x="2" y="114"/>
                  </a:lnTo>
                  <a:lnTo>
                    <a:pt x="7" y="116"/>
                  </a:lnTo>
                  <a:lnTo>
                    <a:pt x="7" y="116"/>
                  </a:lnTo>
                  <a:lnTo>
                    <a:pt x="9" y="119"/>
                  </a:lnTo>
                  <a:lnTo>
                    <a:pt x="9" y="121"/>
                  </a:lnTo>
                  <a:lnTo>
                    <a:pt x="9" y="121"/>
                  </a:lnTo>
                  <a:lnTo>
                    <a:pt x="9" y="123"/>
                  </a:lnTo>
                  <a:lnTo>
                    <a:pt x="11" y="123"/>
                  </a:lnTo>
                  <a:lnTo>
                    <a:pt x="11" y="126"/>
                  </a:lnTo>
                  <a:lnTo>
                    <a:pt x="16" y="126"/>
                  </a:lnTo>
                  <a:lnTo>
                    <a:pt x="21" y="123"/>
                  </a:lnTo>
                  <a:lnTo>
                    <a:pt x="26" y="126"/>
                  </a:lnTo>
                  <a:lnTo>
                    <a:pt x="38" y="131"/>
                  </a:lnTo>
                  <a:lnTo>
                    <a:pt x="38" y="131"/>
                  </a:lnTo>
                  <a:lnTo>
                    <a:pt x="40" y="131"/>
                  </a:lnTo>
                  <a:lnTo>
                    <a:pt x="40" y="131"/>
                  </a:lnTo>
                  <a:lnTo>
                    <a:pt x="42" y="131"/>
                  </a:lnTo>
                  <a:lnTo>
                    <a:pt x="45" y="131"/>
                  </a:lnTo>
                  <a:lnTo>
                    <a:pt x="47" y="131"/>
                  </a:lnTo>
                  <a:lnTo>
                    <a:pt x="49" y="128"/>
                  </a:lnTo>
                  <a:lnTo>
                    <a:pt x="59" y="119"/>
                  </a:lnTo>
                  <a:lnTo>
                    <a:pt x="61" y="119"/>
                  </a:lnTo>
                  <a:lnTo>
                    <a:pt x="68" y="121"/>
                  </a:lnTo>
                  <a:lnTo>
                    <a:pt x="75" y="121"/>
                  </a:lnTo>
                  <a:lnTo>
                    <a:pt x="75" y="121"/>
                  </a:lnTo>
                  <a:lnTo>
                    <a:pt x="78" y="123"/>
                  </a:lnTo>
                  <a:lnTo>
                    <a:pt x="82" y="123"/>
                  </a:lnTo>
                  <a:lnTo>
                    <a:pt x="82" y="123"/>
                  </a:lnTo>
                  <a:lnTo>
                    <a:pt x="82" y="123"/>
                  </a:lnTo>
                  <a:lnTo>
                    <a:pt x="82" y="123"/>
                  </a:lnTo>
                  <a:lnTo>
                    <a:pt x="82" y="119"/>
                  </a:lnTo>
                  <a:lnTo>
                    <a:pt x="85" y="114"/>
                  </a:lnTo>
                  <a:lnTo>
                    <a:pt x="87" y="112"/>
                  </a:lnTo>
                  <a:lnTo>
                    <a:pt x="90" y="109"/>
                  </a:lnTo>
                  <a:lnTo>
                    <a:pt x="97" y="107"/>
                  </a:lnTo>
                  <a:lnTo>
                    <a:pt x="99" y="107"/>
                  </a:lnTo>
                  <a:lnTo>
                    <a:pt x="101" y="105"/>
                  </a:lnTo>
                  <a:lnTo>
                    <a:pt x="101" y="102"/>
                  </a:lnTo>
                  <a:lnTo>
                    <a:pt x="99" y="10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2"/>
            <p:cNvSpPr>
              <a:spLocks/>
            </p:cNvSpPr>
            <p:nvPr/>
          </p:nvSpPr>
          <p:spPr bwMode="auto">
            <a:xfrm>
              <a:off x="2318" y="1201"/>
              <a:ext cx="1006" cy="921"/>
            </a:xfrm>
            <a:custGeom>
              <a:avLst/>
              <a:gdLst>
                <a:gd name="T0" fmla="*/ 978 w 1006"/>
                <a:gd name="T1" fmla="*/ 434 h 921"/>
                <a:gd name="T2" fmla="*/ 909 w 1006"/>
                <a:gd name="T3" fmla="*/ 448 h 921"/>
                <a:gd name="T4" fmla="*/ 935 w 1006"/>
                <a:gd name="T5" fmla="*/ 415 h 921"/>
                <a:gd name="T6" fmla="*/ 935 w 1006"/>
                <a:gd name="T7" fmla="*/ 389 h 921"/>
                <a:gd name="T8" fmla="*/ 902 w 1006"/>
                <a:gd name="T9" fmla="*/ 341 h 921"/>
                <a:gd name="T10" fmla="*/ 883 w 1006"/>
                <a:gd name="T11" fmla="*/ 315 h 921"/>
                <a:gd name="T12" fmla="*/ 854 w 1006"/>
                <a:gd name="T13" fmla="*/ 329 h 921"/>
                <a:gd name="T14" fmla="*/ 857 w 1006"/>
                <a:gd name="T15" fmla="*/ 270 h 921"/>
                <a:gd name="T16" fmla="*/ 824 w 1006"/>
                <a:gd name="T17" fmla="*/ 287 h 921"/>
                <a:gd name="T18" fmla="*/ 800 w 1006"/>
                <a:gd name="T19" fmla="*/ 275 h 921"/>
                <a:gd name="T20" fmla="*/ 788 w 1006"/>
                <a:gd name="T21" fmla="*/ 273 h 921"/>
                <a:gd name="T22" fmla="*/ 767 w 1006"/>
                <a:gd name="T23" fmla="*/ 287 h 921"/>
                <a:gd name="T24" fmla="*/ 743 w 1006"/>
                <a:gd name="T25" fmla="*/ 296 h 921"/>
                <a:gd name="T26" fmla="*/ 741 w 1006"/>
                <a:gd name="T27" fmla="*/ 275 h 921"/>
                <a:gd name="T28" fmla="*/ 724 w 1006"/>
                <a:gd name="T29" fmla="*/ 235 h 921"/>
                <a:gd name="T30" fmla="*/ 693 w 1006"/>
                <a:gd name="T31" fmla="*/ 164 h 921"/>
                <a:gd name="T32" fmla="*/ 679 w 1006"/>
                <a:gd name="T33" fmla="*/ 126 h 921"/>
                <a:gd name="T34" fmla="*/ 648 w 1006"/>
                <a:gd name="T35" fmla="*/ 128 h 921"/>
                <a:gd name="T36" fmla="*/ 613 w 1006"/>
                <a:gd name="T37" fmla="*/ 107 h 921"/>
                <a:gd name="T38" fmla="*/ 582 w 1006"/>
                <a:gd name="T39" fmla="*/ 97 h 921"/>
                <a:gd name="T40" fmla="*/ 577 w 1006"/>
                <a:gd name="T41" fmla="*/ 62 h 921"/>
                <a:gd name="T42" fmla="*/ 516 w 1006"/>
                <a:gd name="T43" fmla="*/ 10 h 921"/>
                <a:gd name="T44" fmla="*/ 308 w 1006"/>
                <a:gd name="T45" fmla="*/ 244 h 921"/>
                <a:gd name="T46" fmla="*/ 113 w 1006"/>
                <a:gd name="T47" fmla="*/ 284 h 921"/>
                <a:gd name="T48" fmla="*/ 78 w 1006"/>
                <a:gd name="T49" fmla="*/ 486 h 921"/>
                <a:gd name="T50" fmla="*/ 135 w 1006"/>
                <a:gd name="T51" fmla="*/ 606 h 921"/>
                <a:gd name="T52" fmla="*/ 225 w 1006"/>
                <a:gd name="T53" fmla="*/ 715 h 921"/>
                <a:gd name="T54" fmla="*/ 284 w 1006"/>
                <a:gd name="T55" fmla="*/ 718 h 921"/>
                <a:gd name="T56" fmla="*/ 327 w 1006"/>
                <a:gd name="T57" fmla="*/ 729 h 921"/>
                <a:gd name="T58" fmla="*/ 348 w 1006"/>
                <a:gd name="T59" fmla="*/ 737 h 921"/>
                <a:gd name="T60" fmla="*/ 400 w 1006"/>
                <a:gd name="T61" fmla="*/ 748 h 921"/>
                <a:gd name="T62" fmla="*/ 426 w 1006"/>
                <a:gd name="T63" fmla="*/ 753 h 921"/>
                <a:gd name="T64" fmla="*/ 424 w 1006"/>
                <a:gd name="T65" fmla="*/ 789 h 921"/>
                <a:gd name="T66" fmla="*/ 447 w 1006"/>
                <a:gd name="T67" fmla="*/ 817 h 921"/>
                <a:gd name="T68" fmla="*/ 471 w 1006"/>
                <a:gd name="T69" fmla="*/ 845 h 921"/>
                <a:gd name="T70" fmla="*/ 514 w 1006"/>
                <a:gd name="T71" fmla="*/ 881 h 921"/>
                <a:gd name="T72" fmla="*/ 561 w 1006"/>
                <a:gd name="T73" fmla="*/ 919 h 921"/>
                <a:gd name="T74" fmla="*/ 585 w 1006"/>
                <a:gd name="T75" fmla="*/ 881 h 921"/>
                <a:gd name="T76" fmla="*/ 630 w 1006"/>
                <a:gd name="T77" fmla="*/ 796 h 921"/>
                <a:gd name="T78" fmla="*/ 615 w 1006"/>
                <a:gd name="T79" fmla="*/ 741 h 921"/>
                <a:gd name="T80" fmla="*/ 630 w 1006"/>
                <a:gd name="T81" fmla="*/ 715 h 921"/>
                <a:gd name="T82" fmla="*/ 622 w 1006"/>
                <a:gd name="T83" fmla="*/ 687 h 921"/>
                <a:gd name="T84" fmla="*/ 651 w 1006"/>
                <a:gd name="T85" fmla="*/ 670 h 921"/>
                <a:gd name="T86" fmla="*/ 667 w 1006"/>
                <a:gd name="T87" fmla="*/ 689 h 921"/>
                <a:gd name="T88" fmla="*/ 656 w 1006"/>
                <a:gd name="T89" fmla="*/ 701 h 921"/>
                <a:gd name="T90" fmla="*/ 734 w 1006"/>
                <a:gd name="T91" fmla="*/ 737 h 921"/>
                <a:gd name="T92" fmla="*/ 722 w 1006"/>
                <a:gd name="T93" fmla="*/ 784 h 921"/>
                <a:gd name="T94" fmla="*/ 691 w 1006"/>
                <a:gd name="T95" fmla="*/ 808 h 921"/>
                <a:gd name="T96" fmla="*/ 727 w 1006"/>
                <a:gd name="T97" fmla="*/ 815 h 921"/>
                <a:gd name="T98" fmla="*/ 769 w 1006"/>
                <a:gd name="T99" fmla="*/ 756 h 921"/>
                <a:gd name="T100" fmla="*/ 819 w 1006"/>
                <a:gd name="T101" fmla="*/ 763 h 921"/>
                <a:gd name="T102" fmla="*/ 843 w 1006"/>
                <a:gd name="T103" fmla="*/ 756 h 921"/>
                <a:gd name="T104" fmla="*/ 854 w 1006"/>
                <a:gd name="T105" fmla="*/ 739 h 921"/>
                <a:gd name="T106" fmla="*/ 850 w 1006"/>
                <a:gd name="T107" fmla="*/ 689 h 921"/>
                <a:gd name="T108" fmla="*/ 904 w 1006"/>
                <a:gd name="T109" fmla="*/ 658 h 921"/>
                <a:gd name="T110" fmla="*/ 904 w 1006"/>
                <a:gd name="T111" fmla="*/ 623 h 921"/>
                <a:gd name="T112" fmla="*/ 854 w 1006"/>
                <a:gd name="T113" fmla="*/ 635 h 921"/>
                <a:gd name="T114" fmla="*/ 802 w 1006"/>
                <a:gd name="T115" fmla="*/ 583 h 921"/>
                <a:gd name="T116" fmla="*/ 840 w 1006"/>
                <a:gd name="T117" fmla="*/ 547 h 921"/>
                <a:gd name="T118" fmla="*/ 895 w 1006"/>
                <a:gd name="T119" fmla="*/ 509 h 921"/>
                <a:gd name="T120" fmla="*/ 956 w 1006"/>
                <a:gd name="T121" fmla="*/ 469 h 921"/>
                <a:gd name="T122" fmla="*/ 996 w 1006"/>
                <a:gd name="T123" fmla="*/ 443 h 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6" h="921">
                  <a:moveTo>
                    <a:pt x="1006" y="429"/>
                  </a:moveTo>
                  <a:lnTo>
                    <a:pt x="1006" y="429"/>
                  </a:lnTo>
                  <a:lnTo>
                    <a:pt x="1006" y="429"/>
                  </a:lnTo>
                  <a:lnTo>
                    <a:pt x="1004" y="429"/>
                  </a:lnTo>
                  <a:lnTo>
                    <a:pt x="1004" y="427"/>
                  </a:lnTo>
                  <a:lnTo>
                    <a:pt x="1001" y="427"/>
                  </a:lnTo>
                  <a:lnTo>
                    <a:pt x="999" y="427"/>
                  </a:lnTo>
                  <a:lnTo>
                    <a:pt x="999" y="427"/>
                  </a:lnTo>
                  <a:lnTo>
                    <a:pt x="996" y="427"/>
                  </a:lnTo>
                  <a:lnTo>
                    <a:pt x="996" y="427"/>
                  </a:lnTo>
                  <a:lnTo>
                    <a:pt x="992" y="427"/>
                  </a:lnTo>
                  <a:lnTo>
                    <a:pt x="989" y="427"/>
                  </a:lnTo>
                  <a:lnTo>
                    <a:pt x="989" y="427"/>
                  </a:lnTo>
                  <a:lnTo>
                    <a:pt x="987" y="429"/>
                  </a:lnTo>
                  <a:lnTo>
                    <a:pt x="987" y="429"/>
                  </a:lnTo>
                  <a:lnTo>
                    <a:pt x="987" y="429"/>
                  </a:lnTo>
                  <a:lnTo>
                    <a:pt x="987" y="431"/>
                  </a:lnTo>
                  <a:lnTo>
                    <a:pt x="985" y="431"/>
                  </a:lnTo>
                  <a:lnTo>
                    <a:pt x="985" y="431"/>
                  </a:lnTo>
                  <a:lnTo>
                    <a:pt x="982" y="431"/>
                  </a:lnTo>
                  <a:lnTo>
                    <a:pt x="982" y="431"/>
                  </a:lnTo>
                  <a:lnTo>
                    <a:pt x="980" y="431"/>
                  </a:lnTo>
                  <a:lnTo>
                    <a:pt x="980" y="431"/>
                  </a:lnTo>
                  <a:lnTo>
                    <a:pt x="980" y="434"/>
                  </a:lnTo>
                  <a:lnTo>
                    <a:pt x="980" y="436"/>
                  </a:lnTo>
                  <a:lnTo>
                    <a:pt x="980" y="436"/>
                  </a:lnTo>
                  <a:lnTo>
                    <a:pt x="980" y="436"/>
                  </a:lnTo>
                  <a:lnTo>
                    <a:pt x="980" y="436"/>
                  </a:lnTo>
                  <a:lnTo>
                    <a:pt x="978" y="436"/>
                  </a:lnTo>
                  <a:lnTo>
                    <a:pt x="978" y="436"/>
                  </a:lnTo>
                  <a:lnTo>
                    <a:pt x="978" y="434"/>
                  </a:lnTo>
                  <a:lnTo>
                    <a:pt x="978" y="434"/>
                  </a:lnTo>
                  <a:lnTo>
                    <a:pt x="978" y="431"/>
                  </a:lnTo>
                  <a:lnTo>
                    <a:pt x="975" y="431"/>
                  </a:lnTo>
                  <a:lnTo>
                    <a:pt x="968" y="431"/>
                  </a:lnTo>
                  <a:lnTo>
                    <a:pt x="966" y="431"/>
                  </a:lnTo>
                  <a:lnTo>
                    <a:pt x="963" y="431"/>
                  </a:lnTo>
                  <a:lnTo>
                    <a:pt x="963" y="431"/>
                  </a:lnTo>
                  <a:lnTo>
                    <a:pt x="961" y="431"/>
                  </a:lnTo>
                  <a:lnTo>
                    <a:pt x="961" y="431"/>
                  </a:lnTo>
                  <a:lnTo>
                    <a:pt x="961" y="431"/>
                  </a:lnTo>
                  <a:lnTo>
                    <a:pt x="961" y="431"/>
                  </a:lnTo>
                  <a:lnTo>
                    <a:pt x="959" y="431"/>
                  </a:lnTo>
                  <a:lnTo>
                    <a:pt x="959" y="431"/>
                  </a:lnTo>
                  <a:lnTo>
                    <a:pt x="959" y="429"/>
                  </a:lnTo>
                  <a:lnTo>
                    <a:pt x="951" y="429"/>
                  </a:lnTo>
                  <a:lnTo>
                    <a:pt x="947" y="429"/>
                  </a:lnTo>
                  <a:lnTo>
                    <a:pt x="947" y="429"/>
                  </a:lnTo>
                  <a:lnTo>
                    <a:pt x="944" y="429"/>
                  </a:lnTo>
                  <a:lnTo>
                    <a:pt x="942" y="429"/>
                  </a:lnTo>
                  <a:lnTo>
                    <a:pt x="940" y="434"/>
                  </a:lnTo>
                  <a:lnTo>
                    <a:pt x="937" y="434"/>
                  </a:lnTo>
                  <a:lnTo>
                    <a:pt x="921" y="441"/>
                  </a:lnTo>
                  <a:lnTo>
                    <a:pt x="921" y="441"/>
                  </a:lnTo>
                  <a:lnTo>
                    <a:pt x="921" y="441"/>
                  </a:lnTo>
                  <a:lnTo>
                    <a:pt x="918" y="441"/>
                  </a:lnTo>
                  <a:lnTo>
                    <a:pt x="918" y="441"/>
                  </a:lnTo>
                  <a:lnTo>
                    <a:pt x="916" y="441"/>
                  </a:lnTo>
                  <a:lnTo>
                    <a:pt x="916" y="445"/>
                  </a:lnTo>
                  <a:lnTo>
                    <a:pt x="914" y="445"/>
                  </a:lnTo>
                  <a:lnTo>
                    <a:pt x="914" y="448"/>
                  </a:lnTo>
                  <a:lnTo>
                    <a:pt x="909" y="448"/>
                  </a:lnTo>
                  <a:lnTo>
                    <a:pt x="909" y="448"/>
                  </a:lnTo>
                  <a:lnTo>
                    <a:pt x="909" y="448"/>
                  </a:lnTo>
                  <a:lnTo>
                    <a:pt x="909" y="448"/>
                  </a:lnTo>
                  <a:lnTo>
                    <a:pt x="909" y="443"/>
                  </a:lnTo>
                  <a:lnTo>
                    <a:pt x="909" y="441"/>
                  </a:lnTo>
                  <a:lnTo>
                    <a:pt x="909" y="438"/>
                  </a:lnTo>
                  <a:lnTo>
                    <a:pt x="909" y="438"/>
                  </a:lnTo>
                  <a:lnTo>
                    <a:pt x="909" y="436"/>
                  </a:lnTo>
                  <a:lnTo>
                    <a:pt x="911" y="436"/>
                  </a:lnTo>
                  <a:lnTo>
                    <a:pt x="911" y="434"/>
                  </a:lnTo>
                  <a:lnTo>
                    <a:pt x="916" y="431"/>
                  </a:lnTo>
                  <a:lnTo>
                    <a:pt x="935" y="422"/>
                  </a:lnTo>
                  <a:lnTo>
                    <a:pt x="937" y="422"/>
                  </a:lnTo>
                  <a:lnTo>
                    <a:pt x="944" y="422"/>
                  </a:lnTo>
                  <a:lnTo>
                    <a:pt x="944" y="419"/>
                  </a:lnTo>
                  <a:lnTo>
                    <a:pt x="947" y="419"/>
                  </a:lnTo>
                  <a:lnTo>
                    <a:pt x="947" y="417"/>
                  </a:lnTo>
                  <a:lnTo>
                    <a:pt x="944" y="417"/>
                  </a:lnTo>
                  <a:lnTo>
                    <a:pt x="944" y="417"/>
                  </a:lnTo>
                  <a:lnTo>
                    <a:pt x="944" y="417"/>
                  </a:lnTo>
                  <a:lnTo>
                    <a:pt x="942" y="417"/>
                  </a:lnTo>
                  <a:lnTo>
                    <a:pt x="942" y="417"/>
                  </a:lnTo>
                  <a:lnTo>
                    <a:pt x="942" y="419"/>
                  </a:lnTo>
                  <a:lnTo>
                    <a:pt x="942" y="419"/>
                  </a:lnTo>
                  <a:lnTo>
                    <a:pt x="940" y="419"/>
                  </a:lnTo>
                  <a:lnTo>
                    <a:pt x="940" y="417"/>
                  </a:lnTo>
                  <a:lnTo>
                    <a:pt x="937" y="415"/>
                  </a:lnTo>
                  <a:lnTo>
                    <a:pt x="937" y="415"/>
                  </a:lnTo>
                  <a:lnTo>
                    <a:pt x="937" y="415"/>
                  </a:lnTo>
                  <a:lnTo>
                    <a:pt x="937" y="415"/>
                  </a:lnTo>
                  <a:lnTo>
                    <a:pt x="935" y="415"/>
                  </a:lnTo>
                  <a:lnTo>
                    <a:pt x="935" y="415"/>
                  </a:lnTo>
                  <a:lnTo>
                    <a:pt x="935" y="415"/>
                  </a:lnTo>
                  <a:lnTo>
                    <a:pt x="935" y="415"/>
                  </a:lnTo>
                  <a:lnTo>
                    <a:pt x="935" y="415"/>
                  </a:lnTo>
                  <a:lnTo>
                    <a:pt x="933" y="415"/>
                  </a:lnTo>
                  <a:lnTo>
                    <a:pt x="928" y="415"/>
                  </a:lnTo>
                  <a:lnTo>
                    <a:pt x="925" y="415"/>
                  </a:lnTo>
                  <a:lnTo>
                    <a:pt x="925" y="415"/>
                  </a:lnTo>
                  <a:lnTo>
                    <a:pt x="925" y="412"/>
                  </a:lnTo>
                  <a:lnTo>
                    <a:pt x="925" y="410"/>
                  </a:lnTo>
                  <a:lnTo>
                    <a:pt x="925" y="410"/>
                  </a:lnTo>
                  <a:lnTo>
                    <a:pt x="923" y="410"/>
                  </a:lnTo>
                  <a:lnTo>
                    <a:pt x="923" y="410"/>
                  </a:lnTo>
                  <a:lnTo>
                    <a:pt x="923" y="410"/>
                  </a:lnTo>
                  <a:lnTo>
                    <a:pt x="921" y="410"/>
                  </a:lnTo>
                  <a:lnTo>
                    <a:pt x="921" y="410"/>
                  </a:lnTo>
                  <a:lnTo>
                    <a:pt x="921" y="408"/>
                  </a:lnTo>
                  <a:lnTo>
                    <a:pt x="921" y="408"/>
                  </a:lnTo>
                  <a:lnTo>
                    <a:pt x="921" y="408"/>
                  </a:lnTo>
                  <a:lnTo>
                    <a:pt x="921" y="408"/>
                  </a:lnTo>
                  <a:lnTo>
                    <a:pt x="921" y="405"/>
                  </a:lnTo>
                  <a:lnTo>
                    <a:pt x="923" y="405"/>
                  </a:lnTo>
                  <a:lnTo>
                    <a:pt x="930" y="403"/>
                  </a:lnTo>
                  <a:lnTo>
                    <a:pt x="930" y="403"/>
                  </a:lnTo>
                  <a:lnTo>
                    <a:pt x="933" y="400"/>
                  </a:lnTo>
                  <a:lnTo>
                    <a:pt x="933" y="400"/>
                  </a:lnTo>
                  <a:lnTo>
                    <a:pt x="933" y="398"/>
                  </a:lnTo>
                  <a:lnTo>
                    <a:pt x="935" y="398"/>
                  </a:lnTo>
                  <a:lnTo>
                    <a:pt x="937" y="396"/>
                  </a:lnTo>
                  <a:lnTo>
                    <a:pt x="940" y="393"/>
                  </a:lnTo>
                  <a:lnTo>
                    <a:pt x="937" y="391"/>
                  </a:lnTo>
                  <a:lnTo>
                    <a:pt x="937" y="391"/>
                  </a:lnTo>
                  <a:lnTo>
                    <a:pt x="937" y="391"/>
                  </a:lnTo>
                  <a:lnTo>
                    <a:pt x="937" y="391"/>
                  </a:lnTo>
                  <a:lnTo>
                    <a:pt x="935" y="389"/>
                  </a:lnTo>
                  <a:lnTo>
                    <a:pt x="935" y="386"/>
                  </a:lnTo>
                  <a:lnTo>
                    <a:pt x="935" y="384"/>
                  </a:lnTo>
                  <a:lnTo>
                    <a:pt x="933" y="384"/>
                  </a:lnTo>
                  <a:lnTo>
                    <a:pt x="933" y="382"/>
                  </a:lnTo>
                  <a:lnTo>
                    <a:pt x="933" y="379"/>
                  </a:lnTo>
                  <a:lnTo>
                    <a:pt x="933" y="379"/>
                  </a:lnTo>
                  <a:lnTo>
                    <a:pt x="933" y="377"/>
                  </a:lnTo>
                  <a:lnTo>
                    <a:pt x="933" y="377"/>
                  </a:lnTo>
                  <a:lnTo>
                    <a:pt x="930" y="377"/>
                  </a:lnTo>
                  <a:lnTo>
                    <a:pt x="928" y="377"/>
                  </a:lnTo>
                  <a:lnTo>
                    <a:pt x="928" y="377"/>
                  </a:lnTo>
                  <a:lnTo>
                    <a:pt x="928" y="377"/>
                  </a:lnTo>
                  <a:lnTo>
                    <a:pt x="921" y="372"/>
                  </a:lnTo>
                  <a:lnTo>
                    <a:pt x="921" y="370"/>
                  </a:lnTo>
                  <a:lnTo>
                    <a:pt x="918" y="370"/>
                  </a:lnTo>
                  <a:lnTo>
                    <a:pt x="916" y="370"/>
                  </a:lnTo>
                  <a:lnTo>
                    <a:pt x="916" y="370"/>
                  </a:lnTo>
                  <a:lnTo>
                    <a:pt x="916" y="370"/>
                  </a:lnTo>
                  <a:lnTo>
                    <a:pt x="914" y="367"/>
                  </a:lnTo>
                  <a:lnTo>
                    <a:pt x="914" y="367"/>
                  </a:lnTo>
                  <a:lnTo>
                    <a:pt x="911" y="365"/>
                  </a:lnTo>
                  <a:lnTo>
                    <a:pt x="911" y="360"/>
                  </a:lnTo>
                  <a:lnTo>
                    <a:pt x="909" y="358"/>
                  </a:lnTo>
                  <a:lnTo>
                    <a:pt x="909" y="355"/>
                  </a:lnTo>
                  <a:lnTo>
                    <a:pt x="902" y="351"/>
                  </a:lnTo>
                  <a:lnTo>
                    <a:pt x="902" y="348"/>
                  </a:lnTo>
                  <a:lnTo>
                    <a:pt x="902" y="346"/>
                  </a:lnTo>
                  <a:lnTo>
                    <a:pt x="902" y="346"/>
                  </a:lnTo>
                  <a:lnTo>
                    <a:pt x="902" y="344"/>
                  </a:lnTo>
                  <a:lnTo>
                    <a:pt x="902" y="344"/>
                  </a:lnTo>
                  <a:lnTo>
                    <a:pt x="902" y="341"/>
                  </a:lnTo>
                  <a:lnTo>
                    <a:pt x="902" y="341"/>
                  </a:lnTo>
                  <a:lnTo>
                    <a:pt x="899" y="341"/>
                  </a:lnTo>
                  <a:lnTo>
                    <a:pt x="899" y="339"/>
                  </a:lnTo>
                  <a:lnTo>
                    <a:pt x="899" y="339"/>
                  </a:lnTo>
                  <a:lnTo>
                    <a:pt x="899" y="339"/>
                  </a:lnTo>
                  <a:lnTo>
                    <a:pt x="899" y="337"/>
                  </a:lnTo>
                  <a:lnTo>
                    <a:pt x="902" y="337"/>
                  </a:lnTo>
                  <a:lnTo>
                    <a:pt x="902" y="337"/>
                  </a:lnTo>
                  <a:lnTo>
                    <a:pt x="902" y="334"/>
                  </a:lnTo>
                  <a:lnTo>
                    <a:pt x="902" y="332"/>
                  </a:lnTo>
                  <a:lnTo>
                    <a:pt x="902" y="329"/>
                  </a:lnTo>
                  <a:lnTo>
                    <a:pt x="899" y="329"/>
                  </a:lnTo>
                  <a:lnTo>
                    <a:pt x="899" y="329"/>
                  </a:lnTo>
                  <a:lnTo>
                    <a:pt x="899" y="327"/>
                  </a:lnTo>
                  <a:lnTo>
                    <a:pt x="897" y="327"/>
                  </a:lnTo>
                  <a:lnTo>
                    <a:pt x="897" y="327"/>
                  </a:lnTo>
                  <a:lnTo>
                    <a:pt x="897" y="327"/>
                  </a:lnTo>
                  <a:lnTo>
                    <a:pt x="897" y="327"/>
                  </a:lnTo>
                  <a:lnTo>
                    <a:pt x="897" y="322"/>
                  </a:lnTo>
                  <a:lnTo>
                    <a:pt x="897" y="320"/>
                  </a:lnTo>
                  <a:lnTo>
                    <a:pt x="895" y="315"/>
                  </a:lnTo>
                  <a:lnTo>
                    <a:pt x="892" y="315"/>
                  </a:lnTo>
                  <a:lnTo>
                    <a:pt x="890" y="318"/>
                  </a:lnTo>
                  <a:lnTo>
                    <a:pt x="890" y="318"/>
                  </a:lnTo>
                  <a:lnTo>
                    <a:pt x="890" y="318"/>
                  </a:lnTo>
                  <a:lnTo>
                    <a:pt x="890" y="318"/>
                  </a:lnTo>
                  <a:lnTo>
                    <a:pt x="888" y="315"/>
                  </a:lnTo>
                  <a:lnTo>
                    <a:pt x="888" y="315"/>
                  </a:lnTo>
                  <a:lnTo>
                    <a:pt x="888" y="313"/>
                  </a:lnTo>
                  <a:lnTo>
                    <a:pt x="885" y="313"/>
                  </a:lnTo>
                  <a:lnTo>
                    <a:pt x="885" y="315"/>
                  </a:lnTo>
                  <a:lnTo>
                    <a:pt x="885" y="315"/>
                  </a:lnTo>
                  <a:lnTo>
                    <a:pt x="883" y="315"/>
                  </a:lnTo>
                  <a:lnTo>
                    <a:pt x="883" y="315"/>
                  </a:lnTo>
                  <a:lnTo>
                    <a:pt x="883" y="315"/>
                  </a:lnTo>
                  <a:lnTo>
                    <a:pt x="883" y="313"/>
                  </a:lnTo>
                  <a:lnTo>
                    <a:pt x="880" y="313"/>
                  </a:lnTo>
                  <a:lnTo>
                    <a:pt x="880" y="315"/>
                  </a:lnTo>
                  <a:lnTo>
                    <a:pt x="878" y="318"/>
                  </a:lnTo>
                  <a:lnTo>
                    <a:pt x="876" y="318"/>
                  </a:lnTo>
                  <a:lnTo>
                    <a:pt x="876" y="318"/>
                  </a:lnTo>
                  <a:lnTo>
                    <a:pt x="871" y="315"/>
                  </a:lnTo>
                  <a:lnTo>
                    <a:pt x="869" y="315"/>
                  </a:lnTo>
                  <a:lnTo>
                    <a:pt x="869" y="315"/>
                  </a:lnTo>
                  <a:lnTo>
                    <a:pt x="866" y="318"/>
                  </a:lnTo>
                  <a:lnTo>
                    <a:pt x="866" y="318"/>
                  </a:lnTo>
                  <a:lnTo>
                    <a:pt x="869" y="320"/>
                  </a:lnTo>
                  <a:lnTo>
                    <a:pt x="871" y="322"/>
                  </a:lnTo>
                  <a:lnTo>
                    <a:pt x="871" y="322"/>
                  </a:lnTo>
                  <a:lnTo>
                    <a:pt x="871" y="322"/>
                  </a:lnTo>
                  <a:lnTo>
                    <a:pt x="871" y="325"/>
                  </a:lnTo>
                  <a:lnTo>
                    <a:pt x="866" y="325"/>
                  </a:lnTo>
                  <a:lnTo>
                    <a:pt x="864" y="325"/>
                  </a:lnTo>
                  <a:lnTo>
                    <a:pt x="862" y="327"/>
                  </a:lnTo>
                  <a:lnTo>
                    <a:pt x="862" y="329"/>
                  </a:lnTo>
                  <a:lnTo>
                    <a:pt x="859" y="332"/>
                  </a:lnTo>
                  <a:lnTo>
                    <a:pt x="857" y="332"/>
                  </a:lnTo>
                  <a:lnTo>
                    <a:pt x="852" y="332"/>
                  </a:lnTo>
                  <a:lnTo>
                    <a:pt x="852" y="332"/>
                  </a:lnTo>
                  <a:lnTo>
                    <a:pt x="852" y="332"/>
                  </a:lnTo>
                  <a:lnTo>
                    <a:pt x="850" y="332"/>
                  </a:lnTo>
                  <a:lnTo>
                    <a:pt x="850" y="329"/>
                  </a:lnTo>
                  <a:lnTo>
                    <a:pt x="852" y="329"/>
                  </a:lnTo>
                  <a:lnTo>
                    <a:pt x="852" y="329"/>
                  </a:lnTo>
                  <a:lnTo>
                    <a:pt x="854" y="329"/>
                  </a:lnTo>
                  <a:lnTo>
                    <a:pt x="854" y="327"/>
                  </a:lnTo>
                  <a:lnTo>
                    <a:pt x="854" y="327"/>
                  </a:lnTo>
                  <a:lnTo>
                    <a:pt x="854" y="327"/>
                  </a:lnTo>
                  <a:lnTo>
                    <a:pt x="852" y="327"/>
                  </a:lnTo>
                  <a:lnTo>
                    <a:pt x="852" y="325"/>
                  </a:lnTo>
                  <a:lnTo>
                    <a:pt x="852" y="325"/>
                  </a:lnTo>
                  <a:lnTo>
                    <a:pt x="852" y="322"/>
                  </a:lnTo>
                  <a:lnTo>
                    <a:pt x="854" y="315"/>
                  </a:lnTo>
                  <a:lnTo>
                    <a:pt x="854" y="313"/>
                  </a:lnTo>
                  <a:lnTo>
                    <a:pt x="857" y="311"/>
                  </a:lnTo>
                  <a:lnTo>
                    <a:pt x="857" y="311"/>
                  </a:lnTo>
                  <a:lnTo>
                    <a:pt x="857" y="308"/>
                  </a:lnTo>
                  <a:lnTo>
                    <a:pt x="857" y="308"/>
                  </a:lnTo>
                  <a:lnTo>
                    <a:pt x="857" y="303"/>
                  </a:lnTo>
                  <a:lnTo>
                    <a:pt x="857" y="301"/>
                  </a:lnTo>
                  <a:lnTo>
                    <a:pt x="857" y="301"/>
                  </a:lnTo>
                  <a:lnTo>
                    <a:pt x="857" y="299"/>
                  </a:lnTo>
                  <a:lnTo>
                    <a:pt x="857" y="296"/>
                  </a:lnTo>
                  <a:lnTo>
                    <a:pt x="857" y="296"/>
                  </a:lnTo>
                  <a:lnTo>
                    <a:pt x="857" y="294"/>
                  </a:lnTo>
                  <a:lnTo>
                    <a:pt x="857" y="294"/>
                  </a:lnTo>
                  <a:lnTo>
                    <a:pt x="857" y="292"/>
                  </a:lnTo>
                  <a:lnTo>
                    <a:pt x="857" y="292"/>
                  </a:lnTo>
                  <a:lnTo>
                    <a:pt x="854" y="292"/>
                  </a:lnTo>
                  <a:lnTo>
                    <a:pt x="854" y="289"/>
                  </a:lnTo>
                  <a:lnTo>
                    <a:pt x="854" y="287"/>
                  </a:lnTo>
                  <a:lnTo>
                    <a:pt x="854" y="284"/>
                  </a:lnTo>
                  <a:lnTo>
                    <a:pt x="854" y="282"/>
                  </a:lnTo>
                  <a:lnTo>
                    <a:pt x="857" y="275"/>
                  </a:lnTo>
                  <a:lnTo>
                    <a:pt x="857" y="273"/>
                  </a:lnTo>
                  <a:lnTo>
                    <a:pt x="857" y="270"/>
                  </a:lnTo>
                  <a:lnTo>
                    <a:pt x="857" y="270"/>
                  </a:lnTo>
                  <a:lnTo>
                    <a:pt x="854" y="268"/>
                  </a:lnTo>
                  <a:lnTo>
                    <a:pt x="850" y="266"/>
                  </a:lnTo>
                  <a:lnTo>
                    <a:pt x="850" y="263"/>
                  </a:lnTo>
                  <a:lnTo>
                    <a:pt x="847" y="261"/>
                  </a:lnTo>
                  <a:lnTo>
                    <a:pt x="847" y="261"/>
                  </a:lnTo>
                  <a:lnTo>
                    <a:pt x="847" y="261"/>
                  </a:lnTo>
                  <a:lnTo>
                    <a:pt x="845" y="261"/>
                  </a:lnTo>
                  <a:lnTo>
                    <a:pt x="845" y="261"/>
                  </a:lnTo>
                  <a:lnTo>
                    <a:pt x="845" y="261"/>
                  </a:lnTo>
                  <a:lnTo>
                    <a:pt x="843" y="261"/>
                  </a:lnTo>
                  <a:lnTo>
                    <a:pt x="840" y="261"/>
                  </a:lnTo>
                  <a:lnTo>
                    <a:pt x="840" y="263"/>
                  </a:lnTo>
                  <a:lnTo>
                    <a:pt x="840" y="263"/>
                  </a:lnTo>
                  <a:lnTo>
                    <a:pt x="838" y="266"/>
                  </a:lnTo>
                  <a:lnTo>
                    <a:pt x="836" y="270"/>
                  </a:lnTo>
                  <a:lnTo>
                    <a:pt x="833" y="270"/>
                  </a:lnTo>
                  <a:lnTo>
                    <a:pt x="833" y="273"/>
                  </a:lnTo>
                  <a:lnTo>
                    <a:pt x="831" y="273"/>
                  </a:lnTo>
                  <a:lnTo>
                    <a:pt x="828" y="275"/>
                  </a:lnTo>
                  <a:lnTo>
                    <a:pt x="828" y="275"/>
                  </a:lnTo>
                  <a:lnTo>
                    <a:pt x="826" y="275"/>
                  </a:lnTo>
                  <a:lnTo>
                    <a:pt x="826" y="277"/>
                  </a:lnTo>
                  <a:lnTo>
                    <a:pt x="824" y="277"/>
                  </a:lnTo>
                  <a:lnTo>
                    <a:pt x="824" y="277"/>
                  </a:lnTo>
                  <a:lnTo>
                    <a:pt x="824" y="280"/>
                  </a:lnTo>
                  <a:lnTo>
                    <a:pt x="821" y="280"/>
                  </a:lnTo>
                  <a:lnTo>
                    <a:pt x="821" y="280"/>
                  </a:lnTo>
                  <a:lnTo>
                    <a:pt x="821" y="282"/>
                  </a:lnTo>
                  <a:lnTo>
                    <a:pt x="821" y="282"/>
                  </a:lnTo>
                  <a:lnTo>
                    <a:pt x="824" y="284"/>
                  </a:lnTo>
                  <a:lnTo>
                    <a:pt x="824" y="287"/>
                  </a:lnTo>
                  <a:lnTo>
                    <a:pt x="824" y="287"/>
                  </a:lnTo>
                  <a:lnTo>
                    <a:pt x="824" y="287"/>
                  </a:lnTo>
                  <a:lnTo>
                    <a:pt x="824" y="289"/>
                  </a:lnTo>
                  <a:lnTo>
                    <a:pt x="821" y="289"/>
                  </a:lnTo>
                  <a:lnTo>
                    <a:pt x="819" y="289"/>
                  </a:lnTo>
                  <a:lnTo>
                    <a:pt x="819" y="289"/>
                  </a:lnTo>
                  <a:lnTo>
                    <a:pt x="817" y="289"/>
                  </a:lnTo>
                  <a:lnTo>
                    <a:pt x="817" y="289"/>
                  </a:lnTo>
                  <a:lnTo>
                    <a:pt x="817" y="292"/>
                  </a:lnTo>
                  <a:lnTo>
                    <a:pt x="814" y="294"/>
                  </a:lnTo>
                  <a:lnTo>
                    <a:pt x="812" y="294"/>
                  </a:lnTo>
                  <a:lnTo>
                    <a:pt x="812" y="294"/>
                  </a:lnTo>
                  <a:lnTo>
                    <a:pt x="812" y="294"/>
                  </a:lnTo>
                  <a:lnTo>
                    <a:pt x="809" y="292"/>
                  </a:lnTo>
                  <a:lnTo>
                    <a:pt x="809" y="292"/>
                  </a:lnTo>
                  <a:lnTo>
                    <a:pt x="809" y="287"/>
                  </a:lnTo>
                  <a:lnTo>
                    <a:pt x="809" y="284"/>
                  </a:lnTo>
                  <a:lnTo>
                    <a:pt x="807" y="284"/>
                  </a:lnTo>
                  <a:lnTo>
                    <a:pt x="807" y="284"/>
                  </a:lnTo>
                  <a:lnTo>
                    <a:pt x="805" y="284"/>
                  </a:lnTo>
                  <a:lnTo>
                    <a:pt x="805" y="284"/>
                  </a:lnTo>
                  <a:lnTo>
                    <a:pt x="800" y="282"/>
                  </a:lnTo>
                  <a:lnTo>
                    <a:pt x="800" y="282"/>
                  </a:lnTo>
                  <a:lnTo>
                    <a:pt x="800" y="282"/>
                  </a:lnTo>
                  <a:lnTo>
                    <a:pt x="800" y="280"/>
                  </a:lnTo>
                  <a:lnTo>
                    <a:pt x="802" y="280"/>
                  </a:lnTo>
                  <a:lnTo>
                    <a:pt x="802" y="280"/>
                  </a:lnTo>
                  <a:lnTo>
                    <a:pt x="802" y="280"/>
                  </a:lnTo>
                  <a:lnTo>
                    <a:pt x="802" y="280"/>
                  </a:lnTo>
                  <a:lnTo>
                    <a:pt x="802" y="277"/>
                  </a:lnTo>
                  <a:lnTo>
                    <a:pt x="800" y="277"/>
                  </a:lnTo>
                  <a:lnTo>
                    <a:pt x="800" y="275"/>
                  </a:lnTo>
                  <a:lnTo>
                    <a:pt x="800" y="275"/>
                  </a:lnTo>
                  <a:lnTo>
                    <a:pt x="800" y="275"/>
                  </a:lnTo>
                  <a:lnTo>
                    <a:pt x="800" y="275"/>
                  </a:lnTo>
                  <a:lnTo>
                    <a:pt x="800" y="275"/>
                  </a:lnTo>
                  <a:lnTo>
                    <a:pt x="802" y="275"/>
                  </a:lnTo>
                  <a:lnTo>
                    <a:pt x="802" y="275"/>
                  </a:lnTo>
                  <a:lnTo>
                    <a:pt x="805" y="275"/>
                  </a:lnTo>
                  <a:lnTo>
                    <a:pt x="805" y="275"/>
                  </a:lnTo>
                  <a:lnTo>
                    <a:pt x="805" y="275"/>
                  </a:lnTo>
                  <a:lnTo>
                    <a:pt x="802" y="273"/>
                  </a:lnTo>
                  <a:lnTo>
                    <a:pt x="800" y="268"/>
                  </a:lnTo>
                  <a:lnTo>
                    <a:pt x="800" y="268"/>
                  </a:lnTo>
                  <a:lnTo>
                    <a:pt x="798" y="268"/>
                  </a:lnTo>
                  <a:lnTo>
                    <a:pt x="795" y="268"/>
                  </a:lnTo>
                  <a:lnTo>
                    <a:pt x="791" y="270"/>
                  </a:lnTo>
                  <a:lnTo>
                    <a:pt x="791" y="270"/>
                  </a:lnTo>
                  <a:lnTo>
                    <a:pt x="791" y="270"/>
                  </a:lnTo>
                  <a:lnTo>
                    <a:pt x="788" y="268"/>
                  </a:lnTo>
                  <a:lnTo>
                    <a:pt x="788" y="268"/>
                  </a:lnTo>
                  <a:lnTo>
                    <a:pt x="788" y="268"/>
                  </a:lnTo>
                  <a:lnTo>
                    <a:pt x="788" y="266"/>
                  </a:lnTo>
                  <a:lnTo>
                    <a:pt x="788" y="266"/>
                  </a:lnTo>
                  <a:lnTo>
                    <a:pt x="786" y="266"/>
                  </a:lnTo>
                  <a:lnTo>
                    <a:pt x="786" y="266"/>
                  </a:lnTo>
                  <a:lnTo>
                    <a:pt x="783" y="263"/>
                  </a:lnTo>
                  <a:lnTo>
                    <a:pt x="783" y="263"/>
                  </a:lnTo>
                  <a:lnTo>
                    <a:pt x="783" y="266"/>
                  </a:lnTo>
                  <a:lnTo>
                    <a:pt x="783" y="268"/>
                  </a:lnTo>
                  <a:lnTo>
                    <a:pt x="783" y="268"/>
                  </a:lnTo>
                  <a:lnTo>
                    <a:pt x="783" y="270"/>
                  </a:lnTo>
                  <a:lnTo>
                    <a:pt x="786" y="270"/>
                  </a:lnTo>
                  <a:lnTo>
                    <a:pt x="788" y="270"/>
                  </a:lnTo>
                  <a:lnTo>
                    <a:pt x="788" y="273"/>
                  </a:lnTo>
                  <a:lnTo>
                    <a:pt x="788" y="273"/>
                  </a:lnTo>
                  <a:lnTo>
                    <a:pt x="786" y="273"/>
                  </a:lnTo>
                  <a:lnTo>
                    <a:pt x="786" y="275"/>
                  </a:lnTo>
                  <a:lnTo>
                    <a:pt x="783" y="275"/>
                  </a:lnTo>
                  <a:lnTo>
                    <a:pt x="783" y="275"/>
                  </a:lnTo>
                  <a:lnTo>
                    <a:pt x="783" y="275"/>
                  </a:lnTo>
                  <a:lnTo>
                    <a:pt x="783" y="277"/>
                  </a:lnTo>
                  <a:lnTo>
                    <a:pt x="786" y="277"/>
                  </a:lnTo>
                  <a:lnTo>
                    <a:pt x="788" y="277"/>
                  </a:lnTo>
                  <a:lnTo>
                    <a:pt x="788" y="280"/>
                  </a:lnTo>
                  <a:lnTo>
                    <a:pt x="788" y="280"/>
                  </a:lnTo>
                  <a:lnTo>
                    <a:pt x="788" y="282"/>
                  </a:lnTo>
                  <a:lnTo>
                    <a:pt x="786" y="284"/>
                  </a:lnTo>
                  <a:lnTo>
                    <a:pt x="786" y="284"/>
                  </a:lnTo>
                  <a:lnTo>
                    <a:pt x="783" y="284"/>
                  </a:lnTo>
                  <a:lnTo>
                    <a:pt x="779" y="280"/>
                  </a:lnTo>
                  <a:lnTo>
                    <a:pt x="779" y="280"/>
                  </a:lnTo>
                  <a:lnTo>
                    <a:pt x="776" y="280"/>
                  </a:lnTo>
                  <a:lnTo>
                    <a:pt x="776" y="280"/>
                  </a:lnTo>
                  <a:lnTo>
                    <a:pt x="776" y="282"/>
                  </a:lnTo>
                  <a:lnTo>
                    <a:pt x="774" y="282"/>
                  </a:lnTo>
                  <a:lnTo>
                    <a:pt x="774" y="282"/>
                  </a:lnTo>
                  <a:lnTo>
                    <a:pt x="772" y="282"/>
                  </a:lnTo>
                  <a:lnTo>
                    <a:pt x="769" y="280"/>
                  </a:lnTo>
                  <a:lnTo>
                    <a:pt x="769" y="280"/>
                  </a:lnTo>
                  <a:lnTo>
                    <a:pt x="769" y="280"/>
                  </a:lnTo>
                  <a:lnTo>
                    <a:pt x="769" y="282"/>
                  </a:lnTo>
                  <a:lnTo>
                    <a:pt x="767" y="282"/>
                  </a:lnTo>
                  <a:lnTo>
                    <a:pt x="767" y="282"/>
                  </a:lnTo>
                  <a:lnTo>
                    <a:pt x="767" y="284"/>
                  </a:lnTo>
                  <a:lnTo>
                    <a:pt x="767" y="287"/>
                  </a:lnTo>
                  <a:lnTo>
                    <a:pt x="767" y="287"/>
                  </a:lnTo>
                  <a:lnTo>
                    <a:pt x="767" y="292"/>
                  </a:lnTo>
                  <a:lnTo>
                    <a:pt x="769" y="296"/>
                  </a:lnTo>
                  <a:lnTo>
                    <a:pt x="769" y="299"/>
                  </a:lnTo>
                  <a:lnTo>
                    <a:pt x="769" y="301"/>
                  </a:lnTo>
                  <a:lnTo>
                    <a:pt x="769" y="301"/>
                  </a:lnTo>
                  <a:lnTo>
                    <a:pt x="769" y="303"/>
                  </a:lnTo>
                  <a:lnTo>
                    <a:pt x="772" y="303"/>
                  </a:lnTo>
                  <a:lnTo>
                    <a:pt x="772" y="306"/>
                  </a:lnTo>
                  <a:lnTo>
                    <a:pt x="772" y="306"/>
                  </a:lnTo>
                  <a:lnTo>
                    <a:pt x="772" y="308"/>
                  </a:lnTo>
                  <a:lnTo>
                    <a:pt x="772" y="308"/>
                  </a:lnTo>
                  <a:lnTo>
                    <a:pt x="774" y="311"/>
                  </a:lnTo>
                  <a:lnTo>
                    <a:pt x="774" y="311"/>
                  </a:lnTo>
                  <a:lnTo>
                    <a:pt x="774" y="311"/>
                  </a:lnTo>
                  <a:lnTo>
                    <a:pt x="772" y="313"/>
                  </a:lnTo>
                  <a:lnTo>
                    <a:pt x="769" y="315"/>
                  </a:lnTo>
                  <a:lnTo>
                    <a:pt x="764" y="313"/>
                  </a:lnTo>
                  <a:lnTo>
                    <a:pt x="762" y="311"/>
                  </a:lnTo>
                  <a:lnTo>
                    <a:pt x="760" y="308"/>
                  </a:lnTo>
                  <a:lnTo>
                    <a:pt x="748" y="311"/>
                  </a:lnTo>
                  <a:lnTo>
                    <a:pt x="748" y="311"/>
                  </a:lnTo>
                  <a:lnTo>
                    <a:pt x="746" y="308"/>
                  </a:lnTo>
                  <a:lnTo>
                    <a:pt x="746" y="308"/>
                  </a:lnTo>
                  <a:lnTo>
                    <a:pt x="746" y="306"/>
                  </a:lnTo>
                  <a:lnTo>
                    <a:pt x="746" y="306"/>
                  </a:lnTo>
                  <a:lnTo>
                    <a:pt x="746" y="303"/>
                  </a:lnTo>
                  <a:lnTo>
                    <a:pt x="746" y="303"/>
                  </a:lnTo>
                  <a:lnTo>
                    <a:pt x="741" y="301"/>
                  </a:lnTo>
                  <a:lnTo>
                    <a:pt x="741" y="299"/>
                  </a:lnTo>
                  <a:lnTo>
                    <a:pt x="741" y="296"/>
                  </a:lnTo>
                  <a:lnTo>
                    <a:pt x="741" y="296"/>
                  </a:lnTo>
                  <a:lnTo>
                    <a:pt x="743" y="296"/>
                  </a:lnTo>
                  <a:lnTo>
                    <a:pt x="746" y="296"/>
                  </a:lnTo>
                  <a:lnTo>
                    <a:pt x="746" y="296"/>
                  </a:lnTo>
                  <a:lnTo>
                    <a:pt x="746" y="294"/>
                  </a:lnTo>
                  <a:lnTo>
                    <a:pt x="748" y="294"/>
                  </a:lnTo>
                  <a:lnTo>
                    <a:pt x="748" y="294"/>
                  </a:lnTo>
                  <a:lnTo>
                    <a:pt x="746" y="292"/>
                  </a:lnTo>
                  <a:lnTo>
                    <a:pt x="746" y="292"/>
                  </a:lnTo>
                  <a:lnTo>
                    <a:pt x="746" y="289"/>
                  </a:lnTo>
                  <a:lnTo>
                    <a:pt x="746" y="289"/>
                  </a:lnTo>
                  <a:lnTo>
                    <a:pt x="746" y="289"/>
                  </a:lnTo>
                  <a:lnTo>
                    <a:pt x="746" y="289"/>
                  </a:lnTo>
                  <a:lnTo>
                    <a:pt x="746" y="289"/>
                  </a:lnTo>
                  <a:lnTo>
                    <a:pt x="746" y="287"/>
                  </a:lnTo>
                  <a:lnTo>
                    <a:pt x="748" y="287"/>
                  </a:lnTo>
                  <a:lnTo>
                    <a:pt x="748" y="284"/>
                  </a:lnTo>
                  <a:lnTo>
                    <a:pt x="748" y="284"/>
                  </a:lnTo>
                  <a:lnTo>
                    <a:pt x="750" y="282"/>
                  </a:lnTo>
                  <a:lnTo>
                    <a:pt x="753" y="280"/>
                  </a:lnTo>
                  <a:lnTo>
                    <a:pt x="753" y="277"/>
                  </a:lnTo>
                  <a:lnTo>
                    <a:pt x="753" y="277"/>
                  </a:lnTo>
                  <a:lnTo>
                    <a:pt x="750" y="275"/>
                  </a:lnTo>
                  <a:lnTo>
                    <a:pt x="750" y="275"/>
                  </a:lnTo>
                  <a:lnTo>
                    <a:pt x="750" y="275"/>
                  </a:lnTo>
                  <a:lnTo>
                    <a:pt x="748" y="277"/>
                  </a:lnTo>
                  <a:lnTo>
                    <a:pt x="748" y="277"/>
                  </a:lnTo>
                  <a:lnTo>
                    <a:pt x="748" y="277"/>
                  </a:lnTo>
                  <a:lnTo>
                    <a:pt x="748" y="280"/>
                  </a:lnTo>
                  <a:lnTo>
                    <a:pt x="746" y="280"/>
                  </a:lnTo>
                  <a:lnTo>
                    <a:pt x="746" y="280"/>
                  </a:lnTo>
                  <a:lnTo>
                    <a:pt x="743" y="277"/>
                  </a:lnTo>
                  <a:lnTo>
                    <a:pt x="743" y="275"/>
                  </a:lnTo>
                  <a:lnTo>
                    <a:pt x="741" y="275"/>
                  </a:lnTo>
                  <a:lnTo>
                    <a:pt x="743" y="273"/>
                  </a:lnTo>
                  <a:lnTo>
                    <a:pt x="743" y="273"/>
                  </a:lnTo>
                  <a:lnTo>
                    <a:pt x="743" y="273"/>
                  </a:lnTo>
                  <a:lnTo>
                    <a:pt x="746" y="273"/>
                  </a:lnTo>
                  <a:lnTo>
                    <a:pt x="748" y="270"/>
                  </a:lnTo>
                  <a:lnTo>
                    <a:pt x="748" y="270"/>
                  </a:lnTo>
                  <a:lnTo>
                    <a:pt x="750" y="270"/>
                  </a:lnTo>
                  <a:lnTo>
                    <a:pt x="750" y="268"/>
                  </a:lnTo>
                  <a:lnTo>
                    <a:pt x="753" y="266"/>
                  </a:lnTo>
                  <a:lnTo>
                    <a:pt x="753" y="266"/>
                  </a:lnTo>
                  <a:lnTo>
                    <a:pt x="753" y="266"/>
                  </a:lnTo>
                  <a:lnTo>
                    <a:pt x="755" y="268"/>
                  </a:lnTo>
                  <a:lnTo>
                    <a:pt x="755" y="270"/>
                  </a:lnTo>
                  <a:lnTo>
                    <a:pt x="757" y="270"/>
                  </a:lnTo>
                  <a:lnTo>
                    <a:pt x="757" y="268"/>
                  </a:lnTo>
                  <a:lnTo>
                    <a:pt x="757" y="268"/>
                  </a:lnTo>
                  <a:lnTo>
                    <a:pt x="757" y="266"/>
                  </a:lnTo>
                  <a:lnTo>
                    <a:pt x="755" y="263"/>
                  </a:lnTo>
                  <a:lnTo>
                    <a:pt x="755" y="263"/>
                  </a:lnTo>
                  <a:lnTo>
                    <a:pt x="755" y="261"/>
                  </a:lnTo>
                  <a:lnTo>
                    <a:pt x="753" y="258"/>
                  </a:lnTo>
                  <a:lnTo>
                    <a:pt x="753" y="256"/>
                  </a:lnTo>
                  <a:lnTo>
                    <a:pt x="743" y="247"/>
                  </a:lnTo>
                  <a:lnTo>
                    <a:pt x="738" y="240"/>
                  </a:lnTo>
                  <a:lnTo>
                    <a:pt x="736" y="237"/>
                  </a:lnTo>
                  <a:lnTo>
                    <a:pt x="734" y="237"/>
                  </a:lnTo>
                  <a:lnTo>
                    <a:pt x="731" y="237"/>
                  </a:lnTo>
                  <a:lnTo>
                    <a:pt x="729" y="235"/>
                  </a:lnTo>
                  <a:lnTo>
                    <a:pt x="727" y="235"/>
                  </a:lnTo>
                  <a:lnTo>
                    <a:pt x="727" y="235"/>
                  </a:lnTo>
                  <a:lnTo>
                    <a:pt x="727" y="235"/>
                  </a:lnTo>
                  <a:lnTo>
                    <a:pt x="724" y="235"/>
                  </a:lnTo>
                  <a:lnTo>
                    <a:pt x="724" y="235"/>
                  </a:lnTo>
                  <a:lnTo>
                    <a:pt x="722" y="235"/>
                  </a:lnTo>
                  <a:lnTo>
                    <a:pt x="722" y="232"/>
                  </a:lnTo>
                  <a:lnTo>
                    <a:pt x="722" y="230"/>
                  </a:lnTo>
                  <a:lnTo>
                    <a:pt x="722" y="230"/>
                  </a:lnTo>
                  <a:lnTo>
                    <a:pt x="722" y="230"/>
                  </a:lnTo>
                  <a:lnTo>
                    <a:pt x="722" y="228"/>
                  </a:lnTo>
                  <a:lnTo>
                    <a:pt x="720" y="228"/>
                  </a:lnTo>
                  <a:lnTo>
                    <a:pt x="715" y="223"/>
                  </a:lnTo>
                  <a:lnTo>
                    <a:pt x="710" y="218"/>
                  </a:lnTo>
                  <a:lnTo>
                    <a:pt x="710" y="216"/>
                  </a:lnTo>
                  <a:lnTo>
                    <a:pt x="710" y="216"/>
                  </a:lnTo>
                  <a:lnTo>
                    <a:pt x="708" y="216"/>
                  </a:lnTo>
                  <a:lnTo>
                    <a:pt x="705" y="211"/>
                  </a:lnTo>
                  <a:lnTo>
                    <a:pt x="703" y="209"/>
                  </a:lnTo>
                  <a:lnTo>
                    <a:pt x="703" y="206"/>
                  </a:lnTo>
                  <a:lnTo>
                    <a:pt x="701" y="204"/>
                  </a:lnTo>
                  <a:lnTo>
                    <a:pt x="696" y="192"/>
                  </a:lnTo>
                  <a:lnTo>
                    <a:pt x="696" y="187"/>
                  </a:lnTo>
                  <a:lnTo>
                    <a:pt x="693" y="185"/>
                  </a:lnTo>
                  <a:lnTo>
                    <a:pt x="693" y="183"/>
                  </a:lnTo>
                  <a:lnTo>
                    <a:pt x="693" y="180"/>
                  </a:lnTo>
                  <a:lnTo>
                    <a:pt x="691" y="178"/>
                  </a:lnTo>
                  <a:lnTo>
                    <a:pt x="691" y="176"/>
                  </a:lnTo>
                  <a:lnTo>
                    <a:pt x="691" y="171"/>
                  </a:lnTo>
                  <a:lnTo>
                    <a:pt x="689" y="169"/>
                  </a:lnTo>
                  <a:lnTo>
                    <a:pt x="689" y="169"/>
                  </a:lnTo>
                  <a:lnTo>
                    <a:pt x="691" y="169"/>
                  </a:lnTo>
                  <a:lnTo>
                    <a:pt x="691" y="166"/>
                  </a:lnTo>
                  <a:lnTo>
                    <a:pt x="691" y="166"/>
                  </a:lnTo>
                  <a:lnTo>
                    <a:pt x="693" y="166"/>
                  </a:lnTo>
                  <a:lnTo>
                    <a:pt x="693" y="164"/>
                  </a:lnTo>
                  <a:lnTo>
                    <a:pt x="693" y="164"/>
                  </a:lnTo>
                  <a:lnTo>
                    <a:pt x="693" y="161"/>
                  </a:lnTo>
                  <a:lnTo>
                    <a:pt x="693" y="159"/>
                  </a:lnTo>
                  <a:lnTo>
                    <a:pt x="693" y="159"/>
                  </a:lnTo>
                  <a:lnTo>
                    <a:pt x="691" y="159"/>
                  </a:lnTo>
                  <a:lnTo>
                    <a:pt x="686" y="157"/>
                  </a:lnTo>
                  <a:lnTo>
                    <a:pt x="686" y="157"/>
                  </a:lnTo>
                  <a:lnTo>
                    <a:pt x="682" y="152"/>
                  </a:lnTo>
                  <a:lnTo>
                    <a:pt x="682" y="150"/>
                  </a:lnTo>
                  <a:lnTo>
                    <a:pt x="679" y="147"/>
                  </a:lnTo>
                  <a:lnTo>
                    <a:pt x="679" y="145"/>
                  </a:lnTo>
                  <a:lnTo>
                    <a:pt x="679" y="145"/>
                  </a:lnTo>
                  <a:lnTo>
                    <a:pt x="679" y="142"/>
                  </a:lnTo>
                  <a:lnTo>
                    <a:pt x="679" y="142"/>
                  </a:lnTo>
                  <a:lnTo>
                    <a:pt x="679" y="142"/>
                  </a:lnTo>
                  <a:lnTo>
                    <a:pt x="679" y="140"/>
                  </a:lnTo>
                  <a:lnTo>
                    <a:pt x="677" y="140"/>
                  </a:lnTo>
                  <a:lnTo>
                    <a:pt x="677" y="138"/>
                  </a:lnTo>
                  <a:lnTo>
                    <a:pt x="677" y="138"/>
                  </a:lnTo>
                  <a:lnTo>
                    <a:pt x="677" y="138"/>
                  </a:lnTo>
                  <a:lnTo>
                    <a:pt x="677" y="135"/>
                  </a:lnTo>
                  <a:lnTo>
                    <a:pt x="679" y="135"/>
                  </a:lnTo>
                  <a:lnTo>
                    <a:pt x="679" y="135"/>
                  </a:lnTo>
                  <a:lnTo>
                    <a:pt x="679" y="135"/>
                  </a:lnTo>
                  <a:lnTo>
                    <a:pt x="682" y="135"/>
                  </a:lnTo>
                  <a:lnTo>
                    <a:pt x="682" y="133"/>
                  </a:lnTo>
                  <a:lnTo>
                    <a:pt x="682" y="133"/>
                  </a:lnTo>
                  <a:lnTo>
                    <a:pt x="682" y="133"/>
                  </a:lnTo>
                  <a:lnTo>
                    <a:pt x="682" y="131"/>
                  </a:lnTo>
                  <a:lnTo>
                    <a:pt x="679" y="128"/>
                  </a:lnTo>
                  <a:lnTo>
                    <a:pt x="679" y="126"/>
                  </a:lnTo>
                  <a:lnTo>
                    <a:pt x="679" y="126"/>
                  </a:lnTo>
                  <a:lnTo>
                    <a:pt x="677" y="126"/>
                  </a:lnTo>
                  <a:lnTo>
                    <a:pt x="675" y="126"/>
                  </a:lnTo>
                  <a:lnTo>
                    <a:pt x="675" y="128"/>
                  </a:lnTo>
                  <a:lnTo>
                    <a:pt x="675" y="128"/>
                  </a:lnTo>
                  <a:lnTo>
                    <a:pt x="672" y="128"/>
                  </a:lnTo>
                  <a:lnTo>
                    <a:pt x="672" y="128"/>
                  </a:lnTo>
                  <a:lnTo>
                    <a:pt x="672" y="128"/>
                  </a:lnTo>
                  <a:lnTo>
                    <a:pt x="672" y="128"/>
                  </a:lnTo>
                  <a:lnTo>
                    <a:pt x="670" y="126"/>
                  </a:lnTo>
                  <a:lnTo>
                    <a:pt x="672" y="126"/>
                  </a:lnTo>
                  <a:lnTo>
                    <a:pt x="672" y="124"/>
                  </a:lnTo>
                  <a:lnTo>
                    <a:pt x="672" y="121"/>
                  </a:lnTo>
                  <a:lnTo>
                    <a:pt x="672" y="121"/>
                  </a:lnTo>
                  <a:lnTo>
                    <a:pt x="670" y="121"/>
                  </a:lnTo>
                  <a:lnTo>
                    <a:pt x="670" y="121"/>
                  </a:lnTo>
                  <a:lnTo>
                    <a:pt x="665" y="124"/>
                  </a:lnTo>
                  <a:lnTo>
                    <a:pt x="665" y="124"/>
                  </a:lnTo>
                  <a:lnTo>
                    <a:pt x="665" y="124"/>
                  </a:lnTo>
                  <a:lnTo>
                    <a:pt x="665" y="124"/>
                  </a:lnTo>
                  <a:lnTo>
                    <a:pt x="665" y="126"/>
                  </a:lnTo>
                  <a:lnTo>
                    <a:pt x="665" y="126"/>
                  </a:lnTo>
                  <a:lnTo>
                    <a:pt x="663" y="126"/>
                  </a:lnTo>
                  <a:lnTo>
                    <a:pt x="660" y="126"/>
                  </a:lnTo>
                  <a:lnTo>
                    <a:pt x="658" y="126"/>
                  </a:lnTo>
                  <a:lnTo>
                    <a:pt x="656" y="126"/>
                  </a:lnTo>
                  <a:lnTo>
                    <a:pt x="656" y="124"/>
                  </a:lnTo>
                  <a:lnTo>
                    <a:pt x="656" y="124"/>
                  </a:lnTo>
                  <a:lnTo>
                    <a:pt x="653" y="124"/>
                  </a:lnTo>
                  <a:lnTo>
                    <a:pt x="653" y="126"/>
                  </a:lnTo>
                  <a:lnTo>
                    <a:pt x="651" y="126"/>
                  </a:lnTo>
                  <a:lnTo>
                    <a:pt x="648" y="126"/>
                  </a:lnTo>
                  <a:lnTo>
                    <a:pt x="648" y="128"/>
                  </a:lnTo>
                  <a:lnTo>
                    <a:pt x="646" y="128"/>
                  </a:lnTo>
                  <a:lnTo>
                    <a:pt x="646" y="128"/>
                  </a:lnTo>
                  <a:lnTo>
                    <a:pt x="644" y="128"/>
                  </a:lnTo>
                  <a:lnTo>
                    <a:pt x="644" y="128"/>
                  </a:lnTo>
                  <a:lnTo>
                    <a:pt x="641" y="128"/>
                  </a:lnTo>
                  <a:lnTo>
                    <a:pt x="641" y="128"/>
                  </a:lnTo>
                  <a:lnTo>
                    <a:pt x="641" y="124"/>
                  </a:lnTo>
                  <a:lnTo>
                    <a:pt x="639" y="124"/>
                  </a:lnTo>
                  <a:lnTo>
                    <a:pt x="639" y="121"/>
                  </a:lnTo>
                  <a:lnTo>
                    <a:pt x="637" y="121"/>
                  </a:lnTo>
                  <a:lnTo>
                    <a:pt x="637" y="121"/>
                  </a:lnTo>
                  <a:lnTo>
                    <a:pt x="634" y="124"/>
                  </a:lnTo>
                  <a:lnTo>
                    <a:pt x="634" y="124"/>
                  </a:lnTo>
                  <a:lnTo>
                    <a:pt x="632" y="124"/>
                  </a:lnTo>
                  <a:lnTo>
                    <a:pt x="632" y="124"/>
                  </a:lnTo>
                  <a:lnTo>
                    <a:pt x="630" y="124"/>
                  </a:lnTo>
                  <a:lnTo>
                    <a:pt x="630" y="121"/>
                  </a:lnTo>
                  <a:lnTo>
                    <a:pt x="630" y="121"/>
                  </a:lnTo>
                  <a:lnTo>
                    <a:pt x="627" y="116"/>
                  </a:lnTo>
                  <a:lnTo>
                    <a:pt x="627" y="114"/>
                  </a:lnTo>
                  <a:lnTo>
                    <a:pt x="627" y="114"/>
                  </a:lnTo>
                  <a:lnTo>
                    <a:pt x="625" y="112"/>
                  </a:lnTo>
                  <a:lnTo>
                    <a:pt x="625" y="112"/>
                  </a:lnTo>
                  <a:lnTo>
                    <a:pt x="622" y="109"/>
                  </a:lnTo>
                  <a:lnTo>
                    <a:pt x="622" y="109"/>
                  </a:lnTo>
                  <a:lnTo>
                    <a:pt x="620" y="109"/>
                  </a:lnTo>
                  <a:lnTo>
                    <a:pt x="618" y="109"/>
                  </a:lnTo>
                  <a:lnTo>
                    <a:pt x="618" y="107"/>
                  </a:lnTo>
                  <a:lnTo>
                    <a:pt x="615" y="107"/>
                  </a:lnTo>
                  <a:lnTo>
                    <a:pt x="615" y="107"/>
                  </a:lnTo>
                  <a:lnTo>
                    <a:pt x="613" y="107"/>
                  </a:lnTo>
                  <a:lnTo>
                    <a:pt x="613" y="107"/>
                  </a:lnTo>
                  <a:lnTo>
                    <a:pt x="611" y="109"/>
                  </a:lnTo>
                  <a:lnTo>
                    <a:pt x="608" y="109"/>
                  </a:lnTo>
                  <a:lnTo>
                    <a:pt x="608" y="112"/>
                  </a:lnTo>
                  <a:lnTo>
                    <a:pt x="608" y="112"/>
                  </a:lnTo>
                  <a:lnTo>
                    <a:pt x="606" y="112"/>
                  </a:lnTo>
                  <a:lnTo>
                    <a:pt x="604" y="112"/>
                  </a:lnTo>
                  <a:lnTo>
                    <a:pt x="601" y="112"/>
                  </a:lnTo>
                  <a:lnTo>
                    <a:pt x="599" y="112"/>
                  </a:lnTo>
                  <a:lnTo>
                    <a:pt x="596" y="112"/>
                  </a:lnTo>
                  <a:lnTo>
                    <a:pt x="594" y="112"/>
                  </a:lnTo>
                  <a:lnTo>
                    <a:pt x="594" y="112"/>
                  </a:lnTo>
                  <a:lnTo>
                    <a:pt x="594" y="112"/>
                  </a:lnTo>
                  <a:lnTo>
                    <a:pt x="594" y="112"/>
                  </a:lnTo>
                  <a:lnTo>
                    <a:pt x="594" y="114"/>
                  </a:lnTo>
                  <a:lnTo>
                    <a:pt x="592" y="114"/>
                  </a:lnTo>
                  <a:lnTo>
                    <a:pt x="592" y="116"/>
                  </a:lnTo>
                  <a:lnTo>
                    <a:pt x="592" y="116"/>
                  </a:lnTo>
                  <a:lnTo>
                    <a:pt x="592" y="116"/>
                  </a:lnTo>
                  <a:lnTo>
                    <a:pt x="589" y="116"/>
                  </a:lnTo>
                  <a:lnTo>
                    <a:pt x="589" y="116"/>
                  </a:lnTo>
                  <a:lnTo>
                    <a:pt x="587" y="114"/>
                  </a:lnTo>
                  <a:lnTo>
                    <a:pt x="587" y="112"/>
                  </a:lnTo>
                  <a:lnTo>
                    <a:pt x="587" y="109"/>
                  </a:lnTo>
                  <a:lnTo>
                    <a:pt x="585" y="107"/>
                  </a:lnTo>
                  <a:lnTo>
                    <a:pt x="585" y="107"/>
                  </a:lnTo>
                  <a:lnTo>
                    <a:pt x="582" y="105"/>
                  </a:lnTo>
                  <a:lnTo>
                    <a:pt x="582" y="102"/>
                  </a:lnTo>
                  <a:lnTo>
                    <a:pt x="582" y="102"/>
                  </a:lnTo>
                  <a:lnTo>
                    <a:pt x="580" y="102"/>
                  </a:lnTo>
                  <a:lnTo>
                    <a:pt x="580" y="100"/>
                  </a:lnTo>
                  <a:lnTo>
                    <a:pt x="582" y="100"/>
                  </a:lnTo>
                  <a:lnTo>
                    <a:pt x="582" y="97"/>
                  </a:lnTo>
                  <a:lnTo>
                    <a:pt x="582" y="97"/>
                  </a:lnTo>
                  <a:lnTo>
                    <a:pt x="587" y="97"/>
                  </a:lnTo>
                  <a:lnTo>
                    <a:pt x="587" y="97"/>
                  </a:lnTo>
                  <a:lnTo>
                    <a:pt x="589" y="97"/>
                  </a:lnTo>
                  <a:lnTo>
                    <a:pt x="589" y="97"/>
                  </a:lnTo>
                  <a:lnTo>
                    <a:pt x="589" y="95"/>
                  </a:lnTo>
                  <a:lnTo>
                    <a:pt x="589" y="90"/>
                  </a:lnTo>
                  <a:lnTo>
                    <a:pt x="589" y="90"/>
                  </a:lnTo>
                  <a:lnTo>
                    <a:pt x="589" y="88"/>
                  </a:lnTo>
                  <a:lnTo>
                    <a:pt x="587" y="86"/>
                  </a:lnTo>
                  <a:lnTo>
                    <a:pt x="585" y="83"/>
                  </a:lnTo>
                  <a:lnTo>
                    <a:pt x="585" y="83"/>
                  </a:lnTo>
                  <a:lnTo>
                    <a:pt x="587" y="71"/>
                  </a:lnTo>
                  <a:lnTo>
                    <a:pt x="587" y="69"/>
                  </a:lnTo>
                  <a:lnTo>
                    <a:pt x="589" y="64"/>
                  </a:lnTo>
                  <a:lnTo>
                    <a:pt x="589" y="62"/>
                  </a:lnTo>
                  <a:lnTo>
                    <a:pt x="589" y="60"/>
                  </a:lnTo>
                  <a:lnTo>
                    <a:pt x="587" y="60"/>
                  </a:lnTo>
                  <a:lnTo>
                    <a:pt x="587" y="60"/>
                  </a:lnTo>
                  <a:lnTo>
                    <a:pt x="587" y="57"/>
                  </a:lnTo>
                  <a:lnTo>
                    <a:pt x="585" y="60"/>
                  </a:lnTo>
                  <a:lnTo>
                    <a:pt x="585" y="60"/>
                  </a:lnTo>
                  <a:lnTo>
                    <a:pt x="585" y="60"/>
                  </a:lnTo>
                  <a:lnTo>
                    <a:pt x="585" y="60"/>
                  </a:lnTo>
                  <a:lnTo>
                    <a:pt x="585" y="60"/>
                  </a:lnTo>
                  <a:lnTo>
                    <a:pt x="582" y="60"/>
                  </a:lnTo>
                  <a:lnTo>
                    <a:pt x="582" y="60"/>
                  </a:lnTo>
                  <a:lnTo>
                    <a:pt x="580" y="62"/>
                  </a:lnTo>
                  <a:lnTo>
                    <a:pt x="580" y="62"/>
                  </a:lnTo>
                  <a:lnTo>
                    <a:pt x="577" y="62"/>
                  </a:lnTo>
                  <a:lnTo>
                    <a:pt x="577" y="62"/>
                  </a:lnTo>
                  <a:lnTo>
                    <a:pt x="577" y="62"/>
                  </a:lnTo>
                  <a:lnTo>
                    <a:pt x="575" y="62"/>
                  </a:lnTo>
                  <a:lnTo>
                    <a:pt x="575" y="62"/>
                  </a:lnTo>
                  <a:lnTo>
                    <a:pt x="573" y="62"/>
                  </a:lnTo>
                  <a:lnTo>
                    <a:pt x="573" y="60"/>
                  </a:lnTo>
                  <a:lnTo>
                    <a:pt x="573" y="60"/>
                  </a:lnTo>
                  <a:lnTo>
                    <a:pt x="573" y="57"/>
                  </a:lnTo>
                  <a:lnTo>
                    <a:pt x="573" y="55"/>
                  </a:lnTo>
                  <a:lnTo>
                    <a:pt x="573" y="53"/>
                  </a:lnTo>
                  <a:lnTo>
                    <a:pt x="575" y="50"/>
                  </a:lnTo>
                  <a:lnTo>
                    <a:pt x="575" y="50"/>
                  </a:lnTo>
                  <a:lnTo>
                    <a:pt x="575" y="50"/>
                  </a:lnTo>
                  <a:lnTo>
                    <a:pt x="580" y="50"/>
                  </a:lnTo>
                  <a:lnTo>
                    <a:pt x="580" y="48"/>
                  </a:lnTo>
                  <a:lnTo>
                    <a:pt x="582" y="48"/>
                  </a:lnTo>
                  <a:lnTo>
                    <a:pt x="582" y="45"/>
                  </a:lnTo>
                  <a:lnTo>
                    <a:pt x="582" y="45"/>
                  </a:lnTo>
                  <a:lnTo>
                    <a:pt x="582" y="43"/>
                  </a:lnTo>
                  <a:lnTo>
                    <a:pt x="582" y="43"/>
                  </a:lnTo>
                  <a:lnTo>
                    <a:pt x="580" y="41"/>
                  </a:lnTo>
                  <a:lnTo>
                    <a:pt x="580" y="41"/>
                  </a:lnTo>
                  <a:lnTo>
                    <a:pt x="577" y="41"/>
                  </a:lnTo>
                  <a:lnTo>
                    <a:pt x="577" y="38"/>
                  </a:lnTo>
                  <a:lnTo>
                    <a:pt x="577" y="36"/>
                  </a:lnTo>
                  <a:lnTo>
                    <a:pt x="563" y="34"/>
                  </a:lnTo>
                  <a:lnTo>
                    <a:pt x="551" y="34"/>
                  </a:lnTo>
                  <a:lnTo>
                    <a:pt x="509" y="31"/>
                  </a:lnTo>
                  <a:lnTo>
                    <a:pt x="506" y="31"/>
                  </a:lnTo>
                  <a:lnTo>
                    <a:pt x="506" y="29"/>
                  </a:lnTo>
                  <a:lnTo>
                    <a:pt x="506" y="29"/>
                  </a:lnTo>
                  <a:lnTo>
                    <a:pt x="506" y="26"/>
                  </a:lnTo>
                  <a:lnTo>
                    <a:pt x="506" y="24"/>
                  </a:lnTo>
                  <a:lnTo>
                    <a:pt x="516" y="10"/>
                  </a:lnTo>
                  <a:lnTo>
                    <a:pt x="516" y="10"/>
                  </a:lnTo>
                  <a:lnTo>
                    <a:pt x="516" y="8"/>
                  </a:lnTo>
                  <a:lnTo>
                    <a:pt x="516" y="5"/>
                  </a:lnTo>
                  <a:lnTo>
                    <a:pt x="516" y="3"/>
                  </a:lnTo>
                  <a:lnTo>
                    <a:pt x="514" y="0"/>
                  </a:lnTo>
                  <a:lnTo>
                    <a:pt x="514" y="3"/>
                  </a:lnTo>
                  <a:lnTo>
                    <a:pt x="495" y="19"/>
                  </a:lnTo>
                  <a:lnTo>
                    <a:pt x="490" y="22"/>
                  </a:lnTo>
                  <a:lnTo>
                    <a:pt x="469" y="26"/>
                  </a:lnTo>
                  <a:lnTo>
                    <a:pt x="450" y="36"/>
                  </a:lnTo>
                  <a:lnTo>
                    <a:pt x="447" y="38"/>
                  </a:lnTo>
                  <a:lnTo>
                    <a:pt x="443" y="55"/>
                  </a:lnTo>
                  <a:lnTo>
                    <a:pt x="438" y="69"/>
                  </a:lnTo>
                  <a:lnTo>
                    <a:pt x="431" y="88"/>
                  </a:lnTo>
                  <a:lnTo>
                    <a:pt x="426" y="102"/>
                  </a:lnTo>
                  <a:lnTo>
                    <a:pt x="419" y="112"/>
                  </a:lnTo>
                  <a:lnTo>
                    <a:pt x="409" y="131"/>
                  </a:lnTo>
                  <a:lnTo>
                    <a:pt x="402" y="140"/>
                  </a:lnTo>
                  <a:lnTo>
                    <a:pt x="400" y="145"/>
                  </a:lnTo>
                  <a:lnTo>
                    <a:pt x="398" y="154"/>
                  </a:lnTo>
                  <a:lnTo>
                    <a:pt x="395" y="154"/>
                  </a:lnTo>
                  <a:lnTo>
                    <a:pt x="393" y="157"/>
                  </a:lnTo>
                  <a:lnTo>
                    <a:pt x="379" y="164"/>
                  </a:lnTo>
                  <a:lnTo>
                    <a:pt x="364" y="171"/>
                  </a:lnTo>
                  <a:lnTo>
                    <a:pt x="350" y="180"/>
                  </a:lnTo>
                  <a:lnTo>
                    <a:pt x="334" y="187"/>
                  </a:lnTo>
                  <a:lnTo>
                    <a:pt x="331" y="190"/>
                  </a:lnTo>
                  <a:lnTo>
                    <a:pt x="322" y="202"/>
                  </a:lnTo>
                  <a:lnTo>
                    <a:pt x="319" y="206"/>
                  </a:lnTo>
                  <a:lnTo>
                    <a:pt x="312" y="232"/>
                  </a:lnTo>
                  <a:lnTo>
                    <a:pt x="310" y="240"/>
                  </a:lnTo>
                  <a:lnTo>
                    <a:pt x="308" y="244"/>
                  </a:lnTo>
                  <a:lnTo>
                    <a:pt x="303" y="249"/>
                  </a:lnTo>
                  <a:lnTo>
                    <a:pt x="289" y="261"/>
                  </a:lnTo>
                  <a:lnTo>
                    <a:pt x="279" y="273"/>
                  </a:lnTo>
                  <a:lnTo>
                    <a:pt x="277" y="275"/>
                  </a:lnTo>
                  <a:lnTo>
                    <a:pt x="277" y="277"/>
                  </a:lnTo>
                  <a:lnTo>
                    <a:pt x="277" y="294"/>
                  </a:lnTo>
                  <a:lnTo>
                    <a:pt x="274" y="296"/>
                  </a:lnTo>
                  <a:lnTo>
                    <a:pt x="274" y="296"/>
                  </a:lnTo>
                  <a:lnTo>
                    <a:pt x="256" y="303"/>
                  </a:lnTo>
                  <a:lnTo>
                    <a:pt x="239" y="308"/>
                  </a:lnTo>
                  <a:lnTo>
                    <a:pt x="229" y="308"/>
                  </a:lnTo>
                  <a:lnTo>
                    <a:pt x="220" y="308"/>
                  </a:lnTo>
                  <a:lnTo>
                    <a:pt x="211" y="308"/>
                  </a:lnTo>
                  <a:lnTo>
                    <a:pt x="201" y="311"/>
                  </a:lnTo>
                  <a:lnTo>
                    <a:pt x="192" y="313"/>
                  </a:lnTo>
                  <a:lnTo>
                    <a:pt x="177" y="320"/>
                  </a:lnTo>
                  <a:lnTo>
                    <a:pt x="166" y="327"/>
                  </a:lnTo>
                  <a:lnTo>
                    <a:pt x="156" y="329"/>
                  </a:lnTo>
                  <a:lnTo>
                    <a:pt x="147" y="327"/>
                  </a:lnTo>
                  <a:lnTo>
                    <a:pt x="142" y="325"/>
                  </a:lnTo>
                  <a:lnTo>
                    <a:pt x="137" y="318"/>
                  </a:lnTo>
                  <a:lnTo>
                    <a:pt x="135" y="308"/>
                  </a:lnTo>
                  <a:lnTo>
                    <a:pt x="132" y="306"/>
                  </a:lnTo>
                  <a:lnTo>
                    <a:pt x="135" y="301"/>
                  </a:lnTo>
                  <a:lnTo>
                    <a:pt x="132" y="299"/>
                  </a:lnTo>
                  <a:lnTo>
                    <a:pt x="132" y="296"/>
                  </a:lnTo>
                  <a:lnTo>
                    <a:pt x="128" y="294"/>
                  </a:lnTo>
                  <a:lnTo>
                    <a:pt x="125" y="292"/>
                  </a:lnTo>
                  <a:lnTo>
                    <a:pt x="121" y="289"/>
                  </a:lnTo>
                  <a:lnTo>
                    <a:pt x="118" y="287"/>
                  </a:lnTo>
                  <a:lnTo>
                    <a:pt x="116" y="284"/>
                  </a:lnTo>
                  <a:lnTo>
                    <a:pt x="113" y="284"/>
                  </a:lnTo>
                  <a:lnTo>
                    <a:pt x="111" y="284"/>
                  </a:lnTo>
                  <a:lnTo>
                    <a:pt x="106" y="287"/>
                  </a:lnTo>
                  <a:lnTo>
                    <a:pt x="102" y="289"/>
                  </a:lnTo>
                  <a:lnTo>
                    <a:pt x="99" y="289"/>
                  </a:lnTo>
                  <a:lnTo>
                    <a:pt x="97" y="289"/>
                  </a:lnTo>
                  <a:lnTo>
                    <a:pt x="92" y="296"/>
                  </a:lnTo>
                  <a:lnTo>
                    <a:pt x="83" y="303"/>
                  </a:lnTo>
                  <a:lnTo>
                    <a:pt x="83" y="303"/>
                  </a:lnTo>
                  <a:lnTo>
                    <a:pt x="73" y="315"/>
                  </a:lnTo>
                  <a:lnTo>
                    <a:pt x="71" y="318"/>
                  </a:lnTo>
                  <a:lnTo>
                    <a:pt x="61" y="341"/>
                  </a:lnTo>
                  <a:lnTo>
                    <a:pt x="59" y="346"/>
                  </a:lnTo>
                  <a:lnTo>
                    <a:pt x="50" y="355"/>
                  </a:lnTo>
                  <a:lnTo>
                    <a:pt x="42" y="367"/>
                  </a:lnTo>
                  <a:lnTo>
                    <a:pt x="31" y="379"/>
                  </a:lnTo>
                  <a:lnTo>
                    <a:pt x="21" y="384"/>
                  </a:lnTo>
                  <a:lnTo>
                    <a:pt x="12" y="396"/>
                  </a:lnTo>
                  <a:lnTo>
                    <a:pt x="7" y="403"/>
                  </a:lnTo>
                  <a:lnTo>
                    <a:pt x="5" y="412"/>
                  </a:lnTo>
                  <a:lnTo>
                    <a:pt x="2" y="429"/>
                  </a:lnTo>
                  <a:lnTo>
                    <a:pt x="0" y="443"/>
                  </a:lnTo>
                  <a:lnTo>
                    <a:pt x="0" y="450"/>
                  </a:lnTo>
                  <a:lnTo>
                    <a:pt x="5" y="453"/>
                  </a:lnTo>
                  <a:lnTo>
                    <a:pt x="21" y="462"/>
                  </a:lnTo>
                  <a:lnTo>
                    <a:pt x="26" y="464"/>
                  </a:lnTo>
                  <a:lnTo>
                    <a:pt x="35" y="471"/>
                  </a:lnTo>
                  <a:lnTo>
                    <a:pt x="40" y="474"/>
                  </a:lnTo>
                  <a:lnTo>
                    <a:pt x="66" y="471"/>
                  </a:lnTo>
                  <a:lnTo>
                    <a:pt x="71" y="474"/>
                  </a:lnTo>
                  <a:lnTo>
                    <a:pt x="76" y="476"/>
                  </a:lnTo>
                  <a:lnTo>
                    <a:pt x="78" y="481"/>
                  </a:lnTo>
                  <a:lnTo>
                    <a:pt x="78" y="486"/>
                  </a:lnTo>
                  <a:lnTo>
                    <a:pt x="78" y="495"/>
                  </a:lnTo>
                  <a:lnTo>
                    <a:pt x="78" y="500"/>
                  </a:lnTo>
                  <a:lnTo>
                    <a:pt x="78" y="502"/>
                  </a:lnTo>
                  <a:lnTo>
                    <a:pt x="78" y="505"/>
                  </a:lnTo>
                  <a:lnTo>
                    <a:pt x="76" y="507"/>
                  </a:lnTo>
                  <a:lnTo>
                    <a:pt x="78" y="509"/>
                  </a:lnTo>
                  <a:lnTo>
                    <a:pt x="78" y="514"/>
                  </a:lnTo>
                  <a:lnTo>
                    <a:pt x="78" y="519"/>
                  </a:lnTo>
                  <a:lnTo>
                    <a:pt x="76" y="524"/>
                  </a:lnTo>
                  <a:lnTo>
                    <a:pt x="69" y="535"/>
                  </a:lnTo>
                  <a:lnTo>
                    <a:pt x="69" y="538"/>
                  </a:lnTo>
                  <a:lnTo>
                    <a:pt x="69" y="542"/>
                  </a:lnTo>
                  <a:lnTo>
                    <a:pt x="69" y="547"/>
                  </a:lnTo>
                  <a:lnTo>
                    <a:pt x="69" y="550"/>
                  </a:lnTo>
                  <a:lnTo>
                    <a:pt x="71" y="557"/>
                  </a:lnTo>
                  <a:lnTo>
                    <a:pt x="73" y="564"/>
                  </a:lnTo>
                  <a:lnTo>
                    <a:pt x="78" y="569"/>
                  </a:lnTo>
                  <a:lnTo>
                    <a:pt x="83" y="573"/>
                  </a:lnTo>
                  <a:lnTo>
                    <a:pt x="85" y="576"/>
                  </a:lnTo>
                  <a:lnTo>
                    <a:pt x="87" y="583"/>
                  </a:lnTo>
                  <a:lnTo>
                    <a:pt x="90" y="585"/>
                  </a:lnTo>
                  <a:lnTo>
                    <a:pt x="90" y="585"/>
                  </a:lnTo>
                  <a:lnTo>
                    <a:pt x="95" y="587"/>
                  </a:lnTo>
                  <a:lnTo>
                    <a:pt x="102" y="590"/>
                  </a:lnTo>
                  <a:lnTo>
                    <a:pt x="116" y="590"/>
                  </a:lnTo>
                  <a:lnTo>
                    <a:pt x="121" y="587"/>
                  </a:lnTo>
                  <a:lnTo>
                    <a:pt x="123" y="585"/>
                  </a:lnTo>
                  <a:lnTo>
                    <a:pt x="128" y="585"/>
                  </a:lnTo>
                  <a:lnTo>
                    <a:pt x="132" y="585"/>
                  </a:lnTo>
                  <a:lnTo>
                    <a:pt x="135" y="590"/>
                  </a:lnTo>
                  <a:lnTo>
                    <a:pt x="135" y="595"/>
                  </a:lnTo>
                  <a:lnTo>
                    <a:pt x="135" y="606"/>
                  </a:lnTo>
                  <a:lnTo>
                    <a:pt x="135" y="621"/>
                  </a:lnTo>
                  <a:lnTo>
                    <a:pt x="135" y="625"/>
                  </a:lnTo>
                  <a:lnTo>
                    <a:pt x="137" y="628"/>
                  </a:lnTo>
                  <a:lnTo>
                    <a:pt x="142" y="632"/>
                  </a:lnTo>
                  <a:lnTo>
                    <a:pt x="142" y="635"/>
                  </a:lnTo>
                  <a:lnTo>
                    <a:pt x="144" y="637"/>
                  </a:lnTo>
                  <a:lnTo>
                    <a:pt x="144" y="642"/>
                  </a:lnTo>
                  <a:lnTo>
                    <a:pt x="149" y="644"/>
                  </a:lnTo>
                  <a:lnTo>
                    <a:pt x="156" y="651"/>
                  </a:lnTo>
                  <a:lnTo>
                    <a:pt x="158" y="654"/>
                  </a:lnTo>
                  <a:lnTo>
                    <a:pt x="158" y="656"/>
                  </a:lnTo>
                  <a:lnTo>
                    <a:pt x="163" y="675"/>
                  </a:lnTo>
                  <a:lnTo>
                    <a:pt x="166" y="682"/>
                  </a:lnTo>
                  <a:lnTo>
                    <a:pt x="168" y="689"/>
                  </a:lnTo>
                  <a:lnTo>
                    <a:pt x="175" y="699"/>
                  </a:lnTo>
                  <a:lnTo>
                    <a:pt x="180" y="711"/>
                  </a:lnTo>
                  <a:lnTo>
                    <a:pt x="182" y="713"/>
                  </a:lnTo>
                  <a:lnTo>
                    <a:pt x="185" y="715"/>
                  </a:lnTo>
                  <a:lnTo>
                    <a:pt x="189" y="718"/>
                  </a:lnTo>
                  <a:lnTo>
                    <a:pt x="201" y="720"/>
                  </a:lnTo>
                  <a:lnTo>
                    <a:pt x="201" y="720"/>
                  </a:lnTo>
                  <a:lnTo>
                    <a:pt x="203" y="720"/>
                  </a:lnTo>
                  <a:lnTo>
                    <a:pt x="206" y="720"/>
                  </a:lnTo>
                  <a:lnTo>
                    <a:pt x="208" y="718"/>
                  </a:lnTo>
                  <a:lnTo>
                    <a:pt x="208" y="718"/>
                  </a:lnTo>
                  <a:lnTo>
                    <a:pt x="213" y="718"/>
                  </a:lnTo>
                  <a:lnTo>
                    <a:pt x="213" y="718"/>
                  </a:lnTo>
                  <a:lnTo>
                    <a:pt x="215" y="720"/>
                  </a:lnTo>
                  <a:lnTo>
                    <a:pt x="218" y="720"/>
                  </a:lnTo>
                  <a:lnTo>
                    <a:pt x="220" y="720"/>
                  </a:lnTo>
                  <a:lnTo>
                    <a:pt x="222" y="718"/>
                  </a:lnTo>
                  <a:lnTo>
                    <a:pt x="225" y="715"/>
                  </a:lnTo>
                  <a:lnTo>
                    <a:pt x="227" y="715"/>
                  </a:lnTo>
                  <a:lnTo>
                    <a:pt x="229" y="715"/>
                  </a:lnTo>
                  <a:lnTo>
                    <a:pt x="237" y="715"/>
                  </a:lnTo>
                  <a:lnTo>
                    <a:pt x="241" y="715"/>
                  </a:lnTo>
                  <a:lnTo>
                    <a:pt x="244" y="715"/>
                  </a:lnTo>
                  <a:lnTo>
                    <a:pt x="246" y="718"/>
                  </a:lnTo>
                  <a:lnTo>
                    <a:pt x="246" y="718"/>
                  </a:lnTo>
                  <a:lnTo>
                    <a:pt x="248" y="718"/>
                  </a:lnTo>
                  <a:lnTo>
                    <a:pt x="251" y="718"/>
                  </a:lnTo>
                  <a:lnTo>
                    <a:pt x="260" y="715"/>
                  </a:lnTo>
                  <a:lnTo>
                    <a:pt x="263" y="715"/>
                  </a:lnTo>
                  <a:lnTo>
                    <a:pt x="263" y="715"/>
                  </a:lnTo>
                  <a:lnTo>
                    <a:pt x="263" y="718"/>
                  </a:lnTo>
                  <a:lnTo>
                    <a:pt x="265" y="720"/>
                  </a:lnTo>
                  <a:lnTo>
                    <a:pt x="265" y="720"/>
                  </a:lnTo>
                  <a:lnTo>
                    <a:pt x="267" y="720"/>
                  </a:lnTo>
                  <a:lnTo>
                    <a:pt x="270" y="720"/>
                  </a:lnTo>
                  <a:lnTo>
                    <a:pt x="270" y="720"/>
                  </a:lnTo>
                  <a:lnTo>
                    <a:pt x="270" y="720"/>
                  </a:lnTo>
                  <a:lnTo>
                    <a:pt x="270" y="718"/>
                  </a:lnTo>
                  <a:lnTo>
                    <a:pt x="270" y="718"/>
                  </a:lnTo>
                  <a:lnTo>
                    <a:pt x="270" y="715"/>
                  </a:lnTo>
                  <a:lnTo>
                    <a:pt x="272" y="715"/>
                  </a:lnTo>
                  <a:lnTo>
                    <a:pt x="274" y="715"/>
                  </a:lnTo>
                  <a:lnTo>
                    <a:pt x="274" y="715"/>
                  </a:lnTo>
                  <a:lnTo>
                    <a:pt x="277" y="715"/>
                  </a:lnTo>
                  <a:lnTo>
                    <a:pt x="277" y="715"/>
                  </a:lnTo>
                  <a:lnTo>
                    <a:pt x="277" y="718"/>
                  </a:lnTo>
                  <a:lnTo>
                    <a:pt x="279" y="718"/>
                  </a:lnTo>
                  <a:lnTo>
                    <a:pt x="282" y="718"/>
                  </a:lnTo>
                  <a:lnTo>
                    <a:pt x="282" y="718"/>
                  </a:lnTo>
                  <a:lnTo>
                    <a:pt x="284" y="718"/>
                  </a:lnTo>
                  <a:lnTo>
                    <a:pt x="284" y="715"/>
                  </a:lnTo>
                  <a:lnTo>
                    <a:pt x="286" y="715"/>
                  </a:lnTo>
                  <a:lnTo>
                    <a:pt x="286" y="713"/>
                  </a:lnTo>
                  <a:lnTo>
                    <a:pt x="289" y="713"/>
                  </a:lnTo>
                  <a:lnTo>
                    <a:pt x="293" y="713"/>
                  </a:lnTo>
                  <a:lnTo>
                    <a:pt x="296" y="711"/>
                  </a:lnTo>
                  <a:lnTo>
                    <a:pt x="296" y="713"/>
                  </a:lnTo>
                  <a:lnTo>
                    <a:pt x="298" y="713"/>
                  </a:lnTo>
                  <a:lnTo>
                    <a:pt x="298" y="718"/>
                  </a:lnTo>
                  <a:lnTo>
                    <a:pt x="301" y="718"/>
                  </a:lnTo>
                  <a:lnTo>
                    <a:pt x="310" y="720"/>
                  </a:lnTo>
                  <a:lnTo>
                    <a:pt x="312" y="722"/>
                  </a:lnTo>
                  <a:lnTo>
                    <a:pt x="319" y="720"/>
                  </a:lnTo>
                  <a:lnTo>
                    <a:pt x="324" y="720"/>
                  </a:lnTo>
                  <a:lnTo>
                    <a:pt x="327" y="720"/>
                  </a:lnTo>
                  <a:lnTo>
                    <a:pt x="327" y="720"/>
                  </a:lnTo>
                  <a:lnTo>
                    <a:pt x="329" y="720"/>
                  </a:lnTo>
                  <a:lnTo>
                    <a:pt x="329" y="722"/>
                  </a:lnTo>
                  <a:lnTo>
                    <a:pt x="329" y="722"/>
                  </a:lnTo>
                  <a:lnTo>
                    <a:pt x="327" y="722"/>
                  </a:lnTo>
                  <a:lnTo>
                    <a:pt x="327" y="722"/>
                  </a:lnTo>
                  <a:lnTo>
                    <a:pt x="324" y="725"/>
                  </a:lnTo>
                  <a:lnTo>
                    <a:pt x="319" y="725"/>
                  </a:lnTo>
                  <a:lnTo>
                    <a:pt x="319" y="725"/>
                  </a:lnTo>
                  <a:lnTo>
                    <a:pt x="319" y="725"/>
                  </a:lnTo>
                  <a:lnTo>
                    <a:pt x="317" y="725"/>
                  </a:lnTo>
                  <a:lnTo>
                    <a:pt x="319" y="727"/>
                  </a:lnTo>
                  <a:lnTo>
                    <a:pt x="319" y="727"/>
                  </a:lnTo>
                  <a:lnTo>
                    <a:pt x="322" y="729"/>
                  </a:lnTo>
                  <a:lnTo>
                    <a:pt x="322" y="729"/>
                  </a:lnTo>
                  <a:lnTo>
                    <a:pt x="324" y="729"/>
                  </a:lnTo>
                  <a:lnTo>
                    <a:pt x="327" y="729"/>
                  </a:lnTo>
                  <a:lnTo>
                    <a:pt x="329" y="732"/>
                  </a:lnTo>
                  <a:lnTo>
                    <a:pt x="329" y="732"/>
                  </a:lnTo>
                  <a:lnTo>
                    <a:pt x="329" y="732"/>
                  </a:lnTo>
                  <a:lnTo>
                    <a:pt x="329" y="732"/>
                  </a:lnTo>
                  <a:lnTo>
                    <a:pt x="329" y="734"/>
                  </a:lnTo>
                  <a:lnTo>
                    <a:pt x="331" y="734"/>
                  </a:lnTo>
                  <a:lnTo>
                    <a:pt x="331" y="734"/>
                  </a:lnTo>
                  <a:lnTo>
                    <a:pt x="334" y="734"/>
                  </a:lnTo>
                  <a:lnTo>
                    <a:pt x="334" y="734"/>
                  </a:lnTo>
                  <a:lnTo>
                    <a:pt x="336" y="734"/>
                  </a:lnTo>
                  <a:lnTo>
                    <a:pt x="338" y="734"/>
                  </a:lnTo>
                  <a:lnTo>
                    <a:pt x="338" y="737"/>
                  </a:lnTo>
                  <a:lnTo>
                    <a:pt x="338" y="737"/>
                  </a:lnTo>
                  <a:lnTo>
                    <a:pt x="338" y="737"/>
                  </a:lnTo>
                  <a:lnTo>
                    <a:pt x="338" y="739"/>
                  </a:lnTo>
                  <a:lnTo>
                    <a:pt x="338" y="739"/>
                  </a:lnTo>
                  <a:lnTo>
                    <a:pt x="338" y="741"/>
                  </a:lnTo>
                  <a:lnTo>
                    <a:pt x="338" y="741"/>
                  </a:lnTo>
                  <a:lnTo>
                    <a:pt x="341" y="744"/>
                  </a:lnTo>
                  <a:lnTo>
                    <a:pt x="341" y="746"/>
                  </a:lnTo>
                  <a:lnTo>
                    <a:pt x="343" y="746"/>
                  </a:lnTo>
                  <a:lnTo>
                    <a:pt x="343" y="746"/>
                  </a:lnTo>
                  <a:lnTo>
                    <a:pt x="343" y="746"/>
                  </a:lnTo>
                  <a:lnTo>
                    <a:pt x="345" y="746"/>
                  </a:lnTo>
                  <a:lnTo>
                    <a:pt x="345" y="746"/>
                  </a:lnTo>
                  <a:lnTo>
                    <a:pt x="345" y="746"/>
                  </a:lnTo>
                  <a:lnTo>
                    <a:pt x="345" y="746"/>
                  </a:lnTo>
                  <a:lnTo>
                    <a:pt x="348" y="739"/>
                  </a:lnTo>
                  <a:lnTo>
                    <a:pt x="348" y="737"/>
                  </a:lnTo>
                  <a:lnTo>
                    <a:pt x="348" y="737"/>
                  </a:lnTo>
                  <a:lnTo>
                    <a:pt x="348" y="737"/>
                  </a:lnTo>
                  <a:lnTo>
                    <a:pt x="348" y="737"/>
                  </a:lnTo>
                  <a:lnTo>
                    <a:pt x="350" y="737"/>
                  </a:lnTo>
                  <a:lnTo>
                    <a:pt x="353" y="737"/>
                  </a:lnTo>
                  <a:lnTo>
                    <a:pt x="353" y="737"/>
                  </a:lnTo>
                  <a:lnTo>
                    <a:pt x="360" y="741"/>
                  </a:lnTo>
                  <a:lnTo>
                    <a:pt x="360" y="741"/>
                  </a:lnTo>
                  <a:lnTo>
                    <a:pt x="362" y="741"/>
                  </a:lnTo>
                  <a:lnTo>
                    <a:pt x="364" y="741"/>
                  </a:lnTo>
                  <a:lnTo>
                    <a:pt x="364" y="741"/>
                  </a:lnTo>
                  <a:lnTo>
                    <a:pt x="367" y="744"/>
                  </a:lnTo>
                  <a:lnTo>
                    <a:pt x="367" y="744"/>
                  </a:lnTo>
                  <a:lnTo>
                    <a:pt x="367" y="744"/>
                  </a:lnTo>
                  <a:lnTo>
                    <a:pt x="369" y="748"/>
                  </a:lnTo>
                  <a:lnTo>
                    <a:pt x="369" y="748"/>
                  </a:lnTo>
                  <a:lnTo>
                    <a:pt x="372" y="751"/>
                  </a:lnTo>
                  <a:lnTo>
                    <a:pt x="372" y="751"/>
                  </a:lnTo>
                  <a:lnTo>
                    <a:pt x="374" y="753"/>
                  </a:lnTo>
                  <a:lnTo>
                    <a:pt x="376" y="753"/>
                  </a:lnTo>
                  <a:lnTo>
                    <a:pt x="381" y="753"/>
                  </a:lnTo>
                  <a:lnTo>
                    <a:pt x="386" y="753"/>
                  </a:lnTo>
                  <a:lnTo>
                    <a:pt x="388" y="753"/>
                  </a:lnTo>
                  <a:lnTo>
                    <a:pt x="393" y="756"/>
                  </a:lnTo>
                  <a:lnTo>
                    <a:pt x="395" y="756"/>
                  </a:lnTo>
                  <a:lnTo>
                    <a:pt x="395" y="756"/>
                  </a:lnTo>
                  <a:lnTo>
                    <a:pt x="398" y="753"/>
                  </a:lnTo>
                  <a:lnTo>
                    <a:pt x="400" y="753"/>
                  </a:lnTo>
                  <a:lnTo>
                    <a:pt x="400" y="751"/>
                  </a:lnTo>
                  <a:lnTo>
                    <a:pt x="400" y="751"/>
                  </a:lnTo>
                  <a:lnTo>
                    <a:pt x="400" y="751"/>
                  </a:lnTo>
                  <a:lnTo>
                    <a:pt x="400" y="748"/>
                  </a:lnTo>
                  <a:lnTo>
                    <a:pt x="400" y="748"/>
                  </a:lnTo>
                  <a:lnTo>
                    <a:pt x="400" y="748"/>
                  </a:lnTo>
                  <a:lnTo>
                    <a:pt x="400" y="748"/>
                  </a:lnTo>
                  <a:lnTo>
                    <a:pt x="400" y="746"/>
                  </a:lnTo>
                  <a:lnTo>
                    <a:pt x="402" y="746"/>
                  </a:lnTo>
                  <a:lnTo>
                    <a:pt x="402" y="746"/>
                  </a:lnTo>
                  <a:lnTo>
                    <a:pt x="402" y="744"/>
                  </a:lnTo>
                  <a:lnTo>
                    <a:pt x="402" y="744"/>
                  </a:lnTo>
                  <a:lnTo>
                    <a:pt x="402" y="741"/>
                  </a:lnTo>
                  <a:lnTo>
                    <a:pt x="402" y="741"/>
                  </a:lnTo>
                  <a:lnTo>
                    <a:pt x="402" y="741"/>
                  </a:lnTo>
                  <a:lnTo>
                    <a:pt x="405" y="739"/>
                  </a:lnTo>
                  <a:lnTo>
                    <a:pt x="405" y="739"/>
                  </a:lnTo>
                  <a:lnTo>
                    <a:pt x="405" y="739"/>
                  </a:lnTo>
                  <a:lnTo>
                    <a:pt x="407" y="739"/>
                  </a:lnTo>
                  <a:lnTo>
                    <a:pt x="407" y="739"/>
                  </a:lnTo>
                  <a:lnTo>
                    <a:pt x="412" y="737"/>
                  </a:lnTo>
                  <a:lnTo>
                    <a:pt x="414" y="737"/>
                  </a:lnTo>
                  <a:lnTo>
                    <a:pt x="414" y="737"/>
                  </a:lnTo>
                  <a:lnTo>
                    <a:pt x="417" y="737"/>
                  </a:lnTo>
                  <a:lnTo>
                    <a:pt x="417" y="737"/>
                  </a:lnTo>
                  <a:lnTo>
                    <a:pt x="417" y="739"/>
                  </a:lnTo>
                  <a:lnTo>
                    <a:pt x="417" y="739"/>
                  </a:lnTo>
                  <a:lnTo>
                    <a:pt x="417" y="739"/>
                  </a:lnTo>
                  <a:lnTo>
                    <a:pt x="417" y="741"/>
                  </a:lnTo>
                  <a:lnTo>
                    <a:pt x="417" y="746"/>
                  </a:lnTo>
                  <a:lnTo>
                    <a:pt x="414" y="748"/>
                  </a:lnTo>
                  <a:lnTo>
                    <a:pt x="414" y="748"/>
                  </a:lnTo>
                  <a:lnTo>
                    <a:pt x="414" y="748"/>
                  </a:lnTo>
                  <a:lnTo>
                    <a:pt x="417" y="751"/>
                  </a:lnTo>
                  <a:lnTo>
                    <a:pt x="417" y="751"/>
                  </a:lnTo>
                  <a:lnTo>
                    <a:pt x="419" y="751"/>
                  </a:lnTo>
                  <a:lnTo>
                    <a:pt x="424" y="753"/>
                  </a:lnTo>
                  <a:lnTo>
                    <a:pt x="424" y="753"/>
                  </a:lnTo>
                  <a:lnTo>
                    <a:pt x="426" y="753"/>
                  </a:lnTo>
                  <a:lnTo>
                    <a:pt x="426" y="753"/>
                  </a:lnTo>
                  <a:lnTo>
                    <a:pt x="426" y="751"/>
                  </a:lnTo>
                  <a:lnTo>
                    <a:pt x="428" y="751"/>
                  </a:lnTo>
                  <a:lnTo>
                    <a:pt x="428" y="753"/>
                  </a:lnTo>
                  <a:lnTo>
                    <a:pt x="428" y="753"/>
                  </a:lnTo>
                  <a:lnTo>
                    <a:pt x="428" y="756"/>
                  </a:lnTo>
                  <a:lnTo>
                    <a:pt x="428" y="756"/>
                  </a:lnTo>
                  <a:lnTo>
                    <a:pt x="428" y="758"/>
                  </a:lnTo>
                  <a:lnTo>
                    <a:pt x="428" y="758"/>
                  </a:lnTo>
                  <a:lnTo>
                    <a:pt x="426" y="758"/>
                  </a:lnTo>
                  <a:lnTo>
                    <a:pt x="426" y="758"/>
                  </a:lnTo>
                  <a:lnTo>
                    <a:pt x="424" y="758"/>
                  </a:lnTo>
                  <a:lnTo>
                    <a:pt x="421" y="758"/>
                  </a:lnTo>
                  <a:lnTo>
                    <a:pt x="421" y="758"/>
                  </a:lnTo>
                  <a:lnTo>
                    <a:pt x="421" y="758"/>
                  </a:lnTo>
                  <a:lnTo>
                    <a:pt x="419" y="760"/>
                  </a:lnTo>
                  <a:lnTo>
                    <a:pt x="419" y="760"/>
                  </a:lnTo>
                  <a:lnTo>
                    <a:pt x="419" y="760"/>
                  </a:lnTo>
                  <a:lnTo>
                    <a:pt x="419" y="763"/>
                  </a:lnTo>
                  <a:lnTo>
                    <a:pt x="417" y="763"/>
                  </a:lnTo>
                  <a:lnTo>
                    <a:pt x="417" y="765"/>
                  </a:lnTo>
                  <a:lnTo>
                    <a:pt x="414" y="772"/>
                  </a:lnTo>
                  <a:lnTo>
                    <a:pt x="414" y="774"/>
                  </a:lnTo>
                  <a:lnTo>
                    <a:pt x="414" y="774"/>
                  </a:lnTo>
                  <a:lnTo>
                    <a:pt x="417" y="779"/>
                  </a:lnTo>
                  <a:lnTo>
                    <a:pt x="417" y="782"/>
                  </a:lnTo>
                  <a:lnTo>
                    <a:pt x="417" y="782"/>
                  </a:lnTo>
                  <a:lnTo>
                    <a:pt x="419" y="784"/>
                  </a:lnTo>
                  <a:lnTo>
                    <a:pt x="421" y="784"/>
                  </a:lnTo>
                  <a:lnTo>
                    <a:pt x="421" y="786"/>
                  </a:lnTo>
                  <a:lnTo>
                    <a:pt x="424" y="786"/>
                  </a:lnTo>
                  <a:lnTo>
                    <a:pt x="424" y="789"/>
                  </a:lnTo>
                  <a:lnTo>
                    <a:pt x="426" y="789"/>
                  </a:lnTo>
                  <a:lnTo>
                    <a:pt x="426" y="791"/>
                  </a:lnTo>
                  <a:lnTo>
                    <a:pt x="428" y="791"/>
                  </a:lnTo>
                  <a:lnTo>
                    <a:pt x="428" y="793"/>
                  </a:lnTo>
                  <a:lnTo>
                    <a:pt x="428" y="793"/>
                  </a:lnTo>
                  <a:lnTo>
                    <a:pt x="431" y="798"/>
                  </a:lnTo>
                  <a:lnTo>
                    <a:pt x="433" y="798"/>
                  </a:lnTo>
                  <a:lnTo>
                    <a:pt x="433" y="798"/>
                  </a:lnTo>
                  <a:lnTo>
                    <a:pt x="438" y="796"/>
                  </a:lnTo>
                  <a:lnTo>
                    <a:pt x="440" y="796"/>
                  </a:lnTo>
                  <a:lnTo>
                    <a:pt x="440" y="793"/>
                  </a:lnTo>
                  <a:lnTo>
                    <a:pt x="440" y="793"/>
                  </a:lnTo>
                  <a:lnTo>
                    <a:pt x="443" y="789"/>
                  </a:lnTo>
                  <a:lnTo>
                    <a:pt x="443" y="789"/>
                  </a:lnTo>
                  <a:lnTo>
                    <a:pt x="445" y="786"/>
                  </a:lnTo>
                  <a:lnTo>
                    <a:pt x="445" y="789"/>
                  </a:lnTo>
                  <a:lnTo>
                    <a:pt x="450" y="793"/>
                  </a:lnTo>
                  <a:lnTo>
                    <a:pt x="450" y="796"/>
                  </a:lnTo>
                  <a:lnTo>
                    <a:pt x="450" y="798"/>
                  </a:lnTo>
                  <a:lnTo>
                    <a:pt x="450" y="800"/>
                  </a:lnTo>
                  <a:lnTo>
                    <a:pt x="450" y="800"/>
                  </a:lnTo>
                  <a:lnTo>
                    <a:pt x="450" y="800"/>
                  </a:lnTo>
                  <a:lnTo>
                    <a:pt x="452" y="803"/>
                  </a:lnTo>
                  <a:lnTo>
                    <a:pt x="452" y="805"/>
                  </a:lnTo>
                  <a:lnTo>
                    <a:pt x="452" y="808"/>
                  </a:lnTo>
                  <a:lnTo>
                    <a:pt x="452" y="810"/>
                  </a:lnTo>
                  <a:lnTo>
                    <a:pt x="452" y="810"/>
                  </a:lnTo>
                  <a:lnTo>
                    <a:pt x="450" y="810"/>
                  </a:lnTo>
                  <a:lnTo>
                    <a:pt x="447" y="812"/>
                  </a:lnTo>
                  <a:lnTo>
                    <a:pt x="447" y="812"/>
                  </a:lnTo>
                  <a:lnTo>
                    <a:pt x="447" y="815"/>
                  </a:lnTo>
                  <a:lnTo>
                    <a:pt x="447" y="817"/>
                  </a:lnTo>
                  <a:lnTo>
                    <a:pt x="447" y="819"/>
                  </a:lnTo>
                  <a:lnTo>
                    <a:pt x="447" y="822"/>
                  </a:lnTo>
                  <a:lnTo>
                    <a:pt x="445" y="827"/>
                  </a:lnTo>
                  <a:lnTo>
                    <a:pt x="445" y="827"/>
                  </a:lnTo>
                  <a:lnTo>
                    <a:pt x="445" y="829"/>
                  </a:lnTo>
                  <a:lnTo>
                    <a:pt x="450" y="827"/>
                  </a:lnTo>
                  <a:lnTo>
                    <a:pt x="450" y="829"/>
                  </a:lnTo>
                  <a:lnTo>
                    <a:pt x="452" y="829"/>
                  </a:lnTo>
                  <a:lnTo>
                    <a:pt x="452" y="829"/>
                  </a:lnTo>
                  <a:lnTo>
                    <a:pt x="452" y="831"/>
                  </a:lnTo>
                  <a:lnTo>
                    <a:pt x="454" y="834"/>
                  </a:lnTo>
                  <a:lnTo>
                    <a:pt x="454" y="834"/>
                  </a:lnTo>
                  <a:lnTo>
                    <a:pt x="457" y="836"/>
                  </a:lnTo>
                  <a:lnTo>
                    <a:pt x="457" y="836"/>
                  </a:lnTo>
                  <a:lnTo>
                    <a:pt x="461" y="836"/>
                  </a:lnTo>
                  <a:lnTo>
                    <a:pt x="461" y="838"/>
                  </a:lnTo>
                  <a:lnTo>
                    <a:pt x="461" y="838"/>
                  </a:lnTo>
                  <a:lnTo>
                    <a:pt x="464" y="838"/>
                  </a:lnTo>
                  <a:lnTo>
                    <a:pt x="464" y="841"/>
                  </a:lnTo>
                  <a:lnTo>
                    <a:pt x="464" y="841"/>
                  </a:lnTo>
                  <a:lnTo>
                    <a:pt x="461" y="843"/>
                  </a:lnTo>
                  <a:lnTo>
                    <a:pt x="461" y="843"/>
                  </a:lnTo>
                  <a:lnTo>
                    <a:pt x="461" y="845"/>
                  </a:lnTo>
                  <a:lnTo>
                    <a:pt x="461" y="848"/>
                  </a:lnTo>
                  <a:lnTo>
                    <a:pt x="461" y="850"/>
                  </a:lnTo>
                  <a:lnTo>
                    <a:pt x="461" y="850"/>
                  </a:lnTo>
                  <a:lnTo>
                    <a:pt x="464" y="850"/>
                  </a:lnTo>
                  <a:lnTo>
                    <a:pt x="464" y="850"/>
                  </a:lnTo>
                  <a:lnTo>
                    <a:pt x="466" y="850"/>
                  </a:lnTo>
                  <a:lnTo>
                    <a:pt x="469" y="848"/>
                  </a:lnTo>
                  <a:lnTo>
                    <a:pt x="469" y="845"/>
                  </a:lnTo>
                  <a:lnTo>
                    <a:pt x="471" y="845"/>
                  </a:lnTo>
                  <a:lnTo>
                    <a:pt x="473" y="848"/>
                  </a:lnTo>
                  <a:lnTo>
                    <a:pt x="476" y="850"/>
                  </a:lnTo>
                  <a:lnTo>
                    <a:pt x="476" y="853"/>
                  </a:lnTo>
                  <a:lnTo>
                    <a:pt x="476" y="855"/>
                  </a:lnTo>
                  <a:lnTo>
                    <a:pt x="476" y="857"/>
                  </a:lnTo>
                  <a:lnTo>
                    <a:pt x="476" y="860"/>
                  </a:lnTo>
                  <a:lnTo>
                    <a:pt x="476" y="862"/>
                  </a:lnTo>
                  <a:lnTo>
                    <a:pt x="476" y="864"/>
                  </a:lnTo>
                  <a:lnTo>
                    <a:pt x="478" y="864"/>
                  </a:lnTo>
                  <a:lnTo>
                    <a:pt x="476" y="867"/>
                  </a:lnTo>
                  <a:lnTo>
                    <a:pt x="476" y="869"/>
                  </a:lnTo>
                  <a:lnTo>
                    <a:pt x="476" y="871"/>
                  </a:lnTo>
                  <a:lnTo>
                    <a:pt x="480" y="871"/>
                  </a:lnTo>
                  <a:lnTo>
                    <a:pt x="483" y="871"/>
                  </a:lnTo>
                  <a:lnTo>
                    <a:pt x="485" y="874"/>
                  </a:lnTo>
                  <a:lnTo>
                    <a:pt x="485" y="874"/>
                  </a:lnTo>
                  <a:lnTo>
                    <a:pt x="495" y="871"/>
                  </a:lnTo>
                  <a:lnTo>
                    <a:pt x="497" y="871"/>
                  </a:lnTo>
                  <a:lnTo>
                    <a:pt x="497" y="871"/>
                  </a:lnTo>
                  <a:lnTo>
                    <a:pt x="499" y="874"/>
                  </a:lnTo>
                  <a:lnTo>
                    <a:pt x="502" y="879"/>
                  </a:lnTo>
                  <a:lnTo>
                    <a:pt x="506" y="883"/>
                  </a:lnTo>
                  <a:lnTo>
                    <a:pt x="506" y="883"/>
                  </a:lnTo>
                  <a:lnTo>
                    <a:pt x="509" y="883"/>
                  </a:lnTo>
                  <a:lnTo>
                    <a:pt x="509" y="883"/>
                  </a:lnTo>
                  <a:lnTo>
                    <a:pt x="509" y="883"/>
                  </a:lnTo>
                  <a:lnTo>
                    <a:pt x="511" y="883"/>
                  </a:lnTo>
                  <a:lnTo>
                    <a:pt x="511" y="883"/>
                  </a:lnTo>
                  <a:lnTo>
                    <a:pt x="511" y="883"/>
                  </a:lnTo>
                  <a:lnTo>
                    <a:pt x="511" y="881"/>
                  </a:lnTo>
                  <a:lnTo>
                    <a:pt x="511" y="881"/>
                  </a:lnTo>
                  <a:lnTo>
                    <a:pt x="514" y="881"/>
                  </a:lnTo>
                  <a:lnTo>
                    <a:pt x="514" y="881"/>
                  </a:lnTo>
                  <a:lnTo>
                    <a:pt x="518" y="886"/>
                  </a:lnTo>
                  <a:lnTo>
                    <a:pt x="523" y="888"/>
                  </a:lnTo>
                  <a:lnTo>
                    <a:pt x="528" y="893"/>
                  </a:lnTo>
                  <a:lnTo>
                    <a:pt x="530" y="893"/>
                  </a:lnTo>
                  <a:lnTo>
                    <a:pt x="532" y="895"/>
                  </a:lnTo>
                  <a:lnTo>
                    <a:pt x="532" y="898"/>
                  </a:lnTo>
                  <a:lnTo>
                    <a:pt x="532" y="898"/>
                  </a:lnTo>
                  <a:lnTo>
                    <a:pt x="532" y="900"/>
                  </a:lnTo>
                  <a:lnTo>
                    <a:pt x="532" y="902"/>
                  </a:lnTo>
                  <a:lnTo>
                    <a:pt x="532" y="905"/>
                  </a:lnTo>
                  <a:lnTo>
                    <a:pt x="535" y="905"/>
                  </a:lnTo>
                  <a:lnTo>
                    <a:pt x="535" y="907"/>
                  </a:lnTo>
                  <a:lnTo>
                    <a:pt x="537" y="907"/>
                  </a:lnTo>
                  <a:lnTo>
                    <a:pt x="537" y="905"/>
                  </a:lnTo>
                  <a:lnTo>
                    <a:pt x="540" y="905"/>
                  </a:lnTo>
                  <a:lnTo>
                    <a:pt x="540" y="905"/>
                  </a:lnTo>
                  <a:lnTo>
                    <a:pt x="542" y="905"/>
                  </a:lnTo>
                  <a:lnTo>
                    <a:pt x="542" y="905"/>
                  </a:lnTo>
                  <a:lnTo>
                    <a:pt x="547" y="907"/>
                  </a:lnTo>
                  <a:lnTo>
                    <a:pt x="547" y="907"/>
                  </a:lnTo>
                  <a:lnTo>
                    <a:pt x="549" y="909"/>
                  </a:lnTo>
                  <a:lnTo>
                    <a:pt x="549" y="912"/>
                  </a:lnTo>
                  <a:lnTo>
                    <a:pt x="551" y="914"/>
                  </a:lnTo>
                  <a:lnTo>
                    <a:pt x="551" y="914"/>
                  </a:lnTo>
                  <a:lnTo>
                    <a:pt x="554" y="916"/>
                  </a:lnTo>
                  <a:lnTo>
                    <a:pt x="554" y="916"/>
                  </a:lnTo>
                  <a:lnTo>
                    <a:pt x="554" y="916"/>
                  </a:lnTo>
                  <a:lnTo>
                    <a:pt x="556" y="919"/>
                  </a:lnTo>
                  <a:lnTo>
                    <a:pt x="556" y="921"/>
                  </a:lnTo>
                  <a:lnTo>
                    <a:pt x="559" y="919"/>
                  </a:lnTo>
                  <a:lnTo>
                    <a:pt x="561" y="919"/>
                  </a:lnTo>
                  <a:lnTo>
                    <a:pt x="561" y="919"/>
                  </a:lnTo>
                  <a:lnTo>
                    <a:pt x="563" y="916"/>
                  </a:lnTo>
                  <a:lnTo>
                    <a:pt x="563" y="916"/>
                  </a:lnTo>
                  <a:lnTo>
                    <a:pt x="566" y="916"/>
                  </a:lnTo>
                  <a:lnTo>
                    <a:pt x="568" y="916"/>
                  </a:lnTo>
                  <a:lnTo>
                    <a:pt x="570" y="919"/>
                  </a:lnTo>
                  <a:lnTo>
                    <a:pt x="570" y="919"/>
                  </a:lnTo>
                  <a:lnTo>
                    <a:pt x="573" y="919"/>
                  </a:lnTo>
                  <a:lnTo>
                    <a:pt x="582" y="914"/>
                  </a:lnTo>
                  <a:lnTo>
                    <a:pt x="589" y="912"/>
                  </a:lnTo>
                  <a:lnTo>
                    <a:pt x="596" y="907"/>
                  </a:lnTo>
                  <a:lnTo>
                    <a:pt x="601" y="905"/>
                  </a:lnTo>
                  <a:lnTo>
                    <a:pt x="601" y="905"/>
                  </a:lnTo>
                  <a:lnTo>
                    <a:pt x="601" y="902"/>
                  </a:lnTo>
                  <a:lnTo>
                    <a:pt x="599" y="902"/>
                  </a:lnTo>
                  <a:lnTo>
                    <a:pt x="599" y="900"/>
                  </a:lnTo>
                  <a:lnTo>
                    <a:pt x="596" y="900"/>
                  </a:lnTo>
                  <a:lnTo>
                    <a:pt x="596" y="898"/>
                  </a:lnTo>
                  <a:lnTo>
                    <a:pt x="594" y="898"/>
                  </a:lnTo>
                  <a:lnTo>
                    <a:pt x="594" y="898"/>
                  </a:lnTo>
                  <a:lnTo>
                    <a:pt x="592" y="898"/>
                  </a:lnTo>
                  <a:lnTo>
                    <a:pt x="589" y="898"/>
                  </a:lnTo>
                  <a:lnTo>
                    <a:pt x="587" y="895"/>
                  </a:lnTo>
                  <a:lnTo>
                    <a:pt x="582" y="895"/>
                  </a:lnTo>
                  <a:lnTo>
                    <a:pt x="582" y="895"/>
                  </a:lnTo>
                  <a:lnTo>
                    <a:pt x="580" y="895"/>
                  </a:lnTo>
                  <a:lnTo>
                    <a:pt x="580" y="893"/>
                  </a:lnTo>
                  <a:lnTo>
                    <a:pt x="580" y="893"/>
                  </a:lnTo>
                  <a:lnTo>
                    <a:pt x="580" y="890"/>
                  </a:lnTo>
                  <a:lnTo>
                    <a:pt x="580" y="890"/>
                  </a:lnTo>
                  <a:lnTo>
                    <a:pt x="582" y="881"/>
                  </a:lnTo>
                  <a:lnTo>
                    <a:pt x="585" y="881"/>
                  </a:lnTo>
                  <a:lnTo>
                    <a:pt x="592" y="874"/>
                  </a:lnTo>
                  <a:lnTo>
                    <a:pt x="594" y="871"/>
                  </a:lnTo>
                  <a:lnTo>
                    <a:pt x="599" y="869"/>
                  </a:lnTo>
                  <a:lnTo>
                    <a:pt x="601" y="869"/>
                  </a:lnTo>
                  <a:lnTo>
                    <a:pt x="608" y="864"/>
                  </a:lnTo>
                  <a:lnTo>
                    <a:pt x="611" y="864"/>
                  </a:lnTo>
                  <a:lnTo>
                    <a:pt x="613" y="864"/>
                  </a:lnTo>
                  <a:lnTo>
                    <a:pt x="613" y="864"/>
                  </a:lnTo>
                  <a:lnTo>
                    <a:pt x="618" y="860"/>
                  </a:lnTo>
                  <a:lnTo>
                    <a:pt x="618" y="860"/>
                  </a:lnTo>
                  <a:lnTo>
                    <a:pt x="620" y="857"/>
                  </a:lnTo>
                  <a:lnTo>
                    <a:pt x="620" y="855"/>
                  </a:lnTo>
                  <a:lnTo>
                    <a:pt x="622" y="850"/>
                  </a:lnTo>
                  <a:lnTo>
                    <a:pt x="622" y="848"/>
                  </a:lnTo>
                  <a:lnTo>
                    <a:pt x="622" y="848"/>
                  </a:lnTo>
                  <a:lnTo>
                    <a:pt x="625" y="845"/>
                  </a:lnTo>
                  <a:lnTo>
                    <a:pt x="625" y="845"/>
                  </a:lnTo>
                  <a:lnTo>
                    <a:pt x="627" y="843"/>
                  </a:lnTo>
                  <a:lnTo>
                    <a:pt x="627" y="841"/>
                  </a:lnTo>
                  <a:lnTo>
                    <a:pt x="627" y="838"/>
                  </a:lnTo>
                  <a:lnTo>
                    <a:pt x="627" y="836"/>
                  </a:lnTo>
                  <a:lnTo>
                    <a:pt x="627" y="831"/>
                  </a:lnTo>
                  <a:lnTo>
                    <a:pt x="625" y="829"/>
                  </a:lnTo>
                  <a:lnTo>
                    <a:pt x="622" y="827"/>
                  </a:lnTo>
                  <a:lnTo>
                    <a:pt x="622" y="824"/>
                  </a:lnTo>
                  <a:lnTo>
                    <a:pt x="622" y="822"/>
                  </a:lnTo>
                  <a:lnTo>
                    <a:pt x="622" y="819"/>
                  </a:lnTo>
                  <a:lnTo>
                    <a:pt x="622" y="815"/>
                  </a:lnTo>
                  <a:lnTo>
                    <a:pt x="627" y="800"/>
                  </a:lnTo>
                  <a:lnTo>
                    <a:pt x="630" y="798"/>
                  </a:lnTo>
                  <a:lnTo>
                    <a:pt x="630" y="798"/>
                  </a:lnTo>
                  <a:lnTo>
                    <a:pt x="630" y="796"/>
                  </a:lnTo>
                  <a:lnTo>
                    <a:pt x="630" y="796"/>
                  </a:lnTo>
                  <a:lnTo>
                    <a:pt x="630" y="793"/>
                  </a:lnTo>
                  <a:lnTo>
                    <a:pt x="627" y="793"/>
                  </a:lnTo>
                  <a:lnTo>
                    <a:pt x="625" y="791"/>
                  </a:lnTo>
                  <a:lnTo>
                    <a:pt x="625" y="789"/>
                  </a:lnTo>
                  <a:lnTo>
                    <a:pt x="622" y="789"/>
                  </a:lnTo>
                  <a:lnTo>
                    <a:pt x="622" y="786"/>
                  </a:lnTo>
                  <a:lnTo>
                    <a:pt x="622" y="784"/>
                  </a:lnTo>
                  <a:lnTo>
                    <a:pt x="620" y="782"/>
                  </a:lnTo>
                  <a:lnTo>
                    <a:pt x="620" y="774"/>
                  </a:lnTo>
                  <a:lnTo>
                    <a:pt x="620" y="772"/>
                  </a:lnTo>
                  <a:lnTo>
                    <a:pt x="620" y="772"/>
                  </a:lnTo>
                  <a:lnTo>
                    <a:pt x="618" y="770"/>
                  </a:lnTo>
                  <a:lnTo>
                    <a:pt x="615" y="770"/>
                  </a:lnTo>
                  <a:lnTo>
                    <a:pt x="613" y="767"/>
                  </a:lnTo>
                  <a:lnTo>
                    <a:pt x="611" y="767"/>
                  </a:lnTo>
                  <a:lnTo>
                    <a:pt x="606" y="767"/>
                  </a:lnTo>
                  <a:lnTo>
                    <a:pt x="606" y="767"/>
                  </a:lnTo>
                  <a:lnTo>
                    <a:pt x="604" y="767"/>
                  </a:lnTo>
                  <a:lnTo>
                    <a:pt x="604" y="767"/>
                  </a:lnTo>
                  <a:lnTo>
                    <a:pt x="604" y="765"/>
                  </a:lnTo>
                  <a:lnTo>
                    <a:pt x="606" y="765"/>
                  </a:lnTo>
                  <a:lnTo>
                    <a:pt x="606" y="763"/>
                  </a:lnTo>
                  <a:lnTo>
                    <a:pt x="606" y="760"/>
                  </a:lnTo>
                  <a:lnTo>
                    <a:pt x="606" y="758"/>
                  </a:lnTo>
                  <a:lnTo>
                    <a:pt x="606" y="758"/>
                  </a:lnTo>
                  <a:lnTo>
                    <a:pt x="608" y="756"/>
                  </a:lnTo>
                  <a:lnTo>
                    <a:pt x="613" y="751"/>
                  </a:lnTo>
                  <a:lnTo>
                    <a:pt x="615" y="748"/>
                  </a:lnTo>
                  <a:lnTo>
                    <a:pt x="615" y="746"/>
                  </a:lnTo>
                  <a:lnTo>
                    <a:pt x="615" y="744"/>
                  </a:lnTo>
                  <a:lnTo>
                    <a:pt x="615" y="741"/>
                  </a:lnTo>
                  <a:lnTo>
                    <a:pt x="613" y="741"/>
                  </a:lnTo>
                  <a:lnTo>
                    <a:pt x="601" y="739"/>
                  </a:lnTo>
                  <a:lnTo>
                    <a:pt x="601" y="737"/>
                  </a:lnTo>
                  <a:lnTo>
                    <a:pt x="601" y="737"/>
                  </a:lnTo>
                  <a:lnTo>
                    <a:pt x="601" y="734"/>
                  </a:lnTo>
                  <a:lnTo>
                    <a:pt x="601" y="734"/>
                  </a:lnTo>
                  <a:lnTo>
                    <a:pt x="601" y="732"/>
                  </a:lnTo>
                  <a:lnTo>
                    <a:pt x="606" y="727"/>
                  </a:lnTo>
                  <a:lnTo>
                    <a:pt x="608" y="718"/>
                  </a:lnTo>
                  <a:lnTo>
                    <a:pt x="608" y="715"/>
                  </a:lnTo>
                  <a:lnTo>
                    <a:pt x="608" y="713"/>
                  </a:lnTo>
                  <a:lnTo>
                    <a:pt x="608" y="713"/>
                  </a:lnTo>
                  <a:lnTo>
                    <a:pt x="608" y="708"/>
                  </a:lnTo>
                  <a:lnTo>
                    <a:pt x="608" y="703"/>
                  </a:lnTo>
                  <a:lnTo>
                    <a:pt x="608" y="703"/>
                  </a:lnTo>
                  <a:lnTo>
                    <a:pt x="608" y="703"/>
                  </a:lnTo>
                  <a:lnTo>
                    <a:pt x="611" y="703"/>
                  </a:lnTo>
                  <a:lnTo>
                    <a:pt x="611" y="703"/>
                  </a:lnTo>
                  <a:lnTo>
                    <a:pt x="611" y="706"/>
                  </a:lnTo>
                  <a:lnTo>
                    <a:pt x="611" y="708"/>
                  </a:lnTo>
                  <a:lnTo>
                    <a:pt x="613" y="708"/>
                  </a:lnTo>
                  <a:lnTo>
                    <a:pt x="613" y="711"/>
                  </a:lnTo>
                  <a:lnTo>
                    <a:pt x="615" y="711"/>
                  </a:lnTo>
                  <a:lnTo>
                    <a:pt x="615" y="713"/>
                  </a:lnTo>
                  <a:lnTo>
                    <a:pt x="618" y="715"/>
                  </a:lnTo>
                  <a:lnTo>
                    <a:pt x="618" y="715"/>
                  </a:lnTo>
                  <a:lnTo>
                    <a:pt x="620" y="718"/>
                  </a:lnTo>
                  <a:lnTo>
                    <a:pt x="620" y="718"/>
                  </a:lnTo>
                  <a:lnTo>
                    <a:pt x="625" y="718"/>
                  </a:lnTo>
                  <a:lnTo>
                    <a:pt x="627" y="718"/>
                  </a:lnTo>
                  <a:lnTo>
                    <a:pt x="627" y="715"/>
                  </a:lnTo>
                  <a:lnTo>
                    <a:pt x="630" y="715"/>
                  </a:lnTo>
                  <a:lnTo>
                    <a:pt x="630" y="713"/>
                  </a:lnTo>
                  <a:lnTo>
                    <a:pt x="630" y="711"/>
                  </a:lnTo>
                  <a:lnTo>
                    <a:pt x="630" y="711"/>
                  </a:lnTo>
                  <a:lnTo>
                    <a:pt x="630" y="708"/>
                  </a:lnTo>
                  <a:lnTo>
                    <a:pt x="630" y="706"/>
                  </a:lnTo>
                  <a:lnTo>
                    <a:pt x="632" y="703"/>
                  </a:lnTo>
                  <a:lnTo>
                    <a:pt x="632" y="703"/>
                  </a:lnTo>
                  <a:lnTo>
                    <a:pt x="632" y="701"/>
                  </a:lnTo>
                  <a:lnTo>
                    <a:pt x="630" y="701"/>
                  </a:lnTo>
                  <a:lnTo>
                    <a:pt x="630" y="701"/>
                  </a:lnTo>
                  <a:lnTo>
                    <a:pt x="627" y="701"/>
                  </a:lnTo>
                  <a:lnTo>
                    <a:pt x="627" y="701"/>
                  </a:lnTo>
                  <a:lnTo>
                    <a:pt x="625" y="701"/>
                  </a:lnTo>
                  <a:lnTo>
                    <a:pt x="625" y="701"/>
                  </a:lnTo>
                  <a:lnTo>
                    <a:pt x="622" y="701"/>
                  </a:lnTo>
                  <a:lnTo>
                    <a:pt x="620" y="701"/>
                  </a:lnTo>
                  <a:lnTo>
                    <a:pt x="618" y="701"/>
                  </a:lnTo>
                  <a:lnTo>
                    <a:pt x="615" y="701"/>
                  </a:lnTo>
                  <a:lnTo>
                    <a:pt x="615" y="701"/>
                  </a:lnTo>
                  <a:lnTo>
                    <a:pt x="615" y="699"/>
                  </a:lnTo>
                  <a:lnTo>
                    <a:pt x="615" y="696"/>
                  </a:lnTo>
                  <a:lnTo>
                    <a:pt x="615" y="694"/>
                  </a:lnTo>
                  <a:lnTo>
                    <a:pt x="615" y="692"/>
                  </a:lnTo>
                  <a:lnTo>
                    <a:pt x="615" y="692"/>
                  </a:lnTo>
                  <a:lnTo>
                    <a:pt x="613" y="684"/>
                  </a:lnTo>
                  <a:lnTo>
                    <a:pt x="613" y="684"/>
                  </a:lnTo>
                  <a:lnTo>
                    <a:pt x="613" y="682"/>
                  </a:lnTo>
                  <a:lnTo>
                    <a:pt x="615" y="682"/>
                  </a:lnTo>
                  <a:lnTo>
                    <a:pt x="618" y="684"/>
                  </a:lnTo>
                  <a:lnTo>
                    <a:pt x="620" y="684"/>
                  </a:lnTo>
                  <a:lnTo>
                    <a:pt x="622" y="687"/>
                  </a:lnTo>
                  <a:lnTo>
                    <a:pt x="622" y="687"/>
                  </a:lnTo>
                  <a:lnTo>
                    <a:pt x="622" y="689"/>
                  </a:lnTo>
                  <a:lnTo>
                    <a:pt x="625" y="689"/>
                  </a:lnTo>
                  <a:lnTo>
                    <a:pt x="625" y="689"/>
                  </a:lnTo>
                  <a:lnTo>
                    <a:pt x="630" y="692"/>
                  </a:lnTo>
                  <a:lnTo>
                    <a:pt x="630" y="692"/>
                  </a:lnTo>
                  <a:lnTo>
                    <a:pt x="632" y="692"/>
                  </a:lnTo>
                  <a:lnTo>
                    <a:pt x="634" y="692"/>
                  </a:lnTo>
                  <a:lnTo>
                    <a:pt x="634" y="692"/>
                  </a:lnTo>
                  <a:lnTo>
                    <a:pt x="637" y="692"/>
                  </a:lnTo>
                  <a:lnTo>
                    <a:pt x="639" y="687"/>
                  </a:lnTo>
                  <a:lnTo>
                    <a:pt x="639" y="687"/>
                  </a:lnTo>
                  <a:lnTo>
                    <a:pt x="639" y="687"/>
                  </a:lnTo>
                  <a:lnTo>
                    <a:pt x="641" y="689"/>
                  </a:lnTo>
                  <a:lnTo>
                    <a:pt x="644" y="689"/>
                  </a:lnTo>
                  <a:lnTo>
                    <a:pt x="644" y="689"/>
                  </a:lnTo>
                  <a:lnTo>
                    <a:pt x="644" y="689"/>
                  </a:lnTo>
                  <a:lnTo>
                    <a:pt x="644" y="687"/>
                  </a:lnTo>
                  <a:lnTo>
                    <a:pt x="646" y="687"/>
                  </a:lnTo>
                  <a:lnTo>
                    <a:pt x="646" y="684"/>
                  </a:lnTo>
                  <a:lnTo>
                    <a:pt x="646" y="682"/>
                  </a:lnTo>
                  <a:lnTo>
                    <a:pt x="644" y="677"/>
                  </a:lnTo>
                  <a:lnTo>
                    <a:pt x="644" y="677"/>
                  </a:lnTo>
                  <a:lnTo>
                    <a:pt x="646" y="677"/>
                  </a:lnTo>
                  <a:lnTo>
                    <a:pt x="646" y="675"/>
                  </a:lnTo>
                  <a:lnTo>
                    <a:pt x="646" y="675"/>
                  </a:lnTo>
                  <a:lnTo>
                    <a:pt x="648" y="673"/>
                  </a:lnTo>
                  <a:lnTo>
                    <a:pt x="648" y="673"/>
                  </a:lnTo>
                  <a:lnTo>
                    <a:pt x="648" y="673"/>
                  </a:lnTo>
                  <a:lnTo>
                    <a:pt x="648" y="670"/>
                  </a:lnTo>
                  <a:lnTo>
                    <a:pt x="648" y="670"/>
                  </a:lnTo>
                  <a:lnTo>
                    <a:pt x="648" y="670"/>
                  </a:lnTo>
                  <a:lnTo>
                    <a:pt x="651" y="670"/>
                  </a:lnTo>
                  <a:lnTo>
                    <a:pt x="651" y="668"/>
                  </a:lnTo>
                  <a:lnTo>
                    <a:pt x="658" y="670"/>
                  </a:lnTo>
                  <a:lnTo>
                    <a:pt x="660" y="670"/>
                  </a:lnTo>
                  <a:lnTo>
                    <a:pt x="665" y="668"/>
                  </a:lnTo>
                  <a:lnTo>
                    <a:pt x="670" y="668"/>
                  </a:lnTo>
                  <a:lnTo>
                    <a:pt x="670" y="668"/>
                  </a:lnTo>
                  <a:lnTo>
                    <a:pt x="670" y="668"/>
                  </a:lnTo>
                  <a:lnTo>
                    <a:pt x="672" y="668"/>
                  </a:lnTo>
                  <a:lnTo>
                    <a:pt x="672" y="668"/>
                  </a:lnTo>
                  <a:lnTo>
                    <a:pt x="670" y="670"/>
                  </a:lnTo>
                  <a:lnTo>
                    <a:pt x="670" y="670"/>
                  </a:lnTo>
                  <a:lnTo>
                    <a:pt x="667" y="675"/>
                  </a:lnTo>
                  <a:lnTo>
                    <a:pt x="667" y="677"/>
                  </a:lnTo>
                  <a:lnTo>
                    <a:pt x="667" y="677"/>
                  </a:lnTo>
                  <a:lnTo>
                    <a:pt x="667" y="677"/>
                  </a:lnTo>
                  <a:lnTo>
                    <a:pt x="670" y="680"/>
                  </a:lnTo>
                  <a:lnTo>
                    <a:pt x="670" y="682"/>
                  </a:lnTo>
                  <a:lnTo>
                    <a:pt x="670" y="682"/>
                  </a:lnTo>
                  <a:lnTo>
                    <a:pt x="670" y="684"/>
                  </a:lnTo>
                  <a:lnTo>
                    <a:pt x="670" y="684"/>
                  </a:lnTo>
                  <a:lnTo>
                    <a:pt x="667" y="684"/>
                  </a:lnTo>
                  <a:lnTo>
                    <a:pt x="667" y="684"/>
                  </a:lnTo>
                  <a:lnTo>
                    <a:pt x="665" y="682"/>
                  </a:lnTo>
                  <a:lnTo>
                    <a:pt x="663" y="682"/>
                  </a:lnTo>
                  <a:lnTo>
                    <a:pt x="663" y="682"/>
                  </a:lnTo>
                  <a:lnTo>
                    <a:pt x="663" y="682"/>
                  </a:lnTo>
                  <a:lnTo>
                    <a:pt x="663" y="684"/>
                  </a:lnTo>
                  <a:lnTo>
                    <a:pt x="663" y="684"/>
                  </a:lnTo>
                  <a:lnTo>
                    <a:pt x="663" y="687"/>
                  </a:lnTo>
                  <a:lnTo>
                    <a:pt x="663" y="687"/>
                  </a:lnTo>
                  <a:lnTo>
                    <a:pt x="665" y="689"/>
                  </a:lnTo>
                  <a:lnTo>
                    <a:pt x="667" y="689"/>
                  </a:lnTo>
                  <a:lnTo>
                    <a:pt x="670" y="689"/>
                  </a:lnTo>
                  <a:lnTo>
                    <a:pt x="675" y="689"/>
                  </a:lnTo>
                  <a:lnTo>
                    <a:pt x="679" y="687"/>
                  </a:lnTo>
                  <a:lnTo>
                    <a:pt x="679" y="687"/>
                  </a:lnTo>
                  <a:lnTo>
                    <a:pt x="679" y="687"/>
                  </a:lnTo>
                  <a:lnTo>
                    <a:pt x="682" y="687"/>
                  </a:lnTo>
                  <a:lnTo>
                    <a:pt x="679" y="689"/>
                  </a:lnTo>
                  <a:lnTo>
                    <a:pt x="679" y="689"/>
                  </a:lnTo>
                  <a:lnTo>
                    <a:pt x="679" y="692"/>
                  </a:lnTo>
                  <a:lnTo>
                    <a:pt x="677" y="692"/>
                  </a:lnTo>
                  <a:lnTo>
                    <a:pt x="677" y="694"/>
                  </a:lnTo>
                  <a:lnTo>
                    <a:pt x="675" y="694"/>
                  </a:lnTo>
                  <a:lnTo>
                    <a:pt x="672" y="694"/>
                  </a:lnTo>
                  <a:lnTo>
                    <a:pt x="670" y="694"/>
                  </a:lnTo>
                  <a:lnTo>
                    <a:pt x="667" y="694"/>
                  </a:lnTo>
                  <a:lnTo>
                    <a:pt x="665" y="694"/>
                  </a:lnTo>
                  <a:lnTo>
                    <a:pt x="665" y="694"/>
                  </a:lnTo>
                  <a:lnTo>
                    <a:pt x="663" y="694"/>
                  </a:lnTo>
                  <a:lnTo>
                    <a:pt x="660" y="692"/>
                  </a:lnTo>
                  <a:lnTo>
                    <a:pt x="658" y="689"/>
                  </a:lnTo>
                  <a:lnTo>
                    <a:pt x="658" y="689"/>
                  </a:lnTo>
                  <a:lnTo>
                    <a:pt x="656" y="687"/>
                  </a:lnTo>
                  <a:lnTo>
                    <a:pt x="656" y="689"/>
                  </a:lnTo>
                  <a:lnTo>
                    <a:pt x="656" y="689"/>
                  </a:lnTo>
                  <a:lnTo>
                    <a:pt x="656" y="689"/>
                  </a:lnTo>
                  <a:lnTo>
                    <a:pt x="656" y="692"/>
                  </a:lnTo>
                  <a:lnTo>
                    <a:pt x="658" y="694"/>
                  </a:lnTo>
                  <a:lnTo>
                    <a:pt x="658" y="696"/>
                  </a:lnTo>
                  <a:lnTo>
                    <a:pt x="658" y="696"/>
                  </a:lnTo>
                  <a:lnTo>
                    <a:pt x="658" y="699"/>
                  </a:lnTo>
                  <a:lnTo>
                    <a:pt x="658" y="699"/>
                  </a:lnTo>
                  <a:lnTo>
                    <a:pt x="656" y="701"/>
                  </a:lnTo>
                  <a:lnTo>
                    <a:pt x="653" y="703"/>
                  </a:lnTo>
                  <a:lnTo>
                    <a:pt x="653" y="706"/>
                  </a:lnTo>
                  <a:lnTo>
                    <a:pt x="653" y="706"/>
                  </a:lnTo>
                  <a:lnTo>
                    <a:pt x="656" y="708"/>
                  </a:lnTo>
                  <a:lnTo>
                    <a:pt x="656" y="708"/>
                  </a:lnTo>
                  <a:lnTo>
                    <a:pt x="658" y="711"/>
                  </a:lnTo>
                  <a:lnTo>
                    <a:pt x="660" y="711"/>
                  </a:lnTo>
                  <a:lnTo>
                    <a:pt x="663" y="711"/>
                  </a:lnTo>
                  <a:lnTo>
                    <a:pt x="665" y="711"/>
                  </a:lnTo>
                  <a:lnTo>
                    <a:pt x="670" y="711"/>
                  </a:lnTo>
                  <a:lnTo>
                    <a:pt x="672" y="711"/>
                  </a:lnTo>
                  <a:lnTo>
                    <a:pt x="679" y="713"/>
                  </a:lnTo>
                  <a:lnTo>
                    <a:pt x="682" y="713"/>
                  </a:lnTo>
                  <a:lnTo>
                    <a:pt x="686" y="713"/>
                  </a:lnTo>
                  <a:lnTo>
                    <a:pt x="696" y="711"/>
                  </a:lnTo>
                  <a:lnTo>
                    <a:pt x="703" y="708"/>
                  </a:lnTo>
                  <a:lnTo>
                    <a:pt x="708" y="708"/>
                  </a:lnTo>
                  <a:lnTo>
                    <a:pt x="717" y="703"/>
                  </a:lnTo>
                  <a:lnTo>
                    <a:pt x="717" y="703"/>
                  </a:lnTo>
                  <a:lnTo>
                    <a:pt x="720" y="703"/>
                  </a:lnTo>
                  <a:lnTo>
                    <a:pt x="722" y="703"/>
                  </a:lnTo>
                  <a:lnTo>
                    <a:pt x="722" y="703"/>
                  </a:lnTo>
                  <a:lnTo>
                    <a:pt x="724" y="706"/>
                  </a:lnTo>
                  <a:lnTo>
                    <a:pt x="727" y="711"/>
                  </a:lnTo>
                  <a:lnTo>
                    <a:pt x="727" y="713"/>
                  </a:lnTo>
                  <a:lnTo>
                    <a:pt x="727" y="715"/>
                  </a:lnTo>
                  <a:lnTo>
                    <a:pt x="727" y="715"/>
                  </a:lnTo>
                  <a:lnTo>
                    <a:pt x="727" y="718"/>
                  </a:lnTo>
                  <a:lnTo>
                    <a:pt x="729" y="718"/>
                  </a:lnTo>
                  <a:lnTo>
                    <a:pt x="731" y="720"/>
                  </a:lnTo>
                  <a:lnTo>
                    <a:pt x="734" y="725"/>
                  </a:lnTo>
                  <a:lnTo>
                    <a:pt x="734" y="737"/>
                  </a:lnTo>
                  <a:lnTo>
                    <a:pt x="734" y="737"/>
                  </a:lnTo>
                  <a:lnTo>
                    <a:pt x="734" y="739"/>
                  </a:lnTo>
                  <a:lnTo>
                    <a:pt x="734" y="739"/>
                  </a:lnTo>
                  <a:lnTo>
                    <a:pt x="734" y="741"/>
                  </a:lnTo>
                  <a:lnTo>
                    <a:pt x="731" y="741"/>
                  </a:lnTo>
                  <a:lnTo>
                    <a:pt x="729" y="741"/>
                  </a:lnTo>
                  <a:lnTo>
                    <a:pt x="729" y="741"/>
                  </a:lnTo>
                  <a:lnTo>
                    <a:pt x="724" y="739"/>
                  </a:lnTo>
                  <a:lnTo>
                    <a:pt x="722" y="739"/>
                  </a:lnTo>
                  <a:lnTo>
                    <a:pt x="722" y="739"/>
                  </a:lnTo>
                  <a:lnTo>
                    <a:pt x="720" y="739"/>
                  </a:lnTo>
                  <a:lnTo>
                    <a:pt x="720" y="741"/>
                  </a:lnTo>
                  <a:lnTo>
                    <a:pt x="717" y="746"/>
                  </a:lnTo>
                  <a:lnTo>
                    <a:pt x="717" y="748"/>
                  </a:lnTo>
                  <a:lnTo>
                    <a:pt x="720" y="748"/>
                  </a:lnTo>
                  <a:lnTo>
                    <a:pt x="720" y="751"/>
                  </a:lnTo>
                  <a:lnTo>
                    <a:pt x="720" y="756"/>
                  </a:lnTo>
                  <a:lnTo>
                    <a:pt x="720" y="758"/>
                  </a:lnTo>
                  <a:lnTo>
                    <a:pt x="722" y="758"/>
                  </a:lnTo>
                  <a:lnTo>
                    <a:pt x="722" y="760"/>
                  </a:lnTo>
                  <a:lnTo>
                    <a:pt x="724" y="760"/>
                  </a:lnTo>
                  <a:lnTo>
                    <a:pt x="724" y="760"/>
                  </a:lnTo>
                  <a:lnTo>
                    <a:pt x="724" y="760"/>
                  </a:lnTo>
                  <a:lnTo>
                    <a:pt x="727" y="763"/>
                  </a:lnTo>
                  <a:lnTo>
                    <a:pt x="727" y="765"/>
                  </a:lnTo>
                  <a:lnTo>
                    <a:pt x="727" y="767"/>
                  </a:lnTo>
                  <a:lnTo>
                    <a:pt x="724" y="770"/>
                  </a:lnTo>
                  <a:lnTo>
                    <a:pt x="722" y="774"/>
                  </a:lnTo>
                  <a:lnTo>
                    <a:pt x="720" y="777"/>
                  </a:lnTo>
                  <a:lnTo>
                    <a:pt x="720" y="779"/>
                  </a:lnTo>
                  <a:lnTo>
                    <a:pt x="720" y="782"/>
                  </a:lnTo>
                  <a:lnTo>
                    <a:pt x="722" y="784"/>
                  </a:lnTo>
                  <a:lnTo>
                    <a:pt x="727" y="786"/>
                  </a:lnTo>
                  <a:lnTo>
                    <a:pt x="727" y="786"/>
                  </a:lnTo>
                  <a:lnTo>
                    <a:pt x="727" y="789"/>
                  </a:lnTo>
                  <a:lnTo>
                    <a:pt x="724" y="791"/>
                  </a:lnTo>
                  <a:lnTo>
                    <a:pt x="722" y="793"/>
                  </a:lnTo>
                  <a:lnTo>
                    <a:pt x="720" y="796"/>
                  </a:lnTo>
                  <a:lnTo>
                    <a:pt x="720" y="798"/>
                  </a:lnTo>
                  <a:lnTo>
                    <a:pt x="720" y="800"/>
                  </a:lnTo>
                  <a:lnTo>
                    <a:pt x="717" y="800"/>
                  </a:lnTo>
                  <a:lnTo>
                    <a:pt x="717" y="800"/>
                  </a:lnTo>
                  <a:lnTo>
                    <a:pt x="717" y="800"/>
                  </a:lnTo>
                  <a:lnTo>
                    <a:pt x="715" y="800"/>
                  </a:lnTo>
                  <a:lnTo>
                    <a:pt x="712" y="798"/>
                  </a:lnTo>
                  <a:lnTo>
                    <a:pt x="712" y="798"/>
                  </a:lnTo>
                  <a:lnTo>
                    <a:pt x="710" y="798"/>
                  </a:lnTo>
                  <a:lnTo>
                    <a:pt x="708" y="800"/>
                  </a:lnTo>
                  <a:lnTo>
                    <a:pt x="708" y="800"/>
                  </a:lnTo>
                  <a:lnTo>
                    <a:pt x="705" y="800"/>
                  </a:lnTo>
                  <a:lnTo>
                    <a:pt x="703" y="800"/>
                  </a:lnTo>
                  <a:lnTo>
                    <a:pt x="703" y="800"/>
                  </a:lnTo>
                  <a:lnTo>
                    <a:pt x="701" y="798"/>
                  </a:lnTo>
                  <a:lnTo>
                    <a:pt x="701" y="798"/>
                  </a:lnTo>
                  <a:lnTo>
                    <a:pt x="698" y="798"/>
                  </a:lnTo>
                  <a:lnTo>
                    <a:pt x="696" y="796"/>
                  </a:lnTo>
                  <a:lnTo>
                    <a:pt x="696" y="796"/>
                  </a:lnTo>
                  <a:lnTo>
                    <a:pt x="693" y="796"/>
                  </a:lnTo>
                  <a:lnTo>
                    <a:pt x="693" y="796"/>
                  </a:lnTo>
                  <a:lnTo>
                    <a:pt x="693" y="796"/>
                  </a:lnTo>
                  <a:lnTo>
                    <a:pt x="691" y="798"/>
                  </a:lnTo>
                  <a:lnTo>
                    <a:pt x="689" y="803"/>
                  </a:lnTo>
                  <a:lnTo>
                    <a:pt x="689" y="803"/>
                  </a:lnTo>
                  <a:lnTo>
                    <a:pt x="691" y="808"/>
                  </a:lnTo>
                  <a:lnTo>
                    <a:pt x="691" y="810"/>
                  </a:lnTo>
                  <a:lnTo>
                    <a:pt x="691" y="812"/>
                  </a:lnTo>
                  <a:lnTo>
                    <a:pt x="693" y="812"/>
                  </a:lnTo>
                  <a:lnTo>
                    <a:pt x="701" y="817"/>
                  </a:lnTo>
                  <a:lnTo>
                    <a:pt x="701" y="817"/>
                  </a:lnTo>
                  <a:lnTo>
                    <a:pt x="701" y="819"/>
                  </a:lnTo>
                  <a:lnTo>
                    <a:pt x="701" y="822"/>
                  </a:lnTo>
                  <a:lnTo>
                    <a:pt x="703" y="824"/>
                  </a:lnTo>
                  <a:lnTo>
                    <a:pt x="708" y="824"/>
                  </a:lnTo>
                  <a:lnTo>
                    <a:pt x="708" y="824"/>
                  </a:lnTo>
                  <a:lnTo>
                    <a:pt x="710" y="824"/>
                  </a:lnTo>
                  <a:lnTo>
                    <a:pt x="712" y="827"/>
                  </a:lnTo>
                  <a:lnTo>
                    <a:pt x="712" y="827"/>
                  </a:lnTo>
                  <a:lnTo>
                    <a:pt x="715" y="827"/>
                  </a:lnTo>
                  <a:lnTo>
                    <a:pt x="715" y="827"/>
                  </a:lnTo>
                  <a:lnTo>
                    <a:pt x="715" y="824"/>
                  </a:lnTo>
                  <a:lnTo>
                    <a:pt x="715" y="824"/>
                  </a:lnTo>
                  <a:lnTo>
                    <a:pt x="715" y="822"/>
                  </a:lnTo>
                  <a:lnTo>
                    <a:pt x="717" y="819"/>
                  </a:lnTo>
                  <a:lnTo>
                    <a:pt x="717" y="817"/>
                  </a:lnTo>
                  <a:lnTo>
                    <a:pt x="717" y="817"/>
                  </a:lnTo>
                  <a:lnTo>
                    <a:pt x="717" y="812"/>
                  </a:lnTo>
                  <a:lnTo>
                    <a:pt x="717" y="812"/>
                  </a:lnTo>
                  <a:lnTo>
                    <a:pt x="717" y="812"/>
                  </a:lnTo>
                  <a:lnTo>
                    <a:pt x="717" y="812"/>
                  </a:lnTo>
                  <a:lnTo>
                    <a:pt x="720" y="812"/>
                  </a:lnTo>
                  <a:lnTo>
                    <a:pt x="720" y="812"/>
                  </a:lnTo>
                  <a:lnTo>
                    <a:pt x="722" y="812"/>
                  </a:lnTo>
                  <a:lnTo>
                    <a:pt x="722" y="815"/>
                  </a:lnTo>
                  <a:lnTo>
                    <a:pt x="722" y="815"/>
                  </a:lnTo>
                  <a:lnTo>
                    <a:pt x="724" y="815"/>
                  </a:lnTo>
                  <a:lnTo>
                    <a:pt x="727" y="815"/>
                  </a:lnTo>
                  <a:lnTo>
                    <a:pt x="731" y="812"/>
                  </a:lnTo>
                  <a:lnTo>
                    <a:pt x="736" y="810"/>
                  </a:lnTo>
                  <a:lnTo>
                    <a:pt x="746" y="805"/>
                  </a:lnTo>
                  <a:lnTo>
                    <a:pt x="748" y="805"/>
                  </a:lnTo>
                  <a:lnTo>
                    <a:pt x="748" y="803"/>
                  </a:lnTo>
                  <a:lnTo>
                    <a:pt x="748" y="803"/>
                  </a:lnTo>
                  <a:lnTo>
                    <a:pt x="748" y="800"/>
                  </a:lnTo>
                  <a:lnTo>
                    <a:pt x="748" y="800"/>
                  </a:lnTo>
                  <a:lnTo>
                    <a:pt x="748" y="800"/>
                  </a:lnTo>
                  <a:lnTo>
                    <a:pt x="748" y="800"/>
                  </a:lnTo>
                  <a:lnTo>
                    <a:pt x="748" y="798"/>
                  </a:lnTo>
                  <a:lnTo>
                    <a:pt x="746" y="798"/>
                  </a:lnTo>
                  <a:lnTo>
                    <a:pt x="748" y="796"/>
                  </a:lnTo>
                  <a:lnTo>
                    <a:pt x="748" y="793"/>
                  </a:lnTo>
                  <a:lnTo>
                    <a:pt x="757" y="789"/>
                  </a:lnTo>
                  <a:lnTo>
                    <a:pt x="762" y="784"/>
                  </a:lnTo>
                  <a:lnTo>
                    <a:pt x="762" y="782"/>
                  </a:lnTo>
                  <a:lnTo>
                    <a:pt x="762" y="782"/>
                  </a:lnTo>
                  <a:lnTo>
                    <a:pt x="762" y="777"/>
                  </a:lnTo>
                  <a:lnTo>
                    <a:pt x="762" y="777"/>
                  </a:lnTo>
                  <a:lnTo>
                    <a:pt x="762" y="772"/>
                  </a:lnTo>
                  <a:lnTo>
                    <a:pt x="762" y="770"/>
                  </a:lnTo>
                  <a:lnTo>
                    <a:pt x="762" y="767"/>
                  </a:lnTo>
                  <a:lnTo>
                    <a:pt x="762" y="765"/>
                  </a:lnTo>
                  <a:lnTo>
                    <a:pt x="762" y="763"/>
                  </a:lnTo>
                  <a:lnTo>
                    <a:pt x="762" y="760"/>
                  </a:lnTo>
                  <a:lnTo>
                    <a:pt x="764" y="760"/>
                  </a:lnTo>
                  <a:lnTo>
                    <a:pt x="764" y="758"/>
                  </a:lnTo>
                  <a:lnTo>
                    <a:pt x="767" y="758"/>
                  </a:lnTo>
                  <a:lnTo>
                    <a:pt x="769" y="756"/>
                  </a:lnTo>
                  <a:lnTo>
                    <a:pt x="769" y="756"/>
                  </a:lnTo>
                  <a:lnTo>
                    <a:pt x="769" y="756"/>
                  </a:lnTo>
                  <a:lnTo>
                    <a:pt x="772" y="758"/>
                  </a:lnTo>
                  <a:lnTo>
                    <a:pt x="772" y="758"/>
                  </a:lnTo>
                  <a:lnTo>
                    <a:pt x="769" y="760"/>
                  </a:lnTo>
                  <a:lnTo>
                    <a:pt x="769" y="760"/>
                  </a:lnTo>
                  <a:lnTo>
                    <a:pt x="769" y="763"/>
                  </a:lnTo>
                  <a:lnTo>
                    <a:pt x="772" y="763"/>
                  </a:lnTo>
                  <a:lnTo>
                    <a:pt x="772" y="765"/>
                  </a:lnTo>
                  <a:lnTo>
                    <a:pt x="774" y="765"/>
                  </a:lnTo>
                  <a:lnTo>
                    <a:pt x="774" y="765"/>
                  </a:lnTo>
                  <a:lnTo>
                    <a:pt x="779" y="765"/>
                  </a:lnTo>
                  <a:lnTo>
                    <a:pt x="781" y="765"/>
                  </a:lnTo>
                  <a:lnTo>
                    <a:pt x="783" y="765"/>
                  </a:lnTo>
                  <a:lnTo>
                    <a:pt x="791" y="767"/>
                  </a:lnTo>
                  <a:lnTo>
                    <a:pt x="793" y="767"/>
                  </a:lnTo>
                  <a:lnTo>
                    <a:pt x="795" y="767"/>
                  </a:lnTo>
                  <a:lnTo>
                    <a:pt x="800" y="767"/>
                  </a:lnTo>
                  <a:lnTo>
                    <a:pt x="802" y="767"/>
                  </a:lnTo>
                  <a:lnTo>
                    <a:pt x="802" y="770"/>
                  </a:lnTo>
                  <a:lnTo>
                    <a:pt x="805" y="770"/>
                  </a:lnTo>
                  <a:lnTo>
                    <a:pt x="805" y="772"/>
                  </a:lnTo>
                  <a:lnTo>
                    <a:pt x="805" y="774"/>
                  </a:lnTo>
                  <a:lnTo>
                    <a:pt x="807" y="774"/>
                  </a:lnTo>
                  <a:lnTo>
                    <a:pt x="807" y="774"/>
                  </a:lnTo>
                  <a:lnTo>
                    <a:pt x="809" y="774"/>
                  </a:lnTo>
                  <a:lnTo>
                    <a:pt x="812" y="774"/>
                  </a:lnTo>
                  <a:lnTo>
                    <a:pt x="812" y="772"/>
                  </a:lnTo>
                  <a:lnTo>
                    <a:pt x="812" y="772"/>
                  </a:lnTo>
                  <a:lnTo>
                    <a:pt x="814" y="767"/>
                  </a:lnTo>
                  <a:lnTo>
                    <a:pt x="814" y="767"/>
                  </a:lnTo>
                  <a:lnTo>
                    <a:pt x="814" y="765"/>
                  </a:lnTo>
                  <a:lnTo>
                    <a:pt x="817" y="765"/>
                  </a:lnTo>
                  <a:lnTo>
                    <a:pt x="819" y="763"/>
                  </a:lnTo>
                  <a:lnTo>
                    <a:pt x="824" y="763"/>
                  </a:lnTo>
                  <a:lnTo>
                    <a:pt x="824" y="763"/>
                  </a:lnTo>
                  <a:lnTo>
                    <a:pt x="826" y="763"/>
                  </a:lnTo>
                  <a:lnTo>
                    <a:pt x="826" y="763"/>
                  </a:lnTo>
                  <a:lnTo>
                    <a:pt x="826" y="765"/>
                  </a:lnTo>
                  <a:lnTo>
                    <a:pt x="826" y="767"/>
                  </a:lnTo>
                  <a:lnTo>
                    <a:pt x="824" y="767"/>
                  </a:lnTo>
                  <a:lnTo>
                    <a:pt x="824" y="770"/>
                  </a:lnTo>
                  <a:lnTo>
                    <a:pt x="824" y="770"/>
                  </a:lnTo>
                  <a:lnTo>
                    <a:pt x="824" y="772"/>
                  </a:lnTo>
                  <a:lnTo>
                    <a:pt x="826" y="772"/>
                  </a:lnTo>
                  <a:lnTo>
                    <a:pt x="831" y="777"/>
                  </a:lnTo>
                  <a:lnTo>
                    <a:pt x="833" y="779"/>
                  </a:lnTo>
                  <a:lnTo>
                    <a:pt x="836" y="782"/>
                  </a:lnTo>
                  <a:lnTo>
                    <a:pt x="840" y="782"/>
                  </a:lnTo>
                  <a:lnTo>
                    <a:pt x="843" y="779"/>
                  </a:lnTo>
                  <a:lnTo>
                    <a:pt x="843" y="779"/>
                  </a:lnTo>
                  <a:lnTo>
                    <a:pt x="843" y="779"/>
                  </a:lnTo>
                  <a:lnTo>
                    <a:pt x="845" y="779"/>
                  </a:lnTo>
                  <a:lnTo>
                    <a:pt x="847" y="779"/>
                  </a:lnTo>
                  <a:lnTo>
                    <a:pt x="847" y="779"/>
                  </a:lnTo>
                  <a:lnTo>
                    <a:pt x="847" y="777"/>
                  </a:lnTo>
                  <a:lnTo>
                    <a:pt x="850" y="777"/>
                  </a:lnTo>
                  <a:lnTo>
                    <a:pt x="850" y="774"/>
                  </a:lnTo>
                  <a:lnTo>
                    <a:pt x="850" y="774"/>
                  </a:lnTo>
                  <a:lnTo>
                    <a:pt x="850" y="772"/>
                  </a:lnTo>
                  <a:lnTo>
                    <a:pt x="852" y="772"/>
                  </a:lnTo>
                  <a:lnTo>
                    <a:pt x="850" y="770"/>
                  </a:lnTo>
                  <a:lnTo>
                    <a:pt x="850" y="767"/>
                  </a:lnTo>
                  <a:lnTo>
                    <a:pt x="845" y="760"/>
                  </a:lnTo>
                  <a:lnTo>
                    <a:pt x="843" y="758"/>
                  </a:lnTo>
                  <a:lnTo>
                    <a:pt x="843" y="756"/>
                  </a:lnTo>
                  <a:lnTo>
                    <a:pt x="843" y="746"/>
                  </a:lnTo>
                  <a:lnTo>
                    <a:pt x="840" y="744"/>
                  </a:lnTo>
                  <a:lnTo>
                    <a:pt x="840" y="744"/>
                  </a:lnTo>
                  <a:lnTo>
                    <a:pt x="840" y="741"/>
                  </a:lnTo>
                  <a:lnTo>
                    <a:pt x="840" y="741"/>
                  </a:lnTo>
                  <a:lnTo>
                    <a:pt x="843" y="737"/>
                  </a:lnTo>
                  <a:lnTo>
                    <a:pt x="843" y="737"/>
                  </a:lnTo>
                  <a:lnTo>
                    <a:pt x="843" y="737"/>
                  </a:lnTo>
                  <a:lnTo>
                    <a:pt x="843" y="734"/>
                  </a:lnTo>
                  <a:lnTo>
                    <a:pt x="840" y="732"/>
                  </a:lnTo>
                  <a:lnTo>
                    <a:pt x="840" y="729"/>
                  </a:lnTo>
                  <a:lnTo>
                    <a:pt x="843" y="729"/>
                  </a:lnTo>
                  <a:lnTo>
                    <a:pt x="843" y="727"/>
                  </a:lnTo>
                  <a:lnTo>
                    <a:pt x="843" y="727"/>
                  </a:lnTo>
                  <a:lnTo>
                    <a:pt x="845" y="729"/>
                  </a:lnTo>
                  <a:lnTo>
                    <a:pt x="845" y="729"/>
                  </a:lnTo>
                  <a:lnTo>
                    <a:pt x="845" y="729"/>
                  </a:lnTo>
                  <a:lnTo>
                    <a:pt x="847" y="729"/>
                  </a:lnTo>
                  <a:lnTo>
                    <a:pt x="847" y="729"/>
                  </a:lnTo>
                  <a:lnTo>
                    <a:pt x="850" y="729"/>
                  </a:lnTo>
                  <a:lnTo>
                    <a:pt x="850" y="729"/>
                  </a:lnTo>
                  <a:lnTo>
                    <a:pt x="850" y="732"/>
                  </a:lnTo>
                  <a:lnTo>
                    <a:pt x="850" y="732"/>
                  </a:lnTo>
                  <a:lnTo>
                    <a:pt x="852" y="734"/>
                  </a:lnTo>
                  <a:lnTo>
                    <a:pt x="852" y="734"/>
                  </a:lnTo>
                  <a:lnTo>
                    <a:pt x="852" y="734"/>
                  </a:lnTo>
                  <a:lnTo>
                    <a:pt x="852" y="737"/>
                  </a:lnTo>
                  <a:lnTo>
                    <a:pt x="852" y="739"/>
                  </a:lnTo>
                  <a:lnTo>
                    <a:pt x="852" y="739"/>
                  </a:lnTo>
                  <a:lnTo>
                    <a:pt x="852" y="739"/>
                  </a:lnTo>
                  <a:lnTo>
                    <a:pt x="852" y="739"/>
                  </a:lnTo>
                  <a:lnTo>
                    <a:pt x="854" y="739"/>
                  </a:lnTo>
                  <a:lnTo>
                    <a:pt x="857" y="739"/>
                  </a:lnTo>
                  <a:lnTo>
                    <a:pt x="857" y="739"/>
                  </a:lnTo>
                  <a:lnTo>
                    <a:pt x="866" y="732"/>
                  </a:lnTo>
                  <a:lnTo>
                    <a:pt x="869" y="732"/>
                  </a:lnTo>
                  <a:lnTo>
                    <a:pt x="869" y="732"/>
                  </a:lnTo>
                  <a:lnTo>
                    <a:pt x="871" y="729"/>
                  </a:lnTo>
                  <a:lnTo>
                    <a:pt x="871" y="727"/>
                  </a:lnTo>
                  <a:lnTo>
                    <a:pt x="871" y="725"/>
                  </a:lnTo>
                  <a:lnTo>
                    <a:pt x="869" y="720"/>
                  </a:lnTo>
                  <a:lnTo>
                    <a:pt x="869" y="715"/>
                  </a:lnTo>
                  <a:lnTo>
                    <a:pt x="866" y="715"/>
                  </a:lnTo>
                  <a:lnTo>
                    <a:pt x="864" y="713"/>
                  </a:lnTo>
                  <a:lnTo>
                    <a:pt x="859" y="708"/>
                  </a:lnTo>
                  <a:lnTo>
                    <a:pt x="859" y="708"/>
                  </a:lnTo>
                  <a:lnTo>
                    <a:pt x="857" y="708"/>
                  </a:lnTo>
                  <a:lnTo>
                    <a:pt x="857" y="708"/>
                  </a:lnTo>
                  <a:lnTo>
                    <a:pt x="854" y="708"/>
                  </a:lnTo>
                  <a:lnTo>
                    <a:pt x="854" y="708"/>
                  </a:lnTo>
                  <a:lnTo>
                    <a:pt x="850" y="708"/>
                  </a:lnTo>
                  <a:lnTo>
                    <a:pt x="845" y="706"/>
                  </a:lnTo>
                  <a:lnTo>
                    <a:pt x="840" y="699"/>
                  </a:lnTo>
                  <a:lnTo>
                    <a:pt x="838" y="696"/>
                  </a:lnTo>
                  <a:lnTo>
                    <a:pt x="838" y="696"/>
                  </a:lnTo>
                  <a:lnTo>
                    <a:pt x="838" y="694"/>
                  </a:lnTo>
                  <a:lnTo>
                    <a:pt x="840" y="694"/>
                  </a:lnTo>
                  <a:lnTo>
                    <a:pt x="840" y="694"/>
                  </a:lnTo>
                  <a:lnTo>
                    <a:pt x="840" y="694"/>
                  </a:lnTo>
                  <a:lnTo>
                    <a:pt x="843" y="692"/>
                  </a:lnTo>
                  <a:lnTo>
                    <a:pt x="845" y="692"/>
                  </a:lnTo>
                  <a:lnTo>
                    <a:pt x="847" y="692"/>
                  </a:lnTo>
                  <a:lnTo>
                    <a:pt x="847" y="692"/>
                  </a:lnTo>
                  <a:lnTo>
                    <a:pt x="850" y="689"/>
                  </a:lnTo>
                  <a:lnTo>
                    <a:pt x="850" y="689"/>
                  </a:lnTo>
                  <a:lnTo>
                    <a:pt x="850" y="687"/>
                  </a:lnTo>
                  <a:lnTo>
                    <a:pt x="850" y="684"/>
                  </a:lnTo>
                  <a:lnTo>
                    <a:pt x="850" y="682"/>
                  </a:lnTo>
                  <a:lnTo>
                    <a:pt x="847" y="680"/>
                  </a:lnTo>
                  <a:lnTo>
                    <a:pt x="845" y="675"/>
                  </a:lnTo>
                  <a:lnTo>
                    <a:pt x="845" y="675"/>
                  </a:lnTo>
                  <a:lnTo>
                    <a:pt x="845" y="675"/>
                  </a:lnTo>
                  <a:lnTo>
                    <a:pt x="845" y="675"/>
                  </a:lnTo>
                  <a:lnTo>
                    <a:pt x="845" y="673"/>
                  </a:lnTo>
                  <a:lnTo>
                    <a:pt x="847" y="673"/>
                  </a:lnTo>
                  <a:lnTo>
                    <a:pt x="847" y="670"/>
                  </a:lnTo>
                  <a:lnTo>
                    <a:pt x="847" y="670"/>
                  </a:lnTo>
                  <a:lnTo>
                    <a:pt x="850" y="668"/>
                  </a:lnTo>
                  <a:lnTo>
                    <a:pt x="854" y="668"/>
                  </a:lnTo>
                  <a:lnTo>
                    <a:pt x="864" y="663"/>
                  </a:lnTo>
                  <a:lnTo>
                    <a:pt x="864" y="663"/>
                  </a:lnTo>
                  <a:lnTo>
                    <a:pt x="866" y="663"/>
                  </a:lnTo>
                  <a:lnTo>
                    <a:pt x="869" y="663"/>
                  </a:lnTo>
                  <a:lnTo>
                    <a:pt x="873" y="663"/>
                  </a:lnTo>
                  <a:lnTo>
                    <a:pt x="885" y="658"/>
                  </a:lnTo>
                  <a:lnTo>
                    <a:pt x="885" y="658"/>
                  </a:lnTo>
                  <a:lnTo>
                    <a:pt x="888" y="658"/>
                  </a:lnTo>
                  <a:lnTo>
                    <a:pt x="890" y="658"/>
                  </a:lnTo>
                  <a:lnTo>
                    <a:pt x="892" y="658"/>
                  </a:lnTo>
                  <a:lnTo>
                    <a:pt x="895" y="658"/>
                  </a:lnTo>
                  <a:lnTo>
                    <a:pt x="895" y="658"/>
                  </a:lnTo>
                  <a:lnTo>
                    <a:pt x="897" y="661"/>
                  </a:lnTo>
                  <a:lnTo>
                    <a:pt x="899" y="661"/>
                  </a:lnTo>
                  <a:lnTo>
                    <a:pt x="902" y="661"/>
                  </a:lnTo>
                  <a:lnTo>
                    <a:pt x="902" y="661"/>
                  </a:lnTo>
                  <a:lnTo>
                    <a:pt x="904" y="658"/>
                  </a:lnTo>
                  <a:lnTo>
                    <a:pt x="904" y="658"/>
                  </a:lnTo>
                  <a:lnTo>
                    <a:pt x="904" y="658"/>
                  </a:lnTo>
                  <a:lnTo>
                    <a:pt x="904" y="658"/>
                  </a:lnTo>
                  <a:lnTo>
                    <a:pt x="907" y="656"/>
                  </a:lnTo>
                  <a:lnTo>
                    <a:pt x="907" y="656"/>
                  </a:lnTo>
                  <a:lnTo>
                    <a:pt x="909" y="656"/>
                  </a:lnTo>
                  <a:lnTo>
                    <a:pt x="909" y="654"/>
                  </a:lnTo>
                  <a:lnTo>
                    <a:pt x="907" y="651"/>
                  </a:lnTo>
                  <a:lnTo>
                    <a:pt x="909" y="651"/>
                  </a:lnTo>
                  <a:lnTo>
                    <a:pt x="909" y="649"/>
                  </a:lnTo>
                  <a:lnTo>
                    <a:pt x="909" y="649"/>
                  </a:lnTo>
                  <a:lnTo>
                    <a:pt x="909" y="649"/>
                  </a:lnTo>
                  <a:lnTo>
                    <a:pt x="909" y="647"/>
                  </a:lnTo>
                  <a:lnTo>
                    <a:pt x="909" y="647"/>
                  </a:lnTo>
                  <a:lnTo>
                    <a:pt x="907" y="642"/>
                  </a:lnTo>
                  <a:lnTo>
                    <a:pt x="904" y="642"/>
                  </a:lnTo>
                  <a:lnTo>
                    <a:pt x="904" y="640"/>
                  </a:lnTo>
                  <a:lnTo>
                    <a:pt x="904" y="640"/>
                  </a:lnTo>
                  <a:lnTo>
                    <a:pt x="904" y="637"/>
                  </a:lnTo>
                  <a:lnTo>
                    <a:pt x="904" y="637"/>
                  </a:lnTo>
                  <a:lnTo>
                    <a:pt x="904" y="637"/>
                  </a:lnTo>
                  <a:lnTo>
                    <a:pt x="904" y="635"/>
                  </a:lnTo>
                  <a:lnTo>
                    <a:pt x="904" y="635"/>
                  </a:lnTo>
                  <a:lnTo>
                    <a:pt x="904" y="632"/>
                  </a:lnTo>
                  <a:lnTo>
                    <a:pt x="904" y="632"/>
                  </a:lnTo>
                  <a:lnTo>
                    <a:pt x="904" y="630"/>
                  </a:lnTo>
                  <a:lnTo>
                    <a:pt x="902" y="630"/>
                  </a:lnTo>
                  <a:lnTo>
                    <a:pt x="902" y="628"/>
                  </a:lnTo>
                  <a:lnTo>
                    <a:pt x="902" y="628"/>
                  </a:lnTo>
                  <a:lnTo>
                    <a:pt x="904" y="625"/>
                  </a:lnTo>
                  <a:lnTo>
                    <a:pt x="904" y="625"/>
                  </a:lnTo>
                  <a:lnTo>
                    <a:pt x="904" y="623"/>
                  </a:lnTo>
                  <a:lnTo>
                    <a:pt x="904" y="623"/>
                  </a:lnTo>
                  <a:lnTo>
                    <a:pt x="904" y="623"/>
                  </a:lnTo>
                  <a:lnTo>
                    <a:pt x="904" y="621"/>
                  </a:lnTo>
                  <a:lnTo>
                    <a:pt x="904" y="621"/>
                  </a:lnTo>
                  <a:lnTo>
                    <a:pt x="904" y="621"/>
                  </a:lnTo>
                  <a:lnTo>
                    <a:pt x="902" y="621"/>
                  </a:lnTo>
                  <a:lnTo>
                    <a:pt x="902" y="618"/>
                  </a:lnTo>
                  <a:lnTo>
                    <a:pt x="902" y="618"/>
                  </a:lnTo>
                  <a:lnTo>
                    <a:pt x="899" y="618"/>
                  </a:lnTo>
                  <a:lnTo>
                    <a:pt x="897" y="618"/>
                  </a:lnTo>
                  <a:lnTo>
                    <a:pt x="895" y="618"/>
                  </a:lnTo>
                  <a:lnTo>
                    <a:pt x="892" y="621"/>
                  </a:lnTo>
                  <a:lnTo>
                    <a:pt x="890" y="621"/>
                  </a:lnTo>
                  <a:lnTo>
                    <a:pt x="890" y="623"/>
                  </a:lnTo>
                  <a:lnTo>
                    <a:pt x="890" y="623"/>
                  </a:lnTo>
                  <a:lnTo>
                    <a:pt x="888" y="628"/>
                  </a:lnTo>
                  <a:lnTo>
                    <a:pt x="888" y="628"/>
                  </a:lnTo>
                  <a:lnTo>
                    <a:pt x="885" y="630"/>
                  </a:lnTo>
                  <a:lnTo>
                    <a:pt x="885" y="630"/>
                  </a:lnTo>
                  <a:lnTo>
                    <a:pt x="883" y="632"/>
                  </a:lnTo>
                  <a:lnTo>
                    <a:pt x="883" y="632"/>
                  </a:lnTo>
                  <a:lnTo>
                    <a:pt x="880" y="632"/>
                  </a:lnTo>
                  <a:lnTo>
                    <a:pt x="878" y="630"/>
                  </a:lnTo>
                  <a:lnTo>
                    <a:pt x="876" y="630"/>
                  </a:lnTo>
                  <a:lnTo>
                    <a:pt x="873" y="630"/>
                  </a:lnTo>
                  <a:lnTo>
                    <a:pt x="873" y="630"/>
                  </a:lnTo>
                  <a:lnTo>
                    <a:pt x="871" y="630"/>
                  </a:lnTo>
                  <a:lnTo>
                    <a:pt x="866" y="632"/>
                  </a:lnTo>
                  <a:lnTo>
                    <a:pt x="864" y="635"/>
                  </a:lnTo>
                  <a:lnTo>
                    <a:pt x="857" y="635"/>
                  </a:lnTo>
                  <a:lnTo>
                    <a:pt x="854" y="635"/>
                  </a:lnTo>
                  <a:lnTo>
                    <a:pt x="854" y="635"/>
                  </a:lnTo>
                  <a:lnTo>
                    <a:pt x="854" y="635"/>
                  </a:lnTo>
                  <a:lnTo>
                    <a:pt x="850" y="632"/>
                  </a:lnTo>
                  <a:lnTo>
                    <a:pt x="847" y="632"/>
                  </a:lnTo>
                  <a:lnTo>
                    <a:pt x="843" y="630"/>
                  </a:lnTo>
                  <a:lnTo>
                    <a:pt x="843" y="630"/>
                  </a:lnTo>
                  <a:lnTo>
                    <a:pt x="843" y="632"/>
                  </a:lnTo>
                  <a:lnTo>
                    <a:pt x="838" y="632"/>
                  </a:lnTo>
                  <a:lnTo>
                    <a:pt x="838" y="632"/>
                  </a:lnTo>
                  <a:lnTo>
                    <a:pt x="836" y="632"/>
                  </a:lnTo>
                  <a:lnTo>
                    <a:pt x="836" y="632"/>
                  </a:lnTo>
                  <a:lnTo>
                    <a:pt x="831" y="628"/>
                  </a:lnTo>
                  <a:lnTo>
                    <a:pt x="828" y="628"/>
                  </a:lnTo>
                  <a:lnTo>
                    <a:pt x="828" y="628"/>
                  </a:lnTo>
                  <a:lnTo>
                    <a:pt x="826" y="628"/>
                  </a:lnTo>
                  <a:lnTo>
                    <a:pt x="824" y="628"/>
                  </a:lnTo>
                  <a:lnTo>
                    <a:pt x="824" y="628"/>
                  </a:lnTo>
                  <a:lnTo>
                    <a:pt x="821" y="625"/>
                  </a:lnTo>
                  <a:lnTo>
                    <a:pt x="821" y="625"/>
                  </a:lnTo>
                  <a:lnTo>
                    <a:pt x="819" y="621"/>
                  </a:lnTo>
                  <a:lnTo>
                    <a:pt x="817" y="618"/>
                  </a:lnTo>
                  <a:lnTo>
                    <a:pt x="817" y="618"/>
                  </a:lnTo>
                  <a:lnTo>
                    <a:pt x="814" y="618"/>
                  </a:lnTo>
                  <a:lnTo>
                    <a:pt x="814" y="618"/>
                  </a:lnTo>
                  <a:lnTo>
                    <a:pt x="812" y="618"/>
                  </a:lnTo>
                  <a:lnTo>
                    <a:pt x="812" y="616"/>
                  </a:lnTo>
                  <a:lnTo>
                    <a:pt x="812" y="616"/>
                  </a:lnTo>
                  <a:lnTo>
                    <a:pt x="812" y="611"/>
                  </a:lnTo>
                  <a:lnTo>
                    <a:pt x="809" y="604"/>
                  </a:lnTo>
                  <a:lnTo>
                    <a:pt x="805" y="587"/>
                  </a:lnTo>
                  <a:lnTo>
                    <a:pt x="805" y="585"/>
                  </a:lnTo>
                  <a:lnTo>
                    <a:pt x="805" y="585"/>
                  </a:lnTo>
                  <a:lnTo>
                    <a:pt x="802" y="583"/>
                  </a:lnTo>
                  <a:lnTo>
                    <a:pt x="805" y="583"/>
                  </a:lnTo>
                  <a:lnTo>
                    <a:pt x="805" y="580"/>
                  </a:lnTo>
                  <a:lnTo>
                    <a:pt x="807" y="580"/>
                  </a:lnTo>
                  <a:lnTo>
                    <a:pt x="807" y="580"/>
                  </a:lnTo>
                  <a:lnTo>
                    <a:pt x="807" y="578"/>
                  </a:lnTo>
                  <a:lnTo>
                    <a:pt x="807" y="576"/>
                  </a:lnTo>
                  <a:lnTo>
                    <a:pt x="807" y="573"/>
                  </a:lnTo>
                  <a:lnTo>
                    <a:pt x="809" y="571"/>
                  </a:lnTo>
                  <a:lnTo>
                    <a:pt x="812" y="566"/>
                  </a:lnTo>
                  <a:lnTo>
                    <a:pt x="812" y="566"/>
                  </a:lnTo>
                  <a:lnTo>
                    <a:pt x="812" y="566"/>
                  </a:lnTo>
                  <a:lnTo>
                    <a:pt x="817" y="564"/>
                  </a:lnTo>
                  <a:lnTo>
                    <a:pt x="817" y="564"/>
                  </a:lnTo>
                  <a:lnTo>
                    <a:pt x="819" y="564"/>
                  </a:lnTo>
                  <a:lnTo>
                    <a:pt x="819" y="561"/>
                  </a:lnTo>
                  <a:lnTo>
                    <a:pt x="821" y="561"/>
                  </a:lnTo>
                  <a:lnTo>
                    <a:pt x="821" y="559"/>
                  </a:lnTo>
                  <a:lnTo>
                    <a:pt x="821" y="557"/>
                  </a:lnTo>
                  <a:lnTo>
                    <a:pt x="824" y="557"/>
                  </a:lnTo>
                  <a:lnTo>
                    <a:pt x="828" y="559"/>
                  </a:lnTo>
                  <a:lnTo>
                    <a:pt x="831" y="559"/>
                  </a:lnTo>
                  <a:lnTo>
                    <a:pt x="833" y="559"/>
                  </a:lnTo>
                  <a:lnTo>
                    <a:pt x="833" y="557"/>
                  </a:lnTo>
                  <a:lnTo>
                    <a:pt x="836" y="554"/>
                  </a:lnTo>
                  <a:lnTo>
                    <a:pt x="838" y="554"/>
                  </a:lnTo>
                  <a:lnTo>
                    <a:pt x="838" y="552"/>
                  </a:lnTo>
                  <a:lnTo>
                    <a:pt x="838" y="552"/>
                  </a:lnTo>
                  <a:lnTo>
                    <a:pt x="840" y="552"/>
                  </a:lnTo>
                  <a:lnTo>
                    <a:pt x="840" y="552"/>
                  </a:lnTo>
                  <a:lnTo>
                    <a:pt x="840" y="550"/>
                  </a:lnTo>
                  <a:lnTo>
                    <a:pt x="840" y="547"/>
                  </a:lnTo>
                  <a:lnTo>
                    <a:pt x="840" y="547"/>
                  </a:lnTo>
                  <a:lnTo>
                    <a:pt x="843" y="545"/>
                  </a:lnTo>
                  <a:lnTo>
                    <a:pt x="850" y="540"/>
                  </a:lnTo>
                  <a:lnTo>
                    <a:pt x="850" y="540"/>
                  </a:lnTo>
                  <a:lnTo>
                    <a:pt x="852" y="538"/>
                  </a:lnTo>
                  <a:lnTo>
                    <a:pt x="852" y="538"/>
                  </a:lnTo>
                  <a:lnTo>
                    <a:pt x="852" y="535"/>
                  </a:lnTo>
                  <a:lnTo>
                    <a:pt x="852" y="535"/>
                  </a:lnTo>
                  <a:lnTo>
                    <a:pt x="857" y="535"/>
                  </a:lnTo>
                  <a:lnTo>
                    <a:pt x="857" y="533"/>
                  </a:lnTo>
                  <a:lnTo>
                    <a:pt x="859" y="533"/>
                  </a:lnTo>
                  <a:lnTo>
                    <a:pt x="859" y="531"/>
                  </a:lnTo>
                  <a:lnTo>
                    <a:pt x="862" y="531"/>
                  </a:lnTo>
                  <a:lnTo>
                    <a:pt x="864" y="528"/>
                  </a:lnTo>
                  <a:lnTo>
                    <a:pt x="864" y="528"/>
                  </a:lnTo>
                  <a:lnTo>
                    <a:pt x="864" y="526"/>
                  </a:lnTo>
                  <a:lnTo>
                    <a:pt x="866" y="526"/>
                  </a:lnTo>
                  <a:lnTo>
                    <a:pt x="869" y="524"/>
                  </a:lnTo>
                  <a:lnTo>
                    <a:pt x="871" y="524"/>
                  </a:lnTo>
                  <a:lnTo>
                    <a:pt x="871" y="524"/>
                  </a:lnTo>
                  <a:lnTo>
                    <a:pt x="873" y="524"/>
                  </a:lnTo>
                  <a:lnTo>
                    <a:pt x="873" y="524"/>
                  </a:lnTo>
                  <a:lnTo>
                    <a:pt x="873" y="521"/>
                  </a:lnTo>
                  <a:lnTo>
                    <a:pt x="873" y="521"/>
                  </a:lnTo>
                  <a:lnTo>
                    <a:pt x="876" y="519"/>
                  </a:lnTo>
                  <a:lnTo>
                    <a:pt x="878" y="516"/>
                  </a:lnTo>
                  <a:lnTo>
                    <a:pt x="880" y="516"/>
                  </a:lnTo>
                  <a:lnTo>
                    <a:pt x="883" y="516"/>
                  </a:lnTo>
                  <a:lnTo>
                    <a:pt x="888" y="516"/>
                  </a:lnTo>
                  <a:lnTo>
                    <a:pt x="890" y="514"/>
                  </a:lnTo>
                  <a:lnTo>
                    <a:pt x="892" y="512"/>
                  </a:lnTo>
                  <a:lnTo>
                    <a:pt x="895" y="512"/>
                  </a:lnTo>
                  <a:lnTo>
                    <a:pt x="895" y="509"/>
                  </a:lnTo>
                  <a:lnTo>
                    <a:pt x="897" y="509"/>
                  </a:lnTo>
                  <a:lnTo>
                    <a:pt x="897" y="509"/>
                  </a:lnTo>
                  <a:lnTo>
                    <a:pt x="897" y="507"/>
                  </a:lnTo>
                  <a:lnTo>
                    <a:pt x="899" y="505"/>
                  </a:lnTo>
                  <a:lnTo>
                    <a:pt x="899" y="502"/>
                  </a:lnTo>
                  <a:lnTo>
                    <a:pt x="902" y="502"/>
                  </a:lnTo>
                  <a:lnTo>
                    <a:pt x="904" y="500"/>
                  </a:lnTo>
                  <a:lnTo>
                    <a:pt x="907" y="502"/>
                  </a:lnTo>
                  <a:lnTo>
                    <a:pt x="909" y="500"/>
                  </a:lnTo>
                  <a:lnTo>
                    <a:pt x="909" y="500"/>
                  </a:lnTo>
                  <a:lnTo>
                    <a:pt x="911" y="500"/>
                  </a:lnTo>
                  <a:lnTo>
                    <a:pt x="914" y="500"/>
                  </a:lnTo>
                  <a:lnTo>
                    <a:pt x="914" y="498"/>
                  </a:lnTo>
                  <a:lnTo>
                    <a:pt x="914" y="498"/>
                  </a:lnTo>
                  <a:lnTo>
                    <a:pt x="914" y="495"/>
                  </a:lnTo>
                  <a:lnTo>
                    <a:pt x="916" y="495"/>
                  </a:lnTo>
                  <a:lnTo>
                    <a:pt x="921" y="495"/>
                  </a:lnTo>
                  <a:lnTo>
                    <a:pt x="923" y="495"/>
                  </a:lnTo>
                  <a:lnTo>
                    <a:pt x="923" y="493"/>
                  </a:lnTo>
                  <a:lnTo>
                    <a:pt x="928" y="490"/>
                  </a:lnTo>
                  <a:lnTo>
                    <a:pt x="935" y="486"/>
                  </a:lnTo>
                  <a:lnTo>
                    <a:pt x="935" y="486"/>
                  </a:lnTo>
                  <a:lnTo>
                    <a:pt x="937" y="486"/>
                  </a:lnTo>
                  <a:lnTo>
                    <a:pt x="942" y="483"/>
                  </a:lnTo>
                  <a:lnTo>
                    <a:pt x="944" y="483"/>
                  </a:lnTo>
                  <a:lnTo>
                    <a:pt x="944" y="483"/>
                  </a:lnTo>
                  <a:lnTo>
                    <a:pt x="947" y="481"/>
                  </a:lnTo>
                  <a:lnTo>
                    <a:pt x="949" y="479"/>
                  </a:lnTo>
                  <a:lnTo>
                    <a:pt x="951" y="479"/>
                  </a:lnTo>
                  <a:lnTo>
                    <a:pt x="956" y="476"/>
                  </a:lnTo>
                  <a:lnTo>
                    <a:pt x="959" y="474"/>
                  </a:lnTo>
                  <a:lnTo>
                    <a:pt x="956" y="469"/>
                  </a:lnTo>
                  <a:lnTo>
                    <a:pt x="963" y="469"/>
                  </a:lnTo>
                  <a:lnTo>
                    <a:pt x="963" y="467"/>
                  </a:lnTo>
                  <a:lnTo>
                    <a:pt x="966" y="467"/>
                  </a:lnTo>
                  <a:lnTo>
                    <a:pt x="966" y="464"/>
                  </a:lnTo>
                  <a:lnTo>
                    <a:pt x="966" y="464"/>
                  </a:lnTo>
                  <a:lnTo>
                    <a:pt x="966" y="462"/>
                  </a:lnTo>
                  <a:lnTo>
                    <a:pt x="968" y="462"/>
                  </a:lnTo>
                  <a:lnTo>
                    <a:pt x="970" y="462"/>
                  </a:lnTo>
                  <a:lnTo>
                    <a:pt x="973" y="462"/>
                  </a:lnTo>
                  <a:lnTo>
                    <a:pt x="975" y="460"/>
                  </a:lnTo>
                  <a:lnTo>
                    <a:pt x="978" y="460"/>
                  </a:lnTo>
                  <a:lnTo>
                    <a:pt x="980" y="460"/>
                  </a:lnTo>
                  <a:lnTo>
                    <a:pt x="980" y="460"/>
                  </a:lnTo>
                  <a:lnTo>
                    <a:pt x="982" y="460"/>
                  </a:lnTo>
                  <a:lnTo>
                    <a:pt x="982" y="460"/>
                  </a:lnTo>
                  <a:lnTo>
                    <a:pt x="985" y="460"/>
                  </a:lnTo>
                  <a:lnTo>
                    <a:pt x="985" y="460"/>
                  </a:lnTo>
                  <a:lnTo>
                    <a:pt x="987" y="460"/>
                  </a:lnTo>
                  <a:lnTo>
                    <a:pt x="987" y="460"/>
                  </a:lnTo>
                  <a:lnTo>
                    <a:pt x="987" y="457"/>
                  </a:lnTo>
                  <a:lnTo>
                    <a:pt x="987" y="455"/>
                  </a:lnTo>
                  <a:lnTo>
                    <a:pt x="989" y="455"/>
                  </a:lnTo>
                  <a:lnTo>
                    <a:pt x="989" y="453"/>
                  </a:lnTo>
                  <a:lnTo>
                    <a:pt x="989" y="453"/>
                  </a:lnTo>
                  <a:lnTo>
                    <a:pt x="989" y="450"/>
                  </a:lnTo>
                  <a:lnTo>
                    <a:pt x="989" y="450"/>
                  </a:lnTo>
                  <a:lnTo>
                    <a:pt x="989" y="448"/>
                  </a:lnTo>
                  <a:lnTo>
                    <a:pt x="989" y="445"/>
                  </a:lnTo>
                  <a:lnTo>
                    <a:pt x="992" y="445"/>
                  </a:lnTo>
                  <a:lnTo>
                    <a:pt x="996" y="448"/>
                  </a:lnTo>
                  <a:lnTo>
                    <a:pt x="996" y="445"/>
                  </a:lnTo>
                  <a:lnTo>
                    <a:pt x="996" y="443"/>
                  </a:lnTo>
                  <a:lnTo>
                    <a:pt x="999" y="443"/>
                  </a:lnTo>
                  <a:lnTo>
                    <a:pt x="1001" y="443"/>
                  </a:lnTo>
                  <a:lnTo>
                    <a:pt x="1001" y="441"/>
                  </a:lnTo>
                  <a:lnTo>
                    <a:pt x="1001" y="441"/>
                  </a:lnTo>
                  <a:lnTo>
                    <a:pt x="999" y="438"/>
                  </a:lnTo>
                  <a:lnTo>
                    <a:pt x="999" y="438"/>
                  </a:lnTo>
                  <a:lnTo>
                    <a:pt x="999" y="436"/>
                  </a:lnTo>
                  <a:lnTo>
                    <a:pt x="999" y="436"/>
                  </a:lnTo>
                  <a:lnTo>
                    <a:pt x="999" y="436"/>
                  </a:lnTo>
                  <a:lnTo>
                    <a:pt x="999" y="436"/>
                  </a:lnTo>
                  <a:lnTo>
                    <a:pt x="999" y="436"/>
                  </a:lnTo>
                  <a:lnTo>
                    <a:pt x="1001" y="436"/>
                  </a:lnTo>
                  <a:lnTo>
                    <a:pt x="1001" y="434"/>
                  </a:lnTo>
                  <a:lnTo>
                    <a:pt x="1006" y="431"/>
                  </a:lnTo>
                  <a:lnTo>
                    <a:pt x="1006" y="431"/>
                  </a:lnTo>
                  <a:lnTo>
                    <a:pt x="1006" y="429"/>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3"/>
            <p:cNvSpPr>
              <a:spLocks/>
            </p:cNvSpPr>
            <p:nvPr/>
          </p:nvSpPr>
          <p:spPr bwMode="auto">
            <a:xfrm>
              <a:off x="2820" y="891"/>
              <a:ext cx="350" cy="396"/>
            </a:xfrm>
            <a:custGeom>
              <a:avLst/>
              <a:gdLst>
                <a:gd name="T0" fmla="*/ 350 w 350"/>
                <a:gd name="T1" fmla="*/ 263 h 396"/>
                <a:gd name="T2" fmla="*/ 345 w 350"/>
                <a:gd name="T3" fmla="*/ 249 h 396"/>
                <a:gd name="T4" fmla="*/ 336 w 350"/>
                <a:gd name="T5" fmla="*/ 249 h 396"/>
                <a:gd name="T6" fmla="*/ 331 w 350"/>
                <a:gd name="T7" fmla="*/ 232 h 396"/>
                <a:gd name="T8" fmla="*/ 338 w 350"/>
                <a:gd name="T9" fmla="*/ 225 h 396"/>
                <a:gd name="T10" fmla="*/ 317 w 350"/>
                <a:gd name="T11" fmla="*/ 197 h 396"/>
                <a:gd name="T12" fmla="*/ 319 w 350"/>
                <a:gd name="T13" fmla="*/ 176 h 396"/>
                <a:gd name="T14" fmla="*/ 310 w 350"/>
                <a:gd name="T15" fmla="*/ 168 h 396"/>
                <a:gd name="T16" fmla="*/ 305 w 350"/>
                <a:gd name="T17" fmla="*/ 166 h 396"/>
                <a:gd name="T18" fmla="*/ 296 w 350"/>
                <a:gd name="T19" fmla="*/ 161 h 396"/>
                <a:gd name="T20" fmla="*/ 284 w 350"/>
                <a:gd name="T21" fmla="*/ 159 h 396"/>
                <a:gd name="T22" fmla="*/ 270 w 350"/>
                <a:gd name="T23" fmla="*/ 164 h 396"/>
                <a:gd name="T24" fmla="*/ 239 w 350"/>
                <a:gd name="T25" fmla="*/ 93 h 396"/>
                <a:gd name="T26" fmla="*/ 218 w 350"/>
                <a:gd name="T27" fmla="*/ 67 h 396"/>
                <a:gd name="T28" fmla="*/ 208 w 350"/>
                <a:gd name="T29" fmla="*/ 48 h 396"/>
                <a:gd name="T30" fmla="*/ 201 w 350"/>
                <a:gd name="T31" fmla="*/ 38 h 396"/>
                <a:gd name="T32" fmla="*/ 236 w 350"/>
                <a:gd name="T33" fmla="*/ 12 h 396"/>
                <a:gd name="T34" fmla="*/ 215 w 350"/>
                <a:gd name="T35" fmla="*/ 12 h 396"/>
                <a:gd name="T36" fmla="*/ 184 w 350"/>
                <a:gd name="T37" fmla="*/ 26 h 396"/>
                <a:gd name="T38" fmla="*/ 170 w 350"/>
                <a:gd name="T39" fmla="*/ 29 h 396"/>
                <a:gd name="T40" fmla="*/ 151 w 350"/>
                <a:gd name="T41" fmla="*/ 55 h 396"/>
                <a:gd name="T42" fmla="*/ 132 w 350"/>
                <a:gd name="T43" fmla="*/ 62 h 396"/>
                <a:gd name="T44" fmla="*/ 109 w 350"/>
                <a:gd name="T45" fmla="*/ 74 h 396"/>
                <a:gd name="T46" fmla="*/ 78 w 350"/>
                <a:gd name="T47" fmla="*/ 102 h 396"/>
                <a:gd name="T48" fmla="*/ 80 w 350"/>
                <a:gd name="T49" fmla="*/ 123 h 396"/>
                <a:gd name="T50" fmla="*/ 75 w 350"/>
                <a:gd name="T51" fmla="*/ 180 h 396"/>
                <a:gd name="T52" fmla="*/ 83 w 350"/>
                <a:gd name="T53" fmla="*/ 199 h 396"/>
                <a:gd name="T54" fmla="*/ 64 w 350"/>
                <a:gd name="T55" fmla="*/ 218 h 396"/>
                <a:gd name="T56" fmla="*/ 47 w 350"/>
                <a:gd name="T57" fmla="*/ 230 h 396"/>
                <a:gd name="T58" fmla="*/ 35 w 350"/>
                <a:gd name="T59" fmla="*/ 247 h 396"/>
                <a:gd name="T60" fmla="*/ 23 w 350"/>
                <a:gd name="T61" fmla="*/ 270 h 396"/>
                <a:gd name="T62" fmla="*/ 2 w 350"/>
                <a:gd name="T63" fmla="*/ 287 h 396"/>
                <a:gd name="T64" fmla="*/ 14 w 350"/>
                <a:gd name="T65" fmla="*/ 320 h 396"/>
                <a:gd name="T66" fmla="*/ 90 w 350"/>
                <a:gd name="T67" fmla="*/ 348 h 396"/>
                <a:gd name="T68" fmla="*/ 109 w 350"/>
                <a:gd name="T69" fmla="*/ 339 h 396"/>
                <a:gd name="T70" fmla="*/ 123 w 350"/>
                <a:gd name="T71" fmla="*/ 346 h 396"/>
                <a:gd name="T72" fmla="*/ 135 w 350"/>
                <a:gd name="T73" fmla="*/ 355 h 396"/>
                <a:gd name="T74" fmla="*/ 144 w 350"/>
                <a:gd name="T75" fmla="*/ 348 h 396"/>
                <a:gd name="T76" fmla="*/ 144 w 350"/>
                <a:gd name="T77" fmla="*/ 355 h 396"/>
                <a:gd name="T78" fmla="*/ 149 w 350"/>
                <a:gd name="T79" fmla="*/ 365 h 396"/>
                <a:gd name="T80" fmla="*/ 156 w 350"/>
                <a:gd name="T81" fmla="*/ 367 h 396"/>
                <a:gd name="T82" fmla="*/ 156 w 350"/>
                <a:gd name="T83" fmla="*/ 372 h 396"/>
                <a:gd name="T84" fmla="*/ 151 w 350"/>
                <a:gd name="T85" fmla="*/ 379 h 396"/>
                <a:gd name="T86" fmla="*/ 156 w 350"/>
                <a:gd name="T87" fmla="*/ 389 h 396"/>
                <a:gd name="T88" fmla="*/ 165 w 350"/>
                <a:gd name="T89" fmla="*/ 391 h 396"/>
                <a:gd name="T90" fmla="*/ 173 w 350"/>
                <a:gd name="T91" fmla="*/ 379 h 396"/>
                <a:gd name="T92" fmla="*/ 194 w 350"/>
                <a:gd name="T93" fmla="*/ 365 h 396"/>
                <a:gd name="T94" fmla="*/ 215 w 350"/>
                <a:gd name="T95" fmla="*/ 365 h 396"/>
                <a:gd name="T96" fmla="*/ 234 w 350"/>
                <a:gd name="T97" fmla="*/ 372 h 396"/>
                <a:gd name="T98" fmla="*/ 262 w 350"/>
                <a:gd name="T99" fmla="*/ 360 h 396"/>
                <a:gd name="T100" fmla="*/ 267 w 350"/>
                <a:gd name="T101" fmla="*/ 346 h 396"/>
                <a:gd name="T102" fmla="*/ 272 w 350"/>
                <a:gd name="T103" fmla="*/ 329 h 396"/>
                <a:gd name="T104" fmla="*/ 270 w 350"/>
                <a:gd name="T105" fmla="*/ 322 h 396"/>
                <a:gd name="T106" fmla="*/ 284 w 350"/>
                <a:gd name="T107" fmla="*/ 322 h 396"/>
                <a:gd name="T108" fmla="*/ 291 w 350"/>
                <a:gd name="T109" fmla="*/ 322 h 396"/>
                <a:gd name="T110" fmla="*/ 293 w 350"/>
                <a:gd name="T111" fmla="*/ 313 h 396"/>
                <a:gd name="T112" fmla="*/ 319 w 350"/>
                <a:gd name="T113" fmla="*/ 318 h 396"/>
                <a:gd name="T114" fmla="*/ 317 w 350"/>
                <a:gd name="T115" fmla="*/ 308 h 396"/>
                <a:gd name="T116" fmla="*/ 310 w 350"/>
                <a:gd name="T117" fmla="*/ 308 h 396"/>
                <a:gd name="T118" fmla="*/ 329 w 350"/>
                <a:gd name="T119" fmla="*/ 294 h 396"/>
                <a:gd name="T120" fmla="*/ 331 w 350"/>
                <a:gd name="T121" fmla="*/ 282 h 396"/>
                <a:gd name="T122" fmla="*/ 348 w 350"/>
                <a:gd name="T123" fmla="*/ 289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0" h="396">
                  <a:moveTo>
                    <a:pt x="350" y="280"/>
                  </a:moveTo>
                  <a:lnTo>
                    <a:pt x="350" y="277"/>
                  </a:lnTo>
                  <a:lnTo>
                    <a:pt x="350" y="273"/>
                  </a:lnTo>
                  <a:lnTo>
                    <a:pt x="350" y="273"/>
                  </a:lnTo>
                  <a:lnTo>
                    <a:pt x="350" y="273"/>
                  </a:lnTo>
                  <a:lnTo>
                    <a:pt x="350" y="270"/>
                  </a:lnTo>
                  <a:lnTo>
                    <a:pt x="350" y="270"/>
                  </a:lnTo>
                  <a:lnTo>
                    <a:pt x="350" y="268"/>
                  </a:lnTo>
                  <a:lnTo>
                    <a:pt x="350" y="268"/>
                  </a:lnTo>
                  <a:lnTo>
                    <a:pt x="350" y="268"/>
                  </a:lnTo>
                  <a:lnTo>
                    <a:pt x="350" y="265"/>
                  </a:lnTo>
                  <a:lnTo>
                    <a:pt x="350" y="263"/>
                  </a:lnTo>
                  <a:lnTo>
                    <a:pt x="350" y="258"/>
                  </a:lnTo>
                  <a:lnTo>
                    <a:pt x="350" y="258"/>
                  </a:lnTo>
                  <a:lnTo>
                    <a:pt x="350" y="258"/>
                  </a:lnTo>
                  <a:lnTo>
                    <a:pt x="350" y="256"/>
                  </a:lnTo>
                  <a:lnTo>
                    <a:pt x="348" y="254"/>
                  </a:lnTo>
                  <a:lnTo>
                    <a:pt x="348" y="254"/>
                  </a:lnTo>
                  <a:lnTo>
                    <a:pt x="348" y="254"/>
                  </a:lnTo>
                  <a:lnTo>
                    <a:pt x="348" y="254"/>
                  </a:lnTo>
                  <a:lnTo>
                    <a:pt x="345" y="254"/>
                  </a:lnTo>
                  <a:lnTo>
                    <a:pt x="345" y="251"/>
                  </a:lnTo>
                  <a:lnTo>
                    <a:pt x="345" y="249"/>
                  </a:lnTo>
                  <a:lnTo>
                    <a:pt x="345" y="249"/>
                  </a:lnTo>
                  <a:lnTo>
                    <a:pt x="345" y="247"/>
                  </a:lnTo>
                  <a:lnTo>
                    <a:pt x="343" y="247"/>
                  </a:lnTo>
                  <a:lnTo>
                    <a:pt x="343" y="247"/>
                  </a:lnTo>
                  <a:lnTo>
                    <a:pt x="343" y="247"/>
                  </a:lnTo>
                  <a:lnTo>
                    <a:pt x="343" y="249"/>
                  </a:lnTo>
                  <a:lnTo>
                    <a:pt x="341" y="247"/>
                  </a:lnTo>
                  <a:lnTo>
                    <a:pt x="341" y="247"/>
                  </a:lnTo>
                  <a:lnTo>
                    <a:pt x="338" y="247"/>
                  </a:lnTo>
                  <a:lnTo>
                    <a:pt x="338" y="247"/>
                  </a:lnTo>
                  <a:lnTo>
                    <a:pt x="338" y="247"/>
                  </a:lnTo>
                  <a:lnTo>
                    <a:pt x="336" y="249"/>
                  </a:lnTo>
                  <a:lnTo>
                    <a:pt x="336" y="249"/>
                  </a:lnTo>
                  <a:lnTo>
                    <a:pt x="336" y="249"/>
                  </a:lnTo>
                  <a:lnTo>
                    <a:pt x="336" y="247"/>
                  </a:lnTo>
                  <a:lnTo>
                    <a:pt x="334" y="247"/>
                  </a:lnTo>
                  <a:lnTo>
                    <a:pt x="331" y="242"/>
                  </a:lnTo>
                  <a:lnTo>
                    <a:pt x="326" y="239"/>
                  </a:lnTo>
                  <a:lnTo>
                    <a:pt x="326" y="239"/>
                  </a:lnTo>
                  <a:lnTo>
                    <a:pt x="326" y="237"/>
                  </a:lnTo>
                  <a:lnTo>
                    <a:pt x="326" y="237"/>
                  </a:lnTo>
                  <a:lnTo>
                    <a:pt x="326" y="235"/>
                  </a:lnTo>
                  <a:lnTo>
                    <a:pt x="326" y="235"/>
                  </a:lnTo>
                  <a:lnTo>
                    <a:pt x="326" y="235"/>
                  </a:lnTo>
                  <a:lnTo>
                    <a:pt x="331" y="232"/>
                  </a:lnTo>
                  <a:lnTo>
                    <a:pt x="334" y="232"/>
                  </a:lnTo>
                  <a:lnTo>
                    <a:pt x="336" y="232"/>
                  </a:lnTo>
                  <a:lnTo>
                    <a:pt x="341" y="232"/>
                  </a:lnTo>
                  <a:lnTo>
                    <a:pt x="341" y="230"/>
                  </a:lnTo>
                  <a:lnTo>
                    <a:pt x="343" y="228"/>
                  </a:lnTo>
                  <a:lnTo>
                    <a:pt x="343" y="228"/>
                  </a:lnTo>
                  <a:lnTo>
                    <a:pt x="343" y="228"/>
                  </a:lnTo>
                  <a:lnTo>
                    <a:pt x="343" y="225"/>
                  </a:lnTo>
                  <a:lnTo>
                    <a:pt x="341" y="225"/>
                  </a:lnTo>
                  <a:lnTo>
                    <a:pt x="341" y="225"/>
                  </a:lnTo>
                  <a:lnTo>
                    <a:pt x="338" y="225"/>
                  </a:lnTo>
                  <a:lnTo>
                    <a:pt x="338" y="225"/>
                  </a:lnTo>
                  <a:lnTo>
                    <a:pt x="338" y="223"/>
                  </a:lnTo>
                  <a:lnTo>
                    <a:pt x="336" y="221"/>
                  </a:lnTo>
                  <a:lnTo>
                    <a:pt x="336" y="218"/>
                  </a:lnTo>
                  <a:lnTo>
                    <a:pt x="334" y="218"/>
                  </a:lnTo>
                  <a:lnTo>
                    <a:pt x="329" y="213"/>
                  </a:lnTo>
                  <a:lnTo>
                    <a:pt x="326" y="211"/>
                  </a:lnTo>
                  <a:lnTo>
                    <a:pt x="322" y="204"/>
                  </a:lnTo>
                  <a:lnTo>
                    <a:pt x="319" y="202"/>
                  </a:lnTo>
                  <a:lnTo>
                    <a:pt x="317" y="202"/>
                  </a:lnTo>
                  <a:lnTo>
                    <a:pt x="317" y="199"/>
                  </a:lnTo>
                  <a:lnTo>
                    <a:pt x="317" y="197"/>
                  </a:lnTo>
                  <a:lnTo>
                    <a:pt x="317" y="197"/>
                  </a:lnTo>
                  <a:lnTo>
                    <a:pt x="317" y="194"/>
                  </a:lnTo>
                  <a:lnTo>
                    <a:pt x="317" y="194"/>
                  </a:lnTo>
                  <a:lnTo>
                    <a:pt x="317" y="192"/>
                  </a:lnTo>
                  <a:lnTo>
                    <a:pt x="317" y="190"/>
                  </a:lnTo>
                  <a:lnTo>
                    <a:pt x="317" y="190"/>
                  </a:lnTo>
                  <a:lnTo>
                    <a:pt x="315" y="187"/>
                  </a:lnTo>
                  <a:lnTo>
                    <a:pt x="315" y="187"/>
                  </a:lnTo>
                  <a:lnTo>
                    <a:pt x="315" y="180"/>
                  </a:lnTo>
                  <a:lnTo>
                    <a:pt x="315" y="180"/>
                  </a:lnTo>
                  <a:lnTo>
                    <a:pt x="317" y="178"/>
                  </a:lnTo>
                  <a:lnTo>
                    <a:pt x="317" y="178"/>
                  </a:lnTo>
                  <a:lnTo>
                    <a:pt x="319" y="176"/>
                  </a:lnTo>
                  <a:lnTo>
                    <a:pt x="317" y="176"/>
                  </a:lnTo>
                  <a:lnTo>
                    <a:pt x="317" y="173"/>
                  </a:lnTo>
                  <a:lnTo>
                    <a:pt x="315" y="176"/>
                  </a:lnTo>
                  <a:lnTo>
                    <a:pt x="312" y="176"/>
                  </a:lnTo>
                  <a:lnTo>
                    <a:pt x="312" y="173"/>
                  </a:lnTo>
                  <a:lnTo>
                    <a:pt x="315" y="171"/>
                  </a:lnTo>
                  <a:lnTo>
                    <a:pt x="315" y="171"/>
                  </a:lnTo>
                  <a:lnTo>
                    <a:pt x="312" y="168"/>
                  </a:lnTo>
                  <a:lnTo>
                    <a:pt x="312" y="168"/>
                  </a:lnTo>
                  <a:lnTo>
                    <a:pt x="312" y="168"/>
                  </a:lnTo>
                  <a:lnTo>
                    <a:pt x="312" y="168"/>
                  </a:lnTo>
                  <a:lnTo>
                    <a:pt x="310" y="168"/>
                  </a:lnTo>
                  <a:lnTo>
                    <a:pt x="310" y="168"/>
                  </a:lnTo>
                  <a:lnTo>
                    <a:pt x="310" y="171"/>
                  </a:lnTo>
                  <a:lnTo>
                    <a:pt x="310" y="171"/>
                  </a:lnTo>
                  <a:lnTo>
                    <a:pt x="310" y="171"/>
                  </a:lnTo>
                  <a:lnTo>
                    <a:pt x="307" y="171"/>
                  </a:lnTo>
                  <a:lnTo>
                    <a:pt x="307" y="168"/>
                  </a:lnTo>
                  <a:lnTo>
                    <a:pt x="307" y="168"/>
                  </a:lnTo>
                  <a:lnTo>
                    <a:pt x="307" y="166"/>
                  </a:lnTo>
                  <a:lnTo>
                    <a:pt x="305" y="166"/>
                  </a:lnTo>
                  <a:lnTo>
                    <a:pt x="305" y="166"/>
                  </a:lnTo>
                  <a:lnTo>
                    <a:pt x="305" y="166"/>
                  </a:lnTo>
                  <a:lnTo>
                    <a:pt x="305" y="166"/>
                  </a:lnTo>
                  <a:lnTo>
                    <a:pt x="303" y="166"/>
                  </a:lnTo>
                  <a:lnTo>
                    <a:pt x="303" y="166"/>
                  </a:lnTo>
                  <a:lnTo>
                    <a:pt x="303" y="166"/>
                  </a:lnTo>
                  <a:lnTo>
                    <a:pt x="303" y="166"/>
                  </a:lnTo>
                  <a:lnTo>
                    <a:pt x="300" y="164"/>
                  </a:lnTo>
                  <a:lnTo>
                    <a:pt x="300" y="164"/>
                  </a:lnTo>
                  <a:lnTo>
                    <a:pt x="300" y="164"/>
                  </a:lnTo>
                  <a:lnTo>
                    <a:pt x="300" y="164"/>
                  </a:lnTo>
                  <a:lnTo>
                    <a:pt x="298" y="166"/>
                  </a:lnTo>
                  <a:lnTo>
                    <a:pt x="298" y="166"/>
                  </a:lnTo>
                  <a:lnTo>
                    <a:pt x="298" y="164"/>
                  </a:lnTo>
                  <a:lnTo>
                    <a:pt x="296" y="161"/>
                  </a:lnTo>
                  <a:lnTo>
                    <a:pt x="293" y="157"/>
                  </a:lnTo>
                  <a:lnTo>
                    <a:pt x="289" y="150"/>
                  </a:lnTo>
                  <a:lnTo>
                    <a:pt x="289" y="147"/>
                  </a:lnTo>
                  <a:lnTo>
                    <a:pt x="289" y="147"/>
                  </a:lnTo>
                  <a:lnTo>
                    <a:pt x="286" y="147"/>
                  </a:lnTo>
                  <a:lnTo>
                    <a:pt x="286" y="150"/>
                  </a:lnTo>
                  <a:lnTo>
                    <a:pt x="286" y="150"/>
                  </a:lnTo>
                  <a:lnTo>
                    <a:pt x="284" y="150"/>
                  </a:lnTo>
                  <a:lnTo>
                    <a:pt x="284" y="152"/>
                  </a:lnTo>
                  <a:lnTo>
                    <a:pt x="284" y="157"/>
                  </a:lnTo>
                  <a:lnTo>
                    <a:pt x="284" y="157"/>
                  </a:lnTo>
                  <a:lnTo>
                    <a:pt x="284" y="159"/>
                  </a:lnTo>
                  <a:lnTo>
                    <a:pt x="281" y="157"/>
                  </a:lnTo>
                  <a:lnTo>
                    <a:pt x="281" y="159"/>
                  </a:lnTo>
                  <a:lnTo>
                    <a:pt x="279" y="159"/>
                  </a:lnTo>
                  <a:lnTo>
                    <a:pt x="279" y="161"/>
                  </a:lnTo>
                  <a:lnTo>
                    <a:pt x="279" y="164"/>
                  </a:lnTo>
                  <a:lnTo>
                    <a:pt x="279" y="164"/>
                  </a:lnTo>
                  <a:lnTo>
                    <a:pt x="277" y="164"/>
                  </a:lnTo>
                  <a:lnTo>
                    <a:pt x="277" y="164"/>
                  </a:lnTo>
                  <a:lnTo>
                    <a:pt x="274" y="161"/>
                  </a:lnTo>
                  <a:lnTo>
                    <a:pt x="272" y="161"/>
                  </a:lnTo>
                  <a:lnTo>
                    <a:pt x="272" y="164"/>
                  </a:lnTo>
                  <a:lnTo>
                    <a:pt x="270" y="164"/>
                  </a:lnTo>
                  <a:lnTo>
                    <a:pt x="267" y="161"/>
                  </a:lnTo>
                  <a:lnTo>
                    <a:pt x="265" y="159"/>
                  </a:lnTo>
                  <a:lnTo>
                    <a:pt x="262" y="157"/>
                  </a:lnTo>
                  <a:lnTo>
                    <a:pt x="262" y="154"/>
                  </a:lnTo>
                  <a:lnTo>
                    <a:pt x="260" y="147"/>
                  </a:lnTo>
                  <a:lnTo>
                    <a:pt x="255" y="128"/>
                  </a:lnTo>
                  <a:lnTo>
                    <a:pt x="241" y="102"/>
                  </a:lnTo>
                  <a:lnTo>
                    <a:pt x="239" y="97"/>
                  </a:lnTo>
                  <a:lnTo>
                    <a:pt x="236" y="95"/>
                  </a:lnTo>
                  <a:lnTo>
                    <a:pt x="239" y="95"/>
                  </a:lnTo>
                  <a:lnTo>
                    <a:pt x="239" y="93"/>
                  </a:lnTo>
                  <a:lnTo>
                    <a:pt x="239" y="93"/>
                  </a:lnTo>
                  <a:lnTo>
                    <a:pt x="239" y="93"/>
                  </a:lnTo>
                  <a:lnTo>
                    <a:pt x="241" y="93"/>
                  </a:lnTo>
                  <a:lnTo>
                    <a:pt x="241" y="93"/>
                  </a:lnTo>
                  <a:lnTo>
                    <a:pt x="244" y="93"/>
                  </a:lnTo>
                  <a:lnTo>
                    <a:pt x="244" y="93"/>
                  </a:lnTo>
                  <a:lnTo>
                    <a:pt x="244" y="90"/>
                  </a:lnTo>
                  <a:lnTo>
                    <a:pt x="239" y="83"/>
                  </a:lnTo>
                  <a:lnTo>
                    <a:pt x="234" y="76"/>
                  </a:lnTo>
                  <a:lnTo>
                    <a:pt x="232" y="74"/>
                  </a:lnTo>
                  <a:lnTo>
                    <a:pt x="232" y="74"/>
                  </a:lnTo>
                  <a:lnTo>
                    <a:pt x="225" y="69"/>
                  </a:lnTo>
                  <a:lnTo>
                    <a:pt x="218" y="67"/>
                  </a:lnTo>
                  <a:lnTo>
                    <a:pt x="213" y="64"/>
                  </a:lnTo>
                  <a:lnTo>
                    <a:pt x="213" y="62"/>
                  </a:lnTo>
                  <a:lnTo>
                    <a:pt x="210" y="64"/>
                  </a:lnTo>
                  <a:lnTo>
                    <a:pt x="208" y="62"/>
                  </a:lnTo>
                  <a:lnTo>
                    <a:pt x="201" y="62"/>
                  </a:lnTo>
                  <a:lnTo>
                    <a:pt x="201" y="60"/>
                  </a:lnTo>
                  <a:lnTo>
                    <a:pt x="199" y="60"/>
                  </a:lnTo>
                  <a:lnTo>
                    <a:pt x="199" y="60"/>
                  </a:lnTo>
                  <a:lnTo>
                    <a:pt x="199" y="57"/>
                  </a:lnTo>
                  <a:lnTo>
                    <a:pt x="206" y="50"/>
                  </a:lnTo>
                  <a:lnTo>
                    <a:pt x="206" y="48"/>
                  </a:lnTo>
                  <a:lnTo>
                    <a:pt x="208" y="48"/>
                  </a:lnTo>
                  <a:lnTo>
                    <a:pt x="208" y="45"/>
                  </a:lnTo>
                  <a:lnTo>
                    <a:pt x="208" y="43"/>
                  </a:lnTo>
                  <a:lnTo>
                    <a:pt x="208" y="43"/>
                  </a:lnTo>
                  <a:lnTo>
                    <a:pt x="206" y="43"/>
                  </a:lnTo>
                  <a:lnTo>
                    <a:pt x="206" y="43"/>
                  </a:lnTo>
                  <a:lnTo>
                    <a:pt x="206" y="45"/>
                  </a:lnTo>
                  <a:lnTo>
                    <a:pt x="203" y="45"/>
                  </a:lnTo>
                  <a:lnTo>
                    <a:pt x="203" y="45"/>
                  </a:lnTo>
                  <a:lnTo>
                    <a:pt x="203" y="43"/>
                  </a:lnTo>
                  <a:lnTo>
                    <a:pt x="201" y="43"/>
                  </a:lnTo>
                  <a:lnTo>
                    <a:pt x="201" y="41"/>
                  </a:lnTo>
                  <a:lnTo>
                    <a:pt x="201" y="38"/>
                  </a:lnTo>
                  <a:lnTo>
                    <a:pt x="203" y="36"/>
                  </a:lnTo>
                  <a:lnTo>
                    <a:pt x="203" y="36"/>
                  </a:lnTo>
                  <a:lnTo>
                    <a:pt x="203" y="36"/>
                  </a:lnTo>
                  <a:lnTo>
                    <a:pt x="210" y="34"/>
                  </a:lnTo>
                  <a:lnTo>
                    <a:pt x="213" y="34"/>
                  </a:lnTo>
                  <a:lnTo>
                    <a:pt x="215" y="31"/>
                  </a:lnTo>
                  <a:lnTo>
                    <a:pt x="218" y="29"/>
                  </a:lnTo>
                  <a:lnTo>
                    <a:pt x="222" y="24"/>
                  </a:lnTo>
                  <a:lnTo>
                    <a:pt x="229" y="17"/>
                  </a:lnTo>
                  <a:lnTo>
                    <a:pt x="236" y="15"/>
                  </a:lnTo>
                  <a:lnTo>
                    <a:pt x="236" y="15"/>
                  </a:lnTo>
                  <a:lnTo>
                    <a:pt x="236" y="12"/>
                  </a:lnTo>
                  <a:lnTo>
                    <a:pt x="236" y="12"/>
                  </a:lnTo>
                  <a:lnTo>
                    <a:pt x="232" y="3"/>
                  </a:lnTo>
                  <a:lnTo>
                    <a:pt x="232" y="3"/>
                  </a:lnTo>
                  <a:lnTo>
                    <a:pt x="229" y="0"/>
                  </a:lnTo>
                  <a:lnTo>
                    <a:pt x="229" y="0"/>
                  </a:lnTo>
                  <a:lnTo>
                    <a:pt x="227" y="3"/>
                  </a:lnTo>
                  <a:lnTo>
                    <a:pt x="227" y="3"/>
                  </a:lnTo>
                  <a:lnTo>
                    <a:pt x="225" y="3"/>
                  </a:lnTo>
                  <a:lnTo>
                    <a:pt x="222" y="5"/>
                  </a:lnTo>
                  <a:lnTo>
                    <a:pt x="218" y="7"/>
                  </a:lnTo>
                  <a:lnTo>
                    <a:pt x="218" y="7"/>
                  </a:lnTo>
                  <a:lnTo>
                    <a:pt x="215" y="12"/>
                  </a:lnTo>
                  <a:lnTo>
                    <a:pt x="215" y="12"/>
                  </a:lnTo>
                  <a:lnTo>
                    <a:pt x="215" y="12"/>
                  </a:lnTo>
                  <a:lnTo>
                    <a:pt x="213" y="15"/>
                  </a:lnTo>
                  <a:lnTo>
                    <a:pt x="213" y="15"/>
                  </a:lnTo>
                  <a:lnTo>
                    <a:pt x="210" y="17"/>
                  </a:lnTo>
                  <a:lnTo>
                    <a:pt x="201" y="17"/>
                  </a:lnTo>
                  <a:lnTo>
                    <a:pt x="199" y="19"/>
                  </a:lnTo>
                  <a:lnTo>
                    <a:pt x="194" y="24"/>
                  </a:lnTo>
                  <a:lnTo>
                    <a:pt x="189" y="29"/>
                  </a:lnTo>
                  <a:lnTo>
                    <a:pt x="187" y="29"/>
                  </a:lnTo>
                  <a:lnTo>
                    <a:pt x="187" y="29"/>
                  </a:lnTo>
                  <a:lnTo>
                    <a:pt x="184" y="26"/>
                  </a:lnTo>
                  <a:lnTo>
                    <a:pt x="184" y="26"/>
                  </a:lnTo>
                  <a:lnTo>
                    <a:pt x="182" y="26"/>
                  </a:lnTo>
                  <a:lnTo>
                    <a:pt x="182" y="24"/>
                  </a:lnTo>
                  <a:lnTo>
                    <a:pt x="182" y="22"/>
                  </a:lnTo>
                  <a:lnTo>
                    <a:pt x="182" y="22"/>
                  </a:lnTo>
                  <a:lnTo>
                    <a:pt x="182" y="22"/>
                  </a:lnTo>
                  <a:lnTo>
                    <a:pt x="180" y="22"/>
                  </a:lnTo>
                  <a:lnTo>
                    <a:pt x="180" y="24"/>
                  </a:lnTo>
                  <a:lnTo>
                    <a:pt x="177" y="24"/>
                  </a:lnTo>
                  <a:lnTo>
                    <a:pt x="170" y="24"/>
                  </a:lnTo>
                  <a:lnTo>
                    <a:pt x="165" y="26"/>
                  </a:lnTo>
                  <a:lnTo>
                    <a:pt x="170" y="29"/>
                  </a:lnTo>
                  <a:lnTo>
                    <a:pt x="173" y="31"/>
                  </a:lnTo>
                  <a:lnTo>
                    <a:pt x="173" y="36"/>
                  </a:lnTo>
                  <a:lnTo>
                    <a:pt x="173" y="38"/>
                  </a:lnTo>
                  <a:lnTo>
                    <a:pt x="168" y="43"/>
                  </a:lnTo>
                  <a:lnTo>
                    <a:pt x="168" y="43"/>
                  </a:lnTo>
                  <a:lnTo>
                    <a:pt x="165" y="48"/>
                  </a:lnTo>
                  <a:lnTo>
                    <a:pt x="165" y="50"/>
                  </a:lnTo>
                  <a:lnTo>
                    <a:pt x="163" y="50"/>
                  </a:lnTo>
                  <a:lnTo>
                    <a:pt x="161" y="50"/>
                  </a:lnTo>
                  <a:lnTo>
                    <a:pt x="158" y="50"/>
                  </a:lnTo>
                  <a:lnTo>
                    <a:pt x="154" y="52"/>
                  </a:lnTo>
                  <a:lnTo>
                    <a:pt x="151" y="55"/>
                  </a:lnTo>
                  <a:lnTo>
                    <a:pt x="151" y="60"/>
                  </a:lnTo>
                  <a:lnTo>
                    <a:pt x="151" y="60"/>
                  </a:lnTo>
                  <a:lnTo>
                    <a:pt x="149" y="57"/>
                  </a:lnTo>
                  <a:lnTo>
                    <a:pt x="146" y="57"/>
                  </a:lnTo>
                  <a:lnTo>
                    <a:pt x="146" y="60"/>
                  </a:lnTo>
                  <a:lnTo>
                    <a:pt x="144" y="60"/>
                  </a:lnTo>
                  <a:lnTo>
                    <a:pt x="144" y="60"/>
                  </a:lnTo>
                  <a:lnTo>
                    <a:pt x="137" y="57"/>
                  </a:lnTo>
                  <a:lnTo>
                    <a:pt x="135" y="57"/>
                  </a:lnTo>
                  <a:lnTo>
                    <a:pt x="135" y="62"/>
                  </a:lnTo>
                  <a:lnTo>
                    <a:pt x="135" y="62"/>
                  </a:lnTo>
                  <a:lnTo>
                    <a:pt x="132" y="62"/>
                  </a:lnTo>
                  <a:lnTo>
                    <a:pt x="130" y="62"/>
                  </a:lnTo>
                  <a:lnTo>
                    <a:pt x="130" y="64"/>
                  </a:lnTo>
                  <a:lnTo>
                    <a:pt x="130" y="64"/>
                  </a:lnTo>
                  <a:lnTo>
                    <a:pt x="128" y="64"/>
                  </a:lnTo>
                  <a:lnTo>
                    <a:pt x="128" y="67"/>
                  </a:lnTo>
                  <a:lnTo>
                    <a:pt x="125" y="67"/>
                  </a:lnTo>
                  <a:lnTo>
                    <a:pt x="120" y="67"/>
                  </a:lnTo>
                  <a:lnTo>
                    <a:pt x="118" y="67"/>
                  </a:lnTo>
                  <a:lnTo>
                    <a:pt x="118" y="69"/>
                  </a:lnTo>
                  <a:lnTo>
                    <a:pt x="113" y="67"/>
                  </a:lnTo>
                  <a:lnTo>
                    <a:pt x="111" y="69"/>
                  </a:lnTo>
                  <a:lnTo>
                    <a:pt x="109" y="74"/>
                  </a:lnTo>
                  <a:lnTo>
                    <a:pt x="106" y="78"/>
                  </a:lnTo>
                  <a:lnTo>
                    <a:pt x="104" y="78"/>
                  </a:lnTo>
                  <a:lnTo>
                    <a:pt x="97" y="76"/>
                  </a:lnTo>
                  <a:lnTo>
                    <a:pt x="94" y="83"/>
                  </a:lnTo>
                  <a:lnTo>
                    <a:pt x="92" y="86"/>
                  </a:lnTo>
                  <a:lnTo>
                    <a:pt x="90" y="86"/>
                  </a:lnTo>
                  <a:lnTo>
                    <a:pt x="83" y="93"/>
                  </a:lnTo>
                  <a:lnTo>
                    <a:pt x="80" y="93"/>
                  </a:lnTo>
                  <a:lnTo>
                    <a:pt x="80" y="95"/>
                  </a:lnTo>
                  <a:lnTo>
                    <a:pt x="78" y="100"/>
                  </a:lnTo>
                  <a:lnTo>
                    <a:pt x="78" y="100"/>
                  </a:lnTo>
                  <a:lnTo>
                    <a:pt x="78" y="102"/>
                  </a:lnTo>
                  <a:lnTo>
                    <a:pt x="78" y="102"/>
                  </a:lnTo>
                  <a:lnTo>
                    <a:pt x="78" y="102"/>
                  </a:lnTo>
                  <a:lnTo>
                    <a:pt x="78" y="105"/>
                  </a:lnTo>
                  <a:lnTo>
                    <a:pt x="75" y="105"/>
                  </a:lnTo>
                  <a:lnTo>
                    <a:pt x="75" y="107"/>
                  </a:lnTo>
                  <a:lnTo>
                    <a:pt x="75" y="107"/>
                  </a:lnTo>
                  <a:lnTo>
                    <a:pt x="75" y="107"/>
                  </a:lnTo>
                  <a:lnTo>
                    <a:pt x="75" y="107"/>
                  </a:lnTo>
                  <a:lnTo>
                    <a:pt x="73" y="109"/>
                  </a:lnTo>
                  <a:lnTo>
                    <a:pt x="73" y="109"/>
                  </a:lnTo>
                  <a:lnTo>
                    <a:pt x="75" y="112"/>
                  </a:lnTo>
                  <a:lnTo>
                    <a:pt x="80" y="123"/>
                  </a:lnTo>
                  <a:lnTo>
                    <a:pt x="85" y="135"/>
                  </a:lnTo>
                  <a:lnTo>
                    <a:pt x="87" y="140"/>
                  </a:lnTo>
                  <a:lnTo>
                    <a:pt x="87" y="142"/>
                  </a:lnTo>
                  <a:lnTo>
                    <a:pt x="87" y="145"/>
                  </a:lnTo>
                  <a:lnTo>
                    <a:pt x="85" y="147"/>
                  </a:lnTo>
                  <a:lnTo>
                    <a:pt x="85" y="150"/>
                  </a:lnTo>
                  <a:lnTo>
                    <a:pt x="83" y="152"/>
                  </a:lnTo>
                  <a:lnTo>
                    <a:pt x="78" y="164"/>
                  </a:lnTo>
                  <a:lnTo>
                    <a:pt x="78" y="168"/>
                  </a:lnTo>
                  <a:lnTo>
                    <a:pt x="78" y="173"/>
                  </a:lnTo>
                  <a:lnTo>
                    <a:pt x="75" y="178"/>
                  </a:lnTo>
                  <a:lnTo>
                    <a:pt x="75" y="180"/>
                  </a:lnTo>
                  <a:lnTo>
                    <a:pt x="75" y="185"/>
                  </a:lnTo>
                  <a:lnTo>
                    <a:pt x="75" y="185"/>
                  </a:lnTo>
                  <a:lnTo>
                    <a:pt x="78" y="187"/>
                  </a:lnTo>
                  <a:lnTo>
                    <a:pt x="78" y="190"/>
                  </a:lnTo>
                  <a:lnTo>
                    <a:pt x="80" y="190"/>
                  </a:lnTo>
                  <a:lnTo>
                    <a:pt x="85" y="190"/>
                  </a:lnTo>
                  <a:lnTo>
                    <a:pt x="87" y="190"/>
                  </a:lnTo>
                  <a:lnTo>
                    <a:pt x="90" y="190"/>
                  </a:lnTo>
                  <a:lnTo>
                    <a:pt x="92" y="192"/>
                  </a:lnTo>
                  <a:lnTo>
                    <a:pt x="92" y="194"/>
                  </a:lnTo>
                  <a:lnTo>
                    <a:pt x="85" y="197"/>
                  </a:lnTo>
                  <a:lnTo>
                    <a:pt x="83" y="199"/>
                  </a:lnTo>
                  <a:lnTo>
                    <a:pt x="83" y="202"/>
                  </a:lnTo>
                  <a:lnTo>
                    <a:pt x="83" y="204"/>
                  </a:lnTo>
                  <a:lnTo>
                    <a:pt x="80" y="206"/>
                  </a:lnTo>
                  <a:lnTo>
                    <a:pt x="78" y="209"/>
                  </a:lnTo>
                  <a:lnTo>
                    <a:pt x="78" y="211"/>
                  </a:lnTo>
                  <a:lnTo>
                    <a:pt x="75" y="211"/>
                  </a:lnTo>
                  <a:lnTo>
                    <a:pt x="73" y="211"/>
                  </a:lnTo>
                  <a:lnTo>
                    <a:pt x="71" y="211"/>
                  </a:lnTo>
                  <a:lnTo>
                    <a:pt x="68" y="211"/>
                  </a:lnTo>
                  <a:lnTo>
                    <a:pt x="66" y="213"/>
                  </a:lnTo>
                  <a:lnTo>
                    <a:pt x="64" y="216"/>
                  </a:lnTo>
                  <a:lnTo>
                    <a:pt x="64" y="218"/>
                  </a:lnTo>
                  <a:lnTo>
                    <a:pt x="64" y="218"/>
                  </a:lnTo>
                  <a:lnTo>
                    <a:pt x="61" y="218"/>
                  </a:lnTo>
                  <a:lnTo>
                    <a:pt x="59" y="218"/>
                  </a:lnTo>
                  <a:lnTo>
                    <a:pt x="57" y="218"/>
                  </a:lnTo>
                  <a:lnTo>
                    <a:pt x="54" y="218"/>
                  </a:lnTo>
                  <a:lnTo>
                    <a:pt x="54" y="218"/>
                  </a:lnTo>
                  <a:lnTo>
                    <a:pt x="52" y="221"/>
                  </a:lnTo>
                  <a:lnTo>
                    <a:pt x="52" y="223"/>
                  </a:lnTo>
                  <a:lnTo>
                    <a:pt x="52" y="225"/>
                  </a:lnTo>
                  <a:lnTo>
                    <a:pt x="52" y="228"/>
                  </a:lnTo>
                  <a:lnTo>
                    <a:pt x="49" y="228"/>
                  </a:lnTo>
                  <a:lnTo>
                    <a:pt x="47" y="230"/>
                  </a:lnTo>
                  <a:lnTo>
                    <a:pt x="47" y="230"/>
                  </a:lnTo>
                  <a:lnTo>
                    <a:pt x="47" y="232"/>
                  </a:lnTo>
                  <a:lnTo>
                    <a:pt x="47" y="232"/>
                  </a:lnTo>
                  <a:lnTo>
                    <a:pt x="47" y="235"/>
                  </a:lnTo>
                  <a:lnTo>
                    <a:pt x="45" y="235"/>
                  </a:lnTo>
                  <a:lnTo>
                    <a:pt x="45" y="237"/>
                  </a:lnTo>
                  <a:lnTo>
                    <a:pt x="42" y="239"/>
                  </a:lnTo>
                  <a:lnTo>
                    <a:pt x="40" y="242"/>
                  </a:lnTo>
                  <a:lnTo>
                    <a:pt x="40" y="242"/>
                  </a:lnTo>
                  <a:lnTo>
                    <a:pt x="38" y="244"/>
                  </a:lnTo>
                  <a:lnTo>
                    <a:pt x="38" y="247"/>
                  </a:lnTo>
                  <a:lnTo>
                    <a:pt x="35" y="247"/>
                  </a:lnTo>
                  <a:lnTo>
                    <a:pt x="35" y="249"/>
                  </a:lnTo>
                  <a:lnTo>
                    <a:pt x="35" y="251"/>
                  </a:lnTo>
                  <a:lnTo>
                    <a:pt x="33" y="251"/>
                  </a:lnTo>
                  <a:lnTo>
                    <a:pt x="30" y="251"/>
                  </a:lnTo>
                  <a:lnTo>
                    <a:pt x="28" y="254"/>
                  </a:lnTo>
                  <a:lnTo>
                    <a:pt x="26" y="254"/>
                  </a:lnTo>
                  <a:lnTo>
                    <a:pt x="26" y="256"/>
                  </a:lnTo>
                  <a:lnTo>
                    <a:pt x="23" y="258"/>
                  </a:lnTo>
                  <a:lnTo>
                    <a:pt x="23" y="261"/>
                  </a:lnTo>
                  <a:lnTo>
                    <a:pt x="23" y="263"/>
                  </a:lnTo>
                  <a:lnTo>
                    <a:pt x="23" y="268"/>
                  </a:lnTo>
                  <a:lnTo>
                    <a:pt x="23" y="270"/>
                  </a:lnTo>
                  <a:lnTo>
                    <a:pt x="19" y="270"/>
                  </a:lnTo>
                  <a:lnTo>
                    <a:pt x="16" y="273"/>
                  </a:lnTo>
                  <a:lnTo>
                    <a:pt x="16" y="273"/>
                  </a:lnTo>
                  <a:lnTo>
                    <a:pt x="9" y="282"/>
                  </a:lnTo>
                  <a:lnTo>
                    <a:pt x="9" y="282"/>
                  </a:lnTo>
                  <a:lnTo>
                    <a:pt x="7" y="282"/>
                  </a:lnTo>
                  <a:lnTo>
                    <a:pt x="7" y="282"/>
                  </a:lnTo>
                  <a:lnTo>
                    <a:pt x="7" y="282"/>
                  </a:lnTo>
                  <a:lnTo>
                    <a:pt x="7" y="284"/>
                  </a:lnTo>
                  <a:lnTo>
                    <a:pt x="7" y="284"/>
                  </a:lnTo>
                  <a:lnTo>
                    <a:pt x="4" y="284"/>
                  </a:lnTo>
                  <a:lnTo>
                    <a:pt x="2" y="287"/>
                  </a:lnTo>
                  <a:lnTo>
                    <a:pt x="0" y="289"/>
                  </a:lnTo>
                  <a:lnTo>
                    <a:pt x="0" y="292"/>
                  </a:lnTo>
                  <a:lnTo>
                    <a:pt x="0" y="292"/>
                  </a:lnTo>
                  <a:lnTo>
                    <a:pt x="4" y="294"/>
                  </a:lnTo>
                  <a:lnTo>
                    <a:pt x="7" y="299"/>
                  </a:lnTo>
                  <a:lnTo>
                    <a:pt x="9" y="303"/>
                  </a:lnTo>
                  <a:lnTo>
                    <a:pt x="12" y="308"/>
                  </a:lnTo>
                  <a:lnTo>
                    <a:pt x="12" y="310"/>
                  </a:lnTo>
                  <a:lnTo>
                    <a:pt x="14" y="313"/>
                  </a:lnTo>
                  <a:lnTo>
                    <a:pt x="14" y="315"/>
                  </a:lnTo>
                  <a:lnTo>
                    <a:pt x="14" y="318"/>
                  </a:lnTo>
                  <a:lnTo>
                    <a:pt x="14" y="320"/>
                  </a:lnTo>
                  <a:lnTo>
                    <a:pt x="14" y="320"/>
                  </a:lnTo>
                  <a:lnTo>
                    <a:pt x="4" y="334"/>
                  </a:lnTo>
                  <a:lnTo>
                    <a:pt x="4" y="336"/>
                  </a:lnTo>
                  <a:lnTo>
                    <a:pt x="4" y="339"/>
                  </a:lnTo>
                  <a:lnTo>
                    <a:pt x="4" y="339"/>
                  </a:lnTo>
                  <a:lnTo>
                    <a:pt x="4" y="341"/>
                  </a:lnTo>
                  <a:lnTo>
                    <a:pt x="7" y="341"/>
                  </a:lnTo>
                  <a:lnTo>
                    <a:pt x="49" y="344"/>
                  </a:lnTo>
                  <a:lnTo>
                    <a:pt x="61" y="344"/>
                  </a:lnTo>
                  <a:lnTo>
                    <a:pt x="75" y="346"/>
                  </a:lnTo>
                  <a:lnTo>
                    <a:pt x="83" y="346"/>
                  </a:lnTo>
                  <a:lnTo>
                    <a:pt x="90" y="348"/>
                  </a:lnTo>
                  <a:lnTo>
                    <a:pt x="92" y="348"/>
                  </a:lnTo>
                  <a:lnTo>
                    <a:pt x="92" y="348"/>
                  </a:lnTo>
                  <a:lnTo>
                    <a:pt x="92" y="348"/>
                  </a:lnTo>
                  <a:lnTo>
                    <a:pt x="94" y="346"/>
                  </a:lnTo>
                  <a:lnTo>
                    <a:pt x="94" y="346"/>
                  </a:lnTo>
                  <a:lnTo>
                    <a:pt x="94" y="346"/>
                  </a:lnTo>
                  <a:lnTo>
                    <a:pt x="99" y="341"/>
                  </a:lnTo>
                  <a:lnTo>
                    <a:pt x="99" y="341"/>
                  </a:lnTo>
                  <a:lnTo>
                    <a:pt x="102" y="341"/>
                  </a:lnTo>
                  <a:lnTo>
                    <a:pt x="102" y="341"/>
                  </a:lnTo>
                  <a:lnTo>
                    <a:pt x="106" y="341"/>
                  </a:lnTo>
                  <a:lnTo>
                    <a:pt x="109" y="339"/>
                  </a:lnTo>
                  <a:lnTo>
                    <a:pt x="111" y="339"/>
                  </a:lnTo>
                  <a:lnTo>
                    <a:pt x="111" y="339"/>
                  </a:lnTo>
                  <a:lnTo>
                    <a:pt x="111" y="341"/>
                  </a:lnTo>
                  <a:lnTo>
                    <a:pt x="113" y="341"/>
                  </a:lnTo>
                  <a:lnTo>
                    <a:pt x="113" y="341"/>
                  </a:lnTo>
                  <a:lnTo>
                    <a:pt x="113" y="344"/>
                  </a:lnTo>
                  <a:lnTo>
                    <a:pt x="116" y="344"/>
                  </a:lnTo>
                  <a:lnTo>
                    <a:pt x="120" y="344"/>
                  </a:lnTo>
                  <a:lnTo>
                    <a:pt x="123" y="344"/>
                  </a:lnTo>
                  <a:lnTo>
                    <a:pt x="123" y="346"/>
                  </a:lnTo>
                  <a:lnTo>
                    <a:pt x="123" y="346"/>
                  </a:lnTo>
                  <a:lnTo>
                    <a:pt x="123" y="346"/>
                  </a:lnTo>
                  <a:lnTo>
                    <a:pt x="125" y="346"/>
                  </a:lnTo>
                  <a:lnTo>
                    <a:pt x="125" y="348"/>
                  </a:lnTo>
                  <a:lnTo>
                    <a:pt x="125" y="348"/>
                  </a:lnTo>
                  <a:lnTo>
                    <a:pt x="125" y="351"/>
                  </a:lnTo>
                  <a:lnTo>
                    <a:pt x="125" y="351"/>
                  </a:lnTo>
                  <a:lnTo>
                    <a:pt x="128" y="353"/>
                  </a:lnTo>
                  <a:lnTo>
                    <a:pt x="130" y="353"/>
                  </a:lnTo>
                  <a:lnTo>
                    <a:pt x="130" y="353"/>
                  </a:lnTo>
                  <a:lnTo>
                    <a:pt x="130" y="353"/>
                  </a:lnTo>
                  <a:lnTo>
                    <a:pt x="132" y="355"/>
                  </a:lnTo>
                  <a:lnTo>
                    <a:pt x="132" y="355"/>
                  </a:lnTo>
                  <a:lnTo>
                    <a:pt x="135" y="355"/>
                  </a:lnTo>
                  <a:lnTo>
                    <a:pt x="137" y="353"/>
                  </a:lnTo>
                  <a:lnTo>
                    <a:pt x="139" y="353"/>
                  </a:lnTo>
                  <a:lnTo>
                    <a:pt x="139" y="353"/>
                  </a:lnTo>
                  <a:lnTo>
                    <a:pt x="139" y="353"/>
                  </a:lnTo>
                  <a:lnTo>
                    <a:pt x="142" y="351"/>
                  </a:lnTo>
                  <a:lnTo>
                    <a:pt x="142" y="351"/>
                  </a:lnTo>
                  <a:lnTo>
                    <a:pt x="142" y="351"/>
                  </a:lnTo>
                  <a:lnTo>
                    <a:pt x="142" y="348"/>
                  </a:lnTo>
                  <a:lnTo>
                    <a:pt x="142" y="348"/>
                  </a:lnTo>
                  <a:lnTo>
                    <a:pt x="142" y="348"/>
                  </a:lnTo>
                  <a:lnTo>
                    <a:pt x="142" y="348"/>
                  </a:lnTo>
                  <a:lnTo>
                    <a:pt x="144" y="348"/>
                  </a:lnTo>
                  <a:lnTo>
                    <a:pt x="144" y="348"/>
                  </a:lnTo>
                  <a:lnTo>
                    <a:pt x="144" y="351"/>
                  </a:lnTo>
                  <a:lnTo>
                    <a:pt x="144" y="351"/>
                  </a:lnTo>
                  <a:lnTo>
                    <a:pt x="144" y="353"/>
                  </a:lnTo>
                  <a:lnTo>
                    <a:pt x="144" y="353"/>
                  </a:lnTo>
                  <a:lnTo>
                    <a:pt x="144" y="353"/>
                  </a:lnTo>
                  <a:lnTo>
                    <a:pt x="144" y="355"/>
                  </a:lnTo>
                  <a:lnTo>
                    <a:pt x="142" y="355"/>
                  </a:lnTo>
                  <a:lnTo>
                    <a:pt x="142" y="355"/>
                  </a:lnTo>
                  <a:lnTo>
                    <a:pt x="142" y="355"/>
                  </a:lnTo>
                  <a:lnTo>
                    <a:pt x="142" y="355"/>
                  </a:lnTo>
                  <a:lnTo>
                    <a:pt x="144" y="355"/>
                  </a:lnTo>
                  <a:lnTo>
                    <a:pt x="144" y="358"/>
                  </a:lnTo>
                  <a:lnTo>
                    <a:pt x="144" y="358"/>
                  </a:lnTo>
                  <a:lnTo>
                    <a:pt x="144" y="360"/>
                  </a:lnTo>
                  <a:lnTo>
                    <a:pt x="144" y="360"/>
                  </a:lnTo>
                  <a:lnTo>
                    <a:pt x="144" y="363"/>
                  </a:lnTo>
                  <a:lnTo>
                    <a:pt x="146" y="363"/>
                  </a:lnTo>
                  <a:lnTo>
                    <a:pt x="146" y="363"/>
                  </a:lnTo>
                  <a:lnTo>
                    <a:pt x="149" y="365"/>
                  </a:lnTo>
                  <a:lnTo>
                    <a:pt x="149" y="365"/>
                  </a:lnTo>
                  <a:lnTo>
                    <a:pt x="149" y="365"/>
                  </a:lnTo>
                  <a:lnTo>
                    <a:pt x="149" y="365"/>
                  </a:lnTo>
                  <a:lnTo>
                    <a:pt x="149" y="365"/>
                  </a:lnTo>
                  <a:lnTo>
                    <a:pt x="149" y="363"/>
                  </a:lnTo>
                  <a:lnTo>
                    <a:pt x="149" y="363"/>
                  </a:lnTo>
                  <a:lnTo>
                    <a:pt x="151" y="360"/>
                  </a:lnTo>
                  <a:lnTo>
                    <a:pt x="151" y="360"/>
                  </a:lnTo>
                  <a:lnTo>
                    <a:pt x="154" y="360"/>
                  </a:lnTo>
                  <a:lnTo>
                    <a:pt x="154" y="360"/>
                  </a:lnTo>
                  <a:lnTo>
                    <a:pt x="154" y="360"/>
                  </a:lnTo>
                  <a:lnTo>
                    <a:pt x="154" y="360"/>
                  </a:lnTo>
                  <a:lnTo>
                    <a:pt x="154" y="363"/>
                  </a:lnTo>
                  <a:lnTo>
                    <a:pt x="156" y="363"/>
                  </a:lnTo>
                  <a:lnTo>
                    <a:pt x="156" y="365"/>
                  </a:lnTo>
                  <a:lnTo>
                    <a:pt x="156" y="367"/>
                  </a:lnTo>
                  <a:lnTo>
                    <a:pt x="158" y="370"/>
                  </a:lnTo>
                  <a:lnTo>
                    <a:pt x="158" y="370"/>
                  </a:lnTo>
                  <a:lnTo>
                    <a:pt x="158" y="370"/>
                  </a:lnTo>
                  <a:lnTo>
                    <a:pt x="158" y="372"/>
                  </a:lnTo>
                  <a:lnTo>
                    <a:pt x="158" y="372"/>
                  </a:lnTo>
                  <a:lnTo>
                    <a:pt x="158" y="372"/>
                  </a:lnTo>
                  <a:lnTo>
                    <a:pt x="158" y="372"/>
                  </a:lnTo>
                  <a:lnTo>
                    <a:pt x="158" y="372"/>
                  </a:lnTo>
                  <a:lnTo>
                    <a:pt x="156" y="372"/>
                  </a:lnTo>
                  <a:lnTo>
                    <a:pt x="156" y="372"/>
                  </a:lnTo>
                  <a:lnTo>
                    <a:pt x="156" y="372"/>
                  </a:lnTo>
                  <a:lnTo>
                    <a:pt x="156" y="372"/>
                  </a:lnTo>
                  <a:lnTo>
                    <a:pt x="156" y="372"/>
                  </a:lnTo>
                  <a:lnTo>
                    <a:pt x="156" y="372"/>
                  </a:lnTo>
                  <a:lnTo>
                    <a:pt x="156" y="372"/>
                  </a:lnTo>
                  <a:lnTo>
                    <a:pt x="156" y="374"/>
                  </a:lnTo>
                  <a:lnTo>
                    <a:pt x="156" y="377"/>
                  </a:lnTo>
                  <a:lnTo>
                    <a:pt x="156" y="377"/>
                  </a:lnTo>
                  <a:lnTo>
                    <a:pt x="156" y="377"/>
                  </a:lnTo>
                  <a:lnTo>
                    <a:pt x="154" y="377"/>
                  </a:lnTo>
                  <a:lnTo>
                    <a:pt x="154" y="379"/>
                  </a:lnTo>
                  <a:lnTo>
                    <a:pt x="154" y="379"/>
                  </a:lnTo>
                  <a:lnTo>
                    <a:pt x="151" y="379"/>
                  </a:lnTo>
                  <a:lnTo>
                    <a:pt x="151" y="379"/>
                  </a:lnTo>
                  <a:lnTo>
                    <a:pt x="151" y="379"/>
                  </a:lnTo>
                  <a:lnTo>
                    <a:pt x="151" y="381"/>
                  </a:lnTo>
                  <a:lnTo>
                    <a:pt x="154" y="381"/>
                  </a:lnTo>
                  <a:lnTo>
                    <a:pt x="154" y="384"/>
                  </a:lnTo>
                  <a:lnTo>
                    <a:pt x="154" y="384"/>
                  </a:lnTo>
                  <a:lnTo>
                    <a:pt x="154" y="384"/>
                  </a:lnTo>
                  <a:lnTo>
                    <a:pt x="154" y="384"/>
                  </a:lnTo>
                  <a:lnTo>
                    <a:pt x="154" y="384"/>
                  </a:lnTo>
                  <a:lnTo>
                    <a:pt x="154" y="386"/>
                  </a:lnTo>
                  <a:lnTo>
                    <a:pt x="156" y="386"/>
                  </a:lnTo>
                  <a:lnTo>
                    <a:pt x="156" y="389"/>
                  </a:lnTo>
                  <a:lnTo>
                    <a:pt x="156" y="389"/>
                  </a:lnTo>
                  <a:lnTo>
                    <a:pt x="156" y="389"/>
                  </a:lnTo>
                  <a:lnTo>
                    <a:pt x="156" y="391"/>
                  </a:lnTo>
                  <a:lnTo>
                    <a:pt x="158" y="391"/>
                  </a:lnTo>
                  <a:lnTo>
                    <a:pt x="158" y="391"/>
                  </a:lnTo>
                  <a:lnTo>
                    <a:pt x="158" y="393"/>
                  </a:lnTo>
                  <a:lnTo>
                    <a:pt x="158" y="396"/>
                  </a:lnTo>
                  <a:lnTo>
                    <a:pt x="161" y="396"/>
                  </a:lnTo>
                  <a:lnTo>
                    <a:pt x="163" y="396"/>
                  </a:lnTo>
                  <a:lnTo>
                    <a:pt x="165" y="393"/>
                  </a:lnTo>
                  <a:lnTo>
                    <a:pt x="165" y="393"/>
                  </a:lnTo>
                  <a:lnTo>
                    <a:pt x="168" y="393"/>
                  </a:lnTo>
                  <a:lnTo>
                    <a:pt x="165" y="391"/>
                  </a:lnTo>
                  <a:lnTo>
                    <a:pt x="165" y="391"/>
                  </a:lnTo>
                  <a:lnTo>
                    <a:pt x="165" y="389"/>
                  </a:lnTo>
                  <a:lnTo>
                    <a:pt x="165" y="389"/>
                  </a:lnTo>
                  <a:lnTo>
                    <a:pt x="165" y="386"/>
                  </a:lnTo>
                  <a:lnTo>
                    <a:pt x="168" y="384"/>
                  </a:lnTo>
                  <a:lnTo>
                    <a:pt x="168" y="381"/>
                  </a:lnTo>
                  <a:lnTo>
                    <a:pt x="170" y="381"/>
                  </a:lnTo>
                  <a:lnTo>
                    <a:pt x="170" y="384"/>
                  </a:lnTo>
                  <a:lnTo>
                    <a:pt x="170" y="381"/>
                  </a:lnTo>
                  <a:lnTo>
                    <a:pt x="173" y="381"/>
                  </a:lnTo>
                  <a:lnTo>
                    <a:pt x="173" y="381"/>
                  </a:lnTo>
                  <a:lnTo>
                    <a:pt x="173" y="379"/>
                  </a:lnTo>
                  <a:lnTo>
                    <a:pt x="173" y="379"/>
                  </a:lnTo>
                  <a:lnTo>
                    <a:pt x="175" y="377"/>
                  </a:lnTo>
                  <a:lnTo>
                    <a:pt x="175" y="374"/>
                  </a:lnTo>
                  <a:lnTo>
                    <a:pt x="180" y="370"/>
                  </a:lnTo>
                  <a:lnTo>
                    <a:pt x="182" y="367"/>
                  </a:lnTo>
                  <a:lnTo>
                    <a:pt x="182" y="363"/>
                  </a:lnTo>
                  <a:lnTo>
                    <a:pt x="184" y="363"/>
                  </a:lnTo>
                  <a:lnTo>
                    <a:pt x="184" y="363"/>
                  </a:lnTo>
                  <a:lnTo>
                    <a:pt x="187" y="365"/>
                  </a:lnTo>
                  <a:lnTo>
                    <a:pt x="191" y="365"/>
                  </a:lnTo>
                  <a:lnTo>
                    <a:pt x="194" y="367"/>
                  </a:lnTo>
                  <a:lnTo>
                    <a:pt x="194" y="365"/>
                  </a:lnTo>
                  <a:lnTo>
                    <a:pt x="194" y="367"/>
                  </a:lnTo>
                  <a:lnTo>
                    <a:pt x="199" y="367"/>
                  </a:lnTo>
                  <a:lnTo>
                    <a:pt x="201" y="370"/>
                  </a:lnTo>
                  <a:lnTo>
                    <a:pt x="203" y="370"/>
                  </a:lnTo>
                  <a:lnTo>
                    <a:pt x="206" y="367"/>
                  </a:lnTo>
                  <a:lnTo>
                    <a:pt x="208" y="367"/>
                  </a:lnTo>
                  <a:lnTo>
                    <a:pt x="213" y="370"/>
                  </a:lnTo>
                  <a:lnTo>
                    <a:pt x="213" y="367"/>
                  </a:lnTo>
                  <a:lnTo>
                    <a:pt x="215" y="367"/>
                  </a:lnTo>
                  <a:lnTo>
                    <a:pt x="215" y="367"/>
                  </a:lnTo>
                  <a:lnTo>
                    <a:pt x="215" y="365"/>
                  </a:lnTo>
                  <a:lnTo>
                    <a:pt x="215" y="365"/>
                  </a:lnTo>
                  <a:lnTo>
                    <a:pt x="215" y="363"/>
                  </a:lnTo>
                  <a:lnTo>
                    <a:pt x="220" y="360"/>
                  </a:lnTo>
                  <a:lnTo>
                    <a:pt x="222" y="360"/>
                  </a:lnTo>
                  <a:lnTo>
                    <a:pt x="222" y="360"/>
                  </a:lnTo>
                  <a:lnTo>
                    <a:pt x="225" y="360"/>
                  </a:lnTo>
                  <a:lnTo>
                    <a:pt x="227" y="360"/>
                  </a:lnTo>
                  <a:lnTo>
                    <a:pt x="227" y="363"/>
                  </a:lnTo>
                  <a:lnTo>
                    <a:pt x="229" y="365"/>
                  </a:lnTo>
                  <a:lnTo>
                    <a:pt x="229" y="365"/>
                  </a:lnTo>
                  <a:lnTo>
                    <a:pt x="232" y="370"/>
                  </a:lnTo>
                  <a:lnTo>
                    <a:pt x="232" y="370"/>
                  </a:lnTo>
                  <a:lnTo>
                    <a:pt x="234" y="372"/>
                  </a:lnTo>
                  <a:lnTo>
                    <a:pt x="236" y="372"/>
                  </a:lnTo>
                  <a:lnTo>
                    <a:pt x="239" y="372"/>
                  </a:lnTo>
                  <a:lnTo>
                    <a:pt x="241" y="372"/>
                  </a:lnTo>
                  <a:lnTo>
                    <a:pt x="244" y="372"/>
                  </a:lnTo>
                  <a:lnTo>
                    <a:pt x="246" y="370"/>
                  </a:lnTo>
                  <a:lnTo>
                    <a:pt x="246" y="370"/>
                  </a:lnTo>
                  <a:lnTo>
                    <a:pt x="251" y="370"/>
                  </a:lnTo>
                  <a:lnTo>
                    <a:pt x="251" y="370"/>
                  </a:lnTo>
                  <a:lnTo>
                    <a:pt x="253" y="370"/>
                  </a:lnTo>
                  <a:lnTo>
                    <a:pt x="255" y="365"/>
                  </a:lnTo>
                  <a:lnTo>
                    <a:pt x="260" y="363"/>
                  </a:lnTo>
                  <a:lnTo>
                    <a:pt x="262" y="360"/>
                  </a:lnTo>
                  <a:lnTo>
                    <a:pt x="265" y="360"/>
                  </a:lnTo>
                  <a:lnTo>
                    <a:pt x="267" y="358"/>
                  </a:lnTo>
                  <a:lnTo>
                    <a:pt x="272" y="358"/>
                  </a:lnTo>
                  <a:lnTo>
                    <a:pt x="272" y="355"/>
                  </a:lnTo>
                  <a:lnTo>
                    <a:pt x="272" y="353"/>
                  </a:lnTo>
                  <a:lnTo>
                    <a:pt x="272" y="353"/>
                  </a:lnTo>
                  <a:lnTo>
                    <a:pt x="270" y="351"/>
                  </a:lnTo>
                  <a:lnTo>
                    <a:pt x="270" y="351"/>
                  </a:lnTo>
                  <a:lnTo>
                    <a:pt x="267" y="351"/>
                  </a:lnTo>
                  <a:lnTo>
                    <a:pt x="267" y="348"/>
                  </a:lnTo>
                  <a:lnTo>
                    <a:pt x="267" y="348"/>
                  </a:lnTo>
                  <a:lnTo>
                    <a:pt x="267" y="346"/>
                  </a:lnTo>
                  <a:lnTo>
                    <a:pt x="267" y="346"/>
                  </a:lnTo>
                  <a:lnTo>
                    <a:pt x="267" y="344"/>
                  </a:lnTo>
                  <a:lnTo>
                    <a:pt x="267" y="341"/>
                  </a:lnTo>
                  <a:lnTo>
                    <a:pt x="270" y="334"/>
                  </a:lnTo>
                  <a:lnTo>
                    <a:pt x="270" y="334"/>
                  </a:lnTo>
                  <a:lnTo>
                    <a:pt x="272" y="332"/>
                  </a:lnTo>
                  <a:lnTo>
                    <a:pt x="272" y="332"/>
                  </a:lnTo>
                  <a:lnTo>
                    <a:pt x="272" y="332"/>
                  </a:lnTo>
                  <a:lnTo>
                    <a:pt x="272" y="332"/>
                  </a:lnTo>
                  <a:lnTo>
                    <a:pt x="272" y="329"/>
                  </a:lnTo>
                  <a:lnTo>
                    <a:pt x="272" y="329"/>
                  </a:lnTo>
                  <a:lnTo>
                    <a:pt x="272" y="329"/>
                  </a:lnTo>
                  <a:lnTo>
                    <a:pt x="272" y="327"/>
                  </a:lnTo>
                  <a:lnTo>
                    <a:pt x="272" y="327"/>
                  </a:lnTo>
                  <a:lnTo>
                    <a:pt x="272" y="327"/>
                  </a:lnTo>
                  <a:lnTo>
                    <a:pt x="274" y="327"/>
                  </a:lnTo>
                  <a:lnTo>
                    <a:pt x="277" y="327"/>
                  </a:lnTo>
                  <a:lnTo>
                    <a:pt x="274" y="325"/>
                  </a:lnTo>
                  <a:lnTo>
                    <a:pt x="274" y="325"/>
                  </a:lnTo>
                  <a:lnTo>
                    <a:pt x="272" y="325"/>
                  </a:lnTo>
                  <a:lnTo>
                    <a:pt x="272" y="325"/>
                  </a:lnTo>
                  <a:lnTo>
                    <a:pt x="270" y="322"/>
                  </a:lnTo>
                  <a:lnTo>
                    <a:pt x="270" y="322"/>
                  </a:lnTo>
                  <a:lnTo>
                    <a:pt x="270" y="322"/>
                  </a:lnTo>
                  <a:lnTo>
                    <a:pt x="270" y="320"/>
                  </a:lnTo>
                  <a:lnTo>
                    <a:pt x="272" y="320"/>
                  </a:lnTo>
                  <a:lnTo>
                    <a:pt x="272" y="320"/>
                  </a:lnTo>
                  <a:lnTo>
                    <a:pt x="272" y="320"/>
                  </a:lnTo>
                  <a:lnTo>
                    <a:pt x="277" y="322"/>
                  </a:lnTo>
                  <a:lnTo>
                    <a:pt x="277" y="322"/>
                  </a:lnTo>
                  <a:lnTo>
                    <a:pt x="279" y="322"/>
                  </a:lnTo>
                  <a:lnTo>
                    <a:pt x="279" y="322"/>
                  </a:lnTo>
                  <a:lnTo>
                    <a:pt x="281" y="325"/>
                  </a:lnTo>
                  <a:lnTo>
                    <a:pt x="281" y="325"/>
                  </a:lnTo>
                  <a:lnTo>
                    <a:pt x="284" y="325"/>
                  </a:lnTo>
                  <a:lnTo>
                    <a:pt x="284" y="322"/>
                  </a:lnTo>
                  <a:lnTo>
                    <a:pt x="284" y="322"/>
                  </a:lnTo>
                  <a:lnTo>
                    <a:pt x="284" y="322"/>
                  </a:lnTo>
                  <a:lnTo>
                    <a:pt x="284" y="320"/>
                  </a:lnTo>
                  <a:lnTo>
                    <a:pt x="284" y="320"/>
                  </a:lnTo>
                  <a:lnTo>
                    <a:pt x="284" y="320"/>
                  </a:lnTo>
                  <a:lnTo>
                    <a:pt x="286" y="320"/>
                  </a:lnTo>
                  <a:lnTo>
                    <a:pt x="286" y="320"/>
                  </a:lnTo>
                  <a:lnTo>
                    <a:pt x="289" y="322"/>
                  </a:lnTo>
                  <a:lnTo>
                    <a:pt x="289" y="322"/>
                  </a:lnTo>
                  <a:lnTo>
                    <a:pt x="289" y="322"/>
                  </a:lnTo>
                  <a:lnTo>
                    <a:pt x="289" y="322"/>
                  </a:lnTo>
                  <a:lnTo>
                    <a:pt x="291" y="322"/>
                  </a:lnTo>
                  <a:lnTo>
                    <a:pt x="291" y="322"/>
                  </a:lnTo>
                  <a:lnTo>
                    <a:pt x="291" y="320"/>
                  </a:lnTo>
                  <a:lnTo>
                    <a:pt x="291" y="318"/>
                  </a:lnTo>
                  <a:lnTo>
                    <a:pt x="291" y="318"/>
                  </a:lnTo>
                  <a:lnTo>
                    <a:pt x="291" y="318"/>
                  </a:lnTo>
                  <a:lnTo>
                    <a:pt x="291" y="315"/>
                  </a:lnTo>
                  <a:lnTo>
                    <a:pt x="291" y="315"/>
                  </a:lnTo>
                  <a:lnTo>
                    <a:pt x="291" y="315"/>
                  </a:lnTo>
                  <a:lnTo>
                    <a:pt x="291" y="313"/>
                  </a:lnTo>
                  <a:lnTo>
                    <a:pt x="293" y="313"/>
                  </a:lnTo>
                  <a:lnTo>
                    <a:pt x="293" y="313"/>
                  </a:lnTo>
                  <a:lnTo>
                    <a:pt x="293" y="313"/>
                  </a:lnTo>
                  <a:lnTo>
                    <a:pt x="296" y="315"/>
                  </a:lnTo>
                  <a:lnTo>
                    <a:pt x="296" y="320"/>
                  </a:lnTo>
                  <a:lnTo>
                    <a:pt x="296" y="322"/>
                  </a:lnTo>
                  <a:lnTo>
                    <a:pt x="298" y="325"/>
                  </a:lnTo>
                  <a:lnTo>
                    <a:pt x="298" y="325"/>
                  </a:lnTo>
                  <a:lnTo>
                    <a:pt x="300" y="325"/>
                  </a:lnTo>
                  <a:lnTo>
                    <a:pt x="303" y="327"/>
                  </a:lnTo>
                  <a:lnTo>
                    <a:pt x="303" y="327"/>
                  </a:lnTo>
                  <a:lnTo>
                    <a:pt x="307" y="327"/>
                  </a:lnTo>
                  <a:lnTo>
                    <a:pt x="315" y="322"/>
                  </a:lnTo>
                  <a:lnTo>
                    <a:pt x="319" y="320"/>
                  </a:lnTo>
                  <a:lnTo>
                    <a:pt x="319" y="318"/>
                  </a:lnTo>
                  <a:lnTo>
                    <a:pt x="319" y="318"/>
                  </a:lnTo>
                  <a:lnTo>
                    <a:pt x="319" y="315"/>
                  </a:lnTo>
                  <a:lnTo>
                    <a:pt x="319" y="313"/>
                  </a:lnTo>
                  <a:lnTo>
                    <a:pt x="319" y="313"/>
                  </a:lnTo>
                  <a:lnTo>
                    <a:pt x="319" y="313"/>
                  </a:lnTo>
                  <a:lnTo>
                    <a:pt x="319" y="310"/>
                  </a:lnTo>
                  <a:lnTo>
                    <a:pt x="319" y="310"/>
                  </a:lnTo>
                  <a:lnTo>
                    <a:pt x="319" y="310"/>
                  </a:lnTo>
                  <a:lnTo>
                    <a:pt x="319" y="310"/>
                  </a:lnTo>
                  <a:lnTo>
                    <a:pt x="317" y="310"/>
                  </a:lnTo>
                  <a:lnTo>
                    <a:pt x="317" y="308"/>
                  </a:lnTo>
                  <a:lnTo>
                    <a:pt x="317" y="308"/>
                  </a:lnTo>
                  <a:lnTo>
                    <a:pt x="315" y="308"/>
                  </a:lnTo>
                  <a:lnTo>
                    <a:pt x="315" y="308"/>
                  </a:lnTo>
                  <a:lnTo>
                    <a:pt x="315" y="306"/>
                  </a:lnTo>
                  <a:lnTo>
                    <a:pt x="315" y="306"/>
                  </a:lnTo>
                  <a:lnTo>
                    <a:pt x="315" y="306"/>
                  </a:lnTo>
                  <a:lnTo>
                    <a:pt x="315" y="306"/>
                  </a:lnTo>
                  <a:lnTo>
                    <a:pt x="315" y="306"/>
                  </a:lnTo>
                  <a:lnTo>
                    <a:pt x="312" y="306"/>
                  </a:lnTo>
                  <a:lnTo>
                    <a:pt x="312" y="306"/>
                  </a:lnTo>
                  <a:lnTo>
                    <a:pt x="310" y="308"/>
                  </a:lnTo>
                  <a:lnTo>
                    <a:pt x="310" y="308"/>
                  </a:lnTo>
                  <a:lnTo>
                    <a:pt x="310" y="308"/>
                  </a:lnTo>
                  <a:lnTo>
                    <a:pt x="310" y="308"/>
                  </a:lnTo>
                  <a:lnTo>
                    <a:pt x="307" y="308"/>
                  </a:lnTo>
                  <a:lnTo>
                    <a:pt x="307" y="308"/>
                  </a:lnTo>
                  <a:lnTo>
                    <a:pt x="307" y="306"/>
                  </a:lnTo>
                  <a:lnTo>
                    <a:pt x="307" y="306"/>
                  </a:lnTo>
                  <a:lnTo>
                    <a:pt x="310" y="303"/>
                  </a:lnTo>
                  <a:lnTo>
                    <a:pt x="312" y="303"/>
                  </a:lnTo>
                  <a:lnTo>
                    <a:pt x="317" y="301"/>
                  </a:lnTo>
                  <a:lnTo>
                    <a:pt x="317" y="301"/>
                  </a:lnTo>
                  <a:lnTo>
                    <a:pt x="319" y="299"/>
                  </a:lnTo>
                  <a:lnTo>
                    <a:pt x="322" y="299"/>
                  </a:lnTo>
                  <a:lnTo>
                    <a:pt x="329" y="294"/>
                  </a:lnTo>
                  <a:lnTo>
                    <a:pt x="331" y="292"/>
                  </a:lnTo>
                  <a:lnTo>
                    <a:pt x="331" y="292"/>
                  </a:lnTo>
                  <a:lnTo>
                    <a:pt x="331" y="289"/>
                  </a:lnTo>
                  <a:lnTo>
                    <a:pt x="331" y="289"/>
                  </a:lnTo>
                  <a:lnTo>
                    <a:pt x="331" y="289"/>
                  </a:lnTo>
                  <a:lnTo>
                    <a:pt x="329" y="289"/>
                  </a:lnTo>
                  <a:lnTo>
                    <a:pt x="329" y="289"/>
                  </a:lnTo>
                  <a:lnTo>
                    <a:pt x="329" y="289"/>
                  </a:lnTo>
                  <a:lnTo>
                    <a:pt x="329" y="287"/>
                  </a:lnTo>
                  <a:lnTo>
                    <a:pt x="329" y="284"/>
                  </a:lnTo>
                  <a:lnTo>
                    <a:pt x="329" y="282"/>
                  </a:lnTo>
                  <a:lnTo>
                    <a:pt x="331" y="282"/>
                  </a:lnTo>
                  <a:lnTo>
                    <a:pt x="334" y="280"/>
                  </a:lnTo>
                  <a:lnTo>
                    <a:pt x="334" y="280"/>
                  </a:lnTo>
                  <a:lnTo>
                    <a:pt x="336" y="282"/>
                  </a:lnTo>
                  <a:lnTo>
                    <a:pt x="338" y="282"/>
                  </a:lnTo>
                  <a:lnTo>
                    <a:pt x="341" y="282"/>
                  </a:lnTo>
                  <a:lnTo>
                    <a:pt x="343" y="282"/>
                  </a:lnTo>
                  <a:lnTo>
                    <a:pt x="343" y="282"/>
                  </a:lnTo>
                  <a:lnTo>
                    <a:pt x="345" y="284"/>
                  </a:lnTo>
                  <a:lnTo>
                    <a:pt x="345" y="287"/>
                  </a:lnTo>
                  <a:lnTo>
                    <a:pt x="345" y="289"/>
                  </a:lnTo>
                  <a:lnTo>
                    <a:pt x="348" y="292"/>
                  </a:lnTo>
                  <a:lnTo>
                    <a:pt x="348" y="289"/>
                  </a:lnTo>
                  <a:lnTo>
                    <a:pt x="350" y="289"/>
                  </a:lnTo>
                  <a:lnTo>
                    <a:pt x="350" y="287"/>
                  </a:lnTo>
                  <a:lnTo>
                    <a:pt x="350" y="284"/>
                  </a:lnTo>
                  <a:lnTo>
                    <a:pt x="350" y="284"/>
                  </a:lnTo>
                  <a:lnTo>
                    <a:pt x="350" y="28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4"/>
            <p:cNvSpPr>
              <a:spLocks noEditPoints="1"/>
            </p:cNvSpPr>
            <p:nvPr/>
          </p:nvSpPr>
          <p:spPr bwMode="auto">
            <a:xfrm>
              <a:off x="2976" y="2889"/>
              <a:ext cx="814" cy="703"/>
            </a:xfrm>
            <a:custGeom>
              <a:avLst/>
              <a:gdLst>
                <a:gd name="T0" fmla="*/ 533 w 814"/>
                <a:gd name="T1" fmla="*/ 682 h 703"/>
                <a:gd name="T2" fmla="*/ 525 w 814"/>
                <a:gd name="T3" fmla="*/ 684 h 703"/>
                <a:gd name="T4" fmla="*/ 518 w 814"/>
                <a:gd name="T5" fmla="*/ 682 h 703"/>
                <a:gd name="T6" fmla="*/ 521 w 814"/>
                <a:gd name="T7" fmla="*/ 684 h 703"/>
                <a:gd name="T8" fmla="*/ 518 w 814"/>
                <a:gd name="T9" fmla="*/ 686 h 703"/>
                <a:gd name="T10" fmla="*/ 516 w 814"/>
                <a:gd name="T11" fmla="*/ 686 h 703"/>
                <a:gd name="T12" fmla="*/ 516 w 814"/>
                <a:gd name="T13" fmla="*/ 691 h 703"/>
                <a:gd name="T14" fmla="*/ 518 w 814"/>
                <a:gd name="T15" fmla="*/ 691 h 703"/>
                <a:gd name="T16" fmla="*/ 523 w 814"/>
                <a:gd name="T17" fmla="*/ 694 h 703"/>
                <a:gd name="T18" fmla="*/ 523 w 814"/>
                <a:gd name="T19" fmla="*/ 696 h 703"/>
                <a:gd name="T20" fmla="*/ 528 w 814"/>
                <a:gd name="T21" fmla="*/ 696 h 703"/>
                <a:gd name="T22" fmla="*/ 525 w 814"/>
                <a:gd name="T23" fmla="*/ 698 h 703"/>
                <a:gd name="T24" fmla="*/ 528 w 814"/>
                <a:gd name="T25" fmla="*/ 701 h 703"/>
                <a:gd name="T26" fmla="*/ 533 w 814"/>
                <a:gd name="T27" fmla="*/ 703 h 703"/>
                <a:gd name="T28" fmla="*/ 14 w 814"/>
                <a:gd name="T29" fmla="*/ 547 h 703"/>
                <a:gd name="T30" fmla="*/ 9 w 814"/>
                <a:gd name="T31" fmla="*/ 549 h 703"/>
                <a:gd name="T32" fmla="*/ 2 w 814"/>
                <a:gd name="T33" fmla="*/ 549 h 703"/>
                <a:gd name="T34" fmla="*/ 0 w 814"/>
                <a:gd name="T35" fmla="*/ 561 h 703"/>
                <a:gd name="T36" fmla="*/ 0 w 814"/>
                <a:gd name="T37" fmla="*/ 561 h 703"/>
                <a:gd name="T38" fmla="*/ 2 w 814"/>
                <a:gd name="T39" fmla="*/ 561 h 703"/>
                <a:gd name="T40" fmla="*/ 5 w 814"/>
                <a:gd name="T41" fmla="*/ 563 h 703"/>
                <a:gd name="T42" fmla="*/ 12 w 814"/>
                <a:gd name="T43" fmla="*/ 559 h 703"/>
                <a:gd name="T44" fmla="*/ 14 w 814"/>
                <a:gd name="T45" fmla="*/ 549 h 703"/>
                <a:gd name="T46" fmla="*/ 17 w 814"/>
                <a:gd name="T47" fmla="*/ 549 h 703"/>
                <a:gd name="T48" fmla="*/ 21 w 814"/>
                <a:gd name="T49" fmla="*/ 547 h 703"/>
                <a:gd name="T50" fmla="*/ 533 w 814"/>
                <a:gd name="T51" fmla="*/ 568 h 703"/>
                <a:gd name="T52" fmla="*/ 525 w 814"/>
                <a:gd name="T53" fmla="*/ 573 h 703"/>
                <a:gd name="T54" fmla="*/ 523 w 814"/>
                <a:gd name="T55" fmla="*/ 570 h 703"/>
                <a:gd name="T56" fmla="*/ 521 w 814"/>
                <a:gd name="T57" fmla="*/ 570 h 703"/>
                <a:gd name="T58" fmla="*/ 523 w 814"/>
                <a:gd name="T59" fmla="*/ 566 h 703"/>
                <a:gd name="T60" fmla="*/ 518 w 814"/>
                <a:gd name="T61" fmla="*/ 566 h 703"/>
                <a:gd name="T62" fmla="*/ 514 w 814"/>
                <a:gd name="T63" fmla="*/ 563 h 703"/>
                <a:gd name="T64" fmla="*/ 511 w 814"/>
                <a:gd name="T65" fmla="*/ 563 h 703"/>
                <a:gd name="T66" fmla="*/ 514 w 814"/>
                <a:gd name="T67" fmla="*/ 568 h 703"/>
                <a:gd name="T68" fmla="*/ 514 w 814"/>
                <a:gd name="T69" fmla="*/ 570 h 703"/>
                <a:gd name="T70" fmla="*/ 516 w 814"/>
                <a:gd name="T71" fmla="*/ 573 h 703"/>
                <a:gd name="T72" fmla="*/ 516 w 814"/>
                <a:gd name="T73" fmla="*/ 578 h 703"/>
                <a:gd name="T74" fmla="*/ 516 w 814"/>
                <a:gd name="T75" fmla="*/ 580 h 703"/>
                <a:gd name="T76" fmla="*/ 518 w 814"/>
                <a:gd name="T77" fmla="*/ 582 h 703"/>
                <a:gd name="T78" fmla="*/ 521 w 814"/>
                <a:gd name="T79" fmla="*/ 582 h 703"/>
                <a:gd name="T80" fmla="*/ 528 w 814"/>
                <a:gd name="T81" fmla="*/ 582 h 703"/>
                <a:gd name="T82" fmla="*/ 533 w 814"/>
                <a:gd name="T83" fmla="*/ 568 h 703"/>
                <a:gd name="T84" fmla="*/ 533 w 814"/>
                <a:gd name="T85" fmla="*/ 566 h 703"/>
                <a:gd name="T86" fmla="*/ 814 w 814"/>
                <a:gd name="T87" fmla="*/ 2 h 703"/>
                <a:gd name="T88" fmla="*/ 812 w 814"/>
                <a:gd name="T89" fmla="*/ 2 h 703"/>
                <a:gd name="T90" fmla="*/ 805 w 814"/>
                <a:gd name="T91" fmla="*/ 5 h 703"/>
                <a:gd name="T92" fmla="*/ 802 w 814"/>
                <a:gd name="T93" fmla="*/ 0 h 703"/>
                <a:gd name="T94" fmla="*/ 800 w 814"/>
                <a:gd name="T95" fmla="*/ 2 h 703"/>
                <a:gd name="T96" fmla="*/ 802 w 814"/>
                <a:gd name="T97" fmla="*/ 5 h 703"/>
                <a:gd name="T98" fmla="*/ 810 w 814"/>
                <a:gd name="T99" fmla="*/ 7 h 703"/>
                <a:gd name="T100" fmla="*/ 810 w 814"/>
                <a:gd name="T101" fmla="*/ 5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4" h="703">
                  <a:moveTo>
                    <a:pt x="530" y="686"/>
                  </a:moveTo>
                  <a:lnTo>
                    <a:pt x="533" y="682"/>
                  </a:lnTo>
                  <a:lnTo>
                    <a:pt x="533" y="682"/>
                  </a:lnTo>
                  <a:lnTo>
                    <a:pt x="533" y="682"/>
                  </a:lnTo>
                  <a:lnTo>
                    <a:pt x="530" y="682"/>
                  </a:lnTo>
                  <a:lnTo>
                    <a:pt x="528" y="682"/>
                  </a:lnTo>
                  <a:lnTo>
                    <a:pt x="525" y="682"/>
                  </a:lnTo>
                  <a:lnTo>
                    <a:pt x="525" y="684"/>
                  </a:lnTo>
                  <a:lnTo>
                    <a:pt x="523" y="684"/>
                  </a:lnTo>
                  <a:lnTo>
                    <a:pt x="521" y="682"/>
                  </a:lnTo>
                  <a:lnTo>
                    <a:pt x="518" y="682"/>
                  </a:lnTo>
                  <a:lnTo>
                    <a:pt x="518" y="682"/>
                  </a:lnTo>
                  <a:lnTo>
                    <a:pt x="518" y="682"/>
                  </a:lnTo>
                  <a:lnTo>
                    <a:pt x="518" y="684"/>
                  </a:lnTo>
                  <a:lnTo>
                    <a:pt x="518" y="684"/>
                  </a:lnTo>
                  <a:lnTo>
                    <a:pt x="521" y="684"/>
                  </a:lnTo>
                  <a:lnTo>
                    <a:pt x="521" y="686"/>
                  </a:lnTo>
                  <a:lnTo>
                    <a:pt x="521" y="686"/>
                  </a:lnTo>
                  <a:lnTo>
                    <a:pt x="518" y="686"/>
                  </a:lnTo>
                  <a:lnTo>
                    <a:pt x="518" y="686"/>
                  </a:lnTo>
                  <a:lnTo>
                    <a:pt x="518" y="686"/>
                  </a:lnTo>
                  <a:lnTo>
                    <a:pt x="516" y="686"/>
                  </a:lnTo>
                  <a:lnTo>
                    <a:pt x="516" y="686"/>
                  </a:lnTo>
                  <a:lnTo>
                    <a:pt x="516" y="686"/>
                  </a:lnTo>
                  <a:lnTo>
                    <a:pt x="516" y="686"/>
                  </a:lnTo>
                  <a:lnTo>
                    <a:pt x="516" y="689"/>
                  </a:lnTo>
                  <a:lnTo>
                    <a:pt x="516" y="689"/>
                  </a:lnTo>
                  <a:lnTo>
                    <a:pt x="516" y="691"/>
                  </a:lnTo>
                  <a:lnTo>
                    <a:pt x="516" y="691"/>
                  </a:lnTo>
                  <a:lnTo>
                    <a:pt x="518" y="691"/>
                  </a:lnTo>
                  <a:lnTo>
                    <a:pt x="518" y="691"/>
                  </a:lnTo>
                  <a:lnTo>
                    <a:pt x="518" y="691"/>
                  </a:lnTo>
                  <a:lnTo>
                    <a:pt x="521" y="694"/>
                  </a:lnTo>
                  <a:lnTo>
                    <a:pt x="521" y="694"/>
                  </a:lnTo>
                  <a:lnTo>
                    <a:pt x="521" y="694"/>
                  </a:lnTo>
                  <a:lnTo>
                    <a:pt x="523" y="694"/>
                  </a:lnTo>
                  <a:lnTo>
                    <a:pt x="523" y="694"/>
                  </a:lnTo>
                  <a:lnTo>
                    <a:pt x="523" y="694"/>
                  </a:lnTo>
                  <a:lnTo>
                    <a:pt x="523" y="694"/>
                  </a:lnTo>
                  <a:lnTo>
                    <a:pt x="523" y="696"/>
                  </a:lnTo>
                  <a:lnTo>
                    <a:pt x="525" y="694"/>
                  </a:lnTo>
                  <a:lnTo>
                    <a:pt x="525" y="694"/>
                  </a:lnTo>
                  <a:lnTo>
                    <a:pt x="525" y="694"/>
                  </a:lnTo>
                  <a:lnTo>
                    <a:pt x="528" y="696"/>
                  </a:lnTo>
                  <a:lnTo>
                    <a:pt x="528" y="696"/>
                  </a:lnTo>
                  <a:lnTo>
                    <a:pt x="525" y="696"/>
                  </a:lnTo>
                  <a:lnTo>
                    <a:pt x="525" y="696"/>
                  </a:lnTo>
                  <a:lnTo>
                    <a:pt x="525" y="698"/>
                  </a:lnTo>
                  <a:lnTo>
                    <a:pt x="525" y="698"/>
                  </a:lnTo>
                  <a:lnTo>
                    <a:pt x="525" y="698"/>
                  </a:lnTo>
                  <a:lnTo>
                    <a:pt x="528" y="701"/>
                  </a:lnTo>
                  <a:lnTo>
                    <a:pt x="528" y="701"/>
                  </a:lnTo>
                  <a:lnTo>
                    <a:pt x="528" y="701"/>
                  </a:lnTo>
                  <a:lnTo>
                    <a:pt x="530" y="703"/>
                  </a:lnTo>
                  <a:lnTo>
                    <a:pt x="533" y="703"/>
                  </a:lnTo>
                  <a:lnTo>
                    <a:pt x="533" y="703"/>
                  </a:lnTo>
                  <a:lnTo>
                    <a:pt x="530" y="686"/>
                  </a:lnTo>
                  <a:close/>
                  <a:moveTo>
                    <a:pt x="19" y="547"/>
                  </a:moveTo>
                  <a:lnTo>
                    <a:pt x="17" y="547"/>
                  </a:lnTo>
                  <a:lnTo>
                    <a:pt x="14" y="547"/>
                  </a:lnTo>
                  <a:lnTo>
                    <a:pt x="12" y="547"/>
                  </a:lnTo>
                  <a:lnTo>
                    <a:pt x="12" y="547"/>
                  </a:lnTo>
                  <a:lnTo>
                    <a:pt x="9" y="549"/>
                  </a:lnTo>
                  <a:lnTo>
                    <a:pt x="9" y="549"/>
                  </a:lnTo>
                  <a:lnTo>
                    <a:pt x="7" y="549"/>
                  </a:lnTo>
                  <a:lnTo>
                    <a:pt x="7" y="552"/>
                  </a:lnTo>
                  <a:lnTo>
                    <a:pt x="5" y="552"/>
                  </a:lnTo>
                  <a:lnTo>
                    <a:pt x="2" y="549"/>
                  </a:lnTo>
                  <a:lnTo>
                    <a:pt x="2" y="552"/>
                  </a:lnTo>
                  <a:lnTo>
                    <a:pt x="2" y="559"/>
                  </a:lnTo>
                  <a:lnTo>
                    <a:pt x="2" y="561"/>
                  </a:lnTo>
                  <a:lnTo>
                    <a:pt x="0" y="561"/>
                  </a:lnTo>
                  <a:lnTo>
                    <a:pt x="0" y="561"/>
                  </a:lnTo>
                  <a:lnTo>
                    <a:pt x="0" y="561"/>
                  </a:lnTo>
                  <a:lnTo>
                    <a:pt x="0" y="561"/>
                  </a:lnTo>
                  <a:lnTo>
                    <a:pt x="0" y="561"/>
                  </a:lnTo>
                  <a:lnTo>
                    <a:pt x="0" y="561"/>
                  </a:lnTo>
                  <a:lnTo>
                    <a:pt x="0" y="561"/>
                  </a:lnTo>
                  <a:lnTo>
                    <a:pt x="2" y="561"/>
                  </a:lnTo>
                  <a:lnTo>
                    <a:pt x="2" y="561"/>
                  </a:lnTo>
                  <a:lnTo>
                    <a:pt x="2" y="561"/>
                  </a:lnTo>
                  <a:lnTo>
                    <a:pt x="2" y="561"/>
                  </a:lnTo>
                  <a:lnTo>
                    <a:pt x="2" y="561"/>
                  </a:lnTo>
                  <a:lnTo>
                    <a:pt x="5" y="563"/>
                  </a:lnTo>
                  <a:lnTo>
                    <a:pt x="7" y="566"/>
                  </a:lnTo>
                  <a:lnTo>
                    <a:pt x="5" y="563"/>
                  </a:lnTo>
                  <a:lnTo>
                    <a:pt x="7" y="561"/>
                  </a:lnTo>
                  <a:lnTo>
                    <a:pt x="12" y="559"/>
                  </a:lnTo>
                  <a:lnTo>
                    <a:pt x="12" y="556"/>
                  </a:lnTo>
                  <a:lnTo>
                    <a:pt x="9" y="554"/>
                  </a:lnTo>
                  <a:lnTo>
                    <a:pt x="12" y="552"/>
                  </a:lnTo>
                  <a:lnTo>
                    <a:pt x="14" y="549"/>
                  </a:lnTo>
                  <a:lnTo>
                    <a:pt x="14" y="552"/>
                  </a:lnTo>
                  <a:lnTo>
                    <a:pt x="14" y="552"/>
                  </a:lnTo>
                  <a:lnTo>
                    <a:pt x="17" y="552"/>
                  </a:lnTo>
                  <a:lnTo>
                    <a:pt x="17" y="549"/>
                  </a:lnTo>
                  <a:lnTo>
                    <a:pt x="19" y="549"/>
                  </a:lnTo>
                  <a:lnTo>
                    <a:pt x="19" y="547"/>
                  </a:lnTo>
                  <a:lnTo>
                    <a:pt x="21" y="547"/>
                  </a:lnTo>
                  <a:lnTo>
                    <a:pt x="21" y="547"/>
                  </a:lnTo>
                  <a:lnTo>
                    <a:pt x="19" y="544"/>
                  </a:lnTo>
                  <a:lnTo>
                    <a:pt x="19" y="547"/>
                  </a:lnTo>
                  <a:close/>
                  <a:moveTo>
                    <a:pt x="533" y="568"/>
                  </a:moveTo>
                  <a:lnTo>
                    <a:pt x="533" y="568"/>
                  </a:lnTo>
                  <a:lnTo>
                    <a:pt x="533" y="568"/>
                  </a:lnTo>
                  <a:lnTo>
                    <a:pt x="530" y="568"/>
                  </a:lnTo>
                  <a:lnTo>
                    <a:pt x="528" y="570"/>
                  </a:lnTo>
                  <a:lnTo>
                    <a:pt x="525" y="573"/>
                  </a:lnTo>
                  <a:lnTo>
                    <a:pt x="525" y="573"/>
                  </a:lnTo>
                  <a:lnTo>
                    <a:pt x="523" y="573"/>
                  </a:lnTo>
                  <a:lnTo>
                    <a:pt x="523" y="573"/>
                  </a:lnTo>
                  <a:lnTo>
                    <a:pt x="523" y="570"/>
                  </a:lnTo>
                  <a:lnTo>
                    <a:pt x="521" y="570"/>
                  </a:lnTo>
                  <a:lnTo>
                    <a:pt x="521" y="570"/>
                  </a:lnTo>
                  <a:lnTo>
                    <a:pt x="521" y="570"/>
                  </a:lnTo>
                  <a:lnTo>
                    <a:pt x="521" y="570"/>
                  </a:lnTo>
                  <a:lnTo>
                    <a:pt x="523" y="568"/>
                  </a:lnTo>
                  <a:lnTo>
                    <a:pt x="523" y="568"/>
                  </a:lnTo>
                  <a:lnTo>
                    <a:pt x="523" y="566"/>
                  </a:lnTo>
                  <a:lnTo>
                    <a:pt x="523" y="566"/>
                  </a:lnTo>
                  <a:lnTo>
                    <a:pt x="523" y="566"/>
                  </a:lnTo>
                  <a:lnTo>
                    <a:pt x="521" y="566"/>
                  </a:lnTo>
                  <a:lnTo>
                    <a:pt x="518" y="566"/>
                  </a:lnTo>
                  <a:lnTo>
                    <a:pt x="518" y="566"/>
                  </a:lnTo>
                  <a:lnTo>
                    <a:pt x="516" y="566"/>
                  </a:lnTo>
                  <a:lnTo>
                    <a:pt x="516" y="563"/>
                  </a:lnTo>
                  <a:lnTo>
                    <a:pt x="514" y="563"/>
                  </a:lnTo>
                  <a:lnTo>
                    <a:pt x="514" y="563"/>
                  </a:lnTo>
                  <a:lnTo>
                    <a:pt x="514" y="563"/>
                  </a:lnTo>
                  <a:lnTo>
                    <a:pt x="514" y="563"/>
                  </a:lnTo>
                  <a:lnTo>
                    <a:pt x="514" y="563"/>
                  </a:lnTo>
                  <a:lnTo>
                    <a:pt x="511" y="563"/>
                  </a:lnTo>
                  <a:lnTo>
                    <a:pt x="511" y="566"/>
                  </a:lnTo>
                  <a:lnTo>
                    <a:pt x="511" y="566"/>
                  </a:lnTo>
                  <a:lnTo>
                    <a:pt x="511" y="566"/>
                  </a:lnTo>
                  <a:lnTo>
                    <a:pt x="514" y="568"/>
                  </a:lnTo>
                  <a:lnTo>
                    <a:pt x="514" y="568"/>
                  </a:lnTo>
                  <a:lnTo>
                    <a:pt x="514" y="570"/>
                  </a:lnTo>
                  <a:lnTo>
                    <a:pt x="514" y="570"/>
                  </a:lnTo>
                  <a:lnTo>
                    <a:pt x="514" y="570"/>
                  </a:lnTo>
                  <a:lnTo>
                    <a:pt x="514" y="570"/>
                  </a:lnTo>
                  <a:lnTo>
                    <a:pt x="514" y="573"/>
                  </a:lnTo>
                  <a:lnTo>
                    <a:pt x="516" y="573"/>
                  </a:lnTo>
                  <a:lnTo>
                    <a:pt x="516" y="573"/>
                  </a:lnTo>
                  <a:lnTo>
                    <a:pt x="516" y="573"/>
                  </a:lnTo>
                  <a:lnTo>
                    <a:pt x="516" y="575"/>
                  </a:lnTo>
                  <a:lnTo>
                    <a:pt x="516" y="575"/>
                  </a:lnTo>
                  <a:lnTo>
                    <a:pt x="516" y="578"/>
                  </a:lnTo>
                  <a:lnTo>
                    <a:pt x="516" y="578"/>
                  </a:lnTo>
                  <a:lnTo>
                    <a:pt x="516" y="580"/>
                  </a:lnTo>
                  <a:lnTo>
                    <a:pt x="516" y="580"/>
                  </a:lnTo>
                  <a:lnTo>
                    <a:pt x="516" y="580"/>
                  </a:lnTo>
                  <a:lnTo>
                    <a:pt x="516" y="580"/>
                  </a:lnTo>
                  <a:lnTo>
                    <a:pt x="516" y="580"/>
                  </a:lnTo>
                  <a:lnTo>
                    <a:pt x="518" y="582"/>
                  </a:lnTo>
                  <a:lnTo>
                    <a:pt x="518" y="582"/>
                  </a:lnTo>
                  <a:lnTo>
                    <a:pt x="518" y="582"/>
                  </a:lnTo>
                  <a:lnTo>
                    <a:pt x="521" y="582"/>
                  </a:lnTo>
                  <a:lnTo>
                    <a:pt x="521" y="582"/>
                  </a:lnTo>
                  <a:lnTo>
                    <a:pt x="521" y="582"/>
                  </a:lnTo>
                  <a:lnTo>
                    <a:pt x="521" y="582"/>
                  </a:lnTo>
                  <a:lnTo>
                    <a:pt x="523" y="582"/>
                  </a:lnTo>
                  <a:lnTo>
                    <a:pt x="528" y="582"/>
                  </a:lnTo>
                  <a:lnTo>
                    <a:pt x="528" y="582"/>
                  </a:lnTo>
                  <a:lnTo>
                    <a:pt x="528" y="582"/>
                  </a:lnTo>
                  <a:lnTo>
                    <a:pt x="528" y="578"/>
                  </a:lnTo>
                  <a:lnTo>
                    <a:pt x="533" y="570"/>
                  </a:lnTo>
                  <a:lnTo>
                    <a:pt x="533" y="568"/>
                  </a:lnTo>
                  <a:lnTo>
                    <a:pt x="533" y="568"/>
                  </a:lnTo>
                  <a:lnTo>
                    <a:pt x="533" y="566"/>
                  </a:lnTo>
                  <a:lnTo>
                    <a:pt x="533" y="566"/>
                  </a:lnTo>
                  <a:lnTo>
                    <a:pt x="533" y="566"/>
                  </a:lnTo>
                  <a:lnTo>
                    <a:pt x="533" y="568"/>
                  </a:lnTo>
                  <a:close/>
                  <a:moveTo>
                    <a:pt x="812" y="5"/>
                  </a:moveTo>
                  <a:lnTo>
                    <a:pt x="814" y="5"/>
                  </a:lnTo>
                  <a:lnTo>
                    <a:pt x="814" y="2"/>
                  </a:lnTo>
                  <a:lnTo>
                    <a:pt x="812" y="2"/>
                  </a:lnTo>
                  <a:lnTo>
                    <a:pt x="812" y="2"/>
                  </a:lnTo>
                  <a:lnTo>
                    <a:pt x="812" y="2"/>
                  </a:lnTo>
                  <a:lnTo>
                    <a:pt x="812" y="2"/>
                  </a:lnTo>
                  <a:lnTo>
                    <a:pt x="812" y="2"/>
                  </a:lnTo>
                  <a:lnTo>
                    <a:pt x="810" y="5"/>
                  </a:lnTo>
                  <a:lnTo>
                    <a:pt x="810" y="5"/>
                  </a:lnTo>
                  <a:lnTo>
                    <a:pt x="805" y="5"/>
                  </a:lnTo>
                  <a:lnTo>
                    <a:pt x="805" y="2"/>
                  </a:lnTo>
                  <a:lnTo>
                    <a:pt x="802" y="2"/>
                  </a:lnTo>
                  <a:lnTo>
                    <a:pt x="805" y="0"/>
                  </a:lnTo>
                  <a:lnTo>
                    <a:pt x="802" y="0"/>
                  </a:lnTo>
                  <a:lnTo>
                    <a:pt x="802" y="0"/>
                  </a:lnTo>
                  <a:lnTo>
                    <a:pt x="802" y="2"/>
                  </a:lnTo>
                  <a:lnTo>
                    <a:pt x="800" y="2"/>
                  </a:lnTo>
                  <a:lnTo>
                    <a:pt x="800" y="2"/>
                  </a:lnTo>
                  <a:lnTo>
                    <a:pt x="800" y="2"/>
                  </a:lnTo>
                  <a:lnTo>
                    <a:pt x="800" y="5"/>
                  </a:lnTo>
                  <a:lnTo>
                    <a:pt x="800" y="5"/>
                  </a:lnTo>
                  <a:lnTo>
                    <a:pt x="802" y="5"/>
                  </a:lnTo>
                  <a:lnTo>
                    <a:pt x="805" y="5"/>
                  </a:lnTo>
                  <a:lnTo>
                    <a:pt x="807" y="7"/>
                  </a:lnTo>
                  <a:lnTo>
                    <a:pt x="810" y="7"/>
                  </a:lnTo>
                  <a:lnTo>
                    <a:pt x="810" y="7"/>
                  </a:lnTo>
                  <a:lnTo>
                    <a:pt x="812" y="7"/>
                  </a:lnTo>
                  <a:lnTo>
                    <a:pt x="810" y="5"/>
                  </a:lnTo>
                  <a:lnTo>
                    <a:pt x="810" y="5"/>
                  </a:lnTo>
                  <a:lnTo>
                    <a:pt x="810" y="5"/>
                  </a:lnTo>
                  <a:lnTo>
                    <a:pt x="812" y="5"/>
                  </a:lnTo>
                  <a:lnTo>
                    <a:pt x="812" y="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5"/>
            <p:cNvSpPr>
              <a:spLocks/>
            </p:cNvSpPr>
            <p:nvPr/>
          </p:nvSpPr>
          <p:spPr bwMode="auto">
            <a:xfrm>
              <a:off x="3684" y="2181"/>
              <a:ext cx="698" cy="583"/>
            </a:xfrm>
            <a:custGeom>
              <a:avLst/>
              <a:gdLst>
                <a:gd name="T0" fmla="*/ 655 w 698"/>
                <a:gd name="T1" fmla="*/ 74 h 583"/>
                <a:gd name="T2" fmla="*/ 632 w 698"/>
                <a:gd name="T3" fmla="*/ 55 h 583"/>
                <a:gd name="T4" fmla="*/ 570 w 698"/>
                <a:gd name="T5" fmla="*/ 26 h 583"/>
                <a:gd name="T6" fmla="*/ 523 w 698"/>
                <a:gd name="T7" fmla="*/ 7 h 583"/>
                <a:gd name="T8" fmla="*/ 525 w 698"/>
                <a:gd name="T9" fmla="*/ 60 h 583"/>
                <a:gd name="T10" fmla="*/ 497 w 698"/>
                <a:gd name="T11" fmla="*/ 60 h 583"/>
                <a:gd name="T12" fmla="*/ 426 w 698"/>
                <a:gd name="T13" fmla="*/ 55 h 583"/>
                <a:gd name="T14" fmla="*/ 414 w 698"/>
                <a:gd name="T15" fmla="*/ 15 h 583"/>
                <a:gd name="T16" fmla="*/ 357 w 698"/>
                <a:gd name="T17" fmla="*/ 24 h 583"/>
                <a:gd name="T18" fmla="*/ 298 w 698"/>
                <a:gd name="T19" fmla="*/ 10 h 583"/>
                <a:gd name="T20" fmla="*/ 248 w 698"/>
                <a:gd name="T21" fmla="*/ 57 h 583"/>
                <a:gd name="T22" fmla="*/ 251 w 698"/>
                <a:gd name="T23" fmla="*/ 83 h 583"/>
                <a:gd name="T24" fmla="*/ 225 w 698"/>
                <a:gd name="T25" fmla="*/ 121 h 583"/>
                <a:gd name="T26" fmla="*/ 218 w 698"/>
                <a:gd name="T27" fmla="*/ 149 h 583"/>
                <a:gd name="T28" fmla="*/ 189 w 698"/>
                <a:gd name="T29" fmla="*/ 176 h 583"/>
                <a:gd name="T30" fmla="*/ 144 w 698"/>
                <a:gd name="T31" fmla="*/ 176 h 583"/>
                <a:gd name="T32" fmla="*/ 118 w 698"/>
                <a:gd name="T33" fmla="*/ 213 h 583"/>
                <a:gd name="T34" fmla="*/ 111 w 698"/>
                <a:gd name="T35" fmla="*/ 239 h 583"/>
                <a:gd name="T36" fmla="*/ 118 w 698"/>
                <a:gd name="T37" fmla="*/ 263 h 583"/>
                <a:gd name="T38" fmla="*/ 137 w 698"/>
                <a:gd name="T39" fmla="*/ 313 h 583"/>
                <a:gd name="T40" fmla="*/ 149 w 698"/>
                <a:gd name="T41" fmla="*/ 329 h 583"/>
                <a:gd name="T42" fmla="*/ 137 w 698"/>
                <a:gd name="T43" fmla="*/ 336 h 583"/>
                <a:gd name="T44" fmla="*/ 94 w 698"/>
                <a:gd name="T45" fmla="*/ 318 h 583"/>
                <a:gd name="T46" fmla="*/ 76 w 698"/>
                <a:gd name="T47" fmla="*/ 313 h 583"/>
                <a:gd name="T48" fmla="*/ 49 w 698"/>
                <a:gd name="T49" fmla="*/ 327 h 583"/>
                <a:gd name="T50" fmla="*/ 76 w 698"/>
                <a:gd name="T51" fmla="*/ 374 h 583"/>
                <a:gd name="T52" fmla="*/ 90 w 698"/>
                <a:gd name="T53" fmla="*/ 398 h 583"/>
                <a:gd name="T54" fmla="*/ 97 w 698"/>
                <a:gd name="T55" fmla="*/ 438 h 583"/>
                <a:gd name="T56" fmla="*/ 83 w 698"/>
                <a:gd name="T57" fmla="*/ 464 h 583"/>
                <a:gd name="T58" fmla="*/ 61 w 698"/>
                <a:gd name="T59" fmla="*/ 483 h 583"/>
                <a:gd name="T60" fmla="*/ 31 w 698"/>
                <a:gd name="T61" fmla="*/ 521 h 583"/>
                <a:gd name="T62" fmla="*/ 14 w 698"/>
                <a:gd name="T63" fmla="*/ 549 h 583"/>
                <a:gd name="T64" fmla="*/ 4 w 698"/>
                <a:gd name="T65" fmla="*/ 573 h 583"/>
                <a:gd name="T66" fmla="*/ 23 w 698"/>
                <a:gd name="T67" fmla="*/ 583 h 583"/>
                <a:gd name="T68" fmla="*/ 94 w 698"/>
                <a:gd name="T69" fmla="*/ 559 h 583"/>
                <a:gd name="T70" fmla="*/ 111 w 698"/>
                <a:gd name="T71" fmla="*/ 540 h 583"/>
                <a:gd name="T72" fmla="*/ 123 w 698"/>
                <a:gd name="T73" fmla="*/ 495 h 583"/>
                <a:gd name="T74" fmla="*/ 139 w 698"/>
                <a:gd name="T75" fmla="*/ 519 h 583"/>
                <a:gd name="T76" fmla="*/ 161 w 698"/>
                <a:gd name="T77" fmla="*/ 514 h 583"/>
                <a:gd name="T78" fmla="*/ 184 w 698"/>
                <a:gd name="T79" fmla="*/ 512 h 583"/>
                <a:gd name="T80" fmla="*/ 187 w 698"/>
                <a:gd name="T81" fmla="*/ 486 h 583"/>
                <a:gd name="T82" fmla="*/ 225 w 698"/>
                <a:gd name="T83" fmla="*/ 457 h 583"/>
                <a:gd name="T84" fmla="*/ 220 w 698"/>
                <a:gd name="T85" fmla="*/ 441 h 583"/>
                <a:gd name="T86" fmla="*/ 239 w 698"/>
                <a:gd name="T87" fmla="*/ 436 h 583"/>
                <a:gd name="T88" fmla="*/ 253 w 698"/>
                <a:gd name="T89" fmla="*/ 422 h 583"/>
                <a:gd name="T90" fmla="*/ 272 w 698"/>
                <a:gd name="T91" fmla="*/ 436 h 583"/>
                <a:gd name="T92" fmla="*/ 308 w 698"/>
                <a:gd name="T93" fmla="*/ 460 h 583"/>
                <a:gd name="T94" fmla="*/ 355 w 698"/>
                <a:gd name="T95" fmla="*/ 443 h 583"/>
                <a:gd name="T96" fmla="*/ 376 w 698"/>
                <a:gd name="T97" fmla="*/ 426 h 583"/>
                <a:gd name="T98" fmla="*/ 442 w 698"/>
                <a:gd name="T99" fmla="*/ 374 h 583"/>
                <a:gd name="T100" fmla="*/ 459 w 698"/>
                <a:gd name="T101" fmla="*/ 362 h 583"/>
                <a:gd name="T102" fmla="*/ 442 w 698"/>
                <a:gd name="T103" fmla="*/ 362 h 583"/>
                <a:gd name="T104" fmla="*/ 431 w 698"/>
                <a:gd name="T105" fmla="*/ 379 h 583"/>
                <a:gd name="T106" fmla="*/ 440 w 698"/>
                <a:gd name="T107" fmla="*/ 348 h 583"/>
                <a:gd name="T108" fmla="*/ 473 w 698"/>
                <a:gd name="T109" fmla="*/ 351 h 583"/>
                <a:gd name="T110" fmla="*/ 487 w 698"/>
                <a:gd name="T111" fmla="*/ 348 h 583"/>
                <a:gd name="T112" fmla="*/ 568 w 698"/>
                <a:gd name="T113" fmla="*/ 318 h 583"/>
                <a:gd name="T114" fmla="*/ 549 w 698"/>
                <a:gd name="T115" fmla="*/ 301 h 583"/>
                <a:gd name="T116" fmla="*/ 601 w 698"/>
                <a:gd name="T117" fmla="*/ 287 h 583"/>
                <a:gd name="T118" fmla="*/ 615 w 698"/>
                <a:gd name="T119" fmla="*/ 256 h 583"/>
                <a:gd name="T120" fmla="*/ 644 w 698"/>
                <a:gd name="T121" fmla="*/ 228 h 583"/>
                <a:gd name="T122" fmla="*/ 672 w 698"/>
                <a:gd name="T123" fmla="*/ 126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8" h="583">
                  <a:moveTo>
                    <a:pt x="698" y="116"/>
                  </a:moveTo>
                  <a:lnTo>
                    <a:pt x="693" y="109"/>
                  </a:lnTo>
                  <a:lnTo>
                    <a:pt x="693" y="109"/>
                  </a:lnTo>
                  <a:lnTo>
                    <a:pt x="693" y="107"/>
                  </a:lnTo>
                  <a:lnTo>
                    <a:pt x="693" y="105"/>
                  </a:lnTo>
                  <a:lnTo>
                    <a:pt x="693" y="102"/>
                  </a:lnTo>
                  <a:lnTo>
                    <a:pt x="693" y="100"/>
                  </a:lnTo>
                  <a:lnTo>
                    <a:pt x="693" y="97"/>
                  </a:lnTo>
                  <a:lnTo>
                    <a:pt x="691" y="97"/>
                  </a:lnTo>
                  <a:lnTo>
                    <a:pt x="677" y="93"/>
                  </a:lnTo>
                  <a:lnTo>
                    <a:pt x="672" y="93"/>
                  </a:lnTo>
                  <a:lnTo>
                    <a:pt x="672" y="90"/>
                  </a:lnTo>
                  <a:lnTo>
                    <a:pt x="670" y="88"/>
                  </a:lnTo>
                  <a:lnTo>
                    <a:pt x="670" y="88"/>
                  </a:lnTo>
                  <a:lnTo>
                    <a:pt x="670" y="83"/>
                  </a:lnTo>
                  <a:lnTo>
                    <a:pt x="670" y="78"/>
                  </a:lnTo>
                  <a:lnTo>
                    <a:pt x="667" y="76"/>
                  </a:lnTo>
                  <a:lnTo>
                    <a:pt x="665" y="76"/>
                  </a:lnTo>
                  <a:lnTo>
                    <a:pt x="663" y="74"/>
                  </a:lnTo>
                  <a:lnTo>
                    <a:pt x="660" y="74"/>
                  </a:lnTo>
                  <a:lnTo>
                    <a:pt x="658" y="74"/>
                  </a:lnTo>
                  <a:lnTo>
                    <a:pt x="658" y="74"/>
                  </a:lnTo>
                  <a:lnTo>
                    <a:pt x="655" y="74"/>
                  </a:lnTo>
                  <a:lnTo>
                    <a:pt x="655" y="76"/>
                  </a:lnTo>
                  <a:lnTo>
                    <a:pt x="655" y="76"/>
                  </a:lnTo>
                  <a:lnTo>
                    <a:pt x="653" y="78"/>
                  </a:lnTo>
                  <a:lnTo>
                    <a:pt x="653" y="78"/>
                  </a:lnTo>
                  <a:lnTo>
                    <a:pt x="653" y="78"/>
                  </a:lnTo>
                  <a:lnTo>
                    <a:pt x="651" y="81"/>
                  </a:lnTo>
                  <a:lnTo>
                    <a:pt x="651" y="81"/>
                  </a:lnTo>
                  <a:lnTo>
                    <a:pt x="651" y="81"/>
                  </a:lnTo>
                  <a:lnTo>
                    <a:pt x="648" y="81"/>
                  </a:lnTo>
                  <a:lnTo>
                    <a:pt x="644" y="78"/>
                  </a:lnTo>
                  <a:lnTo>
                    <a:pt x="644" y="76"/>
                  </a:lnTo>
                  <a:lnTo>
                    <a:pt x="644" y="74"/>
                  </a:lnTo>
                  <a:lnTo>
                    <a:pt x="644" y="69"/>
                  </a:lnTo>
                  <a:lnTo>
                    <a:pt x="644" y="69"/>
                  </a:lnTo>
                  <a:lnTo>
                    <a:pt x="644" y="69"/>
                  </a:lnTo>
                  <a:lnTo>
                    <a:pt x="644" y="67"/>
                  </a:lnTo>
                  <a:lnTo>
                    <a:pt x="644" y="64"/>
                  </a:lnTo>
                  <a:lnTo>
                    <a:pt x="644" y="64"/>
                  </a:lnTo>
                  <a:lnTo>
                    <a:pt x="644" y="62"/>
                  </a:lnTo>
                  <a:lnTo>
                    <a:pt x="644" y="62"/>
                  </a:lnTo>
                  <a:lnTo>
                    <a:pt x="641" y="60"/>
                  </a:lnTo>
                  <a:lnTo>
                    <a:pt x="637" y="57"/>
                  </a:lnTo>
                  <a:lnTo>
                    <a:pt x="632" y="55"/>
                  </a:lnTo>
                  <a:lnTo>
                    <a:pt x="629" y="55"/>
                  </a:lnTo>
                  <a:lnTo>
                    <a:pt x="629" y="55"/>
                  </a:lnTo>
                  <a:lnTo>
                    <a:pt x="627" y="55"/>
                  </a:lnTo>
                  <a:lnTo>
                    <a:pt x="625" y="55"/>
                  </a:lnTo>
                  <a:lnTo>
                    <a:pt x="620" y="50"/>
                  </a:lnTo>
                  <a:lnTo>
                    <a:pt x="618" y="50"/>
                  </a:lnTo>
                  <a:lnTo>
                    <a:pt x="615" y="48"/>
                  </a:lnTo>
                  <a:lnTo>
                    <a:pt x="613" y="48"/>
                  </a:lnTo>
                  <a:lnTo>
                    <a:pt x="611" y="48"/>
                  </a:lnTo>
                  <a:lnTo>
                    <a:pt x="611" y="48"/>
                  </a:lnTo>
                  <a:lnTo>
                    <a:pt x="608" y="43"/>
                  </a:lnTo>
                  <a:lnTo>
                    <a:pt x="603" y="41"/>
                  </a:lnTo>
                  <a:lnTo>
                    <a:pt x="599" y="36"/>
                  </a:lnTo>
                  <a:lnTo>
                    <a:pt x="587" y="29"/>
                  </a:lnTo>
                  <a:lnTo>
                    <a:pt x="587" y="29"/>
                  </a:lnTo>
                  <a:lnTo>
                    <a:pt x="584" y="29"/>
                  </a:lnTo>
                  <a:lnTo>
                    <a:pt x="584" y="29"/>
                  </a:lnTo>
                  <a:lnTo>
                    <a:pt x="580" y="29"/>
                  </a:lnTo>
                  <a:lnTo>
                    <a:pt x="577" y="31"/>
                  </a:lnTo>
                  <a:lnTo>
                    <a:pt x="575" y="31"/>
                  </a:lnTo>
                  <a:lnTo>
                    <a:pt x="573" y="29"/>
                  </a:lnTo>
                  <a:lnTo>
                    <a:pt x="573" y="29"/>
                  </a:lnTo>
                  <a:lnTo>
                    <a:pt x="570" y="26"/>
                  </a:lnTo>
                  <a:lnTo>
                    <a:pt x="568" y="26"/>
                  </a:lnTo>
                  <a:lnTo>
                    <a:pt x="566" y="24"/>
                  </a:lnTo>
                  <a:lnTo>
                    <a:pt x="566" y="22"/>
                  </a:lnTo>
                  <a:lnTo>
                    <a:pt x="563" y="19"/>
                  </a:lnTo>
                  <a:lnTo>
                    <a:pt x="561" y="17"/>
                  </a:lnTo>
                  <a:lnTo>
                    <a:pt x="542" y="7"/>
                  </a:lnTo>
                  <a:lnTo>
                    <a:pt x="537" y="3"/>
                  </a:lnTo>
                  <a:lnTo>
                    <a:pt x="537" y="0"/>
                  </a:lnTo>
                  <a:lnTo>
                    <a:pt x="535" y="0"/>
                  </a:lnTo>
                  <a:lnTo>
                    <a:pt x="535" y="0"/>
                  </a:lnTo>
                  <a:lnTo>
                    <a:pt x="532" y="0"/>
                  </a:lnTo>
                  <a:lnTo>
                    <a:pt x="532" y="3"/>
                  </a:lnTo>
                  <a:lnTo>
                    <a:pt x="530" y="5"/>
                  </a:lnTo>
                  <a:lnTo>
                    <a:pt x="530" y="5"/>
                  </a:lnTo>
                  <a:lnTo>
                    <a:pt x="528" y="5"/>
                  </a:lnTo>
                  <a:lnTo>
                    <a:pt x="528" y="5"/>
                  </a:lnTo>
                  <a:lnTo>
                    <a:pt x="525" y="5"/>
                  </a:lnTo>
                  <a:lnTo>
                    <a:pt x="525" y="7"/>
                  </a:lnTo>
                  <a:lnTo>
                    <a:pt x="523" y="7"/>
                  </a:lnTo>
                  <a:lnTo>
                    <a:pt x="523" y="7"/>
                  </a:lnTo>
                  <a:lnTo>
                    <a:pt x="523" y="7"/>
                  </a:lnTo>
                  <a:lnTo>
                    <a:pt x="523" y="7"/>
                  </a:lnTo>
                  <a:lnTo>
                    <a:pt x="523" y="7"/>
                  </a:lnTo>
                  <a:lnTo>
                    <a:pt x="523" y="10"/>
                  </a:lnTo>
                  <a:lnTo>
                    <a:pt x="523" y="12"/>
                  </a:lnTo>
                  <a:lnTo>
                    <a:pt x="523" y="15"/>
                  </a:lnTo>
                  <a:lnTo>
                    <a:pt x="528" y="17"/>
                  </a:lnTo>
                  <a:lnTo>
                    <a:pt x="528" y="19"/>
                  </a:lnTo>
                  <a:lnTo>
                    <a:pt x="528" y="22"/>
                  </a:lnTo>
                  <a:lnTo>
                    <a:pt x="528" y="29"/>
                  </a:lnTo>
                  <a:lnTo>
                    <a:pt x="528" y="31"/>
                  </a:lnTo>
                  <a:lnTo>
                    <a:pt x="528" y="33"/>
                  </a:lnTo>
                  <a:lnTo>
                    <a:pt x="525" y="36"/>
                  </a:lnTo>
                  <a:lnTo>
                    <a:pt x="525" y="38"/>
                  </a:lnTo>
                  <a:lnTo>
                    <a:pt x="525" y="41"/>
                  </a:lnTo>
                  <a:lnTo>
                    <a:pt x="525" y="41"/>
                  </a:lnTo>
                  <a:lnTo>
                    <a:pt x="528" y="45"/>
                  </a:lnTo>
                  <a:lnTo>
                    <a:pt x="528" y="48"/>
                  </a:lnTo>
                  <a:lnTo>
                    <a:pt x="528" y="48"/>
                  </a:lnTo>
                  <a:lnTo>
                    <a:pt x="528" y="52"/>
                  </a:lnTo>
                  <a:lnTo>
                    <a:pt x="525" y="52"/>
                  </a:lnTo>
                  <a:lnTo>
                    <a:pt x="525" y="55"/>
                  </a:lnTo>
                  <a:lnTo>
                    <a:pt x="528" y="57"/>
                  </a:lnTo>
                  <a:lnTo>
                    <a:pt x="528" y="57"/>
                  </a:lnTo>
                  <a:lnTo>
                    <a:pt x="525" y="57"/>
                  </a:lnTo>
                  <a:lnTo>
                    <a:pt x="525" y="60"/>
                  </a:lnTo>
                  <a:lnTo>
                    <a:pt x="521" y="67"/>
                  </a:lnTo>
                  <a:lnTo>
                    <a:pt x="518" y="69"/>
                  </a:lnTo>
                  <a:lnTo>
                    <a:pt x="516" y="71"/>
                  </a:lnTo>
                  <a:lnTo>
                    <a:pt x="511" y="71"/>
                  </a:lnTo>
                  <a:lnTo>
                    <a:pt x="504" y="69"/>
                  </a:lnTo>
                  <a:lnTo>
                    <a:pt x="504" y="67"/>
                  </a:lnTo>
                  <a:lnTo>
                    <a:pt x="504" y="64"/>
                  </a:lnTo>
                  <a:lnTo>
                    <a:pt x="504" y="64"/>
                  </a:lnTo>
                  <a:lnTo>
                    <a:pt x="504" y="62"/>
                  </a:lnTo>
                  <a:lnTo>
                    <a:pt x="504" y="62"/>
                  </a:lnTo>
                  <a:lnTo>
                    <a:pt x="504" y="60"/>
                  </a:lnTo>
                  <a:lnTo>
                    <a:pt x="506" y="57"/>
                  </a:lnTo>
                  <a:lnTo>
                    <a:pt x="506" y="57"/>
                  </a:lnTo>
                  <a:lnTo>
                    <a:pt x="506" y="55"/>
                  </a:lnTo>
                  <a:lnTo>
                    <a:pt x="506" y="55"/>
                  </a:lnTo>
                  <a:lnTo>
                    <a:pt x="506" y="55"/>
                  </a:lnTo>
                  <a:lnTo>
                    <a:pt x="504" y="55"/>
                  </a:lnTo>
                  <a:lnTo>
                    <a:pt x="502" y="55"/>
                  </a:lnTo>
                  <a:lnTo>
                    <a:pt x="502" y="57"/>
                  </a:lnTo>
                  <a:lnTo>
                    <a:pt x="499" y="57"/>
                  </a:lnTo>
                  <a:lnTo>
                    <a:pt x="499" y="57"/>
                  </a:lnTo>
                  <a:lnTo>
                    <a:pt x="497" y="60"/>
                  </a:lnTo>
                  <a:lnTo>
                    <a:pt x="497" y="60"/>
                  </a:lnTo>
                  <a:lnTo>
                    <a:pt x="495" y="60"/>
                  </a:lnTo>
                  <a:lnTo>
                    <a:pt x="492" y="60"/>
                  </a:lnTo>
                  <a:lnTo>
                    <a:pt x="490" y="60"/>
                  </a:lnTo>
                  <a:lnTo>
                    <a:pt x="485" y="60"/>
                  </a:lnTo>
                  <a:lnTo>
                    <a:pt x="478" y="57"/>
                  </a:lnTo>
                  <a:lnTo>
                    <a:pt x="468" y="50"/>
                  </a:lnTo>
                  <a:lnTo>
                    <a:pt x="466" y="50"/>
                  </a:lnTo>
                  <a:lnTo>
                    <a:pt x="464" y="50"/>
                  </a:lnTo>
                  <a:lnTo>
                    <a:pt x="464" y="50"/>
                  </a:lnTo>
                  <a:lnTo>
                    <a:pt x="461" y="50"/>
                  </a:lnTo>
                  <a:lnTo>
                    <a:pt x="461" y="50"/>
                  </a:lnTo>
                  <a:lnTo>
                    <a:pt x="459" y="52"/>
                  </a:lnTo>
                  <a:lnTo>
                    <a:pt x="454" y="52"/>
                  </a:lnTo>
                  <a:lnTo>
                    <a:pt x="452" y="55"/>
                  </a:lnTo>
                  <a:lnTo>
                    <a:pt x="447" y="60"/>
                  </a:lnTo>
                  <a:lnTo>
                    <a:pt x="442" y="67"/>
                  </a:lnTo>
                  <a:lnTo>
                    <a:pt x="440" y="67"/>
                  </a:lnTo>
                  <a:lnTo>
                    <a:pt x="440" y="67"/>
                  </a:lnTo>
                  <a:lnTo>
                    <a:pt x="440" y="67"/>
                  </a:lnTo>
                  <a:lnTo>
                    <a:pt x="438" y="64"/>
                  </a:lnTo>
                  <a:lnTo>
                    <a:pt x="435" y="62"/>
                  </a:lnTo>
                  <a:lnTo>
                    <a:pt x="428" y="57"/>
                  </a:lnTo>
                  <a:lnTo>
                    <a:pt x="426" y="55"/>
                  </a:lnTo>
                  <a:lnTo>
                    <a:pt x="423" y="55"/>
                  </a:lnTo>
                  <a:lnTo>
                    <a:pt x="421" y="55"/>
                  </a:lnTo>
                  <a:lnTo>
                    <a:pt x="421" y="55"/>
                  </a:lnTo>
                  <a:lnTo>
                    <a:pt x="419" y="55"/>
                  </a:lnTo>
                  <a:lnTo>
                    <a:pt x="414" y="57"/>
                  </a:lnTo>
                  <a:lnTo>
                    <a:pt x="414" y="57"/>
                  </a:lnTo>
                  <a:lnTo>
                    <a:pt x="414" y="57"/>
                  </a:lnTo>
                  <a:lnTo>
                    <a:pt x="414" y="55"/>
                  </a:lnTo>
                  <a:lnTo>
                    <a:pt x="414" y="55"/>
                  </a:lnTo>
                  <a:lnTo>
                    <a:pt x="414" y="52"/>
                  </a:lnTo>
                  <a:lnTo>
                    <a:pt x="416" y="50"/>
                  </a:lnTo>
                  <a:lnTo>
                    <a:pt x="419" y="43"/>
                  </a:lnTo>
                  <a:lnTo>
                    <a:pt x="426" y="36"/>
                  </a:lnTo>
                  <a:lnTo>
                    <a:pt x="426" y="33"/>
                  </a:lnTo>
                  <a:lnTo>
                    <a:pt x="426" y="31"/>
                  </a:lnTo>
                  <a:lnTo>
                    <a:pt x="426" y="29"/>
                  </a:lnTo>
                  <a:lnTo>
                    <a:pt x="426" y="26"/>
                  </a:lnTo>
                  <a:lnTo>
                    <a:pt x="426" y="22"/>
                  </a:lnTo>
                  <a:lnTo>
                    <a:pt x="426" y="15"/>
                  </a:lnTo>
                  <a:lnTo>
                    <a:pt x="421" y="7"/>
                  </a:lnTo>
                  <a:lnTo>
                    <a:pt x="419" y="10"/>
                  </a:lnTo>
                  <a:lnTo>
                    <a:pt x="414" y="15"/>
                  </a:lnTo>
                  <a:lnTo>
                    <a:pt x="414" y="15"/>
                  </a:lnTo>
                  <a:lnTo>
                    <a:pt x="409" y="15"/>
                  </a:lnTo>
                  <a:lnTo>
                    <a:pt x="409" y="15"/>
                  </a:lnTo>
                  <a:lnTo>
                    <a:pt x="407" y="15"/>
                  </a:lnTo>
                  <a:lnTo>
                    <a:pt x="407" y="17"/>
                  </a:lnTo>
                  <a:lnTo>
                    <a:pt x="405" y="17"/>
                  </a:lnTo>
                  <a:lnTo>
                    <a:pt x="405" y="17"/>
                  </a:lnTo>
                  <a:lnTo>
                    <a:pt x="400" y="17"/>
                  </a:lnTo>
                  <a:lnTo>
                    <a:pt x="393" y="15"/>
                  </a:lnTo>
                  <a:lnTo>
                    <a:pt x="393" y="15"/>
                  </a:lnTo>
                  <a:lnTo>
                    <a:pt x="390" y="15"/>
                  </a:lnTo>
                  <a:lnTo>
                    <a:pt x="388" y="15"/>
                  </a:lnTo>
                  <a:lnTo>
                    <a:pt x="388" y="15"/>
                  </a:lnTo>
                  <a:lnTo>
                    <a:pt x="388" y="17"/>
                  </a:lnTo>
                  <a:lnTo>
                    <a:pt x="386" y="17"/>
                  </a:lnTo>
                  <a:lnTo>
                    <a:pt x="383" y="17"/>
                  </a:lnTo>
                  <a:lnTo>
                    <a:pt x="362" y="17"/>
                  </a:lnTo>
                  <a:lnTo>
                    <a:pt x="360" y="17"/>
                  </a:lnTo>
                  <a:lnTo>
                    <a:pt x="357" y="19"/>
                  </a:lnTo>
                  <a:lnTo>
                    <a:pt x="357" y="19"/>
                  </a:lnTo>
                  <a:lnTo>
                    <a:pt x="357" y="19"/>
                  </a:lnTo>
                  <a:lnTo>
                    <a:pt x="357" y="22"/>
                  </a:lnTo>
                  <a:lnTo>
                    <a:pt x="357" y="22"/>
                  </a:lnTo>
                  <a:lnTo>
                    <a:pt x="357" y="24"/>
                  </a:lnTo>
                  <a:lnTo>
                    <a:pt x="357" y="24"/>
                  </a:lnTo>
                  <a:lnTo>
                    <a:pt x="357" y="24"/>
                  </a:lnTo>
                  <a:lnTo>
                    <a:pt x="355" y="24"/>
                  </a:lnTo>
                  <a:lnTo>
                    <a:pt x="348" y="29"/>
                  </a:lnTo>
                  <a:lnTo>
                    <a:pt x="348" y="29"/>
                  </a:lnTo>
                  <a:lnTo>
                    <a:pt x="336" y="29"/>
                  </a:lnTo>
                  <a:lnTo>
                    <a:pt x="334" y="29"/>
                  </a:lnTo>
                  <a:lnTo>
                    <a:pt x="326" y="26"/>
                  </a:lnTo>
                  <a:lnTo>
                    <a:pt x="324" y="26"/>
                  </a:lnTo>
                  <a:lnTo>
                    <a:pt x="322" y="26"/>
                  </a:lnTo>
                  <a:lnTo>
                    <a:pt x="322" y="26"/>
                  </a:lnTo>
                  <a:lnTo>
                    <a:pt x="322" y="24"/>
                  </a:lnTo>
                  <a:lnTo>
                    <a:pt x="317" y="22"/>
                  </a:lnTo>
                  <a:lnTo>
                    <a:pt x="317" y="19"/>
                  </a:lnTo>
                  <a:lnTo>
                    <a:pt x="315" y="19"/>
                  </a:lnTo>
                  <a:lnTo>
                    <a:pt x="315" y="17"/>
                  </a:lnTo>
                  <a:lnTo>
                    <a:pt x="308" y="7"/>
                  </a:lnTo>
                  <a:lnTo>
                    <a:pt x="305" y="5"/>
                  </a:lnTo>
                  <a:lnTo>
                    <a:pt x="300" y="5"/>
                  </a:lnTo>
                  <a:lnTo>
                    <a:pt x="296" y="3"/>
                  </a:lnTo>
                  <a:lnTo>
                    <a:pt x="296" y="5"/>
                  </a:lnTo>
                  <a:lnTo>
                    <a:pt x="296" y="5"/>
                  </a:lnTo>
                  <a:lnTo>
                    <a:pt x="298" y="10"/>
                  </a:lnTo>
                  <a:lnTo>
                    <a:pt x="300" y="12"/>
                  </a:lnTo>
                  <a:lnTo>
                    <a:pt x="300" y="15"/>
                  </a:lnTo>
                  <a:lnTo>
                    <a:pt x="300" y="15"/>
                  </a:lnTo>
                  <a:lnTo>
                    <a:pt x="300" y="17"/>
                  </a:lnTo>
                  <a:lnTo>
                    <a:pt x="300" y="17"/>
                  </a:lnTo>
                  <a:lnTo>
                    <a:pt x="298" y="19"/>
                  </a:lnTo>
                  <a:lnTo>
                    <a:pt x="298" y="19"/>
                  </a:lnTo>
                  <a:lnTo>
                    <a:pt x="296" y="24"/>
                  </a:lnTo>
                  <a:lnTo>
                    <a:pt x="293" y="24"/>
                  </a:lnTo>
                  <a:lnTo>
                    <a:pt x="293" y="24"/>
                  </a:lnTo>
                  <a:lnTo>
                    <a:pt x="291" y="24"/>
                  </a:lnTo>
                  <a:lnTo>
                    <a:pt x="286" y="26"/>
                  </a:lnTo>
                  <a:lnTo>
                    <a:pt x="281" y="26"/>
                  </a:lnTo>
                  <a:lnTo>
                    <a:pt x="279" y="29"/>
                  </a:lnTo>
                  <a:lnTo>
                    <a:pt x="270" y="38"/>
                  </a:lnTo>
                  <a:lnTo>
                    <a:pt x="267" y="38"/>
                  </a:lnTo>
                  <a:lnTo>
                    <a:pt x="263" y="41"/>
                  </a:lnTo>
                  <a:lnTo>
                    <a:pt x="258" y="43"/>
                  </a:lnTo>
                  <a:lnTo>
                    <a:pt x="258" y="43"/>
                  </a:lnTo>
                  <a:lnTo>
                    <a:pt x="255" y="45"/>
                  </a:lnTo>
                  <a:lnTo>
                    <a:pt x="248" y="55"/>
                  </a:lnTo>
                  <a:lnTo>
                    <a:pt x="248" y="55"/>
                  </a:lnTo>
                  <a:lnTo>
                    <a:pt x="248" y="57"/>
                  </a:lnTo>
                  <a:lnTo>
                    <a:pt x="248" y="57"/>
                  </a:lnTo>
                  <a:lnTo>
                    <a:pt x="251" y="60"/>
                  </a:lnTo>
                  <a:lnTo>
                    <a:pt x="251" y="60"/>
                  </a:lnTo>
                  <a:lnTo>
                    <a:pt x="251" y="60"/>
                  </a:lnTo>
                  <a:lnTo>
                    <a:pt x="251" y="62"/>
                  </a:lnTo>
                  <a:lnTo>
                    <a:pt x="251" y="62"/>
                  </a:lnTo>
                  <a:lnTo>
                    <a:pt x="251" y="64"/>
                  </a:lnTo>
                  <a:lnTo>
                    <a:pt x="248" y="64"/>
                  </a:lnTo>
                  <a:lnTo>
                    <a:pt x="248" y="64"/>
                  </a:lnTo>
                  <a:lnTo>
                    <a:pt x="246" y="67"/>
                  </a:lnTo>
                  <a:lnTo>
                    <a:pt x="246" y="67"/>
                  </a:lnTo>
                  <a:lnTo>
                    <a:pt x="246" y="67"/>
                  </a:lnTo>
                  <a:lnTo>
                    <a:pt x="244" y="71"/>
                  </a:lnTo>
                  <a:lnTo>
                    <a:pt x="244" y="74"/>
                  </a:lnTo>
                  <a:lnTo>
                    <a:pt x="244" y="74"/>
                  </a:lnTo>
                  <a:lnTo>
                    <a:pt x="246" y="76"/>
                  </a:lnTo>
                  <a:lnTo>
                    <a:pt x="246" y="76"/>
                  </a:lnTo>
                  <a:lnTo>
                    <a:pt x="248" y="78"/>
                  </a:lnTo>
                  <a:lnTo>
                    <a:pt x="251" y="78"/>
                  </a:lnTo>
                  <a:lnTo>
                    <a:pt x="251" y="78"/>
                  </a:lnTo>
                  <a:lnTo>
                    <a:pt x="251" y="81"/>
                  </a:lnTo>
                  <a:lnTo>
                    <a:pt x="251" y="81"/>
                  </a:lnTo>
                  <a:lnTo>
                    <a:pt x="251" y="83"/>
                  </a:lnTo>
                  <a:lnTo>
                    <a:pt x="251" y="86"/>
                  </a:lnTo>
                  <a:lnTo>
                    <a:pt x="251" y="86"/>
                  </a:lnTo>
                  <a:lnTo>
                    <a:pt x="251" y="88"/>
                  </a:lnTo>
                  <a:lnTo>
                    <a:pt x="248" y="90"/>
                  </a:lnTo>
                  <a:lnTo>
                    <a:pt x="248" y="90"/>
                  </a:lnTo>
                  <a:lnTo>
                    <a:pt x="248" y="90"/>
                  </a:lnTo>
                  <a:lnTo>
                    <a:pt x="246" y="90"/>
                  </a:lnTo>
                  <a:lnTo>
                    <a:pt x="246" y="90"/>
                  </a:lnTo>
                  <a:lnTo>
                    <a:pt x="246" y="90"/>
                  </a:lnTo>
                  <a:lnTo>
                    <a:pt x="246" y="93"/>
                  </a:lnTo>
                  <a:lnTo>
                    <a:pt x="244" y="95"/>
                  </a:lnTo>
                  <a:lnTo>
                    <a:pt x="244" y="95"/>
                  </a:lnTo>
                  <a:lnTo>
                    <a:pt x="244" y="95"/>
                  </a:lnTo>
                  <a:lnTo>
                    <a:pt x="244" y="95"/>
                  </a:lnTo>
                  <a:lnTo>
                    <a:pt x="241" y="93"/>
                  </a:lnTo>
                  <a:lnTo>
                    <a:pt x="241" y="93"/>
                  </a:lnTo>
                  <a:lnTo>
                    <a:pt x="239" y="93"/>
                  </a:lnTo>
                  <a:lnTo>
                    <a:pt x="239" y="95"/>
                  </a:lnTo>
                  <a:lnTo>
                    <a:pt x="239" y="95"/>
                  </a:lnTo>
                  <a:lnTo>
                    <a:pt x="239" y="100"/>
                  </a:lnTo>
                  <a:lnTo>
                    <a:pt x="239" y="102"/>
                  </a:lnTo>
                  <a:lnTo>
                    <a:pt x="236" y="105"/>
                  </a:lnTo>
                  <a:lnTo>
                    <a:pt x="225" y="121"/>
                  </a:lnTo>
                  <a:lnTo>
                    <a:pt x="225" y="123"/>
                  </a:lnTo>
                  <a:lnTo>
                    <a:pt x="225" y="126"/>
                  </a:lnTo>
                  <a:lnTo>
                    <a:pt x="225" y="128"/>
                  </a:lnTo>
                  <a:lnTo>
                    <a:pt x="222" y="133"/>
                  </a:lnTo>
                  <a:lnTo>
                    <a:pt x="222" y="133"/>
                  </a:lnTo>
                  <a:lnTo>
                    <a:pt x="222" y="135"/>
                  </a:lnTo>
                  <a:lnTo>
                    <a:pt x="222" y="138"/>
                  </a:lnTo>
                  <a:lnTo>
                    <a:pt x="225" y="138"/>
                  </a:lnTo>
                  <a:lnTo>
                    <a:pt x="225" y="140"/>
                  </a:lnTo>
                  <a:lnTo>
                    <a:pt x="229" y="142"/>
                  </a:lnTo>
                  <a:lnTo>
                    <a:pt x="229" y="145"/>
                  </a:lnTo>
                  <a:lnTo>
                    <a:pt x="229" y="145"/>
                  </a:lnTo>
                  <a:lnTo>
                    <a:pt x="229" y="147"/>
                  </a:lnTo>
                  <a:lnTo>
                    <a:pt x="229" y="149"/>
                  </a:lnTo>
                  <a:lnTo>
                    <a:pt x="229" y="149"/>
                  </a:lnTo>
                  <a:lnTo>
                    <a:pt x="229" y="152"/>
                  </a:lnTo>
                  <a:lnTo>
                    <a:pt x="227" y="152"/>
                  </a:lnTo>
                  <a:lnTo>
                    <a:pt x="227" y="152"/>
                  </a:lnTo>
                  <a:lnTo>
                    <a:pt x="227" y="152"/>
                  </a:lnTo>
                  <a:lnTo>
                    <a:pt x="225" y="152"/>
                  </a:lnTo>
                  <a:lnTo>
                    <a:pt x="220" y="149"/>
                  </a:lnTo>
                  <a:lnTo>
                    <a:pt x="218" y="149"/>
                  </a:lnTo>
                  <a:lnTo>
                    <a:pt x="218" y="149"/>
                  </a:lnTo>
                  <a:lnTo>
                    <a:pt x="218" y="149"/>
                  </a:lnTo>
                  <a:lnTo>
                    <a:pt x="215" y="152"/>
                  </a:lnTo>
                  <a:lnTo>
                    <a:pt x="215" y="152"/>
                  </a:lnTo>
                  <a:lnTo>
                    <a:pt x="215" y="154"/>
                  </a:lnTo>
                  <a:lnTo>
                    <a:pt x="215" y="154"/>
                  </a:lnTo>
                  <a:lnTo>
                    <a:pt x="215" y="154"/>
                  </a:lnTo>
                  <a:lnTo>
                    <a:pt x="215" y="154"/>
                  </a:lnTo>
                  <a:lnTo>
                    <a:pt x="215" y="157"/>
                  </a:lnTo>
                  <a:lnTo>
                    <a:pt x="215" y="157"/>
                  </a:lnTo>
                  <a:lnTo>
                    <a:pt x="215" y="157"/>
                  </a:lnTo>
                  <a:lnTo>
                    <a:pt x="213" y="161"/>
                  </a:lnTo>
                  <a:lnTo>
                    <a:pt x="210" y="161"/>
                  </a:lnTo>
                  <a:lnTo>
                    <a:pt x="208" y="171"/>
                  </a:lnTo>
                  <a:lnTo>
                    <a:pt x="206" y="173"/>
                  </a:lnTo>
                  <a:lnTo>
                    <a:pt x="206" y="176"/>
                  </a:lnTo>
                  <a:lnTo>
                    <a:pt x="203" y="178"/>
                  </a:lnTo>
                  <a:lnTo>
                    <a:pt x="201" y="178"/>
                  </a:lnTo>
                  <a:lnTo>
                    <a:pt x="201" y="178"/>
                  </a:lnTo>
                  <a:lnTo>
                    <a:pt x="194" y="180"/>
                  </a:lnTo>
                  <a:lnTo>
                    <a:pt x="194" y="178"/>
                  </a:lnTo>
                  <a:lnTo>
                    <a:pt x="192" y="178"/>
                  </a:lnTo>
                  <a:lnTo>
                    <a:pt x="192" y="176"/>
                  </a:lnTo>
                  <a:lnTo>
                    <a:pt x="189" y="176"/>
                  </a:lnTo>
                  <a:lnTo>
                    <a:pt x="189" y="176"/>
                  </a:lnTo>
                  <a:lnTo>
                    <a:pt x="187" y="176"/>
                  </a:lnTo>
                  <a:lnTo>
                    <a:pt x="187" y="176"/>
                  </a:lnTo>
                  <a:lnTo>
                    <a:pt x="184" y="173"/>
                  </a:lnTo>
                  <a:lnTo>
                    <a:pt x="184" y="173"/>
                  </a:lnTo>
                  <a:lnTo>
                    <a:pt x="184" y="173"/>
                  </a:lnTo>
                  <a:lnTo>
                    <a:pt x="182" y="171"/>
                  </a:lnTo>
                  <a:lnTo>
                    <a:pt x="182" y="171"/>
                  </a:lnTo>
                  <a:lnTo>
                    <a:pt x="170" y="173"/>
                  </a:lnTo>
                  <a:lnTo>
                    <a:pt x="168" y="173"/>
                  </a:lnTo>
                  <a:lnTo>
                    <a:pt x="165" y="173"/>
                  </a:lnTo>
                  <a:lnTo>
                    <a:pt x="163" y="173"/>
                  </a:lnTo>
                  <a:lnTo>
                    <a:pt x="163" y="176"/>
                  </a:lnTo>
                  <a:lnTo>
                    <a:pt x="161" y="176"/>
                  </a:lnTo>
                  <a:lnTo>
                    <a:pt x="161" y="176"/>
                  </a:lnTo>
                  <a:lnTo>
                    <a:pt x="161" y="176"/>
                  </a:lnTo>
                  <a:lnTo>
                    <a:pt x="158" y="173"/>
                  </a:lnTo>
                  <a:lnTo>
                    <a:pt x="158" y="173"/>
                  </a:lnTo>
                  <a:lnTo>
                    <a:pt x="156" y="173"/>
                  </a:lnTo>
                  <a:lnTo>
                    <a:pt x="147" y="173"/>
                  </a:lnTo>
                  <a:lnTo>
                    <a:pt x="147" y="176"/>
                  </a:lnTo>
                  <a:lnTo>
                    <a:pt x="144" y="176"/>
                  </a:lnTo>
                  <a:lnTo>
                    <a:pt x="144" y="176"/>
                  </a:lnTo>
                  <a:lnTo>
                    <a:pt x="144" y="176"/>
                  </a:lnTo>
                  <a:lnTo>
                    <a:pt x="144" y="176"/>
                  </a:lnTo>
                  <a:lnTo>
                    <a:pt x="144" y="178"/>
                  </a:lnTo>
                  <a:lnTo>
                    <a:pt x="144" y="180"/>
                  </a:lnTo>
                  <a:lnTo>
                    <a:pt x="142" y="183"/>
                  </a:lnTo>
                  <a:lnTo>
                    <a:pt x="139" y="190"/>
                  </a:lnTo>
                  <a:lnTo>
                    <a:pt x="135" y="199"/>
                  </a:lnTo>
                  <a:lnTo>
                    <a:pt x="135" y="202"/>
                  </a:lnTo>
                  <a:lnTo>
                    <a:pt x="132" y="202"/>
                  </a:lnTo>
                  <a:lnTo>
                    <a:pt x="132" y="202"/>
                  </a:lnTo>
                  <a:lnTo>
                    <a:pt x="130" y="202"/>
                  </a:lnTo>
                  <a:lnTo>
                    <a:pt x="130" y="202"/>
                  </a:lnTo>
                  <a:lnTo>
                    <a:pt x="128" y="204"/>
                  </a:lnTo>
                  <a:lnTo>
                    <a:pt x="128" y="206"/>
                  </a:lnTo>
                  <a:lnTo>
                    <a:pt x="125" y="209"/>
                  </a:lnTo>
                  <a:lnTo>
                    <a:pt x="123" y="211"/>
                  </a:lnTo>
                  <a:lnTo>
                    <a:pt x="123" y="211"/>
                  </a:lnTo>
                  <a:lnTo>
                    <a:pt x="120" y="213"/>
                  </a:lnTo>
                  <a:lnTo>
                    <a:pt x="118" y="213"/>
                  </a:lnTo>
                  <a:lnTo>
                    <a:pt x="118" y="213"/>
                  </a:lnTo>
                  <a:lnTo>
                    <a:pt x="118" y="213"/>
                  </a:lnTo>
                  <a:lnTo>
                    <a:pt x="118" y="213"/>
                  </a:lnTo>
                  <a:lnTo>
                    <a:pt x="118" y="213"/>
                  </a:lnTo>
                  <a:lnTo>
                    <a:pt x="118" y="211"/>
                  </a:lnTo>
                  <a:lnTo>
                    <a:pt x="118" y="211"/>
                  </a:lnTo>
                  <a:lnTo>
                    <a:pt x="118" y="209"/>
                  </a:lnTo>
                  <a:lnTo>
                    <a:pt x="118" y="209"/>
                  </a:lnTo>
                  <a:lnTo>
                    <a:pt x="116" y="209"/>
                  </a:lnTo>
                  <a:lnTo>
                    <a:pt x="116" y="209"/>
                  </a:lnTo>
                  <a:lnTo>
                    <a:pt x="113" y="209"/>
                  </a:lnTo>
                  <a:lnTo>
                    <a:pt x="111" y="209"/>
                  </a:lnTo>
                  <a:lnTo>
                    <a:pt x="111" y="209"/>
                  </a:lnTo>
                  <a:lnTo>
                    <a:pt x="111" y="209"/>
                  </a:lnTo>
                  <a:lnTo>
                    <a:pt x="111" y="209"/>
                  </a:lnTo>
                  <a:lnTo>
                    <a:pt x="111" y="209"/>
                  </a:lnTo>
                  <a:lnTo>
                    <a:pt x="111" y="211"/>
                  </a:lnTo>
                  <a:lnTo>
                    <a:pt x="111" y="225"/>
                  </a:lnTo>
                  <a:lnTo>
                    <a:pt x="111" y="225"/>
                  </a:lnTo>
                  <a:lnTo>
                    <a:pt x="111" y="228"/>
                  </a:lnTo>
                  <a:lnTo>
                    <a:pt x="111" y="230"/>
                  </a:lnTo>
                  <a:lnTo>
                    <a:pt x="113" y="230"/>
                  </a:lnTo>
                  <a:lnTo>
                    <a:pt x="113" y="232"/>
                  </a:lnTo>
                  <a:lnTo>
                    <a:pt x="113" y="235"/>
                  </a:lnTo>
                  <a:lnTo>
                    <a:pt x="113" y="235"/>
                  </a:lnTo>
                  <a:lnTo>
                    <a:pt x="113" y="237"/>
                  </a:lnTo>
                  <a:lnTo>
                    <a:pt x="111" y="239"/>
                  </a:lnTo>
                  <a:lnTo>
                    <a:pt x="109" y="247"/>
                  </a:lnTo>
                  <a:lnTo>
                    <a:pt x="109" y="249"/>
                  </a:lnTo>
                  <a:lnTo>
                    <a:pt x="111" y="251"/>
                  </a:lnTo>
                  <a:lnTo>
                    <a:pt x="111" y="254"/>
                  </a:lnTo>
                  <a:lnTo>
                    <a:pt x="111" y="254"/>
                  </a:lnTo>
                  <a:lnTo>
                    <a:pt x="111" y="254"/>
                  </a:lnTo>
                  <a:lnTo>
                    <a:pt x="113" y="254"/>
                  </a:lnTo>
                  <a:lnTo>
                    <a:pt x="113" y="254"/>
                  </a:lnTo>
                  <a:lnTo>
                    <a:pt x="113" y="254"/>
                  </a:lnTo>
                  <a:lnTo>
                    <a:pt x="113" y="254"/>
                  </a:lnTo>
                  <a:lnTo>
                    <a:pt x="113" y="254"/>
                  </a:lnTo>
                  <a:lnTo>
                    <a:pt x="113" y="254"/>
                  </a:lnTo>
                  <a:lnTo>
                    <a:pt x="113" y="254"/>
                  </a:lnTo>
                  <a:lnTo>
                    <a:pt x="116" y="256"/>
                  </a:lnTo>
                  <a:lnTo>
                    <a:pt x="116" y="258"/>
                  </a:lnTo>
                  <a:lnTo>
                    <a:pt x="116" y="261"/>
                  </a:lnTo>
                  <a:lnTo>
                    <a:pt x="116" y="261"/>
                  </a:lnTo>
                  <a:lnTo>
                    <a:pt x="116" y="261"/>
                  </a:lnTo>
                  <a:lnTo>
                    <a:pt x="118" y="261"/>
                  </a:lnTo>
                  <a:lnTo>
                    <a:pt x="118" y="258"/>
                  </a:lnTo>
                  <a:lnTo>
                    <a:pt x="118" y="258"/>
                  </a:lnTo>
                  <a:lnTo>
                    <a:pt x="118" y="261"/>
                  </a:lnTo>
                  <a:lnTo>
                    <a:pt x="118" y="263"/>
                  </a:lnTo>
                  <a:lnTo>
                    <a:pt x="118" y="273"/>
                  </a:lnTo>
                  <a:lnTo>
                    <a:pt x="118" y="275"/>
                  </a:lnTo>
                  <a:lnTo>
                    <a:pt x="118" y="277"/>
                  </a:lnTo>
                  <a:lnTo>
                    <a:pt x="118" y="277"/>
                  </a:lnTo>
                  <a:lnTo>
                    <a:pt x="118" y="277"/>
                  </a:lnTo>
                  <a:lnTo>
                    <a:pt x="120" y="280"/>
                  </a:lnTo>
                  <a:lnTo>
                    <a:pt x="120" y="287"/>
                  </a:lnTo>
                  <a:lnTo>
                    <a:pt x="120" y="291"/>
                  </a:lnTo>
                  <a:lnTo>
                    <a:pt x="120" y="294"/>
                  </a:lnTo>
                  <a:lnTo>
                    <a:pt x="120" y="296"/>
                  </a:lnTo>
                  <a:lnTo>
                    <a:pt x="118" y="303"/>
                  </a:lnTo>
                  <a:lnTo>
                    <a:pt x="118" y="306"/>
                  </a:lnTo>
                  <a:lnTo>
                    <a:pt x="118" y="308"/>
                  </a:lnTo>
                  <a:lnTo>
                    <a:pt x="123" y="310"/>
                  </a:lnTo>
                  <a:lnTo>
                    <a:pt x="125" y="310"/>
                  </a:lnTo>
                  <a:lnTo>
                    <a:pt x="128" y="313"/>
                  </a:lnTo>
                  <a:lnTo>
                    <a:pt x="128" y="313"/>
                  </a:lnTo>
                  <a:lnTo>
                    <a:pt x="128" y="313"/>
                  </a:lnTo>
                  <a:lnTo>
                    <a:pt x="130" y="313"/>
                  </a:lnTo>
                  <a:lnTo>
                    <a:pt x="135" y="313"/>
                  </a:lnTo>
                  <a:lnTo>
                    <a:pt x="135" y="313"/>
                  </a:lnTo>
                  <a:lnTo>
                    <a:pt x="135" y="313"/>
                  </a:lnTo>
                  <a:lnTo>
                    <a:pt x="137" y="313"/>
                  </a:lnTo>
                  <a:lnTo>
                    <a:pt x="137" y="313"/>
                  </a:lnTo>
                  <a:lnTo>
                    <a:pt x="139" y="315"/>
                  </a:lnTo>
                  <a:lnTo>
                    <a:pt x="139" y="315"/>
                  </a:lnTo>
                  <a:lnTo>
                    <a:pt x="139" y="318"/>
                  </a:lnTo>
                  <a:lnTo>
                    <a:pt x="139" y="318"/>
                  </a:lnTo>
                  <a:lnTo>
                    <a:pt x="142" y="318"/>
                  </a:lnTo>
                  <a:lnTo>
                    <a:pt x="142" y="318"/>
                  </a:lnTo>
                  <a:lnTo>
                    <a:pt x="142" y="318"/>
                  </a:lnTo>
                  <a:lnTo>
                    <a:pt x="144" y="315"/>
                  </a:lnTo>
                  <a:lnTo>
                    <a:pt x="144" y="315"/>
                  </a:lnTo>
                  <a:lnTo>
                    <a:pt x="144" y="315"/>
                  </a:lnTo>
                  <a:lnTo>
                    <a:pt x="144" y="315"/>
                  </a:lnTo>
                  <a:lnTo>
                    <a:pt x="147" y="315"/>
                  </a:lnTo>
                  <a:lnTo>
                    <a:pt x="147" y="315"/>
                  </a:lnTo>
                  <a:lnTo>
                    <a:pt x="149" y="315"/>
                  </a:lnTo>
                  <a:lnTo>
                    <a:pt x="151" y="315"/>
                  </a:lnTo>
                  <a:lnTo>
                    <a:pt x="151" y="315"/>
                  </a:lnTo>
                  <a:lnTo>
                    <a:pt x="151" y="315"/>
                  </a:lnTo>
                  <a:lnTo>
                    <a:pt x="151" y="318"/>
                  </a:lnTo>
                  <a:lnTo>
                    <a:pt x="151" y="320"/>
                  </a:lnTo>
                  <a:lnTo>
                    <a:pt x="151" y="320"/>
                  </a:lnTo>
                  <a:lnTo>
                    <a:pt x="149" y="327"/>
                  </a:lnTo>
                  <a:lnTo>
                    <a:pt x="149" y="329"/>
                  </a:lnTo>
                  <a:lnTo>
                    <a:pt x="149" y="329"/>
                  </a:lnTo>
                  <a:lnTo>
                    <a:pt x="149" y="329"/>
                  </a:lnTo>
                  <a:lnTo>
                    <a:pt x="149" y="329"/>
                  </a:lnTo>
                  <a:lnTo>
                    <a:pt x="151" y="332"/>
                  </a:lnTo>
                  <a:lnTo>
                    <a:pt x="154" y="334"/>
                  </a:lnTo>
                  <a:lnTo>
                    <a:pt x="154" y="334"/>
                  </a:lnTo>
                  <a:lnTo>
                    <a:pt x="151" y="334"/>
                  </a:lnTo>
                  <a:lnTo>
                    <a:pt x="149" y="336"/>
                  </a:lnTo>
                  <a:lnTo>
                    <a:pt x="149" y="336"/>
                  </a:lnTo>
                  <a:lnTo>
                    <a:pt x="147" y="339"/>
                  </a:lnTo>
                  <a:lnTo>
                    <a:pt x="144" y="339"/>
                  </a:lnTo>
                  <a:lnTo>
                    <a:pt x="144" y="339"/>
                  </a:lnTo>
                  <a:lnTo>
                    <a:pt x="139" y="344"/>
                  </a:lnTo>
                  <a:lnTo>
                    <a:pt x="139" y="344"/>
                  </a:lnTo>
                  <a:lnTo>
                    <a:pt x="137" y="344"/>
                  </a:lnTo>
                  <a:lnTo>
                    <a:pt x="137" y="344"/>
                  </a:lnTo>
                  <a:lnTo>
                    <a:pt x="137" y="344"/>
                  </a:lnTo>
                  <a:lnTo>
                    <a:pt x="137" y="341"/>
                  </a:lnTo>
                  <a:lnTo>
                    <a:pt x="137" y="341"/>
                  </a:lnTo>
                  <a:lnTo>
                    <a:pt x="137" y="339"/>
                  </a:lnTo>
                  <a:lnTo>
                    <a:pt x="137" y="339"/>
                  </a:lnTo>
                  <a:lnTo>
                    <a:pt x="137" y="336"/>
                  </a:lnTo>
                  <a:lnTo>
                    <a:pt x="137" y="336"/>
                  </a:lnTo>
                  <a:lnTo>
                    <a:pt x="137" y="334"/>
                  </a:lnTo>
                  <a:lnTo>
                    <a:pt x="137" y="334"/>
                  </a:lnTo>
                  <a:lnTo>
                    <a:pt x="135" y="334"/>
                  </a:lnTo>
                  <a:lnTo>
                    <a:pt x="130" y="334"/>
                  </a:lnTo>
                  <a:lnTo>
                    <a:pt x="130" y="334"/>
                  </a:lnTo>
                  <a:lnTo>
                    <a:pt x="128" y="332"/>
                  </a:lnTo>
                  <a:lnTo>
                    <a:pt x="125" y="332"/>
                  </a:lnTo>
                  <a:lnTo>
                    <a:pt x="113" y="329"/>
                  </a:lnTo>
                  <a:lnTo>
                    <a:pt x="113" y="329"/>
                  </a:lnTo>
                  <a:lnTo>
                    <a:pt x="111" y="329"/>
                  </a:lnTo>
                  <a:lnTo>
                    <a:pt x="111" y="329"/>
                  </a:lnTo>
                  <a:lnTo>
                    <a:pt x="111" y="332"/>
                  </a:lnTo>
                  <a:lnTo>
                    <a:pt x="111" y="332"/>
                  </a:lnTo>
                  <a:lnTo>
                    <a:pt x="109" y="332"/>
                  </a:lnTo>
                  <a:lnTo>
                    <a:pt x="109" y="332"/>
                  </a:lnTo>
                  <a:lnTo>
                    <a:pt x="106" y="336"/>
                  </a:lnTo>
                  <a:lnTo>
                    <a:pt x="106" y="336"/>
                  </a:lnTo>
                  <a:lnTo>
                    <a:pt x="106" y="336"/>
                  </a:lnTo>
                  <a:lnTo>
                    <a:pt x="104" y="336"/>
                  </a:lnTo>
                  <a:lnTo>
                    <a:pt x="104" y="336"/>
                  </a:lnTo>
                  <a:lnTo>
                    <a:pt x="97" y="320"/>
                  </a:lnTo>
                  <a:lnTo>
                    <a:pt x="97" y="320"/>
                  </a:lnTo>
                  <a:lnTo>
                    <a:pt x="94" y="318"/>
                  </a:lnTo>
                  <a:lnTo>
                    <a:pt x="94" y="318"/>
                  </a:lnTo>
                  <a:lnTo>
                    <a:pt x="92" y="318"/>
                  </a:lnTo>
                  <a:lnTo>
                    <a:pt x="90" y="318"/>
                  </a:lnTo>
                  <a:lnTo>
                    <a:pt x="90" y="318"/>
                  </a:lnTo>
                  <a:lnTo>
                    <a:pt x="90" y="318"/>
                  </a:lnTo>
                  <a:lnTo>
                    <a:pt x="90" y="318"/>
                  </a:lnTo>
                  <a:lnTo>
                    <a:pt x="90" y="318"/>
                  </a:lnTo>
                  <a:lnTo>
                    <a:pt x="87" y="315"/>
                  </a:lnTo>
                  <a:lnTo>
                    <a:pt x="87" y="315"/>
                  </a:lnTo>
                  <a:lnTo>
                    <a:pt x="87" y="315"/>
                  </a:lnTo>
                  <a:lnTo>
                    <a:pt x="87" y="315"/>
                  </a:lnTo>
                  <a:lnTo>
                    <a:pt x="85" y="313"/>
                  </a:lnTo>
                  <a:lnTo>
                    <a:pt x="83" y="310"/>
                  </a:lnTo>
                  <a:lnTo>
                    <a:pt x="80" y="308"/>
                  </a:lnTo>
                  <a:lnTo>
                    <a:pt x="80" y="308"/>
                  </a:lnTo>
                  <a:lnTo>
                    <a:pt x="80" y="308"/>
                  </a:lnTo>
                  <a:lnTo>
                    <a:pt x="80" y="308"/>
                  </a:lnTo>
                  <a:lnTo>
                    <a:pt x="78" y="308"/>
                  </a:lnTo>
                  <a:lnTo>
                    <a:pt x="78" y="308"/>
                  </a:lnTo>
                  <a:lnTo>
                    <a:pt x="78" y="310"/>
                  </a:lnTo>
                  <a:lnTo>
                    <a:pt x="78" y="310"/>
                  </a:lnTo>
                  <a:lnTo>
                    <a:pt x="76" y="313"/>
                  </a:lnTo>
                  <a:lnTo>
                    <a:pt x="76" y="313"/>
                  </a:lnTo>
                  <a:lnTo>
                    <a:pt x="76" y="313"/>
                  </a:lnTo>
                  <a:lnTo>
                    <a:pt x="76" y="315"/>
                  </a:lnTo>
                  <a:lnTo>
                    <a:pt x="73" y="315"/>
                  </a:lnTo>
                  <a:lnTo>
                    <a:pt x="73" y="313"/>
                  </a:lnTo>
                  <a:lnTo>
                    <a:pt x="73" y="313"/>
                  </a:lnTo>
                  <a:lnTo>
                    <a:pt x="73" y="313"/>
                  </a:lnTo>
                  <a:lnTo>
                    <a:pt x="73" y="310"/>
                  </a:lnTo>
                  <a:lnTo>
                    <a:pt x="71" y="310"/>
                  </a:lnTo>
                  <a:lnTo>
                    <a:pt x="66" y="303"/>
                  </a:lnTo>
                  <a:lnTo>
                    <a:pt x="66" y="303"/>
                  </a:lnTo>
                  <a:lnTo>
                    <a:pt x="64" y="303"/>
                  </a:lnTo>
                  <a:lnTo>
                    <a:pt x="64" y="303"/>
                  </a:lnTo>
                  <a:lnTo>
                    <a:pt x="64" y="303"/>
                  </a:lnTo>
                  <a:lnTo>
                    <a:pt x="59" y="308"/>
                  </a:lnTo>
                  <a:lnTo>
                    <a:pt x="57" y="310"/>
                  </a:lnTo>
                  <a:lnTo>
                    <a:pt x="57" y="310"/>
                  </a:lnTo>
                  <a:lnTo>
                    <a:pt x="54" y="310"/>
                  </a:lnTo>
                  <a:lnTo>
                    <a:pt x="49" y="320"/>
                  </a:lnTo>
                  <a:lnTo>
                    <a:pt x="49" y="320"/>
                  </a:lnTo>
                  <a:lnTo>
                    <a:pt x="49" y="322"/>
                  </a:lnTo>
                  <a:lnTo>
                    <a:pt x="49" y="325"/>
                  </a:lnTo>
                  <a:lnTo>
                    <a:pt x="49" y="325"/>
                  </a:lnTo>
                  <a:lnTo>
                    <a:pt x="49" y="327"/>
                  </a:lnTo>
                  <a:lnTo>
                    <a:pt x="52" y="327"/>
                  </a:lnTo>
                  <a:lnTo>
                    <a:pt x="52" y="329"/>
                  </a:lnTo>
                  <a:lnTo>
                    <a:pt x="64" y="334"/>
                  </a:lnTo>
                  <a:lnTo>
                    <a:pt x="64" y="334"/>
                  </a:lnTo>
                  <a:lnTo>
                    <a:pt x="64" y="336"/>
                  </a:lnTo>
                  <a:lnTo>
                    <a:pt x="66" y="339"/>
                  </a:lnTo>
                  <a:lnTo>
                    <a:pt x="66" y="341"/>
                  </a:lnTo>
                  <a:lnTo>
                    <a:pt x="66" y="341"/>
                  </a:lnTo>
                  <a:lnTo>
                    <a:pt x="68" y="341"/>
                  </a:lnTo>
                  <a:lnTo>
                    <a:pt x="73" y="341"/>
                  </a:lnTo>
                  <a:lnTo>
                    <a:pt x="73" y="341"/>
                  </a:lnTo>
                  <a:lnTo>
                    <a:pt x="73" y="344"/>
                  </a:lnTo>
                  <a:lnTo>
                    <a:pt x="76" y="344"/>
                  </a:lnTo>
                  <a:lnTo>
                    <a:pt x="76" y="346"/>
                  </a:lnTo>
                  <a:lnTo>
                    <a:pt x="73" y="351"/>
                  </a:lnTo>
                  <a:lnTo>
                    <a:pt x="73" y="353"/>
                  </a:lnTo>
                  <a:lnTo>
                    <a:pt x="73" y="355"/>
                  </a:lnTo>
                  <a:lnTo>
                    <a:pt x="76" y="358"/>
                  </a:lnTo>
                  <a:lnTo>
                    <a:pt x="76" y="360"/>
                  </a:lnTo>
                  <a:lnTo>
                    <a:pt x="76" y="362"/>
                  </a:lnTo>
                  <a:lnTo>
                    <a:pt x="76" y="365"/>
                  </a:lnTo>
                  <a:lnTo>
                    <a:pt x="73" y="374"/>
                  </a:lnTo>
                  <a:lnTo>
                    <a:pt x="76" y="374"/>
                  </a:lnTo>
                  <a:lnTo>
                    <a:pt x="76" y="377"/>
                  </a:lnTo>
                  <a:lnTo>
                    <a:pt x="78" y="377"/>
                  </a:lnTo>
                  <a:lnTo>
                    <a:pt x="80" y="377"/>
                  </a:lnTo>
                  <a:lnTo>
                    <a:pt x="80" y="377"/>
                  </a:lnTo>
                  <a:lnTo>
                    <a:pt x="80" y="379"/>
                  </a:lnTo>
                  <a:lnTo>
                    <a:pt x="83" y="384"/>
                  </a:lnTo>
                  <a:lnTo>
                    <a:pt x="83" y="384"/>
                  </a:lnTo>
                  <a:lnTo>
                    <a:pt x="83" y="384"/>
                  </a:lnTo>
                  <a:lnTo>
                    <a:pt x="85" y="384"/>
                  </a:lnTo>
                  <a:lnTo>
                    <a:pt x="87" y="386"/>
                  </a:lnTo>
                  <a:lnTo>
                    <a:pt x="87" y="386"/>
                  </a:lnTo>
                  <a:lnTo>
                    <a:pt x="90" y="386"/>
                  </a:lnTo>
                  <a:lnTo>
                    <a:pt x="90" y="389"/>
                  </a:lnTo>
                  <a:lnTo>
                    <a:pt x="90" y="389"/>
                  </a:lnTo>
                  <a:lnTo>
                    <a:pt x="90" y="391"/>
                  </a:lnTo>
                  <a:lnTo>
                    <a:pt x="90" y="391"/>
                  </a:lnTo>
                  <a:lnTo>
                    <a:pt x="87" y="393"/>
                  </a:lnTo>
                  <a:lnTo>
                    <a:pt x="87" y="393"/>
                  </a:lnTo>
                  <a:lnTo>
                    <a:pt x="87" y="393"/>
                  </a:lnTo>
                  <a:lnTo>
                    <a:pt x="87" y="396"/>
                  </a:lnTo>
                  <a:lnTo>
                    <a:pt x="87" y="396"/>
                  </a:lnTo>
                  <a:lnTo>
                    <a:pt x="90" y="396"/>
                  </a:lnTo>
                  <a:lnTo>
                    <a:pt x="90" y="398"/>
                  </a:lnTo>
                  <a:lnTo>
                    <a:pt x="90" y="398"/>
                  </a:lnTo>
                  <a:lnTo>
                    <a:pt x="90" y="400"/>
                  </a:lnTo>
                  <a:lnTo>
                    <a:pt x="87" y="405"/>
                  </a:lnTo>
                  <a:lnTo>
                    <a:pt x="87" y="405"/>
                  </a:lnTo>
                  <a:lnTo>
                    <a:pt x="87" y="407"/>
                  </a:lnTo>
                  <a:lnTo>
                    <a:pt x="87" y="410"/>
                  </a:lnTo>
                  <a:lnTo>
                    <a:pt x="87" y="412"/>
                  </a:lnTo>
                  <a:lnTo>
                    <a:pt x="87" y="412"/>
                  </a:lnTo>
                  <a:lnTo>
                    <a:pt x="90" y="415"/>
                  </a:lnTo>
                  <a:lnTo>
                    <a:pt x="90" y="417"/>
                  </a:lnTo>
                  <a:lnTo>
                    <a:pt x="90" y="419"/>
                  </a:lnTo>
                  <a:lnTo>
                    <a:pt x="90" y="422"/>
                  </a:lnTo>
                  <a:lnTo>
                    <a:pt x="90" y="422"/>
                  </a:lnTo>
                  <a:lnTo>
                    <a:pt x="90" y="424"/>
                  </a:lnTo>
                  <a:lnTo>
                    <a:pt x="92" y="424"/>
                  </a:lnTo>
                  <a:lnTo>
                    <a:pt x="92" y="426"/>
                  </a:lnTo>
                  <a:lnTo>
                    <a:pt x="94" y="426"/>
                  </a:lnTo>
                  <a:lnTo>
                    <a:pt x="94" y="431"/>
                  </a:lnTo>
                  <a:lnTo>
                    <a:pt x="94" y="431"/>
                  </a:lnTo>
                  <a:lnTo>
                    <a:pt x="97" y="434"/>
                  </a:lnTo>
                  <a:lnTo>
                    <a:pt x="97" y="436"/>
                  </a:lnTo>
                  <a:lnTo>
                    <a:pt x="97" y="436"/>
                  </a:lnTo>
                  <a:lnTo>
                    <a:pt x="97" y="438"/>
                  </a:lnTo>
                  <a:lnTo>
                    <a:pt x="97" y="445"/>
                  </a:lnTo>
                  <a:lnTo>
                    <a:pt x="97" y="448"/>
                  </a:lnTo>
                  <a:lnTo>
                    <a:pt x="97" y="448"/>
                  </a:lnTo>
                  <a:lnTo>
                    <a:pt x="94" y="448"/>
                  </a:lnTo>
                  <a:lnTo>
                    <a:pt x="92" y="450"/>
                  </a:lnTo>
                  <a:lnTo>
                    <a:pt x="92" y="450"/>
                  </a:lnTo>
                  <a:lnTo>
                    <a:pt x="92" y="450"/>
                  </a:lnTo>
                  <a:lnTo>
                    <a:pt x="92" y="450"/>
                  </a:lnTo>
                  <a:lnTo>
                    <a:pt x="90" y="450"/>
                  </a:lnTo>
                  <a:lnTo>
                    <a:pt x="90" y="452"/>
                  </a:lnTo>
                  <a:lnTo>
                    <a:pt x="90" y="452"/>
                  </a:lnTo>
                  <a:lnTo>
                    <a:pt x="90" y="452"/>
                  </a:lnTo>
                  <a:lnTo>
                    <a:pt x="90" y="457"/>
                  </a:lnTo>
                  <a:lnTo>
                    <a:pt x="87" y="462"/>
                  </a:lnTo>
                  <a:lnTo>
                    <a:pt x="87" y="462"/>
                  </a:lnTo>
                  <a:lnTo>
                    <a:pt x="87" y="464"/>
                  </a:lnTo>
                  <a:lnTo>
                    <a:pt x="87" y="467"/>
                  </a:lnTo>
                  <a:lnTo>
                    <a:pt x="87" y="469"/>
                  </a:lnTo>
                  <a:lnTo>
                    <a:pt x="85" y="467"/>
                  </a:lnTo>
                  <a:lnTo>
                    <a:pt x="85" y="467"/>
                  </a:lnTo>
                  <a:lnTo>
                    <a:pt x="83" y="464"/>
                  </a:lnTo>
                  <a:lnTo>
                    <a:pt x="83" y="464"/>
                  </a:lnTo>
                  <a:lnTo>
                    <a:pt x="83" y="464"/>
                  </a:lnTo>
                  <a:lnTo>
                    <a:pt x="83" y="464"/>
                  </a:lnTo>
                  <a:lnTo>
                    <a:pt x="80" y="467"/>
                  </a:lnTo>
                  <a:lnTo>
                    <a:pt x="80" y="469"/>
                  </a:lnTo>
                  <a:lnTo>
                    <a:pt x="78" y="471"/>
                  </a:lnTo>
                  <a:lnTo>
                    <a:pt x="78" y="471"/>
                  </a:lnTo>
                  <a:lnTo>
                    <a:pt x="76" y="471"/>
                  </a:lnTo>
                  <a:lnTo>
                    <a:pt x="71" y="474"/>
                  </a:lnTo>
                  <a:lnTo>
                    <a:pt x="71" y="474"/>
                  </a:lnTo>
                  <a:lnTo>
                    <a:pt x="68" y="474"/>
                  </a:lnTo>
                  <a:lnTo>
                    <a:pt x="68" y="474"/>
                  </a:lnTo>
                  <a:lnTo>
                    <a:pt x="66" y="476"/>
                  </a:lnTo>
                  <a:lnTo>
                    <a:pt x="66" y="476"/>
                  </a:lnTo>
                  <a:lnTo>
                    <a:pt x="64" y="478"/>
                  </a:lnTo>
                  <a:lnTo>
                    <a:pt x="64" y="478"/>
                  </a:lnTo>
                  <a:lnTo>
                    <a:pt x="64" y="481"/>
                  </a:lnTo>
                  <a:lnTo>
                    <a:pt x="61" y="481"/>
                  </a:lnTo>
                  <a:lnTo>
                    <a:pt x="61" y="481"/>
                  </a:lnTo>
                  <a:lnTo>
                    <a:pt x="61" y="481"/>
                  </a:lnTo>
                  <a:lnTo>
                    <a:pt x="59" y="481"/>
                  </a:lnTo>
                  <a:lnTo>
                    <a:pt x="59" y="483"/>
                  </a:lnTo>
                  <a:lnTo>
                    <a:pt x="59" y="483"/>
                  </a:lnTo>
                  <a:lnTo>
                    <a:pt x="61" y="483"/>
                  </a:lnTo>
                  <a:lnTo>
                    <a:pt x="61" y="483"/>
                  </a:lnTo>
                  <a:lnTo>
                    <a:pt x="64" y="486"/>
                  </a:lnTo>
                  <a:lnTo>
                    <a:pt x="64" y="486"/>
                  </a:lnTo>
                  <a:lnTo>
                    <a:pt x="64" y="488"/>
                  </a:lnTo>
                  <a:lnTo>
                    <a:pt x="64" y="490"/>
                  </a:lnTo>
                  <a:lnTo>
                    <a:pt x="64" y="490"/>
                  </a:lnTo>
                  <a:lnTo>
                    <a:pt x="64" y="490"/>
                  </a:lnTo>
                  <a:lnTo>
                    <a:pt x="61" y="493"/>
                  </a:lnTo>
                  <a:lnTo>
                    <a:pt x="61" y="493"/>
                  </a:lnTo>
                  <a:lnTo>
                    <a:pt x="59" y="495"/>
                  </a:lnTo>
                  <a:lnTo>
                    <a:pt x="57" y="497"/>
                  </a:lnTo>
                  <a:lnTo>
                    <a:pt x="52" y="500"/>
                  </a:lnTo>
                  <a:lnTo>
                    <a:pt x="49" y="505"/>
                  </a:lnTo>
                  <a:lnTo>
                    <a:pt x="47" y="505"/>
                  </a:lnTo>
                  <a:lnTo>
                    <a:pt x="45" y="509"/>
                  </a:lnTo>
                  <a:lnTo>
                    <a:pt x="40" y="514"/>
                  </a:lnTo>
                  <a:lnTo>
                    <a:pt x="40" y="516"/>
                  </a:lnTo>
                  <a:lnTo>
                    <a:pt x="40" y="516"/>
                  </a:lnTo>
                  <a:lnTo>
                    <a:pt x="38" y="516"/>
                  </a:lnTo>
                  <a:lnTo>
                    <a:pt x="35" y="516"/>
                  </a:lnTo>
                  <a:lnTo>
                    <a:pt x="35" y="519"/>
                  </a:lnTo>
                  <a:lnTo>
                    <a:pt x="33" y="519"/>
                  </a:lnTo>
                  <a:lnTo>
                    <a:pt x="33" y="519"/>
                  </a:lnTo>
                  <a:lnTo>
                    <a:pt x="31" y="521"/>
                  </a:lnTo>
                  <a:lnTo>
                    <a:pt x="31" y="521"/>
                  </a:lnTo>
                  <a:lnTo>
                    <a:pt x="31" y="523"/>
                  </a:lnTo>
                  <a:lnTo>
                    <a:pt x="23" y="526"/>
                  </a:lnTo>
                  <a:lnTo>
                    <a:pt x="21" y="526"/>
                  </a:lnTo>
                  <a:lnTo>
                    <a:pt x="21" y="526"/>
                  </a:lnTo>
                  <a:lnTo>
                    <a:pt x="21" y="526"/>
                  </a:lnTo>
                  <a:lnTo>
                    <a:pt x="19" y="526"/>
                  </a:lnTo>
                  <a:lnTo>
                    <a:pt x="19" y="526"/>
                  </a:lnTo>
                  <a:lnTo>
                    <a:pt x="19" y="526"/>
                  </a:lnTo>
                  <a:lnTo>
                    <a:pt x="16" y="531"/>
                  </a:lnTo>
                  <a:lnTo>
                    <a:pt x="16" y="533"/>
                  </a:lnTo>
                  <a:lnTo>
                    <a:pt x="16" y="533"/>
                  </a:lnTo>
                  <a:lnTo>
                    <a:pt x="14" y="533"/>
                  </a:lnTo>
                  <a:lnTo>
                    <a:pt x="14" y="535"/>
                  </a:lnTo>
                  <a:lnTo>
                    <a:pt x="14" y="535"/>
                  </a:lnTo>
                  <a:lnTo>
                    <a:pt x="14" y="535"/>
                  </a:lnTo>
                  <a:lnTo>
                    <a:pt x="16" y="538"/>
                  </a:lnTo>
                  <a:lnTo>
                    <a:pt x="16" y="538"/>
                  </a:lnTo>
                  <a:lnTo>
                    <a:pt x="16" y="540"/>
                  </a:lnTo>
                  <a:lnTo>
                    <a:pt x="16" y="542"/>
                  </a:lnTo>
                  <a:lnTo>
                    <a:pt x="16" y="545"/>
                  </a:lnTo>
                  <a:lnTo>
                    <a:pt x="14" y="547"/>
                  </a:lnTo>
                  <a:lnTo>
                    <a:pt x="14" y="549"/>
                  </a:lnTo>
                  <a:lnTo>
                    <a:pt x="14" y="549"/>
                  </a:lnTo>
                  <a:lnTo>
                    <a:pt x="14" y="549"/>
                  </a:lnTo>
                  <a:lnTo>
                    <a:pt x="12" y="552"/>
                  </a:lnTo>
                  <a:lnTo>
                    <a:pt x="12" y="552"/>
                  </a:lnTo>
                  <a:lnTo>
                    <a:pt x="12" y="552"/>
                  </a:lnTo>
                  <a:lnTo>
                    <a:pt x="12" y="554"/>
                  </a:lnTo>
                  <a:lnTo>
                    <a:pt x="12" y="554"/>
                  </a:lnTo>
                  <a:lnTo>
                    <a:pt x="12" y="559"/>
                  </a:lnTo>
                  <a:lnTo>
                    <a:pt x="12" y="561"/>
                  </a:lnTo>
                  <a:lnTo>
                    <a:pt x="12" y="564"/>
                  </a:lnTo>
                  <a:lnTo>
                    <a:pt x="9" y="564"/>
                  </a:lnTo>
                  <a:lnTo>
                    <a:pt x="9" y="564"/>
                  </a:lnTo>
                  <a:lnTo>
                    <a:pt x="9" y="566"/>
                  </a:lnTo>
                  <a:lnTo>
                    <a:pt x="7" y="566"/>
                  </a:lnTo>
                  <a:lnTo>
                    <a:pt x="7" y="568"/>
                  </a:lnTo>
                  <a:lnTo>
                    <a:pt x="7" y="568"/>
                  </a:lnTo>
                  <a:lnTo>
                    <a:pt x="7" y="571"/>
                  </a:lnTo>
                  <a:lnTo>
                    <a:pt x="7" y="573"/>
                  </a:lnTo>
                  <a:lnTo>
                    <a:pt x="7" y="573"/>
                  </a:lnTo>
                  <a:lnTo>
                    <a:pt x="7" y="573"/>
                  </a:lnTo>
                  <a:lnTo>
                    <a:pt x="7" y="573"/>
                  </a:lnTo>
                  <a:lnTo>
                    <a:pt x="4" y="573"/>
                  </a:lnTo>
                  <a:lnTo>
                    <a:pt x="4" y="573"/>
                  </a:lnTo>
                  <a:lnTo>
                    <a:pt x="4" y="571"/>
                  </a:lnTo>
                  <a:lnTo>
                    <a:pt x="4" y="571"/>
                  </a:lnTo>
                  <a:lnTo>
                    <a:pt x="2" y="571"/>
                  </a:lnTo>
                  <a:lnTo>
                    <a:pt x="2" y="571"/>
                  </a:lnTo>
                  <a:lnTo>
                    <a:pt x="2" y="573"/>
                  </a:lnTo>
                  <a:lnTo>
                    <a:pt x="2" y="573"/>
                  </a:lnTo>
                  <a:lnTo>
                    <a:pt x="2" y="573"/>
                  </a:lnTo>
                  <a:lnTo>
                    <a:pt x="2" y="576"/>
                  </a:lnTo>
                  <a:lnTo>
                    <a:pt x="0" y="578"/>
                  </a:lnTo>
                  <a:lnTo>
                    <a:pt x="0" y="580"/>
                  </a:lnTo>
                  <a:lnTo>
                    <a:pt x="2" y="583"/>
                  </a:lnTo>
                  <a:lnTo>
                    <a:pt x="7" y="583"/>
                  </a:lnTo>
                  <a:lnTo>
                    <a:pt x="9" y="583"/>
                  </a:lnTo>
                  <a:lnTo>
                    <a:pt x="9" y="583"/>
                  </a:lnTo>
                  <a:lnTo>
                    <a:pt x="12" y="583"/>
                  </a:lnTo>
                  <a:lnTo>
                    <a:pt x="12" y="583"/>
                  </a:lnTo>
                  <a:lnTo>
                    <a:pt x="12" y="583"/>
                  </a:lnTo>
                  <a:lnTo>
                    <a:pt x="14" y="580"/>
                  </a:lnTo>
                  <a:lnTo>
                    <a:pt x="14" y="580"/>
                  </a:lnTo>
                  <a:lnTo>
                    <a:pt x="14" y="580"/>
                  </a:lnTo>
                  <a:lnTo>
                    <a:pt x="16" y="580"/>
                  </a:lnTo>
                  <a:lnTo>
                    <a:pt x="21" y="583"/>
                  </a:lnTo>
                  <a:lnTo>
                    <a:pt x="23" y="583"/>
                  </a:lnTo>
                  <a:lnTo>
                    <a:pt x="26" y="580"/>
                  </a:lnTo>
                  <a:lnTo>
                    <a:pt x="28" y="578"/>
                  </a:lnTo>
                  <a:lnTo>
                    <a:pt x="31" y="578"/>
                  </a:lnTo>
                  <a:lnTo>
                    <a:pt x="31" y="576"/>
                  </a:lnTo>
                  <a:lnTo>
                    <a:pt x="35" y="576"/>
                  </a:lnTo>
                  <a:lnTo>
                    <a:pt x="38" y="576"/>
                  </a:lnTo>
                  <a:lnTo>
                    <a:pt x="38" y="573"/>
                  </a:lnTo>
                  <a:lnTo>
                    <a:pt x="40" y="573"/>
                  </a:lnTo>
                  <a:lnTo>
                    <a:pt x="40" y="571"/>
                  </a:lnTo>
                  <a:lnTo>
                    <a:pt x="42" y="568"/>
                  </a:lnTo>
                  <a:lnTo>
                    <a:pt x="52" y="566"/>
                  </a:lnTo>
                  <a:lnTo>
                    <a:pt x="61" y="559"/>
                  </a:lnTo>
                  <a:lnTo>
                    <a:pt x="66" y="559"/>
                  </a:lnTo>
                  <a:lnTo>
                    <a:pt x="71" y="557"/>
                  </a:lnTo>
                  <a:lnTo>
                    <a:pt x="76" y="552"/>
                  </a:lnTo>
                  <a:lnTo>
                    <a:pt x="80" y="552"/>
                  </a:lnTo>
                  <a:lnTo>
                    <a:pt x="85" y="554"/>
                  </a:lnTo>
                  <a:lnTo>
                    <a:pt x="87" y="554"/>
                  </a:lnTo>
                  <a:lnTo>
                    <a:pt x="90" y="557"/>
                  </a:lnTo>
                  <a:lnTo>
                    <a:pt x="92" y="559"/>
                  </a:lnTo>
                  <a:lnTo>
                    <a:pt x="92" y="559"/>
                  </a:lnTo>
                  <a:lnTo>
                    <a:pt x="92" y="559"/>
                  </a:lnTo>
                  <a:lnTo>
                    <a:pt x="94" y="559"/>
                  </a:lnTo>
                  <a:lnTo>
                    <a:pt x="94" y="559"/>
                  </a:lnTo>
                  <a:lnTo>
                    <a:pt x="97" y="559"/>
                  </a:lnTo>
                  <a:lnTo>
                    <a:pt x="97" y="559"/>
                  </a:lnTo>
                  <a:lnTo>
                    <a:pt x="99" y="559"/>
                  </a:lnTo>
                  <a:lnTo>
                    <a:pt x="99" y="559"/>
                  </a:lnTo>
                  <a:lnTo>
                    <a:pt x="99" y="557"/>
                  </a:lnTo>
                  <a:lnTo>
                    <a:pt x="102" y="557"/>
                  </a:lnTo>
                  <a:lnTo>
                    <a:pt x="102" y="554"/>
                  </a:lnTo>
                  <a:lnTo>
                    <a:pt x="102" y="554"/>
                  </a:lnTo>
                  <a:lnTo>
                    <a:pt x="104" y="552"/>
                  </a:lnTo>
                  <a:lnTo>
                    <a:pt x="106" y="554"/>
                  </a:lnTo>
                  <a:lnTo>
                    <a:pt x="109" y="552"/>
                  </a:lnTo>
                  <a:lnTo>
                    <a:pt x="109" y="552"/>
                  </a:lnTo>
                  <a:lnTo>
                    <a:pt x="109" y="549"/>
                  </a:lnTo>
                  <a:lnTo>
                    <a:pt x="109" y="549"/>
                  </a:lnTo>
                  <a:lnTo>
                    <a:pt x="109" y="547"/>
                  </a:lnTo>
                  <a:lnTo>
                    <a:pt x="109" y="545"/>
                  </a:lnTo>
                  <a:lnTo>
                    <a:pt x="109" y="545"/>
                  </a:lnTo>
                  <a:lnTo>
                    <a:pt x="111" y="542"/>
                  </a:lnTo>
                  <a:lnTo>
                    <a:pt x="111" y="542"/>
                  </a:lnTo>
                  <a:lnTo>
                    <a:pt x="111" y="542"/>
                  </a:lnTo>
                  <a:lnTo>
                    <a:pt x="111" y="540"/>
                  </a:lnTo>
                  <a:lnTo>
                    <a:pt x="111" y="540"/>
                  </a:lnTo>
                  <a:lnTo>
                    <a:pt x="109" y="538"/>
                  </a:lnTo>
                  <a:lnTo>
                    <a:pt x="106" y="535"/>
                  </a:lnTo>
                  <a:lnTo>
                    <a:pt x="106" y="535"/>
                  </a:lnTo>
                  <a:lnTo>
                    <a:pt x="106" y="533"/>
                  </a:lnTo>
                  <a:lnTo>
                    <a:pt x="106" y="533"/>
                  </a:lnTo>
                  <a:lnTo>
                    <a:pt x="111" y="526"/>
                  </a:lnTo>
                  <a:lnTo>
                    <a:pt x="111" y="523"/>
                  </a:lnTo>
                  <a:lnTo>
                    <a:pt x="111" y="523"/>
                  </a:lnTo>
                  <a:lnTo>
                    <a:pt x="111" y="521"/>
                  </a:lnTo>
                  <a:lnTo>
                    <a:pt x="111" y="519"/>
                  </a:lnTo>
                  <a:lnTo>
                    <a:pt x="111" y="519"/>
                  </a:lnTo>
                  <a:lnTo>
                    <a:pt x="111" y="519"/>
                  </a:lnTo>
                  <a:lnTo>
                    <a:pt x="113" y="514"/>
                  </a:lnTo>
                  <a:lnTo>
                    <a:pt x="113" y="512"/>
                  </a:lnTo>
                  <a:lnTo>
                    <a:pt x="113" y="509"/>
                  </a:lnTo>
                  <a:lnTo>
                    <a:pt x="113" y="509"/>
                  </a:lnTo>
                  <a:lnTo>
                    <a:pt x="113" y="507"/>
                  </a:lnTo>
                  <a:lnTo>
                    <a:pt x="113" y="507"/>
                  </a:lnTo>
                  <a:lnTo>
                    <a:pt x="118" y="502"/>
                  </a:lnTo>
                  <a:lnTo>
                    <a:pt x="118" y="500"/>
                  </a:lnTo>
                  <a:lnTo>
                    <a:pt x="120" y="497"/>
                  </a:lnTo>
                  <a:lnTo>
                    <a:pt x="120" y="495"/>
                  </a:lnTo>
                  <a:lnTo>
                    <a:pt x="123" y="495"/>
                  </a:lnTo>
                  <a:lnTo>
                    <a:pt x="125" y="495"/>
                  </a:lnTo>
                  <a:lnTo>
                    <a:pt x="125" y="497"/>
                  </a:lnTo>
                  <a:lnTo>
                    <a:pt x="128" y="497"/>
                  </a:lnTo>
                  <a:lnTo>
                    <a:pt x="128" y="497"/>
                  </a:lnTo>
                  <a:lnTo>
                    <a:pt x="128" y="497"/>
                  </a:lnTo>
                  <a:lnTo>
                    <a:pt x="130" y="497"/>
                  </a:lnTo>
                  <a:lnTo>
                    <a:pt x="130" y="497"/>
                  </a:lnTo>
                  <a:lnTo>
                    <a:pt x="130" y="500"/>
                  </a:lnTo>
                  <a:lnTo>
                    <a:pt x="130" y="500"/>
                  </a:lnTo>
                  <a:lnTo>
                    <a:pt x="130" y="500"/>
                  </a:lnTo>
                  <a:lnTo>
                    <a:pt x="130" y="502"/>
                  </a:lnTo>
                  <a:lnTo>
                    <a:pt x="130" y="502"/>
                  </a:lnTo>
                  <a:lnTo>
                    <a:pt x="130" y="505"/>
                  </a:lnTo>
                  <a:lnTo>
                    <a:pt x="130" y="507"/>
                  </a:lnTo>
                  <a:lnTo>
                    <a:pt x="130" y="507"/>
                  </a:lnTo>
                  <a:lnTo>
                    <a:pt x="130" y="509"/>
                  </a:lnTo>
                  <a:lnTo>
                    <a:pt x="132" y="509"/>
                  </a:lnTo>
                  <a:lnTo>
                    <a:pt x="137" y="516"/>
                  </a:lnTo>
                  <a:lnTo>
                    <a:pt x="137" y="516"/>
                  </a:lnTo>
                  <a:lnTo>
                    <a:pt x="139" y="516"/>
                  </a:lnTo>
                  <a:lnTo>
                    <a:pt x="139" y="519"/>
                  </a:lnTo>
                  <a:lnTo>
                    <a:pt x="139" y="519"/>
                  </a:lnTo>
                  <a:lnTo>
                    <a:pt x="139" y="519"/>
                  </a:lnTo>
                  <a:lnTo>
                    <a:pt x="139" y="521"/>
                  </a:lnTo>
                  <a:lnTo>
                    <a:pt x="137" y="523"/>
                  </a:lnTo>
                  <a:lnTo>
                    <a:pt x="137" y="526"/>
                  </a:lnTo>
                  <a:lnTo>
                    <a:pt x="137" y="526"/>
                  </a:lnTo>
                  <a:lnTo>
                    <a:pt x="137" y="528"/>
                  </a:lnTo>
                  <a:lnTo>
                    <a:pt x="137" y="528"/>
                  </a:lnTo>
                  <a:lnTo>
                    <a:pt x="139" y="528"/>
                  </a:lnTo>
                  <a:lnTo>
                    <a:pt x="139" y="531"/>
                  </a:lnTo>
                  <a:lnTo>
                    <a:pt x="142" y="531"/>
                  </a:lnTo>
                  <a:lnTo>
                    <a:pt x="142" y="531"/>
                  </a:lnTo>
                  <a:lnTo>
                    <a:pt x="144" y="531"/>
                  </a:lnTo>
                  <a:lnTo>
                    <a:pt x="144" y="531"/>
                  </a:lnTo>
                  <a:lnTo>
                    <a:pt x="147" y="528"/>
                  </a:lnTo>
                  <a:lnTo>
                    <a:pt x="147" y="528"/>
                  </a:lnTo>
                  <a:lnTo>
                    <a:pt x="147" y="526"/>
                  </a:lnTo>
                  <a:lnTo>
                    <a:pt x="147" y="523"/>
                  </a:lnTo>
                  <a:lnTo>
                    <a:pt x="147" y="523"/>
                  </a:lnTo>
                  <a:lnTo>
                    <a:pt x="149" y="523"/>
                  </a:lnTo>
                  <a:lnTo>
                    <a:pt x="151" y="521"/>
                  </a:lnTo>
                  <a:lnTo>
                    <a:pt x="154" y="519"/>
                  </a:lnTo>
                  <a:lnTo>
                    <a:pt x="158" y="516"/>
                  </a:lnTo>
                  <a:lnTo>
                    <a:pt x="158" y="516"/>
                  </a:lnTo>
                  <a:lnTo>
                    <a:pt x="161" y="514"/>
                  </a:lnTo>
                  <a:lnTo>
                    <a:pt x="161" y="514"/>
                  </a:lnTo>
                  <a:lnTo>
                    <a:pt x="161" y="512"/>
                  </a:lnTo>
                  <a:lnTo>
                    <a:pt x="161" y="509"/>
                  </a:lnTo>
                  <a:lnTo>
                    <a:pt x="161" y="507"/>
                  </a:lnTo>
                  <a:lnTo>
                    <a:pt x="161" y="507"/>
                  </a:lnTo>
                  <a:lnTo>
                    <a:pt x="163" y="507"/>
                  </a:lnTo>
                  <a:lnTo>
                    <a:pt x="165" y="507"/>
                  </a:lnTo>
                  <a:lnTo>
                    <a:pt x="165" y="507"/>
                  </a:lnTo>
                  <a:lnTo>
                    <a:pt x="168" y="507"/>
                  </a:lnTo>
                  <a:lnTo>
                    <a:pt x="168" y="509"/>
                  </a:lnTo>
                  <a:lnTo>
                    <a:pt x="170" y="509"/>
                  </a:lnTo>
                  <a:lnTo>
                    <a:pt x="173" y="509"/>
                  </a:lnTo>
                  <a:lnTo>
                    <a:pt x="173" y="509"/>
                  </a:lnTo>
                  <a:lnTo>
                    <a:pt x="173" y="509"/>
                  </a:lnTo>
                  <a:lnTo>
                    <a:pt x="173" y="512"/>
                  </a:lnTo>
                  <a:lnTo>
                    <a:pt x="173" y="514"/>
                  </a:lnTo>
                  <a:lnTo>
                    <a:pt x="173" y="514"/>
                  </a:lnTo>
                  <a:lnTo>
                    <a:pt x="173" y="514"/>
                  </a:lnTo>
                  <a:lnTo>
                    <a:pt x="175" y="516"/>
                  </a:lnTo>
                  <a:lnTo>
                    <a:pt x="180" y="514"/>
                  </a:lnTo>
                  <a:lnTo>
                    <a:pt x="180" y="514"/>
                  </a:lnTo>
                  <a:lnTo>
                    <a:pt x="184" y="514"/>
                  </a:lnTo>
                  <a:lnTo>
                    <a:pt x="184" y="512"/>
                  </a:lnTo>
                  <a:lnTo>
                    <a:pt x="187" y="512"/>
                  </a:lnTo>
                  <a:lnTo>
                    <a:pt x="187" y="512"/>
                  </a:lnTo>
                  <a:lnTo>
                    <a:pt x="189" y="512"/>
                  </a:lnTo>
                  <a:lnTo>
                    <a:pt x="189" y="512"/>
                  </a:lnTo>
                  <a:lnTo>
                    <a:pt x="192" y="507"/>
                  </a:lnTo>
                  <a:lnTo>
                    <a:pt x="189" y="507"/>
                  </a:lnTo>
                  <a:lnTo>
                    <a:pt x="189" y="505"/>
                  </a:lnTo>
                  <a:lnTo>
                    <a:pt x="189" y="505"/>
                  </a:lnTo>
                  <a:lnTo>
                    <a:pt x="189" y="505"/>
                  </a:lnTo>
                  <a:lnTo>
                    <a:pt x="189" y="502"/>
                  </a:lnTo>
                  <a:lnTo>
                    <a:pt x="189" y="502"/>
                  </a:lnTo>
                  <a:lnTo>
                    <a:pt x="194" y="495"/>
                  </a:lnTo>
                  <a:lnTo>
                    <a:pt x="194" y="493"/>
                  </a:lnTo>
                  <a:lnTo>
                    <a:pt x="194" y="493"/>
                  </a:lnTo>
                  <a:lnTo>
                    <a:pt x="194" y="493"/>
                  </a:lnTo>
                  <a:lnTo>
                    <a:pt x="194" y="493"/>
                  </a:lnTo>
                  <a:lnTo>
                    <a:pt x="192" y="493"/>
                  </a:lnTo>
                  <a:lnTo>
                    <a:pt x="192" y="493"/>
                  </a:lnTo>
                  <a:lnTo>
                    <a:pt x="192" y="493"/>
                  </a:lnTo>
                  <a:lnTo>
                    <a:pt x="189" y="490"/>
                  </a:lnTo>
                  <a:lnTo>
                    <a:pt x="187" y="488"/>
                  </a:lnTo>
                  <a:lnTo>
                    <a:pt x="187" y="486"/>
                  </a:lnTo>
                  <a:lnTo>
                    <a:pt x="187" y="486"/>
                  </a:lnTo>
                  <a:lnTo>
                    <a:pt x="189" y="483"/>
                  </a:lnTo>
                  <a:lnTo>
                    <a:pt x="189" y="483"/>
                  </a:lnTo>
                  <a:lnTo>
                    <a:pt x="189" y="483"/>
                  </a:lnTo>
                  <a:lnTo>
                    <a:pt x="189" y="481"/>
                  </a:lnTo>
                  <a:lnTo>
                    <a:pt x="189" y="481"/>
                  </a:lnTo>
                  <a:lnTo>
                    <a:pt x="192" y="478"/>
                  </a:lnTo>
                  <a:lnTo>
                    <a:pt x="194" y="476"/>
                  </a:lnTo>
                  <a:lnTo>
                    <a:pt x="194" y="474"/>
                  </a:lnTo>
                  <a:lnTo>
                    <a:pt x="196" y="471"/>
                  </a:lnTo>
                  <a:lnTo>
                    <a:pt x="199" y="469"/>
                  </a:lnTo>
                  <a:lnTo>
                    <a:pt x="201" y="467"/>
                  </a:lnTo>
                  <a:lnTo>
                    <a:pt x="201" y="467"/>
                  </a:lnTo>
                  <a:lnTo>
                    <a:pt x="203" y="467"/>
                  </a:lnTo>
                  <a:lnTo>
                    <a:pt x="203" y="467"/>
                  </a:lnTo>
                  <a:lnTo>
                    <a:pt x="206" y="467"/>
                  </a:lnTo>
                  <a:lnTo>
                    <a:pt x="206" y="467"/>
                  </a:lnTo>
                  <a:lnTo>
                    <a:pt x="208" y="469"/>
                  </a:lnTo>
                  <a:lnTo>
                    <a:pt x="208" y="469"/>
                  </a:lnTo>
                  <a:lnTo>
                    <a:pt x="215" y="467"/>
                  </a:lnTo>
                  <a:lnTo>
                    <a:pt x="218" y="464"/>
                  </a:lnTo>
                  <a:lnTo>
                    <a:pt x="220" y="462"/>
                  </a:lnTo>
                  <a:lnTo>
                    <a:pt x="222" y="460"/>
                  </a:lnTo>
                  <a:lnTo>
                    <a:pt x="225" y="457"/>
                  </a:lnTo>
                  <a:lnTo>
                    <a:pt x="227" y="457"/>
                  </a:lnTo>
                  <a:lnTo>
                    <a:pt x="229" y="457"/>
                  </a:lnTo>
                  <a:lnTo>
                    <a:pt x="229" y="455"/>
                  </a:lnTo>
                  <a:lnTo>
                    <a:pt x="232" y="455"/>
                  </a:lnTo>
                  <a:lnTo>
                    <a:pt x="232" y="452"/>
                  </a:lnTo>
                  <a:lnTo>
                    <a:pt x="229" y="452"/>
                  </a:lnTo>
                  <a:lnTo>
                    <a:pt x="229" y="452"/>
                  </a:lnTo>
                  <a:lnTo>
                    <a:pt x="229" y="452"/>
                  </a:lnTo>
                  <a:lnTo>
                    <a:pt x="229" y="452"/>
                  </a:lnTo>
                  <a:lnTo>
                    <a:pt x="229" y="450"/>
                  </a:lnTo>
                  <a:lnTo>
                    <a:pt x="227" y="450"/>
                  </a:lnTo>
                  <a:lnTo>
                    <a:pt x="227" y="450"/>
                  </a:lnTo>
                  <a:lnTo>
                    <a:pt x="227" y="450"/>
                  </a:lnTo>
                  <a:lnTo>
                    <a:pt x="227" y="450"/>
                  </a:lnTo>
                  <a:lnTo>
                    <a:pt x="225" y="450"/>
                  </a:lnTo>
                  <a:lnTo>
                    <a:pt x="225" y="448"/>
                  </a:lnTo>
                  <a:lnTo>
                    <a:pt x="222" y="445"/>
                  </a:lnTo>
                  <a:lnTo>
                    <a:pt x="222" y="445"/>
                  </a:lnTo>
                  <a:lnTo>
                    <a:pt x="222" y="443"/>
                  </a:lnTo>
                  <a:lnTo>
                    <a:pt x="222" y="443"/>
                  </a:lnTo>
                  <a:lnTo>
                    <a:pt x="220" y="441"/>
                  </a:lnTo>
                  <a:lnTo>
                    <a:pt x="220" y="441"/>
                  </a:lnTo>
                  <a:lnTo>
                    <a:pt x="220" y="441"/>
                  </a:lnTo>
                  <a:lnTo>
                    <a:pt x="220" y="438"/>
                  </a:lnTo>
                  <a:lnTo>
                    <a:pt x="220" y="438"/>
                  </a:lnTo>
                  <a:lnTo>
                    <a:pt x="222" y="438"/>
                  </a:lnTo>
                  <a:lnTo>
                    <a:pt x="222" y="436"/>
                  </a:lnTo>
                  <a:lnTo>
                    <a:pt x="222" y="436"/>
                  </a:lnTo>
                  <a:lnTo>
                    <a:pt x="225" y="436"/>
                  </a:lnTo>
                  <a:lnTo>
                    <a:pt x="227" y="438"/>
                  </a:lnTo>
                  <a:lnTo>
                    <a:pt x="227" y="438"/>
                  </a:lnTo>
                  <a:lnTo>
                    <a:pt x="227" y="438"/>
                  </a:lnTo>
                  <a:lnTo>
                    <a:pt x="229" y="438"/>
                  </a:lnTo>
                  <a:lnTo>
                    <a:pt x="232" y="441"/>
                  </a:lnTo>
                  <a:lnTo>
                    <a:pt x="234" y="441"/>
                  </a:lnTo>
                  <a:lnTo>
                    <a:pt x="236" y="443"/>
                  </a:lnTo>
                  <a:lnTo>
                    <a:pt x="236" y="441"/>
                  </a:lnTo>
                  <a:lnTo>
                    <a:pt x="236" y="441"/>
                  </a:lnTo>
                  <a:lnTo>
                    <a:pt x="236" y="438"/>
                  </a:lnTo>
                  <a:lnTo>
                    <a:pt x="236" y="438"/>
                  </a:lnTo>
                  <a:lnTo>
                    <a:pt x="236" y="438"/>
                  </a:lnTo>
                  <a:lnTo>
                    <a:pt x="236" y="438"/>
                  </a:lnTo>
                  <a:lnTo>
                    <a:pt x="236" y="436"/>
                  </a:lnTo>
                  <a:lnTo>
                    <a:pt x="236" y="436"/>
                  </a:lnTo>
                  <a:lnTo>
                    <a:pt x="239" y="436"/>
                  </a:lnTo>
                  <a:lnTo>
                    <a:pt x="239" y="436"/>
                  </a:lnTo>
                  <a:lnTo>
                    <a:pt x="239" y="434"/>
                  </a:lnTo>
                  <a:lnTo>
                    <a:pt x="239" y="429"/>
                  </a:lnTo>
                  <a:lnTo>
                    <a:pt x="239" y="429"/>
                  </a:lnTo>
                  <a:lnTo>
                    <a:pt x="239" y="429"/>
                  </a:lnTo>
                  <a:lnTo>
                    <a:pt x="239" y="429"/>
                  </a:lnTo>
                  <a:lnTo>
                    <a:pt x="241" y="429"/>
                  </a:lnTo>
                  <a:lnTo>
                    <a:pt x="241" y="431"/>
                  </a:lnTo>
                  <a:lnTo>
                    <a:pt x="241" y="434"/>
                  </a:lnTo>
                  <a:lnTo>
                    <a:pt x="244" y="436"/>
                  </a:lnTo>
                  <a:lnTo>
                    <a:pt x="244" y="436"/>
                  </a:lnTo>
                  <a:lnTo>
                    <a:pt x="244" y="436"/>
                  </a:lnTo>
                  <a:lnTo>
                    <a:pt x="246" y="436"/>
                  </a:lnTo>
                  <a:lnTo>
                    <a:pt x="246" y="436"/>
                  </a:lnTo>
                  <a:lnTo>
                    <a:pt x="246" y="434"/>
                  </a:lnTo>
                  <a:lnTo>
                    <a:pt x="248" y="431"/>
                  </a:lnTo>
                  <a:lnTo>
                    <a:pt x="248" y="431"/>
                  </a:lnTo>
                  <a:lnTo>
                    <a:pt x="248" y="429"/>
                  </a:lnTo>
                  <a:lnTo>
                    <a:pt x="251" y="429"/>
                  </a:lnTo>
                  <a:lnTo>
                    <a:pt x="253" y="426"/>
                  </a:lnTo>
                  <a:lnTo>
                    <a:pt x="253" y="426"/>
                  </a:lnTo>
                  <a:lnTo>
                    <a:pt x="253" y="424"/>
                  </a:lnTo>
                  <a:lnTo>
                    <a:pt x="253" y="424"/>
                  </a:lnTo>
                  <a:lnTo>
                    <a:pt x="253" y="422"/>
                  </a:lnTo>
                  <a:lnTo>
                    <a:pt x="255" y="422"/>
                  </a:lnTo>
                  <a:lnTo>
                    <a:pt x="255" y="422"/>
                  </a:lnTo>
                  <a:lnTo>
                    <a:pt x="258" y="424"/>
                  </a:lnTo>
                  <a:lnTo>
                    <a:pt x="258" y="426"/>
                  </a:lnTo>
                  <a:lnTo>
                    <a:pt x="260" y="429"/>
                  </a:lnTo>
                  <a:lnTo>
                    <a:pt x="265" y="434"/>
                  </a:lnTo>
                  <a:lnTo>
                    <a:pt x="265" y="436"/>
                  </a:lnTo>
                  <a:lnTo>
                    <a:pt x="267" y="436"/>
                  </a:lnTo>
                  <a:lnTo>
                    <a:pt x="270" y="443"/>
                  </a:lnTo>
                  <a:lnTo>
                    <a:pt x="270" y="445"/>
                  </a:lnTo>
                  <a:lnTo>
                    <a:pt x="270" y="445"/>
                  </a:lnTo>
                  <a:lnTo>
                    <a:pt x="270" y="445"/>
                  </a:lnTo>
                  <a:lnTo>
                    <a:pt x="272" y="445"/>
                  </a:lnTo>
                  <a:lnTo>
                    <a:pt x="272" y="443"/>
                  </a:lnTo>
                  <a:lnTo>
                    <a:pt x="272" y="443"/>
                  </a:lnTo>
                  <a:lnTo>
                    <a:pt x="272" y="441"/>
                  </a:lnTo>
                  <a:lnTo>
                    <a:pt x="272" y="441"/>
                  </a:lnTo>
                  <a:lnTo>
                    <a:pt x="272" y="441"/>
                  </a:lnTo>
                  <a:lnTo>
                    <a:pt x="272" y="438"/>
                  </a:lnTo>
                  <a:lnTo>
                    <a:pt x="272" y="438"/>
                  </a:lnTo>
                  <a:lnTo>
                    <a:pt x="272" y="438"/>
                  </a:lnTo>
                  <a:lnTo>
                    <a:pt x="272" y="438"/>
                  </a:lnTo>
                  <a:lnTo>
                    <a:pt x="272" y="436"/>
                  </a:lnTo>
                  <a:lnTo>
                    <a:pt x="272" y="436"/>
                  </a:lnTo>
                  <a:lnTo>
                    <a:pt x="274" y="436"/>
                  </a:lnTo>
                  <a:lnTo>
                    <a:pt x="274" y="436"/>
                  </a:lnTo>
                  <a:lnTo>
                    <a:pt x="277" y="438"/>
                  </a:lnTo>
                  <a:lnTo>
                    <a:pt x="279" y="443"/>
                  </a:lnTo>
                  <a:lnTo>
                    <a:pt x="279" y="448"/>
                  </a:lnTo>
                  <a:lnTo>
                    <a:pt x="281" y="448"/>
                  </a:lnTo>
                  <a:lnTo>
                    <a:pt x="281" y="450"/>
                  </a:lnTo>
                  <a:lnTo>
                    <a:pt x="284" y="452"/>
                  </a:lnTo>
                  <a:lnTo>
                    <a:pt x="284" y="455"/>
                  </a:lnTo>
                  <a:lnTo>
                    <a:pt x="284" y="455"/>
                  </a:lnTo>
                  <a:lnTo>
                    <a:pt x="284" y="455"/>
                  </a:lnTo>
                  <a:lnTo>
                    <a:pt x="284" y="457"/>
                  </a:lnTo>
                  <a:lnTo>
                    <a:pt x="286" y="457"/>
                  </a:lnTo>
                  <a:lnTo>
                    <a:pt x="286" y="460"/>
                  </a:lnTo>
                  <a:lnTo>
                    <a:pt x="286" y="460"/>
                  </a:lnTo>
                  <a:lnTo>
                    <a:pt x="286" y="460"/>
                  </a:lnTo>
                  <a:lnTo>
                    <a:pt x="289" y="460"/>
                  </a:lnTo>
                  <a:lnTo>
                    <a:pt x="289" y="460"/>
                  </a:lnTo>
                  <a:lnTo>
                    <a:pt x="289" y="462"/>
                  </a:lnTo>
                  <a:lnTo>
                    <a:pt x="293" y="460"/>
                  </a:lnTo>
                  <a:lnTo>
                    <a:pt x="300" y="460"/>
                  </a:lnTo>
                  <a:lnTo>
                    <a:pt x="308" y="460"/>
                  </a:lnTo>
                  <a:lnTo>
                    <a:pt x="308" y="460"/>
                  </a:lnTo>
                  <a:lnTo>
                    <a:pt x="310" y="460"/>
                  </a:lnTo>
                  <a:lnTo>
                    <a:pt x="310" y="462"/>
                  </a:lnTo>
                  <a:lnTo>
                    <a:pt x="312" y="462"/>
                  </a:lnTo>
                  <a:lnTo>
                    <a:pt x="315" y="462"/>
                  </a:lnTo>
                  <a:lnTo>
                    <a:pt x="317" y="462"/>
                  </a:lnTo>
                  <a:lnTo>
                    <a:pt x="317" y="462"/>
                  </a:lnTo>
                  <a:lnTo>
                    <a:pt x="319" y="464"/>
                  </a:lnTo>
                  <a:lnTo>
                    <a:pt x="322" y="462"/>
                  </a:lnTo>
                  <a:lnTo>
                    <a:pt x="329" y="462"/>
                  </a:lnTo>
                  <a:lnTo>
                    <a:pt x="336" y="460"/>
                  </a:lnTo>
                  <a:lnTo>
                    <a:pt x="338" y="460"/>
                  </a:lnTo>
                  <a:lnTo>
                    <a:pt x="341" y="457"/>
                  </a:lnTo>
                  <a:lnTo>
                    <a:pt x="343" y="455"/>
                  </a:lnTo>
                  <a:lnTo>
                    <a:pt x="343" y="452"/>
                  </a:lnTo>
                  <a:lnTo>
                    <a:pt x="345" y="450"/>
                  </a:lnTo>
                  <a:lnTo>
                    <a:pt x="345" y="450"/>
                  </a:lnTo>
                  <a:lnTo>
                    <a:pt x="345" y="450"/>
                  </a:lnTo>
                  <a:lnTo>
                    <a:pt x="348" y="450"/>
                  </a:lnTo>
                  <a:lnTo>
                    <a:pt x="348" y="450"/>
                  </a:lnTo>
                  <a:lnTo>
                    <a:pt x="350" y="448"/>
                  </a:lnTo>
                  <a:lnTo>
                    <a:pt x="352" y="443"/>
                  </a:lnTo>
                  <a:lnTo>
                    <a:pt x="355" y="443"/>
                  </a:lnTo>
                  <a:lnTo>
                    <a:pt x="355" y="443"/>
                  </a:lnTo>
                  <a:lnTo>
                    <a:pt x="352" y="441"/>
                  </a:lnTo>
                  <a:lnTo>
                    <a:pt x="352" y="441"/>
                  </a:lnTo>
                  <a:lnTo>
                    <a:pt x="352" y="441"/>
                  </a:lnTo>
                  <a:lnTo>
                    <a:pt x="352" y="441"/>
                  </a:lnTo>
                  <a:lnTo>
                    <a:pt x="352" y="438"/>
                  </a:lnTo>
                  <a:lnTo>
                    <a:pt x="355" y="438"/>
                  </a:lnTo>
                  <a:lnTo>
                    <a:pt x="355" y="438"/>
                  </a:lnTo>
                  <a:lnTo>
                    <a:pt x="355" y="436"/>
                  </a:lnTo>
                  <a:lnTo>
                    <a:pt x="355" y="436"/>
                  </a:lnTo>
                  <a:lnTo>
                    <a:pt x="355" y="434"/>
                  </a:lnTo>
                  <a:lnTo>
                    <a:pt x="355" y="434"/>
                  </a:lnTo>
                  <a:lnTo>
                    <a:pt x="355" y="434"/>
                  </a:lnTo>
                  <a:lnTo>
                    <a:pt x="357" y="434"/>
                  </a:lnTo>
                  <a:lnTo>
                    <a:pt x="357" y="434"/>
                  </a:lnTo>
                  <a:lnTo>
                    <a:pt x="360" y="434"/>
                  </a:lnTo>
                  <a:lnTo>
                    <a:pt x="360" y="434"/>
                  </a:lnTo>
                  <a:lnTo>
                    <a:pt x="364" y="431"/>
                  </a:lnTo>
                  <a:lnTo>
                    <a:pt x="364" y="429"/>
                  </a:lnTo>
                  <a:lnTo>
                    <a:pt x="374" y="424"/>
                  </a:lnTo>
                  <a:lnTo>
                    <a:pt x="374" y="426"/>
                  </a:lnTo>
                  <a:lnTo>
                    <a:pt x="376" y="426"/>
                  </a:lnTo>
                  <a:lnTo>
                    <a:pt x="376" y="426"/>
                  </a:lnTo>
                  <a:lnTo>
                    <a:pt x="376" y="426"/>
                  </a:lnTo>
                  <a:lnTo>
                    <a:pt x="379" y="424"/>
                  </a:lnTo>
                  <a:lnTo>
                    <a:pt x="379" y="424"/>
                  </a:lnTo>
                  <a:lnTo>
                    <a:pt x="379" y="422"/>
                  </a:lnTo>
                  <a:lnTo>
                    <a:pt x="379" y="422"/>
                  </a:lnTo>
                  <a:lnTo>
                    <a:pt x="379" y="419"/>
                  </a:lnTo>
                  <a:lnTo>
                    <a:pt x="379" y="419"/>
                  </a:lnTo>
                  <a:lnTo>
                    <a:pt x="379" y="419"/>
                  </a:lnTo>
                  <a:lnTo>
                    <a:pt x="379" y="417"/>
                  </a:lnTo>
                  <a:lnTo>
                    <a:pt x="381" y="417"/>
                  </a:lnTo>
                  <a:lnTo>
                    <a:pt x="381" y="417"/>
                  </a:lnTo>
                  <a:lnTo>
                    <a:pt x="386" y="417"/>
                  </a:lnTo>
                  <a:lnTo>
                    <a:pt x="386" y="417"/>
                  </a:lnTo>
                  <a:lnTo>
                    <a:pt x="388" y="419"/>
                  </a:lnTo>
                  <a:lnTo>
                    <a:pt x="388" y="419"/>
                  </a:lnTo>
                  <a:lnTo>
                    <a:pt x="388" y="419"/>
                  </a:lnTo>
                  <a:lnTo>
                    <a:pt x="390" y="424"/>
                  </a:lnTo>
                  <a:lnTo>
                    <a:pt x="390" y="422"/>
                  </a:lnTo>
                  <a:lnTo>
                    <a:pt x="400" y="410"/>
                  </a:lnTo>
                  <a:lnTo>
                    <a:pt x="414" y="398"/>
                  </a:lnTo>
                  <a:lnTo>
                    <a:pt x="423" y="391"/>
                  </a:lnTo>
                  <a:lnTo>
                    <a:pt x="435" y="379"/>
                  </a:lnTo>
                  <a:lnTo>
                    <a:pt x="442" y="374"/>
                  </a:lnTo>
                  <a:lnTo>
                    <a:pt x="447" y="372"/>
                  </a:lnTo>
                  <a:lnTo>
                    <a:pt x="454" y="367"/>
                  </a:lnTo>
                  <a:lnTo>
                    <a:pt x="459" y="365"/>
                  </a:lnTo>
                  <a:lnTo>
                    <a:pt x="468" y="360"/>
                  </a:lnTo>
                  <a:lnTo>
                    <a:pt x="476" y="355"/>
                  </a:lnTo>
                  <a:lnTo>
                    <a:pt x="480" y="353"/>
                  </a:lnTo>
                  <a:lnTo>
                    <a:pt x="452" y="367"/>
                  </a:lnTo>
                  <a:lnTo>
                    <a:pt x="450" y="367"/>
                  </a:lnTo>
                  <a:lnTo>
                    <a:pt x="450" y="367"/>
                  </a:lnTo>
                  <a:lnTo>
                    <a:pt x="450" y="365"/>
                  </a:lnTo>
                  <a:lnTo>
                    <a:pt x="447" y="365"/>
                  </a:lnTo>
                  <a:lnTo>
                    <a:pt x="450" y="365"/>
                  </a:lnTo>
                  <a:lnTo>
                    <a:pt x="450" y="365"/>
                  </a:lnTo>
                  <a:lnTo>
                    <a:pt x="450" y="365"/>
                  </a:lnTo>
                  <a:lnTo>
                    <a:pt x="450" y="362"/>
                  </a:lnTo>
                  <a:lnTo>
                    <a:pt x="452" y="362"/>
                  </a:lnTo>
                  <a:lnTo>
                    <a:pt x="452" y="362"/>
                  </a:lnTo>
                  <a:lnTo>
                    <a:pt x="452" y="365"/>
                  </a:lnTo>
                  <a:lnTo>
                    <a:pt x="454" y="365"/>
                  </a:lnTo>
                  <a:lnTo>
                    <a:pt x="454" y="365"/>
                  </a:lnTo>
                  <a:lnTo>
                    <a:pt x="457" y="362"/>
                  </a:lnTo>
                  <a:lnTo>
                    <a:pt x="459" y="362"/>
                  </a:lnTo>
                  <a:lnTo>
                    <a:pt x="459" y="362"/>
                  </a:lnTo>
                  <a:lnTo>
                    <a:pt x="459" y="360"/>
                  </a:lnTo>
                  <a:lnTo>
                    <a:pt x="459" y="360"/>
                  </a:lnTo>
                  <a:lnTo>
                    <a:pt x="459" y="360"/>
                  </a:lnTo>
                  <a:lnTo>
                    <a:pt x="461" y="360"/>
                  </a:lnTo>
                  <a:lnTo>
                    <a:pt x="461" y="358"/>
                  </a:lnTo>
                  <a:lnTo>
                    <a:pt x="461" y="358"/>
                  </a:lnTo>
                  <a:lnTo>
                    <a:pt x="461" y="355"/>
                  </a:lnTo>
                  <a:lnTo>
                    <a:pt x="461" y="355"/>
                  </a:lnTo>
                  <a:lnTo>
                    <a:pt x="459" y="353"/>
                  </a:lnTo>
                  <a:lnTo>
                    <a:pt x="459" y="355"/>
                  </a:lnTo>
                  <a:lnTo>
                    <a:pt x="457" y="355"/>
                  </a:lnTo>
                  <a:lnTo>
                    <a:pt x="457" y="355"/>
                  </a:lnTo>
                  <a:lnTo>
                    <a:pt x="454" y="355"/>
                  </a:lnTo>
                  <a:lnTo>
                    <a:pt x="450" y="360"/>
                  </a:lnTo>
                  <a:lnTo>
                    <a:pt x="445" y="358"/>
                  </a:lnTo>
                  <a:lnTo>
                    <a:pt x="442" y="358"/>
                  </a:lnTo>
                  <a:lnTo>
                    <a:pt x="442" y="358"/>
                  </a:lnTo>
                  <a:lnTo>
                    <a:pt x="442" y="360"/>
                  </a:lnTo>
                  <a:lnTo>
                    <a:pt x="442" y="360"/>
                  </a:lnTo>
                  <a:lnTo>
                    <a:pt x="442" y="360"/>
                  </a:lnTo>
                  <a:lnTo>
                    <a:pt x="442" y="362"/>
                  </a:lnTo>
                  <a:lnTo>
                    <a:pt x="442" y="362"/>
                  </a:lnTo>
                  <a:lnTo>
                    <a:pt x="442" y="362"/>
                  </a:lnTo>
                  <a:lnTo>
                    <a:pt x="442" y="362"/>
                  </a:lnTo>
                  <a:lnTo>
                    <a:pt x="442" y="365"/>
                  </a:lnTo>
                  <a:lnTo>
                    <a:pt x="440" y="365"/>
                  </a:lnTo>
                  <a:lnTo>
                    <a:pt x="440" y="367"/>
                  </a:lnTo>
                  <a:lnTo>
                    <a:pt x="438" y="367"/>
                  </a:lnTo>
                  <a:lnTo>
                    <a:pt x="438" y="367"/>
                  </a:lnTo>
                  <a:lnTo>
                    <a:pt x="438" y="367"/>
                  </a:lnTo>
                  <a:lnTo>
                    <a:pt x="442" y="370"/>
                  </a:lnTo>
                  <a:lnTo>
                    <a:pt x="440" y="370"/>
                  </a:lnTo>
                  <a:lnTo>
                    <a:pt x="440" y="370"/>
                  </a:lnTo>
                  <a:lnTo>
                    <a:pt x="438" y="370"/>
                  </a:lnTo>
                  <a:lnTo>
                    <a:pt x="438" y="370"/>
                  </a:lnTo>
                  <a:lnTo>
                    <a:pt x="438" y="372"/>
                  </a:lnTo>
                  <a:lnTo>
                    <a:pt x="438" y="374"/>
                  </a:lnTo>
                  <a:lnTo>
                    <a:pt x="438" y="374"/>
                  </a:lnTo>
                  <a:lnTo>
                    <a:pt x="435" y="377"/>
                  </a:lnTo>
                  <a:lnTo>
                    <a:pt x="435" y="377"/>
                  </a:lnTo>
                  <a:lnTo>
                    <a:pt x="435" y="377"/>
                  </a:lnTo>
                  <a:lnTo>
                    <a:pt x="433" y="377"/>
                  </a:lnTo>
                  <a:lnTo>
                    <a:pt x="433" y="377"/>
                  </a:lnTo>
                  <a:lnTo>
                    <a:pt x="431" y="377"/>
                  </a:lnTo>
                  <a:lnTo>
                    <a:pt x="431" y="379"/>
                  </a:lnTo>
                  <a:lnTo>
                    <a:pt x="431" y="379"/>
                  </a:lnTo>
                  <a:lnTo>
                    <a:pt x="428" y="379"/>
                  </a:lnTo>
                  <a:lnTo>
                    <a:pt x="431" y="379"/>
                  </a:lnTo>
                  <a:lnTo>
                    <a:pt x="431" y="377"/>
                  </a:lnTo>
                  <a:lnTo>
                    <a:pt x="431" y="374"/>
                  </a:lnTo>
                  <a:lnTo>
                    <a:pt x="428" y="374"/>
                  </a:lnTo>
                  <a:lnTo>
                    <a:pt x="428" y="377"/>
                  </a:lnTo>
                  <a:lnTo>
                    <a:pt x="428" y="377"/>
                  </a:lnTo>
                  <a:lnTo>
                    <a:pt x="426" y="374"/>
                  </a:lnTo>
                  <a:lnTo>
                    <a:pt x="426" y="372"/>
                  </a:lnTo>
                  <a:lnTo>
                    <a:pt x="428" y="372"/>
                  </a:lnTo>
                  <a:lnTo>
                    <a:pt x="428" y="370"/>
                  </a:lnTo>
                  <a:lnTo>
                    <a:pt x="431" y="370"/>
                  </a:lnTo>
                  <a:lnTo>
                    <a:pt x="433" y="370"/>
                  </a:lnTo>
                  <a:lnTo>
                    <a:pt x="433" y="367"/>
                  </a:lnTo>
                  <a:lnTo>
                    <a:pt x="431" y="367"/>
                  </a:lnTo>
                  <a:lnTo>
                    <a:pt x="431" y="365"/>
                  </a:lnTo>
                  <a:lnTo>
                    <a:pt x="433" y="362"/>
                  </a:lnTo>
                  <a:lnTo>
                    <a:pt x="433" y="360"/>
                  </a:lnTo>
                  <a:lnTo>
                    <a:pt x="435" y="360"/>
                  </a:lnTo>
                  <a:lnTo>
                    <a:pt x="438" y="355"/>
                  </a:lnTo>
                  <a:lnTo>
                    <a:pt x="438" y="353"/>
                  </a:lnTo>
                  <a:lnTo>
                    <a:pt x="438" y="351"/>
                  </a:lnTo>
                  <a:lnTo>
                    <a:pt x="440" y="348"/>
                  </a:lnTo>
                  <a:lnTo>
                    <a:pt x="442" y="344"/>
                  </a:lnTo>
                  <a:lnTo>
                    <a:pt x="445" y="344"/>
                  </a:lnTo>
                  <a:lnTo>
                    <a:pt x="447" y="341"/>
                  </a:lnTo>
                  <a:lnTo>
                    <a:pt x="447" y="341"/>
                  </a:lnTo>
                  <a:lnTo>
                    <a:pt x="450" y="341"/>
                  </a:lnTo>
                  <a:lnTo>
                    <a:pt x="452" y="341"/>
                  </a:lnTo>
                  <a:lnTo>
                    <a:pt x="457" y="336"/>
                  </a:lnTo>
                  <a:lnTo>
                    <a:pt x="461" y="329"/>
                  </a:lnTo>
                  <a:lnTo>
                    <a:pt x="466" y="329"/>
                  </a:lnTo>
                  <a:lnTo>
                    <a:pt x="468" y="327"/>
                  </a:lnTo>
                  <a:lnTo>
                    <a:pt x="468" y="327"/>
                  </a:lnTo>
                  <a:lnTo>
                    <a:pt x="473" y="329"/>
                  </a:lnTo>
                  <a:lnTo>
                    <a:pt x="478" y="329"/>
                  </a:lnTo>
                  <a:lnTo>
                    <a:pt x="480" y="332"/>
                  </a:lnTo>
                  <a:lnTo>
                    <a:pt x="480" y="341"/>
                  </a:lnTo>
                  <a:lnTo>
                    <a:pt x="480" y="344"/>
                  </a:lnTo>
                  <a:lnTo>
                    <a:pt x="480" y="344"/>
                  </a:lnTo>
                  <a:lnTo>
                    <a:pt x="480" y="346"/>
                  </a:lnTo>
                  <a:lnTo>
                    <a:pt x="480" y="346"/>
                  </a:lnTo>
                  <a:lnTo>
                    <a:pt x="480" y="346"/>
                  </a:lnTo>
                  <a:lnTo>
                    <a:pt x="478" y="348"/>
                  </a:lnTo>
                  <a:lnTo>
                    <a:pt x="473" y="351"/>
                  </a:lnTo>
                  <a:lnTo>
                    <a:pt x="473" y="351"/>
                  </a:lnTo>
                  <a:lnTo>
                    <a:pt x="476" y="348"/>
                  </a:lnTo>
                  <a:lnTo>
                    <a:pt x="476" y="348"/>
                  </a:lnTo>
                  <a:lnTo>
                    <a:pt x="476" y="348"/>
                  </a:lnTo>
                  <a:lnTo>
                    <a:pt x="468" y="348"/>
                  </a:lnTo>
                  <a:lnTo>
                    <a:pt x="466" y="351"/>
                  </a:lnTo>
                  <a:lnTo>
                    <a:pt x="466" y="351"/>
                  </a:lnTo>
                  <a:lnTo>
                    <a:pt x="464" y="351"/>
                  </a:lnTo>
                  <a:lnTo>
                    <a:pt x="464" y="351"/>
                  </a:lnTo>
                  <a:lnTo>
                    <a:pt x="464" y="351"/>
                  </a:lnTo>
                  <a:lnTo>
                    <a:pt x="464" y="353"/>
                  </a:lnTo>
                  <a:lnTo>
                    <a:pt x="464" y="353"/>
                  </a:lnTo>
                  <a:lnTo>
                    <a:pt x="464" y="353"/>
                  </a:lnTo>
                  <a:lnTo>
                    <a:pt x="466" y="353"/>
                  </a:lnTo>
                  <a:lnTo>
                    <a:pt x="466" y="353"/>
                  </a:lnTo>
                  <a:lnTo>
                    <a:pt x="466" y="355"/>
                  </a:lnTo>
                  <a:lnTo>
                    <a:pt x="466" y="355"/>
                  </a:lnTo>
                  <a:lnTo>
                    <a:pt x="466" y="358"/>
                  </a:lnTo>
                  <a:lnTo>
                    <a:pt x="471" y="355"/>
                  </a:lnTo>
                  <a:lnTo>
                    <a:pt x="478" y="353"/>
                  </a:lnTo>
                  <a:lnTo>
                    <a:pt x="485" y="348"/>
                  </a:lnTo>
                  <a:lnTo>
                    <a:pt x="487" y="348"/>
                  </a:lnTo>
                  <a:lnTo>
                    <a:pt x="487" y="348"/>
                  </a:lnTo>
                  <a:lnTo>
                    <a:pt x="487" y="348"/>
                  </a:lnTo>
                  <a:lnTo>
                    <a:pt x="487" y="351"/>
                  </a:lnTo>
                  <a:lnTo>
                    <a:pt x="492" y="346"/>
                  </a:lnTo>
                  <a:lnTo>
                    <a:pt x="497" y="346"/>
                  </a:lnTo>
                  <a:lnTo>
                    <a:pt x="499" y="344"/>
                  </a:lnTo>
                  <a:lnTo>
                    <a:pt x="499" y="344"/>
                  </a:lnTo>
                  <a:lnTo>
                    <a:pt x="504" y="344"/>
                  </a:lnTo>
                  <a:lnTo>
                    <a:pt x="506" y="344"/>
                  </a:lnTo>
                  <a:lnTo>
                    <a:pt x="506" y="344"/>
                  </a:lnTo>
                  <a:lnTo>
                    <a:pt x="511" y="341"/>
                  </a:lnTo>
                  <a:lnTo>
                    <a:pt x="516" y="339"/>
                  </a:lnTo>
                  <a:lnTo>
                    <a:pt x="530" y="334"/>
                  </a:lnTo>
                  <a:lnTo>
                    <a:pt x="532" y="334"/>
                  </a:lnTo>
                  <a:lnTo>
                    <a:pt x="535" y="334"/>
                  </a:lnTo>
                  <a:lnTo>
                    <a:pt x="535" y="334"/>
                  </a:lnTo>
                  <a:lnTo>
                    <a:pt x="537" y="334"/>
                  </a:lnTo>
                  <a:lnTo>
                    <a:pt x="537" y="334"/>
                  </a:lnTo>
                  <a:lnTo>
                    <a:pt x="539" y="334"/>
                  </a:lnTo>
                  <a:lnTo>
                    <a:pt x="539" y="334"/>
                  </a:lnTo>
                  <a:lnTo>
                    <a:pt x="542" y="334"/>
                  </a:lnTo>
                  <a:lnTo>
                    <a:pt x="561" y="327"/>
                  </a:lnTo>
                  <a:lnTo>
                    <a:pt x="573" y="320"/>
                  </a:lnTo>
                  <a:lnTo>
                    <a:pt x="570" y="320"/>
                  </a:lnTo>
                  <a:lnTo>
                    <a:pt x="568" y="318"/>
                  </a:lnTo>
                  <a:lnTo>
                    <a:pt x="568" y="318"/>
                  </a:lnTo>
                  <a:lnTo>
                    <a:pt x="566" y="318"/>
                  </a:lnTo>
                  <a:lnTo>
                    <a:pt x="566" y="318"/>
                  </a:lnTo>
                  <a:lnTo>
                    <a:pt x="563" y="315"/>
                  </a:lnTo>
                  <a:lnTo>
                    <a:pt x="563" y="315"/>
                  </a:lnTo>
                  <a:lnTo>
                    <a:pt x="563" y="315"/>
                  </a:lnTo>
                  <a:lnTo>
                    <a:pt x="563" y="313"/>
                  </a:lnTo>
                  <a:lnTo>
                    <a:pt x="563" y="313"/>
                  </a:lnTo>
                  <a:lnTo>
                    <a:pt x="563" y="313"/>
                  </a:lnTo>
                  <a:lnTo>
                    <a:pt x="563" y="313"/>
                  </a:lnTo>
                  <a:lnTo>
                    <a:pt x="561" y="313"/>
                  </a:lnTo>
                  <a:lnTo>
                    <a:pt x="561" y="313"/>
                  </a:lnTo>
                  <a:lnTo>
                    <a:pt x="556" y="310"/>
                  </a:lnTo>
                  <a:lnTo>
                    <a:pt x="554" y="310"/>
                  </a:lnTo>
                  <a:lnTo>
                    <a:pt x="551" y="308"/>
                  </a:lnTo>
                  <a:lnTo>
                    <a:pt x="549" y="306"/>
                  </a:lnTo>
                  <a:lnTo>
                    <a:pt x="547" y="306"/>
                  </a:lnTo>
                  <a:lnTo>
                    <a:pt x="547" y="306"/>
                  </a:lnTo>
                  <a:lnTo>
                    <a:pt x="547" y="301"/>
                  </a:lnTo>
                  <a:lnTo>
                    <a:pt x="547" y="299"/>
                  </a:lnTo>
                  <a:lnTo>
                    <a:pt x="547" y="299"/>
                  </a:lnTo>
                  <a:lnTo>
                    <a:pt x="549" y="299"/>
                  </a:lnTo>
                  <a:lnTo>
                    <a:pt x="549" y="301"/>
                  </a:lnTo>
                  <a:lnTo>
                    <a:pt x="549" y="303"/>
                  </a:lnTo>
                  <a:lnTo>
                    <a:pt x="551" y="306"/>
                  </a:lnTo>
                  <a:lnTo>
                    <a:pt x="551" y="306"/>
                  </a:lnTo>
                  <a:lnTo>
                    <a:pt x="554" y="308"/>
                  </a:lnTo>
                  <a:lnTo>
                    <a:pt x="556" y="308"/>
                  </a:lnTo>
                  <a:lnTo>
                    <a:pt x="561" y="308"/>
                  </a:lnTo>
                  <a:lnTo>
                    <a:pt x="570" y="315"/>
                  </a:lnTo>
                  <a:lnTo>
                    <a:pt x="575" y="318"/>
                  </a:lnTo>
                  <a:lnTo>
                    <a:pt x="577" y="315"/>
                  </a:lnTo>
                  <a:lnTo>
                    <a:pt x="577" y="315"/>
                  </a:lnTo>
                  <a:lnTo>
                    <a:pt x="575" y="315"/>
                  </a:lnTo>
                  <a:lnTo>
                    <a:pt x="575" y="315"/>
                  </a:lnTo>
                  <a:lnTo>
                    <a:pt x="575" y="313"/>
                  </a:lnTo>
                  <a:lnTo>
                    <a:pt x="577" y="310"/>
                  </a:lnTo>
                  <a:lnTo>
                    <a:pt x="582" y="303"/>
                  </a:lnTo>
                  <a:lnTo>
                    <a:pt x="582" y="303"/>
                  </a:lnTo>
                  <a:lnTo>
                    <a:pt x="584" y="301"/>
                  </a:lnTo>
                  <a:lnTo>
                    <a:pt x="587" y="294"/>
                  </a:lnTo>
                  <a:lnTo>
                    <a:pt x="587" y="294"/>
                  </a:lnTo>
                  <a:lnTo>
                    <a:pt x="589" y="291"/>
                  </a:lnTo>
                  <a:lnTo>
                    <a:pt x="592" y="291"/>
                  </a:lnTo>
                  <a:lnTo>
                    <a:pt x="596" y="289"/>
                  </a:lnTo>
                  <a:lnTo>
                    <a:pt x="601" y="287"/>
                  </a:lnTo>
                  <a:lnTo>
                    <a:pt x="613" y="280"/>
                  </a:lnTo>
                  <a:lnTo>
                    <a:pt x="615" y="277"/>
                  </a:lnTo>
                  <a:lnTo>
                    <a:pt x="613" y="280"/>
                  </a:lnTo>
                  <a:lnTo>
                    <a:pt x="611" y="280"/>
                  </a:lnTo>
                  <a:lnTo>
                    <a:pt x="608" y="280"/>
                  </a:lnTo>
                  <a:lnTo>
                    <a:pt x="611" y="277"/>
                  </a:lnTo>
                  <a:lnTo>
                    <a:pt x="613" y="277"/>
                  </a:lnTo>
                  <a:lnTo>
                    <a:pt x="615" y="275"/>
                  </a:lnTo>
                  <a:lnTo>
                    <a:pt x="615" y="275"/>
                  </a:lnTo>
                  <a:lnTo>
                    <a:pt x="618" y="273"/>
                  </a:lnTo>
                  <a:lnTo>
                    <a:pt x="620" y="270"/>
                  </a:lnTo>
                  <a:lnTo>
                    <a:pt x="622" y="265"/>
                  </a:lnTo>
                  <a:lnTo>
                    <a:pt x="620" y="263"/>
                  </a:lnTo>
                  <a:lnTo>
                    <a:pt x="620" y="265"/>
                  </a:lnTo>
                  <a:lnTo>
                    <a:pt x="620" y="265"/>
                  </a:lnTo>
                  <a:lnTo>
                    <a:pt x="620" y="268"/>
                  </a:lnTo>
                  <a:lnTo>
                    <a:pt x="618" y="265"/>
                  </a:lnTo>
                  <a:lnTo>
                    <a:pt x="615" y="268"/>
                  </a:lnTo>
                  <a:lnTo>
                    <a:pt x="615" y="270"/>
                  </a:lnTo>
                  <a:lnTo>
                    <a:pt x="613" y="270"/>
                  </a:lnTo>
                  <a:lnTo>
                    <a:pt x="613" y="263"/>
                  </a:lnTo>
                  <a:lnTo>
                    <a:pt x="613" y="258"/>
                  </a:lnTo>
                  <a:lnTo>
                    <a:pt x="615" y="256"/>
                  </a:lnTo>
                  <a:lnTo>
                    <a:pt x="618" y="254"/>
                  </a:lnTo>
                  <a:lnTo>
                    <a:pt x="634" y="239"/>
                  </a:lnTo>
                  <a:lnTo>
                    <a:pt x="641" y="237"/>
                  </a:lnTo>
                  <a:lnTo>
                    <a:pt x="644" y="235"/>
                  </a:lnTo>
                  <a:lnTo>
                    <a:pt x="648" y="232"/>
                  </a:lnTo>
                  <a:lnTo>
                    <a:pt x="648" y="230"/>
                  </a:lnTo>
                  <a:lnTo>
                    <a:pt x="648" y="232"/>
                  </a:lnTo>
                  <a:lnTo>
                    <a:pt x="646" y="232"/>
                  </a:lnTo>
                  <a:lnTo>
                    <a:pt x="644" y="235"/>
                  </a:lnTo>
                  <a:lnTo>
                    <a:pt x="644" y="232"/>
                  </a:lnTo>
                  <a:lnTo>
                    <a:pt x="644" y="232"/>
                  </a:lnTo>
                  <a:lnTo>
                    <a:pt x="641" y="232"/>
                  </a:lnTo>
                  <a:lnTo>
                    <a:pt x="641" y="232"/>
                  </a:lnTo>
                  <a:lnTo>
                    <a:pt x="641" y="230"/>
                  </a:lnTo>
                  <a:lnTo>
                    <a:pt x="639" y="230"/>
                  </a:lnTo>
                  <a:lnTo>
                    <a:pt x="639" y="230"/>
                  </a:lnTo>
                  <a:lnTo>
                    <a:pt x="637" y="230"/>
                  </a:lnTo>
                  <a:lnTo>
                    <a:pt x="639" y="230"/>
                  </a:lnTo>
                  <a:lnTo>
                    <a:pt x="639" y="228"/>
                  </a:lnTo>
                  <a:lnTo>
                    <a:pt x="641" y="228"/>
                  </a:lnTo>
                  <a:lnTo>
                    <a:pt x="644" y="230"/>
                  </a:lnTo>
                  <a:lnTo>
                    <a:pt x="644" y="228"/>
                  </a:lnTo>
                  <a:lnTo>
                    <a:pt x="644" y="228"/>
                  </a:lnTo>
                  <a:lnTo>
                    <a:pt x="644" y="228"/>
                  </a:lnTo>
                  <a:lnTo>
                    <a:pt x="644" y="225"/>
                  </a:lnTo>
                  <a:lnTo>
                    <a:pt x="644" y="223"/>
                  </a:lnTo>
                  <a:lnTo>
                    <a:pt x="641" y="223"/>
                  </a:lnTo>
                  <a:lnTo>
                    <a:pt x="639" y="223"/>
                  </a:lnTo>
                  <a:lnTo>
                    <a:pt x="634" y="223"/>
                  </a:lnTo>
                  <a:lnTo>
                    <a:pt x="632" y="223"/>
                  </a:lnTo>
                  <a:lnTo>
                    <a:pt x="629" y="220"/>
                  </a:lnTo>
                  <a:lnTo>
                    <a:pt x="634" y="218"/>
                  </a:lnTo>
                  <a:lnTo>
                    <a:pt x="637" y="218"/>
                  </a:lnTo>
                  <a:lnTo>
                    <a:pt x="639" y="220"/>
                  </a:lnTo>
                  <a:lnTo>
                    <a:pt x="641" y="218"/>
                  </a:lnTo>
                  <a:lnTo>
                    <a:pt x="639" y="211"/>
                  </a:lnTo>
                  <a:lnTo>
                    <a:pt x="627" y="183"/>
                  </a:lnTo>
                  <a:lnTo>
                    <a:pt x="625" y="171"/>
                  </a:lnTo>
                  <a:lnTo>
                    <a:pt x="629" y="161"/>
                  </a:lnTo>
                  <a:lnTo>
                    <a:pt x="634" y="152"/>
                  </a:lnTo>
                  <a:lnTo>
                    <a:pt x="651" y="135"/>
                  </a:lnTo>
                  <a:lnTo>
                    <a:pt x="658" y="131"/>
                  </a:lnTo>
                  <a:lnTo>
                    <a:pt x="667" y="126"/>
                  </a:lnTo>
                  <a:lnTo>
                    <a:pt x="667" y="126"/>
                  </a:lnTo>
                  <a:lnTo>
                    <a:pt x="672" y="126"/>
                  </a:lnTo>
                  <a:lnTo>
                    <a:pt x="672" y="126"/>
                  </a:lnTo>
                  <a:lnTo>
                    <a:pt x="674" y="123"/>
                  </a:lnTo>
                  <a:lnTo>
                    <a:pt x="677" y="126"/>
                  </a:lnTo>
                  <a:lnTo>
                    <a:pt x="684" y="123"/>
                  </a:lnTo>
                  <a:lnTo>
                    <a:pt x="691" y="121"/>
                  </a:lnTo>
                  <a:lnTo>
                    <a:pt x="698" y="119"/>
                  </a:lnTo>
                  <a:lnTo>
                    <a:pt x="698" y="119"/>
                  </a:lnTo>
                  <a:lnTo>
                    <a:pt x="698" y="116"/>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6"/>
            <p:cNvSpPr>
              <a:spLocks/>
            </p:cNvSpPr>
            <p:nvPr/>
          </p:nvSpPr>
          <p:spPr bwMode="auto">
            <a:xfrm>
              <a:off x="5054" y="1616"/>
              <a:ext cx="221" cy="234"/>
            </a:xfrm>
            <a:custGeom>
              <a:avLst/>
              <a:gdLst>
                <a:gd name="T0" fmla="*/ 218 w 221"/>
                <a:gd name="T1" fmla="*/ 30 h 234"/>
                <a:gd name="T2" fmla="*/ 213 w 221"/>
                <a:gd name="T3" fmla="*/ 23 h 234"/>
                <a:gd name="T4" fmla="*/ 218 w 221"/>
                <a:gd name="T5" fmla="*/ 19 h 234"/>
                <a:gd name="T6" fmla="*/ 213 w 221"/>
                <a:gd name="T7" fmla="*/ 4 h 234"/>
                <a:gd name="T8" fmla="*/ 209 w 221"/>
                <a:gd name="T9" fmla="*/ 4 h 234"/>
                <a:gd name="T10" fmla="*/ 192 w 221"/>
                <a:gd name="T11" fmla="*/ 14 h 234"/>
                <a:gd name="T12" fmla="*/ 183 w 221"/>
                <a:gd name="T13" fmla="*/ 12 h 234"/>
                <a:gd name="T14" fmla="*/ 168 w 221"/>
                <a:gd name="T15" fmla="*/ 28 h 234"/>
                <a:gd name="T16" fmla="*/ 140 w 221"/>
                <a:gd name="T17" fmla="*/ 42 h 234"/>
                <a:gd name="T18" fmla="*/ 133 w 221"/>
                <a:gd name="T19" fmla="*/ 47 h 234"/>
                <a:gd name="T20" fmla="*/ 126 w 221"/>
                <a:gd name="T21" fmla="*/ 56 h 234"/>
                <a:gd name="T22" fmla="*/ 119 w 221"/>
                <a:gd name="T23" fmla="*/ 68 h 234"/>
                <a:gd name="T24" fmla="*/ 112 w 221"/>
                <a:gd name="T25" fmla="*/ 68 h 234"/>
                <a:gd name="T26" fmla="*/ 105 w 221"/>
                <a:gd name="T27" fmla="*/ 66 h 234"/>
                <a:gd name="T28" fmla="*/ 97 w 221"/>
                <a:gd name="T29" fmla="*/ 87 h 234"/>
                <a:gd name="T30" fmla="*/ 76 w 221"/>
                <a:gd name="T31" fmla="*/ 111 h 234"/>
                <a:gd name="T32" fmla="*/ 76 w 221"/>
                <a:gd name="T33" fmla="*/ 125 h 234"/>
                <a:gd name="T34" fmla="*/ 74 w 221"/>
                <a:gd name="T35" fmla="*/ 135 h 234"/>
                <a:gd name="T36" fmla="*/ 71 w 221"/>
                <a:gd name="T37" fmla="*/ 146 h 234"/>
                <a:gd name="T38" fmla="*/ 52 w 221"/>
                <a:gd name="T39" fmla="*/ 154 h 234"/>
                <a:gd name="T40" fmla="*/ 52 w 221"/>
                <a:gd name="T41" fmla="*/ 149 h 234"/>
                <a:gd name="T42" fmla="*/ 55 w 221"/>
                <a:gd name="T43" fmla="*/ 139 h 234"/>
                <a:gd name="T44" fmla="*/ 48 w 221"/>
                <a:gd name="T45" fmla="*/ 139 h 234"/>
                <a:gd name="T46" fmla="*/ 41 w 221"/>
                <a:gd name="T47" fmla="*/ 144 h 234"/>
                <a:gd name="T48" fmla="*/ 43 w 221"/>
                <a:gd name="T49" fmla="*/ 151 h 234"/>
                <a:gd name="T50" fmla="*/ 5 w 221"/>
                <a:gd name="T51" fmla="*/ 187 h 234"/>
                <a:gd name="T52" fmla="*/ 3 w 221"/>
                <a:gd name="T53" fmla="*/ 196 h 234"/>
                <a:gd name="T54" fmla="*/ 7 w 221"/>
                <a:gd name="T55" fmla="*/ 198 h 234"/>
                <a:gd name="T56" fmla="*/ 12 w 221"/>
                <a:gd name="T57" fmla="*/ 206 h 234"/>
                <a:gd name="T58" fmla="*/ 15 w 221"/>
                <a:gd name="T59" fmla="*/ 217 h 234"/>
                <a:gd name="T60" fmla="*/ 17 w 221"/>
                <a:gd name="T61" fmla="*/ 225 h 234"/>
                <a:gd name="T62" fmla="*/ 22 w 221"/>
                <a:gd name="T63" fmla="*/ 227 h 234"/>
                <a:gd name="T64" fmla="*/ 29 w 221"/>
                <a:gd name="T65" fmla="*/ 229 h 234"/>
                <a:gd name="T66" fmla="*/ 36 w 221"/>
                <a:gd name="T67" fmla="*/ 227 h 234"/>
                <a:gd name="T68" fmla="*/ 55 w 221"/>
                <a:gd name="T69" fmla="*/ 203 h 234"/>
                <a:gd name="T70" fmla="*/ 52 w 221"/>
                <a:gd name="T71" fmla="*/ 198 h 234"/>
                <a:gd name="T72" fmla="*/ 50 w 221"/>
                <a:gd name="T73" fmla="*/ 196 h 234"/>
                <a:gd name="T74" fmla="*/ 69 w 221"/>
                <a:gd name="T75" fmla="*/ 189 h 234"/>
                <a:gd name="T76" fmla="*/ 86 w 221"/>
                <a:gd name="T77" fmla="*/ 194 h 234"/>
                <a:gd name="T78" fmla="*/ 95 w 221"/>
                <a:gd name="T79" fmla="*/ 194 h 234"/>
                <a:gd name="T80" fmla="*/ 100 w 221"/>
                <a:gd name="T81" fmla="*/ 196 h 234"/>
                <a:gd name="T82" fmla="*/ 123 w 221"/>
                <a:gd name="T83" fmla="*/ 189 h 234"/>
                <a:gd name="T84" fmla="*/ 142 w 221"/>
                <a:gd name="T85" fmla="*/ 172 h 234"/>
                <a:gd name="T86" fmla="*/ 142 w 221"/>
                <a:gd name="T87" fmla="*/ 184 h 234"/>
                <a:gd name="T88" fmla="*/ 145 w 221"/>
                <a:gd name="T89" fmla="*/ 201 h 234"/>
                <a:gd name="T90" fmla="*/ 159 w 221"/>
                <a:gd name="T91" fmla="*/ 198 h 234"/>
                <a:gd name="T92" fmla="*/ 173 w 221"/>
                <a:gd name="T93" fmla="*/ 189 h 234"/>
                <a:gd name="T94" fmla="*/ 176 w 221"/>
                <a:gd name="T95" fmla="*/ 184 h 234"/>
                <a:gd name="T96" fmla="*/ 192 w 221"/>
                <a:gd name="T97" fmla="*/ 168 h 234"/>
                <a:gd name="T98" fmla="*/ 192 w 221"/>
                <a:gd name="T99" fmla="*/ 142 h 234"/>
                <a:gd name="T100" fmla="*/ 209 w 221"/>
                <a:gd name="T101" fmla="*/ 125 h 234"/>
                <a:gd name="T102" fmla="*/ 202 w 221"/>
                <a:gd name="T103" fmla="*/ 109 h 234"/>
                <a:gd name="T104" fmla="*/ 199 w 221"/>
                <a:gd name="T105" fmla="*/ 106 h 234"/>
                <a:gd name="T106" fmla="*/ 199 w 221"/>
                <a:gd name="T107" fmla="*/ 83 h 234"/>
                <a:gd name="T108" fmla="*/ 197 w 221"/>
                <a:gd name="T109" fmla="*/ 68 h 234"/>
                <a:gd name="T110" fmla="*/ 204 w 221"/>
                <a:gd name="T111" fmla="*/ 59 h 234"/>
                <a:gd name="T112" fmla="*/ 211 w 221"/>
                <a:gd name="T113" fmla="*/ 52 h 234"/>
                <a:gd name="T114" fmla="*/ 221 w 221"/>
                <a:gd name="T115" fmla="*/ 49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1" h="234">
                  <a:moveTo>
                    <a:pt x="221" y="45"/>
                  </a:moveTo>
                  <a:lnTo>
                    <a:pt x="218" y="40"/>
                  </a:lnTo>
                  <a:lnTo>
                    <a:pt x="218" y="40"/>
                  </a:lnTo>
                  <a:lnTo>
                    <a:pt x="218" y="38"/>
                  </a:lnTo>
                  <a:lnTo>
                    <a:pt x="218" y="35"/>
                  </a:lnTo>
                  <a:lnTo>
                    <a:pt x="218" y="30"/>
                  </a:lnTo>
                  <a:lnTo>
                    <a:pt x="218" y="30"/>
                  </a:lnTo>
                  <a:lnTo>
                    <a:pt x="218" y="30"/>
                  </a:lnTo>
                  <a:lnTo>
                    <a:pt x="216" y="28"/>
                  </a:lnTo>
                  <a:lnTo>
                    <a:pt x="216" y="26"/>
                  </a:lnTo>
                  <a:lnTo>
                    <a:pt x="213" y="26"/>
                  </a:lnTo>
                  <a:lnTo>
                    <a:pt x="213" y="23"/>
                  </a:lnTo>
                  <a:lnTo>
                    <a:pt x="216" y="21"/>
                  </a:lnTo>
                  <a:lnTo>
                    <a:pt x="216" y="21"/>
                  </a:lnTo>
                  <a:lnTo>
                    <a:pt x="216" y="21"/>
                  </a:lnTo>
                  <a:lnTo>
                    <a:pt x="216" y="19"/>
                  </a:lnTo>
                  <a:lnTo>
                    <a:pt x="218" y="19"/>
                  </a:lnTo>
                  <a:lnTo>
                    <a:pt x="218" y="19"/>
                  </a:lnTo>
                  <a:lnTo>
                    <a:pt x="218" y="16"/>
                  </a:lnTo>
                  <a:lnTo>
                    <a:pt x="218" y="12"/>
                  </a:lnTo>
                  <a:lnTo>
                    <a:pt x="218" y="9"/>
                  </a:lnTo>
                  <a:lnTo>
                    <a:pt x="218" y="7"/>
                  </a:lnTo>
                  <a:lnTo>
                    <a:pt x="216" y="7"/>
                  </a:lnTo>
                  <a:lnTo>
                    <a:pt x="213" y="4"/>
                  </a:lnTo>
                  <a:lnTo>
                    <a:pt x="213" y="4"/>
                  </a:lnTo>
                  <a:lnTo>
                    <a:pt x="213" y="4"/>
                  </a:lnTo>
                  <a:lnTo>
                    <a:pt x="211" y="0"/>
                  </a:lnTo>
                  <a:lnTo>
                    <a:pt x="211" y="2"/>
                  </a:lnTo>
                  <a:lnTo>
                    <a:pt x="209" y="2"/>
                  </a:lnTo>
                  <a:lnTo>
                    <a:pt x="209" y="4"/>
                  </a:lnTo>
                  <a:lnTo>
                    <a:pt x="209" y="4"/>
                  </a:lnTo>
                  <a:lnTo>
                    <a:pt x="209" y="4"/>
                  </a:lnTo>
                  <a:lnTo>
                    <a:pt x="209" y="4"/>
                  </a:lnTo>
                  <a:lnTo>
                    <a:pt x="195" y="14"/>
                  </a:lnTo>
                  <a:lnTo>
                    <a:pt x="195" y="14"/>
                  </a:lnTo>
                  <a:lnTo>
                    <a:pt x="192" y="14"/>
                  </a:lnTo>
                  <a:lnTo>
                    <a:pt x="190" y="14"/>
                  </a:lnTo>
                  <a:lnTo>
                    <a:pt x="187" y="14"/>
                  </a:lnTo>
                  <a:lnTo>
                    <a:pt x="187" y="14"/>
                  </a:lnTo>
                  <a:lnTo>
                    <a:pt x="183" y="12"/>
                  </a:lnTo>
                  <a:lnTo>
                    <a:pt x="183" y="12"/>
                  </a:lnTo>
                  <a:lnTo>
                    <a:pt x="183" y="12"/>
                  </a:lnTo>
                  <a:lnTo>
                    <a:pt x="180" y="12"/>
                  </a:lnTo>
                  <a:lnTo>
                    <a:pt x="180" y="12"/>
                  </a:lnTo>
                  <a:lnTo>
                    <a:pt x="178" y="16"/>
                  </a:lnTo>
                  <a:lnTo>
                    <a:pt x="176" y="16"/>
                  </a:lnTo>
                  <a:lnTo>
                    <a:pt x="173" y="23"/>
                  </a:lnTo>
                  <a:lnTo>
                    <a:pt x="168" y="28"/>
                  </a:lnTo>
                  <a:lnTo>
                    <a:pt x="164" y="33"/>
                  </a:lnTo>
                  <a:lnTo>
                    <a:pt x="157" y="38"/>
                  </a:lnTo>
                  <a:lnTo>
                    <a:pt x="154" y="40"/>
                  </a:lnTo>
                  <a:lnTo>
                    <a:pt x="145" y="42"/>
                  </a:lnTo>
                  <a:lnTo>
                    <a:pt x="140" y="42"/>
                  </a:lnTo>
                  <a:lnTo>
                    <a:pt x="140" y="42"/>
                  </a:lnTo>
                  <a:lnTo>
                    <a:pt x="140" y="42"/>
                  </a:lnTo>
                  <a:lnTo>
                    <a:pt x="138" y="45"/>
                  </a:lnTo>
                  <a:lnTo>
                    <a:pt x="138" y="45"/>
                  </a:lnTo>
                  <a:lnTo>
                    <a:pt x="135" y="47"/>
                  </a:lnTo>
                  <a:lnTo>
                    <a:pt x="133" y="47"/>
                  </a:lnTo>
                  <a:lnTo>
                    <a:pt x="133" y="47"/>
                  </a:lnTo>
                  <a:lnTo>
                    <a:pt x="133" y="47"/>
                  </a:lnTo>
                  <a:lnTo>
                    <a:pt x="131" y="47"/>
                  </a:lnTo>
                  <a:lnTo>
                    <a:pt x="131" y="49"/>
                  </a:lnTo>
                  <a:lnTo>
                    <a:pt x="126" y="54"/>
                  </a:lnTo>
                  <a:lnTo>
                    <a:pt x="126" y="56"/>
                  </a:lnTo>
                  <a:lnTo>
                    <a:pt x="126" y="56"/>
                  </a:lnTo>
                  <a:lnTo>
                    <a:pt x="126" y="59"/>
                  </a:lnTo>
                  <a:lnTo>
                    <a:pt x="126" y="61"/>
                  </a:lnTo>
                  <a:lnTo>
                    <a:pt x="123" y="64"/>
                  </a:lnTo>
                  <a:lnTo>
                    <a:pt x="121" y="66"/>
                  </a:lnTo>
                  <a:lnTo>
                    <a:pt x="119" y="68"/>
                  </a:lnTo>
                  <a:lnTo>
                    <a:pt x="119" y="68"/>
                  </a:lnTo>
                  <a:lnTo>
                    <a:pt x="116" y="71"/>
                  </a:lnTo>
                  <a:lnTo>
                    <a:pt x="114" y="71"/>
                  </a:lnTo>
                  <a:lnTo>
                    <a:pt x="114" y="71"/>
                  </a:lnTo>
                  <a:lnTo>
                    <a:pt x="112" y="71"/>
                  </a:lnTo>
                  <a:lnTo>
                    <a:pt x="112" y="71"/>
                  </a:lnTo>
                  <a:lnTo>
                    <a:pt x="112" y="68"/>
                  </a:lnTo>
                  <a:lnTo>
                    <a:pt x="112" y="68"/>
                  </a:lnTo>
                  <a:lnTo>
                    <a:pt x="112" y="68"/>
                  </a:lnTo>
                  <a:lnTo>
                    <a:pt x="112" y="66"/>
                  </a:lnTo>
                  <a:lnTo>
                    <a:pt x="109" y="64"/>
                  </a:lnTo>
                  <a:lnTo>
                    <a:pt x="107" y="61"/>
                  </a:lnTo>
                  <a:lnTo>
                    <a:pt x="105" y="66"/>
                  </a:lnTo>
                  <a:lnTo>
                    <a:pt x="100" y="71"/>
                  </a:lnTo>
                  <a:lnTo>
                    <a:pt x="100" y="73"/>
                  </a:lnTo>
                  <a:lnTo>
                    <a:pt x="100" y="75"/>
                  </a:lnTo>
                  <a:lnTo>
                    <a:pt x="97" y="83"/>
                  </a:lnTo>
                  <a:lnTo>
                    <a:pt x="97" y="85"/>
                  </a:lnTo>
                  <a:lnTo>
                    <a:pt x="97" y="87"/>
                  </a:lnTo>
                  <a:lnTo>
                    <a:pt x="95" y="87"/>
                  </a:lnTo>
                  <a:lnTo>
                    <a:pt x="93" y="90"/>
                  </a:lnTo>
                  <a:lnTo>
                    <a:pt x="88" y="94"/>
                  </a:lnTo>
                  <a:lnTo>
                    <a:pt x="79" y="109"/>
                  </a:lnTo>
                  <a:lnTo>
                    <a:pt x="76" y="111"/>
                  </a:lnTo>
                  <a:lnTo>
                    <a:pt x="76" y="111"/>
                  </a:lnTo>
                  <a:lnTo>
                    <a:pt x="79" y="113"/>
                  </a:lnTo>
                  <a:lnTo>
                    <a:pt x="79" y="116"/>
                  </a:lnTo>
                  <a:lnTo>
                    <a:pt x="76" y="123"/>
                  </a:lnTo>
                  <a:lnTo>
                    <a:pt x="76" y="125"/>
                  </a:lnTo>
                  <a:lnTo>
                    <a:pt x="76" y="125"/>
                  </a:lnTo>
                  <a:lnTo>
                    <a:pt x="76" y="125"/>
                  </a:lnTo>
                  <a:lnTo>
                    <a:pt x="74" y="127"/>
                  </a:lnTo>
                  <a:lnTo>
                    <a:pt x="74" y="130"/>
                  </a:lnTo>
                  <a:lnTo>
                    <a:pt x="74" y="132"/>
                  </a:lnTo>
                  <a:lnTo>
                    <a:pt x="74" y="135"/>
                  </a:lnTo>
                  <a:lnTo>
                    <a:pt x="74" y="135"/>
                  </a:lnTo>
                  <a:lnTo>
                    <a:pt x="74" y="135"/>
                  </a:lnTo>
                  <a:lnTo>
                    <a:pt x="74" y="137"/>
                  </a:lnTo>
                  <a:lnTo>
                    <a:pt x="76" y="139"/>
                  </a:lnTo>
                  <a:lnTo>
                    <a:pt x="76" y="139"/>
                  </a:lnTo>
                  <a:lnTo>
                    <a:pt x="74" y="142"/>
                  </a:lnTo>
                  <a:lnTo>
                    <a:pt x="74" y="142"/>
                  </a:lnTo>
                  <a:lnTo>
                    <a:pt x="71" y="146"/>
                  </a:lnTo>
                  <a:lnTo>
                    <a:pt x="69" y="149"/>
                  </a:lnTo>
                  <a:lnTo>
                    <a:pt x="67" y="151"/>
                  </a:lnTo>
                  <a:lnTo>
                    <a:pt x="64" y="151"/>
                  </a:lnTo>
                  <a:lnTo>
                    <a:pt x="57" y="154"/>
                  </a:lnTo>
                  <a:lnTo>
                    <a:pt x="55" y="154"/>
                  </a:lnTo>
                  <a:lnTo>
                    <a:pt x="52" y="154"/>
                  </a:lnTo>
                  <a:lnTo>
                    <a:pt x="52" y="154"/>
                  </a:lnTo>
                  <a:lnTo>
                    <a:pt x="50" y="154"/>
                  </a:lnTo>
                  <a:lnTo>
                    <a:pt x="50" y="154"/>
                  </a:lnTo>
                  <a:lnTo>
                    <a:pt x="50" y="151"/>
                  </a:lnTo>
                  <a:lnTo>
                    <a:pt x="52" y="151"/>
                  </a:lnTo>
                  <a:lnTo>
                    <a:pt x="52" y="149"/>
                  </a:lnTo>
                  <a:lnTo>
                    <a:pt x="55" y="149"/>
                  </a:lnTo>
                  <a:lnTo>
                    <a:pt x="55" y="146"/>
                  </a:lnTo>
                  <a:lnTo>
                    <a:pt x="55" y="144"/>
                  </a:lnTo>
                  <a:lnTo>
                    <a:pt x="55" y="144"/>
                  </a:lnTo>
                  <a:lnTo>
                    <a:pt x="55" y="142"/>
                  </a:lnTo>
                  <a:lnTo>
                    <a:pt x="55" y="139"/>
                  </a:lnTo>
                  <a:lnTo>
                    <a:pt x="52" y="139"/>
                  </a:lnTo>
                  <a:lnTo>
                    <a:pt x="52" y="139"/>
                  </a:lnTo>
                  <a:lnTo>
                    <a:pt x="50" y="137"/>
                  </a:lnTo>
                  <a:lnTo>
                    <a:pt x="50" y="137"/>
                  </a:lnTo>
                  <a:lnTo>
                    <a:pt x="48" y="137"/>
                  </a:lnTo>
                  <a:lnTo>
                    <a:pt x="48" y="139"/>
                  </a:lnTo>
                  <a:lnTo>
                    <a:pt x="45" y="139"/>
                  </a:lnTo>
                  <a:lnTo>
                    <a:pt x="43" y="142"/>
                  </a:lnTo>
                  <a:lnTo>
                    <a:pt x="41" y="142"/>
                  </a:lnTo>
                  <a:lnTo>
                    <a:pt x="41" y="144"/>
                  </a:lnTo>
                  <a:lnTo>
                    <a:pt x="41" y="144"/>
                  </a:lnTo>
                  <a:lnTo>
                    <a:pt x="41" y="144"/>
                  </a:lnTo>
                  <a:lnTo>
                    <a:pt x="41" y="146"/>
                  </a:lnTo>
                  <a:lnTo>
                    <a:pt x="43" y="149"/>
                  </a:lnTo>
                  <a:lnTo>
                    <a:pt x="43" y="149"/>
                  </a:lnTo>
                  <a:lnTo>
                    <a:pt x="43" y="149"/>
                  </a:lnTo>
                  <a:lnTo>
                    <a:pt x="43" y="149"/>
                  </a:lnTo>
                  <a:lnTo>
                    <a:pt x="43" y="151"/>
                  </a:lnTo>
                  <a:lnTo>
                    <a:pt x="31" y="161"/>
                  </a:lnTo>
                  <a:lnTo>
                    <a:pt x="29" y="163"/>
                  </a:lnTo>
                  <a:lnTo>
                    <a:pt x="22" y="172"/>
                  </a:lnTo>
                  <a:lnTo>
                    <a:pt x="17" y="177"/>
                  </a:lnTo>
                  <a:lnTo>
                    <a:pt x="10" y="182"/>
                  </a:lnTo>
                  <a:lnTo>
                    <a:pt x="5" y="187"/>
                  </a:lnTo>
                  <a:lnTo>
                    <a:pt x="3" y="189"/>
                  </a:lnTo>
                  <a:lnTo>
                    <a:pt x="0" y="189"/>
                  </a:lnTo>
                  <a:lnTo>
                    <a:pt x="0" y="191"/>
                  </a:lnTo>
                  <a:lnTo>
                    <a:pt x="0" y="194"/>
                  </a:lnTo>
                  <a:lnTo>
                    <a:pt x="3" y="194"/>
                  </a:lnTo>
                  <a:lnTo>
                    <a:pt x="3" y="196"/>
                  </a:lnTo>
                  <a:lnTo>
                    <a:pt x="5" y="196"/>
                  </a:lnTo>
                  <a:lnTo>
                    <a:pt x="5" y="196"/>
                  </a:lnTo>
                  <a:lnTo>
                    <a:pt x="5" y="196"/>
                  </a:lnTo>
                  <a:lnTo>
                    <a:pt x="5" y="196"/>
                  </a:lnTo>
                  <a:lnTo>
                    <a:pt x="5" y="198"/>
                  </a:lnTo>
                  <a:lnTo>
                    <a:pt x="7" y="198"/>
                  </a:lnTo>
                  <a:lnTo>
                    <a:pt x="7" y="201"/>
                  </a:lnTo>
                  <a:lnTo>
                    <a:pt x="7" y="201"/>
                  </a:lnTo>
                  <a:lnTo>
                    <a:pt x="10" y="203"/>
                  </a:lnTo>
                  <a:lnTo>
                    <a:pt x="10" y="203"/>
                  </a:lnTo>
                  <a:lnTo>
                    <a:pt x="12" y="203"/>
                  </a:lnTo>
                  <a:lnTo>
                    <a:pt x="12" y="206"/>
                  </a:lnTo>
                  <a:lnTo>
                    <a:pt x="12" y="206"/>
                  </a:lnTo>
                  <a:lnTo>
                    <a:pt x="15" y="208"/>
                  </a:lnTo>
                  <a:lnTo>
                    <a:pt x="15" y="210"/>
                  </a:lnTo>
                  <a:lnTo>
                    <a:pt x="15" y="210"/>
                  </a:lnTo>
                  <a:lnTo>
                    <a:pt x="15" y="213"/>
                  </a:lnTo>
                  <a:lnTo>
                    <a:pt x="15" y="217"/>
                  </a:lnTo>
                  <a:lnTo>
                    <a:pt x="15" y="220"/>
                  </a:lnTo>
                  <a:lnTo>
                    <a:pt x="15" y="222"/>
                  </a:lnTo>
                  <a:lnTo>
                    <a:pt x="15" y="222"/>
                  </a:lnTo>
                  <a:lnTo>
                    <a:pt x="15" y="222"/>
                  </a:lnTo>
                  <a:lnTo>
                    <a:pt x="17" y="225"/>
                  </a:lnTo>
                  <a:lnTo>
                    <a:pt x="17" y="225"/>
                  </a:lnTo>
                  <a:lnTo>
                    <a:pt x="17" y="225"/>
                  </a:lnTo>
                  <a:lnTo>
                    <a:pt x="19" y="225"/>
                  </a:lnTo>
                  <a:lnTo>
                    <a:pt x="19" y="225"/>
                  </a:lnTo>
                  <a:lnTo>
                    <a:pt x="19" y="225"/>
                  </a:lnTo>
                  <a:lnTo>
                    <a:pt x="19" y="225"/>
                  </a:lnTo>
                  <a:lnTo>
                    <a:pt x="22" y="227"/>
                  </a:lnTo>
                  <a:lnTo>
                    <a:pt x="22" y="227"/>
                  </a:lnTo>
                  <a:lnTo>
                    <a:pt x="22" y="227"/>
                  </a:lnTo>
                  <a:lnTo>
                    <a:pt x="24" y="227"/>
                  </a:lnTo>
                  <a:lnTo>
                    <a:pt x="26" y="229"/>
                  </a:lnTo>
                  <a:lnTo>
                    <a:pt x="26" y="229"/>
                  </a:lnTo>
                  <a:lnTo>
                    <a:pt x="29" y="229"/>
                  </a:lnTo>
                  <a:lnTo>
                    <a:pt x="29" y="232"/>
                  </a:lnTo>
                  <a:lnTo>
                    <a:pt x="31" y="234"/>
                  </a:lnTo>
                  <a:lnTo>
                    <a:pt x="31" y="234"/>
                  </a:lnTo>
                  <a:lnTo>
                    <a:pt x="34" y="234"/>
                  </a:lnTo>
                  <a:lnTo>
                    <a:pt x="34" y="232"/>
                  </a:lnTo>
                  <a:lnTo>
                    <a:pt x="36" y="227"/>
                  </a:lnTo>
                  <a:lnTo>
                    <a:pt x="41" y="220"/>
                  </a:lnTo>
                  <a:lnTo>
                    <a:pt x="41" y="220"/>
                  </a:lnTo>
                  <a:lnTo>
                    <a:pt x="41" y="217"/>
                  </a:lnTo>
                  <a:lnTo>
                    <a:pt x="43" y="215"/>
                  </a:lnTo>
                  <a:lnTo>
                    <a:pt x="45" y="213"/>
                  </a:lnTo>
                  <a:lnTo>
                    <a:pt x="55" y="203"/>
                  </a:lnTo>
                  <a:lnTo>
                    <a:pt x="55" y="201"/>
                  </a:lnTo>
                  <a:lnTo>
                    <a:pt x="55" y="201"/>
                  </a:lnTo>
                  <a:lnTo>
                    <a:pt x="55" y="201"/>
                  </a:lnTo>
                  <a:lnTo>
                    <a:pt x="55" y="198"/>
                  </a:lnTo>
                  <a:lnTo>
                    <a:pt x="55" y="198"/>
                  </a:lnTo>
                  <a:lnTo>
                    <a:pt x="52" y="198"/>
                  </a:lnTo>
                  <a:lnTo>
                    <a:pt x="50" y="196"/>
                  </a:lnTo>
                  <a:lnTo>
                    <a:pt x="50" y="196"/>
                  </a:lnTo>
                  <a:lnTo>
                    <a:pt x="50" y="196"/>
                  </a:lnTo>
                  <a:lnTo>
                    <a:pt x="50" y="196"/>
                  </a:lnTo>
                  <a:lnTo>
                    <a:pt x="50" y="196"/>
                  </a:lnTo>
                  <a:lnTo>
                    <a:pt x="50" y="196"/>
                  </a:lnTo>
                  <a:lnTo>
                    <a:pt x="50" y="194"/>
                  </a:lnTo>
                  <a:lnTo>
                    <a:pt x="50" y="194"/>
                  </a:lnTo>
                  <a:lnTo>
                    <a:pt x="50" y="191"/>
                  </a:lnTo>
                  <a:lnTo>
                    <a:pt x="52" y="191"/>
                  </a:lnTo>
                  <a:lnTo>
                    <a:pt x="55" y="191"/>
                  </a:lnTo>
                  <a:lnTo>
                    <a:pt x="69" y="189"/>
                  </a:lnTo>
                  <a:lnTo>
                    <a:pt x="74" y="189"/>
                  </a:lnTo>
                  <a:lnTo>
                    <a:pt x="76" y="189"/>
                  </a:lnTo>
                  <a:lnTo>
                    <a:pt x="81" y="189"/>
                  </a:lnTo>
                  <a:lnTo>
                    <a:pt x="81" y="189"/>
                  </a:lnTo>
                  <a:lnTo>
                    <a:pt x="83" y="191"/>
                  </a:lnTo>
                  <a:lnTo>
                    <a:pt x="86" y="194"/>
                  </a:lnTo>
                  <a:lnTo>
                    <a:pt x="86" y="194"/>
                  </a:lnTo>
                  <a:lnTo>
                    <a:pt x="88" y="194"/>
                  </a:lnTo>
                  <a:lnTo>
                    <a:pt x="90" y="194"/>
                  </a:lnTo>
                  <a:lnTo>
                    <a:pt x="90" y="194"/>
                  </a:lnTo>
                  <a:lnTo>
                    <a:pt x="95" y="194"/>
                  </a:lnTo>
                  <a:lnTo>
                    <a:pt x="95" y="194"/>
                  </a:lnTo>
                  <a:lnTo>
                    <a:pt x="97" y="194"/>
                  </a:lnTo>
                  <a:lnTo>
                    <a:pt x="97" y="196"/>
                  </a:lnTo>
                  <a:lnTo>
                    <a:pt x="97" y="196"/>
                  </a:lnTo>
                  <a:lnTo>
                    <a:pt x="97" y="196"/>
                  </a:lnTo>
                  <a:lnTo>
                    <a:pt x="97" y="196"/>
                  </a:lnTo>
                  <a:lnTo>
                    <a:pt x="100" y="196"/>
                  </a:lnTo>
                  <a:lnTo>
                    <a:pt x="102" y="196"/>
                  </a:lnTo>
                  <a:lnTo>
                    <a:pt x="107" y="196"/>
                  </a:lnTo>
                  <a:lnTo>
                    <a:pt x="114" y="194"/>
                  </a:lnTo>
                  <a:lnTo>
                    <a:pt x="119" y="194"/>
                  </a:lnTo>
                  <a:lnTo>
                    <a:pt x="121" y="191"/>
                  </a:lnTo>
                  <a:lnTo>
                    <a:pt x="123" y="189"/>
                  </a:lnTo>
                  <a:lnTo>
                    <a:pt x="126" y="187"/>
                  </a:lnTo>
                  <a:lnTo>
                    <a:pt x="126" y="184"/>
                  </a:lnTo>
                  <a:lnTo>
                    <a:pt x="131" y="182"/>
                  </a:lnTo>
                  <a:lnTo>
                    <a:pt x="133" y="180"/>
                  </a:lnTo>
                  <a:lnTo>
                    <a:pt x="142" y="172"/>
                  </a:lnTo>
                  <a:lnTo>
                    <a:pt x="142" y="172"/>
                  </a:lnTo>
                  <a:lnTo>
                    <a:pt x="142" y="172"/>
                  </a:lnTo>
                  <a:lnTo>
                    <a:pt x="142" y="175"/>
                  </a:lnTo>
                  <a:lnTo>
                    <a:pt x="142" y="175"/>
                  </a:lnTo>
                  <a:lnTo>
                    <a:pt x="142" y="177"/>
                  </a:lnTo>
                  <a:lnTo>
                    <a:pt x="142" y="182"/>
                  </a:lnTo>
                  <a:lnTo>
                    <a:pt x="142" y="184"/>
                  </a:lnTo>
                  <a:lnTo>
                    <a:pt x="140" y="187"/>
                  </a:lnTo>
                  <a:lnTo>
                    <a:pt x="138" y="194"/>
                  </a:lnTo>
                  <a:lnTo>
                    <a:pt x="138" y="194"/>
                  </a:lnTo>
                  <a:lnTo>
                    <a:pt x="140" y="196"/>
                  </a:lnTo>
                  <a:lnTo>
                    <a:pt x="140" y="198"/>
                  </a:lnTo>
                  <a:lnTo>
                    <a:pt x="145" y="201"/>
                  </a:lnTo>
                  <a:lnTo>
                    <a:pt x="147" y="203"/>
                  </a:lnTo>
                  <a:lnTo>
                    <a:pt x="152" y="203"/>
                  </a:lnTo>
                  <a:lnTo>
                    <a:pt x="152" y="203"/>
                  </a:lnTo>
                  <a:lnTo>
                    <a:pt x="152" y="201"/>
                  </a:lnTo>
                  <a:lnTo>
                    <a:pt x="157" y="198"/>
                  </a:lnTo>
                  <a:lnTo>
                    <a:pt x="159" y="198"/>
                  </a:lnTo>
                  <a:lnTo>
                    <a:pt x="161" y="198"/>
                  </a:lnTo>
                  <a:lnTo>
                    <a:pt x="164" y="198"/>
                  </a:lnTo>
                  <a:lnTo>
                    <a:pt x="166" y="196"/>
                  </a:lnTo>
                  <a:lnTo>
                    <a:pt x="171" y="191"/>
                  </a:lnTo>
                  <a:lnTo>
                    <a:pt x="171" y="189"/>
                  </a:lnTo>
                  <a:lnTo>
                    <a:pt x="173" y="189"/>
                  </a:lnTo>
                  <a:lnTo>
                    <a:pt x="176" y="189"/>
                  </a:lnTo>
                  <a:lnTo>
                    <a:pt x="176" y="187"/>
                  </a:lnTo>
                  <a:lnTo>
                    <a:pt x="176" y="187"/>
                  </a:lnTo>
                  <a:lnTo>
                    <a:pt x="176" y="187"/>
                  </a:lnTo>
                  <a:lnTo>
                    <a:pt x="176" y="184"/>
                  </a:lnTo>
                  <a:lnTo>
                    <a:pt x="176" y="184"/>
                  </a:lnTo>
                  <a:lnTo>
                    <a:pt x="176" y="184"/>
                  </a:lnTo>
                  <a:lnTo>
                    <a:pt x="178" y="184"/>
                  </a:lnTo>
                  <a:lnTo>
                    <a:pt x="187" y="168"/>
                  </a:lnTo>
                  <a:lnTo>
                    <a:pt x="187" y="168"/>
                  </a:lnTo>
                  <a:lnTo>
                    <a:pt x="190" y="168"/>
                  </a:lnTo>
                  <a:lnTo>
                    <a:pt x="192" y="168"/>
                  </a:lnTo>
                  <a:lnTo>
                    <a:pt x="192" y="165"/>
                  </a:lnTo>
                  <a:lnTo>
                    <a:pt x="195" y="163"/>
                  </a:lnTo>
                  <a:lnTo>
                    <a:pt x="192" y="161"/>
                  </a:lnTo>
                  <a:lnTo>
                    <a:pt x="190" y="149"/>
                  </a:lnTo>
                  <a:lnTo>
                    <a:pt x="192" y="146"/>
                  </a:lnTo>
                  <a:lnTo>
                    <a:pt x="192" y="142"/>
                  </a:lnTo>
                  <a:lnTo>
                    <a:pt x="192" y="142"/>
                  </a:lnTo>
                  <a:lnTo>
                    <a:pt x="197" y="139"/>
                  </a:lnTo>
                  <a:lnTo>
                    <a:pt x="199" y="139"/>
                  </a:lnTo>
                  <a:lnTo>
                    <a:pt x="204" y="132"/>
                  </a:lnTo>
                  <a:lnTo>
                    <a:pt x="209" y="130"/>
                  </a:lnTo>
                  <a:lnTo>
                    <a:pt x="209" y="125"/>
                  </a:lnTo>
                  <a:lnTo>
                    <a:pt x="209" y="123"/>
                  </a:lnTo>
                  <a:lnTo>
                    <a:pt x="206" y="123"/>
                  </a:lnTo>
                  <a:lnTo>
                    <a:pt x="204" y="120"/>
                  </a:lnTo>
                  <a:lnTo>
                    <a:pt x="202" y="120"/>
                  </a:lnTo>
                  <a:lnTo>
                    <a:pt x="202" y="111"/>
                  </a:lnTo>
                  <a:lnTo>
                    <a:pt x="202" y="109"/>
                  </a:lnTo>
                  <a:lnTo>
                    <a:pt x="202" y="109"/>
                  </a:lnTo>
                  <a:lnTo>
                    <a:pt x="202" y="109"/>
                  </a:lnTo>
                  <a:lnTo>
                    <a:pt x="202" y="106"/>
                  </a:lnTo>
                  <a:lnTo>
                    <a:pt x="202" y="106"/>
                  </a:lnTo>
                  <a:lnTo>
                    <a:pt x="199" y="106"/>
                  </a:lnTo>
                  <a:lnTo>
                    <a:pt x="199" y="106"/>
                  </a:lnTo>
                  <a:lnTo>
                    <a:pt x="199" y="104"/>
                  </a:lnTo>
                  <a:lnTo>
                    <a:pt x="197" y="101"/>
                  </a:lnTo>
                  <a:lnTo>
                    <a:pt x="197" y="97"/>
                  </a:lnTo>
                  <a:lnTo>
                    <a:pt x="197" y="90"/>
                  </a:lnTo>
                  <a:lnTo>
                    <a:pt x="197" y="87"/>
                  </a:lnTo>
                  <a:lnTo>
                    <a:pt x="199" y="83"/>
                  </a:lnTo>
                  <a:lnTo>
                    <a:pt x="199" y="80"/>
                  </a:lnTo>
                  <a:lnTo>
                    <a:pt x="199" y="78"/>
                  </a:lnTo>
                  <a:lnTo>
                    <a:pt x="197" y="73"/>
                  </a:lnTo>
                  <a:lnTo>
                    <a:pt x="197" y="71"/>
                  </a:lnTo>
                  <a:lnTo>
                    <a:pt x="197" y="68"/>
                  </a:lnTo>
                  <a:lnTo>
                    <a:pt x="197" y="68"/>
                  </a:lnTo>
                  <a:lnTo>
                    <a:pt x="199" y="68"/>
                  </a:lnTo>
                  <a:lnTo>
                    <a:pt x="204" y="64"/>
                  </a:lnTo>
                  <a:lnTo>
                    <a:pt x="204" y="61"/>
                  </a:lnTo>
                  <a:lnTo>
                    <a:pt x="204" y="61"/>
                  </a:lnTo>
                  <a:lnTo>
                    <a:pt x="204" y="59"/>
                  </a:lnTo>
                  <a:lnTo>
                    <a:pt x="204" y="59"/>
                  </a:lnTo>
                  <a:lnTo>
                    <a:pt x="206" y="56"/>
                  </a:lnTo>
                  <a:lnTo>
                    <a:pt x="206" y="54"/>
                  </a:lnTo>
                  <a:lnTo>
                    <a:pt x="206" y="54"/>
                  </a:lnTo>
                  <a:lnTo>
                    <a:pt x="209" y="52"/>
                  </a:lnTo>
                  <a:lnTo>
                    <a:pt x="211" y="52"/>
                  </a:lnTo>
                  <a:lnTo>
                    <a:pt x="211" y="52"/>
                  </a:lnTo>
                  <a:lnTo>
                    <a:pt x="213" y="49"/>
                  </a:lnTo>
                  <a:lnTo>
                    <a:pt x="213" y="47"/>
                  </a:lnTo>
                  <a:lnTo>
                    <a:pt x="216" y="47"/>
                  </a:lnTo>
                  <a:lnTo>
                    <a:pt x="218" y="47"/>
                  </a:lnTo>
                  <a:lnTo>
                    <a:pt x="218" y="49"/>
                  </a:lnTo>
                  <a:lnTo>
                    <a:pt x="221" y="49"/>
                  </a:lnTo>
                  <a:lnTo>
                    <a:pt x="221" y="49"/>
                  </a:lnTo>
                  <a:lnTo>
                    <a:pt x="221" y="4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7"/>
            <p:cNvSpPr>
              <a:spLocks/>
            </p:cNvSpPr>
            <p:nvPr/>
          </p:nvSpPr>
          <p:spPr bwMode="auto">
            <a:xfrm>
              <a:off x="4931" y="1940"/>
              <a:ext cx="135" cy="317"/>
            </a:xfrm>
            <a:custGeom>
              <a:avLst/>
              <a:gdLst>
                <a:gd name="T0" fmla="*/ 133 w 135"/>
                <a:gd name="T1" fmla="*/ 99 h 317"/>
                <a:gd name="T2" fmla="*/ 126 w 135"/>
                <a:gd name="T3" fmla="*/ 73 h 317"/>
                <a:gd name="T4" fmla="*/ 119 w 135"/>
                <a:gd name="T5" fmla="*/ 59 h 317"/>
                <a:gd name="T6" fmla="*/ 114 w 135"/>
                <a:gd name="T7" fmla="*/ 59 h 317"/>
                <a:gd name="T8" fmla="*/ 112 w 135"/>
                <a:gd name="T9" fmla="*/ 54 h 317"/>
                <a:gd name="T10" fmla="*/ 109 w 135"/>
                <a:gd name="T11" fmla="*/ 57 h 317"/>
                <a:gd name="T12" fmla="*/ 104 w 135"/>
                <a:gd name="T13" fmla="*/ 54 h 317"/>
                <a:gd name="T14" fmla="*/ 100 w 135"/>
                <a:gd name="T15" fmla="*/ 57 h 317"/>
                <a:gd name="T16" fmla="*/ 93 w 135"/>
                <a:gd name="T17" fmla="*/ 52 h 317"/>
                <a:gd name="T18" fmla="*/ 83 w 135"/>
                <a:gd name="T19" fmla="*/ 47 h 317"/>
                <a:gd name="T20" fmla="*/ 86 w 135"/>
                <a:gd name="T21" fmla="*/ 38 h 317"/>
                <a:gd name="T22" fmla="*/ 88 w 135"/>
                <a:gd name="T23" fmla="*/ 28 h 317"/>
                <a:gd name="T24" fmla="*/ 90 w 135"/>
                <a:gd name="T25" fmla="*/ 19 h 317"/>
                <a:gd name="T26" fmla="*/ 83 w 135"/>
                <a:gd name="T27" fmla="*/ 14 h 317"/>
                <a:gd name="T28" fmla="*/ 67 w 135"/>
                <a:gd name="T29" fmla="*/ 14 h 317"/>
                <a:gd name="T30" fmla="*/ 57 w 135"/>
                <a:gd name="T31" fmla="*/ 2 h 317"/>
                <a:gd name="T32" fmla="*/ 43 w 135"/>
                <a:gd name="T33" fmla="*/ 24 h 317"/>
                <a:gd name="T34" fmla="*/ 41 w 135"/>
                <a:gd name="T35" fmla="*/ 33 h 317"/>
                <a:gd name="T36" fmla="*/ 29 w 135"/>
                <a:gd name="T37" fmla="*/ 43 h 317"/>
                <a:gd name="T38" fmla="*/ 22 w 135"/>
                <a:gd name="T39" fmla="*/ 45 h 317"/>
                <a:gd name="T40" fmla="*/ 19 w 135"/>
                <a:gd name="T41" fmla="*/ 35 h 317"/>
                <a:gd name="T42" fmla="*/ 19 w 135"/>
                <a:gd name="T43" fmla="*/ 33 h 317"/>
                <a:gd name="T44" fmla="*/ 5 w 135"/>
                <a:gd name="T45" fmla="*/ 35 h 317"/>
                <a:gd name="T46" fmla="*/ 7 w 135"/>
                <a:gd name="T47" fmla="*/ 50 h 317"/>
                <a:gd name="T48" fmla="*/ 7 w 135"/>
                <a:gd name="T49" fmla="*/ 59 h 317"/>
                <a:gd name="T50" fmla="*/ 7 w 135"/>
                <a:gd name="T51" fmla="*/ 69 h 317"/>
                <a:gd name="T52" fmla="*/ 7 w 135"/>
                <a:gd name="T53" fmla="*/ 76 h 317"/>
                <a:gd name="T54" fmla="*/ 7 w 135"/>
                <a:gd name="T55" fmla="*/ 80 h 317"/>
                <a:gd name="T56" fmla="*/ 5 w 135"/>
                <a:gd name="T57" fmla="*/ 80 h 317"/>
                <a:gd name="T58" fmla="*/ 3 w 135"/>
                <a:gd name="T59" fmla="*/ 83 h 317"/>
                <a:gd name="T60" fmla="*/ 0 w 135"/>
                <a:gd name="T61" fmla="*/ 88 h 317"/>
                <a:gd name="T62" fmla="*/ 0 w 135"/>
                <a:gd name="T63" fmla="*/ 111 h 317"/>
                <a:gd name="T64" fmla="*/ 7 w 135"/>
                <a:gd name="T65" fmla="*/ 137 h 317"/>
                <a:gd name="T66" fmla="*/ 10 w 135"/>
                <a:gd name="T67" fmla="*/ 142 h 317"/>
                <a:gd name="T68" fmla="*/ 12 w 135"/>
                <a:gd name="T69" fmla="*/ 151 h 317"/>
                <a:gd name="T70" fmla="*/ 12 w 135"/>
                <a:gd name="T71" fmla="*/ 192 h 317"/>
                <a:gd name="T72" fmla="*/ 22 w 135"/>
                <a:gd name="T73" fmla="*/ 215 h 317"/>
                <a:gd name="T74" fmla="*/ 29 w 135"/>
                <a:gd name="T75" fmla="*/ 241 h 317"/>
                <a:gd name="T76" fmla="*/ 36 w 135"/>
                <a:gd name="T77" fmla="*/ 293 h 317"/>
                <a:gd name="T78" fmla="*/ 36 w 135"/>
                <a:gd name="T79" fmla="*/ 315 h 317"/>
                <a:gd name="T80" fmla="*/ 43 w 135"/>
                <a:gd name="T81" fmla="*/ 310 h 317"/>
                <a:gd name="T82" fmla="*/ 45 w 135"/>
                <a:gd name="T83" fmla="*/ 301 h 317"/>
                <a:gd name="T84" fmla="*/ 48 w 135"/>
                <a:gd name="T85" fmla="*/ 293 h 317"/>
                <a:gd name="T86" fmla="*/ 69 w 135"/>
                <a:gd name="T87" fmla="*/ 308 h 317"/>
                <a:gd name="T88" fmla="*/ 74 w 135"/>
                <a:gd name="T89" fmla="*/ 308 h 317"/>
                <a:gd name="T90" fmla="*/ 81 w 135"/>
                <a:gd name="T91" fmla="*/ 312 h 317"/>
                <a:gd name="T92" fmla="*/ 83 w 135"/>
                <a:gd name="T93" fmla="*/ 310 h 317"/>
                <a:gd name="T94" fmla="*/ 86 w 135"/>
                <a:gd name="T95" fmla="*/ 298 h 317"/>
                <a:gd name="T96" fmla="*/ 88 w 135"/>
                <a:gd name="T97" fmla="*/ 286 h 317"/>
                <a:gd name="T98" fmla="*/ 100 w 135"/>
                <a:gd name="T99" fmla="*/ 289 h 317"/>
                <a:gd name="T100" fmla="*/ 102 w 135"/>
                <a:gd name="T101" fmla="*/ 282 h 317"/>
                <a:gd name="T102" fmla="*/ 102 w 135"/>
                <a:gd name="T103" fmla="*/ 258 h 317"/>
                <a:gd name="T104" fmla="*/ 97 w 135"/>
                <a:gd name="T105" fmla="*/ 237 h 317"/>
                <a:gd name="T106" fmla="*/ 97 w 135"/>
                <a:gd name="T107" fmla="*/ 211 h 317"/>
                <a:gd name="T108" fmla="*/ 104 w 135"/>
                <a:gd name="T109" fmla="*/ 196 h 317"/>
                <a:gd name="T110" fmla="*/ 104 w 135"/>
                <a:gd name="T111" fmla="*/ 180 h 317"/>
                <a:gd name="T112" fmla="*/ 119 w 135"/>
                <a:gd name="T113" fmla="*/ 185 h 317"/>
                <a:gd name="T114" fmla="*/ 128 w 135"/>
                <a:gd name="T115" fmla="*/ 166 h 317"/>
                <a:gd name="T116" fmla="*/ 133 w 135"/>
                <a:gd name="T117" fmla="*/ 14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5" h="317">
                  <a:moveTo>
                    <a:pt x="130" y="132"/>
                  </a:moveTo>
                  <a:lnTo>
                    <a:pt x="130" y="130"/>
                  </a:lnTo>
                  <a:lnTo>
                    <a:pt x="135" y="106"/>
                  </a:lnTo>
                  <a:lnTo>
                    <a:pt x="135" y="102"/>
                  </a:lnTo>
                  <a:lnTo>
                    <a:pt x="135" y="99"/>
                  </a:lnTo>
                  <a:lnTo>
                    <a:pt x="133" y="99"/>
                  </a:lnTo>
                  <a:lnTo>
                    <a:pt x="133" y="97"/>
                  </a:lnTo>
                  <a:lnTo>
                    <a:pt x="128" y="95"/>
                  </a:lnTo>
                  <a:lnTo>
                    <a:pt x="126" y="80"/>
                  </a:lnTo>
                  <a:lnTo>
                    <a:pt x="126" y="76"/>
                  </a:lnTo>
                  <a:lnTo>
                    <a:pt x="126" y="73"/>
                  </a:lnTo>
                  <a:lnTo>
                    <a:pt x="126" y="73"/>
                  </a:lnTo>
                  <a:lnTo>
                    <a:pt x="126" y="71"/>
                  </a:lnTo>
                  <a:lnTo>
                    <a:pt x="123" y="71"/>
                  </a:lnTo>
                  <a:lnTo>
                    <a:pt x="121" y="66"/>
                  </a:lnTo>
                  <a:lnTo>
                    <a:pt x="121" y="64"/>
                  </a:lnTo>
                  <a:lnTo>
                    <a:pt x="121" y="61"/>
                  </a:lnTo>
                  <a:lnTo>
                    <a:pt x="119" y="59"/>
                  </a:lnTo>
                  <a:lnTo>
                    <a:pt x="121" y="57"/>
                  </a:lnTo>
                  <a:lnTo>
                    <a:pt x="121" y="57"/>
                  </a:lnTo>
                  <a:lnTo>
                    <a:pt x="119" y="57"/>
                  </a:lnTo>
                  <a:lnTo>
                    <a:pt x="114" y="59"/>
                  </a:lnTo>
                  <a:lnTo>
                    <a:pt x="114" y="59"/>
                  </a:lnTo>
                  <a:lnTo>
                    <a:pt x="114" y="59"/>
                  </a:lnTo>
                  <a:lnTo>
                    <a:pt x="114" y="59"/>
                  </a:lnTo>
                  <a:lnTo>
                    <a:pt x="114" y="57"/>
                  </a:lnTo>
                  <a:lnTo>
                    <a:pt x="114" y="57"/>
                  </a:lnTo>
                  <a:lnTo>
                    <a:pt x="114" y="54"/>
                  </a:lnTo>
                  <a:lnTo>
                    <a:pt x="114" y="54"/>
                  </a:lnTo>
                  <a:lnTo>
                    <a:pt x="112" y="54"/>
                  </a:lnTo>
                  <a:lnTo>
                    <a:pt x="112" y="52"/>
                  </a:lnTo>
                  <a:lnTo>
                    <a:pt x="112" y="54"/>
                  </a:lnTo>
                  <a:lnTo>
                    <a:pt x="112" y="54"/>
                  </a:lnTo>
                  <a:lnTo>
                    <a:pt x="112" y="54"/>
                  </a:lnTo>
                  <a:lnTo>
                    <a:pt x="109" y="54"/>
                  </a:lnTo>
                  <a:lnTo>
                    <a:pt x="109" y="57"/>
                  </a:lnTo>
                  <a:lnTo>
                    <a:pt x="107" y="57"/>
                  </a:lnTo>
                  <a:lnTo>
                    <a:pt x="107" y="57"/>
                  </a:lnTo>
                  <a:lnTo>
                    <a:pt x="104" y="57"/>
                  </a:lnTo>
                  <a:lnTo>
                    <a:pt x="104" y="57"/>
                  </a:lnTo>
                  <a:lnTo>
                    <a:pt x="104" y="57"/>
                  </a:lnTo>
                  <a:lnTo>
                    <a:pt x="104" y="54"/>
                  </a:lnTo>
                  <a:lnTo>
                    <a:pt x="104" y="54"/>
                  </a:lnTo>
                  <a:lnTo>
                    <a:pt x="104" y="54"/>
                  </a:lnTo>
                  <a:lnTo>
                    <a:pt x="102" y="54"/>
                  </a:lnTo>
                  <a:lnTo>
                    <a:pt x="102" y="54"/>
                  </a:lnTo>
                  <a:lnTo>
                    <a:pt x="100" y="54"/>
                  </a:lnTo>
                  <a:lnTo>
                    <a:pt x="100" y="57"/>
                  </a:lnTo>
                  <a:lnTo>
                    <a:pt x="97" y="57"/>
                  </a:lnTo>
                  <a:lnTo>
                    <a:pt x="97" y="57"/>
                  </a:lnTo>
                  <a:lnTo>
                    <a:pt x="97" y="54"/>
                  </a:lnTo>
                  <a:lnTo>
                    <a:pt x="95" y="54"/>
                  </a:lnTo>
                  <a:lnTo>
                    <a:pt x="95" y="54"/>
                  </a:lnTo>
                  <a:lnTo>
                    <a:pt x="93" y="52"/>
                  </a:lnTo>
                  <a:lnTo>
                    <a:pt x="86" y="50"/>
                  </a:lnTo>
                  <a:lnTo>
                    <a:pt x="83" y="50"/>
                  </a:lnTo>
                  <a:lnTo>
                    <a:pt x="83" y="50"/>
                  </a:lnTo>
                  <a:lnTo>
                    <a:pt x="83" y="47"/>
                  </a:lnTo>
                  <a:lnTo>
                    <a:pt x="83" y="47"/>
                  </a:lnTo>
                  <a:lnTo>
                    <a:pt x="83" y="47"/>
                  </a:lnTo>
                  <a:lnTo>
                    <a:pt x="83" y="47"/>
                  </a:lnTo>
                  <a:lnTo>
                    <a:pt x="86" y="45"/>
                  </a:lnTo>
                  <a:lnTo>
                    <a:pt x="86" y="45"/>
                  </a:lnTo>
                  <a:lnTo>
                    <a:pt x="86" y="45"/>
                  </a:lnTo>
                  <a:lnTo>
                    <a:pt x="86" y="43"/>
                  </a:lnTo>
                  <a:lnTo>
                    <a:pt x="86" y="38"/>
                  </a:lnTo>
                  <a:lnTo>
                    <a:pt x="86" y="38"/>
                  </a:lnTo>
                  <a:lnTo>
                    <a:pt x="86" y="35"/>
                  </a:lnTo>
                  <a:lnTo>
                    <a:pt x="86" y="35"/>
                  </a:lnTo>
                  <a:lnTo>
                    <a:pt x="88" y="33"/>
                  </a:lnTo>
                  <a:lnTo>
                    <a:pt x="88" y="31"/>
                  </a:lnTo>
                  <a:lnTo>
                    <a:pt x="88" y="28"/>
                  </a:lnTo>
                  <a:lnTo>
                    <a:pt x="88" y="28"/>
                  </a:lnTo>
                  <a:lnTo>
                    <a:pt x="88" y="26"/>
                  </a:lnTo>
                  <a:lnTo>
                    <a:pt x="88" y="24"/>
                  </a:lnTo>
                  <a:lnTo>
                    <a:pt x="90" y="21"/>
                  </a:lnTo>
                  <a:lnTo>
                    <a:pt x="90" y="21"/>
                  </a:lnTo>
                  <a:lnTo>
                    <a:pt x="90" y="19"/>
                  </a:lnTo>
                  <a:lnTo>
                    <a:pt x="88" y="17"/>
                  </a:lnTo>
                  <a:lnTo>
                    <a:pt x="88" y="17"/>
                  </a:lnTo>
                  <a:lnTo>
                    <a:pt x="88" y="12"/>
                  </a:lnTo>
                  <a:lnTo>
                    <a:pt x="88" y="12"/>
                  </a:lnTo>
                  <a:lnTo>
                    <a:pt x="86" y="14"/>
                  </a:lnTo>
                  <a:lnTo>
                    <a:pt x="83" y="14"/>
                  </a:lnTo>
                  <a:lnTo>
                    <a:pt x="78" y="14"/>
                  </a:lnTo>
                  <a:lnTo>
                    <a:pt x="78" y="12"/>
                  </a:lnTo>
                  <a:lnTo>
                    <a:pt x="69" y="17"/>
                  </a:lnTo>
                  <a:lnTo>
                    <a:pt x="69" y="17"/>
                  </a:lnTo>
                  <a:lnTo>
                    <a:pt x="67" y="17"/>
                  </a:lnTo>
                  <a:lnTo>
                    <a:pt x="67" y="14"/>
                  </a:lnTo>
                  <a:lnTo>
                    <a:pt x="59" y="5"/>
                  </a:lnTo>
                  <a:lnTo>
                    <a:pt x="59" y="2"/>
                  </a:lnTo>
                  <a:lnTo>
                    <a:pt x="59" y="2"/>
                  </a:lnTo>
                  <a:lnTo>
                    <a:pt x="57" y="0"/>
                  </a:lnTo>
                  <a:lnTo>
                    <a:pt x="57" y="2"/>
                  </a:lnTo>
                  <a:lnTo>
                    <a:pt x="57" y="2"/>
                  </a:lnTo>
                  <a:lnTo>
                    <a:pt x="52" y="12"/>
                  </a:lnTo>
                  <a:lnTo>
                    <a:pt x="52" y="14"/>
                  </a:lnTo>
                  <a:lnTo>
                    <a:pt x="52" y="14"/>
                  </a:lnTo>
                  <a:lnTo>
                    <a:pt x="50" y="17"/>
                  </a:lnTo>
                  <a:lnTo>
                    <a:pt x="48" y="19"/>
                  </a:lnTo>
                  <a:lnTo>
                    <a:pt x="43" y="24"/>
                  </a:lnTo>
                  <a:lnTo>
                    <a:pt x="43" y="26"/>
                  </a:lnTo>
                  <a:lnTo>
                    <a:pt x="43" y="28"/>
                  </a:lnTo>
                  <a:lnTo>
                    <a:pt x="43" y="31"/>
                  </a:lnTo>
                  <a:lnTo>
                    <a:pt x="43" y="31"/>
                  </a:lnTo>
                  <a:lnTo>
                    <a:pt x="43" y="31"/>
                  </a:lnTo>
                  <a:lnTo>
                    <a:pt x="41" y="33"/>
                  </a:lnTo>
                  <a:lnTo>
                    <a:pt x="41" y="33"/>
                  </a:lnTo>
                  <a:lnTo>
                    <a:pt x="41" y="33"/>
                  </a:lnTo>
                  <a:lnTo>
                    <a:pt x="38" y="33"/>
                  </a:lnTo>
                  <a:lnTo>
                    <a:pt x="33" y="38"/>
                  </a:lnTo>
                  <a:lnTo>
                    <a:pt x="31" y="40"/>
                  </a:lnTo>
                  <a:lnTo>
                    <a:pt x="29" y="43"/>
                  </a:lnTo>
                  <a:lnTo>
                    <a:pt x="29" y="45"/>
                  </a:lnTo>
                  <a:lnTo>
                    <a:pt x="26" y="45"/>
                  </a:lnTo>
                  <a:lnTo>
                    <a:pt x="26" y="45"/>
                  </a:lnTo>
                  <a:lnTo>
                    <a:pt x="24" y="45"/>
                  </a:lnTo>
                  <a:lnTo>
                    <a:pt x="24" y="45"/>
                  </a:lnTo>
                  <a:lnTo>
                    <a:pt x="22" y="45"/>
                  </a:lnTo>
                  <a:lnTo>
                    <a:pt x="22" y="45"/>
                  </a:lnTo>
                  <a:lnTo>
                    <a:pt x="22" y="43"/>
                  </a:lnTo>
                  <a:lnTo>
                    <a:pt x="19" y="43"/>
                  </a:lnTo>
                  <a:lnTo>
                    <a:pt x="19" y="40"/>
                  </a:lnTo>
                  <a:lnTo>
                    <a:pt x="19" y="38"/>
                  </a:lnTo>
                  <a:lnTo>
                    <a:pt x="19" y="35"/>
                  </a:lnTo>
                  <a:lnTo>
                    <a:pt x="19" y="35"/>
                  </a:lnTo>
                  <a:lnTo>
                    <a:pt x="19" y="33"/>
                  </a:lnTo>
                  <a:lnTo>
                    <a:pt x="19" y="33"/>
                  </a:lnTo>
                  <a:lnTo>
                    <a:pt x="19" y="33"/>
                  </a:lnTo>
                  <a:lnTo>
                    <a:pt x="19" y="33"/>
                  </a:lnTo>
                  <a:lnTo>
                    <a:pt x="19" y="33"/>
                  </a:lnTo>
                  <a:lnTo>
                    <a:pt x="19" y="31"/>
                  </a:lnTo>
                  <a:lnTo>
                    <a:pt x="19" y="31"/>
                  </a:lnTo>
                  <a:lnTo>
                    <a:pt x="12" y="31"/>
                  </a:lnTo>
                  <a:lnTo>
                    <a:pt x="5" y="31"/>
                  </a:lnTo>
                  <a:lnTo>
                    <a:pt x="5" y="33"/>
                  </a:lnTo>
                  <a:lnTo>
                    <a:pt x="5" y="35"/>
                  </a:lnTo>
                  <a:lnTo>
                    <a:pt x="7" y="35"/>
                  </a:lnTo>
                  <a:lnTo>
                    <a:pt x="7" y="35"/>
                  </a:lnTo>
                  <a:lnTo>
                    <a:pt x="7" y="35"/>
                  </a:lnTo>
                  <a:lnTo>
                    <a:pt x="7" y="38"/>
                  </a:lnTo>
                  <a:lnTo>
                    <a:pt x="7" y="38"/>
                  </a:lnTo>
                  <a:lnTo>
                    <a:pt x="7" y="50"/>
                  </a:lnTo>
                  <a:lnTo>
                    <a:pt x="7" y="50"/>
                  </a:lnTo>
                  <a:lnTo>
                    <a:pt x="7" y="54"/>
                  </a:lnTo>
                  <a:lnTo>
                    <a:pt x="7" y="57"/>
                  </a:lnTo>
                  <a:lnTo>
                    <a:pt x="7" y="59"/>
                  </a:lnTo>
                  <a:lnTo>
                    <a:pt x="7" y="59"/>
                  </a:lnTo>
                  <a:lnTo>
                    <a:pt x="7" y="59"/>
                  </a:lnTo>
                  <a:lnTo>
                    <a:pt x="7" y="61"/>
                  </a:lnTo>
                  <a:lnTo>
                    <a:pt x="10" y="61"/>
                  </a:lnTo>
                  <a:lnTo>
                    <a:pt x="10" y="61"/>
                  </a:lnTo>
                  <a:lnTo>
                    <a:pt x="7" y="64"/>
                  </a:lnTo>
                  <a:lnTo>
                    <a:pt x="7" y="69"/>
                  </a:lnTo>
                  <a:lnTo>
                    <a:pt x="7" y="69"/>
                  </a:lnTo>
                  <a:lnTo>
                    <a:pt x="7" y="69"/>
                  </a:lnTo>
                  <a:lnTo>
                    <a:pt x="7" y="73"/>
                  </a:lnTo>
                  <a:lnTo>
                    <a:pt x="7" y="73"/>
                  </a:lnTo>
                  <a:lnTo>
                    <a:pt x="7" y="73"/>
                  </a:lnTo>
                  <a:lnTo>
                    <a:pt x="7" y="76"/>
                  </a:lnTo>
                  <a:lnTo>
                    <a:pt x="7" y="76"/>
                  </a:lnTo>
                  <a:lnTo>
                    <a:pt x="7" y="76"/>
                  </a:lnTo>
                  <a:lnTo>
                    <a:pt x="7" y="78"/>
                  </a:lnTo>
                  <a:lnTo>
                    <a:pt x="7" y="78"/>
                  </a:lnTo>
                  <a:lnTo>
                    <a:pt x="7" y="80"/>
                  </a:lnTo>
                  <a:lnTo>
                    <a:pt x="7" y="80"/>
                  </a:lnTo>
                  <a:lnTo>
                    <a:pt x="7" y="80"/>
                  </a:lnTo>
                  <a:lnTo>
                    <a:pt x="7" y="80"/>
                  </a:lnTo>
                  <a:lnTo>
                    <a:pt x="5" y="80"/>
                  </a:lnTo>
                  <a:lnTo>
                    <a:pt x="5" y="80"/>
                  </a:lnTo>
                  <a:lnTo>
                    <a:pt x="5" y="80"/>
                  </a:lnTo>
                  <a:lnTo>
                    <a:pt x="5" y="80"/>
                  </a:lnTo>
                  <a:lnTo>
                    <a:pt x="5" y="80"/>
                  </a:lnTo>
                  <a:lnTo>
                    <a:pt x="5" y="80"/>
                  </a:lnTo>
                  <a:lnTo>
                    <a:pt x="5" y="80"/>
                  </a:lnTo>
                  <a:lnTo>
                    <a:pt x="3" y="80"/>
                  </a:lnTo>
                  <a:lnTo>
                    <a:pt x="3" y="80"/>
                  </a:lnTo>
                  <a:lnTo>
                    <a:pt x="3" y="80"/>
                  </a:lnTo>
                  <a:lnTo>
                    <a:pt x="3" y="83"/>
                  </a:lnTo>
                  <a:lnTo>
                    <a:pt x="3" y="83"/>
                  </a:lnTo>
                  <a:lnTo>
                    <a:pt x="0" y="85"/>
                  </a:lnTo>
                  <a:lnTo>
                    <a:pt x="0" y="85"/>
                  </a:lnTo>
                  <a:lnTo>
                    <a:pt x="3" y="85"/>
                  </a:lnTo>
                  <a:lnTo>
                    <a:pt x="3" y="85"/>
                  </a:lnTo>
                  <a:lnTo>
                    <a:pt x="0" y="88"/>
                  </a:lnTo>
                  <a:lnTo>
                    <a:pt x="0" y="90"/>
                  </a:lnTo>
                  <a:lnTo>
                    <a:pt x="0" y="97"/>
                  </a:lnTo>
                  <a:lnTo>
                    <a:pt x="0" y="99"/>
                  </a:lnTo>
                  <a:lnTo>
                    <a:pt x="0" y="102"/>
                  </a:lnTo>
                  <a:lnTo>
                    <a:pt x="0" y="106"/>
                  </a:lnTo>
                  <a:lnTo>
                    <a:pt x="0" y="111"/>
                  </a:lnTo>
                  <a:lnTo>
                    <a:pt x="5" y="125"/>
                  </a:lnTo>
                  <a:lnTo>
                    <a:pt x="5" y="130"/>
                  </a:lnTo>
                  <a:lnTo>
                    <a:pt x="5" y="132"/>
                  </a:lnTo>
                  <a:lnTo>
                    <a:pt x="5" y="135"/>
                  </a:lnTo>
                  <a:lnTo>
                    <a:pt x="7" y="135"/>
                  </a:lnTo>
                  <a:lnTo>
                    <a:pt x="7" y="137"/>
                  </a:lnTo>
                  <a:lnTo>
                    <a:pt x="7" y="137"/>
                  </a:lnTo>
                  <a:lnTo>
                    <a:pt x="7" y="140"/>
                  </a:lnTo>
                  <a:lnTo>
                    <a:pt x="7" y="140"/>
                  </a:lnTo>
                  <a:lnTo>
                    <a:pt x="10" y="142"/>
                  </a:lnTo>
                  <a:lnTo>
                    <a:pt x="10" y="142"/>
                  </a:lnTo>
                  <a:lnTo>
                    <a:pt x="10" y="142"/>
                  </a:lnTo>
                  <a:lnTo>
                    <a:pt x="10" y="144"/>
                  </a:lnTo>
                  <a:lnTo>
                    <a:pt x="10" y="147"/>
                  </a:lnTo>
                  <a:lnTo>
                    <a:pt x="10" y="147"/>
                  </a:lnTo>
                  <a:lnTo>
                    <a:pt x="12" y="149"/>
                  </a:lnTo>
                  <a:lnTo>
                    <a:pt x="12" y="151"/>
                  </a:lnTo>
                  <a:lnTo>
                    <a:pt x="12" y="151"/>
                  </a:lnTo>
                  <a:lnTo>
                    <a:pt x="10" y="154"/>
                  </a:lnTo>
                  <a:lnTo>
                    <a:pt x="10" y="159"/>
                  </a:lnTo>
                  <a:lnTo>
                    <a:pt x="7" y="161"/>
                  </a:lnTo>
                  <a:lnTo>
                    <a:pt x="7" y="166"/>
                  </a:lnTo>
                  <a:lnTo>
                    <a:pt x="12" y="182"/>
                  </a:lnTo>
                  <a:lnTo>
                    <a:pt x="12" y="192"/>
                  </a:lnTo>
                  <a:lnTo>
                    <a:pt x="12" y="196"/>
                  </a:lnTo>
                  <a:lnTo>
                    <a:pt x="14" y="199"/>
                  </a:lnTo>
                  <a:lnTo>
                    <a:pt x="17" y="201"/>
                  </a:lnTo>
                  <a:lnTo>
                    <a:pt x="19" y="203"/>
                  </a:lnTo>
                  <a:lnTo>
                    <a:pt x="22" y="213"/>
                  </a:lnTo>
                  <a:lnTo>
                    <a:pt x="22" y="215"/>
                  </a:lnTo>
                  <a:lnTo>
                    <a:pt x="22" y="218"/>
                  </a:lnTo>
                  <a:lnTo>
                    <a:pt x="26" y="220"/>
                  </a:lnTo>
                  <a:lnTo>
                    <a:pt x="26" y="222"/>
                  </a:lnTo>
                  <a:lnTo>
                    <a:pt x="26" y="225"/>
                  </a:lnTo>
                  <a:lnTo>
                    <a:pt x="29" y="234"/>
                  </a:lnTo>
                  <a:lnTo>
                    <a:pt x="29" y="241"/>
                  </a:lnTo>
                  <a:lnTo>
                    <a:pt x="29" y="244"/>
                  </a:lnTo>
                  <a:lnTo>
                    <a:pt x="31" y="248"/>
                  </a:lnTo>
                  <a:lnTo>
                    <a:pt x="31" y="248"/>
                  </a:lnTo>
                  <a:lnTo>
                    <a:pt x="36" y="291"/>
                  </a:lnTo>
                  <a:lnTo>
                    <a:pt x="36" y="293"/>
                  </a:lnTo>
                  <a:lnTo>
                    <a:pt x="36" y="293"/>
                  </a:lnTo>
                  <a:lnTo>
                    <a:pt x="33" y="293"/>
                  </a:lnTo>
                  <a:lnTo>
                    <a:pt x="31" y="296"/>
                  </a:lnTo>
                  <a:lnTo>
                    <a:pt x="36" y="303"/>
                  </a:lnTo>
                  <a:lnTo>
                    <a:pt x="36" y="312"/>
                  </a:lnTo>
                  <a:lnTo>
                    <a:pt x="36" y="312"/>
                  </a:lnTo>
                  <a:lnTo>
                    <a:pt x="36" y="315"/>
                  </a:lnTo>
                  <a:lnTo>
                    <a:pt x="38" y="312"/>
                  </a:lnTo>
                  <a:lnTo>
                    <a:pt x="38" y="312"/>
                  </a:lnTo>
                  <a:lnTo>
                    <a:pt x="38" y="312"/>
                  </a:lnTo>
                  <a:lnTo>
                    <a:pt x="41" y="312"/>
                  </a:lnTo>
                  <a:lnTo>
                    <a:pt x="41" y="310"/>
                  </a:lnTo>
                  <a:lnTo>
                    <a:pt x="43" y="310"/>
                  </a:lnTo>
                  <a:lnTo>
                    <a:pt x="43" y="310"/>
                  </a:lnTo>
                  <a:lnTo>
                    <a:pt x="45" y="308"/>
                  </a:lnTo>
                  <a:lnTo>
                    <a:pt x="45" y="308"/>
                  </a:lnTo>
                  <a:lnTo>
                    <a:pt x="45" y="305"/>
                  </a:lnTo>
                  <a:lnTo>
                    <a:pt x="45" y="303"/>
                  </a:lnTo>
                  <a:lnTo>
                    <a:pt x="45" y="301"/>
                  </a:lnTo>
                  <a:lnTo>
                    <a:pt x="48" y="298"/>
                  </a:lnTo>
                  <a:lnTo>
                    <a:pt x="48" y="298"/>
                  </a:lnTo>
                  <a:lnTo>
                    <a:pt x="48" y="301"/>
                  </a:lnTo>
                  <a:lnTo>
                    <a:pt x="48" y="298"/>
                  </a:lnTo>
                  <a:lnTo>
                    <a:pt x="48" y="298"/>
                  </a:lnTo>
                  <a:lnTo>
                    <a:pt x="48" y="293"/>
                  </a:lnTo>
                  <a:lnTo>
                    <a:pt x="48" y="293"/>
                  </a:lnTo>
                  <a:lnTo>
                    <a:pt x="50" y="291"/>
                  </a:lnTo>
                  <a:lnTo>
                    <a:pt x="52" y="293"/>
                  </a:lnTo>
                  <a:lnTo>
                    <a:pt x="59" y="298"/>
                  </a:lnTo>
                  <a:lnTo>
                    <a:pt x="67" y="305"/>
                  </a:lnTo>
                  <a:lnTo>
                    <a:pt x="69" y="308"/>
                  </a:lnTo>
                  <a:lnTo>
                    <a:pt x="69" y="312"/>
                  </a:lnTo>
                  <a:lnTo>
                    <a:pt x="69" y="315"/>
                  </a:lnTo>
                  <a:lnTo>
                    <a:pt x="71" y="317"/>
                  </a:lnTo>
                  <a:lnTo>
                    <a:pt x="74" y="315"/>
                  </a:lnTo>
                  <a:lnTo>
                    <a:pt x="74" y="312"/>
                  </a:lnTo>
                  <a:lnTo>
                    <a:pt x="74" y="308"/>
                  </a:lnTo>
                  <a:lnTo>
                    <a:pt x="76" y="308"/>
                  </a:lnTo>
                  <a:lnTo>
                    <a:pt x="78" y="310"/>
                  </a:lnTo>
                  <a:lnTo>
                    <a:pt x="81" y="312"/>
                  </a:lnTo>
                  <a:lnTo>
                    <a:pt x="81" y="312"/>
                  </a:lnTo>
                  <a:lnTo>
                    <a:pt x="81" y="312"/>
                  </a:lnTo>
                  <a:lnTo>
                    <a:pt x="81" y="312"/>
                  </a:lnTo>
                  <a:lnTo>
                    <a:pt x="83" y="312"/>
                  </a:lnTo>
                  <a:lnTo>
                    <a:pt x="83" y="312"/>
                  </a:lnTo>
                  <a:lnTo>
                    <a:pt x="83" y="312"/>
                  </a:lnTo>
                  <a:lnTo>
                    <a:pt x="83" y="310"/>
                  </a:lnTo>
                  <a:lnTo>
                    <a:pt x="83" y="310"/>
                  </a:lnTo>
                  <a:lnTo>
                    <a:pt x="83" y="310"/>
                  </a:lnTo>
                  <a:lnTo>
                    <a:pt x="83" y="308"/>
                  </a:lnTo>
                  <a:lnTo>
                    <a:pt x="81" y="305"/>
                  </a:lnTo>
                  <a:lnTo>
                    <a:pt x="81" y="305"/>
                  </a:lnTo>
                  <a:lnTo>
                    <a:pt x="81" y="303"/>
                  </a:lnTo>
                  <a:lnTo>
                    <a:pt x="83" y="298"/>
                  </a:lnTo>
                  <a:lnTo>
                    <a:pt x="86" y="298"/>
                  </a:lnTo>
                  <a:lnTo>
                    <a:pt x="86" y="298"/>
                  </a:lnTo>
                  <a:lnTo>
                    <a:pt x="88" y="296"/>
                  </a:lnTo>
                  <a:lnTo>
                    <a:pt x="88" y="296"/>
                  </a:lnTo>
                  <a:lnTo>
                    <a:pt x="88" y="289"/>
                  </a:lnTo>
                  <a:lnTo>
                    <a:pt x="88" y="286"/>
                  </a:lnTo>
                  <a:lnTo>
                    <a:pt x="88" y="286"/>
                  </a:lnTo>
                  <a:lnTo>
                    <a:pt x="90" y="286"/>
                  </a:lnTo>
                  <a:lnTo>
                    <a:pt x="90" y="286"/>
                  </a:lnTo>
                  <a:lnTo>
                    <a:pt x="93" y="286"/>
                  </a:lnTo>
                  <a:lnTo>
                    <a:pt x="95" y="286"/>
                  </a:lnTo>
                  <a:lnTo>
                    <a:pt x="97" y="289"/>
                  </a:lnTo>
                  <a:lnTo>
                    <a:pt x="100" y="289"/>
                  </a:lnTo>
                  <a:lnTo>
                    <a:pt x="102" y="289"/>
                  </a:lnTo>
                  <a:lnTo>
                    <a:pt x="100" y="284"/>
                  </a:lnTo>
                  <a:lnTo>
                    <a:pt x="100" y="282"/>
                  </a:lnTo>
                  <a:lnTo>
                    <a:pt x="100" y="282"/>
                  </a:lnTo>
                  <a:lnTo>
                    <a:pt x="100" y="282"/>
                  </a:lnTo>
                  <a:lnTo>
                    <a:pt x="102" y="282"/>
                  </a:lnTo>
                  <a:lnTo>
                    <a:pt x="104" y="282"/>
                  </a:lnTo>
                  <a:lnTo>
                    <a:pt x="104" y="279"/>
                  </a:lnTo>
                  <a:lnTo>
                    <a:pt x="104" y="279"/>
                  </a:lnTo>
                  <a:lnTo>
                    <a:pt x="104" y="277"/>
                  </a:lnTo>
                  <a:lnTo>
                    <a:pt x="104" y="263"/>
                  </a:lnTo>
                  <a:lnTo>
                    <a:pt x="102" y="258"/>
                  </a:lnTo>
                  <a:lnTo>
                    <a:pt x="100" y="253"/>
                  </a:lnTo>
                  <a:lnTo>
                    <a:pt x="97" y="251"/>
                  </a:lnTo>
                  <a:lnTo>
                    <a:pt x="97" y="248"/>
                  </a:lnTo>
                  <a:lnTo>
                    <a:pt x="97" y="244"/>
                  </a:lnTo>
                  <a:lnTo>
                    <a:pt x="97" y="239"/>
                  </a:lnTo>
                  <a:lnTo>
                    <a:pt x="97" y="237"/>
                  </a:lnTo>
                  <a:lnTo>
                    <a:pt x="97" y="234"/>
                  </a:lnTo>
                  <a:lnTo>
                    <a:pt x="95" y="230"/>
                  </a:lnTo>
                  <a:lnTo>
                    <a:pt x="93" y="227"/>
                  </a:lnTo>
                  <a:lnTo>
                    <a:pt x="93" y="225"/>
                  </a:lnTo>
                  <a:lnTo>
                    <a:pt x="95" y="215"/>
                  </a:lnTo>
                  <a:lnTo>
                    <a:pt x="97" y="211"/>
                  </a:lnTo>
                  <a:lnTo>
                    <a:pt x="100" y="213"/>
                  </a:lnTo>
                  <a:lnTo>
                    <a:pt x="100" y="208"/>
                  </a:lnTo>
                  <a:lnTo>
                    <a:pt x="104" y="203"/>
                  </a:lnTo>
                  <a:lnTo>
                    <a:pt x="104" y="201"/>
                  </a:lnTo>
                  <a:lnTo>
                    <a:pt x="107" y="199"/>
                  </a:lnTo>
                  <a:lnTo>
                    <a:pt x="104" y="196"/>
                  </a:lnTo>
                  <a:lnTo>
                    <a:pt x="102" y="192"/>
                  </a:lnTo>
                  <a:lnTo>
                    <a:pt x="102" y="189"/>
                  </a:lnTo>
                  <a:lnTo>
                    <a:pt x="102" y="187"/>
                  </a:lnTo>
                  <a:lnTo>
                    <a:pt x="102" y="182"/>
                  </a:lnTo>
                  <a:lnTo>
                    <a:pt x="102" y="180"/>
                  </a:lnTo>
                  <a:lnTo>
                    <a:pt x="104" y="180"/>
                  </a:lnTo>
                  <a:lnTo>
                    <a:pt x="107" y="180"/>
                  </a:lnTo>
                  <a:lnTo>
                    <a:pt x="109" y="182"/>
                  </a:lnTo>
                  <a:lnTo>
                    <a:pt x="112" y="185"/>
                  </a:lnTo>
                  <a:lnTo>
                    <a:pt x="114" y="187"/>
                  </a:lnTo>
                  <a:lnTo>
                    <a:pt x="116" y="187"/>
                  </a:lnTo>
                  <a:lnTo>
                    <a:pt x="119" y="185"/>
                  </a:lnTo>
                  <a:lnTo>
                    <a:pt x="121" y="182"/>
                  </a:lnTo>
                  <a:lnTo>
                    <a:pt x="123" y="180"/>
                  </a:lnTo>
                  <a:lnTo>
                    <a:pt x="128" y="170"/>
                  </a:lnTo>
                  <a:lnTo>
                    <a:pt x="128" y="168"/>
                  </a:lnTo>
                  <a:lnTo>
                    <a:pt x="128" y="168"/>
                  </a:lnTo>
                  <a:lnTo>
                    <a:pt x="128" y="166"/>
                  </a:lnTo>
                  <a:lnTo>
                    <a:pt x="128" y="156"/>
                  </a:lnTo>
                  <a:lnTo>
                    <a:pt x="128" y="151"/>
                  </a:lnTo>
                  <a:lnTo>
                    <a:pt x="128" y="149"/>
                  </a:lnTo>
                  <a:lnTo>
                    <a:pt x="130" y="147"/>
                  </a:lnTo>
                  <a:lnTo>
                    <a:pt x="130" y="144"/>
                  </a:lnTo>
                  <a:lnTo>
                    <a:pt x="133" y="144"/>
                  </a:lnTo>
                  <a:lnTo>
                    <a:pt x="133" y="142"/>
                  </a:lnTo>
                  <a:lnTo>
                    <a:pt x="133" y="142"/>
                  </a:lnTo>
                  <a:lnTo>
                    <a:pt x="130" y="132"/>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8"/>
            <p:cNvSpPr>
              <a:spLocks/>
            </p:cNvSpPr>
            <p:nvPr/>
          </p:nvSpPr>
          <p:spPr bwMode="auto">
            <a:xfrm>
              <a:off x="4650" y="1736"/>
              <a:ext cx="345" cy="140"/>
            </a:xfrm>
            <a:custGeom>
              <a:avLst/>
              <a:gdLst>
                <a:gd name="T0" fmla="*/ 343 w 345"/>
                <a:gd name="T1" fmla="*/ 105 h 140"/>
                <a:gd name="T2" fmla="*/ 340 w 345"/>
                <a:gd name="T3" fmla="*/ 95 h 140"/>
                <a:gd name="T4" fmla="*/ 329 w 345"/>
                <a:gd name="T5" fmla="*/ 83 h 140"/>
                <a:gd name="T6" fmla="*/ 319 w 345"/>
                <a:gd name="T7" fmla="*/ 78 h 140"/>
                <a:gd name="T8" fmla="*/ 326 w 345"/>
                <a:gd name="T9" fmla="*/ 69 h 140"/>
                <a:gd name="T10" fmla="*/ 329 w 345"/>
                <a:gd name="T11" fmla="*/ 62 h 140"/>
                <a:gd name="T12" fmla="*/ 322 w 345"/>
                <a:gd name="T13" fmla="*/ 67 h 140"/>
                <a:gd name="T14" fmla="*/ 300 w 345"/>
                <a:gd name="T15" fmla="*/ 48 h 140"/>
                <a:gd name="T16" fmla="*/ 291 w 345"/>
                <a:gd name="T17" fmla="*/ 45 h 140"/>
                <a:gd name="T18" fmla="*/ 272 w 345"/>
                <a:gd name="T19" fmla="*/ 52 h 140"/>
                <a:gd name="T20" fmla="*/ 269 w 345"/>
                <a:gd name="T21" fmla="*/ 36 h 140"/>
                <a:gd name="T22" fmla="*/ 274 w 345"/>
                <a:gd name="T23" fmla="*/ 19 h 140"/>
                <a:gd name="T24" fmla="*/ 281 w 345"/>
                <a:gd name="T25" fmla="*/ 5 h 140"/>
                <a:gd name="T26" fmla="*/ 265 w 345"/>
                <a:gd name="T27" fmla="*/ 3 h 140"/>
                <a:gd name="T28" fmla="*/ 241 w 345"/>
                <a:gd name="T29" fmla="*/ 7 h 140"/>
                <a:gd name="T30" fmla="*/ 222 w 345"/>
                <a:gd name="T31" fmla="*/ 7 h 140"/>
                <a:gd name="T32" fmla="*/ 217 w 345"/>
                <a:gd name="T33" fmla="*/ 19 h 140"/>
                <a:gd name="T34" fmla="*/ 210 w 345"/>
                <a:gd name="T35" fmla="*/ 17 h 140"/>
                <a:gd name="T36" fmla="*/ 206 w 345"/>
                <a:gd name="T37" fmla="*/ 7 h 140"/>
                <a:gd name="T38" fmla="*/ 196 w 345"/>
                <a:gd name="T39" fmla="*/ 19 h 140"/>
                <a:gd name="T40" fmla="*/ 194 w 345"/>
                <a:gd name="T41" fmla="*/ 26 h 140"/>
                <a:gd name="T42" fmla="*/ 184 w 345"/>
                <a:gd name="T43" fmla="*/ 31 h 140"/>
                <a:gd name="T44" fmla="*/ 163 w 345"/>
                <a:gd name="T45" fmla="*/ 48 h 140"/>
                <a:gd name="T46" fmla="*/ 161 w 345"/>
                <a:gd name="T47" fmla="*/ 31 h 140"/>
                <a:gd name="T48" fmla="*/ 144 w 345"/>
                <a:gd name="T49" fmla="*/ 31 h 140"/>
                <a:gd name="T50" fmla="*/ 142 w 345"/>
                <a:gd name="T51" fmla="*/ 26 h 140"/>
                <a:gd name="T52" fmla="*/ 135 w 345"/>
                <a:gd name="T53" fmla="*/ 22 h 140"/>
                <a:gd name="T54" fmla="*/ 116 w 345"/>
                <a:gd name="T55" fmla="*/ 19 h 140"/>
                <a:gd name="T56" fmla="*/ 108 w 345"/>
                <a:gd name="T57" fmla="*/ 17 h 140"/>
                <a:gd name="T58" fmla="*/ 94 w 345"/>
                <a:gd name="T59" fmla="*/ 19 h 140"/>
                <a:gd name="T60" fmla="*/ 90 w 345"/>
                <a:gd name="T61" fmla="*/ 19 h 140"/>
                <a:gd name="T62" fmla="*/ 85 w 345"/>
                <a:gd name="T63" fmla="*/ 22 h 140"/>
                <a:gd name="T64" fmla="*/ 78 w 345"/>
                <a:gd name="T65" fmla="*/ 12 h 140"/>
                <a:gd name="T66" fmla="*/ 64 w 345"/>
                <a:gd name="T67" fmla="*/ 12 h 140"/>
                <a:gd name="T68" fmla="*/ 37 w 345"/>
                <a:gd name="T69" fmla="*/ 17 h 140"/>
                <a:gd name="T70" fmla="*/ 26 w 345"/>
                <a:gd name="T71" fmla="*/ 31 h 140"/>
                <a:gd name="T72" fmla="*/ 19 w 345"/>
                <a:gd name="T73" fmla="*/ 43 h 140"/>
                <a:gd name="T74" fmla="*/ 16 w 345"/>
                <a:gd name="T75" fmla="*/ 55 h 140"/>
                <a:gd name="T76" fmla="*/ 23 w 345"/>
                <a:gd name="T77" fmla="*/ 64 h 140"/>
                <a:gd name="T78" fmla="*/ 14 w 345"/>
                <a:gd name="T79" fmla="*/ 69 h 140"/>
                <a:gd name="T80" fmla="*/ 9 w 345"/>
                <a:gd name="T81" fmla="*/ 81 h 140"/>
                <a:gd name="T82" fmla="*/ 0 w 345"/>
                <a:gd name="T83" fmla="*/ 97 h 140"/>
                <a:gd name="T84" fmla="*/ 54 w 345"/>
                <a:gd name="T85" fmla="*/ 116 h 140"/>
                <a:gd name="T86" fmla="*/ 97 w 345"/>
                <a:gd name="T87" fmla="*/ 119 h 140"/>
                <a:gd name="T88" fmla="*/ 108 w 345"/>
                <a:gd name="T89" fmla="*/ 119 h 140"/>
                <a:gd name="T90" fmla="*/ 135 w 345"/>
                <a:gd name="T91" fmla="*/ 119 h 140"/>
                <a:gd name="T92" fmla="*/ 187 w 345"/>
                <a:gd name="T93" fmla="*/ 121 h 140"/>
                <a:gd name="T94" fmla="*/ 201 w 345"/>
                <a:gd name="T95" fmla="*/ 119 h 140"/>
                <a:gd name="T96" fmla="*/ 213 w 345"/>
                <a:gd name="T97" fmla="*/ 123 h 140"/>
                <a:gd name="T98" fmla="*/ 220 w 345"/>
                <a:gd name="T99" fmla="*/ 119 h 140"/>
                <a:gd name="T100" fmla="*/ 253 w 345"/>
                <a:gd name="T101" fmla="*/ 116 h 140"/>
                <a:gd name="T102" fmla="*/ 265 w 345"/>
                <a:gd name="T103" fmla="*/ 123 h 140"/>
                <a:gd name="T104" fmla="*/ 274 w 345"/>
                <a:gd name="T105" fmla="*/ 126 h 140"/>
                <a:gd name="T106" fmla="*/ 288 w 345"/>
                <a:gd name="T107" fmla="*/ 133 h 140"/>
                <a:gd name="T108" fmla="*/ 310 w 345"/>
                <a:gd name="T109" fmla="*/ 126 h 140"/>
                <a:gd name="T110" fmla="*/ 317 w 345"/>
                <a:gd name="T111" fmla="*/ 121 h 140"/>
                <a:gd name="T112" fmla="*/ 343 w 345"/>
                <a:gd name="T113"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5" h="140">
                  <a:moveTo>
                    <a:pt x="345" y="109"/>
                  </a:moveTo>
                  <a:lnTo>
                    <a:pt x="343" y="107"/>
                  </a:lnTo>
                  <a:lnTo>
                    <a:pt x="343" y="107"/>
                  </a:lnTo>
                  <a:lnTo>
                    <a:pt x="343" y="107"/>
                  </a:lnTo>
                  <a:lnTo>
                    <a:pt x="343" y="105"/>
                  </a:lnTo>
                  <a:lnTo>
                    <a:pt x="343" y="105"/>
                  </a:lnTo>
                  <a:lnTo>
                    <a:pt x="343" y="105"/>
                  </a:lnTo>
                  <a:lnTo>
                    <a:pt x="343" y="102"/>
                  </a:lnTo>
                  <a:lnTo>
                    <a:pt x="343" y="102"/>
                  </a:lnTo>
                  <a:lnTo>
                    <a:pt x="343" y="100"/>
                  </a:lnTo>
                  <a:lnTo>
                    <a:pt x="343" y="97"/>
                  </a:lnTo>
                  <a:lnTo>
                    <a:pt x="343" y="97"/>
                  </a:lnTo>
                  <a:lnTo>
                    <a:pt x="343" y="95"/>
                  </a:lnTo>
                  <a:lnTo>
                    <a:pt x="340" y="95"/>
                  </a:lnTo>
                  <a:lnTo>
                    <a:pt x="338" y="93"/>
                  </a:lnTo>
                  <a:lnTo>
                    <a:pt x="338" y="93"/>
                  </a:lnTo>
                  <a:lnTo>
                    <a:pt x="336" y="90"/>
                  </a:lnTo>
                  <a:lnTo>
                    <a:pt x="331" y="86"/>
                  </a:lnTo>
                  <a:lnTo>
                    <a:pt x="331" y="86"/>
                  </a:lnTo>
                  <a:lnTo>
                    <a:pt x="331" y="86"/>
                  </a:lnTo>
                  <a:lnTo>
                    <a:pt x="329" y="83"/>
                  </a:lnTo>
                  <a:lnTo>
                    <a:pt x="324" y="83"/>
                  </a:lnTo>
                  <a:lnTo>
                    <a:pt x="324" y="83"/>
                  </a:lnTo>
                  <a:lnTo>
                    <a:pt x="324" y="81"/>
                  </a:lnTo>
                  <a:lnTo>
                    <a:pt x="324" y="81"/>
                  </a:lnTo>
                  <a:lnTo>
                    <a:pt x="322" y="78"/>
                  </a:lnTo>
                  <a:lnTo>
                    <a:pt x="319" y="78"/>
                  </a:lnTo>
                  <a:lnTo>
                    <a:pt x="319" y="78"/>
                  </a:lnTo>
                  <a:lnTo>
                    <a:pt x="319" y="76"/>
                  </a:lnTo>
                  <a:lnTo>
                    <a:pt x="319" y="76"/>
                  </a:lnTo>
                  <a:lnTo>
                    <a:pt x="322" y="74"/>
                  </a:lnTo>
                  <a:lnTo>
                    <a:pt x="324" y="74"/>
                  </a:lnTo>
                  <a:lnTo>
                    <a:pt x="324" y="71"/>
                  </a:lnTo>
                  <a:lnTo>
                    <a:pt x="326" y="71"/>
                  </a:lnTo>
                  <a:lnTo>
                    <a:pt x="326" y="69"/>
                  </a:lnTo>
                  <a:lnTo>
                    <a:pt x="326" y="67"/>
                  </a:lnTo>
                  <a:lnTo>
                    <a:pt x="329" y="67"/>
                  </a:lnTo>
                  <a:lnTo>
                    <a:pt x="329" y="67"/>
                  </a:lnTo>
                  <a:lnTo>
                    <a:pt x="329" y="64"/>
                  </a:lnTo>
                  <a:lnTo>
                    <a:pt x="331" y="64"/>
                  </a:lnTo>
                  <a:lnTo>
                    <a:pt x="331" y="62"/>
                  </a:lnTo>
                  <a:lnTo>
                    <a:pt x="329" y="62"/>
                  </a:lnTo>
                  <a:lnTo>
                    <a:pt x="329" y="62"/>
                  </a:lnTo>
                  <a:lnTo>
                    <a:pt x="329" y="62"/>
                  </a:lnTo>
                  <a:lnTo>
                    <a:pt x="326" y="62"/>
                  </a:lnTo>
                  <a:lnTo>
                    <a:pt x="326" y="62"/>
                  </a:lnTo>
                  <a:lnTo>
                    <a:pt x="324" y="64"/>
                  </a:lnTo>
                  <a:lnTo>
                    <a:pt x="322" y="64"/>
                  </a:lnTo>
                  <a:lnTo>
                    <a:pt x="322" y="67"/>
                  </a:lnTo>
                  <a:lnTo>
                    <a:pt x="322" y="67"/>
                  </a:lnTo>
                  <a:lnTo>
                    <a:pt x="319" y="67"/>
                  </a:lnTo>
                  <a:lnTo>
                    <a:pt x="319" y="64"/>
                  </a:lnTo>
                  <a:lnTo>
                    <a:pt x="319" y="64"/>
                  </a:lnTo>
                  <a:lnTo>
                    <a:pt x="312" y="55"/>
                  </a:lnTo>
                  <a:lnTo>
                    <a:pt x="307" y="50"/>
                  </a:lnTo>
                  <a:lnTo>
                    <a:pt x="300" y="48"/>
                  </a:lnTo>
                  <a:lnTo>
                    <a:pt x="300" y="45"/>
                  </a:lnTo>
                  <a:lnTo>
                    <a:pt x="298" y="43"/>
                  </a:lnTo>
                  <a:lnTo>
                    <a:pt x="295" y="43"/>
                  </a:lnTo>
                  <a:lnTo>
                    <a:pt x="293" y="43"/>
                  </a:lnTo>
                  <a:lnTo>
                    <a:pt x="293" y="43"/>
                  </a:lnTo>
                  <a:lnTo>
                    <a:pt x="291" y="45"/>
                  </a:lnTo>
                  <a:lnTo>
                    <a:pt x="291" y="45"/>
                  </a:lnTo>
                  <a:lnTo>
                    <a:pt x="288" y="48"/>
                  </a:lnTo>
                  <a:lnTo>
                    <a:pt x="281" y="48"/>
                  </a:lnTo>
                  <a:lnTo>
                    <a:pt x="277" y="50"/>
                  </a:lnTo>
                  <a:lnTo>
                    <a:pt x="274" y="50"/>
                  </a:lnTo>
                  <a:lnTo>
                    <a:pt x="274" y="52"/>
                  </a:lnTo>
                  <a:lnTo>
                    <a:pt x="272" y="52"/>
                  </a:lnTo>
                  <a:lnTo>
                    <a:pt x="272" y="52"/>
                  </a:lnTo>
                  <a:lnTo>
                    <a:pt x="272" y="52"/>
                  </a:lnTo>
                  <a:lnTo>
                    <a:pt x="272" y="50"/>
                  </a:lnTo>
                  <a:lnTo>
                    <a:pt x="272" y="43"/>
                  </a:lnTo>
                  <a:lnTo>
                    <a:pt x="272" y="41"/>
                  </a:lnTo>
                  <a:lnTo>
                    <a:pt x="272" y="41"/>
                  </a:lnTo>
                  <a:lnTo>
                    <a:pt x="272" y="38"/>
                  </a:lnTo>
                  <a:lnTo>
                    <a:pt x="269" y="36"/>
                  </a:lnTo>
                  <a:lnTo>
                    <a:pt x="272" y="36"/>
                  </a:lnTo>
                  <a:lnTo>
                    <a:pt x="272" y="31"/>
                  </a:lnTo>
                  <a:lnTo>
                    <a:pt x="274" y="26"/>
                  </a:lnTo>
                  <a:lnTo>
                    <a:pt x="277" y="24"/>
                  </a:lnTo>
                  <a:lnTo>
                    <a:pt x="277" y="22"/>
                  </a:lnTo>
                  <a:lnTo>
                    <a:pt x="277" y="19"/>
                  </a:lnTo>
                  <a:lnTo>
                    <a:pt x="274" y="19"/>
                  </a:lnTo>
                  <a:lnTo>
                    <a:pt x="272" y="19"/>
                  </a:lnTo>
                  <a:lnTo>
                    <a:pt x="272" y="17"/>
                  </a:lnTo>
                  <a:lnTo>
                    <a:pt x="272" y="17"/>
                  </a:lnTo>
                  <a:lnTo>
                    <a:pt x="272" y="15"/>
                  </a:lnTo>
                  <a:lnTo>
                    <a:pt x="272" y="15"/>
                  </a:lnTo>
                  <a:lnTo>
                    <a:pt x="272" y="15"/>
                  </a:lnTo>
                  <a:lnTo>
                    <a:pt x="281" y="5"/>
                  </a:lnTo>
                  <a:lnTo>
                    <a:pt x="284" y="3"/>
                  </a:lnTo>
                  <a:lnTo>
                    <a:pt x="281" y="3"/>
                  </a:lnTo>
                  <a:lnTo>
                    <a:pt x="281" y="3"/>
                  </a:lnTo>
                  <a:lnTo>
                    <a:pt x="281" y="3"/>
                  </a:lnTo>
                  <a:lnTo>
                    <a:pt x="269" y="0"/>
                  </a:lnTo>
                  <a:lnTo>
                    <a:pt x="269" y="3"/>
                  </a:lnTo>
                  <a:lnTo>
                    <a:pt x="265" y="3"/>
                  </a:lnTo>
                  <a:lnTo>
                    <a:pt x="258" y="5"/>
                  </a:lnTo>
                  <a:lnTo>
                    <a:pt x="258" y="5"/>
                  </a:lnTo>
                  <a:lnTo>
                    <a:pt x="255" y="5"/>
                  </a:lnTo>
                  <a:lnTo>
                    <a:pt x="253" y="5"/>
                  </a:lnTo>
                  <a:lnTo>
                    <a:pt x="246" y="7"/>
                  </a:lnTo>
                  <a:lnTo>
                    <a:pt x="243" y="7"/>
                  </a:lnTo>
                  <a:lnTo>
                    <a:pt x="241" y="7"/>
                  </a:lnTo>
                  <a:lnTo>
                    <a:pt x="239" y="7"/>
                  </a:lnTo>
                  <a:lnTo>
                    <a:pt x="239" y="5"/>
                  </a:lnTo>
                  <a:lnTo>
                    <a:pt x="234" y="3"/>
                  </a:lnTo>
                  <a:lnTo>
                    <a:pt x="232" y="0"/>
                  </a:lnTo>
                  <a:lnTo>
                    <a:pt x="229" y="0"/>
                  </a:lnTo>
                  <a:lnTo>
                    <a:pt x="227" y="3"/>
                  </a:lnTo>
                  <a:lnTo>
                    <a:pt x="222" y="7"/>
                  </a:lnTo>
                  <a:lnTo>
                    <a:pt x="222" y="7"/>
                  </a:lnTo>
                  <a:lnTo>
                    <a:pt x="222" y="10"/>
                  </a:lnTo>
                  <a:lnTo>
                    <a:pt x="222" y="12"/>
                  </a:lnTo>
                  <a:lnTo>
                    <a:pt x="220" y="15"/>
                  </a:lnTo>
                  <a:lnTo>
                    <a:pt x="220" y="17"/>
                  </a:lnTo>
                  <a:lnTo>
                    <a:pt x="217" y="19"/>
                  </a:lnTo>
                  <a:lnTo>
                    <a:pt x="217" y="19"/>
                  </a:lnTo>
                  <a:lnTo>
                    <a:pt x="215" y="22"/>
                  </a:lnTo>
                  <a:lnTo>
                    <a:pt x="213" y="22"/>
                  </a:lnTo>
                  <a:lnTo>
                    <a:pt x="210" y="22"/>
                  </a:lnTo>
                  <a:lnTo>
                    <a:pt x="210" y="19"/>
                  </a:lnTo>
                  <a:lnTo>
                    <a:pt x="210" y="19"/>
                  </a:lnTo>
                  <a:lnTo>
                    <a:pt x="210" y="17"/>
                  </a:lnTo>
                  <a:lnTo>
                    <a:pt x="210" y="17"/>
                  </a:lnTo>
                  <a:lnTo>
                    <a:pt x="210" y="15"/>
                  </a:lnTo>
                  <a:lnTo>
                    <a:pt x="210" y="12"/>
                  </a:lnTo>
                  <a:lnTo>
                    <a:pt x="210" y="12"/>
                  </a:lnTo>
                  <a:lnTo>
                    <a:pt x="210" y="10"/>
                  </a:lnTo>
                  <a:lnTo>
                    <a:pt x="210" y="10"/>
                  </a:lnTo>
                  <a:lnTo>
                    <a:pt x="208" y="7"/>
                  </a:lnTo>
                  <a:lnTo>
                    <a:pt x="206" y="7"/>
                  </a:lnTo>
                  <a:lnTo>
                    <a:pt x="206" y="7"/>
                  </a:lnTo>
                  <a:lnTo>
                    <a:pt x="203" y="10"/>
                  </a:lnTo>
                  <a:lnTo>
                    <a:pt x="203" y="12"/>
                  </a:lnTo>
                  <a:lnTo>
                    <a:pt x="203" y="12"/>
                  </a:lnTo>
                  <a:lnTo>
                    <a:pt x="201" y="15"/>
                  </a:lnTo>
                  <a:lnTo>
                    <a:pt x="198" y="17"/>
                  </a:lnTo>
                  <a:lnTo>
                    <a:pt x="196" y="19"/>
                  </a:lnTo>
                  <a:lnTo>
                    <a:pt x="194" y="24"/>
                  </a:lnTo>
                  <a:lnTo>
                    <a:pt x="194" y="24"/>
                  </a:lnTo>
                  <a:lnTo>
                    <a:pt x="191" y="26"/>
                  </a:lnTo>
                  <a:lnTo>
                    <a:pt x="191" y="26"/>
                  </a:lnTo>
                  <a:lnTo>
                    <a:pt x="191" y="26"/>
                  </a:lnTo>
                  <a:lnTo>
                    <a:pt x="194" y="29"/>
                  </a:lnTo>
                  <a:lnTo>
                    <a:pt x="194" y="26"/>
                  </a:lnTo>
                  <a:lnTo>
                    <a:pt x="194" y="26"/>
                  </a:lnTo>
                  <a:lnTo>
                    <a:pt x="198" y="24"/>
                  </a:lnTo>
                  <a:lnTo>
                    <a:pt x="198" y="24"/>
                  </a:lnTo>
                  <a:lnTo>
                    <a:pt x="198" y="26"/>
                  </a:lnTo>
                  <a:lnTo>
                    <a:pt x="198" y="26"/>
                  </a:lnTo>
                  <a:lnTo>
                    <a:pt x="191" y="31"/>
                  </a:lnTo>
                  <a:lnTo>
                    <a:pt x="184" y="31"/>
                  </a:lnTo>
                  <a:lnTo>
                    <a:pt x="177" y="34"/>
                  </a:lnTo>
                  <a:lnTo>
                    <a:pt x="177" y="34"/>
                  </a:lnTo>
                  <a:lnTo>
                    <a:pt x="175" y="36"/>
                  </a:lnTo>
                  <a:lnTo>
                    <a:pt x="172" y="38"/>
                  </a:lnTo>
                  <a:lnTo>
                    <a:pt x="168" y="45"/>
                  </a:lnTo>
                  <a:lnTo>
                    <a:pt x="165" y="45"/>
                  </a:lnTo>
                  <a:lnTo>
                    <a:pt x="163" y="48"/>
                  </a:lnTo>
                  <a:lnTo>
                    <a:pt x="163" y="48"/>
                  </a:lnTo>
                  <a:lnTo>
                    <a:pt x="161" y="45"/>
                  </a:lnTo>
                  <a:lnTo>
                    <a:pt x="161" y="43"/>
                  </a:lnTo>
                  <a:lnTo>
                    <a:pt x="161" y="38"/>
                  </a:lnTo>
                  <a:lnTo>
                    <a:pt x="158" y="36"/>
                  </a:lnTo>
                  <a:lnTo>
                    <a:pt x="158" y="34"/>
                  </a:lnTo>
                  <a:lnTo>
                    <a:pt x="161" y="31"/>
                  </a:lnTo>
                  <a:lnTo>
                    <a:pt x="161" y="29"/>
                  </a:lnTo>
                  <a:lnTo>
                    <a:pt x="158" y="29"/>
                  </a:lnTo>
                  <a:lnTo>
                    <a:pt x="149" y="34"/>
                  </a:lnTo>
                  <a:lnTo>
                    <a:pt x="146" y="34"/>
                  </a:lnTo>
                  <a:lnTo>
                    <a:pt x="146" y="34"/>
                  </a:lnTo>
                  <a:lnTo>
                    <a:pt x="144" y="31"/>
                  </a:lnTo>
                  <a:lnTo>
                    <a:pt x="144" y="31"/>
                  </a:lnTo>
                  <a:lnTo>
                    <a:pt x="144" y="31"/>
                  </a:lnTo>
                  <a:lnTo>
                    <a:pt x="142" y="34"/>
                  </a:lnTo>
                  <a:lnTo>
                    <a:pt x="142" y="34"/>
                  </a:lnTo>
                  <a:lnTo>
                    <a:pt x="139" y="34"/>
                  </a:lnTo>
                  <a:lnTo>
                    <a:pt x="139" y="31"/>
                  </a:lnTo>
                  <a:lnTo>
                    <a:pt x="139" y="29"/>
                  </a:lnTo>
                  <a:lnTo>
                    <a:pt x="142" y="26"/>
                  </a:lnTo>
                  <a:lnTo>
                    <a:pt x="139" y="26"/>
                  </a:lnTo>
                  <a:lnTo>
                    <a:pt x="139" y="24"/>
                  </a:lnTo>
                  <a:lnTo>
                    <a:pt x="139" y="24"/>
                  </a:lnTo>
                  <a:lnTo>
                    <a:pt x="137" y="24"/>
                  </a:lnTo>
                  <a:lnTo>
                    <a:pt x="137" y="24"/>
                  </a:lnTo>
                  <a:lnTo>
                    <a:pt x="135" y="22"/>
                  </a:lnTo>
                  <a:lnTo>
                    <a:pt x="135" y="22"/>
                  </a:lnTo>
                  <a:lnTo>
                    <a:pt x="135" y="19"/>
                  </a:lnTo>
                  <a:lnTo>
                    <a:pt x="132" y="19"/>
                  </a:lnTo>
                  <a:lnTo>
                    <a:pt x="127" y="19"/>
                  </a:lnTo>
                  <a:lnTo>
                    <a:pt x="125" y="19"/>
                  </a:lnTo>
                  <a:lnTo>
                    <a:pt x="123" y="19"/>
                  </a:lnTo>
                  <a:lnTo>
                    <a:pt x="118" y="19"/>
                  </a:lnTo>
                  <a:lnTo>
                    <a:pt x="116" y="19"/>
                  </a:lnTo>
                  <a:lnTo>
                    <a:pt x="113" y="22"/>
                  </a:lnTo>
                  <a:lnTo>
                    <a:pt x="111" y="22"/>
                  </a:lnTo>
                  <a:lnTo>
                    <a:pt x="111" y="22"/>
                  </a:lnTo>
                  <a:lnTo>
                    <a:pt x="111" y="22"/>
                  </a:lnTo>
                  <a:lnTo>
                    <a:pt x="111" y="19"/>
                  </a:lnTo>
                  <a:lnTo>
                    <a:pt x="111" y="17"/>
                  </a:lnTo>
                  <a:lnTo>
                    <a:pt x="108" y="17"/>
                  </a:lnTo>
                  <a:lnTo>
                    <a:pt x="108" y="17"/>
                  </a:lnTo>
                  <a:lnTo>
                    <a:pt x="101" y="19"/>
                  </a:lnTo>
                  <a:lnTo>
                    <a:pt x="99" y="19"/>
                  </a:lnTo>
                  <a:lnTo>
                    <a:pt x="97" y="22"/>
                  </a:lnTo>
                  <a:lnTo>
                    <a:pt x="94" y="22"/>
                  </a:lnTo>
                  <a:lnTo>
                    <a:pt x="94" y="19"/>
                  </a:lnTo>
                  <a:lnTo>
                    <a:pt x="94" y="19"/>
                  </a:lnTo>
                  <a:lnTo>
                    <a:pt x="94" y="19"/>
                  </a:lnTo>
                  <a:lnTo>
                    <a:pt x="94" y="17"/>
                  </a:lnTo>
                  <a:lnTo>
                    <a:pt x="92" y="17"/>
                  </a:lnTo>
                  <a:lnTo>
                    <a:pt x="92" y="17"/>
                  </a:lnTo>
                  <a:lnTo>
                    <a:pt x="92" y="17"/>
                  </a:lnTo>
                  <a:lnTo>
                    <a:pt x="90" y="19"/>
                  </a:lnTo>
                  <a:lnTo>
                    <a:pt x="90" y="19"/>
                  </a:lnTo>
                  <a:lnTo>
                    <a:pt x="90" y="22"/>
                  </a:lnTo>
                  <a:lnTo>
                    <a:pt x="85" y="24"/>
                  </a:lnTo>
                  <a:lnTo>
                    <a:pt x="82" y="24"/>
                  </a:lnTo>
                  <a:lnTo>
                    <a:pt x="82" y="24"/>
                  </a:lnTo>
                  <a:lnTo>
                    <a:pt x="82" y="24"/>
                  </a:lnTo>
                  <a:lnTo>
                    <a:pt x="82" y="22"/>
                  </a:lnTo>
                  <a:lnTo>
                    <a:pt x="85" y="22"/>
                  </a:lnTo>
                  <a:lnTo>
                    <a:pt x="85" y="19"/>
                  </a:lnTo>
                  <a:lnTo>
                    <a:pt x="85" y="17"/>
                  </a:lnTo>
                  <a:lnTo>
                    <a:pt x="85" y="17"/>
                  </a:lnTo>
                  <a:lnTo>
                    <a:pt x="85" y="15"/>
                  </a:lnTo>
                  <a:lnTo>
                    <a:pt x="82" y="12"/>
                  </a:lnTo>
                  <a:lnTo>
                    <a:pt x="80" y="12"/>
                  </a:lnTo>
                  <a:lnTo>
                    <a:pt x="78" y="12"/>
                  </a:lnTo>
                  <a:lnTo>
                    <a:pt x="78" y="12"/>
                  </a:lnTo>
                  <a:lnTo>
                    <a:pt x="75" y="12"/>
                  </a:lnTo>
                  <a:lnTo>
                    <a:pt x="73" y="12"/>
                  </a:lnTo>
                  <a:lnTo>
                    <a:pt x="68" y="10"/>
                  </a:lnTo>
                  <a:lnTo>
                    <a:pt x="66" y="10"/>
                  </a:lnTo>
                  <a:lnTo>
                    <a:pt x="66" y="10"/>
                  </a:lnTo>
                  <a:lnTo>
                    <a:pt x="64" y="12"/>
                  </a:lnTo>
                  <a:lnTo>
                    <a:pt x="61" y="15"/>
                  </a:lnTo>
                  <a:lnTo>
                    <a:pt x="61" y="15"/>
                  </a:lnTo>
                  <a:lnTo>
                    <a:pt x="59" y="15"/>
                  </a:lnTo>
                  <a:lnTo>
                    <a:pt x="56" y="15"/>
                  </a:lnTo>
                  <a:lnTo>
                    <a:pt x="54" y="17"/>
                  </a:lnTo>
                  <a:lnTo>
                    <a:pt x="47" y="17"/>
                  </a:lnTo>
                  <a:lnTo>
                    <a:pt x="37" y="17"/>
                  </a:lnTo>
                  <a:lnTo>
                    <a:pt x="35" y="19"/>
                  </a:lnTo>
                  <a:lnTo>
                    <a:pt x="35" y="19"/>
                  </a:lnTo>
                  <a:lnTo>
                    <a:pt x="33" y="22"/>
                  </a:lnTo>
                  <a:lnTo>
                    <a:pt x="28" y="26"/>
                  </a:lnTo>
                  <a:lnTo>
                    <a:pt x="28" y="26"/>
                  </a:lnTo>
                  <a:lnTo>
                    <a:pt x="26" y="29"/>
                  </a:lnTo>
                  <a:lnTo>
                    <a:pt x="26" y="31"/>
                  </a:lnTo>
                  <a:lnTo>
                    <a:pt x="26" y="31"/>
                  </a:lnTo>
                  <a:lnTo>
                    <a:pt x="21" y="36"/>
                  </a:lnTo>
                  <a:lnTo>
                    <a:pt x="21" y="36"/>
                  </a:lnTo>
                  <a:lnTo>
                    <a:pt x="19" y="38"/>
                  </a:lnTo>
                  <a:lnTo>
                    <a:pt x="19" y="41"/>
                  </a:lnTo>
                  <a:lnTo>
                    <a:pt x="19" y="43"/>
                  </a:lnTo>
                  <a:lnTo>
                    <a:pt x="19" y="43"/>
                  </a:lnTo>
                  <a:lnTo>
                    <a:pt x="19" y="43"/>
                  </a:lnTo>
                  <a:lnTo>
                    <a:pt x="16" y="45"/>
                  </a:lnTo>
                  <a:lnTo>
                    <a:pt x="16" y="48"/>
                  </a:lnTo>
                  <a:lnTo>
                    <a:pt x="16" y="50"/>
                  </a:lnTo>
                  <a:lnTo>
                    <a:pt x="16" y="50"/>
                  </a:lnTo>
                  <a:lnTo>
                    <a:pt x="16" y="52"/>
                  </a:lnTo>
                  <a:lnTo>
                    <a:pt x="16" y="55"/>
                  </a:lnTo>
                  <a:lnTo>
                    <a:pt x="16" y="57"/>
                  </a:lnTo>
                  <a:lnTo>
                    <a:pt x="19" y="57"/>
                  </a:lnTo>
                  <a:lnTo>
                    <a:pt x="19" y="60"/>
                  </a:lnTo>
                  <a:lnTo>
                    <a:pt x="21" y="62"/>
                  </a:lnTo>
                  <a:lnTo>
                    <a:pt x="23" y="62"/>
                  </a:lnTo>
                  <a:lnTo>
                    <a:pt x="23" y="62"/>
                  </a:lnTo>
                  <a:lnTo>
                    <a:pt x="23" y="64"/>
                  </a:lnTo>
                  <a:lnTo>
                    <a:pt x="23" y="64"/>
                  </a:lnTo>
                  <a:lnTo>
                    <a:pt x="21" y="67"/>
                  </a:lnTo>
                  <a:lnTo>
                    <a:pt x="21" y="67"/>
                  </a:lnTo>
                  <a:lnTo>
                    <a:pt x="21" y="67"/>
                  </a:lnTo>
                  <a:lnTo>
                    <a:pt x="19" y="69"/>
                  </a:lnTo>
                  <a:lnTo>
                    <a:pt x="16" y="69"/>
                  </a:lnTo>
                  <a:lnTo>
                    <a:pt x="14" y="69"/>
                  </a:lnTo>
                  <a:lnTo>
                    <a:pt x="11" y="69"/>
                  </a:lnTo>
                  <a:lnTo>
                    <a:pt x="11" y="71"/>
                  </a:lnTo>
                  <a:lnTo>
                    <a:pt x="11" y="74"/>
                  </a:lnTo>
                  <a:lnTo>
                    <a:pt x="11" y="76"/>
                  </a:lnTo>
                  <a:lnTo>
                    <a:pt x="9" y="78"/>
                  </a:lnTo>
                  <a:lnTo>
                    <a:pt x="9" y="81"/>
                  </a:lnTo>
                  <a:lnTo>
                    <a:pt x="9" y="81"/>
                  </a:lnTo>
                  <a:lnTo>
                    <a:pt x="9" y="81"/>
                  </a:lnTo>
                  <a:lnTo>
                    <a:pt x="4" y="83"/>
                  </a:lnTo>
                  <a:lnTo>
                    <a:pt x="0" y="83"/>
                  </a:lnTo>
                  <a:lnTo>
                    <a:pt x="0" y="88"/>
                  </a:lnTo>
                  <a:lnTo>
                    <a:pt x="0" y="88"/>
                  </a:lnTo>
                  <a:lnTo>
                    <a:pt x="0" y="93"/>
                  </a:lnTo>
                  <a:lnTo>
                    <a:pt x="0" y="97"/>
                  </a:lnTo>
                  <a:lnTo>
                    <a:pt x="0" y="102"/>
                  </a:lnTo>
                  <a:lnTo>
                    <a:pt x="2" y="105"/>
                  </a:lnTo>
                  <a:lnTo>
                    <a:pt x="4" y="105"/>
                  </a:lnTo>
                  <a:lnTo>
                    <a:pt x="7" y="102"/>
                  </a:lnTo>
                  <a:lnTo>
                    <a:pt x="11" y="102"/>
                  </a:lnTo>
                  <a:lnTo>
                    <a:pt x="37" y="114"/>
                  </a:lnTo>
                  <a:lnTo>
                    <a:pt x="54" y="116"/>
                  </a:lnTo>
                  <a:lnTo>
                    <a:pt x="64" y="121"/>
                  </a:lnTo>
                  <a:lnTo>
                    <a:pt x="68" y="121"/>
                  </a:lnTo>
                  <a:lnTo>
                    <a:pt x="80" y="119"/>
                  </a:lnTo>
                  <a:lnTo>
                    <a:pt x="90" y="119"/>
                  </a:lnTo>
                  <a:lnTo>
                    <a:pt x="94" y="119"/>
                  </a:lnTo>
                  <a:lnTo>
                    <a:pt x="94" y="119"/>
                  </a:lnTo>
                  <a:lnTo>
                    <a:pt x="97" y="119"/>
                  </a:lnTo>
                  <a:lnTo>
                    <a:pt x="99" y="119"/>
                  </a:lnTo>
                  <a:lnTo>
                    <a:pt x="104" y="121"/>
                  </a:lnTo>
                  <a:lnTo>
                    <a:pt x="104" y="121"/>
                  </a:lnTo>
                  <a:lnTo>
                    <a:pt x="106" y="119"/>
                  </a:lnTo>
                  <a:lnTo>
                    <a:pt x="106" y="119"/>
                  </a:lnTo>
                  <a:lnTo>
                    <a:pt x="106" y="119"/>
                  </a:lnTo>
                  <a:lnTo>
                    <a:pt x="108" y="119"/>
                  </a:lnTo>
                  <a:lnTo>
                    <a:pt x="111" y="119"/>
                  </a:lnTo>
                  <a:lnTo>
                    <a:pt x="111" y="121"/>
                  </a:lnTo>
                  <a:lnTo>
                    <a:pt x="113" y="121"/>
                  </a:lnTo>
                  <a:lnTo>
                    <a:pt x="116" y="121"/>
                  </a:lnTo>
                  <a:lnTo>
                    <a:pt x="130" y="119"/>
                  </a:lnTo>
                  <a:lnTo>
                    <a:pt x="130" y="119"/>
                  </a:lnTo>
                  <a:lnTo>
                    <a:pt x="135" y="119"/>
                  </a:lnTo>
                  <a:lnTo>
                    <a:pt x="153" y="116"/>
                  </a:lnTo>
                  <a:lnTo>
                    <a:pt x="158" y="116"/>
                  </a:lnTo>
                  <a:lnTo>
                    <a:pt x="161" y="116"/>
                  </a:lnTo>
                  <a:lnTo>
                    <a:pt x="163" y="114"/>
                  </a:lnTo>
                  <a:lnTo>
                    <a:pt x="163" y="114"/>
                  </a:lnTo>
                  <a:lnTo>
                    <a:pt x="170" y="116"/>
                  </a:lnTo>
                  <a:lnTo>
                    <a:pt x="187" y="121"/>
                  </a:lnTo>
                  <a:lnTo>
                    <a:pt x="191" y="123"/>
                  </a:lnTo>
                  <a:lnTo>
                    <a:pt x="191" y="123"/>
                  </a:lnTo>
                  <a:lnTo>
                    <a:pt x="194" y="121"/>
                  </a:lnTo>
                  <a:lnTo>
                    <a:pt x="196" y="121"/>
                  </a:lnTo>
                  <a:lnTo>
                    <a:pt x="196" y="121"/>
                  </a:lnTo>
                  <a:lnTo>
                    <a:pt x="198" y="119"/>
                  </a:lnTo>
                  <a:lnTo>
                    <a:pt x="201" y="119"/>
                  </a:lnTo>
                  <a:lnTo>
                    <a:pt x="201" y="119"/>
                  </a:lnTo>
                  <a:lnTo>
                    <a:pt x="203" y="121"/>
                  </a:lnTo>
                  <a:lnTo>
                    <a:pt x="203" y="121"/>
                  </a:lnTo>
                  <a:lnTo>
                    <a:pt x="206" y="123"/>
                  </a:lnTo>
                  <a:lnTo>
                    <a:pt x="208" y="123"/>
                  </a:lnTo>
                  <a:lnTo>
                    <a:pt x="210" y="123"/>
                  </a:lnTo>
                  <a:lnTo>
                    <a:pt x="213" y="123"/>
                  </a:lnTo>
                  <a:lnTo>
                    <a:pt x="215" y="123"/>
                  </a:lnTo>
                  <a:lnTo>
                    <a:pt x="215" y="121"/>
                  </a:lnTo>
                  <a:lnTo>
                    <a:pt x="215" y="121"/>
                  </a:lnTo>
                  <a:lnTo>
                    <a:pt x="217" y="121"/>
                  </a:lnTo>
                  <a:lnTo>
                    <a:pt x="217" y="121"/>
                  </a:lnTo>
                  <a:lnTo>
                    <a:pt x="220" y="121"/>
                  </a:lnTo>
                  <a:lnTo>
                    <a:pt x="220" y="119"/>
                  </a:lnTo>
                  <a:lnTo>
                    <a:pt x="220" y="119"/>
                  </a:lnTo>
                  <a:lnTo>
                    <a:pt x="222" y="119"/>
                  </a:lnTo>
                  <a:lnTo>
                    <a:pt x="227" y="119"/>
                  </a:lnTo>
                  <a:lnTo>
                    <a:pt x="241" y="116"/>
                  </a:lnTo>
                  <a:lnTo>
                    <a:pt x="246" y="119"/>
                  </a:lnTo>
                  <a:lnTo>
                    <a:pt x="248" y="116"/>
                  </a:lnTo>
                  <a:lnTo>
                    <a:pt x="253" y="116"/>
                  </a:lnTo>
                  <a:lnTo>
                    <a:pt x="255" y="116"/>
                  </a:lnTo>
                  <a:lnTo>
                    <a:pt x="260" y="119"/>
                  </a:lnTo>
                  <a:lnTo>
                    <a:pt x="262" y="119"/>
                  </a:lnTo>
                  <a:lnTo>
                    <a:pt x="262" y="119"/>
                  </a:lnTo>
                  <a:lnTo>
                    <a:pt x="265" y="121"/>
                  </a:lnTo>
                  <a:lnTo>
                    <a:pt x="265" y="121"/>
                  </a:lnTo>
                  <a:lnTo>
                    <a:pt x="265" y="123"/>
                  </a:lnTo>
                  <a:lnTo>
                    <a:pt x="267" y="123"/>
                  </a:lnTo>
                  <a:lnTo>
                    <a:pt x="269" y="123"/>
                  </a:lnTo>
                  <a:lnTo>
                    <a:pt x="269" y="123"/>
                  </a:lnTo>
                  <a:lnTo>
                    <a:pt x="269" y="123"/>
                  </a:lnTo>
                  <a:lnTo>
                    <a:pt x="272" y="123"/>
                  </a:lnTo>
                  <a:lnTo>
                    <a:pt x="272" y="123"/>
                  </a:lnTo>
                  <a:lnTo>
                    <a:pt x="274" y="126"/>
                  </a:lnTo>
                  <a:lnTo>
                    <a:pt x="277" y="128"/>
                  </a:lnTo>
                  <a:lnTo>
                    <a:pt x="277" y="128"/>
                  </a:lnTo>
                  <a:lnTo>
                    <a:pt x="279" y="128"/>
                  </a:lnTo>
                  <a:lnTo>
                    <a:pt x="281" y="131"/>
                  </a:lnTo>
                  <a:lnTo>
                    <a:pt x="286" y="131"/>
                  </a:lnTo>
                  <a:lnTo>
                    <a:pt x="288" y="131"/>
                  </a:lnTo>
                  <a:lnTo>
                    <a:pt x="288" y="133"/>
                  </a:lnTo>
                  <a:lnTo>
                    <a:pt x="293" y="135"/>
                  </a:lnTo>
                  <a:lnTo>
                    <a:pt x="295" y="138"/>
                  </a:lnTo>
                  <a:lnTo>
                    <a:pt x="295" y="140"/>
                  </a:lnTo>
                  <a:lnTo>
                    <a:pt x="298" y="135"/>
                  </a:lnTo>
                  <a:lnTo>
                    <a:pt x="303" y="131"/>
                  </a:lnTo>
                  <a:lnTo>
                    <a:pt x="307" y="128"/>
                  </a:lnTo>
                  <a:lnTo>
                    <a:pt x="310" y="126"/>
                  </a:lnTo>
                  <a:lnTo>
                    <a:pt x="312" y="123"/>
                  </a:lnTo>
                  <a:lnTo>
                    <a:pt x="312" y="123"/>
                  </a:lnTo>
                  <a:lnTo>
                    <a:pt x="314" y="123"/>
                  </a:lnTo>
                  <a:lnTo>
                    <a:pt x="314" y="123"/>
                  </a:lnTo>
                  <a:lnTo>
                    <a:pt x="317" y="123"/>
                  </a:lnTo>
                  <a:lnTo>
                    <a:pt x="317" y="121"/>
                  </a:lnTo>
                  <a:lnTo>
                    <a:pt x="317" y="121"/>
                  </a:lnTo>
                  <a:lnTo>
                    <a:pt x="317" y="121"/>
                  </a:lnTo>
                  <a:lnTo>
                    <a:pt x="319" y="121"/>
                  </a:lnTo>
                  <a:lnTo>
                    <a:pt x="322" y="121"/>
                  </a:lnTo>
                  <a:lnTo>
                    <a:pt x="324" y="121"/>
                  </a:lnTo>
                  <a:lnTo>
                    <a:pt x="326" y="121"/>
                  </a:lnTo>
                  <a:lnTo>
                    <a:pt x="329" y="116"/>
                  </a:lnTo>
                  <a:lnTo>
                    <a:pt x="343" y="112"/>
                  </a:lnTo>
                  <a:lnTo>
                    <a:pt x="345" y="109"/>
                  </a:lnTo>
                  <a:lnTo>
                    <a:pt x="345" y="109"/>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9"/>
            <p:cNvSpPr>
              <a:spLocks/>
            </p:cNvSpPr>
            <p:nvPr/>
          </p:nvSpPr>
          <p:spPr bwMode="auto">
            <a:xfrm>
              <a:off x="5014" y="1788"/>
              <a:ext cx="199" cy="232"/>
            </a:xfrm>
            <a:custGeom>
              <a:avLst/>
              <a:gdLst>
                <a:gd name="T0" fmla="*/ 180 w 199"/>
                <a:gd name="T1" fmla="*/ 62 h 232"/>
                <a:gd name="T2" fmla="*/ 187 w 199"/>
                <a:gd name="T3" fmla="*/ 31 h 232"/>
                <a:gd name="T4" fmla="*/ 180 w 199"/>
                <a:gd name="T5" fmla="*/ 15 h 232"/>
                <a:gd name="T6" fmla="*/ 182 w 199"/>
                <a:gd name="T7" fmla="*/ 0 h 232"/>
                <a:gd name="T8" fmla="*/ 166 w 199"/>
                <a:gd name="T9" fmla="*/ 15 h 232"/>
                <a:gd name="T10" fmla="*/ 142 w 199"/>
                <a:gd name="T11" fmla="*/ 24 h 232"/>
                <a:gd name="T12" fmla="*/ 137 w 199"/>
                <a:gd name="T13" fmla="*/ 22 h 232"/>
                <a:gd name="T14" fmla="*/ 126 w 199"/>
                <a:gd name="T15" fmla="*/ 22 h 232"/>
                <a:gd name="T16" fmla="*/ 114 w 199"/>
                <a:gd name="T17" fmla="*/ 17 h 232"/>
                <a:gd name="T18" fmla="*/ 90 w 199"/>
                <a:gd name="T19" fmla="*/ 22 h 232"/>
                <a:gd name="T20" fmla="*/ 90 w 199"/>
                <a:gd name="T21" fmla="*/ 24 h 232"/>
                <a:gd name="T22" fmla="*/ 95 w 199"/>
                <a:gd name="T23" fmla="*/ 29 h 232"/>
                <a:gd name="T24" fmla="*/ 81 w 199"/>
                <a:gd name="T25" fmla="*/ 48 h 232"/>
                <a:gd name="T26" fmla="*/ 69 w 199"/>
                <a:gd name="T27" fmla="*/ 60 h 232"/>
                <a:gd name="T28" fmla="*/ 62 w 199"/>
                <a:gd name="T29" fmla="*/ 55 h 232"/>
                <a:gd name="T30" fmla="*/ 57 w 199"/>
                <a:gd name="T31" fmla="*/ 53 h 232"/>
                <a:gd name="T32" fmla="*/ 55 w 199"/>
                <a:gd name="T33" fmla="*/ 50 h 232"/>
                <a:gd name="T34" fmla="*/ 40 w 199"/>
                <a:gd name="T35" fmla="*/ 74 h 232"/>
                <a:gd name="T36" fmla="*/ 36 w 199"/>
                <a:gd name="T37" fmla="*/ 81 h 232"/>
                <a:gd name="T38" fmla="*/ 33 w 199"/>
                <a:gd name="T39" fmla="*/ 86 h 232"/>
                <a:gd name="T40" fmla="*/ 31 w 199"/>
                <a:gd name="T41" fmla="*/ 93 h 232"/>
                <a:gd name="T42" fmla="*/ 31 w 199"/>
                <a:gd name="T43" fmla="*/ 97 h 232"/>
                <a:gd name="T44" fmla="*/ 26 w 199"/>
                <a:gd name="T45" fmla="*/ 112 h 232"/>
                <a:gd name="T46" fmla="*/ 19 w 199"/>
                <a:gd name="T47" fmla="*/ 109 h 232"/>
                <a:gd name="T48" fmla="*/ 17 w 199"/>
                <a:gd name="T49" fmla="*/ 112 h 232"/>
                <a:gd name="T50" fmla="*/ 12 w 199"/>
                <a:gd name="T51" fmla="*/ 124 h 232"/>
                <a:gd name="T52" fmla="*/ 14 w 199"/>
                <a:gd name="T53" fmla="*/ 131 h 232"/>
                <a:gd name="T54" fmla="*/ 10 w 199"/>
                <a:gd name="T55" fmla="*/ 142 h 232"/>
                <a:gd name="T56" fmla="*/ 5 w 199"/>
                <a:gd name="T57" fmla="*/ 164 h 232"/>
                <a:gd name="T58" fmla="*/ 5 w 199"/>
                <a:gd name="T59" fmla="*/ 176 h 232"/>
                <a:gd name="T60" fmla="*/ 3 w 199"/>
                <a:gd name="T61" fmla="*/ 187 h 232"/>
                <a:gd name="T62" fmla="*/ 3 w 199"/>
                <a:gd name="T63" fmla="*/ 197 h 232"/>
                <a:gd name="T64" fmla="*/ 0 w 199"/>
                <a:gd name="T65" fmla="*/ 202 h 232"/>
                <a:gd name="T66" fmla="*/ 14 w 199"/>
                <a:gd name="T67" fmla="*/ 206 h 232"/>
                <a:gd name="T68" fmla="*/ 19 w 199"/>
                <a:gd name="T69" fmla="*/ 206 h 232"/>
                <a:gd name="T70" fmla="*/ 21 w 199"/>
                <a:gd name="T71" fmla="*/ 209 h 232"/>
                <a:gd name="T72" fmla="*/ 29 w 199"/>
                <a:gd name="T73" fmla="*/ 206 h 232"/>
                <a:gd name="T74" fmla="*/ 31 w 199"/>
                <a:gd name="T75" fmla="*/ 209 h 232"/>
                <a:gd name="T76" fmla="*/ 36 w 199"/>
                <a:gd name="T77" fmla="*/ 209 h 232"/>
                <a:gd name="T78" fmla="*/ 43 w 199"/>
                <a:gd name="T79" fmla="*/ 202 h 232"/>
                <a:gd name="T80" fmla="*/ 55 w 199"/>
                <a:gd name="T81" fmla="*/ 218 h 232"/>
                <a:gd name="T82" fmla="*/ 66 w 199"/>
                <a:gd name="T83" fmla="*/ 216 h 232"/>
                <a:gd name="T84" fmla="*/ 69 w 199"/>
                <a:gd name="T85" fmla="*/ 216 h 232"/>
                <a:gd name="T86" fmla="*/ 92 w 199"/>
                <a:gd name="T87" fmla="*/ 221 h 232"/>
                <a:gd name="T88" fmla="*/ 116 w 199"/>
                <a:gd name="T89" fmla="*/ 225 h 232"/>
                <a:gd name="T90" fmla="*/ 133 w 199"/>
                <a:gd name="T91" fmla="*/ 232 h 232"/>
                <a:gd name="T92" fmla="*/ 140 w 199"/>
                <a:gd name="T93" fmla="*/ 213 h 232"/>
                <a:gd name="T94" fmla="*/ 142 w 199"/>
                <a:gd name="T95" fmla="*/ 199 h 232"/>
                <a:gd name="T96" fmla="*/ 152 w 199"/>
                <a:gd name="T97" fmla="*/ 171 h 232"/>
                <a:gd name="T98" fmla="*/ 156 w 199"/>
                <a:gd name="T99" fmla="*/ 164 h 232"/>
                <a:gd name="T100" fmla="*/ 163 w 199"/>
                <a:gd name="T101" fmla="*/ 152 h 232"/>
                <a:gd name="T102" fmla="*/ 175 w 199"/>
                <a:gd name="T103" fmla="*/ 126 h 232"/>
                <a:gd name="T104" fmla="*/ 185 w 199"/>
                <a:gd name="T105" fmla="*/ 121 h 232"/>
                <a:gd name="T106" fmla="*/ 192 w 199"/>
                <a:gd name="T107" fmla="*/ 10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9" h="232">
                  <a:moveTo>
                    <a:pt x="199" y="74"/>
                  </a:moveTo>
                  <a:lnTo>
                    <a:pt x="197" y="69"/>
                  </a:lnTo>
                  <a:lnTo>
                    <a:pt x="192" y="69"/>
                  </a:lnTo>
                  <a:lnTo>
                    <a:pt x="187" y="67"/>
                  </a:lnTo>
                  <a:lnTo>
                    <a:pt x="182" y="67"/>
                  </a:lnTo>
                  <a:lnTo>
                    <a:pt x="180" y="62"/>
                  </a:lnTo>
                  <a:lnTo>
                    <a:pt x="180" y="57"/>
                  </a:lnTo>
                  <a:lnTo>
                    <a:pt x="187" y="38"/>
                  </a:lnTo>
                  <a:lnTo>
                    <a:pt x="190" y="34"/>
                  </a:lnTo>
                  <a:lnTo>
                    <a:pt x="192" y="31"/>
                  </a:lnTo>
                  <a:lnTo>
                    <a:pt x="192" y="31"/>
                  </a:lnTo>
                  <a:lnTo>
                    <a:pt x="187" y="31"/>
                  </a:lnTo>
                  <a:lnTo>
                    <a:pt x="185" y="29"/>
                  </a:lnTo>
                  <a:lnTo>
                    <a:pt x="180" y="26"/>
                  </a:lnTo>
                  <a:lnTo>
                    <a:pt x="180" y="24"/>
                  </a:lnTo>
                  <a:lnTo>
                    <a:pt x="178" y="22"/>
                  </a:lnTo>
                  <a:lnTo>
                    <a:pt x="178" y="22"/>
                  </a:lnTo>
                  <a:lnTo>
                    <a:pt x="180" y="15"/>
                  </a:lnTo>
                  <a:lnTo>
                    <a:pt x="182" y="12"/>
                  </a:lnTo>
                  <a:lnTo>
                    <a:pt x="182" y="10"/>
                  </a:lnTo>
                  <a:lnTo>
                    <a:pt x="182" y="5"/>
                  </a:lnTo>
                  <a:lnTo>
                    <a:pt x="182" y="3"/>
                  </a:lnTo>
                  <a:lnTo>
                    <a:pt x="182" y="3"/>
                  </a:lnTo>
                  <a:lnTo>
                    <a:pt x="182" y="0"/>
                  </a:lnTo>
                  <a:lnTo>
                    <a:pt x="182" y="0"/>
                  </a:lnTo>
                  <a:lnTo>
                    <a:pt x="182" y="0"/>
                  </a:lnTo>
                  <a:lnTo>
                    <a:pt x="173" y="8"/>
                  </a:lnTo>
                  <a:lnTo>
                    <a:pt x="171" y="10"/>
                  </a:lnTo>
                  <a:lnTo>
                    <a:pt x="166" y="12"/>
                  </a:lnTo>
                  <a:lnTo>
                    <a:pt x="166" y="15"/>
                  </a:lnTo>
                  <a:lnTo>
                    <a:pt x="163" y="17"/>
                  </a:lnTo>
                  <a:lnTo>
                    <a:pt x="161" y="19"/>
                  </a:lnTo>
                  <a:lnTo>
                    <a:pt x="159" y="22"/>
                  </a:lnTo>
                  <a:lnTo>
                    <a:pt x="154" y="22"/>
                  </a:lnTo>
                  <a:lnTo>
                    <a:pt x="147" y="24"/>
                  </a:lnTo>
                  <a:lnTo>
                    <a:pt x="142" y="24"/>
                  </a:lnTo>
                  <a:lnTo>
                    <a:pt x="140" y="24"/>
                  </a:lnTo>
                  <a:lnTo>
                    <a:pt x="137" y="24"/>
                  </a:lnTo>
                  <a:lnTo>
                    <a:pt x="137" y="24"/>
                  </a:lnTo>
                  <a:lnTo>
                    <a:pt x="137" y="24"/>
                  </a:lnTo>
                  <a:lnTo>
                    <a:pt x="137" y="24"/>
                  </a:lnTo>
                  <a:lnTo>
                    <a:pt x="137" y="22"/>
                  </a:lnTo>
                  <a:lnTo>
                    <a:pt x="135" y="22"/>
                  </a:lnTo>
                  <a:lnTo>
                    <a:pt x="135" y="22"/>
                  </a:lnTo>
                  <a:lnTo>
                    <a:pt x="130" y="22"/>
                  </a:lnTo>
                  <a:lnTo>
                    <a:pt x="130" y="22"/>
                  </a:lnTo>
                  <a:lnTo>
                    <a:pt x="128" y="22"/>
                  </a:lnTo>
                  <a:lnTo>
                    <a:pt x="126" y="22"/>
                  </a:lnTo>
                  <a:lnTo>
                    <a:pt x="126" y="22"/>
                  </a:lnTo>
                  <a:lnTo>
                    <a:pt x="123" y="19"/>
                  </a:lnTo>
                  <a:lnTo>
                    <a:pt x="121" y="17"/>
                  </a:lnTo>
                  <a:lnTo>
                    <a:pt x="121" y="17"/>
                  </a:lnTo>
                  <a:lnTo>
                    <a:pt x="116" y="17"/>
                  </a:lnTo>
                  <a:lnTo>
                    <a:pt x="114" y="17"/>
                  </a:lnTo>
                  <a:lnTo>
                    <a:pt x="109" y="17"/>
                  </a:lnTo>
                  <a:lnTo>
                    <a:pt x="95" y="19"/>
                  </a:lnTo>
                  <a:lnTo>
                    <a:pt x="92" y="19"/>
                  </a:lnTo>
                  <a:lnTo>
                    <a:pt x="90" y="19"/>
                  </a:lnTo>
                  <a:lnTo>
                    <a:pt x="90" y="22"/>
                  </a:lnTo>
                  <a:lnTo>
                    <a:pt x="90" y="22"/>
                  </a:lnTo>
                  <a:lnTo>
                    <a:pt x="90" y="24"/>
                  </a:lnTo>
                  <a:lnTo>
                    <a:pt x="90" y="24"/>
                  </a:lnTo>
                  <a:lnTo>
                    <a:pt x="90" y="24"/>
                  </a:lnTo>
                  <a:lnTo>
                    <a:pt x="90" y="24"/>
                  </a:lnTo>
                  <a:lnTo>
                    <a:pt x="90" y="24"/>
                  </a:lnTo>
                  <a:lnTo>
                    <a:pt x="90" y="24"/>
                  </a:lnTo>
                  <a:lnTo>
                    <a:pt x="92" y="26"/>
                  </a:lnTo>
                  <a:lnTo>
                    <a:pt x="95" y="26"/>
                  </a:lnTo>
                  <a:lnTo>
                    <a:pt x="95" y="26"/>
                  </a:lnTo>
                  <a:lnTo>
                    <a:pt x="95" y="29"/>
                  </a:lnTo>
                  <a:lnTo>
                    <a:pt x="95" y="29"/>
                  </a:lnTo>
                  <a:lnTo>
                    <a:pt x="95" y="29"/>
                  </a:lnTo>
                  <a:lnTo>
                    <a:pt x="95" y="31"/>
                  </a:lnTo>
                  <a:lnTo>
                    <a:pt x="85" y="41"/>
                  </a:lnTo>
                  <a:lnTo>
                    <a:pt x="83" y="43"/>
                  </a:lnTo>
                  <a:lnTo>
                    <a:pt x="81" y="45"/>
                  </a:lnTo>
                  <a:lnTo>
                    <a:pt x="81" y="48"/>
                  </a:lnTo>
                  <a:lnTo>
                    <a:pt x="81" y="48"/>
                  </a:lnTo>
                  <a:lnTo>
                    <a:pt x="76" y="55"/>
                  </a:lnTo>
                  <a:lnTo>
                    <a:pt x="74" y="60"/>
                  </a:lnTo>
                  <a:lnTo>
                    <a:pt x="74" y="62"/>
                  </a:lnTo>
                  <a:lnTo>
                    <a:pt x="71" y="62"/>
                  </a:lnTo>
                  <a:lnTo>
                    <a:pt x="71" y="62"/>
                  </a:lnTo>
                  <a:lnTo>
                    <a:pt x="69" y="60"/>
                  </a:lnTo>
                  <a:lnTo>
                    <a:pt x="69" y="57"/>
                  </a:lnTo>
                  <a:lnTo>
                    <a:pt x="66" y="57"/>
                  </a:lnTo>
                  <a:lnTo>
                    <a:pt x="66" y="57"/>
                  </a:lnTo>
                  <a:lnTo>
                    <a:pt x="64" y="55"/>
                  </a:lnTo>
                  <a:lnTo>
                    <a:pt x="62" y="55"/>
                  </a:lnTo>
                  <a:lnTo>
                    <a:pt x="62" y="55"/>
                  </a:lnTo>
                  <a:lnTo>
                    <a:pt x="62" y="55"/>
                  </a:lnTo>
                  <a:lnTo>
                    <a:pt x="59" y="53"/>
                  </a:lnTo>
                  <a:lnTo>
                    <a:pt x="59" y="53"/>
                  </a:lnTo>
                  <a:lnTo>
                    <a:pt x="59" y="53"/>
                  </a:lnTo>
                  <a:lnTo>
                    <a:pt x="59" y="53"/>
                  </a:lnTo>
                  <a:lnTo>
                    <a:pt x="57" y="53"/>
                  </a:lnTo>
                  <a:lnTo>
                    <a:pt x="57" y="53"/>
                  </a:lnTo>
                  <a:lnTo>
                    <a:pt x="57" y="53"/>
                  </a:lnTo>
                  <a:lnTo>
                    <a:pt x="55" y="50"/>
                  </a:lnTo>
                  <a:lnTo>
                    <a:pt x="55" y="50"/>
                  </a:lnTo>
                  <a:lnTo>
                    <a:pt x="55" y="50"/>
                  </a:lnTo>
                  <a:lnTo>
                    <a:pt x="55" y="50"/>
                  </a:lnTo>
                  <a:lnTo>
                    <a:pt x="50" y="53"/>
                  </a:lnTo>
                  <a:lnTo>
                    <a:pt x="50" y="55"/>
                  </a:lnTo>
                  <a:lnTo>
                    <a:pt x="47" y="57"/>
                  </a:lnTo>
                  <a:lnTo>
                    <a:pt x="45" y="64"/>
                  </a:lnTo>
                  <a:lnTo>
                    <a:pt x="43" y="71"/>
                  </a:lnTo>
                  <a:lnTo>
                    <a:pt x="40" y="74"/>
                  </a:lnTo>
                  <a:lnTo>
                    <a:pt x="40" y="76"/>
                  </a:lnTo>
                  <a:lnTo>
                    <a:pt x="38" y="76"/>
                  </a:lnTo>
                  <a:lnTo>
                    <a:pt x="38" y="79"/>
                  </a:lnTo>
                  <a:lnTo>
                    <a:pt x="38" y="79"/>
                  </a:lnTo>
                  <a:lnTo>
                    <a:pt x="38" y="81"/>
                  </a:lnTo>
                  <a:lnTo>
                    <a:pt x="36" y="81"/>
                  </a:lnTo>
                  <a:lnTo>
                    <a:pt x="36" y="81"/>
                  </a:lnTo>
                  <a:lnTo>
                    <a:pt x="33" y="81"/>
                  </a:lnTo>
                  <a:lnTo>
                    <a:pt x="33" y="81"/>
                  </a:lnTo>
                  <a:lnTo>
                    <a:pt x="33" y="83"/>
                  </a:lnTo>
                  <a:lnTo>
                    <a:pt x="33" y="83"/>
                  </a:lnTo>
                  <a:lnTo>
                    <a:pt x="33" y="86"/>
                  </a:lnTo>
                  <a:lnTo>
                    <a:pt x="33" y="90"/>
                  </a:lnTo>
                  <a:lnTo>
                    <a:pt x="33" y="90"/>
                  </a:lnTo>
                  <a:lnTo>
                    <a:pt x="33" y="93"/>
                  </a:lnTo>
                  <a:lnTo>
                    <a:pt x="33" y="93"/>
                  </a:lnTo>
                  <a:lnTo>
                    <a:pt x="31" y="93"/>
                  </a:lnTo>
                  <a:lnTo>
                    <a:pt x="31" y="93"/>
                  </a:lnTo>
                  <a:lnTo>
                    <a:pt x="31" y="93"/>
                  </a:lnTo>
                  <a:lnTo>
                    <a:pt x="31" y="95"/>
                  </a:lnTo>
                  <a:lnTo>
                    <a:pt x="31" y="95"/>
                  </a:lnTo>
                  <a:lnTo>
                    <a:pt x="31" y="95"/>
                  </a:lnTo>
                  <a:lnTo>
                    <a:pt x="31" y="97"/>
                  </a:lnTo>
                  <a:lnTo>
                    <a:pt x="31" y="97"/>
                  </a:lnTo>
                  <a:lnTo>
                    <a:pt x="31" y="97"/>
                  </a:lnTo>
                  <a:lnTo>
                    <a:pt x="29" y="102"/>
                  </a:lnTo>
                  <a:lnTo>
                    <a:pt x="26" y="107"/>
                  </a:lnTo>
                  <a:lnTo>
                    <a:pt x="26" y="109"/>
                  </a:lnTo>
                  <a:lnTo>
                    <a:pt x="26" y="109"/>
                  </a:lnTo>
                  <a:lnTo>
                    <a:pt x="26" y="112"/>
                  </a:lnTo>
                  <a:lnTo>
                    <a:pt x="24" y="112"/>
                  </a:lnTo>
                  <a:lnTo>
                    <a:pt x="24" y="112"/>
                  </a:lnTo>
                  <a:lnTo>
                    <a:pt x="21" y="112"/>
                  </a:lnTo>
                  <a:lnTo>
                    <a:pt x="21" y="112"/>
                  </a:lnTo>
                  <a:lnTo>
                    <a:pt x="19" y="109"/>
                  </a:lnTo>
                  <a:lnTo>
                    <a:pt x="19" y="109"/>
                  </a:lnTo>
                  <a:lnTo>
                    <a:pt x="19" y="109"/>
                  </a:lnTo>
                  <a:lnTo>
                    <a:pt x="19" y="109"/>
                  </a:lnTo>
                  <a:lnTo>
                    <a:pt x="19" y="109"/>
                  </a:lnTo>
                  <a:lnTo>
                    <a:pt x="17" y="112"/>
                  </a:lnTo>
                  <a:lnTo>
                    <a:pt x="17" y="112"/>
                  </a:lnTo>
                  <a:lnTo>
                    <a:pt x="17" y="112"/>
                  </a:lnTo>
                  <a:lnTo>
                    <a:pt x="17" y="114"/>
                  </a:lnTo>
                  <a:lnTo>
                    <a:pt x="14" y="116"/>
                  </a:lnTo>
                  <a:lnTo>
                    <a:pt x="14" y="121"/>
                  </a:lnTo>
                  <a:lnTo>
                    <a:pt x="14" y="121"/>
                  </a:lnTo>
                  <a:lnTo>
                    <a:pt x="12" y="124"/>
                  </a:lnTo>
                  <a:lnTo>
                    <a:pt x="12" y="124"/>
                  </a:lnTo>
                  <a:lnTo>
                    <a:pt x="12" y="126"/>
                  </a:lnTo>
                  <a:lnTo>
                    <a:pt x="12" y="126"/>
                  </a:lnTo>
                  <a:lnTo>
                    <a:pt x="12" y="128"/>
                  </a:lnTo>
                  <a:lnTo>
                    <a:pt x="14" y="128"/>
                  </a:lnTo>
                  <a:lnTo>
                    <a:pt x="14" y="128"/>
                  </a:lnTo>
                  <a:lnTo>
                    <a:pt x="14" y="131"/>
                  </a:lnTo>
                  <a:lnTo>
                    <a:pt x="12" y="135"/>
                  </a:lnTo>
                  <a:lnTo>
                    <a:pt x="14" y="140"/>
                  </a:lnTo>
                  <a:lnTo>
                    <a:pt x="14" y="140"/>
                  </a:lnTo>
                  <a:lnTo>
                    <a:pt x="12" y="142"/>
                  </a:lnTo>
                  <a:lnTo>
                    <a:pt x="10" y="142"/>
                  </a:lnTo>
                  <a:lnTo>
                    <a:pt x="10" y="142"/>
                  </a:lnTo>
                  <a:lnTo>
                    <a:pt x="7" y="147"/>
                  </a:lnTo>
                  <a:lnTo>
                    <a:pt x="7" y="157"/>
                  </a:lnTo>
                  <a:lnTo>
                    <a:pt x="7" y="161"/>
                  </a:lnTo>
                  <a:lnTo>
                    <a:pt x="3" y="161"/>
                  </a:lnTo>
                  <a:lnTo>
                    <a:pt x="5" y="164"/>
                  </a:lnTo>
                  <a:lnTo>
                    <a:pt x="5" y="164"/>
                  </a:lnTo>
                  <a:lnTo>
                    <a:pt x="5" y="169"/>
                  </a:lnTo>
                  <a:lnTo>
                    <a:pt x="5" y="169"/>
                  </a:lnTo>
                  <a:lnTo>
                    <a:pt x="7" y="171"/>
                  </a:lnTo>
                  <a:lnTo>
                    <a:pt x="7" y="173"/>
                  </a:lnTo>
                  <a:lnTo>
                    <a:pt x="7" y="173"/>
                  </a:lnTo>
                  <a:lnTo>
                    <a:pt x="5" y="176"/>
                  </a:lnTo>
                  <a:lnTo>
                    <a:pt x="5" y="178"/>
                  </a:lnTo>
                  <a:lnTo>
                    <a:pt x="5" y="180"/>
                  </a:lnTo>
                  <a:lnTo>
                    <a:pt x="5" y="180"/>
                  </a:lnTo>
                  <a:lnTo>
                    <a:pt x="5" y="183"/>
                  </a:lnTo>
                  <a:lnTo>
                    <a:pt x="5" y="185"/>
                  </a:lnTo>
                  <a:lnTo>
                    <a:pt x="3" y="187"/>
                  </a:lnTo>
                  <a:lnTo>
                    <a:pt x="3" y="187"/>
                  </a:lnTo>
                  <a:lnTo>
                    <a:pt x="3" y="190"/>
                  </a:lnTo>
                  <a:lnTo>
                    <a:pt x="3" y="190"/>
                  </a:lnTo>
                  <a:lnTo>
                    <a:pt x="3" y="195"/>
                  </a:lnTo>
                  <a:lnTo>
                    <a:pt x="3" y="197"/>
                  </a:lnTo>
                  <a:lnTo>
                    <a:pt x="3" y="197"/>
                  </a:lnTo>
                  <a:lnTo>
                    <a:pt x="3" y="197"/>
                  </a:lnTo>
                  <a:lnTo>
                    <a:pt x="0" y="199"/>
                  </a:lnTo>
                  <a:lnTo>
                    <a:pt x="0" y="199"/>
                  </a:lnTo>
                  <a:lnTo>
                    <a:pt x="0" y="199"/>
                  </a:lnTo>
                  <a:lnTo>
                    <a:pt x="0" y="199"/>
                  </a:lnTo>
                  <a:lnTo>
                    <a:pt x="0" y="202"/>
                  </a:lnTo>
                  <a:lnTo>
                    <a:pt x="0" y="202"/>
                  </a:lnTo>
                  <a:lnTo>
                    <a:pt x="3" y="202"/>
                  </a:lnTo>
                  <a:lnTo>
                    <a:pt x="10" y="204"/>
                  </a:lnTo>
                  <a:lnTo>
                    <a:pt x="12" y="206"/>
                  </a:lnTo>
                  <a:lnTo>
                    <a:pt x="12" y="206"/>
                  </a:lnTo>
                  <a:lnTo>
                    <a:pt x="14" y="206"/>
                  </a:lnTo>
                  <a:lnTo>
                    <a:pt x="14" y="209"/>
                  </a:lnTo>
                  <a:lnTo>
                    <a:pt x="14" y="209"/>
                  </a:lnTo>
                  <a:lnTo>
                    <a:pt x="17" y="209"/>
                  </a:lnTo>
                  <a:lnTo>
                    <a:pt x="17" y="206"/>
                  </a:lnTo>
                  <a:lnTo>
                    <a:pt x="19" y="206"/>
                  </a:lnTo>
                  <a:lnTo>
                    <a:pt x="19" y="206"/>
                  </a:lnTo>
                  <a:lnTo>
                    <a:pt x="21" y="206"/>
                  </a:lnTo>
                  <a:lnTo>
                    <a:pt x="21" y="206"/>
                  </a:lnTo>
                  <a:lnTo>
                    <a:pt x="21" y="206"/>
                  </a:lnTo>
                  <a:lnTo>
                    <a:pt x="21" y="209"/>
                  </a:lnTo>
                  <a:lnTo>
                    <a:pt x="21" y="209"/>
                  </a:lnTo>
                  <a:lnTo>
                    <a:pt x="21" y="209"/>
                  </a:lnTo>
                  <a:lnTo>
                    <a:pt x="24" y="209"/>
                  </a:lnTo>
                  <a:lnTo>
                    <a:pt x="24" y="209"/>
                  </a:lnTo>
                  <a:lnTo>
                    <a:pt x="26" y="209"/>
                  </a:lnTo>
                  <a:lnTo>
                    <a:pt x="26" y="206"/>
                  </a:lnTo>
                  <a:lnTo>
                    <a:pt x="29" y="206"/>
                  </a:lnTo>
                  <a:lnTo>
                    <a:pt x="29" y="206"/>
                  </a:lnTo>
                  <a:lnTo>
                    <a:pt x="29" y="206"/>
                  </a:lnTo>
                  <a:lnTo>
                    <a:pt x="29" y="204"/>
                  </a:lnTo>
                  <a:lnTo>
                    <a:pt x="29" y="206"/>
                  </a:lnTo>
                  <a:lnTo>
                    <a:pt x="31" y="206"/>
                  </a:lnTo>
                  <a:lnTo>
                    <a:pt x="31" y="206"/>
                  </a:lnTo>
                  <a:lnTo>
                    <a:pt x="31" y="209"/>
                  </a:lnTo>
                  <a:lnTo>
                    <a:pt x="31" y="209"/>
                  </a:lnTo>
                  <a:lnTo>
                    <a:pt x="31" y="211"/>
                  </a:lnTo>
                  <a:lnTo>
                    <a:pt x="31" y="211"/>
                  </a:lnTo>
                  <a:lnTo>
                    <a:pt x="31" y="211"/>
                  </a:lnTo>
                  <a:lnTo>
                    <a:pt x="31" y="211"/>
                  </a:lnTo>
                  <a:lnTo>
                    <a:pt x="36" y="209"/>
                  </a:lnTo>
                  <a:lnTo>
                    <a:pt x="38" y="209"/>
                  </a:lnTo>
                  <a:lnTo>
                    <a:pt x="38" y="209"/>
                  </a:lnTo>
                  <a:lnTo>
                    <a:pt x="38" y="209"/>
                  </a:lnTo>
                  <a:lnTo>
                    <a:pt x="38" y="206"/>
                  </a:lnTo>
                  <a:lnTo>
                    <a:pt x="40" y="204"/>
                  </a:lnTo>
                  <a:lnTo>
                    <a:pt x="43" y="202"/>
                  </a:lnTo>
                  <a:lnTo>
                    <a:pt x="45" y="204"/>
                  </a:lnTo>
                  <a:lnTo>
                    <a:pt x="47" y="209"/>
                  </a:lnTo>
                  <a:lnTo>
                    <a:pt x="50" y="211"/>
                  </a:lnTo>
                  <a:lnTo>
                    <a:pt x="52" y="213"/>
                  </a:lnTo>
                  <a:lnTo>
                    <a:pt x="52" y="216"/>
                  </a:lnTo>
                  <a:lnTo>
                    <a:pt x="55" y="218"/>
                  </a:lnTo>
                  <a:lnTo>
                    <a:pt x="55" y="218"/>
                  </a:lnTo>
                  <a:lnTo>
                    <a:pt x="57" y="218"/>
                  </a:lnTo>
                  <a:lnTo>
                    <a:pt x="59" y="218"/>
                  </a:lnTo>
                  <a:lnTo>
                    <a:pt x="62" y="216"/>
                  </a:lnTo>
                  <a:lnTo>
                    <a:pt x="64" y="216"/>
                  </a:lnTo>
                  <a:lnTo>
                    <a:pt x="66" y="216"/>
                  </a:lnTo>
                  <a:lnTo>
                    <a:pt x="66" y="218"/>
                  </a:lnTo>
                  <a:lnTo>
                    <a:pt x="66" y="218"/>
                  </a:lnTo>
                  <a:lnTo>
                    <a:pt x="69" y="218"/>
                  </a:lnTo>
                  <a:lnTo>
                    <a:pt x="69" y="218"/>
                  </a:lnTo>
                  <a:lnTo>
                    <a:pt x="69" y="216"/>
                  </a:lnTo>
                  <a:lnTo>
                    <a:pt x="69" y="216"/>
                  </a:lnTo>
                  <a:lnTo>
                    <a:pt x="69" y="213"/>
                  </a:lnTo>
                  <a:lnTo>
                    <a:pt x="74" y="213"/>
                  </a:lnTo>
                  <a:lnTo>
                    <a:pt x="78" y="213"/>
                  </a:lnTo>
                  <a:lnTo>
                    <a:pt x="83" y="213"/>
                  </a:lnTo>
                  <a:lnTo>
                    <a:pt x="88" y="213"/>
                  </a:lnTo>
                  <a:lnTo>
                    <a:pt x="92" y="221"/>
                  </a:lnTo>
                  <a:lnTo>
                    <a:pt x="95" y="221"/>
                  </a:lnTo>
                  <a:lnTo>
                    <a:pt x="104" y="221"/>
                  </a:lnTo>
                  <a:lnTo>
                    <a:pt x="107" y="221"/>
                  </a:lnTo>
                  <a:lnTo>
                    <a:pt x="109" y="223"/>
                  </a:lnTo>
                  <a:lnTo>
                    <a:pt x="114" y="223"/>
                  </a:lnTo>
                  <a:lnTo>
                    <a:pt x="116" y="225"/>
                  </a:lnTo>
                  <a:lnTo>
                    <a:pt x="123" y="228"/>
                  </a:lnTo>
                  <a:lnTo>
                    <a:pt x="126" y="230"/>
                  </a:lnTo>
                  <a:lnTo>
                    <a:pt x="126" y="232"/>
                  </a:lnTo>
                  <a:lnTo>
                    <a:pt x="128" y="232"/>
                  </a:lnTo>
                  <a:lnTo>
                    <a:pt x="130" y="232"/>
                  </a:lnTo>
                  <a:lnTo>
                    <a:pt x="133" y="232"/>
                  </a:lnTo>
                  <a:lnTo>
                    <a:pt x="133" y="232"/>
                  </a:lnTo>
                  <a:lnTo>
                    <a:pt x="133" y="230"/>
                  </a:lnTo>
                  <a:lnTo>
                    <a:pt x="133" y="225"/>
                  </a:lnTo>
                  <a:lnTo>
                    <a:pt x="133" y="223"/>
                  </a:lnTo>
                  <a:lnTo>
                    <a:pt x="133" y="221"/>
                  </a:lnTo>
                  <a:lnTo>
                    <a:pt x="140" y="213"/>
                  </a:lnTo>
                  <a:lnTo>
                    <a:pt x="140" y="213"/>
                  </a:lnTo>
                  <a:lnTo>
                    <a:pt x="140" y="209"/>
                  </a:lnTo>
                  <a:lnTo>
                    <a:pt x="140" y="206"/>
                  </a:lnTo>
                  <a:lnTo>
                    <a:pt x="142" y="204"/>
                  </a:lnTo>
                  <a:lnTo>
                    <a:pt x="142" y="204"/>
                  </a:lnTo>
                  <a:lnTo>
                    <a:pt x="142" y="199"/>
                  </a:lnTo>
                  <a:lnTo>
                    <a:pt x="145" y="195"/>
                  </a:lnTo>
                  <a:lnTo>
                    <a:pt x="149" y="180"/>
                  </a:lnTo>
                  <a:lnTo>
                    <a:pt x="149" y="178"/>
                  </a:lnTo>
                  <a:lnTo>
                    <a:pt x="149" y="173"/>
                  </a:lnTo>
                  <a:lnTo>
                    <a:pt x="152" y="171"/>
                  </a:lnTo>
                  <a:lnTo>
                    <a:pt x="152" y="171"/>
                  </a:lnTo>
                  <a:lnTo>
                    <a:pt x="154" y="169"/>
                  </a:lnTo>
                  <a:lnTo>
                    <a:pt x="154" y="169"/>
                  </a:lnTo>
                  <a:lnTo>
                    <a:pt x="154" y="166"/>
                  </a:lnTo>
                  <a:lnTo>
                    <a:pt x="154" y="164"/>
                  </a:lnTo>
                  <a:lnTo>
                    <a:pt x="154" y="164"/>
                  </a:lnTo>
                  <a:lnTo>
                    <a:pt x="156" y="164"/>
                  </a:lnTo>
                  <a:lnTo>
                    <a:pt x="156" y="161"/>
                  </a:lnTo>
                  <a:lnTo>
                    <a:pt x="159" y="161"/>
                  </a:lnTo>
                  <a:lnTo>
                    <a:pt x="159" y="154"/>
                  </a:lnTo>
                  <a:lnTo>
                    <a:pt x="159" y="154"/>
                  </a:lnTo>
                  <a:lnTo>
                    <a:pt x="161" y="152"/>
                  </a:lnTo>
                  <a:lnTo>
                    <a:pt x="163" y="152"/>
                  </a:lnTo>
                  <a:lnTo>
                    <a:pt x="163" y="145"/>
                  </a:lnTo>
                  <a:lnTo>
                    <a:pt x="166" y="142"/>
                  </a:lnTo>
                  <a:lnTo>
                    <a:pt x="166" y="142"/>
                  </a:lnTo>
                  <a:lnTo>
                    <a:pt x="171" y="138"/>
                  </a:lnTo>
                  <a:lnTo>
                    <a:pt x="173" y="135"/>
                  </a:lnTo>
                  <a:lnTo>
                    <a:pt x="175" y="126"/>
                  </a:lnTo>
                  <a:lnTo>
                    <a:pt x="175" y="126"/>
                  </a:lnTo>
                  <a:lnTo>
                    <a:pt x="178" y="124"/>
                  </a:lnTo>
                  <a:lnTo>
                    <a:pt x="180" y="124"/>
                  </a:lnTo>
                  <a:lnTo>
                    <a:pt x="180" y="124"/>
                  </a:lnTo>
                  <a:lnTo>
                    <a:pt x="182" y="124"/>
                  </a:lnTo>
                  <a:lnTo>
                    <a:pt x="185" y="121"/>
                  </a:lnTo>
                  <a:lnTo>
                    <a:pt x="185" y="119"/>
                  </a:lnTo>
                  <a:lnTo>
                    <a:pt x="185" y="116"/>
                  </a:lnTo>
                  <a:lnTo>
                    <a:pt x="185" y="114"/>
                  </a:lnTo>
                  <a:lnTo>
                    <a:pt x="185" y="112"/>
                  </a:lnTo>
                  <a:lnTo>
                    <a:pt x="190" y="105"/>
                  </a:lnTo>
                  <a:lnTo>
                    <a:pt x="192" y="102"/>
                  </a:lnTo>
                  <a:lnTo>
                    <a:pt x="194" y="90"/>
                  </a:lnTo>
                  <a:lnTo>
                    <a:pt x="197" y="88"/>
                  </a:lnTo>
                  <a:lnTo>
                    <a:pt x="199" y="83"/>
                  </a:lnTo>
                  <a:lnTo>
                    <a:pt x="199" y="79"/>
                  </a:lnTo>
                  <a:lnTo>
                    <a:pt x="199" y="74"/>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0"/>
            <p:cNvSpPr>
              <a:spLocks/>
            </p:cNvSpPr>
            <p:nvPr/>
          </p:nvSpPr>
          <p:spPr bwMode="auto">
            <a:xfrm>
              <a:off x="2682" y="2248"/>
              <a:ext cx="947" cy="776"/>
            </a:xfrm>
            <a:custGeom>
              <a:avLst/>
              <a:gdLst>
                <a:gd name="T0" fmla="*/ 900 w 947"/>
                <a:gd name="T1" fmla="*/ 277 h 776"/>
                <a:gd name="T2" fmla="*/ 902 w 947"/>
                <a:gd name="T3" fmla="*/ 258 h 776"/>
                <a:gd name="T4" fmla="*/ 914 w 947"/>
                <a:gd name="T5" fmla="*/ 206 h 776"/>
                <a:gd name="T6" fmla="*/ 907 w 947"/>
                <a:gd name="T7" fmla="*/ 168 h 776"/>
                <a:gd name="T8" fmla="*/ 921 w 947"/>
                <a:gd name="T9" fmla="*/ 82 h 776"/>
                <a:gd name="T10" fmla="*/ 864 w 947"/>
                <a:gd name="T11" fmla="*/ 47 h 776"/>
                <a:gd name="T12" fmla="*/ 798 w 947"/>
                <a:gd name="T13" fmla="*/ 59 h 776"/>
                <a:gd name="T14" fmla="*/ 720 w 947"/>
                <a:gd name="T15" fmla="*/ 56 h 776"/>
                <a:gd name="T16" fmla="*/ 661 w 947"/>
                <a:gd name="T17" fmla="*/ 49 h 776"/>
                <a:gd name="T18" fmla="*/ 569 w 947"/>
                <a:gd name="T19" fmla="*/ 78 h 776"/>
                <a:gd name="T20" fmla="*/ 561 w 947"/>
                <a:gd name="T21" fmla="*/ 40 h 776"/>
                <a:gd name="T22" fmla="*/ 481 w 947"/>
                <a:gd name="T23" fmla="*/ 52 h 776"/>
                <a:gd name="T24" fmla="*/ 431 w 947"/>
                <a:gd name="T25" fmla="*/ 113 h 776"/>
                <a:gd name="T26" fmla="*/ 339 w 947"/>
                <a:gd name="T27" fmla="*/ 78 h 776"/>
                <a:gd name="T28" fmla="*/ 230 w 947"/>
                <a:gd name="T29" fmla="*/ 47 h 776"/>
                <a:gd name="T30" fmla="*/ 152 w 947"/>
                <a:gd name="T31" fmla="*/ 16 h 776"/>
                <a:gd name="T32" fmla="*/ 154 w 947"/>
                <a:gd name="T33" fmla="*/ 59 h 776"/>
                <a:gd name="T34" fmla="*/ 161 w 947"/>
                <a:gd name="T35" fmla="*/ 68 h 776"/>
                <a:gd name="T36" fmla="*/ 107 w 947"/>
                <a:gd name="T37" fmla="*/ 101 h 776"/>
                <a:gd name="T38" fmla="*/ 138 w 947"/>
                <a:gd name="T39" fmla="*/ 163 h 776"/>
                <a:gd name="T40" fmla="*/ 83 w 947"/>
                <a:gd name="T41" fmla="*/ 170 h 776"/>
                <a:gd name="T42" fmla="*/ 83 w 947"/>
                <a:gd name="T43" fmla="*/ 222 h 776"/>
                <a:gd name="T44" fmla="*/ 48 w 947"/>
                <a:gd name="T45" fmla="*/ 243 h 776"/>
                <a:gd name="T46" fmla="*/ 3 w 947"/>
                <a:gd name="T47" fmla="*/ 255 h 776"/>
                <a:gd name="T48" fmla="*/ 10 w 947"/>
                <a:gd name="T49" fmla="*/ 305 h 776"/>
                <a:gd name="T50" fmla="*/ 43 w 947"/>
                <a:gd name="T51" fmla="*/ 340 h 776"/>
                <a:gd name="T52" fmla="*/ 19 w 947"/>
                <a:gd name="T53" fmla="*/ 355 h 776"/>
                <a:gd name="T54" fmla="*/ 34 w 947"/>
                <a:gd name="T55" fmla="*/ 357 h 776"/>
                <a:gd name="T56" fmla="*/ 38 w 947"/>
                <a:gd name="T57" fmla="*/ 385 h 776"/>
                <a:gd name="T58" fmla="*/ 41 w 947"/>
                <a:gd name="T59" fmla="*/ 433 h 776"/>
                <a:gd name="T60" fmla="*/ 48 w 947"/>
                <a:gd name="T61" fmla="*/ 468 h 776"/>
                <a:gd name="T62" fmla="*/ 45 w 947"/>
                <a:gd name="T63" fmla="*/ 482 h 776"/>
                <a:gd name="T64" fmla="*/ 55 w 947"/>
                <a:gd name="T65" fmla="*/ 544 h 776"/>
                <a:gd name="T66" fmla="*/ 69 w 947"/>
                <a:gd name="T67" fmla="*/ 610 h 776"/>
                <a:gd name="T68" fmla="*/ 76 w 947"/>
                <a:gd name="T69" fmla="*/ 660 h 776"/>
                <a:gd name="T70" fmla="*/ 88 w 947"/>
                <a:gd name="T71" fmla="*/ 700 h 776"/>
                <a:gd name="T72" fmla="*/ 114 w 947"/>
                <a:gd name="T73" fmla="*/ 752 h 776"/>
                <a:gd name="T74" fmla="*/ 166 w 947"/>
                <a:gd name="T75" fmla="*/ 771 h 776"/>
                <a:gd name="T76" fmla="*/ 202 w 947"/>
                <a:gd name="T77" fmla="*/ 738 h 776"/>
                <a:gd name="T78" fmla="*/ 192 w 947"/>
                <a:gd name="T79" fmla="*/ 698 h 776"/>
                <a:gd name="T80" fmla="*/ 187 w 947"/>
                <a:gd name="T81" fmla="*/ 674 h 776"/>
                <a:gd name="T82" fmla="*/ 195 w 947"/>
                <a:gd name="T83" fmla="*/ 667 h 776"/>
                <a:gd name="T84" fmla="*/ 228 w 947"/>
                <a:gd name="T85" fmla="*/ 660 h 776"/>
                <a:gd name="T86" fmla="*/ 254 w 947"/>
                <a:gd name="T87" fmla="*/ 632 h 776"/>
                <a:gd name="T88" fmla="*/ 299 w 947"/>
                <a:gd name="T89" fmla="*/ 617 h 776"/>
                <a:gd name="T90" fmla="*/ 344 w 947"/>
                <a:gd name="T91" fmla="*/ 603 h 776"/>
                <a:gd name="T92" fmla="*/ 346 w 947"/>
                <a:gd name="T93" fmla="*/ 558 h 776"/>
                <a:gd name="T94" fmla="*/ 403 w 947"/>
                <a:gd name="T95" fmla="*/ 565 h 776"/>
                <a:gd name="T96" fmla="*/ 419 w 947"/>
                <a:gd name="T97" fmla="*/ 539 h 776"/>
                <a:gd name="T98" fmla="*/ 469 w 947"/>
                <a:gd name="T99" fmla="*/ 513 h 776"/>
                <a:gd name="T100" fmla="*/ 509 w 947"/>
                <a:gd name="T101" fmla="*/ 468 h 776"/>
                <a:gd name="T102" fmla="*/ 552 w 947"/>
                <a:gd name="T103" fmla="*/ 456 h 776"/>
                <a:gd name="T104" fmla="*/ 580 w 947"/>
                <a:gd name="T105" fmla="*/ 419 h 776"/>
                <a:gd name="T106" fmla="*/ 592 w 947"/>
                <a:gd name="T107" fmla="*/ 376 h 776"/>
                <a:gd name="T108" fmla="*/ 599 w 947"/>
                <a:gd name="T109" fmla="*/ 340 h 776"/>
                <a:gd name="T110" fmla="*/ 635 w 947"/>
                <a:gd name="T111" fmla="*/ 326 h 776"/>
                <a:gd name="T112" fmla="*/ 651 w 947"/>
                <a:gd name="T113" fmla="*/ 262 h 776"/>
                <a:gd name="T114" fmla="*/ 711 w 947"/>
                <a:gd name="T115" fmla="*/ 281 h 776"/>
                <a:gd name="T116" fmla="*/ 758 w 947"/>
                <a:gd name="T117" fmla="*/ 298 h 776"/>
                <a:gd name="T118" fmla="*/ 822 w 947"/>
                <a:gd name="T119" fmla="*/ 300 h 776"/>
                <a:gd name="T120" fmla="*/ 834 w 947"/>
                <a:gd name="T121" fmla="*/ 350 h 776"/>
                <a:gd name="T122" fmla="*/ 876 w 947"/>
                <a:gd name="T123" fmla="*/ 369 h 776"/>
                <a:gd name="T124" fmla="*/ 938 w 947"/>
                <a:gd name="T125" fmla="*/ 329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7" h="776">
                  <a:moveTo>
                    <a:pt x="945" y="312"/>
                  </a:moveTo>
                  <a:lnTo>
                    <a:pt x="945" y="310"/>
                  </a:lnTo>
                  <a:lnTo>
                    <a:pt x="940" y="307"/>
                  </a:lnTo>
                  <a:lnTo>
                    <a:pt x="940" y="305"/>
                  </a:lnTo>
                  <a:lnTo>
                    <a:pt x="938" y="303"/>
                  </a:lnTo>
                  <a:lnTo>
                    <a:pt x="938" y="303"/>
                  </a:lnTo>
                  <a:lnTo>
                    <a:pt x="938" y="303"/>
                  </a:lnTo>
                  <a:lnTo>
                    <a:pt x="935" y="303"/>
                  </a:lnTo>
                  <a:lnTo>
                    <a:pt x="933" y="300"/>
                  </a:lnTo>
                  <a:lnTo>
                    <a:pt x="931" y="300"/>
                  </a:lnTo>
                  <a:lnTo>
                    <a:pt x="926" y="298"/>
                  </a:lnTo>
                  <a:lnTo>
                    <a:pt x="924" y="298"/>
                  </a:lnTo>
                  <a:lnTo>
                    <a:pt x="924" y="295"/>
                  </a:lnTo>
                  <a:lnTo>
                    <a:pt x="921" y="295"/>
                  </a:lnTo>
                  <a:lnTo>
                    <a:pt x="921" y="288"/>
                  </a:lnTo>
                  <a:lnTo>
                    <a:pt x="919" y="286"/>
                  </a:lnTo>
                  <a:lnTo>
                    <a:pt x="919" y="286"/>
                  </a:lnTo>
                  <a:lnTo>
                    <a:pt x="919" y="286"/>
                  </a:lnTo>
                  <a:lnTo>
                    <a:pt x="917" y="284"/>
                  </a:lnTo>
                  <a:lnTo>
                    <a:pt x="912" y="284"/>
                  </a:lnTo>
                  <a:lnTo>
                    <a:pt x="912" y="284"/>
                  </a:lnTo>
                  <a:lnTo>
                    <a:pt x="909" y="281"/>
                  </a:lnTo>
                  <a:lnTo>
                    <a:pt x="907" y="281"/>
                  </a:lnTo>
                  <a:lnTo>
                    <a:pt x="907" y="279"/>
                  </a:lnTo>
                  <a:lnTo>
                    <a:pt x="907" y="274"/>
                  </a:lnTo>
                  <a:lnTo>
                    <a:pt x="905" y="272"/>
                  </a:lnTo>
                  <a:lnTo>
                    <a:pt x="905" y="272"/>
                  </a:lnTo>
                  <a:lnTo>
                    <a:pt x="905" y="272"/>
                  </a:lnTo>
                  <a:lnTo>
                    <a:pt x="902" y="272"/>
                  </a:lnTo>
                  <a:lnTo>
                    <a:pt x="902" y="272"/>
                  </a:lnTo>
                  <a:lnTo>
                    <a:pt x="900" y="272"/>
                  </a:lnTo>
                  <a:lnTo>
                    <a:pt x="900" y="272"/>
                  </a:lnTo>
                  <a:lnTo>
                    <a:pt x="900" y="274"/>
                  </a:lnTo>
                  <a:lnTo>
                    <a:pt x="900" y="274"/>
                  </a:lnTo>
                  <a:lnTo>
                    <a:pt x="900" y="274"/>
                  </a:lnTo>
                  <a:lnTo>
                    <a:pt x="900" y="274"/>
                  </a:lnTo>
                  <a:lnTo>
                    <a:pt x="900" y="277"/>
                  </a:lnTo>
                  <a:lnTo>
                    <a:pt x="900" y="277"/>
                  </a:lnTo>
                  <a:lnTo>
                    <a:pt x="900" y="277"/>
                  </a:lnTo>
                  <a:lnTo>
                    <a:pt x="900" y="277"/>
                  </a:lnTo>
                  <a:lnTo>
                    <a:pt x="898" y="277"/>
                  </a:lnTo>
                  <a:lnTo>
                    <a:pt x="898" y="277"/>
                  </a:lnTo>
                  <a:lnTo>
                    <a:pt x="895" y="277"/>
                  </a:lnTo>
                  <a:lnTo>
                    <a:pt x="893" y="277"/>
                  </a:lnTo>
                  <a:lnTo>
                    <a:pt x="891" y="277"/>
                  </a:lnTo>
                  <a:lnTo>
                    <a:pt x="891" y="274"/>
                  </a:lnTo>
                  <a:lnTo>
                    <a:pt x="891" y="274"/>
                  </a:lnTo>
                  <a:lnTo>
                    <a:pt x="891" y="274"/>
                  </a:lnTo>
                  <a:lnTo>
                    <a:pt x="891" y="272"/>
                  </a:lnTo>
                  <a:lnTo>
                    <a:pt x="893" y="272"/>
                  </a:lnTo>
                  <a:lnTo>
                    <a:pt x="895" y="272"/>
                  </a:lnTo>
                  <a:lnTo>
                    <a:pt x="898" y="269"/>
                  </a:lnTo>
                  <a:lnTo>
                    <a:pt x="898" y="269"/>
                  </a:lnTo>
                  <a:lnTo>
                    <a:pt x="898" y="269"/>
                  </a:lnTo>
                  <a:lnTo>
                    <a:pt x="898" y="267"/>
                  </a:lnTo>
                  <a:lnTo>
                    <a:pt x="898" y="267"/>
                  </a:lnTo>
                  <a:lnTo>
                    <a:pt x="900" y="267"/>
                  </a:lnTo>
                  <a:lnTo>
                    <a:pt x="900" y="265"/>
                  </a:lnTo>
                  <a:lnTo>
                    <a:pt x="898" y="265"/>
                  </a:lnTo>
                  <a:lnTo>
                    <a:pt x="898" y="265"/>
                  </a:lnTo>
                  <a:lnTo>
                    <a:pt x="895" y="262"/>
                  </a:lnTo>
                  <a:lnTo>
                    <a:pt x="893" y="262"/>
                  </a:lnTo>
                  <a:lnTo>
                    <a:pt x="893" y="262"/>
                  </a:lnTo>
                  <a:lnTo>
                    <a:pt x="893" y="262"/>
                  </a:lnTo>
                  <a:lnTo>
                    <a:pt x="893" y="262"/>
                  </a:lnTo>
                  <a:lnTo>
                    <a:pt x="893" y="260"/>
                  </a:lnTo>
                  <a:lnTo>
                    <a:pt x="893" y="260"/>
                  </a:lnTo>
                  <a:lnTo>
                    <a:pt x="895" y="258"/>
                  </a:lnTo>
                  <a:lnTo>
                    <a:pt x="895" y="255"/>
                  </a:lnTo>
                  <a:lnTo>
                    <a:pt x="895" y="255"/>
                  </a:lnTo>
                  <a:lnTo>
                    <a:pt x="898" y="255"/>
                  </a:lnTo>
                  <a:lnTo>
                    <a:pt x="900" y="258"/>
                  </a:lnTo>
                  <a:lnTo>
                    <a:pt x="902" y="258"/>
                  </a:lnTo>
                  <a:lnTo>
                    <a:pt x="902" y="258"/>
                  </a:lnTo>
                  <a:lnTo>
                    <a:pt x="905" y="258"/>
                  </a:lnTo>
                  <a:lnTo>
                    <a:pt x="905" y="258"/>
                  </a:lnTo>
                  <a:lnTo>
                    <a:pt x="905" y="258"/>
                  </a:lnTo>
                  <a:lnTo>
                    <a:pt x="905" y="255"/>
                  </a:lnTo>
                  <a:lnTo>
                    <a:pt x="905" y="248"/>
                  </a:lnTo>
                  <a:lnTo>
                    <a:pt x="907" y="246"/>
                  </a:lnTo>
                  <a:lnTo>
                    <a:pt x="907" y="246"/>
                  </a:lnTo>
                  <a:lnTo>
                    <a:pt x="907" y="243"/>
                  </a:lnTo>
                  <a:lnTo>
                    <a:pt x="907" y="243"/>
                  </a:lnTo>
                  <a:lnTo>
                    <a:pt x="907" y="239"/>
                  </a:lnTo>
                  <a:lnTo>
                    <a:pt x="905" y="232"/>
                  </a:lnTo>
                  <a:lnTo>
                    <a:pt x="902" y="232"/>
                  </a:lnTo>
                  <a:lnTo>
                    <a:pt x="902" y="232"/>
                  </a:lnTo>
                  <a:lnTo>
                    <a:pt x="902" y="232"/>
                  </a:lnTo>
                  <a:lnTo>
                    <a:pt x="893" y="232"/>
                  </a:lnTo>
                  <a:lnTo>
                    <a:pt x="891" y="229"/>
                  </a:lnTo>
                  <a:lnTo>
                    <a:pt x="891" y="229"/>
                  </a:lnTo>
                  <a:lnTo>
                    <a:pt x="891" y="229"/>
                  </a:lnTo>
                  <a:lnTo>
                    <a:pt x="893" y="224"/>
                  </a:lnTo>
                  <a:lnTo>
                    <a:pt x="893" y="222"/>
                  </a:lnTo>
                  <a:lnTo>
                    <a:pt x="893" y="222"/>
                  </a:lnTo>
                  <a:lnTo>
                    <a:pt x="893" y="220"/>
                  </a:lnTo>
                  <a:lnTo>
                    <a:pt x="893" y="217"/>
                  </a:lnTo>
                  <a:lnTo>
                    <a:pt x="893" y="217"/>
                  </a:lnTo>
                  <a:lnTo>
                    <a:pt x="895" y="217"/>
                  </a:lnTo>
                  <a:lnTo>
                    <a:pt x="902" y="217"/>
                  </a:lnTo>
                  <a:lnTo>
                    <a:pt x="902" y="217"/>
                  </a:lnTo>
                  <a:lnTo>
                    <a:pt x="905" y="215"/>
                  </a:lnTo>
                  <a:lnTo>
                    <a:pt x="907" y="215"/>
                  </a:lnTo>
                  <a:lnTo>
                    <a:pt x="909" y="213"/>
                  </a:lnTo>
                  <a:lnTo>
                    <a:pt x="909" y="210"/>
                  </a:lnTo>
                  <a:lnTo>
                    <a:pt x="912" y="210"/>
                  </a:lnTo>
                  <a:lnTo>
                    <a:pt x="914" y="210"/>
                  </a:lnTo>
                  <a:lnTo>
                    <a:pt x="914" y="208"/>
                  </a:lnTo>
                  <a:lnTo>
                    <a:pt x="914" y="208"/>
                  </a:lnTo>
                  <a:lnTo>
                    <a:pt x="914" y="206"/>
                  </a:lnTo>
                  <a:lnTo>
                    <a:pt x="914" y="206"/>
                  </a:lnTo>
                  <a:lnTo>
                    <a:pt x="914" y="203"/>
                  </a:lnTo>
                  <a:lnTo>
                    <a:pt x="914" y="201"/>
                  </a:lnTo>
                  <a:lnTo>
                    <a:pt x="914" y="198"/>
                  </a:lnTo>
                  <a:lnTo>
                    <a:pt x="914" y="191"/>
                  </a:lnTo>
                  <a:lnTo>
                    <a:pt x="914" y="191"/>
                  </a:lnTo>
                  <a:lnTo>
                    <a:pt x="914" y="189"/>
                  </a:lnTo>
                  <a:lnTo>
                    <a:pt x="917" y="187"/>
                  </a:lnTo>
                  <a:lnTo>
                    <a:pt x="917" y="187"/>
                  </a:lnTo>
                  <a:lnTo>
                    <a:pt x="917" y="184"/>
                  </a:lnTo>
                  <a:lnTo>
                    <a:pt x="914" y="184"/>
                  </a:lnTo>
                  <a:lnTo>
                    <a:pt x="914" y="184"/>
                  </a:lnTo>
                  <a:lnTo>
                    <a:pt x="914" y="182"/>
                  </a:lnTo>
                  <a:lnTo>
                    <a:pt x="914" y="177"/>
                  </a:lnTo>
                  <a:lnTo>
                    <a:pt x="914" y="177"/>
                  </a:lnTo>
                  <a:lnTo>
                    <a:pt x="914" y="175"/>
                  </a:lnTo>
                  <a:lnTo>
                    <a:pt x="914" y="175"/>
                  </a:lnTo>
                  <a:lnTo>
                    <a:pt x="914" y="175"/>
                  </a:lnTo>
                  <a:lnTo>
                    <a:pt x="914" y="175"/>
                  </a:lnTo>
                  <a:lnTo>
                    <a:pt x="912" y="175"/>
                  </a:lnTo>
                  <a:lnTo>
                    <a:pt x="909" y="172"/>
                  </a:lnTo>
                  <a:lnTo>
                    <a:pt x="909" y="172"/>
                  </a:lnTo>
                  <a:lnTo>
                    <a:pt x="909" y="172"/>
                  </a:lnTo>
                  <a:lnTo>
                    <a:pt x="907" y="172"/>
                  </a:lnTo>
                  <a:lnTo>
                    <a:pt x="907" y="175"/>
                  </a:lnTo>
                  <a:lnTo>
                    <a:pt x="905" y="177"/>
                  </a:lnTo>
                  <a:lnTo>
                    <a:pt x="902" y="177"/>
                  </a:lnTo>
                  <a:lnTo>
                    <a:pt x="902" y="177"/>
                  </a:lnTo>
                  <a:lnTo>
                    <a:pt x="902" y="177"/>
                  </a:lnTo>
                  <a:lnTo>
                    <a:pt x="900" y="177"/>
                  </a:lnTo>
                  <a:lnTo>
                    <a:pt x="900" y="175"/>
                  </a:lnTo>
                  <a:lnTo>
                    <a:pt x="900" y="175"/>
                  </a:lnTo>
                  <a:lnTo>
                    <a:pt x="900" y="175"/>
                  </a:lnTo>
                  <a:lnTo>
                    <a:pt x="900" y="172"/>
                  </a:lnTo>
                  <a:lnTo>
                    <a:pt x="900" y="170"/>
                  </a:lnTo>
                  <a:lnTo>
                    <a:pt x="902" y="170"/>
                  </a:lnTo>
                  <a:lnTo>
                    <a:pt x="902" y="170"/>
                  </a:lnTo>
                  <a:lnTo>
                    <a:pt x="907" y="168"/>
                  </a:lnTo>
                  <a:lnTo>
                    <a:pt x="907" y="165"/>
                  </a:lnTo>
                  <a:lnTo>
                    <a:pt x="909" y="165"/>
                  </a:lnTo>
                  <a:lnTo>
                    <a:pt x="909" y="163"/>
                  </a:lnTo>
                  <a:lnTo>
                    <a:pt x="907" y="153"/>
                  </a:lnTo>
                  <a:lnTo>
                    <a:pt x="907" y="142"/>
                  </a:lnTo>
                  <a:lnTo>
                    <a:pt x="907" y="139"/>
                  </a:lnTo>
                  <a:lnTo>
                    <a:pt x="907" y="137"/>
                  </a:lnTo>
                  <a:lnTo>
                    <a:pt x="907" y="137"/>
                  </a:lnTo>
                  <a:lnTo>
                    <a:pt x="907" y="135"/>
                  </a:lnTo>
                  <a:lnTo>
                    <a:pt x="905" y="135"/>
                  </a:lnTo>
                  <a:lnTo>
                    <a:pt x="905" y="135"/>
                  </a:lnTo>
                  <a:lnTo>
                    <a:pt x="905" y="135"/>
                  </a:lnTo>
                  <a:lnTo>
                    <a:pt x="902" y="135"/>
                  </a:lnTo>
                  <a:lnTo>
                    <a:pt x="900" y="135"/>
                  </a:lnTo>
                  <a:lnTo>
                    <a:pt x="900" y="135"/>
                  </a:lnTo>
                  <a:lnTo>
                    <a:pt x="900" y="135"/>
                  </a:lnTo>
                  <a:lnTo>
                    <a:pt x="898" y="135"/>
                  </a:lnTo>
                  <a:lnTo>
                    <a:pt x="898" y="135"/>
                  </a:lnTo>
                  <a:lnTo>
                    <a:pt x="898" y="132"/>
                  </a:lnTo>
                  <a:lnTo>
                    <a:pt x="895" y="132"/>
                  </a:lnTo>
                  <a:lnTo>
                    <a:pt x="895" y="132"/>
                  </a:lnTo>
                  <a:lnTo>
                    <a:pt x="893" y="130"/>
                  </a:lnTo>
                  <a:lnTo>
                    <a:pt x="893" y="125"/>
                  </a:lnTo>
                  <a:lnTo>
                    <a:pt x="893" y="125"/>
                  </a:lnTo>
                  <a:lnTo>
                    <a:pt x="893" y="123"/>
                  </a:lnTo>
                  <a:lnTo>
                    <a:pt x="895" y="118"/>
                  </a:lnTo>
                  <a:lnTo>
                    <a:pt x="895" y="111"/>
                  </a:lnTo>
                  <a:lnTo>
                    <a:pt x="895" y="109"/>
                  </a:lnTo>
                  <a:lnTo>
                    <a:pt x="898" y="109"/>
                  </a:lnTo>
                  <a:lnTo>
                    <a:pt x="898" y="106"/>
                  </a:lnTo>
                  <a:lnTo>
                    <a:pt x="900" y="106"/>
                  </a:lnTo>
                  <a:lnTo>
                    <a:pt x="907" y="101"/>
                  </a:lnTo>
                  <a:lnTo>
                    <a:pt x="914" y="97"/>
                  </a:lnTo>
                  <a:lnTo>
                    <a:pt x="917" y="94"/>
                  </a:lnTo>
                  <a:lnTo>
                    <a:pt x="919" y="92"/>
                  </a:lnTo>
                  <a:lnTo>
                    <a:pt x="921" y="90"/>
                  </a:lnTo>
                  <a:lnTo>
                    <a:pt x="921" y="82"/>
                  </a:lnTo>
                  <a:lnTo>
                    <a:pt x="919" y="82"/>
                  </a:lnTo>
                  <a:lnTo>
                    <a:pt x="917" y="85"/>
                  </a:lnTo>
                  <a:lnTo>
                    <a:pt x="917" y="85"/>
                  </a:lnTo>
                  <a:lnTo>
                    <a:pt x="917" y="85"/>
                  </a:lnTo>
                  <a:lnTo>
                    <a:pt x="914" y="85"/>
                  </a:lnTo>
                  <a:lnTo>
                    <a:pt x="914" y="85"/>
                  </a:lnTo>
                  <a:lnTo>
                    <a:pt x="900" y="78"/>
                  </a:lnTo>
                  <a:lnTo>
                    <a:pt x="900" y="78"/>
                  </a:lnTo>
                  <a:lnTo>
                    <a:pt x="898" y="75"/>
                  </a:lnTo>
                  <a:lnTo>
                    <a:pt x="898" y="75"/>
                  </a:lnTo>
                  <a:lnTo>
                    <a:pt x="895" y="78"/>
                  </a:lnTo>
                  <a:lnTo>
                    <a:pt x="893" y="78"/>
                  </a:lnTo>
                  <a:lnTo>
                    <a:pt x="891" y="78"/>
                  </a:lnTo>
                  <a:lnTo>
                    <a:pt x="891" y="78"/>
                  </a:lnTo>
                  <a:lnTo>
                    <a:pt x="891" y="78"/>
                  </a:lnTo>
                  <a:lnTo>
                    <a:pt x="888" y="78"/>
                  </a:lnTo>
                  <a:lnTo>
                    <a:pt x="888" y="75"/>
                  </a:lnTo>
                  <a:lnTo>
                    <a:pt x="888" y="75"/>
                  </a:lnTo>
                  <a:lnTo>
                    <a:pt x="891" y="73"/>
                  </a:lnTo>
                  <a:lnTo>
                    <a:pt x="891" y="73"/>
                  </a:lnTo>
                  <a:lnTo>
                    <a:pt x="891" y="73"/>
                  </a:lnTo>
                  <a:lnTo>
                    <a:pt x="891" y="71"/>
                  </a:lnTo>
                  <a:lnTo>
                    <a:pt x="891" y="71"/>
                  </a:lnTo>
                  <a:lnTo>
                    <a:pt x="891" y="68"/>
                  </a:lnTo>
                  <a:lnTo>
                    <a:pt x="891" y="66"/>
                  </a:lnTo>
                  <a:lnTo>
                    <a:pt x="888" y="66"/>
                  </a:lnTo>
                  <a:lnTo>
                    <a:pt x="881" y="61"/>
                  </a:lnTo>
                  <a:lnTo>
                    <a:pt x="881" y="59"/>
                  </a:lnTo>
                  <a:lnTo>
                    <a:pt x="881" y="59"/>
                  </a:lnTo>
                  <a:lnTo>
                    <a:pt x="881" y="56"/>
                  </a:lnTo>
                  <a:lnTo>
                    <a:pt x="881" y="56"/>
                  </a:lnTo>
                  <a:lnTo>
                    <a:pt x="879" y="56"/>
                  </a:lnTo>
                  <a:lnTo>
                    <a:pt x="879" y="54"/>
                  </a:lnTo>
                  <a:lnTo>
                    <a:pt x="874" y="54"/>
                  </a:lnTo>
                  <a:lnTo>
                    <a:pt x="872" y="52"/>
                  </a:lnTo>
                  <a:lnTo>
                    <a:pt x="867" y="49"/>
                  </a:lnTo>
                  <a:lnTo>
                    <a:pt x="864" y="47"/>
                  </a:lnTo>
                  <a:lnTo>
                    <a:pt x="864" y="49"/>
                  </a:lnTo>
                  <a:lnTo>
                    <a:pt x="864" y="49"/>
                  </a:lnTo>
                  <a:lnTo>
                    <a:pt x="862" y="49"/>
                  </a:lnTo>
                  <a:lnTo>
                    <a:pt x="855" y="52"/>
                  </a:lnTo>
                  <a:lnTo>
                    <a:pt x="853" y="54"/>
                  </a:lnTo>
                  <a:lnTo>
                    <a:pt x="853" y="56"/>
                  </a:lnTo>
                  <a:lnTo>
                    <a:pt x="843" y="59"/>
                  </a:lnTo>
                  <a:lnTo>
                    <a:pt x="843" y="59"/>
                  </a:lnTo>
                  <a:lnTo>
                    <a:pt x="841" y="59"/>
                  </a:lnTo>
                  <a:lnTo>
                    <a:pt x="841" y="59"/>
                  </a:lnTo>
                  <a:lnTo>
                    <a:pt x="841" y="59"/>
                  </a:lnTo>
                  <a:lnTo>
                    <a:pt x="841" y="56"/>
                  </a:lnTo>
                  <a:lnTo>
                    <a:pt x="841" y="56"/>
                  </a:lnTo>
                  <a:lnTo>
                    <a:pt x="838" y="56"/>
                  </a:lnTo>
                  <a:lnTo>
                    <a:pt x="836" y="59"/>
                  </a:lnTo>
                  <a:lnTo>
                    <a:pt x="836" y="59"/>
                  </a:lnTo>
                  <a:lnTo>
                    <a:pt x="834" y="59"/>
                  </a:lnTo>
                  <a:lnTo>
                    <a:pt x="834" y="59"/>
                  </a:lnTo>
                  <a:lnTo>
                    <a:pt x="831" y="61"/>
                  </a:lnTo>
                  <a:lnTo>
                    <a:pt x="829" y="61"/>
                  </a:lnTo>
                  <a:lnTo>
                    <a:pt x="827" y="61"/>
                  </a:lnTo>
                  <a:lnTo>
                    <a:pt x="827" y="61"/>
                  </a:lnTo>
                  <a:lnTo>
                    <a:pt x="824" y="61"/>
                  </a:lnTo>
                  <a:lnTo>
                    <a:pt x="824" y="59"/>
                  </a:lnTo>
                  <a:lnTo>
                    <a:pt x="824" y="56"/>
                  </a:lnTo>
                  <a:lnTo>
                    <a:pt x="822" y="56"/>
                  </a:lnTo>
                  <a:lnTo>
                    <a:pt x="822" y="54"/>
                  </a:lnTo>
                  <a:lnTo>
                    <a:pt x="819" y="54"/>
                  </a:lnTo>
                  <a:lnTo>
                    <a:pt x="817" y="54"/>
                  </a:lnTo>
                  <a:lnTo>
                    <a:pt x="815" y="54"/>
                  </a:lnTo>
                  <a:lnTo>
                    <a:pt x="810" y="54"/>
                  </a:lnTo>
                  <a:lnTo>
                    <a:pt x="805" y="54"/>
                  </a:lnTo>
                  <a:lnTo>
                    <a:pt x="805" y="54"/>
                  </a:lnTo>
                  <a:lnTo>
                    <a:pt x="803" y="54"/>
                  </a:lnTo>
                  <a:lnTo>
                    <a:pt x="801" y="56"/>
                  </a:lnTo>
                  <a:lnTo>
                    <a:pt x="798" y="59"/>
                  </a:lnTo>
                  <a:lnTo>
                    <a:pt x="798" y="59"/>
                  </a:lnTo>
                  <a:lnTo>
                    <a:pt x="796" y="59"/>
                  </a:lnTo>
                  <a:lnTo>
                    <a:pt x="793" y="59"/>
                  </a:lnTo>
                  <a:lnTo>
                    <a:pt x="793" y="59"/>
                  </a:lnTo>
                  <a:lnTo>
                    <a:pt x="791" y="59"/>
                  </a:lnTo>
                  <a:lnTo>
                    <a:pt x="791" y="56"/>
                  </a:lnTo>
                  <a:lnTo>
                    <a:pt x="791" y="54"/>
                  </a:lnTo>
                  <a:lnTo>
                    <a:pt x="791" y="54"/>
                  </a:lnTo>
                  <a:lnTo>
                    <a:pt x="791" y="54"/>
                  </a:lnTo>
                  <a:lnTo>
                    <a:pt x="791" y="52"/>
                  </a:lnTo>
                  <a:lnTo>
                    <a:pt x="789" y="49"/>
                  </a:lnTo>
                  <a:lnTo>
                    <a:pt x="786" y="47"/>
                  </a:lnTo>
                  <a:lnTo>
                    <a:pt x="784" y="45"/>
                  </a:lnTo>
                  <a:lnTo>
                    <a:pt x="782" y="42"/>
                  </a:lnTo>
                  <a:lnTo>
                    <a:pt x="777" y="42"/>
                  </a:lnTo>
                  <a:lnTo>
                    <a:pt x="777" y="42"/>
                  </a:lnTo>
                  <a:lnTo>
                    <a:pt x="775" y="42"/>
                  </a:lnTo>
                  <a:lnTo>
                    <a:pt x="772" y="42"/>
                  </a:lnTo>
                  <a:lnTo>
                    <a:pt x="772" y="40"/>
                  </a:lnTo>
                  <a:lnTo>
                    <a:pt x="767" y="42"/>
                  </a:lnTo>
                  <a:lnTo>
                    <a:pt x="765" y="40"/>
                  </a:lnTo>
                  <a:lnTo>
                    <a:pt x="763" y="40"/>
                  </a:lnTo>
                  <a:lnTo>
                    <a:pt x="758" y="38"/>
                  </a:lnTo>
                  <a:lnTo>
                    <a:pt x="756" y="38"/>
                  </a:lnTo>
                  <a:lnTo>
                    <a:pt x="756" y="40"/>
                  </a:lnTo>
                  <a:lnTo>
                    <a:pt x="756" y="40"/>
                  </a:lnTo>
                  <a:lnTo>
                    <a:pt x="756" y="40"/>
                  </a:lnTo>
                  <a:lnTo>
                    <a:pt x="756" y="42"/>
                  </a:lnTo>
                  <a:lnTo>
                    <a:pt x="756" y="45"/>
                  </a:lnTo>
                  <a:lnTo>
                    <a:pt x="753" y="45"/>
                  </a:lnTo>
                  <a:lnTo>
                    <a:pt x="751" y="47"/>
                  </a:lnTo>
                  <a:lnTo>
                    <a:pt x="748" y="47"/>
                  </a:lnTo>
                  <a:lnTo>
                    <a:pt x="741" y="49"/>
                  </a:lnTo>
                  <a:lnTo>
                    <a:pt x="739" y="52"/>
                  </a:lnTo>
                  <a:lnTo>
                    <a:pt x="727" y="52"/>
                  </a:lnTo>
                  <a:lnTo>
                    <a:pt x="722" y="54"/>
                  </a:lnTo>
                  <a:lnTo>
                    <a:pt x="720" y="54"/>
                  </a:lnTo>
                  <a:lnTo>
                    <a:pt x="720" y="56"/>
                  </a:lnTo>
                  <a:lnTo>
                    <a:pt x="720" y="56"/>
                  </a:lnTo>
                  <a:lnTo>
                    <a:pt x="720" y="59"/>
                  </a:lnTo>
                  <a:lnTo>
                    <a:pt x="720" y="59"/>
                  </a:lnTo>
                  <a:lnTo>
                    <a:pt x="720" y="61"/>
                  </a:lnTo>
                  <a:lnTo>
                    <a:pt x="720" y="61"/>
                  </a:lnTo>
                  <a:lnTo>
                    <a:pt x="720" y="64"/>
                  </a:lnTo>
                  <a:lnTo>
                    <a:pt x="718" y="64"/>
                  </a:lnTo>
                  <a:lnTo>
                    <a:pt x="713" y="64"/>
                  </a:lnTo>
                  <a:lnTo>
                    <a:pt x="711" y="64"/>
                  </a:lnTo>
                  <a:lnTo>
                    <a:pt x="706" y="66"/>
                  </a:lnTo>
                  <a:lnTo>
                    <a:pt x="699" y="66"/>
                  </a:lnTo>
                  <a:lnTo>
                    <a:pt x="696" y="68"/>
                  </a:lnTo>
                  <a:lnTo>
                    <a:pt x="694" y="68"/>
                  </a:lnTo>
                  <a:lnTo>
                    <a:pt x="687" y="68"/>
                  </a:lnTo>
                  <a:lnTo>
                    <a:pt x="677" y="66"/>
                  </a:lnTo>
                  <a:lnTo>
                    <a:pt x="677" y="64"/>
                  </a:lnTo>
                  <a:lnTo>
                    <a:pt x="675" y="64"/>
                  </a:lnTo>
                  <a:lnTo>
                    <a:pt x="675" y="61"/>
                  </a:lnTo>
                  <a:lnTo>
                    <a:pt x="673" y="61"/>
                  </a:lnTo>
                  <a:lnTo>
                    <a:pt x="670" y="61"/>
                  </a:lnTo>
                  <a:lnTo>
                    <a:pt x="670" y="61"/>
                  </a:lnTo>
                  <a:lnTo>
                    <a:pt x="668" y="61"/>
                  </a:lnTo>
                  <a:lnTo>
                    <a:pt x="668" y="64"/>
                  </a:lnTo>
                  <a:lnTo>
                    <a:pt x="666" y="64"/>
                  </a:lnTo>
                  <a:lnTo>
                    <a:pt x="666" y="64"/>
                  </a:lnTo>
                  <a:lnTo>
                    <a:pt x="663" y="64"/>
                  </a:lnTo>
                  <a:lnTo>
                    <a:pt x="663" y="64"/>
                  </a:lnTo>
                  <a:lnTo>
                    <a:pt x="663" y="64"/>
                  </a:lnTo>
                  <a:lnTo>
                    <a:pt x="663" y="64"/>
                  </a:lnTo>
                  <a:lnTo>
                    <a:pt x="663" y="64"/>
                  </a:lnTo>
                  <a:lnTo>
                    <a:pt x="663" y="64"/>
                  </a:lnTo>
                  <a:lnTo>
                    <a:pt x="663" y="61"/>
                  </a:lnTo>
                  <a:lnTo>
                    <a:pt x="663" y="59"/>
                  </a:lnTo>
                  <a:lnTo>
                    <a:pt x="663" y="56"/>
                  </a:lnTo>
                  <a:lnTo>
                    <a:pt x="661" y="54"/>
                  </a:lnTo>
                  <a:lnTo>
                    <a:pt x="661" y="52"/>
                  </a:lnTo>
                  <a:lnTo>
                    <a:pt x="661" y="49"/>
                  </a:lnTo>
                  <a:lnTo>
                    <a:pt x="659" y="49"/>
                  </a:lnTo>
                  <a:lnTo>
                    <a:pt x="659" y="49"/>
                  </a:lnTo>
                  <a:lnTo>
                    <a:pt x="656" y="49"/>
                  </a:lnTo>
                  <a:lnTo>
                    <a:pt x="656" y="49"/>
                  </a:lnTo>
                  <a:lnTo>
                    <a:pt x="654" y="49"/>
                  </a:lnTo>
                  <a:lnTo>
                    <a:pt x="654" y="49"/>
                  </a:lnTo>
                  <a:lnTo>
                    <a:pt x="651" y="49"/>
                  </a:lnTo>
                  <a:lnTo>
                    <a:pt x="649" y="54"/>
                  </a:lnTo>
                  <a:lnTo>
                    <a:pt x="644" y="56"/>
                  </a:lnTo>
                  <a:lnTo>
                    <a:pt x="637" y="56"/>
                  </a:lnTo>
                  <a:lnTo>
                    <a:pt x="637" y="59"/>
                  </a:lnTo>
                  <a:lnTo>
                    <a:pt x="635" y="59"/>
                  </a:lnTo>
                  <a:lnTo>
                    <a:pt x="632" y="61"/>
                  </a:lnTo>
                  <a:lnTo>
                    <a:pt x="630" y="66"/>
                  </a:lnTo>
                  <a:lnTo>
                    <a:pt x="628" y="66"/>
                  </a:lnTo>
                  <a:lnTo>
                    <a:pt x="623" y="68"/>
                  </a:lnTo>
                  <a:lnTo>
                    <a:pt x="618" y="73"/>
                  </a:lnTo>
                  <a:lnTo>
                    <a:pt x="604" y="78"/>
                  </a:lnTo>
                  <a:lnTo>
                    <a:pt x="602" y="78"/>
                  </a:lnTo>
                  <a:lnTo>
                    <a:pt x="599" y="78"/>
                  </a:lnTo>
                  <a:lnTo>
                    <a:pt x="597" y="75"/>
                  </a:lnTo>
                  <a:lnTo>
                    <a:pt x="592" y="73"/>
                  </a:lnTo>
                  <a:lnTo>
                    <a:pt x="590" y="73"/>
                  </a:lnTo>
                  <a:lnTo>
                    <a:pt x="590" y="73"/>
                  </a:lnTo>
                  <a:lnTo>
                    <a:pt x="587" y="75"/>
                  </a:lnTo>
                  <a:lnTo>
                    <a:pt x="585" y="78"/>
                  </a:lnTo>
                  <a:lnTo>
                    <a:pt x="580" y="80"/>
                  </a:lnTo>
                  <a:lnTo>
                    <a:pt x="580" y="80"/>
                  </a:lnTo>
                  <a:lnTo>
                    <a:pt x="578" y="80"/>
                  </a:lnTo>
                  <a:lnTo>
                    <a:pt x="578" y="78"/>
                  </a:lnTo>
                  <a:lnTo>
                    <a:pt x="578" y="78"/>
                  </a:lnTo>
                  <a:lnTo>
                    <a:pt x="576" y="78"/>
                  </a:lnTo>
                  <a:lnTo>
                    <a:pt x="573" y="78"/>
                  </a:lnTo>
                  <a:lnTo>
                    <a:pt x="573" y="78"/>
                  </a:lnTo>
                  <a:lnTo>
                    <a:pt x="571" y="78"/>
                  </a:lnTo>
                  <a:lnTo>
                    <a:pt x="571" y="78"/>
                  </a:lnTo>
                  <a:lnTo>
                    <a:pt x="569" y="78"/>
                  </a:lnTo>
                  <a:lnTo>
                    <a:pt x="566" y="78"/>
                  </a:lnTo>
                  <a:lnTo>
                    <a:pt x="566" y="78"/>
                  </a:lnTo>
                  <a:lnTo>
                    <a:pt x="564" y="78"/>
                  </a:lnTo>
                  <a:lnTo>
                    <a:pt x="564" y="78"/>
                  </a:lnTo>
                  <a:lnTo>
                    <a:pt x="564" y="78"/>
                  </a:lnTo>
                  <a:lnTo>
                    <a:pt x="561" y="75"/>
                  </a:lnTo>
                  <a:lnTo>
                    <a:pt x="561" y="75"/>
                  </a:lnTo>
                  <a:lnTo>
                    <a:pt x="559" y="75"/>
                  </a:lnTo>
                  <a:lnTo>
                    <a:pt x="559" y="75"/>
                  </a:lnTo>
                  <a:lnTo>
                    <a:pt x="559" y="75"/>
                  </a:lnTo>
                  <a:lnTo>
                    <a:pt x="557" y="75"/>
                  </a:lnTo>
                  <a:lnTo>
                    <a:pt x="557" y="78"/>
                  </a:lnTo>
                  <a:lnTo>
                    <a:pt x="557" y="78"/>
                  </a:lnTo>
                  <a:lnTo>
                    <a:pt x="554" y="78"/>
                  </a:lnTo>
                  <a:lnTo>
                    <a:pt x="554" y="78"/>
                  </a:lnTo>
                  <a:lnTo>
                    <a:pt x="554" y="75"/>
                  </a:lnTo>
                  <a:lnTo>
                    <a:pt x="554" y="73"/>
                  </a:lnTo>
                  <a:lnTo>
                    <a:pt x="552" y="68"/>
                  </a:lnTo>
                  <a:lnTo>
                    <a:pt x="550" y="66"/>
                  </a:lnTo>
                  <a:lnTo>
                    <a:pt x="550" y="64"/>
                  </a:lnTo>
                  <a:lnTo>
                    <a:pt x="550" y="64"/>
                  </a:lnTo>
                  <a:lnTo>
                    <a:pt x="550" y="61"/>
                  </a:lnTo>
                  <a:lnTo>
                    <a:pt x="550" y="61"/>
                  </a:lnTo>
                  <a:lnTo>
                    <a:pt x="550" y="59"/>
                  </a:lnTo>
                  <a:lnTo>
                    <a:pt x="550" y="59"/>
                  </a:lnTo>
                  <a:lnTo>
                    <a:pt x="552" y="59"/>
                  </a:lnTo>
                  <a:lnTo>
                    <a:pt x="564" y="59"/>
                  </a:lnTo>
                  <a:lnTo>
                    <a:pt x="564" y="59"/>
                  </a:lnTo>
                  <a:lnTo>
                    <a:pt x="566" y="59"/>
                  </a:lnTo>
                  <a:lnTo>
                    <a:pt x="566" y="59"/>
                  </a:lnTo>
                  <a:lnTo>
                    <a:pt x="566" y="56"/>
                  </a:lnTo>
                  <a:lnTo>
                    <a:pt x="564" y="56"/>
                  </a:lnTo>
                  <a:lnTo>
                    <a:pt x="564" y="54"/>
                  </a:lnTo>
                  <a:lnTo>
                    <a:pt x="564" y="52"/>
                  </a:lnTo>
                  <a:lnTo>
                    <a:pt x="564" y="52"/>
                  </a:lnTo>
                  <a:lnTo>
                    <a:pt x="564" y="49"/>
                  </a:lnTo>
                  <a:lnTo>
                    <a:pt x="561" y="40"/>
                  </a:lnTo>
                  <a:lnTo>
                    <a:pt x="561" y="40"/>
                  </a:lnTo>
                  <a:lnTo>
                    <a:pt x="561" y="38"/>
                  </a:lnTo>
                  <a:lnTo>
                    <a:pt x="559" y="38"/>
                  </a:lnTo>
                  <a:lnTo>
                    <a:pt x="557" y="35"/>
                  </a:lnTo>
                  <a:lnTo>
                    <a:pt x="557" y="35"/>
                  </a:lnTo>
                  <a:lnTo>
                    <a:pt x="557" y="35"/>
                  </a:lnTo>
                  <a:lnTo>
                    <a:pt x="557" y="35"/>
                  </a:lnTo>
                  <a:lnTo>
                    <a:pt x="557" y="35"/>
                  </a:lnTo>
                  <a:lnTo>
                    <a:pt x="557" y="33"/>
                  </a:lnTo>
                  <a:lnTo>
                    <a:pt x="554" y="33"/>
                  </a:lnTo>
                  <a:lnTo>
                    <a:pt x="554" y="33"/>
                  </a:lnTo>
                  <a:lnTo>
                    <a:pt x="552" y="30"/>
                  </a:lnTo>
                  <a:lnTo>
                    <a:pt x="538" y="30"/>
                  </a:lnTo>
                  <a:lnTo>
                    <a:pt x="535" y="30"/>
                  </a:lnTo>
                  <a:lnTo>
                    <a:pt x="535" y="33"/>
                  </a:lnTo>
                  <a:lnTo>
                    <a:pt x="533" y="35"/>
                  </a:lnTo>
                  <a:lnTo>
                    <a:pt x="533" y="35"/>
                  </a:lnTo>
                  <a:lnTo>
                    <a:pt x="528" y="35"/>
                  </a:lnTo>
                  <a:lnTo>
                    <a:pt x="528" y="35"/>
                  </a:lnTo>
                  <a:lnTo>
                    <a:pt x="526" y="38"/>
                  </a:lnTo>
                  <a:lnTo>
                    <a:pt x="526" y="40"/>
                  </a:lnTo>
                  <a:lnTo>
                    <a:pt x="526" y="40"/>
                  </a:lnTo>
                  <a:lnTo>
                    <a:pt x="524" y="40"/>
                  </a:lnTo>
                  <a:lnTo>
                    <a:pt x="524" y="40"/>
                  </a:lnTo>
                  <a:lnTo>
                    <a:pt x="524" y="40"/>
                  </a:lnTo>
                  <a:lnTo>
                    <a:pt x="521" y="40"/>
                  </a:lnTo>
                  <a:lnTo>
                    <a:pt x="521" y="38"/>
                  </a:lnTo>
                  <a:lnTo>
                    <a:pt x="521" y="38"/>
                  </a:lnTo>
                  <a:lnTo>
                    <a:pt x="521" y="38"/>
                  </a:lnTo>
                  <a:lnTo>
                    <a:pt x="519" y="38"/>
                  </a:lnTo>
                  <a:lnTo>
                    <a:pt x="519" y="38"/>
                  </a:lnTo>
                  <a:lnTo>
                    <a:pt x="512" y="38"/>
                  </a:lnTo>
                  <a:lnTo>
                    <a:pt x="507" y="38"/>
                  </a:lnTo>
                  <a:lnTo>
                    <a:pt x="502" y="40"/>
                  </a:lnTo>
                  <a:lnTo>
                    <a:pt x="490" y="49"/>
                  </a:lnTo>
                  <a:lnTo>
                    <a:pt x="488" y="52"/>
                  </a:lnTo>
                  <a:lnTo>
                    <a:pt x="481" y="52"/>
                  </a:lnTo>
                  <a:lnTo>
                    <a:pt x="479" y="52"/>
                  </a:lnTo>
                  <a:lnTo>
                    <a:pt x="476" y="54"/>
                  </a:lnTo>
                  <a:lnTo>
                    <a:pt x="476" y="59"/>
                  </a:lnTo>
                  <a:lnTo>
                    <a:pt x="474" y="61"/>
                  </a:lnTo>
                  <a:lnTo>
                    <a:pt x="474" y="61"/>
                  </a:lnTo>
                  <a:lnTo>
                    <a:pt x="474" y="64"/>
                  </a:lnTo>
                  <a:lnTo>
                    <a:pt x="474" y="64"/>
                  </a:lnTo>
                  <a:lnTo>
                    <a:pt x="474" y="64"/>
                  </a:lnTo>
                  <a:lnTo>
                    <a:pt x="474" y="66"/>
                  </a:lnTo>
                  <a:lnTo>
                    <a:pt x="474" y="66"/>
                  </a:lnTo>
                  <a:lnTo>
                    <a:pt x="474" y="66"/>
                  </a:lnTo>
                  <a:lnTo>
                    <a:pt x="474" y="68"/>
                  </a:lnTo>
                  <a:lnTo>
                    <a:pt x="472" y="68"/>
                  </a:lnTo>
                  <a:lnTo>
                    <a:pt x="472" y="71"/>
                  </a:lnTo>
                  <a:lnTo>
                    <a:pt x="469" y="75"/>
                  </a:lnTo>
                  <a:lnTo>
                    <a:pt x="467" y="75"/>
                  </a:lnTo>
                  <a:lnTo>
                    <a:pt x="467" y="78"/>
                  </a:lnTo>
                  <a:lnTo>
                    <a:pt x="462" y="80"/>
                  </a:lnTo>
                  <a:lnTo>
                    <a:pt x="460" y="82"/>
                  </a:lnTo>
                  <a:lnTo>
                    <a:pt x="457" y="82"/>
                  </a:lnTo>
                  <a:lnTo>
                    <a:pt x="457" y="85"/>
                  </a:lnTo>
                  <a:lnTo>
                    <a:pt x="457" y="85"/>
                  </a:lnTo>
                  <a:lnTo>
                    <a:pt x="457" y="87"/>
                  </a:lnTo>
                  <a:lnTo>
                    <a:pt x="460" y="90"/>
                  </a:lnTo>
                  <a:lnTo>
                    <a:pt x="460" y="94"/>
                  </a:lnTo>
                  <a:lnTo>
                    <a:pt x="460" y="97"/>
                  </a:lnTo>
                  <a:lnTo>
                    <a:pt x="457" y="99"/>
                  </a:lnTo>
                  <a:lnTo>
                    <a:pt x="457" y="101"/>
                  </a:lnTo>
                  <a:lnTo>
                    <a:pt x="455" y="101"/>
                  </a:lnTo>
                  <a:lnTo>
                    <a:pt x="448" y="101"/>
                  </a:lnTo>
                  <a:lnTo>
                    <a:pt x="445" y="101"/>
                  </a:lnTo>
                  <a:lnTo>
                    <a:pt x="441" y="104"/>
                  </a:lnTo>
                  <a:lnTo>
                    <a:pt x="441" y="106"/>
                  </a:lnTo>
                  <a:lnTo>
                    <a:pt x="438" y="109"/>
                  </a:lnTo>
                  <a:lnTo>
                    <a:pt x="436" y="111"/>
                  </a:lnTo>
                  <a:lnTo>
                    <a:pt x="434" y="113"/>
                  </a:lnTo>
                  <a:lnTo>
                    <a:pt x="431" y="113"/>
                  </a:lnTo>
                  <a:lnTo>
                    <a:pt x="429" y="116"/>
                  </a:lnTo>
                  <a:lnTo>
                    <a:pt x="422" y="116"/>
                  </a:lnTo>
                  <a:lnTo>
                    <a:pt x="417" y="118"/>
                  </a:lnTo>
                  <a:lnTo>
                    <a:pt x="405" y="116"/>
                  </a:lnTo>
                  <a:lnTo>
                    <a:pt x="403" y="116"/>
                  </a:lnTo>
                  <a:lnTo>
                    <a:pt x="400" y="113"/>
                  </a:lnTo>
                  <a:lnTo>
                    <a:pt x="398" y="106"/>
                  </a:lnTo>
                  <a:lnTo>
                    <a:pt x="396" y="106"/>
                  </a:lnTo>
                  <a:lnTo>
                    <a:pt x="396" y="106"/>
                  </a:lnTo>
                  <a:lnTo>
                    <a:pt x="396" y="106"/>
                  </a:lnTo>
                  <a:lnTo>
                    <a:pt x="396" y="106"/>
                  </a:lnTo>
                  <a:lnTo>
                    <a:pt x="396" y="106"/>
                  </a:lnTo>
                  <a:lnTo>
                    <a:pt x="398" y="104"/>
                  </a:lnTo>
                  <a:lnTo>
                    <a:pt x="398" y="104"/>
                  </a:lnTo>
                  <a:lnTo>
                    <a:pt x="398" y="104"/>
                  </a:lnTo>
                  <a:lnTo>
                    <a:pt x="400" y="104"/>
                  </a:lnTo>
                  <a:lnTo>
                    <a:pt x="400" y="104"/>
                  </a:lnTo>
                  <a:lnTo>
                    <a:pt x="400" y="101"/>
                  </a:lnTo>
                  <a:lnTo>
                    <a:pt x="400" y="97"/>
                  </a:lnTo>
                  <a:lnTo>
                    <a:pt x="400" y="92"/>
                  </a:lnTo>
                  <a:lnTo>
                    <a:pt x="398" y="85"/>
                  </a:lnTo>
                  <a:lnTo>
                    <a:pt x="396" y="82"/>
                  </a:lnTo>
                  <a:lnTo>
                    <a:pt x="393" y="80"/>
                  </a:lnTo>
                  <a:lnTo>
                    <a:pt x="393" y="80"/>
                  </a:lnTo>
                  <a:lnTo>
                    <a:pt x="391" y="80"/>
                  </a:lnTo>
                  <a:lnTo>
                    <a:pt x="391" y="80"/>
                  </a:lnTo>
                  <a:lnTo>
                    <a:pt x="389" y="80"/>
                  </a:lnTo>
                  <a:lnTo>
                    <a:pt x="384" y="80"/>
                  </a:lnTo>
                  <a:lnTo>
                    <a:pt x="379" y="78"/>
                  </a:lnTo>
                  <a:lnTo>
                    <a:pt x="377" y="78"/>
                  </a:lnTo>
                  <a:lnTo>
                    <a:pt x="374" y="78"/>
                  </a:lnTo>
                  <a:lnTo>
                    <a:pt x="370" y="78"/>
                  </a:lnTo>
                  <a:lnTo>
                    <a:pt x="363" y="80"/>
                  </a:lnTo>
                  <a:lnTo>
                    <a:pt x="351" y="80"/>
                  </a:lnTo>
                  <a:lnTo>
                    <a:pt x="346" y="80"/>
                  </a:lnTo>
                  <a:lnTo>
                    <a:pt x="341" y="78"/>
                  </a:lnTo>
                  <a:lnTo>
                    <a:pt x="339" y="78"/>
                  </a:lnTo>
                  <a:lnTo>
                    <a:pt x="339" y="80"/>
                  </a:lnTo>
                  <a:lnTo>
                    <a:pt x="334" y="80"/>
                  </a:lnTo>
                  <a:lnTo>
                    <a:pt x="332" y="80"/>
                  </a:lnTo>
                  <a:lnTo>
                    <a:pt x="329" y="80"/>
                  </a:lnTo>
                  <a:lnTo>
                    <a:pt x="325" y="80"/>
                  </a:lnTo>
                  <a:lnTo>
                    <a:pt x="313" y="80"/>
                  </a:lnTo>
                  <a:lnTo>
                    <a:pt x="313" y="80"/>
                  </a:lnTo>
                  <a:lnTo>
                    <a:pt x="311" y="80"/>
                  </a:lnTo>
                  <a:lnTo>
                    <a:pt x="311" y="78"/>
                  </a:lnTo>
                  <a:lnTo>
                    <a:pt x="306" y="80"/>
                  </a:lnTo>
                  <a:lnTo>
                    <a:pt x="294" y="78"/>
                  </a:lnTo>
                  <a:lnTo>
                    <a:pt x="287" y="73"/>
                  </a:lnTo>
                  <a:lnTo>
                    <a:pt x="287" y="73"/>
                  </a:lnTo>
                  <a:lnTo>
                    <a:pt x="284" y="73"/>
                  </a:lnTo>
                  <a:lnTo>
                    <a:pt x="284" y="71"/>
                  </a:lnTo>
                  <a:lnTo>
                    <a:pt x="282" y="71"/>
                  </a:lnTo>
                  <a:lnTo>
                    <a:pt x="282" y="66"/>
                  </a:lnTo>
                  <a:lnTo>
                    <a:pt x="277" y="61"/>
                  </a:lnTo>
                  <a:lnTo>
                    <a:pt x="275" y="59"/>
                  </a:lnTo>
                  <a:lnTo>
                    <a:pt x="275" y="56"/>
                  </a:lnTo>
                  <a:lnTo>
                    <a:pt x="270" y="56"/>
                  </a:lnTo>
                  <a:lnTo>
                    <a:pt x="270" y="56"/>
                  </a:lnTo>
                  <a:lnTo>
                    <a:pt x="266" y="54"/>
                  </a:lnTo>
                  <a:lnTo>
                    <a:pt x="263" y="54"/>
                  </a:lnTo>
                  <a:lnTo>
                    <a:pt x="261" y="54"/>
                  </a:lnTo>
                  <a:lnTo>
                    <a:pt x="261" y="52"/>
                  </a:lnTo>
                  <a:lnTo>
                    <a:pt x="258" y="52"/>
                  </a:lnTo>
                  <a:lnTo>
                    <a:pt x="258" y="52"/>
                  </a:lnTo>
                  <a:lnTo>
                    <a:pt x="254" y="49"/>
                  </a:lnTo>
                  <a:lnTo>
                    <a:pt x="254" y="49"/>
                  </a:lnTo>
                  <a:lnTo>
                    <a:pt x="242" y="52"/>
                  </a:lnTo>
                  <a:lnTo>
                    <a:pt x="240" y="52"/>
                  </a:lnTo>
                  <a:lnTo>
                    <a:pt x="237" y="52"/>
                  </a:lnTo>
                  <a:lnTo>
                    <a:pt x="235" y="49"/>
                  </a:lnTo>
                  <a:lnTo>
                    <a:pt x="232" y="49"/>
                  </a:lnTo>
                  <a:lnTo>
                    <a:pt x="232" y="47"/>
                  </a:lnTo>
                  <a:lnTo>
                    <a:pt x="230" y="47"/>
                  </a:lnTo>
                  <a:lnTo>
                    <a:pt x="225" y="45"/>
                  </a:lnTo>
                  <a:lnTo>
                    <a:pt x="223" y="45"/>
                  </a:lnTo>
                  <a:lnTo>
                    <a:pt x="218" y="40"/>
                  </a:lnTo>
                  <a:lnTo>
                    <a:pt x="216" y="40"/>
                  </a:lnTo>
                  <a:lnTo>
                    <a:pt x="216" y="38"/>
                  </a:lnTo>
                  <a:lnTo>
                    <a:pt x="213" y="38"/>
                  </a:lnTo>
                  <a:lnTo>
                    <a:pt x="213" y="35"/>
                  </a:lnTo>
                  <a:lnTo>
                    <a:pt x="213" y="33"/>
                  </a:lnTo>
                  <a:lnTo>
                    <a:pt x="213" y="30"/>
                  </a:lnTo>
                  <a:lnTo>
                    <a:pt x="211" y="28"/>
                  </a:lnTo>
                  <a:lnTo>
                    <a:pt x="211" y="28"/>
                  </a:lnTo>
                  <a:lnTo>
                    <a:pt x="211" y="26"/>
                  </a:lnTo>
                  <a:lnTo>
                    <a:pt x="211" y="14"/>
                  </a:lnTo>
                  <a:lnTo>
                    <a:pt x="211" y="14"/>
                  </a:lnTo>
                  <a:lnTo>
                    <a:pt x="211" y="9"/>
                  </a:lnTo>
                  <a:lnTo>
                    <a:pt x="204" y="2"/>
                  </a:lnTo>
                  <a:lnTo>
                    <a:pt x="202" y="0"/>
                  </a:lnTo>
                  <a:lnTo>
                    <a:pt x="199" y="0"/>
                  </a:lnTo>
                  <a:lnTo>
                    <a:pt x="195" y="4"/>
                  </a:lnTo>
                  <a:lnTo>
                    <a:pt x="195" y="4"/>
                  </a:lnTo>
                  <a:lnTo>
                    <a:pt x="192" y="7"/>
                  </a:lnTo>
                  <a:lnTo>
                    <a:pt x="190" y="7"/>
                  </a:lnTo>
                  <a:lnTo>
                    <a:pt x="190" y="7"/>
                  </a:lnTo>
                  <a:lnTo>
                    <a:pt x="187" y="7"/>
                  </a:lnTo>
                  <a:lnTo>
                    <a:pt x="187" y="7"/>
                  </a:lnTo>
                  <a:lnTo>
                    <a:pt x="187" y="9"/>
                  </a:lnTo>
                  <a:lnTo>
                    <a:pt x="187" y="9"/>
                  </a:lnTo>
                  <a:lnTo>
                    <a:pt x="187" y="9"/>
                  </a:lnTo>
                  <a:lnTo>
                    <a:pt x="185" y="11"/>
                  </a:lnTo>
                  <a:lnTo>
                    <a:pt x="183" y="11"/>
                  </a:lnTo>
                  <a:lnTo>
                    <a:pt x="180" y="11"/>
                  </a:lnTo>
                  <a:lnTo>
                    <a:pt x="178" y="11"/>
                  </a:lnTo>
                  <a:lnTo>
                    <a:pt x="176" y="11"/>
                  </a:lnTo>
                  <a:lnTo>
                    <a:pt x="173" y="9"/>
                  </a:lnTo>
                  <a:lnTo>
                    <a:pt x="171" y="9"/>
                  </a:lnTo>
                  <a:lnTo>
                    <a:pt x="161" y="9"/>
                  </a:lnTo>
                  <a:lnTo>
                    <a:pt x="152" y="16"/>
                  </a:lnTo>
                  <a:lnTo>
                    <a:pt x="152" y="16"/>
                  </a:lnTo>
                  <a:lnTo>
                    <a:pt x="150" y="19"/>
                  </a:lnTo>
                  <a:lnTo>
                    <a:pt x="145" y="19"/>
                  </a:lnTo>
                  <a:lnTo>
                    <a:pt x="145" y="19"/>
                  </a:lnTo>
                  <a:lnTo>
                    <a:pt x="140" y="21"/>
                  </a:lnTo>
                  <a:lnTo>
                    <a:pt x="135" y="23"/>
                  </a:lnTo>
                  <a:lnTo>
                    <a:pt x="135" y="23"/>
                  </a:lnTo>
                  <a:lnTo>
                    <a:pt x="133" y="23"/>
                  </a:lnTo>
                  <a:lnTo>
                    <a:pt x="133" y="26"/>
                  </a:lnTo>
                  <a:lnTo>
                    <a:pt x="131" y="28"/>
                  </a:lnTo>
                  <a:lnTo>
                    <a:pt x="133" y="28"/>
                  </a:lnTo>
                  <a:lnTo>
                    <a:pt x="133" y="33"/>
                  </a:lnTo>
                  <a:lnTo>
                    <a:pt x="133" y="33"/>
                  </a:lnTo>
                  <a:lnTo>
                    <a:pt x="133" y="35"/>
                  </a:lnTo>
                  <a:lnTo>
                    <a:pt x="133" y="38"/>
                  </a:lnTo>
                  <a:lnTo>
                    <a:pt x="133" y="38"/>
                  </a:lnTo>
                  <a:lnTo>
                    <a:pt x="135" y="40"/>
                  </a:lnTo>
                  <a:lnTo>
                    <a:pt x="135" y="40"/>
                  </a:lnTo>
                  <a:lnTo>
                    <a:pt x="138" y="42"/>
                  </a:lnTo>
                  <a:lnTo>
                    <a:pt x="135" y="47"/>
                  </a:lnTo>
                  <a:lnTo>
                    <a:pt x="133" y="47"/>
                  </a:lnTo>
                  <a:lnTo>
                    <a:pt x="131" y="49"/>
                  </a:lnTo>
                  <a:lnTo>
                    <a:pt x="128" y="49"/>
                  </a:lnTo>
                  <a:lnTo>
                    <a:pt x="126" y="49"/>
                  </a:lnTo>
                  <a:lnTo>
                    <a:pt x="126" y="52"/>
                  </a:lnTo>
                  <a:lnTo>
                    <a:pt x="128" y="52"/>
                  </a:lnTo>
                  <a:lnTo>
                    <a:pt x="128" y="54"/>
                  </a:lnTo>
                  <a:lnTo>
                    <a:pt x="131" y="59"/>
                  </a:lnTo>
                  <a:lnTo>
                    <a:pt x="133" y="59"/>
                  </a:lnTo>
                  <a:lnTo>
                    <a:pt x="133" y="64"/>
                  </a:lnTo>
                  <a:lnTo>
                    <a:pt x="133" y="64"/>
                  </a:lnTo>
                  <a:lnTo>
                    <a:pt x="135" y="64"/>
                  </a:lnTo>
                  <a:lnTo>
                    <a:pt x="135" y="64"/>
                  </a:lnTo>
                  <a:lnTo>
                    <a:pt x="138" y="61"/>
                  </a:lnTo>
                  <a:lnTo>
                    <a:pt x="147" y="61"/>
                  </a:lnTo>
                  <a:lnTo>
                    <a:pt x="150" y="59"/>
                  </a:lnTo>
                  <a:lnTo>
                    <a:pt x="154" y="59"/>
                  </a:lnTo>
                  <a:lnTo>
                    <a:pt x="157" y="56"/>
                  </a:lnTo>
                  <a:lnTo>
                    <a:pt x="159" y="56"/>
                  </a:lnTo>
                  <a:lnTo>
                    <a:pt x="168" y="59"/>
                  </a:lnTo>
                  <a:lnTo>
                    <a:pt x="168" y="59"/>
                  </a:lnTo>
                  <a:lnTo>
                    <a:pt x="168" y="56"/>
                  </a:lnTo>
                  <a:lnTo>
                    <a:pt x="171" y="56"/>
                  </a:lnTo>
                  <a:lnTo>
                    <a:pt x="171" y="56"/>
                  </a:lnTo>
                  <a:lnTo>
                    <a:pt x="171" y="56"/>
                  </a:lnTo>
                  <a:lnTo>
                    <a:pt x="171" y="56"/>
                  </a:lnTo>
                  <a:lnTo>
                    <a:pt x="173" y="56"/>
                  </a:lnTo>
                  <a:lnTo>
                    <a:pt x="173" y="56"/>
                  </a:lnTo>
                  <a:lnTo>
                    <a:pt x="176" y="56"/>
                  </a:lnTo>
                  <a:lnTo>
                    <a:pt x="176" y="59"/>
                  </a:lnTo>
                  <a:lnTo>
                    <a:pt x="176" y="59"/>
                  </a:lnTo>
                  <a:lnTo>
                    <a:pt x="178" y="59"/>
                  </a:lnTo>
                  <a:lnTo>
                    <a:pt x="183" y="59"/>
                  </a:lnTo>
                  <a:lnTo>
                    <a:pt x="183" y="59"/>
                  </a:lnTo>
                  <a:lnTo>
                    <a:pt x="183" y="56"/>
                  </a:lnTo>
                  <a:lnTo>
                    <a:pt x="185" y="56"/>
                  </a:lnTo>
                  <a:lnTo>
                    <a:pt x="187" y="56"/>
                  </a:lnTo>
                  <a:lnTo>
                    <a:pt x="187" y="56"/>
                  </a:lnTo>
                  <a:lnTo>
                    <a:pt x="187" y="56"/>
                  </a:lnTo>
                  <a:lnTo>
                    <a:pt x="187" y="56"/>
                  </a:lnTo>
                  <a:lnTo>
                    <a:pt x="187" y="56"/>
                  </a:lnTo>
                  <a:lnTo>
                    <a:pt x="190" y="59"/>
                  </a:lnTo>
                  <a:lnTo>
                    <a:pt x="190" y="59"/>
                  </a:lnTo>
                  <a:lnTo>
                    <a:pt x="190" y="61"/>
                  </a:lnTo>
                  <a:lnTo>
                    <a:pt x="190" y="61"/>
                  </a:lnTo>
                  <a:lnTo>
                    <a:pt x="190" y="61"/>
                  </a:lnTo>
                  <a:lnTo>
                    <a:pt x="190" y="64"/>
                  </a:lnTo>
                  <a:lnTo>
                    <a:pt x="187" y="64"/>
                  </a:lnTo>
                  <a:lnTo>
                    <a:pt x="185" y="66"/>
                  </a:lnTo>
                  <a:lnTo>
                    <a:pt x="183" y="66"/>
                  </a:lnTo>
                  <a:lnTo>
                    <a:pt x="168" y="71"/>
                  </a:lnTo>
                  <a:lnTo>
                    <a:pt x="166" y="71"/>
                  </a:lnTo>
                  <a:lnTo>
                    <a:pt x="166" y="71"/>
                  </a:lnTo>
                  <a:lnTo>
                    <a:pt x="161" y="68"/>
                  </a:lnTo>
                  <a:lnTo>
                    <a:pt x="161" y="68"/>
                  </a:lnTo>
                  <a:lnTo>
                    <a:pt x="159" y="68"/>
                  </a:lnTo>
                  <a:lnTo>
                    <a:pt x="159" y="71"/>
                  </a:lnTo>
                  <a:lnTo>
                    <a:pt x="157" y="73"/>
                  </a:lnTo>
                  <a:lnTo>
                    <a:pt x="154" y="75"/>
                  </a:lnTo>
                  <a:lnTo>
                    <a:pt x="152" y="75"/>
                  </a:lnTo>
                  <a:lnTo>
                    <a:pt x="150" y="78"/>
                  </a:lnTo>
                  <a:lnTo>
                    <a:pt x="150" y="80"/>
                  </a:lnTo>
                  <a:lnTo>
                    <a:pt x="147" y="87"/>
                  </a:lnTo>
                  <a:lnTo>
                    <a:pt x="145" y="90"/>
                  </a:lnTo>
                  <a:lnTo>
                    <a:pt x="145" y="92"/>
                  </a:lnTo>
                  <a:lnTo>
                    <a:pt x="138" y="94"/>
                  </a:lnTo>
                  <a:lnTo>
                    <a:pt x="138" y="94"/>
                  </a:lnTo>
                  <a:lnTo>
                    <a:pt x="135" y="94"/>
                  </a:lnTo>
                  <a:lnTo>
                    <a:pt x="133" y="92"/>
                  </a:lnTo>
                  <a:lnTo>
                    <a:pt x="133" y="92"/>
                  </a:lnTo>
                  <a:lnTo>
                    <a:pt x="133" y="92"/>
                  </a:lnTo>
                  <a:lnTo>
                    <a:pt x="131" y="94"/>
                  </a:lnTo>
                  <a:lnTo>
                    <a:pt x="131" y="99"/>
                  </a:lnTo>
                  <a:lnTo>
                    <a:pt x="128" y="101"/>
                  </a:lnTo>
                  <a:lnTo>
                    <a:pt x="128" y="101"/>
                  </a:lnTo>
                  <a:lnTo>
                    <a:pt x="126" y="101"/>
                  </a:lnTo>
                  <a:lnTo>
                    <a:pt x="124" y="104"/>
                  </a:lnTo>
                  <a:lnTo>
                    <a:pt x="124" y="104"/>
                  </a:lnTo>
                  <a:lnTo>
                    <a:pt x="124" y="104"/>
                  </a:lnTo>
                  <a:lnTo>
                    <a:pt x="121" y="106"/>
                  </a:lnTo>
                  <a:lnTo>
                    <a:pt x="121" y="106"/>
                  </a:lnTo>
                  <a:lnTo>
                    <a:pt x="121" y="106"/>
                  </a:lnTo>
                  <a:lnTo>
                    <a:pt x="119" y="106"/>
                  </a:lnTo>
                  <a:lnTo>
                    <a:pt x="119" y="106"/>
                  </a:lnTo>
                  <a:lnTo>
                    <a:pt x="116" y="106"/>
                  </a:lnTo>
                  <a:lnTo>
                    <a:pt x="116" y="104"/>
                  </a:lnTo>
                  <a:lnTo>
                    <a:pt x="116" y="106"/>
                  </a:lnTo>
                  <a:lnTo>
                    <a:pt x="114" y="106"/>
                  </a:lnTo>
                  <a:lnTo>
                    <a:pt x="114" y="106"/>
                  </a:lnTo>
                  <a:lnTo>
                    <a:pt x="114" y="106"/>
                  </a:lnTo>
                  <a:lnTo>
                    <a:pt x="107" y="101"/>
                  </a:lnTo>
                  <a:lnTo>
                    <a:pt x="105" y="101"/>
                  </a:lnTo>
                  <a:lnTo>
                    <a:pt x="105" y="101"/>
                  </a:lnTo>
                  <a:lnTo>
                    <a:pt x="105" y="101"/>
                  </a:lnTo>
                  <a:lnTo>
                    <a:pt x="105" y="104"/>
                  </a:lnTo>
                  <a:lnTo>
                    <a:pt x="105" y="104"/>
                  </a:lnTo>
                  <a:lnTo>
                    <a:pt x="105" y="104"/>
                  </a:lnTo>
                  <a:lnTo>
                    <a:pt x="109" y="109"/>
                  </a:lnTo>
                  <a:lnTo>
                    <a:pt x="114" y="111"/>
                  </a:lnTo>
                  <a:lnTo>
                    <a:pt x="116" y="111"/>
                  </a:lnTo>
                  <a:lnTo>
                    <a:pt x="116" y="111"/>
                  </a:lnTo>
                  <a:lnTo>
                    <a:pt x="119" y="111"/>
                  </a:lnTo>
                  <a:lnTo>
                    <a:pt x="119" y="111"/>
                  </a:lnTo>
                  <a:lnTo>
                    <a:pt x="121" y="111"/>
                  </a:lnTo>
                  <a:lnTo>
                    <a:pt x="121" y="111"/>
                  </a:lnTo>
                  <a:lnTo>
                    <a:pt x="124" y="113"/>
                  </a:lnTo>
                  <a:lnTo>
                    <a:pt x="124" y="113"/>
                  </a:lnTo>
                  <a:lnTo>
                    <a:pt x="124" y="116"/>
                  </a:lnTo>
                  <a:lnTo>
                    <a:pt x="126" y="118"/>
                  </a:lnTo>
                  <a:lnTo>
                    <a:pt x="128" y="118"/>
                  </a:lnTo>
                  <a:lnTo>
                    <a:pt x="131" y="118"/>
                  </a:lnTo>
                  <a:lnTo>
                    <a:pt x="133" y="120"/>
                  </a:lnTo>
                  <a:lnTo>
                    <a:pt x="133" y="123"/>
                  </a:lnTo>
                  <a:lnTo>
                    <a:pt x="135" y="125"/>
                  </a:lnTo>
                  <a:lnTo>
                    <a:pt x="138" y="127"/>
                  </a:lnTo>
                  <a:lnTo>
                    <a:pt x="140" y="127"/>
                  </a:lnTo>
                  <a:lnTo>
                    <a:pt x="140" y="130"/>
                  </a:lnTo>
                  <a:lnTo>
                    <a:pt x="140" y="130"/>
                  </a:lnTo>
                  <a:lnTo>
                    <a:pt x="142" y="135"/>
                  </a:lnTo>
                  <a:lnTo>
                    <a:pt x="142" y="137"/>
                  </a:lnTo>
                  <a:lnTo>
                    <a:pt x="145" y="139"/>
                  </a:lnTo>
                  <a:lnTo>
                    <a:pt x="145" y="149"/>
                  </a:lnTo>
                  <a:lnTo>
                    <a:pt x="145" y="151"/>
                  </a:lnTo>
                  <a:lnTo>
                    <a:pt x="145" y="153"/>
                  </a:lnTo>
                  <a:lnTo>
                    <a:pt x="145" y="156"/>
                  </a:lnTo>
                  <a:lnTo>
                    <a:pt x="142" y="156"/>
                  </a:lnTo>
                  <a:lnTo>
                    <a:pt x="142" y="158"/>
                  </a:lnTo>
                  <a:lnTo>
                    <a:pt x="138" y="163"/>
                  </a:lnTo>
                  <a:lnTo>
                    <a:pt x="133" y="165"/>
                  </a:lnTo>
                  <a:lnTo>
                    <a:pt x="133" y="168"/>
                  </a:lnTo>
                  <a:lnTo>
                    <a:pt x="133" y="170"/>
                  </a:lnTo>
                  <a:lnTo>
                    <a:pt x="133" y="170"/>
                  </a:lnTo>
                  <a:lnTo>
                    <a:pt x="133" y="172"/>
                  </a:lnTo>
                  <a:lnTo>
                    <a:pt x="133" y="172"/>
                  </a:lnTo>
                  <a:lnTo>
                    <a:pt x="131" y="175"/>
                  </a:lnTo>
                  <a:lnTo>
                    <a:pt x="131" y="175"/>
                  </a:lnTo>
                  <a:lnTo>
                    <a:pt x="128" y="177"/>
                  </a:lnTo>
                  <a:lnTo>
                    <a:pt x="126" y="177"/>
                  </a:lnTo>
                  <a:lnTo>
                    <a:pt x="121" y="180"/>
                  </a:lnTo>
                  <a:lnTo>
                    <a:pt x="121" y="180"/>
                  </a:lnTo>
                  <a:lnTo>
                    <a:pt x="114" y="180"/>
                  </a:lnTo>
                  <a:lnTo>
                    <a:pt x="114" y="180"/>
                  </a:lnTo>
                  <a:lnTo>
                    <a:pt x="112" y="180"/>
                  </a:lnTo>
                  <a:lnTo>
                    <a:pt x="112" y="180"/>
                  </a:lnTo>
                  <a:lnTo>
                    <a:pt x="109" y="175"/>
                  </a:lnTo>
                  <a:lnTo>
                    <a:pt x="107" y="172"/>
                  </a:lnTo>
                  <a:lnTo>
                    <a:pt x="107" y="172"/>
                  </a:lnTo>
                  <a:lnTo>
                    <a:pt x="102" y="170"/>
                  </a:lnTo>
                  <a:lnTo>
                    <a:pt x="97" y="168"/>
                  </a:lnTo>
                  <a:lnTo>
                    <a:pt x="97" y="168"/>
                  </a:lnTo>
                  <a:lnTo>
                    <a:pt x="97" y="168"/>
                  </a:lnTo>
                  <a:lnTo>
                    <a:pt x="95" y="165"/>
                  </a:lnTo>
                  <a:lnTo>
                    <a:pt x="95" y="165"/>
                  </a:lnTo>
                  <a:lnTo>
                    <a:pt x="93" y="163"/>
                  </a:lnTo>
                  <a:lnTo>
                    <a:pt x="93" y="161"/>
                  </a:lnTo>
                  <a:lnTo>
                    <a:pt x="93" y="161"/>
                  </a:lnTo>
                  <a:lnTo>
                    <a:pt x="93" y="161"/>
                  </a:lnTo>
                  <a:lnTo>
                    <a:pt x="90" y="161"/>
                  </a:lnTo>
                  <a:lnTo>
                    <a:pt x="90" y="161"/>
                  </a:lnTo>
                  <a:lnTo>
                    <a:pt x="90" y="161"/>
                  </a:lnTo>
                  <a:lnTo>
                    <a:pt x="88" y="165"/>
                  </a:lnTo>
                  <a:lnTo>
                    <a:pt x="88" y="168"/>
                  </a:lnTo>
                  <a:lnTo>
                    <a:pt x="83" y="168"/>
                  </a:lnTo>
                  <a:lnTo>
                    <a:pt x="83" y="168"/>
                  </a:lnTo>
                  <a:lnTo>
                    <a:pt x="83" y="170"/>
                  </a:lnTo>
                  <a:lnTo>
                    <a:pt x="83" y="170"/>
                  </a:lnTo>
                  <a:lnTo>
                    <a:pt x="83" y="170"/>
                  </a:lnTo>
                  <a:lnTo>
                    <a:pt x="83" y="170"/>
                  </a:lnTo>
                  <a:lnTo>
                    <a:pt x="86" y="170"/>
                  </a:lnTo>
                  <a:lnTo>
                    <a:pt x="86" y="170"/>
                  </a:lnTo>
                  <a:lnTo>
                    <a:pt x="86" y="170"/>
                  </a:lnTo>
                  <a:lnTo>
                    <a:pt x="88" y="172"/>
                  </a:lnTo>
                  <a:lnTo>
                    <a:pt x="88" y="172"/>
                  </a:lnTo>
                  <a:lnTo>
                    <a:pt x="88" y="175"/>
                  </a:lnTo>
                  <a:lnTo>
                    <a:pt x="88" y="175"/>
                  </a:lnTo>
                  <a:lnTo>
                    <a:pt x="88" y="177"/>
                  </a:lnTo>
                  <a:lnTo>
                    <a:pt x="88" y="177"/>
                  </a:lnTo>
                  <a:lnTo>
                    <a:pt x="90" y="177"/>
                  </a:lnTo>
                  <a:lnTo>
                    <a:pt x="90" y="177"/>
                  </a:lnTo>
                  <a:lnTo>
                    <a:pt x="90" y="177"/>
                  </a:lnTo>
                  <a:lnTo>
                    <a:pt x="93" y="177"/>
                  </a:lnTo>
                  <a:lnTo>
                    <a:pt x="93" y="177"/>
                  </a:lnTo>
                  <a:lnTo>
                    <a:pt x="93" y="180"/>
                  </a:lnTo>
                  <a:lnTo>
                    <a:pt x="93" y="182"/>
                  </a:lnTo>
                  <a:lnTo>
                    <a:pt x="93" y="184"/>
                  </a:lnTo>
                  <a:lnTo>
                    <a:pt x="90" y="189"/>
                  </a:lnTo>
                  <a:lnTo>
                    <a:pt x="86" y="198"/>
                  </a:lnTo>
                  <a:lnTo>
                    <a:pt x="83" y="201"/>
                  </a:lnTo>
                  <a:lnTo>
                    <a:pt x="81" y="203"/>
                  </a:lnTo>
                  <a:lnTo>
                    <a:pt x="83" y="203"/>
                  </a:lnTo>
                  <a:lnTo>
                    <a:pt x="83" y="206"/>
                  </a:lnTo>
                  <a:lnTo>
                    <a:pt x="83" y="206"/>
                  </a:lnTo>
                  <a:lnTo>
                    <a:pt x="83" y="206"/>
                  </a:lnTo>
                  <a:lnTo>
                    <a:pt x="83" y="206"/>
                  </a:lnTo>
                  <a:lnTo>
                    <a:pt x="86" y="208"/>
                  </a:lnTo>
                  <a:lnTo>
                    <a:pt x="86" y="208"/>
                  </a:lnTo>
                  <a:lnTo>
                    <a:pt x="86" y="210"/>
                  </a:lnTo>
                  <a:lnTo>
                    <a:pt x="86" y="215"/>
                  </a:lnTo>
                  <a:lnTo>
                    <a:pt x="86" y="217"/>
                  </a:lnTo>
                  <a:lnTo>
                    <a:pt x="86" y="220"/>
                  </a:lnTo>
                  <a:lnTo>
                    <a:pt x="83" y="220"/>
                  </a:lnTo>
                  <a:lnTo>
                    <a:pt x="83" y="222"/>
                  </a:lnTo>
                  <a:lnTo>
                    <a:pt x="83" y="222"/>
                  </a:lnTo>
                  <a:lnTo>
                    <a:pt x="86" y="224"/>
                  </a:lnTo>
                  <a:lnTo>
                    <a:pt x="83" y="227"/>
                  </a:lnTo>
                  <a:lnTo>
                    <a:pt x="83" y="227"/>
                  </a:lnTo>
                  <a:lnTo>
                    <a:pt x="83" y="227"/>
                  </a:lnTo>
                  <a:lnTo>
                    <a:pt x="81" y="227"/>
                  </a:lnTo>
                  <a:lnTo>
                    <a:pt x="79" y="227"/>
                  </a:lnTo>
                  <a:lnTo>
                    <a:pt x="71" y="224"/>
                  </a:lnTo>
                  <a:lnTo>
                    <a:pt x="71" y="224"/>
                  </a:lnTo>
                  <a:lnTo>
                    <a:pt x="69" y="227"/>
                  </a:lnTo>
                  <a:lnTo>
                    <a:pt x="69" y="227"/>
                  </a:lnTo>
                  <a:lnTo>
                    <a:pt x="69" y="229"/>
                  </a:lnTo>
                  <a:lnTo>
                    <a:pt x="69" y="229"/>
                  </a:lnTo>
                  <a:lnTo>
                    <a:pt x="69" y="229"/>
                  </a:lnTo>
                  <a:lnTo>
                    <a:pt x="69" y="232"/>
                  </a:lnTo>
                  <a:lnTo>
                    <a:pt x="69" y="232"/>
                  </a:lnTo>
                  <a:lnTo>
                    <a:pt x="67" y="232"/>
                  </a:lnTo>
                  <a:lnTo>
                    <a:pt x="67" y="234"/>
                  </a:lnTo>
                  <a:lnTo>
                    <a:pt x="64" y="234"/>
                  </a:lnTo>
                  <a:lnTo>
                    <a:pt x="64" y="234"/>
                  </a:lnTo>
                  <a:lnTo>
                    <a:pt x="62" y="234"/>
                  </a:lnTo>
                  <a:lnTo>
                    <a:pt x="60" y="234"/>
                  </a:lnTo>
                  <a:lnTo>
                    <a:pt x="60" y="239"/>
                  </a:lnTo>
                  <a:lnTo>
                    <a:pt x="60" y="241"/>
                  </a:lnTo>
                  <a:lnTo>
                    <a:pt x="60" y="243"/>
                  </a:lnTo>
                  <a:lnTo>
                    <a:pt x="57" y="243"/>
                  </a:lnTo>
                  <a:lnTo>
                    <a:pt x="57" y="246"/>
                  </a:lnTo>
                  <a:lnTo>
                    <a:pt x="57" y="246"/>
                  </a:lnTo>
                  <a:lnTo>
                    <a:pt x="57" y="246"/>
                  </a:lnTo>
                  <a:lnTo>
                    <a:pt x="55" y="243"/>
                  </a:lnTo>
                  <a:lnTo>
                    <a:pt x="55" y="243"/>
                  </a:lnTo>
                  <a:lnTo>
                    <a:pt x="53" y="241"/>
                  </a:lnTo>
                  <a:lnTo>
                    <a:pt x="53" y="241"/>
                  </a:lnTo>
                  <a:lnTo>
                    <a:pt x="50" y="241"/>
                  </a:lnTo>
                  <a:lnTo>
                    <a:pt x="50" y="241"/>
                  </a:lnTo>
                  <a:lnTo>
                    <a:pt x="48" y="243"/>
                  </a:lnTo>
                  <a:lnTo>
                    <a:pt x="48" y="243"/>
                  </a:lnTo>
                  <a:lnTo>
                    <a:pt x="48" y="243"/>
                  </a:lnTo>
                  <a:lnTo>
                    <a:pt x="48" y="243"/>
                  </a:lnTo>
                  <a:lnTo>
                    <a:pt x="45" y="243"/>
                  </a:lnTo>
                  <a:lnTo>
                    <a:pt x="45" y="241"/>
                  </a:lnTo>
                  <a:lnTo>
                    <a:pt x="45" y="241"/>
                  </a:lnTo>
                  <a:lnTo>
                    <a:pt x="43" y="241"/>
                  </a:lnTo>
                  <a:lnTo>
                    <a:pt x="43" y="243"/>
                  </a:lnTo>
                  <a:lnTo>
                    <a:pt x="41" y="243"/>
                  </a:lnTo>
                  <a:lnTo>
                    <a:pt x="41" y="243"/>
                  </a:lnTo>
                  <a:lnTo>
                    <a:pt x="41" y="243"/>
                  </a:lnTo>
                  <a:lnTo>
                    <a:pt x="38" y="243"/>
                  </a:lnTo>
                  <a:lnTo>
                    <a:pt x="38" y="241"/>
                  </a:lnTo>
                  <a:lnTo>
                    <a:pt x="36" y="239"/>
                  </a:lnTo>
                  <a:lnTo>
                    <a:pt x="34" y="234"/>
                  </a:lnTo>
                  <a:lnTo>
                    <a:pt x="29" y="236"/>
                  </a:lnTo>
                  <a:lnTo>
                    <a:pt x="26" y="236"/>
                  </a:lnTo>
                  <a:lnTo>
                    <a:pt x="24" y="236"/>
                  </a:lnTo>
                  <a:lnTo>
                    <a:pt x="22" y="236"/>
                  </a:lnTo>
                  <a:lnTo>
                    <a:pt x="19" y="236"/>
                  </a:lnTo>
                  <a:lnTo>
                    <a:pt x="19" y="236"/>
                  </a:lnTo>
                  <a:lnTo>
                    <a:pt x="19" y="236"/>
                  </a:lnTo>
                  <a:lnTo>
                    <a:pt x="19" y="236"/>
                  </a:lnTo>
                  <a:lnTo>
                    <a:pt x="15" y="236"/>
                  </a:lnTo>
                  <a:lnTo>
                    <a:pt x="15" y="236"/>
                  </a:lnTo>
                  <a:lnTo>
                    <a:pt x="15" y="236"/>
                  </a:lnTo>
                  <a:lnTo>
                    <a:pt x="12" y="236"/>
                  </a:lnTo>
                  <a:lnTo>
                    <a:pt x="12" y="239"/>
                  </a:lnTo>
                  <a:lnTo>
                    <a:pt x="10" y="239"/>
                  </a:lnTo>
                  <a:lnTo>
                    <a:pt x="8" y="239"/>
                  </a:lnTo>
                  <a:lnTo>
                    <a:pt x="8" y="239"/>
                  </a:lnTo>
                  <a:lnTo>
                    <a:pt x="8" y="241"/>
                  </a:lnTo>
                  <a:lnTo>
                    <a:pt x="8" y="248"/>
                  </a:lnTo>
                  <a:lnTo>
                    <a:pt x="8" y="248"/>
                  </a:lnTo>
                  <a:lnTo>
                    <a:pt x="5" y="251"/>
                  </a:lnTo>
                  <a:lnTo>
                    <a:pt x="5" y="253"/>
                  </a:lnTo>
                  <a:lnTo>
                    <a:pt x="3" y="253"/>
                  </a:lnTo>
                  <a:lnTo>
                    <a:pt x="3" y="255"/>
                  </a:lnTo>
                  <a:lnTo>
                    <a:pt x="3" y="255"/>
                  </a:lnTo>
                  <a:lnTo>
                    <a:pt x="3" y="258"/>
                  </a:lnTo>
                  <a:lnTo>
                    <a:pt x="3" y="262"/>
                  </a:lnTo>
                  <a:lnTo>
                    <a:pt x="0" y="265"/>
                  </a:lnTo>
                  <a:lnTo>
                    <a:pt x="0" y="267"/>
                  </a:lnTo>
                  <a:lnTo>
                    <a:pt x="0" y="267"/>
                  </a:lnTo>
                  <a:lnTo>
                    <a:pt x="3" y="272"/>
                  </a:lnTo>
                  <a:lnTo>
                    <a:pt x="3" y="272"/>
                  </a:lnTo>
                  <a:lnTo>
                    <a:pt x="3" y="277"/>
                  </a:lnTo>
                  <a:lnTo>
                    <a:pt x="3" y="279"/>
                  </a:lnTo>
                  <a:lnTo>
                    <a:pt x="5" y="279"/>
                  </a:lnTo>
                  <a:lnTo>
                    <a:pt x="10" y="274"/>
                  </a:lnTo>
                  <a:lnTo>
                    <a:pt x="10" y="277"/>
                  </a:lnTo>
                  <a:lnTo>
                    <a:pt x="10" y="277"/>
                  </a:lnTo>
                  <a:lnTo>
                    <a:pt x="10" y="277"/>
                  </a:lnTo>
                  <a:lnTo>
                    <a:pt x="10" y="279"/>
                  </a:lnTo>
                  <a:lnTo>
                    <a:pt x="10" y="279"/>
                  </a:lnTo>
                  <a:lnTo>
                    <a:pt x="8" y="279"/>
                  </a:lnTo>
                  <a:lnTo>
                    <a:pt x="8" y="279"/>
                  </a:lnTo>
                  <a:lnTo>
                    <a:pt x="8" y="281"/>
                  </a:lnTo>
                  <a:lnTo>
                    <a:pt x="10" y="284"/>
                  </a:lnTo>
                  <a:lnTo>
                    <a:pt x="10" y="284"/>
                  </a:lnTo>
                  <a:lnTo>
                    <a:pt x="8" y="286"/>
                  </a:lnTo>
                  <a:lnTo>
                    <a:pt x="8" y="284"/>
                  </a:lnTo>
                  <a:lnTo>
                    <a:pt x="5" y="284"/>
                  </a:lnTo>
                  <a:lnTo>
                    <a:pt x="5" y="284"/>
                  </a:lnTo>
                  <a:lnTo>
                    <a:pt x="5" y="281"/>
                  </a:lnTo>
                  <a:lnTo>
                    <a:pt x="8" y="291"/>
                  </a:lnTo>
                  <a:lnTo>
                    <a:pt x="8" y="295"/>
                  </a:lnTo>
                  <a:lnTo>
                    <a:pt x="8" y="298"/>
                  </a:lnTo>
                  <a:lnTo>
                    <a:pt x="8" y="305"/>
                  </a:lnTo>
                  <a:lnTo>
                    <a:pt x="10" y="307"/>
                  </a:lnTo>
                  <a:lnTo>
                    <a:pt x="12" y="307"/>
                  </a:lnTo>
                  <a:lnTo>
                    <a:pt x="12" y="307"/>
                  </a:lnTo>
                  <a:lnTo>
                    <a:pt x="12" y="307"/>
                  </a:lnTo>
                  <a:lnTo>
                    <a:pt x="12" y="305"/>
                  </a:lnTo>
                  <a:lnTo>
                    <a:pt x="10" y="305"/>
                  </a:lnTo>
                  <a:lnTo>
                    <a:pt x="10" y="303"/>
                  </a:lnTo>
                  <a:lnTo>
                    <a:pt x="10" y="303"/>
                  </a:lnTo>
                  <a:lnTo>
                    <a:pt x="10" y="300"/>
                  </a:lnTo>
                  <a:lnTo>
                    <a:pt x="10" y="300"/>
                  </a:lnTo>
                  <a:lnTo>
                    <a:pt x="10" y="300"/>
                  </a:lnTo>
                  <a:lnTo>
                    <a:pt x="12" y="300"/>
                  </a:lnTo>
                  <a:lnTo>
                    <a:pt x="15" y="303"/>
                  </a:lnTo>
                  <a:lnTo>
                    <a:pt x="15" y="303"/>
                  </a:lnTo>
                  <a:lnTo>
                    <a:pt x="15" y="305"/>
                  </a:lnTo>
                  <a:lnTo>
                    <a:pt x="15" y="305"/>
                  </a:lnTo>
                  <a:lnTo>
                    <a:pt x="17" y="305"/>
                  </a:lnTo>
                  <a:lnTo>
                    <a:pt x="17" y="307"/>
                  </a:lnTo>
                  <a:lnTo>
                    <a:pt x="19" y="305"/>
                  </a:lnTo>
                  <a:lnTo>
                    <a:pt x="22" y="305"/>
                  </a:lnTo>
                  <a:lnTo>
                    <a:pt x="24" y="305"/>
                  </a:lnTo>
                  <a:lnTo>
                    <a:pt x="26" y="305"/>
                  </a:lnTo>
                  <a:lnTo>
                    <a:pt x="15" y="310"/>
                  </a:lnTo>
                  <a:lnTo>
                    <a:pt x="12" y="312"/>
                  </a:lnTo>
                  <a:lnTo>
                    <a:pt x="12" y="314"/>
                  </a:lnTo>
                  <a:lnTo>
                    <a:pt x="12" y="317"/>
                  </a:lnTo>
                  <a:lnTo>
                    <a:pt x="12" y="324"/>
                  </a:lnTo>
                  <a:lnTo>
                    <a:pt x="12" y="324"/>
                  </a:lnTo>
                  <a:lnTo>
                    <a:pt x="17" y="329"/>
                  </a:lnTo>
                  <a:lnTo>
                    <a:pt x="17" y="331"/>
                  </a:lnTo>
                  <a:lnTo>
                    <a:pt x="19" y="331"/>
                  </a:lnTo>
                  <a:lnTo>
                    <a:pt x="22" y="329"/>
                  </a:lnTo>
                  <a:lnTo>
                    <a:pt x="24" y="329"/>
                  </a:lnTo>
                  <a:lnTo>
                    <a:pt x="26" y="331"/>
                  </a:lnTo>
                  <a:lnTo>
                    <a:pt x="29" y="333"/>
                  </a:lnTo>
                  <a:lnTo>
                    <a:pt x="31" y="333"/>
                  </a:lnTo>
                  <a:lnTo>
                    <a:pt x="38" y="333"/>
                  </a:lnTo>
                  <a:lnTo>
                    <a:pt x="38" y="333"/>
                  </a:lnTo>
                  <a:lnTo>
                    <a:pt x="41" y="336"/>
                  </a:lnTo>
                  <a:lnTo>
                    <a:pt x="43" y="338"/>
                  </a:lnTo>
                  <a:lnTo>
                    <a:pt x="43" y="338"/>
                  </a:lnTo>
                  <a:lnTo>
                    <a:pt x="43" y="338"/>
                  </a:lnTo>
                  <a:lnTo>
                    <a:pt x="43" y="340"/>
                  </a:lnTo>
                  <a:lnTo>
                    <a:pt x="43" y="343"/>
                  </a:lnTo>
                  <a:lnTo>
                    <a:pt x="45" y="343"/>
                  </a:lnTo>
                  <a:lnTo>
                    <a:pt x="43" y="345"/>
                  </a:lnTo>
                  <a:lnTo>
                    <a:pt x="41" y="343"/>
                  </a:lnTo>
                  <a:lnTo>
                    <a:pt x="38" y="336"/>
                  </a:lnTo>
                  <a:lnTo>
                    <a:pt x="38" y="336"/>
                  </a:lnTo>
                  <a:lnTo>
                    <a:pt x="36" y="333"/>
                  </a:lnTo>
                  <a:lnTo>
                    <a:pt x="34" y="336"/>
                  </a:lnTo>
                  <a:lnTo>
                    <a:pt x="34" y="336"/>
                  </a:lnTo>
                  <a:lnTo>
                    <a:pt x="29" y="336"/>
                  </a:lnTo>
                  <a:lnTo>
                    <a:pt x="26" y="333"/>
                  </a:lnTo>
                  <a:lnTo>
                    <a:pt x="24" y="331"/>
                  </a:lnTo>
                  <a:lnTo>
                    <a:pt x="22" y="331"/>
                  </a:lnTo>
                  <a:lnTo>
                    <a:pt x="17" y="331"/>
                  </a:lnTo>
                  <a:lnTo>
                    <a:pt x="15" y="333"/>
                  </a:lnTo>
                  <a:lnTo>
                    <a:pt x="15" y="338"/>
                  </a:lnTo>
                  <a:lnTo>
                    <a:pt x="15" y="345"/>
                  </a:lnTo>
                  <a:lnTo>
                    <a:pt x="17" y="343"/>
                  </a:lnTo>
                  <a:lnTo>
                    <a:pt x="17" y="340"/>
                  </a:lnTo>
                  <a:lnTo>
                    <a:pt x="19" y="340"/>
                  </a:lnTo>
                  <a:lnTo>
                    <a:pt x="22" y="340"/>
                  </a:lnTo>
                  <a:lnTo>
                    <a:pt x="19" y="340"/>
                  </a:lnTo>
                  <a:lnTo>
                    <a:pt x="17" y="345"/>
                  </a:lnTo>
                  <a:lnTo>
                    <a:pt x="15" y="350"/>
                  </a:lnTo>
                  <a:lnTo>
                    <a:pt x="15" y="350"/>
                  </a:lnTo>
                  <a:lnTo>
                    <a:pt x="17" y="352"/>
                  </a:lnTo>
                  <a:lnTo>
                    <a:pt x="17" y="352"/>
                  </a:lnTo>
                  <a:lnTo>
                    <a:pt x="17" y="352"/>
                  </a:lnTo>
                  <a:lnTo>
                    <a:pt x="17" y="350"/>
                  </a:lnTo>
                  <a:lnTo>
                    <a:pt x="19" y="350"/>
                  </a:lnTo>
                  <a:lnTo>
                    <a:pt x="19" y="350"/>
                  </a:lnTo>
                  <a:lnTo>
                    <a:pt x="19" y="350"/>
                  </a:lnTo>
                  <a:lnTo>
                    <a:pt x="19" y="350"/>
                  </a:lnTo>
                  <a:lnTo>
                    <a:pt x="19" y="352"/>
                  </a:lnTo>
                  <a:lnTo>
                    <a:pt x="19" y="352"/>
                  </a:lnTo>
                  <a:lnTo>
                    <a:pt x="19" y="355"/>
                  </a:lnTo>
                  <a:lnTo>
                    <a:pt x="19" y="355"/>
                  </a:lnTo>
                  <a:lnTo>
                    <a:pt x="19" y="357"/>
                  </a:lnTo>
                  <a:lnTo>
                    <a:pt x="19" y="359"/>
                  </a:lnTo>
                  <a:lnTo>
                    <a:pt x="19" y="362"/>
                  </a:lnTo>
                  <a:lnTo>
                    <a:pt x="19" y="362"/>
                  </a:lnTo>
                  <a:lnTo>
                    <a:pt x="19" y="364"/>
                  </a:lnTo>
                  <a:lnTo>
                    <a:pt x="19" y="364"/>
                  </a:lnTo>
                  <a:lnTo>
                    <a:pt x="19" y="367"/>
                  </a:lnTo>
                  <a:lnTo>
                    <a:pt x="19" y="367"/>
                  </a:lnTo>
                  <a:lnTo>
                    <a:pt x="17" y="367"/>
                  </a:lnTo>
                  <a:lnTo>
                    <a:pt x="17" y="369"/>
                  </a:lnTo>
                  <a:lnTo>
                    <a:pt x="17" y="371"/>
                  </a:lnTo>
                  <a:lnTo>
                    <a:pt x="17" y="371"/>
                  </a:lnTo>
                  <a:lnTo>
                    <a:pt x="15" y="376"/>
                  </a:lnTo>
                  <a:lnTo>
                    <a:pt x="15" y="376"/>
                  </a:lnTo>
                  <a:lnTo>
                    <a:pt x="15" y="378"/>
                  </a:lnTo>
                  <a:lnTo>
                    <a:pt x="17" y="376"/>
                  </a:lnTo>
                  <a:lnTo>
                    <a:pt x="17" y="376"/>
                  </a:lnTo>
                  <a:lnTo>
                    <a:pt x="17" y="376"/>
                  </a:lnTo>
                  <a:lnTo>
                    <a:pt x="17" y="376"/>
                  </a:lnTo>
                  <a:lnTo>
                    <a:pt x="19" y="378"/>
                  </a:lnTo>
                  <a:lnTo>
                    <a:pt x="17" y="378"/>
                  </a:lnTo>
                  <a:lnTo>
                    <a:pt x="17" y="381"/>
                  </a:lnTo>
                  <a:lnTo>
                    <a:pt x="17" y="381"/>
                  </a:lnTo>
                  <a:lnTo>
                    <a:pt x="19" y="383"/>
                  </a:lnTo>
                  <a:lnTo>
                    <a:pt x="19" y="383"/>
                  </a:lnTo>
                  <a:lnTo>
                    <a:pt x="22" y="381"/>
                  </a:lnTo>
                  <a:lnTo>
                    <a:pt x="22" y="376"/>
                  </a:lnTo>
                  <a:lnTo>
                    <a:pt x="24" y="371"/>
                  </a:lnTo>
                  <a:lnTo>
                    <a:pt x="26" y="369"/>
                  </a:lnTo>
                  <a:lnTo>
                    <a:pt x="26" y="367"/>
                  </a:lnTo>
                  <a:lnTo>
                    <a:pt x="29" y="371"/>
                  </a:lnTo>
                  <a:lnTo>
                    <a:pt x="29" y="371"/>
                  </a:lnTo>
                  <a:lnTo>
                    <a:pt x="34" y="367"/>
                  </a:lnTo>
                  <a:lnTo>
                    <a:pt x="34" y="364"/>
                  </a:lnTo>
                  <a:lnTo>
                    <a:pt x="31" y="362"/>
                  </a:lnTo>
                  <a:lnTo>
                    <a:pt x="34" y="359"/>
                  </a:lnTo>
                  <a:lnTo>
                    <a:pt x="34" y="357"/>
                  </a:lnTo>
                  <a:lnTo>
                    <a:pt x="36" y="355"/>
                  </a:lnTo>
                  <a:lnTo>
                    <a:pt x="36" y="350"/>
                  </a:lnTo>
                  <a:lnTo>
                    <a:pt x="38" y="350"/>
                  </a:lnTo>
                  <a:lnTo>
                    <a:pt x="36" y="359"/>
                  </a:lnTo>
                  <a:lnTo>
                    <a:pt x="38" y="362"/>
                  </a:lnTo>
                  <a:lnTo>
                    <a:pt x="38" y="362"/>
                  </a:lnTo>
                  <a:lnTo>
                    <a:pt x="41" y="362"/>
                  </a:lnTo>
                  <a:lnTo>
                    <a:pt x="38" y="364"/>
                  </a:lnTo>
                  <a:lnTo>
                    <a:pt x="38" y="367"/>
                  </a:lnTo>
                  <a:lnTo>
                    <a:pt x="38" y="369"/>
                  </a:lnTo>
                  <a:lnTo>
                    <a:pt x="38" y="371"/>
                  </a:lnTo>
                  <a:lnTo>
                    <a:pt x="43" y="369"/>
                  </a:lnTo>
                  <a:lnTo>
                    <a:pt x="45" y="369"/>
                  </a:lnTo>
                  <a:lnTo>
                    <a:pt x="48" y="369"/>
                  </a:lnTo>
                  <a:lnTo>
                    <a:pt x="45" y="371"/>
                  </a:lnTo>
                  <a:lnTo>
                    <a:pt x="45" y="371"/>
                  </a:lnTo>
                  <a:lnTo>
                    <a:pt x="41" y="371"/>
                  </a:lnTo>
                  <a:lnTo>
                    <a:pt x="36" y="374"/>
                  </a:lnTo>
                  <a:lnTo>
                    <a:pt x="36" y="374"/>
                  </a:lnTo>
                  <a:lnTo>
                    <a:pt x="36" y="374"/>
                  </a:lnTo>
                  <a:lnTo>
                    <a:pt x="38" y="374"/>
                  </a:lnTo>
                  <a:lnTo>
                    <a:pt x="38" y="376"/>
                  </a:lnTo>
                  <a:lnTo>
                    <a:pt x="36" y="376"/>
                  </a:lnTo>
                  <a:lnTo>
                    <a:pt x="34" y="376"/>
                  </a:lnTo>
                  <a:lnTo>
                    <a:pt x="34" y="376"/>
                  </a:lnTo>
                  <a:lnTo>
                    <a:pt x="34" y="381"/>
                  </a:lnTo>
                  <a:lnTo>
                    <a:pt x="31" y="381"/>
                  </a:lnTo>
                  <a:lnTo>
                    <a:pt x="31" y="378"/>
                  </a:lnTo>
                  <a:lnTo>
                    <a:pt x="29" y="383"/>
                  </a:lnTo>
                  <a:lnTo>
                    <a:pt x="31" y="385"/>
                  </a:lnTo>
                  <a:lnTo>
                    <a:pt x="34" y="388"/>
                  </a:lnTo>
                  <a:lnTo>
                    <a:pt x="36" y="385"/>
                  </a:lnTo>
                  <a:lnTo>
                    <a:pt x="36" y="385"/>
                  </a:lnTo>
                  <a:lnTo>
                    <a:pt x="36" y="385"/>
                  </a:lnTo>
                  <a:lnTo>
                    <a:pt x="38" y="385"/>
                  </a:lnTo>
                  <a:lnTo>
                    <a:pt x="38" y="385"/>
                  </a:lnTo>
                  <a:lnTo>
                    <a:pt x="38" y="385"/>
                  </a:lnTo>
                  <a:lnTo>
                    <a:pt x="38" y="388"/>
                  </a:lnTo>
                  <a:lnTo>
                    <a:pt x="38" y="388"/>
                  </a:lnTo>
                  <a:lnTo>
                    <a:pt x="38" y="388"/>
                  </a:lnTo>
                  <a:lnTo>
                    <a:pt x="38" y="390"/>
                  </a:lnTo>
                  <a:lnTo>
                    <a:pt x="38" y="393"/>
                  </a:lnTo>
                  <a:lnTo>
                    <a:pt x="43" y="393"/>
                  </a:lnTo>
                  <a:lnTo>
                    <a:pt x="41" y="395"/>
                  </a:lnTo>
                  <a:lnTo>
                    <a:pt x="41" y="397"/>
                  </a:lnTo>
                  <a:lnTo>
                    <a:pt x="38" y="400"/>
                  </a:lnTo>
                  <a:lnTo>
                    <a:pt x="41" y="402"/>
                  </a:lnTo>
                  <a:lnTo>
                    <a:pt x="38" y="402"/>
                  </a:lnTo>
                  <a:lnTo>
                    <a:pt x="36" y="402"/>
                  </a:lnTo>
                  <a:lnTo>
                    <a:pt x="36" y="400"/>
                  </a:lnTo>
                  <a:lnTo>
                    <a:pt x="38" y="397"/>
                  </a:lnTo>
                  <a:lnTo>
                    <a:pt x="34" y="393"/>
                  </a:lnTo>
                  <a:lnTo>
                    <a:pt x="31" y="390"/>
                  </a:lnTo>
                  <a:lnTo>
                    <a:pt x="31" y="395"/>
                  </a:lnTo>
                  <a:lnTo>
                    <a:pt x="29" y="395"/>
                  </a:lnTo>
                  <a:lnTo>
                    <a:pt x="26" y="393"/>
                  </a:lnTo>
                  <a:lnTo>
                    <a:pt x="26" y="393"/>
                  </a:lnTo>
                  <a:lnTo>
                    <a:pt x="24" y="395"/>
                  </a:lnTo>
                  <a:lnTo>
                    <a:pt x="24" y="397"/>
                  </a:lnTo>
                  <a:lnTo>
                    <a:pt x="24" y="397"/>
                  </a:lnTo>
                  <a:lnTo>
                    <a:pt x="24" y="404"/>
                  </a:lnTo>
                  <a:lnTo>
                    <a:pt x="24" y="409"/>
                  </a:lnTo>
                  <a:lnTo>
                    <a:pt x="24" y="414"/>
                  </a:lnTo>
                  <a:lnTo>
                    <a:pt x="26" y="414"/>
                  </a:lnTo>
                  <a:lnTo>
                    <a:pt x="29" y="421"/>
                  </a:lnTo>
                  <a:lnTo>
                    <a:pt x="31" y="423"/>
                  </a:lnTo>
                  <a:lnTo>
                    <a:pt x="31" y="423"/>
                  </a:lnTo>
                  <a:lnTo>
                    <a:pt x="36" y="423"/>
                  </a:lnTo>
                  <a:lnTo>
                    <a:pt x="36" y="423"/>
                  </a:lnTo>
                  <a:lnTo>
                    <a:pt x="36" y="426"/>
                  </a:lnTo>
                  <a:lnTo>
                    <a:pt x="38" y="428"/>
                  </a:lnTo>
                  <a:lnTo>
                    <a:pt x="38" y="430"/>
                  </a:lnTo>
                  <a:lnTo>
                    <a:pt x="38" y="433"/>
                  </a:lnTo>
                  <a:lnTo>
                    <a:pt x="41" y="433"/>
                  </a:lnTo>
                  <a:lnTo>
                    <a:pt x="43" y="435"/>
                  </a:lnTo>
                  <a:lnTo>
                    <a:pt x="41" y="438"/>
                  </a:lnTo>
                  <a:lnTo>
                    <a:pt x="38" y="435"/>
                  </a:lnTo>
                  <a:lnTo>
                    <a:pt x="36" y="428"/>
                  </a:lnTo>
                  <a:lnTo>
                    <a:pt x="34" y="426"/>
                  </a:lnTo>
                  <a:lnTo>
                    <a:pt x="31" y="426"/>
                  </a:lnTo>
                  <a:lnTo>
                    <a:pt x="29" y="428"/>
                  </a:lnTo>
                  <a:lnTo>
                    <a:pt x="29" y="430"/>
                  </a:lnTo>
                  <a:lnTo>
                    <a:pt x="29" y="433"/>
                  </a:lnTo>
                  <a:lnTo>
                    <a:pt x="29" y="438"/>
                  </a:lnTo>
                  <a:lnTo>
                    <a:pt x="29" y="440"/>
                  </a:lnTo>
                  <a:lnTo>
                    <a:pt x="29" y="440"/>
                  </a:lnTo>
                  <a:lnTo>
                    <a:pt x="29" y="442"/>
                  </a:lnTo>
                  <a:lnTo>
                    <a:pt x="31" y="442"/>
                  </a:lnTo>
                  <a:lnTo>
                    <a:pt x="31" y="445"/>
                  </a:lnTo>
                  <a:lnTo>
                    <a:pt x="31" y="445"/>
                  </a:lnTo>
                  <a:lnTo>
                    <a:pt x="31" y="447"/>
                  </a:lnTo>
                  <a:lnTo>
                    <a:pt x="31" y="447"/>
                  </a:lnTo>
                  <a:lnTo>
                    <a:pt x="31" y="447"/>
                  </a:lnTo>
                  <a:lnTo>
                    <a:pt x="31" y="447"/>
                  </a:lnTo>
                  <a:lnTo>
                    <a:pt x="31" y="447"/>
                  </a:lnTo>
                  <a:lnTo>
                    <a:pt x="31" y="447"/>
                  </a:lnTo>
                  <a:lnTo>
                    <a:pt x="34" y="449"/>
                  </a:lnTo>
                  <a:lnTo>
                    <a:pt x="36" y="452"/>
                  </a:lnTo>
                  <a:lnTo>
                    <a:pt x="36" y="452"/>
                  </a:lnTo>
                  <a:lnTo>
                    <a:pt x="38" y="452"/>
                  </a:lnTo>
                  <a:lnTo>
                    <a:pt x="36" y="454"/>
                  </a:lnTo>
                  <a:lnTo>
                    <a:pt x="38" y="456"/>
                  </a:lnTo>
                  <a:lnTo>
                    <a:pt x="41" y="456"/>
                  </a:lnTo>
                  <a:lnTo>
                    <a:pt x="43" y="456"/>
                  </a:lnTo>
                  <a:lnTo>
                    <a:pt x="45" y="456"/>
                  </a:lnTo>
                  <a:lnTo>
                    <a:pt x="48" y="456"/>
                  </a:lnTo>
                  <a:lnTo>
                    <a:pt x="48" y="459"/>
                  </a:lnTo>
                  <a:lnTo>
                    <a:pt x="48" y="461"/>
                  </a:lnTo>
                  <a:lnTo>
                    <a:pt x="50" y="464"/>
                  </a:lnTo>
                  <a:lnTo>
                    <a:pt x="48" y="466"/>
                  </a:lnTo>
                  <a:lnTo>
                    <a:pt x="48" y="468"/>
                  </a:lnTo>
                  <a:lnTo>
                    <a:pt x="45" y="468"/>
                  </a:lnTo>
                  <a:lnTo>
                    <a:pt x="45" y="466"/>
                  </a:lnTo>
                  <a:lnTo>
                    <a:pt x="48" y="466"/>
                  </a:lnTo>
                  <a:lnTo>
                    <a:pt x="45" y="464"/>
                  </a:lnTo>
                  <a:lnTo>
                    <a:pt x="45" y="464"/>
                  </a:lnTo>
                  <a:lnTo>
                    <a:pt x="43" y="461"/>
                  </a:lnTo>
                  <a:lnTo>
                    <a:pt x="41" y="461"/>
                  </a:lnTo>
                  <a:lnTo>
                    <a:pt x="38" y="461"/>
                  </a:lnTo>
                  <a:lnTo>
                    <a:pt x="38" y="461"/>
                  </a:lnTo>
                  <a:lnTo>
                    <a:pt x="38" y="461"/>
                  </a:lnTo>
                  <a:lnTo>
                    <a:pt x="36" y="461"/>
                  </a:lnTo>
                  <a:lnTo>
                    <a:pt x="36" y="459"/>
                  </a:lnTo>
                  <a:lnTo>
                    <a:pt x="36" y="459"/>
                  </a:lnTo>
                  <a:lnTo>
                    <a:pt x="36" y="456"/>
                  </a:lnTo>
                  <a:lnTo>
                    <a:pt x="34" y="456"/>
                  </a:lnTo>
                  <a:lnTo>
                    <a:pt x="34" y="459"/>
                  </a:lnTo>
                  <a:lnTo>
                    <a:pt x="34" y="459"/>
                  </a:lnTo>
                  <a:lnTo>
                    <a:pt x="34" y="461"/>
                  </a:lnTo>
                  <a:lnTo>
                    <a:pt x="34" y="461"/>
                  </a:lnTo>
                  <a:lnTo>
                    <a:pt x="34" y="461"/>
                  </a:lnTo>
                  <a:lnTo>
                    <a:pt x="31" y="464"/>
                  </a:lnTo>
                  <a:lnTo>
                    <a:pt x="36" y="466"/>
                  </a:lnTo>
                  <a:lnTo>
                    <a:pt x="36" y="468"/>
                  </a:lnTo>
                  <a:lnTo>
                    <a:pt x="38" y="478"/>
                  </a:lnTo>
                  <a:lnTo>
                    <a:pt x="38" y="478"/>
                  </a:lnTo>
                  <a:lnTo>
                    <a:pt x="38" y="478"/>
                  </a:lnTo>
                  <a:lnTo>
                    <a:pt x="38" y="480"/>
                  </a:lnTo>
                  <a:lnTo>
                    <a:pt x="38" y="480"/>
                  </a:lnTo>
                  <a:lnTo>
                    <a:pt x="38" y="480"/>
                  </a:lnTo>
                  <a:lnTo>
                    <a:pt x="38" y="482"/>
                  </a:lnTo>
                  <a:lnTo>
                    <a:pt x="38" y="482"/>
                  </a:lnTo>
                  <a:lnTo>
                    <a:pt x="41" y="485"/>
                  </a:lnTo>
                  <a:lnTo>
                    <a:pt x="41" y="487"/>
                  </a:lnTo>
                  <a:lnTo>
                    <a:pt x="43" y="485"/>
                  </a:lnTo>
                  <a:lnTo>
                    <a:pt x="43" y="485"/>
                  </a:lnTo>
                  <a:lnTo>
                    <a:pt x="43" y="482"/>
                  </a:lnTo>
                  <a:lnTo>
                    <a:pt x="45" y="482"/>
                  </a:lnTo>
                  <a:lnTo>
                    <a:pt x="45" y="485"/>
                  </a:lnTo>
                  <a:lnTo>
                    <a:pt x="45" y="487"/>
                  </a:lnTo>
                  <a:lnTo>
                    <a:pt x="43" y="487"/>
                  </a:lnTo>
                  <a:lnTo>
                    <a:pt x="41" y="487"/>
                  </a:lnTo>
                  <a:lnTo>
                    <a:pt x="41" y="490"/>
                  </a:lnTo>
                  <a:lnTo>
                    <a:pt x="41" y="492"/>
                  </a:lnTo>
                  <a:lnTo>
                    <a:pt x="43" y="492"/>
                  </a:lnTo>
                  <a:lnTo>
                    <a:pt x="45" y="492"/>
                  </a:lnTo>
                  <a:lnTo>
                    <a:pt x="43" y="494"/>
                  </a:lnTo>
                  <a:lnTo>
                    <a:pt x="43" y="497"/>
                  </a:lnTo>
                  <a:lnTo>
                    <a:pt x="48" y="506"/>
                  </a:lnTo>
                  <a:lnTo>
                    <a:pt x="50" y="509"/>
                  </a:lnTo>
                  <a:lnTo>
                    <a:pt x="50" y="513"/>
                  </a:lnTo>
                  <a:lnTo>
                    <a:pt x="50" y="513"/>
                  </a:lnTo>
                  <a:lnTo>
                    <a:pt x="53" y="516"/>
                  </a:lnTo>
                  <a:lnTo>
                    <a:pt x="53" y="518"/>
                  </a:lnTo>
                  <a:lnTo>
                    <a:pt x="53" y="520"/>
                  </a:lnTo>
                  <a:lnTo>
                    <a:pt x="55" y="520"/>
                  </a:lnTo>
                  <a:lnTo>
                    <a:pt x="55" y="523"/>
                  </a:lnTo>
                  <a:lnTo>
                    <a:pt x="55" y="525"/>
                  </a:lnTo>
                  <a:lnTo>
                    <a:pt x="55" y="525"/>
                  </a:lnTo>
                  <a:lnTo>
                    <a:pt x="53" y="527"/>
                  </a:lnTo>
                  <a:lnTo>
                    <a:pt x="53" y="527"/>
                  </a:lnTo>
                  <a:lnTo>
                    <a:pt x="53" y="530"/>
                  </a:lnTo>
                  <a:lnTo>
                    <a:pt x="55" y="532"/>
                  </a:lnTo>
                  <a:lnTo>
                    <a:pt x="55" y="532"/>
                  </a:lnTo>
                  <a:lnTo>
                    <a:pt x="55" y="535"/>
                  </a:lnTo>
                  <a:lnTo>
                    <a:pt x="55" y="537"/>
                  </a:lnTo>
                  <a:lnTo>
                    <a:pt x="55" y="537"/>
                  </a:lnTo>
                  <a:lnTo>
                    <a:pt x="57" y="539"/>
                  </a:lnTo>
                  <a:lnTo>
                    <a:pt x="57" y="539"/>
                  </a:lnTo>
                  <a:lnTo>
                    <a:pt x="62" y="539"/>
                  </a:lnTo>
                  <a:lnTo>
                    <a:pt x="64" y="542"/>
                  </a:lnTo>
                  <a:lnTo>
                    <a:pt x="60" y="544"/>
                  </a:lnTo>
                  <a:lnTo>
                    <a:pt x="57" y="544"/>
                  </a:lnTo>
                  <a:lnTo>
                    <a:pt x="57" y="544"/>
                  </a:lnTo>
                  <a:lnTo>
                    <a:pt x="55" y="544"/>
                  </a:lnTo>
                  <a:lnTo>
                    <a:pt x="55" y="544"/>
                  </a:lnTo>
                  <a:lnTo>
                    <a:pt x="55" y="546"/>
                  </a:lnTo>
                  <a:lnTo>
                    <a:pt x="60" y="551"/>
                  </a:lnTo>
                  <a:lnTo>
                    <a:pt x="62" y="553"/>
                  </a:lnTo>
                  <a:lnTo>
                    <a:pt x="60" y="556"/>
                  </a:lnTo>
                  <a:lnTo>
                    <a:pt x="62" y="558"/>
                  </a:lnTo>
                  <a:lnTo>
                    <a:pt x="62" y="561"/>
                  </a:lnTo>
                  <a:lnTo>
                    <a:pt x="60" y="563"/>
                  </a:lnTo>
                  <a:lnTo>
                    <a:pt x="60" y="563"/>
                  </a:lnTo>
                  <a:lnTo>
                    <a:pt x="60" y="565"/>
                  </a:lnTo>
                  <a:lnTo>
                    <a:pt x="62" y="568"/>
                  </a:lnTo>
                  <a:lnTo>
                    <a:pt x="64" y="570"/>
                  </a:lnTo>
                  <a:lnTo>
                    <a:pt x="67" y="575"/>
                  </a:lnTo>
                  <a:lnTo>
                    <a:pt x="69" y="577"/>
                  </a:lnTo>
                  <a:lnTo>
                    <a:pt x="67" y="577"/>
                  </a:lnTo>
                  <a:lnTo>
                    <a:pt x="64" y="577"/>
                  </a:lnTo>
                  <a:lnTo>
                    <a:pt x="64" y="575"/>
                  </a:lnTo>
                  <a:lnTo>
                    <a:pt x="62" y="575"/>
                  </a:lnTo>
                  <a:lnTo>
                    <a:pt x="62" y="577"/>
                  </a:lnTo>
                  <a:lnTo>
                    <a:pt x="64" y="580"/>
                  </a:lnTo>
                  <a:lnTo>
                    <a:pt x="64" y="580"/>
                  </a:lnTo>
                  <a:lnTo>
                    <a:pt x="64" y="582"/>
                  </a:lnTo>
                  <a:lnTo>
                    <a:pt x="67" y="584"/>
                  </a:lnTo>
                  <a:lnTo>
                    <a:pt x="67" y="587"/>
                  </a:lnTo>
                  <a:lnTo>
                    <a:pt x="69" y="591"/>
                  </a:lnTo>
                  <a:lnTo>
                    <a:pt x="71" y="594"/>
                  </a:lnTo>
                  <a:lnTo>
                    <a:pt x="71" y="596"/>
                  </a:lnTo>
                  <a:lnTo>
                    <a:pt x="69" y="596"/>
                  </a:lnTo>
                  <a:lnTo>
                    <a:pt x="71" y="598"/>
                  </a:lnTo>
                  <a:lnTo>
                    <a:pt x="71" y="601"/>
                  </a:lnTo>
                  <a:lnTo>
                    <a:pt x="71" y="606"/>
                  </a:lnTo>
                  <a:lnTo>
                    <a:pt x="71" y="608"/>
                  </a:lnTo>
                  <a:lnTo>
                    <a:pt x="69" y="606"/>
                  </a:lnTo>
                  <a:lnTo>
                    <a:pt x="69" y="606"/>
                  </a:lnTo>
                  <a:lnTo>
                    <a:pt x="69" y="608"/>
                  </a:lnTo>
                  <a:lnTo>
                    <a:pt x="71" y="610"/>
                  </a:lnTo>
                  <a:lnTo>
                    <a:pt x="69" y="610"/>
                  </a:lnTo>
                  <a:lnTo>
                    <a:pt x="71" y="613"/>
                  </a:lnTo>
                  <a:lnTo>
                    <a:pt x="74" y="613"/>
                  </a:lnTo>
                  <a:lnTo>
                    <a:pt x="71" y="617"/>
                  </a:lnTo>
                  <a:lnTo>
                    <a:pt x="71" y="617"/>
                  </a:lnTo>
                  <a:lnTo>
                    <a:pt x="71" y="620"/>
                  </a:lnTo>
                  <a:lnTo>
                    <a:pt x="71" y="624"/>
                  </a:lnTo>
                  <a:lnTo>
                    <a:pt x="71" y="624"/>
                  </a:lnTo>
                  <a:lnTo>
                    <a:pt x="71" y="627"/>
                  </a:lnTo>
                  <a:lnTo>
                    <a:pt x="71" y="629"/>
                  </a:lnTo>
                  <a:lnTo>
                    <a:pt x="74" y="634"/>
                  </a:lnTo>
                  <a:lnTo>
                    <a:pt x="74" y="634"/>
                  </a:lnTo>
                  <a:lnTo>
                    <a:pt x="76" y="634"/>
                  </a:lnTo>
                  <a:lnTo>
                    <a:pt x="76" y="636"/>
                  </a:lnTo>
                  <a:lnTo>
                    <a:pt x="74" y="639"/>
                  </a:lnTo>
                  <a:lnTo>
                    <a:pt x="74" y="643"/>
                  </a:lnTo>
                  <a:lnTo>
                    <a:pt x="74" y="646"/>
                  </a:lnTo>
                  <a:lnTo>
                    <a:pt x="76" y="648"/>
                  </a:lnTo>
                  <a:lnTo>
                    <a:pt x="79" y="648"/>
                  </a:lnTo>
                  <a:lnTo>
                    <a:pt x="79" y="651"/>
                  </a:lnTo>
                  <a:lnTo>
                    <a:pt x="79" y="651"/>
                  </a:lnTo>
                  <a:lnTo>
                    <a:pt x="76" y="653"/>
                  </a:lnTo>
                  <a:lnTo>
                    <a:pt x="76" y="653"/>
                  </a:lnTo>
                  <a:lnTo>
                    <a:pt x="76" y="653"/>
                  </a:lnTo>
                  <a:lnTo>
                    <a:pt x="79" y="658"/>
                  </a:lnTo>
                  <a:lnTo>
                    <a:pt x="79" y="655"/>
                  </a:lnTo>
                  <a:lnTo>
                    <a:pt x="81" y="655"/>
                  </a:lnTo>
                  <a:lnTo>
                    <a:pt x="83" y="655"/>
                  </a:lnTo>
                  <a:lnTo>
                    <a:pt x="83" y="658"/>
                  </a:lnTo>
                  <a:lnTo>
                    <a:pt x="83" y="660"/>
                  </a:lnTo>
                  <a:lnTo>
                    <a:pt x="83" y="660"/>
                  </a:lnTo>
                  <a:lnTo>
                    <a:pt x="81" y="660"/>
                  </a:lnTo>
                  <a:lnTo>
                    <a:pt x="81" y="658"/>
                  </a:lnTo>
                  <a:lnTo>
                    <a:pt x="79" y="658"/>
                  </a:lnTo>
                  <a:lnTo>
                    <a:pt x="79" y="658"/>
                  </a:lnTo>
                  <a:lnTo>
                    <a:pt x="76" y="660"/>
                  </a:lnTo>
                  <a:lnTo>
                    <a:pt x="76" y="660"/>
                  </a:lnTo>
                  <a:lnTo>
                    <a:pt x="76" y="660"/>
                  </a:lnTo>
                  <a:lnTo>
                    <a:pt x="76" y="660"/>
                  </a:lnTo>
                  <a:lnTo>
                    <a:pt x="79" y="662"/>
                  </a:lnTo>
                  <a:lnTo>
                    <a:pt x="79" y="662"/>
                  </a:lnTo>
                  <a:lnTo>
                    <a:pt x="81" y="665"/>
                  </a:lnTo>
                  <a:lnTo>
                    <a:pt x="83" y="665"/>
                  </a:lnTo>
                  <a:lnTo>
                    <a:pt x="83" y="665"/>
                  </a:lnTo>
                  <a:lnTo>
                    <a:pt x="81" y="667"/>
                  </a:lnTo>
                  <a:lnTo>
                    <a:pt x="81" y="667"/>
                  </a:lnTo>
                  <a:lnTo>
                    <a:pt x="81" y="667"/>
                  </a:lnTo>
                  <a:lnTo>
                    <a:pt x="81" y="667"/>
                  </a:lnTo>
                  <a:lnTo>
                    <a:pt x="83" y="669"/>
                  </a:lnTo>
                  <a:lnTo>
                    <a:pt x="83" y="669"/>
                  </a:lnTo>
                  <a:lnTo>
                    <a:pt x="81" y="669"/>
                  </a:lnTo>
                  <a:lnTo>
                    <a:pt x="81" y="669"/>
                  </a:lnTo>
                  <a:lnTo>
                    <a:pt x="79" y="665"/>
                  </a:lnTo>
                  <a:lnTo>
                    <a:pt x="79" y="665"/>
                  </a:lnTo>
                  <a:lnTo>
                    <a:pt x="76" y="665"/>
                  </a:lnTo>
                  <a:lnTo>
                    <a:pt x="76" y="665"/>
                  </a:lnTo>
                  <a:lnTo>
                    <a:pt x="76" y="665"/>
                  </a:lnTo>
                  <a:lnTo>
                    <a:pt x="76" y="667"/>
                  </a:lnTo>
                  <a:lnTo>
                    <a:pt x="76" y="669"/>
                  </a:lnTo>
                  <a:lnTo>
                    <a:pt x="76" y="669"/>
                  </a:lnTo>
                  <a:lnTo>
                    <a:pt x="76" y="669"/>
                  </a:lnTo>
                  <a:lnTo>
                    <a:pt x="79" y="674"/>
                  </a:lnTo>
                  <a:lnTo>
                    <a:pt x="79" y="679"/>
                  </a:lnTo>
                  <a:lnTo>
                    <a:pt x="81" y="681"/>
                  </a:lnTo>
                  <a:lnTo>
                    <a:pt x="83" y="681"/>
                  </a:lnTo>
                  <a:lnTo>
                    <a:pt x="86" y="684"/>
                  </a:lnTo>
                  <a:lnTo>
                    <a:pt x="83" y="684"/>
                  </a:lnTo>
                  <a:lnTo>
                    <a:pt x="83" y="684"/>
                  </a:lnTo>
                  <a:lnTo>
                    <a:pt x="81" y="686"/>
                  </a:lnTo>
                  <a:lnTo>
                    <a:pt x="81" y="686"/>
                  </a:lnTo>
                  <a:lnTo>
                    <a:pt x="83" y="688"/>
                  </a:lnTo>
                  <a:lnTo>
                    <a:pt x="83" y="688"/>
                  </a:lnTo>
                  <a:lnTo>
                    <a:pt x="83" y="691"/>
                  </a:lnTo>
                  <a:lnTo>
                    <a:pt x="83" y="691"/>
                  </a:lnTo>
                  <a:lnTo>
                    <a:pt x="88" y="700"/>
                  </a:lnTo>
                  <a:lnTo>
                    <a:pt x="88" y="703"/>
                  </a:lnTo>
                  <a:lnTo>
                    <a:pt x="88" y="705"/>
                  </a:lnTo>
                  <a:lnTo>
                    <a:pt x="88" y="705"/>
                  </a:lnTo>
                  <a:lnTo>
                    <a:pt x="90" y="705"/>
                  </a:lnTo>
                  <a:lnTo>
                    <a:pt x="90" y="705"/>
                  </a:lnTo>
                  <a:lnTo>
                    <a:pt x="90" y="705"/>
                  </a:lnTo>
                  <a:lnTo>
                    <a:pt x="90" y="707"/>
                  </a:lnTo>
                  <a:lnTo>
                    <a:pt x="90" y="712"/>
                  </a:lnTo>
                  <a:lnTo>
                    <a:pt x="93" y="717"/>
                  </a:lnTo>
                  <a:lnTo>
                    <a:pt x="93" y="714"/>
                  </a:lnTo>
                  <a:lnTo>
                    <a:pt x="93" y="712"/>
                  </a:lnTo>
                  <a:lnTo>
                    <a:pt x="93" y="710"/>
                  </a:lnTo>
                  <a:lnTo>
                    <a:pt x="97" y="707"/>
                  </a:lnTo>
                  <a:lnTo>
                    <a:pt x="95" y="710"/>
                  </a:lnTo>
                  <a:lnTo>
                    <a:pt x="95" y="710"/>
                  </a:lnTo>
                  <a:lnTo>
                    <a:pt x="93" y="712"/>
                  </a:lnTo>
                  <a:lnTo>
                    <a:pt x="93" y="714"/>
                  </a:lnTo>
                  <a:lnTo>
                    <a:pt x="93" y="722"/>
                  </a:lnTo>
                  <a:lnTo>
                    <a:pt x="93" y="722"/>
                  </a:lnTo>
                  <a:lnTo>
                    <a:pt x="93" y="722"/>
                  </a:lnTo>
                  <a:lnTo>
                    <a:pt x="93" y="724"/>
                  </a:lnTo>
                  <a:lnTo>
                    <a:pt x="93" y="724"/>
                  </a:lnTo>
                  <a:lnTo>
                    <a:pt x="93" y="724"/>
                  </a:lnTo>
                  <a:lnTo>
                    <a:pt x="93" y="724"/>
                  </a:lnTo>
                  <a:lnTo>
                    <a:pt x="95" y="726"/>
                  </a:lnTo>
                  <a:lnTo>
                    <a:pt x="95" y="726"/>
                  </a:lnTo>
                  <a:lnTo>
                    <a:pt x="95" y="729"/>
                  </a:lnTo>
                  <a:lnTo>
                    <a:pt x="97" y="729"/>
                  </a:lnTo>
                  <a:lnTo>
                    <a:pt x="100" y="729"/>
                  </a:lnTo>
                  <a:lnTo>
                    <a:pt x="100" y="729"/>
                  </a:lnTo>
                  <a:lnTo>
                    <a:pt x="97" y="729"/>
                  </a:lnTo>
                  <a:lnTo>
                    <a:pt x="97" y="731"/>
                  </a:lnTo>
                  <a:lnTo>
                    <a:pt x="100" y="736"/>
                  </a:lnTo>
                  <a:lnTo>
                    <a:pt x="102" y="738"/>
                  </a:lnTo>
                  <a:lnTo>
                    <a:pt x="107" y="743"/>
                  </a:lnTo>
                  <a:lnTo>
                    <a:pt x="109" y="745"/>
                  </a:lnTo>
                  <a:lnTo>
                    <a:pt x="114" y="752"/>
                  </a:lnTo>
                  <a:lnTo>
                    <a:pt x="114" y="755"/>
                  </a:lnTo>
                  <a:lnTo>
                    <a:pt x="114" y="762"/>
                  </a:lnTo>
                  <a:lnTo>
                    <a:pt x="114" y="762"/>
                  </a:lnTo>
                  <a:lnTo>
                    <a:pt x="116" y="764"/>
                  </a:lnTo>
                  <a:lnTo>
                    <a:pt x="119" y="764"/>
                  </a:lnTo>
                  <a:lnTo>
                    <a:pt x="119" y="764"/>
                  </a:lnTo>
                  <a:lnTo>
                    <a:pt x="121" y="764"/>
                  </a:lnTo>
                  <a:lnTo>
                    <a:pt x="124" y="762"/>
                  </a:lnTo>
                  <a:lnTo>
                    <a:pt x="128" y="762"/>
                  </a:lnTo>
                  <a:lnTo>
                    <a:pt x="131" y="762"/>
                  </a:lnTo>
                  <a:lnTo>
                    <a:pt x="131" y="762"/>
                  </a:lnTo>
                  <a:lnTo>
                    <a:pt x="133" y="762"/>
                  </a:lnTo>
                  <a:lnTo>
                    <a:pt x="133" y="757"/>
                  </a:lnTo>
                  <a:lnTo>
                    <a:pt x="135" y="757"/>
                  </a:lnTo>
                  <a:lnTo>
                    <a:pt x="135" y="757"/>
                  </a:lnTo>
                  <a:lnTo>
                    <a:pt x="135" y="757"/>
                  </a:lnTo>
                  <a:lnTo>
                    <a:pt x="135" y="757"/>
                  </a:lnTo>
                  <a:lnTo>
                    <a:pt x="138" y="759"/>
                  </a:lnTo>
                  <a:lnTo>
                    <a:pt x="138" y="759"/>
                  </a:lnTo>
                  <a:lnTo>
                    <a:pt x="138" y="762"/>
                  </a:lnTo>
                  <a:lnTo>
                    <a:pt x="138" y="762"/>
                  </a:lnTo>
                  <a:lnTo>
                    <a:pt x="138" y="762"/>
                  </a:lnTo>
                  <a:lnTo>
                    <a:pt x="140" y="762"/>
                  </a:lnTo>
                  <a:lnTo>
                    <a:pt x="142" y="762"/>
                  </a:lnTo>
                  <a:lnTo>
                    <a:pt x="145" y="764"/>
                  </a:lnTo>
                  <a:lnTo>
                    <a:pt x="145" y="764"/>
                  </a:lnTo>
                  <a:lnTo>
                    <a:pt x="145" y="767"/>
                  </a:lnTo>
                  <a:lnTo>
                    <a:pt x="147" y="771"/>
                  </a:lnTo>
                  <a:lnTo>
                    <a:pt x="147" y="774"/>
                  </a:lnTo>
                  <a:lnTo>
                    <a:pt x="150" y="776"/>
                  </a:lnTo>
                  <a:lnTo>
                    <a:pt x="152" y="776"/>
                  </a:lnTo>
                  <a:lnTo>
                    <a:pt x="152" y="776"/>
                  </a:lnTo>
                  <a:lnTo>
                    <a:pt x="154" y="776"/>
                  </a:lnTo>
                  <a:lnTo>
                    <a:pt x="157" y="776"/>
                  </a:lnTo>
                  <a:lnTo>
                    <a:pt x="161" y="774"/>
                  </a:lnTo>
                  <a:lnTo>
                    <a:pt x="166" y="774"/>
                  </a:lnTo>
                  <a:lnTo>
                    <a:pt x="166" y="771"/>
                  </a:lnTo>
                  <a:lnTo>
                    <a:pt x="166" y="771"/>
                  </a:lnTo>
                  <a:lnTo>
                    <a:pt x="166" y="771"/>
                  </a:lnTo>
                  <a:lnTo>
                    <a:pt x="166" y="769"/>
                  </a:lnTo>
                  <a:lnTo>
                    <a:pt x="168" y="769"/>
                  </a:lnTo>
                  <a:lnTo>
                    <a:pt x="168" y="769"/>
                  </a:lnTo>
                  <a:lnTo>
                    <a:pt x="168" y="769"/>
                  </a:lnTo>
                  <a:lnTo>
                    <a:pt x="168" y="764"/>
                  </a:lnTo>
                  <a:lnTo>
                    <a:pt x="171" y="764"/>
                  </a:lnTo>
                  <a:lnTo>
                    <a:pt x="176" y="759"/>
                  </a:lnTo>
                  <a:lnTo>
                    <a:pt x="178" y="759"/>
                  </a:lnTo>
                  <a:lnTo>
                    <a:pt x="178" y="759"/>
                  </a:lnTo>
                  <a:lnTo>
                    <a:pt x="180" y="759"/>
                  </a:lnTo>
                  <a:lnTo>
                    <a:pt x="180" y="759"/>
                  </a:lnTo>
                  <a:lnTo>
                    <a:pt x="180" y="759"/>
                  </a:lnTo>
                  <a:lnTo>
                    <a:pt x="180" y="762"/>
                  </a:lnTo>
                  <a:lnTo>
                    <a:pt x="180" y="762"/>
                  </a:lnTo>
                  <a:lnTo>
                    <a:pt x="180" y="762"/>
                  </a:lnTo>
                  <a:lnTo>
                    <a:pt x="180" y="764"/>
                  </a:lnTo>
                  <a:lnTo>
                    <a:pt x="180" y="764"/>
                  </a:lnTo>
                  <a:lnTo>
                    <a:pt x="180" y="764"/>
                  </a:lnTo>
                  <a:lnTo>
                    <a:pt x="180" y="764"/>
                  </a:lnTo>
                  <a:lnTo>
                    <a:pt x="185" y="764"/>
                  </a:lnTo>
                  <a:lnTo>
                    <a:pt x="187" y="764"/>
                  </a:lnTo>
                  <a:lnTo>
                    <a:pt x="190" y="762"/>
                  </a:lnTo>
                  <a:lnTo>
                    <a:pt x="190" y="762"/>
                  </a:lnTo>
                  <a:lnTo>
                    <a:pt x="192" y="759"/>
                  </a:lnTo>
                  <a:lnTo>
                    <a:pt x="192" y="759"/>
                  </a:lnTo>
                  <a:lnTo>
                    <a:pt x="195" y="757"/>
                  </a:lnTo>
                  <a:lnTo>
                    <a:pt x="197" y="752"/>
                  </a:lnTo>
                  <a:lnTo>
                    <a:pt x="197" y="750"/>
                  </a:lnTo>
                  <a:lnTo>
                    <a:pt x="197" y="750"/>
                  </a:lnTo>
                  <a:lnTo>
                    <a:pt x="197" y="748"/>
                  </a:lnTo>
                  <a:lnTo>
                    <a:pt x="195" y="748"/>
                  </a:lnTo>
                  <a:lnTo>
                    <a:pt x="195" y="748"/>
                  </a:lnTo>
                  <a:lnTo>
                    <a:pt x="197" y="745"/>
                  </a:lnTo>
                  <a:lnTo>
                    <a:pt x="199" y="743"/>
                  </a:lnTo>
                  <a:lnTo>
                    <a:pt x="202" y="738"/>
                  </a:lnTo>
                  <a:lnTo>
                    <a:pt x="202" y="736"/>
                  </a:lnTo>
                  <a:lnTo>
                    <a:pt x="204" y="733"/>
                  </a:lnTo>
                  <a:lnTo>
                    <a:pt x="204" y="731"/>
                  </a:lnTo>
                  <a:lnTo>
                    <a:pt x="204" y="729"/>
                  </a:lnTo>
                  <a:lnTo>
                    <a:pt x="204" y="726"/>
                  </a:lnTo>
                  <a:lnTo>
                    <a:pt x="204" y="726"/>
                  </a:lnTo>
                  <a:lnTo>
                    <a:pt x="204" y="726"/>
                  </a:lnTo>
                  <a:lnTo>
                    <a:pt x="204" y="726"/>
                  </a:lnTo>
                  <a:lnTo>
                    <a:pt x="204" y="724"/>
                  </a:lnTo>
                  <a:lnTo>
                    <a:pt x="202" y="724"/>
                  </a:lnTo>
                  <a:lnTo>
                    <a:pt x="199" y="724"/>
                  </a:lnTo>
                  <a:lnTo>
                    <a:pt x="199" y="724"/>
                  </a:lnTo>
                  <a:lnTo>
                    <a:pt x="199" y="722"/>
                  </a:lnTo>
                  <a:lnTo>
                    <a:pt x="199" y="722"/>
                  </a:lnTo>
                  <a:lnTo>
                    <a:pt x="202" y="722"/>
                  </a:lnTo>
                  <a:lnTo>
                    <a:pt x="202" y="719"/>
                  </a:lnTo>
                  <a:lnTo>
                    <a:pt x="204" y="719"/>
                  </a:lnTo>
                  <a:lnTo>
                    <a:pt x="209" y="719"/>
                  </a:lnTo>
                  <a:lnTo>
                    <a:pt x="209" y="719"/>
                  </a:lnTo>
                  <a:lnTo>
                    <a:pt x="209" y="717"/>
                  </a:lnTo>
                  <a:lnTo>
                    <a:pt x="209" y="717"/>
                  </a:lnTo>
                  <a:lnTo>
                    <a:pt x="209" y="712"/>
                  </a:lnTo>
                  <a:lnTo>
                    <a:pt x="209" y="707"/>
                  </a:lnTo>
                  <a:lnTo>
                    <a:pt x="209" y="705"/>
                  </a:lnTo>
                  <a:lnTo>
                    <a:pt x="209" y="703"/>
                  </a:lnTo>
                  <a:lnTo>
                    <a:pt x="209" y="703"/>
                  </a:lnTo>
                  <a:lnTo>
                    <a:pt x="209" y="703"/>
                  </a:lnTo>
                  <a:lnTo>
                    <a:pt x="209" y="700"/>
                  </a:lnTo>
                  <a:lnTo>
                    <a:pt x="206" y="700"/>
                  </a:lnTo>
                  <a:lnTo>
                    <a:pt x="197" y="696"/>
                  </a:lnTo>
                  <a:lnTo>
                    <a:pt x="197" y="696"/>
                  </a:lnTo>
                  <a:lnTo>
                    <a:pt x="197" y="696"/>
                  </a:lnTo>
                  <a:lnTo>
                    <a:pt x="195" y="696"/>
                  </a:lnTo>
                  <a:lnTo>
                    <a:pt x="195" y="698"/>
                  </a:lnTo>
                  <a:lnTo>
                    <a:pt x="195" y="698"/>
                  </a:lnTo>
                  <a:lnTo>
                    <a:pt x="192" y="698"/>
                  </a:lnTo>
                  <a:lnTo>
                    <a:pt x="192" y="698"/>
                  </a:lnTo>
                  <a:lnTo>
                    <a:pt x="192" y="698"/>
                  </a:lnTo>
                  <a:lnTo>
                    <a:pt x="192" y="696"/>
                  </a:lnTo>
                  <a:lnTo>
                    <a:pt x="192" y="696"/>
                  </a:lnTo>
                  <a:lnTo>
                    <a:pt x="192" y="693"/>
                  </a:lnTo>
                  <a:lnTo>
                    <a:pt x="192" y="693"/>
                  </a:lnTo>
                  <a:lnTo>
                    <a:pt x="192" y="693"/>
                  </a:lnTo>
                  <a:lnTo>
                    <a:pt x="192" y="691"/>
                  </a:lnTo>
                  <a:lnTo>
                    <a:pt x="190" y="691"/>
                  </a:lnTo>
                  <a:lnTo>
                    <a:pt x="190" y="688"/>
                  </a:lnTo>
                  <a:lnTo>
                    <a:pt x="190" y="686"/>
                  </a:lnTo>
                  <a:lnTo>
                    <a:pt x="190" y="686"/>
                  </a:lnTo>
                  <a:lnTo>
                    <a:pt x="190" y="686"/>
                  </a:lnTo>
                  <a:lnTo>
                    <a:pt x="192" y="686"/>
                  </a:lnTo>
                  <a:lnTo>
                    <a:pt x="195" y="684"/>
                  </a:lnTo>
                  <a:lnTo>
                    <a:pt x="195" y="684"/>
                  </a:lnTo>
                  <a:lnTo>
                    <a:pt x="195" y="684"/>
                  </a:lnTo>
                  <a:lnTo>
                    <a:pt x="197" y="684"/>
                  </a:lnTo>
                  <a:lnTo>
                    <a:pt x="197" y="684"/>
                  </a:lnTo>
                  <a:lnTo>
                    <a:pt x="197" y="684"/>
                  </a:lnTo>
                  <a:lnTo>
                    <a:pt x="195" y="681"/>
                  </a:lnTo>
                  <a:lnTo>
                    <a:pt x="195" y="681"/>
                  </a:lnTo>
                  <a:lnTo>
                    <a:pt x="192" y="681"/>
                  </a:lnTo>
                  <a:lnTo>
                    <a:pt x="192" y="681"/>
                  </a:lnTo>
                  <a:lnTo>
                    <a:pt x="192" y="681"/>
                  </a:lnTo>
                  <a:lnTo>
                    <a:pt x="192" y="679"/>
                  </a:lnTo>
                  <a:lnTo>
                    <a:pt x="192" y="679"/>
                  </a:lnTo>
                  <a:lnTo>
                    <a:pt x="192" y="679"/>
                  </a:lnTo>
                  <a:lnTo>
                    <a:pt x="192" y="677"/>
                  </a:lnTo>
                  <a:lnTo>
                    <a:pt x="192" y="677"/>
                  </a:lnTo>
                  <a:lnTo>
                    <a:pt x="190" y="677"/>
                  </a:lnTo>
                  <a:lnTo>
                    <a:pt x="190" y="677"/>
                  </a:lnTo>
                  <a:lnTo>
                    <a:pt x="190" y="677"/>
                  </a:lnTo>
                  <a:lnTo>
                    <a:pt x="187" y="677"/>
                  </a:lnTo>
                  <a:lnTo>
                    <a:pt x="187" y="677"/>
                  </a:lnTo>
                  <a:lnTo>
                    <a:pt x="187" y="677"/>
                  </a:lnTo>
                  <a:lnTo>
                    <a:pt x="187" y="674"/>
                  </a:lnTo>
                  <a:lnTo>
                    <a:pt x="187" y="674"/>
                  </a:lnTo>
                  <a:lnTo>
                    <a:pt x="187" y="674"/>
                  </a:lnTo>
                  <a:lnTo>
                    <a:pt x="187" y="674"/>
                  </a:lnTo>
                  <a:lnTo>
                    <a:pt x="187" y="672"/>
                  </a:lnTo>
                  <a:lnTo>
                    <a:pt x="185" y="672"/>
                  </a:lnTo>
                  <a:lnTo>
                    <a:pt x="185" y="672"/>
                  </a:lnTo>
                  <a:lnTo>
                    <a:pt x="185" y="672"/>
                  </a:lnTo>
                  <a:lnTo>
                    <a:pt x="185" y="672"/>
                  </a:lnTo>
                  <a:lnTo>
                    <a:pt x="185" y="672"/>
                  </a:lnTo>
                  <a:lnTo>
                    <a:pt x="183" y="674"/>
                  </a:lnTo>
                  <a:lnTo>
                    <a:pt x="183" y="674"/>
                  </a:lnTo>
                  <a:lnTo>
                    <a:pt x="183" y="674"/>
                  </a:lnTo>
                  <a:lnTo>
                    <a:pt x="183" y="674"/>
                  </a:lnTo>
                  <a:lnTo>
                    <a:pt x="180" y="674"/>
                  </a:lnTo>
                  <a:lnTo>
                    <a:pt x="180" y="672"/>
                  </a:lnTo>
                  <a:lnTo>
                    <a:pt x="180" y="672"/>
                  </a:lnTo>
                  <a:lnTo>
                    <a:pt x="180" y="672"/>
                  </a:lnTo>
                  <a:lnTo>
                    <a:pt x="183" y="669"/>
                  </a:lnTo>
                  <a:lnTo>
                    <a:pt x="183" y="667"/>
                  </a:lnTo>
                  <a:lnTo>
                    <a:pt x="183" y="665"/>
                  </a:lnTo>
                  <a:lnTo>
                    <a:pt x="185" y="667"/>
                  </a:lnTo>
                  <a:lnTo>
                    <a:pt x="185" y="667"/>
                  </a:lnTo>
                  <a:lnTo>
                    <a:pt x="187" y="667"/>
                  </a:lnTo>
                  <a:lnTo>
                    <a:pt x="187" y="667"/>
                  </a:lnTo>
                  <a:lnTo>
                    <a:pt x="187" y="667"/>
                  </a:lnTo>
                  <a:lnTo>
                    <a:pt x="190" y="667"/>
                  </a:lnTo>
                  <a:lnTo>
                    <a:pt x="190" y="667"/>
                  </a:lnTo>
                  <a:lnTo>
                    <a:pt x="190" y="667"/>
                  </a:lnTo>
                  <a:lnTo>
                    <a:pt x="190" y="665"/>
                  </a:lnTo>
                  <a:lnTo>
                    <a:pt x="190" y="665"/>
                  </a:lnTo>
                  <a:lnTo>
                    <a:pt x="192" y="662"/>
                  </a:lnTo>
                  <a:lnTo>
                    <a:pt x="192" y="665"/>
                  </a:lnTo>
                  <a:lnTo>
                    <a:pt x="192" y="665"/>
                  </a:lnTo>
                  <a:lnTo>
                    <a:pt x="192" y="665"/>
                  </a:lnTo>
                  <a:lnTo>
                    <a:pt x="195" y="665"/>
                  </a:lnTo>
                  <a:lnTo>
                    <a:pt x="195" y="667"/>
                  </a:lnTo>
                  <a:lnTo>
                    <a:pt x="195" y="667"/>
                  </a:lnTo>
                  <a:lnTo>
                    <a:pt x="195" y="667"/>
                  </a:lnTo>
                  <a:lnTo>
                    <a:pt x="197" y="665"/>
                  </a:lnTo>
                  <a:lnTo>
                    <a:pt x="199" y="662"/>
                  </a:lnTo>
                  <a:lnTo>
                    <a:pt x="199" y="662"/>
                  </a:lnTo>
                  <a:lnTo>
                    <a:pt x="199" y="662"/>
                  </a:lnTo>
                  <a:lnTo>
                    <a:pt x="202" y="662"/>
                  </a:lnTo>
                  <a:lnTo>
                    <a:pt x="202" y="660"/>
                  </a:lnTo>
                  <a:lnTo>
                    <a:pt x="202" y="660"/>
                  </a:lnTo>
                  <a:lnTo>
                    <a:pt x="204" y="660"/>
                  </a:lnTo>
                  <a:lnTo>
                    <a:pt x="204" y="658"/>
                  </a:lnTo>
                  <a:lnTo>
                    <a:pt x="204" y="655"/>
                  </a:lnTo>
                  <a:lnTo>
                    <a:pt x="204" y="653"/>
                  </a:lnTo>
                  <a:lnTo>
                    <a:pt x="204" y="653"/>
                  </a:lnTo>
                  <a:lnTo>
                    <a:pt x="206" y="653"/>
                  </a:lnTo>
                  <a:lnTo>
                    <a:pt x="206" y="655"/>
                  </a:lnTo>
                  <a:lnTo>
                    <a:pt x="209" y="655"/>
                  </a:lnTo>
                  <a:lnTo>
                    <a:pt x="211" y="655"/>
                  </a:lnTo>
                  <a:lnTo>
                    <a:pt x="213" y="655"/>
                  </a:lnTo>
                  <a:lnTo>
                    <a:pt x="216" y="655"/>
                  </a:lnTo>
                  <a:lnTo>
                    <a:pt x="216" y="658"/>
                  </a:lnTo>
                  <a:lnTo>
                    <a:pt x="216" y="658"/>
                  </a:lnTo>
                  <a:lnTo>
                    <a:pt x="216" y="660"/>
                  </a:lnTo>
                  <a:lnTo>
                    <a:pt x="216" y="660"/>
                  </a:lnTo>
                  <a:lnTo>
                    <a:pt x="218" y="662"/>
                  </a:lnTo>
                  <a:lnTo>
                    <a:pt x="218" y="662"/>
                  </a:lnTo>
                  <a:lnTo>
                    <a:pt x="218" y="662"/>
                  </a:lnTo>
                  <a:lnTo>
                    <a:pt x="218" y="662"/>
                  </a:lnTo>
                  <a:lnTo>
                    <a:pt x="218" y="665"/>
                  </a:lnTo>
                  <a:lnTo>
                    <a:pt x="218" y="665"/>
                  </a:lnTo>
                  <a:lnTo>
                    <a:pt x="218" y="665"/>
                  </a:lnTo>
                  <a:lnTo>
                    <a:pt x="218" y="665"/>
                  </a:lnTo>
                  <a:lnTo>
                    <a:pt x="218" y="665"/>
                  </a:lnTo>
                  <a:lnTo>
                    <a:pt x="218" y="665"/>
                  </a:lnTo>
                  <a:lnTo>
                    <a:pt x="221" y="665"/>
                  </a:lnTo>
                  <a:lnTo>
                    <a:pt x="221" y="665"/>
                  </a:lnTo>
                  <a:lnTo>
                    <a:pt x="223" y="665"/>
                  </a:lnTo>
                  <a:lnTo>
                    <a:pt x="225" y="660"/>
                  </a:lnTo>
                  <a:lnTo>
                    <a:pt x="228" y="660"/>
                  </a:lnTo>
                  <a:lnTo>
                    <a:pt x="228" y="660"/>
                  </a:lnTo>
                  <a:lnTo>
                    <a:pt x="228" y="660"/>
                  </a:lnTo>
                  <a:lnTo>
                    <a:pt x="230" y="660"/>
                  </a:lnTo>
                  <a:lnTo>
                    <a:pt x="232" y="658"/>
                  </a:lnTo>
                  <a:lnTo>
                    <a:pt x="232" y="658"/>
                  </a:lnTo>
                  <a:lnTo>
                    <a:pt x="232" y="655"/>
                  </a:lnTo>
                  <a:lnTo>
                    <a:pt x="230" y="653"/>
                  </a:lnTo>
                  <a:lnTo>
                    <a:pt x="230" y="653"/>
                  </a:lnTo>
                  <a:lnTo>
                    <a:pt x="232" y="651"/>
                  </a:lnTo>
                  <a:lnTo>
                    <a:pt x="232" y="651"/>
                  </a:lnTo>
                  <a:lnTo>
                    <a:pt x="232" y="651"/>
                  </a:lnTo>
                  <a:lnTo>
                    <a:pt x="235" y="646"/>
                  </a:lnTo>
                  <a:lnTo>
                    <a:pt x="235" y="646"/>
                  </a:lnTo>
                  <a:lnTo>
                    <a:pt x="235" y="646"/>
                  </a:lnTo>
                  <a:lnTo>
                    <a:pt x="237" y="646"/>
                  </a:lnTo>
                  <a:lnTo>
                    <a:pt x="237" y="646"/>
                  </a:lnTo>
                  <a:lnTo>
                    <a:pt x="237" y="646"/>
                  </a:lnTo>
                  <a:lnTo>
                    <a:pt x="240" y="643"/>
                  </a:lnTo>
                  <a:lnTo>
                    <a:pt x="240" y="643"/>
                  </a:lnTo>
                  <a:lnTo>
                    <a:pt x="240" y="643"/>
                  </a:lnTo>
                  <a:lnTo>
                    <a:pt x="240" y="641"/>
                  </a:lnTo>
                  <a:lnTo>
                    <a:pt x="242" y="641"/>
                  </a:lnTo>
                  <a:lnTo>
                    <a:pt x="244" y="641"/>
                  </a:lnTo>
                  <a:lnTo>
                    <a:pt x="247" y="639"/>
                  </a:lnTo>
                  <a:lnTo>
                    <a:pt x="247" y="639"/>
                  </a:lnTo>
                  <a:lnTo>
                    <a:pt x="247" y="639"/>
                  </a:lnTo>
                  <a:lnTo>
                    <a:pt x="249" y="639"/>
                  </a:lnTo>
                  <a:lnTo>
                    <a:pt x="251" y="641"/>
                  </a:lnTo>
                  <a:lnTo>
                    <a:pt x="254" y="641"/>
                  </a:lnTo>
                  <a:lnTo>
                    <a:pt x="254" y="641"/>
                  </a:lnTo>
                  <a:lnTo>
                    <a:pt x="254" y="639"/>
                  </a:lnTo>
                  <a:lnTo>
                    <a:pt x="254" y="639"/>
                  </a:lnTo>
                  <a:lnTo>
                    <a:pt x="254" y="639"/>
                  </a:lnTo>
                  <a:lnTo>
                    <a:pt x="254" y="639"/>
                  </a:lnTo>
                  <a:lnTo>
                    <a:pt x="254" y="634"/>
                  </a:lnTo>
                  <a:lnTo>
                    <a:pt x="254" y="632"/>
                  </a:lnTo>
                  <a:lnTo>
                    <a:pt x="254" y="632"/>
                  </a:lnTo>
                  <a:lnTo>
                    <a:pt x="251" y="629"/>
                  </a:lnTo>
                  <a:lnTo>
                    <a:pt x="251" y="629"/>
                  </a:lnTo>
                  <a:lnTo>
                    <a:pt x="251" y="629"/>
                  </a:lnTo>
                  <a:lnTo>
                    <a:pt x="251" y="627"/>
                  </a:lnTo>
                  <a:lnTo>
                    <a:pt x="254" y="627"/>
                  </a:lnTo>
                  <a:lnTo>
                    <a:pt x="258" y="627"/>
                  </a:lnTo>
                  <a:lnTo>
                    <a:pt x="261" y="624"/>
                  </a:lnTo>
                  <a:lnTo>
                    <a:pt x="261" y="624"/>
                  </a:lnTo>
                  <a:lnTo>
                    <a:pt x="261" y="624"/>
                  </a:lnTo>
                  <a:lnTo>
                    <a:pt x="263" y="622"/>
                  </a:lnTo>
                  <a:lnTo>
                    <a:pt x="263" y="622"/>
                  </a:lnTo>
                  <a:lnTo>
                    <a:pt x="263" y="620"/>
                  </a:lnTo>
                  <a:lnTo>
                    <a:pt x="266" y="617"/>
                  </a:lnTo>
                  <a:lnTo>
                    <a:pt x="266" y="617"/>
                  </a:lnTo>
                  <a:lnTo>
                    <a:pt x="266" y="617"/>
                  </a:lnTo>
                  <a:lnTo>
                    <a:pt x="270" y="617"/>
                  </a:lnTo>
                  <a:lnTo>
                    <a:pt x="275" y="617"/>
                  </a:lnTo>
                  <a:lnTo>
                    <a:pt x="275" y="617"/>
                  </a:lnTo>
                  <a:lnTo>
                    <a:pt x="275" y="617"/>
                  </a:lnTo>
                  <a:lnTo>
                    <a:pt x="277" y="617"/>
                  </a:lnTo>
                  <a:lnTo>
                    <a:pt x="277" y="620"/>
                  </a:lnTo>
                  <a:lnTo>
                    <a:pt x="277" y="620"/>
                  </a:lnTo>
                  <a:lnTo>
                    <a:pt x="277" y="622"/>
                  </a:lnTo>
                  <a:lnTo>
                    <a:pt x="280" y="622"/>
                  </a:lnTo>
                  <a:lnTo>
                    <a:pt x="282" y="622"/>
                  </a:lnTo>
                  <a:lnTo>
                    <a:pt x="282" y="624"/>
                  </a:lnTo>
                  <a:lnTo>
                    <a:pt x="282" y="624"/>
                  </a:lnTo>
                  <a:lnTo>
                    <a:pt x="284" y="624"/>
                  </a:lnTo>
                  <a:lnTo>
                    <a:pt x="284" y="627"/>
                  </a:lnTo>
                  <a:lnTo>
                    <a:pt x="287" y="627"/>
                  </a:lnTo>
                  <a:lnTo>
                    <a:pt x="287" y="627"/>
                  </a:lnTo>
                  <a:lnTo>
                    <a:pt x="289" y="627"/>
                  </a:lnTo>
                  <a:lnTo>
                    <a:pt x="292" y="627"/>
                  </a:lnTo>
                  <a:lnTo>
                    <a:pt x="299" y="622"/>
                  </a:lnTo>
                  <a:lnTo>
                    <a:pt x="299" y="622"/>
                  </a:lnTo>
                  <a:lnTo>
                    <a:pt x="299" y="620"/>
                  </a:lnTo>
                  <a:lnTo>
                    <a:pt x="299" y="617"/>
                  </a:lnTo>
                  <a:lnTo>
                    <a:pt x="299" y="617"/>
                  </a:lnTo>
                  <a:lnTo>
                    <a:pt x="299" y="617"/>
                  </a:lnTo>
                  <a:lnTo>
                    <a:pt x="306" y="615"/>
                  </a:lnTo>
                  <a:lnTo>
                    <a:pt x="308" y="615"/>
                  </a:lnTo>
                  <a:lnTo>
                    <a:pt x="308" y="615"/>
                  </a:lnTo>
                  <a:lnTo>
                    <a:pt x="311" y="613"/>
                  </a:lnTo>
                  <a:lnTo>
                    <a:pt x="313" y="613"/>
                  </a:lnTo>
                  <a:lnTo>
                    <a:pt x="318" y="613"/>
                  </a:lnTo>
                  <a:lnTo>
                    <a:pt x="320" y="613"/>
                  </a:lnTo>
                  <a:lnTo>
                    <a:pt x="320" y="615"/>
                  </a:lnTo>
                  <a:lnTo>
                    <a:pt x="320" y="615"/>
                  </a:lnTo>
                  <a:lnTo>
                    <a:pt x="322" y="615"/>
                  </a:lnTo>
                  <a:lnTo>
                    <a:pt x="322" y="615"/>
                  </a:lnTo>
                  <a:lnTo>
                    <a:pt x="325" y="615"/>
                  </a:lnTo>
                  <a:lnTo>
                    <a:pt x="327" y="615"/>
                  </a:lnTo>
                  <a:lnTo>
                    <a:pt x="329" y="613"/>
                  </a:lnTo>
                  <a:lnTo>
                    <a:pt x="329" y="613"/>
                  </a:lnTo>
                  <a:lnTo>
                    <a:pt x="332" y="613"/>
                  </a:lnTo>
                  <a:lnTo>
                    <a:pt x="332" y="610"/>
                  </a:lnTo>
                  <a:lnTo>
                    <a:pt x="332" y="610"/>
                  </a:lnTo>
                  <a:lnTo>
                    <a:pt x="334" y="610"/>
                  </a:lnTo>
                  <a:lnTo>
                    <a:pt x="334" y="610"/>
                  </a:lnTo>
                  <a:lnTo>
                    <a:pt x="337" y="613"/>
                  </a:lnTo>
                  <a:lnTo>
                    <a:pt x="339" y="615"/>
                  </a:lnTo>
                  <a:lnTo>
                    <a:pt x="341" y="615"/>
                  </a:lnTo>
                  <a:lnTo>
                    <a:pt x="341" y="615"/>
                  </a:lnTo>
                  <a:lnTo>
                    <a:pt x="344" y="613"/>
                  </a:lnTo>
                  <a:lnTo>
                    <a:pt x="344" y="613"/>
                  </a:lnTo>
                  <a:lnTo>
                    <a:pt x="344" y="613"/>
                  </a:lnTo>
                  <a:lnTo>
                    <a:pt x="344" y="610"/>
                  </a:lnTo>
                  <a:lnTo>
                    <a:pt x="344" y="610"/>
                  </a:lnTo>
                  <a:lnTo>
                    <a:pt x="344" y="608"/>
                  </a:lnTo>
                  <a:lnTo>
                    <a:pt x="341" y="606"/>
                  </a:lnTo>
                  <a:lnTo>
                    <a:pt x="341" y="606"/>
                  </a:lnTo>
                  <a:lnTo>
                    <a:pt x="341" y="603"/>
                  </a:lnTo>
                  <a:lnTo>
                    <a:pt x="341" y="603"/>
                  </a:lnTo>
                  <a:lnTo>
                    <a:pt x="344" y="603"/>
                  </a:lnTo>
                  <a:lnTo>
                    <a:pt x="344" y="601"/>
                  </a:lnTo>
                  <a:lnTo>
                    <a:pt x="344" y="601"/>
                  </a:lnTo>
                  <a:lnTo>
                    <a:pt x="344" y="598"/>
                  </a:lnTo>
                  <a:lnTo>
                    <a:pt x="344" y="596"/>
                  </a:lnTo>
                  <a:lnTo>
                    <a:pt x="341" y="596"/>
                  </a:lnTo>
                  <a:lnTo>
                    <a:pt x="341" y="596"/>
                  </a:lnTo>
                  <a:lnTo>
                    <a:pt x="339" y="594"/>
                  </a:lnTo>
                  <a:lnTo>
                    <a:pt x="339" y="591"/>
                  </a:lnTo>
                  <a:lnTo>
                    <a:pt x="339" y="589"/>
                  </a:lnTo>
                  <a:lnTo>
                    <a:pt x="339" y="589"/>
                  </a:lnTo>
                  <a:lnTo>
                    <a:pt x="341" y="587"/>
                  </a:lnTo>
                  <a:lnTo>
                    <a:pt x="341" y="587"/>
                  </a:lnTo>
                  <a:lnTo>
                    <a:pt x="341" y="584"/>
                  </a:lnTo>
                  <a:lnTo>
                    <a:pt x="341" y="584"/>
                  </a:lnTo>
                  <a:lnTo>
                    <a:pt x="341" y="582"/>
                  </a:lnTo>
                  <a:lnTo>
                    <a:pt x="341" y="580"/>
                  </a:lnTo>
                  <a:lnTo>
                    <a:pt x="339" y="580"/>
                  </a:lnTo>
                  <a:lnTo>
                    <a:pt x="339" y="577"/>
                  </a:lnTo>
                  <a:lnTo>
                    <a:pt x="337" y="577"/>
                  </a:lnTo>
                  <a:lnTo>
                    <a:pt x="337" y="577"/>
                  </a:lnTo>
                  <a:lnTo>
                    <a:pt x="337" y="575"/>
                  </a:lnTo>
                  <a:lnTo>
                    <a:pt x="337" y="572"/>
                  </a:lnTo>
                  <a:lnTo>
                    <a:pt x="334" y="572"/>
                  </a:lnTo>
                  <a:lnTo>
                    <a:pt x="334" y="568"/>
                  </a:lnTo>
                  <a:lnTo>
                    <a:pt x="334" y="565"/>
                  </a:lnTo>
                  <a:lnTo>
                    <a:pt x="334" y="563"/>
                  </a:lnTo>
                  <a:lnTo>
                    <a:pt x="337" y="563"/>
                  </a:lnTo>
                  <a:lnTo>
                    <a:pt x="337" y="561"/>
                  </a:lnTo>
                  <a:lnTo>
                    <a:pt x="337" y="561"/>
                  </a:lnTo>
                  <a:lnTo>
                    <a:pt x="339" y="556"/>
                  </a:lnTo>
                  <a:lnTo>
                    <a:pt x="339" y="556"/>
                  </a:lnTo>
                  <a:lnTo>
                    <a:pt x="341" y="556"/>
                  </a:lnTo>
                  <a:lnTo>
                    <a:pt x="341" y="553"/>
                  </a:lnTo>
                  <a:lnTo>
                    <a:pt x="344" y="553"/>
                  </a:lnTo>
                  <a:lnTo>
                    <a:pt x="344" y="553"/>
                  </a:lnTo>
                  <a:lnTo>
                    <a:pt x="346" y="556"/>
                  </a:lnTo>
                  <a:lnTo>
                    <a:pt x="346" y="558"/>
                  </a:lnTo>
                  <a:lnTo>
                    <a:pt x="348" y="561"/>
                  </a:lnTo>
                  <a:lnTo>
                    <a:pt x="351" y="561"/>
                  </a:lnTo>
                  <a:lnTo>
                    <a:pt x="353" y="561"/>
                  </a:lnTo>
                  <a:lnTo>
                    <a:pt x="356" y="561"/>
                  </a:lnTo>
                  <a:lnTo>
                    <a:pt x="356" y="563"/>
                  </a:lnTo>
                  <a:lnTo>
                    <a:pt x="358" y="563"/>
                  </a:lnTo>
                  <a:lnTo>
                    <a:pt x="358" y="565"/>
                  </a:lnTo>
                  <a:lnTo>
                    <a:pt x="358" y="565"/>
                  </a:lnTo>
                  <a:lnTo>
                    <a:pt x="360" y="565"/>
                  </a:lnTo>
                  <a:lnTo>
                    <a:pt x="363" y="565"/>
                  </a:lnTo>
                  <a:lnTo>
                    <a:pt x="363" y="563"/>
                  </a:lnTo>
                  <a:lnTo>
                    <a:pt x="365" y="561"/>
                  </a:lnTo>
                  <a:lnTo>
                    <a:pt x="367" y="563"/>
                  </a:lnTo>
                  <a:lnTo>
                    <a:pt x="370" y="561"/>
                  </a:lnTo>
                  <a:lnTo>
                    <a:pt x="370" y="563"/>
                  </a:lnTo>
                  <a:lnTo>
                    <a:pt x="372" y="563"/>
                  </a:lnTo>
                  <a:lnTo>
                    <a:pt x="372" y="565"/>
                  </a:lnTo>
                  <a:lnTo>
                    <a:pt x="372" y="568"/>
                  </a:lnTo>
                  <a:lnTo>
                    <a:pt x="372" y="570"/>
                  </a:lnTo>
                  <a:lnTo>
                    <a:pt x="374" y="570"/>
                  </a:lnTo>
                  <a:lnTo>
                    <a:pt x="374" y="570"/>
                  </a:lnTo>
                  <a:lnTo>
                    <a:pt x="377" y="572"/>
                  </a:lnTo>
                  <a:lnTo>
                    <a:pt x="377" y="572"/>
                  </a:lnTo>
                  <a:lnTo>
                    <a:pt x="379" y="570"/>
                  </a:lnTo>
                  <a:lnTo>
                    <a:pt x="379" y="570"/>
                  </a:lnTo>
                  <a:lnTo>
                    <a:pt x="384" y="570"/>
                  </a:lnTo>
                  <a:lnTo>
                    <a:pt x="386" y="570"/>
                  </a:lnTo>
                  <a:lnTo>
                    <a:pt x="386" y="570"/>
                  </a:lnTo>
                  <a:lnTo>
                    <a:pt x="389" y="570"/>
                  </a:lnTo>
                  <a:lnTo>
                    <a:pt x="389" y="570"/>
                  </a:lnTo>
                  <a:lnTo>
                    <a:pt x="391" y="568"/>
                  </a:lnTo>
                  <a:lnTo>
                    <a:pt x="396" y="565"/>
                  </a:lnTo>
                  <a:lnTo>
                    <a:pt x="398" y="565"/>
                  </a:lnTo>
                  <a:lnTo>
                    <a:pt x="398" y="565"/>
                  </a:lnTo>
                  <a:lnTo>
                    <a:pt x="400" y="568"/>
                  </a:lnTo>
                  <a:lnTo>
                    <a:pt x="403" y="568"/>
                  </a:lnTo>
                  <a:lnTo>
                    <a:pt x="403" y="565"/>
                  </a:lnTo>
                  <a:lnTo>
                    <a:pt x="405" y="565"/>
                  </a:lnTo>
                  <a:lnTo>
                    <a:pt x="408" y="565"/>
                  </a:lnTo>
                  <a:lnTo>
                    <a:pt x="408" y="565"/>
                  </a:lnTo>
                  <a:lnTo>
                    <a:pt x="410" y="565"/>
                  </a:lnTo>
                  <a:lnTo>
                    <a:pt x="410" y="565"/>
                  </a:lnTo>
                  <a:lnTo>
                    <a:pt x="412" y="568"/>
                  </a:lnTo>
                  <a:lnTo>
                    <a:pt x="415" y="568"/>
                  </a:lnTo>
                  <a:lnTo>
                    <a:pt x="415" y="568"/>
                  </a:lnTo>
                  <a:lnTo>
                    <a:pt x="417" y="568"/>
                  </a:lnTo>
                  <a:lnTo>
                    <a:pt x="419" y="568"/>
                  </a:lnTo>
                  <a:lnTo>
                    <a:pt x="422" y="570"/>
                  </a:lnTo>
                  <a:lnTo>
                    <a:pt x="424" y="570"/>
                  </a:lnTo>
                  <a:lnTo>
                    <a:pt x="424" y="568"/>
                  </a:lnTo>
                  <a:lnTo>
                    <a:pt x="427" y="568"/>
                  </a:lnTo>
                  <a:lnTo>
                    <a:pt x="429" y="565"/>
                  </a:lnTo>
                  <a:lnTo>
                    <a:pt x="429" y="565"/>
                  </a:lnTo>
                  <a:lnTo>
                    <a:pt x="427" y="563"/>
                  </a:lnTo>
                  <a:lnTo>
                    <a:pt x="424" y="561"/>
                  </a:lnTo>
                  <a:lnTo>
                    <a:pt x="424" y="561"/>
                  </a:lnTo>
                  <a:lnTo>
                    <a:pt x="424" y="558"/>
                  </a:lnTo>
                  <a:lnTo>
                    <a:pt x="422" y="556"/>
                  </a:lnTo>
                  <a:lnTo>
                    <a:pt x="422" y="556"/>
                  </a:lnTo>
                  <a:lnTo>
                    <a:pt x="422" y="553"/>
                  </a:lnTo>
                  <a:lnTo>
                    <a:pt x="422" y="553"/>
                  </a:lnTo>
                  <a:lnTo>
                    <a:pt x="422" y="551"/>
                  </a:lnTo>
                  <a:lnTo>
                    <a:pt x="424" y="551"/>
                  </a:lnTo>
                  <a:lnTo>
                    <a:pt x="424" y="549"/>
                  </a:lnTo>
                  <a:lnTo>
                    <a:pt x="424" y="549"/>
                  </a:lnTo>
                  <a:lnTo>
                    <a:pt x="422" y="546"/>
                  </a:lnTo>
                  <a:lnTo>
                    <a:pt x="422" y="546"/>
                  </a:lnTo>
                  <a:lnTo>
                    <a:pt x="424" y="544"/>
                  </a:lnTo>
                  <a:lnTo>
                    <a:pt x="424" y="544"/>
                  </a:lnTo>
                  <a:lnTo>
                    <a:pt x="424" y="544"/>
                  </a:lnTo>
                  <a:lnTo>
                    <a:pt x="422" y="542"/>
                  </a:lnTo>
                  <a:lnTo>
                    <a:pt x="422" y="539"/>
                  </a:lnTo>
                  <a:lnTo>
                    <a:pt x="419" y="539"/>
                  </a:lnTo>
                  <a:lnTo>
                    <a:pt x="419" y="539"/>
                  </a:lnTo>
                  <a:lnTo>
                    <a:pt x="422" y="537"/>
                  </a:lnTo>
                  <a:lnTo>
                    <a:pt x="429" y="535"/>
                  </a:lnTo>
                  <a:lnTo>
                    <a:pt x="431" y="532"/>
                  </a:lnTo>
                  <a:lnTo>
                    <a:pt x="431" y="532"/>
                  </a:lnTo>
                  <a:lnTo>
                    <a:pt x="431" y="530"/>
                  </a:lnTo>
                  <a:lnTo>
                    <a:pt x="434" y="530"/>
                  </a:lnTo>
                  <a:lnTo>
                    <a:pt x="434" y="530"/>
                  </a:lnTo>
                  <a:lnTo>
                    <a:pt x="436" y="527"/>
                  </a:lnTo>
                  <a:lnTo>
                    <a:pt x="438" y="527"/>
                  </a:lnTo>
                  <a:lnTo>
                    <a:pt x="438" y="527"/>
                  </a:lnTo>
                  <a:lnTo>
                    <a:pt x="438" y="525"/>
                  </a:lnTo>
                  <a:lnTo>
                    <a:pt x="438" y="525"/>
                  </a:lnTo>
                  <a:lnTo>
                    <a:pt x="438" y="525"/>
                  </a:lnTo>
                  <a:lnTo>
                    <a:pt x="438" y="523"/>
                  </a:lnTo>
                  <a:lnTo>
                    <a:pt x="438" y="523"/>
                  </a:lnTo>
                  <a:lnTo>
                    <a:pt x="441" y="523"/>
                  </a:lnTo>
                  <a:lnTo>
                    <a:pt x="441" y="523"/>
                  </a:lnTo>
                  <a:lnTo>
                    <a:pt x="443" y="520"/>
                  </a:lnTo>
                  <a:lnTo>
                    <a:pt x="443" y="520"/>
                  </a:lnTo>
                  <a:lnTo>
                    <a:pt x="443" y="518"/>
                  </a:lnTo>
                  <a:lnTo>
                    <a:pt x="445" y="518"/>
                  </a:lnTo>
                  <a:lnTo>
                    <a:pt x="445" y="518"/>
                  </a:lnTo>
                  <a:lnTo>
                    <a:pt x="448" y="520"/>
                  </a:lnTo>
                  <a:lnTo>
                    <a:pt x="450" y="520"/>
                  </a:lnTo>
                  <a:lnTo>
                    <a:pt x="453" y="518"/>
                  </a:lnTo>
                  <a:lnTo>
                    <a:pt x="453" y="518"/>
                  </a:lnTo>
                  <a:lnTo>
                    <a:pt x="453" y="520"/>
                  </a:lnTo>
                  <a:lnTo>
                    <a:pt x="455" y="523"/>
                  </a:lnTo>
                  <a:lnTo>
                    <a:pt x="457" y="523"/>
                  </a:lnTo>
                  <a:lnTo>
                    <a:pt x="457" y="523"/>
                  </a:lnTo>
                  <a:lnTo>
                    <a:pt x="460" y="525"/>
                  </a:lnTo>
                  <a:lnTo>
                    <a:pt x="462" y="527"/>
                  </a:lnTo>
                  <a:lnTo>
                    <a:pt x="464" y="520"/>
                  </a:lnTo>
                  <a:lnTo>
                    <a:pt x="464" y="518"/>
                  </a:lnTo>
                  <a:lnTo>
                    <a:pt x="464" y="516"/>
                  </a:lnTo>
                  <a:lnTo>
                    <a:pt x="467" y="516"/>
                  </a:lnTo>
                  <a:lnTo>
                    <a:pt x="469" y="513"/>
                  </a:lnTo>
                  <a:lnTo>
                    <a:pt x="469" y="513"/>
                  </a:lnTo>
                  <a:lnTo>
                    <a:pt x="472" y="513"/>
                  </a:lnTo>
                  <a:lnTo>
                    <a:pt x="472" y="513"/>
                  </a:lnTo>
                  <a:lnTo>
                    <a:pt x="472" y="511"/>
                  </a:lnTo>
                  <a:lnTo>
                    <a:pt x="472" y="509"/>
                  </a:lnTo>
                  <a:lnTo>
                    <a:pt x="469" y="506"/>
                  </a:lnTo>
                  <a:lnTo>
                    <a:pt x="469" y="504"/>
                  </a:lnTo>
                  <a:lnTo>
                    <a:pt x="472" y="504"/>
                  </a:lnTo>
                  <a:lnTo>
                    <a:pt x="472" y="504"/>
                  </a:lnTo>
                  <a:lnTo>
                    <a:pt x="474" y="504"/>
                  </a:lnTo>
                  <a:lnTo>
                    <a:pt x="479" y="506"/>
                  </a:lnTo>
                  <a:lnTo>
                    <a:pt x="481" y="506"/>
                  </a:lnTo>
                  <a:lnTo>
                    <a:pt x="483" y="504"/>
                  </a:lnTo>
                  <a:lnTo>
                    <a:pt x="483" y="504"/>
                  </a:lnTo>
                  <a:lnTo>
                    <a:pt x="486" y="499"/>
                  </a:lnTo>
                  <a:lnTo>
                    <a:pt x="486" y="497"/>
                  </a:lnTo>
                  <a:lnTo>
                    <a:pt x="486" y="494"/>
                  </a:lnTo>
                  <a:lnTo>
                    <a:pt x="486" y="492"/>
                  </a:lnTo>
                  <a:lnTo>
                    <a:pt x="486" y="490"/>
                  </a:lnTo>
                  <a:lnTo>
                    <a:pt x="486" y="487"/>
                  </a:lnTo>
                  <a:lnTo>
                    <a:pt x="488" y="482"/>
                  </a:lnTo>
                  <a:lnTo>
                    <a:pt x="488" y="480"/>
                  </a:lnTo>
                  <a:lnTo>
                    <a:pt x="488" y="478"/>
                  </a:lnTo>
                  <a:lnTo>
                    <a:pt x="488" y="473"/>
                  </a:lnTo>
                  <a:lnTo>
                    <a:pt x="488" y="473"/>
                  </a:lnTo>
                  <a:lnTo>
                    <a:pt x="490" y="471"/>
                  </a:lnTo>
                  <a:lnTo>
                    <a:pt x="493" y="468"/>
                  </a:lnTo>
                  <a:lnTo>
                    <a:pt x="495" y="468"/>
                  </a:lnTo>
                  <a:lnTo>
                    <a:pt x="500" y="471"/>
                  </a:lnTo>
                  <a:lnTo>
                    <a:pt x="500" y="471"/>
                  </a:lnTo>
                  <a:lnTo>
                    <a:pt x="500" y="468"/>
                  </a:lnTo>
                  <a:lnTo>
                    <a:pt x="502" y="468"/>
                  </a:lnTo>
                  <a:lnTo>
                    <a:pt x="505" y="468"/>
                  </a:lnTo>
                  <a:lnTo>
                    <a:pt x="505" y="468"/>
                  </a:lnTo>
                  <a:lnTo>
                    <a:pt x="507" y="468"/>
                  </a:lnTo>
                  <a:lnTo>
                    <a:pt x="509" y="468"/>
                  </a:lnTo>
                  <a:lnTo>
                    <a:pt x="509" y="468"/>
                  </a:lnTo>
                  <a:lnTo>
                    <a:pt x="509" y="466"/>
                  </a:lnTo>
                  <a:lnTo>
                    <a:pt x="509" y="464"/>
                  </a:lnTo>
                  <a:lnTo>
                    <a:pt x="509" y="464"/>
                  </a:lnTo>
                  <a:lnTo>
                    <a:pt x="512" y="461"/>
                  </a:lnTo>
                  <a:lnTo>
                    <a:pt x="512" y="461"/>
                  </a:lnTo>
                  <a:lnTo>
                    <a:pt x="519" y="456"/>
                  </a:lnTo>
                  <a:lnTo>
                    <a:pt x="524" y="454"/>
                  </a:lnTo>
                  <a:lnTo>
                    <a:pt x="524" y="454"/>
                  </a:lnTo>
                  <a:lnTo>
                    <a:pt x="524" y="454"/>
                  </a:lnTo>
                  <a:lnTo>
                    <a:pt x="526" y="452"/>
                  </a:lnTo>
                  <a:lnTo>
                    <a:pt x="526" y="452"/>
                  </a:lnTo>
                  <a:lnTo>
                    <a:pt x="526" y="449"/>
                  </a:lnTo>
                  <a:lnTo>
                    <a:pt x="526" y="445"/>
                  </a:lnTo>
                  <a:lnTo>
                    <a:pt x="526" y="442"/>
                  </a:lnTo>
                  <a:lnTo>
                    <a:pt x="526" y="442"/>
                  </a:lnTo>
                  <a:lnTo>
                    <a:pt x="531" y="438"/>
                  </a:lnTo>
                  <a:lnTo>
                    <a:pt x="531" y="435"/>
                  </a:lnTo>
                  <a:lnTo>
                    <a:pt x="533" y="435"/>
                  </a:lnTo>
                  <a:lnTo>
                    <a:pt x="533" y="435"/>
                  </a:lnTo>
                  <a:lnTo>
                    <a:pt x="535" y="435"/>
                  </a:lnTo>
                  <a:lnTo>
                    <a:pt x="535" y="438"/>
                  </a:lnTo>
                  <a:lnTo>
                    <a:pt x="538" y="438"/>
                  </a:lnTo>
                  <a:lnTo>
                    <a:pt x="538" y="440"/>
                  </a:lnTo>
                  <a:lnTo>
                    <a:pt x="538" y="440"/>
                  </a:lnTo>
                  <a:lnTo>
                    <a:pt x="538" y="447"/>
                  </a:lnTo>
                  <a:lnTo>
                    <a:pt x="538" y="447"/>
                  </a:lnTo>
                  <a:lnTo>
                    <a:pt x="540" y="449"/>
                  </a:lnTo>
                  <a:lnTo>
                    <a:pt x="540" y="449"/>
                  </a:lnTo>
                  <a:lnTo>
                    <a:pt x="543" y="449"/>
                  </a:lnTo>
                  <a:lnTo>
                    <a:pt x="545" y="452"/>
                  </a:lnTo>
                  <a:lnTo>
                    <a:pt x="547" y="452"/>
                  </a:lnTo>
                  <a:lnTo>
                    <a:pt x="547" y="454"/>
                  </a:lnTo>
                  <a:lnTo>
                    <a:pt x="550" y="456"/>
                  </a:lnTo>
                  <a:lnTo>
                    <a:pt x="550" y="456"/>
                  </a:lnTo>
                  <a:lnTo>
                    <a:pt x="550" y="456"/>
                  </a:lnTo>
                  <a:lnTo>
                    <a:pt x="550" y="456"/>
                  </a:lnTo>
                  <a:lnTo>
                    <a:pt x="552" y="456"/>
                  </a:lnTo>
                  <a:lnTo>
                    <a:pt x="554" y="456"/>
                  </a:lnTo>
                  <a:lnTo>
                    <a:pt x="557" y="454"/>
                  </a:lnTo>
                  <a:lnTo>
                    <a:pt x="557" y="454"/>
                  </a:lnTo>
                  <a:lnTo>
                    <a:pt x="557" y="454"/>
                  </a:lnTo>
                  <a:lnTo>
                    <a:pt x="561" y="454"/>
                  </a:lnTo>
                  <a:lnTo>
                    <a:pt x="564" y="452"/>
                  </a:lnTo>
                  <a:lnTo>
                    <a:pt x="564" y="449"/>
                  </a:lnTo>
                  <a:lnTo>
                    <a:pt x="564" y="449"/>
                  </a:lnTo>
                  <a:lnTo>
                    <a:pt x="561" y="449"/>
                  </a:lnTo>
                  <a:lnTo>
                    <a:pt x="557" y="445"/>
                  </a:lnTo>
                  <a:lnTo>
                    <a:pt x="557" y="445"/>
                  </a:lnTo>
                  <a:lnTo>
                    <a:pt x="557" y="445"/>
                  </a:lnTo>
                  <a:lnTo>
                    <a:pt x="559" y="442"/>
                  </a:lnTo>
                  <a:lnTo>
                    <a:pt x="559" y="442"/>
                  </a:lnTo>
                  <a:lnTo>
                    <a:pt x="561" y="440"/>
                  </a:lnTo>
                  <a:lnTo>
                    <a:pt x="561" y="440"/>
                  </a:lnTo>
                  <a:lnTo>
                    <a:pt x="561" y="438"/>
                  </a:lnTo>
                  <a:lnTo>
                    <a:pt x="561" y="435"/>
                  </a:lnTo>
                  <a:lnTo>
                    <a:pt x="564" y="435"/>
                  </a:lnTo>
                  <a:lnTo>
                    <a:pt x="564" y="433"/>
                  </a:lnTo>
                  <a:lnTo>
                    <a:pt x="564" y="433"/>
                  </a:lnTo>
                  <a:lnTo>
                    <a:pt x="564" y="433"/>
                  </a:lnTo>
                  <a:lnTo>
                    <a:pt x="564" y="430"/>
                  </a:lnTo>
                  <a:lnTo>
                    <a:pt x="564" y="430"/>
                  </a:lnTo>
                  <a:lnTo>
                    <a:pt x="566" y="428"/>
                  </a:lnTo>
                  <a:lnTo>
                    <a:pt x="566" y="428"/>
                  </a:lnTo>
                  <a:lnTo>
                    <a:pt x="566" y="426"/>
                  </a:lnTo>
                  <a:lnTo>
                    <a:pt x="566" y="426"/>
                  </a:lnTo>
                  <a:lnTo>
                    <a:pt x="569" y="423"/>
                  </a:lnTo>
                  <a:lnTo>
                    <a:pt x="569" y="423"/>
                  </a:lnTo>
                  <a:lnTo>
                    <a:pt x="571" y="423"/>
                  </a:lnTo>
                  <a:lnTo>
                    <a:pt x="576" y="423"/>
                  </a:lnTo>
                  <a:lnTo>
                    <a:pt x="576" y="423"/>
                  </a:lnTo>
                  <a:lnTo>
                    <a:pt x="578" y="423"/>
                  </a:lnTo>
                  <a:lnTo>
                    <a:pt x="578" y="421"/>
                  </a:lnTo>
                  <a:lnTo>
                    <a:pt x="578" y="421"/>
                  </a:lnTo>
                  <a:lnTo>
                    <a:pt x="580" y="419"/>
                  </a:lnTo>
                  <a:lnTo>
                    <a:pt x="580" y="416"/>
                  </a:lnTo>
                  <a:lnTo>
                    <a:pt x="580" y="414"/>
                  </a:lnTo>
                  <a:lnTo>
                    <a:pt x="580" y="411"/>
                  </a:lnTo>
                  <a:lnTo>
                    <a:pt x="580" y="411"/>
                  </a:lnTo>
                  <a:lnTo>
                    <a:pt x="580" y="411"/>
                  </a:lnTo>
                  <a:lnTo>
                    <a:pt x="580" y="409"/>
                  </a:lnTo>
                  <a:lnTo>
                    <a:pt x="580" y="407"/>
                  </a:lnTo>
                  <a:lnTo>
                    <a:pt x="583" y="407"/>
                  </a:lnTo>
                  <a:lnTo>
                    <a:pt x="583" y="407"/>
                  </a:lnTo>
                  <a:lnTo>
                    <a:pt x="585" y="407"/>
                  </a:lnTo>
                  <a:lnTo>
                    <a:pt x="587" y="407"/>
                  </a:lnTo>
                  <a:lnTo>
                    <a:pt x="587" y="407"/>
                  </a:lnTo>
                  <a:lnTo>
                    <a:pt x="590" y="407"/>
                  </a:lnTo>
                  <a:lnTo>
                    <a:pt x="590" y="404"/>
                  </a:lnTo>
                  <a:lnTo>
                    <a:pt x="592" y="397"/>
                  </a:lnTo>
                  <a:lnTo>
                    <a:pt x="595" y="395"/>
                  </a:lnTo>
                  <a:lnTo>
                    <a:pt x="595" y="393"/>
                  </a:lnTo>
                  <a:lnTo>
                    <a:pt x="597" y="393"/>
                  </a:lnTo>
                  <a:lnTo>
                    <a:pt x="599" y="393"/>
                  </a:lnTo>
                  <a:lnTo>
                    <a:pt x="599" y="390"/>
                  </a:lnTo>
                  <a:lnTo>
                    <a:pt x="602" y="390"/>
                  </a:lnTo>
                  <a:lnTo>
                    <a:pt x="604" y="390"/>
                  </a:lnTo>
                  <a:lnTo>
                    <a:pt x="604" y="390"/>
                  </a:lnTo>
                  <a:lnTo>
                    <a:pt x="604" y="388"/>
                  </a:lnTo>
                  <a:lnTo>
                    <a:pt x="604" y="388"/>
                  </a:lnTo>
                  <a:lnTo>
                    <a:pt x="604" y="388"/>
                  </a:lnTo>
                  <a:lnTo>
                    <a:pt x="602" y="385"/>
                  </a:lnTo>
                  <a:lnTo>
                    <a:pt x="597" y="383"/>
                  </a:lnTo>
                  <a:lnTo>
                    <a:pt x="597" y="381"/>
                  </a:lnTo>
                  <a:lnTo>
                    <a:pt x="595" y="381"/>
                  </a:lnTo>
                  <a:lnTo>
                    <a:pt x="595" y="378"/>
                  </a:lnTo>
                  <a:lnTo>
                    <a:pt x="595" y="378"/>
                  </a:lnTo>
                  <a:lnTo>
                    <a:pt x="595" y="376"/>
                  </a:lnTo>
                  <a:lnTo>
                    <a:pt x="595" y="376"/>
                  </a:lnTo>
                  <a:lnTo>
                    <a:pt x="595" y="376"/>
                  </a:lnTo>
                  <a:lnTo>
                    <a:pt x="592" y="376"/>
                  </a:lnTo>
                  <a:lnTo>
                    <a:pt x="592" y="376"/>
                  </a:lnTo>
                  <a:lnTo>
                    <a:pt x="592" y="376"/>
                  </a:lnTo>
                  <a:lnTo>
                    <a:pt x="592" y="376"/>
                  </a:lnTo>
                  <a:lnTo>
                    <a:pt x="592" y="374"/>
                  </a:lnTo>
                  <a:lnTo>
                    <a:pt x="592" y="374"/>
                  </a:lnTo>
                  <a:lnTo>
                    <a:pt x="592" y="374"/>
                  </a:lnTo>
                  <a:lnTo>
                    <a:pt x="592" y="371"/>
                  </a:lnTo>
                  <a:lnTo>
                    <a:pt x="590" y="371"/>
                  </a:lnTo>
                  <a:lnTo>
                    <a:pt x="590" y="371"/>
                  </a:lnTo>
                  <a:lnTo>
                    <a:pt x="587" y="371"/>
                  </a:lnTo>
                  <a:lnTo>
                    <a:pt x="587" y="371"/>
                  </a:lnTo>
                  <a:lnTo>
                    <a:pt x="587" y="371"/>
                  </a:lnTo>
                  <a:lnTo>
                    <a:pt x="587" y="371"/>
                  </a:lnTo>
                  <a:lnTo>
                    <a:pt x="587" y="371"/>
                  </a:lnTo>
                  <a:lnTo>
                    <a:pt x="587" y="369"/>
                  </a:lnTo>
                  <a:lnTo>
                    <a:pt x="587" y="369"/>
                  </a:lnTo>
                  <a:lnTo>
                    <a:pt x="585" y="367"/>
                  </a:lnTo>
                  <a:lnTo>
                    <a:pt x="585" y="364"/>
                  </a:lnTo>
                  <a:lnTo>
                    <a:pt x="585" y="364"/>
                  </a:lnTo>
                  <a:lnTo>
                    <a:pt x="585" y="364"/>
                  </a:lnTo>
                  <a:lnTo>
                    <a:pt x="587" y="362"/>
                  </a:lnTo>
                  <a:lnTo>
                    <a:pt x="587" y="362"/>
                  </a:lnTo>
                  <a:lnTo>
                    <a:pt x="590" y="359"/>
                  </a:lnTo>
                  <a:lnTo>
                    <a:pt x="592" y="357"/>
                  </a:lnTo>
                  <a:lnTo>
                    <a:pt x="592" y="357"/>
                  </a:lnTo>
                  <a:lnTo>
                    <a:pt x="592" y="357"/>
                  </a:lnTo>
                  <a:lnTo>
                    <a:pt x="595" y="357"/>
                  </a:lnTo>
                  <a:lnTo>
                    <a:pt x="595" y="355"/>
                  </a:lnTo>
                  <a:lnTo>
                    <a:pt x="595" y="355"/>
                  </a:lnTo>
                  <a:lnTo>
                    <a:pt x="595" y="355"/>
                  </a:lnTo>
                  <a:lnTo>
                    <a:pt x="595" y="352"/>
                  </a:lnTo>
                  <a:lnTo>
                    <a:pt x="595" y="352"/>
                  </a:lnTo>
                  <a:lnTo>
                    <a:pt x="595" y="350"/>
                  </a:lnTo>
                  <a:lnTo>
                    <a:pt x="595" y="350"/>
                  </a:lnTo>
                  <a:lnTo>
                    <a:pt x="597" y="348"/>
                  </a:lnTo>
                  <a:lnTo>
                    <a:pt x="597" y="343"/>
                  </a:lnTo>
                  <a:lnTo>
                    <a:pt x="597" y="340"/>
                  </a:lnTo>
                  <a:lnTo>
                    <a:pt x="599" y="340"/>
                  </a:lnTo>
                  <a:lnTo>
                    <a:pt x="602" y="338"/>
                  </a:lnTo>
                  <a:lnTo>
                    <a:pt x="602" y="336"/>
                  </a:lnTo>
                  <a:lnTo>
                    <a:pt x="602" y="336"/>
                  </a:lnTo>
                  <a:lnTo>
                    <a:pt x="599" y="336"/>
                  </a:lnTo>
                  <a:lnTo>
                    <a:pt x="599" y="336"/>
                  </a:lnTo>
                  <a:lnTo>
                    <a:pt x="599" y="333"/>
                  </a:lnTo>
                  <a:lnTo>
                    <a:pt x="599" y="333"/>
                  </a:lnTo>
                  <a:lnTo>
                    <a:pt x="602" y="331"/>
                  </a:lnTo>
                  <a:lnTo>
                    <a:pt x="602" y="331"/>
                  </a:lnTo>
                  <a:lnTo>
                    <a:pt x="602" y="331"/>
                  </a:lnTo>
                  <a:lnTo>
                    <a:pt x="604" y="331"/>
                  </a:lnTo>
                  <a:lnTo>
                    <a:pt x="604" y="331"/>
                  </a:lnTo>
                  <a:lnTo>
                    <a:pt x="606" y="331"/>
                  </a:lnTo>
                  <a:lnTo>
                    <a:pt x="606" y="331"/>
                  </a:lnTo>
                  <a:lnTo>
                    <a:pt x="609" y="331"/>
                  </a:lnTo>
                  <a:lnTo>
                    <a:pt x="609" y="331"/>
                  </a:lnTo>
                  <a:lnTo>
                    <a:pt x="611" y="331"/>
                  </a:lnTo>
                  <a:lnTo>
                    <a:pt x="614" y="331"/>
                  </a:lnTo>
                  <a:lnTo>
                    <a:pt x="614" y="331"/>
                  </a:lnTo>
                  <a:lnTo>
                    <a:pt x="616" y="336"/>
                  </a:lnTo>
                  <a:lnTo>
                    <a:pt x="616" y="336"/>
                  </a:lnTo>
                  <a:lnTo>
                    <a:pt x="618" y="338"/>
                  </a:lnTo>
                  <a:lnTo>
                    <a:pt x="621" y="338"/>
                  </a:lnTo>
                  <a:lnTo>
                    <a:pt x="621" y="338"/>
                  </a:lnTo>
                  <a:lnTo>
                    <a:pt x="623" y="338"/>
                  </a:lnTo>
                  <a:lnTo>
                    <a:pt x="625" y="338"/>
                  </a:lnTo>
                  <a:lnTo>
                    <a:pt x="625" y="338"/>
                  </a:lnTo>
                  <a:lnTo>
                    <a:pt x="625" y="338"/>
                  </a:lnTo>
                  <a:lnTo>
                    <a:pt x="628" y="338"/>
                  </a:lnTo>
                  <a:lnTo>
                    <a:pt x="628" y="338"/>
                  </a:lnTo>
                  <a:lnTo>
                    <a:pt x="632" y="338"/>
                  </a:lnTo>
                  <a:lnTo>
                    <a:pt x="632" y="338"/>
                  </a:lnTo>
                  <a:lnTo>
                    <a:pt x="635" y="338"/>
                  </a:lnTo>
                  <a:lnTo>
                    <a:pt x="635" y="336"/>
                  </a:lnTo>
                  <a:lnTo>
                    <a:pt x="635" y="333"/>
                  </a:lnTo>
                  <a:lnTo>
                    <a:pt x="635" y="333"/>
                  </a:lnTo>
                  <a:lnTo>
                    <a:pt x="635" y="326"/>
                  </a:lnTo>
                  <a:lnTo>
                    <a:pt x="635" y="326"/>
                  </a:lnTo>
                  <a:lnTo>
                    <a:pt x="635" y="324"/>
                  </a:lnTo>
                  <a:lnTo>
                    <a:pt x="635" y="324"/>
                  </a:lnTo>
                  <a:lnTo>
                    <a:pt x="635" y="324"/>
                  </a:lnTo>
                  <a:lnTo>
                    <a:pt x="635" y="322"/>
                  </a:lnTo>
                  <a:lnTo>
                    <a:pt x="637" y="319"/>
                  </a:lnTo>
                  <a:lnTo>
                    <a:pt x="637" y="317"/>
                  </a:lnTo>
                  <a:lnTo>
                    <a:pt x="640" y="314"/>
                  </a:lnTo>
                  <a:lnTo>
                    <a:pt x="640" y="314"/>
                  </a:lnTo>
                  <a:lnTo>
                    <a:pt x="642" y="314"/>
                  </a:lnTo>
                  <a:lnTo>
                    <a:pt x="647" y="314"/>
                  </a:lnTo>
                  <a:lnTo>
                    <a:pt x="647" y="312"/>
                  </a:lnTo>
                  <a:lnTo>
                    <a:pt x="649" y="312"/>
                  </a:lnTo>
                  <a:lnTo>
                    <a:pt x="649" y="312"/>
                  </a:lnTo>
                  <a:lnTo>
                    <a:pt x="649" y="310"/>
                  </a:lnTo>
                  <a:lnTo>
                    <a:pt x="649" y="310"/>
                  </a:lnTo>
                  <a:lnTo>
                    <a:pt x="649" y="303"/>
                  </a:lnTo>
                  <a:lnTo>
                    <a:pt x="649" y="300"/>
                  </a:lnTo>
                  <a:lnTo>
                    <a:pt x="649" y="298"/>
                  </a:lnTo>
                  <a:lnTo>
                    <a:pt x="651" y="295"/>
                  </a:lnTo>
                  <a:lnTo>
                    <a:pt x="651" y="293"/>
                  </a:lnTo>
                  <a:lnTo>
                    <a:pt x="654" y="291"/>
                  </a:lnTo>
                  <a:lnTo>
                    <a:pt x="654" y="288"/>
                  </a:lnTo>
                  <a:lnTo>
                    <a:pt x="659" y="286"/>
                  </a:lnTo>
                  <a:lnTo>
                    <a:pt x="659" y="286"/>
                  </a:lnTo>
                  <a:lnTo>
                    <a:pt x="659" y="286"/>
                  </a:lnTo>
                  <a:lnTo>
                    <a:pt x="661" y="284"/>
                  </a:lnTo>
                  <a:lnTo>
                    <a:pt x="661" y="284"/>
                  </a:lnTo>
                  <a:lnTo>
                    <a:pt x="661" y="281"/>
                  </a:lnTo>
                  <a:lnTo>
                    <a:pt x="661" y="281"/>
                  </a:lnTo>
                  <a:lnTo>
                    <a:pt x="659" y="279"/>
                  </a:lnTo>
                  <a:lnTo>
                    <a:pt x="659" y="279"/>
                  </a:lnTo>
                  <a:lnTo>
                    <a:pt x="656" y="279"/>
                  </a:lnTo>
                  <a:lnTo>
                    <a:pt x="656" y="279"/>
                  </a:lnTo>
                  <a:lnTo>
                    <a:pt x="651" y="267"/>
                  </a:lnTo>
                  <a:lnTo>
                    <a:pt x="651" y="265"/>
                  </a:lnTo>
                  <a:lnTo>
                    <a:pt x="651" y="262"/>
                  </a:lnTo>
                  <a:lnTo>
                    <a:pt x="656" y="265"/>
                  </a:lnTo>
                  <a:lnTo>
                    <a:pt x="659" y="265"/>
                  </a:lnTo>
                  <a:lnTo>
                    <a:pt x="659" y="265"/>
                  </a:lnTo>
                  <a:lnTo>
                    <a:pt x="659" y="267"/>
                  </a:lnTo>
                  <a:lnTo>
                    <a:pt x="661" y="269"/>
                  </a:lnTo>
                  <a:lnTo>
                    <a:pt x="661" y="269"/>
                  </a:lnTo>
                  <a:lnTo>
                    <a:pt x="661" y="269"/>
                  </a:lnTo>
                  <a:lnTo>
                    <a:pt x="661" y="269"/>
                  </a:lnTo>
                  <a:lnTo>
                    <a:pt x="668" y="274"/>
                  </a:lnTo>
                  <a:lnTo>
                    <a:pt x="670" y="274"/>
                  </a:lnTo>
                  <a:lnTo>
                    <a:pt x="670" y="272"/>
                  </a:lnTo>
                  <a:lnTo>
                    <a:pt x="670" y="272"/>
                  </a:lnTo>
                  <a:lnTo>
                    <a:pt x="670" y="272"/>
                  </a:lnTo>
                  <a:lnTo>
                    <a:pt x="670" y="272"/>
                  </a:lnTo>
                  <a:lnTo>
                    <a:pt x="673" y="272"/>
                  </a:lnTo>
                  <a:lnTo>
                    <a:pt x="673" y="272"/>
                  </a:lnTo>
                  <a:lnTo>
                    <a:pt x="673" y="269"/>
                  </a:lnTo>
                  <a:lnTo>
                    <a:pt x="673" y="269"/>
                  </a:lnTo>
                  <a:lnTo>
                    <a:pt x="675" y="269"/>
                  </a:lnTo>
                  <a:lnTo>
                    <a:pt x="675" y="269"/>
                  </a:lnTo>
                  <a:lnTo>
                    <a:pt x="675" y="269"/>
                  </a:lnTo>
                  <a:lnTo>
                    <a:pt x="677" y="272"/>
                  </a:lnTo>
                  <a:lnTo>
                    <a:pt x="677" y="272"/>
                  </a:lnTo>
                  <a:lnTo>
                    <a:pt x="680" y="272"/>
                  </a:lnTo>
                  <a:lnTo>
                    <a:pt x="680" y="272"/>
                  </a:lnTo>
                  <a:lnTo>
                    <a:pt x="682" y="272"/>
                  </a:lnTo>
                  <a:lnTo>
                    <a:pt x="685" y="272"/>
                  </a:lnTo>
                  <a:lnTo>
                    <a:pt x="692" y="274"/>
                  </a:lnTo>
                  <a:lnTo>
                    <a:pt x="696" y="277"/>
                  </a:lnTo>
                  <a:lnTo>
                    <a:pt x="696" y="277"/>
                  </a:lnTo>
                  <a:lnTo>
                    <a:pt x="699" y="277"/>
                  </a:lnTo>
                  <a:lnTo>
                    <a:pt x="703" y="277"/>
                  </a:lnTo>
                  <a:lnTo>
                    <a:pt x="706" y="277"/>
                  </a:lnTo>
                  <a:lnTo>
                    <a:pt x="708" y="279"/>
                  </a:lnTo>
                  <a:lnTo>
                    <a:pt x="708" y="279"/>
                  </a:lnTo>
                  <a:lnTo>
                    <a:pt x="708" y="279"/>
                  </a:lnTo>
                  <a:lnTo>
                    <a:pt x="711" y="281"/>
                  </a:lnTo>
                  <a:lnTo>
                    <a:pt x="711" y="281"/>
                  </a:lnTo>
                  <a:lnTo>
                    <a:pt x="711" y="281"/>
                  </a:lnTo>
                  <a:lnTo>
                    <a:pt x="711" y="281"/>
                  </a:lnTo>
                  <a:lnTo>
                    <a:pt x="713" y="291"/>
                  </a:lnTo>
                  <a:lnTo>
                    <a:pt x="715" y="291"/>
                  </a:lnTo>
                  <a:lnTo>
                    <a:pt x="715" y="293"/>
                  </a:lnTo>
                  <a:lnTo>
                    <a:pt x="715" y="293"/>
                  </a:lnTo>
                  <a:lnTo>
                    <a:pt x="718" y="293"/>
                  </a:lnTo>
                  <a:lnTo>
                    <a:pt x="720" y="295"/>
                  </a:lnTo>
                  <a:lnTo>
                    <a:pt x="720" y="295"/>
                  </a:lnTo>
                  <a:lnTo>
                    <a:pt x="720" y="295"/>
                  </a:lnTo>
                  <a:lnTo>
                    <a:pt x="720" y="298"/>
                  </a:lnTo>
                  <a:lnTo>
                    <a:pt x="720" y="298"/>
                  </a:lnTo>
                  <a:lnTo>
                    <a:pt x="722" y="298"/>
                  </a:lnTo>
                  <a:lnTo>
                    <a:pt x="725" y="298"/>
                  </a:lnTo>
                  <a:lnTo>
                    <a:pt x="725" y="300"/>
                  </a:lnTo>
                  <a:lnTo>
                    <a:pt x="727" y="300"/>
                  </a:lnTo>
                  <a:lnTo>
                    <a:pt x="727" y="300"/>
                  </a:lnTo>
                  <a:lnTo>
                    <a:pt x="727" y="300"/>
                  </a:lnTo>
                  <a:lnTo>
                    <a:pt x="727" y="300"/>
                  </a:lnTo>
                  <a:lnTo>
                    <a:pt x="730" y="300"/>
                  </a:lnTo>
                  <a:lnTo>
                    <a:pt x="732" y="300"/>
                  </a:lnTo>
                  <a:lnTo>
                    <a:pt x="732" y="300"/>
                  </a:lnTo>
                  <a:lnTo>
                    <a:pt x="734" y="298"/>
                  </a:lnTo>
                  <a:lnTo>
                    <a:pt x="734" y="295"/>
                  </a:lnTo>
                  <a:lnTo>
                    <a:pt x="737" y="295"/>
                  </a:lnTo>
                  <a:lnTo>
                    <a:pt x="737" y="295"/>
                  </a:lnTo>
                  <a:lnTo>
                    <a:pt x="741" y="293"/>
                  </a:lnTo>
                  <a:lnTo>
                    <a:pt x="748" y="291"/>
                  </a:lnTo>
                  <a:lnTo>
                    <a:pt x="748" y="291"/>
                  </a:lnTo>
                  <a:lnTo>
                    <a:pt x="751" y="291"/>
                  </a:lnTo>
                  <a:lnTo>
                    <a:pt x="753" y="293"/>
                  </a:lnTo>
                  <a:lnTo>
                    <a:pt x="753" y="293"/>
                  </a:lnTo>
                  <a:lnTo>
                    <a:pt x="756" y="293"/>
                  </a:lnTo>
                  <a:lnTo>
                    <a:pt x="756" y="298"/>
                  </a:lnTo>
                  <a:lnTo>
                    <a:pt x="758" y="298"/>
                  </a:lnTo>
                  <a:lnTo>
                    <a:pt x="758" y="298"/>
                  </a:lnTo>
                  <a:lnTo>
                    <a:pt x="758" y="298"/>
                  </a:lnTo>
                  <a:lnTo>
                    <a:pt x="770" y="300"/>
                  </a:lnTo>
                  <a:lnTo>
                    <a:pt x="770" y="300"/>
                  </a:lnTo>
                  <a:lnTo>
                    <a:pt x="772" y="300"/>
                  </a:lnTo>
                  <a:lnTo>
                    <a:pt x="772" y="303"/>
                  </a:lnTo>
                  <a:lnTo>
                    <a:pt x="772" y="305"/>
                  </a:lnTo>
                  <a:lnTo>
                    <a:pt x="775" y="305"/>
                  </a:lnTo>
                  <a:lnTo>
                    <a:pt x="775" y="305"/>
                  </a:lnTo>
                  <a:lnTo>
                    <a:pt x="777" y="305"/>
                  </a:lnTo>
                  <a:lnTo>
                    <a:pt x="786" y="305"/>
                  </a:lnTo>
                  <a:lnTo>
                    <a:pt x="786" y="305"/>
                  </a:lnTo>
                  <a:lnTo>
                    <a:pt x="786" y="305"/>
                  </a:lnTo>
                  <a:lnTo>
                    <a:pt x="791" y="305"/>
                  </a:lnTo>
                  <a:lnTo>
                    <a:pt x="791" y="305"/>
                  </a:lnTo>
                  <a:lnTo>
                    <a:pt x="791" y="307"/>
                  </a:lnTo>
                  <a:lnTo>
                    <a:pt x="793" y="307"/>
                  </a:lnTo>
                  <a:lnTo>
                    <a:pt x="793" y="307"/>
                  </a:lnTo>
                  <a:lnTo>
                    <a:pt x="793" y="307"/>
                  </a:lnTo>
                  <a:lnTo>
                    <a:pt x="793" y="307"/>
                  </a:lnTo>
                  <a:lnTo>
                    <a:pt x="796" y="307"/>
                  </a:lnTo>
                  <a:lnTo>
                    <a:pt x="796" y="307"/>
                  </a:lnTo>
                  <a:lnTo>
                    <a:pt x="796" y="307"/>
                  </a:lnTo>
                  <a:lnTo>
                    <a:pt x="798" y="307"/>
                  </a:lnTo>
                  <a:lnTo>
                    <a:pt x="798" y="307"/>
                  </a:lnTo>
                  <a:lnTo>
                    <a:pt x="798" y="305"/>
                  </a:lnTo>
                  <a:lnTo>
                    <a:pt x="798" y="305"/>
                  </a:lnTo>
                  <a:lnTo>
                    <a:pt x="798" y="303"/>
                  </a:lnTo>
                  <a:lnTo>
                    <a:pt x="798" y="303"/>
                  </a:lnTo>
                  <a:lnTo>
                    <a:pt x="801" y="303"/>
                  </a:lnTo>
                  <a:lnTo>
                    <a:pt x="801" y="300"/>
                  </a:lnTo>
                  <a:lnTo>
                    <a:pt x="810" y="298"/>
                  </a:lnTo>
                  <a:lnTo>
                    <a:pt x="810" y="298"/>
                  </a:lnTo>
                  <a:lnTo>
                    <a:pt x="810" y="298"/>
                  </a:lnTo>
                  <a:lnTo>
                    <a:pt x="812" y="298"/>
                  </a:lnTo>
                  <a:lnTo>
                    <a:pt x="819" y="298"/>
                  </a:lnTo>
                  <a:lnTo>
                    <a:pt x="822" y="300"/>
                  </a:lnTo>
                  <a:lnTo>
                    <a:pt x="822" y="300"/>
                  </a:lnTo>
                  <a:lnTo>
                    <a:pt x="824" y="303"/>
                  </a:lnTo>
                  <a:lnTo>
                    <a:pt x="824" y="305"/>
                  </a:lnTo>
                  <a:lnTo>
                    <a:pt x="827" y="307"/>
                  </a:lnTo>
                  <a:lnTo>
                    <a:pt x="827" y="307"/>
                  </a:lnTo>
                  <a:lnTo>
                    <a:pt x="829" y="307"/>
                  </a:lnTo>
                  <a:lnTo>
                    <a:pt x="829" y="310"/>
                  </a:lnTo>
                  <a:lnTo>
                    <a:pt x="829" y="310"/>
                  </a:lnTo>
                  <a:lnTo>
                    <a:pt x="831" y="310"/>
                  </a:lnTo>
                  <a:lnTo>
                    <a:pt x="834" y="310"/>
                  </a:lnTo>
                  <a:lnTo>
                    <a:pt x="834" y="310"/>
                  </a:lnTo>
                  <a:lnTo>
                    <a:pt x="834" y="310"/>
                  </a:lnTo>
                  <a:lnTo>
                    <a:pt x="836" y="312"/>
                  </a:lnTo>
                  <a:lnTo>
                    <a:pt x="836" y="312"/>
                  </a:lnTo>
                  <a:lnTo>
                    <a:pt x="836" y="314"/>
                  </a:lnTo>
                  <a:lnTo>
                    <a:pt x="838" y="314"/>
                  </a:lnTo>
                  <a:lnTo>
                    <a:pt x="838" y="314"/>
                  </a:lnTo>
                  <a:lnTo>
                    <a:pt x="838" y="317"/>
                  </a:lnTo>
                  <a:lnTo>
                    <a:pt x="838" y="319"/>
                  </a:lnTo>
                  <a:lnTo>
                    <a:pt x="838" y="319"/>
                  </a:lnTo>
                  <a:lnTo>
                    <a:pt x="838" y="322"/>
                  </a:lnTo>
                  <a:lnTo>
                    <a:pt x="838" y="326"/>
                  </a:lnTo>
                  <a:lnTo>
                    <a:pt x="838" y="329"/>
                  </a:lnTo>
                  <a:lnTo>
                    <a:pt x="838" y="329"/>
                  </a:lnTo>
                  <a:lnTo>
                    <a:pt x="838" y="331"/>
                  </a:lnTo>
                  <a:lnTo>
                    <a:pt x="838" y="333"/>
                  </a:lnTo>
                  <a:lnTo>
                    <a:pt x="838" y="336"/>
                  </a:lnTo>
                  <a:lnTo>
                    <a:pt x="836" y="336"/>
                  </a:lnTo>
                  <a:lnTo>
                    <a:pt x="836" y="338"/>
                  </a:lnTo>
                  <a:lnTo>
                    <a:pt x="836" y="338"/>
                  </a:lnTo>
                  <a:lnTo>
                    <a:pt x="836" y="338"/>
                  </a:lnTo>
                  <a:lnTo>
                    <a:pt x="836" y="338"/>
                  </a:lnTo>
                  <a:lnTo>
                    <a:pt x="836" y="340"/>
                  </a:lnTo>
                  <a:lnTo>
                    <a:pt x="836" y="343"/>
                  </a:lnTo>
                  <a:lnTo>
                    <a:pt x="836" y="345"/>
                  </a:lnTo>
                  <a:lnTo>
                    <a:pt x="836" y="348"/>
                  </a:lnTo>
                  <a:lnTo>
                    <a:pt x="836" y="350"/>
                  </a:lnTo>
                  <a:lnTo>
                    <a:pt x="834" y="350"/>
                  </a:lnTo>
                  <a:lnTo>
                    <a:pt x="831" y="355"/>
                  </a:lnTo>
                  <a:lnTo>
                    <a:pt x="829" y="357"/>
                  </a:lnTo>
                  <a:lnTo>
                    <a:pt x="827" y="359"/>
                  </a:lnTo>
                  <a:lnTo>
                    <a:pt x="829" y="364"/>
                  </a:lnTo>
                  <a:lnTo>
                    <a:pt x="829" y="364"/>
                  </a:lnTo>
                  <a:lnTo>
                    <a:pt x="836" y="364"/>
                  </a:lnTo>
                  <a:lnTo>
                    <a:pt x="836" y="367"/>
                  </a:lnTo>
                  <a:lnTo>
                    <a:pt x="838" y="374"/>
                  </a:lnTo>
                  <a:lnTo>
                    <a:pt x="838" y="378"/>
                  </a:lnTo>
                  <a:lnTo>
                    <a:pt x="838" y="383"/>
                  </a:lnTo>
                  <a:lnTo>
                    <a:pt x="838" y="385"/>
                  </a:lnTo>
                  <a:lnTo>
                    <a:pt x="838" y="388"/>
                  </a:lnTo>
                  <a:lnTo>
                    <a:pt x="834" y="390"/>
                  </a:lnTo>
                  <a:lnTo>
                    <a:pt x="834" y="393"/>
                  </a:lnTo>
                  <a:lnTo>
                    <a:pt x="841" y="395"/>
                  </a:lnTo>
                  <a:lnTo>
                    <a:pt x="843" y="397"/>
                  </a:lnTo>
                  <a:lnTo>
                    <a:pt x="848" y="400"/>
                  </a:lnTo>
                  <a:lnTo>
                    <a:pt x="850" y="402"/>
                  </a:lnTo>
                  <a:lnTo>
                    <a:pt x="850" y="402"/>
                  </a:lnTo>
                  <a:lnTo>
                    <a:pt x="853" y="407"/>
                  </a:lnTo>
                  <a:lnTo>
                    <a:pt x="853" y="407"/>
                  </a:lnTo>
                  <a:lnTo>
                    <a:pt x="862" y="407"/>
                  </a:lnTo>
                  <a:lnTo>
                    <a:pt x="872" y="407"/>
                  </a:lnTo>
                  <a:lnTo>
                    <a:pt x="872" y="407"/>
                  </a:lnTo>
                  <a:lnTo>
                    <a:pt x="874" y="404"/>
                  </a:lnTo>
                  <a:lnTo>
                    <a:pt x="874" y="402"/>
                  </a:lnTo>
                  <a:lnTo>
                    <a:pt x="874" y="402"/>
                  </a:lnTo>
                  <a:lnTo>
                    <a:pt x="874" y="400"/>
                  </a:lnTo>
                  <a:lnTo>
                    <a:pt x="874" y="397"/>
                  </a:lnTo>
                  <a:lnTo>
                    <a:pt x="874" y="397"/>
                  </a:lnTo>
                  <a:lnTo>
                    <a:pt x="881" y="393"/>
                  </a:lnTo>
                  <a:lnTo>
                    <a:pt x="883" y="390"/>
                  </a:lnTo>
                  <a:lnTo>
                    <a:pt x="883" y="388"/>
                  </a:lnTo>
                  <a:lnTo>
                    <a:pt x="876" y="381"/>
                  </a:lnTo>
                  <a:lnTo>
                    <a:pt x="874" y="376"/>
                  </a:lnTo>
                  <a:lnTo>
                    <a:pt x="874" y="374"/>
                  </a:lnTo>
                  <a:lnTo>
                    <a:pt x="876" y="369"/>
                  </a:lnTo>
                  <a:lnTo>
                    <a:pt x="883" y="359"/>
                  </a:lnTo>
                  <a:lnTo>
                    <a:pt x="886" y="357"/>
                  </a:lnTo>
                  <a:lnTo>
                    <a:pt x="886" y="355"/>
                  </a:lnTo>
                  <a:lnTo>
                    <a:pt x="886" y="352"/>
                  </a:lnTo>
                  <a:lnTo>
                    <a:pt x="888" y="343"/>
                  </a:lnTo>
                  <a:lnTo>
                    <a:pt x="891" y="340"/>
                  </a:lnTo>
                  <a:lnTo>
                    <a:pt x="891" y="338"/>
                  </a:lnTo>
                  <a:lnTo>
                    <a:pt x="893" y="338"/>
                  </a:lnTo>
                  <a:lnTo>
                    <a:pt x="895" y="338"/>
                  </a:lnTo>
                  <a:lnTo>
                    <a:pt x="895" y="336"/>
                  </a:lnTo>
                  <a:lnTo>
                    <a:pt x="898" y="331"/>
                  </a:lnTo>
                  <a:lnTo>
                    <a:pt x="898" y="331"/>
                  </a:lnTo>
                  <a:lnTo>
                    <a:pt x="900" y="329"/>
                  </a:lnTo>
                  <a:lnTo>
                    <a:pt x="902" y="329"/>
                  </a:lnTo>
                  <a:lnTo>
                    <a:pt x="902" y="329"/>
                  </a:lnTo>
                  <a:lnTo>
                    <a:pt x="905" y="326"/>
                  </a:lnTo>
                  <a:lnTo>
                    <a:pt x="905" y="324"/>
                  </a:lnTo>
                  <a:lnTo>
                    <a:pt x="907" y="324"/>
                  </a:lnTo>
                  <a:lnTo>
                    <a:pt x="909" y="322"/>
                  </a:lnTo>
                  <a:lnTo>
                    <a:pt x="912" y="324"/>
                  </a:lnTo>
                  <a:lnTo>
                    <a:pt x="912" y="329"/>
                  </a:lnTo>
                  <a:lnTo>
                    <a:pt x="914" y="331"/>
                  </a:lnTo>
                  <a:lnTo>
                    <a:pt x="917" y="331"/>
                  </a:lnTo>
                  <a:lnTo>
                    <a:pt x="919" y="331"/>
                  </a:lnTo>
                  <a:lnTo>
                    <a:pt x="921" y="331"/>
                  </a:lnTo>
                  <a:lnTo>
                    <a:pt x="924" y="333"/>
                  </a:lnTo>
                  <a:lnTo>
                    <a:pt x="924" y="336"/>
                  </a:lnTo>
                  <a:lnTo>
                    <a:pt x="926" y="338"/>
                  </a:lnTo>
                  <a:lnTo>
                    <a:pt x="926" y="338"/>
                  </a:lnTo>
                  <a:lnTo>
                    <a:pt x="926" y="338"/>
                  </a:lnTo>
                  <a:lnTo>
                    <a:pt x="928" y="336"/>
                  </a:lnTo>
                  <a:lnTo>
                    <a:pt x="928" y="336"/>
                  </a:lnTo>
                  <a:lnTo>
                    <a:pt x="931" y="333"/>
                  </a:lnTo>
                  <a:lnTo>
                    <a:pt x="933" y="333"/>
                  </a:lnTo>
                  <a:lnTo>
                    <a:pt x="938" y="331"/>
                  </a:lnTo>
                  <a:lnTo>
                    <a:pt x="938" y="329"/>
                  </a:lnTo>
                  <a:lnTo>
                    <a:pt x="938" y="329"/>
                  </a:lnTo>
                  <a:lnTo>
                    <a:pt x="938" y="326"/>
                  </a:lnTo>
                  <a:lnTo>
                    <a:pt x="935" y="324"/>
                  </a:lnTo>
                  <a:lnTo>
                    <a:pt x="935" y="322"/>
                  </a:lnTo>
                  <a:lnTo>
                    <a:pt x="935" y="322"/>
                  </a:lnTo>
                  <a:lnTo>
                    <a:pt x="938" y="322"/>
                  </a:lnTo>
                  <a:lnTo>
                    <a:pt x="938" y="319"/>
                  </a:lnTo>
                  <a:lnTo>
                    <a:pt x="940" y="319"/>
                  </a:lnTo>
                  <a:lnTo>
                    <a:pt x="943" y="319"/>
                  </a:lnTo>
                  <a:lnTo>
                    <a:pt x="945" y="319"/>
                  </a:lnTo>
                  <a:lnTo>
                    <a:pt x="945" y="317"/>
                  </a:lnTo>
                  <a:lnTo>
                    <a:pt x="945" y="314"/>
                  </a:lnTo>
                  <a:lnTo>
                    <a:pt x="947" y="314"/>
                  </a:lnTo>
                  <a:lnTo>
                    <a:pt x="945" y="312"/>
                  </a:lnTo>
                  <a:close/>
                </a:path>
              </a:pathLst>
            </a:custGeom>
            <a:solidFill>
              <a:schemeClr val="accent1"/>
            </a:solid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21"/>
            <p:cNvSpPr>
              <a:spLocks/>
            </p:cNvSpPr>
            <p:nvPr/>
          </p:nvSpPr>
          <p:spPr bwMode="auto">
            <a:xfrm>
              <a:off x="2841" y="1639"/>
              <a:ext cx="1008" cy="727"/>
            </a:xfrm>
            <a:custGeom>
              <a:avLst/>
              <a:gdLst>
                <a:gd name="T0" fmla="*/ 949 w 1008"/>
                <a:gd name="T1" fmla="*/ 275 h 727"/>
                <a:gd name="T2" fmla="*/ 926 w 1008"/>
                <a:gd name="T3" fmla="*/ 261 h 727"/>
                <a:gd name="T4" fmla="*/ 866 w 1008"/>
                <a:gd name="T5" fmla="*/ 225 h 727"/>
                <a:gd name="T6" fmla="*/ 829 w 1008"/>
                <a:gd name="T7" fmla="*/ 216 h 727"/>
                <a:gd name="T8" fmla="*/ 788 w 1008"/>
                <a:gd name="T9" fmla="*/ 239 h 727"/>
                <a:gd name="T10" fmla="*/ 776 w 1008"/>
                <a:gd name="T11" fmla="*/ 211 h 727"/>
                <a:gd name="T12" fmla="*/ 746 w 1008"/>
                <a:gd name="T13" fmla="*/ 223 h 727"/>
                <a:gd name="T14" fmla="*/ 717 w 1008"/>
                <a:gd name="T15" fmla="*/ 235 h 727"/>
                <a:gd name="T16" fmla="*/ 727 w 1008"/>
                <a:gd name="T17" fmla="*/ 206 h 727"/>
                <a:gd name="T18" fmla="*/ 665 w 1008"/>
                <a:gd name="T19" fmla="*/ 206 h 727"/>
                <a:gd name="T20" fmla="*/ 620 w 1008"/>
                <a:gd name="T21" fmla="*/ 223 h 727"/>
                <a:gd name="T22" fmla="*/ 608 w 1008"/>
                <a:gd name="T23" fmla="*/ 204 h 727"/>
                <a:gd name="T24" fmla="*/ 587 w 1008"/>
                <a:gd name="T25" fmla="*/ 216 h 727"/>
                <a:gd name="T26" fmla="*/ 561 w 1008"/>
                <a:gd name="T27" fmla="*/ 211 h 727"/>
                <a:gd name="T28" fmla="*/ 556 w 1008"/>
                <a:gd name="T29" fmla="*/ 168 h 727"/>
                <a:gd name="T30" fmla="*/ 537 w 1008"/>
                <a:gd name="T31" fmla="*/ 192 h 727"/>
                <a:gd name="T32" fmla="*/ 530 w 1008"/>
                <a:gd name="T33" fmla="*/ 246 h 727"/>
                <a:gd name="T34" fmla="*/ 561 w 1008"/>
                <a:gd name="T35" fmla="*/ 303 h 727"/>
                <a:gd name="T36" fmla="*/ 507 w 1008"/>
                <a:gd name="T37" fmla="*/ 315 h 727"/>
                <a:gd name="T38" fmla="*/ 485 w 1008"/>
                <a:gd name="T39" fmla="*/ 282 h 727"/>
                <a:gd name="T40" fmla="*/ 485 w 1008"/>
                <a:gd name="T41" fmla="*/ 185 h 727"/>
                <a:gd name="T42" fmla="*/ 556 w 1008"/>
                <a:gd name="T43" fmla="*/ 112 h 727"/>
                <a:gd name="T44" fmla="*/ 573 w 1008"/>
                <a:gd name="T45" fmla="*/ 45 h 727"/>
                <a:gd name="T46" fmla="*/ 504 w 1008"/>
                <a:gd name="T47" fmla="*/ 5 h 727"/>
                <a:gd name="T48" fmla="*/ 452 w 1008"/>
                <a:gd name="T49" fmla="*/ 22 h 727"/>
                <a:gd name="T50" fmla="*/ 374 w 1008"/>
                <a:gd name="T51" fmla="*/ 71 h 727"/>
                <a:gd name="T52" fmla="*/ 315 w 1008"/>
                <a:gd name="T53" fmla="*/ 114 h 727"/>
                <a:gd name="T54" fmla="*/ 298 w 1008"/>
                <a:gd name="T55" fmla="*/ 187 h 727"/>
                <a:gd name="T56" fmla="*/ 374 w 1008"/>
                <a:gd name="T57" fmla="*/ 180 h 727"/>
                <a:gd name="T58" fmla="*/ 381 w 1008"/>
                <a:gd name="T59" fmla="*/ 220 h 727"/>
                <a:gd name="T60" fmla="*/ 317 w 1008"/>
                <a:gd name="T61" fmla="*/ 256 h 727"/>
                <a:gd name="T62" fmla="*/ 324 w 1008"/>
                <a:gd name="T63" fmla="*/ 291 h 727"/>
                <a:gd name="T64" fmla="*/ 301 w 1008"/>
                <a:gd name="T65" fmla="*/ 334 h 727"/>
                <a:gd name="T66" fmla="*/ 249 w 1008"/>
                <a:gd name="T67" fmla="*/ 320 h 727"/>
                <a:gd name="T68" fmla="*/ 197 w 1008"/>
                <a:gd name="T69" fmla="*/ 374 h 727"/>
                <a:gd name="T70" fmla="*/ 182 w 1008"/>
                <a:gd name="T71" fmla="*/ 362 h 727"/>
                <a:gd name="T72" fmla="*/ 199 w 1008"/>
                <a:gd name="T73" fmla="*/ 301 h 727"/>
                <a:gd name="T74" fmla="*/ 130 w 1008"/>
                <a:gd name="T75" fmla="*/ 268 h 727"/>
                <a:gd name="T76" fmla="*/ 140 w 1008"/>
                <a:gd name="T77" fmla="*/ 244 h 727"/>
                <a:gd name="T78" fmla="*/ 123 w 1008"/>
                <a:gd name="T79" fmla="*/ 249 h 727"/>
                <a:gd name="T80" fmla="*/ 107 w 1008"/>
                <a:gd name="T81" fmla="*/ 263 h 727"/>
                <a:gd name="T82" fmla="*/ 78 w 1008"/>
                <a:gd name="T83" fmla="*/ 301 h 727"/>
                <a:gd name="T84" fmla="*/ 99 w 1008"/>
                <a:gd name="T85" fmla="*/ 384 h 727"/>
                <a:gd name="T86" fmla="*/ 73 w 1008"/>
                <a:gd name="T87" fmla="*/ 460 h 727"/>
                <a:gd name="T88" fmla="*/ 33 w 1008"/>
                <a:gd name="T89" fmla="*/ 535 h 727"/>
                <a:gd name="T90" fmla="*/ 9 w 1008"/>
                <a:gd name="T91" fmla="*/ 571 h 727"/>
                <a:gd name="T92" fmla="*/ 33 w 1008"/>
                <a:gd name="T93" fmla="*/ 616 h 727"/>
                <a:gd name="T94" fmla="*/ 118 w 1008"/>
                <a:gd name="T95" fmla="*/ 670 h 727"/>
                <a:gd name="T96" fmla="*/ 239 w 1008"/>
                <a:gd name="T97" fmla="*/ 713 h 727"/>
                <a:gd name="T98" fmla="*/ 315 w 1008"/>
                <a:gd name="T99" fmla="*/ 677 h 727"/>
                <a:gd name="T100" fmla="*/ 398 w 1008"/>
                <a:gd name="T101" fmla="*/ 642 h 727"/>
                <a:gd name="T102" fmla="*/ 402 w 1008"/>
                <a:gd name="T103" fmla="*/ 684 h 727"/>
                <a:gd name="T104" fmla="*/ 497 w 1008"/>
                <a:gd name="T105" fmla="*/ 658 h 727"/>
                <a:gd name="T106" fmla="*/ 561 w 1008"/>
                <a:gd name="T107" fmla="*/ 665 h 727"/>
                <a:gd name="T108" fmla="*/ 644 w 1008"/>
                <a:gd name="T109" fmla="*/ 663 h 727"/>
                <a:gd name="T110" fmla="*/ 722 w 1008"/>
                <a:gd name="T111" fmla="*/ 665 h 727"/>
                <a:gd name="T112" fmla="*/ 769 w 1008"/>
                <a:gd name="T113" fmla="*/ 644 h 727"/>
                <a:gd name="T114" fmla="*/ 821 w 1008"/>
                <a:gd name="T115" fmla="*/ 552 h 727"/>
                <a:gd name="T116" fmla="*/ 888 w 1008"/>
                <a:gd name="T117" fmla="*/ 512 h 727"/>
                <a:gd name="T118" fmla="*/ 897 w 1008"/>
                <a:gd name="T119" fmla="*/ 424 h 727"/>
                <a:gd name="T120" fmla="*/ 888 w 1008"/>
                <a:gd name="T121" fmla="*/ 389 h 727"/>
                <a:gd name="T122" fmla="*/ 997 w 1008"/>
                <a:gd name="T123" fmla="*/ 353 h 727"/>
                <a:gd name="T124" fmla="*/ 1008 w 1008"/>
                <a:gd name="T125" fmla="*/ 289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8" h="727">
                  <a:moveTo>
                    <a:pt x="1006" y="287"/>
                  </a:moveTo>
                  <a:lnTo>
                    <a:pt x="1006" y="287"/>
                  </a:lnTo>
                  <a:lnTo>
                    <a:pt x="1004" y="284"/>
                  </a:lnTo>
                  <a:lnTo>
                    <a:pt x="1004" y="284"/>
                  </a:lnTo>
                  <a:lnTo>
                    <a:pt x="1004" y="280"/>
                  </a:lnTo>
                  <a:lnTo>
                    <a:pt x="1004" y="280"/>
                  </a:lnTo>
                  <a:lnTo>
                    <a:pt x="1001" y="280"/>
                  </a:lnTo>
                  <a:lnTo>
                    <a:pt x="1001" y="277"/>
                  </a:lnTo>
                  <a:lnTo>
                    <a:pt x="997" y="277"/>
                  </a:lnTo>
                  <a:lnTo>
                    <a:pt x="997" y="277"/>
                  </a:lnTo>
                  <a:lnTo>
                    <a:pt x="997" y="277"/>
                  </a:lnTo>
                  <a:lnTo>
                    <a:pt x="997" y="277"/>
                  </a:lnTo>
                  <a:lnTo>
                    <a:pt x="997" y="273"/>
                  </a:lnTo>
                  <a:lnTo>
                    <a:pt x="997" y="273"/>
                  </a:lnTo>
                  <a:lnTo>
                    <a:pt x="994" y="273"/>
                  </a:lnTo>
                  <a:lnTo>
                    <a:pt x="994" y="273"/>
                  </a:lnTo>
                  <a:lnTo>
                    <a:pt x="994" y="273"/>
                  </a:lnTo>
                  <a:lnTo>
                    <a:pt x="985" y="275"/>
                  </a:lnTo>
                  <a:lnTo>
                    <a:pt x="985" y="275"/>
                  </a:lnTo>
                  <a:lnTo>
                    <a:pt x="982" y="277"/>
                  </a:lnTo>
                  <a:lnTo>
                    <a:pt x="978" y="275"/>
                  </a:lnTo>
                  <a:lnTo>
                    <a:pt x="966" y="273"/>
                  </a:lnTo>
                  <a:lnTo>
                    <a:pt x="963" y="273"/>
                  </a:lnTo>
                  <a:lnTo>
                    <a:pt x="963" y="273"/>
                  </a:lnTo>
                  <a:lnTo>
                    <a:pt x="963" y="273"/>
                  </a:lnTo>
                  <a:lnTo>
                    <a:pt x="961" y="275"/>
                  </a:lnTo>
                  <a:lnTo>
                    <a:pt x="961" y="275"/>
                  </a:lnTo>
                  <a:lnTo>
                    <a:pt x="963" y="277"/>
                  </a:lnTo>
                  <a:lnTo>
                    <a:pt x="963" y="280"/>
                  </a:lnTo>
                  <a:lnTo>
                    <a:pt x="963" y="280"/>
                  </a:lnTo>
                  <a:lnTo>
                    <a:pt x="961" y="282"/>
                  </a:lnTo>
                  <a:lnTo>
                    <a:pt x="961" y="282"/>
                  </a:lnTo>
                  <a:lnTo>
                    <a:pt x="959" y="282"/>
                  </a:lnTo>
                  <a:lnTo>
                    <a:pt x="954" y="282"/>
                  </a:lnTo>
                  <a:lnTo>
                    <a:pt x="949" y="284"/>
                  </a:lnTo>
                  <a:lnTo>
                    <a:pt x="949" y="282"/>
                  </a:lnTo>
                  <a:lnTo>
                    <a:pt x="949" y="282"/>
                  </a:lnTo>
                  <a:lnTo>
                    <a:pt x="952" y="277"/>
                  </a:lnTo>
                  <a:lnTo>
                    <a:pt x="952" y="275"/>
                  </a:lnTo>
                  <a:lnTo>
                    <a:pt x="949" y="275"/>
                  </a:lnTo>
                  <a:lnTo>
                    <a:pt x="949" y="275"/>
                  </a:lnTo>
                  <a:lnTo>
                    <a:pt x="949" y="273"/>
                  </a:lnTo>
                  <a:lnTo>
                    <a:pt x="947" y="273"/>
                  </a:lnTo>
                  <a:lnTo>
                    <a:pt x="947" y="273"/>
                  </a:lnTo>
                  <a:lnTo>
                    <a:pt x="947" y="275"/>
                  </a:lnTo>
                  <a:lnTo>
                    <a:pt x="947" y="275"/>
                  </a:lnTo>
                  <a:lnTo>
                    <a:pt x="945" y="275"/>
                  </a:lnTo>
                  <a:lnTo>
                    <a:pt x="945" y="273"/>
                  </a:lnTo>
                  <a:lnTo>
                    <a:pt x="945" y="273"/>
                  </a:lnTo>
                  <a:lnTo>
                    <a:pt x="945" y="273"/>
                  </a:lnTo>
                  <a:lnTo>
                    <a:pt x="945" y="265"/>
                  </a:lnTo>
                  <a:lnTo>
                    <a:pt x="945" y="263"/>
                  </a:lnTo>
                  <a:lnTo>
                    <a:pt x="945" y="263"/>
                  </a:lnTo>
                  <a:lnTo>
                    <a:pt x="942" y="263"/>
                  </a:lnTo>
                  <a:lnTo>
                    <a:pt x="942" y="263"/>
                  </a:lnTo>
                  <a:lnTo>
                    <a:pt x="942" y="263"/>
                  </a:lnTo>
                  <a:lnTo>
                    <a:pt x="942" y="265"/>
                  </a:lnTo>
                  <a:lnTo>
                    <a:pt x="942" y="265"/>
                  </a:lnTo>
                  <a:lnTo>
                    <a:pt x="940" y="268"/>
                  </a:lnTo>
                  <a:lnTo>
                    <a:pt x="940" y="268"/>
                  </a:lnTo>
                  <a:lnTo>
                    <a:pt x="940" y="268"/>
                  </a:lnTo>
                  <a:lnTo>
                    <a:pt x="937" y="265"/>
                  </a:lnTo>
                  <a:lnTo>
                    <a:pt x="937" y="265"/>
                  </a:lnTo>
                  <a:lnTo>
                    <a:pt x="937" y="265"/>
                  </a:lnTo>
                  <a:lnTo>
                    <a:pt x="937" y="263"/>
                  </a:lnTo>
                  <a:lnTo>
                    <a:pt x="937" y="263"/>
                  </a:lnTo>
                  <a:lnTo>
                    <a:pt x="937" y="261"/>
                  </a:lnTo>
                  <a:lnTo>
                    <a:pt x="937" y="258"/>
                  </a:lnTo>
                  <a:lnTo>
                    <a:pt x="937" y="258"/>
                  </a:lnTo>
                  <a:lnTo>
                    <a:pt x="937" y="256"/>
                  </a:lnTo>
                  <a:lnTo>
                    <a:pt x="937" y="256"/>
                  </a:lnTo>
                  <a:lnTo>
                    <a:pt x="937" y="256"/>
                  </a:lnTo>
                  <a:lnTo>
                    <a:pt x="935" y="256"/>
                  </a:lnTo>
                  <a:lnTo>
                    <a:pt x="930" y="261"/>
                  </a:lnTo>
                  <a:lnTo>
                    <a:pt x="930" y="261"/>
                  </a:lnTo>
                  <a:lnTo>
                    <a:pt x="930" y="261"/>
                  </a:lnTo>
                  <a:lnTo>
                    <a:pt x="928" y="261"/>
                  </a:lnTo>
                  <a:lnTo>
                    <a:pt x="928" y="261"/>
                  </a:lnTo>
                  <a:lnTo>
                    <a:pt x="928" y="261"/>
                  </a:lnTo>
                  <a:lnTo>
                    <a:pt x="926" y="261"/>
                  </a:lnTo>
                  <a:lnTo>
                    <a:pt x="921" y="256"/>
                  </a:lnTo>
                  <a:lnTo>
                    <a:pt x="919" y="254"/>
                  </a:lnTo>
                  <a:lnTo>
                    <a:pt x="916" y="254"/>
                  </a:lnTo>
                  <a:lnTo>
                    <a:pt x="914" y="254"/>
                  </a:lnTo>
                  <a:lnTo>
                    <a:pt x="911" y="254"/>
                  </a:lnTo>
                  <a:lnTo>
                    <a:pt x="909" y="254"/>
                  </a:lnTo>
                  <a:lnTo>
                    <a:pt x="909" y="254"/>
                  </a:lnTo>
                  <a:lnTo>
                    <a:pt x="900" y="246"/>
                  </a:lnTo>
                  <a:lnTo>
                    <a:pt x="900" y="246"/>
                  </a:lnTo>
                  <a:lnTo>
                    <a:pt x="900" y="244"/>
                  </a:lnTo>
                  <a:lnTo>
                    <a:pt x="900" y="244"/>
                  </a:lnTo>
                  <a:lnTo>
                    <a:pt x="900" y="244"/>
                  </a:lnTo>
                  <a:lnTo>
                    <a:pt x="900" y="242"/>
                  </a:lnTo>
                  <a:lnTo>
                    <a:pt x="900" y="242"/>
                  </a:lnTo>
                  <a:lnTo>
                    <a:pt x="900" y="239"/>
                  </a:lnTo>
                  <a:lnTo>
                    <a:pt x="900" y="239"/>
                  </a:lnTo>
                  <a:lnTo>
                    <a:pt x="897" y="237"/>
                  </a:lnTo>
                  <a:lnTo>
                    <a:pt x="897" y="237"/>
                  </a:lnTo>
                  <a:lnTo>
                    <a:pt x="897" y="237"/>
                  </a:lnTo>
                  <a:lnTo>
                    <a:pt x="897" y="235"/>
                  </a:lnTo>
                  <a:lnTo>
                    <a:pt x="895" y="232"/>
                  </a:lnTo>
                  <a:lnTo>
                    <a:pt x="895" y="232"/>
                  </a:lnTo>
                  <a:lnTo>
                    <a:pt x="892" y="232"/>
                  </a:lnTo>
                  <a:lnTo>
                    <a:pt x="892" y="232"/>
                  </a:lnTo>
                  <a:lnTo>
                    <a:pt x="890" y="232"/>
                  </a:lnTo>
                  <a:lnTo>
                    <a:pt x="890" y="232"/>
                  </a:lnTo>
                  <a:lnTo>
                    <a:pt x="888" y="235"/>
                  </a:lnTo>
                  <a:lnTo>
                    <a:pt x="888" y="235"/>
                  </a:lnTo>
                  <a:lnTo>
                    <a:pt x="885" y="235"/>
                  </a:lnTo>
                  <a:lnTo>
                    <a:pt x="883" y="235"/>
                  </a:lnTo>
                  <a:lnTo>
                    <a:pt x="883" y="232"/>
                  </a:lnTo>
                  <a:lnTo>
                    <a:pt x="881" y="232"/>
                  </a:lnTo>
                  <a:lnTo>
                    <a:pt x="881" y="230"/>
                  </a:lnTo>
                  <a:lnTo>
                    <a:pt x="881" y="230"/>
                  </a:lnTo>
                  <a:lnTo>
                    <a:pt x="881" y="228"/>
                  </a:lnTo>
                  <a:lnTo>
                    <a:pt x="876" y="228"/>
                  </a:lnTo>
                  <a:lnTo>
                    <a:pt x="871" y="228"/>
                  </a:lnTo>
                  <a:lnTo>
                    <a:pt x="869" y="228"/>
                  </a:lnTo>
                  <a:lnTo>
                    <a:pt x="866" y="228"/>
                  </a:lnTo>
                  <a:lnTo>
                    <a:pt x="866" y="225"/>
                  </a:lnTo>
                  <a:lnTo>
                    <a:pt x="864" y="225"/>
                  </a:lnTo>
                  <a:lnTo>
                    <a:pt x="864" y="225"/>
                  </a:lnTo>
                  <a:lnTo>
                    <a:pt x="864" y="223"/>
                  </a:lnTo>
                  <a:lnTo>
                    <a:pt x="866" y="223"/>
                  </a:lnTo>
                  <a:lnTo>
                    <a:pt x="866" y="223"/>
                  </a:lnTo>
                  <a:lnTo>
                    <a:pt x="866" y="223"/>
                  </a:lnTo>
                  <a:lnTo>
                    <a:pt x="864" y="220"/>
                  </a:lnTo>
                  <a:lnTo>
                    <a:pt x="864" y="220"/>
                  </a:lnTo>
                  <a:lnTo>
                    <a:pt x="864" y="218"/>
                  </a:lnTo>
                  <a:lnTo>
                    <a:pt x="864" y="216"/>
                  </a:lnTo>
                  <a:lnTo>
                    <a:pt x="862" y="211"/>
                  </a:lnTo>
                  <a:lnTo>
                    <a:pt x="850" y="216"/>
                  </a:lnTo>
                  <a:lnTo>
                    <a:pt x="847" y="216"/>
                  </a:lnTo>
                  <a:lnTo>
                    <a:pt x="847" y="216"/>
                  </a:lnTo>
                  <a:lnTo>
                    <a:pt x="850" y="216"/>
                  </a:lnTo>
                  <a:lnTo>
                    <a:pt x="852" y="218"/>
                  </a:lnTo>
                  <a:lnTo>
                    <a:pt x="852" y="220"/>
                  </a:lnTo>
                  <a:lnTo>
                    <a:pt x="852" y="220"/>
                  </a:lnTo>
                  <a:lnTo>
                    <a:pt x="852" y="223"/>
                  </a:lnTo>
                  <a:lnTo>
                    <a:pt x="852" y="223"/>
                  </a:lnTo>
                  <a:lnTo>
                    <a:pt x="850" y="223"/>
                  </a:lnTo>
                  <a:lnTo>
                    <a:pt x="847" y="223"/>
                  </a:lnTo>
                  <a:lnTo>
                    <a:pt x="843" y="223"/>
                  </a:lnTo>
                  <a:lnTo>
                    <a:pt x="843" y="223"/>
                  </a:lnTo>
                  <a:lnTo>
                    <a:pt x="840" y="223"/>
                  </a:lnTo>
                  <a:lnTo>
                    <a:pt x="840" y="223"/>
                  </a:lnTo>
                  <a:lnTo>
                    <a:pt x="840" y="220"/>
                  </a:lnTo>
                  <a:lnTo>
                    <a:pt x="840" y="220"/>
                  </a:lnTo>
                  <a:lnTo>
                    <a:pt x="840" y="218"/>
                  </a:lnTo>
                  <a:lnTo>
                    <a:pt x="843" y="218"/>
                  </a:lnTo>
                  <a:lnTo>
                    <a:pt x="840" y="218"/>
                  </a:lnTo>
                  <a:lnTo>
                    <a:pt x="840" y="218"/>
                  </a:lnTo>
                  <a:lnTo>
                    <a:pt x="840" y="216"/>
                  </a:lnTo>
                  <a:lnTo>
                    <a:pt x="838" y="216"/>
                  </a:lnTo>
                  <a:lnTo>
                    <a:pt x="836" y="216"/>
                  </a:lnTo>
                  <a:lnTo>
                    <a:pt x="836" y="216"/>
                  </a:lnTo>
                  <a:lnTo>
                    <a:pt x="833" y="216"/>
                  </a:lnTo>
                  <a:lnTo>
                    <a:pt x="831" y="216"/>
                  </a:lnTo>
                  <a:lnTo>
                    <a:pt x="831" y="216"/>
                  </a:lnTo>
                  <a:lnTo>
                    <a:pt x="829" y="216"/>
                  </a:lnTo>
                  <a:lnTo>
                    <a:pt x="826" y="216"/>
                  </a:lnTo>
                  <a:lnTo>
                    <a:pt x="826" y="216"/>
                  </a:lnTo>
                  <a:lnTo>
                    <a:pt x="826" y="216"/>
                  </a:lnTo>
                  <a:lnTo>
                    <a:pt x="826" y="220"/>
                  </a:lnTo>
                  <a:lnTo>
                    <a:pt x="826" y="223"/>
                  </a:lnTo>
                  <a:lnTo>
                    <a:pt x="826" y="223"/>
                  </a:lnTo>
                  <a:lnTo>
                    <a:pt x="826" y="225"/>
                  </a:lnTo>
                  <a:lnTo>
                    <a:pt x="826" y="225"/>
                  </a:lnTo>
                  <a:lnTo>
                    <a:pt x="824" y="228"/>
                  </a:lnTo>
                  <a:lnTo>
                    <a:pt x="824" y="230"/>
                  </a:lnTo>
                  <a:lnTo>
                    <a:pt x="819" y="235"/>
                  </a:lnTo>
                  <a:lnTo>
                    <a:pt x="819" y="235"/>
                  </a:lnTo>
                  <a:lnTo>
                    <a:pt x="819" y="235"/>
                  </a:lnTo>
                  <a:lnTo>
                    <a:pt x="819" y="237"/>
                  </a:lnTo>
                  <a:lnTo>
                    <a:pt x="819" y="237"/>
                  </a:lnTo>
                  <a:lnTo>
                    <a:pt x="819" y="237"/>
                  </a:lnTo>
                  <a:lnTo>
                    <a:pt x="819" y="237"/>
                  </a:lnTo>
                  <a:lnTo>
                    <a:pt x="819" y="239"/>
                  </a:lnTo>
                  <a:lnTo>
                    <a:pt x="819" y="239"/>
                  </a:lnTo>
                  <a:lnTo>
                    <a:pt x="819" y="239"/>
                  </a:lnTo>
                  <a:lnTo>
                    <a:pt x="819" y="242"/>
                  </a:lnTo>
                  <a:lnTo>
                    <a:pt x="819" y="242"/>
                  </a:lnTo>
                  <a:lnTo>
                    <a:pt x="819" y="242"/>
                  </a:lnTo>
                  <a:lnTo>
                    <a:pt x="819" y="242"/>
                  </a:lnTo>
                  <a:lnTo>
                    <a:pt x="817" y="242"/>
                  </a:lnTo>
                  <a:lnTo>
                    <a:pt x="814" y="244"/>
                  </a:lnTo>
                  <a:lnTo>
                    <a:pt x="814" y="244"/>
                  </a:lnTo>
                  <a:lnTo>
                    <a:pt x="814" y="244"/>
                  </a:lnTo>
                  <a:lnTo>
                    <a:pt x="810" y="249"/>
                  </a:lnTo>
                  <a:lnTo>
                    <a:pt x="807" y="246"/>
                  </a:lnTo>
                  <a:lnTo>
                    <a:pt x="803" y="242"/>
                  </a:lnTo>
                  <a:lnTo>
                    <a:pt x="800" y="242"/>
                  </a:lnTo>
                  <a:lnTo>
                    <a:pt x="800" y="242"/>
                  </a:lnTo>
                  <a:lnTo>
                    <a:pt x="798" y="242"/>
                  </a:lnTo>
                  <a:lnTo>
                    <a:pt x="795" y="242"/>
                  </a:lnTo>
                  <a:lnTo>
                    <a:pt x="795" y="242"/>
                  </a:lnTo>
                  <a:lnTo>
                    <a:pt x="793" y="242"/>
                  </a:lnTo>
                  <a:lnTo>
                    <a:pt x="791" y="242"/>
                  </a:lnTo>
                  <a:lnTo>
                    <a:pt x="791" y="242"/>
                  </a:lnTo>
                  <a:lnTo>
                    <a:pt x="788" y="239"/>
                  </a:lnTo>
                  <a:lnTo>
                    <a:pt x="788" y="239"/>
                  </a:lnTo>
                  <a:lnTo>
                    <a:pt x="788" y="239"/>
                  </a:lnTo>
                  <a:lnTo>
                    <a:pt x="786" y="239"/>
                  </a:lnTo>
                  <a:lnTo>
                    <a:pt x="781" y="239"/>
                  </a:lnTo>
                  <a:lnTo>
                    <a:pt x="779" y="239"/>
                  </a:lnTo>
                  <a:lnTo>
                    <a:pt x="776" y="242"/>
                  </a:lnTo>
                  <a:lnTo>
                    <a:pt x="774" y="239"/>
                  </a:lnTo>
                  <a:lnTo>
                    <a:pt x="772" y="239"/>
                  </a:lnTo>
                  <a:lnTo>
                    <a:pt x="772" y="239"/>
                  </a:lnTo>
                  <a:lnTo>
                    <a:pt x="772" y="237"/>
                  </a:lnTo>
                  <a:lnTo>
                    <a:pt x="772" y="237"/>
                  </a:lnTo>
                  <a:lnTo>
                    <a:pt x="772" y="237"/>
                  </a:lnTo>
                  <a:lnTo>
                    <a:pt x="774" y="235"/>
                  </a:lnTo>
                  <a:lnTo>
                    <a:pt x="774" y="235"/>
                  </a:lnTo>
                  <a:lnTo>
                    <a:pt x="774" y="235"/>
                  </a:lnTo>
                  <a:lnTo>
                    <a:pt x="774" y="232"/>
                  </a:lnTo>
                  <a:lnTo>
                    <a:pt x="774" y="232"/>
                  </a:lnTo>
                  <a:lnTo>
                    <a:pt x="774" y="230"/>
                  </a:lnTo>
                  <a:lnTo>
                    <a:pt x="776" y="230"/>
                  </a:lnTo>
                  <a:lnTo>
                    <a:pt x="776" y="230"/>
                  </a:lnTo>
                  <a:lnTo>
                    <a:pt x="776" y="228"/>
                  </a:lnTo>
                  <a:lnTo>
                    <a:pt x="776" y="228"/>
                  </a:lnTo>
                  <a:lnTo>
                    <a:pt x="779" y="225"/>
                  </a:lnTo>
                  <a:lnTo>
                    <a:pt x="779" y="225"/>
                  </a:lnTo>
                  <a:lnTo>
                    <a:pt x="779" y="223"/>
                  </a:lnTo>
                  <a:lnTo>
                    <a:pt x="779" y="220"/>
                  </a:lnTo>
                  <a:lnTo>
                    <a:pt x="784" y="213"/>
                  </a:lnTo>
                  <a:lnTo>
                    <a:pt x="784" y="211"/>
                  </a:lnTo>
                  <a:lnTo>
                    <a:pt x="784" y="211"/>
                  </a:lnTo>
                  <a:lnTo>
                    <a:pt x="781" y="209"/>
                  </a:lnTo>
                  <a:lnTo>
                    <a:pt x="781" y="209"/>
                  </a:lnTo>
                  <a:lnTo>
                    <a:pt x="781" y="209"/>
                  </a:lnTo>
                  <a:lnTo>
                    <a:pt x="779" y="209"/>
                  </a:lnTo>
                  <a:lnTo>
                    <a:pt x="779" y="209"/>
                  </a:lnTo>
                  <a:lnTo>
                    <a:pt x="776" y="209"/>
                  </a:lnTo>
                  <a:lnTo>
                    <a:pt x="776" y="211"/>
                  </a:lnTo>
                  <a:lnTo>
                    <a:pt x="776" y="211"/>
                  </a:lnTo>
                  <a:lnTo>
                    <a:pt x="776" y="211"/>
                  </a:lnTo>
                  <a:lnTo>
                    <a:pt x="776" y="211"/>
                  </a:lnTo>
                  <a:lnTo>
                    <a:pt x="776" y="211"/>
                  </a:lnTo>
                  <a:lnTo>
                    <a:pt x="774" y="216"/>
                  </a:lnTo>
                  <a:lnTo>
                    <a:pt x="774" y="216"/>
                  </a:lnTo>
                  <a:lnTo>
                    <a:pt x="774" y="216"/>
                  </a:lnTo>
                  <a:lnTo>
                    <a:pt x="772" y="216"/>
                  </a:lnTo>
                  <a:lnTo>
                    <a:pt x="772" y="216"/>
                  </a:lnTo>
                  <a:lnTo>
                    <a:pt x="762" y="218"/>
                  </a:lnTo>
                  <a:lnTo>
                    <a:pt x="762" y="218"/>
                  </a:lnTo>
                  <a:lnTo>
                    <a:pt x="762" y="218"/>
                  </a:lnTo>
                  <a:lnTo>
                    <a:pt x="760" y="218"/>
                  </a:lnTo>
                  <a:lnTo>
                    <a:pt x="760" y="218"/>
                  </a:lnTo>
                  <a:lnTo>
                    <a:pt x="760" y="218"/>
                  </a:lnTo>
                  <a:lnTo>
                    <a:pt x="762" y="218"/>
                  </a:lnTo>
                  <a:lnTo>
                    <a:pt x="767" y="223"/>
                  </a:lnTo>
                  <a:lnTo>
                    <a:pt x="767" y="223"/>
                  </a:lnTo>
                  <a:lnTo>
                    <a:pt x="767" y="225"/>
                  </a:lnTo>
                  <a:lnTo>
                    <a:pt x="767" y="225"/>
                  </a:lnTo>
                  <a:lnTo>
                    <a:pt x="767" y="225"/>
                  </a:lnTo>
                  <a:lnTo>
                    <a:pt x="765" y="228"/>
                  </a:lnTo>
                  <a:lnTo>
                    <a:pt x="762" y="228"/>
                  </a:lnTo>
                  <a:lnTo>
                    <a:pt x="762" y="228"/>
                  </a:lnTo>
                  <a:lnTo>
                    <a:pt x="760" y="228"/>
                  </a:lnTo>
                  <a:lnTo>
                    <a:pt x="758" y="228"/>
                  </a:lnTo>
                  <a:lnTo>
                    <a:pt x="758" y="228"/>
                  </a:lnTo>
                  <a:lnTo>
                    <a:pt x="758" y="228"/>
                  </a:lnTo>
                  <a:lnTo>
                    <a:pt x="753" y="223"/>
                  </a:lnTo>
                  <a:lnTo>
                    <a:pt x="753" y="223"/>
                  </a:lnTo>
                  <a:lnTo>
                    <a:pt x="753" y="220"/>
                  </a:lnTo>
                  <a:lnTo>
                    <a:pt x="750" y="218"/>
                  </a:lnTo>
                  <a:lnTo>
                    <a:pt x="750" y="218"/>
                  </a:lnTo>
                  <a:lnTo>
                    <a:pt x="750" y="218"/>
                  </a:lnTo>
                  <a:lnTo>
                    <a:pt x="748" y="218"/>
                  </a:lnTo>
                  <a:lnTo>
                    <a:pt x="748" y="218"/>
                  </a:lnTo>
                  <a:lnTo>
                    <a:pt x="748" y="218"/>
                  </a:lnTo>
                  <a:lnTo>
                    <a:pt x="748" y="218"/>
                  </a:lnTo>
                  <a:lnTo>
                    <a:pt x="748" y="220"/>
                  </a:lnTo>
                  <a:lnTo>
                    <a:pt x="748" y="220"/>
                  </a:lnTo>
                  <a:lnTo>
                    <a:pt x="748" y="223"/>
                  </a:lnTo>
                  <a:lnTo>
                    <a:pt x="748" y="223"/>
                  </a:lnTo>
                  <a:lnTo>
                    <a:pt x="748" y="223"/>
                  </a:lnTo>
                  <a:lnTo>
                    <a:pt x="746" y="223"/>
                  </a:lnTo>
                  <a:lnTo>
                    <a:pt x="746" y="223"/>
                  </a:lnTo>
                  <a:lnTo>
                    <a:pt x="743" y="223"/>
                  </a:lnTo>
                  <a:lnTo>
                    <a:pt x="741" y="223"/>
                  </a:lnTo>
                  <a:lnTo>
                    <a:pt x="739" y="223"/>
                  </a:lnTo>
                  <a:lnTo>
                    <a:pt x="736" y="223"/>
                  </a:lnTo>
                  <a:lnTo>
                    <a:pt x="736" y="223"/>
                  </a:lnTo>
                  <a:lnTo>
                    <a:pt x="736" y="223"/>
                  </a:lnTo>
                  <a:lnTo>
                    <a:pt x="736" y="223"/>
                  </a:lnTo>
                  <a:lnTo>
                    <a:pt x="736" y="225"/>
                  </a:lnTo>
                  <a:lnTo>
                    <a:pt x="736" y="225"/>
                  </a:lnTo>
                  <a:lnTo>
                    <a:pt x="739" y="228"/>
                  </a:lnTo>
                  <a:lnTo>
                    <a:pt x="739" y="228"/>
                  </a:lnTo>
                  <a:lnTo>
                    <a:pt x="739" y="228"/>
                  </a:lnTo>
                  <a:lnTo>
                    <a:pt x="743" y="230"/>
                  </a:lnTo>
                  <a:lnTo>
                    <a:pt x="743" y="230"/>
                  </a:lnTo>
                  <a:lnTo>
                    <a:pt x="743" y="230"/>
                  </a:lnTo>
                  <a:lnTo>
                    <a:pt x="743" y="232"/>
                  </a:lnTo>
                  <a:lnTo>
                    <a:pt x="739" y="235"/>
                  </a:lnTo>
                  <a:lnTo>
                    <a:pt x="739" y="235"/>
                  </a:lnTo>
                  <a:lnTo>
                    <a:pt x="736" y="235"/>
                  </a:lnTo>
                  <a:lnTo>
                    <a:pt x="736" y="235"/>
                  </a:lnTo>
                  <a:lnTo>
                    <a:pt x="736" y="235"/>
                  </a:lnTo>
                  <a:lnTo>
                    <a:pt x="734" y="230"/>
                  </a:lnTo>
                  <a:lnTo>
                    <a:pt x="732" y="230"/>
                  </a:lnTo>
                  <a:lnTo>
                    <a:pt x="732" y="228"/>
                  </a:lnTo>
                  <a:lnTo>
                    <a:pt x="732" y="230"/>
                  </a:lnTo>
                  <a:lnTo>
                    <a:pt x="732" y="230"/>
                  </a:lnTo>
                  <a:lnTo>
                    <a:pt x="732" y="230"/>
                  </a:lnTo>
                  <a:lnTo>
                    <a:pt x="732" y="232"/>
                  </a:lnTo>
                  <a:lnTo>
                    <a:pt x="732" y="235"/>
                  </a:lnTo>
                  <a:lnTo>
                    <a:pt x="732" y="235"/>
                  </a:lnTo>
                  <a:lnTo>
                    <a:pt x="729" y="235"/>
                  </a:lnTo>
                  <a:lnTo>
                    <a:pt x="729" y="235"/>
                  </a:lnTo>
                  <a:lnTo>
                    <a:pt x="729" y="235"/>
                  </a:lnTo>
                  <a:lnTo>
                    <a:pt x="727" y="235"/>
                  </a:lnTo>
                  <a:lnTo>
                    <a:pt x="727" y="235"/>
                  </a:lnTo>
                  <a:lnTo>
                    <a:pt x="724" y="235"/>
                  </a:lnTo>
                  <a:lnTo>
                    <a:pt x="722" y="235"/>
                  </a:lnTo>
                  <a:lnTo>
                    <a:pt x="720" y="235"/>
                  </a:lnTo>
                  <a:lnTo>
                    <a:pt x="717" y="235"/>
                  </a:lnTo>
                  <a:lnTo>
                    <a:pt x="717" y="235"/>
                  </a:lnTo>
                  <a:lnTo>
                    <a:pt x="715" y="232"/>
                  </a:lnTo>
                  <a:lnTo>
                    <a:pt x="715" y="232"/>
                  </a:lnTo>
                  <a:lnTo>
                    <a:pt x="715" y="228"/>
                  </a:lnTo>
                  <a:lnTo>
                    <a:pt x="715" y="228"/>
                  </a:lnTo>
                  <a:lnTo>
                    <a:pt x="715" y="225"/>
                  </a:lnTo>
                  <a:lnTo>
                    <a:pt x="715" y="225"/>
                  </a:lnTo>
                  <a:lnTo>
                    <a:pt x="715" y="225"/>
                  </a:lnTo>
                  <a:lnTo>
                    <a:pt x="715" y="225"/>
                  </a:lnTo>
                  <a:lnTo>
                    <a:pt x="717" y="225"/>
                  </a:lnTo>
                  <a:lnTo>
                    <a:pt x="717" y="225"/>
                  </a:lnTo>
                  <a:lnTo>
                    <a:pt x="720" y="225"/>
                  </a:lnTo>
                  <a:lnTo>
                    <a:pt x="720" y="225"/>
                  </a:lnTo>
                  <a:lnTo>
                    <a:pt x="722" y="223"/>
                  </a:lnTo>
                  <a:lnTo>
                    <a:pt x="724" y="220"/>
                  </a:lnTo>
                  <a:lnTo>
                    <a:pt x="724" y="220"/>
                  </a:lnTo>
                  <a:lnTo>
                    <a:pt x="724" y="218"/>
                  </a:lnTo>
                  <a:lnTo>
                    <a:pt x="724" y="218"/>
                  </a:lnTo>
                  <a:lnTo>
                    <a:pt x="727" y="218"/>
                  </a:lnTo>
                  <a:lnTo>
                    <a:pt x="727" y="218"/>
                  </a:lnTo>
                  <a:lnTo>
                    <a:pt x="727" y="218"/>
                  </a:lnTo>
                  <a:lnTo>
                    <a:pt x="729" y="216"/>
                  </a:lnTo>
                  <a:lnTo>
                    <a:pt x="732" y="216"/>
                  </a:lnTo>
                  <a:lnTo>
                    <a:pt x="732" y="216"/>
                  </a:lnTo>
                  <a:lnTo>
                    <a:pt x="732" y="213"/>
                  </a:lnTo>
                  <a:lnTo>
                    <a:pt x="734" y="213"/>
                  </a:lnTo>
                  <a:lnTo>
                    <a:pt x="734" y="213"/>
                  </a:lnTo>
                  <a:lnTo>
                    <a:pt x="732" y="213"/>
                  </a:lnTo>
                  <a:lnTo>
                    <a:pt x="732" y="211"/>
                  </a:lnTo>
                  <a:lnTo>
                    <a:pt x="732" y="211"/>
                  </a:lnTo>
                  <a:lnTo>
                    <a:pt x="732" y="209"/>
                  </a:lnTo>
                  <a:lnTo>
                    <a:pt x="732" y="206"/>
                  </a:lnTo>
                  <a:lnTo>
                    <a:pt x="732" y="206"/>
                  </a:lnTo>
                  <a:lnTo>
                    <a:pt x="729" y="206"/>
                  </a:lnTo>
                  <a:lnTo>
                    <a:pt x="729" y="206"/>
                  </a:lnTo>
                  <a:lnTo>
                    <a:pt x="729" y="206"/>
                  </a:lnTo>
                  <a:lnTo>
                    <a:pt x="729" y="206"/>
                  </a:lnTo>
                  <a:lnTo>
                    <a:pt x="727" y="206"/>
                  </a:lnTo>
                  <a:lnTo>
                    <a:pt x="727" y="206"/>
                  </a:lnTo>
                  <a:lnTo>
                    <a:pt x="727" y="206"/>
                  </a:lnTo>
                  <a:lnTo>
                    <a:pt x="727" y="204"/>
                  </a:lnTo>
                  <a:lnTo>
                    <a:pt x="727" y="204"/>
                  </a:lnTo>
                  <a:lnTo>
                    <a:pt x="724" y="202"/>
                  </a:lnTo>
                  <a:lnTo>
                    <a:pt x="724" y="202"/>
                  </a:lnTo>
                  <a:lnTo>
                    <a:pt x="722" y="202"/>
                  </a:lnTo>
                  <a:lnTo>
                    <a:pt x="722" y="199"/>
                  </a:lnTo>
                  <a:lnTo>
                    <a:pt x="722" y="199"/>
                  </a:lnTo>
                  <a:lnTo>
                    <a:pt x="720" y="194"/>
                  </a:lnTo>
                  <a:lnTo>
                    <a:pt x="720" y="190"/>
                  </a:lnTo>
                  <a:lnTo>
                    <a:pt x="720" y="190"/>
                  </a:lnTo>
                  <a:lnTo>
                    <a:pt x="720" y="187"/>
                  </a:lnTo>
                  <a:lnTo>
                    <a:pt x="717" y="185"/>
                  </a:lnTo>
                  <a:lnTo>
                    <a:pt x="717" y="185"/>
                  </a:lnTo>
                  <a:lnTo>
                    <a:pt x="715" y="185"/>
                  </a:lnTo>
                  <a:lnTo>
                    <a:pt x="715" y="185"/>
                  </a:lnTo>
                  <a:lnTo>
                    <a:pt x="713" y="185"/>
                  </a:lnTo>
                  <a:lnTo>
                    <a:pt x="710" y="185"/>
                  </a:lnTo>
                  <a:lnTo>
                    <a:pt x="710" y="185"/>
                  </a:lnTo>
                  <a:lnTo>
                    <a:pt x="710" y="185"/>
                  </a:lnTo>
                  <a:lnTo>
                    <a:pt x="708" y="185"/>
                  </a:lnTo>
                  <a:lnTo>
                    <a:pt x="708" y="185"/>
                  </a:lnTo>
                  <a:lnTo>
                    <a:pt x="705" y="185"/>
                  </a:lnTo>
                  <a:lnTo>
                    <a:pt x="705" y="185"/>
                  </a:lnTo>
                  <a:lnTo>
                    <a:pt x="705" y="187"/>
                  </a:lnTo>
                  <a:lnTo>
                    <a:pt x="705" y="187"/>
                  </a:lnTo>
                  <a:lnTo>
                    <a:pt x="703" y="187"/>
                  </a:lnTo>
                  <a:lnTo>
                    <a:pt x="698" y="192"/>
                  </a:lnTo>
                  <a:lnTo>
                    <a:pt x="698" y="192"/>
                  </a:lnTo>
                  <a:lnTo>
                    <a:pt x="698" y="192"/>
                  </a:lnTo>
                  <a:lnTo>
                    <a:pt x="696" y="192"/>
                  </a:lnTo>
                  <a:lnTo>
                    <a:pt x="694" y="190"/>
                  </a:lnTo>
                  <a:lnTo>
                    <a:pt x="687" y="194"/>
                  </a:lnTo>
                  <a:lnTo>
                    <a:pt x="684" y="197"/>
                  </a:lnTo>
                  <a:lnTo>
                    <a:pt x="682" y="199"/>
                  </a:lnTo>
                  <a:lnTo>
                    <a:pt x="677" y="202"/>
                  </a:lnTo>
                  <a:lnTo>
                    <a:pt x="675" y="204"/>
                  </a:lnTo>
                  <a:lnTo>
                    <a:pt x="672" y="204"/>
                  </a:lnTo>
                  <a:lnTo>
                    <a:pt x="670" y="204"/>
                  </a:lnTo>
                  <a:lnTo>
                    <a:pt x="668" y="206"/>
                  </a:lnTo>
                  <a:lnTo>
                    <a:pt x="665" y="206"/>
                  </a:lnTo>
                  <a:lnTo>
                    <a:pt x="665" y="206"/>
                  </a:lnTo>
                  <a:lnTo>
                    <a:pt x="665" y="209"/>
                  </a:lnTo>
                  <a:lnTo>
                    <a:pt x="665" y="209"/>
                  </a:lnTo>
                  <a:lnTo>
                    <a:pt x="665" y="209"/>
                  </a:lnTo>
                  <a:lnTo>
                    <a:pt x="665" y="211"/>
                  </a:lnTo>
                  <a:lnTo>
                    <a:pt x="665" y="211"/>
                  </a:lnTo>
                  <a:lnTo>
                    <a:pt x="668" y="211"/>
                  </a:lnTo>
                  <a:lnTo>
                    <a:pt x="668" y="213"/>
                  </a:lnTo>
                  <a:lnTo>
                    <a:pt x="670" y="216"/>
                  </a:lnTo>
                  <a:lnTo>
                    <a:pt x="670" y="216"/>
                  </a:lnTo>
                  <a:lnTo>
                    <a:pt x="670" y="218"/>
                  </a:lnTo>
                  <a:lnTo>
                    <a:pt x="668" y="218"/>
                  </a:lnTo>
                  <a:lnTo>
                    <a:pt x="668" y="218"/>
                  </a:lnTo>
                  <a:lnTo>
                    <a:pt x="665" y="218"/>
                  </a:lnTo>
                  <a:lnTo>
                    <a:pt x="663" y="220"/>
                  </a:lnTo>
                  <a:lnTo>
                    <a:pt x="660" y="220"/>
                  </a:lnTo>
                  <a:lnTo>
                    <a:pt x="660" y="220"/>
                  </a:lnTo>
                  <a:lnTo>
                    <a:pt x="658" y="218"/>
                  </a:lnTo>
                  <a:lnTo>
                    <a:pt x="658" y="218"/>
                  </a:lnTo>
                  <a:lnTo>
                    <a:pt x="658" y="218"/>
                  </a:lnTo>
                  <a:lnTo>
                    <a:pt x="658" y="216"/>
                  </a:lnTo>
                  <a:lnTo>
                    <a:pt x="653" y="218"/>
                  </a:lnTo>
                  <a:lnTo>
                    <a:pt x="646" y="218"/>
                  </a:lnTo>
                  <a:lnTo>
                    <a:pt x="644" y="218"/>
                  </a:lnTo>
                  <a:lnTo>
                    <a:pt x="642" y="216"/>
                  </a:lnTo>
                  <a:lnTo>
                    <a:pt x="637" y="216"/>
                  </a:lnTo>
                  <a:lnTo>
                    <a:pt x="634" y="213"/>
                  </a:lnTo>
                  <a:lnTo>
                    <a:pt x="634" y="213"/>
                  </a:lnTo>
                  <a:lnTo>
                    <a:pt x="632" y="213"/>
                  </a:lnTo>
                  <a:lnTo>
                    <a:pt x="632" y="213"/>
                  </a:lnTo>
                  <a:lnTo>
                    <a:pt x="630" y="216"/>
                  </a:lnTo>
                  <a:lnTo>
                    <a:pt x="630" y="216"/>
                  </a:lnTo>
                  <a:lnTo>
                    <a:pt x="627" y="220"/>
                  </a:lnTo>
                  <a:lnTo>
                    <a:pt x="627" y="220"/>
                  </a:lnTo>
                  <a:lnTo>
                    <a:pt x="627" y="223"/>
                  </a:lnTo>
                  <a:lnTo>
                    <a:pt x="625" y="223"/>
                  </a:lnTo>
                  <a:lnTo>
                    <a:pt x="623" y="223"/>
                  </a:lnTo>
                  <a:lnTo>
                    <a:pt x="623" y="223"/>
                  </a:lnTo>
                  <a:lnTo>
                    <a:pt x="623" y="223"/>
                  </a:lnTo>
                  <a:lnTo>
                    <a:pt x="620" y="223"/>
                  </a:lnTo>
                  <a:lnTo>
                    <a:pt x="620" y="220"/>
                  </a:lnTo>
                  <a:lnTo>
                    <a:pt x="620" y="220"/>
                  </a:lnTo>
                  <a:lnTo>
                    <a:pt x="620" y="220"/>
                  </a:lnTo>
                  <a:lnTo>
                    <a:pt x="620" y="218"/>
                  </a:lnTo>
                  <a:lnTo>
                    <a:pt x="618" y="218"/>
                  </a:lnTo>
                  <a:lnTo>
                    <a:pt x="616" y="218"/>
                  </a:lnTo>
                  <a:lnTo>
                    <a:pt x="616" y="218"/>
                  </a:lnTo>
                  <a:lnTo>
                    <a:pt x="616" y="220"/>
                  </a:lnTo>
                  <a:lnTo>
                    <a:pt x="616" y="220"/>
                  </a:lnTo>
                  <a:lnTo>
                    <a:pt x="616" y="223"/>
                  </a:lnTo>
                  <a:lnTo>
                    <a:pt x="616" y="225"/>
                  </a:lnTo>
                  <a:lnTo>
                    <a:pt x="616" y="225"/>
                  </a:lnTo>
                  <a:lnTo>
                    <a:pt x="616" y="228"/>
                  </a:lnTo>
                  <a:lnTo>
                    <a:pt x="611" y="228"/>
                  </a:lnTo>
                  <a:lnTo>
                    <a:pt x="608" y="228"/>
                  </a:lnTo>
                  <a:lnTo>
                    <a:pt x="608" y="228"/>
                  </a:lnTo>
                  <a:lnTo>
                    <a:pt x="608" y="225"/>
                  </a:lnTo>
                  <a:lnTo>
                    <a:pt x="608" y="225"/>
                  </a:lnTo>
                  <a:lnTo>
                    <a:pt x="608" y="223"/>
                  </a:lnTo>
                  <a:lnTo>
                    <a:pt x="608" y="220"/>
                  </a:lnTo>
                  <a:lnTo>
                    <a:pt x="608" y="218"/>
                  </a:lnTo>
                  <a:lnTo>
                    <a:pt x="608" y="218"/>
                  </a:lnTo>
                  <a:lnTo>
                    <a:pt x="608" y="218"/>
                  </a:lnTo>
                  <a:lnTo>
                    <a:pt x="611" y="213"/>
                  </a:lnTo>
                  <a:lnTo>
                    <a:pt x="613" y="213"/>
                  </a:lnTo>
                  <a:lnTo>
                    <a:pt x="616" y="209"/>
                  </a:lnTo>
                  <a:lnTo>
                    <a:pt x="618" y="204"/>
                  </a:lnTo>
                  <a:lnTo>
                    <a:pt x="620" y="202"/>
                  </a:lnTo>
                  <a:lnTo>
                    <a:pt x="620" y="199"/>
                  </a:lnTo>
                  <a:lnTo>
                    <a:pt x="620" y="199"/>
                  </a:lnTo>
                  <a:lnTo>
                    <a:pt x="618" y="199"/>
                  </a:lnTo>
                  <a:lnTo>
                    <a:pt x="618" y="199"/>
                  </a:lnTo>
                  <a:lnTo>
                    <a:pt x="616" y="202"/>
                  </a:lnTo>
                  <a:lnTo>
                    <a:pt x="616" y="202"/>
                  </a:lnTo>
                  <a:lnTo>
                    <a:pt x="613" y="202"/>
                  </a:lnTo>
                  <a:lnTo>
                    <a:pt x="613" y="202"/>
                  </a:lnTo>
                  <a:lnTo>
                    <a:pt x="613" y="202"/>
                  </a:lnTo>
                  <a:lnTo>
                    <a:pt x="611" y="202"/>
                  </a:lnTo>
                  <a:lnTo>
                    <a:pt x="608" y="202"/>
                  </a:lnTo>
                  <a:lnTo>
                    <a:pt x="608" y="204"/>
                  </a:lnTo>
                  <a:lnTo>
                    <a:pt x="608" y="204"/>
                  </a:lnTo>
                  <a:lnTo>
                    <a:pt x="608" y="204"/>
                  </a:lnTo>
                  <a:lnTo>
                    <a:pt x="608" y="206"/>
                  </a:lnTo>
                  <a:lnTo>
                    <a:pt x="606" y="206"/>
                  </a:lnTo>
                  <a:lnTo>
                    <a:pt x="606" y="206"/>
                  </a:lnTo>
                  <a:lnTo>
                    <a:pt x="606" y="206"/>
                  </a:lnTo>
                  <a:lnTo>
                    <a:pt x="604" y="206"/>
                  </a:lnTo>
                  <a:lnTo>
                    <a:pt x="604" y="204"/>
                  </a:lnTo>
                  <a:lnTo>
                    <a:pt x="604" y="202"/>
                  </a:lnTo>
                  <a:lnTo>
                    <a:pt x="604" y="202"/>
                  </a:lnTo>
                  <a:lnTo>
                    <a:pt x="604" y="199"/>
                  </a:lnTo>
                  <a:lnTo>
                    <a:pt x="604" y="199"/>
                  </a:lnTo>
                  <a:lnTo>
                    <a:pt x="604" y="199"/>
                  </a:lnTo>
                  <a:lnTo>
                    <a:pt x="606" y="194"/>
                  </a:lnTo>
                  <a:lnTo>
                    <a:pt x="606" y="192"/>
                  </a:lnTo>
                  <a:lnTo>
                    <a:pt x="606" y="192"/>
                  </a:lnTo>
                  <a:lnTo>
                    <a:pt x="606" y="190"/>
                  </a:lnTo>
                  <a:lnTo>
                    <a:pt x="606" y="190"/>
                  </a:lnTo>
                  <a:lnTo>
                    <a:pt x="604" y="190"/>
                  </a:lnTo>
                  <a:lnTo>
                    <a:pt x="601" y="194"/>
                  </a:lnTo>
                  <a:lnTo>
                    <a:pt x="599" y="197"/>
                  </a:lnTo>
                  <a:lnTo>
                    <a:pt x="599" y="199"/>
                  </a:lnTo>
                  <a:lnTo>
                    <a:pt x="599" y="199"/>
                  </a:lnTo>
                  <a:lnTo>
                    <a:pt x="599" y="202"/>
                  </a:lnTo>
                  <a:lnTo>
                    <a:pt x="604" y="211"/>
                  </a:lnTo>
                  <a:lnTo>
                    <a:pt x="604" y="213"/>
                  </a:lnTo>
                  <a:lnTo>
                    <a:pt x="604" y="213"/>
                  </a:lnTo>
                  <a:lnTo>
                    <a:pt x="604" y="216"/>
                  </a:lnTo>
                  <a:lnTo>
                    <a:pt x="601" y="216"/>
                  </a:lnTo>
                  <a:lnTo>
                    <a:pt x="601" y="216"/>
                  </a:lnTo>
                  <a:lnTo>
                    <a:pt x="599" y="216"/>
                  </a:lnTo>
                  <a:lnTo>
                    <a:pt x="597" y="213"/>
                  </a:lnTo>
                  <a:lnTo>
                    <a:pt x="597" y="213"/>
                  </a:lnTo>
                  <a:lnTo>
                    <a:pt x="594" y="216"/>
                  </a:lnTo>
                  <a:lnTo>
                    <a:pt x="594" y="216"/>
                  </a:lnTo>
                  <a:lnTo>
                    <a:pt x="592" y="213"/>
                  </a:lnTo>
                  <a:lnTo>
                    <a:pt x="589" y="213"/>
                  </a:lnTo>
                  <a:lnTo>
                    <a:pt x="589" y="213"/>
                  </a:lnTo>
                  <a:lnTo>
                    <a:pt x="587" y="216"/>
                  </a:lnTo>
                  <a:lnTo>
                    <a:pt x="587" y="216"/>
                  </a:lnTo>
                  <a:lnTo>
                    <a:pt x="587" y="218"/>
                  </a:lnTo>
                  <a:lnTo>
                    <a:pt x="585" y="218"/>
                  </a:lnTo>
                  <a:lnTo>
                    <a:pt x="585" y="218"/>
                  </a:lnTo>
                  <a:lnTo>
                    <a:pt x="582" y="218"/>
                  </a:lnTo>
                  <a:lnTo>
                    <a:pt x="582" y="218"/>
                  </a:lnTo>
                  <a:lnTo>
                    <a:pt x="582" y="213"/>
                  </a:lnTo>
                  <a:lnTo>
                    <a:pt x="582" y="211"/>
                  </a:lnTo>
                  <a:lnTo>
                    <a:pt x="580" y="211"/>
                  </a:lnTo>
                  <a:lnTo>
                    <a:pt x="580" y="211"/>
                  </a:lnTo>
                  <a:lnTo>
                    <a:pt x="575" y="213"/>
                  </a:lnTo>
                  <a:lnTo>
                    <a:pt x="573" y="213"/>
                  </a:lnTo>
                  <a:lnTo>
                    <a:pt x="573" y="216"/>
                  </a:lnTo>
                  <a:lnTo>
                    <a:pt x="571" y="213"/>
                  </a:lnTo>
                  <a:lnTo>
                    <a:pt x="571" y="213"/>
                  </a:lnTo>
                  <a:lnTo>
                    <a:pt x="571" y="213"/>
                  </a:lnTo>
                  <a:lnTo>
                    <a:pt x="571" y="211"/>
                  </a:lnTo>
                  <a:lnTo>
                    <a:pt x="571" y="209"/>
                  </a:lnTo>
                  <a:lnTo>
                    <a:pt x="571" y="209"/>
                  </a:lnTo>
                  <a:lnTo>
                    <a:pt x="575" y="204"/>
                  </a:lnTo>
                  <a:lnTo>
                    <a:pt x="575" y="204"/>
                  </a:lnTo>
                  <a:lnTo>
                    <a:pt x="575" y="204"/>
                  </a:lnTo>
                  <a:lnTo>
                    <a:pt x="575" y="204"/>
                  </a:lnTo>
                  <a:lnTo>
                    <a:pt x="573" y="204"/>
                  </a:lnTo>
                  <a:lnTo>
                    <a:pt x="573" y="202"/>
                  </a:lnTo>
                  <a:lnTo>
                    <a:pt x="573" y="202"/>
                  </a:lnTo>
                  <a:lnTo>
                    <a:pt x="573" y="202"/>
                  </a:lnTo>
                  <a:lnTo>
                    <a:pt x="571" y="202"/>
                  </a:lnTo>
                  <a:lnTo>
                    <a:pt x="571" y="202"/>
                  </a:lnTo>
                  <a:lnTo>
                    <a:pt x="568" y="202"/>
                  </a:lnTo>
                  <a:lnTo>
                    <a:pt x="568" y="202"/>
                  </a:lnTo>
                  <a:lnTo>
                    <a:pt x="568" y="202"/>
                  </a:lnTo>
                  <a:lnTo>
                    <a:pt x="568" y="204"/>
                  </a:lnTo>
                  <a:lnTo>
                    <a:pt x="568" y="206"/>
                  </a:lnTo>
                  <a:lnTo>
                    <a:pt x="568" y="206"/>
                  </a:lnTo>
                  <a:lnTo>
                    <a:pt x="566" y="209"/>
                  </a:lnTo>
                  <a:lnTo>
                    <a:pt x="566" y="209"/>
                  </a:lnTo>
                  <a:lnTo>
                    <a:pt x="563" y="209"/>
                  </a:lnTo>
                  <a:lnTo>
                    <a:pt x="563" y="209"/>
                  </a:lnTo>
                  <a:lnTo>
                    <a:pt x="561" y="209"/>
                  </a:lnTo>
                  <a:lnTo>
                    <a:pt x="561" y="211"/>
                  </a:lnTo>
                  <a:lnTo>
                    <a:pt x="559" y="213"/>
                  </a:lnTo>
                  <a:lnTo>
                    <a:pt x="556" y="213"/>
                  </a:lnTo>
                  <a:lnTo>
                    <a:pt x="556" y="216"/>
                  </a:lnTo>
                  <a:lnTo>
                    <a:pt x="554" y="213"/>
                  </a:lnTo>
                  <a:lnTo>
                    <a:pt x="554" y="213"/>
                  </a:lnTo>
                  <a:lnTo>
                    <a:pt x="554" y="211"/>
                  </a:lnTo>
                  <a:lnTo>
                    <a:pt x="554" y="209"/>
                  </a:lnTo>
                  <a:lnTo>
                    <a:pt x="554" y="206"/>
                  </a:lnTo>
                  <a:lnTo>
                    <a:pt x="556" y="204"/>
                  </a:lnTo>
                  <a:lnTo>
                    <a:pt x="556" y="204"/>
                  </a:lnTo>
                  <a:lnTo>
                    <a:pt x="559" y="202"/>
                  </a:lnTo>
                  <a:lnTo>
                    <a:pt x="561" y="199"/>
                  </a:lnTo>
                  <a:lnTo>
                    <a:pt x="561" y="199"/>
                  </a:lnTo>
                  <a:lnTo>
                    <a:pt x="561" y="199"/>
                  </a:lnTo>
                  <a:lnTo>
                    <a:pt x="563" y="197"/>
                  </a:lnTo>
                  <a:lnTo>
                    <a:pt x="563" y="197"/>
                  </a:lnTo>
                  <a:lnTo>
                    <a:pt x="561" y="194"/>
                  </a:lnTo>
                  <a:lnTo>
                    <a:pt x="561" y="192"/>
                  </a:lnTo>
                  <a:lnTo>
                    <a:pt x="563" y="192"/>
                  </a:lnTo>
                  <a:lnTo>
                    <a:pt x="563" y="187"/>
                  </a:lnTo>
                  <a:lnTo>
                    <a:pt x="566" y="187"/>
                  </a:lnTo>
                  <a:lnTo>
                    <a:pt x="566" y="183"/>
                  </a:lnTo>
                  <a:lnTo>
                    <a:pt x="566" y="183"/>
                  </a:lnTo>
                  <a:lnTo>
                    <a:pt x="566" y="180"/>
                  </a:lnTo>
                  <a:lnTo>
                    <a:pt x="563" y="180"/>
                  </a:lnTo>
                  <a:lnTo>
                    <a:pt x="563" y="180"/>
                  </a:lnTo>
                  <a:lnTo>
                    <a:pt x="563" y="180"/>
                  </a:lnTo>
                  <a:lnTo>
                    <a:pt x="561" y="180"/>
                  </a:lnTo>
                  <a:lnTo>
                    <a:pt x="561" y="180"/>
                  </a:lnTo>
                  <a:lnTo>
                    <a:pt x="559" y="180"/>
                  </a:lnTo>
                  <a:lnTo>
                    <a:pt x="559" y="180"/>
                  </a:lnTo>
                  <a:lnTo>
                    <a:pt x="559" y="180"/>
                  </a:lnTo>
                  <a:lnTo>
                    <a:pt x="559" y="178"/>
                  </a:lnTo>
                  <a:lnTo>
                    <a:pt x="561" y="175"/>
                  </a:lnTo>
                  <a:lnTo>
                    <a:pt x="561" y="175"/>
                  </a:lnTo>
                  <a:lnTo>
                    <a:pt x="561" y="173"/>
                  </a:lnTo>
                  <a:lnTo>
                    <a:pt x="561" y="171"/>
                  </a:lnTo>
                  <a:lnTo>
                    <a:pt x="559" y="171"/>
                  </a:lnTo>
                  <a:lnTo>
                    <a:pt x="559" y="168"/>
                  </a:lnTo>
                  <a:lnTo>
                    <a:pt x="556" y="168"/>
                  </a:lnTo>
                  <a:lnTo>
                    <a:pt x="556" y="168"/>
                  </a:lnTo>
                  <a:lnTo>
                    <a:pt x="554" y="171"/>
                  </a:lnTo>
                  <a:lnTo>
                    <a:pt x="554" y="171"/>
                  </a:lnTo>
                  <a:lnTo>
                    <a:pt x="554" y="173"/>
                  </a:lnTo>
                  <a:lnTo>
                    <a:pt x="554" y="173"/>
                  </a:lnTo>
                  <a:lnTo>
                    <a:pt x="552" y="175"/>
                  </a:lnTo>
                  <a:lnTo>
                    <a:pt x="552" y="175"/>
                  </a:lnTo>
                  <a:lnTo>
                    <a:pt x="554" y="180"/>
                  </a:lnTo>
                  <a:lnTo>
                    <a:pt x="554" y="183"/>
                  </a:lnTo>
                  <a:lnTo>
                    <a:pt x="552" y="183"/>
                  </a:lnTo>
                  <a:lnTo>
                    <a:pt x="552" y="183"/>
                  </a:lnTo>
                  <a:lnTo>
                    <a:pt x="549" y="185"/>
                  </a:lnTo>
                  <a:lnTo>
                    <a:pt x="547" y="183"/>
                  </a:lnTo>
                  <a:lnTo>
                    <a:pt x="547" y="183"/>
                  </a:lnTo>
                  <a:lnTo>
                    <a:pt x="547" y="180"/>
                  </a:lnTo>
                  <a:lnTo>
                    <a:pt x="547" y="175"/>
                  </a:lnTo>
                  <a:lnTo>
                    <a:pt x="547" y="173"/>
                  </a:lnTo>
                  <a:lnTo>
                    <a:pt x="547" y="173"/>
                  </a:lnTo>
                  <a:lnTo>
                    <a:pt x="547" y="173"/>
                  </a:lnTo>
                  <a:lnTo>
                    <a:pt x="544" y="171"/>
                  </a:lnTo>
                  <a:lnTo>
                    <a:pt x="542" y="171"/>
                  </a:lnTo>
                  <a:lnTo>
                    <a:pt x="542" y="173"/>
                  </a:lnTo>
                  <a:lnTo>
                    <a:pt x="540" y="173"/>
                  </a:lnTo>
                  <a:lnTo>
                    <a:pt x="540" y="173"/>
                  </a:lnTo>
                  <a:lnTo>
                    <a:pt x="537" y="173"/>
                  </a:lnTo>
                  <a:lnTo>
                    <a:pt x="537" y="175"/>
                  </a:lnTo>
                  <a:lnTo>
                    <a:pt x="537" y="178"/>
                  </a:lnTo>
                  <a:lnTo>
                    <a:pt x="537" y="178"/>
                  </a:lnTo>
                  <a:lnTo>
                    <a:pt x="540" y="180"/>
                  </a:lnTo>
                  <a:lnTo>
                    <a:pt x="540" y="183"/>
                  </a:lnTo>
                  <a:lnTo>
                    <a:pt x="540" y="183"/>
                  </a:lnTo>
                  <a:lnTo>
                    <a:pt x="540" y="185"/>
                  </a:lnTo>
                  <a:lnTo>
                    <a:pt x="540" y="185"/>
                  </a:lnTo>
                  <a:lnTo>
                    <a:pt x="540" y="187"/>
                  </a:lnTo>
                  <a:lnTo>
                    <a:pt x="540" y="187"/>
                  </a:lnTo>
                  <a:lnTo>
                    <a:pt x="540" y="187"/>
                  </a:lnTo>
                  <a:lnTo>
                    <a:pt x="540" y="190"/>
                  </a:lnTo>
                  <a:lnTo>
                    <a:pt x="540" y="192"/>
                  </a:lnTo>
                  <a:lnTo>
                    <a:pt x="540" y="192"/>
                  </a:lnTo>
                  <a:lnTo>
                    <a:pt x="537" y="192"/>
                  </a:lnTo>
                  <a:lnTo>
                    <a:pt x="537" y="192"/>
                  </a:lnTo>
                  <a:lnTo>
                    <a:pt x="537" y="192"/>
                  </a:lnTo>
                  <a:lnTo>
                    <a:pt x="535" y="190"/>
                  </a:lnTo>
                  <a:lnTo>
                    <a:pt x="535" y="190"/>
                  </a:lnTo>
                  <a:lnTo>
                    <a:pt x="533" y="187"/>
                  </a:lnTo>
                  <a:lnTo>
                    <a:pt x="533" y="187"/>
                  </a:lnTo>
                  <a:lnTo>
                    <a:pt x="530" y="185"/>
                  </a:lnTo>
                  <a:lnTo>
                    <a:pt x="530" y="185"/>
                  </a:lnTo>
                  <a:lnTo>
                    <a:pt x="530" y="185"/>
                  </a:lnTo>
                  <a:lnTo>
                    <a:pt x="528" y="185"/>
                  </a:lnTo>
                  <a:lnTo>
                    <a:pt x="526" y="185"/>
                  </a:lnTo>
                  <a:lnTo>
                    <a:pt x="523" y="185"/>
                  </a:lnTo>
                  <a:lnTo>
                    <a:pt x="523" y="185"/>
                  </a:lnTo>
                  <a:lnTo>
                    <a:pt x="521" y="185"/>
                  </a:lnTo>
                  <a:lnTo>
                    <a:pt x="521" y="185"/>
                  </a:lnTo>
                  <a:lnTo>
                    <a:pt x="521" y="187"/>
                  </a:lnTo>
                  <a:lnTo>
                    <a:pt x="521" y="187"/>
                  </a:lnTo>
                  <a:lnTo>
                    <a:pt x="521" y="187"/>
                  </a:lnTo>
                  <a:lnTo>
                    <a:pt x="521" y="190"/>
                  </a:lnTo>
                  <a:lnTo>
                    <a:pt x="521" y="190"/>
                  </a:lnTo>
                  <a:lnTo>
                    <a:pt x="521" y="190"/>
                  </a:lnTo>
                  <a:lnTo>
                    <a:pt x="518" y="192"/>
                  </a:lnTo>
                  <a:lnTo>
                    <a:pt x="518" y="192"/>
                  </a:lnTo>
                  <a:lnTo>
                    <a:pt x="516" y="197"/>
                  </a:lnTo>
                  <a:lnTo>
                    <a:pt x="514" y="199"/>
                  </a:lnTo>
                  <a:lnTo>
                    <a:pt x="514" y="199"/>
                  </a:lnTo>
                  <a:lnTo>
                    <a:pt x="514" y="202"/>
                  </a:lnTo>
                  <a:lnTo>
                    <a:pt x="514" y="202"/>
                  </a:lnTo>
                  <a:lnTo>
                    <a:pt x="514" y="204"/>
                  </a:lnTo>
                  <a:lnTo>
                    <a:pt x="514" y="204"/>
                  </a:lnTo>
                  <a:lnTo>
                    <a:pt x="516" y="204"/>
                  </a:lnTo>
                  <a:lnTo>
                    <a:pt x="518" y="206"/>
                  </a:lnTo>
                  <a:lnTo>
                    <a:pt x="518" y="209"/>
                  </a:lnTo>
                  <a:lnTo>
                    <a:pt x="521" y="211"/>
                  </a:lnTo>
                  <a:lnTo>
                    <a:pt x="526" y="220"/>
                  </a:lnTo>
                  <a:lnTo>
                    <a:pt x="526" y="223"/>
                  </a:lnTo>
                  <a:lnTo>
                    <a:pt x="526" y="228"/>
                  </a:lnTo>
                  <a:lnTo>
                    <a:pt x="528" y="242"/>
                  </a:lnTo>
                  <a:lnTo>
                    <a:pt x="530" y="244"/>
                  </a:lnTo>
                  <a:lnTo>
                    <a:pt x="530" y="246"/>
                  </a:lnTo>
                  <a:lnTo>
                    <a:pt x="535" y="251"/>
                  </a:lnTo>
                  <a:lnTo>
                    <a:pt x="537" y="254"/>
                  </a:lnTo>
                  <a:lnTo>
                    <a:pt x="537" y="256"/>
                  </a:lnTo>
                  <a:lnTo>
                    <a:pt x="540" y="258"/>
                  </a:lnTo>
                  <a:lnTo>
                    <a:pt x="540" y="261"/>
                  </a:lnTo>
                  <a:lnTo>
                    <a:pt x="540" y="265"/>
                  </a:lnTo>
                  <a:lnTo>
                    <a:pt x="540" y="270"/>
                  </a:lnTo>
                  <a:lnTo>
                    <a:pt x="540" y="273"/>
                  </a:lnTo>
                  <a:lnTo>
                    <a:pt x="540" y="273"/>
                  </a:lnTo>
                  <a:lnTo>
                    <a:pt x="540" y="273"/>
                  </a:lnTo>
                  <a:lnTo>
                    <a:pt x="537" y="275"/>
                  </a:lnTo>
                  <a:lnTo>
                    <a:pt x="537" y="277"/>
                  </a:lnTo>
                  <a:lnTo>
                    <a:pt x="537" y="280"/>
                  </a:lnTo>
                  <a:lnTo>
                    <a:pt x="537" y="280"/>
                  </a:lnTo>
                  <a:lnTo>
                    <a:pt x="537" y="282"/>
                  </a:lnTo>
                  <a:lnTo>
                    <a:pt x="540" y="282"/>
                  </a:lnTo>
                  <a:lnTo>
                    <a:pt x="540" y="284"/>
                  </a:lnTo>
                  <a:lnTo>
                    <a:pt x="542" y="284"/>
                  </a:lnTo>
                  <a:lnTo>
                    <a:pt x="542" y="282"/>
                  </a:lnTo>
                  <a:lnTo>
                    <a:pt x="547" y="282"/>
                  </a:lnTo>
                  <a:lnTo>
                    <a:pt x="549" y="282"/>
                  </a:lnTo>
                  <a:lnTo>
                    <a:pt x="549" y="282"/>
                  </a:lnTo>
                  <a:lnTo>
                    <a:pt x="552" y="282"/>
                  </a:lnTo>
                  <a:lnTo>
                    <a:pt x="554" y="282"/>
                  </a:lnTo>
                  <a:lnTo>
                    <a:pt x="554" y="284"/>
                  </a:lnTo>
                  <a:lnTo>
                    <a:pt x="556" y="287"/>
                  </a:lnTo>
                  <a:lnTo>
                    <a:pt x="556" y="287"/>
                  </a:lnTo>
                  <a:lnTo>
                    <a:pt x="556" y="289"/>
                  </a:lnTo>
                  <a:lnTo>
                    <a:pt x="556" y="291"/>
                  </a:lnTo>
                  <a:lnTo>
                    <a:pt x="559" y="294"/>
                  </a:lnTo>
                  <a:lnTo>
                    <a:pt x="561" y="296"/>
                  </a:lnTo>
                  <a:lnTo>
                    <a:pt x="561" y="296"/>
                  </a:lnTo>
                  <a:lnTo>
                    <a:pt x="559" y="299"/>
                  </a:lnTo>
                  <a:lnTo>
                    <a:pt x="559" y="299"/>
                  </a:lnTo>
                  <a:lnTo>
                    <a:pt x="559" y="301"/>
                  </a:lnTo>
                  <a:lnTo>
                    <a:pt x="559" y="301"/>
                  </a:lnTo>
                  <a:lnTo>
                    <a:pt x="559" y="301"/>
                  </a:lnTo>
                  <a:lnTo>
                    <a:pt x="561" y="301"/>
                  </a:lnTo>
                  <a:lnTo>
                    <a:pt x="561" y="301"/>
                  </a:lnTo>
                  <a:lnTo>
                    <a:pt x="561" y="303"/>
                  </a:lnTo>
                  <a:lnTo>
                    <a:pt x="563" y="303"/>
                  </a:lnTo>
                  <a:lnTo>
                    <a:pt x="566" y="303"/>
                  </a:lnTo>
                  <a:lnTo>
                    <a:pt x="568" y="303"/>
                  </a:lnTo>
                  <a:lnTo>
                    <a:pt x="568" y="308"/>
                  </a:lnTo>
                  <a:lnTo>
                    <a:pt x="566" y="310"/>
                  </a:lnTo>
                  <a:lnTo>
                    <a:pt x="566" y="313"/>
                  </a:lnTo>
                  <a:lnTo>
                    <a:pt x="563" y="313"/>
                  </a:lnTo>
                  <a:lnTo>
                    <a:pt x="563" y="315"/>
                  </a:lnTo>
                  <a:lnTo>
                    <a:pt x="563" y="315"/>
                  </a:lnTo>
                  <a:lnTo>
                    <a:pt x="559" y="320"/>
                  </a:lnTo>
                  <a:lnTo>
                    <a:pt x="556" y="322"/>
                  </a:lnTo>
                  <a:lnTo>
                    <a:pt x="556" y="325"/>
                  </a:lnTo>
                  <a:lnTo>
                    <a:pt x="554" y="329"/>
                  </a:lnTo>
                  <a:lnTo>
                    <a:pt x="552" y="332"/>
                  </a:lnTo>
                  <a:lnTo>
                    <a:pt x="549" y="334"/>
                  </a:lnTo>
                  <a:lnTo>
                    <a:pt x="547" y="334"/>
                  </a:lnTo>
                  <a:lnTo>
                    <a:pt x="547" y="336"/>
                  </a:lnTo>
                  <a:lnTo>
                    <a:pt x="544" y="334"/>
                  </a:lnTo>
                  <a:lnTo>
                    <a:pt x="542" y="334"/>
                  </a:lnTo>
                  <a:lnTo>
                    <a:pt x="542" y="332"/>
                  </a:lnTo>
                  <a:lnTo>
                    <a:pt x="542" y="329"/>
                  </a:lnTo>
                  <a:lnTo>
                    <a:pt x="542" y="329"/>
                  </a:lnTo>
                  <a:lnTo>
                    <a:pt x="542" y="327"/>
                  </a:lnTo>
                  <a:lnTo>
                    <a:pt x="540" y="327"/>
                  </a:lnTo>
                  <a:lnTo>
                    <a:pt x="540" y="327"/>
                  </a:lnTo>
                  <a:lnTo>
                    <a:pt x="537" y="327"/>
                  </a:lnTo>
                  <a:lnTo>
                    <a:pt x="535" y="327"/>
                  </a:lnTo>
                  <a:lnTo>
                    <a:pt x="533" y="327"/>
                  </a:lnTo>
                  <a:lnTo>
                    <a:pt x="530" y="325"/>
                  </a:lnTo>
                  <a:lnTo>
                    <a:pt x="528" y="325"/>
                  </a:lnTo>
                  <a:lnTo>
                    <a:pt x="526" y="320"/>
                  </a:lnTo>
                  <a:lnTo>
                    <a:pt x="523" y="320"/>
                  </a:lnTo>
                  <a:lnTo>
                    <a:pt x="516" y="313"/>
                  </a:lnTo>
                  <a:lnTo>
                    <a:pt x="514" y="313"/>
                  </a:lnTo>
                  <a:lnTo>
                    <a:pt x="511" y="310"/>
                  </a:lnTo>
                  <a:lnTo>
                    <a:pt x="509" y="310"/>
                  </a:lnTo>
                  <a:lnTo>
                    <a:pt x="509" y="310"/>
                  </a:lnTo>
                  <a:lnTo>
                    <a:pt x="509" y="313"/>
                  </a:lnTo>
                  <a:lnTo>
                    <a:pt x="507" y="313"/>
                  </a:lnTo>
                  <a:lnTo>
                    <a:pt x="507" y="315"/>
                  </a:lnTo>
                  <a:lnTo>
                    <a:pt x="507" y="315"/>
                  </a:lnTo>
                  <a:lnTo>
                    <a:pt x="507" y="318"/>
                  </a:lnTo>
                  <a:lnTo>
                    <a:pt x="507" y="318"/>
                  </a:lnTo>
                  <a:lnTo>
                    <a:pt x="507" y="320"/>
                  </a:lnTo>
                  <a:lnTo>
                    <a:pt x="507" y="320"/>
                  </a:lnTo>
                  <a:lnTo>
                    <a:pt x="504" y="322"/>
                  </a:lnTo>
                  <a:lnTo>
                    <a:pt x="504" y="322"/>
                  </a:lnTo>
                  <a:lnTo>
                    <a:pt x="502" y="325"/>
                  </a:lnTo>
                  <a:lnTo>
                    <a:pt x="500" y="325"/>
                  </a:lnTo>
                  <a:lnTo>
                    <a:pt x="497" y="325"/>
                  </a:lnTo>
                  <a:lnTo>
                    <a:pt x="495" y="325"/>
                  </a:lnTo>
                  <a:lnTo>
                    <a:pt x="495" y="322"/>
                  </a:lnTo>
                  <a:lnTo>
                    <a:pt x="492" y="322"/>
                  </a:lnTo>
                  <a:lnTo>
                    <a:pt x="492" y="320"/>
                  </a:lnTo>
                  <a:lnTo>
                    <a:pt x="492" y="318"/>
                  </a:lnTo>
                  <a:lnTo>
                    <a:pt x="492" y="318"/>
                  </a:lnTo>
                  <a:lnTo>
                    <a:pt x="495" y="313"/>
                  </a:lnTo>
                  <a:lnTo>
                    <a:pt x="495" y="313"/>
                  </a:lnTo>
                  <a:lnTo>
                    <a:pt x="495" y="310"/>
                  </a:lnTo>
                  <a:lnTo>
                    <a:pt x="495" y="310"/>
                  </a:lnTo>
                  <a:lnTo>
                    <a:pt x="492" y="310"/>
                  </a:lnTo>
                  <a:lnTo>
                    <a:pt x="490" y="308"/>
                  </a:lnTo>
                  <a:lnTo>
                    <a:pt x="488" y="308"/>
                  </a:lnTo>
                  <a:lnTo>
                    <a:pt x="488" y="306"/>
                  </a:lnTo>
                  <a:lnTo>
                    <a:pt x="485" y="303"/>
                  </a:lnTo>
                  <a:lnTo>
                    <a:pt x="485" y="303"/>
                  </a:lnTo>
                  <a:lnTo>
                    <a:pt x="485" y="303"/>
                  </a:lnTo>
                  <a:lnTo>
                    <a:pt x="483" y="301"/>
                  </a:lnTo>
                  <a:lnTo>
                    <a:pt x="483" y="301"/>
                  </a:lnTo>
                  <a:lnTo>
                    <a:pt x="483" y="301"/>
                  </a:lnTo>
                  <a:lnTo>
                    <a:pt x="481" y="299"/>
                  </a:lnTo>
                  <a:lnTo>
                    <a:pt x="481" y="299"/>
                  </a:lnTo>
                  <a:lnTo>
                    <a:pt x="481" y="296"/>
                  </a:lnTo>
                  <a:lnTo>
                    <a:pt x="483" y="291"/>
                  </a:lnTo>
                  <a:lnTo>
                    <a:pt x="485" y="289"/>
                  </a:lnTo>
                  <a:lnTo>
                    <a:pt x="485" y="287"/>
                  </a:lnTo>
                  <a:lnTo>
                    <a:pt x="485" y="284"/>
                  </a:lnTo>
                  <a:lnTo>
                    <a:pt x="485" y="284"/>
                  </a:lnTo>
                  <a:lnTo>
                    <a:pt x="485" y="282"/>
                  </a:lnTo>
                  <a:lnTo>
                    <a:pt x="485" y="282"/>
                  </a:lnTo>
                  <a:lnTo>
                    <a:pt x="485" y="280"/>
                  </a:lnTo>
                  <a:lnTo>
                    <a:pt x="485" y="280"/>
                  </a:lnTo>
                  <a:lnTo>
                    <a:pt x="485" y="275"/>
                  </a:lnTo>
                  <a:lnTo>
                    <a:pt x="483" y="273"/>
                  </a:lnTo>
                  <a:lnTo>
                    <a:pt x="483" y="273"/>
                  </a:lnTo>
                  <a:lnTo>
                    <a:pt x="481" y="270"/>
                  </a:lnTo>
                  <a:lnTo>
                    <a:pt x="481" y="268"/>
                  </a:lnTo>
                  <a:lnTo>
                    <a:pt x="481" y="265"/>
                  </a:lnTo>
                  <a:lnTo>
                    <a:pt x="481" y="263"/>
                  </a:lnTo>
                  <a:lnTo>
                    <a:pt x="478" y="256"/>
                  </a:lnTo>
                  <a:lnTo>
                    <a:pt x="478" y="256"/>
                  </a:lnTo>
                  <a:lnTo>
                    <a:pt x="476" y="256"/>
                  </a:lnTo>
                  <a:lnTo>
                    <a:pt x="476" y="256"/>
                  </a:lnTo>
                  <a:lnTo>
                    <a:pt x="473" y="254"/>
                  </a:lnTo>
                  <a:lnTo>
                    <a:pt x="473" y="251"/>
                  </a:lnTo>
                  <a:lnTo>
                    <a:pt x="476" y="251"/>
                  </a:lnTo>
                  <a:lnTo>
                    <a:pt x="481" y="246"/>
                  </a:lnTo>
                  <a:lnTo>
                    <a:pt x="485" y="244"/>
                  </a:lnTo>
                  <a:lnTo>
                    <a:pt x="490" y="239"/>
                  </a:lnTo>
                  <a:lnTo>
                    <a:pt x="492" y="237"/>
                  </a:lnTo>
                  <a:lnTo>
                    <a:pt x="492" y="235"/>
                  </a:lnTo>
                  <a:lnTo>
                    <a:pt x="495" y="230"/>
                  </a:lnTo>
                  <a:lnTo>
                    <a:pt x="492" y="228"/>
                  </a:lnTo>
                  <a:lnTo>
                    <a:pt x="492" y="225"/>
                  </a:lnTo>
                  <a:lnTo>
                    <a:pt x="492" y="225"/>
                  </a:lnTo>
                  <a:lnTo>
                    <a:pt x="495" y="223"/>
                  </a:lnTo>
                  <a:lnTo>
                    <a:pt x="495" y="220"/>
                  </a:lnTo>
                  <a:lnTo>
                    <a:pt x="495" y="218"/>
                  </a:lnTo>
                  <a:lnTo>
                    <a:pt x="497" y="216"/>
                  </a:lnTo>
                  <a:lnTo>
                    <a:pt x="497" y="213"/>
                  </a:lnTo>
                  <a:lnTo>
                    <a:pt x="497" y="211"/>
                  </a:lnTo>
                  <a:lnTo>
                    <a:pt x="497" y="211"/>
                  </a:lnTo>
                  <a:lnTo>
                    <a:pt x="495" y="209"/>
                  </a:lnTo>
                  <a:lnTo>
                    <a:pt x="490" y="194"/>
                  </a:lnTo>
                  <a:lnTo>
                    <a:pt x="488" y="192"/>
                  </a:lnTo>
                  <a:lnTo>
                    <a:pt x="485" y="192"/>
                  </a:lnTo>
                  <a:lnTo>
                    <a:pt x="485" y="190"/>
                  </a:lnTo>
                  <a:lnTo>
                    <a:pt x="483" y="187"/>
                  </a:lnTo>
                  <a:lnTo>
                    <a:pt x="483" y="187"/>
                  </a:lnTo>
                  <a:lnTo>
                    <a:pt x="485" y="185"/>
                  </a:lnTo>
                  <a:lnTo>
                    <a:pt x="485" y="185"/>
                  </a:lnTo>
                  <a:lnTo>
                    <a:pt x="492" y="178"/>
                  </a:lnTo>
                  <a:lnTo>
                    <a:pt x="495" y="175"/>
                  </a:lnTo>
                  <a:lnTo>
                    <a:pt x="495" y="168"/>
                  </a:lnTo>
                  <a:lnTo>
                    <a:pt x="497" y="166"/>
                  </a:lnTo>
                  <a:lnTo>
                    <a:pt x="507" y="164"/>
                  </a:lnTo>
                  <a:lnTo>
                    <a:pt x="511" y="164"/>
                  </a:lnTo>
                  <a:lnTo>
                    <a:pt x="511" y="164"/>
                  </a:lnTo>
                  <a:lnTo>
                    <a:pt x="516" y="164"/>
                  </a:lnTo>
                  <a:lnTo>
                    <a:pt x="518" y="164"/>
                  </a:lnTo>
                  <a:lnTo>
                    <a:pt x="518" y="164"/>
                  </a:lnTo>
                  <a:lnTo>
                    <a:pt x="521" y="164"/>
                  </a:lnTo>
                  <a:lnTo>
                    <a:pt x="521" y="161"/>
                  </a:lnTo>
                  <a:lnTo>
                    <a:pt x="526" y="159"/>
                  </a:lnTo>
                  <a:lnTo>
                    <a:pt x="537" y="157"/>
                  </a:lnTo>
                  <a:lnTo>
                    <a:pt x="540" y="154"/>
                  </a:lnTo>
                  <a:lnTo>
                    <a:pt x="542" y="154"/>
                  </a:lnTo>
                  <a:lnTo>
                    <a:pt x="542" y="154"/>
                  </a:lnTo>
                  <a:lnTo>
                    <a:pt x="542" y="154"/>
                  </a:lnTo>
                  <a:lnTo>
                    <a:pt x="542" y="152"/>
                  </a:lnTo>
                  <a:lnTo>
                    <a:pt x="542" y="152"/>
                  </a:lnTo>
                  <a:lnTo>
                    <a:pt x="542" y="149"/>
                  </a:lnTo>
                  <a:lnTo>
                    <a:pt x="540" y="147"/>
                  </a:lnTo>
                  <a:lnTo>
                    <a:pt x="540" y="145"/>
                  </a:lnTo>
                  <a:lnTo>
                    <a:pt x="537" y="145"/>
                  </a:lnTo>
                  <a:lnTo>
                    <a:pt x="537" y="142"/>
                  </a:lnTo>
                  <a:lnTo>
                    <a:pt x="537" y="142"/>
                  </a:lnTo>
                  <a:lnTo>
                    <a:pt x="540" y="140"/>
                  </a:lnTo>
                  <a:lnTo>
                    <a:pt x="540" y="138"/>
                  </a:lnTo>
                  <a:lnTo>
                    <a:pt x="540" y="135"/>
                  </a:lnTo>
                  <a:lnTo>
                    <a:pt x="540" y="135"/>
                  </a:lnTo>
                  <a:lnTo>
                    <a:pt x="542" y="133"/>
                  </a:lnTo>
                  <a:lnTo>
                    <a:pt x="544" y="133"/>
                  </a:lnTo>
                  <a:lnTo>
                    <a:pt x="544" y="133"/>
                  </a:lnTo>
                  <a:lnTo>
                    <a:pt x="547" y="131"/>
                  </a:lnTo>
                  <a:lnTo>
                    <a:pt x="549" y="126"/>
                  </a:lnTo>
                  <a:lnTo>
                    <a:pt x="552" y="121"/>
                  </a:lnTo>
                  <a:lnTo>
                    <a:pt x="556" y="116"/>
                  </a:lnTo>
                  <a:lnTo>
                    <a:pt x="556" y="114"/>
                  </a:lnTo>
                  <a:lnTo>
                    <a:pt x="556" y="112"/>
                  </a:lnTo>
                  <a:lnTo>
                    <a:pt x="556" y="109"/>
                  </a:lnTo>
                  <a:lnTo>
                    <a:pt x="559" y="104"/>
                  </a:lnTo>
                  <a:lnTo>
                    <a:pt x="563" y="97"/>
                  </a:lnTo>
                  <a:lnTo>
                    <a:pt x="563" y="97"/>
                  </a:lnTo>
                  <a:lnTo>
                    <a:pt x="563" y="95"/>
                  </a:lnTo>
                  <a:lnTo>
                    <a:pt x="563" y="95"/>
                  </a:lnTo>
                  <a:lnTo>
                    <a:pt x="561" y="93"/>
                  </a:lnTo>
                  <a:lnTo>
                    <a:pt x="561" y="93"/>
                  </a:lnTo>
                  <a:lnTo>
                    <a:pt x="561" y="90"/>
                  </a:lnTo>
                  <a:lnTo>
                    <a:pt x="561" y="88"/>
                  </a:lnTo>
                  <a:lnTo>
                    <a:pt x="561" y="88"/>
                  </a:lnTo>
                  <a:lnTo>
                    <a:pt x="561" y="88"/>
                  </a:lnTo>
                  <a:lnTo>
                    <a:pt x="563" y="86"/>
                  </a:lnTo>
                  <a:lnTo>
                    <a:pt x="563" y="86"/>
                  </a:lnTo>
                  <a:lnTo>
                    <a:pt x="566" y="86"/>
                  </a:lnTo>
                  <a:lnTo>
                    <a:pt x="563" y="83"/>
                  </a:lnTo>
                  <a:lnTo>
                    <a:pt x="563" y="81"/>
                  </a:lnTo>
                  <a:lnTo>
                    <a:pt x="563" y="81"/>
                  </a:lnTo>
                  <a:lnTo>
                    <a:pt x="563" y="78"/>
                  </a:lnTo>
                  <a:lnTo>
                    <a:pt x="563" y="76"/>
                  </a:lnTo>
                  <a:lnTo>
                    <a:pt x="563" y="76"/>
                  </a:lnTo>
                  <a:lnTo>
                    <a:pt x="563" y="74"/>
                  </a:lnTo>
                  <a:lnTo>
                    <a:pt x="566" y="74"/>
                  </a:lnTo>
                  <a:lnTo>
                    <a:pt x="566" y="74"/>
                  </a:lnTo>
                  <a:lnTo>
                    <a:pt x="568" y="74"/>
                  </a:lnTo>
                  <a:lnTo>
                    <a:pt x="571" y="74"/>
                  </a:lnTo>
                  <a:lnTo>
                    <a:pt x="573" y="71"/>
                  </a:lnTo>
                  <a:lnTo>
                    <a:pt x="573" y="71"/>
                  </a:lnTo>
                  <a:lnTo>
                    <a:pt x="573" y="69"/>
                  </a:lnTo>
                  <a:lnTo>
                    <a:pt x="575" y="67"/>
                  </a:lnTo>
                  <a:lnTo>
                    <a:pt x="578" y="64"/>
                  </a:lnTo>
                  <a:lnTo>
                    <a:pt x="578" y="64"/>
                  </a:lnTo>
                  <a:lnTo>
                    <a:pt x="575" y="64"/>
                  </a:lnTo>
                  <a:lnTo>
                    <a:pt x="575" y="64"/>
                  </a:lnTo>
                  <a:lnTo>
                    <a:pt x="575" y="62"/>
                  </a:lnTo>
                  <a:lnTo>
                    <a:pt x="575" y="62"/>
                  </a:lnTo>
                  <a:lnTo>
                    <a:pt x="575" y="57"/>
                  </a:lnTo>
                  <a:lnTo>
                    <a:pt x="575" y="52"/>
                  </a:lnTo>
                  <a:lnTo>
                    <a:pt x="575" y="50"/>
                  </a:lnTo>
                  <a:lnTo>
                    <a:pt x="573" y="45"/>
                  </a:lnTo>
                  <a:lnTo>
                    <a:pt x="566" y="36"/>
                  </a:lnTo>
                  <a:lnTo>
                    <a:pt x="566" y="33"/>
                  </a:lnTo>
                  <a:lnTo>
                    <a:pt x="563" y="29"/>
                  </a:lnTo>
                  <a:lnTo>
                    <a:pt x="563" y="24"/>
                  </a:lnTo>
                  <a:lnTo>
                    <a:pt x="563" y="24"/>
                  </a:lnTo>
                  <a:lnTo>
                    <a:pt x="563" y="24"/>
                  </a:lnTo>
                  <a:lnTo>
                    <a:pt x="563" y="22"/>
                  </a:lnTo>
                  <a:lnTo>
                    <a:pt x="563" y="22"/>
                  </a:lnTo>
                  <a:lnTo>
                    <a:pt x="561" y="19"/>
                  </a:lnTo>
                  <a:lnTo>
                    <a:pt x="561" y="19"/>
                  </a:lnTo>
                  <a:lnTo>
                    <a:pt x="559" y="19"/>
                  </a:lnTo>
                  <a:lnTo>
                    <a:pt x="554" y="19"/>
                  </a:lnTo>
                  <a:lnTo>
                    <a:pt x="554" y="19"/>
                  </a:lnTo>
                  <a:lnTo>
                    <a:pt x="552" y="19"/>
                  </a:lnTo>
                  <a:lnTo>
                    <a:pt x="549" y="15"/>
                  </a:lnTo>
                  <a:lnTo>
                    <a:pt x="547" y="12"/>
                  </a:lnTo>
                  <a:lnTo>
                    <a:pt x="544" y="12"/>
                  </a:lnTo>
                  <a:lnTo>
                    <a:pt x="544" y="12"/>
                  </a:lnTo>
                  <a:lnTo>
                    <a:pt x="542" y="12"/>
                  </a:lnTo>
                  <a:lnTo>
                    <a:pt x="542" y="10"/>
                  </a:lnTo>
                  <a:lnTo>
                    <a:pt x="542" y="10"/>
                  </a:lnTo>
                  <a:lnTo>
                    <a:pt x="540" y="7"/>
                  </a:lnTo>
                  <a:lnTo>
                    <a:pt x="540" y="10"/>
                  </a:lnTo>
                  <a:lnTo>
                    <a:pt x="537" y="10"/>
                  </a:lnTo>
                  <a:lnTo>
                    <a:pt x="537" y="7"/>
                  </a:lnTo>
                  <a:lnTo>
                    <a:pt x="535" y="7"/>
                  </a:lnTo>
                  <a:lnTo>
                    <a:pt x="530" y="10"/>
                  </a:lnTo>
                  <a:lnTo>
                    <a:pt x="528" y="10"/>
                  </a:lnTo>
                  <a:lnTo>
                    <a:pt x="526" y="10"/>
                  </a:lnTo>
                  <a:lnTo>
                    <a:pt x="526" y="10"/>
                  </a:lnTo>
                  <a:lnTo>
                    <a:pt x="526" y="10"/>
                  </a:lnTo>
                  <a:lnTo>
                    <a:pt x="523" y="12"/>
                  </a:lnTo>
                  <a:lnTo>
                    <a:pt x="523" y="12"/>
                  </a:lnTo>
                  <a:lnTo>
                    <a:pt x="521" y="12"/>
                  </a:lnTo>
                  <a:lnTo>
                    <a:pt x="518" y="12"/>
                  </a:lnTo>
                  <a:lnTo>
                    <a:pt x="514" y="10"/>
                  </a:lnTo>
                  <a:lnTo>
                    <a:pt x="511" y="10"/>
                  </a:lnTo>
                  <a:lnTo>
                    <a:pt x="509" y="7"/>
                  </a:lnTo>
                  <a:lnTo>
                    <a:pt x="507" y="7"/>
                  </a:lnTo>
                  <a:lnTo>
                    <a:pt x="504" y="5"/>
                  </a:lnTo>
                  <a:lnTo>
                    <a:pt x="504" y="5"/>
                  </a:lnTo>
                  <a:lnTo>
                    <a:pt x="504" y="5"/>
                  </a:lnTo>
                  <a:lnTo>
                    <a:pt x="502" y="5"/>
                  </a:lnTo>
                  <a:lnTo>
                    <a:pt x="500" y="5"/>
                  </a:lnTo>
                  <a:lnTo>
                    <a:pt x="500" y="3"/>
                  </a:lnTo>
                  <a:lnTo>
                    <a:pt x="497" y="0"/>
                  </a:lnTo>
                  <a:lnTo>
                    <a:pt x="495" y="0"/>
                  </a:lnTo>
                  <a:lnTo>
                    <a:pt x="492" y="0"/>
                  </a:lnTo>
                  <a:lnTo>
                    <a:pt x="488" y="0"/>
                  </a:lnTo>
                  <a:lnTo>
                    <a:pt x="488" y="0"/>
                  </a:lnTo>
                  <a:lnTo>
                    <a:pt x="485" y="0"/>
                  </a:lnTo>
                  <a:lnTo>
                    <a:pt x="485" y="5"/>
                  </a:lnTo>
                  <a:lnTo>
                    <a:pt x="485" y="5"/>
                  </a:lnTo>
                  <a:lnTo>
                    <a:pt x="483" y="5"/>
                  </a:lnTo>
                  <a:lnTo>
                    <a:pt x="481" y="5"/>
                  </a:lnTo>
                  <a:lnTo>
                    <a:pt x="478" y="5"/>
                  </a:lnTo>
                  <a:lnTo>
                    <a:pt x="476" y="5"/>
                  </a:lnTo>
                  <a:lnTo>
                    <a:pt x="473" y="5"/>
                  </a:lnTo>
                  <a:lnTo>
                    <a:pt x="473" y="7"/>
                  </a:lnTo>
                  <a:lnTo>
                    <a:pt x="473" y="10"/>
                  </a:lnTo>
                  <a:lnTo>
                    <a:pt x="469" y="7"/>
                  </a:lnTo>
                  <a:lnTo>
                    <a:pt x="466" y="7"/>
                  </a:lnTo>
                  <a:lnTo>
                    <a:pt x="466" y="10"/>
                  </a:lnTo>
                  <a:lnTo>
                    <a:pt x="466" y="12"/>
                  </a:lnTo>
                  <a:lnTo>
                    <a:pt x="466" y="12"/>
                  </a:lnTo>
                  <a:lnTo>
                    <a:pt x="466" y="15"/>
                  </a:lnTo>
                  <a:lnTo>
                    <a:pt x="466" y="15"/>
                  </a:lnTo>
                  <a:lnTo>
                    <a:pt x="466" y="17"/>
                  </a:lnTo>
                  <a:lnTo>
                    <a:pt x="464" y="17"/>
                  </a:lnTo>
                  <a:lnTo>
                    <a:pt x="464" y="19"/>
                  </a:lnTo>
                  <a:lnTo>
                    <a:pt x="464" y="22"/>
                  </a:lnTo>
                  <a:lnTo>
                    <a:pt x="464" y="22"/>
                  </a:lnTo>
                  <a:lnTo>
                    <a:pt x="462" y="22"/>
                  </a:lnTo>
                  <a:lnTo>
                    <a:pt x="462" y="22"/>
                  </a:lnTo>
                  <a:lnTo>
                    <a:pt x="459" y="22"/>
                  </a:lnTo>
                  <a:lnTo>
                    <a:pt x="459" y="22"/>
                  </a:lnTo>
                  <a:lnTo>
                    <a:pt x="457" y="22"/>
                  </a:lnTo>
                  <a:lnTo>
                    <a:pt x="457" y="22"/>
                  </a:lnTo>
                  <a:lnTo>
                    <a:pt x="455" y="22"/>
                  </a:lnTo>
                  <a:lnTo>
                    <a:pt x="452" y="22"/>
                  </a:lnTo>
                  <a:lnTo>
                    <a:pt x="450" y="24"/>
                  </a:lnTo>
                  <a:lnTo>
                    <a:pt x="447" y="24"/>
                  </a:lnTo>
                  <a:lnTo>
                    <a:pt x="445" y="24"/>
                  </a:lnTo>
                  <a:lnTo>
                    <a:pt x="443" y="24"/>
                  </a:lnTo>
                  <a:lnTo>
                    <a:pt x="443" y="26"/>
                  </a:lnTo>
                  <a:lnTo>
                    <a:pt x="443" y="26"/>
                  </a:lnTo>
                  <a:lnTo>
                    <a:pt x="443" y="29"/>
                  </a:lnTo>
                  <a:lnTo>
                    <a:pt x="440" y="29"/>
                  </a:lnTo>
                  <a:lnTo>
                    <a:pt x="440" y="31"/>
                  </a:lnTo>
                  <a:lnTo>
                    <a:pt x="433" y="31"/>
                  </a:lnTo>
                  <a:lnTo>
                    <a:pt x="436" y="36"/>
                  </a:lnTo>
                  <a:lnTo>
                    <a:pt x="433" y="38"/>
                  </a:lnTo>
                  <a:lnTo>
                    <a:pt x="428" y="41"/>
                  </a:lnTo>
                  <a:lnTo>
                    <a:pt x="426" y="41"/>
                  </a:lnTo>
                  <a:lnTo>
                    <a:pt x="424" y="43"/>
                  </a:lnTo>
                  <a:lnTo>
                    <a:pt x="421" y="45"/>
                  </a:lnTo>
                  <a:lnTo>
                    <a:pt x="421" y="45"/>
                  </a:lnTo>
                  <a:lnTo>
                    <a:pt x="419" y="45"/>
                  </a:lnTo>
                  <a:lnTo>
                    <a:pt x="414" y="48"/>
                  </a:lnTo>
                  <a:lnTo>
                    <a:pt x="412" y="48"/>
                  </a:lnTo>
                  <a:lnTo>
                    <a:pt x="412" y="48"/>
                  </a:lnTo>
                  <a:lnTo>
                    <a:pt x="405" y="52"/>
                  </a:lnTo>
                  <a:lnTo>
                    <a:pt x="400" y="55"/>
                  </a:lnTo>
                  <a:lnTo>
                    <a:pt x="400" y="57"/>
                  </a:lnTo>
                  <a:lnTo>
                    <a:pt x="398" y="57"/>
                  </a:lnTo>
                  <a:lnTo>
                    <a:pt x="393" y="57"/>
                  </a:lnTo>
                  <a:lnTo>
                    <a:pt x="391" y="57"/>
                  </a:lnTo>
                  <a:lnTo>
                    <a:pt x="391" y="60"/>
                  </a:lnTo>
                  <a:lnTo>
                    <a:pt x="391" y="60"/>
                  </a:lnTo>
                  <a:lnTo>
                    <a:pt x="391" y="62"/>
                  </a:lnTo>
                  <a:lnTo>
                    <a:pt x="388" y="62"/>
                  </a:lnTo>
                  <a:lnTo>
                    <a:pt x="386" y="62"/>
                  </a:lnTo>
                  <a:lnTo>
                    <a:pt x="386" y="62"/>
                  </a:lnTo>
                  <a:lnTo>
                    <a:pt x="384" y="64"/>
                  </a:lnTo>
                  <a:lnTo>
                    <a:pt x="381" y="62"/>
                  </a:lnTo>
                  <a:lnTo>
                    <a:pt x="379" y="64"/>
                  </a:lnTo>
                  <a:lnTo>
                    <a:pt x="376" y="64"/>
                  </a:lnTo>
                  <a:lnTo>
                    <a:pt x="376" y="67"/>
                  </a:lnTo>
                  <a:lnTo>
                    <a:pt x="374" y="69"/>
                  </a:lnTo>
                  <a:lnTo>
                    <a:pt x="374" y="71"/>
                  </a:lnTo>
                  <a:lnTo>
                    <a:pt x="374" y="71"/>
                  </a:lnTo>
                  <a:lnTo>
                    <a:pt x="372" y="71"/>
                  </a:lnTo>
                  <a:lnTo>
                    <a:pt x="372" y="74"/>
                  </a:lnTo>
                  <a:lnTo>
                    <a:pt x="369" y="74"/>
                  </a:lnTo>
                  <a:lnTo>
                    <a:pt x="367" y="76"/>
                  </a:lnTo>
                  <a:lnTo>
                    <a:pt x="365" y="78"/>
                  </a:lnTo>
                  <a:lnTo>
                    <a:pt x="360" y="78"/>
                  </a:lnTo>
                  <a:lnTo>
                    <a:pt x="357" y="78"/>
                  </a:lnTo>
                  <a:lnTo>
                    <a:pt x="355" y="78"/>
                  </a:lnTo>
                  <a:lnTo>
                    <a:pt x="353" y="81"/>
                  </a:lnTo>
                  <a:lnTo>
                    <a:pt x="350" y="83"/>
                  </a:lnTo>
                  <a:lnTo>
                    <a:pt x="350" y="83"/>
                  </a:lnTo>
                  <a:lnTo>
                    <a:pt x="350" y="86"/>
                  </a:lnTo>
                  <a:lnTo>
                    <a:pt x="350" y="86"/>
                  </a:lnTo>
                  <a:lnTo>
                    <a:pt x="348" y="86"/>
                  </a:lnTo>
                  <a:lnTo>
                    <a:pt x="348" y="86"/>
                  </a:lnTo>
                  <a:lnTo>
                    <a:pt x="346" y="86"/>
                  </a:lnTo>
                  <a:lnTo>
                    <a:pt x="343" y="88"/>
                  </a:lnTo>
                  <a:lnTo>
                    <a:pt x="341" y="88"/>
                  </a:lnTo>
                  <a:lnTo>
                    <a:pt x="341" y="90"/>
                  </a:lnTo>
                  <a:lnTo>
                    <a:pt x="341" y="90"/>
                  </a:lnTo>
                  <a:lnTo>
                    <a:pt x="339" y="93"/>
                  </a:lnTo>
                  <a:lnTo>
                    <a:pt x="336" y="93"/>
                  </a:lnTo>
                  <a:lnTo>
                    <a:pt x="336" y="95"/>
                  </a:lnTo>
                  <a:lnTo>
                    <a:pt x="334" y="95"/>
                  </a:lnTo>
                  <a:lnTo>
                    <a:pt x="334" y="97"/>
                  </a:lnTo>
                  <a:lnTo>
                    <a:pt x="329" y="97"/>
                  </a:lnTo>
                  <a:lnTo>
                    <a:pt x="329" y="97"/>
                  </a:lnTo>
                  <a:lnTo>
                    <a:pt x="329" y="100"/>
                  </a:lnTo>
                  <a:lnTo>
                    <a:pt x="329" y="100"/>
                  </a:lnTo>
                  <a:lnTo>
                    <a:pt x="327" y="102"/>
                  </a:lnTo>
                  <a:lnTo>
                    <a:pt x="327" y="102"/>
                  </a:lnTo>
                  <a:lnTo>
                    <a:pt x="320" y="107"/>
                  </a:lnTo>
                  <a:lnTo>
                    <a:pt x="317" y="109"/>
                  </a:lnTo>
                  <a:lnTo>
                    <a:pt x="317" y="109"/>
                  </a:lnTo>
                  <a:lnTo>
                    <a:pt x="317" y="112"/>
                  </a:lnTo>
                  <a:lnTo>
                    <a:pt x="317" y="114"/>
                  </a:lnTo>
                  <a:lnTo>
                    <a:pt x="317" y="114"/>
                  </a:lnTo>
                  <a:lnTo>
                    <a:pt x="315" y="114"/>
                  </a:lnTo>
                  <a:lnTo>
                    <a:pt x="315" y="114"/>
                  </a:lnTo>
                  <a:lnTo>
                    <a:pt x="315" y="116"/>
                  </a:lnTo>
                  <a:lnTo>
                    <a:pt x="313" y="116"/>
                  </a:lnTo>
                  <a:lnTo>
                    <a:pt x="310" y="119"/>
                  </a:lnTo>
                  <a:lnTo>
                    <a:pt x="310" y="121"/>
                  </a:lnTo>
                  <a:lnTo>
                    <a:pt x="308" y="121"/>
                  </a:lnTo>
                  <a:lnTo>
                    <a:pt x="305" y="121"/>
                  </a:lnTo>
                  <a:lnTo>
                    <a:pt x="301" y="119"/>
                  </a:lnTo>
                  <a:lnTo>
                    <a:pt x="298" y="119"/>
                  </a:lnTo>
                  <a:lnTo>
                    <a:pt x="298" y="121"/>
                  </a:lnTo>
                  <a:lnTo>
                    <a:pt x="298" y="123"/>
                  </a:lnTo>
                  <a:lnTo>
                    <a:pt x="296" y="123"/>
                  </a:lnTo>
                  <a:lnTo>
                    <a:pt x="296" y="126"/>
                  </a:lnTo>
                  <a:lnTo>
                    <a:pt x="294" y="126"/>
                  </a:lnTo>
                  <a:lnTo>
                    <a:pt x="294" y="126"/>
                  </a:lnTo>
                  <a:lnTo>
                    <a:pt x="289" y="128"/>
                  </a:lnTo>
                  <a:lnTo>
                    <a:pt x="289" y="128"/>
                  </a:lnTo>
                  <a:lnTo>
                    <a:pt x="289" y="128"/>
                  </a:lnTo>
                  <a:lnTo>
                    <a:pt x="286" y="133"/>
                  </a:lnTo>
                  <a:lnTo>
                    <a:pt x="284" y="135"/>
                  </a:lnTo>
                  <a:lnTo>
                    <a:pt x="284" y="138"/>
                  </a:lnTo>
                  <a:lnTo>
                    <a:pt x="284" y="140"/>
                  </a:lnTo>
                  <a:lnTo>
                    <a:pt x="284" y="142"/>
                  </a:lnTo>
                  <a:lnTo>
                    <a:pt x="284" y="142"/>
                  </a:lnTo>
                  <a:lnTo>
                    <a:pt x="282" y="142"/>
                  </a:lnTo>
                  <a:lnTo>
                    <a:pt x="282" y="145"/>
                  </a:lnTo>
                  <a:lnTo>
                    <a:pt x="279" y="145"/>
                  </a:lnTo>
                  <a:lnTo>
                    <a:pt x="282" y="147"/>
                  </a:lnTo>
                  <a:lnTo>
                    <a:pt x="282" y="147"/>
                  </a:lnTo>
                  <a:lnTo>
                    <a:pt x="282" y="149"/>
                  </a:lnTo>
                  <a:lnTo>
                    <a:pt x="286" y="166"/>
                  </a:lnTo>
                  <a:lnTo>
                    <a:pt x="289" y="173"/>
                  </a:lnTo>
                  <a:lnTo>
                    <a:pt x="289" y="178"/>
                  </a:lnTo>
                  <a:lnTo>
                    <a:pt x="289" y="178"/>
                  </a:lnTo>
                  <a:lnTo>
                    <a:pt x="289" y="180"/>
                  </a:lnTo>
                  <a:lnTo>
                    <a:pt x="291" y="180"/>
                  </a:lnTo>
                  <a:lnTo>
                    <a:pt x="291" y="180"/>
                  </a:lnTo>
                  <a:lnTo>
                    <a:pt x="294" y="180"/>
                  </a:lnTo>
                  <a:lnTo>
                    <a:pt x="294" y="180"/>
                  </a:lnTo>
                  <a:lnTo>
                    <a:pt x="296" y="183"/>
                  </a:lnTo>
                  <a:lnTo>
                    <a:pt x="298" y="187"/>
                  </a:lnTo>
                  <a:lnTo>
                    <a:pt x="298" y="187"/>
                  </a:lnTo>
                  <a:lnTo>
                    <a:pt x="301" y="190"/>
                  </a:lnTo>
                  <a:lnTo>
                    <a:pt x="301" y="190"/>
                  </a:lnTo>
                  <a:lnTo>
                    <a:pt x="303" y="190"/>
                  </a:lnTo>
                  <a:lnTo>
                    <a:pt x="305" y="190"/>
                  </a:lnTo>
                  <a:lnTo>
                    <a:pt x="305" y="190"/>
                  </a:lnTo>
                  <a:lnTo>
                    <a:pt x="308" y="190"/>
                  </a:lnTo>
                  <a:lnTo>
                    <a:pt x="313" y="194"/>
                  </a:lnTo>
                  <a:lnTo>
                    <a:pt x="313" y="194"/>
                  </a:lnTo>
                  <a:lnTo>
                    <a:pt x="315" y="194"/>
                  </a:lnTo>
                  <a:lnTo>
                    <a:pt x="315" y="194"/>
                  </a:lnTo>
                  <a:lnTo>
                    <a:pt x="320" y="194"/>
                  </a:lnTo>
                  <a:lnTo>
                    <a:pt x="320" y="192"/>
                  </a:lnTo>
                  <a:lnTo>
                    <a:pt x="320" y="192"/>
                  </a:lnTo>
                  <a:lnTo>
                    <a:pt x="324" y="194"/>
                  </a:lnTo>
                  <a:lnTo>
                    <a:pt x="327" y="194"/>
                  </a:lnTo>
                  <a:lnTo>
                    <a:pt x="331" y="197"/>
                  </a:lnTo>
                  <a:lnTo>
                    <a:pt x="331" y="197"/>
                  </a:lnTo>
                  <a:lnTo>
                    <a:pt x="331" y="197"/>
                  </a:lnTo>
                  <a:lnTo>
                    <a:pt x="334" y="197"/>
                  </a:lnTo>
                  <a:lnTo>
                    <a:pt x="341" y="197"/>
                  </a:lnTo>
                  <a:lnTo>
                    <a:pt x="343" y="194"/>
                  </a:lnTo>
                  <a:lnTo>
                    <a:pt x="348" y="192"/>
                  </a:lnTo>
                  <a:lnTo>
                    <a:pt x="350" y="192"/>
                  </a:lnTo>
                  <a:lnTo>
                    <a:pt x="350" y="192"/>
                  </a:lnTo>
                  <a:lnTo>
                    <a:pt x="353" y="192"/>
                  </a:lnTo>
                  <a:lnTo>
                    <a:pt x="355" y="192"/>
                  </a:lnTo>
                  <a:lnTo>
                    <a:pt x="357" y="194"/>
                  </a:lnTo>
                  <a:lnTo>
                    <a:pt x="360" y="194"/>
                  </a:lnTo>
                  <a:lnTo>
                    <a:pt x="360" y="194"/>
                  </a:lnTo>
                  <a:lnTo>
                    <a:pt x="362" y="192"/>
                  </a:lnTo>
                  <a:lnTo>
                    <a:pt x="362" y="192"/>
                  </a:lnTo>
                  <a:lnTo>
                    <a:pt x="365" y="190"/>
                  </a:lnTo>
                  <a:lnTo>
                    <a:pt x="365" y="190"/>
                  </a:lnTo>
                  <a:lnTo>
                    <a:pt x="367" y="185"/>
                  </a:lnTo>
                  <a:lnTo>
                    <a:pt x="367" y="185"/>
                  </a:lnTo>
                  <a:lnTo>
                    <a:pt x="367" y="183"/>
                  </a:lnTo>
                  <a:lnTo>
                    <a:pt x="369" y="183"/>
                  </a:lnTo>
                  <a:lnTo>
                    <a:pt x="372" y="180"/>
                  </a:lnTo>
                  <a:lnTo>
                    <a:pt x="374" y="180"/>
                  </a:lnTo>
                  <a:lnTo>
                    <a:pt x="376" y="180"/>
                  </a:lnTo>
                  <a:lnTo>
                    <a:pt x="379" y="180"/>
                  </a:lnTo>
                  <a:lnTo>
                    <a:pt x="379" y="180"/>
                  </a:lnTo>
                  <a:lnTo>
                    <a:pt x="379" y="183"/>
                  </a:lnTo>
                  <a:lnTo>
                    <a:pt x="381" y="183"/>
                  </a:lnTo>
                  <a:lnTo>
                    <a:pt x="381" y="183"/>
                  </a:lnTo>
                  <a:lnTo>
                    <a:pt x="381" y="183"/>
                  </a:lnTo>
                  <a:lnTo>
                    <a:pt x="381" y="185"/>
                  </a:lnTo>
                  <a:lnTo>
                    <a:pt x="381" y="185"/>
                  </a:lnTo>
                  <a:lnTo>
                    <a:pt x="381" y="185"/>
                  </a:lnTo>
                  <a:lnTo>
                    <a:pt x="381" y="187"/>
                  </a:lnTo>
                  <a:lnTo>
                    <a:pt x="381" y="187"/>
                  </a:lnTo>
                  <a:lnTo>
                    <a:pt x="379" y="190"/>
                  </a:lnTo>
                  <a:lnTo>
                    <a:pt x="379" y="190"/>
                  </a:lnTo>
                  <a:lnTo>
                    <a:pt x="379" y="192"/>
                  </a:lnTo>
                  <a:lnTo>
                    <a:pt x="381" y="192"/>
                  </a:lnTo>
                  <a:lnTo>
                    <a:pt x="381" y="194"/>
                  </a:lnTo>
                  <a:lnTo>
                    <a:pt x="381" y="194"/>
                  </a:lnTo>
                  <a:lnTo>
                    <a:pt x="381" y="197"/>
                  </a:lnTo>
                  <a:lnTo>
                    <a:pt x="381" y="197"/>
                  </a:lnTo>
                  <a:lnTo>
                    <a:pt x="381" y="199"/>
                  </a:lnTo>
                  <a:lnTo>
                    <a:pt x="381" y="199"/>
                  </a:lnTo>
                  <a:lnTo>
                    <a:pt x="381" y="199"/>
                  </a:lnTo>
                  <a:lnTo>
                    <a:pt x="381" y="202"/>
                  </a:lnTo>
                  <a:lnTo>
                    <a:pt x="381" y="202"/>
                  </a:lnTo>
                  <a:lnTo>
                    <a:pt x="381" y="204"/>
                  </a:lnTo>
                  <a:lnTo>
                    <a:pt x="384" y="204"/>
                  </a:lnTo>
                  <a:lnTo>
                    <a:pt x="386" y="209"/>
                  </a:lnTo>
                  <a:lnTo>
                    <a:pt x="386" y="209"/>
                  </a:lnTo>
                  <a:lnTo>
                    <a:pt x="386" y="211"/>
                  </a:lnTo>
                  <a:lnTo>
                    <a:pt x="386" y="211"/>
                  </a:lnTo>
                  <a:lnTo>
                    <a:pt x="386" y="211"/>
                  </a:lnTo>
                  <a:lnTo>
                    <a:pt x="386" y="213"/>
                  </a:lnTo>
                  <a:lnTo>
                    <a:pt x="384" y="213"/>
                  </a:lnTo>
                  <a:lnTo>
                    <a:pt x="386" y="216"/>
                  </a:lnTo>
                  <a:lnTo>
                    <a:pt x="386" y="218"/>
                  </a:lnTo>
                  <a:lnTo>
                    <a:pt x="384" y="218"/>
                  </a:lnTo>
                  <a:lnTo>
                    <a:pt x="384" y="218"/>
                  </a:lnTo>
                  <a:lnTo>
                    <a:pt x="381" y="220"/>
                  </a:lnTo>
                  <a:lnTo>
                    <a:pt x="381" y="220"/>
                  </a:lnTo>
                  <a:lnTo>
                    <a:pt x="381" y="220"/>
                  </a:lnTo>
                  <a:lnTo>
                    <a:pt x="381" y="220"/>
                  </a:lnTo>
                  <a:lnTo>
                    <a:pt x="379" y="223"/>
                  </a:lnTo>
                  <a:lnTo>
                    <a:pt x="379" y="223"/>
                  </a:lnTo>
                  <a:lnTo>
                    <a:pt x="376" y="223"/>
                  </a:lnTo>
                  <a:lnTo>
                    <a:pt x="374" y="223"/>
                  </a:lnTo>
                  <a:lnTo>
                    <a:pt x="372" y="220"/>
                  </a:lnTo>
                  <a:lnTo>
                    <a:pt x="372" y="220"/>
                  </a:lnTo>
                  <a:lnTo>
                    <a:pt x="369" y="220"/>
                  </a:lnTo>
                  <a:lnTo>
                    <a:pt x="367" y="220"/>
                  </a:lnTo>
                  <a:lnTo>
                    <a:pt x="365" y="220"/>
                  </a:lnTo>
                  <a:lnTo>
                    <a:pt x="362" y="220"/>
                  </a:lnTo>
                  <a:lnTo>
                    <a:pt x="362" y="220"/>
                  </a:lnTo>
                  <a:lnTo>
                    <a:pt x="350" y="225"/>
                  </a:lnTo>
                  <a:lnTo>
                    <a:pt x="346" y="225"/>
                  </a:lnTo>
                  <a:lnTo>
                    <a:pt x="343" y="225"/>
                  </a:lnTo>
                  <a:lnTo>
                    <a:pt x="341" y="225"/>
                  </a:lnTo>
                  <a:lnTo>
                    <a:pt x="341" y="225"/>
                  </a:lnTo>
                  <a:lnTo>
                    <a:pt x="331" y="230"/>
                  </a:lnTo>
                  <a:lnTo>
                    <a:pt x="327" y="230"/>
                  </a:lnTo>
                  <a:lnTo>
                    <a:pt x="324" y="232"/>
                  </a:lnTo>
                  <a:lnTo>
                    <a:pt x="324" y="232"/>
                  </a:lnTo>
                  <a:lnTo>
                    <a:pt x="324" y="235"/>
                  </a:lnTo>
                  <a:lnTo>
                    <a:pt x="322" y="235"/>
                  </a:lnTo>
                  <a:lnTo>
                    <a:pt x="322" y="237"/>
                  </a:lnTo>
                  <a:lnTo>
                    <a:pt x="322" y="237"/>
                  </a:lnTo>
                  <a:lnTo>
                    <a:pt x="322" y="237"/>
                  </a:lnTo>
                  <a:lnTo>
                    <a:pt x="322" y="237"/>
                  </a:lnTo>
                  <a:lnTo>
                    <a:pt x="324" y="242"/>
                  </a:lnTo>
                  <a:lnTo>
                    <a:pt x="327" y="244"/>
                  </a:lnTo>
                  <a:lnTo>
                    <a:pt x="327" y="246"/>
                  </a:lnTo>
                  <a:lnTo>
                    <a:pt x="327" y="249"/>
                  </a:lnTo>
                  <a:lnTo>
                    <a:pt x="327" y="251"/>
                  </a:lnTo>
                  <a:lnTo>
                    <a:pt x="327" y="251"/>
                  </a:lnTo>
                  <a:lnTo>
                    <a:pt x="324" y="254"/>
                  </a:lnTo>
                  <a:lnTo>
                    <a:pt x="324" y="254"/>
                  </a:lnTo>
                  <a:lnTo>
                    <a:pt x="322" y="254"/>
                  </a:lnTo>
                  <a:lnTo>
                    <a:pt x="320" y="254"/>
                  </a:lnTo>
                  <a:lnTo>
                    <a:pt x="317" y="256"/>
                  </a:lnTo>
                  <a:lnTo>
                    <a:pt x="317" y="256"/>
                  </a:lnTo>
                  <a:lnTo>
                    <a:pt x="317" y="256"/>
                  </a:lnTo>
                  <a:lnTo>
                    <a:pt x="315" y="256"/>
                  </a:lnTo>
                  <a:lnTo>
                    <a:pt x="315" y="258"/>
                  </a:lnTo>
                  <a:lnTo>
                    <a:pt x="315" y="258"/>
                  </a:lnTo>
                  <a:lnTo>
                    <a:pt x="317" y="261"/>
                  </a:lnTo>
                  <a:lnTo>
                    <a:pt x="322" y="268"/>
                  </a:lnTo>
                  <a:lnTo>
                    <a:pt x="327" y="270"/>
                  </a:lnTo>
                  <a:lnTo>
                    <a:pt x="331" y="270"/>
                  </a:lnTo>
                  <a:lnTo>
                    <a:pt x="331" y="270"/>
                  </a:lnTo>
                  <a:lnTo>
                    <a:pt x="334" y="270"/>
                  </a:lnTo>
                  <a:lnTo>
                    <a:pt x="334" y="270"/>
                  </a:lnTo>
                  <a:lnTo>
                    <a:pt x="336" y="270"/>
                  </a:lnTo>
                  <a:lnTo>
                    <a:pt x="336" y="270"/>
                  </a:lnTo>
                  <a:lnTo>
                    <a:pt x="341" y="275"/>
                  </a:lnTo>
                  <a:lnTo>
                    <a:pt x="343" y="277"/>
                  </a:lnTo>
                  <a:lnTo>
                    <a:pt x="346" y="277"/>
                  </a:lnTo>
                  <a:lnTo>
                    <a:pt x="346" y="282"/>
                  </a:lnTo>
                  <a:lnTo>
                    <a:pt x="348" y="287"/>
                  </a:lnTo>
                  <a:lnTo>
                    <a:pt x="348" y="289"/>
                  </a:lnTo>
                  <a:lnTo>
                    <a:pt x="348" y="291"/>
                  </a:lnTo>
                  <a:lnTo>
                    <a:pt x="346" y="294"/>
                  </a:lnTo>
                  <a:lnTo>
                    <a:pt x="346" y="294"/>
                  </a:lnTo>
                  <a:lnTo>
                    <a:pt x="343" y="294"/>
                  </a:lnTo>
                  <a:lnTo>
                    <a:pt x="334" y="301"/>
                  </a:lnTo>
                  <a:lnTo>
                    <a:pt x="334" y="301"/>
                  </a:lnTo>
                  <a:lnTo>
                    <a:pt x="331" y="301"/>
                  </a:lnTo>
                  <a:lnTo>
                    <a:pt x="329" y="301"/>
                  </a:lnTo>
                  <a:lnTo>
                    <a:pt x="329" y="301"/>
                  </a:lnTo>
                  <a:lnTo>
                    <a:pt x="329" y="301"/>
                  </a:lnTo>
                  <a:lnTo>
                    <a:pt x="329" y="301"/>
                  </a:lnTo>
                  <a:lnTo>
                    <a:pt x="329" y="299"/>
                  </a:lnTo>
                  <a:lnTo>
                    <a:pt x="329" y="296"/>
                  </a:lnTo>
                  <a:lnTo>
                    <a:pt x="329" y="296"/>
                  </a:lnTo>
                  <a:lnTo>
                    <a:pt x="329" y="296"/>
                  </a:lnTo>
                  <a:lnTo>
                    <a:pt x="327" y="294"/>
                  </a:lnTo>
                  <a:lnTo>
                    <a:pt x="327" y="294"/>
                  </a:lnTo>
                  <a:lnTo>
                    <a:pt x="327" y="291"/>
                  </a:lnTo>
                  <a:lnTo>
                    <a:pt x="327" y="291"/>
                  </a:lnTo>
                  <a:lnTo>
                    <a:pt x="324" y="291"/>
                  </a:lnTo>
                  <a:lnTo>
                    <a:pt x="324" y="291"/>
                  </a:lnTo>
                  <a:lnTo>
                    <a:pt x="322" y="291"/>
                  </a:lnTo>
                  <a:lnTo>
                    <a:pt x="322" y="291"/>
                  </a:lnTo>
                  <a:lnTo>
                    <a:pt x="322" y="291"/>
                  </a:lnTo>
                  <a:lnTo>
                    <a:pt x="320" y="289"/>
                  </a:lnTo>
                  <a:lnTo>
                    <a:pt x="320" y="289"/>
                  </a:lnTo>
                  <a:lnTo>
                    <a:pt x="320" y="291"/>
                  </a:lnTo>
                  <a:lnTo>
                    <a:pt x="317" y="291"/>
                  </a:lnTo>
                  <a:lnTo>
                    <a:pt x="317" y="294"/>
                  </a:lnTo>
                  <a:lnTo>
                    <a:pt x="320" y="296"/>
                  </a:lnTo>
                  <a:lnTo>
                    <a:pt x="320" y="299"/>
                  </a:lnTo>
                  <a:lnTo>
                    <a:pt x="320" y="299"/>
                  </a:lnTo>
                  <a:lnTo>
                    <a:pt x="320" y="299"/>
                  </a:lnTo>
                  <a:lnTo>
                    <a:pt x="317" y="303"/>
                  </a:lnTo>
                  <a:lnTo>
                    <a:pt x="317" y="303"/>
                  </a:lnTo>
                  <a:lnTo>
                    <a:pt x="317" y="306"/>
                  </a:lnTo>
                  <a:lnTo>
                    <a:pt x="317" y="306"/>
                  </a:lnTo>
                  <a:lnTo>
                    <a:pt x="320" y="308"/>
                  </a:lnTo>
                  <a:lnTo>
                    <a:pt x="320" y="318"/>
                  </a:lnTo>
                  <a:lnTo>
                    <a:pt x="320" y="320"/>
                  </a:lnTo>
                  <a:lnTo>
                    <a:pt x="322" y="322"/>
                  </a:lnTo>
                  <a:lnTo>
                    <a:pt x="327" y="329"/>
                  </a:lnTo>
                  <a:lnTo>
                    <a:pt x="327" y="332"/>
                  </a:lnTo>
                  <a:lnTo>
                    <a:pt x="329" y="334"/>
                  </a:lnTo>
                  <a:lnTo>
                    <a:pt x="327" y="334"/>
                  </a:lnTo>
                  <a:lnTo>
                    <a:pt x="327" y="336"/>
                  </a:lnTo>
                  <a:lnTo>
                    <a:pt x="327" y="336"/>
                  </a:lnTo>
                  <a:lnTo>
                    <a:pt x="327" y="339"/>
                  </a:lnTo>
                  <a:lnTo>
                    <a:pt x="324" y="339"/>
                  </a:lnTo>
                  <a:lnTo>
                    <a:pt x="324" y="341"/>
                  </a:lnTo>
                  <a:lnTo>
                    <a:pt x="324" y="341"/>
                  </a:lnTo>
                  <a:lnTo>
                    <a:pt x="322" y="341"/>
                  </a:lnTo>
                  <a:lnTo>
                    <a:pt x="320" y="341"/>
                  </a:lnTo>
                  <a:lnTo>
                    <a:pt x="320" y="341"/>
                  </a:lnTo>
                  <a:lnTo>
                    <a:pt x="320" y="341"/>
                  </a:lnTo>
                  <a:lnTo>
                    <a:pt x="317" y="344"/>
                  </a:lnTo>
                  <a:lnTo>
                    <a:pt x="313" y="344"/>
                  </a:lnTo>
                  <a:lnTo>
                    <a:pt x="310" y="341"/>
                  </a:lnTo>
                  <a:lnTo>
                    <a:pt x="308" y="339"/>
                  </a:lnTo>
                  <a:lnTo>
                    <a:pt x="303" y="334"/>
                  </a:lnTo>
                  <a:lnTo>
                    <a:pt x="301" y="334"/>
                  </a:lnTo>
                  <a:lnTo>
                    <a:pt x="301" y="332"/>
                  </a:lnTo>
                  <a:lnTo>
                    <a:pt x="301" y="332"/>
                  </a:lnTo>
                  <a:lnTo>
                    <a:pt x="301" y="329"/>
                  </a:lnTo>
                  <a:lnTo>
                    <a:pt x="303" y="329"/>
                  </a:lnTo>
                  <a:lnTo>
                    <a:pt x="303" y="327"/>
                  </a:lnTo>
                  <a:lnTo>
                    <a:pt x="303" y="325"/>
                  </a:lnTo>
                  <a:lnTo>
                    <a:pt x="303" y="325"/>
                  </a:lnTo>
                  <a:lnTo>
                    <a:pt x="301" y="325"/>
                  </a:lnTo>
                  <a:lnTo>
                    <a:pt x="301" y="325"/>
                  </a:lnTo>
                  <a:lnTo>
                    <a:pt x="296" y="325"/>
                  </a:lnTo>
                  <a:lnTo>
                    <a:pt x="294" y="327"/>
                  </a:lnTo>
                  <a:lnTo>
                    <a:pt x="291" y="327"/>
                  </a:lnTo>
                  <a:lnTo>
                    <a:pt x="291" y="329"/>
                  </a:lnTo>
                  <a:lnTo>
                    <a:pt x="291" y="329"/>
                  </a:lnTo>
                  <a:lnTo>
                    <a:pt x="289" y="334"/>
                  </a:lnTo>
                  <a:lnTo>
                    <a:pt x="289" y="334"/>
                  </a:lnTo>
                  <a:lnTo>
                    <a:pt x="289" y="336"/>
                  </a:lnTo>
                  <a:lnTo>
                    <a:pt x="286" y="336"/>
                  </a:lnTo>
                  <a:lnTo>
                    <a:pt x="284" y="336"/>
                  </a:lnTo>
                  <a:lnTo>
                    <a:pt x="284" y="336"/>
                  </a:lnTo>
                  <a:lnTo>
                    <a:pt x="282" y="336"/>
                  </a:lnTo>
                  <a:lnTo>
                    <a:pt x="282" y="334"/>
                  </a:lnTo>
                  <a:lnTo>
                    <a:pt x="282" y="332"/>
                  </a:lnTo>
                  <a:lnTo>
                    <a:pt x="279" y="332"/>
                  </a:lnTo>
                  <a:lnTo>
                    <a:pt x="279" y="329"/>
                  </a:lnTo>
                  <a:lnTo>
                    <a:pt x="277" y="329"/>
                  </a:lnTo>
                  <a:lnTo>
                    <a:pt x="272" y="329"/>
                  </a:lnTo>
                  <a:lnTo>
                    <a:pt x="270" y="329"/>
                  </a:lnTo>
                  <a:lnTo>
                    <a:pt x="268" y="329"/>
                  </a:lnTo>
                  <a:lnTo>
                    <a:pt x="260" y="327"/>
                  </a:lnTo>
                  <a:lnTo>
                    <a:pt x="258" y="327"/>
                  </a:lnTo>
                  <a:lnTo>
                    <a:pt x="256" y="327"/>
                  </a:lnTo>
                  <a:lnTo>
                    <a:pt x="251" y="327"/>
                  </a:lnTo>
                  <a:lnTo>
                    <a:pt x="251" y="327"/>
                  </a:lnTo>
                  <a:lnTo>
                    <a:pt x="249" y="327"/>
                  </a:lnTo>
                  <a:lnTo>
                    <a:pt x="249" y="325"/>
                  </a:lnTo>
                  <a:lnTo>
                    <a:pt x="246" y="325"/>
                  </a:lnTo>
                  <a:lnTo>
                    <a:pt x="246" y="322"/>
                  </a:lnTo>
                  <a:lnTo>
                    <a:pt x="246" y="322"/>
                  </a:lnTo>
                  <a:lnTo>
                    <a:pt x="249" y="320"/>
                  </a:lnTo>
                  <a:lnTo>
                    <a:pt x="249" y="320"/>
                  </a:lnTo>
                  <a:lnTo>
                    <a:pt x="246" y="318"/>
                  </a:lnTo>
                  <a:lnTo>
                    <a:pt x="246" y="318"/>
                  </a:lnTo>
                  <a:lnTo>
                    <a:pt x="246" y="318"/>
                  </a:lnTo>
                  <a:lnTo>
                    <a:pt x="244" y="320"/>
                  </a:lnTo>
                  <a:lnTo>
                    <a:pt x="241" y="320"/>
                  </a:lnTo>
                  <a:lnTo>
                    <a:pt x="241" y="322"/>
                  </a:lnTo>
                  <a:lnTo>
                    <a:pt x="239" y="322"/>
                  </a:lnTo>
                  <a:lnTo>
                    <a:pt x="239" y="325"/>
                  </a:lnTo>
                  <a:lnTo>
                    <a:pt x="239" y="327"/>
                  </a:lnTo>
                  <a:lnTo>
                    <a:pt x="239" y="329"/>
                  </a:lnTo>
                  <a:lnTo>
                    <a:pt x="239" y="332"/>
                  </a:lnTo>
                  <a:lnTo>
                    <a:pt x="239" y="334"/>
                  </a:lnTo>
                  <a:lnTo>
                    <a:pt x="239" y="339"/>
                  </a:lnTo>
                  <a:lnTo>
                    <a:pt x="239" y="339"/>
                  </a:lnTo>
                  <a:lnTo>
                    <a:pt x="239" y="344"/>
                  </a:lnTo>
                  <a:lnTo>
                    <a:pt x="239" y="344"/>
                  </a:lnTo>
                  <a:lnTo>
                    <a:pt x="239" y="346"/>
                  </a:lnTo>
                  <a:lnTo>
                    <a:pt x="234" y="351"/>
                  </a:lnTo>
                  <a:lnTo>
                    <a:pt x="225" y="355"/>
                  </a:lnTo>
                  <a:lnTo>
                    <a:pt x="225" y="358"/>
                  </a:lnTo>
                  <a:lnTo>
                    <a:pt x="223" y="360"/>
                  </a:lnTo>
                  <a:lnTo>
                    <a:pt x="225" y="360"/>
                  </a:lnTo>
                  <a:lnTo>
                    <a:pt x="225" y="362"/>
                  </a:lnTo>
                  <a:lnTo>
                    <a:pt x="225" y="362"/>
                  </a:lnTo>
                  <a:lnTo>
                    <a:pt x="225" y="362"/>
                  </a:lnTo>
                  <a:lnTo>
                    <a:pt x="225" y="362"/>
                  </a:lnTo>
                  <a:lnTo>
                    <a:pt x="225" y="365"/>
                  </a:lnTo>
                  <a:lnTo>
                    <a:pt x="225" y="365"/>
                  </a:lnTo>
                  <a:lnTo>
                    <a:pt x="225" y="367"/>
                  </a:lnTo>
                  <a:lnTo>
                    <a:pt x="223" y="367"/>
                  </a:lnTo>
                  <a:lnTo>
                    <a:pt x="213" y="372"/>
                  </a:lnTo>
                  <a:lnTo>
                    <a:pt x="208" y="374"/>
                  </a:lnTo>
                  <a:lnTo>
                    <a:pt x="204" y="377"/>
                  </a:lnTo>
                  <a:lnTo>
                    <a:pt x="201" y="377"/>
                  </a:lnTo>
                  <a:lnTo>
                    <a:pt x="199" y="377"/>
                  </a:lnTo>
                  <a:lnTo>
                    <a:pt x="199" y="377"/>
                  </a:lnTo>
                  <a:lnTo>
                    <a:pt x="199" y="374"/>
                  </a:lnTo>
                  <a:lnTo>
                    <a:pt x="197" y="374"/>
                  </a:lnTo>
                  <a:lnTo>
                    <a:pt x="197" y="374"/>
                  </a:lnTo>
                  <a:lnTo>
                    <a:pt x="194" y="374"/>
                  </a:lnTo>
                  <a:lnTo>
                    <a:pt x="194" y="374"/>
                  </a:lnTo>
                  <a:lnTo>
                    <a:pt x="194" y="374"/>
                  </a:lnTo>
                  <a:lnTo>
                    <a:pt x="194" y="374"/>
                  </a:lnTo>
                  <a:lnTo>
                    <a:pt x="194" y="379"/>
                  </a:lnTo>
                  <a:lnTo>
                    <a:pt x="194" y="379"/>
                  </a:lnTo>
                  <a:lnTo>
                    <a:pt x="194" y="381"/>
                  </a:lnTo>
                  <a:lnTo>
                    <a:pt x="192" y="384"/>
                  </a:lnTo>
                  <a:lnTo>
                    <a:pt x="192" y="386"/>
                  </a:lnTo>
                  <a:lnTo>
                    <a:pt x="192" y="386"/>
                  </a:lnTo>
                  <a:lnTo>
                    <a:pt x="192" y="389"/>
                  </a:lnTo>
                  <a:lnTo>
                    <a:pt x="192" y="389"/>
                  </a:lnTo>
                  <a:lnTo>
                    <a:pt x="189" y="389"/>
                  </a:lnTo>
                  <a:lnTo>
                    <a:pt x="189" y="389"/>
                  </a:lnTo>
                  <a:lnTo>
                    <a:pt x="187" y="386"/>
                  </a:lnTo>
                  <a:lnTo>
                    <a:pt x="185" y="386"/>
                  </a:lnTo>
                  <a:lnTo>
                    <a:pt x="185" y="386"/>
                  </a:lnTo>
                  <a:lnTo>
                    <a:pt x="180" y="386"/>
                  </a:lnTo>
                  <a:lnTo>
                    <a:pt x="178" y="384"/>
                  </a:lnTo>
                  <a:lnTo>
                    <a:pt x="178" y="381"/>
                  </a:lnTo>
                  <a:lnTo>
                    <a:pt x="178" y="379"/>
                  </a:lnTo>
                  <a:lnTo>
                    <a:pt x="178" y="379"/>
                  </a:lnTo>
                  <a:lnTo>
                    <a:pt x="170" y="374"/>
                  </a:lnTo>
                  <a:lnTo>
                    <a:pt x="168" y="374"/>
                  </a:lnTo>
                  <a:lnTo>
                    <a:pt x="168" y="372"/>
                  </a:lnTo>
                  <a:lnTo>
                    <a:pt x="168" y="370"/>
                  </a:lnTo>
                  <a:lnTo>
                    <a:pt x="166" y="365"/>
                  </a:lnTo>
                  <a:lnTo>
                    <a:pt x="166" y="365"/>
                  </a:lnTo>
                  <a:lnTo>
                    <a:pt x="168" y="360"/>
                  </a:lnTo>
                  <a:lnTo>
                    <a:pt x="170" y="358"/>
                  </a:lnTo>
                  <a:lnTo>
                    <a:pt x="170" y="358"/>
                  </a:lnTo>
                  <a:lnTo>
                    <a:pt x="170" y="358"/>
                  </a:lnTo>
                  <a:lnTo>
                    <a:pt x="173" y="358"/>
                  </a:lnTo>
                  <a:lnTo>
                    <a:pt x="173" y="358"/>
                  </a:lnTo>
                  <a:lnTo>
                    <a:pt x="175" y="360"/>
                  </a:lnTo>
                  <a:lnTo>
                    <a:pt x="178" y="360"/>
                  </a:lnTo>
                  <a:lnTo>
                    <a:pt x="178" y="360"/>
                  </a:lnTo>
                  <a:lnTo>
                    <a:pt x="180" y="362"/>
                  </a:lnTo>
                  <a:lnTo>
                    <a:pt x="180" y="362"/>
                  </a:lnTo>
                  <a:lnTo>
                    <a:pt x="182" y="362"/>
                  </a:lnTo>
                  <a:lnTo>
                    <a:pt x="185" y="362"/>
                  </a:lnTo>
                  <a:lnTo>
                    <a:pt x="185" y="362"/>
                  </a:lnTo>
                  <a:lnTo>
                    <a:pt x="187" y="360"/>
                  </a:lnTo>
                  <a:lnTo>
                    <a:pt x="189" y="360"/>
                  </a:lnTo>
                  <a:lnTo>
                    <a:pt x="189" y="360"/>
                  </a:lnTo>
                  <a:lnTo>
                    <a:pt x="192" y="362"/>
                  </a:lnTo>
                  <a:lnTo>
                    <a:pt x="194" y="362"/>
                  </a:lnTo>
                  <a:lnTo>
                    <a:pt x="194" y="362"/>
                  </a:lnTo>
                  <a:lnTo>
                    <a:pt x="194" y="362"/>
                  </a:lnTo>
                  <a:lnTo>
                    <a:pt x="197" y="362"/>
                  </a:lnTo>
                  <a:lnTo>
                    <a:pt x="197" y="360"/>
                  </a:lnTo>
                  <a:lnTo>
                    <a:pt x="197" y="358"/>
                  </a:lnTo>
                  <a:lnTo>
                    <a:pt x="199" y="355"/>
                  </a:lnTo>
                  <a:lnTo>
                    <a:pt x="201" y="353"/>
                  </a:lnTo>
                  <a:lnTo>
                    <a:pt x="204" y="351"/>
                  </a:lnTo>
                  <a:lnTo>
                    <a:pt x="204" y="348"/>
                  </a:lnTo>
                  <a:lnTo>
                    <a:pt x="204" y="348"/>
                  </a:lnTo>
                  <a:lnTo>
                    <a:pt x="199" y="346"/>
                  </a:lnTo>
                  <a:lnTo>
                    <a:pt x="197" y="344"/>
                  </a:lnTo>
                  <a:lnTo>
                    <a:pt x="197" y="341"/>
                  </a:lnTo>
                  <a:lnTo>
                    <a:pt x="197" y="339"/>
                  </a:lnTo>
                  <a:lnTo>
                    <a:pt x="199" y="336"/>
                  </a:lnTo>
                  <a:lnTo>
                    <a:pt x="201" y="332"/>
                  </a:lnTo>
                  <a:lnTo>
                    <a:pt x="204" y="329"/>
                  </a:lnTo>
                  <a:lnTo>
                    <a:pt x="204" y="327"/>
                  </a:lnTo>
                  <a:lnTo>
                    <a:pt x="204" y="325"/>
                  </a:lnTo>
                  <a:lnTo>
                    <a:pt x="201" y="322"/>
                  </a:lnTo>
                  <a:lnTo>
                    <a:pt x="201" y="322"/>
                  </a:lnTo>
                  <a:lnTo>
                    <a:pt x="201" y="322"/>
                  </a:lnTo>
                  <a:lnTo>
                    <a:pt x="199" y="322"/>
                  </a:lnTo>
                  <a:lnTo>
                    <a:pt x="199" y="320"/>
                  </a:lnTo>
                  <a:lnTo>
                    <a:pt x="197" y="320"/>
                  </a:lnTo>
                  <a:lnTo>
                    <a:pt x="197" y="318"/>
                  </a:lnTo>
                  <a:lnTo>
                    <a:pt x="197" y="313"/>
                  </a:lnTo>
                  <a:lnTo>
                    <a:pt x="197" y="310"/>
                  </a:lnTo>
                  <a:lnTo>
                    <a:pt x="194" y="310"/>
                  </a:lnTo>
                  <a:lnTo>
                    <a:pt x="194" y="308"/>
                  </a:lnTo>
                  <a:lnTo>
                    <a:pt x="197" y="303"/>
                  </a:lnTo>
                  <a:lnTo>
                    <a:pt x="197" y="301"/>
                  </a:lnTo>
                  <a:lnTo>
                    <a:pt x="199" y="301"/>
                  </a:lnTo>
                  <a:lnTo>
                    <a:pt x="199" y="301"/>
                  </a:lnTo>
                  <a:lnTo>
                    <a:pt x="201" y="301"/>
                  </a:lnTo>
                  <a:lnTo>
                    <a:pt x="206" y="303"/>
                  </a:lnTo>
                  <a:lnTo>
                    <a:pt x="206" y="303"/>
                  </a:lnTo>
                  <a:lnTo>
                    <a:pt x="208" y="303"/>
                  </a:lnTo>
                  <a:lnTo>
                    <a:pt x="211" y="303"/>
                  </a:lnTo>
                  <a:lnTo>
                    <a:pt x="211" y="301"/>
                  </a:lnTo>
                  <a:lnTo>
                    <a:pt x="211" y="301"/>
                  </a:lnTo>
                  <a:lnTo>
                    <a:pt x="211" y="299"/>
                  </a:lnTo>
                  <a:lnTo>
                    <a:pt x="211" y="299"/>
                  </a:lnTo>
                  <a:lnTo>
                    <a:pt x="211" y="287"/>
                  </a:lnTo>
                  <a:lnTo>
                    <a:pt x="208" y="282"/>
                  </a:lnTo>
                  <a:lnTo>
                    <a:pt x="206" y="280"/>
                  </a:lnTo>
                  <a:lnTo>
                    <a:pt x="204" y="280"/>
                  </a:lnTo>
                  <a:lnTo>
                    <a:pt x="204" y="277"/>
                  </a:lnTo>
                  <a:lnTo>
                    <a:pt x="204" y="277"/>
                  </a:lnTo>
                  <a:lnTo>
                    <a:pt x="204" y="275"/>
                  </a:lnTo>
                  <a:lnTo>
                    <a:pt x="204" y="273"/>
                  </a:lnTo>
                  <a:lnTo>
                    <a:pt x="201" y="268"/>
                  </a:lnTo>
                  <a:lnTo>
                    <a:pt x="199" y="265"/>
                  </a:lnTo>
                  <a:lnTo>
                    <a:pt x="199" y="265"/>
                  </a:lnTo>
                  <a:lnTo>
                    <a:pt x="197" y="265"/>
                  </a:lnTo>
                  <a:lnTo>
                    <a:pt x="194" y="265"/>
                  </a:lnTo>
                  <a:lnTo>
                    <a:pt x="194" y="265"/>
                  </a:lnTo>
                  <a:lnTo>
                    <a:pt x="185" y="270"/>
                  </a:lnTo>
                  <a:lnTo>
                    <a:pt x="180" y="270"/>
                  </a:lnTo>
                  <a:lnTo>
                    <a:pt x="173" y="273"/>
                  </a:lnTo>
                  <a:lnTo>
                    <a:pt x="163" y="275"/>
                  </a:lnTo>
                  <a:lnTo>
                    <a:pt x="159" y="275"/>
                  </a:lnTo>
                  <a:lnTo>
                    <a:pt x="156" y="275"/>
                  </a:lnTo>
                  <a:lnTo>
                    <a:pt x="149" y="273"/>
                  </a:lnTo>
                  <a:lnTo>
                    <a:pt x="147" y="273"/>
                  </a:lnTo>
                  <a:lnTo>
                    <a:pt x="142" y="273"/>
                  </a:lnTo>
                  <a:lnTo>
                    <a:pt x="140" y="273"/>
                  </a:lnTo>
                  <a:lnTo>
                    <a:pt x="137" y="273"/>
                  </a:lnTo>
                  <a:lnTo>
                    <a:pt x="135" y="273"/>
                  </a:lnTo>
                  <a:lnTo>
                    <a:pt x="133" y="270"/>
                  </a:lnTo>
                  <a:lnTo>
                    <a:pt x="133" y="270"/>
                  </a:lnTo>
                  <a:lnTo>
                    <a:pt x="130" y="268"/>
                  </a:lnTo>
                  <a:lnTo>
                    <a:pt x="130" y="268"/>
                  </a:lnTo>
                  <a:lnTo>
                    <a:pt x="130" y="265"/>
                  </a:lnTo>
                  <a:lnTo>
                    <a:pt x="133" y="263"/>
                  </a:lnTo>
                  <a:lnTo>
                    <a:pt x="135" y="261"/>
                  </a:lnTo>
                  <a:lnTo>
                    <a:pt x="135" y="261"/>
                  </a:lnTo>
                  <a:lnTo>
                    <a:pt x="135" y="258"/>
                  </a:lnTo>
                  <a:lnTo>
                    <a:pt x="135" y="258"/>
                  </a:lnTo>
                  <a:lnTo>
                    <a:pt x="135" y="256"/>
                  </a:lnTo>
                  <a:lnTo>
                    <a:pt x="133" y="254"/>
                  </a:lnTo>
                  <a:lnTo>
                    <a:pt x="133" y="251"/>
                  </a:lnTo>
                  <a:lnTo>
                    <a:pt x="133" y="251"/>
                  </a:lnTo>
                  <a:lnTo>
                    <a:pt x="133" y="251"/>
                  </a:lnTo>
                  <a:lnTo>
                    <a:pt x="133" y="249"/>
                  </a:lnTo>
                  <a:lnTo>
                    <a:pt x="135" y="251"/>
                  </a:lnTo>
                  <a:lnTo>
                    <a:pt x="135" y="251"/>
                  </a:lnTo>
                  <a:lnTo>
                    <a:pt x="137" y="254"/>
                  </a:lnTo>
                  <a:lnTo>
                    <a:pt x="140" y="256"/>
                  </a:lnTo>
                  <a:lnTo>
                    <a:pt x="142" y="256"/>
                  </a:lnTo>
                  <a:lnTo>
                    <a:pt x="142" y="256"/>
                  </a:lnTo>
                  <a:lnTo>
                    <a:pt x="144" y="256"/>
                  </a:lnTo>
                  <a:lnTo>
                    <a:pt x="147" y="256"/>
                  </a:lnTo>
                  <a:lnTo>
                    <a:pt x="149" y="256"/>
                  </a:lnTo>
                  <a:lnTo>
                    <a:pt x="152" y="256"/>
                  </a:lnTo>
                  <a:lnTo>
                    <a:pt x="154" y="256"/>
                  </a:lnTo>
                  <a:lnTo>
                    <a:pt x="154" y="254"/>
                  </a:lnTo>
                  <a:lnTo>
                    <a:pt x="156" y="254"/>
                  </a:lnTo>
                  <a:lnTo>
                    <a:pt x="156" y="251"/>
                  </a:lnTo>
                  <a:lnTo>
                    <a:pt x="156" y="251"/>
                  </a:lnTo>
                  <a:lnTo>
                    <a:pt x="159" y="249"/>
                  </a:lnTo>
                  <a:lnTo>
                    <a:pt x="156" y="249"/>
                  </a:lnTo>
                  <a:lnTo>
                    <a:pt x="156" y="249"/>
                  </a:lnTo>
                  <a:lnTo>
                    <a:pt x="156" y="249"/>
                  </a:lnTo>
                  <a:lnTo>
                    <a:pt x="152" y="251"/>
                  </a:lnTo>
                  <a:lnTo>
                    <a:pt x="147" y="251"/>
                  </a:lnTo>
                  <a:lnTo>
                    <a:pt x="144" y="251"/>
                  </a:lnTo>
                  <a:lnTo>
                    <a:pt x="142" y="251"/>
                  </a:lnTo>
                  <a:lnTo>
                    <a:pt x="140" y="249"/>
                  </a:lnTo>
                  <a:lnTo>
                    <a:pt x="140" y="249"/>
                  </a:lnTo>
                  <a:lnTo>
                    <a:pt x="140" y="246"/>
                  </a:lnTo>
                  <a:lnTo>
                    <a:pt x="140" y="246"/>
                  </a:lnTo>
                  <a:lnTo>
                    <a:pt x="140" y="244"/>
                  </a:lnTo>
                  <a:lnTo>
                    <a:pt x="140" y="244"/>
                  </a:lnTo>
                  <a:lnTo>
                    <a:pt x="140" y="244"/>
                  </a:lnTo>
                  <a:lnTo>
                    <a:pt x="142" y="244"/>
                  </a:lnTo>
                  <a:lnTo>
                    <a:pt x="144" y="246"/>
                  </a:lnTo>
                  <a:lnTo>
                    <a:pt x="144" y="246"/>
                  </a:lnTo>
                  <a:lnTo>
                    <a:pt x="147" y="246"/>
                  </a:lnTo>
                  <a:lnTo>
                    <a:pt x="147" y="246"/>
                  </a:lnTo>
                  <a:lnTo>
                    <a:pt x="147" y="244"/>
                  </a:lnTo>
                  <a:lnTo>
                    <a:pt x="147" y="244"/>
                  </a:lnTo>
                  <a:lnTo>
                    <a:pt x="147" y="242"/>
                  </a:lnTo>
                  <a:lnTo>
                    <a:pt x="144" y="239"/>
                  </a:lnTo>
                  <a:lnTo>
                    <a:pt x="144" y="239"/>
                  </a:lnTo>
                  <a:lnTo>
                    <a:pt x="144" y="239"/>
                  </a:lnTo>
                  <a:lnTo>
                    <a:pt x="144" y="237"/>
                  </a:lnTo>
                  <a:lnTo>
                    <a:pt x="147" y="232"/>
                  </a:lnTo>
                  <a:lnTo>
                    <a:pt x="147" y="232"/>
                  </a:lnTo>
                  <a:lnTo>
                    <a:pt x="149" y="230"/>
                  </a:lnTo>
                  <a:lnTo>
                    <a:pt x="149" y="230"/>
                  </a:lnTo>
                  <a:lnTo>
                    <a:pt x="147" y="230"/>
                  </a:lnTo>
                  <a:lnTo>
                    <a:pt x="147" y="230"/>
                  </a:lnTo>
                  <a:lnTo>
                    <a:pt x="147" y="230"/>
                  </a:lnTo>
                  <a:lnTo>
                    <a:pt x="142" y="230"/>
                  </a:lnTo>
                  <a:lnTo>
                    <a:pt x="137" y="232"/>
                  </a:lnTo>
                  <a:lnTo>
                    <a:pt x="135" y="232"/>
                  </a:lnTo>
                  <a:lnTo>
                    <a:pt x="128" y="230"/>
                  </a:lnTo>
                  <a:lnTo>
                    <a:pt x="128" y="232"/>
                  </a:lnTo>
                  <a:lnTo>
                    <a:pt x="125" y="232"/>
                  </a:lnTo>
                  <a:lnTo>
                    <a:pt x="125" y="232"/>
                  </a:lnTo>
                  <a:lnTo>
                    <a:pt x="125" y="232"/>
                  </a:lnTo>
                  <a:lnTo>
                    <a:pt x="125" y="235"/>
                  </a:lnTo>
                  <a:lnTo>
                    <a:pt x="125" y="235"/>
                  </a:lnTo>
                  <a:lnTo>
                    <a:pt x="125" y="235"/>
                  </a:lnTo>
                  <a:lnTo>
                    <a:pt x="123" y="237"/>
                  </a:lnTo>
                  <a:lnTo>
                    <a:pt x="123" y="237"/>
                  </a:lnTo>
                  <a:lnTo>
                    <a:pt x="123" y="239"/>
                  </a:lnTo>
                  <a:lnTo>
                    <a:pt x="121" y="239"/>
                  </a:lnTo>
                  <a:lnTo>
                    <a:pt x="121" y="239"/>
                  </a:lnTo>
                  <a:lnTo>
                    <a:pt x="123" y="244"/>
                  </a:lnTo>
                  <a:lnTo>
                    <a:pt x="123" y="246"/>
                  </a:lnTo>
                  <a:lnTo>
                    <a:pt x="123" y="249"/>
                  </a:lnTo>
                  <a:lnTo>
                    <a:pt x="121" y="249"/>
                  </a:lnTo>
                  <a:lnTo>
                    <a:pt x="121" y="251"/>
                  </a:lnTo>
                  <a:lnTo>
                    <a:pt x="121" y="251"/>
                  </a:lnTo>
                  <a:lnTo>
                    <a:pt x="121" y="251"/>
                  </a:lnTo>
                  <a:lnTo>
                    <a:pt x="118" y="251"/>
                  </a:lnTo>
                  <a:lnTo>
                    <a:pt x="116" y="249"/>
                  </a:lnTo>
                  <a:lnTo>
                    <a:pt x="116" y="249"/>
                  </a:lnTo>
                  <a:lnTo>
                    <a:pt x="116" y="249"/>
                  </a:lnTo>
                  <a:lnTo>
                    <a:pt x="114" y="254"/>
                  </a:lnTo>
                  <a:lnTo>
                    <a:pt x="111" y="254"/>
                  </a:lnTo>
                  <a:lnTo>
                    <a:pt x="111" y="254"/>
                  </a:lnTo>
                  <a:lnTo>
                    <a:pt x="109" y="254"/>
                  </a:lnTo>
                  <a:lnTo>
                    <a:pt x="107" y="254"/>
                  </a:lnTo>
                  <a:lnTo>
                    <a:pt x="107" y="254"/>
                  </a:lnTo>
                  <a:lnTo>
                    <a:pt x="102" y="251"/>
                  </a:lnTo>
                  <a:lnTo>
                    <a:pt x="102" y="251"/>
                  </a:lnTo>
                  <a:lnTo>
                    <a:pt x="99" y="251"/>
                  </a:lnTo>
                  <a:lnTo>
                    <a:pt x="99" y="249"/>
                  </a:lnTo>
                  <a:lnTo>
                    <a:pt x="99" y="249"/>
                  </a:lnTo>
                  <a:lnTo>
                    <a:pt x="97" y="246"/>
                  </a:lnTo>
                  <a:lnTo>
                    <a:pt x="95" y="246"/>
                  </a:lnTo>
                  <a:lnTo>
                    <a:pt x="92" y="244"/>
                  </a:lnTo>
                  <a:lnTo>
                    <a:pt x="90" y="244"/>
                  </a:lnTo>
                  <a:lnTo>
                    <a:pt x="90" y="246"/>
                  </a:lnTo>
                  <a:lnTo>
                    <a:pt x="90" y="246"/>
                  </a:lnTo>
                  <a:lnTo>
                    <a:pt x="92" y="254"/>
                  </a:lnTo>
                  <a:lnTo>
                    <a:pt x="92" y="254"/>
                  </a:lnTo>
                  <a:lnTo>
                    <a:pt x="92" y="256"/>
                  </a:lnTo>
                  <a:lnTo>
                    <a:pt x="92" y="258"/>
                  </a:lnTo>
                  <a:lnTo>
                    <a:pt x="92" y="261"/>
                  </a:lnTo>
                  <a:lnTo>
                    <a:pt x="92" y="263"/>
                  </a:lnTo>
                  <a:lnTo>
                    <a:pt x="92" y="263"/>
                  </a:lnTo>
                  <a:lnTo>
                    <a:pt x="95" y="263"/>
                  </a:lnTo>
                  <a:lnTo>
                    <a:pt x="97" y="263"/>
                  </a:lnTo>
                  <a:lnTo>
                    <a:pt x="99" y="263"/>
                  </a:lnTo>
                  <a:lnTo>
                    <a:pt x="102" y="263"/>
                  </a:lnTo>
                  <a:lnTo>
                    <a:pt x="102" y="263"/>
                  </a:lnTo>
                  <a:lnTo>
                    <a:pt x="104" y="263"/>
                  </a:lnTo>
                  <a:lnTo>
                    <a:pt x="104" y="263"/>
                  </a:lnTo>
                  <a:lnTo>
                    <a:pt x="107" y="263"/>
                  </a:lnTo>
                  <a:lnTo>
                    <a:pt x="107" y="263"/>
                  </a:lnTo>
                  <a:lnTo>
                    <a:pt x="109" y="263"/>
                  </a:lnTo>
                  <a:lnTo>
                    <a:pt x="109" y="265"/>
                  </a:lnTo>
                  <a:lnTo>
                    <a:pt x="109" y="265"/>
                  </a:lnTo>
                  <a:lnTo>
                    <a:pt x="107" y="268"/>
                  </a:lnTo>
                  <a:lnTo>
                    <a:pt x="107" y="270"/>
                  </a:lnTo>
                  <a:lnTo>
                    <a:pt x="107" y="273"/>
                  </a:lnTo>
                  <a:lnTo>
                    <a:pt x="107" y="273"/>
                  </a:lnTo>
                  <a:lnTo>
                    <a:pt x="107" y="275"/>
                  </a:lnTo>
                  <a:lnTo>
                    <a:pt x="107" y="277"/>
                  </a:lnTo>
                  <a:lnTo>
                    <a:pt x="104" y="277"/>
                  </a:lnTo>
                  <a:lnTo>
                    <a:pt x="104" y="280"/>
                  </a:lnTo>
                  <a:lnTo>
                    <a:pt x="102" y="280"/>
                  </a:lnTo>
                  <a:lnTo>
                    <a:pt x="97" y="280"/>
                  </a:lnTo>
                  <a:lnTo>
                    <a:pt x="97" y="280"/>
                  </a:lnTo>
                  <a:lnTo>
                    <a:pt x="95" y="277"/>
                  </a:lnTo>
                  <a:lnTo>
                    <a:pt x="95" y="277"/>
                  </a:lnTo>
                  <a:lnTo>
                    <a:pt x="92" y="275"/>
                  </a:lnTo>
                  <a:lnTo>
                    <a:pt x="92" y="273"/>
                  </a:lnTo>
                  <a:lnTo>
                    <a:pt x="90" y="273"/>
                  </a:lnTo>
                  <a:lnTo>
                    <a:pt x="90" y="270"/>
                  </a:lnTo>
                  <a:lnTo>
                    <a:pt x="88" y="270"/>
                  </a:lnTo>
                  <a:lnTo>
                    <a:pt x="88" y="268"/>
                  </a:lnTo>
                  <a:lnTo>
                    <a:pt x="88" y="265"/>
                  </a:lnTo>
                  <a:lnTo>
                    <a:pt x="88" y="265"/>
                  </a:lnTo>
                  <a:lnTo>
                    <a:pt x="85" y="265"/>
                  </a:lnTo>
                  <a:lnTo>
                    <a:pt x="85" y="265"/>
                  </a:lnTo>
                  <a:lnTo>
                    <a:pt x="85" y="265"/>
                  </a:lnTo>
                  <a:lnTo>
                    <a:pt x="85" y="270"/>
                  </a:lnTo>
                  <a:lnTo>
                    <a:pt x="85" y="275"/>
                  </a:lnTo>
                  <a:lnTo>
                    <a:pt x="85" y="275"/>
                  </a:lnTo>
                  <a:lnTo>
                    <a:pt x="85" y="277"/>
                  </a:lnTo>
                  <a:lnTo>
                    <a:pt x="85" y="280"/>
                  </a:lnTo>
                  <a:lnTo>
                    <a:pt x="83" y="289"/>
                  </a:lnTo>
                  <a:lnTo>
                    <a:pt x="78" y="294"/>
                  </a:lnTo>
                  <a:lnTo>
                    <a:pt x="78" y="296"/>
                  </a:lnTo>
                  <a:lnTo>
                    <a:pt x="78" y="296"/>
                  </a:lnTo>
                  <a:lnTo>
                    <a:pt x="78" y="299"/>
                  </a:lnTo>
                  <a:lnTo>
                    <a:pt x="78" y="299"/>
                  </a:lnTo>
                  <a:lnTo>
                    <a:pt x="78" y="301"/>
                  </a:lnTo>
                  <a:lnTo>
                    <a:pt x="90" y="303"/>
                  </a:lnTo>
                  <a:lnTo>
                    <a:pt x="92" y="303"/>
                  </a:lnTo>
                  <a:lnTo>
                    <a:pt x="92" y="306"/>
                  </a:lnTo>
                  <a:lnTo>
                    <a:pt x="92" y="308"/>
                  </a:lnTo>
                  <a:lnTo>
                    <a:pt x="92" y="310"/>
                  </a:lnTo>
                  <a:lnTo>
                    <a:pt x="90" y="313"/>
                  </a:lnTo>
                  <a:lnTo>
                    <a:pt x="85" y="318"/>
                  </a:lnTo>
                  <a:lnTo>
                    <a:pt x="83" y="320"/>
                  </a:lnTo>
                  <a:lnTo>
                    <a:pt x="83" y="320"/>
                  </a:lnTo>
                  <a:lnTo>
                    <a:pt x="83" y="322"/>
                  </a:lnTo>
                  <a:lnTo>
                    <a:pt x="83" y="325"/>
                  </a:lnTo>
                  <a:lnTo>
                    <a:pt x="83" y="327"/>
                  </a:lnTo>
                  <a:lnTo>
                    <a:pt x="81" y="327"/>
                  </a:lnTo>
                  <a:lnTo>
                    <a:pt x="81" y="329"/>
                  </a:lnTo>
                  <a:lnTo>
                    <a:pt x="81" y="329"/>
                  </a:lnTo>
                  <a:lnTo>
                    <a:pt x="83" y="329"/>
                  </a:lnTo>
                  <a:lnTo>
                    <a:pt x="83" y="329"/>
                  </a:lnTo>
                  <a:lnTo>
                    <a:pt x="88" y="329"/>
                  </a:lnTo>
                  <a:lnTo>
                    <a:pt x="90" y="329"/>
                  </a:lnTo>
                  <a:lnTo>
                    <a:pt x="92" y="332"/>
                  </a:lnTo>
                  <a:lnTo>
                    <a:pt x="95" y="332"/>
                  </a:lnTo>
                  <a:lnTo>
                    <a:pt x="97" y="334"/>
                  </a:lnTo>
                  <a:lnTo>
                    <a:pt x="97" y="334"/>
                  </a:lnTo>
                  <a:lnTo>
                    <a:pt x="97" y="336"/>
                  </a:lnTo>
                  <a:lnTo>
                    <a:pt x="97" y="344"/>
                  </a:lnTo>
                  <a:lnTo>
                    <a:pt x="99" y="346"/>
                  </a:lnTo>
                  <a:lnTo>
                    <a:pt x="99" y="348"/>
                  </a:lnTo>
                  <a:lnTo>
                    <a:pt x="99" y="351"/>
                  </a:lnTo>
                  <a:lnTo>
                    <a:pt x="102" y="351"/>
                  </a:lnTo>
                  <a:lnTo>
                    <a:pt x="102" y="353"/>
                  </a:lnTo>
                  <a:lnTo>
                    <a:pt x="104" y="355"/>
                  </a:lnTo>
                  <a:lnTo>
                    <a:pt x="107" y="355"/>
                  </a:lnTo>
                  <a:lnTo>
                    <a:pt x="107" y="358"/>
                  </a:lnTo>
                  <a:lnTo>
                    <a:pt x="107" y="358"/>
                  </a:lnTo>
                  <a:lnTo>
                    <a:pt x="107" y="360"/>
                  </a:lnTo>
                  <a:lnTo>
                    <a:pt x="107" y="360"/>
                  </a:lnTo>
                  <a:lnTo>
                    <a:pt x="104" y="362"/>
                  </a:lnTo>
                  <a:lnTo>
                    <a:pt x="99" y="377"/>
                  </a:lnTo>
                  <a:lnTo>
                    <a:pt x="99" y="381"/>
                  </a:lnTo>
                  <a:lnTo>
                    <a:pt x="99" y="384"/>
                  </a:lnTo>
                  <a:lnTo>
                    <a:pt x="99" y="386"/>
                  </a:lnTo>
                  <a:lnTo>
                    <a:pt x="99" y="389"/>
                  </a:lnTo>
                  <a:lnTo>
                    <a:pt x="102" y="391"/>
                  </a:lnTo>
                  <a:lnTo>
                    <a:pt x="104" y="393"/>
                  </a:lnTo>
                  <a:lnTo>
                    <a:pt x="104" y="398"/>
                  </a:lnTo>
                  <a:lnTo>
                    <a:pt x="104" y="400"/>
                  </a:lnTo>
                  <a:lnTo>
                    <a:pt x="104" y="403"/>
                  </a:lnTo>
                  <a:lnTo>
                    <a:pt x="104" y="405"/>
                  </a:lnTo>
                  <a:lnTo>
                    <a:pt x="102" y="407"/>
                  </a:lnTo>
                  <a:lnTo>
                    <a:pt x="102" y="407"/>
                  </a:lnTo>
                  <a:lnTo>
                    <a:pt x="99" y="410"/>
                  </a:lnTo>
                  <a:lnTo>
                    <a:pt x="99" y="410"/>
                  </a:lnTo>
                  <a:lnTo>
                    <a:pt x="99" y="412"/>
                  </a:lnTo>
                  <a:lnTo>
                    <a:pt x="97" y="417"/>
                  </a:lnTo>
                  <a:lnTo>
                    <a:pt x="97" y="419"/>
                  </a:lnTo>
                  <a:lnTo>
                    <a:pt x="95" y="422"/>
                  </a:lnTo>
                  <a:lnTo>
                    <a:pt x="95" y="422"/>
                  </a:lnTo>
                  <a:lnTo>
                    <a:pt x="90" y="426"/>
                  </a:lnTo>
                  <a:lnTo>
                    <a:pt x="90" y="426"/>
                  </a:lnTo>
                  <a:lnTo>
                    <a:pt x="88" y="426"/>
                  </a:lnTo>
                  <a:lnTo>
                    <a:pt x="85" y="426"/>
                  </a:lnTo>
                  <a:lnTo>
                    <a:pt x="78" y="431"/>
                  </a:lnTo>
                  <a:lnTo>
                    <a:pt x="76" y="431"/>
                  </a:lnTo>
                  <a:lnTo>
                    <a:pt x="71" y="433"/>
                  </a:lnTo>
                  <a:lnTo>
                    <a:pt x="69" y="436"/>
                  </a:lnTo>
                  <a:lnTo>
                    <a:pt x="62" y="443"/>
                  </a:lnTo>
                  <a:lnTo>
                    <a:pt x="59" y="443"/>
                  </a:lnTo>
                  <a:lnTo>
                    <a:pt x="57" y="452"/>
                  </a:lnTo>
                  <a:lnTo>
                    <a:pt x="57" y="452"/>
                  </a:lnTo>
                  <a:lnTo>
                    <a:pt x="57" y="455"/>
                  </a:lnTo>
                  <a:lnTo>
                    <a:pt x="57" y="455"/>
                  </a:lnTo>
                  <a:lnTo>
                    <a:pt x="57" y="457"/>
                  </a:lnTo>
                  <a:lnTo>
                    <a:pt x="59" y="457"/>
                  </a:lnTo>
                  <a:lnTo>
                    <a:pt x="59" y="457"/>
                  </a:lnTo>
                  <a:lnTo>
                    <a:pt x="64" y="457"/>
                  </a:lnTo>
                  <a:lnTo>
                    <a:pt x="66" y="460"/>
                  </a:lnTo>
                  <a:lnTo>
                    <a:pt x="69" y="460"/>
                  </a:lnTo>
                  <a:lnTo>
                    <a:pt x="71" y="460"/>
                  </a:lnTo>
                  <a:lnTo>
                    <a:pt x="71" y="460"/>
                  </a:lnTo>
                  <a:lnTo>
                    <a:pt x="73" y="460"/>
                  </a:lnTo>
                  <a:lnTo>
                    <a:pt x="73" y="462"/>
                  </a:lnTo>
                  <a:lnTo>
                    <a:pt x="76" y="462"/>
                  </a:lnTo>
                  <a:lnTo>
                    <a:pt x="76" y="464"/>
                  </a:lnTo>
                  <a:lnTo>
                    <a:pt x="78" y="464"/>
                  </a:lnTo>
                  <a:lnTo>
                    <a:pt x="78" y="467"/>
                  </a:lnTo>
                  <a:lnTo>
                    <a:pt x="78" y="467"/>
                  </a:lnTo>
                  <a:lnTo>
                    <a:pt x="73" y="469"/>
                  </a:lnTo>
                  <a:lnTo>
                    <a:pt x="66" y="474"/>
                  </a:lnTo>
                  <a:lnTo>
                    <a:pt x="59" y="476"/>
                  </a:lnTo>
                  <a:lnTo>
                    <a:pt x="50" y="481"/>
                  </a:lnTo>
                  <a:lnTo>
                    <a:pt x="47" y="481"/>
                  </a:lnTo>
                  <a:lnTo>
                    <a:pt x="47" y="481"/>
                  </a:lnTo>
                  <a:lnTo>
                    <a:pt x="45" y="478"/>
                  </a:lnTo>
                  <a:lnTo>
                    <a:pt x="43" y="478"/>
                  </a:lnTo>
                  <a:lnTo>
                    <a:pt x="40" y="478"/>
                  </a:lnTo>
                  <a:lnTo>
                    <a:pt x="40" y="478"/>
                  </a:lnTo>
                  <a:lnTo>
                    <a:pt x="38" y="481"/>
                  </a:lnTo>
                  <a:lnTo>
                    <a:pt x="38" y="481"/>
                  </a:lnTo>
                  <a:lnTo>
                    <a:pt x="36" y="481"/>
                  </a:lnTo>
                  <a:lnTo>
                    <a:pt x="33" y="483"/>
                  </a:lnTo>
                  <a:lnTo>
                    <a:pt x="36" y="490"/>
                  </a:lnTo>
                  <a:lnTo>
                    <a:pt x="38" y="500"/>
                  </a:lnTo>
                  <a:lnTo>
                    <a:pt x="38" y="502"/>
                  </a:lnTo>
                  <a:lnTo>
                    <a:pt x="38" y="504"/>
                  </a:lnTo>
                  <a:lnTo>
                    <a:pt x="38" y="504"/>
                  </a:lnTo>
                  <a:lnTo>
                    <a:pt x="40" y="504"/>
                  </a:lnTo>
                  <a:lnTo>
                    <a:pt x="40" y="504"/>
                  </a:lnTo>
                  <a:lnTo>
                    <a:pt x="40" y="502"/>
                  </a:lnTo>
                  <a:lnTo>
                    <a:pt x="43" y="502"/>
                  </a:lnTo>
                  <a:lnTo>
                    <a:pt x="43" y="502"/>
                  </a:lnTo>
                  <a:lnTo>
                    <a:pt x="45" y="504"/>
                  </a:lnTo>
                  <a:lnTo>
                    <a:pt x="47" y="507"/>
                  </a:lnTo>
                  <a:lnTo>
                    <a:pt x="50" y="509"/>
                  </a:lnTo>
                  <a:lnTo>
                    <a:pt x="50" y="512"/>
                  </a:lnTo>
                  <a:lnTo>
                    <a:pt x="40" y="531"/>
                  </a:lnTo>
                  <a:lnTo>
                    <a:pt x="38" y="533"/>
                  </a:lnTo>
                  <a:lnTo>
                    <a:pt x="38" y="533"/>
                  </a:lnTo>
                  <a:lnTo>
                    <a:pt x="36" y="535"/>
                  </a:lnTo>
                  <a:lnTo>
                    <a:pt x="36" y="535"/>
                  </a:lnTo>
                  <a:lnTo>
                    <a:pt x="33" y="535"/>
                  </a:lnTo>
                  <a:lnTo>
                    <a:pt x="33" y="535"/>
                  </a:lnTo>
                  <a:lnTo>
                    <a:pt x="31" y="535"/>
                  </a:lnTo>
                  <a:lnTo>
                    <a:pt x="28" y="535"/>
                  </a:lnTo>
                  <a:lnTo>
                    <a:pt x="28" y="535"/>
                  </a:lnTo>
                  <a:lnTo>
                    <a:pt x="19" y="542"/>
                  </a:lnTo>
                  <a:lnTo>
                    <a:pt x="14" y="547"/>
                  </a:lnTo>
                  <a:lnTo>
                    <a:pt x="14" y="549"/>
                  </a:lnTo>
                  <a:lnTo>
                    <a:pt x="12" y="549"/>
                  </a:lnTo>
                  <a:lnTo>
                    <a:pt x="12" y="549"/>
                  </a:lnTo>
                  <a:lnTo>
                    <a:pt x="9" y="549"/>
                  </a:lnTo>
                  <a:lnTo>
                    <a:pt x="2" y="547"/>
                  </a:lnTo>
                  <a:lnTo>
                    <a:pt x="2" y="547"/>
                  </a:lnTo>
                  <a:lnTo>
                    <a:pt x="2" y="547"/>
                  </a:lnTo>
                  <a:lnTo>
                    <a:pt x="0" y="547"/>
                  </a:lnTo>
                  <a:lnTo>
                    <a:pt x="0" y="549"/>
                  </a:lnTo>
                  <a:lnTo>
                    <a:pt x="0" y="552"/>
                  </a:lnTo>
                  <a:lnTo>
                    <a:pt x="0" y="552"/>
                  </a:lnTo>
                  <a:lnTo>
                    <a:pt x="0" y="554"/>
                  </a:lnTo>
                  <a:lnTo>
                    <a:pt x="5" y="559"/>
                  </a:lnTo>
                  <a:lnTo>
                    <a:pt x="7" y="561"/>
                  </a:lnTo>
                  <a:lnTo>
                    <a:pt x="9" y="561"/>
                  </a:lnTo>
                  <a:lnTo>
                    <a:pt x="9" y="561"/>
                  </a:lnTo>
                  <a:lnTo>
                    <a:pt x="14" y="561"/>
                  </a:lnTo>
                  <a:lnTo>
                    <a:pt x="19" y="561"/>
                  </a:lnTo>
                  <a:lnTo>
                    <a:pt x="21" y="561"/>
                  </a:lnTo>
                  <a:lnTo>
                    <a:pt x="24" y="561"/>
                  </a:lnTo>
                  <a:lnTo>
                    <a:pt x="24" y="564"/>
                  </a:lnTo>
                  <a:lnTo>
                    <a:pt x="24" y="564"/>
                  </a:lnTo>
                  <a:lnTo>
                    <a:pt x="24" y="566"/>
                  </a:lnTo>
                  <a:lnTo>
                    <a:pt x="24" y="566"/>
                  </a:lnTo>
                  <a:lnTo>
                    <a:pt x="24" y="568"/>
                  </a:lnTo>
                  <a:lnTo>
                    <a:pt x="21" y="568"/>
                  </a:lnTo>
                  <a:lnTo>
                    <a:pt x="21" y="571"/>
                  </a:lnTo>
                  <a:lnTo>
                    <a:pt x="19" y="571"/>
                  </a:lnTo>
                  <a:lnTo>
                    <a:pt x="17" y="571"/>
                  </a:lnTo>
                  <a:lnTo>
                    <a:pt x="14" y="573"/>
                  </a:lnTo>
                  <a:lnTo>
                    <a:pt x="12" y="573"/>
                  </a:lnTo>
                  <a:lnTo>
                    <a:pt x="12" y="571"/>
                  </a:lnTo>
                  <a:lnTo>
                    <a:pt x="9" y="571"/>
                  </a:lnTo>
                  <a:lnTo>
                    <a:pt x="9" y="571"/>
                  </a:lnTo>
                  <a:lnTo>
                    <a:pt x="7" y="568"/>
                  </a:lnTo>
                  <a:lnTo>
                    <a:pt x="7" y="568"/>
                  </a:lnTo>
                  <a:lnTo>
                    <a:pt x="5" y="568"/>
                  </a:lnTo>
                  <a:lnTo>
                    <a:pt x="5" y="568"/>
                  </a:lnTo>
                  <a:lnTo>
                    <a:pt x="5" y="568"/>
                  </a:lnTo>
                  <a:lnTo>
                    <a:pt x="5" y="571"/>
                  </a:lnTo>
                  <a:lnTo>
                    <a:pt x="2" y="573"/>
                  </a:lnTo>
                  <a:lnTo>
                    <a:pt x="2" y="575"/>
                  </a:lnTo>
                  <a:lnTo>
                    <a:pt x="2" y="578"/>
                  </a:lnTo>
                  <a:lnTo>
                    <a:pt x="2" y="580"/>
                  </a:lnTo>
                  <a:lnTo>
                    <a:pt x="5" y="583"/>
                  </a:lnTo>
                  <a:lnTo>
                    <a:pt x="2" y="585"/>
                  </a:lnTo>
                  <a:lnTo>
                    <a:pt x="5" y="587"/>
                  </a:lnTo>
                  <a:lnTo>
                    <a:pt x="5" y="587"/>
                  </a:lnTo>
                  <a:lnTo>
                    <a:pt x="7" y="590"/>
                  </a:lnTo>
                  <a:lnTo>
                    <a:pt x="7" y="590"/>
                  </a:lnTo>
                  <a:lnTo>
                    <a:pt x="9" y="592"/>
                  </a:lnTo>
                  <a:lnTo>
                    <a:pt x="9" y="594"/>
                  </a:lnTo>
                  <a:lnTo>
                    <a:pt x="9" y="597"/>
                  </a:lnTo>
                  <a:lnTo>
                    <a:pt x="9" y="599"/>
                  </a:lnTo>
                  <a:lnTo>
                    <a:pt x="9" y="599"/>
                  </a:lnTo>
                  <a:lnTo>
                    <a:pt x="12" y="602"/>
                  </a:lnTo>
                  <a:lnTo>
                    <a:pt x="12" y="604"/>
                  </a:lnTo>
                  <a:lnTo>
                    <a:pt x="12" y="604"/>
                  </a:lnTo>
                  <a:lnTo>
                    <a:pt x="12" y="609"/>
                  </a:lnTo>
                  <a:lnTo>
                    <a:pt x="12" y="618"/>
                  </a:lnTo>
                  <a:lnTo>
                    <a:pt x="14" y="618"/>
                  </a:lnTo>
                  <a:lnTo>
                    <a:pt x="17" y="620"/>
                  </a:lnTo>
                  <a:lnTo>
                    <a:pt x="19" y="620"/>
                  </a:lnTo>
                  <a:lnTo>
                    <a:pt x="21" y="620"/>
                  </a:lnTo>
                  <a:lnTo>
                    <a:pt x="24" y="620"/>
                  </a:lnTo>
                  <a:lnTo>
                    <a:pt x="26" y="620"/>
                  </a:lnTo>
                  <a:lnTo>
                    <a:pt x="28" y="618"/>
                  </a:lnTo>
                  <a:lnTo>
                    <a:pt x="28" y="618"/>
                  </a:lnTo>
                  <a:lnTo>
                    <a:pt x="28" y="618"/>
                  </a:lnTo>
                  <a:lnTo>
                    <a:pt x="28" y="616"/>
                  </a:lnTo>
                  <a:lnTo>
                    <a:pt x="28" y="616"/>
                  </a:lnTo>
                  <a:lnTo>
                    <a:pt x="31" y="616"/>
                  </a:lnTo>
                  <a:lnTo>
                    <a:pt x="31" y="616"/>
                  </a:lnTo>
                  <a:lnTo>
                    <a:pt x="33" y="616"/>
                  </a:lnTo>
                  <a:lnTo>
                    <a:pt x="36" y="613"/>
                  </a:lnTo>
                  <a:lnTo>
                    <a:pt x="36" y="613"/>
                  </a:lnTo>
                  <a:lnTo>
                    <a:pt x="40" y="609"/>
                  </a:lnTo>
                  <a:lnTo>
                    <a:pt x="43" y="609"/>
                  </a:lnTo>
                  <a:lnTo>
                    <a:pt x="45" y="611"/>
                  </a:lnTo>
                  <a:lnTo>
                    <a:pt x="52" y="618"/>
                  </a:lnTo>
                  <a:lnTo>
                    <a:pt x="52" y="623"/>
                  </a:lnTo>
                  <a:lnTo>
                    <a:pt x="52" y="623"/>
                  </a:lnTo>
                  <a:lnTo>
                    <a:pt x="52" y="635"/>
                  </a:lnTo>
                  <a:lnTo>
                    <a:pt x="52" y="637"/>
                  </a:lnTo>
                  <a:lnTo>
                    <a:pt x="52" y="637"/>
                  </a:lnTo>
                  <a:lnTo>
                    <a:pt x="54" y="639"/>
                  </a:lnTo>
                  <a:lnTo>
                    <a:pt x="54" y="642"/>
                  </a:lnTo>
                  <a:lnTo>
                    <a:pt x="54" y="644"/>
                  </a:lnTo>
                  <a:lnTo>
                    <a:pt x="54" y="647"/>
                  </a:lnTo>
                  <a:lnTo>
                    <a:pt x="57" y="647"/>
                  </a:lnTo>
                  <a:lnTo>
                    <a:pt x="57" y="649"/>
                  </a:lnTo>
                  <a:lnTo>
                    <a:pt x="59" y="649"/>
                  </a:lnTo>
                  <a:lnTo>
                    <a:pt x="64" y="654"/>
                  </a:lnTo>
                  <a:lnTo>
                    <a:pt x="66" y="654"/>
                  </a:lnTo>
                  <a:lnTo>
                    <a:pt x="71" y="656"/>
                  </a:lnTo>
                  <a:lnTo>
                    <a:pt x="73" y="656"/>
                  </a:lnTo>
                  <a:lnTo>
                    <a:pt x="73" y="658"/>
                  </a:lnTo>
                  <a:lnTo>
                    <a:pt x="76" y="658"/>
                  </a:lnTo>
                  <a:lnTo>
                    <a:pt x="78" y="661"/>
                  </a:lnTo>
                  <a:lnTo>
                    <a:pt x="81" y="661"/>
                  </a:lnTo>
                  <a:lnTo>
                    <a:pt x="83" y="661"/>
                  </a:lnTo>
                  <a:lnTo>
                    <a:pt x="95" y="658"/>
                  </a:lnTo>
                  <a:lnTo>
                    <a:pt x="95" y="658"/>
                  </a:lnTo>
                  <a:lnTo>
                    <a:pt x="99" y="661"/>
                  </a:lnTo>
                  <a:lnTo>
                    <a:pt x="99" y="661"/>
                  </a:lnTo>
                  <a:lnTo>
                    <a:pt x="102" y="661"/>
                  </a:lnTo>
                  <a:lnTo>
                    <a:pt x="102" y="663"/>
                  </a:lnTo>
                  <a:lnTo>
                    <a:pt x="104" y="663"/>
                  </a:lnTo>
                  <a:lnTo>
                    <a:pt x="107" y="663"/>
                  </a:lnTo>
                  <a:lnTo>
                    <a:pt x="111" y="665"/>
                  </a:lnTo>
                  <a:lnTo>
                    <a:pt x="111" y="665"/>
                  </a:lnTo>
                  <a:lnTo>
                    <a:pt x="116" y="665"/>
                  </a:lnTo>
                  <a:lnTo>
                    <a:pt x="116" y="668"/>
                  </a:lnTo>
                  <a:lnTo>
                    <a:pt x="118" y="670"/>
                  </a:lnTo>
                  <a:lnTo>
                    <a:pt x="123" y="675"/>
                  </a:lnTo>
                  <a:lnTo>
                    <a:pt x="123" y="680"/>
                  </a:lnTo>
                  <a:lnTo>
                    <a:pt x="125" y="680"/>
                  </a:lnTo>
                  <a:lnTo>
                    <a:pt x="125" y="682"/>
                  </a:lnTo>
                  <a:lnTo>
                    <a:pt x="128" y="682"/>
                  </a:lnTo>
                  <a:lnTo>
                    <a:pt x="128" y="682"/>
                  </a:lnTo>
                  <a:lnTo>
                    <a:pt x="135" y="687"/>
                  </a:lnTo>
                  <a:lnTo>
                    <a:pt x="147" y="689"/>
                  </a:lnTo>
                  <a:lnTo>
                    <a:pt x="152" y="687"/>
                  </a:lnTo>
                  <a:lnTo>
                    <a:pt x="152" y="689"/>
                  </a:lnTo>
                  <a:lnTo>
                    <a:pt x="154" y="689"/>
                  </a:lnTo>
                  <a:lnTo>
                    <a:pt x="154" y="689"/>
                  </a:lnTo>
                  <a:lnTo>
                    <a:pt x="166" y="689"/>
                  </a:lnTo>
                  <a:lnTo>
                    <a:pt x="170" y="689"/>
                  </a:lnTo>
                  <a:lnTo>
                    <a:pt x="173" y="689"/>
                  </a:lnTo>
                  <a:lnTo>
                    <a:pt x="175" y="689"/>
                  </a:lnTo>
                  <a:lnTo>
                    <a:pt x="180" y="689"/>
                  </a:lnTo>
                  <a:lnTo>
                    <a:pt x="180" y="687"/>
                  </a:lnTo>
                  <a:lnTo>
                    <a:pt x="182" y="687"/>
                  </a:lnTo>
                  <a:lnTo>
                    <a:pt x="187" y="689"/>
                  </a:lnTo>
                  <a:lnTo>
                    <a:pt x="192" y="689"/>
                  </a:lnTo>
                  <a:lnTo>
                    <a:pt x="204" y="689"/>
                  </a:lnTo>
                  <a:lnTo>
                    <a:pt x="211" y="687"/>
                  </a:lnTo>
                  <a:lnTo>
                    <a:pt x="215" y="687"/>
                  </a:lnTo>
                  <a:lnTo>
                    <a:pt x="218" y="687"/>
                  </a:lnTo>
                  <a:lnTo>
                    <a:pt x="220" y="687"/>
                  </a:lnTo>
                  <a:lnTo>
                    <a:pt x="225" y="689"/>
                  </a:lnTo>
                  <a:lnTo>
                    <a:pt x="230" y="689"/>
                  </a:lnTo>
                  <a:lnTo>
                    <a:pt x="232" y="689"/>
                  </a:lnTo>
                  <a:lnTo>
                    <a:pt x="232" y="689"/>
                  </a:lnTo>
                  <a:lnTo>
                    <a:pt x="234" y="689"/>
                  </a:lnTo>
                  <a:lnTo>
                    <a:pt x="234" y="689"/>
                  </a:lnTo>
                  <a:lnTo>
                    <a:pt x="237" y="691"/>
                  </a:lnTo>
                  <a:lnTo>
                    <a:pt x="239" y="694"/>
                  </a:lnTo>
                  <a:lnTo>
                    <a:pt x="241" y="701"/>
                  </a:lnTo>
                  <a:lnTo>
                    <a:pt x="241" y="706"/>
                  </a:lnTo>
                  <a:lnTo>
                    <a:pt x="241" y="710"/>
                  </a:lnTo>
                  <a:lnTo>
                    <a:pt x="241" y="713"/>
                  </a:lnTo>
                  <a:lnTo>
                    <a:pt x="241" y="713"/>
                  </a:lnTo>
                  <a:lnTo>
                    <a:pt x="239" y="713"/>
                  </a:lnTo>
                  <a:lnTo>
                    <a:pt x="239" y="713"/>
                  </a:lnTo>
                  <a:lnTo>
                    <a:pt x="239" y="713"/>
                  </a:lnTo>
                  <a:lnTo>
                    <a:pt x="237" y="715"/>
                  </a:lnTo>
                  <a:lnTo>
                    <a:pt x="237" y="715"/>
                  </a:lnTo>
                  <a:lnTo>
                    <a:pt x="237" y="715"/>
                  </a:lnTo>
                  <a:lnTo>
                    <a:pt x="237" y="715"/>
                  </a:lnTo>
                  <a:lnTo>
                    <a:pt x="237" y="715"/>
                  </a:lnTo>
                  <a:lnTo>
                    <a:pt x="239" y="715"/>
                  </a:lnTo>
                  <a:lnTo>
                    <a:pt x="241" y="722"/>
                  </a:lnTo>
                  <a:lnTo>
                    <a:pt x="244" y="725"/>
                  </a:lnTo>
                  <a:lnTo>
                    <a:pt x="246" y="725"/>
                  </a:lnTo>
                  <a:lnTo>
                    <a:pt x="258" y="727"/>
                  </a:lnTo>
                  <a:lnTo>
                    <a:pt x="263" y="725"/>
                  </a:lnTo>
                  <a:lnTo>
                    <a:pt x="270" y="725"/>
                  </a:lnTo>
                  <a:lnTo>
                    <a:pt x="272" y="722"/>
                  </a:lnTo>
                  <a:lnTo>
                    <a:pt x="275" y="722"/>
                  </a:lnTo>
                  <a:lnTo>
                    <a:pt x="277" y="720"/>
                  </a:lnTo>
                  <a:lnTo>
                    <a:pt x="279" y="718"/>
                  </a:lnTo>
                  <a:lnTo>
                    <a:pt x="282" y="715"/>
                  </a:lnTo>
                  <a:lnTo>
                    <a:pt x="282" y="713"/>
                  </a:lnTo>
                  <a:lnTo>
                    <a:pt x="286" y="710"/>
                  </a:lnTo>
                  <a:lnTo>
                    <a:pt x="289" y="710"/>
                  </a:lnTo>
                  <a:lnTo>
                    <a:pt x="296" y="710"/>
                  </a:lnTo>
                  <a:lnTo>
                    <a:pt x="298" y="710"/>
                  </a:lnTo>
                  <a:lnTo>
                    <a:pt x="298" y="708"/>
                  </a:lnTo>
                  <a:lnTo>
                    <a:pt x="301" y="706"/>
                  </a:lnTo>
                  <a:lnTo>
                    <a:pt x="301" y="703"/>
                  </a:lnTo>
                  <a:lnTo>
                    <a:pt x="301" y="699"/>
                  </a:lnTo>
                  <a:lnTo>
                    <a:pt x="298" y="696"/>
                  </a:lnTo>
                  <a:lnTo>
                    <a:pt x="298" y="694"/>
                  </a:lnTo>
                  <a:lnTo>
                    <a:pt x="298" y="694"/>
                  </a:lnTo>
                  <a:lnTo>
                    <a:pt x="298" y="691"/>
                  </a:lnTo>
                  <a:lnTo>
                    <a:pt x="301" y="691"/>
                  </a:lnTo>
                  <a:lnTo>
                    <a:pt x="303" y="689"/>
                  </a:lnTo>
                  <a:lnTo>
                    <a:pt x="308" y="687"/>
                  </a:lnTo>
                  <a:lnTo>
                    <a:pt x="308" y="684"/>
                  </a:lnTo>
                  <a:lnTo>
                    <a:pt x="310" y="684"/>
                  </a:lnTo>
                  <a:lnTo>
                    <a:pt x="313" y="680"/>
                  </a:lnTo>
                  <a:lnTo>
                    <a:pt x="313" y="677"/>
                  </a:lnTo>
                  <a:lnTo>
                    <a:pt x="315" y="677"/>
                  </a:lnTo>
                  <a:lnTo>
                    <a:pt x="315" y="675"/>
                  </a:lnTo>
                  <a:lnTo>
                    <a:pt x="315" y="675"/>
                  </a:lnTo>
                  <a:lnTo>
                    <a:pt x="315" y="675"/>
                  </a:lnTo>
                  <a:lnTo>
                    <a:pt x="315" y="673"/>
                  </a:lnTo>
                  <a:lnTo>
                    <a:pt x="315" y="673"/>
                  </a:lnTo>
                  <a:lnTo>
                    <a:pt x="315" y="673"/>
                  </a:lnTo>
                  <a:lnTo>
                    <a:pt x="315" y="670"/>
                  </a:lnTo>
                  <a:lnTo>
                    <a:pt x="315" y="670"/>
                  </a:lnTo>
                  <a:lnTo>
                    <a:pt x="317" y="668"/>
                  </a:lnTo>
                  <a:lnTo>
                    <a:pt x="317" y="663"/>
                  </a:lnTo>
                  <a:lnTo>
                    <a:pt x="320" y="661"/>
                  </a:lnTo>
                  <a:lnTo>
                    <a:pt x="322" y="661"/>
                  </a:lnTo>
                  <a:lnTo>
                    <a:pt x="329" y="661"/>
                  </a:lnTo>
                  <a:lnTo>
                    <a:pt x="331" y="658"/>
                  </a:lnTo>
                  <a:lnTo>
                    <a:pt x="343" y="649"/>
                  </a:lnTo>
                  <a:lnTo>
                    <a:pt x="348" y="647"/>
                  </a:lnTo>
                  <a:lnTo>
                    <a:pt x="353" y="647"/>
                  </a:lnTo>
                  <a:lnTo>
                    <a:pt x="360" y="647"/>
                  </a:lnTo>
                  <a:lnTo>
                    <a:pt x="360" y="647"/>
                  </a:lnTo>
                  <a:lnTo>
                    <a:pt x="362" y="647"/>
                  </a:lnTo>
                  <a:lnTo>
                    <a:pt x="362" y="647"/>
                  </a:lnTo>
                  <a:lnTo>
                    <a:pt x="362" y="647"/>
                  </a:lnTo>
                  <a:lnTo>
                    <a:pt x="362" y="649"/>
                  </a:lnTo>
                  <a:lnTo>
                    <a:pt x="365" y="649"/>
                  </a:lnTo>
                  <a:lnTo>
                    <a:pt x="365" y="649"/>
                  </a:lnTo>
                  <a:lnTo>
                    <a:pt x="365" y="649"/>
                  </a:lnTo>
                  <a:lnTo>
                    <a:pt x="367" y="649"/>
                  </a:lnTo>
                  <a:lnTo>
                    <a:pt x="367" y="649"/>
                  </a:lnTo>
                  <a:lnTo>
                    <a:pt x="367" y="647"/>
                  </a:lnTo>
                  <a:lnTo>
                    <a:pt x="369" y="644"/>
                  </a:lnTo>
                  <a:lnTo>
                    <a:pt x="369" y="644"/>
                  </a:lnTo>
                  <a:lnTo>
                    <a:pt x="374" y="644"/>
                  </a:lnTo>
                  <a:lnTo>
                    <a:pt x="374" y="644"/>
                  </a:lnTo>
                  <a:lnTo>
                    <a:pt x="376" y="642"/>
                  </a:lnTo>
                  <a:lnTo>
                    <a:pt x="376" y="639"/>
                  </a:lnTo>
                  <a:lnTo>
                    <a:pt x="379" y="639"/>
                  </a:lnTo>
                  <a:lnTo>
                    <a:pt x="393" y="639"/>
                  </a:lnTo>
                  <a:lnTo>
                    <a:pt x="395" y="642"/>
                  </a:lnTo>
                  <a:lnTo>
                    <a:pt x="395" y="642"/>
                  </a:lnTo>
                  <a:lnTo>
                    <a:pt x="398" y="642"/>
                  </a:lnTo>
                  <a:lnTo>
                    <a:pt x="398" y="644"/>
                  </a:lnTo>
                  <a:lnTo>
                    <a:pt x="398" y="644"/>
                  </a:lnTo>
                  <a:lnTo>
                    <a:pt x="398" y="644"/>
                  </a:lnTo>
                  <a:lnTo>
                    <a:pt x="398" y="644"/>
                  </a:lnTo>
                  <a:lnTo>
                    <a:pt x="398" y="644"/>
                  </a:lnTo>
                  <a:lnTo>
                    <a:pt x="400" y="647"/>
                  </a:lnTo>
                  <a:lnTo>
                    <a:pt x="402" y="647"/>
                  </a:lnTo>
                  <a:lnTo>
                    <a:pt x="402" y="649"/>
                  </a:lnTo>
                  <a:lnTo>
                    <a:pt x="402" y="649"/>
                  </a:lnTo>
                  <a:lnTo>
                    <a:pt x="405" y="658"/>
                  </a:lnTo>
                  <a:lnTo>
                    <a:pt x="405" y="661"/>
                  </a:lnTo>
                  <a:lnTo>
                    <a:pt x="405" y="661"/>
                  </a:lnTo>
                  <a:lnTo>
                    <a:pt x="405" y="663"/>
                  </a:lnTo>
                  <a:lnTo>
                    <a:pt x="405" y="665"/>
                  </a:lnTo>
                  <a:lnTo>
                    <a:pt x="407" y="665"/>
                  </a:lnTo>
                  <a:lnTo>
                    <a:pt x="407" y="668"/>
                  </a:lnTo>
                  <a:lnTo>
                    <a:pt x="407" y="668"/>
                  </a:lnTo>
                  <a:lnTo>
                    <a:pt x="405" y="668"/>
                  </a:lnTo>
                  <a:lnTo>
                    <a:pt x="405" y="668"/>
                  </a:lnTo>
                  <a:lnTo>
                    <a:pt x="393" y="668"/>
                  </a:lnTo>
                  <a:lnTo>
                    <a:pt x="391" y="668"/>
                  </a:lnTo>
                  <a:lnTo>
                    <a:pt x="391" y="668"/>
                  </a:lnTo>
                  <a:lnTo>
                    <a:pt x="391" y="670"/>
                  </a:lnTo>
                  <a:lnTo>
                    <a:pt x="391" y="670"/>
                  </a:lnTo>
                  <a:lnTo>
                    <a:pt x="391" y="673"/>
                  </a:lnTo>
                  <a:lnTo>
                    <a:pt x="391" y="673"/>
                  </a:lnTo>
                  <a:lnTo>
                    <a:pt x="391" y="675"/>
                  </a:lnTo>
                  <a:lnTo>
                    <a:pt x="393" y="677"/>
                  </a:lnTo>
                  <a:lnTo>
                    <a:pt x="395" y="682"/>
                  </a:lnTo>
                  <a:lnTo>
                    <a:pt x="395" y="684"/>
                  </a:lnTo>
                  <a:lnTo>
                    <a:pt x="395" y="687"/>
                  </a:lnTo>
                  <a:lnTo>
                    <a:pt x="395" y="687"/>
                  </a:lnTo>
                  <a:lnTo>
                    <a:pt x="398" y="687"/>
                  </a:lnTo>
                  <a:lnTo>
                    <a:pt x="398" y="687"/>
                  </a:lnTo>
                  <a:lnTo>
                    <a:pt x="398" y="684"/>
                  </a:lnTo>
                  <a:lnTo>
                    <a:pt x="400" y="684"/>
                  </a:lnTo>
                  <a:lnTo>
                    <a:pt x="400" y="684"/>
                  </a:lnTo>
                  <a:lnTo>
                    <a:pt x="400" y="684"/>
                  </a:lnTo>
                  <a:lnTo>
                    <a:pt x="402" y="684"/>
                  </a:lnTo>
                  <a:lnTo>
                    <a:pt x="402" y="684"/>
                  </a:lnTo>
                  <a:lnTo>
                    <a:pt x="405" y="687"/>
                  </a:lnTo>
                  <a:lnTo>
                    <a:pt x="405" y="687"/>
                  </a:lnTo>
                  <a:lnTo>
                    <a:pt x="405" y="687"/>
                  </a:lnTo>
                  <a:lnTo>
                    <a:pt x="407" y="687"/>
                  </a:lnTo>
                  <a:lnTo>
                    <a:pt x="407" y="687"/>
                  </a:lnTo>
                  <a:lnTo>
                    <a:pt x="410" y="687"/>
                  </a:lnTo>
                  <a:lnTo>
                    <a:pt x="412" y="687"/>
                  </a:lnTo>
                  <a:lnTo>
                    <a:pt x="412" y="687"/>
                  </a:lnTo>
                  <a:lnTo>
                    <a:pt x="414" y="687"/>
                  </a:lnTo>
                  <a:lnTo>
                    <a:pt x="414" y="687"/>
                  </a:lnTo>
                  <a:lnTo>
                    <a:pt x="417" y="687"/>
                  </a:lnTo>
                  <a:lnTo>
                    <a:pt x="419" y="687"/>
                  </a:lnTo>
                  <a:lnTo>
                    <a:pt x="419" y="687"/>
                  </a:lnTo>
                  <a:lnTo>
                    <a:pt x="419" y="689"/>
                  </a:lnTo>
                  <a:lnTo>
                    <a:pt x="421" y="689"/>
                  </a:lnTo>
                  <a:lnTo>
                    <a:pt x="421" y="689"/>
                  </a:lnTo>
                  <a:lnTo>
                    <a:pt x="426" y="687"/>
                  </a:lnTo>
                  <a:lnTo>
                    <a:pt x="428" y="684"/>
                  </a:lnTo>
                  <a:lnTo>
                    <a:pt x="431" y="682"/>
                  </a:lnTo>
                  <a:lnTo>
                    <a:pt x="431" y="682"/>
                  </a:lnTo>
                  <a:lnTo>
                    <a:pt x="433" y="682"/>
                  </a:lnTo>
                  <a:lnTo>
                    <a:pt x="438" y="684"/>
                  </a:lnTo>
                  <a:lnTo>
                    <a:pt x="440" y="687"/>
                  </a:lnTo>
                  <a:lnTo>
                    <a:pt x="443" y="687"/>
                  </a:lnTo>
                  <a:lnTo>
                    <a:pt x="445" y="687"/>
                  </a:lnTo>
                  <a:lnTo>
                    <a:pt x="459" y="682"/>
                  </a:lnTo>
                  <a:lnTo>
                    <a:pt x="464" y="677"/>
                  </a:lnTo>
                  <a:lnTo>
                    <a:pt x="469" y="675"/>
                  </a:lnTo>
                  <a:lnTo>
                    <a:pt x="471" y="675"/>
                  </a:lnTo>
                  <a:lnTo>
                    <a:pt x="473" y="670"/>
                  </a:lnTo>
                  <a:lnTo>
                    <a:pt x="476" y="668"/>
                  </a:lnTo>
                  <a:lnTo>
                    <a:pt x="478" y="668"/>
                  </a:lnTo>
                  <a:lnTo>
                    <a:pt x="478" y="665"/>
                  </a:lnTo>
                  <a:lnTo>
                    <a:pt x="485" y="665"/>
                  </a:lnTo>
                  <a:lnTo>
                    <a:pt x="490" y="663"/>
                  </a:lnTo>
                  <a:lnTo>
                    <a:pt x="492" y="658"/>
                  </a:lnTo>
                  <a:lnTo>
                    <a:pt x="495" y="658"/>
                  </a:lnTo>
                  <a:lnTo>
                    <a:pt x="495" y="658"/>
                  </a:lnTo>
                  <a:lnTo>
                    <a:pt x="497" y="658"/>
                  </a:lnTo>
                  <a:lnTo>
                    <a:pt x="497" y="658"/>
                  </a:lnTo>
                  <a:lnTo>
                    <a:pt x="500" y="658"/>
                  </a:lnTo>
                  <a:lnTo>
                    <a:pt x="500" y="658"/>
                  </a:lnTo>
                  <a:lnTo>
                    <a:pt x="502" y="658"/>
                  </a:lnTo>
                  <a:lnTo>
                    <a:pt x="502" y="661"/>
                  </a:lnTo>
                  <a:lnTo>
                    <a:pt x="502" y="663"/>
                  </a:lnTo>
                  <a:lnTo>
                    <a:pt x="504" y="665"/>
                  </a:lnTo>
                  <a:lnTo>
                    <a:pt x="504" y="668"/>
                  </a:lnTo>
                  <a:lnTo>
                    <a:pt x="504" y="670"/>
                  </a:lnTo>
                  <a:lnTo>
                    <a:pt x="504" y="673"/>
                  </a:lnTo>
                  <a:lnTo>
                    <a:pt x="504" y="673"/>
                  </a:lnTo>
                  <a:lnTo>
                    <a:pt x="504" y="673"/>
                  </a:lnTo>
                  <a:lnTo>
                    <a:pt x="504" y="673"/>
                  </a:lnTo>
                  <a:lnTo>
                    <a:pt x="504" y="673"/>
                  </a:lnTo>
                  <a:lnTo>
                    <a:pt x="504" y="673"/>
                  </a:lnTo>
                  <a:lnTo>
                    <a:pt x="507" y="673"/>
                  </a:lnTo>
                  <a:lnTo>
                    <a:pt x="507" y="673"/>
                  </a:lnTo>
                  <a:lnTo>
                    <a:pt x="509" y="673"/>
                  </a:lnTo>
                  <a:lnTo>
                    <a:pt x="509" y="670"/>
                  </a:lnTo>
                  <a:lnTo>
                    <a:pt x="511" y="670"/>
                  </a:lnTo>
                  <a:lnTo>
                    <a:pt x="511" y="670"/>
                  </a:lnTo>
                  <a:lnTo>
                    <a:pt x="514" y="670"/>
                  </a:lnTo>
                  <a:lnTo>
                    <a:pt x="516" y="670"/>
                  </a:lnTo>
                  <a:lnTo>
                    <a:pt x="516" y="673"/>
                  </a:lnTo>
                  <a:lnTo>
                    <a:pt x="518" y="673"/>
                  </a:lnTo>
                  <a:lnTo>
                    <a:pt x="518" y="675"/>
                  </a:lnTo>
                  <a:lnTo>
                    <a:pt x="528" y="677"/>
                  </a:lnTo>
                  <a:lnTo>
                    <a:pt x="535" y="677"/>
                  </a:lnTo>
                  <a:lnTo>
                    <a:pt x="537" y="677"/>
                  </a:lnTo>
                  <a:lnTo>
                    <a:pt x="540" y="675"/>
                  </a:lnTo>
                  <a:lnTo>
                    <a:pt x="547" y="675"/>
                  </a:lnTo>
                  <a:lnTo>
                    <a:pt x="552" y="673"/>
                  </a:lnTo>
                  <a:lnTo>
                    <a:pt x="554" y="673"/>
                  </a:lnTo>
                  <a:lnTo>
                    <a:pt x="559" y="673"/>
                  </a:lnTo>
                  <a:lnTo>
                    <a:pt x="561" y="673"/>
                  </a:lnTo>
                  <a:lnTo>
                    <a:pt x="561" y="670"/>
                  </a:lnTo>
                  <a:lnTo>
                    <a:pt x="561" y="670"/>
                  </a:lnTo>
                  <a:lnTo>
                    <a:pt x="561" y="668"/>
                  </a:lnTo>
                  <a:lnTo>
                    <a:pt x="561" y="668"/>
                  </a:lnTo>
                  <a:lnTo>
                    <a:pt x="561" y="665"/>
                  </a:lnTo>
                  <a:lnTo>
                    <a:pt x="561" y="665"/>
                  </a:lnTo>
                  <a:lnTo>
                    <a:pt x="561" y="663"/>
                  </a:lnTo>
                  <a:lnTo>
                    <a:pt x="563" y="663"/>
                  </a:lnTo>
                  <a:lnTo>
                    <a:pt x="568" y="661"/>
                  </a:lnTo>
                  <a:lnTo>
                    <a:pt x="580" y="661"/>
                  </a:lnTo>
                  <a:lnTo>
                    <a:pt x="582" y="658"/>
                  </a:lnTo>
                  <a:lnTo>
                    <a:pt x="589" y="656"/>
                  </a:lnTo>
                  <a:lnTo>
                    <a:pt x="592" y="656"/>
                  </a:lnTo>
                  <a:lnTo>
                    <a:pt x="594" y="654"/>
                  </a:lnTo>
                  <a:lnTo>
                    <a:pt x="597" y="654"/>
                  </a:lnTo>
                  <a:lnTo>
                    <a:pt x="597" y="651"/>
                  </a:lnTo>
                  <a:lnTo>
                    <a:pt x="597" y="649"/>
                  </a:lnTo>
                  <a:lnTo>
                    <a:pt x="597" y="649"/>
                  </a:lnTo>
                  <a:lnTo>
                    <a:pt x="597" y="649"/>
                  </a:lnTo>
                  <a:lnTo>
                    <a:pt x="597" y="647"/>
                  </a:lnTo>
                  <a:lnTo>
                    <a:pt x="599" y="647"/>
                  </a:lnTo>
                  <a:lnTo>
                    <a:pt x="604" y="649"/>
                  </a:lnTo>
                  <a:lnTo>
                    <a:pt x="606" y="649"/>
                  </a:lnTo>
                  <a:lnTo>
                    <a:pt x="608" y="651"/>
                  </a:lnTo>
                  <a:lnTo>
                    <a:pt x="613" y="649"/>
                  </a:lnTo>
                  <a:lnTo>
                    <a:pt x="613" y="651"/>
                  </a:lnTo>
                  <a:lnTo>
                    <a:pt x="616" y="651"/>
                  </a:lnTo>
                  <a:lnTo>
                    <a:pt x="618" y="651"/>
                  </a:lnTo>
                  <a:lnTo>
                    <a:pt x="618" y="651"/>
                  </a:lnTo>
                  <a:lnTo>
                    <a:pt x="623" y="651"/>
                  </a:lnTo>
                  <a:lnTo>
                    <a:pt x="625" y="654"/>
                  </a:lnTo>
                  <a:lnTo>
                    <a:pt x="627" y="656"/>
                  </a:lnTo>
                  <a:lnTo>
                    <a:pt x="630" y="658"/>
                  </a:lnTo>
                  <a:lnTo>
                    <a:pt x="632" y="661"/>
                  </a:lnTo>
                  <a:lnTo>
                    <a:pt x="632" y="663"/>
                  </a:lnTo>
                  <a:lnTo>
                    <a:pt x="632" y="663"/>
                  </a:lnTo>
                  <a:lnTo>
                    <a:pt x="632" y="663"/>
                  </a:lnTo>
                  <a:lnTo>
                    <a:pt x="632" y="665"/>
                  </a:lnTo>
                  <a:lnTo>
                    <a:pt x="632" y="668"/>
                  </a:lnTo>
                  <a:lnTo>
                    <a:pt x="634" y="668"/>
                  </a:lnTo>
                  <a:lnTo>
                    <a:pt x="634" y="668"/>
                  </a:lnTo>
                  <a:lnTo>
                    <a:pt x="637" y="668"/>
                  </a:lnTo>
                  <a:lnTo>
                    <a:pt x="639" y="668"/>
                  </a:lnTo>
                  <a:lnTo>
                    <a:pt x="639" y="668"/>
                  </a:lnTo>
                  <a:lnTo>
                    <a:pt x="642" y="665"/>
                  </a:lnTo>
                  <a:lnTo>
                    <a:pt x="644" y="663"/>
                  </a:lnTo>
                  <a:lnTo>
                    <a:pt x="646" y="663"/>
                  </a:lnTo>
                  <a:lnTo>
                    <a:pt x="646" y="663"/>
                  </a:lnTo>
                  <a:lnTo>
                    <a:pt x="651" y="663"/>
                  </a:lnTo>
                  <a:lnTo>
                    <a:pt x="656" y="663"/>
                  </a:lnTo>
                  <a:lnTo>
                    <a:pt x="658" y="663"/>
                  </a:lnTo>
                  <a:lnTo>
                    <a:pt x="660" y="663"/>
                  </a:lnTo>
                  <a:lnTo>
                    <a:pt x="663" y="663"/>
                  </a:lnTo>
                  <a:lnTo>
                    <a:pt x="663" y="665"/>
                  </a:lnTo>
                  <a:lnTo>
                    <a:pt x="665" y="665"/>
                  </a:lnTo>
                  <a:lnTo>
                    <a:pt x="665" y="668"/>
                  </a:lnTo>
                  <a:lnTo>
                    <a:pt x="665" y="670"/>
                  </a:lnTo>
                  <a:lnTo>
                    <a:pt x="668" y="670"/>
                  </a:lnTo>
                  <a:lnTo>
                    <a:pt x="668" y="670"/>
                  </a:lnTo>
                  <a:lnTo>
                    <a:pt x="670" y="670"/>
                  </a:lnTo>
                  <a:lnTo>
                    <a:pt x="672" y="670"/>
                  </a:lnTo>
                  <a:lnTo>
                    <a:pt x="675" y="668"/>
                  </a:lnTo>
                  <a:lnTo>
                    <a:pt x="675" y="668"/>
                  </a:lnTo>
                  <a:lnTo>
                    <a:pt x="677" y="668"/>
                  </a:lnTo>
                  <a:lnTo>
                    <a:pt x="677" y="668"/>
                  </a:lnTo>
                  <a:lnTo>
                    <a:pt x="679" y="665"/>
                  </a:lnTo>
                  <a:lnTo>
                    <a:pt x="682" y="665"/>
                  </a:lnTo>
                  <a:lnTo>
                    <a:pt x="682" y="665"/>
                  </a:lnTo>
                  <a:lnTo>
                    <a:pt x="682" y="668"/>
                  </a:lnTo>
                  <a:lnTo>
                    <a:pt x="682" y="668"/>
                  </a:lnTo>
                  <a:lnTo>
                    <a:pt x="682" y="668"/>
                  </a:lnTo>
                  <a:lnTo>
                    <a:pt x="684" y="668"/>
                  </a:lnTo>
                  <a:lnTo>
                    <a:pt x="684" y="668"/>
                  </a:lnTo>
                  <a:lnTo>
                    <a:pt x="694" y="665"/>
                  </a:lnTo>
                  <a:lnTo>
                    <a:pt x="694" y="663"/>
                  </a:lnTo>
                  <a:lnTo>
                    <a:pt x="696" y="661"/>
                  </a:lnTo>
                  <a:lnTo>
                    <a:pt x="703" y="658"/>
                  </a:lnTo>
                  <a:lnTo>
                    <a:pt x="705" y="658"/>
                  </a:lnTo>
                  <a:lnTo>
                    <a:pt x="705" y="658"/>
                  </a:lnTo>
                  <a:lnTo>
                    <a:pt x="705" y="656"/>
                  </a:lnTo>
                  <a:lnTo>
                    <a:pt x="708" y="658"/>
                  </a:lnTo>
                  <a:lnTo>
                    <a:pt x="713" y="661"/>
                  </a:lnTo>
                  <a:lnTo>
                    <a:pt x="715" y="663"/>
                  </a:lnTo>
                  <a:lnTo>
                    <a:pt x="720" y="663"/>
                  </a:lnTo>
                  <a:lnTo>
                    <a:pt x="720" y="665"/>
                  </a:lnTo>
                  <a:lnTo>
                    <a:pt x="722" y="665"/>
                  </a:lnTo>
                  <a:lnTo>
                    <a:pt x="722" y="665"/>
                  </a:lnTo>
                  <a:lnTo>
                    <a:pt x="722" y="668"/>
                  </a:lnTo>
                  <a:lnTo>
                    <a:pt x="722" y="668"/>
                  </a:lnTo>
                  <a:lnTo>
                    <a:pt x="722" y="670"/>
                  </a:lnTo>
                  <a:lnTo>
                    <a:pt x="729" y="675"/>
                  </a:lnTo>
                  <a:lnTo>
                    <a:pt x="732" y="675"/>
                  </a:lnTo>
                  <a:lnTo>
                    <a:pt x="732" y="677"/>
                  </a:lnTo>
                  <a:lnTo>
                    <a:pt x="732" y="680"/>
                  </a:lnTo>
                  <a:lnTo>
                    <a:pt x="732" y="680"/>
                  </a:lnTo>
                  <a:lnTo>
                    <a:pt x="732" y="682"/>
                  </a:lnTo>
                  <a:lnTo>
                    <a:pt x="732" y="682"/>
                  </a:lnTo>
                  <a:lnTo>
                    <a:pt x="732" y="682"/>
                  </a:lnTo>
                  <a:lnTo>
                    <a:pt x="729" y="684"/>
                  </a:lnTo>
                  <a:lnTo>
                    <a:pt x="729" y="684"/>
                  </a:lnTo>
                  <a:lnTo>
                    <a:pt x="729" y="687"/>
                  </a:lnTo>
                  <a:lnTo>
                    <a:pt x="732" y="687"/>
                  </a:lnTo>
                  <a:lnTo>
                    <a:pt x="732" y="687"/>
                  </a:lnTo>
                  <a:lnTo>
                    <a:pt x="732" y="687"/>
                  </a:lnTo>
                  <a:lnTo>
                    <a:pt x="734" y="687"/>
                  </a:lnTo>
                  <a:lnTo>
                    <a:pt x="736" y="687"/>
                  </a:lnTo>
                  <a:lnTo>
                    <a:pt x="739" y="684"/>
                  </a:lnTo>
                  <a:lnTo>
                    <a:pt x="739" y="684"/>
                  </a:lnTo>
                  <a:lnTo>
                    <a:pt x="741" y="687"/>
                  </a:lnTo>
                  <a:lnTo>
                    <a:pt x="741" y="687"/>
                  </a:lnTo>
                  <a:lnTo>
                    <a:pt x="755" y="694"/>
                  </a:lnTo>
                  <a:lnTo>
                    <a:pt x="755" y="694"/>
                  </a:lnTo>
                  <a:lnTo>
                    <a:pt x="758" y="694"/>
                  </a:lnTo>
                  <a:lnTo>
                    <a:pt x="758" y="694"/>
                  </a:lnTo>
                  <a:lnTo>
                    <a:pt x="758" y="694"/>
                  </a:lnTo>
                  <a:lnTo>
                    <a:pt x="760" y="691"/>
                  </a:lnTo>
                  <a:lnTo>
                    <a:pt x="762" y="691"/>
                  </a:lnTo>
                  <a:lnTo>
                    <a:pt x="765" y="687"/>
                  </a:lnTo>
                  <a:lnTo>
                    <a:pt x="765" y="682"/>
                  </a:lnTo>
                  <a:lnTo>
                    <a:pt x="767" y="677"/>
                  </a:lnTo>
                  <a:lnTo>
                    <a:pt x="767" y="675"/>
                  </a:lnTo>
                  <a:lnTo>
                    <a:pt x="767" y="663"/>
                  </a:lnTo>
                  <a:lnTo>
                    <a:pt x="767" y="661"/>
                  </a:lnTo>
                  <a:lnTo>
                    <a:pt x="767" y="658"/>
                  </a:lnTo>
                  <a:lnTo>
                    <a:pt x="767" y="647"/>
                  </a:lnTo>
                  <a:lnTo>
                    <a:pt x="769" y="644"/>
                  </a:lnTo>
                  <a:lnTo>
                    <a:pt x="772" y="642"/>
                  </a:lnTo>
                  <a:lnTo>
                    <a:pt x="774" y="642"/>
                  </a:lnTo>
                  <a:lnTo>
                    <a:pt x="776" y="639"/>
                  </a:lnTo>
                  <a:lnTo>
                    <a:pt x="779" y="637"/>
                  </a:lnTo>
                  <a:lnTo>
                    <a:pt x="781" y="630"/>
                  </a:lnTo>
                  <a:lnTo>
                    <a:pt x="779" y="623"/>
                  </a:lnTo>
                  <a:lnTo>
                    <a:pt x="781" y="618"/>
                  </a:lnTo>
                  <a:lnTo>
                    <a:pt x="781" y="616"/>
                  </a:lnTo>
                  <a:lnTo>
                    <a:pt x="786" y="604"/>
                  </a:lnTo>
                  <a:lnTo>
                    <a:pt x="788" y="602"/>
                  </a:lnTo>
                  <a:lnTo>
                    <a:pt x="791" y="599"/>
                  </a:lnTo>
                  <a:lnTo>
                    <a:pt x="791" y="599"/>
                  </a:lnTo>
                  <a:lnTo>
                    <a:pt x="793" y="602"/>
                  </a:lnTo>
                  <a:lnTo>
                    <a:pt x="795" y="606"/>
                  </a:lnTo>
                  <a:lnTo>
                    <a:pt x="798" y="606"/>
                  </a:lnTo>
                  <a:lnTo>
                    <a:pt x="798" y="606"/>
                  </a:lnTo>
                  <a:lnTo>
                    <a:pt x="800" y="604"/>
                  </a:lnTo>
                  <a:lnTo>
                    <a:pt x="800" y="602"/>
                  </a:lnTo>
                  <a:lnTo>
                    <a:pt x="798" y="602"/>
                  </a:lnTo>
                  <a:lnTo>
                    <a:pt x="798" y="599"/>
                  </a:lnTo>
                  <a:lnTo>
                    <a:pt x="798" y="597"/>
                  </a:lnTo>
                  <a:lnTo>
                    <a:pt x="798" y="597"/>
                  </a:lnTo>
                  <a:lnTo>
                    <a:pt x="800" y="597"/>
                  </a:lnTo>
                  <a:lnTo>
                    <a:pt x="800" y="597"/>
                  </a:lnTo>
                  <a:lnTo>
                    <a:pt x="803" y="594"/>
                  </a:lnTo>
                  <a:lnTo>
                    <a:pt x="803" y="587"/>
                  </a:lnTo>
                  <a:lnTo>
                    <a:pt x="803" y="585"/>
                  </a:lnTo>
                  <a:lnTo>
                    <a:pt x="805" y="585"/>
                  </a:lnTo>
                  <a:lnTo>
                    <a:pt x="805" y="583"/>
                  </a:lnTo>
                  <a:lnTo>
                    <a:pt x="810" y="580"/>
                  </a:lnTo>
                  <a:lnTo>
                    <a:pt x="812" y="575"/>
                  </a:lnTo>
                  <a:lnTo>
                    <a:pt x="812" y="573"/>
                  </a:lnTo>
                  <a:lnTo>
                    <a:pt x="814" y="571"/>
                  </a:lnTo>
                  <a:lnTo>
                    <a:pt x="812" y="566"/>
                  </a:lnTo>
                  <a:lnTo>
                    <a:pt x="812" y="561"/>
                  </a:lnTo>
                  <a:lnTo>
                    <a:pt x="814" y="559"/>
                  </a:lnTo>
                  <a:lnTo>
                    <a:pt x="819" y="554"/>
                  </a:lnTo>
                  <a:lnTo>
                    <a:pt x="819" y="552"/>
                  </a:lnTo>
                  <a:lnTo>
                    <a:pt x="821" y="552"/>
                  </a:lnTo>
                  <a:lnTo>
                    <a:pt x="821" y="552"/>
                  </a:lnTo>
                  <a:lnTo>
                    <a:pt x="821" y="554"/>
                  </a:lnTo>
                  <a:lnTo>
                    <a:pt x="824" y="557"/>
                  </a:lnTo>
                  <a:lnTo>
                    <a:pt x="824" y="557"/>
                  </a:lnTo>
                  <a:lnTo>
                    <a:pt x="826" y="557"/>
                  </a:lnTo>
                  <a:lnTo>
                    <a:pt x="829" y="557"/>
                  </a:lnTo>
                  <a:lnTo>
                    <a:pt x="831" y="554"/>
                  </a:lnTo>
                  <a:lnTo>
                    <a:pt x="833" y="554"/>
                  </a:lnTo>
                  <a:lnTo>
                    <a:pt x="836" y="552"/>
                  </a:lnTo>
                  <a:lnTo>
                    <a:pt x="838" y="549"/>
                  </a:lnTo>
                  <a:lnTo>
                    <a:pt x="840" y="549"/>
                  </a:lnTo>
                  <a:lnTo>
                    <a:pt x="843" y="552"/>
                  </a:lnTo>
                  <a:lnTo>
                    <a:pt x="843" y="552"/>
                  </a:lnTo>
                  <a:lnTo>
                    <a:pt x="845" y="557"/>
                  </a:lnTo>
                  <a:lnTo>
                    <a:pt x="847" y="557"/>
                  </a:lnTo>
                  <a:lnTo>
                    <a:pt x="847" y="557"/>
                  </a:lnTo>
                  <a:lnTo>
                    <a:pt x="850" y="557"/>
                  </a:lnTo>
                  <a:lnTo>
                    <a:pt x="852" y="554"/>
                  </a:lnTo>
                  <a:lnTo>
                    <a:pt x="855" y="554"/>
                  </a:lnTo>
                  <a:lnTo>
                    <a:pt x="855" y="552"/>
                  </a:lnTo>
                  <a:lnTo>
                    <a:pt x="857" y="549"/>
                  </a:lnTo>
                  <a:lnTo>
                    <a:pt x="862" y="547"/>
                  </a:lnTo>
                  <a:lnTo>
                    <a:pt x="864" y="547"/>
                  </a:lnTo>
                  <a:lnTo>
                    <a:pt x="866" y="547"/>
                  </a:lnTo>
                  <a:lnTo>
                    <a:pt x="869" y="545"/>
                  </a:lnTo>
                  <a:lnTo>
                    <a:pt x="871" y="545"/>
                  </a:lnTo>
                  <a:lnTo>
                    <a:pt x="874" y="545"/>
                  </a:lnTo>
                  <a:lnTo>
                    <a:pt x="874" y="542"/>
                  </a:lnTo>
                  <a:lnTo>
                    <a:pt x="874" y="540"/>
                  </a:lnTo>
                  <a:lnTo>
                    <a:pt x="874" y="538"/>
                  </a:lnTo>
                  <a:lnTo>
                    <a:pt x="876" y="535"/>
                  </a:lnTo>
                  <a:lnTo>
                    <a:pt x="883" y="531"/>
                  </a:lnTo>
                  <a:lnTo>
                    <a:pt x="885" y="531"/>
                  </a:lnTo>
                  <a:lnTo>
                    <a:pt x="888" y="531"/>
                  </a:lnTo>
                  <a:lnTo>
                    <a:pt x="888" y="528"/>
                  </a:lnTo>
                  <a:lnTo>
                    <a:pt x="885" y="526"/>
                  </a:lnTo>
                  <a:lnTo>
                    <a:pt x="885" y="523"/>
                  </a:lnTo>
                  <a:lnTo>
                    <a:pt x="888" y="521"/>
                  </a:lnTo>
                  <a:lnTo>
                    <a:pt x="890" y="519"/>
                  </a:lnTo>
                  <a:lnTo>
                    <a:pt x="888" y="514"/>
                  </a:lnTo>
                  <a:lnTo>
                    <a:pt x="888" y="512"/>
                  </a:lnTo>
                  <a:lnTo>
                    <a:pt x="888" y="509"/>
                  </a:lnTo>
                  <a:lnTo>
                    <a:pt x="890" y="507"/>
                  </a:lnTo>
                  <a:lnTo>
                    <a:pt x="892" y="504"/>
                  </a:lnTo>
                  <a:lnTo>
                    <a:pt x="897" y="504"/>
                  </a:lnTo>
                  <a:lnTo>
                    <a:pt x="897" y="502"/>
                  </a:lnTo>
                  <a:lnTo>
                    <a:pt x="902" y="500"/>
                  </a:lnTo>
                  <a:lnTo>
                    <a:pt x="907" y="495"/>
                  </a:lnTo>
                  <a:lnTo>
                    <a:pt x="907" y="493"/>
                  </a:lnTo>
                  <a:lnTo>
                    <a:pt x="907" y="488"/>
                  </a:lnTo>
                  <a:lnTo>
                    <a:pt x="907" y="486"/>
                  </a:lnTo>
                  <a:lnTo>
                    <a:pt x="907" y="483"/>
                  </a:lnTo>
                  <a:lnTo>
                    <a:pt x="909" y="481"/>
                  </a:lnTo>
                  <a:lnTo>
                    <a:pt x="916" y="478"/>
                  </a:lnTo>
                  <a:lnTo>
                    <a:pt x="921" y="476"/>
                  </a:lnTo>
                  <a:lnTo>
                    <a:pt x="923" y="474"/>
                  </a:lnTo>
                  <a:lnTo>
                    <a:pt x="926" y="476"/>
                  </a:lnTo>
                  <a:lnTo>
                    <a:pt x="928" y="476"/>
                  </a:lnTo>
                  <a:lnTo>
                    <a:pt x="930" y="474"/>
                  </a:lnTo>
                  <a:lnTo>
                    <a:pt x="933" y="469"/>
                  </a:lnTo>
                  <a:lnTo>
                    <a:pt x="933" y="467"/>
                  </a:lnTo>
                  <a:lnTo>
                    <a:pt x="933" y="462"/>
                  </a:lnTo>
                  <a:lnTo>
                    <a:pt x="935" y="452"/>
                  </a:lnTo>
                  <a:lnTo>
                    <a:pt x="935" y="450"/>
                  </a:lnTo>
                  <a:lnTo>
                    <a:pt x="933" y="448"/>
                  </a:lnTo>
                  <a:lnTo>
                    <a:pt x="930" y="443"/>
                  </a:lnTo>
                  <a:lnTo>
                    <a:pt x="928" y="443"/>
                  </a:lnTo>
                  <a:lnTo>
                    <a:pt x="926" y="441"/>
                  </a:lnTo>
                  <a:lnTo>
                    <a:pt x="926" y="441"/>
                  </a:lnTo>
                  <a:lnTo>
                    <a:pt x="919" y="443"/>
                  </a:lnTo>
                  <a:lnTo>
                    <a:pt x="919" y="443"/>
                  </a:lnTo>
                  <a:lnTo>
                    <a:pt x="916" y="441"/>
                  </a:lnTo>
                  <a:lnTo>
                    <a:pt x="916" y="438"/>
                  </a:lnTo>
                  <a:lnTo>
                    <a:pt x="916" y="438"/>
                  </a:lnTo>
                  <a:lnTo>
                    <a:pt x="914" y="438"/>
                  </a:lnTo>
                  <a:lnTo>
                    <a:pt x="914" y="438"/>
                  </a:lnTo>
                  <a:lnTo>
                    <a:pt x="911" y="436"/>
                  </a:lnTo>
                  <a:lnTo>
                    <a:pt x="909" y="429"/>
                  </a:lnTo>
                  <a:lnTo>
                    <a:pt x="904" y="426"/>
                  </a:lnTo>
                  <a:lnTo>
                    <a:pt x="902" y="424"/>
                  </a:lnTo>
                  <a:lnTo>
                    <a:pt x="897" y="424"/>
                  </a:lnTo>
                  <a:lnTo>
                    <a:pt x="890" y="422"/>
                  </a:lnTo>
                  <a:lnTo>
                    <a:pt x="888" y="422"/>
                  </a:lnTo>
                  <a:lnTo>
                    <a:pt x="885" y="419"/>
                  </a:lnTo>
                  <a:lnTo>
                    <a:pt x="885" y="419"/>
                  </a:lnTo>
                  <a:lnTo>
                    <a:pt x="883" y="422"/>
                  </a:lnTo>
                  <a:lnTo>
                    <a:pt x="881" y="424"/>
                  </a:lnTo>
                  <a:lnTo>
                    <a:pt x="878" y="424"/>
                  </a:lnTo>
                  <a:lnTo>
                    <a:pt x="874" y="426"/>
                  </a:lnTo>
                  <a:lnTo>
                    <a:pt x="874" y="429"/>
                  </a:lnTo>
                  <a:lnTo>
                    <a:pt x="871" y="426"/>
                  </a:lnTo>
                  <a:lnTo>
                    <a:pt x="871" y="426"/>
                  </a:lnTo>
                  <a:lnTo>
                    <a:pt x="869" y="424"/>
                  </a:lnTo>
                  <a:lnTo>
                    <a:pt x="869" y="422"/>
                  </a:lnTo>
                  <a:lnTo>
                    <a:pt x="866" y="419"/>
                  </a:lnTo>
                  <a:lnTo>
                    <a:pt x="866" y="417"/>
                  </a:lnTo>
                  <a:lnTo>
                    <a:pt x="866" y="417"/>
                  </a:lnTo>
                  <a:lnTo>
                    <a:pt x="869" y="417"/>
                  </a:lnTo>
                  <a:lnTo>
                    <a:pt x="869" y="415"/>
                  </a:lnTo>
                  <a:lnTo>
                    <a:pt x="869" y="415"/>
                  </a:lnTo>
                  <a:lnTo>
                    <a:pt x="871" y="410"/>
                  </a:lnTo>
                  <a:lnTo>
                    <a:pt x="871" y="407"/>
                  </a:lnTo>
                  <a:lnTo>
                    <a:pt x="874" y="407"/>
                  </a:lnTo>
                  <a:lnTo>
                    <a:pt x="874" y="407"/>
                  </a:lnTo>
                  <a:lnTo>
                    <a:pt x="876" y="405"/>
                  </a:lnTo>
                  <a:lnTo>
                    <a:pt x="876" y="403"/>
                  </a:lnTo>
                  <a:lnTo>
                    <a:pt x="878" y="403"/>
                  </a:lnTo>
                  <a:lnTo>
                    <a:pt x="878" y="400"/>
                  </a:lnTo>
                  <a:lnTo>
                    <a:pt x="878" y="398"/>
                  </a:lnTo>
                  <a:lnTo>
                    <a:pt x="876" y="393"/>
                  </a:lnTo>
                  <a:lnTo>
                    <a:pt x="874" y="386"/>
                  </a:lnTo>
                  <a:lnTo>
                    <a:pt x="871" y="384"/>
                  </a:lnTo>
                  <a:lnTo>
                    <a:pt x="871" y="384"/>
                  </a:lnTo>
                  <a:lnTo>
                    <a:pt x="871" y="381"/>
                  </a:lnTo>
                  <a:lnTo>
                    <a:pt x="871" y="381"/>
                  </a:lnTo>
                  <a:lnTo>
                    <a:pt x="871" y="379"/>
                  </a:lnTo>
                  <a:lnTo>
                    <a:pt x="874" y="377"/>
                  </a:lnTo>
                  <a:lnTo>
                    <a:pt x="878" y="377"/>
                  </a:lnTo>
                  <a:lnTo>
                    <a:pt x="881" y="379"/>
                  </a:lnTo>
                  <a:lnTo>
                    <a:pt x="885" y="384"/>
                  </a:lnTo>
                  <a:lnTo>
                    <a:pt x="888" y="389"/>
                  </a:lnTo>
                  <a:lnTo>
                    <a:pt x="892" y="389"/>
                  </a:lnTo>
                  <a:lnTo>
                    <a:pt x="895" y="389"/>
                  </a:lnTo>
                  <a:lnTo>
                    <a:pt x="897" y="386"/>
                  </a:lnTo>
                  <a:lnTo>
                    <a:pt x="904" y="384"/>
                  </a:lnTo>
                  <a:lnTo>
                    <a:pt x="907" y="384"/>
                  </a:lnTo>
                  <a:lnTo>
                    <a:pt x="914" y="384"/>
                  </a:lnTo>
                  <a:lnTo>
                    <a:pt x="916" y="384"/>
                  </a:lnTo>
                  <a:lnTo>
                    <a:pt x="923" y="389"/>
                  </a:lnTo>
                  <a:lnTo>
                    <a:pt x="926" y="389"/>
                  </a:lnTo>
                  <a:lnTo>
                    <a:pt x="937" y="389"/>
                  </a:lnTo>
                  <a:lnTo>
                    <a:pt x="942" y="389"/>
                  </a:lnTo>
                  <a:lnTo>
                    <a:pt x="945" y="389"/>
                  </a:lnTo>
                  <a:lnTo>
                    <a:pt x="961" y="391"/>
                  </a:lnTo>
                  <a:lnTo>
                    <a:pt x="971" y="391"/>
                  </a:lnTo>
                  <a:lnTo>
                    <a:pt x="975" y="391"/>
                  </a:lnTo>
                  <a:lnTo>
                    <a:pt x="975" y="391"/>
                  </a:lnTo>
                  <a:lnTo>
                    <a:pt x="978" y="389"/>
                  </a:lnTo>
                  <a:lnTo>
                    <a:pt x="978" y="386"/>
                  </a:lnTo>
                  <a:lnTo>
                    <a:pt x="985" y="386"/>
                  </a:lnTo>
                  <a:lnTo>
                    <a:pt x="987" y="384"/>
                  </a:lnTo>
                  <a:lnTo>
                    <a:pt x="990" y="381"/>
                  </a:lnTo>
                  <a:lnTo>
                    <a:pt x="990" y="381"/>
                  </a:lnTo>
                  <a:lnTo>
                    <a:pt x="990" y="379"/>
                  </a:lnTo>
                  <a:lnTo>
                    <a:pt x="990" y="377"/>
                  </a:lnTo>
                  <a:lnTo>
                    <a:pt x="990" y="377"/>
                  </a:lnTo>
                  <a:lnTo>
                    <a:pt x="992" y="374"/>
                  </a:lnTo>
                  <a:lnTo>
                    <a:pt x="997" y="374"/>
                  </a:lnTo>
                  <a:lnTo>
                    <a:pt x="999" y="374"/>
                  </a:lnTo>
                  <a:lnTo>
                    <a:pt x="1001" y="372"/>
                  </a:lnTo>
                  <a:lnTo>
                    <a:pt x="1004" y="370"/>
                  </a:lnTo>
                  <a:lnTo>
                    <a:pt x="1004" y="370"/>
                  </a:lnTo>
                  <a:lnTo>
                    <a:pt x="1004" y="367"/>
                  </a:lnTo>
                  <a:lnTo>
                    <a:pt x="1004" y="365"/>
                  </a:lnTo>
                  <a:lnTo>
                    <a:pt x="1004" y="365"/>
                  </a:lnTo>
                  <a:lnTo>
                    <a:pt x="1006" y="362"/>
                  </a:lnTo>
                  <a:lnTo>
                    <a:pt x="1001" y="358"/>
                  </a:lnTo>
                  <a:lnTo>
                    <a:pt x="999" y="355"/>
                  </a:lnTo>
                  <a:lnTo>
                    <a:pt x="999" y="355"/>
                  </a:lnTo>
                  <a:lnTo>
                    <a:pt x="999" y="355"/>
                  </a:lnTo>
                  <a:lnTo>
                    <a:pt x="997" y="353"/>
                  </a:lnTo>
                  <a:lnTo>
                    <a:pt x="999" y="353"/>
                  </a:lnTo>
                  <a:lnTo>
                    <a:pt x="999" y="351"/>
                  </a:lnTo>
                  <a:lnTo>
                    <a:pt x="999" y="348"/>
                  </a:lnTo>
                  <a:lnTo>
                    <a:pt x="999" y="348"/>
                  </a:lnTo>
                  <a:lnTo>
                    <a:pt x="997" y="348"/>
                  </a:lnTo>
                  <a:lnTo>
                    <a:pt x="997" y="346"/>
                  </a:lnTo>
                  <a:lnTo>
                    <a:pt x="994" y="346"/>
                  </a:lnTo>
                  <a:lnTo>
                    <a:pt x="992" y="344"/>
                  </a:lnTo>
                  <a:lnTo>
                    <a:pt x="992" y="341"/>
                  </a:lnTo>
                  <a:lnTo>
                    <a:pt x="992" y="341"/>
                  </a:lnTo>
                  <a:lnTo>
                    <a:pt x="992" y="339"/>
                  </a:lnTo>
                  <a:lnTo>
                    <a:pt x="992" y="339"/>
                  </a:lnTo>
                  <a:lnTo>
                    <a:pt x="992" y="339"/>
                  </a:lnTo>
                  <a:lnTo>
                    <a:pt x="994" y="339"/>
                  </a:lnTo>
                  <a:lnTo>
                    <a:pt x="997" y="336"/>
                  </a:lnTo>
                  <a:lnTo>
                    <a:pt x="997" y="336"/>
                  </a:lnTo>
                  <a:lnTo>
                    <a:pt x="999" y="327"/>
                  </a:lnTo>
                  <a:lnTo>
                    <a:pt x="1001" y="325"/>
                  </a:lnTo>
                  <a:lnTo>
                    <a:pt x="1001" y="322"/>
                  </a:lnTo>
                  <a:lnTo>
                    <a:pt x="1001" y="322"/>
                  </a:lnTo>
                  <a:lnTo>
                    <a:pt x="1001" y="315"/>
                  </a:lnTo>
                  <a:lnTo>
                    <a:pt x="1001" y="313"/>
                  </a:lnTo>
                  <a:lnTo>
                    <a:pt x="1001" y="310"/>
                  </a:lnTo>
                  <a:lnTo>
                    <a:pt x="999" y="310"/>
                  </a:lnTo>
                  <a:lnTo>
                    <a:pt x="999" y="310"/>
                  </a:lnTo>
                  <a:lnTo>
                    <a:pt x="997" y="308"/>
                  </a:lnTo>
                  <a:lnTo>
                    <a:pt x="997" y="308"/>
                  </a:lnTo>
                  <a:lnTo>
                    <a:pt x="999" y="301"/>
                  </a:lnTo>
                  <a:lnTo>
                    <a:pt x="999" y="299"/>
                  </a:lnTo>
                  <a:lnTo>
                    <a:pt x="999" y="296"/>
                  </a:lnTo>
                  <a:lnTo>
                    <a:pt x="999" y="294"/>
                  </a:lnTo>
                  <a:lnTo>
                    <a:pt x="999" y="294"/>
                  </a:lnTo>
                  <a:lnTo>
                    <a:pt x="999" y="291"/>
                  </a:lnTo>
                  <a:lnTo>
                    <a:pt x="999" y="291"/>
                  </a:lnTo>
                  <a:lnTo>
                    <a:pt x="999" y="291"/>
                  </a:lnTo>
                  <a:lnTo>
                    <a:pt x="1001" y="291"/>
                  </a:lnTo>
                  <a:lnTo>
                    <a:pt x="1004" y="291"/>
                  </a:lnTo>
                  <a:lnTo>
                    <a:pt x="1006" y="291"/>
                  </a:lnTo>
                  <a:lnTo>
                    <a:pt x="1006" y="291"/>
                  </a:lnTo>
                  <a:lnTo>
                    <a:pt x="1008" y="289"/>
                  </a:lnTo>
                  <a:lnTo>
                    <a:pt x="1008" y="289"/>
                  </a:lnTo>
                  <a:lnTo>
                    <a:pt x="1006" y="287"/>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22"/>
            <p:cNvSpPr>
              <a:spLocks/>
            </p:cNvSpPr>
            <p:nvPr/>
          </p:nvSpPr>
          <p:spPr bwMode="auto">
            <a:xfrm>
              <a:off x="3163" y="1377"/>
              <a:ext cx="57" cy="59"/>
            </a:xfrm>
            <a:custGeom>
              <a:avLst/>
              <a:gdLst>
                <a:gd name="T0" fmla="*/ 57 w 57"/>
                <a:gd name="T1" fmla="*/ 30 h 59"/>
                <a:gd name="T2" fmla="*/ 54 w 57"/>
                <a:gd name="T3" fmla="*/ 26 h 59"/>
                <a:gd name="T4" fmla="*/ 54 w 57"/>
                <a:gd name="T5" fmla="*/ 21 h 59"/>
                <a:gd name="T6" fmla="*/ 45 w 57"/>
                <a:gd name="T7" fmla="*/ 11 h 59"/>
                <a:gd name="T8" fmla="*/ 43 w 57"/>
                <a:gd name="T9" fmla="*/ 7 h 59"/>
                <a:gd name="T10" fmla="*/ 40 w 57"/>
                <a:gd name="T11" fmla="*/ 0 h 59"/>
                <a:gd name="T12" fmla="*/ 35 w 57"/>
                <a:gd name="T13" fmla="*/ 2 h 59"/>
                <a:gd name="T14" fmla="*/ 33 w 57"/>
                <a:gd name="T15" fmla="*/ 0 h 59"/>
                <a:gd name="T16" fmla="*/ 26 w 57"/>
                <a:gd name="T17" fmla="*/ 0 h 59"/>
                <a:gd name="T18" fmla="*/ 24 w 57"/>
                <a:gd name="T19" fmla="*/ 2 h 59"/>
                <a:gd name="T20" fmla="*/ 19 w 57"/>
                <a:gd name="T21" fmla="*/ 2 h 59"/>
                <a:gd name="T22" fmla="*/ 14 w 57"/>
                <a:gd name="T23" fmla="*/ 4 h 59"/>
                <a:gd name="T24" fmla="*/ 12 w 57"/>
                <a:gd name="T25" fmla="*/ 9 h 59"/>
                <a:gd name="T26" fmla="*/ 12 w 57"/>
                <a:gd name="T27" fmla="*/ 11 h 59"/>
                <a:gd name="T28" fmla="*/ 12 w 57"/>
                <a:gd name="T29" fmla="*/ 19 h 59"/>
                <a:gd name="T30" fmla="*/ 12 w 57"/>
                <a:gd name="T31" fmla="*/ 21 h 59"/>
                <a:gd name="T32" fmla="*/ 12 w 57"/>
                <a:gd name="T33" fmla="*/ 26 h 59"/>
                <a:gd name="T34" fmla="*/ 9 w 57"/>
                <a:gd name="T35" fmla="*/ 28 h 59"/>
                <a:gd name="T36" fmla="*/ 7 w 57"/>
                <a:gd name="T37" fmla="*/ 30 h 59"/>
                <a:gd name="T38" fmla="*/ 5 w 57"/>
                <a:gd name="T39" fmla="*/ 33 h 59"/>
                <a:gd name="T40" fmla="*/ 2 w 57"/>
                <a:gd name="T41" fmla="*/ 33 h 59"/>
                <a:gd name="T42" fmla="*/ 0 w 57"/>
                <a:gd name="T43" fmla="*/ 37 h 59"/>
                <a:gd name="T44" fmla="*/ 0 w 57"/>
                <a:gd name="T45" fmla="*/ 40 h 59"/>
                <a:gd name="T46" fmla="*/ 2 w 57"/>
                <a:gd name="T47" fmla="*/ 42 h 59"/>
                <a:gd name="T48" fmla="*/ 2 w 57"/>
                <a:gd name="T49" fmla="*/ 45 h 59"/>
                <a:gd name="T50" fmla="*/ 2 w 57"/>
                <a:gd name="T51" fmla="*/ 45 h 59"/>
                <a:gd name="T52" fmla="*/ 7 w 57"/>
                <a:gd name="T53" fmla="*/ 45 h 59"/>
                <a:gd name="T54" fmla="*/ 17 w 57"/>
                <a:gd name="T55" fmla="*/ 45 h 59"/>
                <a:gd name="T56" fmla="*/ 17 w 57"/>
                <a:gd name="T57" fmla="*/ 42 h 59"/>
                <a:gd name="T58" fmla="*/ 19 w 57"/>
                <a:gd name="T59" fmla="*/ 42 h 59"/>
                <a:gd name="T60" fmla="*/ 26 w 57"/>
                <a:gd name="T61" fmla="*/ 45 h 59"/>
                <a:gd name="T62" fmla="*/ 28 w 57"/>
                <a:gd name="T63" fmla="*/ 47 h 59"/>
                <a:gd name="T64" fmla="*/ 28 w 57"/>
                <a:gd name="T65" fmla="*/ 52 h 59"/>
                <a:gd name="T66" fmla="*/ 31 w 57"/>
                <a:gd name="T67" fmla="*/ 54 h 59"/>
                <a:gd name="T68" fmla="*/ 35 w 57"/>
                <a:gd name="T69" fmla="*/ 56 h 59"/>
                <a:gd name="T70" fmla="*/ 45 w 57"/>
                <a:gd name="T71" fmla="*/ 56 h 59"/>
                <a:gd name="T72" fmla="*/ 45 w 57"/>
                <a:gd name="T73" fmla="*/ 56 h 59"/>
                <a:gd name="T74" fmla="*/ 45 w 57"/>
                <a:gd name="T75" fmla="*/ 54 h 59"/>
                <a:gd name="T76" fmla="*/ 45 w 57"/>
                <a:gd name="T77" fmla="*/ 54 h 59"/>
                <a:gd name="T78" fmla="*/ 45 w 57"/>
                <a:gd name="T79" fmla="*/ 52 h 59"/>
                <a:gd name="T80" fmla="*/ 47 w 57"/>
                <a:gd name="T81" fmla="*/ 49 h 59"/>
                <a:gd name="T82" fmla="*/ 57 w 57"/>
                <a:gd name="T83" fmla="*/ 47 h 59"/>
                <a:gd name="T84" fmla="*/ 52 w 57"/>
                <a:gd name="T85" fmla="*/ 40 h 59"/>
                <a:gd name="T86" fmla="*/ 54 w 57"/>
                <a:gd name="T87" fmla="*/ 37 h 59"/>
                <a:gd name="T88" fmla="*/ 57 w 57"/>
                <a:gd name="T89" fmla="*/ 35 h 59"/>
                <a:gd name="T90" fmla="*/ 57 w 57"/>
                <a:gd name="T91" fmla="*/ 33 h 59"/>
                <a:gd name="T92" fmla="*/ 57 w 57"/>
                <a:gd name="T93"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 h="59">
                  <a:moveTo>
                    <a:pt x="57" y="33"/>
                  </a:moveTo>
                  <a:lnTo>
                    <a:pt x="57" y="30"/>
                  </a:lnTo>
                  <a:lnTo>
                    <a:pt x="54" y="26"/>
                  </a:lnTo>
                  <a:lnTo>
                    <a:pt x="54" y="26"/>
                  </a:lnTo>
                  <a:lnTo>
                    <a:pt x="54" y="23"/>
                  </a:lnTo>
                  <a:lnTo>
                    <a:pt x="54" y="21"/>
                  </a:lnTo>
                  <a:lnTo>
                    <a:pt x="54" y="21"/>
                  </a:lnTo>
                  <a:lnTo>
                    <a:pt x="45" y="11"/>
                  </a:lnTo>
                  <a:lnTo>
                    <a:pt x="43" y="9"/>
                  </a:lnTo>
                  <a:lnTo>
                    <a:pt x="43" y="7"/>
                  </a:lnTo>
                  <a:lnTo>
                    <a:pt x="43" y="4"/>
                  </a:lnTo>
                  <a:lnTo>
                    <a:pt x="40" y="0"/>
                  </a:lnTo>
                  <a:lnTo>
                    <a:pt x="35" y="2"/>
                  </a:lnTo>
                  <a:lnTo>
                    <a:pt x="35" y="2"/>
                  </a:lnTo>
                  <a:lnTo>
                    <a:pt x="33" y="2"/>
                  </a:lnTo>
                  <a:lnTo>
                    <a:pt x="33" y="0"/>
                  </a:lnTo>
                  <a:lnTo>
                    <a:pt x="26" y="0"/>
                  </a:lnTo>
                  <a:lnTo>
                    <a:pt x="26" y="0"/>
                  </a:lnTo>
                  <a:lnTo>
                    <a:pt x="26" y="0"/>
                  </a:lnTo>
                  <a:lnTo>
                    <a:pt x="24" y="2"/>
                  </a:lnTo>
                  <a:lnTo>
                    <a:pt x="21" y="2"/>
                  </a:lnTo>
                  <a:lnTo>
                    <a:pt x="19" y="2"/>
                  </a:lnTo>
                  <a:lnTo>
                    <a:pt x="17" y="4"/>
                  </a:lnTo>
                  <a:lnTo>
                    <a:pt x="14" y="4"/>
                  </a:lnTo>
                  <a:lnTo>
                    <a:pt x="12" y="7"/>
                  </a:lnTo>
                  <a:lnTo>
                    <a:pt x="12" y="9"/>
                  </a:lnTo>
                  <a:lnTo>
                    <a:pt x="12" y="9"/>
                  </a:lnTo>
                  <a:lnTo>
                    <a:pt x="12" y="11"/>
                  </a:lnTo>
                  <a:lnTo>
                    <a:pt x="12" y="19"/>
                  </a:lnTo>
                  <a:lnTo>
                    <a:pt x="12" y="19"/>
                  </a:lnTo>
                  <a:lnTo>
                    <a:pt x="12" y="21"/>
                  </a:lnTo>
                  <a:lnTo>
                    <a:pt x="12" y="21"/>
                  </a:lnTo>
                  <a:lnTo>
                    <a:pt x="12" y="23"/>
                  </a:lnTo>
                  <a:lnTo>
                    <a:pt x="12" y="26"/>
                  </a:lnTo>
                  <a:lnTo>
                    <a:pt x="9" y="26"/>
                  </a:lnTo>
                  <a:lnTo>
                    <a:pt x="9" y="28"/>
                  </a:lnTo>
                  <a:lnTo>
                    <a:pt x="9" y="30"/>
                  </a:lnTo>
                  <a:lnTo>
                    <a:pt x="7" y="30"/>
                  </a:lnTo>
                  <a:lnTo>
                    <a:pt x="7" y="30"/>
                  </a:lnTo>
                  <a:lnTo>
                    <a:pt x="5" y="33"/>
                  </a:lnTo>
                  <a:lnTo>
                    <a:pt x="5" y="33"/>
                  </a:lnTo>
                  <a:lnTo>
                    <a:pt x="2" y="33"/>
                  </a:lnTo>
                  <a:lnTo>
                    <a:pt x="2" y="35"/>
                  </a:lnTo>
                  <a:lnTo>
                    <a:pt x="0" y="37"/>
                  </a:lnTo>
                  <a:lnTo>
                    <a:pt x="0" y="40"/>
                  </a:lnTo>
                  <a:lnTo>
                    <a:pt x="0" y="40"/>
                  </a:lnTo>
                  <a:lnTo>
                    <a:pt x="0" y="40"/>
                  </a:lnTo>
                  <a:lnTo>
                    <a:pt x="2" y="42"/>
                  </a:lnTo>
                  <a:lnTo>
                    <a:pt x="2" y="42"/>
                  </a:lnTo>
                  <a:lnTo>
                    <a:pt x="2" y="45"/>
                  </a:lnTo>
                  <a:lnTo>
                    <a:pt x="2" y="45"/>
                  </a:lnTo>
                  <a:lnTo>
                    <a:pt x="2" y="45"/>
                  </a:lnTo>
                  <a:lnTo>
                    <a:pt x="5" y="47"/>
                  </a:lnTo>
                  <a:lnTo>
                    <a:pt x="7" y="45"/>
                  </a:lnTo>
                  <a:lnTo>
                    <a:pt x="14" y="45"/>
                  </a:lnTo>
                  <a:lnTo>
                    <a:pt x="17" y="45"/>
                  </a:lnTo>
                  <a:lnTo>
                    <a:pt x="17" y="45"/>
                  </a:lnTo>
                  <a:lnTo>
                    <a:pt x="17" y="42"/>
                  </a:lnTo>
                  <a:lnTo>
                    <a:pt x="17" y="42"/>
                  </a:lnTo>
                  <a:lnTo>
                    <a:pt x="19" y="42"/>
                  </a:lnTo>
                  <a:lnTo>
                    <a:pt x="19" y="42"/>
                  </a:lnTo>
                  <a:lnTo>
                    <a:pt x="26" y="45"/>
                  </a:lnTo>
                  <a:lnTo>
                    <a:pt x="26" y="47"/>
                  </a:lnTo>
                  <a:lnTo>
                    <a:pt x="28" y="47"/>
                  </a:lnTo>
                  <a:lnTo>
                    <a:pt x="28" y="49"/>
                  </a:lnTo>
                  <a:lnTo>
                    <a:pt x="28" y="52"/>
                  </a:lnTo>
                  <a:lnTo>
                    <a:pt x="31" y="52"/>
                  </a:lnTo>
                  <a:lnTo>
                    <a:pt x="31" y="54"/>
                  </a:lnTo>
                  <a:lnTo>
                    <a:pt x="33" y="54"/>
                  </a:lnTo>
                  <a:lnTo>
                    <a:pt x="35" y="56"/>
                  </a:lnTo>
                  <a:lnTo>
                    <a:pt x="40" y="59"/>
                  </a:lnTo>
                  <a:lnTo>
                    <a:pt x="45" y="56"/>
                  </a:lnTo>
                  <a:lnTo>
                    <a:pt x="45" y="56"/>
                  </a:lnTo>
                  <a:lnTo>
                    <a:pt x="45" y="56"/>
                  </a:lnTo>
                  <a:lnTo>
                    <a:pt x="45" y="56"/>
                  </a:lnTo>
                  <a:lnTo>
                    <a:pt x="45" y="54"/>
                  </a:lnTo>
                  <a:lnTo>
                    <a:pt x="45" y="54"/>
                  </a:lnTo>
                  <a:lnTo>
                    <a:pt x="45" y="54"/>
                  </a:lnTo>
                  <a:lnTo>
                    <a:pt x="45" y="52"/>
                  </a:lnTo>
                  <a:lnTo>
                    <a:pt x="45" y="52"/>
                  </a:lnTo>
                  <a:lnTo>
                    <a:pt x="45" y="49"/>
                  </a:lnTo>
                  <a:lnTo>
                    <a:pt x="47" y="49"/>
                  </a:lnTo>
                  <a:lnTo>
                    <a:pt x="50" y="47"/>
                  </a:lnTo>
                  <a:lnTo>
                    <a:pt x="57" y="47"/>
                  </a:lnTo>
                  <a:lnTo>
                    <a:pt x="52" y="40"/>
                  </a:lnTo>
                  <a:lnTo>
                    <a:pt x="52" y="40"/>
                  </a:lnTo>
                  <a:lnTo>
                    <a:pt x="52" y="37"/>
                  </a:lnTo>
                  <a:lnTo>
                    <a:pt x="54" y="37"/>
                  </a:lnTo>
                  <a:lnTo>
                    <a:pt x="54" y="37"/>
                  </a:lnTo>
                  <a:lnTo>
                    <a:pt x="57" y="35"/>
                  </a:lnTo>
                  <a:lnTo>
                    <a:pt x="57" y="35"/>
                  </a:lnTo>
                  <a:lnTo>
                    <a:pt x="57" y="33"/>
                  </a:lnTo>
                  <a:lnTo>
                    <a:pt x="57" y="33"/>
                  </a:lnTo>
                  <a:lnTo>
                    <a:pt x="57" y="33"/>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23"/>
            <p:cNvSpPr>
              <a:spLocks noEditPoints="1"/>
            </p:cNvSpPr>
            <p:nvPr/>
          </p:nvSpPr>
          <p:spPr bwMode="auto">
            <a:xfrm>
              <a:off x="2628" y="3488"/>
              <a:ext cx="173" cy="400"/>
            </a:xfrm>
            <a:custGeom>
              <a:avLst/>
              <a:gdLst>
                <a:gd name="T0" fmla="*/ 104 w 173"/>
                <a:gd name="T1" fmla="*/ 393 h 400"/>
                <a:gd name="T2" fmla="*/ 102 w 173"/>
                <a:gd name="T3" fmla="*/ 395 h 400"/>
                <a:gd name="T4" fmla="*/ 99 w 173"/>
                <a:gd name="T5" fmla="*/ 400 h 400"/>
                <a:gd name="T6" fmla="*/ 97 w 173"/>
                <a:gd name="T7" fmla="*/ 400 h 400"/>
                <a:gd name="T8" fmla="*/ 97 w 173"/>
                <a:gd name="T9" fmla="*/ 398 h 400"/>
                <a:gd name="T10" fmla="*/ 97 w 173"/>
                <a:gd name="T11" fmla="*/ 400 h 400"/>
                <a:gd name="T12" fmla="*/ 99 w 173"/>
                <a:gd name="T13" fmla="*/ 400 h 400"/>
                <a:gd name="T14" fmla="*/ 102 w 173"/>
                <a:gd name="T15" fmla="*/ 398 h 400"/>
                <a:gd name="T16" fmla="*/ 104 w 173"/>
                <a:gd name="T17" fmla="*/ 393 h 400"/>
                <a:gd name="T18" fmla="*/ 104 w 173"/>
                <a:gd name="T19" fmla="*/ 393 h 400"/>
                <a:gd name="T20" fmla="*/ 168 w 173"/>
                <a:gd name="T21" fmla="*/ 187 h 400"/>
                <a:gd name="T22" fmla="*/ 168 w 173"/>
                <a:gd name="T23" fmla="*/ 189 h 400"/>
                <a:gd name="T24" fmla="*/ 168 w 173"/>
                <a:gd name="T25" fmla="*/ 189 h 400"/>
                <a:gd name="T26" fmla="*/ 168 w 173"/>
                <a:gd name="T27" fmla="*/ 189 h 400"/>
                <a:gd name="T28" fmla="*/ 168 w 173"/>
                <a:gd name="T29" fmla="*/ 189 h 400"/>
                <a:gd name="T30" fmla="*/ 168 w 173"/>
                <a:gd name="T31" fmla="*/ 187 h 400"/>
                <a:gd name="T32" fmla="*/ 170 w 173"/>
                <a:gd name="T33" fmla="*/ 180 h 400"/>
                <a:gd name="T34" fmla="*/ 170 w 173"/>
                <a:gd name="T35" fmla="*/ 182 h 400"/>
                <a:gd name="T36" fmla="*/ 170 w 173"/>
                <a:gd name="T37" fmla="*/ 182 h 400"/>
                <a:gd name="T38" fmla="*/ 170 w 173"/>
                <a:gd name="T39" fmla="*/ 180 h 400"/>
                <a:gd name="T40" fmla="*/ 170 w 173"/>
                <a:gd name="T41" fmla="*/ 180 h 400"/>
                <a:gd name="T42" fmla="*/ 54 w 173"/>
                <a:gd name="T43" fmla="*/ 130 h 400"/>
                <a:gd name="T44" fmla="*/ 52 w 173"/>
                <a:gd name="T45" fmla="*/ 132 h 400"/>
                <a:gd name="T46" fmla="*/ 52 w 173"/>
                <a:gd name="T47" fmla="*/ 132 h 400"/>
                <a:gd name="T48" fmla="*/ 54 w 173"/>
                <a:gd name="T49" fmla="*/ 132 h 400"/>
                <a:gd name="T50" fmla="*/ 54 w 173"/>
                <a:gd name="T51" fmla="*/ 130 h 400"/>
                <a:gd name="T52" fmla="*/ 54 w 173"/>
                <a:gd name="T53" fmla="*/ 130 h 400"/>
                <a:gd name="T54" fmla="*/ 54 w 173"/>
                <a:gd name="T55" fmla="*/ 130 h 400"/>
                <a:gd name="T56" fmla="*/ 43 w 173"/>
                <a:gd name="T57" fmla="*/ 106 h 400"/>
                <a:gd name="T58" fmla="*/ 43 w 173"/>
                <a:gd name="T59" fmla="*/ 106 h 400"/>
                <a:gd name="T60" fmla="*/ 43 w 173"/>
                <a:gd name="T61" fmla="*/ 106 h 400"/>
                <a:gd name="T62" fmla="*/ 173 w 173"/>
                <a:gd name="T63" fmla="*/ 102 h 400"/>
                <a:gd name="T64" fmla="*/ 170 w 173"/>
                <a:gd name="T65" fmla="*/ 102 h 400"/>
                <a:gd name="T66" fmla="*/ 173 w 173"/>
                <a:gd name="T67" fmla="*/ 102 h 400"/>
                <a:gd name="T68" fmla="*/ 173 w 173"/>
                <a:gd name="T69" fmla="*/ 102 h 400"/>
                <a:gd name="T70" fmla="*/ 2 w 173"/>
                <a:gd name="T71" fmla="*/ 97 h 400"/>
                <a:gd name="T72" fmla="*/ 0 w 173"/>
                <a:gd name="T73" fmla="*/ 99 h 400"/>
                <a:gd name="T74" fmla="*/ 0 w 173"/>
                <a:gd name="T75" fmla="*/ 104 h 400"/>
                <a:gd name="T76" fmla="*/ 2 w 173"/>
                <a:gd name="T77" fmla="*/ 97 h 400"/>
                <a:gd name="T78" fmla="*/ 2 w 173"/>
                <a:gd name="T79" fmla="*/ 95 h 400"/>
                <a:gd name="T80" fmla="*/ 64 w 173"/>
                <a:gd name="T81" fmla="*/ 66 h 400"/>
                <a:gd name="T82" fmla="*/ 64 w 173"/>
                <a:gd name="T83" fmla="*/ 69 h 400"/>
                <a:gd name="T84" fmla="*/ 66 w 173"/>
                <a:gd name="T85" fmla="*/ 69 h 400"/>
                <a:gd name="T86" fmla="*/ 66 w 173"/>
                <a:gd name="T87" fmla="*/ 66 h 400"/>
                <a:gd name="T88" fmla="*/ 64 w 173"/>
                <a:gd name="T89" fmla="*/ 66 h 400"/>
                <a:gd name="T90" fmla="*/ 69 w 173"/>
                <a:gd name="T91" fmla="*/ 57 h 400"/>
                <a:gd name="T92" fmla="*/ 69 w 173"/>
                <a:gd name="T93" fmla="*/ 57 h 400"/>
                <a:gd name="T94" fmla="*/ 69 w 173"/>
                <a:gd name="T95" fmla="*/ 59 h 400"/>
                <a:gd name="T96" fmla="*/ 71 w 173"/>
                <a:gd name="T97" fmla="*/ 54 h 400"/>
                <a:gd name="T98" fmla="*/ 71 w 173"/>
                <a:gd name="T99" fmla="*/ 52 h 400"/>
                <a:gd name="T100" fmla="*/ 71 w 173"/>
                <a:gd name="T101" fmla="*/ 52 h 400"/>
                <a:gd name="T102" fmla="*/ 71 w 173"/>
                <a:gd name="T103" fmla="*/ 50 h 400"/>
                <a:gd name="T104" fmla="*/ 95 w 173"/>
                <a:gd name="T105" fmla="*/ 24 h 400"/>
                <a:gd name="T106" fmla="*/ 95 w 173"/>
                <a:gd name="T107" fmla="*/ 26 h 400"/>
                <a:gd name="T108" fmla="*/ 95 w 173"/>
                <a:gd name="T109" fmla="*/ 24 h 400"/>
                <a:gd name="T110" fmla="*/ 95 w 173"/>
                <a:gd name="T111" fmla="*/ 21 h 400"/>
                <a:gd name="T112" fmla="*/ 62 w 173"/>
                <a:gd name="T113" fmla="*/ 0 h 400"/>
                <a:gd name="T114" fmla="*/ 59 w 173"/>
                <a:gd name="T115" fmla="*/ 0 h 400"/>
                <a:gd name="T116" fmla="*/ 62 w 173"/>
                <a:gd name="T117" fmla="*/ 0 h 400"/>
                <a:gd name="T118" fmla="*/ 62 w 173"/>
                <a:gd name="T119" fmla="*/ 0 h 400"/>
                <a:gd name="T120" fmla="*/ 62 w 173"/>
                <a:gd name="T121"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3" h="400">
                  <a:moveTo>
                    <a:pt x="104" y="393"/>
                  </a:moveTo>
                  <a:lnTo>
                    <a:pt x="104" y="393"/>
                  </a:lnTo>
                  <a:lnTo>
                    <a:pt x="104" y="393"/>
                  </a:lnTo>
                  <a:lnTo>
                    <a:pt x="102" y="395"/>
                  </a:lnTo>
                  <a:lnTo>
                    <a:pt x="102" y="398"/>
                  </a:lnTo>
                  <a:lnTo>
                    <a:pt x="99" y="400"/>
                  </a:lnTo>
                  <a:lnTo>
                    <a:pt x="97" y="400"/>
                  </a:lnTo>
                  <a:lnTo>
                    <a:pt x="97" y="400"/>
                  </a:lnTo>
                  <a:lnTo>
                    <a:pt x="97" y="398"/>
                  </a:lnTo>
                  <a:lnTo>
                    <a:pt x="97" y="398"/>
                  </a:lnTo>
                  <a:lnTo>
                    <a:pt x="97" y="398"/>
                  </a:lnTo>
                  <a:lnTo>
                    <a:pt x="97" y="400"/>
                  </a:lnTo>
                  <a:lnTo>
                    <a:pt x="99" y="400"/>
                  </a:lnTo>
                  <a:lnTo>
                    <a:pt x="99" y="400"/>
                  </a:lnTo>
                  <a:lnTo>
                    <a:pt x="102" y="400"/>
                  </a:lnTo>
                  <a:lnTo>
                    <a:pt x="102" y="398"/>
                  </a:lnTo>
                  <a:lnTo>
                    <a:pt x="104" y="393"/>
                  </a:lnTo>
                  <a:lnTo>
                    <a:pt x="104" y="393"/>
                  </a:lnTo>
                  <a:lnTo>
                    <a:pt x="104" y="393"/>
                  </a:lnTo>
                  <a:lnTo>
                    <a:pt x="104" y="393"/>
                  </a:lnTo>
                  <a:close/>
                  <a:moveTo>
                    <a:pt x="168" y="187"/>
                  </a:moveTo>
                  <a:lnTo>
                    <a:pt x="168" y="187"/>
                  </a:lnTo>
                  <a:lnTo>
                    <a:pt x="168" y="187"/>
                  </a:lnTo>
                  <a:lnTo>
                    <a:pt x="168" y="189"/>
                  </a:lnTo>
                  <a:lnTo>
                    <a:pt x="168" y="189"/>
                  </a:lnTo>
                  <a:lnTo>
                    <a:pt x="168" y="189"/>
                  </a:lnTo>
                  <a:lnTo>
                    <a:pt x="168" y="192"/>
                  </a:lnTo>
                  <a:lnTo>
                    <a:pt x="168" y="189"/>
                  </a:lnTo>
                  <a:lnTo>
                    <a:pt x="168" y="189"/>
                  </a:lnTo>
                  <a:lnTo>
                    <a:pt x="168" y="189"/>
                  </a:lnTo>
                  <a:lnTo>
                    <a:pt x="168" y="187"/>
                  </a:lnTo>
                  <a:lnTo>
                    <a:pt x="168" y="187"/>
                  </a:lnTo>
                  <a:lnTo>
                    <a:pt x="168" y="187"/>
                  </a:lnTo>
                  <a:close/>
                  <a:moveTo>
                    <a:pt x="170" y="180"/>
                  </a:moveTo>
                  <a:lnTo>
                    <a:pt x="170" y="180"/>
                  </a:lnTo>
                  <a:lnTo>
                    <a:pt x="170" y="182"/>
                  </a:lnTo>
                  <a:lnTo>
                    <a:pt x="170" y="182"/>
                  </a:lnTo>
                  <a:lnTo>
                    <a:pt x="170" y="182"/>
                  </a:lnTo>
                  <a:lnTo>
                    <a:pt x="170" y="180"/>
                  </a:lnTo>
                  <a:lnTo>
                    <a:pt x="170" y="180"/>
                  </a:lnTo>
                  <a:lnTo>
                    <a:pt x="170" y="180"/>
                  </a:lnTo>
                  <a:lnTo>
                    <a:pt x="170" y="180"/>
                  </a:lnTo>
                  <a:lnTo>
                    <a:pt x="170" y="180"/>
                  </a:lnTo>
                  <a:close/>
                  <a:moveTo>
                    <a:pt x="54" y="130"/>
                  </a:moveTo>
                  <a:lnTo>
                    <a:pt x="52" y="132"/>
                  </a:lnTo>
                  <a:lnTo>
                    <a:pt x="52" y="132"/>
                  </a:lnTo>
                  <a:lnTo>
                    <a:pt x="52" y="132"/>
                  </a:lnTo>
                  <a:lnTo>
                    <a:pt x="52" y="132"/>
                  </a:lnTo>
                  <a:lnTo>
                    <a:pt x="52" y="132"/>
                  </a:lnTo>
                  <a:lnTo>
                    <a:pt x="54" y="132"/>
                  </a:lnTo>
                  <a:lnTo>
                    <a:pt x="54" y="132"/>
                  </a:lnTo>
                  <a:lnTo>
                    <a:pt x="54" y="130"/>
                  </a:lnTo>
                  <a:lnTo>
                    <a:pt x="54" y="130"/>
                  </a:lnTo>
                  <a:lnTo>
                    <a:pt x="54" y="130"/>
                  </a:lnTo>
                  <a:lnTo>
                    <a:pt x="54" y="130"/>
                  </a:lnTo>
                  <a:lnTo>
                    <a:pt x="54" y="130"/>
                  </a:lnTo>
                  <a:close/>
                  <a:moveTo>
                    <a:pt x="43" y="106"/>
                  </a:moveTo>
                  <a:lnTo>
                    <a:pt x="43" y="106"/>
                  </a:lnTo>
                  <a:lnTo>
                    <a:pt x="43" y="106"/>
                  </a:lnTo>
                  <a:lnTo>
                    <a:pt x="43" y="106"/>
                  </a:lnTo>
                  <a:lnTo>
                    <a:pt x="43" y="106"/>
                  </a:lnTo>
                  <a:lnTo>
                    <a:pt x="43" y="106"/>
                  </a:lnTo>
                  <a:lnTo>
                    <a:pt x="43" y="106"/>
                  </a:lnTo>
                  <a:close/>
                  <a:moveTo>
                    <a:pt x="173" y="102"/>
                  </a:moveTo>
                  <a:lnTo>
                    <a:pt x="170" y="102"/>
                  </a:lnTo>
                  <a:lnTo>
                    <a:pt x="170" y="102"/>
                  </a:lnTo>
                  <a:lnTo>
                    <a:pt x="170" y="102"/>
                  </a:lnTo>
                  <a:lnTo>
                    <a:pt x="173" y="102"/>
                  </a:lnTo>
                  <a:lnTo>
                    <a:pt x="173" y="102"/>
                  </a:lnTo>
                  <a:lnTo>
                    <a:pt x="173" y="102"/>
                  </a:lnTo>
                  <a:lnTo>
                    <a:pt x="173" y="102"/>
                  </a:lnTo>
                  <a:close/>
                  <a:moveTo>
                    <a:pt x="2" y="97"/>
                  </a:moveTo>
                  <a:lnTo>
                    <a:pt x="0" y="97"/>
                  </a:lnTo>
                  <a:lnTo>
                    <a:pt x="0" y="99"/>
                  </a:lnTo>
                  <a:lnTo>
                    <a:pt x="0" y="102"/>
                  </a:lnTo>
                  <a:lnTo>
                    <a:pt x="0" y="104"/>
                  </a:lnTo>
                  <a:lnTo>
                    <a:pt x="2" y="99"/>
                  </a:lnTo>
                  <a:lnTo>
                    <a:pt x="2" y="97"/>
                  </a:lnTo>
                  <a:lnTo>
                    <a:pt x="2" y="95"/>
                  </a:lnTo>
                  <a:lnTo>
                    <a:pt x="2" y="95"/>
                  </a:lnTo>
                  <a:lnTo>
                    <a:pt x="2" y="97"/>
                  </a:lnTo>
                  <a:close/>
                  <a:moveTo>
                    <a:pt x="64" y="66"/>
                  </a:moveTo>
                  <a:lnTo>
                    <a:pt x="64" y="69"/>
                  </a:lnTo>
                  <a:lnTo>
                    <a:pt x="64" y="69"/>
                  </a:lnTo>
                  <a:lnTo>
                    <a:pt x="66" y="69"/>
                  </a:lnTo>
                  <a:lnTo>
                    <a:pt x="66" y="69"/>
                  </a:lnTo>
                  <a:lnTo>
                    <a:pt x="66" y="69"/>
                  </a:lnTo>
                  <a:lnTo>
                    <a:pt x="66" y="66"/>
                  </a:lnTo>
                  <a:lnTo>
                    <a:pt x="66" y="66"/>
                  </a:lnTo>
                  <a:lnTo>
                    <a:pt x="64" y="66"/>
                  </a:lnTo>
                  <a:close/>
                  <a:moveTo>
                    <a:pt x="69" y="54"/>
                  </a:moveTo>
                  <a:lnTo>
                    <a:pt x="69" y="57"/>
                  </a:lnTo>
                  <a:lnTo>
                    <a:pt x="69" y="57"/>
                  </a:lnTo>
                  <a:lnTo>
                    <a:pt x="69" y="57"/>
                  </a:lnTo>
                  <a:lnTo>
                    <a:pt x="69" y="59"/>
                  </a:lnTo>
                  <a:lnTo>
                    <a:pt x="69" y="59"/>
                  </a:lnTo>
                  <a:lnTo>
                    <a:pt x="71" y="57"/>
                  </a:lnTo>
                  <a:lnTo>
                    <a:pt x="71" y="54"/>
                  </a:lnTo>
                  <a:lnTo>
                    <a:pt x="71" y="52"/>
                  </a:lnTo>
                  <a:lnTo>
                    <a:pt x="71" y="52"/>
                  </a:lnTo>
                  <a:lnTo>
                    <a:pt x="71" y="52"/>
                  </a:lnTo>
                  <a:lnTo>
                    <a:pt x="71" y="52"/>
                  </a:lnTo>
                  <a:lnTo>
                    <a:pt x="71" y="50"/>
                  </a:lnTo>
                  <a:lnTo>
                    <a:pt x="71" y="50"/>
                  </a:lnTo>
                  <a:lnTo>
                    <a:pt x="69" y="54"/>
                  </a:lnTo>
                  <a:close/>
                  <a:moveTo>
                    <a:pt x="95" y="24"/>
                  </a:moveTo>
                  <a:lnTo>
                    <a:pt x="95" y="24"/>
                  </a:lnTo>
                  <a:lnTo>
                    <a:pt x="95" y="26"/>
                  </a:lnTo>
                  <a:lnTo>
                    <a:pt x="95" y="24"/>
                  </a:lnTo>
                  <a:lnTo>
                    <a:pt x="95" y="24"/>
                  </a:lnTo>
                  <a:lnTo>
                    <a:pt x="97" y="21"/>
                  </a:lnTo>
                  <a:lnTo>
                    <a:pt x="95" y="21"/>
                  </a:lnTo>
                  <a:lnTo>
                    <a:pt x="95" y="24"/>
                  </a:lnTo>
                  <a:close/>
                  <a:moveTo>
                    <a:pt x="62" y="0"/>
                  </a:moveTo>
                  <a:lnTo>
                    <a:pt x="59" y="0"/>
                  </a:lnTo>
                  <a:lnTo>
                    <a:pt x="59" y="0"/>
                  </a:lnTo>
                  <a:lnTo>
                    <a:pt x="62" y="0"/>
                  </a:lnTo>
                  <a:lnTo>
                    <a:pt x="62" y="0"/>
                  </a:lnTo>
                  <a:lnTo>
                    <a:pt x="62" y="0"/>
                  </a:lnTo>
                  <a:lnTo>
                    <a:pt x="62" y="0"/>
                  </a:lnTo>
                  <a:lnTo>
                    <a:pt x="62" y="0"/>
                  </a:lnTo>
                  <a:lnTo>
                    <a:pt x="62"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24"/>
            <p:cNvSpPr>
              <a:spLocks/>
            </p:cNvSpPr>
            <p:nvPr/>
          </p:nvSpPr>
          <p:spPr bwMode="auto">
            <a:xfrm>
              <a:off x="2936" y="3360"/>
              <a:ext cx="291" cy="526"/>
            </a:xfrm>
            <a:custGeom>
              <a:avLst/>
              <a:gdLst>
                <a:gd name="T0" fmla="*/ 272 w 291"/>
                <a:gd name="T1" fmla="*/ 376 h 526"/>
                <a:gd name="T2" fmla="*/ 272 w 291"/>
                <a:gd name="T3" fmla="*/ 350 h 526"/>
                <a:gd name="T4" fmla="*/ 277 w 291"/>
                <a:gd name="T5" fmla="*/ 305 h 526"/>
                <a:gd name="T6" fmla="*/ 267 w 291"/>
                <a:gd name="T7" fmla="*/ 284 h 526"/>
                <a:gd name="T8" fmla="*/ 236 w 291"/>
                <a:gd name="T9" fmla="*/ 298 h 526"/>
                <a:gd name="T10" fmla="*/ 225 w 291"/>
                <a:gd name="T11" fmla="*/ 277 h 526"/>
                <a:gd name="T12" fmla="*/ 229 w 291"/>
                <a:gd name="T13" fmla="*/ 249 h 526"/>
                <a:gd name="T14" fmla="*/ 229 w 291"/>
                <a:gd name="T15" fmla="*/ 230 h 526"/>
                <a:gd name="T16" fmla="*/ 208 w 291"/>
                <a:gd name="T17" fmla="*/ 211 h 526"/>
                <a:gd name="T18" fmla="*/ 218 w 291"/>
                <a:gd name="T19" fmla="*/ 204 h 526"/>
                <a:gd name="T20" fmla="*/ 210 w 291"/>
                <a:gd name="T21" fmla="*/ 187 h 526"/>
                <a:gd name="T22" fmla="*/ 191 w 291"/>
                <a:gd name="T23" fmla="*/ 185 h 526"/>
                <a:gd name="T24" fmla="*/ 191 w 291"/>
                <a:gd name="T25" fmla="*/ 173 h 526"/>
                <a:gd name="T26" fmla="*/ 158 w 291"/>
                <a:gd name="T27" fmla="*/ 152 h 526"/>
                <a:gd name="T28" fmla="*/ 158 w 291"/>
                <a:gd name="T29" fmla="*/ 140 h 526"/>
                <a:gd name="T30" fmla="*/ 177 w 291"/>
                <a:gd name="T31" fmla="*/ 133 h 526"/>
                <a:gd name="T32" fmla="*/ 173 w 291"/>
                <a:gd name="T33" fmla="*/ 121 h 526"/>
                <a:gd name="T34" fmla="*/ 158 w 291"/>
                <a:gd name="T35" fmla="*/ 114 h 526"/>
                <a:gd name="T36" fmla="*/ 144 w 291"/>
                <a:gd name="T37" fmla="*/ 109 h 526"/>
                <a:gd name="T38" fmla="*/ 128 w 291"/>
                <a:gd name="T39" fmla="*/ 99 h 526"/>
                <a:gd name="T40" fmla="*/ 104 w 291"/>
                <a:gd name="T41" fmla="*/ 83 h 526"/>
                <a:gd name="T42" fmla="*/ 90 w 291"/>
                <a:gd name="T43" fmla="*/ 81 h 526"/>
                <a:gd name="T44" fmla="*/ 64 w 291"/>
                <a:gd name="T45" fmla="*/ 57 h 526"/>
                <a:gd name="T46" fmla="*/ 54 w 291"/>
                <a:gd name="T47" fmla="*/ 45 h 526"/>
                <a:gd name="T48" fmla="*/ 57 w 291"/>
                <a:gd name="T49" fmla="*/ 36 h 526"/>
                <a:gd name="T50" fmla="*/ 47 w 291"/>
                <a:gd name="T51" fmla="*/ 31 h 526"/>
                <a:gd name="T52" fmla="*/ 38 w 291"/>
                <a:gd name="T53" fmla="*/ 21 h 526"/>
                <a:gd name="T54" fmla="*/ 28 w 291"/>
                <a:gd name="T55" fmla="*/ 14 h 526"/>
                <a:gd name="T56" fmla="*/ 19 w 291"/>
                <a:gd name="T57" fmla="*/ 12 h 526"/>
                <a:gd name="T58" fmla="*/ 12 w 291"/>
                <a:gd name="T59" fmla="*/ 7 h 526"/>
                <a:gd name="T60" fmla="*/ 0 w 291"/>
                <a:gd name="T61" fmla="*/ 2 h 526"/>
                <a:gd name="T62" fmla="*/ 26 w 291"/>
                <a:gd name="T63" fmla="*/ 57 h 526"/>
                <a:gd name="T64" fmla="*/ 38 w 291"/>
                <a:gd name="T65" fmla="*/ 88 h 526"/>
                <a:gd name="T66" fmla="*/ 49 w 291"/>
                <a:gd name="T67" fmla="*/ 78 h 526"/>
                <a:gd name="T68" fmla="*/ 57 w 291"/>
                <a:gd name="T69" fmla="*/ 81 h 526"/>
                <a:gd name="T70" fmla="*/ 47 w 291"/>
                <a:gd name="T71" fmla="*/ 92 h 526"/>
                <a:gd name="T72" fmla="*/ 61 w 291"/>
                <a:gd name="T73" fmla="*/ 102 h 526"/>
                <a:gd name="T74" fmla="*/ 85 w 291"/>
                <a:gd name="T75" fmla="*/ 147 h 526"/>
                <a:gd name="T76" fmla="*/ 102 w 291"/>
                <a:gd name="T77" fmla="*/ 168 h 526"/>
                <a:gd name="T78" fmla="*/ 120 w 291"/>
                <a:gd name="T79" fmla="*/ 234 h 526"/>
                <a:gd name="T80" fmla="*/ 139 w 291"/>
                <a:gd name="T81" fmla="*/ 275 h 526"/>
                <a:gd name="T82" fmla="*/ 156 w 291"/>
                <a:gd name="T83" fmla="*/ 296 h 526"/>
                <a:gd name="T84" fmla="*/ 151 w 291"/>
                <a:gd name="T85" fmla="*/ 310 h 526"/>
                <a:gd name="T86" fmla="*/ 156 w 291"/>
                <a:gd name="T87" fmla="*/ 313 h 526"/>
                <a:gd name="T88" fmla="*/ 175 w 291"/>
                <a:gd name="T89" fmla="*/ 341 h 526"/>
                <a:gd name="T90" fmla="*/ 177 w 291"/>
                <a:gd name="T91" fmla="*/ 360 h 526"/>
                <a:gd name="T92" fmla="*/ 184 w 291"/>
                <a:gd name="T93" fmla="*/ 384 h 526"/>
                <a:gd name="T94" fmla="*/ 173 w 291"/>
                <a:gd name="T95" fmla="*/ 353 h 526"/>
                <a:gd name="T96" fmla="*/ 170 w 291"/>
                <a:gd name="T97" fmla="*/ 360 h 526"/>
                <a:gd name="T98" fmla="*/ 163 w 291"/>
                <a:gd name="T99" fmla="*/ 341 h 526"/>
                <a:gd name="T100" fmla="*/ 158 w 291"/>
                <a:gd name="T101" fmla="*/ 339 h 526"/>
                <a:gd name="T102" fmla="*/ 182 w 291"/>
                <a:gd name="T103" fmla="*/ 417 h 526"/>
                <a:gd name="T104" fmla="*/ 184 w 291"/>
                <a:gd name="T105" fmla="*/ 428 h 526"/>
                <a:gd name="T106" fmla="*/ 194 w 291"/>
                <a:gd name="T107" fmla="*/ 445 h 526"/>
                <a:gd name="T108" fmla="*/ 208 w 291"/>
                <a:gd name="T109" fmla="*/ 440 h 526"/>
                <a:gd name="T110" fmla="*/ 196 w 291"/>
                <a:gd name="T111" fmla="*/ 450 h 526"/>
                <a:gd name="T112" fmla="*/ 206 w 291"/>
                <a:gd name="T113" fmla="*/ 464 h 526"/>
                <a:gd name="T114" fmla="*/ 262 w 291"/>
                <a:gd name="T115" fmla="*/ 523 h 526"/>
                <a:gd name="T116" fmla="*/ 270 w 291"/>
                <a:gd name="T117" fmla="*/ 509 h 526"/>
                <a:gd name="T118" fmla="*/ 277 w 291"/>
                <a:gd name="T119" fmla="*/ 500 h 526"/>
                <a:gd name="T120" fmla="*/ 265 w 291"/>
                <a:gd name="T121" fmla="*/ 478 h 526"/>
                <a:gd name="T122" fmla="*/ 267 w 291"/>
                <a:gd name="T123" fmla="*/ 450 h 526"/>
                <a:gd name="T124" fmla="*/ 291 w 291"/>
                <a:gd name="T125" fmla="*/ 388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1" h="526">
                  <a:moveTo>
                    <a:pt x="291" y="384"/>
                  </a:moveTo>
                  <a:lnTo>
                    <a:pt x="289" y="379"/>
                  </a:lnTo>
                  <a:lnTo>
                    <a:pt x="286" y="379"/>
                  </a:lnTo>
                  <a:lnTo>
                    <a:pt x="286" y="376"/>
                  </a:lnTo>
                  <a:lnTo>
                    <a:pt x="286" y="374"/>
                  </a:lnTo>
                  <a:lnTo>
                    <a:pt x="284" y="374"/>
                  </a:lnTo>
                  <a:lnTo>
                    <a:pt x="284" y="374"/>
                  </a:lnTo>
                  <a:lnTo>
                    <a:pt x="281" y="374"/>
                  </a:lnTo>
                  <a:lnTo>
                    <a:pt x="281" y="374"/>
                  </a:lnTo>
                  <a:lnTo>
                    <a:pt x="274" y="376"/>
                  </a:lnTo>
                  <a:lnTo>
                    <a:pt x="274" y="376"/>
                  </a:lnTo>
                  <a:lnTo>
                    <a:pt x="274" y="376"/>
                  </a:lnTo>
                  <a:lnTo>
                    <a:pt x="272" y="376"/>
                  </a:lnTo>
                  <a:lnTo>
                    <a:pt x="272" y="376"/>
                  </a:lnTo>
                  <a:lnTo>
                    <a:pt x="272" y="374"/>
                  </a:lnTo>
                  <a:lnTo>
                    <a:pt x="270" y="374"/>
                  </a:lnTo>
                  <a:lnTo>
                    <a:pt x="270" y="374"/>
                  </a:lnTo>
                  <a:lnTo>
                    <a:pt x="270" y="374"/>
                  </a:lnTo>
                  <a:lnTo>
                    <a:pt x="267" y="374"/>
                  </a:lnTo>
                  <a:lnTo>
                    <a:pt x="267" y="374"/>
                  </a:lnTo>
                  <a:lnTo>
                    <a:pt x="267" y="374"/>
                  </a:lnTo>
                  <a:lnTo>
                    <a:pt x="267" y="372"/>
                  </a:lnTo>
                  <a:lnTo>
                    <a:pt x="267" y="372"/>
                  </a:lnTo>
                  <a:lnTo>
                    <a:pt x="267" y="372"/>
                  </a:lnTo>
                  <a:lnTo>
                    <a:pt x="272" y="353"/>
                  </a:lnTo>
                  <a:lnTo>
                    <a:pt x="272" y="350"/>
                  </a:lnTo>
                  <a:lnTo>
                    <a:pt x="272" y="348"/>
                  </a:lnTo>
                  <a:lnTo>
                    <a:pt x="272" y="346"/>
                  </a:lnTo>
                  <a:lnTo>
                    <a:pt x="272" y="341"/>
                  </a:lnTo>
                  <a:lnTo>
                    <a:pt x="272" y="341"/>
                  </a:lnTo>
                  <a:lnTo>
                    <a:pt x="272" y="339"/>
                  </a:lnTo>
                  <a:lnTo>
                    <a:pt x="274" y="334"/>
                  </a:lnTo>
                  <a:lnTo>
                    <a:pt x="274" y="331"/>
                  </a:lnTo>
                  <a:lnTo>
                    <a:pt x="274" y="329"/>
                  </a:lnTo>
                  <a:lnTo>
                    <a:pt x="272" y="322"/>
                  </a:lnTo>
                  <a:lnTo>
                    <a:pt x="272" y="320"/>
                  </a:lnTo>
                  <a:lnTo>
                    <a:pt x="272" y="317"/>
                  </a:lnTo>
                  <a:lnTo>
                    <a:pt x="272" y="317"/>
                  </a:lnTo>
                  <a:lnTo>
                    <a:pt x="277" y="305"/>
                  </a:lnTo>
                  <a:lnTo>
                    <a:pt x="277" y="303"/>
                  </a:lnTo>
                  <a:lnTo>
                    <a:pt x="277" y="303"/>
                  </a:lnTo>
                  <a:lnTo>
                    <a:pt x="277" y="301"/>
                  </a:lnTo>
                  <a:lnTo>
                    <a:pt x="277" y="301"/>
                  </a:lnTo>
                  <a:lnTo>
                    <a:pt x="274" y="301"/>
                  </a:lnTo>
                  <a:lnTo>
                    <a:pt x="274" y="298"/>
                  </a:lnTo>
                  <a:lnTo>
                    <a:pt x="274" y="296"/>
                  </a:lnTo>
                  <a:lnTo>
                    <a:pt x="274" y="294"/>
                  </a:lnTo>
                  <a:lnTo>
                    <a:pt x="272" y="291"/>
                  </a:lnTo>
                  <a:lnTo>
                    <a:pt x="272" y="291"/>
                  </a:lnTo>
                  <a:lnTo>
                    <a:pt x="270" y="286"/>
                  </a:lnTo>
                  <a:lnTo>
                    <a:pt x="270" y="286"/>
                  </a:lnTo>
                  <a:lnTo>
                    <a:pt x="267" y="284"/>
                  </a:lnTo>
                  <a:lnTo>
                    <a:pt x="265" y="286"/>
                  </a:lnTo>
                  <a:lnTo>
                    <a:pt x="260" y="286"/>
                  </a:lnTo>
                  <a:lnTo>
                    <a:pt x="255" y="289"/>
                  </a:lnTo>
                  <a:lnTo>
                    <a:pt x="253" y="291"/>
                  </a:lnTo>
                  <a:lnTo>
                    <a:pt x="253" y="291"/>
                  </a:lnTo>
                  <a:lnTo>
                    <a:pt x="248" y="296"/>
                  </a:lnTo>
                  <a:lnTo>
                    <a:pt x="244" y="298"/>
                  </a:lnTo>
                  <a:lnTo>
                    <a:pt x="241" y="298"/>
                  </a:lnTo>
                  <a:lnTo>
                    <a:pt x="241" y="298"/>
                  </a:lnTo>
                  <a:lnTo>
                    <a:pt x="239" y="298"/>
                  </a:lnTo>
                  <a:lnTo>
                    <a:pt x="239" y="298"/>
                  </a:lnTo>
                  <a:lnTo>
                    <a:pt x="236" y="298"/>
                  </a:lnTo>
                  <a:lnTo>
                    <a:pt x="236" y="298"/>
                  </a:lnTo>
                  <a:lnTo>
                    <a:pt x="236" y="296"/>
                  </a:lnTo>
                  <a:lnTo>
                    <a:pt x="234" y="294"/>
                  </a:lnTo>
                  <a:lnTo>
                    <a:pt x="232" y="294"/>
                  </a:lnTo>
                  <a:lnTo>
                    <a:pt x="229" y="291"/>
                  </a:lnTo>
                  <a:lnTo>
                    <a:pt x="227" y="291"/>
                  </a:lnTo>
                  <a:lnTo>
                    <a:pt x="227" y="289"/>
                  </a:lnTo>
                  <a:lnTo>
                    <a:pt x="227" y="289"/>
                  </a:lnTo>
                  <a:lnTo>
                    <a:pt x="227" y="286"/>
                  </a:lnTo>
                  <a:lnTo>
                    <a:pt x="227" y="284"/>
                  </a:lnTo>
                  <a:lnTo>
                    <a:pt x="227" y="282"/>
                  </a:lnTo>
                  <a:lnTo>
                    <a:pt x="227" y="282"/>
                  </a:lnTo>
                  <a:lnTo>
                    <a:pt x="225" y="279"/>
                  </a:lnTo>
                  <a:lnTo>
                    <a:pt x="225" y="277"/>
                  </a:lnTo>
                  <a:lnTo>
                    <a:pt x="225" y="277"/>
                  </a:lnTo>
                  <a:lnTo>
                    <a:pt x="222" y="275"/>
                  </a:lnTo>
                  <a:lnTo>
                    <a:pt x="225" y="270"/>
                  </a:lnTo>
                  <a:lnTo>
                    <a:pt x="225" y="268"/>
                  </a:lnTo>
                  <a:lnTo>
                    <a:pt x="225" y="268"/>
                  </a:lnTo>
                  <a:lnTo>
                    <a:pt x="225" y="268"/>
                  </a:lnTo>
                  <a:lnTo>
                    <a:pt x="225" y="260"/>
                  </a:lnTo>
                  <a:lnTo>
                    <a:pt x="225" y="251"/>
                  </a:lnTo>
                  <a:lnTo>
                    <a:pt x="225" y="251"/>
                  </a:lnTo>
                  <a:lnTo>
                    <a:pt x="225" y="249"/>
                  </a:lnTo>
                  <a:lnTo>
                    <a:pt x="227" y="249"/>
                  </a:lnTo>
                  <a:lnTo>
                    <a:pt x="229" y="249"/>
                  </a:lnTo>
                  <a:lnTo>
                    <a:pt x="229" y="249"/>
                  </a:lnTo>
                  <a:lnTo>
                    <a:pt x="232" y="246"/>
                  </a:lnTo>
                  <a:lnTo>
                    <a:pt x="232" y="244"/>
                  </a:lnTo>
                  <a:lnTo>
                    <a:pt x="232" y="242"/>
                  </a:lnTo>
                  <a:lnTo>
                    <a:pt x="232" y="239"/>
                  </a:lnTo>
                  <a:lnTo>
                    <a:pt x="232" y="237"/>
                  </a:lnTo>
                  <a:lnTo>
                    <a:pt x="232" y="237"/>
                  </a:lnTo>
                  <a:lnTo>
                    <a:pt x="232" y="234"/>
                  </a:lnTo>
                  <a:lnTo>
                    <a:pt x="232" y="232"/>
                  </a:lnTo>
                  <a:lnTo>
                    <a:pt x="232" y="232"/>
                  </a:lnTo>
                  <a:lnTo>
                    <a:pt x="232" y="232"/>
                  </a:lnTo>
                  <a:lnTo>
                    <a:pt x="229" y="232"/>
                  </a:lnTo>
                  <a:lnTo>
                    <a:pt x="229" y="232"/>
                  </a:lnTo>
                  <a:lnTo>
                    <a:pt x="229" y="230"/>
                  </a:lnTo>
                  <a:lnTo>
                    <a:pt x="227" y="230"/>
                  </a:lnTo>
                  <a:lnTo>
                    <a:pt x="227" y="227"/>
                  </a:lnTo>
                  <a:lnTo>
                    <a:pt x="227" y="227"/>
                  </a:lnTo>
                  <a:lnTo>
                    <a:pt x="227" y="225"/>
                  </a:lnTo>
                  <a:lnTo>
                    <a:pt x="225" y="225"/>
                  </a:lnTo>
                  <a:lnTo>
                    <a:pt x="225" y="223"/>
                  </a:lnTo>
                  <a:lnTo>
                    <a:pt x="220" y="220"/>
                  </a:lnTo>
                  <a:lnTo>
                    <a:pt x="213" y="218"/>
                  </a:lnTo>
                  <a:lnTo>
                    <a:pt x="210" y="218"/>
                  </a:lnTo>
                  <a:lnTo>
                    <a:pt x="210" y="215"/>
                  </a:lnTo>
                  <a:lnTo>
                    <a:pt x="208" y="213"/>
                  </a:lnTo>
                  <a:lnTo>
                    <a:pt x="208" y="211"/>
                  </a:lnTo>
                  <a:lnTo>
                    <a:pt x="208" y="211"/>
                  </a:lnTo>
                  <a:lnTo>
                    <a:pt x="208" y="208"/>
                  </a:lnTo>
                  <a:lnTo>
                    <a:pt x="208" y="206"/>
                  </a:lnTo>
                  <a:lnTo>
                    <a:pt x="208" y="206"/>
                  </a:lnTo>
                  <a:lnTo>
                    <a:pt x="210" y="206"/>
                  </a:lnTo>
                  <a:lnTo>
                    <a:pt x="210" y="204"/>
                  </a:lnTo>
                  <a:lnTo>
                    <a:pt x="210" y="204"/>
                  </a:lnTo>
                  <a:lnTo>
                    <a:pt x="213" y="204"/>
                  </a:lnTo>
                  <a:lnTo>
                    <a:pt x="213" y="204"/>
                  </a:lnTo>
                  <a:lnTo>
                    <a:pt x="215" y="206"/>
                  </a:lnTo>
                  <a:lnTo>
                    <a:pt x="215" y="206"/>
                  </a:lnTo>
                  <a:lnTo>
                    <a:pt x="218" y="206"/>
                  </a:lnTo>
                  <a:lnTo>
                    <a:pt x="218" y="204"/>
                  </a:lnTo>
                  <a:lnTo>
                    <a:pt x="218" y="204"/>
                  </a:lnTo>
                  <a:lnTo>
                    <a:pt x="218" y="204"/>
                  </a:lnTo>
                  <a:lnTo>
                    <a:pt x="218" y="201"/>
                  </a:lnTo>
                  <a:lnTo>
                    <a:pt x="218" y="201"/>
                  </a:lnTo>
                  <a:lnTo>
                    <a:pt x="215" y="201"/>
                  </a:lnTo>
                  <a:lnTo>
                    <a:pt x="215" y="199"/>
                  </a:lnTo>
                  <a:lnTo>
                    <a:pt x="213" y="194"/>
                  </a:lnTo>
                  <a:lnTo>
                    <a:pt x="213" y="192"/>
                  </a:lnTo>
                  <a:lnTo>
                    <a:pt x="213" y="192"/>
                  </a:lnTo>
                  <a:lnTo>
                    <a:pt x="210" y="192"/>
                  </a:lnTo>
                  <a:lnTo>
                    <a:pt x="210" y="189"/>
                  </a:lnTo>
                  <a:lnTo>
                    <a:pt x="210" y="189"/>
                  </a:lnTo>
                  <a:lnTo>
                    <a:pt x="210" y="187"/>
                  </a:lnTo>
                  <a:lnTo>
                    <a:pt x="210" y="187"/>
                  </a:lnTo>
                  <a:lnTo>
                    <a:pt x="210" y="185"/>
                  </a:lnTo>
                  <a:lnTo>
                    <a:pt x="210" y="185"/>
                  </a:lnTo>
                  <a:lnTo>
                    <a:pt x="210" y="182"/>
                  </a:lnTo>
                  <a:lnTo>
                    <a:pt x="210" y="180"/>
                  </a:lnTo>
                  <a:lnTo>
                    <a:pt x="210" y="180"/>
                  </a:lnTo>
                  <a:lnTo>
                    <a:pt x="210" y="182"/>
                  </a:lnTo>
                  <a:lnTo>
                    <a:pt x="206" y="185"/>
                  </a:lnTo>
                  <a:lnTo>
                    <a:pt x="206" y="185"/>
                  </a:lnTo>
                  <a:lnTo>
                    <a:pt x="203" y="185"/>
                  </a:lnTo>
                  <a:lnTo>
                    <a:pt x="196" y="185"/>
                  </a:lnTo>
                  <a:lnTo>
                    <a:pt x="194" y="185"/>
                  </a:lnTo>
                  <a:lnTo>
                    <a:pt x="191" y="185"/>
                  </a:lnTo>
                  <a:lnTo>
                    <a:pt x="191" y="185"/>
                  </a:lnTo>
                  <a:lnTo>
                    <a:pt x="189" y="185"/>
                  </a:lnTo>
                  <a:lnTo>
                    <a:pt x="189" y="185"/>
                  </a:lnTo>
                  <a:lnTo>
                    <a:pt x="187" y="185"/>
                  </a:lnTo>
                  <a:lnTo>
                    <a:pt x="187" y="185"/>
                  </a:lnTo>
                  <a:lnTo>
                    <a:pt x="184" y="185"/>
                  </a:lnTo>
                  <a:lnTo>
                    <a:pt x="182" y="185"/>
                  </a:lnTo>
                  <a:lnTo>
                    <a:pt x="182" y="185"/>
                  </a:lnTo>
                  <a:lnTo>
                    <a:pt x="182" y="185"/>
                  </a:lnTo>
                  <a:lnTo>
                    <a:pt x="182" y="182"/>
                  </a:lnTo>
                  <a:lnTo>
                    <a:pt x="182" y="182"/>
                  </a:lnTo>
                  <a:lnTo>
                    <a:pt x="184" y="178"/>
                  </a:lnTo>
                  <a:lnTo>
                    <a:pt x="184" y="178"/>
                  </a:lnTo>
                  <a:lnTo>
                    <a:pt x="191" y="173"/>
                  </a:lnTo>
                  <a:lnTo>
                    <a:pt x="194" y="171"/>
                  </a:lnTo>
                  <a:lnTo>
                    <a:pt x="189" y="168"/>
                  </a:lnTo>
                  <a:lnTo>
                    <a:pt x="187" y="163"/>
                  </a:lnTo>
                  <a:lnTo>
                    <a:pt x="187" y="163"/>
                  </a:lnTo>
                  <a:lnTo>
                    <a:pt x="184" y="163"/>
                  </a:lnTo>
                  <a:lnTo>
                    <a:pt x="184" y="161"/>
                  </a:lnTo>
                  <a:lnTo>
                    <a:pt x="182" y="161"/>
                  </a:lnTo>
                  <a:lnTo>
                    <a:pt x="182" y="161"/>
                  </a:lnTo>
                  <a:lnTo>
                    <a:pt x="180" y="159"/>
                  </a:lnTo>
                  <a:lnTo>
                    <a:pt x="177" y="159"/>
                  </a:lnTo>
                  <a:lnTo>
                    <a:pt x="165" y="154"/>
                  </a:lnTo>
                  <a:lnTo>
                    <a:pt x="161" y="154"/>
                  </a:lnTo>
                  <a:lnTo>
                    <a:pt x="158" y="152"/>
                  </a:lnTo>
                  <a:lnTo>
                    <a:pt x="158" y="152"/>
                  </a:lnTo>
                  <a:lnTo>
                    <a:pt x="158" y="152"/>
                  </a:lnTo>
                  <a:lnTo>
                    <a:pt x="158" y="149"/>
                  </a:lnTo>
                  <a:lnTo>
                    <a:pt x="158" y="149"/>
                  </a:lnTo>
                  <a:lnTo>
                    <a:pt x="158" y="149"/>
                  </a:lnTo>
                  <a:lnTo>
                    <a:pt x="158" y="149"/>
                  </a:lnTo>
                  <a:lnTo>
                    <a:pt x="158" y="147"/>
                  </a:lnTo>
                  <a:lnTo>
                    <a:pt x="156" y="147"/>
                  </a:lnTo>
                  <a:lnTo>
                    <a:pt x="156" y="147"/>
                  </a:lnTo>
                  <a:lnTo>
                    <a:pt x="158" y="144"/>
                  </a:lnTo>
                  <a:lnTo>
                    <a:pt x="158" y="144"/>
                  </a:lnTo>
                  <a:lnTo>
                    <a:pt x="158" y="142"/>
                  </a:lnTo>
                  <a:lnTo>
                    <a:pt x="158" y="140"/>
                  </a:lnTo>
                  <a:lnTo>
                    <a:pt x="158" y="140"/>
                  </a:lnTo>
                  <a:lnTo>
                    <a:pt x="158" y="137"/>
                  </a:lnTo>
                  <a:lnTo>
                    <a:pt x="161" y="140"/>
                  </a:lnTo>
                  <a:lnTo>
                    <a:pt x="163" y="140"/>
                  </a:lnTo>
                  <a:lnTo>
                    <a:pt x="165" y="140"/>
                  </a:lnTo>
                  <a:lnTo>
                    <a:pt x="168" y="140"/>
                  </a:lnTo>
                  <a:lnTo>
                    <a:pt x="170" y="140"/>
                  </a:lnTo>
                  <a:lnTo>
                    <a:pt x="170" y="140"/>
                  </a:lnTo>
                  <a:lnTo>
                    <a:pt x="173" y="137"/>
                  </a:lnTo>
                  <a:lnTo>
                    <a:pt x="173" y="135"/>
                  </a:lnTo>
                  <a:lnTo>
                    <a:pt x="173" y="135"/>
                  </a:lnTo>
                  <a:lnTo>
                    <a:pt x="175" y="135"/>
                  </a:lnTo>
                  <a:lnTo>
                    <a:pt x="177" y="133"/>
                  </a:lnTo>
                  <a:lnTo>
                    <a:pt x="177" y="133"/>
                  </a:lnTo>
                  <a:lnTo>
                    <a:pt x="177" y="133"/>
                  </a:lnTo>
                  <a:lnTo>
                    <a:pt x="180" y="133"/>
                  </a:lnTo>
                  <a:lnTo>
                    <a:pt x="180" y="133"/>
                  </a:lnTo>
                  <a:lnTo>
                    <a:pt x="180" y="133"/>
                  </a:lnTo>
                  <a:lnTo>
                    <a:pt x="177" y="130"/>
                  </a:lnTo>
                  <a:lnTo>
                    <a:pt x="177" y="128"/>
                  </a:lnTo>
                  <a:lnTo>
                    <a:pt x="177" y="126"/>
                  </a:lnTo>
                  <a:lnTo>
                    <a:pt x="175" y="123"/>
                  </a:lnTo>
                  <a:lnTo>
                    <a:pt x="175" y="123"/>
                  </a:lnTo>
                  <a:lnTo>
                    <a:pt x="175" y="121"/>
                  </a:lnTo>
                  <a:lnTo>
                    <a:pt x="175" y="121"/>
                  </a:lnTo>
                  <a:lnTo>
                    <a:pt x="173" y="121"/>
                  </a:lnTo>
                  <a:lnTo>
                    <a:pt x="173" y="121"/>
                  </a:lnTo>
                  <a:lnTo>
                    <a:pt x="170" y="121"/>
                  </a:lnTo>
                  <a:lnTo>
                    <a:pt x="170" y="123"/>
                  </a:lnTo>
                  <a:lnTo>
                    <a:pt x="170" y="121"/>
                  </a:lnTo>
                  <a:lnTo>
                    <a:pt x="168" y="121"/>
                  </a:lnTo>
                  <a:lnTo>
                    <a:pt x="165" y="121"/>
                  </a:lnTo>
                  <a:lnTo>
                    <a:pt x="165" y="121"/>
                  </a:lnTo>
                  <a:lnTo>
                    <a:pt x="163" y="118"/>
                  </a:lnTo>
                  <a:lnTo>
                    <a:pt x="161" y="116"/>
                  </a:lnTo>
                  <a:lnTo>
                    <a:pt x="161" y="114"/>
                  </a:lnTo>
                  <a:lnTo>
                    <a:pt x="158" y="114"/>
                  </a:lnTo>
                  <a:lnTo>
                    <a:pt x="158" y="114"/>
                  </a:lnTo>
                  <a:lnTo>
                    <a:pt x="158" y="114"/>
                  </a:lnTo>
                  <a:lnTo>
                    <a:pt x="156" y="114"/>
                  </a:lnTo>
                  <a:lnTo>
                    <a:pt x="156" y="114"/>
                  </a:lnTo>
                  <a:lnTo>
                    <a:pt x="156" y="114"/>
                  </a:lnTo>
                  <a:lnTo>
                    <a:pt x="154" y="114"/>
                  </a:lnTo>
                  <a:lnTo>
                    <a:pt x="154" y="114"/>
                  </a:lnTo>
                  <a:lnTo>
                    <a:pt x="151" y="111"/>
                  </a:lnTo>
                  <a:lnTo>
                    <a:pt x="151" y="109"/>
                  </a:lnTo>
                  <a:lnTo>
                    <a:pt x="151" y="109"/>
                  </a:lnTo>
                  <a:lnTo>
                    <a:pt x="149" y="109"/>
                  </a:lnTo>
                  <a:lnTo>
                    <a:pt x="149" y="107"/>
                  </a:lnTo>
                  <a:lnTo>
                    <a:pt x="146" y="107"/>
                  </a:lnTo>
                  <a:lnTo>
                    <a:pt x="146" y="107"/>
                  </a:lnTo>
                  <a:lnTo>
                    <a:pt x="144" y="109"/>
                  </a:lnTo>
                  <a:lnTo>
                    <a:pt x="144" y="109"/>
                  </a:lnTo>
                  <a:lnTo>
                    <a:pt x="142" y="109"/>
                  </a:lnTo>
                  <a:lnTo>
                    <a:pt x="142" y="109"/>
                  </a:lnTo>
                  <a:lnTo>
                    <a:pt x="139" y="107"/>
                  </a:lnTo>
                  <a:lnTo>
                    <a:pt x="139" y="107"/>
                  </a:lnTo>
                  <a:lnTo>
                    <a:pt x="139" y="104"/>
                  </a:lnTo>
                  <a:lnTo>
                    <a:pt x="139" y="99"/>
                  </a:lnTo>
                  <a:lnTo>
                    <a:pt x="139" y="97"/>
                  </a:lnTo>
                  <a:lnTo>
                    <a:pt x="139" y="97"/>
                  </a:lnTo>
                  <a:lnTo>
                    <a:pt x="139" y="97"/>
                  </a:lnTo>
                  <a:lnTo>
                    <a:pt x="137" y="97"/>
                  </a:lnTo>
                  <a:lnTo>
                    <a:pt x="132" y="97"/>
                  </a:lnTo>
                  <a:lnTo>
                    <a:pt x="128" y="99"/>
                  </a:lnTo>
                  <a:lnTo>
                    <a:pt x="125" y="99"/>
                  </a:lnTo>
                  <a:lnTo>
                    <a:pt x="120" y="99"/>
                  </a:lnTo>
                  <a:lnTo>
                    <a:pt x="118" y="99"/>
                  </a:lnTo>
                  <a:lnTo>
                    <a:pt x="116" y="97"/>
                  </a:lnTo>
                  <a:lnTo>
                    <a:pt x="113" y="97"/>
                  </a:lnTo>
                  <a:lnTo>
                    <a:pt x="111" y="97"/>
                  </a:lnTo>
                  <a:lnTo>
                    <a:pt x="109" y="95"/>
                  </a:lnTo>
                  <a:lnTo>
                    <a:pt x="106" y="95"/>
                  </a:lnTo>
                  <a:lnTo>
                    <a:pt x="106" y="92"/>
                  </a:lnTo>
                  <a:lnTo>
                    <a:pt x="104" y="90"/>
                  </a:lnTo>
                  <a:lnTo>
                    <a:pt x="104" y="88"/>
                  </a:lnTo>
                  <a:lnTo>
                    <a:pt x="104" y="85"/>
                  </a:lnTo>
                  <a:lnTo>
                    <a:pt x="104" y="83"/>
                  </a:lnTo>
                  <a:lnTo>
                    <a:pt x="102" y="83"/>
                  </a:lnTo>
                  <a:lnTo>
                    <a:pt x="102" y="83"/>
                  </a:lnTo>
                  <a:lnTo>
                    <a:pt x="102" y="83"/>
                  </a:lnTo>
                  <a:lnTo>
                    <a:pt x="99" y="83"/>
                  </a:lnTo>
                  <a:lnTo>
                    <a:pt x="99" y="83"/>
                  </a:lnTo>
                  <a:lnTo>
                    <a:pt x="99" y="83"/>
                  </a:lnTo>
                  <a:lnTo>
                    <a:pt x="97" y="83"/>
                  </a:lnTo>
                  <a:lnTo>
                    <a:pt x="97" y="83"/>
                  </a:lnTo>
                  <a:lnTo>
                    <a:pt x="94" y="83"/>
                  </a:lnTo>
                  <a:lnTo>
                    <a:pt x="92" y="81"/>
                  </a:lnTo>
                  <a:lnTo>
                    <a:pt x="92" y="81"/>
                  </a:lnTo>
                  <a:lnTo>
                    <a:pt x="92" y="81"/>
                  </a:lnTo>
                  <a:lnTo>
                    <a:pt x="90" y="81"/>
                  </a:lnTo>
                  <a:lnTo>
                    <a:pt x="90" y="81"/>
                  </a:lnTo>
                  <a:lnTo>
                    <a:pt x="87" y="81"/>
                  </a:lnTo>
                  <a:lnTo>
                    <a:pt x="87" y="78"/>
                  </a:lnTo>
                  <a:lnTo>
                    <a:pt x="87" y="78"/>
                  </a:lnTo>
                  <a:lnTo>
                    <a:pt x="87" y="76"/>
                  </a:lnTo>
                  <a:lnTo>
                    <a:pt x="85" y="76"/>
                  </a:lnTo>
                  <a:lnTo>
                    <a:pt x="85" y="76"/>
                  </a:lnTo>
                  <a:lnTo>
                    <a:pt x="83" y="73"/>
                  </a:lnTo>
                  <a:lnTo>
                    <a:pt x="80" y="73"/>
                  </a:lnTo>
                  <a:lnTo>
                    <a:pt x="78" y="71"/>
                  </a:lnTo>
                  <a:lnTo>
                    <a:pt x="66" y="59"/>
                  </a:lnTo>
                  <a:lnTo>
                    <a:pt x="64" y="57"/>
                  </a:lnTo>
                  <a:lnTo>
                    <a:pt x="64" y="57"/>
                  </a:lnTo>
                  <a:lnTo>
                    <a:pt x="64" y="57"/>
                  </a:lnTo>
                  <a:lnTo>
                    <a:pt x="61" y="57"/>
                  </a:lnTo>
                  <a:lnTo>
                    <a:pt x="61" y="57"/>
                  </a:lnTo>
                  <a:lnTo>
                    <a:pt x="61" y="57"/>
                  </a:lnTo>
                  <a:lnTo>
                    <a:pt x="61" y="57"/>
                  </a:lnTo>
                  <a:lnTo>
                    <a:pt x="61" y="57"/>
                  </a:lnTo>
                  <a:lnTo>
                    <a:pt x="59" y="55"/>
                  </a:lnTo>
                  <a:lnTo>
                    <a:pt x="59" y="52"/>
                  </a:lnTo>
                  <a:lnTo>
                    <a:pt x="59" y="50"/>
                  </a:lnTo>
                  <a:lnTo>
                    <a:pt x="57" y="47"/>
                  </a:lnTo>
                  <a:lnTo>
                    <a:pt x="57" y="45"/>
                  </a:lnTo>
                  <a:lnTo>
                    <a:pt x="54" y="45"/>
                  </a:lnTo>
                  <a:lnTo>
                    <a:pt x="54" y="45"/>
                  </a:lnTo>
                  <a:lnTo>
                    <a:pt x="54" y="43"/>
                  </a:lnTo>
                  <a:lnTo>
                    <a:pt x="54" y="43"/>
                  </a:lnTo>
                  <a:lnTo>
                    <a:pt x="54" y="40"/>
                  </a:lnTo>
                  <a:lnTo>
                    <a:pt x="57" y="40"/>
                  </a:lnTo>
                  <a:lnTo>
                    <a:pt x="57" y="38"/>
                  </a:lnTo>
                  <a:lnTo>
                    <a:pt x="59" y="38"/>
                  </a:lnTo>
                  <a:lnTo>
                    <a:pt x="59" y="38"/>
                  </a:lnTo>
                  <a:lnTo>
                    <a:pt x="59" y="38"/>
                  </a:lnTo>
                  <a:lnTo>
                    <a:pt x="59" y="36"/>
                  </a:lnTo>
                  <a:lnTo>
                    <a:pt x="59" y="36"/>
                  </a:lnTo>
                  <a:lnTo>
                    <a:pt x="57" y="36"/>
                  </a:lnTo>
                  <a:lnTo>
                    <a:pt x="57" y="36"/>
                  </a:lnTo>
                  <a:lnTo>
                    <a:pt x="57" y="36"/>
                  </a:lnTo>
                  <a:lnTo>
                    <a:pt x="52" y="36"/>
                  </a:lnTo>
                  <a:lnTo>
                    <a:pt x="52" y="36"/>
                  </a:lnTo>
                  <a:lnTo>
                    <a:pt x="52" y="36"/>
                  </a:lnTo>
                  <a:lnTo>
                    <a:pt x="52" y="36"/>
                  </a:lnTo>
                  <a:lnTo>
                    <a:pt x="52" y="36"/>
                  </a:lnTo>
                  <a:lnTo>
                    <a:pt x="52" y="36"/>
                  </a:lnTo>
                  <a:lnTo>
                    <a:pt x="49" y="33"/>
                  </a:lnTo>
                  <a:lnTo>
                    <a:pt x="49" y="33"/>
                  </a:lnTo>
                  <a:lnTo>
                    <a:pt x="49" y="33"/>
                  </a:lnTo>
                  <a:lnTo>
                    <a:pt x="49" y="33"/>
                  </a:lnTo>
                  <a:lnTo>
                    <a:pt x="47" y="33"/>
                  </a:lnTo>
                  <a:lnTo>
                    <a:pt x="47" y="33"/>
                  </a:lnTo>
                  <a:lnTo>
                    <a:pt x="47" y="31"/>
                  </a:lnTo>
                  <a:lnTo>
                    <a:pt x="47" y="31"/>
                  </a:lnTo>
                  <a:lnTo>
                    <a:pt x="45" y="28"/>
                  </a:lnTo>
                  <a:lnTo>
                    <a:pt x="45" y="28"/>
                  </a:lnTo>
                  <a:lnTo>
                    <a:pt x="45" y="26"/>
                  </a:lnTo>
                  <a:lnTo>
                    <a:pt x="45" y="26"/>
                  </a:lnTo>
                  <a:lnTo>
                    <a:pt x="47" y="24"/>
                  </a:lnTo>
                  <a:lnTo>
                    <a:pt x="47" y="21"/>
                  </a:lnTo>
                  <a:lnTo>
                    <a:pt x="42" y="19"/>
                  </a:lnTo>
                  <a:lnTo>
                    <a:pt x="40" y="19"/>
                  </a:lnTo>
                  <a:lnTo>
                    <a:pt x="40" y="21"/>
                  </a:lnTo>
                  <a:lnTo>
                    <a:pt x="40" y="21"/>
                  </a:lnTo>
                  <a:lnTo>
                    <a:pt x="38" y="21"/>
                  </a:lnTo>
                  <a:lnTo>
                    <a:pt x="38" y="21"/>
                  </a:lnTo>
                  <a:lnTo>
                    <a:pt x="38" y="21"/>
                  </a:lnTo>
                  <a:lnTo>
                    <a:pt x="35" y="21"/>
                  </a:lnTo>
                  <a:lnTo>
                    <a:pt x="35" y="21"/>
                  </a:lnTo>
                  <a:lnTo>
                    <a:pt x="33" y="19"/>
                  </a:lnTo>
                  <a:lnTo>
                    <a:pt x="33" y="17"/>
                  </a:lnTo>
                  <a:lnTo>
                    <a:pt x="33" y="17"/>
                  </a:lnTo>
                  <a:lnTo>
                    <a:pt x="30" y="17"/>
                  </a:lnTo>
                  <a:lnTo>
                    <a:pt x="30" y="19"/>
                  </a:lnTo>
                  <a:lnTo>
                    <a:pt x="30" y="19"/>
                  </a:lnTo>
                  <a:lnTo>
                    <a:pt x="28" y="19"/>
                  </a:lnTo>
                  <a:lnTo>
                    <a:pt x="28" y="17"/>
                  </a:lnTo>
                  <a:lnTo>
                    <a:pt x="28" y="17"/>
                  </a:lnTo>
                  <a:lnTo>
                    <a:pt x="28" y="14"/>
                  </a:lnTo>
                  <a:lnTo>
                    <a:pt x="28" y="14"/>
                  </a:lnTo>
                  <a:lnTo>
                    <a:pt x="28" y="14"/>
                  </a:lnTo>
                  <a:lnTo>
                    <a:pt x="28" y="12"/>
                  </a:lnTo>
                  <a:lnTo>
                    <a:pt x="28" y="12"/>
                  </a:lnTo>
                  <a:lnTo>
                    <a:pt x="28" y="12"/>
                  </a:lnTo>
                  <a:lnTo>
                    <a:pt x="26" y="12"/>
                  </a:lnTo>
                  <a:lnTo>
                    <a:pt x="23" y="10"/>
                  </a:lnTo>
                  <a:lnTo>
                    <a:pt x="23" y="10"/>
                  </a:lnTo>
                  <a:lnTo>
                    <a:pt x="21" y="10"/>
                  </a:lnTo>
                  <a:lnTo>
                    <a:pt x="21" y="10"/>
                  </a:lnTo>
                  <a:lnTo>
                    <a:pt x="19" y="12"/>
                  </a:lnTo>
                  <a:lnTo>
                    <a:pt x="19" y="12"/>
                  </a:lnTo>
                  <a:lnTo>
                    <a:pt x="19" y="12"/>
                  </a:lnTo>
                  <a:lnTo>
                    <a:pt x="19" y="12"/>
                  </a:lnTo>
                  <a:lnTo>
                    <a:pt x="16" y="12"/>
                  </a:lnTo>
                  <a:lnTo>
                    <a:pt x="16" y="10"/>
                  </a:lnTo>
                  <a:lnTo>
                    <a:pt x="16" y="10"/>
                  </a:lnTo>
                  <a:lnTo>
                    <a:pt x="16" y="10"/>
                  </a:lnTo>
                  <a:lnTo>
                    <a:pt x="16" y="7"/>
                  </a:lnTo>
                  <a:lnTo>
                    <a:pt x="16" y="7"/>
                  </a:lnTo>
                  <a:lnTo>
                    <a:pt x="16" y="7"/>
                  </a:lnTo>
                  <a:lnTo>
                    <a:pt x="16" y="7"/>
                  </a:lnTo>
                  <a:lnTo>
                    <a:pt x="16" y="7"/>
                  </a:lnTo>
                  <a:lnTo>
                    <a:pt x="14" y="7"/>
                  </a:lnTo>
                  <a:lnTo>
                    <a:pt x="12" y="7"/>
                  </a:lnTo>
                  <a:lnTo>
                    <a:pt x="12" y="7"/>
                  </a:lnTo>
                  <a:lnTo>
                    <a:pt x="12" y="5"/>
                  </a:lnTo>
                  <a:lnTo>
                    <a:pt x="12" y="5"/>
                  </a:lnTo>
                  <a:lnTo>
                    <a:pt x="12" y="5"/>
                  </a:lnTo>
                  <a:lnTo>
                    <a:pt x="9" y="2"/>
                  </a:lnTo>
                  <a:lnTo>
                    <a:pt x="9" y="2"/>
                  </a:lnTo>
                  <a:lnTo>
                    <a:pt x="9" y="2"/>
                  </a:lnTo>
                  <a:lnTo>
                    <a:pt x="9" y="0"/>
                  </a:lnTo>
                  <a:lnTo>
                    <a:pt x="9" y="0"/>
                  </a:lnTo>
                  <a:lnTo>
                    <a:pt x="9" y="0"/>
                  </a:lnTo>
                  <a:lnTo>
                    <a:pt x="7" y="0"/>
                  </a:lnTo>
                  <a:lnTo>
                    <a:pt x="4" y="0"/>
                  </a:lnTo>
                  <a:lnTo>
                    <a:pt x="0" y="2"/>
                  </a:lnTo>
                  <a:lnTo>
                    <a:pt x="0" y="2"/>
                  </a:lnTo>
                  <a:lnTo>
                    <a:pt x="2" y="5"/>
                  </a:lnTo>
                  <a:lnTo>
                    <a:pt x="2" y="7"/>
                  </a:lnTo>
                  <a:lnTo>
                    <a:pt x="12" y="28"/>
                  </a:lnTo>
                  <a:lnTo>
                    <a:pt x="14" y="33"/>
                  </a:lnTo>
                  <a:lnTo>
                    <a:pt x="14" y="33"/>
                  </a:lnTo>
                  <a:lnTo>
                    <a:pt x="14" y="36"/>
                  </a:lnTo>
                  <a:lnTo>
                    <a:pt x="14" y="38"/>
                  </a:lnTo>
                  <a:lnTo>
                    <a:pt x="16" y="38"/>
                  </a:lnTo>
                  <a:lnTo>
                    <a:pt x="16" y="38"/>
                  </a:lnTo>
                  <a:lnTo>
                    <a:pt x="16" y="40"/>
                  </a:lnTo>
                  <a:lnTo>
                    <a:pt x="16" y="40"/>
                  </a:lnTo>
                  <a:lnTo>
                    <a:pt x="19" y="43"/>
                  </a:lnTo>
                  <a:lnTo>
                    <a:pt x="26" y="57"/>
                  </a:lnTo>
                  <a:lnTo>
                    <a:pt x="28" y="59"/>
                  </a:lnTo>
                  <a:lnTo>
                    <a:pt x="28" y="64"/>
                  </a:lnTo>
                  <a:lnTo>
                    <a:pt x="28" y="64"/>
                  </a:lnTo>
                  <a:lnTo>
                    <a:pt x="28" y="66"/>
                  </a:lnTo>
                  <a:lnTo>
                    <a:pt x="28" y="64"/>
                  </a:lnTo>
                  <a:lnTo>
                    <a:pt x="30" y="64"/>
                  </a:lnTo>
                  <a:lnTo>
                    <a:pt x="30" y="64"/>
                  </a:lnTo>
                  <a:lnTo>
                    <a:pt x="33" y="62"/>
                  </a:lnTo>
                  <a:lnTo>
                    <a:pt x="33" y="64"/>
                  </a:lnTo>
                  <a:lnTo>
                    <a:pt x="30" y="66"/>
                  </a:lnTo>
                  <a:lnTo>
                    <a:pt x="33" y="73"/>
                  </a:lnTo>
                  <a:lnTo>
                    <a:pt x="38" y="83"/>
                  </a:lnTo>
                  <a:lnTo>
                    <a:pt x="38" y="88"/>
                  </a:lnTo>
                  <a:lnTo>
                    <a:pt x="38" y="90"/>
                  </a:lnTo>
                  <a:lnTo>
                    <a:pt x="40" y="90"/>
                  </a:lnTo>
                  <a:lnTo>
                    <a:pt x="40" y="90"/>
                  </a:lnTo>
                  <a:lnTo>
                    <a:pt x="40" y="90"/>
                  </a:lnTo>
                  <a:lnTo>
                    <a:pt x="40" y="90"/>
                  </a:lnTo>
                  <a:lnTo>
                    <a:pt x="42" y="90"/>
                  </a:lnTo>
                  <a:lnTo>
                    <a:pt x="42" y="88"/>
                  </a:lnTo>
                  <a:lnTo>
                    <a:pt x="42" y="81"/>
                  </a:lnTo>
                  <a:lnTo>
                    <a:pt x="42" y="78"/>
                  </a:lnTo>
                  <a:lnTo>
                    <a:pt x="45" y="81"/>
                  </a:lnTo>
                  <a:lnTo>
                    <a:pt x="47" y="81"/>
                  </a:lnTo>
                  <a:lnTo>
                    <a:pt x="47" y="78"/>
                  </a:lnTo>
                  <a:lnTo>
                    <a:pt x="49" y="78"/>
                  </a:lnTo>
                  <a:lnTo>
                    <a:pt x="49" y="78"/>
                  </a:lnTo>
                  <a:lnTo>
                    <a:pt x="52" y="76"/>
                  </a:lnTo>
                  <a:lnTo>
                    <a:pt x="52" y="76"/>
                  </a:lnTo>
                  <a:lnTo>
                    <a:pt x="54" y="76"/>
                  </a:lnTo>
                  <a:lnTo>
                    <a:pt x="57" y="76"/>
                  </a:lnTo>
                  <a:lnTo>
                    <a:pt x="59" y="76"/>
                  </a:lnTo>
                  <a:lnTo>
                    <a:pt x="59" y="73"/>
                  </a:lnTo>
                  <a:lnTo>
                    <a:pt x="61" y="76"/>
                  </a:lnTo>
                  <a:lnTo>
                    <a:pt x="61" y="76"/>
                  </a:lnTo>
                  <a:lnTo>
                    <a:pt x="59" y="76"/>
                  </a:lnTo>
                  <a:lnTo>
                    <a:pt x="59" y="78"/>
                  </a:lnTo>
                  <a:lnTo>
                    <a:pt x="57" y="78"/>
                  </a:lnTo>
                  <a:lnTo>
                    <a:pt x="57" y="81"/>
                  </a:lnTo>
                  <a:lnTo>
                    <a:pt x="54" y="81"/>
                  </a:lnTo>
                  <a:lnTo>
                    <a:pt x="54" y="81"/>
                  </a:lnTo>
                  <a:lnTo>
                    <a:pt x="54" y="78"/>
                  </a:lnTo>
                  <a:lnTo>
                    <a:pt x="52" y="81"/>
                  </a:lnTo>
                  <a:lnTo>
                    <a:pt x="49" y="83"/>
                  </a:lnTo>
                  <a:lnTo>
                    <a:pt x="52" y="85"/>
                  </a:lnTo>
                  <a:lnTo>
                    <a:pt x="52" y="88"/>
                  </a:lnTo>
                  <a:lnTo>
                    <a:pt x="52" y="88"/>
                  </a:lnTo>
                  <a:lnTo>
                    <a:pt x="54" y="90"/>
                  </a:lnTo>
                  <a:lnTo>
                    <a:pt x="54" y="90"/>
                  </a:lnTo>
                  <a:lnTo>
                    <a:pt x="52" y="90"/>
                  </a:lnTo>
                  <a:lnTo>
                    <a:pt x="47" y="90"/>
                  </a:lnTo>
                  <a:lnTo>
                    <a:pt x="47" y="92"/>
                  </a:lnTo>
                  <a:lnTo>
                    <a:pt x="49" y="95"/>
                  </a:lnTo>
                  <a:lnTo>
                    <a:pt x="49" y="95"/>
                  </a:lnTo>
                  <a:lnTo>
                    <a:pt x="52" y="97"/>
                  </a:lnTo>
                  <a:lnTo>
                    <a:pt x="54" y="97"/>
                  </a:lnTo>
                  <a:lnTo>
                    <a:pt x="57" y="97"/>
                  </a:lnTo>
                  <a:lnTo>
                    <a:pt x="57" y="97"/>
                  </a:lnTo>
                  <a:lnTo>
                    <a:pt x="59" y="95"/>
                  </a:lnTo>
                  <a:lnTo>
                    <a:pt x="61" y="95"/>
                  </a:lnTo>
                  <a:lnTo>
                    <a:pt x="61" y="97"/>
                  </a:lnTo>
                  <a:lnTo>
                    <a:pt x="59" y="97"/>
                  </a:lnTo>
                  <a:lnTo>
                    <a:pt x="61" y="99"/>
                  </a:lnTo>
                  <a:lnTo>
                    <a:pt x="61" y="99"/>
                  </a:lnTo>
                  <a:lnTo>
                    <a:pt x="61" y="102"/>
                  </a:lnTo>
                  <a:lnTo>
                    <a:pt x="54" y="99"/>
                  </a:lnTo>
                  <a:lnTo>
                    <a:pt x="52" y="99"/>
                  </a:lnTo>
                  <a:lnTo>
                    <a:pt x="54" y="104"/>
                  </a:lnTo>
                  <a:lnTo>
                    <a:pt x="57" y="107"/>
                  </a:lnTo>
                  <a:lnTo>
                    <a:pt x="57" y="109"/>
                  </a:lnTo>
                  <a:lnTo>
                    <a:pt x="57" y="109"/>
                  </a:lnTo>
                  <a:lnTo>
                    <a:pt x="59" y="107"/>
                  </a:lnTo>
                  <a:lnTo>
                    <a:pt x="59" y="107"/>
                  </a:lnTo>
                  <a:lnTo>
                    <a:pt x="73" y="123"/>
                  </a:lnTo>
                  <a:lnTo>
                    <a:pt x="78" y="128"/>
                  </a:lnTo>
                  <a:lnTo>
                    <a:pt x="83" y="142"/>
                  </a:lnTo>
                  <a:lnTo>
                    <a:pt x="83" y="144"/>
                  </a:lnTo>
                  <a:lnTo>
                    <a:pt x="85" y="147"/>
                  </a:lnTo>
                  <a:lnTo>
                    <a:pt x="85" y="149"/>
                  </a:lnTo>
                  <a:lnTo>
                    <a:pt x="85" y="152"/>
                  </a:lnTo>
                  <a:lnTo>
                    <a:pt x="87" y="154"/>
                  </a:lnTo>
                  <a:lnTo>
                    <a:pt x="87" y="154"/>
                  </a:lnTo>
                  <a:lnTo>
                    <a:pt x="90" y="154"/>
                  </a:lnTo>
                  <a:lnTo>
                    <a:pt x="92" y="154"/>
                  </a:lnTo>
                  <a:lnTo>
                    <a:pt x="94" y="156"/>
                  </a:lnTo>
                  <a:lnTo>
                    <a:pt x="97" y="159"/>
                  </a:lnTo>
                  <a:lnTo>
                    <a:pt x="97" y="163"/>
                  </a:lnTo>
                  <a:lnTo>
                    <a:pt x="99" y="166"/>
                  </a:lnTo>
                  <a:lnTo>
                    <a:pt x="99" y="166"/>
                  </a:lnTo>
                  <a:lnTo>
                    <a:pt x="102" y="166"/>
                  </a:lnTo>
                  <a:lnTo>
                    <a:pt x="102" y="168"/>
                  </a:lnTo>
                  <a:lnTo>
                    <a:pt x="99" y="168"/>
                  </a:lnTo>
                  <a:lnTo>
                    <a:pt x="99" y="171"/>
                  </a:lnTo>
                  <a:lnTo>
                    <a:pt x="99" y="171"/>
                  </a:lnTo>
                  <a:lnTo>
                    <a:pt x="102" y="171"/>
                  </a:lnTo>
                  <a:lnTo>
                    <a:pt x="102" y="173"/>
                  </a:lnTo>
                  <a:lnTo>
                    <a:pt x="111" y="197"/>
                  </a:lnTo>
                  <a:lnTo>
                    <a:pt x="116" y="218"/>
                  </a:lnTo>
                  <a:lnTo>
                    <a:pt x="118" y="227"/>
                  </a:lnTo>
                  <a:lnTo>
                    <a:pt x="120" y="232"/>
                  </a:lnTo>
                  <a:lnTo>
                    <a:pt x="123" y="232"/>
                  </a:lnTo>
                  <a:lnTo>
                    <a:pt x="123" y="234"/>
                  </a:lnTo>
                  <a:lnTo>
                    <a:pt x="123" y="234"/>
                  </a:lnTo>
                  <a:lnTo>
                    <a:pt x="120" y="234"/>
                  </a:lnTo>
                  <a:lnTo>
                    <a:pt x="123" y="237"/>
                  </a:lnTo>
                  <a:lnTo>
                    <a:pt x="123" y="237"/>
                  </a:lnTo>
                  <a:lnTo>
                    <a:pt x="123" y="237"/>
                  </a:lnTo>
                  <a:lnTo>
                    <a:pt x="123" y="239"/>
                  </a:lnTo>
                  <a:lnTo>
                    <a:pt x="123" y="242"/>
                  </a:lnTo>
                  <a:lnTo>
                    <a:pt x="130" y="256"/>
                  </a:lnTo>
                  <a:lnTo>
                    <a:pt x="132" y="260"/>
                  </a:lnTo>
                  <a:lnTo>
                    <a:pt x="132" y="260"/>
                  </a:lnTo>
                  <a:lnTo>
                    <a:pt x="135" y="263"/>
                  </a:lnTo>
                  <a:lnTo>
                    <a:pt x="137" y="265"/>
                  </a:lnTo>
                  <a:lnTo>
                    <a:pt x="137" y="270"/>
                  </a:lnTo>
                  <a:lnTo>
                    <a:pt x="137" y="272"/>
                  </a:lnTo>
                  <a:lnTo>
                    <a:pt x="139" y="275"/>
                  </a:lnTo>
                  <a:lnTo>
                    <a:pt x="142" y="282"/>
                  </a:lnTo>
                  <a:lnTo>
                    <a:pt x="144" y="286"/>
                  </a:lnTo>
                  <a:lnTo>
                    <a:pt x="146" y="296"/>
                  </a:lnTo>
                  <a:lnTo>
                    <a:pt x="149" y="301"/>
                  </a:lnTo>
                  <a:lnTo>
                    <a:pt x="149" y="301"/>
                  </a:lnTo>
                  <a:lnTo>
                    <a:pt x="151" y="303"/>
                  </a:lnTo>
                  <a:lnTo>
                    <a:pt x="151" y="303"/>
                  </a:lnTo>
                  <a:lnTo>
                    <a:pt x="154" y="303"/>
                  </a:lnTo>
                  <a:lnTo>
                    <a:pt x="154" y="301"/>
                  </a:lnTo>
                  <a:lnTo>
                    <a:pt x="154" y="298"/>
                  </a:lnTo>
                  <a:lnTo>
                    <a:pt x="154" y="294"/>
                  </a:lnTo>
                  <a:lnTo>
                    <a:pt x="154" y="296"/>
                  </a:lnTo>
                  <a:lnTo>
                    <a:pt x="156" y="296"/>
                  </a:lnTo>
                  <a:lnTo>
                    <a:pt x="156" y="298"/>
                  </a:lnTo>
                  <a:lnTo>
                    <a:pt x="156" y="298"/>
                  </a:lnTo>
                  <a:lnTo>
                    <a:pt x="158" y="298"/>
                  </a:lnTo>
                  <a:lnTo>
                    <a:pt x="158" y="298"/>
                  </a:lnTo>
                  <a:lnTo>
                    <a:pt x="158" y="298"/>
                  </a:lnTo>
                  <a:lnTo>
                    <a:pt x="158" y="298"/>
                  </a:lnTo>
                  <a:lnTo>
                    <a:pt x="158" y="301"/>
                  </a:lnTo>
                  <a:lnTo>
                    <a:pt x="158" y="301"/>
                  </a:lnTo>
                  <a:lnTo>
                    <a:pt x="156" y="303"/>
                  </a:lnTo>
                  <a:lnTo>
                    <a:pt x="151" y="305"/>
                  </a:lnTo>
                  <a:lnTo>
                    <a:pt x="151" y="308"/>
                  </a:lnTo>
                  <a:lnTo>
                    <a:pt x="151" y="308"/>
                  </a:lnTo>
                  <a:lnTo>
                    <a:pt x="151" y="310"/>
                  </a:lnTo>
                  <a:lnTo>
                    <a:pt x="151" y="313"/>
                  </a:lnTo>
                  <a:lnTo>
                    <a:pt x="151" y="313"/>
                  </a:lnTo>
                  <a:lnTo>
                    <a:pt x="156" y="322"/>
                  </a:lnTo>
                  <a:lnTo>
                    <a:pt x="156" y="324"/>
                  </a:lnTo>
                  <a:lnTo>
                    <a:pt x="158" y="327"/>
                  </a:lnTo>
                  <a:lnTo>
                    <a:pt x="158" y="324"/>
                  </a:lnTo>
                  <a:lnTo>
                    <a:pt x="156" y="322"/>
                  </a:lnTo>
                  <a:lnTo>
                    <a:pt x="156" y="317"/>
                  </a:lnTo>
                  <a:lnTo>
                    <a:pt x="156" y="315"/>
                  </a:lnTo>
                  <a:lnTo>
                    <a:pt x="156" y="315"/>
                  </a:lnTo>
                  <a:lnTo>
                    <a:pt x="154" y="313"/>
                  </a:lnTo>
                  <a:lnTo>
                    <a:pt x="156" y="310"/>
                  </a:lnTo>
                  <a:lnTo>
                    <a:pt x="156" y="313"/>
                  </a:lnTo>
                  <a:lnTo>
                    <a:pt x="156" y="313"/>
                  </a:lnTo>
                  <a:lnTo>
                    <a:pt x="158" y="313"/>
                  </a:lnTo>
                  <a:lnTo>
                    <a:pt x="158" y="313"/>
                  </a:lnTo>
                  <a:lnTo>
                    <a:pt x="161" y="320"/>
                  </a:lnTo>
                  <a:lnTo>
                    <a:pt x="163" y="322"/>
                  </a:lnTo>
                  <a:lnTo>
                    <a:pt x="161" y="324"/>
                  </a:lnTo>
                  <a:lnTo>
                    <a:pt x="163" y="329"/>
                  </a:lnTo>
                  <a:lnTo>
                    <a:pt x="165" y="331"/>
                  </a:lnTo>
                  <a:lnTo>
                    <a:pt x="165" y="329"/>
                  </a:lnTo>
                  <a:lnTo>
                    <a:pt x="168" y="331"/>
                  </a:lnTo>
                  <a:lnTo>
                    <a:pt x="173" y="336"/>
                  </a:lnTo>
                  <a:lnTo>
                    <a:pt x="173" y="336"/>
                  </a:lnTo>
                  <a:lnTo>
                    <a:pt x="175" y="341"/>
                  </a:lnTo>
                  <a:lnTo>
                    <a:pt x="175" y="343"/>
                  </a:lnTo>
                  <a:lnTo>
                    <a:pt x="175" y="346"/>
                  </a:lnTo>
                  <a:lnTo>
                    <a:pt x="175" y="348"/>
                  </a:lnTo>
                  <a:lnTo>
                    <a:pt x="175" y="348"/>
                  </a:lnTo>
                  <a:lnTo>
                    <a:pt x="175" y="350"/>
                  </a:lnTo>
                  <a:lnTo>
                    <a:pt x="175" y="353"/>
                  </a:lnTo>
                  <a:lnTo>
                    <a:pt x="175" y="353"/>
                  </a:lnTo>
                  <a:lnTo>
                    <a:pt x="175" y="355"/>
                  </a:lnTo>
                  <a:lnTo>
                    <a:pt x="175" y="357"/>
                  </a:lnTo>
                  <a:lnTo>
                    <a:pt x="175" y="357"/>
                  </a:lnTo>
                  <a:lnTo>
                    <a:pt x="175" y="360"/>
                  </a:lnTo>
                  <a:lnTo>
                    <a:pt x="177" y="360"/>
                  </a:lnTo>
                  <a:lnTo>
                    <a:pt x="177" y="360"/>
                  </a:lnTo>
                  <a:lnTo>
                    <a:pt x="177" y="362"/>
                  </a:lnTo>
                  <a:lnTo>
                    <a:pt x="177" y="367"/>
                  </a:lnTo>
                  <a:lnTo>
                    <a:pt x="180" y="369"/>
                  </a:lnTo>
                  <a:lnTo>
                    <a:pt x="180" y="372"/>
                  </a:lnTo>
                  <a:lnTo>
                    <a:pt x="177" y="376"/>
                  </a:lnTo>
                  <a:lnTo>
                    <a:pt x="177" y="376"/>
                  </a:lnTo>
                  <a:lnTo>
                    <a:pt x="180" y="376"/>
                  </a:lnTo>
                  <a:lnTo>
                    <a:pt x="182" y="376"/>
                  </a:lnTo>
                  <a:lnTo>
                    <a:pt x="184" y="376"/>
                  </a:lnTo>
                  <a:lnTo>
                    <a:pt x="187" y="379"/>
                  </a:lnTo>
                  <a:lnTo>
                    <a:pt x="189" y="379"/>
                  </a:lnTo>
                  <a:lnTo>
                    <a:pt x="184" y="384"/>
                  </a:lnTo>
                  <a:lnTo>
                    <a:pt x="184" y="384"/>
                  </a:lnTo>
                  <a:lnTo>
                    <a:pt x="180" y="384"/>
                  </a:lnTo>
                  <a:lnTo>
                    <a:pt x="180" y="384"/>
                  </a:lnTo>
                  <a:lnTo>
                    <a:pt x="175" y="381"/>
                  </a:lnTo>
                  <a:lnTo>
                    <a:pt x="173" y="381"/>
                  </a:lnTo>
                  <a:lnTo>
                    <a:pt x="170" y="379"/>
                  </a:lnTo>
                  <a:lnTo>
                    <a:pt x="173" y="369"/>
                  </a:lnTo>
                  <a:lnTo>
                    <a:pt x="175" y="367"/>
                  </a:lnTo>
                  <a:lnTo>
                    <a:pt x="175" y="367"/>
                  </a:lnTo>
                  <a:lnTo>
                    <a:pt x="175" y="365"/>
                  </a:lnTo>
                  <a:lnTo>
                    <a:pt x="175" y="362"/>
                  </a:lnTo>
                  <a:lnTo>
                    <a:pt x="175" y="360"/>
                  </a:lnTo>
                  <a:lnTo>
                    <a:pt x="173" y="357"/>
                  </a:lnTo>
                  <a:lnTo>
                    <a:pt x="173" y="353"/>
                  </a:lnTo>
                  <a:lnTo>
                    <a:pt x="173" y="350"/>
                  </a:lnTo>
                  <a:lnTo>
                    <a:pt x="173" y="348"/>
                  </a:lnTo>
                  <a:lnTo>
                    <a:pt x="173" y="348"/>
                  </a:lnTo>
                  <a:lnTo>
                    <a:pt x="170" y="346"/>
                  </a:lnTo>
                  <a:lnTo>
                    <a:pt x="170" y="343"/>
                  </a:lnTo>
                  <a:lnTo>
                    <a:pt x="168" y="341"/>
                  </a:lnTo>
                  <a:lnTo>
                    <a:pt x="168" y="341"/>
                  </a:lnTo>
                  <a:lnTo>
                    <a:pt x="168" y="343"/>
                  </a:lnTo>
                  <a:lnTo>
                    <a:pt x="170" y="348"/>
                  </a:lnTo>
                  <a:lnTo>
                    <a:pt x="170" y="350"/>
                  </a:lnTo>
                  <a:lnTo>
                    <a:pt x="170" y="357"/>
                  </a:lnTo>
                  <a:lnTo>
                    <a:pt x="170" y="360"/>
                  </a:lnTo>
                  <a:lnTo>
                    <a:pt x="170" y="360"/>
                  </a:lnTo>
                  <a:lnTo>
                    <a:pt x="165" y="341"/>
                  </a:lnTo>
                  <a:lnTo>
                    <a:pt x="165" y="339"/>
                  </a:lnTo>
                  <a:lnTo>
                    <a:pt x="165" y="341"/>
                  </a:lnTo>
                  <a:lnTo>
                    <a:pt x="165" y="343"/>
                  </a:lnTo>
                  <a:lnTo>
                    <a:pt x="165" y="343"/>
                  </a:lnTo>
                  <a:lnTo>
                    <a:pt x="163" y="343"/>
                  </a:lnTo>
                  <a:lnTo>
                    <a:pt x="163" y="343"/>
                  </a:lnTo>
                  <a:lnTo>
                    <a:pt x="163" y="343"/>
                  </a:lnTo>
                  <a:lnTo>
                    <a:pt x="163" y="341"/>
                  </a:lnTo>
                  <a:lnTo>
                    <a:pt x="163" y="341"/>
                  </a:lnTo>
                  <a:lnTo>
                    <a:pt x="163" y="339"/>
                  </a:lnTo>
                  <a:lnTo>
                    <a:pt x="163" y="341"/>
                  </a:lnTo>
                  <a:lnTo>
                    <a:pt x="163" y="341"/>
                  </a:lnTo>
                  <a:lnTo>
                    <a:pt x="161" y="341"/>
                  </a:lnTo>
                  <a:lnTo>
                    <a:pt x="161" y="339"/>
                  </a:lnTo>
                  <a:lnTo>
                    <a:pt x="161" y="339"/>
                  </a:lnTo>
                  <a:lnTo>
                    <a:pt x="161" y="336"/>
                  </a:lnTo>
                  <a:lnTo>
                    <a:pt x="161" y="336"/>
                  </a:lnTo>
                  <a:lnTo>
                    <a:pt x="163" y="336"/>
                  </a:lnTo>
                  <a:lnTo>
                    <a:pt x="163" y="336"/>
                  </a:lnTo>
                  <a:lnTo>
                    <a:pt x="163" y="334"/>
                  </a:lnTo>
                  <a:lnTo>
                    <a:pt x="161" y="331"/>
                  </a:lnTo>
                  <a:lnTo>
                    <a:pt x="158" y="329"/>
                  </a:lnTo>
                  <a:lnTo>
                    <a:pt x="158" y="331"/>
                  </a:lnTo>
                  <a:lnTo>
                    <a:pt x="158" y="331"/>
                  </a:lnTo>
                  <a:lnTo>
                    <a:pt x="158" y="339"/>
                  </a:lnTo>
                  <a:lnTo>
                    <a:pt x="161" y="339"/>
                  </a:lnTo>
                  <a:lnTo>
                    <a:pt x="163" y="348"/>
                  </a:lnTo>
                  <a:lnTo>
                    <a:pt x="165" y="365"/>
                  </a:lnTo>
                  <a:lnTo>
                    <a:pt x="163" y="369"/>
                  </a:lnTo>
                  <a:lnTo>
                    <a:pt x="165" y="384"/>
                  </a:lnTo>
                  <a:lnTo>
                    <a:pt x="173" y="405"/>
                  </a:lnTo>
                  <a:lnTo>
                    <a:pt x="182" y="424"/>
                  </a:lnTo>
                  <a:lnTo>
                    <a:pt x="182" y="424"/>
                  </a:lnTo>
                  <a:lnTo>
                    <a:pt x="182" y="424"/>
                  </a:lnTo>
                  <a:lnTo>
                    <a:pt x="177" y="414"/>
                  </a:lnTo>
                  <a:lnTo>
                    <a:pt x="177" y="412"/>
                  </a:lnTo>
                  <a:lnTo>
                    <a:pt x="180" y="414"/>
                  </a:lnTo>
                  <a:lnTo>
                    <a:pt x="182" y="417"/>
                  </a:lnTo>
                  <a:lnTo>
                    <a:pt x="184" y="424"/>
                  </a:lnTo>
                  <a:lnTo>
                    <a:pt x="184" y="424"/>
                  </a:lnTo>
                  <a:lnTo>
                    <a:pt x="184" y="424"/>
                  </a:lnTo>
                  <a:lnTo>
                    <a:pt x="184" y="424"/>
                  </a:lnTo>
                  <a:lnTo>
                    <a:pt x="187" y="421"/>
                  </a:lnTo>
                  <a:lnTo>
                    <a:pt x="184" y="426"/>
                  </a:lnTo>
                  <a:lnTo>
                    <a:pt x="184" y="428"/>
                  </a:lnTo>
                  <a:lnTo>
                    <a:pt x="184" y="428"/>
                  </a:lnTo>
                  <a:lnTo>
                    <a:pt x="184" y="426"/>
                  </a:lnTo>
                  <a:lnTo>
                    <a:pt x="184" y="426"/>
                  </a:lnTo>
                  <a:lnTo>
                    <a:pt x="184" y="426"/>
                  </a:lnTo>
                  <a:lnTo>
                    <a:pt x="184" y="426"/>
                  </a:lnTo>
                  <a:lnTo>
                    <a:pt x="184" y="428"/>
                  </a:lnTo>
                  <a:lnTo>
                    <a:pt x="187" y="436"/>
                  </a:lnTo>
                  <a:lnTo>
                    <a:pt x="189" y="440"/>
                  </a:lnTo>
                  <a:lnTo>
                    <a:pt x="189" y="443"/>
                  </a:lnTo>
                  <a:lnTo>
                    <a:pt x="189" y="443"/>
                  </a:lnTo>
                  <a:lnTo>
                    <a:pt x="189" y="445"/>
                  </a:lnTo>
                  <a:lnTo>
                    <a:pt x="191" y="447"/>
                  </a:lnTo>
                  <a:lnTo>
                    <a:pt x="191" y="447"/>
                  </a:lnTo>
                  <a:lnTo>
                    <a:pt x="191" y="450"/>
                  </a:lnTo>
                  <a:lnTo>
                    <a:pt x="191" y="447"/>
                  </a:lnTo>
                  <a:lnTo>
                    <a:pt x="191" y="445"/>
                  </a:lnTo>
                  <a:lnTo>
                    <a:pt x="194" y="443"/>
                  </a:lnTo>
                  <a:lnTo>
                    <a:pt x="196" y="443"/>
                  </a:lnTo>
                  <a:lnTo>
                    <a:pt x="194" y="445"/>
                  </a:lnTo>
                  <a:lnTo>
                    <a:pt x="194" y="445"/>
                  </a:lnTo>
                  <a:lnTo>
                    <a:pt x="194" y="445"/>
                  </a:lnTo>
                  <a:lnTo>
                    <a:pt x="194" y="447"/>
                  </a:lnTo>
                  <a:lnTo>
                    <a:pt x="196" y="445"/>
                  </a:lnTo>
                  <a:lnTo>
                    <a:pt x="196" y="443"/>
                  </a:lnTo>
                  <a:lnTo>
                    <a:pt x="199" y="443"/>
                  </a:lnTo>
                  <a:lnTo>
                    <a:pt x="201" y="443"/>
                  </a:lnTo>
                  <a:lnTo>
                    <a:pt x="201" y="443"/>
                  </a:lnTo>
                  <a:lnTo>
                    <a:pt x="203" y="443"/>
                  </a:lnTo>
                  <a:lnTo>
                    <a:pt x="203" y="440"/>
                  </a:lnTo>
                  <a:lnTo>
                    <a:pt x="203" y="440"/>
                  </a:lnTo>
                  <a:lnTo>
                    <a:pt x="206" y="440"/>
                  </a:lnTo>
                  <a:lnTo>
                    <a:pt x="208" y="440"/>
                  </a:lnTo>
                  <a:lnTo>
                    <a:pt x="208" y="443"/>
                  </a:lnTo>
                  <a:lnTo>
                    <a:pt x="206" y="443"/>
                  </a:lnTo>
                  <a:lnTo>
                    <a:pt x="203" y="443"/>
                  </a:lnTo>
                  <a:lnTo>
                    <a:pt x="203" y="443"/>
                  </a:lnTo>
                  <a:lnTo>
                    <a:pt x="203" y="443"/>
                  </a:lnTo>
                  <a:lnTo>
                    <a:pt x="206" y="445"/>
                  </a:lnTo>
                  <a:lnTo>
                    <a:pt x="206" y="445"/>
                  </a:lnTo>
                  <a:lnTo>
                    <a:pt x="206" y="445"/>
                  </a:lnTo>
                  <a:lnTo>
                    <a:pt x="201" y="445"/>
                  </a:lnTo>
                  <a:lnTo>
                    <a:pt x="199" y="445"/>
                  </a:lnTo>
                  <a:lnTo>
                    <a:pt x="196" y="447"/>
                  </a:lnTo>
                  <a:lnTo>
                    <a:pt x="196" y="447"/>
                  </a:lnTo>
                  <a:lnTo>
                    <a:pt x="196" y="450"/>
                  </a:lnTo>
                  <a:lnTo>
                    <a:pt x="196" y="452"/>
                  </a:lnTo>
                  <a:lnTo>
                    <a:pt x="199" y="450"/>
                  </a:lnTo>
                  <a:lnTo>
                    <a:pt x="201" y="450"/>
                  </a:lnTo>
                  <a:lnTo>
                    <a:pt x="201" y="450"/>
                  </a:lnTo>
                  <a:lnTo>
                    <a:pt x="201" y="452"/>
                  </a:lnTo>
                  <a:lnTo>
                    <a:pt x="199" y="452"/>
                  </a:lnTo>
                  <a:lnTo>
                    <a:pt x="196" y="452"/>
                  </a:lnTo>
                  <a:lnTo>
                    <a:pt x="194" y="450"/>
                  </a:lnTo>
                  <a:lnTo>
                    <a:pt x="194" y="450"/>
                  </a:lnTo>
                  <a:lnTo>
                    <a:pt x="194" y="452"/>
                  </a:lnTo>
                  <a:lnTo>
                    <a:pt x="194" y="455"/>
                  </a:lnTo>
                  <a:lnTo>
                    <a:pt x="206" y="462"/>
                  </a:lnTo>
                  <a:lnTo>
                    <a:pt x="206" y="464"/>
                  </a:lnTo>
                  <a:lnTo>
                    <a:pt x="210" y="471"/>
                  </a:lnTo>
                  <a:lnTo>
                    <a:pt x="215" y="476"/>
                  </a:lnTo>
                  <a:lnTo>
                    <a:pt x="215" y="478"/>
                  </a:lnTo>
                  <a:lnTo>
                    <a:pt x="225" y="488"/>
                  </a:lnTo>
                  <a:lnTo>
                    <a:pt x="225" y="492"/>
                  </a:lnTo>
                  <a:lnTo>
                    <a:pt x="232" y="497"/>
                  </a:lnTo>
                  <a:lnTo>
                    <a:pt x="241" y="511"/>
                  </a:lnTo>
                  <a:lnTo>
                    <a:pt x="246" y="516"/>
                  </a:lnTo>
                  <a:lnTo>
                    <a:pt x="258" y="526"/>
                  </a:lnTo>
                  <a:lnTo>
                    <a:pt x="258" y="523"/>
                  </a:lnTo>
                  <a:lnTo>
                    <a:pt x="260" y="523"/>
                  </a:lnTo>
                  <a:lnTo>
                    <a:pt x="260" y="523"/>
                  </a:lnTo>
                  <a:lnTo>
                    <a:pt x="262" y="523"/>
                  </a:lnTo>
                  <a:lnTo>
                    <a:pt x="262" y="523"/>
                  </a:lnTo>
                  <a:lnTo>
                    <a:pt x="265" y="523"/>
                  </a:lnTo>
                  <a:lnTo>
                    <a:pt x="265" y="523"/>
                  </a:lnTo>
                  <a:lnTo>
                    <a:pt x="265" y="521"/>
                  </a:lnTo>
                  <a:lnTo>
                    <a:pt x="265" y="521"/>
                  </a:lnTo>
                  <a:lnTo>
                    <a:pt x="265" y="518"/>
                  </a:lnTo>
                  <a:lnTo>
                    <a:pt x="265" y="518"/>
                  </a:lnTo>
                  <a:lnTo>
                    <a:pt x="265" y="518"/>
                  </a:lnTo>
                  <a:lnTo>
                    <a:pt x="267" y="516"/>
                  </a:lnTo>
                  <a:lnTo>
                    <a:pt x="270" y="511"/>
                  </a:lnTo>
                  <a:lnTo>
                    <a:pt x="270" y="511"/>
                  </a:lnTo>
                  <a:lnTo>
                    <a:pt x="270" y="509"/>
                  </a:lnTo>
                  <a:lnTo>
                    <a:pt x="270" y="509"/>
                  </a:lnTo>
                  <a:lnTo>
                    <a:pt x="270" y="504"/>
                  </a:lnTo>
                  <a:lnTo>
                    <a:pt x="270" y="504"/>
                  </a:lnTo>
                  <a:lnTo>
                    <a:pt x="270" y="502"/>
                  </a:lnTo>
                  <a:lnTo>
                    <a:pt x="270" y="502"/>
                  </a:lnTo>
                  <a:lnTo>
                    <a:pt x="270" y="502"/>
                  </a:lnTo>
                  <a:lnTo>
                    <a:pt x="270" y="502"/>
                  </a:lnTo>
                  <a:lnTo>
                    <a:pt x="270" y="502"/>
                  </a:lnTo>
                  <a:lnTo>
                    <a:pt x="270" y="504"/>
                  </a:lnTo>
                  <a:lnTo>
                    <a:pt x="272" y="504"/>
                  </a:lnTo>
                  <a:lnTo>
                    <a:pt x="272" y="504"/>
                  </a:lnTo>
                  <a:lnTo>
                    <a:pt x="274" y="502"/>
                  </a:lnTo>
                  <a:lnTo>
                    <a:pt x="274" y="500"/>
                  </a:lnTo>
                  <a:lnTo>
                    <a:pt x="277" y="500"/>
                  </a:lnTo>
                  <a:lnTo>
                    <a:pt x="277" y="497"/>
                  </a:lnTo>
                  <a:lnTo>
                    <a:pt x="277" y="495"/>
                  </a:lnTo>
                  <a:lnTo>
                    <a:pt x="277" y="495"/>
                  </a:lnTo>
                  <a:lnTo>
                    <a:pt x="277" y="492"/>
                  </a:lnTo>
                  <a:lnTo>
                    <a:pt x="274" y="490"/>
                  </a:lnTo>
                  <a:lnTo>
                    <a:pt x="270" y="488"/>
                  </a:lnTo>
                  <a:lnTo>
                    <a:pt x="267" y="485"/>
                  </a:lnTo>
                  <a:lnTo>
                    <a:pt x="267" y="485"/>
                  </a:lnTo>
                  <a:lnTo>
                    <a:pt x="267" y="483"/>
                  </a:lnTo>
                  <a:lnTo>
                    <a:pt x="267" y="483"/>
                  </a:lnTo>
                  <a:lnTo>
                    <a:pt x="267" y="481"/>
                  </a:lnTo>
                  <a:lnTo>
                    <a:pt x="267" y="481"/>
                  </a:lnTo>
                  <a:lnTo>
                    <a:pt x="265" y="478"/>
                  </a:lnTo>
                  <a:lnTo>
                    <a:pt x="265" y="478"/>
                  </a:lnTo>
                  <a:lnTo>
                    <a:pt x="265" y="476"/>
                  </a:lnTo>
                  <a:lnTo>
                    <a:pt x="267" y="473"/>
                  </a:lnTo>
                  <a:lnTo>
                    <a:pt x="272" y="466"/>
                  </a:lnTo>
                  <a:lnTo>
                    <a:pt x="274" y="459"/>
                  </a:lnTo>
                  <a:lnTo>
                    <a:pt x="274" y="459"/>
                  </a:lnTo>
                  <a:lnTo>
                    <a:pt x="274" y="459"/>
                  </a:lnTo>
                  <a:lnTo>
                    <a:pt x="274" y="459"/>
                  </a:lnTo>
                  <a:lnTo>
                    <a:pt x="274" y="457"/>
                  </a:lnTo>
                  <a:lnTo>
                    <a:pt x="272" y="457"/>
                  </a:lnTo>
                  <a:lnTo>
                    <a:pt x="270" y="455"/>
                  </a:lnTo>
                  <a:lnTo>
                    <a:pt x="270" y="455"/>
                  </a:lnTo>
                  <a:lnTo>
                    <a:pt x="267" y="450"/>
                  </a:lnTo>
                  <a:lnTo>
                    <a:pt x="265" y="443"/>
                  </a:lnTo>
                  <a:lnTo>
                    <a:pt x="265" y="443"/>
                  </a:lnTo>
                  <a:lnTo>
                    <a:pt x="265" y="440"/>
                  </a:lnTo>
                  <a:lnTo>
                    <a:pt x="265" y="440"/>
                  </a:lnTo>
                  <a:lnTo>
                    <a:pt x="270" y="438"/>
                  </a:lnTo>
                  <a:lnTo>
                    <a:pt x="272" y="433"/>
                  </a:lnTo>
                  <a:lnTo>
                    <a:pt x="274" y="428"/>
                  </a:lnTo>
                  <a:lnTo>
                    <a:pt x="281" y="407"/>
                  </a:lnTo>
                  <a:lnTo>
                    <a:pt x="284" y="402"/>
                  </a:lnTo>
                  <a:lnTo>
                    <a:pt x="286" y="393"/>
                  </a:lnTo>
                  <a:lnTo>
                    <a:pt x="289" y="393"/>
                  </a:lnTo>
                  <a:lnTo>
                    <a:pt x="289" y="391"/>
                  </a:lnTo>
                  <a:lnTo>
                    <a:pt x="291" y="388"/>
                  </a:lnTo>
                  <a:lnTo>
                    <a:pt x="291" y="386"/>
                  </a:lnTo>
                  <a:lnTo>
                    <a:pt x="291" y="384"/>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25"/>
            <p:cNvSpPr>
              <a:spLocks/>
            </p:cNvSpPr>
            <p:nvPr/>
          </p:nvSpPr>
          <p:spPr bwMode="auto">
            <a:xfrm>
              <a:off x="2848" y="2683"/>
              <a:ext cx="514" cy="812"/>
            </a:xfrm>
            <a:custGeom>
              <a:avLst/>
              <a:gdLst>
                <a:gd name="T0" fmla="*/ 488 w 514"/>
                <a:gd name="T1" fmla="*/ 606 h 812"/>
                <a:gd name="T2" fmla="*/ 471 w 514"/>
                <a:gd name="T3" fmla="*/ 580 h 812"/>
                <a:gd name="T4" fmla="*/ 457 w 514"/>
                <a:gd name="T5" fmla="*/ 549 h 812"/>
                <a:gd name="T6" fmla="*/ 436 w 514"/>
                <a:gd name="T7" fmla="*/ 542 h 812"/>
                <a:gd name="T8" fmla="*/ 412 w 514"/>
                <a:gd name="T9" fmla="*/ 559 h 812"/>
                <a:gd name="T10" fmla="*/ 381 w 514"/>
                <a:gd name="T11" fmla="*/ 559 h 812"/>
                <a:gd name="T12" fmla="*/ 348 w 514"/>
                <a:gd name="T13" fmla="*/ 545 h 812"/>
                <a:gd name="T14" fmla="*/ 339 w 514"/>
                <a:gd name="T15" fmla="*/ 563 h 812"/>
                <a:gd name="T16" fmla="*/ 334 w 514"/>
                <a:gd name="T17" fmla="*/ 545 h 812"/>
                <a:gd name="T18" fmla="*/ 329 w 514"/>
                <a:gd name="T19" fmla="*/ 514 h 812"/>
                <a:gd name="T20" fmla="*/ 369 w 514"/>
                <a:gd name="T21" fmla="*/ 537 h 812"/>
                <a:gd name="T22" fmla="*/ 374 w 514"/>
                <a:gd name="T23" fmla="*/ 523 h 812"/>
                <a:gd name="T24" fmla="*/ 381 w 514"/>
                <a:gd name="T25" fmla="*/ 497 h 812"/>
                <a:gd name="T26" fmla="*/ 358 w 514"/>
                <a:gd name="T27" fmla="*/ 495 h 812"/>
                <a:gd name="T28" fmla="*/ 317 w 514"/>
                <a:gd name="T29" fmla="*/ 490 h 812"/>
                <a:gd name="T30" fmla="*/ 310 w 514"/>
                <a:gd name="T31" fmla="*/ 471 h 812"/>
                <a:gd name="T32" fmla="*/ 308 w 514"/>
                <a:gd name="T33" fmla="*/ 419 h 812"/>
                <a:gd name="T34" fmla="*/ 339 w 514"/>
                <a:gd name="T35" fmla="*/ 414 h 812"/>
                <a:gd name="T36" fmla="*/ 329 w 514"/>
                <a:gd name="T37" fmla="*/ 355 h 812"/>
                <a:gd name="T38" fmla="*/ 336 w 514"/>
                <a:gd name="T39" fmla="*/ 322 h 812"/>
                <a:gd name="T40" fmla="*/ 393 w 514"/>
                <a:gd name="T41" fmla="*/ 261 h 812"/>
                <a:gd name="T42" fmla="*/ 384 w 514"/>
                <a:gd name="T43" fmla="*/ 218 h 812"/>
                <a:gd name="T44" fmla="*/ 379 w 514"/>
                <a:gd name="T45" fmla="*/ 159 h 812"/>
                <a:gd name="T46" fmla="*/ 400 w 514"/>
                <a:gd name="T47" fmla="*/ 107 h 812"/>
                <a:gd name="T48" fmla="*/ 395 w 514"/>
                <a:gd name="T49" fmla="*/ 74 h 812"/>
                <a:gd name="T50" fmla="*/ 388 w 514"/>
                <a:gd name="T51" fmla="*/ 21 h 812"/>
                <a:gd name="T52" fmla="*/ 346 w 514"/>
                <a:gd name="T53" fmla="*/ 26 h 812"/>
                <a:gd name="T54" fmla="*/ 306 w 514"/>
                <a:gd name="T55" fmla="*/ 69 h 812"/>
                <a:gd name="T56" fmla="*/ 272 w 514"/>
                <a:gd name="T57" fmla="*/ 90 h 812"/>
                <a:gd name="T58" fmla="*/ 261 w 514"/>
                <a:gd name="T59" fmla="*/ 128 h 812"/>
                <a:gd name="T60" fmla="*/ 208 w 514"/>
                <a:gd name="T61" fmla="*/ 135 h 812"/>
                <a:gd name="T62" fmla="*/ 168 w 514"/>
                <a:gd name="T63" fmla="*/ 130 h 812"/>
                <a:gd name="T64" fmla="*/ 178 w 514"/>
                <a:gd name="T65" fmla="*/ 178 h 812"/>
                <a:gd name="T66" fmla="*/ 126 w 514"/>
                <a:gd name="T67" fmla="*/ 192 h 812"/>
                <a:gd name="T68" fmla="*/ 88 w 514"/>
                <a:gd name="T69" fmla="*/ 197 h 812"/>
                <a:gd name="T70" fmla="*/ 66 w 514"/>
                <a:gd name="T71" fmla="*/ 223 h 812"/>
                <a:gd name="T72" fmla="*/ 38 w 514"/>
                <a:gd name="T73" fmla="*/ 225 h 812"/>
                <a:gd name="T74" fmla="*/ 17 w 514"/>
                <a:gd name="T75" fmla="*/ 239 h 812"/>
                <a:gd name="T76" fmla="*/ 29 w 514"/>
                <a:gd name="T77" fmla="*/ 249 h 812"/>
                <a:gd name="T78" fmla="*/ 43 w 514"/>
                <a:gd name="T79" fmla="*/ 282 h 812"/>
                <a:gd name="T80" fmla="*/ 24 w 514"/>
                <a:gd name="T81" fmla="*/ 327 h 812"/>
                <a:gd name="T82" fmla="*/ 10 w 514"/>
                <a:gd name="T83" fmla="*/ 339 h 812"/>
                <a:gd name="T84" fmla="*/ 17 w 514"/>
                <a:gd name="T85" fmla="*/ 386 h 812"/>
                <a:gd name="T86" fmla="*/ 2 w 514"/>
                <a:gd name="T87" fmla="*/ 426 h 812"/>
                <a:gd name="T88" fmla="*/ 5 w 514"/>
                <a:gd name="T89" fmla="*/ 443 h 812"/>
                <a:gd name="T90" fmla="*/ 29 w 514"/>
                <a:gd name="T91" fmla="*/ 469 h 812"/>
                <a:gd name="T92" fmla="*/ 40 w 514"/>
                <a:gd name="T93" fmla="*/ 500 h 812"/>
                <a:gd name="T94" fmla="*/ 71 w 514"/>
                <a:gd name="T95" fmla="*/ 573 h 812"/>
                <a:gd name="T96" fmla="*/ 74 w 514"/>
                <a:gd name="T97" fmla="*/ 620 h 812"/>
                <a:gd name="T98" fmla="*/ 97 w 514"/>
                <a:gd name="T99" fmla="*/ 677 h 812"/>
                <a:gd name="T100" fmla="*/ 116 w 514"/>
                <a:gd name="T101" fmla="*/ 691 h 812"/>
                <a:gd name="T102" fmla="*/ 137 w 514"/>
                <a:gd name="T103" fmla="*/ 710 h 812"/>
                <a:gd name="T104" fmla="*/ 152 w 514"/>
                <a:gd name="T105" fmla="*/ 734 h 812"/>
                <a:gd name="T106" fmla="*/ 199 w 514"/>
                <a:gd name="T107" fmla="*/ 774 h 812"/>
                <a:gd name="T108" fmla="*/ 246 w 514"/>
                <a:gd name="T109" fmla="*/ 791 h 812"/>
                <a:gd name="T110" fmla="*/ 282 w 514"/>
                <a:gd name="T111" fmla="*/ 810 h 812"/>
                <a:gd name="T112" fmla="*/ 362 w 514"/>
                <a:gd name="T113" fmla="*/ 791 h 812"/>
                <a:gd name="T114" fmla="*/ 421 w 514"/>
                <a:gd name="T115" fmla="*/ 758 h 812"/>
                <a:gd name="T116" fmla="*/ 400 w 514"/>
                <a:gd name="T117" fmla="*/ 710 h 812"/>
                <a:gd name="T118" fmla="*/ 426 w 514"/>
                <a:gd name="T119" fmla="*/ 668 h 812"/>
                <a:gd name="T120" fmla="*/ 476 w 514"/>
                <a:gd name="T121" fmla="*/ 668 h 812"/>
                <a:gd name="T122" fmla="*/ 495 w 514"/>
                <a:gd name="T123" fmla="*/ 66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4" h="812">
                  <a:moveTo>
                    <a:pt x="514" y="618"/>
                  </a:moveTo>
                  <a:lnTo>
                    <a:pt x="514" y="618"/>
                  </a:lnTo>
                  <a:lnTo>
                    <a:pt x="511" y="618"/>
                  </a:lnTo>
                  <a:lnTo>
                    <a:pt x="511" y="616"/>
                  </a:lnTo>
                  <a:lnTo>
                    <a:pt x="511" y="616"/>
                  </a:lnTo>
                  <a:lnTo>
                    <a:pt x="509" y="618"/>
                  </a:lnTo>
                  <a:lnTo>
                    <a:pt x="509" y="618"/>
                  </a:lnTo>
                  <a:lnTo>
                    <a:pt x="509" y="618"/>
                  </a:lnTo>
                  <a:lnTo>
                    <a:pt x="507" y="618"/>
                  </a:lnTo>
                  <a:lnTo>
                    <a:pt x="507" y="618"/>
                  </a:lnTo>
                  <a:lnTo>
                    <a:pt x="507" y="618"/>
                  </a:lnTo>
                  <a:lnTo>
                    <a:pt x="507" y="618"/>
                  </a:lnTo>
                  <a:lnTo>
                    <a:pt x="502" y="616"/>
                  </a:lnTo>
                  <a:lnTo>
                    <a:pt x="500" y="613"/>
                  </a:lnTo>
                  <a:lnTo>
                    <a:pt x="500" y="613"/>
                  </a:lnTo>
                  <a:lnTo>
                    <a:pt x="500" y="613"/>
                  </a:lnTo>
                  <a:lnTo>
                    <a:pt x="500" y="613"/>
                  </a:lnTo>
                  <a:lnTo>
                    <a:pt x="497" y="613"/>
                  </a:lnTo>
                  <a:lnTo>
                    <a:pt x="497" y="613"/>
                  </a:lnTo>
                  <a:lnTo>
                    <a:pt x="497" y="613"/>
                  </a:lnTo>
                  <a:lnTo>
                    <a:pt x="495" y="613"/>
                  </a:lnTo>
                  <a:lnTo>
                    <a:pt x="495" y="613"/>
                  </a:lnTo>
                  <a:lnTo>
                    <a:pt x="493" y="613"/>
                  </a:lnTo>
                  <a:lnTo>
                    <a:pt x="493" y="613"/>
                  </a:lnTo>
                  <a:lnTo>
                    <a:pt x="493" y="613"/>
                  </a:lnTo>
                  <a:lnTo>
                    <a:pt x="490" y="611"/>
                  </a:lnTo>
                  <a:lnTo>
                    <a:pt x="490" y="611"/>
                  </a:lnTo>
                  <a:lnTo>
                    <a:pt x="490" y="608"/>
                  </a:lnTo>
                  <a:lnTo>
                    <a:pt x="490" y="608"/>
                  </a:lnTo>
                  <a:lnTo>
                    <a:pt x="488" y="608"/>
                  </a:lnTo>
                  <a:lnTo>
                    <a:pt x="488" y="606"/>
                  </a:lnTo>
                  <a:lnTo>
                    <a:pt x="488" y="606"/>
                  </a:lnTo>
                  <a:lnTo>
                    <a:pt x="488" y="606"/>
                  </a:lnTo>
                  <a:lnTo>
                    <a:pt x="488" y="604"/>
                  </a:lnTo>
                  <a:lnTo>
                    <a:pt x="490" y="604"/>
                  </a:lnTo>
                  <a:lnTo>
                    <a:pt x="490" y="604"/>
                  </a:lnTo>
                  <a:lnTo>
                    <a:pt x="490" y="604"/>
                  </a:lnTo>
                  <a:lnTo>
                    <a:pt x="490" y="597"/>
                  </a:lnTo>
                  <a:lnTo>
                    <a:pt x="490" y="597"/>
                  </a:lnTo>
                  <a:lnTo>
                    <a:pt x="490" y="594"/>
                  </a:lnTo>
                  <a:lnTo>
                    <a:pt x="490" y="594"/>
                  </a:lnTo>
                  <a:lnTo>
                    <a:pt x="490" y="592"/>
                  </a:lnTo>
                  <a:lnTo>
                    <a:pt x="490" y="592"/>
                  </a:lnTo>
                  <a:lnTo>
                    <a:pt x="490" y="590"/>
                  </a:lnTo>
                  <a:lnTo>
                    <a:pt x="490" y="587"/>
                  </a:lnTo>
                  <a:lnTo>
                    <a:pt x="490" y="587"/>
                  </a:lnTo>
                  <a:lnTo>
                    <a:pt x="490" y="585"/>
                  </a:lnTo>
                  <a:lnTo>
                    <a:pt x="490" y="582"/>
                  </a:lnTo>
                  <a:lnTo>
                    <a:pt x="490" y="582"/>
                  </a:lnTo>
                  <a:lnTo>
                    <a:pt x="490" y="582"/>
                  </a:lnTo>
                  <a:lnTo>
                    <a:pt x="490" y="582"/>
                  </a:lnTo>
                  <a:lnTo>
                    <a:pt x="488" y="582"/>
                  </a:lnTo>
                  <a:lnTo>
                    <a:pt x="488" y="582"/>
                  </a:lnTo>
                  <a:lnTo>
                    <a:pt x="485" y="582"/>
                  </a:lnTo>
                  <a:lnTo>
                    <a:pt x="485" y="582"/>
                  </a:lnTo>
                  <a:lnTo>
                    <a:pt x="485" y="582"/>
                  </a:lnTo>
                  <a:lnTo>
                    <a:pt x="483" y="580"/>
                  </a:lnTo>
                  <a:lnTo>
                    <a:pt x="483" y="580"/>
                  </a:lnTo>
                  <a:lnTo>
                    <a:pt x="483" y="580"/>
                  </a:lnTo>
                  <a:lnTo>
                    <a:pt x="481" y="580"/>
                  </a:lnTo>
                  <a:lnTo>
                    <a:pt x="481" y="582"/>
                  </a:lnTo>
                  <a:lnTo>
                    <a:pt x="478" y="582"/>
                  </a:lnTo>
                  <a:lnTo>
                    <a:pt x="478" y="582"/>
                  </a:lnTo>
                  <a:lnTo>
                    <a:pt x="476" y="582"/>
                  </a:lnTo>
                  <a:lnTo>
                    <a:pt x="474" y="582"/>
                  </a:lnTo>
                  <a:lnTo>
                    <a:pt x="471" y="580"/>
                  </a:lnTo>
                  <a:lnTo>
                    <a:pt x="471" y="580"/>
                  </a:lnTo>
                  <a:lnTo>
                    <a:pt x="469" y="580"/>
                  </a:lnTo>
                  <a:lnTo>
                    <a:pt x="469" y="580"/>
                  </a:lnTo>
                  <a:lnTo>
                    <a:pt x="469" y="580"/>
                  </a:lnTo>
                  <a:lnTo>
                    <a:pt x="466" y="580"/>
                  </a:lnTo>
                  <a:lnTo>
                    <a:pt x="464" y="575"/>
                  </a:lnTo>
                  <a:lnTo>
                    <a:pt x="462" y="573"/>
                  </a:lnTo>
                  <a:lnTo>
                    <a:pt x="462" y="573"/>
                  </a:lnTo>
                  <a:lnTo>
                    <a:pt x="459" y="573"/>
                  </a:lnTo>
                  <a:lnTo>
                    <a:pt x="459" y="573"/>
                  </a:lnTo>
                  <a:lnTo>
                    <a:pt x="457" y="575"/>
                  </a:lnTo>
                  <a:lnTo>
                    <a:pt x="457" y="575"/>
                  </a:lnTo>
                  <a:lnTo>
                    <a:pt x="455" y="573"/>
                  </a:lnTo>
                  <a:lnTo>
                    <a:pt x="455" y="573"/>
                  </a:lnTo>
                  <a:lnTo>
                    <a:pt x="455" y="571"/>
                  </a:lnTo>
                  <a:lnTo>
                    <a:pt x="455" y="571"/>
                  </a:lnTo>
                  <a:lnTo>
                    <a:pt x="455" y="568"/>
                  </a:lnTo>
                  <a:lnTo>
                    <a:pt x="455" y="568"/>
                  </a:lnTo>
                  <a:lnTo>
                    <a:pt x="457" y="571"/>
                  </a:lnTo>
                  <a:lnTo>
                    <a:pt x="459" y="571"/>
                  </a:lnTo>
                  <a:lnTo>
                    <a:pt x="459" y="568"/>
                  </a:lnTo>
                  <a:lnTo>
                    <a:pt x="459" y="568"/>
                  </a:lnTo>
                  <a:lnTo>
                    <a:pt x="459" y="568"/>
                  </a:lnTo>
                  <a:lnTo>
                    <a:pt x="459" y="566"/>
                  </a:lnTo>
                  <a:lnTo>
                    <a:pt x="459" y="566"/>
                  </a:lnTo>
                  <a:lnTo>
                    <a:pt x="457" y="563"/>
                  </a:lnTo>
                  <a:lnTo>
                    <a:pt x="457" y="563"/>
                  </a:lnTo>
                  <a:lnTo>
                    <a:pt x="457" y="561"/>
                  </a:lnTo>
                  <a:lnTo>
                    <a:pt x="459" y="559"/>
                  </a:lnTo>
                  <a:lnTo>
                    <a:pt x="459" y="556"/>
                  </a:lnTo>
                  <a:lnTo>
                    <a:pt x="459" y="556"/>
                  </a:lnTo>
                  <a:lnTo>
                    <a:pt x="459" y="554"/>
                  </a:lnTo>
                  <a:lnTo>
                    <a:pt x="457" y="549"/>
                  </a:lnTo>
                  <a:lnTo>
                    <a:pt x="452" y="547"/>
                  </a:lnTo>
                  <a:lnTo>
                    <a:pt x="448" y="549"/>
                  </a:lnTo>
                  <a:lnTo>
                    <a:pt x="448" y="549"/>
                  </a:lnTo>
                  <a:lnTo>
                    <a:pt x="448" y="549"/>
                  </a:lnTo>
                  <a:lnTo>
                    <a:pt x="445" y="549"/>
                  </a:lnTo>
                  <a:lnTo>
                    <a:pt x="445" y="549"/>
                  </a:lnTo>
                  <a:lnTo>
                    <a:pt x="443" y="549"/>
                  </a:lnTo>
                  <a:lnTo>
                    <a:pt x="443" y="549"/>
                  </a:lnTo>
                  <a:lnTo>
                    <a:pt x="440" y="552"/>
                  </a:lnTo>
                  <a:lnTo>
                    <a:pt x="440" y="554"/>
                  </a:lnTo>
                  <a:lnTo>
                    <a:pt x="438" y="554"/>
                  </a:lnTo>
                  <a:lnTo>
                    <a:pt x="438" y="554"/>
                  </a:lnTo>
                  <a:lnTo>
                    <a:pt x="438" y="552"/>
                  </a:lnTo>
                  <a:lnTo>
                    <a:pt x="438" y="552"/>
                  </a:lnTo>
                  <a:lnTo>
                    <a:pt x="438" y="549"/>
                  </a:lnTo>
                  <a:lnTo>
                    <a:pt x="438" y="547"/>
                  </a:lnTo>
                  <a:lnTo>
                    <a:pt x="438" y="547"/>
                  </a:lnTo>
                  <a:lnTo>
                    <a:pt x="438" y="547"/>
                  </a:lnTo>
                  <a:lnTo>
                    <a:pt x="440" y="545"/>
                  </a:lnTo>
                  <a:lnTo>
                    <a:pt x="440" y="545"/>
                  </a:lnTo>
                  <a:lnTo>
                    <a:pt x="440" y="542"/>
                  </a:lnTo>
                  <a:lnTo>
                    <a:pt x="440" y="542"/>
                  </a:lnTo>
                  <a:lnTo>
                    <a:pt x="440" y="540"/>
                  </a:lnTo>
                  <a:lnTo>
                    <a:pt x="440" y="540"/>
                  </a:lnTo>
                  <a:lnTo>
                    <a:pt x="440" y="537"/>
                  </a:lnTo>
                  <a:lnTo>
                    <a:pt x="440" y="537"/>
                  </a:lnTo>
                  <a:lnTo>
                    <a:pt x="440" y="537"/>
                  </a:lnTo>
                  <a:lnTo>
                    <a:pt x="440" y="537"/>
                  </a:lnTo>
                  <a:lnTo>
                    <a:pt x="438" y="540"/>
                  </a:lnTo>
                  <a:lnTo>
                    <a:pt x="438" y="540"/>
                  </a:lnTo>
                  <a:lnTo>
                    <a:pt x="438" y="540"/>
                  </a:lnTo>
                  <a:lnTo>
                    <a:pt x="436" y="542"/>
                  </a:lnTo>
                  <a:lnTo>
                    <a:pt x="436" y="542"/>
                  </a:lnTo>
                  <a:lnTo>
                    <a:pt x="436" y="542"/>
                  </a:lnTo>
                  <a:lnTo>
                    <a:pt x="433" y="542"/>
                  </a:lnTo>
                  <a:lnTo>
                    <a:pt x="433" y="542"/>
                  </a:lnTo>
                  <a:lnTo>
                    <a:pt x="431" y="542"/>
                  </a:lnTo>
                  <a:lnTo>
                    <a:pt x="431" y="542"/>
                  </a:lnTo>
                  <a:lnTo>
                    <a:pt x="431" y="542"/>
                  </a:lnTo>
                  <a:lnTo>
                    <a:pt x="429" y="542"/>
                  </a:lnTo>
                  <a:lnTo>
                    <a:pt x="426" y="542"/>
                  </a:lnTo>
                  <a:lnTo>
                    <a:pt x="424" y="540"/>
                  </a:lnTo>
                  <a:lnTo>
                    <a:pt x="424" y="540"/>
                  </a:lnTo>
                  <a:lnTo>
                    <a:pt x="424" y="540"/>
                  </a:lnTo>
                  <a:lnTo>
                    <a:pt x="421" y="542"/>
                  </a:lnTo>
                  <a:lnTo>
                    <a:pt x="421" y="542"/>
                  </a:lnTo>
                  <a:lnTo>
                    <a:pt x="421" y="542"/>
                  </a:lnTo>
                  <a:lnTo>
                    <a:pt x="421" y="545"/>
                  </a:lnTo>
                  <a:lnTo>
                    <a:pt x="421" y="545"/>
                  </a:lnTo>
                  <a:lnTo>
                    <a:pt x="424" y="545"/>
                  </a:lnTo>
                  <a:lnTo>
                    <a:pt x="424" y="547"/>
                  </a:lnTo>
                  <a:lnTo>
                    <a:pt x="424" y="547"/>
                  </a:lnTo>
                  <a:lnTo>
                    <a:pt x="424" y="547"/>
                  </a:lnTo>
                  <a:lnTo>
                    <a:pt x="424" y="549"/>
                  </a:lnTo>
                  <a:lnTo>
                    <a:pt x="424" y="549"/>
                  </a:lnTo>
                  <a:lnTo>
                    <a:pt x="421" y="549"/>
                  </a:lnTo>
                  <a:lnTo>
                    <a:pt x="419" y="552"/>
                  </a:lnTo>
                  <a:lnTo>
                    <a:pt x="419" y="552"/>
                  </a:lnTo>
                  <a:lnTo>
                    <a:pt x="417" y="554"/>
                  </a:lnTo>
                  <a:lnTo>
                    <a:pt x="417" y="554"/>
                  </a:lnTo>
                  <a:lnTo>
                    <a:pt x="417" y="554"/>
                  </a:lnTo>
                  <a:lnTo>
                    <a:pt x="414" y="556"/>
                  </a:lnTo>
                  <a:lnTo>
                    <a:pt x="412" y="556"/>
                  </a:lnTo>
                  <a:lnTo>
                    <a:pt x="412" y="556"/>
                  </a:lnTo>
                  <a:lnTo>
                    <a:pt x="412" y="559"/>
                  </a:lnTo>
                  <a:lnTo>
                    <a:pt x="412" y="559"/>
                  </a:lnTo>
                  <a:lnTo>
                    <a:pt x="410" y="561"/>
                  </a:lnTo>
                  <a:lnTo>
                    <a:pt x="410" y="561"/>
                  </a:lnTo>
                  <a:lnTo>
                    <a:pt x="410" y="561"/>
                  </a:lnTo>
                  <a:lnTo>
                    <a:pt x="410" y="561"/>
                  </a:lnTo>
                  <a:lnTo>
                    <a:pt x="407" y="561"/>
                  </a:lnTo>
                  <a:lnTo>
                    <a:pt x="407" y="559"/>
                  </a:lnTo>
                  <a:lnTo>
                    <a:pt x="407" y="559"/>
                  </a:lnTo>
                  <a:lnTo>
                    <a:pt x="405" y="559"/>
                  </a:lnTo>
                  <a:lnTo>
                    <a:pt x="403" y="559"/>
                  </a:lnTo>
                  <a:lnTo>
                    <a:pt x="403" y="559"/>
                  </a:lnTo>
                  <a:lnTo>
                    <a:pt x="403" y="561"/>
                  </a:lnTo>
                  <a:lnTo>
                    <a:pt x="400" y="561"/>
                  </a:lnTo>
                  <a:lnTo>
                    <a:pt x="400" y="561"/>
                  </a:lnTo>
                  <a:lnTo>
                    <a:pt x="400" y="563"/>
                  </a:lnTo>
                  <a:lnTo>
                    <a:pt x="403" y="563"/>
                  </a:lnTo>
                  <a:lnTo>
                    <a:pt x="400" y="563"/>
                  </a:lnTo>
                  <a:lnTo>
                    <a:pt x="400" y="563"/>
                  </a:lnTo>
                  <a:lnTo>
                    <a:pt x="398" y="563"/>
                  </a:lnTo>
                  <a:lnTo>
                    <a:pt x="395" y="563"/>
                  </a:lnTo>
                  <a:lnTo>
                    <a:pt x="393" y="566"/>
                  </a:lnTo>
                  <a:lnTo>
                    <a:pt x="391" y="568"/>
                  </a:lnTo>
                  <a:lnTo>
                    <a:pt x="391" y="568"/>
                  </a:lnTo>
                  <a:lnTo>
                    <a:pt x="388" y="568"/>
                  </a:lnTo>
                  <a:lnTo>
                    <a:pt x="386" y="568"/>
                  </a:lnTo>
                  <a:lnTo>
                    <a:pt x="386" y="568"/>
                  </a:lnTo>
                  <a:lnTo>
                    <a:pt x="386" y="568"/>
                  </a:lnTo>
                  <a:lnTo>
                    <a:pt x="384" y="568"/>
                  </a:lnTo>
                  <a:lnTo>
                    <a:pt x="384" y="568"/>
                  </a:lnTo>
                  <a:lnTo>
                    <a:pt x="384" y="566"/>
                  </a:lnTo>
                  <a:lnTo>
                    <a:pt x="384" y="563"/>
                  </a:lnTo>
                  <a:lnTo>
                    <a:pt x="384" y="563"/>
                  </a:lnTo>
                  <a:lnTo>
                    <a:pt x="384" y="559"/>
                  </a:lnTo>
                  <a:lnTo>
                    <a:pt x="381" y="559"/>
                  </a:lnTo>
                  <a:lnTo>
                    <a:pt x="381" y="556"/>
                  </a:lnTo>
                  <a:lnTo>
                    <a:pt x="381" y="556"/>
                  </a:lnTo>
                  <a:lnTo>
                    <a:pt x="379" y="556"/>
                  </a:lnTo>
                  <a:lnTo>
                    <a:pt x="379" y="554"/>
                  </a:lnTo>
                  <a:lnTo>
                    <a:pt x="379" y="554"/>
                  </a:lnTo>
                  <a:lnTo>
                    <a:pt x="379" y="552"/>
                  </a:lnTo>
                  <a:lnTo>
                    <a:pt x="379" y="552"/>
                  </a:lnTo>
                  <a:lnTo>
                    <a:pt x="377" y="552"/>
                  </a:lnTo>
                  <a:lnTo>
                    <a:pt x="374" y="552"/>
                  </a:lnTo>
                  <a:lnTo>
                    <a:pt x="372" y="552"/>
                  </a:lnTo>
                  <a:lnTo>
                    <a:pt x="369" y="552"/>
                  </a:lnTo>
                  <a:lnTo>
                    <a:pt x="369" y="552"/>
                  </a:lnTo>
                  <a:lnTo>
                    <a:pt x="367" y="552"/>
                  </a:lnTo>
                  <a:lnTo>
                    <a:pt x="367" y="552"/>
                  </a:lnTo>
                  <a:lnTo>
                    <a:pt x="365" y="552"/>
                  </a:lnTo>
                  <a:lnTo>
                    <a:pt x="365" y="549"/>
                  </a:lnTo>
                  <a:lnTo>
                    <a:pt x="362" y="549"/>
                  </a:lnTo>
                  <a:lnTo>
                    <a:pt x="362" y="549"/>
                  </a:lnTo>
                  <a:lnTo>
                    <a:pt x="360" y="549"/>
                  </a:lnTo>
                  <a:lnTo>
                    <a:pt x="358" y="549"/>
                  </a:lnTo>
                  <a:lnTo>
                    <a:pt x="358" y="547"/>
                  </a:lnTo>
                  <a:lnTo>
                    <a:pt x="355" y="547"/>
                  </a:lnTo>
                  <a:lnTo>
                    <a:pt x="355" y="547"/>
                  </a:lnTo>
                  <a:lnTo>
                    <a:pt x="355" y="547"/>
                  </a:lnTo>
                  <a:lnTo>
                    <a:pt x="353" y="549"/>
                  </a:lnTo>
                  <a:lnTo>
                    <a:pt x="350" y="549"/>
                  </a:lnTo>
                  <a:lnTo>
                    <a:pt x="350" y="547"/>
                  </a:lnTo>
                  <a:lnTo>
                    <a:pt x="350" y="547"/>
                  </a:lnTo>
                  <a:lnTo>
                    <a:pt x="350" y="545"/>
                  </a:lnTo>
                  <a:lnTo>
                    <a:pt x="350" y="545"/>
                  </a:lnTo>
                  <a:lnTo>
                    <a:pt x="350" y="545"/>
                  </a:lnTo>
                  <a:lnTo>
                    <a:pt x="350" y="545"/>
                  </a:lnTo>
                  <a:lnTo>
                    <a:pt x="348" y="545"/>
                  </a:lnTo>
                  <a:lnTo>
                    <a:pt x="348" y="545"/>
                  </a:lnTo>
                  <a:lnTo>
                    <a:pt x="348" y="545"/>
                  </a:lnTo>
                  <a:lnTo>
                    <a:pt x="348" y="547"/>
                  </a:lnTo>
                  <a:lnTo>
                    <a:pt x="348" y="547"/>
                  </a:lnTo>
                  <a:lnTo>
                    <a:pt x="348" y="547"/>
                  </a:lnTo>
                  <a:lnTo>
                    <a:pt x="348" y="547"/>
                  </a:lnTo>
                  <a:lnTo>
                    <a:pt x="348" y="547"/>
                  </a:lnTo>
                  <a:lnTo>
                    <a:pt x="348" y="549"/>
                  </a:lnTo>
                  <a:lnTo>
                    <a:pt x="348" y="549"/>
                  </a:lnTo>
                  <a:lnTo>
                    <a:pt x="348" y="549"/>
                  </a:lnTo>
                  <a:lnTo>
                    <a:pt x="346" y="549"/>
                  </a:lnTo>
                  <a:lnTo>
                    <a:pt x="346" y="549"/>
                  </a:lnTo>
                  <a:lnTo>
                    <a:pt x="346" y="552"/>
                  </a:lnTo>
                  <a:lnTo>
                    <a:pt x="346" y="552"/>
                  </a:lnTo>
                  <a:lnTo>
                    <a:pt x="346" y="552"/>
                  </a:lnTo>
                  <a:lnTo>
                    <a:pt x="346" y="552"/>
                  </a:lnTo>
                  <a:lnTo>
                    <a:pt x="348" y="552"/>
                  </a:lnTo>
                  <a:lnTo>
                    <a:pt x="348" y="554"/>
                  </a:lnTo>
                  <a:lnTo>
                    <a:pt x="348" y="554"/>
                  </a:lnTo>
                  <a:lnTo>
                    <a:pt x="348" y="556"/>
                  </a:lnTo>
                  <a:lnTo>
                    <a:pt x="348" y="556"/>
                  </a:lnTo>
                  <a:lnTo>
                    <a:pt x="348" y="559"/>
                  </a:lnTo>
                  <a:lnTo>
                    <a:pt x="348" y="559"/>
                  </a:lnTo>
                  <a:lnTo>
                    <a:pt x="348" y="561"/>
                  </a:lnTo>
                  <a:lnTo>
                    <a:pt x="348" y="561"/>
                  </a:lnTo>
                  <a:lnTo>
                    <a:pt x="346" y="561"/>
                  </a:lnTo>
                  <a:lnTo>
                    <a:pt x="346" y="561"/>
                  </a:lnTo>
                  <a:lnTo>
                    <a:pt x="343" y="561"/>
                  </a:lnTo>
                  <a:lnTo>
                    <a:pt x="341" y="561"/>
                  </a:lnTo>
                  <a:lnTo>
                    <a:pt x="341" y="561"/>
                  </a:lnTo>
                  <a:lnTo>
                    <a:pt x="341" y="561"/>
                  </a:lnTo>
                  <a:lnTo>
                    <a:pt x="339" y="561"/>
                  </a:lnTo>
                  <a:lnTo>
                    <a:pt x="339" y="563"/>
                  </a:lnTo>
                  <a:lnTo>
                    <a:pt x="339" y="563"/>
                  </a:lnTo>
                  <a:lnTo>
                    <a:pt x="339" y="563"/>
                  </a:lnTo>
                  <a:lnTo>
                    <a:pt x="336" y="563"/>
                  </a:lnTo>
                  <a:lnTo>
                    <a:pt x="336" y="563"/>
                  </a:lnTo>
                  <a:lnTo>
                    <a:pt x="334" y="561"/>
                  </a:lnTo>
                  <a:lnTo>
                    <a:pt x="334" y="561"/>
                  </a:lnTo>
                  <a:lnTo>
                    <a:pt x="334" y="559"/>
                  </a:lnTo>
                  <a:lnTo>
                    <a:pt x="334" y="559"/>
                  </a:lnTo>
                  <a:lnTo>
                    <a:pt x="332" y="559"/>
                  </a:lnTo>
                  <a:lnTo>
                    <a:pt x="332" y="559"/>
                  </a:lnTo>
                  <a:lnTo>
                    <a:pt x="332" y="559"/>
                  </a:lnTo>
                  <a:lnTo>
                    <a:pt x="332" y="561"/>
                  </a:lnTo>
                  <a:lnTo>
                    <a:pt x="332" y="561"/>
                  </a:lnTo>
                  <a:lnTo>
                    <a:pt x="332" y="563"/>
                  </a:lnTo>
                  <a:lnTo>
                    <a:pt x="329" y="563"/>
                  </a:lnTo>
                  <a:lnTo>
                    <a:pt x="329" y="563"/>
                  </a:lnTo>
                  <a:lnTo>
                    <a:pt x="329" y="561"/>
                  </a:lnTo>
                  <a:lnTo>
                    <a:pt x="329" y="559"/>
                  </a:lnTo>
                  <a:lnTo>
                    <a:pt x="329" y="556"/>
                  </a:lnTo>
                  <a:lnTo>
                    <a:pt x="329" y="554"/>
                  </a:lnTo>
                  <a:lnTo>
                    <a:pt x="329" y="554"/>
                  </a:lnTo>
                  <a:lnTo>
                    <a:pt x="329" y="552"/>
                  </a:lnTo>
                  <a:lnTo>
                    <a:pt x="332" y="552"/>
                  </a:lnTo>
                  <a:lnTo>
                    <a:pt x="332" y="549"/>
                  </a:lnTo>
                  <a:lnTo>
                    <a:pt x="332" y="549"/>
                  </a:lnTo>
                  <a:lnTo>
                    <a:pt x="332" y="549"/>
                  </a:lnTo>
                  <a:lnTo>
                    <a:pt x="332" y="547"/>
                  </a:lnTo>
                  <a:lnTo>
                    <a:pt x="334" y="547"/>
                  </a:lnTo>
                  <a:lnTo>
                    <a:pt x="334" y="547"/>
                  </a:lnTo>
                  <a:lnTo>
                    <a:pt x="334" y="547"/>
                  </a:lnTo>
                  <a:lnTo>
                    <a:pt x="334" y="545"/>
                  </a:lnTo>
                  <a:lnTo>
                    <a:pt x="334" y="545"/>
                  </a:lnTo>
                  <a:lnTo>
                    <a:pt x="334" y="545"/>
                  </a:lnTo>
                  <a:lnTo>
                    <a:pt x="334" y="542"/>
                  </a:lnTo>
                  <a:lnTo>
                    <a:pt x="334" y="542"/>
                  </a:lnTo>
                  <a:lnTo>
                    <a:pt x="332" y="540"/>
                  </a:lnTo>
                  <a:lnTo>
                    <a:pt x="332" y="537"/>
                  </a:lnTo>
                  <a:lnTo>
                    <a:pt x="329" y="535"/>
                  </a:lnTo>
                  <a:lnTo>
                    <a:pt x="327" y="535"/>
                  </a:lnTo>
                  <a:lnTo>
                    <a:pt x="327" y="533"/>
                  </a:lnTo>
                  <a:lnTo>
                    <a:pt x="327" y="533"/>
                  </a:lnTo>
                  <a:lnTo>
                    <a:pt x="327" y="533"/>
                  </a:lnTo>
                  <a:lnTo>
                    <a:pt x="324" y="530"/>
                  </a:lnTo>
                  <a:lnTo>
                    <a:pt x="327" y="528"/>
                  </a:lnTo>
                  <a:lnTo>
                    <a:pt x="327" y="528"/>
                  </a:lnTo>
                  <a:lnTo>
                    <a:pt x="327" y="528"/>
                  </a:lnTo>
                  <a:lnTo>
                    <a:pt x="327" y="526"/>
                  </a:lnTo>
                  <a:lnTo>
                    <a:pt x="327" y="526"/>
                  </a:lnTo>
                  <a:lnTo>
                    <a:pt x="324" y="523"/>
                  </a:lnTo>
                  <a:lnTo>
                    <a:pt x="320" y="516"/>
                  </a:lnTo>
                  <a:lnTo>
                    <a:pt x="317" y="516"/>
                  </a:lnTo>
                  <a:lnTo>
                    <a:pt x="317" y="516"/>
                  </a:lnTo>
                  <a:lnTo>
                    <a:pt x="320" y="514"/>
                  </a:lnTo>
                  <a:lnTo>
                    <a:pt x="320" y="514"/>
                  </a:lnTo>
                  <a:lnTo>
                    <a:pt x="322" y="514"/>
                  </a:lnTo>
                  <a:lnTo>
                    <a:pt x="322" y="514"/>
                  </a:lnTo>
                  <a:lnTo>
                    <a:pt x="322" y="511"/>
                  </a:lnTo>
                  <a:lnTo>
                    <a:pt x="322" y="511"/>
                  </a:lnTo>
                  <a:lnTo>
                    <a:pt x="324" y="511"/>
                  </a:lnTo>
                  <a:lnTo>
                    <a:pt x="324" y="511"/>
                  </a:lnTo>
                  <a:lnTo>
                    <a:pt x="324" y="511"/>
                  </a:lnTo>
                  <a:lnTo>
                    <a:pt x="324" y="511"/>
                  </a:lnTo>
                  <a:lnTo>
                    <a:pt x="327" y="514"/>
                  </a:lnTo>
                  <a:lnTo>
                    <a:pt x="327" y="514"/>
                  </a:lnTo>
                  <a:lnTo>
                    <a:pt x="329" y="514"/>
                  </a:lnTo>
                  <a:lnTo>
                    <a:pt x="329" y="514"/>
                  </a:lnTo>
                  <a:lnTo>
                    <a:pt x="329" y="514"/>
                  </a:lnTo>
                  <a:lnTo>
                    <a:pt x="329" y="514"/>
                  </a:lnTo>
                  <a:lnTo>
                    <a:pt x="329" y="514"/>
                  </a:lnTo>
                  <a:lnTo>
                    <a:pt x="329" y="516"/>
                  </a:lnTo>
                  <a:lnTo>
                    <a:pt x="332" y="521"/>
                  </a:lnTo>
                  <a:lnTo>
                    <a:pt x="332" y="523"/>
                  </a:lnTo>
                  <a:lnTo>
                    <a:pt x="332" y="526"/>
                  </a:lnTo>
                  <a:lnTo>
                    <a:pt x="334" y="526"/>
                  </a:lnTo>
                  <a:lnTo>
                    <a:pt x="334" y="526"/>
                  </a:lnTo>
                  <a:lnTo>
                    <a:pt x="334" y="526"/>
                  </a:lnTo>
                  <a:lnTo>
                    <a:pt x="336" y="528"/>
                  </a:lnTo>
                  <a:lnTo>
                    <a:pt x="336" y="528"/>
                  </a:lnTo>
                  <a:lnTo>
                    <a:pt x="341" y="528"/>
                  </a:lnTo>
                  <a:lnTo>
                    <a:pt x="341" y="528"/>
                  </a:lnTo>
                  <a:lnTo>
                    <a:pt x="343" y="530"/>
                  </a:lnTo>
                  <a:lnTo>
                    <a:pt x="343" y="530"/>
                  </a:lnTo>
                  <a:lnTo>
                    <a:pt x="343" y="533"/>
                  </a:lnTo>
                  <a:lnTo>
                    <a:pt x="346" y="533"/>
                  </a:lnTo>
                  <a:lnTo>
                    <a:pt x="346" y="533"/>
                  </a:lnTo>
                  <a:lnTo>
                    <a:pt x="348" y="533"/>
                  </a:lnTo>
                  <a:lnTo>
                    <a:pt x="350" y="533"/>
                  </a:lnTo>
                  <a:lnTo>
                    <a:pt x="353" y="533"/>
                  </a:lnTo>
                  <a:lnTo>
                    <a:pt x="353" y="533"/>
                  </a:lnTo>
                  <a:lnTo>
                    <a:pt x="362" y="530"/>
                  </a:lnTo>
                  <a:lnTo>
                    <a:pt x="362" y="530"/>
                  </a:lnTo>
                  <a:lnTo>
                    <a:pt x="362" y="530"/>
                  </a:lnTo>
                  <a:lnTo>
                    <a:pt x="365" y="530"/>
                  </a:lnTo>
                  <a:lnTo>
                    <a:pt x="365" y="533"/>
                  </a:lnTo>
                  <a:lnTo>
                    <a:pt x="367" y="533"/>
                  </a:lnTo>
                  <a:lnTo>
                    <a:pt x="367" y="533"/>
                  </a:lnTo>
                  <a:lnTo>
                    <a:pt x="367" y="533"/>
                  </a:lnTo>
                  <a:lnTo>
                    <a:pt x="367" y="533"/>
                  </a:lnTo>
                  <a:lnTo>
                    <a:pt x="369" y="537"/>
                  </a:lnTo>
                  <a:lnTo>
                    <a:pt x="372" y="540"/>
                  </a:lnTo>
                  <a:lnTo>
                    <a:pt x="372" y="540"/>
                  </a:lnTo>
                  <a:lnTo>
                    <a:pt x="372" y="542"/>
                  </a:lnTo>
                  <a:lnTo>
                    <a:pt x="372" y="542"/>
                  </a:lnTo>
                  <a:lnTo>
                    <a:pt x="372" y="545"/>
                  </a:lnTo>
                  <a:lnTo>
                    <a:pt x="372" y="545"/>
                  </a:lnTo>
                  <a:lnTo>
                    <a:pt x="372" y="545"/>
                  </a:lnTo>
                  <a:lnTo>
                    <a:pt x="374" y="545"/>
                  </a:lnTo>
                  <a:lnTo>
                    <a:pt x="377" y="547"/>
                  </a:lnTo>
                  <a:lnTo>
                    <a:pt x="377" y="547"/>
                  </a:lnTo>
                  <a:lnTo>
                    <a:pt x="379" y="547"/>
                  </a:lnTo>
                  <a:lnTo>
                    <a:pt x="379" y="545"/>
                  </a:lnTo>
                  <a:lnTo>
                    <a:pt x="379" y="545"/>
                  </a:lnTo>
                  <a:lnTo>
                    <a:pt x="379" y="545"/>
                  </a:lnTo>
                  <a:lnTo>
                    <a:pt x="377" y="542"/>
                  </a:lnTo>
                  <a:lnTo>
                    <a:pt x="377" y="540"/>
                  </a:lnTo>
                  <a:lnTo>
                    <a:pt x="377" y="540"/>
                  </a:lnTo>
                  <a:lnTo>
                    <a:pt x="379" y="537"/>
                  </a:lnTo>
                  <a:lnTo>
                    <a:pt x="377" y="537"/>
                  </a:lnTo>
                  <a:lnTo>
                    <a:pt x="377" y="537"/>
                  </a:lnTo>
                  <a:lnTo>
                    <a:pt x="377" y="535"/>
                  </a:lnTo>
                  <a:lnTo>
                    <a:pt x="374" y="535"/>
                  </a:lnTo>
                  <a:lnTo>
                    <a:pt x="374" y="535"/>
                  </a:lnTo>
                  <a:lnTo>
                    <a:pt x="374" y="533"/>
                  </a:lnTo>
                  <a:lnTo>
                    <a:pt x="374" y="533"/>
                  </a:lnTo>
                  <a:lnTo>
                    <a:pt x="374" y="530"/>
                  </a:lnTo>
                  <a:lnTo>
                    <a:pt x="374" y="530"/>
                  </a:lnTo>
                  <a:lnTo>
                    <a:pt x="372" y="528"/>
                  </a:lnTo>
                  <a:lnTo>
                    <a:pt x="372" y="528"/>
                  </a:lnTo>
                  <a:lnTo>
                    <a:pt x="372" y="528"/>
                  </a:lnTo>
                  <a:lnTo>
                    <a:pt x="372" y="526"/>
                  </a:lnTo>
                  <a:lnTo>
                    <a:pt x="372" y="526"/>
                  </a:lnTo>
                  <a:lnTo>
                    <a:pt x="374" y="523"/>
                  </a:lnTo>
                  <a:lnTo>
                    <a:pt x="374" y="521"/>
                  </a:lnTo>
                  <a:lnTo>
                    <a:pt x="374" y="521"/>
                  </a:lnTo>
                  <a:lnTo>
                    <a:pt x="374" y="521"/>
                  </a:lnTo>
                  <a:lnTo>
                    <a:pt x="374" y="521"/>
                  </a:lnTo>
                  <a:lnTo>
                    <a:pt x="372" y="518"/>
                  </a:lnTo>
                  <a:lnTo>
                    <a:pt x="372" y="518"/>
                  </a:lnTo>
                  <a:lnTo>
                    <a:pt x="372" y="518"/>
                  </a:lnTo>
                  <a:lnTo>
                    <a:pt x="372" y="518"/>
                  </a:lnTo>
                  <a:lnTo>
                    <a:pt x="372" y="518"/>
                  </a:lnTo>
                  <a:lnTo>
                    <a:pt x="374" y="516"/>
                  </a:lnTo>
                  <a:lnTo>
                    <a:pt x="377" y="514"/>
                  </a:lnTo>
                  <a:lnTo>
                    <a:pt x="377" y="514"/>
                  </a:lnTo>
                  <a:lnTo>
                    <a:pt x="377" y="514"/>
                  </a:lnTo>
                  <a:lnTo>
                    <a:pt x="379" y="514"/>
                  </a:lnTo>
                  <a:lnTo>
                    <a:pt x="384" y="514"/>
                  </a:lnTo>
                  <a:lnTo>
                    <a:pt x="386" y="511"/>
                  </a:lnTo>
                  <a:lnTo>
                    <a:pt x="386" y="511"/>
                  </a:lnTo>
                  <a:lnTo>
                    <a:pt x="386" y="511"/>
                  </a:lnTo>
                  <a:lnTo>
                    <a:pt x="386" y="511"/>
                  </a:lnTo>
                  <a:lnTo>
                    <a:pt x="386" y="509"/>
                  </a:lnTo>
                  <a:lnTo>
                    <a:pt x="386" y="509"/>
                  </a:lnTo>
                  <a:lnTo>
                    <a:pt x="386" y="507"/>
                  </a:lnTo>
                  <a:lnTo>
                    <a:pt x="386" y="504"/>
                  </a:lnTo>
                  <a:lnTo>
                    <a:pt x="386" y="504"/>
                  </a:lnTo>
                  <a:lnTo>
                    <a:pt x="386" y="502"/>
                  </a:lnTo>
                  <a:lnTo>
                    <a:pt x="386" y="500"/>
                  </a:lnTo>
                  <a:lnTo>
                    <a:pt x="386" y="500"/>
                  </a:lnTo>
                  <a:lnTo>
                    <a:pt x="386" y="500"/>
                  </a:lnTo>
                  <a:lnTo>
                    <a:pt x="386" y="500"/>
                  </a:lnTo>
                  <a:lnTo>
                    <a:pt x="381" y="497"/>
                  </a:lnTo>
                  <a:lnTo>
                    <a:pt x="381" y="497"/>
                  </a:lnTo>
                  <a:lnTo>
                    <a:pt x="381" y="497"/>
                  </a:lnTo>
                  <a:lnTo>
                    <a:pt x="381" y="497"/>
                  </a:lnTo>
                  <a:lnTo>
                    <a:pt x="381" y="497"/>
                  </a:lnTo>
                  <a:lnTo>
                    <a:pt x="381" y="495"/>
                  </a:lnTo>
                  <a:lnTo>
                    <a:pt x="379" y="495"/>
                  </a:lnTo>
                  <a:lnTo>
                    <a:pt x="379" y="495"/>
                  </a:lnTo>
                  <a:lnTo>
                    <a:pt x="379" y="495"/>
                  </a:lnTo>
                  <a:lnTo>
                    <a:pt x="377" y="495"/>
                  </a:lnTo>
                  <a:lnTo>
                    <a:pt x="377" y="495"/>
                  </a:lnTo>
                  <a:lnTo>
                    <a:pt x="374" y="495"/>
                  </a:lnTo>
                  <a:lnTo>
                    <a:pt x="374" y="495"/>
                  </a:lnTo>
                  <a:lnTo>
                    <a:pt x="374" y="497"/>
                  </a:lnTo>
                  <a:lnTo>
                    <a:pt x="374" y="497"/>
                  </a:lnTo>
                  <a:lnTo>
                    <a:pt x="374" y="500"/>
                  </a:lnTo>
                  <a:lnTo>
                    <a:pt x="374" y="500"/>
                  </a:lnTo>
                  <a:lnTo>
                    <a:pt x="377" y="502"/>
                  </a:lnTo>
                  <a:lnTo>
                    <a:pt x="379" y="504"/>
                  </a:lnTo>
                  <a:lnTo>
                    <a:pt x="377" y="504"/>
                  </a:lnTo>
                  <a:lnTo>
                    <a:pt x="377" y="504"/>
                  </a:lnTo>
                  <a:lnTo>
                    <a:pt x="377" y="504"/>
                  </a:lnTo>
                  <a:lnTo>
                    <a:pt x="374" y="504"/>
                  </a:lnTo>
                  <a:lnTo>
                    <a:pt x="372" y="502"/>
                  </a:lnTo>
                  <a:lnTo>
                    <a:pt x="372" y="500"/>
                  </a:lnTo>
                  <a:lnTo>
                    <a:pt x="369" y="500"/>
                  </a:lnTo>
                  <a:lnTo>
                    <a:pt x="369" y="500"/>
                  </a:lnTo>
                  <a:lnTo>
                    <a:pt x="365" y="500"/>
                  </a:lnTo>
                  <a:lnTo>
                    <a:pt x="365" y="497"/>
                  </a:lnTo>
                  <a:lnTo>
                    <a:pt x="362" y="497"/>
                  </a:lnTo>
                  <a:lnTo>
                    <a:pt x="362" y="495"/>
                  </a:lnTo>
                  <a:lnTo>
                    <a:pt x="362" y="495"/>
                  </a:lnTo>
                  <a:lnTo>
                    <a:pt x="362" y="495"/>
                  </a:lnTo>
                  <a:lnTo>
                    <a:pt x="362" y="495"/>
                  </a:lnTo>
                  <a:lnTo>
                    <a:pt x="362" y="495"/>
                  </a:lnTo>
                  <a:lnTo>
                    <a:pt x="360" y="495"/>
                  </a:lnTo>
                  <a:lnTo>
                    <a:pt x="358" y="495"/>
                  </a:lnTo>
                  <a:lnTo>
                    <a:pt x="355" y="495"/>
                  </a:lnTo>
                  <a:lnTo>
                    <a:pt x="353" y="495"/>
                  </a:lnTo>
                  <a:lnTo>
                    <a:pt x="350" y="495"/>
                  </a:lnTo>
                  <a:lnTo>
                    <a:pt x="350" y="492"/>
                  </a:lnTo>
                  <a:lnTo>
                    <a:pt x="348" y="492"/>
                  </a:lnTo>
                  <a:lnTo>
                    <a:pt x="348" y="492"/>
                  </a:lnTo>
                  <a:lnTo>
                    <a:pt x="346" y="495"/>
                  </a:lnTo>
                  <a:lnTo>
                    <a:pt x="346" y="497"/>
                  </a:lnTo>
                  <a:lnTo>
                    <a:pt x="343" y="500"/>
                  </a:lnTo>
                  <a:lnTo>
                    <a:pt x="343" y="500"/>
                  </a:lnTo>
                  <a:lnTo>
                    <a:pt x="343" y="500"/>
                  </a:lnTo>
                  <a:lnTo>
                    <a:pt x="343" y="504"/>
                  </a:lnTo>
                  <a:lnTo>
                    <a:pt x="343" y="504"/>
                  </a:lnTo>
                  <a:lnTo>
                    <a:pt x="343" y="504"/>
                  </a:lnTo>
                  <a:lnTo>
                    <a:pt x="341" y="507"/>
                  </a:lnTo>
                  <a:lnTo>
                    <a:pt x="341" y="507"/>
                  </a:lnTo>
                  <a:lnTo>
                    <a:pt x="339" y="507"/>
                  </a:lnTo>
                  <a:lnTo>
                    <a:pt x="336" y="504"/>
                  </a:lnTo>
                  <a:lnTo>
                    <a:pt x="334" y="504"/>
                  </a:lnTo>
                  <a:lnTo>
                    <a:pt x="329" y="504"/>
                  </a:lnTo>
                  <a:lnTo>
                    <a:pt x="322" y="502"/>
                  </a:lnTo>
                  <a:lnTo>
                    <a:pt x="322" y="502"/>
                  </a:lnTo>
                  <a:lnTo>
                    <a:pt x="322" y="500"/>
                  </a:lnTo>
                  <a:lnTo>
                    <a:pt x="324" y="500"/>
                  </a:lnTo>
                  <a:lnTo>
                    <a:pt x="324" y="500"/>
                  </a:lnTo>
                  <a:lnTo>
                    <a:pt x="324" y="497"/>
                  </a:lnTo>
                  <a:lnTo>
                    <a:pt x="324" y="497"/>
                  </a:lnTo>
                  <a:lnTo>
                    <a:pt x="324" y="497"/>
                  </a:lnTo>
                  <a:lnTo>
                    <a:pt x="320" y="495"/>
                  </a:lnTo>
                  <a:lnTo>
                    <a:pt x="320" y="495"/>
                  </a:lnTo>
                  <a:lnTo>
                    <a:pt x="317" y="492"/>
                  </a:lnTo>
                  <a:lnTo>
                    <a:pt x="317" y="492"/>
                  </a:lnTo>
                  <a:lnTo>
                    <a:pt x="317" y="490"/>
                  </a:lnTo>
                  <a:lnTo>
                    <a:pt x="317" y="490"/>
                  </a:lnTo>
                  <a:lnTo>
                    <a:pt x="317" y="488"/>
                  </a:lnTo>
                  <a:lnTo>
                    <a:pt x="317" y="488"/>
                  </a:lnTo>
                  <a:lnTo>
                    <a:pt x="317" y="485"/>
                  </a:lnTo>
                  <a:lnTo>
                    <a:pt x="317" y="485"/>
                  </a:lnTo>
                  <a:lnTo>
                    <a:pt x="320" y="485"/>
                  </a:lnTo>
                  <a:lnTo>
                    <a:pt x="320" y="485"/>
                  </a:lnTo>
                  <a:lnTo>
                    <a:pt x="320" y="485"/>
                  </a:lnTo>
                  <a:lnTo>
                    <a:pt x="320" y="485"/>
                  </a:lnTo>
                  <a:lnTo>
                    <a:pt x="322" y="485"/>
                  </a:lnTo>
                  <a:lnTo>
                    <a:pt x="322" y="485"/>
                  </a:lnTo>
                  <a:lnTo>
                    <a:pt x="322" y="485"/>
                  </a:lnTo>
                  <a:lnTo>
                    <a:pt x="322" y="485"/>
                  </a:lnTo>
                  <a:lnTo>
                    <a:pt x="324" y="483"/>
                  </a:lnTo>
                  <a:lnTo>
                    <a:pt x="324" y="483"/>
                  </a:lnTo>
                  <a:lnTo>
                    <a:pt x="324" y="481"/>
                  </a:lnTo>
                  <a:lnTo>
                    <a:pt x="324" y="481"/>
                  </a:lnTo>
                  <a:lnTo>
                    <a:pt x="324" y="478"/>
                  </a:lnTo>
                  <a:lnTo>
                    <a:pt x="324" y="478"/>
                  </a:lnTo>
                  <a:lnTo>
                    <a:pt x="324" y="476"/>
                  </a:lnTo>
                  <a:lnTo>
                    <a:pt x="324" y="476"/>
                  </a:lnTo>
                  <a:lnTo>
                    <a:pt x="322" y="476"/>
                  </a:lnTo>
                  <a:lnTo>
                    <a:pt x="320" y="476"/>
                  </a:lnTo>
                  <a:lnTo>
                    <a:pt x="317" y="476"/>
                  </a:lnTo>
                  <a:lnTo>
                    <a:pt x="317" y="476"/>
                  </a:lnTo>
                  <a:lnTo>
                    <a:pt x="317" y="476"/>
                  </a:lnTo>
                  <a:lnTo>
                    <a:pt x="315" y="476"/>
                  </a:lnTo>
                  <a:lnTo>
                    <a:pt x="315" y="476"/>
                  </a:lnTo>
                  <a:lnTo>
                    <a:pt x="313" y="476"/>
                  </a:lnTo>
                  <a:lnTo>
                    <a:pt x="313" y="476"/>
                  </a:lnTo>
                  <a:lnTo>
                    <a:pt x="313" y="476"/>
                  </a:lnTo>
                  <a:lnTo>
                    <a:pt x="313" y="474"/>
                  </a:lnTo>
                  <a:lnTo>
                    <a:pt x="310" y="471"/>
                  </a:lnTo>
                  <a:lnTo>
                    <a:pt x="310" y="471"/>
                  </a:lnTo>
                  <a:lnTo>
                    <a:pt x="310" y="469"/>
                  </a:lnTo>
                  <a:lnTo>
                    <a:pt x="308" y="469"/>
                  </a:lnTo>
                  <a:lnTo>
                    <a:pt x="308" y="469"/>
                  </a:lnTo>
                  <a:lnTo>
                    <a:pt x="306" y="469"/>
                  </a:lnTo>
                  <a:lnTo>
                    <a:pt x="306" y="466"/>
                  </a:lnTo>
                  <a:lnTo>
                    <a:pt x="306" y="466"/>
                  </a:lnTo>
                  <a:lnTo>
                    <a:pt x="303" y="462"/>
                  </a:lnTo>
                  <a:lnTo>
                    <a:pt x="303" y="459"/>
                  </a:lnTo>
                  <a:lnTo>
                    <a:pt x="303" y="457"/>
                  </a:lnTo>
                  <a:lnTo>
                    <a:pt x="303" y="455"/>
                  </a:lnTo>
                  <a:lnTo>
                    <a:pt x="306" y="452"/>
                  </a:lnTo>
                  <a:lnTo>
                    <a:pt x="306" y="450"/>
                  </a:lnTo>
                  <a:lnTo>
                    <a:pt x="306" y="447"/>
                  </a:lnTo>
                  <a:lnTo>
                    <a:pt x="306" y="447"/>
                  </a:lnTo>
                  <a:lnTo>
                    <a:pt x="306" y="443"/>
                  </a:lnTo>
                  <a:lnTo>
                    <a:pt x="306" y="443"/>
                  </a:lnTo>
                  <a:lnTo>
                    <a:pt x="308" y="443"/>
                  </a:lnTo>
                  <a:lnTo>
                    <a:pt x="310" y="440"/>
                  </a:lnTo>
                  <a:lnTo>
                    <a:pt x="310" y="440"/>
                  </a:lnTo>
                  <a:lnTo>
                    <a:pt x="310" y="440"/>
                  </a:lnTo>
                  <a:lnTo>
                    <a:pt x="310" y="440"/>
                  </a:lnTo>
                  <a:lnTo>
                    <a:pt x="313" y="431"/>
                  </a:lnTo>
                  <a:lnTo>
                    <a:pt x="313" y="429"/>
                  </a:lnTo>
                  <a:lnTo>
                    <a:pt x="313" y="426"/>
                  </a:lnTo>
                  <a:lnTo>
                    <a:pt x="313" y="424"/>
                  </a:lnTo>
                  <a:lnTo>
                    <a:pt x="313" y="424"/>
                  </a:lnTo>
                  <a:lnTo>
                    <a:pt x="313" y="421"/>
                  </a:lnTo>
                  <a:lnTo>
                    <a:pt x="313" y="421"/>
                  </a:lnTo>
                  <a:lnTo>
                    <a:pt x="310" y="421"/>
                  </a:lnTo>
                  <a:lnTo>
                    <a:pt x="310" y="421"/>
                  </a:lnTo>
                  <a:lnTo>
                    <a:pt x="310" y="419"/>
                  </a:lnTo>
                  <a:lnTo>
                    <a:pt x="308" y="419"/>
                  </a:lnTo>
                  <a:lnTo>
                    <a:pt x="306" y="419"/>
                  </a:lnTo>
                  <a:lnTo>
                    <a:pt x="306" y="419"/>
                  </a:lnTo>
                  <a:lnTo>
                    <a:pt x="303" y="417"/>
                  </a:lnTo>
                  <a:lnTo>
                    <a:pt x="301" y="417"/>
                  </a:lnTo>
                  <a:lnTo>
                    <a:pt x="301" y="417"/>
                  </a:lnTo>
                  <a:lnTo>
                    <a:pt x="301" y="417"/>
                  </a:lnTo>
                  <a:lnTo>
                    <a:pt x="301" y="414"/>
                  </a:lnTo>
                  <a:lnTo>
                    <a:pt x="303" y="414"/>
                  </a:lnTo>
                  <a:lnTo>
                    <a:pt x="303" y="414"/>
                  </a:lnTo>
                  <a:lnTo>
                    <a:pt x="303" y="412"/>
                  </a:lnTo>
                  <a:lnTo>
                    <a:pt x="303" y="412"/>
                  </a:lnTo>
                  <a:lnTo>
                    <a:pt x="303" y="410"/>
                  </a:lnTo>
                  <a:lnTo>
                    <a:pt x="303" y="407"/>
                  </a:lnTo>
                  <a:lnTo>
                    <a:pt x="306" y="405"/>
                  </a:lnTo>
                  <a:lnTo>
                    <a:pt x="308" y="405"/>
                  </a:lnTo>
                  <a:lnTo>
                    <a:pt x="317" y="410"/>
                  </a:lnTo>
                  <a:lnTo>
                    <a:pt x="320" y="410"/>
                  </a:lnTo>
                  <a:lnTo>
                    <a:pt x="322" y="410"/>
                  </a:lnTo>
                  <a:lnTo>
                    <a:pt x="324" y="412"/>
                  </a:lnTo>
                  <a:lnTo>
                    <a:pt x="327" y="412"/>
                  </a:lnTo>
                  <a:lnTo>
                    <a:pt x="327" y="412"/>
                  </a:lnTo>
                  <a:lnTo>
                    <a:pt x="329" y="412"/>
                  </a:lnTo>
                  <a:lnTo>
                    <a:pt x="329" y="412"/>
                  </a:lnTo>
                  <a:lnTo>
                    <a:pt x="332" y="412"/>
                  </a:lnTo>
                  <a:lnTo>
                    <a:pt x="332" y="412"/>
                  </a:lnTo>
                  <a:lnTo>
                    <a:pt x="334" y="412"/>
                  </a:lnTo>
                  <a:lnTo>
                    <a:pt x="334" y="412"/>
                  </a:lnTo>
                  <a:lnTo>
                    <a:pt x="334" y="412"/>
                  </a:lnTo>
                  <a:lnTo>
                    <a:pt x="336" y="412"/>
                  </a:lnTo>
                  <a:lnTo>
                    <a:pt x="336" y="414"/>
                  </a:lnTo>
                  <a:lnTo>
                    <a:pt x="336" y="414"/>
                  </a:lnTo>
                  <a:lnTo>
                    <a:pt x="336" y="414"/>
                  </a:lnTo>
                  <a:lnTo>
                    <a:pt x="339" y="414"/>
                  </a:lnTo>
                  <a:lnTo>
                    <a:pt x="339" y="414"/>
                  </a:lnTo>
                  <a:lnTo>
                    <a:pt x="339" y="414"/>
                  </a:lnTo>
                  <a:lnTo>
                    <a:pt x="343" y="410"/>
                  </a:lnTo>
                  <a:lnTo>
                    <a:pt x="343" y="410"/>
                  </a:lnTo>
                  <a:lnTo>
                    <a:pt x="343" y="407"/>
                  </a:lnTo>
                  <a:lnTo>
                    <a:pt x="346" y="405"/>
                  </a:lnTo>
                  <a:lnTo>
                    <a:pt x="346" y="403"/>
                  </a:lnTo>
                  <a:lnTo>
                    <a:pt x="346" y="403"/>
                  </a:lnTo>
                  <a:lnTo>
                    <a:pt x="348" y="403"/>
                  </a:lnTo>
                  <a:lnTo>
                    <a:pt x="348" y="400"/>
                  </a:lnTo>
                  <a:lnTo>
                    <a:pt x="348" y="400"/>
                  </a:lnTo>
                  <a:lnTo>
                    <a:pt x="348" y="398"/>
                  </a:lnTo>
                  <a:lnTo>
                    <a:pt x="348" y="398"/>
                  </a:lnTo>
                  <a:lnTo>
                    <a:pt x="348" y="393"/>
                  </a:lnTo>
                  <a:lnTo>
                    <a:pt x="348" y="393"/>
                  </a:lnTo>
                  <a:lnTo>
                    <a:pt x="346" y="386"/>
                  </a:lnTo>
                  <a:lnTo>
                    <a:pt x="346" y="379"/>
                  </a:lnTo>
                  <a:lnTo>
                    <a:pt x="343" y="376"/>
                  </a:lnTo>
                  <a:lnTo>
                    <a:pt x="343" y="376"/>
                  </a:lnTo>
                  <a:lnTo>
                    <a:pt x="341" y="376"/>
                  </a:lnTo>
                  <a:lnTo>
                    <a:pt x="339" y="374"/>
                  </a:lnTo>
                  <a:lnTo>
                    <a:pt x="336" y="374"/>
                  </a:lnTo>
                  <a:lnTo>
                    <a:pt x="336" y="374"/>
                  </a:lnTo>
                  <a:lnTo>
                    <a:pt x="336" y="372"/>
                  </a:lnTo>
                  <a:lnTo>
                    <a:pt x="334" y="365"/>
                  </a:lnTo>
                  <a:lnTo>
                    <a:pt x="334" y="365"/>
                  </a:lnTo>
                  <a:lnTo>
                    <a:pt x="334" y="362"/>
                  </a:lnTo>
                  <a:lnTo>
                    <a:pt x="334" y="362"/>
                  </a:lnTo>
                  <a:lnTo>
                    <a:pt x="332" y="362"/>
                  </a:lnTo>
                  <a:lnTo>
                    <a:pt x="332" y="360"/>
                  </a:lnTo>
                  <a:lnTo>
                    <a:pt x="332" y="358"/>
                  </a:lnTo>
                  <a:lnTo>
                    <a:pt x="329" y="355"/>
                  </a:lnTo>
                  <a:lnTo>
                    <a:pt x="329" y="355"/>
                  </a:lnTo>
                  <a:lnTo>
                    <a:pt x="329" y="355"/>
                  </a:lnTo>
                  <a:lnTo>
                    <a:pt x="329" y="353"/>
                  </a:lnTo>
                  <a:lnTo>
                    <a:pt x="329" y="353"/>
                  </a:lnTo>
                  <a:lnTo>
                    <a:pt x="332" y="353"/>
                  </a:lnTo>
                  <a:lnTo>
                    <a:pt x="334" y="355"/>
                  </a:lnTo>
                  <a:lnTo>
                    <a:pt x="334" y="355"/>
                  </a:lnTo>
                  <a:lnTo>
                    <a:pt x="334" y="355"/>
                  </a:lnTo>
                  <a:lnTo>
                    <a:pt x="334" y="355"/>
                  </a:lnTo>
                  <a:lnTo>
                    <a:pt x="334" y="353"/>
                  </a:lnTo>
                  <a:lnTo>
                    <a:pt x="334" y="348"/>
                  </a:lnTo>
                  <a:lnTo>
                    <a:pt x="334" y="341"/>
                  </a:lnTo>
                  <a:lnTo>
                    <a:pt x="334" y="341"/>
                  </a:lnTo>
                  <a:lnTo>
                    <a:pt x="334" y="341"/>
                  </a:lnTo>
                  <a:lnTo>
                    <a:pt x="334" y="341"/>
                  </a:lnTo>
                  <a:lnTo>
                    <a:pt x="334" y="339"/>
                  </a:lnTo>
                  <a:lnTo>
                    <a:pt x="336" y="336"/>
                  </a:lnTo>
                  <a:lnTo>
                    <a:pt x="336" y="336"/>
                  </a:lnTo>
                  <a:lnTo>
                    <a:pt x="339" y="336"/>
                  </a:lnTo>
                  <a:lnTo>
                    <a:pt x="339" y="336"/>
                  </a:lnTo>
                  <a:lnTo>
                    <a:pt x="339" y="336"/>
                  </a:lnTo>
                  <a:lnTo>
                    <a:pt x="341" y="336"/>
                  </a:lnTo>
                  <a:lnTo>
                    <a:pt x="341" y="336"/>
                  </a:lnTo>
                  <a:lnTo>
                    <a:pt x="343" y="336"/>
                  </a:lnTo>
                  <a:lnTo>
                    <a:pt x="343" y="336"/>
                  </a:lnTo>
                  <a:lnTo>
                    <a:pt x="341" y="334"/>
                  </a:lnTo>
                  <a:lnTo>
                    <a:pt x="341" y="329"/>
                  </a:lnTo>
                  <a:lnTo>
                    <a:pt x="339" y="327"/>
                  </a:lnTo>
                  <a:lnTo>
                    <a:pt x="339" y="327"/>
                  </a:lnTo>
                  <a:lnTo>
                    <a:pt x="339" y="327"/>
                  </a:lnTo>
                  <a:lnTo>
                    <a:pt x="339" y="327"/>
                  </a:lnTo>
                  <a:lnTo>
                    <a:pt x="336" y="327"/>
                  </a:lnTo>
                  <a:lnTo>
                    <a:pt x="336" y="324"/>
                  </a:lnTo>
                  <a:lnTo>
                    <a:pt x="336" y="322"/>
                  </a:lnTo>
                  <a:lnTo>
                    <a:pt x="336" y="317"/>
                  </a:lnTo>
                  <a:lnTo>
                    <a:pt x="336" y="315"/>
                  </a:lnTo>
                  <a:lnTo>
                    <a:pt x="336" y="313"/>
                  </a:lnTo>
                  <a:lnTo>
                    <a:pt x="336" y="310"/>
                  </a:lnTo>
                  <a:lnTo>
                    <a:pt x="341" y="305"/>
                  </a:lnTo>
                  <a:lnTo>
                    <a:pt x="350" y="301"/>
                  </a:lnTo>
                  <a:lnTo>
                    <a:pt x="353" y="301"/>
                  </a:lnTo>
                  <a:lnTo>
                    <a:pt x="360" y="298"/>
                  </a:lnTo>
                  <a:lnTo>
                    <a:pt x="360" y="298"/>
                  </a:lnTo>
                  <a:lnTo>
                    <a:pt x="362" y="301"/>
                  </a:lnTo>
                  <a:lnTo>
                    <a:pt x="362" y="301"/>
                  </a:lnTo>
                  <a:lnTo>
                    <a:pt x="369" y="301"/>
                  </a:lnTo>
                  <a:lnTo>
                    <a:pt x="384" y="301"/>
                  </a:lnTo>
                  <a:lnTo>
                    <a:pt x="384" y="301"/>
                  </a:lnTo>
                  <a:lnTo>
                    <a:pt x="384" y="301"/>
                  </a:lnTo>
                  <a:lnTo>
                    <a:pt x="386" y="301"/>
                  </a:lnTo>
                  <a:lnTo>
                    <a:pt x="388" y="298"/>
                  </a:lnTo>
                  <a:lnTo>
                    <a:pt x="388" y="296"/>
                  </a:lnTo>
                  <a:lnTo>
                    <a:pt x="388" y="296"/>
                  </a:lnTo>
                  <a:lnTo>
                    <a:pt x="388" y="291"/>
                  </a:lnTo>
                  <a:lnTo>
                    <a:pt x="388" y="289"/>
                  </a:lnTo>
                  <a:lnTo>
                    <a:pt x="388" y="284"/>
                  </a:lnTo>
                  <a:lnTo>
                    <a:pt x="388" y="282"/>
                  </a:lnTo>
                  <a:lnTo>
                    <a:pt x="388" y="277"/>
                  </a:lnTo>
                  <a:lnTo>
                    <a:pt x="388" y="275"/>
                  </a:lnTo>
                  <a:lnTo>
                    <a:pt x="388" y="272"/>
                  </a:lnTo>
                  <a:lnTo>
                    <a:pt x="388" y="270"/>
                  </a:lnTo>
                  <a:lnTo>
                    <a:pt x="388" y="270"/>
                  </a:lnTo>
                  <a:lnTo>
                    <a:pt x="388" y="265"/>
                  </a:lnTo>
                  <a:lnTo>
                    <a:pt x="391" y="265"/>
                  </a:lnTo>
                  <a:lnTo>
                    <a:pt x="391" y="263"/>
                  </a:lnTo>
                  <a:lnTo>
                    <a:pt x="391" y="263"/>
                  </a:lnTo>
                  <a:lnTo>
                    <a:pt x="393" y="261"/>
                  </a:lnTo>
                  <a:lnTo>
                    <a:pt x="395" y="261"/>
                  </a:lnTo>
                  <a:lnTo>
                    <a:pt x="395" y="258"/>
                  </a:lnTo>
                  <a:lnTo>
                    <a:pt x="395" y="258"/>
                  </a:lnTo>
                  <a:lnTo>
                    <a:pt x="398" y="256"/>
                  </a:lnTo>
                  <a:lnTo>
                    <a:pt x="395" y="256"/>
                  </a:lnTo>
                  <a:lnTo>
                    <a:pt x="395" y="253"/>
                  </a:lnTo>
                  <a:lnTo>
                    <a:pt x="395" y="253"/>
                  </a:lnTo>
                  <a:lnTo>
                    <a:pt x="391" y="251"/>
                  </a:lnTo>
                  <a:lnTo>
                    <a:pt x="388" y="251"/>
                  </a:lnTo>
                  <a:lnTo>
                    <a:pt x="381" y="251"/>
                  </a:lnTo>
                  <a:lnTo>
                    <a:pt x="379" y="251"/>
                  </a:lnTo>
                  <a:lnTo>
                    <a:pt x="367" y="246"/>
                  </a:lnTo>
                  <a:lnTo>
                    <a:pt x="367" y="246"/>
                  </a:lnTo>
                  <a:lnTo>
                    <a:pt x="362" y="242"/>
                  </a:lnTo>
                  <a:lnTo>
                    <a:pt x="362" y="242"/>
                  </a:lnTo>
                  <a:lnTo>
                    <a:pt x="365" y="242"/>
                  </a:lnTo>
                  <a:lnTo>
                    <a:pt x="369" y="237"/>
                  </a:lnTo>
                  <a:lnTo>
                    <a:pt x="372" y="234"/>
                  </a:lnTo>
                  <a:lnTo>
                    <a:pt x="377" y="234"/>
                  </a:lnTo>
                  <a:lnTo>
                    <a:pt x="377" y="232"/>
                  </a:lnTo>
                  <a:lnTo>
                    <a:pt x="377" y="232"/>
                  </a:lnTo>
                  <a:lnTo>
                    <a:pt x="377" y="230"/>
                  </a:lnTo>
                  <a:lnTo>
                    <a:pt x="379" y="227"/>
                  </a:lnTo>
                  <a:lnTo>
                    <a:pt x="379" y="227"/>
                  </a:lnTo>
                  <a:lnTo>
                    <a:pt x="381" y="227"/>
                  </a:lnTo>
                  <a:lnTo>
                    <a:pt x="381" y="225"/>
                  </a:lnTo>
                  <a:lnTo>
                    <a:pt x="384" y="225"/>
                  </a:lnTo>
                  <a:lnTo>
                    <a:pt x="384" y="223"/>
                  </a:lnTo>
                  <a:lnTo>
                    <a:pt x="384" y="223"/>
                  </a:lnTo>
                  <a:lnTo>
                    <a:pt x="384" y="220"/>
                  </a:lnTo>
                  <a:lnTo>
                    <a:pt x="384" y="220"/>
                  </a:lnTo>
                  <a:lnTo>
                    <a:pt x="384" y="218"/>
                  </a:lnTo>
                  <a:lnTo>
                    <a:pt x="384" y="218"/>
                  </a:lnTo>
                  <a:lnTo>
                    <a:pt x="384" y="218"/>
                  </a:lnTo>
                  <a:lnTo>
                    <a:pt x="381" y="218"/>
                  </a:lnTo>
                  <a:lnTo>
                    <a:pt x="381" y="218"/>
                  </a:lnTo>
                  <a:lnTo>
                    <a:pt x="381" y="218"/>
                  </a:lnTo>
                  <a:lnTo>
                    <a:pt x="381" y="218"/>
                  </a:lnTo>
                  <a:lnTo>
                    <a:pt x="381" y="216"/>
                  </a:lnTo>
                  <a:lnTo>
                    <a:pt x="381" y="216"/>
                  </a:lnTo>
                  <a:lnTo>
                    <a:pt x="384" y="213"/>
                  </a:lnTo>
                  <a:lnTo>
                    <a:pt x="384" y="213"/>
                  </a:lnTo>
                  <a:lnTo>
                    <a:pt x="384" y="213"/>
                  </a:lnTo>
                  <a:lnTo>
                    <a:pt x="384" y="211"/>
                  </a:lnTo>
                  <a:lnTo>
                    <a:pt x="381" y="211"/>
                  </a:lnTo>
                  <a:lnTo>
                    <a:pt x="381" y="211"/>
                  </a:lnTo>
                  <a:lnTo>
                    <a:pt x="381" y="208"/>
                  </a:lnTo>
                  <a:lnTo>
                    <a:pt x="381" y="208"/>
                  </a:lnTo>
                  <a:lnTo>
                    <a:pt x="381" y="204"/>
                  </a:lnTo>
                  <a:lnTo>
                    <a:pt x="381" y="201"/>
                  </a:lnTo>
                  <a:lnTo>
                    <a:pt x="381" y="201"/>
                  </a:lnTo>
                  <a:lnTo>
                    <a:pt x="384" y="201"/>
                  </a:lnTo>
                  <a:lnTo>
                    <a:pt x="384" y="199"/>
                  </a:lnTo>
                  <a:lnTo>
                    <a:pt x="384" y="185"/>
                  </a:lnTo>
                  <a:lnTo>
                    <a:pt x="384" y="182"/>
                  </a:lnTo>
                  <a:lnTo>
                    <a:pt x="384" y="180"/>
                  </a:lnTo>
                  <a:lnTo>
                    <a:pt x="386" y="178"/>
                  </a:lnTo>
                  <a:lnTo>
                    <a:pt x="386" y="175"/>
                  </a:lnTo>
                  <a:lnTo>
                    <a:pt x="386" y="173"/>
                  </a:lnTo>
                  <a:lnTo>
                    <a:pt x="386" y="171"/>
                  </a:lnTo>
                  <a:lnTo>
                    <a:pt x="384" y="166"/>
                  </a:lnTo>
                  <a:lnTo>
                    <a:pt x="384" y="166"/>
                  </a:lnTo>
                  <a:lnTo>
                    <a:pt x="381" y="161"/>
                  </a:lnTo>
                  <a:lnTo>
                    <a:pt x="381" y="159"/>
                  </a:lnTo>
                  <a:lnTo>
                    <a:pt x="381" y="159"/>
                  </a:lnTo>
                  <a:lnTo>
                    <a:pt x="379" y="159"/>
                  </a:lnTo>
                  <a:lnTo>
                    <a:pt x="377" y="156"/>
                  </a:lnTo>
                  <a:lnTo>
                    <a:pt x="377" y="156"/>
                  </a:lnTo>
                  <a:lnTo>
                    <a:pt x="377" y="156"/>
                  </a:lnTo>
                  <a:lnTo>
                    <a:pt x="374" y="154"/>
                  </a:lnTo>
                  <a:lnTo>
                    <a:pt x="374" y="154"/>
                  </a:lnTo>
                  <a:lnTo>
                    <a:pt x="377" y="149"/>
                  </a:lnTo>
                  <a:lnTo>
                    <a:pt x="391" y="130"/>
                  </a:lnTo>
                  <a:lnTo>
                    <a:pt x="391" y="128"/>
                  </a:lnTo>
                  <a:lnTo>
                    <a:pt x="393" y="126"/>
                  </a:lnTo>
                  <a:lnTo>
                    <a:pt x="393" y="126"/>
                  </a:lnTo>
                  <a:lnTo>
                    <a:pt x="395" y="123"/>
                  </a:lnTo>
                  <a:lnTo>
                    <a:pt x="395" y="123"/>
                  </a:lnTo>
                  <a:lnTo>
                    <a:pt x="398" y="123"/>
                  </a:lnTo>
                  <a:lnTo>
                    <a:pt x="398" y="123"/>
                  </a:lnTo>
                  <a:lnTo>
                    <a:pt x="400" y="121"/>
                  </a:lnTo>
                  <a:lnTo>
                    <a:pt x="400" y="121"/>
                  </a:lnTo>
                  <a:lnTo>
                    <a:pt x="400" y="118"/>
                  </a:lnTo>
                  <a:lnTo>
                    <a:pt x="403" y="118"/>
                  </a:lnTo>
                  <a:lnTo>
                    <a:pt x="407" y="116"/>
                  </a:lnTo>
                  <a:lnTo>
                    <a:pt x="407" y="116"/>
                  </a:lnTo>
                  <a:lnTo>
                    <a:pt x="407" y="116"/>
                  </a:lnTo>
                  <a:lnTo>
                    <a:pt x="412" y="109"/>
                  </a:lnTo>
                  <a:lnTo>
                    <a:pt x="412" y="109"/>
                  </a:lnTo>
                  <a:lnTo>
                    <a:pt x="412" y="107"/>
                  </a:lnTo>
                  <a:lnTo>
                    <a:pt x="410" y="107"/>
                  </a:lnTo>
                  <a:lnTo>
                    <a:pt x="407" y="107"/>
                  </a:lnTo>
                  <a:lnTo>
                    <a:pt x="407" y="109"/>
                  </a:lnTo>
                  <a:lnTo>
                    <a:pt x="405" y="109"/>
                  </a:lnTo>
                  <a:lnTo>
                    <a:pt x="403" y="111"/>
                  </a:lnTo>
                  <a:lnTo>
                    <a:pt x="403" y="111"/>
                  </a:lnTo>
                  <a:lnTo>
                    <a:pt x="400" y="111"/>
                  </a:lnTo>
                  <a:lnTo>
                    <a:pt x="400" y="109"/>
                  </a:lnTo>
                  <a:lnTo>
                    <a:pt x="400" y="107"/>
                  </a:lnTo>
                  <a:lnTo>
                    <a:pt x="395" y="107"/>
                  </a:lnTo>
                  <a:lnTo>
                    <a:pt x="395" y="107"/>
                  </a:lnTo>
                  <a:lnTo>
                    <a:pt x="393" y="107"/>
                  </a:lnTo>
                  <a:lnTo>
                    <a:pt x="391" y="107"/>
                  </a:lnTo>
                  <a:lnTo>
                    <a:pt x="391" y="107"/>
                  </a:lnTo>
                  <a:lnTo>
                    <a:pt x="388" y="107"/>
                  </a:lnTo>
                  <a:lnTo>
                    <a:pt x="386" y="104"/>
                  </a:lnTo>
                  <a:lnTo>
                    <a:pt x="386" y="104"/>
                  </a:lnTo>
                  <a:lnTo>
                    <a:pt x="381" y="102"/>
                  </a:lnTo>
                  <a:lnTo>
                    <a:pt x="381" y="100"/>
                  </a:lnTo>
                  <a:lnTo>
                    <a:pt x="381" y="97"/>
                  </a:lnTo>
                  <a:lnTo>
                    <a:pt x="386" y="92"/>
                  </a:lnTo>
                  <a:lnTo>
                    <a:pt x="386" y="90"/>
                  </a:lnTo>
                  <a:lnTo>
                    <a:pt x="388" y="90"/>
                  </a:lnTo>
                  <a:lnTo>
                    <a:pt x="388" y="90"/>
                  </a:lnTo>
                  <a:lnTo>
                    <a:pt x="393" y="88"/>
                  </a:lnTo>
                  <a:lnTo>
                    <a:pt x="393" y="88"/>
                  </a:lnTo>
                  <a:lnTo>
                    <a:pt x="393" y="85"/>
                  </a:lnTo>
                  <a:lnTo>
                    <a:pt x="395" y="85"/>
                  </a:lnTo>
                  <a:lnTo>
                    <a:pt x="393" y="83"/>
                  </a:lnTo>
                  <a:lnTo>
                    <a:pt x="393" y="83"/>
                  </a:lnTo>
                  <a:lnTo>
                    <a:pt x="393" y="81"/>
                  </a:lnTo>
                  <a:lnTo>
                    <a:pt x="391" y="81"/>
                  </a:lnTo>
                  <a:lnTo>
                    <a:pt x="391" y="78"/>
                  </a:lnTo>
                  <a:lnTo>
                    <a:pt x="391" y="78"/>
                  </a:lnTo>
                  <a:lnTo>
                    <a:pt x="391" y="78"/>
                  </a:lnTo>
                  <a:lnTo>
                    <a:pt x="391" y="78"/>
                  </a:lnTo>
                  <a:lnTo>
                    <a:pt x="391" y="76"/>
                  </a:lnTo>
                  <a:lnTo>
                    <a:pt x="393" y="76"/>
                  </a:lnTo>
                  <a:lnTo>
                    <a:pt x="393" y="74"/>
                  </a:lnTo>
                  <a:lnTo>
                    <a:pt x="393" y="74"/>
                  </a:lnTo>
                  <a:lnTo>
                    <a:pt x="395" y="74"/>
                  </a:lnTo>
                  <a:lnTo>
                    <a:pt x="395" y="74"/>
                  </a:lnTo>
                  <a:lnTo>
                    <a:pt x="398" y="71"/>
                  </a:lnTo>
                  <a:lnTo>
                    <a:pt x="405" y="64"/>
                  </a:lnTo>
                  <a:lnTo>
                    <a:pt x="405" y="64"/>
                  </a:lnTo>
                  <a:lnTo>
                    <a:pt x="405" y="64"/>
                  </a:lnTo>
                  <a:lnTo>
                    <a:pt x="405" y="62"/>
                  </a:lnTo>
                  <a:lnTo>
                    <a:pt x="405" y="57"/>
                  </a:lnTo>
                  <a:lnTo>
                    <a:pt x="403" y="55"/>
                  </a:lnTo>
                  <a:lnTo>
                    <a:pt x="403" y="52"/>
                  </a:lnTo>
                  <a:lnTo>
                    <a:pt x="403" y="50"/>
                  </a:lnTo>
                  <a:lnTo>
                    <a:pt x="398" y="47"/>
                  </a:lnTo>
                  <a:lnTo>
                    <a:pt x="398" y="47"/>
                  </a:lnTo>
                  <a:lnTo>
                    <a:pt x="398" y="45"/>
                  </a:lnTo>
                  <a:lnTo>
                    <a:pt x="398" y="45"/>
                  </a:lnTo>
                  <a:lnTo>
                    <a:pt x="398" y="45"/>
                  </a:lnTo>
                  <a:lnTo>
                    <a:pt x="398" y="43"/>
                  </a:lnTo>
                  <a:lnTo>
                    <a:pt x="400" y="43"/>
                  </a:lnTo>
                  <a:lnTo>
                    <a:pt x="400" y="43"/>
                  </a:lnTo>
                  <a:lnTo>
                    <a:pt x="403" y="43"/>
                  </a:lnTo>
                  <a:lnTo>
                    <a:pt x="403" y="43"/>
                  </a:lnTo>
                  <a:lnTo>
                    <a:pt x="403" y="40"/>
                  </a:lnTo>
                  <a:lnTo>
                    <a:pt x="400" y="36"/>
                  </a:lnTo>
                  <a:lnTo>
                    <a:pt x="398" y="29"/>
                  </a:lnTo>
                  <a:lnTo>
                    <a:pt x="398" y="29"/>
                  </a:lnTo>
                  <a:lnTo>
                    <a:pt x="398" y="26"/>
                  </a:lnTo>
                  <a:lnTo>
                    <a:pt x="400" y="24"/>
                  </a:lnTo>
                  <a:lnTo>
                    <a:pt x="400" y="24"/>
                  </a:lnTo>
                  <a:lnTo>
                    <a:pt x="400" y="21"/>
                  </a:lnTo>
                  <a:lnTo>
                    <a:pt x="400" y="21"/>
                  </a:lnTo>
                  <a:lnTo>
                    <a:pt x="395" y="19"/>
                  </a:lnTo>
                  <a:lnTo>
                    <a:pt x="391" y="19"/>
                  </a:lnTo>
                  <a:lnTo>
                    <a:pt x="391" y="19"/>
                  </a:lnTo>
                  <a:lnTo>
                    <a:pt x="391" y="19"/>
                  </a:lnTo>
                  <a:lnTo>
                    <a:pt x="388" y="21"/>
                  </a:lnTo>
                  <a:lnTo>
                    <a:pt x="386" y="21"/>
                  </a:lnTo>
                  <a:lnTo>
                    <a:pt x="384" y="21"/>
                  </a:lnTo>
                  <a:lnTo>
                    <a:pt x="384" y="21"/>
                  </a:lnTo>
                  <a:lnTo>
                    <a:pt x="384" y="21"/>
                  </a:lnTo>
                  <a:lnTo>
                    <a:pt x="384" y="21"/>
                  </a:lnTo>
                  <a:lnTo>
                    <a:pt x="381" y="19"/>
                  </a:lnTo>
                  <a:lnTo>
                    <a:pt x="381" y="17"/>
                  </a:lnTo>
                  <a:lnTo>
                    <a:pt x="379" y="17"/>
                  </a:lnTo>
                  <a:lnTo>
                    <a:pt x="377" y="14"/>
                  </a:lnTo>
                  <a:lnTo>
                    <a:pt x="374" y="14"/>
                  </a:lnTo>
                  <a:lnTo>
                    <a:pt x="374" y="14"/>
                  </a:lnTo>
                  <a:lnTo>
                    <a:pt x="372" y="12"/>
                  </a:lnTo>
                  <a:lnTo>
                    <a:pt x="372" y="12"/>
                  </a:lnTo>
                  <a:lnTo>
                    <a:pt x="372" y="5"/>
                  </a:lnTo>
                  <a:lnTo>
                    <a:pt x="372" y="5"/>
                  </a:lnTo>
                  <a:lnTo>
                    <a:pt x="372" y="3"/>
                  </a:lnTo>
                  <a:lnTo>
                    <a:pt x="369" y="3"/>
                  </a:lnTo>
                  <a:lnTo>
                    <a:pt x="369" y="0"/>
                  </a:lnTo>
                  <a:lnTo>
                    <a:pt x="367" y="0"/>
                  </a:lnTo>
                  <a:lnTo>
                    <a:pt x="367" y="0"/>
                  </a:lnTo>
                  <a:lnTo>
                    <a:pt x="365" y="0"/>
                  </a:lnTo>
                  <a:lnTo>
                    <a:pt x="365" y="3"/>
                  </a:lnTo>
                  <a:lnTo>
                    <a:pt x="360" y="7"/>
                  </a:lnTo>
                  <a:lnTo>
                    <a:pt x="360" y="7"/>
                  </a:lnTo>
                  <a:lnTo>
                    <a:pt x="360" y="10"/>
                  </a:lnTo>
                  <a:lnTo>
                    <a:pt x="360" y="14"/>
                  </a:lnTo>
                  <a:lnTo>
                    <a:pt x="360" y="17"/>
                  </a:lnTo>
                  <a:lnTo>
                    <a:pt x="360" y="17"/>
                  </a:lnTo>
                  <a:lnTo>
                    <a:pt x="358" y="19"/>
                  </a:lnTo>
                  <a:lnTo>
                    <a:pt x="358" y="19"/>
                  </a:lnTo>
                  <a:lnTo>
                    <a:pt x="358" y="19"/>
                  </a:lnTo>
                  <a:lnTo>
                    <a:pt x="353" y="21"/>
                  </a:lnTo>
                  <a:lnTo>
                    <a:pt x="346" y="26"/>
                  </a:lnTo>
                  <a:lnTo>
                    <a:pt x="346" y="26"/>
                  </a:lnTo>
                  <a:lnTo>
                    <a:pt x="343" y="29"/>
                  </a:lnTo>
                  <a:lnTo>
                    <a:pt x="343" y="29"/>
                  </a:lnTo>
                  <a:lnTo>
                    <a:pt x="343" y="31"/>
                  </a:lnTo>
                  <a:lnTo>
                    <a:pt x="343" y="33"/>
                  </a:lnTo>
                  <a:lnTo>
                    <a:pt x="343" y="33"/>
                  </a:lnTo>
                  <a:lnTo>
                    <a:pt x="341" y="33"/>
                  </a:lnTo>
                  <a:lnTo>
                    <a:pt x="339" y="33"/>
                  </a:lnTo>
                  <a:lnTo>
                    <a:pt x="339" y="33"/>
                  </a:lnTo>
                  <a:lnTo>
                    <a:pt x="336" y="33"/>
                  </a:lnTo>
                  <a:lnTo>
                    <a:pt x="334" y="33"/>
                  </a:lnTo>
                  <a:lnTo>
                    <a:pt x="334" y="36"/>
                  </a:lnTo>
                  <a:lnTo>
                    <a:pt x="334" y="36"/>
                  </a:lnTo>
                  <a:lnTo>
                    <a:pt x="329" y="33"/>
                  </a:lnTo>
                  <a:lnTo>
                    <a:pt x="327" y="33"/>
                  </a:lnTo>
                  <a:lnTo>
                    <a:pt x="324" y="36"/>
                  </a:lnTo>
                  <a:lnTo>
                    <a:pt x="322" y="38"/>
                  </a:lnTo>
                  <a:lnTo>
                    <a:pt x="322" y="38"/>
                  </a:lnTo>
                  <a:lnTo>
                    <a:pt x="322" y="43"/>
                  </a:lnTo>
                  <a:lnTo>
                    <a:pt x="322" y="45"/>
                  </a:lnTo>
                  <a:lnTo>
                    <a:pt x="322" y="47"/>
                  </a:lnTo>
                  <a:lnTo>
                    <a:pt x="320" y="52"/>
                  </a:lnTo>
                  <a:lnTo>
                    <a:pt x="320" y="55"/>
                  </a:lnTo>
                  <a:lnTo>
                    <a:pt x="320" y="57"/>
                  </a:lnTo>
                  <a:lnTo>
                    <a:pt x="320" y="59"/>
                  </a:lnTo>
                  <a:lnTo>
                    <a:pt x="320" y="62"/>
                  </a:lnTo>
                  <a:lnTo>
                    <a:pt x="320" y="64"/>
                  </a:lnTo>
                  <a:lnTo>
                    <a:pt x="317" y="69"/>
                  </a:lnTo>
                  <a:lnTo>
                    <a:pt x="317" y="69"/>
                  </a:lnTo>
                  <a:lnTo>
                    <a:pt x="315" y="71"/>
                  </a:lnTo>
                  <a:lnTo>
                    <a:pt x="313" y="71"/>
                  </a:lnTo>
                  <a:lnTo>
                    <a:pt x="308" y="69"/>
                  </a:lnTo>
                  <a:lnTo>
                    <a:pt x="306" y="69"/>
                  </a:lnTo>
                  <a:lnTo>
                    <a:pt x="306" y="69"/>
                  </a:lnTo>
                  <a:lnTo>
                    <a:pt x="303" y="69"/>
                  </a:lnTo>
                  <a:lnTo>
                    <a:pt x="303" y="71"/>
                  </a:lnTo>
                  <a:lnTo>
                    <a:pt x="306" y="74"/>
                  </a:lnTo>
                  <a:lnTo>
                    <a:pt x="306" y="76"/>
                  </a:lnTo>
                  <a:lnTo>
                    <a:pt x="306" y="78"/>
                  </a:lnTo>
                  <a:lnTo>
                    <a:pt x="306" y="78"/>
                  </a:lnTo>
                  <a:lnTo>
                    <a:pt x="303" y="78"/>
                  </a:lnTo>
                  <a:lnTo>
                    <a:pt x="303" y="78"/>
                  </a:lnTo>
                  <a:lnTo>
                    <a:pt x="301" y="81"/>
                  </a:lnTo>
                  <a:lnTo>
                    <a:pt x="298" y="81"/>
                  </a:lnTo>
                  <a:lnTo>
                    <a:pt x="298" y="83"/>
                  </a:lnTo>
                  <a:lnTo>
                    <a:pt x="298" y="85"/>
                  </a:lnTo>
                  <a:lnTo>
                    <a:pt x="296" y="92"/>
                  </a:lnTo>
                  <a:lnTo>
                    <a:pt x="294" y="90"/>
                  </a:lnTo>
                  <a:lnTo>
                    <a:pt x="291" y="88"/>
                  </a:lnTo>
                  <a:lnTo>
                    <a:pt x="291" y="88"/>
                  </a:lnTo>
                  <a:lnTo>
                    <a:pt x="289" y="88"/>
                  </a:lnTo>
                  <a:lnTo>
                    <a:pt x="287" y="85"/>
                  </a:lnTo>
                  <a:lnTo>
                    <a:pt x="287" y="83"/>
                  </a:lnTo>
                  <a:lnTo>
                    <a:pt x="287" y="83"/>
                  </a:lnTo>
                  <a:lnTo>
                    <a:pt x="284" y="85"/>
                  </a:lnTo>
                  <a:lnTo>
                    <a:pt x="282" y="85"/>
                  </a:lnTo>
                  <a:lnTo>
                    <a:pt x="279" y="83"/>
                  </a:lnTo>
                  <a:lnTo>
                    <a:pt x="279" y="83"/>
                  </a:lnTo>
                  <a:lnTo>
                    <a:pt x="277" y="83"/>
                  </a:lnTo>
                  <a:lnTo>
                    <a:pt x="277" y="85"/>
                  </a:lnTo>
                  <a:lnTo>
                    <a:pt x="277" y="85"/>
                  </a:lnTo>
                  <a:lnTo>
                    <a:pt x="275" y="88"/>
                  </a:lnTo>
                  <a:lnTo>
                    <a:pt x="275" y="88"/>
                  </a:lnTo>
                  <a:lnTo>
                    <a:pt x="272" y="88"/>
                  </a:lnTo>
                  <a:lnTo>
                    <a:pt x="272" y="88"/>
                  </a:lnTo>
                  <a:lnTo>
                    <a:pt x="272" y="90"/>
                  </a:lnTo>
                  <a:lnTo>
                    <a:pt x="272" y="90"/>
                  </a:lnTo>
                  <a:lnTo>
                    <a:pt x="272" y="90"/>
                  </a:lnTo>
                  <a:lnTo>
                    <a:pt x="272" y="92"/>
                  </a:lnTo>
                  <a:lnTo>
                    <a:pt x="272" y="92"/>
                  </a:lnTo>
                  <a:lnTo>
                    <a:pt x="270" y="92"/>
                  </a:lnTo>
                  <a:lnTo>
                    <a:pt x="268" y="95"/>
                  </a:lnTo>
                  <a:lnTo>
                    <a:pt x="268" y="95"/>
                  </a:lnTo>
                  <a:lnTo>
                    <a:pt x="265" y="95"/>
                  </a:lnTo>
                  <a:lnTo>
                    <a:pt x="265" y="97"/>
                  </a:lnTo>
                  <a:lnTo>
                    <a:pt x="265" y="97"/>
                  </a:lnTo>
                  <a:lnTo>
                    <a:pt x="263" y="100"/>
                  </a:lnTo>
                  <a:lnTo>
                    <a:pt x="256" y="102"/>
                  </a:lnTo>
                  <a:lnTo>
                    <a:pt x="253" y="104"/>
                  </a:lnTo>
                  <a:lnTo>
                    <a:pt x="253" y="104"/>
                  </a:lnTo>
                  <a:lnTo>
                    <a:pt x="256" y="104"/>
                  </a:lnTo>
                  <a:lnTo>
                    <a:pt x="256" y="107"/>
                  </a:lnTo>
                  <a:lnTo>
                    <a:pt x="258" y="109"/>
                  </a:lnTo>
                  <a:lnTo>
                    <a:pt x="258" y="109"/>
                  </a:lnTo>
                  <a:lnTo>
                    <a:pt x="258" y="109"/>
                  </a:lnTo>
                  <a:lnTo>
                    <a:pt x="256" y="111"/>
                  </a:lnTo>
                  <a:lnTo>
                    <a:pt x="256" y="111"/>
                  </a:lnTo>
                  <a:lnTo>
                    <a:pt x="258" y="114"/>
                  </a:lnTo>
                  <a:lnTo>
                    <a:pt x="258" y="114"/>
                  </a:lnTo>
                  <a:lnTo>
                    <a:pt x="258" y="116"/>
                  </a:lnTo>
                  <a:lnTo>
                    <a:pt x="256" y="116"/>
                  </a:lnTo>
                  <a:lnTo>
                    <a:pt x="256" y="118"/>
                  </a:lnTo>
                  <a:lnTo>
                    <a:pt x="256" y="118"/>
                  </a:lnTo>
                  <a:lnTo>
                    <a:pt x="256" y="121"/>
                  </a:lnTo>
                  <a:lnTo>
                    <a:pt x="256" y="121"/>
                  </a:lnTo>
                  <a:lnTo>
                    <a:pt x="258" y="123"/>
                  </a:lnTo>
                  <a:lnTo>
                    <a:pt x="258" y="126"/>
                  </a:lnTo>
                  <a:lnTo>
                    <a:pt x="258" y="126"/>
                  </a:lnTo>
                  <a:lnTo>
                    <a:pt x="261" y="128"/>
                  </a:lnTo>
                  <a:lnTo>
                    <a:pt x="263" y="130"/>
                  </a:lnTo>
                  <a:lnTo>
                    <a:pt x="263" y="130"/>
                  </a:lnTo>
                  <a:lnTo>
                    <a:pt x="261" y="133"/>
                  </a:lnTo>
                  <a:lnTo>
                    <a:pt x="258" y="133"/>
                  </a:lnTo>
                  <a:lnTo>
                    <a:pt x="258" y="135"/>
                  </a:lnTo>
                  <a:lnTo>
                    <a:pt x="256" y="135"/>
                  </a:lnTo>
                  <a:lnTo>
                    <a:pt x="253" y="133"/>
                  </a:lnTo>
                  <a:lnTo>
                    <a:pt x="251" y="133"/>
                  </a:lnTo>
                  <a:lnTo>
                    <a:pt x="249" y="133"/>
                  </a:lnTo>
                  <a:lnTo>
                    <a:pt x="249" y="133"/>
                  </a:lnTo>
                  <a:lnTo>
                    <a:pt x="246" y="133"/>
                  </a:lnTo>
                  <a:lnTo>
                    <a:pt x="244" y="130"/>
                  </a:lnTo>
                  <a:lnTo>
                    <a:pt x="244" y="130"/>
                  </a:lnTo>
                  <a:lnTo>
                    <a:pt x="242" y="130"/>
                  </a:lnTo>
                  <a:lnTo>
                    <a:pt x="242" y="130"/>
                  </a:lnTo>
                  <a:lnTo>
                    <a:pt x="239" y="130"/>
                  </a:lnTo>
                  <a:lnTo>
                    <a:pt x="237" y="130"/>
                  </a:lnTo>
                  <a:lnTo>
                    <a:pt x="237" y="133"/>
                  </a:lnTo>
                  <a:lnTo>
                    <a:pt x="234" y="133"/>
                  </a:lnTo>
                  <a:lnTo>
                    <a:pt x="232" y="130"/>
                  </a:lnTo>
                  <a:lnTo>
                    <a:pt x="232" y="130"/>
                  </a:lnTo>
                  <a:lnTo>
                    <a:pt x="230" y="130"/>
                  </a:lnTo>
                  <a:lnTo>
                    <a:pt x="225" y="133"/>
                  </a:lnTo>
                  <a:lnTo>
                    <a:pt x="223" y="135"/>
                  </a:lnTo>
                  <a:lnTo>
                    <a:pt x="223" y="135"/>
                  </a:lnTo>
                  <a:lnTo>
                    <a:pt x="220" y="135"/>
                  </a:lnTo>
                  <a:lnTo>
                    <a:pt x="220" y="135"/>
                  </a:lnTo>
                  <a:lnTo>
                    <a:pt x="218" y="135"/>
                  </a:lnTo>
                  <a:lnTo>
                    <a:pt x="213" y="135"/>
                  </a:lnTo>
                  <a:lnTo>
                    <a:pt x="213" y="135"/>
                  </a:lnTo>
                  <a:lnTo>
                    <a:pt x="211" y="137"/>
                  </a:lnTo>
                  <a:lnTo>
                    <a:pt x="211" y="137"/>
                  </a:lnTo>
                  <a:lnTo>
                    <a:pt x="208" y="135"/>
                  </a:lnTo>
                  <a:lnTo>
                    <a:pt x="208" y="135"/>
                  </a:lnTo>
                  <a:lnTo>
                    <a:pt x="206" y="135"/>
                  </a:lnTo>
                  <a:lnTo>
                    <a:pt x="206" y="133"/>
                  </a:lnTo>
                  <a:lnTo>
                    <a:pt x="206" y="130"/>
                  </a:lnTo>
                  <a:lnTo>
                    <a:pt x="206" y="128"/>
                  </a:lnTo>
                  <a:lnTo>
                    <a:pt x="204" y="128"/>
                  </a:lnTo>
                  <a:lnTo>
                    <a:pt x="204" y="126"/>
                  </a:lnTo>
                  <a:lnTo>
                    <a:pt x="201" y="128"/>
                  </a:lnTo>
                  <a:lnTo>
                    <a:pt x="199" y="126"/>
                  </a:lnTo>
                  <a:lnTo>
                    <a:pt x="197" y="128"/>
                  </a:lnTo>
                  <a:lnTo>
                    <a:pt x="197" y="130"/>
                  </a:lnTo>
                  <a:lnTo>
                    <a:pt x="194" y="130"/>
                  </a:lnTo>
                  <a:lnTo>
                    <a:pt x="192" y="130"/>
                  </a:lnTo>
                  <a:lnTo>
                    <a:pt x="192" y="130"/>
                  </a:lnTo>
                  <a:lnTo>
                    <a:pt x="192" y="128"/>
                  </a:lnTo>
                  <a:lnTo>
                    <a:pt x="190" y="128"/>
                  </a:lnTo>
                  <a:lnTo>
                    <a:pt x="190" y="126"/>
                  </a:lnTo>
                  <a:lnTo>
                    <a:pt x="187" y="126"/>
                  </a:lnTo>
                  <a:lnTo>
                    <a:pt x="185" y="126"/>
                  </a:lnTo>
                  <a:lnTo>
                    <a:pt x="182" y="126"/>
                  </a:lnTo>
                  <a:lnTo>
                    <a:pt x="180" y="123"/>
                  </a:lnTo>
                  <a:lnTo>
                    <a:pt x="180" y="121"/>
                  </a:lnTo>
                  <a:lnTo>
                    <a:pt x="178" y="118"/>
                  </a:lnTo>
                  <a:lnTo>
                    <a:pt x="178" y="118"/>
                  </a:lnTo>
                  <a:lnTo>
                    <a:pt x="175" y="118"/>
                  </a:lnTo>
                  <a:lnTo>
                    <a:pt x="175" y="121"/>
                  </a:lnTo>
                  <a:lnTo>
                    <a:pt x="173" y="121"/>
                  </a:lnTo>
                  <a:lnTo>
                    <a:pt x="173" y="121"/>
                  </a:lnTo>
                  <a:lnTo>
                    <a:pt x="171" y="126"/>
                  </a:lnTo>
                  <a:lnTo>
                    <a:pt x="171" y="126"/>
                  </a:lnTo>
                  <a:lnTo>
                    <a:pt x="171" y="128"/>
                  </a:lnTo>
                  <a:lnTo>
                    <a:pt x="168" y="128"/>
                  </a:lnTo>
                  <a:lnTo>
                    <a:pt x="168" y="130"/>
                  </a:lnTo>
                  <a:lnTo>
                    <a:pt x="168" y="133"/>
                  </a:lnTo>
                  <a:lnTo>
                    <a:pt x="168" y="137"/>
                  </a:lnTo>
                  <a:lnTo>
                    <a:pt x="171" y="137"/>
                  </a:lnTo>
                  <a:lnTo>
                    <a:pt x="171" y="140"/>
                  </a:lnTo>
                  <a:lnTo>
                    <a:pt x="171" y="142"/>
                  </a:lnTo>
                  <a:lnTo>
                    <a:pt x="171" y="142"/>
                  </a:lnTo>
                  <a:lnTo>
                    <a:pt x="173" y="142"/>
                  </a:lnTo>
                  <a:lnTo>
                    <a:pt x="173" y="145"/>
                  </a:lnTo>
                  <a:lnTo>
                    <a:pt x="175" y="145"/>
                  </a:lnTo>
                  <a:lnTo>
                    <a:pt x="175" y="147"/>
                  </a:lnTo>
                  <a:lnTo>
                    <a:pt x="175" y="149"/>
                  </a:lnTo>
                  <a:lnTo>
                    <a:pt x="175" y="149"/>
                  </a:lnTo>
                  <a:lnTo>
                    <a:pt x="175" y="152"/>
                  </a:lnTo>
                  <a:lnTo>
                    <a:pt x="175" y="152"/>
                  </a:lnTo>
                  <a:lnTo>
                    <a:pt x="173" y="154"/>
                  </a:lnTo>
                  <a:lnTo>
                    <a:pt x="173" y="154"/>
                  </a:lnTo>
                  <a:lnTo>
                    <a:pt x="173" y="156"/>
                  </a:lnTo>
                  <a:lnTo>
                    <a:pt x="173" y="159"/>
                  </a:lnTo>
                  <a:lnTo>
                    <a:pt x="175" y="161"/>
                  </a:lnTo>
                  <a:lnTo>
                    <a:pt x="175" y="161"/>
                  </a:lnTo>
                  <a:lnTo>
                    <a:pt x="178" y="161"/>
                  </a:lnTo>
                  <a:lnTo>
                    <a:pt x="178" y="163"/>
                  </a:lnTo>
                  <a:lnTo>
                    <a:pt x="178" y="166"/>
                  </a:lnTo>
                  <a:lnTo>
                    <a:pt x="178" y="166"/>
                  </a:lnTo>
                  <a:lnTo>
                    <a:pt x="178" y="168"/>
                  </a:lnTo>
                  <a:lnTo>
                    <a:pt x="175" y="168"/>
                  </a:lnTo>
                  <a:lnTo>
                    <a:pt x="175" y="168"/>
                  </a:lnTo>
                  <a:lnTo>
                    <a:pt x="175" y="171"/>
                  </a:lnTo>
                  <a:lnTo>
                    <a:pt x="175" y="171"/>
                  </a:lnTo>
                  <a:lnTo>
                    <a:pt x="178" y="173"/>
                  </a:lnTo>
                  <a:lnTo>
                    <a:pt x="178" y="175"/>
                  </a:lnTo>
                  <a:lnTo>
                    <a:pt x="178" y="175"/>
                  </a:lnTo>
                  <a:lnTo>
                    <a:pt x="178" y="178"/>
                  </a:lnTo>
                  <a:lnTo>
                    <a:pt x="178" y="178"/>
                  </a:lnTo>
                  <a:lnTo>
                    <a:pt x="178" y="178"/>
                  </a:lnTo>
                  <a:lnTo>
                    <a:pt x="175" y="180"/>
                  </a:lnTo>
                  <a:lnTo>
                    <a:pt x="175" y="180"/>
                  </a:lnTo>
                  <a:lnTo>
                    <a:pt x="173" y="180"/>
                  </a:lnTo>
                  <a:lnTo>
                    <a:pt x="171" y="178"/>
                  </a:lnTo>
                  <a:lnTo>
                    <a:pt x="168" y="175"/>
                  </a:lnTo>
                  <a:lnTo>
                    <a:pt x="168" y="175"/>
                  </a:lnTo>
                  <a:lnTo>
                    <a:pt x="166" y="175"/>
                  </a:lnTo>
                  <a:lnTo>
                    <a:pt x="166" y="175"/>
                  </a:lnTo>
                  <a:lnTo>
                    <a:pt x="166" y="178"/>
                  </a:lnTo>
                  <a:lnTo>
                    <a:pt x="163" y="178"/>
                  </a:lnTo>
                  <a:lnTo>
                    <a:pt x="163" y="178"/>
                  </a:lnTo>
                  <a:lnTo>
                    <a:pt x="161" y="180"/>
                  </a:lnTo>
                  <a:lnTo>
                    <a:pt x="159" y="180"/>
                  </a:lnTo>
                  <a:lnTo>
                    <a:pt x="156" y="180"/>
                  </a:lnTo>
                  <a:lnTo>
                    <a:pt x="156" y="180"/>
                  </a:lnTo>
                  <a:lnTo>
                    <a:pt x="154" y="180"/>
                  </a:lnTo>
                  <a:lnTo>
                    <a:pt x="154" y="180"/>
                  </a:lnTo>
                  <a:lnTo>
                    <a:pt x="154" y="178"/>
                  </a:lnTo>
                  <a:lnTo>
                    <a:pt x="152" y="178"/>
                  </a:lnTo>
                  <a:lnTo>
                    <a:pt x="147" y="178"/>
                  </a:lnTo>
                  <a:lnTo>
                    <a:pt x="145" y="178"/>
                  </a:lnTo>
                  <a:lnTo>
                    <a:pt x="142" y="180"/>
                  </a:lnTo>
                  <a:lnTo>
                    <a:pt x="142" y="180"/>
                  </a:lnTo>
                  <a:lnTo>
                    <a:pt x="140" y="180"/>
                  </a:lnTo>
                  <a:lnTo>
                    <a:pt x="133" y="182"/>
                  </a:lnTo>
                  <a:lnTo>
                    <a:pt x="133" y="182"/>
                  </a:lnTo>
                  <a:lnTo>
                    <a:pt x="133" y="182"/>
                  </a:lnTo>
                  <a:lnTo>
                    <a:pt x="133" y="185"/>
                  </a:lnTo>
                  <a:lnTo>
                    <a:pt x="133" y="187"/>
                  </a:lnTo>
                  <a:lnTo>
                    <a:pt x="133" y="187"/>
                  </a:lnTo>
                  <a:lnTo>
                    <a:pt x="126" y="192"/>
                  </a:lnTo>
                  <a:lnTo>
                    <a:pt x="123" y="192"/>
                  </a:lnTo>
                  <a:lnTo>
                    <a:pt x="121" y="192"/>
                  </a:lnTo>
                  <a:lnTo>
                    <a:pt x="121" y="192"/>
                  </a:lnTo>
                  <a:lnTo>
                    <a:pt x="118" y="192"/>
                  </a:lnTo>
                  <a:lnTo>
                    <a:pt x="118" y="189"/>
                  </a:lnTo>
                  <a:lnTo>
                    <a:pt x="116" y="189"/>
                  </a:lnTo>
                  <a:lnTo>
                    <a:pt x="116" y="189"/>
                  </a:lnTo>
                  <a:lnTo>
                    <a:pt x="116" y="187"/>
                  </a:lnTo>
                  <a:lnTo>
                    <a:pt x="114" y="187"/>
                  </a:lnTo>
                  <a:lnTo>
                    <a:pt x="111" y="187"/>
                  </a:lnTo>
                  <a:lnTo>
                    <a:pt x="111" y="185"/>
                  </a:lnTo>
                  <a:lnTo>
                    <a:pt x="111" y="185"/>
                  </a:lnTo>
                  <a:lnTo>
                    <a:pt x="111" y="182"/>
                  </a:lnTo>
                  <a:lnTo>
                    <a:pt x="109" y="182"/>
                  </a:lnTo>
                  <a:lnTo>
                    <a:pt x="109" y="182"/>
                  </a:lnTo>
                  <a:lnTo>
                    <a:pt x="109" y="182"/>
                  </a:lnTo>
                  <a:lnTo>
                    <a:pt x="104" y="182"/>
                  </a:lnTo>
                  <a:lnTo>
                    <a:pt x="100" y="182"/>
                  </a:lnTo>
                  <a:lnTo>
                    <a:pt x="100" y="182"/>
                  </a:lnTo>
                  <a:lnTo>
                    <a:pt x="100" y="182"/>
                  </a:lnTo>
                  <a:lnTo>
                    <a:pt x="97" y="185"/>
                  </a:lnTo>
                  <a:lnTo>
                    <a:pt x="97" y="187"/>
                  </a:lnTo>
                  <a:lnTo>
                    <a:pt x="97" y="187"/>
                  </a:lnTo>
                  <a:lnTo>
                    <a:pt x="95" y="189"/>
                  </a:lnTo>
                  <a:lnTo>
                    <a:pt x="95" y="189"/>
                  </a:lnTo>
                  <a:lnTo>
                    <a:pt x="95" y="189"/>
                  </a:lnTo>
                  <a:lnTo>
                    <a:pt x="92" y="192"/>
                  </a:lnTo>
                  <a:lnTo>
                    <a:pt x="88" y="192"/>
                  </a:lnTo>
                  <a:lnTo>
                    <a:pt x="85" y="192"/>
                  </a:lnTo>
                  <a:lnTo>
                    <a:pt x="85" y="194"/>
                  </a:lnTo>
                  <a:lnTo>
                    <a:pt x="85" y="194"/>
                  </a:lnTo>
                  <a:lnTo>
                    <a:pt x="85" y="194"/>
                  </a:lnTo>
                  <a:lnTo>
                    <a:pt x="88" y="197"/>
                  </a:lnTo>
                  <a:lnTo>
                    <a:pt x="88" y="197"/>
                  </a:lnTo>
                  <a:lnTo>
                    <a:pt x="88" y="199"/>
                  </a:lnTo>
                  <a:lnTo>
                    <a:pt x="88" y="204"/>
                  </a:lnTo>
                  <a:lnTo>
                    <a:pt x="88" y="204"/>
                  </a:lnTo>
                  <a:lnTo>
                    <a:pt x="88" y="204"/>
                  </a:lnTo>
                  <a:lnTo>
                    <a:pt x="88" y="204"/>
                  </a:lnTo>
                  <a:lnTo>
                    <a:pt x="88" y="206"/>
                  </a:lnTo>
                  <a:lnTo>
                    <a:pt x="88" y="206"/>
                  </a:lnTo>
                  <a:lnTo>
                    <a:pt x="85" y="206"/>
                  </a:lnTo>
                  <a:lnTo>
                    <a:pt x="83" y="204"/>
                  </a:lnTo>
                  <a:lnTo>
                    <a:pt x="81" y="204"/>
                  </a:lnTo>
                  <a:lnTo>
                    <a:pt x="81" y="204"/>
                  </a:lnTo>
                  <a:lnTo>
                    <a:pt x="81" y="204"/>
                  </a:lnTo>
                  <a:lnTo>
                    <a:pt x="78" y="206"/>
                  </a:lnTo>
                  <a:lnTo>
                    <a:pt x="76" y="206"/>
                  </a:lnTo>
                  <a:lnTo>
                    <a:pt x="74" y="206"/>
                  </a:lnTo>
                  <a:lnTo>
                    <a:pt x="74" y="208"/>
                  </a:lnTo>
                  <a:lnTo>
                    <a:pt x="74" y="208"/>
                  </a:lnTo>
                  <a:lnTo>
                    <a:pt x="74" y="208"/>
                  </a:lnTo>
                  <a:lnTo>
                    <a:pt x="71" y="211"/>
                  </a:lnTo>
                  <a:lnTo>
                    <a:pt x="71" y="211"/>
                  </a:lnTo>
                  <a:lnTo>
                    <a:pt x="71" y="211"/>
                  </a:lnTo>
                  <a:lnTo>
                    <a:pt x="69" y="211"/>
                  </a:lnTo>
                  <a:lnTo>
                    <a:pt x="69" y="211"/>
                  </a:lnTo>
                  <a:lnTo>
                    <a:pt x="69" y="211"/>
                  </a:lnTo>
                  <a:lnTo>
                    <a:pt x="66" y="216"/>
                  </a:lnTo>
                  <a:lnTo>
                    <a:pt x="66" y="216"/>
                  </a:lnTo>
                  <a:lnTo>
                    <a:pt x="66" y="216"/>
                  </a:lnTo>
                  <a:lnTo>
                    <a:pt x="64" y="218"/>
                  </a:lnTo>
                  <a:lnTo>
                    <a:pt x="64" y="218"/>
                  </a:lnTo>
                  <a:lnTo>
                    <a:pt x="66" y="220"/>
                  </a:lnTo>
                  <a:lnTo>
                    <a:pt x="66" y="223"/>
                  </a:lnTo>
                  <a:lnTo>
                    <a:pt x="66" y="223"/>
                  </a:lnTo>
                  <a:lnTo>
                    <a:pt x="64" y="225"/>
                  </a:lnTo>
                  <a:lnTo>
                    <a:pt x="62" y="225"/>
                  </a:lnTo>
                  <a:lnTo>
                    <a:pt x="62" y="225"/>
                  </a:lnTo>
                  <a:lnTo>
                    <a:pt x="62" y="225"/>
                  </a:lnTo>
                  <a:lnTo>
                    <a:pt x="59" y="225"/>
                  </a:lnTo>
                  <a:lnTo>
                    <a:pt x="57" y="230"/>
                  </a:lnTo>
                  <a:lnTo>
                    <a:pt x="55" y="230"/>
                  </a:lnTo>
                  <a:lnTo>
                    <a:pt x="55" y="230"/>
                  </a:lnTo>
                  <a:lnTo>
                    <a:pt x="52" y="230"/>
                  </a:lnTo>
                  <a:lnTo>
                    <a:pt x="52" y="230"/>
                  </a:lnTo>
                  <a:lnTo>
                    <a:pt x="52" y="230"/>
                  </a:lnTo>
                  <a:lnTo>
                    <a:pt x="52" y="230"/>
                  </a:lnTo>
                  <a:lnTo>
                    <a:pt x="52" y="230"/>
                  </a:lnTo>
                  <a:lnTo>
                    <a:pt x="52" y="230"/>
                  </a:lnTo>
                  <a:lnTo>
                    <a:pt x="52" y="227"/>
                  </a:lnTo>
                  <a:lnTo>
                    <a:pt x="52" y="227"/>
                  </a:lnTo>
                  <a:lnTo>
                    <a:pt x="52" y="227"/>
                  </a:lnTo>
                  <a:lnTo>
                    <a:pt x="52" y="227"/>
                  </a:lnTo>
                  <a:lnTo>
                    <a:pt x="50" y="225"/>
                  </a:lnTo>
                  <a:lnTo>
                    <a:pt x="50" y="225"/>
                  </a:lnTo>
                  <a:lnTo>
                    <a:pt x="50" y="223"/>
                  </a:lnTo>
                  <a:lnTo>
                    <a:pt x="50" y="223"/>
                  </a:lnTo>
                  <a:lnTo>
                    <a:pt x="50" y="220"/>
                  </a:lnTo>
                  <a:lnTo>
                    <a:pt x="47" y="220"/>
                  </a:lnTo>
                  <a:lnTo>
                    <a:pt x="45" y="220"/>
                  </a:lnTo>
                  <a:lnTo>
                    <a:pt x="43" y="220"/>
                  </a:lnTo>
                  <a:lnTo>
                    <a:pt x="40" y="220"/>
                  </a:lnTo>
                  <a:lnTo>
                    <a:pt x="40" y="218"/>
                  </a:lnTo>
                  <a:lnTo>
                    <a:pt x="38" y="218"/>
                  </a:lnTo>
                  <a:lnTo>
                    <a:pt x="38" y="218"/>
                  </a:lnTo>
                  <a:lnTo>
                    <a:pt x="38" y="220"/>
                  </a:lnTo>
                  <a:lnTo>
                    <a:pt x="38" y="223"/>
                  </a:lnTo>
                  <a:lnTo>
                    <a:pt x="38" y="225"/>
                  </a:lnTo>
                  <a:lnTo>
                    <a:pt x="36" y="225"/>
                  </a:lnTo>
                  <a:lnTo>
                    <a:pt x="36" y="225"/>
                  </a:lnTo>
                  <a:lnTo>
                    <a:pt x="36" y="227"/>
                  </a:lnTo>
                  <a:lnTo>
                    <a:pt x="33" y="227"/>
                  </a:lnTo>
                  <a:lnTo>
                    <a:pt x="33" y="227"/>
                  </a:lnTo>
                  <a:lnTo>
                    <a:pt x="33" y="227"/>
                  </a:lnTo>
                  <a:lnTo>
                    <a:pt x="31" y="230"/>
                  </a:lnTo>
                  <a:lnTo>
                    <a:pt x="29" y="232"/>
                  </a:lnTo>
                  <a:lnTo>
                    <a:pt x="29" y="232"/>
                  </a:lnTo>
                  <a:lnTo>
                    <a:pt x="29" y="232"/>
                  </a:lnTo>
                  <a:lnTo>
                    <a:pt x="29" y="230"/>
                  </a:lnTo>
                  <a:lnTo>
                    <a:pt x="26" y="230"/>
                  </a:lnTo>
                  <a:lnTo>
                    <a:pt x="26" y="230"/>
                  </a:lnTo>
                  <a:lnTo>
                    <a:pt x="26" y="230"/>
                  </a:lnTo>
                  <a:lnTo>
                    <a:pt x="26" y="227"/>
                  </a:lnTo>
                  <a:lnTo>
                    <a:pt x="24" y="230"/>
                  </a:lnTo>
                  <a:lnTo>
                    <a:pt x="24" y="230"/>
                  </a:lnTo>
                  <a:lnTo>
                    <a:pt x="24" y="232"/>
                  </a:lnTo>
                  <a:lnTo>
                    <a:pt x="24" y="232"/>
                  </a:lnTo>
                  <a:lnTo>
                    <a:pt x="24" y="232"/>
                  </a:lnTo>
                  <a:lnTo>
                    <a:pt x="21" y="232"/>
                  </a:lnTo>
                  <a:lnTo>
                    <a:pt x="21" y="232"/>
                  </a:lnTo>
                  <a:lnTo>
                    <a:pt x="21" y="232"/>
                  </a:lnTo>
                  <a:lnTo>
                    <a:pt x="19" y="232"/>
                  </a:lnTo>
                  <a:lnTo>
                    <a:pt x="19" y="232"/>
                  </a:lnTo>
                  <a:lnTo>
                    <a:pt x="17" y="230"/>
                  </a:lnTo>
                  <a:lnTo>
                    <a:pt x="17" y="232"/>
                  </a:lnTo>
                  <a:lnTo>
                    <a:pt x="17" y="234"/>
                  </a:lnTo>
                  <a:lnTo>
                    <a:pt x="14" y="237"/>
                  </a:lnTo>
                  <a:lnTo>
                    <a:pt x="14" y="237"/>
                  </a:lnTo>
                  <a:lnTo>
                    <a:pt x="14" y="237"/>
                  </a:lnTo>
                  <a:lnTo>
                    <a:pt x="14" y="239"/>
                  </a:lnTo>
                  <a:lnTo>
                    <a:pt x="17" y="239"/>
                  </a:lnTo>
                  <a:lnTo>
                    <a:pt x="17" y="239"/>
                  </a:lnTo>
                  <a:lnTo>
                    <a:pt x="17" y="239"/>
                  </a:lnTo>
                  <a:lnTo>
                    <a:pt x="17" y="239"/>
                  </a:lnTo>
                  <a:lnTo>
                    <a:pt x="19" y="237"/>
                  </a:lnTo>
                  <a:lnTo>
                    <a:pt x="19" y="237"/>
                  </a:lnTo>
                  <a:lnTo>
                    <a:pt x="19" y="237"/>
                  </a:lnTo>
                  <a:lnTo>
                    <a:pt x="19" y="237"/>
                  </a:lnTo>
                  <a:lnTo>
                    <a:pt x="19" y="237"/>
                  </a:lnTo>
                  <a:lnTo>
                    <a:pt x="21" y="237"/>
                  </a:lnTo>
                  <a:lnTo>
                    <a:pt x="21" y="239"/>
                  </a:lnTo>
                  <a:lnTo>
                    <a:pt x="21" y="239"/>
                  </a:lnTo>
                  <a:lnTo>
                    <a:pt x="21" y="239"/>
                  </a:lnTo>
                  <a:lnTo>
                    <a:pt x="21" y="239"/>
                  </a:lnTo>
                  <a:lnTo>
                    <a:pt x="21" y="242"/>
                  </a:lnTo>
                  <a:lnTo>
                    <a:pt x="21" y="242"/>
                  </a:lnTo>
                  <a:lnTo>
                    <a:pt x="21" y="242"/>
                  </a:lnTo>
                  <a:lnTo>
                    <a:pt x="24" y="242"/>
                  </a:lnTo>
                  <a:lnTo>
                    <a:pt x="24" y="242"/>
                  </a:lnTo>
                  <a:lnTo>
                    <a:pt x="24" y="242"/>
                  </a:lnTo>
                  <a:lnTo>
                    <a:pt x="26" y="242"/>
                  </a:lnTo>
                  <a:lnTo>
                    <a:pt x="26" y="242"/>
                  </a:lnTo>
                  <a:lnTo>
                    <a:pt x="26" y="244"/>
                  </a:lnTo>
                  <a:lnTo>
                    <a:pt x="26" y="244"/>
                  </a:lnTo>
                  <a:lnTo>
                    <a:pt x="26" y="244"/>
                  </a:lnTo>
                  <a:lnTo>
                    <a:pt x="26" y="246"/>
                  </a:lnTo>
                  <a:lnTo>
                    <a:pt x="26" y="246"/>
                  </a:lnTo>
                  <a:lnTo>
                    <a:pt x="26" y="246"/>
                  </a:lnTo>
                  <a:lnTo>
                    <a:pt x="29" y="246"/>
                  </a:lnTo>
                  <a:lnTo>
                    <a:pt x="29" y="246"/>
                  </a:lnTo>
                  <a:lnTo>
                    <a:pt x="31" y="249"/>
                  </a:lnTo>
                  <a:lnTo>
                    <a:pt x="31" y="249"/>
                  </a:lnTo>
                  <a:lnTo>
                    <a:pt x="31" y="249"/>
                  </a:lnTo>
                  <a:lnTo>
                    <a:pt x="29" y="249"/>
                  </a:lnTo>
                  <a:lnTo>
                    <a:pt x="29" y="249"/>
                  </a:lnTo>
                  <a:lnTo>
                    <a:pt x="29" y="249"/>
                  </a:lnTo>
                  <a:lnTo>
                    <a:pt x="26" y="251"/>
                  </a:lnTo>
                  <a:lnTo>
                    <a:pt x="24" y="251"/>
                  </a:lnTo>
                  <a:lnTo>
                    <a:pt x="24" y="251"/>
                  </a:lnTo>
                  <a:lnTo>
                    <a:pt x="24" y="251"/>
                  </a:lnTo>
                  <a:lnTo>
                    <a:pt x="24" y="253"/>
                  </a:lnTo>
                  <a:lnTo>
                    <a:pt x="24" y="256"/>
                  </a:lnTo>
                  <a:lnTo>
                    <a:pt x="26" y="256"/>
                  </a:lnTo>
                  <a:lnTo>
                    <a:pt x="26" y="258"/>
                  </a:lnTo>
                  <a:lnTo>
                    <a:pt x="26" y="258"/>
                  </a:lnTo>
                  <a:lnTo>
                    <a:pt x="26" y="258"/>
                  </a:lnTo>
                  <a:lnTo>
                    <a:pt x="26" y="261"/>
                  </a:lnTo>
                  <a:lnTo>
                    <a:pt x="26" y="261"/>
                  </a:lnTo>
                  <a:lnTo>
                    <a:pt x="26" y="263"/>
                  </a:lnTo>
                  <a:lnTo>
                    <a:pt x="26" y="263"/>
                  </a:lnTo>
                  <a:lnTo>
                    <a:pt x="26" y="263"/>
                  </a:lnTo>
                  <a:lnTo>
                    <a:pt x="29" y="263"/>
                  </a:lnTo>
                  <a:lnTo>
                    <a:pt x="29" y="263"/>
                  </a:lnTo>
                  <a:lnTo>
                    <a:pt x="29" y="261"/>
                  </a:lnTo>
                  <a:lnTo>
                    <a:pt x="31" y="261"/>
                  </a:lnTo>
                  <a:lnTo>
                    <a:pt x="31" y="261"/>
                  </a:lnTo>
                  <a:lnTo>
                    <a:pt x="31" y="261"/>
                  </a:lnTo>
                  <a:lnTo>
                    <a:pt x="40" y="265"/>
                  </a:lnTo>
                  <a:lnTo>
                    <a:pt x="43" y="265"/>
                  </a:lnTo>
                  <a:lnTo>
                    <a:pt x="43" y="268"/>
                  </a:lnTo>
                  <a:lnTo>
                    <a:pt x="43" y="268"/>
                  </a:lnTo>
                  <a:lnTo>
                    <a:pt x="43" y="268"/>
                  </a:lnTo>
                  <a:lnTo>
                    <a:pt x="43" y="270"/>
                  </a:lnTo>
                  <a:lnTo>
                    <a:pt x="43" y="272"/>
                  </a:lnTo>
                  <a:lnTo>
                    <a:pt x="43" y="277"/>
                  </a:lnTo>
                  <a:lnTo>
                    <a:pt x="43" y="282"/>
                  </a:lnTo>
                  <a:lnTo>
                    <a:pt x="43" y="282"/>
                  </a:lnTo>
                  <a:lnTo>
                    <a:pt x="43" y="284"/>
                  </a:lnTo>
                  <a:lnTo>
                    <a:pt x="43" y="284"/>
                  </a:lnTo>
                  <a:lnTo>
                    <a:pt x="38" y="284"/>
                  </a:lnTo>
                  <a:lnTo>
                    <a:pt x="36" y="284"/>
                  </a:lnTo>
                  <a:lnTo>
                    <a:pt x="36" y="287"/>
                  </a:lnTo>
                  <a:lnTo>
                    <a:pt x="33" y="287"/>
                  </a:lnTo>
                  <a:lnTo>
                    <a:pt x="33" y="287"/>
                  </a:lnTo>
                  <a:lnTo>
                    <a:pt x="33" y="289"/>
                  </a:lnTo>
                  <a:lnTo>
                    <a:pt x="33" y="289"/>
                  </a:lnTo>
                  <a:lnTo>
                    <a:pt x="36" y="289"/>
                  </a:lnTo>
                  <a:lnTo>
                    <a:pt x="38" y="289"/>
                  </a:lnTo>
                  <a:lnTo>
                    <a:pt x="38" y="291"/>
                  </a:lnTo>
                  <a:lnTo>
                    <a:pt x="38" y="291"/>
                  </a:lnTo>
                  <a:lnTo>
                    <a:pt x="38" y="291"/>
                  </a:lnTo>
                  <a:lnTo>
                    <a:pt x="38" y="291"/>
                  </a:lnTo>
                  <a:lnTo>
                    <a:pt x="38" y="294"/>
                  </a:lnTo>
                  <a:lnTo>
                    <a:pt x="38" y="296"/>
                  </a:lnTo>
                  <a:lnTo>
                    <a:pt x="38" y="298"/>
                  </a:lnTo>
                  <a:lnTo>
                    <a:pt x="36" y="301"/>
                  </a:lnTo>
                  <a:lnTo>
                    <a:pt x="36" y="303"/>
                  </a:lnTo>
                  <a:lnTo>
                    <a:pt x="33" y="308"/>
                  </a:lnTo>
                  <a:lnTo>
                    <a:pt x="31" y="310"/>
                  </a:lnTo>
                  <a:lnTo>
                    <a:pt x="29" y="313"/>
                  </a:lnTo>
                  <a:lnTo>
                    <a:pt x="29" y="313"/>
                  </a:lnTo>
                  <a:lnTo>
                    <a:pt x="31" y="313"/>
                  </a:lnTo>
                  <a:lnTo>
                    <a:pt x="31" y="315"/>
                  </a:lnTo>
                  <a:lnTo>
                    <a:pt x="31" y="315"/>
                  </a:lnTo>
                  <a:lnTo>
                    <a:pt x="31" y="317"/>
                  </a:lnTo>
                  <a:lnTo>
                    <a:pt x="29" y="322"/>
                  </a:lnTo>
                  <a:lnTo>
                    <a:pt x="26" y="324"/>
                  </a:lnTo>
                  <a:lnTo>
                    <a:pt x="26" y="324"/>
                  </a:lnTo>
                  <a:lnTo>
                    <a:pt x="24" y="327"/>
                  </a:lnTo>
                  <a:lnTo>
                    <a:pt x="24" y="327"/>
                  </a:lnTo>
                  <a:lnTo>
                    <a:pt x="21" y="329"/>
                  </a:lnTo>
                  <a:lnTo>
                    <a:pt x="19" y="329"/>
                  </a:lnTo>
                  <a:lnTo>
                    <a:pt x="14" y="329"/>
                  </a:lnTo>
                  <a:lnTo>
                    <a:pt x="14" y="329"/>
                  </a:lnTo>
                  <a:lnTo>
                    <a:pt x="14" y="329"/>
                  </a:lnTo>
                  <a:lnTo>
                    <a:pt x="14" y="329"/>
                  </a:lnTo>
                  <a:lnTo>
                    <a:pt x="14" y="327"/>
                  </a:lnTo>
                  <a:lnTo>
                    <a:pt x="14" y="327"/>
                  </a:lnTo>
                  <a:lnTo>
                    <a:pt x="14" y="327"/>
                  </a:lnTo>
                  <a:lnTo>
                    <a:pt x="14" y="324"/>
                  </a:lnTo>
                  <a:lnTo>
                    <a:pt x="14" y="324"/>
                  </a:lnTo>
                  <a:lnTo>
                    <a:pt x="14" y="324"/>
                  </a:lnTo>
                  <a:lnTo>
                    <a:pt x="12" y="324"/>
                  </a:lnTo>
                  <a:lnTo>
                    <a:pt x="12" y="324"/>
                  </a:lnTo>
                  <a:lnTo>
                    <a:pt x="10" y="324"/>
                  </a:lnTo>
                  <a:lnTo>
                    <a:pt x="5" y="329"/>
                  </a:lnTo>
                  <a:lnTo>
                    <a:pt x="2" y="329"/>
                  </a:lnTo>
                  <a:lnTo>
                    <a:pt x="2" y="334"/>
                  </a:lnTo>
                  <a:lnTo>
                    <a:pt x="2" y="334"/>
                  </a:lnTo>
                  <a:lnTo>
                    <a:pt x="2" y="334"/>
                  </a:lnTo>
                  <a:lnTo>
                    <a:pt x="0" y="334"/>
                  </a:lnTo>
                  <a:lnTo>
                    <a:pt x="0" y="336"/>
                  </a:lnTo>
                  <a:lnTo>
                    <a:pt x="0" y="336"/>
                  </a:lnTo>
                  <a:lnTo>
                    <a:pt x="0" y="336"/>
                  </a:lnTo>
                  <a:lnTo>
                    <a:pt x="0" y="339"/>
                  </a:lnTo>
                  <a:lnTo>
                    <a:pt x="2" y="339"/>
                  </a:lnTo>
                  <a:lnTo>
                    <a:pt x="5" y="339"/>
                  </a:lnTo>
                  <a:lnTo>
                    <a:pt x="5" y="339"/>
                  </a:lnTo>
                  <a:lnTo>
                    <a:pt x="7" y="339"/>
                  </a:lnTo>
                  <a:lnTo>
                    <a:pt x="7" y="339"/>
                  </a:lnTo>
                  <a:lnTo>
                    <a:pt x="7" y="336"/>
                  </a:lnTo>
                  <a:lnTo>
                    <a:pt x="10" y="336"/>
                  </a:lnTo>
                  <a:lnTo>
                    <a:pt x="10" y="339"/>
                  </a:lnTo>
                  <a:lnTo>
                    <a:pt x="12" y="339"/>
                  </a:lnTo>
                  <a:lnTo>
                    <a:pt x="14" y="341"/>
                  </a:lnTo>
                  <a:lnTo>
                    <a:pt x="17" y="341"/>
                  </a:lnTo>
                  <a:lnTo>
                    <a:pt x="17" y="341"/>
                  </a:lnTo>
                  <a:lnTo>
                    <a:pt x="17" y="346"/>
                  </a:lnTo>
                  <a:lnTo>
                    <a:pt x="19" y="353"/>
                  </a:lnTo>
                  <a:lnTo>
                    <a:pt x="19" y="353"/>
                  </a:lnTo>
                  <a:lnTo>
                    <a:pt x="19" y="355"/>
                  </a:lnTo>
                  <a:lnTo>
                    <a:pt x="17" y="358"/>
                  </a:lnTo>
                  <a:lnTo>
                    <a:pt x="17" y="360"/>
                  </a:lnTo>
                  <a:lnTo>
                    <a:pt x="17" y="360"/>
                  </a:lnTo>
                  <a:lnTo>
                    <a:pt x="19" y="362"/>
                  </a:lnTo>
                  <a:lnTo>
                    <a:pt x="19" y="362"/>
                  </a:lnTo>
                  <a:lnTo>
                    <a:pt x="19" y="365"/>
                  </a:lnTo>
                  <a:lnTo>
                    <a:pt x="19" y="365"/>
                  </a:lnTo>
                  <a:lnTo>
                    <a:pt x="19" y="365"/>
                  </a:lnTo>
                  <a:lnTo>
                    <a:pt x="19" y="367"/>
                  </a:lnTo>
                  <a:lnTo>
                    <a:pt x="19" y="367"/>
                  </a:lnTo>
                  <a:lnTo>
                    <a:pt x="19" y="369"/>
                  </a:lnTo>
                  <a:lnTo>
                    <a:pt x="19" y="369"/>
                  </a:lnTo>
                  <a:lnTo>
                    <a:pt x="24" y="374"/>
                  </a:lnTo>
                  <a:lnTo>
                    <a:pt x="24" y="374"/>
                  </a:lnTo>
                  <a:lnTo>
                    <a:pt x="24" y="374"/>
                  </a:lnTo>
                  <a:lnTo>
                    <a:pt x="24" y="376"/>
                  </a:lnTo>
                  <a:lnTo>
                    <a:pt x="24" y="381"/>
                  </a:lnTo>
                  <a:lnTo>
                    <a:pt x="24" y="381"/>
                  </a:lnTo>
                  <a:lnTo>
                    <a:pt x="24" y="384"/>
                  </a:lnTo>
                  <a:lnTo>
                    <a:pt x="21" y="384"/>
                  </a:lnTo>
                  <a:lnTo>
                    <a:pt x="21" y="384"/>
                  </a:lnTo>
                  <a:lnTo>
                    <a:pt x="19" y="384"/>
                  </a:lnTo>
                  <a:lnTo>
                    <a:pt x="17" y="384"/>
                  </a:lnTo>
                  <a:lnTo>
                    <a:pt x="17" y="386"/>
                  </a:lnTo>
                  <a:lnTo>
                    <a:pt x="17" y="386"/>
                  </a:lnTo>
                  <a:lnTo>
                    <a:pt x="17" y="386"/>
                  </a:lnTo>
                  <a:lnTo>
                    <a:pt x="17" y="388"/>
                  </a:lnTo>
                  <a:lnTo>
                    <a:pt x="17" y="388"/>
                  </a:lnTo>
                  <a:lnTo>
                    <a:pt x="21" y="391"/>
                  </a:lnTo>
                  <a:lnTo>
                    <a:pt x="21" y="391"/>
                  </a:lnTo>
                  <a:lnTo>
                    <a:pt x="21" y="391"/>
                  </a:lnTo>
                  <a:lnTo>
                    <a:pt x="21" y="391"/>
                  </a:lnTo>
                  <a:lnTo>
                    <a:pt x="24" y="393"/>
                  </a:lnTo>
                  <a:lnTo>
                    <a:pt x="24" y="393"/>
                  </a:lnTo>
                  <a:lnTo>
                    <a:pt x="21" y="395"/>
                  </a:lnTo>
                  <a:lnTo>
                    <a:pt x="19" y="400"/>
                  </a:lnTo>
                  <a:lnTo>
                    <a:pt x="19" y="403"/>
                  </a:lnTo>
                  <a:lnTo>
                    <a:pt x="19" y="403"/>
                  </a:lnTo>
                  <a:lnTo>
                    <a:pt x="19" y="405"/>
                  </a:lnTo>
                  <a:lnTo>
                    <a:pt x="19" y="405"/>
                  </a:lnTo>
                  <a:lnTo>
                    <a:pt x="19" y="410"/>
                  </a:lnTo>
                  <a:lnTo>
                    <a:pt x="19" y="410"/>
                  </a:lnTo>
                  <a:lnTo>
                    <a:pt x="19" y="412"/>
                  </a:lnTo>
                  <a:lnTo>
                    <a:pt x="19" y="412"/>
                  </a:lnTo>
                  <a:lnTo>
                    <a:pt x="19" y="414"/>
                  </a:lnTo>
                  <a:lnTo>
                    <a:pt x="19" y="414"/>
                  </a:lnTo>
                  <a:lnTo>
                    <a:pt x="17" y="417"/>
                  </a:lnTo>
                  <a:lnTo>
                    <a:pt x="17" y="419"/>
                  </a:lnTo>
                  <a:lnTo>
                    <a:pt x="17" y="419"/>
                  </a:lnTo>
                  <a:lnTo>
                    <a:pt x="17" y="419"/>
                  </a:lnTo>
                  <a:lnTo>
                    <a:pt x="14" y="421"/>
                  </a:lnTo>
                  <a:lnTo>
                    <a:pt x="14" y="424"/>
                  </a:lnTo>
                  <a:lnTo>
                    <a:pt x="12" y="424"/>
                  </a:lnTo>
                  <a:lnTo>
                    <a:pt x="10" y="424"/>
                  </a:lnTo>
                  <a:lnTo>
                    <a:pt x="7" y="424"/>
                  </a:lnTo>
                  <a:lnTo>
                    <a:pt x="7" y="424"/>
                  </a:lnTo>
                  <a:lnTo>
                    <a:pt x="7" y="424"/>
                  </a:lnTo>
                  <a:lnTo>
                    <a:pt x="2" y="426"/>
                  </a:lnTo>
                  <a:lnTo>
                    <a:pt x="0" y="429"/>
                  </a:lnTo>
                  <a:lnTo>
                    <a:pt x="0" y="431"/>
                  </a:lnTo>
                  <a:lnTo>
                    <a:pt x="2" y="433"/>
                  </a:lnTo>
                  <a:lnTo>
                    <a:pt x="2" y="433"/>
                  </a:lnTo>
                  <a:lnTo>
                    <a:pt x="5" y="433"/>
                  </a:lnTo>
                  <a:lnTo>
                    <a:pt x="7" y="431"/>
                  </a:lnTo>
                  <a:lnTo>
                    <a:pt x="7" y="431"/>
                  </a:lnTo>
                  <a:lnTo>
                    <a:pt x="7" y="429"/>
                  </a:lnTo>
                  <a:lnTo>
                    <a:pt x="12" y="429"/>
                  </a:lnTo>
                  <a:lnTo>
                    <a:pt x="12" y="426"/>
                  </a:lnTo>
                  <a:lnTo>
                    <a:pt x="14" y="429"/>
                  </a:lnTo>
                  <a:lnTo>
                    <a:pt x="14" y="429"/>
                  </a:lnTo>
                  <a:lnTo>
                    <a:pt x="17" y="429"/>
                  </a:lnTo>
                  <a:lnTo>
                    <a:pt x="17" y="429"/>
                  </a:lnTo>
                  <a:lnTo>
                    <a:pt x="17" y="431"/>
                  </a:lnTo>
                  <a:lnTo>
                    <a:pt x="14" y="431"/>
                  </a:lnTo>
                  <a:lnTo>
                    <a:pt x="14" y="431"/>
                  </a:lnTo>
                  <a:lnTo>
                    <a:pt x="12" y="431"/>
                  </a:lnTo>
                  <a:lnTo>
                    <a:pt x="12" y="431"/>
                  </a:lnTo>
                  <a:lnTo>
                    <a:pt x="10" y="431"/>
                  </a:lnTo>
                  <a:lnTo>
                    <a:pt x="10" y="433"/>
                  </a:lnTo>
                  <a:lnTo>
                    <a:pt x="7" y="436"/>
                  </a:lnTo>
                  <a:lnTo>
                    <a:pt x="7" y="436"/>
                  </a:lnTo>
                  <a:lnTo>
                    <a:pt x="5" y="433"/>
                  </a:lnTo>
                  <a:lnTo>
                    <a:pt x="5" y="433"/>
                  </a:lnTo>
                  <a:lnTo>
                    <a:pt x="2" y="436"/>
                  </a:lnTo>
                  <a:lnTo>
                    <a:pt x="2" y="436"/>
                  </a:lnTo>
                  <a:lnTo>
                    <a:pt x="2" y="438"/>
                  </a:lnTo>
                  <a:lnTo>
                    <a:pt x="2" y="438"/>
                  </a:lnTo>
                  <a:lnTo>
                    <a:pt x="0" y="438"/>
                  </a:lnTo>
                  <a:lnTo>
                    <a:pt x="0" y="440"/>
                  </a:lnTo>
                  <a:lnTo>
                    <a:pt x="2" y="440"/>
                  </a:lnTo>
                  <a:lnTo>
                    <a:pt x="5" y="443"/>
                  </a:lnTo>
                  <a:lnTo>
                    <a:pt x="5" y="443"/>
                  </a:lnTo>
                  <a:lnTo>
                    <a:pt x="7" y="445"/>
                  </a:lnTo>
                  <a:lnTo>
                    <a:pt x="7" y="445"/>
                  </a:lnTo>
                  <a:lnTo>
                    <a:pt x="10" y="445"/>
                  </a:lnTo>
                  <a:lnTo>
                    <a:pt x="10" y="445"/>
                  </a:lnTo>
                  <a:lnTo>
                    <a:pt x="10" y="445"/>
                  </a:lnTo>
                  <a:lnTo>
                    <a:pt x="12" y="450"/>
                  </a:lnTo>
                  <a:lnTo>
                    <a:pt x="12" y="447"/>
                  </a:lnTo>
                  <a:lnTo>
                    <a:pt x="14" y="445"/>
                  </a:lnTo>
                  <a:lnTo>
                    <a:pt x="17" y="447"/>
                  </a:lnTo>
                  <a:lnTo>
                    <a:pt x="19" y="447"/>
                  </a:lnTo>
                  <a:lnTo>
                    <a:pt x="19" y="450"/>
                  </a:lnTo>
                  <a:lnTo>
                    <a:pt x="19" y="455"/>
                  </a:lnTo>
                  <a:lnTo>
                    <a:pt x="21" y="457"/>
                  </a:lnTo>
                  <a:lnTo>
                    <a:pt x="19" y="459"/>
                  </a:lnTo>
                  <a:lnTo>
                    <a:pt x="19" y="459"/>
                  </a:lnTo>
                  <a:lnTo>
                    <a:pt x="21" y="462"/>
                  </a:lnTo>
                  <a:lnTo>
                    <a:pt x="21" y="462"/>
                  </a:lnTo>
                  <a:lnTo>
                    <a:pt x="24" y="462"/>
                  </a:lnTo>
                  <a:lnTo>
                    <a:pt x="26" y="462"/>
                  </a:lnTo>
                  <a:lnTo>
                    <a:pt x="26" y="459"/>
                  </a:lnTo>
                  <a:lnTo>
                    <a:pt x="29" y="462"/>
                  </a:lnTo>
                  <a:lnTo>
                    <a:pt x="29" y="462"/>
                  </a:lnTo>
                  <a:lnTo>
                    <a:pt x="24" y="462"/>
                  </a:lnTo>
                  <a:lnTo>
                    <a:pt x="24" y="464"/>
                  </a:lnTo>
                  <a:lnTo>
                    <a:pt x="24" y="466"/>
                  </a:lnTo>
                  <a:lnTo>
                    <a:pt x="24" y="469"/>
                  </a:lnTo>
                  <a:lnTo>
                    <a:pt x="24" y="471"/>
                  </a:lnTo>
                  <a:lnTo>
                    <a:pt x="24" y="471"/>
                  </a:lnTo>
                  <a:lnTo>
                    <a:pt x="26" y="471"/>
                  </a:lnTo>
                  <a:lnTo>
                    <a:pt x="29" y="471"/>
                  </a:lnTo>
                  <a:lnTo>
                    <a:pt x="29" y="469"/>
                  </a:lnTo>
                  <a:lnTo>
                    <a:pt x="29" y="469"/>
                  </a:lnTo>
                  <a:lnTo>
                    <a:pt x="29" y="466"/>
                  </a:lnTo>
                  <a:lnTo>
                    <a:pt x="31" y="466"/>
                  </a:lnTo>
                  <a:lnTo>
                    <a:pt x="31" y="466"/>
                  </a:lnTo>
                  <a:lnTo>
                    <a:pt x="31" y="466"/>
                  </a:lnTo>
                  <a:lnTo>
                    <a:pt x="31" y="469"/>
                  </a:lnTo>
                  <a:lnTo>
                    <a:pt x="31" y="469"/>
                  </a:lnTo>
                  <a:lnTo>
                    <a:pt x="31" y="469"/>
                  </a:lnTo>
                  <a:lnTo>
                    <a:pt x="33" y="469"/>
                  </a:lnTo>
                  <a:lnTo>
                    <a:pt x="33" y="469"/>
                  </a:lnTo>
                  <a:lnTo>
                    <a:pt x="33" y="471"/>
                  </a:lnTo>
                  <a:lnTo>
                    <a:pt x="31" y="471"/>
                  </a:lnTo>
                  <a:lnTo>
                    <a:pt x="33" y="471"/>
                  </a:lnTo>
                  <a:lnTo>
                    <a:pt x="38" y="478"/>
                  </a:lnTo>
                  <a:lnTo>
                    <a:pt x="36" y="476"/>
                  </a:lnTo>
                  <a:lnTo>
                    <a:pt x="36" y="478"/>
                  </a:lnTo>
                  <a:lnTo>
                    <a:pt x="36" y="478"/>
                  </a:lnTo>
                  <a:lnTo>
                    <a:pt x="33" y="478"/>
                  </a:lnTo>
                  <a:lnTo>
                    <a:pt x="33" y="476"/>
                  </a:lnTo>
                  <a:lnTo>
                    <a:pt x="31" y="474"/>
                  </a:lnTo>
                  <a:lnTo>
                    <a:pt x="29" y="471"/>
                  </a:lnTo>
                  <a:lnTo>
                    <a:pt x="31" y="474"/>
                  </a:lnTo>
                  <a:lnTo>
                    <a:pt x="33" y="478"/>
                  </a:lnTo>
                  <a:lnTo>
                    <a:pt x="33" y="483"/>
                  </a:lnTo>
                  <a:lnTo>
                    <a:pt x="33" y="483"/>
                  </a:lnTo>
                  <a:lnTo>
                    <a:pt x="33" y="483"/>
                  </a:lnTo>
                  <a:lnTo>
                    <a:pt x="33" y="485"/>
                  </a:lnTo>
                  <a:lnTo>
                    <a:pt x="33" y="488"/>
                  </a:lnTo>
                  <a:lnTo>
                    <a:pt x="36" y="490"/>
                  </a:lnTo>
                  <a:lnTo>
                    <a:pt x="36" y="490"/>
                  </a:lnTo>
                  <a:lnTo>
                    <a:pt x="36" y="492"/>
                  </a:lnTo>
                  <a:lnTo>
                    <a:pt x="38" y="497"/>
                  </a:lnTo>
                  <a:lnTo>
                    <a:pt x="38" y="500"/>
                  </a:lnTo>
                  <a:lnTo>
                    <a:pt x="40" y="500"/>
                  </a:lnTo>
                  <a:lnTo>
                    <a:pt x="47" y="502"/>
                  </a:lnTo>
                  <a:lnTo>
                    <a:pt x="47" y="504"/>
                  </a:lnTo>
                  <a:lnTo>
                    <a:pt x="45" y="504"/>
                  </a:lnTo>
                  <a:lnTo>
                    <a:pt x="43" y="504"/>
                  </a:lnTo>
                  <a:lnTo>
                    <a:pt x="40" y="504"/>
                  </a:lnTo>
                  <a:lnTo>
                    <a:pt x="38" y="502"/>
                  </a:lnTo>
                  <a:lnTo>
                    <a:pt x="38" y="504"/>
                  </a:lnTo>
                  <a:lnTo>
                    <a:pt x="40" y="507"/>
                  </a:lnTo>
                  <a:lnTo>
                    <a:pt x="43" y="511"/>
                  </a:lnTo>
                  <a:lnTo>
                    <a:pt x="43" y="514"/>
                  </a:lnTo>
                  <a:lnTo>
                    <a:pt x="43" y="521"/>
                  </a:lnTo>
                  <a:lnTo>
                    <a:pt x="45" y="523"/>
                  </a:lnTo>
                  <a:lnTo>
                    <a:pt x="45" y="523"/>
                  </a:lnTo>
                  <a:lnTo>
                    <a:pt x="45" y="526"/>
                  </a:lnTo>
                  <a:lnTo>
                    <a:pt x="45" y="526"/>
                  </a:lnTo>
                  <a:lnTo>
                    <a:pt x="45" y="528"/>
                  </a:lnTo>
                  <a:lnTo>
                    <a:pt x="45" y="530"/>
                  </a:lnTo>
                  <a:lnTo>
                    <a:pt x="47" y="533"/>
                  </a:lnTo>
                  <a:lnTo>
                    <a:pt x="50" y="537"/>
                  </a:lnTo>
                  <a:lnTo>
                    <a:pt x="52" y="540"/>
                  </a:lnTo>
                  <a:lnTo>
                    <a:pt x="57" y="545"/>
                  </a:lnTo>
                  <a:lnTo>
                    <a:pt x="57" y="549"/>
                  </a:lnTo>
                  <a:lnTo>
                    <a:pt x="59" y="554"/>
                  </a:lnTo>
                  <a:lnTo>
                    <a:pt x="62" y="561"/>
                  </a:lnTo>
                  <a:lnTo>
                    <a:pt x="64" y="571"/>
                  </a:lnTo>
                  <a:lnTo>
                    <a:pt x="64" y="573"/>
                  </a:lnTo>
                  <a:lnTo>
                    <a:pt x="66" y="568"/>
                  </a:lnTo>
                  <a:lnTo>
                    <a:pt x="69" y="568"/>
                  </a:lnTo>
                  <a:lnTo>
                    <a:pt x="69" y="571"/>
                  </a:lnTo>
                  <a:lnTo>
                    <a:pt x="69" y="571"/>
                  </a:lnTo>
                  <a:lnTo>
                    <a:pt x="69" y="571"/>
                  </a:lnTo>
                  <a:lnTo>
                    <a:pt x="69" y="573"/>
                  </a:lnTo>
                  <a:lnTo>
                    <a:pt x="71" y="573"/>
                  </a:lnTo>
                  <a:lnTo>
                    <a:pt x="71" y="575"/>
                  </a:lnTo>
                  <a:lnTo>
                    <a:pt x="74" y="575"/>
                  </a:lnTo>
                  <a:lnTo>
                    <a:pt x="71" y="575"/>
                  </a:lnTo>
                  <a:lnTo>
                    <a:pt x="71" y="575"/>
                  </a:lnTo>
                  <a:lnTo>
                    <a:pt x="69" y="575"/>
                  </a:lnTo>
                  <a:lnTo>
                    <a:pt x="69" y="575"/>
                  </a:lnTo>
                  <a:lnTo>
                    <a:pt x="66" y="575"/>
                  </a:lnTo>
                  <a:lnTo>
                    <a:pt x="66" y="575"/>
                  </a:lnTo>
                  <a:lnTo>
                    <a:pt x="66" y="578"/>
                  </a:lnTo>
                  <a:lnTo>
                    <a:pt x="66" y="578"/>
                  </a:lnTo>
                  <a:lnTo>
                    <a:pt x="66" y="578"/>
                  </a:lnTo>
                  <a:lnTo>
                    <a:pt x="66" y="578"/>
                  </a:lnTo>
                  <a:lnTo>
                    <a:pt x="66" y="578"/>
                  </a:lnTo>
                  <a:lnTo>
                    <a:pt x="66" y="578"/>
                  </a:lnTo>
                  <a:lnTo>
                    <a:pt x="66" y="578"/>
                  </a:lnTo>
                  <a:lnTo>
                    <a:pt x="66" y="580"/>
                  </a:lnTo>
                  <a:lnTo>
                    <a:pt x="66" y="587"/>
                  </a:lnTo>
                  <a:lnTo>
                    <a:pt x="66" y="590"/>
                  </a:lnTo>
                  <a:lnTo>
                    <a:pt x="69" y="597"/>
                  </a:lnTo>
                  <a:lnTo>
                    <a:pt x="69" y="599"/>
                  </a:lnTo>
                  <a:lnTo>
                    <a:pt x="69" y="601"/>
                  </a:lnTo>
                  <a:lnTo>
                    <a:pt x="71" y="604"/>
                  </a:lnTo>
                  <a:lnTo>
                    <a:pt x="69" y="601"/>
                  </a:lnTo>
                  <a:lnTo>
                    <a:pt x="69" y="599"/>
                  </a:lnTo>
                  <a:lnTo>
                    <a:pt x="66" y="597"/>
                  </a:lnTo>
                  <a:lnTo>
                    <a:pt x="66" y="599"/>
                  </a:lnTo>
                  <a:lnTo>
                    <a:pt x="69" y="604"/>
                  </a:lnTo>
                  <a:lnTo>
                    <a:pt x="69" y="606"/>
                  </a:lnTo>
                  <a:lnTo>
                    <a:pt x="69" y="606"/>
                  </a:lnTo>
                  <a:lnTo>
                    <a:pt x="69" y="608"/>
                  </a:lnTo>
                  <a:lnTo>
                    <a:pt x="71" y="611"/>
                  </a:lnTo>
                  <a:lnTo>
                    <a:pt x="71" y="613"/>
                  </a:lnTo>
                  <a:lnTo>
                    <a:pt x="74" y="620"/>
                  </a:lnTo>
                  <a:lnTo>
                    <a:pt x="74" y="625"/>
                  </a:lnTo>
                  <a:lnTo>
                    <a:pt x="76" y="632"/>
                  </a:lnTo>
                  <a:lnTo>
                    <a:pt x="76" y="632"/>
                  </a:lnTo>
                  <a:lnTo>
                    <a:pt x="76" y="632"/>
                  </a:lnTo>
                  <a:lnTo>
                    <a:pt x="76" y="634"/>
                  </a:lnTo>
                  <a:lnTo>
                    <a:pt x="76" y="637"/>
                  </a:lnTo>
                  <a:lnTo>
                    <a:pt x="78" y="639"/>
                  </a:lnTo>
                  <a:lnTo>
                    <a:pt x="78" y="639"/>
                  </a:lnTo>
                  <a:lnTo>
                    <a:pt x="78" y="642"/>
                  </a:lnTo>
                  <a:lnTo>
                    <a:pt x="78" y="646"/>
                  </a:lnTo>
                  <a:lnTo>
                    <a:pt x="83" y="668"/>
                  </a:lnTo>
                  <a:lnTo>
                    <a:pt x="88" y="668"/>
                  </a:lnTo>
                  <a:lnTo>
                    <a:pt x="92" y="668"/>
                  </a:lnTo>
                  <a:lnTo>
                    <a:pt x="97" y="665"/>
                  </a:lnTo>
                  <a:lnTo>
                    <a:pt x="97" y="668"/>
                  </a:lnTo>
                  <a:lnTo>
                    <a:pt x="95" y="668"/>
                  </a:lnTo>
                  <a:lnTo>
                    <a:pt x="92" y="668"/>
                  </a:lnTo>
                  <a:lnTo>
                    <a:pt x="90" y="670"/>
                  </a:lnTo>
                  <a:lnTo>
                    <a:pt x="90" y="670"/>
                  </a:lnTo>
                  <a:lnTo>
                    <a:pt x="88" y="672"/>
                  </a:lnTo>
                  <a:lnTo>
                    <a:pt x="88" y="672"/>
                  </a:lnTo>
                  <a:lnTo>
                    <a:pt x="88" y="672"/>
                  </a:lnTo>
                  <a:lnTo>
                    <a:pt x="83" y="670"/>
                  </a:lnTo>
                  <a:lnTo>
                    <a:pt x="83" y="672"/>
                  </a:lnTo>
                  <a:lnTo>
                    <a:pt x="85" y="672"/>
                  </a:lnTo>
                  <a:lnTo>
                    <a:pt x="85" y="675"/>
                  </a:lnTo>
                  <a:lnTo>
                    <a:pt x="88" y="675"/>
                  </a:lnTo>
                  <a:lnTo>
                    <a:pt x="88" y="677"/>
                  </a:lnTo>
                  <a:lnTo>
                    <a:pt x="88" y="679"/>
                  </a:lnTo>
                  <a:lnTo>
                    <a:pt x="92" y="677"/>
                  </a:lnTo>
                  <a:lnTo>
                    <a:pt x="95" y="677"/>
                  </a:lnTo>
                  <a:lnTo>
                    <a:pt x="97" y="677"/>
                  </a:lnTo>
                  <a:lnTo>
                    <a:pt x="97" y="677"/>
                  </a:lnTo>
                  <a:lnTo>
                    <a:pt x="97" y="677"/>
                  </a:lnTo>
                  <a:lnTo>
                    <a:pt x="97" y="679"/>
                  </a:lnTo>
                  <a:lnTo>
                    <a:pt x="97" y="679"/>
                  </a:lnTo>
                  <a:lnTo>
                    <a:pt x="97" y="679"/>
                  </a:lnTo>
                  <a:lnTo>
                    <a:pt x="100" y="682"/>
                  </a:lnTo>
                  <a:lnTo>
                    <a:pt x="100" y="682"/>
                  </a:lnTo>
                  <a:lnTo>
                    <a:pt x="100" y="682"/>
                  </a:lnTo>
                  <a:lnTo>
                    <a:pt x="100" y="684"/>
                  </a:lnTo>
                  <a:lnTo>
                    <a:pt x="100" y="684"/>
                  </a:lnTo>
                  <a:lnTo>
                    <a:pt x="102" y="684"/>
                  </a:lnTo>
                  <a:lnTo>
                    <a:pt x="104" y="684"/>
                  </a:lnTo>
                  <a:lnTo>
                    <a:pt x="104" y="684"/>
                  </a:lnTo>
                  <a:lnTo>
                    <a:pt x="104" y="684"/>
                  </a:lnTo>
                  <a:lnTo>
                    <a:pt x="104" y="684"/>
                  </a:lnTo>
                  <a:lnTo>
                    <a:pt x="104" y="684"/>
                  </a:lnTo>
                  <a:lnTo>
                    <a:pt x="104" y="687"/>
                  </a:lnTo>
                  <a:lnTo>
                    <a:pt x="104" y="687"/>
                  </a:lnTo>
                  <a:lnTo>
                    <a:pt x="104" y="687"/>
                  </a:lnTo>
                  <a:lnTo>
                    <a:pt x="104" y="689"/>
                  </a:lnTo>
                  <a:lnTo>
                    <a:pt x="107" y="689"/>
                  </a:lnTo>
                  <a:lnTo>
                    <a:pt x="107" y="689"/>
                  </a:lnTo>
                  <a:lnTo>
                    <a:pt x="107" y="689"/>
                  </a:lnTo>
                  <a:lnTo>
                    <a:pt x="107" y="689"/>
                  </a:lnTo>
                  <a:lnTo>
                    <a:pt x="109" y="687"/>
                  </a:lnTo>
                  <a:lnTo>
                    <a:pt x="109" y="687"/>
                  </a:lnTo>
                  <a:lnTo>
                    <a:pt x="111" y="687"/>
                  </a:lnTo>
                  <a:lnTo>
                    <a:pt x="111" y="687"/>
                  </a:lnTo>
                  <a:lnTo>
                    <a:pt x="114" y="689"/>
                  </a:lnTo>
                  <a:lnTo>
                    <a:pt x="116" y="689"/>
                  </a:lnTo>
                  <a:lnTo>
                    <a:pt x="116" y="689"/>
                  </a:lnTo>
                  <a:lnTo>
                    <a:pt x="116" y="689"/>
                  </a:lnTo>
                  <a:lnTo>
                    <a:pt x="116" y="691"/>
                  </a:lnTo>
                  <a:lnTo>
                    <a:pt x="116" y="691"/>
                  </a:lnTo>
                  <a:lnTo>
                    <a:pt x="116" y="691"/>
                  </a:lnTo>
                  <a:lnTo>
                    <a:pt x="116" y="694"/>
                  </a:lnTo>
                  <a:lnTo>
                    <a:pt x="116" y="694"/>
                  </a:lnTo>
                  <a:lnTo>
                    <a:pt x="116" y="696"/>
                  </a:lnTo>
                  <a:lnTo>
                    <a:pt x="118" y="696"/>
                  </a:lnTo>
                  <a:lnTo>
                    <a:pt x="118" y="696"/>
                  </a:lnTo>
                  <a:lnTo>
                    <a:pt x="118" y="694"/>
                  </a:lnTo>
                  <a:lnTo>
                    <a:pt x="121" y="694"/>
                  </a:lnTo>
                  <a:lnTo>
                    <a:pt x="121" y="694"/>
                  </a:lnTo>
                  <a:lnTo>
                    <a:pt x="121" y="696"/>
                  </a:lnTo>
                  <a:lnTo>
                    <a:pt x="123" y="698"/>
                  </a:lnTo>
                  <a:lnTo>
                    <a:pt x="123" y="698"/>
                  </a:lnTo>
                  <a:lnTo>
                    <a:pt x="126" y="698"/>
                  </a:lnTo>
                  <a:lnTo>
                    <a:pt x="126" y="698"/>
                  </a:lnTo>
                  <a:lnTo>
                    <a:pt x="126" y="698"/>
                  </a:lnTo>
                  <a:lnTo>
                    <a:pt x="128" y="698"/>
                  </a:lnTo>
                  <a:lnTo>
                    <a:pt x="128" y="698"/>
                  </a:lnTo>
                  <a:lnTo>
                    <a:pt x="128" y="696"/>
                  </a:lnTo>
                  <a:lnTo>
                    <a:pt x="130" y="696"/>
                  </a:lnTo>
                  <a:lnTo>
                    <a:pt x="135" y="698"/>
                  </a:lnTo>
                  <a:lnTo>
                    <a:pt x="135" y="701"/>
                  </a:lnTo>
                  <a:lnTo>
                    <a:pt x="133" y="703"/>
                  </a:lnTo>
                  <a:lnTo>
                    <a:pt x="133" y="703"/>
                  </a:lnTo>
                  <a:lnTo>
                    <a:pt x="133" y="705"/>
                  </a:lnTo>
                  <a:lnTo>
                    <a:pt x="133" y="705"/>
                  </a:lnTo>
                  <a:lnTo>
                    <a:pt x="135" y="708"/>
                  </a:lnTo>
                  <a:lnTo>
                    <a:pt x="135" y="708"/>
                  </a:lnTo>
                  <a:lnTo>
                    <a:pt x="135" y="710"/>
                  </a:lnTo>
                  <a:lnTo>
                    <a:pt x="135" y="710"/>
                  </a:lnTo>
                  <a:lnTo>
                    <a:pt x="137" y="710"/>
                  </a:lnTo>
                  <a:lnTo>
                    <a:pt x="137" y="710"/>
                  </a:lnTo>
                  <a:lnTo>
                    <a:pt x="137" y="710"/>
                  </a:lnTo>
                  <a:lnTo>
                    <a:pt x="137" y="710"/>
                  </a:lnTo>
                  <a:lnTo>
                    <a:pt x="140" y="713"/>
                  </a:lnTo>
                  <a:lnTo>
                    <a:pt x="140" y="713"/>
                  </a:lnTo>
                  <a:lnTo>
                    <a:pt x="140" y="713"/>
                  </a:lnTo>
                  <a:lnTo>
                    <a:pt x="140" y="713"/>
                  </a:lnTo>
                  <a:lnTo>
                    <a:pt x="140" y="713"/>
                  </a:lnTo>
                  <a:lnTo>
                    <a:pt x="140" y="713"/>
                  </a:lnTo>
                  <a:lnTo>
                    <a:pt x="145" y="713"/>
                  </a:lnTo>
                  <a:lnTo>
                    <a:pt x="145" y="713"/>
                  </a:lnTo>
                  <a:lnTo>
                    <a:pt x="145" y="713"/>
                  </a:lnTo>
                  <a:lnTo>
                    <a:pt x="147" y="713"/>
                  </a:lnTo>
                  <a:lnTo>
                    <a:pt x="147" y="713"/>
                  </a:lnTo>
                  <a:lnTo>
                    <a:pt x="147" y="715"/>
                  </a:lnTo>
                  <a:lnTo>
                    <a:pt x="147" y="715"/>
                  </a:lnTo>
                  <a:lnTo>
                    <a:pt x="147" y="715"/>
                  </a:lnTo>
                  <a:lnTo>
                    <a:pt x="145" y="715"/>
                  </a:lnTo>
                  <a:lnTo>
                    <a:pt x="145" y="717"/>
                  </a:lnTo>
                  <a:lnTo>
                    <a:pt x="142" y="717"/>
                  </a:lnTo>
                  <a:lnTo>
                    <a:pt x="142" y="720"/>
                  </a:lnTo>
                  <a:lnTo>
                    <a:pt x="142" y="720"/>
                  </a:lnTo>
                  <a:lnTo>
                    <a:pt x="142" y="722"/>
                  </a:lnTo>
                  <a:lnTo>
                    <a:pt x="142" y="722"/>
                  </a:lnTo>
                  <a:lnTo>
                    <a:pt x="145" y="722"/>
                  </a:lnTo>
                  <a:lnTo>
                    <a:pt x="145" y="724"/>
                  </a:lnTo>
                  <a:lnTo>
                    <a:pt x="147" y="727"/>
                  </a:lnTo>
                  <a:lnTo>
                    <a:pt x="147" y="729"/>
                  </a:lnTo>
                  <a:lnTo>
                    <a:pt x="147" y="732"/>
                  </a:lnTo>
                  <a:lnTo>
                    <a:pt x="149" y="734"/>
                  </a:lnTo>
                  <a:lnTo>
                    <a:pt x="149" y="734"/>
                  </a:lnTo>
                  <a:lnTo>
                    <a:pt x="149" y="734"/>
                  </a:lnTo>
                  <a:lnTo>
                    <a:pt x="149" y="734"/>
                  </a:lnTo>
                  <a:lnTo>
                    <a:pt x="149" y="734"/>
                  </a:lnTo>
                  <a:lnTo>
                    <a:pt x="152" y="734"/>
                  </a:lnTo>
                  <a:lnTo>
                    <a:pt x="152" y="734"/>
                  </a:lnTo>
                  <a:lnTo>
                    <a:pt x="152" y="734"/>
                  </a:lnTo>
                  <a:lnTo>
                    <a:pt x="154" y="736"/>
                  </a:lnTo>
                  <a:lnTo>
                    <a:pt x="166" y="748"/>
                  </a:lnTo>
                  <a:lnTo>
                    <a:pt x="168" y="750"/>
                  </a:lnTo>
                  <a:lnTo>
                    <a:pt x="171" y="750"/>
                  </a:lnTo>
                  <a:lnTo>
                    <a:pt x="173" y="753"/>
                  </a:lnTo>
                  <a:lnTo>
                    <a:pt x="173" y="753"/>
                  </a:lnTo>
                  <a:lnTo>
                    <a:pt x="175" y="753"/>
                  </a:lnTo>
                  <a:lnTo>
                    <a:pt x="175" y="755"/>
                  </a:lnTo>
                  <a:lnTo>
                    <a:pt x="175" y="755"/>
                  </a:lnTo>
                  <a:lnTo>
                    <a:pt x="175" y="758"/>
                  </a:lnTo>
                  <a:lnTo>
                    <a:pt x="178" y="758"/>
                  </a:lnTo>
                  <a:lnTo>
                    <a:pt x="178" y="758"/>
                  </a:lnTo>
                  <a:lnTo>
                    <a:pt x="180" y="758"/>
                  </a:lnTo>
                  <a:lnTo>
                    <a:pt x="180" y="758"/>
                  </a:lnTo>
                  <a:lnTo>
                    <a:pt x="180" y="758"/>
                  </a:lnTo>
                  <a:lnTo>
                    <a:pt x="182" y="760"/>
                  </a:lnTo>
                  <a:lnTo>
                    <a:pt x="185" y="760"/>
                  </a:lnTo>
                  <a:lnTo>
                    <a:pt x="185" y="760"/>
                  </a:lnTo>
                  <a:lnTo>
                    <a:pt x="187" y="760"/>
                  </a:lnTo>
                  <a:lnTo>
                    <a:pt x="187" y="760"/>
                  </a:lnTo>
                  <a:lnTo>
                    <a:pt x="187" y="760"/>
                  </a:lnTo>
                  <a:lnTo>
                    <a:pt x="190" y="760"/>
                  </a:lnTo>
                  <a:lnTo>
                    <a:pt x="190" y="760"/>
                  </a:lnTo>
                  <a:lnTo>
                    <a:pt x="190" y="760"/>
                  </a:lnTo>
                  <a:lnTo>
                    <a:pt x="192" y="760"/>
                  </a:lnTo>
                  <a:lnTo>
                    <a:pt x="192" y="762"/>
                  </a:lnTo>
                  <a:lnTo>
                    <a:pt x="192" y="765"/>
                  </a:lnTo>
                  <a:lnTo>
                    <a:pt x="192" y="767"/>
                  </a:lnTo>
                  <a:lnTo>
                    <a:pt x="194" y="769"/>
                  </a:lnTo>
                  <a:lnTo>
                    <a:pt x="194" y="772"/>
                  </a:lnTo>
                  <a:lnTo>
                    <a:pt x="197" y="772"/>
                  </a:lnTo>
                  <a:lnTo>
                    <a:pt x="199" y="774"/>
                  </a:lnTo>
                  <a:lnTo>
                    <a:pt x="201" y="774"/>
                  </a:lnTo>
                  <a:lnTo>
                    <a:pt x="204" y="774"/>
                  </a:lnTo>
                  <a:lnTo>
                    <a:pt x="206" y="776"/>
                  </a:lnTo>
                  <a:lnTo>
                    <a:pt x="208" y="776"/>
                  </a:lnTo>
                  <a:lnTo>
                    <a:pt x="213" y="776"/>
                  </a:lnTo>
                  <a:lnTo>
                    <a:pt x="216" y="776"/>
                  </a:lnTo>
                  <a:lnTo>
                    <a:pt x="220" y="774"/>
                  </a:lnTo>
                  <a:lnTo>
                    <a:pt x="225" y="774"/>
                  </a:lnTo>
                  <a:lnTo>
                    <a:pt x="227" y="774"/>
                  </a:lnTo>
                  <a:lnTo>
                    <a:pt x="227" y="774"/>
                  </a:lnTo>
                  <a:lnTo>
                    <a:pt x="227" y="774"/>
                  </a:lnTo>
                  <a:lnTo>
                    <a:pt x="227" y="776"/>
                  </a:lnTo>
                  <a:lnTo>
                    <a:pt x="227" y="781"/>
                  </a:lnTo>
                  <a:lnTo>
                    <a:pt x="227" y="784"/>
                  </a:lnTo>
                  <a:lnTo>
                    <a:pt x="227" y="784"/>
                  </a:lnTo>
                  <a:lnTo>
                    <a:pt x="230" y="786"/>
                  </a:lnTo>
                  <a:lnTo>
                    <a:pt x="230" y="786"/>
                  </a:lnTo>
                  <a:lnTo>
                    <a:pt x="232" y="786"/>
                  </a:lnTo>
                  <a:lnTo>
                    <a:pt x="232" y="786"/>
                  </a:lnTo>
                  <a:lnTo>
                    <a:pt x="234" y="784"/>
                  </a:lnTo>
                  <a:lnTo>
                    <a:pt x="234" y="784"/>
                  </a:lnTo>
                  <a:lnTo>
                    <a:pt x="237" y="784"/>
                  </a:lnTo>
                  <a:lnTo>
                    <a:pt x="237" y="786"/>
                  </a:lnTo>
                  <a:lnTo>
                    <a:pt x="239" y="786"/>
                  </a:lnTo>
                  <a:lnTo>
                    <a:pt x="239" y="786"/>
                  </a:lnTo>
                  <a:lnTo>
                    <a:pt x="239" y="788"/>
                  </a:lnTo>
                  <a:lnTo>
                    <a:pt x="242" y="791"/>
                  </a:lnTo>
                  <a:lnTo>
                    <a:pt x="242" y="791"/>
                  </a:lnTo>
                  <a:lnTo>
                    <a:pt x="244" y="791"/>
                  </a:lnTo>
                  <a:lnTo>
                    <a:pt x="244" y="791"/>
                  </a:lnTo>
                  <a:lnTo>
                    <a:pt x="244" y="791"/>
                  </a:lnTo>
                  <a:lnTo>
                    <a:pt x="246" y="791"/>
                  </a:lnTo>
                  <a:lnTo>
                    <a:pt x="246" y="791"/>
                  </a:lnTo>
                  <a:lnTo>
                    <a:pt x="246" y="791"/>
                  </a:lnTo>
                  <a:lnTo>
                    <a:pt x="249" y="791"/>
                  </a:lnTo>
                  <a:lnTo>
                    <a:pt x="249" y="793"/>
                  </a:lnTo>
                  <a:lnTo>
                    <a:pt x="251" y="795"/>
                  </a:lnTo>
                  <a:lnTo>
                    <a:pt x="253" y="798"/>
                  </a:lnTo>
                  <a:lnTo>
                    <a:pt x="253" y="798"/>
                  </a:lnTo>
                  <a:lnTo>
                    <a:pt x="256" y="798"/>
                  </a:lnTo>
                  <a:lnTo>
                    <a:pt x="258" y="798"/>
                  </a:lnTo>
                  <a:lnTo>
                    <a:pt x="258" y="800"/>
                  </a:lnTo>
                  <a:lnTo>
                    <a:pt x="258" y="798"/>
                  </a:lnTo>
                  <a:lnTo>
                    <a:pt x="261" y="798"/>
                  </a:lnTo>
                  <a:lnTo>
                    <a:pt x="261" y="798"/>
                  </a:lnTo>
                  <a:lnTo>
                    <a:pt x="263" y="798"/>
                  </a:lnTo>
                  <a:lnTo>
                    <a:pt x="263" y="798"/>
                  </a:lnTo>
                  <a:lnTo>
                    <a:pt x="263" y="800"/>
                  </a:lnTo>
                  <a:lnTo>
                    <a:pt x="263" y="800"/>
                  </a:lnTo>
                  <a:lnTo>
                    <a:pt x="265" y="803"/>
                  </a:lnTo>
                  <a:lnTo>
                    <a:pt x="265" y="805"/>
                  </a:lnTo>
                  <a:lnTo>
                    <a:pt x="265" y="807"/>
                  </a:lnTo>
                  <a:lnTo>
                    <a:pt x="268" y="807"/>
                  </a:lnTo>
                  <a:lnTo>
                    <a:pt x="268" y="805"/>
                  </a:lnTo>
                  <a:lnTo>
                    <a:pt x="268" y="805"/>
                  </a:lnTo>
                  <a:lnTo>
                    <a:pt x="270" y="805"/>
                  </a:lnTo>
                  <a:lnTo>
                    <a:pt x="270" y="803"/>
                  </a:lnTo>
                  <a:lnTo>
                    <a:pt x="272" y="803"/>
                  </a:lnTo>
                  <a:lnTo>
                    <a:pt x="275" y="803"/>
                  </a:lnTo>
                  <a:lnTo>
                    <a:pt x="277" y="803"/>
                  </a:lnTo>
                  <a:lnTo>
                    <a:pt x="279" y="803"/>
                  </a:lnTo>
                  <a:lnTo>
                    <a:pt x="282" y="805"/>
                  </a:lnTo>
                  <a:lnTo>
                    <a:pt x="282" y="805"/>
                  </a:lnTo>
                  <a:lnTo>
                    <a:pt x="282" y="807"/>
                  </a:lnTo>
                  <a:lnTo>
                    <a:pt x="282" y="810"/>
                  </a:lnTo>
                  <a:lnTo>
                    <a:pt x="282" y="810"/>
                  </a:lnTo>
                  <a:lnTo>
                    <a:pt x="282" y="812"/>
                  </a:lnTo>
                  <a:lnTo>
                    <a:pt x="284" y="812"/>
                  </a:lnTo>
                  <a:lnTo>
                    <a:pt x="287" y="812"/>
                  </a:lnTo>
                  <a:lnTo>
                    <a:pt x="289" y="812"/>
                  </a:lnTo>
                  <a:lnTo>
                    <a:pt x="306" y="810"/>
                  </a:lnTo>
                  <a:lnTo>
                    <a:pt x="306" y="812"/>
                  </a:lnTo>
                  <a:lnTo>
                    <a:pt x="313" y="812"/>
                  </a:lnTo>
                  <a:lnTo>
                    <a:pt x="313" y="812"/>
                  </a:lnTo>
                  <a:lnTo>
                    <a:pt x="315" y="810"/>
                  </a:lnTo>
                  <a:lnTo>
                    <a:pt x="315" y="803"/>
                  </a:lnTo>
                  <a:lnTo>
                    <a:pt x="317" y="798"/>
                  </a:lnTo>
                  <a:lnTo>
                    <a:pt x="322" y="793"/>
                  </a:lnTo>
                  <a:lnTo>
                    <a:pt x="324" y="791"/>
                  </a:lnTo>
                  <a:lnTo>
                    <a:pt x="324" y="791"/>
                  </a:lnTo>
                  <a:lnTo>
                    <a:pt x="327" y="791"/>
                  </a:lnTo>
                  <a:lnTo>
                    <a:pt x="329" y="791"/>
                  </a:lnTo>
                  <a:lnTo>
                    <a:pt x="332" y="791"/>
                  </a:lnTo>
                  <a:lnTo>
                    <a:pt x="334" y="788"/>
                  </a:lnTo>
                  <a:lnTo>
                    <a:pt x="334" y="791"/>
                  </a:lnTo>
                  <a:lnTo>
                    <a:pt x="336" y="791"/>
                  </a:lnTo>
                  <a:lnTo>
                    <a:pt x="343" y="798"/>
                  </a:lnTo>
                  <a:lnTo>
                    <a:pt x="343" y="798"/>
                  </a:lnTo>
                  <a:lnTo>
                    <a:pt x="346" y="798"/>
                  </a:lnTo>
                  <a:lnTo>
                    <a:pt x="346" y="795"/>
                  </a:lnTo>
                  <a:lnTo>
                    <a:pt x="346" y="793"/>
                  </a:lnTo>
                  <a:lnTo>
                    <a:pt x="348" y="793"/>
                  </a:lnTo>
                  <a:lnTo>
                    <a:pt x="348" y="793"/>
                  </a:lnTo>
                  <a:lnTo>
                    <a:pt x="350" y="793"/>
                  </a:lnTo>
                  <a:lnTo>
                    <a:pt x="353" y="791"/>
                  </a:lnTo>
                  <a:lnTo>
                    <a:pt x="358" y="793"/>
                  </a:lnTo>
                  <a:lnTo>
                    <a:pt x="360" y="791"/>
                  </a:lnTo>
                  <a:lnTo>
                    <a:pt x="362" y="791"/>
                  </a:lnTo>
                  <a:lnTo>
                    <a:pt x="362" y="791"/>
                  </a:lnTo>
                  <a:lnTo>
                    <a:pt x="365" y="791"/>
                  </a:lnTo>
                  <a:lnTo>
                    <a:pt x="365" y="791"/>
                  </a:lnTo>
                  <a:lnTo>
                    <a:pt x="367" y="791"/>
                  </a:lnTo>
                  <a:lnTo>
                    <a:pt x="369" y="793"/>
                  </a:lnTo>
                  <a:lnTo>
                    <a:pt x="369" y="793"/>
                  </a:lnTo>
                  <a:lnTo>
                    <a:pt x="372" y="793"/>
                  </a:lnTo>
                  <a:lnTo>
                    <a:pt x="374" y="793"/>
                  </a:lnTo>
                  <a:lnTo>
                    <a:pt x="377" y="793"/>
                  </a:lnTo>
                  <a:lnTo>
                    <a:pt x="379" y="793"/>
                  </a:lnTo>
                  <a:lnTo>
                    <a:pt x="381" y="793"/>
                  </a:lnTo>
                  <a:lnTo>
                    <a:pt x="384" y="791"/>
                  </a:lnTo>
                  <a:lnTo>
                    <a:pt x="384" y="788"/>
                  </a:lnTo>
                  <a:lnTo>
                    <a:pt x="386" y="784"/>
                  </a:lnTo>
                  <a:lnTo>
                    <a:pt x="386" y="781"/>
                  </a:lnTo>
                  <a:lnTo>
                    <a:pt x="388" y="779"/>
                  </a:lnTo>
                  <a:lnTo>
                    <a:pt x="388" y="776"/>
                  </a:lnTo>
                  <a:lnTo>
                    <a:pt x="391" y="776"/>
                  </a:lnTo>
                  <a:lnTo>
                    <a:pt x="393" y="776"/>
                  </a:lnTo>
                  <a:lnTo>
                    <a:pt x="405" y="774"/>
                  </a:lnTo>
                  <a:lnTo>
                    <a:pt x="407" y="774"/>
                  </a:lnTo>
                  <a:lnTo>
                    <a:pt x="407" y="774"/>
                  </a:lnTo>
                  <a:lnTo>
                    <a:pt x="410" y="774"/>
                  </a:lnTo>
                  <a:lnTo>
                    <a:pt x="410" y="772"/>
                  </a:lnTo>
                  <a:lnTo>
                    <a:pt x="412" y="769"/>
                  </a:lnTo>
                  <a:lnTo>
                    <a:pt x="414" y="765"/>
                  </a:lnTo>
                  <a:lnTo>
                    <a:pt x="417" y="762"/>
                  </a:lnTo>
                  <a:lnTo>
                    <a:pt x="417" y="762"/>
                  </a:lnTo>
                  <a:lnTo>
                    <a:pt x="419" y="760"/>
                  </a:lnTo>
                  <a:lnTo>
                    <a:pt x="419" y="760"/>
                  </a:lnTo>
                  <a:lnTo>
                    <a:pt x="419" y="760"/>
                  </a:lnTo>
                  <a:lnTo>
                    <a:pt x="421" y="758"/>
                  </a:lnTo>
                  <a:lnTo>
                    <a:pt x="421" y="758"/>
                  </a:lnTo>
                  <a:lnTo>
                    <a:pt x="421" y="758"/>
                  </a:lnTo>
                  <a:lnTo>
                    <a:pt x="421" y="758"/>
                  </a:lnTo>
                  <a:lnTo>
                    <a:pt x="421" y="755"/>
                  </a:lnTo>
                  <a:lnTo>
                    <a:pt x="421" y="755"/>
                  </a:lnTo>
                  <a:lnTo>
                    <a:pt x="421" y="755"/>
                  </a:lnTo>
                  <a:lnTo>
                    <a:pt x="421" y="753"/>
                  </a:lnTo>
                  <a:lnTo>
                    <a:pt x="417" y="748"/>
                  </a:lnTo>
                  <a:lnTo>
                    <a:pt x="417" y="748"/>
                  </a:lnTo>
                  <a:lnTo>
                    <a:pt x="417" y="748"/>
                  </a:lnTo>
                  <a:lnTo>
                    <a:pt x="414" y="746"/>
                  </a:lnTo>
                  <a:lnTo>
                    <a:pt x="410" y="746"/>
                  </a:lnTo>
                  <a:lnTo>
                    <a:pt x="391" y="746"/>
                  </a:lnTo>
                  <a:lnTo>
                    <a:pt x="388" y="743"/>
                  </a:lnTo>
                  <a:lnTo>
                    <a:pt x="388" y="743"/>
                  </a:lnTo>
                  <a:lnTo>
                    <a:pt x="388" y="741"/>
                  </a:lnTo>
                  <a:lnTo>
                    <a:pt x="388" y="741"/>
                  </a:lnTo>
                  <a:lnTo>
                    <a:pt x="386" y="739"/>
                  </a:lnTo>
                  <a:lnTo>
                    <a:pt x="386" y="739"/>
                  </a:lnTo>
                  <a:lnTo>
                    <a:pt x="386" y="739"/>
                  </a:lnTo>
                  <a:lnTo>
                    <a:pt x="388" y="736"/>
                  </a:lnTo>
                  <a:lnTo>
                    <a:pt x="388" y="736"/>
                  </a:lnTo>
                  <a:lnTo>
                    <a:pt x="388" y="734"/>
                  </a:lnTo>
                  <a:lnTo>
                    <a:pt x="393" y="732"/>
                  </a:lnTo>
                  <a:lnTo>
                    <a:pt x="398" y="729"/>
                  </a:lnTo>
                  <a:lnTo>
                    <a:pt x="398" y="727"/>
                  </a:lnTo>
                  <a:lnTo>
                    <a:pt x="400" y="724"/>
                  </a:lnTo>
                  <a:lnTo>
                    <a:pt x="403" y="722"/>
                  </a:lnTo>
                  <a:lnTo>
                    <a:pt x="403" y="722"/>
                  </a:lnTo>
                  <a:lnTo>
                    <a:pt x="405" y="715"/>
                  </a:lnTo>
                  <a:lnTo>
                    <a:pt x="405" y="713"/>
                  </a:lnTo>
                  <a:lnTo>
                    <a:pt x="405" y="710"/>
                  </a:lnTo>
                  <a:lnTo>
                    <a:pt x="403" y="710"/>
                  </a:lnTo>
                  <a:lnTo>
                    <a:pt x="403" y="710"/>
                  </a:lnTo>
                  <a:lnTo>
                    <a:pt x="400" y="710"/>
                  </a:lnTo>
                  <a:lnTo>
                    <a:pt x="400" y="710"/>
                  </a:lnTo>
                  <a:lnTo>
                    <a:pt x="400" y="710"/>
                  </a:lnTo>
                  <a:lnTo>
                    <a:pt x="400" y="710"/>
                  </a:lnTo>
                  <a:lnTo>
                    <a:pt x="400" y="710"/>
                  </a:lnTo>
                  <a:lnTo>
                    <a:pt x="400" y="710"/>
                  </a:lnTo>
                  <a:lnTo>
                    <a:pt x="400" y="708"/>
                  </a:lnTo>
                  <a:lnTo>
                    <a:pt x="400" y="708"/>
                  </a:lnTo>
                  <a:lnTo>
                    <a:pt x="400" y="705"/>
                  </a:lnTo>
                  <a:lnTo>
                    <a:pt x="398" y="705"/>
                  </a:lnTo>
                  <a:lnTo>
                    <a:pt x="398" y="703"/>
                  </a:lnTo>
                  <a:lnTo>
                    <a:pt x="398" y="701"/>
                  </a:lnTo>
                  <a:lnTo>
                    <a:pt x="400" y="696"/>
                  </a:lnTo>
                  <a:lnTo>
                    <a:pt x="403" y="689"/>
                  </a:lnTo>
                  <a:lnTo>
                    <a:pt x="405" y="689"/>
                  </a:lnTo>
                  <a:lnTo>
                    <a:pt x="407" y="689"/>
                  </a:lnTo>
                  <a:lnTo>
                    <a:pt x="407" y="689"/>
                  </a:lnTo>
                  <a:lnTo>
                    <a:pt x="410" y="689"/>
                  </a:lnTo>
                  <a:lnTo>
                    <a:pt x="412" y="689"/>
                  </a:lnTo>
                  <a:lnTo>
                    <a:pt x="412" y="689"/>
                  </a:lnTo>
                  <a:lnTo>
                    <a:pt x="414" y="689"/>
                  </a:lnTo>
                  <a:lnTo>
                    <a:pt x="419" y="687"/>
                  </a:lnTo>
                  <a:lnTo>
                    <a:pt x="419" y="687"/>
                  </a:lnTo>
                  <a:lnTo>
                    <a:pt x="421" y="684"/>
                  </a:lnTo>
                  <a:lnTo>
                    <a:pt x="421" y="684"/>
                  </a:lnTo>
                  <a:lnTo>
                    <a:pt x="421" y="684"/>
                  </a:lnTo>
                  <a:lnTo>
                    <a:pt x="421" y="682"/>
                  </a:lnTo>
                  <a:lnTo>
                    <a:pt x="419" y="682"/>
                  </a:lnTo>
                  <a:lnTo>
                    <a:pt x="419" y="682"/>
                  </a:lnTo>
                  <a:lnTo>
                    <a:pt x="419" y="679"/>
                  </a:lnTo>
                  <a:lnTo>
                    <a:pt x="421" y="679"/>
                  </a:lnTo>
                  <a:lnTo>
                    <a:pt x="421" y="677"/>
                  </a:lnTo>
                  <a:lnTo>
                    <a:pt x="424" y="675"/>
                  </a:lnTo>
                  <a:lnTo>
                    <a:pt x="426" y="668"/>
                  </a:lnTo>
                  <a:lnTo>
                    <a:pt x="431" y="668"/>
                  </a:lnTo>
                  <a:lnTo>
                    <a:pt x="436" y="665"/>
                  </a:lnTo>
                  <a:lnTo>
                    <a:pt x="438" y="668"/>
                  </a:lnTo>
                  <a:lnTo>
                    <a:pt x="438" y="668"/>
                  </a:lnTo>
                  <a:lnTo>
                    <a:pt x="440" y="668"/>
                  </a:lnTo>
                  <a:lnTo>
                    <a:pt x="440" y="668"/>
                  </a:lnTo>
                  <a:lnTo>
                    <a:pt x="440" y="670"/>
                  </a:lnTo>
                  <a:lnTo>
                    <a:pt x="443" y="670"/>
                  </a:lnTo>
                  <a:lnTo>
                    <a:pt x="443" y="672"/>
                  </a:lnTo>
                  <a:lnTo>
                    <a:pt x="445" y="675"/>
                  </a:lnTo>
                  <a:lnTo>
                    <a:pt x="448" y="675"/>
                  </a:lnTo>
                  <a:lnTo>
                    <a:pt x="448" y="675"/>
                  </a:lnTo>
                  <a:lnTo>
                    <a:pt x="450" y="675"/>
                  </a:lnTo>
                  <a:lnTo>
                    <a:pt x="450" y="672"/>
                  </a:lnTo>
                  <a:lnTo>
                    <a:pt x="450" y="672"/>
                  </a:lnTo>
                  <a:lnTo>
                    <a:pt x="450" y="672"/>
                  </a:lnTo>
                  <a:lnTo>
                    <a:pt x="452" y="670"/>
                  </a:lnTo>
                  <a:lnTo>
                    <a:pt x="452" y="670"/>
                  </a:lnTo>
                  <a:lnTo>
                    <a:pt x="455" y="670"/>
                  </a:lnTo>
                  <a:lnTo>
                    <a:pt x="457" y="672"/>
                  </a:lnTo>
                  <a:lnTo>
                    <a:pt x="464" y="677"/>
                  </a:lnTo>
                  <a:lnTo>
                    <a:pt x="466" y="677"/>
                  </a:lnTo>
                  <a:lnTo>
                    <a:pt x="474" y="679"/>
                  </a:lnTo>
                  <a:lnTo>
                    <a:pt x="476" y="679"/>
                  </a:lnTo>
                  <a:lnTo>
                    <a:pt x="476" y="677"/>
                  </a:lnTo>
                  <a:lnTo>
                    <a:pt x="476" y="675"/>
                  </a:lnTo>
                  <a:lnTo>
                    <a:pt x="476" y="675"/>
                  </a:lnTo>
                  <a:lnTo>
                    <a:pt x="476" y="672"/>
                  </a:lnTo>
                  <a:lnTo>
                    <a:pt x="476" y="670"/>
                  </a:lnTo>
                  <a:lnTo>
                    <a:pt x="476" y="670"/>
                  </a:lnTo>
                  <a:lnTo>
                    <a:pt x="476" y="668"/>
                  </a:lnTo>
                  <a:lnTo>
                    <a:pt x="476" y="668"/>
                  </a:lnTo>
                  <a:lnTo>
                    <a:pt x="476" y="668"/>
                  </a:lnTo>
                  <a:lnTo>
                    <a:pt x="478" y="668"/>
                  </a:lnTo>
                  <a:lnTo>
                    <a:pt x="478" y="668"/>
                  </a:lnTo>
                  <a:lnTo>
                    <a:pt x="478" y="670"/>
                  </a:lnTo>
                  <a:lnTo>
                    <a:pt x="481" y="670"/>
                  </a:lnTo>
                  <a:lnTo>
                    <a:pt x="481" y="670"/>
                  </a:lnTo>
                  <a:lnTo>
                    <a:pt x="481" y="670"/>
                  </a:lnTo>
                  <a:lnTo>
                    <a:pt x="481" y="670"/>
                  </a:lnTo>
                  <a:lnTo>
                    <a:pt x="483" y="668"/>
                  </a:lnTo>
                  <a:lnTo>
                    <a:pt x="483" y="668"/>
                  </a:lnTo>
                  <a:lnTo>
                    <a:pt x="483" y="668"/>
                  </a:lnTo>
                  <a:lnTo>
                    <a:pt x="485" y="668"/>
                  </a:lnTo>
                  <a:lnTo>
                    <a:pt x="485" y="668"/>
                  </a:lnTo>
                  <a:lnTo>
                    <a:pt x="485" y="668"/>
                  </a:lnTo>
                  <a:lnTo>
                    <a:pt x="488" y="668"/>
                  </a:lnTo>
                  <a:lnTo>
                    <a:pt x="488" y="665"/>
                  </a:lnTo>
                  <a:lnTo>
                    <a:pt x="488" y="663"/>
                  </a:lnTo>
                  <a:lnTo>
                    <a:pt x="488" y="663"/>
                  </a:lnTo>
                  <a:lnTo>
                    <a:pt x="488" y="661"/>
                  </a:lnTo>
                  <a:lnTo>
                    <a:pt x="488" y="661"/>
                  </a:lnTo>
                  <a:lnTo>
                    <a:pt x="490" y="661"/>
                  </a:lnTo>
                  <a:lnTo>
                    <a:pt x="490" y="661"/>
                  </a:lnTo>
                  <a:lnTo>
                    <a:pt x="490" y="661"/>
                  </a:lnTo>
                  <a:lnTo>
                    <a:pt x="490" y="663"/>
                  </a:lnTo>
                  <a:lnTo>
                    <a:pt x="497" y="668"/>
                  </a:lnTo>
                  <a:lnTo>
                    <a:pt x="500" y="668"/>
                  </a:lnTo>
                  <a:lnTo>
                    <a:pt x="502" y="668"/>
                  </a:lnTo>
                  <a:lnTo>
                    <a:pt x="502" y="668"/>
                  </a:lnTo>
                  <a:lnTo>
                    <a:pt x="502" y="665"/>
                  </a:lnTo>
                  <a:lnTo>
                    <a:pt x="502" y="665"/>
                  </a:lnTo>
                  <a:lnTo>
                    <a:pt x="500" y="663"/>
                  </a:lnTo>
                  <a:lnTo>
                    <a:pt x="497" y="661"/>
                  </a:lnTo>
                  <a:lnTo>
                    <a:pt x="497" y="661"/>
                  </a:lnTo>
                  <a:lnTo>
                    <a:pt x="495" y="661"/>
                  </a:lnTo>
                  <a:lnTo>
                    <a:pt x="495" y="661"/>
                  </a:lnTo>
                  <a:lnTo>
                    <a:pt x="495" y="658"/>
                  </a:lnTo>
                  <a:lnTo>
                    <a:pt x="495" y="658"/>
                  </a:lnTo>
                  <a:lnTo>
                    <a:pt x="500" y="653"/>
                  </a:lnTo>
                  <a:lnTo>
                    <a:pt x="500" y="651"/>
                  </a:lnTo>
                  <a:lnTo>
                    <a:pt x="500" y="651"/>
                  </a:lnTo>
                  <a:lnTo>
                    <a:pt x="500" y="651"/>
                  </a:lnTo>
                  <a:lnTo>
                    <a:pt x="502" y="649"/>
                  </a:lnTo>
                  <a:lnTo>
                    <a:pt x="502" y="646"/>
                  </a:lnTo>
                  <a:lnTo>
                    <a:pt x="502" y="646"/>
                  </a:lnTo>
                  <a:lnTo>
                    <a:pt x="502" y="646"/>
                  </a:lnTo>
                  <a:lnTo>
                    <a:pt x="504" y="644"/>
                  </a:lnTo>
                  <a:lnTo>
                    <a:pt x="507" y="644"/>
                  </a:lnTo>
                  <a:lnTo>
                    <a:pt x="507" y="642"/>
                  </a:lnTo>
                  <a:lnTo>
                    <a:pt x="507" y="642"/>
                  </a:lnTo>
                  <a:lnTo>
                    <a:pt x="507" y="639"/>
                  </a:lnTo>
                  <a:lnTo>
                    <a:pt x="507" y="637"/>
                  </a:lnTo>
                  <a:lnTo>
                    <a:pt x="509" y="634"/>
                  </a:lnTo>
                  <a:lnTo>
                    <a:pt x="509" y="634"/>
                  </a:lnTo>
                  <a:lnTo>
                    <a:pt x="511" y="632"/>
                  </a:lnTo>
                  <a:lnTo>
                    <a:pt x="511" y="630"/>
                  </a:lnTo>
                  <a:lnTo>
                    <a:pt x="511" y="630"/>
                  </a:lnTo>
                  <a:lnTo>
                    <a:pt x="511" y="627"/>
                  </a:lnTo>
                  <a:lnTo>
                    <a:pt x="511" y="627"/>
                  </a:lnTo>
                  <a:lnTo>
                    <a:pt x="514" y="625"/>
                  </a:lnTo>
                  <a:lnTo>
                    <a:pt x="514" y="625"/>
                  </a:lnTo>
                  <a:lnTo>
                    <a:pt x="514" y="625"/>
                  </a:lnTo>
                  <a:lnTo>
                    <a:pt x="514" y="623"/>
                  </a:lnTo>
                  <a:lnTo>
                    <a:pt x="514" y="620"/>
                  </a:lnTo>
                  <a:lnTo>
                    <a:pt x="514" y="620"/>
                  </a:lnTo>
                  <a:lnTo>
                    <a:pt x="514" y="618"/>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26"/>
            <p:cNvSpPr>
              <a:spLocks/>
            </p:cNvSpPr>
            <p:nvPr/>
          </p:nvSpPr>
          <p:spPr bwMode="auto">
            <a:xfrm>
              <a:off x="3909" y="1836"/>
              <a:ext cx="523" cy="416"/>
            </a:xfrm>
            <a:custGeom>
              <a:avLst/>
              <a:gdLst>
                <a:gd name="T0" fmla="*/ 518 w 523"/>
                <a:gd name="T1" fmla="*/ 71 h 416"/>
                <a:gd name="T2" fmla="*/ 518 w 523"/>
                <a:gd name="T3" fmla="*/ 57 h 416"/>
                <a:gd name="T4" fmla="*/ 509 w 523"/>
                <a:gd name="T5" fmla="*/ 21 h 416"/>
                <a:gd name="T6" fmla="*/ 485 w 523"/>
                <a:gd name="T7" fmla="*/ 2 h 416"/>
                <a:gd name="T8" fmla="*/ 461 w 523"/>
                <a:gd name="T9" fmla="*/ 16 h 416"/>
                <a:gd name="T10" fmla="*/ 440 w 523"/>
                <a:gd name="T11" fmla="*/ 33 h 416"/>
                <a:gd name="T12" fmla="*/ 428 w 523"/>
                <a:gd name="T13" fmla="*/ 83 h 416"/>
                <a:gd name="T14" fmla="*/ 395 w 523"/>
                <a:gd name="T15" fmla="*/ 92 h 416"/>
                <a:gd name="T16" fmla="*/ 359 w 523"/>
                <a:gd name="T17" fmla="*/ 113 h 416"/>
                <a:gd name="T18" fmla="*/ 341 w 523"/>
                <a:gd name="T19" fmla="*/ 104 h 416"/>
                <a:gd name="T20" fmla="*/ 310 w 523"/>
                <a:gd name="T21" fmla="*/ 76 h 416"/>
                <a:gd name="T22" fmla="*/ 272 w 523"/>
                <a:gd name="T23" fmla="*/ 73 h 416"/>
                <a:gd name="T24" fmla="*/ 260 w 523"/>
                <a:gd name="T25" fmla="*/ 97 h 416"/>
                <a:gd name="T26" fmla="*/ 222 w 523"/>
                <a:gd name="T27" fmla="*/ 104 h 416"/>
                <a:gd name="T28" fmla="*/ 201 w 523"/>
                <a:gd name="T29" fmla="*/ 116 h 416"/>
                <a:gd name="T30" fmla="*/ 168 w 523"/>
                <a:gd name="T31" fmla="*/ 104 h 416"/>
                <a:gd name="T32" fmla="*/ 142 w 523"/>
                <a:gd name="T33" fmla="*/ 118 h 416"/>
                <a:gd name="T34" fmla="*/ 118 w 523"/>
                <a:gd name="T35" fmla="*/ 116 h 416"/>
                <a:gd name="T36" fmla="*/ 104 w 523"/>
                <a:gd name="T37" fmla="*/ 99 h 416"/>
                <a:gd name="T38" fmla="*/ 92 w 523"/>
                <a:gd name="T39" fmla="*/ 102 h 416"/>
                <a:gd name="T40" fmla="*/ 75 w 523"/>
                <a:gd name="T41" fmla="*/ 90 h 416"/>
                <a:gd name="T42" fmla="*/ 40 w 523"/>
                <a:gd name="T43" fmla="*/ 102 h 416"/>
                <a:gd name="T44" fmla="*/ 11 w 523"/>
                <a:gd name="T45" fmla="*/ 116 h 416"/>
                <a:gd name="T46" fmla="*/ 4 w 523"/>
                <a:gd name="T47" fmla="*/ 149 h 416"/>
                <a:gd name="T48" fmla="*/ 45 w 523"/>
                <a:gd name="T49" fmla="*/ 196 h 416"/>
                <a:gd name="T50" fmla="*/ 54 w 523"/>
                <a:gd name="T51" fmla="*/ 218 h 416"/>
                <a:gd name="T52" fmla="*/ 68 w 523"/>
                <a:gd name="T53" fmla="*/ 210 h 416"/>
                <a:gd name="T54" fmla="*/ 71 w 523"/>
                <a:gd name="T55" fmla="*/ 232 h 416"/>
                <a:gd name="T56" fmla="*/ 78 w 523"/>
                <a:gd name="T57" fmla="*/ 244 h 416"/>
                <a:gd name="T58" fmla="*/ 90 w 523"/>
                <a:gd name="T59" fmla="*/ 291 h 416"/>
                <a:gd name="T60" fmla="*/ 104 w 523"/>
                <a:gd name="T61" fmla="*/ 291 h 416"/>
                <a:gd name="T62" fmla="*/ 113 w 523"/>
                <a:gd name="T63" fmla="*/ 310 h 416"/>
                <a:gd name="T64" fmla="*/ 85 w 523"/>
                <a:gd name="T65" fmla="*/ 336 h 416"/>
                <a:gd name="T66" fmla="*/ 90 w 523"/>
                <a:gd name="T67" fmla="*/ 362 h 416"/>
                <a:gd name="T68" fmla="*/ 132 w 523"/>
                <a:gd name="T69" fmla="*/ 367 h 416"/>
                <a:gd name="T70" fmla="*/ 180 w 523"/>
                <a:gd name="T71" fmla="*/ 362 h 416"/>
                <a:gd name="T72" fmla="*/ 191 w 523"/>
                <a:gd name="T73" fmla="*/ 395 h 416"/>
                <a:gd name="T74" fmla="*/ 215 w 523"/>
                <a:gd name="T75" fmla="*/ 412 h 416"/>
                <a:gd name="T76" fmla="*/ 272 w 523"/>
                <a:gd name="T77" fmla="*/ 405 h 416"/>
                <a:gd name="T78" fmla="*/ 279 w 523"/>
                <a:gd name="T79" fmla="*/ 412 h 416"/>
                <a:gd name="T80" fmla="*/ 300 w 523"/>
                <a:gd name="T81" fmla="*/ 386 h 416"/>
                <a:gd name="T82" fmla="*/ 300 w 523"/>
                <a:gd name="T83" fmla="*/ 352 h 416"/>
                <a:gd name="T84" fmla="*/ 343 w 523"/>
                <a:gd name="T85" fmla="*/ 371 h 416"/>
                <a:gd name="T86" fmla="*/ 388 w 523"/>
                <a:gd name="T87" fmla="*/ 383 h 416"/>
                <a:gd name="T88" fmla="*/ 395 w 523"/>
                <a:gd name="T89" fmla="*/ 369 h 416"/>
                <a:gd name="T90" fmla="*/ 390 w 523"/>
                <a:gd name="T91" fmla="*/ 352 h 416"/>
                <a:gd name="T92" fmla="*/ 362 w 523"/>
                <a:gd name="T93" fmla="*/ 322 h 416"/>
                <a:gd name="T94" fmla="*/ 355 w 523"/>
                <a:gd name="T95" fmla="*/ 296 h 416"/>
                <a:gd name="T96" fmla="*/ 341 w 523"/>
                <a:gd name="T97" fmla="*/ 289 h 416"/>
                <a:gd name="T98" fmla="*/ 291 w 523"/>
                <a:gd name="T99" fmla="*/ 267 h 416"/>
                <a:gd name="T100" fmla="*/ 286 w 523"/>
                <a:gd name="T101" fmla="*/ 236 h 416"/>
                <a:gd name="T102" fmla="*/ 305 w 523"/>
                <a:gd name="T103" fmla="*/ 218 h 416"/>
                <a:gd name="T104" fmla="*/ 322 w 523"/>
                <a:gd name="T105" fmla="*/ 229 h 416"/>
                <a:gd name="T106" fmla="*/ 343 w 523"/>
                <a:gd name="T107" fmla="*/ 222 h 416"/>
                <a:gd name="T108" fmla="*/ 397 w 523"/>
                <a:gd name="T109" fmla="*/ 189 h 416"/>
                <a:gd name="T110" fmla="*/ 421 w 523"/>
                <a:gd name="T111" fmla="*/ 182 h 416"/>
                <a:gd name="T112" fmla="*/ 440 w 523"/>
                <a:gd name="T113" fmla="*/ 182 h 416"/>
                <a:gd name="T114" fmla="*/ 452 w 523"/>
                <a:gd name="T115" fmla="*/ 170 h 416"/>
                <a:gd name="T116" fmla="*/ 457 w 523"/>
                <a:gd name="T117" fmla="*/ 165 h 416"/>
                <a:gd name="T118" fmla="*/ 478 w 523"/>
                <a:gd name="T119" fmla="*/ 149 h 416"/>
                <a:gd name="T120" fmla="*/ 492 w 523"/>
                <a:gd name="T121" fmla="*/ 137 h 416"/>
                <a:gd name="T122" fmla="*/ 509 w 523"/>
                <a:gd name="T123" fmla="*/ 106 h 416"/>
                <a:gd name="T124" fmla="*/ 506 w 523"/>
                <a:gd name="T125" fmla="*/ 90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3" h="416">
                  <a:moveTo>
                    <a:pt x="520" y="87"/>
                  </a:moveTo>
                  <a:lnTo>
                    <a:pt x="520" y="87"/>
                  </a:lnTo>
                  <a:lnTo>
                    <a:pt x="520" y="87"/>
                  </a:lnTo>
                  <a:lnTo>
                    <a:pt x="518" y="85"/>
                  </a:lnTo>
                  <a:lnTo>
                    <a:pt x="520" y="85"/>
                  </a:lnTo>
                  <a:lnTo>
                    <a:pt x="520" y="85"/>
                  </a:lnTo>
                  <a:lnTo>
                    <a:pt x="520" y="83"/>
                  </a:lnTo>
                  <a:lnTo>
                    <a:pt x="523" y="83"/>
                  </a:lnTo>
                  <a:lnTo>
                    <a:pt x="523" y="80"/>
                  </a:lnTo>
                  <a:lnTo>
                    <a:pt x="520" y="80"/>
                  </a:lnTo>
                  <a:lnTo>
                    <a:pt x="520" y="80"/>
                  </a:lnTo>
                  <a:lnTo>
                    <a:pt x="520" y="78"/>
                  </a:lnTo>
                  <a:lnTo>
                    <a:pt x="520" y="78"/>
                  </a:lnTo>
                  <a:lnTo>
                    <a:pt x="520" y="76"/>
                  </a:lnTo>
                  <a:lnTo>
                    <a:pt x="520" y="73"/>
                  </a:lnTo>
                  <a:lnTo>
                    <a:pt x="518" y="73"/>
                  </a:lnTo>
                  <a:lnTo>
                    <a:pt x="518" y="71"/>
                  </a:lnTo>
                  <a:lnTo>
                    <a:pt x="518" y="71"/>
                  </a:lnTo>
                  <a:lnTo>
                    <a:pt x="518" y="71"/>
                  </a:lnTo>
                  <a:lnTo>
                    <a:pt x="513" y="71"/>
                  </a:lnTo>
                  <a:lnTo>
                    <a:pt x="513" y="68"/>
                  </a:lnTo>
                  <a:lnTo>
                    <a:pt x="513" y="68"/>
                  </a:lnTo>
                  <a:lnTo>
                    <a:pt x="513" y="68"/>
                  </a:lnTo>
                  <a:lnTo>
                    <a:pt x="513" y="66"/>
                  </a:lnTo>
                  <a:lnTo>
                    <a:pt x="513" y="66"/>
                  </a:lnTo>
                  <a:lnTo>
                    <a:pt x="513" y="66"/>
                  </a:lnTo>
                  <a:lnTo>
                    <a:pt x="513" y="66"/>
                  </a:lnTo>
                  <a:lnTo>
                    <a:pt x="516" y="66"/>
                  </a:lnTo>
                  <a:lnTo>
                    <a:pt x="516" y="66"/>
                  </a:lnTo>
                  <a:lnTo>
                    <a:pt x="518" y="66"/>
                  </a:lnTo>
                  <a:lnTo>
                    <a:pt x="518" y="66"/>
                  </a:lnTo>
                  <a:lnTo>
                    <a:pt x="518" y="66"/>
                  </a:lnTo>
                  <a:lnTo>
                    <a:pt x="518" y="59"/>
                  </a:lnTo>
                  <a:lnTo>
                    <a:pt x="518" y="57"/>
                  </a:lnTo>
                  <a:lnTo>
                    <a:pt x="520" y="54"/>
                  </a:lnTo>
                  <a:lnTo>
                    <a:pt x="520" y="54"/>
                  </a:lnTo>
                  <a:lnTo>
                    <a:pt x="520" y="49"/>
                  </a:lnTo>
                  <a:lnTo>
                    <a:pt x="520" y="47"/>
                  </a:lnTo>
                  <a:lnTo>
                    <a:pt x="518" y="38"/>
                  </a:lnTo>
                  <a:lnTo>
                    <a:pt x="516" y="35"/>
                  </a:lnTo>
                  <a:lnTo>
                    <a:pt x="516" y="35"/>
                  </a:lnTo>
                  <a:lnTo>
                    <a:pt x="516" y="33"/>
                  </a:lnTo>
                  <a:lnTo>
                    <a:pt x="511" y="28"/>
                  </a:lnTo>
                  <a:lnTo>
                    <a:pt x="511" y="28"/>
                  </a:lnTo>
                  <a:lnTo>
                    <a:pt x="509" y="28"/>
                  </a:lnTo>
                  <a:lnTo>
                    <a:pt x="509" y="28"/>
                  </a:lnTo>
                  <a:lnTo>
                    <a:pt x="509" y="28"/>
                  </a:lnTo>
                  <a:lnTo>
                    <a:pt x="509" y="26"/>
                  </a:lnTo>
                  <a:lnTo>
                    <a:pt x="509" y="26"/>
                  </a:lnTo>
                  <a:lnTo>
                    <a:pt x="509" y="23"/>
                  </a:lnTo>
                  <a:lnTo>
                    <a:pt x="509" y="21"/>
                  </a:lnTo>
                  <a:lnTo>
                    <a:pt x="506" y="19"/>
                  </a:lnTo>
                  <a:lnTo>
                    <a:pt x="506" y="19"/>
                  </a:lnTo>
                  <a:lnTo>
                    <a:pt x="509" y="16"/>
                  </a:lnTo>
                  <a:lnTo>
                    <a:pt x="509" y="16"/>
                  </a:lnTo>
                  <a:lnTo>
                    <a:pt x="509" y="14"/>
                  </a:lnTo>
                  <a:lnTo>
                    <a:pt x="509" y="12"/>
                  </a:lnTo>
                  <a:lnTo>
                    <a:pt x="509" y="12"/>
                  </a:lnTo>
                  <a:lnTo>
                    <a:pt x="509" y="9"/>
                  </a:lnTo>
                  <a:lnTo>
                    <a:pt x="506" y="9"/>
                  </a:lnTo>
                  <a:lnTo>
                    <a:pt x="506" y="9"/>
                  </a:lnTo>
                  <a:lnTo>
                    <a:pt x="502" y="7"/>
                  </a:lnTo>
                  <a:lnTo>
                    <a:pt x="497" y="9"/>
                  </a:lnTo>
                  <a:lnTo>
                    <a:pt x="494" y="7"/>
                  </a:lnTo>
                  <a:lnTo>
                    <a:pt x="487" y="7"/>
                  </a:lnTo>
                  <a:lnTo>
                    <a:pt x="487" y="5"/>
                  </a:lnTo>
                  <a:lnTo>
                    <a:pt x="485" y="2"/>
                  </a:lnTo>
                  <a:lnTo>
                    <a:pt x="485" y="2"/>
                  </a:lnTo>
                  <a:lnTo>
                    <a:pt x="483" y="0"/>
                  </a:lnTo>
                  <a:lnTo>
                    <a:pt x="483" y="0"/>
                  </a:lnTo>
                  <a:lnTo>
                    <a:pt x="480" y="0"/>
                  </a:lnTo>
                  <a:lnTo>
                    <a:pt x="480" y="0"/>
                  </a:lnTo>
                  <a:lnTo>
                    <a:pt x="480" y="0"/>
                  </a:lnTo>
                  <a:lnTo>
                    <a:pt x="478" y="0"/>
                  </a:lnTo>
                  <a:lnTo>
                    <a:pt x="473" y="5"/>
                  </a:lnTo>
                  <a:lnTo>
                    <a:pt x="471" y="7"/>
                  </a:lnTo>
                  <a:lnTo>
                    <a:pt x="471" y="7"/>
                  </a:lnTo>
                  <a:lnTo>
                    <a:pt x="471" y="9"/>
                  </a:lnTo>
                  <a:lnTo>
                    <a:pt x="471" y="9"/>
                  </a:lnTo>
                  <a:lnTo>
                    <a:pt x="468" y="12"/>
                  </a:lnTo>
                  <a:lnTo>
                    <a:pt x="468" y="14"/>
                  </a:lnTo>
                  <a:lnTo>
                    <a:pt x="468" y="16"/>
                  </a:lnTo>
                  <a:lnTo>
                    <a:pt x="466" y="16"/>
                  </a:lnTo>
                  <a:lnTo>
                    <a:pt x="464" y="16"/>
                  </a:lnTo>
                  <a:lnTo>
                    <a:pt x="461" y="16"/>
                  </a:lnTo>
                  <a:lnTo>
                    <a:pt x="461" y="14"/>
                  </a:lnTo>
                  <a:lnTo>
                    <a:pt x="459" y="14"/>
                  </a:lnTo>
                  <a:lnTo>
                    <a:pt x="459" y="14"/>
                  </a:lnTo>
                  <a:lnTo>
                    <a:pt x="459" y="16"/>
                  </a:lnTo>
                  <a:lnTo>
                    <a:pt x="459" y="16"/>
                  </a:lnTo>
                  <a:lnTo>
                    <a:pt x="454" y="16"/>
                  </a:lnTo>
                  <a:lnTo>
                    <a:pt x="454" y="16"/>
                  </a:lnTo>
                  <a:lnTo>
                    <a:pt x="452" y="19"/>
                  </a:lnTo>
                  <a:lnTo>
                    <a:pt x="452" y="21"/>
                  </a:lnTo>
                  <a:lnTo>
                    <a:pt x="452" y="23"/>
                  </a:lnTo>
                  <a:lnTo>
                    <a:pt x="449" y="31"/>
                  </a:lnTo>
                  <a:lnTo>
                    <a:pt x="449" y="31"/>
                  </a:lnTo>
                  <a:lnTo>
                    <a:pt x="449" y="31"/>
                  </a:lnTo>
                  <a:lnTo>
                    <a:pt x="445" y="31"/>
                  </a:lnTo>
                  <a:lnTo>
                    <a:pt x="445" y="31"/>
                  </a:lnTo>
                  <a:lnTo>
                    <a:pt x="440" y="33"/>
                  </a:lnTo>
                  <a:lnTo>
                    <a:pt x="440" y="33"/>
                  </a:lnTo>
                  <a:lnTo>
                    <a:pt x="438" y="35"/>
                  </a:lnTo>
                  <a:lnTo>
                    <a:pt x="433" y="40"/>
                  </a:lnTo>
                  <a:lnTo>
                    <a:pt x="433" y="42"/>
                  </a:lnTo>
                  <a:lnTo>
                    <a:pt x="433" y="42"/>
                  </a:lnTo>
                  <a:lnTo>
                    <a:pt x="433" y="57"/>
                  </a:lnTo>
                  <a:lnTo>
                    <a:pt x="433" y="59"/>
                  </a:lnTo>
                  <a:lnTo>
                    <a:pt x="433" y="59"/>
                  </a:lnTo>
                  <a:lnTo>
                    <a:pt x="430" y="61"/>
                  </a:lnTo>
                  <a:lnTo>
                    <a:pt x="428" y="66"/>
                  </a:lnTo>
                  <a:lnTo>
                    <a:pt x="428" y="66"/>
                  </a:lnTo>
                  <a:lnTo>
                    <a:pt x="428" y="66"/>
                  </a:lnTo>
                  <a:lnTo>
                    <a:pt x="428" y="68"/>
                  </a:lnTo>
                  <a:lnTo>
                    <a:pt x="428" y="68"/>
                  </a:lnTo>
                  <a:lnTo>
                    <a:pt x="428" y="71"/>
                  </a:lnTo>
                  <a:lnTo>
                    <a:pt x="428" y="71"/>
                  </a:lnTo>
                  <a:lnTo>
                    <a:pt x="426" y="78"/>
                  </a:lnTo>
                  <a:lnTo>
                    <a:pt x="428" y="83"/>
                  </a:lnTo>
                  <a:lnTo>
                    <a:pt x="426" y="87"/>
                  </a:lnTo>
                  <a:lnTo>
                    <a:pt x="426" y="87"/>
                  </a:lnTo>
                  <a:lnTo>
                    <a:pt x="426" y="90"/>
                  </a:lnTo>
                  <a:lnTo>
                    <a:pt x="423" y="92"/>
                  </a:lnTo>
                  <a:lnTo>
                    <a:pt x="423" y="92"/>
                  </a:lnTo>
                  <a:lnTo>
                    <a:pt x="421" y="92"/>
                  </a:lnTo>
                  <a:lnTo>
                    <a:pt x="414" y="90"/>
                  </a:lnTo>
                  <a:lnTo>
                    <a:pt x="412" y="87"/>
                  </a:lnTo>
                  <a:lnTo>
                    <a:pt x="409" y="90"/>
                  </a:lnTo>
                  <a:lnTo>
                    <a:pt x="409" y="90"/>
                  </a:lnTo>
                  <a:lnTo>
                    <a:pt x="407" y="92"/>
                  </a:lnTo>
                  <a:lnTo>
                    <a:pt x="407" y="94"/>
                  </a:lnTo>
                  <a:lnTo>
                    <a:pt x="407" y="97"/>
                  </a:lnTo>
                  <a:lnTo>
                    <a:pt x="407" y="99"/>
                  </a:lnTo>
                  <a:lnTo>
                    <a:pt x="407" y="99"/>
                  </a:lnTo>
                  <a:lnTo>
                    <a:pt x="397" y="97"/>
                  </a:lnTo>
                  <a:lnTo>
                    <a:pt x="395" y="92"/>
                  </a:lnTo>
                  <a:lnTo>
                    <a:pt x="393" y="92"/>
                  </a:lnTo>
                  <a:lnTo>
                    <a:pt x="390" y="92"/>
                  </a:lnTo>
                  <a:lnTo>
                    <a:pt x="390" y="92"/>
                  </a:lnTo>
                  <a:lnTo>
                    <a:pt x="390" y="92"/>
                  </a:lnTo>
                  <a:lnTo>
                    <a:pt x="388" y="94"/>
                  </a:lnTo>
                  <a:lnTo>
                    <a:pt x="386" y="97"/>
                  </a:lnTo>
                  <a:lnTo>
                    <a:pt x="383" y="97"/>
                  </a:lnTo>
                  <a:lnTo>
                    <a:pt x="381" y="97"/>
                  </a:lnTo>
                  <a:lnTo>
                    <a:pt x="378" y="97"/>
                  </a:lnTo>
                  <a:lnTo>
                    <a:pt x="376" y="97"/>
                  </a:lnTo>
                  <a:lnTo>
                    <a:pt x="374" y="94"/>
                  </a:lnTo>
                  <a:lnTo>
                    <a:pt x="371" y="94"/>
                  </a:lnTo>
                  <a:lnTo>
                    <a:pt x="367" y="102"/>
                  </a:lnTo>
                  <a:lnTo>
                    <a:pt x="362" y="104"/>
                  </a:lnTo>
                  <a:lnTo>
                    <a:pt x="362" y="106"/>
                  </a:lnTo>
                  <a:lnTo>
                    <a:pt x="359" y="109"/>
                  </a:lnTo>
                  <a:lnTo>
                    <a:pt x="359" y="113"/>
                  </a:lnTo>
                  <a:lnTo>
                    <a:pt x="359" y="116"/>
                  </a:lnTo>
                  <a:lnTo>
                    <a:pt x="357" y="116"/>
                  </a:lnTo>
                  <a:lnTo>
                    <a:pt x="357" y="116"/>
                  </a:lnTo>
                  <a:lnTo>
                    <a:pt x="357" y="118"/>
                  </a:lnTo>
                  <a:lnTo>
                    <a:pt x="357" y="118"/>
                  </a:lnTo>
                  <a:lnTo>
                    <a:pt x="357" y="121"/>
                  </a:lnTo>
                  <a:lnTo>
                    <a:pt x="357" y="121"/>
                  </a:lnTo>
                  <a:lnTo>
                    <a:pt x="357" y="123"/>
                  </a:lnTo>
                  <a:lnTo>
                    <a:pt x="355" y="123"/>
                  </a:lnTo>
                  <a:lnTo>
                    <a:pt x="352" y="121"/>
                  </a:lnTo>
                  <a:lnTo>
                    <a:pt x="345" y="116"/>
                  </a:lnTo>
                  <a:lnTo>
                    <a:pt x="336" y="111"/>
                  </a:lnTo>
                  <a:lnTo>
                    <a:pt x="336" y="109"/>
                  </a:lnTo>
                  <a:lnTo>
                    <a:pt x="336" y="109"/>
                  </a:lnTo>
                  <a:lnTo>
                    <a:pt x="338" y="106"/>
                  </a:lnTo>
                  <a:lnTo>
                    <a:pt x="338" y="104"/>
                  </a:lnTo>
                  <a:lnTo>
                    <a:pt x="341" y="104"/>
                  </a:lnTo>
                  <a:lnTo>
                    <a:pt x="338" y="99"/>
                  </a:lnTo>
                  <a:lnTo>
                    <a:pt x="338" y="97"/>
                  </a:lnTo>
                  <a:lnTo>
                    <a:pt x="338" y="97"/>
                  </a:lnTo>
                  <a:lnTo>
                    <a:pt x="333" y="97"/>
                  </a:lnTo>
                  <a:lnTo>
                    <a:pt x="331" y="94"/>
                  </a:lnTo>
                  <a:lnTo>
                    <a:pt x="329" y="94"/>
                  </a:lnTo>
                  <a:lnTo>
                    <a:pt x="326" y="97"/>
                  </a:lnTo>
                  <a:lnTo>
                    <a:pt x="324" y="97"/>
                  </a:lnTo>
                  <a:lnTo>
                    <a:pt x="322" y="97"/>
                  </a:lnTo>
                  <a:lnTo>
                    <a:pt x="319" y="94"/>
                  </a:lnTo>
                  <a:lnTo>
                    <a:pt x="319" y="92"/>
                  </a:lnTo>
                  <a:lnTo>
                    <a:pt x="317" y="90"/>
                  </a:lnTo>
                  <a:lnTo>
                    <a:pt x="317" y="80"/>
                  </a:lnTo>
                  <a:lnTo>
                    <a:pt x="317" y="78"/>
                  </a:lnTo>
                  <a:lnTo>
                    <a:pt x="314" y="78"/>
                  </a:lnTo>
                  <a:lnTo>
                    <a:pt x="312" y="78"/>
                  </a:lnTo>
                  <a:lnTo>
                    <a:pt x="310" y="76"/>
                  </a:lnTo>
                  <a:lnTo>
                    <a:pt x="310" y="76"/>
                  </a:lnTo>
                  <a:lnTo>
                    <a:pt x="307" y="76"/>
                  </a:lnTo>
                  <a:lnTo>
                    <a:pt x="310" y="76"/>
                  </a:lnTo>
                  <a:lnTo>
                    <a:pt x="310" y="73"/>
                  </a:lnTo>
                  <a:lnTo>
                    <a:pt x="310" y="73"/>
                  </a:lnTo>
                  <a:lnTo>
                    <a:pt x="310" y="71"/>
                  </a:lnTo>
                  <a:lnTo>
                    <a:pt x="307" y="73"/>
                  </a:lnTo>
                  <a:lnTo>
                    <a:pt x="305" y="73"/>
                  </a:lnTo>
                  <a:lnTo>
                    <a:pt x="300" y="78"/>
                  </a:lnTo>
                  <a:lnTo>
                    <a:pt x="293" y="78"/>
                  </a:lnTo>
                  <a:lnTo>
                    <a:pt x="288" y="71"/>
                  </a:lnTo>
                  <a:lnTo>
                    <a:pt x="286" y="68"/>
                  </a:lnTo>
                  <a:lnTo>
                    <a:pt x="286" y="68"/>
                  </a:lnTo>
                  <a:lnTo>
                    <a:pt x="274" y="68"/>
                  </a:lnTo>
                  <a:lnTo>
                    <a:pt x="274" y="68"/>
                  </a:lnTo>
                  <a:lnTo>
                    <a:pt x="272" y="71"/>
                  </a:lnTo>
                  <a:lnTo>
                    <a:pt x="272" y="73"/>
                  </a:lnTo>
                  <a:lnTo>
                    <a:pt x="270" y="76"/>
                  </a:lnTo>
                  <a:lnTo>
                    <a:pt x="270" y="76"/>
                  </a:lnTo>
                  <a:lnTo>
                    <a:pt x="270" y="80"/>
                  </a:lnTo>
                  <a:lnTo>
                    <a:pt x="270" y="83"/>
                  </a:lnTo>
                  <a:lnTo>
                    <a:pt x="267" y="83"/>
                  </a:lnTo>
                  <a:lnTo>
                    <a:pt x="265" y="83"/>
                  </a:lnTo>
                  <a:lnTo>
                    <a:pt x="265" y="85"/>
                  </a:lnTo>
                  <a:lnTo>
                    <a:pt x="265" y="85"/>
                  </a:lnTo>
                  <a:lnTo>
                    <a:pt x="265" y="85"/>
                  </a:lnTo>
                  <a:lnTo>
                    <a:pt x="265" y="87"/>
                  </a:lnTo>
                  <a:lnTo>
                    <a:pt x="265" y="87"/>
                  </a:lnTo>
                  <a:lnTo>
                    <a:pt x="265" y="90"/>
                  </a:lnTo>
                  <a:lnTo>
                    <a:pt x="265" y="94"/>
                  </a:lnTo>
                  <a:lnTo>
                    <a:pt x="265" y="94"/>
                  </a:lnTo>
                  <a:lnTo>
                    <a:pt x="265" y="97"/>
                  </a:lnTo>
                  <a:lnTo>
                    <a:pt x="260" y="97"/>
                  </a:lnTo>
                  <a:lnTo>
                    <a:pt x="260" y="97"/>
                  </a:lnTo>
                  <a:lnTo>
                    <a:pt x="258" y="94"/>
                  </a:lnTo>
                  <a:lnTo>
                    <a:pt x="255" y="94"/>
                  </a:lnTo>
                  <a:lnTo>
                    <a:pt x="255" y="97"/>
                  </a:lnTo>
                  <a:lnTo>
                    <a:pt x="255" y="97"/>
                  </a:lnTo>
                  <a:lnTo>
                    <a:pt x="253" y="99"/>
                  </a:lnTo>
                  <a:lnTo>
                    <a:pt x="253" y="99"/>
                  </a:lnTo>
                  <a:lnTo>
                    <a:pt x="251" y="102"/>
                  </a:lnTo>
                  <a:lnTo>
                    <a:pt x="248" y="104"/>
                  </a:lnTo>
                  <a:lnTo>
                    <a:pt x="248" y="102"/>
                  </a:lnTo>
                  <a:lnTo>
                    <a:pt x="246" y="102"/>
                  </a:lnTo>
                  <a:lnTo>
                    <a:pt x="246" y="102"/>
                  </a:lnTo>
                  <a:lnTo>
                    <a:pt x="243" y="102"/>
                  </a:lnTo>
                  <a:lnTo>
                    <a:pt x="241" y="102"/>
                  </a:lnTo>
                  <a:lnTo>
                    <a:pt x="234" y="102"/>
                  </a:lnTo>
                  <a:lnTo>
                    <a:pt x="232" y="104"/>
                  </a:lnTo>
                  <a:lnTo>
                    <a:pt x="225" y="104"/>
                  </a:lnTo>
                  <a:lnTo>
                    <a:pt x="222" y="104"/>
                  </a:lnTo>
                  <a:lnTo>
                    <a:pt x="222" y="106"/>
                  </a:lnTo>
                  <a:lnTo>
                    <a:pt x="222" y="106"/>
                  </a:lnTo>
                  <a:lnTo>
                    <a:pt x="220" y="106"/>
                  </a:lnTo>
                  <a:lnTo>
                    <a:pt x="220" y="109"/>
                  </a:lnTo>
                  <a:lnTo>
                    <a:pt x="210" y="111"/>
                  </a:lnTo>
                  <a:lnTo>
                    <a:pt x="208" y="113"/>
                  </a:lnTo>
                  <a:lnTo>
                    <a:pt x="208" y="113"/>
                  </a:lnTo>
                  <a:lnTo>
                    <a:pt x="208" y="116"/>
                  </a:lnTo>
                  <a:lnTo>
                    <a:pt x="208" y="116"/>
                  </a:lnTo>
                  <a:lnTo>
                    <a:pt x="208" y="116"/>
                  </a:lnTo>
                  <a:lnTo>
                    <a:pt x="206" y="118"/>
                  </a:lnTo>
                  <a:lnTo>
                    <a:pt x="201" y="123"/>
                  </a:lnTo>
                  <a:lnTo>
                    <a:pt x="201" y="123"/>
                  </a:lnTo>
                  <a:lnTo>
                    <a:pt x="198" y="123"/>
                  </a:lnTo>
                  <a:lnTo>
                    <a:pt x="198" y="121"/>
                  </a:lnTo>
                  <a:lnTo>
                    <a:pt x="201" y="118"/>
                  </a:lnTo>
                  <a:lnTo>
                    <a:pt x="201" y="116"/>
                  </a:lnTo>
                  <a:lnTo>
                    <a:pt x="198" y="116"/>
                  </a:lnTo>
                  <a:lnTo>
                    <a:pt x="191" y="118"/>
                  </a:lnTo>
                  <a:lnTo>
                    <a:pt x="189" y="121"/>
                  </a:lnTo>
                  <a:lnTo>
                    <a:pt x="187" y="121"/>
                  </a:lnTo>
                  <a:lnTo>
                    <a:pt x="184" y="123"/>
                  </a:lnTo>
                  <a:lnTo>
                    <a:pt x="180" y="121"/>
                  </a:lnTo>
                  <a:lnTo>
                    <a:pt x="177" y="121"/>
                  </a:lnTo>
                  <a:lnTo>
                    <a:pt x="177" y="118"/>
                  </a:lnTo>
                  <a:lnTo>
                    <a:pt x="175" y="111"/>
                  </a:lnTo>
                  <a:lnTo>
                    <a:pt x="175" y="111"/>
                  </a:lnTo>
                  <a:lnTo>
                    <a:pt x="175" y="111"/>
                  </a:lnTo>
                  <a:lnTo>
                    <a:pt x="175" y="111"/>
                  </a:lnTo>
                  <a:lnTo>
                    <a:pt x="172" y="111"/>
                  </a:lnTo>
                  <a:lnTo>
                    <a:pt x="170" y="111"/>
                  </a:lnTo>
                  <a:lnTo>
                    <a:pt x="170" y="104"/>
                  </a:lnTo>
                  <a:lnTo>
                    <a:pt x="168" y="104"/>
                  </a:lnTo>
                  <a:lnTo>
                    <a:pt x="168" y="104"/>
                  </a:lnTo>
                  <a:lnTo>
                    <a:pt x="165" y="104"/>
                  </a:lnTo>
                  <a:lnTo>
                    <a:pt x="165" y="104"/>
                  </a:lnTo>
                  <a:lnTo>
                    <a:pt x="163" y="106"/>
                  </a:lnTo>
                  <a:lnTo>
                    <a:pt x="161" y="106"/>
                  </a:lnTo>
                  <a:lnTo>
                    <a:pt x="156" y="111"/>
                  </a:lnTo>
                  <a:lnTo>
                    <a:pt x="154" y="111"/>
                  </a:lnTo>
                  <a:lnTo>
                    <a:pt x="154" y="113"/>
                  </a:lnTo>
                  <a:lnTo>
                    <a:pt x="151" y="118"/>
                  </a:lnTo>
                  <a:lnTo>
                    <a:pt x="151" y="118"/>
                  </a:lnTo>
                  <a:lnTo>
                    <a:pt x="149" y="118"/>
                  </a:lnTo>
                  <a:lnTo>
                    <a:pt x="146" y="118"/>
                  </a:lnTo>
                  <a:lnTo>
                    <a:pt x="146" y="118"/>
                  </a:lnTo>
                  <a:lnTo>
                    <a:pt x="144" y="118"/>
                  </a:lnTo>
                  <a:lnTo>
                    <a:pt x="144" y="116"/>
                  </a:lnTo>
                  <a:lnTo>
                    <a:pt x="142" y="116"/>
                  </a:lnTo>
                  <a:lnTo>
                    <a:pt x="142" y="116"/>
                  </a:lnTo>
                  <a:lnTo>
                    <a:pt x="142" y="118"/>
                  </a:lnTo>
                  <a:lnTo>
                    <a:pt x="142" y="118"/>
                  </a:lnTo>
                  <a:lnTo>
                    <a:pt x="137" y="121"/>
                  </a:lnTo>
                  <a:lnTo>
                    <a:pt x="137" y="123"/>
                  </a:lnTo>
                  <a:lnTo>
                    <a:pt x="137" y="123"/>
                  </a:lnTo>
                  <a:lnTo>
                    <a:pt x="137" y="125"/>
                  </a:lnTo>
                  <a:lnTo>
                    <a:pt x="135" y="128"/>
                  </a:lnTo>
                  <a:lnTo>
                    <a:pt x="132" y="128"/>
                  </a:lnTo>
                  <a:lnTo>
                    <a:pt x="132" y="128"/>
                  </a:lnTo>
                  <a:lnTo>
                    <a:pt x="130" y="128"/>
                  </a:lnTo>
                  <a:lnTo>
                    <a:pt x="130" y="128"/>
                  </a:lnTo>
                  <a:lnTo>
                    <a:pt x="127" y="125"/>
                  </a:lnTo>
                  <a:lnTo>
                    <a:pt x="127" y="125"/>
                  </a:lnTo>
                  <a:lnTo>
                    <a:pt x="125" y="123"/>
                  </a:lnTo>
                  <a:lnTo>
                    <a:pt x="125" y="123"/>
                  </a:lnTo>
                  <a:lnTo>
                    <a:pt x="123" y="121"/>
                  </a:lnTo>
                  <a:lnTo>
                    <a:pt x="118" y="118"/>
                  </a:lnTo>
                  <a:lnTo>
                    <a:pt x="118" y="116"/>
                  </a:lnTo>
                  <a:lnTo>
                    <a:pt x="116" y="116"/>
                  </a:lnTo>
                  <a:lnTo>
                    <a:pt x="113" y="113"/>
                  </a:lnTo>
                  <a:lnTo>
                    <a:pt x="111" y="111"/>
                  </a:lnTo>
                  <a:lnTo>
                    <a:pt x="111" y="109"/>
                  </a:lnTo>
                  <a:lnTo>
                    <a:pt x="111" y="106"/>
                  </a:lnTo>
                  <a:lnTo>
                    <a:pt x="113" y="106"/>
                  </a:lnTo>
                  <a:lnTo>
                    <a:pt x="113" y="102"/>
                  </a:lnTo>
                  <a:lnTo>
                    <a:pt x="111" y="99"/>
                  </a:lnTo>
                  <a:lnTo>
                    <a:pt x="111" y="99"/>
                  </a:lnTo>
                  <a:lnTo>
                    <a:pt x="109" y="99"/>
                  </a:lnTo>
                  <a:lnTo>
                    <a:pt x="109" y="99"/>
                  </a:lnTo>
                  <a:lnTo>
                    <a:pt x="106" y="99"/>
                  </a:lnTo>
                  <a:lnTo>
                    <a:pt x="106" y="102"/>
                  </a:lnTo>
                  <a:lnTo>
                    <a:pt x="106" y="102"/>
                  </a:lnTo>
                  <a:lnTo>
                    <a:pt x="104" y="99"/>
                  </a:lnTo>
                  <a:lnTo>
                    <a:pt x="104" y="99"/>
                  </a:lnTo>
                  <a:lnTo>
                    <a:pt x="104" y="99"/>
                  </a:lnTo>
                  <a:lnTo>
                    <a:pt x="101" y="99"/>
                  </a:lnTo>
                  <a:lnTo>
                    <a:pt x="101" y="99"/>
                  </a:lnTo>
                  <a:lnTo>
                    <a:pt x="99" y="99"/>
                  </a:lnTo>
                  <a:lnTo>
                    <a:pt x="99" y="99"/>
                  </a:lnTo>
                  <a:lnTo>
                    <a:pt x="97" y="102"/>
                  </a:lnTo>
                  <a:lnTo>
                    <a:pt x="97" y="102"/>
                  </a:lnTo>
                  <a:lnTo>
                    <a:pt x="97" y="104"/>
                  </a:lnTo>
                  <a:lnTo>
                    <a:pt x="97" y="104"/>
                  </a:lnTo>
                  <a:lnTo>
                    <a:pt x="97" y="106"/>
                  </a:lnTo>
                  <a:lnTo>
                    <a:pt x="97" y="106"/>
                  </a:lnTo>
                  <a:lnTo>
                    <a:pt x="94" y="106"/>
                  </a:lnTo>
                  <a:lnTo>
                    <a:pt x="94" y="104"/>
                  </a:lnTo>
                  <a:lnTo>
                    <a:pt x="94" y="104"/>
                  </a:lnTo>
                  <a:lnTo>
                    <a:pt x="94" y="102"/>
                  </a:lnTo>
                  <a:lnTo>
                    <a:pt x="94" y="102"/>
                  </a:lnTo>
                  <a:lnTo>
                    <a:pt x="92" y="102"/>
                  </a:lnTo>
                  <a:lnTo>
                    <a:pt x="92" y="102"/>
                  </a:lnTo>
                  <a:lnTo>
                    <a:pt x="92" y="102"/>
                  </a:lnTo>
                  <a:lnTo>
                    <a:pt x="92" y="104"/>
                  </a:lnTo>
                  <a:lnTo>
                    <a:pt x="92" y="104"/>
                  </a:lnTo>
                  <a:lnTo>
                    <a:pt x="92" y="106"/>
                  </a:lnTo>
                  <a:lnTo>
                    <a:pt x="92" y="106"/>
                  </a:lnTo>
                  <a:lnTo>
                    <a:pt x="90" y="106"/>
                  </a:lnTo>
                  <a:lnTo>
                    <a:pt x="90" y="106"/>
                  </a:lnTo>
                  <a:lnTo>
                    <a:pt x="87" y="104"/>
                  </a:lnTo>
                  <a:lnTo>
                    <a:pt x="87" y="102"/>
                  </a:lnTo>
                  <a:lnTo>
                    <a:pt x="85" y="94"/>
                  </a:lnTo>
                  <a:lnTo>
                    <a:pt x="80" y="87"/>
                  </a:lnTo>
                  <a:lnTo>
                    <a:pt x="78" y="85"/>
                  </a:lnTo>
                  <a:lnTo>
                    <a:pt x="78" y="85"/>
                  </a:lnTo>
                  <a:lnTo>
                    <a:pt x="78" y="85"/>
                  </a:lnTo>
                  <a:lnTo>
                    <a:pt x="75" y="85"/>
                  </a:lnTo>
                  <a:lnTo>
                    <a:pt x="75" y="90"/>
                  </a:lnTo>
                  <a:lnTo>
                    <a:pt x="75" y="90"/>
                  </a:lnTo>
                  <a:lnTo>
                    <a:pt x="75" y="92"/>
                  </a:lnTo>
                  <a:lnTo>
                    <a:pt x="73" y="92"/>
                  </a:lnTo>
                  <a:lnTo>
                    <a:pt x="73" y="92"/>
                  </a:lnTo>
                  <a:lnTo>
                    <a:pt x="71" y="92"/>
                  </a:lnTo>
                  <a:lnTo>
                    <a:pt x="71" y="94"/>
                  </a:lnTo>
                  <a:lnTo>
                    <a:pt x="68" y="97"/>
                  </a:lnTo>
                  <a:lnTo>
                    <a:pt x="66" y="97"/>
                  </a:lnTo>
                  <a:lnTo>
                    <a:pt x="61" y="97"/>
                  </a:lnTo>
                  <a:lnTo>
                    <a:pt x="59" y="99"/>
                  </a:lnTo>
                  <a:lnTo>
                    <a:pt x="59" y="99"/>
                  </a:lnTo>
                  <a:lnTo>
                    <a:pt x="56" y="99"/>
                  </a:lnTo>
                  <a:lnTo>
                    <a:pt x="54" y="97"/>
                  </a:lnTo>
                  <a:lnTo>
                    <a:pt x="54" y="97"/>
                  </a:lnTo>
                  <a:lnTo>
                    <a:pt x="52" y="99"/>
                  </a:lnTo>
                  <a:lnTo>
                    <a:pt x="49" y="102"/>
                  </a:lnTo>
                  <a:lnTo>
                    <a:pt x="47" y="102"/>
                  </a:lnTo>
                  <a:lnTo>
                    <a:pt x="40" y="102"/>
                  </a:lnTo>
                  <a:lnTo>
                    <a:pt x="33" y="102"/>
                  </a:lnTo>
                  <a:lnTo>
                    <a:pt x="23" y="99"/>
                  </a:lnTo>
                  <a:lnTo>
                    <a:pt x="21" y="99"/>
                  </a:lnTo>
                  <a:lnTo>
                    <a:pt x="11" y="99"/>
                  </a:lnTo>
                  <a:lnTo>
                    <a:pt x="9" y="102"/>
                  </a:lnTo>
                  <a:lnTo>
                    <a:pt x="7" y="102"/>
                  </a:lnTo>
                  <a:lnTo>
                    <a:pt x="7" y="104"/>
                  </a:lnTo>
                  <a:lnTo>
                    <a:pt x="7" y="104"/>
                  </a:lnTo>
                  <a:lnTo>
                    <a:pt x="7" y="104"/>
                  </a:lnTo>
                  <a:lnTo>
                    <a:pt x="7" y="106"/>
                  </a:lnTo>
                  <a:lnTo>
                    <a:pt x="7" y="106"/>
                  </a:lnTo>
                  <a:lnTo>
                    <a:pt x="7" y="106"/>
                  </a:lnTo>
                  <a:lnTo>
                    <a:pt x="7" y="109"/>
                  </a:lnTo>
                  <a:lnTo>
                    <a:pt x="7" y="111"/>
                  </a:lnTo>
                  <a:lnTo>
                    <a:pt x="9" y="113"/>
                  </a:lnTo>
                  <a:lnTo>
                    <a:pt x="9" y="113"/>
                  </a:lnTo>
                  <a:lnTo>
                    <a:pt x="11" y="116"/>
                  </a:lnTo>
                  <a:lnTo>
                    <a:pt x="11" y="118"/>
                  </a:lnTo>
                  <a:lnTo>
                    <a:pt x="11" y="118"/>
                  </a:lnTo>
                  <a:lnTo>
                    <a:pt x="11" y="121"/>
                  </a:lnTo>
                  <a:lnTo>
                    <a:pt x="11" y="121"/>
                  </a:lnTo>
                  <a:lnTo>
                    <a:pt x="11" y="123"/>
                  </a:lnTo>
                  <a:lnTo>
                    <a:pt x="9" y="125"/>
                  </a:lnTo>
                  <a:lnTo>
                    <a:pt x="9" y="128"/>
                  </a:lnTo>
                  <a:lnTo>
                    <a:pt x="9" y="128"/>
                  </a:lnTo>
                  <a:lnTo>
                    <a:pt x="9" y="130"/>
                  </a:lnTo>
                  <a:lnTo>
                    <a:pt x="9" y="130"/>
                  </a:lnTo>
                  <a:lnTo>
                    <a:pt x="7" y="132"/>
                  </a:lnTo>
                  <a:lnTo>
                    <a:pt x="7" y="132"/>
                  </a:lnTo>
                  <a:lnTo>
                    <a:pt x="4" y="137"/>
                  </a:lnTo>
                  <a:lnTo>
                    <a:pt x="2" y="139"/>
                  </a:lnTo>
                  <a:lnTo>
                    <a:pt x="2" y="142"/>
                  </a:lnTo>
                  <a:lnTo>
                    <a:pt x="0" y="149"/>
                  </a:lnTo>
                  <a:lnTo>
                    <a:pt x="4" y="149"/>
                  </a:lnTo>
                  <a:lnTo>
                    <a:pt x="11" y="151"/>
                  </a:lnTo>
                  <a:lnTo>
                    <a:pt x="11" y="151"/>
                  </a:lnTo>
                  <a:lnTo>
                    <a:pt x="14" y="151"/>
                  </a:lnTo>
                  <a:lnTo>
                    <a:pt x="14" y="154"/>
                  </a:lnTo>
                  <a:lnTo>
                    <a:pt x="19" y="156"/>
                  </a:lnTo>
                  <a:lnTo>
                    <a:pt x="19" y="156"/>
                  </a:lnTo>
                  <a:lnTo>
                    <a:pt x="21" y="158"/>
                  </a:lnTo>
                  <a:lnTo>
                    <a:pt x="21" y="158"/>
                  </a:lnTo>
                  <a:lnTo>
                    <a:pt x="21" y="163"/>
                  </a:lnTo>
                  <a:lnTo>
                    <a:pt x="21" y="165"/>
                  </a:lnTo>
                  <a:lnTo>
                    <a:pt x="21" y="168"/>
                  </a:lnTo>
                  <a:lnTo>
                    <a:pt x="21" y="170"/>
                  </a:lnTo>
                  <a:lnTo>
                    <a:pt x="23" y="170"/>
                  </a:lnTo>
                  <a:lnTo>
                    <a:pt x="23" y="175"/>
                  </a:lnTo>
                  <a:lnTo>
                    <a:pt x="40" y="189"/>
                  </a:lnTo>
                  <a:lnTo>
                    <a:pt x="42" y="192"/>
                  </a:lnTo>
                  <a:lnTo>
                    <a:pt x="45" y="196"/>
                  </a:lnTo>
                  <a:lnTo>
                    <a:pt x="45" y="196"/>
                  </a:lnTo>
                  <a:lnTo>
                    <a:pt x="45" y="199"/>
                  </a:lnTo>
                  <a:lnTo>
                    <a:pt x="45" y="199"/>
                  </a:lnTo>
                  <a:lnTo>
                    <a:pt x="42" y="203"/>
                  </a:lnTo>
                  <a:lnTo>
                    <a:pt x="42" y="203"/>
                  </a:lnTo>
                  <a:lnTo>
                    <a:pt x="42" y="206"/>
                  </a:lnTo>
                  <a:lnTo>
                    <a:pt x="42" y="206"/>
                  </a:lnTo>
                  <a:lnTo>
                    <a:pt x="45" y="208"/>
                  </a:lnTo>
                  <a:lnTo>
                    <a:pt x="45" y="213"/>
                  </a:lnTo>
                  <a:lnTo>
                    <a:pt x="47" y="215"/>
                  </a:lnTo>
                  <a:lnTo>
                    <a:pt x="47" y="215"/>
                  </a:lnTo>
                  <a:lnTo>
                    <a:pt x="49" y="218"/>
                  </a:lnTo>
                  <a:lnTo>
                    <a:pt x="49" y="218"/>
                  </a:lnTo>
                  <a:lnTo>
                    <a:pt x="52" y="218"/>
                  </a:lnTo>
                  <a:lnTo>
                    <a:pt x="52" y="218"/>
                  </a:lnTo>
                  <a:lnTo>
                    <a:pt x="54" y="218"/>
                  </a:lnTo>
                  <a:lnTo>
                    <a:pt x="54" y="218"/>
                  </a:lnTo>
                  <a:lnTo>
                    <a:pt x="56" y="218"/>
                  </a:lnTo>
                  <a:lnTo>
                    <a:pt x="56" y="218"/>
                  </a:lnTo>
                  <a:lnTo>
                    <a:pt x="64" y="220"/>
                  </a:lnTo>
                  <a:lnTo>
                    <a:pt x="66" y="220"/>
                  </a:lnTo>
                  <a:lnTo>
                    <a:pt x="66" y="220"/>
                  </a:lnTo>
                  <a:lnTo>
                    <a:pt x="66" y="220"/>
                  </a:lnTo>
                  <a:lnTo>
                    <a:pt x="66" y="220"/>
                  </a:lnTo>
                  <a:lnTo>
                    <a:pt x="66" y="220"/>
                  </a:lnTo>
                  <a:lnTo>
                    <a:pt x="66" y="215"/>
                  </a:lnTo>
                  <a:lnTo>
                    <a:pt x="66" y="215"/>
                  </a:lnTo>
                  <a:lnTo>
                    <a:pt x="66" y="213"/>
                  </a:lnTo>
                  <a:lnTo>
                    <a:pt x="66" y="213"/>
                  </a:lnTo>
                  <a:lnTo>
                    <a:pt x="66" y="213"/>
                  </a:lnTo>
                  <a:lnTo>
                    <a:pt x="66" y="213"/>
                  </a:lnTo>
                  <a:lnTo>
                    <a:pt x="68" y="213"/>
                  </a:lnTo>
                  <a:lnTo>
                    <a:pt x="68" y="213"/>
                  </a:lnTo>
                  <a:lnTo>
                    <a:pt x="68" y="210"/>
                  </a:lnTo>
                  <a:lnTo>
                    <a:pt x="71" y="210"/>
                  </a:lnTo>
                  <a:lnTo>
                    <a:pt x="71" y="210"/>
                  </a:lnTo>
                  <a:lnTo>
                    <a:pt x="73" y="210"/>
                  </a:lnTo>
                  <a:lnTo>
                    <a:pt x="73" y="210"/>
                  </a:lnTo>
                  <a:lnTo>
                    <a:pt x="73" y="213"/>
                  </a:lnTo>
                  <a:lnTo>
                    <a:pt x="75" y="213"/>
                  </a:lnTo>
                  <a:lnTo>
                    <a:pt x="75" y="215"/>
                  </a:lnTo>
                  <a:lnTo>
                    <a:pt x="75" y="215"/>
                  </a:lnTo>
                  <a:lnTo>
                    <a:pt x="78" y="220"/>
                  </a:lnTo>
                  <a:lnTo>
                    <a:pt x="78" y="220"/>
                  </a:lnTo>
                  <a:lnTo>
                    <a:pt x="78" y="222"/>
                  </a:lnTo>
                  <a:lnTo>
                    <a:pt x="75" y="222"/>
                  </a:lnTo>
                  <a:lnTo>
                    <a:pt x="75" y="225"/>
                  </a:lnTo>
                  <a:lnTo>
                    <a:pt x="75" y="225"/>
                  </a:lnTo>
                  <a:lnTo>
                    <a:pt x="71" y="229"/>
                  </a:lnTo>
                  <a:lnTo>
                    <a:pt x="71" y="229"/>
                  </a:lnTo>
                  <a:lnTo>
                    <a:pt x="71" y="232"/>
                  </a:lnTo>
                  <a:lnTo>
                    <a:pt x="68" y="232"/>
                  </a:lnTo>
                  <a:lnTo>
                    <a:pt x="71" y="234"/>
                  </a:lnTo>
                  <a:lnTo>
                    <a:pt x="71" y="234"/>
                  </a:lnTo>
                  <a:lnTo>
                    <a:pt x="71" y="236"/>
                  </a:lnTo>
                  <a:lnTo>
                    <a:pt x="71" y="236"/>
                  </a:lnTo>
                  <a:lnTo>
                    <a:pt x="68" y="241"/>
                  </a:lnTo>
                  <a:lnTo>
                    <a:pt x="68" y="241"/>
                  </a:lnTo>
                  <a:lnTo>
                    <a:pt x="68" y="244"/>
                  </a:lnTo>
                  <a:lnTo>
                    <a:pt x="68" y="244"/>
                  </a:lnTo>
                  <a:lnTo>
                    <a:pt x="68" y="246"/>
                  </a:lnTo>
                  <a:lnTo>
                    <a:pt x="71" y="246"/>
                  </a:lnTo>
                  <a:lnTo>
                    <a:pt x="71" y="246"/>
                  </a:lnTo>
                  <a:lnTo>
                    <a:pt x="71" y="246"/>
                  </a:lnTo>
                  <a:lnTo>
                    <a:pt x="73" y="244"/>
                  </a:lnTo>
                  <a:lnTo>
                    <a:pt x="75" y="241"/>
                  </a:lnTo>
                  <a:lnTo>
                    <a:pt x="75" y="241"/>
                  </a:lnTo>
                  <a:lnTo>
                    <a:pt x="78" y="244"/>
                  </a:lnTo>
                  <a:lnTo>
                    <a:pt x="78" y="244"/>
                  </a:lnTo>
                  <a:lnTo>
                    <a:pt x="78" y="246"/>
                  </a:lnTo>
                  <a:lnTo>
                    <a:pt x="80" y="253"/>
                  </a:lnTo>
                  <a:lnTo>
                    <a:pt x="78" y="263"/>
                  </a:lnTo>
                  <a:lnTo>
                    <a:pt x="78" y="267"/>
                  </a:lnTo>
                  <a:lnTo>
                    <a:pt x="78" y="272"/>
                  </a:lnTo>
                  <a:lnTo>
                    <a:pt x="80" y="274"/>
                  </a:lnTo>
                  <a:lnTo>
                    <a:pt x="85" y="279"/>
                  </a:lnTo>
                  <a:lnTo>
                    <a:pt x="85" y="279"/>
                  </a:lnTo>
                  <a:lnTo>
                    <a:pt x="85" y="281"/>
                  </a:lnTo>
                  <a:lnTo>
                    <a:pt x="87" y="284"/>
                  </a:lnTo>
                  <a:lnTo>
                    <a:pt x="87" y="286"/>
                  </a:lnTo>
                  <a:lnTo>
                    <a:pt x="87" y="289"/>
                  </a:lnTo>
                  <a:lnTo>
                    <a:pt x="87" y="291"/>
                  </a:lnTo>
                  <a:lnTo>
                    <a:pt x="87" y="291"/>
                  </a:lnTo>
                  <a:lnTo>
                    <a:pt x="90" y="291"/>
                  </a:lnTo>
                  <a:lnTo>
                    <a:pt x="90" y="291"/>
                  </a:lnTo>
                  <a:lnTo>
                    <a:pt x="90" y="291"/>
                  </a:lnTo>
                  <a:lnTo>
                    <a:pt x="92" y="291"/>
                  </a:lnTo>
                  <a:lnTo>
                    <a:pt x="92" y="291"/>
                  </a:lnTo>
                  <a:lnTo>
                    <a:pt x="92" y="291"/>
                  </a:lnTo>
                  <a:lnTo>
                    <a:pt x="92" y="291"/>
                  </a:lnTo>
                  <a:lnTo>
                    <a:pt x="92" y="291"/>
                  </a:lnTo>
                  <a:lnTo>
                    <a:pt x="92" y="289"/>
                  </a:lnTo>
                  <a:lnTo>
                    <a:pt x="92" y="289"/>
                  </a:lnTo>
                  <a:lnTo>
                    <a:pt x="92" y="289"/>
                  </a:lnTo>
                  <a:lnTo>
                    <a:pt x="94" y="289"/>
                  </a:lnTo>
                  <a:lnTo>
                    <a:pt x="97" y="291"/>
                  </a:lnTo>
                  <a:lnTo>
                    <a:pt x="99" y="291"/>
                  </a:lnTo>
                  <a:lnTo>
                    <a:pt x="99" y="291"/>
                  </a:lnTo>
                  <a:lnTo>
                    <a:pt x="101" y="291"/>
                  </a:lnTo>
                  <a:lnTo>
                    <a:pt x="101" y="291"/>
                  </a:lnTo>
                  <a:lnTo>
                    <a:pt x="104" y="291"/>
                  </a:lnTo>
                  <a:lnTo>
                    <a:pt x="104" y="291"/>
                  </a:lnTo>
                  <a:lnTo>
                    <a:pt x="104" y="291"/>
                  </a:lnTo>
                  <a:lnTo>
                    <a:pt x="106" y="291"/>
                  </a:lnTo>
                  <a:lnTo>
                    <a:pt x="106" y="291"/>
                  </a:lnTo>
                  <a:lnTo>
                    <a:pt x="109" y="291"/>
                  </a:lnTo>
                  <a:lnTo>
                    <a:pt x="109" y="291"/>
                  </a:lnTo>
                  <a:lnTo>
                    <a:pt x="111" y="293"/>
                  </a:lnTo>
                  <a:lnTo>
                    <a:pt x="113" y="293"/>
                  </a:lnTo>
                  <a:lnTo>
                    <a:pt x="113" y="293"/>
                  </a:lnTo>
                  <a:lnTo>
                    <a:pt x="113" y="298"/>
                  </a:lnTo>
                  <a:lnTo>
                    <a:pt x="113" y="298"/>
                  </a:lnTo>
                  <a:lnTo>
                    <a:pt x="116" y="300"/>
                  </a:lnTo>
                  <a:lnTo>
                    <a:pt x="116" y="303"/>
                  </a:lnTo>
                  <a:lnTo>
                    <a:pt x="116" y="303"/>
                  </a:lnTo>
                  <a:lnTo>
                    <a:pt x="116" y="305"/>
                  </a:lnTo>
                  <a:lnTo>
                    <a:pt x="116" y="307"/>
                  </a:lnTo>
                  <a:lnTo>
                    <a:pt x="113" y="307"/>
                  </a:lnTo>
                  <a:lnTo>
                    <a:pt x="113" y="310"/>
                  </a:lnTo>
                  <a:lnTo>
                    <a:pt x="109" y="312"/>
                  </a:lnTo>
                  <a:lnTo>
                    <a:pt x="106" y="315"/>
                  </a:lnTo>
                  <a:lnTo>
                    <a:pt x="106" y="315"/>
                  </a:lnTo>
                  <a:lnTo>
                    <a:pt x="104" y="315"/>
                  </a:lnTo>
                  <a:lnTo>
                    <a:pt x="104" y="317"/>
                  </a:lnTo>
                  <a:lnTo>
                    <a:pt x="101" y="317"/>
                  </a:lnTo>
                  <a:lnTo>
                    <a:pt x="101" y="317"/>
                  </a:lnTo>
                  <a:lnTo>
                    <a:pt x="101" y="319"/>
                  </a:lnTo>
                  <a:lnTo>
                    <a:pt x="99" y="319"/>
                  </a:lnTo>
                  <a:lnTo>
                    <a:pt x="99" y="326"/>
                  </a:lnTo>
                  <a:lnTo>
                    <a:pt x="97" y="326"/>
                  </a:lnTo>
                  <a:lnTo>
                    <a:pt x="97" y="329"/>
                  </a:lnTo>
                  <a:lnTo>
                    <a:pt x="92" y="331"/>
                  </a:lnTo>
                  <a:lnTo>
                    <a:pt x="90" y="334"/>
                  </a:lnTo>
                  <a:lnTo>
                    <a:pt x="87" y="336"/>
                  </a:lnTo>
                  <a:lnTo>
                    <a:pt x="87" y="336"/>
                  </a:lnTo>
                  <a:lnTo>
                    <a:pt x="85" y="336"/>
                  </a:lnTo>
                  <a:lnTo>
                    <a:pt x="83" y="336"/>
                  </a:lnTo>
                  <a:lnTo>
                    <a:pt x="83" y="336"/>
                  </a:lnTo>
                  <a:lnTo>
                    <a:pt x="80" y="336"/>
                  </a:lnTo>
                  <a:lnTo>
                    <a:pt x="78" y="338"/>
                  </a:lnTo>
                  <a:lnTo>
                    <a:pt x="78" y="341"/>
                  </a:lnTo>
                  <a:lnTo>
                    <a:pt x="78" y="341"/>
                  </a:lnTo>
                  <a:lnTo>
                    <a:pt x="75" y="341"/>
                  </a:lnTo>
                  <a:lnTo>
                    <a:pt x="73" y="341"/>
                  </a:lnTo>
                  <a:lnTo>
                    <a:pt x="73" y="343"/>
                  </a:lnTo>
                  <a:lnTo>
                    <a:pt x="73" y="343"/>
                  </a:lnTo>
                  <a:lnTo>
                    <a:pt x="73" y="343"/>
                  </a:lnTo>
                  <a:lnTo>
                    <a:pt x="73" y="345"/>
                  </a:lnTo>
                  <a:lnTo>
                    <a:pt x="71" y="348"/>
                  </a:lnTo>
                  <a:lnTo>
                    <a:pt x="75" y="350"/>
                  </a:lnTo>
                  <a:lnTo>
                    <a:pt x="80" y="350"/>
                  </a:lnTo>
                  <a:lnTo>
                    <a:pt x="83" y="352"/>
                  </a:lnTo>
                  <a:lnTo>
                    <a:pt x="90" y="362"/>
                  </a:lnTo>
                  <a:lnTo>
                    <a:pt x="90" y="364"/>
                  </a:lnTo>
                  <a:lnTo>
                    <a:pt x="92" y="364"/>
                  </a:lnTo>
                  <a:lnTo>
                    <a:pt x="92" y="367"/>
                  </a:lnTo>
                  <a:lnTo>
                    <a:pt x="97" y="369"/>
                  </a:lnTo>
                  <a:lnTo>
                    <a:pt x="97" y="371"/>
                  </a:lnTo>
                  <a:lnTo>
                    <a:pt x="97" y="371"/>
                  </a:lnTo>
                  <a:lnTo>
                    <a:pt x="99" y="371"/>
                  </a:lnTo>
                  <a:lnTo>
                    <a:pt x="101" y="371"/>
                  </a:lnTo>
                  <a:lnTo>
                    <a:pt x="109" y="374"/>
                  </a:lnTo>
                  <a:lnTo>
                    <a:pt x="111" y="374"/>
                  </a:lnTo>
                  <a:lnTo>
                    <a:pt x="123" y="374"/>
                  </a:lnTo>
                  <a:lnTo>
                    <a:pt x="123" y="374"/>
                  </a:lnTo>
                  <a:lnTo>
                    <a:pt x="130" y="369"/>
                  </a:lnTo>
                  <a:lnTo>
                    <a:pt x="132" y="369"/>
                  </a:lnTo>
                  <a:lnTo>
                    <a:pt x="132" y="369"/>
                  </a:lnTo>
                  <a:lnTo>
                    <a:pt x="132" y="369"/>
                  </a:lnTo>
                  <a:lnTo>
                    <a:pt x="132" y="367"/>
                  </a:lnTo>
                  <a:lnTo>
                    <a:pt x="132" y="367"/>
                  </a:lnTo>
                  <a:lnTo>
                    <a:pt x="132" y="364"/>
                  </a:lnTo>
                  <a:lnTo>
                    <a:pt x="132" y="364"/>
                  </a:lnTo>
                  <a:lnTo>
                    <a:pt x="132" y="364"/>
                  </a:lnTo>
                  <a:lnTo>
                    <a:pt x="135" y="362"/>
                  </a:lnTo>
                  <a:lnTo>
                    <a:pt x="137" y="362"/>
                  </a:lnTo>
                  <a:lnTo>
                    <a:pt x="158" y="362"/>
                  </a:lnTo>
                  <a:lnTo>
                    <a:pt x="161" y="362"/>
                  </a:lnTo>
                  <a:lnTo>
                    <a:pt x="163" y="362"/>
                  </a:lnTo>
                  <a:lnTo>
                    <a:pt x="163" y="360"/>
                  </a:lnTo>
                  <a:lnTo>
                    <a:pt x="163" y="360"/>
                  </a:lnTo>
                  <a:lnTo>
                    <a:pt x="165" y="360"/>
                  </a:lnTo>
                  <a:lnTo>
                    <a:pt x="168" y="360"/>
                  </a:lnTo>
                  <a:lnTo>
                    <a:pt x="168" y="360"/>
                  </a:lnTo>
                  <a:lnTo>
                    <a:pt x="175" y="362"/>
                  </a:lnTo>
                  <a:lnTo>
                    <a:pt x="180" y="362"/>
                  </a:lnTo>
                  <a:lnTo>
                    <a:pt x="180" y="362"/>
                  </a:lnTo>
                  <a:lnTo>
                    <a:pt x="182" y="362"/>
                  </a:lnTo>
                  <a:lnTo>
                    <a:pt x="182" y="360"/>
                  </a:lnTo>
                  <a:lnTo>
                    <a:pt x="184" y="360"/>
                  </a:lnTo>
                  <a:lnTo>
                    <a:pt x="184" y="360"/>
                  </a:lnTo>
                  <a:lnTo>
                    <a:pt x="189" y="360"/>
                  </a:lnTo>
                  <a:lnTo>
                    <a:pt x="189" y="360"/>
                  </a:lnTo>
                  <a:lnTo>
                    <a:pt x="194" y="355"/>
                  </a:lnTo>
                  <a:lnTo>
                    <a:pt x="196" y="352"/>
                  </a:lnTo>
                  <a:lnTo>
                    <a:pt x="201" y="360"/>
                  </a:lnTo>
                  <a:lnTo>
                    <a:pt x="201" y="367"/>
                  </a:lnTo>
                  <a:lnTo>
                    <a:pt x="201" y="371"/>
                  </a:lnTo>
                  <a:lnTo>
                    <a:pt x="201" y="374"/>
                  </a:lnTo>
                  <a:lnTo>
                    <a:pt x="201" y="376"/>
                  </a:lnTo>
                  <a:lnTo>
                    <a:pt x="201" y="378"/>
                  </a:lnTo>
                  <a:lnTo>
                    <a:pt x="201" y="381"/>
                  </a:lnTo>
                  <a:lnTo>
                    <a:pt x="194" y="388"/>
                  </a:lnTo>
                  <a:lnTo>
                    <a:pt x="191" y="395"/>
                  </a:lnTo>
                  <a:lnTo>
                    <a:pt x="189" y="397"/>
                  </a:lnTo>
                  <a:lnTo>
                    <a:pt x="189" y="400"/>
                  </a:lnTo>
                  <a:lnTo>
                    <a:pt x="189" y="400"/>
                  </a:lnTo>
                  <a:lnTo>
                    <a:pt x="189" y="402"/>
                  </a:lnTo>
                  <a:lnTo>
                    <a:pt x="189" y="402"/>
                  </a:lnTo>
                  <a:lnTo>
                    <a:pt x="189" y="402"/>
                  </a:lnTo>
                  <a:lnTo>
                    <a:pt x="194" y="400"/>
                  </a:lnTo>
                  <a:lnTo>
                    <a:pt x="196" y="400"/>
                  </a:lnTo>
                  <a:lnTo>
                    <a:pt x="196" y="400"/>
                  </a:lnTo>
                  <a:lnTo>
                    <a:pt x="198" y="400"/>
                  </a:lnTo>
                  <a:lnTo>
                    <a:pt x="201" y="400"/>
                  </a:lnTo>
                  <a:lnTo>
                    <a:pt x="203" y="402"/>
                  </a:lnTo>
                  <a:lnTo>
                    <a:pt x="210" y="407"/>
                  </a:lnTo>
                  <a:lnTo>
                    <a:pt x="213" y="409"/>
                  </a:lnTo>
                  <a:lnTo>
                    <a:pt x="215" y="412"/>
                  </a:lnTo>
                  <a:lnTo>
                    <a:pt x="215" y="412"/>
                  </a:lnTo>
                  <a:lnTo>
                    <a:pt x="215" y="412"/>
                  </a:lnTo>
                  <a:lnTo>
                    <a:pt x="217" y="412"/>
                  </a:lnTo>
                  <a:lnTo>
                    <a:pt x="222" y="405"/>
                  </a:lnTo>
                  <a:lnTo>
                    <a:pt x="227" y="400"/>
                  </a:lnTo>
                  <a:lnTo>
                    <a:pt x="229" y="397"/>
                  </a:lnTo>
                  <a:lnTo>
                    <a:pt x="234" y="397"/>
                  </a:lnTo>
                  <a:lnTo>
                    <a:pt x="236" y="395"/>
                  </a:lnTo>
                  <a:lnTo>
                    <a:pt x="236" y="395"/>
                  </a:lnTo>
                  <a:lnTo>
                    <a:pt x="239" y="395"/>
                  </a:lnTo>
                  <a:lnTo>
                    <a:pt x="239" y="395"/>
                  </a:lnTo>
                  <a:lnTo>
                    <a:pt x="241" y="395"/>
                  </a:lnTo>
                  <a:lnTo>
                    <a:pt x="243" y="395"/>
                  </a:lnTo>
                  <a:lnTo>
                    <a:pt x="253" y="402"/>
                  </a:lnTo>
                  <a:lnTo>
                    <a:pt x="260" y="405"/>
                  </a:lnTo>
                  <a:lnTo>
                    <a:pt x="265" y="405"/>
                  </a:lnTo>
                  <a:lnTo>
                    <a:pt x="267" y="405"/>
                  </a:lnTo>
                  <a:lnTo>
                    <a:pt x="270" y="405"/>
                  </a:lnTo>
                  <a:lnTo>
                    <a:pt x="272" y="405"/>
                  </a:lnTo>
                  <a:lnTo>
                    <a:pt x="272" y="405"/>
                  </a:lnTo>
                  <a:lnTo>
                    <a:pt x="274" y="402"/>
                  </a:lnTo>
                  <a:lnTo>
                    <a:pt x="274" y="402"/>
                  </a:lnTo>
                  <a:lnTo>
                    <a:pt x="277" y="402"/>
                  </a:lnTo>
                  <a:lnTo>
                    <a:pt x="277" y="400"/>
                  </a:lnTo>
                  <a:lnTo>
                    <a:pt x="279" y="400"/>
                  </a:lnTo>
                  <a:lnTo>
                    <a:pt x="281" y="400"/>
                  </a:lnTo>
                  <a:lnTo>
                    <a:pt x="281" y="400"/>
                  </a:lnTo>
                  <a:lnTo>
                    <a:pt x="281" y="400"/>
                  </a:lnTo>
                  <a:lnTo>
                    <a:pt x="281" y="402"/>
                  </a:lnTo>
                  <a:lnTo>
                    <a:pt x="281" y="402"/>
                  </a:lnTo>
                  <a:lnTo>
                    <a:pt x="279" y="405"/>
                  </a:lnTo>
                  <a:lnTo>
                    <a:pt x="279" y="407"/>
                  </a:lnTo>
                  <a:lnTo>
                    <a:pt x="279" y="407"/>
                  </a:lnTo>
                  <a:lnTo>
                    <a:pt x="279" y="409"/>
                  </a:lnTo>
                  <a:lnTo>
                    <a:pt x="279" y="409"/>
                  </a:lnTo>
                  <a:lnTo>
                    <a:pt x="279" y="412"/>
                  </a:lnTo>
                  <a:lnTo>
                    <a:pt x="279" y="414"/>
                  </a:lnTo>
                  <a:lnTo>
                    <a:pt x="286" y="416"/>
                  </a:lnTo>
                  <a:lnTo>
                    <a:pt x="291" y="416"/>
                  </a:lnTo>
                  <a:lnTo>
                    <a:pt x="293" y="414"/>
                  </a:lnTo>
                  <a:lnTo>
                    <a:pt x="296" y="412"/>
                  </a:lnTo>
                  <a:lnTo>
                    <a:pt x="300" y="405"/>
                  </a:lnTo>
                  <a:lnTo>
                    <a:pt x="300" y="402"/>
                  </a:lnTo>
                  <a:lnTo>
                    <a:pt x="303" y="402"/>
                  </a:lnTo>
                  <a:lnTo>
                    <a:pt x="303" y="402"/>
                  </a:lnTo>
                  <a:lnTo>
                    <a:pt x="300" y="400"/>
                  </a:lnTo>
                  <a:lnTo>
                    <a:pt x="300" y="397"/>
                  </a:lnTo>
                  <a:lnTo>
                    <a:pt x="303" y="397"/>
                  </a:lnTo>
                  <a:lnTo>
                    <a:pt x="303" y="393"/>
                  </a:lnTo>
                  <a:lnTo>
                    <a:pt x="303" y="393"/>
                  </a:lnTo>
                  <a:lnTo>
                    <a:pt x="303" y="390"/>
                  </a:lnTo>
                  <a:lnTo>
                    <a:pt x="300" y="386"/>
                  </a:lnTo>
                  <a:lnTo>
                    <a:pt x="300" y="386"/>
                  </a:lnTo>
                  <a:lnTo>
                    <a:pt x="300" y="383"/>
                  </a:lnTo>
                  <a:lnTo>
                    <a:pt x="300" y="381"/>
                  </a:lnTo>
                  <a:lnTo>
                    <a:pt x="303" y="378"/>
                  </a:lnTo>
                  <a:lnTo>
                    <a:pt x="303" y="376"/>
                  </a:lnTo>
                  <a:lnTo>
                    <a:pt x="303" y="374"/>
                  </a:lnTo>
                  <a:lnTo>
                    <a:pt x="303" y="367"/>
                  </a:lnTo>
                  <a:lnTo>
                    <a:pt x="303" y="364"/>
                  </a:lnTo>
                  <a:lnTo>
                    <a:pt x="303" y="362"/>
                  </a:lnTo>
                  <a:lnTo>
                    <a:pt x="298" y="360"/>
                  </a:lnTo>
                  <a:lnTo>
                    <a:pt x="298" y="357"/>
                  </a:lnTo>
                  <a:lnTo>
                    <a:pt x="298" y="355"/>
                  </a:lnTo>
                  <a:lnTo>
                    <a:pt x="298" y="352"/>
                  </a:lnTo>
                  <a:lnTo>
                    <a:pt x="298" y="352"/>
                  </a:lnTo>
                  <a:lnTo>
                    <a:pt x="298" y="352"/>
                  </a:lnTo>
                  <a:lnTo>
                    <a:pt x="298" y="352"/>
                  </a:lnTo>
                  <a:lnTo>
                    <a:pt x="298" y="352"/>
                  </a:lnTo>
                  <a:lnTo>
                    <a:pt x="300" y="352"/>
                  </a:lnTo>
                  <a:lnTo>
                    <a:pt x="300" y="350"/>
                  </a:lnTo>
                  <a:lnTo>
                    <a:pt x="303" y="350"/>
                  </a:lnTo>
                  <a:lnTo>
                    <a:pt x="303" y="350"/>
                  </a:lnTo>
                  <a:lnTo>
                    <a:pt x="305" y="350"/>
                  </a:lnTo>
                  <a:lnTo>
                    <a:pt x="305" y="350"/>
                  </a:lnTo>
                  <a:lnTo>
                    <a:pt x="307" y="348"/>
                  </a:lnTo>
                  <a:lnTo>
                    <a:pt x="307" y="345"/>
                  </a:lnTo>
                  <a:lnTo>
                    <a:pt x="310" y="345"/>
                  </a:lnTo>
                  <a:lnTo>
                    <a:pt x="310" y="345"/>
                  </a:lnTo>
                  <a:lnTo>
                    <a:pt x="312" y="345"/>
                  </a:lnTo>
                  <a:lnTo>
                    <a:pt x="312" y="348"/>
                  </a:lnTo>
                  <a:lnTo>
                    <a:pt x="317" y="352"/>
                  </a:lnTo>
                  <a:lnTo>
                    <a:pt x="336" y="362"/>
                  </a:lnTo>
                  <a:lnTo>
                    <a:pt x="338" y="364"/>
                  </a:lnTo>
                  <a:lnTo>
                    <a:pt x="341" y="367"/>
                  </a:lnTo>
                  <a:lnTo>
                    <a:pt x="341" y="369"/>
                  </a:lnTo>
                  <a:lnTo>
                    <a:pt x="343" y="371"/>
                  </a:lnTo>
                  <a:lnTo>
                    <a:pt x="345" y="371"/>
                  </a:lnTo>
                  <a:lnTo>
                    <a:pt x="348" y="374"/>
                  </a:lnTo>
                  <a:lnTo>
                    <a:pt x="348" y="374"/>
                  </a:lnTo>
                  <a:lnTo>
                    <a:pt x="350" y="376"/>
                  </a:lnTo>
                  <a:lnTo>
                    <a:pt x="352" y="376"/>
                  </a:lnTo>
                  <a:lnTo>
                    <a:pt x="355" y="374"/>
                  </a:lnTo>
                  <a:lnTo>
                    <a:pt x="359" y="374"/>
                  </a:lnTo>
                  <a:lnTo>
                    <a:pt x="359" y="374"/>
                  </a:lnTo>
                  <a:lnTo>
                    <a:pt x="362" y="374"/>
                  </a:lnTo>
                  <a:lnTo>
                    <a:pt x="362" y="374"/>
                  </a:lnTo>
                  <a:lnTo>
                    <a:pt x="374" y="381"/>
                  </a:lnTo>
                  <a:lnTo>
                    <a:pt x="378" y="386"/>
                  </a:lnTo>
                  <a:lnTo>
                    <a:pt x="383" y="388"/>
                  </a:lnTo>
                  <a:lnTo>
                    <a:pt x="383" y="388"/>
                  </a:lnTo>
                  <a:lnTo>
                    <a:pt x="386" y="386"/>
                  </a:lnTo>
                  <a:lnTo>
                    <a:pt x="388" y="386"/>
                  </a:lnTo>
                  <a:lnTo>
                    <a:pt x="388" y="383"/>
                  </a:lnTo>
                  <a:lnTo>
                    <a:pt x="388" y="383"/>
                  </a:lnTo>
                  <a:lnTo>
                    <a:pt x="390" y="386"/>
                  </a:lnTo>
                  <a:lnTo>
                    <a:pt x="393" y="386"/>
                  </a:lnTo>
                  <a:lnTo>
                    <a:pt x="393" y="383"/>
                  </a:lnTo>
                  <a:lnTo>
                    <a:pt x="393" y="383"/>
                  </a:lnTo>
                  <a:lnTo>
                    <a:pt x="393" y="381"/>
                  </a:lnTo>
                  <a:lnTo>
                    <a:pt x="393" y="381"/>
                  </a:lnTo>
                  <a:lnTo>
                    <a:pt x="395" y="378"/>
                  </a:lnTo>
                  <a:lnTo>
                    <a:pt x="395" y="378"/>
                  </a:lnTo>
                  <a:lnTo>
                    <a:pt x="400" y="378"/>
                  </a:lnTo>
                  <a:lnTo>
                    <a:pt x="402" y="378"/>
                  </a:lnTo>
                  <a:lnTo>
                    <a:pt x="402" y="378"/>
                  </a:lnTo>
                  <a:lnTo>
                    <a:pt x="402" y="376"/>
                  </a:lnTo>
                  <a:lnTo>
                    <a:pt x="400" y="374"/>
                  </a:lnTo>
                  <a:lnTo>
                    <a:pt x="397" y="374"/>
                  </a:lnTo>
                  <a:lnTo>
                    <a:pt x="397" y="371"/>
                  </a:lnTo>
                  <a:lnTo>
                    <a:pt x="395" y="369"/>
                  </a:lnTo>
                  <a:lnTo>
                    <a:pt x="395" y="367"/>
                  </a:lnTo>
                  <a:lnTo>
                    <a:pt x="395" y="364"/>
                  </a:lnTo>
                  <a:lnTo>
                    <a:pt x="393" y="362"/>
                  </a:lnTo>
                  <a:lnTo>
                    <a:pt x="393" y="360"/>
                  </a:lnTo>
                  <a:lnTo>
                    <a:pt x="388" y="360"/>
                  </a:lnTo>
                  <a:lnTo>
                    <a:pt x="388" y="357"/>
                  </a:lnTo>
                  <a:lnTo>
                    <a:pt x="388" y="357"/>
                  </a:lnTo>
                  <a:lnTo>
                    <a:pt x="386" y="355"/>
                  </a:lnTo>
                  <a:lnTo>
                    <a:pt x="386" y="355"/>
                  </a:lnTo>
                  <a:lnTo>
                    <a:pt x="386" y="352"/>
                  </a:lnTo>
                  <a:lnTo>
                    <a:pt x="386" y="352"/>
                  </a:lnTo>
                  <a:lnTo>
                    <a:pt x="386" y="352"/>
                  </a:lnTo>
                  <a:lnTo>
                    <a:pt x="386" y="352"/>
                  </a:lnTo>
                  <a:lnTo>
                    <a:pt x="386" y="352"/>
                  </a:lnTo>
                  <a:lnTo>
                    <a:pt x="388" y="352"/>
                  </a:lnTo>
                  <a:lnTo>
                    <a:pt x="390" y="352"/>
                  </a:lnTo>
                  <a:lnTo>
                    <a:pt x="390" y="352"/>
                  </a:lnTo>
                  <a:lnTo>
                    <a:pt x="390" y="352"/>
                  </a:lnTo>
                  <a:lnTo>
                    <a:pt x="393" y="352"/>
                  </a:lnTo>
                  <a:lnTo>
                    <a:pt x="393" y="350"/>
                  </a:lnTo>
                  <a:lnTo>
                    <a:pt x="390" y="350"/>
                  </a:lnTo>
                  <a:lnTo>
                    <a:pt x="390" y="348"/>
                  </a:lnTo>
                  <a:lnTo>
                    <a:pt x="390" y="345"/>
                  </a:lnTo>
                  <a:lnTo>
                    <a:pt x="388" y="343"/>
                  </a:lnTo>
                  <a:lnTo>
                    <a:pt x="386" y="343"/>
                  </a:lnTo>
                  <a:lnTo>
                    <a:pt x="383" y="341"/>
                  </a:lnTo>
                  <a:lnTo>
                    <a:pt x="378" y="341"/>
                  </a:lnTo>
                  <a:lnTo>
                    <a:pt x="376" y="341"/>
                  </a:lnTo>
                  <a:lnTo>
                    <a:pt x="374" y="341"/>
                  </a:lnTo>
                  <a:lnTo>
                    <a:pt x="374" y="338"/>
                  </a:lnTo>
                  <a:lnTo>
                    <a:pt x="374" y="336"/>
                  </a:lnTo>
                  <a:lnTo>
                    <a:pt x="371" y="331"/>
                  </a:lnTo>
                  <a:lnTo>
                    <a:pt x="364" y="324"/>
                  </a:lnTo>
                  <a:lnTo>
                    <a:pt x="362" y="322"/>
                  </a:lnTo>
                  <a:lnTo>
                    <a:pt x="362" y="322"/>
                  </a:lnTo>
                  <a:lnTo>
                    <a:pt x="359" y="322"/>
                  </a:lnTo>
                  <a:lnTo>
                    <a:pt x="359" y="322"/>
                  </a:lnTo>
                  <a:lnTo>
                    <a:pt x="357" y="322"/>
                  </a:lnTo>
                  <a:lnTo>
                    <a:pt x="350" y="317"/>
                  </a:lnTo>
                  <a:lnTo>
                    <a:pt x="350" y="315"/>
                  </a:lnTo>
                  <a:lnTo>
                    <a:pt x="350" y="315"/>
                  </a:lnTo>
                  <a:lnTo>
                    <a:pt x="350" y="310"/>
                  </a:lnTo>
                  <a:lnTo>
                    <a:pt x="350" y="307"/>
                  </a:lnTo>
                  <a:lnTo>
                    <a:pt x="350" y="307"/>
                  </a:lnTo>
                  <a:lnTo>
                    <a:pt x="352" y="303"/>
                  </a:lnTo>
                  <a:lnTo>
                    <a:pt x="352" y="303"/>
                  </a:lnTo>
                  <a:lnTo>
                    <a:pt x="352" y="300"/>
                  </a:lnTo>
                  <a:lnTo>
                    <a:pt x="352" y="300"/>
                  </a:lnTo>
                  <a:lnTo>
                    <a:pt x="352" y="298"/>
                  </a:lnTo>
                  <a:lnTo>
                    <a:pt x="352" y="298"/>
                  </a:lnTo>
                  <a:lnTo>
                    <a:pt x="355" y="296"/>
                  </a:lnTo>
                  <a:lnTo>
                    <a:pt x="357" y="296"/>
                  </a:lnTo>
                  <a:lnTo>
                    <a:pt x="357" y="293"/>
                  </a:lnTo>
                  <a:lnTo>
                    <a:pt x="359" y="293"/>
                  </a:lnTo>
                  <a:lnTo>
                    <a:pt x="362" y="293"/>
                  </a:lnTo>
                  <a:lnTo>
                    <a:pt x="362" y="293"/>
                  </a:lnTo>
                  <a:lnTo>
                    <a:pt x="362" y="293"/>
                  </a:lnTo>
                  <a:lnTo>
                    <a:pt x="362" y="293"/>
                  </a:lnTo>
                  <a:lnTo>
                    <a:pt x="362" y="291"/>
                  </a:lnTo>
                  <a:lnTo>
                    <a:pt x="362" y="291"/>
                  </a:lnTo>
                  <a:lnTo>
                    <a:pt x="359" y="291"/>
                  </a:lnTo>
                  <a:lnTo>
                    <a:pt x="357" y="291"/>
                  </a:lnTo>
                  <a:lnTo>
                    <a:pt x="357" y="291"/>
                  </a:lnTo>
                  <a:lnTo>
                    <a:pt x="357" y="291"/>
                  </a:lnTo>
                  <a:lnTo>
                    <a:pt x="357" y="291"/>
                  </a:lnTo>
                  <a:lnTo>
                    <a:pt x="357" y="291"/>
                  </a:lnTo>
                  <a:lnTo>
                    <a:pt x="357" y="291"/>
                  </a:lnTo>
                  <a:lnTo>
                    <a:pt x="341" y="289"/>
                  </a:lnTo>
                  <a:lnTo>
                    <a:pt x="333" y="289"/>
                  </a:lnTo>
                  <a:lnTo>
                    <a:pt x="329" y="289"/>
                  </a:lnTo>
                  <a:lnTo>
                    <a:pt x="329" y="289"/>
                  </a:lnTo>
                  <a:lnTo>
                    <a:pt x="326" y="291"/>
                  </a:lnTo>
                  <a:lnTo>
                    <a:pt x="324" y="291"/>
                  </a:lnTo>
                  <a:lnTo>
                    <a:pt x="324" y="289"/>
                  </a:lnTo>
                  <a:lnTo>
                    <a:pt x="322" y="286"/>
                  </a:lnTo>
                  <a:lnTo>
                    <a:pt x="307" y="272"/>
                  </a:lnTo>
                  <a:lnTo>
                    <a:pt x="305" y="270"/>
                  </a:lnTo>
                  <a:lnTo>
                    <a:pt x="303" y="270"/>
                  </a:lnTo>
                  <a:lnTo>
                    <a:pt x="300" y="267"/>
                  </a:lnTo>
                  <a:lnTo>
                    <a:pt x="298" y="267"/>
                  </a:lnTo>
                  <a:lnTo>
                    <a:pt x="293" y="270"/>
                  </a:lnTo>
                  <a:lnTo>
                    <a:pt x="291" y="270"/>
                  </a:lnTo>
                  <a:lnTo>
                    <a:pt x="291" y="270"/>
                  </a:lnTo>
                  <a:lnTo>
                    <a:pt x="291" y="270"/>
                  </a:lnTo>
                  <a:lnTo>
                    <a:pt x="291" y="267"/>
                  </a:lnTo>
                  <a:lnTo>
                    <a:pt x="291" y="265"/>
                  </a:lnTo>
                  <a:lnTo>
                    <a:pt x="286" y="260"/>
                  </a:lnTo>
                  <a:lnTo>
                    <a:pt x="286" y="258"/>
                  </a:lnTo>
                  <a:lnTo>
                    <a:pt x="286" y="255"/>
                  </a:lnTo>
                  <a:lnTo>
                    <a:pt x="286" y="253"/>
                  </a:lnTo>
                  <a:lnTo>
                    <a:pt x="288" y="251"/>
                  </a:lnTo>
                  <a:lnTo>
                    <a:pt x="291" y="248"/>
                  </a:lnTo>
                  <a:lnTo>
                    <a:pt x="291" y="246"/>
                  </a:lnTo>
                  <a:lnTo>
                    <a:pt x="291" y="246"/>
                  </a:lnTo>
                  <a:lnTo>
                    <a:pt x="291" y="241"/>
                  </a:lnTo>
                  <a:lnTo>
                    <a:pt x="291" y="241"/>
                  </a:lnTo>
                  <a:lnTo>
                    <a:pt x="293" y="239"/>
                  </a:lnTo>
                  <a:lnTo>
                    <a:pt x="293" y="239"/>
                  </a:lnTo>
                  <a:lnTo>
                    <a:pt x="291" y="236"/>
                  </a:lnTo>
                  <a:lnTo>
                    <a:pt x="291" y="236"/>
                  </a:lnTo>
                  <a:lnTo>
                    <a:pt x="286" y="236"/>
                  </a:lnTo>
                  <a:lnTo>
                    <a:pt x="286" y="236"/>
                  </a:lnTo>
                  <a:lnTo>
                    <a:pt x="286" y="236"/>
                  </a:lnTo>
                  <a:lnTo>
                    <a:pt x="286" y="234"/>
                  </a:lnTo>
                  <a:lnTo>
                    <a:pt x="284" y="234"/>
                  </a:lnTo>
                  <a:lnTo>
                    <a:pt x="284" y="232"/>
                  </a:lnTo>
                  <a:lnTo>
                    <a:pt x="284" y="232"/>
                  </a:lnTo>
                  <a:lnTo>
                    <a:pt x="284" y="229"/>
                  </a:lnTo>
                  <a:lnTo>
                    <a:pt x="286" y="229"/>
                  </a:lnTo>
                  <a:lnTo>
                    <a:pt x="293" y="227"/>
                  </a:lnTo>
                  <a:lnTo>
                    <a:pt x="296" y="227"/>
                  </a:lnTo>
                  <a:lnTo>
                    <a:pt x="298" y="227"/>
                  </a:lnTo>
                  <a:lnTo>
                    <a:pt x="305" y="227"/>
                  </a:lnTo>
                  <a:lnTo>
                    <a:pt x="305" y="227"/>
                  </a:lnTo>
                  <a:lnTo>
                    <a:pt x="305" y="227"/>
                  </a:lnTo>
                  <a:lnTo>
                    <a:pt x="307" y="225"/>
                  </a:lnTo>
                  <a:lnTo>
                    <a:pt x="305" y="225"/>
                  </a:lnTo>
                  <a:lnTo>
                    <a:pt x="305" y="220"/>
                  </a:lnTo>
                  <a:lnTo>
                    <a:pt x="305" y="218"/>
                  </a:lnTo>
                  <a:lnTo>
                    <a:pt x="305" y="218"/>
                  </a:lnTo>
                  <a:lnTo>
                    <a:pt x="305" y="218"/>
                  </a:lnTo>
                  <a:lnTo>
                    <a:pt x="307" y="215"/>
                  </a:lnTo>
                  <a:lnTo>
                    <a:pt x="307" y="215"/>
                  </a:lnTo>
                  <a:lnTo>
                    <a:pt x="310" y="215"/>
                  </a:lnTo>
                  <a:lnTo>
                    <a:pt x="310" y="215"/>
                  </a:lnTo>
                  <a:lnTo>
                    <a:pt x="317" y="218"/>
                  </a:lnTo>
                  <a:lnTo>
                    <a:pt x="319" y="218"/>
                  </a:lnTo>
                  <a:lnTo>
                    <a:pt x="319" y="220"/>
                  </a:lnTo>
                  <a:lnTo>
                    <a:pt x="319" y="227"/>
                  </a:lnTo>
                  <a:lnTo>
                    <a:pt x="319" y="229"/>
                  </a:lnTo>
                  <a:lnTo>
                    <a:pt x="319" y="229"/>
                  </a:lnTo>
                  <a:lnTo>
                    <a:pt x="319" y="229"/>
                  </a:lnTo>
                  <a:lnTo>
                    <a:pt x="319" y="229"/>
                  </a:lnTo>
                  <a:lnTo>
                    <a:pt x="319" y="229"/>
                  </a:lnTo>
                  <a:lnTo>
                    <a:pt x="322" y="229"/>
                  </a:lnTo>
                  <a:lnTo>
                    <a:pt x="322" y="229"/>
                  </a:lnTo>
                  <a:lnTo>
                    <a:pt x="326" y="232"/>
                  </a:lnTo>
                  <a:lnTo>
                    <a:pt x="329" y="234"/>
                  </a:lnTo>
                  <a:lnTo>
                    <a:pt x="329" y="234"/>
                  </a:lnTo>
                  <a:lnTo>
                    <a:pt x="331" y="236"/>
                  </a:lnTo>
                  <a:lnTo>
                    <a:pt x="333" y="236"/>
                  </a:lnTo>
                  <a:lnTo>
                    <a:pt x="336" y="234"/>
                  </a:lnTo>
                  <a:lnTo>
                    <a:pt x="338" y="232"/>
                  </a:lnTo>
                  <a:lnTo>
                    <a:pt x="341" y="229"/>
                  </a:lnTo>
                  <a:lnTo>
                    <a:pt x="341" y="229"/>
                  </a:lnTo>
                  <a:lnTo>
                    <a:pt x="343" y="229"/>
                  </a:lnTo>
                  <a:lnTo>
                    <a:pt x="343" y="229"/>
                  </a:lnTo>
                  <a:lnTo>
                    <a:pt x="343" y="229"/>
                  </a:lnTo>
                  <a:lnTo>
                    <a:pt x="343" y="227"/>
                  </a:lnTo>
                  <a:lnTo>
                    <a:pt x="343" y="227"/>
                  </a:lnTo>
                  <a:lnTo>
                    <a:pt x="343" y="227"/>
                  </a:lnTo>
                  <a:lnTo>
                    <a:pt x="343" y="225"/>
                  </a:lnTo>
                  <a:lnTo>
                    <a:pt x="343" y="222"/>
                  </a:lnTo>
                  <a:lnTo>
                    <a:pt x="343" y="222"/>
                  </a:lnTo>
                  <a:lnTo>
                    <a:pt x="345" y="220"/>
                  </a:lnTo>
                  <a:lnTo>
                    <a:pt x="345" y="218"/>
                  </a:lnTo>
                  <a:lnTo>
                    <a:pt x="348" y="215"/>
                  </a:lnTo>
                  <a:lnTo>
                    <a:pt x="352" y="213"/>
                  </a:lnTo>
                  <a:lnTo>
                    <a:pt x="357" y="210"/>
                  </a:lnTo>
                  <a:lnTo>
                    <a:pt x="367" y="208"/>
                  </a:lnTo>
                  <a:lnTo>
                    <a:pt x="371" y="206"/>
                  </a:lnTo>
                  <a:lnTo>
                    <a:pt x="378" y="203"/>
                  </a:lnTo>
                  <a:lnTo>
                    <a:pt x="393" y="201"/>
                  </a:lnTo>
                  <a:lnTo>
                    <a:pt x="397" y="201"/>
                  </a:lnTo>
                  <a:lnTo>
                    <a:pt x="397" y="196"/>
                  </a:lnTo>
                  <a:lnTo>
                    <a:pt x="400" y="194"/>
                  </a:lnTo>
                  <a:lnTo>
                    <a:pt x="397" y="192"/>
                  </a:lnTo>
                  <a:lnTo>
                    <a:pt x="397" y="189"/>
                  </a:lnTo>
                  <a:lnTo>
                    <a:pt x="397" y="189"/>
                  </a:lnTo>
                  <a:lnTo>
                    <a:pt x="397" y="189"/>
                  </a:lnTo>
                  <a:lnTo>
                    <a:pt x="397" y="187"/>
                  </a:lnTo>
                  <a:lnTo>
                    <a:pt x="400" y="184"/>
                  </a:lnTo>
                  <a:lnTo>
                    <a:pt x="400" y="184"/>
                  </a:lnTo>
                  <a:lnTo>
                    <a:pt x="402" y="182"/>
                  </a:lnTo>
                  <a:lnTo>
                    <a:pt x="402" y="182"/>
                  </a:lnTo>
                  <a:lnTo>
                    <a:pt x="402" y="180"/>
                  </a:lnTo>
                  <a:lnTo>
                    <a:pt x="402" y="180"/>
                  </a:lnTo>
                  <a:lnTo>
                    <a:pt x="404" y="180"/>
                  </a:lnTo>
                  <a:lnTo>
                    <a:pt x="404" y="177"/>
                  </a:lnTo>
                  <a:lnTo>
                    <a:pt x="404" y="177"/>
                  </a:lnTo>
                  <a:lnTo>
                    <a:pt x="404" y="177"/>
                  </a:lnTo>
                  <a:lnTo>
                    <a:pt x="407" y="177"/>
                  </a:lnTo>
                  <a:lnTo>
                    <a:pt x="409" y="177"/>
                  </a:lnTo>
                  <a:lnTo>
                    <a:pt x="414" y="182"/>
                  </a:lnTo>
                  <a:lnTo>
                    <a:pt x="416" y="182"/>
                  </a:lnTo>
                  <a:lnTo>
                    <a:pt x="419" y="182"/>
                  </a:lnTo>
                  <a:lnTo>
                    <a:pt x="421" y="182"/>
                  </a:lnTo>
                  <a:lnTo>
                    <a:pt x="421" y="184"/>
                  </a:lnTo>
                  <a:lnTo>
                    <a:pt x="423" y="187"/>
                  </a:lnTo>
                  <a:lnTo>
                    <a:pt x="426" y="187"/>
                  </a:lnTo>
                  <a:lnTo>
                    <a:pt x="428" y="189"/>
                  </a:lnTo>
                  <a:lnTo>
                    <a:pt x="435" y="192"/>
                  </a:lnTo>
                  <a:lnTo>
                    <a:pt x="438" y="189"/>
                  </a:lnTo>
                  <a:lnTo>
                    <a:pt x="438" y="187"/>
                  </a:lnTo>
                  <a:lnTo>
                    <a:pt x="438" y="187"/>
                  </a:lnTo>
                  <a:lnTo>
                    <a:pt x="438" y="187"/>
                  </a:lnTo>
                  <a:lnTo>
                    <a:pt x="435" y="184"/>
                  </a:lnTo>
                  <a:lnTo>
                    <a:pt x="435" y="184"/>
                  </a:lnTo>
                  <a:lnTo>
                    <a:pt x="435" y="182"/>
                  </a:lnTo>
                  <a:lnTo>
                    <a:pt x="435" y="182"/>
                  </a:lnTo>
                  <a:lnTo>
                    <a:pt x="435" y="182"/>
                  </a:lnTo>
                  <a:lnTo>
                    <a:pt x="438" y="180"/>
                  </a:lnTo>
                  <a:lnTo>
                    <a:pt x="438" y="182"/>
                  </a:lnTo>
                  <a:lnTo>
                    <a:pt x="440" y="182"/>
                  </a:lnTo>
                  <a:lnTo>
                    <a:pt x="442" y="182"/>
                  </a:lnTo>
                  <a:lnTo>
                    <a:pt x="442" y="182"/>
                  </a:lnTo>
                  <a:lnTo>
                    <a:pt x="445" y="182"/>
                  </a:lnTo>
                  <a:lnTo>
                    <a:pt x="445" y="184"/>
                  </a:lnTo>
                  <a:lnTo>
                    <a:pt x="445" y="184"/>
                  </a:lnTo>
                  <a:lnTo>
                    <a:pt x="447" y="184"/>
                  </a:lnTo>
                  <a:lnTo>
                    <a:pt x="447" y="182"/>
                  </a:lnTo>
                  <a:lnTo>
                    <a:pt x="447" y="182"/>
                  </a:lnTo>
                  <a:lnTo>
                    <a:pt x="447" y="180"/>
                  </a:lnTo>
                  <a:lnTo>
                    <a:pt x="447" y="177"/>
                  </a:lnTo>
                  <a:lnTo>
                    <a:pt x="449" y="177"/>
                  </a:lnTo>
                  <a:lnTo>
                    <a:pt x="449" y="177"/>
                  </a:lnTo>
                  <a:lnTo>
                    <a:pt x="452" y="177"/>
                  </a:lnTo>
                  <a:lnTo>
                    <a:pt x="452" y="175"/>
                  </a:lnTo>
                  <a:lnTo>
                    <a:pt x="452" y="173"/>
                  </a:lnTo>
                  <a:lnTo>
                    <a:pt x="452" y="170"/>
                  </a:lnTo>
                  <a:lnTo>
                    <a:pt x="452" y="170"/>
                  </a:lnTo>
                  <a:lnTo>
                    <a:pt x="449" y="168"/>
                  </a:lnTo>
                  <a:lnTo>
                    <a:pt x="447" y="168"/>
                  </a:lnTo>
                  <a:lnTo>
                    <a:pt x="447" y="165"/>
                  </a:lnTo>
                  <a:lnTo>
                    <a:pt x="447" y="165"/>
                  </a:lnTo>
                  <a:lnTo>
                    <a:pt x="447" y="165"/>
                  </a:lnTo>
                  <a:lnTo>
                    <a:pt x="445" y="163"/>
                  </a:lnTo>
                  <a:lnTo>
                    <a:pt x="445" y="163"/>
                  </a:lnTo>
                  <a:lnTo>
                    <a:pt x="445" y="161"/>
                  </a:lnTo>
                  <a:lnTo>
                    <a:pt x="447" y="161"/>
                  </a:lnTo>
                  <a:lnTo>
                    <a:pt x="449" y="161"/>
                  </a:lnTo>
                  <a:lnTo>
                    <a:pt x="454" y="158"/>
                  </a:lnTo>
                  <a:lnTo>
                    <a:pt x="454" y="158"/>
                  </a:lnTo>
                  <a:lnTo>
                    <a:pt x="457" y="158"/>
                  </a:lnTo>
                  <a:lnTo>
                    <a:pt x="457" y="161"/>
                  </a:lnTo>
                  <a:lnTo>
                    <a:pt x="457" y="161"/>
                  </a:lnTo>
                  <a:lnTo>
                    <a:pt x="457" y="163"/>
                  </a:lnTo>
                  <a:lnTo>
                    <a:pt x="457" y="165"/>
                  </a:lnTo>
                  <a:lnTo>
                    <a:pt x="457" y="165"/>
                  </a:lnTo>
                  <a:lnTo>
                    <a:pt x="459" y="165"/>
                  </a:lnTo>
                  <a:lnTo>
                    <a:pt x="464" y="163"/>
                  </a:lnTo>
                  <a:lnTo>
                    <a:pt x="466" y="163"/>
                  </a:lnTo>
                  <a:lnTo>
                    <a:pt x="471" y="163"/>
                  </a:lnTo>
                  <a:lnTo>
                    <a:pt x="471" y="163"/>
                  </a:lnTo>
                  <a:lnTo>
                    <a:pt x="473" y="161"/>
                  </a:lnTo>
                  <a:lnTo>
                    <a:pt x="475" y="161"/>
                  </a:lnTo>
                  <a:lnTo>
                    <a:pt x="475" y="161"/>
                  </a:lnTo>
                  <a:lnTo>
                    <a:pt x="475" y="158"/>
                  </a:lnTo>
                  <a:lnTo>
                    <a:pt x="475" y="156"/>
                  </a:lnTo>
                  <a:lnTo>
                    <a:pt x="475" y="154"/>
                  </a:lnTo>
                  <a:lnTo>
                    <a:pt x="475" y="151"/>
                  </a:lnTo>
                  <a:lnTo>
                    <a:pt x="475" y="149"/>
                  </a:lnTo>
                  <a:lnTo>
                    <a:pt x="475" y="149"/>
                  </a:lnTo>
                  <a:lnTo>
                    <a:pt x="478" y="149"/>
                  </a:lnTo>
                  <a:lnTo>
                    <a:pt x="478" y="149"/>
                  </a:lnTo>
                  <a:lnTo>
                    <a:pt x="480" y="149"/>
                  </a:lnTo>
                  <a:lnTo>
                    <a:pt x="483" y="151"/>
                  </a:lnTo>
                  <a:lnTo>
                    <a:pt x="485" y="151"/>
                  </a:lnTo>
                  <a:lnTo>
                    <a:pt x="485" y="151"/>
                  </a:lnTo>
                  <a:lnTo>
                    <a:pt x="485" y="149"/>
                  </a:lnTo>
                  <a:lnTo>
                    <a:pt x="487" y="147"/>
                  </a:lnTo>
                  <a:lnTo>
                    <a:pt x="487" y="144"/>
                  </a:lnTo>
                  <a:lnTo>
                    <a:pt x="487" y="144"/>
                  </a:lnTo>
                  <a:lnTo>
                    <a:pt x="490" y="142"/>
                  </a:lnTo>
                  <a:lnTo>
                    <a:pt x="492" y="144"/>
                  </a:lnTo>
                  <a:lnTo>
                    <a:pt x="494" y="144"/>
                  </a:lnTo>
                  <a:lnTo>
                    <a:pt x="494" y="142"/>
                  </a:lnTo>
                  <a:lnTo>
                    <a:pt x="494" y="139"/>
                  </a:lnTo>
                  <a:lnTo>
                    <a:pt x="494" y="137"/>
                  </a:lnTo>
                  <a:lnTo>
                    <a:pt x="494" y="137"/>
                  </a:lnTo>
                  <a:lnTo>
                    <a:pt x="492" y="137"/>
                  </a:lnTo>
                  <a:lnTo>
                    <a:pt x="492" y="137"/>
                  </a:lnTo>
                  <a:lnTo>
                    <a:pt x="492" y="137"/>
                  </a:lnTo>
                  <a:lnTo>
                    <a:pt x="490" y="137"/>
                  </a:lnTo>
                  <a:lnTo>
                    <a:pt x="490" y="137"/>
                  </a:lnTo>
                  <a:lnTo>
                    <a:pt x="490" y="135"/>
                  </a:lnTo>
                  <a:lnTo>
                    <a:pt x="490" y="135"/>
                  </a:lnTo>
                  <a:lnTo>
                    <a:pt x="490" y="132"/>
                  </a:lnTo>
                  <a:lnTo>
                    <a:pt x="492" y="132"/>
                  </a:lnTo>
                  <a:lnTo>
                    <a:pt x="494" y="130"/>
                  </a:lnTo>
                  <a:lnTo>
                    <a:pt x="494" y="130"/>
                  </a:lnTo>
                  <a:lnTo>
                    <a:pt x="499" y="128"/>
                  </a:lnTo>
                  <a:lnTo>
                    <a:pt x="502" y="125"/>
                  </a:lnTo>
                  <a:lnTo>
                    <a:pt x="504" y="123"/>
                  </a:lnTo>
                  <a:lnTo>
                    <a:pt x="509" y="113"/>
                  </a:lnTo>
                  <a:lnTo>
                    <a:pt x="509" y="111"/>
                  </a:lnTo>
                  <a:lnTo>
                    <a:pt x="509" y="109"/>
                  </a:lnTo>
                  <a:lnTo>
                    <a:pt x="509" y="109"/>
                  </a:lnTo>
                  <a:lnTo>
                    <a:pt x="509" y="106"/>
                  </a:lnTo>
                  <a:lnTo>
                    <a:pt x="509" y="106"/>
                  </a:lnTo>
                  <a:lnTo>
                    <a:pt x="509" y="106"/>
                  </a:lnTo>
                  <a:lnTo>
                    <a:pt x="511" y="104"/>
                  </a:lnTo>
                  <a:lnTo>
                    <a:pt x="511" y="104"/>
                  </a:lnTo>
                  <a:lnTo>
                    <a:pt x="511" y="102"/>
                  </a:lnTo>
                  <a:lnTo>
                    <a:pt x="511" y="102"/>
                  </a:lnTo>
                  <a:lnTo>
                    <a:pt x="511" y="102"/>
                  </a:lnTo>
                  <a:lnTo>
                    <a:pt x="509" y="99"/>
                  </a:lnTo>
                  <a:lnTo>
                    <a:pt x="509" y="99"/>
                  </a:lnTo>
                  <a:lnTo>
                    <a:pt x="511" y="94"/>
                  </a:lnTo>
                  <a:lnTo>
                    <a:pt x="509" y="94"/>
                  </a:lnTo>
                  <a:lnTo>
                    <a:pt x="509" y="94"/>
                  </a:lnTo>
                  <a:lnTo>
                    <a:pt x="509" y="92"/>
                  </a:lnTo>
                  <a:lnTo>
                    <a:pt x="506" y="92"/>
                  </a:lnTo>
                  <a:lnTo>
                    <a:pt x="506" y="92"/>
                  </a:lnTo>
                  <a:lnTo>
                    <a:pt x="506" y="92"/>
                  </a:lnTo>
                  <a:lnTo>
                    <a:pt x="506" y="90"/>
                  </a:lnTo>
                  <a:lnTo>
                    <a:pt x="506" y="90"/>
                  </a:lnTo>
                  <a:lnTo>
                    <a:pt x="509" y="90"/>
                  </a:lnTo>
                  <a:lnTo>
                    <a:pt x="511" y="90"/>
                  </a:lnTo>
                  <a:lnTo>
                    <a:pt x="511" y="92"/>
                  </a:lnTo>
                  <a:lnTo>
                    <a:pt x="513" y="92"/>
                  </a:lnTo>
                  <a:lnTo>
                    <a:pt x="513" y="92"/>
                  </a:lnTo>
                  <a:lnTo>
                    <a:pt x="516" y="92"/>
                  </a:lnTo>
                  <a:lnTo>
                    <a:pt x="516" y="92"/>
                  </a:lnTo>
                  <a:lnTo>
                    <a:pt x="518" y="92"/>
                  </a:lnTo>
                  <a:lnTo>
                    <a:pt x="520" y="92"/>
                  </a:lnTo>
                  <a:lnTo>
                    <a:pt x="520" y="90"/>
                  </a:lnTo>
                  <a:lnTo>
                    <a:pt x="523" y="90"/>
                  </a:lnTo>
                  <a:lnTo>
                    <a:pt x="523" y="87"/>
                  </a:lnTo>
                  <a:lnTo>
                    <a:pt x="520" y="87"/>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 name="Freeform 27"/>
            <p:cNvSpPr>
              <a:spLocks/>
            </p:cNvSpPr>
            <p:nvPr/>
          </p:nvSpPr>
          <p:spPr bwMode="auto">
            <a:xfrm>
              <a:off x="2666" y="257"/>
              <a:ext cx="902" cy="663"/>
            </a:xfrm>
            <a:custGeom>
              <a:avLst/>
              <a:gdLst>
                <a:gd name="T0" fmla="*/ 859 w 902"/>
                <a:gd name="T1" fmla="*/ 230 h 663"/>
                <a:gd name="T2" fmla="*/ 817 w 902"/>
                <a:gd name="T3" fmla="*/ 180 h 663"/>
                <a:gd name="T4" fmla="*/ 750 w 902"/>
                <a:gd name="T5" fmla="*/ 161 h 663"/>
                <a:gd name="T6" fmla="*/ 656 w 902"/>
                <a:gd name="T7" fmla="*/ 201 h 663"/>
                <a:gd name="T8" fmla="*/ 594 w 902"/>
                <a:gd name="T9" fmla="*/ 227 h 663"/>
                <a:gd name="T10" fmla="*/ 466 w 902"/>
                <a:gd name="T11" fmla="*/ 123 h 663"/>
                <a:gd name="T12" fmla="*/ 334 w 902"/>
                <a:gd name="T13" fmla="*/ 45 h 663"/>
                <a:gd name="T14" fmla="*/ 270 w 902"/>
                <a:gd name="T15" fmla="*/ 21 h 663"/>
                <a:gd name="T16" fmla="*/ 227 w 902"/>
                <a:gd name="T17" fmla="*/ 10 h 663"/>
                <a:gd name="T18" fmla="*/ 144 w 902"/>
                <a:gd name="T19" fmla="*/ 24 h 663"/>
                <a:gd name="T20" fmla="*/ 158 w 902"/>
                <a:gd name="T21" fmla="*/ 40 h 663"/>
                <a:gd name="T22" fmla="*/ 147 w 902"/>
                <a:gd name="T23" fmla="*/ 47 h 663"/>
                <a:gd name="T24" fmla="*/ 125 w 902"/>
                <a:gd name="T25" fmla="*/ 45 h 663"/>
                <a:gd name="T26" fmla="*/ 80 w 902"/>
                <a:gd name="T27" fmla="*/ 50 h 663"/>
                <a:gd name="T28" fmla="*/ 66 w 902"/>
                <a:gd name="T29" fmla="*/ 66 h 663"/>
                <a:gd name="T30" fmla="*/ 45 w 902"/>
                <a:gd name="T31" fmla="*/ 85 h 663"/>
                <a:gd name="T32" fmla="*/ 21 w 902"/>
                <a:gd name="T33" fmla="*/ 111 h 663"/>
                <a:gd name="T34" fmla="*/ 2 w 902"/>
                <a:gd name="T35" fmla="*/ 135 h 663"/>
                <a:gd name="T36" fmla="*/ 28 w 902"/>
                <a:gd name="T37" fmla="*/ 173 h 663"/>
                <a:gd name="T38" fmla="*/ 61 w 902"/>
                <a:gd name="T39" fmla="*/ 170 h 663"/>
                <a:gd name="T40" fmla="*/ 73 w 902"/>
                <a:gd name="T41" fmla="*/ 175 h 663"/>
                <a:gd name="T42" fmla="*/ 90 w 902"/>
                <a:gd name="T43" fmla="*/ 206 h 663"/>
                <a:gd name="T44" fmla="*/ 102 w 902"/>
                <a:gd name="T45" fmla="*/ 211 h 663"/>
                <a:gd name="T46" fmla="*/ 147 w 902"/>
                <a:gd name="T47" fmla="*/ 220 h 663"/>
                <a:gd name="T48" fmla="*/ 135 w 902"/>
                <a:gd name="T49" fmla="*/ 244 h 663"/>
                <a:gd name="T50" fmla="*/ 142 w 902"/>
                <a:gd name="T51" fmla="*/ 263 h 663"/>
                <a:gd name="T52" fmla="*/ 161 w 902"/>
                <a:gd name="T53" fmla="*/ 263 h 663"/>
                <a:gd name="T54" fmla="*/ 175 w 902"/>
                <a:gd name="T55" fmla="*/ 270 h 663"/>
                <a:gd name="T56" fmla="*/ 184 w 902"/>
                <a:gd name="T57" fmla="*/ 277 h 663"/>
                <a:gd name="T58" fmla="*/ 180 w 902"/>
                <a:gd name="T59" fmla="*/ 286 h 663"/>
                <a:gd name="T60" fmla="*/ 177 w 902"/>
                <a:gd name="T61" fmla="*/ 301 h 663"/>
                <a:gd name="T62" fmla="*/ 168 w 902"/>
                <a:gd name="T63" fmla="*/ 310 h 663"/>
                <a:gd name="T64" fmla="*/ 158 w 902"/>
                <a:gd name="T65" fmla="*/ 317 h 663"/>
                <a:gd name="T66" fmla="*/ 135 w 902"/>
                <a:gd name="T67" fmla="*/ 331 h 663"/>
                <a:gd name="T68" fmla="*/ 125 w 902"/>
                <a:gd name="T69" fmla="*/ 350 h 663"/>
                <a:gd name="T70" fmla="*/ 109 w 902"/>
                <a:gd name="T71" fmla="*/ 353 h 663"/>
                <a:gd name="T72" fmla="*/ 106 w 902"/>
                <a:gd name="T73" fmla="*/ 369 h 663"/>
                <a:gd name="T74" fmla="*/ 113 w 902"/>
                <a:gd name="T75" fmla="*/ 414 h 663"/>
                <a:gd name="T76" fmla="*/ 128 w 902"/>
                <a:gd name="T77" fmla="*/ 488 h 663"/>
                <a:gd name="T78" fmla="*/ 123 w 902"/>
                <a:gd name="T79" fmla="*/ 518 h 663"/>
                <a:gd name="T80" fmla="*/ 125 w 902"/>
                <a:gd name="T81" fmla="*/ 537 h 663"/>
                <a:gd name="T82" fmla="*/ 147 w 902"/>
                <a:gd name="T83" fmla="*/ 566 h 663"/>
                <a:gd name="T84" fmla="*/ 208 w 902"/>
                <a:gd name="T85" fmla="*/ 597 h 663"/>
                <a:gd name="T86" fmla="*/ 248 w 902"/>
                <a:gd name="T87" fmla="*/ 597 h 663"/>
                <a:gd name="T88" fmla="*/ 296 w 902"/>
                <a:gd name="T89" fmla="*/ 646 h 663"/>
                <a:gd name="T90" fmla="*/ 355 w 902"/>
                <a:gd name="T91" fmla="*/ 651 h 663"/>
                <a:gd name="T92" fmla="*/ 393 w 902"/>
                <a:gd name="T93" fmla="*/ 618 h 663"/>
                <a:gd name="T94" fmla="*/ 381 w 902"/>
                <a:gd name="T95" fmla="*/ 578 h 663"/>
                <a:gd name="T96" fmla="*/ 431 w 902"/>
                <a:gd name="T97" fmla="*/ 554 h 663"/>
                <a:gd name="T98" fmla="*/ 516 w 902"/>
                <a:gd name="T99" fmla="*/ 568 h 663"/>
                <a:gd name="T100" fmla="*/ 589 w 902"/>
                <a:gd name="T101" fmla="*/ 570 h 663"/>
                <a:gd name="T102" fmla="*/ 627 w 902"/>
                <a:gd name="T103" fmla="*/ 615 h 663"/>
                <a:gd name="T104" fmla="*/ 660 w 902"/>
                <a:gd name="T105" fmla="*/ 608 h 663"/>
                <a:gd name="T106" fmla="*/ 672 w 902"/>
                <a:gd name="T107" fmla="*/ 618 h 663"/>
                <a:gd name="T108" fmla="*/ 703 w 902"/>
                <a:gd name="T109" fmla="*/ 625 h 663"/>
                <a:gd name="T110" fmla="*/ 750 w 902"/>
                <a:gd name="T111" fmla="*/ 653 h 663"/>
                <a:gd name="T112" fmla="*/ 795 w 902"/>
                <a:gd name="T113" fmla="*/ 597 h 663"/>
                <a:gd name="T114" fmla="*/ 753 w 902"/>
                <a:gd name="T115" fmla="*/ 533 h 663"/>
                <a:gd name="T116" fmla="*/ 746 w 902"/>
                <a:gd name="T117" fmla="*/ 481 h 663"/>
                <a:gd name="T118" fmla="*/ 791 w 902"/>
                <a:gd name="T119" fmla="*/ 428 h 663"/>
                <a:gd name="T120" fmla="*/ 828 w 902"/>
                <a:gd name="T121" fmla="*/ 369 h 663"/>
                <a:gd name="T122" fmla="*/ 866 w 902"/>
                <a:gd name="T123" fmla="*/ 329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2" h="663">
                  <a:moveTo>
                    <a:pt x="902" y="225"/>
                  </a:moveTo>
                  <a:lnTo>
                    <a:pt x="899" y="220"/>
                  </a:lnTo>
                  <a:lnTo>
                    <a:pt x="897" y="220"/>
                  </a:lnTo>
                  <a:lnTo>
                    <a:pt x="895" y="220"/>
                  </a:lnTo>
                  <a:lnTo>
                    <a:pt x="895" y="220"/>
                  </a:lnTo>
                  <a:lnTo>
                    <a:pt x="895" y="220"/>
                  </a:lnTo>
                  <a:lnTo>
                    <a:pt x="892" y="223"/>
                  </a:lnTo>
                  <a:lnTo>
                    <a:pt x="890" y="223"/>
                  </a:lnTo>
                  <a:lnTo>
                    <a:pt x="890" y="220"/>
                  </a:lnTo>
                  <a:lnTo>
                    <a:pt x="888" y="220"/>
                  </a:lnTo>
                  <a:lnTo>
                    <a:pt x="885" y="215"/>
                  </a:lnTo>
                  <a:lnTo>
                    <a:pt x="885" y="215"/>
                  </a:lnTo>
                  <a:lnTo>
                    <a:pt x="880" y="213"/>
                  </a:lnTo>
                  <a:lnTo>
                    <a:pt x="878" y="215"/>
                  </a:lnTo>
                  <a:lnTo>
                    <a:pt x="876" y="225"/>
                  </a:lnTo>
                  <a:lnTo>
                    <a:pt x="873" y="227"/>
                  </a:lnTo>
                  <a:lnTo>
                    <a:pt x="871" y="232"/>
                  </a:lnTo>
                  <a:lnTo>
                    <a:pt x="866" y="234"/>
                  </a:lnTo>
                  <a:lnTo>
                    <a:pt x="864" y="234"/>
                  </a:lnTo>
                  <a:lnTo>
                    <a:pt x="862" y="234"/>
                  </a:lnTo>
                  <a:lnTo>
                    <a:pt x="859" y="230"/>
                  </a:lnTo>
                  <a:lnTo>
                    <a:pt x="857" y="225"/>
                  </a:lnTo>
                  <a:lnTo>
                    <a:pt x="857" y="220"/>
                  </a:lnTo>
                  <a:lnTo>
                    <a:pt x="854" y="215"/>
                  </a:lnTo>
                  <a:lnTo>
                    <a:pt x="852" y="211"/>
                  </a:lnTo>
                  <a:lnTo>
                    <a:pt x="850" y="206"/>
                  </a:lnTo>
                  <a:lnTo>
                    <a:pt x="845" y="208"/>
                  </a:lnTo>
                  <a:lnTo>
                    <a:pt x="845" y="211"/>
                  </a:lnTo>
                  <a:lnTo>
                    <a:pt x="843" y="213"/>
                  </a:lnTo>
                  <a:lnTo>
                    <a:pt x="840" y="213"/>
                  </a:lnTo>
                  <a:lnTo>
                    <a:pt x="838" y="211"/>
                  </a:lnTo>
                  <a:lnTo>
                    <a:pt x="838" y="211"/>
                  </a:lnTo>
                  <a:lnTo>
                    <a:pt x="835" y="206"/>
                  </a:lnTo>
                  <a:lnTo>
                    <a:pt x="835" y="204"/>
                  </a:lnTo>
                  <a:lnTo>
                    <a:pt x="833" y="204"/>
                  </a:lnTo>
                  <a:lnTo>
                    <a:pt x="824" y="201"/>
                  </a:lnTo>
                  <a:lnTo>
                    <a:pt x="821" y="199"/>
                  </a:lnTo>
                  <a:lnTo>
                    <a:pt x="819" y="192"/>
                  </a:lnTo>
                  <a:lnTo>
                    <a:pt x="814" y="187"/>
                  </a:lnTo>
                  <a:lnTo>
                    <a:pt x="814" y="185"/>
                  </a:lnTo>
                  <a:lnTo>
                    <a:pt x="817" y="182"/>
                  </a:lnTo>
                  <a:lnTo>
                    <a:pt x="817" y="180"/>
                  </a:lnTo>
                  <a:lnTo>
                    <a:pt x="819" y="180"/>
                  </a:lnTo>
                  <a:lnTo>
                    <a:pt x="817" y="175"/>
                  </a:lnTo>
                  <a:lnTo>
                    <a:pt x="817" y="175"/>
                  </a:lnTo>
                  <a:lnTo>
                    <a:pt x="812" y="175"/>
                  </a:lnTo>
                  <a:lnTo>
                    <a:pt x="812" y="175"/>
                  </a:lnTo>
                  <a:lnTo>
                    <a:pt x="809" y="173"/>
                  </a:lnTo>
                  <a:lnTo>
                    <a:pt x="809" y="173"/>
                  </a:lnTo>
                  <a:lnTo>
                    <a:pt x="809" y="170"/>
                  </a:lnTo>
                  <a:lnTo>
                    <a:pt x="807" y="170"/>
                  </a:lnTo>
                  <a:lnTo>
                    <a:pt x="805" y="170"/>
                  </a:lnTo>
                  <a:lnTo>
                    <a:pt x="800" y="173"/>
                  </a:lnTo>
                  <a:lnTo>
                    <a:pt x="795" y="170"/>
                  </a:lnTo>
                  <a:lnTo>
                    <a:pt x="793" y="168"/>
                  </a:lnTo>
                  <a:lnTo>
                    <a:pt x="793" y="163"/>
                  </a:lnTo>
                  <a:lnTo>
                    <a:pt x="793" y="159"/>
                  </a:lnTo>
                  <a:lnTo>
                    <a:pt x="791" y="156"/>
                  </a:lnTo>
                  <a:lnTo>
                    <a:pt x="786" y="154"/>
                  </a:lnTo>
                  <a:lnTo>
                    <a:pt x="781" y="154"/>
                  </a:lnTo>
                  <a:lnTo>
                    <a:pt x="779" y="154"/>
                  </a:lnTo>
                  <a:lnTo>
                    <a:pt x="767" y="159"/>
                  </a:lnTo>
                  <a:lnTo>
                    <a:pt x="750" y="161"/>
                  </a:lnTo>
                  <a:lnTo>
                    <a:pt x="738" y="166"/>
                  </a:lnTo>
                  <a:lnTo>
                    <a:pt x="734" y="166"/>
                  </a:lnTo>
                  <a:lnTo>
                    <a:pt x="731" y="166"/>
                  </a:lnTo>
                  <a:lnTo>
                    <a:pt x="722" y="163"/>
                  </a:lnTo>
                  <a:lnTo>
                    <a:pt x="719" y="161"/>
                  </a:lnTo>
                  <a:lnTo>
                    <a:pt x="715" y="163"/>
                  </a:lnTo>
                  <a:lnTo>
                    <a:pt x="710" y="163"/>
                  </a:lnTo>
                  <a:lnTo>
                    <a:pt x="710" y="166"/>
                  </a:lnTo>
                  <a:lnTo>
                    <a:pt x="705" y="173"/>
                  </a:lnTo>
                  <a:lnTo>
                    <a:pt x="705" y="173"/>
                  </a:lnTo>
                  <a:lnTo>
                    <a:pt x="693" y="182"/>
                  </a:lnTo>
                  <a:lnTo>
                    <a:pt x="689" y="185"/>
                  </a:lnTo>
                  <a:lnTo>
                    <a:pt x="679" y="185"/>
                  </a:lnTo>
                  <a:lnTo>
                    <a:pt x="677" y="187"/>
                  </a:lnTo>
                  <a:lnTo>
                    <a:pt x="672" y="189"/>
                  </a:lnTo>
                  <a:lnTo>
                    <a:pt x="667" y="192"/>
                  </a:lnTo>
                  <a:lnTo>
                    <a:pt x="663" y="194"/>
                  </a:lnTo>
                  <a:lnTo>
                    <a:pt x="663" y="194"/>
                  </a:lnTo>
                  <a:lnTo>
                    <a:pt x="660" y="197"/>
                  </a:lnTo>
                  <a:lnTo>
                    <a:pt x="658" y="199"/>
                  </a:lnTo>
                  <a:lnTo>
                    <a:pt x="656" y="201"/>
                  </a:lnTo>
                  <a:lnTo>
                    <a:pt x="651" y="201"/>
                  </a:lnTo>
                  <a:lnTo>
                    <a:pt x="648" y="204"/>
                  </a:lnTo>
                  <a:lnTo>
                    <a:pt x="646" y="206"/>
                  </a:lnTo>
                  <a:lnTo>
                    <a:pt x="644" y="211"/>
                  </a:lnTo>
                  <a:lnTo>
                    <a:pt x="644" y="215"/>
                  </a:lnTo>
                  <a:lnTo>
                    <a:pt x="641" y="215"/>
                  </a:lnTo>
                  <a:lnTo>
                    <a:pt x="639" y="215"/>
                  </a:lnTo>
                  <a:lnTo>
                    <a:pt x="627" y="213"/>
                  </a:lnTo>
                  <a:lnTo>
                    <a:pt x="625" y="213"/>
                  </a:lnTo>
                  <a:lnTo>
                    <a:pt x="622" y="215"/>
                  </a:lnTo>
                  <a:lnTo>
                    <a:pt x="622" y="218"/>
                  </a:lnTo>
                  <a:lnTo>
                    <a:pt x="620" y="223"/>
                  </a:lnTo>
                  <a:lnTo>
                    <a:pt x="618" y="225"/>
                  </a:lnTo>
                  <a:lnTo>
                    <a:pt x="613" y="225"/>
                  </a:lnTo>
                  <a:lnTo>
                    <a:pt x="611" y="223"/>
                  </a:lnTo>
                  <a:lnTo>
                    <a:pt x="608" y="223"/>
                  </a:lnTo>
                  <a:lnTo>
                    <a:pt x="603" y="223"/>
                  </a:lnTo>
                  <a:lnTo>
                    <a:pt x="603" y="223"/>
                  </a:lnTo>
                  <a:lnTo>
                    <a:pt x="601" y="223"/>
                  </a:lnTo>
                  <a:lnTo>
                    <a:pt x="596" y="225"/>
                  </a:lnTo>
                  <a:lnTo>
                    <a:pt x="594" y="227"/>
                  </a:lnTo>
                  <a:lnTo>
                    <a:pt x="592" y="227"/>
                  </a:lnTo>
                  <a:lnTo>
                    <a:pt x="575" y="225"/>
                  </a:lnTo>
                  <a:lnTo>
                    <a:pt x="575" y="223"/>
                  </a:lnTo>
                  <a:lnTo>
                    <a:pt x="573" y="211"/>
                  </a:lnTo>
                  <a:lnTo>
                    <a:pt x="568" y="201"/>
                  </a:lnTo>
                  <a:lnTo>
                    <a:pt x="563" y="201"/>
                  </a:lnTo>
                  <a:lnTo>
                    <a:pt x="556" y="189"/>
                  </a:lnTo>
                  <a:lnTo>
                    <a:pt x="551" y="189"/>
                  </a:lnTo>
                  <a:lnTo>
                    <a:pt x="540" y="192"/>
                  </a:lnTo>
                  <a:lnTo>
                    <a:pt x="530" y="189"/>
                  </a:lnTo>
                  <a:lnTo>
                    <a:pt x="525" y="187"/>
                  </a:lnTo>
                  <a:lnTo>
                    <a:pt x="523" y="182"/>
                  </a:lnTo>
                  <a:lnTo>
                    <a:pt x="516" y="175"/>
                  </a:lnTo>
                  <a:lnTo>
                    <a:pt x="509" y="173"/>
                  </a:lnTo>
                  <a:lnTo>
                    <a:pt x="497" y="170"/>
                  </a:lnTo>
                  <a:lnTo>
                    <a:pt x="490" y="163"/>
                  </a:lnTo>
                  <a:lnTo>
                    <a:pt x="490" y="144"/>
                  </a:lnTo>
                  <a:lnTo>
                    <a:pt x="488" y="135"/>
                  </a:lnTo>
                  <a:lnTo>
                    <a:pt x="483" y="128"/>
                  </a:lnTo>
                  <a:lnTo>
                    <a:pt x="478" y="123"/>
                  </a:lnTo>
                  <a:lnTo>
                    <a:pt x="466" y="123"/>
                  </a:lnTo>
                  <a:lnTo>
                    <a:pt x="454" y="121"/>
                  </a:lnTo>
                  <a:lnTo>
                    <a:pt x="450" y="116"/>
                  </a:lnTo>
                  <a:lnTo>
                    <a:pt x="445" y="107"/>
                  </a:lnTo>
                  <a:lnTo>
                    <a:pt x="438" y="104"/>
                  </a:lnTo>
                  <a:lnTo>
                    <a:pt x="428" y="107"/>
                  </a:lnTo>
                  <a:lnTo>
                    <a:pt x="419" y="90"/>
                  </a:lnTo>
                  <a:lnTo>
                    <a:pt x="398" y="88"/>
                  </a:lnTo>
                  <a:lnTo>
                    <a:pt x="398" y="85"/>
                  </a:lnTo>
                  <a:lnTo>
                    <a:pt x="398" y="85"/>
                  </a:lnTo>
                  <a:lnTo>
                    <a:pt x="386" y="62"/>
                  </a:lnTo>
                  <a:lnTo>
                    <a:pt x="383" y="59"/>
                  </a:lnTo>
                  <a:lnTo>
                    <a:pt x="376" y="52"/>
                  </a:lnTo>
                  <a:lnTo>
                    <a:pt x="369" y="47"/>
                  </a:lnTo>
                  <a:lnTo>
                    <a:pt x="360" y="43"/>
                  </a:lnTo>
                  <a:lnTo>
                    <a:pt x="350" y="43"/>
                  </a:lnTo>
                  <a:lnTo>
                    <a:pt x="343" y="45"/>
                  </a:lnTo>
                  <a:lnTo>
                    <a:pt x="343" y="45"/>
                  </a:lnTo>
                  <a:lnTo>
                    <a:pt x="343" y="47"/>
                  </a:lnTo>
                  <a:lnTo>
                    <a:pt x="343" y="47"/>
                  </a:lnTo>
                  <a:lnTo>
                    <a:pt x="336" y="47"/>
                  </a:lnTo>
                  <a:lnTo>
                    <a:pt x="334" y="45"/>
                  </a:lnTo>
                  <a:lnTo>
                    <a:pt x="331" y="38"/>
                  </a:lnTo>
                  <a:lnTo>
                    <a:pt x="331" y="33"/>
                  </a:lnTo>
                  <a:lnTo>
                    <a:pt x="331" y="28"/>
                  </a:lnTo>
                  <a:lnTo>
                    <a:pt x="329" y="24"/>
                  </a:lnTo>
                  <a:lnTo>
                    <a:pt x="327" y="21"/>
                  </a:lnTo>
                  <a:lnTo>
                    <a:pt x="322" y="19"/>
                  </a:lnTo>
                  <a:lnTo>
                    <a:pt x="308" y="17"/>
                  </a:lnTo>
                  <a:lnTo>
                    <a:pt x="305" y="14"/>
                  </a:lnTo>
                  <a:lnTo>
                    <a:pt x="300" y="10"/>
                  </a:lnTo>
                  <a:lnTo>
                    <a:pt x="300" y="10"/>
                  </a:lnTo>
                  <a:lnTo>
                    <a:pt x="298" y="10"/>
                  </a:lnTo>
                  <a:lnTo>
                    <a:pt x="289" y="10"/>
                  </a:lnTo>
                  <a:lnTo>
                    <a:pt x="284" y="10"/>
                  </a:lnTo>
                  <a:lnTo>
                    <a:pt x="279" y="12"/>
                  </a:lnTo>
                  <a:lnTo>
                    <a:pt x="277" y="12"/>
                  </a:lnTo>
                  <a:lnTo>
                    <a:pt x="274" y="14"/>
                  </a:lnTo>
                  <a:lnTo>
                    <a:pt x="274" y="14"/>
                  </a:lnTo>
                  <a:lnTo>
                    <a:pt x="274" y="19"/>
                  </a:lnTo>
                  <a:lnTo>
                    <a:pt x="272" y="21"/>
                  </a:lnTo>
                  <a:lnTo>
                    <a:pt x="272" y="21"/>
                  </a:lnTo>
                  <a:lnTo>
                    <a:pt x="270" y="21"/>
                  </a:lnTo>
                  <a:lnTo>
                    <a:pt x="270" y="17"/>
                  </a:lnTo>
                  <a:lnTo>
                    <a:pt x="270" y="14"/>
                  </a:lnTo>
                  <a:lnTo>
                    <a:pt x="265" y="10"/>
                  </a:lnTo>
                  <a:lnTo>
                    <a:pt x="265" y="10"/>
                  </a:lnTo>
                  <a:lnTo>
                    <a:pt x="263" y="7"/>
                  </a:lnTo>
                  <a:lnTo>
                    <a:pt x="253" y="5"/>
                  </a:lnTo>
                  <a:lnTo>
                    <a:pt x="251" y="2"/>
                  </a:lnTo>
                  <a:lnTo>
                    <a:pt x="248" y="0"/>
                  </a:lnTo>
                  <a:lnTo>
                    <a:pt x="246" y="0"/>
                  </a:lnTo>
                  <a:lnTo>
                    <a:pt x="244" y="2"/>
                  </a:lnTo>
                  <a:lnTo>
                    <a:pt x="237" y="5"/>
                  </a:lnTo>
                  <a:lnTo>
                    <a:pt x="234" y="5"/>
                  </a:lnTo>
                  <a:lnTo>
                    <a:pt x="234" y="5"/>
                  </a:lnTo>
                  <a:lnTo>
                    <a:pt x="234" y="7"/>
                  </a:lnTo>
                  <a:lnTo>
                    <a:pt x="234" y="7"/>
                  </a:lnTo>
                  <a:lnTo>
                    <a:pt x="234" y="10"/>
                  </a:lnTo>
                  <a:lnTo>
                    <a:pt x="232" y="14"/>
                  </a:lnTo>
                  <a:lnTo>
                    <a:pt x="232" y="14"/>
                  </a:lnTo>
                  <a:lnTo>
                    <a:pt x="229" y="12"/>
                  </a:lnTo>
                  <a:lnTo>
                    <a:pt x="227" y="10"/>
                  </a:lnTo>
                  <a:lnTo>
                    <a:pt x="227" y="10"/>
                  </a:lnTo>
                  <a:lnTo>
                    <a:pt x="225" y="7"/>
                  </a:lnTo>
                  <a:lnTo>
                    <a:pt x="225" y="7"/>
                  </a:lnTo>
                  <a:lnTo>
                    <a:pt x="220" y="7"/>
                  </a:lnTo>
                  <a:lnTo>
                    <a:pt x="215" y="10"/>
                  </a:lnTo>
                  <a:lnTo>
                    <a:pt x="213" y="12"/>
                  </a:lnTo>
                  <a:lnTo>
                    <a:pt x="203" y="17"/>
                  </a:lnTo>
                  <a:lnTo>
                    <a:pt x="199" y="21"/>
                  </a:lnTo>
                  <a:lnTo>
                    <a:pt x="196" y="24"/>
                  </a:lnTo>
                  <a:lnTo>
                    <a:pt x="187" y="21"/>
                  </a:lnTo>
                  <a:lnTo>
                    <a:pt x="187" y="24"/>
                  </a:lnTo>
                  <a:lnTo>
                    <a:pt x="184" y="24"/>
                  </a:lnTo>
                  <a:lnTo>
                    <a:pt x="184" y="26"/>
                  </a:lnTo>
                  <a:lnTo>
                    <a:pt x="182" y="31"/>
                  </a:lnTo>
                  <a:lnTo>
                    <a:pt x="182" y="33"/>
                  </a:lnTo>
                  <a:lnTo>
                    <a:pt x="175" y="36"/>
                  </a:lnTo>
                  <a:lnTo>
                    <a:pt x="173" y="36"/>
                  </a:lnTo>
                  <a:lnTo>
                    <a:pt x="168" y="33"/>
                  </a:lnTo>
                  <a:lnTo>
                    <a:pt x="166" y="33"/>
                  </a:lnTo>
                  <a:lnTo>
                    <a:pt x="156" y="26"/>
                  </a:lnTo>
                  <a:lnTo>
                    <a:pt x="151" y="26"/>
                  </a:lnTo>
                  <a:lnTo>
                    <a:pt x="144" y="24"/>
                  </a:lnTo>
                  <a:lnTo>
                    <a:pt x="137" y="24"/>
                  </a:lnTo>
                  <a:lnTo>
                    <a:pt x="137" y="24"/>
                  </a:lnTo>
                  <a:lnTo>
                    <a:pt x="137" y="26"/>
                  </a:lnTo>
                  <a:lnTo>
                    <a:pt x="137" y="28"/>
                  </a:lnTo>
                  <a:lnTo>
                    <a:pt x="137" y="28"/>
                  </a:lnTo>
                  <a:lnTo>
                    <a:pt x="137" y="28"/>
                  </a:lnTo>
                  <a:lnTo>
                    <a:pt x="140" y="28"/>
                  </a:lnTo>
                  <a:lnTo>
                    <a:pt x="140" y="28"/>
                  </a:lnTo>
                  <a:lnTo>
                    <a:pt x="140" y="31"/>
                  </a:lnTo>
                  <a:lnTo>
                    <a:pt x="140" y="31"/>
                  </a:lnTo>
                  <a:lnTo>
                    <a:pt x="140" y="31"/>
                  </a:lnTo>
                  <a:lnTo>
                    <a:pt x="142" y="31"/>
                  </a:lnTo>
                  <a:lnTo>
                    <a:pt x="144" y="31"/>
                  </a:lnTo>
                  <a:lnTo>
                    <a:pt x="147" y="31"/>
                  </a:lnTo>
                  <a:lnTo>
                    <a:pt x="149" y="33"/>
                  </a:lnTo>
                  <a:lnTo>
                    <a:pt x="149" y="33"/>
                  </a:lnTo>
                  <a:lnTo>
                    <a:pt x="149" y="36"/>
                  </a:lnTo>
                  <a:lnTo>
                    <a:pt x="149" y="36"/>
                  </a:lnTo>
                  <a:lnTo>
                    <a:pt x="156" y="38"/>
                  </a:lnTo>
                  <a:lnTo>
                    <a:pt x="156" y="38"/>
                  </a:lnTo>
                  <a:lnTo>
                    <a:pt x="158" y="40"/>
                  </a:lnTo>
                  <a:lnTo>
                    <a:pt x="158" y="40"/>
                  </a:lnTo>
                  <a:lnTo>
                    <a:pt x="158" y="40"/>
                  </a:lnTo>
                  <a:lnTo>
                    <a:pt x="158" y="40"/>
                  </a:lnTo>
                  <a:lnTo>
                    <a:pt x="158" y="43"/>
                  </a:lnTo>
                  <a:lnTo>
                    <a:pt x="158" y="43"/>
                  </a:lnTo>
                  <a:lnTo>
                    <a:pt x="158" y="43"/>
                  </a:lnTo>
                  <a:lnTo>
                    <a:pt x="158" y="43"/>
                  </a:lnTo>
                  <a:lnTo>
                    <a:pt x="158" y="45"/>
                  </a:lnTo>
                  <a:lnTo>
                    <a:pt x="158" y="45"/>
                  </a:lnTo>
                  <a:lnTo>
                    <a:pt x="158" y="47"/>
                  </a:lnTo>
                  <a:lnTo>
                    <a:pt x="158" y="47"/>
                  </a:lnTo>
                  <a:lnTo>
                    <a:pt x="158" y="47"/>
                  </a:lnTo>
                  <a:lnTo>
                    <a:pt x="158" y="47"/>
                  </a:lnTo>
                  <a:lnTo>
                    <a:pt x="158" y="50"/>
                  </a:lnTo>
                  <a:lnTo>
                    <a:pt x="158" y="50"/>
                  </a:lnTo>
                  <a:lnTo>
                    <a:pt x="156" y="50"/>
                  </a:lnTo>
                  <a:lnTo>
                    <a:pt x="154" y="50"/>
                  </a:lnTo>
                  <a:lnTo>
                    <a:pt x="151" y="47"/>
                  </a:lnTo>
                  <a:lnTo>
                    <a:pt x="149" y="47"/>
                  </a:lnTo>
                  <a:lnTo>
                    <a:pt x="147" y="47"/>
                  </a:lnTo>
                  <a:lnTo>
                    <a:pt x="147" y="47"/>
                  </a:lnTo>
                  <a:lnTo>
                    <a:pt x="144" y="50"/>
                  </a:lnTo>
                  <a:lnTo>
                    <a:pt x="144" y="50"/>
                  </a:lnTo>
                  <a:lnTo>
                    <a:pt x="144" y="50"/>
                  </a:lnTo>
                  <a:lnTo>
                    <a:pt x="142" y="47"/>
                  </a:lnTo>
                  <a:lnTo>
                    <a:pt x="140" y="47"/>
                  </a:lnTo>
                  <a:lnTo>
                    <a:pt x="140" y="47"/>
                  </a:lnTo>
                  <a:lnTo>
                    <a:pt x="140" y="47"/>
                  </a:lnTo>
                  <a:lnTo>
                    <a:pt x="137" y="50"/>
                  </a:lnTo>
                  <a:lnTo>
                    <a:pt x="135" y="50"/>
                  </a:lnTo>
                  <a:lnTo>
                    <a:pt x="135" y="50"/>
                  </a:lnTo>
                  <a:lnTo>
                    <a:pt x="135" y="50"/>
                  </a:lnTo>
                  <a:lnTo>
                    <a:pt x="132" y="50"/>
                  </a:lnTo>
                  <a:lnTo>
                    <a:pt x="132" y="50"/>
                  </a:lnTo>
                  <a:lnTo>
                    <a:pt x="128" y="50"/>
                  </a:lnTo>
                  <a:lnTo>
                    <a:pt x="128" y="50"/>
                  </a:lnTo>
                  <a:lnTo>
                    <a:pt x="128" y="50"/>
                  </a:lnTo>
                  <a:lnTo>
                    <a:pt x="128" y="50"/>
                  </a:lnTo>
                  <a:lnTo>
                    <a:pt x="128" y="50"/>
                  </a:lnTo>
                  <a:lnTo>
                    <a:pt x="125" y="47"/>
                  </a:lnTo>
                  <a:lnTo>
                    <a:pt x="125" y="47"/>
                  </a:lnTo>
                  <a:lnTo>
                    <a:pt x="125" y="45"/>
                  </a:lnTo>
                  <a:lnTo>
                    <a:pt x="125" y="45"/>
                  </a:lnTo>
                  <a:lnTo>
                    <a:pt x="125" y="45"/>
                  </a:lnTo>
                  <a:lnTo>
                    <a:pt x="123" y="47"/>
                  </a:lnTo>
                  <a:lnTo>
                    <a:pt x="123" y="47"/>
                  </a:lnTo>
                  <a:lnTo>
                    <a:pt x="121" y="47"/>
                  </a:lnTo>
                  <a:lnTo>
                    <a:pt x="121" y="47"/>
                  </a:lnTo>
                  <a:lnTo>
                    <a:pt x="121" y="47"/>
                  </a:lnTo>
                  <a:lnTo>
                    <a:pt x="118" y="47"/>
                  </a:lnTo>
                  <a:lnTo>
                    <a:pt x="116" y="47"/>
                  </a:lnTo>
                  <a:lnTo>
                    <a:pt x="116" y="47"/>
                  </a:lnTo>
                  <a:lnTo>
                    <a:pt x="109" y="45"/>
                  </a:lnTo>
                  <a:lnTo>
                    <a:pt x="106" y="45"/>
                  </a:lnTo>
                  <a:lnTo>
                    <a:pt x="104" y="43"/>
                  </a:lnTo>
                  <a:lnTo>
                    <a:pt x="92" y="47"/>
                  </a:lnTo>
                  <a:lnTo>
                    <a:pt x="90" y="50"/>
                  </a:lnTo>
                  <a:lnTo>
                    <a:pt x="90" y="50"/>
                  </a:lnTo>
                  <a:lnTo>
                    <a:pt x="87" y="47"/>
                  </a:lnTo>
                  <a:lnTo>
                    <a:pt x="85" y="50"/>
                  </a:lnTo>
                  <a:lnTo>
                    <a:pt x="80" y="50"/>
                  </a:lnTo>
                  <a:lnTo>
                    <a:pt x="80" y="50"/>
                  </a:lnTo>
                  <a:lnTo>
                    <a:pt x="80" y="50"/>
                  </a:lnTo>
                  <a:lnTo>
                    <a:pt x="80" y="50"/>
                  </a:lnTo>
                  <a:lnTo>
                    <a:pt x="78" y="47"/>
                  </a:lnTo>
                  <a:lnTo>
                    <a:pt x="78" y="47"/>
                  </a:lnTo>
                  <a:lnTo>
                    <a:pt x="78" y="47"/>
                  </a:lnTo>
                  <a:lnTo>
                    <a:pt x="76" y="45"/>
                  </a:lnTo>
                  <a:lnTo>
                    <a:pt x="76" y="47"/>
                  </a:lnTo>
                  <a:lnTo>
                    <a:pt x="73" y="50"/>
                  </a:lnTo>
                  <a:lnTo>
                    <a:pt x="71" y="50"/>
                  </a:lnTo>
                  <a:lnTo>
                    <a:pt x="69" y="50"/>
                  </a:lnTo>
                  <a:lnTo>
                    <a:pt x="66" y="52"/>
                  </a:lnTo>
                  <a:lnTo>
                    <a:pt x="64" y="52"/>
                  </a:lnTo>
                  <a:lnTo>
                    <a:pt x="64" y="52"/>
                  </a:lnTo>
                  <a:lnTo>
                    <a:pt x="64" y="52"/>
                  </a:lnTo>
                  <a:lnTo>
                    <a:pt x="64" y="52"/>
                  </a:lnTo>
                  <a:lnTo>
                    <a:pt x="64" y="57"/>
                  </a:lnTo>
                  <a:lnTo>
                    <a:pt x="66" y="59"/>
                  </a:lnTo>
                  <a:lnTo>
                    <a:pt x="66" y="64"/>
                  </a:lnTo>
                  <a:lnTo>
                    <a:pt x="69" y="64"/>
                  </a:lnTo>
                  <a:lnTo>
                    <a:pt x="69" y="64"/>
                  </a:lnTo>
                  <a:lnTo>
                    <a:pt x="69" y="64"/>
                  </a:lnTo>
                  <a:lnTo>
                    <a:pt x="66" y="66"/>
                  </a:lnTo>
                  <a:lnTo>
                    <a:pt x="64" y="69"/>
                  </a:lnTo>
                  <a:lnTo>
                    <a:pt x="64" y="71"/>
                  </a:lnTo>
                  <a:lnTo>
                    <a:pt x="64" y="71"/>
                  </a:lnTo>
                  <a:lnTo>
                    <a:pt x="64" y="73"/>
                  </a:lnTo>
                  <a:lnTo>
                    <a:pt x="64" y="73"/>
                  </a:lnTo>
                  <a:lnTo>
                    <a:pt x="61" y="76"/>
                  </a:lnTo>
                  <a:lnTo>
                    <a:pt x="61" y="76"/>
                  </a:lnTo>
                  <a:lnTo>
                    <a:pt x="54" y="78"/>
                  </a:lnTo>
                  <a:lnTo>
                    <a:pt x="54" y="78"/>
                  </a:lnTo>
                  <a:lnTo>
                    <a:pt x="54" y="78"/>
                  </a:lnTo>
                  <a:lnTo>
                    <a:pt x="54" y="78"/>
                  </a:lnTo>
                  <a:lnTo>
                    <a:pt x="54" y="81"/>
                  </a:lnTo>
                  <a:lnTo>
                    <a:pt x="54" y="81"/>
                  </a:lnTo>
                  <a:lnTo>
                    <a:pt x="54" y="81"/>
                  </a:lnTo>
                  <a:lnTo>
                    <a:pt x="54" y="83"/>
                  </a:lnTo>
                  <a:lnTo>
                    <a:pt x="54" y="83"/>
                  </a:lnTo>
                  <a:lnTo>
                    <a:pt x="54" y="83"/>
                  </a:lnTo>
                  <a:lnTo>
                    <a:pt x="54" y="83"/>
                  </a:lnTo>
                  <a:lnTo>
                    <a:pt x="52" y="85"/>
                  </a:lnTo>
                  <a:lnTo>
                    <a:pt x="47" y="85"/>
                  </a:lnTo>
                  <a:lnTo>
                    <a:pt x="45" y="85"/>
                  </a:lnTo>
                  <a:lnTo>
                    <a:pt x="45" y="85"/>
                  </a:lnTo>
                  <a:lnTo>
                    <a:pt x="45" y="85"/>
                  </a:lnTo>
                  <a:lnTo>
                    <a:pt x="45" y="88"/>
                  </a:lnTo>
                  <a:lnTo>
                    <a:pt x="42" y="88"/>
                  </a:lnTo>
                  <a:lnTo>
                    <a:pt x="42" y="92"/>
                  </a:lnTo>
                  <a:lnTo>
                    <a:pt x="42" y="95"/>
                  </a:lnTo>
                  <a:lnTo>
                    <a:pt x="42" y="95"/>
                  </a:lnTo>
                  <a:lnTo>
                    <a:pt x="42" y="95"/>
                  </a:lnTo>
                  <a:lnTo>
                    <a:pt x="42" y="97"/>
                  </a:lnTo>
                  <a:lnTo>
                    <a:pt x="42" y="97"/>
                  </a:lnTo>
                  <a:lnTo>
                    <a:pt x="38" y="97"/>
                  </a:lnTo>
                  <a:lnTo>
                    <a:pt x="38" y="97"/>
                  </a:lnTo>
                  <a:lnTo>
                    <a:pt x="35" y="99"/>
                  </a:lnTo>
                  <a:lnTo>
                    <a:pt x="31" y="104"/>
                  </a:lnTo>
                  <a:lnTo>
                    <a:pt x="31" y="104"/>
                  </a:lnTo>
                  <a:lnTo>
                    <a:pt x="31" y="107"/>
                  </a:lnTo>
                  <a:lnTo>
                    <a:pt x="28" y="107"/>
                  </a:lnTo>
                  <a:lnTo>
                    <a:pt x="26" y="107"/>
                  </a:lnTo>
                  <a:lnTo>
                    <a:pt x="24" y="109"/>
                  </a:lnTo>
                  <a:lnTo>
                    <a:pt x="24" y="109"/>
                  </a:lnTo>
                  <a:lnTo>
                    <a:pt x="21" y="111"/>
                  </a:lnTo>
                  <a:lnTo>
                    <a:pt x="21" y="114"/>
                  </a:lnTo>
                  <a:lnTo>
                    <a:pt x="19" y="114"/>
                  </a:lnTo>
                  <a:lnTo>
                    <a:pt x="16" y="111"/>
                  </a:lnTo>
                  <a:lnTo>
                    <a:pt x="16" y="111"/>
                  </a:lnTo>
                  <a:lnTo>
                    <a:pt x="14" y="111"/>
                  </a:lnTo>
                  <a:lnTo>
                    <a:pt x="14" y="111"/>
                  </a:lnTo>
                  <a:lnTo>
                    <a:pt x="12" y="111"/>
                  </a:lnTo>
                  <a:lnTo>
                    <a:pt x="9" y="114"/>
                  </a:lnTo>
                  <a:lnTo>
                    <a:pt x="9" y="114"/>
                  </a:lnTo>
                  <a:lnTo>
                    <a:pt x="7" y="116"/>
                  </a:lnTo>
                  <a:lnTo>
                    <a:pt x="7" y="116"/>
                  </a:lnTo>
                  <a:lnTo>
                    <a:pt x="7" y="118"/>
                  </a:lnTo>
                  <a:lnTo>
                    <a:pt x="7" y="118"/>
                  </a:lnTo>
                  <a:lnTo>
                    <a:pt x="5" y="123"/>
                  </a:lnTo>
                  <a:lnTo>
                    <a:pt x="5" y="126"/>
                  </a:lnTo>
                  <a:lnTo>
                    <a:pt x="5" y="128"/>
                  </a:lnTo>
                  <a:lnTo>
                    <a:pt x="5" y="128"/>
                  </a:lnTo>
                  <a:lnTo>
                    <a:pt x="7" y="128"/>
                  </a:lnTo>
                  <a:lnTo>
                    <a:pt x="7" y="130"/>
                  </a:lnTo>
                  <a:lnTo>
                    <a:pt x="7" y="130"/>
                  </a:lnTo>
                  <a:lnTo>
                    <a:pt x="2" y="135"/>
                  </a:lnTo>
                  <a:lnTo>
                    <a:pt x="2" y="135"/>
                  </a:lnTo>
                  <a:lnTo>
                    <a:pt x="2" y="135"/>
                  </a:lnTo>
                  <a:lnTo>
                    <a:pt x="2" y="137"/>
                  </a:lnTo>
                  <a:lnTo>
                    <a:pt x="2" y="137"/>
                  </a:lnTo>
                  <a:lnTo>
                    <a:pt x="2" y="137"/>
                  </a:lnTo>
                  <a:lnTo>
                    <a:pt x="2" y="140"/>
                  </a:lnTo>
                  <a:lnTo>
                    <a:pt x="2" y="140"/>
                  </a:lnTo>
                  <a:lnTo>
                    <a:pt x="5" y="140"/>
                  </a:lnTo>
                  <a:lnTo>
                    <a:pt x="5" y="140"/>
                  </a:lnTo>
                  <a:lnTo>
                    <a:pt x="7" y="144"/>
                  </a:lnTo>
                  <a:lnTo>
                    <a:pt x="9" y="144"/>
                  </a:lnTo>
                  <a:lnTo>
                    <a:pt x="9" y="147"/>
                  </a:lnTo>
                  <a:lnTo>
                    <a:pt x="9" y="149"/>
                  </a:lnTo>
                  <a:lnTo>
                    <a:pt x="9" y="149"/>
                  </a:lnTo>
                  <a:lnTo>
                    <a:pt x="9" y="149"/>
                  </a:lnTo>
                  <a:lnTo>
                    <a:pt x="0" y="163"/>
                  </a:lnTo>
                  <a:lnTo>
                    <a:pt x="0" y="163"/>
                  </a:lnTo>
                  <a:lnTo>
                    <a:pt x="5" y="166"/>
                  </a:lnTo>
                  <a:lnTo>
                    <a:pt x="16" y="170"/>
                  </a:lnTo>
                  <a:lnTo>
                    <a:pt x="16" y="170"/>
                  </a:lnTo>
                  <a:lnTo>
                    <a:pt x="28" y="173"/>
                  </a:lnTo>
                  <a:lnTo>
                    <a:pt x="33" y="173"/>
                  </a:lnTo>
                  <a:lnTo>
                    <a:pt x="33" y="173"/>
                  </a:lnTo>
                  <a:lnTo>
                    <a:pt x="35" y="173"/>
                  </a:lnTo>
                  <a:lnTo>
                    <a:pt x="35" y="173"/>
                  </a:lnTo>
                  <a:lnTo>
                    <a:pt x="35" y="173"/>
                  </a:lnTo>
                  <a:lnTo>
                    <a:pt x="35" y="173"/>
                  </a:lnTo>
                  <a:lnTo>
                    <a:pt x="40" y="168"/>
                  </a:lnTo>
                  <a:lnTo>
                    <a:pt x="40" y="168"/>
                  </a:lnTo>
                  <a:lnTo>
                    <a:pt x="42" y="168"/>
                  </a:lnTo>
                  <a:lnTo>
                    <a:pt x="54" y="168"/>
                  </a:lnTo>
                  <a:lnTo>
                    <a:pt x="54" y="168"/>
                  </a:lnTo>
                  <a:lnTo>
                    <a:pt x="54" y="168"/>
                  </a:lnTo>
                  <a:lnTo>
                    <a:pt x="54" y="168"/>
                  </a:lnTo>
                  <a:lnTo>
                    <a:pt x="57" y="170"/>
                  </a:lnTo>
                  <a:lnTo>
                    <a:pt x="57" y="170"/>
                  </a:lnTo>
                  <a:lnTo>
                    <a:pt x="57" y="170"/>
                  </a:lnTo>
                  <a:lnTo>
                    <a:pt x="57" y="170"/>
                  </a:lnTo>
                  <a:lnTo>
                    <a:pt x="59" y="170"/>
                  </a:lnTo>
                  <a:lnTo>
                    <a:pt x="59" y="170"/>
                  </a:lnTo>
                  <a:lnTo>
                    <a:pt x="59" y="170"/>
                  </a:lnTo>
                  <a:lnTo>
                    <a:pt x="61" y="170"/>
                  </a:lnTo>
                  <a:lnTo>
                    <a:pt x="61" y="170"/>
                  </a:lnTo>
                  <a:lnTo>
                    <a:pt x="64" y="170"/>
                  </a:lnTo>
                  <a:lnTo>
                    <a:pt x="64" y="170"/>
                  </a:lnTo>
                  <a:lnTo>
                    <a:pt x="64" y="170"/>
                  </a:lnTo>
                  <a:lnTo>
                    <a:pt x="64" y="170"/>
                  </a:lnTo>
                  <a:lnTo>
                    <a:pt x="66" y="168"/>
                  </a:lnTo>
                  <a:lnTo>
                    <a:pt x="66" y="168"/>
                  </a:lnTo>
                  <a:lnTo>
                    <a:pt x="66" y="168"/>
                  </a:lnTo>
                  <a:lnTo>
                    <a:pt x="66" y="168"/>
                  </a:lnTo>
                  <a:lnTo>
                    <a:pt x="66" y="168"/>
                  </a:lnTo>
                  <a:lnTo>
                    <a:pt x="66" y="168"/>
                  </a:lnTo>
                  <a:lnTo>
                    <a:pt x="66" y="168"/>
                  </a:lnTo>
                  <a:lnTo>
                    <a:pt x="66" y="168"/>
                  </a:lnTo>
                  <a:lnTo>
                    <a:pt x="66" y="170"/>
                  </a:lnTo>
                  <a:lnTo>
                    <a:pt x="69" y="170"/>
                  </a:lnTo>
                  <a:lnTo>
                    <a:pt x="71" y="173"/>
                  </a:lnTo>
                  <a:lnTo>
                    <a:pt x="71" y="173"/>
                  </a:lnTo>
                  <a:lnTo>
                    <a:pt x="71" y="173"/>
                  </a:lnTo>
                  <a:lnTo>
                    <a:pt x="71" y="173"/>
                  </a:lnTo>
                  <a:lnTo>
                    <a:pt x="73" y="175"/>
                  </a:lnTo>
                  <a:lnTo>
                    <a:pt x="73" y="175"/>
                  </a:lnTo>
                  <a:lnTo>
                    <a:pt x="73" y="175"/>
                  </a:lnTo>
                  <a:lnTo>
                    <a:pt x="73" y="175"/>
                  </a:lnTo>
                  <a:lnTo>
                    <a:pt x="73" y="175"/>
                  </a:lnTo>
                  <a:lnTo>
                    <a:pt x="73" y="178"/>
                  </a:lnTo>
                  <a:lnTo>
                    <a:pt x="71" y="180"/>
                  </a:lnTo>
                  <a:lnTo>
                    <a:pt x="71" y="180"/>
                  </a:lnTo>
                  <a:lnTo>
                    <a:pt x="71" y="180"/>
                  </a:lnTo>
                  <a:lnTo>
                    <a:pt x="71" y="187"/>
                  </a:lnTo>
                  <a:lnTo>
                    <a:pt x="71" y="187"/>
                  </a:lnTo>
                  <a:lnTo>
                    <a:pt x="71" y="189"/>
                  </a:lnTo>
                  <a:lnTo>
                    <a:pt x="71" y="189"/>
                  </a:lnTo>
                  <a:lnTo>
                    <a:pt x="71" y="189"/>
                  </a:lnTo>
                  <a:lnTo>
                    <a:pt x="71" y="192"/>
                  </a:lnTo>
                  <a:lnTo>
                    <a:pt x="83" y="199"/>
                  </a:lnTo>
                  <a:lnTo>
                    <a:pt x="85" y="199"/>
                  </a:lnTo>
                  <a:lnTo>
                    <a:pt x="85" y="201"/>
                  </a:lnTo>
                  <a:lnTo>
                    <a:pt x="85" y="201"/>
                  </a:lnTo>
                  <a:lnTo>
                    <a:pt x="90" y="204"/>
                  </a:lnTo>
                  <a:lnTo>
                    <a:pt x="90" y="204"/>
                  </a:lnTo>
                  <a:lnTo>
                    <a:pt x="90" y="204"/>
                  </a:lnTo>
                  <a:lnTo>
                    <a:pt x="90" y="206"/>
                  </a:lnTo>
                  <a:lnTo>
                    <a:pt x="90" y="206"/>
                  </a:lnTo>
                  <a:lnTo>
                    <a:pt x="92" y="206"/>
                  </a:lnTo>
                  <a:lnTo>
                    <a:pt x="92" y="208"/>
                  </a:lnTo>
                  <a:lnTo>
                    <a:pt x="92" y="208"/>
                  </a:lnTo>
                  <a:lnTo>
                    <a:pt x="92" y="208"/>
                  </a:lnTo>
                  <a:lnTo>
                    <a:pt x="92" y="208"/>
                  </a:lnTo>
                  <a:lnTo>
                    <a:pt x="92" y="208"/>
                  </a:lnTo>
                  <a:lnTo>
                    <a:pt x="95" y="208"/>
                  </a:lnTo>
                  <a:lnTo>
                    <a:pt x="95" y="208"/>
                  </a:lnTo>
                  <a:lnTo>
                    <a:pt x="97" y="208"/>
                  </a:lnTo>
                  <a:lnTo>
                    <a:pt x="97" y="208"/>
                  </a:lnTo>
                  <a:lnTo>
                    <a:pt x="99" y="208"/>
                  </a:lnTo>
                  <a:lnTo>
                    <a:pt x="99" y="208"/>
                  </a:lnTo>
                  <a:lnTo>
                    <a:pt x="99" y="208"/>
                  </a:lnTo>
                  <a:lnTo>
                    <a:pt x="99" y="208"/>
                  </a:lnTo>
                  <a:lnTo>
                    <a:pt x="99" y="208"/>
                  </a:lnTo>
                  <a:lnTo>
                    <a:pt x="99" y="208"/>
                  </a:lnTo>
                  <a:lnTo>
                    <a:pt x="102" y="211"/>
                  </a:lnTo>
                  <a:lnTo>
                    <a:pt x="102" y="211"/>
                  </a:lnTo>
                  <a:lnTo>
                    <a:pt x="102" y="211"/>
                  </a:lnTo>
                  <a:lnTo>
                    <a:pt x="102" y="211"/>
                  </a:lnTo>
                  <a:lnTo>
                    <a:pt x="104" y="215"/>
                  </a:lnTo>
                  <a:lnTo>
                    <a:pt x="104" y="215"/>
                  </a:lnTo>
                  <a:lnTo>
                    <a:pt x="104" y="215"/>
                  </a:lnTo>
                  <a:lnTo>
                    <a:pt x="104" y="215"/>
                  </a:lnTo>
                  <a:lnTo>
                    <a:pt x="106" y="213"/>
                  </a:lnTo>
                  <a:lnTo>
                    <a:pt x="109" y="213"/>
                  </a:lnTo>
                  <a:lnTo>
                    <a:pt x="109" y="213"/>
                  </a:lnTo>
                  <a:lnTo>
                    <a:pt x="109" y="213"/>
                  </a:lnTo>
                  <a:lnTo>
                    <a:pt x="109" y="213"/>
                  </a:lnTo>
                  <a:lnTo>
                    <a:pt x="113" y="218"/>
                  </a:lnTo>
                  <a:lnTo>
                    <a:pt x="113" y="218"/>
                  </a:lnTo>
                  <a:lnTo>
                    <a:pt x="113" y="218"/>
                  </a:lnTo>
                  <a:lnTo>
                    <a:pt x="113" y="218"/>
                  </a:lnTo>
                  <a:lnTo>
                    <a:pt x="121" y="215"/>
                  </a:lnTo>
                  <a:lnTo>
                    <a:pt x="128" y="215"/>
                  </a:lnTo>
                  <a:lnTo>
                    <a:pt x="144" y="218"/>
                  </a:lnTo>
                  <a:lnTo>
                    <a:pt x="144" y="218"/>
                  </a:lnTo>
                  <a:lnTo>
                    <a:pt x="144" y="218"/>
                  </a:lnTo>
                  <a:lnTo>
                    <a:pt x="144" y="218"/>
                  </a:lnTo>
                  <a:lnTo>
                    <a:pt x="144" y="218"/>
                  </a:lnTo>
                  <a:lnTo>
                    <a:pt x="147" y="220"/>
                  </a:lnTo>
                  <a:lnTo>
                    <a:pt x="147" y="220"/>
                  </a:lnTo>
                  <a:lnTo>
                    <a:pt x="147" y="227"/>
                  </a:lnTo>
                  <a:lnTo>
                    <a:pt x="147" y="227"/>
                  </a:lnTo>
                  <a:lnTo>
                    <a:pt x="147" y="227"/>
                  </a:lnTo>
                  <a:lnTo>
                    <a:pt x="147" y="230"/>
                  </a:lnTo>
                  <a:lnTo>
                    <a:pt x="147" y="230"/>
                  </a:lnTo>
                  <a:lnTo>
                    <a:pt x="147" y="230"/>
                  </a:lnTo>
                  <a:lnTo>
                    <a:pt x="147" y="230"/>
                  </a:lnTo>
                  <a:lnTo>
                    <a:pt x="144" y="230"/>
                  </a:lnTo>
                  <a:lnTo>
                    <a:pt x="142" y="232"/>
                  </a:lnTo>
                  <a:lnTo>
                    <a:pt x="140" y="232"/>
                  </a:lnTo>
                  <a:lnTo>
                    <a:pt x="140" y="234"/>
                  </a:lnTo>
                  <a:lnTo>
                    <a:pt x="140" y="234"/>
                  </a:lnTo>
                  <a:lnTo>
                    <a:pt x="140" y="234"/>
                  </a:lnTo>
                  <a:lnTo>
                    <a:pt x="140" y="237"/>
                  </a:lnTo>
                  <a:lnTo>
                    <a:pt x="137" y="241"/>
                  </a:lnTo>
                  <a:lnTo>
                    <a:pt x="135" y="241"/>
                  </a:lnTo>
                  <a:lnTo>
                    <a:pt x="135" y="241"/>
                  </a:lnTo>
                  <a:lnTo>
                    <a:pt x="135" y="241"/>
                  </a:lnTo>
                  <a:lnTo>
                    <a:pt x="135" y="244"/>
                  </a:lnTo>
                  <a:lnTo>
                    <a:pt x="135" y="244"/>
                  </a:lnTo>
                  <a:lnTo>
                    <a:pt x="135" y="246"/>
                  </a:lnTo>
                  <a:lnTo>
                    <a:pt x="135" y="249"/>
                  </a:lnTo>
                  <a:lnTo>
                    <a:pt x="135" y="249"/>
                  </a:lnTo>
                  <a:lnTo>
                    <a:pt x="135" y="249"/>
                  </a:lnTo>
                  <a:lnTo>
                    <a:pt x="140" y="256"/>
                  </a:lnTo>
                  <a:lnTo>
                    <a:pt x="140" y="256"/>
                  </a:lnTo>
                  <a:lnTo>
                    <a:pt x="140" y="256"/>
                  </a:lnTo>
                  <a:lnTo>
                    <a:pt x="140" y="258"/>
                  </a:lnTo>
                  <a:lnTo>
                    <a:pt x="140" y="258"/>
                  </a:lnTo>
                  <a:lnTo>
                    <a:pt x="140" y="260"/>
                  </a:lnTo>
                  <a:lnTo>
                    <a:pt x="140" y="260"/>
                  </a:lnTo>
                  <a:lnTo>
                    <a:pt x="140" y="260"/>
                  </a:lnTo>
                  <a:lnTo>
                    <a:pt x="140" y="263"/>
                  </a:lnTo>
                  <a:lnTo>
                    <a:pt x="140" y="263"/>
                  </a:lnTo>
                  <a:lnTo>
                    <a:pt x="140" y="263"/>
                  </a:lnTo>
                  <a:lnTo>
                    <a:pt x="140" y="263"/>
                  </a:lnTo>
                  <a:lnTo>
                    <a:pt x="140" y="263"/>
                  </a:lnTo>
                  <a:lnTo>
                    <a:pt x="142" y="263"/>
                  </a:lnTo>
                  <a:lnTo>
                    <a:pt x="142" y="263"/>
                  </a:lnTo>
                  <a:lnTo>
                    <a:pt x="142" y="263"/>
                  </a:lnTo>
                  <a:lnTo>
                    <a:pt x="142" y="263"/>
                  </a:lnTo>
                  <a:lnTo>
                    <a:pt x="144" y="260"/>
                  </a:lnTo>
                  <a:lnTo>
                    <a:pt x="144" y="258"/>
                  </a:lnTo>
                  <a:lnTo>
                    <a:pt x="144" y="258"/>
                  </a:lnTo>
                  <a:lnTo>
                    <a:pt x="147" y="258"/>
                  </a:lnTo>
                  <a:lnTo>
                    <a:pt x="149" y="258"/>
                  </a:lnTo>
                  <a:lnTo>
                    <a:pt x="149" y="258"/>
                  </a:lnTo>
                  <a:lnTo>
                    <a:pt x="149" y="258"/>
                  </a:lnTo>
                  <a:lnTo>
                    <a:pt x="149" y="258"/>
                  </a:lnTo>
                  <a:lnTo>
                    <a:pt x="149" y="258"/>
                  </a:lnTo>
                  <a:lnTo>
                    <a:pt x="151" y="260"/>
                  </a:lnTo>
                  <a:lnTo>
                    <a:pt x="154" y="260"/>
                  </a:lnTo>
                  <a:lnTo>
                    <a:pt x="156" y="263"/>
                  </a:lnTo>
                  <a:lnTo>
                    <a:pt x="156" y="263"/>
                  </a:lnTo>
                  <a:lnTo>
                    <a:pt x="156" y="263"/>
                  </a:lnTo>
                  <a:lnTo>
                    <a:pt x="156" y="263"/>
                  </a:lnTo>
                  <a:lnTo>
                    <a:pt x="156" y="263"/>
                  </a:lnTo>
                  <a:lnTo>
                    <a:pt x="156" y="263"/>
                  </a:lnTo>
                  <a:lnTo>
                    <a:pt x="158" y="263"/>
                  </a:lnTo>
                  <a:lnTo>
                    <a:pt x="158" y="263"/>
                  </a:lnTo>
                  <a:lnTo>
                    <a:pt x="158" y="263"/>
                  </a:lnTo>
                  <a:lnTo>
                    <a:pt x="161" y="263"/>
                  </a:lnTo>
                  <a:lnTo>
                    <a:pt x="161" y="263"/>
                  </a:lnTo>
                  <a:lnTo>
                    <a:pt x="163" y="263"/>
                  </a:lnTo>
                  <a:lnTo>
                    <a:pt x="166" y="268"/>
                  </a:lnTo>
                  <a:lnTo>
                    <a:pt x="166" y="268"/>
                  </a:lnTo>
                  <a:lnTo>
                    <a:pt x="166" y="268"/>
                  </a:lnTo>
                  <a:lnTo>
                    <a:pt x="166" y="268"/>
                  </a:lnTo>
                  <a:lnTo>
                    <a:pt x="166" y="268"/>
                  </a:lnTo>
                  <a:lnTo>
                    <a:pt x="166" y="268"/>
                  </a:lnTo>
                  <a:lnTo>
                    <a:pt x="168" y="268"/>
                  </a:lnTo>
                  <a:lnTo>
                    <a:pt x="168" y="268"/>
                  </a:lnTo>
                  <a:lnTo>
                    <a:pt x="170" y="268"/>
                  </a:lnTo>
                  <a:lnTo>
                    <a:pt x="170" y="268"/>
                  </a:lnTo>
                  <a:lnTo>
                    <a:pt x="170" y="268"/>
                  </a:lnTo>
                  <a:lnTo>
                    <a:pt x="170" y="268"/>
                  </a:lnTo>
                  <a:lnTo>
                    <a:pt x="170" y="268"/>
                  </a:lnTo>
                  <a:lnTo>
                    <a:pt x="173" y="268"/>
                  </a:lnTo>
                  <a:lnTo>
                    <a:pt x="173" y="268"/>
                  </a:lnTo>
                  <a:lnTo>
                    <a:pt x="173" y="268"/>
                  </a:lnTo>
                  <a:lnTo>
                    <a:pt x="173" y="268"/>
                  </a:lnTo>
                  <a:lnTo>
                    <a:pt x="173" y="270"/>
                  </a:lnTo>
                  <a:lnTo>
                    <a:pt x="175" y="270"/>
                  </a:lnTo>
                  <a:lnTo>
                    <a:pt x="175" y="272"/>
                  </a:lnTo>
                  <a:lnTo>
                    <a:pt x="175" y="272"/>
                  </a:lnTo>
                  <a:lnTo>
                    <a:pt x="175" y="272"/>
                  </a:lnTo>
                  <a:lnTo>
                    <a:pt x="175" y="272"/>
                  </a:lnTo>
                  <a:lnTo>
                    <a:pt x="177" y="272"/>
                  </a:lnTo>
                  <a:lnTo>
                    <a:pt x="180" y="272"/>
                  </a:lnTo>
                  <a:lnTo>
                    <a:pt x="180" y="272"/>
                  </a:lnTo>
                  <a:lnTo>
                    <a:pt x="182" y="272"/>
                  </a:lnTo>
                  <a:lnTo>
                    <a:pt x="182" y="272"/>
                  </a:lnTo>
                  <a:lnTo>
                    <a:pt x="182" y="272"/>
                  </a:lnTo>
                  <a:lnTo>
                    <a:pt x="182" y="272"/>
                  </a:lnTo>
                  <a:lnTo>
                    <a:pt x="182" y="272"/>
                  </a:lnTo>
                  <a:lnTo>
                    <a:pt x="182" y="272"/>
                  </a:lnTo>
                  <a:lnTo>
                    <a:pt x="182" y="272"/>
                  </a:lnTo>
                  <a:lnTo>
                    <a:pt x="182" y="272"/>
                  </a:lnTo>
                  <a:lnTo>
                    <a:pt x="182" y="272"/>
                  </a:lnTo>
                  <a:lnTo>
                    <a:pt x="182" y="275"/>
                  </a:lnTo>
                  <a:lnTo>
                    <a:pt x="182" y="275"/>
                  </a:lnTo>
                  <a:lnTo>
                    <a:pt x="184" y="277"/>
                  </a:lnTo>
                  <a:lnTo>
                    <a:pt x="184" y="277"/>
                  </a:lnTo>
                  <a:lnTo>
                    <a:pt x="184" y="277"/>
                  </a:lnTo>
                  <a:lnTo>
                    <a:pt x="184" y="277"/>
                  </a:lnTo>
                  <a:lnTo>
                    <a:pt x="184" y="277"/>
                  </a:lnTo>
                  <a:lnTo>
                    <a:pt x="184" y="277"/>
                  </a:lnTo>
                  <a:lnTo>
                    <a:pt x="184" y="277"/>
                  </a:lnTo>
                  <a:lnTo>
                    <a:pt x="184" y="277"/>
                  </a:lnTo>
                  <a:lnTo>
                    <a:pt x="184" y="277"/>
                  </a:lnTo>
                  <a:lnTo>
                    <a:pt x="184" y="277"/>
                  </a:lnTo>
                  <a:lnTo>
                    <a:pt x="184" y="277"/>
                  </a:lnTo>
                  <a:lnTo>
                    <a:pt x="182" y="279"/>
                  </a:lnTo>
                  <a:lnTo>
                    <a:pt x="182" y="279"/>
                  </a:lnTo>
                  <a:lnTo>
                    <a:pt x="180" y="282"/>
                  </a:lnTo>
                  <a:lnTo>
                    <a:pt x="180" y="282"/>
                  </a:lnTo>
                  <a:lnTo>
                    <a:pt x="180" y="282"/>
                  </a:lnTo>
                  <a:lnTo>
                    <a:pt x="180" y="284"/>
                  </a:lnTo>
                  <a:lnTo>
                    <a:pt x="180" y="284"/>
                  </a:lnTo>
                  <a:lnTo>
                    <a:pt x="180" y="286"/>
                  </a:lnTo>
                  <a:lnTo>
                    <a:pt x="180" y="286"/>
                  </a:lnTo>
                  <a:lnTo>
                    <a:pt x="180" y="286"/>
                  </a:lnTo>
                  <a:lnTo>
                    <a:pt x="180" y="286"/>
                  </a:lnTo>
                  <a:lnTo>
                    <a:pt x="180" y="286"/>
                  </a:lnTo>
                  <a:lnTo>
                    <a:pt x="180" y="286"/>
                  </a:lnTo>
                  <a:lnTo>
                    <a:pt x="180" y="286"/>
                  </a:lnTo>
                  <a:lnTo>
                    <a:pt x="180" y="286"/>
                  </a:lnTo>
                  <a:lnTo>
                    <a:pt x="182" y="286"/>
                  </a:lnTo>
                  <a:lnTo>
                    <a:pt x="182" y="286"/>
                  </a:lnTo>
                  <a:lnTo>
                    <a:pt x="182" y="289"/>
                  </a:lnTo>
                  <a:lnTo>
                    <a:pt x="182" y="289"/>
                  </a:lnTo>
                  <a:lnTo>
                    <a:pt x="182" y="289"/>
                  </a:lnTo>
                  <a:lnTo>
                    <a:pt x="182" y="291"/>
                  </a:lnTo>
                  <a:lnTo>
                    <a:pt x="182" y="291"/>
                  </a:lnTo>
                  <a:lnTo>
                    <a:pt x="182" y="291"/>
                  </a:lnTo>
                  <a:lnTo>
                    <a:pt x="182" y="291"/>
                  </a:lnTo>
                  <a:lnTo>
                    <a:pt x="182" y="291"/>
                  </a:lnTo>
                  <a:lnTo>
                    <a:pt x="182" y="291"/>
                  </a:lnTo>
                  <a:lnTo>
                    <a:pt x="182" y="291"/>
                  </a:lnTo>
                  <a:lnTo>
                    <a:pt x="180" y="294"/>
                  </a:lnTo>
                  <a:lnTo>
                    <a:pt x="180" y="294"/>
                  </a:lnTo>
                  <a:lnTo>
                    <a:pt x="180" y="296"/>
                  </a:lnTo>
                  <a:lnTo>
                    <a:pt x="177" y="296"/>
                  </a:lnTo>
                  <a:lnTo>
                    <a:pt x="177" y="298"/>
                  </a:lnTo>
                  <a:lnTo>
                    <a:pt x="177" y="301"/>
                  </a:lnTo>
                  <a:lnTo>
                    <a:pt x="177" y="301"/>
                  </a:lnTo>
                  <a:lnTo>
                    <a:pt x="177" y="301"/>
                  </a:lnTo>
                  <a:lnTo>
                    <a:pt x="177" y="301"/>
                  </a:lnTo>
                  <a:lnTo>
                    <a:pt x="175" y="303"/>
                  </a:lnTo>
                  <a:lnTo>
                    <a:pt x="175" y="303"/>
                  </a:lnTo>
                  <a:lnTo>
                    <a:pt x="175" y="303"/>
                  </a:lnTo>
                  <a:lnTo>
                    <a:pt x="175" y="303"/>
                  </a:lnTo>
                  <a:lnTo>
                    <a:pt x="175" y="303"/>
                  </a:lnTo>
                  <a:lnTo>
                    <a:pt x="175" y="305"/>
                  </a:lnTo>
                  <a:lnTo>
                    <a:pt x="175" y="308"/>
                  </a:lnTo>
                  <a:lnTo>
                    <a:pt x="175" y="308"/>
                  </a:lnTo>
                  <a:lnTo>
                    <a:pt x="173" y="308"/>
                  </a:lnTo>
                  <a:lnTo>
                    <a:pt x="173" y="308"/>
                  </a:lnTo>
                  <a:lnTo>
                    <a:pt x="173" y="308"/>
                  </a:lnTo>
                  <a:lnTo>
                    <a:pt x="173" y="308"/>
                  </a:lnTo>
                  <a:lnTo>
                    <a:pt x="173" y="310"/>
                  </a:lnTo>
                  <a:lnTo>
                    <a:pt x="173" y="310"/>
                  </a:lnTo>
                  <a:lnTo>
                    <a:pt x="173" y="310"/>
                  </a:lnTo>
                  <a:lnTo>
                    <a:pt x="170" y="310"/>
                  </a:lnTo>
                  <a:lnTo>
                    <a:pt x="170" y="310"/>
                  </a:lnTo>
                  <a:lnTo>
                    <a:pt x="170" y="310"/>
                  </a:lnTo>
                  <a:lnTo>
                    <a:pt x="168" y="310"/>
                  </a:lnTo>
                  <a:lnTo>
                    <a:pt x="168" y="310"/>
                  </a:lnTo>
                  <a:lnTo>
                    <a:pt x="166" y="310"/>
                  </a:lnTo>
                  <a:lnTo>
                    <a:pt x="166" y="310"/>
                  </a:lnTo>
                  <a:lnTo>
                    <a:pt x="166" y="312"/>
                  </a:lnTo>
                  <a:lnTo>
                    <a:pt x="166" y="312"/>
                  </a:lnTo>
                  <a:lnTo>
                    <a:pt x="166" y="312"/>
                  </a:lnTo>
                  <a:lnTo>
                    <a:pt x="163" y="312"/>
                  </a:lnTo>
                  <a:lnTo>
                    <a:pt x="163" y="312"/>
                  </a:lnTo>
                  <a:lnTo>
                    <a:pt x="163" y="315"/>
                  </a:lnTo>
                  <a:lnTo>
                    <a:pt x="163" y="315"/>
                  </a:lnTo>
                  <a:lnTo>
                    <a:pt x="163" y="315"/>
                  </a:lnTo>
                  <a:lnTo>
                    <a:pt x="163" y="315"/>
                  </a:lnTo>
                  <a:lnTo>
                    <a:pt x="163" y="315"/>
                  </a:lnTo>
                  <a:lnTo>
                    <a:pt x="161" y="315"/>
                  </a:lnTo>
                  <a:lnTo>
                    <a:pt x="161" y="317"/>
                  </a:lnTo>
                  <a:lnTo>
                    <a:pt x="161" y="317"/>
                  </a:lnTo>
                  <a:lnTo>
                    <a:pt x="161" y="317"/>
                  </a:lnTo>
                  <a:lnTo>
                    <a:pt x="158" y="317"/>
                  </a:lnTo>
                  <a:lnTo>
                    <a:pt x="158" y="317"/>
                  </a:lnTo>
                  <a:lnTo>
                    <a:pt x="158" y="317"/>
                  </a:lnTo>
                  <a:lnTo>
                    <a:pt x="158" y="317"/>
                  </a:lnTo>
                  <a:lnTo>
                    <a:pt x="158" y="317"/>
                  </a:lnTo>
                  <a:lnTo>
                    <a:pt x="154" y="317"/>
                  </a:lnTo>
                  <a:lnTo>
                    <a:pt x="151" y="317"/>
                  </a:lnTo>
                  <a:lnTo>
                    <a:pt x="149" y="320"/>
                  </a:lnTo>
                  <a:lnTo>
                    <a:pt x="149" y="320"/>
                  </a:lnTo>
                  <a:lnTo>
                    <a:pt x="149" y="320"/>
                  </a:lnTo>
                  <a:lnTo>
                    <a:pt x="149" y="320"/>
                  </a:lnTo>
                  <a:lnTo>
                    <a:pt x="147" y="320"/>
                  </a:lnTo>
                  <a:lnTo>
                    <a:pt x="147" y="320"/>
                  </a:lnTo>
                  <a:lnTo>
                    <a:pt x="147" y="322"/>
                  </a:lnTo>
                  <a:lnTo>
                    <a:pt x="144" y="320"/>
                  </a:lnTo>
                  <a:lnTo>
                    <a:pt x="142" y="322"/>
                  </a:lnTo>
                  <a:lnTo>
                    <a:pt x="142" y="322"/>
                  </a:lnTo>
                  <a:lnTo>
                    <a:pt x="142" y="322"/>
                  </a:lnTo>
                  <a:lnTo>
                    <a:pt x="140" y="324"/>
                  </a:lnTo>
                  <a:lnTo>
                    <a:pt x="137" y="324"/>
                  </a:lnTo>
                  <a:lnTo>
                    <a:pt x="137" y="327"/>
                  </a:lnTo>
                  <a:lnTo>
                    <a:pt x="137" y="327"/>
                  </a:lnTo>
                  <a:lnTo>
                    <a:pt x="137" y="327"/>
                  </a:lnTo>
                  <a:lnTo>
                    <a:pt x="135" y="331"/>
                  </a:lnTo>
                  <a:lnTo>
                    <a:pt x="135" y="331"/>
                  </a:lnTo>
                  <a:lnTo>
                    <a:pt x="130" y="336"/>
                  </a:lnTo>
                  <a:lnTo>
                    <a:pt x="130" y="339"/>
                  </a:lnTo>
                  <a:lnTo>
                    <a:pt x="130" y="339"/>
                  </a:lnTo>
                  <a:lnTo>
                    <a:pt x="130" y="339"/>
                  </a:lnTo>
                  <a:lnTo>
                    <a:pt x="130" y="339"/>
                  </a:lnTo>
                  <a:lnTo>
                    <a:pt x="132" y="341"/>
                  </a:lnTo>
                  <a:lnTo>
                    <a:pt x="132" y="341"/>
                  </a:lnTo>
                  <a:lnTo>
                    <a:pt x="132" y="343"/>
                  </a:lnTo>
                  <a:lnTo>
                    <a:pt x="132" y="343"/>
                  </a:lnTo>
                  <a:lnTo>
                    <a:pt x="130" y="350"/>
                  </a:lnTo>
                  <a:lnTo>
                    <a:pt x="128" y="353"/>
                  </a:lnTo>
                  <a:lnTo>
                    <a:pt x="128" y="353"/>
                  </a:lnTo>
                  <a:lnTo>
                    <a:pt x="128" y="353"/>
                  </a:lnTo>
                  <a:lnTo>
                    <a:pt x="128" y="353"/>
                  </a:lnTo>
                  <a:lnTo>
                    <a:pt x="128" y="353"/>
                  </a:lnTo>
                  <a:lnTo>
                    <a:pt x="128" y="353"/>
                  </a:lnTo>
                  <a:lnTo>
                    <a:pt x="128" y="353"/>
                  </a:lnTo>
                  <a:lnTo>
                    <a:pt x="125" y="350"/>
                  </a:lnTo>
                  <a:lnTo>
                    <a:pt x="125" y="350"/>
                  </a:lnTo>
                  <a:lnTo>
                    <a:pt x="125" y="350"/>
                  </a:lnTo>
                  <a:lnTo>
                    <a:pt x="125" y="350"/>
                  </a:lnTo>
                  <a:lnTo>
                    <a:pt x="125" y="350"/>
                  </a:lnTo>
                  <a:lnTo>
                    <a:pt x="125" y="350"/>
                  </a:lnTo>
                  <a:lnTo>
                    <a:pt x="125" y="350"/>
                  </a:lnTo>
                  <a:lnTo>
                    <a:pt x="125" y="350"/>
                  </a:lnTo>
                  <a:lnTo>
                    <a:pt x="125" y="350"/>
                  </a:lnTo>
                  <a:lnTo>
                    <a:pt x="125" y="350"/>
                  </a:lnTo>
                  <a:lnTo>
                    <a:pt x="123" y="350"/>
                  </a:lnTo>
                  <a:lnTo>
                    <a:pt x="123" y="350"/>
                  </a:lnTo>
                  <a:lnTo>
                    <a:pt x="121" y="350"/>
                  </a:lnTo>
                  <a:lnTo>
                    <a:pt x="121" y="350"/>
                  </a:lnTo>
                  <a:lnTo>
                    <a:pt x="118" y="350"/>
                  </a:lnTo>
                  <a:lnTo>
                    <a:pt x="118" y="353"/>
                  </a:lnTo>
                  <a:lnTo>
                    <a:pt x="118" y="353"/>
                  </a:lnTo>
                  <a:lnTo>
                    <a:pt x="116" y="353"/>
                  </a:lnTo>
                  <a:lnTo>
                    <a:pt x="116" y="353"/>
                  </a:lnTo>
                  <a:lnTo>
                    <a:pt x="113" y="350"/>
                  </a:lnTo>
                  <a:lnTo>
                    <a:pt x="113" y="350"/>
                  </a:lnTo>
                  <a:lnTo>
                    <a:pt x="113" y="350"/>
                  </a:lnTo>
                  <a:lnTo>
                    <a:pt x="113" y="350"/>
                  </a:lnTo>
                  <a:lnTo>
                    <a:pt x="109" y="353"/>
                  </a:lnTo>
                  <a:lnTo>
                    <a:pt x="109" y="353"/>
                  </a:lnTo>
                  <a:lnTo>
                    <a:pt x="109" y="353"/>
                  </a:lnTo>
                  <a:lnTo>
                    <a:pt x="109" y="353"/>
                  </a:lnTo>
                  <a:lnTo>
                    <a:pt x="109" y="353"/>
                  </a:lnTo>
                  <a:lnTo>
                    <a:pt x="109" y="355"/>
                  </a:lnTo>
                  <a:lnTo>
                    <a:pt x="109" y="355"/>
                  </a:lnTo>
                  <a:lnTo>
                    <a:pt x="109" y="355"/>
                  </a:lnTo>
                  <a:lnTo>
                    <a:pt x="106" y="357"/>
                  </a:lnTo>
                  <a:lnTo>
                    <a:pt x="106" y="357"/>
                  </a:lnTo>
                  <a:lnTo>
                    <a:pt x="106" y="357"/>
                  </a:lnTo>
                  <a:lnTo>
                    <a:pt x="106" y="357"/>
                  </a:lnTo>
                  <a:lnTo>
                    <a:pt x="106" y="360"/>
                  </a:lnTo>
                  <a:lnTo>
                    <a:pt x="106" y="362"/>
                  </a:lnTo>
                  <a:lnTo>
                    <a:pt x="106" y="362"/>
                  </a:lnTo>
                  <a:lnTo>
                    <a:pt x="106" y="365"/>
                  </a:lnTo>
                  <a:lnTo>
                    <a:pt x="106" y="365"/>
                  </a:lnTo>
                  <a:lnTo>
                    <a:pt x="106" y="365"/>
                  </a:lnTo>
                  <a:lnTo>
                    <a:pt x="106" y="365"/>
                  </a:lnTo>
                  <a:lnTo>
                    <a:pt x="106" y="365"/>
                  </a:lnTo>
                  <a:lnTo>
                    <a:pt x="106" y="365"/>
                  </a:lnTo>
                  <a:lnTo>
                    <a:pt x="106" y="367"/>
                  </a:lnTo>
                  <a:lnTo>
                    <a:pt x="106" y="369"/>
                  </a:lnTo>
                  <a:lnTo>
                    <a:pt x="106" y="372"/>
                  </a:lnTo>
                  <a:lnTo>
                    <a:pt x="106" y="372"/>
                  </a:lnTo>
                  <a:lnTo>
                    <a:pt x="106" y="372"/>
                  </a:lnTo>
                  <a:lnTo>
                    <a:pt x="104" y="374"/>
                  </a:lnTo>
                  <a:lnTo>
                    <a:pt x="104" y="376"/>
                  </a:lnTo>
                  <a:lnTo>
                    <a:pt x="102" y="379"/>
                  </a:lnTo>
                  <a:lnTo>
                    <a:pt x="102" y="379"/>
                  </a:lnTo>
                  <a:lnTo>
                    <a:pt x="102" y="379"/>
                  </a:lnTo>
                  <a:lnTo>
                    <a:pt x="104" y="381"/>
                  </a:lnTo>
                  <a:lnTo>
                    <a:pt x="109" y="388"/>
                  </a:lnTo>
                  <a:lnTo>
                    <a:pt x="109" y="391"/>
                  </a:lnTo>
                  <a:lnTo>
                    <a:pt x="109" y="391"/>
                  </a:lnTo>
                  <a:lnTo>
                    <a:pt x="111" y="393"/>
                  </a:lnTo>
                  <a:lnTo>
                    <a:pt x="111" y="393"/>
                  </a:lnTo>
                  <a:lnTo>
                    <a:pt x="113" y="402"/>
                  </a:lnTo>
                  <a:lnTo>
                    <a:pt x="113" y="405"/>
                  </a:lnTo>
                  <a:lnTo>
                    <a:pt x="113" y="410"/>
                  </a:lnTo>
                  <a:lnTo>
                    <a:pt x="113" y="410"/>
                  </a:lnTo>
                  <a:lnTo>
                    <a:pt x="113" y="412"/>
                  </a:lnTo>
                  <a:lnTo>
                    <a:pt x="113" y="412"/>
                  </a:lnTo>
                  <a:lnTo>
                    <a:pt x="113" y="414"/>
                  </a:lnTo>
                  <a:lnTo>
                    <a:pt x="116" y="421"/>
                  </a:lnTo>
                  <a:lnTo>
                    <a:pt x="116" y="428"/>
                  </a:lnTo>
                  <a:lnTo>
                    <a:pt x="116" y="431"/>
                  </a:lnTo>
                  <a:lnTo>
                    <a:pt x="116" y="431"/>
                  </a:lnTo>
                  <a:lnTo>
                    <a:pt x="116" y="431"/>
                  </a:lnTo>
                  <a:lnTo>
                    <a:pt x="123" y="443"/>
                  </a:lnTo>
                  <a:lnTo>
                    <a:pt x="123" y="447"/>
                  </a:lnTo>
                  <a:lnTo>
                    <a:pt x="121" y="457"/>
                  </a:lnTo>
                  <a:lnTo>
                    <a:pt x="123" y="462"/>
                  </a:lnTo>
                  <a:lnTo>
                    <a:pt x="123" y="464"/>
                  </a:lnTo>
                  <a:lnTo>
                    <a:pt x="125" y="466"/>
                  </a:lnTo>
                  <a:lnTo>
                    <a:pt x="125" y="469"/>
                  </a:lnTo>
                  <a:lnTo>
                    <a:pt x="125" y="471"/>
                  </a:lnTo>
                  <a:lnTo>
                    <a:pt x="125" y="473"/>
                  </a:lnTo>
                  <a:lnTo>
                    <a:pt x="123" y="478"/>
                  </a:lnTo>
                  <a:lnTo>
                    <a:pt x="123" y="478"/>
                  </a:lnTo>
                  <a:lnTo>
                    <a:pt x="123" y="481"/>
                  </a:lnTo>
                  <a:lnTo>
                    <a:pt x="123" y="481"/>
                  </a:lnTo>
                  <a:lnTo>
                    <a:pt x="123" y="483"/>
                  </a:lnTo>
                  <a:lnTo>
                    <a:pt x="125" y="485"/>
                  </a:lnTo>
                  <a:lnTo>
                    <a:pt x="128" y="488"/>
                  </a:lnTo>
                  <a:lnTo>
                    <a:pt x="128" y="490"/>
                  </a:lnTo>
                  <a:lnTo>
                    <a:pt x="130" y="492"/>
                  </a:lnTo>
                  <a:lnTo>
                    <a:pt x="130" y="495"/>
                  </a:lnTo>
                  <a:lnTo>
                    <a:pt x="130" y="495"/>
                  </a:lnTo>
                  <a:lnTo>
                    <a:pt x="128" y="497"/>
                  </a:lnTo>
                  <a:lnTo>
                    <a:pt x="128" y="497"/>
                  </a:lnTo>
                  <a:lnTo>
                    <a:pt x="128" y="497"/>
                  </a:lnTo>
                  <a:lnTo>
                    <a:pt x="128" y="499"/>
                  </a:lnTo>
                  <a:lnTo>
                    <a:pt x="128" y="502"/>
                  </a:lnTo>
                  <a:lnTo>
                    <a:pt x="128" y="504"/>
                  </a:lnTo>
                  <a:lnTo>
                    <a:pt x="128" y="504"/>
                  </a:lnTo>
                  <a:lnTo>
                    <a:pt x="128" y="507"/>
                  </a:lnTo>
                  <a:lnTo>
                    <a:pt x="128" y="507"/>
                  </a:lnTo>
                  <a:lnTo>
                    <a:pt x="128" y="507"/>
                  </a:lnTo>
                  <a:lnTo>
                    <a:pt x="128" y="507"/>
                  </a:lnTo>
                  <a:lnTo>
                    <a:pt x="128" y="507"/>
                  </a:lnTo>
                  <a:lnTo>
                    <a:pt x="125" y="509"/>
                  </a:lnTo>
                  <a:lnTo>
                    <a:pt x="125" y="511"/>
                  </a:lnTo>
                  <a:lnTo>
                    <a:pt x="123" y="514"/>
                  </a:lnTo>
                  <a:lnTo>
                    <a:pt x="123" y="516"/>
                  </a:lnTo>
                  <a:lnTo>
                    <a:pt x="123" y="518"/>
                  </a:lnTo>
                  <a:lnTo>
                    <a:pt x="123" y="521"/>
                  </a:lnTo>
                  <a:lnTo>
                    <a:pt x="125" y="521"/>
                  </a:lnTo>
                  <a:lnTo>
                    <a:pt x="125" y="523"/>
                  </a:lnTo>
                  <a:lnTo>
                    <a:pt x="125" y="523"/>
                  </a:lnTo>
                  <a:lnTo>
                    <a:pt x="125" y="526"/>
                  </a:lnTo>
                  <a:lnTo>
                    <a:pt x="125" y="528"/>
                  </a:lnTo>
                  <a:lnTo>
                    <a:pt x="125" y="530"/>
                  </a:lnTo>
                  <a:lnTo>
                    <a:pt x="125" y="533"/>
                  </a:lnTo>
                  <a:lnTo>
                    <a:pt x="125" y="535"/>
                  </a:lnTo>
                  <a:lnTo>
                    <a:pt x="125" y="535"/>
                  </a:lnTo>
                  <a:lnTo>
                    <a:pt x="125" y="535"/>
                  </a:lnTo>
                  <a:lnTo>
                    <a:pt x="123" y="535"/>
                  </a:lnTo>
                  <a:lnTo>
                    <a:pt x="123" y="535"/>
                  </a:lnTo>
                  <a:lnTo>
                    <a:pt x="123" y="535"/>
                  </a:lnTo>
                  <a:lnTo>
                    <a:pt x="123" y="535"/>
                  </a:lnTo>
                  <a:lnTo>
                    <a:pt x="123" y="537"/>
                  </a:lnTo>
                  <a:lnTo>
                    <a:pt x="123" y="537"/>
                  </a:lnTo>
                  <a:lnTo>
                    <a:pt x="123" y="537"/>
                  </a:lnTo>
                  <a:lnTo>
                    <a:pt x="125" y="537"/>
                  </a:lnTo>
                  <a:lnTo>
                    <a:pt x="125" y="537"/>
                  </a:lnTo>
                  <a:lnTo>
                    <a:pt x="125" y="537"/>
                  </a:lnTo>
                  <a:lnTo>
                    <a:pt x="125" y="537"/>
                  </a:lnTo>
                  <a:lnTo>
                    <a:pt x="125" y="537"/>
                  </a:lnTo>
                  <a:lnTo>
                    <a:pt x="128" y="537"/>
                  </a:lnTo>
                  <a:lnTo>
                    <a:pt x="128" y="537"/>
                  </a:lnTo>
                  <a:lnTo>
                    <a:pt x="128" y="537"/>
                  </a:lnTo>
                  <a:lnTo>
                    <a:pt x="128" y="540"/>
                  </a:lnTo>
                  <a:lnTo>
                    <a:pt x="128" y="540"/>
                  </a:lnTo>
                  <a:lnTo>
                    <a:pt x="130" y="540"/>
                  </a:lnTo>
                  <a:lnTo>
                    <a:pt x="130" y="542"/>
                  </a:lnTo>
                  <a:lnTo>
                    <a:pt x="132" y="542"/>
                  </a:lnTo>
                  <a:lnTo>
                    <a:pt x="132" y="544"/>
                  </a:lnTo>
                  <a:lnTo>
                    <a:pt x="130" y="547"/>
                  </a:lnTo>
                  <a:lnTo>
                    <a:pt x="130" y="547"/>
                  </a:lnTo>
                  <a:lnTo>
                    <a:pt x="130" y="549"/>
                  </a:lnTo>
                  <a:lnTo>
                    <a:pt x="128" y="552"/>
                  </a:lnTo>
                  <a:lnTo>
                    <a:pt x="130" y="554"/>
                  </a:lnTo>
                  <a:lnTo>
                    <a:pt x="135" y="556"/>
                  </a:lnTo>
                  <a:lnTo>
                    <a:pt x="140" y="559"/>
                  </a:lnTo>
                  <a:lnTo>
                    <a:pt x="144" y="561"/>
                  </a:lnTo>
                  <a:lnTo>
                    <a:pt x="144" y="563"/>
                  </a:lnTo>
                  <a:lnTo>
                    <a:pt x="147" y="566"/>
                  </a:lnTo>
                  <a:lnTo>
                    <a:pt x="149" y="566"/>
                  </a:lnTo>
                  <a:lnTo>
                    <a:pt x="151" y="566"/>
                  </a:lnTo>
                  <a:lnTo>
                    <a:pt x="151" y="566"/>
                  </a:lnTo>
                  <a:lnTo>
                    <a:pt x="151" y="566"/>
                  </a:lnTo>
                  <a:lnTo>
                    <a:pt x="154" y="566"/>
                  </a:lnTo>
                  <a:lnTo>
                    <a:pt x="154" y="566"/>
                  </a:lnTo>
                  <a:lnTo>
                    <a:pt x="156" y="566"/>
                  </a:lnTo>
                  <a:lnTo>
                    <a:pt x="156" y="563"/>
                  </a:lnTo>
                  <a:lnTo>
                    <a:pt x="161" y="563"/>
                  </a:lnTo>
                  <a:lnTo>
                    <a:pt x="163" y="566"/>
                  </a:lnTo>
                  <a:lnTo>
                    <a:pt x="166" y="566"/>
                  </a:lnTo>
                  <a:lnTo>
                    <a:pt x="166" y="566"/>
                  </a:lnTo>
                  <a:lnTo>
                    <a:pt x="166" y="568"/>
                  </a:lnTo>
                  <a:lnTo>
                    <a:pt x="166" y="568"/>
                  </a:lnTo>
                  <a:lnTo>
                    <a:pt x="166" y="568"/>
                  </a:lnTo>
                  <a:lnTo>
                    <a:pt x="168" y="573"/>
                  </a:lnTo>
                  <a:lnTo>
                    <a:pt x="170" y="573"/>
                  </a:lnTo>
                  <a:lnTo>
                    <a:pt x="208" y="592"/>
                  </a:lnTo>
                  <a:lnTo>
                    <a:pt x="208" y="592"/>
                  </a:lnTo>
                  <a:lnTo>
                    <a:pt x="206" y="594"/>
                  </a:lnTo>
                  <a:lnTo>
                    <a:pt x="208" y="597"/>
                  </a:lnTo>
                  <a:lnTo>
                    <a:pt x="208" y="599"/>
                  </a:lnTo>
                  <a:lnTo>
                    <a:pt x="211" y="601"/>
                  </a:lnTo>
                  <a:lnTo>
                    <a:pt x="213" y="601"/>
                  </a:lnTo>
                  <a:lnTo>
                    <a:pt x="215" y="601"/>
                  </a:lnTo>
                  <a:lnTo>
                    <a:pt x="220" y="599"/>
                  </a:lnTo>
                  <a:lnTo>
                    <a:pt x="222" y="597"/>
                  </a:lnTo>
                  <a:lnTo>
                    <a:pt x="222" y="599"/>
                  </a:lnTo>
                  <a:lnTo>
                    <a:pt x="227" y="601"/>
                  </a:lnTo>
                  <a:lnTo>
                    <a:pt x="229" y="604"/>
                  </a:lnTo>
                  <a:lnTo>
                    <a:pt x="232" y="604"/>
                  </a:lnTo>
                  <a:lnTo>
                    <a:pt x="237" y="601"/>
                  </a:lnTo>
                  <a:lnTo>
                    <a:pt x="239" y="601"/>
                  </a:lnTo>
                  <a:lnTo>
                    <a:pt x="241" y="599"/>
                  </a:lnTo>
                  <a:lnTo>
                    <a:pt x="244" y="599"/>
                  </a:lnTo>
                  <a:lnTo>
                    <a:pt x="244" y="597"/>
                  </a:lnTo>
                  <a:lnTo>
                    <a:pt x="244" y="592"/>
                  </a:lnTo>
                  <a:lnTo>
                    <a:pt x="246" y="592"/>
                  </a:lnTo>
                  <a:lnTo>
                    <a:pt x="248" y="589"/>
                  </a:lnTo>
                  <a:lnTo>
                    <a:pt x="251" y="592"/>
                  </a:lnTo>
                  <a:lnTo>
                    <a:pt x="251" y="594"/>
                  </a:lnTo>
                  <a:lnTo>
                    <a:pt x="248" y="597"/>
                  </a:lnTo>
                  <a:lnTo>
                    <a:pt x="246" y="604"/>
                  </a:lnTo>
                  <a:lnTo>
                    <a:pt x="246" y="606"/>
                  </a:lnTo>
                  <a:lnTo>
                    <a:pt x="246" y="608"/>
                  </a:lnTo>
                  <a:lnTo>
                    <a:pt x="246" y="615"/>
                  </a:lnTo>
                  <a:lnTo>
                    <a:pt x="246" y="618"/>
                  </a:lnTo>
                  <a:lnTo>
                    <a:pt x="246" y="620"/>
                  </a:lnTo>
                  <a:lnTo>
                    <a:pt x="244" y="623"/>
                  </a:lnTo>
                  <a:lnTo>
                    <a:pt x="244" y="625"/>
                  </a:lnTo>
                  <a:lnTo>
                    <a:pt x="244" y="627"/>
                  </a:lnTo>
                  <a:lnTo>
                    <a:pt x="246" y="637"/>
                  </a:lnTo>
                  <a:lnTo>
                    <a:pt x="251" y="641"/>
                  </a:lnTo>
                  <a:lnTo>
                    <a:pt x="256" y="641"/>
                  </a:lnTo>
                  <a:lnTo>
                    <a:pt x="258" y="641"/>
                  </a:lnTo>
                  <a:lnTo>
                    <a:pt x="263" y="639"/>
                  </a:lnTo>
                  <a:lnTo>
                    <a:pt x="267" y="639"/>
                  </a:lnTo>
                  <a:lnTo>
                    <a:pt x="274" y="644"/>
                  </a:lnTo>
                  <a:lnTo>
                    <a:pt x="279" y="644"/>
                  </a:lnTo>
                  <a:lnTo>
                    <a:pt x="284" y="641"/>
                  </a:lnTo>
                  <a:lnTo>
                    <a:pt x="289" y="641"/>
                  </a:lnTo>
                  <a:lnTo>
                    <a:pt x="291" y="641"/>
                  </a:lnTo>
                  <a:lnTo>
                    <a:pt x="296" y="646"/>
                  </a:lnTo>
                  <a:lnTo>
                    <a:pt x="300" y="649"/>
                  </a:lnTo>
                  <a:lnTo>
                    <a:pt x="308" y="651"/>
                  </a:lnTo>
                  <a:lnTo>
                    <a:pt x="312" y="653"/>
                  </a:lnTo>
                  <a:lnTo>
                    <a:pt x="319" y="660"/>
                  </a:lnTo>
                  <a:lnTo>
                    <a:pt x="324" y="658"/>
                  </a:lnTo>
                  <a:lnTo>
                    <a:pt x="331" y="658"/>
                  </a:lnTo>
                  <a:lnTo>
                    <a:pt x="334" y="658"/>
                  </a:lnTo>
                  <a:lnTo>
                    <a:pt x="334" y="656"/>
                  </a:lnTo>
                  <a:lnTo>
                    <a:pt x="336" y="656"/>
                  </a:lnTo>
                  <a:lnTo>
                    <a:pt x="336" y="656"/>
                  </a:lnTo>
                  <a:lnTo>
                    <a:pt x="336" y="656"/>
                  </a:lnTo>
                  <a:lnTo>
                    <a:pt x="336" y="658"/>
                  </a:lnTo>
                  <a:lnTo>
                    <a:pt x="336" y="660"/>
                  </a:lnTo>
                  <a:lnTo>
                    <a:pt x="338" y="660"/>
                  </a:lnTo>
                  <a:lnTo>
                    <a:pt x="338" y="660"/>
                  </a:lnTo>
                  <a:lnTo>
                    <a:pt x="341" y="663"/>
                  </a:lnTo>
                  <a:lnTo>
                    <a:pt x="341" y="663"/>
                  </a:lnTo>
                  <a:lnTo>
                    <a:pt x="343" y="663"/>
                  </a:lnTo>
                  <a:lnTo>
                    <a:pt x="348" y="658"/>
                  </a:lnTo>
                  <a:lnTo>
                    <a:pt x="353" y="653"/>
                  </a:lnTo>
                  <a:lnTo>
                    <a:pt x="355" y="651"/>
                  </a:lnTo>
                  <a:lnTo>
                    <a:pt x="364" y="651"/>
                  </a:lnTo>
                  <a:lnTo>
                    <a:pt x="367" y="649"/>
                  </a:lnTo>
                  <a:lnTo>
                    <a:pt x="367" y="649"/>
                  </a:lnTo>
                  <a:lnTo>
                    <a:pt x="369" y="646"/>
                  </a:lnTo>
                  <a:lnTo>
                    <a:pt x="369" y="646"/>
                  </a:lnTo>
                  <a:lnTo>
                    <a:pt x="369" y="646"/>
                  </a:lnTo>
                  <a:lnTo>
                    <a:pt x="372" y="641"/>
                  </a:lnTo>
                  <a:lnTo>
                    <a:pt x="372" y="641"/>
                  </a:lnTo>
                  <a:lnTo>
                    <a:pt x="376" y="639"/>
                  </a:lnTo>
                  <a:lnTo>
                    <a:pt x="379" y="637"/>
                  </a:lnTo>
                  <a:lnTo>
                    <a:pt x="381" y="637"/>
                  </a:lnTo>
                  <a:lnTo>
                    <a:pt x="381" y="637"/>
                  </a:lnTo>
                  <a:lnTo>
                    <a:pt x="383" y="634"/>
                  </a:lnTo>
                  <a:lnTo>
                    <a:pt x="383" y="632"/>
                  </a:lnTo>
                  <a:lnTo>
                    <a:pt x="386" y="630"/>
                  </a:lnTo>
                  <a:lnTo>
                    <a:pt x="386" y="627"/>
                  </a:lnTo>
                  <a:lnTo>
                    <a:pt x="388" y="623"/>
                  </a:lnTo>
                  <a:lnTo>
                    <a:pt x="390" y="623"/>
                  </a:lnTo>
                  <a:lnTo>
                    <a:pt x="390" y="620"/>
                  </a:lnTo>
                  <a:lnTo>
                    <a:pt x="393" y="620"/>
                  </a:lnTo>
                  <a:lnTo>
                    <a:pt x="393" y="618"/>
                  </a:lnTo>
                  <a:lnTo>
                    <a:pt x="393" y="618"/>
                  </a:lnTo>
                  <a:lnTo>
                    <a:pt x="393" y="615"/>
                  </a:lnTo>
                  <a:lnTo>
                    <a:pt x="390" y="611"/>
                  </a:lnTo>
                  <a:lnTo>
                    <a:pt x="390" y="608"/>
                  </a:lnTo>
                  <a:lnTo>
                    <a:pt x="390" y="604"/>
                  </a:lnTo>
                  <a:lnTo>
                    <a:pt x="390" y="601"/>
                  </a:lnTo>
                  <a:lnTo>
                    <a:pt x="390" y="601"/>
                  </a:lnTo>
                  <a:lnTo>
                    <a:pt x="390" y="599"/>
                  </a:lnTo>
                  <a:lnTo>
                    <a:pt x="390" y="599"/>
                  </a:lnTo>
                  <a:lnTo>
                    <a:pt x="388" y="597"/>
                  </a:lnTo>
                  <a:lnTo>
                    <a:pt x="388" y="594"/>
                  </a:lnTo>
                  <a:lnTo>
                    <a:pt x="386" y="594"/>
                  </a:lnTo>
                  <a:lnTo>
                    <a:pt x="386" y="592"/>
                  </a:lnTo>
                  <a:lnTo>
                    <a:pt x="383" y="589"/>
                  </a:lnTo>
                  <a:lnTo>
                    <a:pt x="381" y="587"/>
                  </a:lnTo>
                  <a:lnTo>
                    <a:pt x="379" y="585"/>
                  </a:lnTo>
                  <a:lnTo>
                    <a:pt x="379" y="582"/>
                  </a:lnTo>
                  <a:lnTo>
                    <a:pt x="379" y="580"/>
                  </a:lnTo>
                  <a:lnTo>
                    <a:pt x="379" y="580"/>
                  </a:lnTo>
                  <a:lnTo>
                    <a:pt x="379" y="578"/>
                  </a:lnTo>
                  <a:lnTo>
                    <a:pt x="381" y="578"/>
                  </a:lnTo>
                  <a:lnTo>
                    <a:pt x="383" y="575"/>
                  </a:lnTo>
                  <a:lnTo>
                    <a:pt x="383" y="575"/>
                  </a:lnTo>
                  <a:lnTo>
                    <a:pt x="386" y="578"/>
                  </a:lnTo>
                  <a:lnTo>
                    <a:pt x="388" y="578"/>
                  </a:lnTo>
                  <a:lnTo>
                    <a:pt x="390" y="578"/>
                  </a:lnTo>
                  <a:lnTo>
                    <a:pt x="390" y="578"/>
                  </a:lnTo>
                  <a:lnTo>
                    <a:pt x="390" y="580"/>
                  </a:lnTo>
                  <a:lnTo>
                    <a:pt x="393" y="582"/>
                  </a:lnTo>
                  <a:lnTo>
                    <a:pt x="395" y="582"/>
                  </a:lnTo>
                  <a:lnTo>
                    <a:pt x="395" y="582"/>
                  </a:lnTo>
                  <a:lnTo>
                    <a:pt x="398" y="580"/>
                  </a:lnTo>
                  <a:lnTo>
                    <a:pt x="407" y="573"/>
                  </a:lnTo>
                  <a:lnTo>
                    <a:pt x="409" y="570"/>
                  </a:lnTo>
                  <a:lnTo>
                    <a:pt x="409" y="568"/>
                  </a:lnTo>
                  <a:lnTo>
                    <a:pt x="412" y="566"/>
                  </a:lnTo>
                  <a:lnTo>
                    <a:pt x="419" y="563"/>
                  </a:lnTo>
                  <a:lnTo>
                    <a:pt x="424" y="563"/>
                  </a:lnTo>
                  <a:lnTo>
                    <a:pt x="426" y="561"/>
                  </a:lnTo>
                  <a:lnTo>
                    <a:pt x="428" y="559"/>
                  </a:lnTo>
                  <a:lnTo>
                    <a:pt x="431" y="556"/>
                  </a:lnTo>
                  <a:lnTo>
                    <a:pt x="431" y="554"/>
                  </a:lnTo>
                  <a:lnTo>
                    <a:pt x="433" y="552"/>
                  </a:lnTo>
                  <a:lnTo>
                    <a:pt x="433" y="552"/>
                  </a:lnTo>
                  <a:lnTo>
                    <a:pt x="433" y="549"/>
                  </a:lnTo>
                  <a:lnTo>
                    <a:pt x="435" y="549"/>
                  </a:lnTo>
                  <a:lnTo>
                    <a:pt x="440" y="544"/>
                  </a:lnTo>
                  <a:lnTo>
                    <a:pt x="445" y="542"/>
                  </a:lnTo>
                  <a:lnTo>
                    <a:pt x="459" y="540"/>
                  </a:lnTo>
                  <a:lnTo>
                    <a:pt x="464" y="537"/>
                  </a:lnTo>
                  <a:lnTo>
                    <a:pt x="464" y="537"/>
                  </a:lnTo>
                  <a:lnTo>
                    <a:pt x="471" y="542"/>
                  </a:lnTo>
                  <a:lnTo>
                    <a:pt x="473" y="542"/>
                  </a:lnTo>
                  <a:lnTo>
                    <a:pt x="485" y="542"/>
                  </a:lnTo>
                  <a:lnTo>
                    <a:pt x="488" y="542"/>
                  </a:lnTo>
                  <a:lnTo>
                    <a:pt x="490" y="542"/>
                  </a:lnTo>
                  <a:lnTo>
                    <a:pt x="495" y="552"/>
                  </a:lnTo>
                  <a:lnTo>
                    <a:pt x="497" y="552"/>
                  </a:lnTo>
                  <a:lnTo>
                    <a:pt x="504" y="559"/>
                  </a:lnTo>
                  <a:lnTo>
                    <a:pt x="506" y="561"/>
                  </a:lnTo>
                  <a:lnTo>
                    <a:pt x="509" y="563"/>
                  </a:lnTo>
                  <a:lnTo>
                    <a:pt x="511" y="566"/>
                  </a:lnTo>
                  <a:lnTo>
                    <a:pt x="516" y="568"/>
                  </a:lnTo>
                  <a:lnTo>
                    <a:pt x="525" y="575"/>
                  </a:lnTo>
                  <a:lnTo>
                    <a:pt x="530" y="578"/>
                  </a:lnTo>
                  <a:lnTo>
                    <a:pt x="540" y="582"/>
                  </a:lnTo>
                  <a:lnTo>
                    <a:pt x="556" y="587"/>
                  </a:lnTo>
                  <a:lnTo>
                    <a:pt x="559" y="587"/>
                  </a:lnTo>
                  <a:lnTo>
                    <a:pt x="559" y="585"/>
                  </a:lnTo>
                  <a:lnTo>
                    <a:pt x="559" y="585"/>
                  </a:lnTo>
                  <a:lnTo>
                    <a:pt x="561" y="585"/>
                  </a:lnTo>
                  <a:lnTo>
                    <a:pt x="561" y="582"/>
                  </a:lnTo>
                  <a:lnTo>
                    <a:pt x="566" y="582"/>
                  </a:lnTo>
                  <a:lnTo>
                    <a:pt x="570" y="582"/>
                  </a:lnTo>
                  <a:lnTo>
                    <a:pt x="573" y="580"/>
                  </a:lnTo>
                  <a:lnTo>
                    <a:pt x="577" y="580"/>
                  </a:lnTo>
                  <a:lnTo>
                    <a:pt x="580" y="580"/>
                  </a:lnTo>
                  <a:lnTo>
                    <a:pt x="580" y="578"/>
                  </a:lnTo>
                  <a:lnTo>
                    <a:pt x="582" y="578"/>
                  </a:lnTo>
                  <a:lnTo>
                    <a:pt x="585" y="573"/>
                  </a:lnTo>
                  <a:lnTo>
                    <a:pt x="587" y="573"/>
                  </a:lnTo>
                  <a:lnTo>
                    <a:pt x="587" y="573"/>
                  </a:lnTo>
                  <a:lnTo>
                    <a:pt x="589" y="573"/>
                  </a:lnTo>
                  <a:lnTo>
                    <a:pt x="589" y="570"/>
                  </a:lnTo>
                  <a:lnTo>
                    <a:pt x="592" y="570"/>
                  </a:lnTo>
                  <a:lnTo>
                    <a:pt x="592" y="568"/>
                  </a:lnTo>
                  <a:lnTo>
                    <a:pt x="592" y="568"/>
                  </a:lnTo>
                  <a:lnTo>
                    <a:pt x="594" y="568"/>
                  </a:lnTo>
                  <a:lnTo>
                    <a:pt x="596" y="566"/>
                  </a:lnTo>
                  <a:lnTo>
                    <a:pt x="596" y="566"/>
                  </a:lnTo>
                  <a:lnTo>
                    <a:pt x="599" y="566"/>
                  </a:lnTo>
                  <a:lnTo>
                    <a:pt x="599" y="568"/>
                  </a:lnTo>
                  <a:lnTo>
                    <a:pt x="601" y="570"/>
                  </a:lnTo>
                  <a:lnTo>
                    <a:pt x="603" y="573"/>
                  </a:lnTo>
                  <a:lnTo>
                    <a:pt x="611" y="580"/>
                  </a:lnTo>
                  <a:lnTo>
                    <a:pt x="613" y="585"/>
                  </a:lnTo>
                  <a:lnTo>
                    <a:pt x="618" y="594"/>
                  </a:lnTo>
                  <a:lnTo>
                    <a:pt x="620" y="597"/>
                  </a:lnTo>
                  <a:lnTo>
                    <a:pt x="620" y="599"/>
                  </a:lnTo>
                  <a:lnTo>
                    <a:pt x="622" y="601"/>
                  </a:lnTo>
                  <a:lnTo>
                    <a:pt x="622" y="608"/>
                  </a:lnTo>
                  <a:lnTo>
                    <a:pt x="622" y="611"/>
                  </a:lnTo>
                  <a:lnTo>
                    <a:pt x="625" y="611"/>
                  </a:lnTo>
                  <a:lnTo>
                    <a:pt x="627" y="615"/>
                  </a:lnTo>
                  <a:lnTo>
                    <a:pt x="627" y="615"/>
                  </a:lnTo>
                  <a:lnTo>
                    <a:pt x="630" y="618"/>
                  </a:lnTo>
                  <a:lnTo>
                    <a:pt x="630" y="620"/>
                  </a:lnTo>
                  <a:lnTo>
                    <a:pt x="632" y="623"/>
                  </a:lnTo>
                  <a:lnTo>
                    <a:pt x="634" y="623"/>
                  </a:lnTo>
                  <a:lnTo>
                    <a:pt x="637" y="620"/>
                  </a:lnTo>
                  <a:lnTo>
                    <a:pt x="639" y="618"/>
                  </a:lnTo>
                  <a:lnTo>
                    <a:pt x="639" y="618"/>
                  </a:lnTo>
                  <a:lnTo>
                    <a:pt x="639" y="618"/>
                  </a:lnTo>
                  <a:lnTo>
                    <a:pt x="641" y="615"/>
                  </a:lnTo>
                  <a:lnTo>
                    <a:pt x="641" y="615"/>
                  </a:lnTo>
                  <a:lnTo>
                    <a:pt x="641" y="615"/>
                  </a:lnTo>
                  <a:lnTo>
                    <a:pt x="644" y="613"/>
                  </a:lnTo>
                  <a:lnTo>
                    <a:pt x="646" y="613"/>
                  </a:lnTo>
                  <a:lnTo>
                    <a:pt x="648" y="613"/>
                  </a:lnTo>
                  <a:lnTo>
                    <a:pt x="651" y="611"/>
                  </a:lnTo>
                  <a:lnTo>
                    <a:pt x="651" y="611"/>
                  </a:lnTo>
                  <a:lnTo>
                    <a:pt x="653" y="611"/>
                  </a:lnTo>
                  <a:lnTo>
                    <a:pt x="656" y="611"/>
                  </a:lnTo>
                  <a:lnTo>
                    <a:pt x="658" y="611"/>
                  </a:lnTo>
                  <a:lnTo>
                    <a:pt x="658" y="611"/>
                  </a:lnTo>
                  <a:lnTo>
                    <a:pt x="660" y="608"/>
                  </a:lnTo>
                  <a:lnTo>
                    <a:pt x="663" y="606"/>
                  </a:lnTo>
                  <a:lnTo>
                    <a:pt x="665" y="606"/>
                  </a:lnTo>
                  <a:lnTo>
                    <a:pt x="665" y="604"/>
                  </a:lnTo>
                  <a:lnTo>
                    <a:pt x="667" y="604"/>
                  </a:lnTo>
                  <a:lnTo>
                    <a:pt x="665" y="601"/>
                  </a:lnTo>
                  <a:lnTo>
                    <a:pt x="667" y="601"/>
                  </a:lnTo>
                  <a:lnTo>
                    <a:pt x="667" y="601"/>
                  </a:lnTo>
                  <a:lnTo>
                    <a:pt x="667" y="601"/>
                  </a:lnTo>
                  <a:lnTo>
                    <a:pt x="670" y="599"/>
                  </a:lnTo>
                  <a:lnTo>
                    <a:pt x="672" y="601"/>
                  </a:lnTo>
                  <a:lnTo>
                    <a:pt x="672" y="601"/>
                  </a:lnTo>
                  <a:lnTo>
                    <a:pt x="672" y="601"/>
                  </a:lnTo>
                  <a:lnTo>
                    <a:pt x="672" y="601"/>
                  </a:lnTo>
                  <a:lnTo>
                    <a:pt x="675" y="606"/>
                  </a:lnTo>
                  <a:lnTo>
                    <a:pt x="675" y="608"/>
                  </a:lnTo>
                  <a:lnTo>
                    <a:pt x="675" y="608"/>
                  </a:lnTo>
                  <a:lnTo>
                    <a:pt x="675" y="613"/>
                  </a:lnTo>
                  <a:lnTo>
                    <a:pt x="672" y="615"/>
                  </a:lnTo>
                  <a:lnTo>
                    <a:pt x="672" y="615"/>
                  </a:lnTo>
                  <a:lnTo>
                    <a:pt x="672" y="618"/>
                  </a:lnTo>
                  <a:lnTo>
                    <a:pt x="672" y="618"/>
                  </a:lnTo>
                  <a:lnTo>
                    <a:pt x="667" y="620"/>
                  </a:lnTo>
                  <a:lnTo>
                    <a:pt x="665" y="623"/>
                  </a:lnTo>
                  <a:lnTo>
                    <a:pt x="665" y="623"/>
                  </a:lnTo>
                  <a:lnTo>
                    <a:pt x="665" y="625"/>
                  </a:lnTo>
                  <a:lnTo>
                    <a:pt x="663" y="627"/>
                  </a:lnTo>
                  <a:lnTo>
                    <a:pt x="663" y="630"/>
                  </a:lnTo>
                  <a:lnTo>
                    <a:pt x="663" y="632"/>
                  </a:lnTo>
                  <a:lnTo>
                    <a:pt x="660" y="634"/>
                  </a:lnTo>
                  <a:lnTo>
                    <a:pt x="660" y="637"/>
                  </a:lnTo>
                  <a:lnTo>
                    <a:pt x="660" y="637"/>
                  </a:lnTo>
                  <a:lnTo>
                    <a:pt x="663" y="639"/>
                  </a:lnTo>
                  <a:lnTo>
                    <a:pt x="663" y="639"/>
                  </a:lnTo>
                  <a:lnTo>
                    <a:pt x="665" y="641"/>
                  </a:lnTo>
                  <a:lnTo>
                    <a:pt x="665" y="641"/>
                  </a:lnTo>
                  <a:lnTo>
                    <a:pt x="672" y="634"/>
                  </a:lnTo>
                  <a:lnTo>
                    <a:pt x="675" y="632"/>
                  </a:lnTo>
                  <a:lnTo>
                    <a:pt x="675" y="630"/>
                  </a:lnTo>
                  <a:lnTo>
                    <a:pt x="677" y="630"/>
                  </a:lnTo>
                  <a:lnTo>
                    <a:pt x="682" y="627"/>
                  </a:lnTo>
                  <a:lnTo>
                    <a:pt x="698" y="627"/>
                  </a:lnTo>
                  <a:lnTo>
                    <a:pt x="703" y="625"/>
                  </a:lnTo>
                  <a:lnTo>
                    <a:pt x="705" y="625"/>
                  </a:lnTo>
                  <a:lnTo>
                    <a:pt x="705" y="623"/>
                  </a:lnTo>
                  <a:lnTo>
                    <a:pt x="710" y="618"/>
                  </a:lnTo>
                  <a:lnTo>
                    <a:pt x="712" y="618"/>
                  </a:lnTo>
                  <a:lnTo>
                    <a:pt x="715" y="618"/>
                  </a:lnTo>
                  <a:lnTo>
                    <a:pt x="717" y="620"/>
                  </a:lnTo>
                  <a:lnTo>
                    <a:pt x="715" y="623"/>
                  </a:lnTo>
                  <a:lnTo>
                    <a:pt x="715" y="625"/>
                  </a:lnTo>
                  <a:lnTo>
                    <a:pt x="715" y="627"/>
                  </a:lnTo>
                  <a:lnTo>
                    <a:pt x="715" y="630"/>
                  </a:lnTo>
                  <a:lnTo>
                    <a:pt x="717" y="637"/>
                  </a:lnTo>
                  <a:lnTo>
                    <a:pt x="719" y="641"/>
                  </a:lnTo>
                  <a:lnTo>
                    <a:pt x="729" y="651"/>
                  </a:lnTo>
                  <a:lnTo>
                    <a:pt x="731" y="653"/>
                  </a:lnTo>
                  <a:lnTo>
                    <a:pt x="734" y="656"/>
                  </a:lnTo>
                  <a:lnTo>
                    <a:pt x="738" y="658"/>
                  </a:lnTo>
                  <a:lnTo>
                    <a:pt x="741" y="656"/>
                  </a:lnTo>
                  <a:lnTo>
                    <a:pt x="743" y="656"/>
                  </a:lnTo>
                  <a:lnTo>
                    <a:pt x="746" y="653"/>
                  </a:lnTo>
                  <a:lnTo>
                    <a:pt x="748" y="653"/>
                  </a:lnTo>
                  <a:lnTo>
                    <a:pt x="750" y="653"/>
                  </a:lnTo>
                  <a:lnTo>
                    <a:pt x="753" y="653"/>
                  </a:lnTo>
                  <a:lnTo>
                    <a:pt x="753" y="653"/>
                  </a:lnTo>
                  <a:lnTo>
                    <a:pt x="755" y="651"/>
                  </a:lnTo>
                  <a:lnTo>
                    <a:pt x="757" y="644"/>
                  </a:lnTo>
                  <a:lnTo>
                    <a:pt x="757" y="641"/>
                  </a:lnTo>
                  <a:lnTo>
                    <a:pt x="760" y="639"/>
                  </a:lnTo>
                  <a:lnTo>
                    <a:pt x="762" y="637"/>
                  </a:lnTo>
                  <a:lnTo>
                    <a:pt x="767" y="637"/>
                  </a:lnTo>
                  <a:lnTo>
                    <a:pt x="769" y="634"/>
                  </a:lnTo>
                  <a:lnTo>
                    <a:pt x="772" y="637"/>
                  </a:lnTo>
                  <a:lnTo>
                    <a:pt x="774" y="637"/>
                  </a:lnTo>
                  <a:lnTo>
                    <a:pt x="776" y="637"/>
                  </a:lnTo>
                  <a:lnTo>
                    <a:pt x="779" y="637"/>
                  </a:lnTo>
                  <a:lnTo>
                    <a:pt x="783" y="632"/>
                  </a:lnTo>
                  <a:lnTo>
                    <a:pt x="795" y="623"/>
                  </a:lnTo>
                  <a:lnTo>
                    <a:pt x="800" y="618"/>
                  </a:lnTo>
                  <a:lnTo>
                    <a:pt x="802" y="613"/>
                  </a:lnTo>
                  <a:lnTo>
                    <a:pt x="802" y="608"/>
                  </a:lnTo>
                  <a:lnTo>
                    <a:pt x="802" y="604"/>
                  </a:lnTo>
                  <a:lnTo>
                    <a:pt x="800" y="599"/>
                  </a:lnTo>
                  <a:lnTo>
                    <a:pt x="795" y="597"/>
                  </a:lnTo>
                  <a:lnTo>
                    <a:pt x="795" y="592"/>
                  </a:lnTo>
                  <a:lnTo>
                    <a:pt x="795" y="587"/>
                  </a:lnTo>
                  <a:lnTo>
                    <a:pt x="793" y="585"/>
                  </a:lnTo>
                  <a:lnTo>
                    <a:pt x="786" y="578"/>
                  </a:lnTo>
                  <a:lnTo>
                    <a:pt x="783" y="575"/>
                  </a:lnTo>
                  <a:lnTo>
                    <a:pt x="783" y="568"/>
                  </a:lnTo>
                  <a:lnTo>
                    <a:pt x="783" y="566"/>
                  </a:lnTo>
                  <a:lnTo>
                    <a:pt x="783" y="559"/>
                  </a:lnTo>
                  <a:lnTo>
                    <a:pt x="786" y="556"/>
                  </a:lnTo>
                  <a:lnTo>
                    <a:pt x="788" y="554"/>
                  </a:lnTo>
                  <a:lnTo>
                    <a:pt x="788" y="552"/>
                  </a:lnTo>
                  <a:lnTo>
                    <a:pt x="788" y="547"/>
                  </a:lnTo>
                  <a:lnTo>
                    <a:pt x="783" y="544"/>
                  </a:lnTo>
                  <a:lnTo>
                    <a:pt x="774" y="544"/>
                  </a:lnTo>
                  <a:lnTo>
                    <a:pt x="772" y="542"/>
                  </a:lnTo>
                  <a:lnTo>
                    <a:pt x="762" y="537"/>
                  </a:lnTo>
                  <a:lnTo>
                    <a:pt x="760" y="537"/>
                  </a:lnTo>
                  <a:lnTo>
                    <a:pt x="755" y="540"/>
                  </a:lnTo>
                  <a:lnTo>
                    <a:pt x="753" y="537"/>
                  </a:lnTo>
                  <a:lnTo>
                    <a:pt x="753" y="535"/>
                  </a:lnTo>
                  <a:lnTo>
                    <a:pt x="753" y="533"/>
                  </a:lnTo>
                  <a:lnTo>
                    <a:pt x="753" y="530"/>
                  </a:lnTo>
                  <a:lnTo>
                    <a:pt x="750" y="530"/>
                  </a:lnTo>
                  <a:lnTo>
                    <a:pt x="748" y="528"/>
                  </a:lnTo>
                  <a:lnTo>
                    <a:pt x="743" y="528"/>
                  </a:lnTo>
                  <a:lnTo>
                    <a:pt x="741" y="526"/>
                  </a:lnTo>
                  <a:lnTo>
                    <a:pt x="736" y="516"/>
                  </a:lnTo>
                  <a:lnTo>
                    <a:pt x="736" y="516"/>
                  </a:lnTo>
                  <a:lnTo>
                    <a:pt x="734" y="514"/>
                  </a:lnTo>
                  <a:lnTo>
                    <a:pt x="734" y="511"/>
                  </a:lnTo>
                  <a:lnTo>
                    <a:pt x="734" y="507"/>
                  </a:lnTo>
                  <a:lnTo>
                    <a:pt x="734" y="499"/>
                  </a:lnTo>
                  <a:lnTo>
                    <a:pt x="734" y="499"/>
                  </a:lnTo>
                  <a:lnTo>
                    <a:pt x="734" y="497"/>
                  </a:lnTo>
                  <a:lnTo>
                    <a:pt x="731" y="490"/>
                  </a:lnTo>
                  <a:lnTo>
                    <a:pt x="731" y="488"/>
                  </a:lnTo>
                  <a:lnTo>
                    <a:pt x="734" y="483"/>
                  </a:lnTo>
                  <a:lnTo>
                    <a:pt x="736" y="481"/>
                  </a:lnTo>
                  <a:lnTo>
                    <a:pt x="738" y="481"/>
                  </a:lnTo>
                  <a:lnTo>
                    <a:pt x="741" y="483"/>
                  </a:lnTo>
                  <a:lnTo>
                    <a:pt x="746" y="483"/>
                  </a:lnTo>
                  <a:lnTo>
                    <a:pt x="746" y="481"/>
                  </a:lnTo>
                  <a:lnTo>
                    <a:pt x="746" y="478"/>
                  </a:lnTo>
                  <a:lnTo>
                    <a:pt x="743" y="471"/>
                  </a:lnTo>
                  <a:lnTo>
                    <a:pt x="743" y="469"/>
                  </a:lnTo>
                  <a:lnTo>
                    <a:pt x="743" y="464"/>
                  </a:lnTo>
                  <a:lnTo>
                    <a:pt x="741" y="462"/>
                  </a:lnTo>
                  <a:lnTo>
                    <a:pt x="738" y="459"/>
                  </a:lnTo>
                  <a:lnTo>
                    <a:pt x="736" y="455"/>
                  </a:lnTo>
                  <a:lnTo>
                    <a:pt x="736" y="450"/>
                  </a:lnTo>
                  <a:lnTo>
                    <a:pt x="734" y="443"/>
                  </a:lnTo>
                  <a:lnTo>
                    <a:pt x="731" y="438"/>
                  </a:lnTo>
                  <a:lnTo>
                    <a:pt x="734" y="433"/>
                  </a:lnTo>
                  <a:lnTo>
                    <a:pt x="736" y="431"/>
                  </a:lnTo>
                  <a:lnTo>
                    <a:pt x="750" y="431"/>
                  </a:lnTo>
                  <a:lnTo>
                    <a:pt x="753" y="431"/>
                  </a:lnTo>
                  <a:lnTo>
                    <a:pt x="753" y="431"/>
                  </a:lnTo>
                  <a:lnTo>
                    <a:pt x="755" y="431"/>
                  </a:lnTo>
                  <a:lnTo>
                    <a:pt x="755" y="428"/>
                  </a:lnTo>
                  <a:lnTo>
                    <a:pt x="757" y="428"/>
                  </a:lnTo>
                  <a:lnTo>
                    <a:pt x="760" y="426"/>
                  </a:lnTo>
                  <a:lnTo>
                    <a:pt x="788" y="428"/>
                  </a:lnTo>
                  <a:lnTo>
                    <a:pt x="791" y="428"/>
                  </a:lnTo>
                  <a:lnTo>
                    <a:pt x="795" y="421"/>
                  </a:lnTo>
                  <a:lnTo>
                    <a:pt x="800" y="419"/>
                  </a:lnTo>
                  <a:lnTo>
                    <a:pt x="802" y="417"/>
                  </a:lnTo>
                  <a:lnTo>
                    <a:pt x="802" y="414"/>
                  </a:lnTo>
                  <a:lnTo>
                    <a:pt x="800" y="410"/>
                  </a:lnTo>
                  <a:lnTo>
                    <a:pt x="800" y="405"/>
                  </a:lnTo>
                  <a:lnTo>
                    <a:pt x="802" y="405"/>
                  </a:lnTo>
                  <a:lnTo>
                    <a:pt x="805" y="405"/>
                  </a:lnTo>
                  <a:lnTo>
                    <a:pt x="805" y="405"/>
                  </a:lnTo>
                  <a:lnTo>
                    <a:pt x="807" y="402"/>
                  </a:lnTo>
                  <a:lnTo>
                    <a:pt x="807" y="395"/>
                  </a:lnTo>
                  <a:lnTo>
                    <a:pt x="805" y="381"/>
                  </a:lnTo>
                  <a:lnTo>
                    <a:pt x="802" y="376"/>
                  </a:lnTo>
                  <a:lnTo>
                    <a:pt x="802" y="374"/>
                  </a:lnTo>
                  <a:lnTo>
                    <a:pt x="805" y="372"/>
                  </a:lnTo>
                  <a:lnTo>
                    <a:pt x="807" y="372"/>
                  </a:lnTo>
                  <a:lnTo>
                    <a:pt x="817" y="374"/>
                  </a:lnTo>
                  <a:lnTo>
                    <a:pt x="821" y="374"/>
                  </a:lnTo>
                  <a:lnTo>
                    <a:pt x="826" y="374"/>
                  </a:lnTo>
                  <a:lnTo>
                    <a:pt x="826" y="374"/>
                  </a:lnTo>
                  <a:lnTo>
                    <a:pt x="828" y="369"/>
                  </a:lnTo>
                  <a:lnTo>
                    <a:pt x="828" y="367"/>
                  </a:lnTo>
                  <a:lnTo>
                    <a:pt x="828" y="365"/>
                  </a:lnTo>
                  <a:lnTo>
                    <a:pt x="826" y="365"/>
                  </a:lnTo>
                  <a:lnTo>
                    <a:pt x="826" y="362"/>
                  </a:lnTo>
                  <a:lnTo>
                    <a:pt x="826" y="360"/>
                  </a:lnTo>
                  <a:lnTo>
                    <a:pt x="826" y="357"/>
                  </a:lnTo>
                  <a:lnTo>
                    <a:pt x="828" y="355"/>
                  </a:lnTo>
                  <a:lnTo>
                    <a:pt x="831" y="355"/>
                  </a:lnTo>
                  <a:lnTo>
                    <a:pt x="835" y="353"/>
                  </a:lnTo>
                  <a:lnTo>
                    <a:pt x="838" y="353"/>
                  </a:lnTo>
                  <a:lnTo>
                    <a:pt x="840" y="350"/>
                  </a:lnTo>
                  <a:lnTo>
                    <a:pt x="840" y="348"/>
                  </a:lnTo>
                  <a:lnTo>
                    <a:pt x="843" y="343"/>
                  </a:lnTo>
                  <a:lnTo>
                    <a:pt x="843" y="341"/>
                  </a:lnTo>
                  <a:lnTo>
                    <a:pt x="845" y="339"/>
                  </a:lnTo>
                  <a:lnTo>
                    <a:pt x="850" y="339"/>
                  </a:lnTo>
                  <a:lnTo>
                    <a:pt x="852" y="339"/>
                  </a:lnTo>
                  <a:lnTo>
                    <a:pt x="859" y="341"/>
                  </a:lnTo>
                  <a:lnTo>
                    <a:pt x="864" y="339"/>
                  </a:lnTo>
                  <a:lnTo>
                    <a:pt x="864" y="339"/>
                  </a:lnTo>
                  <a:lnTo>
                    <a:pt x="866" y="329"/>
                  </a:lnTo>
                  <a:lnTo>
                    <a:pt x="869" y="322"/>
                  </a:lnTo>
                  <a:lnTo>
                    <a:pt x="871" y="320"/>
                  </a:lnTo>
                  <a:lnTo>
                    <a:pt x="878" y="312"/>
                  </a:lnTo>
                  <a:lnTo>
                    <a:pt x="878" y="310"/>
                  </a:lnTo>
                  <a:lnTo>
                    <a:pt x="880" y="305"/>
                  </a:lnTo>
                  <a:lnTo>
                    <a:pt x="878" y="282"/>
                  </a:lnTo>
                  <a:lnTo>
                    <a:pt x="880" y="277"/>
                  </a:lnTo>
                  <a:lnTo>
                    <a:pt x="883" y="272"/>
                  </a:lnTo>
                  <a:lnTo>
                    <a:pt x="888" y="268"/>
                  </a:lnTo>
                  <a:lnTo>
                    <a:pt x="890" y="265"/>
                  </a:lnTo>
                  <a:lnTo>
                    <a:pt x="890" y="260"/>
                  </a:lnTo>
                  <a:lnTo>
                    <a:pt x="890" y="253"/>
                  </a:lnTo>
                  <a:lnTo>
                    <a:pt x="888" y="249"/>
                  </a:lnTo>
                  <a:lnTo>
                    <a:pt x="892" y="244"/>
                  </a:lnTo>
                  <a:lnTo>
                    <a:pt x="899" y="237"/>
                  </a:lnTo>
                  <a:lnTo>
                    <a:pt x="902" y="232"/>
                  </a:lnTo>
                  <a:lnTo>
                    <a:pt x="902" y="227"/>
                  </a:lnTo>
                  <a:lnTo>
                    <a:pt x="902" y="22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28"/>
            <p:cNvSpPr>
              <a:spLocks/>
            </p:cNvSpPr>
            <p:nvPr/>
          </p:nvSpPr>
          <p:spPr bwMode="auto">
            <a:xfrm>
              <a:off x="3019" y="794"/>
              <a:ext cx="390" cy="384"/>
            </a:xfrm>
            <a:custGeom>
              <a:avLst/>
              <a:gdLst>
                <a:gd name="T0" fmla="*/ 374 w 390"/>
                <a:gd name="T1" fmla="*/ 263 h 384"/>
                <a:gd name="T2" fmla="*/ 364 w 390"/>
                <a:gd name="T3" fmla="*/ 247 h 384"/>
                <a:gd name="T4" fmla="*/ 364 w 390"/>
                <a:gd name="T5" fmla="*/ 213 h 384"/>
                <a:gd name="T6" fmla="*/ 357 w 390"/>
                <a:gd name="T7" fmla="*/ 204 h 384"/>
                <a:gd name="T8" fmla="*/ 362 w 390"/>
                <a:gd name="T9" fmla="*/ 173 h 384"/>
                <a:gd name="T10" fmla="*/ 331 w 390"/>
                <a:gd name="T11" fmla="*/ 138 h 384"/>
                <a:gd name="T12" fmla="*/ 326 w 390"/>
                <a:gd name="T13" fmla="*/ 114 h 384"/>
                <a:gd name="T14" fmla="*/ 312 w 390"/>
                <a:gd name="T15" fmla="*/ 104 h 384"/>
                <a:gd name="T16" fmla="*/ 312 w 390"/>
                <a:gd name="T17" fmla="*/ 88 h 384"/>
                <a:gd name="T18" fmla="*/ 322 w 390"/>
                <a:gd name="T19" fmla="*/ 71 h 384"/>
                <a:gd name="T20" fmla="*/ 314 w 390"/>
                <a:gd name="T21" fmla="*/ 64 h 384"/>
                <a:gd name="T22" fmla="*/ 305 w 390"/>
                <a:gd name="T23" fmla="*/ 74 h 384"/>
                <a:gd name="T24" fmla="*/ 288 w 390"/>
                <a:gd name="T25" fmla="*/ 78 h 384"/>
                <a:gd name="T26" fmla="*/ 277 w 390"/>
                <a:gd name="T27" fmla="*/ 81 h 384"/>
                <a:gd name="T28" fmla="*/ 265 w 390"/>
                <a:gd name="T29" fmla="*/ 57 h 384"/>
                <a:gd name="T30" fmla="*/ 241 w 390"/>
                <a:gd name="T31" fmla="*/ 31 h 384"/>
                <a:gd name="T32" fmla="*/ 229 w 390"/>
                <a:gd name="T33" fmla="*/ 41 h 384"/>
                <a:gd name="T34" fmla="*/ 206 w 390"/>
                <a:gd name="T35" fmla="*/ 48 h 384"/>
                <a:gd name="T36" fmla="*/ 156 w 390"/>
                <a:gd name="T37" fmla="*/ 26 h 384"/>
                <a:gd name="T38" fmla="*/ 118 w 390"/>
                <a:gd name="T39" fmla="*/ 5 h 384"/>
                <a:gd name="T40" fmla="*/ 80 w 390"/>
                <a:gd name="T41" fmla="*/ 15 h 384"/>
                <a:gd name="T42" fmla="*/ 56 w 390"/>
                <a:gd name="T43" fmla="*/ 33 h 384"/>
                <a:gd name="T44" fmla="*/ 35 w 390"/>
                <a:gd name="T45" fmla="*/ 41 h 384"/>
                <a:gd name="T46" fmla="*/ 26 w 390"/>
                <a:gd name="T47" fmla="*/ 48 h 384"/>
                <a:gd name="T48" fmla="*/ 37 w 390"/>
                <a:gd name="T49" fmla="*/ 64 h 384"/>
                <a:gd name="T50" fmla="*/ 37 w 390"/>
                <a:gd name="T51" fmla="*/ 83 h 384"/>
                <a:gd name="T52" fmla="*/ 33 w 390"/>
                <a:gd name="T53" fmla="*/ 100 h 384"/>
                <a:gd name="T54" fmla="*/ 14 w 390"/>
                <a:gd name="T55" fmla="*/ 131 h 384"/>
                <a:gd name="T56" fmla="*/ 4 w 390"/>
                <a:gd name="T57" fmla="*/ 142 h 384"/>
                <a:gd name="T58" fmla="*/ 7 w 390"/>
                <a:gd name="T59" fmla="*/ 145 h 384"/>
                <a:gd name="T60" fmla="*/ 14 w 390"/>
                <a:gd name="T61" fmla="*/ 159 h 384"/>
                <a:gd name="T62" fmla="*/ 45 w 390"/>
                <a:gd name="T63" fmla="*/ 190 h 384"/>
                <a:gd name="T64" fmla="*/ 40 w 390"/>
                <a:gd name="T65" fmla="*/ 194 h 384"/>
                <a:gd name="T66" fmla="*/ 73 w 390"/>
                <a:gd name="T67" fmla="*/ 261 h 384"/>
                <a:gd name="T68" fmla="*/ 82 w 390"/>
                <a:gd name="T69" fmla="*/ 256 h 384"/>
                <a:gd name="T70" fmla="*/ 87 w 390"/>
                <a:gd name="T71" fmla="*/ 244 h 384"/>
                <a:gd name="T72" fmla="*/ 101 w 390"/>
                <a:gd name="T73" fmla="*/ 261 h 384"/>
                <a:gd name="T74" fmla="*/ 106 w 390"/>
                <a:gd name="T75" fmla="*/ 263 h 384"/>
                <a:gd name="T76" fmla="*/ 111 w 390"/>
                <a:gd name="T77" fmla="*/ 268 h 384"/>
                <a:gd name="T78" fmla="*/ 113 w 390"/>
                <a:gd name="T79" fmla="*/ 270 h 384"/>
                <a:gd name="T80" fmla="*/ 116 w 390"/>
                <a:gd name="T81" fmla="*/ 277 h 384"/>
                <a:gd name="T82" fmla="*/ 118 w 390"/>
                <a:gd name="T83" fmla="*/ 294 h 384"/>
                <a:gd name="T84" fmla="*/ 137 w 390"/>
                <a:gd name="T85" fmla="*/ 313 h 384"/>
                <a:gd name="T86" fmla="*/ 146 w 390"/>
                <a:gd name="T87" fmla="*/ 315 h 384"/>
                <a:gd name="T88" fmla="*/ 158 w 390"/>
                <a:gd name="T89" fmla="*/ 327 h 384"/>
                <a:gd name="T90" fmla="*/ 168 w 390"/>
                <a:gd name="T91" fmla="*/ 334 h 384"/>
                <a:gd name="T92" fmla="*/ 179 w 390"/>
                <a:gd name="T93" fmla="*/ 355 h 384"/>
                <a:gd name="T94" fmla="*/ 187 w 390"/>
                <a:gd name="T95" fmla="*/ 372 h 384"/>
                <a:gd name="T96" fmla="*/ 206 w 390"/>
                <a:gd name="T97" fmla="*/ 379 h 384"/>
                <a:gd name="T98" fmla="*/ 213 w 390"/>
                <a:gd name="T99" fmla="*/ 379 h 384"/>
                <a:gd name="T100" fmla="*/ 229 w 390"/>
                <a:gd name="T101" fmla="*/ 384 h 384"/>
                <a:gd name="T102" fmla="*/ 250 w 390"/>
                <a:gd name="T103" fmla="*/ 370 h 384"/>
                <a:gd name="T104" fmla="*/ 253 w 390"/>
                <a:gd name="T105" fmla="*/ 362 h 384"/>
                <a:gd name="T106" fmla="*/ 250 w 390"/>
                <a:gd name="T107" fmla="*/ 346 h 384"/>
                <a:gd name="T108" fmla="*/ 248 w 390"/>
                <a:gd name="T109" fmla="*/ 320 h 384"/>
                <a:gd name="T110" fmla="*/ 253 w 390"/>
                <a:gd name="T111" fmla="*/ 310 h 384"/>
                <a:gd name="T112" fmla="*/ 253 w 390"/>
                <a:gd name="T113" fmla="*/ 303 h 384"/>
                <a:gd name="T114" fmla="*/ 269 w 390"/>
                <a:gd name="T115" fmla="*/ 280 h 384"/>
                <a:gd name="T116" fmla="*/ 298 w 390"/>
                <a:gd name="T117" fmla="*/ 268 h 384"/>
                <a:gd name="T118" fmla="*/ 322 w 390"/>
                <a:gd name="T119" fmla="*/ 265 h 384"/>
                <a:gd name="T120" fmla="*/ 336 w 390"/>
                <a:gd name="T121" fmla="*/ 273 h 384"/>
                <a:gd name="T122" fmla="*/ 359 w 390"/>
                <a:gd name="T123" fmla="*/ 273 h 384"/>
                <a:gd name="T124" fmla="*/ 383 w 390"/>
                <a:gd name="T125" fmla="*/ 287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0" h="384">
                  <a:moveTo>
                    <a:pt x="390" y="280"/>
                  </a:moveTo>
                  <a:lnTo>
                    <a:pt x="388" y="275"/>
                  </a:lnTo>
                  <a:lnTo>
                    <a:pt x="385" y="270"/>
                  </a:lnTo>
                  <a:lnTo>
                    <a:pt x="381" y="265"/>
                  </a:lnTo>
                  <a:lnTo>
                    <a:pt x="381" y="265"/>
                  </a:lnTo>
                  <a:lnTo>
                    <a:pt x="378" y="261"/>
                  </a:lnTo>
                  <a:lnTo>
                    <a:pt x="378" y="263"/>
                  </a:lnTo>
                  <a:lnTo>
                    <a:pt x="376" y="263"/>
                  </a:lnTo>
                  <a:lnTo>
                    <a:pt x="374" y="263"/>
                  </a:lnTo>
                  <a:lnTo>
                    <a:pt x="371" y="263"/>
                  </a:lnTo>
                  <a:lnTo>
                    <a:pt x="369" y="263"/>
                  </a:lnTo>
                  <a:lnTo>
                    <a:pt x="366" y="263"/>
                  </a:lnTo>
                  <a:lnTo>
                    <a:pt x="364" y="261"/>
                  </a:lnTo>
                  <a:lnTo>
                    <a:pt x="362" y="261"/>
                  </a:lnTo>
                  <a:lnTo>
                    <a:pt x="362" y="258"/>
                  </a:lnTo>
                  <a:lnTo>
                    <a:pt x="362" y="256"/>
                  </a:lnTo>
                  <a:lnTo>
                    <a:pt x="362" y="251"/>
                  </a:lnTo>
                  <a:lnTo>
                    <a:pt x="364" y="247"/>
                  </a:lnTo>
                  <a:lnTo>
                    <a:pt x="364" y="242"/>
                  </a:lnTo>
                  <a:lnTo>
                    <a:pt x="362" y="239"/>
                  </a:lnTo>
                  <a:lnTo>
                    <a:pt x="357" y="237"/>
                  </a:lnTo>
                  <a:lnTo>
                    <a:pt x="357" y="232"/>
                  </a:lnTo>
                  <a:lnTo>
                    <a:pt x="369" y="225"/>
                  </a:lnTo>
                  <a:lnTo>
                    <a:pt x="371" y="223"/>
                  </a:lnTo>
                  <a:lnTo>
                    <a:pt x="371" y="220"/>
                  </a:lnTo>
                  <a:lnTo>
                    <a:pt x="369" y="216"/>
                  </a:lnTo>
                  <a:lnTo>
                    <a:pt x="364" y="213"/>
                  </a:lnTo>
                  <a:lnTo>
                    <a:pt x="362" y="213"/>
                  </a:lnTo>
                  <a:lnTo>
                    <a:pt x="362" y="211"/>
                  </a:lnTo>
                  <a:lnTo>
                    <a:pt x="359" y="211"/>
                  </a:lnTo>
                  <a:lnTo>
                    <a:pt x="359" y="211"/>
                  </a:lnTo>
                  <a:lnTo>
                    <a:pt x="359" y="209"/>
                  </a:lnTo>
                  <a:lnTo>
                    <a:pt x="357" y="206"/>
                  </a:lnTo>
                  <a:lnTo>
                    <a:pt x="357" y="206"/>
                  </a:lnTo>
                  <a:lnTo>
                    <a:pt x="357" y="204"/>
                  </a:lnTo>
                  <a:lnTo>
                    <a:pt x="357" y="204"/>
                  </a:lnTo>
                  <a:lnTo>
                    <a:pt x="357" y="202"/>
                  </a:lnTo>
                  <a:lnTo>
                    <a:pt x="355" y="199"/>
                  </a:lnTo>
                  <a:lnTo>
                    <a:pt x="355" y="197"/>
                  </a:lnTo>
                  <a:lnTo>
                    <a:pt x="357" y="192"/>
                  </a:lnTo>
                  <a:lnTo>
                    <a:pt x="357" y="190"/>
                  </a:lnTo>
                  <a:lnTo>
                    <a:pt x="359" y="183"/>
                  </a:lnTo>
                  <a:lnTo>
                    <a:pt x="359" y="180"/>
                  </a:lnTo>
                  <a:lnTo>
                    <a:pt x="362" y="175"/>
                  </a:lnTo>
                  <a:lnTo>
                    <a:pt x="362" y="173"/>
                  </a:lnTo>
                  <a:lnTo>
                    <a:pt x="362" y="168"/>
                  </a:lnTo>
                  <a:lnTo>
                    <a:pt x="359" y="168"/>
                  </a:lnTo>
                  <a:lnTo>
                    <a:pt x="355" y="166"/>
                  </a:lnTo>
                  <a:lnTo>
                    <a:pt x="352" y="161"/>
                  </a:lnTo>
                  <a:lnTo>
                    <a:pt x="340" y="147"/>
                  </a:lnTo>
                  <a:lnTo>
                    <a:pt x="338" y="142"/>
                  </a:lnTo>
                  <a:lnTo>
                    <a:pt x="336" y="140"/>
                  </a:lnTo>
                  <a:lnTo>
                    <a:pt x="331" y="138"/>
                  </a:lnTo>
                  <a:lnTo>
                    <a:pt x="331" y="138"/>
                  </a:lnTo>
                  <a:lnTo>
                    <a:pt x="331" y="138"/>
                  </a:lnTo>
                  <a:lnTo>
                    <a:pt x="329" y="135"/>
                  </a:lnTo>
                  <a:lnTo>
                    <a:pt x="329" y="135"/>
                  </a:lnTo>
                  <a:lnTo>
                    <a:pt x="331" y="133"/>
                  </a:lnTo>
                  <a:lnTo>
                    <a:pt x="331" y="128"/>
                  </a:lnTo>
                  <a:lnTo>
                    <a:pt x="326" y="116"/>
                  </a:lnTo>
                  <a:lnTo>
                    <a:pt x="326" y="116"/>
                  </a:lnTo>
                  <a:lnTo>
                    <a:pt x="326" y="116"/>
                  </a:lnTo>
                  <a:lnTo>
                    <a:pt x="326" y="114"/>
                  </a:lnTo>
                  <a:lnTo>
                    <a:pt x="329" y="112"/>
                  </a:lnTo>
                  <a:lnTo>
                    <a:pt x="329" y="112"/>
                  </a:lnTo>
                  <a:lnTo>
                    <a:pt x="329" y="112"/>
                  </a:lnTo>
                  <a:lnTo>
                    <a:pt x="329" y="109"/>
                  </a:lnTo>
                  <a:lnTo>
                    <a:pt x="324" y="102"/>
                  </a:lnTo>
                  <a:lnTo>
                    <a:pt x="322" y="95"/>
                  </a:lnTo>
                  <a:lnTo>
                    <a:pt x="319" y="97"/>
                  </a:lnTo>
                  <a:lnTo>
                    <a:pt x="312" y="104"/>
                  </a:lnTo>
                  <a:lnTo>
                    <a:pt x="312" y="104"/>
                  </a:lnTo>
                  <a:lnTo>
                    <a:pt x="310" y="102"/>
                  </a:lnTo>
                  <a:lnTo>
                    <a:pt x="310" y="102"/>
                  </a:lnTo>
                  <a:lnTo>
                    <a:pt x="307" y="100"/>
                  </a:lnTo>
                  <a:lnTo>
                    <a:pt x="307" y="100"/>
                  </a:lnTo>
                  <a:lnTo>
                    <a:pt x="307" y="97"/>
                  </a:lnTo>
                  <a:lnTo>
                    <a:pt x="310" y="95"/>
                  </a:lnTo>
                  <a:lnTo>
                    <a:pt x="310" y="93"/>
                  </a:lnTo>
                  <a:lnTo>
                    <a:pt x="310" y="90"/>
                  </a:lnTo>
                  <a:lnTo>
                    <a:pt x="312" y="88"/>
                  </a:lnTo>
                  <a:lnTo>
                    <a:pt x="312" y="86"/>
                  </a:lnTo>
                  <a:lnTo>
                    <a:pt x="312" y="86"/>
                  </a:lnTo>
                  <a:lnTo>
                    <a:pt x="314" y="83"/>
                  </a:lnTo>
                  <a:lnTo>
                    <a:pt x="319" y="81"/>
                  </a:lnTo>
                  <a:lnTo>
                    <a:pt x="319" y="81"/>
                  </a:lnTo>
                  <a:lnTo>
                    <a:pt x="319" y="78"/>
                  </a:lnTo>
                  <a:lnTo>
                    <a:pt x="319" y="78"/>
                  </a:lnTo>
                  <a:lnTo>
                    <a:pt x="322" y="76"/>
                  </a:lnTo>
                  <a:lnTo>
                    <a:pt x="322" y="71"/>
                  </a:lnTo>
                  <a:lnTo>
                    <a:pt x="322" y="71"/>
                  </a:lnTo>
                  <a:lnTo>
                    <a:pt x="322" y="69"/>
                  </a:lnTo>
                  <a:lnTo>
                    <a:pt x="319" y="64"/>
                  </a:lnTo>
                  <a:lnTo>
                    <a:pt x="319" y="64"/>
                  </a:lnTo>
                  <a:lnTo>
                    <a:pt x="319" y="64"/>
                  </a:lnTo>
                  <a:lnTo>
                    <a:pt x="319" y="64"/>
                  </a:lnTo>
                  <a:lnTo>
                    <a:pt x="317" y="62"/>
                  </a:lnTo>
                  <a:lnTo>
                    <a:pt x="314" y="64"/>
                  </a:lnTo>
                  <a:lnTo>
                    <a:pt x="314" y="64"/>
                  </a:lnTo>
                  <a:lnTo>
                    <a:pt x="314" y="64"/>
                  </a:lnTo>
                  <a:lnTo>
                    <a:pt x="312" y="64"/>
                  </a:lnTo>
                  <a:lnTo>
                    <a:pt x="314" y="67"/>
                  </a:lnTo>
                  <a:lnTo>
                    <a:pt x="312" y="67"/>
                  </a:lnTo>
                  <a:lnTo>
                    <a:pt x="312" y="69"/>
                  </a:lnTo>
                  <a:lnTo>
                    <a:pt x="310" y="69"/>
                  </a:lnTo>
                  <a:lnTo>
                    <a:pt x="307" y="71"/>
                  </a:lnTo>
                  <a:lnTo>
                    <a:pt x="305" y="74"/>
                  </a:lnTo>
                  <a:lnTo>
                    <a:pt x="305" y="74"/>
                  </a:lnTo>
                  <a:lnTo>
                    <a:pt x="303" y="74"/>
                  </a:lnTo>
                  <a:lnTo>
                    <a:pt x="300" y="74"/>
                  </a:lnTo>
                  <a:lnTo>
                    <a:pt x="298" y="74"/>
                  </a:lnTo>
                  <a:lnTo>
                    <a:pt x="298" y="74"/>
                  </a:lnTo>
                  <a:lnTo>
                    <a:pt x="295" y="76"/>
                  </a:lnTo>
                  <a:lnTo>
                    <a:pt x="293" y="76"/>
                  </a:lnTo>
                  <a:lnTo>
                    <a:pt x="291" y="76"/>
                  </a:lnTo>
                  <a:lnTo>
                    <a:pt x="288" y="78"/>
                  </a:lnTo>
                  <a:lnTo>
                    <a:pt x="288" y="78"/>
                  </a:lnTo>
                  <a:lnTo>
                    <a:pt x="288" y="78"/>
                  </a:lnTo>
                  <a:lnTo>
                    <a:pt x="286" y="81"/>
                  </a:lnTo>
                  <a:lnTo>
                    <a:pt x="286" y="81"/>
                  </a:lnTo>
                  <a:lnTo>
                    <a:pt x="286" y="81"/>
                  </a:lnTo>
                  <a:lnTo>
                    <a:pt x="284" y="83"/>
                  </a:lnTo>
                  <a:lnTo>
                    <a:pt x="281" y="86"/>
                  </a:lnTo>
                  <a:lnTo>
                    <a:pt x="279" y="86"/>
                  </a:lnTo>
                  <a:lnTo>
                    <a:pt x="277" y="83"/>
                  </a:lnTo>
                  <a:lnTo>
                    <a:pt x="277" y="81"/>
                  </a:lnTo>
                  <a:lnTo>
                    <a:pt x="274" y="78"/>
                  </a:lnTo>
                  <a:lnTo>
                    <a:pt x="274" y="78"/>
                  </a:lnTo>
                  <a:lnTo>
                    <a:pt x="272" y="74"/>
                  </a:lnTo>
                  <a:lnTo>
                    <a:pt x="269" y="74"/>
                  </a:lnTo>
                  <a:lnTo>
                    <a:pt x="269" y="71"/>
                  </a:lnTo>
                  <a:lnTo>
                    <a:pt x="269" y="64"/>
                  </a:lnTo>
                  <a:lnTo>
                    <a:pt x="267" y="62"/>
                  </a:lnTo>
                  <a:lnTo>
                    <a:pt x="267" y="60"/>
                  </a:lnTo>
                  <a:lnTo>
                    <a:pt x="265" y="57"/>
                  </a:lnTo>
                  <a:lnTo>
                    <a:pt x="260" y="48"/>
                  </a:lnTo>
                  <a:lnTo>
                    <a:pt x="258" y="43"/>
                  </a:lnTo>
                  <a:lnTo>
                    <a:pt x="250" y="36"/>
                  </a:lnTo>
                  <a:lnTo>
                    <a:pt x="248" y="33"/>
                  </a:lnTo>
                  <a:lnTo>
                    <a:pt x="246" y="31"/>
                  </a:lnTo>
                  <a:lnTo>
                    <a:pt x="246" y="29"/>
                  </a:lnTo>
                  <a:lnTo>
                    <a:pt x="243" y="29"/>
                  </a:lnTo>
                  <a:lnTo>
                    <a:pt x="243" y="29"/>
                  </a:lnTo>
                  <a:lnTo>
                    <a:pt x="241" y="31"/>
                  </a:lnTo>
                  <a:lnTo>
                    <a:pt x="239" y="31"/>
                  </a:lnTo>
                  <a:lnTo>
                    <a:pt x="239" y="31"/>
                  </a:lnTo>
                  <a:lnTo>
                    <a:pt x="239" y="33"/>
                  </a:lnTo>
                  <a:lnTo>
                    <a:pt x="236" y="33"/>
                  </a:lnTo>
                  <a:lnTo>
                    <a:pt x="236" y="36"/>
                  </a:lnTo>
                  <a:lnTo>
                    <a:pt x="234" y="36"/>
                  </a:lnTo>
                  <a:lnTo>
                    <a:pt x="234" y="36"/>
                  </a:lnTo>
                  <a:lnTo>
                    <a:pt x="232" y="36"/>
                  </a:lnTo>
                  <a:lnTo>
                    <a:pt x="229" y="41"/>
                  </a:lnTo>
                  <a:lnTo>
                    <a:pt x="227" y="41"/>
                  </a:lnTo>
                  <a:lnTo>
                    <a:pt x="227" y="43"/>
                  </a:lnTo>
                  <a:lnTo>
                    <a:pt x="224" y="43"/>
                  </a:lnTo>
                  <a:lnTo>
                    <a:pt x="220" y="43"/>
                  </a:lnTo>
                  <a:lnTo>
                    <a:pt x="217" y="45"/>
                  </a:lnTo>
                  <a:lnTo>
                    <a:pt x="213" y="45"/>
                  </a:lnTo>
                  <a:lnTo>
                    <a:pt x="208" y="45"/>
                  </a:lnTo>
                  <a:lnTo>
                    <a:pt x="208" y="48"/>
                  </a:lnTo>
                  <a:lnTo>
                    <a:pt x="206" y="48"/>
                  </a:lnTo>
                  <a:lnTo>
                    <a:pt x="206" y="48"/>
                  </a:lnTo>
                  <a:lnTo>
                    <a:pt x="206" y="50"/>
                  </a:lnTo>
                  <a:lnTo>
                    <a:pt x="203" y="50"/>
                  </a:lnTo>
                  <a:lnTo>
                    <a:pt x="187" y="45"/>
                  </a:lnTo>
                  <a:lnTo>
                    <a:pt x="177" y="41"/>
                  </a:lnTo>
                  <a:lnTo>
                    <a:pt x="172" y="38"/>
                  </a:lnTo>
                  <a:lnTo>
                    <a:pt x="163" y="31"/>
                  </a:lnTo>
                  <a:lnTo>
                    <a:pt x="158" y="29"/>
                  </a:lnTo>
                  <a:lnTo>
                    <a:pt x="156" y="26"/>
                  </a:lnTo>
                  <a:lnTo>
                    <a:pt x="153" y="24"/>
                  </a:lnTo>
                  <a:lnTo>
                    <a:pt x="151" y="22"/>
                  </a:lnTo>
                  <a:lnTo>
                    <a:pt x="144" y="15"/>
                  </a:lnTo>
                  <a:lnTo>
                    <a:pt x="142" y="15"/>
                  </a:lnTo>
                  <a:lnTo>
                    <a:pt x="137" y="5"/>
                  </a:lnTo>
                  <a:lnTo>
                    <a:pt x="135" y="5"/>
                  </a:lnTo>
                  <a:lnTo>
                    <a:pt x="132" y="5"/>
                  </a:lnTo>
                  <a:lnTo>
                    <a:pt x="120" y="5"/>
                  </a:lnTo>
                  <a:lnTo>
                    <a:pt x="118" y="5"/>
                  </a:lnTo>
                  <a:lnTo>
                    <a:pt x="111" y="0"/>
                  </a:lnTo>
                  <a:lnTo>
                    <a:pt x="111" y="0"/>
                  </a:lnTo>
                  <a:lnTo>
                    <a:pt x="106" y="3"/>
                  </a:lnTo>
                  <a:lnTo>
                    <a:pt x="92" y="5"/>
                  </a:lnTo>
                  <a:lnTo>
                    <a:pt x="87" y="7"/>
                  </a:lnTo>
                  <a:lnTo>
                    <a:pt x="82" y="12"/>
                  </a:lnTo>
                  <a:lnTo>
                    <a:pt x="80" y="12"/>
                  </a:lnTo>
                  <a:lnTo>
                    <a:pt x="80" y="15"/>
                  </a:lnTo>
                  <a:lnTo>
                    <a:pt x="80" y="15"/>
                  </a:lnTo>
                  <a:lnTo>
                    <a:pt x="78" y="17"/>
                  </a:lnTo>
                  <a:lnTo>
                    <a:pt x="78" y="19"/>
                  </a:lnTo>
                  <a:lnTo>
                    <a:pt x="75" y="22"/>
                  </a:lnTo>
                  <a:lnTo>
                    <a:pt x="73" y="24"/>
                  </a:lnTo>
                  <a:lnTo>
                    <a:pt x="71" y="26"/>
                  </a:lnTo>
                  <a:lnTo>
                    <a:pt x="66" y="26"/>
                  </a:lnTo>
                  <a:lnTo>
                    <a:pt x="59" y="29"/>
                  </a:lnTo>
                  <a:lnTo>
                    <a:pt x="56" y="31"/>
                  </a:lnTo>
                  <a:lnTo>
                    <a:pt x="56" y="33"/>
                  </a:lnTo>
                  <a:lnTo>
                    <a:pt x="54" y="36"/>
                  </a:lnTo>
                  <a:lnTo>
                    <a:pt x="45" y="43"/>
                  </a:lnTo>
                  <a:lnTo>
                    <a:pt x="42" y="45"/>
                  </a:lnTo>
                  <a:lnTo>
                    <a:pt x="42" y="45"/>
                  </a:lnTo>
                  <a:lnTo>
                    <a:pt x="40" y="45"/>
                  </a:lnTo>
                  <a:lnTo>
                    <a:pt x="37" y="43"/>
                  </a:lnTo>
                  <a:lnTo>
                    <a:pt x="37" y="41"/>
                  </a:lnTo>
                  <a:lnTo>
                    <a:pt x="37" y="41"/>
                  </a:lnTo>
                  <a:lnTo>
                    <a:pt x="35" y="41"/>
                  </a:lnTo>
                  <a:lnTo>
                    <a:pt x="33" y="41"/>
                  </a:lnTo>
                  <a:lnTo>
                    <a:pt x="30" y="38"/>
                  </a:lnTo>
                  <a:lnTo>
                    <a:pt x="30" y="38"/>
                  </a:lnTo>
                  <a:lnTo>
                    <a:pt x="28" y="41"/>
                  </a:lnTo>
                  <a:lnTo>
                    <a:pt x="26" y="41"/>
                  </a:lnTo>
                  <a:lnTo>
                    <a:pt x="26" y="43"/>
                  </a:lnTo>
                  <a:lnTo>
                    <a:pt x="26" y="43"/>
                  </a:lnTo>
                  <a:lnTo>
                    <a:pt x="26" y="45"/>
                  </a:lnTo>
                  <a:lnTo>
                    <a:pt x="26" y="48"/>
                  </a:lnTo>
                  <a:lnTo>
                    <a:pt x="28" y="50"/>
                  </a:lnTo>
                  <a:lnTo>
                    <a:pt x="30" y="52"/>
                  </a:lnTo>
                  <a:lnTo>
                    <a:pt x="33" y="55"/>
                  </a:lnTo>
                  <a:lnTo>
                    <a:pt x="33" y="57"/>
                  </a:lnTo>
                  <a:lnTo>
                    <a:pt x="35" y="57"/>
                  </a:lnTo>
                  <a:lnTo>
                    <a:pt x="35" y="60"/>
                  </a:lnTo>
                  <a:lnTo>
                    <a:pt x="37" y="62"/>
                  </a:lnTo>
                  <a:lnTo>
                    <a:pt x="37" y="62"/>
                  </a:lnTo>
                  <a:lnTo>
                    <a:pt x="37" y="64"/>
                  </a:lnTo>
                  <a:lnTo>
                    <a:pt x="37" y="64"/>
                  </a:lnTo>
                  <a:lnTo>
                    <a:pt x="37" y="67"/>
                  </a:lnTo>
                  <a:lnTo>
                    <a:pt x="37" y="71"/>
                  </a:lnTo>
                  <a:lnTo>
                    <a:pt x="37" y="74"/>
                  </a:lnTo>
                  <a:lnTo>
                    <a:pt x="40" y="78"/>
                  </a:lnTo>
                  <a:lnTo>
                    <a:pt x="40" y="81"/>
                  </a:lnTo>
                  <a:lnTo>
                    <a:pt x="40" y="81"/>
                  </a:lnTo>
                  <a:lnTo>
                    <a:pt x="40" y="83"/>
                  </a:lnTo>
                  <a:lnTo>
                    <a:pt x="37" y="83"/>
                  </a:lnTo>
                  <a:lnTo>
                    <a:pt x="37" y="86"/>
                  </a:lnTo>
                  <a:lnTo>
                    <a:pt x="35" y="86"/>
                  </a:lnTo>
                  <a:lnTo>
                    <a:pt x="33" y="90"/>
                  </a:lnTo>
                  <a:lnTo>
                    <a:pt x="33" y="93"/>
                  </a:lnTo>
                  <a:lnTo>
                    <a:pt x="30" y="95"/>
                  </a:lnTo>
                  <a:lnTo>
                    <a:pt x="30" y="97"/>
                  </a:lnTo>
                  <a:lnTo>
                    <a:pt x="30" y="97"/>
                  </a:lnTo>
                  <a:lnTo>
                    <a:pt x="33" y="100"/>
                  </a:lnTo>
                  <a:lnTo>
                    <a:pt x="33" y="100"/>
                  </a:lnTo>
                  <a:lnTo>
                    <a:pt x="37" y="109"/>
                  </a:lnTo>
                  <a:lnTo>
                    <a:pt x="37" y="109"/>
                  </a:lnTo>
                  <a:lnTo>
                    <a:pt x="37" y="112"/>
                  </a:lnTo>
                  <a:lnTo>
                    <a:pt x="37" y="112"/>
                  </a:lnTo>
                  <a:lnTo>
                    <a:pt x="30" y="114"/>
                  </a:lnTo>
                  <a:lnTo>
                    <a:pt x="23" y="121"/>
                  </a:lnTo>
                  <a:lnTo>
                    <a:pt x="19" y="126"/>
                  </a:lnTo>
                  <a:lnTo>
                    <a:pt x="16" y="128"/>
                  </a:lnTo>
                  <a:lnTo>
                    <a:pt x="14" y="131"/>
                  </a:lnTo>
                  <a:lnTo>
                    <a:pt x="11" y="131"/>
                  </a:lnTo>
                  <a:lnTo>
                    <a:pt x="4" y="133"/>
                  </a:lnTo>
                  <a:lnTo>
                    <a:pt x="4" y="133"/>
                  </a:lnTo>
                  <a:lnTo>
                    <a:pt x="4" y="133"/>
                  </a:lnTo>
                  <a:lnTo>
                    <a:pt x="2" y="135"/>
                  </a:lnTo>
                  <a:lnTo>
                    <a:pt x="2" y="138"/>
                  </a:lnTo>
                  <a:lnTo>
                    <a:pt x="2" y="140"/>
                  </a:lnTo>
                  <a:lnTo>
                    <a:pt x="4" y="140"/>
                  </a:lnTo>
                  <a:lnTo>
                    <a:pt x="4" y="142"/>
                  </a:lnTo>
                  <a:lnTo>
                    <a:pt x="4" y="142"/>
                  </a:lnTo>
                  <a:lnTo>
                    <a:pt x="7" y="142"/>
                  </a:lnTo>
                  <a:lnTo>
                    <a:pt x="7" y="140"/>
                  </a:lnTo>
                  <a:lnTo>
                    <a:pt x="7" y="140"/>
                  </a:lnTo>
                  <a:lnTo>
                    <a:pt x="9" y="140"/>
                  </a:lnTo>
                  <a:lnTo>
                    <a:pt x="9" y="140"/>
                  </a:lnTo>
                  <a:lnTo>
                    <a:pt x="9" y="142"/>
                  </a:lnTo>
                  <a:lnTo>
                    <a:pt x="9" y="145"/>
                  </a:lnTo>
                  <a:lnTo>
                    <a:pt x="7" y="145"/>
                  </a:lnTo>
                  <a:lnTo>
                    <a:pt x="7" y="147"/>
                  </a:lnTo>
                  <a:lnTo>
                    <a:pt x="0" y="154"/>
                  </a:lnTo>
                  <a:lnTo>
                    <a:pt x="0" y="157"/>
                  </a:lnTo>
                  <a:lnTo>
                    <a:pt x="0" y="157"/>
                  </a:lnTo>
                  <a:lnTo>
                    <a:pt x="2" y="157"/>
                  </a:lnTo>
                  <a:lnTo>
                    <a:pt x="2" y="159"/>
                  </a:lnTo>
                  <a:lnTo>
                    <a:pt x="9" y="159"/>
                  </a:lnTo>
                  <a:lnTo>
                    <a:pt x="11" y="161"/>
                  </a:lnTo>
                  <a:lnTo>
                    <a:pt x="14" y="159"/>
                  </a:lnTo>
                  <a:lnTo>
                    <a:pt x="14" y="161"/>
                  </a:lnTo>
                  <a:lnTo>
                    <a:pt x="19" y="164"/>
                  </a:lnTo>
                  <a:lnTo>
                    <a:pt x="26" y="166"/>
                  </a:lnTo>
                  <a:lnTo>
                    <a:pt x="33" y="171"/>
                  </a:lnTo>
                  <a:lnTo>
                    <a:pt x="33" y="171"/>
                  </a:lnTo>
                  <a:lnTo>
                    <a:pt x="35" y="173"/>
                  </a:lnTo>
                  <a:lnTo>
                    <a:pt x="40" y="180"/>
                  </a:lnTo>
                  <a:lnTo>
                    <a:pt x="45" y="187"/>
                  </a:lnTo>
                  <a:lnTo>
                    <a:pt x="45" y="190"/>
                  </a:lnTo>
                  <a:lnTo>
                    <a:pt x="45" y="190"/>
                  </a:lnTo>
                  <a:lnTo>
                    <a:pt x="42" y="190"/>
                  </a:lnTo>
                  <a:lnTo>
                    <a:pt x="42" y="190"/>
                  </a:lnTo>
                  <a:lnTo>
                    <a:pt x="40" y="190"/>
                  </a:lnTo>
                  <a:lnTo>
                    <a:pt x="40" y="190"/>
                  </a:lnTo>
                  <a:lnTo>
                    <a:pt x="40" y="190"/>
                  </a:lnTo>
                  <a:lnTo>
                    <a:pt x="40" y="192"/>
                  </a:lnTo>
                  <a:lnTo>
                    <a:pt x="37" y="192"/>
                  </a:lnTo>
                  <a:lnTo>
                    <a:pt x="40" y="194"/>
                  </a:lnTo>
                  <a:lnTo>
                    <a:pt x="42" y="199"/>
                  </a:lnTo>
                  <a:lnTo>
                    <a:pt x="56" y="225"/>
                  </a:lnTo>
                  <a:lnTo>
                    <a:pt x="61" y="244"/>
                  </a:lnTo>
                  <a:lnTo>
                    <a:pt x="63" y="251"/>
                  </a:lnTo>
                  <a:lnTo>
                    <a:pt x="63" y="254"/>
                  </a:lnTo>
                  <a:lnTo>
                    <a:pt x="66" y="256"/>
                  </a:lnTo>
                  <a:lnTo>
                    <a:pt x="68" y="258"/>
                  </a:lnTo>
                  <a:lnTo>
                    <a:pt x="71" y="261"/>
                  </a:lnTo>
                  <a:lnTo>
                    <a:pt x="73" y="261"/>
                  </a:lnTo>
                  <a:lnTo>
                    <a:pt x="73" y="258"/>
                  </a:lnTo>
                  <a:lnTo>
                    <a:pt x="75" y="258"/>
                  </a:lnTo>
                  <a:lnTo>
                    <a:pt x="78" y="261"/>
                  </a:lnTo>
                  <a:lnTo>
                    <a:pt x="78" y="261"/>
                  </a:lnTo>
                  <a:lnTo>
                    <a:pt x="80" y="261"/>
                  </a:lnTo>
                  <a:lnTo>
                    <a:pt x="80" y="261"/>
                  </a:lnTo>
                  <a:lnTo>
                    <a:pt x="80" y="258"/>
                  </a:lnTo>
                  <a:lnTo>
                    <a:pt x="80" y="256"/>
                  </a:lnTo>
                  <a:lnTo>
                    <a:pt x="82" y="256"/>
                  </a:lnTo>
                  <a:lnTo>
                    <a:pt x="82" y="254"/>
                  </a:lnTo>
                  <a:lnTo>
                    <a:pt x="85" y="256"/>
                  </a:lnTo>
                  <a:lnTo>
                    <a:pt x="85" y="254"/>
                  </a:lnTo>
                  <a:lnTo>
                    <a:pt x="85" y="254"/>
                  </a:lnTo>
                  <a:lnTo>
                    <a:pt x="85" y="249"/>
                  </a:lnTo>
                  <a:lnTo>
                    <a:pt x="85" y="247"/>
                  </a:lnTo>
                  <a:lnTo>
                    <a:pt x="87" y="247"/>
                  </a:lnTo>
                  <a:lnTo>
                    <a:pt x="87" y="247"/>
                  </a:lnTo>
                  <a:lnTo>
                    <a:pt x="87" y="244"/>
                  </a:lnTo>
                  <a:lnTo>
                    <a:pt x="90" y="244"/>
                  </a:lnTo>
                  <a:lnTo>
                    <a:pt x="90" y="244"/>
                  </a:lnTo>
                  <a:lnTo>
                    <a:pt x="90" y="247"/>
                  </a:lnTo>
                  <a:lnTo>
                    <a:pt x="94" y="254"/>
                  </a:lnTo>
                  <a:lnTo>
                    <a:pt x="97" y="258"/>
                  </a:lnTo>
                  <a:lnTo>
                    <a:pt x="99" y="261"/>
                  </a:lnTo>
                  <a:lnTo>
                    <a:pt x="99" y="263"/>
                  </a:lnTo>
                  <a:lnTo>
                    <a:pt x="99" y="263"/>
                  </a:lnTo>
                  <a:lnTo>
                    <a:pt x="101" y="261"/>
                  </a:lnTo>
                  <a:lnTo>
                    <a:pt x="101" y="261"/>
                  </a:lnTo>
                  <a:lnTo>
                    <a:pt x="101" y="261"/>
                  </a:lnTo>
                  <a:lnTo>
                    <a:pt x="101" y="261"/>
                  </a:lnTo>
                  <a:lnTo>
                    <a:pt x="104" y="263"/>
                  </a:lnTo>
                  <a:lnTo>
                    <a:pt x="104" y="263"/>
                  </a:lnTo>
                  <a:lnTo>
                    <a:pt x="104" y="263"/>
                  </a:lnTo>
                  <a:lnTo>
                    <a:pt x="104" y="263"/>
                  </a:lnTo>
                  <a:lnTo>
                    <a:pt x="106" y="263"/>
                  </a:lnTo>
                  <a:lnTo>
                    <a:pt x="106" y="263"/>
                  </a:lnTo>
                  <a:lnTo>
                    <a:pt x="106" y="263"/>
                  </a:lnTo>
                  <a:lnTo>
                    <a:pt x="106" y="263"/>
                  </a:lnTo>
                  <a:lnTo>
                    <a:pt x="108" y="263"/>
                  </a:lnTo>
                  <a:lnTo>
                    <a:pt x="108" y="265"/>
                  </a:lnTo>
                  <a:lnTo>
                    <a:pt x="108" y="265"/>
                  </a:lnTo>
                  <a:lnTo>
                    <a:pt x="108" y="268"/>
                  </a:lnTo>
                  <a:lnTo>
                    <a:pt x="111" y="268"/>
                  </a:lnTo>
                  <a:lnTo>
                    <a:pt x="111" y="268"/>
                  </a:lnTo>
                  <a:lnTo>
                    <a:pt x="111" y="268"/>
                  </a:lnTo>
                  <a:lnTo>
                    <a:pt x="111" y="265"/>
                  </a:lnTo>
                  <a:lnTo>
                    <a:pt x="111" y="265"/>
                  </a:lnTo>
                  <a:lnTo>
                    <a:pt x="113" y="265"/>
                  </a:lnTo>
                  <a:lnTo>
                    <a:pt x="113" y="265"/>
                  </a:lnTo>
                  <a:lnTo>
                    <a:pt x="113" y="265"/>
                  </a:lnTo>
                  <a:lnTo>
                    <a:pt x="113" y="265"/>
                  </a:lnTo>
                  <a:lnTo>
                    <a:pt x="116" y="268"/>
                  </a:lnTo>
                  <a:lnTo>
                    <a:pt x="116" y="268"/>
                  </a:lnTo>
                  <a:lnTo>
                    <a:pt x="113" y="270"/>
                  </a:lnTo>
                  <a:lnTo>
                    <a:pt x="113" y="273"/>
                  </a:lnTo>
                  <a:lnTo>
                    <a:pt x="116" y="273"/>
                  </a:lnTo>
                  <a:lnTo>
                    <a:pt x="118" y="270"/>
                  </a:lnTo>
                  <a:lnTo>
                    <a:pt x="118" y="273"/>
                  </a:lnTo>
                  <a:lnTo>
                    <a:pt x="120" y="273"/>
                  </a:lnTo>
                  <a:lnTo>
                    <a:pt x="118" y="275"/>
                  </a:lnTo>
                  <a:lnTo>
                    <a:pt x="118" y="275"/>
                  </a:lnTo>
                  <a:lnTo>
                    <a:pt x="116" y="277"/>
                  </a:lnTo>
                  <a:lnTo>
                    <a:pt x="116" y="277"/>
                  </a:lnTo>
                  <a:lnTo>
                    <a:pt x="116" y="284"/>
                  </a:lnTo>
                  <a:lnTo>
                    <a:pt x="116" y="284"/>
                  </a:lnTo>
                  <a:lnTo>
                    <a:pt x="118" y="287"/>
                  </a:lnTo>
                  <a:lnTo>
                    <a:pt x="118" y="287"/>
                  </a:lnTo>
                  <a:lnTo>
                    <a:pt x="118" y="289"/>
                  </a:lnTo>
                  <a:lnTo>
                    <a:pt x="118" y="291"/>
                  </a:lnTo>
                  <a:lnTo>
                    <a:pt x="118" y="291"/>
                  </a:lnTo>
                  <a:lnTo>
                    <a:pt x="118" y="294"/>
                  </a:lnTo>
                  <a:lnTo>
                    <a:pt x="118" y="294"/>
                  </a:lnTo>
                  <a:lnTo>
                    <a:pt x="118" y="296"/>
                  </a:lnTo>
                  <a:lnTo>
                    <a:pt x="118" y="299"/>
                  </a:lnTo>
                  <a:lnTo>
                    <a:pt x="120" y="299"/>
                  </a:lnTo>
                  <a:lnTo>
                    <a:pt x="123" y="301"/>
                  </a:lnTo>
                  <a:lnTo>
                    <a:pt x="127" y="308"/>
                  </a:lnTo>
                  <a:lnTo>
                    <a:pt x="130" y="310"/>
                  </a:lnTo>
                  <a:lnTo>
                    <a:pt x="135" y="315"/>
                  </a:lnTo>
                  <a:lnTo>
                    <a:pt x="137" y="313"/>
                  </a:lnTo>
                  <a:lnTo>
                    <a:pt x="137" y="313"/>
                  </a:lnTo>
                  <a:lnTo>
                    <a:pt x="139" y="310"/>
                  </a:lnTo>
                  <a:lnTo>
                    <a:pt x="139" y="310"/>
                  </a:lnTo>
                  <a:lnTo>
                    <a:pt x="142" y="310"/>
                  </a:lnTo>
                  <a:lnTo>
                    <a:pt x="142" y="310"/>
                  </a:lnTo>
                  <a:lnTo>
                    <a:pt x="142" y="310"/>
                  </a:lnTo>
                  <a:lnTo>
                    <a:pt x="142" y="313"/>
                  </a:lnTo>
                  <a:lnTo>
                    <a:pt x="144" y="315"/>
                  </a:lnTo>
                  <a:lnTo>
                    <a:pt x="144" y="315"/>
                  </a:lnTo>
                  <a:lnTo>
                    <a:pt x="146" y="315"/>
                  </a:lnTo>
                  <a:lnTo>
                    <a:pt x="149" y="315"/>
                  </a:lnTo>
                  <a:lnTo>
                    <a:pt x="149" y="315"/>
                  </a:lnTo>
                  <a:lnTo>
                    <a:pt x="151" y="315"/>
                  </a:lnTo>
                  <a:lnTo>
                    <a:pt x="153" y="318"/>
                  </a:lnTo>
                  <a:lnTo>
                    <a:pt x="156" y="320"/>
                  </a:lnTo>
                  <a:lnTo>
                    <a:pt x="156" y="320"/>
                  </a:lnTo>
                  <a:lnTo>
                    <a:pt x="156" y="322"/>
                  </a:lnTo>
                  <a:lnTo>
                    <a:pt x="156" y="325"/>
                  </a:lnTo>
                  <a:lnTo>
                    <a:pt x="158" y="327"/>
                  </a:lnTo>
                  <a:lnTo>
                    <a:pt x="158" y="327"/>
                  </a:lnTo>
                  <a:lnTo>
                    <a:pt x="161" y="327"/>
                  </a:lnTo>
                  <a:lnTo>
                    <a:pt x="161" y="327"/>
                  </a:lnTo>
                  <a:lnTo>
                    <a:pt x="161" y="329"/>
                  </a:lnTo>
                  <a:lnTo>
                    <a:pt x="163" y="329"/>
                  </a:lnTo>
                  <a:lnTo>
                    <a:pt x="163" y="332"/>
                  </a:lnTo>
                  <a:lnTo>
                    <a:pt x="163" y="332"/>
                  </a:lnTo>
                  <a:lnTo>
                    <a:pt x="163" y="332"/>
                  </a:lnTo>
                  <a:lnTo>
                    <a:pt x="168" y="334"/>
                  </a:lnTo>
                  <a:lnTo>
                    <a:pt x="172" y="336"/>
                  </a:lnTo>
                  <a:lnTo>
                    <a:pt x="175" y="339"/>
                  </a:lnTo>
                  <a:lnTo>
                    <a:pt x="177" y="341"/>
                  </a:lnTo>
                  <a:lnTo>
                    <a:pt x="179" y="344"/>
                  </a:lnTo>
                  <a:lnTo>
                    <a:pt x="179" y="346"/>
                  </a:lnTo>
                  <a:lnTo>
                    <a:pt x="179" y="346"/>
                  </a:lnTo>
                  <a:lnTo>
                    <a:pt x="179" y="351"/>
                  </a:lnTo>
                  <a:lnTo>
                    <a:pt x="179" y="353"/>
                  </a:lnTo>
                  <a:lnTo>
                    <a:pt x="179" y="355"/>
                  </a:lnTo>
                  <a:lnTo>
                    <a:pt x="177" y="358"/>
                  </a:lnTo>
                  <a:lnTo>
                    <a:pt x="177" y="360"/>
                  </a:lnTo>
                  <a:lnTo>
                    <a:pt x="177" y="362"/>
                  </a:lnTo>
                  <a:lnTo>
                    <a:pt x="179" y="362"/>
                  </a:lnTo>
                  <a:lnTo>
                    <a:pt x="184" y="370"/>
                  </a:lnTo>
                  <a:lnTo>
                    <a:pt x="187" y="370"/>
                  </a:lnTo>
                  <a:lnTo>
                    <a:pt x="187" y="372"/>
                  </a:lnTo>
                  <a:lnTo>
                    <a:pt x="187" y="372"/>
                  </a:lnTo>
                  <a:lnTo>
                    <a:pt x="187" y="372"/>
                  </a:lnTo>
                  <a:lnTo>
                    <a:pt x="189" y="370"/>
                  </a:lnTo>
                  <a:lnTo>
                    <a:pt x="194" y="372"/>
                  </a:lnTo>
                  <a:lnTo>
                    <a:pt x="196" y="374"/>
                  </a:lnTo>
                  <a:lnTo>
                    <a:pt x="196" y="374"/>
                  </a:lnTo>
                  <a:lnTo>
                    <a:pt x="203" y="374"/>
                  </a:lnTo>
                  <a:lnTo>
                    <a:pt x="203" y="374"/>
                  </a:lnTo>
                  <a:lnTo>
                    <a:pt x="203" y="377"/>
                  </a:lnTo>
                  <a:lnTo>
                    <a:pt x="206" y="377"/>
                  </a:lnTo>
                  <a:lnTo>
                    <a:pt x="206" y="379"/>
                  </a:lnTo>
                  <a:lnTo>
                    <a:pt x="208" y="379"/>
                  </a:lnTo>
                  <a:lnTo>
                    <a:pt x="210" y="377"/>
                  </a:lnTo>
                  <a:lnTo>
                    <a:pt x="213" y="374"/>
                  </a:lnTo>
                  <a:lnTo>
                    <a:pt x="215" y="374"/>
                  </a:lnTo>
                  <a:lnTo>
                    <a:pt x="215" y="374"/>
                  </a:lnTo>
                  <a:lnTo>
                    <a:pt x="215" y="377"/>
                  </a:lnTo>
                  <a:lnTo>
                    <a:pt x="213" y="379"/>
                  </a:lnTo>
                  <a:lnTo>
                    <a:pt x="213" y="379"/>
                  </a:lnTo>
                  <a:lnTo>
                    <a:pt x="213" y="379"/>
                  </a:lnTo>
                  <a:lnTo>
                    <a:pt x="215" y="379"/>
                  </a:lnTo>
                  <a:lnTo>
                    <a:pt x="217" y="379"/>
                  </a:lnTo>
                  <a:lnTo>
                    <a:pt x="217" y="379"/>
                  </a:lnTo>
                  <a:lnTo>
                    <a:pt x="220" y="379"/>
                  </a:lnTo>
                  <a:lnTo>
                    <a:pt x="222" y="379"/>
                  </a:lnTo>
                  <a:lnTo>
                    <a:pt x="224" y="381"/>
                  </a:lnTo>
                  <a:lnTo>
                    <a:pt x="229" y="384"/>
                  </a:lnTo>
                  <a:lnTo>
                    <a:pt x="229" y="384"/>
                  </a:lnTo>
                  <a:lnTo>
                    <a:pt x="229" y="384"/>
                  </a:lnTo>
                  <a:lnTo>
                    <a:pt x="227" y="381"/>
                  </a:lnTo>
                  <a:lnTo>
                    <a:pt x="227" y="379"/>
                  </a:lnTo>
                  <a:lnTo>
                    <a:pt x="229" y="379"/>
                  </a:lnTo>
                  <a:lnTo>
                    <a:pt x="232" y="377"/>
                  </a:lnTo>
                  <a:lnTo>
                    <a:pt x="234" y="377"/>
                  </a:lnTo>
                  <a:lnTo>
                    <a:pt x="236" y="377"/>
                  </a:lnTo>
                  <a:lnTo>
                    <a:pt x="239" y="377"/>
                  </a:lnTo>
                  <a:lnTo>
                    <a:pt x="241" y="374"/>
                  </a:lnTo>
                  <a:lnTo>
                    <a:pt x="250" y="370"/>
                  </a:lnTo>
                  <a:lnTo>
                    <a:pt x="253" y="367"/>
                  </a:lnTo>
                  <a:lnTo>
                    <a:pt x="255" y="367"/>
                  </a:lnTo>
                  <a:lnTo>
                    <a:pt x="255" y="365"/>
                  </a:lnTo>
                  <a:lnTo>
                    <a:pt x="255" y="365"/>
                  </a:lnTo>
                  <a:lnTo>
                    <a:pt x="255" y="362"/>
                  </a:lnTo>
                  <a:lnTo>
                    <a:pt x="255" y="362"/>
                  </a:lnTo>
                  <a:lnTo>
                    <a:pt x="255" y="362"/>
                  </a:lnTo>
                  <a:lnTo>
                    <a:pt x="253" y="362"/>
                  </a:lnTo>
                  <a:lnTo>
                    <a:pt x="253" y="362"/>
                  </a:lnTo>
                  <a:lnTo>
                    <a:pt x="250" y="360"/>
                  </a:lnTo>
                  <a:lnTo>
                    <a:pt x="250" y="360"/>
                  </a:lnTo>
                  <a:lnTo>
                    <a:pt x="248" y="355"/>
                  </a:lnTo>
                  <a:lnTo>
                    <a:pt x="248" y="355"/>
                  </a:lnTo>
                  <a:lnTo>
                    <a:pt x="250" y="353"/>
                  </a:lnTo>
                  <a:lnTo>
                    <a:pt x="250" y="353"/>
                  </a:lnTo>
                  <a:lnTo>
                    <a:pt x="250" y="351"/>
                  </a:lnTo>
                  <a:lnTo>
                    <a:pt x="250" y="348"/>
                  </a:lnTo>
                  <a:lnTo>
                    <a:pt x="250" y="346"/>
                  </a:lnTo>
                  <a:lnTo>
                    <a:pt x="248" y="344"/>
                  </a:lnTo>
                  <a:lnTo>
                    <a:pt x="248" y="341"/>
                  </a:lnTo>
                  <a:lnTo>
                    <a:pt x="248" y="339"/>
                  </a:lnTo>
                  <a:lnTo>
                    <a:pt x="246" y="336"/>
                  </a:lnTo>
                  <a:lnTo>
                    <a:pt x="243" y="334"/>
                  </a:lnTo>
                  <a:lnTo>
                    <a:pt x="243" y="332"/>
                  </a:lnTo>
                  <a:lnTo>
                    <a:pt x="243" y="329"/>
                  </a:lnTo>
                  <a:lnTo>
                    <a:pt x="246" y="325"/>
                  </a:lnTo>
                  <a:lnTo>
                    <a:pt x="248" y="320"/>
                  </a:lnTo>
                  <a:lnTo>
                    <a:pt x="248" y="318"/>
                  </a:lnTo>
                  <a:lnTo>
                    <a:pt x="250" y="318"/>
                  </a:lnTo>
                  <a:lnTo>
                    <a:pt x="250" y="318"/>
                  </a:lnTo>
                  <a:lnTo>
                    <a:pt x="250" y="320"/>
                  </a:lnTo>
                  <a:lnTo>
                    <a:pt x="253" y="320"/>
                  </a:lnTo>
                  <a:lnTo>
                    <a:pt x="253" y="315"/>
                  </a:lnTo>
                  <a:lnTo>
                    <a:pt x="253" y="313"/>
                  </a:lnTo>
                  <a:lnTo>
                    <a:pt x="253" y="310"/>
                  </a:lnTo>
                  <a:lnTo>
                    <a:pt x="253" y="310"/>
                  </a:lnTo>
                  <a:lnTo>
                    <a:pt x="250" y="310"/>
                  </a:lnTo>
                  <a:lnTo>
                    <a:pt x="250" y="308"/>
                  </a:lnTo>
                  <a:lnTo>
                    <a:pt x="248" y="306"/>
                  </a:lnTo>
                  <a:lnTo>
                    <a:pt x="248" y="306"/>
                  </a:lnTo>
                  <a:lnTo>
                    <a:pt x="248" y="303"/>
                  </a:lnTo>
                  <a:lnTo>
                    <a:pt x="250" y="303"/>
                  </a:lnTo>
                  <a:lnTo>
                    <a:pt x="250" y="306"/>
                  </a:lnTo>
                  <a:lnTo>
                    <a:pt x="253" y="306"/>
                  </a:lnTo>
                  <a:lnTo>
                    <a:pt x="253" y="303"/>
                  </a:lnTo>
                  <a:lnTo>
                    <a:pt x="255" y="303"/>
                  </a:lnTo>
                  <a:lnTo>
                    <a:pt x="255" y="301"/>
                  </a:lnTo>
                  <a:lnTo>
                    <a:pt x="255" y="301"/>
                  </a:lnTo>
                  <a:lnTo>
                    <a:pt x="253" y="299"/>
                  </a:lnTo>
                  <a:lnTo>
                    <a:pt x="253" y="296"/>
                  </a:lnTo>
                  <a:lnTo>
                    <a:pt x="255" y="296"/>
                  </a:lnTo>
                  <a:lnTo>
                    <a:pt x="262" y="289"/>
                  </a:lnTo>
                  <a:lnTo>
                    <a:pt x="265" y="284"/>
                  </a:lnTo>
                  <a:lnTo>
                    <a:pt x="269" y="280"/>
                  </a:lnTo>
                  <a:lnTo>
                    <a:pt x="269" y="280"/>
                  </a:lnTo>
                  <a:lnTo>
                    <a:pt x="272" y="277"/>
                  </a:lnTo>
                  <a:lnTo>
                    <a:pt x="272" y="277"/>
                  </a:lnTo>
                  <a:lnTo>
                    <a:pt x="279" y="280"/>
                  </a:lnTo>
                  <a:lnTo>
                    <a:pt x="281" y="280"/>
                  </a:lnTo>
                  <a:lnTo>
                    <a:pt x="281" y="280"/>
                  </a:lnTo>
                  <a:lnTo>
                    <a:pt x="286" y="277"/>
                  </a:lnTo>
                  <a:lnTo>
                    <a:pt x="291" y="273"/>
                  </a:lnTo>
                  <a:lnTo>
                    <a:pt x="298" y="268"/>
                  </a:lnTo>
                  <a:lnTo>
                    <a:pt x="305" y="268"/>
                  </a:lnTo>
                  <a:lnTo>
                    <a:pt x="310" y="263"/>
                  </a:lnTo>
                  <a:lnTo>
                    <a:pt x="312" y="263"/>
                  </a:lnTo>
                  <a:lnTo>
                    <a:pt x="312" y="263"/>
                  </a:lnTo>
                  <a:lnTo>
                    <a:pt x="317" y="263"/>
                  </a:lnTo>
                  <a:lnTo>
                    <a:pt x="319" y="263"/>
                  </a:lnTo>
                  <a:lnTo>
                    <a:pt x="322" y="263"/>
                  </a:lnTo>
                  <a:lnTo>
                    <a:pt x="322" y="263"/>
                  </a:lnTo>
                  <a:lnTo>
                    <a:pt x="322" y="265"/>
                  </a:lnTo>
                  <a:lnTo>
                    <a:pt x="324" y="265"/>
                  </a:lnTo>
                  <a:lnTo>
                    <a:pt x="324" y="265"/>
                  </a:lnTo>
                  <a:lnTo>
                    <a:pt x="326" y="265"/>
                  </a:lnTo>
                  <a:lnTo>
                    <a:pt x="326" y="265"/>
                  </a:lnTo>
                  <a:lnTo>
                    <a:pt x="329" y="268"/>
                  </a:lnTo>
                  <a:lnTo>
                    <a:pt x="331" y="270"/>
                  </a:lnTo>
                  <a:lnTo>
                    <a:pt x="333" y="273"/>
                  </a:lnTo>
                  <a:lnTo>
                    <a:pt x="333" y="273"/>
                  </a:lnTo>
                  <a:lnTo>
                    <a:pt x="336" y="273"/>
                  </a:lnTo>
                  <a:lnTo>
                    <a:pt x="338" y="273"/>
                  </a:lnTo>
                  <a:lnTo>
                    <a:pt x="343" y="270"/>
                  </a:lnTo>
                  <a:lnTo>
                    <a:pt x="345" y="270"/>
                  </a:lnTo>
                  <a:lnTo>
                    <a:pt x="348" y="273"/>
                  </a:lnTo>
                  <a:lnTo>
                    <a:pt x="350" y="273"/>
                  </a:lnTo>
                  <a:lnTo>
                    <a:pt x="352" y="273"/>
                  </a:lnTo>
                  <a:lnTo>
                    <a:pt x="352" y="273"/>
                  </a:lnTo>
                  <a:lnTo>
                    <a:pt x="355" y="273"/>
                  </a:lnTo>
                  <a:lnTo>
                    <a:pt x="359" y="273"/>
                  </a:lnTo>
                  <a:lnTo>
                    <a:pt x="364" y="275"/>
                  </a:lnTo>
                  <a:lnTo>
                    <a:pt x="366" y="275"/>
                  </a:lnTo>
                  <a:lnTo>
                    <a:pt x="369" y="275"/>
                  </a:lnTo>
                  <a:lnTo>
                    <a:pt x="369" y="275"/>
                  </a:lnTo>
                  <a:lnTo>
                    <a:pt x="371" y="280"/>
                  </a:lnTo>
                  <a:lnTo>
                    <a:pt x="374" y="282"/>
                  </a:lnTo>
                  <a:lnTo>
                    <a:pt x="374" y="284"/>
                  </a:lnTo>
                  <a:lnTo>
                    <a:pt x="376" y="284"/>
                  </a:lnTo>
                  <a:lnTo>
                    <a:pt x="383" y="287"/>
                  </a:lnTo>
                  <a:lnTo>
                    <a:pt x="385" y="287"/>
                  </a:lnTo>
                  <a:lnTo>
                    <a:pt x="388" y="284"/>
                  </a:lnTo>
                  <a:lnTo>
                    <a:pt x="390" y="284"/>
                  </a:lnTo>
                  <a:lnTo>
                    <a:pt x="390" y="282"/>
                  </a:lnTo>
                  <a:lnTo>
                    <a:pt x="390" y="28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 name="Freeform 29"/>
            <p:cNvSpPr>
              <a:spLocks/>
            </p:cNvSpPr>
            <p:nvPr/>
          </p:nvSpPr>
          <p:spPr bwMode="auto">
            <a:xfrm>
              <a:off x="2891" y="1104"/>
              <a:ext cx="357" cy="429"/>
            </a:xfrm>
            <a:custGeom>
              <a:avLst/>
              <a:gdLst>
                <a:gd name="T0" fmla="*/ 334 w 357"/>
                <a:gd name="T1" fmla="*/ 67 h 429"/>
                <a:gd name="T2" fmla="*/ 307 w 357"/>
                <a:gd name="T3" fmla="*/ 36 h 429"/>
                <a:gd name="T4" fmla="*/ 281 w 357"/>
                <a:gd name="T5" fmla="*/ 8 h 429"/>
                <a:gd name="T6" fmla="*/ 267 w 357"/>
                <a:gd name="T7" fmla="*/ 12 h 429"/>
                <a:gd name="T8" fmla="*/ 272 w 357"/>
                <a:gd name="T9" fmla="*/ 34 h 429"/>
                <a:gd name="T10" fmla="*/ 279 w 357"/>
                <a:gd name="T11" fmla="*/ 57 h 429"/>
                <a:gd name="T12" fmla="*/ 265 w 357"/>
                <a:gd name="T13" fmla="*/ 69 h 429"/>
                <a:gd name="T14" fmla="*/ 241 w 357"/>
                <a:gd name="T15" fmla="*/ 90 h 429"/>
                <a:gd name="T16" fmla="*/ 246 w 357"/>
                <a:gd name="T17" fmla="*/ 95 h 429"/>
                <a:gd name="T18" fmla="*/ 225 w 357"/>
                <a:gd name="T19" fmla="*/ 109 h 429"/>
                <a:gd name="T20" fmla="*/ 215 w 357"/>
                <a:gd name="T21" fmla="*/ 107 h 429"/>
                <a:gd name="T22" fmla="*/ 199 w 357"/>
                <a:gd name="T23" fmla="*/ 109 h 429"/>
                <a:gd name="T24" fmla="*/ 196 w 357"/>
                <a:gd name="T25" fmla="*/ 128 h 429"/>
                <a:gd name="T26" fmla="*/ 180 w 357"/>
                <a:gd name="T27" fmla="*/ 157 h 429"/>
                <a:gd name="T28" fmla="*/ 144 w 357"/>
                <a:gd name="T29" fmla="*/ 152 h 429"/>
                <a:gd name="T30" fmla="*/ 104 w 357"/>
                <a:gd name="T31" fmla="*/ 161 h 429"/>
                <a:gd name="T32" fmla="*/ 90 w 357"/>
                <a:gd name="T33" fmla="*/ 183 h 429"/>
                <a:gd name="T34" fmla="*/ 80 w 357"/>
                <a:gd name="T35" fmla="*/ 166 h 429"/>
                <a:gd name="T36" fmla="*/ 87 w 357"/>
                <a:gd name="T37" fmla="*/ 157 h 429"/>
                <a:gd name="T38" fmla="*/ 75 w 357"/>
                <a:gd name="T39" fmla="*/ 150 h 429"/>
                <a:gd name="T40" fmla="*/ 71 w 357"/>
                <a:gd name="T41" fmla="*/ 135 h 429"/>
                <a:gd name="T42" fmla="*/ 54 w 357"/>
                <a:gd name="T43" fmla="*/ 135 h 429"/>
                <a:gd name="T44" fmla="*/ 28 w 357"/>
                <a:gd name="T45" fmla="*/ 128 h 429"/>
                <a:gd name="T46" fmla="*/ 7 w 357"/>
                <a:gd name="T47" fmla="*/ 147 h 429"/>
                <a:gd name="T48" fmla="*/ 12 w 357"/>
                <a:gd name="T49" fmla="*/ 157 h 429"/>
                <a:gd name="T50" fmla="*/ 16 w 357"/>
                <a:gd name="T51" fmla="*/ 194 h 429"/>
                <a:gd name="T52" fmla="*/ 19 w 357"/>
                <a:gd name="T53" fmla="*/ 213 h 429"/>
                <a:gd name="T54" fmla="*/ 45 w 357"/>
                <a:gd name="T55" fmla="*/ 204 h 429"/>
                <a:gd name="T56" fmla="*/ 66 w 357"/>
                <a:gd name="T57" fmla="*/ 221 h 429"/>
                <a:gd name="T58" fmla="*/ 92 w 357"/>
                <a:gd name="T59" fmla="*/ 223 h 429"/>
                <a:gd name="T60" fmla="*/ 106 w 357"/>
                <a:gd name="T61" fmla="*/ 223 h 429"/>
                <a:gd name="T62" fmla="*/ 106 w 357"/>
                <a:gd name="T63" fmla="*/ 242 h 429"/>
                <a:gd name="T64" fmla="*/ 118 w 357"/>
                <a:gd name="T65" fmla="*/ 273 h 429"/>
                <a:gd name="T66" fmla="*/ 149 w 357"/>
                <a:gd name="T67" fmla="*/ 327 h 429"/>
                <a:gd name="T68" fmla="*/ 184 w 357"/>
                <a:gd name="T69" fmla="*/ 365 h 429"/>
                <a:gd name="T70" fmla="*/ 173 w 357"/>
                <a:gd name="T71" fmla="*/ 377 h 429"/>
                <a:gd name="T72" fmla="*/ 173 w 357"/>
                <a:gd name="T73" fmla="*/ 386 h 429"/>
                <a:gd name="T74" fmla="*/ 175 w 357"/>
                <a:gd name="T75" fmla="*/ 408 h 429"/>
                <a:gd name="T76" fmla="*/ 194 w 357"/>
                <a:gd name="T77" fmla="*/ 384 h 429"/>
                <a:gd name="T78" fmla="*/ 215 w 357"/>
                <a:gd name="T79" fmla="*/ 379 h 429"/>
                <a:gd name="T80" fmla="*/ 210 w 357"/>
                <a:gd name="T81" fmla="*/ 360 h 429"/>
                <a:gd name="T82" fmla="*/ 229 w 357"/>
                <a:gd name="T83" fmla="*/ 372 h 429"/>
                <a:gd name="T84" fmla="*/ 236 w 357"/>
                <a:gd name="T85" fmla="*/ 381 h 429"/>
                <a:gd name="T86" fmla="*/ 248 w 357"/>
                <a:gd name="T87" fmla="*/ 379 h 429"/>
                <a:gd name="T88" fmla="*/ 272 w 357"/>
                <a:gd name="T89" fmla="*/ 358 h 429"/>
                <a:gd name="T90" fmla="*/ 284 w 357"/>
                <a:gd name="T91" fmla="*/ 391 h 429"/>
                <a:gd name="T92" fmla="*/ 281 w 357"/>
                <a:gd name="T93" fmla="*/ 426 h 429"/>
                <a:gd name="T94" fmla="*/ 293 w 357"/>
                <a:gd name="T95" fmla="*/ 415 h 429"/>
                <a:gd name="T96" fmla="*/ 317 w 357"/>
                <a:gd name="T97" fmla="*/ 415 h 429"/>
                <a:gd name="T98" fmla="*/ 345 w 357"/>
                <a:gd name="T99" fmla="*/ 398 h 429"/>
                <a:gd name="T100" fmla="*/ 348 w 357"/>
                <a:gd name="T101" fmla="*/ 360 h 429"/>
                <a:gd name="T102" fmla="*/ 343 w 357"/>
                <a:gd name="T103" fmla="*/ 332 h 429"/>
                <a:gd name="T104" fmla="*/ 329 w 357"/>
                <a:gd name="T105" fmla="*/ 320 h 429"/>
                <a:gd name="T106" fmla="*/ 300 w 357"/>
                <a:gd name="T107" fmla="*/ 322 h 429"/>
                <a:gd name="T108" fmla="*/ 272 w 357"/>
                <a:gd name="T109" fmla="*/ 313 h 429"/>
                <a:gd name="T110" fmla="*/ 284 w 357"/>
                <a:gd name="T111" fmla="*/ 280 h 429"/>
                <a:gd name="T112" fmla="*/ 310 w 357"/>
                <a:gd name="T113" fmla="*/ 261 h 429"/>
                <a:gd name="T114" fmla="*/ 305 w 357"/>
                <a:gd name="T115" fmla="*/ 211 h 429"/>
                <a:gd name="T116" fmla="*/ 298 w 357"/>
                <a:gd name="T117" fmla="*/ 185 h 429"/>
                <a:gd name="T118" fmla="*/ 305 w 357"/>
                <a:gd name="T119" fmla="*/ 157 h 429"/>
                <a:gd name="T120" fmla="*/ 326 w 357"/>
                <a:gd name="T121" fmla="*/ 119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7" h="429">
                  <a:moveTo>
                    <a:pt x="357" y="74"/>
                  </a:moveTo>
                  <a:lnTo>
                    <a:pt x="357" y="74"/>
                  </a:lnTo>
                  <a:lnTo>
                    <a:pt x="357" y="74"/>
                  </a:lnTo>
                  <a:lnTo>
                    <a:pt x="352" y="71"/>
                  </a:lnTo>
                  <a:lnTo>
                    <a:pt x="350" y="69"/>
                  </a:lnTo>
                  <a:lnTo>
                    <a:pt x="348" y="69"/>
                  </a:lnTo>
                  <a:lnTo>
                    <a:pt x="345" y="69"/>
                  </a:lnTo>
                  <a:lnTo>
                    <a:pt x="345" y="69"/>
                  </a:lnTo>
                  <a:lnTo>
                    <a:pt x="343" y="69"/>
                  </a:lnTo>
                  <a:lnTo>
                    <a:pt x="341" y="69"/>
                  </a:lnTo>
                  <a:lnTo>
                    <a:pt x="341" y="69"/>
                  </a:lnTo>
                  <a:lnTo>
                    <a:pt x="341" y="69"/>
                  </a:lnTo>
                  <a:lnTo>
                    <a:pt x="343" y="67"/>
                  </a:lnTo>
                  <a:lnTo>
                    <a:pt x="343" y="64"/>
                  </a:lnTo>
                  <a:lnTo>
                    <a:pt x="343" y="64"/>
                  </a:lnTo>
                  <a:lnTo>
                    <a:pt x="341" y="64"/>
                  </a:lnTo>
                  <a:lnTo>
                    <a:pt x="338" y="67"/>
                  </a:lnTo>
                  <a:lnTo>
                    <a:pt x="336" y="69"/>
                  </a:lnTo>
                  <a:lnTo>
                    <a:pt x="334" y="69"/>
                  </a:lnTo>
                  <a:lnTo>
                    <a:pt x="334" y="67"/>
                  </a:lnTo>
                  <a:lnTo>
                    <a:pt x="331" y="67"/>
                  </a:lnTo>
                  <a:lnTo>
                    <a:pt x="331" y="64"/>
                  </a:lnTo>
                  <a:lnTo>
                    <a:pt x="331" y="64"/>
                  </a:lnTo>
                  <a:lnTo>
                    <a:pt x="324" y="64"/>
                  </a:lnTo>
                  <a:lnTo>
                    <a:pt x="324" y="64"/>
                  </a:lnTo>
                  <a:lnTo>
                    <a:pt x="322" y="62"/>
                  </a:lnTo>
                  <a:lnTo>
                    <a:pt x="317" y="60"/>
                  </a:lnTo>
                  <a:lnTo>
                    <a:pt x="315" y="62"/>
                  </a:lnTo>
                  <a:lnTo>
                    <a:pt x="315" y="62"/>
                  </a:lnTo>
                  <a:lnTo>
                    <a:pt x="315" y="62"/>
                  </a:lnTo>
                  <a:lnTo>
                    <a:pt x="315" y="60"/>
                  </a:lnTo>
                  <a:lnTo>
                    <a:pt x="312" y="60"/>
                  </a:lnTo>
                  <a:lnTo>
                    <a:pt x="307" y="52"/>
                  </a:lnTo>
                  <a:lnTo>
                    <a:pt x="305" y="52"/>
                  </a:lnTo>
                  <a:lnTo>
                    <a:pt x="305" y="50"/>
                  </a:lnTo>
                  <a:lnTo>
                    <a:pt x="305" y="48"/>
                  </a:lnTo>
                  <a:lnTo>
                    <a:pt x="307" y="45"/>
                  </a:lnTo>
                  <a:lnTo>
                    <a:pt x="307" y="43"/>
                  </a:lnTo>
                  <a:lnTo>
                    <a:pt x="307" y="41"/>
                  </a:lnTo>
                  <a:lnTo>
                    <a:pt x="307" y="36"/>
                  </a:lnTo>
                  <a:lnTo>
                    <a:pt x="307" y="36"/>
                  </a:lnTo>
                  <a:lnTo>
                    <a:pt x="307" y="34"/>
                  </a:lnTo>
                  <a:lnTo>
                    <a:pt x="305" y="31"/>
                  </a:lnTo>
                  <a:lnTo>
                    <a:pt x="303" y="29"/>
                  </a:lnTo>
                  <a:lnTo>
                    <a:pt x="300" y="26"/>
                  </a:lnTo>
                  <a:lnTo>
                    <a:pt x="296" y="24"/>
                  </a:lnTo>
                  <a:lnTo>
                    <a:pt x="291" y="22"/>
                  </a:lnTo>
                  <a:lnTo>
                    <a:pt x="291" y="22"/>
                  </a:lnTo>
                  <a:lnTo>
                    <a:pt x="291" y="22"/>
                  </a:lnTo>
                  <a:lnTo>
                    <a:pt x="291" y="19"/>
                  </a:lnTo>
                  <a:lnTo>
                    <a:pt x="289" y="19"/>
                  </a:lnTo>
                  <a:lnTo>
                    <a:pt x="289" y="17"/>
                  </a:lnTo>
                  <a:lnTo>
                    <a:pt x="289" y="17"/>
                  </a:lnTo>
                  <a:lnTo>
                    <a:pt x="286" y="17"/>
                  </a:lnTo>
                  <a:lnTo>
                    <a:pt x="286" y="17"/>
                  </a:lnTo>
                  <a:lnTo>
                    <a:pt x="284" y="15"/>
                  </a:lnTo>
                  <a:lnTo>
                    <a:pt x="284" y="12"/>
                  </a:lnTo>
                  <a:lnTo>
                    <a:pt x="284" y="10"/>
                  </a:lnTo>
                  <a:lnTo>
                    <a:pt x="284" y="10"/>
                  </a:lnTo>
                  <a:lnTo>
                    <a:pt x="281" y="8"/>
                  </a:lnTo>
                  <a:lnTo>
                    <a:pt x="279" y="5"/>
                  </a:lnTo>
                  <a:lnTo>
                    <a:pt x="277" y="5"/>
                  </a:lnTo>
                  <a:lnTo>
                    <a:pt x="277" y="5"/>
                  </a:lnTo>
                  <a:lnTo>
                    <a:pt x="274" y="5"/>
                  </a:lnTo>
                  <a:lnTo>
                    <a:pt x="272" y="5"/>
                  </a:lnTo>
                  <a:lnTo>
                    <a:pt x="272" y="5"/>
                  </a:lnTo>
                  <a:lnTo>
                    <a:pt x="270" y="3"/>
                  </a:lnTo>
                  <a:lnTo>
                    <a:pt x="270" y="0"/>
                  </a:lnTo>
                  <a:lnTo>
                    <a:pt x="270" y="0"/>
                  </a:lnTo>
                  <a:lnTo>
                    <a:pt x="270" y="0"/>
                  </a:lnTo>
                  <a:lnTo>
                    <a:pt x="267" y="0"/>
                  </a:lnTo>
                  <a:lnTo>
                    <a:pt x="267" y="0"/>
                  </a:lnTo>
                  <a:lnTo>
                    <a:pt x="265" y="3"/>
                  </a:lnTo>
                  <a:lnTo>
                    <a:pt x="265" y="3"/>
                  </a:lnTo>
                  <a:lnTo>
                    <a:pt x="263" y="5"/>
                  </a:lnTo>
                  <a:lnTo>
                    <a:pt x="265" y="5"/>
                  </a:lnTo>
                  <a:lnTo>
                    <a:pt x="265" y="8"/>
                  </a:lnTo>
                  <a:lnTo>
                    <a:pt x="267" y="10"/>
                  </a:lnTo>
                  <a:lnTo>
                    <a:pt x="267" y="12"/>
                  </a:lnTo>
                  <a:lnTo>
                    <a:pt x="267" y="12"/>
                  </a:lnTo>
                  <a:lnTo>
                    <a:pt x="270" y="12"/>
                  </a:lnTo>
                  <a:lnTo>
                    <a:pt x="270" y="12"/>
                  </a:lnTo>
                  <a:lnTo>
                    <a:pt x="272" y="12"/>
                  </a:lnTo>
                  <a:lnTo>
                    <a:pt x="272" y="15"/>
                  </a:lnTo>
                  <a:lnTo>
                    <a:pt x="272" y="15"/>
                  </a:lnTo>
                  <a:lnTo>
                    <a:pt x="272" y="15"/>
                  </a:lnTo>
                  <a:lnTo>
                    <a:pt x="270" y="17"/>
                  </a:lnTo>
                  <a:lnTo>
                    <a:pt x="270" y="19"/>
                  </a:lnTo>
                  <a:lnTo>
                    <a:pt x="270" y="22"/>
                  </a:lnTo>
                  <a:lnTo>
                    <a:pt x="270" y="22"/>
                  </a:lnTo>
                  <a:lnTo>
                    <a:pt x="270" y="24"/>
                  </a:lnTo>
                  <a:lnTo>
                    <a:pt x="270" y="26"/>
                  </a:lnTo>
                  <a:lnTo>
                    <a:pt x="270" y="26"/>
                  </a:lnTo>
                  <a:lnTo>
                    <a:pt x="270" y="26"/>
                  </a:lnTo>
                  <a:lnTo>
                    <a:pt x="270" y="29"/>
                  </a:lnTo>
                  <a:lnTo>
                    <a:pt x="270" y="31"/>
                  </a:lnTo>
                  <a:lnTo>
                    <a:pt x="270" y="34"/>
                  </a:lnTo>
                  <a:lnTo>
                    <a:pt x="272" y="36"/>
                  </a:lnTo>
                  <a:lnTo>
                    <a:pt x="272" y="34"/>
                  </a:lnTo>
                  <a:lnTo>
                    <a:pt x="272" y="34"/>
                  </a:lnTo>
                  <a:lnTo>
                    <a:pt x="272" y="34"/>
                  </a:lnTo>
                  <a:lnTo>
                    <a:pt x="274" y="34"/>
                  </a:lnTo>
                  <a:lnTo>
                    <a:pt x="274" y="36"/>
                  </a:lnTo>
                  <a:lnTo>
                    <a:pt x="274" y="36"/>
                  </a:lnTo>
                  <a:lnTo>
                    <a:pt x="274" y="38"/>
                  </a:lnTo>
                  <a:lnTo>
                    <a:pt x="274" y="41"/>
                  </a:lnTo>
                  <a:lnTo>
                    <a:pt x="277" y="41"/>
                  </a:lnTo>
                  <a:lnTo>
                    <a:pt x="277" y="41"/>
                  </a:lnTo>
                  <a:lnTo>
                    <a:pt x="277" y="41"/>
                  </a:lnTo>
                  <a:lnTo>
                    <a:pt x="277" y="41"/>
                  </a:lnTo>
                  <a:lnTo>
                    <a:pt x="279" y="43"/>
                  </a:lnTo>
                  <a:lnTo>
                    <a:pt x="279" y="45"/>
                  </a:lnTo>
                  <a:lnTo>
                    <a:pt x="279" y="45"/>
                  </a:lnTo>
                  <a:lnTo>
                    <a:pt x="279" y="45"/>
                  </a:lnTo>
                  <a:lnTo>
                    <a:pt x="279" y="50"/>
                  </a:lnTo>
                  <a:lnTo>
                    <a:pt x="279" y="52"/>
                  </a:lnTo>
                  <a:lnTo>
                    <a:pt x="279" y="55"/>
                  </a:lnTo>
                  <a:lnTo>
                    <a:pt x="279" y="55"/>
                  </a:lnTo>
                  <a:lnTo>
                    <a:pt x="279" y="55"/>
                  </a:lnTo>
                  <a:lnTo>
                    <a:pt x="279" y="57"/>
                  </a:lnTo>
                  <a:lnTo>
                    <a:pt x="279" y="57"/>
                  </a:lnTo>
                  <a:lnTo>
                    <a:pt x="279" y="60"/>
                  </a:lnTo>
                  <a:lnTo>
                    <a:pt x="279" y="60"/>
                  </a:lnTo>
                  <a:lnTo>
                    <a:pt x="279" y="60"/>
                  </a:lnTo>
                  <a:lnTo>
                    <a:pt x="279" y="64"/>
                  </a:lnTo>
                  <a:lnTo>
                    <a:pt x="279" y="67"/>
                  </a:lnTo>
                  <a:lnTo>
                    <a:pt x="279" y="71"/>
                  </a:lnTo>
                  <a:lnTo>
                    <a:pt x="279" y="71"/>
                  </a:lnTo>
                  <a:lnTo>
                    <a:pt x="279" y="74"/>
                  </a:lnTo>
                  <a:lnTo>
                    <a:pt x="279" y="76"/>
                  </a:lnTo>
                  <a:lnTo>
                    <a:pt x="277" y="76"/>
                  </a:lnTo>
                  <a:lnTo>
                    <a:pt x="277" y="79"/>
                  </a:lnTo>
                  <a:lnTo>
                    <a:pt x="274" y="76"/>
                  </a:lnTo>
                  <a:lnTo>
                    <a:pt x="274" y="74"/>
                  </a:lnTo>
                  <a:lnTo>
                    <a:pt x="274" y="71"/>
                  </a:lnTo>
                  <a:lnTo>
                    <a:pt x="272" y="69"/>
                  </a:lnTo>
                  <a:lnTo>
                    <a:pt x="272" y="69"/>
                  </a:lnTo>
                  <a:lnTo>
                    <a:pt x="270" y="69"/>
                  </a:lnTo>
                  <a:lnTo>
                    <a:pt x="267" y="69"/>
                  </a:lnTo>
                  <a:lnTo>
                    <a:pt x="265" y="69"/>
                  </a:lnTo>
                  <a:lnTo>
                    <a:pt x="263" y="67"/>
                  </a:lnTo>
                  <a:lnTo>
                    <a:pt x="263" y="67"/>
                  </a:lnTo>
                  <a:lnTo>
                    <a:pt x="260" y="69"/>
                  </a:lnTo>
                  <a:lnTo>
                    <a:pt x="258" y="69"/>
                  </a:lnTo>
                  <a:lnTo>
                    <a:pt x="258" y="71"/>
                  </a:lnTo>
                  <a:lnTo>
                    <a:pt x="258" y="74"/>
                  </a:lnTo>
                  <a:lnTo>
                    <a:pt x="258" y="76"/>
                  </a:lnTo>
                  <a:lnTo>
                    <a:pt x="258" y="76"/>
                  </a:lnTo>
                  <a:lnTo>
                    <a:pt x="258" y="76"/>
                  </a:lnTo>
                  <a:lnTo>
                    <a:pt x="260" y="76"/>
                  </a:lnTo>
                  <a:lnTo>
                    <a:pt x="260" y="76"/>
                  </a:lnTo>
                  <a:lnTo>
                    <a:pt x="260" y="76"/>
                  </a:lnTo>
                  <a:lnTo>
                    <a:pt x="260" y="79"/>
                  </a:lnTo>
                  <a:lnTo>
                    <a:pt x="260" y="79"/>
                  </a:lnTo>
                  <a:lnTo>
                    <a:pt x="258" y="81"/>
                  </a:lnTo>
                  <a:lnTo>
                    <a:pt x="251" y="86"/>
                  </a:lnTo>
                  <a:lnTo>
                    <a:pt x="248" y="86"/>
                  </a:lnTo>
                  <a:lnTo>
                    <a:pt x="246" y="88"/>
                  </a:lnTo>
                  <a:lnTo>
                    <a:pt x="246" y="88"/>
                  </a:lnTo>
                  <a:lnTo>
                    <a:pt x="241" y="90"/>
                  </a:lnTo>
                  <a:lnTo>
                    <a:pt x="239" y="90"/>
                  </a:lnTo>
                  <a:lnTo>
                    <a:pt x="236" y="93"/>
                  </a:lnTo>
                  <a:lnTo>
                    <a:pt x="236" y="93"/>
                  </a:lnTo>
                  <a:lnTo>
                    <a:pt x="236" y="95"/>
                  </a:lnTo>
                  <a:lnTo>
                    <a:pt x="236" y="95"/>
                  </a:lnTo>
                  <a:lnTo>
                    <a:pt x="239" y="95"/>
                  </a:lnTo>
                  <a:lnTo>
                    <a:pt x="239" y="95"/>
                  </a:lnTo>
                  <a:lnTo>
                    <a:pt x="239" y="95"/>
                  </a:lnTo>
                  <a:lnTo>
                    <a:pt x="239" y="95"/>
                  </a:lnTo>
                  <a:lnTo>
                    <a:pt x="241" y="93"/>
                  </a:lnTo>
                  <a:lnTo>
                    <a:pt x="241" y="93"/>
                  </a:lnTo>
                  <a:lnTo>
                    <a:pt x="244" y="93"/>
                  </a:lnTo>
                  <a:lnTo>
                    <a:pt x="244" y="93"/>
                  </a:lnTo>
                  <a:lnTo>
                    <a:pt x="244" y="93"/>
                  </a:lnTo>
                  <a:lnTo>
                    <a:pt x="244" y="93"/>
                  </a:lnTo>
                  <a:lnTo>
                    <a:pt x="244" y="93"/>
                  </a:lnTo>
                  <a:lnTo>
                    <a:pt x="244" y="95"/>
                  </a:lnTo>
                  <a:lnTo>
                    <a:pt x="244" y="95"/>
                  </a:lnTo>
                  <a:lnTo>
                    <a:pt x="246" y="95"/>
                  </a:lnTo>
                  <a:lnTo>
                    <a:pt x="246" y="95"/>
                  </a:lnTo>
                  <a:lnTo>
                    <a:pt x="246" y="97"/>
                  </a:lnTo>
                  <a:lnTo>
                    <a:pt x="248" y="97"/>
                  </a:lnTo>
                  <a:lnTo>
                    <a:pt x="248" y="97"/>
                  </a:lnTo>
                  <a:lnTo>
                    <a:pt x="248" y="97"/>
                  </a:lnTo>
                  <a:lnTo>
                    <a:pt x="248" y="97"/>
                  </a:lnTo>
                  <a:lnTo>
                    <a:pt x="248" y="100"/>
                  </a:lnTo>
                  <a:lnTo>
                    <a:pt x="248" y="100"/>
                  </a:lnTo>
                  <a:lnTo>
                    <a:pt x="248" y="100"/>
                  </a:lnTo>
                  <a:lnTo>
                    <a:pt x="248" y="102"/>
                  </a:lnTo>
                  <a:lnTo>
                    <a:pt x="248" y="105"/>
                  </a:lnTo>
                  <a:lnTo>
                    <a:pt x="248" y="105"/>
                  </a:lnTo>
                  <a:lnTo>
                    <a:pt x="248" y="107"/>
                  </a:lnTo>
                  <a:lnTo>
                    <a:pt x="244" y="109"/>
                  </a:lnTo>
                  <a:lnTo>
                    <a:pt x="236" y="114"/>
                  </a:lnTo>
                  <a:lnTo>
                    <a:pt x="232" y="114"/>
                  </a:lnTo>
                  <a:lnTo>
                    <a:pt x="232" y="114"/>
                  </a:lnTo>
                  <a:lnTo>
                    <a:pt x="229" y="112"/>
                  </a:lnTo>
                  <a:lnTo>
                    <a:pt x="227" y="112"/>
                  </a:lnTo>
                  <a:lnTo>
                    <a:pt x="227" y="112"/>
                  </a:lnTo>
                  <a:lnTo>
                    <a:pt x="225" y="109"/>
                  </a:lnTo>
                  <a:lnTo>
                    <a:pt x="225" y="107"/>
                  </a:lnTo>
                  <a:lnTo>
                    <a:pt x="225" y="102"/>
                  </a:lnTo>
                  <a:lnTo>
                    <a:pt x="222" y="100"/>
                  </a:lnTo>
                  <a:lnTo>
                    <a:pt x="222" y="100"/>
                  </a:lnTo>
                  <a:lnTo>
                    <a:pt x="222" y="100"/>
                  </a:lnTo>
                  <a:lnTo>
                    <a:pt x="220" y="100"/>
                  </a:lnTo>
                  <a:lnTo>
                    <a:pt x="220" y="102"/>
                  </a:lnTo>
                  <a:lnTo>
                    <a:pt x="220" y="102"/>
                  </a:lnTo>
                  <a:lnTo>
                    <a:pt x="220" y="102"/>
                  </a:lnTo>
                  <a:lnTo>
                    <a:pt x="220" y="105"/>
                  </a:lnTo>
                  <a:lnTo>
                    <a:pt x="220" y="105"/>
                  </a:lnTo>
                  <a:lnTo>
                    <a:pt x="220" y="105"/>
                  </a:lnTo>
                  <a:lnTo>
                    <a:pt x="220" y="107"/>
                  </a:lnTo>
                  <a:lnTo>
                    <a:pt x="220" y="109"/>
                  </a:lnTo>
                  <a:lnTo>
                    <a:pt x="220" y="109"/>
                  </a:lnTo>
                  <a:lnTo>
                    <a:pt x="218" y="109"/>
                  </a:lnTo>
                  <a:lnTo>
                    <a:pt x="218" y="109"/>
                  </a:lnTo>
                  <a:lnTo>
                    <a:pt x="218" y="109"/>
                  </a:lnTo>
                  <a:lnTo>
                    <a:pt x="218" y="109"/>
                  </a:lnTo>
                  <a:lnTo>
                    <a:pt x="215" y="107"/>
                  </a:lnTo>
                  <a:lnTo>
                    <a:pt x="215" y="107"/>
                  </a:lnTo>
                  <a:lnTo>
                    <a:pt x="213" y="107"/>
                  </a:lnTo>
                  <a:lnTo>
                    <a:pt x="213" y="107"/>
                  </a:lnTo>
                  <a:lnTo>
                    <a:pt x="213" y="107"/>
                  </a:lnTo>
                  <a:lnTo>
                    <a:pt x="213" y="109"/>
                  </a:lnTo>
                  <a:lnTo>
                    <a:pt x="213" y="109"/>
                  </a:lnTo>
                  <a:lnTo>
                    <a:pt x="213" y="109"/>
                  </a:lnTo>
                  <a:lnTo>
                    <a:pt x="213" y="112"/>
                  </a:lnTo>
                  <a:lnTo>
                    <a:pt x="210" y="112"/>
                  </a:lnTo>
                  <a:lnTo>
                    <a:pt x="210" y="112"/>
                  </a:lnTo>
                  <a:lnTo>
                    <a:pt x="208" y="109"/>
                  </a:lnTo>
                  <a:lnTo>
                    <a:pt x="208" y="109"/>
                  </a:lnTo>
                  <a:lnTo>
                    <a:pt x="206" y="109"/>
                  </a:lnTo>
                  <a:lnTo>
                    <a:pt x="206" y="109"/>
                  </a:lnTo>
                  <a:lnTo>
                    <a:pt x="201" y="107"/>
                  </a:lnTo>
                  <a:lnTo>
                    <a:pt x="201" y="107"/>
                  </a:lnTo>
                  <a:lnTo>
                    <a:pt x="201" y="107"/>
                  </a:lnTo>
                  <a:lnTo>
                    <a:pt x="199" y="107"/>
                  </a:lnTo>
                  <a:lnTo>
                    <a:pt x="199" y="109"/>
                  </a:lnTo>
                  <a:lnTo>
                    <a:pt x="199" y="109"/>
                  </a:lnTo>
                  <a:lnTo>
                    <a:pt x="199" y="109"/>
                  </a:lnTo>
                  <a:lnTo>
                    <a:pt x="201" y="112"/>
                  </a:lnTo>
                  <a:lnTo>
                    <a:pt x="201" y="112"/>
                  </a:lnTo>
                  <a:lnTo>
                    <a:pt x="203" y="112"/>
                  </a:lnTo>
                  <a:lnTo>
                    <a:pt x="203" y="112"/>
                  </a:lnTo>
                  <a:lnTo>
                    <a:pt x="206" y="114"/>
                  </a:lnTo>
                  <a:lnTo>
                    <a:pt x="203" y="114"/>
                  </a:lnTo>
                  <a:lnTo>
                    <a:pt x="201" y="114"/>
                  </a:lnTo>
                  <a:lnTo>
                    <a:pt x="201" y="114"/>
                  </a:lnTo>
                  <a:lnTo>
                    <a:pt x="201" y="114"/>
                  </a:lnTo>
                  <a:lnTo>
                    <a:pt x="201" y="116"/>
                  </a:lnTo>
                  <a:lnTo>
                    <a:pt x="201" y="116"/>
                  </a:lnTo>
                  <a:lnTo>
                    <a:pt x="201" y="116"/>
                  </a:lnTo>
                  <a:lnTo>
                    <a:pt x="201" y="119"/>
                  </a:lnTo>
                  <a:lnTo>
                    <a:pt x="201" y="119"/>
                  </a:lnTo>
                  <a:lnTo>
                    <a:pt x="201" y="119"/>
                  </a:lnTo>
                  <a:lnTo>
                    <a:pt x="201" y="119"/>
                  </a:lnTo>
                  <a:lnTo>
                    <a:pt x="199" y="121"/>
                  </a:lnTo>
                  <a:lnTo>
                    <a:pt x="199" y="121"/>
                  </a:lnTo>
                  <a:lnTo>
                    <a:pt x="196" y="128"/>
                  </a:lnTo>
                  <a:lnTo>
                    <a:pt x="196" y="131"/>
                  </a:lnTo>
                  <a:lnTo>
                    <a:pt x="196" y="133"/>
                  </a:lnTo>
                  <a:lnTo>
                    <a:pt x="196" y="133"/>
                  </a:lnTo>
                  <a:lnTo>
                    <a:pt x="196" y="135"/>
                  </a:lnTo>
                  <a:lnTo>
                    <a:pt x="196" y="135"/>
                  </a:lnTo>
                  <a:lnTo>
                    <a:pt x="196" y="138"/>
                  </a:lnTo>
                  <a:lnTo>
                    <a:pt x="199" y="138"/>
                  </a:lnTo>
                  <a:lnTo>
                    <a:pt x="199" y="138"/>
                  </a:lnTo>
                  <a:lnTo>
                    <a:pt x="201" y="140"/>
                  </a:lnTo>
                  <a:lnTo>
                    <a:pt x="201" y="140"/>
                  </a:lnTo>
                  <a:lnTo>
                    <a:pt x="201" y="142"/>
                  </a:lnTo>
                  <a:lnTo>
                    <a:pt x="201" y="145"/>
                  </a:lnTo>
                  <a:lnTo>
                    <a:pt x="196" y="145"/>
                  </a:lnTo>
                  <a:lnTo>
                    <a:pt x="194" y="147"/>
                  </a:lnTo>
                  <a:lnTo>
                    <a:pt x="191" y="147"/>
                  </a:lnTo>
                  <a:lnTo>
                    <a:pt x="189" y="150"/>
                  </a:lnTo>
                  <a:lnTo>
                    <a:pt x="184" y="152"/>
                  </a:lnTo>
                  <a:lnTo>
                    <a:pt x="182" y="157"/>
                  </a:lnTo>
                  <a:lnTo>
                    <a:pt x="180" y="157"/>
                  </a:lnTo>
                  <a:lnTo>
                    <a:pt x="180" y="157"/>
                  </a:lnTo>
                  <a:lnTo>
                    <a:pt x="175" y="157"/>
                  </a:lnTo>
                  <a:lnTo>
                    <a:pt x="175" y="157"/>
                  </a:lnTo>
                  <a:lnTo>
                    <a:pt x="173" y="159"/>
                  </a:lnTo>
                  <a:lnTo>
                    <a:pt x="170" y="159"/>
                  </a:lnTo>
                  <a:lnTo>
                    <a:pt x="168" y="159"/>
                  </a:lnTo>
                  <a:lnTo>
                    <a:pt x="165" y="159"/>
                  </a:lnTo>
                  <a:lnTo>
                    <a:pt x="163" y="159"/>
                  </a:lnTo>
                  <a:lnTo>
                    <a:pt x="161" y="157"/>
                  </a:lnTo>
                  <a:lnTo>
                    <a:pt x="161" y="157"/>
                  </a:lnTo>
                  <a:lnTo>
                    <a:pt x="158" y="152"/>
                  </a:lnTo>
                  <a:lnTo>
                    <a:pt x="158" y="152"/>
                  </a:lnTo>
                  <a:lnTo>
                    <a:pt x="156" y="150"/>
                  </a:lnTo>
                  <a:lnTo>
                    <a:pt x="156" y="147"/>
                  </a:lnTo>
                  <a:lnTo>
                    <a:pt x="154" y="147"/>
                  </a:lnTo>
                  <a:lnTo>
                    <a:pt x="151" y="147"/>
                  </a:lnTo>
                  <a:lnTo>
                    <a:pt x="151" y="147"/>
                  </a:lnTo>
                  <a:lnTo>
                    <a:pt x="149" y="147"/>
                  </a:lnTo>
                  <a:lnTo>
                    <a:pt x="144" y="150"/>
                  </a:lnTo>
                  <a:lnTo>
                    <a:pt x="144" y="152"/>
                  </a:lnTo>
                  <a:lnTo>
                    <a:pt x="144" y="152"/>
                  </a:lnTo>
                  <a:lnTo>
                    <a:pt x="144" y="154"/>
                  </a:lnTo>
                  <a:lnTo>
                    <a:pt x="144" y="154"/>
                  </a:lnTo>
                  <a:lnTo>
                    <a:pt x="142" y="154"/>
                  </a:lnTo>
                  <a:lnTo>
                    <a:pt x="142" y="157"/>
                  </a:lnTo>
                  <a:lnTo>
                    <a:pt x="137" y="154"/>
                  </a:lnTo>
                  <a:lnTo>
                    <a:pt x="135" y="154"/>
                  </a:lnTo>
                  <a:lnTo>
                    <a:pt x="132" y="157"/>
                  </a:lnTo>
                  <a:lnTo>
                    <a:pt x="130" y="157"/>
                  </a:lnTo>
                  <a:lnTo>
                    <a:pt x="128" y="154"/>
                  </a:lnTo>
                  <a:lnTo>
                    <a:pt x="123" y="154"/>
                  </a:lnTo>
                  <a:lnTo>
                    <a:pt x="123" y="152"/>
                  </a:lnTo>
                  <a:lnTo>
                    <a:pt x="123" y="154"/>
                  </a:lnTo>
                  <a:lnTo>
                    <a:pt x="120" y="152"/>
                  </a:lnTo>
                  <a:lnTo>
                    <a:pt x="116" y="152"/>
                  </a:lnTo>
                  <a:lnTo>
                    <a:pt x="113" y="150"/>
                  </a:lnTo>
                  <a:lnTo>
                    <a:pt x="113" y="150"/>
                  </a:lnTo>
                  <a:lnTo>
                    <a:pt x="111" y="150"/>
                  </a:lnTo>
                  <a:lnTo>
                    <a:pt x="111" y="154"/>
                  </a:lnTo>
                  <a:lnTo>
                    <a:pt x="109" y="157"/>
                  </a:lnTo>
                  <a:lnTo>
                    <a:pt x="104" y="161"/>
                  </a:lnTo>
                  <a:lnTo>
                    <a:pt x="104" y="164"/>
                  </a:lnTo>
                  <a:lnTo>
                    <a:pt x="102" y="166"/>
                  </a:lnTo>
                  <a:lnTo>
                    <a:pt x="102" y="166"/>
                  </a:lnTo>
                  <a:lnTo>
                    <a:pt x="102" y="168"/>
                  </a:lnTo>
                  <a:lnTo>
                    <a:pt x="102" y="168"/>
                  </a:lnTo>
                  <a:lnTo>
                    <a:pt x="99" y="168"/>
                  </a:lnTo>
                  <a:lnTo>
                    <a:pt x="99" y="171"/>
                  </a:lnTo>
                  <a:lnTo>
                    <a:pt x="99" y="168"/>
                  </a:lnTo>
                  <a:lnTo>
                    <a:pt x="97" y="168"/>
                  </a:lnTo>
                  <a:lnTo>
                    <a:pt x="97" y="171"/>
                  </a:lnTo>
                  <a:lnTo>
                    <a:pt x="94" y="173"/>
                  </a:lnTo>
                  <a:lnTo>
                    <a:pt x="94" y="176"/>
                  </a:lnTo>
                  <a:lnTo>
                    <a:pt x="94" y="176"/>
                  </a:lnTo>
                  <a:lnTo>
                    <a:pt x="94" y="178"/>
                  </a:lnTo>
                  <a:lnTo>
                    <a:pt x="94" y="178"/>
                  </a:lnTo>
                  <a:lnTo>
                    <a:pt x="97" y="180"/>
                  </a:lnTo>
                  <a:lnTo>
                    <a:pt x="94" y="180"/>
                  </a:lnTo>
                  <a:lnTo>
                    <a:pt x="94" y="180"/>
                  </a:lnTo>
                  <a:lnTo>
                    <a:pt x="92" y="183"/>
                  </a:lnTo>
                  <a:lnTo>
                    <a:pt x="90" y="183"/>
                  </a:lnTo>
                  <a:lnTo>
                    <a:pt x="87" y="183"/>
                  </a:lnTo>
                  <a:lnTo>
                    <a:pt x="87" y="180"/>
                  </a:lnTo>
                  <a:lnTo>
                    <a:pt x="87" y="178"/>
                  </a:lnTo>
                  <a:lnTo>
                    <a:pt x="87" y="178"/>
                  </a:lnTo>
                  <a:lnTo>
                    <a:pt x="85" y="178"/>
                  </a:lnTo>
                  <a:lnTo>
                    <a:pt x="85" y="176"/>
                  </a:lnTo>
                  <a:lnTo>
                    <a:pt x="85" y="176"/>
                  </a:lnTo>
                  <a:lnTo>
                    <a:pt x="85" y="176"/>
                  </a:lnTo>
                  <a:lnTo>
                    <a:pt x="85" y="173"/>
                  </a:lnTo>
                  <a:lnTo>
                    <a:pt x="83" y="173"/>
                  </a:lnTo>
                  <a:lnTo>
                    <a:pt x="83" y="171"/>
                  </a:lnTo>
                  <a:lnTo>
                    <a:pt x="83" y="171"/>
                  </a:lnTo>
                  <a:lnTo>
                    <a:pt x="83" y="171"/>
                  </a:lnTo>
                  <a:lnTo>
                    <a:pt x="83" y="171"/>
                  </a:lnTo>
                  <a:lnTo>
                    <a:pt x="83" y="171"/>
                  </a:lnTo>
                  <a:lnTo>
                    <a:pt x="83" y="168"/>
                  </a:lnTo>
                  <a:lnTo>
                    <a:pt x="80" y="168"/>
                  </a:lnTo>
                  <a:lnTo>
                    <a:pt x="80" y="166"/>
                  </a:lnTo>
                  <a:lnTo>
                    <a:pt x="80" y="166"/>
                  </a:lnTo>
                  <a:lnTo>
                    <a:pt x="80" y="166"/>
                  </a:lnTo>
                  <a:lnTo>
                    <a:pt x="83" y="166"/>
                  </a:lnTo>
                  <a:lnTo>
                    <a:pt x="83" y="166"/>
                  </a:lnTo>
                  <a:lnTo>
                    <a:pt x="83" y="164"/>
                  </a:lnTo>
                  <a:lnTo>
                    <a:pt x="85" y="164"/>
                  </a:lnTo>
                  <a:lnTo>
                    <a:pt x="85" y="164"/>
                  </a:lnTo>
                  <a:lnTo>
                    <a:pt x="85" y="164"/>
                  </a:lnTo>
                  <a:lnTo>
                    <a:pt x="85" y="161"/>
                  </a:lnTo>
                  <a:lnTo>
                    <a:pt x="85" y="159"/>
                  </a:lnTo>
                  <a:lnTo>
                    <a:pt x="85" y="159"/>
                  </a:lnTo>
                  <a:lnTo>
                    <a:pt x="85" y="159"/>
                  </a:lnTo>
                  <a:lnTo>
                    <a:pt x="85" y="159"/>
                  </a:lnTo>
                  <a:lnTo>
                    <a:pt x="85" y="159"/>
                  </a:lnTo>
                  <a:lnTo>
                    <a:pt x="85" y="159"/>
                  </a:lnTo>
                  <a:lnTo>
                    <a:pt x="85" y="159"/>
                  </a:lnTo>
                  <a:lnTo>
                    <a:pt x="87" y="159"/>
                  </a:lnTo>
                  <a:lnTo>
                    <a:pt x="87" y="159"/>
                  </a:lnTo>
                  <a:lnTo>
                    <a:pt x="87" y="159"/>
                  </a:lnTo>
                  <a:lnTo>
                    <a:pt x="87" y="159"/>
                  </a:lnTo>
                  <a:lnTo>
                    <a:pt x="87" y="159"/>
                  </a:lnTo>
                  <a:lnTo>
                    <a:pt x="87" y="157"/>
                  </a:lnTo>
                  <a:lnTo>
                    <a:pt x="87" y="157"/>
                  </a:lnTo>
                  <a:lnTo>
                    <a:pt x="87" y="157"/>
                  </a:lnTo>
                  <a:lnTo>
                    <a:pt x="85" y="154"/>
                  </a:lnTo>
                  <a:lnTo>
                    <a:pt x="85" y="152"/>
                  </a:lnTo>
                  <a:lnTo>
                    <a:pt x="85" y="150"/>
                  </a:lnTo>
                  <a:lnTo>
                    <a:pt x="83" y="150"/>
                  </a:lnTo>
                  <a:lnTo>
                    <a:pt x="83" y="147"/>
                  </a:lnTo>
                  <a:lnTo>
                    <a:pt x="83" y="147"/>
                  </a:lnTo>
                  <a:lnTo>
                    <a:pt x="83" y="147"/>
                  </a:lnTo>
                  <a:lnTo>
                    <a:pt x="83" y="147"/>
                  </a:lnTo>
                  <a:lnTo>
                    <a:pt x="80" y="147"/>
                  </a:lnTo>
                  <a:lnTo>
                    <a:pt x="80" y="147"/>
                  </a:lnTo>
                  <a:lnTo>
                    <a:pt x="78" y="150"/>
                  </a:lnTo>
                  <a:lnTo>
                    <a:pt x="78" y="150"/>
                  </a:lnTo>
                  <a:lnTo>
                    <a:pt x="78" y="152"/>
                  </a:lnTo>
                  <a:lnTo>
                    <a:pt x="78" y="152"/>
                  </a:lnTo>
                  <a:lnTo>
                    <a:pt x="78" y="152"/>
                  </a:lnTo>
                  <a:lnTo>
                    <a:pt x="78" y="152"/>
                  </a:lnTo>
                  <a:lnTo>
                    <a:pt x="78" y="152"/>
                  </a:lnTo>
                  <a:lnTo>
                    <a:pt x="75" y="150"/>
                  </a:lnTo>
                  <a:lnTo>
                    <a:pt x="75" y="150"/>
                  </a:lnTo>
                  <a:lnTo>
                    <a:pt x="73" y="150"/>
                  </a:lnTo>
                  <a:lnTo>
                    <a:pt x="73" y="147"/>
                  </a:lnTo>
                  <a:lnTo>
                    <a:pt x="73" y="147"/>
                  </a:lnTo>
                  <a:lnTo>
                    <a:pt x="73" y="145"/>
                  </a:lnTo>
                  <a:lnTo>
                    <a:pt x="73" y="145"/>
                  </a:lnTo>
                  <a:lnTo>
                    <a:pt x="73" y="142"/>
                  </a:lnTo>
                  <a:lnTo>
                    <a:pt x="71" y="142"/>
                  </a:lnTo>
                  <a:lnTo>
                    <a:pt x="71" y="142"/>
                  </a:lnTo>
                  <a:lnTo>
                    <a:pt x="71" y="142"/>
                  </a:lnTo>
                  <a:lnTo>
                    <a:pt x="71" y="142"/>
                  </a:lnTo>
                  <a:lnTo>
                    <a:pt x="73" y="142"/>
                  </a:lnTo>
                  <a:lnTo>
                    <a:pt x="73" y="140"/>
                  </a:lnTo>
                  <a:lnTo>
                    <a:pt x="73" y="140"/>
                  </a:lnTo>
                  <a:lnTo>
                    <a:pt x="73" y="140"/>
                  </a:lnTo>
                  <a:lnTo>
                    <a:pt x="73" y="138"/>
                  </a:lnTo>
                  <a:lnTo>
                    <a:pt x="73" y="138"/>
                  </a:lnTo>
                  <a:lnTo>
                    <a:pt x="73" y="135"/>
                  </a:lnTo>
                  <a:lnTo>
                    <a:pt x="73" y="135"/>
                  </a:lnTo>
                  <a:lnTo>
                    <a:pt x="71" y="135"/>
                  </a:lnTo>
                  <a:lnTo>
                    <a:pt x="71" y="135"/>
                  </a:lnTo>
                  <a:lnTo>
                    <a:pt x="71" y="135"/>
                  </a:lnTo>
                  <a:lnTo>
                    <a:pt x="71" y="135"/>
                  </a:lnTo>
                  <a:lnTo>
                    <a:pt x="71" y="138"/>
                  </a:lnTo>
                  <a:lnTo>
                    <a:pt x="71" y="138"/>
                  </a:lnTo>
                  <a:lnTo>
                    <a:pt x="71" y="138"/>
                  </a:lnTo>
                  <a:lnTo>
                    <a:pt x="68" y="140"/>
                  </a:lnTo>
                  <a:lnTo>
                    <a:pt x="68" y="140"/>
                  </a:lnTo>
                  <a:lnTo>
                    <a:pt x="68" y="140"/>
                  </a:lnTo>
                  <a:lnTo>
                    <a:pt x="66" y="140"/>
                  </a:lnTo>
                  <a:lnTo>
                    <a:pt x="64" y="142"/>
                  </a:lnTo>
                  <a:lnTo>
                    <a:pt x="61" y="142"/>
                  </a:lnTo>
                  <a:lnTo>
                    <a:pt x="61" y="142"/>
                  </a:lnTo>
                  <a:lnTo>
                    <a:pt x="59" y="140"/>
                  </a:lnTo>
                  <a:lnTo>
                    <a:pt x="59" y="140"/>
                  </a:lnTo>
                  <a:lnTo>
                    <a:pt x="59" y="140"/>
                  </a:lnTo>
                  <a:lnTo>
                    <a:pt x="57" y="140"/>
                  </a:lnTo>
                  <a:lnTo>
                    <a:pt x="54" y="138"/>
                  </a:lnTo>
                  <a:lnTo>
                    <a:pt x="54" y="138"/>
                  </a:lnTo>
                  <a:lnTo>
                    <a:pt x="54" y="135"/>
                  </a:lnTo>
                  <a:lnTo>
                    <a:pt x="54" y="135"/>
                  </a:lnTo>
                  <a:lnTo>
                    <a:pt x="54" y="133"/>
                  </a:lnTo>
                  <a:lnTo>
                    <a:pt x="52" y="133"/>
                  </a:lnTo>
                  <a:lnTo>
                    <a:pt x="52" y="133"/>
                  </a:lnTo>
                  <a:lnTo>
                    <a:pt x="52" y="133"/>
                  </a:lnTo>
                  <a:lnTo>
                    <a:pt x="52" y="131"/>
                  </a:lnTo>
                  <a:lnTo>
                    <a:pt x="49" y="131"/>
                  </a:lnTo>
                  <a:lnTo>
                    <a:pt x="45" y="131"/>
                  </a:lnTo>
                  <a:lnTo>
                    <a:pt x="42" y="131"/>
                  </a:lnTo>
                  <a:lnTo>
                    <a:pt x="42" y="128"/>
                  </a:lnTo>
                  <a:lnTo>
                    <a:pt x="42" y="128"/>
                  </a:lnTo>
                  <a:lnTo>
                    <a:pt x="40" y="128"/>
                  </a:lnTo>
                  <a:lnTo>
                    <a:pt x="40" y="126"/>
                  </a:lnTo>
                  <a:lnTo>
                    <a:pt x="40" y="126"/>
                  </a:lnTo>
                  <a:lnTo>
                    <a:pt x="38" y="126"/>
                  </a:lnTo>
                  <a:lnTo>
                    <a:pt x="35" y="128"/>
                  </a:lnTo>
                  <a:lnTo>
                    <a:pt x="31" y="128"/>
                  </a:lnTo>
                  <a:lnTo>
                    <a:pt x="31" y="128"/>
                  </a:lnTo>
                  <a:lnTo>
                    <a:pt x="28" y="128"/>
                  </a:lnTo>
                  <a:lnTo>
                    <a:pt x="28" y="128"/>
                  </a:lnTo>
                  <a:lnTo>
                    <a:pt x="23" y="133"/>
                  </a:lnTo>
                  <a:lnTo>
                    <a:pt x="23" y="133"/>
                  </a:lnTo>
                  <a:lnTo>
                    <a:pt x="23" y="133"/>
                  </a:lnTo>
                  <a:lnTo>
                    <a:pt x="21" y="135"/>
                  </a:lnTo>
                  <a:lnTo>
                    <a:pt x="21" y="135"/>
                  </a:lnTo>
                  <a:lnTo>
                    <a:pt x="21" y="135"/>
                  </a:lnTo>
                  <a:lnTo>
                    <a:pt x="19" y="135"/>
                  </a:lnTo>
                  <a:lnTo>
                    <a:pt x="12" y="133"/>
                  </a:lnTo>
                  <a:lnTo>
                    <a:pt x="4" y="133"/>
                  </a:lnTo>
                  <a:lnTo>
                    <a:pt x="4" y="135"/>
                  </a:lnTo>
                  <a:lnTo>
                    <a:pt x="4" y="138"/>
                  </a:lnTo>
                  <a:lnTo>
                    <a:pt x="7" y="138"/>
                  </a:lnTo>
                  <a:lnTo>
                    <a:pt x="7" y="138"/>
                  </a:lnTo>
                  <a:lnTo>
                    <a:pt x="9" y="140"/>
                  </a:lnTo>
                  <a:lnTo>
                    <a:pt x="9" y="140"/>
                  </a:lnTo>
                  <a:lnTo>
                    <a:pt x="9" y="142"/>
                  </a:lnTo>
                  <a:lnTo>
                    <a:pt x="9" y="142"/>
                  </a:lnTo>
                  <a:lnTo>
                    <a:pt x="9" y="145"/>
                  </a:lnTo>
                  <a:lnTo>
                    <a:pt x="7" y="145"/>
                  </a:lnTo>
                  <a:lnTo>
                    <a:pt x="7" y="147"/>
                  </a:lnTo>
                  <a:lnTo>
                    <a:pt x="2" y="147"/>
                  </a:lnTo>
                  <a:lnTo>
                    <a:pt x="2" y="147"/>
                  </a:lnTo>
                  <a:lnTo>
                    <a:pt x="2" y="147"/>
                  </a:lnTo>
                  <a:lnTo>
                    <a:pt x="0" y="150"/>
                  </a:lnTo>
                  <a:lnTo>
                    <a:pt x="0" y="152"/>
                  </a:lnTo>
                  <a:lnTo>
                    <a:pt x="0" y="154"/>
                  </a:lnTo>
                  <a:lnTo>
                    <a:pt x="0" y="157"/>
                  </a:lnTo>
                  <a:lnTo>
                    <a:pt x="0" y="157"/>
                  </a:lnTo>
                  <a:lnTo>
                    <a:pt x="0" y="159"/>
                  </a:lnTo>
                  <a:lnTo>
                    <a:pt x="2" y="159"/>
                  </a:lnTo>
                  <a:lnTo>
                    <a:pt x="2" y="159"/>
                  </a:lnTo>
                  <a:lnTo>
                    <a:pt x="4" y="159"/>
                  </a:lnTo>
                  <a:lnTo>
                    <a:pt x="4" y="159"/>
                  </a:lnTo>
                  <a:lnTo>
                    <a:pt x="4" y="159"/>
                  </a:lnTo>
                  <a:lnTo>
                    <a:pt x="7" y="159"/>
                  </a:lnTo>
                  <a:lnTo>
                    <a:pt x="7" y="159"/>
                  </a:lnTo>
                  <a:lnTo>
                    <a:pt x="9" y="157"/>
                  </a:lnTo>
                  <a:lnTo>
                    <a:pt x="9" y="157"/>
                  </a:lnTo>
                  <a:lnTo>
                    <a:pt x="12" y="157"/>
                  </a:lnTo>
                  <a:lnTo>
                    <a:pt x="12" y="157"/>
                  </a:lnTo>
                  <a:lnTo>
                    <a:pt x="12" y="157"/>
                  </a:lnTo>
                  <a:lnTo>
                    <a:pt x="12" y="157"/>
                  </a:lnTo>
                  <a:lnTo>
                    <a:pt x="12" y="157"/>
                  </a:lnTo>
                  <a:lnTo>
                    <a:pt x="14" y="154"/>
                  </a:lnTo>
                  <a:lnTo>
                    <a:pt x="14" y="157"/>
                  </a:lnTo>
                  <a:lnTo>
                    <a:pt x="14" y="157"/>
                  </a:lnTo>
                  <a:lnTo>
                    <a:pt x="16" y="157"/>
                  </a:lnTo>
                  <a:lnTo>
                    <a:pt x="16" y="159"/>
                  </a:lnTo>
                  <a:lnTo>
                    <a:pt x="16" y="161"/>
                  </a:lnTo>
                  <a:lnTo>
                    <a:pt x="14" y="166"/>
                  </a:lnTo>
                  <a:lnTo>
                    <a:pt x="14" y="168"/>
                  </a:lnTo>
                  <a:lnTo>
                    <a:pt x="12" y="180"/>
                  </a:lnTo>
                  <a:lnTo>
                    <a:pt x="12" y="180"/>
                  </a:lnTo>
                  <a:lnTo>
                    <a:pt x="14" y="183"/>
                  </a:lnTo>
                  <a:lnTo>
                    <a:pt x="16" y="185"/>
                  </a:lnTo>
                  <a:lnTo>
                    <a:pt x="16" y="187"/>
                  </a:lnTo>
                  <a:lnTo>
                    <a:pt x="16" y="187"/>
                  </a:lnTo>
                  <a:lnTo>
                    <a:pt x="16" y="192"/>
                  </a:lnTo>
                  <a:lnTo>
                    <a:pt x="16" y="194"/>
                  </a:lnTo>
                  <a:lnTo>
                    <a:pt x="16" y="194"/>
                  </a:lnTo>
                  <a:lnTo>
                    <a:pt x="14" y="194"/>
                  </a:lnTo>
                  <a:lnTo>
                    <a:pt x="14" y="194"/>
                  </a:lnTo>
                  <a:lnTo>
                    <a:pt x="9" y="194"/>
                  </a:lnTo>
                  <a:lnTo>
                    <a:pt x="9" y="194"/>
                  </a:lnTo>
                  <a:lnTo>
                    <a:pt x="9" y="197"/>
                  </a:lnTo>
                  <a:lnTo>
                    <a:pt x="7" y="197"/>
                  </a:lnTo>
                  <a:lnTo>
                    <a:pt x="7" y="199"/>
                  </a:lnTo>
                  <a:lnTo>
                    <a:pt x="9" y="199"/>
                  </a:lnTo>
                  <a:lnTo>
                    <a:pt x="9" y="199"/>
                  </a:lnTo>
                  <a:lnTo>
                    <a:pt x="9" y="202"/>
                  </a:lnTo>
                  <a:lnTo>
                    <a:pt x="12" y="204"/>
                  </a:lnTo>
                  <a:lnTo>
                    <a:pt x="12" y="204"/>
                  </a:lnTo>
                  <a:lnTo>
                    <a:pt x="14" y="206"/>
                  </a:lnTo>
                  <a:lnTo>
                    <a:pt x="14" y="209"/>
                  </a:lnTo>
                  <a:lnTo>
                    <a:pt x="14" y="211"/>
                  </a:lnTo>
                  <a:lnTo>
                    <a:pt x="16" y="213"/>
                  </a:lnTo>
                  <a:lnTo>
                    <a:pt x="16" y="213"/>
                  </a:lnTo>
                  <a:lnTo>
                    <a:pt x="19" y="213"/>
                  </a:lnTo>
                  <a:lnTo>
                    <a:pt x="19" y="213"/>
                  </a:lnTo>
                  <a:lnTo>
                    <a:pt x="19" y="213"/>
                  </a:lnTo>
                  <a:lnTo>
                    <a:pt x="19" y="211"/>
                  </a:lnTo>
                  <a:lnTo>
                    <a:pt x="21" y="211"/>
                  </a:lnTo>
                  <a:lnTo>
                    <a:pt x="21" y="209"/>
                  </a:lnTo>
                  <a:lnTo>
                    <a:pt x="21" y="209"/>
                  </a:lnTo>
                  <a:lnTo>
                    <a:pt x="21" y="209"/>
                  </a:lnTo>
                  <a:lnTo>
                    <a:pt x="21" y="209"/>
                  </a:lnTo>
                  <a:lnTo>
                    <a:pt x="23" y="209"/>
                  </a:lnTo>
                  <a:lnTo>
                    <a:pt x="26" y="209"/>
                  </a:lnTo>
                  <a:lnTo>
                    <a:pt x="28" y="209"/>
                  </a:lnTo>
                  <a:lnTo>
                    <a:pt x="31" y="209"/>
                  </a:lnTo>
                  <a:lnTo>
                    <a:pt x="33" y="209"/>
                  </a:lnTo>
                  <a:lnTo>
                    <a:pt x="35" y="209"/>
                  </a:lnTo>
                  <a:lnTo>
                    <a:pt x="35" y="209"/>
                  </a:lnTo>
                  <a:lnTo>
                    <a:pt x="35" y="206"/>
                  </a:lnTo>
                  <a:lnTo>
                    <a:pt x="38" y="206"/>
                  </a:lnTo>
                  <a:lnTo>
                    <a:pt x="40" y="204"/>
                  </a:lnTo>
                  <a:lnTo>
                    <a:pt x="40" y="204"/>
                  </a:lnTo>
                  <a:lnTo>
                    <a:pt x="42" y="204"/>
                  </a:lnTo>
                  <a:lnTo>
                    <a:pt x="42" y="204"/>
                  </a:lnTo>
                  <a:lnTo>
                    <a:pt x="45" y="204"/>
                  </a:lnTo>
                  <a:lnTo>
                    <a:pt x="45" y="206"/>
                  </a:lnTo>
                  <a:lnTo>
                    <a:pt x="47" y="206"/>
                  </a:lnTo>
                  <a:lnTo>
                    <a:pt x="49" y="206"/>
                  </a:lnTo>
                  <a:lnTo>
                    <a:pt x="49" y="206"/>
                  </a:lnTo>
                  <a:lnTo>
                    <a:pt x="52" y="209"/>
                  </a:lnTo>
                  <a:lnTo>
                    <a:pt x="52" y="209"/>
                  </a:lnTo>
                  <a:lnTo>
                    <a:pt x="54" y="211"/>
                  </a:lnTo>
                  <a:lnTo>
                    <a:pt x="54" y="211"/>
                  </a:lnTo>
                  <a:lnTo>
                    <a:pt x="54" y="213"/>
                  </a:lnTo>
                  <a:lnTo>
                    <a:pt x="57" y="218"/>
                  </a:lnTo>
                  <a:lnTo>
                    <a:pt x="57" y="218"/>
                  </a:lnTo>
                  <a:lnTo>
                    <a:pt x="57" y="221"/>
                  </a:lnTo>
                  <a:lnTo>
                    <a:pt x="59" y="221"/>
                  </a:lnTo>
                  <a:lnTo>
                    <a:pt x="59" y="221"/>
                  </a:lnTo>
                  <a:lnTo>
                    <a:pt x="61" y="221"/>
                  </a:lnTo>
                  <a:lnTo>
                    <a:pt x="61" y="221"/>
                  </a:lnTo>
                  <a:lnTo>
                    <a:pt x="64" y="218"/>
                  </a:lnTo>
                  <a:lnTo>
                    <a:pt x="64" y="218"/>
                  </a:lnTo>
                  <a:lnTo>
                    <a:pt x="66" y="218"/>
                  </a:lnTo>
                  <a:lnTo>
                    <a:pt x="66" y="221"/>
                  </a:lnTo>
                  <a:lnTo>
                    <a:pt x="68" y="221"/>
                  </a:lnTo>
                  <a:lnTo>
                    <a:pt x="68" y="225"/>
                  </a:lnTo>
                  <a:lnTo>
                    <a:pt x="68" y="225"/>
                  </a:lnTo>
                  <a:lnTo>
                    <a:pt x="71" y="225"/>
                  </a:lnTo>
                  <a:lnTo>
                    <a:pt x="71" y="225"/>
                  </a:lnTo>
                  <a:lnTo>
                    <a:pt x="73" y="225"/>
                  </a:lnTo>
                  <a:lnTo>
                    <a:pt x="73" y="225"/>
                  </a:lnTo>
                  <a:lnTo>
                    <a:pt x="75" y="225"/>
                  </a:lnTo>
                  <a:lnTo>
                    <a:pt x="75" y="223"/>
                  </a:lnTo>
                  <a:lnTo>
                    <a:pt x="78" y="223"/>
                  </a:lnTo>
                  <a:lnTo>
                    <a:pt x="80" y="223"/>
                  </a:lnTo>
                  <a:lnTo>
                    <a:pt x="80" y="221"/>
                  </a:lnTo>
                  <a:lnTo>
                    <a:pt x="83" y="221"/>
                  </a:lnTo>
                  <a:lnTo>
                    <a:pt x="83" y="221"/>
                  </a:lnTo>
                  <a:lnTo>
                    <a:pt x="83" y="223"/>
                  </a:lnTo>
                  <a:lnTo>
                    <a:pt x="85" y="223"/>
                  </a:lnTo>
                  <a:lnTo>
                    <a:pt x="87" y="223"/>
                  </a:lnTo>
                  <a:lnTo>
                    <a:pt x="90" y="223"/>
                  </a:lnTo>
                  <a:lnTo>
                    <a:pt x="92" y="223"/>
                  </a:lnTo>
                  <a:lnTo>
                    <a:pt x="92" y="223"/>
                  </a:lnTo>
                  <a:lnTo>
                    <a:pt x="92" y="221"/>
                  </a:lnTo>
                  <a:lnTo>
                    <a:pt x="92" y="221"/>
                  </a:lnTo>
                  <a:lnTo>
                    <a:pt x="92" y="221"/>
                  </a:lnTo>
                  <a:lnTo>
                    <a:pt x="92" y="221"/>
                  </a:lnTo>
                  <a:lnTo>
                    <a:pt x="97" y="218"/>
                  </a:lnTo>
                  <a:lnTo>
                    <a:pt x="97" y="218"/>
                  </a:lnTo>
                  <a:lnTo>
                    <a:pt x="99" y="218"/>
                  </a:lnTo>
                  <a:lnTo>
                    <a:pt x="99" y="218"/>
                  </a:lnTo>
                  <a:lnTo>
                    <a:pt x="99" y="221"/>
                  </a:lnTo>
                  <a:lnTo>
                    <a:pt x="99" y="223"/>
                  </a:lnTo>
                  <a:lnTo>
                    <a:pt x="97" y="223"/>
                  </a:lnTo>
                  <a:lnTo>
                    <a:pt x="99" y="225"/>
                  </a:lnTo>
                  <a:lnTo>
                    <a:pt x="99" y="225"/>
                  </a:lnTo>
                  <a:lnTo>
                    <a:pt x="99" y="225"/>
                  </a:lnTo>
                  <a:lnTo>
                    <a:pt x="99" y="225"/>
                  </a:lnTo>
                  <a:lnTo>
                    <a:pt x="102" y="225"/>
                  </a:lnTo>
                  <a:lnTo>
                    <a:pt x="102" y="225"/>
                  </a:lnTo>
                  <a:lnTo>
                    <a:pt x="102" y="223"/>
                  </a:lnTo>
                  <a:lnTo>
                    <a:pt x="104" y="223"/>
                  </a:lnTo>
                  <a:lnTo>
                    <a:pt x="106" y="223"/>
                  </a:lnTo>
                  <a:lnTo>
                    <a:pt x="106" y="223"/>
                  </a:lnTo>
                  <a:lnTo>
                    <a:pt x="106" y="225"/>
                  </a:lnTo>
                  <a:lnTo>
                    <a:pt x="109" y="228"/>
                  </a:lnTo>
                  <a:lnTo>
                    <a:pt x="109" y="230"/>
                  </a:lnTo>
                  <a:lnTo>
                    <a:pt x="109" y="230"/>
                  </a:lnTo>
                  <a:lnTo>
                    <a:pt x="109" y="230"/>
                  </a:lnTo>
                  <a:lnTo>
                    <a:pt x="109" y="232"/>
                  </a:lnTo>
                  <a:lnTo>
                    <a:pt x="106" y="232"/>
                  </a:lnTo>
                  <a:lnTo>
                    <a:pt x="106" y="232"/>
                  </a:lnTo>
                  <a:lnTo>
                    <a:pt x="106" y="232"/>
                  </a:lnTo>
                  <a:lnTo>
                    <a:pt x="104" y="232"/>
                  </a:lnTo>
                  <a:lnTo>
                    <a:pt x="104" y="235"/>
                  </a:lnTo>
                  <a:lnTo>
                    <a:pt x="104" y="235"/>
                  </a:lnTo>
                  <a:lnTo>
                    <a:pt x="104" y="235"/>
                  </a:lnTo>
                  <a:lnTo>
                    <a:pt x="104" y="237"/>
                  </a:lnTo>
                  <a:lnTo>
                    <a:pt x="106" y="237"/>
                  </a:lnTo>
                  <a:lnTo>
                    <a:pt x="106" y="239"/>
                  </a:lnTo>
                  <a:lnTo>
                    <a:pt x="106" y="239"/>
                  </a:lnTo>
                  <a:lnTo>
                    <a:pt x="106" y="239"/>
                  </a:lnTo>
                  <a:lnTo>
                    <a:pt x="106" y="242"/>
                  </a:lnTo>
                  <a:lnTo>
                    <a:pt x="106" y="242"/>
                  </a:lnTo>
                  <a:lnTo>
                    <a:pt x="106" y="244"/>
                  </a:lnTo>
                  <a:lnTo>
                    <a:pt x="109" y="247"/>
                  </a:lnTo>
                  <a:lnTo>
                    <a:pt x="109" y="249"/>
                  </a:lnTo>
                  <a:lnTo>
                    <a:pt x="113" y="254"/>
                  </a:lnTo>
                  <a:lnTo>
                    <a:pt x="113" y="254"/>
                  </a:lnTo>
                  <a:lnTo>
                    <a:pt x="118" y="256"/>
                  </a:lnTo>
                  <a:lnTo>
                    <a:pt x="120" y="256"/>
                  </a:lnTo>
                  <a:lnTo>
                    <a:pt x="120" y="256"/>
                  </a:lnTo>
                  <a:lnTo>
                    <a:pt x="120" y="258"/>
                  </a:lnTo>
                  <a:lnTo>
                    <a:pt x="120" y="261"/>
                  </a:lnTo>
                  <a:lnTo>
                    <a:pt x="120" y="261"/>
                  </a:lnTo>
                  <a:lnTo>
                    <a:pt x="120" y="263"/>
                  </a:lnTo>
                  <a:lnTo>
                    <a:pt x="118" y="263"/>
                  </a:lnTo>
                  <a:lnTo>
                    <a:pt x="118" y="263"/>
                  </a:lnTo>
                  <a:lnTo>
                    <a:pt x="118" y="266"/>
                  </a:lnTo>
                  <a:lnTo>
                    <a:pt x="116" y="266"/>
                  </a:lnTo>
                  <a:lnTo>
                    <a:pt x="116" y="266"/>
                  </a:lnTo>
                  <a:lnTo>
                    <a:pt x="118" y="268"/>
                  </a:lnTo>
                  <a:lnTo>
                    <a:pt x="118" y="273"/>
                  </a:lnTo>
                  <a:lnTo>
                    <a:pt x="118" y="275"/>
                  </a:lnTo>
                  <a:lnTo>
                    <a:pt x="120" y="277"/>
                  </a:lnTo>
                  <a:lnTo>
                    <a:pt x="120" y="280"/>
                  </a:lnTo>
                  <a:lnTo>
                    <a:pt x="120" y="282"/>
                  </a:lnTo>
                  <a:lnTo>
                    <a:pt x="123" y="284"/>
                  </a:lnTo>
                  <a:lnTo>
                    <a:pt x="123" y="289"/>
                  </a:lnTo>
                  <a:lnTo>
                    <a:pt x="128" y="301"/>
                  </a:lnTo>
                  <a:lnTo>
                    <a:pt x="130" y="303"/>
                  </a:lnTo>
                  <a:lnTo>
                    <a:pt x="130" y="306"/>
                  </a:lnTo>
                  <a:lnTo>
                    <a:pt x="132" y="308"/>
                  </a:lnTo>
                  <a:lnTo>
                    <a:pt x="135" y="313"/>
                  </a:lnTo>
                  <a:lnTo>
                    <a:pt x="137" y="313"/>
                  </a:lnTo>
                  <a:lnTo>
                    <a:pt x="137" y="313"/>
                  </a:lnTo>
                  <a:lnTo>
                    <a:pt x="137" y="315"/>
                  </a:lnTo>
                  <a:lnTo>
                    <a:pt x="142" y="320"/>
                  </a:lnTo>
                  <a:lnTo>
                    <a:pt x="147" y="325"/>
                  </a:lnTo>
                  <a:lnTo>
                    <a:pt x="149" y="325"/>
                  </a:lnTo>
                  <a:lnTo>
                    <a:pt x="149" y="327"/>
                  </a:lnTo>
                  <a:lnTo>
                    <a:pt x="149" y="327"/>
                  </a:lnTo>
                  <a:lnTo>
                    <a:pt x="149" y="327"/>
                  </a:lnTo>
                  <a:lnTo>
                    <a:pt x="149" y="329"/>
                  </a:lnTo>
                  <a:lnTo>
                    <a:pt x="149" y="332"/>
                  </a:lnTo>
                  <a:lnTo>
                    <a:pt x="151" y="332"/>
                  </a:lnTo>
                  <a:lnTo>
                    <a:pt x="151" y="332"/>
                  </a:lnTo>
                  <a:lnTo>
                    <a:pt x="154" y="332"/>
                  </a:lnTo>
                  <a:lnTo>
                    <a:pt x="154" y="332"/>
                  </a:lnTo>
                  <a:lnTo>
                    <a:pt x="154" y="332"/>
                  </a:lnTo>
                  <a:lnTo>
                    <a:pt x="156" y="332"/>
                  </a:lnTo>
                  <a:lnTo>
                    <a:pt x="158" y="334"/>
                  </a:lnTo>
                  <a:lnTo>
                    <a:pt x="161" y="334"/>
                  </a:lnTo>
                  <a:lnTo>
                    <a:pt x="163" y="334"/>
                  </a:lnTo>
                  <a:lnTo>
                    <a:pt x="165" y="337"/>
                  </a:lnTo>
                  <a:lnTo>
                    <a:pt x="170" y="344"/>
                  </a:lnTo>
                  <a:lnTo>
                    <a:pt x="180" y="353"/>
                  </a:lnTo>
                  <a:lnTo>
                    <a:pt x="180" y="355"/>
                  </a:lnTo>
                  <a:lnTo>
                    <a:pt x="182" y="358"/>
                  </a:lnTo>
                  <a:lnTo>
                    <a:pt x="182" y="360"/>
                  </a:lnTo>
                  <a:lnTo>
                    <a:pt x="182" y="360"/>
                  </a:lnTo>
                  <a:lnTo>
                    <a:pt x="184" y="363"/>
                  </a:lnTo>
                  <a:lnTo>
                    <a:pt x="184" y="365"/>
                  </a:lnTo>
                  <a:lnTo>
                    <a:pt x="184" y="365"/>
                  </a:lnTo>
                  <a:lnTo>
                    <a:pt x="184" y="367"/>
                  </a:lnTo>
                  <a:lnTo>
                    <a:pt x="182" y="367"/>
                  </a:lnTo>
                  <a:lnTo>
                    <a:pt x="182" y="365"/>
                  </a:lnTo>
                  <a:lnTo>
                    <a:pt x="180" y="363"/>
                  </a:lnTo>
                  <a:lnTo>
                    <a:pt x="180" y="363"/>
                  </a:lnTo>
                  <a:lnTo>
                    <a:pt x="180" y="363"/>
                  </a:lnTo>
                  <a:lnTo>
                    <a:pt x="177" y="365"/>
                  </a:lnTo>
                  <a:lnTo>
                    <a:pt x="177" y="367"/>
                  </a:lnTo>
                  <a:lnTo>
                    <a:pt x="175" y="367"/>
                  </a:lnTo>
                  <a:lnTo>
                    <a:pt x="175" y="367"/>
                  </a:lnTo>
                  <a:lnTo>
                    <a:pt x="173" y="370"/>
                  </a:lnTo>
                  <a:lnTo>
                    <a:pt x="170" y="370"/>
                  </a:lnTo>
                  <a:lnTo>
                    <a:pt x="170" y="370"/>
                  </a:lnTo>
                  <a:lnTo>
                    <a:pt x="170" y="370"/>
                  </a:lnTo>
                  <a:lnTo>
                    <a:pt x="168" y="372"/>
                  </a:lnTo>
                  <a:lnTo>
                    <a:pt x="170" y="372"/>
                  </a:lnTo>
                  <a:lnTo>
                    <a:pt x="170" y="374"/>
                  </a:lnTo>
                  <a:lnTo>
                    <a:pt x="173" y="377"/>
                  </a:lnTo>
                  <a:lnTo>
                    <a:pt x="173" y="377"/>
                  </a:lnTo>
                  <a:lnTo>
                    <a:pt x="175" y="377"/>
                  </a:lnTo>
                  <a:lnTo>
                    <a:pt x="175" y="374"/>
                  </a:lnTo>
                  <a:lnTo>
                    <a:pt x="175" y="374"/>
                  </a:lnTo>
                  <a:lnTo>
                    <a:pt x="175" y="374"/>
                  </a:lnTo>
                  <a:lnTo>
                    <a:pt x="177" y="372"/>
                  </a:lnTo>
                  <a:lnTo>
                    <a:pt x="177" y="372"/>
                  </a:lnTo>
                  <a:lnTo>
                    <a:pt x="177" y="372"/>
                  </a:lnTo>
                  <a:lnTo>
                    <a:pt x="180" y="374"/>
                  </a:lnTo>
                  <a:lnTo>
                    <a:pt x="180" y="374"/>
                  </a:lnTo>
                  <a:lnTo>
                    <a:pt x="180" y="377"/>
                  </a:lnTo>
                  <a:lnTo>
                    <a:pt x="177" y="379"/>
                  </a:lnTo>
                  <a:lnTo>
                    <a:pt x="175" y="381"/>
                  </a:lnTo>
                  <a:lnTo>
                    <a:pt x="175" y="381"/>
                  </a:lnTo>
                  <a:lnTo>
                    <a:pt x="175" y="384"/>
                  </a:lnTo>
                  <a:lnTo>
                    <a:pt x="173" y="384"/>
                  </a:lnTo>
                  <a:lnTo>
                    <a:pt x="173" y="386"/>
                  </a:lnTo>
                  <a:lnTo>
                    <a:pt x="173" y="386"/>
                  </a:lnTo>
                  <a:lnTo>
                    <a:pt x="173" y="386"/>
                  </a:lnTo>
                  <a:lnTo>
                    <a:pt x="173" y="386"/>
                  </a:lnTo>
                  <a:lnTo>
                    <a:pt x="173" y="386"/>
                  </a:lnTo>
                  <a:lnTo>
                    <a:pt x="173" y="389"/>
                  </a:lnTo>
                  <a:lnTo>
                    <a:pt x="173" y="389"/>
                  </a:lnTo>
                  <a:lnTo>
                    <a:pt x="175" y="391"/>
                  </a:lnTo>
                  <a:lnTo>
                    <a:pt x="175" y="391"/>
                  </a:lnTo>
                  <a:lnTo>
                    <a:pt x="173" y="391"/>
                  </a:lnTo>
                  <a:lnTo>
                    <a:pt x="173" y="393"/>
                  </a:lnTo>
                  <a:lnTo>
                    <a:pt x="173" y="393"/>
                  </a:lnTo>
                  <a:lnTo>
                    <a:pt x="170" y="393"/>
                  </a:lnTo>
                  <a:lnTo>
                    <a:pt x="168" y="393"/>
                  </a:lnTo>
                  <a:lnTo>
                    <a:pt x="168" y="393"/>
                  </a:lnTo>
                  <a:lnTo>
                    <a:pt x="168" y="396"/>
                  </a:lnTo>
                  <a:lnTo>
                    <a:pt x="168" y="398"/>
                  </a:lnTo>
                  <a:lnTo>
                    <a:pt x="173" y="400"/>
                  </a:lnTo>
                  <a:lnTo>
                    <a:pt x="173" y="400"/>
                  </a:lnTo>
                  <a:lnTo>
                    <a:pt x="173" y="403"/>
                  </a:lnTo>
                  <a:lnTo>
                    <a:pt x="173" y="403"/>
                  </a:lnTo>
                  <a:lnTo>
                    <a:pt x="173" y="405"/>
                  </a:lnTo>
                  <a:lnTo>
                    <a:pt x="173" y="405"/>
                  </a:lnTo>
                  <a:lnTo>
                    <a:pt x="175" y="408"/>
                  </a:lnTo>
                  <a:lnTo>
                    <a:pt x="175" y="408"/>
                  </a:lnTo>
                  <a:lnTo>
                    <a:pt x="187" y="405"/>
                  </a:lnTo>
                  <a:lnTo>
                    <a:pt x="189" y="408"/>
                  </a:lnTo>
                  <a:lnTo>
                    <a:pt x="191" y="410"/>
                  </a:lnTo>
                  <a:lnTo>
                    <a:pt x="196" y="412"/>
                  </a:lnTo>
                  <a:lnTo>
                    <a:pt x="199" y="410"/>
                  </a:lnTo>
                  <a:lnTo>
                    <a:pt x="201" y="408"/>
                  </a:lnTo>
                  <a:lnTo>
                    <a:pt x="201" y="408"/>
                  </a:lnTo>
                  <a:lnTo>
                    <a:pt x="201" y="408"/>
                  </a:lnTo>
                  <a:lnTo>
                    <a:pt x="199" y="405"/>
                  </a:lnTo>
                  <a:lnTo>
                    <a:pt x="199" y="405"/>
                  </a:lnTo>
                  <a:lnTo>
                    <a:pt x="199" y="403"/>
                  </a:lnTo>
                  <a:lnTo>
                    <a:pt x="199" y="403"/>
                  </a:lnTo>
                  <a:lnTo>
                    <a:pt x="199" y="400"/>
                  </a:lnTo>
                  <a:lnTo>
                    <a:pt x="196" y="400"/>
                  </a:lnTo>
                  <a:lnTo>
                    <a:pt x="196" y="398"/>
                  </a:lnTo>
                  <a:lnTo>
                    <a:pt x="196" y="398"/>
                  </a:lnTo>
                  <a:lnTo>
                    <a:pt x="196" y="396"/>
                  </a:lnTo>
                  <a:lnTo>
                    <a:pt x="196" y="393"/>
                  </a:lnTo>
                  <a:lnTo>
                    <a:pt x="194" y="389"/>
                  </a:lnTo>
                  <a:lnTo>
                    <a:pt x="194" y="384"/>
                  </a:lnTo>
                  <a:lnTo>
                    <a:pt x="194" y="384"/>
                  </a:lnTo>
                  <a:lnTo>
                    <a:pt x="194" y="381"/>
                  </a:lnTo>
                  <a:lnTo>
                    <a:pt x="194" y="379"/>
                  </a:lnTo>
                  <a:lnTo>
                    <a:pt x="194" y="379"/>
                  </a:lnTo>
                  <a:lnTo>
                    <a:pt x="196" y="379"/>
                  </a:lnTo>
                  <a:lnTo>
                    <a:pt x="196" y="377"/>
                  </a:lnTo>
                  <a:lnTo>
                    <a:pt x="196" y="377"/>
                  </a:lnTo>
                  <a:lnTo>
                    <a:pt x="196" y="377"/>
                  </a:lnTo>
                  <a:lnTo>
                    <a:pt x="199" y="379"/>
                  </a:lnTo>
                  <a:lnTo>
                    <a:pt x="201" y="379"/>
                  </a:lnTo>
                  <a:lnTo>
                    <a:pt x="201" y="379"/>
                  </a:lnTo>
                  <a:lnTo>
                    <a:pt x="203" y="379"/>
                  </a:lnTo>
                  <a:lnTo>
                    <a:pt x="203" y="377"/>
                  </a:lnTo>
                  <a:lnTo>
                    <a:pt x="203" y="377"/>
                  </a:lnTo>
                  <a:lnTo>
                    <a:pt x="206" y="377"/>
                  </a:lnTo>
                  <a:lnTo>
                    <a:pt x="206" y="377"/>
                  </a:lnTo>
                  <a:lnTo>
                    <a:pt x="210" y="381"/>
                  </a:lnTo>
                  <a:lnTo>
                    <a:pt x="213" y="381"/>
                  </a:lnTo>
                  <a:lnTo>
                    <a:pt x="213" y="381"/>
                  </a:lnTo>
                  <a:lnTo>
                    <a:pt x="215" y="379"/>
                  </a:lnTo>
                  <a:lnTo>
                    <a:pt x="215" y="377"/>
                  </a:lnTo>
                  <a:lnTo>
                    <a:pt x="215" y="377"/>
                  </a:lnTo>
                  <a:lnTo>
                    <a:pt x="215" y="374"/>
                  </a:lnTo>
                  <a:lnTo>
                    <a:pt x="213" y="374"/>
                  </a:lnTo>
                  <a:lnTo>
                    <a:pt x="210" y="374"/>
                  </a:lnTo>
                  <a:lnTo>
                    <a:pt x="210" y="372"/>
                  </a:lnTo>
                  <a:lnTo>
                    <a:pt x="210" y="372"/>
                  </a:lnTo>
                  <a:lnTo>
                    <a:pt x="210" y="372"/>
                  </a:lnTo>
                  <a:lnTo>
                    <a:pt x="213" y="372"/>
                  </a:lnTo>
                  <a:lnTo>
                    <a:pt x="213" y="370"/>
                  </a:lnTo>
                  <a:lnTo>
                    <a:pt x="215" y="370"/>
                  </a:lnTo>
                  <a:lnTo>
                    <a:pt x="215" y="370"/>
                  </a:lnTo>
                  <a:lnTo>
                    <a:pt x="215" y="367"/>
                  </a:lnTo>
                  <a:lnTo>
                    <a:pt x="213" y="367"/>
                  </a:lnTo>
                  <a:lnTo>
                    <a:pt x="210" y="367"/>
                  </a:lnTo>
                  <a:lnTo>
                    <a:pt x="210" y="365"/>
                  </a:lnTo>
                  <a:lnTo>
                    <a:pt x="210" y="365"/>
                  </a:lnTo>
                  <a:lnTo>
                    <a:pt x="210" y="363"/>
                  </a:lnTo>
                  <a:lnTo>
                    <a:pt x="210" y="360"/>
                  </a:lnTo>
                  <a:lnTo>
                    <a:pt x="210" y="360"/>
                  </a:lnTo>
                  <a:lnTo>
                    <a:pt x="213" y="363"/>
                  </a:lnTo>
                  <a:lnTo>
                    <a:pt x="213" y="363"/>
                  </a:lnTo>
                  <a:lnTo>
                    <a:pt x="215" y="363"/>
                  </a:lnTo>
                  <a:lnTo>
                    <a:pt x="215" y="363"/>
                  </a:lnTo>
                  <a:lnTo>
                    <a:pt x="215" y="365"/>
                  </a:lnTo>
                  <a:lnTo>
                    <a:pt x="215" y="365"/>
                  </a:lnTo>
                  <a:lnTo>
                    <a:pt x="215" y="365"/>
                  </a:lnTo>
                  <a:lnTo>
                    <a:pt x="218" y="367"/>
                  </a:lnTo>
                  <a:lnTo>
                    <a:pt x="218" y="367"/>
                  </a:lnTo>
                  <a:lnTo>
                    <a:pt x="218" y="367"/>
                  </a:lnTo>
                  <a:lnTo>
                    <a:pt x="222" y="365"/>
                  </a:lnTo>
                  <a:lnTo>
                    <a:pt x="225" y="365"/>
                  </a:lnTo>
                  <a:lnTo>
                    <a:pt x="227" y="365"/>
                  </a:lnTo>
                  <a:lnTo>
                    <a:pt x="227" y="365"/>
                  </a:lnTo>
                  <a:lnTo>
                    <a:pt x="229" y="370"/>
                  </a:lnTo>
                  <a:lnTo>
                    <a:pt x="232" y="372"/>
                  </a:lnTo>
                  <a:lnTo>
                    <a:pt x="232" y="372"/>
                  </a:lnTo>
                  <a:lnTo>
                    <a:pt x="232" y="372"/>
                  </a:lnTo>
                  <a:lnTo>
                    <a:pt x="229" y="372"/>
                  </a:lnTo>
                  <a:lnTo>
                    <a:pt x="229" y="372"/>
                  </a:lnTo>
                  <a:lnTo>
                    <a:pt x="227" y="372"/>
                  </a:lnTo>
                  <a:lnTo>
                    <a:pt x="227" y="372"/>
                  </a:lnTo>
                  <a:lnTo>
                    <a:pt x="227" y="372"/>
                  </a:lnTo>
                  <a:lnTo>
                    <a:pt x="227" y="372"/>
                  </a:lnTo>
                  <a:lnTo>
                    <a:pt x="227" y="372"/>
                  </a:lnTo>
                  <a:lnTo>
                    <a:pt x="227" y="374"/>
                  </a:lnTo>
                  <a:lnTo>
                    <a:pt x="229" y="374"/>
                  </a:lnTo>
                  <a:lnTo>
                    <a:pt x="229" y="377"/>
                  </a:lnTo>
                  <a:lnTo>
                    <a:pt x="229" y="377"/>
                  </a:lnTo>
                  <a:lnTo>
                    <a:pt x="229" y="377"/>
                  </a:lnTo>
                  <a:lnTo>
                    <a:pt x="229" y="377"/>
                  </a:lnTo>
                  <a:lnTo>
                    <a:pt x="227" y="377"/>
                  </a:lnTo>
                  <a:lnTo>
                    <a:pt x="227" y="379"/>
                  </a:lnTo>
                  <a:lnTo>
                    <a:pt x="227" y="379"/>
                  </a:lnTo>
                  <a:lnTo>
                    <a:pt x="227" y="379"/>
                  </a:lnTo>
                  <a:lnTo>
                    <a:pt x="232" y="381"/>
                  </a:lnTo>
                  <a:lnTo>
                    <a:pt x="232" y="381"/>
                  </a:lnTo>
                  <a:lnTo>
                    <a:pt x="234" y="381"/>
                  </a:lnTo>
                  <a:lnTo>
                    <a:pt x="234" y="381"/>
                  </a:lnTo>
                  <a:lnTo>
                    <a:pt x="236" y="381"/>
                  </a:lnTo>
                  <a:lnTo>
                    <a:pt x="236" y="384"/>
                  </a:lnTo>
                  <a:lnTo>
                    <a:pt x="236" y="389"/>
                  </a:lnTo>
                  <a:lnTo>
                    <a:pt x="236" y="389"/>
                  </a:lnTo>
                  <a:lnTo>
                    <a:pt x="239" y="391"/>
                  </a:lnTo>
                  <a:lnTo>
                    <a:pt x="239" y="391"/>
                  </a:lnTo>
                  <a:lnTo>
                    <a:pt x="239" y="391"/>
                  </a:lnTo>
                  <a:lnTo>
                    <a:pt x="241" y="391"/>
                  </a:lnTo>
                  <a:lnTo>
                    <a:pt x="244" y="389"/>
                  </a:lnTo>
                  <a:lnTo>
                    <a:pt x="244" y="386"/>
                  </a:lnTo>
                  <a:lnTo>
                    <a:pt x="244" y="386"/>
                  </a:lnTo>
                  <a:lnTo>
                    <a:pt x="246" y="386"/>
                  </a:lnTo>
                  <a:lnTo>
                    <a:pt x="246" y="386"/>
                  </a:lnTo>
                  <a:lnTo>
                    <a:pt x="248" y="386"/>
                  </a:lnTo>
                  <a:lnTo>
                    <a:pt x="251" y="386"/>
                  </a:lnTo>
                  <a:lnTo>
                    <a:pt x="251" y="384"/>
                  </a:lnTo>
                  <a:lnTo>
                    <a:pt x="251" y="384"/>
                  </a:lnTo>
                  <a:lnTo>
                    <a:pt x="251" y="384"/>
                  </a:lnTo>
                  <a:lnTo>
                    <a:pt x="251" y="381"/>
                  </a:lnTo>
                  <a:lnTo>
                    <a:pt x="248" y="379"/>
                  </a:lnTo>
                  <a:lnTo>
                    <a:pt x="248" y="379"/>
                  </a:lnTo>
                  <a:lnTo>
                    <a:pt x="248" y="377"/>
                  </a:lnTo>
                  <a:lnTo>
                    <a:pt x="248" y="377"/>
                  </a:lnTo>
                  <a:lnTo>
                    <a:pt x="251" y="377"/>
                  </a:lnTo>
                  <a:lnTo>
                    <a:pt x="251" y="374"/>
                  </a:lnTo>
                  <a:lnTo>
                    <a:pt x="251" y="374"/>
                  </a:lnTo>
                  <a:lnTo>
                    <a:pt x="253" y="374"/>
                  </a:lnTo>
                  <a:lnTo>
                    <a:pt x="253" y="372"/>
                  </a:lnTo>
                  <a:lnTo>
                    <a:pt x="255" y="372"/>
                  </a:lnTo>
                  <a:lnTo>
                    <a:pt x="255" y="372"/>
                  </a:lnTo>
                  <a:lnTo>
                    <a:pt x="258" y="370"/>
                  </a:lnTo>
                  <a:lnTo>
                    <a:pt x="260" y="370"/>
                  </a:lnTo>
                  <a:lnTo>
                    <a:pt x="260" y="367"/>
                  </a:lnTo>
                  <a:lnTo>
                    <a:pt x="263" y="367"/>
                  </a:lnTo>
                  <a:lnTo>
                    <a:pt x="265" y="363"/>
                  </a:lnTo>
                  <a:lnTo>
                    <a:pt x="267" y="360"/>
                  </a:lnTo>
                  <a:lnTo>
                    <a:pt x="267" y="360"/>
                  </a:lnTo>
                  <a:lnTo>
                    <a:pt x="267" y="358"/>
                  </a:lnTo>
                  <a:lnTo>
                    <a:pt x="270" y="358"/>
                  </a:lnTo>
                  <a:lnTo>
                    <a:pt x="272" y="358"/>
                  </a:lnTo>
                  <a:lnTo>
                    <a:pt x="272" y="358"/>
                  </a:lnTo>
                  <a:lnTo>
                    <a:pt x="272" y="358"/>
                  </a:lnTo>
                  <a:lnTo>
                    <a:pt x="274" y="358"/>
                  </a:lnTo>
                  <a:lnTo>
                    <a:pt x="274" y="358"/>
                  </a:lnTo>
                  <a:lnTo>
                    <a:pt x="274" y="358"/>
                  </a:lnTo>
                  <a:lnTo>
                    <a:pt x="277" y="360"/>
                  </a:lnTo>
                  <a:lnTo>
                    <a:pt x="277" y="363"/>
                  </a:lnTo>
                  <a:lnTo>
                    <a:pt x="281" y="365"/>
                  </a:lnTo>
                  <a:lnTo>
                    <a:pt x="284" y="367"/>
                  </a:lnTo>
                  <a:lnTo>
                    <a:pt x="284" y="367"/>
                  </a:lnTo>
                  <a:lnTo>
                    <a:pt x="284" y="370"/>
                  </a:lnTo>
                  <a:lnTo>
                    <a:pt x="284" y="372"/>
                  </a:lnTo>
                  <a:lnTo>
                    <a:pt x="281" y="379"/>
                  </a:lnTo>
                  <a:lnTo>
                    <a:pt x="281" y="381"/>
                  </a:lnTo>
                  <a:lnTo>
                    <a:pt x="281" y="384"/>
                  </a:lnTo>
                  <a:lnTo>
                    <a:pt x="281" y="386"/>
                  </a:lnTo>
                  <a:lnTo>
                    <a:pt x="281" y="389"/>
                  </a:lnTo>
                  <a:lnTo>
                    <a:pt x="284" y="389"/>
                  </a:lnTo>
                  <a:lnTo>
                    <a:pt x="284" y="389"/>
                  </a:lnTo>
                  <a:lnTo>
                    <a:pt x="284" y="391"/>
                  </a:lnTo>
                  <a:lnTo>
                    <a:pt x="284" y="391"/>
                  </a:lnTo>
                  <a:lnTo>
                    <a:pt x="284" y="393"/>
                  </a:lnTo>
                  <a:lnTo>
                    <a:pt x="284" y="393"/>
                  </a:lnTo>
                  <a:lnTo>
                    <a:pt x="284" y="396"/>
                  </a:lnTo>
                  <a:lnTo>
                    <a:pt x="284" y="398"/>
                  </a:lnTo>
                  <a:lnTo>
                    <a:pt x="284" y="398"/>
                  </a:lnTo>
                  <a:lnTo>
                    <a:pt x="284" y="400"/>
                  </a:lnTo>
                  <a:lnTo>
                    <a:pt x="284" y="405"/>
                  </a:lnTo>
                  <a:lnTo>
                    <a:pt x="284" y="405"/>
                  </a:lnTo>
                  <a:lnTo>
                    <a:pt x="284" y="408"/>
                  </a:lnTo>
                  <a:lnTo>
                    <a:pt x="284" y="408"/>
                  </a:lnTo>
                  <a:lnTo>
                    <a:pt x="281" y="410"/>
                  </a:lnTo>
                  <a:lnTo>
                    <a:pt x="281" y="412"/>
                  </a:lnTo>
                  <a:lnTo>
                    <a:pt x="279" y="419"/>
                  </a:lnTo>
                  <a:lnTo>
                    <a:pt x="279" y="422"/>
                  </a:lnTo>
                  <a:lnTo>
                    <a:pt x="279" y="422"/>
                  </a:lnTo>
                  <a:lnTo>
                    <a:pt x="279" y="424"/>
                  </a:lnTo>
                  <a:lnTo>
                    <a:pt x="281" y="424"/>
                  </a:lnTo>
                  <a:lnTo>
                    <a:pt x="281" y="424"/>
                  </a:lnTo>
                  <a:lnTo>
                    <a:pt x="281" y="424"/>
                  </a:lnTo>
                  <a:lnTo>
                    <a:pt x="281" y="426"/>
                  </a:lnTo>
                  <a:lnTo>
                    <a:pt x="279" y="426"/>
                  </a:lnTo>
                  <a:lnTo>
                    <a:pt x="279" y="426"/>
                  </a:lnTo>
                  <a:lnTo>
                    <a:pt x="277" y="426"/>
                  </a:lnTo>
                  <a:lnTo>
                    <a:pt x="277" y="429"/>
                  </a:lnTo>
                  <a:lnTo>
                    <a:pt x="279" y="429"/>
                  </a:lnTo>
                  <a:lnTo>
                    <a:pt x="279" y="429"/>
                  </a:lnTo>
                  <a:lnTo>
                    <a:pt x="279" y="429"/>
                  </a:lnTo>
                  <a:lnTo>
                    <a:pt x="284" y="429"/>
                  </a:lnTo>
                  <a:lnTo>
                    <a:pt x="286" y="429"/>
                  </a:lnTo>
                  <a:lnTo>
                    <a:pt x="289" y="426"/>
                  </a:lnTo>
                  <a:lnTo>
                    <a:pt x="289" y="424"/>
                  </a:lnTo>
                  <a:lnTo>
                    <a:pt x="291" y="422"/>
                  </a:lnTo>
                  <a:lnTo>
                    <a:pt x="293" y="422"/>
                  </a:lnTo>
                  <a:lnTo>
                    <a:pt x="298" y="422"/>
                  </a:lnTo>
                  <a:lnTo>
                    <a:pt x="298" y="419"/>
                  </a:lnTo>
                  <a:lnTo>
                    <a:pt x="298" y="419"/>
                  </a:lnTo>
                  <a:lnTo>
                    <a:pt x="298" y="419"/>
                  </a:lnTo>
                  <a:lnTo>
                    <a:pt x="296" y="417"/>
                  </a:lnTo>
                  <a:lnTo>
                    <a:pt x="293" y="415"/>
                  </a:lnTo>
                  <a:lnTo>
                    <a:pt x="293" y="415"/>
                  </a:lnTo>
                  <a:lnTo>
                    <a:pt x="296" y="412"/>
                  </a:lnTo>
                  <a:lnTo>
                    <a:pt x="296" y="412"/>
                  </a:lnTo>
                  <a:lnTo>
                    <a:pt x="298" y="412"/>
                  </a:lnTo>
                  <a:lnTo>
                    <a:pt x="303" y="415"/>
                  </a:lnTo>
                  <a:lnTo>
                    <a:pt x="303" y="415"/>
                  </a:lnTo>
                  <a:lnTo>
                    <a:pt x="305" y="415"/>
                  </a:lnTo>
                  <a:lnTo>
                    <a:pt x="307" y="412"/>
                  </a:lnTo>
                  <a:lnTo>
                    <a:pt x="307" y="410"/>
                  </a:lnTo>
                  <a:lnTo>
                    <a:pt x="310" y="410"/>
                  </a:lnTo>
                  <a:lnTo>
                    <a:pt x="310" y="412"/>
                  </a:lnTo>
                  <a:lnTo>
                    <a:pt x="310" y="412"/>
                  </a:lnTo>
                  <a:lnTo>
                    <a:pt x="310" y="412"/>
                  </a:lnTo>
                  <a:lnTo>
                    <a:pt x="312" y="412"/>
                  </a:lnTo>
                  <a:lnTo>
                    <a:pt x="312" y="412"/>
                  </a:lnTo>
                  <a:lnTo>
                    <a:pt x="312" y="410"/>
                  </a:lnTo>
                  <a:lnTo>
                    <a:pt x="315" y="410"/>
                  </a:lnTo>
                  <a:lnTo>
                    <a:pt x="315" y="412"/>
                  </a:lnTo>
                  <a:lnTo>
                    <a:pt x="315" y="412"/>
                  </a:lnTo>
                  <a:lnTo>
                    <a:pt x="317" y="415"/>
                  </a:lnTo>
                  <a:lnTo>
                    <a:pt x="317" y="415"/>
                  </a:lnTo>
                  <a:lnTo>
                    <a:pt x="317" y="415"/>
                  </a:lnTo>
                  <a:lnTo>
                    <a:pt x="317" y="415"/>
                  </a:lnTo>
                  <a:lnTo>
                    <a:pt x="319" y="412"/>
                  </a:lnTo>
                  <a:lnTo>
                    <a:pt x="322" y="412"/>
                  </a:lnTo>
                  <a:lnTo>
                    <a:pt x="326" y="410"/>
                  </a:lnTo>
                  <a:lnTo>
                    <a:pt x="326" y="408"/>
                  </a:lnTo>
                  <a:lnTo>
                    <a:pt x="326" y="408"/>
                  </a:lnTo>
                  <a:lnTo>
                    <a:pt x="329" y="408"/>
                  </a:lnTo>
                  <a:lnTo>
                    <a:pt x="329" y="408"/>
                  </a:lnTo>
                  <a:lnTo>
                    <a:pt x="329" y="408"/>
                  </a:lnTo>
                  <a:lnTo>
                    <a:pt x="331" y="405"/>
                  </a:lnTo>
                  <a:lnTo>
                    <a:pt x="336" y="405"/>
                  </a:lnTo>
                  <a:lnTo>
                    <a:pt x="336" y="405"/>
                  </a:lnTo>
                  <a:lnTo>
                    <a:pt x="338" y="400"/>
                  </a:lnTo>
                  <a:lnTo>
                    <a:pt x="341" y="400"/>
                  </a:lnTo>
                  <a:lnTo>
                    <a:pt x="341" y="400"/>
                  </a:lnTo>
                  <a:lnTo>
                    <a:pt x="343" y="403"/>
                  </a:lnTo>
                  <a:lnTo>
                    <a:pt x="343" y="403"/>
                  </a:lnTo>
                  <a:lnTo>
                    <a:pt x="345" y="400"/>
                  </a:lnTo>
                  <a:lnTo>
                    <a:pt x="345" y="398"/>
                  </a:lnTo>
                  <a:lnTo>
                    <a:pt x="348" y="396"/>
                  </a:lnTo>
                  <a:lnTo>
                    <a:pt x="348" y="396"/>
                  </a:lnTo>
                  <a:lnTo>
                    <a:pt x="350" y="393"/>
                  </a:lnTo>
                  <a:lnTo>
                    <a:pt x="350" y="391"/>
                  </a:lnTo>
                  <a:lnTo>
                    <a:pt x="350" y="386"/>
                  </a:lnTo>
                  <a:lnTo>
                    <a:pt x="348" y="384"/>
                  </a:lnTo>
                  <a:lnTo>
                    <a:pt x="348" y="384"/>
                  </a:lnTo>
                  <a:lnTo>
                    <a:pt x="345" y="381"/>
                  </a:lnTo>
                  <a:lnTo>
                    <a:pt x="343" y="381"/>
                  </a:lnTo>
                  <a:lnTo>
                    <a:pt x="345" y="377"/>
                  </a:lnTo>
                  <a:lnTo>
                    <a:pt x="345" y="374"/>
                  </a:lnTo>
                  <a:lnTo>
                    <a:pt x="343" y="372"/>
                  </a:lnTo>
                  <a:lnTo>
                    <a:pt x="348" y="374"/>
                  </a:lnTo>
                  <a:lnTo>
                    <a:pt x="348" y="372"/>
                  </a:lnTo>
                  <a:lnTo>
                    <a:pt x="348" y="367"/>
                  </a:lnTo>
                  <a:lnTo>
                    <a:pt x="348" y="365"/>
                  </a:lnTo>
                  <a:lnTo>
                    <a:pt x="352" y="363"/>
                  </a:lnTo>
                  <a:lnTo>
                    <a:pt x="350" y="363"/>
                  </a:lnTo>
                  <a:lnTo>
                    <a:pt x="348" y="363"/>
                  </a:lnTo>
                  <a:lnTo>
                    <a:pt x="348" y="360"/>
                  </a:lnTo>
                  <a:lnTo>
                    <a:pt x="348" y="360"/>
                  </a:lnTo>
                  <a:lnTo>
                    <a:pt x="348" y="360"/>
                  </a:lnTo>
                  <a:lnTo>
                    <a:pt x="350" y="358"/>
                  </a:lnTo>
                  <a:lnTo>
                    <a:pt x="350" y="358"/>
                  </a:lnTo>
                  <a:lnTo>
                    <a:pt x="350" y="358"/>
                  </a:lnTo>
                  <a:lnTo>
                    <a:pt x="350" y="355"/>
                  </a:lnTo>
                  <a:lnTo>
                    <a:pt x="352" y="355"/>
                  </a:lnTo>
                  <a:lnTo>
                    <a:pt x="352" y="355"/>
                  </a:lnTo>
                  <a:lnTo>
                    <a:pt x="350" y="353"/>
                  </a:lnTo>
                  <a:lnTo>
                    <a:pt x="348" y="353"/>
                  </a:lnTo>
                  <a:lnTo>
                    <a:pt x="348" y="353"/>
                  </a:lnTo>
                  <a:lnTo>
                    <a:pt x="345" y="351"/>
                  </a:lnTo>
                  <a:lnTo>
                    <a:pt x="345" y="351"/>
                  </a:lnTo>
                  <a:lnTo>
                    <a:pt x="345" y="348"/>
                  </a:lnTo>
                  <a:lnTo>
                    <a:pt x="343" y="346"/>
                  </a:lnTo>
                  <a:lnTo>
                    <a:pt x="345" y="344"/>
                  </a:lnTo>
                  <a:lnTo>
                    <a:pt x="348" y="337"/>
                  </a:lnTo>
                  <a:lnTo>
                    <a:pt x="345" y="337"/>
                  </a:lnTo>
                  <a:lnTo>
                    <a:pt x="343" y="337"/>
                  </a:lnTo>
                  <a:lnTo>
                    <a:pt x="343" y="332"/>
                  </a:lnTo>
                  <a:lnTo>
                    <a:pt x="343" y="332"/>
                  </a:lnTo>
                  <a:lnTo>
                    <a:pt x="343" y="332"/>
                  </a:lnTo>
                  <a:lnTo>
                    <a:pt x="341" y="332"/>
                  </a:lnTo>
                  <a:lnTo>
                    <a:pt x="338" y="332"/>
                  </a:lnTo>
                  <a:lnTo>
                    <a:pt x="338" y="329"/>
                  </a:lnTo>
                  <a:lnTo>
                    <a:pt x="338" y="329"/>
                  </a:lnTo>
                  <a:lnTo>
                    <a:pt x="338" y="327"/>
                  </a:lnTo>
                  <a:lnTo>
                    <a:pt x="338" y="327"/>
                  </a:lnTo>
                  <a:lnTo>
                    <a:pt x="338" y="327"/>
                  </a:lnTo>
                  <a:lnTo>
                    <a:pt x="336" y="327"/>
                  </a:lnTo>
                  <a:lnTo>
                    <a:pt x="336" y="327"/>
                  </a:lnTo>
                  <a:lnTo>
                    <a:pt x="334" y="327"/>
                  </a:lnTo>
                  <a:lnTo>
                    <a:pt x="334" y="327"/>
                  </a:lnTo>
                  <a:lnTo>
                    <a:pt x="334" y="327"/>
                  </a:lnTo>
                  <a:lnTo>
                    <a:pt x="334" y="325"/>
                  </a:lnTo>
                  <a:lnTo>
                    <a:pt x="334" y="325"/>
                  </a:lnTo>
                  <a:lnTo>
                    <a:pt x="331" y="322"/>
                  </a:lnTo>
                  <a:lnTo>
                    <a:pt x="331" y="322"/>
                  </a:lnTo>
                  <a:lnTo>
                    <a:pt x="329" y="322"/>
                  </a:lnTo>
                  <a:lnTo>
                    <a:pt x="329" y="320"/>
                  </a:lnTo>
                  <a:lnTo>
                    <a:pt x="329" y="320"/>
                  </a:lnTo>
                  <a:lnTo>
                    <a:pt x="322" y="320"/>
                  </a:lnTo>
                  <a:lnTo>
                    <a:pt x="319" y="322"/>
                  </a:lnTo>
                  <a:lnTo>
                    <a:pt x="317" y="322"/>
                  </a:lnTo>
                  <a:lnTo>
                    <a:pt x="317" y="325"/>
                  </a:lnTo>
                  <a:lnTo>
                    <a:pt x="317" y="325"/>
                  </a:lnTo>
                  <a:lnTo>
                    <a:pt x="317" y="327"/>
                  </a:lnTo>
                  <a:lnTo>
                    <a:pt x="317" y="327"/>
                  </a:lnTo>
                  <a:lnTo>
                    <a:pt x="317" y="327"/>
                  </a:lnTo>
                  <a:lnTo>
                    <a:pt x="317" y="329"/>
                  </a:lnTo>
                  <a:lnTo>
                    <a:pt x="317" y="329"/>
                  </a:lnTo>
                  <a:lnTo>
                    <a:pt x="317" y="329"/>
                  </a:lnTo>
                  <a:lnTo>
                    <a:pt x="317" y="329"/>
                  </a:lnTo>
                  <a:lnTo>
                    <a:pt x="312" y="332"/>
                  </a:lnTo>
                  <a:lnTo>
                    <a:pt x="307" y="329"/>
                  </a:lnTo>
                  <a:lnTo>
                    <a:pt x="305" y="327"/>
                  </a:lnTo>
                  <a:lnTo>
                    <a:pt x="303" y="327"/>
                  </a:lnTo>
                  <a:lnTo>
                    <a:pt x="303" y="325"/>
                  </a:lnTo>
                  <a:lnTo>
                    <a:pt x="300" y="325"/>
                  </a:lnTo>
                  <a:lnTo>
                    <a:pt x="300" y="322"/>
                  </a:lnTo>
                  <a:lnTo>
                    <a:pt x="300" y="320"/>
                  </a:lnTo>
                  <a:lnTo>
                    <a:pt x="298" y="320"/>
                  </a:lnTo>
                  <a:lnTo>
                    <a:pt x="298" y="318"/>
                  </a:lnTo>
                  <a:lnTo>
                    <a:pt x="291" y="315"/>
                  </a:lnTo>
                  <a:lnTo>
                    <a:pt x="291" y="315"/>
                  </a:lnTo>
                  <a:lnTo>
                    <a:pt x="289" y="315"/>
                  </a:lnTo>
                  <a:lnTo>
                    <a:pt x="289" y="315"/>
                  </a:lnTo>
                  <a:lnTo>
                    <a:pt x="289" y="318"/>
                  </a:lnTo>
                  <a:lnTo>
                    <a:pt x="289" y="318"/>
                  </a:lnTo>
                  <a:lnTo>
                    <a:pt x="286" y="318"/>
                  </a:lnTo>
                  <a:lnTo>
                    <a:pt x="279" y="318"/>
                  </a:lnTo>
                  <a:lnTo>
                    <a:pt x="277" y="320"/>
                  </a:lnTo>
                  <a:lnTo>
                    <a:pt x="274" y="318"/>
                  </a:lnTo>
                  <a:lnTo>
                    <a:pt x="274" y="318"/>
                  </a:lnTo>
                  <a:lnTo>
                    <a:pt x="274" y="318"/>
                  </a:lnTo>
                  <a:lnTo>
                    <a:pt x="274" y="315"/>
                  </a:lnTo>
                  <a:lnTo>
                    <a:pt x="274" y="315"/>
                  </a:lnTo>
                  <a:lnTo>
                    <a:pt x="272" y="313"/>
                  </a:lnTo>
                  <a:lnTo>
                    <a:pt x="272" y="313"/>
                  </a:lnTo>
                  <a:lnTo>
                    <a:pt x="272" y="313"/>
                  </a:lnTo>
                  <a:lnTo>
                    <a:pt x="272" y="310"/>
                  </a:lnTo>
                  <a:lnTo>
                    <a:pt x="274" y="308"/>
                  </a:lnTo>
                  <a:lnTo>
                    <a:pt x="274" y="306"/>
                  </a:lnTo>
                  <a:lnTo>
                    <a:pt x="277" y="306"/>
                  </a:lnTo>
                  <a:lnTo>
                    <a:pt x="277" y="306"/>
                  </a:lnTo>
                  <a:lnTo>
                    <a:pt x="279" y="303"/>
                  </a:lnTo>
                  <a:lnTo>
                    <a:pt x="279" y="303"/>
                  </a:lnTo>
                  <a:lnTo>
                    <a:pt x="281" y="303"/>
                  </a:lnTo>
                  <a:lnTo>
                    <a:pt x="281" y="301"/>
                  </a:lnTo>
                  <a:lnTo>
                    <a:pt x="281" y="299"/>
                  </a:lnTo>
                  <a:lnTo>
                    <a:pt x="284" y="299"/>
                  </a:lnTo>
                  <a:lnTo>
                    <a:pt x="284" y="296"/>
                  </a:lnTo>
                  <a:lnTo>
                    <a:pt x="284" y="294"/>
                  </a:lnTo>
                  <a:lnTo>
                    <a:pt x="284" y="294"/>
                  </a:lnTo>
                  <a:lnTo>
                    <a:pt x="284" y="292"/>
                  </a:lnTo>
                  <a:lnTo>
                    <a:pt x="284" y="292"/>
                  </a:lnTo>
                  <a:lnTo>
                    <a:pt x="284" y="284"/>
                  </a:lnTo>
                  <a:lnTo>
                    <a:pt x="284" y="282"/>
                  </a:lnTo>
                  <a:lnTo>
                    <a:pt x="284" y="282"/>
                  </a:lnTo>
                  <a:lnTo>
                    <a:pt x="284" y="280"/>
                  </a:lnTo>
                  <a:lnTo>
                    <a:pt x="286" y="277"/>
                  </a:lnTo>
                  <a:lnTo>
                    <a:pt x="289" y="277"/>
                  </a:lnTo>
                  <a:lnTo>
                    <a:pt x="291" y="275"/>
                  </a:lnTo>
                  <a:lnTo>
                    <a:pt x="293" y="275"/>
                  </a:lnTo>
                  <a:lnTo>
                    <a:pt x="296" y="275"/>
                  </a:lnTo>
                  <a:lnTo>
                    <a:pt x="298" y="273"/>
                  </a:lnTo>
                  <a:lnTo>
                    <a:pt x="298" y="273"/>
                  </a:lnTo>
                  <a:lnTo>
                    <a:pt x="298" y="273"/>
                  </a:lnTo>
                  <a:lnTo>
                    <a:pt x="305" y="273"/>
                  </a:lnTo>
                  <a:lnTo>
                    <a:pt x="305" y="275"/>
                  </a:lnTo>
                  <a:lnTo>
                    <a:pt x="307" y="275"/>
                  </a:lnTo>
                  <a:lnTo>
                    <a:pt x="307" y="275"/>
                  </a:lnTo>
                  <a:lnTo>
                    <a:pt x="312" y="273"/>
                  </a:lnTo>
                  <a:lnTo>
                    <a:pt x="315" y="270"/>
                  </a:lnTo>
                  <a:lnTo>
                    <a:pt x="315" y="268"/>
                  </a:lnTo>
                  <a:lnTo>
                    <a:pt x="315" y="268"/>
                  </a:lnTo>
                  <a:lnTo>
                    <a:pt x="315" y="268"/>
                  </a:lnTo>
                  <a:lnTo>
                    <a:pt x="315" y="266"/>
                  </a:lnTo>
                  <a:lnTo>
                    <a:pt x="315" y="263"/>
                  </a:lnTo>
                  <a:lnTo>
                    <a:pt x="310" y="261"/>
                  </a:lnTo>
                  <a:lnTo>
                    <a:pt x="310" y="258"/>
                  </a:lnTo>
                  <a:lnTo>
                    <a:pt x="312" y="258"/>
                  </a:lnTo>
                  <a:lnTo>
                    <a:pt x="312" y="256"/>
                  </a:lnTo>
                  <a:lnTo>
                    <a:pt x="310" y="251"/>
                  </a:lnTo>
                  <a:lnTo>
                    <a:pt x="307" y="244"/>
                  </a:lnTo>
                  <a:lnTo>
                    <a:pt x="307" y="244"/>
                  </a:lnTo>
                  <a:lnTo>
                    <a:pt x="307" y="242"/>
                  </a:lnTo>
                  <a:lnTo>
                    <a:pt x="305" y="242"/>
                  </a:lnTo>
                  <a:lnTo>
                    <a:pt x="305" y="242"/>
                  </a:lnTo>
                  <a:lnTo>
                    <a:pt x="305" y="242"/>
                  </a:lnTo>
                  <a:lnTo>
                    <a:pt x="305" y="242"/>
                  </a:lnTo>
                  <a:lnTo>
                    <a:pt x="307" y="239"/>
                  </a:lnTo>
                  <a:lnTo>
                    <a:pt x="307" y="239"/>
                  </a:lnTo>
                  <a:lnTo>
                    <a:pt x="305" y="221"/>
                  </a:lnTo>
                  <a:lnTo>
                    <a:pt x="305" y="218"/>
                  </a:lnTo>
                  <a:lnTo>
                    <a:pt x="307" y="218"/>
                  </a:lnTo>
                  <a:lnTo>
                    <a:pt x="307" y="216"/>
                  </a:lnTo>
                  <a:lnTo>
                    <a:pt x="307" y="213"/>
                  </a:lnTo>
                  <a:lnTo>
                    <a:pt x="305" y="213"/>
                  </a:lnTo>
                  <a:lnTo>
                    <a:pt x="305" y="211"/>
                  </a:lnTo>
                  <a:lnTo>
                    <a:pt x="305" y="209"/>
                  </a:lnTo>
                  <a:lnTo>
                    <a:pt x="305" y="206"/>
                  </a:lnTo>
                  <a:lnTo>
                    <a:pt x="305" y="206"/>
                  </a:lnTo>
                  <a:lnTo>
                    <a:pt x="307" y="204"/>
                  </a:lnTo>
                  <a:lnTo>
                    <a:pt x="307" y="204"/>
                  </a:lnTo>
                  <a:lnTo>
                    <a:pt x="307" y="202"/>
                  </a:lnTo>
                  <a:lnTo>
                    <a:pt x="305" y="202"/>
                  </a:lnTo>
                  <a:lnTo>
                    <a:pt x="303" y="202"/>
                  </a:lnTo>
                  <a:lnTo>
                    <a:pt x="298" y="202"/>
                  </a:lnTo>
                  <a:lnTo>
                    <a:pt x="298" y="202"/>
                  </a:lnTo>
                  <a:lnTo>
                    <a:pt x="298" y="199"/>
                  </a:lnTo>
                  <a:lnTo>
                    <a:pt x="303" y="194"/>
                  </a:lnTo>
                  <a:lnTo>
                    <a:pt x="305" y="192"/>
                  </a:lnTo>
                  <a:lnTo>
                    <a:pt x="303" y="192"/>
                  </a:lnTo>
                  <a:lnTo>
                    <a:pt x="298" y="192"/>
                  </a:lnTo>
                  <a:lnTo>
                    <a:pt x="298" y="190"/>
                  </a:lnTo>
                  <a:lnTo>
                    <a:pt x="298" y="190"/>
                  </a:lnTo>
                  <a:lnTo>
                    <a:pt x="298" y="190"/>
                  </a:lnTo>
                  <a:lnTo>
                    <a:pt x="298" y="187"/>
                  </a:lnTo>
                  <a:lnTo>
                    <a:pt x="298" y="185"/>
                  </a:lnTo>
                  <a:lnTo>
                    <a:pt x="298" y="185"/>
                  </a:lnTo>
                  <a:lnTo>
                    <a:pt x="298" y="183"/>
                  </a:lnTo>
                  <a:lnTo>
                    <a:pt x="298" y="183"/>
                  </a:lnTo>
                  <a:lnTo>
                    <a:pt x="300" y="180"/>
                  </a:lnTo>
                  <a:lnTo>
                    <a:pt x="300" y="180"/>
                  </a:lnTo>
                  <a:lnTo>
                    <a:pt x="303" y="180"/>
                  </a:lnTo>
                  <a:lnTo>
                    <a:pt x="300" y="178"/>
                  </a:lnTo>
                  <a:lnTo>
                    <a:pt x="300" y="176"/>
                  </a:lnTo>
                  <a:lnTo>
                    <a:pt x="300" y="176"/>
                  </a:lnTo>
                  <a:lnTo>
                    <a:pt x="300" y="173"/>
                  </a:lnTo>
                  <a:lnTo>
                    <a:pt x="300" y="171"/>
                  </a:lnTo>
                  <a:lnTo>
                    <a:pt x="303" y="166"/>
                  </a:lnTo>
                  <a:lnTo>
                    <a:pt x="303" y="164"/>
                  </a:lnTo>
                  <a:lnTo>
                    <a:pt x="305" y="164"/>
                  </a:lnTo>
                  <a:lnTo>
                    <a:pt x="305" y="161"/>
                  </a:lnTo>
                  <a:lnTo>
                    <a:pt x="307" y="161"/>
                  </a:lnTo>
                  <a:lnTo>
                    <a:pt x="305" y="159"/>
                  </a:lnTo>
                  <a:lnTo>
                    <a:pt x="305" y="159"/>
                  </a:lnTo>
                  <a:lnTo>
                    <a:pt x="305" y="157"/>
                  </a:lnTo>
                  <a:lnTo>
                    <a:pt x="305" y="157"/>
                  </a:lnTo>
                  <a:lnTo>
                    <a:pt x="307" y="154"/>
                  </a:lnTo>
                  <a:lnTo>
                    <a:pt x="307" y="154"/>
                  </a:lnTo>
                  <a:lnTo>
                    <a:pt x="307" y="157"/>
                  </a:lnTo>
                  <a:lnTo>
                    <a:pt x="310" y="154"/>
                  </a:lnTo>
                  <a:lnTo>
                    <a:pt x="310" y="152"/>
                  </a:lnTo>
                  <a:lnTo>
                    <a:pt x="315" y="135"/>
                  </a:lnTo>
                  <a:lnTo>
                    <a:pt x="315" y="131"/>
                  </a:lnTo>
                  <a:lnTo>
                    <a:pt x="317" y="128"/>
                  </a:lnTo>
                  <a:lnTo>
                    <a:pt x="317" y="128"/>
                  </a:lnTo>
                  <a:lnTo>
                    <a:pt x="322" y="123"/>
                  </a:lnTo>
                  <a:lnTo>
                    <a:pt x="322" y="121"/>
                  </a:lnTo>
                  <a:lnTo>
                    <a:pt x="322" y="121"/>
                  </a:lnTo>
                  <a:lnTo>
                    <a:pt x="322" y="121"/>
                  </a:lnTo>
                  <a:lnTo>
                    <a:pt x="324" y="119"/>
                  </a:lnTo>
                  <a:lnTo>
                    <a:pt x="324" y="119"/>
                  </a:lnTo>
                  <a:lnTo>
                    <a:pt x="324" y="121"/>
                  </a:lnTo>
                  <a:lnTo>
                    <a:pt x="326" y="119"/>
                  </a:lnTo>
                  <a:lnTo>
                    <a:pt x="326" y="119"/>
                  </a:lnTo>
                  <a:lnTo>
                    <a:pt x="326" y="119"/>
                  </a:lnTo>
                  <a:lnTo>
                    <a:pt x="326" y="119"/>
                  </a:lnTo>
                  <a:lnTo>
                    <a:pt x="326" y="119"/>
                  </a:lnTo>
                  <a:lnTo>
                    <a:pt x="326" y="116"/>
                  </a:lnTo>
                  <a:lnTo>
                    <a:pt x="326" y="116"/>
                  </a:lnTo>
                  <a:lnTo>
                    <a:pt x="329" y="116"/>
                  </a:lnTo>
                  <a:lnTo>
                    <a:pt x="334" y="112"/>
                  </a:lnTo>
                  <a:lnTo>
                    <a:pt x="336" y="109"/>
                  </a:lnTo>
                  <a:lnTo>
                    <a:pt x="336" y="107"/>
                  </a:lnTo>
                  <a:lnTo>
                    <a:pt x="338" y="105"/>
                  </a:lnTo>
                  <a:lnTo>
                    <a:pt x="341" y="102"/>
                  </a:lnTo>
                  <a:lnTo>
                    <a:pt x="348" y="95"/>
                  </a:lnTo>
                  <a:lnTo>
                    <a:pt x="352" y="90"/>
                  </a:lnTo>
                  <a:lnTo>
                    <a:pt x="355" y="88"/>
                  </a:lnTo>
                  <a:lnTo>
                    <a:pt x="357" y="81"/>
                  </a:lnTo>
                  <a:lnTo>
                    <a:pt x="357" y="76"/>
                  </a:lnTo>
                  <a:lnTo>
                    <a:pt x="357" y="74"/>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30"/>
            <p:cNvSpPr>
              <a:spLocks/>
            </p:cNvSpPr>
            <p:nvPr/>
          </p:nvSpPr>
          <p:spPr bwMode="auto">
            <a:xfrm>
              <a:off x="2166" y="1912"/>
              <a:ext cx="725" cy="575"/>
            </a:xfrm>
            <a:custGeom>
              <a:avLst/>
              <a:gdLst>
                <a:gd name="T0" fmla="*/ 687 w 725"/>
                <a:gd name="T1" fmla="*/ 196 h 575"/>
                <a:gd name="T2" fmla="*/ 637 w 725"/>
                <a:gd name="T3" fmla="*/ 163 h 575"/>
                <a:gd name="T4" fmla="*/ 613 w 725"/>
                <a:gd name="T5" fmla="*/ 127 h 575"/>
                <a:gd name="T6" fmla="*/ 602 w 725"/>
                <a:gd name="T7" fmla="*/ 87 h 575"/>
                <a:gd name="T8" fmla="*/ 569 w 725"/>
                <a:gd name="T9" fmla="*/ 54 h 575"/>
                <a:gd name="T10" fmla="*/ 569 w 725"/>
                <a:gd name="T11" fmla="*/ 35 h 575"/>
                <a:gd name="T12" fmla="*/ 552 w 725"/>
                <a:gd name="T13" fmla="*/ 42 h 575"/>
                <a:gd name="T14" fmla="*/ 497 w 725"/>
                <a:gd name="T15" fmla="*/ 35 h 575"/>
                <a:gd name="T16" fmla="*/ 474 w 725"/>
                <a:gd name="T17" fmla="*/ 18 h 575"/>
                <a:gd name="T18" fmla="*/ 434 w 725"/>
                <a:gd name="T19" fmla="*/ 7 h 575"/>
                <a:gd name="T20" fmla="*/ 379 w 725"/>
                <a:gd name="T21" fmla="*/ 4 h 575"/>
                <a:gd name="T22" fmla="*/ 325 w 725"/>
                <a:gd name="T23" fmla="*/ 30 h 575"/>
                <a:gd name="T24" fmla="*/ 275 w 725"/>
                <a:gd name="T25" fmla="*/ 45 h 575"/>
                <a:gd name="T26" fmla="*/ 116 w 725"/>
                <a:gd name="T27" fmla="*/ 59 h 575"/>
                <a:gd name="T28" fmla="*/ 26 w 725"/>
                <a:gd name="T29" fmla="*/ 94 h 575"/>
                <a:gd name="T30" fmla="*/ 7 w 725"/>
                <a:gd name="T31" fmla="*/ 104 h 575"/>
                <a:gd name="T32" fmla="*/ 3 w 725"/>
                <a:gd name="T33" fmla="*/ 134 h 575"/>
                <a:gd name="T34" fmla="*/ 57 w 725"/>
                <a:gd name="T35" fmla="*/ 111 h 575"/>
                <a:gd name="T36" fmla="*/ 41 w 725"/>
                <a:gd name="T37" fmla="*/ 134 h 575"/>
                <a:gd name="T38" fmla="*/ 36 w 725"/>
                <a:gd name="T39" fmla="*/ 163 h 575"/>
                <a:gd name="T40" fmla="*/ 52 w 725"/>
                <a:gd name="T41" fmla="*/ 175 h 575"/>
                <a:gd name="T42" fmla="*/ 147 w 725"/>
                <a:gd name="T43" fmla="*/ 239 h 575"/>
                <a:gd name="T44" fmla="*/ 228 w 725"/>
                <a:gd name="T45" fmla="*/ 217 h 575"/>
                <a:gd name="T46" fmla="*/ 251 w 725"/>
                <a:gd name="T47" fmla="*/ 224 h 575"/>
                <a:gd name="T48" fmla="*/ 270 w 725"/>
                <a:gd name="T49" fmla="*/ 220 h 575"/>
                <a:gd name="T50" fmla="*/ 197 w 725"/>
                <a:gd name="T51" fmla="*/ 281 h 575"/>
                <a:gd name="T52" fmla="*/ 164 w 725"/>
                <a:gd name="T53" fmla="*/ 293 h 575"/>
                <a:gd name="T54" fmla="*/ 116 w 725"/>
                <a:gd name="T55" fmla="*/ 298 h 575"/>
                <a:gd name="T56" fmla="*/ 95 w 725"/>
                <a:gd name="T57" fmla="*/ 291 h 575"/>
                <a:gd name="T58" fmla="*/ 161 w 725"/>
                <a:gd name="T59" fmla="*/ 381 h 575"/>
                <a:gd name="T60" fmla="*/ 303 w 725"/>
                <a:gd name="T61" fmla="*/ 497 h 575"/>
                <a:gd name="T62" fmla="*/ 391 w 725"/>
                <a:gd name="T63" fmla="*/ 466 h 575"/>
                <a:gd name="T64" fmla="*/ 453 w 725"/>
                <a:gd name="T65" fmla="*/ 428 h 575"/>
                <a:gd name="T66" fmla="*/ 464 w 725"/>
                <a:gd name="T67" fmla="*/ 371 h 575"/>
                <a:gd name="T68" fmla="*/ 448 w 725"/>
                <a:gd name="T69" fmla="*/ 355 h 575"/>
                <a:gd name="T70" fmla="*/ 455 w 725"/>
                <a:gd name="T71" fmla="*/ 345 h 575"/>
                <a:gd name="T72" fmla="*/ 476 w 725"/>
                <a:gd name="T73" fmla="*/ 333 h 575"/>
                <a:gd name="T74" fmla="*/ 481 w 725"/>
                <a:gd name="T75" fmla="*/ 302 h 575"/>
                <a:gd name="T76" fmla="*/ 516 w 725"/>
                <a:gd name="T77" fmla="*/ 305 h 575"/>
                <a:gd name="T78" fmla="*/ 519 w 725"/>
                <a:gd name="T79" fmla="*/ 314 h 575"/>
                <a:gd name="T80" fmla="*/ 524 w 725"/>
                <a:gd name="T81" fmla="*/ 340 h 575"/>
                <a:gd name="T82" fmla="*/ 533 w 725"/>
                <a:gd name="T83" fmla="*/ 378 h 575"/>
                <a:gd name="T84" fmla="*/ 531 w 725"/>
                <a:gd name="T85" fmla="*/ 390 h 575"/>
                <a:gd name="T86" fmla="*/ 512 w 725"/>
                <a:gd name="T87" fmla="*/ 418 h 575"/>
                <a:gd name="T88" fmla="*/ 519 w 725"/>
                <a:gd name="T89" fmla="*/ 445 h 575"/>
                <a:gd name="T90" fmla="*/ 535 w 725"/>
                <a:gd name="T91" fmla="*/ 461 h 575"/>
                <a:gd name="T92" fmla="*/ 550 w 725"/>
                <a:gd name="T93" fmla="*/ 492 h 575"/>
                <a:gd name="T94" fmla="*/ 531 w 725"/>
                <a:gd name="T95" fmla="*/ 544 h 575"/>
                <a:gd name="T96" fmla="*/ 542 w 725"/>
                <a:gd name="T97" fmla="*/ 572 h 575"/>
                <a:gd name="T98" fmla="*/ 559 w 725"/>
                <a:gd name="T99" fmla="*/ 546 h 575"/>
                <a:gd name="T100" fmla="*/ 564 w 725"/>
                <a:gd name="T101" fmla="*/ 568 h 575"/>
                <a:gd name="T102" fmla="*/ 599 w 725"/>
                <a:gd name="T103" fmla="*/ 563 h 575"/>
                <a:gd name="T104" fmla="*/ 604 w 725"/>
                <a:gd name="T105" fmla="*/ 513 h 575"/>
                <a:gd name="T106" fmla="*/ 623 w 725"/>
                <a:gd name="T107" fmla="*/ 508 h 575"/>
                <a:gd name="T108" fmla="*/ 656 w 725"/>
                <a:gd name="T109" fmla="*/ 466 h 575"/>
                <a:gd name="T110" fmla="*/ 632 w 725"/>
                <a:gd name="T111" fmla="*/ 442 h 575"/>
                <a:gd name="T112" fmla="*/ 675 w 725"/>
                <a:gd name="T113" fmla="*/ 407 h 575"/>
                <a:gd name="T114" fmla="*/ 689 w 725"/>
                <a:gd name="T115" fmla="*/ 392 h 575"/>
                <a:gd name="T116" fmla="*/ 651 w 725"/>
                <a:gd name="T117" fmla="*/ 376 h 575"/>
                <a:gd name="T118" fmla="*/ 682 w 725"/>
                <a:gd name="T119" fmla="*/ 317 h 575"/>
                <a:gd name="T120" fmla="*/ 696 w 725"/>
                <a:gd name="T121" fmla="*/ 288 h 575"/>
                <a:gd name="T122" fmla="*/ 715 w 725"/>
                <a:gd name="T123" fmla="*/ 258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5" h="575">
                  <a:moveTo>
                    <a:pt x="722" y="234"/>
                  </a:moveTo>
                  <a:lnTo>
                    <a:pt x="720" y="231"/>
                  </a:lnTo>
                  <a:lnTo>
                    <a:pt x="718" y="229"/>
                  </a:lnTo>
                  <a:lnTo>
                    <a:pt x="718" y="229"/>
                  </a:lnTo>
                  <a:lnTo>
                    <a:pt x="715" y="229"/>
                  </a:lnTo>
                  <a:lnTo>
                    <a:pt x="715" y="231"/>
                  </a:lnTo>
                  <a:lnTo>
                    <a:pt x="715" y="231"/>
                  </a:lnTo>
                  <a:lnTo>
                    <a:pt x="713" y="231"/>
                  </a:lnTo>
                  <a:lnTo>
                    <a:pt x="713" y="231"/>
                  </a:lnTo>
                  <a:lnTo>
                    <a:pt x="713" y="229"/>
                  </a:lnTo>
                  <a:lnTo>
                    <a:pt x="713" y="227"/>
                  </a:lnTo>
                  <a:lnTo>
                    <a:pt x="711" y="217"/>
                  </a:lnTo>
                  <a:lnTo>
                    <a:pt x="708" y="210"/>
                  </a:lnTo>
                  <a:lnTo>
                    <a:pt x="708" y="208"/>
                  </a:lnTo>
                  <a:lnTo>
                    <a:pt x="706" y="205"/>
                  </a:lnTo>
                  <a:lnTo>
                    <a:pt x="706" y="205"/>
                  </a:lnTo>
                  <a:lnTo>
                    <a:pt x="706" y="205"/>
                  </a:lnTo>
                  <a:lnTo>
                    <a:pt x="703" y="203"/>
                  </a:lnTo>
                  <a:lnTo>
                    <a:pt x="703" y="203"/>
                  </a:lnTo>
                  <a:lnTo>
                    <a:pt x="701" y="201"/>
                  </a:lnTo>
                  <a:lnTo>
                    <a:pt x="701" y="198"/>
                  </a:lnTo>
                  <a:lnTo>
                    <a:pt x="699" y="196"/>
                  </a:lnTo>
                  <a:lnTo>
                    <a:pt x="699" y="196"/>
                  </a:lnTo>
                  <a:lnTo>
                    <a:pt x="694" y="194"/>
                  </a:lnTo>
                  <a:lnTo>
                    <a:pt x="694" y="194"/>
                  </a:lnTo>
                  <a:lnTo>
                    <a:pt x="692" y="194"/>
                  </a:lnTo>
                  <a:lnTo>
                    <a:pt x="692" y="194"/>
                  </a:lnTo>
                  <a:lnTo>
                    <a:pt x="689" y="194"/>
                  </a:lnTo>
                  <a:lnTo>
                    <a:pt x="689" y="196"/>
                  </a:lnTo>
                  <a:lnTo>
                    <a:pt x="687" y="196"/>
                  </a:lnTo>
                  <a:lnTo>
                    <a:pt x="687" y="194"/>
                  </a:lnTo>
                  <a:lnTo>
                    <a:pt x="684" y="194"/>
                  </a:lnTo>
                  <a:lnTo>
                    <a:pt x="684" y="191"/>
                  </a:lnTo>
                  <a:lnTo>
                    <a:pt x="684" y="189"/>
                  </a:lnTo>
                  <a:lnTo>
                    <a:pt x="684" y="187"/>
                  </a:lnTo>
                  <a:lnTo>
                    <a:pt x="684" y="187"/>
                  </a:lnTo>
                  <a:lnTo>
                    <a:pt x="684" y="184"/>
                  </a:lnTo>
                  <a:lnTo>
                    <a:pt x="682" y="182"/>
                  </a:lnTo>
                  <a:lnTo>
                    <a:pt x="680" y="182"/>
                  </a:lnTo>
                  <a:lnTo>
                    <a:pt x="675" y="177"/>
                  </a:lnTo>
                  <a:lnTo>
                    <a:pt x="670" y="175"/>
                  </a:lnTo>
                  <a:lnTo>
                    <a:pt x="666" y="170"/>
                  </a:lnTo>
                  <a:lnTo>
                    <a:pt x="666" y="170"/>
                  </a:lnTo>
                  <a:lnTo>
                    <a:pt x="663" y="170"/>
                  </a:lnTo>
                  <a:lnTo>
                    <a:pt x="663" y="170"/>
                  </a:lnTo>
                  <a:lnTo>
                    <a:pt x="663" y="172"/>
                  </a:lnTo>
                  <a:lnTo>
                    <a:pt x="663" y="172"/>
                  </a:lnTo>
                  <a:lnTo>
                    <a:pt x="663" y="172"/>
                  </a:lnTo>
                  <a:lnTo>
                    <a:pt x="661" y="172"/>
                  </a:lnTo>
                  <a:lnTo>
                    <a:pt x="661" y="172"/>
                  </a:lnTo>
                  <a:lnTo>
                    <a:pt x="661" y="172"/>
                  </a:lnTo>
                  <a:lnTo>
                    <a:pt x="658" y="172"/>
                  </a:lnTo>
                  <a:lnTo>
                    <a:pt x="658" y="172"/>
                  </a:lnTo>
                  <a:lnTo>
                    <a:pt x="654" y="168"/>
                  </a:lnTo>
                  <a:lnTo>
                    <a:pt x="651" y="163"/>
                  </a:lnTo>
                  <a:lnTo>
                    <a:pt x="649" y="160"/>
                  </a:lnTo>
                  <a:lnTo>
                    <a:pt x="649" y="160"/>
                  </a:lnTo>
                  <a:lnTo>
                    <a:pt x="647" y="160"/>
                  </a:lnTo>
                  <a:lnTo>
                    <a:pt x="637" y="163"/>
                  </a:lnTo>
                  <a:lnTo>
                    <a:pt x="637" y="163"/>
                  </a:lnTo>
                  <a:lnTo>
                    <a:pt x="635" y="160"/>
                  </a:lnTo>
                  <a:lnTo>
                    <a:pt x="632" y="160"/>
                  </a:lnTo>
                  <a:lnTo>
                    <a:pt x="628" y="160"/>
                  </a:lnTo>
                  <a:lnTo>
                    <a:pt x="628" y="158"/>
                  </a:lnTo>
                  <a:lnTo>
                    <a:pt x="628" y="156"/>
                  </a:lnTo>
                  <a:lnTo>
                    <a:pt x="630" y="153"/>
                  </a:lnTo>
                  <a:lnTo>
                    <a:pt x="628" y="153"/>
                  </a:lnTo>
                  <a:lnTo>
                    <a:pt x="628" y="151"/>
                  </a:lnTo>
                  <a:lnTo>
                    <a:pt x="628" y="149"/>
                  </a:lnTo>
                  <a:lnTo>
                    <a:pt x="628" y="146"/>
                  </a:lnTo>
                  <a:lnTo>
                    <a:pt x="628" y="144"/>
                  </a:lnTo>
                  <a:lnTo>
                    <a:pt x="628" y="142"/>
                  </a:lnTo>
                  <a:lnTo>
                    <a:pt x="628" y="139"/>
                  </a:lnTo>
                  <a:lnTo>
                    <a:pt x="625" y="137"/>
                  </a:lnTo>
                  <a:lnTo>
                    <a:pt x="623" y="134"/>
                  </a:lnTo>
                  <a:lnTo>
                    <a:pt x="621" y="134"/>
                  </a:lnTo>
                  <a:lnTo>
                    <a:pt x="621" y="137"/>
                  </a:lnTo>
                  <a:lnTo>
                    <a:pt x="618" y="139"/>
                  </a:lnTo>
                  <a:lnTo>
                    <a:pt x="616" y="139"/>
                  </a:lnTo>
                  <a:lnTo>
                    <a:pt x="616" y="139"/>
                  </a:lnTo>
                  <a:lnTo>
                    <a:pt x="613" y="139"/>
                  </a:lnTo>
                  <a:lnTo>
                    <a:pt x="613" y="139"/>
                  </a:lnTo>
                  <a:lnTo>
                    <a:pt x="613" y="137"/>
                  </a:lnTo>
                  <a:lnTo>
                    <a:pt x="613" y="134"/>
                  </a:lnTo>
                  <a:lnTo>
                    <a:pt x="613" y="132"/>
                  </a:lnTo>
                  <a:lnTo>
                    <a:pt x="613" y="132"/>
                  </a:lnTo>
                  <a:lnTo>
                    <a:pt x="616" y="130"/>
                  </a:lnTo>
                  <a:lnTo>
                    <a:pt x="616" y="130"/>
                  </a:lnTo>
                  <a:lnTo>
                    <a:pt x="616" y="127"/>
                  </a:lnTo>
                  <a:lnTo>
                    <a:pt x="613" y="127"/>
                  </a:lnTo>
                  <a:lnTo>
                    <a:pt x="613" y="127"/>
                  </a:lnTo>
                  <a:lnTo>
                    <a:pt x="613" y="125"/>
                  </a:lnTo>
                  <a:lnTo>
                    <a:pt x="609" y="125"/>
                  </a:lnTo>
                  <a:lnTo>
                    <a:pt x="609" y="125"/>
                  </a:lnTo>
                  <a:lnTo>
                    <a:pt x="606" y="123"/>
                  </a:lnTo>
                  <a:lnTo>
                    <a:pt x="606" y="123"/>
                  </a:lnTo>
                  <a:lnTo>
                    <a:pt x="604" y="120"/>
                  </a:lnTo>
                  <a:lnTo>
                    <a:pt x="604" y="118"/>
                  </a:lnTo>
                  <a:lnTo>
                    <a:pt x="604" y="118"/>
                  </a:lnTo>
                  <a:lnTo>
                    <a:pt x="602" y="118"/>
                  </a:lnTo>
                  <a:lnTo>
                    <a:pt x="602" y="116"/>
                  </a:lnTo>
                  <a:lnTo>
                    <a:pt x="597" y="118"/>
                  </a:lnTo>
                  <a:lnTo>
                    <a:pt x="597" y="116"/>
                  </a:lnTo>
                  <a:lnTo>
                    <a:pt x="597" y="116"/>
                  </a:lnTo>
                  <a:lnTo>
                    <a:pt x="599" y="111"/>
                  </a:lnTo>
                  <a:lnTo>
                    <a:pt x="599" y="108"/>
                  </a:lnTo>
                  <a:lnTo>
                    <a:pt x="599" y="106"/>
                  </a:lnTo>
                  <a:lnTo>
                    <a:pt x="599" y="104"/>
                  </a:lnTo>
                  <a:lnTo>
                    <a:pt x="599" y="101"/>
                  </a:lnTo>
                  <a:lnTo>
                    <a:pt x="599" y="101"/>
                  </a:lnTo>
                  <a:lnTo>
                    <a:pt x="602" y="99"/>
                  </a:lnTo>
                  <a:lnTo>
                    <a:pt x="604" y="99"/>
                  </a:lnTo>
                  <a:lnTo>
                    <a:pt x="604" y="99"/>
                  </a:lnTo>
                  <a:lnTo>
                    <a:pt x="604" y="97"/>
                  </a:lnTo>
                  <a:lnTo>
                    <a:pt x="604" y="94"/>
                  </a:lnTo>
                  <a:lnTo>
                    <a:pt x="604" y="92"/>
                  </a:lnTo>
                  <a:lnTo>
                    <a:pt x="602" y="89"/>
                  </a:lnTo>
                  <a:lnTo>
                    <a:pt x="602" y="89"/>
                  </a:lnTo>
                  <a:lnTo>
                    <a:pt x="602" y="89"/>
                  </a:lnTo>
                  <a:lnTo>
                    <a:pt x="602" y="87"/>
                  </a:lnTo>
                  <a:lnTo>
                    <a:pt x="602" y="85"/>
                  </a:lnTo>
                  <a:lnTo>
                    <a:pt x="602" y="82"/>
                  </a:lnTo>
                  <a:lnTo>
                    <a:pt x="597" y="78"/>
                  </a:lnTo>
                  <a:lnTo>
                    <a:pt x="597" y="75"/>
                  </a:lnTo>
                  <a:lnTo>
                    <a:pt x="595" y="78"/>
                  </a:lnTo>
                  <a:lnTo>
                    <a:pt x="595" y="78"/>
                  </a:lnTo>
                  <a:lnTo>
                    <a:pt x="592" y="82"/>
                  </a:lnTo>
                  <a:lnTo>
                    <a:pt x="592" y="82"/>
                  </a:lnTo>
                  <a:lnTo>
                    <a:pt x="592" y="85"/>
                  </a:lnTo>
                  <a:lnTo>
                    <a:pt x="590" y="85"/>
                  </a:lnTo>
                  <a:lnTo>
                    <a:pt x="585" y="87"/>
                  </a:lnTo>
                  <a:lnTo>
                    <a:pt x="585" y="87"/>
                  </a:lnTo>
                  <a:lnTo>
                    <a:pt x="583" y="87"/>
                  </a:lnTo>
                  <a:lnTo>
                    <a:pt x="580" y="82"/>
                  </a:lnTo>
                  <a:lnTo>
                    <a:pt x="580" y="82"/>
                  </a:lnTo>
                  <a:lnTo>
                    <a:pt x="580" y="80"/>
                  </a:lnTo>
                  <a:lnTo>
                    <a:pt x="578" y="80"/>
                  </a:lnTo>
                  <a:lnTo>
                    <a:pt x="578" y="78"/>
                  </a:lnTo>
                  <a:lnTo>
                    <a:pt x="576" y="78"/>
                  </a:lnTo>
                  <a:lnTo>
                    <a:pt x="576" y="75"/>
                  </a:lnTo>
                  <a:lnTo>
                    <a:pt x="573" y="75"/>
                  </a:lnTo>
                  <a:lnTo>
                    <a:pt x="573" y="73"/>
                  </a:lnTo>
                  <a:lnTo>
                    <a:pt x="571" y="73"/>
                  </a:lnTo>
                  <a:lnTo>
                    <a:pt x="569" y="71"/>
                  </a:lnTo>
                  <a:lnTo>
                    <a:pt x="569" y="71"/>
                  </a:lnTo>
                  <a:lnTo>
                    <a:pt x="569" y="68"/>
                  </a:lnTo>
                  <a:lnTo>
                    <a:pt x="566" y="63"/>
                  </a:lnTo>
                  <a:lnTo>
                    <a:pt x="566" y="63"/>
                  </a:lnTo>
                  <a:lnTo>
                    <a:pt x="566" y="61"/>
                  </a:lnTo>
                  <a:lnTo>
                    <a:pt x="569" y="54"/>
                  </a:lnTo>
                  <a:lnTo>
                    <a:pt x="569" y="52"/>
                  </a:lnTo>
                  <a:lnTo>
                    <a:pt x="571" y="52"/>
                  </a:lnTo>
                  <a:lnTo>
                    <a:pt x="571" y="49"/>
                  </a:lnTo>
                  <a:lnTo>
                    <a:pt x="571" y="49"/>
                  </a:lnTo>
                  <a:lnTo>
                    <a:pt x="571" y="49"/>
                  </a:lnTo>
                  <a:lnTo>
                    <a:pt x="573" y="47"/>
                  </a:lnTo>
                  <a:lnTo>
                    <a:pt x="573" y="47"/>
                  </a:lnTo>
                  <a:lnTo>
                    <a:pt x="573" y="47"/>
                  </a:lnTo>
                  <a:lnTo>
                    <a:pt x="576" y="47"/>
                  </a:lnTo>
                  <a:lnTo>
                    <a:pt x="578" y="47"/>
                  </a:lnTo>
                  <a:lnTo>
                    <a:pt x="578" y="47"/>
                  </a:lnTo>
                  <a:lnTo>
                    <a:pt x="580" y="47"/>
                  </a:lnTo>
                  <a:lnTo>
                    <a:pt x="580" y="47"/>
                  </a:lnTo>
                  <a:lnTo>
                    <a:pt x="580" y="45"/>
                  </a:lnTo>
                  <a:lnTo>
                    <a:pt x="580" y="45"/>
                  </a:lnTo>
                  <a:lnTo>
                    <a:pt x="580" y="42"/>
                  </a:lnTo>
                  <a:lnTo>
                    <a:pt x="580" y="42"/>
                  </a:lnTo>
                  <a:lnTo>
                    <a:pt x="580" y="40"/>
                  </a:lnTo>
                  <a:lnTo>
                    <a:pt x="578" y="40"/>
                  </a:lnTo>
                  <a:lnTo>
                    <a:pt x="578" y="42"/>
                  </a:lnTo>
                  <a:lnTo>
                    <a:pt x="578" y="42"/>
                  </a:lnTo>
                  <a:lnTo>
                    <a:pt x="576" y="42"/>
                  </a:lnTo>
                  <a:lnTo>
                    <a:pt x="576" y="42"/>
                  </a:lnTo>
                  <a:lnTo>
                    <a:pt x="571" y="40"/>
                  </a:lnTo>
                  <a:lnTo>
                    <a:pt x="569" y="40"/>
                  </a:lnTo>
                  <a:lnTo>
                    <a:pt x="569" y="40"/>
                  </a:lnTo>
                  <a:lnTo>
                    <a:pt x="566" y="37"/>
                  </a:lnTo>
                  <a:lnTo>
                    <a:pt x="566" y="37"/>
                  </a:lnTo>
                  <a:lnTo>
                    <a:pt x="566" y="37"/>
                  </a:lnTo>
                  <a:lnTo>
                    <a:pt x="569" y="35"/>
                  </a:lnTo>
                  <a:lnTo>
                    <a:pt x="569" y="30"/>
                  </a:lnTo>
                  <a:lnTo>
                    <a:pt x="569" y="28"/>
                  </a:lnTo>
                  <a:lnTo>
                    <a:pt x="569" y="28"/>
                  </a:lnTo>
                  <a:lnTo>
                    <a:pt x="569" y="28"/>
                  </a:lnTo>
                  <a:lnTo>
                    <a:pt x="569" y="26"/>
                  </a:lnTo>
                  <a:lnTo>
                    <a:pt x="569" y="26"/>
                  </a:lnTo>
                  <a:lnTo>
                    <a:pt x="566" y="26"/>
                  </a:lnTo>
                  <a:lnTo>
                    <a:pt x="566" y="26"/>
                  </a:lnTo>
                  <a:lnTo>
                    <a:pt x="564" y="26"/>
                  </a:lnTo>
                  <a:lnTo>
                    <a:pt x="559" y="28"/>
                  </a:lnTo>
                  <a:lnTo>
                    <a:pt x="559" y="28"/>
                  </a:lnTo>
                  <a:lnTo>
                    <a:pt x="557" y="28"/>
                  </a:lnTo>
                  <a:lnTo>
                    <a:pt x="557" y="28"/>
                  </a:lnTo>
                  <a:lnTo>
                    <a:pt x="557" y="28"/>
                  </a:lnTo>
                  <a:lnTo>
                    <a:pt x="554" y="30"/>
                  </a:lnTo>
                  <a:lnTo>
                    <a:pt x="554" y="30"/>
                  </a:lnTo>
                  <a:lnTo>
                    <a:pt x="554" y="30"/>
                  </a:lnTo>
                  <a:lnTo>
                    <a:pt x="554" y="33"/>
                  </a:lnTo>
                  <a:lnTo>
                    <a:pt x="554" y="33"/>
                  </a:lnTo>
                  <a:lnTo>
                    <a:pt x="554" y="35"/>
                  </a:lnTo>
                  <a:lnTo>
                    <a:pt x="554" y="35"/>
                  </a:lnTo>
                  <a:lnTo>
                    <a:pt x="552" y="35"/>
                  </a:lnTo>
                  <a:lnTo>
                    <a:pt x="552" y="37"/>
                  </a:lnTo>
                  <a:lnTo>
                    <a:pt x="552" y="37"/>
                  </a:lnTo>
                  <a:lnTo>
                    <a:pt x="552" y="37"/>
                  </a:lnTo>
                  <a:lnTo>
                    <a:pt x="552" y="37"/>
                  </a:lnTo>
                  <a:lnTo>
                    <a:pt x="552" y="40"/>
                  </a:lnTo>
                  <a:lnTo>
                    <a:pt x="552" y="40"/>
                  </a:lnTo>
                  <a:lnTo>
                    <a:pt x="552" y="40"/>
                  </a:lnTo>
                  <a:lnTo>
                    <a:pt x="552" y="42"/>
                  </a:lnTo>
                  <a:lnTo>
                    <a:pt x="550" y="42"/>
                  </a:lnTo>
                  <a:lnTo>
                    <a:pt x="547" y="45"/>
                  </a:lnTo>
                  <a:lnTo>
                    <a:pt x="547" y="45"/>
                  </a:lnTo>
                  <a:lnTo>
                    <a:pt x="545" y="45"/>
                  </a:lnTo>
                  <a:lnTo>
                    <a:pt x="540" y="42"/>
                  </a:lnTo>
                  <a:lnTo>
                    <a:pt x="538" y="42"/>
                  </a:lnTo>
                  <a:lnTo>
                    <a:pt x="533" y="42"/>
                  </a:lnTo>
                  <a:lnTo>
                    <a:pt x="528" y="42"/>
                  </a:lnTo>
                  <a:lnTo>
                    <a:pt x="526" y="42"/>
                  </a:lnTo>
                  <a:lnTo>
                    <a:pt x="524" y="40"/>
                  </a:lnTo>
                  <a:lnTo>
                    <a:pt x="524" y="40"/>
                  </a:lnTo>
                  <a:lnTo>
                    <a:pt x="521" y="37"/>
                  </a:lnTo>
                  <a:lnTo>
                    <a:pt x="521" y="37"/>
                  </a:lnTo>
                  <a:lnTo>
                    <a:pt x="519" y="33"/>
                  </a:lnTo>
                  <a:lnTo>
                    <a:pt x="519" y="33"/>
                  </a:lnTo>
                  <a:lnTo>
                    <a:pt x="519" y="33"/>
                  </a:lnTo>
                  <a:lnTo>
                    <a:pt x="516" y="30"/>
                  </a:lnTo>
                  <a:lnTo>
                    <a:pt x="516" y="30"/>
                  </a:lnTo>
                  <a:lnTo>
                    <a:pt x="514" y="30"/>
                  </a:lnTo>
                  <a:lnTo>
                    <a:pt x="512" y="30"/>
                  </a:lnTo>
                  <a:lnTo>
                    <a:pt x="512" y="30"/>
                  </a:lnTo>
                  <a:lnTo>
                    <a:pt x="505" y="26"/>
                  </a:lnTo>
                  <a:lnTo>
                    <a:pt x="505" y="26"/>
                  </a:lnTo>
                  <a:lnTo>
                    <a:pt x="502" y="26"/>
                  </a:lnTo>
                  <a:lnTo>
                    <a:pt x="500" y="26"/>
                  </a:lnTo>
                  <a:lnTo>
                    <a:pt x="500" y="26"/>
                  </a:lnTo>
                  <a:lnTo>
                    <a:pt x="500" y="26"/>
                  </a:lnTo>
                  <a:lnTo>
                    <a:pt x="500" y="26"/>
                  </a:lnTo>
                  <a:lnTo>
                    <a:pt x="500" y="28"/>
                  </a:lnTo>
                  <a:lnTo>
                    <a:pt x="497" y="35"/>
                  </a:lnTo>
                  <a:lnTo>
                    <a:pt x="497" y="35"/>
                  </a:lnTo>
                  <a:lnTo>
                    <a:pt x="497" y="35"/>
                  </a:lnTo>
                  <a:lnTo>
                    <a:pt x="497" y="35"/>
                  </a:lnTo>
                  <a:lnTo>
                    <a:pt x="495" y="35"/>
                  </a:lnTo>
                  <a:lnTo>
                    <a:pt x="495" y="35"/>
                  </a:lnTo>
                  <a:lnTo>
                    <a:pt x="495" y="35"/>
                  </a:lnTo>
                  <a:lnTo>
                    <a:pt x="493" y="35"/>
                  </a:lnTo>
                  <a:lnTo>
                    <a:pt x="493" y="33"/>
                  </a:lnTo>
                  <a:lnTo>
                    <a:pt x="490" y="30"/>
                  </a:lnTo>
                  <a:lnTo>
                    <a:pt x="490" y="30"/>
                  </a:lnTo>
                  <a:lnTo>
                    <a:pt x="490" y="28"/>
                  </a:lnTo>
                  <a:lnTo>
                    <a:pt x="490" y="28"/>
                  </a:lnTo>
                  <a:lnTo>
                    <a:pt x="490" y="26"/>
                  </a:lnTo>
                  <a:lnTo>
                    <a:pt x="490" y="26"/>
                  </a:lnTo>
                  <a:lnTo>
                    <a:pt x="490" y="26"/>
                  </a:lnTo>
                  <a:lnTo>
                    <a:pt x="490" y="23"/>
                  </a:lnTo>
                  <a:lnTo>
                    <a:pt x="488" y="23"/>
                  </a:lnTo>
                  <a:lnTo>
                    <a:pt x="486" y="23"/>
                  </a:lnTo>
                  <a:lnTo>
                    <a:pt x="486" y="23"/>
                  </a:lnTo>
                  <a:lnTo>
                    <a:pt x="483" y="23"/>
                  </a:lnTo>
                  <a:lnTo>
                    <a:pt x="483" y="23"/>
                  </a:lnTo>
                  <a:lnTo>
                    <a:pt x="481" y="23"/>
                  </a:lnTo>
                  <a:lnTo>
                    <a:pt x="481" y="21"/>
                  </a:lnTo>
                  <a:lnTo>
                    <a:pt x="481" y="21"/>
                  </a:lnTo>
                  <a:lnTo>
                    <a:pt x="481" y="21"/>
                  </a:lnTo>
                  <a:lnTo>
                    <a:pt x="481" y="21"/>
                  </a:lnTo>
                  <a:lnTo>
                    <a:pt x="479" y="18"/>
                  </a:lnTo>
                  <a:lnTo>
                    <a:pt x="476" y="18"/>
                  </a:lnTo>
                  <a:lnTo>
                    <a:pt x="474" y="18"/>
                  </a:lnTo>
                  <a:lnTo>
                    <a:pt x="474" y="18"/>
                  </a:lnTo>
                  <a:lnTo>
                    <a:pt x="471" y="16"/>
                  </a:lnTo>
                  <a:lnTo>
                    <a:pt x="471" y="16"/>
                  </a:lnTo>
                  <a:lnTo>
                    <a:pt x="469" y="14"/>
                  </a:lnTo>
                  <a:lnTo>
                    <a:pt x="471" y="14"/>
                  </a:lnTo>
                  <a:lnTo>
                    <a:pt x="471" y="14"/>
                  </a:lnTo>
                  <a:lnTo>
                    <a:pt x="471" y="14"/>
                  </a:lnTo>
                  <a:lnTo>
                    <a:pt x="476" y="14"/>
                  </a:lnTo>
                  <a:lnTo>
                    <a:pt x="479" y="11"/>
                  </a:lnTo>
                  <a:lnTo>
                    <a:pt x="479" y="11"/>
                  </a:lnTo>
                  <a:lnTo>
                    <a:pt x="481" y="11"/>
                  </a:lnTo>
                  <a:lnTo>
                    <a:pt x="481" y="11"/>
                  </a:lnTo>
                  <a:lnTo>
                    <a:pt x="481" y="9"/>
                  </a:lnTo>
                  <a:lnTo>
                    <a:pt x="479" y="9"/>
                  </a:lnTo>
                  <a:lnTo>
                    <a:pt x="479" y="9"/>
                  </a:lnTo>
                  <a:lnTo>
                    <a:pt x="476" y="9"/>
                  </a:lnTo>
                  <a:lnTo>
                    <a:pt x="471" y="9"/>
                  </a:lnTo>
                  <a:lnTo>
                    <a:pt x="464" y="11"/>
                  </a:lnTo>
                  <a:lnTo>
                    <a:pt x="462" y="9"/>
                  </a:lnTo>
                  <a:lnTo>
                    <a:pt x="453" y="7"/>
                  </a:lnTo>
                  <a:lnTo>
                    <a:pt x="450" y="7"/>
                  </a:lnTo>
                  <a:lnTo>
                    <a:pt x="450" y="2"/>
                  </a:lnTo>
                  <a:lnTo>
                    <a:pt x="448" y="2"/>
                  </a:lnTo>
                  <a:lnTo>
                    <a:pt x="448" y="0"/>
                  </a:lnTo>
                  <a:lnTo>
                    <a:pt x="445" y="2"/>
                  </a:lnTo>
                  <a:lnTo>
                    <a:pt x="441" y="2"/>
                  </a:lnTo>
                  <a:lnTo>
                    <a:pt x="438" y="2"/>
                  </a:lnTo>
                  <a:lnTo>
                    <a:pt x="438" y="4"/>
                  </a:lnTo>
                  <a:lnTo>
                    <a:pt x="436" y="4"/>
                  </a:lnTo>
                  <a:lnTo>
                    <a:pt x="436" y="7"/>
                  </a:lnTo>
                  <a:lnTo>
                    <a:pt x="434" y="7"/>
                  </a:lnTo>
                  <a:lnTo>
                    <a:pt x="434" y="7"/>
                  </a:lnTo>
                  <a:lnTo>
                    <a:pt x="431" y="7"/>
                  </a:lnTo>
                  <a:lnTo>
                    <a:pt x="429" y="7"/>
                  </a:lnTo>
                  <a:lnTo>
                    <a:pt x="429" y="4"/>
                  </a:lnTo>
                  <a:lnTo>
                    <a:pt x="429" y="4"/>
                  </a:lnTo>
                  <a:lnTo>
                    <a:pt x="426" y="4"/>
                  </a:lnTo>
                  <a:lnTo>
                    <a:pt x="426" y="4"/>
                  </a:lnTo>
                  <a:lnTo>
                    <a:pt x="424" y="4"/>
                  </a:lnTo>
                  <a:lnTo>
                    <a:pt x="422" y="4"/>
                  </a:lnTo>
                  <a:lnTo>
                    <a:pt x="422" y="7"/>
                  </a:lnTo>
                  <a:lnTo>
                    <a:pt x="422" y="7"/>
                  </a:lnTo>
                  <a:lnTo>
                    <a:pt x="422" y="9"/>
                  </a:lnTo>
                  <a:lnTo>
                    <a:pt x="422" y="9"/>
                  </a:lnTo>
                  <a:lnTo>
                    <a:pt x="422" y="9"/>
                  </a:lnTo>
                  <a:lnTo>
                    <a:pt x="419" y="9"/>
                  </a:lnTo>
                  <a:lnTo>
                    <a:pt x="417" y="9"/>
                  </a:lnTo>
                  <a:lnTo>
                    <a:pt x="417" y="9"/>
                  </a:lnTo>
                  <a:lnTo>
                    <a:pt x="415" y="7"/>
                  </a:lnTo>
                  <a:lnTo>
                    <a:pt x="415" y="4"/>
                  </a:lnTo>
                  <a:lnTo>
                    <a:pt x="415" y="4"/>
                  </a:lnTo>
                  <a:lnTo>
                    <a:pt x="412" y="4"/>
                  </a:lnTo>
                  <a:lnTo>
                    <a:pt x="403" y="7"/>
                  </a:lnTo>
                  <a:lnTo>
                    <a:pt x="400" y="7"/>
                  </a:lnTo>
                  <a:lnTo>
                    <a:pt x="398" y="7"/>
                  </a:lnTo>
                  <a:lnTo>
                    <a:pt x="398" y="7"/>
                  </a:lnTo>
                  <a:lnTo>
                    <a:pt x="396" y="4"/>
                  </a:lnTo>
                  <a:lnTo>
                    <a:pt x="393" y="4"/>
                  </a:lnTo>
                  <a:lnTo>
                    <a:pt x="389" y="4"/>
                  </a:lnTo>
                  <a:lnTo>
                    <a:pt x="381" y="4"/>
                  </a:lnTo>
                  <a:lnTo>
                    <a:pt x="379" y="4"/>
                  </a:lnTo>
                  <a:lnTo>
                    <a:pt x="377" y="4"/>
                  </a:lnTo>
                  <a:lnTo>
                    <a:pt x="374" y="7"/>
                  </a:lnTo>
                  <a:lnTo>
                    <a:pt x="372" y="9"/>
                  </a:lnTo>
                  <a:lnTo>
                    <a:pt x="370" y="9"/>
                  </a:lnTo>
                  <a:lnTo>
                    <a:pt x="367" y="9"/>
                  </a:lnTo>
                  <a:lnTo>
                    <a:pt x="365" y="7"/>
                  </a:lnTo>
                  <a:lnTo>
                    <a:pt x="365" y="7"/>
                  </a:lnTo>
                  <a:lnTo>
                    <a:pt x="360" y="7"/>
                  </a:lnTo>
                  <a:lnTo>
                    <a:pt x="360" y="7"/>
                  </a:lnTo>
                  <a:lnTo>
                    <a:pt x="358" y="9"/>
                  </a:lnTo>
                  <a:lnTo>
                    <a:pt x="355" y="9"/>
                  </a:lnTo>
                  <a:lnTo>
                    <a:pt x="353" y="9"/>
                  </a:lnTo>
                  <a:lnTo>
                    <a:pt x="353" y="9"/>
                  </a:lnTo>
                  <a:lnTo>
                    <a:pt x="341" y="7"/>
                  </a:lnTo>
                  <a:lnTo>
                    <a:pt x="337" y="4"/>
                  </a:lnTo>
                  <a:lnTo>
                    <a:pt x="334" y="2"/>
                  </a:lnTo>
                  <a:lnTo>
                    <a:pt x="334" y="4"/>
                  </a:lnTo>
                  <a:lnTo>
                    <a:pt x="332" y="7"/>
                  </a:lnTo>
                  <a:lnTo>
                    <a:pt x="325" y="9"/>
                  </a:lnTo>
                  <a:lnTo>
                    <a:pt x="322" y="11"/>
                  </a:lnTo>
                  <a:lnTo>
                    <a:pt x="322" y="16"/>
                  </a:lnTo>
                  <a:lnTo>
                    <a:pt x="322" y="21"/>
                  </a:lnTo>
                  <a:lnTo>
                    <a:pt x="325" y="21"/>
                  </a:lnTo>
                  <a:lnTo>
                    <a:pt x="325" y="23"/>
                  </a:lnTo>
                  <a:lnTo>
                    <a:pt x="325" y="23"/>
                  </a:lnTo>
                  <a:lnTo>
                    <a:pt x="325" y="23"/>
                  </a:lnTo>
                  <a:lnTo>
                    <a:pt x="325" y="26"/>
                  </a:lnTo>
                  <a:lnTo>
                    <a:pt x="325" y="28"/>
                  </a:lnTo>
                  <a:lnTo>
                    <a:pt x="325" y="28"/>
                  </a:lnTo>
                  <a:lnTo>
                    <a:pt x="325" y="30"/>
                  </a:lnTo>
                  <a:lnTo>
                    <a:pt x="325" y="30"/>
                  </a:lnTo>
                  <a:lnTo>
                    <a:pt x="325" y="30"/>
                  </a:lnTo>
                  <a:lnTo>
                    <a:pt x="327" y="33"/>
                  </a:lnTo>
                  <a:lnTo>
                    <a:pt x="332" y="33"/>
                  </a:lnTo>
                  <a:lnTo>
                    <a:pt x="337" y="35"/>
                  </a:lnTo>
                  <a:lnTo>
                    <a:pt x="337" y="37"/>
                  </a:lnTo>
                  <a:lnTo>
                    <a:pt x="337" y="40"/>
                  </a:lnTo>
                  <a:lnTo>
                    <a:pt x="329" y="42"/>
                  </a:lnTo>
                  <a:lnTo>
                    <a:pt x="329" y="42"/>
                  </a:lnTo>
                  <a:lnTo>
                    <a:pt x="327" y="45"/>
                  </a:lnTo>
                  <a:lnTo>
                    <a:pt x="327" y="45"/>
                  </a:lnTo>
                  <a:lnTo>
                    <a:pt x="325" y="45"/>
                  </a:lnTo>
                  <a:lnTo>
                    <a:pt x="322" y="45"/>
                  </a:lnTo>
                  <a:lnTo>
                    <a:pt x="320" y="45"/>
                  </a:lnTo>
                  <a:lnTo>
                    <a:pt x="318" y="45"/>
                  </a:lnTo>
                  <a:lnTo>
                    <a:pt x="310" y="49"/>
                  </a:lnTo>
                  <a:lnTo>
                    <a:pt x="308" y="52"/>
                  </a:lnTo>
                  <a:lnTo>
                    <a:pt x="310" y="54"/>
                  </a:lnTo>
                  <a:lnTo>
                    <a:pt x="310" y="56"/>
                  </a:lnTo>
                  <a:lnTo>
                    <a:pt x="310" y="56"/>
                  </a:lnTo>
                  <a:lnTo>
                    <a:pt x="308" y="56"/>
                  </a:lnTo>
                  <a:lnTo>
                    <a:pt x="306" y="59"/>
                  </a:lnTo>
                  <a:lnTo>
                    <a:pt x="301" y="61"/>
                  </a:lnTo>
                  <a:lnTo>
                    <a:pt x="299" y="61"/>
                  </a:lnTo>
                  <a:lnTo>
                    <a:pt x="284" y="59"/>
                  </a:lnTo>
                  <a:lnTo>
                    <a:pt x="280" y="56"/>
                  </a:lnTo>
                  <a:lnTo>
                    <a:pt x="277" y="56"/>
                  </a:lnTo>
                  <a:lnTo>
                    <a:pt x="277" y="54"/>
                  </a:lnTo>
                  <a:lnTo>
                    <a:pt x="275" y="49"/>
                  </a:lnTo>
                  <a:lnTo>
                    <a:pt x="275" y="45"/>
                  </a:lnTo>
                  <a:lnTo>
                    <a:pt x="275" y="42"/>
                  </a:lnTo>
                  <a:lnTo>
                    <a:pt x="275" y="42"/>
                  </a:lnTo>
                  <a:lnTo>
                    <a:pt x="277" y="40"/>
                  </a:lnTo>
                  <a:lnTo>
                    <a:pt x="277" y="40"/>
                  </a:lnTo>
                  <a:lnTo>
                    <a:pt x="277" y="37"/>
                  </a:lnTo>
                  <a:lnTo>
                    <a:pt x="273" y="37"/>
                  </a:lnTo>
                  <a:lnTo>
                    <a:pt x="261" y="40"/>
                  </a:lnTo>
                  <a:lnTo>
                    <a:pt x="256" y="42"/>
                  </a:lnTo>
                  <a:lnTo>
                    <a:pt x="254" y="45"/>
                  </a:lnTo>
                  <a:lnTo>
                    <a:pt x="247" y="45"/>
                  </a:lnTo>
                  <a:lnTo>
                    <a:pt x="244" y="45"/>
                  </a:lnTo>
                  <a:lnTo>
                    <a:pt x="239" y="49"/>
                  </a:lnTo>
                  <a:lnTo>
                    <a:pt x="237" y="49"/>
                  </a:lnTo>
                  <a:lnTo>
                    <a:pt x="235" y="49"/>
                  </a:lnTo>
                  <a:lnTo>
                    <a:pt x="230" y="52"/>
                  </a:lnTo>
                  <a:lnTo>
                    <a:pt x="225" y="52"/>
                  </a:lnTo>
                  <a:lnTo>
                    <a:pt x="223" y="52"/>
                  </a:lnTo>
                  <a:lnTo>
                    <a:pt x="223" y="54"/>
                  </a:lnTo>
                  <a:lnTo>
                    <a:pt x="221" y="61"/>
                  </a:lnTo>
                  <a:lnTo>
                    <a:pt x="218" y="63"/>
                  </a:lnTo>
                  <a:lnTo>
                    <a:pt x="213" y="68"/>
                  </a:lnTo>
                  <a:lnTo>
                    <a:pt x="209" y="68"/>
                  </a:lnTo>
                  <a:lnTo>
                    <a:pt x="185" y="68"/>
                  </a:lnTo>
                  <a:lnTo>
                    <a:pt x="180" y="68"/>
                  </a:lnTo>
                  <a:lnTo>
                    <a:pt x="176" y="66"/>
                  </a:lnTo>
                  <a:lnTo>
                    <a:pt x="166" y="56"/>
                  </a:lnTo>
                  <a:lnTo>
                    <a:pt x="161" y="54"/>
                  </a:lnTo>
                  <a:lnTo>
                    <a:pt x="131" y="54"/>
                  </a:lnTo>
                  <a:lnTo>
                    <a:pt x="121" y="56"/>
                  </a:lnTo>
                  <a:lnTo>
                    <a:pt x="116" y="59"/>
                  </a:lnTo>
                  <a:lnTo>
                    <a:pt x="114" y="56"/>
                  </a:lnTo>
                  <a:lnTo>
                    <a:pt x="109" y="54"/>
                  </a:lnTo>
                  <a:lnTo>
                    <a:pt x="105" y="54"/>
                  </a:lnTo>
                  <a:lnTo>
                    <a:pt x="102" y="54"/>
                  </a:lnTo>
                  <a:lnTo>
                    <a:pt x="100" y="56"/>
                  </a:lnTo>
                  <a:lnTo>
                    <a:pt x="95" y="59"/>
                  </a:lnTo>
                  <a:lnTo>
                    <a:pt x="93" y="56"/>
                  </a:lnTo>
                  <a:lnTo>
                    <a:pt x="93" y="56"/>
                  </a:lnTo>
                  <a:lnTo>
                    <a:pt x="90" y="52"/>
                  </a:lnTo>
                  <a:lnTo>
                    <a:pt x="88" y="52"/>
                  </a:lnTo>
                  <a:lnTo>
                    <a:pt x="88" y="49"/>
                  </a:lnTo>
                  <a:lnTo>
                    <a:pt x="86" y="49"/>
                  </a:lnTo>
                  <a:lnTo>
                    <a:pt x="86" y="49"/>
                  </a:lnTo>
                  <a:lnTo>
                    <a:pt x="86" y="49"/>
                  </a:lnTo>
                  <a:lnTo>
                    <a:pt x="83" y="52"/>
                  </a:lnTo>
                  <a:lnTo>
                    <a:pt x="83" y="52"/>
                  </a:lnTo>
                  <a:lnTo>
                    <a:pt x="81" y="59"/>
                  </a:lnTo>
                  <a:lnTo>
                    <a:pt x="78" y="61"/>
                  </a:lnTo>
                  <a:lnTo>
                    <a:pt x="76" y="59"/>
                  </a:lnTo>
                  <a:lnTo>
                    <a:pt x="76" y="52"/>
                  </a:lnTo>
                  <a:lnTo>
                    <a:pt x="74" y="49"/>
                  </a:lnTo>
                  <a:lnTo>
                    <a:pt x="69" y="49"/>
                  </a:lnTo>
                  <a:lnTo>
                    <a:pt x="67" y="54"/>
                  </a:lnTo>
                  <a:lnTo>
                    <a:pt x="67" y="63"/>
                  </a:lnTo>
                  <a:lnTo>
                    <a:pt x="67" y="78"/>
                  </a:lnTo>
                  <a:lnTo>
                    <a:pt x="67" y="94"/>
                  </a:lnTo>
                  <a:lnTo>
                    <a:pt x="57" y="94"/>
                  </a:lnTo>
                  <a:lnTo>
                    <a:pt x="45" y="94"/>
                  </a:lnTo>
                  <a:lnTo>
                    <a:pt x="34" y="94"/>
                  </a:lnTo>
                  <a:lnTo>
                    <a:pt x="26" y="94"/>
                  </a:lnTo>
                  <a:lnTo>
                    <a:pt x="24" y="97"/>
                  </a:lnTo>
                  <a:lnTo>
                    <a:pt x="24" y="97"/>
                  </a:lnTo>
                  <a:lnTo>
                    <a:pt x="24" y="94"/>
                  </a:lnTo>
                  <a:lnTo>
                    <a:pt x="24" y="94"/>
                  </a:lnTo>
                  <a:lnTo>
                    <a:pt x="22" y="94"/>
                  </a:lnTo>
                  <a:lnTo>
                    <a:pt x="22" y="94"/>
                  </a:lnTo>
                  <a:lnTo>
                    <a:pt x="22" y="94"/>
                  </a:lnTo>
                  <a:lnTo>
                    <a:pt x="22" y="97"/>
                  </a:lnTo>
                  <a:lnTo>
                    <a:pt x="22" y="97"/>
                  </a:lnTo>
                  <a:lnTo>
                    <a:pt x="19" y="99"/>
                  </a:lnTo>
                  <a:lnTo>
                    <a:pt x="19" y="101"/>
                  </a:lnTo>
                  <a:lnTo>
                    <a:pt x="17" y="101"/>
                  </a:lnTo>
                  <a:lnTo>
                    <a:pt x="17" y="101"/>
                  </a:lnTo>
                  <a:lnTo>
                    <a:pt x="15" y="99"/>
                  </a:lnTo>
                  <a:lnTo>
                    <a:pt x="15" y="99"/>
                  </a:lnTo>
                  <a:lnTo>
                    <a:pt x="15" y="97"/>
                  </a:lnTo>
                  <a:lnTo>
                    <a:pt x="12" y="97"/>
                  </a:lnTo>
                  <a:lnTo>
                    <a:pt x="12" y="99"/>
                  </a:lnTo>
                  <a:lnTo>
                    <a:pt x="12" y="99"/>
                  </a:lnTo>
                  <a:lnTo>
                    <a:pt x="12" y="101"/>
                  </a:lnTo>
                  <a:lnTo>
                    <a:pt x="12" y="101"/>
                  </a:lnTo>
                  <a:lnTo>
                    <a:pt x="12" y="101"/>
                  </a:lnTo>
                  <a:lnTo>
                    <a:pt x="12" y="101"/>
                  </a:lnTo>
                  <a:lnTo>
                    <a:pt x="12" y="104"/>
                  </a:lnTo>
                  <a:lnTo>
                    <a:pt x="12" y="104"/>
                  </a:lnTo>
                  <a:lnTo>
                    <a:pt x="12" y="104"/>
                  </a:lnTo>
                  <a:lnTo>
                    <a:pt x="10" y="104"/>
                  </a:lnTo>
                  <a:lnTo>
                    <a:pt x="10" y="104"/>
                  </a:lnTo>
                  <a:lnTo>
                    <a:pt x="10" y="104"/>
                  </a:lnTo>
                  <a:lnTo>
                    <a:pt x="7" y="104"/>
                  </a:lnTo>
                  <a:lnTo>
                    <a:pt x="7" y="106"/>
                  </a:lnTo>
                  <a:lnTo>
                    <a:pt x="5" y="108"/>
                  </a:lnTo>
                  <a:lnTo>
                    <a:pt x="5" y="108"/>
                  </a:lnTo>
                  <a:lnTo>
                    <a:pt x="5" y="108"/>
                  </a:lnTo>
                  <a:lnTo>
                    <a:pt x="5" y="111"/>
                  </a:lnTo>
                  <a:lnTo>
                    <a:pt x="3" y="111"/>
                  </a:lnTo>
                  <a:lnTo>
                    <a:pt x="3" y="116"/>
                  </a:lnTo>
                  <a:lnTo>
                    <a:pt x="3" y="118"/>
                  </a:lnTo>
                  <a:lnTo>
                    <a:pt x="3" y="120"/>
                  </a:lnTo>
                  <a:lnTo>
                    <a:pt x="3" y="120"/>
                  </a:lnTo>
                  <a:lnTo>
                    <a:pt x="3" y="120"/>
                  </a:lnTo>
                  <a:lnTo>
                    <a:pt x="5" y="118"/>
                  </a:lnTo>
                  <a:lnTo>
                    <a:pt x="5" y="120"/>
                  </a:lnTo>
                  <a:lnTo>
                    <a:pt x="5" y="123"/>
                  </a:lnTo>
                  <a:lnTo>
                    <a:pt x="5" y="125"/>
                  </a:lnTo>
                  <a:lnTo>
                    <a:pt x="7" y="127"/>
                  </a:lnTo>
                  <a:lnTo>
                    <a:pt x="10" y="130"/>
                  </a:lnTo>
                  <a:lnTo>
                    <a:pt x="10" y="130"/>
                  </a:lnTo>
                  <a:lnTo>
                    <a:pt x="12" y="130"/>
                  </a:lnTo>
                  <a:lnTo>
                    <a:pt x="15" y="130"/>
                  </a:lnTo>
                  <a:lnTo>
                    <a:pt x="15" y="132"/>
                  </a:lnTo>
                  <a:lnTo>
                    <a:pt x="12" y="132"/>
                  </a:lnTo>
                  <a:lnTo>
                    <a:pt x="12" y="132"/>
                  </a:lnTo>
                  <a:lnTo>
                    <a:pt x="10" y="134"/>
                  </a:lnTo>
                  <a:lnTo>
                    <a:pt x="7" y="132"/>
                  </a:lnTo>
                  <a:lnTo>
                    <a:pt x="7" y="132"/>
                  </a:lnTo>
                  <a:lnTo>
                    <a:pt x="5" y="132"/>
                  </a:lnTo>
                  <a:lnTo>
                    <a:pt x="5" y="134"/>
                  </a:lnTo>
                  <a:lnTo>
                    <a:pt x="3" y="134"/>
                  </a:lnTo>
                  <a:lnTo>
                    <a:pt x="3" y="134"/>
                  </a:lnTo>
                  <a:lnTo>
                    <a:pt x="3" y="137"/>
                  </a:lnTo>
                  <a:lnTo>
                    <a:pt x="0" y="137"/>
                  </a:lnTo>
                  <a:lnTo>
                    <a:pt x="0" y="137"/>
                  </a:lnTo>
                  <a:lnTo>
                    <a:pt x="0" y="139"/>
                  </a:lnTo>
                  <a:lnTo>
                    <a:pt x="0" y="139"/>
                  </a:lnTo>
                  <a:lnTo>
                    <a:pt x="3" y="142"/>
                  </a:lnTo>
                  <a:lnTo>
                    <a:pt x="10" y="142"/>
                  </a:lnTo>
                  <a:lnTo>
                    <a:pt x="17" y="142"/>
                  </a:lnTo>
                  <a:lnTo>
                    <a:pt x="19" y="142"/>
                  </a:lnTo>
                  <a:lnTo>
                    <a:pt x="19" y="142"/>
                  </a:lnTo>
                  <a:lnTo>
                    <a:pt x="22" y="142"/>
                  </a:lnTo>
                  <a:lnTo>
                    <a:pt x="22" y="139"/>
                  </a:lnTo>
                  <a:lnTo>
                    <a:pt x="24" y="139"/>
                  </a:lnTo>
                  <a:lnTo>
                    <a:pt x="24" y="139"/>
                  </a:lnTo>
                  <a:lnTo>
                    <a:pt x="24" y="137"/>
                  </a:lnTo>
                  <a:lnTo>
                    <a:pt x="22" y="137"/>
                  </a:lnTo>
                  <a:lnTo>
                    <a:pt x="31" y="127"/>
                  </a:lnTo>
                  <a:lnTo>
                    <a:pt x="31" y="125"/>
                  </a:lnTo>
                  <a:lnTo>
                    <a:pt x="34" y="125"/>
                  </a:lnTo>
                  <a:lnTo>
                    <a:pt x="38" y="123"/>
                  </a:lnTo>
                  <a:lnTo>
                    <a:pt x="41" y="123"/>
                  </a:lnTo>
                  <a:lnTo>
                    <a:pt x="43" y="120"/>
                  </a:lnTo>
                  <a:lnTo>
                    <a:pt x="45" y="120"/>
                  </a:lnTo>
                  <a:lnTo>
                    <a:pt x="48" y="118"/>
                  </a:lnTo>
                  <a:lnTo>
                    <a:pt x="50" y="118"/>
                  </a:lnTo>
                  <a:lnTo>
                    <a:pt x="52" y="118"/>
                  </a:lnTo>
                  <a:lnTo>
                    <a:pt x="52" y="116"/>
                  </a:lnTo>
                  <a:lnTo>
                    <a:pt x="55" y="111"/>
                  </a:lnTo>
                  <a:lnTo>
                    <a:pt x="55" y="111"/>
                  </a:lnTo>
                  <a:lnTo>
                    <a:pt x="57" y="111"/>
                  </a:lnTo>
                  <a:lnTo>
                    <a:pt x="62" y="111"/>
                  </a:lnTo>
                  <a:lnTo>
                    <a:pt x="64" y="111"/>
                  </a:lnTo>
                  <a:lnTo>
                    <a:pt x="69" y="108"/>
                  </a:lnTo>
                  <a:lnTo>
                    <a:pt x="71" y="106"/>
                  </a:lnTo>
                  <a:lnTo>
                    <a:pt x="71" y="106"/>
                  </a:lnTo>
                  <a:lnTo>
                    <a:pt x="76" y="104"/>
                  </a:lnTo>
                  <a:lnTo>
                    <a:pt x="76" y="106"/>
                  </a:lnTo>
                  <a:lnTo>
                    <a:pt x="71" y="111"/>
                  </a:lnTo>
                  <a:lnTo>
                    <a:pt x="69" y="111"/>
                  </a:lnTo>
                  <a:lnTo>
                    <a:pt x="69" y="111"/>
                  </a:lnTo>
                  <a:lnTo>
                    <a:pt x="67" y="113"/>
                  </a:lnTo>
                  <a:lnTo>
                    <a:pt x="64" y="113"/>
                  </a:lnTo>
                  <a:lnTo>
                    <a:pt x="62" y="113"/>
                  </a:lnTo>
                  <a:lnTo>
                    <a:pt x="60" y="113"/>
                  </a:lnTo>
                  <a:lnTo>
                    <a:pt x="57" y="116"/>
                  </a:lnTo>
                  <a:lnTo>
                    <a:pt x="57" y="120"/>
                  </a:lnTo>
                  <a:lnTo>
                    <a:pt x="52" y="120"/>
                  </a:lnTo>
                  <a:lnTo>
                    <a:pt x="50" y="123"/>
                  </a:lnTo>
                  <a:lnTo>
                    <a:pt x="48" y="127"/>
                  </a:lnTo>
                  <a:lnTo>
                    <a:pt x="45" y="130"/>
                  </a:lnTo>
                  <a:lnTo>
                    <a:pt x="45" y="130"/>
                  </a:lnTo>
                  <a:lnTo>
                    <a:pt x="43" y="130"/>
                  </a:lnTo>
                  <a:lnTo>
                    <a:pt x="41" y="130"/>
                  </a:lnTo>
                  <a:lnTo>
                    <a:pt x="38" y="132"/>
                  </a:lnTo>
                  <a:lnTo>
                    <a:pt x="36" y="132"/>
                  </a:lnTo>
                  <a:lnTo>
                    <a:pt x="36" y="132"/>
                  </a:lnTo>
                  <a:lnTo>
                    <a:pt x="36" y="134"/>
                  </a:lnTo>
                  <a:lnTo>
                    <a:pt x="38" y="134"/>
                  </a:lnTo>
                  <a:lnTo>
                    <a:pt x="38" y="134"/>
                  </a:lnTo>
                  <a:lnTo>
                    <a:pt x="41" y="134"/>
                  </a:lnTo>
                  <a:lnTo>
                    <a:pt x="38" y="137"/>
                  </a:lnTo>
                  <a:lnTo>
                    <a:pt x="38" y="137"/>
                  </a:lnTo>
                  <a:lnTo>
                    <a:pt x="31" y="137"/>
                  </a:lnTo>
                  <a:lnTo>
                    <a:pt x="29" y="137"/>
                  </a:lnTo>
                  <a:lnTo>
                    <a:pt x="29" y="139"/>
                  </a:lnTo>
                  <a:lnTo>
                    <a:pt x="31" y="146"/>
                  </a:lnTo>
                  <a:lnTo>
                    <a:pt x="29" y="151"/>
                  </a:lnTo>
                  <a:lnTo>
                    <a:pt x="31" y="153"/>
                  </a:lnTo>
                  <a:lnTo>
                    <a:pt x="34" y="153"/>
                  </a:lnTo>
                  <a:lnTo>
                    <a:pt x="34" y="151"/>
                  </a:lnTo>
                  <a:lnTo>
                    <a:pt x="34" y="151"/>
                  </a:lnTo>
                  <a:lnTo>
                    <a:pt x="34" y="149"/>
                  </a:lnTo>
                  <a:lnTo>
                    <a:pt x="34" y="146"/>
                  </a:lnTo>
                  <a:lnTo>
                    <a:pt x="34" y="146"/>
                  </a:lnTo>
                  <a:lnTo>
                    <a:pt x="36" y="149"/>
                  </a:lnTo>
                  <a:lnTo>
                    <a:pt x="36" y="149"/>
                  </a:lnTo>
                  <a:lnTo>
                    <a:pt x="36" y="151"/>
                  </a:lnTo>
                  <a:lnTo>
                    <a:pt x="38" y="149"/>
                  </a:lnTo>
                  <a:lnTo>
                    <a:pt x="38" y="149"/>
                  </a:lnTo>
                  <a:lnTo>
                    <a:pt x="38" y="151"/>
                  </a:lnTo>
                  <a:lnTo>
                    <a:pt x="36" y="151"/>
                  </a:lnTo>
                  <a:lnTo>
                    <a:pt x="34" y="153"/>
                  </a:lnTo>
                  <a:lnTo>
                    <a:pt x="34" y="156"/>
                  </a:lnTo>
                  <a:lnTo>
                    <a:pt x="31" y="158"/>
                  </a:lnTo>
                  <a:lnTo>
                    <a:pt x="34" y="160"/>
                  </a:lnTo>
                  <a:lnTo>
                    <a:pt x="34" y="160"/>
                  </a:lnTo>
                  <a:lnTo>
                    <a:pt x="36" y="160"/>
                  </a:lnTo>
                  <a:lnTo>
                    <a:pt x="36" y="158"/>
                  </a:lnTo>
                  <a:lnTo>
                    <a:pt x="36" y="160"/>
                  </a:lnTo>
                  <a:lnTo>
                    <a:pt x="36" y="163"/>
                  </a:lnTo>
                  <a:lnTo>
                    <a:pt x="36" y="163"/>
                  </a:lnTo>
                  <a:lnTo>
                    <a:pt x="38" y="165"/>
                  </a:lnTo>
                  <a:lnTo>
                    <a:pt x="38" y="163"/>
                  </a:lnTo>
                  <a:lnTo>
                    <a:pt x="41" y="163"/>
                  </a:lnTo>
                  <a:lnTo>
                    <a:pt x="41" y="163"/>
                  </a:lnTo>
                  <a:lnTo>
                    <a:pt x="43" y="163"/>
                  </a:lnTo>
                  <a:lnTo>
                    <a:pt x="43" y="163"/>
                  </a:lnTo>
                  <a:lnTo>
                    <a:pt x="43" y="160"/>
                  </a:lnTo>
                  <a:lnTo>
                    <a:pt x="45" y="163"/>
                  </a:lnTo>
                  <a:lnTo>
                    <a:pt x="45" y="163"/>
                  </a:lnTo>
                  <a:lnTo>
                    <a:pt x="43" y="163"/>
                  </a:lnTo>
                  <a:lnTo>
                    <a:pt x="43" y="163"/>
                  </a:lnTo>
                  <a:lnTo>
                    <a:pt x="43" y="165"/>
                  </a:lnTo>
                  <a:lnTo>
                    <a:pt x="43" y="165"/>
                  </a:lnTo>
                  <a:lnTo>
                    <a:pt x="43" y="168"/>
                  </a:lnTo>
                  <a:lnTo>
                    <a:pt x="43" y="168"/>
                  </a:lnTo>
                  <a:lnTo>
                    <a:pt x="43" y="170"/>
                  </a:lnTo>
                  <a:lnTo>
                    <a:pt x="45" y="170"/>
                  </a:lnTo>
                  <a:lnTo>
                    <a:pt x="45" y="170"/>
                  </a:lnTo>
                  <a:lnTo>
                    <a:pt x="45" y="170"/>
                  </a:lnTo>
                  <a:lnTo>
                    <a:pt x="48" y="170"/>
                  </a:lnTo>
                  <a:lnTo>
                    <a:pt x="48" y="170"/>
                  </a:lnTo>
                  <a:lnTo>
                    <a:pt x="48" y="170"/>
                  </a:lnTo>
                  <a:lnTo>
                    <a:pt x="48" y="170"/>
                  </a:lnTo>
                  <a:lnTo>
                    <a:pt x="48" y="172"/>
                  </a:lnTo>
                  <a:lnTo>
                    <a:pt x="50" y="172"/>
                  </a:lnTo>
                  <a:lnTo>
                    <a:pt x="50" y="172"/>
                  </a:lnTo>
                  <a:lnTo>
                    <a:pt x="52" y="172"/>
                  </a:lnTo>
                  <a:lnTo>
                    <a:pt x="52" y="175"/>
                  </a:lnTo>
                  <a:lnTo>
                    <a:pt x="52" y="175"/>
                  </a:lnTo>
                  <a:lnTo>
                    <a:pt x="48" y="175"/>
                  </a:lnTo>
                  <a:lnTo>
                    <a:pt x="48" y="175"/>
                  </a:lnTo>
                  <a:lnTo>
                    <a:pt x="45" y="179"/>
                  </a:lnTo>
                  <a:lnTo>
                    <a:pt x="45" y="182"/>
                  </a:lnTo>
                  <a:lnTo>
                    <a:pt x="50" y="182"/>
                  </a:lnTo>
                  <a:lnTo>
                    <a:pt x="52" y="182"/>
                  </a:lnTo>
                  <a:lnTo>
                    <a:pt x="55" y="182"/>
                  </a:lnTo>
                  <a:lnTo>
                    <a:pt x="55" y="182"/>
                  </a:lnTo>
                  <a:lnTo>
                    <a:pt x="55" y="184"/>
                  </a:lnTo>
                  <a:lnTo>
                    <a:pt x="52" y="187"/>
                  </a:lnTo>
                  <a:lnTo>
                    <a:pt x="52" y="184"/>
                  </a:lnTo>
                  <a:lnTo>
                    <a:pt x="52" y="184"/>
                  </a:lnTo>
                  <a:lnTo>
                    <a:pt x="52" y="187"/>
                  </a:lnTo>
                  <a:lnTo>
                    <a:pt x="52" y="189"/>
                  </a:lnTo>
                  <a:lnTo>
                    <a:pt x="55" y="191"/>
                  </a:lnTo>
                  <a:lnTo>
                    <a:pt x="57" y="191"/>
                  </a:lnTo>
                  <a:lnTo>
                    <a:pt x="57" y="194"/>
                  </a:lnTo>
                  <a:lnTo>
                    <a:pt x="57" y="194"/>
                  </a:lnTo>
                  <a:lnTo>
                    <a:pt x="57" y="196"/>
                  </a:lnTo>
                  <a:lnTo>
                    <a:pt x="60" y="196"/>
                  </a:lnTo>
                  <a:lnTo>
                    <a:pt x="62" y="198"/>
                  </a:lnTo>
                  <a:lnTo>
                    <a:pt x="83" y="213"/>
                  </a:lnTo>
                  <a:lnTo>
                    <a:pt x="102" y="222"/>
                  </a:lnTo>
                  <a:lnTo>
                    <a:pt x="114" y="229"/>
                  </a:lnTo>
                  <a:lnTo>
                    <a:pt x="121" y="234"/>
                  </a:lnTo>
                  <a:lnTo>
                    <a:pt x="126" y="234"/>
                  </a:lnTo>
                  <a:lnTo>
                    <a:pt x="138" y="236"/>
                  </a:lnTo>
                  <a:lnTo>
                    <a:pt x="140" y="236"/>
                  </a:lnTo>
                  <a:lnTo>
                    <a:pt x="145" y="239"/>
                  </a:lnTo>
                  <a:lnTo>
                    <a:pt x="147" y="239"/>
                  </a:lnTo>
                  <a:lnTo>
                    <a:pt x="152" y="241"/>
                  </a:lnTo>
                  <a:lnTo>
                    <a:pt x="152" y="241"/>
                  </a:lnTo>
                  <a:lnTo>
                    <a:pt x="154" y="241"/>
                  </a:lnTo>
                  <a:lnTo>
                    <a:pt x="154" y="241"/>
                  </a:lnTo>
                  <a:lnTo>
                    <a:pt x="154" y="241"/>
                  </a:lnTo>
                  <a:lnTo>
                    <a:pt x="157" y="241"/>
                  </a:lnTo>
                  <a:lnTo>
                    <a:pt x="161" y="241"/>
                  </a:lnTo>
                  <a:lnTo>
                    <a:pt x="161" y="243"/>
                  </a:lnTo>
                  <a:lnTo>
                    <a:pt x="164" y="243"/>
                  </a:lnTo>
                  <a:lnTo>
                    <a:pt x="166" y="243"/>
                  </a:lnTo>
                  <a:lnTo>
                    <a:pt x="173" y="246"/>
                  </a:lnTo>
                  <a:lnTo>
                    <a:pt x="178" y="246"/>
                  </a:lnTo>
                  <a:lnTo>
                    <a:pt x="180" y="246"/>
                  </a:lnTo>
                  <a:lnTo>
                    <a:pt x="180" y="246"/>
                  </a:lnTo>
                  <a:lnTo>
                    <a:pt x="185" y="239"/>
                  </a:lnTo>
                  <a:lnTo>
                    <a:pt x="187" y="236"/>
                  </a:lnTo>
                  <a:lnTo>
                    <a:pt x="190" y="234"/>
                  </a:lnTo>
                  <a:lnTo>
                    <a:pt x="194" y="231"/>
                  </a:lnTo>
                  <a:lnTo>
                    <a:pt x="194" y="231"/>
                  </a:lnTo>
                  <a:lnTo>
                    <a:pt x="199" y="231"/>
                  </a:lnTo>
                  <a:lnTo>
                    <a:pt x="206" y="229"/>
                  </a:lnTo>
                  <a:lnTo>
                    <a:pt x="211" y="229"/>
                  </a:lnTo>
                  <a:lnTo>
                    <a:pt x="221" y="224"/>
                  </a:lnTo>
                  <a:lnTo>
                    <a:pt x="225" y="224"/>
                  </a:lnTo>
                  <a:lnTo>
                    <a:pt x="228" y="224"/>
                  </a:lnTo>
                  <a:lnTo>
                    <a:pt x="228" y="222"/>
                  </a:lnTo>
                  <a:lnTo>
                    <a:pt x="225" y="220"/>
                  </a:lnTo>
                  <a:lnTo>
                    <a:pt x="225" y="220"/>
                  </a:lnTo>
                  <a:lnTo>
                    <a:pt x="228" y="215"/>
                  </a:lnTo>
                  <a:lnTo>
                    <a:pt x="228" y="217"/>
                  </a:lnTo>
                  <a:lnTo>
                    <a:pt x="228" y="217"/>
                  </a:lnTo>
                  <a:lnTo>
                    <a:pt x="228" y="220"/>
                  </a:lnTo>
                  <a:lnTo>
                    <a:pt x="228" y="220"/>
                  </a:lnTo>
                  <a:lnTo>
                    <a:pt x="230" y="220"/>
                  </a:lnTo>
                  <a:lnTo>
                    <a:pt x="230" y="220"/>
                  </a:lnTo>
                  <a:lnTo>
                    <a:pt x="230" y="220"/>
                  </a:lnTo>
                  <a:lnTo>
                    <a:pt x="230" y="220"/>
                  </a:lnTo>
                  <a:lnTo>
                    <a:pt x="230" y="222"/>
                  </a:lnTo>
                  <a:lnTo>
                    <a:pt x="232" y="222"/>
                  </a:lnTo>
                  <a:lnTo>
                    <a:pt x="232" y="220"/>
                  </a:lnTo>
                  <a:lnTo>
                    <a:pt x="232" y="220"/>
                  </a:lnTo>
                  <a:lnTo>
                    <a:pt x="235" y="220"/>
                  </a:lnTo>
                  <a:lnTo>
                    <a:pt x="237" y="220"/>
                  </a:lnTo>
                  <a:lnTo>
                    <a:pt x="239" y="217"/>
                  </a:lnTo>
                  <a:lnTo>
                    <a:pt x="239" y="215"/>
                  </a:lnTo>
                  <a:lnTo>
                    <a:pt x="242" y="217"/>
                  </a:lnTo>
                  <a:lnTo>
                    <a:pt x="242" y="217"/>
                  </a:lnTo>
                  <a:lnTo>
                    <a:pt x="244" y="220"/>
                  </a:lnTo>
                  <a:lnTo>
                    <a:pt x="247" y="220"/>
                  </a:lnTo>
                  <a:lnTo>
                    <a:pt x="247" y="220"/>
                  </a:lnTo>
                  <a:lnTo>
                    <a:pt x="247" y="222"/>
                  </a:lnTo>
                  <a:lnTo>
                    <a:pt x="247" y="222"/>
                  </a:lnTo>
                  <a:lnTo>
                    <a:pt x="249" y="222"/>
                  </a:lnTo>
                  <a:lnTo>
                    <a:pt x="249" y="222"/>
                  </a:lnTo>
                  <a:lnTo>
                    <a:pt x="249" y="222"/>
                  </a:lnTo>
                  <a:lnTo>
                    <a:pt x="249" y="222"/>
                  </a:lnTo>
                  <a:lnTo>
                    <a:pt x="251" y="222"/>
                  </a:lnTo>
                  <a:lnTo>
                    <a:pt x="251" y="222"/>
                  </a:lnTo>
                  <a:lnTo>
                    <a:pt x="251" y="222"/>
                  </a:lnTo>
                  <a:lnTo>
                    <a:pt x="251" y="224"/>
                  </a:lnTo>
                  <a:lnTo>
                    <a:pt x="254" y="222"/>
                  </a:lnTo>
                  <a:lnTo>
                    <a:pt x="254" y="222"/>
                  </a:lnTo>
                  <a:lnTo>
                    <a:pt x="254" y="222"/>
                  </a:lnTo>
                  <a:lnTo>
                    <a:pt x="256" y="222"/>
                  </a:lnTo>
                  <a:lnTo>
                    <a:pt x="258" y="222"/>
                  </a:lnTo>
                  <a:lnTo>
                    <a:pt x="258" y="222"/>
                  </a:lnTo>
                  <a:lnTo>
                    <a:pt x="258" y="220"/>
                  </a:lnTo>
                  <a:lnTo>
                    <a:pt x="258" y="220"/>
                  </a:lnTo>
                  <a:lnTo>
                    <a:pt x="258" y="217"/>
                  </a:lnTo>
                  <a:lnTo>
                    <a:pt x="258" y="215"/>
                  </a:lnTo>
                  <a:lnTo>
                    <a:pt x="258" y="215"/>
                  </a:lnTo>
                  <a:lnTo>
                    <a:pt x="258" y="213"/>
                  </a:lnTo>
                  <a:lnTo>
                    <a:pt x="258" y="210"/>
                  </a:lnTo>
                  <a:lnTo>
                    <a:pt x="258" y="210"/>
                  </a:lnTo>
                  <a:lnTo>
                    <a:pt x="258" y="208"/>
                  </a:lnTo>
                  <a:lnTo>
                    <a:pt x="258" y="205"/>
                  </a:lnTo>
                  <a:lnTo>
                    <a:pt x="258" y="203"/>
                  </a:lnTo>
                  <a:lnTo>
                    <a:pt x="263" y="201"/>
                  </a:lnTo>
                  <a:lnTo>
                    <a:pt x="265" y="201"/>
                  </a:lnTo>
                  <a:lnTo>
                    <a:pt x="265" y="198"/>
                  </a:lnTo>
                  <a:lnTo>
                    <a:pt x="268" y="201"/>
                  </a:lnTo>
                  <a:lnTo>
                    <a:pt x="270" y="201"/>
                  </a:lnTo>
                  <a:lnTo>
                    <a:pt x="273" y="203"/>
                  </a:lnTo>
                  <a:lnTo>
                    <a:pt x="273" y="205"/>
                  </a:lnTo>
                  <a:lnTo>
                    <a:pt x="273" y="208"/>
                  </a:lnTo>
                  <a:lnTo>
                    <a:pt x="273" y="213"/>
                  </a:lnTo>
                  <a:lnTo>
                    <a:pt x="273" y="215"/>
                  </a:lnTo>
                  <a:lnTo>
                    <a:pt x="270" y="215"/>
                  </a:lnTo>
                  <a:lnTo>
                    <a:pt x="270" y="217"/>
                  </a:lnTo>
                  <a:lnTo>
                    <a:pt x="270" y="220"/>
                  </a:lnTo>
                  <a:lnTo>
                    <a:pt x="268" y="220"/>
                  </a:lnTo>
                  <a:lnTo>
                    <a:pt x="268" y="220"/>
                  </a:lnTo>
                  <a:lnTo>
                    <a:pt x="265" y="220"/>
                  </a:lnTo>
                  <a:lnTo>
                    <a:pt x="265" y="220"/>
                  </a:lnTo>
                  <a:lnTo>
                    <a:pt x="263" y="220"/>
                  </a:lnTo>
                  <a:lnTo>
                    <a:pt x="258" y="224"/>
                  </a:lnTo>
                  <a:lnTo>
                    <a:pt x="256" y="227"/>
                  </a:lnTo>
                  <a:lnTo>
                    <a:pt x="256" y="227"/>
                  </a:lnTo>
                  <a:lnTo>
                    <a:pt x="251" y="234"/>
                  </a:lnTo>
                  <a:lnTo>
                    <a:pt x="249" y="236"/>
                  </a:lnTo>
                  <a:lnTo>
                    <a:pt x="249" y="236"/>
                  </a:lnTo>
                  <a:lnTo>
                    <a:pt x="249" y="239"/>
                  </a:lnTo>
                  <a:lnTo>
                    <a:pt x="249" y="241"/>
                  </a:lnTo>
                  <a:lnTo>
                    <a:pt x="249" y="243"/>
                  </a:lnTo>
                  <a:lnTo>
                    <a:pt x="244" y="250"/>
                  </a:lnTo>
                  <a:lnTo>
                    <a:pt x="239" y="258"/>
                  </a:lnTo>
                  <a:lnTo>
                    <a:pt x="237" y="262"/>
                  </a:lnTo>
                  <a:lnTo>
                    <a:pt x="235" y="267"/>
                  </a:lnTo>
                  <a:lnTo>
                    <a:pt x="232" y="269"/>
                  </a:lnTo>
                  <a:lnTo>
                    <a:pt x="230" y="272"/>
                  </a:lnTo>
                  <a:lnTo>
                    <a:pt x="218" y="269"/>
                  </a:lnTo>
                  <a:lnTo>
                    <a:pt x="216" y="269"/>
                  </a:lnTo>
                  <a:lnTo>
                    <a:pt x="213" y="272"/>
                  </a:lnTo>
                  <a:lnTo>
                    <a:pt x="211" y="272"/>
                  </a:lnTo>
                  <a:lnTo>
                    <a:pt x="209" y="272"/>
                  </a:lnTo>
                  <a:lnTo>
                    <a:pt x="209" y="272"/>
                  </a:lnTo>
                  <a:lnTo>
                    <a:pt x="209" y="272"/>
                  </a:lnTo>
                  <a:lnTo>
                    <a:pt x="202" y="279"/>
                  </a:lnTo>
                  <a:lnTo>
                    <a:pt x="199" y="281"/>
                  </a:lnTo>
                  <a:lnTo>
                    <a:pt x="197" y="281"/>
                  </a:lnTo>
                  <a:lnTo>
                    <a:pt x="194" y="281"/>
                  </a:lnTo>
                  <a:lnTo>
                    <a:pt x="194" y="281"/>
                  </a:lnTo>
                  <a:lnTo>
                    <a:pt x="194" y="281"/>
                  </a:lnTo>
                  <a:lnTo>
                    <a:pt x="192" y="284"/>
                  </a:lnTo>
                  <a:lnTo>
                    <a:pt x="192" y="284"/>
                  </a:lnTo>
                  <a:lnTo>
                    <a:pt x="192" y="286"/>
                  </a:lnTo>
                  <a:lnTo>
                    <a:pt x="190" y="286"/>
                  </a:lnTo>
                  <a:lnTo>
                    <a:pt x="190" y="286"/>
                  </a:lnTo>
                  <a:lnTo>
                    <a:pt x="187" y="286"/>
                  </a:lnTo>
                  <a:lnTo>
                    <a:pt x="183" y="281"/>
                  </a:lnTo>
                  <a:lnTo>
                    <a:pt x="183" y="279"/>
                  </a:lnTo>
                  <a:lnTo>
                    <a:pt x="180" y="281"/>
                  </a:lnTo>
                  <a:lnTo>
                    <a:pt x="178" y="286"/>
                  </a:lnTo>
                  <a:lnTo>
                    <a:pt x="178" y="288"/>
                  </a:lnTo>
                  <a:lnTo>
                    <a:pt x="178" y="288"/>
                  </a:lnTo>
                  <a:lnTo>
                    <a:pt x="176" y="288"/>
                  </a:lnTo>
                  <a:lnTo>
                    <a:pt x="176" y="288"/>
                  </a:lnTo>
                  <a:lnTo>
                    <a:pt x="176" y="288"/>
                  </a:lnTo>
                  <a:lnTo>
                    <a:pt x="173" y="288"/>
                  </a:lnTo>
                  <a:lnTo>
                    <a:pt x="173" y="288"/>
                  </a:lnTo>
                  <a:lnTo>
                    <a:pt x="173" y="291"/>
                  </a:lnTo>
                  <a:lnTo>
                    <a:pt x="173" y="291"/>
                  </a:lnTo>
                  <a:lnTo>
                    <a:pt x="171" y="291"/>
                  </a:lnTo>
                  <a:lnTo>
                    <a:pt x="171" y="293"/>
                  </a:lnTo>
                  <a:lnTo>
                    <a:pt x="171" y="291"/>
                  </a:lnTo>
                  <a:lnTo>
                    <a:pt x="168" y="293"/>
                  </a:lnTo>
                  <a:lnTo>
                    <a:pt x="168" y="293"/>
                  </a:lnTo>
                  <a:lnTo>
                    <a:pt x="168" y="295"/>
                  </a:lnTo>
                  <a:lnTo>
                    <a:pt x="166" y="293"/>
                  </a:lnTo>
                  <a:lnTo>
                    <a:pt x="164" y="293"/>
                  </a:lnTo>
                  <a:lnTo>
                    <a:pt x="161" y="293"/>
                  </a:lnTo>
                  <a:lnTo>
                    <a:pt x="161" y="291"/>
                  </a:lnTo>
                  <a:lnTo>
                    <a:pt x="161" y="288"/>
                  </a:lnTo>
                  <a:lnTo>
                    <a:pt x="161" y="284"/>
                  </a:lnTo>
                  <a:lnTo>
                    <a:pt x="159" y="284"/>
                  </a:lnTo>
                  <a:lnTo>
                    <a:pt x="159" y="284"/>
                  </a:lnTo>
                  <a:lnTo>
                    <a:pt x="157" y="284"/>
                  </a:lnTo>
                  <a:lnTo>
                    <a:pt x="157" y="284"/>
                  </a:lnTo>
                  <a:lnTo>
                    <a:pt x="157" y="286"/>
                  </a:lnTo>
                  <a:lnTo>
                    <a:pt x="157" y="288"/>
                  </a:lnTo>
                  <a:lnTo>
                    <a:pt x="157" y="288"/>
                  </a:lnTo>
                  <a:lnTo>
                    <a:pt x="159" y="291"/>
                  </a:lnTo>
                  <a:lnTo>
                    <a:pt x="157" y="293"/>
                  </a:lnTo>
                  <a:lnTo>
                    <a:pt x="157" y="293"/>
                  </a:lnTo>
                  <a:lnTo>
                    <a:pt x="157" y="293"/>
                  </a:lnTo>
                  <a:lnTo>
                    <a:pt x="154" y="293"/>
                  </a:lnTo>
                  <a:lnTo>
                    <a:pt x="154" y="293"/>
                  </a:lnTo>
                  <a:lnTo>
                    <a:pt x="154" y="295"/>
                  </a:lnTo>
                  <a:lnTo>
                    <a:pt x="152" y="295"/>
                  </a:lnTo>
                  <a:lnTo>
                    <a:pt x="152" y="298"/>
                  </a:lnTo>
                  <a:lnTo>
                    <a:pt x="147" y="298"/>
                  </a:lnTo>
                  <a:lnTo>
                    <a:pt x="140" y="298"/>
                  </a:lnTo>
                  <a:lnTo>
                    <a:pt x="138" y="298"/>
                  </a:lnTo>
                  <a:lnTo>
                    <a:pt x="135" y="300"/>
                  </a:lnTo>
                  <a:lnTo>
                    <a:pt x="131" y="302"/>
                  </a:lnTo>
                  <a:lnTo>
                    <a:pt x="121" y="305"/>
                  </a:lnTo>
                  <a:lnTo>
                    <a:pt x="121" y="305"/>
                  </a:lnTo>
                  <a:lnTo>
                    <a:pt x="119" y="302"/>
                  </a:lnTo>
                  <a:lnTo>
                    <a:pt x="119" y="300"/>
                  </a:lnTo>
                  <a:lnTo>
                    <a:pt x="116" y="298"/>
                  </a:lnTo>
                  <a:lnTo>
                    <a:pt x="119" y="295"/>
                  </a:lnTo>
                  <a:lnTo>
                    <a:pt x="119" y="293"/>
                  </a:lnTo>
                  <a:lnTo>
                    <a:pt x="121" y="291"/>
                  </a:lnTo>
                  <a:lnTo>
                    <a:pt x="121" y="288"/>
                  </a:lnTo>
                  <a:lnTo>
                    <a:pt x="119" y="286"/>
                  </a:lnTo>
                  <a:lnTo>
                    <a:pt x="119" y="286"/>
                  </a:lnTo>
                  <a:lnTo>
                    <a:pt x="116" y="286"/>
                  </a:lnTo>
                  <a:lnTo>
                    <a:pt x="116" y="288"/>
                  </a:lnTo>
                  <a:lnTo>
                    <a:pt x="114" y="288"/>
                  </a:lnTo>
                  <a:lnTo>
                    <a:pt x="114" y="288"/>
                  </a:lnTo>
                  <a:lnTo>
                    <a:pt x="114" y="288"/>
                  </a:lnTo>
                  <a:lnTo>
                    <a:pt x="112" y="288"/>
                  </a:lnTo>
                  <a:lnTo>
                    <a:pt x="112" y="288"/>
                  </a:lnTo>
                  <a:lnTo>
                    <a:pt x="109" y="291"/>
                  </a:lnTo>
                  <a:lnTo>
                    <a:pt x="107" y="291"/>
                  </a:lnTo>
                  <a:lnTo>
                    <a:pt x="107" y="288"/>
                  </a:lnTo>
                  <a:lnTo>
                    <a:pt x="105" y="288"/>
                  </a:lnTo>
                  <a:lnTo>
                    <a:pt x="102" y="286"/>
                  </a:lnTo>
                  <a:lnTo>
                    <a:pt x="105" y="284"/>
                  </a:lnTo>
                  <a:lnTo>
                    <a:pt x="107" y="284"/>
                  </a:lnTo>
                  <a:lnTo>
                    <a:pt x="107" y="281"/>
                  </a:lnTo>
                  <a:lnTo>
                    <a:pt x="107" y="281"/>
                  </a:lnTo>
                  <a:lnTo>
                    <a:pt x="107" y="279"/>
                  </a:lnTo>
                  <a:lnTo>
                    <a:pt x="107" y="279"/>
                  </a:lnTo>
                  <a:lnTo>
                    <a:pt x="102" y="281"/>
                  </a:lnTo>
                  <a:lnTo>
                    <a:pt x="97" y="284"/>
                  </a:lnTo>
                  <a:lnTo>
                    <a:pt x="97" y="286"/>
                  </a:lnTo>
                  <a:lnTo>
                    <a:pt x="95" y="286"/>
                  </a:lnTo>
                  <a:lnTo>
                    <a:pt x="95" y="288"/>
                  </a:lnTo>
                  <a:lnTo>
                    <a:pt x="95" y="291"/>
                  </a:lnTo>
                  <a:lnTo>
                    <a:pt x="93" y="293"/>
                  </a:lnTo>
                  <a:lnTo>
                    <a:pt x="93" y="295"/>
                  </a:lnTo>
                  <a:lnTo>
                    <a:pt x="93" y="298"/>
                  </a:lnTo>
                  <a:lnTo>
                    <a:pt x="90" y="300"/>
                  </a:lnTo>
                  <a:lnTo>
                    <a:pt x="90" y="302"/>
                  </a:lnTo>
                  <a:lnTo>
                    <a:pt x="93" y="305"/>
                  </a:lnTo>
                  <a:lnTo>
                    <a:pt x="95" y="310"/>
                  </a:lnTo>
                  <a:lnTo>
                    <a:pt x="97" y="314"/>
                  </a:lnTo>
                  <a:lnTo>
                    <a:pt x="100" y="317"/>
                  </a:lnTo>
                  <a:lnTo>
                    <a:pt x="102" y="319"/>
                  </a:lnTo>
                  <a:lnTo>
                    <a:pt x="109" y="326"/>
                  </a:lnTo>
                  <a:lnTo>
                    <a:pt x="109" y="329"/>
                  </a:lnTo>
                  <a:lnTo>
                    <a:pt x="112" y="331"/>
                  </a:lnTo>
                  <a:lnTo>
                    <a:pt x="114" y="333"/>
                  </a:lnTo>
                  <a:lnTo>
                    <a:pt x="121" y="340"/>
                  </a:lnTo>
                  <a:lnTo>
                    <a:pt x="121" y="343"/>
                  </a:lnTo>
                  <a:lnTo>
                    <a:pt x="126" y="345"/>
                  </a:lnTo>
                  <a:lnTo>
                    <a:pt x="135" y="357"/>
                  </a:lnTo>
                  <a:lnTo>
                    <a:pt x="138" y="357"/>
                  </a:lnTo>
                  <a:lnTo>
                    <a:pt x="140" y="357"/>
                  </a:lnTo>
                  <a:lnTo>
                    <a:pt x="142" y="355"/>
                  </a:lnTo>
                  <a:lnTo>
                    <a:pt x="142" y="357"/>
                  </a:lnTo>
                  <a:lnTo>
                    <a:pt x="142" y="359"/>
                  </a:lnTo>
                  <a:lnTo>
                    <a:pt x="142" y="362"/>
                  </a:lnTo>
                  <a:lnTo>
                    <a:pt x="147" y="366"/>
                  </a:lnTo>
                  <a:lnTo>
                    <a:pt x="150" y="369"/>
                  </a:lnTo>
                  <a:lnTo>
                    <a:pt x="152" y="369"/>
                  </a:lnTo>
                  <a:lnTo>
                    <a:pt x="154" y="374"/>
                  </a:lnTo>
                  <a:lnTo>
                    <a:pt x="157" y="376"/>
                  </a:lnTo>
                  <a:lnTo>
                    <a:pt x="161" y="381"/>
                  </a:lnTo>
                  <a:lnTo>
                    <a:pt x="164" y="383"/>
                  </a:lnTo>
                  <a:lnTo>
                    <a:pt x="171" y="385"/>
                  </a:lnTo>
                  <a:lnTo>
                    <a:pt x="185" y="402"/>
                  </a:lnTo>
                  <a:lnTo>
                    <a:pt x="187" y="404"/>
                  </a:lnTo>
                  <a:lnTo>
                    <a:pt x="187" y="404"/>
                  </a:lnTo>
                  <a:lnTo>
                    <a:pt x="190" y="404"/>
                  </a:lnTo>
                  <a:lnTo>
                    <a:pt x="192" y="409"/>
                  </a:lnTo>
                  <a:lnTo>
                    <a:pt x="194" y="414"/>
                  </a:lnTo>
                  <a:lnTo>
                    <a:pt x="202" y="423"/>
                  </a:lnTo>
                  <a:lnTo>
                    <a:pt x="209" y="428"/>
                  </a:lnTo>
                  <a:lnTo>
                    <a:pt x="209" y="430"/>
                  </a:lnTo>
                  <a:lnTo>
                    <a:pt x="209" y="430"/>
                  </a:lnTo>
                  <a:lnTo>
                    <a:pt x="218" y="445"/>
                  </a:lnTo>
                  <a:lnTo>
                    <a:pt x="230" y="452"/>
                  </a:lnTo>
                  <a:lnTo>
                    <a:pt x="242" y="463"/>
                  </a:lnTo>
                  <a:lnTo>
                    <a:pt x="247" y="468"/>
                  </a:lnTo>
                  <a:lnTo>
                    <a:pt x="251" y="471"/>
                  </a:lnTo>
                  <a:lnTo>
                    <a:pt x="258" y="473"/>
                  </a:lnTo>
                  <a:lnTo>
                    <a:pt x="261" y="475"/>
                  </a:lnTo>
                  <a:lnTo>
                    <a:pt x="263" y="480"/>
                  </a:lnTo>
                  <a:lnTo>
                    <a:pt x="265" y="480"/>
                  </a:lnTo>
                  <a:lnTo>
                    <a:pt x="268" y="482"/>
                  </a:lnTo>
                  <a:lnTo>
                    <a:pt x="275" y="485"/>
                  </a:lnTo>
                  <a:lnTo>
                    <a:pt x="292" y="494"/>
                  </a:lnTo>
                  <a:lnTo>
                    <a:pt x="296" y="497"/>
                  </a:lnTo>
                  <a:lnTo>
                    <a:pt x="296" y="497"/>
                  </a:lnTo>
                  <a:lnTo>
                    <a:pt x="299" y="497"/>
                  </a:lnTo>
                  <a:lnTo>
                    <a:pt x="301" y="497"/>
                  </a:lnTo>
                  <a:lnTo>
                    <a:pt x="301" y="497"/>
                  </a:lnTo>
                  <a:lnTo>
                    <a:pt x="303" y="497"/>
                  </a:lnTo>
                  <a:lnTo>
                    <a:pt x="303" y="499"/>
                  </a:lnTo>
                  <a:lnTo>
                    <a:pt x="306" y="499"/>
                  </a:lnTo>
                  <a:lnTo>
                    <a:pt x="308" y="499"/>
                  </a:lnTo>
                  <a:lnTo>
                    <a:pt x="325" y="499"/>
                  </a:lnTo>
                  <a:lnTo>
                    <a:pt x="325" y="499"/>
                  </a:lnTo>
                  <a:lnTo>
                    <a:pt x="325" y="497"/>
                  </a:lnTo>
                  <a:lnTo>
                    <a:pt x="325" y="497"/>
                  </a:lnTo>
                  <a:lnTo>
                    <a:pt x="325" y="494"/>
                  </a:lnTo>
                  <a:lnTo>
                    <a:pt x="325" y="494"/>
                  </a:lnTo>
                  <a:lnTo>
                    <a:pt x="327" y="494"/>
                  </a:lnTo>
                  <a:lnTo>
                    <a:pt x="327" y="494"/>
                  </a:lnTo>
                  <a:lnTo>
                    <a:pt x="327" y="494"/>
                  </a:lnTo>
                  <a:lnTo>
                    <a:pt x="327" y="494"/>
                  </a:lnTo>
                  <a:lnTo>
                    <a:pt x="329" y="494"/>
                  </a:lnTo>
                  <a:lnTo>
                    <a:pt x="332" y="494"/>
                  </a:lnTo>
                  <a:lnTo>
                    <a:pt x="334" y="494"/>
                  </a:lnTo>
                  <a:lnTo>
                    <a:pt x="337" y="494"/>
                  </a:lnTo>
                  <a:lnTo>
                    <a:pt x="337" y="492"/>
                  </a:lnTo>
                  <a:lnTo>
                    <a:pt x="339" y="492"/>
                  </a:lnTo>
                  <a:lnTo>
                    <a:pt x="339" y="492"/>
                  </a:lnTo>
                  <a:lnTo>
                    <a:pt x="341" y="492"/>
                  </a:lnTo>
                  <a:lnTo>
                    <a:pt x="344" y="492"/>
                  </a:lnTo>
                  <a:lnTo>
                    <a:pt x="363" y="480"/>
                  </a:lnTo>
                  <a:lnTo>
                    <a:pt x="370" y="480"/>
                  </a:lnTo>
                  <a:lnTo>
                    <a:pt x="379" y="475"/>
                  </a:lnTo>
                  <a:lnTo>
                    <a:pt x="381" y="475"/>
                  </a:lnTo>
                  <a:lnTo>
                    <a:pt x="384" y="473"/>
                  </a:lnTo>
                  <a:lnTo>
                    <a:pt x="384" y="471"/>
                  </a:lnTo>
                  <a:lnTo>
                    <a:pt x="389" y="466"/>
                  </a:lnTo>
                  <a:lnTo>
                    <a:pt x="391" y="466"/>
                  </a:lnTo>
                  <a:lnTo>
                    <a:pt x="393" y="466"/>
                  </a:lnTo>
                  <a:lnTo>
                    <a:pt x="391" y="466"/>
                  </a:lnTo>
                  <a:lnTo>
                    <a:pt x="391" y="466"/>
                  </a:lnTo>
                  <a:lnTo>
                    <a:pt x="391" y="468"/>
                  </a:lnTo>
                  <a:lnTo>
                    <a:pt x="393" y="468"/>
                  </a:lnTo>
                  <a:lnTo>
                    <a:pt x="400" y="463"/>
                  </a:lnTo>
                  <a:lnTo>
                    <a:pt x="405" y="461"/>
                  </a:lnTo>
                  <a:lnTo>
                    <a:pt x="410" y="459"/>
                  </a:lnTo>
                  <a:lnTo>
                    <a:pt x="410" y="459"/>
                  </a:lnTo>
                  <a:lnTo>
                    <a:pt x="412" y="459"/>
                  </a:lnTo>
                  <a:lnTo>
                    <a:pt x="415" y="459"/>
                  </a:lnTo>
                  <a:lnTo>
                    <a:pt x="417" y="456"/>
                  </a:lnTo>
                  <a:lnTo>
                    <a:pt x="419" y="454"/>
                  </a:lnTo>
                  <a:lnTo>
                    <a:pt x="434" y="447"/>
                  </a:lnTo>
                  <a:lnTo>
                    <a:pt x="438" y="447"/>
                  </a:lnTo>
                  <a:lnTo>
                    <a:pt x="441" y="445"/>
                  </a:lnTo>
                  <a:lnTo>
                    <a:pt x="448" y="442"/>
                  </a:lnTo>
                  <a:lnTo>
                    <a:pt x="450" y="440"/>
                  </a:lnTo>
                  <a:lnTo>
                    <a:pt x="450" y="440"/>
                  </a:lnTo>
                  <a:lnTo>
                    <a:pt x="450" y="440"/>
                  </a:lnTo>
                  <a:lnTo>
                    <a:pt x="453" y="440"/>
                  </a:lnTo>
                  <a:lnTo>
                    <a:pt x="453" y="440"/>
                  </a:lnTo>
                  <a:lnTo>
                    <a:pt x="455" y="437"/>
                  </a:lnTo>
                  <a:lnTo>
                    <a:pt x="455" y="435"/>
                  </a:lnTo>
                  <a:lnTo>
                    <a:pt x="453" y="433"/>
                  </a:lnTo>
                  <a:lnTo>
                    <a:pt x="453" y="430"/>
                  </a:lnTo>
                  <a:lnTo>
                    <a:pt x="453" y="430"/>
                  </a:lnTo>
                  <a:lnTo>
                    <a:pt x="453" y="430"/>
                  </a:lnTo>
                  <a:lnTo>
                    <a:pt x="453" y="428"/>
                  </a:lnTo>
                  <a:lnTo>
                    <a:pt x="453" y="428"/>
                  </a:lnTo>
                  <a:lnTo>
                    <a:pt x="455" y="426"/>
                  </a:lnTo>
                  <a:lnTo>
                    <a:pt x="455" y="426"/>
                  </a:lnTo>
                  <a:lnTo>
                    <a:pt x="455" y="426"/>
                  </a:lnTo>
                  <a:lnTo>
                    <a:pt x="455" y="423"/>
                  </a:lnTo>
                  <a:lnTo>
                    <a:pt x="455" y="423"/>
                  </a:lnTo>
                  <a:lnTo>
                    <a:pt x="460" y="418"/>
                  </a:lnTo>
                  <a:lnTo>
                    <a:pt x="460" y="416"/>
                  </a:lnTo>
                  <a:lnTo>
                    <a:pt x="462" y="414"/>
                  </a:lnTo>
                  <a:lnTo>
                    <a:pt x="467" y="407"/>
                  </a:lnTo>
                  <a:lnTo>
                    <a:pt x="469" y="402"/>
                  </a:lnTo>
                  <a:lnTo>
                    <a:pt x="474" y="388"/>
                  </a:lnTo>
                  <a:lnTo>
                    <a:pt x="474" y="388"/>
                  </a:lnTo>
                  <a:lnTo>
                    <a:pt x="476" y="388"/>
                  </a:lnTo>
                  <a:lnTo>
                    <a:pt x="476" y="385"/>
                  </a:lnTo>
                  <a:lnTo>
                    <a:pt x="476" y="385"/>
                  </a:lnTo>
                  <a:lnTo>
                    <a:pt x="476" y="383"/>
                  </a:lnTo>
                  <a:lnTo>
                    <a:pt x="476" y="383"/>
                  </a:lnTo>
                  <a:lnTo>
                    <a:pt x="476" y="381"/>
                  </a:lnTo>
                  <a:lnTo>
                    <a:pt x="476" y="381"/>
                  </a:lnTo>
                  <a:lnTo>
                    <a:pt x="474" y="381"/>
                  </a:lnTo>
                  <a:lnTo>
                    <a:pt x="474" y="378"/>
                  </a:lnTo>
                  <a:lnTo>
                    <a:pt x="474" y="378"/>
                  </a:lnTo>
                  <a:lnTo>
                    <a:pt x="471" y="376"/>
                  </a:lnTo>
                  <a:lnTo>
                    <a:pt x="471" y="378"/>
                  </a:lnTo>
                  <a:lnTo>
                    <a:pt x="469" y="376"/>
                  </a:lnTo>
                  <a:lnTo>
                    <a:pt x="469" y="376"/>
                  </a:lnTo>
                  <a:lnTo>
                    <a:pt x="467" y="376"/>
                  </a:lnTo>
                  <a:lnTo>
                    <a:pt x="467" y="376"/>
                  </a:lnTo>
                  <a:lnTo>
                    <a:pt x="467" y="374"/>
                  </a:lnTo>
                  <a:lnTo>
                    <a:pt x="464" y="371"/>
                  </a:lnTo>
                  <a:lnTo>
                    <a:pt x="464" y="369"/>
                  </a:lnTo>
                  <a:lnTo>
                    <a:pt x="464" y="369"/>
                  </a:lnTo>
                  <a:lnTo>
                    <a:pt x="462" y="369"/>
                  </a:lnTo>
                  <a:lnTo>
                    <a:pt x="462" y="366"/>
                  </a:lnTo>
                  <a:lnTo>
                    <a:pt x="462" y="364"/>
                  </a:lnTo>
                  <a:lnTo>
                    <a:pt x="462" y="364"/>
                  </a:lnTo>
                  <a:lnTo>
                    <a:pt x="455" y="366"/>
                  </a:lnTo>
                  <a:lnTo>
                    <a:pt x="453" y="366"/>
                  </a:lnTo>
                  <a:lnTo>
                    <a:pt x="453" y="366"/>
                  </a:lnTo>
                  <a:lnTo>
                    <a:pt x="450" y="364"/>
                  </a:lnTo>
                  <a:lnTo>
                    <a:pt x="448" y="366"/>
                  </a:lnTo>
                  <a:lnTo>
                    <a:pt x="445" y="366"/>
                  </a:lnTo>
                  <a:lnTo>
                    <a:pt x="445" y="366"/>
                  </a:lnTo>
                  <a:lnTo>
                    <a:pt x="445" y="364"/>
                  </a:lnTo>
                  <a:lnTo>
                    <a:pt x="445" y="364"/>
                  </a:lnTo>
                  <a:lnTo>
                    <a:pt x="443" y="364"/>
                  </a:lnTo>
                  <a:lnTo>
                    <a:pt x="443" y="364"/>
                  </a:lnTo>
                  <a:lnTo>
                    <a:pt x="443" y="364"/>
                  </a:lnTo>
                  <a:lnTo>
                    <a:pt x="441" y="364"/>
                  </a:lnTo>
                  <a:lnTo>
                    <a:pt x="441" y="362"/>
                  </a:lnTo>
                  <a:lnTo>
                    <a:pt x="441" y="359"/>
                  </a:lnTo>
                  <a:lnTo>
                    <a:pt x="441" y="357"/>
                  </a:lnTo>
                  <a:lnTo>
                    <a:pt x="443" y="357"/>
                  </a:lnTo>
                  <a:lnTo>
                    <a:pt x="450" y="359"/>
                  </a:lnTo>
                  <a:lnTo>
                    <a:pt x="453" y="359"/>
                  </a:lnTo>
                  <a:lnTo>
                    <a:pt x="455" y="359"/>
                  </a:lnTo>
                  <a:lnTo>
                    <a:pt x="453" y="355"/>
                  </a:lnTo>
                  <a:lnTo>
                    <a:pt x="450" y="355"/>
                  </a:lnTo>
                  <a:lnTo>
                    <a:pt x="450" y="355"/>
                  </a:lnTo>
                  <a:lnTo>
                    <a:pt x="448" y="355"/>
                  </a:lnTo>
                  <a:lnTo>
                    <a:pt x="448" y="355"/>
                  </a:lnTo>
                  <a:lnTo>
                    <a:pt x="448" y="355"/>
                  </a:lnTo>
                  <a:lnTo>
                    <a:pt x="448" y="352"/>
                  </a:lnTo>
                  <a:lnTo>
                    <a:pt x="450" y="352"/>
                  </a:lnTo>
                  <a:lnTo>
                    <a:pt x="453" y="355"/>
                  </a:lnTo>
                  <a:lnTo>
                    <a:pt x="455" y="355"/>
                  </a:lnTo>
                  <a:lnTo>
                    <a:pt x="455" y="357"/>
                  </a:lnTo>
                  <a:lnTo>
                    <a:pt x="457" y="357"/>
                  </a:lnTo>
                  <a:lnTo>
                    <a:pt x="460" y="359"/>
                  </a:lnTo>
                  <a:lnTo>
                    <a:pt x="462" y="359"/>
                  </a:lnTo>
                  <a:lnTo>
                    <a:pt x="460" y="357"/>
                  </a:lnTo>
                  <a:lnTo>
                    <a:pt x="460" y="355"/>
                  </a:lnTo>
                  <a:lnTo>
                    <a:pt x="462" y="355"/>
                  </a:lnTo>
                  <a:lnTo>
                    <a:pt x="462" y="352"/>
                  </a:lnTo>
                  <a:lnTo>
                    <a:pt x="460" y="352"/>
                  </a:lnTo>
                  <a:lnTo>
                    <a:pt x="460" y="350"/>
                  </a:lnTo>
                  <a:lnTo>
                    <a:pt x="460" y="350"/>
                  </a:lnTo>
                  <a:lnTo>
                    <a:pt x="460" y="350"/>
                  </a:lnTo>
                  <a:lnTo>
                    <a:pt x="460" y="347"/>
                  </a:lnTo>
                  <a:lnTo>
                    <a:pt x="457" y="347"/>
                  </a:lnTo>
                  <a:lnTo>
                    <a:pt x="455" y="350"/>
                  </a:lnTo>
                  <a:lnTo>
                    <a:pt x="453" y="350"/>
                  </a:lnTo>
                  <a:lnTo>
                    <a:pt x="445" y="347"/>
                  </a:lnTo>
                  <a:lnTo>
                    <a:pt x="445" y="345"/>
                  </a:lnTo>
                  <a:lnTo>
                    <a:pt x="448" y="345"/>
                  </a:lnTo>
                  <a:lnTo>
                    <a:pt x="450" y="345"/>
                  </a:lnTo>
                  <a:lnTo>
                    <a:pt x="453" y="345"/>
                  </a:lnTo>
                  <a:lnTo>
                    <a:pt x="453" y="345"/>
                  </a:lnTo>
                  <a:lnTo>
                    <a:pt x="453" y="345"/>
                  </a:lnTo>
                  <a:lnTo>
                    <a:pt x="455" y="345"/>
                  </a:lnTo>
                  <a:lnTo>
                    <a:pt x="455" y="345"/>
                  </a:lnTo>
                  <a:lnTo>
                    <a:pt x="450" y="343"/>
                  </a:lnTo>
                  <a:lnTo>
                    <a:pt x="450" y="340"/>
                  </a:lnTo>
                  <a:lnTo>
                    <a:pt x="455" y="343"/>
                  </a:lnTo>
                  <a:lnTo>
                    <a:pt x="457" y="343"/>
                  </a:lnTo>
                  <a:lnTo>
                    <a:pt x="457" y="340"/>
                  </a:lnTo>
                  <a:lnTo>
                    <a:pt x="455" y="340"/>
                  </a:lnTo>
                  <a:lnTo>
                    <a:pt x="453" y="338"/>
                  </a:lnTo>
                  <a:lnTo>
                    <a:pt x="455" y="338"/>
                  </a:lnTo>
                  <a:lnTo>
                    <a:pt x="457" y="338"/>
                  </a:lnTo>
                  <a:lnTo>
                    <a:pt x="460" y="340"/>
                  </a:lnTo>
                  <a:lnTo>
                    <a:pt x="460" y="340"/>
                  </a:lnTo>
                  <a:lnTo>
                    <a:pt x="460" y="343"/>
                  </a:lnTo>
                  <a:lnTo>
                    <a:pt x="462" y="343"/>
                  </a:lnTo>
                  <a:lnTo>
                    <a:pt x="462" y="340"/>
                  </a:lnTo>
                  <a:lnTo>
                    <a:pt x="464" y="340"/>
                  </a:lnTo>
                  <a:lnTo>
                    <a:pt x="464" y="340"/>
                  </a:lnTo>
                  <a:lnTo>
                    <a:pt x="464" y="338"/>
                  </a:lnTo>
                  <a:lnTo>
                    <a:pt x="464" y="338"/>
                  </a:lnTo>
                  <a:lnTo>
                    <a:pt x="464" y="340"/>
                  </a:lnTo>
                  <a:lnTo>
                    <a:pt x="467" y="340"/>
                  </a:lnTo>
                  <a:lnTo>
                    <a:pt x="467" y="338"/>
                  </a:lnTo>
                  <a:lnTo>
                    <a:pt x="467" y="338"/>
                  </a:lnTo>
                  <a:lnTo>
                    <a:pt x="469" y="338"/>
                  </a:lnTo>
                  <a:lnTo>
                    <a:pt x="471" y="338"/>
                  </a:lnTo>
                  <a:lnTo>
                    <a:pt x="471" y="338"/>
                  </a:lnTo>
                  <a:lnTo>
                    <a:pt x="474" y="336"/>
                  </a:lnTo>
                  <a:lnTo>
                    <a:pt x="474" y="336"/>
                  </a:lnTo>
                  <a:lnTo>
                    <a:pt x="474" y="333"/>
                  </a:lnTo>
                  <a:lnTo>
                    <a:pt x="476" y="333"/>
                  </a:lnTo>
                  <a:lnTo>
                    <a:pt x="476" y="333"/>
                  </a:lnTo>
                  <a:lnTo>
                    <a:pt x="476" y="331"/>
                  </a:lnTo>
                  <a:lnTo>
                    <a:pt x="476" y="329"/>
                  </a:lnTo>
                  <a:lnTo>
                    <a:pt x="479" y="317"/>
                  </a:lnTo>
                  <a:lnTo>
                    <a:pt x="476" y="310"/>
                  </a:lnTo>
                  <a:lnTo>
                    <a:pt x="471" y="312"/>
                  </a:lnTo>
                  <a:lnTo>
                    <a:pt x="469" y="310"/>
                  </a:lnTo>
                  <a:lnTo>
                    <a:pt x="469" y="310"/>
                  </a:lnTo>
                  <a:lnTo>
                    <a:pt x="469" y="307"/>
                  </a:lnTo>
                  <a:lnTo>
                    <a:pt x="469" y="305"/>
                  </a:lnTo>
                  <a:lnTo>
                    <a:pt x="469" y="305"/>
                  </a:lnTo>
                  <a:lnTo>
                    <a:pt x="469" y="302"/>
                  </a:lnTo>
                  <a:lnTo>
                    <a:pt x="467" y="307"/>
                  </a:lnTo>
                  <a:lnTo>
                    <a:pt x="464" y="307"/>
                  </a:lnTo>
                  <a:lnTo>
                    <a:pt x="462" y="307"/>
                  </a:lnTo>
                  <a:lnTo>
                    <a:pt x="460" y="305"/>
                  </a:lnTo>
                  <a:lnTo>
                    <a:pt x="460" y="305"/>
                  </a:lnTo>
                  <a:lnTo>
                    <a:pt x="464" y="305"/>
                  </a:lnTo>
                  <a:lnTo>
                    <a:pt x="464" y="302"/>
                  </a:lnTo>
                  <a:lnTo>
                    <a:pt x="467" y="302"/>
                  </a:lnTo>
                  <a:lnTo>
                    <a:pt x="467" y="302"/>
                  </a:lnTo>
                  <a:lnTo>
                    <a:pt x="469" y="302"/>
                  </a:lnTo>
                  <a:lnTo>
                    <a:pt x="471" y="302"/>
                  </a:lnTo>
                  <a:lnTo>
                    <a:pt x="471" y="302"/>
                  </a:lnTo>
                  <a:lnTo>
                    <a:pt x="471" y="305"/>
                  </a:lnTo>
                  <a:lnTo>
                    <a:pt x="474" y="307"/>
                  </a:lnTo>
                  <a:lnTo>
                    <a:pt x="474" y="307"/>
                  </a:lnTo>
                  <a:lnTo>
                    <a:pt x="476" y="307"/>
                  </a:lnTo>
                  <a:lnTo>
                    <a:pt x="479" y="307"/>
                  </a:lnTo>
                  <a:lnTo>
                    <a:pt x="481" y="302"/>
                  </a:lnTo>
                  <a:lnTo>
                    <a:pt x="481" y="302"/>
                  </a:lnTo>
                  <a:lnTo>
                    <a:pt x="481" y="298"/>
                  </a:lnTo>
                  <a:lnTo>
                    <a:pt x="483" y="295"/>
                  </a:lnTo>
                  <a:lnTo>
                    <a:pt x="483" y="295"/>
                  </a:lnTo>
                  <a:lnTo>
                    <a:pt x="488" y="293"/>
                  </a:lnTo>
                  <a:lnTo>
                    <a:pt x="488" y="295"/>
                  </a:lnTo>
                  <a:lnTo>
                    <a:pt x="488" y="298"/>
                  </a:lnTo>
                  <a:lnTo>
                    <a:pt x="486" y="300"/>
                  </a:lnTo>
                  <a:lnTo>
                    <a:pt x="486" y="300"/>
                  </a:lnTo>
                  <a:lnTo>
                    <a:pt x="486" y="302"/>
                  </a:lnTo>
                  <a:lnTo>
                    <a:pt x="486" y="305"/>
                  </a:lnTo>
                  <a:lnTo>
                    <a:pt x="486" y="307"/>
                  </a:lnTo>
                  <a:lnTo>
                    <a:pt x="490" y="307"/>
                  </a:lnTo>
                  <a:lnTo>
                    <a:pt x="490" y="307"/>
                  </a:lnTo>
                  <a:lnTo>
                    <a:pt x="493" y="305"/>
                  </a:lnTo>
                  <a:lnTo>
                    <a:pt x="495" y="307"/>
                  </a:lnTo>
                  <a:lnTo>
                    <a:pt x="495" y="307"/>
                  </a:lnTo>
                  <a:lnTo>
                    <a:pt x="495" y="310"/>
                  </a:lnTo>
                  <a:lnTo>
                    <a:pt x="495" y="310"/>
                  </a:lnTo>
                  <a:lnTo>
                    <a:pt x="495" y="310"/>
                  </a:lnTo>
                  <a:lnTo>
                    <a:pt x="497" y="310"/>
                  </a:lnTo>
                  <a:lnTo>
                    <a:pt x="500" y="310"/>
                  </a:lnTo>
                  <a:lnTo>
                    <a:pt x="502" y="307"/>
                  </a:lnTo>
                  <a:lnTo>
                    <a:pt x="505" y="305"/>
                  </a:lnTo>
                  <a:lnTo>
                    <a:pt x="507" y="302"/>
                  </a:lnTo>
                  <a:lnTo>
                    <a:pt x="509" y="302"/>
                  </a:lnTo>
                  <a:lnTo>
                    <a:pt x="512" y="305"/>
                  </a:lnTo>
                  <a:lnTo>
                    <a:pt x="514" y="305"/>
                  </a:lnTo>
                  <a:lnTo>
                    <a:pt x="514" y="305"/>
                  </a:lnTo>
                  <a:lnTo>
                    <a:pt x="516" y="305"/>
                  </a:lnTo>
                  <a:lnTo>
                    <a:pt x="516" y="305"/>
                  </a:lnTo>
                  <a:lnTo>
                    <a:pt x="526" y="307"/>
                  </a:lnTo>
                  <a:lnTo>
                    <a:pt x="528" y="310"/>
                  </a:lnTo>
                  <a:lnTo>
                    <a:pt x="533" y="307"/>
                  </a:lnTo>
                  <a:lnTo>
                    <a:pt x="533" y="305"/>
                  </a:lnTo>
                  <a:lnTo>
                    <a:pt x="535" y="305"/>
                  </a:lnTo>
                  <a:lnTo>
                    <a:pt x="538" y="305"/>
                  </a:lnTo>
                  <a:lnTo>
                    <a:pt x="540" y="305"/>
                  </a:lnTo>
                  <a:lnTo>
                    <a:pt x="542" y="307"/>
                  </a:lnTo>
                  <a:lnTo>
                    <a:pt x="542" y="307"/>
                  </a:lnTo>
                  <a:lnTo>
                    <a:pt x="545" y="305"/>
                  </a:lnTo>
                  <a:lnTo>
                    <a:pt x="545" y="305"/>
                  </a:lnTo>
                  <a:lnTo>
                    <a:pt x="547" y="305"/>
                  </a:lnTo>
                  <a:lnTo>
                    <a:pt x="547" y="307"/>
                  </a:lnTo>
                  <a:lnTo>
                    <a:pt x="547" y="310"/>
                  </a:lnTo>
                  <a:lnTo>
                    <a:pt x="547" y="312"/>
                  </a:lnTo>
                  <a:lnTo>
                    <a:pt x="545" y="312"/>
                  </a:lnTo>
                  <a:lnTo>
                    <a:pt x="542" y="312"/>
                  </a:lnTo>
                  <a:lnTo>
                    <a:pt x="540" y="310"/>
                  </a:lnTo>
                  <a:lnTo>
                    <a:pt x="540" y="310"/>
                  </a:lnTo>
                  <a:lnTo>
                    <a:pt x="535" y="310"/>
                  </a:lnTo>
                  <a:lnTo>
                    <a:pt x="533" y="312"/>
                  </a:lnTo>
                  <a:lnTo>
                    <a:pt x="528" y="319"/>
                  </a:lnTo>
                  <a:lnTo>
                    <a:pt x="526" y="317"/>
                  </a:lnTo>
                  <a:lnTo>
                    <a:pt x="524" y="317"/>
                  </a:lnTo>
                  <a:lnTo>
                    <a:pt x="524" y="317"/>
                  </a:lnTo>
                  <a:lnTo>
                    <a:pt x="521" y="317"/>
                  </a:lnTo>
                  <a:lnTo>
                    <a:pt x="521" y="317"/>
                  </a:lnTo>
                  <a:lnTo>
                    <a:pt x="521" y="317"/>
                  </a:lnTo>
                  <a:lnTo>
                    <a:pt x="519" y="314"/>
                  </a:lnTo>
                  <a:lnTo>
                    <a:pt x="516" y="314"/>
                  </a:lnTo>
                  <a:lnTo>
                    <a:pt x="514" y="312"/>
                  </a:lnTo>
                  <a:lnTo>
                    <a:pt x="512" y="312"/>
                  </a:lnTo>
                  <a:lnTo>
                    <a:pt x="509" y="314"/>
                  </a:lnTo>
                  <a:lnTo>
                    <a:pt x="507" y="314"/>
                  </a:lnTo>
                  <a:lnTo>
                    <a:pt x="505" y="317"/>
                  </a:lnTo>
                  <a:lnTo>
                    <a:pt x="505" y="319"/>
                  </a:lnTo>
                  <a:lnTo>
                    <a:pt x="502" y="321"/>
                  </a:lnTo>
                  <a:lnTo>
                    <a:pt x="502" y="324"/>
                  </a:lnTo>
                  <a:lnTo>
                    <a:pt x="502" y="326"/>
                  </a:lnTo>
                  <a:lnTo>
                    <a:pt x="502" y="329"/>
                  </a:lnTo>
                  <a:lnTo>
                    <a:pt x="502" y="329"/>
                  </a:lnTo>
                  <a:lnTo>
                    <a:pt x="502" y="331"/>
                  </a:lnTo>
                  <a:lnTo>
                    <a:pt x="502" y="333"/>
                  </a:lnTo>
                  <a:lnTo>
                    <a:pt x="502" y="336"/>
                  </a:lnTo>
                  <a:lnTo>
                    <a:pt x="500" y="340"/>
                  </a:lnTo>
                  <a:lnTo>
                    <a:pt x="500" y="343"/>
                  </a:lnTo>
                  <a:lnTo>
                    <a:pt x="500" y="343"/>
                  </a:lnTo>
                  <a:lnTo>
                    <a:pt x="502" y="350"/>
                  </a:lnTo>
                  <a:lnTo>
                    <a:pt x="505" y="350"/>
                  </a:lnTo>
                  <a:lnTo>
                    <a:pt x="507" y="350"/>
                  </a:lnTo>
                  <a:lnTo>
                    <a:pt x="509" y="347"/>
                  </a:lnTo>
                  <a:lnTo>
                    <a:pt x="512" y="345"/>
                  </a:lnTo>
                  <a:lnTo>
                    <a:pt x="512" y="345"/>
                  </a:lnTo>
                  <a:lnTo>
                    <a:pt x="514" y="343"/>
                  </a:lnTo>
                  <a:lnTo>
                    <a:pt x="521" y="343"/>
                  </a:lnTo>
                  <a:lnTo>
                    <a:pt x="521" y="343"/>
                  </a:lnTo>
                  <a:lnTo>
                    <a:pt x="521" y="340"/>
                  </a:lnTo>
                  <a:lnTo>
                    <a:pt x="521" y="340"/>
                  </a:lnTo>
                  <a:lnTo>
                    <a:pt x="524" y="340"/>
                  </a:lnTo>
                  <a:lnTo>
                    <a:pt x="524" y="340"/>
                  </a:lnTo>
                  <a:lnTo>
                    <a:pt x="524" y="340"/>
                  </a:lnTo>
                  <a:lnTo>
                    <a:pt x="526" y="340"/>
                  </a:lnTo>
                  <a:lnTo>
                    <a:pt x="526" y="340"/>
                  </a:lnTo>
                  <a:lnTo>
                    <a:pt x="526" y="340"/>
                  </a:lnTo>
                  <a:lnTo>
                    <a:pt x="524" y="340"/>
                  </a:lnTo>
                  <a:lnTo>
                    <a:pt x="524" y="343"/>
                  </a:lnTo>
                  <a:lnTo>
                    <a:pt x="524" y="345"/>
                  </a:lnTo>
                  <a:lnTo>
                    <a:pt x="521" y="347"/>
                  </a:lnTo>
                  <a:lnTo>
                    <a:pt x="516" y="345"/>
                  </a:lnTo>
                  <a:lnTo>
                    <a:pt x="514" y="347"/>
                  </a:lnTo>
                  <a:lnTo>
                    <a:pt x="512" y="347"/>
                  </a:lnTo>
                  <a:lnTo>
                    <a:pt x="509" y="355"/>
                  </a:lnTo>
                  <a:lnTo>
                    <a:pt x="509" y="357"/>
                  </a:lnTo>
                  <a:lnTo>
                    <a:pt x="507" y="357"/>
                  </a:lnTo>
                  <a:lnTo>
                    <a:pt x="507" y="359"/>
                  </a:lnTo>
                  <a:lnTo>
                    <a:pt x="505" y="366"/>
                  </a:lnTo>
                  <a:lnTo>
                    <a:pt x="505" y="369"/>
                  </a:lnTo>
                  <a:lnTo>
                    <a:pt x="502" y="374"/>
                  </a:lnTo>
                  <a:lnTo>
                    <a:pt x="502" y="376"/>
                  </a:lnTo>
                  <a:lnTo>
                    <a:pt x="502" y="378"/>
                  </a:lnTo>
                  <a:lnTo>
                    <a:pt x="505" y="381"/>
                  </a:lnTo>
                  <a:lnTo>
                    <a:pt x="507" y="381"/>
                  </a:lnTo>
                  <a:lnTo>
                    <a:pt x="512" y="378"/>
                  </a:lnTo>
                  <a:lnTo>
                    <a:pt x="514" y="378"/>
                  </a:lnTo>
                  <a:lnTo>
                    <a:pt x="516" y="378"/>
                  </a:lnTo>
                  <a:lnTo>
                    <a:pt x="519" y="378"/>
                  </a:lnTo>
                  <a:lnTo>
                    <a:pt x="526" y="378"/>
                  </a:lnTo>
                  <a:lnTo>
                    <a:pt x="528" y="378"/>
                  </a:lnTo>
                  <a:lnTo>
                    <a:pt x="533" y="378"/>
                  </a:lnTo>
                  <a:lnTo>
                    <a:pt x="535" y="378"/>
                  </a:lnTo>
                  <a:lnTo>
                    <a:pt x="538" y="378"/>
                  </a:lnTo>
                  <a:lnTo>
                    <a:pt x="540" y="376"/>
                  </a:lnTo>
                  <a:lnTo>
                    <a:pt x="542" y="376"/>
                  </a:lnTo>
                  <a:lnTo>
                    <a:pt x="547" y="378"/>
                  </a:lnTo>
                  <a:lnTo>
                    <a:pt x="552" y="378"/>
                  </a:lnTo>
                  <a:lnTo>
                    <a:pt x="557" y="376"/>
                  </a:lnTo>
                  <a:lnTo>
                    <a:pt x="559" y="374"/>
                  </a:lnTo>
                  <a:lnTo>
                    <a:pt x="559" y="374"/>
                  </a:lnTo>
                  <a:lnTo>
                    <a:pt x="561" y="371"/>
                  </a:lnTo>
                  <a:lnTo>
                    <a:pt x="561" y="371"/>
                  </a:lnTo>
                  <a:lnTo>
                    <a:pt x="566" y="371"/>
                  </a:lnTo>
                  <a:lnTo>
                    <a:pt x="571" y="369"/>
                  </a:lnTo>
                  <a:lnTo>
                    <a:pt x="571" y="369"/>
                  </a:lnTo>
                  <a:lnTo>
                    <a:pt x="571" y="369"/>
                  </a:lnTo>
                  <a:lnTo>
                    <a:pt x="571" y="371"/>
                  </a:lnTo>
                  <a:lnTo>
                    <a:pt x="571" y="371"/>
                  </a:lnTo>
                  <a:lnTo>
                    <a:pt x="569" y="371"/>
                  </a:lnTo>
                  <a:lnTo>
                    <a:pt x="566" y="371"/>
                  </a:lnTo>
                  <a:lnTo>
                    <a:pt x="559" y="376"/>
                  </a:lnTo>
                  <a:lnTo>
                    <a:pt x="552" y="378"/>
                  </a:lnTo>
                  <a:lnTo>
                    <a:pt x="550" y="381"/>
                  </a:lnTo>
                  <a:lnTo>
                    <a:pt x="545" y="383"/>
                  </a:lnTo>
                  <a:lnTo>
                    <a:pt x="542" y="383"/>
                  </a:lnTo>
                  <a:lnTo>
                    <a:pt x="540" y="383"/>
                  </a:lnTo>
                  <a:lnTo>
                    <a:pt x="538" y="383"/>
                  </a:lnTo>
                  <a:lnTo>
                    <a:pt x="535" y="383"/>
                  </a:lnTo>
                  <a:lnTo>
                    <a:pt x="535" y="383"/>
                  </a:lnTo>
                  <a:lnTo>
                    <a:pt x="533" y="388"/>
                  </a:lnTo>
                  <a:lnTo>
                    <a:pt x="531" y="390"/>
                  </a:lnTo>
                  <a:lnTo>
                    <a:pt x="528" y="392"/>
                  </a:lnTo>
                  <a:lnTo>
                    <a:pt x="526" y="395"/>
                  </a:lnTo>
                  <a:lnTo>
                    <a:pt x="524" y="395"/>
                  </a:lnTo>
                  <a:lnTo>
                    <a:pt x="521" y="395"/>
                  </a:lnTo>
                  <a:lnTo>
                    <a:pt x="516" y="400"/>
                  </a:lnTo>
                  <a:lnTo>
                    <a:pt x="514" y="400"/>
                  </a:lnTo>
                  <a:lnTo>
                    <a:pt x="514" y="402"/>
                  </a:lnTo>
                  <a:lnTo>
                    <a:pt x="509" y="409"/>
                  </a:lnTo>
                  <a:lnTo>
                    <a:pt x="509" y="411"/>
                  </a:lnTo>
                  <a:lnTo>
                    <a:pt x="512" y="411"/>
                  </a:lnTo>
                  <a:lnTo>
                    <a:pt x="519" y="407"/>
                  </a:lnTo>
                  <a:lnTo>
                    <a:pt x="521" y="404"/>
                  </a:lnTo>
                  <a:lnTo>
                    <a:pt x="526" y="402"/>
                  </a:lnTo>
                  <a:lnTo>
                    <a:pt x="528" y="404"/>
                  </a:lnTo>
                  <a:lnTo>
                    <a:pt x="528" y="404"/>
                  </a:lnTo>
                  <a:lnTo>
                    <a:pt x="528" y="407"/>
                  </a:lnTo>
                  <a:lnTo>
                    <a:pt x="526" y="404"/>
                  </a:lnTo>
                  <a:lnTo>
                    <a:pt x="519" y="409"/>
                  </a:lnTo>
                  <a:lnTo>
                    <a:pt x="519" y="409"/>
                  </a:lnTo>
                  <a:lnTo>
                    <a:pt x="514" y="411"/>
                  </a:lnTo>
                  <a:lnTo>
                    <a:pt x="507" y="414"/>
                  </a:lnTo>
                  <a:lnTo>
                    <a:pt x="507" y="414"/>
                  </a:lnTo>
                  <a:lnTo>
                    <a:pt x="507" y="416"/>
                  </a:lnTo>
                  <a:lnTo>
                    <a:pt x="509" y="416"/>
                  </a:lnTo>
                  <a:lnTo>
                    <a:pt x="509" y="418"/>
                  </a:lnTo>
                  <a:lnTo>
                    <a:pt x="514" y="416"/>
                  </a:lnTo>
                  <a:lnTo>
                    <a:pt x="514" y="416"/>
                  </a:lnTo>
                  <a:lnTo>
                    <a:pt x="516" y="418"/>
                  </a:lnTo>
                  <a:lnTo>
                    <a:pt x="514" y="418"/>
                  </a:lnTo>
                  <a:lnTo>
                    <a:pt x="512" y="418"/>
                  </a:lnTo>
                  <a:lnTo>
                    <a:pt x="509" y="418"/>
                  </a:lnTo>
                  <a:lnTo>
                    <a:pt x="509" y="421"/>
                  </a:lnTo>
                  <a:lnTo>
                    <a:pt x="509" y="421"/>
                  </a:lnTo>
                  <a:lnTo>
                    <a:pt x="509" y="423"/>
                  </a:lnTo>
                  <a:lnTo>
                    <a:pt x="512" y="428"/>
                  </a:lnTo>
                  <a:lnTo>
                    <a:pt x="512" y="430"/>
                  </a:lnTo>
                  <a:lnTo>
                    <a:pt x="512" y="430"/>
                  </a:lnTo>
                  <a:lnTo>
                    <a:pt x="514" y="430"/>
                  </a:lnTo>
                  <a:lnTo>
                    <a:pt x="516" y="428"/>
                  </a:lnTo>
                  <a:lnTo>
                    <a:pt x="516" y="430"/>
                  </a:lnTo>
                  <a:lnTo>
                    <a:pt x="516" y="433"/>
                  </a:lnTo>
                  <a:lnTo>
                    <a:pt x="519" y="433"/>
                  </a:lnTo>
                  <a:lnTo>
                    <a:pt x="519" y="435"/>
                  </a:lnTo>
                  <a:lnTo>
                    <a:pt x="521" y="435"/>
                  </a:lnTo>
                  <a:lnTo>
                    <a:pt x="526" y="437"/>
                  </a:lnTo>
                  <a:lnTo>
                    <a:pt x="526" y="437"/>
                  </a:lnTo>
                  <a:lnTo>
                    <a:pt x="524" y="437"/>
                  </a:lnTo>
                  <a:lnTo>
                    <a:pt x="524" y="437"/>
                  </a:lnTo>
                  <a:lnTo>
                    <a:pt x="521" y="440"/>
                  </a:lnTo>
                  <a:lnTo>
                    <a:pt x="514" y="445"/>
                  </a:lnTo>
                  <a:lnTo>
                    <a:pt x="512" y="447"/>
                  </a:lnTo>
                  <a:lnTo>
                    <a:pt x="512" y="449"/>
                  </a:lnTo>
                  <a:lnTo>
                    <a:pt x="514" y="452"/>
                  </a:lnTo>
                  <a:lnTo>
                    <a:pt x="514" y="452"/>
                  </a:lnTo>
                  <a:lnTo>
                    <a:pt x="516" y="449"/>
                  </a:lnTo>
                  <a:lnTo>
                    <a:pt x="519" y="449"/>
                  </a:lnTo>
                  <a:lnTo>
                    <a:pt x="519" y="449"/>
                  </a:lnTo>
                  <a:lnTo>
                    <a:pt x="519" y="449"/>
                  </a:lnTo>
                  <a:lnTo>
                    <a:pt x="519" y="445"/>
                  </a:lnTo>
                  <a:lnTo>
                    <a:pt x="519" y="445"/>
                  </a:lnTo>
                  <a:lnTo>
                    <a:pt x="519" y="442"/>
                  </a:lnTo>
                  <a:lnTo>
                    <a:pt x="521" y="442"/>
                  </a:lnTo>
                  <a:lnTo>
                    <a:pt x="524" y="442"/>
                  </a:lnTo>
                  <a:lnTo>
                    <a:pt x="524" y="442"/>
                  </a:lnTo>
                  <a:lnTo>
                    <a:pt x="526" y="445"/>
                  </a:lnTo>
                  <a:lnTo>
                    <a:pt x="524" y="447"/>
                  </a:lnTo>
                  <a:lnTo>
                    <a:pt x="524" y="449"/>
                  </a:lnTo>
                  <a:lnTo>
                    <a:pt x="521" y="454"/>
                  </a:lnTo>
                  <a:lnTo>
                    <a:pt x="526" y="452"/>
                  </a:lnTo>
                  <a:lnTo>
                    <a:pt x="526" y="452"/>
                  </a:lnTo>
                  <a:lnTo>
                    <a:pt x="526" y="449"/>
                  </a:lnTo>
                  <a:lnTo>
                    <a:pt x="526" y="447"/>
                  </a:lnTo>
                  <a:lnTo>
                    <a:pt x="526" y="447"/>
                  </a:lnTo>
                  <a:lnTo>
                    <a:pt x="528" y="447"/>
                  </a:lnTo>
                  <a:lnTo>
                    <a:pt x="528" y="449"/>
                  </a:lnTo>
                  <a:lnTo>
                    <a:pt x="528" y="449"/>
                  </a:lnTo>
                  <a:lnTo>
                    <a:pt x="533" y="447"/>
                  </a:lnTo>
                  <a:lnTo>
                    <a:pt x="535" y="447"/>
                  </a:lnTo>
                  <a:lnTo>
                    <a:pt x="535" y="447"/>
                  </a:lnTo>
                  <a:lnTo>
                    <a:pt x="540" y="456"/>
                  </a:lnTo>
                  <a:lnTo>
                    <a:pt x="538" y="456"/>
                  </a:lnTo>
                  <a:lnTo>
                    <a:pt x="535" y="459"/>
                  </a:lnTo>
                  <a:lnTo>
                    <a:pt x="531" y="456"/>
                  </a:lnTo>
                  <a:lnTo>
                    <a:pt x="531" y="456"/>
                  </a:lnTo>
                  <a:lnTo>
                    <a:pt x="531" y="459"/>
                  </a:lnTo>
                  <a:lnTo>
                    <a:pt x="531" y="461"/>
                  </a:lnTo>
                  <a:lnTo>
                    <a:pt x="533" y="461"/>
                  </a:lnTo>
                  <a:lnTo>
                    <a:pt x="533" y="461"/>
                  </a:lnTo>
                  <a:lnTo>
                    <a:pt x="535" y="461"/>
                  </a:lnTo>
                  <a:lnTo>
                    <a:pt x="535" y="461"/>
                  </a:lnTo>
                  <a:lnTo>
                    <a:pt x="535" y="463"/>
                  </a:lnTo>
                  <a:lnTo>
                    <a:pt x="535" y="463"/>
                  </a:lnTo>
                  <a:lnTo>
                    <a:pt x="538" y="466"/>
                  </a:lnTo>
                  <a:lnTo>
                    <a:pt x="540" y="466"/>
                  </a:lnTo>
                  <a:lnTo>
                    <a:pt x="542" y="463"/>
                  </a:lnTo>
                  <a:lnTo>
                    <a:pt x="545" y="463"/>
                  </a:lnTo>
                  <a:lnTo>
                    <a:pt x="542" y="466"/>
                  </a:lnTo>
                  <a:lnTo>
                    <a:pt x="540" y="468"/>
                  </a:lnTo>
                  <a:lnTo>
                    <a:pt x="538" y="471"/>
                  </a:lnTo>
                  <a:lnTo>
                    <a:pt x="540" y="475"/>
                  </a:lnTo>
                  <a:lnTo>
                    <a:pt x="540" y="475"/>
                  </a:lnTo>
                  <a:lnTo>
                    <a:pt x="538" y="480"/>
                  </a:lnTo>
                  <a:lnTo>
                    <a:pt x="538" y="482"/>
                  </a:lnTo>
                  <a:lnTo>
                    <a:pt x="542" y="480"/>
                  </a:lnTo>
                  <a:lnTo>
                    <a:pt x="542" y="478"/>
                  </a:lnTo>
                  <a:lnTo>
                    <a:pt x="545" y="478"/>
                  </a:lnTo>
                  <a:lnTo>
                    <a:pt x="545" y="478"/>
                  </a:lnTo>
                  <a:lnTo>
                    <a:pt x="545" y="480"/>
                  </a:lnTo>
                  <a:lnTo>
                    <a:pt x="542" y="482"/>
                  </a:lnTo>
                  <a:lnTo>
                    <a:pt x="542" y="485"/>
                  </a:lnTo>
                  <a:lnTo>
                    <a:pt x="545" y="487"/>
                  </a:lnTo>
                  <a:lnTo>
                    <a:pt x="547" y="485"/>
                  </a:lnTo>
                  <a:lnTo>
                    <a:pt x="547" y="485"/>
                  </a:lnTo>
                  <a:lnTo>
                    <a:pt x="547" y="487"/>
                  </a:lnTo>
                  <a:lnTo>
                    <a:pt x="547" y="487"/>
                  </a:lnTo>
                  <a:lnTo>
                    <a:pt x="547" y="487"/>
                  </a:lnTo>
                  <a:lnTo>
                    <a:pt x="547" y="489"/>
                  </a:lnTo>
                  <a:lnTo>
                    <a:pt x="550" y="489"/>
                  </a:lnTo>
                  <a:lnTo>
                    <a:pt x="550" y="489"/>
                  </a:lnTo>
                  <a:lnTo>
                    <a:pt x="550" y="492"/>
                  </a:lnTo>
                  <a:lnTo>
                    <a:pt x="550" y="492"/>
                  </a:lnTo>
                  <a:lnTo>
                    <a:pt x="545" y="494"/>
                  </a:lnTo>
                  <a:lnTo>
                    <a:pt x="545" y="497"/>
                  </a:lnTo>
                  <a:lnTo>
                    <a:pt x="547" y="499"/>
                  </a:lnTo>
                  <a:lnTo>
                    <a:pt x="545" y="504"/>
                  </a:lnTo>
                  <a:lnTo>
                    <a:pt x="545" y="506"/>
                  </a:lnTo>
                  <a:lnTo>
                    <a:pt x="545" y="508"/>
                  </a:lnTo>
                  <a:lnTo>
                    <a:pt x="542" y="508"/>
                  </a:lnTo>
                  <a:lnTo>
                    <a:pt x="542" y="511"/>
                  </a:lnTo>
                  <a:lnTo>
                    <a:pt x="545" y="513"/>
                  </a:lnTo>
                  <a:lnTo>
                    <a:pt x="545" y="513"/>
                  </a:lnTo>
                  <a:lnTo>
                    <a:pt x="545" y="518"/>
                  </a:lnTo>
                  <a:lnTo>
                    <a:pt x="542" y="520"/>
                  </a:lnTo>
                  <a:lnTo>
                    <a:pt x="542" y="523"/>
                  </a:lnTo>
                  <a:lnTo>
                    <a:pt x="540" y="527"/>
                  </a:lnTo>
                  <a:lnTo>
                    <a:pt x="540" y="527"/>
                  </a:lnTo>
                  <a:lnTo>
                    <a:pt x="540" y="527"/>
                  </a:lnTo>
                  <a:lnTo>
                    <a:pt x="542" y="530"/>
                  </a:lnTo>
                  <a:lnTo>
                    <a:pt x="542" y="534"/>
                  </a:lnTo>
                  <a:lnTo>
                    <a:pt x="542" y="537"/>
                  </a:lnTo>
                  <a:lnTo>
                    <a:pt x="540" y="539"/>
                  </a:lnTo>
                  <a:lnTo>
                    <a:pt x="538" y="539"/>
                  </a:lnTo>
                  <a:lnTo>
                    <a:pt x="535" y="539"/>
                  </a:lnTo>
                  <a:lnTo>
                    <a:pt x="535" y="539"/>
                  </a:lnTo>
                  <a:lnTo>
                    <a:pt x="535" y="539"/>
                  </a:lnTo>
                  <a:lnTo>
                    <a:pt x="535" y="539"/>
                  </a:lnTo>
                  <a:lnTo>
                    <a:pt x="533" y="542"/>
                  </a:lnTo>
                  <a:lnTo>
                    <a:pt x="533" y="542"/>
                  </a:lnTo>
                  <a:lnTo>
                    <a:pt x="531" y="542"/>
                  </a:lnTo>
                  <a:lnTo>
                    <a:pt x="531" y="544"/>
                  </a:lnTo>
                  <a:lnTo>
                    <a:pt x="531" y="546"/>
                  </a:lnTo>
                  <a:lnTo>
                    <a:pt x="528" y="549"/>
                  </a:lnTo>
                  <a:lnTo>
                    <a:pt x="528" y="551"/>
                  </a:lnTo>
                  <a:lnTo>
                    <a:pt x="526" y="553"/>
                  </a:lnTo>
                  <a:lnTo>
                    <a:pt x="526" y="556"/>
                  </a:lnTo>
                  <a:lnTo>
                    <a:pt x="526" y="558"/>
                  </a:lnTo>
                  <a:lnTo>
                    <a:pt x="528" y="558"/>
                  </a:lnTo>
                  <a:lnTo>
                    <a:pt x="528" y="558"/>
                  </a:lnTo>
                  <a:lnTo>
                    <a:pt x="528" y="558"/>
                  </a:lnTo>
                  <a:lnTo>
                    <a:pt x="528" y="558"/>
                  </a:lnTo>
                  <a:lnTo>
                    <a:pt x="528" y="560"/>
                  </a:lnTo>
                  <a:lnTo>
                    <a:pt x="526" y="563"/>
                  </a:lnTo>
                  <a:lnTo>
                    <a:pt x="526" y="563"/>
                  </a:lnTo>
                  <a:lnTo>
                    <a:pt x="526" y="568"/>
                  </a:lnTo>
                  <a:lnTo>
                    <a:pt x="524" y="575"/>
                  </a:lnTo>
                  <a:lnTo>
                    <a:pt x="524" y="575"/>
                  </a:lnTo>
                  <a:lnTo>
                    <a:pt x="524" y="575"/>
                  </a:lnTo>
                  <a:lnTo>
                    <a:pt x="526" y="575"/>
                  </a:lnTo>
                  <a:lnTo>
                    <a:pt x="528" y="575"/>
                  </a:lnTo>
                  <a:lnTo>
                    <a:pt x="528" y="572"/>
                  </a:lnTo>
                  <a:lnTo>
                    <a:pt x="531" y="572"/>
                  </a:lnTo>
                  <a:lnTo>
                    <a:pt x="531" y="572"/>
                  </a:lnTo>
                  <a:lnTo>
                    <a:pt x="531" y="572"/>
                  </a:lnTo>
                  <a:lnTo>
                    <a:pt x="535" y="572"/>
                  </a:lnTo>
                  <a:lnTo>
                    <a:pt x="535" y="572"/>
                  </a:lnTo>
                  <a:lnTo>
                    <a:pt x="535" y="572"/>
                  </a:lnTo>
                  <a:lnTo>
                    <a:pt x="535" y="572"/>
                  </a:lnTo>
                  <a:lnTo>
                    <a:pt x="538" y="572"/>
                  </a:lnTo>
                  <a:lnTo>
                    <a:pt x="540" y="572"/>
                  </a:lnTo>
                  <a:lnTo>
                    <a:pt x="542" y="572"/>
                  </a:lnTo>
                  <a:lnTo>
                    <a:pt x="545" y="572"/>
                  </a:lnTo>
                  <a:lnTo>
                    <a:pt x="550" y="570"/>
                  </a:lnTo>
                  <a:lnTo>
                    <a:pt x="550" y="568"/>
                  </a:lnTo>
                  <a:lnTo>
                    <a:pt x="550" y="563"/>
                  </a:lnTo>
                  <a:lnTo>
                    <a:pt x="550" y="563"/>
                  </a:lnTo>
                  <a:lnTo>
                    <a:pt x="550" y="560"/>
                  </a:lnTo>
                  <a:lnTo>
                    <a:pt x="550" y="560"/>
                  </a:lnTo>
                  <a:lnTo>
                    <a:pt x="547" y="560"/>
                  </a:lnTo>
                  <a:lnTo>
                    <a:pt x="545" y="558"/>
                  </a:lnTo>
                  <a:lnTo>
                    <a:pt x="545" y="558"/>
                  </a:lnTo>
                  <a:lnTo>
                    <a:pt x="545" y="556"/>
                  </a:lnTo>
                  <a:lnTo>
                    <a:pt x="545" y="556"/>
                  </a:lnTo>
                  <a:lnTo>
                    <a:pt x="545" y="556"/>
                  </a:lnTo>
                  <a:lnTo>
                    <a:pt x="545" y="556"/>
                  </a:lnTo>
                  <a:lnTo>
                    <a:pt x="545" y="553"/>
                  </a:lnTo>
                  <a:lnTo>
                    <a:pt x="545" y="553"/>
                  </a:lnTo>
                  <a:lnTo>
                    <a:pt x="545" y="553"/>
                  </a:lnTo>
                  <a:lnTo>
                    <a:pt x="547" y="553"/>
                  </a:lnTo>
                  <a:lnTo>
                    <a:pt x="547" y="553"/>
                  </a:lnTo>
                  <a:lnTo>
                    <a:pt x="550" y="553"/>
                  </a:lnTo>
                  <a:lnTo>
                    <a:pt x="550" y="553"/>
                  </a:lnTo>
                  <a:lnTo>
                    <a:pt x="550" y="553"/>
                  </a:lnTo>
                  <a:lnTo>
                    <a:pt x="552" y="549"/>
                  </a:lnTo>
                  <a:lnTo>
                    <a:pt x="552" y="549"/>
                  </a:lnTo>
                  <a:lnTo>
                    <a:pt x="552" y="549"/>
                  </a:lnTo>
                  <a:lnTo>
                    <a:pt x="554" y="549"/>
                  </a:lnTo>
                  <a:lnTo>
                    <a:pt x="554" y="549"/>
                  </a:lnTo>
                  <a:lnTo>
                    <a:pt x="557" y="549"/>
                  </a:lnTo>
                  <a:lnTo>
                    <a:pt x="557" y="549"/>
                  </a:lnTo>
                  <a:lnTo>
                    <a:pt x="559" y="546"/>
                  </a:lnTo>
                  <a:lnTo>
                    <a:pt x="561" y="544"/>
                  </a:lnTo>
                  <a:lnTo>
                    <a:pt x="564" y="544"/>
                  </a:lnTo>
                  <a:lnTo>
                    <a:pt x="564" y="544"/>
                  </a:lnTo>
                  <a:lnTo>
                    <a:pt x="564" y="544"/>
                  </a:lnTo>
                  <a:lnTo>
                    <a:pt x="566" y="544"/>
                  </a:lnTo>
                  <a:lnTo>
                    <a:pt x="566" y="546"/>
                  </a:lnTo>
                  <a:lnTo>
                    <a:pt x="564" y="546"/>
                  </a:lnTo>
                  <a:lnTo>
                    <a:pt x="564" y="549"/>
                  </a:lnTo>
                  <a:lnTo>
                    <a:pt x="566" y="549"/>
                  </a:lnTo>
                  <a:lnTo>
                    <a:pt x="566" y="549"/>
                  </a:lnTo>
                  <a:lnTo>
                    <a:pt x="566" y="549"/>
                  </a:lnTo>
                  <a:lnTo>
                    <a:pt x="569" y="549"/>
                  </a:lnTo>
                  <a:lnTo>
                    <a:pt x="569" y="549"/>
                  </a:lnTo>
                  <a:lnTo>
                    <a:pt x="571" y="549"/>
                  </a:lnTo>
                  <a:lnTo>
                    <a:pt x="571" y="551"/>
                  </a:lnTo>
                  <a:lnTo>
                    <a:pt x="571" y="551"/>
                  </a:lnTo>
                  <a:lnTo>
                    <a:pt x="571" y="551"/>
                  </a:lnTo>
                  <a:lnTo>
                    <a:pt x="571" y="553"/>
                  </a:lnTo>
                  <a:lnTo>
                    <a:pt x="569" y="553"/>
                  </a:lnTo>
                  <a:lnTo>
                    <a:pt x="561" y="558"/>
                  </a:lnTo>
                  <a:lnTo>
                    <a:pt x="561" y="558"/>
                  </a:lnTo>
                  <a:lnTo>
                    <a:pt x="561" y="558"/>
                  </a:lnTo>
                  <a:lnTo>
                    <a:pt x="561" y="558"/>
                  </a:lnTo>
                  <a:lnTo>
                    <a:pt x="561" y="560"/>
                  </a:lnTo>
                  <a:lnTo>
                    <a:pt x="561" y="560"/>
                  </a:lnTo>
                  <a:lnTo>
                    <a:pt x="561" y="560"/>
                  </a:lnTo>
                  <a:lnTo>
                    <a:pt x="561" y="565"/>
                  </a:lnTo>
                  <a:lnTo>
                    <a:pt x="561" y="565"/>
                  </a:lnTo>
                  <a:lnTo>
                    <a:pt x="564" y="568"/>
                  </a:lnTo>
                  <a:lnTo>
                    <a:pt x="564" y="568"/>
                  </a:lnTo>
                  <a:lnTo>
                    <a:pt x="566" y="568"/>
                  </a:lnTo>
                  <a:lnTo>
                    <a:pt x="569" y="568"/>
                  </a:lnTo>
                  <a:lnTo>
                    <a:pt x="569" y="568"/>
                  </a:lnTo>
                  <a:lnTo>
                    <a:pt x="569" y="565"/>
                  </a:lnTo>
                  <a:lnTo>
                    <a:pt x="569" y="565"/>
                  </a:lnTo>
                  <a:lnTo>
                    <a:pt x="569" y="563"/>
                  </a:lnTo>
                  <a:lnTo>
                    <a:pt x="569" y="563"/>
                  </a:lnTo>
                  <a:lnTo>
                    <a:pt x="569" y="563"/>
                  </a:lnTo>
                  <a:lnTo>
                    <a:pt x="571" y="563"/>
                  </a:lnTo>
                  <a:lnTo>
                    <a:pt x="573" y="563"/>
                  </a:lnTo>
                  <a:lnTo>
                    <a:pt x="576" y="563"/>
                  </a:lnTo>
                  <a:lnTo>
                    <a:pt x="576" y="565"/>
                  </a:lnTo>
                  <a:lnTo>
                    <a:pt x="576" y="570"/>
                  </a:lnTo>
                  <a:lnTo>
                    <a:pt x="578" y="570"/>
                  </a:lnTo>
                  <a:lnTo>
                    <a:pt x="580" y="570"/>
                  </a:lnTo>
                  <a:lnTo>
                    <a:pt x="580" y="570"/>
                  </a:lnTo>
                  <a:lnTo>
                    <a:pt x="583" y="570"/>
                  </a:lnTo>
                  <a:lnTo>
                    <a:pt x="583" y="568"/>
                  </a:lnTo>
                  <a:lnTo>
                    <a:pt x="585" y="568"/>
                  </a:lnTo>
                  <a:lnTo>
                    <a:pt x="585" y="568"/>
                  </a:lnTo>
                  <a:lnTo>
                    <a:pt x="585" y="565"/>
                  </a:lnTo>
                  <a:lnTo>
                    <a:pt x="585" y="565"/>
                  </a:lnTo>
                  <a:lnTo>
                    <a:pt x="585" y="565"/>
                  </a:lnTo>
                  <a:lnTo>
                    <a:pt x="585" y="563"/>
                  </a:lnTo>
                  <a:lnTo>
                    <a:pt x="585" y="563"/>
                  </a:lnTo>
                  <a:lnTo>
                    <a:pt x="587" y="560"/>
                  </a:lnTo>
                  <a:lnTo>
                    <a:pt x="587" y="560"/>
                  </a:lnTo>
                  <a:lnTo>
                    <a:pt x="595" y="563"/>
                  </a:lnTo>
                  <a:lnTo>
                    <a:pt x="597" y="563"/>
                  </a:lnTo>
                  <a:lnTo>
                    <a:pt x="599" y="563"/>
                  </a:lnTo>
                  <a:lnTo>
                    <a:pt x="599" y="563"/>
                  </a:lnTo>
                  <a:lnTo>
                    <a:pt x="599" y="563"/>
                  </a:lnTo>
                  <a:lnTo>
                    <a:pt x="602" y="560"/>
                  </a:lnTo>
                  <a:lnTo>
                    <a:pt x="599" y="558"/>
                  </a:lnTo>
                  <a:lnTo>
                    <a:pt x="599" y="558"/>
                  </a:lnTo>
                  <a:lnTo>
                    <a:pt x="599" y="556"/>
                  </a:lnTo>
                  <a:lnTo>
                    <a:pt x="602" y="556"/>
                  </a:lnTo>
                  <a:lnTo>
                    <a:pt x="602" y="553"/>
                  </a:lnTo>
                  <a:lnTo>
                    <a:pt x="602" y="551"/>
                  </a:lnTo>
                  <a:lnTo>
                    <a:pt x="602" y="546"/>
                  </a:lnTo>
                  <a:lnTo>
                    <a:pt x="602" y="544"/>
                  </a:lnTo>
                  <a:lnTo>
                    <a:pt x="602" y="544"/>
                  </a:lnTo>
                  <a:lnTo>
                    <a:pt x="599" y="542"/>
                  </a:lnTo>
                  <a:lnTo>
                    <a:pt x="599" y="542"/>
                  </a:lnTo>
                  <a:lnTo>
                    <a:pt x="599" y="542"/>
                  </a:lnTo>
                  <a:lnTo>
                    <a:pt x="599" y="542"/>
                  </a:lnTo>
                  <a:lnTo>
                    <a:pt x="599" y="539"/>
                  </a:lnTo>
                  <a:lnTo>
                    <a:pt x="597" y="539"/>
                  </a:lnTo>
                  <a:lnTo>
                    <a:pt x="599" y="537"/>
                  </a:lnTo>
                  <a:lnTo>
                    <a:pt x="602" y="534"/>
                  </a:lnTo>
                  <a:lnTo>
                    <a:pt x="606" y="525"/>
                  </a:lnTo>
                  <a:lnTo>
                    <a:pt x="609" y="520"/>
                  </a:lnTo>
                  <a:lnTo>
                    <a:pt x="609" y="518"/>
                  </a:lnTo>
                  <a:lnTo>
                    <a:pt x="609" y="516"/>
                  </a:lnTo>
                  <a:lnTo>
                    <a:pt x="609" y="513"/>
                  </a:lnTo>
                  <a:lnTo>
                    <a:pt x="609" y="513"/>
                  </a:lnTo>
                  <a:lnTo>
                    <a:pt x="606" y="513"/>
                  </a:lnTo>
                  <a:lnTo>
                    <a:pt x="606" y="513"/>
                  </a:lnTo>
                  <a:lnTo>
                    <a:pt x="606" y="513"/>
                  </a:lnTo>
                  <a:lnTo>
                    <a:pt x="604" y="513"/>
                  </a:lnTo>
                  <a:lnTo>
                    <a:pt x="604" y="513"/>
                  </a:lnTo>
                  <a:lnTo>
                    <a:pt x="604" y="511"/>
                  </a:lnTo>
                  <a:lnTo>
                    <a:pt x="604" y="511"/>
                  </a:lnTo>
                  <a:lnTo>
                    <a:pt x="604" y="508"/>
                  </a:lnTo>
                  <a:lnTo>
                    <a:pt x="604" y="508"/>
                  </a:lnTo>
                  <a:lnTo>
                    <a:pt x="602" y="506"/>
                  </a:lnTo>
                  <a:lnTo>
                    <a:pt x="602" y="506"/>
                  </a:lnTo>
                  <a:lnTo>
                    <a:pt x="602" y="506"/>
                  </a:lnTo>
                  <a:lnTo>
                    <a:pt x="599" y="506"/>
                  </a:lnTo>
                  <a:lnTo>
                    <a:pt x="599" y="506"/>
                  </a:lnTo>
                  <a:lnTo>
                    <a:pt x="599" y="506"/>
                  </a:lnTo>
                  <a:lnTo>
                    <a:pt x="599" y="506"/>
                  </a:lnTo>
                  <a:lnTo>
                    <a:pt x="599" y="504"/>
                  </a:lnTo>
                  <a:lnTo>
                    <a:pt x="599" y="504"/>
                  </a:lnTo>
                  <a:lnTo>
                    <a:pt x="604" y="504"/>
                  </a:lnTo>
                  <a:lnTo>
                    <a:pt x="604" y="501"/>
                  </a:lnTo>
                  <a:lnTo>
                    <a:pt x="606" y="497"/>
                  </a:lnTo>
                  <a:lnTo>
                    <a:pt x="606" y="497"/>
                  </a:lnTo>
                  <a:lnTo>
                    <a:pt x="606" y="497"/>
                  </a:lnTo>
                  <a:lnTo>
                    <a:pt x="609" y="497"/>
                  </a:lnTo>
                  <a:lnTo>
                    <a:pt x="609" y="497"/>
                  </a:lnTo>
                  <a:lnTo>
                    <a:pt x="609" y="497"/>
                  </a:lnTo>
                  <a:lnTo>
                    <a:pt x="609" y="499"/>
                  </a:lnTo>
                  <a:lnTo>
                    <a:pt x="611" y="501"/>
                  </a:lnTo>
                  <a:lnTo>
                    <a:pt x="611" y="501"/>
                  </a:lnTo>
                  <a:lnTo>
                    <a:pt x="613" y="504"/>
                  </a:lnTo>
                  <a:lnTo>
                    <a:pt x="613" y="504"/>
                  </a:lnTo>
                  <a:lnTo>
                    <a:pt x="613" y="504"/>
                  </a:lnTo>
                  <a:lnTo>
                    <a:pt x="618" y="506"/>
                  </a:lnTo>
                  <a:lnTo>
                    <a:pt x="623" y="508"/>
                  </a:lnTo>
                  <a:lnTo>
                    <a:pt x="623" y="508"/>
                  </a:lnTo>
                  <a:lnTo>
                    <a:pt x="625" y="511"/>
                  </a:lnTo>
                  <a:lnTo>
                    <a:pt x="628" y="516"/>
                  </a:lnTo>
                  <a:lnTo>
                    <a:pt x="628" y="516"/>
                  </a:lnTo>
                  <a:lnTo>
                    <a:pt x="630" y="516"/>
                  </a:lnTo>
                  <a:lnTo>
                    <a:pt x="630" y="516"/>
                  </a:lnTo>
                  <a:lnTo>
                    <a:pt x="637" y="516"/>
                  </a:lnTo>
                  <a:lnTo>
                    <a:pt x="637" y="516"/>
                  </a:lnTo>
                  <a:lnTo>
                    <a:pt x="642" y="513"/>
                  </a:lnTo>
                  <a:lnTo>
                    <a:pt x="644" y="513"/>
                  </a:lnTo>
                  <a:lnTo>
                    <a:pt x="647" y="511"/>
                  </a:lnTo>
                  <a:lnTo>
                    <a:pt x="647" y="511"/>
                  </a:lnTo>
                  <a:lnTo>
                    <a:pt x="649" y="508"/>
                  </a:lnTo>
                  <a:lnTo>
                    <a:pt x="649" y="508"/>
                  </a:lnTo>
                  <a:lnTo>
                    <a:pt x="649" y="506"/>
                  </a:lnTo>
                  <a:lnTo>
                    <a:pt x="649" y="506"/>
                  </a:lnTo>
                  <a:lnTo>
                    <a:pt x="649" y="504"/>
                  </a:lnTo>
                  <a:lnTo>
                    <a:pt x="649" y="501"/>
                  </a:lnTo>
                  <a:lnTo>
                    <a:pt x="654" y="499"/>
                  </a:lnTo>
                  <a:lnTo>
                    <a:pt x="658" y="494"/>
                  </a:lnTo>
                  <a:lnTo>
                    <a:pt x="658" y="492"/>
                  </a:lnTo>
                  <a:lnTo>
                    <a:pt x="661" y="492"/>
                  </a:lnTo>
                  <a:lnTo>
                    <a:pt x="661" y="489"/>
                  </a:lnTo>
                  <a:lnTo>
                    <a:pt x="661" y="487"/>
                  </a:lnTo>
                  <a:lnTo>
                    <a:pt x="661" y="485"/>
                  </a:lnTo>
                  <a:lnTo>
                    <a:pt x="661" y="475"/>
                  </a:lnTo>
                  <a:lnTo>
                    <a:pt x="658" y="473"/>
                  </a:lnTo>
                  <a:lnTo>
                    <a:pt x="658" y="471"/>
                  </a:lnTo>
                  <a:lnTo>
                    <a:pt x="656" y="466"/>
                  </a:lnTo>
                  <a:lnTo>
                    <a:pt x="656" y="466"/>
                  </a:lnTo>
                  <a:lnTo>
                    <a:pt x="656" y="463"/>
                  </a:lnTo>
                  <a:lnTo>
                    <a:pt x="654" y="463"/>
                  </a:lnTo>
                  <a:lnTo>
                    <a:pt x="651" y="461"/>
                  </a:lnTo>
                  <a:lnTo>
                    <a:pt x="649" y="459"/>
                  </a:lnTo>
                  <a:lnTo>
                    <a:pt x="649" y="456"/>
                  </a:lnTo>
                  <a:lnTo>
                    <a:pt x="647" y="454"/>
                  </a:lnTo>
                  <a:lnTo>
                    <a:pt x="644" y="454"/>
                  </a:lnTo>
                  <a:lnTo>
                    <a:pt x="642" y="454"/>
                  </a:lnTo>
                  <a:lnTo>
                    <a:pt x="640" y="452"/>
                  </a:lnTo>
                  <a:lnTo>
                    <a:pt x="640" y="449"/>
                  </a:lnTo>
                  <a:lnTo>
                    <a:pt x="640" y="449"/>
                  </a:lnTo>
                  <a:lnTo>
                    <a:pt x="637" y="447"/>
                  </a:lnTo>
                  <a:lnTo>
                    <a:pt x="637" y="447"/>
                  </a:lnTo>
                  <a:lnTo>
                    <a:pt x="635" y="447"/>
                  </a:lnTo>
                  <a:lnTo>
                    <a:pt x="635" y="447"/>
                  </a:lnTo>
                  <a:lnTo>
                    <a:pt x="632" y="447"/>
                  </a:lnTo>
                  <a:lnTo>
                    <a:pt x="632" y="447"/>
                  </a:lnTo>
                  <a:lnTo>
                    <a:pt x="630" y="447"/>
                  </a:lnTo>
                  <a:lnTo>
                    <a:pt x="625" y="445"/>
                  </a:lnTo>
                  <a:lnTo>
                    <a:pt x="621" y="440"/>
                  </a:lnTo>
                  <a:lnTo>
                    <a:pt x="621" y="440"/>
                  </a:lnTo>
                  <a:lnTo>
                    <a:pt x="621" y="440"/>
                  </a:lnTo>
                  <a:lnTo>
                    <a:pt x="621" y="437"/>
                  </a:lnTo>
                  <a:lnTo>
                    <a:pt x="621" y="437"/>
                  </a:lnTo>
                  <a:lnTo>
                    <a:pt x="621" y="437"/>
                  </a:lnTo>
                  <a:lnTo>
                    <a:pt x="623" y="437"/>
                  </a:lnTo>
                  <a:lnTo>
                    <a:pt x="630" y="442"/>
                  </a:lnTo>
                  <a:lnTo>
                    <a:pt x="630" y="442"/>
                  </a:lnTo>
                  <a:lnTo>
                    <a:pt x="630" y="442"/>
                  </a:lnTo>
                  <a:lnTo>
                    <a:pt x="632" y="442"/>
                  </a:lnTo>
                  <a:lnTo>
                    <a:pt x="632" y="440"/>
                  </a:lnTo>
                  <a:lnTo>
                    <a:pt x="632" y="442"/>
                  </a:lnTo>
                  <a:lnTo>
                    <a:pt x="635" y="442"/>
                  </a:lnTo>
                  <a:lnTo>
                    <a:pt x="635" y="442"/>
                  </a:lnTo>
                  <a:lnTo>
                    <a:pt x="637" y="442"/>
                  </a:lnTo>
                  <a:lnTo>
                    <a:pt x="637" y="442"/>
                  </a:lnTo>
                  <a:lnTo>
                    <a:pt x="637" y="442"/>
                  </a:lnTo>
                  <a:lnTo>
                    <a:pt x="640" y="440"/>
                  </a:lnTo>
                  <a:lnTo>
                    <a:pt x="640" y="440"/>
                  </a:lnTo>
                  <a:lnTo>
                    <a:pt x="640" y="440"/>
                  </a:lnTo>
                  <a:lnTo>
                    <a:pt x="642" y="437"/>
                  </a:lnTo>
                  <a:lnTo>
                    <a:pt x="644" y="437"/>
                  </a:lnTo>
                  <a:lnTo>
                    <a:pt x="644" y="437"/>
                  </a:lnTo>
                  <a:lnTo>
                    <a:pt x="647" y="435"/>
                  </a:lnTo>
                  <a:lnTo>
                    <a:pt x="647" y="430"/>
                  </a:lnTo>
                  <a:lnTo>
                    <a:pt x="649" y="428"/>
                  </a:lnTo>
                  <a:lnTo>
                    <a:pt x="649" y="428"/>
                  </a:lnTo>
                  <a:lnTo>
                    <a:pt x="649" y="428"/>
                  </a:lnTo>
                  <a:lnTo>
                    <a:pt x="651" y="430"/>
                  </a:lnTo>
                  <a:lnTo>
                    <a:pt x="654" y="430"/>
                  </a:lnTo>
                  <a:lnTo>
                    <a:pt x="654" y="430"/>
                  </a:lnTo>
                  <a:lnTo>
                    <a:pt x="661" y="428"/>
                  </a:lnTo>
                  <a:lnTo>
                    <a:pt x="661" y="426"/>
                  </a:lnTo>
                  <a:lnTo>
                    <a:pt x="663" y="423"/>
                  </a:lnTo>
                  <a:lnTo>
                    <a:pt x="666" y="416"/>
                  </a:lnTo>
                  <a:lnTo>
                    <a:pt x="666" y="414"/>
                  </a:lnTo>
                  <a:lnTo>
                    <a:pt x="668" y="411"/>
                  </a:lnTo>
                  <a:lnTo>
                    <a:pt x="670" y="411"/>
                  </a:lnTo>
                  <a:lnTo>
                    <a:pt x="673" y="409"/>
                  </a:lnTo>
                  <a:lnTo>
                    <a:pt x="675" y="407"/>
                  </a:lnTo>
                  <a:lnTo>
                    <a:pt x="675" y="404"/>
                  </a:lnTo>
                  <a:lnTo>
                    <a:pt x="677" y="404"/>
                  </a:lnTo>
                  <a:lnTo>
                    <a:pt x="677" y="404"/>
                  </a:lnTo>
                  <a:lnTo>
                    <a:pt x="682" y="407"/>
                  </a:lnTo>
                  <a:lnTo>
                    <a:pt x="682" y="407"/>
                  </a:lnTo>
                  <a:lnTo>
                    <a:pt x="684" y="407"/>
                  </a:lnTo>
                  <a:lnTo>
                    <a:pt x="699" y="402"/>
                  </a:lnTo>
                  <a:lnTo>
                    <a:pt x="701" y="402"/>
                  </a:lnTo>
                  <a:lnTo>
                    <a:pt x="703" y="400"/>
                  </a:lnTo>
                  <a:lnTo>
                    <a:pt x="706" y="400"/>
                  </a:lnTo>
                  <a:lnTo>
                    <a:pt x="706" y="397"/>
                  </a:lnTo>
                  <a:lnTo>
                    <a:pt x="706" y="397"/>
                  </a:lnTo>
                  <a:lnTo>
                    <a:pt x="706" y="397"/>
                  </a:lnTo>
                  <a:lnTo>
                    <a:pt x="706" y="395"/>
                  </a:lnTo>
                  <a:lnTo>
                    <a:pt x="706" y="395"/>
                  </a:lnTo>
                  <a:lnTo>
                    <a:pt x="703" y="392"/>
                  </a:lnTo>
                  <a:lnTo>
                    <a:pt x="703" y="392"/>
                  </a:lnTo>
                  <a:lnTo>
                    <a:pt x="703" y="392"/>
                  </a:lnTo>
                  <a:lnTo>
                    <a:pt x="703" y="392"/>
                  </a:lnTo>
                  <a:lnTo>
                    <a:pt x="703" y="392"/>
                  </a:lnTo>
                  <a:lnTo>
                    <a:pt x="701" y="392"/>
                  </a:lnTo>
                  <a:lnTo>
                    <a:pt x="699" y="392"/>
                  </a:lnTo>
                  <a:lnTo>
                    <a:pt x="699" y="395"/>
                  </a:lnTo>
                  <a:lnTo>
                    <a:pt x="699" y="395"/>
                  </a:lnTo>
                  <a:lnTo>
                    <a:pt x="694" y="395"/>
                  </a:lnTo>
                  <a:lnTo>
                    <a:pt x="692" y="395"/>
                  </a:lnTo>
                  <a:lnTo>
                    <a:pt x="692" y="395"/>
                  </a:lnTo>
                  <a:lnTo>
                    <a:pt x="692" y="392"/>
                  </a:lnTo>
                  <a:lnTo>
                    <a:pt x="689" y="392"/>
                  </a:lnTo>
                  <a:lnTo>
                    <a:pt x="689" y="392"/>
                  </a:lnTo>
                  <a:lnTo>
                    <a:pt x="687" y="392"/>
                  </a:lnTo>
                  <a:lnTo>
                    <a:pt x="687" y="392"/>
                  </a:lnTo>
                  <a:lnTo>
                    <a:pt x="687" y="392"/>
                  </a:lnTo>
                  <a:lnTo>
                    <a:pt x="687" y="392"/>
                  </a:lnTo>
                  <a:lnTo>
                    <a:pt x="684" y="392"/>
                  </a:lnTo>
                  <a:lnTo>
                    <a:pt x="684" y="395"/>
                  </a:lnTo>
                  <a:lnTo>
                    <a:pt x="684" y="395"/>
                  </a:lnTo>
                  <a:lnTo>
                    <a:pt x="675" y="392"/>
                  </a:lnTo>
                  <a:lnTo>
                    <a:pt x="673" y="392"/>
                  </a:lnTo>
                  <a:lnTo>
                    <a:pt x="670" y="395"/>
                  </a:lnTo>
                  <a:lnTo>
                    <a:pt x="666" y="395"/>
                  </a:lnTo>
                  <a:lnTo>
                    <a:pt x="663" y="397"/>
                  </a:lnTo>
                  <a:lnTo>
                    <a:pt x="654" y="397"/>
                  </a:lnTo>
                  <a:lnTo>
                    <a:pt x="651" y="400"/>
                  </a:lnTo>
                  <a:lnTo>
                    <a:pt x="651" y="400"/>
                  </a:lnTo>
                  <a:lnTo>
                    <a:pt x="649" y="400"/>
                  </a:lnTo>
                  <a:lnTo>
                    <a:pt x="649" y="400"/>
                  </a:lnTo>
                  <a:lnTo>
                    <a:pt x="649" y="395"/>
                  </a:lnTo>
                  <a:lnTo>
                    <a:pt x="647" y="395"/>
                  </a:lnTo>
                  <a:lnTo>
                    <a:pt x="644" y="390"/>
                  </a:lnTo>
                  <a:lnTo>
                    <a:pt x="644" y="388"/>
                  </a:lnTo>
                  <a:lnTo>
                    <a:pt x="642" y="388"/>
                  </a:lnTo>
                  <a:lnTo>
                    <a:pt x="642" y="385"/>
                  </a:lnTo>
                  <a:lnTo>
                    <a:pt x="644" y="385"/>
                  </a:lnTo>
                  <a:lnTo>
                    <a:pt x="647" y="385"/>
                  </a:lnTo>
                  <a:lnTo>
                    <a:pt x="649" y="383"/>
                  </a:lnTo>
                  <a:lnTo>
                    <a:pt x="651" y="383"/>
                  </a:lnTo>
                  <a:lnTo>
                    <a:pt x="654" y="378"/>
                  </a:lnTo>
                  <a:lnTo>
                    <a:pt x="651" y="376"/>
                  </a:lnTo>
                  <a:lnTo>
                    <a:pt x="651" y="376"/>
                  </a:lnTo>
                  <a:lnTo>
                    <a:pt x="649" y="374"/>
                  </a:lnTo>
                  <a:lnTo>
                    <a:pt x="649" y="374"/>
                  </a:lnTo>
                  <a:lnTo>
                    <a:pt x="649" y="371"/>
                  </a:lnTo>
                  <a:lnTo>
                    <a:pt x="649" y="369"/>
                  </a:lnTo>
                  <a:lnTo>
                    <a:pt x="649" y="369"/>
                  </a:lnTo>
                  <a:lnTo>
                    <a:pt x="649" y="364"/>
                  </a:lnTo>
                  <a:lnTo>
                    <a:pt x="647" y="364"/>
                  </a:lnTo>
                  <a:lnTo>
                    <a:pt x="649" y="362"/>
                  </a:lnTo>
                  <a:lnTo>
                    <a:pt x="649" y="359"/>
                  </a:lnTo>
                  <a:lnTo>
                    <a:pt x="651" y="359"/>
                  </a:lnTo>
                  <a:lnTo>
                    <a:pt x="651" y="359"/>
                  </a:lnTo>
                  <a:lnTo>
                    <a:pt x="656" y="357"/>
                  </a:lnTo>
                  <a:lnTo>
                    <a:pt x="661" y="355"/>
                  </a:lnTo>
                  <a:lnTo>
                    <a:pt x="661" y="355"/>
                  </a:lnTo>
                  <a:lnTo>
                    <a:pt x="666" y="355"/>
                  </a:lnTo>
                  <a:lnTo>
                    <a:pt x="668" y="352"/>
                  </a:lnTo>
                  <a:lnTo>
                    <a:pt x="668" y="352"/>
                  </a:lnTo>
                  <a:lnTo>
                    <a:pt x="677" y="345"/>
                  </a:lnTo>
                  <a:lnTo>
                    <a:pt x="687" y="345"/>
                  </a:lnTo>
                  <a:lnTo>
                    <a:pt x="687" y="336"/>
                  </a:lnTo>
                  <a:lnTo>
                    <a:pt x="687" y="331"/>
                  </a:lnTo>
                  <a:lnTo>
                    <a:pt x="687" y="331"/>
                  </a:lnTo>
                  <a:lnTo>
                    <a:pt x="687" y="329"/>
                  </a:lnTo>
                  <a:lnTo>
                    <a:pt x="684" y="326"/>
                  </a:lnTo>
                  <a:lnTo>
                    <a:pt x="684" y="326"/>
                  </a:lnTo>
                  <a:lnTo>
                    <a:pt x="684" y="324"/>
                  </a:lnTo>
                  <a:lnTo>
                    <a:pt x="684" y="321"/>
                  </a:lnTo>
                  <a:lnTo>
                    <a:pt x="684" y="319"/>
                  </a:lnTo>
                  <a:lnTo>
                    <a:pt x="682" y="317"/>
                  </a:lnTo>
                  <a:lnTo>
                    <a:pt x="682" y="317"/>
                  </a:lnTo>
                  <a:lnTo>
                    <a:pt x="680" y="314"/>
                  </a:lnTo>
                  <a:lnTo>
                    <a:pt x="680" y="314"/>
                  </a:lnTo>
                  <a:lnTo>
                    <a:pt x="677" y="312"/>
                  </a:lnTo>
                  <a:lnTo>
                    <a:pt x="680" y="310"/>
                  </a:lnTo>
                  <a:lnTo>
                    <a:pt x="677" y="307"/>
                  </a:lnTo>
                  <a:lnTo>
                    <a:pt x="677" y="305"/>
                  </a:lnTo>
                  <a:lnTo>
                    <a:pt x="677" y="302"/>
                  </a:lnTo>
                  <a:lnTo>
                    <a:pt x="677" y="300"/>
                  </a:lnTo>
                  <a:lnTo>
                    <a:pt x="680" y="298"/>
                  </a:lnTo>
                  <a:lnTo>
                    <a:pt x="680" y="295"/>
                  </a:lnTo>
                  <a:lnTo>
                    <a:pt x="680" y="295"/>
                  </a:lnTo>
                  <a:lnTo>
                    <a:pt x="680" y="295"/>
                  </a:lnTo>
                  <a:lnTo>
                    <a:pt x="682" y="295"/>
                  </a:lnTo>
                  <a:lnTo>
                    <a:pt x="682" y="295"/>
                  </a:lnTo>
                  <a:lnTo>
                    <a:pt x="684" y="298"/>
                  </a:lnTo>
                  <a:lnTo>
                    <a:pt x="684" y="298"/>
                  </a:lnTo>
                  <a:lnTo>
                    <a:pt x="687" y="298"/>
                  </a:lnTo>
                  <a:lnTo>
                    <a:pt x="687" y="300"/>
                  </a:lnTo>
                  <a:lnTo>
                    <a:pt x="689" y="300"/>
                  </a:lnTo>
                  <a:lnTo>
                    <a:pt x="692" y="298"/>
                  </a:lnTo>
                  <a:lnTo>
                    <a:pt x="694" y="298"/>
                  </a:lnTo>
                  <a:lnTo>
                    <a:pt x="696" y="298"/>
                  </a:lnTo>
                  <a:lnTo>
                    <a:pt x="696" y="295"/>
                  </a:lnTo>
                  <a:lnTo>
                    <a:pt x="699" y="295"/>
                  </a:lnTo>
                  <a:lnTo>
                    <a:pt x="699" y="293"/>
                  </a:lnTo>
                  <a:lnTo>
                    <a:pt x="699" y="293"/>
                  </a:lnTo>
                  <a:lnTo>
                    <a:pt x="699" y="291"/>
                  </a:lnTo>
                  <a:lnTo>
                    <a:pt x="699" y="291"/>
                  </a:lnTo>
                  <a:lnTo>
                    <a:pt x="699" y="288"/>
                  </a:lnTo>
                  <a:lnTo>
                    <a:pt x="696" y="288"/>
                  </a:lnTo>
                  <a:lnTo>
                    <a:pt x="694" y="288"/>
                  </a:lnTo>
                  <a:lnTo>
                    <a:pt x="689" y="288"/>
                  </a:lnTo>
                  <a:lnTo>
                    <a:pt x="684" y="288"/>
                  </a:lnTo>
                  <a:lnTo>
                    <a:pt x="684" y="288"/>
                  </a:lnTo>
                  <a:lnTo>
                    <a:pt x="682" y="288"/>
                  </a:lnTo>
                  <a:lnTo>
                    <a:pt x="680" y="286"/>
                  </a:lnTo>
                  <a:lnTo>
                    <a:pt x="675" y="281"/>
                  </a:lnTo>
                  <a:lnTo>
                    <a:pt x="675" y="279"/>
                  </a:lnTo>
                  <a:lnTo>
                    <a:pt x="675" y="279"/>
                  </a:lnTo>
                  <a:lnTo>
                    <a:pt x="675" y="276"/>
                  </a:lnTo>
                  <a:lnTo>
                    <a:pt x="675" y="274"/>
                  </a:lnTo>
                  <a:lnTo>
                    <a:pt x="677" y="274"/>
                  </a:lnTo>
                  <a:lnTo>
                    <a:pt x="677" y="274"/>
                  </a:lnTo>
                  <a:lnTo>
                    <a:pt x="677" y="274"/>
                  </a:lnTo>
                  <a:lnTo>
                    <a:pt x="684" y="276"/>
                  </a:lnTo>
                  <a:lnTo>
                    <a:pt x="687" y="276"/>
                  </a:lnTo>
                  <a:lnTo>
                    <a:pt x="687" y="276"/>
                  </a:lnTo>
                  <a:lnTo>
                    <a:pt x="689" y="276"/>
                  </a:lnTo>
                  <a:lnTo>
                    <a:pt x="689" y="274"/>
                  </a:lnTo>
                  <a:lnTo>
                    <a:pt x="694" y="269"/>
                  </a:lnTo>
                  <a:lnTo>
                    <a:pt x="703" y="262"/>
                  </a:lnTo>
                  <a:lnTo>
                    <a:pt x="703" y="262"/>
                  </a:lnTo>
                  <a:lnTo>
                    <a:pt x="706" y="262"/>
                  </a:lnTo>
                  <a:lnTo>
                    <a:pt x="708" y="262"/>
                  </a:lnTo>
                  <a:lnTo>
                    <a:pt x="708" y="262"/>
                  </a:lnTo>
                  <a:lnTo>
                    <a:pt x="711" y="262"/>
                  </a:lnTo>
                  <a:lnTo>
                    <a:pt x="711" y="262"/>
                  </a:lnTo>
                  <a:lnTo>
                    <a:pt x="713" y="260"/>
                  </a:lnTo>
                  <a:lnTo>
                    <a:pt x="713" y="260"/>
                  </a:lnTo>
                  <a:lnTo>
                    <a:pt x="715" y="258"/>
                  </a:lnTo>
                  <a:lnTo>
                    <a:pt x="725" y="239"/>
                  </a:lnTo>
                  <a:lnTo>
                    <a:pt x="725" y="236"/>
                  </a:lnTo>
                  <a:lnTo>
                    <a:pt x="722" y="234"/>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31"/>
            <p:cNvSpPr>
              <a:spLocks/>
            </p:cNvSpPr>
            <p:nvPr/>
          </p:nvSpPr>
          <p:spPr bwMode="auto">
            <a:xfrm>
              <a:off x="2801" y="3005"/>
              <a:ext cx="71" cy="107"/>
            </a:xfrm>
            <a:custGeom>
              <a:avLst/>
              <a:gdLst>
                <a:gd name="T0" fmla="*/ 71 w 71"/>
                <a:gd name="T1" fmla="*/ 52 h 107"/>
                <a:gd name="T2" fmla="*/ 66 w 71"/>
                <a:gd name="T3" fmla="*/ 45 h 107"/>
                <a:gd name="T4" fmla="*/ 66 w 71"/>
                <a:gd name="T5" fmla="*/ 40 h 107"/>
                <a:gd name="T6" fmla="*/ 64 w 71"/>
                <a:gd name="T7" fmla="*/ 36 h 107"/>
                <a:gd name="T8" fmla="*/ 64 w 71"/>
                <a:gd name="T9" fmla="*/ 24 h 107"/>
                <a:gd name="T10" fmla="*/ 59 w 71"/>
                <a:gd name="T11" fmla="*/ 17 h 107"/>
                <a:gd name="T12" fmla="*/ 54 w 71"/>
                <a:gd name="T13" fmla="*/ 17 h 107"/>
                <a:gd name="T14" fmla="*/ 49 w 71"/>
                <a:gd name="T15" fmla="*/ 17 h 107"/>
                <a:gd name="T16" fmla="*/ 35 w 71"/>
                <a:gd name="T17" fmla="*/ 19 h 107"/>
                <a:gd name="T18" fmla="*/ 28 w 71"/>
                <a:gd name="T19" fmla="*/ 17 h 107"/>
                <a:gd name="T20" fmla="*/ 26 w 71"/>
                <a:gd name="T21" fmla="*/ 7 h 107"/>
                <a:gd name="T22" fmla="*/ 19 w 71"/>
                <a:gd name="T23" fmla="*/ 5 h 107"/>
                <a:gd name="T24" fmla="*/ 16 w 71"/>
                <a:gd name="T25" fmla="*/ 0 h 107"/>
                <a:gd name="T26" fmla="*/ 14 w 71"/>
                <a:gd name="T27" fmla="*/ 0 h 107"/>
                <a:gd name="T28" fmla="*/ 9 w 71"/>
                <a:gd name="T29" fmla="*/ 5 h 107"/>
                <a:gd name="T30" fmla="*/ 0 w 71"/>
                <a:gd name="T31" fmla="*/ 10 h 107"/>
                <a:gd name="T32" fmla="*/ 5 w 71"/>
                <a:gd name="T33" fmla="*/ 19 h 107"/>
                <a:gd name="T34" fmla="*/ 12 w 71"/>
                <a:gd name="T35" fmla="*/ 17 h 107"/>
                <a:gd name="T36" fmla="*/ 19 w 71"/>
                <a:gd name="T37" fmla="*/ 14 h 107"/>
                <a:gd name="T38" fmla="*/ 7 w 71"/>
                <a:gd name="T39" fmla="*/ 21 h 107"/>
                <a:gd name="T40" fmla="*/ 7 w 71"/>
                <a:gd name="T41" fmla="*/ 26 h 107"/>
                <a:gd name="T42" fmla="*/ 9 w 71"/>
                <a:gd name="T43" fmla="*/ 33 h 107"/>
                <a:gd name="T44" fmla="*/ 21 w 71"/>
                <a:gd name="T45" fmla="*/ 31 h 107"/>
                <a:gd name="T46" fmla="*/ 21 w 71"/>
                <a:gd name="T47" fmla="*/ 33 h 107"/>
                <a:gd name="T48" fmla="*/ 14 w 71"/>
                <a:gd name="T49" fmla="*/ 36 h 107"/>
                <a:gd name="T50" fmla="*/ 19 w 71"/>
                <a:gd name="T51" fmla="*/ 40 h 107"/>
                <a:gd name="T52" fmla="*/ 21 w 71"/>
                <a:gd name="T53" fmla="*/ 40 h 107"/>
                <a:gd name="T54" fmla="*/ 28 w 71"/>
                <a:gd name="T55" fmla="*/ 45 h 107"/>
                <a:gd name="T56" fmla="*/ 33 w 71"/>
                <a:gd name="T57" fmla="*/ 50 h 107"/>
                <a:gd name="T58" fmla="*/ 28 w 71"/>
                <a:gd name="T59" fmla="*/ 45 h 107"/>
                <a:gd name="T60" fmla="*/ 21 w 71"/>
                <a:gd name="T61" fmla="*/ 45 h 107"/>
                <a:gd name="T62" fmla="*/ 14 w 71"/>
                <a:gd name="T63" fmla="*/ 47 h 107"/>
                <a:gd name="T64" fmla="*/ 23 w 71"/>
                <a:gd name="T65" fmla="*/ 50 h 107"/>
                <a:gd name="T66" fmla="*/ 33 w 71"/>
                <a:gd name="T67" fmla="*/ 76 h 107"/>
                <a:gd name="T68" fmla="*/ 28 w 71"/>
                <a:gd name="T69" fmla="*/ 81 h 107"/>
                <a:gd name="T70" fmla="*/ 35 w 71"/>
                <a:gd name="T71" fmla="*/ 92 h 107"/>
                <a:gd name="T72" fmla="*/ 40 w 71"/>
                <a:gd name="T73" fmla="*/ 95 h 107"/>
                <a:gd name="T74" fmla="*/ 45 w 71"/>
                <a:gd name="T75" fmla="*/ 104 h 107"/>
                <a:gd name="T76" fmla="*/ 54 w 71"/>
                <a:gd name="T77" fmla="*/ 102 h 107"/>
                <a:gd name="T78" fmla="*/ 59 w 71"/>
                <a:gd name="T79" fmla="*/ 102 h 107"/>
                <a:gd name="T80" fmla="*/ 64 w 71"/>
                <a:gd name="T81" fmla="*/ 97 h 107"/>
                <a:gd name="T82" fmla="*/ 66 w 71"/>
                <a:gd name="T83" fmla="*/ 92 h 107"/>
                <a:gd name="T84" fmla="*/ 66 w 71"/>
                <a:gd name="T85" fmla="*/ 88 h 107"/>
                <a:gd name="T86" fmla="*/ 66 w 71"/>
                <a:gd name="T87" fmla="*/ 81 h 107"/>
                <a:gd name="T88" fmla="*/ 71 w 71"/>
                <a:gd name="T89" fmla="*/ 71 h 107"/>
                <a:gd name="T90" fmla="*/ 68 w 71"/>
                <a:gd name="T91" fmla="*/ 69 h 107"/>
                <a:gd name="T92" fmla="*/ 64 w 71"/>
                <a:gd name="T93" fmla="*/ 64 h 107"/>
                <a:gd name="T94" fmla="*/ 68 w 71"/>
                <a:gd name="T95" fmla="*/ 62 h 107"/>
                <a:gd name="T96" fmla="*/ 71 w 71"/>
                <a:gd name="T97" fmla="*/ 5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1" h="107">
                  <a:moveTo>
                    <a:pt x="71" y="54"/>
                  </a:moveTo>
                  <a:lnTo>
                    <a:pt x="71" y="52"/>
                  </a:lnTo>
                  <a:lnTo>
                    <a:pt x="71" y="52"/>
                  </a:lnTo>
                  <a:lnTo>
                    <a:pt x="71" y="52"/>
                  </a:lnTo>
                  <a:lnTo>
                    <a:pt x="66" y="47"/>
                  </a:lnTo>
                  <a:lnTo>
                    <a:pt x="66" y="47"/>
                  </a:lnTo>
                  <a:lnTo>
                    <a:pt x="66" y="45"/>
                  </a:lnTo>
                  <a:lnTo>
                    <a:pt x="66" y="45"/>
                  </a:lnTo>
                  <a:lnTo>
                    <a:pt x="66" y="43"/>
                  </a:lnTo>
                  <a:lnTo>
                    <a:pt x="66" y="43"/>
                  </a:lnTo>
                  <a:lnTo>
                    <a:pt x="66" y="43"/>
                  </a:lnTo>
                  <a:lnTo>
                    <a:pt x="66" y="40"/>
                  </a:lnTo>
                  <a:lnTo>
                    <a:pt x="66" y="40"/>
                  </a:lnTo>
                  <a:lnTo>
                    <a:pt x="64" y="38"/>
                  </a:lnTo>
                  <a:lnTo>
                    <a:pt x="64" y="38"/>
                  </a:lnTo>
                  <a:lnTo>
                    <a:pt x="64" y="36"/>
                  </a:lnTo>
                  <a:lnTo>
                    <a:pt x="66" y="33"/>
                  </a:lnTo>
                  <a:lnTo>
                    <a:pt x="66" y="31"/>
                  </a:lnTo>
                  <a:lnTo>
                    <a:pt x="66" y="31"/>
                  </a:lnTo>
                  <a:lnTo>
                    <a:pt x="64" y="24"/>
                  </a:lnTo>
                  <a:lnTo>
                    <a:pt x="64" y="19"/>
                  </a:lnTo>
                  <a:lnTo>
                    <a:pt x="64" y="19"/>
                  </a:lnTo>
                  <a:lnTo>
                    <a:pt x="61" y="19"/>
                  </a:lnTo>
                  <a:lnTo>
                    <a:pt x="59" y="17"/>
                  </a:lnTo>
                  <a:lnTo>
                    <a:pt x="57" y="17"/>
                  </a:lnTo>
                  <a:lnTo>
                    <a:pt x="57" y="14"/>
                  </a:lnTo>
                  <a:lnTo>
                    <a:pt x="54" y="14"/>
                  </a:lnTo>
                  <a:lnTo>
                    <a:pt x="54" y="17"/>
                  </a:lnTo>
                  <a:lnTo>
                    <a:pt x="54" y="17"/>
                  </a:lnTo>
                  <a:lnTo>
                    <a:pt x="52" y="17"/>
                  </a:lnTo>
                  <a:lnTo>
                    <a:pt x="52" y="17"/>
                  </a:lnTo>
                  <a:lnTo>
                    <a:pt x="49" y="17"/>
                  </a:lnTo>
                  <a:lnTo>
                    <a:pt x="47" y="17"/>
                  </a:lnTo>
                  <a:lnTo>
                    <a:pt x="42" y="17"/>
                  </a:lnTo>
                  <a:lnTo>
                    <a:pt x="38" y="19"/>
                  </a:lnTo>
                  <a:lnTo>
                    <a:pt x="35" y="19"/>
                  </a:lnTo>
                  <a:lnTo>
                    <a:pt x="33" y="19"/>
                  </a:lnTo>
                  <a:lnTo>
                    <a:pt x="33" y="19"/>
                  </a:lnTo>
                  <a:lnTo>
                    <a:pt x="31" y="19"/>
                  </a:lnTo>
                  <a:lnTo>
                    <a:pt x="28" y="17"/>
                  </a:lnTo>
                  <a:lnTo>
                    <a:pt x="28" y="14"/>
                  </a:lnTo>
                  <a:lnTo>
                    <a:pt x="26" y="10"/>
                  </a:lnTo>
                  <a:lnTo>
                    <a:pt x="26" y="7"/>
                  </a:lnTo>
                  <a:lnTo>
                    <a:pt x="26" y="7"/>
                  </a:lnTo>
                  <a:lnTo>
                    <a:pt x="23" y="5"/>
                  </a:lnTo>
                  <a:lnTo>
                    <a:pt x="21" y="5"/>
                  </a:lnTo>
                  <a:lnTo>
                    <a:pt x="19" y="5"/>
                  </a:lnTo>
                  <a:lnTo>
                    <a:pt x="19" y="5"/>
                  </a:lnTo>
                  <a:lnTo>
                    <a:pt x="19" y="5"/>
                  </a:lnTo>
                  <a:lnTo>
                    <a:pt x="19" y="2"/>
                  </a:lnTo>
                  <a:lnTo>
                    <a:pt x="19" y="2"/>
                  </a:lnTo>
                  <a:lnTo>
                    <a:pt x="16" y="0"/>
                  </a:lnTo>
                  <a:lnTo>
                    <a:pt x="16" y="0"/>
                  </a:lnTo>
                  <a:lnTo>
                    <a:pt x="16" y="0"/>
                  </a:lnTo>
                  <a:lnTo>
                    <a:pt x="16" y="0"/>
                  </a:lnTo>
                  <a:lnTo>
                    <a:pt x="14" y="0"/>
                  </a:lnTo>
                  <a:lnTo>
                    <a:pt x="14" y="5"/>
                  </a:lnTo>
                  <a:lnTo>
                    <a:pt x="12" y="5"/>
                  </a:lnTo>
                  <a:lnTo>
                    <a:pt x="12" y="5"/>
                  </a:lnTo>
                  <a:lnTo>
                    <a:pt x="9" y="5"/>
                  </a:lnTo>
                  <a:lnTo>
                    <a:pt x="5" y="5"/>
                  </a:lnTo>
                  <a:lnTo>
                    <a:pt x="2" y="7"/>
                  </a:lnTo>
                  <a:lnTo>
                    <a:pt x="0" y="7"/>
                  </a:lnTo>
                  <a:lnTo>
                    <a:pt x="0" y="10"/>
                  </a:lnTo>
                  <a:lnTo>
                    <a:pt x="0" y="10"/>
                  </a:lnTo>
                  <a:lnTo>
                    <a:pt x="2" y="14"/>
                  </a:lnTo>
                  <a:lnTo>
                    <a:pt x="2" y="17"/>
                  </a:lnTo>
                  <a:lnTo>
                    <a:pt x="5" y="19"/>
                  </a:lnTo>
                  <a:lnTo>
                    <a:pt x="5" y="19"/>
                  </a:lnTo>
                  <a:lnTo>
                    <a:pt x="5" y="19"/>
                  </a:lnTo>
                  <a:lnTo>
                    <a:pt x="9" y="17"/>
                  </a:lnTo>
                  <a:lnTo>
                    <a:pt x="12" y="17"/>
                  </a:lnTo>
                  <a:lnTo>
                    <a:pt x="12" y="14"/>
                  </a:lnTo>
                  <a:lnTo>
                    <a:pt x="14" y="14"/>
                  </a:lnTo>
                  <a:lnTo>
                    <a:pt x="19" y="14"/>
                  </a:lnTo>
                  <a:lnTo>
                    <a:pt x="19" y="14"/>
                  </a:lnTo>
                  <a:lnTo>
                    <a:pt x="12" y="17"/>
                  </a:lnTo>
                  <a:lnTo>
                    <a:pt x="9" y="19"/>
                  </a:lnTo>
                  <a:lnTo>
                    <a:pt x="7" y="19"/>
                  </a:lnTo>
                  <a:lnTo>
                    <a:pt x="7" y="21"/>
                  </a:lnTo>
                  <a:lnTo>
                    <a:pt x="7" y="21"/>
                  </a:lnTo>
                  <a:lnTo>
                    <a:pt x="7" y="21"/>
                  </a:lnTo>
                  <a:lnTo>
                    <a:pt x="7" y="24"/>
                  </a:lnTo>
                  <a:lnTo>
                    <a:pt x="7" y="26"/>
                  </a:lnTo>
                  <a:lnTo>
                    <a:pt x="7" y="26"/>
                  </a:lnTo>
                  <a:lnTo>
                    <a:pt x="9" y="28"/>
                  </a:lnTo>
                  <a:lnTo>
                    <a:pt x="7" y="33"/>
                  </a:lnTo>
                  <a:lnTo>
                    <a:pt x="9" y="33"/>
                  </a:lnTo>
                  <a:lnTo>
                    <a:pt x="12" y="36"/>
                  </a:lnTo>
                  <a:lnTo>
                    <a:pt x="14" y="33"/>
                  </a:lnTo>
                  <a:lnTo>
                    <a:pt x="21" y="28"/>
                  </a:lnTo>
                  <a:lnTo>
                    <a:pt x="21" y="31"/>
                  </a:lnTo>
                  <a:lnTo>
                    <a:pt x="21" y="31"/>
                  </a:lnTo>
                  <a:lnTo>
                    <a:pt x="21" y="31"/>
                  </a:lnTo>
                  <a:lnTo>
                    <a:pt x="21" y="31"/>
                  </a:lnTo>
                  <a:lnTo>
                    <a:pt x="21" y="33"/>
                  </a:lnTo>
                  <a:lnTo>
                    <a:pt x="16" y="33"/>
                  </a:lnTo>
                  <a:lnTo>
                    <a:pt x="16" y="33"/>
                  </a:lnTo>
                  <a:lnTo>
                    <a:pt x="14" y="36"/>
                  </a:lnTo>
                  <a:lnTo>
                    <a:pt x="14" y="36"/>
                  </a:lnTo>
                  <a:lnTo>
                    <a:pt x="12" y="38"/>
                  </a:lnTo>
                  <a:lnTo>
                    <a:pt x="14" y="40"/>
                  </a:lnTo>
                  <a:lnTo>
                    <a:pt x="14" y="40"/>
                  </a:lnTo>
                  <a:lnTo>
                    <a:pt x="19" y="40"/>
                  </a:lnTo>
                  <a:lnTo>
                    <a:pt x="19" y="40"/>
                  </a:lnTo>
                  <a:lnTo>
                    <a:pt x="19" y="40"/>
                  </a:lnTo>
                  <a:lnTo>
                    <a:pt x="21" y="40"/>
                  </a:lnTo>
                  <a:lnTo>
                    <a:pt x="21" y="40"/>
                  </a:lnTo>
                  <a:lnTo>
                    <a:pt x="23" y="40"/>
                  </a:lnTo>
                  <a:lnTo>
                    <a:pt x="23" y="40"/>
                  </a:lnTo>
                  <a:lnTo>
                    <a:pt x="28" y="43"/>
                  </a:lnTo>
                  <a:lnTo>
                    <a:pt x="28" y="45"/>
                  </a:lnTo>
                  <a:lnTo>
                    <a:pt x="31" y="47"/>
                  </a:lnTo>
                  <a:lnTo>
                    <a:pt x="33" y="50"/>
                  </a:lnTo>
                  <a:lnTo>
                    <a:pt x="33" y="50"/>
                  </a:lnTo>
                  <a:lnTo>
                    <a:pt x="33" y="50"/>
                  </a:lnTo>
                  <a:lnTo>
                    <a:pt x="31" y="50"/>
                  </a:lnTo>
                  <a:lnTo>
                    <a:pt x="31" y="50"/>
                  </a:lnTo>
                  <a:lnTo>
                    <a:pt x="31" y="47"/>
                  </a:lnTo>
                  <a:lnTo>
                    <a:pt x="28" y="45"/>
                  </a:lnTo>
                  <a:lnTo>
                    <a:pt x="26" y="45"/>
                  </a:lnTo>
                  <a:lnTo>
                    <a:pt x="23" y="45"/>
                  </a:lnTo>
                  <a:lnTo>
                    <a:pt x="21" y="45"/>
                  </a:lnTo>
                  <a:lnTo>
                    <a:pt x="21" y="45"/>
                  </a:lnTo>
                  <a:lnTo>
                    <a:pt x="19" y="45"/>
                  </a:lnTo>
                  <a:lnTo>
                    <a:pt x="19" y="45"/>
                  </a:lnTo>
                  <a:lnTo>
                    <a:pt x="12" y="45"/>
                  </a:lnTo>
                  <a:lnTo>
                    <a:pt x="14" y="47"/>
                  </a:lnTo>
                  <a:lnTo>
                    <a:pt x="16" y="50"/>
                  </a:lnTo>
                  <a:lnTo>
                    <a:pt x="19" y="50"/>
                  </a:lnTo>
                  <a:lnTo>
                    <a:pt x="21" y="50"/>
                  </a:lnTo>
                  <a:lnTo>
                    <a:pt x="23" y="50"/>
                  </a:lnTo>
                  <a:lnTo>
                    <a:pt x="23" y="52"/>
                  </a:lnTo>
                  <a:lnTo>
                    <a:pt x="31" y="73"/>
                  </a:lnTo>
                  <a:lnTo>
                    <a:pt x="31" y="73"/>
                  </a:lnTo>
                  <a:lnTo>
                    <a:pt x="33" y="76"/>
                  </a:lnTo>
                  <a:lnTo>
                    <a:pt x="31" y="76"/>
                  </a:lnTo>
                  <a:lnTo>
                    <a:pt x="28" y="78"/>
                  </a:lnTo>
                  <a:lnTo>
                    <a:pt x="28" y="78"/>
                  </a:lnTo>
                  <a:lnTo>
                    <a:pt x="28" y="81"/>
                  </a:lnTo>
                  <a:lnTo>
                    <a:pt x="26" y="83"/>
                  </a:lnTo>
                  <a:lnTo>
                    <a:pt x="33" y="85"/>
                  </a:lnTo>
                  <a:lnTo>
                    <a:pt x="33" y="85"/>
                  </a:lnTo>
                  <a:lnTo>
                    <a:pt x="35" y="92"/>
                  </a:lnTo>
                  <a:lnTo>
                    <a:pt x="38" y="92"/>
                  </a:lnTo>
                  <a:lnTo>
                    <a:pt x="38" y="92"/>
                  </a:lnTo>
                  <a:lnTo>
                    <a:pt x="40" y="95"/>
                  </a:lnTo>
                  <a:lnTo>
                    <a:pt x="40" y="95"/>
                  </a:lnTo>
                  <a:lnTo>
                    <a:pt x="40" y="99"/>
                  </a:lnTo>
                  <a:lnTo>
                    <a:pt x="40" y="102"/>
                  </a:lnTo>
                  <a:lnTo>
                    <a:pt x="40" y="102"/>
                  </a:lnTo>
                  <a:lnTo>
                    <a:pt x="45" y="104"/>
                  </a:lnTo>
                  <a:lnTo>
                    <a:pt x="45" y="107"/>
                  </a:lnTo>
                  <a:lnTo>
                    <a:pt x="47" y="107"/>
                  </a:lnTo>
                  <a:lnTo>
                    <a:pt x="49" y="104"/>
                  </a:lnTo>
                  <a:lnTo>
                    <a:pt x="54" y="102"/>
                  </a:lnTo>
                  <a:lnTo>
                    <a:pt x="54" y="102"/>
                  </a:lnTo>
                  <a:lnTo>
                    <a:pt x="54" y="102"/>
                  </a:lnTo>
                  <a:lnTo>
                    <a:pt x="57" y="102"/>
                  </a:lnTo>
                  <a:lnTo>
                    <a:pt x="59" y="102"/>
                  </a:lnTo>
                  <a:lnTo>
                    <a:pt x="61" y="102"/>
                  </a:lnTo>
                  <a:lnTo>
                    <a:pt x="61" y="99"/>
                  </a:lnTo>
                  <a:lnTo>
                    <a:pt x="64" y="97"/>
                  </a:lnTo>
                  <a:lnTo>
                    <a:pt x="64" y="97"/>
                  </a:lnTo>
                  <a:lnTo>
                    <a:pt x="64" y="97"/>
                  </a:lnTo>
                  <a:lnTo>
                    <a:pt x="64" y="95"/>
                  </a:lnTo>
                  <a:lnTo>
                    <a:pt x="66" y="92"/>
                  </a:lnTo>
                  <a:lnTo>
                    <a:pt x="66" y="92"/>
                  </a:lnTo>
                  <a:lnTo>
                    <a:pt x="66" y="90"/>
                  </a:lnTo>
                  <a:lnTo>
                    <a:pt x="66" y="90"/>
                  </a:lnTo>
                  <a:lnTo>
                    <a:pt x="66" y="88"/>
                  </a:lnTo>
                  <a:lnTo>
                    <a:pt x="66" y="88"/>
                  </a:lnTo>
                  <a:lnTo>
                    <a:pt x="66" y="83"/>
                  </a:lnTo>
                  <a:lnTo>
                    <a:pt x="66" y="83"/>
                  </a:lnTo>
                  <a:lnTo>
                    <a:pt x="66" y="81"/>
                  </a:lnTo>
                  <a:lnTo>
                    <a:pt x="66" y="81"/>
                  </a:lnTo>
                  <a:lnTo>
                    <a:pt x="66" y="78"/>
                  </a:lnTo>
                  <a:lnTo>
                    <a:pt x="68" y="73"/>
                  </a:lnTo>
                  <a:lnTo>
                    <a:pt x="71" y="71"/>
                  </a:lnTo>
                  <a:lnTo>
                    <a:pt x="71" y="71"/>
                  </a:lnTo>
                  <a:lnTo>
                    <a:pt x="68" y="69"/>
                  </a:lnTo>
                  <a:lnTo>
                    <a:pt x="68" y="69"/>
                  </a:lnTo>
                  <a:lnTo>
                    <a:pt x="68" y="69"/>
                  </a:lnTo>
                  <a:lnTo>
                    <a:pt x="68" y="69"/>
                  </a:lnTo>
                  <a:lnTo>
                    <a:pt x="64" y="66"/>
                  </a:lnTo>
                  <a:lnTo>
                    <a:pt x="64" y="66"/>
                  </a:lnTo>
                  <a:lnTo>
                    <a:pt x="64" y="64"/>
                  </a:lnTo>
                  <a:lnTo>
                    <a:pt x="64" y="64"/>
                  </a:lnTo>
                  <a:lnTo>
                    <a:pt x="64" y="64"/>
                  </a:lnTo>
                  <a:lnTo>
                    <a:pt x="64" y="62"/>
                  </a:lnTo>
                  <a:lnTo>
                    <a:pt x="66" y="62"/>
                  </a:lnTo>
                  <a:lnTo>
                    <a:pt x="68" y="62"/>
                  </a:lnTo>
                  <a:lnTo>
                    <a:pt x="68" y="62"/>
                  </a:lnTo>
                  <a:lnTo>
                    <a:pt x="71" y="62"/>
                  </a:lnTo>
                  <a:lnTo>
                    <a:pt x="71" y="59"/>
                  </a:lnTo>
                  <a:lnTo>
                    <a:pt x="71" y="59"/>
                  </a:lnTo>
                  <a:lnTo>
                    <a:pt x="71" y="54"/>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0" name="Freeform 32"/>
            <p:cNvSpPr>
              <a:spLocks noEditPoints="1"/>
            </p:cNvSpPr>
            <p:nvPr/>
          </p:nvSpPr>
          <p:spPr bwMode="auto">
            <a:xfrm>
              <a:off x="2491" y="2406"/>
              <a:ext cx="217" cy="45"/>
            </a:xfrm>
            <a:custGeom>
              <a:avLst/>
              <a:gdLst>
                <a:gd name="T0" fmla="*/ 217 w 217"/>
                <a:gd name="T1" fmla="*/ 36 h 45"/>
                <a:gd name="T2" fmla="*/ 215 w 217"/>
                <a:gd name="T3" fmla="*/ 33 h 45"/>
                <a:gd name="T4" fmla="*/ 215 w 217"/>
                <a:gd name="T5" fmla="*/ 33 h 45"/>
                <a:gd name="T6" fmla="*/ 215 w 217"/>
                <a:gd name="T7" fmla="*/ 33 h 45"/>
                <a:gd name="T8" fmla="*/ 213 w 217"/>
                <a:gd name="T9" fmla="*/ 33 h 45"/>
                <a:gd name="T10" fmla="*/ 213 w 217"/>
                <a:gd name="T11" fmla="*/ 38 h 45"/>
                <a:gd name="T12" fmla="*/ 210 w 217"/>
                <a:gd name="T13" fmla="*/ 40 h 45"/>
                <a:gd name="T14" fmla="*/ 210 w 217"/>
                <a:gd name="T15" fmla="*/ 43 h 45"/>
                <a:gd name="T16" fmla="*/ 210 w 217"/>
                <a:gd name="T17" fmla="*/ 45 h 45"/>
                <a:gd name="T18" fmla="*/ 210 w 217"/>
                <a:gd name="T19" fmla="*/ 45 h 45"/>
                <a:gd name="T20" fmla="*/ 213 w 217"/>
                <a:gd name="T21" fmla="*/ 45 h 45"/>
                <a:gd name="T22" fmla="*/ 215 w 217"/>
                <a:gd name="T23" fmla="*/ 45 h 45"/>
                <a:gd name="T24" fmla="*/ 217 w 217"/>
                <a:gd name="T25" fmla="*/ 43 h 45"/>
                <a:gd name="T26" fmla="*/ 217 w 217"/>
                <a:gd name="T27" fmla="*/ 40 h 45"/>
                <a:gd name="T28" fmla="*/ 217 w 217"/>
                <a:gd name="T29" fmla="*/ 36 h 45"/>
                <a:gd name="T30" fmla="*/ 2 w 217"/>
                <a:gd name="T31" fmla="*/ 0 h 45"/>
                <a:gd name="T32" fmla="*/ 0 w 217"/>
                <a:gd name="T33" fmla="*/ 0 h 45"/>
                <a:gd name="T34" fmla="*/ 0 w 217"/>
                <a:gd name="T35" fmla="*/ 0 h 45"/>
                <a:gd name="T36" fmla="*/ 0 w 217"/>
                <a:gd name="T37" fmla="*/ 3 h 45"/>
                <a:gd name="T38" fmla="*/ 0 w 217"/>
                <a:gd name="T39" fmla="*/ 3 h 45"/>
                <a:gd name="T40" fmla="*/ 0 w 217"/>
                <a:gd name="T41" fmla="*/ 5 h 45"/>
                <a:gd name="T42" fmla="*/ 0 w 217"/>
                <a:gd name="T43" fmla="*/ 3 h 45"/>
                <a:gd name="T44" fmla="*/ 2 w 217"/>
                <a:gd name="T45" fmla="*/ 3 h 45"/>
                <a:gd name="T46" fmla="*/ 2 w 217"/>
                <a:gd name="T47" fmla="*/ 0 h 45"/>
                <a:gd name="T48" fmla="*/ 2 w 217"/>
                <a:gd name="T49" fmla="*/ 0 h 45"/>
                <a:gd name="T50" fmla="*/ 2 w 217"/>
                <a:gd name="T51" fmla="*/ 0 h 45"/>
                <a:gd name="T52" fmla="*/ 2 w 217"/>
                <a:gd name="T5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7" h="45">
                  <a:moveTo>
                    <a:pt x="217" y="36"/>
                  </a:moveTo>
                  <a:lnTo>
                    <a:pt x="215" y="33"/>
                  </a:lnTo>
                  <a:lnTo>
                    <a:pt x="215" y="33"/>
                  </a:lnTo>
                  <a:lnTo>
                    <a:pt x="215" y="33"/>
                  </a:lnTo>
                  <a:lnTo>
                    <a:pt x="213" y="33"/>
                  </a:lnTo>
                  <a:lnTo>
                    <a:pt x="213" y="38"/>
                  </a:lnTo>
                  <a:lnTo>
                    <a:pt x="210" y="40"/>
                  </a:lnTo>
                  <a:lnTo>
                    <a:pt x="210" y="43"/>
                  </a:lnTo>
                  <a:lnTo>
                    <a:pt x="210" y="45"/>
                  </a:lnTo>
                  <a:lnTo>
                    <a:pt x="210" y="45"/>
                  </a:lnTo>
                  <a:lnTo>
                    <a:pt x="213" y="45"/>
                  </a:lnTo>
                  <a:lnTo>
                    <a:pt x="215" y="45"/>
                  </a:lnTo>
                  <a:lnTo>
                    <a:pt x="217" y="43"/>
                  </a:lnTo>
                  <a:lnTo>
                    <a:pt x="217" y="40"/>
                  </a:lnTo>
                  <a:lnTo>
                    <a:pt x="217" y="36"/>
                  </a:lnTo>
                  <a:close/>
                  <a:moveTo>
                    <a:pt x="2" y="0"/>
                  </a:moveTo>
                  <a:lnTo>
                    <a:pt x="0" y="0"/>
                  </a:lnTo>
                  <a:lnTo>
                    <a:pt x="0" y="0"/>
                  </a:lnTo>
                  <a:lnTo>
                    <a:pt x="0" y="3"/>
                  </a:lnTo>
                  <a:lnTo>
                    <a:pt x="0" y="3"/>
                  </a:lnTo>
                  <a:lnTo>
                    <a:pt x="0" y="5"/>
                  </a:lnTo>
                  <a:lnTo>
                    <a:pt x="0" y="3"/>
                  </a:lnTo>
                  <a:lnTo>
                    <a:pt x="2" y="3"/>
                  </a:lnTo>
                  <a:lnTo>
                    <a:pt x="2" y="0"/>
                  </a:lnTo>
                  <a:lnTo>
                    <a:pt x="2" y="0"/>
                  </a:lnTo>
                  <a:lnTo>
                    <a:pt x="2" y="0"/>
                  </a:lnTo>
                  <a:lnTo>
                    <a:pt x="2"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1" name="Freeform 33"/>
            <p:cNvSpPr>
              <a:spLocks/>
            </p:cNvSpPr>
            <p:nvPr/>
          </p:nvSpPr>
          <p:spPr bwMode="auto">
            <a:xfrm>
              <a:off x="2711" y="2456"/>
              <a:ext cx="31" cy="38"/>
            </a:xfrm>
            <a:custGeom>
              <a:avLst/>
              <a:gdLst>
                <a:gd name="T0" fmla="*/ 31 w 31"/>
                <a:gd name="T1" fmla="*/ 19 h 38"/>
                <a:gd name="T2" fmla="*/ 26 w 31"/>
                <a:gd name="T3" fmla="*/ 19 h 38"/>
                <a:gd name="T4" fmla="*/ 24 w 31"/>
                <a:gd name="T5" fmla="*/ 19 h 38"/>
                <a:gd name="T6" fmla="*/ 24 w 31"/>
                <a:gd name="T7" fmla="*/ 21 h 38"/>
                <a:gd name="T8" fmla="*/ 24 w 31"/>
                <a:gd name="T9" fmla="*/ 24 h 38"/>
                <a:gd name="T10" fmla="*/ 21 w 31"/>
                <a:gd name="T11" fmla="*/ 24 h 38"/>
                <a:gd name="T12" fmla="*/ 19 w 31"/>
                <a:gd name="T13" fmla="*/ 24 h 38"/>
                <a:gd name="T14" fmla="*/ 16 w 31"/>
                <a:gd name="T15" fmla="*/ 21 h 38"/>
                <a:gd name="T16" fmla="*/ 16 w 31"/>
                <a:gd name="T17" fmla="*/ 16 h 38"/>
                <a:gd name="T18" fmla="*/ 16 w 31"/>
                <a:gd name="T19" fmla="*/ 14 h 38"/>
                <a:gd name="T20" fmla="*/ 16 w 31"/>
                <a:gd name="T21" fmla="*/ 14 h 38"/>
                <a:gd name="T22" fmla="*/ 24 w 31"/>
                <a:gd name="T23" fmla="*/ 9 h 38"/>
                <a:gd name="T24" fmla="*/ 26 w 31"/>
                <a:gd name="T25" fmla="*/ 7 h 38"/>
                <a:gd name="T26" fmla="*/ 26 w 31"/>
                <a:gd name="T27" fmla="*/ 7 h 38"/>
                <a:gd name="T28" fmla="*/ 24 w 31"/>
                <a:gd name="T29" fmla="*/ 5 h 38"/>
                <a:gd name="T30" fmla="*/ 21 w 31"/>
                <a:gd name="T31" fmla="*/ 5 h 38"/>
                <a:gd name="T32" fmla="*/ 21 w 31"/>
                <a:gd name="T33" fmla="*/ 5 h 38"/>
                <a:gd name="T34" fmla="*/ 19 w 31"/>
                <a:gd name="T35" fmla="*/ 2 h 38"/>
                <a:gd name="T36" fmla="*/ 21 w 31"/>
                <a:gd name="T37" fmla="*/ 0 h 38"/>
                <a:gd name="T38" fmla="*/ 19 w 31"/>
                <a:gd name="T39" fmla="*/ 0 h 38"/>
                <a:gd name="T40" fmla="*/ 16 w 31"/>
                <a:gd name="T41" fmla="*/ 0 h 38"/>
                <a:gd name="T42" fmla="*/ 12 w 31"/>
                <a:gd name="T43" fmla="*/ 5 h 38"/>
                <a:gd name="T44" fmla="*/ 9 w 31"/>
                <a:gd name="T45" fmla="*/ 5 h 38"/>
                <a:gd name="T46" fmla="*/ 7 w 31"/>
                <a:gd name="T47" fmla="*/ 5 h 38"/>
                <a:gd name="T48" fmla="*/ 7 w 31"/>
                <a:gd name="T49" fmla="*/ 5 h 38"/>
                <a:gd name="T50" fmla="*/ 5 w 31"/>
                <a:gd name="T51" fmla="*/ 9 h 38"/>
                <a:gd name="T52" fmla="*/ 2 w 31"/>
                <a:gd name="T53" fmla="*/ 9 h 38"/>
                <a:gd name="T54" fmla="*/ 0 w 31"/>
                <a:gd name="T55" fmla="*/ 9 h 38"/>
                <a:gd name="T56" fmla="*/ 0 w 31"/>
                <a:gd name="T57" fmla="*/ 9 h 38"/>
                <a:gd name="T58" fmla="*/ 0 w 31"/>
                <a:gd name="T59" fmla="*/ 12 h 38"/>
                <a:gd name="T60" fmla="*/ 0 w 31"/>
                <a:gd name="T61" fmla="*/ 12 h 38"/>
                <a:gd name="T62" fmla="*/ 0 w 31"/>
                <a:gd name="T63" fmla="*/ 14 h 38"/>
                <a:gd name="T64" fmla="*/ 5 w 31"/>
                <a:gd name="T65" fmla="*/ 16 h 38"/>
                <a:gd name="T66" fmla="*/ 5 w 31"/>
                <a:gd name="T67" fmla="*/ 19 h 38"/>
                <a:gd name="T68" fmla="*/ 5 w 31"/>
                <a:gd name="T69" fmla="*/ 24 h 38"/>
                <a:gd name="T70" fmla="*/ 7 w 31"/>
                <a:gd name="T71" fmla="*/ 31 h 38"/>
                <a:gd name="T72" fmla="*/ 9 w 31"/>
                <a:gd name="T73" fmla="*/ 35 h 38"/>
                <a:gd name="T74" fmla="*/ 12 w 31"/>
                <a:gd name="T75" fmla="*/ 35 h 38"/>
                <a:gd name="T76" fmla="*/ 14 w 31"/>
                <a:gd name="T77" fmla="*/ 35 h 38"/>
                <a:gd name="T78" fmla="*/ 16 w 31"/>
                <a:gd name="T79" fmla="*/ 33 h 38"/>
                <a:gd name="T80" fmla="*/ 16 w 31"/>
                <a:gd name="T81" fmla="*/ 35 h 38"/>
                <a:gd name="T82" fmla="*/ 19 w 31"/>
                <a:gd name="T83" fmla="*/ 35 h 38"/>
                <a:gd name="T84" fmla="*/ 19 w 31"/>
                <a:gd name="T85" fmla="*/ 35 h 38"/>
                <a:gd name="T86" fmla="*/ 21 w 31"/>
                <a:gd name="T87" fmla="*/ 33 h 38"/>
                <a:gd name="T88" fmla="*/ 24 w 31"/>
                <a:gd name="T89" fmla="*/ 33 h 38"/>
                <a:gd name="T90" fmla="*/ 26 w 31"/>
                <a:gd name="T91" fmla="*/ 35 h 38"/>
                <a:gd name="T92" fmla="*/ 28 w 31"/>
                <a:gd name="T93" fmla="*/ 38 h 38"/>
                <a:gd name="T94" fmla="*/ 28 w 31"/>
                <a:gd name="T95" fmla="*/ 35 h 38"/>
                <a:gd name="T96" fmla="*/ 31 w 31"/>
                <a:gd name="T97" fmla="*/ 33 h 38"/>
                <a:gd name="T98" fmla="*/ 31 w 31"/>
                <a:gd name="T99"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 h="38">
                  <a:moveTo>
                    <a:pt x="31" y="21"/>
                  </a:moveTo>
                  <a:lnTo>
                    <a:pt x="31" y="19"/>
                  </a:lnTo>
                  <a:lnTo>
                    <a:pt x="28" y="19"/>
                  </a:lnTo>
                  <a:lnTo>
                    <a:pt x="26" y="19"/>
                  </a:lnTo>
                  <a:lnTo>
                    <a:pt x="24" y="19"/>
                  </a:lnTo>
                  <a:lnTo>
                    <a:pt x="24" y="19"/>
                  </a:lnTo>
                  <a:lnTo>
                    <a:pt x="24" y="19"/>
                  </a:lnTo>
                  <a:lnTo>
                    <a:pt x="24" y="21"/>
                  </a:lnTo>
                  <a:lnTo>
                    <a:pt x="24" y="21"/>
                  </a:lnTo>
                  <a:lnTo>
                    <a:pt x="24" y="24"/>
                  </a:lnTo>
                  <a:lnTo>
                    <a:pt x="24" y="24"/>
                  </a:lnTo>
                  <a:lnTo>
                    <a:pt x="21" y="24"/>
                  </a:lnTo>
                  <a:lnTo>
                    <a:pt x="19" y="24"/>
                  </a:lnTo>
                  <a:lnTo>
                    <a:pt x="19" y="24"/>
                  </a:lnTo>
                  <a:lnTo>
                    <a:pt x="16" y="21"/>
                  </a:lnTo>
                  <a:lnTo>
                    <a:pt x="16" y="21"/>
                  </a:lnTo>
                  <a:lnTo>
                    <a:pt x="16" y="16"/>
                  </a:lnTo>
                  <a:lnTo>
                    <a:pt x="16" y="16"/>
                  </a:lnTo>
                  <a:lnTo>
                    <a:pt x="16" y="16"/>
                  </a:lnTo>
                  <a:lnTo>
                    <a:pt x="16" y="14"/>
                  </a:lnTo>
                  <a:lnTo>
                    <a:pt x="16" y="14"/>
                  </a:lnTo>
                  <a:lnTo>
                    <a:pt x="16" y="14"/>
                  </a:lnTo>
                  <a:lnTo>
                    <a:pt x="16" y="14"/>
                  </a:lnTo>
                  <a:lnTo>
                    <a:pt x="24" y="9"/>
                  </a:lnTo>
                  <a:lnTo>
                    <a:pt x="26" y="9"/>
                  </a:lnTo>
                  <a:lnTo>
                    <a:pt x="26" y="7"/>
                  </a:lnTo>
                  <a:lnTo>
                    <a:pt x="26" y="7"/>
                  </a:lnTo>
                  <a:lnTo>
                    <a:pt x="26" y="7"/>
                  </a:lnTo>
                  <a:lnTo>
                    <a:pt x="26" y="5"/>
                  </a:lnTo>
                  <a:lnTo>
                    <a:pt x="24" y="5"/>
                  </a:lnTo>
                  <a:lnTo>
                    <a:pt x="24" y="5"/>
                  </a:lnTo>
                  <a:lnTo>
                    <a:pt x="21" y="5"/>
                  </a:lnTo>
                  <a:lnTo>
                    <a:pt x="21" y="5"/>
                  </a:lnTo>
                  <a:lnTo>
                    <a:pt x="21" y="5"/>
                  </a:lnTo>
                  <a:lnTo>
                    <a:pt x="19" y="5"/>
                  </a:lnTo>
                  <a:lnTo>
                    <a:pt x="19" y="2"/>
                  </a:lnTo>
                  <a:lnTo>
                    <a:pt x="21" y="2"/>
                  </a:lnTo>
                  <a:lnTo>
                    <a:pt x="21" y="0"/>
                  </a:lnTo>
                  <a:lnTo>
                    <a:pt x="19" y="0"/>
                  </a:lnTo>
                  <a:lnTo>
                    <a:pt x="19" y="0"/>
                  </a:lnTo>
                  <a:lnTo>
                    <a:pt x="19" y="0"/>
                  </a:lnTo>
                  <a:lnTo>
                    <a:pt x="16" y="0"/>
                  </a:lnTo>
                  <a:lnTo>
                    <a:pt x="14" y="2"/>
                  </a:lnTo>
                  <a:lnTo>
                    <a:pt x="12" y="5"/>
                  </a:lnTo>
                  <a:lnTo>
                    <a:pt x="12" y="5"/>
                  </a:lnTo>
                  <a:lnTo>
                    <a:pt x="9" y="5"/>
                  </a:lnTo>
                  <a:lnTo>
                    <a:pt x="9" y="5"/>
                  </a:lnTo>
                  <a:lnTo>
                    <a:pt x="7" y="5"/>
                  </a:lnTo>
                  <a:lnTo>
                    <a:pt x="7" y="5"/>
                  </a:lnTo>
                  <a:lnTo>
                    <a:pt x="7" y="5"/>
                  </a:lnTo>
                  <a:lnTo>
                    <a:pt x="5" y="9"/>
                  </a:lnTo>
                  <a:lnTo>
                    <a:pt x="5" y="9"/>
                  </a:lnTo>
                  <a:lnTo>
                    <a:pt x="5" y="9"/>
                  </a:lnTo>
                  <a:lnTo>
                    <a:pt x="2" y="9"/>
                  </a:lnTo>
                  <a:lnTo>
                    <a:pt x="2" y="9"/>
                  </a:lnTo>
                  <a:lnTo>
                    <a:pt x="0" y="9"/>
                  </a:lnTo>
                  <a:lnTo>
                    <a:pt x="0" y="9"/>
                  </a:lnTo>
                  <a:lnTo>
                    <a:pt x="0" y="9"/>
                  </a:lnTo>
                  <a:lnTo>
                    <a:pt x="0" y="12"/>
                  </a:lnTo>
                  <a:lnTo>
                    <a:pt x="0" y="12"/>
                  </a:lnTo>
                  <a:lnTo>
                    <a:pt x="0" y="12"/>
                  </a:lnTo>
                  <a:lnTo>
                    <a:pt x="0" y="12"/>
                  </a:lnTo>
                  <a:lnTo>
                    <a:pt x="0" y="14"/>
                  </a:lnTo>
                  <a:lnTo>
                    <a:pt x="0" y="14"/>
                  </a:lnTo>
                  <a:lnTo>
                    <a:pt x="2" y="16"/>
                  </a:lnTo>
                  <a:lnTo>
                    <a:pt x="5" y="16"/>
                  </a:lnTo>
                  <a:lnTo>
                    <a:pt x="5" y="16"/>
                  </a:lnTo>
                  <a:lnTo>
                    <a:pt x="5" y="19"/>
                  </a:lnTo>
                  <a:lnTo>
                    <a:pt x="5" y="19"/>
                  </a:lnTo>
                  <a:lnTo>
                    <a:pt x="5" y="24"/>
                  </a:lnTo>
                  <a:lnTo>
                    <a:pt x="5" y="26"/>
                  </a:lnTo>
                  <a:lnTo>
                    <a:pt x="7" y="31"/>
                  </a:lnTo>
                  <a:lnTo>
                    <a:pt x="9" y="33"/>
                  </a:lnTo>
                  <a:lnTo>
                    <a:pt x="9" y="35"/>
                  </a:lnTo>
                  <a:lnTo>
                    <a:pt x="12" y="35"/>
                  </a:lnTo>
                  <a:lnTo>
                    <a:pt x="12" y="35"/>
                  </a:lnTo>
                  <a:lnTo>
                    <a:pt x="12" y="35"/>
                  </a:lnTo>
                  <a:lnTo>
                    <a:pt x="14" y="35"/>
                  </a:lnTo>
                  <a:lnTo>
                    <a:pt x="14" y="33"/>
                  </a:lnTo>
                  <a:lnTo>
                    <a:pt x="16" y="33"/>
                  </a:lnTo>
                  <a:lnTo>
                    <a:pt x="16" y="33"/>
                  </a:lnTo>
                  <a:lnTo>
                    <a:pt x="16" y="35"/>
                  </a:lnTo>
                  <a:lnTo>
                    <a:pt x="19" y="35"/>
                  </a:lnTo>
                  <a:lnTo>
                    <a:pt x="19" y="35"/>
                  </a:lnTo>
                  <a:lnTo>
                    <a:pt x="19" y="35"/>
                  </a:lnTo>
                  <a:lnTo>
                    <a:pt x="19" y="35"/>
                  </a:lnTo>
                  <a:lnTo>
                    <a:pt x="21" y="33"/>
                  </a:lnTo>
                  <a:lnTo>
                    <a:pt x="21" y="33"/>
                  </a:lnTo>
                  <a:lnTo>
                    <a:pt x="24" y="33"/>
                  </a:lnTo>
                  <a:lnTo>
                    <a:pt x="24" y="33"/>
                  </a:lnTo>
                  <a:lnTo>
                    <a:pt x="26" y="35"/>
                  </a:lnTo>
                  <a:lnTo>
                    <a:pt x="26" y="35"/>
                  </a:lnTo>
                  <a:lnTo>
                    <a:pt x="28" y="38"/>
                  </a:lnTo>
                  <a:lnTo>
                    <a:pt x="28" y="38"/>
                  </a:lnTo>
                  <a:lnTo>
                    <a:pt x="28" y="38"/>
                  </a:lnTo>
                  <a:lnTo>
                    <a:pt x="28" y="35"/>
                  </a:lnTo>
                  <a:lnTo>
                    <a:pt x="31" y="35"/>
                  </a:lnTo>
                  <a:lnTo>
                    <a:pt x="31" y="33"/>
                  </a:lnTo>
                  <a:lnTo>
                    <a:pt x="31" y="31"/>
                  </a:lnTo>
                  <a:lnTo>
                    <a:pt x="31" y="26"/>
                  </a:lnTo>
                  <a:lnTo>
                    <a:pt x="31" y="21"/>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34"/>
            <p:cNvSpPr>
              <a:spLocks/>
            </p:cNvSpPr>
            <p:nvPr/>
          </p:nvSpPr>
          <p:spPr bwMode="auto">
            <a:xfrm>
              <a:off x="3556" y="1985"/>
              <a:ext cx="469" cy="781"/>
            </a:xfrm>
            <a:custGeom>
              <a:avLst/>
              <a:gdLst>
                <a:gd name="T0" fmla="*/ 445 w 469"/>
                <a:gd name="T1" fmla="*/ 140 h 781"/>
                <a:gd name="T2" fmla="*/ 431 w 469"/>
                <a:gd name="T3" fmla="*/ 118 h 781"/>
                <a:gd name="T4" fmla="*/ 421 w 469"/>
                <a:gd name="T5" fmla="*/ 83 h 781"/>
                <a:gd name="T6" fmla="*/ 419 w 469"/>
                <a:gd name="T7" fmla="*/ 64 h 781"/>
                <a:gd name="T8" fmla="*/ 400 w 469"/>
                <a:gd name="T9" fmla="*/ 66 h 781"/>
                <a:gd name="T10" fmla="*/ 372 w 469"/>
                <a:gd name="T11" fmla="*/ 7 h 781"/>
                <a:gd name="T12" fmla="*/ 336 w 469"/>
                <a:gd name="T13" fmla="*/ 24 h 781"/>
                <a:gd name="T14" fmla="*/ 286 w 469"/>
                <a:gd name="T15" fmla="*/ 26 h 781"/>
                <a:gd name="T16" fmla="*/ 208 w 469"/>
                <a:gd name="T17" fmla="*/ 43 h 781"/>
                <a:gd name="T18" fmla="*/ 163 w 469"/>
                <a:gd name="T19" fmla="*/ 54 h 781"/>
                <a:gd name="T20" fmla="*/ 166 w 469"/>
                <a:gd name="T21" fmla="*/ 78 h 781"/>
                <a:gd name="T22" fmla="*/ 215 w 469"/>
                <a:gd name="T23" fmla="*/ 97 h 781"/>
                <a:gd name="T24" fmla="*/ 182 w 469"/>
                <a:gd name="T25" fmla="*/ 158 h 781"/>
                <a:gd name="T26" fmla="*/ 151 w 469"/>
                <a:gd name="T27" fmla="*/ 201 h 781"/>
                <a:gd name="T28" fmla="*/ 109 w 469"/>
                <a:gd name="T29" fmla="*/ 211 h 781"/>
                <a:gd name="T30" fmla="*/ 83 w 469"/>
                <a:gd name="T31" fmla="*/ 251 h 781"/>
                <a:gd name="T32" fmla="*/ 54 w 469"/>
                <a:gd name="T33" fmla="*/ 298 h 781"/>
                <a:gd name="T34" fmla="*/ 19 w 469"/>
                <a:gd name="T35" fmla="*/ 386 h 781"/>
                <a:gd name="T36" fmla="*/ 33 w 469"/>
                <a:gd name="T37" fmla="*/ 416 h 781"/>
                <a:gd name="T38" fmla="*/ 35 w 469"/>
                <a:gd name="T39" fmla="*/ 435 h 781"/>
                <a:gd name="T40" fmla="*/ 40 w 469"/>
                <a:gd name="T41" fmla="*/ 469 h 781"/>
                <a:gd name="T42" fmla="*/ 19 w 469"/>
                <a:gd name="T43" fmla="*/ 495 h 781"/>
                <a:gd name="T44" fmla="*/ 21 w 469"/>
                <a:gd name="T45" fmla="*/ 521 h 781"/>
                <a:gd name="T46" fmla="*/ 17 w 469"/>
                <a:gd name="T47" fmla="*/ 537 h 781"/>
                <a:gd name="T48" fmla="*/ 31 w 469"/>
                <a:gd name="T49" fmla="*/ 535 h 781"/>
                <a:gd name="T50" fmla="*/ 64 w 469"/>
                <a:gd name="T51" fmla="*/ 566 h 781"/>
                <a:gd name="T52" fmla="*/ 57 w 469"/>
                <a:gd name="T53" fmla="*/ 596 h 781"/>
                <a:gd name="T54" fmla="*/ 24 w 469"/>
                <a:gd name="T55" fmla="*/ 594 h 781"/>
                <a:gd name="T56" fmla="*/ 0 w 469"/>
                <a:gd name="T57" fmla="*/ 663 h 781"/>
                <a:gd name="T58" fmla="*/ 14 w 469"/>
                <a:gd name="T59" fmla="*/ 682 h 781"/>
                <a:gd name="T60" fmla="*/ 57 w 469"/>
                <a:gd name="T61" fmla="*/ 722 h 781"/>
                <a:gd name="T62" fmla="*/ 64 w 469"/>
                <a:gd name="T63" fmla="*/ 729 h 781"/>
                <a:gd name="T64" fmla="*/ 78 w 469"/>
                <a:gd name="T65" fmla="*/ 745 h 781"/>
                <a:gd name="T66" fmla="*/ 111 w 469"/>
                <a:gd name="T67" fmla="*/ 779 h 781"/>
                <a:gd name="T68" fmla="*/ 135 w 469"/>
                <a:gd name="T69" fmla="*/ 764 h 781"/>
                <a:gd name="T70" fmla="*/ 144 w 469"/>
                <a:gd name="T71" fmla="*/ 734 h 781"/>
                <a:gd name="T72" fmla="*/ 163 w 469"/>
                <a:gd name="T73" fmla="*/ 715 h 781"/>
                <a:gd name="T74" fmla="*/ 189 w 469"/>
                <a:gd name="T75" fmla="*/ 679 h 781"/>
                <a:gd name="T76" fmla="*/ 211 w 469"/>
                <a:gd name="T77" fmla="*/ 660 h 781"/>
                <a:gd name="T78" fmla="*/ 225 w 469"/>
                <a:gd name="T79" fmla="*/ 644 h 781"/>
                <a:gd name="T80" fmla="*/ 215 w 469"/>
                <a:gd name="T81" fmla="*/ 603 h 781"/>
                <a:gd name="T82" fmla="*/ 211 w 469"/>
                <a:gd name="T83" fmla="*/ 580 h 781"/>
                <a:gd name="T84" fmla="*/ 196 w 469"/>
                <a:gd name="T85" fmla="*/ 537 h 781"/>
                <a:gd name="T86" fmla="*/ 192 w 469"/>
                <a:gd name="T87" fmla="*/ 499 h 781"/>
                <a:gd name="T88" fmla="*/ 211 w 469"/>
                <a:gd name="T89" fmla="*/ 506 h 781"/>
                <a:gd name="T90" fmla="*/ 237 w 469"/>
                <a:gd name="T91" fmla="*/ 528 h 781"/>
                <a:gd name="T92" fmla="*/ 265 w 469"/>
                <a:gd name="T93" fmla="*/ 540 h 781"/>
                <a:gd name="T94" fmla="*/ 279 w 469"/>
                <a:gd name="T95" fmla="*/ 514 h 781"/>
                <a:gd name="T96" fmla="*/ 263 w 469"/>
                <a:gd name="T97" fmla="*/ 509 h 781"/>
                <a:gd name="T98" fmla="*/ 246 w 469"/>
                <a:gd name="T99" fmla="*/ 459 h 781"/>
                <a:gd name="T100" fmla="*/ 237 w 469"/>
                <a:gd name="T101" fmla="*/ 445 h 781"/>
                <a:gd name="T102" fmla="*/ 246 w 469"/>
                <a:gd name="T103" fmla="*/ 405 h 781"/>
                <a:gd name="T104" fmla="*/ 267 w 469"/>
                <a:gd name="T105" fmla="*/ 386 h 781"/>
                <a:gd name="T106" fmla="*/ 310 w 469"/>
                <a:gd name="T107" fmla="*/ 367 h 781"/>
                <a:gd name="T108" fmla="*/ 343 w 469"/>
                <a:gd name="T109" fmla="*/ 353 h 781"/>
                <a:gd name="T110" fmla="*/ 357 w 469"/>
                <a:gd name="T111" fmla="*/ 341 h 781"/>
                <a:gd name="T112" fmla="*/ 372 w 469"/>
                <a:gd name="T113" fmla="*/ 291 h 781"/>
                <a:gd name="T114" fmla="*/ 374 w 469"/>
                <a:gd name="T115" fmla="*/ 272 h 781"/>
                <a:gd name="T116" fmla="*/ 386 w 469"/>
                <a:gd name="T117" fmla="*/ 239 h 781"/>
                <a:gd name="T118" fmla="*/ 424 w 469"/>
                <a:gd name="T119" fmla="*/ 199 h 781"/>
                <a:gd name="T120" fmla="*/ 452 w 469"/>
                <a:gd name="T121" fmla="*/ 17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781">
                  <a:moveTo>
                    <a:pt x="469" y="154"/>
                  </a:moveTo>
                  <a:lnTo>
                    <a:pt x="469" y="151"/>
                  </a:lnTo>
                  <a:lnTo>
                    <a:pt x="466" y="149"/>
                  </a:lnTo>
                  <a:lnTo>
                    <a:pt x="466" y="149"/>
                  </a:lnTo>
                  <a:lnTo>
                    <a:pt x="466" y="144"/>
                  </a:lnTo>
                  <a:lnTo>
                    <a:pt x="466" y="144"/>
                  </a:lnTo>
                  <a:lnTo>
                    <a:pt x="464" y="144"/>
                  </a:lnTo>
                  <a:lnTo>
                    <a:pt x="462" y="142"/>
                  </a:lnTo>
                  <a:lnTo>
                    <a:pt x="462" y="142"/>
                  </a:lnTo>
                  <a:lnTo>
                    <a:pt x="459" y="142"/>
                  </a:lnTo>
                  <a:lnTo>
                    <a:pt x="459" y="142"/>
                  </a:lnTo>
                  <a:lnTo>
                    <a:pt x="457" y="142"/>
                  </a:lnTo>
                  <a:lnTo>
                    <a:pt x="457" y="142"/>
                  </a:lnTo>
                  <a:lnTo>
                    <a:pt x="457" y="142"/>
                  </a:lnTo>
                  <a:lnTo>
                    <a:pt x="454" y="142"/>
                  </a:lnTo>
                  <a:lnTo>
                    <a:pt x="454" y="142"/>
                  </a:lnTo>
                  <a:lnTo>
                    <a:pt x="452" y="142"/>
                  </a:lnTo>
                  <a:lnTo>
                    <a:pt x="452" y="142"/>
                  </a:lnTo>
                  <a:lnTo>
                    <a:pt x="450" y="142"/>
                  </a:lnTo>
                  <a:lnTo>
                    <a:pt x="447" y="140"/>
                  </a:lnTo>
                  <a:lnTo>
                    <a:pt x="445" y="140"/>
                  </a:lnTo>
                  <a:lnTo>
                    <a:pt x="445" y="140"/>
                  </a:lnTo>
                  <a:lnTo>
                    <a:pt x="445" y="140"/>
                  </a:lnTo>
                  <a:lnTo>
                    <a:pt x="445" y="142"/>
                  </a:lnTo>
                  <a:lnTo>
                    <a:pt x="445" y="142"/>
                  </a:lnTo>
                  <a:lnTo>
                    <a:pt x="445" y="142"/>
                  </a:lnTo>
                  <a:lnTo>
                    <a:pt x="445" y="142"/>
                  </a:lnTo>
                  <a:lnTo>
                    <a:pt x="445" y="142"/>
                  </a:lnTo>
                  <a:lnTo>
                    <a:pt x="443" y="142"/>
                  </a:lnTo>
                  <a:lnTo>
                    <a:pt x="443" y="142"/>
                  </a:lnTo>
                  <a:lnTo>
                    <a:pt x="443" y="142"/>
                  </a:lnTo>
                  <a:lnTo>
                    <a:pt x="440" y="142"/>
                  </a:lnTo>
                  <a:lnTo>
                    <a:pt x="440" y="142"/>
                  </a:lnTo>
                  <a:lnTo>
                    <a:pt x="440" y="140"/>
                  </a:lnTo>
                  <a:lnTo>
                    <a:pt x="440" y="137"/>
                  </a:lnTo>
                  <a:lnTo>
                    <a:pt x="440" y="135"/>
                  </a:lnTo>
                  <a:lnTo>
                    <a:pt x="438" y="132"/>
                  </a:lnTo>
                  <a:lnTo>
                    <a:pt x="438" y="130"/>
                  </a:lnTo>
                  <a:lnTo>
                    <a:pt x="438" y="130"/>
                  </a:lnTo>
                  <a:lnTo>
                    <a:pt x="433" y="125"/>
                  </a:lnTo>
                  <a:lnTo>
                    <a:pt x="431" y="123"/>
                  </a:lnTo>
                  <a:lnTo>
                    <a:pt x="431" y="118"/>
                  </a:lnTo>
                  <a:lnTo>
                    <a:pt x="431" y="114"/>
                  </a:lnTo>
                  <a:lnTo>
                    <a:pt x="433" y="104"/>
                  </a:lnTo>
                  <a:lnTo>
                    <a:pt x="431" y="97"/>
                  </a:lnTo>
                  <a:lnTo>
                    <a:pt x="431" y="95"/>
                  </a:lnTo>
                  <a:lnTo>
                    <a:pt x="431" y="95"/>
                  </a:lnTo>
                  <a:lnTo>
                    <a:pt x="428" y="92"/>
                  </a:lnTo>
                  <a:lnTo>
                    <a:pt x="428" y="92"/>
                  </a:lnTo>
                  <a:lnTo>
                    <a:pt x="426" y="95"/>
                  </a:lnTo>
                  <a:lnTo>
                    <a:pt x="424" y="97"/>
                  </a:lnTo>
                  <a:lnTo>
                    <a:pt x="424" y="97"/>
                  </a:lnTo>
                  <a:lnTo>
                    <a:pt x="424" y="97"/>
                  </a:lnTo>
                  <a:lnTo>
                    <a:pt x="421" y="97"/>
                  </a:lnTo>
                  <a:lnTo>
                    <a:pt x="421" y="95"/>
                  </a:lnTo>
                  <a:lnTo>
                    <a:pt x="421" y="95"/>
                  </a:lnTo>
                  <a:lnTo>
                    <a:pt x="421" y="92"/>
                  </a:lnTo>
                  <a:lnTo>
                    <a:pt x="421" y="92"/>
                  </a:lnTo>
                  <a:lnTo>
                    <a:pt x="424" y="87"/>
                  </a:lnTo>
                  <a:lnTo>
                    <a:pt x="424" y="87"/>
                  </a:lnTo>
                  <a:lnTo>
                    <a:pt x="424" y="85"/>
                  </a:lnTo>
                  <a:lnTo>
                    <a:pt x="424" y="85"/>
                  </a:lnTo>
                  <a:lnTo>
                    <a:pt x="421" y="83"/>
                  </a:lnTo>
                  <a:lnTo>
                    <a:pt x="424" y="83"/>
                  </a:lnTo>
                  <a:lnTo>
                    <a:pt x="424" y="80"/>
                  </a:lnTo>
                  <a:lnTo>
                    <a:pt x="424" y="80"/>
                  </a:lnTo>
                  <a:lnTo>
                    <a:pt x="428" y="76"/>
                  </a:lnTo>
                  <a:lnTo>
                    <a:pt x="428" y="76"/>
                  </a:lnTo>
                  <a:lnTo>
                    <a:pt x="428" y="73"/>
                  </a:lnTo>
                  <a:lnTo>
                    <a:pt x="431" y="73"/>
                  </a:lnTo>
                  <a:lnTo>
                    <a:pt x="431" y="71"/>
                  </a:lnTo>
                  <a:lnTo>
                    <a:pt x="431" y="71"/>
                  </a:lnTo>
                  <a:lnTo>
                    <a:pt x="428" y="66"/>
                  </a:lnTo>
                  <a:lnTo>
                    <a:pt x="428" y="66"/>
                  </a:lnTo>
                  <a:lnTo>
                    <a:pt x="428" y="64"/>
                  </a:lnTo>
                  <a:lnTo>
                    <a:pt x="426" y="64"/>
                  </a:lnTo>
                  <a:lnTo>
                    <a:pt x="426" y="61"/>
                  </a:lnTo>
                  <a:lnTo>
                    <a:pt x="426" y="61"/>
                  </a:lnTo>
                  <a:lnTo>
                    <a:pt x="424" y="61"/>
                  </a:lnTo>
                  <a:lnTo>
                    <a:pt x="424" y="61"/>
                  </a:lnTo>
                  <a:lnTo>
                    <a:pt x="421" y="61"/>
                  </a:lnTo>
                  <a:lnTo>
                    <a:pt x="421" y="64"/>
                  </a:lnTo>
                  <a:lnTo>
                    <a:pt x="421" y="64"/>
                  </a:lnTo>
                  <a:lnTo>
                    <a:pt x="419" y="64"/>
                  </a:lnTo>
                  <a:lnTo>
                    <a:pt x="419" y="64"/>
                  </a:lnTo>
                  <a:lnTo>
                    <a:pt x="419" y="64"/>
                  </a:lnTo>
                  <a:lnTo>
                    <a:pt x="419" y="64"/>
                  </a:lnTo>
                  <a:lnTo>
                    <a:pt x="419" y="66"/>
                  </a:lnTo>
                  <a:lnTo>
                    <a:pt x="419" y="66"/>
                  </a:lnTo>
                  <a:lnTo>
                    <a:pt x="419" y="71"/>
                  </a:lnTo>
                  <a:lnTo>
                    <a:pt x="419" y="71"/>
                  </a:lnTo>
                  <a:lnTo>
                    <a:pt x="419" y="71"/>
                  </a:lnTo>
                  <a:lnTo>
                    <a:pt x="419" y="71"/>
                  </a:lnTo>
                  <a:lnTo>
                    <a:pt x="419" y="71"/>
                  </a:lnTo>
                  <a:lnTo>
                    <a:pt x="417" y="71"/>
                  </a:lnTo>
                  <a:lnTo>
                    <a:pt x="409" y="69"/>
                  </a:lnTo>
                  <a:lnTo>
                    <a:pt x="409" y="69"/>
                  </a:lnTo>
                  <a:lnTo>
                    <a:pt x="407" y="69"/>
                  </a:lnTo>
                  <a:lnTo>
                    <a:pt x="407" y="69"/>
                  </a:lnTo>
                  <a:lnTo>
                    <a:pt x="405" y="69"/>
                  </a:lnTo>
                  <a:lnTo>
                    <a:pt x="405" y="69"/>
                  </a:lnTo>
                  <a:lnTo>
                    <a:pt x="402" y="69"/>
                  </a:lnTo>
                  <a:lnTo>
                    <a:pt x="402" y="69"/>
                  </a:lnTo>
                  <a:lnTo>
                    <a:pt x="400" y="66"/>
                  </a:lnTo>
                  <a:lnTo>
                    <a:pt x="400" y="66"/>
                  </a:lnTo>
                  <a:lnTo>
                    <a:pt x="398" y="64"/>
                  </a:lnTo>
                  <a:lnTo>
                    <a:pt x="398" y="59"/>
                  </a:lnTo>
                  <a:lnTo>
                    <a:pt x="395" y="57"/>
                  </a:lnTo>
                  <a:lnTo>
                    <a:pt x="395" y="57"/>
                  </a:lnTo>
                  <a:lnTo>
                    <a:pt x="395" y="54"/>
                  </a:lnTo>
                  <a:lnTo>
                    <a:pt x="395" y="54"/>
                  </a:lnTo>
                  <a:lnTo>
                    <a:pt x="398" y="50"/>
                  </a:lnTo>
                  <a:lnTo>
                    <a:pt x="398" y="50"/>
                  </a:lnTo>
                  <a:lnTo>
                    <a:pt x="398" y="47"/>
                  </a:lnTo>
                  <a:lnTo>
                    <a:pt x="398" y="47"/>
                  </a:lnTo>
                  <a:lnTo>
                    <a:pt x="395" y="43"/>
                  </a:lnTo>
                  <a:lnTo>
                    <a:pt x="393" y="40"/>
                  </a:lnTo>
                  <a:lnTo>
                    <a:pt x="376" y="26"/>
                  </a:lnTo>
                  <a:lnTo>
                    <a:pt x="376" y="21"/>
                  </a:lnTo>
                  <a:lnTo>
                    <a:pt x="374" y="21"/>
                  </a:lnTo>
                  <a:lnTo>
                    <a:pt x="374" y="19"/>
                  </a:lnTo>
                  <a:lnTo>
                    <a:pt x="374" y="16"/>
                  </a:lnTo>
                  <a:lnTo>
                    <a:pt x="374" y="14"/>
                  </a:lnTo>
                  <a:lnTo>
                    <a:pt x="374" y="9"/>
                  </a:lnTo>
                  <a:lnTo>
                    <a:pt x="374" y="9"/>
                  </a:lnTo>
                  <a:lnTo>
                    <a:pt x="372" y="7"/>
                  </a:lnTo>
                  <a:lnTo>
                    <a:pt x="372" y="7"/>
                  </a:lnTo>
                  <a:lnTo>
                    <a:pt x="367" y="5"/>
                  </a:lnTo>
                  <a:lnTo>
                    <a:pt x="367" y="2"/>
                  </a:lnTo>
                  <a:lnTo>
                    <a:pt x="364" y="2"/>
                  </a:lnTo>
                  <a:lnTo>
                    <a:pt x="364" y="2"/>
                  </a:lnTo>
                  <a:lnTo>
                    <a:pt x="357" y="0"/>
                  </a:lnTo>
                  <a:lnTo>
                    <a:pt x="353" y="0"/>
                  </a:lnTo>
                  <a:lnTo>
                    <a:pt x="350" y="0"/>
                  </a:lnTo>
                  <a:lnTo>
                    <a:pt x="350" y="5"/>
                  </a:lnTo>
                  <a:lnTo>
                    <a:pt x="348" y="7"/>
                  </a:lnTo>
                  <a:lnTo>
                    <a:pt x="348" y="7"/>
                  </a:lnTo>
                  <a:lnTo>
                    <a:pt x="343" y="9"/>
                  </a:lnTo>
                  <a:lnTo>
                    <a:pt x="343" y="12"/>
                  </a:lnTo>
                  <a:lnTo>
                    <a:pt x="343" y="12"/>
                  </a:lnTo>
                  <a:lnTo>
                    <a:pt x="343" y="16"/>
                  </a:lnTo>
                  <a:lnTo>
                    <a:pt x="343" y="16"/>
                  </a:lnTo>
                  <a:lnTo>
                    <a:pt x="341" y="16"/>
                  </a:lnTo>
                  <a:lnTo>
                    <a:pt x="338" y="21"/>
                  </a:lnTo>
                  <a:lnTo>
                    <a:pt x="338" y="24"/>
                  </a:lnTo>
                  <a:lnTo>
                    <a:pt x="338" y="24"/>
                  </a:lnTo>
                  <a:lnTo>
                    <a:pt x="336" y="24"/>
                  </a:lnTo>
                  <a:lnTo>
                    <a:pt x="334" y="24"/>
                  </a:lnTo>
                  <a:lnTo>
                    <a:pt x="331" y="26"/>
                  </a:lnTo>
                  <a:lnTo>
                    <a:pt x="329" y="26"/>
                  </a:lnTo>
                  <a:lnTo>
                    <a:pt x="327" y="28"/>
                  </a:lnTo>
                  <a:lnTo>
                    <a:pt x="324" y="28"/>
                  </a:lnTo>
                  <a:lnTo>
                    <a:pt x="324" y="28"/>
                  </a:lnTo>
                  <a:lnTo>
                    <a:pt x="317" y="28"/>
                  </a:lnTo>
                  <a:lnTo>
                    <a:pt x="315" y="26"/>
                  </a:lnTo>
                  <a:lnTo>
                    <a:pt x="310" y="28"/>
                  </a:lnTo>
                  <a:lnTo>
                    <a:pt x="310" y="28"/>
                  </a:lnTo>
                  <a:lnTo>
                    <a:pt x="305" y="26"/>
                  </a:lnTo>
                  <a:lnTo>
                    <a:pt x="303" y="26"/>
                  </a:lnTo>
                  <a:lnTo>
                    <a:pt x="301" y="24"/>
                  </a:lnTo>
                  <a:lnTo>
                    <a:pt x="296" y="19"/>
                  </a:lnTo>
                  <a:lnTo>
                    <a:pt x="291" y="16"/>
                  </a:lnTo>
                  <a:lnTo>
                    <a:pt x="289" y="19"/>
                  </a:lnTo>
                  <a:lnTo>
                    <a:pt x="289" y="19"/>
                  </a:lnTo>
                  <a:lnTo>
                    <a:pt x="289" y="21"/>
                  </a:lnTo>
                  <a:lnTo>
                    <a:pt x="289" y="24"/>
                  </a:lnTo>
                  <a:lnTo>
                    <a:pt x="289" y="24"/>
                  </a:lnTo>
                  <a:lnTo>
                    <a:pt x="286" y="26"/>
                  </a:lnTo>
                  <a:lnTo>
                    <a:pt x="284" y="28"/>
                  </a:lnTo>
                  <a:lnTo>
                    <a:pt x="282" y="28"/>
                  </a:lnTo>
                  <a:lnTo>
                    <a:pt x="277" y="28"/>
                  </a:lnTo>
                  <a:lnTo>
                    <a:pt x="275" y="31"/>
                  </a:lnTo>
                  <a:lnTo>
                    <a:pt x="275" y="31"/>
                  </a:lnTo>
                  <a:lnTo>
                    <a:pt x="275" y="33"/>
                  </a:lnTo>
                  <a:lnTo>
                    <a:pt x="275" y="35"/>
                  </a:lnTo>
                  <a:lnTo>
                    <a:pt x="275" y="35"/>
                  </a:lnTo>
                  <a:lnTo>
                    <a:pt x="272" y="38"/>
                  </a:lnTo>
                  <a:lnTo>
                    <a:pt x="270" y="40"/>
                  </a:lnTo>
                  <a:lnTo>
                    <a:pt x="263" y="40"/>
                  </a:lnTo>
                  <a:lnTo>
                    <a:pt x="263" y="43"/>
                  </a:lnTo>
                  <a:lnTo>
                    <a:pt x="260" y="45"/>
                  </a:lnTo>
                  <a:lnTo>
                    <a:pt x="260" y="45"/>
                  </a:lnTo>
                  <a:lnTo>
                    <a:pt x="256" y="45"/>
                  </a:lnTo>
                  <a:lnTo>
                    <a:pt x="246" y="45"/>
                  </a:lnTo>
                  <a:lnTo>
                    <a:pt x="230" y="43"/>
                  </a:lnTo>
                  <a:lnTo>
                    <a:pt x="227" y="43"/>
                  </a:lnTo>
                  <a:lnTo>
                    <a:pt x="222" y="43"/>
                  </a:lnTo>
                  <a:lnTo>
                    <a:pt x="211" y="43"/>
                  </a:lnTo>
                  <a:lnTo>
                    <a:pt x="208" y="43"/>
                  </a:lnTo>
                  <a:lnTo>
                    <a:pt x="201" y="38"/>
                  </a:lnTo>
                  <a:lnTo>
                    <a:pt x="199" y="38"/>
                  </a:lnTo>
                  <a:lnTo>
                    <a:pt x="192" y="38"/>
                  </a:lnTo>
                  <a:lnTo>
                    <a:pt x="189" y="38"/>
                  </a:lnTo>
                  <a:lnTo>
                    <a:pt x="182" y="40"/>
                  </a:lnTo>
                  <a:lnTo>
                    <a:pt x="180" y="43"/>
                  </a:lnTo>
                  <a:lnTo>
                    <a:pt x="177" y="43"/>
                  </a:lnTo>
                  <a:lnTo>
                    <a:pt x="173" y="43"/>
                  </a:lnTo>
                  <a:lnTo>
                    <a:pt x="170" y="38"/>
                  </a:lnTo>
                  <a:lnTo>
                    <a:pt x="166" y="33"/>
                  </a:lnTo>
                  <a:lnTo>
                    <a:pt x="163" y="31"/>
                  </a:lnTo>
                  <a:lnTo>
                    <a:pt x="159" y="31"/>
                  </a:lnTo>
                  <a:lnTo>
                    <a:pt x="156" y="33"/>
                  </a:lnTo>
                  <a:lnTo>
                    <a:pt x="156" y="35"/>
                  </a:lnTo>
                  <a:lnTo>
                    <a:pt x="156" y="35"/>
                  </a:lnTo>
                  <a:lnTo>
                    <a:pt x="156" y="38"/>
                  </a:lnTo>
                  <a:lnTo>
                    <a:pt x="156" y="38"/>
                  </a:lnTo>
                  <a:lnTo>
                    <a:pt x="159" y="40"/>
                  </a:lnTo>
                  <a:lnTo>
                    <a:pt x="161" y="47"/>
                  </a:lnTo>
                  <a:lnTo>
                    <a:pt x="163" y="52"/>
                  </a:lnTo>
                  <a:lnTo>
                    <a:pt x="163" y="54"/>
                  </a:lnTo>
                  <a:lnTo>
                    <a:pt x="163" y="57"/>
                  </a:lnTo>
                  <a:lnTo>
                    <a:pt x="161" y="57"/>
                  </a:lnTo>
                  <a:lnTo>
                    <a:pt x="161" y="59"/>
                  </a:lnTo>
                  <a:lnTo>
                    <a:pt x="159" y="61"/>
                  </a:lnTo>
                  <a:lnTo>
                    <a:pt x="159" y="61"/>
                  </a:lnTo>
                  <a:lnTo>
                    <a:pt x="156" y="61"/>
                  </a:lnTo>
                  <a:lnTo>
                    <a:pt x="156" y="64"/>
                  </a:lnTo>
                  <a:lnTo>
                    <a:pt x="154" y="69"/>
                  </a:lnTo>
                  <a:lnTo>
                    <a:pt x="154" y="69"/>
                  </a:lnTo>
                  <a:lnTo>
                    <a:pt x="154" y="71"/>
                  </a:lnTo>
                  <a:lnTo>
                    <a:pt x="151" y="71"/>
                  </a:lnTo>
                  <a:lnTo>
                    <a:pt x="151" y="71"/>
                  </a:lnTo>
                  <a:lnTo>
                    <a:pt x="151" y="73"/>
                  </a:lnTo>
                  <a:lnTo>
                    <a:pt x="154" y="76"/>
                  </a:lnTo>
                  <a:lnTo>
                    <a:pt x="154" y="78"/>
                  </a:lnTo>
                  <a:lnTo>
                    <a:pt x="156" y="80"/>
                  </a:lnTo>
                  <a:lnTo>
                    <a:pt x="156" y="80"/>
                  </a:lnTo>
                  <a:lnTo>
                    <a:pt x="159" y="83"/>
                  </a:lnTo>
                  <a:lnTo>
                    <a:pt x="159" y="80"/>
                  </a:lnTo>
                  <a:lnTo>
                    <a:pt x="163" y="78"/>
                  </a:lnTo>
                  <a:lnTo>
                    <a:pt x="166" y="78"/>
                  </a:lnTo>
                  <a:lnTo>
                    <a:pt x="168" y="76"/>
                  </a:lnTo>
                  <a:lnTo>
                    <a:pt x="170" y="73"/>
                  </a:lnTo>
                  <a:lnTo>
                    <a:pt x="170" y="73"/>
                  </a:lnTo>
                  <a:lnTo>
                    <a:pt x="173" y="76"/>
                  </a:lnTo>
                  <a:lnTo>
                    <a:pt x="175" y="76"/>
                  </a:lnTo>
                  <a:lnTo>
                    <a:pt x="182" y="78"/>
                  </a:lnTo>
                  <a:lnTo>
                    <a:pt x="187" y="78"/>
                  </a:lnTo>
                  <a:lnTo>
                    <a:pt x="189" y="80"/>
                  </a:lnTo>
                  <a:lnTo>
                    <a:pt x="194" y="83"/>
                  </a:lnTo>
                  <a:lnTo>
                    <a:pt x="196" y="90"/>
                  </a:lnTo>
                  <a:lnTo>
                    <a:pt x="199" y="92"/>
                  </a:lnTo>
                  <a:lnTo>
                    <a:pt x="199" y="92"/>
                  </a:lnTo>
                  <a:lnTo>
                    <a:pt x="201" y="92"/>
                  </a:lnTo>
                  <a:lnTo>
                    <a:pt x="201" y="92"/>
                  </a:lnTo>
                  <a:lnTo>
                    <a:pt x="201" y="95"/>
                  </a:lnTo>
                  <a:lnTo>
                    <a:pt x="204" y="97"/>
                  </a:lnTo>
                  <a:lnTo>
                    <a:pt x="204" y="97"/>
                  </a:lnTo>
                  <a:lnTo>
                    <a:pt x="211" y="95"/>
                  </a:lnTo>
                  <a:lnTo>
                    <a:pt x="211" y="95"/>
                  </a:lnTo>
                  <a:lnTo>
                    <a:pt x="213" y="97"/>
                  </a:lnTo>
                  <a:lnTo>
                    <a:pt x="215" y="97"/>
                  </a:lnTo>
                  <a:lnTo>
                    <a:pt x="218" y="102"/>
                  </a:lnTo>
                  <a:lnTo>
                    <a:pt x="220" y="104"/>
                  </a:lnTo>
                  <a:lnTo>
                    <a:pt x="220" y="106"/>
                  </a:lnTo>
                  <a:lnTo>
                    <a:pt x="218" y="116"/>
                  </a:lnTo>
                  <a:lnTo>
                    <a:pt x="218" y="121"/>
                  </a:lnTo>
                  <a:lnTo>
                    <a:pt x="218" y="123"/>
                  </a:lnTo>
                  <a:lnTo>
                    <a:pt x="215" y="128"/>
                  </a:lnTo>
                  <a:lnTo>
                    <a:pt x="213" y="130"/>
                  </a:lnTo>
                  <a:lnTo>
                    <a:pt x="211" y="130"/>
                  </a:lnTo>
                  <a:lnTo>
                    <a:pt x="208" y="128"/>
                  </a:lnTo>
                  <a:lnTo>
                    <a:pt x="206" y="130"/>
                  </a:lnTo>
                  <a:lnTo>
                    <a:pt x="201" y="132"/>
                  </a:lnTo>
                  <a:lnTo>
                    <a:pt x="194" y="135"/>
                  </a:lnTo>
                  <a:lnTo>
                    <a:pt x="192" y="137"/>
                  </a:lnTo>
                  <a:lnTo>
                    <a:pt x="192" y="140"/>
                  </a:lnTo>
                  <a:lnTo>
                    <a:pt x="192" y="142"/>
                  </a:lnTo>
                  <a:lnTo>
                    <a:pt x="192" y="147"/>
                  </a:lnTo>
                  <a:lnTo>
                    <a:pt x="192" y="149"/>
                  </a:lnTo>
                  <a:lnTo>
                    <a:pt x="187" y="154"/>
                  </a:lnTo>
                  <a:lnTo>
                    <a:pt x="182" y="156"/>
                  </a:lnTo>
                  <a:lnTo>
                    <a:pt x="182" y="158"/>
                  </a:lnTo>
                  <a:lnTo>
                    <a:pt x="177" y="158"/>
                  </a:lnTo>
                  <a:lnTo>
                    <a:pt x="175" y="161"/>
                  </a:lnTo>
                  <a:lnTo>
                    <a:pt x="173" y="163"/>
                  </a:lnTo>
                  <a:lnTo>
                    <a:pt x="173" y="166"/>
                  </a:lnTo>
                  <a:lnTo>
                    <a:pt x="173" y="168"/>
                  </a:lnTo>
                  <a:lnTo>
                    <a:pt x="175" y="173"/>
                  </a:lnTo>
                  <a:lnTo>
                    <a:pt x="173" y="175"/>
                  </a:lnTo>
                  <a:lnTo>
                    <a:pt x="170" y="177"/>
                  </a:lnTo>
                  <a:lnTo>
                    <a:pt x="170" y="180"/>
                  </a:lnTo>
                  <a:lnTo>
                    <a:pt x="173" y="182"/>
                  </a:lnTo>
                  <a:lnTo>
                    <a:pt x="173" y="185"/>
                  </a:lnTo>
                  <a:lnTo>
                    <a:pt x="170" y="185"/>
                  </a:lnTo>
                  <a:lnTo>
                    <a:pt x="168" y="185"/>
                  </a:lnTo>
                  <a:lnTo>
                    <a:pt x="161" y="189"/>
                  </a:lnTo>
                  <a:lnTo>
                    <a:pt x="159" y="192"/>
                  </a:lnTo>
                  <a:lnTo>
                    <a:pt x="159" y="194"/>
                  </a:lnTo>
                  <a:lnTo>
                    <a:pt x="159" y="196"/>
                  </a:lnTo>
                  <a:lnTo>
                    <a:pt x="159" y="199"/>
                  </a:lnTo>
                  <a:lnTo>
                    <a:pt x="156" y="199"/>
                  </a:lnTo>
                  <a:lnTo>
                    <a:pt x="154" y="199"/>
                  </a:lnTo>
                  <a:lnTo>
                    <a:pt x="151" y="201"/>
                  </a:lnTo>
                  <a:lnTo>
                    <a:pt x="149" y="201"/>
                  </a:lnTo>
                  <a:lnTo>
                    <a:pt x="147" y="201"/>
                  </a:lnTo>
                  <a:lnTo>
                    <a:pt x="142" y="203"/>
                  </a:lnTo>
                  <a:lnTo>
                    <a:pt x="140" y="206"/>
                  </a:lnTo>
                  <a:lnTo>
                    <a:pt x="140" y="208"/>
                  </a:lnTo>
                  <a:lnTo>
                    <a:pt x="137" y="208"/>
                  </a:lnTo>
                  <a:lnTo>
                    <a:pt x="135" y="211"/>
                  </a:lnTo>
                  <a:lnTo>
                    <a:pt x="132" y="211"/>
                  </a:lnTo>
                  <a:lnTo>
                    <a:pt x="132" y="211"/>
                  </a:lnTo>
                  <a:lnTo>
                    <a:pt x="130" y="211"/>
                  </a:lnTo>
                  <a:lnTo>
                    <a:pt x="128" y="206"/>
                  </a:lnTo>
                  <a:lnTo>
                    <a:pt x="128" y="206"/>
                  </a:lnTo>
                  <a:lnTo>
                    <a:pt x="125" y="203"/>
                  </a:lnTo>
                  <a:lnTo>
                    <a:pt x="123" y="203"/>
                  </a:lnTo>
                  <a:lnTo>
                    <a:pt x="121" y="206"/>
                  </a:lnTo>
                  <a:lnTo>
                    <a:pt x="118" y="208"/>
                  </a:lnTo>
                  <a:lnTo>
                    <a:pt x="116" y="208"/>
                  </a:lnTo>
                  <a:lnTo>
                    <a:pt x="114" y="211"/>
                  </a:lnTo>
                  <a:lnTo>
                    <a:pt x="111" y="211"/>
                  </a:lnTo>
                  <a:lnTo>
                    <a:pt x="109" y="211"/>
                  </a:lnTo>
                  <a:lnTo>
                    <a:pt x="109" y="211"/>
                  </a:lnTo>
                  <a:lnTo>
                    <a:pt x="106" y="208"/>
                  </a:lnTo>
                  <a:lnTo>
                    <a:pt x="106" y="206"/>
                  </a:lnTo>
                  <a:lnTo>
                    <a:pt x="106" y="206"/>
                  </a:lnTo>
                  <a:lnTo>
                    <a:pt x="104" y="206"/>
                  </a:lnTo>
                  <a:lnTo>
                    <a:pt x="104" y="208"/>
                  </a:lnTo>
                  <a:lnTo>
                    <a:pt x="99" y="213"/>
                  </a:lnTo>
                  <a:lnTo>
                    <a:pt x="97" y="215"/>
                  </a:lnTo>
                  <a:lnTo>
                    <a:pt x="97" y="220"/>
                  </a:lnTo>
                  <a:lnTo>
                    <a:pt x="99" y="225"/>
                  </a:lnTo>
                  <a:lnTo>
                    <a:pt x="97" y="227"/>
                  </a:lnTo>
                  <a:lnTo>
                    <a:pt x="97" y="229"/>
                  </a:lnTo>
                  <a:lnTo>
                    <a:pt x="95" y="234"/>
                  </a:lnTo>
                  <a:lnTo>
                    <a:pt x="90" y="237"/>
                  </a:lnTo>
                  <a:lnTo>
                    <a:pt x="90" y="239"/>
                  </a:lnTo>
                  <a:lnTo>
                    <a:pt x="88" y="239"/>
                  </a:lnTo>
                  <a:lnTo>
                    <a:pt x="88" y="241"/>
                  </a:lnTo>
                  <a:lnTo>
                    <a:pt x="88" y="248"/>
                  </a:lnTo>
                  <a:lnTo>
                    <a:pt x="85" y="251"/>
                  </a:lnTo>
                  <a:lnTo>
                    <a:pt x="85" y="251"/>
                  </a:lnTo>
                  <a:lnTo>
                    <a:pt x="83" y="251"/>
                  </a:lnTo>
                  <a:lnTo>
                    <a:pt x="83" y="251"/>
                  </a:lnTo>
                  <a:lnTo>
                    <a:pt x="83" y="253"/>
                  </a:lnTo>
                  <a:lnTo>
                    <a:pt x="83" y="256"/>
                  </a:lnTo>
                  <a:lnTo>
                    <a:pt x="85" y="256"/>
                  </a:lnTo>
                  <a:lnTo>
                    <a:pt x="85" y="258"/>
                  </a:lnTo>
                  <a:lnTo>
                    <a:pt x="83" y="260"/>
                  </a:lnTo>
                  <a:lnTo>
                    <a:pt x="83" y="260"/>
                  </a:lnTo>
                  <a:lnTo>
                    <a:pt x="80" y="260"/>
                  </a:lnTo>
                  <a:lnTo>
                    <a:pt x="78" y="256"/>
                  </a:lnTo>
                  <a:lnTo>
                    <a:pt x="76" y="253"/>
                  </a:lnTo>
                  <a:lnTo>
                    <a:pt x="76" y="253"/>
                  </a:lnTo>
                  <a:lnTo>
                    <a:pt x="73" y="256"/>
                  </a:lnTo>
                  <a:lnTo>
                    <a:pt x="71" y="258"/>
                  </a:lnTo>
                  <a:lnTo>
                    <a:pt x="66" y="270"/>
                  </a:lnTo>
                  <a:lnTo>
                    <a:pt x="66" y="272"/>
                  </a:lnTo>
                  <a:lnTo>
                    <a:pt x="64" y="277"/>
                  </a:lnTo>
                  <a:lnTo>
                    <a:pt x="66" y="284"/>
                  </a:lnTo>
                  <a:lnTo>
                    <a:pt x="64" y="291"/>
                  </a:lnTo>
                  <a:lnTo>
                    <a:pt x="61" y="293"/>
                  </a:lnTo>
                  <a:lnTo>
                    <a:pt x="59" y="296"/>
                  </a:lnTo>
                  <a:lnTo>
                    <a:pt x="57" y="296"/>
                  </a:lnTo>
                  <a:lnTo>
                    <a:pt x="54" y="298"/>
                  </a:lnTo>
                  <a:lnTo>
                    <a:pt x="52" y="301"/>
                  </a:lnTo>
                  <a:lnTo>
                    <a:pt x="52" y="312"/>
                  </a:lnTo>
                  <a:lnTo>
                    <a:pt x="52" y="315"/>
                  </a:lnTo>
                  <a:lnTo>
                    <a:pt x="52" y="317"/>
                  </a:lnTo>
                  <a:lnTo>
                    <a:pt x="52" y="329"/>
                  </a:lnTo>
                  <a:lnTo>
                    <a:pt x="52" y="331"/>
                  </a:lnTo>
                  <a:lnTo>
                    <a:pt x="50" y="336"/>
                  </a:lnTo>
                  <a:lnTo>
                    <a:pt x="50" y="341"/>
                  </a:lnTo>
                  <a:lnTo>
                    <a:pt x="47" y="345"/>
                  </a:lnTo>
                  <a:lnTo>
                    <a:pt x="47" y="353"/>
                  </a:lnTo>
                  <a:lnTo>
                    <a:pt x="45" y="355"/>
                  </a:lnTo>
                  <a:lnTo>
                    <a:pt x="43" y="357"/>
                  </a:lnTo>
                  <a:lnTo>
                    <a:pt x="40" y="360"/>
                  </a:lnTo>
                  <a:lnTo>
                    <a:pt x="33" y="364"/>
                  </a:lnTo>
                  <a:lnTo>
                    <a:pt x="26" y="369"/>
                  </a:lnTo>
                  <a:lnTo>
                    <a:pt x="24" y="369"/>
                  </a:lnTo>
                  <a:lnTo>
                    <a:pt x="24" y="372"/>
                  </a:lnTo>
                  <a:lnTo>
                    <a:pt x="21" y="372"/>
                  </a:lnTo>
                  <a:lnTo>
                    <a:pt x="21" y="374"/>
                  </a:lnTo>
                  <a:lnTo>
                    <a:pt x="21" y="381"/>
                  </a:lnTo>
                  <a:lnTo>
                    <a:pt x="19" y="386"/>
                  </a:lnTo>
                  <a:lnTo>
                    <a:pt x="19" y="388"/>
                  </a:lnTo>
                  <a:lnTo>
                    <a:pt x="19" y="388"/>
                  </a:lnTo>
                  <a:lnTo>
                    <a:pt x="19" y="393"/>
                  </a:lnTo>
                  <a:lnTo>
                    <a:pt x="21" y="395"/>
                  </a:lnTo>
                  <a:lnTo>
                    <a:pt x="21" y="395"/>
                  </a:lnTo>
                  <a:lnTo>
                    <a:pt x="24" y="395"/>
                  </a:lnTo>
                  <a:lnTo>
                    <a:pt x="24" y="398"/>
                  </a:lnTo>
                  <a:lnTo>
                    <a:pt x="24" y="398"/>
                  </a:lnTo>
                  <a:lnTo>
                    <a:pt x="26" y="398"/>
                  </a:lnTo>
                  <a:lnTo>
                    <a:pt x="26" y="398"/>
                  </a:lnTo>
                  <a:lnTo>
                    <a:pt x="26" y="398"/>
                  </a:lnTo>
                  <a:lnTo>
                    <a:pt x="28" y="398"/>
                  </a:lnTo>
                  <a:lnTo>
                    <a:pt x="31" y="398"/>
                  </a:lnTo>
                  <a:lnTo>
                    <a:pt x="31" y="398"/>
                  </a:lnTo>
                  <a:lnTo>
                    <a:pt x="31" y="398"/>
                  </a:lnTo>
                  <a:lnTo>
                    <a:pt x="33" y="398"/>
                  </a:lnTo>
                  <a:lnTo>
                    <a:pt x="33" y="400"/>
                  </a:lnTo>
                  <a:lnTo>
                    <a:pt x="33" y="400"/>
                  </a:lnTo>
                  <a:lnTo>
                    <a:pt x="33" y="402"/>
                  </a:lnTo>
                  <a:lnTo>
                    <a:pt x="33" y="405"/>
                  </a:lnTo>
                  <a:lnTo>
                    <a:pt x="33" y="416"/>
                  </a:lnTo>
                  <a:lnTo>
                    <a:pt x="35" y="426"/>
                  </a:lnTo>
                  <a:lnTo>
                    <a:pt x="35" y="428"/>
                  </a:lnTo>
                  <a:lnTo>
                    <a:pt x="33" y="428"/>
                  </a:lnTo>
                  <a:lnTo>
                    <a:pt x="33" y="431"/>
                  </a:lnTo>
                  <a:lnTo>
                    <a:pt x="28" y="433"/>
                  </a:lnTo>
                  <a:lnTo>
                    <a:pt x="28" y="433"/>
                  </a:lnTo>
                  <a:lnTo>
                    <a:pt x="26" y="433"/>
                  </a:lnTo>
                  <a:lnTo>
                    <a:pt x="26" y="435"/>
                  </a:lnTo>
                  <a:lnTo>
                    <a:pt x="26" y="438"/>
                  </a:lnTo>
                  <a:lnTo>
                    <a:pt x="26" y="438"/>
                  </a:lnTo>
                  <a:lnTo>
                    <a:pt x="26" y="438"/>
                  </a:lnTo>
                  <a:lnTo>
                    <a:pt x="26" y="440"/>
                  </a:lnTo>
                  <a:lnTo>
                    <a:pt x="28" y="440"/>
                  </a:lnTo>
                  <a:lnTo>
                    <a:pt x="28" y="440"/>
                  </a:lnTo>
                  <a:lnTo>
                    <a:pt x="28" y="440"/>
                  </a:lnTo>
                  <a:lnTo>
                    <a:pt x="31" y="440"/>
                  </a:lnTo>
                  <a:lnTo>
                    <a:pt x="33" y="438"/>
                  </a:lnTo>
                  <a:lnTo>
                    <a:pt x="33" y="435"/>
                  </a:lnTo>
                  <a:lnTo>
                    <a:pt x="35" y="435"/>
                  </a:lnTo>
                  <a:lnTo>
                    <a:pt x="35" y="435"/>
                  </a:lnTo>
                  <a:lnTo>
                    <a:pt x="35" y="435"/>
                  </a:lnTo>
                  <a:lnTo>
                    <a:pt x="38" y="438"/>
                  </a:lnTo>
                  <a:lnTo>
                    <a:pt x="40" y="438"/>
                  </a:lnTo>
                  <a:lnTo>
                    <a:pt x="40" y="438"/>
                  </a:lnTo>
                  <a:lnTo>
                    <a:pt x="40" y="438"/>
                  </a:lnTo>
                  <a:lnTo>
                    <a:pt x="40" y="438"/>
                  </a:lnTo>
                  <a:lnTo>
                    <a:pt x="40" y="440"/>
                  </a:lnTo>
                  <a:lnTo>
                    <a:pt x="40" y="440"/>
                  </a:lnTo>
                  <a:lnTo>
                    <a:pt x="40" y="445"/>
                  </a:lnTo>
                  <a:lnTo>
                    <a:pt x="40" y="447"/>
                  </a:lnTo>
                  <a:lnTo>
                    <a:pt x="40" y="447"/>
                  </a:lnTo>
                  <a:lnTo>
                    <a:pt x="43" y="447"/>
                  </a:lnTo>
                  <a:lnTo>
                    <a:pt x="43" y="450"/>
                  </a:lnTo>
                  <a:lnTo>
                    <a:pt x="43" y="450"/>
                  </a:lnTo>
                  <a:lnTo>
                    <a:pt x="40" y="452"/>
                  </a:lnTo>
                  <a:lnTo>
                    <a:pt x="40" y="454"/>
                  </a:lnTo>
                  <a:lnTo>
                    <a:pt x="40" y="454"/>
                  </a:lnTo>
                  <a:lnTo>
                    <a:pt x="40" y="461"/>
                  </a:lnTo>
                  <a:lnTo>
                    <a:pt x="40" y="464"/>
                  </a:lnTo>
                  <a:lnTo>
                    <a:pt x="40" y="466"/>
                  </a:lnTo>
                  <a:lnTo>
                    <a:pt x="40" y="469"/>
                  </a:lnTo>
                  <a:lnTo>
                    <a:pt x="40" y="469"/>
                  </a:lnTo>
                  <a:lnTo>
                    <a:pt x="40" y="471"/>
                  </a:lnTo>
                  <a:lnTo>
                    <a:pt x="40" y="471"/>
                  </a:lnTo>
                  <a:lnTo>
                    <a:pt x="40" y="473"/>
                  </a:lnTo>
                  <a:lnTo>
                    <a:pt x="38" y="473"/>
                  </a:lnTo>
                  <a:lnTo>
                    <a:pt x="35" y="473"/>
                  </a:lnTo>
                  <a:lnTo>
                    <a:pt x="35" y="476"/>
                  </a:lnTo>
                  <a:lnTo>
                    <a:pt x="33" y="478"/>
                  </a:lnTo>
                  <a:lnTo>
                    <a:pt x="31" y="478"/>
                  </a:lnTo>
                  <a:lnTo>
                    <a:pt x="28" y="480"/>
                  </a:lnTo>
                  <a:lnTo>
                    <a:pt x="28" y="480"/>
                  </a:lnTo>
                  <a:lnTo>
                    <a:pt x="21" y="480"/>
                  </a:lnTo>
                  <a:lnTo>
                    <a:pt x="19" y="480"/>
                  </a:lnTo>
                  <a:lnTo>
                    <a:pt x="19" y="480"/>
                  </a:lnTo>
                  <a:lnTo>
                    <a:pt x="19" y="483"/>
                  </a:lnTo>
                  <a:lnTo>
                    <a:pt x="19" y="485"/>
                  </a:lnTo>
                  <a:lnTo>
                    <a:pt x="19" y="485"/>
                  </a:lnTo>
                  <a:lnTo>
                    <a:pt x="19" y="487"/>
                  </a:lnTo>
                  <a:lnTo>
                    <a:pt x="17" y="492"/>
                  </a:lnTo>
                  <a:lnTo>
                    <a:pt x="17" y="492"/>
                  </a:lnTo>
                  <a:lnTo>
                    <a:pt x="17" y="492"/>
                  </a:lnTo>
                  <a:lnTo>
                    <a:pt x="19" y="495"/>
                  </a:lnTo>
                  <a:lnTo>
                    <a:pt x="28" y="495"/>
                  </a:lnTo>
                  <a:lnTo>
                    <a:pt x="28" y="495"/>
                  </a:lnTo>
                  <a:lnTo>
                    <a:pt x="28" y="495"/>
                  </a:lnTo>
                  <a:lnTo>
                    <a:pt x="31" y="495"/>
                  </a:lnTo>
                  <a:lnTo>
                    <a:pt x="33" y="502"/>
                  </a:lnTo>
                  <a:lnTo>
                    <a:pt x="33" y="506"/>
                  </a:lnTo>
                  <a:lnTo>
                    <a:pt x="33" y="506"/>
                  </a:lnTo>
                  <a:lnTo>
                    <a:pt x="33" y="509"/>
                  </a:lnTo>
                  <a:lnTo>
                    <a:pt x="33" y="509"/>
                  </a:lnTo>
                  <a:lnTo>
                    <a:pt x="31" y="511"/>
                  </a:lnTo>
                  <a:lnTo>
                    <a:pt x="31" y="518"/>
                  </a:lnTo>
                  <a:lnTo>
                    <a:pt x="31" y="521"/>
                  </a:lnTo>
                  <a:lnTo>
                    <a:pt x="31" y="521"/>
                  </a:lnTo>
                  <a:lnTo>
                    <a:pt x="31" y="521"/>
                  </a:lnTo>
                  <a:lnTo>
                    <a:pt x="28" y="521"/>
                  </a:lnTo>
                  <a:lnTo>
                    <a:pt x="28" y="521"/>
                  </a:lnTo>
                  <a:lnTo>
                    <a:pt x="26" y="521"/>
                  </a:lnTo>
                  <a:lnTo>
                    <a:pt x="24" y="518"/>
                  </a:lnTo>
                  <a:lnTo>
                    <a:pt x="21" y="518"/>
                  </a:lnTo>
                  <a:lnTo>
                    <a:pt x="21" y="518"/>
                  </a:lnTo>
                  <a:lnTo>
                    <a:pt x="21" y="521"/>
                  </a:lnTo>
                  <a:lnTo>
                    <a:pt x="19" y="523"/>
                  </a:lnTo>
                  <a:lnTo>
                    <a:pt x="19" y="523"/>
                  </a:lnTo>
                  <a:lnTo>
                    <a:pt x="19" y="525"/>
                  </a:lnTo>
                  <a:lnTo>
                    <a:pt x="19" y="525"/>
                  </a:lnTo>
                  <a:lnTo>
                    <a:pt x="19" y="525"/>
                  </a:lnTo>
                  <a:lnTo>
                    <a:pt x="19" y="525"/>
                  </a:lnTo>
                  <a:lnTo>
                    <a:pt x="21" y="525"/>
                  </a:lnTo>
                  <a:lnTo>
                    <a:pt x="24" y="528"/>
                  </a:lnTo>
                  <a:lnTo>
                    <a:pt x="24" y="528"/>
                  </a:lnTo>
                  <a:lnTo>
                    <a:pt x="26" y="528"/>
                  </a:lnTo>
                  <a:lnTo>
                    <a:pt x="26" y="530"/>
                  </a:lnTo>
                  <a:lnTo>
                    <a:pt x="24" y="530"/>
                  </a:lnTo>
                  <a:lnTo>
                    <a:pt x="24" y="530"/>
                  </a:lnTo>
                  <a:lnTo>
                    <a:pt x="24" y="532"/>
                  </a:lnTo>
                  <a:lnTo>
                    <a:pt x="24" y="532"/>
                  </a:lnTo>
                  <a:lnTo>
                    <a:pt x="24" y="532"/>
                  </a:lnTo>
                  <a:lnTo>
                    <a:pt x="21" y="535"/>
                  </a:lnTo>
                  <a:lnTo>
                    <a:pt x="19" y="535"/>
                  </a:lnTo>
                  <a:lnTo>
                    <a:pt x="17" y="535"/>
                  </a:lnTo>
                  <a:lnTo>
                    <a:pt x="17" y="537"/>
                  </a:lnTo>
                  <a:lnTo>
                    <a:pt x="17" y="537"/>
                  </a:lnTo>
                  <a:lnTo>
                    <a:pt x="17" y="537"/>
                  </a:lnTo>
                  <a:lnTo>
                    <a:pt x="17" y="540"/>
                  </a:lnTo>
                  <a:lnTo>
                    <a:pt x="19" y="540"/>
                  </a:lnTo>
                  <a:lnTo>
                    <a:pt x="21" y="540"/>
                  </a:lnTo>
                  <a:lnTo>
                    <a:pt x="24" y="540"/>
                  </a:lnTo>
                  <a:lnTo>
                    <a:pt x="24" y="540"/>
                  </a:lnTo>
                  <a:lnTo>
                    <a:pt x="26" y="540"/>
                  </a:lnTo>
                  <a:lnTo>
                    <a:pt x="26" y="540"/>
                  </a:lnTo>
                  <a:lnTo>
                    <a:pt x="26" y="540"/>
                  </a:lnTo>
                  <a:lnTo>
                    <a:pt x="26" y="540"/>
                  </a:lnTo>
                  <a:lnTo>
                    <a:pt x="26" y="537"/>
                  </a:lnTo>
                  <a:lnTo>
                    <a:pt x="26" y="537"/>
                  </a:lnTo>
                  <a:lnTo>
                    <a:pt x="26" y="537"/>
                  </a:lnTo>
                  <a:lnTo>
                    <a:pt x="26" y="537"/>
                  </a:lnTo>
                  <a:lnTo>
                    <a:pt x="26" y="535"/>
                  </a:lnTo>
                  <a:lnTo>
                    <a:pt x="26" y="535"/>
                  </a:lnTo>
                  <a:lnTo>
                    <a:pt x="28" y="535"/>
                  </a:lnTo>
                  <a:lnTo>
                    <a:pt x="28" y="535"/>
                  </a:lnTo>
                  <a:lnTo>
                    <a:pt x="31" y="535"/>
                  </a:lnTo>
                  <a:lnTo>
                    <a:pt x="31" y="535"/>
                  </a:lnTo>
                  <a:lnTo>
                    <a:pt x="31" y="535"/>
                  </a:lnTo>
                  <a:lnTo>
                    <a:pt x="33" y="537"/>
                  </a:lnTo>
                  <a:lnTo>
                    <a:pt x="33" y="542"/>
                  </a:lnTo>
                  <a:lnTo>
                    <a:pt x="33" y="544"/>
                  </a:lnTo>
                  <a:lnTo>
                    <a:pt x="35" y="544"/>
                  </a:lnTo>
                  <a:lnTo>
                    <a:pt x="38" y="547"/>
                  </a:lnTo>
                  <a:lnTo>
                    <a:pt x="38" y="547"/>
                  </a:lnTo>
                  <a:lnTo>
                    <a:pt x="43" y="547"/>
                  </a:lnTo>
                  <a:lnTo>
                    <a:pt x="45" y="549"/>
                  </a:lnTo>
                  <a:lnTo>
                    <a:pt x="45" y="549"/>
                  </a:lnTo>
                  <a:lnTo>
                    <a:pt x="45" y="549"/>
                  </a:lnTo>
                  <a:lnTo>
                    <a:pt x="47" y="551"/>
                  </a:lnTo>
                  <a:lnTo>
                    <a:pt x="47" y="558"/>
                  </a:lnTo>
                  <a:lnTo>
                    <a:pt x="50" y="558"/>
                  </a:lnTo>
                  <a:lnTo>
                    <a:pt x="50" y="561"/>
                  </a:lnTo>
                  <a:lnTo>
                    <a:pt x="52" y="561"/>
                  </a:lnTo>
                  <a:lnTo>
                    <a:pt x="57" y="563"/>
                  </a:lnTo>
                  <a:lnTo>
                    <a:pt x="59" y="563"/>
                  </a:lnTo>
                  <a:lnTo>
                    <a:pt x="61" y="566"/>
                  </a:lnTo>
                  <a:lnTo>
                    <a:pt x="64" y="566"/>
                  </a:lnTo>
                  <a:lnTo>
                    <a:pt x="64" y="566"/>
                  </a:lnTo>
                  <a:lnTo>
                    <a:pt x="64" y="566"/>
                  </a:lnTo>
                  <a:lnTo>
                    <a:pt x="66" y="568"/>
                  </a:lnTo>
                  <a:lnTo>
                    <a:pt x="66" y="570"/>
                  </a:lnTo>
                  <a:lnTo>
                    <a:pt x="71" y="573"/>
                  </a:lnTo>
                  <a:lnTo>
                    <a:pt x="71" y="575"/>
                  </a:lnTo>
                  <a:lnTo>
                    <a:pt x="73" y="577"/>
                  </a:lnTo>
                  <a:lnTo>
                    <a:pt x="71" y="577"/>
                  </a:lnTo>
                  <a:lnTo>
                    <a:pt x="71" y="580"/>
                  </a:lnTo>
                  <a:lnTo>
                    <a:pt x="71" y="582"/>
                  </a:lnTo>
                  <a:lnTo>
                    <a:pt x="69" y="582"/>
                  </a:lnTo>
                  <a:lnTo>
                    <a:pt x="66" y="582"/>
                  </a:lnTo>
                  <a:lnTo>
                    <a:pt x="64" y="582"/>
                  </a:lnTo>
                  <a:lnTo>
                    <a:pt x="64" y="585"/>
                  </a:lnTo>
                  <a:lnTo>
                    <a:pt x="61" y="585"/>
                  </a:lnTo>
                  <a:lnTo>
                    <a:pt x="61" y="585"/>
                  </a:lnTo>
                  <a:lnTo>
                    <a:pt x="61" y="587"/>
                  </a:lnTo>
                  <a:lnTo>
                    <a:pt x="64" y="589"/>
                  </a:lnTo>
                  <a:lnTo>
                    <a:pt x="64" y="592"/>
                  </a:lnTo>
                  <a:lnTo>
                    <a:pt x="64" y="592"/>
                  </a:lnTo>
                  <a:lnTo>
                    <a:pt x="64" y="594"/>
                  </a:lnTo>
                  <a:lnTo>
                    <a:pt x="59" y="596"/>
                  </a:lnTo>
                  <a:lnTo>
                    <a:pt x="57" y="596"/>
                  </a:lnTo>
                  <a:lnTo>
                    <a:pt x="54" y="599"/>
                  </a:lnTo>
                  <a:lnTo>
                    <a:pt x="54" y="599"/>
                  </a:lnTo>
                  <a:lnTo>
                    <a:pt x="52" y="601"/>
                  </a:lnTo>
                  <a:lnTo>
                    <a:pt x="52" y="601"/>
                  </a:lnTo>
                  <a:lnTo>
                    <a:pt x="52" y="601"/>
                  </a:lnTo>
                  <a:lnTo>
                    <a:pt x="50" y="599"/>
                  </a:lnTo>
                  <a:lnTo>
                    <a:pt x="50" y="596"/>
                  </a:lnTo>
                  <a:lnTo>
                    <a:pt x="47" y="594"/>
                  </a:lnTo>
                  <a:lnTo>
                    <a:pt x="45" y="594"/>
                  </a:lnTo>
                  <a:lnTo>
                    <a:pt x="43" y="594"/>
                  </a:lnTo>
                  <a:lnTo>
                    <a:pt x="40" y="594"/>
                  </a:lnTo>
                  <a:lnTo>
                    <a:pt x="38" y="592"/>
                  </a:lnTo>
                  <a:lnTo>
                    <a:pt x="38" y="587"/>
                  </a:lnTo>
                  <a:lnTo>
                    <a:pt x="35" y="585"/>
                  </a:lnTo>
                  <a:lnTo>
                    <a:pt x="33" y="587"/>
                  </a:lnTo>
                  <a:lnTo>
                    <a:pt x="31" y="587"/>
                  </a:lnTo>
                  <a:lnTo>
                    <a:pt x="31" y="589"/>
                  </a:lnTo>
                  <a:lnTo>
                    <a:pt x="28" y="592"/>
                  </a:lnTo>
                  <a:lnTo>
                    <a:pt x="28" y="592"/>
                  </a:lnTo>
                  <a:lnTo>
                    <a:pt x="26" y="592"/>
                  </a:lnTo>
                  <a:lnTo>
                    <a:pt x="24" y="594"/>
                  </a:lnTo>
                  <a:lnTo>
                    <a:pt x="24" y="594"/>
                  </a:lnTo>
                  <a:lnTo>
                    <a:pt x="21" y="599"/>
                  </a:lnTo>
                  <a:lnTo>
                    <a:pt x="21" y="601"/>
                  </a:lnTo>
                  <a:lnTo>
                    <a:pt x="19" y="601"/>
                  </a:lnTo>
                  <a:lnTo>
                    <a:pt x="17" y="601"/>
                  </a:lnTo>
                  <a:lnTo>
                    <a:pt x="17" y="603"/>
                  </a:lnTo>
                  <a:lnTo>
                    <a:pt x="14" y="606"/>
                  </a:lnTo>
                  <a:lnTo>
                    <a:pt x="12" y="615"/>
                  </a:lnTo>
                  <a:lnTo>
                    <a:pt x="12" y="618"/>
                  </a:lnTo>
                  <a:lnTo>
                    <a:pt x="12" y="620"/>
                  </a:lnTo>
                  <a:lnTo>
                    <a:pt x="9" y="622"/>
                  </a:lnTo>
                  <a:lnTo>
                    <a:pt x="2" y="632"/>
                  </a:lnTo>
                  <a:lnTo>
                    <a:pt x="0" y="637"/>
                  </a:lnTo>
                  <a:lnTo>
                    <a:pt x="0" y="639"/>
                  </a:lnTo>
                  <a:lnTo>
                    <a:pt x="2" y="644"/>
                  </a:lnTo>
                  <a:lnTo>
                    <a:pt x="9" y="651"/>
                  </a:lnTo>
                  <a:lnTo>
                    <a:pt x="9" y="653"/>
                  </a:lnTo>
                  <a:lnTo>
                    <a:pt x="7" y="656"/>
                  </a:lnTo>
                  <a:lnTo>
                    <a:pt x="0" y="660"/>
                  </a:lnTo>
                  <a:lnTo>
                    <a:pt x="0" y="660"/>
                  </a:lnTo>
                  <a:lnTo>
                    <a:pt x="0" y="663"/>
                  </a:lnTo>
                  <a:lnTo>
                    <a:pt x="0" y="665"/>
                  </a:lnTo>
                  <a:lnTo>
                    <a:pt x="0" y="665"/>
                  </a:lnTo>
                  <a:lnTo>
                    <a:pt x="0" y="667"/>
                  </a:lnTo>
                  <a:lnTo>
                    <a:pt x="2" y="667"/>
                  </a:lnTo>
                  <a:lnTo>
                    <a:pt x="2" y="667"/>
                  </a:lnTo>
                  <a:lnTo>
                    <a:pt x="5" y="670"/>
                  </a:lnTo>
                  <a:lnTo>
                    <a:pt x="5" y="670"/>
                  </a:lnTo>
                  <a:lnTo>
                    <a:pt x="5" y="672"/>
                  </a:lnTo>
                  <a:lnTo>
                    <a:pt x="5" y="672"/>
                  </a:lnTo>
                  <a:lnTo>
                    <a:pt x="5" y="674"/>
                  </a:lnTo>
                  <a:lnTo>
                    <a:pt x="7" y="677"/>
                  </a:lnTo>
                  <a:lnTo>
                    <a:pt x="7" y="677"/>
                  </a:lnTo>
                  <a:lnTo>
                    <a:pt x="7" y="679"/>
                  </a:lnTo>
                  <a:lnTo>
                    <a:pt x="9" y="679"/>
                  </a:lnTo>
                  <a:lnTo>
                    <a:pt x="9" y="682"/>
                  </a:lnTo>
                  <a:lnTo>
                    <a:pt x="9" y="682"/>
                  </a:lnTo>
                  <a:lnTo>
                    <a:pt x="12" y="682"/>
                  </a:lnTo>
                  <a:lnTo>
                    <a:pt x="12" y="682"/>
                  </a:lnTo>
                  <a:lnTo>
                    <a:pt x="12" y="679"/>
                  </a:lnTo>
                  <a:lnTo>
                    <a:pt x="14" y="679"/>
                  </a:lnTo>
                  <a:lnTo>
                    <a:pt x="14" y="682"/>
                  </a:lnTo>
                  <a:lnTo>
                    <a:pt x="14" y="682"/>
                  </a:lnTo>
                  <a:lnTo>
                    <a:pt x="17" y="684"/>
                  </a:lnTo>
                  <a:lnTo>
                    <a:pt x="19" y="682"/>
                  </a:lnTo>
                  <a:lnTo>
                    <a:pt x="24" y="682"/>
                  </a:lnTo>
                  <a:lnTo>
                    <a:pt x="26" y="682"/>
                  </a:lnTo>
                  <a:lnTo>
                    <a:pt x="26" y="682"/>
                  </a:lnTo>
                  <a:lnTo>
                    <a:pt x="28" y="684"/>
                  </a:lnTo>
                  <a:lnTo>
                    <a:pt x="31" y="684"/>
                  </a:lnTo>
                  <a:lnTo>
                    <a:pt x="33" y="686"/>
                  </a:lnTo>
                  <a:lnTo>
                    <a:pt x="33" y="686"/>
                  </a:lnTo>
                  <a:lnTo>
                    <a:pt x="35" y="689"/>
                  </a:lnTo>
                  <a:lnTo>
                    <a:pt x="43" y="696"/>
                  </a:lnTo>
                  <a:lnTo>
                    <a:pt x="43" y="698"/>
                  </a:lnTo>
                  <a:lnTo>
                    <a:pt x="45" y="701"/>
                  </a:lnTo>
                  <a:lnTo>
                    <a:pt x="47" y="703"/>
                  </a:lnTo>
                  <a:lnTo>
                    <a:pt x="50" y="705"/>
                  </a:lnTo>
                  <a:lnTo>
                    <a:pt x="50" y="705"/>
                  </a:lnTo>
                  <a:lnTo>
                    <a:pt x="52" y="708"/>
                  </a:lnTo>
                  <a:lnTo>
                    <a:pt x="52" y="712"/>
                  </a:lnTo>
                  <a:lnTo>
                    <a:pt x="54" y="719"/>
                  </a:lnTo>
                  <a:lnTo>
                    <a:pt x="57" y="722"/>
                  </a:lnTo>
                  <a:lnTo>
                    <a:pt x="59" y="724"/>
                  </a:lnTo>
                  <a:lnTo>
                    <a:pt x="59" y="724"/>
                  </a:lnTo>
                  <a:lnTo>
                    <a:pt x="57" y="727"/>
                  </a:lnTo>
                  <a:lnTo>
                    <a:pt x="57" y="727"/>
                  </a:lnTo>
                  <a:lnTo>
                    <a:pt x="54" y="727"/>
                  </a:lnTo>
                  <a:lnTo>
                    <a:pt x="54" y="729"/>
                  </a:lnTo>
                  <a:lnTo>
                    <a:pt x="54" y="729"/>
                  </a:lnTo>
                  <a:lnTo>
                    <a:pt x="52" y="731"/>
                  </a:lnTo>
                  <a:lnTo>
                    <a:pt x="52" y="731"/>
                  </a:lnTo>
                  <a:lnTo>
                    <a:pt x="54" y="734"/>
                  </a:lnTo>
                  <a:lnTo>
                    <a:pt x="54" y="734"/>
                  </a:lnTo>
                  <a:lnTo>
                    <a:pt x="57" y="734"/>
                  </a:lnTo>
                  <a:lnTo>
                    <a:pt x="59" y="734"/>
                  </a:lnTo>
                  <a:lnTo>
                    <a:pt x="59" y="734"/>
                  </a:lnTo>
                  <a:lnTo>
                    <a:pt x="61" y="734"/>
                  </a:lnTo>
                  <a:lnTo>
                    <a:pt x="61" y="734"/>
                  </a:lnTo>
                  <a:lnTo>
                    <a:pt x="61" y="734"/>
                  </a:lnTo>
                  <a:lnTo>
                    <a:pt x="61" y="731"/>
                  </a:lnTo>
                  <a:lnTo>
                    <a:pt x="61" y="729"/>
                  </a:lnTo>
                  <a:lnTo>
                    <a:pt x="64" y="729"/>
                  </a:lnTo>
                  <a:lnTo>
                    <a:pt x="64" y="729"/>
                  </a:lnTo>
                  <a:lnTo>
                    <a:pt x="64" y="729"/>
                  </a:lnTo>
                  <a:lnTo>
                    <a:pt x="66" y="729"/>
                  </a:lnTo>
                  <a:lnTo>
                    <a:pt x="66" y="729"/>
                  </a:lnTo>
                  <a:lnTo>
                    <a:pt x="66" y="731"/>
                  </a:lnTo>
                  <a:lnTo>
                    <a:pt x="66" y="731"/>
                  </a:lnTo>
                  <a:lnTo>
                    <a:pt x="66" y="734"/>
                  </a:lnTo>
                  <a:lnTo>
                    <a:pt x="69" y="736"/>
                  </a:lnTo>
                  <a:lnTo>
                    <a:pt x="69" y="736"/>
                  </a:lnTo>
                  <a:lnTo>
                    <a:pt x="69" y="738"/>
                  </a:lnTo>
                  <a:lnTo>
                    <a:pt x="71" y="738"/>
                  </a:lnTo>
                  <a:lnTo>
                    <a:pt x="73" y="736"/>
                  </a:lnTo>
                  <a:lnTo>
                    <a:pt x="76" y="736"/>
                  </a:lnTo>
                  <a:lnTo>
                    <a:pt x="76" y="736"/>
                  </a:lnTo>
                  <a:lnTo>
                    <a:pt x="78" y="736"/>
                  </a:lnTo>
                  <a:lnTo>
                    <a:pt x="80" y="736"/>
                  </a:lnTo>
                  <a:lnTo>
                    <a:pt x="80" y="738"/>
                  </a:lnTo>
                  <a:lnTo>
                    <a:pt x="78" y="738"/>
                  </a:lnTo>
                  <a:lnTo>
                    <a:pt x="78" y="741"/>
                  </a:lnTo>
                  <a:lnTo>
                    <a:pt x="78" y="741"/>
                  </a:lnTo>
                  <a:lnTo>
                    <a:pt x="76" y="743"/>
                  </a:lnTo>
                  <a:lnTo>
                    <a:pt x="78" y="745"/>
                  </a:lnTo>
                  <a:lnTo>
                    <a:pt x="78" y="748"/>
                  </a:lnTo>
                  <a:lnTo>
                    <a:pt x="78" y="750"/>
                  </a:lnTo>
                  <a:lnTo>
                    <a:pt x="78" y="753"/>
                  </a:lnTo>
                  <a:lnTo>
                    <a:pt x="80" y="757"/>
                  </a:lnTo>
                  <a:lnTo>
                    <a:pt x="83" y="757"/>
                  </a:lnTo>
                  <a:lnTo>
                    <a:pt x="83" y="774"/>
                  </a:lnTo>
                  <a:lnTo>
                    <a:pt x="85" y="776"/>
                  </a:lnTo>
                  <a:lnTo>
                    <a:pt x="85" y="781"/>
                  </a:lnTo>
                  <a:lnTo>
                    <a:pt x="88" y="781"/>
                  </a:lnTo>
                  <a:lnTo>
                    <a:pt x="90" y="781"/>
                  </a:lnTo>
                  <a:lnTo>
                    <a:pt x="90" y="781"/>
                  </a:lnTo>
                  <a:lnTo>
                    <a:pt x="95" y="779"/>
                  </a:lnTo>
                  <a:lnTo>
                    <a:pt x="97" y="776"/>
                  </a:lnTo>
                  <a:lnTo>
                    <a:pt x="99" y="774"/>
                  </a:lnTo>
                  <a:lnTo>
                    <a:pt x="102" y="774"/>
                  </a:lnTo>
                  <a:lnTo>
                    <a:pt x="102" y="774"/>
                  </a:lnTo>
                  <a:lnTo>
                    <a:pt x="104" y="774"/>
                  </a:lnTo>
                  <a:lnTo>
                    <a:pt x="104" y="774"/>
                  </a:lnTo>
                  <a:lnTo>
                    <a:pt x="106" y="776"/>
                  </a:lnTo>
                  <a:lnTo>
                    <a:pt x="109" y="776"/>
                  </a:lnTo>
                  <a:lnTo>
                    <a:pt x="111" y="779"/>
                  </a:lnTo>
                  <a:lnTo>
                    <a:pt x="116" y="779"/>
                  </a:lnTo>
                  <a:lnTo>
                    <a:pt x="121" y="776"/>
                  </a:lnTo>
                  <a:lnTo>
                    <a:pt x="130" y="779"/>
                  </a:lnTo>
                  <a:lnTo>
                    <a:pt x="128" y="776"/>
                  </a:lnTo>
                  <a:lnTo>
                    <a:pt x="128" y="774"/>
                  </a:lnTo>
                  <a:lnTo>
                    <a:pt x="130" y="772"/>
                  </a:lnTo>
                  <a:lnTo>
                    <a:pt x="130" y="769"/>
                  </a:lnTo>
                  <a:lnTo>
                    <a:pt x="130" y="769"/>
                  </a:lnTo>
                  <a:lnTo>
                    <a:pt x="130" y="769"/>
                  </a:lnTo>
                  <a:lnTo>
                    <a:pt x="130" y="767"/>
                  </a:lnTo>
                  <a:lnTo>
                    <a:pt x="130" y="767"/>
                  </a:lnTo>
                  <a:lnTo>
                    <a:pt x="132" y="767"/>
                  </a:lnTo>
                  <a:lnTo>
                    <a:pt x="132" y="767"/>
                  </a:lnTo>
                  <a:lnTo>
                    <a:pt x="132" y="769"/>
                  </a:lnTo>
                  <a:lnTo>
                    <a:pt x="132" y="769"/>
                  </a:lnTo>
                  <a:lnTo>
                    <a:pt x="135" y="769"/>
                  </a:lnTo>
                  <a:lnTo>
                    <a:pt x="135" y="769"/>
                  </a:lnTo>
                  <a:lnTo>
                    <a:pt x="135" y="769"/>
                  </a:lnTo>
                  <a:lnTo>
                    <a:pt x="135" y="769"/>
                  </a:lnTo>
                  <a:lnTo>
                    <a:pt x="135" y="767"/>
                  </a:lnTo>
                  <a:lnTo>
                    <a:pt x="135" y="764"/>
                  </a:lnTo>
                  <a:lnTo>
                    <a:pt x="135" y="764"/>
                  </a:lnTo>
                  <a:lnTo>
                    <a:pt x="135" y="762"/>
                  </a:lnTo>
                  <a:lnTo>
                    <a:pt x="137" y="762"/>
                  </a:lnTo>
                  <a:lnTo>
                    <a:pt x="137" y="760"/>
                  </a:lnTo>
                  <a:lnTo>
                    <a:pt x="137" y="760"/>
                  </a:lnTo>
                  <a:lnTo>
                    <a:pt x="140" y="760"/>
                  </a:lnTo>
                  <a:lnTo>
                    <a:pt x="140" y="757"/>
                  </a:lnTo>
                  <a:lnTo>
                    <a:pt x="140" y="755"/>
                  </a:lnTo>
                  <a:lnTo>
                    <a:pt x="140" y="750"/>
                  </a:lnTo>
                  <a:lnTo>
                    <a:pt x="140" y="750"/>
                  </a:lnTo>
                  <a:lnTo>
                    <a:pt x="140" y="748"/>
                  </a:lnTo>
                  <a:lnTo>
                    <a:pt x="140" y="748"/>
                  </a:lnTo>
                  <a:lnTo>
                    <a:pt x="140" y="748"/>
                  </a:lnTo>
                  <a:lnTo>
                    <a:pt x="142" y="745"/>
                  </a:lnTo>
                  <a:lnTo>
                    <a:pt x="142" y="745"/>
                  </a:lnTo>
                  <a:lnTo>
                    <a:pt x="142" y="745"/>
                  </a:lnTo>
                  <a:lnTo>
                    <a:pt x="142" y="743"/>
                  </a:lnTo>
                  <a:lnTo>
                    <a:pt x="144" y="741"/>
                  </a:lnTo>
                  <a:lnTo>
                    <a:pt x="144" y="738"/>
                  </a:lnTo>
                  <a:lnTo>
                    <a:pt x="144" y="736"/>
                  </a:lnTo>
                  <a:lnTo>
                    <a:pt x="144" y="734"/>
                  </a:lnTo>
                  <a:lnTo>
                    <a:pt x="144" y="734"/>
                  </a:lnTo>
                  <a:lnTo>
                    <a:pt x="142" y="731"/>
                  </a:lnTo>
                  <a:lnTo>
                    <a:pt x="142" y="731"/>
                  </a:lnTo>
                  <a:lnTo>
                    <a:pt x="142" y="731"/>
                  </a:lnTo>
                  <a:lnTo>
                    <a:pt x="142" y="729"/>
                  </a:lnTo>
                  <a:lnTo>
                    <a:pt x="144" y="729"/>
                  </a:lnTo>
                  <a:lnTo>
                    <a:pt x="144" y="729"/>
                  </a:lnTo>
                  <a:lnTo>
                    <a:pt x="144" y="727"/>
                  </a:lnTo>
                  <a:lnTo>
                    <a:pt x="147" y="722"/>
                  </a:lnTo>
                  <a:lnTo>
                    <a:pt x="147" y="722"/>
                  </a:lnTo>
                  <a:lnTo>
                    <a:pt x="147" y="722"/>
                  </a:lnTo>
                  <a:lnTo>
                    <a:pt x="149" y="722"/>
                  </a:lnTo>
                  <a:lnTo>
                    <a:pt x="149" y="722"/>
                  </a:lnTo>
                  <a:lnTo>
                    <a:pt x="149" y="722"/>
                  </a:lnTo>
                  <a:lnTo>
                    <a:pt x="151" y="722"/>
                  </a:lnTo>
                  <a:lnTo>
                    <a:pt x="159" y="719"/>
                  </a:lnTo>
                  <a:lnTo>
                    <a:pt x="159" y="717"/>
                  </a:lnTo>
                  <a:lnTo>
                    <a:pt x="159" y="717"/>
                  </a:lnTo>
                  <a:lnTo>
                    <a:pt x="161" y="715"/>
                  </a:lnTo>
                  <a:lnTo>
                    <a:pt x="161" y="715"/>
                  </a:lnTo>
                  <a:lnTo>
                    <a:pt x="163" y="715"/>
                  </a:lnTo>
                  <a:lnTo>
                    <a:pt x="163" y="712"/>
                  </a:lnTo>
                  <a:lnTo>
                    <a:pt x="166" y="712"/>
                  </a:lnTo>
                  <a:lnTo>
                    <a:pt x="168" y="712"/>
                  </a:lnTo>
                  <a:lnTo>
                    <a:pt x="168" y="712"/>
                  </a:lnTo>
                  <a:lnTo>
                    <a:pt x="168" y="710"/>
                  </a:lnTo>
                  <a:lnTo>
                    <a:pt x="173" y="705"/>
                  </a:lnTo>
                  <a:lnTo>
                    <a:pt x="175" y="701"/>
                  </a:lnTo>
                  <a:lnTo>
                    <a:pt x="177" y="701"/>
                  </a:lnTo>
                  <a:lnTo>
                    <a:pt x="180" y="696"/>
                  </a:lnTo>
                  <a:lnTo>
                    <a:pt x="185" y="693"/>
                  </a:lnTo>
                  <a:lnTo>
                    <a:pt x="187" y="691"/>
                  </a:lnTo>
                  <a:lnTo>
                    <a:pt x="189" y="689"/>
                  </a:lnTo>
                  <a:lnTo>
                    <a:pt x="189" y="689"/>
                  </a:lnTo>
                  <a:lnTo>
                    <a:pt x="192" y="686"/>
                  </a:lnTo>
                  <a:lnTo>
                    <a:pt x="192" y="686"/>
                  </a:lnTo>
                  <a:lnTo>
                    <a:pt x="192" y="686"/>
                  </a:lnTo>
                  <a:lnTo>
                    <a:pt x="192" y="684"/>
                  </a:lnTo>
                  <a:lnTo>
                    <a:pt x="192" y="682"/>
                  </a:lnTo>
                  <a:lnTo>
                    <a:pt x="192" y="682"/>
                  </a:lnTo>
                  <a:lnTo>
                    <a:pt x="189" y="679"/>
                  </a:lnTo>
                  <a:lnTo>
                    <a:pt x="189" y="679"/>
                  </a:lnTo>
                  <a:lnTo>
                    <a:pt x="187" y="679"/>
                  </a:lnTo>
                  <a:lnTo>
                    <a:pt x="187" y="679"/>
                  </a:lnTo>
                  <a:lnTo>
                    <a:pt x="187" y="677"/>
                  </a:lnTo>
                  <a:lnTo>
                    <a:pt x="189" y="677"/>
                  </a:lnTo>
                  <a:lnTo>
                    <a:pt x="189" y="677"/>
                  </a:lnTo>
                  <a:lnTo>
                    <a:pt x="189" y="677"/>
                  </a:lnTo>
                  <a:lnTo>
                    <a:pt x="192" y="677"/>
                  </a:lnTo>
                  <a:lnTo>
                    <a:pt x="192" y="674"/>
                  </a:lnTo>
                  <a:lnTo>
                    <a:pt x="192" y="674"/>
                  </a:lnTo>
                  <a:lnTo>
                    <a:pt x="194" y="672"/>
                  </a:lnTo>
                  <a:lnTo>
                    <a:pt x="194" y="672"/>
                  </a:lnTo>
                  <a:lnTo>
                    <a:pt x="196" y="670"/>
                  </a:lnTo>
                  <a:lnTo>
                    <a:pt x="196" y="670"/>
                  </a:lnTo>
                  <a:lnTo>
                    <a:pt x="199" y="670"/>
                  </a:lnTo>
                  <a:lnTo>
                    <a:pt x="199" y="670"/>
                  </a:lnTo>
                  <a:lnTo>
                    <a:pt x="204" y="667"/>
                  </a:lnTo>
                  <a:lnTo>
                    <a:pt x="206" y="667"/>
                  </a:lnTo>
                  <a:lnTo>
                    <a:pt x="206" y="667"/>
                  </a:lnTo>
                  <a:lnTo>
                    <a:pt x="208" y="665"/>
                  </a:lnTo>
                  <a:lnTo>
                    <a:pt x="208" y="663"/>
                  </a:lnTo>
                  <a:lnTo>
                    <a:pt x="211" y="660"/>
                  </a:lnTo>
                  <a:lnTo>
                    <a:pt x="211" y="660"/>
                  </a:lnTo>
                  <a:lnTo>
                    <a:pt x="211" y="660"/>
                  </a:lnTo>
                  <a:lnTo>
                    <a:pt x="211" y="660"/>
                  </a:lnTo>
                  <a:lnTo>
                    <a:pt x="213" y="663"/>
                  </a:lnTo>
                  <a:lnTo>
                    <a:pt x="213" y="663"/>
                  </a:lnTo>
                  <a:lnTo>
                    <a:pt x="215" y="665"/>
                  </a:lnTo>
                  <a:lnTo>
                    <a:pt x="215" y="663"/>
                  </a:lnTo>
                  <a:lnTo>
                    <a:pt x="215" y="660"/>
                  </a:lnTo>
                  <a:lnTo>
                    <a:pt x="215" y="658"/>
                  </a:lnTo>
                  <a:lnTo>
                    <a:pt x="215" y="658"/>
                  </a:lnTo>
                  <a:lnTo>
                    <a:pt x="218" y="653"/>
                  </a:lnTo>
                  <a:lnTo>
                    <a:pt x="218" y="648"/>
                  </a:lnTo>
                  <a:lnTo>
                    <a:pt x="218" y="648"/>
                  </a:lnTo>
                  <a:lnTo>
                    <a:pt x="218" y="648"/>
                  </a:lnTo>
                  <a:lnTo>
                    <a:pt x="218" y="646"/>
                  </a:lnTo>
                  <a:lnTo>
                    <a:pt x="220" y="646"/>
                  </a:lnTo>
                  <a:lnTo>
                    <a:pt x="220" y="646"/>
                  </a:lnTo>
                  <a:lnTo>
                    <a:pt x="220" y="646"/>
                  </a:lnTo>
                  <a:lnTo>
                    <a:pt x="220" y="646"/>
                  </a:lnTo>
                  <a:lnTo>
                    <a:pt x="222" y="644"/>
                  </a:lnTo>
                  <a:lnTo>
                    <a:pt x="225" y="644"/>
                  </a:lnTo>
                  <a:lnTo>
                    <a:pt x="225" y="644"/>
                  </a:lnTo>
                  <a:lnTo>
                    <a:pt x="225" y="641"/>
                  </a:lnTo>
                  <a:lnTo>
                    <a:pt x="225" y="634"/>
                  </a:lnTo>
                  <a:lnTo>
                    <a:pt x="225" y="632"/>
                  </a:lnTo>
                  <a:lnTo>
                    <a:pt x="225" y="632"/>
                  </a:lnTo>
                  <a:lnTo>
                    <a:pt x="225" y="630"/>
                  </a:lnTo>
                  <a:lnTo>
                    <a:pt x="222" y="627"/>
                  </a:lnTo>
                  <a:lnTo>
                    <a:pt x="222" y="627"/>
                  </a:lnTo>
                  <a:lnTo>
                    <a:pt x="222" y="622"/>
                  </a:lnTo>
                  <a:lnTo>
                    <a:pt x="220" y="622"/>
                  </a:lnTo>
                  <a:lnTo>
                    <a:pt x="220" y="620"/>
                  </a:lnTo>
                  <a:lnTo>
                    <a:pt x="218" y="620"/>
                  </a:lnTo>
                  <a:lnTo>
                    <a:pt x="218" y="618"/>
                  </a:lnTo>
                  <a:lnTo>
                    <a:pt x="218" y="618"/>
                  </a:lnTo>
                  <a:lnTo>
                    <a:pt x="218" y="615"/>
                  </a:lnTo>
                  <a:lnTo>
                    <a:pt x="218" y="613"/>
                  </a:lnTo>
                  <a:lnTo>
                    <a:pt x="218" y="611"/>
                  </a:lnTo>
                  <a:lnTo>
                    <a:pt x="215" y="608"/>
                  </a:lnTo>
                  <a:lnTo>
                    <a:pt x="215" y="608"/>
                  </a:lnTo>
                  <a:lnTo>
                    <a:pt x="215" y="606"/>
                  </a:lnTo>
                  <a:lnTo>
                    <a:pt x="215" y="603"/>
                  </a:lnTo>
                  <a:lnTo>
                    <a:pt x="215" y="601"/>
                  </a:lnTo>
                  <a:lnTo>
                    <a:pt x="215" y="601"/>
                  </a:lnTo>
                  <a:lnTo>
                    <a:pt x="218" y="596"/>
                  </a:lnTo>
                  <a:lnTo>
                    <a:pt x="218" y="594"/>
                  </a:lnTo>
                  <a:lnTo>
                    <a:pt x="218" y="594"/>
                  </a:lnTo>
                  <a:lnTo>
                    <a:pt x="218" y="592"/>
                  </a:lnTo>
                  <a:lnTo>
                    <a:pt x="215" y="592"/>
                  </a:lnTo>
                  <a:lnTo>
                    <a:pt x="215" y="592"/>
                  </a:lnTo>
                  <a:lnTo>
                    <a:pt x="215" y="589"/>
                  </a:lnTo>
                  <a:lnTo>
                    <a:pt x="215" y="589"/>
                  </a:lnTo>
                  <a:lnTo>
                    <a:pt x="215" y="589"/>
                  </a:lnTo>
                  <a:lnTo>
                    <a:pt x="218" y="587"/>
                  </a:lnTo>
                  <a:lnTo>
                    <a:pt x="218" y="587"/>
                  </a:lnTo>
                  <a:lnTo>
                    <a:pt x="218" y="585"/>
                  </a:lnTo>
                  <a:lnTo>
                    <a:pt x="218" y="585"/>
                  </a:lnTo>
                  <a:lnTo>
                    <a:pt x="218" y="582"/>
                  </a:lnTo>
                  <a:lnTo>
                    <a:pt x="215" y="582"/>
                  </a:lnTo>
                  <a:lnTo>
                    <a:pt x="215" y="582"/>
                  </a:lnTo>
                  <a:lnTo>
                    <a:pt x="213" y="580"/>
                  </a:lnTo>
                  <a:lnTo>
                    <a:pt x="211" y="580"/>
                  </a:lnTo>
                  <a:lnTo>
                    <a:pt x="211" y="580"/>
                  </a:lnTo>
                  <a:lnTo>
                    <a:pt x="211" y="580"/>
                  </a:lnTo>
                  <a:lnTo>
                    <a:pt x="208" y="575"/>
                  </a:lnTo>
                  <a:lnTo>
                    <a:pt x="208" y="573"/>
                  </a:lnTo>
                  <a:lnTo>
                    <a:pt x="208" y="573"/>
                  </a:lnTo>
                  <a:lnTo>
                    <a:pt x="206" y="573"/>
                  </a:lnTo>
                  <a:lnTo>
                    <a:pt x="204" y="573"/>
                  </a:lnTo>
                  <a:lnTo>
                    <a:pt x="204" y="570"/>
                  </a:lnTo>
                  <a:lnTo>
                    <a:pt x="201" y="570"/>
                  </a:lnTo>
                  <a:lnTo>
                    <a:pt x="204" y="561"/>
                  </a:lnTo>
                  <a:lnTo>
                    <a:pt x="204" y="558"/>
                  </a:lnTo>
                  <a:lnTo>
                    <a:pt x="204" y="556"/>
                  </a:lnTo>
                  <a:lnTo>
                    <a:pt x="204" y="554"/>
                  </a:lnTo>
                  <a:lnTo>
                    <a:pt x="201" y="551"/>
                  </a:lnTo>
                  <a:lnTo>
                    <a:pt x="201" y="549"/>
                  </a:lnTo>
                  <a:lnTo>
                    <a:pt x="201" y="547"/>
                  </a:lnTo>
                  <a:lnTo>
                    <a:pt x="204" y="542"/>
                  </a:lnTo>
                  <a:lnTo>
                    <a:pt x="204" y="540"/>
                  </a:lnTo>
                  <a:lnTo>
                    <a:pt x="201" y="540"/>
                  </a:lnTo>
                  <a:lnTo>
                    <a:pt x="201" y="537"/>
                  </a:lnTo>
                  <a:lnTo>
                    <a:pt x="201" y="537"/>
                  </a:lnTo>
                  <a:lnTo>
                    <a:pt x="196" y="537"/>
                  </a:lnTo>
                  <a:lnTo>
                    <a:pt x="194" y="537"/>
                  </a:lnTo>
                  <a:lnTo>
                    <a:pt x="194" y="537"/>
                  </a:lnTo>
                  <a:lnTo>
                    <a:pt x="194" y="535"/>
                  </a:lnTo>
                  <a:lnTo>
                    <a:pt x="192" y="532"/>
                  </a:lnTo>
                  <a:lnTo>
                    <a:pt x="192" y="530"/>
                  </a:lnTo>
                  <a:lnTo>
                    <a:pt x="192" y="530"/>
                  </a:lnTo>
                  <a:lnTo>
                    <a:pt x="180" y="525"/>
                  </a:lnTo>
                  <a:lnTo>
                    <a:pt x="180" y="523"/>
                  </a:lnTo>
                  <a:lnTo>
                    <a:pt x="177" y="523"/>
                  </a:lnTo>
                  <a:lnTo>
                    <a:pt x="177" y="521"/>
                  </a:lnTo>
                  <a:lnTo>
                    <a:pt x="177" y="521"/>
                  </a:lnTo>
                  <a:lnTo>
                    <a:pt x="177" y="518"/>
                  </a:lnTo>
                  <a:lnTo>
                    <a:pt x="177" y="516"/>
                  </a:lnTo>
                  <a:lnTo>
                    <a:pt x="177" y="516"/>
                  </a:lnTo>
                  <a:lnTo>
                    <a:pt x="182" y="506"/>
                  </a:lnTo>
                  <a:lnTo>
                    <a:pt x="185" y="506"/>
                  </a:lnTo>
                  <a:lnTo>
                    <a:pt x="185" y="506"/>
                  </a:lnTo>
                  <a:lnTo>
                    <a:pt x="187" y="504"/>
                  </a:lnTo>
                  <a:lnTo>
                    <a:pt x="192" y="499"/>
                  </a:lnTo>
                  <a:lnTo>
                    <a:pt x="192" y="499"/>
                  </a:lnTo>
                  <a:lnTo>
                    <a:pt x="192" y="499"/>
                  </a:lnTo>
                  <a:lnTo>
                    <a:pt x="194" y="499"/>
                  </a:lnTo>
                  <a:lnTo>
                    <a:pt x="194" y="499"/>
                  </a:lnTo>
                  <a:lnTo>
                    <a:pt x="199" y="506"/>
                  </a:lnTo>
                  <a:lnTo>
                    <a:pt x="201" y="506"/>
                  </a:lnTo>
                  <a:lnTo>
                    <a:pt x="201" y="509"/>
                  </a:lnTo>
                  <a:lnTo>
                    <a:pt x="201" y="509"/>
                  </a:lnTo>
                  <a:lnTo>
                    <a:pt x="201" y="509"/>
                  </a:lnTo>
                  <a:lnTo>
                    <a:pt x="201" y="511"/>
                  </a:lnTo>
                  <a:lnTo>
                    <a:pt x="204" y="511"/>
                  </a:lnTo>
                  <a:lnTo>
                    <a:pt x="204" y="509"/>
                  </a:lnTo>
                  <a:lnTo>
                    <a:pt x="204" y="509"/>
                  </a:lnTo>
                  <a:lnTo>
                    <a:pt x="204" y="509"/>
                  </a:lnTo>
                  <a:lnTo>
                    <a:pt x="206" y="506"/>
                  </a:lnTo>
                  <a:lnTo>
                    <a:pt x="206" y="506"/>
                  </a:lnTo>
                  <a:lnTo>
                    <a:pt x="206" y="504"/>
                  </a:lnTo>
                  <a:lnTo>
                    <a:pt x="206" y="504"/>
                  </a:lnTo>
                  <a:lnTo>
                    <a:pt x="208" y="504"/>
                  </a:lnTo>
                  <a:lnTo>
                    <a:pt x="208" y="504"/>
                  </a:lnTo>
                  <a:lnTo>
                    <a:pt x="208" y="504"/>
                  </a:lnTo>
                  <a:lnTo>
                    <a:pt x="208" y="504"/>
                  </a:lnTo>
                  <a:lnTo>
                    <a:pt x="211" y="506"/>
                  </a:lnTo>
                  <a:lnTo>
                    <a:pt x="213" y="509"/>
                  </a:lnTo>
                  <a:lnTo>
                    <a:pt x="215" y="511"/>
                  </a:lnTo>
                  <a:lnTo>
                    <a:pt x="215" y="511"/>
                  </a:lnTo>
                  <a:lnTo>
                    <a:pt x="215" y="511"/>
                  </a:lnTo>
                  <a:lnTo>
                    <a:pt x="215" y="511"/>
                  </a:lnTo>
                  <a:lnTo>
                    <a:pt x="218" y="514"/>
                  </a:lnTo>
                  <a:lnTo>
                    <a:pt x="218" y="514"/>
                  </a:lnTo>
                  <a:lnTo>
                    <a:pt x="218" y="514"/>
                  </a:lnTo>
                  <a:lnTo>
                    <a:pt x="218" y="514"/>
                  </a:lnTo>
                  <a:lnTo>
                    <a:pt x="218" y="514"/>
                  </a:lnTo>
                  <a:lnTo>
                    <a:pt x="220" y="514"/>
                  </a:lnTo>
                  <a:lnTo>
                    <a:pt x="222" y="514"/>
                  </a:lnTo>
                  <a:lnTo>
                    <a:pt x="222" y="514"/>
                  </a:lnTo>
                  <a:lnTo>
                    <a:pt x="225" y="516"/>
                  </a:lnTo>
                  <a:lnTo>
                    <a:pt x="225" y="516"/>
                  </a:lnTo>
                  <a:lnTo>
                    <a:pt x="232" y="532"/>
                  </a:lnTo>
                  <a:lnTo>
                    <a:pt x="232" y="532"/>
                  </a:lnTo>
                  <a:lnTo>
                    <a:pt x="234" y="532"/>
                  </a:lnTo>
                  <a:lnTo>
                    <a:pt x="234" y="532"/>
                  </a:lnTo>
                  <a:lnTo>
                    <a:pt x="234" y="532"/>
                  </a:lnTo>
                  <a:lnTo>
                    <a:pt x="237" y="528"/>
                  </a:lnTo>
                  <a:lnTo>
                    <a:pt x="237" y="528"/>
                  </a:lnTo>
                  <a:lnTo>
                    <a:pt x="239" y="528"/>
                  </a:lnTo>
                  <a:lnTo>
                    <a:pt x="239" y="528"/>
                  </a:lnTo>
                  <a:lnTo>
                    <a:pt x="239" y="525"/>
                  </a:lnTo>
                  <a:lnTo>
                    <a:pt x="239" y="525"/>
                  </a:lnTo>
                  <a:lnTo>
                    <a:pt x="241" y="525"/>
                  </a:lnTo>
                  <a:lnTo>
                    <a:pt x="241" y="525"/>
                  </a:lnTo>
                  <a:lnTo>
                    <a:pt x="253" y="528"/>
                  </a:lnTo>
                  <a:lnTo>
                    <a:pt x="256" y="528"/>
                  </a:lnTo>
                  <a:lnTo>
                    <a:pt x="258" y="530"/>
                  </a:lnTo>
                  <a:lnTo>
                    <a:pt x="258" y="530"/>
                  </a:lnTo>
                  <a:lnTo>
                    <a:pt x="263" y="530"/>
                  </a:lnTo>
                  <a:lnTo>
                    <a:pt x="265" y="530"/>
                  </a:lnTo>
                  <a:lnTo>
                    <a:pt x="265" y="530"/>
                  </a:lnTo>
                  <a:lnTo>
                    <a:pt x="265" y="532"/>
                  </a:lnTo>
                  <a:lnTo>
                    <a:pt x="265" y="532"/>
                  </a:lnTo>
                  <a:lnTo>
                    <a:pt x="265" y="535"/>
                  </a:lnTo>
                  <a:lnTo>
                    <a:pt x="265" y="535"/>
                  </a:lnTo>
                  <a:lnTo>
                    <a:pt x="265" y="537"/>
                  </a:lnTo>
                  <a:lnTo>
                    <a:pt x="265" y="537"/>
                  </a:lnTo>
                  <a:lnTo>
                    <a:pt x="265" y="540"/>
                  </a:lnTo>
                  <a:lnTo>
                    <a:pt x="265" y="540"/>
                  </a:lnTo>
                  <a:lnTo>
                    <a:pt x="265" y="540"/>
                  </a:lnTo>
                  <a:lnTo>
                    <a:pt x="267" y="540"/>
                  </a:lnTo>
                  <a:lnTo>
                    <a:pt x="267" y="540"/>
                  </a:lnTo>
                  <a:lnTo>
                    <a:pt x="272" y="535"/>
                  </a:lnTo>
                  <a:lnTo>
                    <a:pt x="272" y="535"/>
                  </a:lnTo>
                  <a:lnTo>
                    <a:pt x="275" y="535"/>
                  </a:lnTo>
                  <a:lnTo>
                    <a:pt x="277" y="532"/>
                  </a:lnTo>
                  <a:lnTo>
                    <a:pt x="277" y="532"/>
                  </a:lnTo>
                  <a:lnTo>
                    <a:pt x="279" y="530"/>
                  </a:lnTo>
                  <a:lnTo>
                    <a:pt x="282" y="530"/>
                  </a:lnTo>
                  <a:lnTo>
                    <a:pt x="282" y="530"/>
                  </a:lnTo>
                  <a:lnTo>
                    <a:pt x="279" y="528"/>
                  </a:lnTo>
                  <a:lnTo>
                    <a:pt x="277" y="525"/>
                  </a:lnTo>
                  <a:lnTo>
                    <a:pt x="277" y="525"/>
                  </a:lnTo>
                  <a:lnTo>
                    <a:pt x="277" y="525"/>
                  </a:lnTo>
                  <a:lnTo>
                    <a:pt x="277" y="525"/>
                  </a:lnTo>
                  <a:lnTo>
                    <a:pt x="277" y="523"/>
                  </a:lnTo>
                  <a:lnTo>
                    <a:pt x="279" y="516"/>
                  </a:lnTo>
                  <a:lnTo>
                    <a:pt x="279" y="516"/>
                  </a:lnTo>
                  <a:lnTo>
                    <a:pt x="279" y="514"/>
                  </a:lnTo>
                  <a:lnTo>
                    <a:pt x="279" y="511"/>
                  </a:lnTo>
                  <a:lnTo>
                    <a:pt x="279" y="511"/>
                  </a:lnTo>
                  <a:lnTo>
                    <a:pt x="279" y="511"/>
                  </a:lnTo>
                  <a:lnTo>
                    <a:pt x="277" y="511"/>
                  </a:lnTo>
                  <a:lnTo>
                    <a:pt x="275" y="511"/>
                  </a:lnTo>
                  <a:lnTo>
                    <a:pt x="275" y="511"/>
                  </a:lnTo>
                  <a:lnTo>
                    <a:pt x="272" y="511"/>
                  </a:lnTo>
                  <a:lnTo>
                    <a:pt x="272" y="511"/>
                  </a:lnTo>
                  <a:lnTo>
                    <a:pt x="272" y="511"/>
                  </a:lnTo>
                  <a:lnTo>
                    <a:pt x="272" y="511"/>
                  </a:lnTo>
                  <a:lnTo>
                    <a:pt x="270" y="514"/>
                  </a:lnTo>
                  <a:lnTo>
                    <a:pt x="270" y="514"/>
                  </a:lnTo>
                  <a:lnTo>
                    <a:pt x="270" y="514"/>
                  </a:lnTo>
                  <a:lnTo>
                    <a:pt x="267" y="514"/>
                  </a:lnTo>
                  <a:lnTo>
                    <a:pt x="267" y="514"/>
                  </a:lnTo>
                  <a:lnTo>
                    <a:pt x="267" y="511"/>
                  </a:lnTo>
                  <a:lnTo>
                    <a:pt x="267" y="511"/>
                  </a:lnTo>
                  <a:lnTo>
                    <a:pt x="265" y="509"/>
                  </a:lnTo>
                  <a:lnTo>
                    <a:pt x="265" y="509"/>
                  </a:lnTo>
                  <a:lnTo>
                    <a:pt x="263" y="509"/>
                  </a:lnTo>
                  <a:lnTo>
                    <a:pt x="263" y="509"/>
                  </a:lnTo>
                  <a:lnTo>
                    <a:pt x="263" y="509"/>
                  </a:lnTo>
                  <a:lnTo>
                    <a:pt x="258" y="509"/>
                  </a:lnTo>
                  <a:lnTo>
                    <a:pt x="256" y="509"/>
                  </a:lnTo>
                  <a:lnTo>
                    <a:pt x="256" y="509"/>
                  </a:lnTo>
                  <a:lnTo>
                    <a:pt x="256" y="509"/>
                  </a:lnTo>
                  <a:lnTo>
                    <a:pt x="253" y="506"/>
                  </a:lnTo>
                  <a:lnTo>
                    <a:pt x="251" y="506"/>
                  </a:lnTo>
                  <a:lnTo>
                    <a:pt x="246" y="504"/>
                  </a:lnTo>
                  <a:lnTo>
                    <a:pt x="246" y="502"/>
                  </a:lnTo>
                  <a:lnTo>
                    <a:pt x="246" y="499"/>
                  </a:lnTo>
                  <a:lnTo>
                    <a:pt x="248" y="492"/>
                  </a:lnTo>
                  <a:lnTo>
                    <a:pt x="248" y="490"/>
                  </a:lnTo>
                  <a:lnTo>
                    <a:pt x="248" y="487"/>
                  </a:lnTo>
                  <a:lnTo>
                    <a:pt x="248" y="483"/>
                  </a:lnTo>
                  <a:lnTo>
                    <a:pt x="248" y="476"/>
                  </a:lnTo>
                  <a:lnTo>
                    <a:pt x="246" y="473"/>
                  </a:lnTo>
                  <a:lnTo>
                    <a:pt x="246" y="473"/>
                  </a:lnTo>
                  <a:lnTo>
                    <a:pt x="246" y="473"/>
                  </a:lnTo>
                  <a:lnTo>
                    <a:pt x="246" y="471"/>
                  </a:lnTo>
                  <a:lnTo>
                    <a:pt x="246" y="469"/>
                  </a:lnTo>
                  <a:lnTo>
                    <a:pt x="246" y="459"/>
                  </a:lnTo>
                  <a:lnTo>
                    <a:pt x="246" y="457"/>
                  </a:lnTo>
                  <a:lnTo>
                    <a:pt x="246" y="454"/>
                  </a:lnTo>
                  <a:lnTo>
                    <a:pt x="246" y="454"/>
                  </a:lnTo>
                  <a:lnTo>
                    <a:pt x="246" y="457"/>
                  </a:lnTo>
                  <a:lnTo>
                    <a:pt x="244" y="457"/>
                  </a:lnTo>
                  <a:lnTo>
                    <a:pt x="244" y="457"/>
                  </a:lnTo>
                  <a:lnTo>
                    <a:pt x="244" y="457"/>
                  </a:lnTo>
                  <a:lnTo>
                    <a:pt x="244" y="454"/>
                  </a:lnTo>
                  <a:lnTo>
                    <a:pt x="244" y="452"/>
                  </a:lnTo>
                  <a:lnTo>
                    <a:pt x="241" y="450"/>
                  </a:lnTo>
                  <a:lnTo>
                    <a:pt x="241" y="450"/>
                  </a:lnTo>
                  <a:lnTo>
                    <a:pt x="241" y="450"/>
                  </a:lnTo>
                  <a:lnTo>
                    <a:pt x="241" y="450"/>
                  </a:lnTo>
                  <a:lnTo>
                    <a:pt x="241" y="450"/>
                  </a:lnTo>
                  <a:lnTo>
                    <a:pt x="241" y="450"/>
                  </a:lnTo>
                  <a:lnTo>
                    <a:pt x="241" y="450"/>
                  </a:lnTo>
                  <a:lnTo>
                    <a:pt x="239" y="450"/>
                  </a:lnTo>
                  <a:lnTo>
                    <a:pt x="239" y="450"/>
                  </a:lnTo>
                  <a:lnTo>
                    <a:pt x="239" y="450"/>
                  </a:lnTo>
                  <a:lnTo>
                    <a:pt x="239" y="447"/>
                  </a:lnTo>
                  <a:lnTo>
                    <a:pt x="237" y="445"/>
                  </a:lnTo>
                  <a:lnTo>
                    <a:pt x="237" y="443"/>
                  </a:lnTo>
                  <a:lnTo>
                    <a:pt x="239" y="435"/>
                  </a:lnTo>
                  <a:lnTo>
                    <a:pt x="241" y="433"/>
                  </a:lnTo>
                  <a:lnTo>
                    <a:pt x="241" y="431"/>
                  </a:lnTo>
                  <a:lnTo>
                    <a:pt x="241" y="431"/>
                  </a:lnTo>
                  <a:lnTo>
                    <a:pt x="241" y="428"/>
                  </a:lnTo>
                  <a:lnTo>
                    <a:pt x="241" y="426"/>
                  </a:lnTo>
                  <a:lnTo>
                    <a:pt x="239" y="426"/>
                  </a:lnTo>
                  <a:lnTo>
                    <a:pt x="239" y="424"/>
                  </a:lnTo>
                  <a:lnTo>
                    <a:pt x="239" y="421"/>
                  </a:lnTo>
                  <a:lnTo>
                    <a:pt x="239" y="421"/>
                  </a:lnTo>
                  <a:lnTo>
                    <a:pt x="239" y="407"/>
                  </a:lnTo>
                  <a:lnTo>
                    <a:pt x="239" y="405"/>
                  </a:lnTo>
                  <a:lnTo>
                    <a:pt x="239" y="405"/>
                  </a:lnTo>
                  <a:lnTo>
                    <a:pt x="239" y="405"/>
                  </a:lnTo>
                  <a:lnTo>
                    <a:pt x="239" y="405"/>
                  </a:lnTo>
                  <a:lnTo>
                    <a:pt x="239" y="405"/>
                  </a:lnTo>
                  <a:lnTo>
                    <a:pt x="241" y="405"/>
                  </a:lnTo>
                  <a:lnTo>
                    <a:pt x="244" y="405"/>
                  </a:lnTo>
                  <a:lnTo>
                    <a:pt x="244" y="405"/>
                  </a:lnTo>
                  <a:lnTo>
                    <a:pt x="246" y="405"/>
                  </a:lnTo>
                  <a:lnTo>
                    <a:pt x="246" y="405"/>
                  </a:lnTo>
                  <a:lnTo>
                    <a:pt x="246" y="407"/>
                  </a:lnTo>
                  <a:lnTo>
                    <a:pt x="246" y="407"/>
                  </a:lnTo>
                  <a:lnTo>
                    <a:pt x="246" y="409"/>
                  </a:lnTo>
                  <a:lnTo>
                    <a:pt x="246" y="409"/>
                  </a:lnTo>
                  <a:lnTo>
                    <a:pt x="246" y="409"/>
                  </a:lnTo>
                  <a:lnTo>
                    <a:pt x="246" y="409"/>
                  </a:lnTo>
                  <a:lnTo>
                    <a:pt x="246" y="409"/>
                  </a:lnTo>
                  <a:lnTo>
                    <a:pt x="248" y="409"/>
                  </a:lnTo>
                  <a:lnTo>
                    <a:pt x="251" y="407"/>
                  </a:lnTo>
                  <a:lnTo>
                    <a:pt x="251" y="407"/>
                  </a:lnTo>
                  <a:lnTo>
                    <a:pt x="253" y="405"/>
                  </a:lnTo>
                  <a:lnTo>
                    <a:pt x="256" y="402"/>
                  </a:lnTo>
                  <a:lnTo>
                    <a:pt x="256" y="400"/>
                  </a:lnTo>
                  <a:lnTo>
                    <a:pt x="258" y="398"/>
                  </a:lnTo>
                  <a:lnTo>
                    <a:pt x="258" y="398"/>
                  </a:lnTo>
                  <a:lnTo>
                    <a:pt x="260" y="398"/>
                  </a:lnTo>
                  <a:lnTo>
                    <a:pt x="260" y="398"/>
                  </a:lnTo>
                  <a:lnTo>
                    <a:pt x="263" y="398"/>
                  </a:lnTo>
                  <a:lnTo>
                    <a:pt x="263" y="395"/>
                  </a:lnTo>
                  <a:lnTo>
                    <a:pt x="267" y="386"/>
                  </a:lnTo>
                  <a:lnTo>
                    <a:pt x="270" y="379"/>
                  </a:lnTo>
                  <a:lnTo>
                    <a:pt x="272" y="376"/>
                  </a:lnTo>
                  <a:lnTo>
                    <a:pt x="272" y="374"/>
                  </a:lnTo>
                  <a:lnTo>
                    <a:pt x="272" y="372"/>
                  </a:lnTo>
                  <a:lnTo>
                    <a:pt x="272" y="372"/>
                  </a:lnTo>
                  <a:lnTo>
                    <a:pt x="272" y="372"/>
                  </a:lnTo>
                  <a:lnTo>
                    <a:pt x="272" y="372"/>
                  </a:lnTo>
                  <a:lnTo>
                    <a:pt x="275" y="372"/>
                  </a:lnTo>
                  <a:lnTo>
                    <a:pt x="275" y="369"/>
                  </a:lnTo>
                  <a:lnTo>
                    <a:pt x="284" y="369"/>
                  </a:lnTo>
                  <a:lnTo>
                    <a:pt x="286" y="369"/>
                  </a:lnTo>
                  <a:lnTo>
                    <a:pt x="286" y="369"/>
                  </a:lnTo>
                  <a:lnTo>
                    <a:pt x="289" y="372"/>
                  </a:lnTo>
                  <a:lnTo>
                    <a:pt x="289" y="372"/>
                  </a:lnTo>
                  <a:lnTo>
                    <a:pt x="289" y="372"/>
                  </a:lnTo>
                  <a:lnTo>
                    <a:pt x="291" y="372"/>
                  </a:lnTo>
                  <a:lnTo>
                    <a:pt x="291" y="369"/>
                  </a:lnTo>
                  <a:lnTo>
                    <a:pt x="293" y="369"/>
                  </a:lnTo>
                  <a:lnTo>
                    <a:pt x="296" y="369"/>
                  </a:lnTo>
                  <a:lnTo>
                    <a:pt x="298" y="369"/>
                  </a:lnTo>
                  <a:lnTo>
                    <a:pt x="310" y="367"/>
                  </a:lnTo>
                  <a:lnTo>
                    <a:pt x="310" y="367"/>
                  </a:lnTo>
                  <a:lnTo>
                    <a:pt x="312" y="369"/>
                  </a:lnTo>
                  <a:lnTo>
                    <a:pt x="312" y="369"/>
                  </a:lnTo>
                  <a:lnTo>
                    <a:pt x="312" y="369"/>
                  </a:lnTo>
                  <a:lnTo>
                    <a:pt x="315" y="372"/>
                  </a:lnTo>
                  <a:lnTo>
                    <a:pt x="315" y="372"/>
                  </a:lnTo>
                  <a:lnTo>
                    <a:pt x="317" y="372"/>
                  </a:lnTo>
                  <a:lnTo>
                    <a:pt x="317" y="372"/>
                  </a:lnTo>
                  <a:lnTo>
                    <a:pt x="320" y="372"/>
                  </a:lnTo>
                  <a:lnTo>
                    <a:pt x="320" y="374"/>
                  </a:lnTo>
                  <a:lnTo>
                    <a:pt x="322" y="374"/>
                  </a:lnTo>
                  <a:lnTo>
                    <a:pt x="322" y="376"/>
                  </a:lnTo>
                  <a:lnTo>
                    <a:pt x="329" y="374"/>
                  </a:lnTo>
                  <a:lnTo>
                    <a:pt x="329" y="374"/>
                  </a:lnTo>
                  <a:lnTo>
                    <a:pt x="331" y="374"/>
                  </a:lnTo>
                  <a:lnTo>
                    <a:pt x="334" y="372"/>
                  </a:lnTo>
                  <a:lnTo>
                    <a:pt x="334" y="369"/>
                  </a:lnTo>
                  <a:lnTo>
                    <a:pt x="336" y="367"/>
                  </a:lnTo>
                  <a:lnTo>
                    <a:pt x="338" y="357"/>
                  </a:lnTo>
                  <a:lnTo>
                    <a:pt x="341" y="357"/>
                  </a:lnTo>
                  <a:lnTo>
                    <a:pt x="343" y="353"/>
                  </a:lnTo>
                  <a:lnTo>
                    <a:pt x="343" y="353"/>
                  </a:lnTo>
                  <a:lnTo>
                    <a:pt x="343" y="353"/>
                  </a:lnTo>
                  <a:lnTo>
                    <a:pt x="343" y="350"/>
                  </a:lnTo>
                  <a:lnTo>
                    <a:pt x="343" y="350"/>
                  </a:lnTo>
                  <a:lnTo>
                    <a:pt x="343" y="350"/>
                  </a:lnTo>
                  <a:lnTo>
                    <a:pt x="343" y="350"/>
                  </a:lnTo>
                  <a:lnTo>
                    <a:pt x="343" y="348"/>
                  </a:lnTo>
                  <a:lnTo>
                    <a:pt x="343" y="348"/>
                  </a:lnTo>
                  <a:lnTo>
                    <a:pt x="346" y="345"/>
                  </a:lnTo>
                  <a:lnTo>
                    <a:pt x="346" y="345"/>
                  </a:lnTo>
                  <a:lnTo>
                    <a:pt x="346" y="345"/>
                  </a:lnTo>
                  <a:lnTo>
                    <a:pt x="348" y="345"/>
                  </a:lnTo>
                  <a:lnTo>
                    <a:pt x="353" y="348"/>
                  </a:lnTo>
                  <a:lnTo>
                    <a:pt x="355" y="348"/>
                  </a:lnTo>
                  <a:lnTo>
                    <a:pt x="355" y="348"/>
                  </a:lnTo>
                  <a:lnTo>
                    <a:pt x="355" y="348"/>
                  </a:lnTo>
                  <a:lnTo>
                    <a:pt x="357" y="348"/>
                  </a:lnTo>
                  <a:lnTo>
                    <a:pt x="357" y="345"/>
                  </a:lnTo>
                  <a:lnTo>
                    <a:pt x="357" y="345"/>
                  </a:lnTo>
                  <a:lnTo>
                    <a:pt x="357" y="343"/>
                  </a:lnTo>
                  <a:lnTo>
                    <a:pt x="357" y="341"/>
                  </a:lnTo>
                  <a:lnTo>
                    <a:pt x="357" y="341"/>
                  </a:lnTo>
                  <a:lnTo>
                    <a:pt x="357" y="338"/>
                  </a:lnTo>
                  <a:lnTo>
                    <a:pt x="353" y="336"/>
                  </a:lnTo>
                  <a:lnTo>
                    <a:pt x="353" y="334"/>
                  </a:lnTo>
                  <a:lnTo>
                    <a:pt x="350" y="334"/>
                  </a:lnTo>
                  <a:lnTo>
                    <a:pt x="350" y="331"/>
                  </a:lnTo>
                  <a:lnTo>
                    <a:pt x="350" y="329"/>
                  </a:lnTo>
                  <a:lnTo>
                    <a:pt x="350" y="329"/>
                  </a:lnTo>
                  <a:lnTo>
                    <a:pt x="353" y="324"/>
                  </a:lnTo>
                  <a:lnTo>
                    <a:pt x="353" y="322"/>
                  </a:lnTo>
                  <a:lnTo>
                    <a:pt x="353" y="319"/>
                  </a:lnTo>
                  <a:lnTo>
                    <a:pt x="353" y="317"/>
                  </a:lnTo>
                  <a:lnTo>
                    <a:pt x="364" y="301"/>
                  </a:lnTo>
                  <a:lnTo>
                    <a:pt x="367" y="298"/>
                  </a:lnTo>
                  <a:lnTo>
                    <a:pt x="367" y="296"/>
                  </a:lnTo>
                  <a:lnTo>
                    <a:pt x="367" y="291"/>
                  </a:lnTo>
                  <a:lnTo>
                    <a:pt x="367" y="291"/>
                  </a:lnTo>
                  <a:lnTo>
                    <a:pt x="367" y="289"/>
                  </a:lnTo>
                  <a:lnTo>
                    <a:pt x="369" y="289"/>
                  </a:lnTo>
                  <a:lnTo>
                    <a:pt x="369" y="289"/>
                  </a:lnTo>
                  <a:lnTo>
                    <a:pt x="372" y="291"/>
                  </a:lnTo>
                  <a:lnTo>
                    <a:pt x="372" y="291"/>
                  </a:lnTo>
                  <a:lnTo>
                    <a:pt x="372" y="291"/>
                  </a:lnTo>
                  <a:lnTo>
                    <a:pt x="372" y="291"/>
                  </a:lnTo>
                  <a:lnTo>
                    <a:pt x="374" y="289"/>
                  </a:lnTo>
                  <a:lnTo>
                    <a:pt x="374" y="286"/>
                  </a:lnTo>
                  <a:lnTo>
                    <a:pt x="374" y="286"/>
                  </a:lnTo>
                  <a:lnTo>
                    <a:pt x="374" y="286"/>
                  </a:lnTo>
                  <a:lnTo>
                    <a:pt x="376" y="286"/>
                  </a:lnTo>
                  <a:lnTo>
                    <a:pt x="376" y="286"/>
                  </a:lnTo>
                  <a:lnTo>
                    <a:pt x="376" y="286"/>
                  </a:lnTo>
                  <a:lnTo>
                    <a:pt x="379" y="284"/>
                  </a:lnTo>
                  <a:lnTo>
                    <a:pt x="379" y="282"/>
                  </a:lnTo>
                  <a:lnTo>
                    <a:pt x="379" y="282"/>
                  </a:lnTo>
                  <a:lnTo>
                    <a:pt x="379" y="279"/>
                  </a:lnTo>
                  <a:lnTo>
                    <a:pt x="379" y="277"/>
                  </a:lnTo>
                  <a:lnTo>
                    <a:pt x="379" y="277"/>
                  </a:lnTo>
                  <a:lnTo>
                    <a:pt x="379" y="274"/>
                  </a:lnTo>
                  <a:lnTo>
                    <a:pt x="379" y="274"/>
                  </a:lnTo>
                  <a:lnTo>
                    <a:pt x="376" y="274"/>
                  </a:lnTo>
                  <a:lnTo>
                    <a:pt x="374" y="272"/>
                  </a:lnTo>
                  <a:lnTo>
                    <a:pt x="374" y="272"/>
                  </a:lnTo>
                  <a:lnTo>
                    <a:pt x="372" y="270"/>
                  </a:lnTo>
                  <a:lnTo>
                    <a:pt x="372" y="270"/>
                  </a:lnTo>
                  <a:lnTo>
                    <a:pt x="372" y="267"/>
                  </a:lnTo>
                  <a:lnTo>
                    <a:pt x="374" y="263"/>
                  </a:lnTo>
                  <a:lnTo>
                    <a:pt x="374" y="263"/>
                  </a:lnTo>
                  <a:lnTo>
                    <a:pt x="374" y="263"/>
                  </a:lnTo>
                  <a:lnTo>
                    <a:pt x="376" y="260"/>
                  </a:lnTo>
                  <a:lnTo>
                    <a:pt x="376" y="260"/>
                  </a:lnTo>
                  <a:lnTo>
                    <a:pt x="379" y="260"/>
                  </a:lnTo>
                  <a:lnTo>
                    <a:pt x="379" y="258"/>
                  </a:lnTo>
                  <a:lnTo>
                    <a:pt x="379" y="258"/>
                  </a:lnTo>
                  <a:lnTo>
                    <a:pt x="379" y="256"/>
                  </a:lnTo>
                  <a:lnTo>
                    <a:pt x="379" y="256"/>
                  </a:lnTo>
                  <a:lnTo>
                    <a:pt x="379" y="256"/>
                  </a:lnTo>
                  <a:lnTo>
                    <a:pt x="376" y="253"/>
                  </a:lnTo>
                  <a:lnTo>
                    <a:pt x="376" y="253"/>
                  </a:lnTo>
                  <a:lnTo>
                    <a:pt x="376" y="251"/>
                  </a:lnTo>
                  <a:lnTo>
                    <a:pt x="376" y="251"/>
                  </a:lnTo>
                  <a:lnTo>
                    <a:pt x="383" y="241"/>
                  </a:lnTo>
                  <a:lnTo>
                    <a:pt x="386" y="239"/>
                  </a:lnTo>
                  <a:lnTo>
                    <a:pt x="386" y="239"/>
                  </a:lnTo>
                  <a:lnTo>
                    <a:pt x="391" y="237"/>
                  </a:lnTo>
                  <a:lnTo>
                    <a:pt x="395" y="234"/>
                  </a:lnTo>
                  <a:lnTo>
                    <a:pt x="398" y="234"/>
                  </a:lnTo>
                  <a:lnTo>
                    <a:pt x="407" y="225"/>
                  </a:lnTo>
                  <a:lnTo>
                    <a:pt x="409" y="222"/>
                  </a:lnTo>
                  <a:lnTo>
                    <a:pt x="414" y="222"/>
                  </a:lnTo>
                  <a:lnTo>
                    <a:pt x="419" y="220"/>
                  </a:lnTo>
                  <a:lnTo>
                    <a:pt x="421" y="220"/>
                  </a:lnTo>
                  <a:lnTo>
                    <a:pt x="421" y="220"/>
                  </a:lnTo>
                  <a:lnTo>
                    <a:pt x="424" y="220"/>
                  </a:lnTo>
                  <a:lnTo>
                    <a:pt x="426" y="215"/>
                  </a:lnTo>
                  <a:lnTo>
                    <a:pt x="426" y="215"/>
                  </a:lnTo>
                  <a:lnTo>
                    <a:pt x="428" y="213"/>
                  </a:lnTo>
                  <a:lnTo>
                    <a:pt x="428" y="213"/>
                  </a:lnTo>
                  <a:lnTo>
                    <a:pt x="428" y="211"/>
                  </a:lnTo>
                  <a:lnTo>
                    <a:pt x="428" y="211"/>
                  </a:lnTo>
                  <a:lnTo>
                    <a:pt x="428" y="208"/>
                  </a:lnTo>
                  <a:lnTo>
                    <a:pt x="426" y="206"/>
                  </a:lnTo>
                  <a:lnTo>
                    <a:pt x="424" y="201"/>
                  </a:lnTo>
                  <a:lnTo>
                    <a:pt x="424" y="201"/>
                  </a:lnTo>
                  <a:lnTo>
                    <a:pt x="424" y="199"/>
                  </a:lnTo>
                  <a:lnTo>
                    <a:pt x="426" y="196"/>
                  </a:lnTo>
                  <a:lnTo>
                    <a:pt x="426" y="194"/>
                  </a:lnTo>
                  <a:lnTo>
                    <a:pt x="426" y="194"/>
                  </a:lnTo>
                  <a:lnTo>
                    <a:pt x="426" y="194"/>
                  </a:lnTo>
                  <a:lnTo>
                    <a:pt x="426" y="192"/>
                  </a:lnTo>
                  <a:lnTo>
                    <a:pt x="428" y="192"/>
                  </a:lnTo>
                  <a:lnTo>
                    <a:pt x="431" y="192"/>
                  </a:lnTo>
                  <a:lnTo>
                    <a:pt x="431" y="192"/>
                  </a:lnTo>
                  <a:lnTo>
                    <a:pt x="431" y="189"/>
                  </a:lnTo>
                  <a:lnTo>
                    <a:pt x="433" y="187"/>
                  </a:lnTo>
                  <a:lnTo>
                    <a:pt x="436" y="187"/>
                  </a:lnTo>
                  <a:lnTo>
                    <a:pt x="436" y="187"/>
                  </a:lnTo>
                  <a:lnTo>
                    <a:pt x="438" y="187"/>
                  </a:lnTo>
                  <a:lnTo>
                    <a:pt x="440" y="187"/>
                  </a:lnTo>
                  <a:lnTo>
                    <a:pt x="440" y="187"/>
                  </a:lnTo>
                  <a:lnTo>
                    <a:pt x="443" y="185"/>
                  </a:lnTo>
                  <a:lnTo>
                    <a:pt x="445" y="182"/>
                  </a:lnTo>
                  <a:lnTo>
                    <a:pt x="450" y="180"/>
                  </a:lnTo>
                  <a:lnTo>
                    <a:pt x="450" y="177"/>
                  </a:lnTo>
                  <a:lnTo>
                    <a:pt x="452" y="177"/>
                  </a:lnTo>
                  <a:lnTo>
                    <a:pt x="452" y="170"/>
                  </a:lnTo>
                  <a:lnTo>
                    <a:pt x="454" y="170"/>
                  </a:lnTo>
                  <a:lnTo>
                    <a:pt x="454" y="168"/>
                  </a:lnTo>
                  <a:lnTo>
                    <a:pt x="454" y="168"/>
                  </a:lnTo>
                  <a:lnTo>
                    <a:pt x="457" y="168"/>
                  </a:lnTo>
                  <a:lnTo>
                    <a:pt x="457" y="166"/>
                  </a:lnTo>
                  <a:lnTo>
                    <a:pt x="459" y="166"/>
                  </a:lnTo>
                  <a:lnTo>
                    <a:pt x="459" y="166"/>
                  </a:lnTo>
                  <a:lnTo>
                    <a:pt x="462" y="163"/>
                  </a:lnTo>
                  <a:lnTo>
                    <a:pt x="466" y="161"/>
                  </a:lnTo>
                  <a:lnTo>
                    <a:pt x="466" y="158"/>
                  </a:lnTo>
                  <a:lnTo>
                    <a:pt x="469" y="158"/>
                  </a:lnTo>
                  <a:lnTo>
                    <a:pt x="469" y="156"/>
                  </a:lnTo>
                  <a:lnTo>
                    <a:pt x="469" y="154"/>
                  </a:lnTo>
                  <a:lnTo>
                    <a:pt x="469" y="154"/>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 name="Freeform 35"/>
            <p:cNvSpPr>
              <a:spLocks/>
            </p:cNvSpPr>
            <p:nvPr/>
          </p:nvSpPr>
          <p:spPr bwMode="auto">
            <a:xfrm>
              <a:off x="3146" y="1123"/>
              <a:ext cx="15" cy="17"/>
            </a:xfrm>
            <a:custGeom>
              <a:avLst/>
              <a:gdLst>
                <a:gd name="T0" fmla="*/ 15 w 15"/>
                <a:gd name="T1" fmla="*/ 12 h 17"/>
                <a:gd name="T2" fmla="*/ 15 w 15"/>
                <a:gd name="T3" fmla="*/ 10 h 17"/>
                <a:gd name="T4" fmla="*/ 15 w 15"/>
                <a:gd name="T5" fmla="*/ 7 h 17"/>
                <a:gd name="T6" fmla="*/ 15 w 15"/>
                <a:gd name="T7" fmla="*/ 7 h 17"/>
                <a:gd name="T8" fmla="*/ 15 w 15"/>
                <a:gd name="T9" fmla="*/ 7 h 17"/>
                <a:gd name="T10" fmla="*/ 15 w 15"/>
                <a:gd name="T11" fmla="*/ 5 h 17"/>
                <a:gd name="T12" fmla="*/ 15 w 15"/>
                <a:gd name="T13" fmla="*/ 3 h 17"/>
                <a:gd name="T14" fmla="*/ 15 w 15"/>
                <a:gd name="T15" fmla="*/ 3 h 17"/>
                <a:gd name="T16" fmla="*/ 15 w 15"/>
                <a:gd name="T17" fmla="*/ 0 h 17"/>
                <a:gd name="T18" fmla="*/ 10 w 15"/>
                <a:gd name="T19" fmla="*/ 0 h 17"/>
                <a:gd name="T20" fmla="*/ 8 w 15"/>
                <a:gd name="T21" fmla="*/ 0 h 17"/>
                <a:gd name="T22" fmla="*/ 5 w 15"/>
                <a:gd name="T23" fmla="*/ 0 h 17"/>
                <a:gd name="T24" fmla="*/ 0 w 15"/>
                <a:gd name="T25" fmla="*/ 3 h 17"/>
                <a:gd name="T26" fmla="*/ 0 w 15"/>
                <a:gd name="T27" fmla="*/ 3 h 17"/>
                <a:gd name="T28" fmla="*/ 0 w 15"/>
                <a:gd name="T29" fmla="*/ 3 h 17"/>
                <a:gd name="T30" fmla="*/ 0 w 15"/>
                <a:gd name="T31" fmla="*/ 5 h 17"/>
                <a:gd name="T32" fmla="*/ 0 w 15"/>
                <a:gd name="T33" fmla="*/ 5 h 17"/>
                <a:gd name="T34" fmla="*/ 0 w 15"/>
                <a:gd name="T35" fmla="*/ 7 h 17"/>
                <a:gd name="T36" fmla="*/ 0 w 15"/>
                <a:gd name="T37" fmla="*/ 7 h 17"/>
                <a:gd name="T38" fmla="*/ 5 w 15"/>
                <a:gd name="T39" fmla="*/ 10 h 17"/>
                <a:gd name="T40" fmla="*/ 8 w 15"/>
                <a:gd name="T41" fmla="*/ 15 h 17"/>
                <a:gd name="T42" fmla="*/ 10 w 15"/>
                <a:gd name="T43" fmla="*/ 15 h 17"/>
                <a:gd name="T44" fmla="*/ 10 w 15"/>
                <a:gd name="T45" fmla="*/ 17 h 17"/>
                <a:gd name="T46" fmla="*/ 10 w 15"/>
                <a:gd name="T47" fmla="*/ 17 h 17"/>
                <a:gd name="T48" fmla="*/ 10 w 15"/>
                <a:gd name="T49" fmla="*/ 17 h 17"/>
                <a:gd name="T50" fmla="*/ 12 w 15"/>
                <a:gd name="T51" fmla="*/ 15 h 17"/>
                <a:gd name="T52" fmla="*/ 12 w 15"/>
                <a:gd name="T53" fmla="*/ 15 h 17"/>
                <a:gd name="T54" fmla="*/ 12 w 15"/>
                <a:gd name="T55" fmla="*/ 15 h 17"/>
                <a:gd name="T56" fmla="*/ 15 w 15"/>
                <a:gd name="T57" fmla="*/ 15 h 17"/>
                <a:gd name="T58" fmla="*/ 15 w 15"/>
                <a:gd name="T59" fmla="*/ 15 h 17"/>
                <a:gd name="T60" fmla="*/ 15 w 15"/>
                <a:gd name="T61"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 h="17">
                  <a:moveTo>
                    <a:pt x="15" y="12"/>
                  </a:moveTo>
                  <a:lnTo>
                    <a:pt x="15" y="10"/>
                  </a:lnTo>
                  <a:lnTo>
                    <a:pt x="15" y="7"/>
                  </a:lnTo>
                  <a:lnTo>
                    <a:pt x="15" y="7"/>
                  </a:lnTo>
                  <a:lnTo>
                    <a:pt x="15" y="7"/>
                  </a:lnTo>
                  <a:lnTo>
                    <a:pt x="15" y="5"/>
                  </a:lnTo>
                  <a:lnTo>
                    <a:pt x="15" y="3"/>
                  </a:lnTo>
                  <a:lnTo>
                    <a:pt x="15" y="3"/>
                  </a:lnTo>
                  <a:lnTo>
                    <a:pt x="15" y="0"/>
                  </a:lnTo>
                  <a:lnTo>
                    <a:pt x="10" y="0"/>
                  </a:lnTo>
                  <a:lnTo>
                    <a:pt x="8" y="0"/>
                  </a:lnTo>
                  <a:lnTo>
                    <a:pt x="5" y="0"/>
                  </a:lnTo>
                  <a:lnTo>
                    <a:pt x="0" y="3"/>
                  </a:lnTo>
                  <a:lnTo>
                    <a:pt x="0" y="3"/>
                  </a:lnTo>
                  <a:lnTo>
                    <a:pt x="0" y="3"/>
                  </a:lnTo>
                  <a:lnTo>
                    <a:pt x="0" y="5"/>
                  </a:lnTo>
                  <a:lnTo>
                    <a:pt x="0" y="5"/>
                  </a:lnTo>
                  <a:lnTo>
                    <a:pt x="0" y="7"/>
                  </a:lnTo>
                  <a:lnTo>
                    <a:pt x="0" y="7"/>
                  </a:lnTo>
                  <a:lnTo>
                    <a:pt x="5" y="10"/>
                  </a:lnTo>
                  <a:lnTo>
                    <a:pt x="8" y="15"/>
                  </a:lnTo>
                  <a:lnTo>
                    <a:pt x="10" y="15"/>
                  </a:lnTo>
                  <a:lnTo>
                    <a:pt x="10" y="17"/>
                  </a:lnTo>
                  <a:lnTo>
                    <a:pt x="10" y="17"/>
                  </a:lnTo>
                  <a:lnTo>
                    <a:pt x="10" y="17"/>
                  </a:lnTo>
                  <a:lnTo>
                    <a:pt x="12" y="15"/>
                  </a:lnTo>
                  <a:lnTo>
                    <a:pt x="12" y="15"/>
                  </a:lnTo>
                  <a:lnTo>
                    <a:pt x="12" y="15"/>
                  </a:lnTo>
                  <a:lnTo>
                    <a:pt x="15" y="15"/>
                  </a:lnTo>
                  <a:lnTo>
                    <a:pt x="15" y="15"/>
                  </a:lnTo>
                  <a:lnTo>
                    <a:pt x="15" y="12"/>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 name="Freeform 36"/>
            <p:cNvSpPr>
              <a:spLocks/>
            </p:cNvSpPr>
            <p:nvPr/>
          </p:nvSpPr>
          <p:spPr bwMode="auto">
            <a:xfrm>
              <a:off x="3906" y="1554"/>
              <a:ext cx="571" cy="410"/>
            </a:xfrm>
            <a:custGeom>
              <a:avLst/>
              <a:gdLst>
                <a:gd name="T0" fmla="*/ 564 w 571"/>
                <a:gd name="T1" fmla="*/ 133 h 410"/>
                <a:gd name="T2" fmla="*/ 547 w 571"/>
                <a:gd name="T3" fmla="*/ 128 h 410"/>
                <a:gd name="T4" fmla="*/ 521 w 571"/>
                <a:gd name="T5" fmla="*/ 135 h 410"/>
                <a:gd name="T6" fmla="*/ 490 w 571"/>
                <a:gd name="T7" fmla="*/ 147 h 410"/>
                <a:gd name="T8" fmla="*/ 443 w 571"/>
                <a:gd name="T9" fmla="*/ 145 h 410"/>
                <a:gd name="T10" fmla="*/ 412 w 571"/>
                <a:gd name="T11" fmla="*/ 130 h 410"/>
                <a:gd name="T12" fmla="*/ 370 w 571"/>
                <a:gd name="T13" fmla="*/ 130 h 410"/>
                <a:gd name="T14" fmla="*/ 334 w 571"/>
                <a:gd name="T15" fmla="*/ 118 h 410"/>
                <a:gd name="T16" fmla="*/ 301 w 571"/>
                <a:gd name="T17" fmla="*/ 111 h 410"/>
                <a:gd name="T18" fmla="*/ 275 w 571"/>
                <a:gd name="T19" fmla="*/ 97 h 410"/>
                <a:gd name="T20" fmla="*/ 225 w 571"/>
                <a:gd name="T21" fmla="*/ 100 h 410"/>
                <a:gd name="T22" fmla="*/ 185 w 571"/>
                <a:gd name="T23" fmla="*/ 74 h 410"/>
                <a:gd name="T24" fmla="*/ 154 w 571"/>
                <a:gd name="T25" fmla="*/ 50 h 410"/>
                <a:gd name="T26" fmla="*/ 95 w 571"/>
                <a:gd name="T27" fmla="*/ 5 h 410"/>
                <a:gd name="T28" fmla="*/ 64 w 571"/>
                <a:gd name="T29" fmla="*/ 17 h 410"/>
                <a:gd name="T30" fmla="*/ 67 w 571"/>
                <a:gd name="T31" fmla="*/ 26 h 410"/>
                <a:gd name="T32" fmla="*/ 76 w 571"/>
                <a:gd name="T33" fmla="*/ 55 h 410"/>
                <a:gd name="T34" fmla="*/ 97 w 571"/>
                <a:gd name="T35" fmla="*/ 83 h 410"/>
                <a:gd name="T36" fmla="*/ 107 w 571"/>
                <a:gd name="T37" fmla="*/ 97 h 410"/>
                <a:gd name="T38" fmla="*/ 90 w 571"/>
                <a:gd name="T39" fmla="*/ 111 h 410"/>
                <a:gd name="T40" fmla="*/ 74 w 571"/>
                <a:gd name="T41" fmla="*/ 128 h 410"/>
                <a:gd name="T42" fmla="*/ 69 w 571"/>
                <a:gd name="T43" fmla="*/ 133 h 410"/>
                <a:gd name="T44" fmla="*/ 88 w 571"/>
                <a:gd name="T45" fmla="*/ 140 h 410"/>
                <a:gd name="T46" fmla="*/ 95 w 571"/>
                <a:gd name="T47" fmla="*/ 159 h 410"/>
                <a:gd name="T48" fmla="*/ 76 w 571"/>
                <a:gd name="T49" fmla="*/ 168 h 410"/>
                <a:gd name="T50" fmla="*/ 100 w 571"/>
                <a:gd name="T51" fmla="*/ 192 h 410"/>
                <a:gd name="T52" fmla="*/ 126 w 571"/>
                <a:gd name="T53" fmla="*/ 208 h 410"/>
                <a:gd name="T54" fmla="*/ 140 w 571"/>
                <a:gd name="T55" fmla="*/ 232 h 410"/>
                <a:gd name="T56" fmla="*/ 116 w 571"/>
                <a:gd name="T57" fmla="*/ 234 h 410"/>
                <a:gd name="T58" fmla="*/ 104 w 571"/>
                <a:gd name="T59" fmla="*/ 237 h 410"/>
                <a:gd name="T60" fmla="*/ 69 w 571"/>
                <a:gd name="T61" fmla="*/ 251 h 410"/>
                <a:gd name="T62" fmla="*/ 7 w 571"/>
                <a:gd name="T63" fmla="*/ 291 h 410"/>
                <a:gd name="T64" fmla="*/ 5 w 571"/>
                <a:gd name="T65" fmla="*/ 327 h 410"/>
                <a:gd name="T66" fmla="*/ 17 w 571"/>
                <a:gd name="T67" fmla="*/ 350 h 410"/>
                <a:gd name="T68" fmla="*/ 26 w 571"/>
                <a:gd name="T69" fmla="*/ 381 h 410"/>
                <a:gd name="T70" fmla="*/ 76 w 571"/>
                <a:gd name="T71" fmla="*/ 374 h 410"/>
                <a:gd name="T72" fmla="*/ 95 w 571"/>
                <a:gd name="T73" fmla="*/ 388 h 410"/>
                <a:gd name="T74" fmla="*/ 100 w 571"/>
                <a:gd name="T75" fmla="*/ 384 h 410"/>
                <a:gd name="T76" fmla="*/ 116 w 571"/>
                <a:gd name="T77" fmla="*/ 388 h 410"/>
                <a:gd name="T78" fmla="*/ 135 w 571"/>
                <a:gd name="T79" fmla="*/ 410 h 410"/>
                <a:gd name="T80" fmla="*/ 154 w 571"/>
                <a:gd name="T81" fmla="*/ 400 h 410"/>
                <a:gd name="T82" fmla="*/ 178 w 571"/>
                <a:gd name="T83" fmla="*/ 393 h 410"/>
                <a:gd name="T84" fmla="*/ 211 w 571"/>
                <a:gd name="T85" fmla="*/ 398 h 410"/>
                <a:gd name="T86" fmla="*/ 249 w 571"/>
                <a:gd name="T87" fmla="*/ 384 h 410"/>
                <a:gd name="T88" fmla="*/ 268 w 571"/>
                <a:gd name="T89" fmla="*/ 372 h 410"/>
                <a:gd name="T90" fmla="*/ 289 w 571"/>
                <a:gd name="T91" fmla="*/ 350 h 410"/>
                <a:gd name="T92" fmla="*/ 320 w 571"/>
                <a:gd name="T93" fmla="*/ 360 h 410"/>
                <a:gd name="T94" fmla="*/ 341 w 571"/>
                <a:gd name="T95" fmla="*/ 388 h 410"/>
                <a:gd name="T96" fmla="*/ 362 w 571"/>
                <a:gd name="T97" fmla="*/ 391 h 410"/>
                <a:gd name="T98" fmla="*/ 398 w 571"/>
                <a:gd name="T99" fmla="*/ 374 h 410"/>
                <a:gd name="T100" fmla="*/ 429 w 571"/>
                <a:gd name="T101" fmla="*/ 369 h 410"/>
                <a:gd name="T102" fmla="*/ 436 w 571"/>
                <a:gd name="T103" fmla="*/ 322 h 410"/>
                <a:gd name="T104" fmla="*/ 462 w 571"/>
                <a:gd name="T105" fmla="*/ 296 h 410"/>
                <a:gd name="T106" fmla="*/ 483 w 571"/>
                <a:gd name="T107" fmla="*/ 282 h 410"/>
                <a:gd name="T108" fmla="*/ 516 w 571"/>
                <a:gd name="T109" fmla="*/ 291 h 410"/>
                <a:gd name="T110" fmla="*/ 512 w 571"/>
                <a:gd name="T111" fmla="*/ 275 h 410"/>
                <a:gd name="T112" fmla="*/ 512 w 571"/>
                <a:gd name="T113" fmla="*/ 265 h 410"/>
                <a:gd name="T114" fmla="*/ 535 w 571"/>
                <a:gd name="T115" fmla="*/ 258 h 410"/>
                <a:gd name="T116" fmla="*/ 542 w 571"/>
                <a:gd name="T117" fmla="*/ 237 h 410"/>
                <a:gd name="T118" fmla="*/ 514 w 571"/>
                <a:gd name="T119" fmla="*/ 211 h 410"/>
                <a:gd name="T120" fmla="*/ 516 w 571"/>
                <a:gd name="T121" fmla="*/ 199 h 410"/>
                <a:gd name="T122" fmla="*/ 542 w 571"/>
                <a:gd name="T123" fmla="*/ 173 h 410"/>
                <a:gd name="T124" fmla="*/ 571 w 571"/>
                <a:gd name="T125" fmla="*/ 152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1" h="410">
                  <a:moveTo>
                    <a:pt x="571" y="149"/>
                  </a:moveTo>
                  <a:lnTo>
                    <a:pt x="571" y="147"/>
                  </a:lnTo>
                  <a:lnTo>
                    <a:pt x="571" y="147"/>
                  </a:lnTo>
                  <a:lnTo>
                    <a:pt x="568" y="145"/>
                  </a:lnTo>
                  <a:lnTo>
                    <a:pt x="566" y="145"/>
                  </a:lnTo>
                  <a:lnTo>
                    <a:pt x="566" y="145"/>
                  </a:lnTo>
                  <a:lnTo>
                    <a:pt x="566" y="142"/>
                  </a:lnTo>
                  <a:lnTo>
                    <a:pt x="566" y="142"/>
                  </a:lnTo>
                  <a:lnTo>
                    <a:pt x="566" y="142"/>
                  </a:lnTo>
                  <a:lnTo>
                    <a:pt x="568" y="140"/>
                  </a:lnTo>
                  <a:lnTo>
                    <a:pt x="568" y="140"/>
                  </a:lnTo>
                  <a:lnTo>
                    <a:pt x="568" y="140"/>
                  </a:lnTo>
                  <a:lnTo>
                    <a:pt x="568" y="140"/>
                  </a:lnTo>
                  <a:lnTo>
                    <a:pt x="568" y="137"/>
                  </a:lnTo>
                  <a:lnTo>
                    <a:pt x="564" y="135"/>
                  </a:lnTo>
                  <a:lnTo>
                    <a:pt x="564" y="133"/>
                  </a:lnTo>
                  <a:lnTo>
                    <a:pt x="561" y="133"/>
                  </a:lnTo>
                  <a:lnTo>
                    <a:pt x="561" y="133"/>
                  </a:lnTo>
                  <a:lnTo>
                    <a:pt x="559" y="130"/>
                  </a:lnTo>
                  <a:lnTo>
                    <a:pt x="559" y="130"/>
                  </a:lnTo>
                  <a:lnTo>
                    <a:pt x="559" y="130"/>
                  </a:lnTo>
                  <a:lnTo>
                    <a:pt x="559" y="130"/>
                  </a:lnTo>
                  <a:lnTo>
                    <a:pt x="559" y="128"/>
                  </a:lnTo>
                  <a:lnTo>
                    <a:pt x="561" y="126"/>
                  </a:lnTo>
                  <a:lnTo>
                    <a:pt x="561" y="126"/>
                  </a:lnTo>
                  <a:lnTo>
                    <a:pt x="559" y="123"/>
                  </a:lnTo>
                  <a:lnTo>
                    <a:pt x="554" y="126"/>
                  </a:lnTo>
                  <a:lnTo>
                    <a:pt x="552" y="126"/>
                  </a:lnTo>
                  <a:lnTo>
                    <a:pt x="552" y="128"/>
                  </a:lnTo>
                  <a:lnTo>
                    <a:pt x="549" y="126"/>
                  </a:lnTo>
                  <a:lnTo>
                    <a:pt x="547" y="126"/>
                  </a:lnTo>
                  <a:lnTo>
                    <a:pt x="547" y="128"/>
                  </a:lnTo>
                  <a:lnTo>
                    <a:pt x="547" y="130"/>
                  </a:lnTo>
                  <a:lnTo>
                    <a:pt x="547" y="130"/>
                  </a:lnTo>
                  <a:lnTo>
                    <a:pt x="547" y="130"/>
                  </a:lnTo>
                  <a:lnTo>
                    <a:pt x="545" y="137"/>
                  </a:lnTo>
                  <a:lnTo>
                    <a:pt x="542" y="142"/>
                  </a:lnTo>
                  <a:lnTo>
                    <a:pt x="538" y="147"/>
                  </a:lnTo>
                  <a:lnTo>
                    <a:pt x="533" y="147"/>
                  </a:lnTo>
                  <a:lnTo>
                    <a:pt x="533" y="147"/>
                  </a:lnTo>
                  <a:lnTo>
                    <a:pt x="528" y="145"/>
                  </a:lnTo>
                  <a:lnTo>
                    <a:pt x="528" y="142"/>
                  </a:lnTo>
                  <a:lnTo>
                    <a:pt x="526" y="142"/>
                  </a:lnTo>
                  <a:lnTo>
                    <a:pt x="526" y="140"/>
                  </a:lnTo>
                  <a:lnTo>
                    <a:pt x="526" y="137"/>
                  </a:lnTo>
                  <a:lnTo>
                    <a:pt x="526" y="137"/>
                  </a:lnTo>
                  <a:lnTo>
                    <a:pt x="521" y="135"/>
                  </a:lnTo>
                  <a:lnTo>
                    <a:pt x="521" y="135"/>
                  </a:lnTo>
                  <a:lnTo>
                    <a:pt x="519" y="135"/>
                  </a:lnTo>
                  <a:lnTo>
                    <a:pt x="516" y="140"/>
                  </a:lnTo>
                  <a:lnTo>
                    <a:pt x="514" y="140"/>
                  </a:lnTo>
                  <a:lnTo>
                    <a:pt x="512" y="137"/>
                  </a:lnTo>
                  <a:lnTo>
                    <a:pt x="509" y="137"/>
                  </a:lnTo>
                  <a:lnTo>
                    <a:pt x="509" y="137"/>
                  </a:lnTo>
                  <a:lnTo>
                    <a:pt x="509" y="140"/>
                  </a:lnTo>
                  <a:lnTo>
                    <a:pt x="507" y="142"/>
                  </a:lnTo>
                  <a:lnTo>
                    <a:pt x="505" y="142"/>
                  </a:lnTo>
                  <a:lnTo>
                    <a:pt x="505" y="142"/>
                  </a:lnTo>
                  <a:lnTo>
                    <a:pt x="502" y="142"/>
                  </a:lnTo>
                  <a:lnTo>
                    <a:pt x="500" y="140"/>
                  </a:lnTo>
                  <a:lnTo>
                    <a:pt x="497" y="142"/>
                  </a:lnTo>
                  <a:lnTo>
                    <a:pt x="497" y="142"/>
                  </a:lnTo>
                  <a:lnTo>
                    <a:pt x="493" y="145"/>
                  </a:lnTo>
                  <a:lnTo>
                    <a:pt x="490" y="147"/>
                  </a:lnTo>
                  <a:lnTo>
                    <a:pt x="486" y="145"/>
                  </a:lnTo>
                  <a:lnTo>
                    <a:pt x="476" y="140"/>
                  </a:lnTo>
                  <a:lnTo>
                    <a:pt x="474" y="140"/>
                  </a:lnTo>
                  <a:lnTo>
                    <a:pt x="469" y="140"/>
                  </a:lnTo>
                  <a:lnTo>
                    <a:pt x="467" y="142"/>
                  </a:lnTo>
                  <a:lnTo>
                    <a:pt x="462" y="142"/>
                  </a:lnTo>
                  <a:lnTo>
                    <a:pt x="462" y="145"/>
                  </a:lnTo>
                  <a:lnTo>
                    <a:pt x="460" y="149"/>
                  </a:lnTo>
                  <a:lnTo>
                    <a:pt x="457" y="152"/>
                  </a:lnTo>
                  <a:lnTo>
                    <a:pt x="457" y="152"/>
                  </a:lnTo>
                  <a:lnTo>
                    <a:pt x="452" y="149"/>
                  </a:lnTo>
                  <a:lnTo>
                    <a:pt x="450" y="147"/>
                  </a:lnTo>
                  <a:lnTo>
                    <a:pt x="450" y="145"/>
                  </a:lnTo>
                  <a:lnTo>
                    <a:pt x="448" y="145"/>
                  </a:lnTo>
                  <a:lnTo>
                    <a:pt x="448" y="142"/>
                  </a:lnTo>
                  <a:lnTo>
                    <a:pt x="443" y="145"/>
                  </a:lnTo>
                  <a:lnTo>
                    <a:pt x="438" y="145"/>
                  </a:lnTo>
                  <a:lnTo>
                    <a:pt x="433" y="142"/>
                  </a:lnTo>
                  <a:lnTo>
                    <a:pt x="431" y="140"/>
                  </a:lnTo>
                  <a:lnTo>
                    <a:pt x="429" y="135"/>
                  </a:lnTo>
                  <a:lnTo>
                    <a:pt x="429" y="130"/>
                  </a:lnTo>
                  <a:lnTo>
                    <a:pt x="429" y="130"/>
                  </a:lnTo>
                  <a:lnTo>
                    <a:pt x="429" y="130"/>
                  </a:lnTo>
                  <a:lnTo>
                    <a:pt x="426" y="126"/>
                  </a:lnTo>
                  <a:lnTo>
                    <a:pt x="426" y="123"/>
                  </a:lnTo>
                  <a:lnTo>
                    <a:pt x="426" y="121"/>
                  </a:lnTo>
                  <a:lnTo>
                    <a:pt x="426" y="121"/>
                  </a:lnTo>
                  <a:lnTo>
                    <a:pt x="424" y="121"/>
                  </a:lnTo>
                  <a:lnTo>
                    <a:pt x="422" y="126"/>
                  </a:lnTo>
                  <a:lnTo>
                    <a:pt x="419" y="126"/>
                  </a:lnTo>
                  <a:lnTo>
                    <a:pt x="415" y="128"/>
                  </a:lnTo>
                  <a:lnTo>
                    <a:pt x="412" y="130"/>
                  </a:lnTo>
                  <a:lnTo>
                    <a:pt x="407" y="130"/>
                  </a:lnTo>
                  <a:lnTo>
                    <a:pt x="407" y="135"/>
                  </a:lnTo>
                  <a:lnTo>
                    <a:pt x="405" y="137"/>
                  </a:lnTo>
                  <a:lnTo>
                    <a:pt x="403" y="140"/>
                  </a:lnTo>
                  <a:lnTo>
                    <a:pt x="398" y="140"/>
                  </a:lnTo>
                  <a:lnTo>
                    <a:pt x="398" y="140"/>
                  </a:lnTo>
                  <a:lnTo>
                    <a:pt x="393" y="137"/>
                  </a:lnTo>
                  <a:lnTo>
                    <a:pt x="393" y="137"/>
                  </a:lnTo>
                  <a:lnTo>
                    <a:pt x="391" y="140"/>
                  </a:lnTo>
                  <a:lnTo>
                    <a:pt x="391" y="140"/>
                  </a:lnTo>
                  <a:lnTo>
                    <a:pt x="389" y="142"/>
                  </a:lnTo>
                  <a:lnTo>
                    <a:pt x="386" y="142"/>
                  </a:lnTo>
                  <a:lnTo>
                    <a:pt x="379" y="137"/>
                  </a:lnTo>
                  <a:lnTo>
                    <a:pt x="372" y="133"/>
                  </a:lnTo>
                  <a:lnTo>
                    <a:pt x="370" y="130"/>
                  </a:lnTo>
                  <a:lnTo>
                    <a:pt x="370" y="130"/>
                  </a:lnTo>
                  <a:lnTo>
                    <a:pt x="367" y="130"/>
                  </a:lnTo>
                  <a:lnTo>
                    <a:pt x="367" y="128"/>
                  </a:lnTo>
                  <a:lnTo>
                    <a:pt x="365" y="128"/>
                  </a:lnTo>
                  <a:lnTo>
                    <a:pt x="362" y="126"/>
                  </a:lnTo>
                  <a:lnTo>
                    <a:pt x="358" y="126"/>
                  </a:lnTo>
                  <a:lnTo>
                    <a:pt x="351" y="121"/>
                  </a:lnTo>
                  <a:lnTo>
                    <a:pt x="348" y="121"/>
                  </a:lnTo>
                  <a:lnTo>
                    <a:pt x="346" y="121"/>
                  </a:lnTo>
                  <a:lnTo>
                    <a:pt x="344" y="121"/>
                  </a:lnTo>
                  <a:lnTo>
                    <a:pt x="344" y="121"/>
                  </a:lnTo>
                  <a:lnTo>
                    <a:pt x="344" y="118"/>
                  </a:lnTo>
                  <a:lnTo>
                    <a:pt x="344" y="118"/>
                  </a:lnTo>
                  <a:lnTo>
                    <a:pt x="341" y="116"/>
                  </a:lnTo>
                  <a:lnTo>
                    <a:pt x="341" y="116"/>
                  </a:lnTo>
                  <a:lnTo>
                    <a:pt x="339" y="116"/>
                  </a:lnTo>
                  <a:lnTo>
                    <a:pt x="334" y="118"/>
                  </a:lnTo>
                  <a:lnTo>
                    <a:pt x="332" y="121"/>
                  </a:lnTo>
                  <a:lnTo>
                    <a:pt x="329" y="121"/>
                  </a:lnTo>
                  <a:lnTo>
                    <a:pt x="329" y="121"/>
                  </a:lnTo>
                  <a:lnTo>
                    <a:pt x="327" y="118"/>
                  </a:lnTo>
                  <a:lnTo>
                    <a:pt x="327" y="118"/>
                  </a:lnTo>
                  <a:lnTo>
                    <a:pt x="327" y="118"/>
                  </a:lnTo>
                  <a:lnTo>
                    <a:pt x="325" y="118"/>
                  </a:lnTo>
                  <a:lnTo>
                    <a:pt x="325" y="118"/>
                  </a:lnTo>
                  <a:lnTo>
                    <a:pt x="325" y="118"/>
                  </a:lnTo>
                  <a:lnTo>
                    <a:pt x="322" y="118"/>
                  </a:lnTo>
                  <a:lnTo>
                    <a:pt x="320" y="118"/>
                  </a:lnTo>
                  <a:lnTo>
                    <a:pt x="320" y="116"/>
                  </a:lnTo>
                  <a:lnTo>
                    <a:pt x="313" y="111"/>
                  </a:lnTo>
                  <a:lnTo>
                    <a:pt x="308" y="111"/>
                  </a:lnTo>
                  <a:lnTo>
                    <a:pt x="306" y="111"/>
                  </a:lnTo>
                  <a:lnTo>
                    <a:pt x="301" y="111"/>
                  </a:lnTo>
                  <a:lnTo>
                    <a:pt x="301" y="114"/>
                  </a:lnTo>
                  <a:lnTo>
                    <a:pt x="291" y="121"/>
                  </a:lnTo>
                  <a:lnTo>
                    <a:pt x="289" y="121"/>
                  </a:lnTo>
                  <a:lnTo>
                    <a:pt x="287" y="123"/>
                  </a:lnTo>
                  <a:lnTo>
                    <a:pt x="287" y="121"/>
                  </a:lnTo>
                  <a:lnTo>
                    <a:pt x="287" y="121"/>
                  </a:lnTo>
                  <a:lnTo>
                    <a:pt x="287" y="118"/>
                  </a:lnTo>
                  <a:lnTo>
                    <a:pt x="287" y="118"/>
                  </a:lnTo>
                  <a:lnTo>
                    <a:pt x="287" y="118"/>
                  </a:lnTo>
                  <a:lnTo>
                    <a:pt x="284" y="118"/>
                  </a:lnTo>
                  <a:lnTo>
                    <a:pt x="284" y="118"/>
                  </a:lnTo>
                  <a:lnTo>
                    <a:pt x="282" y="118"/>
                  </a:lnTo>
                  <a:lnTo>
                    <a:pt x="277" y="114"/>
                  </a:lnTo>
                  <a:lnTo>
                    <a:pt x="275" y="111"/>
                  </a:lnTo>
                  <a:lnTo>
                    <a:pt x="273" y="107"/>
                  </a:lnTo>
                  <a:lnTo>
                    <a:pt x="275" y="97"/>
                  </a:lnTo>
                  <a:lnTo>
                    <a:pt x="273" y="92"/>
                  </a:lnTo>
                  <a:lnTo>
                    <a:pt x="273" y="90"/>
                  </a:lnTo>
                  <a:lnTo>
                    <a:pt x="263" y="85"/>
                  </a:lnTo>
                  <a:lnTo>
                    <a:pt x="261" y="85"/>
                  </a:lnTo>
                  <a:lnTo>
                    <a:pt x="251" y="88"/>
                  </a:lnTo>
                  <a:lnTo>
                    <a:pt x="246" y="92"/>
                  </a:lnTo>
                  <a:lnTo>
                    <a:pt x="244" y="95"/>
                  </a:lnTo>
                  <a:lnTo>
                    <a:pt x="242" y="95"/>
                  </a:lnTo>
                  <a:lnTo>
                    <a:pt x="239" y="95"/>
                  </a:lnTo>
                  <a:lnTo>
                    <a:pt x="237" y="95"/>
                  </a:lnTo>
                  <a:lnTo>
                    <a:pt x="235" y="95"/>
                  </a:lnTo>
                  <a:lnTo>
                    <a:pt x="235" y="97"/>
                  </a:lnTo>
                  <a:lnTo>
                    <a:pt x="232" y="97"/>
                  </a:lnTo>
                  <a:lnTo>
                    <a:pt x="232" y="100"/>
                  </a:lnTo>
                  <a:lnTo>
                    <a:pt x="228" y="100"/>
                  </a:lnTo>
                  <a:lnTo>
                    <a:pt x="225" y="100"/>
                  </a:lnTo>
                  <a:lnTo>
                    <a:pt x="216" y="97"/>
                  </a:lnTo>
                  <a:lnTo>
                    <a:pt x="211" y="95"/>
                  </a:lnTo>
                  <a:lnTo>
                    <a:pt x="211" y="90"/>
                  </a:lnTo>
                  <a:lnTo>
                    <a:pt x="211" y="85"/>
                  </a:lnTo>
                  <a:lnTo>
                    <a:pt x="206" y="83"/>
                  </a:lnTo>
                  <a:lnTo>
                    <a:pt x="204" y="83"/>
                  </a:lnTo>
                  <a:lnTo>
                    <a:pt x="197" y="88"/>
                  </a:lnTo>
                  <a:lnTo>
                    <a:pt x="194" y="85"/>
                  </a:lnTo>
                  <a:lnTo>
                    <a:pt x="194" y="85"/>
                  </a:lnTo>
                  <a:lnTo>
                    <a:pt x="194" y="83"/>
                  </a:lnTo>
                  <a:lnTo>
                    <a:pt x="192" y="81"/>
                  </a:lnTo>
                  <a:lnTo>
                    <a:pt x="192" y="81"/>
                  </a:lnTo>
                  <a:lnTo>
                    <a:pt x="190" y="81"/>
                  </a:lnTo>
                  <a:lnTo>
                    <a:pt x="187" y="81"/>
                  </a:lnTo>
                  <a:lnTo>
                    <a:pt x="187" y="78"/>
                  </a:lnTo>
                  <a:lnTo>
                    <a:pt x="185" y="74"/>
                  </a:lnTo>
                  <a:lnTo>
                    <a:pt x="185" y="71"/>
                  </a:lnTo>
                  <a:lnTo>
                    <a:pt x="183" y="71"/>
                  </a:lnTo>
                  <a:lnTo>
                    <a:pt x="175" y="69"/>
                  </a:lnTo>
                  <a:lnTo>
                    <a:pt x="173" y="66"/>
                  </a:lnTo>
                  <a:lnTo>
                    <a:pt x="173" y="66"/>
                  </a:lnTo>
                  <a:lnTo>
                    <a:pt x="171" y="64"/>
                  </a:lnTo>
                  <a:lnTo>
                    <a:pt x="171" y="64"/>
                  </a:lnTo>
                  <a:lnTo>
                    <a:pt x="168" y="66"/>
                  </a:lnTo>
                  <a:lnTo>
                    <a:pt x="166" y="66"/>
                  </a:lnTo>
                  <a:lnTo>
                    <a:pt x="166" y="66"/>
                  </a:lnTo>
                  <a:lnTo>
                    <a:pt x="152" y="62"/>
                  </a:lnTo>
                  <a:lnTo>
                    <a:pt x="149" y="62"/>
                  </a:lnTo>
                  <a:lnTo>
                    <a:pt x="149" y="59"/>
                  </a:lnTo>
                  <a:lnTo>
                    <a:pt x="149" y="57"/>
                  </a:lnTo>
                  <a:lnTo>
                    <a:pt x="152" y="52"/>
                  </a:lnTo>
                  <a:lnTo>
                    <a:pt x="154" y="50"/>
                  </a:lnTo>
                  <a:lnTo>
                    <a:pt x="154" y="45"/>
                  </a:lnTo>
                  <a:lnTo>
                    <a:pt x="154" y="40"/>
                  </a:lnTo>
                  <a:lnTo>
                    <a:pt x="152" y="36"/>
                  </a:lnTo>
                  <a:lnTo>
                    <a:pt x="149" y="31"/>
                  </a:lnTo>
                  <a:lnTo>
                    <a:pt x="147" y="26"/>
                  </a:lnTo>
                  <a:lnTo>
                    <a:pt x="145" y="24"/>
                  </a:lnTo>
                  <a:lnTo>
                    <a:pt x="112" y="19"/>
                  </a:lnTo>
                  <a:lnTo>
                    <a:pt x="109" y="17"/>
                  </a:lnTo>
                  <a:lnTo>
                    <a:pt x="107" y="14"/>
                  </a:lnTo>
                  <a:lnTo>
                    <a:pt x="104" y="12"/>
                  </a:lnTo>
                  <a:lnTo>
                    <a:pt x="104" y="10"/>
                  </a:lnTo>
                  <a:lnTo>
                    <a:pt x="100" y="10"/>
                  </a:lnTo>
                  <a:lnTo>
                    <a:pt x="100" y="10"/>
                  </a:lnTo>
                  <a:lnTo>
                    <a:pt x="97" y="7"/>
                  </a:lnTo>
                  <a:lnTo>
                    <a:pt x="97" y="5"/>
                  </a:lnTo>
                  <a:lnTo>
                    <a:pt x="95" y="5"/>
                  </a:lnTo>
                  <a:lnTo>
                    <a:pt x="93" y="5"/>
                  </a:lnTo>
                  <a:lnTo>
                    <a:pt x="93" y="2"/>
                  </a:lnTo>
                  <a:lnTo>
                    <a:pt x="93" y="0"/>
                  </a:lnTo>
                  <a:lnTo>
                    <a:pt x="90" y="0"/>
                  </a:lnTo>
                  <a:lnTo>
                    <a:pt x="88" y="0"/>
                  </a:lnTo>
                  <a:lnTo>
                    <a:pt x="81" y="7"/>
                  </a:lnTo>
                  <a:lnTo>
                    <a:pt x="78" y="10"/>
                  </a:lnTo>
                  <a:lnTo>
                    <a:pt x="76" y="10"/>
                  </a:lnTo>
                  <a:lnTo>
                    <a:pt x="71" y="10"/>
                  </a:lnTo>
                  <a:lnTo>
                    <a:pt x="69" y="10"/>
                  </a:lnTo>
                  <a:lnTo>
                    <a:pt x="69" y="10"/>
                  </a:lnTo>
                  <a:lnTo>
                    <a:pt x="67" y="10"/>
                  </a:lnTo>
                  <a:lnTo>
                    <a:pt x="62" y="10"/>
                  </a:lnTo>
                  <a:lnTo>
                    <a:pt x="59" y="10"/>
                  </a:lnTo>
                  <a:lnTo>
                    <a:pt x="59" y="12"/>
                  </a:lnTo>
                  <a:lnTo>
                    <a:pt x="64" y="17"/>
                  </a:lnTo>
                  <a:lnTo>
                    <a:pt x="64" y="17"/>
                  </a:lnTo>
                  <a:lnTo>
                    <a:pt x="64" y="19"/>
                  </a:lnTo>
                  <a:lnTo>
                    <a:pt x="64" y="19"/>
                  </a:lnTo>
                  <a:lnTo>
                    <a:pt x="62" y="21"/>
                  </a:lnTo>
                  <a:lnTo>
                    <a:pt x="62" y="21"/>
                  </a:lnTo>
                  <a:lnTo>
                    <a:pt x="62" y="21"/>
                  </a:lnTo>
                  <a:lnTo>
                    <a:pt x="62" y="21"/>
                  </a:lnTo>
                  <a:lnTo>
                    <a:pt x="62" y="21"/>
                  </a:lnTo>
                  <a:lnTo>
                    <a:pt x="62" y="24"/>
                  </a:lnTo>
                  <a:lnTo>
                    <a:pt x="62" y="24"/>
                  </a:lnTo>
                  <a:lnTo>
                    <a:pt x="62" y="24"/>
                  </a:lnTo>
                  <a:lnTo>
                    <a:pt x="62" y="24"/>
                  </a:lnTo>
                  <a:lnTo>
                    <a:pt x="64" y="24"/>
                  </a:lnTo>
                  <a:lnTo>
                    <a:pt x="67" y="24"/>
                  </a:lnTo>
                  <a:lnTo>
                    <a:pt x="67" y="24"/>
                  </a:lnTo>
                  <a:lnTo>
                    <a:pt x="67" y="26"/>
                  </a:lnTo>
                  <a:lnTo>
                    <a:pt x="64" y="29"/>
                  </a:lnTo>
                  <a:lnTo>
                    <a:pt x="64" y="31"/>
                  </a:lnTo>
                  <a:lnTo>
                    <a:pt x="67" y="31"/>
                  </a:lnTo>
                  <a:lnTo>
                    <a:pt x="67" y="33"/>
                  </a:lnTo>
                  <a:lnTo>
                    <a:pt x="69" y="33"/>
                  </a:lnTo>
                  <a:lnTo>
                    <a:pt x="69" y="36"/>
                  </a:lnTo>
                  <a:lnTo>
                    <a:pt x="69" y="36"/>
                  </a:lnTo>
                  <a:lnTo>
                    <a:pt x="71" y="38"/>
                  </a:lnTo>
                  <a:lnTo>
                    <a:pt x="71" y="40"/>
                  </a:lnTo>
                  <a:lnTo>
                    <a:pt x="71" y="43"/>
                  </a:lnTo>
                  <a:lnTo>
                    <a:pt x="71" y="45"/>
                  </a:lnTo>
                  <a:lnTo>
                    <a:pt x="71" y="47"/>
                  </a:lnTo>
                  <a:lnTo>
                    <a:pt x="71" y="47"/>
                  </a:lnTo>
                  <a:lnTo>
                    <a:pt x="76" y="50"/>
                  </a:lnTo>
                  <a:lnTo>
                    <a:pt x="76" y="52"/>
                  </a:lnTo>
                  <a:lnTo>
                    <a:pt x="76" y="55"/>
                  </a:lnTo>
                  <a:lnTo>
                    <a:pt x="78" y="57"/>
                  </a:lnTo>
                  <a:lnTo>
                    <a:pt x="81" y="57"/>
                  </a:lnTo>
                  <a:lnTo>
                    <a:pt x="81" y="59"/>
                  </a:lnTo>
                  <a:lnTo>
                    <a:pt x="81" y="62"/>
                  </a:lnTo>
                  <a:lnTo>
                    <a:pt x="81" y="62"/>
                  </a:lnTo>
                  <a:lnTo>
                    <a:pt x="81" y="66"/>
                  </a:lnTo>
                  <a:lnTo>
                    <a:pt x="81" y="66"/>
                  </a:lnTo>
                  <a:lnTo>
                    <a:pt x="86" y="74"/>
                  </a:lnTo>
                  <a:lnTo>
                    <a:pt x="86" y="76"/>
                  </a:lnTo>
                  <a:lnTo>
                    <a:pt x="88" y="78"/>
                  </a:lnTo>
                  <a:lnTo>
                    <a:pt x="90" y="78"/>
                  </a:lnTo>
                  <a:lnTo>
                    <a:pt x="90" y="78"/>
                  </a:lnTo>
                  <a:lnTo>
                    <a:pt x="93" y="81"/>
                  </a:lnTo>
                  <a:lnTo>
                    <a:pt x="95" y="83"/>
                  </a:lnTo>
                  <a:lnTo>
                    <a:pt x="97" y="83"/>
                  </a:lnTo>
                  <a:lnTo>
                    <a:pt x="97" y="83"/>
                  </a:lnTo>
                  <a:lnTo>
                    <a:pt x="97" y="81"/>
                  </a:lnTo>
                  <a:lnTo>
                    <a:pt x="100" y="81"/>
                  </a:lnTo>
                  <a:lnTo>
                    <a:pt x="100" y="81"/>
                  </a:lnTo>
                  <a:lnTo>
                    <a:pt x="100" y="81"/>
                  </a:lnTo>
                  <a:lnTo>
                    <a:pt x="102" y="81"/>
                  </a:lnTo>
                  <a:lnTo>
                    <a:pt x="102" y="81"/>
                  </a:lnTo>
                  <a:lnTo>
                    <a:pt x="104" y="81"/>
                  </a:lnTo>
                  <a:lnTo>
                    <a:pt x="104" y="81"/>
                  </a:lnTo>
                  <a:lnTo>
                    <a:pt x="107" y="83"/>
                  </a:lnTo>
                  <a:lnTo>
                    <a:pt x="107" y="85"/>
                  </a:lnTo>
                  <a:lnTo>
                    <a:pt x="107" y="88"/>
                  </a:lnTo>
                  <a:lnTo>
                    <a:pt x="107" y="90"/>
                  </a:lnTo>
                  <a:lnTo>
                    <a:pt x="107" y="95"/>
                  </a:lnTo>
                  <a:lnTo>
                    <a:pt x="107" y="97"/>
                  </a:lnTo>
                  <a:lnTo>
                    <a:pt x="107" y="97"/>
                  </a:lnTo>
                  <a:lnTo>
                    <a:pt x="107" y="97"/>
                  </a:lnTo>
                  <a:lnTo>
                    <a:pt x="109" y="97"/>
                  </a:lnTo>
                  <a:lnTo>
                    <a:pt x="112" y="97"/>
                  </a:lnTo>
                  <a:lnTo>
                    <a:pt x="112" y="100"/>
                  </a:lnTo>
                  <a:lnTo>
                    <a:pt x="114" y="100"/>
                  </a:lnTo>
                  <a:lnTo>
                    <a:pt x="121" y="109"/>
                  </a:lnTo>
                  <a:lnTo>
                    <a:pt x="123" y="109"/>
                  </a:lnTo>
                  <a:lnTo>
                    <a:pt x="123" y="109"/>
                  </a:lnTo>
                  <a:lnTo>
                    <a:pt x="123" y="111"/>
                  </a:lnTo>
                  <a:lnTo>
                    <a:pt x="123" y="111"/>
                  </a:lnTo>
                  <a:lnTo>
                    <a:pt x="121" y="111"/>
                  </a:lnTo>
                  <a:lnTo>
                    <a:pt x="104" y="114"/>
                  </a:lnTo>
                  <a:lnTo>
                    <a:pt x="100" y="111"/>
                  </a:lnTo>
                  <a:lnTo>
                    <a:pt x="97" y="111"/>
                  </a:lnTo>
                  <a:lnTo>
                    <a:pt x="95" y="111"/>
                  </a:lnTo>
                  <a:lnTo>
                    <a:pt x="95" y="111"/>
                  </a:lnTo>
                  <a:lnTo>
                    <a:pt x="90" y="111"/>
                  </a:lnTo>
                  <a:lnTo>
                    <a:pt x="90" y="111"/>
                  </a:lnTo>
                  <a:lnTo>
                    <a:pt x="88" y="111"/>
                  </a:lnTo>
                  <a:lnTo>
                    <a:pt x="88" y="114"/>
                  </a:lnTo>
                  <a:lnTo>
                    <a:pt x="88" y="114"/>
                  </a:lnTo>
                  <a:lnTo>
                    <a:pt x="86" y="118"/>
                  </a:lnTo>
                  <a:lnTo>
                    <a:pt x="86" y="121"/>
                  </a:lnTo>
                  <a:lnTo>
                    <a:pt x="86" y="121"/>
                  </a:lnTo>
                  <a:lnTo>
                    <a:pt x="83" y="123"/>
                  </a:lnTo>
                  <a:lnTo>
                    <a:pt x="83" y="123"/>
                  </a:lnTo>
                  <a:lnTo>
                    <a:pt x="83" y="123"/>
                  </a:lnTo>
                  <a:lnTo>
                    <a:pt x="78" y="126"/>
                  </a:lnTo>
                  <a:lnTo>
                    <a:pt x="76" y="126"/>
                  </a:lnTo>
                  <a:lnTo>
                    <a:pt x="76" y="126"/>
                  </a:lnTo>
                  <a:lnTo>
                    <a:pt x="76" y="126"/>
                  </a:lnTo>
                  <a:lnTo>
                    <a:pt x="74" y="128"/>
                  </a:lnTo>
                  <a:lnTo>
                    <a:pt x="74" y="128"/>
                  </a:lnTo>
                  <a:lnTo>
                    <a:pt x="74" y="128"/>
                  </a:lnTo>
                  <a:lnTo>
                    <a:pt x="74" y="128"/>
                  </a:lnTo>
                  <a:lnTo>
                    <a:pt x="74" y="128"/>
                  </a:lnTo>
                  <a:lnTo>
                    <a:pt x="74" y="128"/>
                  </a:lnTo>
                  <a:lnTo>
                    <a:pt x="74" y="126"/>
                  </a:lnTo>
                  <a:lnTo>
                    <a:pt x="71" y="126"/>
                  </a:lnTo>
                  <a:lnTo>
                    <a:pt x="71" y="126"/>
                  </a:lnTo>
                  <a:lnTo>
                    <a:pt x="71" y="123"/>
                  </a:lnTo>
                  <a:lnTo>
                    <a:pt x="71" y="123"/>
                  </a:lnTo>
                  <a:lnTo>
                    <a:pt x="71" y="123"/>
                  </a:lnTo>
                  <a:lnTo>
                    <a:pt x="69" y="126"/>
                  </a:lnTo>
                  <a:lnTo>
                    <a:pt x="69" y="126"/>
                  </a:lnTo>
                  <a:lnTo>
                    <a:pt x="69" y="126"/>
                  </a:lnTo>
                  <a:lnTo>
                    <a:pt x="69" y="130"/>
                  </a:lnTo>
                  <a:lnTo>
                    <a:pt x="69" y="130"/>
                  </a:lnTo>
                  <a:lnTo>
                    <a:pt x="69" y="133"/>
                  </a:lnTo>
                  <a:lnTo>
                    <a:pt x="69" y="135"/>
                  </a:lnTo>
                  <a:lnTo>
                    <a:pt x="69" y="135"/>
                  </a:lnTo>
                  <a:lnTo>
                    <a:pt x="71" y="135"/>
                  </a:lnTo>
                  <a:lnTo>
                    <a:pt x="74" y="137"/>
                  </a:lnTo>
                  <a:lnTo>
                    <a:pt x="74" y="137"/>
                  </a:lnTo>
                  <a:lnTo>
                    <a:pt x="76" y="137"/>
                  </a:lnTo>
                  <a:lnTo>
                    <a:pt x="76" y="135"/>
                  </a:lnTo>
                  <a:lnTo>
                    <a:pt x="78" y="135"/>
                  </a:lnTo>
                  <a:lnTo>
                    <a:pt x="78" y="135"/>
                  </a:lnTo>
                  <a:lnTo>
                    <a:pt x="78" y="135"/>
                  </a:lnTo>
                  <a:lnTo>
                    <a:pt x="78" y="135"/>
                  </a:lnTo>
                  <a:lnTo>
                    <a:pt x="81" y="135"/>
                  </a:lnTo>
                  <a:lnTo>
                    <a:pt x="81" y="135"/>
                  </a:lnTo>
                  <a:lnTo>
                    <a:pt x="83" y="135"/>
                  </a:lnTo>
                  <a:lnTo>
                    <a:pt x="86" y="140"/>
                  </a:lnTo>
                  <a:lnTo>
                    <a:pt x="88" y="140"/>
                  </a:lnTo>
                  <a:lnTo>
                    <a:pt x="90" y="142"/>
                  </a:lnTo>
                  <a:lnTo>
                    <a:pt x="97" y="142"/>
                  </a:lnTo>
                  <a:lnTo>
                    <a:pt x="100" y="145"/>
                  </a:lnTo>
                  <a:lnTo>
                    <a:pt x="100" y="145"/>
                  </a:lnTo>
                  <a:lnTo>
                    <a:pt x="100" y="145"/>
                  </a:lnTo>
                  <a:lnTo>
                    <a:pt x="100" y="147"/>
                  </a:lnTo>
                  <a:lnTo>
                    <a:pt x="97" y="152"/>
                  </a:lnTo>
                  <a:lnTo>
                    <a:pt x="97" y="152"/>
                  </a:lnTo>
                  <a:lnTo>
                    <a:pt x="97" y="152"/>
                  </a:lnTo>
                  <a:lnTo>
                    <a:pt x="97" y="154"/>
                  </a:lnTo>
                  <a:lnTo>
                    <a:pt x="100" y="156"/>
                  </a:lnTo>
                  <a:lnTo>
                    <a:pt x="100" y="159"/>
                  </a:lnTo>
                  <a:lnTo>
                    <a:pt x="100" y="159"/>
                  </a:lnTo>
                  <a:lnTo>
                    <a:pt x="97" y="159"/>
                  </a:lnTo>
                  <a:lnTo>
                    <a:pt x="95" y="159"/>
                  </a:lnTo>
                  <a:lnTo>
                    <a:pt x="95" y="159"/>
                  </a:lnTo>
                  <a:lnTo>
                    <a:pt x="93" y="159"/>
                  </a:lnTo>
                  <a:lnTo>
                    <a:pt x="93" y="159"/>
                  </a:lnTo>
                  <a:lnTo>
                    <a:pt x="90" y="159"/>
                  </a:lnTo>
                  <a:lnTo>
                    <a:pt x="90" y="159"/>
                  </a:lnTo>
                  <a:lnTo>
                    <a:pt x="90" y="161"/>
                  </a:lnTo>
                  <a:lnTo>
                    <a:pt x="88" y="161"/>
                  </a:lnTo>
                  <a:lnTo>
                    <a:pt x="88" y="161"/>
                  </a:lnTo>
                  <a:lnTo>
                    <a:pt x="81" y="161"/>
                  </a:lnTo>
                  <a:lnTo>
                    <a:pt x="78" y="163"/>
                  </a:lnTo>
                  <a:lnTo>
                    <a:pt x="78" y="163"/>
                  </a:lnTo>
                  <a:lnTo>
                    <a:pt x="78" y="163"/>
                  </a:lnTo>
                  <a:lnTo>
                    <a:pt x="78" y="163"/>
                  </a:lnTo>
                  <a:lnTo>
                    <a:pt x="76" y="163"/>
                  </a:lnTo>
                  <a:lnTo>
                    <a:pt x="76" y="166"/>
                  </a:lnTo>
                  <a:lnTo>
                    <a:pt x="76" y="166"/>
                  </a:lnTo>
                  <a:lnTo>
                    <a:pt x="76" y="168"/>
                  </a:lnTo>
                  <a:lnTo>
                    <a:pt x="78" y="168"/>
                  </a:lnTo>
                  <a:lnTo>
                    <a:pt x="81" y="171"/>
                  </a:lnTo>
                  <a:lnTo>
                    <a:pt x="83" y="173"/>
                  </a:lnTo>
                  <a:lnTo>
                    <a:pt x="86" y="182"/>
                  </a:lnTo>
                  <a:lnTo>
                    <a:pt x="86" y="182"/>
                  </a:lnTo>
                  <a:lnTo>
                    <a:pt x="88" y="182"/>
                  </a:lnTo>
                  <a:lnTo>
                    <a:pt x="90" y="182"/>
                  </a:lnTo>
                  <a:lnTo>
                    <a:pt x="90" y="182"/>
                  </a:lnTo>
                  <a:lnTo>
                    <a:pt x="93" y="185"/>
                  </a:lnTo>
                  <a:lnTo>
                    <a:pt x="95" y="185"/>
                  </a:lnTo>
                  <a:lnTo>
                    <a:pt x="95" y="187"/>
                  </a:lnTo>
                  <a:lnTo>
                    <a:pt x="97" y="187"/>
                  </a:lnTo>
                  <a:lnTo>
                    <a:pt x="97" y="189"/>
                  </a:lnTo>
                  <a:lnTo>
                    <a:pt x="97" y="192"/>
                  </a:lnTo>
                  <a:lnTo>
                    <a:pt x="100" y="192"/>
                  </a:lnTo>
                  <a:lnTo>
                    <a:pt x="100" y="192"/>
                  </a:lnTo>
                  <a:lnTo>
                    <a:pt x="102" y="192"/>
                  </a:lnTo>
                  <a:lnTo>
                    <a:pt x="102" y="194"/>
                  </a:lnTo>
                  <a:lnTo>
                    <a:pt x="104" y="199"/>
                  </a:lnTo>
                  <a:lnTo>
                    <a:pt x="104" y="199"/>
                  </a:lnTo>
                  <a:lnTo>
                    <a:pt x="104" y="201"/>
                  </a:lnTo>
                  <a:lnTo>
                    <a:pt x="107" y="201"/>
                  </a:lnTo>
                  <a:lnTo>
                    <a:pt x="109" y="204"/>
                  </a:lnTo>
                  <a:lnTo>
                    <a:pt x="109" y="204"/>
                  </a:lnTo>
                  <a:lnTo>
                    <a:pt x="112" y="204"/>
                  </a:lnTo>
                  <a:lnTo>
                    <a:pt x="116" y="201"/>
                  </a:lnTo>
                  <a:lnTo>
                    <a:pt x="119" y="201"/>
                  </a:lnTo>
                  <a:lnTo>
                    <a:pt x="121" y="201"/>
                  </a:lnTo>
                  <a:lnTo>
                    <a:pt x="121" y="204"/>
                  </a:lnTo>
                  <a:lnTo>
                    <a:pt x="123" y="204"/>
                  </a:lnTo>
                  <a:lnTo>
                    <a:pt x="126" y="206"/>
                  </a:lnTo>
                  <a:lnTo>
                    <a:pt x="126" y="208"/>
                  </a:lnTo>
                  <a:lnTo>
                    <a:pt x="126" y="208"/>
                  </a:lnTo>
                  <a:lnTo>
                    <a:pt x="130" y="211"/>
                  </a:lnTo>
                  <a:lnTo>
                    <a:pt x="133" y="211"/>
                  </a:lnTo>
                  <a:lnTo>
                    <a:pt x="135" y="211"/>
                  </a:lnTo>
                  <a:lnTo>
                    <a:pt x="138" y="211"/>
                  </a:lnTo>
                  <a:lnTo>
                    <a:pt x="140" y="213"/>
                  </a:lnTo>
                  <a:lnTo>
                    <a:pt x="147" y="220"/>
                  </a:lnTo>
                  <a:lnTo>
                    <a:pt x="147" y="220"/>
                  </a:lnTo>
                  <a:lnTo>
                    <a:pt x="149" y="223"/>
                  </a:lnTo>
                  <a:lnTo>
                    <a:pt x="147" y="223"/>
                  </a:lnTo>
                  <a:lnTo>
                    <a:pt x="147" y="225"/>
                  </a:lnTo>
                  <a:lnTo>
                    <a:pt x="147" y="227"/>
                  </a:lnTo>
                  <a:lnTo>
                    <a:pt x="147" y="227"/>
                  </a:lnTo>
                  <a:lnTo>
                    <a:pt x="145" y="227"/>
                  </a:lnTo>
                  <a:lnTo>
                    <a:pt x="140" y="232"/>
                  </a:lnTo>
                  <a:lnTo>
                    <a:pt x="140" y="232"/>
                  </a:lnTo>
                  <a:lnTo>
                    <a:pt x="138" y="232"/>
                  </a:lnTo>
                  <a:lnTo>
                    <a:pt x="135" y="232"/>
                  </a:lnTo>
                  <a:lnTo>
                    <a:pt x="133" y="232"/>
                  </a:lnTo>
                  <a:lnTo>
                    <a:pt x="133" y="232"/>
                  </a:lnTo>
                  <a:lnTo>
                    <a:pt x="130" y="232"/>
                  </a:lnTo>
                  <a:lnTo>
                    <a:pt x="128" y="230"/>
                  </a:lnTo>
                  <a:lnTo>
                    <a:pt x="126" y="230"/>
                  </a:lnTo>
                  <a:lnTo>
                    <a:pt x="123" y="225"/>
                  </a:lnTo>
                  <a:lnTo>
                    <a:pt x="121" y="225"/>
                  </a:lnTo>
                  <a:lnTo>
                    <a:pt x="119" y="225"/>
                  </a:lnTo>
                  <a:lnTo>
                    <a:pt x="116" y="225"/>
                  </a:lnTo>
                  <a:lnTo>
                    <a:pt x="116" y="227"/>
                  </a:lnTo>
                  <a:lnTo>
                    <a:pt x="114" y="227"/>
                  </a:lnTo>
                  <a:lnTo>
                    <a:pt x="114" y="230"/>
                  </a:lnTo>
                  <a:lnTo>
                    <a:pt x="116" y="234"/>
                  </a:lnTo>
                  <a:lnTo>
                    <a:pt x="116" y="234"/>
                  </a:lnTo>
                  <a:lnTo>
                    <a:pt x="116" y="234"/>
                  </a:lnTo>
                  <a:lnTo>
                    <a:pt x="116" y="237"/>
                  </a:lnTo>
                  <a:lnTo>
                    <a:pt x="116" y="237"/>
                  </a:lnTo>
                  <a:lnTo>
                    <a:pt x="116" y="237"/>
                  </a:lnTo>
                  <a:lnTo>
                    <a:pt x="116" y="239"/>
                  </a:lnTo>
                  <a:lnTo>
                    <a:pt x="114" y="239"/>
                  </a:lnTo>
                  <a:lnTo>
                    <a:pt x="114" y="239"/>
                  </a:lnTo>
                  <a:lnTo>
                    <a:pt x="112" y="239"/>
                  </a:lnTo>
                  <a:lnTo>
                    <a:pt x="109" y="239"/>
                  </a:lnTo>
                  <a:lnTo>
                    <a:pt x="107" y="239"/>
                  </a:lnTo>
                  <a:lnTo>
                    <a:pt x="107" y="239"/>
                  </a:lnTo>
                  <a:lnTo>
                    <a:pt x="107" y="239"/>
                  </a:lnTo>
                  <a:lnTo>
                    <a:pt x="104" y="239"/>
                  </a:lnTo>
                  <a:lnTo>
                    <a:pt x="104" y="239"/>
                  </a:lnTo>
                  <a:lnTo>
                    <a:pt x="104" y="239"/>
                  </a:lnTo>
                  <a:lnTo>
                    <a:pt x="104" y="237"/>
                  </a:lnTo>
                  <a:lnTo>
                    <a:pt x="102" y="237"/>
                  </a:lnTo>
                  <a:lnTo>
                    <a:pt x="102" y="237"/>
                  </a:lnTo>
                  <a:lnTo>
                    <a:pt x="102" y="237"/>
                  </a:lnTo>
                  <a:lnTo>
                    <a:pt x="102" y="234"/>
                  </a:lnTo>
                  <a:lnTo>
                    <a:pt x="102" y="234"/>
                  </a:lnTo>
                  <a:lnTo>
                    <a:pt x="102" y="234"/>
                  </a:lnTo>
                  <a:lnTo>
                    <a:pt x="102" y="232"/>
                  </a:lnTo>
                  <a:lnTo>
                    <a:pt x="102" y="232"/>
                  </a:lnTo>
                  <a:lnTo>
                    <a:pt x="102" y="230"/>
                  </a:lnTo>
                  <a:lnTo>
                    <a:pt x="102" y="230"/>
                  </a:lnTo>
                  <a:lnTo>
                    <a:pt x="100" y="227"/>
                  </a:lnTo>
                  <a:lnTo>
                    <a:pt x="95" y="227"/>
                  </a:lnTo>
                  <a:lnTo>
                    <a:pt x="86" y="237"/>
                  </a:lnTo>
                  <a:lnTo>
                    <a:pt x="78" y="244"/>
                  </a:lnTo>
                  <a:lnTo>
                    <a:pt x="76" y="246"/>
                  </a:lnTo>
                  <a:lnTo>
                    <a:pt x="69" y="251"/>
                  </a:lnTo>
                  <a:lnTo>
                    <a:pt x="67" y="253"/>
                  </a:lnTo>
                  <a:lnTo>
                    <a:pt x="67" y="253"/>
                  </a:lnTo>
                  <a:lnTo>
                    <a:pt x="64" y="256"/>
                  </a:lnTo>
                  <a:lnTo>
                    <a:pt x="62" y="258"/>
                  </a:lnTo>
                  <a:lnTo>
                    <a:pt x="57" y="260"/>
                  </a:lnTo>
                  <a:lnTo>
                    <a:pt x="57" y="260"/>
                  </a:lnTo>
                  <a:lnTo>
                    <a:pt x="55" y="260"/>
                  </a:lnTo>
                  <a:lnTo>
                    <a:pt x="55" y="263"/>
                  </a:lnTo>
                  <a:lnTo>
                    <a:pt x="52" y="265"/>
                  </a:lnTo>
                  <a:lnTo>
                    <a:pt x="41" y="272"/>
                  </a:lnTo>
                  <a:lnTo>
                    <a:pt x="24" y="282"/>
                  </a:lnTo>
                  <a:lnTo>
                    <a:pt x="22" y="282"/>
                  </a:lnTo>
                  <a:lnTo>
                    <a:pt x="19" y="287"/>
                  </a:lnTo>
                  <a:lnTo>
                    <a:pt x="17" y="287"/>
                  </a:lnTo>
                  <a:lnTo>
                    <a:pt x="12" y="289"/>
                  </a:lnTo>
                  <a:lnTo>
                    <a:pt x="7" y="291"/>
                  </a:lnTo>
                  <a:lnTo>
                    <a:pt x="5" y="294"/>
                  </a:lnTo>
                  <a:lnTo>
                    <a:pt x="5" y="294"/>
                  </a:lnTo>
                  <a:lnTo>
                    <a:pt x="3" y="296"/>
                  </a:lnTo>
                  <a:lnTo>
                    <a:pt x="3" y="298"/>
                  </a:lnTo>
                  <a:lnTo>
                    <a:pt x="3" y="298"/>
                  </a:lnTo>
                  <a:lnTo>
                    <a:pt x="3" y="301"/>
                  </a:lnTo>
                  <a:lnTo>
                    <a:pt x="0" y="303"/>
                  </a:lnTo>
                  <a:lnTo>
                    <a:pt x="0" y="310"/>
                  </a:lnTo>
                  <a:lnTo>
                    <a:pt x="0" y="313"/>
                  </a:lnTo>
                  <a:lnTo>
                    <a:pt x="0" y="313"/>
                  </a:lnTo>
                  <a:lnTo>
                    <a:pt x="0" y="315"/>
                  </a:lnTo>
                  <a:lnTo>
                    <a:pt x="3" y="317"/>
                  </a:lnTo>
                  <a:lnTo>
                    <a:pt x="5" y="320"/>
                  </a:lnTo>
                  <a:lnTo>
                    <a:pt x="5" y="322"/>
                  </a:lnTo>
                  <a:lnTo>
                    <a:pt x="5" y="322"/>
                  </a:lnTo>
                  <a:lnTo>
                    <a:pt x="5" y="327"/>
                  </a:lnTo>
                  <a:lnTo>
                    <a:pt x="5" y="331"/>
                  </a:lnTo>
                  <a:lnTo>
                    <a:pt x="5" y="331"/>
                  </a:lnTo>
                  <a:lnTo>
                    <a:pt x="5" y="334"/>
                  </a:lnTo>
                  <a:lnTo>
                    <a:pt x="5" y="334"/>
                  </a:lnTo>
                  <a:lnTo>
                    <a:pt x="5" y="336"/>
                  </a:lnTo>
                  <a:lnTo>
                    <a:pt x="5" y="339"/>
                  </a:lnTo>
                  <a:lnTo>
                    <a:pt x="5" y="339"/>
                  </a:lnTo>
                  <a:lnTo>
                    <a:pt x="7" y="341"/>
                  </a:lnTo>
                  <a:lnTo>
                    <a:pt x="7" y="341"/>
                  </a:lnTo>
                  <a:lnTo>
                    <a:pt x="10" y="343"/>
                  </a:lnTo>
                  <a:lnTo>
                    <a:pt x="10" y="343"/>
                  </a:lnTo>
                  <a:lnTo>
                    <a:pt x="12" y="346"/>
                  </a:lnTo>
                  <a:lnTo>
                    <a:pt x="12" y="348"/>
                  </a:lnTo>
                  <a:lnTo>
                    <a:pt x="14" y="348"/>
                  </a:lnTo>
                  <a:lnTo>
                    <a:pt x="17" y="350"/>
                  </a:lnTo>
                  <a:lnTo>
                    <a:pt x="17" y="350"/>
                  </a:lnTo>
                  <a:lnTo>
                    <a:pt x="22" y="353"/>
                  </a:lnTo>
                  <a:lnTo>
                    <a:pt x="24" y="353"/>
                  </a:lnTo>
                  <a:lnTo>
                    <a:pt x="24" y="353"/>
                  </a:lnTo>
                  <a:lnTo>
                    <a:pt x="24" y="355"/>
                  </a:lnTo>
                  <a:lnTo>
                    <a:pt x="24" y="358"/>
                  </a:lnTo>
                  <a:lnTo>
                    <a:pt x="24" y="360"/>
                  </a:lnTo>
                  <a:lnTo>
                    <a:pt x="22" y="362"/>
                  </a:lnTo>
                  <a:lnTo>
                    <a:pt x="22" y="365"/>
                  </a:lnTo>
                  <a:lnTo>
                    <a:pt x="22" y="365"/>
                  </a:lnTo>
                  <a:lnTo>
                    <a:pt x="24" y="367"/>
                  </a:lnTo>
                  <a:lnTo>
                    <a:pt x="24" y="369"/>
                  </a:lnTo>
                  <a:lnTo>
                    <a:pt x="24" y="369"/>
                  </a:lnTo>
                  <a:lnTo>
                    <a:pt x="24" y="374"/>
                  </a:lnTo>
                  <a:lnTo>
                    <a:pt x="24" y="376"/>
                  </a:lnTo>
                  <a:lnTo>
                    <a:pt x="24" y="381"/>
                  </a:lnTo>
                  <a:lnTo>
                    <a:pt x="26" y="381"/>
                  </a:lnTo>
                  <a:lnTo>
                    <a:pt x="36" y="384"/>
                  </a:lnTo>
                  <a:lnTo>
                    <a:pt x="43" y="384"/>
                  </a:lnTo>
                  <a:lnTo>
                    <a:pt x="50" y="384"/>
                  </a:lnTo>
                  <a:lnTo>
                    <a:pt x="52" y="384"/>
                  </a:lnTo>
                  <a:lnTo>
                    <a:pt x="55" y="381"/>
                  </a:lnTo>
                  <a:lnTo>
                    <a:pt x="57" y="379"/>
                  </a:lnTo>
                  <a:lnTo>
                    <a:pt x="57" y="379"/>
                  </a:lnTo>
                  <a:lnTo>
                    <a:pt x="59" y="381"/>
                  </a:lnTo>
                  <a:lnTo>
                    <a:pt x="62" y="381"/>
                  </a:lnTo>
                  <a:lnTo>
                    <a:pt x="62" y="381"/>
                  </a:lnTo>
                  <a:lnTo>
                    <a:pt x="64" y="379"/>
                  </a:lnTo>
                  <a:lnTo>
                    <a:pt x="69" y="379"/>
                  </a:lnTo>
                  <a:lnTo>
                    <a:pt x="71" y="379"/>
                  </a:lnTo>
                  <a:lnTo>
                    <a:pt x="74" y="376"/>
                  </a:lnTo>
                  <a:lnTo>
                    <a:pt x="74" y="374"/>
                  </a:lnTo>
                  <a:lnTo>
                    <a:pt x="76" y="374"/>
                  </a:lnTo>
                  <a:lnTo>
                    <a:pt x="76" y="374"/>
                  </a:lnTo>
                  <a:lnTo>
                    <a:pt x="78" y="374"/>
                  </a:lnTo>
                  <a:lnTo>
                    <a:pt x="78" y="372"/>
                  </a:lnTo>
                  <a:lnTo>
                    <a:pt x="78" y="372"/>
                  </a:lnTo>
                  <a:lnTo>
                    <a:pt x="78" y="367"/>
                  </a:lnTo>
                  <a:lnTo>
                    <a:pt x="81" y="367"/>
                  </a:lnTo>
                  <a:lnTo>
                    <a:pt x="81" y="367"/>
                  </a:lnTo>
                  <a:lnTo>
                    <a:pt x="81" y="367"/>
                  </a:lnTo>
                  <a:lnTo>
                    <a:pt x="83" y="369"/>
                  </a:lnTo>
                  <a:lnTo>
                    <a:pt x="88" y="376"/>
                  </a:lnTo>
                  <a:lnTo>
                    <a:pt x="90" y="384"/>
                  </a:lnTo>
                  <a:lnTo>
                    <a:pt x="90" y="386"/>
                  </a:lnTo>
                  <a:lnTo>
                    <a:pt x="93" y="388"/>
                  </a:lnTo>
                  <a:lnTo>
                    <a:pt x="93" y="388"/>
                  </a:lnTo>
                  <a:lnTo>
                    <a:pt x="95" y="388"/>
                  </a:lnTo>
                  <a:lnTo>
                    <a:pt x="95" y="388"/>
                  </a:lnTo>
                  <a:lnTo>
                    <a:pt x="95" y="386"/>
                  </a:lnTo>
                  <a:lnTo>
                    <a:pt x="95" y="386"/>
                  </a:lnTo>
                  <a:lnTo>
                    <a:pt x="95" y="384"/>
                  </a:lnTo>
                  <a:lnTo>
                    <a:pt x="95" y="384"/>
                  </a:lnTo>
                  <a:lnTo>
                    <a:pt x="95" y="384"/>
                  </a:lnTo>
                  <a:lnTo>
                    <a:pt x="97" y="384"/>
                  </a:lnTo>
                  <a:lnTo>
                    <a:pt x="97" y="384"/>
                  </a:lnTo>
                  <a:lnTo>
                    <a:pt x="97" y="386"/>
                  </a:lnTo>
                  <a:lnTo>
                    <a:pt x="97" y="386"/>
                  </a:lnTo>
                  <a:lnTo>
                    <a:pt x="97" y="388"/>
                  </a:lnTo>
                  <a:lnTo>
                    <a:pt x="100" y="388"/>
                  </a:lnTo>
                  <a:lnTo>
                    <a:pt x="100" y="388"/>
                  </a:lnTo>
                  <a:lnTo>
                    <a:pt x="100" y="386"/>
                  </a:lnTo>
                  <a:lnTo>
                    <a:pt x="100" y="386"/>
                  </a:lnTo>
                  <a:lnTo>
                    <a:pt x="100" y="384"/>
                  </a:lnTo>
                  <a:lnTo>
                    <a:pt x="100" y="384"/>
                  </a:lnTo>
                  <a:lnTo>
                    <a:pt x="102" y="381"/>
                  </a:lnTo>
                  <a:lnTo>
                    <a:pt x="102" y="381"/>
                  </a:lnTo>
                  <a:lnTo>
                    <a:pt x="104" y="381"/>
                  </a:lnTo>
                  <a:lnTo>
                    <a:pt x="104" y="381"/>
                  </a:lnTo>
                  <a:lnTo>
                    <a:pt x="107" y="381"/>
                  </a:lnTo>
                  <a:lnTo>
                    <a:pt x="107" y="381"/>
                  </a:lnTo>
                  <a:lnTo>
                    <a:pt x="107" y="381"/>
                  </a:lnTo>
                  <a:lnTo>
                    <a:pt x="109" y="384"/>
                  </a:lnTo>
                  <a:lnTo>
                    <a:pt x="109" y="384"/>
                  </a:lnTo>
                  <a:lnTo>
                    <a:pt x="109" y="381"/>
                  </a:lnTo>
                  <a:lnTo>
                    <a:pt x="112" y="381"/>
                  </a:lnTo>
                  <a:lnTo>
                    <a:pt x="112" y="381"/>
                  </a:lnTo>
                  <a:lnTo>
                    <a:pt x="114" y="381"/>
                  </a:lnTo>
                  <a:lnTo>
                    <a:pt x="114" y="381"/>
                  </a:lnTo>
                  <a:lnTo>
                    <a:pt x="116" y="384"/>
                  </a:lnTo>
                  <a:lnTo>
                    <a:pt x="116" y="388"/>
                  </a:lnTo>
                  <a:lnTo>
                    <a:pt x="114" y="388"/>
                  </a:lnTo>
                  <a:lnTo>
                    <a:pt x="114" y="391"/>
                  </a:lnTo>
                  <a:lnTo>
                    <a:pt x="114" y="393"/>
                  </a:lnTo>
                  <a:lnTo>
                    <a:pt x="116" y="395"/>
                  </a:lnTo>
                  <a:lnTo>
                    <a:pt x="119" y="398"/>
                  </a:lnTo>
                  <a:lnTo>
                    <a:pt x="121" y="398"/>
                  </a:lnTo>
                  <a:lnTo>
                    <a:pt x="121" y="400"/>
                  </a:lnTo>
                  <a:lnTo>
                    <a:pt x="126" y="403"/>
                  </a:lnTo>
                  <a:lnTo>
                    <a:pt x="128" y="405"/>
                  </a:lnTo>
                  <a:lnTo>
                    <a:pt x="128" y="405"/>
                  </a:lnTo>
                  <a:lnTo>
                    <a:pt x="130" y="407"/>
                  </a:lnTo>
                  <a:lnTo>
                    <a:pt x="130" y="407"/>
                  </a:lnTo>
                  <a:lnTo>
                    <a:pt x="133" y="410"/>
                  </a:lnTo>
                  <a:lnTo>
                    <a:pt x="133" y="410"/>
                  </a:lnTo>
                  <a:lnTo>
                    <a:pt x="135" y="410"/>
                  </a:lnTo>
                  <a:lnTo>
                    <a:pt x="135" y="410"/>
                  </a:lnTo>
                  <a:lnTo>
                    <a:pt x="138" y="410"/>
                  </a:lnTo>
                  <a:lnTo>
                    <a:pt x="140" y="407"/>
                  </a:lnTo>
                  <a:lnTo>
                    <a:pt x="140" y="405"/>
                  </a:lnTo>
                  <a:lnTo>
                    <a:pt x="140" y="405"/>
                  </a:lnTo>
                  <a:lnTo>
                    <a:pt x="140" y="403"/>
                  </a:lnTo>
                  <a:lnTo>
                    <a:pt x="145" y="400"/>
                  </a:lnTo>
                  <a:lnTo>
                    <a:pt x="145" y="400"/>
                  </a:lnTo>
                  <a:lnTo>
                    <a:pt x="145" y="398"/>
                  </a:lnTo>
                  <a:lnTo>
                    <a:pt x="145" y="398"/>
                  </a:lnTo>
                  <a:lnTo>
                    <a:pt x="147" y="398"/>
                  </a:lnTo>
                  <a:lnTo>
                    <a:pt x="147" y="400"/>
                  </a:lnTo>
                  <a:lnTo>
                    <a:pt x="149" y="400"/>
                  </a:lnTo>
                  <a:lnTo>
                    <a:pt x="149" y="400"/>
                  </a:lnTo>
                  <a:lnTo>
                    <a:pt x="152" y="400"/>
                  </a:lnTo>
                  <a:lnTo>
                    <a:pt x="154" y="400"/>
                  </a:lnTo>
                  <a:lnTo>
                    <a:pt x="154" y="400"/>
                  </a:lnTo>
                  <a:lnTo>
                    <a:pt x="157" y="395"/>
                  </a:lnTo>
                  <a:lnTo>
                    <a:pt x="157" y="393"/>
                  </a:lnTo>
                  <a:lnTo>
                    <a:pt x="159" y="393"/>
                  </a:lnTo>
                  <a:lnTo>
                    <a:pt x="164" y="388"/>
                  </a:lnTo>
                  <a:lnTo>
                    <a:pt x="166" y="388"/>
                  </a:lnTo>
                  <a:lnTo>
                    <a:pt x="168" y="386"/>
                  </a:lnTo>
                  <a:lnTo>
                    <a:pt x="168" y="386"/>
                  </a:lnTo>
                  <a:lnTo>
                    <a:pt x="171" y="386"/>
                  </a:lnTo>
                  <a:lnTo>
                    <a:pt x="171" y="386"/>
                  </a:lnTo>
                  <a:lnTo>
                    <a:pt x="173" y="386"/>
                  </a:lnTo>
                  <a:lnTo>
                    <a:pt x="173" y="393"/>
                  </a:lnTo>
                  <a:lnTo>
                    <a:pt x="175" y="393"/>
                  </a:lnTo>
                  <a:lnTo>
                    <a:pt x="178" y="393"/>
                  </a:lnTo>
                  <a:lnTo>
                    <a:pt x="178" y="393"/>
                  </a:lnTo>
                  <a:lnTo>
                    <a:pt x="178" y="393"/>
                  </a:lnTo>
                  <a:lnTo>
                    <a:pt x="178" y="393"/>
                  </a:lnTo>
                  <a:lnTo>
                    <a:pt x="180" y="400"/>
                  </a:lnTo>
                  <a:lnTo>
                    <a:pt x="180" y="403"/>
                  </a:lnTo>
                  <a:lnTo>
                    <a:pt x="183" y="403"/>
                  </a:lnTo>
                  <a:lnTo>
                    <a:pt x="187" y="405"/>
                  </a:lnTo>
                  <a:lnTo>
                    <a:pt x="190" y="403"/>
                  </a:lnTo>
                  <a:lnTo>
                    <a:pt x="192" y="403"/>
                  </a:lnTo>
                  <a:lnTo>
                    <a:pt x="194" y="400"/>
                  </a:lnTo>
                  <a:lnTo>
                    <a:pt x="201" y="398"/>
                  </a:lnTo>
                  <a:lnTo>
                    <a:pt x="204" y="398"/>
                  </a:lnTo>
                  <a:lnTo>
                    <a:pt x="204" y="400"/>
                  </a:lnTo>
                  <a:lnTo>
                    <a:pt x="201" y="403"/>
                  </a:lnTo>
                  <a:lnTo>
                    <a:pt x="201" y="405"/>
                  </a:lnTo>
                  <a:lnTo>
                    <a:pt x="204" y="405"/>
                  </a:lnTo>
                  <a:lnTo>
                    <a:pt x="204" y="405"/>
                  </a:lnTo>
                  <a:lnTo>
                    <a:pt x="209" y="400"/>
                  </a:lnTo>
                  <a:lnTo>
                    <a:pt x="211" y="398"/>
                  </a:lnTo>
                  <a:lnTo>
                    <a:pt x="211" y="398"/>
                  </a:lnTo>
                  <a:lnTo>
                    <a:pt x="211" y="398"/>
                  </a:lnTo>
                  <a:lnTo>
                    <a:pt x="211" y="395"/>
                  </a:lnTo>
                  <a:lnTo>
                    <a:pt x="211" y="395"/>
                  </a:lnTo>
                  <a:lnTo>
                    <a:pt x="213" y="393"/>
                  </a:lnTo>
                  <a:lnTo>
                    <a:pt x="223" y="391"/>
                  </a:lnTo>
                  <a:lnTo>
                    <a:pt x="223" y="388"/>
                  </a:lnTo>
                  <a:lnTo>
                    <a:pt x="225" y="388"/>
                  </a:lnTo>
                  <a:lnTo>
                    <a:pt x="225" y="388"/>
                  </a:lnTo>
                  <a:lnTo>
                    <a:pt x="225" y="386"/>
                  </a:lnTo>
                  <a:lnTo>
                    <a:pt x="228" y="386"/>
                  </a:lnTo>
                  <a:lnTo>
                    <a:pt x="235" y="386"/>
                  </a:lnTo>
                  <a:lnTo>
                    <a:pt x="237" y="384"/>
                  </a:lnTo>
                  <a:lnTo>
                    <a:pt x="244" y="384"/>
                  </a:lnTo>
                  <a:lnTo>
                    <a:pt x="246" y="384"/>
                  </a:lnTo>
                  <a:lnTo>
                    <a:pt x="249" y="384"/>
                  </a:lnTo>
                  <a:lnTo>
                    <a:pt x="249" y="384"/>
                  </a:lnTo>
                  <a:lnTo>
                    <a:pt x="251" y="384"/>
                  </a:lnTo>
                  <a:lnTo>
                    <a:pt x="251" y="386"/>
                  </a:lnTo>
                  <a:lnTo>
                    <a:pt x="254" y="384"/>
                  </a:lnTo>
                  <a:lnTo>
                    <a:pt x="256" y="381"/>
                  </a:lnTo>
                  <a:lnTo>
                    <a:pt x="256" y="381"/>
                  </a:lnTo>
                  <a:lnTo>
                    <a:pt x="258" y="379"/>
                  </a:lnTo>
                  <a:lnTo>
                    <a:pt x="258" y="379"/>
                  </a:lnTo>
                  <a:lnTo>
                    <a:pt x="258" y="376"/>
                  </a:lnTo>
                  <a:lnTo>
                    <a:pt x="261" y="376"/>
                  </a:lnTo>
                  <a:lnTo>
                    <a:pt x="263" y="379"/>
                  </a:lnTo>
                  <a:lnTo>
                    <a:pt x="263" y="379"/>
                  </a:lnTo>
                  <a:lnTo>
                    <a:pt x="268" y="379"/>
                  </a:lnTo>
                  <a:lnTo>
                    <a:pt x="268" y="376"/>
                  </a:lnTo>
                  <a:lnTo>
                    <a:pt x="268" y="376"/>
                  </a:lnTo>
                  <a:lnTo>
                    <a:pt x="268" y="372"/>
                  </a:lnTo>
                  <a:lnTo>
                    <a:pt x="268" y="369"/>
                  </a:lnTo>
                  <a:lnTo>
                    <a:pt x="268" y="369"/>
                  </a:lnTo>
                  <a:lnTo>
                    <a:pt x="268" y="367"/>
                  </a:lnTo>
                  <a:lnTo>
                    <a:pt x="268" y="367"/>
                  </a:lnTo>
                  <a:lnTo>
                    <a:pt x="268" y="367"/>
                  </a:lnTo>
                  <a:lnTo>
                    <a:pt x="268" y="365"/>
                  </a:lnTo>
                  <a:lnTo>
                    <a:pt x="270" y="365"/>
                  </a:lnTo>
                  <a:lnTo>
                    <a:pt x="273" y="365"/>
                  </a:lnTo>
                  <a:lnTo>
                    <a:pt x="273" y="362"/>
                  </a:lnTo>
                  <a:lnTo>
                    <a:pt x="273" y="358"/>
                  </a:lnTo>
                  <a:lnTo>
                    <a:pt x="273" y="358"/>
                  </a:lnTo>
                  <a:lnTo>
                    <a:pt x="275" y="355"/>
                  </a:lnTo>
                  <a:lnTo>
                    <a:pt x="275" y="353"/>
                  </a:lnTo>
                  <a:lnTo>
                    <a:pt x="277" y="350"/>
                  </a:lnTo>
                  <a:lnTo>
                    <a:pt x="277" y="350"/>
                  </a:lnTo>
                  <a:lnTo>
                    <a:pt x="289" y="350"/>
                  </a:lnTo>
                  <a:lnTo>
                    <a:pt x="289" y="350"/>
                  </a:lnTo>
                  <a:lnTo>
                    <a:pt x="291" y="353"/>
                  </a:lnTo>
                  <a:lnTo>
                    <a:pt x="296" y="360"/>
                  </a:lnTo>
                  <a:lnTo>
                    <a:pt x="303" y="360"/>
                  </a:lnTo>
                  <a:lnTo>
                    <a:pt x="308" y="355"/>
                  </a:lnTo>
                  <a:lnTo>
                    <a:pt x="310" y="355"/>
                  </a:lnTo>
                  <a:lnTo>
                    <a:pt x="313" y="353"/>
                  </a:lnTo>
                  <a:lnTo>
                    <a:pt x="313" y="355"/>
                  </a:lnTo>
                  <a:lnTo>
                    <a:pt x="313" y="355"/>
                  </a:lnTo>
                  <a:lnTo>
                    <a:pt x="313" y="358"/>
                  </a:lnTo>
                  <a:lnTo>
                    <a:pt x="310" y="358"/>
                  </a:lnTo>
                  <a:lnTo>
                    <a:pt x="313" y="358"/>
                  </a:lnTo>
                  <a:lnTo>
                    <a:pt x="313" y="358"/>
                  </a:lnTo>
                  <a:lnTo>
                    <a:pt x="315" y="360"/>
                  </a:lnTo>
                  <a:lnTo>
                    <a:pt x="317" y="360"/>
                  </a:lnTo>
                  <a:lnTo>
                    <a:pt x="320" y="360"/>
                  </a:lnTo>
                  <a:lnTo>
                    <a:pt x="320" y="362"/>
                  </a:lnTo>
                  <a:lnTo>
                    <a:pt x="320" y="372"/>
                  </a:lnTo>
                  <a:lnTo>
                    <a:pt x="322" y="374"/>
                  </a:lnTo>
                  <a:lnTo>
                    <a:pt x="322" y="376"/>
                  </a:lnTo>
                  <a:lnTo>
                    <a:pt x="325" y="379"/>
                  </a:lnTo>
                  <a:lnTo>
                    <a:pt x="327" y="379"/>
                  </a:lnTo>
                  <a:lnTo>
                    <a:pt x="329" y="379"/>
                  </a:lnTo>
                  <a:lnTo>
                    <a:pt x="332" y="376"/>
                  </a:lnTo>
                  <a:lnTo>
                    <a:pt x="334" y="376"/>
                  </a:lnTo>
                  <a:lnTo>
                    <a:pt x="336" y="379"/>
                  </a:lnTo>
                  <a:lnTo>
                    <a:pt x="341" y="379"/>
                  </a:lnTo>
                  <a:lnTo>
                    <a:pt x="341" y="379"/>
                  </a:lnTo>
                  <a:lnTo>
                    <a:pt x="341" y="381"/>
                  </a:lnTo>
                  <a:lnTo>
                    <a:pt x="344" y="386"/>
                  </a:lnTo>
                  <a:lnTo>
                    <a:pt x="341" y="386"/>
                  </a:lnTo>
                  <a:lnTo>
                    <a:pt x="341" y="388"/>
                  </a:lnTo>
                  <a:lnTo>
                    <a:pt x="339" y="391"/>
                  </a:lnTo>
                  <a:lnTo>
                    <a:pt x="339" y="391"/>
                  </a:lnTo>
                  <a:lnTo>
                    <a:pt x="339" y="393"/>
                  </a:lnTo>
                  <a:lnTo>
                    <a:pt x="348" y="398"/>
                  </a:lnTo>
                  <a:lnTo>
                    <a:pt x="355" y="403"/>
                  </a:lnTo>
                  <a:lnTo>
                    <a:pt x="358" y="405"/>
                  </a:lnTo>
                  <a:lnTo>
                    <a:pt x="360" y="405"/>
                  </a:lnTo>
                  <a:lnTo>
                    <a:pt x="360" y="403"/>
                  </a:lnTo>
                  <a:lnTo>
                    <a:pt x="360" y="403"/>
                  </a:lnTo>
                  <a:lnTo>
                    <a:pt x="360" y="400"/>
                  </a:lnTo>
                  <a:lnTo>
                    <a:pt x="360" y="400"/>
                  </a:lnTo>
                  <a:lnTo>
                    <a:pt x="360" y="398"/>
                  </a:lnTo>
                  <a:lnTo>
                    <a:pt x="360" y="398"/>
                  </a:lnTo>
                  <a:lnTo>
                    <a:pt x="362" y="398"/>
                  </a:lnTo>
                  <a:lnTo>
                    <a:pt x="362" y="395"/>
                  </a:lnTo>
                  <a:lnTo>
                    <a:pt x="362" y="391"/>
                  </a:lnTo>
                  <a:lnTo>
                    <a:pt x="365" y="388"/>
                  </a:lnTo>
                  <a:lnTo>
                    <a:pt x="365" y="386"/>
                  </a:lnTo>
                  <a:lnTo>
                    <a:pt x="370" y="384"/>
                  </a:lnTo>
                  <a:lnTo>
                    <a:pt x="374" y="376"/>
                  </a:lnTo>
                  <a:lnTo>
                    <a:pt x="377" y="376"/>
                  </a:lnTo>
                  <a:lnTo>
                    <a:pt x="379" y="379"/>
                  </a:lnTo>
                  <a:lnTo>
                    <a:pt x="381" y="379"/>
                  </a:lnTo>
                  <a:lnTo>
                    <a:pt x="384" y="379"/>
                  </a:lnTo>
                  <a:lnTo>
                    <a:pt x="386" y="379"/>
                  </a:lnTo>
                  <a:lnTo>
                    <a:pt x="389" y="379"/>
                  </a:lnTo>
                  <a:lnTo>
                    <a:pt x="391" y="376"/>
                  </a:lnTo>
                  <a:lnTo>
                    <a:pt x="393" y="374"/>
                  </a:lnTo>
                  <a:lnTo>
                    <a:pt x="393" y="374"/>
                  </a:lnTo>
                  <a:lnTo>
                    <a:pt x="393" y="374"/>
                  </a:lnTo>
                  <a:lnTo>
                    <a:pt x="396" y="374"/>
                  </a:lnTo>
                  <a:lnTo>
                    <a:pt x="398" y="374"/>
                  </a:lnTo>
                  <a:lnTo>
                    <a:pt x="400" y="379"/>
                  </a:lnTo>
                  <a:lnTo>
                    <a:pt x="410" y="381"/>
                  </a:lnTo>
                  <a:lnTo>
                    <a:pt x="410" y="381"/>
                  </a:lnTo>
                  <a:lnTo>
                    <a:pt x="410" y="379"/>
                  </a:lnTo>
                  <a:lnTo>
                    <a:pt x="410" y="376"/>
                  </a:lnTo>
                  <a:lnTo>
                    <a:pt x="410" y="374"/>
                  </a:lnTo>
                  <a:lnTo>
                    <a:pt x="412" y="372"/>
                  </a:lnTo>
                  <a:lnTo>
                    <a:pt x="412" y="372"/>
                  </a:lnTo>
                  <a:lnTo>
                    <a:pt x="415" y="369"/>
                  </a:lnTo>
                  <a:lnTo>
                    <a:pt x="417" y="372"/>
                  </a:lnTo>
                  <a:lnTo>
                    <a:pt x="424" y="374"/>
                  </a:lnTo>
                  <a:lnTo>
                    <a:pt x="426" y="374"/>
                  </a:lnTo>
                  <a:lnTo>
                    <a:pt x="426" y="374"/>
                  </a:lnTo>
                  <a:lnTo>
                    <a:pt x="429" y="372"/>
                  </a:lnTo>
                  <a:lnTo>
                    <a:pt x="429" y="369"/>
                  </a:lnTo>
                  <a:lnTo>
                    <a:pt x="429" y="369"/>
                  </a:lnTo>
                  <a:lnTo>
                    <a:pt x="431" y="365"/>
                  </a:lnTo>
                  <a:lnTo>
                    <a:pt x="429" y="360"/>
                  </a:lnTo>
                  <a:lnTo>
                    <a:pt x="431" y="353"/>
                  </a:lnTo>
                  <a:lnTo>
                    <a:pt x="431" y="353"/>
                  </a:lnTo>
                  <a:lnTo>
                    <a:pt x="431" y="350"/>
                  </a:lnTo>
                  <a:lnTo>
                    <a:pt x="431" y="350"/>
                  </a:lnTo>
                  <a:lnTo>
                    <a:pt x="431" y="348"/>
                  </a:lnTo>
                  <a:lnTo>
                    <a:pt x="431" y="348"/>
                  </a:lnTo>
                  <a:lnTo>
                    <a:pt x="431" y="348"/>
                  </a:lnTo>
                  <a:lnTo>
                    <a:pt x="433" y="343"/>
                  </a:lnTo>
                  <a:lnTo>
                    <a:pt x="436" y="341"/>
                  </a:lnTo>
                  <a:lnTo>
                    <a:pt x="436" y="341"/>
                  </a:lnTo>
                  <a:lnTo>
                    <a:pt x="436" y="339"/>
                  </a:lnTo>
                  <a:lnTo>
                    <a:pt x="436" y="324"/>
                  </a:lnTo>
                  <a:lnTo>
                    <a:pt x="436" y="324"/>
                  </a:lnTo>
                  <a:lnTo>
                    <a:pt x="436" y="322"/>
                  </a:lnTo>
                  <a:lnTo>
                    <a:pt x="441" y="317"/>
                  </a:lnTo>
                  <a:lnTo>
                    <a:pt x="443" y="315"/>
                  </a:lnTo>
                  <a:lnTo>
                    <a:pt x="443" y="315"/>
                  </a:lnTo>
                  <a:lnTo>
                    <a:pt x="448" y="313"/>
                  </a:lnTo>
                  <a:lnTo>
                    <a:pt x="448" y="313"/>
                  </a:lnTo>
                  <a:lnTo>
                    <a:pt x="452" y="313"/>
                  </a:lnTo>
                  <a:lnTo>
                    <a:pt x="452" y="313"/>
                  </a:lnTo>
                  <a:lnTo>
                    <a:pt x="452" y="313"/>
                  </a:lnTo>
                  <a:lnTo>
                    <a:pt x="455" y="305"/>
                  </a:lnTo>
                  <a:lnTo>
                    <a:pt x="455" y="303"/>
                  </a:lnTo>
                  <a:lnTo>
                    <a:pt x="455" y="301"/>
                  </a:lnTo>
                  <a:lnTo>
                    <a:pt x="457" y="298"/>
                  </a:lnTo>
                  <a:lnTo>
                    <a:pt x="457" y="298"/>
                  </a:lnTo>
                  <a:lnTo>
                    <a:pt x="462" y="298"/>
                  </a:lnTo>
                  <a:lnTo>
                    <a:pt x="462" y="298"/>
                  </a:lnTo>
                  <a:lnTo>
                    <a:pt x="462" y="296"/>
                  </a:lnTo>
                  <a:lnTo>
                    <a:pt x="462" y="296"/>
                  </a:lnTo>
                  <a:lnTo>
                    <a:pt x="464" y="296"/>
                  </a:lnTo>
                  <a:lnTo>
                    <a:pt x="464" y="298"/>
                  </a:lnTo>
                  <a:lnTo>
                    <a:pt x="467" y="298"/>
                  </a:lnTo>
                  <a:lnTo>
                    <a:pt x="469" y="298"/>
                  </a:lnTo>
                  <a:lnTo>
                    <a:pt x="471" y="298"/>
                  </a:lnTo>
                  <a:lnTo>
                    <a:pt x="471" y="296"/>
                  </a:lnTo>
                  <a:lnTo>
                    <a:pt x="471" y="294"/>
                  </a:lnTo>
                  <a:lnTo>
                    <a:pt x="474" y="291"/>
                  </a:lnTo>
                  <a:lnTo>
                    <a:pt x="474" y="291"/>
                  </a:lnTo>
                  <a:lnTo>
                    <a:pt x="474" y="289"/>
                  </a:lnTo>
                  <a:lnTo>
                    <a:pt x="474" y="289"/>
                  </a:lnTo>
                  <a:lnTo>
                    <a:pt x="476" y="287"/>
                  </a:lnTo>
                  <a:lnTo>
                    <a:pt x="481" y="282"/>
                  </a:lnTo>
                  <a:lnTo>
                    <a:pt x="483" y="282"/>
                  </a:lnTo>
                  <a:lnTo>
                    <a:pt x="483" y="282"/>
                  </a:lnTo>
                  <a:lnTo>
                    <a:pt x="483" y="282"/>
                  </a:lnTo>
                  <a:lnTo>
                    <a:pt x="486" y="282"/>
                  </a:lnTo>
                  <a:lnTo>
                    <a:pt x="486" y="282"/>
                  </a:lnTo>
                  <a:lnTo>
                    <a:pt x="488" y="284"/>
                  </a:lnTo>
                  <a:lnTo>
                    <a:pt x="488" y="284"/>
                  </a:lnTo>
                  <a:lnTo>
                    <a:pt x="490" y="287"/>
                  </a:lnTo>
                  <a:lnTo>
                    <a:pt x="490" y="289"/>
                  </a:lnTo>
                  <a:lnTo>
                    <a:pt x="497" y="289"/>
                  </a:lnTo>
                  <a:lnTo>
                    <a:pt x="500" y="291"/>
                  </a:lnTo>
                  <a:lnTo>
                    <a:pt x="505" y="289"/>
                  </a:lnTo>
                  <a:lnTo>
                    <a:pt x="509" y="291"/>
                  </a:lnTo>
                  <a:lnTo>
                    <a:pt x="509" y="291"/>
                  </a:lnTo>
                  <a:lnTo>
                    <a:pt x="512" y="291"/>
                  </a:lnTo>
                  <a:lnTo>
                    <a:pt x="512" y="294"/>
                  </a:lnTo>
                  <a:lnTo>
                    <a:pt x="512" y="294"/>
                  </a:lnTo>
                  <a:lnTo>
                    <a:pt x="516" y="291"/>
                  </a:lnTo>
                  <a:lnTo>
                    <a:pt x="519" y="287"/>
                  </a:lnTo>
                  <a:lnTo>
                    <a:pt x="519" y="284"/>
                  </a:lnTo>
                  <a:lnTo>
                    <a:pt x="516" y="284"/>
                  </a:lnTo>
                  <a:lnTo>
                    <a:pt x="516" y="282"/>
                  </a:lnTo>
                  <a:lnTo>
                    <a:pt x="516" y="279"/>
                  </a:lnTo>
                  <a:lnTo>
                    <a:pt x="516" y="277"/>
                  </a:lnTo>
                  <a:lnTo>
                    <a:pt x="514" y="277"/>
                  </a:lnTo>
                  <a:lnTo>
                    <a:pt x="514" y="275"/>
                  </a:lnTo>
                  <a:lnTo>
                    <a:pt x="514" y="275"/>
                  </a:lnTo>
                  <a:lnTo>
                    <a:pt x="514" y="275"/>
                  </a:lnTo>
                  <a:lnTo>
                    <a:pt x="512" y="275"/>
                  </a:lnTo>
                  <a:lnTo>
                    <a:pt x="512" y="275"/>
                  </a:lnTo>
                  <a:lnTo>
                    <a:pt x="512" y="275"/>
                  </a:lnTo>
                  <a:lnTo>
                    <a:pt x="512" y="275"/>
                  </a:lnTo>
                  <a:lnTo>
                    <a:pt x="512" y="275"/>
                  </a:lnTo>
                  <a:lnTo>
                    <a:pt x="512" y="275"/>
                  </a:lnTo>
                  <a:lnTo>
                    <a:pt x="509" y="272"/>
                  </a:lnTo>
                  <a:lnTo>
                    <a:pt x="509" y="272"/>
                  </a:lnTo>
                  <a:lnTo>
                    <a:pt x="509" y="272"/>
                  </a:lnTo>
                  <a:lnTo>
                    <a:pt x="509" y="272"/>
                  </a:lnTo>
                  <a:lnTo>
                    <a:pt x="507" y="272"/>
                  </a:lnTo>
                  <a:lnTo>
                    <a:pt x="507" y="270"/>
                  </a:lnTo>
                  <a:lnTo>
                    <a:pt x="507" y="270"/>
                  </a:lnTo>
                  <a:lnTo>
                    <a:pt x="507" y="270"/>
                  </a:lnTo>
                  <a:lnTo>
                    <a:pt x="509" y="270"/>
                  </a:lnTo>
                  <a:lnTo>
                    <a:pt x="509" y="268"/>
                  </a:lnTo>
                  <a:lnTo>
                    <a:pt x="509" y="268"/>
                  </a:lnTo>
                  <a:lnTo>
                    <a:pt x="509" y="268"/>
                  </a:lnTo>
                  <a:lnTo>
                    <a:pt x="509" y="268"/>
                  </a:lnTo>
                  <a:lnTo>
                    <a:pt x="509" y="268"/>
                  </a:lnTo>
                  <a:lnTo>
                    <a:pt x="509" y="265"/>
                  </a:lnTo>
                  <a:lnTo>
                    <a:pt x="512" y="265"/>
                  </a:lnTo>
                  <a:lnTo>
                    <a:pt x="516" y="263"/>
                  </a:lnTo>
                  <a:lnTo>
                    <a:pt x="519" y="263"/>
                  </a:lnTo>
                  <a:lnTo>
                    <a:pt x="521" y="260"/>
                  </a:lnTo>
                  <a:lnTo>
                    <a:pt x="521" y="260"/>
                  </a:lnTo>
                  <a:lnTo>
                    <a:pt x="523" y="258"/>
                  </a:lnTo>
                  <a:lnTo>
                    <a:pt x="523" y="258"/>
                  </a:lnTo>
                  <a:lnTo>
                    <a:pt x="523" y="258"/>
                  </a:lnTo>
                  <a:lnTo>
                    <a:pt x="523" y="258"/>
                  </a:lnTo>
                  <a:lnTo>
                    <a:pt x="523" y="258"/>
                  </a:lnTo>
                  <a:lnTo>
                    <a:pt x="528" y="256"/>
                  </a:lnTo>
                  <a:lnTo>
                    <a:pt x="531" y="256"/>
                  </a:lnTo>
                  <a:lnTo>
                    <a:pt x="533" y="253"/>
                  </a:lnTo>
                  <a:lnTo>
                    <a:pt x="533" y="256"/>
                  </a:lnTo>
                  <a:lnTo>
                    <a:pt x="535" y="256"/>
                  </a:lnTo>
                  <a:lnTo>
                    <a:pt x="535" y="256"/>
                  </a:lnTo>
                  <a:lnTo>
                    <a:pt x="535" y="258"/>
                  </a:lnTo>
                  <a:lnTo>
                    <a:pt x="538" y="258"/>
                  </a:lnTo>
                  <a:lnTo>
                    <a:pt x="545" y="260"/>
                  </a:lnTo>
                  <a:lnTo>
                    <a:pt x="545" y="258"/>
                  </a:lnTo>
                  <a:lnTo>
                    <a:pt x="545" y="256"/>
                  </a:lnTo>
                  <a:lnTo>
                    <a:pt x="545" y="256"/>
                  </a:lnTo>
                  <a:lnTo>
                    <a:pt x="545" y="253"/>
                  </a:lnTo>
                  <a:lnTo>
                    <a:pt x="542" y="253"/>
                  </a:lnTo>
                  <a:lnTo>
                    <a:pt x="542" y="253"/>
                  </a:lnTo>
                  <a:lnTo>
                    <a:pt x="542" y="253"/>
                  </a:lnTo>
                  <a:lnTo>
                    <a:pt x="542" y="251"/>
                  </a:lnTo>
                  <a:lnTo>
                    <a:pt x="542" y="249"/>
                  </a:lnTo>
                  <a:lnTo>
                    <a:pt x="542" y="244"/>
                  </a:lnTo>
                  <a:lnTo>
                    <a:pt x="542" y="244"/>
                  </a:lnTo>
                  <a:lnTo>
                    <a:pt x="542" y="242"/>
                  </a:lnTo>
                  <a:lnTo>
                    <a:pt x="542" y="239"/>
                  </a:lnTo>
                  <a:lnTo>
                    <a:pt x="542" y="237"/>
                  </a:lnTo>
                  <a:lnTo>
                    <a:pt x="542" y="237"/>
                  </a:lnTo>
                  <a:lnTo>
                    <a:pt x="540" y="234"/>
                  </a:lnTo>
                  <a:lnTo>
                    <a:pt x="538" y="232"/>
                  </a:lnTo>
                  <a:lnTo>
                    <a:pt x="531" y="227"/>
                  </a:lnTo>
                  <a:lnTo>
                    <a:pt x="528" y="227"/>
                  </a:lnTo>
                  <a:lnTo>
                    <a:pt x="526" y="225"/>
                  </a:lnTo>
                  <a:lnTo>
                    <a:pt x="526" y="223"/>
                  </a:lnTo>
                  <a:lnTo>
                    <a:pt x="526" y="223"/>
                  </a:lnTo>
                  <a:lnTo>
                    <a:pt x="523" y="220"/>
                  </a:lnTo>
                  <a:lnTo>
                    <a:pt x="523" y="218"/>
                  </a:lnTo>
                  <a:lnTo>
                    <a:pt x="523" y="218"/>
                  </a:lnTo>
                  <a:lnTo>
                    <a:pt x="523" y="218"/>
                  </a:lnTo>
                  <a:lnTo>
                    <a:pt x="521" y="216"/>
                  </a:lnTo>
                  <a:lnTo>
                    <a:pt x="521" y="213"/>
                  </a:lnTo>
                  <a:lnTo>
                    <a:pt x="516" y="213"/>
                  </a:lnTo>
                  <a:lnTo>
                    <a:pt x="514" y="211"/>
                  </a:lnTo>
                  <a:lnTo>
                    <a:pt x="514" y="211"/>
                  </a:lnTo>
                  <a:lnTo>
                    <a:pt x="514" y="208"/>
                  </a:lnTo>
                  <a:lnTo>
                    <a:pt x="514" y="208"/>
                  </a:lnTo>
                  <a:lnTo>
                    <a:pt x="514" y="208"/>
                  </a:lnTo>
                  <a:lnTo>
                    <a:pt x="514" y="208"/>
                  </a:lnTo>
                  <a:lnTo>
                    <a:pt x="512" y="206"/>
                  </a:lnTo>
                  <a:lnTo>
                    <a:pt x="512" y="206"/>
                  </a:lnTo>
                  <a:lnTo>
                    <a:pt x="512" y="206"/>
                  </a:lnTo>
                  <a:lnTo>
                    <a:pt x="512" y="206"/>
                  </a:lnTo>
                  <a:lnTo>
                    <a:pt x="514" y="204"/>
                  </a:lnTo>
                  <a:lnTo>
                    <a:pt x="514" y="204"/>
                  </a:lnTo>
                  <a:lnTo>
                    <a:pt x="516" y="204"/>
                  </a:lnTo>
                  <a:lnTo>
                    <a:pt x="516" y="204"/>
                  </a:lnTo>
                  <a:lnTo>
                    <a:pt x="516" y="204"/>
                  </a:lnTo>
                  <a:lnTo>
                    <a:pt x="516" y="199"/>
                  </a:lnTo>
                  <a:lnTo>
                    <a:pt x="516" y="199"/>
                  </a:lnTo>
                  <a:lnTo>
                    <a:pt x="516" y="197"/>
                  </a:lnTo>
                  <a:lnTo>
                    <a:pt x="516" y="194"/>
                  </a:lnTo>
                  <a:lnTo>
                    <a:pt x="516" y="194"/>
                  </a:lnTo>
                  <a:lnTo>
                    <a:pt x="516" y="194"/>
                  </a:lnTo>
                  <a:lnTo>
                    <a:pt x="516" y="194"/>
                  </a:lnTo>
                  <a:lnTo>
                    <a:pt x="519" y="192"/>
                  </a:lnTo>
                  <a:lnTo>
                    <a:pt x="521" y="189"/>
                  </a:lnTo>
                  <a:lnTo>
                    <a:pt x="531" y="182"/>
                  </a:lnTo>
                  <a:lnTo>
                    <a:pt x="533" y="178"/>
                  </a:lnTo>
                  <a:lnTo>
                    <a:pt x="535" y="175"/>
                  </a:lnTo>
                  <a:lnTo>
                    <a:pt x="535" y="175"/>
                  </a:lnTo>
                  <a:lnTo>
                    <a:pt x="535" y="175"/>
                  </a:lnTo>
                  <a:lnTo>
                    <a:pt x="538" y="175"/>
                  </a:lnTo>
                  <a:lnTo>
                    <a:pt x="538" y="175"/>
                  </a:lnTo>
                  <a:lnTo>
                    <a:pt x="538" y="175"/>
                  </a:lnTo>
                  <a:lnTo>
                    <a:pt x="542" y="173"/>
                  </a:lnTo>
                  <a:lnTo>
                    <a:pt x="542" y="173"/>
                  </a:lnTo>
                  <a:lnTo>
                    <a:pt x="545" y="171"/>
                  </a:lnTo>
                  <a:lnTo>
                    <a:pt x="547" y="171"/>
                  </a:lnTo>
                  <a:lnTo>
                    <a:pt x="547" y="168"/>
                  </a:lnTo>
                  <a:lnTo>
                    <a:pt x="549" y="166"/>
                  </a:lnTo>
                  <a:lnTo>
                    <a:pt x="554" y="161"/>
                  </a:lnTo>
                  <a:lnTo>
                    <a:pt x="557" y="159"/>
                  </a:lnTo>
                  <a:lnTo>
                    <a:pt x="557" y="159"/>
                  </a:lnTo>
                  <a:lnTo>
                    <a:pt x="561" y="156"/>
                  </a:lnTo>
                  <a:lnTo>
                    <a:pt x="561" y="156"/>
                  </a:lnTo>
                  <a:lnTo>
                    <a:pt x="566" y="154"/>
                  </a:lnTo>
                  <a:lnTo>
                    <a:pt x="566" y="152"/>
                  </a:lnTo>
                  <a:lnTo>
                    <a:pt x="568" y="152"/>
                  </a:lnTo>
                  <a:lnTo>
                    <a:pt x="571" y="152"/>
                  </a:lnTo>
                  <a:lnTo>
                    <a:pt x="571" y="152"/>
                  </a:lnTo>
                  <a:lnTo>
                    <a:pt x="571" y="152"/>
                  </a:lnTo>
                  <a:lnTo>
                    <a:pt x="571" y="152"/>
                  </a:lnTo>
                  <a:lnTo>
                    <a:pt x="571" y="149"/>
                  </a:lnTo>
                  <a:lnTo>
                    <a:pt x="571" y="149"/>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 name="Freeform 37"/>
            <p:cNvSpPr>
              <a:spLocks/>
            </p:cNvSpPr>
            <p:nvPr/>
          </p:nvSpPr>
          <p:spPr bwMode="auto">
            <a:xfrm>
              <a:off x="4633" y="1493"/>
              <a:ext cx="729" cy="492"/>
            </a:xfrm>
            <a:custGeom>
              <a:avLst/>
              <a:gdLst>
                <a:gd name="T0" fmla="*/ 715 w 729"/>
                <a:gd name="T1" fmla="*/ 71 h 492"/>
                <a:gd name="T2" fmla="*/ 703 w 729"/>
                <a:gd name="T3" fmla="*/ 45 h 492"/>
                <a:gd name="T4" fmla="*/ 675 w 729"/>
                <a:gd name="T5" fmla="*/ 11 h 492"/>
                <a:gd name="T6" fmla="*/ 573 w 729"/>
                <a:gd name="T7" fmla="*/ 42 h 492"/>
                <a:gd name="T8" fmla="*/ 528 w 729"/>
                <a:gd name="T9" fmla="*/ 45 h 492"/>
                <a:gd name="T10" fmla="*/ 492 w 729"/>
                <a:gd name="T11" fmla="*/ 87 h 492"/>
                <a:gd name="T12" fmla="*/ 445 w 729"/>
                <a:gd name="T13" fmla="*/ 132 h 492"/>
                <a:gd name="T14" fmla="*/ 362 w 729"/>
                <a:gd name="T15" fmla="*/ 120 h 492"/>
                <a:gd name="T16" fmla="*/ 277 w 729"/>
                <a:gd name="T17" fmla="*/ 137 h 492"/>
                <a:gd name="T18" fmla="*/ 251 w 729"/>
                <a:gd name="T19" fmla="*/ 146 h 492"/>
                <a:gd name="T20" fmla="*/ 199 w 729"/>
                <a:gd name="T21" fmla="*/ 146 h 492"/>
                <a:gd name="T22" fmla="*/ 147 w 729"/>
                <a:gd name="T23" fmla="*/ 156 h 492"/>
                <a:gd name="T24" fmla="*/ 36 w 729"/>
                <a:gd name="T25" fmla="*/ 163 h 492"/>
                <a:gd name="T26" fmla="*/ 21 w 729"/>
                <a:gd name="T27" fmla="*/ 208 h 492"/>
                <a:gd name="T28" fmla="*/ 9 w 729"/>
                <a:gd name="T29" fmla="*/ 224 h 492"/>
                <a:gd name="T30" fmla="*/ 7 w 729"/>
                <a:gd name="T31" fmla="*/ 236 h 492"/>
                <a:gd name="T32" fmla="*/ 17 w 729"/>
                <a:gd name="T33" fmla="*/ 255 h 492"/>
                <a:gd name="T34" fmla="*/ 19 w 729"/>
                <a:gd name="T35" fmla="*/ 312 h 492"/>
                <a:gd name="T36" fmla="*/ 38 w 729"/>
                <a:gd name="T37" fmla="*/ 310 h 492"/>
                <a:gd name="T38" fmla="*/ 36 w 729"/>
                <a:gd name="T39" fmla="*/ 286 h 492"/>
                <a:gd name="T40" fmla="*/ 76 w 729"/>
                <a:gd name="T41" fmla="*/ 258 h 492"/>
                <a:gd name="T42" fmla="*/ 102 w 729"/>
                <a:gd name="T43" fmla="*/ 265 h 492"/>
                <a:gd name="T44" fmla="*/ 114 w 729"/>
                <a:gd name="T45" fmla="*/ 265 h 492"/>
                <a:gd name="T46" fmla="*/ 152 w 729"/>
                <a:gd name="T47" fmla="*/ 262 h 492"/>
                <a:gd name="T48" fmla="*/ 163 w 729"/>
                <a:gd name="T49" fmla="*/ 277 h 492"/>
                <a:gd name="T50" fmla="*/ 194 w 729"/>
                <a:gd name="T51" fmla="*/ 277 h 492"/>
                <a:gd name="T52" fmla="*/ 215 w 729"/>
                <a:gd name="T53" fmla="*/ 260 h 492"/>
                <a:gd name="T54" fmla="*/ 227 w 729"/>
                <a:gd name="T55" fmla="*/ 265 h 492"/>
                <a:gd name="T56" fmla="*/ 258 w 729"/>
                <a:gd name="T57" fmla="*/ 250 h 492"/>
                <a:gd name="T58" fmla="*/ 289 w 729"/>
                <a:gd name="T59" fmla="*/ 258 h 492"/>
                <a:gd name="T60" fmla="*/ 289 w 729"/>
                <a:gd name="T61" fmla="*/ 295 h 492"/>
                <a:gd name="T62" fmla="*/ 329 w 729"/>
                <a:gd name="T63" fmla="*/ 298 h 492"/>
                <a:gd name="T64" fmla="*/ 346 w 729"/>
                <a:gd name="T65" fmla="*/ 310 h 492"/>
                <a:gd name="T66" fmla="*/ 348 w 729"/>
                <a:gd name="T67" fmla="*/ 329 h 492"/>
                <a:gd name="T68" fmla="*/ 360 w 729"/>
                <a:gd name="T69" fmla="*/ 350 h 492"/>
                <a:gd name="T70" fmla="*/ 329 w 729"/>
                <a:gd name="T71" fmla="*/ 366 h 492"/>
                <a:gd name="T72" fmla="*/ 320 w 729"/>
                <a:gd name="T73" fmla="*/ 388 h 492"/>
                <a:gd name="T74" fmla="*/ 310 w 729"/>
                <a:gd name="T75" fmla="*/ 404 h 492"/>
                <a:gd name="T76" fmla="*/ 296 w 729"/>
                <a:gd name="T77" fmla="*/ 409 h 492"/>
                <a:gd name="T78" fmla="*/ 298 w 729"/>
                <a:gd name="T79" fmla="*/ 461 h 492"/>
                <a:gd name="T80" fmla="*/ 317 w 729"/>
                <a:gd name="T81" fmla="*/ 482 h 492"/>
                <a:gd name="T82" fmla="*/ 339 w 729"/>
                <a:gd name="T83" fmla="*/ 480 h 492"/>
                <a:gd name="T84" fmla="*/ 357 w 729"/>
                <a:gd name="T85" fmla="*/ 449 h 492"/>
                <a:gd name="T86" fmla="*/ 393 w 729"/>
                <a:gd name="T87" fmla="*/ 437 h 492"/>
                <a:gd name="T88" fmla="*/ 398 w 729"/>
                <a:gd name="T89" fmla="*/ 407 h 492"/>
                <a:gd name="T90" fmla="*/ 412 w 729"/>
                <a:gd name="T91" fmla="*/ 392 h 492"/>
                <a:gd name="T92" fmla="*/ 417 w 729"/>
                <a:gd name="T93" fmla="*/ 376 h 492"/>
                <a:gd name="T94" fmla="*/ 436 w 729"/>
                <a:gd name="T95" fmla="*/ 336 h 492"/>
                <a:gd name="T96" fmla="*/ 424 w 729"/>
                <a:gd name="T97" fmla="*/ 319 h 492"/>
                <a:gd name="T98" fmla="*/ 462 w 729"/>
                <a:gd name="T99" fmla="*/ 269 h 492"/>
                <a:gd name="T100" fmla="*/ 476 w 729"/>
                <a:gd name="T101" fmla="*/ 269 h 492"/>
                <a:gd name="T102" fmla="*/ 497 w 729"/>
                <a:gd name="T103" fmla="*/ 262 h 492"/>
                <a:gd name="T104" fmla="*/ 500 w 729"/>
                <a:gd name="T105" fmla="*/ 232 h 492"/>
                <a:gd name="T106" fmla="*/ 533 w 729"/>
                <a:gd name="T107" fmla="*/ 194 h 492"/>
                <a:gd name="T108" fmla="*/ 554 w 729"/>
                <a:gd name="T109" fmla="*/ 170 h 492"/>
                <a:gd name="T110" fmla="*/ 601 w 729"/>
                <a:gd name="T111" fmla="*/ 135 h 492"/>
                <a:gd name="T112" fmla="*/ 634 w 729"/>
                <a:gd name="T113" fmla="*/ 123 h 492"/>
                <a:gd name="T114" fmla="*/ 668 w 729"/>
                <a:gd name="T115" fmla="*/ 97 h 492"/>
                <a:gd name="T116" fmla="*/ 713 w 729"/>
                <a:gd name="T117" fmla="*/ 90 h 492"/>
                <a:gd name="T118" fmla="*/ 724 w 729"/>
                <a:gd name="T119" fmla="*/ 82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9" h="492">
                  <a:moveTo>
                    <a:pt x="729" y="75"/>
                  </a:moveTo>
                  <a:lnTo>
                    <a:pt x="727" y="73"/>
                  </a:lnTo>
                  <a:lnTo>
                    <a:pt x="727" y="71"/>
                  </a:lnTo>
                  <a:lnTo>
                    <a:pt x="724" y="71"/>
                  </a:lnTo>
                  <a:lnTo>
                    <a:pt x="724" y="68"/>
                  </a:lnTo>
                  <a:lnTo>
                    <a:pt x="722" y="68"/>
                  </a:lnTo>
                  <a:lnTo>
                    <a:pt x="722" y="71"/>
                  </a:lnTo>
                  <a:lnTo>
                    <a:pt x="722" y="71"/>
                  </a:lnTo>
                  <a:lnTo>
                    <a:pt x="720" y="71"/>
                  </a:lnTo>
                  <a:lnTo>
                    <a:pt x="720" y="71"/>
                  </a:lnTo>
                  <a:lnTo>
                    <a:pt x="720" y="71"/>
                  </a:lnTo>
                  <a:lnTo>
                    <a:pt x="715" y="75"/>
                  </a:lnTo>
                  <a:lnTo>
                    <a:pt x="715" y="75"/>
                  </a:lnTo>
                  <a:lnTo>
                    <a:pt x="715" y="75"/>
                  </a:lnTo>
                  <a:lnTo>
                    <a:pt x="715" y="75"/>
                  </a:lnTo>
                  <a:lnTo>
                    <a:pt x="715" y="73"/>
                  </a:lnTo>
                  <a:lnTo>
                    <a:pt x="715" y="71"/>
                  </a:lnTo>
                  <a:lnTo>
                    <a:pt x="715" y="71"/>
                  </a:lnTo>
                  <a:lnTo>
                    <a:pt x="713" y="68"/>
                  </a:lnTo>
                  <a:lnTo>
                    <a:pt x="713" y="68"/>
                  </a:lnTo>
                  <a:lnTo>
                    <a:pt x="713" y="68"/>
                  </a:lnTo>
                  <a:lnTo>
                    <a:pt x="715" y="63"/>
                  </a:lnTo>
                  <a:lnTo>
                    <a:pt x="715" y="61"/>
                  </a:lnTo>
                  <a:lnTo>
                    <a:pt x="715" y="56"/>
                  </a:lnTo>
                  <a:lnTo>
                    <a:pt x="713" y="54"/>
                  </a:lnTo>
                  <a:lnTo>
                    <a:pt x="713" y="54"/>
                  </a:lnTo>
                  <a:lnTo>
                    <a:pt x="710" y="52"/>
                  </a:lnTo>
                  <a:lnTo>
                    <a:pt x="708" y="52"/>
                  </a:lnTo>
                  <a:lnTo>
                    <a:pt x="708" y="49"/>
                  </a:lnTo>
                  <a:lnTo>
                    <a:pt x="708" y="49"/>
                  </a:lnTo>
                  <a:lnTo>
                    <a:pt x="705" y="49"/>
                  </a:lnTo>
                  <a:lnTo>
                    <a:pt x="705" y="47"/>
                  </a:lnTo>
                  <a:lnTo>
                    <a:pt x="703" y="47"/>
                  </a:lnTo>
                  <a:lnTo>
                    <a:pt x="703" y="45"/>
                  </a:lnTo>
                  <a:lnTo>
                    <a:pt x="703" y="37"/>
                  </a:lnTo>
                  <a:lnTo>
                    <a:pt x="703" y="37"/>
                  </a:lnTo>
                  <a:lnTo>
                    <a:pt x="701" y="35"/>
                  </a:lnTo>
                  <a:lnTo>
                    <a:pt x="703" y="33"/>
                  </a:lnTo>
                  <a:lnTo>
                    <a:pt x="705" y="28"/>
                  </a:lnTo>
                  <a:lnTo>
                    <a:pt x="715" y="16"/>
                  </a:lnTo>
                  <a:lnTo>
                    <a:pt x="720" y="9"/>
                  </a:lnTo>
                  <a:lnTo>
                    <a:pt x="722" y="4"/>
                  </a:lnTo>
                  <a:lnTo>
                    <a:pt x="724" y="2"/>
                  </a:lnTo>
                  <a:lnTo>
                    <a:pt x="724" y="0"/>
                  </a:lnTo>
                  <a:lnTo>
                    <a:pt x="724" y="0"/>
                  </a:lnTo>
                  <a:lnTo>
                    <a:pt x="724" y="0"/>
                  </a:lnTo>
                  <a:lnTo>
                    <a:pt x="696" y="0"/>
                  </a:lnTo>
                  <a:lnTo>
                    <a:pt x="689" y="2"/>
                  </a:lnTo>
                  <a:lnTo>
                    <a:pt x="679" y="7"/>
                  </a:lnTo>
                  <a:lnTo>
                    <a:pt x="677" y="9"/>
                  </a:lnTo>
                  <a:lnTo>
                    <a:pt x="675" y="11"/>
                  </a:lnTo>
                  <a:lnTo>
                    <a:pt x="670" y="14"/>
                  </a:lnTo>
                  <a:lnTo>
                    <a:pt x="660" y="16"/>
                  </a:lnTo>
                  <a:lnTo>
                    <a:pt x="656" y="16"/>
                  </a:lnTo>
                  <a:lnTo>
                    <a:pt x="656" y="14"/>
                  </a:lnTo>
                  <a:lnTo>
                    <a:pt x="653" y="14"/>
                  </a:lnTo>
                  <a:lnTo>
                    <a:pt x="651" y="14"/>
                  </a:lnTo>
                  <a:lnTo>
                    <a:pt x="649" y="11"/>
                  </a:lnTo>
                  <a:lnTo>
                    <a:pt x="649" y="11"/>
                  </a:lnTo>
                  <a:lnTo>
                    <a:pt x="646" y="11"/>
                  </a:lnTo>
                  <a:lnTo>
                    <a:pt x="642" y="16"/>
                  </a:lnTo>
                  <a:lnTo>
                    <a:pt x="606" y="28"/>
                  </a:lnTo>
                  <a:lnTo>
                    <a:pt x="601" y="30"/>
                  </a:lnTo>
                  <a:lnTo>
                    <a:pt x="592" y="35"/>
                  </a:lnTo>
                  <a:lnTo>
                    <a:pt x="589" y="37"/>
                  </a:lnTo>
                  <a:lnTo>
                    <a:pt x="589" y="37"/>
                  </a:lnTo>
                  <a:lnTo>
                    <a:pt x="580" y="40"/>
                  </a:lnTo>
                  <a:lnTo>
                    <a:pt x="573" y="42"/>
                  </a:lnTo>
                  <a:lnTo>
                    <a:pt x="568" y="45"/>
                  </a:lnTo>
                  <a:lnTo>
                    <a:pt x="563" y="47"/>
                  </a:lnTo>
                  <a:lnTo>
                    <a:pt x="561" y="49"/>
                  </a:lnTo>
                  <a:lnTo>
                    <a:pt x="559" y="49"/>
                  </a:lnTo>
                  <a:lnTo>
                    <a:pt x="556" y="49"/>
                  </a:lnTo>
                  <a:lnTo>
                    <a:pt x="556" y="49"/>
                  </a:lnTo>
                  <a:lnTo>
                    <a:pt x="552" y="52"/>
                  </a:lnTo>
                  <a:lnTo>
                    <a:pt x="549" y="47"/>
                  </a:lnTo>
                  <a:lnTo>
                    <a:pt x="537" y="52"/>
                  </a:lnTo>
                  <a:lnTo>
                    <a:pt x="535" y="49"/>
                  </a:lnTo>
                  <a:lnTo>
                    <a:pt x="533" y="49"/>
                  </a:lnTo>
                  <a:lnTo>
                    <a:pt x="530" y="47"/>
                  </a:lnTo>
                  <a:lnTo>
                    <a:pt x="530" y="47"/>
                  </a:lnTo>
                  <a:lnTo>
                    <a:pt x="530" y="45"/>
                  </a:lnTo>
                  <a:lnTo>
                    <a:pt x="528" y="45"/>
                  </a:lnTo>
                  <a:lnTo>
                    <a:pt x="528" y="45"/>
                  </a:lnTo>
                  <a:lnTo>
                    <a:pt x="528" y="45"/>
                  </a:lnTo>
                  <a:lnTo>
                    <a:pt x="526" y="45"/>
                  </a:lnTo>
                  <a:lnTo>
                    <a:pt x="523" y="47"/>
                  </a:lnTo>
                  <a:lnTo>
                    <a:pt x="523" y="49"/>
                  </a:lnTo>
                  <a:lnTo>
                    <a:pt x="523" y="49"/>
                  </a:lnTo>
                  <a:lnTo>
                    <a:pt x="523" y="52"/>
                  </a:lnTo>
                  <a:lnTo>
                    <a:pt x="526" y="54"/>
                  </a:lnTo>
                  <a:lnTo>
                    <a:pt x="526" y="54"/>
                  </a:lnTo>
                  <a:lnTo>
                    <a:pt x="528" y="56"/>
                  </a:lnTo>
                  <a:lnTo>
                    <a:pt x="528" y="56"/>
                  </a:lnTo>
                  <a:lnTo>
                    <a:pt x="526" y="59"/>
                  </a:lnTo>
                  <a:lnTo>
                    <a:pt x="526" y="59"/>
                  </a:lnTo>
                  <a:lnTo>
                    <a:pt x="511" y="73"/>
                  </a:lnTo>
                  <a:lnTo>
                    <a:pt x="507" y="78"/>
                  </a:lnTo>
                  <a:lnTo>
                    <a:pt x="502" y="80"/>
                  </a:lnTo>
                  <a:lnTo>
                    <a:pt x="497" y="85"/>
                  </a:lnTo>
                  <a:lnTo>
                    <a:pt x="497" y="85"/>
                  </a:lnTo>
                  <a:lnTo>
                    <a:pt x="492" y="87"/>
                  </a:lnTo>
                  <a:lnTo>
                    <a:pt x="481" y="101"/>
                  </a:lnTo>
                  <a:lnTo>
                    <a:pt x="481" y="101"/>
                  </a:lnTo>
                  <a:lnTo>
                    <a:pt x="478" y="104"/>
                  </a:lnTo>
                  <a:lnTo>
                    <a:pt x="478" y="106"/>
                  </a:lnTo>
                  <a:lnTo>
                    <a:pt x="478" y="108"/>
                  </a:lnTo>
                  <a:lnTo>
                    <a:pt x="478" y="113"/>
                  </a:lnTo>
                  <a:lnTo>
                    <a:pt x="478" y="113"/>
                  </a:lnTo>
                  <a:lnTo>
                    <a:pt x="478" y="116"/>
                  </a:lnTo>
                  <a:lnTo>
                    <a:pt x="473" y="118"/>
                  </a:lnTo>
                  <a:lnTo>
                    <a:pt x="471" y="120"/>
                  </a:lnTo>
                  <a:lnTo>
                    <a:pt x="471" y="120"/>
                  </a:lnTo>
                  <a:lnTo>
                    <a:pt x="469" y="123"/>
                  </a:lnTo>
                  <a:lnTo>
                    <a:pt x="466" y="125"/>
                  </a:lnTo>
                  <a:lnTo>
                    <a:pt x="464" y="127"/>
                  </a:lnTo>
                  <a:lnTo>
                    <a:pt x="457" y="130"/>
                  </a:lnTo>
                  <a:lnTo>
                    <a:pt x="452" y="130"/>
                  </a:lnTo>
                  <a:lnTo>
                    <a:pt x="445" y="132"/>
                  </a:lnTo>
                  <a:lnTo>
                    <a:pt x="443" y="132"/>
                  </a:lnTo>
                  <a:lnTo>
                    <a:pt x="438" y="135"/>
                  </a:lnTo>
                  <a:lnTo>
                    <a:pt x="436" y="135"/>
                  </a:lnTo>
                  <a:lnTo>
                    <a:pt x="433" y="132"/>
                  </a:lnTo>
                  <a:lnTo>
                    <a:pt x="431" y="130"/>
                  </a:lnTo>
                  <a:lnTo>
                    <a:pt x="428" y="130"/>
                  </a:lnTo>
                  <a:lnTo>
                    <a:pt x="426" y="130"/>
                  </a:lnTo>
                  <a:lnTo>
                    <a:pt x="386" y="135"/>
                  </a:lnTo>
                  <a:lnTo>
                    <a:pt x="381" y="132"/>
                  </a:lnTo>
                  <a:lnTo>
                    <a:pt x="379" y="132"/>
                  </a:lnTo>
                  <a:lnTo>
                    <a:pt x="376" y="130"/>
                  </a:lnTo>
                  <a:lnTo>
                    <a:pt x="376" y="130"/>
                  </a:lnTo>
                  <a:lnTo>
                    <a:pt x="376" y="127"/>
                  </a:lnTo>
                  <a:lnTo>
                    <a:pt x="376" y="127"/>
                  </a:lnTo>
                  <a:lnTo>
                    <a:pt x="376" y="127"/>
                  </a:lnTo>
                  <a:lnTo>
                    <a:pt x="372" y="125"/>
                  </a:lnTo>
                  <a:lnTo>
                    <a:pt x="362" y="120"/>
                  </a:lnTo>
                  <a:lnTo>
                    <a:pt x="353" y="120"/>
                  </a:lnTo>
                  <a:lnTo>
                    <a:pt x="348" y="118"/>
                  </a:lnTo>
                  <a:lnTo>
                    <a:pt x="346" y="120"/>
                  </a:lnTo>
                  <a:lnTo>
                    <a:pt x="343" y="123"/>
                  </a:lnTo>
                  <a:lnTo>
                    <a:pt x="343" y="123"/>
                  </a:lnTo>
                  <a:lnTo>
                    <a:pt x="341" y="125"/>
                  </a:lnTo>
                  <a:lnTo>
                    <a:pt x="339" y="127"/>
                  </a:lnTo>
                  <a:lnTo>
                    <a:pt x="331" y="127"/>
                  </a:lnTo>
                  <a:lnTo>
                    <a:pt x="324" y="130"/>
                  </a:lnTo>
                  <a:lnTo>
                    <a:pt x="310" y="135"/>
                  </a:lnTo>
                  <a:lnTo>
                    <a:pt x="305" y="137"/>
                  </a:lnTo>
                  <a:lnTo>
                    <a:pt x="305" y="137"/>
                  </a:lnTo>
                  <a:lnTo>
                    <a:pt x="301" y="137"/>
                  </a:lnTo>
                  <a:lnTo>
                    <a:pt x="298" y="137"/>
                  </a:lnTo>
                  <a:lnTo>
                    <a:pt x="294" y="139"/>
                  </a:lnTo>
                  <a:lnTo>
                    <a:pt x="282" y="137"/>
                  </a:lnTo>
                  <a:lnTo>
                    <a:pt x="277" y="137"/>
                  </a:lnTo>
                  <a:lnTo>
                    <a:pt x="277" y="142"/>
                  </a:lnTo>
                  <a:lnTo>
                    <a:pt x="272" y="146"/>
                  </a:lnTo>
                  <a:lnTo>
                    <a:pt x="265" y="146"/>
                  </a:lnTo>
                  <a:lnTo>
                    <a:pt x="263" y="146"/>
                  </a:lnTo>
                  <a:lnTo>
                    <a:pt x="260" y="144"/>
                  </a:lnTo>
                  <a:lnTo>
                    <a:pt x="258" y="142"/>
                  </a:lnTo>
                  <a:lnTo>
                    <a:pt x="256" y="142"/>
                  </a:lnTo>
                  <a:lnTo>
                    <a:pt x="256" y="144"/>
                  </a:lnTo>
                  <a:lnTo>
                    <a:pt x="256" y="146"/>
                  </a:lnTo>
                  <a:lnTo>
                    <a:pt x="253" y="149"/>
                  </a:lnTo>
                  <a:lnTo>
                    <a:pt x="256" y="149"/>
                  </a:lnTo>
                  <a:lnTo>
                    <a:pt x="256" y="151"/>
                  </a:lnTo>
                  <a:lnTo>
                    <a:pt x="256" y="153"/>
                  </a:lnTo>
                  <a:lnTo>
                    <a:pt x="253" y="153"/>
                  </a:lnTo>
                  <a:lnTo>
                    <a:pt x="251" y="151"/>
                  </a:lnTo>
                  <a:lnTo>
                    <a:pt x="251" y="149"/>
                  </a:lnTo>
                  <a:lnTo>
                    <a:pt x="251" y="146"/>
                  </a:lnTo>
                  <a:lnTo>
                    <a:pt x="249" y="146"/>
                  </a:lnTo>
                  <a:lnTo>
                    <a:pt x="246" y="146"/>
                  </a:lnTo>
                  <a:lnTo>
                    <a:pt x="237" y="151"/>
                  </a:lnTo>
                  <a:lnTo>
                    <a:pt x="234" y="153"/>
                  </a:lnTo>
                  <a:lnTo>
                    <a:pt x="230" y="153"/>
                  </a:lnTo>
                  <a:lnTo>
                    <a:pt x="227" y="153"/>
                  </a:lnTo>
                  <a:lnTo>
                    <a:pt x="223" y="151"/>
                  </a:lnTo>
                  <a:lnTo>
                    <a:pt x="220" y="151"/>
                  </a:lnTo>
                  <a:lnTo>
                    <a:pt x="215" y="153"/>
                  </a:lnTo>
                  <a:lnTo>
                    <a:pt x="213" y="153"/>
                  </a:lnTo>
                  <a:lnTo>
                    <a:pt x="213" y="151"/>
                  </a:lnTo>
                  <a:lnTo>
                    <a:pt x="208" y="146"/>
                  </a:lnTo>
                  <a:lnTo>
                    <a:pt x="208" y="144"/>
                  </a:lnTo>
                  <a:lnTo>
                    <a:pt x="206" y="144"/>
                  </a:lnTo>
                  <a:lnTo>
                    <a:pt x="201" y="144"/>
                  </a:lnTo>
                  <a:lnTo>
                    <a:pt x="201" y="144"/>
                  </a:lnTo>
                  <a:lnTo>
                    <a:pt x="199" y="146"/>
                  </a:lnTo>
                  <a:lnTo>
                    <a:pt x="197" y="149"/>
                  </a:lnTo>
                  <a:lnTo>
                    <a:pt x="197" y="151"/>
                  </a:lnTo>
                  <a:lnTo>
                    <a:pt x="194" y="153"/>
                  </a:lnTo>
                  <a:lnTo>
                    <a:pt x="194" y="153"/>
                  </a:lnTo>
                  <a:lnTo>
                    <a:pt x="192" y="156"/>
                  </a:lnTo>
                  <a:lnTo>
                    <a:pt x="189" y="156"/>
                  </a:lnTo>
                  <a:lnTo>
                    <a:pt x="187" y="156"/>
                  </a:lnTo>
                  <a:lnTo>
                    <a:pt x="185" y="156"/>
                  </a:lnTo>
                  <a:lnTo>
                    <a:pt x="185" y="156"/>
                  </a:lnTo>
                  <a:lnTo>
                    <a:pt x="180" y="153"/>
                  </a:lnTo>
                  <a:lnTo>
                    <a:pt x="178" y="153"/>
                  </a:lnTo>
                  <a:lnTo>
                    <a:pt x="168" y="153"/>
                  </a:lnTo>
                  <a:lnTo>
                    <a:pt x="163" y="153"/>
                  </a:lnTo>
                  <a:lnTo>
                    <a:pt x="161" y="153"/>
                  </a:lnTo>
                  <a:lnTo>
                    <a:pt x="156" y="156"/>
                  </a:lnTo>
                  <a:lnTo>
                    <a:pt x="154" y="156"/>
                  </a:lnTo>
                  <a:lnTo>
                    <a:pt x="147" y="156"/>
                  </a:lnTo>
                  <a:lnTo>
                    <a:pt x="121" y="158"/>
                  </a:lnTo>
                  <a:lnTo>
                    <a:pt x="107" y="156"/>
                  </a:lnTo>
                  <a:lnTo>
                    <a:pt x="95" y="149"/>
                  </a:lnTo>
                  <a:lnTo>
                    <a:pt x="83" y="142"/>
                  </a:lnTo>
                  <a:lnTo>
                    <a:pt x="78" y="142"/>
                  </a:lnTo>
                  <a:lnTo>
                    <a:pt x="76" y="142"/>
                  </a:lnTo>
                  <a:lnTo>
                    <a:pt x="76" y="144"/>
                  </a:lnTo>
                  <a:lnTo>
                    <a:pt x="73" y="144"/>
                  </a:lnTo>
                  <a:lnTo>
                    <a:pt x="71" y="146"/>
                  </a:lnTo>
                  <a:lnTo>
                    <a:pt x="69" y="146"/>
                  </a:lnTo>
                  <a:lnTo>
                    <a:pt x="66" y="146"/>
                  </a:lnTo>
                  <a:lnTo>
                    <a:pt x="64" y="146"/>
                  </a:lnTo>
                  <a:lnTo>
                    <a:pt x="59" y="149"/>
                  </a:lnTo>
                  <a:lnTo>
                    <a:pt x="57" y="156"/>
                  </a:lnTo>
                  <a:lnTo>
                    <a:pt x="54" y="161"/>
                  </a:lnTo>
                  <a:lnTo>
                    <a:pt x="50" y="161"/>
                  </a:lnTo>
                  <a:lnTo>
                    <a:pt x="36" y="163"/>
                  </a:lnTo>
                  <a:lnTo>
                    <a:pt x="28" y="163"/>
                  </a:lnTo>
                  <a:lnTo>
                    <a:pt x="26" y="165"/>
                  </a:lnTo>
                  <a:lnTo>
                    <a:pt x="26" y="163"/>
                  </a:lnTo>
                  <a:lnTo>
                    <a:pt x="24" y="163"/>
                  </a:lnTo>
                  <a:lnTo>
                    <a:pt x="24" y="163"/>
                  </a:lnTo>
                  <a:lnTo>
                    <a:pt x="21" y="165"/>
                  </a:lnTo>
                  <a:lnTo>
                    <a:pt x="24" y="172"/>
                  </a:lnTo>
                  <a:lnTo>
                    <a:pt x="26" y="175"/>
                  </a:lnTo>
                  <a:lnTo>
                    <a:pt x="26" y="187"/>
                  </a:lnTo>
                  <a:lnTo>
                    <a:pt x="24" y="191"/>
                  </a:lnTo>
                  <a:lnTo>
                    <a:pt x="24" y="191"/>
                  </a:lnTo>
                  <a:lnTo>
                    <a:pt x="24" y="191"/>
                  </a:lnTo>
                  <a:lnTo>
                    <a:pt x="24" y="191"/>
                  </a:lnTo>
                  <a:lnTo>
                    <a:pt x="24" y="196"/>
                  </a:lnTo>
                  <a:lnTo>
                    <a:pt x="21" y="198"/>
                  </a:lnTo>
                  <a:lnTo>
                    <a:pt x="21" y="208"/>
                  </a:lnTo>
                  <a:lnTo>
                    <a:pt x="21" y="208"/>
                  </a:lnTo>
                  <a:lnTo>
                    <a:pt x="21" y="208"/>
                  </a:lnTo>
                  <a:lnTo>
                    <a:pt x="19" y="208"/>
                  </a:lnTo>
                  <a:lnTo>
                    <a:pt x="19" y="210"/>
                  </a:lnTo>
                  <a:lnTo>
                    <a:pt x="19" y="210"/>
                  </a:lnTo>
                  <a:lnTo>
                    <a:pt x="19" y="210"/>
                  </a:lnTo>
                  <a:lnTo>
                    <a:pt x="19" y="210"/>
                  </a:lnTo>
                  <a:lnTo>
                    <a:pt x="19" y="213"/>
                  </a:lnTo>
                  <a:lnTo>
                    <a:pt x="19" y="213"/>
                  </a:lnTo>
                  <a:lnTo>
                    <a:pt x="19" y="213"/>
                  </a:lnTo>
                  <a:lnTo>
                    <a:pt x="19" y="215"/>
                  </a:lnTo>
                  <a:lnTo>
                    <a:pt x="17" y="215"/>
                  </a:lnTo>
                  <a:lnTo>
                    <a:pt x="14" y="217"/>
                  </a:lnTo>
                  <a:lnTo>
                    <a:pt x="14" y="217"/>
                  </a:lnTo>
                  <a:lnTo>
                    <a:pt x="14" y="217"/>
                  </a:lnTo>
                  <a:lnTo>
                    <a:pt x="12" y="222"/>
                  </a:lnTo>
                  <a:lnTo>
                    <a:pt x="9" y="222"/>
                  </a:lnTo>
                  <a:lnTo>
                    <a:pt x="9" y="224"/>
                  </a:lnTo>
                  <a:lnTo>
                    <a:pt x="9" y="224"/>
                  </a:lnTo>
                  <a:lnTo>
                    <a:pt x="9" y="224"/>
                  </a:lnTo>
                  <a:lnTo>
                    <a:pt x="9" y="227"/>
                  </a:lnTo>
                  <a:lnTo>
                    <a:pt x="9" y="227"/>
                  </a:lnTo>
                  <a:lnTo>
                    <a:pt x="9" y="229"/>
                  </a:lnTo>
                  <a:lnTo>
                    <a:pt x="7" y="229"/>
                  </a:lnTo>
                  <a:lnTo>
                    <a:pt x="5" y="229"/>
                  </a:lnTo>
                  <a:lnTo>
                    <a:pt x="2" y="232"/>
                  </a:lnTo>
                  <a:lnTo>
                    <a:pt x="0" y="232"/>
                  </a:lnTo>
                  <a:lnTo>
                    <a:pt x="0" y="234"/>
                  </a:lnTo>
                  <a:lnTo>
                    <a:pt x="0" y="234"/>
                  </a:lnTo>
                  <a:lnTo>
                    <a:pt x="0" y="236"/>
                  </a:lnTo>
                  <a:lnTo>
                    <a:pt x="2" y="236"/>
                  </a:lnTo>
                  <a:lnTo>
                    <a:pt x="2" y="236"/>
                  </a:lnTo>
                  <a:lnTo>
                    <a:pt x="5" y="236"/>
                  </a:lnTo>
                  <a:lnTo>
                    <a:pt x="5" y="236"/>
                  </a:lnTo>
                  <a:lnTo>
                    <a:pt x="7" y="236"/>
                  </a:lnTo>
                  <a:lnTo>
                    <a:pt x="7" y="239"/>
                  </a:lnTo>
                  <a:lnTo>
                    <a:pt x="7" y="241"/>
                  </a:lnTo>
                  <a:lnTo>
                    <a:pt x="9" y="243"/>
                  </a:lnTo>
                  <a:lnTo>
                    <a:pt x="9" y="246"/>
                  </a:lnTo>
                  <a:lnTo>
                    <a:pt x="12" y="246"/>
                  </a:lnTo>
                  <a:lnTo>
                    <a:pt x="9" y="248"/>
                  </a:lnTo>
                  <a:lnTo>
                    <a:pt x="9" y="250"/>
                  </a:lnTo>
                  <a:lnTo>
                    <a:pt x="12" y="250"/>
                  </a:lnTo>
                  <a:lnTo>
                    <a:pt x="14" y="255"/>
                  </a:lnTo>
                  <a:lnTo>
                    <a:pt x="14" y="255"/>
                  </a:lnTo>
                  <a:lnTo>
                    <a:pt x="14" y="258"/>
                  </a:lnTo>
                  <a:lnTo>
                    <a:pt x="17" y="258"/>
                  </a:lnTo>
                  <a:lnTo>
                    <a:pt x="17" y="258"/>
                  </a:lnTo>
                  <a:lnTo>
                    <a:pt x="17" y="255"/>
                  </a:lnTo>
                  <a:lnTo>
                    <a:pt x="17" y="255"/>
                  </a:lnTo>
                  <a:lnTo>
                    <a:pt x="17" y="255"/>
                  </a:lnTo>
                  <a:lnTo>
                    <a:pt x="17" y="255"/>
                  </a:lnTo>
                  <a:lnTo>
                    <a:pt x="17" y="255"/>
                  </a:lnTo>
                  <a:lnTo>
                    <a:pt x="19" y="255"/>
                  </a:lnTo>
                  <a:lnTo>
                    <a:pt x="19" y="255"/>
                  </a:lnTo>
                  <a:lnTo>
                    <a:pt x="19" y="258"/>
                  </a:lnTo>
                  <a:lnTo>
                    <a:pt x="19" y="260"/>
                  </a:lnTo>
                  <a:lnTo>
                    <a:pt x="17" y="262"/>
                  </a:lnTo>
                  <a:lnTo>
                    <a:pt x="14" y="262"/>
                  </a:lnTo>
                  <a:lnTo>
                    <a:pt x="17" y="262"/>
                  </a:lnTo>
                  <a:lnTo>
                    <a:pt x="19" y="265"/>
                  </a:lnTo>
                  <a:lnTo>
                    <a:pt x="21" y="265"/>
                  </a:lnTo>
                  <a:lnTo>
                    <a:pt x="19" y="267"/>
                  </a:lnTo>
                  <a:lnTo>
                    <a:pt x="14" y="277"/>
                  </a:lnTo>
                  <a:lnTo>
                    <a:pt x="14" y="279"/>
                  </a:lnTo>
                  <a:lnTo>
                    <a:pt x="17" y="291"/>
                  </a:lnTo>
                  <a:lnTo>
                    <a:pt x="19" y="298"/>
                  </a:lnTo>
                  <a:lnTo>
                    <a:pt x="21" y="303"/>
                  </a:lnTo>
                  <a:lnTo>
                    <a:pt x="19" y="312"/>
                  </a:lnTo>
                  <a:lnTo>
                    <a:pt x="19" y="321"/>
                  </a:lnTo>
                  <a:lnTo>
                    <a:pt x="17" y="326"/>
                  </a:lnTo>
                  <a:lnTo>
                    <a:pt x="21" y="326"/>
                  </a:lnTo>
                  <a:lnTo>
                    <a:pt x="26" y="324"/>
                  </a:lnTo>
                  <a:lnTo>
                    <a:pt x="26" y="324"/>
                  </a:lnTo>
                  <a:lnTo>
                    <a:pt x="26" y="324"/>
                  </a:lnTo>
                  <a:lnTo>
                    <a:pt x="26" y="321"/>
                  </a:lnTo>
                  <a:lnTo>
                    <a:pt x="28" y="319"/>
                  </a:lnTo>
                  <a:lnTo>
                    <a:pt x="28" y="317"/>
                  </a:lnTo>
                  <a:lnTo>
                    <a:pt x="28" y="314"/>
                  </a:lnTo>
                  <a:lnTo>
                    <a:pt x="28" y="312"/>
                  </a:lnTo>
                  <a:lnTo>
                    <a:pt x="31" y="312"/>
                  </a:lnTo>
                  <a:lnTo>
                    <a:pt x="33" y="312"/>
                  </a:lnTo>
                  <a:lnTo>
                    <a:pt x="36" y="312"/>
                  </a:lnTo>
                  <a:lnTo>
                    <a:pt x="38" y="310"/>
                  </a:lnTo>
                  <a:lnTo>
                    <a:pt x="38" y="310"/>
                  </a:lnTo>
                  <a:lnTo>
                    <a:pt x="38" y="310"/>
                  </a:lnTo>
                  <a:lnTo>
                    <a:pt x="40" y="307"/>
                  </a:lnTo>
                  <a:lnTo>
                    <a:pt x="40" y="307"/>
                  </a:lnTo>
                  <a:lnTo>
                    <a:pt x="40" y="305"/>
                  </a:lnTo>
                  <a:lnTo>
                    <a:pt x="40" y="305"/>
                  </a:lnTo>
                  <a:lnTo>
                    <a:pt x="38" y="305"/>
                  </a:lnTo>
                  <a:lnTo>
                    <a:pt x="36" y="303"/>
                  </a:lnTo>
                  <a:lnTo>
                    <a:pt x="36" y="300"/>
                  </a:lnTo>
                  <a:lnTo>
                    <a:pt x="33" y="300"/>
                  </a:lnTo>
                  <a:lnTo>
                    <a:pt x="33" y="298"/>
                  </a:lnTo>
                  <a:lnTo>
                    <a:pt x="33" y="295"/>
                  </a:lnTo>
                  <a:lnTo>
                    <a:pt x="33" y="293"/>
                  </a:lnTo>
                  <a:lnTo>
                    <a:pt x="33" y="293"/>
                  </a:lnTo>
                  <a:lnTo>
                    <a:pt x="33" y="291"/>
                  </a:lnTo>
                  <a:lnTo>
                    <a:pt x="33" y="288"/>
                  </a:lnTo>
                  <a:lnTo>
                    <a:pt x="36" y="286"/>
                  </a:lnTo>
                  <a:lnTo>
                    <a:pt x="36" y="286"/>
                  </a:lnTo>
                  <a:lnTo>
                    <a:pt x="36" y="286"/>
                  </a:lnTo>
                  <a:lnTo>
                    <a:pt x="36" y="284"/>
                  </a:lnTo>
                  <a:lnTo>
                    <a:pt x="36" y="281"/>
                  </a:lnTo>
                  <a:lnTo>
                    <a:pt x="38" y="279"/>
                  </a:lnTo>
                  <a:lnTo>
                    <a:pt x="38" y="279"/>
                  </a:lnTo>
                  <a:lnTo>
                    <a:pt x="43" y="274"/>
                  </a:lnTo>
                  <a:lnTo>
                    <a:pt x="43" y="274"/>
                  </a:lnTo>
                  <a:lnTo>
                    <a:pt x="43" y="272"/>
                  </a:lnTo>
                  <a:lnTo>
                    <a:pt x="45" y="269"/>
                  </a:lnTo>
                  <a:lnTo>
                    <a:pt x="45" y="269"/>
                  </a:lnTo>
                  <a:lnTo>
                    <a:pt x="50" y="265"/>
                  </a:lnTo>
                  <a:lnTo>
                    <a:pt x="52" y="262"/>
                  </a:lnTo>
                  <a:lnTo>
                    <a:pt x="52" y="262"/>
                  </a:lnTo>
                  <a:lnTo>
                    <a:pt x="54" y="260"/>
                  </a:lnTo>
                  <a:lnTo>
                    <a:pt x="64" y="260"/>
                  </a:lnTo>
                  <a:lnTo>
                    <a:pt x="71" y="260"/>
                  </a:lnTo>
                  <a:lnTo>
                    <a:pt x="73" y="258"/>
                  </a:lnTo>
                  <a:lnTo>
                    <a:pt x="76" y="258"/>
                  </a:lnTo>
                  <a:lnTo>
                    <a:pt x="78" y="258"/>
                  </a:lnTo>
                  <a:lnTo>
                    <a:pt x="78" y="258"/>
                  </a:lnTo>
                  <a:lnTo>
                    <a:pt x="81" y="255"/>
                  </a:lnTo>
                  <a:lnTo>
                    <a:pt x="83" y="253"/>
                  </a:lnTo>
                  <a:lnTo>
                    <a:pt x="83" y="253"/>
                  </a:lnTo>
                  <a:lnTo>
                    <a:pt x="85" y="253"/>
                  </a:lnTo>
                  <a:lnTo>
                    <a:pt x="90" y="255"/>
                  </a:lnTo>
                  <a:lnTo>
                    <a:pt x="92" y="255"/>
                  </a:lnTo>
                  <a:lnTo>
                    <a:pt x="95" y="255"/>
                  </a:lnTo>
                  <a:lnTo>
                    <a:pt x="95" y="255"/>
                  </a:lnTo>
                  <a:lnTo>
                    <a:pt x="97" y="255"/>
                  </a:lnTo>
                  <a:lnTo>
                    <a:pt x="99" y="255"/>
                  </a:lnTo>
                  <a:lnTo>
                    <a:pt x="102" y="258"/>
                  </a:lnTo>
                  <a:lnTo>
                    <a:pt x="102" y="260"/>
                  </a:lnTo>
                  <a:lnTo>
                    <a:pt x="102" y="260"/>
                  </a:lnTo>
                  <a:lnTo>
                    <a:pt x="102" y="262"/>
                  </a:lnTo>
                  <a:lnTo>
                    <a:pt x="102" y="265"/>
                  </a:lnTo>
                  <a:lnTo>
                    <a:pt x="99" y="265"/>
                  </a:lnTo>
                  <a:lnTo>
                    <a:pt x="99" y="267"/>
                  </a:lnTo>
                  <a:lnTo>
                    <a:pt x="99" y="267"/>
                  </a:lnTo>
                  <a:lnTo>
                    <a:pt x="99" y="267"/>
                  </a:lnTo>
                  <a:lnTo>
                    <a:pt x="102" y="267"/>
                  </a:lnTo>
                  <a:lnTo>
                    <a:pt x="107" y="265"/>
                  </a:lnTo>
                  <a:lnTo>
                    <a:pt x="107" y="262"/>
                  </a:lnTo>
                  <a:lnTo>
                    <a:pt x="107" y="262"/>
                  </a:lnTo>
                  <a:lnTo>
                    <a:pt x="109" y="260"/>
                  </a:lnTo>
                  <a:lnTo>
                    <a:pt x="109" y="260"/>
                  </a:lnTo>
                  <a:lnTo>
                    <a:pt x="109" y="260"/>
                  </a:lnTo>
                  <a:lnTo>
                    <a:pt x="111" y="260"/>
                  </a:lnTo>
                  <a:lnTo>
                    <a:pt x="111" y="262"/>
                  </a:lnTo>
                  <a:lnTo>
                    <a:pt x="111" y="262"/>
                  </a:lnTo>
                  <a:lnTo>
                    <a:pt x="111" y="262"/>
                  </a:lnTo>
                  <a:lnTo>
                    <a:pt x="111" y="265"/>
                  </a:lnTo>
                  <a:lnTo>
                    <a:pt x="114" y="265"/>
                  </a:lnTo>
                  <a:lnTo>
                    <a:pt x="116" y="262"/>
                  </a:lnTo>
                  <a:lnTo>
                    <a:pt x="118" y="262"/>
                  </a:lnTo>
                  <a:lnTo>
                    <a:pt x="125" y="260"/>
                  </a:lnTo>
                  <a:lnTo>
                    <a:pt x="125" y="260"/>
                  </a:lnTo>
                  <a:lnTo>
                    <a:pt x="128" y="260"/>
                  </a:lnTo>
                  <a:lnTo>
                    <a:pt x="128" y="262"/>
                  </a:lnTo>
                  <a:lnTo>
                    <a:pt x="128" y="265"/>
                  </a:lnTo>
                  <a:lnTo>
                    <a:pt x="128" y="265"/>
                  </a:lnTo>
                  <a:lnTo>
                    <a:pt x="128" y="265"/>
                  </a:lnTo>
                  <a:lnTo>
                    <a:pt x="130" y="265"/>
                  </a:lnTo>
                  <a:lnTo>
                    <a:pt x="133" y="262"/>
                  </a:lnTo>
                  <a:lnTo>
                    <a:pt x="135" y="262"/>
                  </a:lnTo>
                  <a:lnTo>
                    <a:pt x="140" y="262"/>
                  </a:lnTo>
                  <a:lnTo>
                    <a:pt x="142" y="262"/>
                  </a:lnTo>
                  <a:lnTo>
                    <a:pt x="144" y="262"/>
                  </a:lnTo>
                  <a:lnTo>
                    <a:pt x="149" y="262"/>
                  </a:lnTo>
                  <a:lnTo>
                    <a:pt x="152" y="262"/>
                  </a:lnTo>
                  <a:lnTo>
                    <a:pt x="152" y="265"/>
                  </a:lnTo>
                  <a:lnTo>
                    <a:pt x="152" y="265"/>
                  </a:lnTo>
                  <a:lnTo>
                    <a:pt x="154" y="267"/>
                  </a:lnTo>
                  <a:lnTo>
                    <a:pt x="154" y="267"/>
                  </a:lnTo>
                  <a:lnTo>
                    <a:pt x="156" y="267"/>
                  </a:lnTo>
                  <a:lnTo>
                    <a:pt x="156" y="267"/>
                  </a:lnTo>
                  <a:lnTo>
                    <a:pt x="156" y="269"/>
                  </a:lnTo>
                  <a:lnTo>
                    <a:pt x="159" y="269"/>
                  </a:lnTo>
                  <a:lnTo>
                    <a:pt x="156" y="272"/>
                  </a:lnTo>
                  <a:lnTo>
                    <a:pt x="156" y="274"/>
                  </a:lnTo>
                  <a:lnTo>
                    <a:pt x="156" y="277"/>
                  </a:lnTo>
                  <a:lnTo>
                    <a:pt x="159" y="277"/>
                  </a:lnTo>
                  <a:lnTo>
                    <a:pt x="159" y="277"/>
                  </a:lnTo>
                  <a:lnTo>
                    <a:pt x="161" y="274"/>
                  </a:lnTo>
                  <a:lnTo>
                    <a:pt x="161" y="274"/>
                  </a:lnTo>
                  <a:lnTo>
                    <a:pt x="161" y="274"/>
                  </a:lnTo>
                  <a:lnTo>
                    <a:pt x="163" y="277"/>
                  </a:lnTo>
                  <a:lnTo>
                    <a:pt x="163" y="277"/>
                  </a:lnTo>
                  <a:lnTo>
                    <a:pt x="166" y="277"/>
                  </a:lnTo>
                  <a:lnTo>
                    <a:pt x="175" y="272"/>
                  </a:lnTo>
                  <a:lnTo>
                    <a:pt x="178" y="272"/>
                  </a:lnTo>
                  <a:lnTo>
                    <a:pt x="178" y="274"/>
                  </a:lnTo>
                  <a:lnTo>
                    <a:pt x="175" y="277"/>
                  </a:lnTo>
                  <a:lnTo>
                    <a:pt x="175" y="279"/>
                  </a:lnTo>
                  <a:lnTo>
                    <a:pt x="178" y="281"/>
                  </a:lnTo>
                  <a:lnTo>
                    <a:pt x="178" y="286"/>
                  </a:lnTo>
                  <a:lnTo>
                    <a:pt x="178" y="288"/>
                  </a:lnTo>
                  <a:lnTo>
                    <a:pt x="180" y="291"/>
                  </a:lnTo>
                  <a:lnTo>
                    <a:pt x="180" y="291"/>
                  </a:lnTo>
                  <a:lnTo>
                    <a:pt x="182" y="288"/>
                  </a:lnTo>
                  <a:lnTo>
                    <a:pt x="185" y="288"/>
                  </a:lnTo>
                  <a:lnTo>
                    <a:pt x="189" y="281"/>
                  </a:lnTo>
                  <a:lnTo>
                    <a:pt x="192" y="279"/>
                  </a:lnTo>
                  <a:lnTo>
                    <a:pt x="194" y="277"/>
                  </a:lnTo>
                  <a:lnTo>
                    <a:pt x="194" y="277"/>
                  </a:lnTo>
                  <a:lnTo>
                    <a:pt x="201" y="274"/>
                  </a:lnTo>
                  <a:lnTo>
                    <a:pt x="208" y="274"/>
                  </a:lnTo>
                  <a:lnTo>
                    <a:pt x="215" y="269"/>
                  </a:lnTo>
                  <a:lnTo>
                    <a:pt x="215" y="269"/>
                  </a:lnTo>
                  <a:lnTo>
                    <a:pt x="215" y="267"/>
                  </a:lnTo>
                  <a:lnTo>
                    <a:pt x="215" y="267"/>
                  </a:lnTo>
                  <a:lnTo>
                    <a:pt x="211" y="269"/>
                  </a:lnTo>
                  <a:lnTo>
                    <a:pt x="211" y="269"/>
                  </a:lnTo>
                  <a:lnTo>
                    <a:pt x="211" y="272"/>
                  </a:lnTo>
                  <a:lnTo>
                    <a:pt x="208" y="269"/>
                  </a:lnTo>
                  <a:lnTo>
                    <a:pt x="208" y="269"/>
                  </a:lnTo>
                  <a:lnTo>
                    <a:pt x="208" y="269"/>
                  </a:lnTo>
                  <a:lnTo>
                    <a:pt x="211" y="267"/>
                  </a:lnTo>
                  <a:lnTo>
                    <a:pt x="211" y="267"/>
                  </a:lnTo>
                  <a:lnTo>
                    <a:pt x="213" y="262"/>
                  </a:lnTo>
                  <a:lnTo>
                    <a:pt x="215" y="260"/>
                  </a:lnTo>
                  <a:lnTo>
                    <a:pt x="218" y="258"/>
                  </a:lnTo>
                  <a:lnTo>
                    <a:pt x="220" y="255"/>
                  </a:lnTo>
                  <a:lnTo>
                    <a:pt x="220" y="255"/>
                  </a:lnTo>
                  <a:lnTo>
                    <a:pt x="220" y="253"/>
                  </a:lnTo>
                  <a:lnTo>
                    <a:pt x="223" y="250"/>
                  </a:lnTo>
                  <a:lnTo>
                    <a:pt x="223" y="250"/>
                  </a:lnTo>
                  <a:lnTo>
                    <a:pt x="225" y="250"/>
                  </a:lnTo>
                  <a:lnTo>
                    <a:pt x="227" y="253"/>
                  </a:lnTo>
                  <a:lnTo>
                    <a:pt x="227" y="253"/>
                  </a:lnTo>
                  <a:lnTo>
                    <a:pt x="227" y="255"/>
                  </a:lnTo>
                  <a:lnTo>
                    <a:pt x="227" y="255"/>
                  </a:lnTo>
                  <a:lnTo>
                    <a:pt x="227" y="258"/>
                  </a:lnTo>
                  <a:lnTo>
                    <a:pt x="227" y="260"/>
                  </a:lnTo>
                  <a:lnTo>
                    <a:pt x="227" y="260"/>
                  </a:lnTo>
                  <a:lnTo>
                    <a:pt x="227" y="262"/>
                  </a:lnTo>
                  <a:lnTo>
                    <a:pt x="227" y="262"/>
                  </a:lnTo>
                  <a:lnTo>
                    <a:pt x="227" y="265"/>
                  </a:lnTo>
                  <a:lnTo>
                    <a:pt x="230" y="265"/>
                  </a:lnTo>
                  <a:lnTo>
                    <a:pt x="232" y="265"/>
                  </a:lnTo>
                  <a:lnTo>
                    <a:pt x="234" y="262"/>
                  </a:lnTo>
                  <a:lnTo>
                    <a:pt x="234" y="262"/>
                  </a:lnTo>
                  <a:lnTo>
                    <a:pt x="237" y="260"/>
                  </a:lnTo>
                  <a:lnTo>
                    <a:pt x="237" y="258"/>
                  </a:lnTo>
                  <a:lnTo>
                    <a:pt x="239" y="255"/>
                  </a:lnTo>
                  <a:lnTo>
                    <a:pt x="239" y="253"/>
                  </a:lnTo>
                  <a:lnTo>
                    <a:pt x="239" y="250"/>
                  </a:lnTo>
                  <a:lnTo>
                    <a:pt x="239" y="250"/>
                  </a:lnTo>
                  <a:lnTo>
                    <a:pt x="244" y="246"/>
                  </a:lnTo>
                  <a:lnTo>
                    <a:pt x="246" y="243"/>
                  </a:lnTo>
                  <a:lnTo>
                    <a:pt x="249" y="243"/>
                  </a:lnTo>
                  <a:lnTo>
                    <a:pt x="251" y="246"/>
                  </a:lnTo>
                  <a:lnTo>
                    <a:pt x="256" y="248"/>
                  </a:lnTo>
                  <a:lnTo>
                    <a:pt x="256" y="250"/>
                  </a:lnTo>
                  <a:lnTo>
                    <a:pt x="258" y="250"/>
                  </a:lnTo>
                  <a:lnTo>
                    <a:pt x="260" y="250"/>
                  </a:lnTo>
                  <a:lnTo>
                    <a:pt x="263" y="250"/>
                  </a:lnTo>
                  <a:lnTo>
                    <a:pt x="270" y="248"/>
                  </a:lnTo>
                  <a:lnTo>
                    <a:pt x="272" y="248"/>
                  </a:lnTo>
                  <a:lnTo>
                    <a:pt x="275" y="248"/>
                  </a:lnTo>
                  <a:lnTo>
                    <a:pt x="275" y="248"/>
                  </a:lnTo>
                  <a:lnTo>
                    <a:pt x="282" y="246"/>
                  </a:lnTo>
                  <a:lnTo>
                    <a:pt x="286" y="246"/>
                  </a:lnTo>
                  <a:lnTo>
                    <a:pt x="286" y="243"/>
                  </a:lnTo>
                  <a:lnTo>
                    <a:pt x="298" y="246"/>
                  </a:lnTo>
                  <a:lnTo>
                    <a:pt x="298" y="246"/>
                  </a:lnTo>
                  <a:lnTo>
                    <a:pt x="298" y="246"/>
                  </a:lnTo>
                  <a:lnTo>
                    <a:pt x="301" y="246"/>
                  </a:lnTo>
                  <a:lnTo>
                    <a:pt x="298" y="248"/>
                  </a:lnTo>
                  <a:lnTo>
                    <a:pt x="289" y="258"/>
                  </a:lnTo>
                  <a:lnTo>
                    <a:pt x="289" y="258"/>
                  </a:lnTo>
                  <a:lnTo>
                    <a:pt x="289" y="258"/>
                  </a:lnTo>
                  <a:lnTo>
                    <a:pt x="289" y="260"/>
                  </a:lnTo>
                  <a:lnTo>
                    <a:pt x="289" y="260"/>
                  </a:lnTo>
                  <a:lnTo>
                    <a:pt x="289" y="262"/>
                  </a:lnTo>
                  <a:lnTo>
                    <a:pt x="291" y="262"/>
                  </a:lnTo>
                  <a:lnTo>
                    <a:pt x="294" y="262"/>
                  </a:lnTo>
                  <a:lnTo>
                    <a:pt x="294" y="265"/>
                  </a:lnTo>
                  <a:lnTo>
                    <a:pt x="294" y="267"/>
                  </a:lnTo>
                  <a:lnTo>
                    <a:pt x="291" y="269"/>
                  </a:lnTo>
                  <a:lnTo>
                    <a:pt x="289" y="274"/>
                  </a:lnTo>
                  <a:lnTo>
                    <a:pt x="289" y="279"/>
                  </a:lnTo>
                  <a:lnTo>
                    <a:pt x="286" y="279"/>
                  </a:lnTo>
                  <a:lnTo>
                    <a:pt x="289" y="281"/>
                  </a:lnTo>
                  <a:lnTo>
                    <a:pt x="289" y="284"/>
                  </a:lnTo>
                  <a:lnTo>
                    <a:pt x="289" y="284"/>
                  </a:lnTo>
                  <a:lnTo>
                    <a:pt x="289" y="286"/>
                  </a:lnTo>
                  <a:lnTo>
                    <a:pt x="289" y="293"/>
                  </a:lnTo>
                  <a:lnTo>
                    <a:pt x="289" y="295"/>
                  </a:lnTo>
                  <a:lnTo>
                    <a:pt x="289" y="295"/>
                  </a:lnTo>
                  <a:lnTo>
                    <a:pt x="289" y="295"/>
                  </a:lnTo>
                  <a:lnTo>
                    <a:pt x="291" y="295"/>
                  </a:lnTo>
                  <a:lnTo>
                    <a:pt x="291" y="293"/>
                  </a:lnTo>
                  <a:lnTo>
                    <a:pt x="294" y="293"/>
                  </a:lnTo>
                  <a:lnTo>
                    <a:pt x="298" y="291"/>
                  </a:lnTo>
                  <a:lnTo>
                    <a:pt x="305" y="291"/>
                  </a:lnTo>
                  <a:lnTo>
                    <a:pt x="308" y="288"/>
                  </a:lnTo>
                  <a:lnTo>
                    <a:pt x="308" y="288"/>
                  </a:lnTo>
                  <a:lnTo>
                    <a:pt x="310" y="286"/>
                  </a:lnTo>
                  <a:lnTo>
                    <a:pt x="310" y="286"/>
                  </a:lnTo>
                  <a:lnTo>
                    <a:pt x="312" y="286"/>
                  </a:lnTo>
                  <a:lnTo>
                    <a:pt x="315" y="286"/>
                  </a:lnTo>
                  <a:lnTo>
                    <a:pt x="317" y="288"/>
                  </a:lnTo>
                  <a:lnTo>
                    <a:pt x="317" y="291"/>
                  </a:lnTo>
                  <a:lnTo>
                    <a:pt x="324" y="293"/>
                  </a:lnTo>
                  <a:lnTo>
                    <a:pt x="329" y="298"/>
                  </a:lnTo>
                  <a:lnTo>
                    <a:pt x="336" y="307"/>
                  </a:lnTo>
                  <a:lnTo>
                    <a:pt x="336" y="307"/>
                  </a:lnTo>
                  <a:lnTo>
                    <a:pt x="336" y="310"/>
                  </a:lnTo>
                  <a:lnTo>
                    <a:pt x="339" y="310"/>
                  </a:lnTo>
                  <a:lnTo>
                    <a:pt x="339" y="310"/>
                  </a:lnTo>
                  <a:lnTo>
                    <a:pt x="339" y="307"/>
                  </a:lnTo>
                  <a:lnTo>
                    <a:pt x="341" y="307"/>
                  </a:lnTo>
                  <a:lnTo>
                    <a:pt x="343" y="305"/>
                  </a:lnTo>
                  <a:lnTo>
                    <a:pt x="343" y="305"/>
                  </a:lnTo>
                  <a:lnTo>
                    <a:pt x="346" y="305"/>
                  </a:lnTo>
                  <a:lnTo>
                    <a:pt x="346" y="305"/>
                  </a:lnTo>
                  <a:lnTo>
                    <a:pt x="346" y="305"/>
                  </a:lnTo>
                  <a:lnTo>
                    <a:pt x="348" y="305"/>
                  </a:lnTo>
                  <a:lnTo>
                    <a:pt x="348" y="307"/>
                  </a:lnTo>
                  <a:lnTo>
                    <a:pt x="346" y="307"/>
                  </a:lnTo>
                  <a:lnTo>
                    <a:pt x="346" y="310"/>
                  </a:lnTo>
                  <a:lnTo>
                    <a:pt x="346" y="310"/>
                  </a:lnTo>
                  <a:lnTo>
                    <a:pt x="343" y="310"/>
                  </a:lnTo>
                  <a:lnTo>
                    <a:pt x="343" y="312"/>
                  </a:lnTo>
                  <a:lnTo>
                    <a:pt x="343" y="314"/>
                  </a:lnTo>
                  <a:lnTo>
                    <a:pt x="341" y="314"/>
                  </a:lnTo>
                  <a:lnTo>
                    <a:pt x="341" y="317"/>
                  </a:lnTo>
                  <a:lnTo>
                    <a:pt x="339" y="317"/>
                  </a:lnTo>
                  <a:lnTo>
                    <a:pt x="336" y="319"/>
                  </a:lnTo>
                  <a:lnTo>
                    <a:pt x="336" y="319"/>
                  </a:lnTo>
                  <a:lnTo>
                    <a:pt x="336" y="321"/>
                  </a:lnTo>
                  <a:lnTo>
                    <a:pt x="336" y="321"/>
                  </a:lnTo>
                  <a:lnTo>
                    <a:pt x="339" y="321"/>
                  </a:lnTo>
                  <a:lnTo>
                    <a:pt x="341" y="324"/>
                  </a:lnTo>
                  <a:lnTo>
                    <a:pt x="341" y="324"/>
                  </a:lnTo>
                  <a:lnTo>
                    <a:pt x="341" y="326"/>
                  </a:lnTo>
                  <a:lnTo>
                    <a:pt x="341" y="326"/>
                  </a:lnTo>
                  <a:lnTo>
                    <a:pt x="346" y="326"/>
                  </a:lnTo>
                  <a:lnTo>
                    <a:pt x="348" y="329"/>
                  </a:lnTo>
                  <a:lnTo>
                    <a:pt x="348" y="329"/>
                  </a:lnTo>
                  <a:lnTo>
                    <a:pt x="348" y="329"/>
                  </a:lnTo>
                  <a:lnTo>
                    <a:pt x="353" y="333"/>
                  </a:lnTo>
                  <a:lnTo>
                    <a:pt x="355" y="336"/>
                  </a:lnTo>
                  <a:lnTo>
                    <a:pt x="355" y="336"/>
                  </a:lnTo>
                  <a:lnTo>
                    <a:pt x="357" y="338"/>
                  </a:lnTo>
                  <a:lnTo>
                    <a:pt x="360" y="338"/>
                  </a:lnTo>
                  <a:lnTo>
                    <a:pt x="360" y="340"/>
                  </a:lnTo>
                  <a:lnTo>
                    <a:pt x="360" y="340"/>
                  </a:lnTo>
                  <a:lnTo>
                    <a:pt x="360" y="343"/>
                  </a:lnTo>
                  <a:lnTo>
                    <a:pt x="360" y="345"/>
                  </a:lnTo>
                  <a:lnTo>
                    <a:pt x="360" y="345"/>
                  </a:lnTo>
                  <a:lnTo>
                    <a:pt x="360" y="348"/>
                  </a:lnTo>
                  <a:lnTo>
                    <a:pt x="360" y="348"/>
                  </a:lnTo>
                  <a:lnTo>
                    <a:pt x="360" y="348"/>
                  </a:lnTo>
                  <a:lnTo>
                    <a:pt x="360" y="350"/>
                  </a:lnTo>
                  <a:lnTo>
                    <a:pt x="360" y="350"/>
                  </a:lnTo>
                  <a:lnTo>
                    <a:pt x="360" y="350"/>
                  </a:lnTo>
                  <a:lnTo>
                    <a:pt x="362" y="352"/>
                  </a:lnTo>
                  <a:lnTo>
                    <a:pt x="362" y="352"/>
                  </a:lnTo>
                  <a:lnTo>
                    <a:pt x="360" y="355"/>
                  </a:lnTo>
                  <a:lnTo>
                    <a:pt x="346" y="359"/>
                  </a:lnTo>
                  <a:lnTo>
                    <a:pt x="343" y="364"/>
                  </a:lnTo>
                  <a:lnTo>
                    <a:pt x="341" y="364"/>
                  </a:lnTo>
                  <a:lnTo>
                    <a:pt x="339" y="364"/>
                  </a:lnTo>
                  <a:lnTo>
                    <a:pt x="336" y="364"/>
                  </a:lnTo>
                  <a:lnTo>
                    <a:pt x="334" y="364"/>
                  </a:lnTo>
                  <a:lnTo>
                    <a:pt x="334" y="364"/>
                  </a:lnTo>
                  <a:lnTo>
                    <a:pt x="334" y="364"/>
                  </a:lnTo>
                  <a:lnTo>
                    <a:pt x="334" y="366"/>
                  </a:lnTo>
                  <a:lnTo>
                    <a:pt x="331" y="366"/>
                  </a:lnTo>
                  <a:lnTo>
                    <a:pt x="331" y="366"/>
                  </a:lnTo>
                  <a:lnTo>
                    <a:pt x="329" y="366"/>
                  </a:lnTo>
                  <a:lnTo>
                    <a:pt x="329" y="366"/>
                  </a:lnTo>
                  <a:lnTo>
                    <a:pt x="327" y="369"/>
                  </a:lnTo>
                  <a:lnTo>
                    <a:pt x="324" y="371"/>
                  </a:lnTo>
                  <a:lnTo>
                    <a:pt x="320" y="374"/>
                  </a:lnTo>
                  <a:lnTo>
                    <a:pt x="315" y="378"/>
                  </a:lnTo>
                  <a:lnTo>
                    <a:pt x="312" y="383"/>
                  </a:lnTo>
                  <a:lnTo>
                    <a:pt x="312" y="383"/>
                  </a:lnTo>
                  <a:lnTo>
                    <a:pt x="312" y="383"/>
                  </a:lnTo>
                  <a:lnTo>
                    <a:pt x="312" y="383"/>
                  </a:lnTo>
                  <a:lnTo>
                    <a:pt x="315" y="383"/>
                  </a:lnTo>
                  <a:lnTo>
                    <a:pt x="315" y="385"/>
                  </a:lnTo>
                  <a:lnTo>
                    <a:pt x="315" y="385"/>
                  </a:lnTo>
                  <a:lnTo>
                    <a:pt x="315" y="385"/>
                  </a:lnTo>
                  <a:lnTo>
                    <a:pt x="315" y="385"/>
                  </a:lnTo>
                  <a:lnTo>
                    <a:pt x="315" y="385"/>
                  </a:lnTo>
                  <a:lnTo>
                    <a:pt x="320" y="388"/>
                  </a:lnTo>
                  <a:lnTo>
                    <a:pt x="320" y="388"/>
                  </a:lnTo>
                  <a:lnTo>
                    <a:pt x="320" y="388"/>
                  </a:lnTo>
                  <a:lnTo>
                    <a:pt x="320" y="388"/>
                  </a:lnTo>
                  <a:lnTo>
                    <a:pt x="322" y="388"/>
                  </a:lnTo>
                  <a:lnTo>
                    <a:pt x="322" y="388"/>
                  </a:lnTo>
                  <a:lnTo>
                    <a:pt x="320" y="390"/>
                  </a:lnTo>
                  <a:lnTo>
                    <a:pt x="320" y="390"/>
                  </a:lnTo>
                  <a:lnTo>
                    <a:pt x="320" y="390"/>
                  </a:lnTo>
                  <a:lnTo>
                    <a:pt x="322" y="390"/>
                  </a:lnTo>
                  <a:lnTo>
                    <a:pt x="322" y="390"/>
                  </a:lnTo>
                  <a:lnTo>
                    <a:pt x="324" y="392"/>
                  </a:lnTo>
                  <a:lnTo>
                    <a:pt x="324" y="395"/>
                  </a:lnTo>
                  <a:lnTo>
                    <a:pt x="324" y="395"/>
                  </a:lnTo>
                  <a:lnTo>
                    <a:pt x="324" y="395"/>
                  </a:lnTo>
                  <a:lnTo>
                    <a:pt x="324" y="397"/>
                  </a:lnTo>
                  <a:lnTo>
                    <a:pt x="324" y="400"/>
                  </a:lnTo>
                  <a:lnTo>
                    <a:pt x="320" y="402"/>
                  </a:lnTo>
                  <a:lnTo>
                    <a:pt x="312" y="404"/>
                  </a:lnTo>
                  <a:lnTo>
                    <a:pt x="310" y="404"/>
                  </a:lnTo>
                  <a:lnTo>
                    <a:pt x="310" y="402"/>
                  </a:lnTo>
                  <a:lnTo>
                    <a:pt x="310" y="402"/>
                  </a:lnTo>
                  <a:lnTo>
                    <a:pt x="310" y="402"/>
                  </a:lnTo>
                  <a:lnTo>
                    <a:pt x="310" y="402"/>
                  </a:lnTo>
                  <a:lnTo>
                    <a:pt x="310" y="402"/>
                  </a:lnTo>
                  <a:lnTo>
                    <a:pt x="310" y="402"/>
                  </a:lnTo>
                  <a:lnTo>
                    <a:pt x="303" y="397"/>
                  </a:lnTo>
                  <a:lnTo>
                    <a:pt x="303" y="397"/>
                  </a:lnTo>
                  <a:lnTo>
                    <a:pt x="298" y="395"/>
                  </a:lnTo>
                  <a:lnTo>
                    <a:pt x="294" y="397"/>
                  </a:lnTo>
                  <a:lnTo>
                    <a:pt x="294" y="400"/>
                  </a:lnTo>
                  <a:lnTo>
                    <a:pt x="294" y="400"/>
                  </a:lnTo>
                  <a:lnTo>
                    <a:pt x="294" y="402"/>
                  </a:lnTo>
                  <a:lnTo>
                    <a:pt x="296" y="404"/>
                  </a:lnTo>
                  <a:lnTo>
                    <a:pt x="296" y="404"/>
                  </a:lnTo>
                  <a:lnTo>
                    <a:pt x="296" y="407"/>
                  </a:lnTo>
                  <a:lnTo>
                    <a:pt x="296" y="409"/>
                  </a:lnTo>
                  <a:lnTo>
                    <a:pt x="296" y="411"/>
                  </a:lnTo>
                  <a:lnTo>
                    <a:pt x="289" y="428"/>
                  </a:lnTo>
                  <a:lnTo>
                    <a:pt x="289" y="433"/>
                  </a:lnTo>
                  <a:lnTo>
                    <a:pt x="289" y="437"/>
                  </a:lnTo>
                  <a:lnTo>
                    <a:pt x="286" y="437"/>
                  </a:lnTo>
                  <a:lnTo>
                    <a:pt x="286" y="440"/>
                  </a:lnTo>
                  <a:lnTo>
                    <a:pt x="286" y="440"/>
                  </a:lnTo>
                  <a:lnTo>
                    <a:pt x="286" y="440"/>
                  </a:lnTo>
                  <a:lnTo>
                    <a:pt x="294" y="447"/>
                  </a:lnTo>
                  <a:lnTo>
                    <a:pt x="296" y="447"/>
                  </a:lnTo>
                  <a:lnTo>
                    <a:pt x="296" y="447"/>
                  </a:lnTo>
                  <a:lnTo>
                    <a:pt x="296" y="449"/>
                  </a:lnTo>
                  <a:lnTo>
                    <a:pt x="296" y="452"/>
                  </a:lnTo>
                  <a:lnTo>
                    <a:pt x="296" y="454"/>
                  </a:lnTo>
                  <a:lnTo>
                    <a:pt x="296" y="454"/>
                  </a:lnTo>
                  <a:lnTo>
                    <a:pt x="298" y="459"/>
                  </a:lnTo>
                  <a:lnTo>
                    <a:pt x="298" y="461"/>
                  </a:lnTo>
                  <a:lnTo>
                    <a:pt x="298" y="464"/>
                  </a:lnTo>
                  <a:lnTo>
                    <a:pt x="298" y="464"/>
                  </a:lnTo>
                  <a:lnTo>
                    <a:pt x="298" y="466"/>
                  </a:lnTo>
                  <a:lnTo>
                    <a:pt x="294" y="475"/>
                  </a:lnTo>
                  <a:lnTo>
                    <a:pt x="294" y="478"/>
                  </a:lnTo>
                  <a:lnTo>
                    <a:pt x="296" y="478"/>
                  </a:lnTo>
                  <a:lnTo>
                    <a:pt x="303" y="478"/>
                  </a:lnTo>
                  <a:lnTo>
                    <a:pt x="310" y="478"/>
                  </a:lnTo>
                  <a:lnTo>
                    <a:pt x="317" y="478"/>
                  </a:lnTo>
                  <a:lnTo>
                    <a:pt x="317" y="478"/>
                  </a:lnTo>
                  <a:lnTo>
                    <a:pt x="317" y="480"/>
                  </a:lnTo>
                  <a:lnTo>
                    <a:pt x="317" y="480"/>
                  </a:lnTo>
                  <a:lnTo>
                    <a:pt x="317" y="480"/>
                  </a:lnTo>
                  <a:lnTo>
                    <a:pt x="317" y="480"/>
                  </a:lnTo>
                  <a:lnTo>
                    <a:pt x="317" y="480"/>
                  </a:lnTo>
                  <a:lnTo>
                    <a:pt x="317" y="482"/>
                  </a:lnTo>
                  <a:lnTo>
                    <a:pt x="317" y="482"/>
                  </a:lnTo>
                  <a:lnTo>
                    <a:pt x="317" y="485"/>
                  </a:lnTo>
                  <a:lnTo>
                    <a:pt x="317" y="487"/>
                  </a:lnTo>
                  <a:lnTo>
                    <a:pt x="317" y="490"/>
                  </a:lnTo>
                  <a:lnTo>
                    <a:pt x="320" y="490"/>
                  </a:lnTo>
                  <a:lnTo>
                    <a:pt x="320" y="492"/>
                  </a:lnTo>
                  <a:lnTo>
                    <a:pt x="320" y="492"/>
                  </a:lnTo>
                  <a:lnTo>
                    <a:pt x="322" y="492"/>
                  </a:lnTo>
                  <a:lnTo>
                    <a:pt x="322" y="492"/>
                  </a:lnTo>
                  <a:lnTo>
                    <a:pt x="324" y="492"/>
                  </a:lnTo>
                  <a:lnTo>
                    <a:pt x="324" y="492"/>
                  </a:lnTo>
                  <a:lnTo>
                    <a:pt x="327" y="492"/>
                  </a:lnTo>
                  <a:lnTo>
                    <a:pt x="327" y="490"/>
                  </a:lnTo>
                  <a:lnTo>
                    <a:pt x="329" y="487"/>
                  </a:lnTo>
                  <a:lnTo>
                    <a:pt x="331" y="485"/>
                  </a:lnTo>
                  <a:lnTo>
                    <a:pt x="336" y="480"/>
                  </a:lnTo>
                  <a:lnTo>
                    <a:pt x="339" y="480"/>
                  </a:lnTo>
                  <a:lnTo>
                    <a:pt x="339" y="480"/>
                  </a:lnTo>
                  <a:lnTo>
                    <a:pt x="339" y="480"/>
                  </a:lnTo>
                  <a:lnTo>
                    <a:pt x="341" y="478"/>
                  </a:lnTo>
                  <a:lnTo>
                    <a:pt x="341" y="478"/>
                  </a:lnTo>
                  <a:lnTo>
                    <a:pt x="341" y="478"/>
                  </a:lnTo>
                  <a:lnTo>
                    <a:pt x="341" y="475"/>
                  </a:lnTo>
                  <a:lnTo>
                    <a:pt x="341" y="473"/>
                  </a:lnTo>
                  <a:lnTo>
                    <a:pt x="341" y="471"/>
                  </a:lnTo>
                  <a:lnTo>
                    <a:pt x="346" y="466"/>
                  </a:lnTo>
                  <a:lnTo>
                    <a:pt x="348" y="464"/>
                  </a:lnTo>
                  <a:lnTo>
                    <a:pt x="350" y="461"/>
                  </a:lnTo>
                  <a:lnTo>
                    <a:pt x="350" y="461"/>
                  </a:lnTo>
                  <a:lnTo>
                    <a:pt x="350" y="459"/>
                  </a:lnTo>
                  <a:lnTo>
                    <a:pt x="355" y="449"/>
                  </a:lnTo>
                  <a:lnTo>
                    <a:pt x="355" y="449"/>
                  </a:lnTo>
                  <a:lnTo>
                    <a:pt x="355" y="447"/>
                  </a:lnTo>
                  <a:lnTo>
                    <a:pt x="357" y="449"/>
                  </a:lnTo>
                  <a:lnTo>
                    <a:pt x="357" y="449"/>
                  </a:lnTo>
                  <a:lnTo>
                    <a:pt x="357" y="452"/>
                  </a:lnTo>
                  <a:lnTo>
                    <a:pt x="365" y="461"/>
                  </a:lnTo>
                  <a:lnTo>
                    <a:pt x="365" y="464"/>
                  </a:lnTo>
                  <a:lnTo>
                    <a:pt x="367" y="464"/>
                  </a:lnTo>
                  <a:lnTo>
                    <a:pt x="367" y="464"/>
                  </a:lnTo>
                  <a:lnTo>
                    <a:pt x="376" y="459"/>
                  </a:lnTo>
                  <a:lnTo>
                    <a:pt x="376" y="461"/>
                  </a:lnTo>
                  <a:lnTo>
                    <a:pt x="381" y="461"/>
                  </a:lnTo>
                  <a:lnTo>
                    <a:pt x="384" y="461"/>
                  </a:lnTo>
                  <a:lnTo>
                    <a:pt x="386" y="459"/>
                  </a:lnTo>
                  <a:lnTo>
                    <a:pt x="384" y="456"/>
                  </a:lnTo>
                  <a:lnTo>
                    <a:pt x="388" y="456"/>
                  </a:lnTo>
                  <a:lnTo>
                    <a:pt x="388" y="452"/>
                  </a:lnTo>
                  <a:lnTo>
                    <a:pt x="388" y="442"/>
                  </a:lnTo>
                  <a:lnTo>
                    <a:pt x="391" y="437"/>
                  </a:lnTo>
                  <a:lnTo>
                    <a:pt x="391" y="437"/>
                  </a:lnTo>
                  <a:lnTo>
                    <a:pt x="393" y="437"/>
                  </a:lnTo>
                  <a:lnTo>
                    <a:pt x="395" y="435"/>
                  </a:lnTo>
                  <a:lnTo>
                    <a:pt x="395" y="435"/>
                  </a:lnTo>
                  <a:lnTo>
                    <a:pt x="393" y="430"/>
                  </a:lnTo>
                  <a:lnTo>
                    <a:pt x="395" y="426"/>
                  </a:lnTo>
                  <a:lnTo>
                    <a:pt x="395" y="423"/>
                  </a:lnTo>
                  <a:lnTo>
                    <a:pt x="395" y="423"/>
                  </a:lnTo>
                  <a:lnTo>
                    <a:pt x="393" y="423"/>
                  </a:lnTo>
                  <a:lnTo>
                    <a:pt x="393" y="421"/>
                  </a:lnTo>
                  <a:lnTo>
                    <a:pt x="393" y="421"/>
                  </a:lnTo>
                  <a:lnTo>
                    <a:pt x="393" y="419"/>
                  </a:lnTo>
                  <a:lnTo>
                    <a:pt x="393" y="419"/>
                  </a:lnTo>
                  <a:lnTo>
                    <a:pt x="395" y="416"/>
                  </a:lnTo>
                  <a:lnTo>
                    <a:pt x="395" y="416"/>
                  </a:lnTo>
                  <a:lnTo>
                    <a:pt x="395" y="411"/>
                  </a:lnTo>
                  <a:lnTo>
                    <a:pt x="398" y="409"/>
                  </a:lnTo>
                  <a:lnTo>
                    <a:pt x="398" y="407"/>
                  </a:lnTo>
                  <a:lnTo>
                    <a:pt x="398" y="407"/>
                  </a:lnTo>
                  <a:lnTo>
                    <a:pt x="398" y="407"/>
                  </a:lnTo>
                  <a:lnTo>
                    <a:pt x="400" y="404"/>
                  </a:lnTo>
                  <a:lnTo>
                    <a:pt x="400" y="404"/>
                  </a:lnTo>
                  <a:lnTo>
                    <a:pt x="400" y="404"/>
                  </a:lnTo>
                  <a:lnTo>
                    <a:pt x="400" y="404"/>
                  </a:lnTo>
                  <a:lnTo>
                    <a:pt x="400" y="404"/>
                  </a:lnTo>
                  <a:lnTo>
                    <a:pt x="402" y="407"/>
                  </a:lnTo>
                  <a:lnTo>
                    <a:pt x="402" y="407"/>
                  </a:lnTo>
                  <a:lnTo>
                    <a:pt x="405" y="407"/>
                  </a:lnTo>
                  <a:lnTo>
                    <a:pt x="405" y="407"/>
                  </a:lnTo>
                  <a:lnTo>
                    <a:pt x="407" y="407"/>
                  </a:lnTo>
                  <a:lnTo>
                    <a:pt x="407" y="404"/>
                  </a:lnTo>
                  <a:lnTo>
                    <a:pt x="407" y="404"/>
                  </a:lnTo>
                  <a:lnTo>
                    <a:pt x="407" y="402"/>
                  </a:lnTo>
                  <a:lnTo>
                    <a:pt x="410" y="397"/>
                  </a:lnTo>
                  <a:lnTo>
                    <a:pt x="412" y="392"/>
                  </a:lnTo>
                  <a:lnTo>
                    <a:pt x="412" y="392"/>
                  </a:lnTo>
                  <a:lnTo>
                    <a:pt x="412" y="392"/>
                  </a:lnTo>
                  <a:lnTo>
                    <a:pt x="412" y="390"/>
                  </a:lnTo>
                  <a:lnTo>
                    <a:pt x="412" y="390"/>
                  </a:lnTo>
                  <a:lnTo>
                    <a:pt x="412" y="390"/>
                  </a:lnTo>
                  <a:lnTo>
                    <a:pt x="412" y="388"/>
                  </a:lnTo>
                  <a:lnTo>
                    <a:pt x="412" y="388"/>
                  </a:lnTo>
                  <a:lnTo>
                    <a:pt x="412" y="388"/>
                  </a:lnTo>
                  <a:lnTo>
                    <a:pt x="414" y="388"/>
                  </a:lnTo>
                  <a:lnTo>
                    <a:pt x="414" y="388"/>
                  </a:lnTo>
                  <a:lnTo>
                    <a:pt x="414" y="385"/>
                  </a:lnTo>
                  <a:lnTo>
                    <a:pt x="414" y="385"/>
                  </a:lnTo>
                  <a:lnTo>
                    <a:pt x="414" y="381"/>
                  </a:lnTo>
                  <a:lnTo>
                    <a:pt x="414" y="378"/>
                  </a:lnTo>
                  <a:lnTo>
                    <a:pt x="414" y="378"/>
                  </a:lnTo>
                  <a:lnTo>
                    <a:pt x="414" y="376"/>
                  </a:lnTo>
                  <a:lnTo>
                    <a:pt x="414" y="376"/>
                  </a:lnTo>
                  <a:lnTo>
                    <a:pt x="417" y="376"/>
                  </a:lnTo>
                  <a:lnTo>
                    <a:pt x="417" y="376"/>
                  </a:lnTo>
                  <a:lnTo>
                    <a:pt x="419" y="376"/>
                  </a:lnTo>
                  <a:lnTo>
                    <a:pt x="419" y="374"/>
                  </a:lnTo>
                  <a:lnTo>
                    <a:pt x="419" y="374"/>
                  </a:lnTo>
                  <a:lnTo>
                    <a:pt x="419" y="371"/>
                  </a:lnTo>
                  <a:lnTo>
                    <a:pt x="421" y="371"/>
                  </a:lnTo>
                  <a:lnTo>
                    <a:pt x="421" y="369"/>
                  </a:lnTo>
                  <a:lnTo>
                    <a:pt x="424" y="366"/>
                  </a:lnTo>
                  <a:lnTo>
                    <a:pt x="426" y="359"/>
                  </a:lnTo>
                  <a:lnTo>
                    <a:pt x="428" y="352"/>
                  </a:lnTo>
                  <a:lnTo>
                    <a:pt x="431" y="350"/>
                  </a:lnTo>
                  <a:lnTo>
                    <a:pt x="431" y="348"/>
                  </a:lnTo>
                  <a:lnTo>
                    <a:pt x="436" y="345"/>
                  </a:lnTo>
                  <a:lnTo>
                    <a:pt x="436" y="345"/>
                  </a:lnTo>
                  <a:lnTo>
                    <a:pt x="436" y="343"/>
                  </a:lnTo>
                  <a:lnTo>
                    <a:pt x="436" y="340"/>
                  </a:lnTo>
                  <a:lnTo>
                    <a:pt x="436" y="336"/>
                  </a:lnTo>
                  <a:lnTo>
                    <a:pt x="436" y="333"/>
                  </a:lnTo>
                  <a:lnTo>
                    <a:pt x="436" y="333"/>
                  </a:lnTo>
                  <a:lnTo>
                    <a:pt x="436" y="331"/>
                  </a:lnTo>
                  <a:lnTo>
                    <a:pt x="433" y="329"/>
                  </a:lnTo>
                  <a:lnTo>
                    <a:pt x="433" y="329"/>
                  </a:lnTo>
                  <a:lnTo>
                    <a:pt x="433" y="326"/>
                  </a:lnTo>
                  <a:lnTo>
                    <a:pt x="431" y="326"/>
                  </a:lnTo>
                  <a:lnTo>
                    <a:pt x="431" y="326"/>
                  </a:lnTo>
                  <a:lnTo>
                    <a:pt x="428" y="324"/>
                  </a:lnTo>
                  <a:lnTo>
                    <a:pt x="428" y="324"/>
                  </a:lnTo>
                  <a:lnTo>
                    <a:pt x="428" y="321"/>
                  </a:lnTo>
                  <a:lnTo>
                    <a:pt x="426" y="321"/>
                  </a:lnTo>
                  <a:lnTo>
                    <a:pt x="426" y="319"/>
                  </a:lnTo>
                  <a:lnTo>
                    <a:pt x="426" y="319"/>
                  </a:lnTo>
                  <a:lnTo>
                    <a:pt x="426" y="319"/>
                  </a:lnTo>
                  <a:lnTo>
                    <a:pt x="426" y="319"/>
                  </a:lnTo>
                  <a:lnTo>
                    <a:pt x="424" y="319"/>
                  </a:lnTo>
                  <a:lnTo>
                    <a:pt x="424" y="317"/>
                  </a:lnTo>
                  <a:lnTo>
                    <a:pt x="421" y="317"/>
                  </a:lnTo>
                  <a:lnTo>
                    <a:pt x="421" y="314"/>
                  </a:lnTo>
                  <a:lnTo>
                    <a:pt x="421" y="312"/>
                  </a:lnTo>
                  <a:lnTo>
                    <a:pt x="424" y="312"/>
                  </a:lnTo>
                  <a:lnTo>
                    <a:pt x="426" y="310"/>
                  </a:lnTo>
                  <a:lnTo>
                    <a:pt x="431" y="305"/>
                  </a:lnTo>
                  <a:lnTo>
                    <a:pt x="438" y="300"/>
                  </a:lnTo>
                  <a:lnTo>
                    <a:pt x="443" y="295"/>
                  </a:lnTo>
                  <a:lnTo>
                    <a:pt x="450" y="286"/>
                  </a:lnTo>
                  <a:lnTo>
                    <a:pt x="452" y="284"/>
                  </a:lnTo>
                  <a:lnTo>
                    <a:pt x="464" y="274"/>
                  </a:lnTo>
                  <a:lnTo>
                    <a:pt x="464" y="272"/>
                  </a:lnTo>
                  <a:lnTo>
                    <a:pt x="464" y="272"/>
                  </a:lnTo>
                  <a:lnTo>
                    <a:pt x="464" y="272"/>
                  </a:lnTo>
                  <a:lnTo>
                    <a:pt x="464" y="272"/>
                  </a:lnTo>
                  <a:lnTo>
                    <a:pt x="462" y="269"/>
                  </a:lnTo>
                  <a:lnTo>
                    <a:pt x="462" y="267"/>
                  </a:lnTo>
                  <a:lnTo>
                    <a:pt x="462" y="267"/>
                  </a:lnTo>
                  <a:lnTo>
                    <a:pt x="462" y="267"/>
                  </a:lnTo>
                  <a:lnTo>
                    <a:pt x="462" y="265"/>
                  </a:lnTo>
                  <a:lnTo>
                    <a:pt x="464" y="265"/>
                  </a:lnTo>
                  <a:lnTo>
                    <a:pt x="466" y="262"/>
                  </a:lnTo>
                  <a:lnTo>
                    <a:pt x="469" y="262"/>
                  </a:lnTo>
                  <a:lnTo>
                    <a:pt x="469" y="260"/>
                  </a:lnTo>
                  <a:lnTo>
                    <a:pt x="471" y="260"/>
                  </a:lnTo>
                  <a:lnTo>
                    <a:pt x="471" y="260"/>
                  </a:lnTo>
                  <a:lnTo>
                    <a:pt x="473" y="262"/>
                  </a:lnTo>
                  <a:lnTo>
                    <a:pt x="473" y="262"/>
                  </a:lnTo>
                  <a:lnTo>
                    <a:pt x="476" y="262"/>
                  </a:lnTo>
                  <a:lnTo>
                    <a:pt x="476" y="265"/>
                  </a:lnTo>
                  <a:lnTo>
                    <a:pt x="476" y="267"/>
                  </a:lnTo>
                  <a:lnTo>
                    <a:pt x="476" y="267"/>
                  </a:lnTo>
                  <a:lnTo>
                    <a:pt x="476" y="269"/>
                  </a:lnTo>
                  <a:lnTo>
                    <a:pt x="476" y="272"/>
                  </a:lnTo>
                  <a:lnTo>
                    <a:pt x="473" y="272"/>
                  </a:lnTo>
                  <a:lnTo>
                    <a:pt x="473" y="274"/>
                  </a:lnTo>
                  <a:lnTo>
                    <a:pt x="471" y="274"/>
                  </a:lnTo>
                  <a:lnTo>
                    <a:pt x="471" y="277"/>
                  </a:lnTo>
                  <a:lnTo>
                    <a:pt x="471" y="277"/>
                  </a:lnTo>
                  <a:lnTo>
                    <a:pt x="473" y="277"/>
                  </a:lnTo>
                  <a:lnTo>
                    <a:pt x="473" y="277"/>
                  </a:lnTo>
                  <a:lnTo>
                    <a:pt x="476" y="277"/>
                  </a:lnTo>
                  <a:lnTo>
                    <a:pt x="478" y="277"/>
                  </a:lnTo>
                  <a:lnTo>
                    <a:pt x="485" y="274"/>
                  </a:lnTo>
                  <a:lnTo>
                    <a:pt x="488" y="274"/>
                  </a:lnTo>
                  <a:lnTo>
                    <a:pt x="490" y="272"/>
                  </a:lnTo>
                  <a:lnTo>
                    <a:pt x="492" y="269"/>
                  </a:lnTo>
                  <a:lnTo>
                    <a:pt x="495" y="265"/>
                  </a:lnTo>
                  <a:lnTo>
                    <a:pt x="495" y="265"/>
                  </a:lnTo>
                  <a:lnTo>
                    <a:pt x="497" y="262"/>
                  </a:lnTo>
                  <a:lnTo>
                    <a:pt x="497" y="262"/>
                  </a:lnTo>
                  <a:lnTo>
                    <a:pt x="495" y="260"/>
                  </a:lnTo>
                  <a:lnTo>
                    <a:pt x="495" y="258"/>
                  </a:lnTo>
                  <a:lnTo>
                    <a:pt x="495" y="258"/>
                  </a:lnTo>
                  <a:lnTo>
                    <a:pt x="495" y="258"/>
                  </a:lnTo>
                  <a:lnTo>
                    <a:pt x="495" y="255"/>
                  </a:lnTo>
                  <a:lnTo>
                    <a:pt x="495" y="253"/>
                  </a:lnTo>
                  <a:lnTo>
                    <a:pt x="495" y="250"/>
                  </a:lnTo>
                  <a:lnTo>
                    <a:pt x="497" y="248"/>
                  </a:lnTo>
                  <a:lnTo>
                    <a:pt x="497" y="248"/>
                  </a:lnTo>
                  <a:lnTo>
                    <a:pt x="497" y="248"/>
                  </a:lnTo>
                  <a:lnTo>
                    <a:pt x="497" y="246"/>
                  </a:lnTo>
                  <a:lnTo>
                    <a:pt x="500" y="239"/>
                  </a:lnTo>
                  <a:lnTo>
                    <a:pt x="500" y="236"/>
                  </a:lnTo>
                  <a:lnTo>
                    <a:pt x="497" y="234"/>
                  </a:lnTo>
                  <a:lnTo>
                    <a:pt x="497" y="234"/>
                  </a:lnTo>
                  <a:lnTo>
                    <a:pt x="500" y="232"/>
                  </a:lnTo>
                  <a:lnTo>
                    <a:pt x="509" y="217"/>
                  </a:lnTo>
                  <a:lnTo>
                    <a:pt x="514" y="213"/>
                  </a:lnTo>
                  <a:lnTo>
                    <a:pt x="516" y="210"/>
                  </a:lnTo>
                  <a:lnTo>
                    <a:pt x="518" y="210"/>
                  </a:lnTo>
                  <a:lnTo>
                    <a:pt x="518" y="208"/>
                  </a:lnTo>
                  <a:lnTo>
                    <a:pt x="518" y="206"/>
                  </a:lnTo>
                  <a:lnTo>
                    <a:pt x="521" y="198"/>
                  </a:lnTo>
                  <a:lnTo>
                    <a:pt x="521" y="196"/>
                  </a:lnTo>
                  <a:lnTo>
                    <a:pt x="521" y="194"/>
                  </a:lnTo>
                  <a:lnTo>
                    <a:pt x="526" y="189"/>
                  </a:lnTo>
                  <a:lnTo>
                    <a:pt x="528" y="184"/>
                  </a:lnTo>
                  <a:lnTo>
                    <a:pt x="530" y="187"/>
                  </a:lnTo>
                  <a:lnTo>
                    <a:pt x="533" y="189"/>
                  </a:lnTo>
                  <a:lnTo>
                    <a:pt x="533" y="191"/>
                  </a:lnTo>
                  <a:lnTo>
                    <a:pt x="533" y="191"/>
                  </a:lnTo>
                  <a:lnTo>
                    <a:pt x="533" y="191"/>
                  </a:lnTo>
                  <a:lnTo>
                    <a:pt x="533" y="194"/>
                  </a:lnTo>
                  <a:lnTo>
                    <a:pt x="533" y="194"/>
                  </a:lnTo>
                  <a:lnTo>
                    <a:pt x="535" y="194"/>
                  </a:lnTo>
                  <a:lnTo>
                    <a:pt x="535" y="194"/>
                  </a:lnTo>
                  <a:lnTo>
                    <a:pt x="537" y="194"/>
                  </a:lnTo>
                  <a:lnTo>
                    <a:pt x="540" y="191"/>
                  </a:lnTo>
                  <a:lnTo>
                    <a:pt x="540" y="191"/>
                  </a:lnTo>
                  <a:lnTo>
                    <a:pt x="542" y="189"/>
                  </a:lnTo>
                  <a:lnTo>
                    <a:pt x="544" y="187"/>
                  </a:lnTo>
                  <a:lnTo>
                    <a:pt x="547" y="184"/>
                  </a:lnTo>
                  <a:lnTo>
                    <a:pt x="547" y="182"/>
                  </a:lnTo>
                  <a:lnTo>
                    <a:pt x="547" y="179"/>
                  </a:lnTo>
                  <a:lnTo>
                    <a:pt x="547" y="179"/>
                  </a:lnTo>
                  <a:lnTo>
                    <a:pt x="547" y="177"/>
                  </a:lnTo>
                  <a:lnTo>
                    <a:pt x="552" y="172"/>
                  </a:lnTo>
                  <a:lnTo>
                    <a:pt x="552" y="170"/>
                  </a:lnTo>
                  <a:lnTo>
                    <a:pt x="554" y="170"/>
                  </a:lnTo>
                  <a:lnTo>
                    <a:pt x="554" y="170"/>
                  </a:lnTo>
                  <a:lnTo>
                    <a:pt x="554" y="170"/>
                  </a:lnTo>
                  <a:lnTo>
                    <a:pt x="556" y="170"/>
                  </a:lnTo>
                  <a:lnTo>
                    <a:pt x="559" y="168"/>
                  </a:lnTo>
                  <a:lnTo>
                    <a:pt x="559" y="168"/>
                  </a:lnTo>
                  <a:lnTo>
                    <a:pt x="561" y="165"/>
                  </a:lnTo>
                  <a:lnTo>
                    <a:pt x="561" y="165"/>
                  </a:lnTo>
                  <a:lnTo>
                    <a:pt x="561" y="165"/>
                  </a:lnTo>
                  <a:lnTo>
                    <a:pt x="566" y="165"/>
                  </a:lnTo>
                  <a:lnTo>
                    <a:pt x="575" y="163"/>
                  </a:lnTo>
                  <a:lnTo>
                    <a:pt x="578" y="161"/>
                  </a:lnTo>
                  <a:lnTo>
                    <a:pt x="585" y="156"/>
                  </a:lnTo>
                  <a:lnTo>
                    <a:pt x="589" y="151"/>
                  </a:lnTo>
                  <a:lnTo>
                    <a:pt x="594" y="146"/>
                  </a:lnTo>
                  <a:lnTo>
                    <a:pt x="597" y="139"/>
                  </a:lnTo>
                  <a:lnTo>
                    <a:pt x="599" y="139"/>
                  </a:lnTo>
                  <a:lnTo>
                    <a:pt x="601" y="135"/>
                  </a:lnTo>
                  <a:lnTo>
                    <a:pt x="601" y="135"/>
                  </a:lnTo>
                  <a:lnTo>
                    <a:pt x="604" y="135"/>
                  </a:lnTo>
                  <a:lnTo>
                    <a:pt x="604" y="135"/>
                  </a:lnTo>
                  <a:lnTo>
                    <a:pt x="604" y="135"/>
                  </a:lnTo>
                  <a:lnTo>
                    <a:pt x="608" y="137"/>
                  </a:lnTo>
                  <a:lnTo>
                    <a:pt x="608" y="137"/>
                  </a:lnTo>
                  <a:lnTo>
                    <a:pt x="611" y="137"/>
                  </a:lnTo>
                  <a:lnTo>
                    <a:pt x="613" y="137"/>
                  </a:lnTo>
                  <a:lnTo>
                    <a:pt x="616" y="137"/>
                  </a:lnTo>
                  <a:lnTo>
                    <a:pt x="616" y="137"/>
                  </a:lnTo>
                  <a:lnTo>
                    <a:pt x="630" y="127"/>
                  </a:lnTo>
                  <a:lnTo>
                    <a:pt x="630" y="127"/>
                  </a:lnTo>
                  <a:lnTo>
                    <a:pt x="630" y="127"/>
                  </a:lnTo>
                  <a:lnTo>
                    <a:pt x="630" y="127"/>
                  </a:lnTo>
                  <a:lnTo>
                    <a:pt x="630" y="125"/>
                  </a:lnTo>
                  <a:lnTo>
                    <a:pt x="632" y="125"/>
                  </a:lnTo>
                  <a:lnTo>
                    <a:pt x="632" y="123"/>
                  </a:lnTo>
                  <a:lnTo>
                    <a:pt x="634" y="123"/>
                  </a:lnTo>
                  <a:lnTo>
                    <a:pt x="634" y="123"/>
                  </a:lnTo>
                  <a:lnTo>
                    <a:pt x="634" y="120"/>
                  </a:lnTo>
                  <a:lnTo>
                    <a:pt x="637" y="123"/>
                  </a:lnTo>
                  <a:lnTo>
                    <a:pt x="639" y="123"/>
                  </a:lnTo>
                  <a:lnTo>
                    <a:pt x="642" y="123"/>
                  </a:lnTo>
                  <a:lnTo>
                    <a:pt x="642" y="120"/>
                  </a:lnTo>
                  <a:lnTo>
                    <a:pt x="649" y="118"/>
                  </a:lnTo>
                  <a:lnTo>
                    <a:pt x="653" y="113"/>
                  </a:lnTo>
                  <a:lnTo>
                    <a:pt x="656" y="111"/>
                  </a:lnTo>
                  <a:lnTo>
                    <a:pt x="658" y="111"/>
                  </a:lnTo>
                  <a:lnTo>
                    <a:pt x="658" y="111"/>
                  </a:lnTo>
                  <a:lnTo>
                    <a:pt x="660" y="108"/>
                  </a:lnTo>
                  <a:lnTo>
                    <a:pt x="665" y="106"/>
                  </a:lnTo>
                  <a:lnTo>
                    <a:pt x="665" y="104"/>
                  </a:lnTo>
                  <a:lnTo>
                    <a:pt x="668" y="101"/>
                  </a:lnTo>
                  <a:lnTo>
                    <a:pt x="668" y="101"/>
                  </a:lnTo>
                  <a:lnTo>
                    <a:pt x="668" y="97"/>
                  </a:lnTo>
                  <a:lnTo>
                    <a:pt x="668" y="97"/>
                  </a:lnTo>
                  <a:lnTo>
                    <a:pt x="670" y="94"/>
                  </a:lnTo>
                  <a:lnTo>
                    <a:pt x="670" y="94"/>
                  </a:lnTo>
                  <a:lnTo>
                    <a:pt x="672" y="94"/>
                  </a:lnTo>
                  <a:lnTo>
                    <a:pt x="675" y="92"/>
                  </a:lnTo>
                  <a:lnTo>
                    <a:pt x="675" y="92"/>
                  </a:lnTo>
                  <a:lnTo>
                    <a:pt x="677" y="92"/>
                  </a:lnTo>
                  <a:lnTo>
                    <a:pt x="679" y="94"/>
                  </a:lnTo>
                  <a:lnTo>
                    <a:pt x="682" y="97"/>
                  </a:lnTo>
                  <a:lnTo>
                    <a:pt x="684" y="97"/>
                  </a:lnTo>
                  <a:lnTo>
                    <a:pt x="687" y="99"/>
                  </a:lnTo>
                  <a:lnTo>
                    <a:pt x="705" y="90"/>
                  </a:lnTo>
                  <a:lnTo>
                    <a:pt x="705" y="90"/>
                  </a:lnTo>
                  <a:lnTo>
                    <a:pt x="710" y="92"/>
                  </a:lnTo>
                  <a:lnTo>
                    <a:pt x="710" y="92"/>
                  </a:lnTo>
                  <a:lnTo>
                    <a:pt x="713" y="90"/>
                  </a:lnTo>
                  <a:lnTo>
                    <a:pt x="713" y="90"/>
                  </a:lnTo>
                  <a:lnTo>
                    <a:pt x="713" y="90"/>
                  </a:lnTo>
                  <a:lnTo>
                    <a:pt x="717" y="92"/>
                  </a:lnTo>
                  <a:lnTo>
                    <a:pt x="717" y="92"/>
                  </a:lnTo>
                  <a:lnTo>
                    <a:pt x="717" y="92"/>
                  </a:lnTo>
                  <a:lnTo>
                    <a:pt x="717" y="90"/>
                  </a:lnTo>
                  <a:lnTo>
                    <a:pt x="717" y="90"/>
                  </a:lnTo>
                  <a:lnTo>
                    <a:pt x="720" y="87"/>
                  </a:lnTo>
                  <a:lnTo>
                    <a:pt x="720" y="87"/>
                  </a:lnTo>
                  <a:lnTo>
                    <a:pt x="722" y="87"/>
                  </a:lnTo>
                  <a:lnTo>
                    <a:pt x="722" y="87"/>
                  </a:lnTo>
                  <a:lnTo>
                    <a:pt x="722" y="87"/>
                  </a:lnTo>
                  <a:lnTo>
                    <a:pt x="722" y="87"/>
                  </a:lnTo>
                  <a:lnTo>
                    <a:pt x="724" y="85"/>
                  </a:lnTo>
                  <a:lnTo>
                    <a:pt x="724" y="85"/>
                  </a:lnTo>
                  <a:lnTo>
                    <a:pt x="724" y="82"/>
                  </a:lnTo>
                  <a:lnTo>
                    <a:pt x="724" y="82"/>
                  </a:lnTo>
                  <a:lnTo>
                    <a:pt x="724" y="82"/>
                  </a:lnTo>
                  <a:lnTo>
                    <a:pt x="727" y="80"/>
                  </a:lnTo>
                  <a:lnTo>
                    <a:pt x="727" y="80"/>
                  </a:lnTo>
                  <a:lnTo>
                    <a:pt x="729" y="80"/>
                  </a:lnTo>
                  <a:lnTo>
                    <a:pt x="729" y="80"/>
                  </a:lnTo>
                  <a:lnTo>
                    <a:pt x="729" y="80"/>
                  </a:lnTo>
                  <a:lnTo>
                    <a:pt x="729" y="75"/>
                  </a:lnTo>
                  <a:lnTo>
                    <a:pt x="729" y="7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 name="Freeform 38"/>
            <p:cNvSpPr>
              <a:spLocks/>
            </p:cNvSpPr>
            <p:nvPr/>
          </p:nvSpPr>
          <p:spPr bwMode="auto">
            <a:xfrm>
              <a:off x="4853" y="1313"/>
              <a:ext cx="663" cy="352"/>
            </a:xfrm>
            <a:custGeom>
              <a:avLst/>
              <a:gdLst>
                <a:gd name="T0" fmla="*/ 646 w 663"/>
                <a:gd name="T1" fmla="*/ 137 h 352"/>
                <a:gd name="T2" fmla="*/ 604 w 663"/>
                <a:gd name="T3" fmla="*/ 116 h 352"/>
                <a:gd name="T4" fmla="*/ 561 w 663"/>
                <a:gd name="T5" fmla="*/ 104 h 352"/>
                <a:gd name="T6" fmla="*/ 561 w 663"/>
                <a:gd name="T7" fmla="*/ 52 h 352"/>
                <a:gd name="T8" fmla="*/ 530 w 663"/>
                <a:gd name="T9" fmla="*/ 28 h 352"/>
                <a:gd name="T10" fmla="*/ 535 w 663"/>
                <a:gd name="T11" fmla="*/ 16 h 352"/>
                <a:gd name="T12" fmla="*/ 481 w 663"/>
                <a:gd name="T13" fmla="*/ 2 h 352"/>
                <a:gd name="T14" fmla="*/ 457 w 663"/>
                <a:gd name="T15" fmla="*/ 19 h 352"/>
                <a:gd name="T16" fmla="*/ 440 w 663"/>
                <a:gd name="T17" fmla="*/ 23 h 352"/>
                <a:gd name="T18" fmla="*/ 414 w 663"/>
                <a:gd name="T19" fmla="*/ 35 h 352"/>
                <a:gd name="T20" fmla="*/ 388 w 663"/>
                <a:gd name="T21" fmla="*/ 30 h 352"/>
                <a:gd name="T22" fmla="*/ 351 w 663"/>
                <a:gd name="T23" fmla="*/ 7 h 352"/>
                <a:gd name="T24" fmla="*/ 317 w 663"/>
                <a:gd name="T25" fmla="*/ 26 h 352"/>
                <a:gd name="T26" fmla="*/ 287 w 663"/>
                <a:gd name="T27" fmla="*/ 64 h 352"/>
                <a:gd name="T28" fmla="*/ 268 w 663"/>
                <a:gd name="T29" fmla="*/ 73 h 352"/>
                <a:gd name="T30" fmla="*/ 242 w 663"/>
                <a:gd name="T31" fmla="*/ 87 h 352"/>
                <a:gd name="T32" fmla="*/ 190 w 663"/>
                <a:gd name="T33" fmla="*/ 109 h 352"/>
                <a:gd name="T34" fmla="*/ 152 w 663"/>
                <a:gd name="T35" fmla="*/ 146 h 352"/>
                <a:gd name="T36" fmla="*/ 137 w 663"/>
                <a:gd name="T37" fmla="*/ 154 h 352"/>
                <a:gd name="T38" fmla="*/ 128 w 663"/>
                <a:gd name="T39" fmla="*/ 180 h 352"/>
                <a:gd name="T40" fmla="*/ 102 w 663"/>
                <a:gd name="T41" fmla="*/ 199 h 352"/>
                <a:gd name="T42" fmla="*/ 88 w 663"/>
                <a:gd name="T43" fmla="*/ 201 h 352"/>
                <a:gd name="T44" fmla="*/ 76 w 663"/>
                <a:gd name="T45" fmla="*/ 201 h 352"/>
                <a:gd name="T46" fmla="*/ 38 w 663"/>
                <a:gd name="T47" fmla="*/ 213 h 352"/>
                <a:gd name="T48" fmla="*/ 7 w 663"/>
                <a:gd name="T49" fmla="*/ 241 h 352"/>
                <a:gd name="T50" fmla="*/ 33 w 663"/>
                <a:gd name="T51" fmla="*/ 251 h 352"/>
                <a:gd name="T52" fmla="*/ 52 w 663"/>
                <a:gd name="T53" fmla="*/ 277 h 352"/>
                <a:gd name="T54" fmla="*/ 48 w 663"/>
                <a:gd name="T55" fmla="*/ 293 h 352"/>
                <a:gd name="T56" fmla="*/ 85 w 663"/>
                <a:gd name="T57" fmla="*/ 317 h 352"/>
                <a:gd name="T58" fmla="*/ 133 w 663"/>
                <a:gd name="T59" fmla="*/ 300 h 352"/>
                <a:gd name="T60" fmla="*/ 206 w 663"/>
                <a:gd name="T61" fmla="*/ 310 h 352"/>
                <a:gd name="T62" fmla="*/ 246 w 663"/>
                <a:gd name="T63" fmla="*/ 305 h 352"/>
                <a:gd name="T64" fmla="*/ 261 w 663"/>
                <a:gd name="T65" fmla="*/ 281 h 352"/>
                <a:gd name="T66" fmla="*/ 308 w 663"/>
                <a:gd name="T67" fmla="*/ 236 h 352"/>
                <a:gd name="T68" fmla="*/ 310 w 663"/>
                <a:gd name="T69" fmla="*/ 225 h 352"/>
                <a:gd name="T70" fmla="*/ 341 w 663"/>
                <a:gd name="T71" fmla="*/ 229 h 352"/>
                <a:gd name="T72" fmla="*/ 426 w 663"/>
                <a:gd name="T73" fmla="*/ 191 h 352"/>
                <a:gd name="T74" fmla="*/ 459 w 663"/>
                <a:gd name="T75" fmla="*/ 187 h 352"/>
                <a:gd name="T76" fmla="*/ 483 w 663"/>
                <a:gd name="T77" fmla="*/ 213 h 352"/>
                <a:gd name="T78" fmla="*/ 490 w 663"/>
                <a:gd name="T79" fmla="*/ 232 h 352"/>
                <a:gd name="T80" fmla="*/ 495 w 663"/>
                <a:gd name="T81" fmla="*/ 253 h 352"/>
                <a:gd name="T82" fmla="*/ 504 w 663"/>
                <a:gd name="T83" fmla="*/ 248 h 352"/>
                <a:gd name="T84" fmla="*/ 504 w 663"/>
                <a:gd name="T85" fmla="*/ 262 h 352"/>
                <a:gd name="T86" fmla="*/ 497 w 663"/>
                <a:gd name="T87" fmla="*/ 270 h 352"/>
                <a:gd name="T88" fmla="*/ 485 w 663"/>
                <a:gd name="T89" fmla="*/ 270 h 352"/>
                <a:gd name="T90" fmla="*/ 448 w 663"/>
                <a:gd name="T91" fmla="*/ 277 h 352"/>
                <a:gd name="T92" fmla="*/ 429 w 663"/>
                <a:gd name="T93" fmla="*/ 298 h 352"/>
                <a:gd name="T94" fmla="*/ 414 w 663"/>
                <a:gd name="T95" fmla="*/ 307 h 352"/>
                <a:gd name="T96" fmla="*/ 417 w 663"/>
                <a:gd name="T97" fmla="*/ 324 h 352"/>
                <a:gd name="T98" fmla="*/ 419 w 663"/>
                <a:gd name="T99" fmla="*/ 343 h 352"/>
                <a:gd name="T100" fmla="*/ 450 w 663"/>
                <a:gd name="T101" fmla="*/ 331 h 352"/>
                <a:gd name="T102" fmla="*/ 474 w 663"/>
                <a:gd name="T103" fmla="*/ 319 h 352"/>
                <a:gd name="T104" fmla="*/ 523 w 663"/>
                <a:gd name="T105" fmla="*/ 274 h 352"/>
                <a:gd name="T106" fmla="*/ 578 w 663"/>
                <a:gd name="T107" fmla="*/ 262 h 352"/>
                <a:gd name="T108" fmla="*/ 597 w 663"/>
                <a:gd name="T109" fmla="*/ 267 h 352"/>
                <a:gd name="T110" fmla="*/ 625 w 663"/>
                <a:gd name="T111" fmla="*/ 296 h 352"/>
                <a:gd name="T112" fmla="*/ 637 w 663"/>
                <a:gd name="T113" fmla="*/ 296 h 352"/>
                <a:gd name="T114" fmla="*/ 611 w 663"/>
                <a:gd name="T115" fmla="*/ 255 h 352"/>
                <a:gd name="T116" fmla="*/ 606 w 663"/>
                <a:gd name="T117" fmla="*/ 229 h 352"/>
                <a:gd name="T118" fmla="*/ 630 w 663"/>
                <a:gd name="T119" fmla="*/ 210 h 352"/>
                <a:gd name="T120" fmla="*/ 644 w 663"/>
                <a:gd name="T121" fmla="*/ 194 h 352"/>
                <a:gd name="T122" fmla="*/ 661 w 663"/>
                <a:gd name="T123" fmla="*/ 191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3" h="352">
                  <a:moveTo>
                    <a:pt x="663" y="175"/>
                  </a:moveTo>
                  <a:lnTo>
                    <a:pt x="658" y="170"/>
                  </a:lnTo>
                  <a:lnTo>
                    <a:pt x="656" y="165"/>
                  </a:lnTo>
                  <a:lnTo>
                    <a:pt x="656" y="161"/>
                  </a:lnTo>
                  <a:lnTo>
                    <a:pt x="661" y="154"/>
                  </a:lnTo>
                  <a:lnTo>
                    <a:pt x="658" y="149"/>
                  </a:lnTo>
                  <a:lnTo>
                    <a:pt x="656" y="146"/>
                  </a:lnTo>
                  <a:lnTo>
                    <a:pt x="649" y="142"/>
                  </a:lnTo>
                  <a:lnTo>
                    <a:pt x="646" y="142"/>
                  </a:lnTo>
                  <a:lnTo>
                    <a:pt x="646" y="137"/>
                  </a:lnTo>
                  <a:lnTo>
                    <a:pt x="646" y="137"/>
                  </a:lnTo>
                  <a:lnTo>
                    <a:pt x="644" y="137"/>
                  </a:lnTo>
                  <a:lnTo>
                    <a:pt x="644" y="137"/>
                  </a:lnTo>
                  <a:lnTo>
                    <a:pt x="635" y="130"/>
                  </a:lnTo>
                  <a:lnTo>
                    <a:pt x="632" y="130"/>
                  </a:lnTo>
                  <a:lnTo>
                    <a:pt x="625" y="132"/>
                  </a:lnTo>
                  <a:lnTo>
                    <a:pt x="623" y="135"/>
                  </a:lnTo>
                  <a:lnTo>
                    <a:pt x="618" y="135"/>
                  </a:lnTo>
                  <a:lnTo>
                    <a:pt x="616" y="135"/>
                  </a:lnTo>
                  <a:lnTo>
                    <a:pt x="611" y="132"/>
                  </a:lnTo>
                  <a:lnTo>
                    <a:pt x="609" y="123"/>
                  </a:lnTo>
                  <a:lnTo>
                    <a:pt x="604" y="116"/>
                  </a:lnTo>
                  <a:lnTo>
                    <a:pt x="597" y="111"/>
                  </a:lnTo>
                  <a:lnTo>
                    <a:pt x="587" y="101"/>
                  </a:lnTo>
                  <a:lnTo>
                    <a:pt x="578" y="99"/>
                  </a:lnTo>
                  <a:lnTo>
                    <a:pt x="571" y="101"/>
                  </a:lnTo>
                  <a:lnTo>
                    <a:pt x="568" y="109"/>
                  </a:lnTo>
                  <a:lnTo>
                    <a:pt x="566" y="116"/>
                  </a:lnTo>
                  <a:lnTo>
                    <a:pt x="566" y="123"/>
                  </a:lnTo>
                  <a:lnTo>
                    <a:pt x="564" y="123"/>
                  </a:lnTo>
                  <a:lnTo>
                    <a:pt x="561" y="116"/>
                  </a:lnTo>
                  <a:lnTo>
                    <a:pt x="556" y="111"/>
                  </a:lnTo>
                  <a:lnTo>
                    <a:pt x="561" y="104"/>
                  </a:lnTo>
                  <a:lnTo>
                    <a:pt x="556" y="99"/>
                  </a:lnTo>
                  <a:lnTo>
                    <a:pt x="566" y="94"/>
                  </a:lnTo>
                  <a:lnTo>
                    <a:pt x="575" y="85"/>
                  </a:lnTo>
                  <a:lnTo>
                    <a:pt x="575" y="80"/>
                  </a:lnTo>
                  <a:lnTo>
                    <a:pt x="573" y="73"/>
                  </a:lnTo>
                  <a:lnTo>
                    <a:pt x="568" y="66"/>
                  </a:lnTo>
                  <a:lnTo>
                    <a:pt x="566" y="64"/>
                  </a:lnTo>
                  <a:lnTo>
                    <a:pt x="566" y="57"/>
                  </a:lnTo>
                  <a:lnTo>
                    <a:pt x="564" y="54"/>
                  </a:lnTo>
                  <a:lnTo>
                    <a:pt x="561" y="52"/>
                  </a:lnTo>
                  <a:lnTo>
                    <a:pt x="561" y="52"/>
                  </a:lnTo>
                  <a:lnTo>
                    <a:pt x="559" y="52"/>
                  </a:lnTo>
                  <a:lnTo>
                    <a:pt x="559" y="49"/>
                  </a:lnTo>
                  <a:lnTo>
                    <a:pt x="559" y="49"/>
                  </a:lnTo>
                  <a:lnTo>
                    <a:pt x="549" y="42"/>
                  </a:lnTo>
                  <a:lnTo>
                    <a:pt x="547" y="35"/>
                  </a:lnTo>
                  <a:lnTo>
                    <a:pt x="540" y="38"/>
                  </a:lnTo>
                  <a:lnTo>
                    <a:pt x="530" y="45"/>
                  </a:lnTo>
                  <a:lnTo>
                    <a:pt x="528" y="33"/>
                  </a:lnTo>
                  <a:lnTo>
                    <a:pt x="528" y="30"/>
                  </a:lnTo>
                  <a:lnTo>
                    <a:pt x="530" y="30"/>
                  </a:lnTo>
                  <a:lnTo>
                    <a:pt x="530" y="28"/>
                  </a:lnTo>
                  <a:lnTo>
                    <a:pt x="545" y="26"/>
                  </a:lnTo>
                  <a:lnTo>
                    <a:pt x="545" y="23"/>
                  </a:lnTo>
                  <a:lnTo>
                    <a:pt x="547" y="21"/>
                  </a:lnTo>
                  <a:lnTo>
                    <a:pt x="549" y="16"/>
                  </a:lnTo>
                  <a:lnTo>
                    <a:pt x="549" y="14"/>
                  </a:lnTo>
                  <a:lnTo>
                    <a:pt x="547" y="12"/>
                  </a:lnTo>
                  <a:lnTo>
                    <a:pt x="547" y="12"/>
                  </a:lnTo>
                  <a:lnTo>
                    <a:pt x="545" y="12"/>
                  </a:lnTo>
                  <a:lnTo>
                    <a:pt x="542" y="14"/>
                  </a:lnTo>
                  <a:lnTo>
                    <a:pt x="538" y="16"/>
                  </a:lnTo>
                  <a:lnTo>
                    <a:pt x="535" y="16"/>
                  </a:lnTo>
                  <a:lnTo>
                    <a:pt x="530" y="14"/>
                  </a:lnTo>
                  <a:lnTo>
                    <a:pt x="528" y="9"/>
                  </a:lnTo>
                  <a:lnTo>
                    <a:pt x="526" y="7"/>
                  </a:lnTo>
                  <a:lnTo>
                    <a:pt x="526" y="2"/>
                  </a:lnTo>
                  <a:lnTo>
                    <a:pt x="523" y="0"/>
                  </a:lnTo>
                  <a:lnTo>
                    <a:pt x="516" y="0"/>
                  </a:lnTo>
                  <a:lnTo>
                    <a:pt x="509" y="0"/>
                  </a:lnTo>
                  <a:lnTo>
                    <a:pt x="502" y="0"/>
                  </a:lnTo>
                  <a:lnTo>
                    <a:pt x="493" y="4"/>
                  </a:lnTo>
                  <a:lnTo>
                    <a:pt x="483" y="2"/>
                  </a:lnTo>
                  <a:lnTo>
                    <a:pt x="481" y="2"/>
                  </a:lnTo>
                  <a:lnTo>
                    <a:pt x="478" y="2"/>
                  </a:lnTo>
                  <a:lnTo>
                    <a:pt x="478" y="12"/>
                  </a:lnTo>
                  <a:lnTo>
                    <a:pt x="476" y="19"/>
                  </a:lnTo>
                  <a:lnTo>
                    <a:pt x="467" y="19"/>
                  </a:lnTo>
                  <a:lnTo>
                    <a:pt x="462" y="14"/>
                  </a:lnTo>
                  <a:lnTo>
                    <a:pt x="459" y="16"/>
                  </a:lnTo>
                  <a:lnTo>
                    <a:pt x="459" y="16"/>
                  </a:lnTo>
                  <a:lnTo>
                    <a:pt x="457" y="16"/>
                  </a:lnTo>
                  <a:lnTo>
                    <a:pt x="457" y="16"/>
                  </a:lnTo>
                  <a:lnTo>
                    <a:pt x="455" y="19"/>
                  </a:lnTo>
                  <a:lnTo>
                    <a:pt x="457" y="19"/>
                  </a:lnTo>
                  <a:lnTo>
                    <a:pt x="455" y="21"/>
                  </a:lnTo>
                  <a:lnTo>
                    <a:pt x="452" y="21"/>
                  </a:lnTo>
                  <a:lnTo>
                    <a:pt x="452" y="21"/>
                  </a:lnTo>
                  <a:lnTo>
                    <a:pt x="452" y="26"/>
                  </a:lnTo>
                  <a:lnTo>
                    <a:pt x="452" y="30"/>
                  </a:lnTo>
                  <a:lnTo>
                    <a:pt x="452" y="30"/>
                  </a:lnTo>
                  <a:lnTo>
                    <a:pt x="448" y="30"/>
                  </a:lnTo>
                  <a:lnTo>
                    <a:pt x="445" y="30"/>
                  </a:lnTo>
                  <a:lnTo>
                    <a:pt x="445" y="28"/>
                  </a:lnTo>
                  <a:lnTo>
                    <a:pt x="443" y="23"/>
                  </a:lnTo>
                  <a:lnTo>
                    <a:pt x="440" y="23"/>
                  </a:lnTo>
                  <a:lnTo>
                    <a:pt x="440" y="30"/>
                  </a:lnTo>
                  <a:lnTo>
                    <a:pt x="436" y="30"/>
                  </a:lnTo>
                  <a:lnTo>
                    <a:pt x="429" y="30"/>
                  </a:lnTo>
                  <a:lnTo>
                    <a:pt x="424" y="33"/>
                  </a:lnTo>
                  <a:lnTo>
                    <a:pt x="424" y="40"/>
                  </a:lnTo>
                  <a:lnTo>
                    <a:pt x="419" y="40"/>
                  </a:lnTo>
                  <a:lnTo>
                    <a:pt x="417" y="40"/>
                  </a:lnTo>
                  <a:lnTo>
                    <a:pt x="417" y="38"/>
                  </a:lnTo>
                  <a:lnTo>
                    <a:pt x="417" y="38"/>
                  </a:lnTo>
                  <a:lnTo>
                    <a:pt x="417" y="35"/>
                  </a:lnTo>
                  <a:lnTo>
                    <a:pt x="414" y="35"/>
                  </a:lnTo>
                  <a:lnTo>
                    <a:pt x="414" y="35"/>
                  </a:lnTo>
                  <a:lnTo>
                    <a:pt x="405" y="33"/>
                  </a:lnTo>
                  <a:lnTo>
                    <a:pt x="405" y="33"/>
                  </a:lnTo>
                  <a:lnTo>
                    <a:pt x="398" y="28"/>
                  </a:lnTo>
                  <a:lnTo>
                    <a:pt x="391" y="28"/>
                  </a:lnTo>
                  <a:lnTo>
                    <a:pt x="388" y="26"/>
                  </a:lnTo>
                  <a:lnTo>
                    <a:pt x="388" y="26"/>
                  </a:lnTo>
                  <a:lnTo>
                    <a:pt x="388" y="28"/>
                  </a:lnTo>
                  <a:lnTo>
                    <a:pt x="391" y="30"/>
                  </a:lnTo>
                  <a:lnTo>
                    <a:pt x="391" y="30"/>
                  </a:lnTo>
                  <a:lnTo>
                    <a:pt x="388" y="30"/>
                  </a:lnTo>
                  <a:lnTo>
                    <a:pt x="381" y="26"/>
                  </a:lnTo>
                  <a:lnTo>
                    <a:pt x="377" y="26"/>
                  </a:lnTo>
                  <a:lnTo>
                    <a:pt x="372" y="26"/>
                  </a:lnTo>
                  <a:lnTo>
                    <a:pt x="369" y="26"/>
                  </a:lnTo>
                  <a:lnTo>
                    <a:pt x="367" y="26"/>
                  </a:lnTo>
                  <a:lnTo>
                    <a:pt x="365" y="26"/>
                  </a:lnTo>
                  <a:lnTo>
                    <a:pt x="367" y="19"/>
                  </a:lnTo>
                  <a:lnTo>
                    <a:pt x="365" y="19"/>
                  </a:lnTo>
                  <a:lnTo>
                    <a:pt x="358" y="9"/>
                  </a:lnTo>
                  <a:lnTo>
                    <a:pt x="355" y="7"/>
                  </a:lnTo>
                  <a:lnTo>
                    <a:pt x="351" y="7"/>
                  </a:lnTo>
                  <a:lnTo>
                    <a:pt x="346" y="7"/>
                  </a:lnTo>
                  <a:lnTo>
                    <a:pt x="346" y="7"/>
                  </a:lnTo>
                  <a:lnTo>
                    <a:pt x="339" y="16"/>
                  </a:lnTo>
                  <a:lnTo>
                    <a:pt x="336" y="19"/>
                  </a:lnTo>
                  <a:lnTo>
                    <a:pt x="334" y="19"/>
                  </a:lnTo>
                  <a:lnTo>
                    <a:pt x="332" y="21"/>
                  </a:lnTo>
                  <a:lnTo>
                    <a:pt x="327" y="21"/>
                  </a:lnTo>
                  <a:lnTo>
                    <a:pt x="324" y="21"/>
                  </a:lnTo>
                  <a:lnTo>
                    <a:pt x="320" y="21"/>
                  </a:lnTo>
                  <a:lnTo>
                    <a:pt x="320" y="23"/>
                  </a:lnTo>
                  <a:lnTo>
                    <a:pt x="317" y="26"/>
                  </a:lnTo>
                  <a:lnTo>
                    <a:pt x="317" y="28"/>
                  </a:lnTo>
                  <a:lnTo>
                    <a:pt x="315" y="28"/>
                  </a:lnTo>
                  <a:lnTo>
                    <a:pt x="310" y="28"/>
                  </a:lnTo>
                  <a:lnTo>
                    <a:pt x="308" y="35"/>
                  </a:lnTo>
                  <a:lnTo>
                    <a:pt x="313" y="40"/>
                  </a:lnTo>
                  <a:lnTo>
                    <a:pt x="317" y="45"/>
                  </a:lnTo>
                  <a:lnTo>
                    <a:pt x="310" y="52"/>
                  </a:lnTo>
                  <a:lnTo>
                    <a:pt x="306" y="57"/>
                  </a:lnTo>
                  <a:lnTo>
                    <a:pt x="298" y="57"/>
                  </a:lnTo>
                  <a:lnTo>
                    <a:pt x="294" y="61"/>
                  </a:lnTo>
                  <a:lnTo>
                    <a:pt x="287" y="64"/>
                  </a:lnTo>
                  <a:lnTo>
                    <a:pt x="282" y="66"/>
                  </a:lnTo>
                  <a:lnTo>
                    <a:pt x="280" y="66"/>
                  </a:lnTo>
                  <a:lnTo>
                    <a:pt x="277" y="68"/>
                  </a:lnTo>
                  <a:lnTo>
                    <a:pt x="275" y="68"/>
                  </a:lnTo>
                  <a:lnTo>
                    <a:pt x="272" y="68"/>
                  </a:lnTo>
                  <a:lnTo>
                    <a:pt x="270" y="68"/>
                  </a:lnTo>
                  <a:lnTo>
                    <a:pt x="268" y="71"/>
                  </a:lnTo>
                  <a:lnTo>
                    <a:pt x="268" y="71"/>
                  </a:lnTo>
                  <a:lnTo>
                    <a:pt x="268" y="71"/>
                  </a:lnTo>
                  <a:lnTo>
                    <a:pt x="268" y="73"/>
                  </a:lnTo>
                  <a:lnTo>
                    <a:pt x="268" y="73"/>
                  </a:lnTo>
                  <a:lnTo>
                    <a:pt x="268" y="73"/>
                  </a:lnTo>
                  <a:lnTo>
                    <a:pt x="268" y="75"/>
                  </a:lnTo>
                  <a:lnTo>
                    <a:pt x="265" y="75"/>
                  </a:lnTo>
                  <a:lnTo>
                    <a:pt x="263" y="75"/>
                  </a:lnTo>
                  <a:lnTo>
                    <a:pt x="263" y="75"/>
                  </a:lnTo>
                  <a:lnTo>
                    <a:pt x="263" y="78"/>
                  </a:lnTo>
                  <a:lnTo>
                    <a:pt x="256" y="80"/>
                  </a:lnTo>
                  <a:lnTo>
                    <a:pt x="253" y="80"/>
                  </a:lnTo>
                  <a:lnTo>
                    <a:pt x="246" y="87"/>
                  </a:lnTo>
                  <a:lnTo>
                    <a:pt x="244" y="87"/>
                  </a:lnTo>
                  <a:lnTo>
                    <a:pt x="242" y="87"/>
                  </a:lnTo>
                  <a:lnTo>
                    <a:pt x="242" y="87"/>
                  </a:lnTo>
                  <a:lnTo>
                    <a:pt x="239" y="87"/>
                  </a:lnTo>
                  <a:lnTo>
                    <a:pt x="237" y="90"/>
                  </a:lnTo>
                  <a:lnTo>
                    <a:pt x="235" y="90"/>
                  </a:lnTo>
                  <a:lnTo>
                    <a:pt x="232" y="90"/>
                  </a:lnTo>
                  <a:lnTo>
                    <a:pt x="227" y="90"/>
                  </a:lnTo>
                  <a:lnTo>
                    <a:pt x="216" y="90"/>
                  </a:lnTo>
                  <a:lnTo>
                    <a:pt x="204" y="97"/>
                  </a:lnTo>
                  <a:lnTo>
                    <a:pt x="199" y="99"/>
                  </a:lnTo>
                  <a:lnTo>
                    <a:pt x="194" y="104"/>
                  </a:lnTo>
                  <a:lnTo>
                    <a:pt x="190" y="109"/>
                  </a:lnTo>
                  <a:lnTo>
                    <a:pt x="185" y="111"/>
                  </a:lnTo>
                  <a:lnTo>
                    <a:pt x="180" y="113"/>
                  </a:lnTo>
                  <a:lnTo>
                    <a:pt x="180" y="118"/>
                  </a:lnTo>
                  <a:lnTo>
                    <a:pt x="180" y="123"/>
                  </a:lnTo>
                  <a:lnTo>
                    <a:pt x="178" y="128"/>
                  </a:lnTo>
                  <a:lnTo>
                    <a:pt x="173" y="130"/>
                  </a:lnTo>
                  <a:lnTo>
                    <a:pt x="164" y="137"/>
                  </a:lnTo>
                  <a:lnTo>
                    <a:pt x="161" y="142"/>
                  </a:lnTo>
                  <a:lnTo>
                    <a:pt x="159" y="144"/>
                  </a:lnTo>
                  <a:lnTo>
                    <a:pt x="154" y="144"/>
                  </a:lnTo>
                  <a:lnTo>
                    <a:pt x="152" y="146"/>
                  </a:lnTo>
                  <a:lnTo>
                    <a:pt x="152" y="146"/>
                  </a:lnTo>
                  <a:lnTo>
                    <a:pt x="147" y="151"/>
                  </a:lnTo>
                  <a:lnTo>
                    <a:pt x="147" y="154"/>
                  </a:lnTo>
                  <a:lnTo>
                    <a:pt x="145" y="154"/>
                  </a:lnTo>
                  <a:lnTo>
                    <a:pt x="142" y="156"/>
                  </a:lnTo>
                  <a:lnTo>
                    <a:pt x="140" y="156"/>
                  </a:lnTo>
                  <a:lnTo>
                    <a:pt x="140" y="156"/>
                  </a:lnTo>
                  <a:lnTo>
                    <a:pt x="140" y="154"/>
                  </a:lnTo>
                  <a:lnTo>
                    <a:pt x="137" y="154"/>
                  </a:lnTo>
                  <a:lnTo>
                    <a:pt x="137" y="154"/>
                  </a:lnTo>
                  <a:lnTo>
                    <a:pt x="137" y="154"/>
                  </a:lnTo>
                  <a:lnTo>
                    <a:pt x="130" y="158"/>
                  </a:lnTo>
                  <a:lnTo>
                    <a:pt x="126" y="161"/>
                  </a:lnTo>
                  <a:lnTo>
                    <a:pt x="123" y="165"/>
                  </a:lnTo>
                  <a:lnTo>
                    <a:pt x="121" y="168"/>
                  </a:lnTo>
                  <a:lnTo>
                    <a:pt x="121" y="170"/>
                  </a:lnTo>
                  <a:lnTo>
                    <a:pt x="123" y="172"/>
                  </a:lnTo>
                  <a:lnTo>
                    <a:pt x="128" y="172"/>
                  </a:lnTo>
                  <a:lnTo>
                    <a:pt x="128" y="172"/>
                  </a:lnTo>
                  <a:lnTo>
                    <a:pt x="128" y="175"/>
                  </a:lnTo>
                  <a:lnTo>
                    <a:pt x="128" y="180"/>
                  </a:lnTo>
                  <a:lnTo>
                    <a:pt x="128" y="180"/>
                  </a:lnTo>
                  <a:lnTo>
                    <a:pt x="128" y="180"/>
                  </a:lnTo>
                  <a:lnTo>
                    <a:pt x="128" y="180"/>
                  </a:lnTo>
                  <a:lnTo>
                    <a:pt x="128" y="182"/>
                  </a:lnTo>
                  <a:lnTo>
                    <a:pt x="126" y="187"/>
                  </a:lnTo>
                  <a:lnTo>
                    <a:pt x="121" y="189"/>
                  </a:lnTo>
                  <a:lnTo>
                    <a:pt x="119" y="191"/>
                  </a:lnTo>
                  <a:lnTo>
                    <a:pt x="114" y="191"/>
                  </a:lnTo>
                  <a:lnTo>
                    <a:pt x="114" y="191"/>
                  </a:lnTo>
                  <a:lnTo>
                    <a:pt x="111" y="196"/>
                  </a:lnTo>
                  <a:lnTo>
                    <a:pt x="109" y="196"/>
                  </a:lnTo>
                  <a:lnTo>
                    <a:pt x="102" y="199"/>
                  </a:lnTo>
                  <a:lnTo>
                    <a:pt x="100" y="201"/>
                  </a:lnTo>
                  <a:lnTo>
                    <a:pt x="97" y="201"/>
                  </a:lnTo>
                  <a:lnTo>
                    <a:pt x="97" y="201"/>
                  </a:lnTo>
                  <a:lnTo>
                    <a:pt x="95" y="196"/>
                  </a:lnTo>
                  <a:lnTo>
                    <a:pt x="92" y="196"/>
                  </a:lnTo>
                  <a:lnTo>
                    <a:pt x="92" y="199"/>
                  </a:lnTo>
                  <a:lnTo>
                    <a:pt x="92" y="201"/>
                  </a:lnTo>
                  <a:lnTo>
                    <a:pt x="90" y="203"/>
                  </a:lnTo>
                  <a:lnTo>
                    <a:pt x="88" y="203"/>
                  </a:lnTo>
                  <a:lnTo>
                    <a:pt x="88" y="203"/>
                  </a:lnTo>
                  <a:lnTo>
                    <a:pt x="88" y="201"/>
                  </a:lnTo>
                  <a:lnTo>
                    <a:pt x="85" y="201"/>
                  </a:lnTo>
                  <a:lnTo>
                    <a:pt x="85" y="203"/>
                  </a:lnTo>
                  <a:lnTo>
                    <a:pt x="83" y="206"/>
                  </a:lnTo>
                  <a:lnTo>
                    <a:pt x="81" y="206"/>
                  </a:lnTo>
                  <a:lnTo>
                    <a:pt x="81" y="203"/>
                  </a:lnTo>
                  <a:lnTo>
                    <a:pt x="78" y="199"/>
                  </a:lnTo>
                  <a:lnTo>
                    <a:pt x="78" y="196"/>
                  </a:lnTo>
                  <a:lnTo>
                    <a:pt x="76" y="196"/>
                  </a:lnTo>
                  <a:lnTo>
                    <a:pt x="76" y="199"/>
                  </a:lnTo>
                  <a:lnTo>
                    <a:pt x="76" y="199"/>
                  </a:lnTo>
                  <a:lnTo>
                    <a:pt x="76" y="201"/>
                  </a:lnTo>
                  <a:lnTo>
                    <a:pt x="76" y="201"/>
                  </a:lnTo>
                  <a:lnTo>
                    <a:pt x="76" y="203"/>
                  </a:lnTo>
                  <a:lnTo>
                    <a:pt x="74" y="203"/>
                  </a:lnTo>
                  <a:lnTo>
                    <a:pt x="74" y="203"/>
                  </a:lnTo>
                  <a:lnTo>
                    <a:pt x="64" y="203"/>
                  </a:lnTo>
                  <a:lnTo>
                    <a:pt x="62" y="203"/>
                  </a:lnTo>
                  <a:lnTo>
                    <a:pt x="57" y="206"/>
                  </a:lnTo>
                  <a:lnTo>
                    <a:pt x="50" y="213"/>
                  </a:lnTo>
                  <a:lnTo>
                    <a:pt x="45" y="213"/>
                  </a:lnTo>
                  <a:lnTo>
                    <a:pt x="43" y="213"/>
                  </a:lnTo>
                  <a:lnTo>
                    <a:pt x="38" y="213"/>
                  </a:lnTo>
                  <a:lnTo>
                    <a:pt x="33" y="213"/>
                  </a:lnTo>
                  <a:lnTo>
                    <a:pt x="31" y="213"/>
                  </a:lnTo>
                  <a:lnTo>
                    <a:pt x="26" y="210"/>
                  </a:lnTo>
                  <a:lnTo>
                    <a:pt x="24" y="208"/>
                  </a:lnTo>
                  <a:lnTo>
                    <a:pt x="7" y="210"/>
                  </a:lnTo>
                  <a:lnTo>
                    <a:pt x="5" y="215"/>
                  </a:lnTo>
                  <a:lnTo>
                    <a:pt x="0" y="222"/>
                  </a:lnTo>
                  <a:lnTo>
                    <a:pt x="0" y="227"/>
                  </a:lnTo>
                  <a:lnTo>
                    <a:pt x="3" y="236"/>
                  </a:lnTo>
                  <a:lnTo>
                    <a:pt x="3" y="239"/>
                  </a:lnTo>
                  <a:lnTo>
                    <a:pt x="7" y="241"/>
                  </a:lnTo>
                  <a:lnTo>
                    <a:pt x="7" y="243"/>
                  </a:lnTo>
                  <a:lnTo>
                    <a:pt x="10" y="246"/>
                  </a:lnTo>
                  <a:lnTo>
                    <a:pt x="12" y="246"/>
                  </a:lnTo>
                  <a:lnTo>
                    <a:pt x="14" y="246"/>
                  </a:lnTo>
                  <a:lnTo>
                    <a:pt x="17" y="248"/>
                  </a:lnTo>
                  <a:lnTo>
                    <a:pt x="17" y="248"/>
                  </a:lnTo>
                  <a:lnTo>
                    <a:pt x="19" y="251"/>
                  </a:lnTo>
                  <a:lnTo>
                    <a:pt x="19" y="253"/>
                  </a:lnTo>
                  <a:lnTo>
                    <a:pt x="19" y="253"/>
                  </a:lnTo>
                  <a:lnTo>
                    <a:pt x="24" y="253"/>
                  </a:lnTo>
                  <a:lnTo>
                    <a:pt x="33" y="251"/>
                  </a:lnTo>
                  <a:lnTo>
                    <a:pt x="36" y="251"/>
                  </a:lnTo>
                  <a:lnTo>
                    <a:pt x="40" y="251"/>
                  </a:lnTo>
                  <a:lnTo>
                    <a:pt x="40" y="251"/>
                  </a:lnTo>
                  <a:lnTo>
                    <a:pt x="45" y="246"/>
                  </a:lnTo>
                  <a:lnTo>
                    <a:pt x="45" y="246"/>
                  </a:lnTo>
                  <a:lnTo>
                    <a:pt x="48" y="251"/>
                  </a:lnTo>
                  <a:lnTo>
                    <a:pt x="59" y="267"/>
                  </a:lnTo>
                  <a:lnTo>
                    <a:pt x="59" y="270"/>
                  </a:lnTo>
                  <a:lnTo>
                    <a:pt x="57" y="272"/>
                  </a:lnTo>
                  <a:lnTo>
                    <a:pt x="55" y="274"/>
                  </a:lnTo>
                  <a:lnTo>
                    <a:pt x="52" y="277"/>
                  </a:lnTo>
                  <a:lnTo>
                    <a:pt x="52" y="279"/>
                  </a:lnTo>
                  <a:lnTo>
                    <a:pt x="52" y="281"/>
                  </a:lnTo>
                  <a:lnTo>
                    <a:pt x="52" y="281"/>
                  </a:lnTo>
                  <a:lnTo>
                    <a:pt x="52" y="284"/>
                  </a:lnTo>
                  <a:lnTo>
                    <a:pt x="50" y="284"/>
                  </a:lnTo>
                  <a:lnTo>
                    <a:pt x="50" y="284"/>
                  </a:lnTo>
                  <a:lnTo>
                    <a:pt x="50" y="286"/>
                  </a:lnTo>
                  <a:lnTo>
                    <a:pt x="48" y="286"/>
                  </a:lnTo>
                  <a:lnTo>
                    <a:pt x="48" y="288"/>
                  </a:lnTo>
                  <a:lnTo>
                    <a:pt x="48" y="291"/>
                  </a:lnTo>
                  <a:lnTo>
                    <a:pt x="48" y="293"/>
                  </a:lnTo>
                  <a:lnTo>
                    <a:pt x="48" y="298"/>
                  </a:lnTo>
                  <a:lnTo>
                    <a:pt x="55" y="305"/>
                  </a:lnTo>
                  <a:lnTo>
                    <a:pt x="57" y="307"/>
                  </a:lnTo>
                  <a:lnTo>
                    <a:pt x="57" y="307"/>
                  </a:lnTo>
                  <a:lnTo>
                    <a:pt x="59" y="315"/>
                  </a:lnTo>
                  <a:lnTo>
                    <a:pt x="57" y="317"/>
                  </a:lnTo>
                  <a:lnTo>
                    <a:pt x="62" y="317"/>
                  </a:lnTo>
                  <a:lnTo>
                    <a:pt x="74" y="319"/>
                  </a:lnTo>
                  <a:lnTo>
                    <a:pt x="78" y="317"/>
                  </a:lnTo>
                  <a:lnTo>
                    <a:pt x="81" y="317"/>
                  </a:lnTo>
                  <a:lnTo>
                    <a:pt x="85" y="317"/>
                  </a:lnTo>
                  <a:lnTo>
                    <a:pt x="85" y="317"/>
                  </a:lnTo>
                  <a:lnTo>
                    <a:pt x="90" y="315"/>
                  </a:lnTo>
                  <a:lnTo>
                    <a:pt x="104" y="310"/>
                  </a:lnTo>
                  <a:lnTo>
                    <a:pt x="111" y="307"/>
                  </a:lnTo>
                  <a:lnTo>
                    <a:pt x="119" y="307"/>
                  </a:lnTo>
                  <a:lnTo>
                    <a:pt x="121" y="305"/>
                  </a:lnTo>
                  <a:lnTo>
                    <a:pt x="123" y="303"/>
                  </a:lnTo>
                  <a:lnTo>
                    <a:pt x="123" y="303"/>
                  </a:lnTo>
                  <a:lnTo>
                    <a:pt x="126" y="300"/>
                  </a:lnTo>
                  <a:lnTo>
                    <a:pt x="128" y="298"/>
                  </a:lnTo>
                  <a:lnTo>
                    <a:pt x="133" y="300"/>
                  </a:lnTo>
                  <a:lnTo>
                    <a:pt x="142" y="300"/>
                  </a:lnTo>
                  <a:lnTo>
                    <a:pt x="152" y="305"/>
                  </a:lnTo>
                  <a:lnTo>
                    <a:pt x="156" y="307"/>
                  </a:lnTo>
                  <a:lnTo>
                    <a:pt x="156" y="307"/>
                  </a:lnTo>
                  <a:lnTo>
                    <a:pt x="156" y="307"/>
                  </a:lnTo>
                  <a:lnTo>
                    <a:pt x="156" y="310"/>
                  </a:lnTo>
                  <a:lnTo>
                    <a:pt x="156" y="310"/>
                  </a:lnTo>
                  <a:lnTo>
                    <a:pt x="159" y="312"/>
                  </a:lnTo>
                  <a:lnTo>
                    <a:pt x="161" y="312"/>
                  </a:lnTo>
                  <a:lnTo>
                    <a:pt x="166" y="315"/>
                  </a:lnTo>
                  <a:lnTo>
                    <a:pt x="206" y="310"/>
                  </a:lnTo>
                  <a:lnTo>
                    <a:pt x="208" y="310"/>
                  </a:lnTo>
                  <a:lnTo>
                    <a:pt x="211" y="310"/>
                  </a:lnTo>
                  <a:lnTo>
                    <a:pt x="213" y="312"/>
                  </a:lnTo>
                  <a:lnTo>
                    <a:pt x="216" y="315"/>
                  </a:lnTo>
                  <a:lnTo>
                    <a:pt x="218" y="315"/>
                  </a:lnTo>
                  <a:lnTo>
                    <a:pt x="223" y="312"/>
                  </a:lnTo>
                  <a:lnTo>
                    <a:pt x="225" y="312"/>
                  </a:lnTo>
                  <a:lnTo>
                    <a:pt x="232" y="310"/>
                  </a:lnTo>
                  <a:lnTo>
                    <a:pt x="237" y="310"/>
                  </a:lnTo>
                  <a:lnTo>
                    <a:pt x="244" y="307"/>
                  </a:lnTo>
                  <a:lnTo>
                    <a:pt x="246" y="305"/>
                  </a:lnTo>
                  <a:lnTo>
                    <a:pt x="249" y="303"/>
                  </a:lnTo>
                  <a:lnTo>
                    <a:pt x="251" y="300"/>
                  </a:lnTo>
                  <a:lnTo>
                    <a:pt x="251" y="300"/>
                  </a:lnTo>
                  <a:lnTo>
                    <a:pt x="253" y="298"/>
                  </a:lnTo>
                  <a:lnTo>
                    <a:pt x="258" y="296"/>
                  </a:lnTo>
                  <a:lnTo>
                    <a:pt x="258" y="293"/>
                  </a:lnTo>
                  <a:lnTo>
                    <a:pt x="258" y="293"/>
                  </a:lnTo>
                  <a:lnTo>
                    <a:pt x="258" y="288"/>
                  </a:lnTo>
                  <a:lnTo>
                    <a:pt x="258" y="286"/>
                  </a:lnTo>
                  <a:lnTo>
                    <a:pt x="258" y="284"/>
                  </a:lnTo>
                  <a:lnTo>
                    <a:pt x="261" y="281"/>
                  </a:lnTo>
                  <a:lnTo>
                    <a:pt x="261" y="281"/>
                  </a:lnTo>
                  <a:lnTo>
                    <a:pt x="272" y="267"/>
                  </a:lnTo>
                  <a:lnTo>
                    <a:pt x="277" y="265"/>
                  </a:lnTo>
                  <a:lnTo>
                    <a:pt x="277" y="265"/>
                  </a:lnTo>
                  <a:lnTo>
                    <a:pt x="282" y="260"/>
                  </a:lnTo>
                  <a:lnTo>
                    <a:pt x="287" y="258"/>
                  </a:lnTo>
                  <a:lnTo>
                    <a:pt x="291" y="253"/>
                  </a:lnTo>
                  <a:lnTo>
                    <a:pt x="306" y="239"/>
                  </a:lnTo>
                  <a:lnTo>
                    <a:pt x="306" y="239"/>
                  </a:lnTo>
                  <a:lnTo>
                    <a:pt x="308" y="236"/>
                  </a:lnTo>
                  <a:lnTo>
                    <a:pt x="308" y="236"/>
                  </a:lnTo>
                  <a:lnTo>
                    <a:pt x="306" y="234"/>
                  </a:lnTo>
                  <a:lnTo>
                    <a:pt x="306" y="234"/>
                  </a:lnTo>
                  <a:lnTo>
                    <a:pt x="303" y="232"/>
                  </a:lnTo>
                  <a:lnTo>
                    <a:pt x="303" y="229"/>
                  </a:lnTo>
                  <a:lnTo>
                    <a:pt x="303" y="229"/>
                  </a:lnTo>
                  <a:lnTo>
                    <a:pt x="303" y="227"/>
                  </a:lnTo>
                  <a:lnTo>
                    <a:pt x="306" y="225"/>
                  </a:lnTo>
                  <a:lnTo>
                    <a:pt x="308" y="225"/>
                  </a:lnTo>
                  <a:lnTo>
                    <a:pt x="308" y="225"/>
                  </a:lnTo>
                  <a:lnTo>
                    <a:pt x="308" y="225"/>
                  </a:lnTo>
                  <a:lnTo>
                    <a:pt x="310" y="225"/>
                  </a:lnTo>
                  <a:lnTo>
                    <a:pt x="310" y="227"/>
                  </a:lnTo>
                  <a:lnTo>
                    <a:pt x="310" y="227"/>
                  </a:lnTo>
                  <a:lnTo>
                    <a:pt x="313" y="229"/>
                  </a:lnTo>
                  <a:lnTo>
                    <a:pt x="315" y="229"/>
                  </a:lnTo>
                  <a:lnTo>
                    <a:pt x="317" y="232"/>
                  </a:lnTo>
                  <a:lnTo>
                    <a:pt x="329" y="227"/>
                  </a:lnTo>
                  <a:lnTo>
                    <a:pt x="332" y="232"/>
                  </a:lnTo>
                  <a:lnTo>
                    <a:pt x="336" y="229"/>
                  </a:lnTo>
                  <a:lnTo>
                    <a:pt x="336" y="229"/>
                  </a:lnTo>
                  <a:lnTo>
                    <a:pt x="339" y="229"/>
                  </a:lnTo>
                  <a:lnTo>
                    <a:pt x="341" y="229"/>
                  </a:lnTo>
                  <a:lnTo>
                    <a:pt x="343" y="227"/>
                  </a:lnTo>
                  <a:lnTo>
                    <a:pt x="348" y="225"/>
                  </a:lnTo>
                  <a:lnTo>
                    <a:pt x="353" y="222"/>
                  </a:lnTo>
                  <a:lnTo>
                    <a:pt x="360" y="220"/>
                  </a:lnTo>
                  <a:lnTo>
                    <a:pt x="369" y="217"/>
                  </a:lnTo>
                  <a:lnTo>
                    <a:pt x="369" y="217"/>
                  </a:lnTo>
                  <a:lnTo>
                    <a:pt x="372" y="215"/>
                  </a:lnTo>
                  <a:lnTo>
                    <a:pt x="381" y="210"/>
                  </a:lnTo>
                  <a:lnTo>
                    <a:pt x="386" y="208"/>
                  </a:lnTo>
                  <a:lnTo>
                    <a:pt x="422" y="196"/>
                  </a:lnTo>
                  <a:lnTo>
                    <a:pt x="426" y="191"/>
                  </a:lnTo>
                  <a:lnTo>
                    <a:pt x="429" y="191"/>
                  </a:lnTo>
                  <a:lnTo>
                    <a:pt x="429" y="191"/>
                  </a:lnTo>
                  <a:lnTo>
                    <a:pt x="431" y="194"/>
                  </a:lnTo>
                  <a:lnTo>
                    <a:pt x="433" y="194"/>
                  </a:lnTo>
                  <a:lnTo>
                    <a:pt x="436" y="194"/>
                  </a:lnTo>
                  <a:lnTo>
                    <a:pt x="436" y="196"/>
                  </a:lnTo>
                  <a:lnTo>
                    <a:pt x="440" y="196"/>
                  </a:lnTo>
                  <a:lnTo>
                    <a:pt x="450" y="194"/>
                  </a:lnTo>
                  <a:lnTo>
                    <a:pt x="455" y="191"/>
                  </a:lnTo>
                  <a:lnTo>
                    <a:pt x="457" y="189"/>
                  </a:lnTo>
                  <a:lnTo>
                    <a:pt x="459" y="187"/>
                  </a:lnTo>
                  <a:lnTo>
                    <a:pt x="469" y="182"/>
                  </a:lnTo>
                  <a:lnTo>
                    <a:pt x="476" y="180"/>
                  </a:lnTo>
                  <a:lnTo>
                    <a:pt x="504" y="180"/>
                  </a:lnTo>
                  <a:lnTo>
                    <a:pt x="504" y="180"/>
                  </a:lnTo>
                  <a:lnTo>
                    <a:pt x="504" y="180"/>
                  </a:lnTo>
                  <a:lnTo>
                    <a:pt x="504" y="182"/>
                  </a:lnTo>
                  <a:lnTo>
                    <a:pt x="502" y="184"/>
                  </a:lnTo>
                  <a:lnTo>
                    <a:pt x="500" y="189"/>
                  </a:lnTo>
                  <a:lnTo>
                    <a:pt x="495" y="196"/>
                  </a:lnTo>
                  <a:lnTo>
                    <a:pt x="485" y="208"/>
                  </a:lnTo>
                  <a:lnTo>
                    <a:pt x="483" y="213"/>
                  </a:lnTo>
                  <a:lnTo>
                    <a:pt x="481" y="215"/>
                  </a:lnTo>
                  <a:lnTo>
                    <a:pt x="483" y="217"/>
                  </a:lnTo>
                  <a:lnTo>
                    <a:pt x="483" y="217"/>
                  </a:lnTo>
                  <a:lnTo>
                    <a:pt x="483" y="225"/>
                  </a:lnTo>
                  <a:lnTo>
                    <a:pt x="483" y="227"/>
                  </a:lnTo>
                  <a:lnTo>
                    <a:pt x="485" y="227"/>
                  </a:lnTo>
                  <a:lnTo>
                    <a:pt x="485" y="229"/>
                  </a:lnTo>
                  <a:lnTo>
                    <a:pt x="488" y="229"/>
                  </a:lnTo>
                  <a:lnTo>
                    <a:pt x="488" y="229"/>
                  </a:lnTo>
                  <a:lnTo>
                    <a:pt x="488" y="232"/>
                  </a:lnTo>
                  <a:lnTo>
                    <a:pt x="490" y="232"/>
                  </a:lnTo>
                  <a:lnTo>
                    <a:pt x="493" y="234"/>
                  </a:lnTo>
                  <a:lnTo>
                    <a:pt x="493" y="234"/>
                  </a:lnTo>
                  <a:lnTo>
                    <a:pt x="495" y="236"/>
                  </a:lnTo>
                  <a:lnTo>
                    <a:pt x="495" y="241"/>
                  </a:lnTo>
                  <a:lnTo>
                    <a:pt x="495" y="243"/>
                  </a:lnTo>
                  <a:lnTo>
                    <a:pt x="493" y="248"/>
                  </a:lnTo>
                  <a:lnTo>
                    <a:pt x="493" y="248"/>
                  </a:lnTo>
                  <a:lnTo>
                    <a:pt x="493" y="248"/>
                  </a:lnTo>
                  <a:lnTo>
                    <a:pt x="495" y="251"/>
                  </a:lnTo>
                  <a:lnTo>
                    <a:pt x="495" y="251"/>
                  </a:lnTo>
                  <a:lnTo>
                    <a:pt x="495" y="253"/>
                  </a:lnTo>
                  <a:lnTo>
                    <a:pt x="495" y="255"/>
                  </a:lnTo>
                  <a:lnTo>
                    <a:pt x="495" y="255"/>
                  </a:lnTo>
                  <a:lnTo>
                    <a:pt x="495" y="255"/>
                  </a:lnTo>
                  <a:lnTo>
                    <a:pt x="495" y="255"/>
                  </a:lnTo>
                  <a:lnTo>
                    <a:pt x="500" y="251"/>
                  </a:lnTo>
                  <a:lnTo>
                    <a:pt x="500" y="251"/>
                  </a:lnTo>
                  <a:lnTo>
                    <a:pt x="500" y="251"/>
                  </a:lnTo>
                  <a:lnTo>
                    <a:pt x="502" y="251"/>
                  </a:lnTo>
                  <a:lnTo>
                    <a:pt x="502" y="251"/>
                  </a:lnTo>
                  <a:lnTo>
                    <a:pt x="502" y="248"/>
                  </a:lnTo>
                  <a:lnTo>
                    <a:pt x="504" y="248"/>
                  </a:lnTo>
                  <a:lnTo>
                    <a:pt x="504" y="251"/>
                  </a:lnTo>
                  <a:lnTo>
                    <a:pt x="507" y="251"/>
                  </a:lnTo>
                  <a:lnTo>
                    <a:pt x="507" y="253"/>
                  </a:lnTo>
                  <a:lnTo>
                    <a:pt x="509" y="255"/>
                  </a:lnTo>
                  <a:lnTo>
                    <a:pt x="509" y="255"/>
                  </a:lnTo>
                  <a:lnTo>
                    <a:pt x="509" y="260"/>
                  </a:lnTo>
                  <a:lnTo>
                    <a:pt x="509" y="260"/>
                  </a:lnTo>
                  <a:lnTo>
                    <a:pt x="509" y="260"/>
                  </a:lnTo>
                  <a:lnTo>
                    <a:pt x="507" y="260"/>
                  </a:lnTo>
                  <a:lnTo>
                    <a:pt x="507" y="260"/>
                  </a:lnTo>
                  <a:lnTo>
                    <a:pt x="504" y="262"/>
                  </a:lnTo>
                  <a:lnTo>
                    <a:pt x="504" y="262"/>
                  </a:lnTo>
                  <a:lnTo>
                    <a:pt x="504" y="262"/>
                  </a:lnTo>
                  <a:lnTo>
                    <a:pt x="504" y="265"/>
                  </a:lnTo>
                  <a:lnTo>
                    <a:pt x="504" y="265"/>
                  </a:lnTo>
                  <a:lnTo>
                    <a:pt x="502" y="267"/>
                  </a:lnTo>
                  <a:lnTo>
                    <a:pt x="502" y="267"/>
                  </a:lnTo>
                  <a:lnTo>
                    <a:pt x="502" y="267"/>
                  </a:lnTo>
                  <a:lnTo>
                    <a:pt x="502" y="267"/>
                  </a:lnTo>
                  <a:lnTo>
                    <a:pt x="500" y="267"/>
                  </a:lnTo>
                  <a:lnTo>
                    <a:pt x="500" y="267"/>
                  </a:lnTo>
                  <a:lnTo>
                    <a:pt x="497" y="270"/>
                  </a:lnTo>
                  <a:lnTo>
                    <a:pt x="497" y="270"/>
                  </a:lnTo>
                  <a:lnTo>
                    <a:pt x="497" y="272"/>
                  </a:lnTo>
                  <a:lnTo>
                    <a:pt x="497" y="272"/>
                  </a:lnTo>
                  <a:lnTo>
                    <a:pt x="497" y="272"/>
                  </a:lnTo>
                  <a:lnTo>
                    <a:pt x="493" y="270"/>
                  </a:lnTo>
                  <a:lnTo>
                    <a:pt x="493" y="270"/>
                  </a:lnTo>
                  <a:lnTo>
                    <a:pt x="493" y="270"/>
                  </a:lnTo>
                  <a:lnTo>
                    <a:pt x="490" y="272"/>
                  </a:lnTo>
                  <a:lnTo>
                    <a:pt x="490" y="272"/>
                  </a:lnTo>
                  <a:lnTo>
                    <a:pt x="485" y="270"/>
                  </a:lnTo>
                  <a:lnTo>
                    <a:pt x="485" y="270"/>
                  </a:lnTo>
                  <a:lnTo>
                    <a:pt x="467" y="279"/>
                  </a:lnTo>
                  <a:lnTo>
                    <a:pt x="464" y="277"/>
                  </a:lnTo>
                  <a:lnTo>
                    <a:pt x="462" y="277"/>
                  </a:lnTo>
                  <a:lnTo>
                    <a:pt x="459" y="274"/>
                  </a:lnTo>
                  <a:lnTo>
                    <a:pt x="457" y="272"/>
                  </a:lnTo>
                  <a:lnTo>
                    <a:pt x="455" y="272"/>
                  </a:lnTo>
                  <a:lnTo>
                    <a:pt x="455" y="272"/>
                  </a:lnTo>
                  <a:lnTo>
                    <a:pt x="452" y="274"/>
                  </a:lnTo>
                  <a:lnTo>
                    <a:pt x="450" y="274"/>
                  </a:lnTo>
                  <a:lnTo>
                    <a:pt x="450" y="274"/>
                  </a:lnTo>
                  <a:lnTo>
                    <a:pt x="448" y="277"/>
                  </a:lnTo>
                  <a:lnTo>
                    <a:pt x="448" y="277"/>
                  </a:lnTo>
                  <a:lnTo>
                    <a:pt x="448" y="281"/>
                  </a:lnTo>
                  <a:lnTo>
                    <a:pt x="448" y="281"/>
                  </a:lnTo>
                  <a:lnTo>
                    <a:pt x="445" y="284"/>
                  </a:lnTo>
                  <a:lnTo>
                    <a:pt x="445" y="286"/>
                  </a:lnTo>
                  <a:lnTo>
                    <a:pt x="440" y="288"/>
                  </a:lnTo>
                  <a:lnTo>
                    <a:pt x="438" y="291"/>
                  </a:lnTo>
                  <a:lnTo>
                    <a:pt x="438" y="291"/>
                  </a:lnTo>
                  <a:lnTo>
                    <a:pt x="436" y="291"/>
                  </a:lnTo>
                  <a:lnTo>
                    <a:pt x="433" y="293"/>
                  </a:lnTo>
                  <a:lnTo>
                    <a:pt x="429" y="298"/>
                  </a:lnTo>
                  <a:lnTo>
                    <a:pt x="422" y="300"/>
                  </a:lnTo>
                  <a:lnTo>
                    <a:pt x="422" y="303"/>
                  </a:lnTo>
                  <a:lnTo>
                    <a:pt x="419" y="303"/>
                  </a:lnTo>
                  <a:lnTo>
                    <a:pt x="417" y="303"/>
                  </a:lnTo>
                  <a:lnTo>
                    <a:pt x="414" y="300"/>
                  </a:lnTo>
                  <a:lnTo>
                    <a:pt x="414" y="303"/>
                  </a:lnTo>
                  <a:lnTo>
                    <a:pt x="414" y="303"/>
                  </a:lnTo>
                  <a:lnTo>
                    <a:pt x="412" y="303"/>
                  </a:lnTo>
                  <a:lnTo>
                    <a:pt x="414" y="307"/>
                  </a:lnTo>
                  <a:lnTo>
                    <a:pt x="414" y="307"/>
                  </a:lnTo>
                  <a:lnTo>
                    <a:pt x="414" y="307"/>
                  </a:lnTo>
                  <a:lnTo>
                    <a:pt x="417" y="310"/>
                  </a:lnTo>
                  <a:lnTo>
                    <a:pt x="419" y="310"/>
                  </a:lnTo>
                  <a:lnTo>
                    <a:pt x="419" y="312"/>
                  </a:lnTo>
                  <a:lnTo>
                    <a:pt x="419" y="315"/>
                  </a:lnTo>
                  <a:lnTo>
                    <a:pt x="419" y="319"/>
                  </a:lnTo>
                  <a:lnTo>
                    <a:pt x="419" y="322"/>
                  </a:lnTo>
                  <a:lnTo>
                    <a:pt x="419" y="322"/>
                  </a:lnTo>
                  <a:lnTo>
                    <a:pt x="417" y="322"/>
                  </a:lnTo>
                  <a:lnTo>
                    <a:pt x="417" y="324"/>
                  </a:lnTo>
                  <a:lnTo>
                    <a:pt x="417" y="324"/>
                  </a:lnTo>
                  <a:lnTo>
                    <a:pt x="417" y="324"/>
                  </a:lnTo>
                  <a:lnTo>
                    <a:pt x="414" y="326"/>
                  </a:lnTo>
                  <a:lnTo>
                    <a:pt x="414" y="329"/>
                  </a:lnTo>
                  <a:lnTo>
                    <a:pt x="417" y="329"/>
                  </a:lnTo>
                  <a:lnTo>
                    <a:pt x="417" y="331"/>
                  </a:lnTo>
                  <a:lnTo>
                    <a:pt x="419" y="333"/>
                  </a:lnTo>
                  <a:lnTo>
                    <a:pt x="419" y="333"/>
                  </a:lnTo>
                  <a:lnTo>
                    <a:pt x="419" y="333"/>
                  </a:lnTo>
                  <a:lnTo>
                    <a:pt x="419" y="338"/>
                  </a:lnTo>
                  <a:lnTo>
                    <a:pt x="419" y="341"/>
                  </a:lnTo>
                  <a:lnTo>
                    <a:pt x="419" y="343"/>
                  </a:lnTo>
                  <a:lnTo>
                    <a:pt x="419" y="343"/>
                  </a:lnTo>
                  <a:lnTo>
                    <a:pt x="422" y="348"/>
                  </a:lnTo>
                  <a:lnTo>
                    <a:pt x="422" y="352"/>
                  </a:lnTo>
                  <a:lnTo>
                    <a:pt x="422" y="352"/>
                  </a:lnTo>
                  <a:lnTo>
                    <a:pt x="422" y="352"/>
                  </a:lnTo>
                  <a:lnTo>
                    <a:pt x="424" y="352"/>
                  </a:lnTo>
                  <a:lnTo>
                    <a:pt x="429" y="350"/>
                  </a:lnTo>
                  <a:lnTo>
                    <a:pt x="438" y="348"/>
                  </a:lnTo>
                  <a:lnTo>
                    <a:pt x="440" y="345"/>
                  </a:lnTo>
                  <a:lnTo>
                    <a:pt x="443" y="341"/>
                  </a:lnTo>
                  <a:lnTo>
                    <a:pt x="445" y="336"/>
                  </a:lnTo>
                  <a:lnTo>
                    <a:pt x="450" y="331"/>
                  </a:lnTo>
                  <a:lnTo>
                    <a:pt x="455" y="331"/>
                  </a:lnTo>
                  <a:lnTo>
                    <a:pt x="457" y="331"/>
                  </a:lnTo>
                  <a:lnTo>
                    <a:pt x="459" y="331"/>
                  </a:lnTo>
                  <a:lnTo>
                    <a:pt x="459" y="331"/>
                  </a:lnTo>
                  <a:lnTo>
                    <a:pt x="462" y="329"/>
                  </a:lnTo>
                  <a:lnTo>
                    <a:pt x="464" y="324"/>
                  </a:lnTo>
                  <a:lnTo>
                    <a:pt x="464" y="324"/>
                  </a:lnTo>
                  <a:lnTo>
                    <a:pt x="467" y="322"/>
                  </a:lnTo>
                  <a:lnTo>
                    <a:pt x="471" y="322"/>
                  </a:lnTo>
                  <a:lnTo>
                    <a:pt x="474" y="322"/>
                  </a:lnTo>
                  <a:lnTo>
                    <a:pt x="474" y="319"/>
                  </a:lnTo>
                  <a:lnTo>
                    <a:pt x="476" y="315"/>
                  </a:lnTo>
                  <a:lnTo>
                    <a:pt x="483" y="307"/>
                  </a:lnTo>
                  <a:lnTo>
                    <a:pt x="485" y="307"/>
                  </a:lnTo>
                  <a:lnTo>
                    <a:pt x="493" y="305"/>
                  </a:lnTo>
                  <a:lnTo>
                    <a:pt x="495" y="305"/>
                  </a:lnTo>
                  <a:lnTo>
                    <a:pt x="497" y="300"/>
                  </a:lnTo>
                  <a:lnTo>
                    <a:pt x="500" y="298"/>
                  </a:lnTo>
                  <a:lnTo>
                    <a:pt x="504" y="288"/>
                  </a:lnTo>
                  <a:lnTo>
                    <a:pt x="509" y="284"/>
                  </a:lnTo>
                  <a:lnTo>
                    <a:pt x="516" y="279"/>
                  </a:lnTo>
                  <a:lnTo>
                    <a:pt x="523" y="274"/>
                  </a:lnTo>
                  <a:lnTo>
                    <a:pt x="554" y="270"/>
                  </a:lnTo>
                  <a:lnTo>
                    <a:pt x="561" y="270"/>
                  </a:lnTo>
                  <a:lnTo>
                    <a:pt x="564" y="270"/>
                  </a:lnTo>
                  <a:lnTo>
                    <a:pt x="566" y="270"/>
                  </a:lnTo>
                  <a:lnTo>
                    <a:pt x="568" y="270"/>
                  </a:lnTo>
                  <a:lnTo>
                    <a:pt x="571" y="267"/>
                  </a:lnTo>
                  <a:lnTo>
                    <a:pt x="573" y="265"/>
                  </a:lnTo>
                  <a:lnTo>
                    <a:pt x="573" y="262"/>
                  </a:lnTo>
                  <a:lnTo>
                    <a:pt x="575" y="262"/>
                  </a:lnTo>
                  <a:lnTo>
                    <a:pt x="578" y="262"/>
                  </a:lnTo>
                  <a:lnTo>
                    <a:pt x="578" y="262"/>
                  </a:lnTo>
                  <a:lnTo>
                    <a:pt x="580" y="265"/>
                  </a:lnTo>
                  <a:lnTo>
                    <a:pt x="580" y="265"/>
                  </a:lnTo>
                  <a:lnTo>
                    <a:pt x="583" y="265"/>
                  </a:lnTo>
                  <a:lnTo>
                    <a:pt x="583" y="262"/>
                  </a:lnTo>
                  <a:lnTo>
                    <a:pt x="585" y="262"/>
                  </a:lnTo>
                  <a:lnTo>
                    <a:pt x="587" y="260"/>
                  </a:lnTo>
                  <a:lnTo>
                    <a:pt x="587" y="260"/>
                  </a:lnTo>
                  <a:lnTo>
                    <a:pt x="590" y="262"/>
                  </a:lnTo>
                  <a:lnTo>
                    <a:pt x="594" y="262"/>
                  </a:lnTo>
                  <a:lnTo>
                    <a:pt x="597" y="265"/>
                  </a:lnTo>
                  <a:lnTo>
                    <a:pt x="597" y="267"/>
                  </a:lnTo>
                  <a:lnTo>
                    <a:pt x="599" y="270"/>
                  </a:lnTo>
                  <a:lnTo>
                    <a:pt x="601" y="272"/>
                  </a:lnTo>
                  <a:lnTo>
                    <a:pt x="606" y="277"/>
                  </a:lnTo>
                  <a:lnTo>
                    <a:pt x="606" y="277"/>
                  </a:lnTo>
                  <a:lnTo>
                    <a:pt x="606" y="279"/>
                  </a:lnTo>
                  <a:lnTo>
                    <a:pt x="604" y="281"/>
                  </a:lnTo>
                  <a:lnTo>
                    <a:pt x="604" y="284"/>
                  </a:lnTo>
                  <a:lnTo>
                    <a:pt x="606" y="286"/>
                  </a:lnTo>
                  <a:lnTo>
                    <a:pt x="623" y="293"/>
                  </a:lnTo>
                  <a:lnTo>
                    <a:pt x="623" y="293"/>
                  </a:lnTo>
                  <a:lnTo>
                    <a:pt x="625" y="296"/>
                  </a:lnTo>
                  <a:lnTo>
                    <a:pt x="625" y="296"/>
                  </a:lnTo>
                  <a:lnTo>
                    <a:pt x="627" y="296"/>
                  </a:lnTo>
                  <a:lnTo>
                    <a:pt x="627" y="296"/>
                  </a:lnTo>
                  <a:lnTo>
                    <a:pt x="630" y="296"/>
                  </a:lnTo>
                  <a:lnTo>
                    <a:pt x="630" y="296"/>
                  </a:lnTo>
                  <a:lnTo>
                    <a:pt x="630" y="296"/>
                  </a:lnTo>
                  <a:lnTo>
                    <a:pt x="632" y="296"/>
                  </a:lnTo>
                  <a:lnTo>
                    <a:pt x="632" y="296"/>
                  </a:lnTo>
                  <a:lnTo>
                    <a:pt x="635" y="298"/>
                  </a:lnTo>
                  <a:lnTo>
                    <a:pt x="635" y="296"/>
                  </a:lnTo>
                  <a:lnTo>
                    <a:pt x="637" y="296"/>
                  </a:lnTo>
                  <a:lnTo>
                    <a:pt x="637" y="293"/>
                  </a:lnTo>
                  <a:lnTo>
                    <a:pt x="637" y="291"/>
                  </a:lnTo>
                  <a:lnTo>
                    <a:pt x="637" y="291"/>
                  </a:lnTo>
                  <a:lnTo>
                    <a:pt x="637" y="288"/>
                  </a:lnTo>
                  <a:lnTo>
                    <a:pt x="635" y="288"/>
                  </a:lnTo>
                  <a:lnTo>
                    <a:pt x="635" y="288"/>
                  </a:lnTo>
                  <a:lnTo>
                    <a:pt x="635" y="286"/>
                  </a:lnTo>
                  <a:lnTo>
                    <a:pt x="635" y="284"/>
                  </a:lnTo>
                  <a:lnTo>
                    <a:pt x="632" y="284"/>
                  </a:lnTo>
                  <a:lnTo>
                    <a:pt x="630" y="279"/>
                  </a:lnTo>
                  <a:lnTo>
                    <a:pt x="611" y="255"/>
                  </a:lnTo>
                  <a:lnTo>
                    <a:pt x="609" y="251"/>
                  </a:lnTo>
                  <a:lnTo>
                    <a:pt x="609" y="248"/>
                  </a:lnTo>
                  <a:lnTo>
                    <a:pt x="609" y="243"/>
                  </a:lnTo>
                  <a:lnTo>
                    <a:pt x="609" y="241"/>
                  </a:lnTo>
                  <a:lnTo>
                    <a:pt x="609" y="241"/>
                  </a:lnTo>
                  <a:lnTo>
                    <a:pt x="609" y="239"/>
                  </a:lnTo>
                  <a:lnTo>
                    <a:pt x="609" y="236"/>
                  </a:lnTo>
                  <a:lnTo>
                    <a:pt x="609" y="236"/>
                  </a:lnTo>
                  <a:lnTo>
                    <a:pt x="606" y="234"/>
                  </a:lnTo>
                  <a:lnTo>
                    <a:pt x="606" y="234"/>
                  </a:lnTo>
                  <a:lnTo>
                    <a:pt x="606" y="229"/>
                  </a:lnTo>
                  <a:lnTo>
                    <a:pt x="606" y="227"/>
                  </a:lnTo>
                  <a:lnTo>
                    <a:pt x="609" y="225"/>
                  </a:lnTo>
                  <a:lnTo>
                    <a:pt x="611" y="225"/>
                  </a:lnTo>
                  <a:lnTo>
                    <a:pt x="616" y="220"/>
                  </a:lnTo>
                  <a:lnTo>
                    <a:pt x="618" y="220"/>
                  </a:lnTo>
                  <a:lnTo>
                    <a:pt x="620" y="213"/>
                  </a:lnTo>
                  <a:lnTo>
                    <a:pt x="623" y="213"/>
                  </a:lnTo>
                  <a:lnTo>
                    <a:pt x="625" y="213"/>
                  </a:lnTo>
                  <a:lnTo>
                    <a:pt x="627" y="210"/>
                  </a:lnTo>
                  <a:lnTo>
                    <a:pt x="627" y="210"/>
                  </a:lnTo>
                  <a:lnTo>
                    <a:pt x="630" y="210"/>
                  </a:lnTo>
                  <a:lnTo>
                    <a:pt x="630" y="208"/>
                  </a:lnTo>
                  <a:lnTo>
                    <a:pt x="630" y="208"/>
                  </a:lnTo>
                  <a:lnTo>
                    <a:pt x="630" y="208"/>
                  </a:lnTo>
                  <a:lnTo>
                    <a:pt x="632" y="206"/>
                  </a:lnTo>
                  <a:lnTo>
                    <a:pt x="632" y="206"/>
                  </a:lnTo>
                  <a:lnTo>
                    <a:pt x="635" y="203"/>
                  </a:lnTo>
                  <a:lnTo>
                    <a:pt x="635" y="203"/>
                  </a:lnTo>
                  <a:lnTo>
                    <a:pt x="637" y="203"/>
                  </a:lnTo>
                  <a:lnTo>
                    <a:pt x="637" y="201"/>
                  </a:lnTo>
                  <a:lnTo>
                    <a:pt x="644" y="196"/>
                  </a:lnTo>
                  <a:lnTo>
                    <a:pt x="644" y="194"/>
                  </a:lnTo>
                  <a:lnTo>
                    <a:pt x="646" y="191"/>
                  </a:lnTo>
                  <a:lnTo>
                    <a:pt x="649" y="191"/>
                  </a:lnTo>
                  <a:lnTo>
                    <a:pt x="649" y="189"/>
                  </a:lnTo>
                  <a:lnTo>
                    <a:pt x="651" y="189"/>
                  </a:lnTo>
                  <a:lnTo>
                    <a:pt x="654" y="189"/>
                  </a:lnTo>
                  <a:lnTo>
                    <a:pt x="656" y="191"/>
                  </a:lnTo>
                  <a:lnTo>
                    <a:pt x="656" y="194"/>
                  </a:lnTo>
                  <a:lnTo>
                    <a:pt x="656" y="194"/>
                  </a:lnTo>
                  <a:lnTo>
                    <a:pt x="658" y="194"/>
                  </a:lnTo>
                  <a:lnTo>
                    <a:pt x="661" y="191"/>
                  </a:lnTo>
                  <a:lnTo>
                    <a:pt x="661" y="191"/>
                  </a:lnTo>
                  <a:lnTo>
                    <a:pt x="661" y="189"/>
                  </a:lnTo>
                  <a:lnTo>
                    <a:pt x="661" y="187"/>
                  </a:lnTo>
                  <a:lnTo>
                    <a:pt x="661" y="184"/>
                  </a:lnTo>
                  <a:lnTo>
                    <a:pt x="663" y="180"/>
                  </a:lnTo>
                  <a:lnTo>
                    <a:pt x="663" y="180"/>
                  </a:lnTo>
                  <a:lnTo>
                    <a:pt x="663" y="17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 name="Freeform 39"/>
            <p:cNvSpPr>
              <a:spLocks noEditPoints="1"/>
            </p:cNvSpPr>
            <p:nvPr/>
          </p:nvSpPr>
          <p:spPr bwMode="auto">
            <a:xfrm>
              <a:off x="3149" y="2598"/>
              <a:ext cx="925" cy="779"/>
            </a:xfrm>
            <a:custGeom>
              <a:avLst/>
              <a:gdLst>
                <a:gd name="T0" fmla="*/ 899 w 925"/>
                <a:gd name="T1" fmla="*/ 12 h 779"/>
                <a:gd name="T2" fmla="*/ 847 w 925"/>
                <a:gd name="T3" fmla="*/ 45 h 779"/>
                <a:gd name="T4" fmla="*/ 805 w 925"/>
                <a:gd name="T5" fmla="*/ 28 h 779"/>
                <a:gd name="T6" fmla="*/ 771 w 925"/>
                <a:gd name="T7" fmla="*/ 21 h 779"/>
                <a:gd name="T8" fmla="*/ 767 w 925"/>
                <a:gd name="T9" fmla="*/ 35 h 779"/>
                <a:gd name="T10" fmla="*/ 729 w 925"/>
                <a:gd name="T11" fmla="*/ 76 h 779"/>
                <a:gd name="T12" fmla="*/ 693 w 925"/>
                <a:gd name="T13" fmla="*/ 99 h 779"/>
                <a:gd name="T14" fmla="*/ 665 w 925"/>
                <a:gd name="T15" fmla="*/ 80 h 779"/>
                <a:gd name="T16" fmla="*/ 644 w 925"/>
                <a:gd name="T17" fmla="*/ 132 h 779"/>
                <a:gd name="T18" fmla="*/ 577 w 925"/>
                <a:gd name="T19" fmla="*/ 163 h 779"/>
                <a:gd name="T20" fmla="*/ 551 w 925"/>
                <a:gd name="T21" fmla="*/ 194 h 779"/>
                <a:gd name="T22" fmla="*/ 525 w 925"/>
                <a:gd name="T23" fmla="*/ 220 h 779"/>
                <a:gd name="T24" fmla="*/ 480 w 925"/>
                <a:gd name="T25" fmla="*/ 237 h 779"/>
                <a:gd name="T26" fmla="*/ 457 w 925"/>
                <a:gd name="T27" fmla="*/ 253 h 779"/>
                <a:gd name="T28" fmla="*/ 433 w 925"/>
                <a:gd name="T29" fmla="*/ 256 h 779"/>
                <a:gd name="T30" fmla="*/ 421 w 925"/>
                <a:gd name="T31" fmla="*/ 265 h 779"/>
                <a:gd name="T32" fmla="*/ 445 w 925"/>
                <a:gd name="T33" fmla="*/ 286 h 779"/>
                <a:gd name="T34" fmla="*/ 414 w 925"/>
                <a:gd name="T35" fmla="*/ 277 h 779"/>
                <a:gd name="T36" fmla="*/ 381 w 925"/>
                <a:gd name="T37" fmla="*/ 265 h 779"/>
                <a:gd name="T38" fmla="*/ 357 w 925"/>
                <a:gd name="T39" fmla="*/ 298 h 779"/>
                <a:gd name="T40" fmla="*/ 289 w 925"/>
                <a:gd name="T41" fmla="*/ 324 h 779"/>
                <a:gd name="T42" fmla="*/ 253 w 925"/>
                <a:gd name="T43" fmla="*/ 367 h 779"/>
                <a:gd name="T44" fmla="*/ 215 w 925"/>
                <a:gd name="T45" fmla="*/ 372 h 779"/>
                <a:gd name="T46" fmla="*/ 168 w 925"/>
                <a:gd name="T47" fmla="*/ 395 h 779"/>
                <a:gd name="T48" fmla="*/ 128 w 925"/>
                <a:gd name="T49" fmla="*/ 395 h 779"/>
                <a:gd name="T50" fmla="*/ 59 w 925"/>
                <a:gd name="T51" fmla="*/ 383 h 779"/>
                <a:gd name="T52" fmla="*/ 28 w 925"/>
                <a:gd name="T53" fmla="*/ 438 h 779"/>
                <a:gd name="T54" fmla="*/ 35 w 925"/>
                <a:gd name="T55" fmla="*/ 499 h 779"/>
                <a:gd name="T56" fmla="*/ 12 w 925"/>
                <a:gd name="T57" fmla="*/ 509 h 779"/>
                <a:gd name="T58" fmla="*/ 23 w 925"/>
                <a:gd name="T59" fmla="*/ 561 h 779"/>
                <a:gd name="T60" fmla="*/ 40 w 925"/>
                <a:gd name="T61" fmla="*/ 592 h 779"/>
                <a:gd name="T62" fmla="*/ 73 w 925"/>
                <a:gd name="T63" fmla="*/ 582 h 779"/>
                <a:gd name="T64" fmla="*/ 71 w 925"/>
                <a:gd name="T65" fmla="*/ 603 h 779"/>
                <a:gd name="T66" fmla="*/ 71 w 925"/>
                <a:gd name="T67" fmla="*/ 625 h 779"/>
                <a:gd name="T68" fmla="*/ 23 w 925"/>
                <a:gd name="T69" fmla="*/ 596 h 779"/>
                <a:gd name="T70" fmla="*/ 31 w 925"/>
                <a:gd name="T71" fmla="*/ 634 h 779"/>
                <a:gd name="T72" fmla="*/ 47 w 925"/>
                <a:gd name="T73" fmla="*/ 639 h 779"/>
                <a:gd name="T74" fmla="*/ 66 w 925"/>
                <a:gd name="T75" fmla="*/ 637 h 779"/>
                <a:gd name="T76" fmla="*/ 102 w 925"/>
                <a:gd name="T77" fmla="*/ 644 h 779"/>
                <a:gd name="T78" fmla="*/ 130 w 925"/>
                <a:gd name="T79" fmla="*/ 627 h 779"/>
                <a:gd name="T80" fmla="*/ 158 w 925"/>
                <a:gd name="T81" fmla="*/ 639 h 779"/>
                <a:gd name="T82" fmla="*/ 180 w 925"/>
                <a:gd name="T83" fmla="*/ 665 h 779"/>
                <a:gd name="T84" fmla="*/ 194 w 925"/>
                <a:gd name="T85" fmla="*/ 698 h 779"/>
                <a:gd name="T86" fmla="*/ 206 w 925"/>
                <a:gd name="T87" fmla="*/ 727 h 779"/>
                <a:gd name="T88" fmla="*/ 182 w 925"/>
                <a:gd name="T89" fmla="*/ 753 h 779"/>
                <a:gd name="T90" fmla="*/ 206 w 925"/>
                <a:gd name="T91" fmla="*/ 767 h 779"/>
                <a:gd name="T92" fmla="*/ 255 w 925"/>
                <a:gd name="T93" fmla="*/ 727 h 779"/>
                <a:gd name="T94" fmla="*/ 310 w 925"/>
                <a:gd name="T95" fmla="*/ 708 h 779"/>
                <a:gd name="T96" fmla="*/ 350 w 925"/>
                <a:gd name="T97" fmla="*/ 705 h 779"/>
                <a:gd name="T98" fmla="*/ 383 w 925"/>
                <a:gd name="T99" fmla="*/ 675 h 779"/>
                <a:gd name="T100" fmla="*/ 388 w 925"/>
                <a:gd name="T101" fmla="*/ 656 h 779"/>
                <a:gd name="T102" fmla="*/ 383 w 925"/>
                <a:gd name="T103" fmla="*/ 592 h 779"/>
                <a:gd name="T104" fmla="*/ 383 w 925"/>
                <a:gd name="T105" fmla="*/ 490 h 779"/>
                <a:gd name="T106" fmla="*/ 454 w 925"/>
                <a:gd name="T107" fmla="*/ 393 h 779"/>
                <a:gd name="T108" fmla="*/ 492 w 925"/>
                <a:gd name="T109" fmla="*/ 402 h 779"/>
                <a:gd name="T110" fmla="*/ 551 w 925"/>
                <a:gd name="T111" fmla="*/ 338 h 779"/>
                <a:gd name="T112" fmla="*/ 639 w 925"/>
                <a:gd name="T113" fmla="*/ 308 h 779"/>
                <a:gd name="T114" fmla="*/ 648 w 925"/>
                <a:gd name="T115" fmla="*/ 248 h 779"/>
                <a:gd name="T116" fmla="*/ 748 w 925"/>
                <a:gd name="T117" fmla="*/ 177 h 779"/>
                <a:gd name="T118" fmla="*/ 845 w 925"/>
                <a:gd name="T119" fmla="*/ 109 h 779"/>
                <a:gd name="T120" fmla="*/ 914 w 925"/>
                <a:gd name="T121" fmla="*/ 26 h 779"/>
                <a:gd name="T122" fmla="*/ 632 w 925"/>
                <a:gd name="T123" fmla="*/ 296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5" h="779">
                  <a:moveTo>
                    <a:pt x="923" y="7"/>
                  </a:moveTo>
                  <a:lnTo>
                    <a:pt x="923" y="7"/>
                  </a:lnTo>
                  <a:lnTo>
                    <a:pt x="923" y="7"/>
                  </a:lnTo>
                  <a:lnTo>
                    <a:pt x="923" y="9"/>
                  </a:lnTo>
                  <a:lnTo>
                    <a:pt x="921" y="12"/>
                  </a:lnTo>
                  <a:lnTo>
                    <a:pt x="918" y="9"/>
                  </a:lnTo>
                  <a:lnTo>
                    <a:pt x="918" y="9"/>
                  </a:lnTo>
                  <a:lnTo>
                    <a:pt x="918" y="7"/>
                  </a:lnTo>
                  <a:lnTo>
                    <a:pt x="918" y="7"/>
                  </a:lnTo>
                  <a:lnTo>
                    <a:pt x="918" y="5"/>
                  </a:lnTo>
                  <a:lnTo>
                    <a:pt x="918" y="2"/>
                  </a:lnTo>
                  <a:lnTo>
                    <a:pt x="921" y="2"/>
                  </a:lnTo>
                  <a:lnTo>
                    <a:pt x="921" y="2"/>
                  </a:lnTo>
                  <a:lnTo>
                    <a:pt x="923" y="5"/>
                  </a:lnTo>
                  <a:lnTo>
                    <a:pt x="923" y="7"/>
                  </a:lnTo>
                  <a:lnTo>
                    <a:pt x="925" y="7"/>
                  </a:lnTo>
                  <a:lnTo>
                    <a:pt x="925" y="7"/>
                  </a:lnTo>
                  <a:lnTo>
                    <a:pt x="923" y="2"/>
                  </a:lnTo>
                  <a:lnTo>
                    <a:pt x="923" y="2"/>
                  </a:lnTo>
                  <a:lnTo>
                    <a:pt x="923" y="2"/>
                  </a:lnTo>
                  <a:lnTo>
                    <a:pt x="921" y="0"/>
                  </a:lnTo>
                  <a:lnTo>
                    <a:pt x="921" y="0"/>
                  </a:lnTo>
                  <a:lnTo>
                    <a:pt x="916" y="0"/>
                  </a:lnTo>
                  <a:lnTo>
                    <a:pt x="916" y="0"/>
                  </a:lnTo>
                  <a:lnTo>
                    <a:pt x="914" y="0"/>
                  </a:lnTo>
                  <a:lnTo>
                    <a:pt x="914" y="2"/>
                  </a:lnTo>
                  <a:lnTo>
                    <a:pt x="914" y="2"/>
                  </a:lnTo>
                  <a:lnTo>
                    <a:pt x="914" y="2"/>
                  </a:lnTo>
                  <a:lnTo>
                    <a:pt x="914" y="5"/>
                  </a:lnTo>
                  <a:lnTo>
                    <a:pt x="914" y="5"/>
                  </a:lnTo>
                  <a:lnTo>
                    <a:pt x="914" y="7"/>
                  </a:lnTo>
                  <a:lnTo>
                    <a:pt x="914" y="7"/>
                  </a:lnTo>
                  <a:lnTo>
                    <a:pt x="911" y="9"/>
                  </a:lnTo>
                  <a:lnTo>
                    <a:pt x="911" y="9"/>
                  </a:lnTo>
                  <a:lnTo>
                    <a:pt x="911" y="9"/>
                  </a:lnTo>
                  <a:lnTo>
                    <a:pt x="909" y="9"/>
                  </a:lnTo>
                  <a:lnTo>
                    <a:pt x="909" y="7"/>
                  </a:lnTo>
                  <a:lnTo>
                    <a:pt x="899" y="12"/>
                  </a:lnTo>
                  <a:lnTo>
                    <a:pt x="899" y="14"/>
                  </a:lnTo>
                  <a:lnTo>
                    <a:pt x="895" y="17"/>
                  </a:lnTo>
                  <a:lnTo>
                    <a:pt x="895" y="17"/>
                  </a:lnTo>
                  <a:lnTo>
                    <a:pt x="892" y="17"/>
                  </a:lnTo>
                  <a:lnTo>
                    <a:pt x="892" y="17"/>
                  </a:lnTo>
                  <a:lnTo>
                    <a:pt x="890" y="17"/>
                  </a:lnTo>
                  <a:lnTo>
                    <a:pt x="890" y="17"/>
                  </a:lnTo>
                  <a:lnTo>
                    <a:pt x="890" y="17"/>
                  </a:lnTo>
                  <a:lnTo>
                    <a:pt x="890" y="19"/>
                  </a:lnTo>
                  <a:lnTo>
                    <a:pt x="890" y="19"/>
                  </a:lnTo>
                  <a:lnTo>
                    <a:pt x="890" y="21"/>
                  </a:lnTo>
                  <a:lnTo>
                    <a:pt x="890" y="21"/>
                  </a:lnTo>
                  <a:lnTo>
                    <a:pt x="887" y="21"/>
                  </a:lnTo>
                  <a:lnTo>
                    <a:pt x="887" y="24"/>
                  </a:lnTo>
                  <a:lnTo>
                    <a:pt x="887" y="24"/>
                  </a:lnTo>
                  <a:lnTo>
                    <a:pt x="887" y="24"/>
                  </a:lnTo>
                  <a:lnTo>
                    <a:pt x="887" y="24"/>
                  </a:lnTo>
                  <a:lnTo>
                    <a:pt x="890" y="26"/>
                  </a:lnTo>
                  <a:lnTo>
                    <a:pt x="890" y="26"/>
                  </a:lnTo>
                  <a:lnTo>
                    <a:pt x="887" y="26"/>
                  </a:lnTo>
                  <a:lnTo>
                    <a:pt x="885" y="31"/>
                  </a:lnTo>
                  <a:lnTo>
                    <a:pt x="883" y="33"/>
                  </a:lnTo>
                  <a:lnTo>
                    <a:pt x="883" y="33"/>
                  </a:lnTo>
                  <a:lnTo>
                    <a:pt x="880" y="33"/>
                  </a:lnTo>
                  <a:lnTo>
                    <a:pt x="880" y="33"/>
                  </a:lnTo>
                  <a:lnTo>
                    <a:pt x="880" y="33"/>
                  </a:lnTo>
                  <a:lnTo>
                    <a:pt x="878" y="35"/>
                  </a:lnTo>
                  <a:lnTo>
                    <a:pt x="878" y="38"/>
                  </a:lnTo>
                  <a:lnTo>
                    <a:pt x="876" y="40"/>
                  </a:lnTo>
                  <a:lnTo>
                    <a:pt x="873" y="43"/>
                  </a:lnTo>
                  <a:lnTo>
                    <a:pt x="871" y="43"/>
                  </a:lnTo>
                  <a:lnTo>
                    <a:pt x="864" y="45"/>
                  </a:lnTo>
                  <a:lnTo>
                    <a:pt x="857" y="45"/>
                  </a:lnTo>
                  <a:lnTo>
                    <a:pt x="854" y="47"/>
                  </a:lnTo>
                  <a:lnTo>
                    <a:pt x="852" y="45"/>
                  </a:lnTo>
                  <a:lnTo>
                    <a:pt x="852" y="45"/>
                  </a:lnTo>
                  <a:lnTo>
                    <a:pt x="850" y="45"/>
                  </a:lnTo>
                  <a:lnTo>
                    <a:pt x="847" y="45"/>
                  </a:lnTo>
                  <a:lnTo>
                    <a:pt x="845" y="45"/>
                  </a:lnTo>
                  <a:lnTo>
                    <a:pt x="845" y="43"/>
                  </a:lnTo>
                  <a:lnTo>
                    <a:pt x="843" y="43"/>
                  </a:lnTo>
                  <a:lnTo>
                    <a:pt x="843" y="43"/>
                  </a:lnTo>
                  <a:lnTo>
                    <a:pt x="835" y="43"/>
                  </a:lnTo>
                  <a:lnTo>
                    <a:pt x="828" y="43"/>
                  </a:lnTo>
                  <a:lnTo>
                    <a:pt x="824" y="45"/>
                  </a:lnTo>
                  <a:lnTo>
                    <a:pt x="824" y="43"/>
                  </a:lnTo>
                  <a:lnTo>
                    <a:pt x="824" y="43"/>
                  </a:lnTo>
                  <a:lnTo>
                    <a:pt x="821" y="43"/>
                  </a:lnTo>
                  <a:lnTo>
                    <a:pt x="821" y="43"/>
                  </a:lnTo>
                  <a:lnTo>
                    <a:pt x="821" y="43"/>
                  </a:lnTo>
                  <a:lnTo>
                    <a:pt x="821" y="40"/>
                  </a:lnTo>
                  <a:lnTo>
                    <a:pt x="819" y="40"/>
                  </a:lnTo>
                  <a:lnTo>
                    <a:pt x="819" y="38"/>
                  </a:lnTo>
                  <a:lnTo>
                    <a:pt x="819" y="38"/>
                  </a:lnTo>
                  <a:lnTo>
                    <a:pt x="819" y="38"/>
                  </a:lnTo>
                  <a:lnTo>
                    <a:pt x="819" y="35"/>
                  </a:lnTo>
                  <a:lnTo>
                    <a:pt x="816" y="33"/>
                  </a:lnTo>
                  <a:lnTo>
                    <a:pt x="816" y="31"/>
                  </a:lnTo>
                  <a:lnTo>
                    <a:pt x="814" y="31"/>
                  </a:lnTo>
                  <a:lnTo>
                    <a:pt x="814" y="26"/>
                  </a:lnTo>
                  <a:lnTo>
                    <a:pt x="812" y="21"/>
                  </a:lnTo>
                  <a:lnTo>
                    <a:pt x="809" y="19"/>
                  </a:lnTo>
                  <a:lnTo>
                    <a:pt x="809" y="19"/>
                  </a:lnTo>
                  <a:lnTo>
                    <a:pt x="807" y="19"/>
                  </a:lnTo>
                  <a:lnTo>
                    <a:pt x="807" y="19"/>
                  </a:lnTo>
                  <a:lnTo>
                    <a:pt x="807" y="21"/>
                  </a:lnTo>
                  <a:lnTo>
                    <a:pt x="807" y="21"/>
                  </a:lnTo>
                  <a:lnTo>
                    <a:pt x="807" y="21"/>
                  </a:lnTo>
                  <a:lnTo>
                    <a:pt x="807" y="21"/>
                  </a:lnTo>
                  <a:lnTo>
                    <a:pt x="807" y="24"/>
                  </a:lnTo>
                  <a:lnTo>
                    <a:pt x="807" y="24"/>
                  </a:lnTo>
                  <a:lnTo>
                    <a:pt x="807" y="24"/>
                  </a:lnTo>
                  <a:lnTo>
                    <a:pt x="807" y="26"/>
                  </a:lnTo>
                  <a:lnTo>
                    <a:pt x="807" y="26"/>
                  </a:lnTo>
                  <a:lnTo>
                    <a:pt x="807" y="28"/>
                  </a:lnTo>
                  <a:lnTo>
                    <a:pt x="805" y="28"/>
                  </a:lnTo>
                  <a:lnTo>
                    <a:pt x="805" y="28"/>
                  </a:lnTo>
                  <a:lnTo>
                    <a:pt x="805" y="28"/>
                  </a:lnTo>
                  <a:lnTo>
                    <a:pt x="805" y="26"/>
                  </a:lnTo>
                  <a:lnTo>
                    <a:pt x="802" y="21"/>
                  </a:lnTo>
                  <a:lnTo>
                    <a:pt x="800" y="19"/>
                  </a:lnTo>
                  <a:lnTo>
                    <a:pt x="800" y="17"/>
                  </a:lnTo>
                  <a:lnTo>
                    <a:pt x="795" y="12"/>
                  </a:lnTo>
                  <a:lnTo>
                    <a:pt x="793" y="9"/>
                  </a:lnTo>
                  <a:lnTo>
                    <a:pt x="793" y="7"/>
                  </a:lnTo>
                  <a:lnTo>
                    <a:pt x="790" y="5"/>
                  </a:lnTo>
                  <a:lnTo>
                    <a:pt x="790" y="5"/>
                  </a:lnTo>
                  <a:lnTo>
                    <a:pt x="788" y="5"/>
                  </a:lnTo>
                  <a:lnTo>
                    <a:pt x="788" y="7"/>
                  </a:lnTo>
                  <a:lnTo>
                    <a:pt x="788" y="7"/>
                  </a:lnTo>
                  <a:lnTo>
                    <a:pt x="788" y="9"/>
                  </a:lnTo>
                  <a:lnTo>
                    <a:pt x="788" y="9"/>
                  </a:lnTo>
                  <a:lnTo>
                    <a:pt x="786" y="12"/>
                  </a:lnTo>
                  <a:lnTo>
                    <a:pt x="783" y="12"/>
                  </a:lnTo>
                  <a:lnTo>
                    <a:pt x="783" y="14"/>
                  </a:lnTo>
                  <a:lnTo>
                    <a:pt x="783" y="14"/>
                  </a:lnTo>
                  <a:lnTo>
                    <a:pt x="781" y="17"/>
                  </a:lnTo>
                  <a:lnTo>
                    <a:pt x="781" y="19"/>
                  </a:lnTo>
                  <a:lnTo>
                    <a:pt x="781" y="19"/>
                  </a:lnTo>
                  <a:lnTo>
                    <a:pt x="779" y="19"/>
                  </a:lnTo>
                  <a:lnTo>
                    <a:pt x="779" y="19"/>
                  </a:lnTo>
                  <a:lnTo>
                    <a:pt x="779" y="19"/>
                  </a:lnTo>
                  <a:lnTo>
                    <a:pt x="776" y="17"/>
                  </a:lnTo>
                  <a:lnTo>
                    <a:pt x="776" y="14"/>
                  </a:lnTo>
                  <a:lnTo>
                    <a:pt x="776" y="12"/>
                  </a:lnTo>
                  <a:lnTo>
                    <a:pt x="774" y="12"/>
                  </a:lnTo>
                  <a:lnTo>
                    <a:pt x="774" y="12"/>
                  </a:lnTo>
                  <a:lnTo>
                    <a:pt x="774" y="12"/>
                  </a:lnTo>
                  <a:lnTo>
                    <a:pt x="774" y="12"/>
                  </a:lnTo>
                  <a:lnTo>
                    <a:pt x="774" y="17"/>
                  </a:lnTo>
                  <a:lnTo>
                    <a:pt x="774" y="19"/>
                  </a:lnTo>
                  <a:lnTo>
                    <a:pt x="774" y="19"/>
                  </a:lnTo>
                  <a:lnTo>
                    <a:pt x="771" y="19"/>
                  </a:lnTo>
                  <a:lnTo>
                    <a:pt x="771" y="21"/>
                  </a:lnTo>
                  <a:lnTo>
                    <a:pt x="771" y="21"/>
                  </a:lnTo>
                  <a:lnTo>
                    <a:pt x="771" y="21"/>
                  </a:lnTo>
                  <a:lnTo>
                    <a:pt x="771" y="21"/>
                  </a:lnTo>
                  <a:lnTo>
                    <a:pt x="771" y="21"/>
                  </a:lnTo>
                  <a:lnTo>
                    <a:pt x="771" y="24"/>
                  </a:lnTo>
                  <a:lnTo>
                    <a:pt x="771" y="24"/>
                  </a:lnTo>
                  <a:lnTo>
                    <a:pt x="771" y="26"/>
                  </a:lnTo>
                  <a:lnTo>
                    <a:pt x="769" y="24"/>
                  </a:lnTo>
                  <a:lnTo>
                    <a:pt x="767" y="24"/>
                  </a:lnTo>
                  <a:lnTo>
                    <a:pt x="764" y="21"/>
                  </a:lnTo>
                  <a:lnTo>
                    <a:pt x="762" y="21"/>
                  </a:lnTo>
                  <a:lnTo>
                    <a:pt x="762" y="21"/>
                  </a:lnTo>
                  <a:lnTo>
                    <a:pt x="762" y="21"/>
                  </a:lnTo>
                  <a:lnTo>
                    <a:pt x="760" y="19"/>
                  </a:lnTo>
                  <a:lnTo>
                    <a:pt x="757" y="19"/>
                  </a:lnTo>
                  <a:lnTo>
                    <a:pt x="757" y="19"/>
                  </a:lnTo>
                  <a:lnTo>
                    <a:pt x="757" y="21"/>
                  </a:lnTo>
                  <a:lnTo>
                    <a:pt x="755" y="21"/>
                  </a:lnTo>
                  <a:lnTo>
                    <a:pt x="755" y="21"/>
                  </a:lnTo>
                  <a:lnTo>
                    <a:pt x="755" y="24"/>
                  </a:lnTo>
                  <a:lnTo>
                    <a:pt x="755" y="24"/>
                  </a:lnTo>
                  <a:lnTo>
                    <a:pt x="755" y="24"/>
                  </a:lnTo>
                  <a:lnTo>
                    <a:pt x="757" y="26"/>
                  </a:lnTo>
                  <a:lnTo>
                    <a:pt x="757" y="26"/>
                  </a:lnTo>
                  <a:lnTo>
                    <a:pt x="757" y="28"/>
                  </a:lnTo>
                  <a:lnTo>
                    <a:pt x="757" y="28"/>
                  </a:lnTo>
                  <a:lnTo>
                    <a:pt x="760" y="31"/>
                  </a:lnTo>
                  <a:lnTo>
                    <a:pt x="760" y="33"/>
                  </a:lnTo>
                  <a:lnTo>
                    <a:pt x="762" y="33"/>
                  </a:lnTo>
                  <a:lnTo>
                    <a:pt x="762" y="33"/>
                  </a:lnTo>
                  <a:lnTo>
                    <a:pt x="762" y="33"/>
                  </a:lnTo>
                  <a:lnTo>
                    <a:pt x="762" y="33"/>
                  </a:lnTo>
                  <a:lnTo>
                    <a:pt x="764" y="33"/>
                  </a:lnTo>
                  <a:lnTo>
                    <a:pt x="764" y="35"/>
                  </a:lnTo>
                  <a:lnTo>
                    <a:pt x="764" y="35"/>
                  </a:lnTo>
                  <a:lnTo>
                    <a:pt x="764" y="35"/>
                  </a:lnTo>
                  <a:lnTo>
                    <a:pt x="764" y="35"/>
                  </a:lnTo>
                  <a:lnTo>
                    <a:pt x="767" y="35"/>
                  </a:lnTo>
                  <a:lnTo>
                    <a:pt x="767" y="38"/>
                  </a:lnTo>
                  <a:lnTo>
                    <a:pt x="764" y="38"/>
                  </a:lnTo>
                  <a:lnTo>
                    <a:pt x="764" y="40"/>
                  </a:lnTo>
                  <a:lnTo>
                    <a:pt x="762" y="40"/>
                  </a:lnTo>
                  <a:lnTo>
                    <a:pt x="760" y="40"/>
                  </a:lnTo>
                  <a:lnTo>
                    <a:pt x="757" y="43"/>
                  </a:lnTo>
                  <a:lnTo>
                    <a:pt x="755" y="45"/>
                  </a:lnTo>
                  <a:lnTo>
                    <a:pt x="753" y="47"/>
                  </a:lnTo>
                  <a:lnTo>
                    <a:pt x="750" y="50"/>
                  </a:lnTo>
                  <a:lnTo>
                    <a:pt x="743" y="52"/>
                  </a:lnTo>
                  <a:lnTo>
                    <a:pt x="743" y="52"/>
                  </a:lnTo>
                  <a:lnTo>
                    <a:pt x="741" y="50"/>
                  </a:lnTo>
                  <a:lnTo>
                    <a:pt x="741" y="50"/>
                  </a:lnTo>
                  <a:lnTo>
                    <a:pt x="738" y="50"/>
                  </a:lnTo>
                  <a:lnTo>
                    <a:pt x="738" y="50"/>
                  </a:lnTo>
                  <a:lnTo>
                    <a:pt x="736" y="50"/>
                  </a:lnTo>
                  <a:lnTo>
                    <a:pt x="736" y="50"/>
                  </a:lnTo>
                  <a:lnTo>
                    <a:pt x="734" y="52"/>
                  </a:lnTo>
                  <a:lnTo>
                    <a:pt x="731" y="54"/>
                  </a:lnTo>
                  <a:lnTo>
                    <a:pt x="729" y="57"/>
                  </a:lnTo>
                  <a:lnTo>
                    <a:pt x="729" y="59"/>
                  </a:lnTo>
                  <a:lnTo>
                    <a:pt x="727" y="61"/>
                  </a:lnTo>
                  <a:lnTo>
                    <a:pt x="724" y="64"/>
                  </a:lnTo>
                  <a:lnTo>
                    <a:pt x="724" y="64"/>
                  </a:lnTo>
                  <a:lnTo>
                    <a:pt x="724" y="66"/>
                  </a:lnTo>
                  <a:lnTo>
                    <a:pt x="724" y="66"/>
                  </a:lnTo>
                  <a:lnTo>
                    <a:pt x="724" y="66"/>
                  </a:lnTo>
                  <a:lnTo>
                    <a:pt x="722" y="69"/>
                  </a:lnTo>
                  <a:lnTo>
                    <a:pt x="722" y="69"/>
                  </a:lnTo>
                  <a:lnTo>
                    <a:pt x="722" y="71"/>
                  </a:lnTo>
                  <a:lnTo>
                    <a:pt x="724" y="73"/>
                  </a:lnTo>
                  <a:lnTo>
                    <a:pt x="727" y="76"/>
                  </a:lnTo>
                  <a:lnTo>
                    <a:pt x="727" y="76"/>
                  </a:lnTo>
                  <a:lnTo>
                    <a:pt x="727" y="76"/>
                  </a:lnTo>
                  <a:lnTo>
                    <a:pt x="729" y="76"/>
                  </a:lnTo>
                  <a:lnTo>
                    <a:pt x="729" y="76"/>
                  </a:lnTo>
                  <a:lnTo>
                    <a:pt x="729" y="76"/>
                  </a:lnTo>
                  <a:lnTo>
                    <a:pt x="729" y="76"/>
                  </a:lnTo>
                  <a:lnTo>
                    <a:pt x="729" y="78"/>
                  </a:lnTo>
                  <a:lnTo>
                    <a:pt x="724" y="85"/>
                  </a:lnTo>
                  <a:lnTo>
                    <a:pt x="724" y="85"/>
                  </a:lnTo>
                  <a:lnTo>
                    <a:pt x="724" y="88"/>
                  </a:lnTo>
                  <a:lnTo>
                    <a:pt x="724" y="88"/>
                  </a:lnTo>
                  <a:lnTo>
                    <a:pt x="724" y="88"/>
                  </a:lnTo>
                  <a:lnTo>
                    <a:pt x="724" y="90"/>
                  </a:lnTo>
                  <a:lnTo>
                    <a:pt x="727" y="90"/>
                  </a:lnTo>
                  <a:lnTo>
                    <a:pt x="724" y="95"/>
                  </a:lnTo>
                  <a:lnTo>
                    <a:pt x="724" y="95"/>
                  </a:lnTo>
                  <a:lnTo>
                    <a:pt x="722" y="95"/>
                  </a:lnTo>
                  <a:lnTo>
                    <a:pt x="722" y="95"/>
                  </a:lnTo>
                  <a:lnTo>
                    <a:pt x="719" y="95"/>
                  </a:lnTo>
                  <a:lnTo>
                    <a:pt x="719" y="97"/>
                  </a:lnTo>
                  <a:lnTo>
                    <a:pt x="715" y="97"/>
                  </a:lnTo>
                  <a:lnTo>
                    <a:pt x="715" y="97"/>
                  </a:lnTo>
                  <a:lnTo>
                    <a:pt x="710" y="99"/>
                  </a:lnTo>
                  <a:lnTo>
                    <a:pt x="708" y="97"/>
                  </a:lnTo>
                  <a:lnTo>
                    <a:pt x="708" y="97"/>
                  </a:lnTo>
                  <a:lnTo>
                    <a:pt x="708" y="97"/>
                  </a:lnTo>
                  <a:lnTo>
                    <a:pt x="708" y="95"/>
                  </a:lnTo>
                  <a:lnTo>
                    <a:pt x="708" y="92"/>
                  </a:lnTo>
                  <a:lnTo>
                    <a:pt x="708" y="92"/>
                  </a:lnTo>
                  <a:lnTo>
                    <a:pt x="708" y="92"/>
                  </a:lnTo>
                  <a:lnTo>
                    <a:pt x="705" y="92"/>
                  </a:lnTo>
                  <a:lnTo>
                    <a:pt x="703" y="92"/>
                  </a:lnTo>
                  <a:lnTo>
                    <a:pt x="703" y="90"/>
                  </a:lnTo>
                  <a:lnTo>
                    <a:pt x="700" y="90"/>
                  </a:lnTo>
                  <a:lnTo>
                    <a:pt x="700" y="90"/>
                  </a:lnTo>
                  <a:lnTo>
                    <a:pt x="698" y="90"/>
                  </a:lnTo>
                  <a:lnTo>
                    <a:pt x="696" y="90"/>
                  </a:lnTo>
                  <a:lnTo>
                    <a:pt x="696" y="90"/>
                  </a:lnTo>
                  <a:lnTo>
                    <a:pt x="696" y="92"/>
                  </a:lnTo>
                  <a:lnTo>
                    <a:pt x="696" y="95"/>
                  </a:lnTo>
                  <a:lnTo>
                    <a:pt x="696" y="97"/>
                  </a:lnTo>
                  <a:lnTo>
                    <a:pt x="696" y="97"/>
                  </a:lnTo>
                  <a:lnTo>
                    <a:pt x="693" y="99"/>
                  </a:lnTo>
                  <a:lnTo>
                    <a:pt x="693" y="99"/>
                  </a:lnTo>
                  <a:lnTo>
                    <a:pt x="689" y="102"/>
                  </a:lnTo>
                  <a:lnTo>
                    <a:pt x="686" y="104"/>
                  </a:lnTo>
                  <a:lnTo>
                    <a:pt x="684" y="106"/>
                  </a:lnTo>
                  <a:lnTo>
                    <a:pt x="682" y="106"/>
                  </a:lnTo>
                  <a:lnTo>
                    <a:pt x="682" y="106"/>
                  </a:lnTo>
                  <a:lnTo>
                    <a:pt x="682" y="109"/>
                  </a:lnTo>
                  <a:lnTo>
                    <a:pt x="682" y="111"/>
                  </a:lnTo>
                  <a:lnTo>
                    <a:pt x="682" y="111"/>
                  </a:lnTo>
                  <a:lnTo>
                    <a:pt x="679" y="114"/>
                  </a:lnTo>
                  <a:lnTo>
                    <a:pt x="679" y="114"/>
                  </a:lnTo>
                  <a:lnTo>
                    <a:pt x="677" y="114"/>
                  </a:lnTo>
                  <a:lnTo>
                    <a:pt x="677" y="114"/>
                  </a:lnTo>
                  <a:lnTo>
                    <a:pt x="674" y="114"/>
                  </a:lnTo>
                  <a:lnTo>
                    <a:pt x="674" y="111"/>
                  </a:lnTo>
                  <a:lnTo>
                    <a:pt x="672" y="111"/>
                  </a:lnTo>
                  <a:lnTo>
                    <a:pt x="672" y="111"/>
                  </a:lnTo>
                  <a:lnTo>
                    <a:pt x="672" y="109"/>
                  </a:lnTo>
                  <a:lnTo>
                    <a:pt x="672" y="109"/>
                  </a:lnTo>
                  <a:lnTo>
                    <a:pt x="672" y="106"/>
                  </a:lnTo>
                  <a:lnTo>
                    <a:pt x="674" y="104"/>
                  </a:lnTo>
                  <a:lnTo>
                    <a:pt x="674" y="102"/>
                  </a:lnTo>
                  <a:lnTo>
                    <a:pt x="674" y="102"/>
                  </a:lnTo>
                  <a:lnTo>
                    <a:pt x="674" y="102"/>
                  </a:lnTo>
                  <a:lnTo>
                    <a:pt x="674" y="99"/>
                  </a:lnTo>
                  <a:lnTo>
                    <a:pt x="672" y="99"/>
                  </a:lnTo>
                  <a:lnTo>
                    <a:pt x="672" y="99"/>
                  </a:lnTo>
                  <a:lnTo>
                    <a:pt x="667" y="92"/>
                  </a:lnTo>
                  <a:lnTo>
                    <a:pt x="665" y="92"/>
                  </a:lnTo>
                  <a:lnTo>
                    <a:pt x="665" y="90"/>
                  </a:lnTo>
                  <a:lnTo>
                    <a:pt x="665" y="90"/>
                  </a:lnTo>
                  <a:lnTo>
                    <a:pt x="665" y="88"/>
                  </a:lnTo>
                  <a:lnTo>
                    <a:pt x="665" y="85"/>
                  </a:lnTo>
                  <a:lnTo>
                    <a:pt x="665" y="85"/>
                  </a:lnTo>
                  <a:lnTo>
                    <a:pt x="665" y="83"/>
                  </a:lnTo>
                  <a:lnTo>
                    <a:pt x="665" y="83"/>
                  </a:lnTo>
                  <a:lnTo>
                    <a:pt x="665" y="83"/>
                  </a:lnTo>
                  <a:lnTo>
                    <a:pt x="665" y="80"/>
                  </a:lnTo>
                  <a:lnTo>
                    <a:pt x="665" y="80"/>
                  </a:lnTo>
                  <a:lnTo>
                    <a:pt x="663" y="80"/>
                  </a:lnTo>
                  <a:lnTo>
                    <a:pt x="663" y="80"/>
                  </a:lnTo>
                  <a:lnTo>
                    <a:pt x="663" y="80"/>
                  </a:lnTo>
                  <a:lnTo>
                    <a:pt x="660" y="80"/>
                  </a:lnTo>
                  <a:lnTo>
                    <a:pt x="660" y="78"/>
                  </a:lnTo>
                  <a:lnTo>
                    <a:pt x="658" y="78"/>
                  </a:lnTo>
                  <a:lnTo>
                    <a:pt x="655" y="78"/>
                  </a:lnTo>
                  <a:lnTo>
                    <a:pt x="655" y="80"/>
                  </a:lnTo>
                  <a:lnTo>
                    <a:pt x="653" y="83"/>
                  </a:lnTo>
                  <a:lnTo>
                    <a:pt x="653" y="85"/>
                  </a:lnTo>
                  <a:lnTo>
                    <a:pt x="648" y="90"/>
                  </a:lnTo>
                  <a:lnTo>
                    <a:pt x="648" y="90"/>
                  </a:lnTo>
                  <a:lnTo>
                    <a:pt x="648" y="92"/>
                  </a:lnTo>
                  <a:lnTo>
                    <a:pt x="648" y="92"/>
                  </a:lnTo>
                  <a:lnTo>
                    <a:pt x="648" y="95"/>
                  </a:lnTo>
                  <a:lnTo>
                    <a:pt x="648" y="97"/>
                  </a:lnTo>
                  <a:lnTo>
                    <a:pt x="646" y="102"/>
                  </a:lnTo>
                  <a:lnTo>
                    <a:pt x="646" y="102"/>
                  </a:lnTo>
                  <a:lnTo>
                    <a:pt x="646" y="102"/>
                  </a:lnTo>
                  <a:lnTo>
                    <a:pt x="646" y="104"/>
                  </a:lnTo>
                  <a:lnTo>
                    <a:pt x="646" y="106"/>
                  </a:lnTo>
                  <a:lnTo>
                    <a:pt x="646" y="106"/>
                  </a:lnTo>
                  <a:lnTo>
                    <a:pt x="646" y="109"/>
                  </a:lnTo>
                  <a:lnTo>
                    <a:pt x="641" y="116"/>
                  </a:lnTo>
                  <a:lnTo>
                    <a:pt x="641" y="116"/>
                  </a:lnTo>
                  <a:lnTo>
                    <a:pt x="641" y="118"/>
                  </a:lnTo>
                  <a:lnTo>
                    <a:pt x="641" y="118"/>
                  </a:lnTo>
                  <a:lnTo>
                    <a:pt x="644" y="121"/>
                  </a:lnTo>
                  <a:lnTo>
                    <a:pt x="646" y="123"/>
                  </a:lnTo>
                  <a:lnTo>
                    <a:pt x="646" y="123"/>
                  </a:lnTo>
                  <a:lnTo>
                    <a:pt x="646" y="125"/>
                  </a:lnTo>
                  <a:lnTo>
                    <a:pt x="646" y="125"/>
                  </a:lnTo>
                  <a:lnTo>
                    <a:pt x="646" y="125"/>
                  </a:lnTo>
                  <a:lnTo>
                    <a:pt x="644" y="128"/>
                  </a:lnTo>
                  <a:lnTo>
                    <a:pt x="644" y="128"/>
                  </a:lnTo>
                  <a:lnTo>
                    <a:pt x="644" y="130"/>
                  </a:lnTo>
                  <a:lnTo>
                    <a:pt x="644" y="132"/>
                  </a:lnTo>
                  <a:lnTo>
                    <a:pt x="644" y="132"/>
                  </a:lnTo>
                  <a:lnTo>
                    <a:pt x="644" y="135"/>
                  </a:lnTo>
                  <a:lnTo>
                    <a:pt x="644" y="135"/>
                  </a:lnTo>
                  <a:lnTo>
                    <a:pt x="641" y="137"/>
                  </a:lnTo>
                  <a:lnTo>
                    <a:pt x="639" y="135"/>
                  </a:lnTo>
                  <a:lnTo>
                    <a:pt x="637" y="137"/>
                  </a:lnTo>
                  <a:lnTo>
                    <a:pt x="637" y="137"/>
                  </a:lnTo>
                  <a:lnTo>
                    <a:pt x="637" y="140"/>
                  </a:lnTo>
                  <a:lnTo>
                    <a:pt x="634" y="140"/>
                  </a:lnTo>
                  <a:lnTo>
                    <a:pt x="634" y="142"/>
                  </a:lnTo>
                  <a:lnTo>
                    <a:pt x="634" y="142"/>
                  </a:lnTo>
                  <a:lnTo>
                    <a:pt x="632" y="142"/>
                  </a:lnTo>
                  <a:lnTo>
                    <a:pt x="632" y="142"/>
                  </a:lnTo>
                  <a:lnTo>
                    <a:pt x="629" y="142"/>
                  </a:lnTo>
                  <a:lnTo>
                    <a:pt x="629" y="142"/>
                  </a:lnTo>
                  <a:lnTo>
                    <a:pt x="627" y="142"/>
                  </a:lnTo>
                  <a:lnTo>
                    <a:pt x="627" y="142"/>
                  </a:lnTo>
                  <a:lnTo>
                    <a:pt x="627" y="142"/>
                  </a:lnTo>
                  <a:lnTo>
                    <a:pt x="625" y="140"/>
                  </a:lnTo>
                  <a:lnTo>
                    <a:pt x="622" y="137"/>
                  </a:lnTo>
                  <a:lnTo>
                    <a:pt x="620" y="137"/>
                  </a:lnTo>
                  <a:lnTo>
                    <a:pt x="615" y="135"/>
                  </a:lnTo>
                  <a:lnTo>
                    <a:pt x="611" y="135"/>
                  </a:lnTo>
                  <a:lnTo>
                    <a:pt x="606" y="140"/>
                  </a:lnTo>
                  <a:lnTo>
                    <a:pt x="601" y="142"/>
                  </a:lnTo>
                  <a:lnTo>
                    <a:pt x="596" y="142"/>
                  </a:lnTo>
                  <a:lnTo>
                    <a:pt x="587" y="149"/>
                  </a:lnTo>
                  <a:lnTo>
                    <a:pt x="577" y="151"/>
                  </a:lnTo>
                  <a:lnTo>
                    <a:pt x="577" y="151"/>
                  </a:lnTo>
                  <a:lnTo>
                    <a:pt x="580" y="154"/>
                  </a:lnTo>
                  <a:lnTo>
                    <a:pt x="580" y="156"/>
                  </a:lnTo>
                  <a:lnTo>
                    <a:pt x="580" y="156"/>
                  </a:lnTo>
                  <a:lnTo>
                    <a:pt x="582" y="159"/>
                  </a:lnTo>
                  <a:lnTo>
                    <a:pt x="582" y="159"/>
                  </a:lnTo>
                  <a:lnTo>
                    <a:pt x="582" y="161"/>
                  </a:lnTo>
                  <a:lnTo>
                    <a:pt x="582" y="161"/>
                  </a:lnTo>
                  <a:lnTo>
                    <a:pt x="580" y="161"/>
                  </a:lnTo>
                  <a:lnTo>
                    <a:pt x="580" y="161"/>
                  </a:lnTo>
                  <a:lnTo>
                    <a:pt x="577" y="163"/>
                  </a:lnTo>
                  <a:lnTo>
                    <a:pt x="575" y="163"/>
                  </a:lnTo>
                  <a:lnTo>
                    <a:pt x="575" y="163"/>
                  </a:lnTo>
                  <a:lnTo>
                    <a:pt x="575" y="163"/>
                  </a:lnTo>
                  <a:lnTo>
                    <a:pt x="573" y="166"/>
                  </a:lnTo>
                  <a:lnTo>
                    <a:pt x="573" y="166"/>
                  </a:lnTo>
                  <a:lnTo>
                    <a:pt x="570" y="168"/>
                  </a:lnTo>
                  <a:lnTo>
                    <a:pt x="570" y="168"/>
                  </a:lnTo>
                  <a:lnTo>
                    <a:pt x="570" y="168"/>
                  </a:lnTo>
                  <a:lnTo>
                    <a:pt x="568" y="170"/>
                  </a:lnTo>
                  <a:lnTo>
                    <a:pt x="566" y="170"/>
                  </a:lnTo>
                  <a:lnTo>
                    <a:pt x="566" y="170"/>
                  </a:lnTo>
                  <a:lnTo>
                    <a:pt x="563" y="170"/>
                  </a:lnTo>
                  <a:lnTo>
                    <a:pt x="561" y="170"/>
                  </a:lnTo>
                  <a:lnTo>
                    <a:pt x="561" y="173"/>
                  </a:lnTo>
                  <a:lnTo>
                    <a:pt x="561" y="173"/>
                  </a:lnTo>
                  <a:lnTo>
                    <a:pt x="558" y="173"/>
                  </a:lnTo>
                  <a:lnTo>
                    <a:pt x="556" y="175"/>
                  </a:lnTo>
                  <a:lnTo>
                    <a:pt x="556" y="175"/>
                  </a:lnTo>
                  <a:lnTo>
                    <a:pt x="556" y="175"/>
                  </a:lnTo>
                  <a:lnTo>
                    <a:pt x="556" y="177"/>
                  </a:lnTo>
                  <a:lnTo>
                    <a:pt x="556" y="180"/>
                  </a:lnTo>
                  <a:lnTo>
                    <a:pt x="556" y="180"/>
                  </a:lnTo>
                  <a:lnTo>
                    <a:pt x="556" y="180"/>
                  </a:lnTo>
                  <a:lnTo>
                    <a:pt x="554" y="182"/>
                  </a:lnTo>
                  <a:lnTo>
                    <a:pt x="554" y="182"/>
                  </a:lnTo>
                  <a:lnTo>
                    <a:pt x="554" y="185"/>
                  </a:lnTo>
                  <a:lnTo>
                    <a:pt x="551" y="185"/>
                  </a:lnTo>
                  <a:lnTo>
                    <a:pt x="551" y="187"/>
                  </a:lnTo>
                  <a:lnTo>
                    <a:pt x="549" y="189"/>
                  </a:lnTo>
                  <a:lnTo>
                    <a:pt x="549" y="189"/>
                  </a:lnTo>
                  <a:lnTo>
                    <a:pt x="549" y="189"/>
                  </a:lnTo>
                  <a:lnTo>
                    <a:pt x="549" y="189"/>
                  </a:lnTo>
                  <a:lnTo>
                    <a:pt x="549" y="192"/>
                  </a:lnTo>
                  <a:lnTo>
                    <a:pt x="549" y="192"/>
                  </a:lnTo>
                  <a:lnTo>
                    <a:pt x="551" y="192"/>
                  </a:lnTo>
                  <a:lnTo>
                    <a:pt x="551" y="192"/>
                  </a:lnTo>
                  <a:lnTo>
                    <a:pt x="551" y="194"/>
                  </a:lnTo>
                  <a:lnTo>
                    <a:pt x="551" y="194"/>
                  </a:lnTo>
                  <a:lnTo>
                    <a:pt x="549" y="194"/>
                  </a:lnTo>
                  <a:lnTo>
                    <a:pt x="549" y="196"/>
                  </a:lnTo>
                  <a:lnTo>
                    <a:pt x="549" y="196"/>
                  </a:lnTo>
                  <a:lnTo>
                    <a:pt x="549" y="196"/>
                  </a:lnTo>
                  <a:lnTo>
                    <a:pt x="549" y="201"/>
                  </a:lnTo>
                  <a:lnTo>
                    <a:pt x="549" y="201"/>
                  </a:lnTo>
                  <a:lnTo>
                    <a:pt x="549" y="203"/>
                  </a:lnTo>
                  <a:lnTo>
                    <a:pt x="547" y="203"/>
                  </a:lnTo>
                  <a:lnTo>
                    <a:pt x="547" y="206"/>
                  </a:lnTo>
                  <a:lnTo>
                    <a:pt x="549" y="206"/>
                  </a:lnTo>
                  <a:lnTo>
                    <a:pt x="549" y="206"/>
                  </a:lnTo>
                  <a:lnTo>
                    <a:pt x="547" y="208"/>
                  </a:lnTo>
                  <a:lnTo>
                    <a:pt x="547" y="211"/>
                  </a:lnTo>
                  <a:lnTo>
                    <a:pt x="544" y="211"/>
                  </a:lnTo>
                  <a:lnTo>
                    <a:pt x="544" y="213"/>
                  </a:lnTo>
                  <a:lnTo>
                    <a:pt x="542" y="213"/>
                  </a:lnTo>
                  <a:lnTo>
                    <a:pt x="542" y="215"/>
                  </a:lnTo>
                  <a:lnTo>
                    <a:pt x="542" y="215"/>
                  </a:lnTo>
                  <a:lnTo>
                    <a:pt x="542" y="215"/>
                  </a:lnTo>
                  <a:lnTo>
                    <a:pt x="539" y="218"/>
                  </a:lnTo>
                  <a:lnTo>
                    <a:pt x="539" y="218"/>
                  </a:lnTo>
                  <a:lnTo>
                    <a:pt x="539" y="218"/>
                  </a:lnTo>
                  <a:lnTo>
                    <a:pt x="537" y="218"/>
                  </a:lnTo>
                  <a:lnTo>
                    <a:pt x="535" y="218"/>
                  </a:lnTo>
                  <a:lnTo>
                    <a:pt x="535" y="218"/>
                  </a:lnTo>
                  <a:lnTo>
                    <a:pt x="535" y="218"/>
                  </a:lnTo>
                  <a:lnTo>
                    <a:pt x="532" y="218"/>
                  </a:lnTo>
                  <a:lnTo>
                    <a:pt x="530" y="218"/>
                  </a:lnTo>
                  <a:lnTo>
                    <a:pt x="530" y="215"/>
                  </a:lnTo>
                  <a:lnTo>
                    <a:pt x="530" y="215"/>
                  </a:lnTo>
                  <a:lnTo>
                    <a:pt x="530" y="215"/>
                  </a:lnTo>
                  <a:lnTo>
                    <a:pt x="530" y="215"/>
                  </a:lnTo>
                  <a:lnTo>
                    <a:pt x="528" y="215"/>
                  </a:lnTo>
                  <a:lnTo>
                    <a:pt x="528" y="215"/>
                  </a:lnTo>
                  <a:lnTo>
                    <a:pt x="528" y="215"/>
                  </a:lnTo>
                  <a:lnTo>
                    <a:pt x="525" y="218"/>
                  </a:lnTo>
                  <a:lnTo>
                    <a:pt x="525" y="220"/>
                  </a:lnTo>
                  <a:lnTo>
                    <a:pt x="525" y="220"/>
                  </a:lnTo>
                  <a:lnTo>
                    <a:pt x="523" y="222"/>
                  </a:lnTo>
                  <a:lnTo>
                    <a:pt x="521" y="222"/>
                  </a:lnTo>
                  <a:lnTo>
                    <a:pt x="521" y="222"/>
                  </a:lnTo>
                  <a:lnTo>
                    <a:pt x="521" y="222"/>
                  </a:lnTo>
                  <a:lnTo>
                    <a:pt x="518" y="222"/>
                  </a:lnTo>
                  <a:lnTo>
                    <a:pt x="516" y="222"/>
                  </a:lnTo>
                  <a:lnTo>
                    <a:pt x="513" y="222"/>
                  </a:lnTo>
                  <a:lnTo>
                    <a:pt x="511" y="222"/>
                  </a:lnTo>
                  <a:lnTo>
                    <a:pt x="511" y="225"/>
                  </a:lnTo>
                  <a:lnTo>
                    <a:pt x="511" y="225"/>
                  </a:lnTo>
                  <a:lnTo>
                    <a:pt x="511" y="225"/>
                  </a:lnTo>
                  <a:lnTo>
                    <a:pt x="511" y="230"/>
                  </a:lnTo>
                  <a:lnTo>
                    <a:pt x="511" y="230"/>
                  </a:lnTo>
                  <a:lnTo>
                    <a:pt x="511" y="232"/>
                  </a:lnTo>
                  <a:lnTo>
                    <a:pt x="511" y="232"/>
                  </a:lnTo>
                  <a:lnTo>
                    <a:pt x="509" y="234"/>
                  </a:lnTo>
                  <a:lnTo>
                    <a:pt x="509" y="234"/>
                  </a:lnTo>
                  <a:lnTo>
                    <a:pt x="504" y="234"/>
                  </a:lnTo>
                  <a:lnTo>
                    <a:pt x="502" y="237"/>
                  </a:lnTo>
                  <a:lnTo>
                    <a:pt x="499" y="237"/>
                  </a:lnTo>
                  <a:lnTo>
                    <a:pt x="497" y="237"/>
                  </a:lnTo>
                  <a:lnTo>
                    <a:pt x="497" y="237"/>
                  </a:lnTo>
                  <a:lnTo>
                    <a:pt x="497" y="237"/>
                  </a:lnTo>
                  <a:lnTo>
                    <a:pt x="495" y="237"/>
                  </a:lnTo>
                  <a:lnTo>
                    <a:pt x="495" y="237"/>
                  </a:lnTo>
                  <a:lnTo>
                    <a:pt x="495" y="239"/>
                  </a:lnTo>
                  <a:lnTo>
                    <a:pt x="495" y="239"/>
                  </a:lnTo>
                  <a:lnTo>
                    <a:pt x="492" y="239"/>
                  </a:lnTo>
                  <a:lnTo>
                    <a:pt x="490" y="239"/>
                  </a:lnTo>
                  <a:lnTo>
                    <a:pt x="490" y="239"/>
                  </a:lnTo>
                  <a:lnTo>
                    <a:pt x="490" y="239"/>
                  </a:lnTo>
                  <a:lnTo>
                    <a:pt x="487" y="239"/>
                  </a:lnTo>
                  <a:lnTo>
                    <a:pt x="485" y="239"/>
                  </a:lnTo>
                  <a:lnTo>
                    <a:pt x="485" y="239"/>
                  </a:lnTo>
                  <a:lnTo>
                    <a:pt x="485" y="237"/>
                  </a:lnTo>
                  <a:lnTo>
                    <a:pt x="483" y="237"/>
                  </a:lnTo>
                  <a:lnTo>
                    <a:pt x="483" y="237"/>
                  </a:lnTo>
                  <a:lnTo>
                    <a:pt x="480" y="237"/>
                  </a:lnTo>
                  <a:lnTo>
                    <a:pt x="480" y="237"/>
                  </a:lnTo>
                  <a:lnTo>
                    <a:pt x="480" y="239"/>
                  </a:lnTo>
                  <a:lnTo>
                    <a:pt x="480" y="239"/>
                  </a:lnTo>
                  <a:lnTo>
                    <a:pt x="480" y="239"/>
                  </a:lnTo>
                  <a:lnTo>
                    <a:pt x="480" y="241"/>
                  </a:lnTo>
                  <a:lnTo>
                    <a:pt x="480" y="241"/>
                  </a:lnTo>
                  <a:lnTo>
                    <a:pt x="480" y="241"/>
                  </a:lnTo>
                  <a:lnTo>
                    <a:pt x="480" y="244"/>
                  </a:lnTo>
                  <a:lnTo>
                    <a:pt x="480" y="244"/>
                  </a:lnTo>
                  <a:lnTo>
                    <a:pt x="480" y="244"/>
                  </a:lnTo>
                  <a:lnTo>
                    <a:pt x="480" y="244"/>
                  </a:lnTo>
                  <a:lnTo>
                    <a:pt x="478" y="244"/>
                  </a:lnTo>
                  <a:lnTo>
                    <a:pt x="478" y="244"/>
                  </a:lnTo>
                  <a:lnTo>
                    <a:pt x="478" y="244"/>
                  </a:lnTo>
                  <a:lnTo>
                    <a:pt x="476" y="244"/>
                  </a:lnTo>
                  <a:lnTo>
                    <a:pt x="476" y="246"/>
                  </a:lnTo>
                  <a:lnTo>
                    <a:pt x="476" y="246"/>
                  </a:lnTo>
                  <a:lnTo>
                    <a:pt x="476" y="248"/>
                  </a:lnTo>
                  <a:lnTo>
                    <a:pt x="476" y="251"/>
                  </a:lnTo>
                  <a:lnTo>
                    <a:pt x="476" y="251"/>
                  </a:lnTo>
                  <a:lnTo>
                    <a:pt x="476" y="251"/>
                  </a:lnTo>
                  <a:lnTo>
                    <a:pt x="476" y="253"/>
                  </a:lnTo>
                  <a:lnTo>
                    <a:pt x="476" y="256"/>
                  </a:lnTo>
                  <a:lnTo>
                    <a:pt x="473" y="256"/>
                  </a:lnTo>
                  <a:lnTo>
                    <a:pt x="473" y="256"/>
                  </a:lnTo>
                  <a:lnTo>
                    <a:pt x="473" y="258"/>
                  </a:lnTo>
                  <a:lnTo>
                    <a:pt x="471" y="258"/>
                  </a:lnTo>
                  <a:lnTo>
                    <a:pt x="471" y="258"/>
                  </a:lnTo>
                  <a:lnTo>
                    <a:pt x="471" y="258"/>
                  </a:lnTo>
                  <a:lnTo>
                    <a:pt x="468" y="256"/>
                  </a:lnTo>
                  <a:lnTo>
                    <a:pt x="466" y="256"/>
                  </a:lnTo>
                  <a:lnTo>
                    <a:pt x="466" y="256"/>
                  </a:lnTo>
                  <a:lnTo>
                    <a:pt x="466" y="256"/>
                  </a:lnTo>
                  <a:lnTo>
                    <a:pt x="464" y="256"/>
                  </a:lnTo>
                  <a:lnTo>
                    <a:pt x="461" y="256"/>
                  </a:lnTo>
                  <a:lnTo>
                    <a:pt x="459" y="253"/>
                  </a:lnTo>
                  <a:lnTo>
                    <a:pt x="459" y="253"/>
                  </a:lnTo>
                  <a:lnTo>
                    <a:pt x="457" y="253"/>
                  </a:lnTo>
                  <a:lnTo>
                    <a:pt x="454" y="253"/>
                  </a:lnTo>
                  <a:lnTo>
                    <a:pt x="454" y="253"/>
                  </a:lnTo>
                  <a:lnTo>
                    <a:pt x="454" y="253"/>
                  </a:lnTo>
                  <a:lnTo>
                    <a:pt x="452" y="253"/>
                  </a:lnTo>
                  <a:lnTo>
                    <a:pt x="452" y="256"/>
                  </a:lnTo>
                  <a:lnTo>
                    <a:pt x="452" y="256"/>
                  </a:lnTo>
                  <a:lnTo>
                    <a:pt x="450" y="256"/>
                  </a:lnTo>
                  <a:lnTo>
                    <a:pt x="450" y="253"/>
                  </a:lnTo>
                  <a:lnTo>
                    <a:pt x="450" y="253"/>
                  </a:lnTo>
                  <a:lnTo>
                    <a:pt x="450" y="253"/>
                  </a:lnTo>
                  <a:lnTo>
                    <a:pt x="450" y="253"/>
                  </a:lnTo>
                  <a:lnTo>
                    <a:pt x="452" y="251"/>
                  </a:lnTo>
                  <a:lnTo>
                    <a:pt x="452" y="251"/>
                  </a:lnTo>
                  <a:lnTo>
                    <a:pt x="450" y="251"/>
                  </a:lnTo>
                  <a:lnTo>
                    <a:pt x="450" y="251"/>
                  </a:lnTo>
                  <a:lnTo>
                    <a:pt x="447" y="248"/>
                  </a:lnTo>
                  <a:lnTo>
                    <a:pt x="450" y="248"/>
                  </a:lnTo>
                  <a:lnTo>
                    <a:pt x="447" y="248"/>
                  </a:lnTo>
                  <a:lnTo>
                    <a:pt x="447" y="248"/>
                  </a:lnTo>
                  <a:lnTo>
                    <a:pt x="447" y="248"/>
                  </a:lnTo>
                  <a:lnTo>
                    <a:pt x="445" y="248"/>
                  </a:lnTo>
                  <a:lnTo>
                    <a:pt x="445" y="246"/>
                  </a:lnTo>
                  <a:lnTo>
                    <a:pt x="442" y="246"/>
                  </a:lnTo>
                  <a:lnTo>
                    <a:pt x="442" y="246"/>
                  </a:lnTo>
                  <a:lnTo>
                    <a:pt x="440" y="244"/>
                  </a:lnTo>
                  <a:lnTo>
                    <a:pt x="440" y="246"/>
                  </a:lnTo>
                  <a:lnTo>
                    <a:pt x="438" y="246"/>
                  </a:lnTo>
                  <a:lnTo>
                    <a:pt x="438" y="246"/>
                  </a:lnTo>
                  <a:lnTo>
                    <a:pt x="438" y="248"/>
                  </a:lnTo>
                  <a:lnTo>
                    <a:pt x="435" y="248"/>
                  </a:lnTo>
                  <a:lnTo>
                    <a:pt x="435" y="248"/>
                  </a:lnTo>
                  <a:lnTo>
                    <a:pt x="433" y="248"/>
                  </a:lnTo>
                  <a:lnTo>
                    <a:pt x="433" y="248"/>
                  </a:lnTo>
                  <a:lnTo>
                    <a:pt x="433" y="251"/>
                  </a:lnTo>
                  <a:lnTo>
                    <a:pt x="433" y="251"/>
                  </a:lnTo>
                  <a:lnTo>
                    <a:pt x="433" y="251"/>
                  </a:lnTo>
                  <a:lnTo>
                    <a:pt x="433" y="253"/>
                  </a:lnTo>
                  <a:lnTo>
                    <a:pt x="433" y="256"/>
                  </a:lnTo>
                  <a:lnTo>
                    <a:pt x="431" y="256"/>
                  </a:lnTo>
                  <a:lnTo>
                    <a:pt x="431" y="256"/>
                  </a:lnTo>
                  <a:lnTo>
                    <a:pt x="431" y="258"/>
                  </a:lnTo>
                  <a:lnTo>
                    <a:pt x="431" y="258"/>
                  </a:lnTo>
                  <a:lnTo>
                    <a:pt x="428" y="258"/>
                  </a:lnTo>
                  <a:lnTo>
                    <a:pt x="428" y="260"/>
                  </a:lnTo>
                  <a:lnTo>
                    <a:pt x="426" y="258"/>
                  </a:lnTo>
                  <a:lnTo>
                    <a:pt x="424" y="258"/>
                  </a:lnTo>
                  <a:lnTo>
                    <a:pt x="424" y="258"/>
                  </a:lnTo>
                  <a:lnTo>
                    <a:pt x="424" y="256"/>
                  </a:lnTo>
                  <a:lnTo>
                    <a:pt x="421" y="256"/>
                  </a:lnTo>
                  <a:lnTo>
                    <a:pt x="421" y="253"/>
                  </a:lnTo>
                  <a:lnTo>
                    <a:pt x="421" y="253"/>
                  </a:lnTo>
                  <a:lnTo>
                    <a:pt x="421" y="253"/>
                  </a:lnTo>
                  <a:lnTo>
                    <a:pt x="421" y="253"/>
                  </a:lnTo>
                  <a:lnTo>
                    <a:pt x="421" y="253"/>
                  </a:lnTo>
                  <a:lnTo>
                    <a:pt x="421" y="253"/>
                  </a:lnTo>
                  <a:lnTo>
                    <a:pt x="419" y="253"/>
                  </a:lnTo>
                  <a:lnTo>
                    <a:pt x="419" y="253"/>
                  </a:lnTo>
                  <a:lnTo>
                    <a:pt x="419" y="256"/>
                  </a:lnTo>
                  <a:lnTo>
                    <a:pt x="419" y="256"/>
                  </a:lnTo>
                  <a:lnTo>
                    <a:pt x="419" y="256"/>
                  </a:lnTo>
                  <a:lnTo>
                    <a:pt x="419" y="258"/>
                  </a:lnTo>
                  <a:lnTo>
                    <a:pt x="419" y="258"/>
                  </a:lnTo>
                  <a:lnTo>
                    <a:pt x="419" y="258"/>
                  </a:lnTo>
                  <a:lnTo>
                    <a:pt x="421" y="258"/>
                  </a:lnTo>
                  <a:lnTo>
                    <a:pt x="421" y="260"/>
                  </a:lnTo>
                  <a:lnTo>
                    <a:pt x="421" y="260"/>
                  </a:lnTo>
                  <a:lnTo>
                    <a:pt x="421" y="260"/>
                  </a:lnTo>
                  <a:lnTo>
                    <a:pt x="421" y="260"/>
                  </a:lnTo>
                  <a:lnTo>
                    <a:pt x="419" y="263"/>
                  </a:lnTo>
                  <a:lnTo>
                    <a:pt x="419" y="263"/>
                  </a:lnTo>
                  <a:lnTo>
                    <a:pt x="419" y="263"/>
                  </a:lnTo>
                  <a:lnTo>
                    <a:pt x="419" y="263"/>
                  </a:lnTo>
                  <a:lnTo>
                    <a:pt x="419" y="265"/>
                  </a:lnTo>
                  <a:lnTo>
                    <a:pt x="416" y="265"/>
                  </a:lnTo>
                  <a:lnTo>
                    <a:pt x="419" y="265"/>
                  </a:lnTo>
                  <a:lnTo>
                    <a:pt x="421" y="265"/>
                  </a:lnTo>
                  <a:lnTo>
                    <a:pt x="421" y="267"/>
                  </a:lnTo>
                  <a:lnTo>
                    <a:pt x="424" y="267"/>
                  </a:lnTo>
                  <a:lnTo>
                    <a:pt x="428" y="267"/>
                  </a:lnTo>
                  <a:lnTo>
                    <a:pt x="428" y="270"/>
                  </a:lnTo>
                  <a:lnTo>
                    <a:pt x="431" y="270"/>
                  </a:lnTo>
                  <a:lnTo>
                    <a:pt x="431" y="270"/>
                  </a:lnTo>
                  <a:lnTo>
                    <a:pt x="431" y="270"/>
                  </a:lnTo>
                  <a:lnTo>
                    <a:pt x="433" y="272"/>
                  </a:lnTo>
                  <a:lnTo>
                    <a:pt x="433" y="270"/>
                  </a:lnTo>
                  <a:lnTo>
                    <a:pt x="433" y="270"/>
                  </a:lnTo>
                  <a:lnTo>
                    <a:pt x="433" y="267"/>
                  </a:lnTo>
                  <a:lnTo>
                    <a:pt x="435" y="267"/>
                  </a:lnTo>
                  <a:lnTo>
                    <a:pt x="435" y="270"/>
                  </a:lnTo>
                  <a:lnTo>
                    <a:pt x="438" y="267"/>
                  </a:lnTo>
                  <a:lnTo>
                    <a:pt x="442" y="270"/>
                  </a:lnTo>
                  <a:lnTo>
                    <a:pt x="442" y="270"/>
                  </a:lnTo>
                  <a:lnTo>
                    <a:pt x="445" y="272"/>
                  </a:lnTo>
                  <a:lnTo>
                    <a:pt x="445" y="272"/>
                  </a:lnTo>
                  <a:lnTo>
                    <a:pt x="445" y="272"/>
                  </a:lnTo>
                  <a:lnTo>
                    <a:pt x="442" y="272"/>
                  </a:lnTo>
                  <a:lnTo>
                    <a:pt x="442" y="272"/>
                  </a:lnTo>
                  <a:lnTo>
                    <a:pt x="442" y="274"/>
                  </a:lnTo>
                  <a:lnTo>
                    <a:pt x="442" y="274"/>
                  </a:lnTo>
                  <a:lnTo>
                    <a:pt x="442" y="274"/>
                  </a:lnTo>
                  <a:lnTo>
                    <a:pt x="445" y="277"/>
                  </a:lnTo>
                  <a:lnTo>
                    <a:pt x="442" y="277"/>
                  </a:lnTo>
                  <a:lnTo>
                    <a:pt x="440" y="277"/>
                  </a:lnTo>
                  <a:lnTo>
                    <a:pt x="440" y="279"/>
                  </a:lnTo>
                  <a:lnTo>
                    <a:pt x="440" y="279"/>
                  </a:lnTo>
                  <a:lnTo>
                    <a:pt x="440" y="282"/>
                  </a:lnTo>
                  <a:lnTo>
                    <a:pt x="440" y="282"/>
                  </a:lnTo>
                  <a:lnTo>
                    <a:pt x="440" y="284"/>
                  </a:lnTo>
                  <a:lnTo>
                    <a:pt x="440" y="284"/>
                  </a:lnTo>
                  <a:lnTo>
                    <a:pt x="442" y="284"/>
                  </a:lnTo>
                  <a:lnTo>
                    <a:pt x="442" y="284"/>
                  </a:lnTo>
                  <a:lnTo>
                    <a:pt x="442" y="284"/>
                  </a:lnTo>
                  <a:lnTo>
                    <a:pt x="445" y="286"/>
                  </a:lnTo>
                  <a:lnTo>
                    <a:pt x="445" y="286"/>
                  </a:lnTo>
                  <a:lnTo>
                    <a:pt x="445" y="286"/>
                  </a:lnTo>
                  <a:lnTo>
                    <a:pt x="445" y="286"/>
                  </a:lnTo>
                  <a:lnTo>
                    <a:pt x="442" y="289"/>
                  </a:lnTo>
                  <a:lnTo>
                    <a:pt x="440" y="289"/>
                  </a:lnTo>
                  <a:lnTo>
                    <a:pt x="440" y="289"/>
                  </a:lnTo>
                  <a:lnTo>
                    <a:pt x="438" y="289"/>
                  </a:lnTo>
                  <a:lnTo>
                    <a:pt x="435" y="289"/>
                  </a:lnTo>
                  <a:lnTo>
                    <a:pt x="435" y="289"/>
                  </a:lnTo>
                  <a:lnTo>
                    <a:pt x="433" y="289"/>
                  </a:lnTo>
                  <a:lnTo>
                    <a:pt x="433" y="289"/>
                  </a:lnTo>
                  <a:lnTo>
                    <a:pt x="431" y="286"/>
                  </a:lnTo>
                  <a:lnTo>
                    <a:pt x="431" y="286"/>
                  </a:lnTo>
                  <a:lnTo>
                    <a:pt x="428" y="286"/>
                  </a:lnTo>
                  <a:lnTo>
                    <a:pt x="428" y="284"/>
                  </a:lnTo>
                  <a:lnTo>
                    <a:pt x="428" y="284"/>
                  </a:lnTo>
                  <a:lnTo>
                    <a:pt x="428" y="284"/>
                  </a:lnTo>
                  <a:lnTo>
                    <a:pt x="426" y="282"/>
                  </a:lnTo>
                  <a:lnTo>
                    <a:pt x="426" y="282"/>
                  </a:lnTo>
                  <a:lnTo>
                    <a:pt x="426" y="282"/>
                  </a:lnTo>
                  <a:lnTo>
                    <a:pt x="424" y="282"/>
                  </a:lnTo>
                  <a:lnTo>
                    <a:pt x="424" y="279"/>
                  </a:lnTo>
                  <a:lnTo>
                    <a:pt x="421" y="279"/>
                  </a:lnTo>
                  <a:lnTo>
                    <a:pt x="421" y="282"/>
                  </a:lnTo>
                  <a:lnTo>
                    <a:pt x="421" y="282"/>
                  </a:lnTo>
                  <a:lnTo>
                    <a:pt x="421" y="282"/>
                  </a:lnTo>
                  <a:lnTo>
                    <a:pt x="419" y="284"/>
                  </a:lnTo>
                  <a:lnTo>
                    <a:pt x="419" y="284"/>
                  </a:lnTo>
                  <a:lnTo>
                    <a:pt x="419" y="284"/>
                  </a:lnTo>
                  <a:lnTo>
                    <a:pt x="419" y="284"/>
                  </a:lnTo>
                  <a:lnTo>
                    <a:pt x="419" y="282"/>
                  </a:lnTo>
                  <a:lnTo>
                    <a:pt x="419" y="282"/>
                  </a:lnTo>
                  <a:lnTo>
                    <a:pt x="419" y="279"/>
                  </a:lnTo>
                  <a:lnTo>
                    <a:pt x="416" y="279"/>
                  </a:lnTo>
                  <a:lnTo>
                    <a:pt x="416" y="279"/>
                  </a:lnTo>
                  <a:lnTo>
                    <a:pt x="414" y="279"/>
                  </a:lnTo>
                  <a:lnTo>
                    <a:pt x="414" y="277"/>
                  </a:lnTo>
                  <a:lnTo>
                    <a:pt x="414" y="277"/>
                  </a:lnTo>
                  <a:lnTo>
                    <a:pt x="414" y="277"/>
                  </a:lnTo>
                  <a:lnTo>
                    <a:pt x="414" y="277"/>
                  </a:lnTo>
                  <a:lnTo>
                    <a:pt x="412" y="274"/>
                  </a:lnTo>
                  <a:lnTo>
                    <a:pt x="412" y="274"/>
                  </a:lnTo>
                  <a:lnTo>
                    <a:pt x="412" y="272"/>
                  </a:lnTo>
                  <a:lnTo>
                    <a:pt x="412" y="272"/>
                  </a:lnTo>
                  <a:lnTo>
                    <a:pt x="412" y="270"/>
                  </a:lnTo>
                  <a:lnTo>
                    <a:pt x="412" y="270"/>
                  </a:lnTo>
                  <a:lnTo>
                    <a:pt x="412" y="267"/>
                  </a:lnTo>
                  <a:lnTo>
                    <a:pt x="409" y="265"/>
                  </a:lnTo>
                  <a:lnTo>
                    <a:pt x="407" y="263"/>
                  </a:lnTo>
                  <a:lnTo>
                    <a:pt x="407" y="260"/>
                  </a:lnTo>
                  <a:lnTo>
                    <a:pt x="405" y="260"/>
                  </a:lnTo>
                  <a:lnTo>
                    <a:pt x="405" y="260"/>
                  </a:lnTo>
                  <a:lnTo>
                    <a:pt x="402" y="260"/>
                  </a:lnTo>
                  <a:lnTo>
                    <a:pt x="402" y="260"/>
                  </a:lnTo>
                  <a:lnTo>
                    <a:pt x="402" y="258"/>
                  </a:lnTo>
                  <a:lnTo>
                    <a:pt x="400" y="258"/>
                  </a:lnTo>
                  <a:lnTo>
                    <a:pt x="400" y="260"/>
                  </a:lnTo>
                  <a:lnTo>
                    <a:pt x="400" y="260"/>
                  </a:lnTo>
                  <a:lnTo>
                    <a:pt x="400" y="258"/>
                  </a:lnTo>
                  <a:lnTo>
                    <a:pt x="397" y="256"/>
                  </a:lnTo>
                  <a:lnTo>
                    <a:pt x="397" y="256"/>
                  </a:lnTo>
                  <a:lnTo>
                    <a:pt x="395" y="258"/>
                  </a:lnTo>
                  <a:lnTo>
                    <a:pt x="395" y="258"/>
                  </a:lnTo>
                  <a:lnTo>
                    <a:pt x="393" y="260"/>
                  </a:lnTo>
                  <a:lnTo>
                    <a:pt x="393" y="260"/>
                  </a:lnTo>
                  <a:lnTo>
                    <a:pt x="393" y="263"/>
                  </a:lnTo>
                  <a:lnTo>
                    <a:pt x="393" y="263"/>
                  </a:lnTo>
                  <a:lnTo>
                    <a:pt x="390" y="263"/>
                  </a:lnTo>
                  <a:lnTo>
                    <a:pt x="390" y="263"/>
                  </a:lnTo>
                  <a:lnTo>
                    <a:pt x="390" y="263"/>
                  </a:lnTo>
                  <a:lnTo>
                    <a:pt x="390" y="263"/>
                  </a:lnTo>
                  <a:lnTo>
                    <a:pt x="388" y="263"/>
                  </a:lnTo>
                  <a:lnTo>
                    <a:pt x="388" y="263"/>
                  </a:lnTo>
                  <a:lnTo>
                    <a:pt x="386" y="263"/>
                  </a:lnTo>
                  <a:lnTo>
                    <a:pt x="386" y="265"/>
                  </a:lnTo>
                  <a:lnTo>
                    <a:pt x="386" y="265"/>
                  </a:lnTo>
                  <a:lnTo>
                    <a:pt x="381" y="265"/>
                  </a:lnTo>
                  <a:lnTo>
                    <a:pt x="381" y="270"/>
                  </a:lnTo>
                  <a:lnTo>
                    <a:pt x="379" y="270"/>
                  </a:lnTo>
                  <a:lnTo>
                    <a:pt x="379" y="272"/>
                  </a:lnTo>
                  <a:lnTo>
                    <a:pt x="379" y="272"/>
                  </a:lnTo>
                  <a:lnTo>
                    <a:pt x="376" y="274"/>
                  </a:lnTo>
                  <a:lnTo>
                    <a:pt x="376" y="277"/>
                  </a:lnTo>
                  <a:lnTo>
                    <a:pt x="376" y="277"/>
                  </a:lnTo>
                  <a:lnTo>
                    <a:pt x="376" y="277"/>
                  </a:lnTo>
                  <a:lnTo>
                    <a:pt x="379" y="279"/>
                  </a:lnTo>
                  <a:lnTo>
                    <a:pt x="381" y="279"/>
                  </a:lnTo>
                  <a:lnTo>
                    <a:pt x="381" y="279"/>
                  </a:lnTo>
                  <a:lnTo>
                    <a:pt x="381" y="282"/>
                  </a:lnTo>
                  <a:lnTo>
                    <a:pt x="381" y="282"/>
                  </a:lnTo>
                  <a:lnTo>
                    <a:pt x="381" y="282"/>
                  </a:lnTo>
                  <a:lnTo>
                    <a:pt x="383" y="284"/>
                  </a:lnTo>
                  <a:lnTo>
                    <a:pt x="383" y="284"/>
                  </a:lnTo>
                  <a:lnTo>
                    <a:pt x="383" y="289"/>
                  </a:lnTo>
                  <a:lnTo>
                    <a:pt x="383" y="289"/>
                  </a:lnTo>
                  <a:lnTo>
                    <a:pt x="381" y="291"/>
                  </a:lnTo>
                  <a:lnTo>
                    <a:pt x="381" y="293"/>
                  </a:lnTo>
                  <a:lnTo>
                    <a:pt x="381" y="293"/>
                  </a:lnTo>
                  <a:lnTo>
                    <a:pt x="379" y="296"/>
                  </a:lnTo>
                  <a:lnTo>
                    <a:pt x="379" y="296"/>
                  </a:lnTo>
                  <a:lnTo>
                    <a:pt x="376" y="298"/>
                  </a:lnTo>
                  <a:lnTo>
                    <a:pt x="376" y="298"/>
                  </a:lnTo>
                  <a:lnTo>
                    <a:pt x="376" y="298"/>
                  </a:lnTo>
                  <a:lnTo>
                    <a:pt x="374" y="303"/>
                  </a:lnTo>
                  <a:lnTo>
                    <a:pt x="371" y="305"/>
                  </a:lnTo>
                  <a:lnTo>
                    <a:pt x="369" y="305"/>
                  </a:lnTo>
                  <a:lnTo>
                    <a:pt x="367" y="305"/>
                  </a:lnTo>
                  <a:lnTo>
                    <a:pt x="367" y="305"/>
                  </a:lnTo>
                  <a:lnTo>
                    <a:pt x="364" y="305"/>
                  </a:lnTo>
                  <a:lnTo>
                    <a:pt x="364" y="303"/>
                  </a:lnTo>
                  <a:lnTo>
                    <a:pt x="362" y="301"/>
                  </a:lnTo>
                  <a:lnTo>
                    <a:pt x="362" y="298"/>
                  </a:lnTo>
                  <a:lnTo>
                    <a:pt x="360" y="298"/>
                  </a:lnTo>
                  <a:lnTo>
                    <a:pt x="360" y="298"/>
                  </a:lnTo>
                  <a:lnTo>
                    <a:pt x="357" y="298"/>
                  </a:lnTo>
                  <a:lnTo>
                    <a:pt x="355" y="298"/>
                  </a:lnTo>
                  <a:lnTo>
                    <a:pt x="352" y="293"/>
                  </a:lnTo>
                  <a:lnTo>
                    <a:pt x="350" y="293"/>
                  </a:lnTo>
                  <a:lnTo>
                    <a:pt x="350" y="293"/>
                  </a:lnTo>
                  <a:lnTo>
                    <a:pt x="348" y="296"/>
                  </a:lnTo>
                  <a:lnTo>
                    <a:pt x="345" y="298"/>
                  </a:lnTo>
                  <a:lnTo>
                    <a:pt x="345" y="298"/>
                  </a:lnTo>
                  <a:lnTo>
                    <a:pt x="341" y="298"/>
                  </a:lnTo>
                  <a:lnTo>
                    <a:pt x="338" y="298"/>
                  </a:lnTo>
                  <a:lnTo>
                    <a:pt x="336" y="301"/>
                  </a:lnTo>
                  <a:lnTo>
                    <a:pt x="336" y="303"/>
                  </a:lnTo>
                  <a:lnTo>
                    <a:pt x="334" y="303"/>
                  </a:lnTo>
                  <a:lnTo>
                    <a:pt x="334" y="301"/>
                  </a:lnTo>
                  <a:lnTo>
                    <a:pt x="331" y="303"/>
                  </a:lnTo>
                  <a:lnTo>
                    <a:pt x="329" y="303"/>
                  </a:lnTo>
                  <a:lnTo>
                    <a:pt x="326" y="305"/>
                  </a:lnTo>
                  <a:lnTo>
                    <a:pt x="326" y="305"/>
                  </a:lnTo>
                  <a:lnTo>
                    <a:pt x="324" y="305"/>
                  </a:lnTo>
                  <a:lnTo>
                    <a:pt x="324" y="305"/>
                  </a:lnTo>
                  <a:lnTo>
                    <a:pt x="319" y="305"/>
                  </a:lnTo>
                  <a:lnTo>
                    <a:pt x="319" y="305"/>
                  </a:lnTo>
                  <a:lnTo>
                    <a:pt x="315" y="308"/>
                  </a:lnTo>
                  <a:lnTo>
                    <a:pt x="312" y="308"/>
                  </a:lnTo>
                  <a:lnTo>
                    <a:pt x="312" y="310"/>
                  </a:lnTo>
                  <a:lnTo>
                    <a:pt x="312" y="310"/>
                  </a:lnTo>
                  <a:lnTo>
                    <a:pt x="310" y="312"/>
                  </a:lnTo>
                  <a:lnTo>
                    <a:pt x="308" y="312"/>
                  </a:lnTo>
                  <a:lnTo>
                    <a:pt x="300" y="312"/>
                  </a:lnTo>
                  <a:lnTo>
                    <a:pt x="300" y="312"/>
                  </a:lnTo>
                  <a:lnTo>
                    <a:pt x="298" y="312"/>
                  </a:lnTo>
                  <a:lnTo>
                    <a:pt x="296" y="312"/>
                  </a:lnTo>
                  <a:lnTo>
                    <a:pt x="293" y="312"/>
                  </a:lnTo>
                  <a:lnTo>
                    <a:pt x="293" y="315"/>
                  </a:lnTo>
                  <a:lnTo>
                    <a:pt x="291" y="315"/>
                  </a:lnTo>
                  <a:lnTo>
                    <a:pt x="289" y="319"/>
                  </a:lnTo>
                  <a:lnTo>
                    <a:pt x="289" y="319"/>
                  </a:lnTo>
                  <a:lnTo>
                    <a:pt x="286" y="322"/>
                  </a:lnTo>
                  <a:lnTo>
                    <a:pt x="289" y="324"/>
                  </a:lnTo>
                  <a:lnTo>
                    <a:pt x="289" y="324"/>
                  </a:lnTo>
                  <a:lnTo>
                    <a:pt x="289" y="327"/>
                  </a:lnTo>
                  <a:lnTo>
                    <a:pt x="289" y="327"/>
                  </a:lnTo>
                  <a:lnTo>
                    <a:pt x="286" y="329"/>
                  </a:lnTo>
                  <a:lnTo>
                    <a:pt x="286" y="331"/>
                  </a:lnTo>
                  <a:lnTo>
                    <a:pt x="286" y="334"/>
                  </a:lnTo>
                  <a:lnTo>
                    <a:pt x="286" y="336"/>
                  </a:lnTo>
                  <a:lnTo>
                    <a:pt x="286" y="338"/>
                  </a:lnTo>
                  <a:lnTo>
                    <a:pt x="286" y="338"/>
                  </a:lnTo>
                  <a:lnTo>
                    <a:pt x="289" y="341"/>
                  </a:lnTo>
                  <a:lnTo>
                    <a:pt x="289" y="346"/>
                  </a:lnTo>
                  <a:lnTo>
                    <a:pt x="289" y="350"/>
                  </a:lnTo>
                  <a:lnTo>
                    <a:pt x="286" y="353"/>
                  </a:lnTo>
                  <a:lnTo>
                    <a:pt x="286" y="353"/>
                  </a:lnTo>
                  <a:lnTo>
                    <a:pt x="284" y="355"/>
                  </a:lnTo>
                  <a:lnTo>
                    <a:pt x="281" y="355"/>
                  </a:lnTo>
                  <a:lnTo>
                    <a:pt x="281" y="355"/>
                  </a:lnTo>
                  <a:lnTo>
                    <a:pt x="279" y="355"/>
                  </a:lnTo>
                  <a:lnTo>
                    <a:pt x="279" y="353"/>
                  </a:lnTo>
                  <a:lnTo>
                    <a:pt x="277" y="353"/>
                  </a:lnTo>
                  <a:lnTo>
                    <a:pt x="277" y="353"/>
                  </a:lnTo>
                  <a:lnTo>
                    <a:pt x="270" y="353"/>
                  </a:lnTo>
                  <a:lnTo>
                    <a:pt x="267" y="353"/>
                  </a:lnTo>
                  <a:lnTo>
                    <a:pt x="267" y="353"/>
                  </a:lnTo>
                  <a:lnTo>
                    <a:pt x="265" y="353"/>
                  </a:lnTo>
                  <a:lnTo>
                    <a:pt x="265" y="353"/>
                  </a:lnTo>
                  <a:lnTo>
                    <a:pt x="263" y="353"/>
                  </a:lnTo>
                  <a:lnTo>
                    <a:pt x="260" y="353"/>
                  </a:lnTo>
                  <a:lnTo>
                    <a:pt x="260" y="355"/>
                  </a:lnTo>
                  <a:lnTo>
                    <a:pt x="258" y="355"/>
                  </a:lnTo>
                  <a:lnTo>
                    <a:pt x="255" y="355"/>
                  </a:lnTo>
                  <a:lnTo>
                    <a:pt x="253" y="357"/>
                  </a:lnTo>
                  <a:lnTo>
                    <a:pt x="251" y="357"/>
                  </a:lnTo>
                  <a:lnTo>
                    <a:pt x="251" y="360"/>
                  </a:lnTo>
                  <a:lnTo>
                    <a:pt x="251" y="362"/>
                  </a:lnTo>
                  <a:lnTo>
                    <a:pt x="253" y="364"/>
                  </a:lnTo>
                  <a:lnTo>
                    <a:pt x="253" y="367"/>
                  </a:lnTo>
                  <a:lnTo>
                    <a:pt x="253" y="367"/>
                  </a:lnTo>
                  <a:lnTo>
                    <a:pt x="251" y="369"/>
                  </a:lnTo>
                  <a:lnTo>
                    <a:pt x="251" y="369"/>
                  </a:lnTo>
                  <a:lnTo>
                    <a:pt x="251" y="369"/>
                  </a:lnTo>
                  <a:lnTo>
                    <a:pt x="248" y="369"/>
                  </a:lnTo>
                  <a:lnTo>
                    <a:pt x="246" y="367"/>
                  </a:lnTo>
                  <a:lnTo>
                    <a:pt x="246" y="367"/>
                  </a:lnTo>
                  <a:lnTo>
                    <a:pt x="246" y="364"/>
                  </a:lnTo>
                  <a:lnTo>
                    <a:pt x="246" y="364"/>
                  </a:lnTo>
                  <a:lnTo>
                    <a:pt x="246" y="362"/>
                  </a:lnTo>
                  <a:lnTo>
                    <a:pt x="246" y="362"/>
                  </a:lnTo>
                  <a:lnTo>
                    <a:pt x="244" y="362"/>
                  </a:lnTo>
                  <a:lnTo>
                    <a:pt x="244" y="362"/>
                  </a:lnTo>
                  <a:lnTo>
                    <a:pt x="241" y="362"/>
                  </a:lnTo>
                  <a:lnTo>
                    <a:pt x="241" y="364"/>
                  </a:lnTo>
                  <a:lnTo>
                    <a:pt x="241" y="364"/>
                  </a:lnTo>
                  <a:lnTo>
                    <a:pt x="244" y="367"/>
                  </a:lnTo>
                  <a:lnTo>
                    <a:pt x="244" y="367"/>
                  </a:lnTo>
                  <a:lnTo>
                    <a:pt x="244" y="369"/>
                  </a:lnTo>
                  <a:lnTo>
                    <a:pt x="244" y="369"/>
                  </a:lnTo>
                  <a:lnTo>
                    <a:pt x="244" y="372"/>
                  </a:lnTo>
                  <a:lnTo>
                    <a:pt x="241" y="374"/>
                  </a:lnTo>
                  <a:lnTo>
                    <a:pt x="241" y="374"/>
                  </a:lnTo>
                  <a:lnTo>
                    <a:pt x="239" y="376"/>
                  </a:lnTo>
                  <a:lnTo>
                    <a:pt x="236" y="376"/>
                  </a:lnTo>
                  <a:lnTo>
                    <a:pt x="236" y="379"/>
                  </a:lnTo>
                  <a:lnTo>
                    <a:pt x="234" y="379"/>
                  </a:lnTo>
                  <a:lnTo>
                    <a:pt x="232" y="379"/>
                  </a:lnTo>
                  <a:lnTo>
                    <a:pt x="229" y="379"/>
                  </a:lnTo>
                  <a:lnTo>
                    <a:pt x="229" y="379"/>
                  </a:lnTo>
                  <a:lnTo>
                    <a:pt x="225" y="376"/>
                  </a:lnTo>
                  <a:lnTo>
                    <a:pt x="225" y="376"/>
                  </a:lnTo>
                  <a:lnTo>
                    <a:pt x="225" y="374"/>
                  </a:lnTo>
                  <a:lnTo>
                    <a:pt x="222" y="372"/>
                  </a:lnTo>
                  <a:lnTo>
                    <a:pt x="222" y="372"/>
                  </a:lnTo>
                  <a:lnTo>
                    <a:pt x="220" y="369"/>
                  </a:lnTo>
                  <a:lnTo>
                    <a:pt x="218" y="369"/>
                  </a:lnTo>
                  <a:lnTo>
                    <a:pt x="215" y="369"/>
                  </a:lnTo>
                  <a:lnTo>
                    <a:pt x="215" y="372"/>
                  </a:lnTo>
                  <a:lnTo>
                    <a:pt x="213" y="372"/>
                  </a:lnTo>
                  <a:lnTo>
                    <a:pt x="213" y="374"/>
                  </a:lnTo>
                  <a:lnTo>
                    <a:pt x="210" y="374"/>
                  </a:lnTo>
                  <a:lnTo>
                    <a:pt x="210" y="374"/>
                  </a:lnTo>
                  <a:lnTo>
                    <a:pt x="208" y="374"/>
                  </a:lnTo>
                  <a:lnTo>
                    <a:pt x="206" y="374"/>
                  </a:lnTo>
                  <a:lnTo>
                    <a:pt x="203" y="372"/>
                  </a:lnTo>
                  <a:lnTo>
                    <a:pt x="199" y="372"/>
                  </a:lnTo>
                  <a:lnTo>
                    <a:pt x="196" y="372"/>
                  </a:lnTo>
                  <a:lnTo>
                    <a:pt x="194" y="372"/>
                  </a:lnTo>
                  <a:lnTo>
                    <a:pt x="192" y="372"/>
                  </a:lnTo>
                  <a:lnTo>
                    <a:pt x="189" y="374"/>
                  </a:lnTo>
                  <a:lnTo>
                    <a:pt x="187" y="374"/>
                  </a:lnTo>
                  <a:lnTo>
                    <a:pt x="187" y="374"/>
                  </a:lnTo>
                  <a:lnTo>
                    <a:pt x="184" y="376"/>
                  </a:lnTo>
                  <a:lnTo>
                    <a:pt x="184" y="376"/>
                  </a:lnTo>
                  <a:lnTo>
                    <a:pt x="182" y="379"/>
                  </a:lnTo>
                  <a:lnTo>
                    <a:pt x="180" y="379"/>
                  </a:lnTo>
                  <a:lnTo>
                    <a:pt x="180" y="376"/>
                  </a:lnTo>
                  <a:lnTo>
                    <a:pt x="177" y="376"/>
                  </a:lnTo>
                  <a:lnTo>
                    <a:pt x="177" y="376"/>
                  </a:lnTo>
                  <a:lnTo>
                    <a:pt x="175" y="379"/>
                  </a:lnTo>
                  <a:lnTo>
                    <a:pt x="177" y="381"/>
                  </a:lnTo>
                  <a:lnTo>
                    <a:pt x="177" y="381"/>
                  </a:lnTo>
                  <a:lnTo>
                    <a:pt x="175" y="383"/>
                  </a:lnTo>
                  <a:lnTo>
                    <a:pt x="175" y="383"/>
                  </a:lnTo>
                  <a:lnTo>
                    <a:pt x="175" y="386"/>
                  </a:lnTo>
                  <a:lnTo>
                    <a:pt x="175" y="386"/>
                  </a:lnTo>
                  <a:lnTo>
                    <a:pt x="175" y="388"/>
                  </a:lnTo>
                  <a:lnTo>
                    <a:pt x="175" y="388"/>
                  </a:lnTo>
                  <a:lnTo>
                    <a:pt x="175" y="390"/>
                  </a:lnTo>
                  <a:lnTo>
                    <a:pt x="173" y="390"/>
                  </a:lnTo>
                  <a:lnTo>
                    <a:pt x="170" y="390"/>
                  </a:lnTo>
                  <a:lnTo>
                    <a:pt x="170" y="390"/>
                  </a:lnTo>
                  <a:lnTo>
                    <a:pt x="168" y="393"/>
                  </a:lnTo>
                  <a:lnTo>
                    <a:pt x="168" y="393"/>
                  </a:lnTo>
                  <a:lnTo>
                    <a:pt x="168" y="395"/>
                  </a:lnTo>
                  <a:lnTo>
                    <a:pt x="168" y="395"/>
                  </a:lnTo>
                  <a:lnTo>
                    <a:pt x="168" y="395"/>
                  </a:lnTo>
                  <a:lnTo>
                    <a:pt x="165" y="398"/>
                  </a:lnTo>
                  <a:lnTo>
                    <a:pt x="165" y="398"/>
                  </a:lnTo>
                  <a:lnTo>
                    <a:pt x="165" y="400"/>
                  </a:lnTo>
                  <a:lnTo>
                    <a:pt x="163" y="400"/>
                  </a:lnTo>
                  <a:lnTo>
                    <a:pt x="163" y="400"/>
                  </a:lnTo>
                  <a:lnTo>
                    <a:pt x="163" y="400"/>
                  </a:lnTo>
                  <a:lnTo>
                    <a:pt x="161" y="400"/>
                  </a:lnTo>
                  <a:lnTo>
                    <a:pt x="161" y="400"/>
                  </a:lnTo>
                  <a:lnTo>
                    <a:pt x="161" y="402"/>
                  </a:lnTo>
                  <a:lnTo>
                    <a:pt x="158" y="402"/>
                  </a:lnTo>
                  <a:lnTo>
                    <a:pt x="158" y="402"/>
                  </a:lnTo>
                  <a:lnTo>
                    <a:pt x="154" y="400"/>
                  </a:lnTo>
                  <a:lnTo>
                    <a:pt x="154" y="400"/>
                  </a:lnTo>
                  <a:lnTo>
                    <a:pt x="154" y="398"/>
                  </a:lnTo>
                  <a:lnTo>
                    <a:pt x="151" y="395"/>
                  </a:lnTo>
                  <a:lnTo>
                    <a:pt x="151" y="393"/>
                  </a:lnTo>
                  <a:lnTo>
                    <a:pt x="151" y="393"/>
                  </a:lnTo>
                  <a:lnTo>
                    <a:pt x="151" y="393"/>
                  </a:lnTo>
                  <a:lnTo>
                    <a:pt x="149" y="393"/>
                  </a:lnTo>
                  <a:lnTo>
                    <a:pt x="149" y="393"/>
                  </a:lnTo>
                  <a:lnTo>
                    <a:pt x="149" y="395"/>
                  </a:lnTo>
                  <a:lnTo>
                    <a:pt x="147" y="395"/>
                  </a:lnTo>
                  <a:lnTo>
                    <a:pt x="147" y="398"/>
                  </a:lnTo>
                  <a:lnTo>
                    <a:pt x="147" y="398"/>
                  </a:lnTo>
                  <a:lnTo>
                    <a:pt x="144" y="395"/>
                  </a:lnTo>
                  <a:lnTo>
                    <a:pt x="142" y="395"/>
                  </a:lnTo>
                  <a:lnTo>
                    <a:pt x="139" y="395"/>
                  </a:lnTo>
                  <a:lnTo>
                    <a:pt x="139" y="395"/>
                  </a:lnTo>
                  <a:lnTo>
                    <a:pt x="137" y="395"/>
                  </a:lnTo>
                  <a:lnTo>
                    <a:pt x="135" y="393"/>
                  </a:lnTo>
                  <a:lnTo>
                    <a:pt x="132" y="393"/>
                  </a:lnTo>
                  <a:lnTo>
                    <a:pt x="132" y="393"/>
                  </a:lnTo>
                  <a:lnTo>
                    <a:pt x="130" y="395"/>
                  </a:lnTo>
                  <a:lnTo>
                    <a:pt x="130" y="395"/>
                  </a:lnTo>
                  <a:lnTo>
                    <a:pt x="128" y="395"/>
                  </a:lnTo>
                  <a:lnTo>
                    <a:pt x="128" y="395"/>
                  </a:lnTo>
                  <a:lnTo>
                    <a:pt x="128" y="395"/>
                  </a:lnTo>
                  <a:lnTo>
                    <a:pt x="125" y="398"/>
                  </a:lnTo>
                  <a:lnTo>
                    <a:pt x="125" y="398"/>
                  </a:lnTo>
                  <a:lnTo>
                    <a:pt x="123" y="398"/>
                  </a:lnTo>
                  <a:lnTo>
                    <a:pt x="123" y="398"/>
                  </a:lnTo>
                  <a:lnTo>
                    <a:pt x="120" y="398"/>
                  </a:lnTo>
                  <a:lnTo>
                    <a:pt x="120" y="395"/>
                  </a:lnTo>
                  <a:lnTo>
                    <a:pt x="120" y="395"/>
                  </a:lnTo>
                  <a:lnTo>
                    <a:pt x="118" y="395"/>
                  </a:lnTo>
                  <a:lnTo>
                    <a:pt x="118" y="395"/>
                  </a:lnTo>
                  <a:lnTo>
                    <a:pt x="116" y="395"/>
                  </a:lnTo>
                  <a:lnTo>
                    <a:pt x="116" y="395"/>
                  </a:lnTo>
                  <a:lnTo>
                    <a:pt x="113" y="395"/>
                  </a:lnTo>
                  <a:lnTo>
                    <a:pt x="113" y="395"/>
                  </a:lnTo>
                  <a:lnTo>
                    <a:pt x="113" y="395"/>
                  </a:lnTo>
                  <a:lnTo>
                    <a:pt x="111" y="395"/>
                  </a:lnTo>
                  <a:lnTo>
                    <a:pt x="111" y="395"/>
                  </a:lnTo>
                  <a:lnTo>
                    <a:pt x="109" y="395"/>
                  </a:lnTo>
                  <a:lnTo>
                    <a:pt x="106" y="395"/>
                  </a:lnTo>
                  <a:lnTo>
                    <a:pt x="106" y="395"/>
                  </a:lnTo>
                  <a:lnTo>
                    <a:pt x="104" y="393"/>
                  </a:lnTo>
                  <a:lnTo>
                    <a:pt x="104" y="393"/>
                  </a:lnTo>
                  <a:lnTo>
                    <a:pt x="104" y="393"/>
                  </a:lnTo>
                  <a:lnTo>
                    <a:pt x="102" y="393"/>
                  </a:lnTo>
                  <a:lnTo>
                    <a:pt x="102" y="390"/>
                  </a:lnTo>
                  <a:lnTo>
                    <a:pt x="102" y="393"/>
                  </a:lnTo>
                  <a:lnTo>
                    <a:pt x="99" y="393"/>
                  </a:lnTo>
                  <a:lnTo>
                    <a:pt x="99" y="393"/>
                  </a:lnTo>
                  <a:lnTo>
                    <a:pt x="97" y="393"/>
                  </a:lnTo>
                  <a:lnTo>
                    <a:pt x="94" y="390"/>
                  </a:lnTo>
                  <a:lnTo>
                    <a:pt x="87" y="390"/>
                  </a:lnTo>
                  <a:lnTo>
                    <a:pt x="83" y="386"/>
                  </a:lnTo>
                  <a:lnTo>
                    <a:pt x="83" y="386"/>
                  </a:lnTo>
                  <a:lnTo>
                    <a:pt x="83" y="386"/>
                  </a:lnTo>
                  <a:lnTo>
                    <a:pt x="68" y="386"/>
                  </a:lnTo>
                  <a:lnTo>
                    <a:pt x="64" y="386"/>
                  </a:lnTo>
                  <a:lnTo>
                    <a:pt x="61" y="386"/>
                  </a:lnTo>
                  <a:lnTo>
                    <a:pt x="59" y="383"/>
                  </a:lnTo>
                  <a:lnTo>
                    <a:pt x="59" y="383"/>
                  </a:lnTo>
                  <a:lnTo>
                    <a:pt x="52" y="386"/>
                  </a:lnTo>
                  <a:lnTo>
                    <a:pt x="49" y="386"/>
                  </a:lnTo>
                  <a:lnTo>
                    <a:pt x="40" y="390"/>
                  </a:lnTo>
                  <a:lnTo>
                    <a:pt x="35" y="395"/>
                  </a:lnTo>
                  <a:lnTo>
                    <a:pt x="35" y="398"/>
                  </a:lnTo>
                  <a:lnTo>
                    <a:pt x="35" y="400"/>
                  </a:lnTo>
                  <a:lnTo>
                    <a:pt x="35" y="402"/>
                  </a:lnTo>
                  <a:lnTo>
                    <a:pt x="35" y="407"/>
                  </a:lnTo>
                  <a:lnTo>
                    <a:pt x="35" y="409"/>
                  </a:lnTo>
                  <a:lnTo>
                    <a:pt x="35" y="412"/>
                  </a:lnTo>
                  <a:lnTo>
                    <a:pt x="38" y="412"/>
                  </a:lnTo>
                  <a:lnTo>
                    <a:pt x="38" y="412"/>
                  </a:lnTo>
                  <a:lnTo>
                    <a:pt x="38" y="412"/>
                  </a:lnTo>
                  <a:lnTo>
                    <a:pt x="38" y="412"/>
                  </a:lnTo>
                  <a:lnTo>
                    <a:pt x="40" y="414"/>
                  </a:lnTo>
                  <a:lnTo>
                    <a:pt x="40" y="419"/>
                  </a:lnTo>
                  <a:lnTo>
                    <a:pt x="42" y="421"/>
                  </a:lnTo>
                  <a:lnTo>
                    <a:pt x="42" y="421"/>
                  </a:lnTo>
                  <a:lnTo>
                    <a:pt x="40" y="421"/>
                  </a:lnTo>
                  <a:lnTo>
                    <a:pt x="40" y="421"/>
                  </a:lnTo>
                  <a:lnTo>
                    <a:pt x="38" y="421"/>
                  </a:lnTo>
                  <a:lnTo>
                    <a:pt x="38" y="421"/>
                  </a:lnTo>
                  <a:lnTo>
                    <a:pt x="38" y="421"/>
                  </a:lnTo>
                  <a:lnTo>
                    <a:pt x="35" y="421"/>
                  </a:lnTo>
                  <a:lnTo>
                    <a:pt x="35" y="421"/>
                  </a:lnTo>
                  <a:lnTo>
                    <a:pt x="33" y="424"/>
                  </a:lnTo>
                  <a:lnTo>
                    <a:pt x="33" y="426"/>
                  </a:lnTo>
                  <a:lnTo>
                    <a:pt x="33" y="426"/>
                  </a:lnTo>
                  <a:lnTo>
                    <a:pt x="33" y="426"/>
                  </a:lnTo>
                  <a:lnTo>
                    <a:pt x="33" y="426"/>
                  </a:lnTo>
                  <a:lnTo>
                    <a:pt x="33" y="433"/>
                  </a:lnTo>
                  <a:lnTo>
                    <a:pt x="33" y="438"/>
                  </a:lnTo>
                  <a:lnTo>
                    <a:pt x="33" y="440"/>
                  </a:lnTo>
                  <a:lnTo>
                    <a:pt x="33" y="440"/>
                  </a:lnTo>
                  <a:lnTo>
                    <a:pt x="33" y="440"/>
                  </a:lnTo>
                  <a:lnTo>
                    <a:pt x="33" y="440"/>
                  </a:lnTo>
                  <a:lnTo>
                    <a:pt x="31" y="438"/>
                  </a:lnTo>
                  <a:lnTo>
                    <a:pt x="28" y="438"/>
                  </a:lnTo>
                  <a:lnTo>
                    <a:pt x="28" y="438"/>
                  </a:lnTo>
                  <a:lnTo>
                    <a:pt x="28" y="440"/>
                  </a:lnTo>
                  <a:lnTo>
                    <a:pt x="28" y="440"/>
                  </a:lnTo>
                  <a:lnTo>
                    <a:pt x="28" y="440"/>
                  </a:lnTo>
                  <a:lnTo>
                    <a:pt x="31" y="443"/>
                  </a:lnTo>
                  <a:lnTo>
                    <a:pt x="31" y="445"/>
                  </a:lnTo>
                  <a:lnTo>
                    <a:pt x="31" y="447"/>
                  </a:lnTo>
                  <a:lnTo>
                    <a:pt x="33" y="447"/>
                  </a:lnTo>
                  <a:lnTo>
                    <a:pt x="33" y="447"/>
                  </a:lnTo>
                  <a:lnTo>
                    <a:pt x="33" y="450"/>
                  </a:lnTo>
                  <a:lnTo>
                    <a:pt x="33" y="450"/>
                  </a:lnTo>
                  <a:lnTo>
                    <a:pt x="35" y="457"/>
                  </a:lnTo>
                  <a:lnTo>
                    <a:pt x="35" y="459"/>
                  </a:lnTo>
                  <a:lnTo>
                    <a:pt x="35" y="459"/>
                  </a:lnTo>
                  <a:lnTo>
                    <a:pt x="38" y="459"/>
                  </a:lnTo>
                  <a:lnTo>
                    <a:pt x="40" y="461"/>
                  </a:lnTo>
                  <a:lnTo>
                    <a:pt x="42" y="461"/>
                  </a:lnTo>
                  <a:lnTo>
                    <a:pt x="42" y="461"/>
                  </a:lnTo>
                  <a:lnTo>
                    <a:pt x="45" y="464"/>
                  </a:lnTo>
                  <a:lnTo>
                    <a:pt x="45" y="471"/>
                  </a:lnTo>
                  <a:lnTo>
                    <a:pt x="47" y="478"/>
                  </a:lnTo>
                  <a:lnTo>
                    <a:pt x="47" y="480"/>
                  </a:lnTo>
                  <a:lnTo>
                    <a:pt x="47" y="483"/>
                  </a:lnTo>
                  <a:lnTo>
                    <a:pt x="47" y="483"/>
                  </a:lnTo>
                  <a:lnTo>
                    <a:pt x="47" y="485"/>
                  </a:lnTo>
                  <a:lnTo>
                    <a:pt x="47" y="485"/>
                  </a:lnTo>
                  <a:lnTo>
                    <a:pt x="47" y="488"/>
                  </a:lnTo>
                  <a:lnTo>
                    <a:pt x="45" y="488"/>
                  </a:lnTo>
                  <a:lnTo>
                    <a:pt x="45" y="488"/>
                  </a:lnTo>
                  <a:lnTo>
                    <a:pt x="45" y="490"/>
                  </a:lnTo>
                  <a:lnTo>
                    <a:pt x="42" y="492"/>
                  </a:lnTo>
                  <a:lnTo>
                    <a:pt x="42" y="495"/>
                  </a:lnTo>
                  <a:lnTo>
                    <a:pt x="42" y="495"/>
                  </a:lnTo>
                  <a:lnTo>
                    <a:pt x="38" y="499"/>
                  </a:lnTo>
                  <a:lnTo>
                    <a:pt x="38" y="499"/>
                  </a:lnTo>
                  <a:lnTo>
                    <a:pt x="38" y="499"/>
                  </a:lnTo>
                  <a:lnTo>
                    <a:pt x="35" y="499"/>
                  </a:lnTo>
                  <a:lnTo>
                    <a:pt x="35" y="499"/>
                  </a:lnTo>
                  <a:lnTo>
                    <a:pt x="35" y="499"/>
                  </a:lnTo>
                  <a:lnTo>
                    <a:pt x="35" y="497"/>
                  </a:lnTo>
                  <a:lnTo>
                    <a:pt x="33" y="497"/>
                  </a:lnTo>
                  <a:lnTo>
                    <a:pt x="33" y="497"/>
                  </a:lnTo>
                  <a:lnTo>
                    <a:pt x="33" y="497"/>
                  </a:lnTo>
                  <a:lnTo>
                    <a:pt x="31" y="497"/>
                  </a:lnTo>
                  <a:lnTo>
                    <a:pt x="31" y="497"/>
                  </a:lnTo>
                  <a:lnTo>
                    <a:pt x="28" y="497"/>
                  </a:lnTo>
                  <a:lnTo>
                    <a:pt x="28" y="497"/>
                  </a:lnTo>
                  <a:lnTo>
                    <a:pt x="26" y="497"/>
                  </a:lnTo>
                  <a:lnTo>
                    <a:pt x="26" y="497"/>
                  </a:lnTo>
                  <a:lnTo>
                    <a:pt x="23" y="497"/>
                  </a:lnTo>
                  <a:lnTo>
                    <a:pt x="21" y="495"/>
                  </a:lnTo>
                  <a:lnTo>
                    <a:pt x="19" y="495"/>
                  </a:lnTo>
                  <a:lnTo>
                    <a:pt x="16" y="495"/>
                  </a:lnTo>
                  <a:lnTo>
                    <a:pt x="7" y="490"/>
                  </a:lnTo>
                  <a:lnTo>
                    <a:pt x="5" y="490"/>
                  </a:lnTo>
                  <a:lnTo>
                    <a:pt x="2" y="492"/>
                  </a:lnTo>
                  <a:lnTo>
                    <a:pt x="2" y="495"/>
                  </a:lnTo>
                  <a:lnTo>
                    <a:pt x="2" y="497"/>
                  </a:lnTo>
                  <a:lnTo>
                    <a:pt x="2" y="497"/>
                  </a:lnTo>
                  <a:lnTo>
                    <a:pt x="2" y="499"/>
                  </a:lnTo>
                  <a:lnTo>
                    <a:pt x="2" y="499"/>
                  </a:lnTo>
                  <a:lnTo>
                    <a:pt x="0" y="499"/>
                  </a:lnTo>
                  <a:lnTo>
                    <a:pt x="0" y="502"/>
                  </a:lnTo>
                  <a:lnTo>
                    <a:pt x="0" y="502"/>
                  </a:lnTo>
                  <a:lnTo>
                    <a:pt x="0" y="502"/>
                  </a:lnTo>
                  <a:lnTo>
                    <a:pt x="2" y="502"/>
                  </a:lnTo>
                  <a:lnTo>
                    <a:pt x="5" y="504"/>
                  </a:lnTo>
                  <a:lnTo>
                    <a:pt x="5" y="504"/>
                  </a:lnTo>
                  <a:lnTo>
                    <a:pt x="7" y="504"/>
                  </a:lnTo>
                  <a:lnTo>
                    <a:pt x="9" y="504"/>
                  </a:lnTo>
                  <a:lnTo>
                    <a:pt x="9" y="506"/>
                  </a:lnTo>
                  <a:lnTo>
                    <a:pt x="9" y="506"/>
                  </a:lnTo>
                  <a:lnTo>
                    <a:pt x="12" y="506"/>
                  </a:lnTo>
                  <a:lnTo>
                    <a:pt x="12" y="506"/>
                  </a:lnTo>
                  <a:lnTo>
                    <a:pt x="12" y="509"/>
                  </a:lnTo>
                  <a:lnTo>
                    <a:pt x="12" y="509"/>
                  </a:lnTo>
                  <a:lnTo>
                    <a:pt x="12" y="511"/>
                  </a:lnTo>
                  <a:lnTo>
                    <a:pt x="12" y="514"/>
                  </a:lnTo>
                  <a:lnTo>
                    <a:pt x="12" y="516"/>
                  </a:lnTo>
                  <a:lnTo>
                    <a:pt x="9" y="525"/>
                  </a:lnTo>
                  <a:lnTo>
                    <a:pt x="9" y="525"/>
                  </a:lnTo>
                  <a:lnTo>
                    <a:pt x="9" y="525"/>
                  </a:lnTo>
                  <a:lnTo>
                    <a:pt x="9" y="525"/>
                  </a:lnTo>
                  <a:lnTo>
                    <a:pt x="7" y="528"/>
                  </a:lnTo>
                  <a:lnTo>
                    <a:pt x="5" y="528"/>
                  </a:lnTo>
                  <a:lnTo>
                    <a:pt x="5" y="528"/>
                  </a:lnTo>
                  <a:lnTo>
                    <a:pt x="5" y="532"/>
                  </a:lnTo>
                  <a:lnTo>
                    <a:pt x="5" y="532"/>
                  </a:lnTo>
                  <a:lnTo>
                    <a:pt x="5" y="535"/>
                  </a:lnTo>
                  <a:lnTo>
                    <a:pt x="5" y="537"/>
                  </a:lnTo>
                  <a:lnTo>
                    <a:pt x="2" y="540"/>
                  </a:lnTo>
                  <a:lnTo>
                    <a:pt x="2" y="542"/>
                  </a:lnTo>
                  <a:lnTo>
                    <a:pt x="2" y="544"/>
                  </a:lnTo>
                  <a:lnTo>
                    <a:pt x="2" y="547"/>
                  </a:lnTo>
                  <a:lnTo>
                    <a:pt x="5" y="551"/>
                  </a:lnTo>
                  <a:lnTo>
                    <a:pt x="5" y="551"/>
                  </a:lnTo>
                  <a:lnTo>
                    <a:pt x="5" y="554"/>
                  </a:lnTo>
                  <a:lnTo>
                    <a:pt x="7" y="554"/>
                  </a:lnTo>
                  <a:lnTo>
                    <a:pt x="7" y="554"/>
                  </a:lnTo>
                  <a:lnTo>
                    <a:pt x="9" y="554"/>
                  </a:lnTo>
                  <a:lnTo>
                    <a:pt x="9" y="556"/>
                  </a:lnTo>
                  <a:lnTo>
                    <a:pt x="9" y="556"/>
                  </a:lnTo>
                  <a:lnTo>
                    <a:pt x="12" y="559"/>
                  </a:lnTo>
                  <a:lnTo>
                    <a:pt x="12" y="561"/>
                  </a:lnTo>
                  <a:lnTo>
                    <a:pt x="12" y="561"/>
                  </a:lnTo>
                  <a:lnTo>
                    <a:pt x="12" y="561"/>
                  </a:lnTo>
                  <a:lnTo>
                    <a:pt x="14" y="561"/>
                  </a:lnTo>
                  <a:lnTo>
                    <a:pt x="14" y="561"/>
                  </a:lnTo>
                  <a:lnTo>
                    <a:pt x="16" y="561"/>
                  </a:lnTo>
                  <a:lnTo>
                    <a:pt x="16" y="561"/>
                  </a:lnTo>
                  <a:lnTo>
                    <a:pt x="16" y="561"/>
                  </a:lnTo>
                  <a:lnTo>
                    <a:pt x="19" y="561"/>
                  </a:lnTo>
                  <a:lnTo>
                    <a:pt x="21" y="561"/>
                  </a:lnTo>
                  <a:lnTo>
                    <a:pt x="23" y="561"/>
                  </a:lnTo>
                  <a:lnTo>
                    <a:pt x="23" y="561"/>
                  </a:lnTo>
                  <a:lnTo>
                    <a:pt x="23" y="563"/>
                  </a:lnTo>
                  <a:lnTo>
                    <a:pt x="23" y="563"/>
                  </a:lnTo>
                  <a:lnTo>
                    <a:pt x="23" y="566"/>
                  </a:lnTo>
                  <a:lnTo>
                    <a:pt x="23" y="566"/>
                  </a:lnTo>
                  <a:lnTo>
                    <a:pt x="23" y="568"/>
                  </a:lnTo>
                  <a:lnTo>
                    <a:pt x="23" y="568"/>
                  </a:lnTo>
                  <a:lnTo>
                    <a:pt x="21" y="570"/>
                  </a:lnTo>
                  <a:lnTo>
                    <a:pt x="21" y="570"/>
                  </a:lnTo>
                  <a:lnTo>
                    <a:pt x="21" y="570"/>
                  </a:lnTo>
                  <a:lnTo>
                    <a:pt x="21" y="570"/>
                  </a:lnTo>
                  <a:lnTo>
                    <a:pt x="19" y="570"/>
                  </a:lnTo>
                  <a:lnTo>
                    <a:pt x="19" y="570"/>
                  </a:lnTo>
                  <a:lnTo>
                    <a:pt x="19" y="570"/>
                  </a:lnTo>
                  <a:lnTo>
                    <a:pt x="19" y="570"/>
                  </a:lnTo>
                  <a:lnTo>
                    <a:pt x="16" y="570"/>
                  </a:lnTo>
                  <a:lnTo>
                    <a:pt x="16" y="570"/>
                  </a:lnTo>
                  <a:lnTo>
                    <a:pt x="16" y="573"/>
                  </a:lnTo>
                  <a:lnTo>
                    <a:pt x="16" y="573"/>
                  </a:lnTo>
                  <a:lnTo>
                    <a:pt x="16" y="575"/>
                  </a:lnTo>
                  <a:lnTo>
                    <a:pt x="16" y="575"/>
                  </a:lnTo>
                  <a:lnTo>
                    <a:pt x="16" y="577"/>
                  </a:lnTo>
                  <a:lnTo>
                    <a:pt x="16" y="577"/>
                  </a:lnTo>
                  <a:lnTo>
                    <a:pt x="19" y="580"/>
                  </a:lnTo>
                  <a:lnTo>
                    <a:pt x="19" y="580"/>
                  </a:lnTo>
                  <a:lnTo>
                    <a:pt x="23" y="582"/>
                  </a:lnTo>
                  <a:lnTo>
                    <a:pt x="23" y="582"/>
                  </a:lnTo>
                  <a:lnTo>
                    <a:pt x="23" y="582"/>
                  </a:lnTo>
                  <a:lnTo>
                    <a:pt x="23" y="585"/>
                  </a:lnTo>
                  <a:lnTo>
                    <a:pt x="23" y="585"/>
                  </a:lnTo>
                  <a:lnTo>
                    <a:pt x="21" y="585"/>
                  </a:lnTo>
                  <a:lnTo>
                    <a:pt x="21" y="587"/>
                  </a:lnTo>
                  <a:lnTo>
                    <a:pt x="21" y="587"/>
                  </a:lnTo>
                  <a:lnTo>
                    <a:pt x="28" y="589"/>
                  </a:lnTo>
                  <a:lnTo>
                    <a:pt x="33" y="589"/>
                  </a:lnTo>
                  <a:lnTo>
                    <a:pt x="35" y="589"/>
                  </a:lnTo>
                  <a:lnTo>
                    <a:pt x="38" y="592"/>
                  </a:lnTo>
                  <a:lnTo>
                    <a:pt x="40" y="592"/>
                  </a:lnTo>
                  <a:lnTo>
                    <a:pt x="40" y="592"/>
                  </a:lnTo>
                  <a:lnTo>
                    <a:pt x="42" y="589"/>
                  </a:lnTo>
                  <a:lnTo>
                    <a:pt x="42" y="589"/>
                  </a:lnTo>
                  <a:lnTo>
                    <a:pt x="42" y="589"/>
                  </a:lnTo>
                  <a:lnTo>
                    <a:pt x="42" y="585"/>
                  </a:lnTo>
                  <a:lnTo>
                    <a:pt x="42" y="585"/>
                  </a:lnTo>
                  <a:lnTo>
                    <a:pt x="42" y="585"/>
                  </a:lnTo>
                  <a:lnTo>
                    <a:pt x="45" y="582"/>
                  </a:lnTo>
                  <a:lnTo>
                    <a:pt x="45" y="580"/>
                  </a:lnTo>
                  <a:lnTo>
                    <a:pt x="47" y="577"/>
                  </a:lnTo>
                  <a:lnTo>
                    <a:pt x="47" y="577"/>
                  </a:lnTo>
                  <a:lnTo>
                    <a:pt x="49" y="577"/>
                  </a:lnTo>
                  <a:lnTo>
                    <a:pt x="49" y="580"/>
                  </a:lnTo>
                  <a:lnTo>
                    <a:pt x="52" y="580"/>
                  </a:lnTo>
                  <a:lnTo>
                    <a:pt x="54" y="580"/>
                  </a:lnTo>
                  <a:lnTo>
                    <a:pt x="57" y="580"/>
                  </a:lnTo>
                  <a:lnTo>
                    <a:pt x="59" y="580"/>
                  </a:lnTo>
                  <a:lnTo>
                    <a:pt x="61" y="580"/>
                  </a:lnTo>
                  <a:lnTo>
                    <a:pt x="61" y="580"/>
                  </a:lnTo>
                  <a:lnTo>
                    <a:pt x="61" y="580"/>
                  </a:lnTo>
                  <a:lnTo>
                    <a:pt x="61" y="580"/>
                  </a:lnTo>
                  <a:lnTo>
                    <a:pt x="61" y="580"/>
                  </a:lnTo>
                  <a:lnTo>
                    <a:pt x="61" y="582"/>
                  </a:lnTo>
                  <a:lnTo>
                    <a:pt x="64" y="582"/>
                  </a:lnTo>
                  <a:lnTo>
                    <a:pt x="64" y="585"/>
                  </a:lnTo>
                  <a:lnTo>
                    <a:pt x="68" y="585"/>
                  </a:lnTo>
                  <a:lnTo>
                    <a:pt x="68" y="585"/>
                  </a:lnTo>
                  <a:lnTo>
                    <a:pt x="71" y="585"/>
                  </a:lnTo>
                  <a:lnTo>
                    <a:pt x="71" y="587"/>
                  </a:lnTo>
                  <a:lnTo>
                    <a:pt x="73" y="589"/>
                  </a:lnTo>
                  <a:lnTo>
                    <a:pt x="76" y="589"/>
                  </a:lnTo>
                  <a:lnTo>
                    <a:pt x="76" y="589"/>
                  </a:lnTo>
                  <a:lnTo>
                    <a:pt x="76" y="589"/>
                  </a:lnTo>
                  <a:lnTo>
                    <a:pt x="78" y="589"/>
                  </a:lnTo>
                  <a:lnTo>
                    <a:pt x="76" y="587"/>
                  </a:lnTo>
                  <a:lnTo>
                    <a:pt x="73" y="585"/>
                  </a:lnTo>
                  <a:lnTo>
                    <a:pt x="73" y="585"/>
                  </a:lnTo>
                  <a:lnTo>
                    <a:pt x="73" y="582"/>
                  </a:lnTo>
                  <a:lnTo>
                    <a:pt x="73" y="582"/>
                  </a:lnTo>
                  <a:lnTo>
                    <a:pt x="73" y="580"/>
                  </a:lnTo>
                  <a:lnTo>
                    <a:pt x="73" y="580"/>
                  </a:lnTo>
                  <a:lnTo>
                    <a:pt x="76" y="580"/>
                  </a:lnTo>
                  <a:lnTo>
                    <a:pt x="76" y="580"/>
                  </a:lnTo>
                  <a:lnTo>
                    <a:pt x="78" y="580"/>
                  </a:lnTo>
                  <a:lnTo>
                    <a:pt x="78" y="580"/>
                  </a:lnTo>
                  <a:lnTo>
                    <a:pt x="78" y="580"/>
                  </a:lnTo>
                  <a:lnTo>
                    <a:pt x="80" y="580"/>
                  </a:lnTo>
                  <a:lnTo>
                    <a:pt x="80" y="582"/>
                  </a:lnTo>
                  <a:lnTo>
                    <a:pt x="80" y="582"/>
                  </a:lnTo>
                  <a:lnTo>
                    <a:pt x="80" y="582"/>
                  </a:lnTo>
                  <a:lnTo>
                    <a:pt x="80" y="582"/>
                  </a:lnTo>
                  <a:lnTo>
                    <a:pt x="80" y="582"/>
                  </a:lnTo>
                  <a:lnTo>
                    <a:pt x="85" y="585"/>
                  </a:lnTo>
                  <a:lnTo>
                    <a:pt x="85" y="585"/>
                  </a:lnTo>
                  <a:lnTo>
                    <a:pt x="85" y="585"/>
                  </a:lnTo>
                  <a:lnTo>
                    <a:pt x="85" y="585"/>
                  </a:lnTo>
                  <a:lnTo>
                    <a:pt x="85" y="587"/>
                  </a:lnTo>
                  <a:lnTo>
                    <a:pt x="85" y="589"/>
                  </a:lnTo>
                  <a:lnTo>
                    <a:pt x="85" y="589"/>
                  </a:lnTo>
                  <a:lnTo>
                    <a:pt x="85" y="592"/>
                  </a:lnTo>
                  <a:lnTo>
                    <a:pt x="85" y="594"/>
                  </a:lnTo>
                  <a:lnTo>
                    <a:pt x="85" y="594"/>
                  </a:lnTo>
                  <a:lnTo>
                    <a:pt x="85" y="596"/>
                  </a:lnTo>
                  <a:lnTo>
                    <a:pt x="85" y="596"/>
                  </a:lnTo>
                  <a:lnTo>
                    <a:pt x="85" y="596"/>
                  </a:lnTo>
                  <a:lnTo>
                    <a:pt x="85" y="596"/>
                  </a:lnTo>
                  <a:lnTo>
                    <a:pt x="83" y="599"/>
                  </a:lnTo>
                  <a:lnTo>
                    <a:pt x="78" y="599"/>
                  </a:lnTo>
                  <a:lnTo>
                    <a:pt x="76" y="599"/>
                  </a:lnTo>
                  <a:lnTo>
                    <a:pt x="76" y="599"/>
                  </a:lnTo>
                  <a:lnTo>
                    <a:pt x="76" y="599"/>
                  </a:lnTo>
                  <a:lnTo>
                    <a:pt x="73" y="601"/>
                  </a:lnTo>
                  <a:lnTo>
                    <a:pt x="71" y="603"/>
                  </a:lnTo>
                  <a:lnTo>
                    <a:pt x="71" y="603"/>
                  </a:lnTo>
                  <a:lnTo>
                    <a:pt x="71" y="603"/>
                  </a:lnTo>
                  <a:lnTo>
                    <a:pt x="71" y="603"/>
                  </a:lnTo>
                  <a:lnTo>
                    <a:pt x="71" y="603"/>
                  </a:lnTo>
                  <a:lnTo>
                    <a:pt x="73" y="606"/>
                  </a:lnTo>
                  <a:lnTo>
                    <a:pt x="73" y="606"/>
                  </a:lnTo>
                  <a:lnTo>
                    <a:pt x="73" y="606"/>
                  </a:lnTo>
                  <a:lnTo>
                    <a:pt x="73" y="606"/>
                  </a:lnTo>
                  <a:lnTo>
                    <a:pt x="73" y="608"/>
                  </a:lnTo>
                  <a:lnTo>
                    <a:pt x="71" y="611"/>
                  </a:lnTo>
                  <a:lnTo>
                    <a:pt x="71" y="611"/>
                  </a:lnTo>
                  <a:lnTo>
                    <a:pt x="71" y="613"/>
                  </a:lnTo>
                  <a:lnTo>
                    <a:pt x="71" y="613"/>
                  </a:lnTo>
                  <a:lnTo>
                    <a:pt x="71" y="613"/>
                  </a:lnTo>
                  <a:lnTo>
                    <a:pt x="73" y="615"/>
                  </a:lnTo>
                  <a:lnTo>
                    <a:pt x="73" y="615"/>
                  </a:lnTo>
                  <a:lnTo>
                    <a:pt x="73" y="618"/>
                  </a:lnTo>
                  <a:lnTo>
                    <a:pt x="73" y="618"/>
                  </a:lnTo>
                  <a:lnTo>
                    <a:pt x="73" y="620"/>
                  </a:lnTo>
                  <a:lnTo>
                    <a:pt x="73" y="620"/>
                  </a:lnTo>
                  <a:lnTo>
                    <a:pt x="76" y="620"/>
                  </a:lnTo>
                  <a:lnTo>
                    <a:pt x="76" y="622"/>
                  </a:lnTo>
                  <a:lnTo>
                    <a:pt x="76" y="622"/>
                  </a:lnTo>
                  <a:lnTo>
                    <a:pt x="78" y="622"/>
                  </a:lnTo>
                  <a:lnTo>
                    <a:pt x="76" y="625"/>
                  </a:lnTo>
                  <a:lnTo>
                    <a:pt x="76" y="625"/>
                  </a:lnTo>
                  <a:lnTo>
                    <a:pt x="76" y="627"/>
                  </a:lnTo>
                  <a:lnTo>
                    <a:pt x="78" y="630"/>
                  </a:lnTo>
                  <a:lnTo>
                    <a:pt x="78" y="630"/>
                  </a:lnTo>
                  <a:lnTo>
                    <a:pt x="78" y="630"/>
                  </a:lnTo>
                  <a:lnTo>
                    <a:pt x="78" y="632"/>
                  </a:lnTo>
                  <a:lnTo>
                    <a:pt x="76" y="632"/>
                  </a:lnTo>
                  <a:lnTo>
                    <a:pt x="76" y="632"/>
                  </a:lnTo>
                  <a:lnTo>
                    <a:pt x="73" y="630"/>
                  </a:lnTo>
                  <a:lnTo>
                    <a:pt x="71" y="630"/>
                  </a:lnTo>
                  <a:lnTo>
                    <a:pt x="71" y="630"/>
                  </a:lnTo>
                  <a:lnTo>
                    <a:pt x="71" y="630"/>
                  </a:lnTo>
                  <a:lnTo>
                    <a:pt x="71" y="627"/>
                  </a:lnTo>
                  <a:lnTo>
                    <a:pt x="71" y="627"/>
                  </a:lnTo>
                  <a:lnTo>
                    <a:pt x="71" y="625"/>
                  </a:lnTo>
                  <a:lnTo>
                    <a:pt x="71" y="625"/>
                  </a:lnTo>
                  <a:lnTo>
                    <a:pt x="68" y="622"/>
                  </a:lnTo>
                  <a:lnTo>
                    <a:pt x="66" y="618"/>
                  </a:lnTo>
                  <a:lnTo>
                    <a:pt x="66" y="618"/>
                  </a:lnTo>
                  <a:lnTo>
                    <a:pt x="66" y="618"/>
                  </a:lnTo>
                  <a:lnTo>
                    <a:pt x="66" y="618"/>
                  </a:lnTo>
                  <a:lnTo>
                    <a:pt x="64" y="618"/>
                  </a:lnTo>
                  <a:lnTo>
                    <a:pt x="64" y="615"/>
                  </a:lnTo>
                  <a:lnTo>
                    <a:pt x="61" y="615"/>
                  </a:lnTo>
                  <a:lnTo>
                    <a:pt x="61" y="615"/>
                  </a:lnTo>
                  <a:lnTo>
                    <a:pt x="61" y="615"/>
                  </a:lnTo>
                  <a:lnTo>
                    <a:pt x="52" y="618"/>
                  </a:lnTo>
                  <a:lnTo>
                    <a:pt x="52" y="618"/>
                  </a:lnTo>
                  <a:lnTo>
                    <a:pt x="49" y="618"/>
                  </a:lnTo>
                  <a:lnTo>
                    <a:pt x="47" y="618"/>
                  </a:lnTo>
                  <a:lnTo>
                    <a:pt x="45" y="618"/>
                  </a:lnTo>
                  <a:lnTo>
                    <a:pt x="45" y="618"/>
                  </a:lnTo>
                  <a:lnTo>
                    <a:pt x="42" y="618"/>
                  </a:lnTo>
                  <a:lnTo>
                    <a:pt x="42" y="615"/>
                  </a:lnTo>
                  <a:lnTo>
                    <a:pt x="42" y="615"/>
                  </a:lnTo>
                  <a:lnTo>
                    <a:pt x="40" y="613"/>
                  </a:lnTo>
                  <a:lnTo>
                    <a:pt x="40" y="613"/>
                  </a:lnTo>
                  <a:lnTo>
                    <a:pt x="35" y="613"/>
                  </a:lnTo>
                  <a:lnTo>
                    <a:pt x="35" y="613"/>
                  </a:lnTo>
                  <a:lnTo>
                    <a:pt x="33" y="611"/>
                  </a:lnTo>
                  <a:lnTo>
                    <a:pt x="33" y="611"/>
                  </a:lnTo>
                  <a:lnTo>
                    <a:pt x="33" y="611"/>
                  </a:lnTo>
                  <a:lnTo>
                    <a:pt x="31" y="611"/>
                  </a:lnTo>
                  <a:lnTo>
                    <a:pt x="31" y="608"/>
                  </a:lnTo>
                  <a:lnTo>
                    <a:pt x="31" y="606"/>
                  </a:lnTo>
                  <a:lnTo>
                    <a:pt x="28" y="601"/>
                  </a:lnTo>
                  <a:lnTo>
                    <a:pt x="28" y="599"/>
                  </a:lnTo>
                  <a:lnTo>
                    <a:pt x="28" y="599"/>
                  </a:lnTo>
                  <a:lnTo>
                    <a:pt x="28" y="599"/>
                  </a:lnTo>
                  <a:lnTo>
                    <a:pt x="28" y="599"/>
                  </a:lnTo>
                  <a:lnTo>
                    <a:pt x="28" y="599"/>
                  </a:lnTo>
                  <a:lnTo>
                    <a:pt x="26" y="599"/>
                  </a:lnTo>
                  <a:lnTo>
                    <a:pt x="26" y="599"/>
                  </a:lnTo>
                  <a:lnTo>
                    <a:pt x="23" y="596"/>
                  </a:lnTo>
                  <a:lnTo>
                    <a:pt x="23" y="596"/>
                  </a:lnTo>
                  <a:lnTo>
                    <a:pt x="23" y="596"/>
                  </a:lnTo>
                  <a:lnTo>
                    <a:pt x="23" y="596"/>
                  </a:lnTo>
                  <a:lnTo>
                    <a:pt x="21" y="596"/>
                  </a:lnTo>
                  <a:lnTo>
                    <a:pt x="21" y="596"/>
                  </a:lnTo>
                  <a:lnTo>
                    <a:pt x="21" y="599"/>
                  </a:lnTo>
                  <a:lnTo>
                    <a:pt x="21" y="599"/>
                  </a:lnTo>
                  <a:lnTo>
                    <a:pt x="19" y="599"/>
                  </a:lnTo>
                  <a:lnTo>
                    <a:pt x="19" y="599"/>
                  </a:lnTo>
                  <a:lnTo>
                    <a:pt x="16" y="601"/>
                  </a:lnTo>
                  <a:lnTo>
                    <a:pt x="16" y="601"/>
                  </a:lnTo>
                  <a:lnTo>
                    <a:pt x="19" y="601"/>
                  </a:lnTo>
                  <a:lnTo>
                    <a:pt x="23" y="608"/>
                  </a:lnTo>
                  <a:lnTo>
                    <a:pt x="26" y="611"/>
                  </a:lnTo>
                  <a:lnTo>
                    <a:pt x="26" y="611"/>
                  </a:lnTo>
                  <a:lnTo>
                    <a:pt x="26" y="613"/>
                  </a:lnTo>
                  <a:lnTo>
                    <a:pt x="26" y="613"/>
                  </a:lnTo>
                  <a:lnTo>
                    <a:pt x="26" y="613"/>
                  </a:lnTo>
                  <a:lnTo>
                    <a:pt x="23" y="615"/>
                  </a:lnTo>
                  <a:lnTo>
                    <a:pt x="26" y="618"/>
                  </a:lnTo>
                  <a:lnTo>
                    <a:pt x="26" y="618"/>
                  </a:lnTo>
                  <a:lnTo>
                    <a:pt x="26" y="618"/>
                  </a:lnTo>
                  <a:lnTo>
                    <a:pt x="26" y="620"/>
                  </a:lnTo>
                  <a:lnTo>
                    <a:pt x="28" y="620"/>
                  </a:lnTo>
                  <a:lnTo>
                    <a:pt x="31" y="622"/>
                  </a:lnTo>
                  <a:lnTo>
                    <a:pt x="31" y="625"/>
                  </a:lnTo>
                  <a:lnTo>
                    <a:pt x="33" y="627"/>
                  </a:lnTo>
                  <a:lnTo>
                    <a:pt x="33" y="627"/>
                  </a:lnTo>
                  <a:lnTo>
                    <a:pt x="33" y="630"/>
                  </a:lnTo>
                  <a:lnTo>
                    <a:pt x="33" y="630"/>
                  </a:lnTo>
                  <a:lnTo>
                    <a:pt x="33" y="630"/>
                  </a:lnTo>
                  <a:lnTo>
                    <a:pt x="33" y="632"/>
                  </a:lnTo>
                  <a:lnTo>
                    <a:pt x="33" y="632"/>
                  </a:lnTo>
                  <a:lnTo>
                    <a:pt x="33" y="632"/>
                  </a:lnTo>
                  <a:lnTo>
                    <a:pt x="31" y="632"/>
                  </a:lnTo>
                  <a:lnTo>
                    <a:pt x="31" y="634"/>
                  </a:lnTo>
                  <a:lnTo>
                    <a:pt x="31" y="634"/>
                  </a:lnTo>
                  <a:lnTo>
                    <a:pt x="31" y="634"/>
                  </a:lnTo>
                  <a:lnTo>
                    <a:pt x="31" y="637"/>
                  </a:lnTo>
                  <a:lnTo>
                    <a:pt x="28" y="637"/>
                  </a:lnTo>
                  <a:lnTo>
                    <a:pt x="28" y="639"/>
                  </a:lnTo>
                  <a:lnTo>
                    <a:pt x="28" y="639"/>
                  </a:lnTo>
                  <a:lnTo>
                    <a:pt x="28" y="641"/>
                  </a:lnTo>
                  <a:lnTo>
                    <a:pt x="28" y="644"/>
                  </a:lnTo>
                  <a:lnTo>
                    <a:pt x="28" y="646"/>
                  </a:lnTo>
                  <a:lnTo>
                    <a:pt x="28" y="648"/>
                  </a:lnTo>
                  <a:lnTo>
                    <a:pt x="28" y="648"/>
                  </a:lnTo>
                  <a:lnTo>
                    <a:pt x="31" y="648"/>
                  </a:lnTo>
                  <a:lnTo>
                    <a:pt x="31" y="646"/>
                  </a:lnTo>
                  <a:lnTo>
                    <a:pt x="31" y="646"/>
                  </a:lnTo>
                  <a:lnTo>
                    <a:pt x="31" y="644"/>
                  </a:lnTo>
                  <a:lnTo>
                    <a:pt x="31" y="644"/>
                  </a:lnTo>
                  <a:lnTo>
                    <a:pt x="31" y="644"/>
                  </a:lnTo>
                  <a:lnTo>
                    <a:pt x="33" y="644"/>
                  </a:lnTo>
                  <a:lnTo>
                    <a:pt x="33" y="644"/>
                  </a:lnTo>
                  <a:lnTo>
                    <a:pt x="33" y="646"/>
                  </a:lnTo>
                  <a:lnTo>
                    <a:pt x="33" y="646"/>
                  </a:lnTo>
                  <a:lnTo>
                    <a:pt x="35" y="648"/>
                  </a:lnTo>
                  <a:lnTo>
                    <a:pt x="35" y="648"/>
                  </a:lnTo>
                  <a:lnTo>
                    <a:pt x="38" y="648"/>
                  </a:lnTo>
                  <a:lnTo>
                    <a:pt x="38" y="648"/>
                  </a:lnTo>
                  <a:lnTo>
                    <a:pt x="38" y="648"/>
                  </a:lnTo>
                  <a:lnTo>
                    <a:pt x="38" y="646"/>
                  </a:lnTo>
                  <a:lnTo>
                    <a:pt x="40" y="646"/>
                  </a:lnTo>
                  <a:lnTo>
                    <a:pt x="40" y="646"/>
                  </a:lnTo>
                  <a:lnTo>
                    <a:pt x="40" y="646"/>
                  </a:lnTo>
                  <a:lnTo>
                    <a:pt x="42" y="646"/>
                  </a:lnTo>
                  <a:lnTo>
                    <a:pt x="45" y="646"/>
                  </a:lnTo>
                  <a:lnTo>
                    <a:pt x="45" y="646"/>
                  </a:lnTo>
                  <a:lnTo>
                    <a:pt x="47" y="646"/>
                  </a:lnTo>
                  <a:lnTo>
                    <a:pt x="47" y="646"/>
                  </a:lnTo>
                  <a:lnTo>
                    <a:pt x="47" y="644"/>
                  </a:lnTo>
                  <a:lnTo>
                    <a:pt x="47" y="644"/>
                  </a:lnTo>
                  <a:lnTo>
                    <a:pt x="47" y="641"/>
                  </a:lnTo>
                  <a:lnTo>
                    <a:pt x="47" y="641"/>
                  </a:lnTo>
                  <a:lnTo>
                    <a:pt x="47" y="639"/>
                  </a:lnTo>
                  <a:lnTo>
                    <a:pt x="47" y="639"/>
                  </a:lnTo>
                  <a:lnTo>
                    <a:pt x="47" y="637"/>
                  </a:lnTo>
                  <a:lnTo>
                    <a:pt x="45" y="637"/>
                  </a:lnTo>
                  <a:lnTo>
                    <a:pt x="45" y="637"/>
                  </a:lnTo>
                  <a:lnTo>
                    <a:pt x="45" y="637"/>
                  </a:lnTo>
                  <a:lnTo>
                    <a:pt x="45" y="637"/>
                  </a:lnTo>
                  <a:lnTo>
                    <a:pt x="45" y="634"/>
                  </a:lnTo>
                  <a:lnTo>
                    <a:pt x="45" y="634"/>
                  </a:lnTo>
                  <a:lnTo>
                    <a:pt x="47" y="634"/>
                  </a:lnTo>
                  <a:lnTo>
                    <a:pt x="47" y="634"/>
                  </a:lnTo>
                  <a:lnTo>
                    <a:pt x="47" y="634"/>
                  </a:lnTo>
                  <a:lnTo>
                    <a:pt x="47" y="632"/>
                  </a:lnTo>
                  <a:lnTo>
                    <a:pt x="47" y="632"/>
                  </a:lnTo>
                  <a:lnTo>
                    <a:pt x="47" y="632"/>
                  </a:lnTo>
                  <a:lnTo>
                    <a:pt x="47" y="632"/>
                  </a:lnTo>
                  <a:lnTo>
                    <a:pt x="47" y="632"/>
                  </a:lnTo>
                  <a:lnTo>
                    <a:pt x="47" y="630"/>
                  </a:lnTo>
                  <a:lnTo>
                    <a:pt x="47" y="630"/>
                  </a:lnTo>
                  <a:lnTo>
                    <a:pt x="47" y="630"/>
                  </a:lnTo>
                  <a:lnTo>
                    <a:pt x="49" y="630"/>
                  </a:lnTo>
                  <a:lnTo>
                    <a:pt x="49" y="630"/>
                  </a:lnTo>
                  <a:lnTo>
                    <a:pt x="49" y="630"/>
                  </a:lnTo>
                  <a:lnTo>
                    <a:pt x="49" y="630"/>
                  </a:lnTo>
                  <a:lnTo>
                    <a:pt x="49" y="632"/>
                  </a:lnTo>
                  <a:lnTo>
                    <a:pt x="49" y="632"/>
                  </a:lnTo>
                  <a:lnTo>
                    <a:pt x="49" y="634"/>
                  </a:lnTo>
                  <a:lnTo>
                    <a:pt x="52" y="634"/>
                  </a:lnTo>
                  <a:lnTo>
                    <a:pt x="54" y="632"/>
                  </a:lnTo>
                  <a:lnTo>
                    <a:pt x="54" y="632"/>
                  </a:lnTo>
                  <a:lnTo>
                    <a:pt x="54" y="632"/>
                  </a:lnTo>
                  <a:lnTo>
                    <a:pt x="57" y="632"/>
                  </a:lnTo>
                  <a:lnTo>
                    <a:pt x="57" y="634"/>
                  </a:lnTo>
                  <a:lnTo>
                    <a:pt x="59" y="634"/>
                  </a:lnTo>
                  <a:lnTo>
                    <a:pt x="61" y="634"/>
                  </a:lnTo>
                  <a:lnTo>
                    <a:pt x="61" y="634"/>
                  </a:lnTo>
                  <a:lnTo>
                    <a:pt x="64" y="634"/>
                  </a:lnTo>
                  <a:lnTo>
                    <a:pt x="64" y="637"/>
                  </a:lnTo>
                  <a:lnTo>
                    <a:pt x="66" y="637"/>
                  </a:lnTo>
                  <a:lnTo>
                    <a:pt x="66" y="637"/>
                  </a:lnTo>
                  <a:lnTo>
                    <a:pt x="68" y="637"/>
                  </a:lnTo>
                  <a:lnTo>
                    <a:pt x="68" y="637"/>
                  </a:lnTo>
                  <a:lnTo>
                    <a:pt x="71" y="637"/>
                  </a:lnTo>
                  <a:lnTo>
                    <a:pt x="73" y="637"/>
                  </a:lnTo>
                  <a:lnTo>
                    <a:pt x="76" y="637"/>
                  </a:lnTo>
                  <a:lnTo>
                    <a:pt x="78" y="637"/>
                  </a:lnTo>
                  <a:lnTo>
                    <a:pt x="78" y="637"/>
                  </a:lnTo>
                  <a:lnTo>
                    <a:pt x="78" y="639"/>
                  </a:lnTo>
                  <a:lnTo>
                    <a:pt x="78" y="639"/>
                  </a:lnTo>
                  <a:lnTo>
                    <a:pt x="78" y="641"/>
                  </a:lnTo>
                  <a:lnTo>
                    <a:pt x="80" y="641"/>
                  </a:lnTo>
                  <a:lnTo>
                    <a:pt x="80" y="641"/>
                  </a:lnTo>
                  <a:lnTo>
                    <a:pt x="80" y="644"/>
                  </a:lnTo>
                  <a:lnTo>
                    <a:pt x="83" y="644"/>
                  </a:lnTo>
                  <a:lnTo>
                    <a:pt x="83" y="648"/>
                  </a:lnTo>
                  <a:lnTo>
                    <a:pt x="83" y="648"/>
                  </a:lnTo>
                  <a:lnTo>
                    <a:pt x="83" y="651"/>
                  </a:lnTo>
                  <a:lnTo>
                    <a:pt x="83" y="653"/>
                  </a:lnTo>
                  <a:lnTo>
                    <a:pt x="83" y="653"/>
                  </a:lnTo>
                  <a:lnTo>
                    <a:pt x="85" y="653"/>
                  </a:lnTo>
                  <a:lnTo>
                    <a:pt x="85" y="653"/>
                  </a:lnTo>
                  <a:lnTo>
                    <a:pt x="85" y="653"/>
                  </a:lnTo>
                  <a:lnTo>
                    <a:pt x="87" y="653"/>
                  </a:lnTo>
                  <a:lnTo>
                    <a:pt x="90" y="653"/>
                  </a:lnTo>
                  <a:lnTo>
                    <a:pt x="90" y="653"/>
                  </a:lnTo>
                  <a:lnTo>
                    <a:pt x="92" y="651"/>
                  </a:lnTo>
                  <a:lnTo>
                    <a:pt x="94" y="648"/>
                  </a:lnTo>
                  <a:lnTo>
                    <a:pt x="97" y="648"/>
                  </a:lnTo>
                  <a:lnTo>
                    <a:pt x="99" y="648"/>
                  </a:lnTo>
                  <a:lnTo>
                    <a:pt x="99" y="648"/>
                  </a:lnTo>
                  <a:lnTo>
                    <a:pt x="102" y="648"/>
                  </a:lnTo>
                  <a:lnTo>
                    <a:pt x="99" y="648"/>
                  </a:lnTo>
                  <a:lnTo>
                    <a:pt x="99" y="646"/>
                  </a:lnTo>
                  <a:lnTo>
                    <a:pt x="99" y="646"/>
                  </a:lnTo>
                  <a:lnTo>
                    <a:pt x="102" y="646"/>
                  </a:lnTo>
                  <a:lnTo>
                    <a:pt x="102" y="644"/>
                  </a:lnTo>
                  <a:lnTo>
                    <a:pt x="102" y="644"/>
                  </a:lnTo>
                  <a:lnTo>
                    <a:pt x="104" y="644"/>
                  </a:lnTo>
                  <a:lnTo>
                    <a:pt x="106" y="644"/>
                  </a:lnTo>
                  <a:lnTo>
                    <a:pt x="106" y="644"/>
                  </a:lnTo>
                  <a:lnTo>
                    <a:pt x="106" y="646"/>
                  </a:lnTo>
                  <a:lnTo>
                    <a:pt x="109" y="646"/>
                  </a:lnTo>
                  <a:lnTo>
                    <a:pt x="109" y="646"/>
                  </a:lnTo>
                  <a:lnTo>
                    <a:pt x="109" y="646"/>
                  </a:lnTo>
                  <a:lnTo>
                    <a:pt x="109" y="646"/>
                  </a:lnTo>
                  <a:lnTo>
                    <a:pt x="111" y="644"/>
                  </a:lnTo>
                  <a:lnTo>
                    <a:pt x="111" y="644"/>
                  </a:lnTo>
                  <a:lnTo>
                    <a:pt x="111" y="641"/>
                  </a:lnTo>
                  <a:lnTo>
                    <a:pt x="111" y="641"/>
                  </a:lnTo>
                  <a:lnTo>
                    <a:pt x="113" y="641"/>
                  </a:lnTo>
                  <a:lnTo>
                    <a:pt x="116" y="639"/>
                  </a:lnTo>
                  <a:lnTo>
                    <a:pt x="116" y="639"/>
                  </a:lnTo>
                  <a:lnTo>
                    <a:pt x="116" y="639"/>
                  </a:lnTo>
                  <a:lnTo>
                    <a:pt x="118" y="637"/>
                  </a:lnTo>
                  <a:lnTo>
                    <a:pt x="118" y="637"/>
                  </a:lnTo>
                  <a:lnTo>
                    <a:pt x="120" y="634"/>
                  </a:lnTo>
                  <a:lnTo>
                    <a:pt x="123" y="634"/>
                  </a:lnTo>
                  <a:lnTo>
                    <a:pt x="123" y="634"/>
                  </a:lnTo>
                  <a:lnTo>
                    <a:pt x="123" y="632"/>
                  </a:lnTo>
                  <a:lnTo>
                    <a:pt x="123" y="632"/>
                  </a:lnTo>
                  <a:lnTo>
                    <a:pt x="123" y="632"/>
                  </a:lnTo>
                  <a:lnTo>
                    <a:pt x="123" y="630"/>
                  </a:lnTo>
                  <a:lnTo>
                    <a:pt x="120" y="630"/>
                  </a:lnTo>
                  <a:lnTo>
                    <a:pt x="120" y="630"/>
                  </a:lnTo>
                  <a:lnTo>
                    <a:pt x="120" y="627"/>
                  </a:lnTo>
                  <a:lnTo>
                    <a:pt x="120" y="627"/>
                  </a:lnTo>
                  <a:lnTo>
                    <a:pt x="120" y="627"/>
                  </a:lnTo>
                  <a:lnTo>
                    <a:pt x="123" y="625"/>
                  </a:lnTo>
                  <a:lnTo>
                    <a:pt x="123" y="625"/>
                  </a:lnTo>
                  <a:lnTo>
                    <a:pt x="123" y="625"/>
                  </a:lnTo>
                  <a:lnTo>
                    <a:pt x="125" y="627"/>
                  </a:lnTo>
                  <a:lnTo>
                    <a:pt x="128" y="627"/>
                  </a:lnTo>
                  <a:lnTo>
                    <a:pt x="130" y="627"/>
                  </a:lnTo>
                  <a:lnTo>
                    <a:pt x="130" y="627"/>
                  </a:lnTo>
                  <a:lnTo>
                    <a:pt x="130" y="627"/>
                  </a:lnTo>
                  <a:lnTo>
                    <a:pt x="132" y="627"/>
                  </a:lnTo>
                  <a:lnTo>
                    <a:pt x="132" y="627"/>
                  </a:lnTo>
                  <a:lnTo>
                    <a:pt x="135" y="627"/>
                  </a:lnTo>
                  <a:lnTo>
                    <a:pt x="135" y="627"/>
                  </a:lnTo>
                  <a:lnTo>
                    <a:pt x="135" y="627"/>
                  </a:lnTo>
                  <a:lnTo>
                    <a:pt x="137" y="625"/>
                  </a:lnTo>
                  <a:lnTo>
                    <a:pt x="137" y="625"/>
                  </a:lnTo>
                  <a:lnTo>
                    <a:pt x="137" y="625"/>
                  </a:lnTo>
                  <a:lnTo>
                    <a:pt x="139" y="622"/>
                  </a:lnTo>
                  <a:lnTo>
                    <a:pt x="139" y="622"/>
                  </a:lnTo>
                  <a:lnTo>
                    <a:pt x="139" y="622"/>
                  </a:lnTo>
                  <a:lnTo>
                    <a:pt x="139" y="622"/>
                  </a:lnTo>
                  <a:lnTo>
                    <a:pt x="139" y="625"/>
                  </a:lnTo>
                  <a:lnTo>
                    <a:pt x="139" y="625"/>
                  </a:lnTo>
                  <a:lnTo>
                    <a:pt x="139" y="627"/>
                  </a:lnTo>
                  <a:lnTo>
                    <a:pt x="139" y="627"/>
                  </a:lnTo>
                  <a:lnTo>
                    <a:pt x="139" y="630"/>
                  </a:lnTo>
                  <a:lnTo>
                    <a:pt x="139" y="630"/>
                  </a:lnTo>
                  <a:lnTo>
                    <a:pt x="137" y="632"/>
                  </a:lnTo>
                  <a:lnTo>
                    <a:pt x="137" y="632"/>
                  </a:lnTo>
                  <a:lnTo>
                    <a:pt x="137" y="632"/>
                  </a:lnTo>
                  <a:lnTo>
                    <a:pt x="137" y="634"/>
                  </a:lnTo>
                  <a:lnTo>
                    <a:pt x="137" y="637"/>
                  </a:lnTo>
                  <a:lnTo>
                    <a:pt x="137" y="637"/>
                  </a:lnTo>
                  <a:lnTo>
                    <a:pt x="137" y="639"/>
                  </a:lnTo>
                  <a:lnTo>
                    <a:pt x="137" y="639"/>
                  </a:lnTo>
                  <a:lnTo>
                    <a:pt x="139" y="639"/>
                  </a:lnTo>
                  <a:lnTo>
                    <a:pt x="139" y="637"/>
                  </a:lnTo>
                  <a:lnTo>
                    <a:pt x="142" y="634"/>
                  </a:lnTo>
                  <a:lnTo>
                    <a:pt x="142" y="634"/>
                  </a:lnTo>
                  <a:lnTo>
                    <a:pt x="144" y="634"/>
                  </a:lnTo>
                  <a:lnTo>
                    <a:pt x="144" y="634"/>
                  </a:lnTo>
                  <a:lnTo>
                    <a:pt x="147" y="634"/>
                  </a:lnTo>
                  <a:lnTo>
                    <a:pt x="147" y="634"/>
                  </a:lnTo>
                  <a:lnTo>
                    <a:pt x="147" y="634"/>
                  </a:lnTo>
                  <a:lnTo>
                    <a:pt x="151" y="632"/>
                  </a:lnTo>
                  <a:lnTo>
                    <a:pt x="156" y="634"/>
                  </a:lnTo>
                  <a:lnTo>
                    <a:pt x="158" y="639"/>
                  </a:lnTo>
                  <a:lnTo>
                    <a:pt x="158" y="641"/>
                  </a:lnTo>
                  <a:lnTo>
                    <a:pt x="158" y="641"/>
                  </a:lnTo>
                  <a:lnTo>
                    <a:pt x="158" y="644"/>
                  </a:lnTo>
                  <a:lnTo>
                    <a:pt x="156" y="646"/>
                  </a:lnTo>
                  <a:lnTo>
                    <a:pt x="156" y="648"/>
                  </a:lnTo>
                  <a:lnTo>
                    <a:pt x="156" y="648"/>
                  </a:lnTo>
                  <a:lnTo>
                    <a:pt x="158" y="651"/>
                  </a:lnTo>
                  <a:lnTo>
                    <a:pt x="158" y="651"/>
                  </a:lnTo>
                  <a:lnTo>
                    <a:pt x="158" y="653"/>
                  </a:lnTo>
                  <a:lnTo>
                    <a:pt x="158" y="653"/>
                  </a:lnTo>
                  <a:lnTo>
                    <a:pt x="158" y="653"/>
                  </a:lnTo>
                  <a:lnTo>
                    <a:pt x="158" y="656"/>
                  </a:lnTo>
                  <a:lnTo>
                    <a:pt x="156" y="656"/>
                  </a:lnTo>
                  <a:lnTo>
                    <a:pt x="154" y="653"/>
                  </a:lnTo>
                  <a:lnTo>
                    <a:pt x="154" y="653"/>
                  </a:lnTo>
                  <a:lnTo>
                    <a:pt x="154" y="656"/>
                  </a:lnTo>
                  <a:lnTo>
                    <a:pt x="154" y="656"/>
                  </a:lnTo>
                  <a:lnTo>
                    <a:pt x="154" y="658"/>
                  </a:lnTo>
                  <a:lnTo>
                    <a:pt x="154" y="658"/>
                  </a:lnTo>
                  <a:lnTo>
                    <a:pt x="156" y="660"/>
                  </a:lnTo>
                  <a:lnTo>
                    <a:pt x="156" y="660"/>
                  </a:lnTo>
                  <a:lnTo>
                    <a:pt x="158" y="658"/>
                  </a:lnTo>
                  <a:lnTo>
                    <a:pt x="158" y="658"/>
                  </a:lnTo>
                  <a:lnTo>
                    <a:pt x="161" y="658"/>
                  </a:lnTo>
                  <a:lnTo>
                    <a:pt x="161" y="658"/>
                  </a:lnTo>
                  <a:lnTo>
                    <a:pt x="163" y="660"/>
                  </a:lnTo>
                  <a:lnTo>
                    <a:pt x="165" y="665"/>
                  </a:lnTo>
                  <a:lnTo>
                    <a:pt x="168" y="665"/>
                  </a:lnTo>
                  <a:lnTo>
                    <a:pt x="168" y="665"/>
                  </a:lnTo>
                  <a:lnTo>
                    <a:pt x="168" y="665"/>
                  </a:lnTo>
                  <a:lnTo>
                    <a:pt x="170" y="665"/>
                  </a:lnTo>
                  <a:lnTo>
                    <a:pt x="170" y="665"/>
                  </a:lnTo>
                  <a:lnTo>
                    <a:pt x="173" y="667"/>
                  </a:lnTo>
                  <a:lnTo>
                    <a:pt x="175" y="667"/>
                  </a:lnTo>
                  <a:lnTo>
                    <a:pt x="177" y="667"/>
                  </a:lnTo>
                  <a:lnTo>
                    <a:pt x="177" y="667"/>
                  </a:lnTo>
                  <a:lnTo>
                    <a:pt x="180" y="667"/>
                  </a:lnTo>
                  <a:lnTo>
                    <a:pt x="180" y="665"/>
                  </a:lnTo>
                  <a:lnTo>
                    <a:pt x="182" y="665"/>
                  </a:lnTo>
                  <a:lnTo>
                    <a:pt x="182" y="665"/>
                  </a:lnTo>
                  <a:lnTo>
                    <a:pt x="182" y="665"/>
                  </a:lnTo>
                  <a:lnTo>
                    <a:pt x="184" y="667"/>
                  </a:lnTo>
                  <a:lnTo>
                    <a:pt x="184" y="667"/>
                  </a:lnTo>
                  <a:lnTo>
                    <a:pt x="184" y="667"/>
                  </a:lnTo>
                  <a:lnTo>
                    <a:pt x="187" y="667"/>
                  </a:lnTo>
                  <a:lnTo>
                    <a:pt x="187" y="667"/>
                  </a:lnTo>
                  <a:lnTo>
                    <a:pt x="189" y="667"/>
                  </a:lnTo>
                  <a:lnTo>
                    <a:pt x="189" y="667"/>
                  </a:lnTo>
                  <a:lnTo>
                    <a:pt x="189" y="667"/>
                  </a:lnTo>
                  <a:lnTo>
                    <a:pt x="189" y="667"/>
                  </a:lnTo>
                  <a:lnTo>
                    <a:pt x="189" y="670"/>
                  </a:lnTo>
                  <a:lnTo>
                    <a:pt x="189" y="672"/>
                  </a:lnTo>
                  <a:lnTo>
                    <a:pt x="189" y="672"/>
                  </a:lnTo>
                  <a:lnTo>
                    <a:pt x="189" y="675"/>
                  </a:lnTo>
                  <a:lnTo>
                    <a:pt x="189" y="677"/>
                  </a:lnTo>
                  <a:lnTo>
                    <a:pt x="189" y="677"/>
                  </a:lnTo>
                  <a:lnTo>
                    <a:pt x="189" y="679"/>
                  </a:lnTo>
                  <a:lnTo>
                    <a:pt x="189" y="679"/>
                  </a:lnTo>
                  <a:lnTo>
                    <a:pt x="189" y="682"/>
                  </a:lnTo>
                  <a:lnTo>
                    <a:pt x="189" y="682"/>
                  </a:lnTo>
                  <a:lnTo>
                    <a:pt x="189" y="689"/>
                  </a:lnTo>
                  <a:lnTo>
                    <a:pt x="189" y="689"/>
                  </a:lnTo>
                  <a:lnTo>
                    <a:pt x="189" y="689"/>
                  </a:lnTo>
                  <a:lnTo>
                    <a:pt x="187" y="689"/>
                  </a:lnTo>
                  <a:lnTo>
                    <a:pt x="187" y="691"/>
                  </a:lnTo>
                  <a:lnTo>
                    <a:pt x="187" y="691"/>
                  </a:lnTo>
                  <a:lnTo>
                    <a:pt x="187" y="691"/>
                  </a:lnTo>
                  <a:lnTo>
                    <a:pt x="187" y="693"/>
                  </a:lnTo>
                  <a:lnTo>
                    <a:pt x="189" y="693"/>
                  </a:lnTo>
                  <a:lnTo>
                    <a:pt x="189" y="693"/>
                  </a:lnTo>
                  <a:lnTo>
                    <a:pt x="189" y="696"/>
                  </a:lnTo>
                  <a:lnTo>
                    <a:pt x="189" y="696"/>
                  </a:lnTo>
                  <a:lnTo>
                    <a:pt x="192" y="698"/>
                  </a:lnTo>
                  <a:lnTo>
                    <a:pt x="192" y="698"/>
                  </a:lnTo>
                  <a:lnTo>
                    <a:pt x="192" y="698"/>
                  </a:lnTo>
                  <a:lnTo>
                    <a:pt x="194" y="698"/>
                  </a:lnTo>
                  <a:lnTo>
                    <a:pt x="194" y="698"/>
                  </a:lnTo>
                  <a:lnTo>
                    <a:pt x="196" y="698"/>
                  </a:lnTo>
                  <a:lnTo>
                    <a:pt x="196" y="698"/>
                  </a:lnTo>
                  <a:lnTo>
                    <a:pt x="196" y="698"/>
                  </a:lnTo>
                  <a:lnTo>
                    <a:pt x="199" y="698"/>
                  </a:lnTo>
                  <a:lnTo>
                    <a:pt x="199" y="698"/>
                  </a:lnTo>
                  <a:lnTo>
                    <a:pt x="199" y="698"/>
                  </a:lnTo>
                  <a:lnTo>
                    <a:pt x="199" y="698"/>
                  </a:lnTo>
                  <a:lnTo>
                    <a:pt x="201" y="701"/>
                  </a:lnTo>
                  <a:lnTo>
                    <a:pt x="206" y="703"/>
                  </a:lnTo>
                  <a:lnTo>
                    <a:pt x="206" y="703"/>
                  </a:lnTo>
                  <a:lnTo>
                    <a:pt x="206" y="703"/>
                  </a:lnTo>
                  <a:lnTo>
                    <a:pt x="208" y="703"/>
                  </a:lnTo>
                  <a:lnTo>
                    <a:pt x="208" y="703"/>
                  </a:lnTo>
                  <a:lnTo>
                    <a:pt x="208" y="703"/>
                  </a:lnTo>
                  <a:lnTo>
                    <a:pt x="208" y="703"/>
                  </a:lnTo>
                  <a:lnTo>
                    <a:pt x="210" y="701"/>
                  </a:lnTo>
                  <a:lnTo>
                    <a:pt x="210" y="701"/>
                  </a:lnTo>
                  <a:lnTo>
                    <a:pt x="210" y="703"/>
                  </a:lnTo>
                  <a:lnTo>
                    <a:pt x="213" y="703"/>
                  </a:lnTo>
                  <a:lnTo>
                    <a:pt x="213" y="703"/>
                  </a:lnTo>
                  <a:lnTo>
                    <a:pt x="213" y="705"/>
                  </a:lnTo>
                  <a:lnTo>
                    <a:pt x="213" y="705"/>
                  </a:lnTo>
                  <a:lnTo>
                    <a:pt x="213" y="708"/>
                  </a:lnTo>
                  <a:lnTo>
                    <a:pt x="213" y="710"/>
                  </a:lnTo>
                  <a:lnTo>
                    <a:pt x="213" y="710"/>
                  </a:lnTo>
                  <a:lnTo>
                    <a:pt x="213" y="710"/>
                  </a:lnTo>
                  <a:lnTo>
                    <a:pt x="210" y="712"/>
                  </a:lnTo>
                  <a:lnTo>
                    <a:pt x="210" y="712"/>
                  </a:lnTo>
                  <a:lnTo>
                    <a:pt x="210" y="715"/>
                  </a:lnTo>
                  <a:lnTo>
                    <a:pt x="210" y="715"/>
                  </a:lnTo>
                  <a:lnTo>
                    <a:pt x="210" y="717"/>
                  </a:lnTo>
                  <a:lnTo>
                    <a:pt x="208" y="719"/>
                  </a:lnTo>
                  <a:lnTo>
                    <a:pt x="208" y="719"/>
                  </a:lnTo>
                  <a:lnTo>
                    <a:pt x="206" y="722"/>
                  </a:lnTo>
                  <a:lnTo>
                    <a:pt x="206" y="724"/>
                  </a:lnTo>
                  <a:lnTo>
                    <a:pt x="206" y="727"/>
                  </a:lnTo>
                  <a:lnTo>
                    <a:pt x="206" y="727"/>
                  </a:lnTo>
                  <a:lnTo>
                    <a:pt x="206" y="729"/>
                  </a:lnTo>
                  <a:lnTo>
                    <a:pt x="203" y="729"/>
                  </a:lnTo>
                  <a:lnTo>
                    <a:pt x="201" y="731"/>
                  </a:lnTo>
                  <a:lnTo>
                    <a:pt x="201" y="731"/>
                  </a:lnTo>
                  <a:lnTo>
                    <a:pt x="201" y="731"/>
                  </a:lnTo>
                  <a:lnTo>
                    <a:pt x="201" y="734"/>
                  </a:lnTo>
                  <a:lnTo>
                    <a:pt x="199" y="736"/>
                  </a:lnTo>
                  <a:lnTo>
                    <a:pt x="199" y="736"/>
                  </a:lnTo>
                  <a:lnTo>
                    <a:pt x="199" y="736"/>
                  </a:lnTo>
                  <a:lnTo>
                    <a:pt x="199" y="738"/>
                  </a:lnTo>
                  <a:lnTo>
                    <a:pt x="194" y="743"/>
                  </a:lnTo>
                  <a:lnTo>
                    <a:pt x="194" y="743"/>
                  </a:lnTo>
                  <a:lnTo>
                    <a:pt x="194" y="746"/>
                  </a:lnTo>
                  <a:lnTo>
                    <a:pt x="194" y="746"/>
                  </a:lnTo>
                  <a:lnTo>
                    <a:pt x="196" y="746"/>
                  </a:lnTo>
                  <a:lnTo>
                    <a:pt x="196" y="746"/>
                  </a:lnTo>
                  <a:lnTo>
                    <a:pt x="199" y="748"/>
                  </a:lnTo>
                  <a:lnTo>
                    <a:pt x="201" y="750"/>
                  </a:lnTo>
                  <a:lnTo>
                    <a:pt x="201" y="750"/>
                  </a:lnTo>
                  <a:lnTo>
                    <a:pt x="201" y="753"/>
                  </a:lnTo>
                  <a:lnTo>
                    <a:pt x="201" y="753"/>
                  </a:lnTo>
                  <a:lnTo>
                    <a:pt x="199" y="753"/>
                  </a:lnTo>
                  <a:lnTo>
                    <a:pt x="196" y="753"/>
                  </a:lnTo>
                  <a:lnTo>
                    <a:pt x="189" y="748"/>
                  </a:lnTo>
                  <a:lnTo>
                    <a:pt x="189" y="746"/>
                  </a:lnTo>
                  <a:lnTo>
                    <a:pt x="189" y="746"/>
                  </a:lnTo>
                  <a:lnTo>
                    <a:pt x="189" y="746"/>
                  </a:lnTo>
                  <a:lnTo>
                    <a:pt x="187" y="746"/>
                  </a:lnTo>
                  <a:lnTo>
                    <a:pt x="187" y="746"/>
                  </a:lnTo>
                  <a:lnTo>
                    <a:pt x="187" y="748"/>
                  </a:lnTo>
                  <a:lnTo>
                    <a:pt x="187" y="748"/>
                  </a:lnTo>
                  <a:lnTo>
                    <a:pt x="187" y="750"/>
                  </a:lnTo>
                  <a:lnTo>
                    <a:pt x="187" y="753"/>
                  </a:lnTo>
                  <a:lnTo>
                    <a:pt x="184" y="753"/>
                  </a:lnTo>
                  <a:lnTo>
                    <a:pt x="184" y="753"/>
                  </a:lnTo>
                  <a:lnTo>
                    <a:pt x="184" y="753"/>
                  </a:lnTo>
                  <a:lnTo>
                    <a:pt x="182" y="753"/>
                  </a:lnTo>
                  <a:lnTo>
                    <a:pt x="182" y="753"/>
                  </a:lnTo>
                  <a:lnTo>
                    <a:pt x="182" y="753"/>
                  </a:lnTo>
                  <a:lnTo>
                    <a:pt x="180" y="755"/>
                  </a:lnTo>
                  <a:lnTo>
                    <a:pt x="180" y="755"/>
                  </a:lnTo>
                  <a:lnTo>
                    <a:pt x="180" y="755"/>
                  </a:lnTo>
                  <a:lnTo>
                    <a:pt x="180" y="755"/>
                  </a:lnTo>
                  <a:lnTo>
                    <a:pt x="177" y="755"/>
                  </a:lnTo>
                  <a:lnTo>
                    <a:pt x="177" y="753"/>
                  </a:lnTo>
                  <a:lnTo>
                    <a:pt x="177" y="753"/>
                  </a:lnTo>
                  <a:lnTo>
                    <a:pt x="175" y="753"/>
                  </a:lnTo>
                  <a:lnTo>
                    <a:pt x="175" y="753"/>
                  </a:lnTo>
                  <a:lnTo>
                    <a:pt x="175" y="753"/>
                  </a:lnTo>
                  <a:lnTo>
                    <a:pt x="175" y="755"/>
                  </a:lnTo>
                  <a:lnTo>
                    <a:pt x="175" y="755"/>
                  </a:lnTo>
                  <a:lnTo>
                    <a:pt x="175" y="757"/>
                  </a:lnTo>
                  <a:lnTo>
                    <a:pt x="175" y="760"/>
                  </a:lnTo>
                  <a:lnTo>
                    <a:pt x="175" y="760"/>
                  </a:lnTo>
                  <a:lnTo>
                    <a:pt x="175" y="762"/>
                  </a:lnTo>
                  <a:lnTo>
                    <a:pt x="175" y="764"/>
                  </a:lnTo>
                  <a:lnTo>
                    <a:pt x="173" y="764"/>
                  </a:lnTo>
                  <a:lnTo>
                    <a:pt x="177" y="772"/>
                  </a:lnTo>
                  <a:lnTo>
                    <a:pt x="182" y="774"/>
                  </a:lnTo>
                  <a:lnTo>
                    <a:pt x="187" y="779"/>
                  </a:lnTo>
                  <a:lnTo>
                    <a:pt x="192" y="779"/>
                  </a:lnTo>
                  <a:lnTo>
                    <a:pt x="192" y="779"/>
                  </a:lnTo>
                  <a:lnTo>
                    <a:pt x="192" y="779"/>
                  </a:lnTo>
                  <a:lnTo>
                    <a:pt x="194" y="779"/>
                  </a:lnTo>
                  <a:lnTo>
                    <a:pt x="196" y="779"/>
                  </a:lnTo>
                  <a:lnTo>
                    <a:pt x="196" y="779"/>
                  </a:lnTo>
                  <a:lnTo>
                    <a:pt x="199" y="779"/>
                  </a:lnTo>
                  <a:lnTo>
                    <a:pt x="203" y="774"/>
                  </a:lnTo>
                  <a:lnTo>
                    <a:pt x="203" y="772"/>
                  </a:lnTo>
                  <a:lnTo>
                    <a:pt x="203" y="769"/>
                  </a:lnTo>
                  <a:lnTo>
                    <a:pt x="203" y="769"/>
                  </a:lnTo>
                  <a:lnTo>
                    <a:pt x="203" y="767"/>
                  </a:lnTo>
                  <a:lnTo>
                    <a:pt x="203" y="767"/>
                  </a:lnTo>
                  <a:lnTo>
                    <a:pt x="206" y="767"/>
                  </a:lnTo>
                  <a:lnTo>
                    <a:pt x="206" y="767"/>
                  </a:lnTo>
                  <a:lnTo>
                    <a:pt x="206" y="767"/>
                  </a:lnTo>
                  <a:lnTo>
                    <a:pt x="208" y="767"/>
                  </a:lnTo>
                  <a:lnTo>
                    <a:pt x="208" y="767"/>
                  </a:lnTo>
                  <a:lnTo>
                    <a:pt x="213" y="764"/>
                  </a:lnTo>
                  <a:lnTo>
                    <a:pt x="213" y="764"/>
                  </a:lnTo>
                  <a:lnTo>
                    <a:pt x="213" y="762"/>
                  </a:lnTo>
                  <a:lnTo>
                    <a:pt x="218" y="755"/>
                  </a:lnTo>
                  <a:lnTo>
                    <a:pt x="220" y="746"/>
                  </a:lnTo>
                  <a:lnTo>
                    <a:pt x="220" y="743"/>
                  </a:lnTo>
                  <a:lnTo>
                    <a:pt x="220" y="743"/>
                  </a:lnTo>
                  <a:lnTo>
                    <a:pt x="220" y="741"/>
                  </a:lnTo>
                  <a:lnTo>
                    <a:pt x="220" y="738"/>
                  </a:lnTo>
                  <a:lnTo>
                    <a:pt x="220" y="738"/>
                  </a:lnTo>
                  <a:lnTo>
                    <a:pt x="222" y="736"/>
                  </a:lnTo>
                  <a:lnTo>
                    <a:pt x="222" y="734"/>
                  </a:lnTo>
                  <a:lnTo>
                    <a:pt x="225" y="734"/>
                  </a:lnTo>
                  <a:lnTo>
                    <a:pt x="225" y="734"/>
                  </a:lnTo>
                  <a:lnTo>
                    <a:pt x="227" y="734"/>
                  </a:lnTo>
                  <a:lnTo>
                    <a:pt x="227" y="734"/>
                  </a:lnTo>
                  <a:lnTo>
                    <a:pt x="229" y="731"/>
                  </a:lnTo>
                  <a:lnTo>
                    <a:pt x="229" y="731"/>
                  </a:lnTo>
                  <a:lnTo>
                    <a:pt x="229" y="729"/>
                  </a:lnTo>
                  <a:lnTo>
                    <a:pt x="232" y="729"/>
                  </a:lnTo>
                  <a:lnTo>
                    <a:pt x="236" y="729"/>
                  </a:lnTo>
                  <a:lnTo>
                    <a:pt x="239" y="729"/>
                  </a:lnTo>
                  <a:lnTo>
                    <a:pt x="241" y="727"/>
                  </a:lnTo>
                  <a:lnTo>
                    <a:pt x="246" y="727"/>
                  </a:lnTo>
                  <a:lnTo>
                    <a:pt x="246" y="727"/>
                  </a:lnTo>
                  <a:lnTo>
                    <a:pt x="248" y="729"/>
                  </a:lnTo>
                  <a:lnTo>
                    <a:pt x="248" y="731"/>
                  </a:lnTo>
                  <a:lnTo>
                    <a:pt x="248" y="731"/>
                  </a:lnTo>
                  <a:lnTo>
                    <a:pt x="248" y="731"/>
                  </a:lnTo>
                  <a:lnTo>
                    <a:pt x="251" y="731"/>
                  </a:lnTo>
                  <a:lnTo>
                    <a:pt x="253" y="731"/>
                  </a:lnTo>
                  <a:lnTo>
                    <a:pt x="253" y="729"/>
                  </a:lnTo>
                  <a:lnTo>
                    <a:pt x="253" y="729"/>
                  </a:lnTo>
                  <a:lnTo>
                    <a:pt x="253" y="729"/>
                  </a:lnTo>
                  <a:lnTo>
                    <a:pt x="253" y="727"/>
                  </a:lnTo>
                  <a:lnTo>
                    <a:pt x="255" y="727"/>
                  </a:lnTo>
                  <a:lnTo>
                    <a:pt x="255" y="724"/>
                  </a:lnTo>
                  <a:lnTo>
                    <a:pt x="258" y="727"/>
                  </a:lnTo>
                  <a:lnTo>
                    <a:pt x="260" y="727"/>
                  </a:lnTo>
                  <a:lnTo>
                    <a:pt x="260" y="727"/>
                  </a:lnTo>
                  <a:lnTo>
                    <a:pt x="263" y="727"/>
                  </a:lnTo>
                  <a:lnTo>
                    <a:pt x="263" y="727"/>
                  </a:lnTo>
                  <a:lnTo>
                    <a:pt x="263" y="727"/>
                  </a:lnTo>
                  <a:lnTo>
                    <a:pt x="263" y="729"/>
                  </a:lnTo>
                  <a:lnTo>
                    <a:pt x="263" y="729"/>
                  </a:lnTo>
                  <a:lnTo>
                    <a:pt x="265" y="731"/>
                  </a:lnTo>
                  <a:lnTo>
                    <a:pt x="267" y="731"/>
                  </a:lnTo>
                  <a:lnTo>
                    <a:pt x="267" y="731"/>
                  </a:lnTo>
                  <a:lnTo>
                    <a:pt x="270" y="731"/>
                  </a:lnTo>
                  <a:lnTo>
                    <a:pt x="270" y="731"/>
                  </a:lnTo>
                  <a:lnTo>
                    <a:pt x="272" y="731"/>
                  </a:lnTo>
                  <a:lnTo>
                    <a:pt x="274" y="731"/>
                  </a:lnTo>
                  <a:lnTo>
                    <a:pt x="279" y="731"/>
                  </a:lnTo>
                  <a:lnTo>
                    <a:pt x="279" y="731"/>
                  </a:lnTo>
                  <a:lnTo>
                    <a:pt x="281" y="731"/>
                  </a:lnTo>
                  <a:lnTo>
                    <a:pt x="281" y="729"/>
                  </a:lnTo>
                  <a:lnTo>
                    <a:pt x="286" y="727"/>
                  </a:lnTo>
                  <a:lnTo>
                    <a:pt x="289" y="719"/>
                  </a:lnTo>
                  <a:lnTo>
                    <a:pt x="291" y="719"/>
                  </a:lnTo>
                  <a:lnTo>
                    <a:pt x="291" y="719"/>
                  </a:lnTo>
                  <a:lnTo>
                    <a:pt x="293" y="719"/>
                  </a:lnTo>
                  <a:lnTo>
                    <a:pt x="296" y="719"/>
                  </a:lnTo>
                  <a:lnTo>
                    <a:pt x="296" y="722"/>
                  </a:lnTo>
                  <a:lnTo>
                    <a:pt x="296" y="722"/>
                  </a:lnTo>
                  <a:lnTo>
                    <a:pt x="298" y="722"/>
                  </a:lnTo>
                  <a:lnTo>
                    <a:pt x="300" y="719"/>
                  </a:lnTo>
                  <a:lnTo>
                    <a:pt x="303" y="717"/>
                  </a:lnTo>
                  <a:lnTo>
                    <a:pt x="305" y="715"/>
                  </a:lnTo>
                  <a:lnTo>
                    <a:pt x="305" y="712"/>
                  </a:lnTo>
                  <a:lnTo>
                    <a:pt x="305" y="712"/>
                  </a:lnTo>
                  <a:lnTo>
                    <a:pt x="310" y="710"/>
                  </a:lnTo>
                  <a:lnTo>
                    <a:pt x="310" y="710"/>
                  </a:lnTo>
                  <a:lnTo>
                    <a:pt x="310" y="708"/>
                  </a:lnTo>
                  <a:lnTo>
                    <a:pt x="310" y="708"/>
                  </a:lnTo>
                  <a:lnTo>
                    <a:pt x="310" y="705"/>
                  </a:lnTo>
                  <a:lnTo>
                    <a:pt x="310" y="705"/>
                  </a:lnTo>
                  <a:lnTo>
                    <a:pt x="312" y="703"/>
                  </a:lnTo>
                  <a:lnTo>
                    <a:pt x="312" y="701"/>
                  </a:lnTo>
                  <a:lnTo>
                    <a:pt x="312" y="701"/>
                  </a:lnTo>
                  <a:lnTo>
                    <a:pt x="312" y="698"/>
                  </a:lnTo>
                  <a:lnTo>
                    <a:pt x="312" y="698"/>
                  </a:lnTo>
                  <a:lnTo>
                    <a:pt x="312" y="698"/>
                  </a:lnTo>
                  <a:lnTo>
                    <a:pt x="315" y="696"/>
                  </a:lnTo>
                  <a:lnTo>
                    <a:pt x="317" y="696"/>
                  </a:lnTo>
                  <a:lnTo>
                    <a:pt x="319" y="696"/>
                  </a:lnTo>
                  <a:lnTo>
                    <a:pt x="322" y="696"/>
                  </a:lnTo>
                  <a:lnTo>
                    <a:pt x="322" y="698"/>
                  </a:lnTo>
                  <a:lnTo>
                    <a:pt x="324" y="698"/>
                  </a:lnTo>
                  <a:lnTo>
                    <a:pt x="326" y="701"/>
                  </a:lnTo>
                  <a:lnTo>
                    <a:pt x="326" y="703"/>
                  </a:lnTo>
                  <a:lnTo>
                    <a:pt x="326" y="703"/>
                  </a:lnTo>
                  <a:lnTo>
                    <a:pt x="329" y="703"/>
                  </a:lnTo>
                  <a:lnTo>
                    <a:pt x="331" y="703"/>
                  </a:lnTo>
                  <a:lnTo>
                    <a:pt x="338" y="703"/>
                  </a:lnTo>
                  <a:lnTo>
                    <a:pt x="341" y="703"/>
                  </a:lnTo>
                  <a:lnTo>
                    <a:pt x="341" y="703"/>
                  </a:lnTo>
                  <a:lnTo>
                    <a:pt x="341" y="705"/>
                  </a:lnTo>
                  <a:lnTo>
                    <a:pt x="341" y="705"/>
                  </a:lnTo>
                  <a:lnTo>
                    <a:pt x="341" y="708"/>
                  </a:lnTo>
                  <a:lnTo>
                    <a:pt x="341" y="708"/>
                  </a:lnTo>
                  <a:lnTo>
                    <a:pt x="341" y="708"/>
                  </a:lnTo>
                  <a:lnTo>
                    <a:pt x="345" y="710"/>
                  </a:lnTo>
                  <a:lnTo>
                    <a:pt x="345" y="710"/>
                  </a:lnTo>
                  <a:lnTo>
                    <a:pt x="348" y="710"/>
                  </a:lnTo>
                  <a:lnTo>
                    <a:pt x="350" y="710"/>
                  </a:lnTo>
                  <a:lnTo>
                    <a:pt x="350" y="710"/>
                  </a:lnTo>
                  <a:lnTo>
                    <a:pt x="352" y="710"/>
                  </a:lnTo>
                  <a:lnTo>
                    <a:pt x="352" y="708"/>
                  </a:lnTo>
                  <a:lnTo>
                    <a:pt x="352" y="708"/>
                  </a:lnTo>
                  <a:lnTo>
                    <a:pt x="352" y="708"/>
                  </a:lnTo>
                  <a:lnTo>
                    <a:pt x="350" y="708"/>
                  </a:lnTo>
                  <a:lnTo>
                    <a:pt x="350" y="705"/>
                  </a:lnTo>
                  <a:lnTo>
                    <a:pt x="350" y="705"/>
                  </a:lnTo>
                  <a:lnTo>
                    <a:pt x="348" y="705"/>
                  </a:lnTo>
                  <a:lnTo>
                    <a:pt x="348" y="705"/>
                  </a:lnTo>
                  <a:lnTo>
                    <a:pt x="348" y="703"/>
                  </a:lnTo>
                  <a:lnTo>
                    <a:pt x="348" y="703"/>
                  </a:lnTo>
                  <a:lnTo>
                    <a:pt x="348" y="703"/>
                  </a:lnTo>
                  <a:lnTo>
                    <a:pt x="350" y="701"/>
                  </a:lnTo>
                  <a:lnTo>
                    <a:pt x="350" y="701"/>
                  </a:lnTo>
                  <a:lnTo>
                    <a:pt x="352" y="703"/>
                  </a:lnTo>
                  <a:lnTo>
                    <a:pt x="352" y="703"/>
                  </a:lnTo>
                  <a:lnTo>
                    <a:pt x="355" y="701"/>
                  </a:lnTo>
                  <a:lnTo>
                    <a:pt x="362" y="698"/>
                  </a:lnTo>
                  <a:lnTo>
                    <a:pt x="371" y="693"/>
                  </a:lnTo>
                  <a:lnTo>
                    <a:pt x="371" y="691"/>
                  </a:lnTo>
                  <a:lnTo>
                    <a:pt x="371" y="691"/>
                  </a:lnTo>
                  <a:lnTo>
                    <a:pt x="371" y="689"/>
                  </a:lnTo>
                  <a:lnTo>
                    <a:pt x="371" y="689"/>
                  </a:lnTo>
                  <a:lnTo>
                    <a:pt x="371" y="689"/>
                  </a:lnTo>
                  <a:lnTo>
                    <a:pt x="371" y="686"/>
                  </a:lnTo>
                  <a:lnTo>
                    <a:pt x="374" y="686"/>
                  </a:lnTo>
                  <a:lnTo>
                    <a:pt x="374" y="684"/>
                  </a:lnTo>
                  <a:lnTo>
                    <a:pt x="376" y="682"/>
                  </a:lnTo>
                  <a:lnTo>
                    <a:pt x="379" y="682"/>
                  </a:lnTo>
                  <a:lnTo>
                    <a:pt x="381" y="682"/>
                  </a:lnTo>
                  <a:lnTo>
                    <a:pt x="381" y="679"/>
                  </a:lnTo>
                  <a:lnTo>
                    <a:pt x="383" y="679"/>
                  </a:lnTo>
                  <a:lnTo>
                    <a:pt x="383" y="679"/>
                  </a:lnTo>
                  <a:lnTo>
                    <a:pt x="383" y="677"/>
                  </a:lnTo>
                  <a:lnTo>
                    <a:pt x="381" y="677"/>
                  </a:lnTo>
                  <a:lnTo>
                    <a:pt x="381" y="677"/>
                  </a:lnTo>
                  <a:lnTo>
                    <a:pt x="381" y="677"/>
                  </a:lnTo>
                  <a:lnTo>
                    <a:pt x="381" y="675"/>
                  </a:lnTo>
                  <a:lnTo>
                    <a:pt x="379" y="675"/>
                  </a:lnTo>
                  <a:lnTo>
                    <a:pt x="381" y="675"/>
                  </a:lnTo>
                  <a:lnTo>
                    <a:pt x="381" y="675"/>
                  </a:lnTo>
                  <a:lnTo>
                    <a:pt x="381" y="672"/>
                  </a:lnTo>
                  <a:lnTo>
                    <a:pt x="381" y="675"/>
                  </a:lnTo>
                  <a:lnTo>
                    <a:pt x="383" y="675"/>
                  </a:lnTo>
                  <a:lnTo>
                    <a:pt x="386" y="677"/>
                  </a:lnTo>
                  <a:lnTo>
                    <a:pt x="388" y="677"/>
                  </a:lnTo>
                  <a:lnTo>
                    <a:pt x="388" y="677"/>
                  </a:lnTo>
                  <a:lnTo>
                    <a:pt x="388" y="677"/>
                  </a:lnTo>
                  <a:lnTo>
                    <a:pt x="388" y="679"/>
                  </a:lnTo>
                  <a:lnTo>
                    <a:pt x="388" y="679"/>
                  </a:lnTo>
                  <a:lnTo>
                    <a:pt x="388" y="679"/>
                  </a:lnTo>
                  <a:lnTo>
                    <a:pt x="388" y="679"/>
                  </a:lnTo>
                  <a:lnTo>
                    <a:pt x="388" y="682"/>
                  </a:lnTo>
                  <a:lnTo>
                    <a:pt x="388" y="682"/>
                  </a:lnTo>
                  <a:lnTo>
                    <a:pt x="388" y="682"/>
                  </a:lnTo>
                  <a:lnTo>
                    <a:pt x="390" y="682"/>
                  </a:lnTo>
                  <a:lnTo>
                    <a:pt x="393" y="682"/>
                  </a:lnTo>
                  <a:lnTo>
                    <a:pt x="393" y="682"/>
                  </a:lnTo>
                  <a:lnTo>
                    <a:pt x="400" y="684"/>
                  </a:lnTo>
                  <a:lnTo>
                    <a:pt x="402" y="684"/>
                  </a:lnTo>
                  <a:lnTo>
                    <a:pt x="407" y="682"/>
                  </a:lnTo>
                  <a:lnTo>
                    <a:pt x="407" y="682"/>
                  </a:lnTo>
                  <a:lnTo>
                    <a:pt x="407" y="682"/>
                  </a:lnTo>
                  <a:lnTo>
                    <a:pt x="407" y="682"/>
                  </a:lnTo>
                  <a:lnTo>
                    <a:pt x="405" y="682"/>
                  </a:lnTo>
                  <a:lnTo>
                    <a:pt x="405" y="682"/>
                  </a:lnTo>
                  <a:lnTo>
                    <a:pt x="402" y="679"/>
                  </a:lnTo>
                  <a:lnTo>
                    <a:pt x="402" y="679"/>
                  </a:lnTo>
                  <a:lnTo>
                    <a:pt x="402" y="679"/>
                  </a:lnTo>
                  <a:lnTo>
                    <a:pt x="397" y="679"/>
                  </a:lnTo>
                  <a:lnTo>
                    <a:pt x="393" y="679"/>
                  </a:lnTo>
                  <a:lnTo>
                    <a:pt x="390" y="677"/>
                  </a:lnTo>
                  <a:lnTo>
                    <a:pt x="390" y="677"/>
                  </a:lnTo>
                  <a:lnTo>
                    <a:pt x="390" y="677"/>
                  </a:lnTo>
                  <a:lnTo>
                    <a:pt x="388" y="672"/>
                  </a:lnTo>
                  <a:lnTo>
                    <a:pt x="383" y="670"/>
                  </a:lnTo>
                  <a:lnTo>
                    <a:pt x="383" y="667"/>
                  </a:lnTo>
                  <a:lnTo>
                    <a:pt x="383" y="663"/>
                  </a:lnTo>
                  <a:lnTo>
                    <a:pt x="386" y="660"/>
                  </a:lnTo>
                  <a:lnTo>
                    <a:pt x="386" y="658"/>
                  </a:lnTo>
                  <a:lnTo>
                    <a:pt x="388" y="658"/>
                  </a:lnTo>
                  <a:lnTo>
                    <a:pt x="388" y="656"/>
                  </a:lnTo>
                  <a:lnTo>
                    <a:pt x="388" y="656"/>
                  </a:lnTo>
                  <a:lnTo>
                    <a:pt x="388" y="656"/>
                  </a:lnTo>
                  <a:lnTo>
                    <a:pt x="390" y="658"/>
                  </a:lnTo>
                  <a:lnTo>
                    <a:pt x="390" y="658"/>
                  </a:lnTo>
                  <a:lnTo>
                    <a:pt x="390" y="660"/>
                  </a:lnTo>
                  <a:lnTo>
                    <a:pt x="390" y="663"/>
                  </a:lnTo>
                  <a:lnTo>
                    <a:pt x="393" y="663"/>
                  </a:lnTo>
                  <a:lnTo>
                    <a:pt x="393" y="660"/>
                  </a:lnTo>
                  <a:lnTo>
                    <a:pt x="393" y="651"/>
                  </a:lnTo>
                  <a:lnTo>
                    <a:pt x="393" y="651"/>
                  </a:lnTo>
                  <a:lnTo>
                    <a:pt x="397" y="656"/>
                  </a:lnTo>
                  <a:lnTo>
                    <a:pt x="400" y="660"/>
                  </a:lnTo>
                  <a:lnTo>
                    <a:pt x="405" y="667"/>
                  </a:lnTo>
                  <a:lnTo>
                    <a:pt x="409" y="677"/>
                  </a:lnTo>
                  <a:lnTo>
                    <a:pt x="409" y="677"/>
                  </a:lnTo>
                  <a:lnTo>
                    <a:pt x="409" y="675"/>
                  </a:lnTo>
                  <a:lnTo>
                    <a:pt x="409" y="675"/>
                  </a:lnTo>
                  <a:lnTo>
                    <a:pt x="409" y="675"/>
                  </a:lnTo>
                  <a:lnTo>
                    <a:pt x="407" y="667"/>
                  </a:lnTo>
                  <a:lnTo>
                    <a:pt x="405" y="658"/>
                  </a:lnTo>
                  <a:lnTo>
                    <a:pt x="402" y="656"/>
                  </a:lnTo>
                  <a:lnTo>
                    <a:pt x="402" y="653"/>
                  </a:lnTo>
                  <a:lnTo>
                    <a:pt x="402" y="651"/>
                  </a:lnTo>
                  <a:lnTo>
                    <a:pt x="405" y="648"/>
                  </a:lnTo>
                  <a:lnTo>
                    <a:pt x="405" y="641"/>
                  </a:lnTo>
                  <a:lnTo>
                    <a:pt x="405" y="637"/>
                  </a:lnTo>
                  <a:lnTo>
                    <a:pt x="395" y="620"/>
                  </a:lnTo>
                  <a:lnTo>
                    <a:pt x="393" y="615"/>
                  </a:lnTo>
                  <a:lnTo>
                    <a:pt x="390" y="601"/>
                  </a:lnTo>
                  <a:lnTo>
                    <a:pt x="390" y="596"/>
                  </a:lnTo>
                  <a:lnTo>
                    <a:pt x="393" y="592"/>
                  </a:lnTo>
                  <a:lnTo>
                    <a:pt x="390" y="589"/>
                  </a:lnTo>
                  <a:lnTo>
                    <a:pt x="388" y="592"/>
                  </a:lnTo>
                  <a:lnTo>
                    <a:pt x="386" y="592"/>
                  </a:lnTo>
                  <a:lnTo>
                    <a:pt x="386" y="594"/>
                  </a:lnTo>
                  <a:lnTo>
                    <a:pt x="383" y="596"/>
                  </a:lnTo>
                  <a:lnTo>
                    <a:pt x="381" y="594"/>
                  </a:lnTo>
                  <a:lnTo>
                    <a:pt x="383" y="592"/>
                  </a:lnTo>
                  <a:lnTo>
                    <a:pt x="383" y="592"/>
                  </a:lnTo>
                  <a:lnTo>
                    <a:pt x="386" y="592"/>
                  </a:lnTo>
                  <a:lnTo>
                    <a:pt x="386" y="589"/>
                  </a:lnTo>
                  <a:lnTo>
                    <a:pt x="388" y="589"/>
                  </a:lnTo>
                  <a:lnTo>
                    <a:pt x="390" y="587"/>
                  </a:lnTo>
                  <a:lnTo>
                    <a:pt x="393" y="587"/>
                  </a:lnTo>
                  <a:lnTo>
                    <a:pt x="395" y="580"/>
                  </a:lnTo>
                  <a:lnTo>
                    <a:pt x="397" y="577"/>
                  </a:lnTo>
                  <a:lnTo>
                    <a:pt x="397" y="573"/>
                  </a:lnTo>
                  <a:lnTo>
                    <a:pt x="397" y="563"/>
                  </a:lnTo>
                  <a:lnTo>
                    <a:pt x="397" y="556"/>
                  </a:lnTo>
                  <a:lnTo>
                    <a:pt x="397" y="554"/>
                  </a:lnTo>
                  <a:lnTo>
                    <a:pt x="397" y="554"/>
                  </a:lnTo>
                  <a:lnTo>
                    <a:pt x="400" y="551"/>
                  </a:lnTo>
                  <a:lnTo>
                    <a:pt x="400" y="551"/>
                  </a:lnTo>
                  <a:lnTo>
                    <a:pt x="397" y="551"/>
                  </a:lnTo>
                  <a:lnTo>
                    <a:pt x="397" y="551"/>
                  </a:lnTo>
                  <a:lnTo>
                    <a:pt x="395" y="551"/>
                  </a:lnTo>
                  <a:lnTo>
                    <a:pt x="393" y="551"/>
                  </a:lnTo>
                  <a:lnTo>
                    <a:pt x="393" y="551"/>
                  </a:lnTo>
                  <a:lnTo>
                    <a:pt x="395" y="549"/>
                  </a:lnTo>
                  <a:lnTo>
                    <a:pt x="395" y="549"/>
                  </a:lnTo>
                  <a:lnTo>
                    <a:pt x="397" y="549"/>
                  </a:lnTo>
                  <a:lnTo>
                    <a:pt x="397" y="547"/>
                  </a:lnTo>
                  <a:lnTo>
                    <a:pt x="395" y="544"/>
                  </a:lnTo>
                  <a:lnTo>
                    <a:pt x="395" y="544"/>
                  </a:lnTo>
                  <a:lnTo>
                    <a:pt x="395" y="540"/>
                  </a:lnTo>
                  <a:lnTo>
                    <a:pt x="393" y="540"/>
                  </a:lnTo>
                  <a:lnTo>
                    <a:pt x="390" y="537"/>
                  </a:lnTo>
                  <a:lnTo>
                    <a:pt x="390" y="535"/>
                  </a:lnTo>
                  <a:lnTo>
                    <a:pt x="388" y="535"/>
                  </a:lnTo>
                  <a:lnTo>
                    <a:pt x="388" y="535"/>
                  </a:lnTo>
                  <a:lnTo>
                    <a:pt x="388" y="528"/>
                  </a:lnTo>
                  <a:lnTo>
                    <a:pt x="386" y="509"/>
                  </a:lnTo>
                  <a:lnTo>
                    <a:pt x="386" y="506"/>
                  </a:lnTo>
                  <a:lnTo>
                    <a:pt x="383" y="504"/>
                  </a:lnTo>
                  <a:lnTo>
                    <a:pt x="383" y="499"/>
                  </a:lnTo>
                  <a:lnTo>
                    <a:pt x="383" y="490"/>
                  </a:lnTo>
                  <a:lnTo>
                    <a:pt x="386" y="476"/>
                  </a:lnTo>
                  <a:lnTo>
                    <a:pt x="388" y="464"/>
                  </a:lnTo>
                  <a:lnTo>
                    <a:pt x="386" y="464"/>
                  </a:lnTo>
                  <a:lnTo>
                    <a:pt x="390" y="457"/>
                  </a:lnTo>
                  <a:lnTo>
                    <a:pt x="390" y="454"/>
                  </a:lnTo>
                  <a:lnTo>
                    <a:pt x="393" y="452"/>
                  </a:lnTo>
                  <a:lnTo>
                    <a:pt x="395" y="447"/>
                  </a:lnTo>
                  <a:lnTo>
                    <a:pt x="397" y="447"/>
                  </a:lnTo>
                  <a:lnTo>
                    <a:pt x="400" y="443"/>
                  </a:lnTo>
                  <a:lnTo>
                    <a:pt x="400" y="440"/>
                  </a:lnTo>
                  <a:lnTo>
                    <a:pt x="400" y="440"/>
                  </a:lnTo>
                  <a:lnTo>
                    <a:pt x="400" y="438"/>
                  </a:lnTo>
                  <a:lnTo>
                    <a:pt x="402" y="435"/>
                  </a:lnTo>
                  <a:lnTo>
                    <a:pt x="402" y="433"/>
                  </a:lnTo>
                  <a:lnTo>
                    <a:pt x="407" y="419"/>
                  </a:lnTo>
                  <a:lnTo>
                    <a:pt x="409" y="417"/>
                  </a:lnTo>
                  <a:lnTo>
                    <a:pt x="416" y="407"/>
                  </a:lnTo>
                  <a:lnTo>
                    <a:pt x="421" y="405"/>
                  </a:lnTo>
                  <a:lnTo>
                    <a:pt x="426" y="405"/>
                  </a:lnTo>
                  <a:lnTo>
                    <a:pt x="428" y="402"/>
                  </a:lnTo>
                  <a:lnTo>
                    <a:pt x="428" y="402"/>
                  </a:lnTo>
                  <a:lnTo>
                    <a:pt x="431" y="400"/>
                  </a:lnTo>
                  <a:lnTo>
                    <a:pt x="431" y="400"/>
                  </a:lnTo>
                  <a:lnTo>
                    <a:pt x="431" y="400"/>
                  </a:lnTo>
                  <a:lnTo>
                    <a:pt x="433" y="400"/>
                  </a:lnTo>
                  <a:lnTo>
                    <a:pt x="438" y="398"/>
                  </a:lnTo>
                  <a:lnTo>
                    <a:pt x="438" y="398"/>
                  </a:lnTo>
                  <a:lnTo>
                    <a:pt x="440" y="395"/>
                  </a:lnTo>
                  <a:lnTo>
                    <a:pt x="440" y="395"/>
                  </a:lnTo>
                  <a:lnTo>
                    <a:pt x="442" y="398"/>
                  </a:lnTo>
                  <a:lnTo>
                    <a:pt x="442" y="395"/>
                  </a:lnTo>
                  <a:lnTo>
                    <a:pt x="445" y="395"/>
                  </a:lnTo>
                  <a:lnTo>
                    <a:pt x="447" y="395"/>
                  </a:lnTo>
                  <a:lnTo>
                    <a:pt x="452" y="395"/>
                  </a:lnTo>
                  <a:lnTo>
                    <a:pt x="452" y="393"/>
                  </a:lnTo>
                  <a:lnTo>
                    <a:pt x="452" y="393"/>
                  </a:lnTo>
                  <a:lnTo>
                    <a:pt x="454" y="393"/>
                  </a:lnTo>
                  <a:lnTo>
                    <a:pt x="454" y="393"/>
                  </a:lnTo>
                  <a:lnTo>
                    <a:pt x="454" y="393"/>
                  </a:lnTo>
                  <a:lnTo>
                    <a:pt x="457" y="393"/>
                  </a:lnTo>
                  <a:lnTo>
                    <a:pt x="461" y="393"/>
                  </a:lnTo>
                  <a:lnTo>
                    <a:pt x="464" y="393"/>
                  </a:lnTo>
                  <a:lnTo>
                    <a:pt x="466" y="395"/>
                  </a:lnTo>
                  <a:lnTo>
                    <a:pt x="468" y="400"/>
                  </a:lnTo>
                  <a:lnTo>
                    <a:pt x="468" y="405"/>
                  </a:lnTo>
                  <a:lnTo>
                    <a:pt x="468" y="414"/>
                  </a:lnTo>
                  <a:lnTo>
                    <a:pt x="471" y="414"/>
                  </a:lnTo>
                  <a:lnTo>
                    <a:pt x="471" y="412"/>
                  </a:lnTo>
                  <a:lnTo>
                    <a:pt x="476" y="402"/>
                  </a:lnTo>
                  <a:lnTo>
                    <a:pt x="478" y="393"/>
                  </a:lnTo>
                  <a:lnTo>
                    <a:pt x="478" y="388"/>
                  </a:lnTo>
                  <a:lnTo>
                    <a:pt x="478" y="383"/>
                  </a:lnTo>
                  <a:lnTo>
                    <a:pt x="476" y="379"/>
                  </a:lnTo>
                  <a:lnTo>
                    <a:pt x="478" y="379"/>
                  </a:lnTo>
                  <a:lnTo>
                    <a:pt x="478" y="381"/>
                  </a:lnTo>
                  <a:lnTo>
                    <a:pt x="478" y="381"/>
                  </a:lnTo>
                  <a:lnTo>
                    <a:pt x="480" y="379"/>
                  </a:lnTo>
                  <a:lnTo>
                    <a:pt x="478" y="379"/>
                  </a:lnTo>
                  <a:lnTo>
                    <a:pt x="480" y="376"/>
                  </a:lnTo>
                  <a:lnTo>
                    <a:pt x="480" y="381"/>
                  </a:lnTo>
                  <a:lnTo>
                    <a:pt x="480" y="383"/>
                  </a:lnTo>
                  <a:lnTo>
                    <a:pt x="480" y="386"/>
                  </a:lnTo>
                  <a:lnTo>
                    <a:pt x="480" y="393"/>
                  </a:lnTo>
                  <a:lnTo>
                    <a:pt x="480" y="395"/>
                  </a:lnTo>
                  <a:lnTo>
                    <a:pt x="480" y="398"/>
                  </a:lnTo>
                  <a:lnTo>
                    <a:pt x="483" y="400"/>
                  </a:lnTo>
                  <a:lnTo>
                    <a:pt x="485" y="400"/>
                  </a:lnTo>
                  <a:lnTo>
                    <a:pt x="485" y="402"/>
                  </a:lnTo>
                  <a:lnTo>
                    <a:pt x="490" y="405"/>
                  </a:lnTo>
                  <a:lnTo>
                    <a:pt x="490" y="407"/>
                  </a:lnTo>
                  <a:lnTo>
                    <a:pt x="490" y="407"/>
                  </a:lnTo>
                  <a:lnTo>
                    <a:pt x="492" y="407"/>
                  </a:lnTo>
                  <a:lnTo>
                    <a:pt x="492" y="407"/>
                  </a:lnTo>
                  <a:lnTo>
                    <a:pt x="492" y="407"/>
                  </a:lnTo>
                  <a:lnTo>
                    <a:pt x="492" y="405"/>
                  </a:lnTo>
                  <a:lnTo>
                    <a:pt x="492" y="402"/>
                  </a:lnTo>
                  <a:lnTo>
                    <a:pt x="492" y="402"/>
                  </a:lnTo>
                  <a:lnTo>
                    <a:pt x="492" y="402"/>
                  </a:lnTo>
                  <a:lnTo>
                    <a:pt x="490" y="400"/>
                  </a:lnTo>
                  <a:lnTo>
                    <a:pt x="490" y="400"/>
                  </a:lnTo>
                  <a:lnTo>
                    <a:pt x="495" y="395"/>
                  </a:lnTo>
                  <a:lnTo>
                    <a:pt x="497" y="393"/>
                  </a:lnTo>
                  <a:lnTo>
                    <a:pt x="502" y="390"/>
                  </a:lnTo>
                  <a:lnTo>
                    <a:pt x="506" y="386"/>
                  </a:lnTo>
                  <a:lnTo>
                    <a:pt x="509" y="386"/>
                  </a:lnTo>
                  <a:lnTo>
                    <a:pt x="509" y="383"/>
                  </a:lnTo>
                  <a:lnTo>
                    <a:pt x="509" y="376"/>
                  </a:lnTo>
                  <a:lnTo>
                    <a:pt x="509" y="374"/>
                  </a:lnTo>
                  <a:lnTo>
                    <a:pt x="511" y="372"/>
                  </a:lnTo>
                  <a:lnTo>
                    <a:pt x="513" y="364"/>
                  </a:lnTo>
                  <a:lnTo>
                    <a:pt x="516" y="357"/>
                  </a:lnTo>
                  <a:lnTo>
                    <a:pt x="518" y="353"/>
                  </a:lnTo>
                  <a:lnTo>
                    <a:pt x="521" y="348"/>
                  </a:lnTo>
                  <a:lnTo>
                    <a:pt x="521" y="346"/>
                  </a:lnTo>
                  <a:lnTo>
                    <a:pt x="521" y="346"/>
                  </a:lnTo>
                  <a:lnTo>
                    <a:pt x="521" y="343"/>
                  </a:lnTo>
                  <a:lnTo>
                    <a:pt x="521" y="343"/>
                  </a:lnTo>
                  <a:lnTo>
                    <a:pt x="521" y="341"/>
                  </a:lnTo>
                  <a:lnTo>
                    <a:pt x="528" y="336"/>
                  </a:lnTo>
                  <a:lnTo>
                    <a:pt x="530" y="336"/>
                  </a:lnTo>
                  <a:lnTo>
                    <a:pt x="530" y="336"/>
                  </a:lnTo>
                  <a:lnTo>
                    <a:pt x="532" y="336"/>
                  </a:lnTo>
                  <a:lnTo>
                    <a:pt x="535" y="336"/>
                  </a:lnTo>
                  <a:lnTo>
                    <a:pt x="535" y="336"/>
                  </a:lnTo>
                  <a:lnTo>
                    <a:pt x="537" y="336"/>
                  </a:lnTo>
                  <a:lnTo>
                    <a:pt x="537" y="336"/>
                  </a:lnTo>
                  <a:lnTo>
                    <a:pt x="539" y="336"/>
                  </a:lnTo>
                  <a:lnTo>
                    <a:pt x="539" y="338"/>
                  </a:lnTo>
                  <a:lnTo>
                    <a:pt x="539" y="338"/>
                  </a:lnTo>
                  <a:lnTo>
                    <a:pt x="539" y="338"/>
                  </a:lnTo>
                  <a:lnTo>
                    <a:pt x="539" y="341"/>
                  </a:lnTo>
                  <a:lnTo>
                    <a:pt x="547" y="338"/>
                  </a:lnTo>
                  <a:lnTo>
                    <a:pt x="549" y="338"/>
                  </a:lnTo>
                  <a:lnTo>
                    <a:pt x="551" y="338"/>
                  </a:lnTo>
                  <a:lnTo>
                    <a:pt x="554" y="338"/>
                  </a:lnTo>
                  <a:lnTo>
                    <a:pt x="554" y="336"/>
                  </a:lnTo>
                  <a:lnTo>
                    <a:pt x="556" y="336"/>
                  </a:lnTo>
                  <a:lnTo>
                    <a:pt x="556" y="336"/>
                  </a:lnTo>
                  <a:lnTo>
                    <a:pt x="556" y="338"/>
                  </a:lnTo>
                  <a:lnTo>
                    <a:pt x="556" y="341"/>
                  </a:lnTo>
                  <a:lnTo>
                    <a:pt x="558" y="341"/>
                  </a:lnTo>
                  <a:lnTo>
                    <a:pt x="563" y="341"/>
                  </a:lnTo>
                  <a:lnTo>
                    <a:pt x="563" y="341"/>
                  </a:lnTo>
                  <a:lnTo>
                    <a:pt x="566" y="341"/>
                  </a:lnTo>
                  <a:lnTo>
                    <a:pt x="568" y="341"/>
                  </a:lnTo>
                  <a:lnTo>
                    <a:pt x="570" y="343"/>
                  </a:lnTo>
                  <a:lnTo>
                    <a:pt x="573" y="343"/>
                  </a:lnTo>
                  <a:lnTo>
                    <a:pt x="573" y="343"/>
                  </a:lnTo>
                  <a:lnTo>
                    <a:pt x="577" y="343"/>
                  </a:lnTo>
                  <a:lnTo>
                    <a:pt x="580" y="341"/>
                  </a:lnTo>
                  <a:lnTo>
                    <a:pt x="589" y="336"/>
                  </a:lnTo>
                  <a:lnTo>
                    <a:pt x="592" y="336"/>
                  </a:lnTo>
                  <a:lnTo>
                    <a:pt x="594" y="336"/>
                  </a:lnTo>
                  <a:lnTo>
                    <a:pt x="599" y="334"/>
                  </a:lnTo>
                  <a:lnTo>
                    <a:pt x="599" y="334"/>
                  </a:lnTo>
                  <a:lnTo>
                    <a:pt x="601" y="331"/>
                  </a:lnTo>
                  <a:lnTo>
                    <a:pt x="601" y="331"/>
                  </a:lnTo>
                  <a:lnTo>
                    <a:pt x="603" y="331"/>
                  </a:lnTo>
                  <a:lnTo>
                    <a:pt x="606" y="331"/>
                  </a:lnTo>
                  <a:lnTo>
                    <a:pt x="606" y="331"/>
                  </a:lnTo>
                  <a:lnTo>
                    <a:pt x="608" y="329"/>
                  </a:lnTo>
                  <a:lnTo>
                    <a:pt x="611" y="327"/>
                  </a:lnTo>
                  <a:lnTo>
                    <a:pt x="613" y="329"/>
                  </a:lnTo>
                  <a:lnTo>
                    <a:pt x="615" y="327"/>
                  </a:lnTo>
                  <a:lnTo>
                    <a:pt x="620" y="324"/>
                  </a:lnTo>
                  <a:lnTo>
                    <a:pt x="625" y="322"/>
                  </a:lnTo>
                  <a:lnTo>
                    <a:pt x="627" y="322"/>
                  </a:lnTo>
                  <a:lnTo>
                    <a:pt x="629" y="319"/>
                  </a:lnTo>
                  <a:lnTo>
                    <a:pt x="637" y="312"/>
                  </a:lnTo>
                  <a:lnTo>
                    <a:pt x="641" y="312"/>
                  </a:lnTo>
                  <a:lnTo>
                    <a:pt x="639" y="310"/>
                  </a:lnTo>
                  <a:lnTo>
                    <a:pt x="639" y="308"/>
                  </a:lnTo>
                  <a:lnTo>
                    <a:pt x="639" y="308"/>
                  </a:lnTo>
                  <a:lnTo>
                    <a:pt x="639" y="305"/>
                  </a:lnTo>
                  <a:lnTo>
                    <a:pt x="639" y="305"/>
                  </a:lnTo>
                  <a:lnTo>
                    <a:pt x="639" y="308"/>
                  </a:lnTo>
                  <a:lnTo>
                    <a:pt x="641" y="308"/>
                  </a:lnTo>
                  <a:lnTo>
                    <a:pt x="641" y="308"/>
                  </a:lnTo>
                  <a:lnTo>
                    <a:pt x="641" y="308"/>
                  </a:lnTo>
                  <a:lnTo>
                    <a:pt x="641" y="308"/>
                  </a:lnTo>
                  <a:lnTo>
                    <a:pt x="641" y="305"/>
                  </a:lnTo>
                  <a:lnTo>
                    <a:pt x="644" y="301"/>
                  </a:lnTo>
                  <a:lnTo>
                    <a:pt x="646" y="296"/>
                  </a:lnTo>
                  <a:lnTo>
                    <a:pt x="646" y="291"/>
                  </a:lnTo>
                  <a:lnTo>
                    <a:pt x="648" y="284"/>
                  </a:lnTo>
                  <a:lnTo>
                    <a:pt x="648" y="279"/>
                  </a:lnTo>
                  <a:lnTo>
                    <a:pt x="648" y="272"/>
                  </a:lnTo>
                  <a:lnTo>
                    <a:pt x="646" y="270"/>
                  </a:lnTo>
                  <a:lnTo>
                    <a:pt x="646" y="267"/>
                  </a:lnTo>
                  <a:lnTo>
                    <a:pt x="646" y="270"/>
                  </a:lnTo>
                  <a:lnTo>
                    <a:pt x="646" y="274"/>
                  </a:lnTo>
                  <a:lnTo>
                    <a:pt x="648" y="279"/>
                  </a:lnTo>
                  <a:lnTo>
                    <a:pt x="646" y="279"/>
                  </a:lnTo>
                  <a:lnTo>
                    <a:pt x="644" y="279"/>
                  </a:lnTo>
                  <a:lnTo>
                    <a:pt x="644" y="279"/>
                  </a:lnTo>
                  <a:lnTo>
                    <a:pt x="644" y="279"/>
                  </a:lnTo>
                  <a:lnTo>
                    <a:pt x="641" y="279"/>
                  </a:lnTo>
                  <a:lnTo>
                    <a:pt x="641" y="279"/>
                  </a:lnTo>
                  <a:lnTo>
                    <a:pt x="641" y="279"/>
                  </a:lnTo>
                  <a:lnTo>
                    <a:pt x="641" y="279"/>
                  </a:lnTo>
                  <a:lnTo>
                    <a:pt x="639" y="279"/>
                  </a:lnTo>
                  <a:lnTo>
                    <a:pt x="637" y="277"/>
                  </a:lnTo>
                  <a:lnTo>
                    <a:pt x="634" y="274"/>
                  </a:lnTo>
                  <a:lnTo>
                    <a:pt x="634" y="272"/>
                  </a:lnTo>
                  <a:lnTo>
                    <a:pt x="634" y="270"/>
                  </a:lnTo>
                  <a:lnTo>
                    <a:pt x="639" y="263"/>
                  </a:lnTo>
                  <a:lnTo>
                    <a:pt x="639" y="258"/>
                  </a:lnTo>
                  <a:lnTo>
                    <a:pt x="641" y="256"/>
                  </a:lnTo>
                  <a:lnTo>
                    <a:pt x="646" y="253"/>
                  </a:lnTo>
                  <a:lnTo>
                    <a:pt x="648" y="248"/>
                  </a:lnTo>
                  <a:lnTo>
                    <a:pt x="651" y="246"/>
                  </a:lnTo>
                  <a:lnTo>
                    <a:pt x="653" y="244"/>
                  </a:lnTo>
                  <a:lnTo>
                    <a:pt x="655" y="244"/>
                  </a:lnTo>
                  <a:lnTo>
                    <a:pt x="658" y="239"/>
                  </a:lnTo>
                  <a:lnTo>
                    <a:pt x="660" y="237"/>
                  </a:lnTo>
                  <a:lnTo>
                    <a:pt x="689" y="220"/>
                  </a:lnTo>
                  <a:lnTo>
                    <a:pt x="693" y="218"/>
                  </a:lnTo>
                  <a:lnTo>
                    <a:pt x="698" y="215"/>
                  </a:lnTo>
                  <a:lnTo>
                    <a:pt x="703" y="215"/>
                  </a:lnTo>
                  <a:lnTo>
                    <a:pt x="703" y="213"/>
                  </a:lnTo>
                  <a:lnTo>
                    <a:pt x="705" y="211"/>
                  </a:lnTo>
                  <a:lnTo>
                    <a:pt x="708" y="211"/>
                  </a:lnTo>
                  <a:lnTo>
                    <a:pt x="708" y="213"/>
                  </a:lnTo>
                  <a:lnTo>
                    <a:pt x="708" y="213"/>
                  </a:lnTo>
                  <a:lnTo>
                    <a:pt x="715" y="208"/>
                  </a:lnTo>
                  <a:lnTo>
                    <a:pt x="715" y="208"/>
                  </a:lnTo>
                  <a:lnTo>
                    <a:pt x="717" y="208"/>
                  </a:lnTo>
                  <a:lnTo>
                    <a:pt x="717" y="206"/>
                  </a:lnTo>
                  <a:lnTo>
                    <a:pt x="719" y="203"/>
                  </a:lnTo>
                  <a:lnTo>
                    <a:pt x="722" y="203"/>
                  </a:lnTo>
                  <a:lnTo>
                    <a:pt x="727" y="201"/>
                  </a:lnTo>
                  <a:lnTo>
                    <a:pt x="731" y="199"/>
                  </a:lnTo>
                  <a:lnTo>
                    <a:pt x="741" y="194"/>
                  </a:lnTo>
                  <a:lnTo>
                    <a:pt x="743" y="192"/>
                  </a:lnTo>
                  <a:lnTo>
                    <a:pt x="745" y="192"/>
                  </a:lnTo>
                  <a:lnTo>
                    <a:pt x="745" y="192"/>
                  </a:lnTo>
                  <a:lnTo>
                    <a:pt x="748" y="189"/>
                  </a:lnTo>
                  <a:lnTo>
                    <a:pt x="748" y="189"/>
                  </a:lnTo>
                  <a:lnTo>
                    <a:pt x="745" y="185"/>
                  </a:lnTo>
                  <a:lnTo>
                    <a:pt x="748" y="185"/>
                  </a:lnTo>
                  <a:lnTo>
                    <a:pt x="750" y="185"/>
                  </a:lnTo>
                  <a:lnTo>
                    <a:pt x="750" y="185"/>
                  </a:lnTo>
                  <a:lnTo>
                    <a:pt x="753" y="182"/>
                  </a:lnTo>
                  <a:lnTo>
                    <a:pt x="755" y="182"/>
                  </a:lnTo>
                  <a:lnTo>
                    <a:pt x="755" y="180"/>
                  </a:lnTo>
                  <a:lnTo>
                    <a:pt x="755" y="180"/>
                  </a:lnTo>
                  <a:lnTo>
                    <a:pt x="753" y="180"/>
                  </a:lnTo>
                  <a:lnTo>
                    <a:pt x="748" y="177"/>
                  </a:lnTo>
                  <a:lnTo>
                    <a:pt x="748" y="177"/>
                  </a:lnTo>
                  <a:lnTo>
                    <a:pt x="748" y="175"/>
                  </a:lnTo>
                  <a:lnTo>
                    <a:pt x="750" y="175"/>
                  </a:lnTo>
                  <a:lnTo>
                    <a:pt x="753" y="175"/>
                  </a:lnTo>
                  <a:lnTo>
                    <a:pt x="753" y="177"/>
                  </a:lnTo>
                  <a:lnTo>
                    <a:pt x="753" y="177"/>
                  </a:lnTo>
                  <a:lnTo>
                    <a:pt x="753" y="177"/>
                  </a:lnTo>
                  <a:lnTo>
                    <a:pt x="753" y="177"/>
                  </a:lnTo>
                  <a:lnTo>
                    <a:pt x="753" y="177"/>
                  </a:lnTo>
                  <a:lnTo>
                    <a:pt x="755" y="177"/>
                  </a:lnTo>
                  <a:lnTo>
                    <a:pt x="755" y="177"/>
                  </a:lnTo>
                  <a:lnTo>
                    <a:pt x="755" y="177"/>
                  </a:lnTo>
                  <a:lnTo>
                    <a:pt x="757" y="177"/>
                  </a:lnTo>
                  <a:lnTo>
                    <a:pt x="757" y="177"/>
                  </a:lnTo>
                  <a:lnTo>
                    <a:pt x="760" y="175"/>
                  </a:lnTo>
                  <a:lnTo>
                    <a:pt x="767" y="168"/>
                  </a:lnTo>
                  <a:lnTo>
                    <a:pt x="769" y="166"/>
                  </a:lnTo>
                  <a:lnTo>
                    <a:pt x="769" y="161"/>
                  </a:lnTo>
                  <a:lnTo>
                    <a:pt x="769" y="159"/>
                  </a:lnTo>
                  <a:lnTo>
                    <a:pt x="771" y="156"/>
                  </a:lnTo>
                  <a:lnTo>
                    <a:pt x="771" y="154"/>
                  </a:lnTo>
                  <a:lnTo>
                    <a:pt x="771" y="151"/>
                  </a:lnTo>
                  <a:lnTo>
                    <a:pt x="771" y="151"/>
                  </a:lnTo>
                  <a:lnTo>
                    <a:pt x="774" y="151"/>
                  </a:lnTo>
                  <a:lnTo>
                    <a:pt x="774" y="154"/>
                  </a:lnTo>
                  <a:lnTo>
                    <a:pt x="774" y="154"/>
                  </a:lnTo>
                  <a:lnTo>
                    <a:pt x="776" y="151"/>
                  </a:lnTo>
                  <a:lnTo>
                    <a:pt x="781" y="149"/>
                  </a:lnTo>
                  <a:lnTo>
                    <a:pt x="781" y="147"/>
                  </a:lnTo>
                  <a:lnTo>
                    <a:pt x="783" y="147"/>
                  </a:lnTo>
                  <a:lnTo>
                    <a:pt x="783" y="144"/>
                  </a:lnTo>
                  <a:lnTo>
                    <a:pt x="783" y="144"/>
                  </a:lnTo>
                  <a:lnTo>
                    <a:pt x="786" y="144"/>
                  </a:lnTo>
                  <a:lnTo>
                    <a:pt x="786" y="140"/>
                  </a:lnTo>
                  <a:lnTo>
                    <a:pt x="788" y="140"/>
                  </a:lnTo>
                  <a:lnTo>
                    <a:pt x="790" y="135"/>
                  </a:lnTo>
                  <a:lnTo>
                    <a:pt x="809" y="125"/>
                  </a:lnTo>
                  <a:lnTo>
                    <a:pt x="845" y="109"/>
                  </a:lnTo>
                  <a:lnTo>
                    <a:pt x="847" y="104"/>
                  </a:lnTo>
                  <a:lnTo>
                    <a:pt x="850" y="102"/>
                  </a:lnTo>
                  <a:lnTo>
                    <a:pt x="850" y="99"/>
                  </a:lnTo>
                  <a:lnTo>
                    <a:pt x="850" y="99"/>
                  </a:lnTo>
                  <a:lnTo>
                    <a:pt x="852" y="97"/>
                  </a:lnTo>
                  <a:lnTo>
                    <a:pt x="852" y="97"/>
                  </a:lnTo>
                  <a:lnTo>
                    <a:pt x="852" y="95"/>
                  </a:lnTo>
                  <a:lnTo>
                    <a:pt x="854" y="92"/>
                  </a:lnTo>
                  <a:lnTo>
                    <a:pt x="857" y="90"/>
                  </a:lnTo>
                  <a:lnTo>
                    <a:pt x="861" y="88"/>
                  </a:lnTo>
                  <a:lnTo>
                    <a:pt x="864" y="85"/>
                  </a:lnTo>
                  <a:lnTo>
                    <a:pt x="869" y="80"/>
                  </a:lnTo>
                  <a:lnTo>
                    <a:pt x="873" y="76"/>
                  </a:lnTo>
                  <a:lnTo>
                    <a:pt x="876" y="73"/>
                  </a:lnTo>
                  <a:lnTo>
                    <a:pt x="873" y="76"/>
                  </a:lnTo>
                  <a:lnTo>
                    <a:pt x="869" y="78"/>
                  </a:lnTo>
                  <a:lnTo>
                    <a:pt x="866" y="80"/>
                  </a:lnTo>
                  <a:lnTo>
                    <a:pt x="864" y="80"/>
                  </a:lnTo>
                  <a:lnTo>
                    <a:pt x="861" y="80"/>
                  </a:lnTo>
                  <a:lnTo>
                    <a:pt x="864" y="78"/>
                  </a:lnTo>
                  <a:lnTo>
                    <a:pt x="864" y="78"/>
                  </a:lnTo>
                  <a:lnTo>
                    <a:pt x="866" y="78"/>
                  </a:lnTo>
                  <a:lnTo>
                    <a:pt x="869" y="78"/>
                  </a:lnTo>
                  <a:lnTo>
                    <a:pt x="869" y="78"/>
                  </a:lnTo>
                  <a:lnTo>
                    <a:pt x="871" y="76"/>
                  </a:lnTo>
                  <a:lnTo>
                    <a:pt x="871" y="76"/>
                  </a:lnTo>
                  <a:lnTo>
                    <a:pt x="873" y="73"/>
                  </a:lnTo>
                  <a:lnTo>
                    <a:pt x="876" y="73"/>
                  </a:lnTo>
                  <a:lnTo>
                    <a:pt x="878" y="69"/>
                  </a:lnTo>
                  <a:lnTo>
                    <a:pt x="883" y="64"/>
                  </a:lnTo>
                  <a:lnTo>
                    <a:pt x="885" y="64"/>
                  </a:lnTo>
                  <a:lnTo>
                    <a:pt x="885" y="61"/>
                  </a:lnTo>
                  <a:lnTo>
                    <a:pt x="887" y="59"/>
                  </a:lnTo>
                  <a:lnTo>
                    <a:pt x="897" y="47"/>
                  </a:lnTo>
                  <a:lnTo>
                    <a:pt x="897" y="45"/>
                  </a:lnTo>
                  <a:lnTo>
                    <a:pt x="906" y="31"/>
                  </a:lnTo>
                  <a:lnTo>
                    <a:pt x="911" y="28"/>
                  </a:lnTo>
                  <a:lnTo>
                    <a:pt x="914" y="26"/>
                  </a:lnTo>
                  <a:lnTo>
                    <a:pt x="916" y="24"/>
                  </a:lnTo>
                  <a:lnTo>
                    <a:pt x="921" y="17"/>
                  </a:lnTo>
                  <a:lnTo>
                    <a:pt x="921" y="14"/>
                  </a:lnTo>
                  <a:lnTo>
                    <a:pt x="925" y="9"/>
                  </a:lnTo>
                  <a:lnTo>
                    <a:pt x="925" y="9"/>
                  </a:lnTo>
                  <a:lnTo>
                    <a:pt x="923" y="7"/>
                  </a:lnTo>
                  <a:close/>
                  <a:moveTo>
                    <a:pt x="637" y="296"/>
                  </a:moveTo>
                  <a:lnTo>
                    <a:pt x="637" y="296"/>
                  </a:lnTo>
                  <a:lnTo>
                    <a:pt x="639" y="293"/>
                  </a:lnTo>
                  <a:lnTo>
                    <a:pt x="639" y="293"/>
                  </a:lnTo>
                  <a:lnTo>
                    <a:pt x="639" y="293"/>
                  </a:lnTo>
                  <a:lnTo>
                    <a:pt x="639" y="293"/>
                  </a:lnTo>
                  <a:lnTo>
                    <a:pt x="639" y="293"/>
                  </a:lnTo>
                  <a:lnTo>
                    <a:pt x="641" y="293"/>
                  </a:lnTo>
                  <a:lnTo>
                    <a:pt x="641" y="296"/>
                  </a:lnTo>
                  <a:lnTo>
                    <a:pt x="639" y="296"/>
                  </a:lnTo>
                  <a:lnTo>
                    <a:pt x="639" y="296"/>
                  </a:lnTo>
                  <a:lnTo>
                    <a:pt x="637" y="296"/>
                  </a:lnTo>
                  <a:lnTo>
                    <a:pt x="637" y="296"/>
                  </a:lnTo>
                  <a:lnTo>
                    <a:pt x="637" y="296"/>
                  </a:lnTo>
                  <a:lnTo>
                    <a:pt x="639" y="298"/>
                  </a:lnTo>
                  <a:lnTo>
                    <a:pt x="637" y="298"/>
                  </a:lnTo>
                  <a:lnTo>
                    <a:pt x="637" y="298"/>
                  </a:lnTo>
                  <a:lnTo>
                    <a:pt x="634" y="298"/>
                  </a:lnTo>
                  <a:lnTo>
                    <a:pt x="632" y="296"/>
                  </a:lnTo>
                  <a:lnTo>
                    <a:pt x="629" y="296"/>
                  </a:lnTo>
                  <a:lnTo>
                    <a:pt x="627" y="296"/>
                  </a:lnTo>
                  <a:lnTo>
                    <a:pt x="627" y="296"/>
                  </a:lnTo>
                  <a:lnTo>
                    <a:pt x="627" y="293"/>
                  </a:lnTo>
                  <a:lnTo>
                    <a:pt x="627" y="293"/>
                  </a:lnTo>
                  <a:lnTo>
                    <a:pt x="627" y="293"/>
                  </a:lnTo>
                  <a:lnTo>
                    <a:pt x="629" y="293"/>
                  </a:lnTo>
                  <a:lnTo>
                    <a:pt x="629" y="291"/>
                  </a:lnTo>
                  <a:lnTo>
                    <a:pt x="629" y="291"/>
                  </a:lnTo>
                  <a:lnTo>
                    <a:pt x="632" y="291"/>
                  </a:lnTo>
                  <a:lnTo>
                    <a:pt x="629" y="293"/>
                  </a:lnTo>
                  <a:lnTo>
                    <a:pt x="632" y="293"/>
                  </a:lnTo>
                  <a:lnTo>
                    <a:pt x="632" y="296"/>
                  </a:lnTo>
                  <a:lnTo>
                    <a:pt x="637" y="296"/>
                  </a:lnTo>
                  <a:close/>
                  <a:moveTo>
                    <a:pt x="487" y="405"/>
                  </a:moveTo>
                  <a:lnTo>
                    <a:pt x="483" y="402"/>
                  </a:lnTo>
                  <a:lnTo>
                    <a:pt x="478" y="400"/>
                  </a:lnTo>
                  <a:lnTo>
                    <a:pt x="478" y="400"/>
                  </a:lnTo>
                  <a:lnTo>
                    <a:pt x="476" y="402"/>
                  </a:lnTo>
                  <a:lnTo>
                    <a:pt x="483" y="409"/>
                  </a:lnTo>
                  <a:lnTo>
                    <a:pt x="485" y="412"/>
                  </a:lnTo>
                  <a:lnTo>
                    <a:pt x="485" y="412"/>
                  </a:lnTo>
                  <a:lnTo>
                    <a:pt x="487" y="412"/>
                  </a:lnTo>
                  <a:lnTo>
                    <a:pt x="490" y="409"/>
                  </a:lnTo>
                  <a:lnTo>
                    <a:pt x="490" y="409"/>
                  </a:lnTo>
                  <a:lnTo>
                    <a:pt x="490" y="407"/>
                  </a:lnTo>
                  <a:lnTo>
                    <a:pt x="487" y="40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 name="Freeform 40"/>
            <p:cNvSpPr>
              <a:spLocks noEditPoints="1"/>
            </p:cNvSpPr>
            <p:nvPr/>
          </p:nvSpPr>
          <p:spPr bwMode="auto">
            <a:xfrm>
              <a:off x="4927" y="3254"/>
              <a:ext cx="236" cy="809"/>
            </a:xfrm>
            <a:custGeom>
              <a:avLst/>
              <a:gdLst>
                <a:gd name="T0" fmla="*/ 182 w 236"/>
                <a:gd name="T1" fmla="*/ 752 h 809"/>
                <a:gd name="T2" fmla="*/ 163 w 236"/>
                <a:gd name="T3" fmla="*/ 778 h 809"/>
                <a:gd name="T4" fmla="*/ 177 w 236"/>
                <a:gd name="T5" fmla="*/ 792 h 809"/>
                <a:gd name="T6" fmla="*/ 189 w 236"/>
                <a:gd name="T7" fmla="*/ 802 h 809"/>
                <a:gd name="T8" fmla="*/ 196 w 236"/>
                <a:gd name="T9" fmla="*/ 778 h 809"/>
                <a:gd name="T10" fmla="*/ 168 w 236"/>
                <a:gd name="T11" fmla="*/ 733 h 809"/>
                <a:gd name="T12" fmla="*/ 163 w 236"/>
                <a:gd name="T13" fmla="*/ 750 h 809"/>
                <a:gd name="T14" fmla="*/ 127 w 236"/>
                <a:gd name="T15" fmla="*/ 662 h 809"/>
                <a:gd name="T16" fmla="*/ 132 w 236"/>
                <a:gd name="T17" fmla="*/ 679 h 809"/>
                <a:gd name="T18" fmla="*/ 153 w 236"/>
                <a:gd name="T19" fmla="*/ 665 h 809"/>
                <a:gd name="T20" fmla="*/ 149 w 236"/>
                <a:gd name="T21" fmla="*/ 660 h 809"/>
                <a:gd name="T22" fmla="*/ 146 w 236"/>
                <a:gd name="T23" fmla="*/ 636 h 809"/>
                <a:gd name="T24" fmla="*/ 149 w 236"/>
                <a:gd name="T25" fmla="*/ 655 h 809"/>
                <a:gd name="T26" fmla="*/ 149 w 236"/>
                <a:gd name="T27" fmla="*/ 660 h 809"/>
                <a:gd name="T28" fmla="*/ 97 w 236"/>
                <a:gd name="T29" fmla="*/ 629 h 809"/>
                <a:gd name="T30" fmla="*/ 158 w 236"/>
                <a:gd name="T31" fmla="*/ 613 h 809"/>
                <a:gd name="T32" fmla="*/ 63 w 236"/>
                <a:gd name="T33" fmla="*/ 518 h 809"/>
                <a:gd name="T34" fmla="*/ 71 w 236"/>
                <a:gd name="T35" fmla="*/ 525 h 809"/>
                <a:gd name="T36" fmla="*/ 21 w 236"/>
                <a:gd name="T37" fmla="*/ 340 h 809"/>
                <a:gd name="T38" fmla="*/ 18 w 236"/>
                <a:gd name="T39" fmla="*/ 369 h 809"/>
                <a:gd name="T40" fmla="*/ 37 w 236"/>
                <a:gd name="T41" fmla="*/ 357 h 809"/>
                <a:gd name="T42" fmla="*/ 52 w 236"/>
                <a:gd name="T43" fmla="*/ 258 h 809"/>
                <a:gd name="T44" fmla="*/ 45 w 236"/>
                <a:gd name="T45" fmla="*/ 272 h 809"/>
                <a:gd name="T46" fmla="*/ 0 w 236"/>
                <a:gd name="T47" fmla="*/ 246 h 809"/>
                <a:gd name="T48" fmla="*/ 92 w 236"/>
                <a:gd name="T49" fmla="*/ 194 h 809"/>
                <a:gd name="T50" fmla="*/ 92 w 236"/>
                <a:gd name="T51" fmla="*/ 205 h 809"/>
                <a:gd name="T52" fmla="*/ 99 w 236"/>
                <a:gd name="T53" fmla="*/ 187 h 809"/>
                <a:gd name="T54" fmla="*/ 97 w 236"/>
                <a:gd name="T55" fmla="*/ 175 h 809"/>
                <a:gd name="T56" fmla="*/ 59 w 236"/>
                <a:gd name="T57" fmla="*/ 92 h 809"/>
                <a:gd name="T58" fmla="*/ 52 w 236"/>
                <a:gd name="T59" fmla="*/ 94 h 809"/>
                <a:gd name="T60" fmla="*/ 85 w 236"/>
                <a:gd name="T61" fmla="*/ 139 h 809"/>
                <a:gd name="T62" fmla="*/ 85 w 236"/>
                <a:gd name="T63" fmla="*/ 101 h 809"/>
                <a:gd name="T64" fmla="*/ 75 w 236"/>
                <a:gd name="T65" fmla="*/ 90 h 809"/>
                <a:gd name="T66" fmla="*/ 82 w 236"/>
                <a:gd name="T67" fmla="*/ 78 h 809"/>
                <a:gd name="T68" fmla="*/ 87 w 236"/>
                <a:gd name="T69" fmla="*/ 75 h 809"/>
                <a:gd name="T70" fmla="*/ 90 w 236"/>
                <a:gd name="T71" fmla="*/ 45 h 809"/>
                <a:gd name="T72" fmla="*/ 99 w 236"/>
                <a:gd name="T73" fmla="*/ 33 h 809"/>
                <a:gd name="T74" fmla="*/ 90 w 236"/>
                <a:gd name="T75" fmla="*/ 11 h 809"/>
                <a:gd name="T76" fmla="*/ 82 w 236"/>
                <a:gd name="T77" fmla="*/ 19 h 809"/>
                <a:gd name="T78" fmla="*/ 71 w 236"/>
                <a:gd name="T79" fmla="*/ 42 h 809"/>
                <a:gd name="T80" fmla="*/ 73 w 236"/>
                <a:gd name="T81" fmla="*/ 63 h 809"/>
                <a:gd name="T82" fmla="*/ 63 w 236"/>
                <a:gd name="T83" fmla="*/ 99 h 809"/>
                <a:gd name="T84" fmla="*/ 61 w 236"/>
                <a:gd name="T85" fmla="*/ 120 h 809"/>
                <a:gd name="T86" fmla="*/ 66 w 236"/>
                <a:gd name="T87" fmla="*/ 165 h 809"/>
                <a:gd name="T88" fmla="*/ 63 w 236"/>
                <a:gd name="T89" fmla="*/ 175 h 809"/>
                <a:gd name="T90" fmla="*/ 56 w 236"/>
                <a:gd name="T91" fmla="*/ 172 h 809"/>
                <a:gd name="T92" fmla="*/ 47 w 236"/>
                <a:gd name="T93" fmla="*/ 205 h 809"/>
                <a:gd name="T94" fmla="*/ 37 w 236"/>
                <a:gd name="T95" fmla="*/ 210 h 809"/>
                <a:gd name="T96" fmla="*/ 40 w 236"/>
                <a:gd name="T97" fmla="*/ 222 h 809"/>
                <a:gd name="T98" fmla="*/ 49 w 236"/>
                <a:gd name="T99" fmla="*/ 239 h 809"/>
                <a:gd name="T100" fmla="*/ 49 w 236"/>
                <a:gd name="T101" fmla="*/ 250 h 809"/>
                <a:gd name="T102" fmla="*/ 63 w 236"/>
                <a:gd name="T103" fmla="*/ 241 h 809"/>
                <a:gd name="T104" fmla="*/ 54 w 236"/>
                <a:gd name="T105" fmla="*/ 243 h 809"/>
                <a:gd name="T106" fmla="*/ 63 w 236"/>
                <a:gd name="T107" fmla="*/ 205 h 809"/>
                <a:gd name="T108" fmla="*/ 63 w 236"/>
                <a:gd name="T109" fmla="*/ 194 h 809"/>
                <a:gd name="T110" fmla="*/ 71 w 236"/>
                <a:gd name="T111" fmla="*/ 179 h 809"/>
                <a:gd name="T112" fmla="*/ 78 w 236"/>
                <a:gd name="T113" fmla="*/ 165 h 809"/>
                <a:gd name="T114" fmla="*/ 78 w 236"/>
                <a:gd name="T115" fmla="*/ 156 h 809"/>
                <a:gd name="T116" fmla="*/ 80 w 236"/>
                <a:gd name="T117" fmla="*/ 146 h 809"/>
                <a:gd name="T118" fmla="*/ 90 w 236"/>
                <a:gd name="T119" fmla="*/ 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6" h="809">
                  <a:moveTo>
                    <a:pt x="194" y="776"/>
                  </a:moveTo>
                  <a:lnTo>
                    <a:pt x="194" y="776"/>
                  </a:lnTo>
                  <a:lnTo>
                    <a:pt x="194" y="771"/>
                  </a:lnTo>
                  <a:lnTo>
                    <a:pt x="191" y="769"/>
                  </a:lnTo>
                  <a:lnTo>
                    <a:pt x="191" y="766"/>
                  </a:lnTo>
                  <a:lnTo>
                    <a:pt x="191" y="762"/>
                  </a:lnTo>
                  <a:lnTo>
                    <a:pt x="189" y="759"/>
                  </a:lnTo>
                  <a:lnTo>
                    <a:pt x="189" y="759"/>
                  </a:lnTo>
                  <a:lnTo>
                    <a:pt x="189" y="757"/>
                  </a:lnTo>
                  <a:lnTo>
                    <a:pt x="187" y="755"/>
                  </a:lnTo>
                  <a:lnTo>
                    <a:pt x="184" y="752"/>
                  </a:lnTo>
                  <a:lnTo>
                    <a:pt x="182" y="752"/>
                  </a:lnTo>
                  <a:lnTo>
                    <a:pt x="182" y="752"/>
                  </a:lnTo>
                  <a:lnTo>
                    <a:pt x="177" y="755"/>
                  </a:lnTo>
                  <a:lnTo>
                    <a:pt x="177" y="755"/>
                  </a:lnTo>
                  <a:lnTo>
                    <a:pt x="175" y="755"/>
                  </a:lnTo>
                  <a:lnTo>
                    <a:pt x="175" y="755"/>
                  </a:lnTo>
                  <a:lnTo>
                    <a:pt x="172" y="757"/>
                  </a:lnTo>
                  <a:lnTo>
                    <a:pt x="172" y="757"/>
                  </a:lnTo>
                  <a:lnTo>
                    <a:pt x="172" y="757"/>
                  </a:lnTo>
                  <a:lnTo>
                    <a:pt x="170" y="757"/>
                  </a:lnTo>
                  <a:lnTo>
                    <a:pt x="168" y="757"/>
                  </a:lnTo>
                  <a:lnTo>
                    <a:pt x="168" y="759"/>
                  </a:lnTo>
                  <a:lnTo>
                    <a:pt x="165" y="764"/>
                  </a:lnTo>
                  <a:lnTo>
                    <a:pt x="163" y="766"/>
                  </a:lnTo>
                  <a:lnTo>
                    <a:pt x="163" y="778"/>
                  </a:lnTo>
                  <a:lnTo>
                    <a:pt x="165" y="776"/>
                  </a:lnTo>
                  <a:lnTo>
                    <a:pt x="168" y="776"/>
                  </a:lnTo>
                  <a:lnTo>
                    <a:pt x="170" y="778"/>
                  </a:lnTo>
                  <a:lnTo>
                    <a:pt x="172" y="781"/>
                  </a:lnTo>
                  <a:lnTo>
                    <a:pt x="172" y="783"/>
                  </a:lnTo>
                  <a:lnTo>
                    <a:pt x="175" y="785"/>
                  </a:lnTo>
                  <a:lnTo>
                    <a:pt x="175" y="788"/>
                  </a:lnTo>
                  <a:lnTo>
                    <a:pt x="177" y="788"/>
                  </a:lnTo>
                  <a:lnTo>
                    <a:pt x="177" y="790"/>
                  </a:lnTo>
                  <a:lnTo>
                    <a:pt x="177" y="790"/>
                  </a:lnTo>
                  <a:lnTo>
                    <a:pt x="177" y="792"/>
                  </a:lnTo>
                  <a:lnTo>
                    <a:pt x="179" y="792"/>
                  </a:lnTo>
                  <a:lnTo>
                    <a:pt x="177" y="792"/>
                  </a:lnTo>
                  <a:lnTo>
                    <a:pt x="177" y="795"/>
                  </a:lnTo>
                  <a:lnTo>
                    <a:pt x="179" y="795"/>
                  </a:lnTo>
                  <a:lnTo>
                    <a:pt x="179" y="797"/>
                  </a:lnTo>
                  <a:lnTo>
                    <a:pt x="179" y="797"/>
                  </a:lnTo>
                  <a:lnTo>
                    <a:pt x="179" y="800"/>
                  </a:lnTo>
                  <a:lnTo>
                    <a:pt x="182" y="800"/>
                  </a:lnTo>
                  <a:lnTo>
                    <a:pt x="182" y="802"/>
                  </a:lnTo>
                  <a:lnTo>
                    <a:pt x="182" y="804"/>
                  </a:lnTo>
                  <a:lnTo>
                    <a:pt x="182" y="807"/>
                  </a:lnTo>
                  <a:lnTo>
                    <a:pt x="182" y="807"/>
                  </a:lnTo>
                  <a:lnTo>
                    <a:pt x="184" y="809"/>
                  </a:lnTo>
                  <a:lnTo>
                    <a:pt x="187" y="804"/>
                  </a:lnTo>
                  <a:lnTo>
                    <a:pt x="189" y="802"/>
                  </a:lnTo>
                  <a:lnTo>
                    <a:pt x="189" y="802"/>
                  </a:lnTo>
                  <a:lnTo>
                    <a:pt x="191" y="802"/>
                  </a:lnTo>
                  <a:lnTo>
                    <a:pt x="191" y="802"/>
                  </a:lnTo>
                  <a:lnTo>
                    <a:pt x="191" y="802"/>
                  </a:lnTo>
                  <a:lnTo>
                    <a:pt x="194" y="802"/>
                  </a:lnTo>
                  <a:lnTo>
                    <a:pt x="194" y="800"/>
                  </a:lnTo>
                  <a:lnTo>
                    <a:pt x="191" y="800"/>
                  </a:lnTo>
                  <a:lnTo>
                    <a:pt x="191" y="800"/>
                  </a:lnTo>
                  <a:lnTo>
                    <a:pt x="191" y="797"/>
                  </a:lnTo>
                  <a:lnTo>
                    <a:pt x="191" y="792"/>
                  </a:lnTo>
                  <a:lnTo>
                    <a:pt x="196" y="788"/>
                  </a:lnTo>
                  <a:lnTo>
                    <a:pt x="196" y="783"/>
                  </a:lnTo>
                  <a:lnTo>
                    <a:pt x="196" y="778"/>
                  </a:lnTo>
                  <a:lnTo>
                    <a:pt x="194" y="776"/>
                  </a:lnTo>
                  <a:close/>
                  <a:moveTo>
                    <a:pt x="170" y="743"/>
                  </a:moveTo>
                  <a:lnTo>
                    <a:pt x="172" y="743"/>
                  </a:lnTo>
                  <a:lnTo>
                    <a:pt x="172" y="740"/>
                  </a:lnTo>
                  <a:lnTo>
                    <a:pt x="172" y="738"/>
                  </a:lnTo>
                  <a:lnTo>
                    <a:pt x="172" y="736"/>
                  </a:lnTo>
                  <a:lnTo>
                    <a:pt x="172" y="736"/>
                  </a:lnTo>
                  <a:lnTo>
                    <a:pt x="170" y="733"/>
                  </a:lnTo>
                  <a:lnTo>
                    <a:pt x="170" y="733"/>
                  </a:lnTo>
                  <a:lnTo>
                    <a:pt x="170" y="731"/>
                  </a:lnTo>
                  <a:lnTo>
                    <a:pt x="170" y="729"/>
                  </a:lnTo>
                  <a:lnTo>
                    <a:pt x="168" y="731"/>
                  </a:lnTo>
                  <a:lnTo>
                    <a:pt x="168" y="733"/>
                  </a:lnTo>
                  <a:lnTo>
                    <a:pt x="165" y="736"/>
                  </a:lnTo>
                  <a:lnTo>
                    <a:pt x="163" y="736"/>
                  </a:lnTo>
                  <a:lnTo>
                    <a:pt x="161" y="738"/>
                  </a:lnTo>
                  <a:lnTo>
                    <a:pt x="158" y="740"/>
                  </a:lnTo>
                  <a:lnTo>
                    <a:pt x="158" y="743"/>
                  </a:lnTo>
                  <a:lnTo>
                    <a:pt x="158" y="743"/>
                  </a:lnTo>
                  <a:lnTo>
                    <a:pt x="161" y="745"/>
                  </a:lnTo>
                  <a:lnTo>
                    <a:pt x="161" y="745"/>
                  </a:lnTo>
                  <a:lnTo>
                    <a:pt x="161" y="748"/>
                  </a:lnTo>
                  <a:lnTo>
                    <a:pt x="161" y="748"/>
                  </a:lnTo>
                  <a:lnTo>
                    <a:pt x="161" y="750"/>
                  </a:lnTo>
                  <a:lnTo>
                    <a:pt x="161" y="750"/>
                  </a:lnTo>
                  <a:lnTo>
                    <a:pt x="163" y="750"/>
                  </a:lnTo>
                  <a:lnTo>
                    <a:pt x="168" y="745"/>
                  </a:lnTo>
                  <a:lnTo>
                    <a:pt x="170" y="743"/>
                  </a:lnTo>
                  <a:close/>
                  <a:moveTo>
                    <a:pt x="139" y="669"/>
                  </a:moveTo>
                  <a:lnTo>
                    <a:pt x="139" y="669"/>
                  </a:lnTo>
                  <a:lnTo>
                    <a:pt x="137" y="669"/>
                  </a:lnTo>
                  <a:lnTo>
                    <a:pt x="134" y="667"/>
                  </a:lnTo>
                  <a:lnTo>
                    <a:pt x="134" y="667"/>
                  </a:lnTo>
                  <a:lnTo>
                    <a:pt x="134" y="665"/>
                  </a:lnTo>
                  <a:lnTo>
                    <a:pt x="134" y="662"/>
                  </a:lnTo>
                  <a:lnTo>
                    <a:pt x="134" y="662"/>
                  </a:lnTo>
                  <a:lnTo>
                    <a:pt x="132" y="662"/>
                  </a:lnTo>
                  <a:lnTo>
                    <a:pt x="130" y="662"/>
                  </a:lnTo>
                  <a:lnTo>
                    <a:pt x="127" y="662"/>
                  </a:lnTo>
                  <a:lnTo>
                    <a:pt x="125" y="665"/>
                  </a:lnTo>
                  <a:lnTo>
                    <a:pt x="125" y="669"/>
                  </a:lnTo>
                  <a:lnTo>
                    <a:pt x="125" y="672"/>
                  </a:lnTo>
                  <a:lnTo>
                    <a:pt x="125" y="672"/>
                  </a:lnTo>
                  <a:lnTo>
                    <a:pt x="127" y="672"/>
                  </a:lnTo>
                  <a:lnTo>
                    <a:pt x="127" y="672"/>
                  </a:lnTo>
                  <a:lnTo>
                    <a:pt x="127" y="672"/>
                  </a:lnTo>
                  <a:lnTo>
                    <a:pt x="130" y="672"/>
                  </a:lnTo>
                  <a:lnTo>
                    <a:pt x="127" y="674"/>
                  </a:lnTo>
                  <a:lnTo>
                    <a:pt x="127" y="674"/>
                  </a:lnTo>
                  <a:lnTo>
                    <a:pt x="130" y="677"/>
                  </a:lnTo>
                  <a:lnTo>
                    <a:pt x="130" y="677"/>
                  </a:lnTo>
                  <a:lnTo>
                    <a:pt x="132" y="679"/>
                  </a:lnTo>
                  <a:lnTo>
                    <a:pt x="132" y="677"/>
                  </a:lnTo>
                  <a:lnTo>
                    <a:pt x="134" y="677"/>
                  </a:lnTo>
                  <a:lnTo>
                    <a:pt x="134" y="677"/>
                  </a:lnTo>
                  <a:lnTo>
                    <a:pt x="137" y="677"/>
                  </a:lnTo>
                  <a:lnTo>
                    <a:pt x="137" y="677"/>
                  </a:lnTo>
                  <a:lnTo>
                    <a:pt x="139" y="677"/>
                  </a:lnTo>
                  <a:lnTo>
                    <a:pt x="142" y="679"/>
                  </a:lnTo>
                  <a:lnTo>
                    <a:pt x="142" y="679"/>
                  </a:lnTo>
                  <a:lnTo>
                    <a:pt x="142" y="677"/>
                  </a:lnTo>
                  <a:lnTo>
                    <a:pt x="142" y="674"/>
                  </a:lnTo>
                  <a:lnTo>
                    <a:pt x="142" y="674"/>
                  </a:lnTo>
                  <a:lnTo>
                    <a:pt x="139" y="669"/>
                  </a:lnTo>
                  <a:close/>
                  <a:moveTo>
                    <a:pt x="153" y="665"/>
                  </a:moveTo>
                  <a:lnTo>
                    <a:pt x="153" y="662"/>
                  </a:lnTo>
                  <a:lnTo>
                    <a:pt x="151" y="662"/>
                  </a:lnTo>
                  <a:lnTo>
                    <a:pt x="151" y="662"/>
                  </a:lnTo>
                  <a:lnTo>
                    <a:pt x="151" y="665"/>
                  </a:lnTo>
                  <a:lnTo>
                    <a:pt x="149" y="662"/>
                  </a:lnTo>
                  <a:lnTo>
                    <a:pt x="149" y="665"/>
                  </a:lnTo>
                  <a:lnTo>
                    <a:pt x="149" y="667"/>
                  </a:lnTo>
                  <a:lnTo>
                    <a:pt x="149" y="667"/>
                  </a:lnTo>
                  <a:lnTo>
                    <a:pt x="156" y="672"/>
                  </a:lnTo>
                  <a:lnTo>
                    <a:pt x="156" y="667"/>
                  </a:lnTo>
                  <a:lnTo>
                    <a:pt x="156" y="665"/>
                  </a:lnTo>
                  <a:lnTo>
                    <a:pt x="153" y="665"/>
                  </a:lnTo>
                  <a:close/>
                  <a:moveTo>
                    <a:pt x="149" y="660"/>
                  </a:moveTo>
                  <a:lnTo>
                    <a:pt x="149" y="660"/>
                  </a:lnTo>
                  <a:lnTo>
                    <a:pt x="151" y="660"/>
                  </a:lnTo>
                  <a:lnTo>
                    <a:pt x="151" y="658"/>
                  </a:lnTo>
                  <a:lnTo>
                    <a:pt x="151" y="658"/>
                  </a:lnTo>
                  <a:lnTo>
                    <a:pt x="149" y="653"/>
                  </a:lnTo>
                  <a:lnTo>
                    <a:pt x="149" y="648"/>
                  </a:lnTo>
                  <a:lnTo>
                    <a:pt x="146" y="646"/>
                  </a:lnTo>
                  <a:lnTo>
                    <a:pt x="149" y="643"/>
                  </a:lnTo>
                  <a:lnTo>
                    <a:pt x="149" y="643"/>
                  </a:lnTo>
                  <a:lnTo>
                    <a:pt x="151" y="641"/>
                  </a:lnTo>
                  <a:lnTo>
                    <a:pt x="151" y="639"/>
                  </a:lnTo>
                  <a:lnTo>
                    <a:pt x="149" y="639"/>
                  </a:lnTo>
                  <a:lnTo>
                    <a:pt x="146" y="636"/>
                  </a:lnTo>
                  <a:lnTo>
                    <a:pt x="144" y="639"/>
                  </a:lnTo>
                  <a:lnTo>
                    <a:pt x="144" y="639"/>
                  </a:lnTo>
                  <a:lnTo>
                    <a:pt x="144" y="641"/>
                  </a:lnTo>
                  <a:lnTo>
                    <a:pt x="142" y="643"/>
                  </a:lnTo>
                  <a:lnTo>
                    <a:pt x="142" y="643"/>
                  </a:lnTo>
                  <a:lnTo>
                    <a:pt x="142" y="646"/>
                  </a:lnTo>
                  <a:lnTo>
                    <a:pt x="142" y="646"/>
                  </a:lnTo>
                  <a:lnTo>
                    <a:pt x="142" y="653"/>
                  </a:lnTo>
                  <a:lnTo>
                    <a:pt x="144" y="655"/>
                  </a:lnTo>
                  <a:lnTo>
                    <a:pt x="144" y="658"/>
                  </a:lnTo>
                  <a:lnTo>
                    <a:pt x="146" y="655"/>
                  </a:lnTo>
                  <a:lnTo>
                    <a:pt x="146" y="655"/>
                  </a:lnTo>
                  <a:lnTo>
                    <a:pt x="149" y="655"/>
                  </a:lnTo>
                  <a:lnTo>
                    <a:pt x="149" y="655"/>
                  </a:lnTo>
                  <a:lnTo>
                    <a:pt x="149" y="658"/>
                  </a:lnTo>
                  <a:lnTo>
                    <a:pt x="146" y="658"/>
                  </a:lnTo>
                  <a:lnTo>
                    <a:pt x="146" y="658"/>
                  </a:lnTo>
                  <a:lnTo>
                    <a:pt x="146" y="658"/>
                  </a:lnTo>
                  <a:lnTo>
                    <a:pt x="146" y="658"/>
                  </a:lnTo>
                  <a:lnTo>
                    <a:pt x="144" y="660"/>
                  </a:lnTo>
                  <a:lnTo>
                    <a:pt x="144" y="660"/>
                  </a:lnTo>
                  <a:lnTo>
                    <a:pt x="144" y="662"/>
                  </a:lnTo>
                  <a:lnTo>
                    <a:pt x="144" y="665"/>
                  </a:lnTo>
                  <a:lnTo>
                    <a:pt x="146" y="665"/>
                  </a:lnTo>
                  <a:lnTo>
                    <a:pt x="149" y="662"/>
                  </a:lnTo>
                  <a:lnTo>
                    <a:pt x="149" y="660"/>
                  </a:lnTo>
                  <a:lnTo>
                    <a:pt x="149" y="660"/>
                  </a:lnTo>
                  <a:close/>
                  <a:moveTo>
                    <a:pt x="108" y="636"/>
                  </a:moveTo>
                  <a:lnTo>
                    <a:pt x="104" y="636"/>
                  </a:lnTo>
                  <a:lnTo>
                    <a:pt x="101" y="634"/>
                  </a:lnTo>
                  <a:lnTo>
                    <a:pt x="101" y="632"/>
                  </a:lnTo>
                  <a:lnTo>
                    <a:pt x="101" y="629"/>
                  </a:lnTo>
                  <a:lnTo>
                    <a:pt x="101" y="624"/>
                  </a:lnTo>
                  <a:lnTo>
                    <a:pt x="101" y="622"/>
                  </a:lnTo>
                  <a:lnTo>
                    <a:pt x="99" y="622"/>
                  </a:lnTo>
                  <a:lnTo>
                    <a:pt x="97" y="624"/>
                  </a:lnTo>
                  <a:lnTo>
                    <a:pt x="97" y="624"/>
                  </a:lnTo>
                  <a:lnTo>
                    <a:pt x="97" y="627"/>
                  </a:lnTo>
                  <a:lnTo>
                    <a:pt x="97" y="629"/>
                  </a:lnTo>
                  <a:lnTo>
                    <a:pt x="97" y="632"/>
                  </a:lnTo>
                  <a:lnTo>
                    <a:pt x="99" y="636"/>
                  </a:lnTo>
                  <a:lnTo>
                    <a:pt x="101" y="639"/>
                  </a:lnTo>
                  <a:lnTo>
                    <a:pt x="104" y="639"/>
                  </a:lnTo>
                  <a:lnTo>
                    <a:pt x="106" y="641"/>
                  </a:lnTo>
                  <a:lnTo>
                    <a:pt x="108" y="641"/>
                  </a:lnTo>
                  <a:lnTo>
                    <a:pt x="108" y="639"/>
                  </a:lnTo>
                  <a:lnTo>
                    <a:pt x="108" y="639"/>
                  </a:lnTo>
                  <a:lnTo>
                    <a:pt x="108" y="636"/>
                  </a:lnTo>
                  <a:close/>
                  <a:moveTo>
                    <a:pt x="158" y="606"/>
                  </a:moveTo>
                  <a:lnTo>
                    <a:pt x="158" y="608"/>
                  </a:lnTo>
                  <a:lnTo>
                    <a:pt x="158" y="613"/>
                  </a:lnTo>
                  <a:lnTo>
                    <a:pt x="158" y="613"/>
                  </a:lnTo>
                  <a:lnTo>
                    <a:pt x="158" y="613"/>
                  </a:lnTo>
                  <a:lnTo>
                    <a:pt x="161" y="610"/>
                  </a:lnTo>
                  <a:lnTo>
                    <a:pt x="161" y="608"/>
                  </a:lnTo>
                  <a:lnTo>
                    <a:pt x="161" y="608"/>
                  </a:lnTo>
                  <a:lnTo>
                    <a:pt x="161" y="606"/>
                  </a:lnTo>
                  <a:lnTo>
                    <a:pt x="161" y="603"/>
                  </a:lnTo>
                  <a:lnTo>
                    <a:pt x="158" y="601"/>
                  </a:lnTo>
                  <a:lnTo>
                    <a:pt x="158" y="598"/>
                  </a:lnTo>
                  <a:lnTo>
                    <a:pt x="158" y="598"/>
                  </a:lnTo>
                  <a:lnTo>
                    <a:pt x="158" y="601"/>
                  </a:lnTo>
                  <a:lnTo>
                    <a:pt x="158" y="606"/>
                  </a:lnTo>
                  <a:close/>
                  <a:moveTo>
                    <a:pt x="66" y="520"/>
                  </a:moveTo>
                  <a:lnTo>
                    <a:pt x="63" y="518"/>
                  </a:lnTo>
                  <a:lnTo>
                    <a:pt x="61" y="518"/>
                  </a:lnTo>
                  <a:lnTo>
                    <a:pt x="61" y="518"/>
                  </a:lnTo>
                  <a:lnTo>
                    <a:pt x="61" y="520"/>
                  </a:lnTo>
                  <a:lnTo>
                    <a:pt x="61" y="520"/>
                  </a:lnTo>
                  <a:lnTo>
                    <a:pt x="59" y="523"/>
                  </a:lnTo>
                  <a:lnTo>
                    <a:pt x="56" y="523"/>
                  </a:lnTo>
                  <a:lnTo>
                    <a:pt x="56" y="525"/>
                  </a:lnTo>
                  <a:lnTo>
                    <a:pt x="56" y="527"/>
                  </a:lnTo>
                  <a:lnTo>
                    <a:pt x="56" y="530"/>
                  </a:lnTo>
                  <a:lnTo>
                    <a:pt x="59" y="532"/>
                  </a:lnTo>
                  <a:lnTo>
                    <a:pt x="66" y="534"/>
                  </a:lnTo>
                  <a:lnTo>
                    <a:pt x="71" y="530"/>
                  </a:lnTo>
                  <a:lnTo>
                    <a:pt x="71" y="525"/>
                  </a:lnTo>
                  <a:lnTo>
                    <a:pt x="68" y="520"/>
                  </a:lnTo>
                  <a:lnTo>
                    <a:pt x="66" y="520"/>
                  </a:lnTo>
                  <a:close/>
                  <a:moveTo>
                    <a:pt x="42" y="340"/>
                  </a:moveTo>
                  <a:lnTo>
                    <a:pt x="42" y="340"/>
                  </a:lnTo>
                  <a:lnTo>
                    <a:pt x="40" y="336"/>
                  </a:lnTo>
                  <a:lnTo>
                    <a:pt x="40" y="333"/>
                  </a:lnTo>
                  <a:lnTo>
                    <a:pt x="37" y="329"/>
                  </a:lnTo>
                  <a:lnTo>
                    <a:pt x="35" y="326"/>
                  </a:lnTo>
                  <a:lnTo>
                    <a:pt x="30" y="329"/>
                  </a:lnTo>
                  <a:lnTo>
                    <a:pt x="23" y="333"/>
                  </a:lnTo>
                  <a:lnTo>
                    <a:pt x="23" y="336"/>
                  </a:lnTo>
                  <a:lnTo>
                    <a:pt x="23" y="338"/>
                  </a:lnTo>
                  <a:lnTo>
                    <a:pt x="21" y="340"/>
                  </a:lnTo>
                  <a:lnTo>
                    <a:pt x="18" y="340"/>
                  </a:lnTo>
                  <a:lnTo>
                    <a:pt x="18" y="340"/>
                  </a:lnTo>
                  <a:lnTo>
                    <a:pt x="18" y="340"/>
                  </a:lnTo>
                  <a:lnTo>
                    <a:pt x="18" y="345"/>
                  </a:lnTo>
                  <a:lnTo>
                    <a:pt x="18" y="348"/>
                  </a:lnTo>
                  <a:lnTo>
                    <a:pt x="18" y="352"/>
                  </a:lnTo>
                  <a:lnTo>
                    <a:pt x="18" y="355"/>
                  </a:lnTo>
                  <a:lnTo>
                    <a:pt x="21" y="357"/>
                  </a:lnTo>
                  <a:lnTo>
                    <a:pt x="23" y="359"/>
                  </a:lnTo>
                  <a:lnTo>
                    <a:pt x="23" y="362"/>
                  </a:lnTo>
                  <a:lnTo>
                    <a:pt x="21" y="364"/>
                  </a:lnTo>
                  <a:lnTo>
                    <a:pt x="18" y="369"/>
                  </a:lnTo>
                  <a:lnTo>
                    <a:pt x="18" y="369"/>
                  </a:lnTo>
                  <a:lnTo>
                    <a:pt x="21" y="369"/>
                  </a:lnTo>
                  <a:lnTo>
                    <a:pt x="23" y="369"/>
                  </a:lnTo>
                  <a:lnTo>
                    <a:pt x="26" y="369"/>
                  </a:lnTo>
                  <a:lnTo>
                    <a:pt x="28" y="369"/>
                  </a:lnTo>
                  <a:lnTo>
                    <a:pt x="30" y="371"/>
                  </a:lnTo>
                  <a:lnTo>
                    <a:pt x="33" y="371"/>
                  </a:lnTo>
                  <a:lnTo>
                    <a:pt x="35" y="371"/>
                  </a:lnTo>
                  <a:lnTo>
                    <a:pt x="37" y="369"/>
                  </a:lnTo>
                  <a:lnTo>
                    <a:pt x="40" y="364"/>
                  </a:lnTo>
                  <a:lnTo>
                    <a:pt x="37" y="362"/>
                  </a:lnTo>
                  <a:lnTo>
                    <a:pt x="37" y="362"/>
                  </a:lnTo>
                  <a:lnTo>
                    <a:pt x="37" y="359"/>
                  </a:lnTo>
                  <a:lnTo>
                    <a:pt x="37" y="357"/>
                  </a:lnTo>
                  <a:lnTo>
                    <a:pt x="40" y="357"/>
                  </a:lnTo>
                  <a:lnTo>
                    <a:pt x="40" y="355"/>
                  </a:lnTo>
                  <a:lnTo>
                    <a:pt x="42" y="352"/>
                  </a:lnTo>
                  <a:lnTo>
                    <a:pt x="42" y="350"/>
                  </a:lnTo>
                  <a:lnTo>
                    <a:pt x="42" y="345"/>
                  </a:lnTo>
                  <a:lnTo>
                    <a:pt x="42" y="340"/>
                  </a:lnTo>
                  <a:close/>
                  <a:moveTo>
                    <a:pt x="54" y="267"/>
                  </a:moveTo>
                  <a:lnTo>
                    <a:pt x="52" y="267"/>
                  </a:lnTo>
                  <a:lnTo>
                    <a:pt x="52" y="265"/>
                  </a:lnTo>
                  <a:lnTo>
                    <a:pt x="54" y="262"/>
                  </a:lnTo>
                  <a:lnTo>
                    <a:pt x="54" y="262"/>
                  </a:lnTo>
                  <a:lnTo>
                    <a:pt x="54" y="260"/>
                  </a:lnTo>
                  <a:lnTo>
                    <a:pt x="52" y="258"/>
                  </a:lnTo>
                  <a:lnTo>
                    <a:pt x="49" y="255"/>
                  </a:lnTo>
                  <a:lnTo>
                    <a:pt x="47" y="255"/>
                  </a:lnTo>
                  <a:lnTo>
                    <a:pt x="47" y="260"/>
                  </a:lnTo>
                  <a:lnTo>
                    <a:pt x="47" y="262"/>
                  </a:lnTo>
                  <a:lnTo>
                    <a:pt x="47" y="265"/>
                  </a:lnTo>
                  <a:lnTo>
                    <a:pt x="47" y="267"/>
                  </a:lnTo>
                  <a:lnTo>
                    <a:pt x="47" y="267"/>
                  </a:lnTo>
                  <a:lnTo>
                    <a:pt x="45" y="267"/>
                  </a:lnTo>
                  <a:lnTo>
                    <a:pt x="45" y="267"/>
                  </a:lnTo>
                  <a:lnTo>
                    <a:pt x="42" y="267"/>
                  </a:lnTo>
                  <a:lnTo>
                    <a:pt x="42" y="272"/>
                  </a:lnTo>
                  <a:lnTo>
                    <a:pt x="45" y="272"/>
                  </a:lnTo>
                  <a:lnTo>
                    <a:pt x="45" y="272"/>
                  </a:lnTo>
                  <a:lnTo>
                    <a:pt x="45" y="272"/>
                  </a:lnTo>
                  <a:lnTo>
                    <a:pt x="47" y="274"/>
                  </a:lnTo>
                  <a:lnTo>
                    <a:pt x="49" y="272"/>
                  </a:lnTo>
                  <a:lnTo>
                    <a:pt x="52" y="272"/>
                  </a:lnTo>
                  <a:lnTo>
                    <a:pt x="54" y="272"/>
                  </a:lnTo>
                  <a:lnTo>
                    <a:pt x="54" y="269"/>
                  </a:lnTo>
                  <a:lnTo>
                    <a:pt x="54" y="269"/>
                  </a:lnTo>
                  <a:lnTo>
                    <a:pt x="54" y="267"/>
                  </a:lnTo>
                  <a:close/>
                  <a:moveTo>
                    <a:pt x="4" y="246"/>
                  </a:moveTo>
                  <a:lnTo>
                    <a:pt x="4" y="246"/>
                  </a:lnTo>
                  <a:lnTo>
                    <a:pt x="2" y="246"/>
                  </a:lnTo>
                  <a:lnTo>
                    <a:pt x="0" y="246"/>
                  </a:lnTo>
                  <a:lnTo>
                    <a:pt x="0" y="246"/>
                  </a:lnTo>
                  <a:lnTo>
                    <a:pt x="2" y="248"/>
                  </a:lnTo>
                  <a:lnTo>
                    <a:pt x="2" y="253"/>
                  </a:lnTo>
                  <a:lnTo>
                    <a:pt x="4" y="253"/>
                  </a:lnTo>
                  <a:lnTo>
                    <a:pt x="7" y="253"/>
                  </a:lnTo>
                  <a:lnTo>
                    <a:pt x="7" y="250"/>
                  </a:lnTo>
                  <a:lnTo>
                    <a:pt x="7" y="248"/>
                  </a:lnTo>
                  <a:lnTo>
                    <a:pt x="7" y="246"/>
                  </a:lnTo>
                  <a:lnTo>
                    <a:pt x="4" y="246"/>
                  </a:lnTo>
                  <a:close/>
                  <a:moveTo>
                    <a:pt x="94" y="203"/>
                  </a:moveTo>
                  <a:lnTo>
                    <a:pt x="94" y="203"/>
                  </a:lnTo>
                  <a:lnTo>
                    <a:pt x="94" y="201"/>
                  </a:lnTo>
                  <a:lnTo>
                    <a:pt x="92" y="196"/>
                  </a:lnTo>
                  <a:lnTo>
                    <a:pt x="92" y="194"/>
                  </a:lnTo>
                  <a:lnTo>
                    <a:pt x="92" y="194"/>
                  </a:lnTo>
                  <a:lnTo>
                    <a:pt x="87" y="194"/>
                  </a:lnTo>
                  <a:lnTo>
                    <a:pt x="87" y="194"/>
                  </a:lnTo>
                  <a:lnTo>
                    <a:pt x="85" y="196"/>
                  </a:lnTo>
                  <a:lnTo>
                    <a:pt x="82" y="198"/>
                  </a:lnTo>
                  <a:lnTo>
                    <a:pt x="85" y="201"/>
                  </a:lnTo>
                  <a:lnTo>
                    <a:pt x="85" y="201"/>
                  </a:lnTo>
                  <a:lnTo>
                    <a:pt x="87" y="201"/>
                  </a:lnTo>
                  <a:lnTo>
                    <a:pt x="87" y="203"/>
                  </a:lnTo>
                  <a:lnTo>
                    <a:pt x="87" y="203"/>
                  </a:lnTo>
                  <a:lnTo>
                    <a:pt x="90" y="203"/>
                  </a:lnTo>
                  <a:lnTo>
                    <a:pt x="92" y="203"/>
                  </a:lnTo>
                  <a:lnTo>
                    <a:pt x="92" y="205"/>
                  </a:lnTo>
                  <a:lnTo>
                    <a:pt x="92" y="205"/>
                  </a:lnTo>
                  <a:lnTo>
                    <a:pt x="94" y="208"/>
                  </a:lnTo>
                  <a:lnTo>
                    <a:pt x="94" y="210"/>
                  </a:lnTo>
                  <a:lnTo>
                    <a:pt x="97" y="210"/>
                  </a:lnTo>
                  <a:lnTo>
                    <a:pt x="94" y="203"/>
                  </a:lnTo>
                  <a:close/>
                  <a:moveTo>
                    <a:pt x="97" y="175"/>
                  </a:moveTo>
                  <a:lnTo>
                    <a:pt x="97" y="177"/>
                  </a:lnTo>
                  <a:lnTo>
                    <a:pt x="97" y="179"/>
                  </a:lnTo>
                  <a:lnTo>
                    <a:pt x="97" y="182"/>
                  </a:lnTo>
                  <a:lnTo>
                    <a:pt x="97" y="182"/>
                  </a:lnTo>
                  <a:lnTo>
                    <a:pt x="99" y="184"/>
                  </a:lnTo>
                  <a:lnTo>
                    <a:pt x="99" y="187"/>
                  </a:lnTo>
                  <a:lnTo>
                    <a:pt x="99" y="187"/>
                  </a:lnTo>
                  <a:lnTo>
                    <a:pt x="101" y="187"/>
                  </a:lnTo>
                  <a:lnTo>
                    <a:pt x="101" y="184"/>
                  </a:lnTo>
                  <a:lnTo>
                    <a:pt x="101" y="179"/>
                  </a:lnTo>
                  <a:lnTo>
                    <a:pt x="101" y="179"/>
                  </a:lnTo>
                  <a:lnTo>
                    <a:pt x="101" y="177"/>
                  </a:lnTo>
                  <a:lnTo>
                    <a:pt x="101" y="177"/>
                  </a:lnTo>
                  <a:lnTo>
                    <a:pt x="101" y="175"/>
                  </a:lnTo>
                  <a:lnTo>
                    <a:pt x="101" y="175"/>
                  </a:lnTo>
                  <a:lnTo>
                    <a:pt x="101" y="175"/>
                  </a:lnTo>
                  <a:lnTo>
                    <a:pt x="99" y="175"/>
                  </a:lnTo>
                  <a:lnTo>
                    <a:pt x="99" y="175"/>
                  </a:lnTo>
                  <a:lnTo>
                    <a:pt x="97" y="175"/>
                  </a:lnTo>
                  <a:lnTo>
                    <a:pt x="97" y="175"/>
                  </a:lnTo>
                  <a:close/>
                  <a:moveTo>
                    <a:pt x="189" y="165"/>
                  </a:moveTo>
                  <a:lnTo>
                    <a:pt x="189" y="165"/>
                  </a:lnTo>
                  <a:lnTo>
                    <a:pt x="187" y="165"/>
                  </a:lnTo>
                  <a:lnTo>
                    <a:pt x="187" y="168"/>
                  </a:lnTo>
                  <a:lnTo>
                    <a:pt x="189" y="165"/>
                  </a:lnTo>
                  <a:close/>
                  <a:moveTo>
                    <a:pt x="54" y="104"/>
                  </a:moveTo>
                  <a:lnTo>
                    <a:pt x="54" y="101"/>
                  </a:lnTo>
                  <a:lnTo>
                    <a:pt x="54" y="101"/>
                  </a:lnTo>
                  <a:lnTo>
                    <a:pt x="54" y="99"/>
                  </a:lnTo>
                  <a:lnTo>
                    <a:pt x="54" y="99"/>
                  </a:lnTo>
                  <a:lnTo>
                    <a:pt x="56" y="97"/>
                  </a:lnTo>
                  <a:lnTo>
                    <a:pt x="59" y="94"/>
                  </a:lnTo>
                  <a:lnTo>
                    <a:pt x="59" y="92"/>
                  </a:lnTo>
                  <a:lnTo>
                    <a:pt x="59" y="87"/>
                  </a:lnTo>
                  <a:lnTo>
                    <a:pt x="59" y="85"/>
                  </a:lnTo>
                  <a:lnTo>
                    <a:pt x="59" y="85"/>
                  </a:lnTo>
                  <a:lnTo>
                    <a:pt x="59" y="82"/>
                  </a:lnTo>
                  <a:lnTo>
                    <a:pt x="59" y="82"/>
                  </a:lnTo>
                  <a:lnTo>
                    <a:pt x="56" y="82"/>
                  </a:lnTo>
                  <a:lnTo>
                    <a:pt x="56" y="82"/>
                  </a:lnTo>
                  <a:lnTo>
                    <a:pt x="56" y="82"/>
                  </a:lnTo>
                  <a:lnTo>
                    <a:pt x="54" y="82"/>
                  </a:lnTo>
                  <a:lnTo>
                    <a:pt x="54" y="82"/>
                  </a:lnTo>
                  <a:lnTo>
                    <a:pt x="54" y="85"/>
                  </a:lnTo>
                  <a:lnTo>
                    <a:pt x="54" y="87"/>
                  </a:lnTo>
                  <a:lnTo>
                    <a:pt x="52" y="94"/>
                  </a:lnTo>
                  <a:lnTo>
                    <a:pt x="52" y="94"/>
                  </a:lnTo>
                  <a:lnTo>
                    <a:pt x="52" y="97"/>
                  </a:lnTo>
                  <a:lnTo>
                    <a:pt x="54" y="104"/>
                  </a:lnTo>
                  <a:lnTo>
                    <a:pt x="54" y="104"/>
                  </a:lnTo>
                  <a:close/>
                  <a:moveTo>
                    <a:pt x="236" y="28"/>
                  </a:moveTo>
                  <a:lnTo>
                    <a:pt x="234" y="30"/>
                  </a:lnTo>
                  <a:lnTo>
                    <a:pt x="236" y="30"/>
                  </a:lnTo>
                  <a:lnTo>
                    <a:pt x="236" y="30"/>
                  </a:lnTo>
                  <a:lnTo>
                    <a:pt x="236" y="28"/>
                  </a:lnTo>
                  <a:close/>
                  <a:moveTo>
                    <a:pt x="85" y="144"/>
                  </a:moveTo>
                  <a:lnTo>
                    <a:pt x="85" y="144"/>
                  </a:lnTo>
                  <a:lnTo>
                    <a:pt x="85" y="142"/>
                  </a:lnTo>
                  <a:lnTo>
                    <a:pt x="85" y="139"/>
                  </a:lnTo>
                  <a:lnTo>
                    <a:pt x="87" y="139"/>
                  </a:lnTo>
                  <a:lnTo>
                    <a:pt x="87" y="137"/>
                  </a:lnTo>
                  <a:lnTo>
                    <a:pt x="90" y="132"/>
                  </a:lnTo>
                  <a:lnTo>
                    <a:pt x="87" y="127"/>
                  </a:lnTo>
                  <a:lnTo>
                    <a:pt x="87" y="125"/>
                  </a:lnTo>
                  <a:lnTo>
                    <a:pt x="87" y="120"/>
                  </a:lnTo>
                  <a:lnTo>
                    <a:pt x="87" y="116"/>
                  </a:lnTo>
                  <a:lnTo>
                    <a:pt x="87" y="113"/>
                  </a:lnTo>
                  <a:lnTo>
                    <a:pt x="87" y="111"/>
                  </a:lnTo>
                  <a:lnTo>
                    <a:pt x="87" y="108"/>
                  </a:lnTo>
                  <a:lnTo>
                    <a:pt x="85" y="106"/>
                  </a:lnTo>
                  <a:lnTo>
                    <a:pt x="85" y="104"/>
                  </a:lnTo>
                  <a:lnTo>
                    <a:pt x="85" y="101"/>
                  </a:lnTo>
                  <a:lnTo>
                    <a:pt x="85" y="99"/>
                  </a:lnTo>
                  <a:lnTo>
                    <a:pt x="85" y="97"/>
                  </a:lnTo>
                  <a:lnTo>
                    <a:pt x="82" y="94"/>
                  </a:lnTo>
                  <a:lnTo>
                    <a:pt x="82" y="92"/>
                  </a:lnTo>
                  <a:lnTo>
                    <a:pt x="82" y="92"/>
                  </a:lnTo>
                  <a:lnTo>
                    <a:pt x="80" y="92"/>
                  </a:lnTo>
                  <a:lnTo>
                    <a:pt x="80" y="90"/>
                  </a:lnTo>
                  <a:lnTo>
                    <a:pt x="80" y="90"/>
                  </a:lnTo>
                  <a:lnTo>
                    <a:pt x="78" y="92"/>
                  </a:lnTo>
                  <a:lnTo>
                    <a:pt x="78" y="92"/>
                  </a:lnTo>
                  <a:lnTo>
                    <a:pt x="75" y="92"/>
                  </a:lnTo>
                  <a:lnTo>
                    <a:pt x="75" y="92"/>
                  </a:lnTo>
                  <a:lnTo>
                    <a:pt x="75" y="90"/>
                  </a:lnTo>
                  <a:lnTo>
                    <a:pt x="75" y="90"/>
                  </a:lnTo>
                  <a:lnTo>
                    <a:pt x="75" y="90"/>
                  </a:lnTo>
                  <a:lnTo>
                    <a:pt x="78" y="82"/>
                  </a:lnTo>
                  <a:lnTo>
                    <a:pt x="78" y="82"/>
                  </a:lnTo>
                  <a:lnTo>
                    <a:pt x="80" y="82"/>
                  </a:lnTo>
                  <a:lnTo>
                    <a:pt x="80" y="82"/>
                  </a:lnTo>
                  <a:lnTo>
                    <a:pt x="82" y="82"/>
                  </a:lnTo>
                  <a:lnTo>
                    <a:pt x="82" y="85"/>
                  </a:lnTo>
                  <a:lnTo>
                    <a:pt x="82" y="85"/>
                  </a:lnTo>
                  <a:lnTo>
                    <a:pt x="85" y="85"/>
                  </a:lnTo>
                  <a:lnTo>
                    <a:pt x="85" y="82"/>
                  </a:lnTo>
                  <a:lnTo>
                    <a:pt x="85" y="80"/>
                  </a:lnTo>
                  <a:lnTo>
                    <a:pt x="82" y="78"/>
                  </a:lnTo>
                  <a:lnTo>
                    <a:pt x="80" y="78"/>
                  </a:lnTo>
                  <a:lnTo>
                    <a:pt x="80" y="75"/>
                  </a:lnTo>
                  <a:lnTo>
                    <a:pt x="82" y="73"/>
                  </a:lnTo>
                  <a:lnTo>
                    <a:pt x="85" y="73"/>
                  </a:lnTo>
                  <a:lnTo>
                    <a:pt x="85" y="71"/>
                  </a:lnTo>
                  <a:lnTo>
                    <a:pt x="85" y="71"/>
                  </a:lnTo>
                  <a:lnTo>
                    <a:pt x="85" y="73"/>
                  </a:lnTo>
                  <a:lnTo>
                    <a:pt x="85" y="75"/>
                  </a:lnTo>
                  <a:lnTo>
                    <a:pt x="85" y="75"/>
                  </a:lnTo>
                  <a:lnTo>
                    <a:pt x="87" y="78"/>
                  </a:lnTo>
                  <a:lnTo>
                    <a:pt x="87" y="78"/>
                  </a:lnTo>
                  <a:lnTo>
                    <a:pt x="87" y="75"/>
                  </a:lnTo>
                  <a:lnTo>
                    <a:pt x="87" y="75"/>
                  </a:lnTo>
                  <a:lnTo>
                    <a:pt x="90" y="75"/>
                  </a:lnTo>
                  <a:lnTo>
                    <a:pt x="92" y="75"/>
                  </a:lnTo>
                  <a:lnTo>
                    <a:pt x="94" y="73"/>
                  </a:lnTo>
                  <a:lnTo>
                    <a:pt x="94" y="68"/>
                  </a:lnTo>
                  <a:lnTo>
                    <a:pt x="94" y="66"/>
                  </a:lnTo>
                  <a:lnTo>
                    <a:pt x="94" y="56"/>
                  </a:lnTo>
                  <a:lnTo>
                    <a:pt x="97" y="54"/>
                  </a:lnTo>
                  <a:lnTo>
                    <a:pt x="99" y="49"/>
                  </a:lnTo>
                  <a:lnTo>
                    <a:pt x="99" y="49"/>
                  </a:lnTo>
                  <a:lnTo>
                    <a:pt x="94" y="47"/>
                  </a:lnTo>
                  <a:lnTo>
                    <a:pt x="94" y="45"/>
                  </a:lnTo>
                  <a:lnTo>
                    <a:pt x="92" y="42"/>
                  </a:lnTo>
                  <a:lnTo>
                    <a:pt x="90" y="45"/>
                  </a:lnTo>
                  <a:lnTo>
                    <a:pt x="87" y="42"/>
                  </a:lnTo>
                  <a:lnTo>
                    <a:pt x="87" y="42"/>
                  </a:lnTo>
                  <a:lnTo>
                    <a:pt x="87" y="40"/>
                  </a:lnTo>
                  <a:lnTo>
                    <a:pt x="87" y="37"/>
                  </a:lnTo>
                  <a:lnTo>
                    <a:pt x="90" y="37"/>
                  </a:lnTo>
                  <a:lnTo>
                    <a:pt x="90" y="40"/>
                  </a:lnTo>
                  <a:lnTo>
                    <a:pt x="90" y="42"/>
                  </a:lnTo>
                  <a:lnTo>
                    <a:pt x="92" y="40"/>
                  </a:lnTo>
                  <a:lnTo>
                    <a:pt x="94" y="40"/>
                  </a:lnTo>
                  <a:lnTo>
                    <a:pt x="94" y="37"/>
                  </a:lnTo>
                  <a:lnTo>
                    <a:pt x="94" y="37"/>
                  </a:lnTo>
                  <a:lnTo>
                    <a:pt x="97" y="35"/>
                  </a:lnTo>
                  <a:lnTo>
                    <a:pt x="99" y="33"/>
                  </a:lnTo>
                  <a:lnTo>
                    <a:pt x="99" y="33"/>
                  </a:lnTo>
                  <a:lnTo>
                    <a:pt x="99" y="33"/>
                  </a:lnTo>
                  <a:lnTo>
                    <a:pt x="97" y="33"/>
                  </a:lnTo>
                  <a:lnTo>
                    <a:pt x="97" y="33"/>
                  </a:lnTo>
                  <a:lnTo>
                    <a:pt x="97" y="26"/>
                  </a:lnTo>
                  <a:lnTo>
                    <a:pt x="97" y="21"/>
                  </a:lnTo>
                  <a:lnTo>
                    <a:pt x="97" y="16"/>
                  </a:lnTo>
                  <a:lnTo>
                    <a:pt x="94" y="14"/>
                  </a:lnTo>
                  <a:lnTo>
                    <a:pt x="94" y="14"/>
                  </a:lnTo>
                  <a:lnTo>
                    <a:pt x="92" y="14"/>
                  </a:lnTo>
                  <a:lnTo>
                    <a:pt x="92" y="14"/>
                  </a:lnTo>
                  <a:lnTo>
                    <a:pt x="92" y="14"/>
                  </a:lnTo>
                  <a:lnTo>
                    <a:pt x="90" y="11"/>
                  </a:lnTo>
                  <a:lnTo>
                    <a:pt x="90" y="14"/>
                  </a:lnTo>
                  <a:lnTo>
                    <a:pt x="90" y="14"/>
                  </a:lnTo>
                  <a:lnTo>
                    <a:pt x="90" y="14"/>
                  </a:lnTo>
                  <a:lnTo>
                    <a:pt x="90" y="16"/>
                  </a:lnTo>
                  <a:lnTo>
                    <a:pt x="90" y="16"/>
                  </a:lnTo>
                  <a:lnTo>
                    <a:pt x="90" y="16"/>
                  </a:lnTo>
                  <a:lnTo>
                    <a:pt x="90" y="16"/>
                  </a:lnTo>
                  <a:lnTo>
                    <a:pt x="87" y="14"/>
                  </a:lnTo>
                  <a:lnTo>
                    <a:pt x="87" y="16"/>
                  </a:lnTo>
                  <a:lnTo>
                    <a:pt x="85" y="16"/>
                  </a:lnTo>
                  <a:lnTo>
                    <a:pt x="82" y="16"/>
                  </a:lnTo>
                  <a:lnTo>
                    <a:pt x="82" y="16"/>
                  </a:lnTo>
                  <a:lnTo>
                    <a:pt x="82" y="19"/>
                  </a:lnTo>
                  <a:lnTo>
                    <a:pt x="82" y="21"/>
                  </a:lnTo>
                  <a:lnTo>
                    <a:pt x="82" y="21"/>
                  </a:lnTo>
                  <a:lnTo>
                    <a:pt x="80" y="23"/>
                  </a:lnTo>
                  <a:lnTo>
                    <a:pt x="78" y="26"/>
                  </a:lnTo>
                  <a:lnTo>
                    <a:pt x="78" y="26"/>
                  </a:lnTo>
                  <a:lnTo>
                    <a:pt x="78" y="28"/>
                  </a:lnTo>
                  <a:lnTo>
                    <a:pt x="78" y="28"/>
                  </a:lnTo>
                  <a:lnTo>
                    <a:pt x="78" y="30"/>
                  </a:lnTo>
                  <a:lnTo>
                    <a:pt x="78" y="33"/>
                  </a:lnTo>
                  <a:lnTo>
                    <a:pt x="78" y="33"/>
                  </a:lnTo>
                  <a:lnTo>
                    <a:pt x="75" y="35"/>
                  </a:lnTo>
                  <a:lnTo>
                    <a:pt x="73" y="40"/>
                  </a:lnTo>
                  <a:lnTo>
                    <a:pt x="71" y="42"/>
                  </a:lnTo>
                  <a:lnTo>
                    <a:pt x="73" y="45"/>
                  </a:lnTo>
                  <a:lnTo>
                    <a:pt x="73" y="45"/>
                  </a:lnTo>
                  <a:lnTo>
                    <a:pt x="73" y="47"/>
                  </a:lnTo>
                  <a:lnTo>
                    <a:pt x="73" y="52"/>
                  </a:lnTo>
                  <a:lnTo>
                    <a:pt x="73" y="52"/>
                  </a:lnTo>
                  <a:lnTo>
                    <a:pt x="71" y="54"/>
                  </a:lnTo>
                  <a:lnTo>
                    <a:pt x="71" y="56"/>
                  </a:lnTo>
                  <a:lnTo>
                    <a:pt x="71" y="59"/>
                  </a:lnTo>
                  <a:lnTo>
                    <a:pt x="71" y="59"/>
                  </a:lnTo>
                  <a:lnTo>
                    <a:pt x="71" y="61"/>
                  </a:lnTo>
                  <a:lnTo>
                    <a:pt x="73" y="63"/>
                  </a:lnTo>
                  <a:lnTo>
                    <a:pt x="73" y="63"/>
                  </a:lnTo>
                  <a:lnTo>
                    <a:pt x="73" y="63"/>
                  </a:lnTo>
                  <a:lnTo>
                    <a:pt x="73" y="63"/>
                  </a:lnTo>
                  <a:lnTo>
                    <a:pt x="71" y="68"/>
                  </a:lnTo>
                  <a:lnTo>
                    <a:pt x="68" y="75"/>
                  </a:lnTo>
                  <a:lnTo>
                    <a:pt x="68" y="78"/>
                  </a:lnTo>
                  <a:lnTo>
                    <a:pt x="71" y="80"/>
                  </a:lnTo>
                  <a:lnTo>
                    <a:pt x="71" y="80"/>
                  </a:lnTo>
                  <a:lnTo>
                    <a:pt x="71" y="82"/>
                  </a:lnTo>
                  <a:lnTo>
                    <a:pt x="68" y="85"/>
                  </a:lnTo>
                  <a:lnTo>
                    <a:pt x="68" y="92"/>
                  </a:lnTo>
                  <a:lnTo>
                    <a:pt x="68" y="94"/>
                  </a:lnTo>
                  <a:lnTo>
                    <a:pt x="66" y="97"/>
                  </a:lnTo>
                  <a:lnTo>
                    <a:pt x="66" y="99"/>
                  </a:lnTo>
                  <a:lnTo>
                    <a:pt x="63" y="99"/>
                  </a:lnTo>
                  <a:lnTo>
                    <a:pt x="61" y="99"/>
                  </a:lnTo>
                  <a:lnTo>
                    <a:pt x="61" y="101"/>
                  </a:lnTo>
                  <a:lnTo>
                    <a:pt x="59" y="101"/>
                  </a:lnTo>
                  <a:lnTo>
                    <a:pt x="59" y="104"/>
                  </a:lnTo>
                  <a:lnTo>
                    <a:pt x="61" y="108"/>
                  </a:lnTo>
                  <a:lnTo>
                    <a:pt x="61" y="116"/>
                  </a:lnTo>
                  <a:lnTo>
                    <a:pt x="61" y="118"/>
                  </a:lnTo>
                  <a:lnTo>
                    <a:pt x="63" y="118"/>
                  </a:lnTo>
                  <a:lnTo>
                    <a:pt x="63" y="120"/>
                  </a:lnTo>
                  <a:lnTo>
                    <a:pt x="63" y="120"/>
                  </a:lnTo>
                  <a:lnTo>
                    <a:pt x="63" y="120"/>
                  </a:lnTo>
                  <a:lnTo>
                    <a:pt x="63" y="120"/>
                  </a:lnTo>
                  <a:lnTo>
                    <a:pt x="61" y="120"/>
                  </a:lnTo>
                  <a:lnTo>
                    <a:pt x="61" y="123"/>
                  </a:lnTo>
                  <a:lnTo>
                    <a:pt x="61" y="123"/>
                  </a:lnTo>
                  <a:lnTo>
                    <a:pt x="61" y="123"/>
                  </a:lnTo>
                  <a:lnTo>
                    <a:pt x="59" y="125"/>
                  </a:lnTo>
                  <a:lnTo>
                    <a:pt x="56" y="127"/>
                  </a:lnTo>
                  <a:lnTo>
                    <a:pt x="56" y="156"/>
                  </a:lnTo>
                  <a:lnTo>
                    <a:pt x="56" y="158"/>
                  </a:lnTo>
                  <a:lnTo>
                    <a:pt x="59" y="161"/>
                  </a:lnTo>
                  <a:lnTo>
                    <a:pt x="61" y="161"/>
                  </a:lnTo>
                  <a:lnTo>
                    <a:pt x="63" y="161"/>
                  </a:lnTo>
                  <a:lnTo>
                    <a:pt x="66" y="163"/>
                  </a:lnTo>
                  <a:lnTo>
                    <a:pt x="66" y="163"/>
                  </a:lnTo>
                  <a:lnTo>
                    <a:pt x="66" y="165"/>
                  </a:lnTo>
                  <a:lnTo>
                    <a:pt x="66" y="165"/>
                  </a:lnTo>
                  <a:lnTo>
                    <a:pt x="63" y="165"/>
                  </a:lnTo>
                  <a:lnTo>
                    <a:pt x="63" y="165"/>
                  </a:lnTo>
                  <a:lnTo>
                    <a:pt x="61" y="165"/>
                  </a:lnTo>
                  <a:lnTo>
                    <a:pt x="61" y="165"/>
                  </a:lnTo>
                  <a:lnTo>
                    <a:pt x="61" y="168"/>
                  </a:lnTo>
                  <a:lnTo>
                    <a:pt x="61" y="168"/>
                  </a:lnTo>
                  <a:lnTo>
                    <a:pt x="63" y="168"/>
                  </a:lnTo>
                  <a:lnTo>
                    <a:pt x="63" y="168"/>
                  </a:lnTo>
                  <a:lnTo>
                    <a:pt x="63" y="168"/>
                  </a:lnTo>
                  <a:lnTo>
                    <a:pt x="66" y="172"/>
                  </a:lnTo>
                  <a:lnTo>
                    <a:pt x="66" y="175"/>
                  </a:lnTo>
                  <a:lnTo>
                    <a:pt x="63" y="175"/>
                  </a:lnTo>
                  <a:lnTo>
                    <a:pt x="63" y="177"/>
                  </a:lnTo>
                  <a:lnTo>
                    <a:pt x="61" y="177"/>
                  </a:lnTo>
                  <a:lnTo>
                    <a:pt x="59" y="177"/>
                  </a:lnTo>
                  <a:lnTo>
                    <a:pt x="59" y="177"/>
                  </a:lnTo>
                  <a:lnTo>
                    <a:pt x="59" y="177"/>
                  </a:lnTo>
                  <a:lnTo>
                    <a:pt x="59" y="177"/>
                  </a:lnTo>
                  <a:lnTo>
                    <a:pt x="59" y="177"/>
                  </a:lnTo>
                  <a:lnTo>
                    <a:pt x="56" y="177"/>
                  </a:lnTo>
                  <a:lnTo>
                    <a:pt x="56" y="177"/>
                  </a:lnTo>
                  <a:lnTo>
                    <a:pt x="59" y="175"/>
                  </a:lnTo>
                  <a:lnTo>
                    <a:pt x="56" y="172"/>
                  </a:lnTo>
                  <a:lnTo>
                    <a:pt x="56" y="170"/>
                  </a:lnTo>
                  <a:lnTo>
                    <a:pt x="56" y="172"/>
                  </a:lnTo>
                  <a:lnTo>
                    <a:pt x="54" y="172"/>
                  </a:lnTo>
                  <a:lnTo>
                    <a:pt x="54" y="172"/>
                  </a:lnTo>
                  <a:lnTo>
                    <a:pt x="52" y="172"/>
                  </a:lnTo>
                  <a:lnTo>
                    <a:pt x="52" y="175"/>
                  </a:lnTo>
                  <a:lnTo>
                    <a:pt x="49" y="179"/>
                  </a:lnTo>
                  <a:lnTo>
                    <a:pt x="47" y="182"/>
                  </a:lnTo>
                  <a:lnTo>
                    <a:pt x="49" y="194"/>
                  </a:lnTo>
                  <a:lnTo>
                    <a:pt x="47" y="196"/>
                  </a:lnTo>
                  <a:lnTo>
                    <a:pt x="47" y="198"/>
                  </a:lnTo>
                  <a:lnTo>
                    <a:pt x="47" y="198"/>
                  </a:lnTo>
                  <a:lnTo>
                    <a:pt x="47" y="201"/>
                  </a:lnTo>
                  <a:lnTo>
                    <a:pt x="47" y="203"/>
                  </a:lnTo>
                  <a:lnTo>
                    <a:pt x="47" y="205"/>
                  </a:lnTo>
                  <a:lnTo>
                    <a:pt x="47" y="205"/>
                  </a:lnTo>
                  <a:lnTo>
                    <a:pt x="47" y="213"/>
                  </a:lnTo>
                  <a:lnTo>
                    <a:pt x="45" y="213"/>
                  </a:lnTo>
                  <a:lnTo>
                    <a:pt x="45" y="213"/>
                  </a:lnTo>
                  <a:lnTo>
                    <a:pt x="45" y="213"/>
                  </a:lnTo>
                  <a:lnTo>
                    <a:pt x="45" y="210"/>
                  </a:lnTo>
                  <a:lnTo>
                    <a:pt x="45" y="210"/>
                  </a:lnTo>
                  <a:lnTo>
                    <a:pt x="42" y="210"/>
                  </a:lnTo>
                  <a:lnTo>
                    <a:pt x="42" y="208"/>
                  </a:lnTo>
                  <a:lnTo>
                    <a:pt x="40" y="205"/>
                  </a:lnTo>
                  <a:lnTo>
                    <a:pt x="40" y="205"/>
                  </a:lnTo>
                  <a:lnTo>
                    <a:pt x="40" y="205"/>
                  </a:lnTo>
                  <a:lnTo>
                    <a:pt x="37" y="210"/>
                  </a:lnTo>
                  <a:lnTo>
                    <a:pt x="35" y="213"/>
                  </a:lnTo>
                  <a:lnTo>
                    <a:pt x="35" y="213"/>
                  </a:lnTo>
                  <a:lnTo>
                    <a:pt x="35" y="215"/>
                  </a:lnTo>
                  <a:lnTo>
                    <a:pt x="35" y="215"/>
                  </a:lnTo>
                  <a:lnTo>
                    <a:pt x="35" y="215"/>
                  </a:lnTo>
                  <a:lnTo>
                    <a:pt x="35" y="215"/>
                  </a:lnTo>
                  <a:lnTo>
                    <a:pt x="35" y="215"/>
                  </a:lnTo>
                  <a:lnTo>
                    <a:pt x="35" y="215"/>
                  </a:lnTo>
                  <a:lnTo>
                    <a:pt x="37" y="217"/>
                  </a:lnTo>
                  <a:lnTo>
                    <a:pt x="37" y="217"/>
                  </a:lnTo>
                  <a:lnTo>
                    <a:pt x="40" y="217"/>
                  </a:lnTo>
                  <a:lnTo>
                    <a:pt x="40" y="217"/>
                  </a:lnTo>
                  <a:lnTo>
                    <a:pt x="40" y="222"/>
                  </a:lnTo>
                  <a:lnTo>
                    <a:pt x="40" y="229"/>
                  </a:lnTo>
                  <a:lnTo>
                    <a:pt x="40" y="229"/>
                  </a:lnTo>
                  <a:lnTo>
                    <a:pt x="42" y="232"/>
                  </a:lnTo>
                  <a:lnTo>
                    <a:pt x="42" y="232"/>
                  </a:lnTo>
                  <a:lnTo>
                    <a:pt x="42" y="232"/>
                  </a:lnTo>
                  <a:lnTo>
                    <a:pt x="45" y="232"/>
                  </a:lnTo>
                  <a:lnTo>
                    <a:pt x="45" y="232"/>
                  </a:lnTo>
                  <a:lnTo>
                    <a:pt x="45" y="234"/>
                  </a:lnTo>
                  <a:lnTo>
                    <a:pt x="45" y="236"/>
                  </a:lnTo>
                  <a:lnTo>
                    <a:pt x="45" y="236"/>
                  </a:lnTo>
                  <a:lnTo>
                    <a:pt x="45" y="239"/>
                  </a:lnTo>
                  <a:lnTo>
                    <a:pt x="47" y="239"/>
                  </a:lnTo>
                  <a:lnTo>
                    <a:pt x="49" y="239"/>
                  </a:lnTo>
                  <a:lnTo>
                    <a:pt x="49" y="241"/>
                  </a:lnTo>
                  <a:lnTo>
                    <a:pt x="49" y="241"/>
                  </a:lnTo>
                  <a:lnTo>
                    <a:pt x="47" y="241"/>
                  </a:lnTo>
                  <a:lnTo>
                    <a:pt x="47" y="241"/>
                  </a:lnTo>
                  <a:lnTo>
                    <a:pt x="47" y="243"/>
                  </a:lnTo>
                  <a:lnTo>
                    <a:pt x="47" y="243"/>
                  </a:lnTo>
                  <a:lnTo>
                    <a:pt x="47" y="246"/>
                  </a:lnTo>
                  <a:lnTo>
                    <a:pt x="47" y="246"/>
                  </a:lnTo>
                  <a:lnTo>
                    <a:pt x="49" y="248"/>
                  </a:lnTo>
                  <a:lnTo>
                    <a:pt x="49" y="248"/>
                  </a:lnTo>
                  <a:lnTo>
                    <a:pt x="49" y="248"/>
                  </a:lnTo>
                  <a:lnTo>
                    <a:pt x="49" y="250"/>
                  </a:lnTo>
                  <a:lnTo>
                    <a:pt x="49" y="250"/>
                  </a:lnTo>
                  <a:lnTo>
                    <a:pt x="54" y="255"/>
                  </a:lnTo>
                  <a:lnTo>
                    <a:pt x="54" y="255"/>
                  </a:lnTo>
                  <a:lnTo>
                    <a:pt x="56" y="255"/>
                  </a:lnTo>
                  <a:lnTo>
                    <a:pt x="56" y="255"/>
                  </a:lnTo>
                  <a:lnTo>
                    <a:pt x="56" y="258"/>
                  </a:lnTo>
                  <a:lnTo>
                    <a:pt x="59" y="255"/>
                  </a:lnTo>
                  <a:lnTo>
                    <a:pt x="59" y="253"/>
                  </a:lnTo>
                  <a:lnTo>
                    <a:pt x="61" y="250"/>
                  </a:lnTo>
                  <a:lnTo>
                    <a:pt x="61" y="246"/>
                  </a:lnTo>
                  <a:lnTo>
                    <a:pt x="61" y="246"/>
                  </a:lnTo>
                  <a:lnTo>
                    <a:pt x="61" y="243"/>
                  </a:lnTo>
                  <a:lnTo>
                    <a:pt x="63" y="243"/>
                  </a:lnTo>
                  <a:lnTo>
                    <a:pt x="63" y="241"/>
                  </a:lnTo>
                  <a:lnTo>
                    <a:pt x="61" y="236"/>
                  </a:lnTo>
                  <a:lnTo>
                    <a:pt x="61" y="236"/>
                  </a:lnTo>
                  <a:lnTo>
                    <a:pt x="61" y="234"/>
                  </a:lnTo>
                  <a:lnTo>
                    <a:pt x="59" y="234"/>
                  </a:lnTo>
                  <a:lnTo>
                    <a:pt x="59" y="236"/>
                  </a:lnTo>
                  <a:lnTo>
                    <a:pt x="59" y="239"/>
                  </a:lnTo>
                  <a:lnTo>
                    <a:pt x="59" y="239"/>
                  </a:lnTo>
                  <a:lnTo>
                    <a:pt x="56" y="239"/>
                  </a:lnTo>
                  <a:lnTo>
                    <a:pt x="56" y="239"/>
                  </a:lnTo>
                  <a:lnTo>
                    <a:pt x="56" y="241"/>
                  </a:lnTo>
                  <a:lnTo>
                    <a:pt x="56" y="243"/>
                  </a:lnTo>
                  <a:lnTo>
                    <a:pt x="54" y="243"/>
                  </a:lnTo>
                  <a:lnTo>
                    <a:pt x="54" y="243"/>
                  </a:lnTo>
                  <a:lnTo>
                    <a:pt x="54" y="243"/>
                  </a:lnTo>
                  <a:lnTo>
                    <a:pt x="54" y="241"/>
                  </a:lnTo>
                  <a:lnTo>
                    <a:pt x="54" y="239"/>
                  </a:lnTo>
                  <a:lnTo>
                    <a:pt x="54" y="239"/>
                  </a:lnTo>
                  <a:lnTo>
                    <a:pt x="56" y="234"/>
                  </a:lnTo>
                  <a:lnTo>
                    <a:pt x="59" y="234"/>
                  </a:lnTo>
                  <a:lnTo>
                    <a:pt x="61" y="234"/>
                  </a:lnTo>
                  <a:lnTo>
                    <a:pt x="61" y="232"/>
                  </a:lnTo>
                  <a:lnTo>
                    <a:pt x="66" y="213"/>
                  </a:lnTo>
                  <a:lnTo>
                    <a:pt x="66" y="210"/>
                  </a:lnTo>
                  <a:lnTo>
                    <a:pt x="66" y="208"/>
                  </a:lnTo>
                  <a:lnTo>
                    <a:pt x="66" y="205"/>
                  </a:lnTo>
                  <a:lnTo>
                    <a:pt x="63" y="205"/>
                  </a:lnTo>
                  <a:lnTo>
                    <a:pt x="61" y="205"/>
                  </a:lnTo>
                  <a:lnTo>
                    <a:pt x="61" y="205"/>
                  </a:lnTo>
                  <a:lnTo>
                    <a:pt x="61" y="208"/>
                  </a:lnTo>
                  <a:lnTo>
                    <a:pt x="61" y="213"/>
                  </a:lnTo>
                  <a:lnTo>
                    <a:pt x="59" y="213"/>
                  </a:lnTo>
                  <a:lnTo>
                    <a:pt x="59" y="203"/>
                  </a:lnTo>
                  <a:lnTo>
                    <a:pt x="59" y="201"/>
                  </a:lnTo>
                  <a:lnTo>
                    <a:pt x="61" y="198"/>
                  </a:lnTo>
                  <a:lnTo>
                    <a:pt x="63" y="196"/>
                  </a:lnTo>
                  <a:lnTo>
                    <a:pt x="61" y="196"/>
                  </a:lnTo>
                  <a:lnTo>
                    <a:pt x="61" y="194"/>
                  </a:lnTo>
                  <a:lnTo>
                    <a:pt x="63" y="194"/>
                  </a:lnTo>
                  <a:lnTo>
                    <a:pt x="63" y="194"/>
                  </a:lnTo>
                  <a:lnTo>
                    <a:pt x="66" y="194"/>
                  </a:lnTo>
                  <a:lnTo>
                    <a:pt x="63" y="191"/>
                  </a:lnTo>
                  <a:lnTo>
                    <a:pt x="61" y="189"/>
                  </a:lnTo>
                  <a:lnTo>
                    <a:pt x="63" y="189"/>
                  </a:lnTo>
                  <a:lnTo>
                    <a:pt x="63" y="189"/>
                  </a:lnTo>
                  <a:lnTo>
                    <a:pt x="66" y="187"/>
                  </a:lnTo>
                  <a:lnTo>
                    <a:pt x="68" y="187"/>
                  </a:lnTo>
                  <a:lnTo>
                    <a:pt x="68" y="187"/>
                  </a:lnTo>
                  <a:lnTo>
                    <a:pt x="68" y="184"/>
                  </a:lnTo>
                  <a:lnTo>
                    <a:pt x="71" y="184"/>
                  </a:lnTo>
                  <a:lnTo>
                    <a:pt x="71" y="184"/>
                  </a:lnTo>
                  <a:lnTo>
                    <a:pt x="71" y="182"/>
                  </a:lnTo>
                  <a:lnTo>
                    <a:pt x="71" y="179"/>
                  </a:lnTo>
                  <a:lnTo>
                    <a:pt x="73" y="177"/>
                  </a:lnTo>
                  <a:lnTo>
                    <a:pt x="75" y="177"/>
                  </a:lnTo>
                  <a:lnTo>
                    <a:pt x="75" y="175"/>
                  </a:lnTo>
                  <a:lnTo>
                    <a:pt x="78" y="175"/>
                  </a:lnTo>
                  <a:lnTo>
                    <a:pt x="78" y="175"/>
                  </a:lnTo>
                  <a:lnTo>
                    <a:pt x="78" y="172"/>
                  </a:lnTo>
                  <a:lnTo>
                    <a:pt x="78" y="172"/>
                  </a:lnTo>
                  <a:lnTo>
                    <a:pt x="75" y="170"/>
                  </a:lnTo>
                  <a:lnTo>
                    <a:pt x="75" y="170"/>
                  </a:lnTo>
                  <a:lnTo>
                    <a:pt x="75" y="168"/>
                  </a:lnTo>
                  <a:lnTo>
                    <a:pt x="78" y="168"/>
                  </a:lnTo>
                  <a:lnTo>
                    <a:pt x="78" y="165"/>
                  </a:lnTo>
                  <a:lnTo>
                    <a:pt x="78" y="165"/>
                  </a:lnTo>
                  <a:lnTo>
                    <a:pt x="78" y="163"/>
                  </a:lnTo>
                  <a:lnTo>
                    <a:pt x="75" y="163"/>
                  </a:lnTo>
                  <a:lnTo>
                    <a:pt x="75" y="163"/>
                  </a:lnTo>
                  <a:lnTo>
                    <a:pt x="75" y="161"/>
                  </a:lnTo>
                  <a:lnTo>
                    <a:pt x="75" y="161"/>
                  </a:lnTo>
                  <a:lnTo>
                    <a:pt x="75" y="161"/>
                  </a:lnTo>
                  <a:lnTo>
                    <a:pt x="78" y="161"/>
                  </a:lnTo>
                  <a:lnTo>
                    <a:pt x="78" y="158"/>
                  </a:lnTo>
                  <a:lnTo>
                    <a:pt x="80" y="158"/>
                  </a:lnTo>
                  <a:lnTo>
                    <a:pt x="80" y="158"/>
                  </a:lnTo>
                  <a:lnTo>
                    <a:pt x="78" y="158"/>
                  </a:lnTo>
                  <a:lnTo>
                    <a:pt x="78" y="156"/>
                  </a:lnTo>
                  <a:lnTo>
                    <a:pt x="78" y="156"/>
                  </a:lnTo>
                  <a:lnTo>
                    <a:pt x="75" y="153"/>
                  </a:lnTo>
                  <a:lnTo>
                    <a:pt x="75" y="153"/>
                  </a:lnTo>
                  <a:lnTo>
                    <a:pt x="73" y="153"/>
                  </a:lnTo>
                  <a:lnTo>
                    <a:pt x="73" y="149"/>
                  </a:lnTo>
                  <a:lnTo>
                    <a:pt x="71" y="149"/>
                  </a:lnTo>
                  <a:lnTo>
                    <a:pt x="71" y="146"/>
                  </a:lnTo>
                  <a:lnTo>
                    <a:pt x="75" y="146"/>
                  </a:lnTo>
                  <a:lnTo>
                    <a:pt x="78" y="146"/>
                  </a:lnTo>
                  <a:lnTo>
                    <a:pt x="78" y="144"/>
                  </a:lnTo>
                  <a:lnTo>
                    <a:pt x="78" y="144"/>
                  </a:lnTo>
                  <a:lnTo>
                    <a:pt x="78" y="146"/>
                  </a:lnTo>
                  <a:lnTo>
                    <a:pt x="80" y="146"/>
                  </a:lnTo>
                  <a:lnTo>
                    <a:pt x="80" y="146"/>
                  </a:lnTo>
                  <a:lnTo>
                    <a:pt x="80" y="149"/>
                  </a:lnTo>
                  <a:lnTo>
                    <a:pt x="82" y="149"/>
                  </a:lnTo>
                  <a:lnTo>
                    <a:pt x="82" y="146"/>
                  </a:lnTo>
                  <a:lnTo>
                    <a:pt x="82" y="146"/>
                  </a:lnTo>
                  <a:lnTo>
                    <a:pt x="85" y="144"/>
                  </a:lnTo>
                  <a:close/>
                  <a:moveTo>
                    <a:pt x="92" y="4"/>
                  </a:moveTo>
                  <a:lnTo>
                    <a:pt x="94" y="4"/>
                  </a:lnTo>
                  <a:lnTo>
                    <a:pt x="94" y="2"/>
                  </a:lnTo>
                  <a:lnTo>
                    <a:pt x="94" y="2"/>
                  </a:lnTo>
                  <a:lnTo>
                    <a:pt x="94" y="0"/>
                  </a:lnTo>
                  <a:lnTo>
                    <a:pt x="92" y="0"/>
                  </a:lnTo>
                  <a:lnTo>
                    <a:pt x="87" y="2"/>
                  </a:lnTo>
                  <a:lnTo>
                    <a:pt x="90" y="2"/>
                  </a:lnTo>
                  <a:lnTo>
                    <a:pt x="92" y="4"/>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39"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59181" y="6438630"/>
            <a:ext cx="6677043"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40" name="TextBox 39"/>
          <p:cNvSpPr txBox="1"/>
          <p:nvPr/>
        </p:nvSpPr>
        <p:spPr>
          <a:xfrm>
            <a:off x="1759183" y="2426443"/>
            <a:ext cx="3682612"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a:solidFill>
                  <a:schemeClr val="tx1">
                    <a:lumMod val="85000"/>
                    <a:lumOff val="15000"/>
                  </a:schemeClr>
                </a:solidFill>
                <a:latin typeface="+mj-lt"/>
                <a:ea typeface="Roboto" panose="02000000000000000000" pitchFamily="2" charset="0"/>
                <a:cs typeface="Lato" panose="020F0502020204030203" pitchFamily="34" charset="0"/>
              </a:rPr>
              <a:t>India</a:t>
            </a: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 Map</a:t>
            </a:r>
          </a:p>
        </p:txBody>
      </p:sp>
    </p:spTree>
    <p:extLst>
      <p:ext uri="{BB962C8B-B14F-4D97-AF65-F5344CB8AC3E}">
        <p14:creationId xmlns:p14="http://schemas.microsoft.com/office/powerpoint/2010/main" val="26258625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14:presetBounceEnd="59000">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59000">
                                          <p:cBhvr additive="base">
                                            <p:cTn id="7" dur="1250" fill="hold"/>
                                            <p:tgtEl>
                                              <p:spTgt spid="2"/>
                                            </p:tgtEl>
                                            <p:attrNameLst>
                                              <p:attrName>ppt_x</p:attrName>
                                            </p:attrNameLst>
                                          </p:cBhvr>
                                          <p:tavLst>
                                            <p:tav tm="0">
                                              <p:val>
                                                <p:strVal val="#ppt_x"/>
                                              </p:val>
                                            </p:tav>
                                            <p:tav tm="100000">
                                              <p:val>
                                                <p:strVal val="#ppt_x"/>
                                              </p:val>
                                            </p:tav>
                                          </p:tavLst>
                                        </p:anim>
                                        <p:anim calcmode="lin" valueType="num" p14:bounceEnd="59000">
                                          <p:cBhvr additive="base">
                                            <p:cTn id="8" dur="1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25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40"/>
                                            </p:tgtEl>
                                            <p:attrNameLst>
                                              <p:attrName>style.visibility</p:attrName>
                                            </p:attrNameLst>
                                          </p:cBhvr>
                                          <p:to>
                                            <p:strVal val="visible"/>
                                          </p:to>
                                        </p:set>
                                        <p:anim to="" calcmode="lin" valueType="num">
                                          <p:cBhvr>
                                            <p:cTn id="12" dur="700" fill="hold">
                                              <p:stCondLst>
                                                <p:cond delay="0"/>
                                              </p:stCondLst>
                                            </p:cTn>
                                            <p:tgtEl>
                                              <p:spTgt spid="40"/>
                                            </p:tgtEl>
                                            <p:attrNameLst>
                                              <p:attrName>ppt_x</p:attrName>
                                            </p:attrNameLst>
                                          </p:cBhvr>
                                          <p:tavLst>
                                            <p:tav tm="0" fmla="#ppt_x-#ppt_w*1.2*((1.5-1.5*$)^3-(1.5-1.5*$)^2)">
                                              <p:val>
                                                <p:strVal val="0"/>
                                              </p:val>
                                            </p:tav>
                                            <p:tav tm="100000">
                                              <p:val>
                                                <p:strVal val="1"/>
                                              </p:val>
                                            </p:tav>
                                          </p:tavLst>
                                        </p:anim>
                                        <p:anim to="" calcmode="lin" valueType="num">
                                          <p:cBhvr>
                                            <p:cTn id="13" dur="700" fill="hold">
                                              <p:stCondLst>
                                                <p:cond delay="0"/>
                                              </p:stCondLst>
                                            </p:cTn>
                                            <p:tgtEl>
                                              <p:spTgt spid="40"/>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4" dur="700" fill="hold">
                                              <p:stCondLst>
                                                <p:cond delay="0"/>
                                              </p:stCondLst>
                                            </p:cTn>
                                            <p:tgtEl>
                                              <p:spTgt spid="40"/>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5" fill="hold">
                                <p:stCondLst>
                                  <p:cond delay="2440"/>
                                </p:stCondLst>
                                <p:childTnLst>
                                  <p:par>
                                    <p:cTn id="16" presetID="10" presetClass="entr" presetSubtype="0" fill="hold" grpId="0" nodeType="afterEffect">
                                      <p:stCondLst>
                                        <p:cond delay="0"/>
                                      </p:stCondLst>
                                      <p:childTnLst>
                                        <p:set>
                                          <p:cBhvr>
                                            <p:cTn id="17" dur="1" fill="hold">
                                              <p:stCondLst>
                                                <p:cond delay="0"/>
                                              </p:stCondLst>
                                            </p:cTn>
                                            <p:tgtEl>
                                              <p:spTgt spid="39"/>
                                            </p:tgtEl>
                                            <p:attrNameLst>
                                              <p:attrName>style.visibility</p:attrName>
                                            </p:attrNameLst>
                                          </p:cBhvr>
                                          <p:to>
                                            <p:strVal val="visible"/>
                                          </p:to>
                                        </p:set>
                                        <p:animEffect transition="in" filter="fade">
                                          <p:cBhvr>
                                            <p:cTn id="18"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40"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250" fill="hold"/>
                                            <p:tgtEl>
                                              <p:spTgt spid="2"/>
                                            </p:tgtEl>
                                            <p:attrNameLst>
                                              <p:attrName>ppt_x</p:attrName>
                                            </p:attrNameLst>
                                          </p:cBhvr>
                                          <p:tavLst>
                                            <p:tav tm="0">
                                              <p:val>
                                                <p:strVal val="#ppt_x"/>
                                              </p:val>
                                            </p:tav>
                                            <p:tav tm="100000">
                                              <p:val>
                                                <p:strVal val="#ppt_x"/>
                                              </p:val>
                                            </p:tav>
                                          </p:tavLst>
                                        </p:anim>
                                        <p:anim calcmode="lin" valueType="num">
                                          <p:cBhvr additive="base">
                                            <p:cTn id="8" dur="1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25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40"/>
                                            </p:tgtEl>
                                            <p:attrNameLst>
                                              <p:attrName>style.visibility</p:attrName>
                                            </p:attrNameLst>
                                          </p:cBhvr>
                                          <p:to>
                                            <p:strVal val="visible"/>
                                          </p:to>
                                        </p:set>
                                        <p:anim to="" calcmode="lin" valueType="num">
                                          <p:cBhvr>
                                            <p:cTn id="12" dur="700" fill="hold">
                                              <p:stCondLst>
                                                <p:cond delay="0"/>
                                              </p:stCondLst>
                                            </p:cTn>
                                            <p:tgtEl>
                                              <p:spTgt spid="40"/>
                                            </p:tgtEl>
                                            <p:attrNameLst>
                                              <p:attrName>ppt_x</p:attrName>
                                            </p:attrNameLst>
                                          </p:cBhvr>
                                          <p:tavLst>
                                            <p:tav tm="0" fmla="#ppt_x-#ppt_w*1.2*((1.5-1.5*$)^3-(1.5-1.5*$)^2)">
                                              <p:val>
                                                <p:strVal val="0"/>
                                              </p:val>
                                            </p:tav>
                                            <p:tav tm="100000">
                                              <p:val>
                                                <p:strVal val="1"/>
                                              </p:val>
                                            </p:tav>
                                          </p:tavLst>
                                        </p:anim>
                                        <p:anim to="" calcmode="lin" valueType="num">
                                          <p:cBhvr>
                                            <p:cTn id="13" dur="700" fill="hold">
                                              <p:stCondLst>
                                                <p:cond delay="0"/>
                                              </p:stCondLst>
                                            </p:cTn>
                                            <p:tgtEl>
                                              <p:spTgt spid="40"/>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4" dur="700" fill="hold">
                                              <p:stCondLst>
                                                <p:cond delay="0"/>
                                              </p:stCondLst>
                                            </p:cTn>
                                            <p:tgtEl>
                                              <p:spTgt spid="40"/>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5" fill="hold">
                                <p:stCondLst>
                                  <p:cond delay="2440"/>
                                </p:stCondLst>
                                <p:childTnLst>
                                  <p:par>
                                    <p:cTn id="16" presetID="10" presetClass="entr" presetSubtype="0" fill="hold" grpId="0" nodeType="afterEffect">
                                      <p:stCondLst>
                                        <p:cond delay="0"/>
                                      </p:stCondLst>
                                      <p:childTnLst>
                                        <p:set>
                                          <p:cBhvr>
                                            <p:cTn id="17" dur="1" fill="hold">
                                              <p:stCondLst>
                                                <p:cond delay="0"/>
                                              </p:stCondLst>
                                            </p:cTn>
                                            <p:tgtEl>
                                              <p:spTgt spid="39"/>
                                            </p:tgtEl>
                                            <p:attrNameLst>
                                              <p:attrName>style.visibility</p:attrName>
                                            </p:attrNameLst>
                                          </p:cBhvr>
                                          <p:to>
                                            <p:strVal val="visible"/>
                                          </p:to>
                                        </p:set>
                                        <p:animEffect transition="in" filter="fade">
                                          <p:cBhvr>
                                            <p:cTn id="18"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40" grpId="0"/>
        </p:bldLst>
      </p:timing>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6" name="Rectangle 8"/>
          <p:cNvSpPr/>
          <p:nvPr/>
        </p:nvSpPr>
        <p:spPr>
          <a:xfrm>
            <a:off x="13430250" y="7193934"/>
            <a:ext cx="4032250"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7" name="TextBox 6"/>
          <p:cNvSpPr txBox="1"/>
          <p:nvPr/>
        </p:nvSpPr>
        <p:spPr>
          <a:xfrm>
            <a:off x="13430250" y="5556615"/>
            <a:ext cx="4032250" cy="1169551"/>
          </a:xfrm>
          <a:prstGeom prst="rect">
            <a:avLst/>
          </a:prstGeom>
          <a:noFill/>
        </p:spPr>
        <p:txBody>
          <a:bodyPr wrap="square" rtlCol="0">
            <a:spAutoFit/>
          </a:bodyPr>
          <a:lstStyle/>
          <a:p>
            <a:pPr marL="342900" indent="-342900">
              <a:spcBef>
                <a:spcPts val="600"/>
              </a:spcBef>
              <a:buFont typeface="Arial" panose="020B0604020202020204" pitchFamily="34" charset="0"/>
              <a:buChar char="•"/>
            </a:pPr>
            <a:r>
              <a:rPr lang="en-US" altLang="zh-CN" sz="2000" smtClean="0">
                <a:solidFill>
                  <a:schemeClr val="tx1">
                    <a:lumMod val="75000"/>
                    <a:lumOff val="25000"/>
                  </a:schemeClr>
                </a:solidFill>
              </a:rPr>
              <a:t>Creative design</a:t>
            </a:r>
          </a:p>
          <a:p>
            <a:pPr marL="342900" indent="-342900">
              <a:spcBef>
                <a:spcPts val="600"/>
              </a:spcBef>
              <a:buFont typeface="Arial" panose="020B0604020202020204" pitchFamily="34" charset="0"/>
              <a:buChar char="•"/>
            </a:pPr>
            <a:r>
              <a:rPr lang="en-US" altLang="zh-CN" sz="2000" smtClean="0">
                <a:solidFill>
                  <a:schemeClr val="tx1">
                    <a:lumMod val="75000"/>
                    <a:lumOff val="25000"/>
                  </a:schemeClr>
                </a:solidFill>
              </a:rPr>
              <a:t>Detailed documentation</a:t>
            </a:r>
          </a:p>
          <a:p>
            <a:pPr marL="342900" indent="-342900">
              <a:spcBef>
                <a:spcPts val="600"/>
              </a:spcBef>
              <a:buFont typeface="Arial" panose="020B0604020202020204" pitchFamily="34" charset="0"/>
              <a:buChar char="•"/>
            </a:pPr>
            <a:r>
              <a:rPr lang="en-US" altLang="zh-CN" sz="2000" smtClean="0">
                <a:solidFill>
                  <a:schemeClr val="tx1">
                    <a:lumMod val="75000"/>
                    <a:lumOff val="25000"/>
                  </a:schemeClr>
                </a:solidFill>
              </a:rPr>
              <a:t>7x24 online support</a:t>
            </a:r>
            <a:endParaRPr lang="zh-CN" altLang="en-US" sz="2000">
              <a:solidFill>
                <a:schemeClr val="tx1">
                  <a:lumMod val="75000"/>
                  <a:lumOff val="25000"/>
                </a:schemeClr>
              </a:solidFill>
            </a:endParaRPr>
          </a:p>
        </p:txBody>
      </p:sp>
      <p:sp>
        <p:nvSpPr>
          <p:cNvPr id="8" name="TextBox 7"/>
          <p:cNvSpPr txBox="1"/>
          <p:nvPr/>
        </p:nvSpPr>
        <p:spPr>
          <a:xfrm>
            <a:off x="11424278" y="2488446"/>
            <a:ext cx="7363150" cy="1400383"/>
          </a:xfrm>
          <a:prstGeom prst="rect">
            <a:avLst/>
          </a:prstGeom>
          <a:noFill/>
        </p:spPr>
        <p:txBody>
          <a:bodyPr wrap="square" rtlCol="0">
            <a:spAutoFit/>
          </a:bodyPr>
          <a:lstStyle/>
          <a:p>
            <a:pPr>
              <a:spcBef>
                <a:spcPts val="1200"/>
              </a:spcBef>
            </a:pPr>
            <a:r>
              <a:rPr lang="en-US" altLang="zh-CN" sz="2000" spc="300" smtClean="0">
                <a:solidFill>
                  <a:schemeClr val="tx1">
                    <a:lumMod val="85000"/>
                    <a:lumOff val="1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Services</a:t>
            </a:r>
          </a:p>
        </p:txBody>
      </p:sp>
    </p:spTree>
    <p:extLst>
      <p:ext uri="{BB962C8B-B14F-4D97-AF65-F5344CB8AC3E}">
        <p14:creationId xmlns:p14="http://schemas.microsoft.com/office/powerpoint/2010/main" val="16996155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8"/>
                                        </p:tgtEl>
                                        <p:attrNameLst>
                                          <p:attrName>style.visibility</p:attrName>
                                        </p:attrNameLst>
                                      </p:cBhvr>
                                      <p:to>
                                        <p:strVal val="visible"/>
                                      </p:to>
                                    </p:set>
                                    <p:anim to="" calcmode="lin" valueType="num">
                                      <p:cBhvr>
                                        <p:cTn id="12" dur="700" fill="hold">
                                          <p:stCondLst>
                                            <p:cond delay="0"/>
                                          </p:stCondLst>
                                        </p:cTn>
                                        <p:tgtEl>
                                          <p:spTgt spid="8"/>
                                        </p:tgtEl>
                                        <p:attrNameLst>
                                          <p:attrName>ppt_x</p:attrName>
                                        </p:attrNameLst>
                                      </p:cBhvr>
                                      <p:tavLst>
                                        <p:tav tm="0" fmla="#ppt_x-#ppt_w*1.2*((1.5-1.5*$)^3-(1.5-1.5*$)^2)">
                                          <p:val>
                                            <p:strVal val="0"/>
                                          </p:val>
                                        </p:tav>
                                        <p:tav tm="100000">
                                          <p:val>
                                            <p:strVal val="1"/>
                                          </p:val>
                                        </p:tav>
                                      </p:tavLst>
                                    </p:anim>
                                    <p:anim to="" calcmode="lin" valueType="num">
                                      <p:cBhvr>
                                        <p:cTn id="13" dur="700" fill="hold">
                                          <p:stCondLst>
                                            <p:cond delay="0"/>
                                          </p:stCondLst>
                                        </p:cTn>
                                        <p:tgtEl>
                                          <p:spTgt spid="8"/>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4" dur="700" fill="hold">
                                          <p:stCondLst>
                                            <p:cond delay="0"/>
                                          </p:stCondLst>
                                        </p:cTn>
                                        <p:tgtEl>
                                          <p:spTgt spid="8"/>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5" fill="hold">
                            <p:stCondLst>
                              <p:cond delay="2190"/>
                            </p:stCondLst>
                            <p:childTnLst>
                              <p:par>
                                <p:cTn id="16" presetID="10" presetClass="entr" presetSubtype="0"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500"/>
                                        <p:tgtEl>
                                          <p:spTgt spid="7"/>
                                        </p:tgtEl>
                                      </p:cBhvr>
                                    </p:animEffect>
                                  </p:childTnLst>
                                </p:cTn>
                              </p:par>
                            </p:childTnLst>
                          </p:cTn>
                        </p:par>
                        <p:par>
                          <p:cTn id="19" fill="hold">
                            <p:stCondLst>
                              <p:cond delay="2690"/>
                            </p:stCondLst>
                            <p:childTnLst>
                              <p:par>
                                <p:cTn id="20" presetID="10" presetClass="entr" presetSubtype="0" fill="hold" grpId="0"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fade">
                                      <p:cBhvr>
                                        <p:cTn id="2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bwMode="auto">
          <a:xfrm>
            <a:off x="9547890" y="1211133"/>
            <a:ext cx="8681120" cy="7864734"/>
            <a:chOff x="2066" y="555"/>
            <a:chExt cx="3541" cy="3208"/>
          </a:xfrm>
          <a:solidFill>
            <a:schemeClr val="bg1">
              <a:lumMod val="85000"/>
            </a:schemeClr>
          </a:solidFill>
        </p:grpSpPr>
        <p:sp>
          <p:nvSpPr>
            <p:cNvPr id="3" name="Freeform 5"/>
            <p:cNvSpPr>
              <a:spLocks/>
            </p:cNvSpPr>
            <p:nvPr/>
          </p:nvSpPr>
          <p:spPr bwMode="auto">
            <a:xfrm>
              <a:off x="3893" y="1369"/>
              <a:ext cx="391" cy="649"/>
            </a:xfrm>
            <a:custGeom>
              <a:avLst/>
              <a:gdLst>
                <a:gd name="T0" fmla="*/ 339 w 391"/>
                <a:gd name="T1" fmla="*/ 386 h 649"/>
                <a:gd name="T2" fmla="*/ 322 w 391"/>
                <a:gd name="T3" fmla="*/ 360 h 649"/>
                <a:gd name="T4" fmla="*/ 325 w 391"/>
                <a:gd name="T5" fmla="*/ 353 h 649"/>
                <a:gd name="T6" fmla="*/ 313 w 391"/>
                <a:gd name="T7" fmla="*/ 334 h 649"/>
                <a:gd name="T8" fmla="*/ 289 w 391"/>
                <a:gd name="T9" fmla="*/ 306 h 649"/>
                <a:gd name="T10" fmla="*/ 299 w 391"/>
                <a:gd name="T11" fmla="*/ 289 h 649"/>
                <a:gd name="T12" fmla="*/ 306 w 391"/>
                <a:gd name="T13" fmla="*/ 261 h 649"/>
                <a:gd name="T14" fmla="*/ 329 w 391"/>
                <a:gd name="T15" fmla="*/ 251 h 649"/>
                <a:gd name="T16" fmla="*/ 332 w 391"/>
                <a:gd name="T17" fmla="*/ 235 h 649"/>
                <a:gd name="T18" fmla="*/ 327 w 391"/>
                <a:gd name="T19" fmla="*/ 214 h 649"/>
                <a:gd name="T20" fmla="*/ 306 w 391"/>
                <a:gd name="T21" fmla="*/ 218 h 649"/>
                <a:gd name="T22" fmla="*/ 291 w 391"/>
                <a:gd name="T23" fmla="*/ 225 h 649"/>
                <a:gd name="T24" fmla="*/ 277 w 391"/>
                <a:gd name="T25" fmla="*/ 209 h 649"/>
                <a:gd name="T26" fmla="*/ 270 w 391"/>
                <a:gd name="T27" fmla="*/ 197 h 649"/>
                <a:gd name="T28" fmla="*/ 263 w 391"/>
                <a:gd name="T29" fmla="*/ 190 h 649"/>
                <a:gd name="T30" fmla="*/ 254 w 391"/>
                <a:gd name="T31" fmla="*/ 183 h 649"/>
                <a:gd name="T32" fmla="*/ 249 w 391"/>
                <a:gd name="T33" fmla="*/ 164 h 649"/>
                <a:gd name="T34" fmla="*/ 254 w 391"/>
                <a:gd name="T35" fmla="*/ 133 h 649"/>
                <a:gd name="T36" fmla="*/ 261 w 391"/>
                <a:gd name="T37" fmla="*/ 79 h 649"/>
                <a:gd name="T38" fmla="*/ 249 w 391"/>
                <a:gd name="T39" fmla="*/ 24 h 649"/>
                <a:gd name="T40" fmla="*/ 211 w 391"/>
                <a:gd name="T41" fmla="*/ 8 h 649"/>
                <a:gd name="T42" fmla="*/ 161 w 391"/>
                <a:gd name="T43" fmla="*/ 12 h 649"/>
                <a:gd name="T44" fmla="*/ 201 w 391"/>
                <a:gd name="T45" fmla="*/ 34 h 649"/>
                <a:gd name="T46" fmla="*/ 187 w 391"/>
                <a:gd name="T47" fmla="*/ 64 h 649"/>
                <a:gd name="T48" fmla="*/ 173 w 391"/>
                <a:gd name="T49" fmla="*/ 95 h 649"/>
                <a:gd name="T50" fmla="*/ 133 w 391"/>
                <a:gd name="T51" fmla="*/ 128 h 649"/>
                <a:gd name="T52" fmla="*/ 123 w 391"/>
                <a:gd name="T53" fmla="*/ 209 h 649"/>
                <a:gd name="T54" fmla="*/ 100 w 391"/>
                <a:gd name="T55" fmla="*/ 270 h 649"/>
                <a:gd name="T56" fmla="*/ 71 w 391"/>
                <a:gd name="T57" fmla="*/ 301 h 649"/>
                <a:gd name="T58" fmla="*/ 48 w 391"/>
                <a:gd name="T59" fmla="*/ 353 h 649"/>
                <a:gd name="T60" fmla="*/ 26 w 391"/>
                <a:gd name="T61" fmla="*/ 391 h 649"/>
                <a:gd name="T62" fmla="*/ 14 w 391"/>
                <a:gd name="T63" fmla="*/ 429 h 649"/>
                <a:gd name="T64" fmla="*/ 10 w 391"/>
                <a:gd name="T65" fmla="*/ 448 h 649"/>
                <a:gd name="T66" fmla="*/ 7 w 391"/>
                <a:gd name="T67" fmla="*/ 467 h 649"/>
                <a:gd name="T68" fmla="*/ 3 w 391"/>
                <a:gd name="T69" fmla="*/ 502 h 649"/>
                <a:gd name="T70" fmla="*/ 3 w 391"/>
                <a:gd name="T71" fmla="*/ 517 h 649"/>
                <a:gd name="T72" fmla="*/ 7 w 391"/>
                <a:gd name="T73" fmla="*/ 533 h 649"/>
                <a:gd name="T74" fmla="*/ 7 w 391"/>
                <a:gd name="T75" fmla="*/ 557 h 649"/>
                <a:gd name="T76" fmla="*/ 7 w 391"/>
                <a:gd name="T77" fmla="*/ 583 h 649"/>
                <a:gd name="T78" fmla="*/ 10 w 391"/>
                <a:gd name="T79" fmla="*/ 592 h 649"/>
                <a:gd name="T80" fmla="*/ 14 w 391"/>
                <a:gd name="T81" fmla="*/ 604 h 649"/>
                <a:gd name="T82" fmla="*/ 26 w 391"/>
                <a:gd name="T83" fmla="*/ 592 h 649"/>
                <a:gd name="T84" fmla="*/ 38 w 391"/>
                <a:gd name="T85" fmla="*/ 576 h 649"/>
                <a:gd name="T86" fmla="*/ 36 w 391"/>
                <a:gd name="T87" fmla="*/ 602 h 649"/>
                <a:gd name="T88" fmla="*/ 107 w 391"/>
                <a:gd name="T89" fmla="*/ 637 h 649"/>
                <a:gd name="T90" fmla="*/ 147 w 391"/>
                <a:gd name="T91" fmla="*/ 606 h 649"/>
                <a:gd name="T92" fmla="*/ 156 w 391"/>
                <a:gd name="T93" fmla="*/ 649 h 649"/>
                <a:gd name="T94" fmla="*/ 171 w 391"/>
                <a:gd name="T95" fmla="*/ 633 h 649"/>
                <a:gd name="T96" fmla="*/ 204 w 391"/>
                <a:gd name="T97" fmla="*/ 633 h 649"/>
                <a:gd name="T98" fmla="*/ 237 w 391"/>
                <a:gd name="T99" fmla="*/ 635 h 649"/>
                <a:gd name="T100" fmla="*/ 246 w 391"/>
                <a:gd name="T101" fmla="*/ 635 h 649"/>
                <a:gd name="T102" fmla="*/ 261 w 391"/>
                <a:gd name="T103" fmla="*/ 637 h 649"/>
                <a:gd name="T104" fmla="*/ 322 w 391"/>
                <a:gd name="T105" fmla="*/ 611 h 649"/>
                <a:gd name="T106" fmla="*/ 360 w 391"/>
                <a:gd name="T107" fmla="*/ 578 h 649"/>
                <a:gd name="T108" fmla="*/ 351 w 391"/>
                <a:gd name="T109" fmla="*/ 543 h 649"/>
                <a:gd name="T110" fmla="*/ 360 w 391"/>
                <a:gd name="T111" fmla="*/ 526 h 649"/>
                <a:gd name="T112" fmla="*/ 362 w 391"/>
                <a:gd name="T113" fmla="*/ 512 h 649"/>
                <a:gd name="T114" fmla="*/ 334 w 391"/>
                <a:gd name="T115" fmla="*/ 495 h 649"/>
                <a:gd name="T116" fmla="*/ 334 w 391"/>
                <a:gd name="T117" fmla="*/ 474 h 649"/>
                <a:gd name="T118" fmla="*/ 351 w 391"/>
                <a:gd name="T119" fmla="*/ 446 h 649"/>
                <a:gd name="T120" fmla="*/ 365 w 391"/>
                <a:gd name="T121" fmla="*/ 427 h 649"/>
                <a:gd name="T122" fmla="*/ 388 w 391"/>
                <a:gd name="T123" fmla="*/ 408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1" h="649">
                  <a:moveTo>
                    <a:pt x="386" y="405"/>
                  </a:moveTo>
                  <a:lnTo>
                    <a:pt x="377" y="405"/>
                  </a:lnTo>
                  <a:lnTo>
                    <a:pt x="372" y="403"/>
                  </a:lnTo>
                  <a:lnTo>
                    <a:pt x="370" y="403"/>
                  </a:lnTo>
                  <a:lnTo>
                    <a:pt x="370" y="401"/>
                  </a:lnTo>
                  <a:lnTo>
                    <a:pt x="370" y="401"/>
                  </a:lnTo>
                  <a:lnTo>
                    <a:pt x="365" y="398"/>
                  </a:lnTo>
                  <a:lnTo>
                    <a:pt x="365" y="396"/>
                  </a:lnTo>
                  <a:lnTo>
                    <a:pt x="358" y="393"/>
                  </a:lnTo>
                  <a:lnTo>
                    <a:pt x="355" y="393"/>
                  </a:lnTo>
                  <a:lnTo>
                    <a:pt x="353" y="393"/>
                  </a:lnTo>
                  <a:lnTo>
                    <a:pt x="348" y="393"/>
                  </a:lnTo>
                  <a:lnTo>
                    <a:pt x="348" y="393"/>
                  </a:lnTo>
                  <a:lnTo>
                    <a:pt x="348" y="393"/>
                  </a:lnTo>
                  <a:lnTo>
                    <a:pt x="346" y="393"/>
                  </a:lnTo>
                  <a:lnTo>
                    <a:pt x="346" y="393"/>
                  </a:lnTo>
                  <a:lnTo>
                    <a:pt x="343" y="393"/>
                  </a:lnTo>
                  <a:lnTo>
                    <a:pt x="343" y="391"/>
                  </a:lnTo>
                  <a:lnTo>
                    <a:pt x="341" y="389"/>
                  </a:lnTo>
                  <a:lnTo>
                    <a:pt x="341" y="389"/>
                  </a:lnTo>
                  <a:lnTo>
                    <a:pt x="339" y="386"/>
                  </a:lnTo>
                  <a:lnTo>
                    <a:pt x="339" y="384"/>
                  </a:lnTo>
                  <a:lnTo>
                    <a:pt x="339" y="384"/>
                  </a:lnTo>
                  <a:lnTo>
                    <a:pt x="336" y="384"/>
                  </a:lnTo>
                  <a:lnTo>
                    <a:pt x="334" y="382"/>
                  </a:lnTo>
                  <a:lnTo>
                    <a:pt x="334" y="382"/>
                  </a:lnTo>
                  <a:lnTo>
                    <a:pt x="334" y="382"/>
                  </a:lnTo>
                  <a:lnTo>
                    <a:pt x="334" y="379"/>
                  </a:lnTo>
                  <a:lnTo>
                    <a:pt x="334" y="379"/>
                  </a:lnTo>
                  <a:lnTo>
                    <a:pt x="334" y="379"/>
                  </a:lnTo>
                  <a:lnTo>
                    <a:pt x="334" y="379"/>
                  </a:lnTo>
                  <a:lnTo>
                    <a:pt x="334" y="377"/>
                  </a:lnTo>
                  <a:lnTo>
                    <a:pt x="334" y="377"/>
                  </a:lnTo>
                  <a:lnTo>
                    <a:pt x="334" y="375"/>
                  </a:lnTo>
                  <a:lnTo>
                    <a:pt x="334" y="375"/>
                  </a:lnTo>
                  <a:lnTo>
                    <a:pt x="334" y="370"/>
                  </a:lnTo>
                  <a:lnTo>
                    <a:pt x="332" y="370"/>
                  </a:lnTo>
                  <a:lnTo>
                    <a:pt x="332" y="367"/>
                  </a:lnTo>
                  <a:lnTo>
                    <a:pt x="327" y="365"/>
                  </a:lnTo>
                  <a:lnTo>
                    <a:pt x="322" y="363"/>
                  </a:lnTo>
                  <a:lnTo>
                    <a:pt x="322" y="363"/>
                  </a:lnTo>
                  <a:lnTo>
                    <a:pt x="322" y="360"/>
                  </a:lnTo>
                  <a:lnTo>
                    <a:pt x="320" y="360"/>
                  </a:lnTo>
                  <a:lnTo>
                    <a:pt x="320" y="360"/>
                  </a:lnTo>
                  <a:lnTo>
                    <a:pt x="320" y="360"/>
                  </a:lnTo>
                  <a:lnTo>
                    <a:pt x="320" y="360"/>
                  </a:lnTo>
                  <a:lnTo>
                    <a:pt x="317" y="358"/>
                  </a:lnTo>
                  <a:lnTo>
                    <a:pt x="317" y="358"/>
                  </a:lnTo>
                  <a:lnTo>
                    <a:pt x="320" y="356"/>
                  </a:lnTo>
                  <a:lnTo>
                    <a:pt x="320" y="356"/>
                  </a:lnTo>
                  <a:lnTo>
                    <a:pt x="320" y="353"/>
                  </a:lnTo>
                  <a:lnTo>
                    <a:pt x="320" y="353"/>
                  </a:lnTo>
                  <a:lnTo>
                    <a:pt x="320" y="353"/>
                  </a:lnTo>
                  <a:lnTo>
                    <a:pt x="320" y="353"/>
                  </a:lnTo>
                  <a:lnTo>
                    <a:pt x="320" y="353"/>
                  </a:lnTo>
                  <a:lnTo>
                    <a:pt x="322" y="353"/>
                  </a:lnTo>
                  <a:lnTo>
                    <a:pt x="322" y="353"/>
                  </a:lnTo>
                  <a:lnTo>
                    <a:pt x="322" y="353"/>
                  </a:lnTo>
                  <a:lnTo>
                    <a:pt x="322" y="353"/>
                  </a:lnTo>
                  <a:lnTo>
                    <a:pt x="322" y="353"/>
                  </a:lnTo>
                  <a:lnTo>
                    <a:pt x="325" y="353"/>
                  </a:lnTo>
                  <a:lnTo>
                    <a:pt x="325" y="353"/>
                  </a:lnTo>
                  <a:lnTo>
                    <a:pt x="325" y="353"/>
                  </a:lnTo>
                  <a:lnTo>
                    <a:pt x="325" y="351"/>
                  </a:lnTo>
                  <a:lnTo>
                    <a:pt x="325" y="348"/>
                  </a:lnTo>
                  <a:lnTo>
                    <a:pt x="325" y="348"/>
                  </a:lnTo>
                  <a:lnTo>
                    <a:pt x="325" y="348"/>
                  </a:lnTo>
                  <a:lnTo>
                    <a:pt x="327" y="348"/>
                  </a:lnTo>
                  <a:lnTo>
                    <a:pt x="327" y="346"/>
                  </a:lnTo>
                  <a:lnTo>
                    <a:pt x="329" y="346"/>
                  </a:lnTo>
                  <a:lnTo>
                    <a:pt x="329" y="344"/>
                  </a:lnTo>
                  <a:lnTo>
                    <a:pt x="329" y="344"/>
                  </a:lnTo>
                  <a:lnTo>
                    <a:pt x="329" y="344"/>
                  </a:lnTo>
                  <a:lnTo>
                    <a:pt x="329" y="344"/>
                  </a:lnTo>
                  <a:lnTo>
                    <a:pt x="329" y="344"/>
                  </a:lnTo>
                  <a:lnTo>
                    <a:pt x="329" y="341"/>
                  </a:lnTo>
                  <a:lnTo>
                    <a:pt x="329" y="341"/>
                  </a:lnTo>
                  <a:lnTo>
                    <a:pt x="329" y="341"/>
                  </a:lnTo>
                  <a:lnTo>
                    <a:pt x="329" y="341"/>
                  </a:lnTo>
                  <a:lnTo>
                    <a:pt x="327" y="339"/>
                  </a:lnTo>
                  <a:lnTo>
                    <a:pt x="327" y="339"/>
                  </a:lnTo>
                  <a:lnTo>
                    <a:pt x="325" y="339"/>
                  </a:lnTo>
                  <a:lnTo>
                    <a:pt x="320" y="337"/>
                  </a:lnTo>
                  <a:lnTo>
                    <a:pt x="313" y="334"/>
                  </a:lnTo>
                  <a:lnTo>
                    <a:pt x="310" y="332"/>
                  </a:lnTo>
                  <a:lnTo>
                    <a:pt x="308" y="330"/>
                  </a:lnTo>
                  <a:lnTo>
                    <a:pt x="306" y="327"/>
                  </a:lnTo>
                  <a:lnTo>
                    <a:pt x="306" y="327"/>
                  </a:lnTo>
                  <a:lnTo>
                    <a:pt x="306" y="325"/>
                  </a:lnTo>
                  <a:lnTo>
                    <a:pt x="306" y="322"/>
                  </a:lnTo>
                  <a:lnTo>
                    <a:pt x="306" y="320"/>
                  </a:lnTo>
                  <a:lnTo>
                    <a:pt x="306" y="320"/>
                  </a:lnTo>
                  <a:lnTo>
                    <a:pt x="306" y="315"/>
                  </a:lnTo>
                  <a:lnTo>
                    <a:pt x="306" y="313"/>
                  </a:lnTo>
                  <a:lnTo>
                    <a:pt x="301" y="311"/>
                  </a:lnTo>
                  <a:lnTo>
                    <a:pt x="301" y="308"/>
                  </a:lnTo>
                  <a:lnTo>
                    <a:pt x="299" y="306"/>
                  </a:lnTo>
                  <a:lnTo>
                    <a:pt x="296" y="306"/>
                  </a:lnTo>
                  <a:lnTo>
                    <a:pt x="296" y="306"/>
                  </a:lnTo>
                  <a:lnTo>
                    <a:pt x="296" y="306"/>
                  </a:lnTo>
                  <a:lnTo>
                    <a:pt x="291" y="306"/>
                  </a:lnTo>
                  <a:lnTo>
                    <a:pt x="291" y="306"/>
                  </a:lnTo>
                  <a:lnTo>
                    <a:pt x="289" y="306"/>
                  </a:lnTo>
                  <a:lnTo>
                    <a:pt x="289" y="306"/>
                  </a:lnTo>
                  <a:lnTo>
                    <a:pt x="289" y="306"/>
                  </a:lnTo>
                  <a:lnTo>
                    <a:pt x="287" y="303"/>
                  </a:lnTo>
                  <a:lnTo>
                    <a:pt x="287" y="303"/>
                  </a:lnTo>
                  <a:lnTo>
                    <a:pt x="287" y="303"/>
                  </a:lnTo>
                  <a:lnTo>
                    <a:pt x="287" y="303"/>
                  </a:lnTo>
                  <a:lnTo>
                    <a:pt x="287" y="301"/>
                  </a:lnTo>
                  <a:lnTo>
                    <a:pt x="287" y="301"/>
                  </a:lnTo>
                  <a:lnTo>
                    <a:pt x="287" y="301"/>
                  </a:lnTo>
                  <a:lnTo>
                    <a:pt x="287" y="299"/>
                  </a:lnTo>
                  <a:lnTo>
                    <a:pt x="287" y="299"/>
                  </a:lnTo>
                  <a:lnTo>
                    <a:pt x="287" y="299"/>
                  </a:lnTo>
                  <a:lnTo>
                    <a:pt x="289" y="296"/>
                  </a:lnTo>
                  <a:lnTo>
                    <a:pt x="291" y="296"/>
                  </a:lnTo>
                  <a:lnTo>
                    <a:pt x="291" y="296"/>
                  </a:lnTo>
                  <a:lnTo>
                    <a:pt x="291" y="294"/>
                  </a:lnTo>
                  <a:lnTo>
                    <a:pt x="294" y="294"/>
                  </a:lnTo>
                  <a:lnTo>
                    <a:pt x="294" y="292"/>
                  </a:lnTo>
                  <a:lnTo>
                    <a:pt x="294" y="292"/>
                  </a:lnTo>
                  <a:lnTo>
                    <a:pt x="296" y="292"/>
                  </a:lnTo>
                  <a:lnTo>
                    <a:pt x="296" y="292"/>
                  </a:lnTo>
                  <a:lnTo>
                    <a:pt x="296" y="289"/>
                  </a:lnTo>
                  <a:lnTo>
                    <a:pt x="299" y="289"/>
                  </a:lnTo>
                  <a:lnTo>
                    <a:pt x="299" y="289"/>
                  </a:lnTo>
                  <a:lnTo>
                    <a:pt x="301" y="287"/>
                  </a:lnTo>
                  <a:lnTo>
                    <a:pt x="301" y="287"/>
                  </a:lnTo>
                  <a:lnTo>
                    <a:pt x="301" y="287"/>
                  </a:lnTo>
                  <a:lnTo>
                    <a:pt x="301" y="287"/>
                  </a:lnTo>
                  <a:lnTo>
                    <a:pt x="301" y="287"/>
                  </a:lnTo>
                  <a:lnTo>
                    <a:pt x="299" y="280"/>
                  </a:lnTo>
                  <a:lnTo>
                    <a:pt x="299" y="280"/>
                  </a:lnTo>
                  <a:lnTo>
                    <a:pt x="299" y="280"/>
                  </a:lnTo>
                  <a:lnTo>
                    <a:pt x="301" y="277"/>
                  </a:lnTo>
                  <a:lnTo>
                    <a:pt x="301" y="277"/>
                  </a:lnTo>
                  <a:lnTo>
                    <a:pt x="301" y="275"/>
                  </a:lnTo>
                  <a:lnTo>
                    <a:pt x="301" y="273"/>
                  </a:lnTo>
                  <a:lnTo>
                    <a:pt x="301" y="273"/>
                  </a:lnTo>
                  <a:lnTo>
                    <a:pt x="301" y="273"/>
                  </a:lnTo>
                  <a:lnTo>
                    <a:pt x="301" y="268"/>
                  </a:lnTo>
                  <a:lnTo>
                    <a:pt x="303" y="266"/>
                  </a:lnTo>
                  <a:lnTo>
                    <a:pt x="303" y="263"/>
                  </a:lnTo>
                  <a:lnTo>
                    <a:pt x="306" y="261"/>
                  </a:lnTo>
                  <a:lnTo>
                    <a:pt x="306" y="261"/>
                  </a:lnTo>
                  <a:lnTo>
                    <a:pt x="306" y="261"/>
                  </a:lnTo>
                  <a:lnTo>
                    <a:pt x="306" y="259"/>
                  </a:lnTo>
                  <a:lnTo>
                    <a:pt x="306" y="259"/>
                  </a:lnTo>
                  <a:lnTo>
                    <a:pt x="308" y="256"/>
                  </a:lnTo>
                  <a:lnTo>
                    <a:pt x="308" y="256"/>
                  </a:lnTo>
                  <a:lnTo>
                    <a:pt x="315" y="254"/>
                  </a:lnTo>
                  <a:lnTo>
                    <a:pt x="320" y="254"/>
                  </a:lnTo>
                  <a:lnTo>
                    <a:pt x="320" y="254"/>
                  </a:lnTo>
                  <a:lnTo>
                    <a:pt x="322" y="254"/>
                  </a:lnTo>
                  <a:lnTo>
                    <a:pt x="322" y="254"/>
                  </a:lnTo>
                  <a:lnTo>
                    <a:pt x="325" y="254"/>
                  </a:lnTo>
                  <a:lnTo>
                    <a:pt x="332" y="254"/>
                  </a:lnTo>
                  <a:lnTo>
                    <a:pt x="332" y="254"/>
                  </a:lnTo>
                  <a:lnTo>
                    <a:pt x="332" y="254"/>
                  </a:lnTo>
                  <a:lnTo>
                    <a:pt x="332" y="254"/>
                  </a:lnTo>
                  <a:lnTo>
                    <a:pt x="332" y="251"/>
                  </a:lnTo>
                  <a:lnTo>
                    <a:pt x="332" y="251"/>
                  </a:lnTo>
                  <a:lnTo>
                    <a:pt x="332" y="251"/>
                  </a:lnTo>
                  <a:lnTo>
                    <a:pt x="332" y="251"/>
                  </a:lnTo>
                  <a:lnTo>
                    <a:pt x="332" y="251"/>
                  </a:lnTo>
                  <a:lnTo>
                    <a:pt x="332" y="251"/>
                  </a:lnTo>
                  <a:lnTo>
                    <a:pt x="329" y="251"/>
                  </a:lnTo>
                  <a:lnTo>
                    <a:pt x="329" y="249"/>
                  </a:lnTo>
                  <a:lnTo>
                    <a:pt x="329" y="247"/>
                  </a:lnTo>
                  <a:lnTo>
                    <a:pt x="329" y="247"/>
                  </a:lnTo>
                  <a:lnTo>
                    <a:pt x="329" y="247"/>
                  </a:lnTo>
                  <a:lnTo>
                    <a:pt x="329" y="247"/>
                  </a:lnTo>
                  <a:lnTo>
                    <a:pt x="329" y="247"/>
                  </a:lnTo>
                  <a:lnTo>
                    <a:pt x="329" y="244"/>
                  </a:lnTo>
                  <a:lnTo>
                    <a:pt x="329" y="244"/>
                  </a:lnTo>
                  <a:lnTo>
                    <a:pt x="332" y="244"/>
                  </a:lnTo>
                  <a:lnTo>
                    <a:pt x="332" y="244"/>
                  </a:lnTo>
                  <a:lnTo>
                    <a:pt x="332" y="244"/>
                  </a:lnTo>
                  <a:lnTo>
                    <a:pt x="332" y="244"/>
                  </a:lnTo>
                  <a:lnTo>
                    <a:pt x="332" y="242"/>
                  </a:lnTo>
                  <a:lnTo>
                    <a:pt x="332" y="240"/>
                  </a:lnTo>
                  <a:lnTo>
                    <a:pt x="332" y="240"/>
                  </a:lnTo>
                  <a:lnTo>
                    <a:pt x="332" y="237"/>
                  </a:lnTo>
                  <a:lnTo>
                    <a:pt x="332" y="237"/>
                  </a:lnTo>
                  <a:lnTo>
                    <a:pt x="332" y="237"/>
                  </a:lnTo>
                  <a:lnTo>
                    <a:pt x="332" y="237"/>
                  </a:lnTo>
                  <a:lnTo>
                    <a:pt x="332" y="235"/>
                  </a:lnTo>
                  <a:lnTo>
                    <a:pt x="332" y="235"/>
                  </a:lnTo>
                  <a:lnTo>
                    <a:pt x="332" y="235"/>
                  </a:lnTo>
                  <a:lnTo>
                    <a:pt x="332" y="235"/>
                  </a:lnTo>
                  <a:lnTo>
                    <a:pt x="332" y="232"/>
                  </a:lnTo>
                  <a:lnTo>
                    <a:pt x="332" y="232"/>
                  </a:lnTo>
                  <a:lnTo>
                    <a:pt x="334" y="230"/>
                  </a:lnTo>
                  <a:lnTo>
                    <a:pt x="334" y="230"/>
                  </a:lnTo>
                  <a:lnTo>
                    <a:pt x="334" y="230"/>
                  </a:lnTo>
                  <a:lnTo>
                    <a:pt x="334" y="228"/>
                  </a:lnTo>
                  <a:lnTo>
                    <a:pt x="334" y="228"/>
                  </a:lnTo>
                  <a:lnTo>
                    <a:pt x="334" y="228"/>
                  </a:lnTo>
                  <a:lnTo>
                    <a:pt x="334" y="225"/>
                  </a:lnTo>
                  <a:lnTo>
                    <a:pt x="334" y="225"/>
                  </a:lnTo>
                  <a:lnTo>
                    <a:pt x="334" y="223"/>
                  </a:lnTo>
                  <a:lnTo>
                    <a:pt x="334" y="221"/>
                  </a:lnTo>
                  <a:lnTo>
                    <a:pt x="332" y="221"/>
                  </a:lnTo>
                  <a:lnTo>
                    <a:pt x="332" y="218"/>
                  </a:lnTo>
                  <a:lnTo>
                    <a:pt x="329" y="218"/>
                  </a:lnTo>
                  <a:lnTo>
                    <a:pt x="327" y="216"/>
                  </a:lnTo>
                  <a:lnTo>
                    <a:pt x="327" y="216"/>
                  </a:lnTo>
                  <a:lnTo>
                    <a:pt x="327" y="216"/>
                  </a:lnTo>
                  <a:lnTo>
                    <a:pt x="327" y="214"/>
                  </a:lnTo>
                  <a:lnTo>
                    <a:pt x="325" y="214"/>
                  </a:lnTo>
                  <a:lnTo>
                    <a:pt x="325" y="214"/>
                  </a:lnTo>
                  <a:lnTo>
                    <a:pt x="325" y="214"/>
                  </a:lnTo>
                  <a:lnTo>
                    <a:pt x="325" y="214"/>
                  </a:lnTo>
                  <a:lnTo>
                    <a:pt x="325" y="214"/>
                  </a:lnTo>
                  <a:lnTo>
                    <a:pt x="325" y="214"/>
                  </a:lnTo>
                  <a:lnTo>
                    <a:pt x="322" y="214"/>
                  </a:lnTo>
                  <a:lnTo>
                    <a:pt x="322" y="214"/>
                  </a:lnTo>
                  <a:lnTo>
                    <a:pt x="322" y="214"/>
                  </a:lnTo>
                  <a:lnTo>
                    <a:pt x="322" y="216"/>
                  </a:lnTo>
                  <a:lnTo>
                    <a:pt x="322" y="216"/>
                  </a:lnTo>
                  <a:lnTo>
                    <a:pt x="320" y="216"/>
                  </a:lnTo>
                  <a:lnTo>
                    <a:pt x="315" y="216"/>
                  </a:lnTo>
                  <a:lnTo>
                    <a:pt x="313" y="216"/>
                  </a:lnTo>
                  <a:lnTo>
                    <a:pt x="313" y="216"/>
                  </a:lnTo>
                  <a:lnTo>
                    <a:pt x="310" y="216"/>
                  </a:lnTo>
                  <a:lnTo>
                    <a:pt x="310" y="218"/>
                  </a:lnTo>
                  <a:lnTo>
                    <a:pt x="310" y="218"/>
                  </a:lnTo>
                  <a:lnTo>
                    <a:pt x="310" y="218"/>
                  </a:lnTo>
                  <a:lnTo>
                    <a:pt x="306" y="218"/>
                  </a:lnTo>
                  <a:lnTo>
                    <a:pt x="306" y="218"/>
                  </a:lnTo>
                  <a:lnTo>
                    <a:pt x="306" y="218"/>
                  </a:lnTo>
                  <a:lnTo>
                    <a:pt x="306" y="218"/>
                  </a:lnTo>
                  <a:lnTo>
                    <a:pt x="303" y="218"/>
                  </a:lnTo>
                  <a:lnTo>
                    <a:pt x="303" y="218"/>
                  </a:lnTo>
                  <a:lnTo>
                    <a:pt x="301" y="218"/>
                  </a:lnTo>
                  <a:lnTo>
                    <a:pt x="301" y="221"/>
                  </a:lnTo>
                  <a:lnTo>
                    <a:pt x="301" y="221"/>
                  </a:lnTo>
                  <a:lnTo>
                    <a:pt x="301" y="221"/>
                  </a:lnTo>
                  <a:lnTo>
                    <a:pt x="301" y="221"/>
                  </a:lnTo>
                  <a:lnTo>
                    <a:pt x="299" y="221"/>
                  </a:lnTo>
                  <a:lnTo>
                    <a:pt x="299" y="221"/>
                  </a:lnTo>
                  <a:lnTo>
                    <a:pt x="299" y="221"/>
                  </a:lnTo>
                  <a:lnTo>
                    <a:pt x="299" y="223"/>
                  </a:lnTo>
                  <a:lnTo>
                    <a:pt x="296" y="223"/>
                  </a:lnTo>
                  <a:lnTo>
                    <a:pt x="296" y="223"/>
                  </a:lnTo>
                  <a:lnTo>
                    <a:pt x="296" y="223"/>
                  </a:lnTo>
                  <a:lnTo>
                    <a:pt x="296" y="223"/>
                  </a:lnTo>
                  <a:lnTo>
                    <a:pt x="296" y="225"/>
                  </a:lnTo>
                  <a:lnTo>
                    <a:pt x="296" y="225"/>
                  </a:lnTo>
                  <a:lnTo>
                    <a:pt x="294" y="225"/>
                  </a:lnTo>
                  <a:lnTo>
                    <a:pt x="291" y="225"/>
                  </a:lnTo>
                  <a:lnTo>
                    <a:pt x="291" y="225"/>
                  </a:lnTo>
                  <a:lnTo>
                    <a:pt x="291" y="225"/>
                  </a:lnTo>
                  <a:lnTo>
                    <a:pt x="291" y="225"/>
                  </a:lnTo>
                  <a:lnTo>
                    <a:pt x="289" y="225"/>
                  </a:lnTo>
                  <a:lnTo>
                    <a:pt x="289" y="223"/>
                  </a:lnTo>
                  <a:lnTo>
                    <a:pt x="289" y="223"/>
                  </a:lnTo>
                  <a:lnTo>
                    <a:pt x="289" y="223"/>
                  </a:lnTo>
                  <a:lnTo>
                    <a:pt x="289" y="223"/>
                  </a:lnTo>
                  <a:lnTo>
                    <a:pt x="289" y="221"/>
                  </a:lnTo>
                  <a:lnTo>
                    <a:pt x="289" y="221"/>
                  </a:lnTo>
                  <a:lnTo>
                    <a:pt x="289" y="221"/>
                  </a:lnTo>
                  <a:lnTo>
                    <a:pt x="287" y="221"/>
                  </a:lnTo>
                  <a:lnTo>
                    <a:pt x="287" y="221"/>
                  </a:lnTo>
                  <a:lnTo>
                    <a:pt x="287" y="218"/>
                  </a:lnTo>
                  <a:lnTo>
                    <a:pt x="284" y="218"/>
                  </a:lnTo>
                  <a:lnTo>
                    <a:pt x="284" y="216"/>
                  </a:lnTo>
                  <a:lnTo>
                    <a:pt x="280" y="211"/>
                  </a:lnTo>
                  <a:lnTo>
                    <a:pt x="280" y="211"/>
                  </a:lnTo>
                  <a:lnTo>
                    <a:pt x="280" y="211"/>
                  </a:lnTo>
                  <a:lnTo>
                    <a:pt x="277" y="209"/>
                  </a:lnTo>
                  <a:lnTo>
                    <a:pt x="277" y="209"/>
                  </a:lnTo>
                  <a:lnTo>
                    <a:pt x="277" y="206"/>
                  </a:lnTo>
                  <a:lnTo>
                    <a:pt x="275" y="204"/>
                  </a:lnTo>
                  <a:lnTo>
                    <a:pt x="275" y="204"/>
                  </a:lnTo>
                  <a:lnTo>
                    <a:pt x="275" y="202"/>
                  </a:lnTo>
                  <a:lnTo>
                    <a:pt x="272" y="202"/>
                  </a:lnTo>
                  <a:lnTo>
                    <a:pt x="272" y="202"/>
                  </a:lnTo>
                  <a:lnTo>
                    <a:pt x="272" y="202"/>
                  </a:lnTo>
                  <a:lnTo>
                    <a:pt x="272" y="202"/>
                  </a:lnTo>
                  <a:lnTo>
                    <a:pt x="272" y="202"/>
                  </a:lnTo>
                  <a:lnTo>
                    <a:pt x="270" y="202"/>
                  </a:lnTo>
                  <a:lnTo>
                    <a:pt x="270" y="202"/>
                  </a:lnTo>
                  <a:lnTo>
                    <a:pt x="270" y="202"/>
                  </a:lnTo>
                  <a:lnTo>
                    <a:pt x="270" y="199"/>
                  </a:lnTo>
                  <a:lnTo>
                    <a:pt x="270" y="199"/>
                  </a:lnTo>
                  <a:lnTo>
                    <a:pt x="270" y="199"/>
                  </a:lnTo>
                  <a:lnTo>
                    <a:pt x="270" y="199"/>
                  </a:lnTo>
                  <a:lnTo>
                    <a:pt x="270" y="199"/>
                  </a:lnTo>
                  <a:lnTo>
                    <a:pt x="270" y="199"/>
                  </a:lnTo>
                  <a:lnTo>
                    <a:pt x="270" y="197"/>
                  </a:lnTo>
                  <a:lnTo>
                    <a:pt x="270" y="197"/>
                  </a:lnTo>
                  <a:lnTo>
                    <a:pt x="270" y="197"/>
                  </a:lnTo>
                  <a:lnTo>
                    <a:pt x="270" y="197"/>
                  </a:lnTo>
                  <a:lnTo>
                    <a:pt x="270" y="197"/>
                  </a:lnTo>
                  <a:lnTo>
                    <a:pt x="270" y="197"/>
                  </a:lnTo>
                  <a:lnTo>
                    <a:pt x="270" y="195"/>
                  </a:lnTo>
                  <a:lnTo>
                    <a:pt x="268" y="195"/>
                  </a:lnTo>
                  <a:lnTo>
                    <a:pt x="268" y="195"/>
                  </a:lnTo>
                  <a:lnTo>
                    <a:pt x="268" y="195"/>
                  </a:lnTo>
                  <a:lnTo>
                    <a:pt x="268" y="195"/>
                  </a:lnTo>
                  <a:lnTo>
                    <a:pt x="268" y="195"/>
                  </a:lnTo>
                  <a:lnTo>
                    <a:pt x="268" y="195"/>
                  </a:lnTo>
                  <a:lnTo>
                    <a:pt x="268" y="195"/>
                  </a:lnTo>
                  <a:lnTo>
                    <a:pt x="268" y="195"/>
                  </a:lnTo>
                  <a:lnTo>
                    <a:pt x="265" y="195"/>
                  </a:lnTo>
                  <a:lnTo>
                    <a:pt x="265" y="197"/>
                  </a:lnTo>
                  <a:lnTo>
                    <a:pt x="265" y="195"/>
                  </a:lnTo>
                  <a:lnTo>
                    <a:pt x="265" y="195"/>
                  </a:lnTo>
                  <a:lnTo>
                    <a:pt x="265" y="195"/>
                  </a:lnTo>
                  <a:lnTo>
                    <a:pt x="265" y="195"/>
                  </a:lnTo>
                  <a:lnTo>
                    <a:pt x="265" y="195"/>
                  </a:lnTo>
                  <a:lnTo>
                    <a:pt x="265" y="192"/>
                  </a:lnTo>
                  <a:lnTo>
                    <a:pt x="263" y="190"/>
                  </a:lnTo>
                  <a:lnTo>
                    <a:pt x="263" y="190"/>
                  </a:lnTo>
                  <a:lnTo>
                    <a:pt x="263" y="190"/>
                  </a:lnTo>
                  <a:lnTo>
                    <a:pt x="263" y="190"/>
                  </a:lnTo>
                  <a:lnTo>
                    <a:pt x="261" y="190"/>
                  </a:lnTo>
                  <a:lnTo>
                    <a:pt x="261" y="190"/>
                  </a:lnTo>
                  <a:lnTo>
                    <a:pt x="261" y="190"/>
                  </a:lnTo>
                  <a:lnTo>
                    <a:pt x="261" y="187"/>
                  </a:lnTo>
                  <a:lnTo>
                    <a:pt x="261" y="187"/>
                  </a:lnTo>
                  <a:lnTo>
                    <a:pt x="261" y="187"/>
                  </a:lnTo>
                  <a:lnTo>
                    <a:pt x="261" y="185"/>
                  </a:lnTo>
                  <a:lnTo>
                    <a:pt x="261" y="185"/>
                  </a:lnTo>
                  <a:lnTo>
                    <a:pt x="261" y="185"/>
                  </a:lnTo>
                  <a:lnTo>
                    <a:pt x="258" y="185"/>
                  </a:lnTo>
                  <a:lnTo>
                    <a:pt x="258" y="185"/>
                  </a:lnTo>
                  <a:lnTo>
                    <a:pt x="258" y="185"/>
                  </a:lnTo>
                  <a:lnTo>
                    <a:pt x="258" y="185"/>
                  </a:lnTo>
                  <a:lnTo>
                    <a:pt x="256" y="185"/>
                  </a:lnTo>
                  <a:lnTo>
                    <a:pt x="256" y="185"/>
                  </a:lnTo>
                  <a:lnTo>
                    <a:pt x="256" y="185"/>
                  </a:lnTo>
                  <a:lnTo>
                    <a:pt x="256" y="185"/>
                  </a:lnTo>
                  <a:lnTo>
                    <a:pt x="254" y="183"/>
                  </a:lnTo>
                  <a:lnTo>
                    <a:pt x="254" y="183"/>
                  </a:lnTo>
                  <a:lnTo>
                    <a:pt x="254" y="183"/>
                  </a:lnTo>
                  <a:lnTo>
                    <a:pt x="254" y="180"/>
                  </a:lnTo>
                  <a:lnTo>
                    <a:pt x="254" y="180"/>
                  </a:lnTo>
                  <a:lnTo>
                    <a:pt x="254" y="178"/>
                  </a:lnTo>
                  <a:lnTo>
                    <a:pt x="254" y="178"/>
                  </a:lnTo>
                  <a:lnTo>
                    <a:pt x="254" y="178"/>
                  </a:lnTo>
                  <a:lnTo>
                    <a:pt x="254" y="178"/>
                  </a:lnTo>
                  <a:lnTo>
                    <a:pt x="251" y="178"/>
                  </a:lnTo>
                  <a:lnTo>
                    <a:pt x="251" y="178"/>
                  </a:lnTo>
                  <a:lnTo>
                    <a:pt x="249" y="178"/>
                  </a:lnTo>
                  <a:lnTo>
                    <a:pt x="249" y="178"/>
                  </a:lnTo>
                  <a:lnTo>
                    <a:pt x="246" y="180"/>
                  </a:lnTo>
                  <a:lnTo>
                    <a:pt x="246" y="178"/>
                  </a:lnTo>
                  <a:lnTo>
                    <a:pt x="249" y="176"/>
                  </a:lnTo>
                  <a:lnTo>
                    <a:pt x="251" y="176"/>
                  </a:lnTo>
                  <a:lnTo>
                    <a:pt x="254" y="173"/>
                  </a:lnTo>
                  <a:lnTo>
                    <a:pt x="256" y="171"/>
                  </a:lnTo>
                  <a:lnTo>
                    <a:pt x="254" y="166"/>
                  </a:lnTo>
                  <a:lnTo>
                    <a:pt x="251" y="166"/>
                  </a:lnTo>
                  <a:lnTo>
                    <a:pt x="249" y="164"/>
                  </a:lnTo>
                  <a:lnTo>
                    <a:pt x="246" y="164"/>
                  </a:lnTo>
                  <a:lnTo>
                    <a:pt x="244" y="166"/>
                  </a:lnTo>
                  <a:lnTo>
                    <a:pt x="244" y="166"/>
                  </a:lnTo>
                  <a:lnTo>
                    <a:pt x="242" y="169"/>
                  </a:lnTo>
                  <a:lnTo>
                    <a:pt x="242" y="164"/>
                  </a:lnTo>
                  <a:lnTo>
                    <a:pt x="239" y="164"/>
                  </a:lnTo>
                  <a:lnTo>
                    <a:pt x="237" y="161"/>
                  </a:lnTo>
                  <a:lnTo>
                    <a:pt x="235" y="159"/>
                  </a:lnTo>
                  <a:lnTo>
                    <a:pt x="235" y="157"/>
                  </a:lnTo>
                  <a:lnTo>
                    <a:pt x="239" y="154"/>
                  </a:lnTo>
                  <a:lnTo>
                    <a:pt x="242" y="157"/>
                  </a:lnTo>
                  <a:lnTo>
                    <a:pt x="246" y="150"/>
                  </a:lnTo>
                  <a:lnTo>
                    <a:pt x="251" y="145"/>
                  </a:lnTo>
                  <a:lnTo>
                    <a:pt x="254" y="143"/>
                  </a:lnTo>
                  <a:lnTo>
                    <a:pt x="254" y="140"/>
                  </a:lnTo>
                  <a:lnTo>
                    <a:pt x="254" y="135"/>
                  </a:lnTo>
                  <a:lnTo>
                    <a:pt x="254" y="135"/>
                  </a:lnTo>
                  <a:lnTo>
                    <a:pt x="254" y="135"/>
                  </a:lnTo>
                  <a:lnTo>
                    <a:pt x="254" y="133"/>
                  </a:lnTo>
                  <a:lnTo>
                    <a:pt x="254" y="133"/>
                  </a:lnTo>
                  <a:lnTo>
                    <a:pt x="254" y="133"/>
                  </a:lnTo>
                  <a:lnTo>
                    <a:pt x="254" y="133"/>
                  </a:lnTo>
                  <a:lnTo>
                    <a:pt x="254" y="133"/>
                  </a:lnTo>
                  <a:lnTo>
                    <a:pt x="254" y="128"/>
                  </a:lnTo>
                  <a:lnTo>
                    <a:pt x="254" y="126"/>
                  </a:lnTo>
                  <a:lnTo>
                    <a:pt x="256" y="124"/>
                  </a:lnTo>
                  <a:lnTo>
                    <a:pt x="254" y="119"/>
                  </a:lnTo>
                  <a:lnTo>
                    <a:pt x="254" y="116"/>
                  </a:lnTo>
                  <a:lnTo>
                    <a:pt x="256" y="112"/>
                  </a:lnTo>
                  <a:lnTo>
                    <a:pt x="256" y="109"/>
                  </a:lnTo>
                  <a:lnTo>
                    <a:pt x="256" y="107"/>
                  </a:lnTo>
                  <a:lnTo>
                    <a:pt x="258" y="107"/>
                  </a:lnTo>
                  <a:lnTo>
                    <a:pt x="261" y="105"/>
                  </a:lnTo>
                  <a:lnTo>
                    <a:pt x="261" y="102"/>
                  </a:lnTo>
                  <a:lnTo>
                    <a:pt x="258" y="100"/>
                  </a:lnTo>
                  <a:lnTo>
                    <a:pt x="258" y="100"/>
                  </a:lnTo>
                  <a:lnTo>
                    <a:pt x="261" y="95"/>
                  </a:lnTo>
                  <a:lnTo>
                    <a:pt x="261" y="93"/>
                  </a:lnTo>
                  <a:lnTo>
                    <a:pt x="263" y="86"/>
                  </a:lnTo>
                  <a:lnTo>
                    <a:pt x="263" y="83"/>
                  </a:lnTo>
                  <a:lnTo>
                    <a:pt x="263" y="81"/>
                  </a:lnTo>
                  <a:lnTo>
                    <a:pt x="261" y="79"/>
                  </a:lnTo>
                  <a:lnTo>
                    <a:pt x="261" y="79"/>
                  </a:lnTo>
                  <a:lnTo>
                    <a:pt x="261" y="76"/>
                  </a:lnTo>
                  <a:lnTo>
                    <a:pt x="258" y="74"/>
                  </a:lnTo>
                  <a:lnTo>
                    <a:pt x="258" y="62"/>
                  </a:lnTo>
                  <a:lnTo>
                    <a:pt x="261" y="57"/>
                  </a:lnTo>
                  <a:lnTo>
                    <a:pt x="261" y="55"/>
                  </a:lnTo>
                  <a:lnTo>
                    <a:pt x="258" y="55"/>
                  </a:lnTo>
                  <a:lnTo>
                    <a:pt x="258" y="53"/>
                  </a:lnTo>
                  <a:lnTo>
                    <a:pt x="258" y="53"/>
                  </a:lnTo>
                  <a:lnTo>
                    <a:pt x="258" y="50"/>
                  </a:lnTo>
                  <a:lnTo>
                    <a:pt x="258" y="50"/>
                  </a:lnTo>
                  <a:lnTo>
                    <a:pt x="258" y="50"/>
                  </a:lnTo>
                  <a:lnTo>
                    <a:pt x="258" y="48"/>
                  </a:lnTo>
                  <a:lnTo>
                    <a:pt x="256" y="48"/>
                  </a:lnTo>
                  <a:lnTo>
                    <a:pt x="256" y="48"/>
                  </a:lnTo>
                  <a:lnTo>
                    <a:pt x="254" y="45"/>
                  </a:lnTo>
                  <a:lnTo>
                    <a:pt x="254" y="45"/>
                  </a:lnTo>
                  <a:lnTo>
                    <a:pt x="256" y="34"/>
                  </a:lnTo>
                  <a:lnTo>
                    <a:pt x="254" y="29"/>
                  </a:lnTo>
                  <a:lnTo>
                    <a:pt x="251" y="27"/>
                  </a:lnTo>
                  <a:lnTo>
                    <a:pt x="249" y="24"/>
                  </a:lnTo>
                  <a:lnTo>
                    <a:pt x="249" y="24"/>
                  </a:lnTo>
                  <a:lnTo>
                    <a:pt x="246" y="24"/>
                  </a:lnTo>
                  <a:lnTo>
                    <a:pt x="244" y="24"/>
                  </a:lnTo>
                  <a:lnTo>
                    <a:pt x="242" y="22"/>
                  </a:lnTo>
                  <a:lnTo>
                    <a:pt x="235" y="17"/>
                  </a:lnTo>
                  <a:lnTo>
                    <a:pt x="235" y="17"/>
                  </a:lnTo>
                  <a:lnTo>
                    <a:pt x="232" y="17"/>
                  </a:lnTo>
                  <a:lnTo>
                    <a:pt x="230" y="17"/>
                  </a:lnTo>
                  <a:lnTo>
                    <a:pt x="227" y="17"/>
                  </a:lnTo>
                  <a:lnTo>
                    <a:pt x="225" y="17"/>
                  </a:lnTo>
                  <a:lnTo>
                    <a:pt x="225" y="17"/>
                  </a:lnTo>
                  <a:lnTo>
                    <a:pt x="225" y="15"/>
                  </a:lnTo>
                  <a:lnTo>
                    <a:pt x="225" y="10"/>
                  </a:lnTo>
                  <a:lnTo>
                    <a:pt x="225" y="10"/>
                  </a:lnTo>
                  <a:lnTo>
                    <a:pt x="223" y="8"/>
                  </a:lnTo>
                  <a:lnTo>
                    <a:pt x="220" y="8"/>
                  </a:lnTo>
                  <a:lnTo>
                    <a:pt x="218" y="5"/>
                  </a:lnTo>
                  <a:lnTo>
                    <a:pt x="216" y="5"/>
                  </a:lnTo>
                  <a:lnTo>
                    <a:pt x="213" y="5"/>
                  </a:lnTo>
                  <a:lnTo>
                    <a:pt x="211" y="5"/>
                  </a:lnTo>
                  <a:lnTo>
                    <a:pt x="211" y="8"/>
                  </a:lnTo>
                  <a:lnTo>
                    <a:pt x="209" y="8"/>
                  </a:lnTo>
                  <a:lnTo>
                    <a:pt x="204" y="8"/>
                  </a:lnTo>
                  <a:lnTo>
                    <a:pt x="201" y="8"/>
                  </a:lnTo>
                  <a:lnTo>
                    <a:pt x="190" y="0"/>
                  </a:lnTo>
                  <a:lnTo>
                    <a:pt x="187" y="0"/>
                  </a:lnTo>
                  <a:lnTo>
                    <a:pt x="187" y="0"/>
                  </a:lnTo>
                  <a:lnTo>
                    <a:pt x="187" y="0"/>
                  </a:lnTo>
                  <a:lnTo>
                    <a:pt x="180" y="0"/>
                  </a:lnTo>
                  <a:lnTo>
                    <a:pt x="178" y="0"/>
                  </a:lnTo>
                  <a:lnTo>
                    <a:pt x="175" y="3"/>
                  </a:lnTo>
                  <a:lnTo>
                    <a:pt x="171" y="3"/>
                  </a:lnTo>
                  <a:lnTo>
                    <a:pt x="171" y="5"/>
                  </a:lnTo>
                  <a:lnTo>
                    <a:pt x="171" y="5"/>
                  </a:lnTo>
                  <a:lnTo>
                    <a:pt x="168" y="10"/>
                  </a:lnTo>
                  <a:lnTo>
                    <a:pt x="168" y="12"/>
                  </a:lnTo>
                  <a:lnTo>
                    <a:pt x="166" y="12"/>
                  </a:lnTo>
                  <a:lnTo>
                    <a:pt x="166" y="12"/>
                  </a:lnTo>
                  <a:lnTo>
                    <a:pt x="166" y="12"/>
                  </a:lnTo>
                  <a:lnTo>
                    <a:pt x="164" y="12"/>
                  </a:lnTo>
                  <a:lnTo>
                    <a:pt x="164" y="10"/>
                  </a:lnTo>
                  <a:lnTo>
                    <a:pt x="161" y="12"/>
                  </a:lnTo>
                  <a:lnTo>
                    <a:pt x="159" y="12"/>
                  </a:lnTo>
                  <a:lnTo>
                    <a:pt x="156" y="15"/>
                  </a:lnTo>
                  <a:lnTo>
                    <a:pt x="159" y="15"/>
                  </a:lnTo>
                  <a:lnTo>
                    <a:pt x="164" y="17"/>
                  </a:lnTo>
                  <a:lnTo>
                    <a:pt x="168" y="19"/>
                  </a:lnTo>
                  <a:lnTo>
                    <a:pt x="168" y="19"/>
                  </a:lnTo>
                  <a:lnTo>
                    <a:pt x="171" y="19"/>
                  </a:lnTo>
                  <a:lnTo>
                    <a:pt x="173" y="19"/>
                  </a:lnTo>
                  <a:lnTo>
                    <a:pt x="183" y="17"/>
                  </a:lnTo>
                  <a:lnTo>
                    <a:pt x="185" y="17"/>
                  </a:lnTo>
                  <a:lnTo>
                    <a:pt x="185" y="19"/>
                  </a:lnTo>
                  <a:lnTo>
                    <a:pt x="190" y="24"/>
                  </a:lnTo>
                  <a:lnTo>
                    <a:pt x="190" y="27"/>
                  </a:lnTo>
                  <a:lnTo>
                    <a:pt x="192" y="29"/>
                  </a:lnTo>
                  <a:lnTo>
                    <a:pt x="194" y="29"/>
                  </a:lnTo>
                  <a:lnTo>
                    <a:pt x="197" y="29"/>
                  </a:lnTo>
                  <a:lnTo>
                    <a:pt x="197" y="29"/>
                  </a:lnTo>
                  <a:lnTo>
                    <a:pt x="197" y="31"/>
                  </a:lnTo>
                  <a:lnTo>
                    <a:pt x="199" y="31"/>
                  </a:lnTo>
                  <a:lnTo>
                    <a:pt x="199" y="31"/>
                  </a:lnTo>
                  <a:lnTo>
                    <a:pt x="201" y="34"/>
                  </a:lnTo>
                  <a:lnTo>
                    <a:pt x="201" y="36"/>
                  </a:lnTo>
                  <a:lnTo>
                    <a:pt x="201" y="36"/>
                  </a:lnTo>
                  <a:lnTo>
                    <a:pt x="201" y="38"/>
                  </a:lnTo>
                  <a:lnTo>
                    <a:pt x="201" y="38"/>
                  </a:lnTo>
                  <a:lnTo>
                    <a:pt x="199" y="43"/>
                  </a:lnTo>
                  <a:lnTo>
                    <a:pt x="197" y="43"/>
                  </a:lnTo>
                  <a:lnTo>
                    <a:pt x="197" y="43"/>
                  </a:lnTo>
                  <a:lnTo>
                    <a:pt x="192" y="43"/>
                  </a:lnTo>
                  <a:lnTo>
                    <a:pt x="192" y="43"/>
                  </a:lnTo>
                  <a:lnTo>
                    <a:pt x="190" y="45"/>
                  </a:lnTo>
                  <a:lnTo>
                    <a:pt x="190" y="50"/>
                  </a:lnTo>
                  <a:lnTo>
                    <a:pt x="190" y="53"/>
                  </a:lnTo>
                  <a:lnTo>
                    <a:pt x="192" y="53"/>
                  </a:lnTo>
                  <a:lnTo>
                    <a:pt x="194" y="57"/>
                  </a:lnTo>
                  <a:lnTo>
                    <a:pt x="197" y="60"/>
                  </a:lnTo>
                  <a:lnTo>
                    <a:pt x="197" y="60"/>
                  </a:lnTo>
                  <a:lnTo>
                    <a:pt x="194" y="62"/>
                  </a:lnTo>
                  <a:lnTo>
                    <a:pt x="190" y="62"/>
                  </a:lnTo>
                  <a:lnTo>
                    <a:pt x="190" y="62"/>
                  </a:lnTo>
                  <a:lnTo>
                    <a:pt x="187" y="64"/>
                  </a:lnTo>
                  <a:lnTo>
                    <a:pt x="187" y="64"/>
                  </a:lnTo>
                  <a:lnTo>
                    <a:pt x="187" y="67"/>
                  </a:lnTo>
                  <a:lnTo>
                    <a:pt x="190" y="67"/>
                  </a:lnTo>
                  <a:lnTo>
                    <a:pt x="190" y="69"/>
                  </a:lnTo>
                  <a:lnTo>
                    <a:pt x="192" y="69"/>
                  </a:lnTo>
                  <a:lnTo>
                    <a:pt x="192" y="74"/>
                  </a:lnTo>
                  <a:lnTo>
                    <a:pt x="187" y="74"/>
                  </a:lnTo>
                  <a:lnTo>
                    <a:pt x="180" y="76"/>
                  </a:lnTo>
                  <a:lnTo>
                    <a:pt x="180" y="79"/>
                  </a:lnTo>
                  <a:lnTo>
                    <a:pt x="180" y="79"/>
                  </a:lnTo>
                  <a:lnTo>
                    <a:pt x="180" y="86"/>
                  </a:lnTo>
                  <a:lnTo>
                    <a:pt x="180" y="88"/>
                  </a:lnTo>
                  <a:lnTo>
                    <a:pt x="183" y="88"/>
                  </a:lnTo>
                  <a:lnTo>
                    <a:pt x="183" y="90"/>
                  </a:lnTo>
                  <a:lnTo>
                    <a:pt x="183" y="90"/>
                  </a:lnTo>
                  <a:lnTo>
                    <a:pt x="185" y="90"/>
                  </a:lnTo>
                  <a:lnTo>
                    <a:pt x="185" y="93"/>
                  </a:lnTo>
                  <a:lnTo>
                    <a:pt x="185" y="93"/>
                  </a:lnTo>
                  <a:lnTo>
                    <a:pt x="183" y="93"/>
                  </a:lnTo>
                  <a:lnTo>
                    <a:pt x="178" y="93"/>
                  </a:lnTo>
                  <a:lnTo>
                    <a:pt x="175" y="93"/>
                  </a:lnTo>
                  <a:lnTo>
                    <a:pt x="173" y="95"/>
                  </a:lnTo>
                  <a:lnTo>
                    <a:pt x="168" y="98"/>
                  </a:lnTo>
                  <a:lnTo>
                    <a:pt x="166" y="100"/>
                  </a:lnTo>
                  <a:lnTo>
                    <a:pt x="166" y="100"/>
                  </a:lnTo>
                  <a:lnTo>
                    <a:pt x="166" y="100"/>
                  </a:lnTo>
                  <a:lnTo>
                    <a:pt x="166" y="102"/>
                  </a:lnTo>
                  <a:lnTo>
                    <a:pt x="164" y="105"/>
                  </a:lnTo>
                  <a:lnTo>
                    <a:pt x="161" y="107"/>
                  </a:lnTo>
                  <a:lnTo>
                    <a:pt x="161" y="107"/>
                  </a:lnTo>
                  <a:lnTo>
                    <a:pt x="161" y="109"/>
                  </a:lnTo>
                  <a:lnTo>
                    <a:pt x="161" y="109"/>
                  </a:lnTo>
                  <a:lnTo>
                    <a:pt x="164" y="114"/>
                  </a:lnTo>
                  <a:lnTo>
                    <a:pt x="161" y="114"/>
                  </a:lnTo>
                  <a:lnTo>
                    <a:pt x="161" y="116"/>
                  </a:lnTo>
                  <a:lnTo>
                    <a:pt x="161" y="116"/>
                  </a:lnTo>
                  <a:lnTo>
                    <a:pt x="149" y="121"/>
                  </a:lnTo>
                  <a:lnTo>
                    <a:pt x="147" y="124"/>
                  </a:lnTo>
                  <a:lnTo>
                    <a:pt x="145" y="124"/>
                  </a:lnTo>
                  <a:lnTo>
                    <a:pt x="145" y="124"/>
                  </a:lnTo>
                  <a:lnTo>
                    <a:pt x="135" y="126"/>
                  </a:lnTo>
                  <a:lnTo>
                    <a:pt x="133" y="128"/>
                  </a:lnTo>
                  <a:lnTo>
                    <a:pt x="133" y="128"/>
                  </a:lnTo>
                  <a:lnTo>
                    <a:pt x="121" y="135"/>
                  </a:lnTo>
                  <a:lnTo>
                    <a:pt x="119" y="138"/>
                  </a:lnTo>
                  <a:lnTo>
                    <a:pt x="119" y="140"/>
                  </a:lnTo>
                  <a:lnTo>
                    <a:pt x="121" y="150"/>
                  </a:lnTo>
                  <a:lnTo>
                    <a:pt x="121" y="161"/>
                  </a:lnTo>
                  <a:lnTo>
                    <a:pt x="121" y="164"/>
                  </a:lnTo>
                  <a:lnTo>
                    <a:pt x="119" y="169"/>
                  </a:lnTo>
                  <a:lnTo>
                    <a:pt x="107" y="183"/>
                  </a:lnTo>
                  <a:lnTo>
                    <a:pt x="104" y="185"/>
                  </a:lnTo>
                  <a:lnTo>
                    <a:pt x="104" y="187"/>
                  </a:lnTo>
                  <a:lnTo>
                    <a:pt x="104" y="190"/>
                  </a:lnTo>
                  <a:lnTo>
                    <a:pt x="107" y="195"/>
                  </a:lnTo>
                  <a:lnTo>
                    <a:pt x="109" y="197"/>
                  </a:lnTo>
                  <a:lnTo>
                    <a:pt x="111" y="199"/>
                  </a:lnTo>
                  <a:lnTo>
                    <a:pt x="119" y="204"/>
                  </a:lnTo>
                  <a:lnTo>
                    <a:pt x="121" y="206"/>
                  </a:lnTo>
                  <a:lnTo>
                    <a:pt x="123" y="206"/>
                  </a:lnTo>
                  <a:lnTo>
                    <a:pt x="123" y="206"/>
                  </a:lnTo>
                  <a:lnTo>
                    <a:pt x="123" y="209"/>
                  </a:lnTo>
                  <a:lnTo>
                    <a:pt x="123" y="209"/>
                  </a:lnTo>
                  <a:lnTo>
                    <a:pt x="123" y="209"/>
                  </a:lnTo>
                  <a:lnTo>
                    <a:pt x="123" y="214"/>
                  </a:lnTo>
                  <a:lnTo>
                    <a:pt x="123" y="214"/>
                  </a:lnTo>
                  <a:lnTo>
                    <a:pt x="121" y="216"/>
                  </a:lnTo>
                  <a:lnTo>
                    <a:pt x="121" y="218"/>
                  </a:lnTo>
                  <a:lnTo>
                    <a:pt x="121" y="221"/>
                  </a:lnTo>
                  <a:lnTo>
                    <a:pt x="121" y="225"/>
                  </a:lnTo>
                  <a:lnTo>
                    <a:pt x="121" y="228"/>
                  </a:lnTo>
                  <a:lnTo>
                    <a:pt x="119" y="228"/>
                  </a:lnTo>
                  <a:lnTo>
                    <a:pt x="119" y="228"/>
                  </a:lnTo>
                  <a:lnTo>
                    <a:pt x="119" y="230"/>
                  </a:lnTo>
                  <a:lnTo>
                    <a:pt x="119" y="230"/>
                  </a:lnTo>
                  <a:lnTo>
                    <a:pt x="119" y="232"/>
                  </a:lnTo>
                  <a:lnTo>
                    <a:pt x="111" y="249"/>
                  </a:lnTo>
                  <a:lnTo>
                    <a:pt x="111" y="251"/>
                  </a:lnTo>
                  <a:lnTo>
                    <a:pt x="111" y="254"/>
                  </a:lnTo>
                  <a:lnTo>
                    <a:pt x="109" y="254"/>
                  </a:lnTo>
                  <a:lnTo>
                    <a:pt x="109" y="256"/>
                  </a:lnTo>
                  <a:lnTo>
                    <a:pt x="107" y="256"/>
                  </a:lnTo>
                  <a:lnTo>
                    <a:pt x="104" y="259"/>
                  </a:lnTo>
                  <a:lnTo>
                    <a:pt x="102" y="266"/>
                  </a:lnTo>
                  <a:lnTo>
                    <a:pt x="100" y="270"/>
                  </a:lnTo>
                  <a:lnTo>
                    <a:pt x="97" y="270"/>
                  </a:lnTo>
                  <a:lnTo>
                    <a:pt x="97" y="275"/>
                  </a:lnTo>
                  <a:lnTo>
                    <a:pt x="97" y="277"/>
                  </a:lnTo>
                  <a:lnTo>
                    <a:pt x="97" y="277"/>
                  </a:lnTo>
                  <a:lnTo>
                    <a:pt x="97" y="277"/>
                  </a:lnTo>
                  <a:lnTo>
                    <a:pt x="93" y="285"/>
                  </a:lnTo>
                  <a:lnTo>
                    <a:pt x="93" y="285"/>
                  </a:lnTo>
                  <a:lnTo>
                    <a:pt x="93" y="287"/>
                  </a:lnTo>
                  <a:lnTo>
                    <a:pt x="90" y="287"/>
                  </a:lnTo>
                  <a:lnTo>
                    <a:pt x="88" y="289"/>
                  </a:lnTo>
                  <a:lnTo>
                    <a:pt x="88" y="289"/>
                  </a:lnTo>
                  <a:lnTo>
                    <a:pt x="83" y="292"/>
                  </a:lnTo>
                  <a:lnTo>
                    <a:pt x="81" y="292"/>
                  </a:lnTo>
                  <a:lnTo>
                    <a:pt x="76" y="296"/>
                  </a:lnTo>
                  <a:lnTo>
                    <a:pt x="76" y="296"/>
                  </a:lnTo>
                  <a:lnTo>
                    <a:pt x="74" y="299"/>
                  </a:lnTo>
                  <a:lnTo>
                    <a:pt x="74" y="299"/>
                  </a:lnTo>
                  <a:lnTo>
                    <a:pt x="74" y="299"/>
                  </a:lnTo>
                  <a:lnTo>
                    <a:pt x="74" y="299"/>
                  </a:lnTo>
                  <a:lnTo>
                    <a:pt x="74" y="301"/>
                  </a:lnTo>
                  <a:lnTo>
                    <a:pt x="71" y="301"/>
                  </a:lnTo>
                  <a:lnTo>
                    <a:pt x="71" y="303"/>
                  </a:lnTo>
                  <a:lnTo>
                    <a:pt x="71" y="306"/>
                  </a:lnTo>
                  <a:lnTo>
                    <a:pt x="69" y="308"/>
                  </a:lnTo>
                  <a:lnTo>
                    <a:pt x="64" y="315"/>
                  </a:lnTo>
                  <a:lnTo>
                    <a:pt x="62" y="318"/>
                  </a:lnTo>
                  <a:lnTo>
                    <a:pt x="59" y="318"/>
                  </a:lnTo>
                  <a:lnTo>
                    <a:pt x="57" y="320"/>
                  </a:lnTo>
                  <a:lnTo>
                    <a:pt x="57" y="322"/>
                  </a:lnTo>
                  <a:lnTo>
                    <a:pt x="57" y="322"/>
                  </a:lnTo>
                  <a:lnTo>
                    <a:pt x="55" y="325"/>
                  </a:lnTo>
                  <a:lnTo>
                    <a:pt x="52" y="327"/>
                  </a:lnTo>
                  <a:lnTo>
                    <a:pt x="52" y="327"/>
                  </a:lnTo>
                  <a:lnTo>
                    <a:pt x="52" y="330"/>
                  </a:lnTo>
                  <a:lnTo>
                    <a:pt x="52" y="332"/>
                  </a:lnTo>
                  <a:lnTo>
                    <a:pt x="52" y="332"/>
                  </a:lnTo>
                  <a:lnTo>
                    <a:pt x="52" y="334"/>
                  </a:lnTo>
                  <a:lnTo>
                    <a:pt x="50" y="339"/>
                  </a:lnTo>
                  <a:lnTo>
                    <a:pt x="50" y="346"/>
                  </a:lnTo>
                  <a:lnTo>
                    <a:pt x="50" y="348"/>
                  </a:lnTo>
                  <a:lnTo>
                    <a:pt x="48" y="351"/>
                  </a:lnTo>
                  <a:lnTo>
                    <a:pt x="48" y="353"/>
                  </a:lnTo>
                  <a:lnTo>
                    <a:pt x="45" y="356"/>
                  </a:lnTo>
                  <a:lnTo>
                    <a:pt x="45" y="356"/>
                  </a:lnTo>
                  <a:lnTo>
                    <a:pt x="45" y="358"/>
                  </a:lnTo>
                  <a:lnTo>
                    <a:pt x="45" y="358"/>
                  </a:lnTo>
                  <a:lnTo>
                    <a:pt x="45" y="358"/>
                  </a:lnTo>
                  <a:lnTo>
                    <a:pt x="45" y="358"/>
                  </a:lnTo>
                  <a:lnTo>
                    <a:pt x="43" y="360"/>
                  </a:lnTo>
                  <a:lnTo>
                    <a:pt x="43" y="360"/>
                  </a:lnTo>
                  <a:lnTo>
                    <a:pt x="43" y="360"/>
                  </a:lnTo>
                  <a:lnTo>
                    <a:pt x="43" y="363"/>
                  </a:lnTo>
                  <a:lnTo>
                    <a:pt x="40" y="367"/>
                  </a:lnTo>
                  <a:lnTo>
                    <a:pt x="38" y="367"/>
                  </a:lnTo>
                  <a:lnTo>
                    <a:pt x="38" y="372"/>
                  </a:lnTo>
                  <a:lnTo>
                    <a:pt x="36" y="375"/>
                  </a:lnTo>
                  <a:lnTo>
                    <a:pt x="33" y="379"/>
                  </a:lnTo>
                  <a:lnTo>
                    <a:pt x="33" y="382"/>
                  </a:lnTo>
                  <a:lnTo>
                    <a:pt x="33" y="382"/>
                  </a:lnTo>
                  <a:lnTo>
                    <a:pt x="33" y="384"/>
                  </a:lnTo>
                  <a:lnTo>
                    <a:pt x="29" y="389"/>
                  </a:lnTo>
                  <a:lnTo>
                    <a:pt x="29" y="389"/>
                  </a:lnTo>
                  <a:lnTo>
                    <a:pt x="26" y="391"/>
                  </a:lnTo>
                  <a:lnTo>
                    <a:pt x="26" y="391"/>
                  </a:lnTo>
                  <a:lnTo>
                    <a:pt x="26" y="393"/>
                  </a:lnTo>
                  <a:lnTo>
                    <a:pt x="26" y="396"/>
                  </a:lnTo>
                  <a:lnTo>
                    <a:pt x="26" y="398"/>
                  </a:lnTo>
                  <a:lnTo>
                    <a:pt x="26" y="401"/>
                  </a:lnTo>
                  <a:lnTo>
                    <a:pt x="26" y="405"/>
                  </a:lnTo>
                  <a:lnTo>
                    <a:pt x="24" y="408"/>
                  </a:lnTo>
                  <a:lnTo>
                    <a:pt x="22" y="410"/>
                  </a:lnTo>
                  <a:lnTo>
                    <a:pt x="19" y="412"/>
                  </a:lnTo>
                  <a:lnTo>
                    <a:pt x="19" y="415"/>
                  </a:lnTo>
                  <a:lnTo>
                    <a:pt x="19" y="415"/>
                  </a:lnTo>
                  <a:lnTo>
                    <a:pt x="19" y="417"/>
                  </a:lnTo>
                  <a:lnTo>
                    <a:pt x="19" y="419"/>
                  </a:lnTo>
                  <a:lnTo>
                    <a:pt x="19" y="419"/>
                  </a:lnTo>
                  <a:lnTo>
                    <a:pt x="17" y="422"/>
                  </a:lnTo>
                  <a:lnTo>
                    <a:pt x="17" y="422"/>
                  </a:lnTo>
                  <a:lnTo>
                    <a:pt x="17" y="424"/>
                  </a:lnTo>
                  <a:lnTo>
                    <a:pt x="17" y="424"/>
                  </a:lnTo>
                  <a:lnTo>
                    <a:pt x="17" y="424"/>
                  </a:lnTo>
                  <a:lnTo>
                    <a:pt x="17" y="427"/>
                  </a:lnTo>
                  <a:lnTo>
                    <a:pt x="14" y="429"/>
                  </a:lnTo>
                  <a:lnTo>
                    <a:pt x="14" y="429"/>
                  </a:lnTo>
                  <a:lnTo>
                    <a:pt x="14" y="429"/>
                  </a:lnTo>
                  <a:lnTo>
                    <a:pt x="12" y="429"/>
                  </a:lnTo>
                  <a:lnTo>
                    <a:pt x="12" y="429"/>
                  </a:lnTo>
                  <a:lnTo>
                    <a:pt x="12" y="431"/>
                  </a:lnTo>
                  <a:lnTo>
                    <a:pt x="12" y="431"/>
                  </a:lnTo>
                  <a:lnTo>
                    <a:pt x="10" y="434"/>
                  </a:lnTo>
                  <a:lnTo>
                    <a:pt x="10" y="434"/>
                  </a:lnTo>
                  <a:lnTo>
                    <a:pt x="10" y="434"/>
                  </a:lnTo>
                  <a:lnTo>
                    <a:pt x="12" y="436"/>
                  </a:lnTo>
                  <a:lnTo>
                    <a:pt x="12" y="436"/>
                  </a:lnTo>
                  <a:lnTo>
                    <a:pt x="12" y="441"/>
                  </a:lnTo>
                  <a:lnTo>
                    <a:pt x="12" y="441"/>
                  </a:lnTo>
                  <a:lnTo>
                    <a:pt x="10" y="443"/>
                  </a:lnTo>
                  <a:lnTo>
                    <a:pt x="10" y="443"/>
                  </a:lnTo>
                  <a:lnTo>
                    <a:pt x="10" y="443"/>
                  </a:lnTo>
                  <a:lnTo>
                    <a:pt x="10" y="443"/>
                  </a:lnTo>
                  <a:lnTo>
                    <a:pt x="10" y="446"/>
                  </a:lnTo>
                  <a:lnTo>
                    <a:pt x="10" y="446"/>
                  </a:lnTo>
                  <a:lnTo>
                    <a:pt x="10" y="446"/>
                  </a:lnTo>
                  <a:lnTo>
                    <a:pt x="10" y="448"/>
                  </a:lnTo>
                  <a:lnTo>
                    <a:pt x="10" y="448"/>
                  </a:lnTo>
                  <a:lnTo>
                    <a:pt x="10" y="450"/>
                  </a:lnTo>
                  <a:lnTo>
                    <a:pt x="10" y="450"/>
                  </a:lnTo>
                  <a:lnTo>
                    <a:pt x="10" y="450"/>
                  </a:lnTo>
                  <a:lnTo>
                    <a:pt x="10" y="453"/>
                  </a:lnTo>
                  <a:lnTo>
                    <a:pt x="10" y="453"/>
                  </a:lnTo>
                  <a:lnTo>
                    <a:pt x="10" y="453"/>
                  </a:lnTo>
                  <a:lnTo>
                    <a:pt x="7" y="453"/>
                  </a:lnTo>
                  <a:lnTo>
                    <a:pt x="7" y="455"/>
                  </a:lnTo>
                  <a:lnTo>
                    <a:pt x="7" y="455"/>
                  </a:lnTo>
                  <a:lnTo>
                    <a:pt x="10" y="457"/>
                  </a:lnTo>
                  <a:lnTo>
                    <a:pt x="10" y="462"/>
                  </a:lnTo>
                  <a:lnTo>
                    <a:pt x="10" y="462"/>
                  </a:lnTo>
                  <a:lnTo>
                    <a:pt x="10" y="462"/>
                  </a:lnTo>
                  <a:lnTo>
                    <a:pt x="10" y="464"/>
                  </a:lnTo>
                  <a:lnTo>
                    <a:pt x="10" y="467"/>
                  </a:lnTo>
                  <a:lnTo>
                    <a:pt x="10" y="467"/>
                  </a:lnTo>
                  <a:lnTo>
                    <a:pt x="10" y="467"/>
                  </a:lnTo>
                  <a:lnTo>
                    <a:pt x="10" y="467"/>
                  </a:lnTo>
                  <a:lnTo>
                    <a:pt x="7" y="467"/>
                  </a:lnTo>
                  <a:lnTo>
                    <a:pt x="7" y="467"/>
                  </a:lnTo>
                  <a:lnTo>
                    <a:pt x="7" y="469"/>
                  </a:lnTo>
                  <a:lnTo>
                    <a:pt x="7" y="469"/>
                  </a:lnTo>
                  <a:lnTo>
                    <a:pt x="7" y="472"/>
                  </a:lnTo>
                  <a:lnTo>
                    <a:pt x="5" y="472"/>
                  </a:lnTo>
                  <a:lnTo>
                    <a:pt x="5" y="479"/>
                  </a:lnTo>
                  <a:lnTo>
                    <a:pt x="5" y="481"/>
                  </a:lnTo>
                  <a:lnTo>
                    <a:pt x="5" y="481"/>
                  </a:lnTo>
                  <a:lnTo>
                    <a:pt x="5" y="483"/>
                  </a:lnTo>
                  <a:lnTo>
                    <a:pt x="5" y="483"/>
                  </a:lnTo>
                  <a:lnTo>
                    <a:pt x="5" y="483"/>
                  </a:lnTo>
                  <a:lnTo>
                    <a:pt x="3" y="483"/>
                  </a:lnTo>
                  <a:lnTo>
                    <a:pt x="0" y="493"/>
                  </a:lnTo>
                  <a:lnTo>
                    <a:pt x="0" y="493"/>
                  </a:lnTo>
                  <a:lnTo>
                    <a:pt x="0" y="495"/>
                  </a:lnTo>
                  <a:lnTo>
                    <a:pt x="0" y="495"/>
                  </a:lnTo>
                  <a:lnTo>
                    <a:pt x="0" y="498"/>
                  </a:lnTo>
                  <a:lnTo>
                    <a:pt x="0" y="500"/>
                  </a:lnTo>
                  <a:lnTo>
                    <a:pt x="0" y="500"/>
                  </a:lnTo>
                  <a:lnTo>
                    <a:pt x="0" y="502"/>
                  </a:lnTo>
                  <a:lnTo>
                    <a:pt x="3" y="502"/>
                  </a:lnTo>
                  <a:lnTo>
                    <a:pt x="3" y="502"/>
                  </a:lnTo>
                  <a:lnTo>
                    <a:pt x="3" y="505"/>
                  </a:lnTo>
                  <a:lnTo>
                    <a:pt x="3" y="505"/>
                  </a:lnTo>
                  <a:lnTo>
                    <a:pt x="3" y="505"/>
                  </a:lnTo>
                  <a:lnTo>
                    <a:pt x="5" y="507"/>
                  </a:lnTo>
                  <a:lnTo>
                    <a:pt x="7" y="507"/>
                  </a:lnTo>
                  <a:lnTo>
                    <a:pt x="7" y="507"/>
                  </a:lnTo>
                  <a:lnTo>
                    <a:pt x="7" y="507"/>
                  </a:lnTo>
                  <a:lnTo>
                    <a:pt x="7" y="507"/>
                  </a:lnTo>
                  <a:lnTo>
                    <a:pt x="7" y="509"/>
                  </a:lnTo>
                  <a:lnTo>
                    <a:pt x="7" y="512"/>
                  </a:lnTo>
                  <a:lnTo>
                    <a:pt x="7" y="512"/>
                  </a:lnTo>
                  <a:lnTo>
                    <a:pt x="7" y="512"/>
                  </a:lnTo>
                  <a:lnTo>
                    <a:pt x="7" y="514"/>
                  </a:lnTo>
                  <a:lnTo>
                    <a:pt x="5" y="514"/>
                  </a:lnTo>
                  <a:lnTo>
                    <a:pt x="5" y="514"/>
                  </a:lnTo>
                  <a:lnTo>
                    <a:pt x="5" y="514"/>
                  </a:lnTo>
                  <a:lnTo>
                    <a:pt x="5" y="514"/>
                  </a:lnTo>
                  <a:lnTo>
                    <a:pt x="3" y="517"/>
                  </a:lnTo>
                  <a:lnTo>
                    <a:pt x="3" y="517"/>
                  </a:lnTo>
                  <a:lnTo>
                    <a:pt x="3" y="517"/>
                  </a:lnTo>
                  <a:lnTo>
                    <a:pt x="3" y="517"/>
                  </a:lnTo>
                  <a:lnTo>
                    <a:pt x="3" y="519"/>
                  </a:lnTo>
                  <a:lnTo>
                    <a:pt x="3" y="519"/>
                  </a:lnTo>
                  <a:lnTo>
                    <a:pt x="3" y="519"/>
                  </a:lnTo>
                  <a:lnTo>
                    <a:pt x="3" y="521"/>
                  </a:lnTo>
                  <a:lnTo>
                    <a:pt x="3" y="521"/>
                  </a:lnTo>
                  <a:lnTo>
                    <a:pt x="3" y="521"/>
                  </a:lnTo>
                  <a:lnTo>
                    <a:pt x="3" y="521"/>
                  </a:lnTo>
                  <a:lnTo>
                    <a:pt x="5" y="524"/>
                  </a:lnTo>
                  <a:lnTo>
                    <a:pt x="5" y="526"/>
                  </a:lnTo>
                  <a:lnTo>
                    <a:pt x="5" y="526"/>
                  </a:lnTo>
                  <a:lnTo>
                    <a:pt x="5" y="526"/>
                  </a:lnTo>
                  <a:lnTo>
                    <a:pt x="5" y="528"/>
                  </a:lnTo>
                  <a:lnTo>
                    <a:pt x="5" y="528"/>
                  </a:lnTo>
                  <a:lnTo>
                    <a:pt x="5" y="528"/>
                  </a:lnTo>
                  <a:lnTo>
                    <a:pt x="5" y="528"/>
                  </a:lnTo>
                  <a:lnTo>
                    <a:pt x="7" y="531"/>
                  </a:lnTo>
                  <a:lnTo>
                    <a:pt x="7" y="531"/>
                  </a:lnTo>
                  <a:lnTo>
                    <a:pt x="7" y="531"/>
                  </a:lnTo>
                  <a:lnTo>
                    <a:pt x="7" y="531"/>
                  </a:lnTo>
                  <a:lnTo>
                    <a:pt x="7" y="531"/>
                  </a:lnTo>
                  <a:lnTo>
                    <a:pt x="7" y="533"/>
                  </a:lnTo>
                  <a:lnTo>
                    <a:pt x="7" y="533"/>
                  </a:lnTo>
                  <a:lnTo>
                    <a:pt x="7" y="533"/>
                  </a:lnTo>
                  <a:lnTo>
                    <a:pt x="7" y="533"/>
                  </a:lnTo>
                  <a:lnTo>
                    <a:pt x="5" y="533"/>
                  </a:lnTo>
                  <a:lnTo>
                    <a:pt x="5" y="533"/>
                  </a:lnTo>
                  <a:lnTo>
                    <a:pt x="5" y="533"/>
                  </a:lnTo>
                  <a:lnTo>
                    <a:pt x="5" y="535"/>
                  </a:lnTo>
                  <a:lnTo>
                    <a:pt x="7" y="535"/>
                  </a:lnTo>
                  <a:lnTo>
                    <a:pt x="7" y="535"/>
                  </a:lnTo>
                  <a:lnTo>
                    <a:pt x="7" y="538"/>
                  </a:lnTo>
                  <a:lnTo>
                    <a:pt x="7" y="538"/>
                  </a:lnTo>
                  <a:lnTo>
                    <a:pt x="5" y="538"/>
                  </a:lnTo>
                  <a:lnTo>
                    <a:pt x="5" y="538"/>
                  </a:lnTo>
                  <a:lnTo>
                    <a:pt x="5" y="540"/>
                  </a:lnTo>
                  <a:lnTo>
                    <a:pt x="5" y="540"/>
                  </a:lnTo>
                  <a:lnTo>
                    <a:pt x="5" y="540"/>
                  </a:lnTo>
                  <a:lnTo>
                    <a:pt x="5" y="540"/>
                  </a:lnTo>
                  <a:lnTo>
                    <a:pt x="5" y="543"/>
                  </a:lnTo>
                  <a:lnTo>
                    <a:pt x="5" y="554"/>
                  </a:lnTo>
                  <a:lnTo>
                    <a:pt x="5" y="554"/>
                  </a:lnTo>
                  <a:lnTo>
                    <a:pt x="7" y="557"/>
                  </a:lnTo>
                  <a:lnTo>
                    <a:pt x="7" y="559"/>
                  </a:lnTo>
                  <a:lnTo>
                    <a:pt x="7" y="559"/>
                  </a:lnTo>
                  <a:lnTo>
                    <a:pt x="10" y="562"/>
                  </a:lnTo>
                  <a:lnTo>
                    <a:pt x="10" y="562"/>
                  </a:lnTo>
                  <a:lnTo>
                    <a:pt x="10" y="564"/>
                  </a:lnTo>
                  <a:lnTo>
                    <a:pt x="10" y="564"/>
                  </a:lnTo>
                  <a:lnTo>
                    <a:pt x="10" y="564"/>
                  </a:lnTo>
                  <a:lnTo>
                    <a:pt x="10" y="573"/>
                  </a:lnTo>
                  <a:lnTo>
                    <a:pt x="10" y="573"/>
                  </a:lnTo>
                  <a:lnTo>
                    <a:pt x="10" y="576"/>
                  </a:lnTo>
                  <a:lnTo>
                    <a:pt x="10" y="576"/>
                  </a:lnTo>
                  <a:lnTo>
                    <a:pt x="10" y="576"/>
                  </a:lnTo>
                  <a:lnTo>
                    <a:pt x="10" y="576"/>
                  </a:lnTo>
                  <a:lnTo>
                    <a:pt x="10" y="576"/>
                  </a:lnTo>
                  <a:lnTo>
                    <a:pt x="7" y="576"/>
                  </a:lnTo>
                  <a:lnTo>
                    <a:pt x="7" y="576"/>
                  </a:lnTo>
                  <a:lnTo>
                    <a:pt x="10" y="578"/>
                  </a:lnTo>
                  <a:lnTo>
                    <a:pt x="10" y="578"/>
                  </a:lnTo>
                  <a:lnTo>
                    <a:pt x="7" y="580"/>
                  </a:lnTo>
                  <a:lnTo>
                    <a:pt x="7" y="580"/>
                  </a:lnTo>
                  <a:lnTo>
                    <a:pt x="7" y="583"/>
                  </a:lnTo>
                  <a:lnTo>
                    <a:pt x="7" y="583"/>
                  </a:lnTo>
                  <a:lnTo>
                    <a:pt x="7" y="583"/>
                  </a:lnTo>
                  <a:lnTo>
                    <a:pt x="7" y="585"/>
                  </a:lnTo>
                  <a:lnTo>
                    <a:pt x="7" y="585"/>
                  </a:lnTo>
                  <a:lnTo>
                    <a:pt x="7" y="588"/>
                  </a:lnTo>
                  <a:lnTo>
                    <a:pt x="7" y="588"/>
                  </a:lnTo>
                  <a:lnTo>
                    <a:pt x="7" y="588"/>
                  </a:lnTo>
                  <a:lnTo>
                    <a:pt x="7" y="588"/>
                  </a:lnTo>
                  <a:lnTo>
                    <a:pt x="7" y="588"/>
                  </a:lnTo>
                  <a:lnTo>
                    <a:pt x="7" y="588"/>
                  </a:lnTo>
                  <a:lnTo>
                    <a:pt x="5" y="588"/>
                  </a:lnTo>
                  <a:lnTo>
                    <a:pt x="5" y="588"/>
                  </a:lnTo>
                  <a:lnTo>
                    <a:pt x="5" y="588"/>
                  </a:lnTo>
                  <a:lnTo>
                    <a:pt x="5" y="588"/>
                  </a:lnTo>
                  <a:lnTo>
                    <a:pt x="5" y="588"/>
                  </a:lnTo>
                  <a:lnTo>
                    <a:pt x="5" y="590"/>
                  </a:lnTo>
                  <a:lnTo>
                    <a:pt x="5" y="590"/>
                  </a:lnTo>
                  <a:lnTo>
                    <a:pt x="7" y="590"/>
                  </a:lnTo>
                  <a:lnTo>
                    <a:pt x="10" y="592"/>
                  </a:lnTo>
                  <a:lnTo>
                    <a:pt x="10" y="592"/>
                  </a:lnTo>
                  <a:lnTo>
                    <a:pt x="10" y="592"/>
                  </a:lnTo>
                  <a:lnTo>
                    <a:pt x="10" y="595"/>
                  </a:lnTo>
                  <a:lnTo>
                    <a:pt x="10" y="595"/>
                  </a:lnTo>
                  <a:lnTo>
                    <a:pt x="10" y="595"/>
                  </a:lnTo>
                  <a:lnTo>
                    <a:pt x="10" y="597"/>
                  </a:lnTo>
                  <a:lnTo>
                    <a:pt x="10" y="597"/>
                  </a:lnTo>
                  <a:lnTo>
                    <a:pt x="10" y="599"/>
                  </a:lnTo>
                  <a:lnTo>
                    <a:pt x="10" y="599"/>
                  </a:lnTo>
                  <a:lnTo>
                    <a:pt x="10" y="599"/>
                  </a:lnTo>
                  <a:lnTo>
                    <a:pt x="10" y="602"/>
                  </a:lnTo>
                  <a:lnTo>
                    <a:pt x="10" y="602"/>
                  </a:lnTo>
                  <a:lnTo>
                    <a:pt x="12" y="602"/>
                  </a:lnTo>
                  <a:lnTo>
                    <a:pt x="12" y="604"/>
                  </a:lnTo>
                  <a:lnTo>
                    <a:pt x="12" y="604"/>
                  </a:lnTo>
                  <a:lnTo>
                    <a:pt x="12" y="604"/>
                  </a:lnTo>
                  <a:lnTo>
                    <a:pt x="12" y="604"/>
                  </a:lnTo>
                  <a:lnTo>
                    <a:pt x="12" y="604"/>
                  </a:lnTo>
                  <a:lnTo>
                    <a:pt x="14" y="604"/>
                  </a:lnTo>
                  <a:lnTo>
                    <a:pt x="14" y="604"/>
                  </a:lnTo>
                  <a:lnTo>
                    <a:pt x="14" y="604"/>
                  </a:lnTo>
                  <a:lnTo>
                    <a:pt x="14" y="604"/>
                  </a:lnTo>
                  <a:lnTo>
                    <a:pt x="14" y="604"/>
                  </a:lnTo>
                  <a:lnTo>
                    <a:pt x="14" y="604"/>
                  </a:lnTo>
                  <a:lnTo>
                    <a:pt x="14" y="604"/>
                  </a:lnTo>
                  <a:lnTo>
                    <a:pt x="14" y="606"/>
                  </a:lnTo>
                  <a:lnTo>
                    <a:pt x="14" y="606"/>
                  </a:lnTo>
                  <a:lnTo>
                    <a:pt x="14" y="606"/>
                  </a:lnTo>
                  <a:lnTo>
                    <a:pt x="17" y="606"/>
                  </a:lnTo>
                  <a:lnTo>
                    <a:pt x="17" y="606"/>
                  </a:lnTo>
                  <a:lnTo>
                    <a:pt x="19" y="606"/>
                  </a:lnTo>
                  <a:lnTo>
                    <a:pt x="19" y="606"/>
                  </a:lnTo>
                  <a:lnTo>
                    <a:pt x="22" y="604"/>
                  </a:lnTo>
                  <a:lnTo>
                    <a:pt x="22" y="602"/>
                  </a:lnTo>
                  <a:lnTo>
                    <a:pt x="22" y="602"/>
                  </a:lnTo>
                  <a:lnTo>
                    <a:pt x="22" y="599"/>
                  </a:lnTo>
                  <a:lnTo>
                    <a:pt x="24" y="599"/>
                  </a:lnTo>
                  <a:lnTo>
                    <a:pt x="24" y="597"/>
                  </a:lnTo>
                  <a:lnTo>
                    <a:pt x="24" y="597"/>
                  </a:lnTo>
                  <a:lnTo>
                    <a:pt x="24" y="595"/>
                  </a:lnTo>
                  <a:lnTo>
                    <a:pt x="24" y="595"/>
                  </a:lnTo>
                  <a:lnTo>
                    <a:pt x="24" y="595"/>
                  </a:lnTo>
                  <a:lnTo>
                    <a:pt x="26" y="592"/>
                  </a:lnTo>
                  <a:lnTo>
                    <a:pt x="26" y="592"/>
                  </a:lnTo>
                  <a:lnTo>
                    <a:pt x="26" y="592"/>
                  </a:lnTo>
                  <a:lnTo>
                    <a:pt x="26" y="590"/>
                  </a:lnTo>
                  <a:lnTo>
                    <a:pt x="26" y="590"/>
                  </a:lnTo>
                  <a:lnTo>
                    <a:pt x="26" y="588"/>
                  </a:lnTo>
                  <a:lnTo>
                    <a:pt x="29" y="585"/>
                  </a:lnTo>
                  <a:lnTo>
                    <a:pt x="31" y="585"/>
                  </a:lnTo>
                  <a:lnTo>
                    <a:pt x="31" y="585"/>
                  </a:lnTo>
                  <a:lnTo>
                    <a:pt x="31" y="583"/>
                  </a:lnTo>
                  <a:lnTo>
                    <a:pt x="31" y="583"/>
                  </a:lnTo>
                  <a:lnTo>
                    <a:pt x="31" y="583"/>
                  </a:lnTo>
                  <a:lnTo>
                    <a:pt x="33" y="583"/>
                  </a:lnTo>
                  <a:lnTo>
                    <a:pt x="33" y="580"/>
                  </a:lnTo>
                  <a:lnTo>
                    <a:pt x="33" y="580"/>
                  </a:lnTo>
                  <a:lnTo>
                    <a:pt x="33" y="580"/>
                  </a:lnTo>
                  <a:lnTo>
                    <a:pt x="33" y="580"/>
                  </a:lnTo>
                  <a:lnTo>
                    <a:pt x="33" y="580"/>
                  </a:lnTo>
                  <a:lnTo>
                    <a:pt x="36" y="580"/>
                  </a:lnTo>
                  <a:lnTo>
                    <a:pt x="36" y="578"/>
                  </a:lnTo>
                  <a:lnTo>
                    <a:pt x="36" y="578"/>
                  </a:lnTo>
                  <a:lnTo>
                    <a:pt x="36" y="578"/>
                  </a:lnTo>
                  <a:lnTo>
                    <a:pt x="38" y="576"/>
                  </a:lnTo>
                  <a:lnTo>
                    <a:pt x="40" y="576"/>
                  </a:lnTo>
                  <a:lnTo>
                    <a:pt x="48" y="571"/>
                  </a:lnTo>
                  <a:lnTo>
                    <a:pt x="48" y="571"/>
                  </a:lnTo>
                  <a:lnTo>
                    <a:pt x="48" y="573"/>
                  </a:lnTo>
                  <a:lnTo>
                    <a:pt x="48" y="573"/>
                  </a:lnTo>
                  <a:lnTo>
                    <a:pt x="48" y="573"/>
                  </a:lnTo>
                  <a:lnTo>
                    <a:pt x="48" y="576"/>
                  </a:lnTo>
                  <a:lnTo>
                    <a:pt x="48" y="576"/>
                  </a:lnTo>
                  <a:lnTo>
                    <a:pt x="48" y="578"/>
                  </a:lnTo>
                  <a:lnTo>
                    <a:pt x="43" y="583"/>
                  </a:lnTo>
                  <a:lnTo>
                    <a:pt x="43" y="583"/>
                  </a:lnTo>
                  <a:lnTo>
                    <a:pt x="43" y="583"/>
                  </a:lnTo>
                  <a:lnTo>
                    <a:pt x="43" y="585"/>
                  </a:lnTo>
                  <a:lnTo>
                    <a:pt x="43" y="585"/>
                  </a:lnTo>
                  <a:lnTo>
                    <a:pt x="43" y="588"/>
                  </a:lnTo>
                  <a:lnTo>
                    <a:pt x="43" y="590"/>
                  </a:lnTo>
                  <a:lnTo>
                    <a:pt x="43" y="592"/>
                  </a:lnTo>
                  <a:lnTo>
                    <a:pt x="43" y="592"/>
                  </a:lnTo>
                  <a:lnTo>
                    <a:pt x="38" y="599"/>
                  </a:lnTo>
                  <a:lnTo>
                    <a:pt x="38" y="599"/>
                  </a:lnTo>
                  <a:lnTo>
                    <a:pt x="36" y="602"/>
                  </a:lnTo>
                  <a:lnTo>
                    <a:pt x="36" y="602"/>
                  </a:lnTo>
                  <a:lnTo>
                    <a:pt x="38" y="611"/>
                  </a:lnTo>
                  <a:lnTo>
                    <a:pt x="38" y="611"/>
                  </a:lnTo>
                  <a:lnTo>
                    <a:pt x="38" y="614"/>
                  </a:lnTo>
                  <a:lnTo>
                    <a:pt x="40" y="614"/>
                  </a:lnTo>
                  <a:lnTo>
                    <a:pt x="55" y="621"/>
                  </a:lnTo>
                  <a:lnTo>
                    <a:pt x="59" y="621"/>
                  </a:lnTo>
                  <a:lnTo>
                    <a:pt x="59" y="621"/>
                  </a:lnTo>
                  <a:lnTo>
                    <a:pt x="59" y="621"/>
                  </a:lnTo>
                  <a:lnTo>
                    <a:pt x="62" y="621"/>
                  </a:lnTo>
                  <a:lnTo>
                    <a:pt x="64" y="625"/>
                  </a:lnTo>
                  <a:lnTo>
                    <a:pt x="83" y="633"/>
                  </a:lnTo>
                  <a:lnTo>
                    <a:pt x="93" y="635"/>
                  </a:lnTo>
                  <a:lnTo>
                    <a:pt x="97" y="635"/>
                  </a:lnTo>
                  <a:lnTo>
                    <a:pt x="104" y="640"/>
                  </a:lnTo>
                  <a:lnTo>
                    <a:pt x="107" y="640"/>
                  </a:lnTo>
                  <a:lnTo>
                    <a:pt x="107" y="640"/>
                  </a:lnTo>
                  <a:lnTo>
                    <a:pt x="107" y="637"/>
                  </a:lnTo>
                  <a:lnTo>
                    <a:pt x="107" y="637"/>
                  </a:lnTo>
                  <a:lnTo>
                    <a:pt x="107" y="637"/>
                  </a:lnTo>
                  <a:lnTo>
                    <a:pt x="107" y="637"/>
                  </a:lnTo>
                  <a:lnTo>
                    <a:pt x="107" y="635"/>
                  </a:lnTo>
                  <a:lnTo>
                    <a:pt x="109" y="633"/>
                  </a:lnTo>
                  <a:lnTo>
                    <a:pt x="109" y="630"/>
                  </a:lnTo>
                  <a:lnTo>
                    <a:pt x="114" y="618"/>
                  </a:lnTo>
                  <a:lnTo>
                    <a:pt x="126" y="597"/>
                  </a:lnTo>
                  <a:lnTo>
                    <a:pt x="133" y="592"/>
                  </a:lnTo>
                  <a:lnTo>
                    <a:pt x="135" y="592"/>
                  </a:lnTo>
                  <a:lnTo>
                    <a:pt x="135" y="592"/>
                  </a:lnTo>
                  <a:lnTo>
                    <a:pt x="135" y="592"/>
                  </a:lnTo>
                  <a:lnTo>
                    <a:pt x="138" y="592"/>
                  </a:lnTo>
                  <a:lnTo>
                    <a:pt x="138" y="592"/>
                  </a:lnTo>
                  <a:lnTo>
                    <a:pt x="138" y="592"/>
                  </a:lnTo>
                  <a:lnTo>
                    <a:pt x="135" y="595"/>
                  </a:lnTo>
                  <a:lnTo>
                    <a:pt x="135" y="597"/>
                  </a:lnTo>
                  <a:lnTo>
                    <a:pt x="135" y="597"/>
                  </a:lnTo>
                  <a:lnTo>
                    <a:pt x="135" y="597"/>
                  </a:lnTo>
                  <a:lnTo>
                    <a:pt x="135" y="597"/>
                  </a:lnTo>
                  <a:lnTo>
                    <a:pt x="138" y="599"/>
                  </a:lnTo>
                  <a:lnTo>
                    <a:pt x="138" y="599"/>
                  </a:lnTo>
                  <a:lnTo>
                    <a:pt x="142" y="602"/>
                  </a:lnTo>
                  <a:lnTo>
                    <a:pt x="147" y="606"/>
                  </a:lnTo>
                  <a:lnTo>
                    <a:pt x="149" y="606"/>
                  </a:lnTo>
                  <a:lnTo>
                    <a:pt x="152" y="609"/>
                  </a:lnTo>
                  <a:lnTo>
                    <a:pt x="152" y="611"/>
                  </a:lnTo>
                  <a:lnTo>
                    <a:pt x="152" y="614"/>
                  </a:lnTo>
                  <a:lnTo>
                    <a:pt x="152" y="614"/>
                  </a:lnTo>
                  <a:lnTo>
                    <a:pt x="152" y="616"/>
                  </a:lnTo>
                  <a:lnTo>
                    <a:pt x="152" y="618"/>
                  </a:lnTo>
                  <a:lnTo>
                    <a:pt x="152" y="618"/>
                  </a:lnTo>
                  <a:lnTo>
                    <a:pt x="152" y="621"/>
                  </a:lnTo>
                  <a:lnTo>
                    <a:pt x="152" y="621"/>
                  </a:lnTo>
                  <a:lnTo>
                    <a:pt x="152" y="621"/>
                  </a:lnTo>
                  <a:lnTo>
                    <a:pt x="154" y="625"/>
                  </a:lnTo>
                  <a:lnTo>
                    <a:pt x="154" y="628"/>
                  </a:lnTo>
                  <a:lnTo>
                    <a:pt x="156" y="635"/>
                  </a:lnTo>
                  <a:lnTo>
                    <a:pt x="154" y="642"/>
                  </a:lnTo>
                  <a:lnTo>
                    <a:pt x="154" y="642"/>
                  </a:lnTo>
                  <a:lnTo>
                    <a:pt x="154" y="644"/>
                  </a:lnTo>
                  <a:lnTo>
                    <a:pt x="154" y="644"/>
                  </a:lnTo>
                  <a:lnTo>
                    <a:pt x="154" y="647"/>
                  </a:lnTo>
                  <a:lnTo>
                    <a:pt x="154" y="649"/>
                  </a:lnTo>
                  <a:lnTo>
                    <a:pt x="156" y="649"/>
                  </a:lnTo>
                  <a:lnTo>
                    <a:pt x="156" y="649"/>
                  </a:lnTo>
                  <a:lnTo>
                    <a:pt x="156" y="649"/>
                  </a:lnTo>
                  <a:lnTo>
                    <a:pt x="156" y="649"/>
                  </a:lnTo>
                  <a:lnTo>
                    <a:pt x="156" y="649"/>
                  </a:lnTo>
                  <a:lnTo>
                    <a:pt x="161" y="647"/>
                  </a:lnTo>
                  <a:lnTo>
                    <a:pt x="161" y="647"/>
                  </a:lnTo>
                  <a:lnTo>
                    <a:pt x="161" y="647"/>
                  </a:lnTo>
                  <a:lnTo>
                    <a:pt x="161" y="647"/>
                  </a:lnTo>
                  <a:lnTo>
                    <a:pt x="161" y="644"/>
                  </a:lnTo>
                  <a:lnTo>
                    <a:pt x="161" y="644"/>
                  </a:lnTo>
                  <a:lnTo>
                    <a:pt x="164" y="640"/>
                  </a:lnTo>
                  <a:lnTo>
                    <a:pt x="164" y="635"/>
                  </a:lnTo>
                  <a:lnTo>
                    <a:pt x="164" y="635"/>
                  </a:lnTo>
                  <a:lnTo>
                    <a:pt x="164" y="633"/>
                  </a:lnTo>
                  <a:lnTo>
                    <a:pt x="164" y="633"/>
                  </a:lnTo>
                  <a:lnTo>
                    <a:pt x="164" y="633"/>
                  </a:lnTo>
                  <a:lnTo>
                    <a:pt x="166" y="633"/>
                  </a:lnTo>
                  <a:lnTo>
                    <a:pt x="166" y="630"/>
                  </a:lnTo>
                  <a:lnTo>
                    <a:pt x="168" y="630"/>
                  </a:lnTo>
                  <a:lnTo>
                    <a:pt x="168" y="630"/>
                  </a:lnTo>
                  <a:lnTo>
                    <a:pt x="171" y="633"/>
                  </a:lnTo>
                  <a:lnTo>
                    <a:pt x="175" y="635"/>
                  </a:lnTo>
                  <a:lnTo>
                    <a:pt x="178" y="635"/>
                  </a:lnTo>
                  <a:lnTo>
                    <a:pt x="183" y="635"/>
                  </a:lnTo>
                  <a:lnTo>
                    <a:pt x="185" y="635"/>
                  </a:lnTo>
                  <a:lnTo>
                    <a:pt x="187" y="635"/>
                  </a:lnTo>
                  <a:lnTo>
                    <a:pt x="187" y="633"/>
                  </a:lnTo>
                  <a:lnTo>
                    <a:pt x="190" y="633"/>
                  </a:lnTo>
                  <a:lnTo>
                    <a:pt x="197" y="625"/>
                  </a:lnTo>
                  <a:lnTo>
                    <a:pt x="199" y="625"/>
                  </a:lnTo>
                  <a:lnTo>
                    <a:pt x="201" y="623"/>
                  </a:lnTo>
                  <a:lnTo>
                    <a:pt x="204" y="623"/>
                  </a:lnTo>
                  <a:lnTo>
                    <a:pt x="204" y="625"/>
                  </a:lnTo>
                  <a:lnTo>
                    <a:pt x="204" y="625"/>
                  </a:lnTo>
                  <a:lnTo>
                    <a:pt x="204" y="625"/>
                  </a:lnTo>
                  <a:lnTo>
                    <a:pt x="204" y="625"/>
                  </a:lnTo>
                  <a:lnTo>
                    <a:pt x="204" y="625"/>
                  </a:lnTo>
                  <a:lnTo>
                    <a:pt x="201" y="630"/>
                  </a:lnTo>
                  <a:lnTo>
                    <a:pt x="201" y="633"/>
                  </a:lnTo>
                  <a:lnTo>
                    <a:pt x="201" y="633"/>
                  </a:lnTo>
                  <a:lnTo>
                    <a:pt x="201" y="633"/>
                  </a:lnTo>
                  <a:lnTo>
                    <a:pt x="204" y="633"/>
                  </a:lnTo>
                  <a:lnTo>
                    <a:pt x="206" y="633"/>
                  </a:lnTo>
                  <a:lnTo>
                    <a:pt x="209" y="633"/>
                  </a:lnTo>
                  <a:lnTo>
                    <a:pt x="209" y="635"/>
                  </a:lnTo>
                  <a:lnTo>
                    <a:pt x="213" y="637"/>
                  </a:lnTo>
                  <a:lnTo>
                    <a:pt x="216" y="640"/>
                  </a:lnTo>
                  <a:lnTo>
                    <a:pt x="216" y="640"/>
                  </a:lnTo>
                  <a:lnTo>
                    <a:pt x="218" y="640"/>
                  </a:lnTo>
                  <a:lnTo>
                    <a:pt x="218" y="640"/>
                  </a:lnTo>
                  <a:lnTo>
                    <a:pt x="218" y="637"/>
                  </a:lnTo>
                  <a:lnTo>
                    <a:pt x="220" y="637"/>
                  </a:lnTo>
                  <a:lnTo>
                    <a:pt x="220" y="637"/>
                  </a:lnTo>
                  <a:lnTo>
                    <a:pt x="220" y="640"/>
                  </a:lnTo>
                  <a:lnTo>
                    <a:pt x="223" y="640"/>
                  </a:lnTo>
                  <a:lnTo>
                    <a:pt x="227" y="642"/>
                  </a:lnTo>
                  <a:lnTo>
                    <a:pt x="239" y="647"/>
                  </a:lnTo>
                  <a:lnTo>
                    <a:pt x="242" y="647"/>
                  </a:lnTo>
                  <a:lnTo>
                    <a:pt x="242" y="647"/>
                  </a:lnTo>
                  <a:lnTo>
                    <a:pt x="242" y="647"/>
                  </a:lnTo>
                  <a:lnTo>
                    <a:pt x="242" y="644"/>
                  </a:lnTo>
                  <a:lnTo>
                    <a:pt x="242" y="644"/>
                  </a:lnTo>
                  <a:lnTo>
                    <a:pt x="237" y="635"/>
                  </a:lnTo>
                  <a:lnTo>
                    <a:pt x="237" y="633"/>
                  </a:lnTo>
                  <a:lnTo>
                    <a:pt x="237" y="633"/>
                  </a:lnTo>
                  <a:lnTo>
                    <a:pt x="237" y="633"/>
                  </a:lnTo>
                  <a:lnTo>
                    <a:pt x="237" y="630"/>
                  </a:lnTo>
                  <a:lnTo>
                    <a:pt x="237" y="630"/>
                  </a:lnTo>
                  <a:lnTo>
                    <a:pt x="237" y="630"/>
                  </a:lnTo>
                  <a:lnTo>
                    <a:pt x="242" y="628"/>
                  </a:lnTo>
                  <a:lnTo>
                    <a:pt x="242" y="628"/>
                  </a:lnTo>
                  <a:lnTo>
                    <a:pt x="242" y="628"/>
                  </a:lnTo>
                  <a:lnTo>
                    <a:pt x="242" y="628"/>
                  </a:lnTo>
                  <a:lnTo>
                    <a:pt x="244" y="628"/>
                  </a:lnTo>
                  <a:lnTo>
                    <a:pt x="244" y="628"/>
                  </a:lnTo>
                  <a:lnTo>
                    <a:pt x="244" y="628"/>
                  </a:lnTo>
                  <a:lnTo>
                    <a:pt x="244" y="630"/>
                  </a:lnTo>
                  <a:lnTo>
                    <a:pt x="244" y="630"/>
                  </a:lnTo>
                  <a:lnTo>
                    <a:pt x="246" y="633"/>
                  </a:lnTo>
                  <a:lnTo>
                    <a:pt x="246" y="633"/>
                  </a:lnTo>
                  <a:lnTo>
                    <a:pt x="246" y="633"/>
                  </a:lnTo>
                  <a:lnTo>
                    <a:pt x="246" y="633"/>
                  </a:lnTo>
                  <a:lnTo>
                    <a:pt x="246" y="635"/>
                  </a:lnTo>
                  <a:lnTo>
                    <a:pt x="246" y="635"/>
                  </a:lnTo>
                  <a:lnTo>
                    <a:pt x="249" y="635"/>
                  </a:lnTo>
                  <a:lnTo>
                    <a:pt x="251" y="637"/>
                  </a:lnTo>
                  <a:lnTo>
                    <a:pt x="251" y="637"/>
                  </a:lnTo>
                  <a:lnTo>
                    <a:pt x="251" y="640"/>
                  </a:lnTo>
                  <a:lnTo>
                    <a:pt x="251" y="640"/>
                  </a:lnTo>
                  <a:lnTo>
                    <a:pt x="251" y="640"/>
                  </a:lnTo>
                  <a:lnTo>
                    <a:pt x="251" y="640"/>
                  </a:lnTo>
                  <a:lnTo>
                    <a:pt x="251" y="642"/>
                  </a:lnTo>
                  <a:lnTo>
                    <a:pt x="251" y="642"/>
                  </a:lnTo>
                  <a:lnTo>
                    <a:pt x="251" y="642"/>
                  </a:lnTo>
                  <a:lnTo>
                    <a:pt x="251" y="642"/>
                  </a:lnTo>
                  <a:lnTo>
                    <a:pt x="254" y="642"/>
                  </a:lnTo>
                  <a:lnTo>
                    <a:pt x="254" y="642"/>
                  </a:lnTo>
                  <a:lnTo>
                    <a:pt x="254" y="640"/>
                  </a:lnTo>
                  <a:lnTo>
                    <a:pt x="254" y="640"/>
                  </a:lnTo>
                  <a:lnTo>
                    <a:pt x="254" y="640"/>
                  </a:lnTo>
                  <a:lnTo>
                    <a:pt x="254" y="640"/>
                  </a:lnTo>
                  <a:lnTo>
                    <a:pt x="254" y="640"/>
                  </a:lnTo>
                  <a:lnTo>
                    <a:pt x="254" y="640"/>
                  </a:lnTo>
                  <a:lnTo>
                    <a:pt x="258" y="640"/>
                  </a:lnTo>
                  <a:lnTo>
                    <a:pt x="261" y="637"/>
                  </a:lnTo>
                  <a:lnTo>
                    <a:pt x="263" y="637"/>
                  </a:lnTo>
                  <a:lnTo>
                    <a:pt x="268" y="635"/>
                  </a:lnTo>
                  <a:lnTo>
                    <a:pt x="268" y="635"/>
                  </a:lnTo>
                  <a:lnTo>
                    <a:pt x="270" y="635"/>
                  </a:lnTo>
                  <a:lnTo>
                    <a:pt x="270" y="635"/>
                  </a:lnTo>
                  <a:lnTo>
                    <a:pt x="270" y="635"/>
                  </a:lnTo>
                  <a:lnTo>
                    <a:pt x="272" y="635"/>
                  </a:lnTo>
                  <a:lnTo>
                    <a:pt x="272" y="633"/>
                  </a:lnTo>
                  <a:lnTo>
                    <a:pt x="287" y="625"/>
                  </a:lnTo>
                  <a:lnTo>
                    <a:pt x="289" y="625"/>
                  </a:lnTo>
                  <a:lnTo>
                    <a:pt x="296" y="623"/>
                  </a:lnTo>
                  <a:lnTo>
                    <a:pt x="296" y="623"/>
                  </a:lnTo>
                  <a:lnTo>
                    <a:pt x="299" y="623"/>
                  </a:lnTo>
                  <a:lnTo>
                    <a:pt x="299" y="625"/>
                  </a:lnTo>
                  <a:lnTo>
                    <a:pt x="303" y="625"/>
                  </a:lnTo>
                  <a:lnTo>
                    <a:pt x="308" y="623"/>
                  </a:lnTo>
                  <a:lnTo>
                    <a:pt x="310" y="623"/>
                  </a:lnTo>
                  <a:lnTo>
                    <a:pt x="310" y="623"/>
                  </a:lnTo>
                  <a:lnTo>
                    <a:pt x="313" y="623"/>
                  </a:lnTo>
                  <a:lnTo>
                    <a:pt x="313" y="621"/>
                  </a:lnTo>
                  <a:lnTo>
                    <a:pt x="322" y="611"/>
                  </a:lnTo>
                  <a:lnTo>
                    <a:pt x="322" y="611"/>
                  </a:lnTo>
                  <a:lnTo>
                    <a:pt x="325" y="611"/>
                  </a:lnTo>
                  <a:lnTo>
                    <a:pt x="325" y="609"/>
                  </a:lnTo>
                  <a:lnTo>
                    <a:pt x="332" y="609"/>
                  </a:lnTo>
                  <a:lnTo>
                    <a:pt x="334" y="609"/>
                  </a:lnTo>
                  <a:lnTo>
                    <a:pt x="336" y="606"/>
                  </a:lnTo>
                  <a:lnTo>
                    <a:pt x="336" y="606"/>
                  </a:lnTo>
                  <a:lnTo>
                    <a:pt x="339" y="606"/>
                  </a:lnTo>
                  <a:lnTo>
                    <a:pt x="346" y="606"/>
                  </a:lnTo>
                  <a:lnTo>
                    <a:pt x="348" y="604"/>
                  </a:lnTo>
                  <a:lnTo>
                    <a:pt x="353" y="602"/>
                  </a:lnTo>
                  <a:lnTo>
                    <a:pt x="353" y="602"/>
                  </a:lnTo>
                  <a:lnTo>
                    <a:pt x="353" y="599"/>
                  </a:lnTo>
                  <a:lnTo>
                    <a:pt x="353" y="599"/>
                  </a:lnTo>
                  <a:lnTo>
                    <a:pt x="353" y="597"/>
                  </a:lnTo>
                  <a:lnTo>
                    <a:pt x="353" y="597"/>
                  </a:lnTo>
                  <a:lnTo>
                    <a:pt x="353" y="595"/>
                  </a:lnTo>
                  <a:lnTo>
                    <a:pt x="360" y="588"/>
                  </a:lnTo>
                  <a:lnTo>
                    <a:pt x="360" y="585"/>
                  </a:lnTo>
                  <a:lnTo>
                    <a:pt x="360" y="585"/>
                  </a:lnTo>
                  <a:lnTo>
                    <a:pt x="360" y="578"/>
                  </a:lnTo>
                  <a:lnTo>
                    <a:pt x="360" y="578"/>
                  </a:lnTo>
                  <a:lnTo>
                    <a:pt x="360" y="578"/>
                  </a:lnTo>
                  <a:lnTo>
                    <a:pt x="360" y="578"/>
                  </a:lnTo>
                  <a:lnTo>
                    <a:pt x="358" y="578"/>
                  </a:lnTo>
                  <a:lnTo>
                    <a:pt x="358" y="578"/>
                  </a:lnTo>
                  <a:lnTo>
                    <a:pt x="358" y="576"/>
                  </a:lnTo>
                  <a:lnTo>
                    <a:pt x="355" y="576"/>
                  </a:lnTo>
                  <a:lnTo>
                    <a:pt x="351" y="576"/>
                  </a:lnTo>
                  <a:lnTo>
                    <a:pt x="348" y="573"/>
                  </a:lnTo>
                  <a:lnTo>
                    <a:pt x="348" y="573"/>
                  </a:lnTo>
                  <a:lnTo>
                    <a:pt x="348" y="573"/>
                  </a:lnTo>
                  <a:lnTo>
                    <a:pt x="346" y="571"/>
                  </a:lnTo>
                  <a:lnTo>
                    <a:pt x="346" y="566"/>
                  </a:lnTo>
                  <a:lnTo>
                    <a:pt x="346" y="566"/>
                  </a:lnTo>
                  <a:lnTo>
                    <a:pt x="346" y="550"/>
                  </a:lnTo>
                  <a:lnTo>
                    <a:pt x="346" y="547"/>
                  </a:lnTo>
                  <a:lnTo>
                    <a:pt x="346" y="547"/>
                  </a:lnTo>
                  <a:lnTo>
                    <a:pt x="346" y="547"/>
                  </a:lnTo>
                  <a:lnTo>
                    <a:pt x="346" y="545"/>
                  </a:lnTo>
                  <a:lnTo>
                    <a:pt x="346" y="545"/>
                  </a:lnTo>
                  <a:lnTo>
                    <a:pt x="351" y="543"/>
                  </a:lnTo>
                  <a:lnTo>
                    <a:pt x="351" y="543"/>
                  </a:lnTo>
                  <a:lnTo>
                    <a:pt x="353" y="543"/>
                  </a:lnTo>
                  <a:lnTo>
                    <a:pt x="355" y="538"/>
                  </a:lnTo>
                  <a:lnTo>
                    <a:pt x="355" y="538"/>
                  </a:lnTo>
                  <a:lnTo>
                    <a:pt x="355" y="538"/>
                  </a:lnTo>
                  <a:lnTo>
                    <a:pt x="355" y="538"/>
                  </a:lnTo>
                  <a:lnTo>
                    <a:pt x="360" y="535"/>
                  </a:lnTo>
                  <a:lnTo>
                    <a:pt x="362" y="535"/>
                  </a:lnTo>
                  <a:lnTo>
                    <a:pt x="362" y="533"/>
                  </a:lnTo>
                  <a:lnTo>
                    <a:pt x="365" y="533"/>
                  </a:lnTo>
                  <a:lnTo>
                    <a:pt x="365" y="533"/>
                  </a:lnTo>
                  <a:lnTo>
                    <a:pt x="365" y="533"/>
                  </a:lnTo>
                  <a:lnTo>
                    <a:pt x="365" y="533"/>
                  </a:lnTo>
                  <a:lnTo>
                    <a:pt x="367" y="533"/>
                  </a:lnTo>
                  <a:lnTo>
                    <a:pt x="367" y="531"/>
                  </a:lnTo>
                  <a:lnTo>
                    <a:pt x="367" y="531"/>
                  </a:lnTo>
                  <a:lnTo>
                    <a:pt x="365" y="528"/>
                  </a:lnTo>
                  <a:lnTo>
                    <a:pt x="365" y="528"/>
                  </a:lnTo>
                  <a:lnTo>
                    <a:pt x="362" y="526"/>
                  </a:lnTo>
                  <a:lnTo>
                    <a:pt x="360" y="526"/>
                  </a:lnTo>
                  <a:lnTo>
                    <a:pt x="360" y="526"/>
                  </a:lnTo>
                  <a:lnTo>
                    <a:pt x="358" y="526"/>
                  </a:lnTo>
                  <a:lnTo>
                    <a:pt x="358" y="526"/>
                  </a:lnTo>
                  <a:lnTo>
                    <a:pt x="358" y="526"/>
                  </a:lnTo>
                  <a:lnTo>
                    <a:pt x="355" y="526"/>
                  </a:lnTo>
                  <a:lnTo>
                    <a:pt x="353" y="526"/>
                  </a:lnTo>
                  <a:lnTo>
                    <a:pt x="353" y="526"/>
                  </a:lnTo>
                  <a:lnTo>
                    <a:pt x="351" y="526"/>
                  </a:lnTo>
                  <a:lnTo>
                    <a:pt x="351" y="526"/>
                  </a:lnTo>
                  <a:lnTo>
                    <a:pt x="351" y="526"/>
                  </a:lnTo>
                  <a:lnTo>
                    <a:pt x="351" y="524"/>
                  </a:lnTo>
                  <a:lnTo>
                    <a:pt x="351" y="521"/>
                  </a:lnTo>
                  <a:lnTo>
                    <a:pt x="351" y="519"/>
                  </a:lnTo>
                  <a:lnTo>
                    <a:pt x="351" y="519"/>
                  </a:lnTo>
                  <a:lnTo>
                    <a:pt x="351" y="519"/>
                  </a:lnTo>
                  <a:lnTo>
                    <a:pt x="351" y="519"/>
                  </a:lnTo>
                  <a:lnTo>
                    <a:pt x="351" y="517"/>
                  </a:lnTo>
                  <a:lnTo>
                    <a:pt x="353" y="517"/>
                  </a:lnTo>
                  <a:lnTo>
                    <a:pt x="353" y="517"/>
                  </a:lnTo>
                  <a:lnTo>
                    <a:pt x="358" y="514"/>
                  </a:lnTo>
                  <a:lnTo>
                    <a:pt x="362" y="514"/>
                  </a:lnTo>
                  <a:lnTo>
                    <a:pt x="362" y="512"/>
                  </a:lnTo>
                  <a:lnTo>
                    <a:pt x="362" y="512"/>
                  </a:lnTo>
                  <a:lnTo>
                    <a:pt x="362" y="512"/>
                  </a:lnTo>
                  <a:lnTo>
                    <a:pt x="362" y="512"/>
                  </a:lnTo>
                  <a:lnTo>
                    <a:pt x="365" y="512"/>
                  </a:lnTo>
                  <a:lnTo>
                    <a:pt x="365" y="509"/>
                  </a:lnTo>
                  <a:lnTo>
                    <a:pt x="365" y="509"/>
                  </a:lnTo>
                  <a:lnTo>
                    <a:pt x="365" y="507"/>
                  </a:lnTo>
                  <a:lnTo>
                    <a:pt x="365" y="507"/>
                  </a:lnTo>
                  <a:lnTo>
                    <a:pt x="365" y="507"/>
                  </a:lnTo>
                  <a:lnTo>
                    <a:pt x="365" y="505"/>
                  </a:lnTo>
                  <a:lnTo>
                    <a:pt x="362" y="505"/>
                  </a:lnTo>
                  <a:lnTo>
                    <a:pt x="358" y="502"/>
                  </a:lnTo>
                  <a:lnTo>
                    <a:pt x="351" y="500"/>
                  </a:lnTo>
                  <a:lnTo>
                    <a:pt x="339" y="498"/>
                  </a:lnTo>
                  <a:lnTo>
                    <a:pt x="339" y="498"/>
                  </a:lnTo>
                  <a:lnTo>
                    <a:pt x="336" y="498"/>
                  </a:lnTo>
                  <a:lnTo>
                    <a:pt x="336" y="498"/>
                  </a:lnTo>
                  <a:lnTo>
                    <a:pt x="336" y="498"/>
                  </a:lnTo>
                  <a:lnTo>
                    <a:pt x="336" y="498"/>
                  </a:lnTo>
                  <a:lnTo>
                    <a:pt x="336" y="498"/>
                  </a:lnTo>
                  <a:lnTo>
                    <a:pt x="334" y="495"/>
                  </a:lnTo>
                  <a:lnTo>
                    <a:pt x="334" y="493"/>
                  </a:lnTo>
                  <a:lnTo>
                    <a:pt x="334" y="493"/>
                  </a:lnTo>
                  <a:lnTo>
                    <a:pt x="334" y="493"/>
                  </a:lnTo>
                  <a:lnTo>
                    <a:pt x="332" y="491"/>
                  </a:lnTo>
                  <a:lnTo>
                    <a:pt x="332" y="491"/>
                  </a:lnTo>
                  <a:lnTo>
                    <a:pt x="332" y="491"/>
                  </a:lnTo>
                  <a:lnTo>
                    <a:pt x="329" y="491"/>
                  </a:lnTo>
                  <a:lnTo>
                    <a:pt x="329" y="488"/>
                  </a:lnTo>
                  <a:lnTo>
                    <a:pt x="327" y="488"/>
                  </a:lnTo>
                  <a:lnTo>
                    <a:pt x="327" y="486"/>
                  </a:lnTo>
                  <a:lnTo>
                    <a:pt x="327" y="486"/>
                  </a:lnTo>
                  <a:lnTo>
                    <a:pt x="327" y="486"/>
                  </a:lnTo>
                  <a:lnTo>
                    <a:pt x="327" y="486"/>
                  </a:lnTo>
                  <a:lnTo>
                    <a:pt x="327" y="483"/>
                  </a:lnTo>
                  <a:lnTo>
                    <a:pt x="327" y="481"/>
                  </a:lnTo>
                  <a:lnTo>
                    <a:pt x="327" y="481"/>
                  </a:lnTo>
                  <a:lnTo>
                    <a:pt x="329" y="479"/>
                  </a:lnTo>
                  <a:lnTo>
                    <a:pt x="332" y="476"/>
                  </a:lnTo>
                  <a:lnTo>
                    <a:pt x="332" y="476"/>
                  </a:lnTo>
                  <a:lnTo>
                    <a:pt x="332" y="476"/>
                  </a:lnTo>
                  <a:lnTo>
                    <a:pt x="334" y="474"/>
                  </a:lnTo>
                  <a:lnTo>
                    <a:pt x="334" y="474"/>
                  </a:lnTo>
                  <a:lnTo>
                    <a:pt x="336" y="474"/>
                  </a:lnTo>
                  <a:lnTo>
                    <a:pt x="339" y="467"/>
                  </a:lnTo>
                  <a:lnTo>
                    <a:pt x="341" y="457"/>
                  </a:lnTo>
                  <a:lnTo>
                    <a:pt x="343" y="457"/>
                  </a:lnTo>
                  <a:lnTo>
                    <a:pt x="343" y="455"/>
                  </a:lnTo>
                  <a:lnTo>
                    <a:pt x="343" y="455"/>
                  </a:lnTo>
                  <a:lnTo>
                    <a:pt x="346" y="455"/>
                  </a:lnTo>
                  <a:lnTo>
                    <a:pt x="348" y="453"/>
                  </a:lnTo>
                  <a:lnTo>
                    <a:pt x="351" y="453"/>
                  </a:lnTo>
                  <a:lnTo>
                    <a:pt x="351" y="453"/>
                  </a:lnTo>
                  <a:lnTo>
                    <a:pt x="353" y="453"/>
                  </a:lnTo>
                  <a:lnTo>
                    <a:pt x="353" y="453"/>
                  </a:lnTo>
                  <a:lnTo>
                    <a:pt x="353" y="450"/>
                  </a:lnTo>
                  <a:lnTo>
                    <a:pt x="353" y="450"/>
                  </a:lnTo>
                  <a:lnTo>
                    <a:pt x="353" y="450"/>
                  </a:lnTo>
                  <a:lnTo>
                    <a:pt x="353" y="450"/>
                  </a:lnTo>
                  <a:lnTo>
                    <a:pt x="351" y="446"/>
                  </a:lnTo>
                  <a:lnTo>
                    <a:pt x="351" y="446"/>
                  </a:lnTo>
                  <a:lnTo>
                    <a:pt x="351" y="446"/>
                  </a:lnTo>
                  <a:lnTo>
                    <a:pt x="351" y="446"/>
                  </a:lnTo>
                  <a:lnTo>
                    <a:pt x="351" y="443"/>
                  </a:lnTo>
                  <a:lnTo>
                    <a:pt x="351" y="443"/>
                  </a:lnTo>
                  <a:lnTo>
                    <a:pt x="351" y="443"/>
                  </a:lnTo>
                  <a:lnTo>
                    <a:pt x="351" y="443"/>
                  </a:lnTo>
                  <a:lnTo>
                    <a:pt x="348" y="443"/>
                  </a:lnTo>
                  <a:lnTo>
                    <a:pt x="348" y="443"/>
                  </a:lnTo>
                  <a:lnTo>
                    <a:pt x="348" y="443"/>
                  </a:lnTo>
                  <a:lnTo>
                    <a:pt x="348" y="441"/>
                  </a:lnTo>
                  <a:lnTo>
                    <a:pt x="348" y="441"/>
                  </a:lnTo>
                  <a:lnTo>
                    <a:pt x="348" y="441"/>
                  </a:lnTo>
                  <a:lnTo>
                    <a:pt x="348" y="441"/>
                  </a:lnTo>
                  <a:lnTo>
                    <a:pt x="351" y="438"/>
                  </a:lnTo>
                  <a:lnTo>
                    <a:pt x="351" y="436"/>
                  </a:lnTo>
                  <a:lnTo>
                    <a:pt x="353" y="436"/>
                  </a:lnTo>
                  <a:lnTo>
                    <a:pt x="355" y="434"/>
                  </a:lnTo>
                  <a:lnTo>
                    <a:pt x="355" y="431"/>
                  </a:lnTo>
                  <a:lnTo>
                    <a:pt x="358" y="431"/>
                  </a:lnTo>
                  <a:lnTo>
                    <a:pt x="360" y="429"/>
                  </a:lnTo>
                  <a:lnTo>
                    <a:pt x="362" y="429"/>
                  </a:lnTo>
                  <a:lnTo>
                    <a:pt x="365" y="427"/>
                  </a:lnTo>
                  <a:lnTo>
                    <a:pt x="365" y="427"/>
                  </a:lnTo>
                  <a:lnTo>
                    <a:pt x="367" y="427"/>
                  </a:lnTo>
                  <a:lnTo>
                    <a:pt x="367" y="424"/>
                  </a:lnTo>
                  <a:lnTo>
                    <a:pt x="370" y="424"/>
                  </a:lnTo>
                  <a:lnTo>
                    <a:pt x="372" y="422"/>
                  </a:lnTo>
                  <a:lnTo>
                    <a:pt x="374" y="422"/>
                  </a:lnTo>
                  <a:lnTo>
                    <a:pt x="377" y="419"/>
                  </a:lnTo>
                  <a:lnTo>
                    <a:pt x="379" y="419"/>
                  </a:lnTo>
                  <a:lnTo>
                    <a:pt x="381" y="417"/>
                  </a:lnTo>
                  <a:lnTo>
                    <a:pt x="381" y="417"/>
                  </a:lnTo>
                  <a:lnTo>
                    <a:pt x="384" y="417"/>
                  </a:lnTo>
                  <a:lnTo>
                    <a:pt x="384" y="417"/>
                  </a:lnTo>
                  <a:lnTo>
                    <a:pt x="384" y="415"/>
                  </a:lnTo>
                  <a:lnTo>
                    <a:pt x="386" y="415"/>
                  </a:lnTo>
                  <a:lnTo>
                    <a:pt x="386" y="412"/>
                  </a:lnTo>
                  <a:lnTo>
                    <a:pt x="386" y="412"/>
                  </a:lnTo>
                  <a:lnTo>
                    <a:pt x="386" y="412"/>
                  </a:lnTo>
                  <a:lnTo>
                    <a:pt x="386" y="412"/>
                  </a:lnTo>
                  <a:lnTo>
                    <a:pt x="386" y="410"/>
                  </a:lnTo>
                  <a:lnTo>
                    <a:pt x="388" y="410"/>
                  </a:lnTo>
                  <a:lnTo>
                    <a:pt x="388" y="408"/>
                  </a:lnTo>
                  <a:lnTo>
                    <a:pt x="388" y="408"/>
                  </a:lnTo>
                  <a:lnTo>
                    <a:pt x="388" y="408"/>
                  </a:lnTo>
                  <a:lnTo>
                    <a:pt x="388" y="405"/>
                  </a:lnTo>
                  <a:lnTo>
                    <a:pt x="391" y="405"/>
                  </a:lnTo>
                  <a:lnTo>
                    <a:pt x="386" y="405"/>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6"/>
            <p:cNvSpPr>
              <a:spLocks/>
            </p:cNvSpPr>
            <p:nvPr/>
          </p:nvSpPr>
          <p:spPr bwMode="auto">
            <a:xfrm>
              <a:off x="4873" y="1713"/>
              <a:ext cx="145" cy="161"/>
            </a:xfrm>
            <a:custGeom>
              <a:avLst/>
              <a:gdLst>
                <a:gd name="T0" fmla="*/ 135 w 145"/>
                <a:gd name="T1" fmla="*/ 68 h 161"/>
                <a:gd name="T2" fmla="*/ 131 w 145"/>
                <a:gd name="T3" fmla="*/ 61 h 161"/>
                <a:gd name="T4" fmla="*/ 123 w 145"/>
                <a:gd name="T5" fmla="*/ 59 h 161"/>
                <a:gd name="T6" fmla="*/ 112 w 145"/>
                <a:gd name="T7" fmla="*/ 54 h 161"/>
                <a:gd name="T8" fmla="*/ 104 w 145"/>
                <a:gd name="T9" fmla="*/ 47 h 161"/>
                <a:gd name="T10" fmla="*/ 97 w 145"/>
                <a:gd name="T11" fmla="*/ 33 h 161"/>
                <a:gd name="T12" fmla="*/ 86 w 145"/>
                <a:gd name="T13" fmla="*/ 28 h 161"/>
                <a:gd name="T14" fmla="*/ 78 w 145"/>
                <a:gd name="T15" fmla="*/ 26 h 161"/>
                <a:gd name="T16" fmla="*/ 62 w 145"/>
                <a:gd name="T17" fmla="*/ 16 h 161"/>
                <a:gd name="T18" fmla="*/ 48 w 145"/>
                <a:gd name="T19" fmla="*/ 12 h 161"/>
                <a:gd name="T20" fmla="*/ 33 w 145"/>
                <a:gd name="T21" fmla="*/ 4 h 161"/>
                <a:gd name="T22" fmla="*/ 19 w 145"/>
                <a:gd name="T23" fmla="*/ 0 h 161"/>
                <a:gd name="T24" fmla="*/ 17 w 145"/>
                <a:gd name="T25" fmla="*/ 4 h 161"/>
                <a:gd name="T26" fmla="*/ 17 w 145"/>
                <a:gd name="T27" fmla="*/ 7 h 161"/>
                <a:gd name="T28" fmla="*/ 17 w 145"/>
                <a:gd name="T29" fmla="*/ 12 h 161"/>
                <a:gd name="T30" fmla="*/ 19 w 145"/>
                <a:gd name="T31" fmla="*/ 19 h 161"/>
                <a:gd name="T32" fmla="*/ 26 w 145"/>
                <a:gd name="T33" fmla="*/ 28 h 161"/>
                <a:gd name="T34" fmla="*/ 31 w 145"/>
                <a:gd name="T35" fmla="*/ 38 h 161"/>
                <a:gd name="T36" fmla="*/ 36 w 145"/>
                <a:gd name="T37" fmla="*/ 49 h 161"/>
                <a:gd name="T38" fmla="*/ 33 w 145"/>
                <a:gd name="T39" fmla="*/ 66 h 161"/>
                <a:gd name="T40" fmla="*/ 33 w 145"/>
                <a:gd name="T41" fmla="*/ 78 h 161"/>
                <a:gd name="T42" fmla="*/ 36 w 145"/>
                <a:gd name="T43" fmla="*/ 83 h 161"/>
                <a:gd name="T44" fmla="*/ 33 w 145"/>
                <a:gd name="T45" fmla="*/ 90 h 161"/>
                <a:gd name="T46" fmla="*/ 17 w 145"/>
                <a:gd name="T47" fmla="*/ 97 h 161"/>
                <a:gd name="T48" fmla="*/ 5 w 145"/>
                <a:gd name="T49" fmla="*/ 92 h 161"/>
                <a:gd name="T50" fmla="*/ 3 w 145"/>
                <a:gd name="T51" fmla="*/ 97 h 161"/>
                <a:gd name="T52" fmla="*/ 0 w 145"/>
                <a:gd name="T53" fmla="*/ 106 h 161"/>
                <a:gd name="T54" fmla="*/ 7 w 145"/>
                <a:gd name="T55" fmla="*/ 116 h 161"/>
                <a:gd name="T56" fmla="*/ 12 w 145"/>
                <a:gd name="T57" fmla="*/ 120 h 161"/>
                <a:gd name="T58" fmla="*/ 17 w 145"/>
                <a:gd name="T59" fmla="*/ 130 h 161"/>
                <a:gd name="T60" fmla="*/ 19 w 145"/>
                <a:gd name="T61" fmla="*/ 135 h 161"/>
                <a:gd name="T62" fmla="*/ 19 w 145"/>
                <a:gd name="T63" fmla="*/ 144 h 161"/>
                <a:gd name="T64" fmla="*/ 24 w 145"/>
                <a:gd name="T65" fmla="*/ 149 h 161"/>
                <a:gd name="T66" fmla="*/ 29 w 145"/>
                <a:gd name="T67" fmla="*/ 149 h 161"/>
                <a:gd name="T68" fmla="*/ 33 w 145"/>
                <a:gd name="T69" fmla="*/ 156 h 161"/>
                <a:gd name="T70" fmla="*/ 45 w 145"/>
                <a:gd name="T71" fmla="*/ 161 h 161"/>
                <a:gd name="T72" fmla="*/ 59 w 145"/>
                <a:gd name="T73" fmla="*/ 156 h 161"/>
                <a:gd name="T74" fmla="*/ 67 w 145"/>
                <a:gd name="T75" fmla="*/ 149 h 161"/>
                <a:gd name="T76" fmla="*/ 62 w 145"/>
                <a:gd name="T77" fmla="*/ 144 h 161"/>
                <a:gd name="T78" fmla="*/ 64 w 145"/>
                <a:gd name="T79" fmla="*/ 147 h 161"/>
                <a:gd name="T80" fmla="*/ 71 w 145"/>
                <a:gd name="T81" fmla="*/ 139 h 161"/>
                <a:gd name="T82" fmla="*/ 69 w 145"/>
                <a:gd name="T83" fmla="*/ 135 h 161"/>
                <a:gd name="T84" fmla="*/ 71 w 145"/>
                <a:gd name="T85" fmla="*/ 130 h 161"/>
                <a:gd name="T86" fmla="*/ 74 w 145"/>
                <a:gd name="T87" fmla="*/ 130 h 161"/>
                <a:gd name="T88" fmla="*/ 74 w 145"/>
                <a:gd name="T89" fmla="*/ 137 h 161"/>
                <a:gd name="T90" fmla="*/ 67 w 145"/>
                <a:gd name="T91" fmla="*/ 147 h 161"/>
                <a:gd name="T92" fmla="*/ 71 w 145"/>
                <a:gd name="T93" fmla="*/ 149 h 161"/>
                <a:gd name="T94" fmla="*/ 78 w 145"/>
                <a:gd name="T95" fmla="*/ 137 h 161"/>
                <a:gd name="T96" fmla="*/ 86 w 145"/>
                <a:gd name="T97" fmla="*/ 130 h 161"/>
                <a:gd name="T98" fmla="*/ 83 w 145"/>
                <a:gd name="T99" fmla="*/ 125 h 161"/>
                <a:gd name="T100" fmla="*/ 81 w 145"/>
                <a:gd name="T101" fmla="*/ 125 h 161"/>
                <a:gd name="T102" fmla="*/ 81 w 145"/>
                <a:gd name="T103" fmla="*/ 123 h 161"/>
                <a:gd name="T104" fmla="*/ 78 w 145"/>
                <a:gd name="T105" fmla="*/ 120 h 161"/>
                <a:gd name="T106" fmla="*/ 76 w 145"/>
                <a:gd name="T107" fmla="*/ 118 h 161"/>
                <a:gd name="T108" fmla="*/ 81 w 145"/>
                <a:gd name="T109" fmla="*/ 118 h 161"/>
                <a:gd name="T110" fmla="*/ 86 w 145"/>
                <a:gd name="T111" fmla="*/ 123 h 161"/>
                <a:gd name="T112" fmla="*/ 86 w 145"/>
                <a:gd name="T113" fmla="*/ 125 h 161"/>
                <a:gd name="T114" fmla="*/ 95 w 145"/>
                <a:gd name="T115" fmla="*/ 111 h 161"/>
                <a:gd name="T116" fmla="*/ 128 w 145"/>
                <a:gd name="T117" fmla="*/ 83 h 161"/>
                <a:gd name="T118" fmla="*/ 135 w 145"/>
                <a:gd name="T119" fmla="*/ 78 h 161"/>
                <a:gd name="T120" fmla="*/ 145 w 145"/>
                <a:gd name="T121" fmla="*/ 75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5" h="161">
                  <a:moveTo>
                    <a:pt x="142" y="73"/>
                  </a:moveTo>
                  <a:lnTo>
                    <a:pt x="142" y="71"/>
                  </a:lnTo>
                  <a:lnTo>
                    <a:pt x="142" y="71"/>
                  </a:lnTo>
                  <a:lnTo>
                    <a:pt x="140" y="68"/>
                  </a:lnTo>
                  <a:lnTo>
                    <a:pt x="140" y="68"/>
                  </a:lnTo>
                  <a:lnTo>
                    <a:pt x="135" y="68"/>
                  </a:lnTo>
                  <a:lnTo>
                    <a:pt x="133" y="68"/>
                  </a:lnTo>
                  <a:lnTo>
                    <a:pt x="131" y="68"/>
                  </a:lnTo>
                  <a:lnTo>
                    <a:pt x="131" y="66"/>
                  </a:lnTo>
                  <a:lnTo>
                    <a:pt x="133" y="64"/>
                  </a:lnTo>
                  <a:lnTo>
                    <a:pt x="131" y="61"/>
                  </a:lnTo>
                  <a:lnTo>
                    <a:pt x="131" y="61"/>
                  </a:lnTo>
                  <a:lnTo>
                    <a:pt x="131" y="59"/>
                  </a:lnTo>
                  <a:lnTo>
                    <a:pt x="126" y="57"/>
                  </a:lnTo>
                  <a:lnTo>
                    <a:pt x="126" y="57"/>
                  </a:lnTo>
                  <a:lnTo>
                    <a:pt x="123" y="57"/>
                  </a:lnTo>
                  <a:lnTo>
                    <a:pt x="123" y="59"/>
                  </a:lnTo>
                  <a:lnTo>
                    <a:pt x="123" y="59"/>
                  </a:lnTo>
                  <a:lnTo>
                    <a:pt x="121" y="59"/>
                  </a:lnTo>
                  <a:lnTo>
                    <a:pt x="119" y="57"/>
                  </a:lnTo>
                  <a:lnTo>
                    <a:pt x="116" y="54"/>
                  </a:lnTo>
                  <a:lnTo>
                    <a:pt x="116" y="54"/>
                  </a:lnTo>
                  <a:lnTo>
                    <a:pt x="112" y="54"/>
                  </a:lnTo>
                  <a:lnTo>
                    <a:pt x="112" y="54"/>
                  </a:lnTo>
                  <a:lnTo>
                    <a:pt x="109" y="52"/>
                  </a:lnTo>
                  <a:lnTo>
                    <a:pt x="109" y="52"/>
                  </a:lnTo>
                  <a:lnTo>
                    <a:pt x="109" y="49"/>
                  </a:lnTo>
                  <a:lnTo>
                    <a:pt x="107" y="47"/>
                  </a:lnTo>
                  <a:lnTo>
                    <a:pt x="107" y="47"/>
                  </a:lnTo>
                  <a:lnTo>
                    <a:pt x="104" y="47"/>
                  </a:lnTo>
                  <a:lnTo>
                    <a:pt x="102" y="45"/>
                  </a:lnTo>
                  <a:lnTo>
                    <a:pt x="102" y="45"/>
                  </a:lnTo>
                  <a:lnTo>
                    <a:pt x="102" y="38"/>
                  </a:lnTo>
                  <a:lnTo>
                    <a:pt x="102" y="35"/>
                  </a:lnTo>
                  <a:lnTo>
                    <a:pt x="100" y="35"/>
                  </a:lnTo>
                  <a:lnTo>
                    <a:pt x="97" y="33"/>
                  </a:lnTo>
                  <a:lnTo>
                    <a:pt x="97" y="33"/>
                  </a:lnTo>
                  <a:lnTo>
                    <a:pt x="95" y="35"/>
                  </a:lnTo>
                  <a:lnTo>
                    <a:pt x="95" y="35"/>
                  </a:lnTo>
                  <a:lnTo>
                    <a:pt x="93" y="33"/>
                  </a:lnTo>
                  <a:lnTo>
                    <a:pt x="88" y="31"/>
                  </a:lnTo>
                  <a:lnTo>
                    <a:pt x="86" y="28"/>
                  </a:lnTo>
                  <a:lnTo>
                    <a:pt x="83" y="28"/>
                  </a:lnTo>
                  <a:lnTo>
                    <a:pt x="81" y="28"/>
                  </a:lnTo>
                  <a:lnTo>
                    <a:pt x="81" y="28"/>
                  </a:lnTo>
                  <a:lnTo>
                    <a:pt x="81" y="28"/>
                  </a:lnTo>
                  <a:lnTo>
                    <a:pt x="78" y="28"/>
                  </a:lnTo>
                  <a:lnTo>
                    <a:pt x="78" y="26"/>
                  </a:lnTo>
                  <a:lnTo>
                    <a:pt x="78" y="26"/>
                  </a:lnTo>
                  <a:lnTo>
                    <a:pt x="78" y="26"/>
                  </a:lnTo>
                  <a:lnTo>
                    <a:pt x="74" y="21"/>
                  </a:lnTo>
                  <a:lnTo>
                    <a:pt x="71" y="19"/>
                  </a:lnTo>
                  <a:lnTo>
                    <a:pt x="69" y="19"/>
                  </a:lnTo>
                  <a:lnTo>
                    <a:pt x="62" y="16"/>
                  </a:lnTo>
                  <a:lnTo>
                    <a:pt x="59" y="16"/>
                  </a:lnTo>
                  <a:lnTo>
                    <a:pt x="59" y="16"/>
                  </a:lnTo>
                  <a:lnTo>
                    <a:pt x="57" y="16"/>
                  </a:lnTo>
                  <a:lnTo>
                    <a:pt x="55" y="16"/>
                  </a:lnTo>
                  <a:lnTo>
                    <a:pt x="52" y="14"/>
                  </a:lnTo>
                  <a:lnTo>
                    <a:pt x="48" y="12"/>
                  </a:lnTo>
                  <a:lnTo>
                    <a:pt x="45" y="12"/>
                  </a:lnTo>
                  <a:lnTo>
                    <a:pt x="45" y="9"/>
                  </a:lnTo>
                  <a:lnTo>
                    <a:pt x="43" y="7"/>
                  </a:lnTo>
                  <a:lnTo>
                    <a:pt x="36" y="7"/>
                  </a:lnTo>
                  <a:lnTo>
                    <a:pt x="36" y="7"/>
                  </a:lnTo>
                  <a:lnTo>
                    <a:pt x="33" y="4"/>
                  </a:lnTo>
                  <a:lnTo>
                    <a:pt x="31" y="4"/>
                  </a:lnTo>
                  <a:lnTo>
                    <a:pt x="29" y="2"/>
                  </a:lnTo>
                  <a:lnTo>
                    <a:pt x="29" y="2"/>
                  </a:lnTo>
                  <a:lnTo>
                    <a:pt x="26" y="2"/>
                  </a:lnTo>
                  <a:lnTo>
                    <a:pt x="19" y="0"/>
                  </a:lnTo>
                  <a:lnTo>
                    <a:pt x="19" y="0"/>
                  </a:lnTo>
                  <a:lnTo>
                    <a:pt x="17" y="0"/>
                  </a:lnTo>
                  <a:lnTo>
                    <a:pt x="17" y="0"/>
                  </a:lnTo>
                  <a:lnTo>
                    <a:pt x="17" y="0"/>
                  </a:lnTo>
                  <a:lnTo>
                    <a:pt x="17" y="2"/>
                  </a:lnTo>
                  <a:lnTo>
                    <a:pt x="17" y="2"/>
                  </a:lnTo>
                  <a:lnTo>
                    <a:pt x="17" y="4"/>
                  </a:lnTo>
                  <a:lnTo>
                    <a:pt x="15" y="4"/>
                  </a:lnTo>
                  <a:lnTo>
                    <a:pt x="15" y="4"/>
                  </a:lnTo>
                  <a:lnTo>
                    <a:pt x="15" y="7"/>
                  </a:lnTo>
                  <a:lnTo>
                    <a:pt x="15" y="7"/>
                  </a:lnTo>
                  <a:lnTo>
                    <a:pt x="17" y="7"/>
                  </a:lnTo>
                  <a:lnTo>
                    <a:pt x="17" y="7"/>
                  </a:lnTo>
                  <a:lnTo>
                    <a:pt x="19" y="7"/>
                  </a:lnTo>
                  <a:lnTo>
                    <a:pt x="19" y="7"/>
                  </a:lnTo>
                  <a:lnTo>
                    <a:pt x="19" y="9"/>
                  </a:lnTo>
                  <a:lnTo>
                    <a:pt x="19" y="9"/>
                  </a:lnTo>
                  <a:lnTo>
                    <a:pt x="19" y="9"/>
                  </a:lnTo>
                  <a:lnTo>
                    <a:pt x="17" y="12"/>
                  </a:lnTo>
                  <a:lnTo>
                    <a:pt x="17" y="14"/>
                  </a:lnTo>
                  <a:lnTo>
                    <a:pt x="17" y="14"/>
                  </a:lnTo>
                  <a:lnTo>
                    <a:pt x="17" y="14"/>
                  </a:lnTo>
                  <a:lnTo>
                    <a:pt x="17" y="16"/>
                  </a:lnTo>
                  <a:lnTo>
                    <a:pt x="17" y="16"/>
                  </a:lnTo>
                  <a:lnTo>
                    <a:pt x="19" y="19"/>
                  </a:lnTo>
                  <a:lnTo>
                    <a:pt x="22" y="26"/>
                  </a:lnTo>
                  <a:lnTo>
                    <a:pt x="22" y="28"/>
                  </a:lnTo>
                  <a:lnTo>
                    <a:pt x="24" y="28"/>
                  </a:lnTo>
                  <a:lnTo>
                    <a:pt x="24" y="28"/>
                  </a:lnTo>
                  <a:lnTo>
                    <a:pt x="26" y="28"/>
                  </a:lnTo>
                  <a:lnTo>
                    <a:pt x="26" y="28"/>
                  </a:lnTo>
                  <a:lnTo>
                    <a:pt x="26" y="31"/>
                  </a:lnTo>
                  <a:lnTo>
                    <a:pt x="26" y="31"/>
                  </a:lnTo>
                  <a:lnTo>
                    <a:pt x="26" y="31"/>
                  </a:lnTo>
                  <a:lnTo>
                    <a:pt x="26" y="33"/>
                  </a:lnTo>
                  <a:lnTo>
                    <a:pt x="31" y="35"/>
                  </a:lnTo>
                  <a:lnTo>
                    <a:pt x="31" y="38"/>
                  </a:lnTo>
                  <a:lnTo>
                    <a:pt x="31" y="38"/>
                  </a:lnTo>
                  <a:lnTo>
                    <a:pt x="33" y="38"/>
                  </a:lnTo>
                  <a:lnTo>
                    <a:pt x="36" y="42"/>
                  </a:lnTo>
                  <a:lnTo>
                    <a:pt x="36" y="45"/>
                  </a:lnTo>
                  <a:lnTo>
                    <a:pt x="36" y="45"/>
                  </a:lnTo>
                  <a:lnTo>
                    <a:pt x="36" y="49"/>
                  </a:lnTo>
                  <a:lnTo>
                    <a:pt x="36" y="52"/>
                  </a:lnTo>
                  <a:lnTo>
                    <a:pt x="36" y="61"/>
                  </a:lnTo>
                  <a:lnTo>
                    <a:pt x="36" y="64"/>
                  </a:lnTo>
                  <a:lnTo>
                    <a:pt x="33" y="64"/>
                  </a:lnTo>
                  <a:lnTo>
                    <a:pt x="33" y="64"/>
                  </a:lnTo>
                  <a:lnTo>
                    <a:pt x="33" y="66"/>
                  </a:lnTo>
                  <a:lnTo>
                    <a:pt x="33" y="66"/>
                  </a:lnTo>
                  <a:lnTo>
                    <a:pt x="31" y="68"/>
                  </a:lnTo>
                  <a:lnTo>
                    <a:pt x="31" y="68"/>
                  </a:lnTo>
                  <a:lnTo>
                    <a:pt x="31" y="71"/>
                  </a:lnTo>
                  <a:lnTo>
                    <a:pt x="33" y="75"/>
                  </a:lnTo>
                  <a:lnTo>
                    <a:pt x="33" y="78"/>
                  </a:lnTo>
                  <a:lnTo>
                    <a:pt x="33" y="80"/>
                  </a:lnTo>
                  <a:lnTo>
                    <a:pt x="33" y="80"/>
                  </a:lnTo>
                  <a:lnTo>
                    <a:pt x="33" y="80"/>
                  </a:lnTo>
                  <a:lnTo>
                    <a:pt x="33" y="83"/>
                  </a:lnTo>
                  <a:lnTo>
                    <a:pt x="33" y="83"/>
                  </a:lnTo>
                  <a:lnTo>
                    <a:pt x="36" y="83"/>
                  </a:lnTo>
                  <a:lnTo>
                    <a:pt x="36" y="85"/>
                  </a:lnTo>
                  <a:lnTo>
                    <a:pt x="36" y="85"/>
                  </a:lnTo>
                  <a:lnTo>
                    <a:pt x="36" y="85"/>
                  </a:lnTo>
                  <a:lnTo>
                    <a:pt x="36" y="87"/>
                  </a:lnTo>
                  <a:lnTo>
                    <a:pt x="36" y="87"/>
                  </a:lnTo>
                  <a:lnTo>
                    <a:pt x="33" y="90"/>
                  </a:lnTo>
                  <a:lnTo>
                    <a:pt x="33" y="90"/>
                  </a:lnTo>
                  <a:lnTo>
                    <a:pt x="29" y="92"/>
                  </a:lnTo>
                  <a:lnTo>
                    <a:pt x="22" y="97"/>
                  </a:lnTo>
                  <a:lnTo>
                    <a:pt x="19" y="97"/>
                  </a:lnTo>
                  <a:lnTo>
                    <a:pt x="19" y="97"/>
                  </a:lnTo>
                  <a:lnTo>
                    <a:pt x="17" y="97"/>
                  </a:lnTo>
                  <a:lnTo>
                    <a:pt x="15" y="94"/>
                  </a:lnTo>
                  <a:lnTo>
                    <a:pt x="12" y="92"/>
                  </a:lnTo>
                  <a:lnTo>
                    <a:pt x="12" y="92"/>
                  </a:lnTo>
                  <a:lnTo>
                    <a:pt x="10" y="92"/>
                  </a:lnTo>
                  <a:lnTo>
                    <a:pt x="7" y="92"/>
                  </a:lnTo>
                  <a:lnTo>
                    <a:pt x="5" y="92"/>
                  </a:lnTo>
                  <a:lnTo>
                    <a:pt x="5" y="92"/>
                  </a:lnTo>
                  <a:lnTo>
                    <a:pt x="3" y="92"/>
                  </a:lnTo>
                  <a:lnTo>
                    <a:pt x="3" y="94"/>
                  </a:lnTo>
                  <a:lnTo>
                    <a:pt x="3" y="94"/>
                  </a:lnTo>
                  <a:lnTo>
                    <a:pt x="3" y="94"/>
                  </a:lnTo>
                  <a:lnTo>
                    <a:pt x="3" y="97"/>
                  </a:lnTo>
                  <a:lnTo>
                    <a:pt x="0" y="102"/>
                  </a:lnTo>
                  <a:lnTo>
                    <a:pt x="0" y="102"/>
                  </a:lnTo>
                  <a:lnTo>
                    <a:pt x="0" y="104"/>
                  </a:lnTo>
                  <a:lnTo>
                    <a:pt x="0" y="106"/>
                  </a:lnTo>
                  <a:lnTo>
                    <a:pt x="0" y="106"/>
                  </a:lnTo>
                  <a:lnTo>
                    <a:pt x="0" y="106"/>
                  </a:lnTo>
                  <a:lnTo>
                    <a:pt x="3" y="109"/>
                  </a:lnTo>
                  <a:lnTo>
                    <a:pt x="3" y="109"/>
                  </a:lnTo>
                  <a:lnTo>
                    <a:pt x="5" y="111"/>
                  </a:lnTo>
                  <a:lnTo>
                    <a:pt x="5" y="113"/>
                  </a:lnTo>
                  <a:lnTo>
                    <a:pt x="5" y="113"/>
                  </a:lnTo>
                  <a:lnTo>
                    <a:pt x="7" y="116"/>
                  </a:lnTo>
                  <a:lnTo>
                    <a:pt x="7" y="116"/>
                  </a:lnTo>
                  <a:lnTo>
                    <a:pt x="7" y="116"/>
                  </a:lnTo>
                  <a:lnTo>
                    <a:pt x="10" y="118"/>
                  </a:lnTo>
                  <a:lnTo>
                    <a:pt x="10" y="118"/>
                  </a:lnTo>
                  <a:lnTo>
                    <a:pt x="10" y="118"/>
                  </a:lnTo>
                  <a:lnTo>
                    <a:pt x="12" y="120"/>
                  </a:lnTo>
                  <a:lnTo>
                    <a:pt x="12" y="123"/>
                  </a:lnTo>
                  <a:lnTo>
                    <a:pt x="12" y="125"/>
                  </a:lnTo>
                  <a:lnTo>
                    <a:pt x="12" y="128"/>
                  </a:lnTo>
                  <a:lnTo>
                    <a:pt x="15" y="128"/>
                  </a:lnTo>
                  <a:lnTo>
                    <a:pt x="15" y="130"/>
                  </a:lnTo>
                  <a:lnTo>
                    <a:pt x="17" y="130"/>
                  </a:lnTo>
                  <a:lnTo>
                    <a:pt x="19" y="132"/>
                  </a:lnTo>
                  <a:lnTo>
                    <a:pt x="19" y="132"/>
                  </a:lnTo>
                  <a:lnTo>
                    <a:pt x="19" y="132"/>
                  </a:lnTo>
                  <a:lnTo>
                    <a:pt x="19" y="132"/>
                  </a:lnTo>
                  <a:lnTo>
                    <a:pt x="19" y="135"/>
                  </a:lnTo>
                  <a:lnTo>
                    <a:pt x="19" y="135"/>
                  </a:lnTo>
                  <a:lnTo>
                    <a:pt x="19" y="137"/>
                  </a:lnTo>
                  <a:lnTo>
                    <a:pt x="19" y="139"/>
                  </a:lnTo>
                  <a:lnTo>
                    <a:pt x="19" y="142"/>
                  </a:lnTo>
                  <a:lnTo>
                    <a:pt x="19" y="142"/>
                  </a:lnTo>
                  <a:lnTo>
                    <a:pt x="19" y="144"/>
                  </a:lnTo>
                  <a:lnTo>
                    <a:pt x="19" y="144"/>
                  </a:lnTo>
                  <a:lnTo>
                    <a:pt x="19" y="144"/>
                  </a:lnTo>
                  <a:lnTo>
                    <a:pt x="19" y="147"/>
                  </a:lnTo>
                  <a:lnTo>
                    <a:pt x="19" y="147"/>
                  </a:lnTo>
                  <a:lnTo>
                    <a:pt x="22" y="147"/>
                  </a:lnTo>
                  <a:lnTo>
                    <a:pt x="24" y="149"/>
                  </a:lnTo>
                  <a:lnTo>
                    <a:pt x="24" y="149"/>
                  </a:lnTo>
                  <a:lnTo>
                    <a:pt x="24" y="149"/>
                  </a:lnTo>
                  <a:lnTo>
                    <a:pt x="26" y="149"/>
                  </a:lnTo>
                  <a:lnTo>
                    <a:pt x="26" y="149"/>
                  </a:lnTo>
                  <a:lnTo>
                    <a:pt x="26" y="147"/>
                  </a:lnTo>
                  <a:lnTo>
                    <a:pt x="26" y="149"/>
                  </a:lnTo>
                  <a:lnTo>
                    <a:pt x="29" y="149"/>
                  </a:lnTo>
                  <a:lnTo>
                    <a:pt x="29" y="149"/>
                  </a:lnTo>
                  <a:lnTo>
                    <a:pt x="29" y="149"/>
                  </a:lnTo>
                  <a:lnTo>
                    <a:pt x="31" y="151"/>
                  </a:lnTo>
                  <a:lnTo>
                    <a:pt x="31" y="151"/>
                  </a:lnTo>
                  <a:lnTo>
                    <a:pt x="31" y="154"/>
                  </a:lnTo>
                  <a:lnTo>
                    <a:pt x="33" y="156"/>
                  </a:lnTo>
                  <a:lnTo>
                    <a:pt x="36" y="156"/>
                  </a:lnTo>
                  <a:lnTo>
                    <a:pt x="38" y="158"/>
                  </a:lnTo>
                  <a:lnTo>
                    <a:pt x="38" y="158"/>
                  </a:lnTo>
                  <a:lnTo>
                    <a:pt x="43" y="161"/>
                  </a:lnTo>
                  <a:lnTo>
                    <a:pt x="43" y="161"/>
                  </a:lnTo>
                  <a:lnTo>
                    <a:pt x="45" y="161"/>
                  </a:lnTo>
                  <a:lnTo>
                    <a:pt x="45" y="161"/>
                  </a:lnTo>
                  <a:lnTo>
                    <a:pt x="45" y="158"/>
                  </a:lnTo>
                  <a:lnTo>
                    <a:pt x="48" y="156"/>
                  </a:lnTo>
                  <a:lnTo>
                    <a:pt x="52" y="158"/>
                  </a:lnTo>
                  <a:lnTo>
                    <a:pt x="55" y="158"/>
                  </a:lnTo>
                  <a:lnTo>
                    <a:pt x="59" y="156"/>
                  </a:lnTo>
                  <a:lnTo>
                    <a:pt x="59" y="156"/>
                  </a:lnTo>
                  <a:lnTo>
                    <a:pt x="62" y="156"/>
                  </a:lnTo>
                  <a:lnTo>
                    <a:pt x="64" y="154"/>
                  </a:lnTo>
                  <a:lnTo>
                    <a:pt x="64" y="154"/>
                  </a:lnTo>
                  <a:lnTo>
                    <a:pt x="67" y="151"/>
                  </a:lnTo>
                  <a:lnTo>
                    <a:pt x="67" y="149"/>
                  </a:lnTo>
                  <a:lnTo>
                    <a:pt x="62" y="149"/>
                  </a:lnTo>
                  <a:lnTo>
                    <a:pt x="62" y="147"/>
                  </a:lnTo>
                  <a:lnTo>
                    <a:pt x="62" y="147"/>
                  </a:lnTo>
                  <a:lnTo>
                    <a:pt x="59" y="144"/>
                  </a:lnTo>
                  <a:lnTo>
                    <a:pt x="62" y="144"/>
                  </a:lnTo>
                  <a:lnTo>
                    <a:pt x="62" y="144"/>
                  </a:lnTo>
                  <a:lnTo>
                    <a:pt x="62" y="144"/>
                  </a:lnTo>
                  <a:lnTo>
                    <a:pt x="62" y="144"/>
                  </a:lnTo>
                  <a:lnTo>
                    <a:pt x="62" y="147"/>
                  </a:lnTo>
                  <a:lnTo>
                    <a:pt x="64" y="147"/>
                  </a:lnTo>
                  <a:lnTo>
                    <a:pt x="64" y="149"/>
                  </a:lnTo>
                  <a:lnTo>
                    <a:pt x="64" y="147"/>
                  </a:lnTo>
                  <a:lnTo>
                    <a:pt x="67" y="142"/>
                  </a:lnTo>
                  <a:lnTo>
                    <a:pt x="67" y="142"/>
                  </a:lnTo>
                  <a:lnTo>
                    <a:pt x="69" y="139"/>
                  </a:lnTo>
                  <a:lnTo>
                    <a:pt x="69" y="139"/>
                  </a:lnTo>
                  <a:lnTo>
                    <a:pt x="69" y="139"/>
                  </a:lnTo>
                  <a:lnTo>
                    <a:pt x="71" y="139"/>
                  </a:lnTo>
                  <a:lnTo>
                    <a:pt x="71" y="139"/>
                  </a:lnTo>
                  <a:lnTo>
                    <a:pt x="71" y="137"/>
                  </a:lnTo>
                  <a:lnTo>
                    <a:pt x="71" y="137"/>
                  </a:lnTo>
                  <a:lnTo>
                    <a:pt x="71" y="137"/>
                  </a:lnTo>
                  <a:lnTo>
                    <a:pt x="69" y="137"/>
                  </a:lnTo>
                  <a:lnTo>
                    <a:pt x="69" y="135"/>
                  </a:lnTo>
                  <a:lnTo>
                    <a:pt x="71" y="137"/>
                  </a:lnTo>
                  <a:lnTo>
                    <a:pt x="71" y="137"/>
                  </a:lnTo>
                  <a:lnTo>
                    <a:pt x="71" y="135"/>
                  </a:lnTo>
                  <a:lnTo>
                    <a:pt x="69" y="132"/>
                  </a:lnTo>
                  <a:lnTo>
                    <a:pt x="71" y="130"/>
                  </a:lnTo>
                  <a:lnTo>
                    <a:pt x="71" y="130"/>
                  </a:lnTo>
                  <a:lnTo>
                    <a:pt x="71" y="132"/>
                  </a:lnTo>
                  <a:lnTo>
                    <a:pt x="74" y="135"/>
                  </a:lnTo>
                  <a:lnTo>
                    <a:pt x="74" y="135"/>
                  </a:lnTo>
                  <a:lnTo>
                    <a:pt x="74" y="135"/>
                  </a:lnTo>
                  <a:lnTo>
                    <a:pt x="74" y="132"/>
                  </a:lnTo>
                  <a:lnTo>
                    <a:pt x="74" y="130"/>
                  </a:lnTo>
                  <a:lnTo>
                    <a:pt x="74" y="132"/>
                  </a:lnTo>
                  <a:lnTo>
                    <a:pt x="74" y="135"/>
                  </a:lnTo>
                  <a:lnTo>
                    <a:pt x="76" y="135"/>
                  </a:lnTo>
                  <a:lnTo>
                    <a:pt x="74" y="135"/>
                  </a:lnTo>
                  <a:lnTo>
                    <a:pt x="74" y="137"/>
                  </a:lnTo>
                  <a:lnTo>
                    <a:pt x="74" y="137"/>
                  </a:lnTo>
                  <a:lnTo>
                    <a:pt x="69" y="139"/>
                  </a:lnTo>
                  <a:lnTo>
                    <a:pt x="69" y="139"/>
                  </a:lnTo>
                  <a:lnTo>
                    <a:pt x="69" y="142"/>
                  </a:lnTo>
                  <a:lnTo>
                    <a:pt x="69" y="144"/>
                  </a:lnTo>
                  <a:lnTo>
                    <a:pt x="69" y="144"/>
                  </a:lnTo>
                  <a:lnTo>
                    <a:pt x="67" y="147"/>
                  </a:lnTo>
                  <a:lnTo>
                    <a:pt x="67" y="147"/>
                  </a:lnTo>
                  <a:lnTo>
                    <a:pt x="67" y="149"/>
                  </a:lnTo>
                  <a:lnTo>
                    <a:pt x="67" y="149"/>
                  </a:lnTo>
                  <a:lnTo>
                    <a:pt x="67" y="149"/>
                  </a:lnTo>
                  <a:lnTo>
                    <a:pt x="67" y="149"/>
                  </a:lnTo>
                  <a:lnTo>
                    <a:pt x="71" y="149"/>
                  </a:lnTo>
                  <a:lnTo>
                    <a:pt x="71" y="149"/>
                  </a:lnTo>
                  <a:lnTo>
                    <a:pt x="74" y="142"/>
                  </a:lnTo>
                  <a:lnTo>
                    <a:pt x="76" y="137"/>
                  </a:lnTo>
                  <a:lnTo>
                    <a:pt x="76" y="137"/>
                  </a:lnTo>
                  <a:lnTo>
                    <a:pt x="76" y="137"/>
                  </a:lnTo>
                  <a:lnTo>
                    <a:pt x="78" y="137"/>
                  </a:lnTo>
                  <a:lnTo>
                    <a:pt x="78" y="137"/>
                  </a:lnTo>
                  <a:lnTo>
                    <a:pt x="78" y="135"/>
                  </a:lnTo>
                  <a:lnTo>
                    <a:pt x="81" y="135"/>
                  </a:lnTo>
                  <a:lnTo>
                    <a:pt x="81" y="132"/>
                  </a:lnTo>
                  <a:lnTo>
                    <a:pt x="83" y="132"/>
                  </a:lnTo>
                  <a:lnTo>
                    <a:pt x="86" y="130"/>
                  </a:lnTo>
                  <a:lnTo>
                    <a:pt x="86" y="130"/>
                  </a:lnTo>
                  <a:lnTo>
                    <a:pt x="86" y="130"/>
                  </a:lnTo>
                  <a:lnTo>
                    <a:pt x="83" y="130"/>
                  </a:lnTo>
                  <a:lnTo>
                    <a:pt x="86" y="125"/>
                  </a:lnTo>
                  <a:lnTo>
                    <a:pt x="83" y="125"/>
                  </a:lnTo>
                  <a:lnTo>
                    <a:pt x="83" y="125"/>
                  </a:lnTo>
                  <a:lnTo>
                    <a:pt x="83" y="125"/>
                  </a:lnTo>
                  <a:lnTo>
                    <a:pt x="83" y="123"/>
                  </a:lnTo>
                  <a:lnTo>
                    <a:pt x="83" y="123"/>
                  </a:lnTo>
                  <a:lnTo>
                    <a:pt x="83" y="123"/>
                  </a:lnTo>
                  <a:lnTo>
                    <a:pt x="83" y="123"/>
                  </a:lnTo>
                  <a:lnTo>
                    <a:pt x="81" y="125"/>
                  </a:lnTo>
                  <a:lnTo>
                    <a:pt x="81" y="125"/>
                  </a:lnTo>
                  <a:lnTo>
                    <a:pt x="81" y="123"/>
                  </a:lnTo>
                  <a:lnTo>
                    <a:pt x="81" y="123"/>
                  </a:lnTo>
                  <a:lnTo>
                    <a:pt x="81" y="123"/>
                  </a:lnTo>
                  <a:lnTo>
                    <a:pt x="81" y="123"/>
                  </a:lnTo>
                  <a:lnTo>
                    <a:pt x="81" y="123"/>
                  </a:lnTo>
                  <a:lnTo>
                    <a:pt x="81" y="123"/>
                  </a:lnTo>
                  <a:lnTo>
                    <a:pt x="81" y="123"/>
                  </a:lnTo>
                  <a:lnTo>
                    <a:pt x="78" y="120"/>
                  </a:lnTo>
                  <a:lnTo>
                    <a:pt x="78" y="120"/>
                  </a:lnTo>
                  <a:lnTo>
                    <a:pt x="78" y="120"/>
                  </a:lnTo>
                  <a:lnTo>
                    <a:pt x="78" y="120"/>
                  </a:lnTo>
                  <a:lnTo>
                    <a:pt x="76" y="120"/>
                  </a:lnTo>
                  <a:lnTo>
                    <a:pt x="76" y="120"/>
                  </a:lnTo>
                  <a:lnTo>
                    <a:pt x="76" y="120"/>
                  </a:lnTo>
                  <a:lnTo>
                    <a:pt x="76" y="118"/>
                  </a:lnTo>
                  <a:lnTo>
                    <a:pt x="76" y="118"/>
                  </a:lnTo>
                  <a:lnTo>
                    <a:pt x="76" y="118"/>
                  </a:lnTo>
                  <a:lnTo>
                    <a:pt x="76" y="116"/>
                  </a:lnTo>
                  <a:lnTo>
                    <a:pt x="76" y="116"/>
                  </a:lnTo>
                  <a:lnTo>
                    <a:pt x="76" y="118"/>
                  </a:lnTo>
                  <a:lnTo>
                    <a:pt x="78" y="118"/>
                  </a:lnTo>
                  <a:lnTo>
                    <a:pt x="81" y="118"/>
                  </a:lnTo>
                  <a:lnTo>
                    <a:pt x="81" y="118"/>
                  </a:lnTo>
                  <a:lnTo>
                    <a:pt x="83" y="120"/>
                  </a:lnTo>
                  <a:lnTo>
                    <a:pt x="83" y="123"/>
                  </a:lnTo>
                  <a:lnTo>
                    <a:pt x="83" y="120"/>
                  </a:lnTo>
                  <a:lnTo>
                    <a:pt x="86" y="120"/>
                  </a:lnTo>
                  <a:lnTo>
                    <a:pt x="86" y="123"/>
                  </a:lnTo>
                  <a:lnTo>
                    <a:pt x="86" y="123"/>
                  </a:lnTo>
                  <a:lnTo>
                    <a:pt x="86" y="123"/>
                  </a:lnTo>
                  <a:lnTo>
                    <a:pt x="86" y="123"/>
                  </a:lnTo>
                  <a:lnTo>
                    <a:pt x="86" y="123"/>
                  </a:lnTo>
                  <a:lnTo>
                    <a:pt x="86" y="125"/>
                  </a:lnTo>
                  <a:lnTo>
                    <a:pt x="86" y="125"/>
                  </a:lnTo>
                  <a:lnTo>
                    <a:pt x="86" y="125"/>
                  </a:lnTo>
                  <a:lnTo>
                    <a:pt x="88" y="125"/>
                  </a:lnTo>
                  <a:lnTo>
                    <a:pt x="93" y="116"/>
                  </a:lnTo>
                  <a:lnTo>
                    <a:pt x="93" y="113"/>
                  </a:lnTo>
                  <a:lnTo>
                    <a:pt x="93" y="113"/>
                  </a:lnTo>
                  <a:lnTo>
                    <a:pt x="95" y="111"/>
                  </a:lnTo>
                  <a:lnTo>
                    <a:pt x="95" y="111"/>
                  </a:lnTo>
                  <a:lnTo>
                    <a:pt x="100" y="106"/>
                  </a:lnTo>
                  <a:lnTo>
                    <a:pt x="100" y="104"/>
                  </a:lnTo>
                  <a:lnTo>
                    <a:pt x="100" y="102"/>
                  </a:lnTo>
                  <a:lnTo>
                    <a:pt x="104" y="97"/>
                  </a:lnTo>
                  <a:lnTo>
                    <a:pt x="116" y="90"/>
                  </a:lnTo>
                  <a:lnTo>
                    <a:pt x="128" y="83"/>
                  </a:lnTo>
                  <a:lnTo>
                    <a:pt x="128" y="80"/>
                  </a:lnTo>
                  <a:lnTo>
                    <a:pt x="128" y="80"/>
                  </a:lnTo>
                  <a:lnTo>
                    <a:pt x="131" y="80"/>
                  </a:lnTo>
                  <a:lnTo>
                    <a:pt x="131" y="80"/>
                  </a:lnTo>
                  <a:lnTo>
                    <a:pt x="133" y="80"/>
                  </a:lnTo>
                  <a:lnTo>
                    <a:pt x="135" y="78"/>
                  </a:lnTo>
                  <a:lnTo>
                    <a:pt x="135" y="78"/>
                  </a:lnTo>
                  <a:lnTo>
                    <a:pt x="138" y="78"/>
                  </a:lnTo>
                  <a:lnTo>
                    <a:pt x="140" y="78"/>
                  </a:lnTo>
                  <a:lnTo>
                    <a:pt x="142" y="75"/>
                  </a:lnTo>
                  <a:lnTo>
                    <a:pt x="145" y="75"/>
                  </a:lnTo>
                  <a:lnTo>
                    <a:pt x="145" y="75"/>
                  </a:lnTo>
                  <a:lnTo>
                    <a:pt x="142" y="73"/>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7"/>
            <p:cNvSpPr>
              <a:spLocks noEditPoints="1"/>
            </p:cNvSpPr>
            <p:nvPr/>
          </p:nvSpPr>
          <p:spPr bwMode="auto">
            <a:xfrm>
              <a:off x="3701" y="2539"/>
              <a:ext cx="708" cy="466"/>
            </a:xfrm>
            <a:custGeom>
              <a:avLst/>
              <a:gdLst>
                <a:gd name="T0" fmla="*/ 448 w 708"/>
                <a:gd name="T1" fmla="*/ 414 h 466"/>
                <a:gd name="T2" fmla="*/ 708 w 708"/>
                <a:gd name="T3" fmla="*/ 241 h 466"/>
                <a:gd name="T4" fmla="*/ 682 w 708"/>
                <a:gd name="T5" fmla="*/ 237 h 466"/>
                <a:gd name="T6" fmla="*/ 666 w 708"/>
                <a:gd name="T7" fmla="*/ 230 h 466"/>
                <a:gd name="T8" fmla="*/ 625 w 708"/>
                <a:gd name="T9" fmla="*/ 232 h 466"/>
                <a:gd name="T10" fmla="*/ 604 w 708"/>
                <a:gd name="T11" fmla="*/ 237 h 466"/>
                <a:gd name="T12" fmla="*/ 590 w 708"/>
                <a:gd name="T13" fmla="*/ 237 h 466"/>
                <a:gd name="T14" fmla="*/ 583 w 708"/>
                <a:gd name="T15" fmla="*/ 246 h 466"/>
                <a:gd name="T16" fmla="*/ 580 w 708"/>
                <a:gd name="T17" fmla="*/ 256 h 466"/>
                <a:gd name="T18" fmla="*/ 569 w 708"/>
                <a:gd name="T19" fmla="*/ 256 h 466"/>
                <a:gd name="T20" fmla="*/ 547 w 708"/>
                <a:gd name="T21" fmla="*/ 258 h 466"/>
                <a:gd name="T22" fmla="*/ 535 w 708"/>
                <a:gd name="T23" fmla="*/ 251 h 466"/>
                <a:gd name="T24" fmla="*/ 533 w 708"/>
                <a:gd name="T25" fmla="*/ 232 h 466"/>
                <a:gd name="T26" fmla="*/ 507 w 708"/>
                <a:gd name="T27" fmla="*/ 213 h 466"/>
                <a:gd name="T28" fmla="*/ 512 w 708"/>
                <a:gd name="T29" fmla="*/ 187 h 466"/>
                <a:gd name="T30" fmla="*/ 512 w 708"/>
                <a:gd name="T31" fmla="*/ 168 h 466"/>
                <a:gd name="T32" fmla="*/ 524 w 708"/>
                <a:gd name="T33" fmla="*/ 144 h 466"/>
                <a:gd name="T34" fmla="*/ 512 w 708"/>
                <a:gd name="T35" fmla="*/ 132 h 466"/>
                <a:gd name="T36" fmla="*/ 495 w 708"/>
                <a:gd name="T37" fmla="*/ 135 h 466"/>
                <a:gd name="T38" fmla="*/ 474 w 708"/>
                <a:gd name="T39" fmla="*/ 109 h 466"/>
                <a:gd name="T40" fmla="*/ 472 w 708"/>
                <a:gd name="T41" fmla="*/ 80 h 466"/>
                <a:gd name="T42" fmla="*/ 462 w 708"/>
                <a:gd name="T43" fmla="*/ 45 h 466"/>
                <a:gd name="T44" fmla="*/ 450 w 708"/>
                <a:gd name="T45" fmla="*/ 16 h 466"/>
                <a:gd name="T46" fmla="*/ 415 w 708"/>
                <a:gd name="T47" fmla="*/ 28 h 466"/>
                <a:gd name="T48" fmla="*/ 391 w 708"/>
                <a:gd name="T49" fmla="*/ 24 h 466"/>
                <a:gd name="T50" fmla="*/ 337 w 708"/>
                <a:gd name="T51" fmla="*/ 40 h 466"/>
                <a:gd name="T52" fmla="*/ 303 w 708"/>
                <a:gd name="T53" fmla="*/ 26 h 466"/>
                <a:gd name="T54" fmla="*/ 197 w 708"/>
                <a:gd name="T55" fmla="*/ 12 h 466"/>
                <a:gd name="T56" fmla="*/ 121 w 708"/>
                <a:gd name="T57" fmla="*/ 92 h 466"/>
                <a:gd name="T58" fmla="*/ 86 w 708"/>
                <a:gd name="T59" fmla="*/ 142 h 466"/>
                <a:gd name="T60" fmla="*/ 74 w 708"/>
                <a:gd name="T61" fmla="*/ 175 h 466"/>
                <a:gd name="T62" fmla="*/ 27 w 708"/>
                <a:gd name="T63" fmla="*/ 220 h 466"/>
                <a:gd name="T64" fmla="*/ 27 w 708"/>
                <a:gd name="T65" fmla="*/ 234 h 466"/>
                <a:gd name="T66" fmla="*/ 81 w 708"/>
                <a:gd name="T67" fmla="*/ 234 h 466"/>
                <a:gd name="T68" fmla="*/ 138 w 708"/>
                <a:gd name="T69" fmla="*/ 241 h 466"/>
                <a:gd name="T70" fmla="*/ 192 w 708"/>
                <a:gd name="T71" fmla="*/ 265 h 466"/>
                <a:gd name="T72" fmla="*/ 232 w 708"/>
                <a:gd name="T73" fmla="*/ 265 h 466"/>
                <a:gd name="T74" fmla="*/ 268 w 708"/>
                <a:gd name="T75" fmla="*/ 277 h 466"/>
                <a:gd name="T76" fmla="*/ 280 w 708"/>
                <a:gd name="T77" fmla="*/ 322 h 466"/>
                <a:gd name="T78" fmla="*/ 287 w 708"/>
                <a:gd name="T79" fmla="*/ 350 h 466"/>
                <a:gd name="T80" fmla="*/ 301 w 708"/>
                <a:gd name="T81" fmla="*/ 364 h 466"/>
                <a:gd name="T82" fmla="*/ 311 w 708"/>
                <a:gd name="T83" fmla="*/ 386 h 466"/>
                <a:gd name="T84" fmla="*/ 303 w 708"/>
                <a:gd name="T85" fmla="*/ 402 h 466"/>
                <a:gd name="T86" fmla="*/ 339 w 708"/>
                <a:gd name="T87" fmla="*/ 412 h 466"/>
                <a:gd name="T88" fmla="*/ 360 w 708"/>
                <a:gd name="T89" fmla="*/ 412 h 466"/>
                <a:gd name="T90" fmla="*/ 363 w 708"/>
                <a:gd name="T91" fmla="*/ 435 h 466"/>
                <a:gd name="T92" fmla="*/ 370 w 708"/>
                <a:gd name="T93" fmla="*/ 443 h 466"/>
                <a:gd name="T94" fmla="*/ 382 w 708"/>
                <a:gd name="T95" fmla="*/ 443 h 466"/>
                <a:gd name="T96" fmla="*/ 401 w 708"/>
                <a:gd name="T97" fmla="*/ 459 h 466"/>
                <a:gd name="T98" fmla="*/ 403 w 708"/>
                <a:gd name="T99" fmla="*/ 445 h 466"/>
                <a:gd name="T100" fmla="*/ 441 w 708"/>
                <a:gd name="T101" fmla="*/ 417 h 466"/>
                <a:gd name="T102" fmla="*/ 517 w 708"/>
                <a:gd name="T103" fmla="*/ 362 h 466"/>
                <a:gd name="T104" fmla="*/ 533 w 708"/>
                <a:gd name="T105" fmla="*/ 346 h 466"/>
                <a:gd name="T106" fmla="*/ 550 w 708"/>
                <a:gd name="T107" fmla="*/ 353 h 466"/>
                <a:gd name="T108" fmla="*/ 564 w 708"/>
                <a:gd name="T109" fmla="*/ 336 h 466"/>
                <a:gd name="T110" fmla="*/ 611 w 708"/>
                <a:gd name="T111" fmla="*/ 336 h 466"/>
                <a:gd name="T112" fmla="*/ 625 w 708"/>
                <a:gd name="T113" fmla="*/ 317 h 466"/>
                <a:gd name="T114" fmla="*/ 642 w 708"/>
                <a:gd name="T115" fmla="*/ 305 h 466"/>
                <a:gd name="T116" fmla="*/ 659 w 708"/>
                <a:gd name="T117" fmla="*/ 296 h 466"/>
                <a:gd name="T118" fmla="*/ 659 w 708"/>
                <a:gd name="T119" fmla="*/ 270 h 466"/>
                <a:gd name="T120" fmla="*/ 682 w 708"/>
                <a:gd name="T121" fmla="*/ 258 h 466"/>
                <a:gd name="T122" fmla="*/ 704 w 708"/>
                <a:gd name="T123" fmla="*/ 246 h 466"/>
                <a:gd name="T124" fmla="*/ 614 w 708"/>
                <a:gd name="T125" fmla="*/ 338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8" h="466">
                  <a:moveTo>
                    <a:pt x="540" y="353"/>
                  </a:moveTo>
                  <a:lnTo>
                    <a:pt x="540" y="350"/>
                  </a:lnTo>
                  <a:lnTo>
                    <a:pt x="538" y="350"/>
                  </a:lnTo>
                  <a:lnTo>
                    <a:pt x="538" y="350"/>
                  </a:lnTo>
                  <a:lnTo>
                    <a:pt x="538" y="348"/>
                  </a:lnTo>
                  <a:lnTo>
                    <a:pt x="538" y="348"/>
                  </a:lnTo>
                  <a:lnTo>
                    <a:pt x="538" y="348"/>
                  </a:lnTo>
                  <a:lnTo>
                    <a:pt x="535" y="348"/>
                  </a:lnTo>
                  <a:lnTo>
                    <a:pt x="533" y="348"/>
                  </a:lnTo>
                  <a:lnTo>
                    <a:pt x="533" y="348"/>
                  </a:lnTo>
                  <a:lnTo>
                    <a:pt x="533" y="348"/>
                  </a:lnTo>
                  <a:lnTo>
                    <a:pt x="533" y="350"/>
                  </a:lnTo>
                  <a:lnTo>
                    <a:pt x="533" y="350"/>
                  </a:lnTo>
                  <a:lnTo>
                    <a:pt x="533" y="350"/>
                  </a:lnTo>
                  <a:lnTo>
                    <a:pt x="531" y="350"/>
                  </a:lnTo>
                  <a:lnTo>
                    <a:pt x="531" y="350"/>
                  </a:lnTo>
                  <a:lnTo>
                    <a:pt x="531" y="350"/>
                  </a:lnTo>
                  <a:lnTo>
                    <a:pt x="531" y="353"/>
                  </a:lnTo>
                  <a:lnTo>
                    <a:pt x="531" y="353"/>
                  </a:lnTo>
                  <a:lnTo>
                    <a:pt x="533" y="353"/>
                  </a:lnTo>
                  <a:lnTo>
                    <a:pt x="533" y="353"/>
                  </a:lnTo>
                  <a:lnTo>
                    <a:pt x="535" y="353"/>
                  </a:lnTo>
                  <a:lnTo>
                    <a:pt x="535" y="353"/>
                  </a:lnTo>
                  <a:lnTo>
                    <a:pt x="535" y="353"/>
                  </a:lnTo>
                  <a:lnTo>
                    <a:pt x="540" y="355"/>
                  </a:lnTo>
                  <a:lnTo>
                    <a:pt x="540" y="353"/>
                  </a:lnTo>
                  <a:close/>
                  <a:moveTo>
                    <a:pt x="448" y="414"/>
                  </a:moveTo>
                  <a:lnTo>
                    <a:pt x="448" y="414"/>
                  </a:lnTo>
                  <a:lnTo>
                    <a:pt x="446" y="414"/>
                  </a:lnTo>
                  <a:lnTo>
                    <a:pt x="443" y="414"/>
                  </a:lnTo>
                  <a:lnTo>
                    <a:pt x="443" y="417"/>
                  </a:lnTo>
                  <a:lnTo>
                    <a:pt x="441" y="419"/>
                  </a:lnTo>
                  <a:lnTo>
                    <a:pt x="436" y="419"/>
                  </a:lnTo>
                  <a:lnTo>
                    <a:pt x="431" y="424"/>
                  </a:lnTo>
                  <a:lnTo>
                    <a:pt x="429" y="426"/>
                  </a:lnTo>
                  <a:lnTo>
                    <a:pt x="419" y="433"/>
                  </a:lnTo>
                  <a:lnTo>
                    <a:pt x="417" y="438"/>
                  </a:lnTo>
                  <a:lnTo>
                    <a:pt x="415" y="438"/>
                  </a:lnTo>
                  <a:lnTo>
                    <a:pt x="415" y="438"/>
                  </a:lnTo>
                  <a:lnTo>
                    <a:pt x="415" y="443"/>
                  </a:lnTo>
                  <a:lnTo>
                    <a:pt x="415" y="443"/>
                  </a:lnTo>
                  <a:lnTo>
                    <a:pt x="415" y="445"/>
                  </a:lnTo>
                  <a:lnTo>
                    <a:pt x="417" y="443"/>
                  </a:lnTo>
                  <a:lnTo>
                    <a:pt x="417" y="440"/>
                  </a:lnTo>
                  <a:lnTo>
                    <a:pt x="419" y="438"/>
                  </a:lnTo>
                  <a:lnTo>
                    <a:pt x="419" y="435"/>
                  </a:lnTo>
                  <a:lnTo>
                    <a:pt x="424" y="433"/>
                  </a:lnTo>
                  <a:lnTo>
                    <a:pt x="441" y="419"/>
                  </a:lnTo>
                  <a:lnTo>
                    <a:pt x="443" y="417"/>
                  </a:lnTo>
                  <a:lnTo>
                    <a:pt x="446" y="417"/>
                  </a:lnTo>
                  <a:lnTo>
                    <a:pt x="450" y="414"/>
                  </a:lnTo>
                  <a:lnTo>
                    <a:pt x="450" y="414"/>
                  </a:lnTo>
                  <a:lnTo>
                    <a:pt x="448" y="414"/>
                  </a:lnTo>
                  <a:lnTo>
                    <a:pt x="448" y="414"/>
                  </a:lnTo>
                  <a:close/>
                  <a:moveTo>
                    <a:pt x="708" y="244"/>
                  </a:moveTo>
                  <a:lnTo>
                    <a:pt x="708" y="241"/>
                  </a:lnTo>
                  <a:lnTo>
                    <a:pt x="706" y="241"/>
                  </a:lnTo>
                  <a:lnTo>
                    <a:pt x="706" y="239"/>
                  </a:lnTo>
                  <a:lnTo>
                    <a:pt x="704" y="237"/>
                  </a:lnTo>
                  <a:lnTo>
                    <a:pt x="704" y="234"/>
                  </a:lnTo>
                  <a:lnTo>
                    <a:pt x="704" y="234"/>
                  </a:lnTo>
                  <a:lnTo>
                    <a:pt x="704" y="234"/>
                  </a:lnTo>
                  <a:lnTo>
                    <a:pt x="701" y="234"/>
                  </a:lnTo>
                  <a:lnTo>
                    <a:pt x="701" y="237"/>
                  </a:lnTo>
                  <a:lnTo>
                    <a:pt x="701" y="237"/>
                  </a:lnTo>
                  <a:lnTo>
                    <a:pt x="701" y="237"/>
                  </a:lnTo>
                  <a:lnTo>
                    <a:pt x="699" y="234"/>
                  </a:lnTo>
                  <a:lnTo>
                    <a:pt x="696" y="234"/>
                  </a:lnTo>
                  <a:lnTo>
                    <a:pt x="694" y="237"/>
                  </a:lnTo>
                  <a:lnTo>
                    <a:pt x="694" y="237"/>
                  </a:lnTo>
                  <a:lnTo>
                    <a:pt x="692" y="237"/>
                  </a:lnTo>
                  <a:lnTo>
                    <a:pt x="692" y="237"/>
                  </a:lnTo>
                  <a:lnTo>
                    <a:pt x="692" y="234"/>
                  </a:lnTo>
                  <a:lnTo>
                    <a:pt x="692" y="234"/>
                  </a:lnTo>
                  <a:lnTo>
                    <a:pt x="692" y="234"/>
                  </a:lnTo>
                  <a:lnTo>
                    <a:pt x="689" y="234"/>
                  </a:lnTo>
                  <a:lnTo>
                    <a:pt x="689" y="237"/>
                  </a:lnTo>
                  <a:lnTo>
                    <a:pt x="689" y="237"/>
                  </a:lnTo>
                  <a:lnTo>
                    <a:pt x="687" y="237"/>
                  </a:lnTo>
                  <a:lnTo>
                    <a:pt x="687" y="237"/>
                  </a:lnTo>
                  <a:lnTo>
                    <a:pt x="687" y="237"/>
                  </a:lnTo>
                  <a:lnTo>
                    <a:pt x="687" y="237"/>
                  </a:lnTo>
                  <a:lnTo>
                    <a:pt x="685" y="237"/>
                  </a:lnTo>
                  <a:lnTo>
                    <a:pt x="682" y="237"/>
                  </a:lnTo>
                  <a:lnTo>
                    <a:pt x="682" y="237"/>
                  </a:lnTo>
                  <a:lnTo>
                    <a:pt x="682" y="237"/>
                  </a:lnTo>
                  <a:lnTo>
                    <a:pt x="682" y="237"/>
                  </a:lnTo>
                  <a:lnTo>
                    <a:pt x="680" y="237"/>
                  </a:lnTo>
                  <a:lnTo>
                    <a:pt x="680" y="237"/>
                  </a:lnTo>
                  <a:lnTo>
                    <a:pt x="680" y="239"/>
                  </a:lnTo>
                  <a:lnTo>
                    <a:pt x="678" y="237"/>
                  </a:lnTo>
                  <a:lnTo>
                    <a:pt x="678" y="237"/>
                  </a:lnTo>
                  <a:lnTo>
                    <a:pt x="678" y="237"/>
                  </a:lnTo>
                  <a:lnTo>
                    <a:pt x="675" y="237"/>
                  </a:lnTo>
                  <a:lnTo>
                    <a:pt x="675" y="237"/>
                  </a:lnTo>
                  <a:lnTo>
                    <a:pt x="675" y="237"/>
                  </a:lnTo>
                  <a:lnTo>
                    <a:pt x="673" y="237"/>
                  </a:lnTo>
                  <a:lnTo>
                    <a:pt x="673" y="237"/>
                  </a:lnTo>
                  <a:lnTo>
                    <a:pt x="673" y="237"/>
                  </a:lnTo>
                  <a:lnTo>
                    <a:pt x="670" y="237"/>
                  </a:lnTo>
                  <a:lnTo>
                    <a:pt x="670" y="237"/>
                  </a:lnTo>
                  <a:lnTo>
                    <a:pt x="670" y="237"/>
                  </a:lnTo>
                  <a:lnTo>
                    <a:pt x="670" y="237"/>
                  </a:lnTo>
                  <a:lnTo>
                    <a:pt x="670" y="234"/>
                  </a:lnTo>
                  <a:lnTo>
                    <a:pt x="670" y="232"/>
                  </a:lnTo>
                  <a:lnTo>
                    <a:pt x="668" y="232"/>
                  </a:lnTo>
                  <a:lnTo>
                    <a:pt x="668" y="232"/>
                  </a:lnTo>
                  <a:lnTo>
                    <a:pt x="668" y="232"/>
                  </a:lnTo>
                  <a:lnTo>
                    <a:pt x="668" y="232"/>
                  </a:lnTo>
                  <a:lnTo>
                    <a:pt x="668" y="232"/>
                  </a:lnTo>
                  <a:lnTo>
                    <a:pt x="668" y="232"/>
                  </a:lnTo>
                  <a:lnTo>
                    <a:pt x="666" y="230"/>
                  </a:lnTo>
                  <a:lnTo>
                    <a:pt x="666" y="230"/>
                  </a:lnTo>
                  <a:lnTo>
                    <a:pt x="663" y="227"/>
                  </a:lnTo>
                  <a:lnTo>
                    <a:pt x="663" y="227"/>
                  </a:lnTo>
                  <a:lnTo>
                    <a:pt x="661" y="222"/>
                  </a:lnTo>
                  <a:lnTo>
                    <a:pt x="661" y="222"/>
                  </a:lnTo>
                  <a:lnTo>
                    <a:pt x="661" y="222"/>
                  </a:lnTo>
                  <a:lnTo>
                    <a:pt x="659" y="220"/>
                  </a:lnTo>
                  <a:lnTo>
                    <a:pt x="656" y="220"/>
                  </a:lnTo>
                  <a:lnTo>
                    <a:pt x="656" y="220"/>
                  </a:lnTo>
                  <a:lnTo>
                    <a:pt x="654" y="220"/>
                  </a:lnTo>
                  <a:lnTo>
                    <a:pt x="649" y="222"/>
                  </a:lnTo>
                  <a:lnTo>
                    <a:pt x="647" y="222"/>
                  </a:lnTo>
                  <a:lnTo>
                    <a:pt x="647" y="222"/>
                  </a:lnTo>
                  <a:lnTo>
                    <a:pt x="647" y="222"/>
                  </a:lnTo>
                  <a:lnTo>
                    <a:pt x="644" y="222"/>
                  </a:lnTo>
                  <a:lnTo>
                    <a:pt x="642" y="222"/>
                  </a:lnTo>
                  <a:lnTo>
                    <a:pt x="642" y="225"/>
                  </a:lnTo>
                  <a:lnTo>
                    <a:pt x="642" y="225"/>
                  </a:lnTo>
                  <a:lnTo>
                    <a:pt x="640" y="225"/>
                  </a:lnTo>
                  <a:lnTo>
                    <a:pt x="640" y="225"/>
                  </a:lnTo>
                  <a:lnTo>
                    <a:pt x="637" y="225"/>
                  </a:lnTo>
                  <a:lnTo>
                    <a:pt x="637" y="225"/>
                  </a:lnTo>
                  <a:lnTo>
                    <a:pt x="633" y="227"/>
                  </a:lnTo>
                  <a:lnTo>
                    <a:pt x="633" y="227"/>
                  </a:lnTo>
                  <a:lnTo>
                    <a:pt x="628" y="230"/>
                  </a:lnTo>
                  <a:lnTo>
                    <a:pt x="628" y="230"/>
                  </a:lnTo>
                  <a:lnTo>
                    <a:pt x="625" y="232"/>
                  </a:lnTo>
                  <a:lnTo>
                    <a:pt x="625" y="232"/>
                  </a:lnTo>
                  <a:lnTo>
                    <a:pt x="623" y="232"/>
                  </a:lnTo>
                  <a:lnTo>
                    <a:pt x="623" y="232"/>
                  </a:lnTo>
                  <a:lnTo>
                    <a:pt x="623" y="232"/>
                  </a:lnTo>
                  <a:lnTo>
                    <a:pt x="623" y="232"/>
                  </a:lnTo>
                  <a:lnTo>
                    <a:pt x="623" y="234"/>
                  </a:lnTo>
                  <a:lnTo>
                    <a:pt x="623" y="234"/>
                  </a:lnTo>
                  <a:lnTo>
                    <a:pt x="623" y="234"/>
                  </a:lnTo>
                  <a:lnTo>
                    <a:pt x="621" y="237"/>
                  </a:lnTo>
                  <a:lnTo>
                    <a:pt x="621" y="237"/>
                  </a:lnTo>
                  <a:lnTo>
                    <a:pt x="621" y="237"/>
                  </a:lnTo>
                  <a:lnTo>
                    <a:pt x="614" y="239"/>
                  </a:lnTo>
                  <a:lnTo>
                    <a:pt x="611" y="239"/>
                  </a:lnTo>
                  <a:lnTo>
                    <a:pt x="611" y="239"/>
                  </a:lnTo>
                  <a:lnTo>
                    <a:pt x="609" y="239"/>
                  </a:lnTo>
                  <a:lnTo>
                    <a:pt x="609" y="239"/>
                  </a:lnTo>
                  <a:lnTo>
                    <a:pt x="609" y="239"/>
                  </a:lnTo>
                  <a:lnTo>
                    <a:pt x="609" y="239"/>
                  </a:lnTo>
                  <a:lnTo>
                    <a:pt x="609" y="239"/>
                  </a:lnTo>
                  <a:lnTo>
                    <a:pt x="609" y="237"/>
                  </a:lnTo>
                  <a:lnTo>
                    <a:pt x="609" y="237"/>
                  </a:lnTo>
                  <a:lnTo>
                    <a:pt x="609" y="237"/>
                  </a:lnTo>
                  <a:lnTo>
                    <a:pt x="609" y="237"/>
                  </a:lnTo>
                  <a:lnTo>
                    <a:pt x="607" y="237"/>
                  </a:lnTo>
                  <a:lnTo>
                    <a:pt x="607" y="237"/>
                  </a:lnTo>
                  <a:lnTo>
                    <a:pt x="607" y="237"/>
                  </a:lnTo>
                  <a:lnTo>
                    <a:pt x="607" y="237"/>
                  </a:lnTo>
                  <a:lnTo>
                    <a:pt x="607" y="237"/>
                  </a:lnTo>
                  <a:lnTo>
                    <a:pt x="604" y="237"/>
                  </a:lnTo>
                  <a:lnTo>
                    <a:pt x="604" y="239"/>
                  </a:lnTo>
                  <a:lnTo>
                    <a:pt x="604" y="239"/>
                  </a:lnTo>
                  <a:lnTo>
                    <a:pt x="602" y="239"/>
                  </a:lnTo>
                  <a:lnTo>
                    <a:pt x="602" y="239"/>
                  </a:lnTo>
                  <a:lnTo>
                    <a:pt x="599" y="239"/>
                  </a:lnTo>
                  <a:lnTo>
                    <a:pt x="597" y="239"/>
                  </a:lnTo>
                  <a:lnTo>
                    <a:pt x="597" y="239"/>
                  </a:lnTo>
                  <a:lnTo>
                    <a:pt x="597" y="239"/>
                  </a:lnTo>
                  <a:lnTo>
                    <a:pt x="597" y="239"/>
                  </a:lnTo>
                  <a:lnTo>
                    <a:pt x="597" y="239"/>
                  </a:lnTo>
                  <a:lnTo>
                    <a:pt x="597" y="237"/>
                  </a:lnTo>
                  <a:lnTo>
                    <a:pt x="597" y="237"/>
                  </a:lnTo>
                  <a:lnTo>
                    <a:pt x="597" y="237"/>
                  </a:lnTo>
                  <a:lnTo>
                    <a:pt x="595" y="237"/>
                  </a:lnTo>
                  <a:lnTo>
                    <a:pt x="595" y="237"/>
                  </a:lnTo>
                  <a:lnTo>
                    <a:pt x="595" y="239"/>
                  </a:lnTo>
                  <a:lnTo>
                    <a:pt x="592" y="239"/>
                  </a:lnTo>
                  <a:lnTo>
                    <a:pt x="590" y="239"/>
                  </a:lnTo>
                  <a:lnTo>
                    <a:pt x="590" y="241"/>
                  </a:lnTo>
                  <a:lnTo>
                    <a:pt x="590" y="241"/>
                  </a:lnTo>
                  <a:lnTo>
                    <a:pt x="590" y="239"/>
                  </a:lnTo>
                  <a:lnTo>
                    <a:pt x="588" y="239"/>
                  </a:lnTo>
                  <a:lnTo>
                    <a:pt x="588" y="239"/>
                  </a:lnTo>
                  <a:lnTo>
                    <a:pt x="588" y="239"/>
                  </a:lnTo>
                  <a:lnTo>
                    <a:pt x="588" y="239"/>
                  </a:lnTo>
                  <a:lnTo>
                    <a:pt x="588" y="239"/>
                  </a:lnTo>
                  <a:lnTo>
                    <a:pt x="588" y="239"/>
                  </a:lnTo>
                  <a:lnTo>
                    <a:pt x="590" y="237"/>
                  </a:lnTo>
                  <a:lnTo>
                    <a:pt x="590" y="237"/>
                  </a:lnTo>
                  <a:lnTo>
                    <a:pt x="590" y="237"/>
                  </a:lnTo>
                  <a:lnTo>
                    <a:pt x="590" y="234"/>
                  </a:lnTo>
                  <a:lnTo>
                    <a:pt x="590" y="234"/>
                  </a:lnTo>
                  <a:lnTo>
                    <a:pt x="590" y="234"/>
                  </a:lnTo>
                  <a:lnTo>
                    <a:pt x="590" y="234"/>
                  </a:lnTo>
                  <a:lnTo>
                    <a:pt x="585" y="234"/>
                  </a:lnTo>
                  <a:lnTo>
                    <a:pt x="585" y="234"/>
                  </a:lnTo>
                  <a:lnTo>
                    <a:pt x="585" y="234"/>
                  </a:lnTo>
                  <a:lnTo>
                    <a:pt x="585" y="237"/>
                  </a:lnTo>
                  <a:lnTo>
                    <a:pt x="585" y="237"/>
                  </a:lnTo>
                  <a:lnTo>
                    <a:pt x="585" y="237"/>
                  </a:lnTo>
                  <a:lnTo>
                    <a:pt x="585" y="239"/>
                  </a:lnTo>
                  <a:lnTo>
                    <a:pt x="585" y="239"/>
                  </a:lnTo>
                  <a:lnTo>
                    <a:pt x="585" y="239"/>
                  </a:lnTo>
                  <a:lnTo>
                    <a:pt x="585" y="239"/>
                  </a:lnTo>
                  <a:lnTo>
                    <a:pt x="585" y="239"/>
                  </a:lnTo>
                  <a:lnTo>
                    <a:pt x="585" y="241"/>
                  </a:lnTo>
                  <a:lnTo>
                    <a:pt x="578" y="244"/>
                  </a:lnTo>
                  <a:lnTo>
                    <a:pt x="578" y="244"/>
                  </a:lnTo>
                  <a:lnTo>
                    <a:pt x="578" y="246"/>
                  </a:lnTo>
                  <a:lnTo>
                    <a:pt x="578" y="246"/>
                  </a:lnTo>
                  <a:lnTo>
                    <a:pt x="578" y="246"/>
                  </a:lnTo>
                  <a:lnTo>
                    <a:pt x="578" y="246"/>
                  </a:lnTo>
                  <a:lnTo>
                    <a:pt x="578" y="246"/>
                  </a:lnTo>
                  <a:lnTo>
                    <a:pt x="580" y="246"/>
                  </a:lnTo>
                  <a:lnTo>
                    <a:pt x="580" y="246"/>
                  </a:lnTo>
                  <a:lnTo>
                    <a:pt x="583" y="246"/>
                  </a:lnTo>
                  <a:lnTo>
                    <a:pt x="583" y="246"/>
                  </a:lnTo>
                  <a:lnTo>
                    <a:pt x="583" y="246"/>
                  </a:lnTo>
                  <a:lnTo>
                    <a:pt x="583" y="246"/>
                  </a:lnTo>
                  <a:lnTo>
                    <a:pt x="585" y="246"/>
                  </a:lnTo>
                  <a:lnTo>
                    <a:pt x="585" y="246"/>
                  </a:lnTo>
                  <a:lnTo>
                    <a:pt x="585" y="246"/>
                  </a:lnTo>
                  <a:lnTo>
                    <a:pt x="585" y="248"/>
                  </a:lnTo>
                  <a:lnTo>
                    <a:pt x="585" y="248"/>
                  </a:lnTo>
                  <a:lnTo>
                    <a:pt x="585" y="248"/>
                  </a:lnTo>
                  <a:lnTo>
                    <a:pt x="585" y="251"/>
                  </a:lnTo>
                  <a:lnTo>
                    <a:pt x="585" y="251"/>
                  </a:lnTo>
                  <a:lnTo>
                    <a:pt x="585" y="251"/>
                  </a:lnTo>
                  <a:lnTo>
                    <a:pt x="583" y="253"/>
                  </a:lnTo>
                  <a:lnTo>
                    <a:pt x="583" y="253"/>
                  </a:lnTo>
                  <a:lnTo>
                    <a:pt x="583" y="253"/>
                  </a:lnTo>
                  <a:lnTo>
                    <a:pt x="583" y="253"/>
                  </a:lnTo>
                  <a:lnTo>
                    <a:pt x="583" y="251"/>
                  </a:lnTo>
                  <a:lnTo>
                    <a:pt x="580" y="251"/>
                  </a:lnTo>
                  <a:lnTo>
                    <a:pt x="580" y="251"/>
                  </a:lnTo>
                  <a:lnTo>
                    <a:pt x="580" y="253"/>
                  </a:lnTo>
                  <a:lnTo>
                    <a:pt x="580" y="253"/>
                  </a:lnTo>
                  <a:lnTo>
                    <a:pt x="580" y="253"/>
                  </a:lnTo>
                  <a:lnTo>
                    <a:pt x="580" y="253"/>
                  </a:lnTo>
                  <a:lnTo>
                    <a:pt x="580" y="253"/>
                  </a:lnTo>
                  <a:lnTo>
                    <a:pt x="580" y="256"/>
                  </a:lnTo>
                  <a:lnTo>
                    <a:pt x="580" y="256"/>
                  </a:lnTo>
                  <a:lnTo>
                    <a:pt x="580" y="256"/>
                  </a:lnTo>
                  <a:lnTo>
                    <a:pt x="580" y="256"/>
                  </a:lnTo>
                  <a:lnTo>
                    <a:pt x="580" y="256"/>
                  </a:lnTo>
                  <a:lnTo>
                    <a:pt x="580" y="258"/>
                  </a:lnTo>
                  <a:lnTo>
                    <a:pt x="580" y="258"/>
                  </a:lnTo>
                  <a:lnTo>
                    <a:pt x="578" y="258"/>
                  </a:lnTo>
                  <a:lnTo>
                    <a:pt x="578" y="256"/>
                  </a:lnTo>
                  <a:lnTo>
                    <a:pt x="578" y="256"/>
                  </a:lnTo>
                  <a:lnTo>
                    <a:pt x="578" y="256"/>
                  </a:lnTo>
                  <a:lnTo>
                    <a:pt x="578" y="256"/>
                  </a:lnTo>
                  <a:lnTo>
                    <a:pt x="578" y="256"/>
                  </a:lnTo>
                  <a:lnTo>
                    <a:pt x="578" y="256"/>
                  </a:lnTo>
                  <a:lnTo>
                    <a:pt x="576" y="256"/>
                  </a:lnTo>
                  <a:lnTo>
                    <a:pt x="576" y="256"/>
                  </a:lnTo>
                  <a:lnTo>
                    <a:pt x="576" y="256"/>
                  </a:lnTo>
                  <a:lnTo>
                    <a:pt x="576" y="256"/>
                  </a:lnTo>
                  <a:lnTo>
                    <a:pt x="576" y="258"/>
                  </a:lnTo>
                  <a:lnTo>
                    <a:pt x="573" y="258"/>
                  </a:lnTo>
                  <a:lnTo>
                    <a:pt x="573" y="258"/>
                  </a:lnTo>
                  <a:lnTo>
                    <a:pt x="573" y="258"/>
                  </a:lnTo>
                  <a:lnTo>
                    <a:pt x="573" y="258"/>
                  </a:lnTo>
                  <a:lnTo>
                    <a:pt x="573" y="258"/>
                  </a:lnTo>
                  <a:lnTo>
                    <a:pt x="571" y="256"/>
                  </a:lnTo>
                  <a:lnTo>
                    <a:pt x="571" y="256"/>
                  </a:lnTo>
                  <a:lnTo>
                    <a:pt x="571" y="256"/>
                  </a:lnTo>
                  <a:lnTo>
                    <a:pt x="571" y="256"/>
                  </a:lnTo>
                  <a:lnTo>
                    <a:pt x="571" y="256"/>
                  </a:lnTo>
                  <a:lnTo>
                    <a:pt x="571" y="253"/>
                  </a:lnTo>
                  <a:lnTo>
                    <a:pt x="569" y="256"/>
                  </a:lnTo>
                  <a:lnTo>
                    <a:pt x="569" y="256"/>
                  </a:lnTo>
                  <a:lnTo>
                    <a:pt x="569" y="256"/>
                  </a:lnTo>
                  <a:lnTo>
                    <a:pt x="569" y="256"/>
                  </a:lnTo>
                  <a:lnTo>
                    <a:pt x="569" y="256"/>
                  </a:lnTo>
                  <a:lnTo>
                    <a:pt x="566" y="256"/>
                  </a:lnTo>
                  <a:lnTo>
                    <a:pt x="566" y="256"/>
                  </a:lnTo>
                  <a:lnTo>
                    <a:pt x="566" y="256"/>
                  </a:lnTo>
                  <a:lnTo>
                    <a:pt x="566" y="256"/>
                  </a:lnTo>
                  <a:lnTo>
                    <a:pt x="564" y="258"/>
                  </a:lnTo>
                  <a:lnTo>
                    <a:pt x="564" y="258"/>
                  </a:lnTo>
                  <a:lnTo>
                    <a:pt x="564" y="258"/>
                  </a:lnTo>
                  <a:lnTo>
                    <a:pt x="564" y="258"/>
                  </a:lnTo>
                  <a:lnTo>
                    <a:pt x="562" y="258"/>
                  </a:lnTo>
                  <a:lnTo>
                    <a:pt x="562" y="260"/>
                  </a:lnTo>
                  <a:lnTo>
                    <a:pt x="559" y="260"/>
                  </a:lnTo>
                  <a:lnTo>
                    <a:pt x="554" y="260"/>
                  </a:lnTo>
                  <a:lnTo>
                    <a:pt x="552" y="260"/>
                  </a:lnTo>
                  <a:lnTo>
                    <a:pt x="552" y="260"/>
                  </a:lnTo>
                  <a:lnTo>
                    <a:pt x="552" y="260"/>
                  </a:lnTo>
                  <a:lnTo>
                    <a:pt x="552" y="260"/>
                  </a:lnTo>
                  <a:lnTo>
                    <a:pt x="552" y="258"/>
                  </a:lnTo>
                  <a:lnTo>
                    <a:pt x="552" y="258"/>
                  </a:lnTo>
                  <a:lnTo>
                    <a:pt x="552" y="258"/>
                  </a:lnTo>
                  <a:lnTo>
                    <a:pt x="552" y="258"/>
                  </a:lnTo>
                  <a:lnTo>
                    <a:pt x="552" y="258"/>
                  </a:lnTo>
                  <a:lnTo>
                    <a:pt x="552" y="258"/>
                  </a:lnTo>
                  <a:lnTo>
                    <a:pt x="552" y="258"/>
                  </a:lnTo>
                  <a:lnTo>
                    <a:pt x="550" y="258"/>
                  </a:lnTo>
                  <a:lnTo>
                    <a:pt x="547" y="258"/>
                  </a:lnTo>
                  <a:lnTo>
                    <a:pt x="547" y="258"/>
                  </a:lnTo>
                  <a:lnTo>
                    <a:pt x="547" y="258"/>
                  </a:lnTo>
                  <a:lnTo>
                    <a:pt x="547" y="258"/>
                  </a:lnTo>
                  <a:lnTo>
                    <a:pt x="547" y="258"/>
                  </a:lnTo>
                  <a:lnTo>
                    <a:pt x="547" y="258"/>
                  </a:lnTo>
                  <a:lnTo>
                    <a:pt x="545" y="260"/>
                  </a:lnTo>
                  <a:lnTo>
                    <a:pt x="545" y="258"/>
                  </a:lnTo>
                  <a:lnTo>
                    <a:pt x="545" y="258"/>
                  </a:lnTo>
                  <a:lnTo>
                    <a:pt x="543" y="258"/>
                  </a:lnTo>
                  <a:lnTo>
                    <a:pt x="543" y="258"/>
                  </a:lnTo>
                  <a:lnTo>
                    <a:pt x="543" y="258"/>
                  </a:lnTo>
                  <a:lnTo>
                    <a:pt x="543" y="258"/>
                  </a:lnTo>
                  <a:lnTo>
                    <a:pt x="543" y="260"/>
                  </a:lnTo>
                  <a:lnTo>
                    <a:pt x="540" y="260"/>
                  </a:lnTo>
                  <a:lnTo>
                    <a:pt x="540" y="260"/>
                  </a:lnTo>
                  <a:lnTo>
                    <a:pt x="540" y="258"/>
                  </a:lnTo>
                  <a:lnTo>
                    <a:pt x="538" y="258"/>
                  </a:lnTo>
                  <a:lnTo>
                    <a:pt x="538" y="258"/>
                  </a:lnTo>
                  <a:lnTo>
                    <a:pt x="538" y="258"/>
                  </a:lnTo>
                  <a:lnTo>
                    <a:pt x="535" y="258"/>
                  </a:lnTo>
                  <a:lnTo>
                    <a:pt x="535" y="258"/>
                  </a:lnTo>
                  <a:lnTo>
                    <a:pt x="535" y="258"/>
                  </a:lnTo>
                  <a:lnTo>
                    <a:pt x="535" y="256"/>
                  </a:lnTo>
                  <a:lnTo>
                    <a:pt x="535" y="256"/>
                  </a:lnTo>
                  <a:lnTo>
                    <a:pt x="535" y="256"/>
                  </a:lnTo>
                  <a:lnTo>
                    <a:pt x="535" y="253"/>
                  </a:lnTo>
                  <a:lnTo>
                    <a:pt x="535" y="251"/>
                  </a:lnTo>
                  <a:lnTo>
                    <a:pt x="535" y="251"/>
                  </a:lnTo>
                  <a:lnTo>
                    <a:pt x="535" y="251"/>
                  </a:lnTo>
                  <a:lnTo>
                    <a:pt x="535" y="251"/>
                  </a:lnTo>
                  <a:lnTo>
                    <a:pt x="535" y="248"/>
                  </a:lnTo>
                  <a:lnTo>
                    <a:pt x="535" y="248"/>
                  </a:lnTo>
                  <a:lnTo>
                    <a:pt x="531" y="246"/>
                  </a:lnTo>
                  <a:lnTo>
                    <a:pt x="528" y="244"/>
                  </a:lnTo>
                  <a:lnTo>
                    <a:pt x="526" y="244"/>
                  </a:lnTo>
                  <a:lnTo>
                    <a:pt x="526" y="241"/>
                  </a:lnTo>
                  <a:lnTo>
                    <a:pt x="526" y="241"/>
                  </a:lnTo>
                  <a:lnTo>
                    <a:pt x="526" y="241"/>
                  </a:lnTo>
                  <a:lnTo>
                    <a:pt x="526" y="241"/>
                  </a:lnTo>
                  <a:lnTo>
                    <a:pt x="526" y="241"/>
                  </a:lnTo>
                  <a:lnTo>
                    <a:pt x="528" y="241"/>
                  </a:lnTo>
                  <a:lnTo>
                    <a:pt x="531" y="239"/>
                  </a:lnTo>
                  <a:lnTo>
                    <a:pt x="531" y="239"/>
                  </a:lnTo>
                  <a:lnTo>
                    <a:pt x="533" y="239"/>
                  </a:lnTo>
                  <a:lnTo>
                    <a:pt x="533" y="237"/>
                  </a:lnTo>
                  <a:lnTo>
                    <a:pt x="533" y="237"/>
                  </a:lnTo>
                  <a:lnTo>
                    <a:pt x="531" y="237"/>
                  </a:lnTo>
                  <a:lnTo>
                    <a:pt x="531" y="234"/>
                  </a:lnTo>
                  <a:lnTo>
                    <a:pt x="531" y="234"/>
                  </a:lnTo>
                  <a:lnTo>
                    <a:pt x="531" y="234"/>
                  </a:lnTo>
                  <a:lnTo>
                    <a:pt x="531" y="232"/>
                  </a:lnTo>
                  <a:lnTo>
                    <a:pt x="531" y="232"/>
                  </a:lnTo>
                  <a:lnTo>
                    <a:pt x="531" y="232"/>
                  </a:lnTo>
                  <a:lnTo>
                    <a:pt x="531" y="232"/>
                  </a:lnTo>
                  <a:lnTo>
                    <a:pt x="533" y="232"/>
                  </a:lnTo>
                  <a:lnTo>
                    <a:pt x="533" y="232"/>
                  </a:lnTo>
                  <a:lnTo>
                    <a:pt x="533" y="230"/>
                  </a:lnTo>
                  <a:lnTo>
                    <a:pt x="533" y="230"/>
                  </a:lnTo>
                  <a:lnTo>
                    <a:pt x="533" y="230"/>
                  </a:lnTo>
                  <a:lnTo>
                    <a:pt x="531" y="230"/>
                  </a:lnTo>
                  <a:lnTo>
                    <a:pt x="531" y="230"/>
                  </a:lnTo>
                  <a:lnTo>
                    <a:pt x="528" y="230"/>
                  </a:lnTo>
                  <a:lnTo>
                    <a:pt x="528" y="230"/>
                  </a:lnTo>
                  <a:lnTo>
                    <a:pt x="524" y="227"/>
                  </a:lnTo>
                  <a:lnTo>
                    <a:pt x="524" y="227"/>
                  </a:lnTo>
                  <a:lnTo>
                    <a:pt x="521" y="225"/>
                  </a:lnTo>
                  <a:lnTo>
                    <a:pt x="521" y="225"/>
                  </a:lnTo>
                  <a:lnTo>
                    <a:pt x="521" y="225"/>
                  </a:lnTo>
                  <a:lnTo>
                    <a:pt x="521" y="225"/>
                  </a:lnTo>
                  <a:lnTo>
                    <a:pt x="521" y="222"/>
                  </a:lnTo>
                  <a:lnTo>
                    <a:pt x="521" y="222"/>
                  </a:lnTo>
                  <a:lnTo>
                    <a:pt x="519" y="222"/>
                  </a:lnTo>
                  <a:lnTo>
                    <a:pt x="519" y="222"/>
                  </a:lnTo>
                  <a:lnTo>
                    <a:pt x="517" y="222"/>
                  </a:lnTo>
                  <a:lnTo>
                    <a:pt x="512" y="220"/>
                  </a:lnTo>
                  <a:lnTo>
                    <a:pt x="512" y="220"/>
                  </a:lnTo>
                  <a:lnTo>
                    <a:pt x="512" y="218"/>
                  </a:lnTo>
                  <a:lnTo>
                    <a:pt x="512" y="218"/>
                  </a:lnTo>
                  <a:lnTo>
                    <a:pt x="512" y="218"/>
                  </a:lnTo>
                  <a:lnTo>
                    <a:pt x="512" y="215"/>
                  </a:lnTo>
                  <a:lnTo>
                    <a:pt x="512" y="215"/>
                  </a:lnTo>
                  <a:lnTo>
                    <a:pt x="509" y="213"/>
                  </a:lnTo>
                  <a:lnTo>
                    <a:pt x="507" y="213"/>
                  </a:lnTo>
                  <a:lnTo>
                    <a:pt x="507" y="213"/>
                  </a:lnTo>
                  <a:lnTo>
                    <a:pt x="507" y="211"/>
                  </a:lnTo>
                  <a:lnTo>
                    <a:pt x="509" y="208"/>
                  </a:lnTo>
                  <a:lnTo>
                    <a:pt x="512" y="203"/>
                  </a:lnTo>
                  <a:lnTo>
                    <a:pt x="512" y="201"/>
                  </a:lnTo>
                  <a:lnTo>
                    <a:pt x="514" y="199"/>
                  </a:lnTo>
                  <a:lnTo>
                    <a:pt x="517" y="199"/>
                  </a:lnTo>
                  <a:lnTo>
                    <a:pt x="517" y="196"/>
                  </a:lnTo>
                  <a:lnTo>
                    <a:pt x="517" y="196"/>
                  </a:lnTo>
                  <a:lnTo>
                    <a:pt x="514" y="194"/>
                  </a:lnTo>
                  <a:lnTo>
                    <a:pt x="514" y="194"/>
                  </a:lnTo>
                  <a:lnTo>
                    <a:pt x="514" y="194"/>
                  </a:lnTo>
                  <a:lnTo>
                    <a:pt x="514" y="194"/>
                  </a:lnTo>
                  <a:lnTo>
                    <a:pt x="509" y="194"/>
                  </a:lnTo>
                  <a:lnTo>
                    <a:pt x="509" y="192"/>
                  </a:lnTo>
                  <a:lnTo>
                    <a:pt x="509" y="192"/>
                  </a:lnTo>
                  <a:lnTo>
                    <a:pt x="509" y="192"/>
                  </a:lnTo>
                  <a:lnTo>
                    <a:pt x="509" y="192"/>
                  </a:lnTo>
                  <a:lnTo>
                    <a:pt x="509" y="192"/>
                  </a:lnTo>
                  <a:lnTo>
                    <a:pt x="509" y="192"/>
                  </a:lnTo>
                  <a:lnTo>
                    <a:pt x="509" y="189"/>
                  </a:lnTo>
                  <a:lnTo>
                    <a:pt x="509" y="189"/>
                  </a:lnTo>
                  <a:lnTo>
                    <a:pt x="512" y="189"/>
                  </a:lnTo>
                  <a:lnTo>
                    <a:pt x="512" y="189"/>
                  </a:lnTo>
                  <a:lnTo>
                    <a:pt x="512" y="189"/>
                  </a:lnTo>
                  <a:lnTo>
                    <a:pt x="512" y="189"/>
                  </a:lnTo>
                  <a:lnTo>
                    <a:pt x="512" y="189"/>
                  </a:lnTo>
                  <a:lnTo>
                    <a:pt x="509" y="187"/>
                  </a:lnTo>
                  <a:lnTo>
                    <a:pt x="512" y="187"/>
                  </a:lnTo>
                  <a:lnTo>
                    <a:pt x="512" y="187"/>
                  </a:lnTo>
                  <a:lnTo>
                    <a:pt x="512" y="187"/>
                  </a:lnTo>
                  <a:lnTo>
                    <a:pt x="512" y="187"/>
                  </a:lnTo>
                  <a:lnTo>
                    <a:pt x="512" y="187"/>
                  </a:lnTo>
                  <a:lnTo>
                    <a:pt x="512" y="187"/>
                  </a:lnTo>
                  <a:lnTo>
                    <a:pt x="512" y="187"/>
                  </a:lnTo>
                  <a:lnTo>
                    <a:pt x="514" y="187"/>
                  </a:lnTo>
                  <a:lnTo>
                    <a:pt x="514" y="185"/>
                  </a:lnTo>
                  <a:lnTo>
                    <a:pt x="514" y="185"/>
                  </a:lnTo>
                  <a:lnTo>
                    <a:pt x="514" y="185"/>
                  </a:lnTo>
                  <a:lnTo>
                    <a:pt x="514" y="185"/>
                  </a:lnTo>
                  <a:lnTo>
                    <a:pt x="514" y="182"/>
                  </a:lnTo>
                  <a:lnTo>
                    <a:pt x="512" y="177"/>
                  </a:lnTo>
                  <a:lnTo>
                    <a:pt x="512" y="177"/>
                  </a:lnTo>
                  <a:lnTo>
                    <a:pt x="512" y="175"/>
                  </a:lnTo>
                  <a:lnTo>
                    <a:pt x="512" y="175"/>
                  </a:lnTo>
                  <a:lnTo>
                    <a:pt x="512" y="175"/>
                  </a:lnTo>
                  <a:lnTo>
                    <a:pt x="512" y="175"/>
                  </a:lnTo>
                  <a:lnTo>
                    <a:pt x="512" y="173"/>
                  </a:lnTo>
                  <a:lnTo>
                    <a:pt x="512" y="173"/>
                  </a:lnTo>
                  <a:lnTo>
                    <a:pt x="512" y="173"/>
                  </a:lnTo>
                  <a:lnTo>
                    <a:pt x="512" y="173"/>
                  </a:lnTo>
                  <a:lnTo>
                    <a:pt x="512" y="173"/>
                  </a:lnTo>
                  <a:lnTo>
                    <a:pt x="512" y="173"/>
                  </a:lnTo>
                  <a:lnTo>
                    <a:pt x="512" y="170"/>
                  </a:lnTo>
                  <a:lnTo>
                    <a:pt x="512" y="170"/>
                  </a:lnTo>
                  <a:lnTo>
                    <a:pt x="512" y="170"/>
                  </a:lnTo>
                  <a:lnTo>
                    <a:pt x="512" y="168"/>
                  </a:lnTo>
                  <a:lnTo>
                    <a:pt x="512" y="168"/>
                  </a:lnTo>
                  <a:lnTo>
                    <a:pt x="512" y="168"/>
                  </a:lnTo>
                  <a:lnTo>
                    <a:pt x="514" y="168"/>
                  </a:lnTo>
                  <a:lnTo>
                    <a:pt x="514" y="168"/>
                  </a:lnTo>
                  <a:lnTo>
                    <a:pt x="514" y="166"/>
                  </a:lnTo>
                  <a:lnTo>
                    <a:pt x="514" y="159"/>
                  </a:lnTo>
                  <a:lnTo>
                    <a:pt x="517" y="159"/>
                  </a:lnTo>
                  <a:lnTo>
                    <a:pt x="517" y="159"/>
                  </a:lnTo>
                  <a:lnTo>
                    <a:pt x="519" y="159"/>
                  </a:lnTo>
                  <a:lnTo>
                    <a:pt x="519" y="159"/>
                  </a:lnTo>
                  <a:lnTo>
                    <a:pt x="519" y="159"/>
                  </a:lnTo>
                  <a:lnTo>
                    <a:pt x="519" y="159"/>
                  </a:lnTo>
                  <a:lnTo>
                    <a:pt x="521" y="154"/>
                  </a:lnTo>
                  <a:lnTo>
                    <a:pt x="521" y="154"/>
                  </a:lnTo>
                  <a:lnTo>
                    <a:pt x="521" y="154"/>
                  </a:lnTo>
                  <a:lnTo>
                    <a:pt x="521" y="154"/>
                  </a:lnTo>
                  <a:lnTo>
                    <a:pt x="521" y="151"/>
                  </a:lnTo>
                  <a:lnTo>
                    <a:pt x="524" y="151"/>
                  </a:lnTo>
                  <a:lnTo>
                    <a:pt x="524" y="151"/>
                  </a:lnTo>
                  <a:lnTo>
                    <a:pt x="521" y="151"/>
                  </a:lnTo>
                  <a:lnTo>
                    <a:pt x="521" y="149"/>
                  </a:lnTo>
                  <a:lnTo>
                    <a:pt x="524" y="147"/>
                  </a:lnTo>
                  <a:lnTo>
                    <a:pt x="524" y="147"/>
                  </a:lnTo>
                  <a:lnTo>
                    <a:pt x="524" y="147"/>
                  </a:lnTo>
                  <a:lnTo>
                    <a:pt x="524" y="147"/>
                  </a:lnTo>
                  <a:lnTo>
                    <a:pt x="524" y="147"/>
                  </a:lnTo>
                  <a:lnTo>
                    <a:pt x="524" y="144"/>
                  </a:lnTo>
                  <a:lnTo>
                    <a:pt x="524" y="144"/>
                  </a:lnTo>
                  <a:lnTo>
                    <a:pt x="524" y="144"/>
                  </a:lnTo>
                  <a:lnTo>
                    <a:pt x="524" y="144"/>
                  </a:lnTo>
                  <a:lnTo>
                    <a:pt x="524" y="144"/>
                  </a:lnTo>
                  <a:lnTo>
                    <a:pt x="524" y="140"/>
                  </a:lnTo>
                  <a:lnTo>
                    <a:pt x="524" y="140"/>
                  </a:lnTo>
                  <a:lnTo>
                    <a:pt x="524" y="140"/>
                  </a:lnTo>
                  <a:lnTo>
                    <a:pt x="524" y="140"/>
                  </a:lnTo>
                  <a:lnTo>
                    <a:pt x="521" y="137"/>
                  </a:lnTo>
                  <a:lnTo>
                    <a:pt x="521" y="137"/>
                  </a:lnTo>
                  <a:lnTo>
                    <a:pt x="521" y="137"/>
                  </a:lnTo>
                  <a:lnTo>
                    <a:pt x="521" y="137"/>
                  </a:lnTo>
                  <a:lnTo>
                    <a:pt x="519" y="137"/>
                  </a:lnTo>
                  <a:lnTo>
                    <a:pt x="519" y="137"/>
                  </a:lnTo>
                  <a:lnTo>
                    <a:pt x="519" y="137"/>
                  </a:lnTo>
                  <a:lnTo>
                    <a:pt x="519" y="137"/>
                  </a:lnTo>
                  <a:lnTo>
                    <a:pt x="517" y="137"/>
                  </a:lnTo>
                  <a:lnTo>
                    <a:pt x="517" y="137"/>
                  </a:lnTo>
                  <a:lnTo>
                    <a:pt x="517" y="137"/>
                  </a:lnTo>
                  <a:lnTo>
                    <a:pt x="517" y="137"/>
                  </a:lnTo>
                  <a:lnTo>
                    <a:pt x="517" y="137"/>
                  </a:lnTo>
                  <a:lnTo>
                    <a:pt x="517" y="137"/>
                  </a:lnTo>
                  <a:lnTo>
                    <a:pt x="514" y="135"/>
                  </a:lnTo>
                  <a:lnTo>
                    <a:pt x="514" y="135"/>
                  </a:lnTo>
                  <a:lnTo>
                    <a:pt x="514" y="135"/>
                  </a:lnTo>
                  <a:lnTo>
                    <a:pt x="514" y="135"/>
                  </a:lnTo>
                  <a:lnTo>
                    <a:pt x="512" y="135"/>
                  </a:lnTo>
                  <a:lnTo>
                    <a:pt x="512" y="132"/>
                  </a:lnTo>
                  <a:lnTo>
                    <a:pt x="512" y="132"/>
                  </a:lnTo>
                  <a:lnTo>
                    <a:pt x="512" y="132"/>
                  </a:lnTo>
                  <a:lnTo>
                    <a:pt x="512" y="132"/>
                  </a:lnTo>
                  <a:lnTo>
                    <a:pt x="512" y="132"/>
                  </a:lnTo>
                  <a:lnTo>
                    <a:pt x="512" y="132"/>
                  </a:lnTo>
                  <a:lnTo>
                    <a:pt x="509" y="135"/>
                  </a:lnTo>
                  <a:lnTo>
                    <a:pt x="509" y="135"/>
                  </a:lnTo>
                  <a:lnTo>
                    <a:pt x="509" y="135"/>
                  </a:lnTo>
                  <a:lnTo>
                    <a:pt x="509" y="135"/>
                  </a:lnTo>
                  <a:lnTo>
                    <a:pt x="509" y="135"/>
                  </a:lnTo>
                  <a:lnTo>
                    <a:pt x="507" y="132"/>
                  </a:lnTo>
                  <a:lnTo>
                    <a:pt x="505" y="132"/>
                  </a:lnTo>
                  <a:lnTo>
                    <a:pt x="502" y="132"/>
                  </a:lnTo>
                  <a:lnTo>
                    <a:pt x="502" y="132"/>
                  </a:lnTo>
                  <a:lnTo>
                    <a:pt x="502" y="132"/>
                  </a:lnTo>
                  <a:lnTo>
                    <a:pt x="502" y="132"/>
                  </a:lnTo>
                  <a:lnTo>
                    <a:pt x="500" y="132"/>
                  </a:lnTo>
                  <a:lnTo>
                    <a:pt x="500" y="132"/>
                  </a:lnTo>
                  <a:lnTo>
                    <a:pt x="498" y="132"/>
                  </a:lnTo>
                  <a:lnTo>
                    <a:pt x="498" y="132"/>
                  </a:lnTo>
                  <a:lnTo>
                    <a:pt x="498" y="132"/>
                  </a:lnTo>
                  <a:lnTo>
                    <a:pt x="498" y="132"/>
                  </a:lnTo>
                  <a:lnTo>
                    <a:pt x="498" y="135"/>
                  </a:lnTo>
                  <a:lnTo>
                    <a:pt x="498" y="135"/>
                  </a:lnTo>
                  <a:lnTo>
                    <a:pt x="498" y="135"/>
                  </a:lnTo>
                  <a:lnTo>
                    <a:pt x="495" y="135"/>
                  </a:lnTo>
                  <a:lnTo>
                    <a:pt x="495" y="135"/>
                  </a:lnTo>
                  <a:lnTo>
                    <a:pt x="495" y="135"/>
                  </a:lnTo>
                  <a:lnTo>
                    <a:pt x="495" y="135"/>
                  </a:lnTo>
                  <a:lnTo>
                    <a:pt x="493" y="135"/>
                  </a:lnTo>
                  <a:lnTo>
                    <a:pt x="493" y="135"/>
                  </a:lnTo>
                  <a:lnTo>
                    <a:pt x="493" y="135"/>
                  </a:lnTo>
                  <a:lnTo>
                    <a:pt x="486" y="135"/>
                  </a:lnTo>
                  <a:lnTo>
                    <a:pt x="486" y="135"/>
                  </a:lnTo>
                  <a:lnTo>
                    <a:pt x="486" y="135"/>
                  </a:lnTo>
                  <a:lnTo>
                    <a:pt x="486" y="135"/>
                  </a:lnTo>
                  <a:lnTo>
                    <a:pt x="486" y="135"/>
                  </a:lnTo>
                  <a:lnTo>
                    <a:pt x="486" y="135"/>
                  </a:lnTo>
                  <a:lnTo>
                    <a:pt x="486" y="132"/>
                  </a:lnTo>
                  <a:lnTo>
                    <a:pt x="486" y="132"/>
                  </a:lnTo>
                  <a:lnTo>
                    <a:pt x="486" y="130"/>
                  </a:lnTo>
                  <a:lnTo>
                    <a:pt x="486" y="130"/>
                  </a:lnTo>
                  <a:lnTo>
                    <a:pt x="486" y="130"/>
                  </a:lnTo>
                  <a:lnTo>
                    <a:pt x="483" y="128"/>
                  </a:lnTo>
                  <a:lnTo>
                    <a:pt x="483" y="128"/>
                  </a:lnTo>
                  <a:lnTo>
                    <a:pt x="483" y="125"/>
                  </a:lnTo>
                  <a:lnTo>
                    <a:pt x="483" y="125"/>
                  </a:lnTo>
                  <a:lnTo>
                    <a:pt x="481" y="121"/>
                  </a:lnTo>
                  <a:lnTo>
                    <a:pt x="481" y="118"/>
                  </a:lnTo>
                  <a:lnTo>
                    <a:pt x="481" y="118"/>
                  </a:lnTo>
                  <a:lnTo>
                    <a:pt x="481" y="118"/>
                  </a:lnTo>
                  <a:lnTo>
                    <a:pt x="479" y="118"/>
                  </a:lnTo>
                  <a:lnTo>
                    <a:pt x="479" y="116"/>
                  </a:lnTo>
                  <a:lnTo>
                    <a:pt x="474" y="114"/>
                  </a:lnTo>
                  <a:lnTo>
                    <a:pt x="474" y="111"/>
                  </a:lnTo>
                  <a:lnTo>
                    <a:pt x="474" y="111"/>
                  </a:lnTo>
                  <a:lnTo>
                    <a:pt x="474" y="109"/>
                  </a:lnTo>
                  <a:lnTo>
                    <a:pt x="474" y="109"/>
                  </a:lnTo>
                  <a:lnTo>
                    <a:pt x="474" y="102"/>
                  </a:lnTo>
                  <a:lnTo>
                    <a:pt x="474" y="102"/>
                  </a:lnTo>
                  <a:lnTo>
                    <a:pt x="474" y="102"/>
                  </a:lnTo>
                  <a:lnTo>
                    <a:pt x="474" y="102"/>
                  </a:lnTo>
                  <a:lnTo>
                    <a:pt x="474" y="102"/>
                  </a:lnTo>
                  <a:lnTo>
                    <a:pt x="474" y="99"/>
                  </a:lnTo>
                  <a:lnTo>
                    <a:pt x="474" y="99"/>
                  </a:lnTo>
                  <a:lnTo>
                    <a:pt x="474" y="99"/>
                  </a:lnTo>
                  <a:lnTo>
                    <a:pt x="472" y="99"/>
                  </a:lnTo>
                  <a:lnTo>
                    <a:pt x="472" y="97"/>
                  </a:lnTo>
                  <a:lnTo>
                    <a:pt x="472" y="97"/>
                  </a:lnTo>
                  <a:lnTo>
                    <a:pt x="469" y="97"/>
                  </a:lnTo>
                  <a:lnTo>
                    <a:pt x="469" y="95"/>
                  </a:lnTo>
                  <a:lnTo>
                    <a:pt x="469" y="95"/>
                  </a:lnTo>
                  <a:lnTo>
                    <a:pt x="469" y="95"/>
                  </a:lnTo>
                  <a:lnTo>
                    <a:pt x="469" y="95"/>
                  </a:lnTo>
                  <a:lnTo>
                    <a:pt x="467" y="95"/>
                  </a:lnTo>
                  <a:lnTo>
                    <a:pt x="467" y="95"/>
                  </a:lnTo>
                  <a:lnTo>
                    <a:pt x="467" y="92"/>
                  </a:lnTo>
                  <a:lnTo>
                    <a:pt x="467" y="92"/>
                  </a:lnTo>
                  <a:lnTo>
                    <a:pt x="469" y="85"/>
                  </a:lnTo>
                  <a:lnTo>
                    <a:pt x="469" y="83"/>
                  </a:lnTo>
                  <a:lnTo>
                    <a:pt x="469" y="83"/>
                  </a:lnTo>
                  <a:lnTo>
                    <a:pt x="472" y="83"/>
                  </a:lnTo>
                  <a:lnTo>
                    <a:pt x="472" y="83"/>
                  </a:lnTo>
                  <a:lnTo>
                    <a:pt x="472" y="80"/>
                  </a:lnTo>
                  <a:lnTo>
                    <a:pt x="472" y="80"/>
                  </a:lnTo>
                  <a:lnTo>
                    <a:pt x="472" y="78"/>
                  </a:lnTo>
                  <a:lnTo>
                    <a:pt x="472" y="78"/>
                  </a:lnTo>
                  <a:lnTo>
                    <a:pt x="472" y="76"/>
                  </a:lnTo>
                  <a:lnTo>
                    <a:pt x="474" y="76"/>
                  </a:lnTo>
                  <a:lnTo>
                    <a:pt x="474" y="76"/>
                  </a:lnTo>
                  <a:lnTo>
                    <a:pt x="474" y="76"/>
                  </a:lnTo>
                  <a:lnTo>
                    <a:pt x="474" y="76"/>
                  </a:lnTo>
                  <a:lnTo>
                    <a:pt x="476" y="73"/>
                  </a:lnTo>
                  <a:lnTo>
                    <a:pt x="476" y="73"/>
                  </a:lnTo>
                  <a:lnTo>
                    <a:pt x="476" y="73"/>
                  </a:lnTo>
                  <a:lnTo>
                    <a:pt x="476" y="71"/>
                  </a:lnTo>
                  <a:lnTo>
                    <a:pt x="476" y="71"/>
                  </a:lnTo>
                  <a:lnTo>
                    <a:pt x="474" y="64"/>
                  </a:lnTo>
                  <a:lnTo>
                    <a:pt x="474" y="64"/>
                  </a:lnTo>
                  <a:lnTo>
                    <a:pt x="474" y="64"/>
                  </a:lnTo>
                  <a:lnTo>
                    <a:pt x="474" y="61"/>
                  </a:lnTo>
                  <a:lnTo>
                    <a:pt x="474" y="61"/>
                  </a:lnTo>
                  <a:lnTo>
                    <a:pt x="474" y="61"/>
                  </a:lnTo>
                  <a:lnTo>
                    <a:pt x="464" y="59"/>
                  </a:lnTo>
                  <a:lnTo>
                    <a:pt x="464" y="57"/>
                  </a:lnTo>
                  <a:lnTo>
                    <a:pt x="462" y="54"/>
                  </a:lnTo>
                  <a:lnTo>
                    <a:pt x="462" y="54"/>
                  </a:lnTo>
                  <a:lnTo>
                    <a:pt x="462" y="54"/>
                  </a:lnTo>
                  <a:lnTo>
                    <a:pt x="462" y="54"/>
                  </a:lnTo>
                  <a:lnTo>
                    <a:pt x="462" y="52"/>
                  </a:lnTo>
                  <a:lnTo>
                    <a:pt x="462" y="52"/>
                  </a:lnTo>
                  <a:lnTo>
                    <a:pt x="462" y="50"/>
                  </a:lnTo>
                  <a:lnTo>
                    <a:pt x="462" y="45"/>
                  </a:lnTo>
                  <a:lnTo>
                    <a:pt x="462" y="43"/>
                  </a:lnTo>
                  <a:lnTo>
                    <a:pt x="464" y="43"/>
                  </a:lnTo>
                  <a:lnTo>
                    <a:pt x="464" y="43"/>
                  </a:lnTo>
                  <a:lnTo>
                    <a:pt x="464" y="43"/>
                  </a:lnTo>
                  <a:lnTo>
                    <a:pt x="464" y="40"/>
                  </a:lnTo>
                  <a:lnTo>
                    <a:pt x="464" y="40"/>
                  </a:lnTo>
                  <a:lnTo>
                    <a:pt x="464" y="40"/>
                  </a:lnTo>
                  <a:lnTo>
                    <a:pt x="467" y="40"/>
                  </a:lnTo>
                  <a:lnTo>
                    <a:pt x="467" y="38"/>
                  </a:lnTo>
                  <a:lnTo>
                    <a:pt x="467" y="38"/>
                  </a:lnTo>
                  <a:lnTo>
                    <a:pt x="467" y="38"/>
                  </a:lnTo>
                  <a:lnTo>
                    <a:pt x="467" y="35"/>
                  </a:lnTo>
                  <a:lnTo>
                    <a:pt x="464" y="33"/>
                  </a:lnTo>
                  <a:lnTo>
                    <a:pt x="464" y="33"/>
                  </a:lnTo>
                  <a:lnTo>
                    <a:pt x="462" y="31"/>
                  </a:lnTo>
                  <a:lnTo>
                    <a:pt x="462" y="28"/>
                  </a:lnTo>
                  <a:lnTo>
                    <a:pt x="455" y="24"/>
                  </a:lnTo>
                  <a:lnTo>
                    <a:pt x="455" y="24"/>
                  </a:lnTo>
                  <a:lnTo>
                    <a:pt x="453" y="24"/>
                  </a:lnTo>
                  <a:lnTo>
                    <a:pt x="453" y="24"/>
                  </a:lnTo>
                  <a:lnTo>
                    <a:pt x="450" y="21"/>
                  </a:lnTo>
                  <a:lnTo>
                    <a:pt x="450" y="21"/>
                  </a:lnTo>
                  <a:lnTo>
                    <a:pt x="450" y="21"/>
                  </a:lnTo>
                  <a:lnTo>
                    <a:pt x="450" y="19"/>
                  </a:lnTo>
                  <a:lnTo>
                    <a:pt x="450" y="19"/>
                  </a:lnTo>
                  <a:lnTo>
                    <a:pt x="450" y="19"/>
                  </a:lnTo>
                  <a:lnTo>
                    <a:pt x="450" y="19"/>
                  </a:lnTo>
                  <a:lnTo>
                    <a:pt x="450" y="16"/>
                  </a:lnTo>
                  <a:lnTo>
                    <a:pt x="450" y="16"/>
                  </a:lnTo>
                  <a:lnTo>
                    <a:pt x="448" y="16"/>
                  </a:lnTo>
                  <a:lnTo>
                    <a:pt x="448" y="14"/>
                  </a:lnTo>
                  <a:lnTo>
                    <a:pt x="446" y="16"/>
                  </a:lnTo>
                  <a:lnTo>
                    <a:pt x="446" y="16"/>
                  </a:lnTo>
                  <a:lnTo>
                    <a:pt x="443" y="16"/>
                  </a:lnTo>
                  <a:lnTo>
                    <a:pt x="441" y="16"/>
                  </a:lnTo>
                  <a:lnTo>
                    <a:pt x="438" y="16"/>
                  </a:lnTo>
                  <a:lnTo>
                    <a:pt x="438" y="19"/>
                  </a:lnTo>
                  <a:lnTo>
                    <a:pt x="438" y="19"/>
                  </a:lnTo>
                  <a:lnTo>
                    <a:pt x="436" y="21"/>
                  </a:lnTo>
                  <a:lnTo>
                    <a:pt x="436" y="21"/>
                  </a:lnTo>
                  <a:lnTo>
                    <a:pt x="434" y="21"/>
                  </a:lnTo>
                  <a:lnTo>
                    <a:pt x="431" y="19"/>
                  </a:lnTo>
                  <a:lnTo>
                    <a:pt x="429" y="16"/>
                  </a:lnTo>
                  <a:lnTo>
                    <a:pt x="429" y="16"/>
                  </a:lnTo>
                  <a:lnTo>
                    <a:pt x="419" y="16"/>
                  </a:lnTo>
                  <a:lnTo>
                    <a:pt x="417" y="16"/>
                  </a:lnTo>
                  <a:lnTo>
                    <a:pt x="417" y="16"/>
                  </a:lnTo>
                  <a:lnTo>
                    <a:pt x="417" y="19"/>
                  </a:lnTo>
                  <a:lnTo>
                    <a:pt x="417" y="19"/>
                  </a:lnTo>
                  <a:lnTo>
                    <a:pt x="417" y="19"/>
                  </a:lnTo>
                  <a:lnTo>
                    <a:pt x="417" y="21"/>
                  </a:lnTo>
                  <a:lnTo>
                    <a:pt x="417" y="24"/>
                  </a:lnTo>
                  <a:lnTo>
                    <a:pt x="417" y="24"/>
                  </a:lnTo>
                  <a:lnTo>
                    <a:pt x="415" y="26"/>
                  </a:lnTo>
                  <a:lnTo>
                    <a:pt x="415" y="28"/>
                  </a:lnTo>
                  <a:lnTo>
                    <a:pt x="415" y="28"/>
                  </a:lnTo>
                  <a:lnTo>
                    <a:pt x="412" y="28"/>
                  </a:lnTo>
                  <a:lnTo>
                    <a:pt x="412" y="28"/>
                  </a:lnTo>
                  <a:lnTo>
                    <a:pt x="412" y="26"/>
                  </a:lnTo>
                  <a:lnTo>
                    <a:pt x="410" y="26"/>
                  </a:lnTo>
                  <a:lnTo>
                    <a:pt x="410" y="26"/>
                  </a:lnTo>
                  <a:lnTo>
                    <a:pt x="410" y="24"/>
                  </a:lnTo>
                  <a:lnTo>
                    <a:pt x="410" y="24"/>
                  </a:lnTo>
                  <a:lnTo>
                    <a:pt x="410" y="21"/>
                  </a:lnTo>
                  <a:lnTo>
                    <a:pt x="410" y="21"/>
                  </a:lnTo>
                  <a:lnTo>
                    <a:pt x="408" y="21"/>
                  </a:lnTo>
                  <a:lnTo>
                    <a:pt x="408" y="21"/>
                  </a:lnTo>
                  <a:lnTo>
                    <a:pt x="408" y="24"/>
                  </a:lnTo>
                  <a:lnTo>
                    <a:pt x="408" y="26"/>
                  </a:lnTo>
                  <a:lnTo>
                    <a:pt x="405" y="28"/>
                  </a:lnTo>
                  <a:lnTo>
                    <a:pt x="405" y="28"/>
                  </a:lnTo>
                  <a:lnTo>
                    <a:pt x="405" y="28"/>
                  </a:lnTo>
                  <a:lnTo>
                    <a:pt x="403" y="28"/>
                  </a:lnTo>
                  <a:lnTo>
                    <a:pt x="403" y="28"/>
                  </a:lnTo>
                  <a:lnTo>
                    <a:pt x="403" y="31"/>
                  </a:lnTo>
                  <a:lnTo>
                    <a:pt x="403" y="31"/>
                  </a:lnTo>
                  <a:lnTo>
                    <a:pt x="401" y="31"/>
                  </a:lnTo>
                  <a:lnTo>
                    <a:pt x="401" y="31"/>
                  </a:lnTo>
                  <a:lnTo>
                    <a:pt x="401" y="31"/>
                  </a:lnTo>
                  <a:lnTo>
                    <a:pt x="398" y="28"/>
                  </a:lnTo>
                  <a:lnTo>
                    <a:pt x="393" y="28"/>
                  </a:lnTo>
                  <a:lnTo>
                    <a:pt x="393" y="26"/>
                  </a:lnTo>
                  <a:lnTo>
                    <a:pt x="391" y="26"/>
                  </a:lnTo>
                  <a:lnTo>
                    <a:pt x="391" y="24"/>
                  </a:lnTo>
                  <a:lnTo>
                    <a:pt x="391" y="21"/>
                  </a:lnTo>
                  <a:lnTo>
                    <a:pt x="389" y="19"/>
                  </a:lnTo>
                  <a:lnTo>
                    <a:pt x="386" y="21"/>
                  </a:lnTo>
                  <a:lnTo>
                    <a:pt x="389" y="28"/>
                  </a:lnTo>
                  <a:lnTo>
                    <a:pt x="386" y="31"/>
                  </a:lnTo>
                  <a:lnTo>
                    <a:pt x="386" y="31"/>
                  </a:lnTo>
                  <a:lnTo>
                    <a:pt x="384" y="28"/>
                  </a:lnTo>
                  <a:lnTo>
                    <a:pt x="382" y="28"/>
                  </a:lnTo>
                  <a:lnTo>
                    <a:pt x="375" y="28"/>
                  </a:lnTo>
                  <a:lnTo>
                    <a:pt x="372" y="28"/>
                  </a:lnTo>
                  <a:lnTo>
                    <a:pt x="370" y="28"/>
                  </a:lnTo>
                  <a:lnTo>
                    <a:pt x="370" y="28"/>
                  </a:lnTo>
                  <a:lnTo>
                    <a:pt x="367" y="28"/>
                  </a:lnTo>
                  <a:lnTo>
                    <a:pt x="363" y="28"/>
                  </a:lnTo>
                  <a:lnTo>
                    <a:pt x="360" y="28"/>
                  </a:lnTo>
                  <a:lnTo>
                    <a:pt x="358" y="31"/>
                  </a:lnTo>
                  <a:lnTo>
                    <a:pt x="356" y="31"/>
                  </a:lnTo>
                  <a:lnTo>
                    <a:pt x="356" y="31"/>
                  </a:lnTo>
                  <a:lnTo>
                    <a:pt x="351" y="31"/>
                  </a:lnTo>
                  <a:lnTo>
                    <a:pt x="348" y="31"/>
                  </a:lnTo>
                  <a:lnTo>
                    <a:pt x="346" y="31"/>
                  </a:lnTo>
                  <a:lnTo>
                    <a:pt x="341" y="31"/>
                  </a:lnTo>
                  <a:lnTo>
                    <a:pt x="341" y="33"/>
                  </a:lnTo>
                  <a:lnTo>
                    <a:pt x="339" y="33"/>
                  </a:lnTo>
                  <a:lnTo>
                    <a:pt x="339" y="35"/>
                  </a:lnTo>
                  <a:lnTo>
                    <a:pt x="337" y="38"/>
                  </a:lnTo>
                  <a:lnTo>
                    <a:pt x="337" y="40"/>
                  </a:lnTo>
                  <a:lnTo>
                    <a:pt x="337" y="40"/>
                  </a:lnTo>
                  <a:lnTo>
                    <a:pt x="337" y="43"/>
                  </a:lnTo>
                  <a:lnTo>
                    <a:pt x="337" y="43"/>
                  </a:lnTo>
                  <a:lnTo>
                    <a:pt x="337" y="47"/>
                  </a:lnTo>
                  <a:lnTo>
                    <a:pt x="337" y="50"/>
                  </a:lnTo>
                  <a:lnTo>
                    <a:pt x="339" y="52"/>
                  </a:lnTo>
                  <a:lnTo>
                    <a:pt x="339" y="52"/>
                  </a:lnTo>
                  <a:lnTo>
                    <a:pt x="339" y="52"/>
                  </a:lnTo>
                  <a:lnTo>
                    <a:pt x="337" y="54"/>
                  </a:lnTo>
                  <a:lnTo>
                    <a:pt x="334" y="54"/>
                  </a:lnTo>
                  <a:lnTo>
                    <a:pt x="332" y="52"/>
                  </a:lnTo>
                  <a:lnTo>
                    <a:pt x="330" y="52"/>
                  </a:lnTo>
                  <a:lnTo>
                    <a:pt x="330" y="45"/>
                  </a:lnTo>
                  <a:lnTo>
                    <a:pt x="330" y="38"/>
                  </a:lnTo>
                  <a:lnTo>
                    <a:pt x="330" y="33"/>
                  </a:lnTo>
                  <a:lnTo>
                    <a:pt x="327" y="31"/>
                  </a:lnTo>
                  <a:lnTo>
                    <a:pt x="325" y="31"/>
                  </a:lnTo>
                  <a:lnTo>
                    <a:pt x="322" y="33"/>
                  </a:lnTo>
                  <a:lnTo>
                    <a:pt x="320" y="38"/>
                  </a:lnTo>
                  <a:lnTo>
                    <a:pt x="318" y="40"/>
                  </a:lnTo>
                  <a:lnTo>
                    <a:pt x="315" y="43"/>
                  </a:lnTo>
                  <a:lnTo>
                    <a:pt x="313" y="45"/>
                  </a:lnTo>
                  <a:lnTo>
                    <a:pt x="311" y="43"/>
                  </a:lnTo>
                  <a:lnTo>
                    <a:pt x="311" y="43"/>
                  </a:lnTo>
                  <a:lnTo>
                    <a:pt x="308" y="38"/>
                  </a:lnTo>
                  <a:lnTo>
                    <a:pt x="306" y="35"/>
                  </a:lnTo>
                  <a:lnTo>
                    <a:pt x="306" y="33"/>
                  </a:lnTo>
                  <a:lnTo>
                    <a:pt x="303" y="31"/>
                  </a:lnTo>
                  <a:lnTo>
                    <a:pt x="303" y="26"/>
                  </a:lnTo>
                  <a:lnTo>
                    <a:pt x="303" y="24"/>
                  </a:lnTo>
                  <a:lnTo>
                    <a:pt x="303" y="21"/>
                  </a:lnTo>
                  <a:lnTo>
                    <a:pt x="303" y="21"/>
                  </a:lnTo>
                  <a:lnTo>
                    <a:pt x="306" y="21"/>
                  </a:lnTo>
                  <a:lnTo>
                    <a:pt x="306" y="19"/>
                  </a:lnTo>
                  <a:lnTo>
                    <a:pt x="306" y="19"/>
                  </a:lnTo>
                  <a:lnTo>
                    <a:pt x="308" y="19"/>
                  </a:lnTo>
                  <a:lnTo>
                    <a:pt x="308" y="16"/>
                  </a:lnTo>
                  <a:lnTo>
                    <a:pt x="308" y="16"/>
                  </a:lnTo>
                  <a:lnTo>
                    <a:pt x="306" y="16"/>
                  </a:lnTo>
                  <a:lnTo>
                    <a:pt x="306" y="16"/>
                  </a:lnTo>
                  <a:lnTo>
                    <a:pt x="303" y="16"/>
                  </a:lnTo>
                  <a:lnTo>
                    <a:pt x="299" y="16"/>
                  </a:lnTo>
                  <a:lnTo>
                    <a:pt x="296" y="16"/>
                  </a:lnTo>
                  <a:lnTo>
                    <a:pt x="289" y="14"/>
                  </a:lnTo>
                  <a:lnTo>
                    <a:pt x="285" y="12"/>
                  </a:lnTo>
                  <a:lnTo>
                    <a:pt x="259" y="12"/>
                  </a:lnTo>
                  <a:lnTo>
                    <a:pt x="249" y="12"/>
                  </a:lnTo>
                  <a:lnTo>
                    <a:pt x="223" y="7"/>
                  </a:lnTo>
                  <a:lnTo>
                    <a:pt x="221" y="7"/>
                  </a:lnTo>
                  <a:lnTo>
                    <a:pt x="218" y="2"/>
                  </a:lnTo>
                  <a:lnTo>
                    <a:pt x="216" y="0"/>
                  </a:lnTo>
                  <a:lnTo>
                    <a:pt x="214" y="0"/>
                  </a:lnTo>
                  <a:lnTo>
                    <a:pt x="211" y="0"/>
                  </a:lnTo>
                  <a:lnTo>
                    <a:pt x="209" y="0"/>
                  </a:lnTo>
                  <a:lnTo>
                    <a:pt x="206" y="2"/>
                  </a:lnTo>
                  <a:lnTo>
                    <a:pt x="204" y="5"/>
                  </a:lnTo>
                  <a:lnTo>
                    <a:pt x="197" y="12"/>
                  </a:lnTo>
                  <a:lnTo>
                    <a:pt x="197" y="12"/>
                  </a:lnTo>
                  <a:lnTo>
                    <a:pt x="195" y="14"/>
                  </a:lnTo>
                  <a:lnTo>
                    <a:pt x="180" y="19"/>
                  </a:lnTo>
                  <a:lnTo>
                    <a:pt x="180" y="19"/>
                  </a:lnTo>
                  <a:lnTo>
                    <a:pt x="176" y="24"/>
                  </a:lnTo>
                  <a:lnTo>
                    <a:pt x="171" y="26"/>
                  </a:lnTo>
                  <a:lnTo>
                    <a:pt x="169" y="33"/>
                  </a:lnTo>
                  <a:lnTo>
                    <a:pt x="166" y="38"/>
                  </a:lnTo>
                  <a:lnTo>
                    <a:pt x="164" y="40"/>
                  </a:lnTo>
                  <a:lnTo>
                    <a:pt x="161" y="43"/>
                  </a:lnTo>
                  <a:lnTo>
                    <a:pt x="161" y="43"/>
                  </a:lnTo>
                  <a:lnTo>
                    <a:pt x="150" y="45"/>
                  </a:lnTo>
                  <a:lnTo>
                    <a:pt x="145" y="47"/>
                  </a:lnTo>
                  <a:lnTo>
                    <a:pt x="145" y="50"/>
                  </a:lnTo>
                  <a:lnTo>
                    <a:pt x="140" y="52"/>
                  </a:lnTo>
                  <a:lnTo>
                    <a:pt x="140" y="54"/>
                  </a:lnTo>
                  <a:lnTo>
                    <a:pt x="138" y="59"/>
                  </a:lnTo>
                  <a:lnTo>
                    <a:pt x="135" y="61"/>
                  </a:lnTo>
                  <a:lnTo>
                    <a:pt x="131" y="66"/>
                  </a:lnTo>
                  <a:lnTo>
                    <a:pt x="126" y="66"/>
                  </a:lnTo>
                  <a:lnTo>
                    <a:pt x="126" y="69"/>
                  </a:lnTo>
                  <a:lnTo>
                    <a:pt x="126" y="69"/>
                  </a:lnTo>
                  <a:lnTo>
                    <a:pt x="124" y="73"/>
                  </a:lnTo>
                  <a:lnTo>
                    <a:pt x="124" y="76"/>
                  </a:lnTo>
                  <a:lnTo>
                    <a:pt x="121" y="78"/>
                  </a:lnTo>
                  <a:lnTo>
                    <a:pt x="121" y="83"/>
                  </a:lnTo>
                  <a:lnTo>
                    <a:pt x="121" y="92"/>
                  </a:lnTo>
                  <a:lnTo>
                    <a:pt x="121" y="92"/>
                  </a:lnTo>
                  <a:lnTo>
                    <a:pt x="116" y="99"/>
                  </a:lnTo>
                  <a:lnTo>
                    <a:pt x="114" y="99"/>
                  </a:lnTo>
                  <a:lnTo>
                    <a:pt x="114" y="99"/>
                  </a:lnTo>
                  <a:lnTo>
                    <a:pt x="112" y="102"/>
                  </a:lnTo>
                  <a:lnTo>
                    <a:pt x="109" y="106"/>
                  </a:lnTo>
                  <a:lnTo>
                    <a:pt x="109" y="109"/>
                  </a:lnTo>
                  <a:lnTo>
                    <a:pt x="109" y="109"/>
                  </a:lnTo>
                  <a:lnTo>
                    <a:pt x="109" y="109"/>
                  </a:lnTo>
                  <a:lnTo>
                    <a:pt x="107" y="109"/>
                  </a:lnTo>
                  <a:lnTo>
                    <a:pt x="105" y="111"/>
                  </a:lnTo>
                  <a:lnTo>
                    <a:pt x="105" y="111"/>
                  </a:lnTo>
                  <a:lnTo>
                    <a:pt x="102" y="114"/>
                  </a:lnTo>
                  <a:lnTo>
                    <a:pt x="102" y="116"/>
                  </a:lnTo>
                  <a:lnTo>
                    <a:pt x="105" y="123"/>
                  </a:lnTo>
                  <a:lnTo>
                    <a:pt x="105" y="125"/>
                  </a:lnTo>
                  <a:lnTo>
                    <a:pt x="102" y="130"/>
                  </a:lnTo>
                  <a:lnTo>
                    <a:pt x="98" y="135"/>
                  </a:lnTo>
                  <a:lnTo>
                    <a:pt x="98" y="137"/>
                  </a:lnTo>
                  <a:lnTo>
                    <a:pt x="95" y="140"/>
                  </a:lnTo>
                  <a:lnTo>
                    <a:pt x="95" y="142"/>
                  </a:lnTo>
                  <a:lnTo>
                    <a:pt x="93" y="142"/>
                  </a:lnTo>
                  <a:lnTo>
                    <a:pt x="90" y="142"/>
                  </a:lnTo>
                  <a:lnTo>
                    <a:pt x="90" y="142"/>
                  </a:lnTo>
                  <a:lnTo>
                    <a:pt x="88" y="142"/>
                  </a:lnTo>
                  <a:lnTo>
                    <a:pt x="88" y="142"/>
                  </a:lnTo>
                  <a:lnTo>
                    <a:pt x="88" y="142"/>
                  </a:lnTo>
                  <a:lnTo>
                    <a:pt x="86" y="142"/>
                  </a:lnTo>
                  <a:lnTo>
                    <a:pt x="86" y="142"/>
                  </a:lnTo>
                  <a:lnTo>
                    <a:pt x="86" y="144"/>
                  </a:lnTo>
                  <a:lnTo>
                    <a:pt x="86" y="144"/>
                  </a:lnTo>
                  <a:lnTo>
                    <a:pt x="86" y="144"/>
                  </a:lnTo>
                  <a:lnTo>
                    <a:pt x="86" y="144"/>
                  </a:lnTo>
                  <a:lnTo>
                    <a:pt x="86" y="144"/>
                  </a:lnTo>
                  <a:lnTo>
                    <a:pt x="86" y="144"/>
                  </a:lnTo>
                  <a:lnTo>
                    <a:pt x="83" y="144"/>
                  </a:lnTo>
                  <a:lnTo>
                    <a:pt x="83" y="147"/>
                  </a:lnTo>
                  <a:lnTo>
                    <a:pt x="88" y="154"/>
                  </a:lnTo>
                  <a:lnTo>
                    <a:pt x="88" y="154"/>
                  </a:lnTo>
                  <a:lnTo>
                    <a:pt x="90" y="154"/>
                  </a:lnTo>
                  <a:lnTo>
                    <a:pt x="90" y="156"/>
                  </a:lnTo>
                  <a:lnTo>
                    <a:pt x="88" y="156"/>
                  </a:lnTo>
                  <a:lnTo>
                    <a:pt x="88" y="159"/>
                  </a:lnTo>
                  <a:lnTo>
                    <a:pt x="86" y="161"/>
                  </a:lnTo>
                  <a:lnTo>
                    <a:pt x="86" y="161"/>
                  </a:lnTo>
                  <a:lnTo>
                    <a:pt x="81" y="163"/>
                  </a:lnTo>
                  <a:lnTo>
                    <a:pt x="81" y="163"/>
                  </a:lnTo>
                  <a:lnTo>
                    <a:pt x="79" y="168"/>
                  </a:lnTo>
                  <a:lnTo>
                    <a:pt x="79" y="168"/>
                  </a:lnTo>
                  <a:lnTo>
                    <a:pt x="79" y="170"/>
                  </a:lnTo>
                  <a:lnTo>
                    <a:pt x="79" y="170"/>
                  </a:lnTo>
                  <a:lnTo>
                    <a:pt x="76" y="173"/>
                  </a:lnTo>
                  <a:lnTo>
                    <a:pt x="76" y="173"/>
                  </a:lnTo>
                  <a:lnTo>
                    <a:pt x="76" y="173"/>
                  </a:lnTo>
                  <a:lnTo>
                    <a:pt x="74" y="175"/>
                  </a:lnTo>
                  <a:lnTo>
                    <a:pt x="74" y="175"/>
                  </a:lnTo>
                  <a:lnTo>
                    <a:pt x="74" y="175"/>
                  </a:lnTo>
                  <a:lnTo>
                    <a:pt x="69" y="180"/>
                  </a:lnTo>
                  <a:lnTo>
                    <a:pt x="69" y="180"/>
                  </a:lnTo>
                  <a:lnTo>
                    <a:pt x="67" y="182"/>
                  </a:lnTo>
                  <a:lnTo>
                    <a:pt x="67" y="185"/>
                  </a:lnTo>
                  <a:lnTo>
                    <a:pt x="67" y="185"/>
                  </a:lnTo>
                  <a:lnTo>
                    <a:pt x="64" y="189"/>
                  </a:lnTo>
                  <a:lnTo>
                    <a:pt x="64" y="192"/>
                  </a:lnTo>
                  <a:lnTo>
                    <a:pt x="64" y="194"/>
                  </a:lnTo>
                  <a:lnTo>
                    <a:pt x="64" y="194"/>
                  </a:lnTo>
                  <a:lnTo>
                    <a:pt x="57" y="199"/>
                  </a:lnTo>
                  <a:lnTo>
                    <a:pt x="57" y="201"/>
                  </a:lnTo>
                  <a:lnTo>
                    <a:pt x="57" y="201"/>
                  </a:lnTo>
                  <a:lnTo>
                    <a:pt x="55" y="201"/>
                  </a:lnTo>
                  <a:lnTo>
                    <a:pt x="55" y="201"/>
                  </a:lnTo>
                  <a:lnTo>
                    <a:pt x="53" y="203"/>
                  </a:lnTo>
                  <a:lnTo>
                    <a:pt x="50" y="203"/>
                  </a:lnTo>
                  <a:lnTo>
                    <a:pt x="50" y="206"/>
                  </a:lnTo>
                  <a:lnTo>
                    <a:pt x="48" y="206"/>
                  </a:lnTo>
                  <a:lnTo>
                    <a:pt x="48" y="206"/>
                  </a:lnTo>
                  <a:lnTo>
                    <a:pt x="45" y="206"/>
                  </a:lnTo>
                  <a:lnTo>
                    <a:pt x="43" y="208"/>
                  </a:lnTo>
                  <a:lnTo>
                    <a:pt x="41" y="211"/>
                  </a:lnTo>
                  <a:lnTo>
                    <a:pt x="38" y="211"/>
                  </a:lnTo>
                  <a:lnTo>
                    <a:pt x="36" y="213"/>
                  </a:lnTo>
                  <a:lnTo>
                    <a:pt x="29" y="218"/>
                  </a:lnTo>
                  <a:lnTo>
                    <a:pt x="29" y="218"/>
                  </a:lnTo>
                  <a:lnTo>
                    <a:pt x="29" y="218"/>
                  </a:lnTo>
                  <a:lnTo>
                    <a:pt x="27" y="220"/>
                  </a:lnTo>
                  <a:lnTo>
                    <a:pt x="27" y="220"/>
                  </a:lnTo>
                  <a:lnTo>
                    <a:pt x="19" y="225"/>
                  </a:lnTo>
                  <a:lnTo>
                    <a:pt x="19" y="225"/>
                  </a:lnTo>
                  <a:lnTo>
                    <a:pt x="17" y="225"/>
                  </a:lnTo>
                  <a:lnTo>
                    <a:pt x="17" y="222"/>
                  </a:lnTo>
                  <a:lnTo>
                    <a:pt x="17" y="225"/>
                  </a:lnTo>
                  <a:lnTo>
                    <a:pt x="15" y="227"/>
                  </a:lnTo>
                  <a:lnTo>
                    <a:pt x="15" y="230"/>
                  </a:lnTo>
                  <a:lnTo>
                    <a:pt x="12" y="230"/>
                  </a:lnTo>
                  <a:lnTo>
                    <a:pt x="12" y="230"/>
                  </a:lnTo>
                  <a:lnTo>
                    <a:pt x="12" y="230"/>
                  </a:lnTo>
                  <a:lnTo>
                    <a:pt x="10" y="232"/>
                  </a:lnTo>
                  <a:lnTo>
                    <a:pt x="10" y="232"/>
                  </a:lnTo>
                  <a:lnTo>
                    <a:pt x="5" y="239"/>
                  </a:lnTo>
                  <a:lnTo>
                    <a:pt x="3" y="241"/>
                  </a:lnTo>
                  <a:lnTo>
                    <a:pt x="0" y="244"/>
                  </a:lnTo>
                  <a:lnTo>
                    <a:pt x="0" y="244"/>
                  </a:lnTo>
                  <a:lnTo>
                    <a:pt x="3" y="244"/>
                  </a:lnTo>
                  <a:lnTo>
                    <a:pt x="5" y="244"/>
                  </a:lnTo>
                  <a:lnTo>
                    <a:pt x="5" y="244"/>
                  </a:lnTo>
                  <a:lnTo>
                    <a:pt x="10" y="239"/>
                  </a:lnTo>
                  <a:lnTo>
                    <a:pt x="15" y="237"/>
                  </a:lnTo>
                  <a:lnTo>
                    <a:pt x="15" y="234"/>
                  </a:lnTo>
                  <a:lnTo>
                    <a:pt x="17" y="234"/>
                  </a:lnTo>
                  <a:lnTo>
                    <a:pt x="19" y="234"/>
                  </a:lnTo>
                  <a:lnTo>
                    <a:pt x="22" y="234"/>
                  </a:lnTo>
                  <a:lnTo>
                    <a:pt x="24" y="234"/>
                  </a:lnTo>
                  <a:lnTo>
                    <a:pt x="27" y="234"/>
                  </a:lnTo>
                  <a:lnTo>
                    <a:pt x="27" y="234"/>
                  </a:lnTo>
                  <a:lnTo>
                    <a:pt x="31" y="234"/>
                  </a:lnTo>
                  <a:lnTo>
                    <a:pt x="38" y="237"/>
                  </a:lnTo>
                  <a:lnTo>
                    <a:pt x="41" y="237"/>
                  </a:lnTo>
                  <a:lnTo>
                    <a:pt x="45" y="234"/>
                  </a:lnTo>
                  <a:lnTo>
                    <a:pt x="48" y="234"/>
                  </a:lnTo>
                  <a:lnTo>
                    <a:pt x="50" y="237"/>
                  </a:lnTo>
                  <a:lnTo>
                    <a:pt x="53" y="237"/>
                  </a:lnTo>
                  <a:lnTo>
                    <a:pt x="55" y="237"/>
                  </a:lnTo>
                  <a:lnTo>
                    <a:pt x="57" y="237"/>
                  </a:lnTo>
                  <a:lnTo>
                    <a:pt x="57" y="237"/>
                  </a:lnTo>
                  <a:lnTo>
                    <a:pt x="62" y="237"/>
                  </a:lnTo>
                  <a:lnTo>
                    <a:pt x="62" y="237"/>
                  </a:lnTo>
                  <a:lnTo>
                    <a:pt x="67" y="237"/>
                  </a:lnTo>
                  <a:lnTo>
                    <a:pt x="69" y="237"/>
                  </a:lnTo>
                  <a:lnTo>
                    <a:pt x="69" y="237"/>
                  </a:lnTo>
                  <a:lnTo>
                    <a:pt x="71" y="237"/>
                  </a:lnTo>
                  <a:lnTo>
                    <a:pt x="71" y="237"/>
                  </a:lnTo>
                  <a:lnTo>
                    <a:pt x="74" y="237"/>
                  </a:lnTo>
                  <a:lnTo>
                    <a:pt x="74" y="237"/>
                  </a:lnTo>
                  <a:lnTo>
                    <a:pt x="74" y="237"/>
                  </a:lnTo>
                  <a:lnTo>
                    <a:pt x="74" y="237"/>
                  </a:lnTo>
                  <a:lnTo>
                    <a:pt x="74" y="239"/>
                  </a:lnTo>
                  <a:lnTo>
                    <a:pt x="76" y="239"/>
                  </a:lnTo>
                  <a:lnTo>
                    <a:pt x="79" y="239"/>
                  </a:lnTo>
                  <a:lnTo>
                    <a:pt x="79" y="239"/>
                  </a:lnTo>
                  <a:lnTo>
                    <a:pt x="81" y="237"/>
                  </a:lnTo>
                  <a:lnTo>
                    <a:pt x="81" y="234"/>
                  </a:lnTo>
                  <a:lnTo>
                    <a:pt x="81" y="232"/>
                  </a:lnTo>
                  <a:lnTo>
                    <a:pt x="81" y="232"/>
                  </a:lnTo>
                  <a:lnTo>
                    <a:pt x="83" y="230"/>
                  </a:lnTo>
                  <a:lnTo>
                    <a:pt x="86" y="230"/>
                  </a:lnTo>
                  <a:lnTo>
                    <a:pt x="88" y="230"/>
                  </a:lnTo>
                  <a:lnTo>
                    <a:pt x="90" y="230"/>
                  </a:lnTo>
                  <a:lnTo>
                    <a:pt x="93" y="232"/>
                  </a:lnTo>
                  <a:lnTo>
                    <a:pt x="102" y="237"/>
                  </a:lnTo>
                  <a:lnTo>
                    <a:pt x="105" y="237"/>
                  </a:lnTo>
                  <a:lnTo>
                    <a:pt x="107" y="237"/>
                  </a:lnTo>
                  <a:lnTo>
                    <a:pt x="112" y="237"/>
                  </a:lnTo>
                  <a:lnTo>
                    <a:pt x="112" y="237"/>
                  </a:lnTo>
                  <a:lnTo>
                    <a:pt x="114" y="239"/>
                  </a:lnTo>
                  <a:lnTo>
                    <a:pt x="116" y="241"/>
                  </a:lnTo>
                  <a:lnTo>
                    <a:pt x="119" y="241"/>
                  </a:lnTo>
                  <a:lnTo>
                    <a:pt x="119" y="241"/>
                  </a:lnTo>
                  <a:lnTo>
                    <a:pt x="121" y="241"/>
                  </a:lnTo>
                  <a:lnTo>
                    <a:pt x="121" y="241"/>
                  </a:lnTo>
                  <a:lnTo>
                    <a:pt x="126" y="241"/>
                  </a:lnTo>
                  <a:lnTo>
                    <a:pt x="126" y="244"/>
                  </a:lnTo>
                  <a:lnTo>
                    <a:pt x="128" y="244"/>
                  </a:lnTo>
                  <a:lnTo>
                    <a:pt x="131" y="244"/>
                  </a:lnTo>
                  <a:lnTo>
                    <a:pt x="133" y="244"/>
                  </a:lnTo>
                  <a:lnTo>
                    <a:pt x="133" y="241"/>
                  </a:lnTo>
                  <a:lnTo>
                    <a:pt x="133" y="241"/>
                  </a:lnTo>
                  <a:lnTo>
                    <a:pt x="135" y="241"/>
                  </a:lnTo>
                  <a:lnTo>
                    <a:pt x="135" y="241"/>
                  </a:lnTo>
                  <a:lnTo>
                    <a:pt x="138" y="241"/>
                  </a:lnTo>
                  <a:lnTo>
                    <a:pt x="138" y="241"/>
                  </a:lnTo>
                  <a:lnTo>
                    <a:pt x="138" y="241"/>
                  </a:lnTo>
                  <a:lnTo>
                    <a:pt x="140" y="241"/>
                  </a:lnTo>
                  <a:lnTo>
                    <a:pt x="140" y="241"/>
                  </a:lnTo>
                  <a:lnTo>
                    <a:pt x="143" y="241"/>
                  </a:lnTo>
                  <a:lnTo>
                    <a:pt x="143" y="241"/>
                  </a:lnTo>
                  <a:lnTo>
                    <a:pt x="143" y="239"/>
                  </a:lnTo>
                  <a:lnTo>
                    <a:pt x="143" y="239"/>
                  </a:lnTo>
                  <a:lnTo>
                    <a:pt x="145" y="241"/>
                  </a:lnTo>
                  <a:lnTo>
                    <a:pt x="145" y="241"/>
                  </a:lnTo>
                  <a:lnTo>
                    <a:pt x="147" y="241"/>
                  </a:lnTo>
                  <a:lnTo>
                    <a:pt x="150" y="241"/>
                  </a:lnTo>
                  <a:lnTo>
                    <a:pt x="150" y="244"/>
                  </a:lnTo>
                  <a:lnTo>
                    <a:pt x="157" y="248"/>
                  </a:lnTo>
                  <a:lnTo>
                    <a:pt x="161" y="251"/>
                  </a:lnTo>
                  <a:lnTo>
                    <a:pt x="171" y="253"/>
                  </a:lnTo>
                  <a:lnTo>
                    <a:pt x="180" y="256"/>
                  </a:lnTo>
                  <a:lnTo>
                    <a:pt x="180" y="256"/>
                  </a:lnTo>
                  <a:lnTo>
                    <a:pt x="183" y="256"/>
                  </a:lnTo>
                  <a:lnTo>
                    <a:pt x="185" y="260"/>
                  </a:lnTo>
                  <a:lnTo>
                    <a:pt x="185" y="260"/>
                  </a:lnTo>
                  <a:lnTo>
                    <a:pt x="187" y="263"/>
                  </a:lnTo>
                  <a:lnTo>
                    <a:pt x="187" y="265"/>
                  </a:lnTo>
                  <a:lnTo>
                    <a:pt x="187" y="265"/>
                  </a:lnTo>
                  <a:lnTo>
                    <a:pt x="187" y="265"/>
                  </a:lnTo>
                  <a:lnTo>
                    <a:pt x="190" y="265"/>
                  </a:lnTo>
                  <a:lnTo>
                    <a:pt x="190" y="265"/>
                  </a:lnTo>
                  <a:lnTo>
                    <a:pt x="192" y="265"/>
                  </a:lnTo>
                  <a:lnTo>
                    <a:pt x="195" y="265"/>
                  </a:lnTo>
                  <a:lnTo>
                    <a:pt x="195" y="265"/>
                  </a:lnTo>
                  <a:lnTo>
                    <a:pt x="197" y="263"/>
                  </a:lnTo>
                  <a:lnTo>
                    <a:pt x="197" y="263"/>
                  </a:lnTo>
                  <a:lnTo>
                    <a:pt x="199" y="263"/>
                  </a:lnTo>
                  <a:lnTo>
                    <a:pt x="206" y="265"/>
                  </a:lnTo>
                  <a:lnTo>
                    <a:pt x="209" y="265"/>
                  </a:lnTo>
                  <a:lnTo>
                    <a:pt x="209" y="265"/>
                  </a:lnTo>
                  <a:lnTo>
                    <a:pt x="209" y="265"/>
                  </a:lnTo>
                  <a:lnTo>
                    <a:pt x="209" y="265"/>
                  </a:lnTo>
                  <a:lnTo>
                    <a:pt x="211" y="265"/>
                  </a:lnTo>
                  <a:lnTo>
                    <a:pt x="216" y="265"/>
                  </a:lnTo>
                  <a:lnTo>
                    <a:pt x="216" y="265"/>
                  </a:lnTo>
                  <a:lnTo>
                    <a:pt x="218" y="263"/>
                  </a:lnTo>
                  <a:lnTo>
                    <a:pt x="218" y="263"/>
                  </a:lnTo>
                  <a:lnTo>
                    <a:pt x="218" y="263"/>
                  </a:lnTo>
                  <a:lnTo>
                    <a:pt x="221" y="263"/>
                  </a:lnTo>
                  <a:lnTo>
                    <a:pt x="221" y="263"/>
                  </a:lnTo>
                  <a:lnTo>
                    <a:pt x="223" y="265"/>
                  </a:lnTo>
                  <a:lnTo>
                    <a:pt x="225" y="265"/>
                  </a:lnTo>
                  <a:lnTo>
                    <a:pt x="225" y="265"/>
                  </a:lnTo>
                  <a:lnTo>
                    <a:pt x="228" y="265"/>
                  </a:lnTo>
                  <a:lnTo>
                    <a:pt x="228" y="265"/>
                  </a:lnTo>
                  <a:lnTo>
                    <a:pt x="228" y="265"/>
                  </a:lnTo>
                  <a:lnTo>
                    <a:pt x="230" y="265"/>
                  </a:lnTo>
                  <a:lnTo>
                    <a:pt x="230" y="265"/>
                  </a:lnTo>
                  <a:lnTo>
                    <a:pt x="230" y="265"/>
                  </a:lnTo>
                  <a:lnTo>
                    <a:pt x="232" y="265"/>
                  </a:lnTo>
                  <a:lnTo>
                    <a:pt x="240" y="265"/>
                  </a:lnTo>
                  <a:lnTo>
                    <a:pt x="242" y="265"/>
                  </a:lnTo>
                  <a:lnTo>
                    <a:pt x="242" y="265"/>
                  </a:lnTo>
                  <a:lnTo>
                    <a:pt x="247" y="263"/>
                  </a:lnTo>
                  <a:lnTo>
                    <a:pt x="249" y="263"/>
                  </a:lnTo>
                  <a:lnTo>
                    <a:pt x="249" y="263"/>
                  </a:lnTo>
                  <a:lnTo>
                    <a:pt x="249" y="263"/>
                  </a:lnTo>
                  <a:lnTo>
                    <a:pt x="251" y="260"/>
                  </a:lnTo>
                  <a:lnTo>
                    <a:pt x="251" y="263"/>
                  </a:lnTo>
                  <a:lnTo>
                    <a:pt x="251" y="263"/>
                  </a:lnTo>
                  <a:lnTo>
                    <a:pt x="251" y="263"/>
                  </a:lnTo>
                  <a:lnTo>
                    <a:pt x="251" y="265"/>
                  </a:lnTo>
                  <a:lnTo>
                    <a:pt x="254" y="267"/>
                  </a:lnTo>
                  <a:lnTo>
                    <a:pt x="256" y="267"/>
                  </a:lnTo>
                  <a:lnTo>
                    <a:pt x="256" y="267"/>
                  </a:lnTo>
                  <a:lnTo>
                    <a:pt x="256" y="270"/>
                  </a:lnTo>
                  <a:lnTo>
                    <a:pt x="256" y="272"/>
                  </a:lnTo>
                  <a:lnTo>
                    <a:pt x="256" y="272"/>
                  </a:lnTo>
                  <a:lnTo>
                    <a:pt x="259" y="275"/>
                  </a:lnTo>
                  <a:lnTo>
                    <a:pt x="259" y="275"/>
                  </a:lnTo>
                  <a:lnTo>
                    <a:pt x="261" y="275"/>
                  </a:lnTo>
                  <a:lnTo>
                    <a:pt x="263" y="275"/>
                  </a:lnTo>
                  <a:lnTo>
                    <a:pt x="263" y="275"/>
                  </a:lnTo>
                  <a:lnTo>
                    <a:pt x="266" y="277"/>
                  </a:lnTo>
                  <a:lnTo>
                    <a:pt x="266" y="277"/>
                  </a:lnTo>
                  <a:lnTo>
                    <a:pt x="268" y="277"/>
                  </a:lnTo>
                  <a:lnTo>
                    <a:pt x="268" y="277"/>
                  </a:lnTo>
                  <a:lnTo>
                    <a:pt x="268" y="277"/>
                  </a:lnTo>
                  <a:lnTo>
                    <a:pt x="270" y="277"/>
                  </a:lnTo>
                  <a:lnTo>
                    <a:pt x="270" y="277"/>
                  </a:lnTo>
                  <a:lnTo>
                    <a:pt x="270" y="279"/>
                  </a:lnTo>
                  <a:lnTo>
                    <a:pt x="270" y="279"/>
                  </a:lnTo>
                  <a:lnTo>
                    <a:pt x="270" y="279"/>
                  </a:lnTo>
                  <a:lnTo>
                    <a:pt x="270" y="282"/>
                  </a:lnTo>
                  <a:lnTo>
                    <a:pt x="270" y="282"/>
                  </a:lnTo>
                  <a:lnTo>
                    <a:pt x="270" y="282"/>
                  </a:lnTo>
                  <a:lnTo>
                    <a:pt x="273" y="284"/>
                  </a:lnTo>
                  <a:lnTo>
                    <a:pt x="275" y="286"/>
                  </a:lnTo>
                  <a:lnTo>
                    <a:pt x="277" y="291"/>
                  </a:lnTo>
                  <a:lnTo>
                    <a:pt x="280" y="298"/>
                  </a:lnTo>
                  <a:lnTo>
                    <a:pt x="280" y="303"/>
                  </a:lnTo>
                  <a:lnTo>
                    <a:pt x="280" y="305"/>
                  </a:lnTo>
                  <a:lnTo>
                    <a:pt x="277" y="310"/>
                  </a:lnTo>
                  <a:lnTo>
                    <a:pt x="277" y="310"/>
                  </a:lnTo>
                  <a:lnTo>
                    <a:pt x="277" y="312"/>
                  </a:lnTo>
                  <a:lnTo>
                    <a:pt x="277" y="312"/>
                  </a:lnTo>
                  <a:lnTo>
                    <a:pt x="277" y="312"/>
                  </a:lnTo>
                  <a:lnTo>
                    <a:pt x="277" y="312"/>
                  </a:lnTo>
                  <a:lnTo>
                    <a:pt x="277" y="312"/>
                  </a:lnTo>
                  <a:lnTo>
                    <a:pt x="277" y="315"/>
                  </a:lnTo>
                  <a:lnTo>
                    <a:pt x="277" y="315"/>
                  </a:lnTo>
                  <a:lnTo>
                    <a:pt x="277" y="315"/>
                  </a:lnTo>
                  <a:lnTo>
                    <a:pt x="280" y="315"/>
                  </a:lnTo>
                  <a:lnTo>
                    <a:pt x="280" y="317"/>
                  </a:lnTo>
                  <a:lnTo>
                    <a:pt x="280" y="319"/>
                  </a:lnTo>
                  <a:lnTo>
                    <a:pt x="280" y="322"/>
                  </a:lnTo>
                  <a:lnTo>
                    <a:pt x="280" y="324"/>
                  </a:lnTo>
                  <a:lnTo>
                    <a:pt x="282" y="327"/>
                  </a:lnTo>
                  <a:lnTo>
                    <a:pt x="282" y="327"/>
                  </a:lnTo>
                  <a:lnTo>
                    <a:pt x="285" y="329"/>
                  </a:lnTo>
                  <a:lnTo>
                    <a:pt x="285" y="329"/>
                  </a:lnTo>
                  <a:lnTo>
                    <a:pt x="285" y="329"/>
                  </a:lnTo>
                  <a:lnTo>
                    <a:pt x="285" y="331"/>
                  </a:lnTo>
                  <a:lnTo>
                    <a:pt x="285" y="334"/>
                  </a:lnTo>
                  <a:lnTo>
                    <a:pt x="285" y="338"/>
                  </a:lnTo>
                  <a:lnTo>
                    <a:pt x="285" y="341"/>
                  </a:lnTo>
                  <a:lnTo>
                    <a:pt x="282" y="341"/>
                  </a:lnTo>
                  <a:lnTo>
                    <a:pt x="282" y="341"/>
                  </a:lnTo>
                  <a:lnTo>
                    <a:pt x="282" y="341"/>
                  </a:lnTo>
                  <a:lnTo>
                    <a:pt x="282" y="341"/>
                  </a:lnTo>
                  <a:lnTo>
                    <a:pt x="282" y="343"/>
                  </a:lnTo>
                  <a:lnTo>
                    <a:pt x="280" y="343"/>
                  </a:lnTo>
                  <a:lnTo>
                    <a:pt x="280" y="343"/>
                  </a:lnTo>
                  <a:lnTo>
                    <a:pt x="280" y="343"/>
                  </a:lnTo>
                  <a:lnTo>
                    <a:pt x="282" y="346"/>
                  </a:lnTo>
                  <a:lnTo>
                    <a:pt x="282" y="346"/>
                  </a:lnTo>
                  <a:lnTo>
                    <a:pt x="282" y="346"/>
                  </a:lnTo>
                  <a:lnTo>
                    <a:pt x="282" y="346"/>
                  </a:lnTo>
                  <a:lnTo>
                    <a:pt x="282" y="346"/>
                  </a:lnTo>
                  <a:lnTo>
                    <a:pt x="285" y="346"/>
                  </a:lnTo>
                  <a:lnTo>
                    <a:pt x="285" y="348"/>
                  </a:lnTo>
                  <a:lnTo>
                    <a:pt x="287" y="350"/>
                  </a:lnTo>
                  <a:lnTo>
                    <a:pt x="287" y="350"/>
                  </a:lnTo>
                  <a:lnTo>
                    <a:pt x="287" y="350"/>
                  </a:lnTo>
                  <a:lnTo>
                    <a:pt x="287" y="350"/>
                  </a:lnTo>
                  <a:lnTo>
                    <a:pt x="287" y="348"/>
                  </a:lnTo>
                  <a:lnTo>
                    <a:pt x="287" y="350"/>
                  </a:lnTo>
                  <a:lnTo>
                    <a:pt x="287" y="350"/>
                  </a:lnTo>
                  <a:lnTo>
                    <a:pt x="287" y="350"/>
                  </a:lnTo>
                  <a:lnTo>
                    <a:pt x="287" y="350"/>
                  </a:lnTo>
                  <a:lnTo>
                    <a:pt x="287" y="353"/>
                  </a:lnTo>
                  <a:lnTo>
                    <a:pt x="289" y="353"/>
                  </a:lnTo>
                  <a:lnTo>
                    <a:pt x="289" y="353"/>
                  </a:lnTo>
                  <a:lnTo>
                    <a:pt x="289" y="355"/>
                  </a:lnTo>
                  <a:lnTo>
                    <a:pt x="289" y="355"/>
                  </a:lnTo>
                  <a:lnTo>
                    <a:pt x="292" y="357"/>
                  </a:lnTo>
                  <a:lnTo>
                    <a:pt x="292" y="360"/>
                  </a:lnTo>
                  <a:lnTo>
                    <a:pt x="292" y="360"/>
                  </a:lnTo>
                  <a:lnTo>
                    <a:pt x="294" y="360"/>
                  </a:lnTo>
                  <a:lnTo>
                    <a:pt x="294" y="360"/>
                  </a:lnTo>
                  <a:lnTo>
                    <a:pt x="294" y="360"/>
                  </a:lnTo>
                  <a:lnTo>
                    <a:pt x="294" y="360"/>
                  </a:lnTo>
                  <a:lnTo>
                    <a:pt x="296" y="362"/>
                  </a:lnTo>
                  <a:lnTo>
                    <a:pt x="296" y="362"/>
                  </a:lnTo>
                  <a:lnTo>
                    <a:pt x="296" y="362"/>
                  </a:lnTo>
                  <a:lnTo>
                    <a:pt x="296" y="362"/>
                  </a:lnTo>
                  <a:lnTo>
                    <a:pt x="299" y="362"/>
                  </a:lnTo>
                  <a:lnTo>
                    <a:pt x="299" y="364"/>
                  </a:lnTo>
                  <a:lnTo>
                    <a:pt x="299" y="364"/>
                  </a:lnTo>
                  <a:lnTo>
                    <a:pt x="301" y="364"/>
                  </a:lnTo>
                  <a:lnTo>
                    <a:pt x="301" y="364"/>
                  </a:lnTo>
                  <a:lnTo>
                    <a:pt x="301" y="364"/>
                  </a:lnTo>
                  <a:lnTo>
                    <a:pt x="301" y="367"/>
                  </a:lnTo>
                  <a:lnTo>
                    <a:pt x="301" y="367"/>
                  </a:lnTo>
                  <a:lnTo>
                    <a:pt x="301" y="367"/>
                  </a:lnTo>
                  <a:lnTo>
                    <a:pt x="301" y="372"/>
                  </a:lnTo>
                  <a:lnTo>
                    <a:pt x="301" y="372"/>
                  </a:lnTo>
                  <a:lnTo>
                    <a:pt x="301" y="374"/>
                  </a:lnTo>
                  <a:lnTo>
                    <a:pt x="301" y="374"/>
                  </a:lnTo>
                  <a:lnTo>
                    <a:pt x="301" y="374"/>
                  </a:lnTo>
                  <a:lnTo>
                    <a:pt x="301" y="374"/>
                  </a:lnTo>
                  <a:lnTo>
                    <a:pt x="303" y="374"/>
                  </a:lnTo>
                  <a:lnTo>
                    <a:pt x="303" y="374"/>
                  </a:lnTo>
                  <a:lnTo>
                    <a:pt x="303" y="376"/>
                  </a:lnTo>
                  <a:lnTo>
                    <a:pt x="303" y="376"/>
                  </a:lnTo>
                  <a:lnTo>
                    <a:pt x="303" y="376"/>
                  </a:lnTo>
                  <a:lnTo>
                    <a:pt x="306" y="381"/>
                  </a:lnTo>
                  <a:lnTo>
                    <a:pt x="306" y="381"/>
                  </a:lnTo>
                  <a:lnTo>
                    <a:pt x="306" y="381"/>
                  </a:lnTo>
                  <a:lnTo>
                    <a:pt x="306" y="381"/>
                  </a:lnTo>
                  <a:lnTo>
                    <a:pt x="308" y="381"/>
                  </a:lnTo>
                  <a:lnTo>
                    <a:pt x="308" y="383"/>
                  </a:lnTo>
                  <a:lnTo>
                    <a:pt x="308" y="383"/>
                  </a:lnTo>
                  <a:lnTo>
                    <a:pt x="308" y="383"/>
                  </a:lnTo>
                  <a:lnTo>
                    <a:pt x="308" y="383"/>
                  </a:lnTo>
                  <a:lnTo>
                    <a:pt x="311" y="383"/>
                  </a:lnTo>
                  <a:lnTo>
                    <a:pt x="311" y="383"/>
                  </a:lnTo>
                  <a:lnTo>
                    <a:pt x="311" y="383"/>
                  </a:lnTo>
                  <a:lnTo>
                    <a:pt x="311" y="386"/>
                  </a:lnTo>
                  <a:lnTo>
                    <a:pt x="311" y="386"/>
                  </a:lnTo>
                  <a:lnTo>
                    <a:pt x="311" y="386"/>
                  </a:lnTo>
                  <a:lnTo>
                    <a:pt x="308" y="388"/>
                  </a:lnTo>
                  <a:lnTo>
                    <a:pt x="308" y="388"/>
                  </a:lnTo>
                  <a:lnTo>
                    <a:pt x="308" y="388"/>
                  </a:lnTo>
                  <a:lnTo>
                    <a:pt x="308" y="388"/>
                  </a:lnTo>
                  <a:lnTo>
                    <a:pt x="308" y="388"/>
                  </a:lnTo>
                  <a:lnTo>
                    <a:pt x="308" y="391"/>
                  </a:lnTo>
                  <a:lnTo>
                    <a:pt x="308" y="391"/>
                  </a:lnTo>
                  <a:lnTo>
                    <a:pt x="308" y="391"/>
                  </a:lnTo>
                  <a:lnTo>
                    <a:pt x="308" y="391"/>
                  </a:lnTo>
                  <a:lnTo>
                    <a:pt x="308" y="391"/>
                  </a:lnTo>
                  <a:lnTo>
                    <a:pt x="306" y="393"/>
                  </a:lnTo>
                  <a:lnTo>
                    <a:pt x="306" y="393"/>
                  </a:lnTo>
                  <a:lnTo>
                    <a:pt x="306" y="393"/>
                  </a:lnTo>
                  <a:lnTo>
                    <a:pt x="306" y="393"/>
                  </a:lnTo>
                  <a:lnTo>
                    <a:pt x="306" y="393"/>
                  </a:lnTo>
                  <a:lnTo>
                    <a:pt x="306" y="393"/>
                  </a:lnTo>
                  <a:lnTo>
                    <a:pt x="306" y="395"/>
                  </a:lnTo>
                  <a:lnTo>
                    <a:pt x="306" y="398"/>
                  </a:lnTo>
                  <a:lnTo>
                    <a:pt x="306" y="398"/>
                  </a:lnTo>
                  <a:lnTo>
                    <a:pt x="306" y="400"/>
                  </a:lnTo>
                  <a:lnTo>
                    <a:pt x="306" y="400"/>
                  </a:lnTo>
                  <a:lnTo>
                    <a:pt x="306" y="400"/>
                  </a:lnTo>
                  <a:lnTo>
                    <a:pt x="306" y="400"/>
                  </a:lnTo>
                  <a:lnTo>
                    <a:pt x="303" y="400"/>
                  </a:lnTo>
                  <a:lnTo>
                    <a:pt x="303" y="400"/>
                  </a:lnTo>
                  <a:lnTo>
                    <a:pt x="303" y="402"/>
                  </a:lnTo>
                  <a:lnTo>
                    <a:pt x="303" y="402"/>
                  </a:lnTo>
                  <a:lnTo>
                    <a:pt x="303" y="402"/>
                  </a:lnTo>
                  <a:lnTo>
                    <a:pt x="303" y="402"/>
                  </a:lnTo>
                  <a:lnTo>
                    <a:pt x="303" y="402"/>
                  </a:lnTo>
                  <a:lnTo>
                    <a:pt x="303" y="405"/>
                  </a:lnTo>
                  <a:lnTo>
                    <a:pt x="303" y="405"/>
                  </a:lnTo>
                  <a:lnTo>
                    <a:pt x="303" y="407"/>
                  </a:lnTo>
                  <a:lnTo>
                    <a:pt x="303" y="409"/>
                  </a:lnTo>
                  <a:lnTo>
                    <a:pt x="303" y="409"/>
                  </a:lnTo>
                  <a:lnTo>
                    <a:pt x="303" y="409"/>
                  </a:lnTo>
                  <a:lnTo>
                    <a:pt x="303" y="412"/>
                  </a:lnTo>
                  <a:lnTo>
                    <a:pt x="303" y="412"/>
                  </a:lnTo>
                  <a:lnTo>
                    <a:pt x="306" y="412"/>
                  </a:lnTo>
                  <a:lnTo>
                    <a:pt x="306" y="412"/>
                  </a:lnTo>
                  <a:lnTo>
                    <a:pt x="311" y="414"/>
                  </a:lnTo>
                  <a:lnTo>
                    <a:pt x="313" y="414"/>
                  </a:lnTo>
                  <a:lnTo>
                    <a:pt x="313" y="414"/>
                  </a:lnTo>
                  <a:lnTo>
                    <a:pt x="315" y="414"/>
                  </a:lnTo>
                  <a:lnTo>
                    <a:pt x="318" y="412"/>
                  </a:lnTo>
                  <a:lnTo>
                    <a:pt x="320" y="414"/>
                  </a:lnTo>
                  <a:lnTo>
                    <a:pt x="325" y="414"/>
                  </a:lnTo>
                  <a:lnTo>
                    <a:pt x="325" y="412"/>
                  </a:lnTo>
                  <a:lnTo>
                    <a:pt x="325" y="409"/>
                  </a:lnTo>
                  <a:lnTo>
                    <a:pt x="327" y="409"/>
                  </a:lnTo>
                  <a:lnTo>
                    <a:pt x="330" y="412"/>
                  </a:lnTo>
                  <a:lnTo>
                    <a:pt x="332" y="412"/>
                  </a:lnTo>
                  <a:lnTo>
                    <a:pt x="339" y="412"/>
                  </a:lnTo>
                  <a:lnTo>
                    <a:pt x="339" y="412"/>
                  </a:lnTo>
                  <a:lnTo>
                    <a:pt x="339" y="412"/>
                  </a:lnTo>
                  <a:lnTo>
                    <a:pt x="339" y="412"/>
                  </a:lnTo>
                  <a:lnTo>
                    <a:pt x="339" y="412"/>
                  </a:lnTo>
                  <a:lnTo>
                    <a:pt x="341" y="412"/>
                  </a:lnTo>
                  <a:lnTo>
                    <a:pt x="344" y="412"/>
                  </a:lnTo>
                  <a:lnTo>
                    <a:pt x="344" y="414"/>
                  </a:lnTo>
                  <a:lnTo>
                    <a:pt x="346" y="414"/>
                  </a:lnTo>
                  <a:lnTo>
                    <a:pt x="346" y="414"/>
                  </a:lnTo>
                  <a:lnTo>
                    <a:pt x="346" y="414"/>
                  </a:lnTo>
                  <a:lnTo>
                    <a:pt x="346" y="414"/>
                  </a:lnTo>
                  <a:lnTo>
                    <a:pt x="346" y="414"/>
                  </a:lnTo>
                  <a:lnTo>
                    <a:pt x="348" y="414"/>
                  </a:lnTo>
                  <a:lnTo>
                    <a:pt x="348" y="414"/>
                  </a:lnTo>
                  <a:lnTo>
                    <a:pt x="351" y="414"/>
                  </a:lnTo>
                  <a:lnTo>
                    <a:pt x="353" y="414"/>
                  </a:lnTo>
                  <a:lnTo>
                    <a:pt x="353" y="412"/>
                  </a:lnTo>
                  <a:lnTo>
                    <a:pt x="353" y="412"/>
                  </a:lnTo>
                  <a:lnTo>
                    <a:pt x="353" y="414"/>
                  </a:lnTo>
                  <a:lnTo>
                    <a:pt x="353" y="414"/>
                  </a:lnTo>
                  <a:lnTo>
                    <a:pt x="356" y="414"/>
                  </a:lnTo>
                  <a:lnTo>
                    <a:pt x="356" y="414"/>
                  </a:lnTo>
                  <a:lnTo>
                    <a:pt x="356" y="414"/>
                  </a:lnTo>
                  <a:lnTo>
                    <a:pt x="356" y="414"/>
                  </a:lnTo>
                  <a:lnTo>
                    <a:pt x="356" y="414"/>
                  </a:lnTo>
                  <a:lnTo>
                    <a:pt x="358" y="414"/>
                  </a:lnTo>
                  <a:lnTo>
                    <a:pt x="358" y="412"/>
                  </a:lnTo>
                  <a:lnTo>
                    <a:pt x="360" y="412"/>
                  </a:lnTo>
                  <a:lnTo>
                    <a:pt x="360" y="412"/>
                  </a:lnTo>
                  <a:lnTo>
                    <a:pt x="360" y="412"/>
                  </a:lnTo>
                  <a:lnTo>
                    <a:pt x="360" y="414"/>
                  </a:lnTo>
                  <a:lnTo>
                    <a:pt x="360" y="414"/>
                  </a:lnTo>
                  <a:lnTo>
                    <a:pt x="363" y="414"/>
                  </a:lnTo>
                  <a:lnTo>
                    <a:pt x="363" y="414"/>
                  </a:lnTo>
                  <a:lnTo>
                    <a:pt x="363" y="414"/>
                  </a:lnTo>
                  <a:lnTo>
                    <a:pt x="363" y="417"/>
                  </a:lnTo>
                  <a:lnTo>
                    <a:pt x="363" y="417"/>
                  </a:lnTo>
                  <a:lnTo>
                    <a:pt x="363" y="417"/>
                  </a:lnTo>
                  <a:lnTo>
                    <a:pt x="363" y="417"/>
                  </a:lnTo>
                  <a:lnTo>
                    <a:pt x="367" y="419"/>
                  </a:lnTo>
                  <a:lnTo>
                    <a:pt x="367" y="419"/>
                  </a:lnTo>
                  <a:lnTo>
                    <a:pt x="367" y="419"/>
                  </a:lnTo>
                  <a:lnTo>
                    <a:pt x="367" y="419"/>
                  </a:lnTo>
                  <a:lnTo>
                    <a:pt x="367" y="421"/>
                  </a:lnTo>
                  <a:lnTo>
                    <a:pt x="367" y="421"/>
                  </a:lnTo>
                  <a:lnTo>
                    <a:pt x="365" y="424"/>
                  </a:lnTo>
                  <a:lnTo>
                    <a:pt x="365" y="424"/>
                  </a:lnTo>
                  <a:lnTo>
                    <a:pt x="363" y="424"/>
                  </a:lnTo>
                  <a:lnTo>
                    <a:pt x="363" y="426"/>
                  </a:lnTo>
                  <a:lnTo>
                    <a:pt x="363" y="426"/>
                  </a:lnTo>
                  <a:lnTo>
                    <a:pt x="363" y="428"/>
                  </a:lnTo>
                  <a:lnTo>
                    <a:pt x="365" y="428"/>
                  </a:lnTo>
                  <a:lnTo>
                    <a:pt x="365" y="431"/>
                  </a:lnTo>
                  <a:lnTo>
                    <a:pt x="363" y="431"/>
                  </a:lnTo>
                  <a:lnTo>
                    <a:pt x="363" y="431"/>
                  </a:lnTo>
                  <a:lnTo>
                    <a:pt x="363" y="431"/>
                  </a:lnTo>
                  <a:lnTo>
                    <a:pt x="363" y="433"/>
                  </a:lnTo>
                  <a:lnTo>
                    <a:pt x="363" y="435"/>
                  </a:lnTo>
                  <a:lnTo>
                    <a:pt x="363" y="438"/>
                  </a:lnTo>
                  <a:lnTo>
                    <a:pt x="363" y="438"/>
                  </a:lnTo>
                  <a:lnTo>
                    <a:pt x="363" y="438"/>
                  </a:lnTo>
                  <a:lnTo>
                    <a:pt x="363" y="440"/>
                  </a:lnTo>
                  <a:lnTo>
                    <a:pt x="360" y="440"/>
                  </a:lnTo>
                  <a:lnTo>
                    <a:pt x="360" y="440"/>
                  </a:lnTo>
                  <a:lnTo>
                    <a:pt x="360" y="440"/>
                  </a:lnTo>
                  <a:lnTo>
                    <a:pt x="360" y="440"/>
                  </a:lnTo>
                  <a:lnTo>
                    <a:pt x="360" y="440"/>
                  </a:lnTo>
                  <a:lnTo>
                    <a:pt x="360" y="440"/>
                  </a:lnTo>
                  <a:lnTo>
                    <a:pt x="360" y="443"/>
                  </a:lnTo>
                  <a:lnTo>
                    <a:pt x="360" y="445"/>
                  </a:lnTo>
                  <a:lnTo>
                    <a:pt x="363" y="445"/>
                  </a:lnTo>
                  <a:lnTo>
                    <a:pt x="363" y="445"/>
                  </a:lnTo>
                  <a:lnTo>
                    <a:pt x="363" y="447"/>
                  </a:lnTo>
                  <a:lnTo>
                    <a:pt x="367" y="447"/>
                  </a:lnTo>
                  <a:lnTo>
                    <a:pt x="367" y="447"/>
                  </a:lnTo>
                  <a:lnTo>
                    <a:pt x="367" y="447"/>
                  </a:lnTo>
                  <a:lnTo>
                    <a:pt x="367" y="447"/>
                  </a:lnTo>
                  <a:lnTo>
                    <a:pt x="367" y="447"/>
                  </a:lnTo>
                  <a:lnTo>
                    <a:pt x="367" y="445"/>
                  </a:lnTo>
                  <a:lnTo>
                    <a:pt x="367" y="445"/>
                  </a:lnTo>
                  <a:lnTo>
                    <a:pt x="370" y="445"/>
                  </a:lnTo>
                  <a:lnTo>
                    <a:pt x="370" y="445"/>
                  </a:lnTo>
                  <a:lnTo>
                    <a:pt x="370" y="445"/>
                  </a:lnTo>
                  <a:lnTo>
                    <a:pt x="370" y="445"/>
                  </a:lnTo>
                  <a:lnTo>
                    <a:pt x="370" y="443"/>
                  </a:lnTo>
                  <a:lnTo>
                    <a:pt x="370" y="443"/>
                  </a:lnTo>
                  <a:lnTo>
                    <a:pt x="370" y="443"/>
                  </a:lnTo>
                  <a:lnTo>
                    <a:pt x="370" y="440"/>
                  </a:lnTo>
                  <a:lnTo>
                    <a:pt x="370" y="440"/>
                  </a:lnTo>
                  <a:lnTo>
                    <a:pt x="370" y="440"/>
                  </a:lnTo>
                  <a:lnTo>
                    <a:pt x="370" y="440"/>
                  </a:lnTo>
                  <a:lnTo>
                    <a:pt x="370" y="440"/>
                  </a:lnTo>
                  <a:lnTo>
                    <a:pt x="370" y="440"/>
                  </a:lnTo>
                  <a:lnTo>
                    <a:pt x="372" y="438"/>
                  </a:lnTo>
                  <a:lnTo>
                    <a:pt x="372" y="438"/>
                  </a:lnTo>
                  <a:lnTo>
                    <a:pt x="372" y="438"/>
                  </a:lnTo>
                  <a:lnTo>
                    <a:pt x="372" y="438"/>
                  </a:lnTo>
                  <a:lnTo>
                    <a:pt x="375" y="438"/>
                  </a:lnTo>
                  <a:lnTo>
                    <a:pt x="375" y="438"/>
                  </a:lnTo>
                  <a:lnTo>
                    <a:pt x="375" y="438"/>
                  </a:lnTo>
                  <a:lnTo>
                    <a:pt x="377" y="438"/>
                  </a:lnTo>
                  <a:lnTo>
                    <a:pt x="377" y="438"/>
                  </a:lnTo>
                  <a:lnTo>
                    <a:pt x="379" y="438"/>
                  </a:lnTo>
                  <a:lnTo>
                    <a:pt x="379" y="438"/>
                  </a:lnTo>
                  <a:lnTo>
                    <a:pt x="379" y="440"/>
                  </a:lnTo>
                  <a:lnTo>
                    <a:pt x="379" y="440"/>
                  </a:lnTo>
                  <a:lnTo>
                    <a:pt x="379" y="440"/>
                  </a:lnTo>
                  <a:lnTo>
                    <a:pt x="379" y="440"/>
                  </a:lnTo>
                  <a:lnTo>
                    <a:pt x="379" y="440"/>
                  </a:lnTo>
                  <a:lnTo>
                    <a:pt x="379" y="440"/>
                  </a:lnTo>
                  <a:lnTo>
                    <a:pt x="379" y="443"/>
                  </a:lnTo>
                  <a:lnTo>
                    <a:pt x="382" y="443"/>
                  </a:lnTo>
                  <a:lnTo>
                    <a:pt x="382" y="443"/>
                  </a:lnTo>
                  <a:lnTo>
                    <a:pt x="382" y="443"/>
                  </a:lnTo>
                  <a:lnTo>
                    <a:pt x="384" y="443"/>
                  </a:lnTo>
                  <a:lnTo>
                    <a:pt x="384" y="443"/>
                  </a:lnTo>
                  <a:lnTo>
                    <a:pt x="384" y="443"/>
                  </a:lnTo>
                  <a:lnTo>
                    <a:pt x="384" y="443"/>
                  </a:lnTo>
                  <a:lnTo>
                    <a:pt x="384" y="443"/>
                  </a:lnTo>
                  <a:lnTo>
                    <a:pt x="386" y="443"/>
                  </a:lnTo>
                  <a:lnTo>
                    <a:pt x="386" y="443"/>
                  </a:lnTo>
                  <a:lnTo>
                    <a:pt x="389" y="443"/>
                  </a:lnTo>
                  <a:lnTo>
                    <a:pt x="389" y="447"/>
                  </a:lnTo>
                  <a:lnTo>
                    <a:pt x="391" y="447"/>
                  </a:lnTo>
                  <a:lnTo>
                    <a:pt x="391" y="450"/>
                  </a:lnTo>
                  <a:lnTo>
                    <a:pt x="391" y="454"/>
                  </a:lnTo>
                  <a:lnTo>
                    <a:pt x="391" y="454"/>
                  </a:lnTo>
                  <a:lnTo>
                    <a:pt x="391" y="454"/>
                  </a:lnTo>
                  <a:lnTo>
                    <a:pt x="391" y="457"/>
                  </a:lnTo>
                  <a:lnTo>
                    <a:pt x="391" y="457"/>
                  </a:lnTo>
                  <a:lnTo>
                    <a:pt x="391" y="457"/>
                  </a:lnTo>
                  <a:lnTo>
                    <a:pt x="393" y="459"/>
                  </a:lnTo>
                  <a:lnTo>
                    <a:pt x="393" y="459"/>
                  </a:lnTo>
                  <a:lnTo>
                    <a:pt x="393" y="459"/>
                  </a:lnTo>
                  <a:lnTo>
                    <a:pt x="396" y="459"/>
                  </a:lnTo>
                  <a:lnTo>
                    <a:pt x="398" y="462"/>
                  </a:lnTo>
                  <a:lnTo>
                    <a:pt x="401" y="462"/>
                  </a:lnTo>
                  <a:lnTo>
                    <a:pt x="401" y="462"/>
                  </a:lnTo>
                  <a:lnTo>
                    <a:pt x="401" y="462"/>
                  </a:lnTo>
                  <a:lnTo>
                    <a:pt x="401" y="462"/>
                  </a:lnTo>
                  <a:lnTo>
                    <a:pt x="401" y="459"/>
                  </a:lnTo>
                  <a:lnTo>
                    <a:pt x="401" y="459"/>
                  </a:lnTo>
                  <a:lnTo>
                    <a:pt x="403" y="459"/>
                  </a:lnTo>
                  <a:lnTo>
                    <a:pt x="403" y="459"/>
                  </a:lnTo>
                  <a:lnTo>
                    <a:pt x="403" y="459"/>
                  </a:lnTo>
                  <a:lnTo>
                    <a:pt x="403" y="459"/>
                  </a:lnTo>
                  <a:lnTo>
                    <a:pt x="403" y="459"/>
                  </a:lnTo>
                  <a:lnTo>
                    <a:pt x="403" y="459"/>
                  </a:lnTo>
                  <a:lnTo>
                    <a:pt x="403" y="462"/>
                  </a:lnTo>
                  <a:lnTo>
                    <a:pt x="401" y="464"/>
                  </a:lnTo>
                  <a:lnTo>
                    <a:pt x="401" y="464"/>
                  </a:lnTo>
                  <a:lnTo>
                    <a:pt x="401" y="466"/>
                  </a:lnTo>
                  <a:lnTo>
                    <a:pt x="401" y="466"/>
                  </a:lnTo>
                  <a:lnTo>
                    <a:pt x="401" y="466"/>
                  </a:lnTo>
                  <a:lnTo>
                    <a:pt x="401" y="466"/>
                  </a:lnTo>
                  <a:lnTo>
                    <a:pt x="401" y="464"/>
                  </a:lnTo>
                  <a:lnTo>
                    <a:pt x="405" y="459"/>
                  </a:lnTo>
                  <a:lnTo>
                    <a:pt x="405" y="459"/>
                  </a:lnTo>
                  <a:lnTo>
                    <a:pt x="410" y="457"/>
                  </a:lnTo>
                  <a:lnTo>
                    <a:pt x="412" y="454"/>
                  </a:lnTo>
                  <a:lnTo>
                    <a:pt x="415" y="445"/>
                  </a:lnTo>
                  <a:lnTo>
                    <a:pt x="415" y="445"/>
                  </a:lnTo>
                  <a:lnTo>
                    <a:pt x="412" y="445"/>
                  </a:lnTo>
                  <a:lnTo>
                    <a:pt x="412" y="445"/>
                  </a:lnTo>
                  <a:lnTo>
                    <a:pt x="412" y="447"/>
                  </a:lnTo>
                  <a:lnTo>
                    <a:pt x="410" y="447"/>
                  </a:lnTo>
                  <a:lnTo>
                    <a:pt x="410" y="447"/>
                  </a:lnTo>
                  <a:lnTo>
                    <a:pt x="408" y="447"/>
                  </a:lnTo>
                  <a:lnTo>
                    <a:pt x="405" y="447"/>
                  </a:lnTo>
                  <a:lnTo>
                    <a:pt x="403" y="445"/>
                  </a:lnTo>
                  <a:lnTo>
                    <a:pt x="403" y="445"/>
                  </a:lnTo>
                  <a:lnTo>
                    <a:pt x="403" y="443"/>
                  </a:lnTo>
                  <a:lnTo>
                    <a:pt x="403" y="445"/>
                  </a:lnTo>
                  <a:lnTo>
                    <a:pt x="403" y="445"/>
                  </a:lnTo>
                  <a:lnTo>
                    <a:pt x="405" y="445"/>
                  </a:lnTo>
                  <a:lnTo>
                    <a:pt x="405" y="443"/>
                  </a:lnTo>
                  <a:lnTo>
                    <a:pt x="405" y="443"/>
                  </a:lnTo>
                  <a:lnTo>
                    <a:pt x="405" y="443"/>
                  </a:lnTo>
                  <a:lnTo>
                    <a:pt x="405" y="443"/>
                  </a:lnTo>
                  <a:lnTo>
                    <a:pt x="408" y="440"/>
                  </a:lnTo>
                  <a:lnTo>
                    <a:pt x="410" y="443"/>
                  </a:lnTo>
                  <a:lnTo>
                    <a:pt x="410" y="443"/>
                  </a:lnTo>
                  <a:lnTo>
                    <a:pt x="408" y="443"/>
                  </a:lnTo>
                  <a:lnTo>
                    <a:pt x="408" y="443"/>
                  </a:lnTo>
                  <a:lnTo>
                    <a:pt x="405" y="443"/>
                  </a:lnTo>
                  <a:lnTo>
                    <a:pt x="405" y="445"/>
                  </a:lnTo>
                  <a:lnTo>
                    <a:pt x="410" y="445"/>
                  </a:lnTo>
                  <a:lnTo>
                    <a:pt x="412" y="443"/>
                  </a:lnTo>
                  <a:lnTo>
                    <a:pt x="415" y="438"/>
                  </a:lnTo>
                  <a:lnTo>
                    <a:pt x="415" y="435"/>
                  </a:lnTo>
                  <a:lnTo>
                    <a:pt x="415" y="435"/>
                  </a:lnTo>
                  <a:lnTo>
                    <a:pt x="417" y="435"/>
                  </a:lnTo>
                  <a:lnTo>
                    <a:pt x="417" y="435"/>
                  </a:lnTo>
                  <a:lnTo>
                    <a:pt x="419" y="433"/>
                  </a:lnTo>
                  <a:lnTo>
                    <a:pt x="419" y="431"/>
                  </a:lnTo>
                  <a:lnTo>
                    <a:pt x="436" y="419"/>
                  </a:lnTo>
                  <a:lnTo>
                    <a:pt x="438" y="417"/>
                  </a:lnTo>
                  <a:lnTo>
                    <a:pt x="441" y="417"/>
                  </a:lnTo>
                  <a:lnTo>
                    <a:pt x="443" y="414"/>
                  </a:lnTo>
                  <a:lnTo>
                    <a:pt x="443" y="414"/>
                  </a:lnTo>
                  <a:lnTo>
                    <a:pt x="443" y="414"/>
                  </a:lnTo>
                  <a:lnTo>
                    <a:pt x="446" y="414"/>
                  </a:lnTo>
                  <a:lnTo>
                    <a:pt x="448" y="414"/>
                  </a:lnTo>
                  <a:lnTo>
                    <a:pt x="450" y="412"/>
                  </a:lnTo>
                  <a:lnTo>
                    <a:pt x="450" y="414"/>
                  </a:lnTo>
                  <a:lnTo>
                    <a:pt x="472" y="400"/>
                  </a:lnTo>
                  <a:lnTo>
                    <a:pt x="474" y="398"/>
                  </a:lnTo>
                  <a:lnTo>
                    <a:pt x="476" y="395"/>
                  </a:lnTo>
                  <a:lnTo>
                    <a:pt x="476" y="393"/>
                  </a:lnTo>
                  <a:lnTo>
                    <a:pt x="479" y="393"/>
                  </a:lnTo>
                  <a:lnTo>
                    <a:pt x="479" y="393"/>
                  </a:lnTo>
                  <a:lnTo>
                    <a:pt x="481" y="391"/>
                  </a:lnTo>
                  <a:lnTo>
                    <a:pt x="481" y="391"/>
                  </a:lnTo>
                  <a:lnTo>
                    <a:pt x="481" y="391"/>
                  </a:lnTo>
                  <a:lnTo>
                    <a:pt x="483" y="391"/>
                  </a:lnTo>
                  <a:lnTo>
                    <a:pt x="486" y="391"/>
                  </a:lnTo>
                  <a:lnTo>
                    <a:pt x="486" y="388"/>
                  </a:lnTo>
                  <a:lnTo>
                    <a:pt x="483" y="388"/>
                  </a:lnTo>
                  <a:lnTo>
                    <a:pt x="483" y="386"/>
                  </a:lnTo>
                  <a:lnTo>
                    <a:pt x="486" y="386"/>
                  </a:lnTo>
                  <a:lnTo>
                    <a:pt x="486" y="383"/>
                  </a:lnTo>
                  <a:lnTo>
                    <a:pt x="488" y="381"/>
                  </a:lnTo>
                  <a:lnTo>
                    <a:pt x="491" y="379"/>
                  </a:lnTo>
                  <a:lnTo>
                    <a:pt x="495" y="374"/>
                  </a:lnTo>
                  <a:lnTo>
                    <a:pt x="505" y="369"/>
                  </a:lnTo>
                  <a:lnTo>
                    <a:pt x="517" y="362"/>
                  </a:lnTo>
                  <a:lnTo>
                    <a:pt x="526" y="357"/>
                  </a:lnTo>
                  <a:lnTo>
                    <a:pt x="531" y="355"/>
                  </a:lnTo>
                  <a:lnTo>
                    <a:pt x="533" y="355"/>
                  </a:lnTo>
                  <a:lnTo>
                    <a:pt x="533" y="355"/>
                  </a:lnTo>
                  <a:lnTo>
                    <a:pt x="533" y="357"/>
                  </a:lnTo>
                  <a:lnTo>
                    <a:pt x="533" y="357"/>
                  </a:lnTo>
                  <a:lnTo>
                    <a:pt x="533" y="357"/>
                  </a:lnTo>
                  <a:lnTo>
                    <a:pt x="533" y="355"/>
                  </a:lnTo>
                  <a:lnTo>
                    <a:pt x="533" y="355"/>
                  </a:lnTo>
                  <a:lnTo>
                    <a:pt x="533" y="353"/>
                  </a:lnTo>
                  <a:lnTo>
                    <a:pt x="533" y="353"/>
                  </a:lnTo>
                  <a:lnTo>
                    <a:pt x="531" y="353"/>
                  </a:lnTo>
                  <a:lnTo>
                    <a:pt x="531" y="353"/>
                  </a:lnTo>
                  <a:lnTo>
                    <a:pt x="531" y="353"/>
                  </a:lnTo>
                  <a:lnTo>
                    <a:pt x="531" y="350"/>
                  </a:lnTo>
                  <a:lnTo>
                    <a:pt x="531" y="350"/>
                  </a:lnTo>
                  <a:lnTo>
                    <a:pt x="528" y="350"/>
                  </a:lnTo>
                  <a:lnTo>
                    <a:pt x="528" y="350"/>
                  </a:lnTo>
                  <a:lnTo>
                    <a:pt x="528" y="350"/>
                  </a:lnTo>
                  <a:lnTo>
                    <a:pt x="528" y="348"/>
                  </a:lnTo>
                  <a:lnTo>
                    <a:pt x="528" y="348"/>
                  </a:lnTo>
                  <a:lnTo>
                    <a:pt x="531" y="350"/>
                  </a:lnTo>
                  <a:lnTo>
                    <a:pt x="531" y="348"/>
                  </a:lnTo>
                  <a:lnTo>
                    <a:pt x="531" y="348"/>
                  </a:lnTo>
                  <a:lnTo>
                    <a:pt x="531" y="348"/>
                  </a:lnTo>
                  <a:lnTo>
                    <a:pt x="533" y="348"/>
                  </a:lnTo>
                  <a:lnTo>
                    <a:pt x="533" y="346"/>
                  </a:lnTo>
                  <a:lnTo>
                    <a:pt x="533" y="346"/>
                  </a:lnTo>
                  <a:lnTo>
                    <a:pt x="533" y="343"/>
                  </a:lnTo>
                  <a:lnTo>
                    <a:pt x="535" y="346"/>
                  </a:lnTo>
                  <a:lnTo>
                    <a:pt x="535" y="346"/>
                  </a:lnTo>
                  <a:lnTo>
                    <a:pt x="535" y="346"/>
                  </a:lnTo>
                  <a:lnTo>
                    <a:pt x="535" y="346"/>
                  </a:lnTo>
                  <a:lnTo>
                    <a:pt x="535" y="346"/>
                  </a:lnTo>
                  <a:lnTo>
                    <a:pt x="538" y="348"/>
                  </a:lnTo>
                  <a:lnTo>
                    <a:pt x="540" y="348"/>
                  </a:lnTo>
                  <a:lnTo>
                    <a:pt x="540" y="348"/>
                  </a:lnTo>
                  <a:lnTo>
                    <a:pt x="540" y="350"/>
                  </a:lnTo>
                  <a:lnTo>
                    <a:pt x="540" y="350"/>
                  </a:lnTo>
                  <a:lnTo>
                    <a:pt x="540" y="350"/>
                  </a:lnTo>
                  <a:lnTo>
                    <a:pt x="543" y="353"/>
                  </a:lnTo>
                  <a:lnTo>
                    <a:pt x="543" y="353"/>
                  </a:lnTo>
                  <a:lnTo>
                    <a:pt x="540" y="355"/>
                  </a:lnTo>
                  <a:lnTo>
                    <a:pt x="538" y="355"/>
                  </a:lnTo>
                  <a:lnTo>
                    <a:pt x="538" y="355"/>
                  </a:lnTo>
                  <a:lnTo>
                    <a:pt x="540" y="357"/>
                  </a:lnTo>
                  <a:lnTo>
                    <a:pt x="543" y="355"/>
                  </a:lnTo>
                  <a:lnTo>
                    <a:pt x="543" y="355"/>
                  </a:lnTo>
                  <a:lnTo>
                    <a:pt x="545" y="353"/>
                  </a:lnTo>
                  <a:lnTo>
                    <a:pt x="545" y="353"/>
                  </a:lnTo>
                  <a:lnTo>
                    <a:pt x="547" y="353"/>
                  </a:lnTo>
                  <a:lnTo>
                    <a:pt x="547" y="353"/>
                  </a:lnTo>
                  <a:lnTo>
                    <a:pt x="547" y="355"/>
                  </a:lnTo>
                  <a:lnTo>
                    <a:pt x="550" y="355"/>
                  </a:lnTo>
                  <a:lnTo>
                    <a:pt x="550" y="355"/>
                  </a:lnTo>
                  <a:lnTo>
                    <a:pt x="550" y="353"/>
                  </a:lnTo>
                  <a:lnTo>
                    <a:pt x="550" y="353"/>
                  </a:lnTo>
                  <a:lnTo>
                    <a:pt x="550" y="350"/>
                  </a:lnTo>
                  <a:lnTo>
                    <a:pt x="550" y="350"/>
                  </a:lnTo>
                  <a:lnTo>
                    <a:pt x="550" y="348"/>
                  </a:lnTo>
                  <a:lnTo>
                    <a:pt x="552" y="346"/>
                  </a:lnTo>
                  <a:lnTo>
                    <a:pt x="554" y="343"/>
                  </a:lnTo>
                  <a:lnTo>
                    <a:pt x="552" y="343"/>
                  </a:lnTo>
                  <a:lnTo>
                    <a:pt x="552" y="343"/>
                  </a:lnTo>
                  <a:lnTo>
                    <a:pt x="550" y="348"/>
                  </a:lnTo>
                  <a:lnTo>
                    <a:pt x="547" y="348"/>
                  </a:lnTo>
                  <a:lnTo>
                    <a:pt x="547" y="348"/>
                  </a:lnTo>
                  <a:lnTo>
                    <a:pt x="545" y="348"/>
                  </a:lnTo>
                  <a:lnTo>
                    <a:pt x="545" y="348"/>
                  </a:lnTo>
                  <a:lnTo>
                    <a:pt x="547" y="346"/>
                  </a:lnTo>
                  <a:lnTo>
                    <a:pt x="550" y="346"/>
                  </a:lnTo>
                  <a:lnTo>
                    <a:pt x="550" y="343"/>
                  </a:lnTo>
                  <a:lnTo>
                    <a:pt x="552" y="341"/>
                  </a:lnTo>
                  <a:lnTo>
                    <a:pt x="552" y="341"/>
                  </a:lnTo>
                  <a:lnTo>
                    <a:pt x="552" y="341"/>
                  </a:lnTo>
                  <a:lnTo>
                    <a:pt x="552" y="343"/>
                  </a:lnTo>
                  <a:lnTo>
                    <a:pt x="554" y="341"/>
                  </a:lnTo>
                  <a:lnTo>
                    <a:pt x="557" y="341"/>
                  </a:lnTo>
                  <a:lnTo>
                    <a:pt x="559" y="341"/>
                  </a:lnTo>
                  <a:lnTo>
                    <a:pt x="559" y="341"/>
                  </a:lnTo>
                  <a:lnTo>
                    <a:pt x="562" y="341"/>
                  </a:lnTo>
                  <a:lnTo>
                    <a:pt x="562" y="338"/>
                  </a:lnTo>
                  <a:lnTo>
                    <a:pt x="562" y="338"/>
                  </a:lnTo>
                  <a:lnTo>
                    <a:pt x="564" y="336"/>
                  </a:lnTo>
                  <a:lnTo>
                    <a:pt x="566" y="336"/>
                  </a:lnTo>
                  <a:lnTo>
                    <a:pt x="573" y="334"/>
                  </a:lnTo>
                  <a:lnTo>
                    <a:pt x="578" y="334"/>
                  </a:lnTo>
                  <a:lnTo>
                    <a:pt x="578" y="334"/>
                  </a:lnTo>
                  <a:lnTo>
                    <a:pt x="580" y="334"/>
                  </a:lnTo>
                  <a:lnTo>
                    <a:pt x="580" y="336"/>
                  </a:lnTo>
                  <a:lnTo>
                    <a:pt x="585" y="336"/>
                  </a:lnTo>
                  <a:lnTo>
                    <a:pt x="590" y="336"/>
                  </a:lnTo>
                  <a:lnTo>
                    <a:pt x="590" y="336"/>
                  </a:lnTo>
                  <a:lnTo>
                    <a:pt x="592" y="336"/>
                  </a:lnTo>
                  <a:lnTo>
                    <a:pt x="592" y="336"/>
                  </a:lnTo>
                  <a:lnTo>
                    <a:pt x="592" y="338"/>
                  </a:lnTo>
                  <a:lnTo>
                    <a:pt x="592" y="338"/>
                  </a:lnTo>
                  <a:lnTo>
                    <a:pt x="595" y="338"/>
                  </a:lnTo>
                  <a:lnTo>
                    <a:pt x="597" y="338"/>
                  </a:lnTo>
                  <a:lnTo>
                    <a:pt x="599" y="338"/>
                  </a:lnTo>
                  <a:lnTo>
                    <a:pt x="599" y="341"/>
                  </a:lnTo>
                  <a:lnTo>
                    <a:pt x="602" y="341"/>
                  </a:lnTo>
                  <a:lnTo>
                    <a:pt x="602" y="341"/>
                  </a:lnTo>
                  <a:lnTo>
                    <a:pt x="604" y="341"/>
                  </a:lnTo>
                  <a:lnTo>
                    <a:pt x="604" y="341"/>
                  </a:lnTo>
                  <a:lnTo>
                    <a:pt x="607" y="341"/>
                  </a:lnTo>
                  <a:lnTo>
                    <a:pt x="607" y="341"/>
                  </a:lnTo>
                  <a:lnTo>
                    <a:pt x="607" y="341"/>
                  </a:lnTo>
                  <a:lnTo>
                    <a:pt x="609" y="341"/>
                  </a:lnTo>
                  <a:lnTo>
                    <a:pt x="609" y="338"/>
                  </a:lnTo>
                  <a:lnTo>
                    <a:pt x="611" y="338"/>
                  </a:lnTo>
                  <a:lnTo>
                    <a:pt x="611" y="336"/>
                  </a:lnTo>
                  <a:lnTo>
                    <a:pt x="611" y="334"/>
                  </a:lnTo>
                  <a:lnTo>
                    <a:pt x="609" y="334"/>
                  </a:lnTo>
                  <a:lnTo>
                    <a:pt x="611" y="331"/>
                  </a:lnTo>
                  <a:lnTo>
                    <a:pt x="611" y="331"/>
                  </a:lnTo>
                  <a:lnTo>
                    <a:pt x="609" y="331"/>
                  </a:lnTo>
                  <a:lnTo>
                    <a:pt x="609" y="331"/>
                  </a:lnTo>
                  <a:lnTo>
                    <a:pt x="609" y="329"/>
                  </a:lnTo>
                  <a:lnTo>
                    <a:pt x="609" y="329"/>
                  </a:lnTo>
                  <a:lnTo>
                    <a:pt x="609" y="329"/>
                  </a:lnTo>
                  <a:lnTo>
                    <a:pt x="607" y="327"/>
                  </a:lnTo>
                  <a:lnTo>
                    <a:pt x="609" y="324"/>
                  </a:lnTo>
                  <a:lnTo>
                    <a:pt x="609" y="324"/>
                  </a:lnTo>
                  <a:lnTo>
                    <a:pt x="609" y="324"/>
                  </a:lnTo>
                  <a:lnTo>
                    <a:pt x="609" y="322"/>
                  </a:lnTo>
                  <a:lnTo>
                    <a:pt x="611" y="322"/>
                  </a:lnTo>
                  <a:lnTo>
                    <a:pt x="614" y="322"/>
                  </a:lnTo>
                  <a:lnTo>
                    <a:pt x="614" y="322"/>
                  </a:lnTo>
                  <a:lnTo>
                    <a:pt x="616" y="319"/>
                  </a:lnTo>
                  <a:lnTo>
                    <a:pt x="616" y="319"/>
                  </a:lnTo>
                  <a:lnTo>
                    <a:pt x="618" y="319"/>
                  </a:lnTo>
                  <a:lnTo>
                    <a:pt x="618" y="319"/>
                  </a:lnTo>
                  <a:lnTo>
                    <a:pt x="618" y="317"/>
                  </a:lnTo>
                  <a:lnTo>
                    <a:pt x="621" y="319"/>
                  </a:lnTo>
                  <a:lnTo>
                    <a:pt x="621" y="319"/>
                  </a:lnTo>
                  <a:lnTo>
                    <a:pt x="623" y="319"/>
                  </a:lnTo>
                  <a:lnTo>
                    <a:pt x="623" y="319"/>
                  </a:lnTo>
                  <a:lnTo>
                    <a:pt x="625" y="319"/>
                  </a:lnTo>
                  <a:lnTo>
                    <a:pt x="625" y="317"/>
                  </a:lnTo>
                  <a:lnTo>
                    <a:pt x="625" y="317"/>
                  </a:lnTo>
                  <a:lnTo>
                    <a:pt x="625" y="315"/>
                  </a:lnTo>
                  <a:lnTo>
                    <a:pt x="625" y="315"/>
                  </a:lnTo>
                  <a:lnTo>
                    <a:pt x="628" y="315"/>
                  </a:lnTo>
                  <a:lnTo>
                    <a:pt x="628" y="315"/>
                  </a:lnTo>
                  <a:lnTo>
                    <a:pt x="630" y="315"/>
                  </a:lnTo>
                  <a:lnTo>
                    <a:pt x="630" y="312"/>
                  </a:lnTo>
                  <a:lnTo>
                    <a:pt x="630" y="312"/>
                  </a:lnTo>
                  <a:lnTo>
                    <a:pt x="630" y="310"/>
                  </a:lnTo>
                  <a:lnTo>
                    <a:pt x="630" y="312"/>
                  </a:lnTo>
                  <a:lnTo>
                    <a:pt x="633" y="312"/>
                  </a:lnTo>
                  <a:lnTo>
                    <a:pt x="633" y="312"/>
                  </a:lnTo>
                  <a:lnTo>
                    <a:pt x="633" y="312"/>
                  </a:lnTo>
                  <a:lnTo>
                    <a:pt x="635" y="312"/>
                  </a:lnTo>
                  <a:lnTo>
                    <a:pt x="635" y="312"/>
                  </a:lnTo>
                  <a:lnTo>
                    <a:pt x="635" y="312"/>
                  </a:lnTo>
                  <a:lnTo>
                    <a:pt x="635" y="312"/>
                  </a:lnTo>
                  <a:lnTo>
                    <a:pt x="637" y="312"/>
                  </a:lnTo>
                  <a:lnTo>
                    <a:pt x="637" y="310"/>
                  </a:lnTo>
                  <a:lnTo>
                    <a:pt x="640" y="310"/>
                  </a:lnTo>
                  <a:lnTo>
                    <a:pt x="642" y="308"/>
                  </a:lnTo>
                  <a:lnTo>
                    <a:pt x="640" y="308"/>
                  </a:lnTo>
                  <a:lnTo>
                    <a:pt x="640" y="308"/>
                  </a:lnTo>
                  <a:lnTo>
                    <a:pt x="637" y="305"/>
                  </a:lnTo>
                  <a:lnTo>
                    <a:pt x="637" y="305"/>
                  </a:lnTo>
                  <a:lnTo>
                    <a:pt x="640" y="305"/>
                  </a:lnTo>
                  <a:lnTo>
                    <a:pt x="640" y="305"/>
                  </a:lnTo>
                  <a:lnTo>
                    <a:pt x="642" y="305"/>
                  </a:lnTo>
                  <a:lnTo>
                    <a:pt x="642" y="303"/>
                  </a:lnTo>
                  <a:lnTo>
                    <a:pt x="642" y="303"/>
                  </a:lnTo>
                  <a:lnTo>
                    <a:pt x="642" y="303"/>
                  </a:lnTo>
                  <a:lnTo>
                    <a:pt x="644" y="303"/>
                  </a:lnTo>
                  <a:lnTo>
                    <a:pt x="644" y="303"/>
                  </a:lnTo>
                  <a:lnTo>
                    <a:pt x="644" y="303"/>
                  </a:lnTo>
                  <a:lnTo>
                    <a:pt x="644" y="301"/>
                  </a:lnTo>
                  <a:lnTo>
                    <a:pt x="649" y="298"/>
                  </a:lnTo>
                  <a:lnTo>
                    <a:pt x="649" y="298"/>
                  </a:lnTo>
                  <a:lnTo>
                    <a:pt x="649" y="301"/>
                  </a:lnTo>
                  <a:lnTo>
                    <a:pt x="651" y="301"/>
                  </a:lnTo>
                  <a:lnTo>
                    <a:pt x="651" y="301"/>
                  </a:lnTo>
                  <a:lnTo>
                    <a:pt x="651" y="301"/>
                  </a:lnTo>
                  <a:lnTo>
                    <a:pt x="654" y="301"/>
                  </a:lnTo>
                  <a:lnTo>
                    <a:pt x="654" y="301"/>
                  </a:lnTo>
                  <a:lnTo>
                    <a:pt x="654" y="303"/>
                  </a:lnTo>
                  <a:lnTo>
                    <a:pt x="654" y="303"/>
                  </a:lnTo>
                  <a:lnTo>
                    <a:pt x="656" y="303"/>
                  </a:lnTo>
                  <a:lnTo>
                    <a:pt x="656" y="301"/>
                  </a:lnTo>
                  <a:lnTo>
                    <a:pt x="656" y="301"/>
                  </a:lnTo>
                  <a:lnTo>
                    <a:pt x="659" y="303"/>
                  </a:lnTo>
                  <a:lnTo>
                    <a:pt x="661" y="301"/>
                  </a:lnTo>
                  <a:lnTo>
                    <a:pt x="661" y="301"/>
                  </a:lnTo>
                  <a:lnTo>
                    <a:pt x="663" y="301"/>
                  </a:lnTo>
                  <a:lnTo>
                    <a:pt x="663" y="301"/>
                  </a:lnTo>
                  <a:lnTo>
                    <a:pt x="661" y="298"/>
                  </a:lnTo>
                  <a:lnTo>
                    <a:pt x="661" y="298"/>
                  </a:lnTo>
                  <a:lnTo>
                    <a:pt x="659" y="296"/>
                  </a:lnTo>
                  <a:lnTo>
                    <a:pt x="659" y="296"/>
                  </a:lnTo>
                  <a:lnTo>
                    <a:pt x="659" y="293"/>
                  </a:lnTo>
                  <a:lnTo>
                    <a:pt x="659" y="293"/>
                  </a:lnTo>
                  <a:lnTo>
                    <a:pt x="656" y="296"/>
                  </a:lnTo>
                  <a:lnTo>
                    <a:pt x="656" y="296"/>
                  </a:lnTo>
                  <a:lnTo>
                    <a:pt x="656" y="296"/>
                  </a:lnTo>
                  <a:lnTo>
                    <a:pt x="656" y="296"/>
                  </a:lnTo>
                  <a:lnTo>
                    <a:pt x="654" y="293"/>
                  </a:lnTo>
                  <a:lnTo>
                    <a:pt x="654" y="289"/>
                  </a:lnTo>
                  <a:lnTo>
                    <a:pt x="651" y="289"/>
                  </a:lnTo>
                  <a:lnTo>
                    <a:pt x="651" y="289"/>
                  </a:lnTo>
                  <a:lnTo>
                    <a:pt x="651" y="289"/>
                  </a:lnTo>
                  <a:lnTo>
                    <a:pt x="651" y="289"/>
                  </a:lnTo>
                  <a:lnTo>
                    <a:pt x="651" y="286"/>
                  </a:lnTo>
                  <a:lnTo>
                    <a:pt x="654" y="284"/>
                  </a:lnTo>
                  <a:lnTo>
                    <a:pt x="654" y="284"/>
                  </a:lnTo>
                  <a:lnTo>
                    <a:pt x="654" y="284"/>
                  </a:lnTo>
                  <a:lnTo>
                    <a:pt x="656" y="284"/>
                  </a:lnTo>
                  <a:lnTo>
                    <a:pt x="656" y="284"/>
                  </a:lnTo>
                  <a:lnTo>
                    <a:pt x="656" y="282"/>
                  </a:lnTo>
                  <a:lnTo>
                    <a:pt x="656" y="282"/>
                  </a:lnTo>
                  <a:lnTo>
                    <a:pt x="656" y="279"/>
                  </a:lnTo>
                  <a:lnTo>
                    <a:pt x="656" y="279"/>
                  </a:lnTo>
                  <a:lnTo>
                    <a:pt x="656" y="277"/>
                  </a:lnTo>
                  <a:lnTo>
                    <a:pt x="656" y="277"/>
                  </a:lnTo>
                  <a:lnTo>
                    <a:pt x="659" y="272"/>
                  </a:lnTo>
                  <a:lnTo>
                    <a:pt x="659" y="272"/>
                  </a:lnTo>
                  <a:lnTo>
                    <a:pt x="659" y="270"/>
                  </a:lnTo>
                  <a:lnTo>
                    <a:pt x="659" y="270"/>
                  </a:lnTo>
                  <a:lnTo>
                    <a:pt x="659" y="270"/>
                  </a:lnTo>
                  <a:lnTo>
                    <a:pt x="659" y="270"/>
                  </a:lnTo>
                  <a:lnTo>
                    <a:pt x="659" y="267"/>
                  </a:lnTo>
                  <a:lnTo>
                    <a:pt x="659" y="267"/>
                  </a:lnTo>
                  <a:lnTo>
                    <a:pt x="661" y="267"/>
                  </a:lnTo>
                  <a:lnTo>
                    <a:pt x="661" y="267"/>
                  </a:lnTo>
                  <a:lnTo>
                    <a:pt x="661" y="267"/>
                  </a:lnTo>
                  <a:lnTo>
                    <a:pt x="661" y="267"/>
                  </a:lnTo>
                  <a:lnTo>
                    <a:pt x="663" y="265"/>
                  </a:lnTo>
                  <a:lnTo>
                    <a:pt x="663" y="265"/>
                  </a:lnTo>
                  <a:lnTo>
                    <a:pt x="663" y="265"/>
                  </a:lnTo>
                  <a:lnTo>
                    <a:pt x="663" y="265"/>
                  </a:lnTo>
                  <a:lnTo>
                    <a:pt x="663" y="263"/>
                  </a:lnTo>
                  <a:lnTo>
                    <a:pt x="666" y="263"/>
                  </a:lnTo>
                  <a:lnTo>
                    <a:pt x="668" y="263"/>
                  </a:lnTo>
                  <a:lnTo>
                    <a:pt x="668" y="263"/>
                  </a:lnTo>
                  <a:lnTo>
                    <a:pt x="670" y="263"/>
                  </a:lnTo>
                  <a:lnTo>
                    <a:pt x="673" y="260"/>
                  </a:lnTo>
                  <a:lnTo>
                    <a:pt x="675" y="260"/>
                  </a:lnTo>
                  <a:lnTo>
                    <a:pt x="675" y="260"/>
                  </a:lnTo>
                  <a:lnTo>
                    <a:pt x="675" y="258"/>
                  </a:lnTo>
                  <a:lnTo>
                    <a:pt x="675" y="258"/>
                  </a:lnTo>
                  <a:lnTo>
                    <a:pt x="675" y="260"/>
                  </a:lnTo>
                  <a:lnTo>
                    <a:pt x="678" y="260"/>
                  </a:lnTo>
                  <a:lnTo>
                    <a:pt x="678" y="260"/>
                  </a:lnTo>
                  <a:lnTo>
                    <a:pt x="680" y="260"/>
                  </a:lnTo>
                  <a:lnTo>
                    <a:pt x="682" y="258"/>
                  </a:lnTo>
                  <a:lnTo>
                    <a:pt x="685" y="258"/>
                  </a:lnTo>
                  <a:lnTo>
                    <a:pt x="685" y="258"/>
                  </a:lnTo>
                  <a:lnTo>
                    <a:pt x="685" y="258"/>
                  </a:lnTo>
                  <a:lnTo>
                    <a:pt x="685" y="258"/>
                  </a:lnTo>
                  <a:lnTo>
                    <a:pt x="685" y="258"/>
                  </a:lnTo>
                  <a:lnTo>
                    <a:pt x="685" y="258"/>
                  </a:lnTo>
                  <a:lnTo>
                    <a:pt x="685" y="258"/>
                  </a:lnTo>
                  <a:lnTo>
                    <a:pt x="685" y="258"/>
                  </a:lnTo>
                  <a:lnTo>
                    <a:pt x="687" y="258"/>
                  </a:lnTo>
                  <a:lnTo>
                    <a:pt x="689" y="258"/>
                  </a:lnTo>
                  <a:lnTo>
                    <a:pt x="689" y="258"/>
                  </a:lnTo>
                  <a:lnTo>
                    <a:pt x="689" y="258"/>
                  </a:lnTo>
                  <a:lnTo>
                    <a:pt x="692" y="258"/>
                  </a:lnTo>
                  <a:lnTo>
                    <a:pt x="692" y="258"/>
                  </a:lnTo>
                  <a:lnTo>
                    <a:pt x="692" y="258"/>
                  </a:lnTo>
                  <a:lnTo>
                    <a:pt x="696" y="256"/>
                  </a:lnTo>
                  <a:lnTo>
                    <a:pt x="699" y="256"/>
                  </a:lnTo>
                  <a:lnTo>
                    <a:pt x="699" y="253"/>
                  </a:lnTo>
                  <a:lnTo>
                    <a:pt x="699" y="253"/>
                  </a:lnTo>
                  <a:lnTo>
                    <a:pt x="701" y="251"/>
                  </a:lnTo>
                  <a:lnTo>
                    <a:pt x="701" y="251"/>
                  </a:lnTo>
                  <a:lnTo>
                    <a:pt x="701" y="251"/>
                  </a:lnTo>
                  <a:lnTo>
                    <a:pt x="701" y="251"/>
                  </a:lnTo>
                  <a:lnTo>
                    <a:pt x="701" y="248"/>
                  </a:lnTo>
                  <a:lnTo>
                    <a:pt x="701" y="248"/>
                  </a:lnTo>
                  <a:lnTo>
                    <a:pt x="704" y="246"/>
                  </a:lnTo>
                  <a:lnTo>
                    <a:pt x="704" y="246"/>
                  </a:lnTo>
                  <a:lnTo>
                    <a:pt x="704" y="246"/>
                  </a:lnTo>
                  <a:lnTo>
                    <a:pt x="706" y="246"/>
                  </a:lnTo>
                  <a:lnTo>
                    <a:pt x="706" y="244"/>
                  </a:lnTo>
                  <a:lnTo>
                    <a:pt x="706" y="244"/>
                  </a:lnTo>
                  <a:lnTo>
                    <a:pt x="706" y="244"/>
                  </a:lnTo>
                  <a:lnTo>
                    <a:pt x="708" y="244"/>
                  </a:lnTo>
                  <a:lnTo>
                    <a:pt x="708" y="244"/>
                  </a:lnTo>
                  <a:lnTo>
                    <a:pt x="708" y="244"/>
                  </a:lnTo>
                  <a:close/>
                  <a:moveTo>
                    <a:pt x="625" y="348"/>
                  </a:moveTo>
                  <a:lnTo>
                    <a:pt x="625" y="346"/>
                  </a:lnTo>
                  <a:lnTo>
                    <a:pt x="625" y="346"/>
                  </a:lnTo>
                  <a:lnTo>
                    <a:pt x="625" y="346"/>
                  </a:lnTo>
                  <a:lnTo>
                    <a:pt x="621" y="346"/>
                  </a:lnTo>
                  <a:lnTo>
                    <a:pt x="621" y="343"/>
                  </a:lnTo>
                  <a:lnTo>
                    <a:pt x="621" y="341"/>
                  </a:lnTo>
                  <a:lnTo>
                    <a:pt x="623" y="341"/>
                  </a:lnTo>
                  <a:lnTo>
                    <a:pt x="623" y="336"/>
                  </a:lnTo>
                  <a:lnTo>
                    <a:pt x="623" y="334"/>
                  </a:lnTo>
                  <a:lnTo>
                    <a:pt x="618" y="331"/>
                  </a:lnTo>
                  <a:lnTo>
                    <a:pt x="618" y="331"/>
                  </a:lnTo>
                  <a:lnTo>
                    <a:pt x="618" y="331"/>
                  </a:lnTo>
                  <a:lnTo>
                    <a:pt x="616" y="331"/>
                  </a:lnTo>
                  <a:lnTo>
                    <a:pt x="616" y="331"/>
                  </a:lnTo>
                  <a:lnTo>
                    <a:pt x="616" y="331"/>
                  </a:lnTo>
                  <a:lnTo>
                    <a:pt x="616" y="331"/>
                  </a:lnTo>
                  <a:lnTo>
                    <a:pt x="616" y="334"/>
                  </a:lnTo>
                  <a:lnTo>
                    <a:pt x="616" y="334"/>
                  </a:lnTo>
                  <a:lnTo>
                    <a:pt x="614" y="336"/>
                  </a:lnTo>
                  <a:lnTo>
                    <a:pt x="614" y="338"/>
                  </a:lnTo>
                  <a:lnTo>
                    <a:pt x="609" y="343"/>
                  </a:lnTo>
                  <a:lnTo>
                    <a:pt x="607" y="343"/>
                  </a:lnTo>
                  <a:lnTo>
                    <a:pt x="607" y="343"/>
                  </a:lnTo>
                  <a:lnTo>
                    <a:pt x="607" y="346"/>
                  </a:lnTo>
                  <a:lnTo>
                    <a:pt x="607" y="348"/>
                  </a:lnTo>
                  <a:lnTo>
                    <a:pt x="609" y="350"/>
                  </a:lnTo>
                  <a:lnTo>
                    <a:pt x="611" y="350"/>
                  </a:lnTo>
                  <a:lnTo>
                    <a:pt x="614" y="348"/>
                  </a:lnTo>
                  <a:lnTo>
                    <a:pt x="618" y="348"/>
                  </a:lnTo>
                  <a:lnTo>
                    <a:pt x="618" y="348"/>
                  </a:lnTo>
                  <a:lnTo>
                    <a:pt x="618" y="348"/>
                  </a:lnTo>
                  <a:lnTo>
                    <a:pt x="621" y="348"/>
                  </a:lnTo>
                  <a:lnTo>
                    <a:pt x="621" y="350"/>
                  </a:lnTo>
                  <a:lnTo>
                    <a:pt x="621" y="350"/>
                  </a:lnTo>
                  <a:lnTo>
                    <a:pt x="621" y="353"/>
                  </a:lnTo>
                  <a:lnTo>
                    <a:pt x="623" y="353"/>
                  </a:lnTo>
                  <a:lnTo>
                    <a:pt x="623" y="353"/>
                  </a:lnTo>
                  <a:lnTo>
                    <a:pt x="623" y="353"/>
                  </a:lnTo>
                  <a:lnTo>
                    <a:pt x="623" y="350"/>
                  </a:lnTo>
                  <a:lnTo>
                    <a:pt x="623" y="350"/>
                  </a:lnTo>
                  <a:lnTo>
                    <a:pt x="625" y="350"/>
                  </a:lnTo>
                  <a:lnTo>
                    <a:pt x="625" y="350"/>
                  </a:lnTo>
                  <a:lnTo>
                    <a:pt x="625" y="350"/>
                  </a:lnTo>
                  <a:lnTo>
                    <a:pt x="623" y="348"/>
                  </a:lnTo>
                  <a:lnTo>
                    <a:pt x="623" y="348"/>
                  </a:lnTo>
                  <a:lnTo>
                    <a:pt x="623" y="348"/>
                  </a:lnTo>
                  <a:lnTo>
                    <a:pt x="625" y="348"/>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Freeform 8"/>
            <p:cNvSpPr>
              <a:spLocks noEditPoints="1"/>
            </p:cNvSpPr>
            <p:nvPr/>
          </p:nvSpPr>
          <p:spPr bwMode="auto">
            <a:xfrm>
              <a:off x="3649" y="3064"/>
              <a:ext cx="429" cy="299"/>
            </a:xfrm>
            <a:custGeom>
              <a:avLst/>
              <a:gdLst>
                <a:gd name="T0" fmla="*/ 412 w 429"/>
                <a:gd name="T1" fmla="*/ 36 h 299"/>
                <a:gd name="T2" fmla="*/ 424 w 429"/>
                <a:gd name="T3" fmla="*/ 124 h 299"/>
                <a:gd name="T4" fmla="*/ 417 w 429"/>
                <a:gd name="T5" fmla="*/ 140 h 299"/>
                <a:gd name="T6" fmla="*/ 419 w 429"/>
                <a:gd name="T7" fmla="*/ 157 h 299"/>
                <a:gd name="T8" fmla="*/ 412 w 429"/>
                <a:gd name="T9" fmla="*/ 126 h 299"/>
                <a:gd name="T10" fmla="*/ 412 w 429"/>
                <a:gd name="T11" fmla="*/ 107 h 299"/>
                <a:gd name="T12" fmla="*/ 417 w 429"/>
                <a:gd name="T13" fmla="*/ 100 h 299"/>
                <a:gd name="T14" fmla="*/ 410 w 429"/>
                <a:gd name="T15" fmla="*/ 83 h 299"/>
                <a:gd name="T16" fmla="*/ 405 w 429"/>
                <a:gd name="T17" fmla="*/ 60 h 299"/>
                <a:gd name="T18" fmla="*/ 398 w 429"/>
                <a:gd name="T19" fmla="*/ 26 h 299"/>
                <a:gd name="T20" fmla="*/ 396 w 429"/>
                <a:gd name="T21" fmla="*/ 8 h 299"/>
                <a:gd name="T22" fmla="*/ 412 w 429"/>
                <a:gd name="T23" fmla="*/ 8 h 299"/>
                <a:gd name="T24" fmla="*/ 377 w 429"/>
                <a:gd name="T25" fmla="*/ 3 h 299"/>
                <a:gd name="T26" fmla="*/ 370 w 429"/>
                <a:gd name="T27" fmla="*/ 3 h 299"/>
                <a:gd name="T28" fmla="*/ 341 w 429"/>
                <a:gd name="T29" fmla="*/ 19 h 299"/>
                <a:gd name="T30" fmla="*/ 308 w 429"/>
                <a:gd name="T31" fmla="*/ 5 h 299"/>
                <a:gd name="T32" fmla="*/ 282 w 429"/>
                <a:gd name="T33" fmla="*/ 5 h 299"/>
                <a:gd name="T34" fmla="*/ 273 w 429"/>
                <a:gd name="T35" fmla="*/ 10 h 299"/>
                <a:gd name="T36" fmla="*/ 256 w 429"/>
                <a:gd name="T37" fmla="*/ 3 h 299"/>
                <a:gd name="T38" fmla="*/ 244 w 429"/>
                <a:gd name="T39" fmla="*/ 19 h 299"/>
                <a:gd name="T40" fmla="*/ 232 w 429"/>
                <a:gd name="T41" fmla="*/ 24 h 299"/>
                <a:gd name="T42" fmla="*/ 223 w 429"/>
                <a:gd name="T43" fmla="*/ 24 h 299"/>
                <a:gd name="T44" fmla="*/ 213 w 429"/>
                <a:gd name="T45" fmla="*/ 26 h 299"/>
                <a:gd name="T46" fmla="*/ 202 w 429"/>
                <a:gd name="T47" fmla="*/ 43 h 299"/>
                <a:gd name="T48" fmla="*/ 190 w 429"/>
                <a:gd name="T49" fmla="*/ 64 h 299"/>
                <a:gd name="T50" fmla="*/ 173 w 429"/>
                <a:gd name="T51" fmla="*/ 55 h 299"/>
                <a:gd name="T52" fmla="*/ 135 w 429"/>
                <a:gd name="T53" fmla="*/ 45 h 299"/>
                <a:gd name="T54" fmla="*/ 95 w 429"/>
                <a:gd name="T55" fmla="*/ 38 h 299"/>
                <a:gd name="T56" fmla="*/ 60 w 429"/>
                <a:gd name="T57" fmla="*/ 34 h 299"/>
                <a:gd name="T58" fmla="*/ 31 w 429"/>
                <a:gd name="T59" fmla="*/ 26 h 299"/>
                <a:gd name="T60" fmla="*/ 7 w 429"/>
                <a:gd name="T61" fmla="*/ 48 h 299"/>
                <a:gd name="T62" fmla="*/ 7 w 429"/>
                <a:gd name="T63" fmla="*/ 69 h 299"/>
                <a:gd name="T64" fmla="*/ 0 w 429"/>
                <a:gd name="T65" fmla="*/ 102 h 299"/>
                <a:gd name="T66" fmla="*/ 15 w 429"/>
                <a:gd name="T67" fmla="*/ 105 h 299"/>
                <a:gd name="T68" fmla="*/ 38 w 429"/>
                <a:gd name="T69" fmla="*/ 95 h 299"/>
                <a:gd name="T70" fmla="*/ 62 w 429"/>
                <a:gd name="T71" fmla="*/ 100 h 299"/>
                <a:gd name="T72" fmla="*/ 69 w 429"/>
                <a:gd name="T73" fmla="*/ 109 h 299"/>
                <a:gd name="T74" fmla="*/ 88 w 429"/>
                <a:gd name="T75" fmla="*/ 109 h 299"/>
                <a:gd name="T76" fmla="*/ 107 w 429"/>
                <a:gd name="T77" fmla="*/ 109 h 299"/>
                <a:gd name="T78" fmla="*/ 114 w 429"/>
                <a:gd name="T79" fmla="*/ 114 h 299"/>
                <a:gd name="T80" fmla="*/ 131 w 429"/>
                <a:gd name="T81" fmla="*/ 112 h 299"/>
                <a:gd name="T82" fmla="*/ 147 w 429"/>
                <a:gd name="T83" fmla="*/ 131 h 299"/>
                <a:gd name="T84" fmla="*/ 164 w 429"/>
                <a:gd name="T85" fmla="*/ 133 h 299"/>
                <a:gd name="T86" fmla="*/ 176 w 429"/>
                <a:gd name="T87" fmla="*/ 135 h 299"/>
                <a:gd name="T88" fmla="*/ 195 w 429"/>
                <a:gd name="T89" fmla="*/ 145 h 299"/>
                <a:gd name="T90" fmla="*/ 213 w 429"/>
                <a:gd name="T91" fmla="*/ 159 h 299"/>
                <a:gd name="T92" fmla="*/ 232 w 429"/>
                <a:gd name="T93" fmla="*/ 187 h 299"/>
                <a:gd name="T94" fmla="*/ 256 w 429"/>
                <a:gd name="T95" fmla="*/ 211 h 299"/>
                <a:gd name="T96" fmla="*/ 292 w 429"/>
                <a:gd name="T97" fmla="*/ 216 h 299"/>
                <a:gd name="T98" fmla="*/ 313 w 429"/>
                <a:gd name="T99" fmla="*/ 218 h 299"/>
                <a:gd name="T100" fmla="*/ 325 w 429"/>
                <a:gd name="T101" fmla="*/ 230 h 299"/>
                <a:gd name="T102" fmla="*/ 311 w 429"/>
                <a:gd name="T103" fmla="*/ 240 h 299"/>
                <a:gd name="T104" fmla="*/ 306 w 429"/>
                <a:gd name="T105" fmla="*/ 247 h 299"/>
                <a:gd name="T106" fmla="*/ 299 w 429"/>
                <a:gd name="T107" fmla="*/ 275 h 299"/>
                <a:gd name="T108" fmla="*/ 289 w 429"/>
                <a:gd name="T109" fmla="*/ 285 h 299"/>
                <a:gd name="T110" fmla="*/ 299 w 429"/>
                <a:gd name="T111" fmla="*/ 294 h 299"/>
                <a:gd name="T112" fmla="*/ 308 w 429"/>
                <a:gd name="T113" fmla="*/ 285 h 299"/>
                <a:gd name="T114" fmla="*/ 386 w 429"/>
                <a:gd name="T115" fmla="*/ 232 h 299"/>
                <a:gd name="T116" fmla="*/ 391 w 429"/>
                <a:gd name="T117" fmla="*/ 218 h 299"/>
                <a:gd name="T118" fmla="*/ 396 w 429"/>
                <a:gd name="T119" fmla="*/ 213 h 299"/>
                <a:gd name="T120" fmla="*/ 408 w 429"/>
                <a:gd name="T121" fmla="*/ 197 h 299"/>
                <a:gd name="T122" fmla="*/ 412 w 429"/>
                <a:gd name="T123" fmla="*/ 164 h 299"/>
                <a:gd name="T124" fmla="*/ 410 w 429"/>
                <a:gd name="T125" fmla="*/ 142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9" h="299">
                  <a:moveTo>
                    <a:pt x="410" y="22"/>
                  </a:moveTo>
                  <a:lnTo>
                    <a:pt x="410" y="22"/>
                  </a:lnTo>
                  <a:lnTo>
                    <a:pt x="408" y="24"/>
                  </a:lnTo>
                  <a:lnTo>
                    <a:pt x="408" y="24"/>
                  </a:lnTo>
                  <a:lnTo>
                    <a:pt x="408" y="24"/>
                  </a:lnTo>
                  <a:lnTo>
                    <a:pt x="405" y="26"/>
                  </a:lnTo>
                  <a:lnTo>
                    <a:pt x="405" y="26"/>
                  </a:lnTo>
                  <a:lnTo>
                    <a:pt x="405" y="26"/>
                  </a:lnTo>
                  <a:lnTo>
                    <a:pt x="403" y="29"/>
                  </a:lnTo>
                  <a:lnTo>
                    <a:pt x="403" y="29"/>
                  </a:lnTo>
                  <a:lnTo>
                    <a:pt x="403" y="29"/>
                  </a:lnTo>
                  <a:lnTo>
                    <a:pt x="408" y="31"/>
                  </a:lnTo>
                  <a:lnTo>
                    <a:pt x="408" y="34"/>
                  </a:lnTo>
                  <a:lnTo>
                    <a:pt x="410" y="36"/>
                  </a:lnTo>
                  <a:lnTo>
                    <a:pt x="410" y="38"/>
                  </a:lnTo>
                  <a:lnTo>
                    <a:pt x="412" y="38"/>
                  </a:lnTo>
                  <a:lnTo>
                    <a:pt x="412" y="38"/>
                  </a:lnTo>
                  <a:lnTo>
                    <a:pt x="412" y="38"/>
                  </a:lnTo>
                  <a:lnTo>
                    <a:pt x="412" y="38"/>
                  </a:lnTo>
                  <a:lnTo>
                    <a:pt x="412" y="36"/>
                  </a:lnTo>
                  <a:lnTo>
                    <a:pt x="412" y="36"/>
                  </a:lnTo>
                  <a:lnTo>
                    <a:pt x="412" y="34"/>
                  </a:lnTo>
                  <a:lnTo>
                    <a:pt x="415" y="34"/>
                  </a:lnTo>
                  <a:lnTo>
                    <a:pt x="415" y="31"/>
                  </a:lnTo>
                  <a:lnTo>
                    <a:pt x="417" y="29"/>
                  </a:lnTo>
                  <a:lnTo>
                    <a:pt x="417" y="26"/>
                  </a:lnTo>
                  <a:lnTo>
                    <a:pt x="419" y="24"/>
                  </a:lnTo>
                  <a:lnTo>
                    <a:pt x="419" y="24"/>
                  </a:lnTo>
                  <a:lnTo>
                    <a:pt x="419" y="22"/>
                  </a:lnTo>
                  <a:lnTo>
                    <a:pt x="419" y="22"/>
                  </a:lnTo>
                  <a:lnTo>
                    <a:pt x="419" y="22"/>
                  </a:lnTo>
                  <a:lnTo>
                    <a:pt x="417" y="17"/>
                  </a:lnTo>
                  <a:lnTo>
                    <a:pt x="417" y="17"/>
                  </a:lnTo>
                  <a:lnTo>
                    <a:pt x="415" y="17"/>
                  </a:lnTo>
                  <a:lnTo>
                    <a:pt x="415" y="17"/>
                  </a:lnTo>
                  <a:lnTo>
                    <a:pt x="415" y="19"/>
                  </a:lnTo>
                  <a:lnTo>
                    <a:pt x="412" y="22"/>
                  </a:lnTo>
                  <a:lnTo>
                    <a:pt x="410" y="22"/>
                  </a:lnTo>
                  <a:close/>
                  <a:moveTo>
                    <a:pt x="429" y="128"/>
                  </a:moveTo>
                  <a:lnTo>
                    <a:pt x="429" y="126"/>
                  </a:lnTo>
                  <a:lnTo>
                    <a:pt x="427" y="124"/>
                  </a:lnTo>
                  <a:lnTo>
                    <a:pt x="424" y="124"/>
                  </a:lnTo>
                  <a:lnTo>
                    <a:pt x="424" y="124"/>
                  </a:lnTo>
                  <a:lnTo>
                    <a:pt x="424" y="126"/>
                  </a:lnTo>
                  <a:lnTo>
                    <a:pt x="419" y="126"/>
                  </a:lnTo>
                  <a:lnTo>
                    <a:pt x="417" y="126"/>
                  </a:lnTo>
                  <a:lnTo>
                    <a:pt x="417" y="128"/>
                  </a:lnTo>
                  <a:lnTo>
                    <a:pt x="417" y="128"/>
                  </a:lnTo>
                  <a:lnTo>
                    <a:pt x="417" y="131"/>
                  </a:lnTo>
                  <a:lnTo>
                    <a:pt x="417" y="131"/>
                  </a:lnTo>
                  <a:lnTo>
                    <a:pt x="417" y="131"/>
                  </a:lnTo>
                  <a:lnTo>
                    <a:pt x="417" y="133"/>
                  </a:lnTo>
                  <a:lnTo>
                    <a:pt x="417" y="133"/>
                  </a:lnTo>
                  <a:lnTo>
                    <a:pt x="417" y="133"/>
                  </a:lnTo>
                  <a:lnTo>
                    <a:pt x="417" y="135"/>
                  </a:lnTo>
                  <a:lnTo>
                    <a:pt x="417" y="135"/>
                  </a:lnTo>
                  <a:lnTo>
                    <a:pt x="417" y="135"/>
                  </a:lnTo>
                  <a:lnTo>
                    <a:pt x="417" y="135"/>
                  </a:lnTo>
                  <a:lnTo>
                    <a:pt x="419" y="135"/>
                  </a:lnTo>
                  <a:lnTo>
                    <a:pt x="419" y="138"/>
                  </a:lnTo>
                  <a:lnTo>
                    <a:pt x="419" y="138"/>
                  </a:lnTo>
                  <a:lnTo>
                    <a:pt x="419" y="138"/>
                  </a:lnTo>
                  <a:lnTo>
                    <a:pt x="417" y="140"/>
                  </a:lnTo>
                  <a:lnTo>
                    <a:pt x="417" y="140"/>
                  </a:lnTo>
                  <a:lnTo>
                    <a:pt x="415" y="140"/>
                  </a:lnTo>
                  <a:lnTo>
                    <a:pt x="417" y="140"/>
                  </a:lnTo>
                  <a:lnTo>
                    <a:pt x="417" y="142"/>
                  </a:lnTo>
                  <a:lnTo>
                    <a:pt x="417" y="145"/>
                  </a:lnTo>
                  <a:lnTo>
                    <a:pt x="415" y="147"/>
                  </a:lnTo>
                  <a:lnTo>
                    <a:pt x="415" y="147"/>
                  </a:lnTo>
                  <a:lnTo>
                    <a:pt x="415" y="150"/>
                  </a:lnTo>
                  <a:lnTo>
                    <a:pt x="415" y="152"/>
                  </a:lnTo>
                  <a:lnTo>
                    <a:pt x="415" y="154"/>
                  </a:lnTo>
                  <a:lnTo>
                    <a:pt x="415" y="161"/>
                  </a:lnTo>
                  <a:lnTo>
                    <a:pt x="415" y="161"/>
                  </a:lnTo>
                  <a:lnTo>
                    <a:pt x="415" y="161"/>
                  </a:lnTo>
                  <a:lnTo>
                    <a:pt x="415" y="161"/>
                  </a:lnTo>
                  <a:lnTo>
                    <a:pt x="415" y="161"/>
                  </a:lnTo>
                  <a:lnTo>
                    <a:pt x="417" y="159"/>
                  </a:lnTo>
                  <a:lnTo>
                    <a:pt x="417" y="159"/>
                  </a:lnTo>
                  <a:lnTo>
                    <a:pt x="417" y="159"/>
                  </a:lnTo>
                  <a:lnTo>
                    <a:pt x="419" y="157"/>
                  </a:lnTo>
                  <a:lnTo>
                    <a:pt x="419" y="157"/>
                  </a:lnTo>
                  <a:lnTo>
                    <a:pt x="419" y="157"/>
                  </a:lnTo>
                  <a:lnTo>
                    <a:pt x="419" y="152"/>
                  </a:lnTo>
                  <a:lnTo>
                    <a:pt x="419" y="152"/>
                  </a:lnTo>
                  <a:lnTo>
                    <a:pt x="422" y="145"/>
                  </a:lnTo>
                  <a:lnTo>
                    <a:pt x="424" y="145"/>
                  </a:lnTo>
                  <a:lnTo>
                    <a:pt x="424" y="142"/>
                  </a:lnTo>
                  <a:lnTo>
                    <a:pt x="427" y="142"/>
                  </a:lnTo>
                  <a:lnTo>
                    <a:pt x="427" y="140"/>
                  </a:lnTo>
                  <a:lnTo>
                    <a:pt x="427" y="140"/>
                  </a:lnTo>
                  <a:lnTo>
                    <a:pt x="427" y="138"/>
                  </a:lnTo>
                  <a:lnTo>
                    <a:pt x="427" y="135"/>
                  </a:lnTo>
                  <a:lnTo>
                    <a:pt x="427" y="135"/>
                  </a:lnTo>
                  <a:lnTo>
                    <a:pt x="427" y="135"/>
                  </a:lnTo>
                  <a:lnTo>
                    <a:pt x="427" y="133"/>
                  </a:lnTo>
                  <a:lnTo>
                    <a:pt x="427" y="133"/>
                  </a:lnTo>
                  <a:lnTo>
                    <a:pt x="429" y="131"/>
                  </a:lnTo>
                  <a:lnTo>
                    <a:pt x="429" y="128"/>
                  </a:lnTo>
                  <a:lnTo>
                    <a:pt x="429" y="128"/>
                  </a:lnTo>
                  <a:close/>
                  <a:moveTo>
                    <a:pt x="408" y="128"/>
                  </a:moveTo>
                  <a:lnTo>
                    <a:pt x="410" y="128"/>
                  </a:lnTo>
                  <a:lnTo>
                    <a:pt x="410" y="126"/>
                  </a:lnTo>
                  <a:lnTo>
                    <a:pt x="412" y="126"/>
                  </a:lnTo>
                  <a:lnTo>
                    <a:pt x="412" y="126"/>
                  </a:lnTo>
                  <a:lnTo>
                    <a:pt x="412" y="126"/>
                  </a:lnTo>
                  <a:lnTo>
                    <a:pt x="412" y="124"/>
                  </a:lnTo>
                  <a:lnTo>
                    <a:pt x="412" y="124"/>
                  </a:lnTo>
                  <a:lnTo>
                    <a:pt x="412" y="124"/>
                  </a:lnTo>
                  <a:lnTo>
                    <a:pt x="415" y="121"/>
                  </a:lnTo>
                  <a:lnTo>
                    <a:pt x="415" y="121"/>
                  </a:lnTo>
                  <a:lnTo>
                    <a:pt x="415" y="121"/>
                  </a:lnTo>
                  <a:lnTo>
                    <a:pt x="415" y="124"/>
                  </a:lnTo>
                  <a:lnTo>
                    <a:pt x="415" y="119"/>
                  </a:lnTo>
                  <a:lnTo>
                    <a:pt x="415" y="116"/>
                  </a:lnTo>
                  <a:lnTo>
                    <a:pt x="415" y="116"/>
                  </a:lnTo>
                  <a:lnTo>
                    <a:pt x="410" y="116"/>
                  </a:lnTo>
                  <a:lnTo>
                    <a:pt x="410" y="116"/>
                  </a:lnTo>
                  <a:lnTo>
                    <a:pt x="410" y="116"/>
                  </a:lnTo>
                  <a:lnTo>
                    <a:pt x="410" y="112"/>
                  </a:lnTo>
                  <a:lnTo>
                    <a:pt x="410" y="112"/>
                  </a:lnTo>
                  <a:lnTo>
                    <a:pt x="410" y="109"/>
                  </a:lnTo>
                  <a:lnTo>
                    <a:pt x="410" y="109"/>
                  </a:lnTo>
                  <a:lnTo>
                    <a:pt x="410" y="109"/>
                  </a:lnTo>
                  <a:lnTo>
                    <a:pt x="412" y="107"/>
                  </a:lnTo>
                  <a:lnTo>
                    <a:pt x="415" y="107"/>
                  </a:lnTo>
                  <a:lnTo>
                    <a:pt x="415" y="107"/>
                  </a:lnTo>
                  <a:lnTo>
                    <a:pt x="417" y="105"/>
                  </a:lnTo>
                  <a:lnTo>
                    <a:pt x="417" y="105"/>
                  </a:lnTo>
                  <a:lnTo>
                    <a:pt x="417" y="105"/>
                  </a:lnTo>
                  <a:lnTo>
                    <a:pt x="417" y="107"/>
                  </a:lnTo>
                  <a:lnTo>
                    <a:pt x="417" y="107"/>
                  </a:lnTo>
                  <a:lnTo>
                    <a:pt x="417" y="107"/>
                  </a:lnTo>
                  <a:lnTo>
                    <a:pt x="417" y="109"/>
                  </a:lnTo>
                  <a:lnTo>
                    <a:pt x="417" y="109"/>
                  </a:lnTo>
                  <a:lnTo>
                    <a:pt x="419" y="109"/>
                  </a:lnTo>
                  <a:lnTo>
                    <a:pt x="419" y="107"/>
                  </a:lnTo>
                  <a:lnTo>
                    <a:pt x="419" y="107"/>
                  </a:lnTo>
                  <a:lnTo>
                    <a:pt x="419" y="107"/>
                  </a:lnTo>
                  <a:lnTo>
                    <a:pt x="419" y="105"/>
                  </a:lnTo>
                  <a:lnTo>
                    <a:pt x="419" y="105"/>
                  </a:lnTo>
                  <a:lnTo>
                    <a:pt x="419" y="105"/>
                  </a:lnTo>
                  <a:lnTo>
                    <a:pt x="422" y="102"/>
                  </a:lnTo>
                  <a:lnTo>
                    <a:pt x="419" y="102"/>
                  </a:lnTo>
                  <a:lnTo>
                    <a:pt x="419" y="100"/>
                  </a:lnTo>
                  <a:lnTo>
                    <a:pt x="417" y="100"/>
                  </a:lnTo>
                  <a:lnTo>
                    <a:pt x="417" y="100"/>
                  </a:lnTo>
                  <a:lnTo>
                    <a:pt x="417" y="102"/>
                  </a:lnTo>
                  <a:lnTo>
                    <a:pt x="415" y="102"/>
                  </a:lnTo>
                  <a:lnTo>
                    <a:pt x="415" y="102"/>
                  </a:lnTo>
                  <a:lnTo>
                    <a:pt x="415" y="102"/>
                  </a:lnTo>
                  <a:lnTo>
                    <a:pt x="412" y="102"/>
                  </a:lnTo>
                  <a:lnTo>
                    <a:pt x="412" y="102"/>
                  </a:lnTo>
                  <a:lnTo>
                    <a:pt x="410" y="97"/>
                  </a:lnTo>
                  <a:lnTo>
                    <a:pt x="410" y="97"/>
                  </a:lnTo>
                  <a:lnTo>
                    <a:pt x="412" y="97"/>
                  </a:lnTo>
                  <a:lnTo>
                    <a:pt x="412" y="93"/>
                  </a:lnTo>
                  <a:lnTo>
                    <a:pt x="412" y="93"/>
                  </a:lnTo>
                  <a:lnTo>
                    <a:pt x="412" y="90"/>
                  </a:lnTo>
                  <a:lnTo>
                    <a:pt x="412" y="88"/>
                  </a:lnTo>
                  <a:lnTo>
                    <a:pt x="412" y="88"/>
                  </a:lnTo>
                  <a:lnTo>
                    <a:pt x="412" y="88"/>
                  </a:lnTo>
                  <a:lnTo>
                    <a:pt x="410" y="88"/>
                  </a:lnTo>
                  <a:lnTo>
                    <a:pt x="410" y="88"/>
                  </a:lnTo>
                  <a:lnTo>
                    <a:pt x="410" y="86"/>
                  </a:lnTo>
                  <a:lnTo>
                    <a:pt x="410" y="83"/>
                  </a:lnTo>
                  <a:lnTo>
                    <a:pt x="410" y="83"/>
                  </a:lnTo>
                  <a:lnTo>
                    <a:pt x="410" y="83"/>
                  </a:lnTo>
                  <a:lnTo>
                    <a:pt x="410" y="81"/>
                  </a:lnTo>
                  <a:lnTo>
                    <a:pt x="410" y="81"/>
                  </a:lnTo>
                  <a:lnTo>
                    <a:pt x="410" y="81"/>
                  </a:lnTo>
                  <a:lnTo>
                    <a:pt x="410" y="81"/>
                  </a:lnTo>
                  <a:lnTo>
                    <a:pt x="410" y="76"/>
                  </a:lnTo>
                  <a:lnTo>
                    <a:pt x="410" y="76"/>
                  </a:lnTo>
                  <a:lnTo>
                    <a:pt x="410" y="74"/>
                  </a:lnTo>
                  <a:lnTo>
                    <a:pt x="410" y="74"/>
                  </a:lnTo>
                  <a:lnTo>
                    <a:pt x="412" y="71"/>
                  </a:lnTo>
                  <a:lnTo>
                    <a:pt x="412" y="71"/>
                  </a:lnTo>
                  <a:lnTo>
                    <a:pt x="412" y="71"/>
                  </a:lnTo>
                  <a:lnTo>
                    <a:pt x="412" y="69"/>
                  </a:lnTo>
                  <a:lnTo>
                    <a:pt x="412" y="69"/>
                  </a:lnTo>
                  <a:lnTo>
                    <a:pt x="412" y="69"/>
                  </a:lnTo>
                  <a:lnTo>
                    <a:pt x="410" y="69"/>
                  </a:lnTo>
                  <a:lnTo>
                    <a:pt x="410" y="69"/>
                  </a:lnTo>
                  <a:lnTo>
                    <a:pt x="405" y="67"/>
                  </a:lnTo>
                  <a:lnTo>
                    <a:pt x="405" y="67"/>
                  </a:lnTo>
                  <a:lnTo>
                    <a:pt x="405" y="64"/>
                  </a:lnTo>
                  <a:lnTo>
                    <a:pt x="405" y="60"/>
                  </a:lnTo>
                  <a:lnTo>
                    <a:pt x="405" y="53"/>
                  </a:lnTo>
                  <a:lnTo>
                    <a:pt x="405" y="50"/>
                  </a:lnTo>
                  <a:lnTo>
                    <a:pt x="410" y="41"/>
                  </a:lnTo>
                  <a:lnTo>
                    <a:pt x="410" y="41"/>
                  </a:lnTo>
                  <a:lnTo>
                    <a:pt x="410" y="38"/>
                  </a:lnTo>
                  <a:lnTo>
                    <a:pt x="410" y="38"/>
                  </a:lnTo>
                  <a:lnTo>
                    <a:pt x="408" y="38"/>
                  </a:lnTo>
                  <a:lnTo>
                    <a:pt x="408" y="38"/>
                  </a:lnTo>
                  <a:lnTo>
                    <a:pt x="408" y="36"/>
                  </a:lnTo>
                  <a:lnTo>
                    <a:pt x="408" y="36"/>
                  </a:lnTo>
                  <a:lnTo>
                    <a:pt x="408" y="34"/>
                  </a:lnTo>
                  <a:lnTo>
                    <a:pt x="408" y="34"/>
                  </a:lnTo>
                  <a:lnTo>
                    <a:pt x="403" y="31"/>
                  </a:lnTo>
                  <a:lnTo>
                    <a:pt x="400" y="31"/>
                  </a:lnTo>
                  <a:lnTo>
                    <a:pt x="400" y="29"/>
                  </a:lnTo>
                  <a:lnTo>
                    <a:pt x="398" y="29"/>
                  </a:lnTo>
                  <a:lnTo>
                    <a:pt x="396" y="29"/>
                  </a:lnTo>
                  <a:lnTo>
                    <a:pt x="396" y="26"/>
                  </a:lnTo>
                  <a:lnTo>
                    <a:pt x="398" y="26"/>
                  </a:lnTo>
                  <a:lnTo>
                    <a:pt x="398" y="26"/>
                  </a:lnTo>
                  <a:lnTo>
                    <a:pt x="398" y="26"/>
                  </a:lnTo>
                  <a:lnTo>
                    <a:pt x="398" y="24"/>
                  </a:lnTo>
                  <a:lnTo>
                    <a:pt x="398" y="24"/>
                  </a:lnTo>
                  <a:lnTo>
                    <a:pt x="398" y="24"/>
                  </a:lnTo>
                  <a:lnTo>
                    <a:pt x="398" y="24"/>
                  </a:lnTo>
                  <a:lnTo>
                    <a:pt x="398" y="22"/>
                  </a:lnTo>
                  <a:lnTo>
                    <a:pt x="398" y="22"/>
                  </a:lnTo>
                  <a:lnTo>
                    <a:pt x="398" y="19"/>
                  </a:lnTo>
                  <a:lnTo>
                    <a:pt x="398" y="19"/>
                  </a:lnTo>
                  <a:lnTo>
                    <a:pt x="398" y="17"/>
                  </a:lnTo>
                  <a:lnTo>
                    <a:pt x="398" y="17"/>
                  </a:lnTo>
                  <a:lnTo>
                    <a:pt x="398" y="17"/>
                  </a:lnTo>
                  <a:lnTo>
                    <a:pt x="398" y="17"/>
                  </a:lnTo>
                  <a:lnTo>
                    <a:pt x="398" y="15"/>
                  </a:lnTo>
                  <a:lnTo>
                    <a:pt x="398" y="15"/>
                  </a:lnTo>
                  <a:lnTo>
                    <a:pt x="396" y="15"/>
                  </a:lnTo>
                  <a:lnTo>
                    <a:pt x="396" y="15"/>
                  </a:lnTo>
                  <a:lnTo>
                    <a:pt x="396" y="15"/>
                  </a:lnTo>
                  <a:lnTo>
                    <a:pt x="396" y="12"/>
                  </a:lnTo>
                  <a:lnTo>
                    <a:pt x="396" y="12"/>
                  </a:lnTo>
                  <a:lnTo>
                    <a:pt x="396" y="10"/>
                  </a:lnTo>
                  <a:lnTo>
                    <a:pt x="396" y="8"/>
                  </a:lnTo>
                  <a:lnTo>
                    <a:pt x="396" y="8"/>
                  </a:lnTo>
                  <a:lnTo>
                    <a:pt x="398" y="10"/>
                  </a:lnTo>
                  <a:lnTo>
                    <a:pt x="398" y="10"/>
                  </a:lnTo>
                  <a:lnTo>
                    <a:pt x="398" y="12"/>
                  </a:lnTo>
                  <a:lnTo>
                    <a:pt x="398" y="12"/>
                  </a:lnTo>
                  <a:lnTo>
                    <a:pt x="398" y="15"/>
                  </a:lnTo>
                  <a:lnTo>
                    <a:pt x="400" y="17"/>
                  </a:lnTo>
                  <a:lnTo>
                    <a:pt x="400" y="19"/>
                  </a:lnTo>
                  <a:lnTo>
                    <a:pt x="400" y="19"/>
                  </a:lnTo>
                  <a:lnTo>
                    <a:pt x="400" y="22"/>
                  </a:lnTo>
                  <a:lnTo>
                    <a:pt x="403" y="22"/>
                  </a:lnTo>
                  <a:lnTo>
                    <a:pt x="405" y="22"/>
                  </a:lnTo>
                  <a:lnTo>
                    <a:pt x="405" y="22"/>
                  </a:lnTo>
                  <a:lnTo>
                    <a:pt x="408" y="22"/>
                  </a:lnTo>
                  <a:lnTo>
                    <a:pt x="408" y="19"/>
                  </a:lnTo>
                  <a:lnTo>
                    <a:pt x="408" y="19"/>
                  </a:lnTo>
                  <a:lnTo>
                    <a:pt x="410" y="19"/>
                  </a:lnTo>
                  <a:lnTo>
                    <a:pt x="412" y="17"/>
                  </a:lnTo>
                  <a:lnTo>
                    <a:pt x="412" y="17"/>
                  </a:lnTo>
                  <a:lnTo>
                    <a:pt x="412" y="15"/>
                  </a:lnTo>
                  <a:lnTo>
                    <a:pt x="412" y="8"/>
                  </a:lnTo>
                  <a:lnTo>
                    <a:pt x="410" y="8"/>
                  </a:lnTo>
                  <a:lnTo>
                    <a:pt x="410" y="5"/>
                  </a:lnTo>
                  <a:lnTo>
                    <a:pt x="410" y="3"/>
                  </a:lnTo>
                  <a:lnTo>
                    <a:pt x="412" y="0"/>
                  </a:lnTo>
                  <a:lnTo>
                    <a:pt x="412" y="0"/>
                  </a:lnTo>
                  <a:lnTo>
                    <a:pt x="412" y="0"/>
                  </a:lnTo>
                  <a:lnTo>
                    <a:pt x="410" y="0"/>
                  </a:lnTo>
                  <a:lnTo>
                    <a:pt x="410" y="0"/>
                  </a:lnTo>
                  <a:lnTo>
                    <a:pt x="408" y="0"/>
                  </a:lnTo>
                  <a:lnTo>
                    <a:pt x="386" y="0"/>
                  </a:lnTo>
                  <a:lnTo>
                    <a:pt x="386" y="0"/>
                  </a:lnTo>
                  <a:lnTo>
                    <a:pt x="386" y="0"/>
                  </a:lnTo>
                  <a:lnTo>
                    <a:pt x="386" y="0"/>
                  </a:lnTo>
                  <a:lnTo>
                    <a:pt x="386" y="3"/>
                  </a:lnTo>
                  <a:lnTo>
                    <a:pt x="384" y="3"/>
                  </a:lnTo>
                  <a:lnTo>
                    <a:pt x="382" y="3"/>
                  </a:lnTo>
                  <a:lnTo>
                    <a:pt x="382" y="3"/>
                  </a:lnTo>
                  <a:lnTo>
                    <a:pt x="379" y="3"/>
                  </a:lnTo>
                  <a:lnTo>
                    <a:pt x="379" y="3"/>
                  </a:lnTo>
                  <a:lnTo>
                    <a:pt x="377" y="3"/>
                  </a:lnTo>
                  <a:lnTo>
                    <a:pt x="377" y="3"/>
                  </a:lnTo>
                  <a:lnTo>
                    <a:pt x="377" y="3"/>
                  </a:lnTo>
                  <a:lnTo>
                    <a:pt x="377" y="3"/>
                  </a:lnTo>
                  <a:lnTo>
                    <a:pt x="377" y="3"/>
                  </a:lnTo>
                  <a:lnTo>
                    <a:pt x="377" y="3"/>
                  </a:lnTo>
                  <a:lnTo>
                    <a:pt x="377" y="3"/>
                  </a:lnTo>
                  <a:lnTo>
                    <a:pt x="374" y="3"/>
                  </a:lnTo>
                  <a:lnTo>
                    <a:pt x="374" y="3"/>
                  </a:lnTo>
                  <a:lnTo>
                    <a:pt x="372" y="3"/>
                  </a:lnTo>
                  <a:lnTo>
                    <a:pt x="372" y="3"/>
                  </a:lnTo>
                  <a:lnTo>
                    <a:pt x="372" y="3"/>
                  </a:lnTo>
                  <a:lnTo>
                    <a:pt x="372" y="3"/>
                  </a:lnTo>
                  <a:lnTo>
                    <a:pt x="372" y="3"/>
                  </a:lnTo>
                  <a:lnTo>
                    <a:pt x="372" y="3"/>
                  </a:lnTo>
                  <a:lnTo>
                    <a:pt x="372" y="3"/>
                  </a:lnTo>
                  <a:lnTo>
                    <a:pt x="372" y="3"/>
                  </a:lnTo>
                  <a:lnTo>
                    <a:pt x="372" y="0"/>
                  </a:lnTo>
                  <a:lnTo>
                    <a:pt x="372" y="0"/>
                  </a:lnTo>
                  <a:lnTo>
                    <a:pt x="372" y="0"/>
                  </a:lnTo>
                  <a:lnTo>
                    <a:pt x="370" y="0"/>
                  </a:lnTo>
                  <a:lnTo>
                    <a:pt x="370" y="0"/>
                  </a:lnTo>
                  <a:lnTo>
                    <a:pt x="370" y="3"/>
                  </a:lnTo>
                  <a:lnTo>
                    <a:pt x="370" y="3"/>
                  </a:lnTo>
                  <a:lnTo>
                    <a:pt x="370" y="3"/>
                  </a:lnTo>
                  <a:lnTo>
                    <a:pt x="370" y="3"/>
                  </a:lnTo>
                  <a:lnTo>
                    <a:pt x="370" y="3"/>
                  </a:lnTo>
                  <a:lnTo>
                    <a:pt x="367" y="3"/>
                  </a:lnTo>
                  <a:lnTo>
                    <a:pt x="365" y="3"/>
                  </a:lnTo>
                  <a:lnTo>
                    <a:pt x="363" y="5"/>
                  </a:lnTo>
                  <a:lnTo>
                    <a:pt x="360" y="5"/>
                  </a:lnTo>
                  <a:lnTo>
                    <a:pt x="360" y="8"/>
                  </a:lnTo>
                  <a:lnTo>
                    <a:pt x="358" y="10"/>
                  </a:lnTo>
                  <a:lnTo>
                    <a:pt x="358" y="10"/>
                  </a:lnTo>
                  <a:lnTo>
                    <a:pt x="358" y="12"/>
                  </a:lnTo>
                  <a:lnTo>
                    <a:pt x="351" y="15"/>
                  </a:lnTo>
                  <a:lnTo>
                    <a:pt x="346" y="17"/>
                  </a:lnTo>
                  <a:lnTo>
                    <a:pt x="346" y="17"/>
                  </a:lnTo>
                  <a:lnTo>
                    <a:pt x="344" y="17"/>
                  </a:lnTo>
                  <a:lnTo>
                    <a:pt x="344" y="17"/>
                  </a:lnTo>
                  <a:lnTo>
                    <a:pt x="344" y="17"/>
                  </a:lnTo>
                  <a:lnTo>
                    <a:pt x="344" y="17"/>
                  </a:lnTo>
                  <a:lnTo>
                    <a:pt x="344" y="19"/>
                  </a:lnTo>
                  <a:lnTo>
                    <a:pt x="341" y="19"/>
                  </a:lnTo>
                  <a:lnTo>
                    <a:pt x="341" y="22"/>
                  </a:lnTo>
                  <a:lnTo>
                    <a:pt x="339" y="22"/>
                  </a:lnTo>
                  <a:lnTo>
                    <a:pt x="337" y="22"/>
                  </a:lnTo>
                  <a:lnTo>
                    <a:pt x="334" y="22"/>
                  </a:lnTo>
                  <a:lnTo>
                    <a:pt x="334" y="22"/>
                  </a:lnTo>
                  <a:lnTo>
                    <a:pt x="327" y="19"/>
                  </a:lnTo>
                  <a:lnTo>
                    <a:pt x="322" y="17"/>
                  </a:lnTo>
                  <a:lnTo>
                    <a:pt x="322" y="15"/>
                  </a:lnTo>
                  <a:lnTo>
                    <a:pt x="322" y="15"/>
                  </a:lnTo>
                  <a:lnTo>
                    <a:pt x="322" y="15"/>
                  </a:lnTo>
                  <a:lnTo>
                    <a:pt x="320" y="12"/>
                  </a:lnTo>
                  <a:lnTo>
                    <a:pt x="315" y="10"/>
                  </a:lnTo>
                  <a:lnTo>
                    <a:pt x="315" y="8"/>
                  </a:lnTo>
                  <a:lnTo>
                    <a:pt x="313" y="8"/>
                  </a:lnTo>
                  <a:lnTo>
                    <a:pt x="313" y="8"/>
                  </a:lnTo>
                  <a:lnTo>
                    <a:pt x="313" y="5"/>
                  </a:lnTo>
                  <a:lnTo>
                    <a:pt x="311" y="5"/>
                  </a:lnTo>
                  <a:lnTo>
                    <a:pt x="311" y="5"/>
                  </a:lnTo>
                  <a:lnTo>
                    <a:pt x="308" y="5"/>
                  </a:lnTo>
                  <a:lnTo>
                    <a:pt x="308" y="5"/>
                  </a:lnTo>
                  <a:lnTo>
                    <a:pt x="308" y="5"/>
                  </a:lnTo>
                  <a:lnTo>
                    <a:pt x="306" y="3"/>
                  </a:lnTo>
                  <a:lnTo>
                    <a:pt x="306" y="3"/>
                  </a:lnTo>
                  <a:lnTo>
                    <a:pt x="306" y="3"/>
                  </a:lnTo>
                  <a:lnTo>
                    <a:pt x="306" y="3"/>
                  </a:lnTo>
                  <a:lnTo>
                    <a:pt x="303" y="3"/>
                  </a:lnTo>
                  <a:lnTo>
                    <a:pt x="301" y="3"/>
                  </a:lnTo>
                  <a:lnTo>
                    <a:pt x="301" y="3"/>
                  </a:lnTo>
                  <a:lnTo>
                    <a:pt x="301" y="5"/>
                  </a:lnTo>
                  <a:lnTo>
                    <a:pt x="299" y="5"/>
                  </a:lnTo>
                  <a:lnTo>
                    <a:pt x="292" y="5"/>
                  </a:lnTo>
                  <a:lnTo>
                    <a:pt x="289" y="5"/>
                  </a:lnTo>
                  <a:lnTo>
                    <a:pt x="289" y="5"/>
                  </a:lnTo>
                  <a:lnTo>
                    <a:pt x="287" y="8"/>
                  </a:lnTo>
                  <a:lnTo>
                    <a:pt x="287" y="8"/>
                  </a:lnTo>
                  <a:lnTo>
                    <a:pt x="287" y="8"/>
                  </a:lnTo>
                  <a:lnTo>
                    <a:pt x="284" y="5"/>
                  </a:lnTo>
                  <a:lnTo>
                    <a:pt x="284" y="5"/>
                  </a:lnTo>
                  <a:lnTo>
                    <a:pt x="284" y="5"/>
                  </a:lnTo>
                  <a:lnTo>
                    <a:pt x="284" y="5"/>
                  </a:lnTo>
                  <a:lnTo>
                    <a:pt x="282" y="5"/>
                  </a:lnTo>
                  <a:lnTo>
                    <a:pt x="282" y="5"/>
                  </a:lnTo>
                  <a:lnTo>
                    <a:pt x="280" y="5"/>
                  </a:lnTo>
                  <a:lnTo>
                    <a:pt x="280" y="5"/>
                  </a:lnTo>
                  <a:lnTo>
                    <a:pt x="277" y="5"/>
                  </a:lnTo>
                  <a:lnTo>
                    <a:pt x="277" y="5"/>
                  </a:lnTo>
                  <a:lnTo>
                    <a:pt x="277" y="8"/>
                  </a:lnTo>
                  <a:lnTo>
                    <a:pt x="277" y="8"/>
                  </a:lnTo>
                  <a:lnTo>
                    <a:pt x="275" y="8"/>
                  </a:lnTo>
                  <a:lnTo>
                    <a:pt x="275" y="8"/>
                  </a:lnTo>
                  <a:lnTo>
                    <a:pt x="275" y="8"/>
                  </a:lnTo>
                  <a:lnTo>
                    <a:pt x="275" y="10"/>
                  </a:lnTo>
                  <a:lnTo>
                    <a:pt x="275" y="10"/>
                  </a:lnTo>
                  <a:lnTo>
                    <a:pt x="275" y="10"/>
                  </a:lnTo>
                  <a:lnTo>
                    <a:pt x="275" y="10"/>
                  </a:lnTo>
                  <a:lnTo>
                    <a:pt x="275" y="10"/>
                  </a:lnTo>
                  <a:lnTo>
                    <a:pt x="275" y="12"/>
                  </a:lnTo>
                  <a:lnTo>
                    <a:pt x="275" y="12"/>
                  </a:lnTo>
                  <a:lnTo>
                    <a:pt x="275" y="12"/>
                  </a:lnTo>
                  <a:lnTo>
                    <a:pt x="273" y="12"/>
                  </a:lnTo>
                  <a:lnTo>
                    <a:pt x="273" y="10"/>
                  </a:lnTo>
                  <a:lnTo>
                    <a:pt x="273" y="10"/>
                  </a:lnTo>
                  <a:lnTo>
                    <a:pt x="273" y="10"/>
                  </a:lnTo>
                  <a:lnTo>
                    <a:pt x="273" y="8"/>
                  </a:lnTo>
                  <a:lnTo>
                    <a:pt x="273" y="8"/>
                  </a:lnTo>
                  <a:lnTo>
                    <a:pt x="273" y="8"/>
                  </a:lnTo>
                  <a:lnTo>
                    <a:pt x="273" y="8"/>
                  </a:lnTo>
                  <a:lnTo>
                    <a:pt x="270" y="8"/>
                  </a:lnTo>
                  <a:lnTo>
                    <a:pt x="270" y="8"/>
                  </a:lnTo>
                  <a:lnTo>
                    <a:pt x="270" y="8"/>
                  </a:lnTo>
                  <a:lnTo>
                    <a:pt x="268" y="8"/>
                  </a:lnTo>
                  <a:lnTo>
                    <a:pt x="268" y="8"/>
                  </a:lnTo>
                  <a:lnTo>
                    <a:pt x="268" y="5"/>
                  </a:lnTo>
                  <a:lnTo>
                    <a:pt x="266" y="5"/>
                  </a:lnTo>
                  <a:lnTo>
                    <a:pt x="266" y="5"/>
                  </a:lnTo>
                  <a:lnTo>
                    <a:pt x="266" y="5"/>
                  </a:lnTo>
                  <a:lnTo>
                    <a:pt x="266" y="5"/>
                  </a:lnTo>
                  <a:lnTo>
                    <a:pt x="266" y="5"/>
                  </a:lnTo>
                  <a:lnTo>
                    <a:pt x="263" y="3"/>
                  </a:lnTo>
                  <a:lnTo>
                    <a:pt x="258" y="3"/>
                  </a:lnTo>
                  <a:lnTo>
                    <a:pt x="258" y="3"/>
                  </a:lnTo>
                  <a:lnTo>
                    <a:pt x="258" y="3"/>
                  </a:lnTo>
                  <a:lnTo>
                    <a:pt x="256" y="3"/>
                  </a:lnTo>
                  <a:lnTo>
                    <a:pt x="256" y="3"/>
                  </a:lnTo>
                  <a:lnTo>
                    <a:pt x="256" y="3"/>
                  </a:lnTo>
                  <a:lnTo>
                    <a:pt x="256" y="3"/>
                  </a:lnTo>
                  <a:lnTo>
                    <a:pt x="254" y="3"/>
                  </a:lnTo>
                  <a:lnTo>
                    <a:pt x="256" y="3"/>
                  </a:lnTo>
                  <a:lnTo>
                    <a:pt x="256" y="3"/>
                  </a:lnTo>
                  <a:lnTo>
                    <a:pt x="256" y="3"/>
                  </a:lnTo>
                  <a:lnTo>
                    <a:pt x="256" y="5"/>
                  </a:lnTo>
                  <a:lnTo>
                    <a:pt x="258" y="5"/>
                  </a:lnTo>
                  <a:lnTo>
                    <a:pt x="258" y="5"/>
                  </a:lnTo>
                  <a:lnTo>
                    <a:pt x="258" y="5"/>
                  </a:lnTo>
                  <a:lnTo>
                    <a:pt x="256" y="5"/>
                  </a:lnTo>
                  <a:lnTo>
                    <a:pt x="256" y="5"/>
                  </a:lnTo>
                  <a:lnTo>
                    <a:pt x="254" y="8"/>
                  </a:lnTo>
                  <a:lnTo>
                    <a:pt x="251" y="8"/>
                  </a:lnTo>
                  <a:lnTo>
                    <a:pt x="251" y="8"/>
                  </a:lnTo>
                  <a:lnTo>
                    <a:pt x="251" y="8"/>
                  </a:lnTo>
                  <a:lnTo>
                    <a:pt x="249" y="12"/>
                  </a:lnTo>
                  <a:lnTo>
                    <a:pt x="249" y="15"/>
                  </a:lnTo>
                  <a:lnTo>
                    <a:pt x="249" y="15"/>
                  </a:lnTo>
                  <a:lnTo>
                    <a:pt x="247" y="17"/>
                  </a:lnTo>
                  <a:lnTo>
                    <a:pt x="244" y="19"/>
                  </a:lnTo>
                  <a:lnTo>
                    <a:pt x="244" y="19"/>
                  </a:lnTo>
                  <a:lnTo>
                    <a:pt x="244" y="22"/>
                  </a:lnTo>
                  <a:lnTo>
                    <a:pt x="244" y="22"/>
                  </a:lnTo>
                  <a:lnTo>
                    <a:pt x="244" y="22"/>
                  </a:lnTo>
                  <a:lnTo>
                    <a:pt x="244" y="22"/>
                  </a:lnTo>
                  <a:lnTo>
                    <a:pt x="242" y="22"/>
                  </a:lnTo>
                  <a:lnTo>
                    <a:pt x="242" y="22"/>
                  </a:lnTo>
                  <a:lnTo>
                    <a:pt x="242" y="22"/>
                  </a:lnTo>
                  <a:lnTo>
                    <a:pt x="242" y="22"/>
                  </a:lnTo>
                  <a:lnTo>
                    <a:pt x="239" y="22"/>
                  </a:lnTo>
                  <a:lnTo>
                    <a:pt x="239" y="22"/>
                  </a:lnTo>
                  <a:lnTo>
                    <a:pt x="239" y="22"/>
                  </a:lnTo>
                  <a:lnTo>
                    <a:pt x="237" y="24"/>
                  </a:lnTo>
                  <a:lnTo>
                    <a:pt x="235" y="24"/>
                  </a:lnTo>
                  <a:lnTo>
                    <a:pt x="235" y="24"/>
                  </a:lnTo>
                  <a:lnTo>
                    <a:pt x="235" y="24"/>
                  </a:lnTo>
                  <a:lnTo>
                    <a:pt x="235" y="24"/>
                  </a:lnTo>
                  <a:lnTo>
                    <a:pt x="235" y="24"/>
                  </a:lnTo>
                  <a:lnTo>
                    <a:pt x="232" y="24"/>
                  </a:lnTo>
                  <a:lnTo>
                    <a:pt x="232" y="24"/>
                  </a:lnTo>
                  <a:lnTo>
                    <a:pt x="232" y="24"/>
                  </a:lnTo>
                  <a:lnTo>
                    <a:pt x="232" y="24"/>
                  </a:lnTo>
                  <a:lnTo>
                    <a:pt x="232" y="26"/>
                  </a:lnTo>
                  <a:lnTo>
                    <a:pt x="230" y="26"/>
                  </a:lnTo>
                  <a:lnTo>
                    <a:pt x="230" y="26"/>
                  </a:lnTo>
                  <a:lnTo>
                    <a:pt x="230" y="26"/>
                  </a:lnTo>
                  <a:lnTo>
                    <a:pt x="230" y="26"/>
                  </a:lnTo>
                  <a:lnTo>
                    <a:pt x="230" y="24"/>
                  </a:lnTo>
                  <a:lnTo>
                    <a:pt x="230" y="24"/>
                  </a:lnTo>
                  <a:lnTo>
                    <a:pt x="230" y="24"/>
                  </a:lnTo>
                  <a:lnTo>
                    <a:pt x="230" y="24"/>
                  </a:lnTo>
                  <a:lnTo>
                    <a:pt x="230" y="24"/>
                  </a:lnTo>
                  <a:lnTo>
                    <a:pt x="228" y="24"/>
                  </a:lnTo>
                  <a:lnTo>
                    <a:pt x="228" y="24"/>
                  </a:lnTo>
                  <a:lnTo>
                    <a:pt x="228" y="24"/>
                  </a:lnTo>
                  <a:lnTo>
                    <a:pt x="228" y="24"/>
                  </a:lnTo>
                  <a:lnTo>
                    <a:pt x="225" y="24"/>
                  </a:lnTo>
                  <a:lnTo>
                    <a:pt x="225" y="24"/>
                  </a:lnTo>
                  <a:lnTo>
                    <a:pt x="225" y="24"/>
                  </a:lnTo>
                  <a:lnTo>
                    <a:pt x="225" y="24"/>
                  </a:lnTo>
                  <a:lnTo>
                    <a:pt x="225" y="24"/>
                  </a:lnTo>
                  <a:lnTo>
                    <a:pt x="223" y="24"/>
                  </a:lnTo>
                  <a:lnTo>
                    <a:pt x="223" y="22"/>
                  </a:lnTo>
                  <a:lnTo>
                    <a:pt x="223" y="22"/>
                  </a:lnTo>
                  <a:lnTo>
                    <a:pt x="223" y="22"/>
                  </a:lnTo>
                  <a:lnTo>
                    <a:pt x="223" y="22"/>
                  </a:lnTo>
                  <a:lnTo>
                    <a:pt x="223" y="22"/>
                  </a:lnTo>
                  <a:lnTo>
                    <a:pt x="221" y="22"/>
                  </a:lnTo>
                  <a:lnTo>
                    <a:pt x="221" y="24"/>
                  </a:lnTo>
                  <a:lnTo>
                    <a:pt x="221" y="24"/>
                  </a:lnTo>
                  <a:lnTo>
                    <a:pt x="218" y="24"/>
                  </a:lnTo>
                  <a:lnTo>
                    <a:pt x="218" y="24"/>
                  </a:lnTo>
                  <a:lnTo>
                    <a:pt x="218" y="22"/>
                  </a:lnTo>
                  <a:lnTo>
                    <a:pt x="218" y="22"/>
                  </a:lnTo>
                  <a:lnTo>
                    <a:pt x="218" y="22"/>
                  </a:lnTo>
                  <a:lnTo>
                    <a:pt x="218" y="22"/>
                  </a:lnTo>
                  <a:lnTo>
                    <a:pt x="216" y="22"/>
                  </a:lnTo>
                  <a:lnTo>
                    <a:pt x="216" y="24"/>
                  </a:lnTo>
                  <a:lnTo>
                    <a:pt x="216" y="24"/>
                  </a:lnTo>
                  <a:lnTo>
                    <a:pt x="213" y="26"/>
                  </a:lnTo>
                  <a:lnTo>
                    <a:pt x="213" y="26"/>
                  </a:lnTo>
                  <a:lnTo>
                    <a:pt x="213" y="26"/>
                  </a:lnTo>
                  <a:lnTo>
                    <a:pt x="213" y="26"/>
                  </a:lnTo>
                  <a:lnTo>
                    <a:pt x="209" y="29"/>
                  </a:lnTo>
                  <a:lnTo>
                    <a:pt x="206" y="29"/>
                  </a:lnTo>
                  <a:lnTo>
                    <a:pt x="206" y="29"/>
                  </a:lnTo>
                  <a:lnTo>
                    <a:pt x="206" y="31"/>
                  </a:lnTo>
                  <a:lnTo>
                    <a:pt x="204" y="31"/>
                  </a:lnTo>
                  <a:lnTo>
                    <a:pt x="204" y="31"/>
                  </a:lnTo>
                  <a:lnTo>
                    <a:pt x="204" y="31"/>
                  </a:lnTo>
                  <a:lnTo>
                    <a:pt x="204" y="34"/>
                  </a:lnTo>
                  <a:lnTo>
                    <a:pt x="204" y="34"/>
                  </a:lnTo>
                  <a:lnTo>
                    <a:pt x="204" y="36"/>
                  </a:lnTo>
                  <a:lnTo>
                    <a:pt x="202" y="36"/>
                  </a:lnTo>
                  <a:lnTo>
                    <a:pt x="202" y="36"/>
                  </a:lnTo>
                  <a:lnTo>
                    <a:pt x="202" y="38"/>
                  </a:lnTo>
                  <a:lnTo>
                    <a:pt x="202" y="38"/>
                  </a:lnTo>
                  <a:lnTo>
                    <a:pt x="199" y="38"/>
                  </a:lnTo>
                  <a:lnTo>
                    <a:pt x="199" y="41"/>
                  </a:lnTo>
                  <a:lnTo>
                    <a:pt x="199" y="41"/>
                  </a:lnTo>
                  <a:lnTo>
                    <a:pt x="199" y="41"/>
                  </a:lnTo>
                  <a:lnTo>
                    <a:pt x="202" y="41"/>
                  </a:lnTo>
                  <a:lnTo>
                    <a:pt x="202" y="43"/>
                  </a:lnTo>
                  <a:lnTo>
                    <a:pt x="202" y="43"/>
                  </a:lnTo>
                  <a:lnTo>
                    <a:pt x="202" y="43"/>
                  </a:lnTo>
                  <a:lnTo>
                    <a:pt x="202" y="43"/>
                  </a:lnTo>
                  <a:lnTo>
                    <a:pt x="202" y="45"/>
                  </a:lnTo>
                  <a:lnTo>
                    <a:pt x="202" y="45"/>
                  </a:lnTo>
                  <a:lnTo>
                    <a:pt x="202" y="45"/>
                  </a:lnTo>
                  <a:lnTo>
                    <a:pt x="204" y="50"/>
                  </a:lnTo>
                  <a:lnTo>
                    <a:pt x="204" y="53"/>
                  </a:lnTo>
                  <a:lnTo>
                    <a:pt x="204" y="53"/>
                  </a:lnTo>
                  <a:lnTo>
                    <a:pt x="204" y="53"/>
                  </a:lnTo>
                  <a:lnTo>
                    <a:pt x="204" y="55"/>
                  </a:lnTo>
                  <a:lnTo>
                    <a:pt x="204" y="57"/>
                  </a:lnTo>
                  <a:lnTo>
                    <a:pt x="202" y="60"/>
                  </a:lnTo>
                  <a:lnTo>
                    <a:pt x="199" y="60"/>
                  </a:lnTo>
                  <a:lnTo>
                    <a:pt x="199" y="60"/>
                  </a:lnTo>
                  <a:lnTo>
                    <a:pt x="197" y="60"/>
                  </a:lnTo>
                  <a:lnTo>
                    <a:pt x="192" y="60"/>
                  </a:lnTo>
                  <a:lnTo>
                    <a:pt x="192" y="62"/>
                  </a:lnTo>
                  <a:lnTo>
                    <a:pt x="192" y="62"/>
                  </a:lnTo>
                  <a:lnTo>
                    <a:pt x="192" y="62"/>
                  </a:lnTo>
                  <a:lnTo>
                    <a:pt x="190" y="62"/>
                  </a:lnTo>
                  <a:lnTo>
                    <a:pt x="190" y="64"/>
                  </a:lnTo>
                  <a:lnTo>
                    <a:pt x="190" y="62"/>
                  </a:lnTo>
                  <a:lnTo>
                    <a:pt x="190" y="62"/>
                  </a:lnTo>
                  <a:lnTo>
                    <a:pt x="190" y="62"/>
                  </a:lnTo>
                  <a:lnTo>
                    <a:pt x="187" y="60"/>
                  </a:lnTo>
                  <a:lnTo>
                    <a:pt x="187" y="60"/>
                  </a:lnTo>
                  <a:lnTo>
                    <a:pt x="187" y="60"/>
                  </a:lnTo>
                  <a:lnTo>
                    <a:pt x="187" y="57"/>
                  </a:lnTo>
                  <a:lnTo>
                    <a:pt x="185" y="57"/>
                  </a:lnTo>
                  <a:lnTo>
                    <a:pt x="185" y="57"/>
                  </a:lnTo>
                  <a:lnTo>
                    <a:pt x="185" y="57"/>
                  </a:lnTo>
                  <a:lnTo>
                    <a:pt x="185" y="57"/>
                  </a:lnTo>
                  <a:lnTo>
                    <a:pt x="185" y="57"/>
                  </a:lnTo>
                  <a:lnTo>
                    <a:pt x="185" y="55"/>
                  </a:lnTo>
                  <a:lnTo>
                    <a:pt x="185" y="55"/>
                  </a:lnTo>
                  <a:lnTo>
                    <a:pt x="185" y="55"/>
                  </a:lnTo>
                  <a:lnTo>
                    <a:pt x="185" y="55"/>
                  </a:lnTo>
                  <a:lnTo>
                    <a:pt x="185" y="55"/>
                  </a:lnTo>
                  <a:lnTo>
                    <a:pt x="183" y="55"/>
                  </a:lnTo>
                  <a:lnTo>
                    <a:pt x="183" y="55"/>
                  </a:lnTo>
                  <a:lnTo>
                    <a:pt x="176" y="55"/>
                  </a:lnTo>
                  <a:lnTo>
                    <a:pt x="173" y="55"/>
                  </a:lnTo>
                  <a:lnTo>
                    <a:pt x="173" y="55"/>
                  </a:lnTo>
                  <a:lnTo>
                    <a:pt x="173" y="53"/>
                  </a:lnTo>
                  <a:lnTo>
                    <a:pt x="173" y="53"/>
                  </a:lnTo>
                  <a:lnTo>
                    <a:pt x="173" y="53"/>
                  </a:lnTo>
                  <a:lnTo>
                    <a:pt x="171" y="53"/>
                  </a:lnTo>
                  <a:lnTo>
                    <a:pt x="171" y="53"/>
                  </a:lnTo>
                  <a:lnTo>
                    <a:pt x="171" y="53"/>
                  </a:lnTo>
                  <a:lnTo>
                    <a:pt x="168" y="55"/>
                  </a:lnTo>
                  <a:lnTo>
                    <a:pt x="168" y="55"/>
                  </a:lnTo>
                  <a:lnTo>
                    <a:pt x="168" y="55"/>
                  </a:lnTo>
                  <a:lnTo>
                    <a:pt x="154" y="55"/>
                  </a:lnTo>
                  <a:lnTo>
                    <a:pt x="150" y="53"/>
                  </a:lnTo>
                  <a:lnTo>
                    <a:pt x="147" y="53"/>
                  </a:lnTo>
                  <a:lnTo>
                    <a:pt x="145" y="53"/>
                  </a:lnTo>
                  <a:lnTo>
                    <a:pt x="145" y="53"/>
                  </a:lnTo>
                  <a:lnTo>
                    <a:pt x="142" y="53"/>
                  </a:lnTo>
                  <a:lnTo>
                    <a:pt x="142" y="53"/>
                  </a:lnTo>
                  <a:lnTo>
                    <a:pt x="142" y="50"/>
                  </a:lnTo>
                  <a:lnTo>
                    <a:pt x="138" y="48"/>
                  </a:lnTo>
                  <a:lnTo>
                    <a:pt x="135" y="48"/>
                  </a:lnTo>
                  <a:lnTo>
                    <a:pt x="135" y="45"/>
                  </a:lnTo>
                  <a:lnTo>
                    <a:pt x="135" y="45"/>
                  </a:lnTo>
                  <a:lnTo>
                    <a:pt x="135" y="45"/>
                  </a:lnTo>
                  <a:lnTo>
                    <a:pt x="135" y="43"/>
                  </a:lnTo>
                  <a:lnTo>
                    <a:pt x="131" y="41"/>
                  </a:lnTo>
                  <a:lnTo>
                    <a:pt x="131" y="41"/>
                  </a:lnTo>
                  <a:lnTo>
                    <a:pt x="128" y="41"/>
                  </a:lnTo>
                  <a:lnTo>
                    <a:pt x="128" y="41"/>
                  </a:lnTo>
                  <a:lnTo>
                    <a:pt x="126" y="41"/>
                  </a:lnTo>
                  <a:lnTo>
                    <a:pt x="126" y="41"/>
                  </a:lnTo>
                  <a:lnTo>
                    <a:pt x="123" y="41"/>
                  </a:lnTo>
                  <a:lnTo>
                    <a:pt x="121" y="41"/>
                  </a:lnTo>
                  <a:lnTo>
                    <a:pt x="119" y="41"/>
                  </a:lnTo>
                  <a:lnTo>
                    <a:pt x="119" y="41"/>
                  </a:lnTo>
                  <a:lnTo>
                    <a:pt x="116" y="41"/>
                  </a:lnTo>
                  <a:lnTo>
                    <a:pt x="114" y="38"/>
                  </a:lnTo>
                  <a:lnTo>
                    <a:pt x="109" y="41"/>
                  </a:lnTo>
                  <a:lnTo>
                    <a:pt x="109" y="38"/>
                  </a:lnTo>
                  <a:lnTo>
                    <a:pt x="107" y="38"/>
                  </a:lnTo>
                  <a:lnTo>
                    <a:pt x="105" y="38"/>
                  </a:lnTo>
                  <a:lnTo>
                    <a:pt x="102" y="36"/>
                  </a:lnTo>
                  <a:lnTo>
                    <a:pt x="95" y="38"/>
                  </a:lnTo>
                  <a:lnTo>
                    <a:pt x="95" y="36"/>
                  </a:lnTo>
                  <a:lnTo>
                    <a:pt x="95" y="36"/>
                  </a:lnTo>
                  <a:lnTo>
                    <a:pt x="93" y="36"/>
                  </a:lnTo>
                  <a:lnTo>
                    <a:pt x="93" y="36"/>
                  </a:lnTo>
                  <a:lnTo>
                    <a:pt x="93" y="36"/>
                  </a:lnTo>
                  <a:lnTo>
                    <a:pt x="81" y="31"/>
                  </a:lnTo>
                  <a:lnTo>
                    <a:pt x="79" y="31"/>
                  </a:lnTo>
                  <a:lnTo>
                    <a:pt x="79" y="31"/>
                  </a:lnTo>
                  <a:lnTo>
                    <a:pt x="76" y="31"/>
                  </a:lnTo>
                  <a:lnTo>
                    <a:pt x="76" y="34"/>
                  </a:lnTo>
                  <a:lnTo>
                    <a:pt x="74" y="34"/>
                  </a:lnTo>
                  <a:lnTo>
                    <a:pt x="71" y="34"/>
                  </a:lnTo>
                  <a:lnTo>
                    <a:pt x="69" y="34"/>
                  </a:lnTo>
                  <a:lnTo>
                    <a:pt x="69" y="34"/>
                  </a:lnTo>
                  <a:lnTo>
                    <a:pt x="69" y="34"/>
                  </a:lnTo>
                  <a:lnTo>
                    <a:pt x="69" y="34"/>
                  </a:lnTo>
                  <a:lnTo>
                    <a:pt x="67" y="34"/>
                  </a:lnTo>
                  <a:lnTo>
                    <a:pt x="67" y="34"/>
                  </a:lnTo>
                  <a:lnTo>
                    <a:pt x="67" y="34"/>
                  </a:lnTo>
                  <a:lnTo>
                    <a:pt x="62" y="34"/>
                  </a:lnTo>
                  <a:lnTo>
                    <a:pt x="60" y="34"/>
                  </a:lnTo>
                  <a:lnTo>
                    <a:pt x="57" y="34"/>
                  </a:lnTo>
                  <a:lnTo>
                    <a:pt x="57" y="34"/>
                  </a:lnTo>
                  <a:lnTo>
                    <a:pt x="57" y="34"/>
                  </a:lnTo>
                  <a:lnTo>
                    <a:pt x="55" y="34"/>
                  </a:lnTo>
                  <a:lnTo>
                    <a:pt x="55" y="34"/>
                  </a:lnTo>
                  <a:lnTo>
                    <a:pt x="55" y="31"/>
                  </a:lnTo>
                  <a:lnTo>
                    <a:pt x="55" y="31"/>
                  </a:lnTo>
                  <a:lnTo>
                    <a:pt x="52" y="31"/>
                  </a:lnTo>
                  <a:lnTo>
                    <a:pt x="50" y="29"/>
                  </a:lnTo>
                  <a:lnTo>
                    <a:pt x="48" y="26"/>
                  </a:lnTo>
                  <a:lnTo>
                    <a:pt x="48" y="26"/>
                  </a:lnTo>
                  <a:lnTo>
                    <a:pt x="45" y="26"/>
                  </a:lnTo>
                  <a:lnTo>
                    <a:pt x="45" y="26"/>
                  </a:lnTo>
                  <a:lnTo>
                    <a:pt x="45" y="26"/>
                  </a:lnTo>
                  <a:lnTo>
                    <a:pt x="43" y="24"/>
                  </a:lnTo>
                  <a:lnTo>
                    <a:pt x="41" y="24"/>
                  </a:lnTo>
                  <a:lnTo>
                    <a:pt x="38" y="22"/>
                  </a:lnTo>
                  <a:lnTo>
                    <a:pt x="38" y="24"/>
                  </a:lnTo>
                  <a:lnTo>
                    <a:pt x="36" y="24"/>
                  </a:lnTo>
                  <a:lnTo>
                    <a:pt x="36" y="24"/>
                  </a:lnTo>
                  <a:lnTo>
                    <a:pt x="31" y="26"/>
                  </a:lnTo>
                  <a:lnTo>
                    <a:pt x="29" y="26"/>
                  </a:lnTo>
                  <a:lnTo>
                    <a:pt x="29" y="26"/>
                  </a:lnTo>
                  <a:lnTo>
                    <a:pt x="26" y="26"/>
                  </a:lnTo>
                  <a:lnTo>
                    <a:pt x="26" y="26"/>
                  </a:lnTo>
                  <a:lnTo>
                    <a:pt x="26" y="26"/>
                  </a:lnTo>
                  <a:lnTo>
                    <a:pt x="24" y="26"/>
                  </a:lnTo>
                  <a:lnTo>
                    <a:pt x="19" y="24"/>
                  </a:lnTo>
                  <a:lnTo>
                    <a:pt x="17" y="24"/>
                  </a:lnTo>
                  <a:lnTo>
                    <a:pt x="17" y="24"/>
                  </a:lnTo>
                  <a:lnTo>
                    <a:pt x="15" y="24"/>
                  </a:lnTo>
                  <a:lnTo>
                    <a:pt x="15" y="24"/>
                  </a:lnTo>
                  <a:lnTo>
                    <a:pt x="15" y="26"/>
                  </a:lnTo>
                  <a:lnTo>
                    <a:pt x="10" y="31"/>
                  </a:lnTo>
                  <a:lnTo>
                    <a:pt x="10" y="34"/>
                  </a:lnTo>
                  <a:lnTo>
                    <a:pt x="10" y="43"/>
                  </a:lnTo>
                  <a:lnTo>
                    <a:pt x="10" y="45"/>
                  </a:lnTo>
                  <a:lnTo>
                    <a:pt x="10" y="45"/>
                  </a:lnTo>
                  <a:lnTo>
                    <a:pt x="10" y="45"/>
                  </a:lnTo>
                  <a:lnTo>
                    <a:pt x="7" y="48"/>
                  </a:lnTo>
                  <a:lnTo>
                    <a:pt x="7" y="48"/>
                  </a:lnTo>
                  <a:lnTo>
                    <a:pt x="7" y="48"/>
                  </a:lnTo>
                  <a:lnTo>
                    <a:pt x="10" y="50"/>
                  </a:lnTo>
                  <a:lnTo>
                    <a:pt x="10" y="50"/>
                  </a:lnTo>
                  <a:lnTo>
                    <a:pt x="10" y="50"/>
                  </a:lnTo>
                  <a:lnTo>
                    <a:pt x="10" y="50"/>
                  </a:lnTo>
                  <a:lnTo>
                    <a:pt x="7" y="55"/>
                  </a:lnTo>
                  <a:lnTo>
                    <a:pt x="7" y="55"/>
                  </a:lnTo>
                  <a:lnTo>
                    <a:pt x="7" y="60"/>
                  </a:lnTo>
                  <a:lnTo>
                    <a:pt x="7" y="60"/>
                  </a:lnTo>
                  <a:lnTo>
                    <a:pt x="7" y="62"/>
                  </a:lnTo>
                  <a:lnTo>
                    <a:pt x="7" y="62"/>
                  </a:lnTo>
                  <a:lnTo>
                    <a:pt x="7" y="62"/>
                  </a:lnTo>
                  <a:lnTo>
                    <a:pt x="5" y="62"/>
                  </a:lnTo>
                  <a:lnTo>
                    <a:pt x="5" y="64"/>
                  </a:lnTo>
                  <a:lnTo>
                    <a:pt x="5" y="64"/>
                  </a:lnTo>
                  <a:lnTo>
                    <a:pt x="7" y="67"/>
                  </a:lnTo>
                  <a:lnTo>
                    <a:pt x="7" y="67"/>
                  </a:lnTo>
                  <a:lnTo>
                    <a:pt x="7" y="67"/>
                  </a:lnTo>
                  <a:lnTo>
                    <a:pt x="7" y="67"/>
                  </a:lnTo>
                  <a:lnTo>
                    <a:pt x="7" y="69"/>
                  </a:lnTo>
                  <a:lnTo>
                    <a:pt x="7" y="69"/>
                  </a:lnTo>
                  <a:lnTo>
                    <a:pt x="7" y="69"/>
                  </a:lnTo>
                  <a:lnTo>
                    <a:pt x="7" y="69"/>
                  </a:lnTo>
                  <a:lnTo>
                    <a:pt x="7" y="69"/>
                  </a:lnTo>
                  <a:lnTo>
                    <a:pt x="10" y="74"/>
                  </a:lnTo>
                  <a:lnTo>
                    <a:pt x="10" y="79"/>
                  </a:lnTo>
                  <a:lnTo>
                    <a:pt x="10" y="81"/>
                  </a:lnTo>
                  <a:lnTo>
                    <a:pt x="10" y="83"/>
                  </a:lnTo>
                  <a:lnTo>
                    <a:pt x="5" y="90"/>
                  </a:lnTo>
                  <a:lnTo>
                    <a:pt x="5" y="93"/>
                  </a:lnTo>
                  <a:lnTo>
                    <a:pt x="5" y="93"/>
                  </a:lnTo>
                  <a:lnTo>
                    <a:pt x="3" y="93"/>
                  </a:lnTo>
                  <a:lnTo>
                    <a:pt x="3" y="93"/>
                  </a:lnTo>
                  <a:lnTo>
                    <a:pt x="3" y="93"/>
                  </a:lnTo>
                  <a:lnTo>
                    <a:pt x="3" y="95"/>
                  </a:lnTo>
                  <a:lnTo>
                    <a:pt x="3" y="97"/>
                  </a:lnTo>
                  <a:lnTo>
                    <a:pt x="3" y="97"/>
                  </a:lnTo>
                  <a:lnTo>
                    <a:pt x="0" y="97"/>
                  </a:lnTo>
                  <a:lnTo>
                    <a:pt x="0" y="100"/>
                  </a:lnTo>
                  <a:lnTo>
                    <a:pt x="0" y="100"/>
                  </a:lnTo>
                  <a:lnTo>
                    <a:pt x="3" y="100"/>
                  </a:lnTo>
                  <a:lnTo>
                    <a:pt x="3" y="102"/>
                  </a:lnTo>
                  <a:lnTo>
                    <a:pt x="0" y="102"/>
                  </a:lnTo>
                  <a:lnTo>
                    <a:pt x="0" y="102"/>
                  </a:lnTo>
                  <a:lnTo>
                    <a:pt x="0" y="105"/>
                  </a:lnTo>
                  <a:lnTo>
                    <a:pt x="0" y="105"/>
                  </a:lnTo>
                  <a:lnTo>
                    <a:pt x="3" y="102"/>
                  </a:lnTo>
                  <a:lnTo>
                    <a:pt x="3" y="102"/>
                  </a:lnTo>
                  <a:lnTo>
                    <a:pt x="3" y="102"/>
                  </a:lnTo>
                  <a:lnTo>
                    <a:pt x="5" y="102"/>
                  </a:lnTo>
                  <a:lnTo>
                    <a:pt x="5" y="102"/>
                  </a:lnTo>
                  <a:lnTo>
                    <a:pt x="5" y="102"/>
                  </a:lnTo>
                  <a:lnTo>
                    <a:pt x="5" y="105"/>
                  </a:lnTo>
                  <a:lnTo>
                    <a:pt x="7" y="105"/>
                  </a:lnTo>
                  <a:lnTo>
                    <a:pt x="7" y="105"/>
                  </a:lnTo>
                  <a:lnTo>
                    <a:pt x="7" y="105"/>
                  </a:lnTo>
                  <a:lnTo>
                    <a:pt x="7" y="105"/>
                  </a:lnTo>
                  <a:lnTo>
                    <a:pt x="10" y="105"/>
                  </a:lnTo>
                  <a:lnTo>
                    <a:pt x="10" y="105"/>
                  </a:lnTo>
                  <a:lnTo>
                    <a:pt x="12" y="102"/>
                  </a:lnTo>
                  <a:lnTo>
                    <a:pt x="12" y="102"/>
                  </a:lnTo>
                  <a:lnTo>
                    <a:pt x="12" y="102"/>
                  </a:lnTo>
                  <a:lnTo>
                    <a:pt x="15" y="105"/>
                  </a:lnTo>
                  <a:lnTo>
                    <a:pt x="15" y="105"/>
                  </a:lnTo>
                  <a:lnTo>
                    <a:pt x="15" y="107"/>
                  </a:lnTo>
                  <a:lnTo>
                    <a:pt x="17" y="107"/>
                  </a:lnTo>
                  <a:lnTo>
                    <a:pt x="19" y="105"/>
                  </a:lnTo>
                  <a:lnTo>
                    <a:pt x="19" y="105"/>
                  </a:lnTo>
                  <a:lnTo>
                    <a:pt x="22" y="105"/>
                  </a:lnTo>
                  <a:lnTo>
                    <a:pt x="26" y="107"/>
                  </a:lnTo>
                  <a:lnTo>
                    <a:pt x="26" y="107"/>
                  </a:lnTo>
                  <a:lnTo>
                    <a:pt x="26" y="105"/>
                  </a:lnTo>
                  <a:lnTo>
                    <a:pt x="26" y="102"/>
                  </a:lnTo>
                  <a:lnTo>
                    <a:pt x="26" y="100"/>
                  </a:lnTo>
                  <a:lnTo>
                    <a:pt x="29" y="100"/>
                  </a:lnTo>
                  <a:lnTo>
                    <a:pt x="29" y="100"/>
                  </a:lnTo>
                  <a:lnTo>
                    <a:pt x="29" y="100"/>
                  </a:lnTo>
                  <a:lnTo>
                    <a:pt x="31" y="100"/>
                  </a:lnTo>
                  <a:lnTo>
                    <a:pt x="31" y="102"/>
                  </a:lnTo>
                  <a:lnTo>
                    <a:pt x="31" y="102"/>
                  </a:lnTo>
                  <a:lnTo>
                    <a:pt x="34" y="100"/>
                  </a:lnTo>
                  <a:lnTo>
                    <a:pt x="34" y="100"/>
                  </a:lnTo>
                  <a:lnTo>
                    <a:pt x="34" y="100"/>
                  </a:lnTo>
                  <a:lnTo>
                    <a:pt x="36" y="97"/>
                  </a:lnTo>
                  <a:lnTo>
                    <a:pt x="38" y="95"/>
                  </a:lnTo>
                  <a:lnTo>
                    <a:pt x="41" y="97"/>
                  </a:lnTo>
                  <a:lnTo>
                    <a:pt x="43" y="97"/>
                  </a:lnTo>
                  <a:lnTo>
                    <a:pt x="43" y="97"/>
                  </a:lnTo>
                  <a:lnTo>
                    <a:pt x="45" y="100"/>
                  </a:lnTo>
                  <a:lnTo>
                    <a:pt x="43" y="102"/>
                  </a:lnTo>
                  <a:lnTo>
                    <a:pt x="41" y="107"/>
                  </a:lnTo>
                  <a:lnTo>
                    <a:pt x="43" y="107"/>
                  </a:lnTo>
                  <a:lnTo>
                    <a:pt x="48" y="105"/>
                  </a:lnTo>
                  <a:lnTo>
                    <a:pt x="50" y="102"/>
                  </a:lnTo>
                  <a:lnTo>
                    <a:pt x="50" y="105"/>
                  </a:lnTo>
                  <a:lnTo>
                    <a:pt x="52" y="105"/>
                  </a:lnTo>
                  <a:lnTo>
                    <a:pt x="52" y="105"/>
                  </a:lnTo>
                  <a:lnTo>
                    <a:pt x="52" y="105"/>
                  </a:lnTo>
                  <a:lnTo>
                    <a:pt x="55" y="102"/>
                  </a:lnTo>
                  <a:lnTo>
                    <a:pt x="55" y="100"/>
                  </a:lnTo>
                  <a:lnTo>
                    <a:pt x="57" y="102"/>
                  </a:lnTo>
                  <a:lnTo>
                    <a:pt x="57" y="102"/>
                  </a:lnTo>
                  <a:lnTo>
                    <a:pt x="60" y="102"/>
                  </a:lnTo>
                  <a:lnTo>
                    <a:pt x="62" y="102"/>
                  </a:lnTo>
                  <a:lnTo>
                    <a:pt x="62" y="100"/>
                  </a:lnTo>
                  <a:lnTo>
                    <a:pt x="62" y="100"/>
                  </a:lnTo>
                  <a:lnTo>
                    <a:pt x="62" y="97"/>
                  </a:lnTo>
                  <a:lnTo>
                    <a:pt x="64" y="97"/>
                  </a:lnTo>
                  <a:lnTo>
                    <a:pt x="64" y="97"/>
                  </a:lnTo>
                  <a:lnTo>
                    <a:pt x="67" y="97"/>
                  </a:lnTo>
                  <a:lnTo>
                    <a:pt x="67" y="97"/>
                  </a:lnTo>
                  <a:lnTo>
                    <a:pt x="64" y="100"/>
                  </a:lnTo>
                  <a:lnTo>
                    <a:pt x="64" y="100"/>
                  </a:lnTo>
                  <a:lnTo>
                    <a:pt x="64" y="100"/>
                  </a:lnTo>
                  <a:lnTo>
                    <a:pt x="64" y="102"/>
                  </a:lnTo>
                  <a:lnTo>
                    <a:pt x="64" y="102"/>
                  </a:lnTo>
                  <a:lnTo>
                    <a:pt x="67" y="102"/>
                  </a:lnTo>
                  <a:lnTo>
                    <a:pt x="67" y="102"/>
                  </a:lnTo>
                  <a:lnTo>
                    <a:pt x="67" y="102"/>
                  </a:lnTo>
                  <a:lnTo>
                    <a:pt x="67" y="105"/>
                  </a:lnTo>
                  <a:lnTo>
                    <a:pt x="67" y="105"/>
                  </a:lnTo>
                  <a:lnTo>
                    <a:pt x="67" y="107"/>
                  </a:lnTo>
                  <a:lnTo>
                    <a:pt x="67" y="107"/>
                  </a:lnTo>
                  <a:lnTo>
                    <a:pt x="67" y="107"/>
                  </a:lnTo>
                  <a:lnTo>
                    <a:pt x="67" y="109"/>
                  </a:lnTo>
                  <a:lnTo>
                    <a:pt x="67" y="109"/>
                  </a:lnTo>
                  <a:lnTo>
                    <a:pt x="69" y="109"/>
                  </a:lnTo>
                  <a:lnTo>
                    <a:pt x="69" y="107"/>
                  </a:lnTo>
                  <a:lnTo>
                    <a:pt x="69" y="107"/>
                  </a:lnTo>
                  <a:lnTo>
                    <a:pt x="69" y="105"/>
                  </a:lnTo>
                  <a:lnTo>
                    <a:pt x="71" y="102"/>
                  </a:lnTo>
                  <a:lnTo>
                    <a:pt x="71" y="105"/>
                  </a:lnTo>
                  <a:lnTo>
                    <a:pt x="71" y="107"/>
                  </a:lnTo>
                  <a:lnTo>
                    <a:pt x="71" y="107"/>
                  </a:lnTo>
                  <a:lnTo>
                    <a:pt x="74" y="107"/>
                  </a:lnTo>
                  <a:lnTo>
                    <a:pt x="74" y="105"/>
                  </a:lnTo>
                  <a:lnTo>
                    <a:pt x="76" y="105"/>
                  </a:lnTo>
                  <a:lnTo>
                    <a:pt x="76" y="102"/>
                  </a:lnTo>
                  <a:lnTo>
                    <a:pt x="79" y="102"/>
                  </a:lnTo>
                  <a:lnTo>
                    <a:pt x="79" y="105"/>
                  </a:lnTo>
                  <a:lnTo>
                    <a:pt x="81" y="107"/>
                  </a:lnTo>
                  <a:lnTo>
                    <a:pt x="81" y="107"/>
                  </a:lnTo>
                  <a:lnTo>
                    <a:pt x="83" y="107"/>
                  </a:lnTo>
                  <a:lnTo>
                    <a:pt x="83" y="109"/>
                  </a:lnTo>
                  <a:lnTo>
                    <a:pt x="86" y="112"/>
                  </a:lnTo>
                  <a:lnTo>
                    <a:pt x="88" y="109"/>
                  </a:lnTo>
                  <a:lnTo>
                    <a:pt x="88" y="109"/>
                  </a:lnTo>
                  <a:lnTo>
                    <a:pt x="88" y="109"/>
                  </a:lnTo>
                  <a:lnTo>
                    <a:pt x="90" y="112"/>
                  </a:lnTo>
                  <a:lnTo>
                    <a:pt x="90" y="114"/>
                  </a:lnTo>
                  <a:lnTo>
                    <a:pt x="90" y="112"/>
                  </a:lnTo>
                  <a:lnTo>
                    <a:pt x="90" y="112"/>
                  </a:lnTo>
                  <a:lnTo>
                    <a:pt x="93" y="112"/>
                  </a:lnTo>
                  <a:lnTo>
                    <a:pt x="93" y="112"/>
                  </a:lnTo>
                  <a:lnTo>
                    <a:pt x="95" y="112"/>
                  </a:lnTo>
                  <a:lnTo>
                    <a:pt x="95" y="112"/>
                  </a:lnTo>
                  <a:lnTo>
                    <a:pt x="97" y="112"/>
                  </a:lnTo>
                  <a:lnTo>
                    <a:pt x="100" y="112"/>
                  </a:lnTo>
                  <a:lnTo>
                    <a:pt x="100" y="109"/>
                  </a:lnTo>
                  <a:lnTo>
                    <a:pt x="102" y="109"/>
                  </a:lnTo>
                  <a:lnTo>
                    <a:pt x="102" y="109"/>
                  </a:lnTo>
                  <a:lnTo>
                    <a:pt x="102" y="109"/>
                  </a:lnTo>
                  <a:lnTo>
                    <a:pt x="102" y="112"/>
                  </a:lnTo>
                  <a:lnTo>
                    <a:pt x="102" y="112"/>
                  </a:lnTo>
                  <a:lnTo>
                    <a:pt x="105" y="112"/>
                  </a:lnTo>
                  <a:lnTo>
                    <a:pt x="107" y="112"/>
                  </a:lnTo>
                  <a:lnTo>
                    <a:pt x="107" y="112"/>
                  </a:lnTo>
                  <a:lnTo>
                    <a:pt x="107" y="109"/>
                  </a:lnTo>
                  <a:lnTo>
                    <a:pt x="107" y="109"/>
                  </a:lnTo>
                  <a:lnTo>
                    <a:pt x="109" y="109"/>
                  </a:lnTo>
                  <a:lnTo>
                    <a:pt x="109" y="107"/>
                  </a:lnTo>
                  <a:lnTo>
                    <a:pt x="109" y="107"/>
                  </a:lnTo>
                  <a:lnTo>
                    <a:pt x="109" y="109"/>
                  </a:lnTo>
                  <a:lnTo>
                    <a:pt x="109" y="109"/>
                  </a:lnTo>
                  <a:lnTo>
                    <a:pt x="109" y="109"/>
                  </a:lnTo>
                  <a:lnTo>
                    <a:pt x="109" y="109"/>
                  </a:lnTo>
                  <a:lnTo>
                    <a:pt x="112" y="112"/>
                  </a:lnTo>
                  <a:lnTo>
                    <a:pt x="112" y="112"/>
                  </a:lnTo>
                  <a:lnTo>
                    <a:pt x="112" y="112"/>
                  </a:lnTo>
                  <a:lnTo>
                    <a:pt x="112" y="112"/>
                  </a:lnTo>
                  <a:lnTo>
                    <a:pt x="112" y="112"/>
                  </a:lnTo>
                  <a:lnTo>
                    <a:pt x="112" y="112"/>
                  </a:lnTo>
                  <a:lnTo>
                    <a:pt x="112" y="109"/>
                  </a:lnTo>
                  <a:lnTo>
                    <a:pt x="112" y="109"/>
                  </a:lnTo>
                  <a:lnTo>
                    <a:pt x="114" y="109"/>
                  </a:lnTo>
                  <a:lnTo>
                    <a:pt x="114" y="112"/>
                  </a:lnTo>
                  <a:lnTo>
                    <a:pt x="114" y="112"/>
                  </a:lnTo>
                  <a:lnTo>
                    <a:pt x="114" y="114"/>
                  </a:lnTo>
                  <a:lnTo>
                    <a:pt x="114" y="114"/>
                  </a:lnTo>
                  <a:lnTo>
                    <a:pt x="114" y="114"/>
                  </a:lnTo>
                  <a:lnTo>
                    <a:pt x="116" y="114"/>
                  </a:lnTo>
                  <a:lnTo>
                    <a:pt x="119" y="114"/>
                  </a:lnTo>
                  <a:lnTo>
                    <a:pt x="119" y="114"/>
                  </a:lnTo>
                  <a:lnTo>
                    <a:pt x="119" y="114"/>
                  </a:lnTo>
                  <a:lnTo>
                    <a:pt x="119" y="114"/>
                  </a:lnTo>
                  <a:lnTo>
                    <a:pt x="121" y="114"/>
                  </a:lnTo>
                  <a:lnTo>
                    <a:pt x="121" y="114"/>
                  </a:lnTo>
                  <a:lnTo>
                    <a:pt x="121" y="112"/>
                  </a:lnTo>
                  <a:lnTo>
                    <a:pt x="121" y="112"/>
                  </a:lnTo>
                  <a:lnTo>
                    <a:pt x="121" y="112"/>
                  </a:lnTo>
                  <a:lnTo>
                    <a:pt x="123" y="109"/>
                  </a:lnTo>
                  <a:lnTo>
                    <a:pt x="126" y="112"/>
                  </a:lnTo>
                  <a:lnTo>
                    <a:pt x="126" y="112"/>
                  </a:lnTo>
                  <a:lnTo>
                    <a:pt x="126" y="112"/>
                  </a:lnTo>
                  <a:lnTo>
                    <a:pt x="123" y="112"/>
                  </a:lnTo>
                  <a:lnTo>
                    <a:pt x="123" y="114"/>
                  </a:lnTo>
                  <a:lnTo>
                    <a:pt x="123" y="114"/>
                  </a:lnTo>
                  <a:lnTo>
                    <a:pt x="126" y="116"/>
                  </a:lnTo>
                  <a:lnTo>
                    <a:pt x="126" y="116"/>
                  </a:lnTo>
                  <a:lnTo>
                    <a:pt x="128" y="114"/>
                  </a:lnTo>
                  <a:lnTo>
                    <a:pt x="131" y="112"/>
                  </a:lnTo>
                  <a:lnTo>
                    <a:pt x="131" y="114"/>
                  </a:lnTo>
                  <a:lnTo>
                    <a:pt x="133" y="114"/>
                  </a:lnTo>
                  <a:lnTo>
                    <a:pt x="133" y="114"/>
                  </a:lnTo>
                  <a:lnTo>
                    <a:pt x="135" y="114"/>
                  </a:lnTo>
                  <a:lnTo>
                    <a:pt x="135" y="116"/>
                  </a:lnTo>
                  <a:lnTo>
                    <a:pt x="135" y="116"/>
                  </a:lnTo>
                  <a:lnTo>
                    <a:pt x="135" y="119"/>
                  </a:lnTo>
                  <a:lnTo>
                    <a:pt x="138" y="119"/>
                  </a:lnTo>
                  <a:lnTo>
                    <a:pt x="142" y="119"/>
                  </a:lnTo>
                  <a:lnTo>
                    <a:pt x="142" y="119"/>
                  </a:lnTo>
                  <a:lnTo>
                    <a:pt x="142" y="119"/>
                  </a:lnTo>
                  <a:lnTo>
                    <a:pt x="142" y="119"/>
                  </a:lnTo>
                  <a:lnTo>
                    <a:pt x="145" y="121"/>
                  </a:lnTo>
                  <a:lnTo>
                    <a:pt x="147" y="121"/>
                  </a:lnTo>
                  <a:lnTo>
                    <a:pt x="150" y="124"/>
                  </a:lnTo>
                  <a:lnTo>
                    <a:pt x="147" y="124"/>
                  </a:lnTo>
                  <a:lnTo>
                    <a:pt x="145" y="124"/>
                  </a:lnTo>
                  <a:lnTo>
                    <a:pt x="145" y="124"/>
                  </a:lnTo>
                  <a:lnTo>
                    <a:pt x="150" y="126"/>
                  </a:lnTo>
                  <a:lnTo>
                    <a:pt x="150" y="128"/>
                  </a:lnTo>
                  <a:lnTo>
                    <a:pt x="147" y="131"/>
                  </a:lnTo>
                  <a:lnTo>
                    <a:pt x="150" y="131"/>
                  </a:lnTo>
                  <a:lnTo>
                    <a:pt x="150" y="131"/>
                  </a:lnTo>
                  <a:lnTo>
                    <a:pt x="150" y="128"/>
                  </a:lnTo>
                  <a:lnTo>
                    <a:pt x="152" y="128"/>
                  </a:lnTo>
                  <a:lnTo>
                    <a:pt x="152" y="131"/>
                  </a:lnTo>
                  <a:lnTo>
                    <a:pt x="152" y="133"/>
                  </a:lnTo>
                  <a:lnTo>
                    <a:pt x="154" y="133"/>
                  </a:lnTo>
                  <a:lnTo>
                    <a:pt x="154" y="135"/>
                  </a:lnTo>
                  <a:lnTo>
                    <a:pt x="154" y="133"/>
                  </a:lnTo>
                  <a:lnTo>
                    <a:pt x="157" y="131"/>
                  </a:lnTo>
                  <a:lnTo>
                    <a:pt x="157" y="131"/>
                  </a:lnTo>
                  <a:lnTo>
                    <a:pt x="157" y="131"/>
                  </a:lnTo>
                  <a:lnTo>
                    <a:pt x="157" y="133"/>
                  </a:lnTo>
                  <a:lnTo>
                    <a:pt x="157" y="133"/>
                  </a:lnTo>
                  <a:lnTo>
                    <a:pt x="157" y="133"/>
                  </a:lnTo>
                  <a:lnTo>
                    <a:pt x="159" y="135"/>
                  </a:lnTo>
                  <a:lnTo>
                    <a:pt x="159" y="135"/>
                  </a:lnTo>
                  <a:lnTo>
                    <a:pt x="161" y="135"/>
                  </a:lnTo>
                  <a:lnTo>
                    <a:pt x="161" y="133"/>
                  </a:lnTo>
                  <a:lnTo>
                    <a:pt x="161" y="133"/>
                  </a:lnTo>
                  <a:lnTo>
                    <a:pt x="164" y="133"/>
                  </a:lnTo>
                  <a:lnTo>
                    <a:pt x="166" y="133"/>
                  </a:lnTo>
                  <a:lnTo>
                    <a:pt x="166" y="133"/>
                  </a:lnTo>
                  <a:lnTo>
                    <a:pt x="166" y="133"/>
                  </a:lnTo>
                  <a:lnTo>
                    <a:pt x="166" y="133"/>
                  </a:lnTo>
                  <a:lnTo>
                    <a:pt x="168" y="133"/>
                  </a:lnTo>
                  <a:lnTo>
                    <a:pt x="168" y="133"/>
                  </a:lnTo>
                  <a:lnTo>
                    <a:pt x="168" y="131"/>
                  </a:lnTo>
                  <a:lnTo>
                    <a:pt x="171" y="131"/>
                  </a:lnTo>
                  <a:lnTo>
                    <a:pt x="171" y="131"/>
                  </a:lnTo>
                  <a:lnTo>
                    <a:pt x="171" y="131"/>
                  </a:lnTo>
                  <a:lnTo>
                    <a:pt x="171" y="133"/>
                  </a:lnTo>
                  <a:lnTo>
                    <a:pt x="171" y="133"/>
                  </a:lnTo>
                  <a:lnTo>
                    <a:pt x="173" y="133"/>
                  </a:lnTo>
                  <a:lnTo>
                    <a:pt x="173" y="133"/>
                  </a:lnTo>
                  <a:lnTo>
                    <a:pt x="173" y="133"/>
                  </a:lnTo>
                  <a:lnTo>
                    <a:pt x="173" y="133"/>
                  </a:lnTo>
                  <a:lnTo>
                    <a:pt x="176" y="133"/>
                  </a:lnTo>
                  <a:lnTo>
                    <a:pt x="176" y="133"/>
                  </a:lnTo>
                  <a:lnTo>
                    <a:pt x="176" y="135"/>
                  </a:lnTo>
                  <a:lnTo>
                    <a:pt x="176" y="135"/>
                  </a:lnTo>
                  <a:lnTo>
                    <a:pt x="176" y="135"/>
                  </a:lnTo>
                  <a:lnTo>
                    <a:pt x="178" y="135"/>
                  </a:lnTo>
                  <a:lnTo>
                    <a:pt x="180" y="135"/>
                  </a:lnTo>
                  <a:lnTo>
                    <a:pt x="178" y="138"/>
                  </a:lnTo>
                  <a:lnTo>
                    <a:pt x="178" y="138"/>
                  </a:lnTo>
                  <a:lnTo>
                    <a:pt x="180" y="140"/>
                  </a:lnTo>
                  <a:lnTo>
                    <a:pt x="180" y="140"/>
                  </a:lnTo>
                  <a:lnTo>
                    <a:pt x="183" y="138"/>
                  </a:lnTo>
                  <a:lnTo>
                    <a:pt x="185" y="138"/>
                  </a:lnTo>
                  <a:lnTo>
                    <a:pt x="187" y="138"/>
                  </a:lnTo>
                  <a:lnTo>
                    <a:pt x="187" y="140"/>
                  </a:lnTo>
                  <a:lnTo>
                    <a:pt x="187" y="140"/>
                  </a:lnTo>
                  <a:lnTo>
                    <a:pt x="187" y="142"/>
                  </a:lnTo>
                  <a:lnTo>
                    <a:pt x="190" y="142"/>
                  </a:lnTo>
                  <a:lnTo>
                    <a:pt x="190" y="142"/>
                  </a:lnTo>
                  <a:lnTo>
                    <a:pt x="190" y="142"/>
                  </a:lnTo>
                  <a:lnTo>
                    <a:pt x="192" y="145"/>
                  </a:lnTo>
                  <a:lnTo>
                    <a:pt x="192" y="145"/>
                  </a:lnTo>
                  <a:lnTo>
                    <a:pt x="192" y="145"/>
                  </a:lnTo>
                  <a:lnTo>
                    <a:pt x="192" y="145"/>
                  </a:lnTo>
                  <a:lnTo>
                    <a:pt x="192" y="147"/>
                  </a:lnTo>
                  <a:lnTo>
                    <a:pt x="195" y="145"/>
                  </a:lnTo>
                  <a:lnTo>
                    <a:pt x="197" y="145"/>
                  </a:lnTo>
                  <a:lnTo>
                    <a:pt x="197" y="145"/>
                  </a:lnTo>
                  <a:lnTo>
                    <a:pt x="197" y="147"/>
                  </a:lnTo>
                  <a:lnTo>
                    <a:pt x="197" y="147"/>
                  </a:lnTo>
                  <a:lnTo>
                    <a:pt x="199" y="147"/>
                  </a:lnTo>
                  <a:lnTo>
                    <a:pt x="202" y="150"/>
                  </a:lnTo>
                  <a:lnTo>
                    <a:pt x="202" y="150"/>
                  </a:lnTo>
                  <a:lnTo>
                    <a:pt x="202" y="150"/>
                  </a:lnTo>
                  <a:lnTo>
                    <a:pt x="199" y="152"/>
                  </a:lnTo>
                  <a:lnTo>
                    <a:pt x="199" y="152"/>
                  </a:lnTo>
                  <a:lnTo>
                    <a:pt x="202" y="152"/>
                  </a:lnTo>
                  <a:lnTo>
                    <a:pt x="202" y="152"/>
                  </a:lnTo>
                  <a:lnTo>
                    <a:pt x="202" y="154"/>
                  </a:lnTo>
                  <a:lnTo>
                    <a:pt x="206" y="157"/>
                  </a:lnTo>
                  <a:lnTo>
                    <a:pt x="206" y="157"/>
                  </a:lnTo>
                  <a:lnTo>
                    <a:pt x="206" y="157"/>
                  </a:lnTo>
                  <a:lnTo>
                    <a:pt x="206" y="157"/>
                  </a:lnTo>
                  <a:lnTo>
                    <a:pt x="209" y="157"/>
                  </a:lnTo>
                  <a:lnTo>
                    <a:pt x="209" y="157"/>
                  </a:lnTo>
                  <a:lnTo>
                    <a:pt x="211" y="159"/>
                  </a:lnTo>
                  <a:lnTo>
                    <a:pt x="213" y="159"/>
                  </a:lnTo>
                  <a:lnTo>
                    <a:pt x="216" y="161"/>
                  </a:lnTo>
                  <a:lnTo>
                    <a:pt x="216" y="161"/>
                  </a:lnTo>
                  <a:lnTo>
                    <a:pt x="216" y="161"/>
                  </a:lnTo>
                  <a:lnTo>
                    <a:pt x="218" y="161"/>
                  </a:lnTo>
                  <a:lnTo>
                    <a:pt x="218" y="164"/>
                  </a:lnTo>
                  <a:lnTo>
                    <a:pt x="218" y="166"/>
                  </a:lnTo>
                  <a:lnTo>
                    <a:pt x="223" y="171"/>
                  </a:lnTo>
                  <a:lnTo>
                    <a:pt x="225" y="173"/>
                  </a:lnTo>
                  <a:lnTo>
                    <a:pt x="225" y="173"/>
                  </a:lnTo>
                  <a:lnTo>
                    <a:pt x="228" y="173"/>
                  </a:lnTo>
                  <a:lnTo>
                    <a:pt x="230" y="178"/>
                  </a:lnTo>
                  <a:lnTo>
                    <a:pt x="232" y="180"/>
                  </a:lnTo>
                  <a:lnTo>
                    <a:pt x="232" y="180"/>
                  </a:lnTo>
                  <a:lnTo>
                    <a:pt x="232" y="183"/>
                  </a:lnTo>
                  <a:lnTo>
                    <a:pt x="232" y="183"/>
                  </a:lnTo>
                  <a:lnTo>
                    <a:pt x="232" y="185"/>
                  </a:lnTo>
                  <a:lnTo>
                    <a:pt x="232" y="185"/>
                  </a:lnTo>
                  <a:lnTo>
                    <a:pt x="232" y="185"/>
                  </a:lnTo>
                  <a:lnTo>
                    <a:pt x="232" y="185"/>
                  </a:lnTo>
                  <a:lnTo>
                    <a:pt x="232" y="187"/>
                  </a:lnTo>
                  <a:lnTo>
                    <a:pt x="232" y="187"/>
                  </a:lnTo>
                  <a:lnTo>
                    <a:pt x="235" y="190"/>
                  </a:lnTo>
                  <a:lnTo>
                    <a:pt x="235" y="187"/>
                  </a:lnTo>
                  <a:lnTo>
                    <a:pt x="235" y="187"/>
                  </a:lnTo>
                  <a:lnTo>
                    <a:pt x="237" y="187"/>
                  </a:lnTo>
                  <a:lnTo>
                    <a:pt x="237" y="187"/>
                  </a:lnTo>
                  <a:lnTo>
                    <a:pt x="237" y="190"/>
                  </a:lnTo>
                  <a:lnTo>
                    <a:pt x="239" y="190"/>
                  </a:lnTo>
                  <a:lnTo>
                    <a:pt x="239" y="190"/>
                  </a:lnTo>
                  <a:lnTo>
                    <a:pt x="242" y="190"/>
                  </a:lnTo>
                  <a:lnTo>
                    <a:pt x="242" y="197"/>
                  </a:lnTo>
                  <a:lnTo>
                    <a:pt x="244" y="197"/>
                  </a:lnTo>
                  <a:lnTo>
                    <a:pt x="244" y="199"/>
                  </a:lnTo>
                  <a:lnTo>
                    <a:pt x="247" y="199"/>
                  </a:lnTo>
                  <a:lnTo>
                    <a:pt x="247" y="199"/>
                  </a:lnTo>
                  <a:lnTo>
                    <a:pt x="247" y="202"/>
                  </a:lnTo>
                  <a:lnTo>
                    <a:pt x="249" y="204"/>
                  </a:lnTo>
                  <a:lnTo>
                    <a:pt x="251" y="206"/>
                  </a:lnTo>
                  <a:lnTo>
                    <a:pt x="251" y="209"/>
                  </a:lnTo>
                  <a:lnTo>
                    <a:pt x="254" y="211"/>
                  </a:lnTo>
                  <a:lnTo>
                    <a:pt x="254" y="211"/>
                  </a:lnTo>
                  <a:lnTo>
                    <a:pt x="256" y="211"/>
                  </a:lnTo>
                  <a:lnTo>
                    <a:pt x="258" y="213"/>
                  </a:lnTo>
                  <a:lnTo>
                    <a:pt x="261" y="213"/>
                  </a:lnTo>
                  <a:lnTo>
                    <a:pt x="261" y="213"/>
                  </a:lnTo>
                  <a:lnTo>
                    <a:pt x="263" y="213"/>
                  </a:lnTo>
                  <a:lnTo>
                    <a:pt x="263" y="213"/>
                  </a:lnTo>
                  <a:lnTo>
                    <a:pt x="266" y="213"/>
                  </a:lnTo>
                  <a:lnTo>
                    <a:pt x="266" y="213"/>
                  </a:lnTo>
                  <a:lnTo>
                    <a:pt x="266" y="213"/>
                  </a:lnTo>
                  <a:lnTo>
                    <a:pt x="270" y="213"/>
                  </a:lnTo>
                  <a:lnTo>
                    <a:pt x="273" y="216"/>
                  </a:lnTo>
                  <a:lnTo>
                    <a:pt x="275" y="216"/>
                  </a:lnTo>
                  <a:lnTo>
                    <a:pt x="275" y="216"/>
                  </a:lnTo>
                  <a:lnTo>
                    <a:pt x="277" y="216"/>
                  </a:lnTo>
                  <a:lnTo>
                    <a:pt x="284" y="216"/>
                  </a:lnTo>
                  <a:lnTo>
                    <a:pt x="287" y="218"/>
                  </a:lnTo>
                  <a:lnTo>
                    <a:pt x="287" y="218"/>
                  </a:lnTo>
                  <a:lnTo>
                    <a:pt x="289" y="221"/>
                  </a:lnTo>
                  <a:lnTo>
                    <a:pt x="289" y="221"/>
                  </a:lnTo>
                  <a:lnTo>
                    <a:pt x="289" y="218"/>
                  </a:lnTo>
                  <a:lnTo>
                    <a:pt x="289" y="218"/>
                  </a:lnTo>
                  <a:lnTo>
                    <a:pt x="292" y="216"/>
                  </a:lnTo>
                  <a:lnTo>
                    <a:pt x="292" y="216"/>
                  </a:lnTo>
                  <a:lnTo>
                    <a:pt x="292" y="218"/>
                  </a:lnTo>
                  <a:lnTo>
                    <a:pt x="292" y="218"/>
                  </a:lnTo>
                  <a:lnTo>
                    <a:pt x="294" y="218"/>
                  </a:lnTo>
                  <a:lnTo>
                    <a:pt x="294" y="218"/>
                  </a:lnTo>
                  <a:lnTo>
                    <a:pt x="296" y="218"/>
                  </a:lnTo>
                  <a:lnTo>
                    <a:pt x="296" y="218"/>
                  </a:lnTo>
                  <a:lnTo>
                    <a:pt x="299" y="221"/>
                  </a:lnTo>
                  <a:lnTo>
                    <a:pt x="299" y="221"/>
                  </a:lnTo>
                  <a:lnTo>
                    <a:pt x="299" y="218"/>
                  </a:lnTo>
                  <a:lnTo>
                    <a:pt x="301" y="218"/>
                  </a:lnTo>
                  <a:lnTo>
                    <a:pt x="303" y="216"/>
                  </a:lnTo>
                  <a:lnTo>
                    <a:pt x="303" y="216"/>
                  </a:lnTo>
                  <a:lnTo>
                    <a:pt x="306" y="218"/>
                  </a:lnTo>
                  <a:lnTo>
                    <a:pt x="306" y="218"/>
                  </a:lnTo>
                  <a:lnTo>
                    <a:pt x="306" y="218"/>
                  </a:lnTo>
                  <a:lnTo>
                    <a:pt x="306" y="218"/>
                  </a:lnTo>
                  <a:lnTo>
                    <a:pt x="308" y="218"/>
                  </a:lnTo>
                  <a:lnTo>
                    <a:pt x="311" y="216"/>
                  </a:lnTo>
                  <a:lnTo>
                    <a:pt x="311" y="216"/>
                  </a:lnTo>
                  <a:lnTo>
                    <a:pt x="313" y="218"/>
                  </a:lnTo>
                  <a:lnTo>
                    <a:pt x="313" y="218"/>
                  </a:lnTo>
                  <a:lnTo>
                    <a:pt x="313" y="218"/>
                  </a:lnTo>
                  <a:lnTo>
                    <a:pt x="313" y="221"/>
                  </a:lnTo>
                  <a:lnTo>
                    <a:pt x="315" y="221"/>
                  </a:lnTo>
                  <a:lnTo>
                    <a:pt x="315" y="221"/>
                  </a:lnTo>
                  <a:lnTo>
                    <a:pt x="318" y="221"/>
                  </a:lnTo>
                  <a:lnTo>
                    <a:pt x="320" y="221"/>
                  </a:lnTo>
                  <a:lnTo>
                    <a:pt x="320" y="221"/>
                  </a:lnTo>
                  <a:lnTo>
                    <a:pt x="320" y="218"/>
                  </a:lnTo>
                  <a:lnTo>
                    <a:pt x="320" y="218"/>
                  </a:lnTo>
                  <a:lnTo>
                    <a:pt x="320" y="218"/>
                  </a:lnTo>
                  <a:lnTo>
                    <a:pt x="322" y="221"/>
                  </a:lnTo>
                  <a:lnTo>
                    <a:pt x="322" y="223"/>
                  </a:lnTo>
                  <a:lnTo>
                    <a:pt x="325" y="223"/>
                  </a:lnTo>
                  <a:lnTo>
                    <a:pt x="325" y="223"/>
                  </a:lnTo>
                  <a:lnTo>
                    <a:pt x="325" y="225"/>
                  </a:lnTo>
                  <a:lnTo>
                    <a:pt x="325" y="225"/>
                  </a:lnTo>
                  <a:lnTo>
                    <a:pt x="322" y="225"/>
                  </a:lnTo>
                  <a:lnTo>
                    <a:pt x="322" y="225"/>
                  </a:lnTo>
                  <a:lnTo>
                    <a:pt x="322" y="228"/>
                  </a:lnTo>
                  <a:lnTo>
                    <a:pt x="325" y="230"/>
                  </a:lnTo>
                  <a:lnTo>
                    <a:pt x="325" y="230"/>
                  </a:lnTo>
                  <a:lnTo>
                    <a:pt x="325" y="232"/>
                  </a:lnTo>
                  <a:lnTo>
                    <a:pt x="322" y="232"/>
                  </a:lnTo>
                  <a:lnTo>
                    <a:pt x="322" y="232"/>
                  </a:lnTo>
                  <a:lnTo>
                    <a:pt x="322" y="232"/>
                  </a:lnTo>
                  <a:lnTo>
                    <a:pt x="322" y="232"/>
                  </a:lnTo>
                  <a:lnTo>
                    <a:pt x="320" y="230"/>
                  </a:lnTo>
                  <a:lnTo>
                    <a:pt x="320" y="230"/>
                  </a:lnTo>
                  <a:lnTo>
                    <a:pt x="320" y="230"/>
                  </a:lnTo>
                  <a:lnTo>
                    <a:pt x="320" y="230"/>
                  </a:lnTo>
                  <a:lnTo>
                    <a:pt x="320" y="230"/>
                  </a:lnTo>
                  <a:lnTo>
                    <a:pt x="318" y="230"/>
                  </a:lnTo>
                  <a:lnTo>
                    <a:pt x="318" y="232"/>
                  </a:lnTo>
                  <a:lnTo>
                    <a:pt x="318" y="232"/>
                  </a:lnTo>
                  <a:lnTo>
                    <a:pt x="318" y="232"/>
                  </a:lnTo>
                  <a:lnTo>
                    <a:pt x="315" y="237"/>
                  </a:lnTo>
                  <a:lnTo>
                    <a:pt x="315" y="237"/>
                  </a:lnTo>
                  <a:lnTo>
                    <a:pt x="313" y="240"/>
                  </a:lnTo>
                  <a:lnTo>
                    <a:pt x="313" y="240"/>
                  </a:lnTo>
                  <a:lnTo>
                    <a:pt x="313" y="240"/>
                  </a:lnTo>
                  <a:lnTo>
                    <a:pt x="311" y="240"/>
                  </a:lnTo>
                  <a:lnTo>
                    <a:pt x="311" y="240"/>
                  </a:lnTo>
                  <a:lnTo>
                    <a:pt x="311" y="242"/>
                  </a:lnTo>
                  <a:lnTo>
                    <a:pt x="311" y="242"/>
                  </a:lnTo>
                  <a:lnTo>
                    <a:pt x="308" y="242"/>
                  </a:lnTo>
                  <a:lnTo>
                    <a:pt x="308" y="242"/>
                  </a:lnTo>
                  <a:lnTo>
                    <a:pt x="308" y="242"/>
                  </a:lnTo>
                  <a:lnTo>
                    <a:pt x="308" y="240"/>
                  </a:lnTo>
                  <a:lnTo>
                    <a:pt x="308" y="240"/>
                  </a:lnTo>
                  <a:lnTo>
                    <a:pt x="308" y="240"/>
                  </a:lnTo>
                  <a:lnTo>
                    <a:pt x="308" y="240"/>
                  </a:lnTo>
                  <a:lnTo>
                    <a:pt x="308" y="240"/>
                  </a:lnTo>
                  <a:lnTo>
                    <a:pt x="308" y="242"/>
                  </a:lnTo>
                  <a:lnTo>
                    <a:pt x="308" y="242"/>
                  </a:lnTo>
                  <a:lnTo>
                    <a:pt x="308" y="242"/>
                  </a:lnTo>
                  <a:lnTo>
                    <a:pt x="308" y="244"/>
                  </a:lnTo>
                  <a:lnTo>
                    <a:pt x="308" y="244"/>
                  </a:lnTo>
                  <a:lnTo>
                    <a:pt x="308" y="244"/>
                  </a:lnTo>
                  <a:lnTo>
                    <a:pt x="308" y="244"/>
                  </a:lnTo>
                  <a:lnTo>
                    <a:pt x="306" y="247"/>
                  </a:lnTo>
                  <a:lnTo>
                    <a:pt x="306" y="247"/>
                  </a:lnTo>
                  <a:lnTo>
                    <a:pt x="306" y="247"/>
                  </a:lnTo>
                  <a:lnTo>
                    <a:pt x="306" y="247"/>
                  </a:lnTo>
                  <a:lnTo>
                    <a:pt x="306" y="247"/>
                  </a:lnTo>
                  <a:lnTo>
                    <a:pt x="306" y="247"/>
                  </a:lnTo>
                  <a:lnTo>
                    <a:pt x="303" y="251"/>
                  </a:lnTo>
                  <a:lnTo>
                    <a:pt x="303" y="254"/>
                  </a:lnTo>
                  <a:lnTo>
                    <a:pt x="306" y="261"/>
                  </a:lnTo>
                  <a:lnTo>
                    <a:pt x="306" y="263"/>
                  </a:lnTo>
                  <a:lnTo>
                    <a:pt x="306" y="263"/>
                  </a:lnTo>
                  <a:lnTo>
                    <a:pt x="303" y="266"/>
                  </a:lnTo>
                  <a:lnTo>
                    <a:pt x="303" y="268"/>
                  </a:lnTo>
                  <a:lnTo>
                    <a:pt x="303" y="270"/>
                  </a:lnTo>
                  <a:lnTo>
                    <a:pt x="301" y="270"/>
                  </a:lnTo>
                  <a:lnTo>
                    <a:pt x="301" y="270"/>
                  </a:lnTo>
                  <a:lnTo>
                    <a:pt x="301" y="273"/>
                  </a:lnTo>
                  <a:lnTo>
                    <a:pt x="301" y="273"/>
                  </a:lnTo>
                  <a:lnTo>
                    <a:pt x="301" y="275"/>
                  </a:lnTo>
                  <a:lnTo>
                    <a:pt x="301" y="275"/>
                  </a:lnTo>
                  <a:lnTo>
                    <a:pt x="301" y="275"/>
                  </a:lnTo>
                  <a:lnTo>
                    <a:pt x="301" y="275"/>
                  </a:lnTo>
                  <a:lnTo>
                    <a:pt x="301" y="275"/>
                  </a:lnTo>
                  <a:lnTo>
                    <a:pt x="299" y="275"/>
                  </a:lnTo>
                  <a:lnTo>
                    <a:pt x="299" y="275"/>
                  </a:lnTo>
                  <a:lnTo>
                    <a:pt x="299" y="275"/>
                  </a:lnTo>
                  <a:lnTo>
                    <a:pt x="299" y="275"/>
                  </a:lnTo>
                  <a:lnTo>
                    <a:pt x="299" y="275"/>
                  </a:lnTo>
                  <a:lnTo>
                    <a:pt x="299" y="275"/>
                  </a:lnTo>
                  <a:lnTo>
                    <a:pt x="299" y="275"/>
                  </a:lnTo>
                  <a:lnTo>
                    <a:pt x="296" y="275"/>
                  </a:lnTo>
                  <a:lnTo>
                    <a:pt x="296" y="275"/>
                  </a:lnTo>
                  <a:lnTo>
                    <a:pt x="296" y="275"/>
                  </a:lnTo>
                  <a:lnTo>
                    <a:pt x="296" y="275"/>
                  </a:lnTo>
                  <a:lnTo>
                    <a:pt x="296" y="275"/>
                  </a:lnTo>
                  <a:lnTo>
                    <a:pt x="296" y="275"/>
                  </a:lnTo>
                  <a:lnTo>
                    <a:pt x="296" y="275"/>
                  </a:lnTo>
                  <a:lnTo>
                    <a:pt x="294" y="277"/>
                  </a:lnTo>
                  <a:lnTo>
                    <a:pt x="294" y="277"/>
                  </a:lnTo>
                  <a:lnTo>
                    <a:pt x="294" y="280"/>
                  </a:lnTo>
                  <a:lnTo>
                    <a:pt x="292" y="282"/>
                  </a:lnTo>
                  <a:lnTo>
                    <a:pt x="289" y="282"/>
                  </a:lnTo>
                  <a:lnTo>
                    <a:pt x="289" y="282"/>
                  </a:lnTo>
                  <a:lnTo>
                    <a:pt x="289" y="285"/>
                  </a:lnTo>
                  <a:lnTo>
                    <a:pt x="289" y="285"/>
                  </a:lnTo>
                  <a:lnTo>
                    <a:pt x="289" y="287"/>
                  </a:lnTo>
                  <a:lnTo>
                    <a:pt x="289" y="287"/>
                  </a:lnTo>
                  <a:lnTo>
                    <a:pt x="289" y="289"/>
                  </a:lnTo>
                  <a:lnTo>
                    <a:pt x="289" y="292"/>
                  </a:lnTo>
                  <a:lnTo>
                    <a:pt x="289" y="292"/>
                  </a:lnTo>
                  <a:lnTo>
                    <a:pt x="289" y="292"/>
                  </a:lnTo>
                  <a:lnTo>
                    <a:pt x="289" y="292"/>
                  </a:lnTo>
                  <a:lnTo>
                    <a:pt x="289" y="294"/>
                  </a:lnTo>
                  <a:lnTo>
                    <a:pt x="292" y="294"/>
                  </a:lnTo>
                  <a:lnTo>
                    <a:pt x="294" y="294"/>
                  </a:lnTo>
                  <a:lnTo>
                    <a:pt x="294" y="294"/>
                  </a:lnTo>
                  <a:lnTo>
                    <a:pt x="296" y="296"/>
                  </a:lnTo>
                  <a:lnTo>
                    <a:pt x="296" y="296"/>
                  </a:lnTo>
                  <a:lnTo>
                    <a:pt x="296" y="296"/>
                  </a:lnTo>
                  <a:lnTo>
                    <a:pt x="296" y="299"/>
                  </a:lnTo>
                  <a:lnTo>
                    <a:pt x="299" y="296"/>
                  </a:lnTo>
                  <a:lnTo>
                    <a:pt x="299" y="296"/>
                  </a:lnTo>
                  <a:lnTo>
                    <a:pt x="299" y="296"/>
                  </a:lnTo>
                  <a:lnTo>
                    <a:pt x="299" y="294"/>
                  </a:lnTo>
                  <a:lnTo>
                    <a:pt x="299" y="294"/>
                  </a:lnTo>
                  <a:lnTo>
                    <a:pt x="299" y="294"/>
                  </a:lnTo>
                  <a:lnTo>
                    <a:pt x="299" y="294"/>
                  </a:lnTo>
                  <a:lnTo>
                    <a:pt x="299" y="292"/>
                  </a:lnTo>
                  <a:lnTo>
                    <a:pt x="299" y="292"/>
                  </a:lnTo>
                  <a:lnTo>
                    <a:pt x="296" y="292"/>
                  </a:lnTo>
                  <a:lnTo>
                    <a:pt x="294" y="289"/>
                  </a:lnTo>
                  <a:lnTo>
                    <a:pt x="294" y="289"/>
                  </a:lnTo>
                  <a:lnTo>
                    <a:pt x="294" y="289"/>
                  </a:lnTo>
                  <a:lnTo>
                    <a:pt x="294" y="289"/>
                  </a:lnTo>
                  <a:lnTo>
                    <a:pt x="294" y="287"/>
                  </a:lnTo>
                  <a:lnTo>
                    <a:pt x="296" y="287"/>
                  </a:lnTo>
                  <a:lnTo>
                    <a:pt x="299" y="287"/>
                  </a:lnTo>
                  <a:lnTo>
                    <a:pt x="299" y="287"/>
                  </a:lnTo>
                  <a:lnTo>
                    <a:pt x="301" y="285"/>
                  </a:lnTo>
                  <a:lnTo>
                    <a:pt x="301" y="285"/>
                  </a:lnTo>
                  <a:lnTo>
                    <a:pt x="301" y="285"/>
                  </a:lnTo>
                  <a:lnTo>
                    <a:pt x="303" y="285"/>
                  </a:lnTo>
                  <a:lnTo>
                    <a:pt x="303" y="285"/>
                  </a:lnTo>
                  <a:lnTo>
                    <a:pt x="303" y="285"/>
                  </a:lnTo>
                  <a:lnTo>
                    <a:pt x="306" y="285"/>
                  </a:lnTo>
                  <a:lnTo>
                    <a:pt x="306" y="282"/>
                  </a:lnTo>
                  <a:lnTo>
                    <a:pt x="308" y="285"/>
                  </a:lnTo>
                  <a:lnTo>
                    <a:pt x="311" y="285"/>
                  </a:lnTo>
                  <a:lnTo>
                    <a:pt x="313" y="285"/>
                  </a:lnTo>
                  <a:lnTo>
                    <a:pt x="313" y="287"/>
                  </a:lnTo>
                  <a:lnTo>
                    <a:pt x="315" y="289"/>
                  </a:lnTo>
                  <a:lnTo>
                    <a:pt x="318" y="292"/>
                  </a:lnTo>
                  <a:lnTo>
                    <a:pt x="320" y="292"/>
                  </a:lnTo>
                  <a:lnTo>
                    <a:pt x="320" y="292"/>
                  </a:lnTo>
                  <a:lnTo>
                    <a:pt x="322" y="292"/>
                  </a:lnTo>
                  <a:lnTo>
                    <a:pt x="322" y="292"/>
                  </a:lnTo>
                  <a:lnTo>
                    <a:pt x="322" y="294"/>
                  </a:lnTo>
                  <a:lnTo>
                    <a:pt x="322" y="294"/>
                  </a:lnTo>
                  <a:lnTo>
                    <a:pt x="322" y="294"/>
                  </a:lnTo>
                  <a:lnTo>
                    <a:pt x="322" y="294"/>
                  </a:lnTo>
                  <a:lnTo>
                    <a:pt x="325" y="294"/>
                  </a:lnTo>
                  <a:lnTo>
                    <a:pt x="337" y="277"/>
                  </a:lnTo>
                  <a:lnTo>
                    <a:pt x="353" y="258"/>
                  </a:lnTo>
                  <a:lnTo>
                    <a:pt x="374" y="242"/>
                  </a:lnTo>
                  <a:lnTo>
                    <a:pt x="382" y="237"/>
                  </a:lnTo>
                  <a:lnTo>
                    <a:pt x="384" y="235"/>
                  </a:lnTo>
                  <a:lnTo>
                    <a:pt x="384" y="235"/>
                  </a:lnTo>
                  <a:lnTo>
                    <a:pt x="386" y="232"/>
                  </a:lnTo>
                  <a:lnTo>
                    <a:pt x="389" y="232"/>
                  </a:lnTo>
                  <a:lnTo>
                    <a:pt x="391" y="232"/>
                  </a:lnTo>
                  <a:lnTo>
                    <a:pt x="393" y="232"/>
                  </a:lnTo>
                  <a:lnTo>
                    <a:pt x="393" y="230"/>
                  </a:lnTo>
                  <a:lnTo>
                    <a:pt x="396" y="230"/>
                  </a:lnTo>
                  <a:lnTo>
                    <a:pt x="396" y="228"/>
                  </a:lnTo>
                  <a:lnTo>
                    <a:pt x="398" y="225"/>
                  </a:lnTo>
                  <a:lnTo>
                    <a:pt x="398" y="223"/>
                  </a:lnTo>
                  <a:lnTo>
                    <a:pt x="400" y="223"/>
                  </a:lnTo>
                  <a:lnTo>
                    <a:pt x="398" y="223"/>
                  </a:lnTo>
                  <a:lnTo>
                    <a:pt x="398" y="223"/>
                  </a:lnTo>
                  <a:lnTo>
                    <a:pt x="398" y="223"/>
                  </a:lnTo>
                  <a:lnTo>
                    <a:pt x="396" y="223"/>
                  </a:lnTo>
                  <a:lnTo>
                    <a:pt x="396" y="223"/>
                  </a:lnTo>
                  <a:lnTo>
                    <a:pt x="396" y="221"/>
                  </a:lnTo>
                  <a:lnTo>
                    <a:pt x="393" y="221"/>
                  </a:lnTo>
                  <a:lnTo>
                    <a:pt x="391" y="221"/>
                  </a:lnTo>
                  <a:lnTo>
                    <a:pt x="391" y="218"/>
                  </a:lnTo>
                  <a:lnTo>
                    <a:pt x="391" y="218"/>
                  </a:lnTo>
                  <a:lnTo>
                    <a:pt x="391" y="218"/>
                  </a:lnTo>
                  <a:lnTo>
                    <a:pt x="391" y="218"/>
                  </a:lnTo>
                  <a:lnTo>
                    <a:pt x="393" y="216"/>
                  </a:lnTo>
                  <a:lnTo>
                    <a:pt x="393" y="216"/>
                  </a:lnTo>
                  <a:lnTo>
                    <a:pt x="393" y="216"/>
                  </a:lnTo>
                  <a:lnTo>
                    <a:pt x="391" y="216"/>
                  </a:lnTo>
                  <a:lnTo>
                    <a:pt x="391" y="216"/>
                  </a:lnTo>
                  <a:lnTo>
                    <a:pt x="391" y="216"/>
                  </a:lnTo>
                  <a:lnTo>
                    <a:pt x="391" y="213"/>
                  </a:lnTo>
                  <a:lnTo>
                    <a:pt x="391" y="213"/>
                  </a:lnTo>
                  <a:lnTo>
                    <a:pt x="391" y="213"/>
                  </a:lnTo>
                  <a:lnTo>
                    <a:pt x="391" y="211"/>
                  </a:lnTo>
                  <a:lnTo>
                    <a:pt x="391" y="211"/>
                  </a:lnTo>
                  <a:lnTo>
                    <a:pt x="391" y="209"/>
                  </a:lnTo>
                  <a:lnTo>
                    <a:pt x="391" y="209"/>
                  </a:lnTo>
                  <a:lnTo>
                    <a:pt x="391" y="206"/>
                  </a:lnTo>
                  <a:lnTo>
                    <a:pt x="391" y="206"/>
                  </a:lnTo>
                  <a:lnTo>
                    <a:pt x="393" y="206"/>
                  </a:lnTo>
                  <a:lnTo>
                    <a:pt x="393" y="209"/>
                  </a:lnTo>
                  <a:lnTo>
                    <a:pt x="396" y="209"/>
                  </a:lnTo>
                  <a:lnTo>
                    <a:pt x="396" y="211"/>
                  </a:lnTo>
                  <a:lnTo>
                    <a:pt x="396" y="211"/>
                  </a:lnTo>
                  <a:lnTo>
                    <a:pt x="396" y="213"/>
                  </a:lnTo>
                  <a:lnTo>
                    <a:pt x="396" y="216"/>
                  </a:lnTo>
                  <a:lnTo>
                    <a:pt x="396" y="218"/>
                  </a:lnTo>
                  <a:lnTo>
                    <a:pt x="396" y="218"/>
                  </a:lnTo>
                  <a:lnTo>
                    <a:pt x="398" y="221"/>
                  </a:lnTo>
                  <a:lnTo>
                    <a:pt x="398" y="221"/>
                  </a:lnTo>
                  <a:lnTo>
                    <a:pt x="398" y="221"/>
                  </a:lnTo>
                  <a:lnTo>
                    <a:pt x="398" y="218"/>
                  </a:lnTo>
                  <a:lnTo>
                    <a:pt x="398" y="218"/>
                  </a:lnTo>
                  <a:lnTo>
                    <a:pt x="398" y="218"/>
                  </a:lnTo>
                  <a:lnTo>
                    <a:pt x="398" y="216"/>
                  </a:lnTo>
                  <a:lnTo>
                    <a:pt x="400" y="213"/>
                  </a:lnTo>
                  <a:lnTo>
                    <a:pt x="400" y="211"/>
                  </a:lnTo>
                  <a:lnTo>
                    <a:pt x="400" y="209"/>
                  </a:lnTo>
                  <a:lnTo>
                    <a:pt x="403" y="206"/>
                  </a:lnTo>
                  <a:lnTo>
                    <a:pt x="403" y="206"/>
                  </a:lnTo>
                  <a:lnTo>
                    <a:pt x="403" y="204"/>
                  </a:lnTo>
                  <a:lnTo>
                    <a:pt x="405" y="202"/>
                  </a:lnTo>
                  <a:lnTo>
                    <a:pt x="405" y="202"/>
                  </a:lnTo>
                  <a:lnTo>
                    <a:pt x="408" y="199"/>
                  </a:lnTo>
                  <a:lnTo>
                    <a:pt x="408" y="197"/>
                  </a:lnTo>
                  <a:lnTo>
                    <a:pt x="408" y="197"/>
                  </a:lnTo>
                  <a:lnTo>
                    <a:pt x="408" y="195"/>
                  </a:lnTo>
                  <a:lnTo>
                    <a:pt x="408" y="190"/>
                  </a:lnTo>
                  <a:lnTo>
                    <a:pt x="408" y="187"/>
                  </a:lnTo>
                  <a:lnTo>
                    <a:pt x="410" y="183"/>
                  </a:lnTo>
                  <a:lnTo>
                    <a:pt x="410" y="183"/>
                  </a:lnTo>
                  <a:lnTo>
                    <a:pt x="410" y="183"/>
                  </a:lnTo>
                  <a:lnTo>
                    <a:pt x="410" y="183"/>
                  </a:lnTo>
                  <a:lnTo>
                    <a:pt x="412" y="180"/>
                  </a:lnTo>
                  <a:lnTo>
                    <a:pt x="412" y="180"/>
                  </a:lnTo>
                  <a:lnTo>
                    <a:pt x="412" y="180"/>
                  </a:lnTo>
                  <a:lnTo>
                    <a:pt x="410" y="178"/>
                  </a:lnTo>
                  <a:lnTo>
                    <a:pt x="410" y="178"/>
                  </a:lnTo>
                  <a:lnTo>
                    <a:pt x="410" y="178"/>
                  </a:lnTo>
                  <a:lnTo>
                    <a:pt x="410" y="176"/>
                  </a:lnTo>
                  <a:lnTo>
                    <a:pt x="410" y="171"/>
                  </a:lnTo>
                  <a:lnTo>
                    <a:pt x="412" y="169"/>
                  </a:lnTo>
                  <a:lnTo>
                    <a:pt x="415" y="166"/>
                  </a:lnTo>
                  <a:lnTo>
                    <a:pt x="415" y="164"/>
                  </a:lnTo>
                  <a:lnTo>
                    <a:pt x="415" y="164"/>
                  </a:lnTo>
                  <a:lnTo>
                    <a:pt x="412" y="164"/>
                  </a:lnTo>
                  <a:lnTo>
                    <a:pt x="412" y="164"/>
                  </a:lnTo>
                  <a:lnTo>
                    <a:pt x="412" y="164"/>
                  </a:lnTo>
                  <a:lnTo>
                    <a:pt x="412" y="164"/>
                  </a:lnTo>
                  <a:lnTo>
                    <a:pt x="412" y="164"/>
                  </a:lnTo>
                  <a:lnTo>
                    <a:pt x="412" y="161"/>
                  </a:lnTo>
                  <a:lnTo>
                    <a:pt x="415" y="161"/>
                  </a:lnTo>
                  <a:lnTo>
                    <a:pt x="412" y="161"/>
                  </a:lnTo>
                  <a:lnTo>
                    <a:pt x="410" y="157"/>
                  </a:lnTo>
                  <a:lnTo>
                    <a:pt x="410" y="157"/>
                  </a:lnTo>
                  <a:lnTo>
                    <a:pt x="410" y="157"/>
                  </a:lnTo>
                  <a:lnTo>
                    <a:pt x="410" y="157"/>
                  </a:lnTo>
                  <a:lnTo>
                    <a:pt x="410" y="154"/>
                  </a:lnTo>
                  <a:lnTo>
                    <a:pt x="410" y="154"/>
                  </a:lnTo>
                  <a:lnTo>
                    <a:pt x="410" y="154"/>
                  </a:lnTo>
                  <a:lnTo>
                    <a:pt x="410" y="152"/>
                  </a:lnTo>
                  <a:lnTo>
                    <a:pt x="410" y="152"/>
                  </a:lnTo>
                  <a:lnTo>
                    <a:pt x="410" y="150"/>
                  </a:lnTo>
                  <a:lnTo>
                    <a:pt x="410" y="150"/>
                  </a:lnTo>
                  <a:lnTo>
                    <a:pt x="408" y="147"/>
                  </a:lnTo>
                  <a:lnTo>
                    <a:pt x="408" y="145"/>
                  </a:lnTo>
                  <a:lnTo>
                    <a:pt x="408" y="145"/>
                  </a:lnTo>
                  <a:lnTo>
                    <a:pt x="410" y="142"/>
                  </a:lnTo>
                  <a:lnTo>
                    <a:pt x="412" y="142"/>
                  </a:lnTo>
                  <a:lnTo>
                    <a:pt x="412" y="142"/>
                  </a:lnTo>
                  <a:lnTo>
                    <a:pt x="412" y="140"/>
                  </a:lnTo>
                  <a:lnTo>
                    <a:pt x="412" y="140"/>
                  </a:lnTo>
                  <a:lnTo>
                    <a:pt x="412" y="138"/>
                  </a:lnTo>
                  <a:lnTo>
                    <a:pt x="410" y="138"/>
                  </a:lnTo>
                  <a:lnTo>
                    <a:pt x="408" y="131"/>
                  </a:lnTo>
                  <a:lnTo>
                    <a:pt x="408" y="131"/>
                  </a:lnTo>
                  <a:lnTo>
                    <a:pt x="408" y="128"/>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9"/>
            <p:cNvSpPr>
              <a:spLocks/>
            </p:cNvSpPr>
            <p:nvPr/>
          </p:nvSpPr>
          <p:spPr bwMode="auto">
            <a:xfrm>
              <a:off x="2788" y="555"/>
              <a:ext cx="466" cy="521"/>
            </a:xfrm>
            <a:custGeom>
              <a:avLst/>
              <a:gdLst>
                <a:gd name="T0" fmla="*/ 426 w 466"/>
                <a:gd name="T1" fmla="*/ 291 h 521"/>
                <a:gd name="T2" fmla="*/ 409 w 466"/>
                <a:gd name="T3" fmla="*/ 277 h 521"/>
                <a:gd name="T4" fmla="*/ 400 w 466"/>
                <a:gd name="T5" fmla="*/ 265 h 521"/>
                <a:gd name="T6" fmla="*/ 397 w 466"/>
                <a:gd name="T7" fmla="*/ 251 h 521"/>
                <a:gd name="T8" fmla="*/ 393 w 466"/>
                <a:gd name="T9" fmla="*/ 232 h 521"/>
                <a:gd name="T10" fmla="*/ 383 w 466"/>
                <a:gd name="T11" fmla="*/ 211 h 521"/>
                <a:gd name="T12" fmla="*/ 383 w 466"/>
                <a:gd name="T13" fmla="*/ 168 h 521"/>
                <a:gd name="T14" fmla="*/ 386 w 466"/>
                <a:gd name="T15" fmla="*/ 161 h 521"/>
                <a:gd name="T16" fmla="*/ 390 w 466"/>
                <a:gd name="T17" fmla="*/ 145 h 521"/>
                <a:gd name="T18" fmla="*/ 402 w 466"/>
                <a:gd name="T19" fmla="*/ 121 h 521"/>
                <a:gd name="T20" fmla="*/ 414 w 466"/>
                <a:gd name="T21" fmla="*/ 102 h 521"/>
                <a:gd name="T22" fmla="*/ 404 w 466"/>
                <a:gd name="T23" fmla="*/ 88 h 521"/>
                <a:gd name="T24" fmla="*/ 402 w 466"/>
                <a:gd name="T25" fmla="*/ 71 h 521"/>
                <a:gd name="T26" fmla="*/ 388 w 466"/>
                <a:gd name="T27" fmla="*/ 64 h 521"/>
                <a:gd name="T28" fmla="*/ 378 w 466"/>
                <a:gd name="T29" fmla="*/ 62 h 521"/>
                <a:gd name="T30" fmla="*/ 367 w 466"/>
                <a:gd name="T31" fmla="*/ 59 h 521"/>
                <a:gd name="T32" fmla="*/ 376 w 466"/>
                <a:gd name="T33" fmla="*/ 43 h 521"/>
                <a:gd name="T34" fmla="*/ 371 w 466"/>
                <a:gd name="T35" fmla="*/ 10 h 521"/>
                <a:gd name="T36" fmla="*/ 343 w 466"/>
                <a:gd name="T37" fmla="*/ 7 h 521"/>
                <a:gd name="T38" fmla="*/ 319 w 466"/>
                <a:gd name="T39" fmla="*/ 5 h 521"/>
                <a:gd name="T40" fmla="*/ 305 w 466"/>
                <a:gd name="T41" fmla="*/ 50 h 521"/>
                <a:gd name="T42" fmla="*/ 277 w 466"/>
                <a:gd name="T43" fmla="*/ 64 h 521"/>
                <a:gd name="T44" fmla="*/ 255 w 466"/>
                <a:gd name="T45" fmla="*/ 81 h 521"/>
                <a:gd name="T46" fmla="*/ 229 w 466"/>
                <a:gd name="T47" fmla="*/ 88 h 521"/>
                <a:gd name="T48" fmla="*/ 184 w 466"/>
                <a:gd name="T49" fmla="*/ 88 h 521"/>
                <a:gd name="T50" fmla="*/ 161 w 466"/>
                <a:gd name="T51" fmla="*/ 102 h 521"/>
                <a:gd name="T52" fmla="*/ 158 w 466"/>
                <a:gd name="T53" fmla="*/ 130 h 521"/>
                <a:gd name="T54" fmla="*/ 128 w 466"/>
                <a:gd name="T55" fmla="*/ 114 h 521"/>
                <a:gd name="T56" fmla="*/ 83 w 466"/>
                <a:gd name="T57" fmla="*/ 104 h 521"/>
                <a:gd name="T58" fmla="*/ 45 w 466"/>
                <a:gd name="T59" fmla="*/ 88 h 521"/>
                <a:gd name="T60" fmla="*/ 2 w 466"/>
                <a:gd name="T61" fmla="*/ 85 h 521"/>
                <a:gd name="T62" fmla="*/ 30 w 466"/>
                <a:gd name="T63" fmla="*/ 116 h 521"/>
                <a:gd name="T64" fmla="*/ 47 w 466"/>
                <a:gd name="T65" fmla="*/ 159 h 521"/>
                <a:gd name="T66" fmla="*/ 61 w 466"/>
                <a:gd name="T67" fmla="*/ 213 h 521"/>
                <a:gd name="T68" fmla="*/ 113 w 466"/>
                <a:gd name="T69" fmla="*/ 227 h 521"/>
                <a:gd name="T70" fmla="*/ 130 w 466"/>
                <a:gd name="T71" fmla="*/ 242 h 521"/>
                <a:gd name="T72" fmla="*/ 146 w 466"/>
                <a:gd name="T73" fmla="*/ 253 h 521"/>
                <a:gd name="T74" fmla="*/ 168 w 466"/>
                <a:gd name="T75" fmla="*/ 263 h 521"/>
                <a:gd name="T76" fmla="*/ 158 w 466"/>
                <a:gd name="T77" fmla="*/ 284 h 521"/>
                <a:gd name="T78" fmla="*/ 172 w 466"/>
                <a:gd name="T79" fmla="*/ 306 h 521"/>
                <a:gd name="T80" fmla="*/ 180 w 466"/>
                <a:gd name="T81" fmla="*/ 353 h 521"/>
                <a:gd name="T82" fmla="*/ 180 w 466"/>
                <a:gd name="T83" fmla="*/ 377 h 521"/>
                <a:gd name="T84" fmla="*/ 180 w 466"/>
                <a:gd name="T85" fmla="*/ 403 h 521"/>
                <a:gd name="T86" fmla="*/ 182 w 466"/>
                <a:gd name="T87" fmla="*/ 426 h 521"/>
                <a:gd name="T88" fmla="*/ 191 w 466"/>
                <a:gd name="T89" fmla="*/ 448 h 521"/>
                <a:gd name="T90" fmla="*/ 191 w 466"/>
                <a:gd name="T91" fmla="*/ 466 h 521"/>
                <a:gd name="T92" fmla="*/ 182 w 466"/>
                <a:gd name="T93" fmla="*/ 471 h 521"/>
                <a:gd name="T94" fmla="*/ 206 w 466"/>
                <a:gd name="T95" fmla="*/ 493 h 521"/>
                <a:gd name="T96" fmla="*/ 225 w 466"/>
                <a:gd name="T97" fmla="*/ 507 h 521"/>
                <a:gd name="T98" fmla="*/ 234 w 466"/>
                <a:gd name="T99" fmla="*/ 519 h 521"/>
                <a:gd name="T100" fmla="*/ 251 w 466"/>
                <a:gd name="T101" fmla="*/ 511 h 521"/>
                <a:gd name="T102" fmla="*/ 253 w 466"/>
                <a:gd name="T103" fmla="*/ 483 h 521"/>
                <a:gd name="T104" fmla="*/ 262 w 466"/>
                <a:gd name="T105" fmla="*/ 462 h 521"/>
                <a:gd name="T106" fmla="*/ 284 w 466"/>
                <a:gd name="T107" fmla="*/ 450 h 521"/>
                <a:gd name="T108" fmla="*/ 303 w 466"/>
                <a:gd name="T109" fmla="*/ 455 h 521"/>
                <a:gd name="T110" fmla="*/ 317 w 466"/>
                <a:gd name="T111" fmla="*/ 471 h 521"/>
                <a:gd name="T112" fmla="*/ 331 w 466"/>
                <a:gd name="T113" fmla="*/ 476 h 521"/>
                <a:gd name="T114" fmla="*/ 341 w 466"/>
                <a:gd name="T115" fmla="*/ 469 h 521"/>
                <a:gd name="T116" fmla="*/ 348 w 466"/>
                <a:gd name="T117" fmla="*/ 455 h 521"/>
                <a:gd name="T118" fmla="*/ 352 w 466"/>
                <a:gd name="T119" fmla="*/ 436 h 521"/>
                <a:gd name="T120" fmla="*/ 362 w 466"/>
                <a:gd name="T121" fmla="*/ 414 h 521"/>
                <a:gd name="T122" fmla="*/ 374 w 466"/>
                <a:gd name="T123" fmla="*/ 395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521">
                  <a:moveTo>
                    <a:pt x="459" y="308"/>
                  </a:moveTo>
                  <a:lnTo>
                    <a:pt x="457" y="308"/>
                  </a:lnTo>
                  <a:lnTo>
                    <a:pt x="442" y="306"/>
                  </a:lnTo>
                  <a:lnTo>
                    <a:pt x="438" y="303"/>
                  </a:lnTo>
                  <a:lnTo>
                    <a:pt x="435" y="303"/>
                  </a:lnTo>
                  <a:lnTo>
                    <a:pt x="435" y="301"/>
                  </a:lnTo>
                  <a:lnTo>
                    <a:pt x="433" y="298"/>
                  </a:lnTo>
                  <a:lnTo>
                    <a:pt x="433" y="296"/>
                  </a:lnTo>
                  <a:lnTo>
                    <a:pt x="431" y="296"/>
                  </a:lnTo>
                  <a:lnTo>
                    <a:pt x="431" y="296"/>
                  </a:lnTo>
                  <a:lnTo>
                    <a:pt x="431" y="294"/>
                  </a:lnTo>
                  <a:lnTo>
                    <a:pt x="431" y="291"/>
                  </a:lnTo>
                  <a:lnTo>
                    <a:pt x="428" y="291"/>
                  </a:lnTo>
                  <a:lnTo>
                    <a:pt x="428" y="294"/>
                  </a:lnTo>
                  <a:lnTo>
                    <a:pt x="426" y="291"/>
                  </a:lnTo>
                  <a:lnTo>
                    <a:pt x="426" y="291"/>
                  </a:lnTo>
                  <a:lnTo>
                    <a:pt x="426" y="291"/>
                  </a:lnTo>
                  <a:lnTo>
                    <a:pt x="426" y="291"/>
                  </a:lnTo>
                  <a:lnTo>
                    <a:pt x="426" y="289"/>
                  </a:lnTo>
                  <a:lnTo>
                    <a:pt x="423" y="289"/>
                  </a:lnTo>
                  <a:lnTo>
                    <a:pt x="423" y="289"/>
                  </a:lnTo>
                  <a:lnTo>
                    <a:pt x="423" y="289"/>
                  </a:lnTo>
                  <a:lnTo>
                    <a:pt x="421" y="287"/>
                  </a:lnTo>
                  <a:lnTo>
                    <a:pt x="421" y="287"/>
                  </a:lnTo>
                  <a:lnTo>
                    <a:pt x="419" y="284"/>
                  </a:lnTo>
                  <a:lnTo>
                    <a:pt x="416" y="282"/>
                  </a:lnTo>
                  <a:lnTo>
                    <a:pt x="414" y="279"/>
                  </a:lnTo>
                  <a:lnTo>
                    <a:pt x="414" y="277"/>
                  </a:lnTo>
                  <a:lnTo>
                    <a:pt x="412" y="277"/>
                  </a:lnTo>
                  <a:lnTo>
                    <a:pt x="409" y="277"/>
                  </a:lnTo>
                  <a:lnTo>
                    <a:pt x="409" y="277"/>
                  </a:lnTo>
                  <a:lnTo>
                    <a:pt x="407" y="277"/>
                  </a:lnTo>
                  <a:lnTo>
                    <a:pt x="407" y="277"/>
                  </a:lnTo>
                  <a:lnTo>
                    <a:pt x="404" y="277"/>
                  </a:lnTo>
                  <a:lnTo>
                    <a:pt x="404" y="277"/>
                  </a:lnTo>
                  <a:lnTo>
                    <a:pt x="402" y="275"/>
                  </a:lnTo>
                  <a:lnTo>
                    <a:pt x="402" y="272"/>
                  </a:lnTo>
                  <a:lnTo>
                    <a:pt x="404" y="272"/>
                  </a:lnTo>
                  <a:lnTo>
                    <a:pt x="407" y="268"/>
                  </a:lnTo>
                  <a:lnTo>
                    <a:pt x="407" y="268"/>
                  </a:lnTo>
                  <a:lnTo>
                    <a:pt x="407" y="268"/>
                  </a:lnTo>
                  <a:lnTo>
                    <a:pt x="404" y="268"/>
                  </a:lnTo>
                  <a:lnTo>
                    <a:pt x="404" y="268"/>
                  </a:lnTo>
                  <a:lnTo>
                    <a:pt x="402" y="265"/>
                  </a:lnTo>
                  <a:lnTo>
                    <a:pt x="400" y="265"/>
                  </a:lnTo>
                  <a:lnTo>
                    <a:pt x="400" y="268"/>
                  </a:lnTo>
                  <a:lnTo>
                    <a:pt x="397" y="268"/>
                  </a:lnTo>
                  <a:lnTo>
                    <a:pt x="397" y="265"/>
                  </a:lnTo>
                  <a:lnTo>
                    <a:pt x="397" y="265"/>
                  </a:lnTo>
                  <a:lnTo>
                    <a:pt x="397" y="263"/>
                  </a:lnTo>
                  <a:lnTo>
                    <a:pt x="397" y="261"/>
                  </a:lnTo>
                  <a:lnTo>
                    <a:pt x="397" y="261"/>
                  </a:lnTo>
                  <a:lnTo>
                    <a:pt x="397" y="258"/>
                  </a:lnTo>
                  <a:lnTo>
                    <a:pt x="397" y="258"/>
                  </a:lnTo>
                  <a:lnTo>
                    <a:pt x="397" y="258"/>
                  </a:lnTo>
                  <a:lnTo>
                    <a:pt x="397" y="256"/>
                  </a:lnTo>
                  <a:lnTo>
                    <a:pt x="397" y="256"/>
                  </a:lnTo>
                  <a:lnTo>
                    <a:pt x="400" y="253"/>
                  </a:lnTo>
                  <a:lnTo>
                    <a:pt x="400" y="253"/>
                  </a:lnTo>
                  <a:lnTo>
                    <a:pt x="397" y="251"/>
                  </a:lnTo>
                  <a:lnTo>
                    <a:pt x="397" y="251"/>
                  </a:lnTo>
                  <a:lnTo>
                    <a:pt x="397" y="249"/>
                  </a:lnTo>
                  <a:lnTo>
                    <a:pt x="397" y="249"/>
                  </a:lnTo>
                  <a:lnTo>
                    <a:pt x="400" y="246"/>
                  </a:lnTo>
                  <a:lnTo>
                    <a:pt x="400" y="246"/>
                  </a:lnTo>
                  <a:lnTo>
                    <a:pt x="400" y="246"/>
                  </a:lnTo>
                  <a:lnTo>
                    <a:pt x="397" y="244"/>
                  </a:lnTo>
                  <a:lnTo>
                    <a:pt x="397" y="239"/>
                  </a:lnTo>
                  <a:lnTo>
                    <a:pt x="397" y="237"/>
                  </a:lnTo>
                  <a:lnTo>
                    <a:pt x="397" y="235"/>
                  </a:lnTo>
                  <a:lnTo>
                    <a:pt x="397" y="232"/>
                  </a:lnTo>
                  <a:lnTo>
                    <a:pt x="395" y="232"/>
                  </a:lnTo>
                  <a:lnTo>
                    <a:pt x="395" y="232"/>
                  </a:lnTo>
                  <a:lnTo>
                    <a:pt x="393" y="232"/>
                  </a:lnTo>
                  <a:lnTo>
                    <a:pt x="393" y="232"/>
                  </a:lnTo>
                  <a:lnTo>
                    <a:pt x="390" y="230"/>
                  </a:lnTo>
                  <a:lnTo>
                    <a:pt x="388" y="227"/>
                  </a:lnTo>
                  <a:lnTo>
                    <a:pt x="386" y="227"/>
                  </a:lnTo>
                  <a:lnTo>
                    <a:pt x="386" y="225"/>
                  </a:lnTo>
                  <a:lnTo>
                    <a:pt x="386" y="225"/>
                  </a:lnTo>
                  <a:lnTo>
                    <a:pt x="386" y="223"/>
                  </a:lnTo>
                  <a:lnTo>
                    <a:pt x="386" y="223"/>
                  </a:lnTo>
                  <a:lnTo>
                    <a:pt x="386" y="223"/>
                  </a:lnTo>
                  <a:lnTo>
                    <a:pt x="386" y="220"/>
                  </a:lnTo>
                  <a:lnTo>
                    <a:pt x="386" y="220"/>
                  </a:lnTo>
                  <a:lnTo>
                    <a:pt x="383" y="213"/>
                  </a:lnTo>
                  <a:lnTo>
                    <a:pt x="383" y="213"/>
                  </a:lnTo>
                  <a:lnTo>
                    <a:pt x="383" y="211"/>
                  </a:lnTo>
                  <a:lnTo>
                    <a:pt x="383" y="211"/>
                  </a:lnTo>
                  <a:lnTo>
                    <a:pt x="383" y="211"/>
                  </a:lnTo>
                  <a:lnTo>
                    <a:pt x="381" y="211"/>
                  </a:lnTo>
                  <a:lnTo>
                    <a:pt x="381" y="208"/>
                  </a:lnTo>
                  <a:lnTo>
                    <a:pt x="381" y="208"/>
                  </a:lnTo>
                  <a:lnTo>
                    <a:pt x="381" y="208"/>
                  </a:lnTo>
                  <a:lnTo>
                    <a:pt x="381" y="208"/>
                  </a:lnTo>
                  <a:lnTo>
                    <a:pt x="381" y="208"/>
                  </a:lnTo>
                  <a:lnTo>
                    <a:pt x="378" y="204"/>
                  </a:lnTo>
                  <a:lnTo>
                    <a:pt x="378" y="201"/>
                  </a:lnTo>
                  <a:lnTo>
                    <a:pt x="378" y="190"/>
                  </a:lnTo>
                  <a:lnTo>
                    <a:pt x="381" y="182"/>
                  </a:lnTo>
                  <a:lnTo>
                    <a:pt x="381" y="180"/>
                  </a:lnTo>
                  <a:lnTo>
                    <a:pt x="381" y="175"/>
                  </a:lnTo>
                  <a:lnTo>
                    <a:pt x="381" y="173"/>
                  </a:lnTo>
                  <a:lnTo>
                    <a:pt x="381" y="173"/>
                  </a:lnTo>
                  <a:lnTo>
                    <a:pt x="383" y="168"/>
                  </a:lnTo>
                  <a:lnTo>
                    <a:pt x="383" y="168"/>
                  </a:lnTo>
                  <a:lnTo>
                    <a:pt x="386" y="168"/>
                  </a:lnTo>
                  <a:lnTo>
                    <a:pt x="386" y="168"/>
                  </a:lnTo>
                  <a:lnTo>
                    <a:pt x="386" y="168"/>
                  </a:lnTo>
                  <a:lnTo>
                    <a:pt x="386" y="166"/>
                  </a:lnTo>
                  <a:lnTo>
                    <a:pt x="386" y="166"/>
                  </a:lnTo>
                  <a:lnTo>
                    <a:pt x="383" y="166"/>
                  </a:lnTo>
                  <a:lnTo>
                    <a:pt x="386" y="166"/>
                  </a:lnTo>
                  <a:lnTo>
                    <a:pt x="386" y="166"/>
                  </a:lnTo>
                  <a:lnTo>
                    <a:pt x="386" y="166"/>
                  </a:lnTo>
                  <a:lnTo>
                    <a:pt x="386" y="163"/>
                  </a:lnTo>
                  <a:lnTo>
                    <a:pt x="386" y="163"/>
                  </a:lnTo>
                  <a:lnTo>
                    <a:pt x="386" y="163"/>
                  </a:lnTo>
                  <a:lnTo>
                    <a:pt x="386" y="161"/>
                  </a:lnTo>
                  <a:lnTo>
                    <a:pt x="386" y="161"/>
                  </a:lnTo>
                  <a:lnTo>
                    <a:pt x="386" y="161"/>
                  </a:lnTo>
                  <a:lnTo>
                    <a:pt x="386" y="161"/>
                  </a:lnTo>
                  <a:lnTo>
                    <a:pt x="388" y="156"/>
                  </a:lnTo>
                  <a:lnTo>
                    <a:pt x="388" y="156"/>
                  </a:lnTo>
                  <a:lnTo>
                    <a:pt x="390" y="152"/>
                  </a:lnTo>
                  <a:lnTo>
                    <a:pt x="390" y="149"/>
                  </a:lnTo>
                  <a:lnTo>
                    <a:pt x="390" y="149"/>
                  </a:lnTo>
                  <a:lnTo>
                    <a:pt x="390" y="149"/>
                  </a:lnTo>
                  <a:lnTo>
                    <a:pt x="393" y="149"/>
                  </a:lnTo>
                  <a:lnTo>
                    <a:pt x="393" y="149"/>
                  </a:lnTo>
                  <a:lnTo>
                    <a:pt x="393" y="149"/>
                  </a:lnTo>
                  <a:lnTo>
                    <a:pt x="393" y="147"/>
                  </a:lnTo>
                  <a:lnTo>
                    <a:pt x="393" y="147"/>
                  </a:lnTo>
                  <a:lnTo>
                    <a:pt x="393" y="145"/>
                  </a:lnTo>
                  <a:lnTo>
                    <a:pt x="390" y="145"/>
                  </a:lnTo>
                  <a:lnTo>
                    <a:pt x="390" y="142"/>
                  </a:lnTo>
                  <a:lnTo>
                    <a:pt x="393" y="140"/>
                  </a:lnTo>
                  <a:lnTo>
                    <a:pt x="393" y="137"/>
                  </a:lnTo>
                  <a:lnTo>
                    <a:pt x="390" y="135"/>
                  </a:lnTo>
                  <a:lnTo>
                    <a:pt x="388" y="135"/>
                  </a:lnTo>
                  <a:lnTo>
                    <a:pt x="388" y="133"/>
                  </a:lnTo>
                  <a:lnTo>
                    <a:pt x="390" y="130"/>
                  </a:lnTo>
                  <a:lnTo>
                    <a:pt x="397" y="128"/>
                  </a:lnTo>
                  <a:lnTo>
                    <a:pt x="400" y="126"/>
                  </a:lnTo>
                  <a:lnTo>
                    <a:pt x="402" y="123"/>
                  </a:lnTo>
                  <a:lnTo>
                    <a:pt x="402" y="123"/>
                  </a:lnTo>
                  <a:lnTo>
                    <a:pt x="402" y="123"/>
                  </a:lnTo>
                  <a:lnTo>
                    <a:pt x="402" y="121"/>
                  </a:lnTo>
                  <a:lnTo>
                    <a:pt x="402" y="121"/>
                  </a:lnTo>
                  <a:lnTo>
                    <a:pt x="402" y="121"/>
                  </a:lnTo>
                  <a:lnTo>
                    <a:pt x="404" y="119"/>
                  </a:lnTo>
                  <a:lnTo>
                    <a:pt x="404" y="116"/>
                  </a:lnTo>
                  <a:lnTo>
                    <a:pt x="409" y="116"/>
                  </a:lnTo>
                  <a:lnTo>
                    <a:pt x="409" y="114"/>
                  </a:lnTo>
                  <a:lnTo>
                    <a:pt x="409" y="114"/>
                  </a:lnTo>
                  <a:lnTo>
                    <a:pt x="409" y="111"/>
                  </a:lnTo>
                  <a:lnTo>
                    <a:pt x="409" y="111"/>
                  </a:lnTo>
                  <a:lnTo>
                    <a:pt x="409" y="109"/>
                  </a:lnTo>
                  <a:lnTo>
                    <a:pt x="412" y="107"/>
                  </a:lnTo>
                  <a:lnTo>
                    <a:pt x="412" y="107"/>
                  </a:lnTo>
                  <a:lnTo>
                    <a:pt x="414" y="104"/>
                  </a:lnTo>
                  <a:lnTo>
                    <a:pt x="414" y="104"/>
                  </a:lnTo>
                  <a:lnTo>
                    <a:pt x="414" y="104"/>
                  </a:lnTo>
                  <a:lnTo>
                    <a:pt x="416" y="104"/>
                  </a:lnTo>
                  <a:lnTo>
                    <a:pt x="414" y="102"/>
                  </a:lnTo>
                  <a:lnTo>
                    <a:pt x="414" y="102"/>
                  </a:lnTo>
                  <a:lnTo>
                    <a:pt x="414" y="102"/>
                  </a:lnTo>
                  <a:lnTo>
                    <a:pt x="412" y="102"/>
                  </a:lnTo>
                  <a:lnTo>
                    <a:pt x="409" y="102"/>
                  </a:lnTo>
                  <a:lnTo>
                    <a:pt x="409" y="102"/>
                  </a:lnTo>
                  <a:lnTo>
                    <a:pt x="409" y="100"/>
                  </a:lnTo>
                  <a:lnTo>
                    <a:pt x="409" y="100"/>
                  </a:lnTo>
                  <a:lnTo>
                    <a:pt x="409" y="100"/>
                  </a:lnTo>
                  <a:lnTo>
                    <a:pt x="407" y="97"/>
                  </a:lnTo>
                  <a:lnTo>
                    <a:pt x="404" y="95"/>
                  </a:lnTo>
                  <a:lnTo>
                    <a:pt x="404" y="92"/>
                  </a:lnTo>
                  <a:lnTo>
                    <a:pt x="404" y="90"/>
                  </a:lnTo>
                  <a:lnTo>
                    <a:pt x="407" y="90"/>
                  </a:lnTo>
                  <a:lnTo>
                    <a:pt x="407" y="88"/>
                  </a:lnTo>
                  <a:lnTo>
                    <a:pt x="404" y="88"/>
                  </a:lnTo>
                  <a:lnTo>
                    <a:pt x="400" y="85"/>
                  </a:lnTo>
                  <a:lnTo>
                    <a:pt x="400" y="85"/>
                  </a:lnTo>
                  <a:lnTo>
                    <a:pt x="400" y="83"/>
                  </a:lnTo>
                  <a:lnTo>
                    <a:pt x="397" y="83"/>
                  </a:lnTo>
                  <a:lnTo>
                    <a:pt x="397" y="81"/>
                  </a:lnTo>
                  <a:lnTo>
                    <a:pt x="400" y="81"/>
                  </a:lnTo>
                  <a:lnTo>
                    <a:pt x="400" y="81"/>
                  </a:lnTo>
                  <a:lnTo>
                    <a:pt x="400" y="78"/>
                  </a:lnTo>
                  <a:lnTo>
                    <a:pt x="400" y="78"/>
                  </a:lnTo>
                  <a:lnTo>
                    <a:pt x="400" y="78"/>
                  </a:lnTo>
                  <a:lnTo>
                    <a:pt x="400" y="78"/>
                  </a:lnTo>
                  <a:lnTo>
                    <a:pt x="400" y="76"/>
                  </a:lnTo>
                  <a:lnTo>
                    <a:pt x="400" y="76"/>
                  </a:lnTo>
                  <a:lnTo>
                    <a:pt x="402" y="74"/>
                  </a:lnTo>
                  <a:lnTo>
                    <a:pt x="402" y="71"/>
                  </a:lnTo>
                  <a:lnTo>
                    <a:pt x="402" y="71"/>
                  </a:lnTo>
                  <a:lnTo>
                    <a:pt x="402" y="69"/>
                  </a:lnTo>
                  <a:lnTo>
                    <a:pt x="402" y="69"/>
                  </a:lnTo>
                  <a:lnTo>
                    <a:pt x="402" y="69"/>
                  </a:lnTo>
                  <a:lnTo>
                    <a:pt x="400" y="69"/>
                  </a:lnTo>
                  <a:lnTo>
                    <a:pt x="400" y="69"/>
                  </a:lnTo>
                  <a:lnTo>
                    <a:pt x="400" y="66"/>
                  </a:lnTo>
                  <a:lnTo>
                    <a:pt x="400" y="66"/>
                  </a:lnTo>
                  <a:lnTo>
                    <a:pt x="395" y="64"/>
                  </a:lnTo>
                  <a:lnTo>
                    <a:pt x="393" y="62"/>
                  </a:lnTo>
                  <a:lnTo>
                    <a:pt x="393" y="64"/>
                  </a:lnTo>
                  <a:lnTo>
                    <a:pt x="393" y="64"/>
                  </a:lnTo>
                  <a:lnTo>
                    <a:pt x="390" y="64"/>
                  </a:lnTo>
                  <a:lnTo>
                    <a:pt x="390" y="64"/>
                  </a:lnTo>
                  <a:lnTo>
                    <a:pt x="388" y="64"/>
                  </a:lnTo>
                  <a:lnTo>
                    <a:pt x="388" y="64"/>
                  </a:lnTo>
                  <a:lnTo>
                    <a:pt x="388" y="62"/>
                  </a:lnTo>
                  <a:lnTo>
                    <a:pt x="388" y="62"/>
                  </a:lnTo>
                  <a:lnTo>
                    <a:pt x="388" y="62"/>
                  </a:lnTo>
                  <a:lnTo>
                    <a:pt x="388" y="62"/>
                  </a:lnTo>
                  <a:lnTo>
                    <a:pt x="386" y="62"/>
                  </a:lnTo>
                  <a:lnTo>
                    <a:pt x="386" y="62"/>
                  </a:lnTo>
                  <a:lnTo>
                    <a:pt x="386" y="62"/>
                  </a:lnTo>
                  <a:lnTo>
                    <a:pt x="383" y="59"/>
                  </a:lnTo>
                  <a:lnTo>
                    <a:pt x="383" y="59"/>
                  </a:lnTo>
                  <a:lnTo>
                    <a:pt x="381" y="59"/>
                  </a:lnTo>
                  <a:lnTo>
                    <a:pt x="381" y="59"/>
                  </a:lnTo>
                  <a:lnTo>
                    <a:pt x="381" y="59"/>
                  </a:lnTo>
                  <a:lnTo>
                    <a:pt x="381" y="59"/>
                  </a:lnTo>
                  <a:lnTo>
                    <a:pt x="378" y="62"/>
                  </a:lnTo>
                  <a:lnTo>
                    <a:pt x="378" y="62"/>
                  </a:lnTo>
                  <a:lnTo>
                    <a:pt x="376" y="59"/>
                  </a:lnTo>
                  <a:lnTo>
                    <a:pt x="376" y="59"/>
                  </a:lnTo>
                  <a:lnTo>
                    <a:pt x="374" y="62"/>
                  </a:lnTo>
                  <a:lnTo>
                    <a:pt x="374" y="62"/>
                  </a:lnTo>
                  <a:lnTo>
                    <a:pt x="374" y="59"/>
                  </a:lnTo>
                  <a:lnTo>
                    <a:pt x="371" y="59"/>
                  </a:lnTo>
                  <a:lnTo>
                    <a:pt x="371" y="57"/>
                  </a:lnTo>
                  <a:lnTo>
                    <a:pt x="371" y="57"/>
                  </a:lnTo>
                  <a:lnTo>
                    <a:pt x="369" y="59"/>
                  </a:lnTo>
                  <a:lnTo>
                    <a:pt x="369" y="59"/>
                  </a:lnTo>
                  <a:lnTo>
                    <a:pt x="369" y="59"/>
                  </a:lnTo>
                  <a:lnTo>
                    <a:pt x="369" y="59"/>
                  </a:lnTo>
                  <a:lnTo>
                    <a:pt x="367" y="59"/>
                  </a:lnTo>
                  <a:lnTo>
                    <a:pt x="367" y="59"/>
                  </a:lnTo>
                  <a:lnTo>
                    <a:pt x="367" y="57"/>
                  </a:lnTo>
                  <a:lnTo>
                    <a:pt x="364" y="57"/>
                  </a:lnTo>
                  <a:lnTo>
                    <a:pt x="367" y="55"/>
                  </a:lnTo>
                  <a:lnTo>
                    <a:pt x="367" y="52"/>
                  </a:lnTo>
                  <a:lnTo>
                    <a:pt x="369" y="52"/>
                  </a:lnTo>
                  <a:lnTo>
                    <a:pt x="369" y="52"/>
                  </a:lnTo>
                  <a:lnTo>
                    <a:pt x="371" y="52"/>
                  </a:lnTo>
                  <a:lnTo>
                    <a:pt x="371" y="52"/>
                  </a:lnTo>
                  <a:lnTo>
                    <a:pt x="371" y="50"/>
                  </a:lnTo>
                  <a:lnTo>
                    <a:pt x="371" y="50"/>
                  </a:lnTo>
                  <a:lnTo>
                    <a:pt x="371" y="50"/>
                  </a:lnTo>
                  <a:lnTo>
                    <a:pt x="371" y="47"/>
                  </a:lnTo>
                  <a:lnTo>
                    <a:pt x="374" y="45"/>
                  </a:lnTo>
                  <a:lnTo>
                    <a:pt x="376" y="43"/>
                  </a:lnTo>
                  <a:lnTo>
                    <a:pt x="376" y="43"/>
                  </a:lnTo>
                  <a:lnTo>
                    <a:pt x="376" y="40"/>
                  </a:lnTo>
                  <a:lnTo>
                    <a:pt x="376" y="38"/>
                  </a:lnTo>
                  <a:lnTo>
                    <a:pt x="376" y="33"/>
                  </a:lnTo>
                  <a:lnTo>
                    <a:pt x="376" y="29"/>
                  </a:lnTo>
                  <a:lnTo>
                    <a:pt x="378" y="26"/>
                  </a:lnTo>
                  <a:lnTo>
                    <a:pt x="378" y="26"/>
                  </a:lnTo>
                  <a:lnTo>
                    <a:pt x="378" y="24"/>
                  </a:lnTo>
                  <a:lnTo>
                    <a:pt x="378" y="21"/>
                  </a:lnTo>
                  <a:lnTo>
                    <a:pt x="378" y="17"/>
                  </a:lnTo>
                  <a:lnTo>
                    <a:pt x="378" y="14"/>
                  </a:lnTo>
                  <a:lnTo>
                    <a:pt x="378" y="14"/>
                  </a:lnTo>
                  <a:lnTo>
                    <a:pt x="374" y="12"/>
                  </a:lnTo>
                  <a:lnTo>
                    <a:pt x="371" y="10"/>
                  </a:lnTo>
                  <a:lnTo>
                    <a:pt x="371" y="10"/>
                  </a:lnTo>
                  <a:lnTo>
                    <a:pt x="371" y="10"/>
                  </a:lnTo>
                  <a:lnTo>
                    <a:pt x="369" y="3"/>
                  </a:lnTo>
                  <a:lnTo>
                    <a:pt x="369" y="3"/>
                  </a:lnTo>
                  <a:lnTo>
                    <a:pt x="364" y="3"/>
                  </a:lnTo>
                  <a:lnTo>
                    <a:pt x="364" y="3"/>
                  </a:lnTo>
                  <a:lnTo>
                    <a:pt x="362" y="0"/>
                  </a:lnTo>
                  <a:lnTo>
                    <a:pt x="362" y="0"/>
                  </a:lnTo>
                  <a:lnTo>
                    <a:pt x="357" y="0"/>
                  </a:lnTo>
                  <a:lnTo>
                    <a:pt x="357" y="3"/>
                  </a:lnTo>
                  <a:lnTo>
                    <a:pt x="352" y="5"/>
                  </a:lnTo>
                  <a:lnTo>
                    <a:pt x="352" y="5"/>
                  </a:lnTo>
                  <a:lnTo>
                    <a:pt x="350" y="5"/>
                  </a:lnTo>
                  <a:lnTo>
                    <a:pt x="348" y="5"/>
                  </a:lnTo>
                  <a:lnTo>
                    <a:pt x="345" y="5"/>
                  </a:lnTo>
                  <a:lnTo>
                    <a:pt x="345" y="5"/>
                  </a:lnTo>
                  <a:lnTo>
                    <a:pt x="343" y="7"/>
                  </a:lnTo>
                  <a:lnTo>
                    <a:pt x="343" y="7"/>
                  </a:lnTo>
                  <a:lnTo>
                    <a:pt x="343" y="7"/>
                  </a:lnTo>
                  <a:lnTo>
                    <a:pt x="343" y="7"/>
                  </a:lnTo>
                  <a:lnTo>
                    <a:pt x="341" y="7"/>
                  </a:lnTo>
                  <a:lnTo>
                    <a:pt x="341" y="5"/>
                  </a:lnTo>
                  <a:lnTo>
                    <a:pt x="338" y="5"/>
                  </a:lnTo>
                  <a:lnTo>
                    <a:pt x="336" y="7"/>
                  </a:lnTo>
                  <a:lnTo>
                    <a:pt x="333" y="7"/>
                  </a:lnTo>
                  <a:lnTo>
                    <a:pt x="333" y="5"/>
                  </a:lnTo>
                  <a:lnTo>
                    <a:pt x="331" y="5"/>
                  </a:lnTo>
                  <a:lnTo>
                    <a:pt x="331" y="5"/>
                  </a:lnTo>
                  <a:lnTo>
                    <a:pt x="331" y="5"/>
                  </a:lnTo>
                  <a:lnTo>
                    <a:pt x="326" y="5"/>
                  </a:lnTo>
                  <a:lnTo>
                    <a:pt x="324" y="5"/>
                  </a:lnTo>
                  <a:lnTo>
                    <a:pt x="319" y="5"/>
                  </a:lnTo>
                  <a:lnTo>
                    <a:pt x="322" y="5"/>
                  </a:lnTo>
                  <a:lnTo>
                    <a:pt x="324" y="7"/>
                  </a:lnTo>
                  <a:lnTo>
                    <a:pt x="326" y="7"/>
                  </a:lnTo>
                  <a:lnTo>
                    <a:pt x="331" y="21"/>
                  </a:lnTo>
                  <a:lnTo>
                    <a:pt x="331" y="24"/>
                  </a:lnTo>
                  <a:lnTo>
                    <a:pt x="331" y="29"/>
                  </a:lnTo>
                  <a:lnTo>
                    <a:pt x="324" y="36"/>
                  </a:lnTo>
                  <a:lnTo>
                    <a:pt x="322" y="38"/>
                  </a:lnTo>
                  <a:lnTo>
                    <a:pt x="319" y="40"/>
                  </a:lnTo>
                  <a:lnTo>
                    <a:pt x="310" y="43"/>
                  </a:lnTo>
                  <a:lnTo>
                    <a:pt x="310" y="43"/>
                  </a:lnTo>
                  <a:lnTo>
                    <a:pt x="307" y="43"/>
                  </a:lnTo>
                  <a:lnTo>
                    <a:pt x="307" y="43"/>
                  </a:lnTo>
                  <a:lnTo>
                    <a:pt x="307" y="45"/>
                  </a:lnTo>
                  <a:lnTo>
                    <a:pt x="305" y="50"/>
                  </a:lnTo>
                  <a:lnTo>
                    <a:pt x="305" y="52"/>
                  </a:lnTo>
                  <a:lnTo>
                    <a:pt x="303" y="55"/>
                  </a:lnTo>
                  <a:lnTo>
                    <a:pt x="303" y="57"/>
                  </a:lnTo>
                  <a:lnTo>
                    <a:pt x="298" y="59"/>
                  </a:lnTo>
                  <a:lnTo>
                    <a:pt x="293" y="59"/>
                  </a:lnTo>
                  <a:lnTo>
                    <a:pt x="288" y="62"/>
                  </a:lnTo>
                  <a:lnTo>
                    <a:pt x="286" y="62"/>
                  </a:lnTo>
                  <a:lnTo>
                    <a:pt x="286" y="62"/>
                  </a:lnTo>
                  <a:lnTo>
                    <a:pt x="281" y="59"/>
                  </a:lnTo>
                  <a:lnTo>
                    <a:pt x="281" y="59"/>
                  </a:lnTo>
                  <a:lnTo>
                    <a:pt x="277" y="59"/>
                  </a:lnTo>
                  <a:lnTo>
                    <a:pt x="274" y="59"/>
                  </a:lnTo>
                  <a:lnTo>
                    <a:pt x="274" y="59"/>
                  </a:lnTo>
                  <a:lnTo>
                    <a:pt x="277" y="62"/>
                  </a:lnTo>
                  <a:lnTo>
                    <a:pt x="277" y="64"/>
                  </a:lnTo>
                  <a:lnTo>
                    <a:pt x="277" y="66"/>
                  </a:lnTo>
                  <a:lnTo>
                    <a:pt x="274" y="66"/>
                  </a:lnTo>
                  <a:lnTo>
                    <a:pt x="272" y="66"/>
                  </a:lnTo>
                  <a:lnTo>
                    <a:pt x="270" y="66"/>
                  </a:lnTo>
                  <a:lnTo>
                    <a:pt x="265" y="66"/>
                  </a:lnTo>
                  <a:lnTo>
                    <a:pt x="265" y="66"/>
                  </a:lnTo>
                  <a:lnTo>
                    <a:pt x="260" y="69"/>
                  </a:lnTo>
                  <a:lnTo>
                    <a:pt x="260" y="69"/>
                  </a:lnTo>
                  <a:lnTo>
                    <a:pt x="258" y="76"/>
                  </a:lnTo>
                  <a:lnTo>
                    <a:pt x="258" y="76"/>
                  </a:lnTo>
                  <a:lnTo>
                    <a:pt x="258" y="78"/>
                  </a:lnTo>
                  <a:lnTo>
                    <a:pt x="258" y="78"/>
                  </a:lnTo>
                  <a:lnTo>
                    <a:pt x="255" y="78"/>
                  </a:lnTo>
                  <a:lnTo>
                    <a:pt x="255" y="81"/>
                  </a:lnTo>
                  <a:lnTo>
                    <a:pt x="255" y="81"/>
                  </a:lnTo>
                  <a:lnTo>
                    <a:pt x="253" y="78"/>
                  </a:lnTo>
                  <a:lnTo>
                    <a:pt x="253" y="78"/>
                  </a:lnTo>
                  <a:lnTo>
                    <a:pt x="253" y="81"/>
                  </a:lnTo>
                  <a:lnTo>
                    <a:pt x="251" y="81"/>
                  </a:lnTo>
                  <a:lnTo>
                    <a:pt x="251" y="81"/>
                  </a:lnTo>
                  <a:lnTo>
                    <a:pt x="248" y="81"/>
                  </a:lnTo>
                  <a:lnTo>
                    <a:pt x="246" y="78"/>
                  </a:lnTo>
                  <a:lnTo>
                    <a:pt x="244" y="78"/>
                  </a:lnTo>
                  <a:lnTo>
                    <a:pt x="241" y="81"/>
                  </a:lnTo>
                  <a:lnTo>
                    <a:pt x="241" y="81"/>
                  </a:lnTo>
                  <a:lnTo>
                    <a:pt x="239" y="81"/>
                  </a:lnTo>
                  <a:lnTo>
                    <a:pt x="234" y="85"/>
                  </a:lnTo>
                  <a:lnTo>
                    <a:pt x="234" y="85"/>
                  </a:lnTo>
                  <a:lnTo>
                    <a:pt x="232" y="88"/>
                  </a:lnTo>
                  <a:lnTo>
                    <a:pt x="229" y="88"/>
                  </a:lnTo>
                  <a:lnTo>
                    <a:pt x="229" y="88"/>
                  </a:lnTo>
                  <a:lnTo>
                    <a:pt x="227" y="88"/>
                  </a:lnTo>
                  <a:lnTo>
                    <a:pt x="225" y="88"/>
                  </a:lnTo>
                  <a:lnTo>
                    <a:pt x="225" y="88"/>
                  </a:lnTo>
                  <a:lnTo>
                    <a:pt x="222" y="85"/>
                  </a:lnTo>
                  <a:lnTo>
                    <a:pt x="217" y="88"/>
                  </a:lnTo>
                  <a:lnTo>
                    <a:pt x="213" y="90"/>
                  </a:lnTo>
                  <a:lnTo>
                    <a:pt x="210" y="92"/>
                  </a:lnTo>
                  <a:lnTo>
                    <a:pt x="206" y="92"/>
                  </a:lnTo>
                  <a:lnTo>
                    <a:pt x="191" y="85"/>
                  </a:lnTo>
                  <a:lnTo>
                    <a:pt x="187" y="85"/>
                  </a:lnTo>
                  <a:lnTo>
                    <a:pt x="184" y="85"/>
                  </a:lnTo>
                  <a:lnTo>
                    <a:pt x="184" y="85"/>
                  </a:lnTo>
                  <a:lnTo>
                    <a:pt x="184" y="88"/>
                  </a:lnTo>
                  <a:lnTo>
                    <a:pt x="184" y="88"/>
                  </a:lnTo>
                  <a:lnTo>
                    <a:pt x="184" y="88"/>
                  </a:lnTo>
                  <a:lnTo>
                    <a:pt x="182" y="88"/>
                  </a:lnTo>
                  <a:lnTo>
                    <a:pt x="180" y="90"/>
                  </a:lnTo>
                  <a:lnTo>
                    <a:pt x="180" y="90"/>
                  </a:lnTo>
                  <a:lnTo>
                    <a:pt x="177" y="92"/>
                  </a:lnTo>
                  <a:lnTo>
                    <a:pt x="177" y="92"/>
                  </a:lnTo>
                  <a:lnTo>
                    <a:pt x="177" y="97"/>
                  </a:lnTo>
                  <a:lnTo>
                    <a:pt x="175" y="97"/>
                  </a:lnTo>
                  <a:lnTo>
                    <a:pt x="168" y="95"/>
                  </a:lnTo>
                  <a:lnTo>
                    <a:pt x="165" y="97"/>
                  </a:lnTo>
                  <a:lnTo>
                    <a:pt x="163" y="97"/>
                  </a:lnTo>
                  <a:lnTo>
                    <a:pt x="161" y="97"/>
                  </a:lnTo>
                  <a:lnTo>
                    <a:pt x="161" y="100"/>
                  </a:lnTo>
                  <a:lnTo>
                    <a:pt x="161" y="100"/>
                  </a:lnTo>
                  <a:lnTo>
                    <a:pt x="161" y="102"/>
                  </a:lnTo>
                  <a:lnTo>
                    <a:pt x="161" y="104"/>
                  </a:lnTo>
                  <a:lnTo>
                    <a:pt x="161" y="104"/>
                  </a:lnTo>
                  <a:lnTo>
                    <a:pt x="158" y="107"/>
                  </a:lnTo>
                  <a:lnTo>
                    <a:pt x="161" y="109"/>
                  </a:lnTo>
                  <a:lnTo>
                    <a:pt x="161" y="109"/>
                  </a:lnTo>
                  <a:lnTo>
                    <a:pt x="161" y="111"/>
                  </a:lnTo>
                  <a:lnTo>
                    <a:pt x="161" y="111"/>
                  </a:lnTo>
                  <a:lnTo>
                    <a:pt x="161" y="114"/>
                  </a:lnTo>
                  <a:lnTo>
                    <a:pt x="163" y="116"/>
                  </a:lnTo>
                  <a:lnTo>
                    <a:pt x="163" y="119"/>
                  </a:lnTo>
                  <a:lnTo>
                    <a:pt x="163" y="123"/>
                  </a:lnTo>
                  <a:lnTo>
                    <a:pt x="163" y="126"/>
                  </a:lnTo>
                  <a:lnTo>
                    <a:pt x="161" y="128"/>
                  </a:lnTo>
                  <a:lnTo>
                    <a:pt x="161" y="130"/>
                  </a:lnTo>
                  <a:lnTo>
                    <a:pt x="158" y="130"/>
                  </a:lnTo>
                  <a:lnTo>
                    <a:pt x="158" y="130"/>
                  </a:lnTo>
                  <a:lnTo>
                    <a:pt x="156" y="130"/>
                  </a:lnTo>
                  <a:lnTo>
                    <a:pt x="156" y="130"/>
                  </a:lnTo>
                  <a:lnTo>
                    <a:pt x="154" y="133"/>
                  </a:lnTo>
                  <a:lnTo>
                    <a:pt x="154" y="133"/>
                  </a:lnTo>
                  <a:lnTo>
                    <a:pt x="151" y="133"/>
                  </a:lnTo>
                  <a:lnTo>
                    <a:pt x="151" y="133"/>
                  </a:lnTo>
                  <a:lnTo>
                    <a:pt x="149" y="133"/>
                  </a:lnTo>
                  <a:lnTo>
                    <a:pt x="146" y="133"/>
                  </a:lnTo>
                  <a:lnTo>
                    <a:pt x="144" y="133"/>
                  </a:lnTo>
                  <a:lnTo>
                    <a:pt x="144" y="130"/>
                  </a:lnTo>
                  <a:lnTo>
                    <a:pt x="142" y="130"/>
                  </a:lnTo>
                  <a:lnTo>
                    <a:pt x="142" y="128"/>
                  </a:lnTo>
                  <a:lnTo>
                    <a:pt x="132" y="119"/>
                  </a:lnTo>
                  <a:lnTo>
                    <a:pt x="128" y="114"/>
                  </a:lnTo>
                  <a:lnTo>
                    <a:pt x="123" y="109"/>
                  </a:lnTo>
                  <a:lnTo>
                    <a:pt x="120" y="104"/>
                  </a:lnTo>
                  <a:lnTo>
                    <a:pt x="116" y="102"/>
                  </a:lnTo>
                  <a:lnTo>
                    <a:pt x="113" y="102"/>
                  </a:lnTo>
                  <a:lnTo>
                    <a:pt x="109" y="102"/>
                  </a:lnTo>
                  <a:lnTo>
                    <a:pt x="109" y="104"/>
                  </a:lnTo>
                  <a:lnTo>
                    <a:pt x="106" y="107"/>
                  </a:lnTo>
                  <a:lnTo>
                    <a:pt x="106" y="109"/>
                  </a:lnTo>
                  <a:lnTo>
                    <a:pt x="104" y="111"/>
                  </a:lnTo>
                  <a:lnTo>
                    <a:pt x="99" y="109"/>
                  </a:lnTo>
                  <a:lnTo>
                    <a:pt x="94" y="104"/>
                  </a:lnTo>
                  <a:lnTo>
                    <a:pt x="90" y="104"/>
                  </a:lnTo>
                  <a:lnTo>
                    <a:pt x="90" y="104"/>
                  </a:lnTo>
                  <a:lnTo>
                    <a:pt x="85" y="104"/>
                  </a:lnTo>
                  <a:lnTo>
                    <a:pt x="83" y="104"/>
                  </a:lnTo>
                  <a:lnTo>
                    <a:pt x="80" y="104"/>
                  </a:lnTo>
                  <a:lnTo>
                    <a:pt x="78" y="102"/>
                  </a:lnTo>
                  <a:lnTo>
                    <a:pt x="73" y="102"/>
                  </a:lnTo>
                  <a:lnTo>
                    <a:pt x="71" y="104"/>
                  </a:lnTo>
                  <a:lnTo>
                    <a:pt x="68" y="107"/>
                  </a:lnTo>
                  <a:lnTo>
                    <a:pt x="64" y="109"/>
                  </a:lnTo>
                  <a:lnTo>
                    <a:pt x="61" y="109"/>
                  </a:lnTo>
                  <a:lnTo>
                    <a:pt x="59" y="107"/>
                  </a:lnTo>
                  <a:lnTo>
                    <a:pt x="59" y="102"/>
                  </a:lnTo>
                  <a:lnTo>
                    <a:pt x="56" y="97"/>
                  </a:lnTo>
                  <a:lnTo>
                    <a:pt x="56" y="95"/>
                  </a:lnTo>
                  <a:lnTo>
                    <a:pt x="54" y="92"/>
                  </a:lnTo>
                  <a:lnTo>
                    <a:pt x="52" y="90"/>
                  </a:lnTo>
                  <a:lnTo>
                    <a:pt x="52" y="90"/>
                  </a:lnTo>
                  <a:lnTo>
                    <a:pt x="45" y="88"/>
                  </a:lnTo>
                  <a:lnTo>
                    <a:pt x="35" y="88"/>
                  </a:lnTo>
                  <a:lnTo>
                    <a:pt x="19" y="90"/>
                  </a:lnTo>
                  <a:lnTo>
                    <a:pt x="16" y="90"/>
                  </a:lnTo>
                  <a:lnTo>
                    <a:pt x="16" y="88"/>
                  </a:lnTo>
                  <a:lnTo>
                    <a:pt x="14" y="85"/>
                  </a:lnTo>
                  <a:lnTo>
                    <a:pt x="14" y="83"/>
                  </a:lnTo>
                  <a:lnTo>
                    <a:pt x="12" y="81"/>
                  </a:lnTo>
                  <a:lnTo>
                    <a:pt x="9" y="78"/>
                  </a:lnTo>
                  <a:lnTo>
                    <a:pt x="7" y="76"/>
                  </a:lnTo>
                  <a:lnTo>
                    <a:pt x="2" y="76"/>
                  </a:lnTo>
                  <a:lnTo>
                    <a:pt x="2" y="78"/>
                  </a:lnTo>
                  <a:lnTo>
                    <a:pt x="0" y="78"/>
                  </a:lnTo>
                  <a:lnTo>
                    <a:pt x="0" y="81"/>
                  </a:lnTo>
                  <a:lnTo>
                    <a:pt x="0" y="83"/>
                  </a:lnTo>
                  <a:lnTo>
                    <a:pt x="2" y="85"/>
                  </a:lnTo>
                  <a:lnTo>
                    <a:pt x="2" y="85"/>
                  </a:lnTo>
                  <a:lnTo>
                    <a:pt x="4" y="85"/>
                  </a:lnTo>
                  <a:lnTo>
                    <a:pt x="7" y="88"/>
                  </a:lnTo>
                  <a:lnTo>
                    <a:pt x="7" y="88"/>
                  </a:lnTo>
                  <a:lnTo>
                    <a:pt x="9" y="90"/>
                  </a:lnTo>
                  <a:lnTo>
                    <a:pt x="9" y="92"/>
                  </a:lnTo>
                  <a:lnTo>
                    <a:pt x="12" y="100"/>
                  </a:lnTo>
                  <a:lnTo>
                    <a:pt x="12" y="100"/>
                  </a:lnTo>
                  <a:lnTo>
                    <a:pt x="12" y="100"/>
                  </a:lnTo>
                  <a:lnTo>
                    <a:pt x="12" y="100"/>
                  </a:lnTo>
                  <a:lnTo>
                    <a:pt x="14" y="102"/>
                  </a:lnTo>
                  <a:lnTo>
                    <a:pt x="19" y="104"/>
                  </a:lnTo>
                  <a:lnTo>
                    <a:pt x="19" y="107"/>
                  </a:lnTo>
                  <a:lnTo>
                    <a:pt x="23" y="111"/>
                  </a:lnTo>
                  <a:lnTo>
                    <a:pt x="30" y="116"/>
                  </a:lnTo>
                  <a:lnTo>
                    <a:pt x="33" y="119"/>
                  </a:lnTo>
                  <a:lnTo>
                    <a:pt x="38" y="119"/>
                  </a:lnTo>
                  <a:lnTo>
                    <a:pt x="40" y="121"/>
                  </a:lnTo>
                  <a:lnTo>
                    <a:pt x="45" y="126"/>
                  </a:lnTo>
                  <a:lnTo>
                    <a:pt x="47" y="128"/>
                  </a:lnTo>
                  <a:lnTo>
                    <a:pt x="49" y="130"/>
                  </a:lnTo>
                  <a:lnTo>
                    <a:pt x="49" y="133"/>
                  </a:lnTo>
                  <a:lnTo>
                    <a:pt x="49" y="135"/>
                  </a:lnTo>
                  <a:lnTo>
                    <a:pt x="49" y="137"/>
                  </a:lnTo>
                  <a:lnTo>
                    <a:pt x="49" y="137"/>
                  </a:lnTo>
                  <a:lnTo>
                    <a:pt x="47" y="142"/>
                  </a:lnTo>
                  <a:lnTo>
                    <a:pt x="45" y="142"/>
                  </a:lnTo>
                  <a:lnTo>
                    <a:pt x="45" y="145"/>
                  </a:lnTo>
                  <a:lnTo>
                    <a:pt x="47" y="154"/>
                  </a:lnTo>
                  <a:lnTo>
                    <a:pt x="47" y="159"/>
                  </a:lnTo>
                  <a:lnTo>
                    <a:pt x="47" y="163"/>
                  </a:lnTo>
                  <a:lnTo>
                    <a:pt x="47" y="168"/>
                  </a:lnTo>
                  <a:lnTo>
                    <a:pt x="49" y="171"/>
                  </a:lnTo>
                  <a:lnTo>
                    <a:pt x="52" y="173"/>
                  </a:lnTo>
                  <a:lnTo>
                    <a:pt x="54" y="178"/>
                  </a:lnTo>
                  <a:lnTo>
                    <a:pt x="56" y="182"/>
                  </a:lnTo>
                  <a:lnTo>
                    <a:pt x="61" y="192"/>
                  </a:lnTo>
                  <a:lnTo>
                    <a:pt x="64" y="197"/>
                  </a:lnTo>
                  <a:lnTo>
                    <a:pt x="64" y="199"/>
                  </a:lnTo>
                  <a:lnTo>
                    <a:pt x="64" y="199"/>
                  </a:lnTo>
                  <a:lnTo>
                    <a:pt x="64" y="199"/>
                  </a:lnTo>
                  <a:lnTo>
                    <a:pt x="64" y="201"/>
                  </a:lnTo>
                  <a:lnTo>
                    <a:pt x="64" y="206"/>
                  </a:lnTo>
                  <a:lnTo>
                    <a:pt x="64" y="208"/>
                  </a:lnTo>
                  <a:lnTo>
                    <a:pt x="61" y="213"/>
                  </a:lnTo>
                  <a:lnTo>
                    <a:pt x="59" y="216"/>
                  </a:lnTo>
                  <a:lnTo>
                    <a:pt x="59" y="218"/>
                  </a:lnTo>
                  <a:lnTo>
                    <a:pt x="61" y="218"/>
                  </a:lnTo>
                  <a:lnTo>
                    <a:pt x="61" y="218"/>
                  </a:lnTo>
                  <a:lnTo>
                    <a:pt x="64" y="218"/>
                  </a:lnTo>
                  <a:lnTo>
                    <a:pt x="68" y="220"/>
                  </a:lnTo>
                  <a:lnTo>
                    <a:pt x="78" y="223"/>
                  </a:lnTo>
                  <a:lnTo>
                    <a:pt x="83" y="223"/>
                  </a:lnTo>
                  <a:lnTo>
                    <a:pt x="87" y="220"/>
                  </a:lnTo>
                  <a:lnTo>
                    <a:pt x="97" y="220"/>
                  </a:lnTo>
                  <a:lnTo>
                    <a:pt x="104" y="223"/>
                  </a:lnTo>
                  <a:lnTo>
                    <a:pt x="113" y="223"/>
                  </a:lnTo>
                  <a:lnTo>
                    <a:pt x="113" y="223"/>
                  </a:lnTo>
                  <a:lnTo>
                    <a:pt x="116" y="225"/>
                  </a:lnTo>
                  <a:lnTo>
                    <a:pt x="113" y="227"/>
                  </a:lnTo>
                  <a:lnTo>
                    <a:pt x="113" y="227"/>
                  </a:lnTo>
                  <a:lnTo>
                    <a:pt x="113" y="232"/>
                  </a:lnTo>
                  <a:lnTo>
                    <a:pt x="113" y="235"/>
                  </a:lnTo>
                  <a:lnTo>
                    <a:pt x="113" y="237"/>
                  </a:lnTo>
                  <a:lnTo>
                    <a:pt x="113" y="237"/>
                  </a:lnTo>
                  <a:lnTo>
                    <a:pt x="116" y="242"/>
                  </a:lnTo>
                  <a:lnTo>
                    <a:pt x="118" y="242"/>
                  </a:lnTo>
                  <a:lnTo>
                    <a:pt x="120" y="244"/>
                  </a:lnTo>
                  <a:lnTo>
                    <a:pt x="123" y="244"/>
                  </a:lnTo>
                  <a:lnTo>
                    <a:pt x="123" y="244"/>
                  </a:lnTo>
                  <a:lnTo>
                    <a:pt x="123" y="244"/>
                  </a:lnTo>
                  <a:lnTo>
                    <a:pt x="125" y="242"/>
                  </a:lnTo>
                  <a:lnTo>
                    <a:pt x="128" y="242"/>
                  </a:lnTo>
                  <a:lnTo>
                    <a:pt x="128" y="242"/>
                  </a:lnTo>
                  <a:lnTo>
                    <a:pt x="130" y="242"/>
                  </a:lnTo>
                  <a:lnTo>
                    <a:pt x="132" y="242"/>
                  </a:lnTo>
                  <a:lnTo>
                    <a:pt x="132" y="242"/>
                  </a:lnTo>
                  <a:lnTo>
                    <a:pt x="132" y="242"/>
                  </a:lnTo>
                  <a:lnTo>
                    <a:pt x="132" y="244"/>
                  </a:lnTo>
                  <a:lnTo>
                    <a:pt x="132" y="246"/>
                  </a:lnTo>
                  <a:lnTo>
                    <a:pt x="132" y="246"/>
                  </a:lnTo>
                  <a:lnTo>
                    <a:pt x="135" y="249"/>
                  </a:lnTo>
                  <a:lnTo>
                    <a:pt x="137" y="251"/>
                  </a:lnTo>
                  <a:lnTo>
                    <a:pt x="139" y="251"/>
                  </a:lnTo>
                  <a:lnTo>
                    <a:pt x="139" y="253"/>
                  </a:lnTo>
                  <a:lnTo>
                    <a:pt x="142" y="253"/>
                  </a:lnTo>
                  <a:lnTo>
                    <a:pt x="144" y="253"/>
                  </a:lnTo>
                  <a:lnTo>
                    <a:pt x="144" y="253"/>
                  </a:lnTo>
                  <a:lnTo>
                    <a:pt x="146" y="253"/>
                  </a:lnTo>
                  <a:lnTo>
                    <a:pt x="146" y="253"/>
                  </a:lnTo>
                  <a:lnTo>
                    <a:pt x="149" y="253"/>
                  </a:lnTo>
                  <a:lnTo>
                    <a:pt x="149" y="253"/>
                  </a:lnTo>
                  <a:lnTo>
                    <a:pt x="151" y="253"/>
                  </a:lnTo>
                  <a:lnTo>
                    <a:pt x="154" y="253"/>
                  </a:lnTo>
                  <a:lnTo>
                    <a:pt x="156" y="253"/>
                  </a:lnTo>
                  <a:lnTo>
                    <a:pt x="156" y="256"/>
                  </a:lnTo>
                  <a:lnTo>
                    <a:pt x="161" y="258"/>
                  </a:lnTo>
                  <a:lnTo>
                    <a:pt x="163" y="258"/>
                  </a:lnTo>
                  <a:lnTo>
                    <a:pt x="165" y="258"/>
                  </a:lnTo>
                  <a:lnTo>
                    <a:pt x="165" y="258"/>
                  </a:lnTo>
                  <a:lnTo>
                    <a:pt x="165" y="261"/>
                  </a:lnTo>
                  <a:lnTo>
                    <a:pt x="168" y="261"/>
                  </a:lnTo>
                  <a:lnTo>
                    <a:pt x="168" y="263"/>
                  </a:lnTo>
                  <a:lnTo>
                    <a:pt x="168" y="263"/>
                  </a:lnTo>
                  <a:lnTo>
                    <a:pt x="168" y="263"/>
                  </a:lnTo>
                  <a:lnTo>
                    <a:pt x="165" y="268"/>
                  </a:lnTo>
                  <a:lnTo>
                    <a:pt x="163" y="268"/>
                  </a:lnTo>
                  <a:lnTo>
                    <a:pt x="163" y="268"/>
                  </a:lnTo>
                  <a:lnTo>
                    <a:pt x="163" y="270"/>
                  </a:lnTo>
                  <a:lnTo>
                    <a:pt x="163" y="270"/>
                  </a:lnTo>
                  <a:lnTo>
                    <a:pt x="165" y="272"/>
                  </a:lnTo>
                  <a:lnTo>
                    <a:pt x="165" y="275"/>
                  </a:lnTo>
                  <a:lnTo>
                    <a:pt x="165" y="277"/>
                  </a:lnTo>
                  <a:lnTo>
                    <a:pt x="165" y="277"/>
                  </a:lnTo>
                  <a:lnTo>
                    <a:pt x="163" y="279"/>
                  </a:lnTo>
                  <a:lnTo>
                    <a:pt x="163" y="279"/>
                  </a:lnTo>
                  <a:lnTo>
                    <a:pt x="161" y="282"/>
                  </a:lnTo>
                  <a:lnTo>
                    <a:pt x="161" y="282"/>
                  </a:lnTo>
                  <a:lnTo>
                    <a:pt x="161" y="284"/>
                  </a:lnTo>
                  <a:lnTo>
                    <a:pt x="158" y="284"/>
                  </a:lnTo>
                  <a:lnTo>
                    <a:pt x="161" y="287"/>
                  </a:lnTo>
                  <a:lnTo>
                    <a:pt x="163" y="289"/>
                  </a:lnTo>
                  <a:lnTo>
                    <a:pt x="163" y="294"/>
                  </a:lnTo>
                  <a:lnTo>
                    <a:pt x="165" y="294"/>
                  </a:lnTo>
                  <a:lnTo>
                    <a:pt x="165" y="296"/>
                  </a:lnTo>
                  <a:lnTo>
                    <a:pt x="168" y="296"/>
                  </a:lnTo>
                  <a:lnTo>
                    <a:pt x="168" y="296"/>
                  </a:lnTo>
                  <a:lnTo>
                    <a:pt x="168" y="298"/>
                  </a:lnTo>
                  <a:lnTo>
                    <a:pt x="170" y="298"/>
                  </a:lnTo>
                  <a:lnTo>
                    <a:pt x="170" y="298"/>
                  </a:lnTo>
                  <a:lnTo>
                    <a:pt x="172" y="301"/>
                  </a:lnTo>
                  <a:lnTo>
                    <a:pt x="172" y="301"/>
                  </a:lnTo>
                  <a:lnTo>
                    <a:pt x="172" y="303"/>
                  </a:lnTo>
                  <a:lnTo>
                    <a:pt x="172" y="303"/>
                  </a:lnTo>
                  <a:lnTo>
                    <a:pt x="172" y="306"/>
                  </a:lnTo>
                  <a:lnTo>
                    <a:pt x="177" y="320"/>
                  </a:lnTo>
                  <a:lnTo>
                    <a:pt x="177" y="322"/>
                  </a:lnTo>
                  <a:lnTo>
                    <a:pt x="177" y="322"/>
                  </a:lnTo>
                  <a:lnTo>
                    <a:pt x="177" y="322"/>
                  </a:lnTo>
                  <a:lnTo>
                    <a:pt x="180" y="327"/>
                  </a:lnTo>
                  <a:lnTo>
                    <a:pt x="182" y="329"/>
                  </a:lnTo>
                  <a:lnTo>
                    <a:pt x="182" y="336"/>
                  </a:lnTo>
                  <a:lnTo>
                    <a:pt x="182" y="339"/>
                  </a:lnTo>
                  <a:lnTo>
                    <a:pt x="184" y="346"/>
                  </a:lnTo>
                  <a:lnTo>
                    <a:pt x="187" y="346"/>
                  </a:lnTo>
                  <a:lnTo>
                    <a:pt x="187" y="348"/>
                  </a:lnTo>
                  <a:lnTo>
                    <a:pt x="184" y="350"/>
                  </a:lnTo>
                  <a:lnTo>
                    <a:pt x="184" y="350"/>
                  </a:lnTo>
                  <a:lnTo>
                    <a:pt x="182" y="353"/>
                  </a:lnTo>
                  <a:lnTo>
                    <a:pt x="180" y="353"/>
                  </a:lnTo>
                  <a:lnTo>
                    <a:pt x="180" y="353"/>
                  </a:lnTo>
                  <a:lnTo>
                    <a:pt x="180" y="353"/>
                  </a:lnTo>
                  <a:lnTo>
                    <a:pt x="180" y="355"/>
                  </a:lnTo>
                  <a:lnTo>
                    <a:pt x="180" y="355"/>
                  </a:lnTo>
                  <a:lnTo>
                    <a:pt x="180" y="358"/>
                  </a:lnTo>
                  <a:lnTo>
                    <a:pt x="180" y="358"/>
                  </a:lnTo>
                  <a:lnTo>
                    <a:pt x="184" y="369"/>
                  </a:lnTo>
                  <a:lnTo>
                    <a:pt x="184" y="369"/>
                  </a:lnTo>
                  <a:lnTo>
                    <a:pt x="184" y="372"/>
                  </a:lnTo>
                  <a:lnTo>
                    <a:pt x="182" y="374"/>
                  </a:lnTo>
                  <a:lnTo>
                    <a:pt x="182" y="374"/>
                  </a:lnTo>
                  <a:lnTo>
                    <a:pt x="182" y="374"/>
                  </a:lnTo>
                  <a:lnTo>
                    <a:pt x="182" y="377"/>
                  </a:lnTo>
                  <a:lnTo>
                    <a:pt x="180" y="377"/>
                  </a:lnTo>
                  <a:lnTo>
                    <a:pt x="180" y="377"/>
                  </a:lnTo>
                  <a:lnTo>
                    <a:pt x="180" y="379"/>
                  </a:lnTo>
                  <a:lnTo>
                    <a:pt x="180" y="379"/>
                  </a:lnTo>
                  <a:lnTo>
                    <a:pt x="180" y="379"/>
                  </a:lnTo>
                  <a:lnTo>
                    <a:pt x="180" y="384"/>
                  </a:lnTo>
                  <a:lnTo>
                    <a:pt x="180" y="386"/>
                  </a:lnTo>
                  <a:lnTo>
                    <a:pt x="180" y="386"/>
                  </a:lnTo>
                  <a:lnTo>
                    <a:pt x="180" y="386"/>
                  </a:lnTo>
                  <a:lnTo>
                    <a:pt x="177" y="391"/>
                  </a:lnTo>
                  <a:lnTo>
                    <a:pt x="177" y="391"/>
                  </a:lnTo>
                  <a:lnTo>
                    <a:pt x="177" y="391"/>
                  </a:lnTo>
                  <a:lnTo>
                    <a:pt x="177" y="398"/>
                  </a:lnTo>
                  <a:lnTo>
                    <a:pt x="177" y="398"/>
                  </a:lnTo>
                  <a:lnTo>
                    <a:pt x="177" y="400"/>
                  </a:lnTo>
                  <a:lnTo>
                    <a:pt x="180" y="403"/>
                  </a:lnTo>
                  <a:lnTo>
                    <a:pt x="180" y="403"/>
                  </a:lnTo>
                  <a:lnTo>
                    <a:pt x="180" y="403"/>
                  </a:lnTo>
                  <a:lnTo>
                    <a:pt x="180" y="407"/>
                  </a:lnTo>
                  <a:lnTo>
                    <a:pt x="177" y="407"/>
                  </a:lnTo>
                  <a:lnTo>
                    <a:pt x="177" y="410"/>
                  </a:lnTo>
                  <a:lnTo>
                    <a:pt x="177" y="410"/>
                  </a:lnTo>
                  <a:lnTo>
                    <a:pt x="175" y="410"/>
                  </a:lnTo>
                  <a:lnTo>
                    <a:pt x="175" y="410"/>
                  </a:lnTo>
                  <a:lnTo>
                    <a:pt x="175" y="412"/>
                  </a:lnTo>
                  <a:lnTo>
                    <a:pt x="175" y="414"/>
                  </a:lnTo>
                  <a:lnTo>
                    <a:pt x="177" y="414"/>
                  </a:lnTo>
                  <a:lnTo>
                    <a:pt x="180" y="417"/>
                  </a:lnTo>
                  <a:lnTo>
                    <a:pt x="180" y="417"/>
                  </a:lnTo>
                  <a:lnTo>
                    <a:pt x="180" y="419"/>
                  </a:lnTo>
                  <a:lnTo>
                    <a:pt x="182" y="422"/>
                  </a:lnTo>
                  <a:lnTo>
                    <a:pt x="182" y="426"/>
                  </a:lnTo>
                  <a:lnTo>
                    <a:pt x="182" y="426"/>
                  </a:lnTo>
                  <a:lnTo>
                    <a:pt x="184" y="429"/>
                  </a:lnTo>
                  <a:lnTo>
                    <a:pt x="184" y="429"/>
                  </a:lnTo>
                  <a:lnTo>
                    <a:pt x="184" y="429"/>
                  </a:lnTo>
                  <a:lnTo>
                    <a:pt x="189" y="431"/>
                  </a:lnTo>
                  <a:lnTo>
                    <a:pt x="189" y="431"/>
                  </a:lnTo>
                  <a:lnTo>
                    <a:pt x="189" y="431"/>
                  </a:lnTo>
                  <a:lnTo>
                    <a:pt x="191" y="436"/>
                  </a:lnTo>
                  <a:lnTo>
                    <a:pt x="191" y="436"/>
                  </a:lnTo>
                  <a:lnTo>
                    <a:pt x="191" y="438"/>
                  </a:lnTo>
                  <a:lnTo>
                    <a:pt x="191" y="440"/>
                  </a:lnTo>
                  <a:lnTo>
                    <a:pt x="191" y="440"/>
                  </a:lnTo>
                  <a:lnTo>
                    <a:pt x="191" y="445"/>
                  </a:lnTo>
                  <a:lnTo>
                    <a:pt x="191" y="448"/>
                  </a:lnTo>
                  <a:lnTo>
                    <a:pt x="191" y="448"/>
                  </a:lnTo>
                  <a:lnTo>
                    <a:pt x="194" y="448"/>
                  </a:lnTo>
                  <a:lnTo>
                    <a:pt x="194" y="448"/>
                  </a:lnTo>
                  <a:lnTo>
                    <a:pt x="196" y="450"/>
                  </a:lnTo>
                  <a:lnTo>
                    <a:pt x="196" y="450"/>
                  </a:lnTo>
                  <a:lnTo>
                    <a:pt x="196" y="450"/>
                  </a:lnTo>
                  <a:lnTo>
                    <a:pt x="196" y="452"/>
                  </a:lnTo>
                  <a:lnTo>
                    <a:pt x="199" y="459"/>
                  </a:lnTo>
                  <a:lnTo>
                    <a:pt x="199" y="459"/>
                  </a:lnTo>
                  <a:lnTo>
                    <a:pt x="196" y="459"/>
                  </a:lnTo>
                  <a:lnTo>
                    <a:pt x="196" y="462"/>
                  </a:lnTo>
                  <a:lnTo>
                    <a:pt x="196" y="462"/>
                  </a:lnTo>
                  <a:lnTo>
                    <a:pt x="194" y="464"/>
                  </a:lnTo>
                  <a:lnTo>
                    <a:pt x="194" y="464"/>
                  </a:lnTo>
                  <a:lnTo>
                    <a:pt x="194" y="464"/>
                  </a:lnTo>
                  <a:lnTo>
                    <a:pt x="191" y="466"/>
                  </a:lnTo>
                  <a:lnTo>
                    <a:pt x="191" y="466"/>
                  </a:lnTo>
                  <a:lnTo>
                    <a:pt x="191" y="466"/>
                  </a:lnTo>
                  <a:lnTo>
                    <a:pt x="189" y="466"/>
                  </a:lnTo>
                  <a:lnTo>
                    <a:pt x="189" y="466"/>
                  </a:lnTo>
                  <a:lnTo>
                    <a:pt x="189" y="466"/>
                  </a:lnTo>
                  <a:lnTo>
                    <a:pt x="187" y="466"/>
                  </a:lnTo>
                  <a:lnTo>
                    <a:pt x="184" y="464"/>
                  </a:lnTo>
                  <a:lnTo>
                    <a:pt x="182" y="464"/>
                  </a:lnTo>
                  <a:lnTo>
                    <a:pt x="182" y="464"/>
                  </a:lnTo>
                  <a:lnTo>
                    <a:pt x="182" y="466"/>
                  </a:lnTo>
                  <a:lnTo>
                    <a:pt x="182" y="466"/>
                  </a:lnTo>
                  <a:lnTo>
                    <a:pt x="182" y="469"/>
                  </a:lnTo>
                  <a:lnTo>
                    <a:pt x="182" y="469"/>
                  </a:lnTo>
                  <a:lnTo>
                    <a:pt x="182" y="471"/>
                  </a:lnTo>
                  <a:lnTo>
                    <a:pt x="182" y="471"/>
                  </a:lnTo>
                  <a:lnTo>
                    <a:pt x="182" y="474"/>
                  </a:lnTo>
                  <a:lnTo>
                    <a:pt x="182" y="474"/>
                  </a:lnTo>
                  <a:lnTo>
                    <a:pt x="184" y="474"/>
                  </a:lnTo>
                  <a:lnTo>
                    <a:pt x="187" y="474"/>
                  </a:lnTo>
                  <a:lnTo>
                    <a:pt x="187" y="476"/>
                  </a:lnTo>
                  <a:lnTo>
                    <a:pt x="189" y="476"/>
                  </a:lnTo>
                  <a:lnTo>
                    <a:pt x="189" y="476"/>
                  </a:lnTo>
                  <a:lnTo>
                    <a:pt x="191" y="478"/>
                  </a:lnTo>
                  <a:lnTo>
                    <a:pt x="196" y="485"/>
                  </a:lnTo>
                  <a:lnTo>
                    <a:pt x="199" y="485"/>
                  </a:lnTo>
                  <a:lnTo>
                    <a:pt x="199" y="485"/>
                  </a:lnTo>
                  <a:lnTo>
                    <a:pt x="201" y="485"/>
                  </a:lnTo>
                  <a:lnTo>
                    <a:pt x="201" y="488"/>
                  </a:lnTo>
                  <a:lnTo>
                    <a:pt x="203" y="488"/>
                  </a:lnTo>
                  <a:lnTo>
                    <a:pt x="206" y="493"/>
                  </a:lnTo>
                  <a:lnTo>
                    <a:pt x="206" y="493"/>
                  </a:lnTo>
                  <a:lnTo>
                    <a:pt x="206" y="493"/>
                  </a:lnTo>
                  <a:lnTo>
                    <a:pt x="208" y="493"/>
                  </a:lnTo>
                  <a:lnTo>
                    <a:pt x="208" y="493"/>
                  </a:lnTo>
                  <a:lnTo>
                    <a:pt x="210" y="495"/>
                  </a:lnTo>
                  <a:lnTo>
                    <a:pt x="210" y="495"/>
                  </a:lnTo>
                  <a:lnTo>
                    <a:pt x="215" y="497"/>
                  </a:lnTo>
                  <a:lnTo>
                    <a:pt x="217" y="500"/>
                  </a:lnTo>
                  <a:lnTo>
                    <a:pt x="220" y="500"/>
                  </a:lnTo>
                  <a:lnTo>
                    <a:pt x="220" y="502"/>
                  </a:lnTo>
                  <a:lnTo>
                    <a:pt x="220" y="502"/>
                  </a:lnTo>
                  <a:lnTo>
                    <a:pt x="222" y="504"/>
                  </a:lnTo>
                  <a:lnTo>
                    <a:pt x="222" y="507"/>
                  </a:lnTo>
                  <a:lnTo>
                    <a:pt x="222" y="507"/>
                  </a:lnTo>
                  <a:lnTo>
                    <a:pt x="225" y="507"/>
                  </a:lnTo>
                  <a:lnTo>
                    <a:pt x="225" y="507"/>
                  </a:lnTo>
                  <a:lnTo>
                    <a:pt x="225" y="507"/>
                  </a:lnTo>
                  <a:lnTo>
                    <a:pt x="225" y="507"/>
                  </a:lnTo>
                  <a:lnTo>
                    <a:pt x="227" y="507"/>
                  </a:lnTo>
                  <a:lnTo>
                    <a:pt x="227" y="509"/>
                  </a:lnTo>
                  <a:lnTo>
                    <a:pt x="232" y="519"/>
                  </a:lnTo>
                  <a:lnTo>
                    <a:pt x="232" y="519"/>
                  </a:lnTo>
                  <a:lnTo>
                    <a:pt x="232" y="519"/>
                  </a:lnTo>
                  <a:lnTo>
                    <a:pt x="232" y="519"/>
                  </a:lnTo>
                  <a:lnTo>
                    <a:pt x="232" y="519"/>
                  </a:lnTo>
                  <a:lnTo>
                    <a:pt x="232" y="519"/>
                  </a:lnTo>
                  <a:lnTo>
                    <a:pt x="234" y="519"/>
                  </a:lnTo>
                  <a:lnTo>
                    <a:pt x="234" y="519"/>
                  </a:lnTo>
                  <a:lnTo>
                    <a:pt x="234" y="519"/>
                  </a:lnTo>
                  <a:lnTo>
                    <a:pt x="234" y="519"/>
                  </a:lnTo>
                  <a:lnTo>
                    <a:pt x="239" y="519"/>
                  </a:lnTo>
                  <a:lnTo>
                    <a:pt x="241" y="516"/>
                  </a:lnTo>
                  <a:lnTo>
                    <a:pt x="241" y="516"/>
                  </a:lnTo>
                  <a:lnTo>
                    <a:pt x="241" y="519"/>
                  </a:lnTo>
                  <a:lnTo>
                    <a:pt x="244" y="519"/>
                  </a:lnTo>
                  <a:lnTo>
                    <a:pt x="244" y="519"/>
                  </a:lnTo>
                  <a:lnTo>
                    <a:pt x="244" y="521"/>
                  </a:lnTo>
                  <a:lnTo>
                    <a:pt x="244" y="521"/>
                  </a:lnTo>
                  <a:lnTo>
                    <a:pt x="246" y="521"/>
                  </a:lnTo>
                  <a:lnTo>
                    <a:pt x="251" y="521"/>
                  </a:lnTo>
                  <a:lnTo>
                    <a:pt x="251" y="521"/>
                  </a:lnTo>
                  <a:lnTo>
                    <a:pt x="251" y="521"/>
                  </a:lnTo>
                  <a:lnTo>
                    <a:pt x="253" y="521"/>
                  </a:lnTo>
                  <a:lnTo>
                    <a:pt x="253" y="521"/>
                  </a:lnTo>
                  <a:lnTo>
                    <a:pt x="251" y="511"/>
                  </a:lnTo>
                  <a:lnTo>
                    <a:pt x="251" y="511"/>
                  </a:lnTo>
                  <a:lnTo>
                    <a:pt x="251" y="511"/>
                  </a:lnTo>
                  <a:lnTo>
                    <a:pt x="253" y="504"/>
                  </a:lnTo>
                  <a:lnTo>
                    <a:pt x="255" y="500"/>
                  </a:lnTo>
                  <a:lnTo>
                    <a:pt x="255" y="500"/>
                  </a:lnTo>
                  <a:lnTo>
                    <a:pt x="255" y="497"/>
                  </a:lnTo>
                  <a:lnTo>
                    <a:pt x="255" y="495"/>
                  </a:lnTo>
                  <a:lnTo>
                    <a:pt x="255" y="495"/>
                  </a:lnTo>
                  <a:lnTo>
                    <a:pt x="255" y="495"/>
                  </a:lnTo>
                  <a:lnTo>
                    <a:pt x="255" y="493"/>
                  </a:lnTo>
                  <a:lnTo>
                    <a:pt x="255" y="493"/>
                  </a:lnTo>
                  <a:lnTo>
                    <a:pt x="255" y="493"/>
                  </a:lnTo>
                  <a:lnTo>
                    <a:pt x="255" y="490"/>
                  </a:lnTo>
                  <a:lnTo>
                    <a:pt x="255" y="485"/>
                  </a:lnTo>
                  <a:lnTo>
                    <a:pt x="253" y="483"/>
                  </a:lnTo>
                  <a:lnTo>
                    <a:pt x="253" y="483"/>
                  </a:lnTo>
                  <a:lnTo>
                    <a:pt x="255" y="481"/>
                  </a:lnTo>
                  <a:lnTo>
                    <a:pt x="255" y="476"/>
                  </a:lnTo>
                  <a:lnTo>
                    <a:pt x="255" y="476"/>
                  </a:lnTo>
                  <a:lnTo>
                    <a:pt x="258" y="471"/>
                  </a:lnTo>
                  <a:lnTo>
                    <a:pt x="258" y="469"/>
                  </a:lnTo>
                  <a:lnTo>
                    <a:pt x="258" y="469"/>
                  </a:lnTo>
                  <a:lnTo>
                    <a:pt x="258" y="466"/>
                  </a:lnTo>
                  <a:lnTo>
                    <a:pt x="260" y="466"/>
                  </a:lnTo>
                  <a:lnTo>
                    <a:pt x="260" y="464"/>
                  </a:lnTo>
                  <a:lnTo>
                    <a:pt x="260" y="464"/>
                  </a:lnTo>
                  <a:lnTo>
                    <a:pt x="262" y="464"/>
                  </a:lnTo>
                  <a:lnTo>
                    <a:pt x="262" y="462"/>
                  </a:lnTo>
                  <a:lnTo>
                    <a:pt x="262" y="462"/>
                  </a:lnTo>
                  <a:lnTo>
                    <a:pt x="262" y="462"/>
                  </a:lnTo>
                  <a:lnTo>
                    <a:pt x="265" y="462"/>
                  </a:lnTo>
                  <a:lnTo>
                    <a:pt x="270" y="457"/>
                  </a:lnTo>
                  <a:lnTo>
                    <a:pt x="270" y="457"/>
                  </a:lnTo>
                  <a:lnTo>
                    <a:pt x="272" y="457"/>
                  </a:lnTo>
                  <a:lnTo>
                    <a:pt x="279" y="455"/>
                  </a:lnTo>
                  <a:lnTo>
                    <a:pt x="279" y="455"/>
                  </a:lnTo>
                  <a:lnTo>
                    <a:pt x="281" y="455"/>
                  </a:lnTo>
                  <a:lnTo>
                    <a:pt x="281" y="452"/>
                  </a:lnTo>
                  <a:lnTo>
                    <a:pt x="281" y="452"/>
                  </a:lnTo>
                  <a:lnTo>
                    <a:pt x="281" y="452"/>
                  </a:lnTo>
                  <a:lnTo>
                    <a:pt x="281" y="450"/>
                  </a:lnTo>
                  <a:lnTo>
                    <a:pt x="281" y="450"/>
                  </a:lnTo>
                  <a:lnTo>
                    <a:pt x="281" y="450"/>
                  </a:lnTo>
                  <a:lnTo>
                    <a:pt x="284" y="450"/>
                  </a:lnTo>
                  <a:lnTo>
                    <a:pt x="284" y="450"/>
                  </a:lnTo>
                  <a:lnTo>
                    <a:pt x="284" y="450"/>
                  </a:lnTo>
                  <a:lnTo>
                    <a:pt x="286" y="450"/>
                  </a:lnTo>
                  <a:lnTo>
                    <a:pt x="286" y="450"/>
                  </a:lnTo>
                  <a:lnTo>
                    <a:pt x="288" y="450"/>
                  </a:lnTo>
                  <a:lnTo>
                    <a:pt x="288" y="450"/>
                  </a:lnTo>
                  <a:lnTo>
                    <a:pt x="291" y="450"/>
                  </a:lnTo>
                  <a:lnTo>
                    <a:pt x="291" y="450"/>
                  </a:lnTo>
                  <a:lnTo>
                    <a:pt x="291" y="450"/>
                  </a:lnTo>
                  <a:lnTo>
                    <a:pt x="293" y="450"/>
                  </a:lnTo>
                  <a:lnTo>
                    <a:pt x="293" y="452"/>
                  </a:lnTo>
                  <a:lnTo>
                    <a:pt x="293" y="452"/>
                  </a:lnTo>
                  <a:lnTo>
                    <a:pt x="296" y="452"/>
                  </a:lnTo>
                  <a:lnTo>
                    <a:pt x="298" y="452"/>
                  </a:lnTo>
                  <a:lnTo>
                    <a:pt x="300" y="452"/>
                  </a:lnTo>
                  <a:lnTo>
                    <a:pt x="303" y="455"/>
                  </a:lnTo>
                  <a:lnTo>
                    <a:pt x="305" y="455"/>
                  </a:lnTo>
                  <a:lnTo>
                    <a:pt x="305" y="455"/>
                  </a:lnTo>
                  <a:lnTo>
                    <a:pt x="305" y="455"/>
                  </a:lnTo>
                  <a:lnTo>
                    <a:pt x="305" y="457"/>
                  </a:lnTo>
                  <a:lnTo>
                    <a:pt x="307" y="457"/>
                  </a:lnTo>
                  <a:lnTo>
                    <a:pt x="307" y="459"/>
                  </a:lnTo>
                  <a:lnTo>
                    <a:pt x="307" y="459"/>
                  </a:lnTo>
                  <a:lnTo>
                    <a:pt x="310" y="459"/>
                  </a:lnTo>
                  <a:lnTo>
                    <a:pt x="310" y="462"/>
                  </a:lnTo>
                  <a:lnTo>
                    <a:pt x="312" y="462"/>
                  </a:lnTo>
                  <a:lnTo>
                    <a:pt x="315" y="464"/>
                  </a:lnTo>
                  <a:lnTo>
                    <a:pt x="315" y="466"/>
                  </a:lnTo>
                  <a:lnTo>
                    <a:pt x="317" y="469"/>
                  </a:lnTo>
                  <a:lnTo>
                    <a:pt x="317" y="471"/>
                  </a:lnTo>
                  <a:lnTo>
                    <a:pt x="317" y="471"/>
                  </a:lnTo>
                  <a:lnTo>
                    <a:pt x="319" y="471"/>
                  </a:lnTo>
                  <a:lnTo>
                    <a:pt x="319" y="474"/>
                  </a:lnTo>
                  <a:lnTo>
                    <a:pt x="319" y="474"/>
                  </a:lnTo>
                  <a:lnTo>
                    <a:pt x="319" y="476"/>
                  </a:lnTo>
                  <a:lnTo>
                    <a:pt x="319" y="476"/>
                  </a:lnTo>
                  <a:lnTo>
                    <a:pt x="319" y="476"/>
                  </a:lnTo>
                  <a:lnTo>
                    <a:pt x="319" y="478"/>
                  </a:lnTo>
                  <a:lnTo>
                    <a:pt x="326" y="478"/>
                  </a:lnTo>
                  <a:lnTo>
                    <a:pt x="326" y="478"/>
                  </a:lnTo>
                  <a:lnTo>
                    <a:pt x="329" y="478"/>
                  </a:lnTo>
                  <a:lnTo>
                    <a:pt x="329" y="478"/>
                  </a:lnTo>
                  <a:lnTo>
                    <a:pt x="329" y="478"/>
                  </a:lnTo>
                  <a:lnTo>
                    <a:pt x="329" y="476"/>
                  </a:lnTo>
                  <a:lnTo>
                    <a:pt x="331" y="476"/>
                  </a:lnTo>
                  <a:lnTo>
                    <a:pt x="331" y="476"/>
                  </a:lnTo>
                  <a:lnTo>
                    <a:pt x="331" y="476"/>
                  </a:lnTo>
                  <a:lnTo>
                    <a:pt x="333" y="476"/>
                  </a:lnTo>
                  <a:lnTo>
                    <a:pt x="333" y="476"/>
                  </a:lnTo>
                  <a:lnTo>
                    <a:pt x="336" y="476"/>
                  </a:lnTo>
                  <a:lnTo>
                    <a:pt x="338" y="476"/>
                  </a:lnTo>
                  <a:lnTo>
                    <a:pt x="338" y="476"/>
                  </a:lnTo>
                  <a:lnTo>
                    <a:pt x="338" y="476"/>
                  </a:lnTo>
                  <a:lnTo>
                    <a:pt x="338" y="474"/>
                  </a:lnTo>
                  <a:lnTo>
                    <a:pt x="338" y="474"/>
                  </a:lnTo>
                  <a:lnTo>
                    <a:pt x="338" y="471"/>
                  </a:lnTo>
                  <a:lnTo>
                    <a:pt x="338" y="471"/>
                  </a:lnTo>
                  <a:lnTo>
                    <a:pt x="341" y="471"/>
                  </a:lnTo>
                  <a:lnTo>
                    <a:pt x="341" y="471"/>
                  </a:lnTo>
                  <a:lnTo>
                    <a:pt x="341" y="469"/>
                  </a:lnTo>
                  <a:lnTo>
                    <a:pt x="341" y="469"/>
                  </a:lnTo>
                  <a:lnTo>
                    <a:pt x="341" y="469"/>
                  </a:lnTo>
                  <a:lnTo>
                    <a:pt x="348" y="466"/>
                  </a:lnTo>
                  <a:lnTo>
                    <a:pt x="348" y="466"/>
                  </a:lnTo>
                  <a:lnTo>
                    <a:pt x="352" y="466"/>
                  </a:lnTo>
                  <a:lnTo>
                    <a:pt x="352" y="466"/>
                  </a:lnTo>
                  <a:lnTo>
                    <a:pt x="352" y="464"/>
                  </a:lnTo>
                  <a:lnTo>
                    <a:pt x="352" y="464"/>
                  </a:lnTo>
                  <a:lnTo>
                    <a:pt x="355" y="464"/>
                  </a:lnTo>
                  <a:lnTo>
                    <a:pt x="355" y="464"/>
                  </a:lnTo>
                  <a:lnTo>
                    <a:pt x="355" y="462"/>
                  </a:lnTo>
                  <a:lnTo>
                    <a:pt x="355" y="462"/>
                  </a:lnTo>
                  <a:lnTo>
                    <a:pt x="355" y="462"/>
                  </a:lnTo>
                  <a:lnTo>
                    <a:pt x="355" y="459"/>
                  </a:lnTo>
                  <a:lnTo>
                    <a:pt x="352" y="459"/>
                  </a:lnTo>
                  <a:lnTo>
                    <a:pt x="348" y="455"/>
                  </a:lnTo>
                  <a:lnTo>
                    <a:pt x="348" y="455"/>
                  </a:lnTo>
                  <a:lnTo>
                    <a:pt x="348" y="452"/>
                  </a:lnTo>
                  <a:lnTo>
                    <a:pt x="348" y="452"/>
                  </a:lnTo>
                  <a:lnTo>
                    <a:pt x="348" y="450"/>
                  </a:lnTo>
                  <a:lnTo>
                    <a:pt x="348" y="450"/>
                  </a:lnTo>
                  <a:lnTo>
                    <a:pt x="348" y="448"/>
                  </a:lnTo>
                  <a:lnTo>
                    <a:pt x="348" y="445"/>
                  </a:lnTo>
                  <a:lnTo>
                    <a:pt x="348" y="445"/>
                  </a:lnTo>
                  <a:lnTo>
                    <a:pt x="350" y="445"/>
                  </a:lnTo>
                  <a:lnTo>
                    <a:pt x="350" y="443"/>
                  </a:lnTo>
                  <a:lnTo>
                    <a:pt x="350" y="443"/>
                  </a:lnTo>
                  <a:lnTo>
                    <a:pt x="350" y="440"/>
                  </a:lnTo>
                  <a:lnTo>
                    <a:pt x="352" y="438"/>
                  </a:lnTo>
                  <a:lnTo>
                    <a:pt x="352" y="438"/>
                  </a:lnTo>
                  <a:lnTo>
                    <a:pt x="352" y="436"/>
                  </a:lnTo>
                  <a:lnTo>
                    <a:pt x="352" y="433"/>
                  </a:lnTo>
                  <a:lnTo>
                    <a:pt x="355" y="433"/>
                  </a:lnTo>
                  <a:lnTo>
                    <a:pt x="355" y="429"/>
                  </a:lnTo>
                  <a:lnTo>
                    <a:pt x="355" y="429"/>
                  </a:lnTo>
                  <a:lnTo>
                    <a:pt x="355" y="429"/>
                  </a:lnTo>
                  <a:lnTo>
                    <a:pt x="355" y="426"/>
                  </a:lnTo>
                  <a:lnTo>
                    <a:pt x="357" y="422"/>
                  </a:lnTo>
                  <a:lnTo>
                    <a:pt x="360" y="422"/>
                  </a:lnTo>
                  <a:lnTo>
                    <a:pt x="360" y="422"/>
                  </a:lnTo>
                  <a:lnTo>
                    <a:pt x="360" y="419"/>
                  </a:lnTo>
                  <a:lnTo>
                    <a:pt x="360" y="417"/>
                  </a:lnTo>
                  <a:lnTo>
                    <a:pt x="360" y="417"/>
                  </a:lnTo>
                  <a:lnTo>
                    <a:pt x="360" y="414"/>
                  </a:lnTo>
                  <a:lnTo>
                    <a:pt x="362" y="414"/>
                  </a:lnTo>
                  <a:lnTo>
                    <a:pt x="362" y="414"/>
                  </a:lnTo>
                  <a:lnTo>
                    <a:pt x="364" y="410"/>
                  </a:lnTo>
                  <a:lnTo>
                    <a:pt x="367" y="405"/>
                  </a:lnTo>
                  <a:lnTo>
                    <a:pt x="367" y="405"/>
                  </a:lnTo>
                  <a:lnTo>
                    <a:pt x="367" y="405"/>
                  </a:lnTo>
                  <a:lnTo>
                    <a:pt x="367" y="403"/>
                  </a:lnTo>
                  <a:lnTo>
                    <a:pt x="367" y="403"/>
                  </a:lnTo>
                  <a:lnTo>
                    <a:pt x="367" y="403"/>
                  </a:lnTo>
                  <a:lnTo>
                    <a:pt x="369" y="400"/>
                  </a:lnTo>
                  <a:lnTo>
                    <a:pt x="369" y="400"/>
                  </a:lnTo>
                  <a:lnTo>
                    <a:pt x="369" y="400"/>
                  </a:lnTo>
                  <a:lnTo>
                    <a:pt x="371" y="400"/>
                  </a:lnTo>
                  <a:lnTo>
                    <a:pt x="371" y="398"/>
                  </a:lnTo>
                  <a:lnTo>
                    <a:pt x="374" y="398"/>
                  </a:lnTo>
                  <a:lnTo>
                    <a:pt x="374" y="398"/>
                  </a:lnTo>
                  <a:lnTo>
                    <a:pt x="374" y="395"/>
                  </a:lnTo>
                  <a:lnTo>
                    <a:pt x="374" y="395"/>
                  </a:lnTo>
                  <a:lnTo>
                    <a:pt x="374" y="395"/>
                  </a:lnTo>
                  <a:lnTo>
                    <a:pt x="374" y="395"/>
                  </a:lnTo>
                  <a:lnTo>
                    <a:pt x="376" y="393"/>
                  </a:lnTo>
                  <a:lnTo>
                    <a:pt x="397" y="393"/>
                  </a:lnTo>
                  <a:lnTo>
                    <a:pt x="466" y="393"/>
                  </a:lnTo>
                  <a:lnTo>
                    <a:pt x="459" y="308"/>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p:cNvSpPr>
            <p:nvPr/>
          </p:nvSpPr>
          <p:spPr bwMode="auto">
            <a:xfrm>
              <a:off x="2631" y="1592"/>
              <a:ext cx="550" cy="450"/>
            </a:xfrm>
            <a:custGeom>
              <a:avLst/>
              <a:gdLst>
                <a:gd name="T0" fmla="*/ 533 w 550"/>
                <a:gd name="T1" fmla="*/ 308 h 450"/>
                <a:gd name="T2" fmla="*/ 535 w 550"/>
                <a:gd name="T3" fmla="*/ 277 h 450"/>
                <a:gd name="T4" fmla="*/ 535 w 550"/>
                <a:gd name="T5" fmla="*/ 249 h 450"/>
                <a:gd name="T6" fmla="*/ 512 w 550"/>
                <a:gd name="T7" fmla="*/ 241 h 450"/>
                <a:gd name="T8" fmla="*/ 417 w 550"/>
                <a:gd name="T9" fmla="*/ 227 h 450"/>
                <a:gd name="T10" fmla="*/ 417 w 550"/>
                <a:gd name="T11" fmla="*/ 213 h 450"/>
                <a:gd name="T12" fmla="*/ 412 w 550"/>
                <a:gd name="T13" fmla="*/ 173 h 450"/>
                <a:gd name="T14" fmla="*/ 415 w 550"/>
                <a:gd name="T15" fmla="*/ 142 h 450"/>
                <a:gd name="T16" fmla="*/ 419 w 550"/>
                <a:gd name="T17" fmla="*/ 128 h 450"/>
                <a:gd name="T18" fmla="*/ 410 w 550"/>
                <a:gd name="T19" fmla="*/ 99 h 450"/>
                <a:gd name="T20" fmla="*/ 419 w 550"/>
                <a:gd name="T21" fmla="*/ 69 h 450"/>
                <a:gd name="T22" fmla="*/ 396 w 550"/>
                <a:gd name="T23" fmla="*/ 57 h 450"/>
                <a:gd name="T24" fmla="*/ 382 w 550"/>
                <a:gd name="T25" fmla="*/ 66 h 450"/>
                <a:gd name="T26" fmla="*/ 365 w 550"/>
                <a:gd name="T27" fmla="*/ 50 h 450"/>
                <a:gd name="T28" fmla="*/ 351 w 550"/>
                <a:gd name="T29" fmla="*/ 33 h 450"/>
                <a:gd name="T30" fmla="*/ 337 w 550"/>
                <a:gd name="T31" fmla="*/ 28 h 450"/>
                <a:gd name="T32" fmla="*/ 320 w 550"/>
                <a:gd name="T33" fmla="*/ 2 h 450"/>
                <a:gd name="T34" fmla="*/ 247 w 550"/>
                <a:gd name="T35" fmla="*/ 14 h 450"/>
                <a:gd name="T36" fmla="*/ 228 w 550"/>
                <a:gd name="T37" fmla="*/ 26 h 450"/>
                <a:gd name="T38" fmla="*/ 225 w 550"/>
                <a:gd name="T39" fmla="*/ 45 h 450"/>
                <a:gd name="T40" fmla="*/ 211 w 550"/>
                <a:gd name="T41" fmla="*/ 54 h 450"/>
                <a:gd name="T42" fmla="*/ 211 w 550"/>
                <a:gd name="T43" fmla="*/ 76 h 450"/>
                <a:gd name="T44" fmla="*/ 187 w 550"/>
                <a:gd name="T45" fmla="*/ 76 h 450"/>
                <a:gd name="T46" fmla="*/ 161 w 550"/>
                <a:gd name="T47" fmla="*/ 76 h 450"/>
                <a:gd name="T48" fmla="*/ 147 w 550"/>
                <a:gd name="T49" fmla="*/ 99 h 450"/>
                <a:gd name="T50" fmla="*/ 133 w 550"/>
                <a:gd name="T51" fmla="*/ 111 h 450"/>
                <a:gd name="T52" fmla="*/ 124 w 550"/>
                <a:gd name="T53" fmla="*/ 99 h 450"/>
                <a:gd name="T54" fmla="*/ 105 w 550"/>
                <a:gd name="T55" fmla="*/ 114 h 450"/>
                <a:gd name="T56" fmla="*/ 86 w 550"/>
                <a:gd name="T57" fmla="*/ 123 h 450"/>
                <a:gd name="T58" fmla="*/ 69 w 550"/>
                <a:gd name="T59" fmla="*/ 109 h 450"/>
                <a:gd name="T60" fmla="*/ 34 w 550"/>
                <a:gd name="T61" fmla="*/ 111 h 450"/>
                <a:gd name="T62" fmla="*/ 5 w 550"/>
                <a:gd name="T63" fmla="*/ 140 h 450"/>
                <a:gd name="T64" fmla="*/ 55 w 550"/>
                <a:gd name="T65" fmla="*/ 142 h 450"/>
                <a:gd name="T66" fmla="*/ 76 w 550"/>
                <a:gd name="T67" fmla="*/ 140 h 450"/>
                <a:gd name="T68" fmla="*/ 86 w 550"/>
                <a:gd name="T69" fmla="*/ 137 h 450"/>
                <a:gd name="T70" fmla="*/ 97 w 550"/>
                <a:gd name="T71" fmla="*/ 144 h 450"/>
                <a:gd name="T72" fmla="*/ 114 w 550"/>
                <a:gd name="T73" fmla="*/ 135 h 450"/>
                <a:gd name="T74" fmla="*/ 121 w 550"/>
                <a:gd name="T75" fmla="*/ 173 h 450"/>
                <a:gd name="T76" fmla="*/ 109 w 550"/>
                <a:gd name="T77" fmla="*/ 196 h 450"/>
                <a:gd name="T78" fmla="*/ 112 w 550"/>
                <a:gd name="T79" fmla="*/ 220 h 450"/>
                <a:gd name="T80" fmla="*/ 116 w 550"/>
                <a:gd name="T81" fmla="*/ 244 h 450"/>
                <a:gd name="T82" fmla="*/ 116 w 550"/>
                <a:gd name="T83" fmla="*/ 265 h 450"/>
                <a:gd name="T84" fmla="*/ 128 w 550"/>
                <a:gd name="T85" fmla="*/ 286 h 450"/>
                <a:gd name="T86" fmla="*/ 135 w 550"/>
                <a:gd name="T87" fmla="*/ 296 h 450"/>
                <a:gd name="T88" fmla="*/ 142 w 550"/>
                <a:gd name="T89" fmla="*/ 312 h 450"/>
                <a:gd name="T90" fmla="*/ 164 w 550"/>
                <a:gd name="T91" fmla="*/ 327 h 450"/>
                <a:gd name="T92" fmla="*/ 176 w 550"/>
                <a:gd name="T93" fmla="*/ 334 h 450"/>
                <a:gd name="T94" fmla="*/ 185 w 550"/>
                <a:gd name="T95" fmla="*/ 346 h 450"/>
                <a:gd name="T96" fmla="*/ 204 w 550"/>
                <a:gd name="T97" fmla="*/ 353 h 450"/>
                <a:gd name="T98" fmla="*/ 230 w 550"/>
                <a:gd name="T99" fmla="*/ 357 h 450"/>
                <a:gd name="T100" fmla="*/ 263 w 550"/>
                <a:gd name="T101" fmla="*/ 365 h 450"/>
                <a:gd name="T102" fmla="*/ 285 w 550"/>
                <a:gd name="T103" fmla="*/ 369 h 450"/>
                <a:gd name="T104" fmla="*/ 296 w 550"/>
                <a:gd name="T105" fmla="*/ 376 h 450"/>
                <a:gd name="T106" fmla="*/ 311 w 550"/>
                <a:gd name="T107" fmla="*/ 391 h 450"/>
                <a:gd name="T108" fmla="*/ 327 w 550"/>
                <a:gd name="T109" fmla="*/ 395 h 450"/>
                <a:gd name="T110" fmla="*/ 353 w 550"/>
                <a:gd name="T111" fmla="*/ 407 h 450"/>
                <a:gd name="T112" fmla="*/ 372 w 550"/>
                <a:gd name="T113" fmla="*/ 419 h 450"/>
                <a:gd name="T114" fmla="*/ 398 w 550"/>
                <a:gd name="T115" fmla="*/ 438 h 450"/>
                <a:gd name="T116" fmla="*/ 438 w 550"/>
                <a:gd name="T117" fmla="*/ 438 h 450"/>
                <a:gd name="T118" fmla="*/ 467 w 550"/>
                <a:gd name="T119" fmla="*/ 443 h 450"/>
                <a:gd name="T120" fmla="*/ 514 w 550"/>
                <a:gd name="T121" fmla="*/ 405 h 450"/>
                <a:gd name="T122" fmla="*/ 533 w 550"/>
                <a:gd name="T123" fmla="*/ 381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50" h="450">
                  <a:moveTo>
                    <a:pt x="550" y="346"/>
                  </a:moveTo>
                  <a:lnTo>
                    <a:pt x="547" y="346"/>
                  </a:lnTo>
                  <a:lnTo>
                    <a:pt x="545" y="341"/>
                  </a:lnTo>
                  <a:lnTo>
                    <a:pt x="545" y="339"/>
                  </a:lnTo>
                  <a:lnTo>
                    <a:pt x="545" y="336"/>
                  </a:lnTo>
                  <a:lnTo>
                    <a:pt x="545" y="336"/>
                  </a:lnTo>
                  <a:lnTo>
                    <a:pt x="545" y="327"/>
                  </a:lnTo>
                  <a:lnTo>
                    <a:pt x="545" y="324"/>
                  </a:lnTo>
                  <a:lnTo>
                    <a:pt x="543" y="324"/>
                  </a:lnTo>
                  <a:lnTo>
                    <a:pt x="540" y="320"/>
                  </a:lnTo>
                  <a:lnTo>
                    <a:pt x="540" y="317"/>
                  </a:lnTo>
                  <a:lnTo>
                    <a:pt x="538" y="312"/>
                  </a:lnTo>
                  <a:lnTo>
                    <a:pt x="535" y="310"/>
                  </a:lnTo>
                  <a:lnTo>
                    <a:pt x="535" y="308"/>
                  </a:lnTo>
                  <a:lnTo>
                    <a:pt x="535" y="308"/>
                  </a:lnTo>
                  <a:lnTo>
                    <a:pt x="535" y="308"/>
                  </a:lnTo>
                  <a:lnTo>
                    <a:pt x="533" y="308"/>
                  </a:lnTo>
                  <a:lnTo>
                    <a:pt x="533" y="308"/>
                  </a:lnTo>
                  <a:lnTo>
                    <a:pt x="531" y="308"/>
                  </a:lnTo>
                  <a:lnTo>
                    <a:pt x="531" y="308"/>
                  </a:lnTo>
                  <a:lnTo>
                    <a:pt x="531" y="308"/>
                  </a:lnTo>
                  <a:lnTo>
                    <a:pt x="528" y="305"/>
                  </a:lnTo>
                  <a:lnTo>
                    <a:pt x="528" y="305"/>
                  </a:lnTo>
                  <a:lnTo>
                    <a:pt x="528" y="303"/>
                  </a:lnTo>
                  <a:lnTo>
                    <a:pt x="528" y="301"/>
                  </a:lnTo>
                  <a:lnTo>
                    <a:pt x="528" y="298"/>
                  </a:lnTo>
                  <a:lnTo>
                    <a:pt x="528" y="296"/>
                  </a:lnTo>
                  <a:lnTo>
                    <a:pt x="528" y="296"/>
                  </a:lnTo>
                  <a:lnTo>
                    <a:pt x="526" y="289"/>
                  </a:lnTo>
                  <a:lnTo>
                    <a:pt x="526" y="284"/>
                  </a:lnTo>
                  <a:lnTo>
                    <a:pt x="528" y="284"/>
                  </a:lnTo>
                  <a:lnTo>
                    <a:pt x="528" y="284"/>
                  </a:lnTo>
                  <a:lnTo>
                    <a:pt x="528" y="282"/>
                  </a:lnTo>
                  <a:lnTo>
                    <a:pt x="533" y="279"/>
                  </a:lnTo>
                  <a:lnTo>
                    <a:pt x="533" y="277"/>
                  </a:lnTo>
                  <a:lnTo>
                    <a:pt x="535" y="277"/>
                  </a:lnTo>
                  <a:lnTo>
                    <a:pt x="535" y="275"/>
                  </a:lnTo>
                  <a:lnTo>
                    <a:pt x="538" y="275"/>
                  </a:lnTo>
                  <a:lnTo>
                    <a:pt x="538" y="272"/>
                  </a:lnTo>
                  <a:lnTo>
                    <a:pt x="538" y="272"/>
                  </a:lnTo>
                  <a:lnTo>
                    <a:pt x="538" y="270"/>
                  </a:lnTo>
                  <a:lnTo>
                    <a:pt x="540" y="270"/>
                  </a:lnTo>
                  <a:lnTo>
                    <a:pt x="540" y="270"/>
                  </a:lnTo>
                  <a:lnTo>
                    <a:pt x="540" y="270"/>
                  </a:lnTo>
                  <a:lnTo>
                    <a:pt x="543" y="270"/>
                  </a:lnTo>
                  <a:lnTo>
                    <a:pt x="543" y="268"/>
                  </a:lnTo>
                  <a:lnTo>
                    <a:pt x="543" y="268"/>
                  </a:lnTo>
                  <a:lnTo>
                    <a:pt x="543" y="265"/>
                  </a:lnTo>
                  <a:lnTo>
                    <a:pt x="538" y="258"/>
                  </a:lnTo>
                  <a:lnTo>
                    <a:pt x="538" y="256"/>
                  </a:lnTo>
                  <a:lnTo>
                    <a:pt x="538" y="256"/>
                  </a:lnTo>
                  <a:lnTo>
                    <a:pt x="538" y="253"/>
                  </a:lnTo>
                  <a:lnTo>
                    <a:pt x="538" y="253"/>
                  </a:lnTo>
                  <a:lnTo>
                    <a:pt x="535" y="249"/>
                  </a:lnTo>
                  <a:lnTo>
                    <a:pt x="535" y="249"/>
                  </a:lnTo>
                  <a:lnTo>
                    <a:pt x="533" y="246"/>
                  </a:lnTo>
                  <a:lnTo>
                    <a:pt x="533" y="246"/>
                  </a:lnTo>
                  <a:lnTo>
                    <a:pt x="531" y="246"/>
                  </a:lnTo>
                  <a:lnTo>
                    <a:pt x="531" y="246"/>
                  </a:lnTo>
                  <a:lnTo>
                    <a:pt x="528" y="246"/>
                  </a:lnTo>
                  <a:lnTo>
                    <a:pt x="528" y="246"/>
                  </a:lnTo>
                  <a:lnTo>
                    <a:pt x="528" y="246"/>
                  </a:lnTo>
                  <a:lnTo>
                    <a:pt x="524" y="244"/>
                  </a:lnTo>
                  <a:lnTo>
                    <a:pt x="524" y="244"/>
                  </a:lnTo>
                  <a:lnTo>
                    <a:pt x="524" y="246"/>
                  </a:lnTo>
                  <a:lnTo>
                    <a:pt x="521" y="246"/>
                  </a:lnTo>
                  <a:lnTo>
                    <a:pt x="521" y="246"/>
                  </a:lnTo>
                  <a:lnTo>
                    <a:pt x="521" y="246"/>
                  </a:lnTo>
                  <a:lnTo>
                    <a:pt x="517" y="244"/>
                  </a:lnTo>
                  <a:lnTo>
                    <a:pt x="517" y="244"/>
                  </a:lnTo>
                  <a:lnTo>
                    <a:pt x="514" y="244"/>
                  </a:lnTo>
                  <a:lnTo>
                    <a:pt x="512" y="241"/>
                  </a:lnTo>
                  <a:lnTo>
                    <a:pt x="512" y="241"/>
                  </a:lnTo>
                  <a:lnTo>
                    <a:pt x="512" y="241"/>
                  </a:lnTo>
                  <a:lnTo>
                    <a:pt x="509" y="244"/>
                  </a:lnTo>
                  <a:lnTo>
                    <a:pt x="507" y="244"/>
                  </a:lnTo>
                  <a:lnTo>
                    <a:pt x="507" y="246"/>
                  </a:lnTo>
                  <a:lnTo>
                    <a:pt x="507" y="246"/>
                  </a:lnTo>
                  <a:lnTo>
                    <a:pt x="505" y="244"/>
                  </a:lnTo>
                  <a:lnTo>
                    <a:pt x="502" y="241"/>
                  </a:lnTo>
                  <a:lnTo>
                    <a:pt x="500" y="239"/>
                  </a:lnTo>
                  <a:lnTo>
                    <a:pt x="500" y="239"/>
                  </a:lnTo>
                  <a:lnTo>
                    <a:pt x="500" y="237"/>
                  </a:lnTo>
                  <a:lnTo>
                    <a:pt x="502" y="237"/>
                  </a:lnTo>
                  <a:lnTo>
                    <a:pt x="500" y="237"/>
                  </a:lnTo>
                  <a:lnTo>
                    <a:pt x="419" y="237"/>
                  </a:lnTo>
                  <a:lnTo>
                    <a:pt x="417" y="234"/>
                  </a:lnTo>
                  <a:lnTo>
                    <a:pt x="415" y="234"/>
                  </a:lnTo>
                  <a:lnTo>
                    <a:pt x="415" y="232"/>
                  </a:lnTo>
                  <a:lnTo>
                    <a:pt x="417" y="227"/>
                  </a:lnTo>
                  <a:lnTo>
                    <a:pt x="417" y="225"/>
                  </a:lnTo>
                  <a:lnTo>
                    <a:pt x="417" y="225"/>
                  </a:lnTo>
                  <a:lnTo>
                    <a:pt x="417" y="220"/>
                  </a:lnTo>
                  <a:lnTo>
                    <a:pt x="417" y="220"/>
                  </a:lnTo>
                  <a:lnTo>
                    <a:pt x="417" y="218"/>
                  </a:lnTo>
                  <a:lnTo>
                    <a:pt x="417" y="218"/>
                  </a:lnTo>
                  <a:lnTo>
                    <a:pt x="417" y="218"/>
                  </a:lnTo>
                  <a:lnTo>
                    <a:pt x="417" y="218"/>
                  </a:lnTo>
                  <a:lnTo>
                    <a:pt x="419" y="218"/>
                  </a:lnTo>
                  <a:lnTo>
                    <a:pt x="419" y="218"/>
                  </a:lnTo>
                  <a:lnTo>
                    <a:pt x="419" y="218"/>
                  </a:lnTo>
                  <a:lnTo>
                    <a:pt x="419" y="215"/>
                  </a:lnTo>
                  <a:lnTo>
                    <a:pt x="419" y="213"/>
                  </a:lnTo>
                  <a:lnTo>
                    <a:pt x="419" y="213"/>
                  </a:lnTo>
                  <a:lnTo>
                    <a:pt x="419" y="213"/>
                  </a:lnTo>
                  <a:lnTo>
                    <a:pt x="419" y="213"/>
                  </a:lnTo>
                  <a:lnTo>
                    <a:pt x="417" y="213"/>
                  </a:lnTo>
                  <a:lnTo>
                    <a:pt x="417" y="213"/>
                  </a:lnTo>
                  <a:lnTo>
                    <a:pt x="417" y="211"/>
                  </a:lnTo>
                  <a:lnTo>
                    <a:pt x="417" y="208"/>
                  </a:lnTo>
                  <a:lnTo>
                    <a:pt x="417" y="206"/>
                  </a:lnTo>
                  <a:lnTo>
                    <a:pt x="419" y="201"/>
                  </a:lnTo>
                  <a:lnTo>
                    <a:pt x="419" y="196"/>
                  </a:lnTo>
                  <a:lnTo>
                    <a:pt x="419" y="194"/>
                  </a:lnTo>
                  <a:lnTo>
                    <a:pt x="419" y="192"/>
                  </a:lnTo>
                  <a:lnTo>
                    <a:pt x="419" y="192"/>
                  </a:lnTo>
                  <a:lnTo>
                    <a:pt x="419" y="189"/>
                  </a:lnTo>
                  <a:lnTo>
                    <a:pt x="419" y="189"/>
                  </a:lnTo>
                  <a:lnTo>
                    <a:pt x="417" y="187"/>
                  </a:lnTo>
                  <a:lnTo>
                    <a:pt x="417" y="187"/>
                  </a:lnTo>
                  <a:lnTo>
                    <a:pt x="417" y="185"/>
                  </a:lnTo>
                  <a:lnTo>
                    <a:pt x="412" y="178"/>
                  </a:lnTo>
                  <a:lnTo>
                    <a:pt x="412" y="178"/>
                  </a:lnTo>
                  <a:lnTo>
                    <a:pt x="412" y="175"/>
                  </a:lnTo>
                  <a:lnTo>
                    <a:pt x="412" y="173"/>
                  </a:lnTo>
                  <a:lnTo>
                    <a:pt x="412" y="173"/>
                  </a:lnTo>
                  <a:lnTo>
                    <a:pt x="412" y="170"/>
                  </a:lnTo>
                  <a:lnTo>
                    <a:pt x="412" y="170"/>
                  </a:lnTo>
                  <a:lnTo>
                    <a:pt x="412" y="168"/>
                  </a:lnTo>
                  <a:lnTo>
                    <a:pt x="412" y="168"/>
                  </a:lnTo>
                  <a:lnTo>
                    <a:pt x="412" y="166"/>
                  </a:lnTo>
                  <a:lnTo>
                    <a:pt x="412" y="163"/>
                  </a:lnTo>
                  <a:lnTo>
                    <a:pt x="412" y="161"/>
                  </a:lnTo>
                  <a:lnTo>
                    <a:pt x="412" y="161"/>
                  </a:lnTo>
                  <a:lnTo>
                    <a:pt x="415" y="156"/>
                  </a:lnTo>
                  <a:lnTo>
                    <a:pt x="415" y="156"/>
                  </a:lnTo>
                  <a:lnTo>
                    <a:pt x="415" y="156"/>
                  </a:lnTo>
                  <a:lnTo>
                    <a:pt x="415" y="154"/>
                  </a:lnTo>
                  <a:lnTo>
                    <a:pt x="415" y="152"/>
                  </a:lnTo>
                  <a:lnTo>
                    <a:pt x="415" y="152"/>
                  </a:lnTo>
                  <a:lnTo>
                    <a:pt x="415" y="149"/>
                  </a:lnTo>
                  <a:lnTo>
                    <a:pt x="417" y="147"/>
                  </a:lnTo>
                  <a:lnTo>
                    <a:pt x="417" y="147"/>
                  </a:lnTo>
                  <a:lnTo>
                    <a:pt x="415" y="142"/>
                  </a:lnTo>
                  <a:lnTo>
                    <a:pt x="415" y="142"/>
                  </a:lnTo>
                  <a:lnTo>
                    <a:pt x="415" y="140"/>
                  </a:lnTo>
                  <a:lnTo>
                    <a:pt x="415" y="137"/>
                  </a:lnTo>
                  <a:lnTo>
                    <a:pt x="412" y="137"/>
                  </a:lnTo>
                  <a:lnTo>
                    <a:pt x="412" y="137"/>
                  </a:lnTo>
                  <a:lnTo>
                    <a:pt x="412" y="135"/>
                  </a:lnTo>
                  <a:lnTo>
                    <a:pt x="412" y="135"/>
                  </a:lnTo>
                  <a:lnTo>
                    <a:pt x="412" y="135"/>
                  </a:lnTo>
                  <a:lnTo>
                    <a:pt x="415" y="135"/>
                  </a:lnTo>
                  <a:lnTo>
                    <a:pt x="415" y="135"/>
                  </a:lnTo>
                  <a:lnTo>
                    <a:pt x="417" y="133"/>
                  </a:lnTo>
                  <a:lnTo>
                    <a:pt x="417" y="130"/>
                  </a:lnTo>
                  <a:lnTo>
                    <a:pt x="417" y="130"/>
                  </a:lnTo>
                  <a:lnTo>
                    <a:pt x="417" y="130"/>
                  </a:lnTo>
                  <a:lnTo>
                    <a:pt x="419" y="130"/>
                  </a:lnTo>
                  <a:lnTo>
                    <a:pt x="419" y="128"/>
                  </a:lnTo>
                  <a:lnTo>
                    <a:pt x="419" y="128"/>
                  </a:lnTo>
                  <a:lnTo>
                    <a:pt x="419" y="128"/>
                  </a:lnTo>
                  <a:lnTo>
                    <a:pt x="417" y="125"/>
                  </a:lnTo>
                  <a:lnTo>
                    <a:pt x="417" y="125"/>
                  </a:lnTo>
                  <a:lnTo>
                    <a:pt x="417" y="125"/>
                  </a:lnTo>
                  <a:lnTo>
                    <a:pt x="417" y="123"/>
                  </a:lnTo>
                  <a:lnTo>
                    <a:pt x="415" y="123"/>
                  </a:lnTo>
                  <a:lnTo>
                    <a:pt x="412" y="114"/>
                  </a:lnTo>
                  <a:lnTo>
                    <a:pt x="415" y="111"/>
                  </a:lnTo>
                  <a:lnTo>
                    <a:pt x="415" y="111"/>
                  </a:lnTo>
                  <a:lnTo>
                    <a:pt x="412" y="109"/>
                  </a:lnTo>
                  <a:lnTo>
                    <a:pt x="412" y="109"/>
                  </a:lnTo>
                  <a:lnTo>
                    <a:pt x="412" y="107"/>
                  </a:lnTo>
                  <a:lnTo>
                    <a:pt x="410" y="107"/>
                  </a:lnTo>
                  <a:lnTo>
                    <a:pt x="410" y="104"/>
                  </a:lnTo>
                  <a:lnTo>
                    <a:pt x="410" y="104"/>
                  </a:lnTo>
                  <a:lnTo>
                    <a:pt x="408" y="104"/>
                  </a:lnTo>
                  <a:lnTo>
                    <a:pt x="410" y="102"/>
                  </a:lnTo>
                  <a:lnTo>
                    <a:pt x="410" y="99"/>
                  </a:lnTo>
                  <a:lnTo>
                    <a:pt x="410" y="99"/>
                  </a:lnTo>
                  <a:lnTo>
                    <a:pt x="410" y="97"/>
                  </a:lnTo>
                  <a:lnTo>
                    <a:pt x="410" y="97"/>
                  </a:lnTo>
                  <a:lnTo>
                    <a:pt x="410" y="97"/>
                  </a:lnTo>
                  <a:lnTo>
                    <a:pt x="412" y="97"/>
                  </a:lnTo>
                  <a:lnTo>
                    <a:pt x="415" y="97"/>
                  </a:lnTo>
                  <a:lnTo>
                    <a:pt x="415" y="97"/>
                  </a:lnTo>
                  <a:lnTo>
                    <a:pt x="415" y="95"/>
                  </a:lnTo>
                  <a:lnTo>
                    <a:pt x="415" y="95"/>
                  </a:lnTo>
                  <a:lnTo>
                    <a:pt x="415" y="95"/>
                  </a:lnTo>
                  <a:lnTo>
                    <a:pt x="412" y="88"/>
                  </a:lnTo>
                  <a:lnTo>
                    <a:pt x="412" y="88"/>
                  </a:lnTo>
                  <a:lnTo>
                    <a:pt x="412" y="85"/>
                  </a:lnTo>
                  <a:lnTo>
                    <a:pt x="412" y="85"/>
                  </a:lnTo>
                  <a:lnTo>
                    <a:pt x="415" y="78"/>
                  </a:lnTo>
                  <a:lnTo>
                    <a:pt x="419" y="71"/>
                  </a:lnTo>
                  <a:lnTo>
                    <a:pt x="419" y="71"/>
                  </a:lnTo>
                  <a:lnTo>
                    <a:pt x="419" y="69"/>
                  </a:lnTo>
                  <a:lnTo>
                    <a:pt x="419" y="69"/>
                  </a:lnTo>
                  <a:lnTo>
                    <a:pt x="417" y="66"/>
                  </a:lnTo>
                  <a:lnTo>
                    <a:pt x="417" y="66"/>
                  </a:lnTo>
                  <a:lnTo>
                    <a:pt x="415" y="64"/>
                  </a:lnTo>
                  <a:lnTo>
                    <a:pt x="412" y="62"/>
                  </a:lnTo>
                  <a:lnTo>
                    <a:pt x="408" y="59"/>
                  </a:lnTo>
                  <a:lnTo>
                    <a:pt x="410" y="57"/>
                  </a:lnTo>
                  <a:lnTo>
                    <a:pt x="410" y="57"/>
                  </a:lnTo>
                  <a:lnTo>
                    <a:pt x="408" y="54"/>
                  </a:lnTo>
                  <a:lnTo>
                    <a:pt x="408" y="54"/>
                  </a:lnTo>
                  <a:lnTo>
                    <a:pt x="403" y="54"/>
                  </a:lnTo>
                  <a:lnTo>
                    <a:pt x="401" y="54"/>
                  </a:lnTo>
                  <a:lnTo>
                    <a:pt x="401" y="54"/>
                  </a:lnTo>
                  <a:lnTo>
                    <a:pt x="398" y="54"/>
                  </a:lnTo>
                  <a:lnTo>
                    <a:pt x="398" y="54"/>
                  </a:lnTo>
                  <a:lnTo>
                    <a:pt x="398" y="57"/>
                  </a:lnTo>
                  <a:lnTo>
                    <a:pt x="396" y="57"/>
                  </a:lnTo>
                  <a:lnTo>
                    <a:pt x="396" y="57"/>
                  </a:lnTo>
                  <a:lnTo>
                    <a:pt x="396" y="57"/>
                  </a:lnTo>
                  <a:lnTo>
                    <a:pt x="393" y="57"/>
                  </a:lnTo>
                  <a:lnTo>
                    <a:pt x="391" y="57"/>
                  </a:lnTo>
                  <a:lnTo>
                    <a:pt x="391" y="59"/>
                  </a:lnTo>
                  <a:lnTo>
                    <a:pt x="391" y="59"/>
                  </a:lnTo>
                  <a:lnTo>
                    <a:pt x="391" y="59"/>
                  </a:lnTo>
                  <a:lnTo>
                    <a:pt x="389" y="59"/>
                  </a:lnTo>
                  <a:lnTo>
                    <a:pt x="389" y="62"/>
                  </a:lnTo>
                  <a:lnTo>
                    <a:pt x="389" y="64"/>
                  </a:lnTo>
                  <a:lnTo>
                    <a:pt x="389" y="64"/>
                  </a:lnTo>
                  <a:lnTo>
                    <a:pt x="389" y="66"/>
                  </a:lnTo>
                  <a:lnTo>
                    <a:pt x="389" y="66"/>
                  </a:lnTo>
                  <a:lnTo>
                    <a:pt x="389" y="66"/>
                  </a:lnTo>
                  <a:lnTo>
                    <a:pt x="386" y="66"/>
                  </a:lnTo>
                  <a:lnTo>
                    <a:pt x="386" y="69"/>
                  </a:lnTo>
                  <a:lnTo>
                    <a:pt x="386" y="69"/>
                  </a:lnTo>
                  <a:lnTo>
                    <a:pt x="384" y="69"/>
                  </a:lnTo>
                  <a:lnTo>
                    <a:pt x="384" y="69"/>
                  </a:lnTo>
                  <a:lnTo>
                    <a:pt x="382" y="66"/>
                  </a:lnTo>
                  <a:lnTo>
                    <a:pt x="379" y="66"/>
                  </a:lnTo>
                  <a:lnTo>
                    <a:pt x="379" y="64"/>
                  </a:lnTo>
                  <a:lnTo>
                    <a:pt x="379" y="64"/>
                  </a:lnTo>
                  <a:lnTo>
                    <a:pt x="379" y="64"/>
                  </a:lnTo>
                  <a:lnTo>
                    <a:pt x="377" y="64"/>
                  </a:lnTo>
                  <a:lnTo>
                    <a:pt x="377" y="62"/>
                  </a:lnTo>
                  <a:lnTo>
                    <a:pt x="372" y="62"/>
                  </a:lnTo>
                  <a:lnTo>
                    <a:pt x="372" y="62"/>
                  </a:lnTo>
                  <a:lnTo>
                    <a:pt x="370" y="62"/>
                  </a:lnTo>
                  <a:lnTo>
                    <a:pt x="370" y="62"/>
                  </a:lnTo>
                  <a:lnTo>
                    <a:pt x="370" y="62"/>
                  </a:lnTo>
                  <a:lnTo>
                    <a:pt x="367" y="59"/>
                  </a:lnTo>
                  <a:lnTo>
                    <a:pt x="367" y="59"/>
                  </a:lnTo>
                  <a:lnTo>
                    <a:pt x="367" y="59"/>
                  </a:lnTo>
                  <a:lnTo>
                    <a:pt x="367" y="54"/>
                  </a:lnTo>
                  <a:lnTo>
                    <a:pt x="367" y="52"/>
                  </a:lnTo>
                  <a:lnTo>
                    <a:pt x="365" y="50"/>
                  </a:lnTo>
                  <a:lnTo>
                    <a:pt x="365" y="50"/>
                  </a:lnTo>
                  <a:lnTo>
                    <a:pt x="365" y="50"/>
                  </a:lnTo>
                  <a:lnTo>
                    <a:pt x="365" y="47"/>
                  </a:lnTo>
                  <a:lnTo>
                    <a:pt x="365" y="47"/>
                  </a:lnTo>
                  <a:lnTo>
                    <a:pt x="363" y="45"/>
                  </a:lnTo>
                  <a:lnTo>
                    <a:pt x="363" y="45"/>
                  </a:lnTo>
                  <a:lnTo>
                    <a:pt x="360" y="45"/>
                  </a:lnTo>
                  <a:lnTo>
                    <a:pt x="358" y="45"/>
                  </a:lnTo>
                  <a:lnTo>
                    <a:pt x="358" y="45"/>
                  </a:lnTo>
                  <a:lnTo>
                    <a:pt x="356" y="45"/>
                  </a:lnTo>
                  <a:lnTo>
                    <a:pt x="356" y="45"/>
                  </a:lnTo>
                  <a:lnTo>
                    <a:pt x="356" y="45"/>
                  </a:lnTo>
                  <a:lnTo>
                    <a:pt x="353" y="45"/>
                  </a:lnTo>
                  <a:lnTo>
                    <a:pt x="353" y="43"/>
                  </a:lnTo>
                  <a:lnTo>
                    <a:pt x="353" y="43"/>
                  </a:lnTo>
                  <a:lnTo>
                    <a:pt x="353" y="38"/>
                  </a:lnTo>
                  <a:lnTo>
                    <a:pt x="351" y="36"/>
                  </a:lnTo>
                  <a:lnTo>
                    <a:pt x="351" y="36"/>
                  </a:lnTo>
                  <a:lnTo>
                    <a:pt x="351" y="33"/>
                  </a:lnTo>
                  <a:lnTo>
                    <a:pt x="351" y="33"/>
                  </a:lnTo>
                  <a:lnTo>
                    <a:pt x="351" y="31"/>
                  </a:lnTo>
                  <a:lnTo>
                    <a:pt x="351" y="31"/>
                  </a:lnTo>
                  <a:lnTo>
                    <a:pt x="348" y="31"/>
                  </a:lnTo>
                  <a:lnTo>
                    <a:pt x="348" y="28"/>
                  </a:lnTo>
                  <a:lnTo>
                    <a:pt x="348" y="28"/>
                  </a:lnTo>
                  <a:lnTo>
                    <a:pt x="346" y="28"/>
                  </a:lnTo>
                  <a:lnTo>
                    <a:pt x="346" y="28"/>
                  </a:lnTo>
                  <a:lnTo>
                    <a:pt x="344" y="26"/>
                  </a:lnTo>
                  <a:lnTo>
                    <a:pt x="341" y="26"/>
                  </a:lnTo>
                  <a:lnTo>
                    <a:pt x="339" y="26"/>
                  </a:lnTo>
                  <a:lnTo>
                    <a:pt x="339" y="28"/>
                  </a:lnTo>
                  <a:lnTo>
                    <a:pt x="339" y="28"/>
                  </a:lnTo>
                  <a:lnTo>
                    <a:pt x="339" y="28"/>
                  </a:lnTo>
                  <a:lnTo>
                    <a:pt x="337" y="28"/>
                  </a:lnTo>
                  <a:lnTo>
                    <a:pt x="337" y="28"/>
                  </a:lnTo>
                  <a:lnTo>
                    <a:pt x="337" y="28"/>
                  </a:lnTo>
                  <a:lnTo>
                    <a:pt x="337" y="28"/>
                  </a:lnTo>
                  <a:lnTo>
                    <a:pt x="337" y="26"/>
                  </a:lnTo>
                  <a:lnTo>
                    <a:pt x="334" y="24"/>
                  </a:lnTo>
                  <a:lnTo>
                    <a:pt x="334" y="24"/>
                  </a:lnTo>
                  <a:lnTo>
                    <a:pt x="334" y="21"/>
                  </a:lnTo>
                  <a:lnTo>
                    <a:pt x="334" y="21"/>
                  </a:lnTo>
                  <a:lnTo>
                    <a:pt x="332" y="19"/>
                  </a:lnTo>
                  <a:lnTo>
                    <a:pt x="329" y="19"/>
                  </a:lnTo>
                  <a:lnTo>
                    <a:pt x="329" y="17"/>
                  </a:lnTo>
                  <a:lnTo>
                    <a:pt x="329" y="17"/>
                  </a:lnTo>
                  <a:lnTo>
                    <a:pt x="327" y="12"/>
                  </a:lnTo>
                  <a:lnTo>
                    <a:pt x="327" y="12"/>
                  </a:lnTo>
                  <a:lnTo>
                    <a:pt x="327" y="9"/>
                  </a:lnTo>
                  <a:lnTo>
                    <a:pt x="325" y="9"/>
                  </a:lnTo>
                  <a:lnTo>
                    <a:pt x="325" y="9"/>
                  </a:lnTo>
                  <a:lnTo>
                    <a:pt x="322" y="5"/>
                  </a:lnTo>
                  <a:lnTo>
                    <a:pt x="320" y="5"/>
                  </a:lnTo>
                  <a:lnTo>
                    <a:pt x="320" y="2"/>
                  </a:lnTo>
                  <a:lnTo>
                    <a:pt x="320" y="2"/>
                  </a:lnTo>
                  <a:lnTo>
                    <a:pt x="315" y="2"/>
                  </a:lnTo>
                  <a:lnTo>
                    <a:pt x="313" y="0"/>
                  </a:lnTo>
                  <a:lnTo>
                    <a:pt x="313" y="0"/>
                  </a:lnTo>
                  <a:lnTo>
                    <a:pt x="308" y="0"/>
                  </a:lnTo>
                  <a:lnTo>
                    <a:pt x="258" y="0"/>
                  </a:lnTo>
                  <a:lnTo>
                    <a:pt x="256" y="2"/>
                  </a:lnTo>
                  <a:lnTo>
                    <a:pt x="254" y="5"/>
                  </a:lnTo>
                  <a:lnTo>
                    <a:pt x="254" y="5"/>
                  </a:lnTo>
                  <a:lnTo>
                    <a:pt x="254" y="7"/>
                  </a:lnTo>
                  <a:lnTo>
                    <a:pt x="254" y="7"/>
                  </a:lnTo>
                  <a:lnTo>
                    <a:pt x="254" y="9"/>
                  </a:lnTo>
                  <a:lnTo>
                    <a:pt x="254" y="12"/>
                  </a:lnTo>
                  <a:lnTo>
                    <a:pt x="254" y="12"/>
                  </a:lnTo>
                  <a:lnTo>
                    <a:pt x="254" y="12"/>
                  </a:lnTo>
                  <a:lnTo>
                    <a:pt x="251" y="12"/>
                  </a:lnTo>
                  <a:lnTo>
                    <a:pt x="251" y="12"/>
                  </a:lnTo>
                  <a:lnTo>
                    <a:pt x="249" y="12"/>
                  </a:lnTo>
                  <a:lnTo>
                    <a:pt x="247" y="14"/>
                  </a:lnTo>
                  <a:lnTo>
                    <a:pt x="244" y="14"/>
                  </a:lnTo>
                  <a:lnTo>
                    <a:pt x="244" y="14"/>
                  </a:lnTo>
                  <a:lnTo>
                    <a:pt x="242" y="14"/>
                  </a:lnTo>
                  <a:lnTo>
                    <a:pt x="242" y="14"/>
                  </a:lnTo>
                  <a:lnTo>
                    <a:pt x="242" y="17"/>
                  </a:lnTo>
                  <a:lnTo>
                    <a:pt x="242" y="17"/>
                  </a:lnTo>
                  <a:lnTo>
                    <a:pt x="242" y="17"/>
                  </a:lnTo>
                  <a:lnTo>
                    <a:pt x="242" y="19"/>
                  </a:lnTo>
                  <a:lnTo>
                    <a:pt x="242" y="21"/>
                  </a:lnTo>
                  <a:lnTo>
                    <a:pt x="242" y="21"/>
                  </a:lnTo>
                  <a:lnTo>
                    <a:pt x="242" y="21"/>
                  </a:lnTo>
                  <a:lnTo>
                    <a:pt x="237" y="21"/>
                  </a:lnTo>
                  <a:lnTo>
                    <a:pt x="235" y="24"/>
                  </a:lnTo>
                  <a:lnTo>
                    <a:pt x="230" y="24"/>
                  </a:lnTo>
                  <a:lnTo>
                    <a:pt x="230" y="24"/>
                  </a:lnTo>
                  <a:lnTo>
                    <a:pt x="230" y="24"/>
                  </a:lnTo>
                  <a:lnTo>
                    <a:pt x="228" y="26"/>
                  </a:lnTo>
                  <a:lnTo>
                    <a:pt x="228" y="26"/>
                  </a:lnTo>
                  <a:lnTo>
                    <a:pt x="225" y="28"/>
                  </a:lnTo>
                  <a:lnTo>
                    <a:pt x="225" y="28"/>
                  </a:lnTo>
                  <a:lnTo>
                    <a:pt x="223" y="33"/>
                  </a:lnTo>
                  <a:lnTo>
                    <a:pt x="223" y="33"/>
                  </a:lnTo>
                  <a:lnTo>
                    <a:pt x="223" y="33"/>
                  </a:lnTo>
                  <a:lnTo>
                    <a:pt x="223" y="36"/>
                  </a:lnTo>
                  <a:lnTo>
                    <a:pt x="223" y="36"/>
                  </a:lnTo>
                  <a:lnTo>
                    <a:pt x="223" y="36"/>
                  </a:lnTo>
                  <a:lnTo>
                    <a:pt x="223" y="38"/>
                  </a:lnTo>
                  <a:lnTo>
                    <a:pt x="223" y="38"/>
                  </a:lnTo>
                  <a:lnTo>
                    <a:pt x="225" y="38"/>
                  </a:lnTo>
                  <a:lnTo>
                    <a:pt x="225" y="40"/>
                  </a:lnTo>
                  <a:lnTo>
                    <a:pt x="228" y="40"/>
                  </a:lnTo>
                  <a:lnTo>
                    <a:pt x="228" y="40"/>
                  </a:lnTo>
                  <a:lnTo>
                    <a:pt x="228" y="43"/>
                  </a:lnTo>
                  <a:lnTo>
                    <a:pt x="228" y="43"/>
                  </a:lnTo>
                  <a:lnTo>
                    <a:pt x="228" y="43"/>
                  </a:lnTo>
                  <a:lnTo>
                    <a:pt x="225" y="45"/>
                  </a:lnTo>
                  <a:lnTo>
                    <a:pt x="225" y="47"/>
                  </a:lnTo>
                  <a:lnTo>
                    <a:pt x="225" y="47"/>
                  </a:lnTo>
                  <a:lnTo>
                    <a:pt x="225" y="47"/>
                  </a:lnTo>
                  <a:lnTo>
                    <a:pt x="225" y="47"/>
                  </a:lnTo>
                  <a:lnTo>
                    <a:pt x="223" y="50"/>
                  </a:lnTo>
                  <a:lnTo>
                    <a:pt x="223" y="52"/>
                  </a:lnTo>
                  <a:lnTo>
                    <a:pt x="221" y="52"/>
                  </a:lnTo>
                  <a:lnTo>
                    <a:pt x="221" y="54"/>
                  </a:lnTo>
                  <a:lnTo>
                    <a:pt x="221" y="54"/>
                  </a:lnTo>
                  <a:lnTo>
                    <a:pt x="218" y="54"/>
                  </a:lnTo>
                  <a:lnTo>
                    <a:pt x="216" y="54"/>
                  </a:lnTo>
                  <a:lnTo>
                    <a:pt x="216" y="54"/>
                  </a:lnTo>
                  <a:lnTo>
                    <a:pt x="213" y="54"/>
                  </a:lnTo>
                  <a:lnTo>
                    <a:pt x="213" y="54"/>
                  </a:lnTo>
                  <a:lnTo>
                    <a:pt x="213" y="54"/>
                  </a:lnTo>
                  <a:lnTo>
                    <a:pt x="213" y="54"/>
                  </a:lnTo>
                  <a:lnTo>
                    <a:pt x="211" y="52"/>
                  </a:lnTo>
                  <a:lnTo>
                    <a:pt x="211" y="54"/>
                  </a:lnTo>
                  <a:lnTo>
                    <a:pt x="211" y="54"/>
                  </a:lnTo>
                  <a:lnTo>
                    <a:pt x="211" y="54"/>
                  </a:lnTo>
                  <a:lnTo>
                    <a:pt x="211" y="54"/>
                  </a:lnTo>
                  <a:lnTo>
                    <a:pt x="211" y="57"/>
                  </a:lnTo>
                  <a:lnTo>
                    <a:pt x="211" y="59"/>
                  </a:lnTo>
                  <a:lnTo>
                    <a:pt x="211" y="62"/>
                  </a:lnTo>
                  <a:lnTo>
                    <a:pt x="211" y="62"/>
                  </a:lnTo>
                  <a:lnTo>
                    <a:pt x="211" y="62"/>
                  </a:lnTo>
                  <a:lnTo>
                    <a:pt x="211" y="62"/>
                  </a:lnTo>
                  <a:lnTo>
                    <a:pt x="211" y="64"/>
                  </a:lnTo>
                  <a:lnTo>
                    <a:pt x="211" y="64"/>
                  </a:lnTo>
                  <a:lnTo>
                    <a:pt x="211" y="66"/>
                  </a:lnTo>
                  <a:lnTo>
                    <a:pt x="211" y="66"/>
                  </a:lnTo>
                  <a:lnTo>
                    <a:pt x="211" y="69"/>
                  </a:lnTo>
                  <a:lnTo>
                    <a:pt x="211" y="69"/>
                  </a:lnTo>
                  <a:lnTo>
                    <a:pt x="211" y="73"/>
                  </a:lnTo>
                  <a:lnTo>
                    <a:pt x="211" y="73"/>
                  </a:lnTo>
                  <a:lnTo>
                    <a:pt x="211" y="76"/>
                  </a:lnTo>
                  <a:lnTo>
                    <a:pt x="211" y="76"/>
                  </a:lnTo>
                  <a:lnTo>
                    <a:pt x="211" y="73"/>
                  </a:lnTo>
                  <a:lnTo>
                    <a:pt x="209" y="73"/>
                  </a:lnTo>
                  <a:lnTo>
                    <a:pt x="209" y="73"/>
                  </a:lnTo>
                  <a:lnTo>
                    <a:pt x="206" y="73"/>
                  </a:lnTo>
                  <a:lnTo>
                    <a:pt x="204" y="73"/>
                  </a:lnTo>
                  <a:lnTo>
                    <a:pt x="204" y="73"/>
                  </a:lnTo>
                  <a:lnTo>
                    <a:pt x="202" y="73"/>
                  </a:lnTo>
                  <a:lnTo>
                    <a:pt x="199" y="73"/>
                  </a:lnTo>
                  <a:lnTo>
                    <a:pt x="197" y="73"/>
                  </a:lnTo>
                  <a:lnTo>
                    <a:pt x="192" y="73"/>
                  </a:lnTo>
                  <a:lnTo>
                    <a:pt x="192" y="73"/>
                  </a:lnTo>
                  <a:lnTo>
                    <a:pt x="192" y="73"/>
                  </a:lnTo>
                  <a:lnTo>
                    <a:pt x="190" y="73"/>
                  </a:lnTo>
                  <a:lnTo>
                    <a:pt x="190" y="76"/>
                  </a:lnTo>
                  <a:lnTo>
                    <a:pt x="187" y="76"/>
                  </a:lnTo>
                  <a:lnTo>
                    <a:pt x="187" y="76"/>
                  </a:lnTo>
                  <a:lnTo>
                    <a:pt x="187" y="76"/>
                  </a:lnTo>
                  <a:lnTo>
                    <a:pt x="185" y="73"/>
                  </a:lnTo>
                  <a:lnTo>
                    <a:pt x="185" y="73"/>
                  </a:lnTo>
                  <a:lnTo>
                    <a:pt x="183" y="76"/>
                  </a:lnTo>
                  <a:lnTo>
                    <a:pt x="183" y="76"/>
                  </a:lnTo>
                  <a:lnTo>
                    <a:pt x="180" y="76"/>
                  </a:lnTo>
                  <a:lnTo>
                    <a:pt x="178" y="78"/>
                  </a:lnTo>
                  <a:lnTo>
                    <a:pt x="178" y="78"/>
                  </a:lnTo>
                  <a:lnTo>
                    <a:pt x="178" y="80"/>
                  </a:lnTo>
                  <a:lnTo>
                    <a:pt x="176" y="80"/>
                  </a:lnTo>
                  <a:lnTo>
                    <a:pt x="176" y="80"/>
                  </a:lnTo>
                  <a:lnTo>
                    <a:pt x="166" y="80"/>
                  </a:lnTo>
                  <a:lnTo>
                    <a:pt x="166" y="80"/>
                  </a:lnTo>
                  <a:lnTo>
                    <a:pt x="166" y="80"/>
                  </a:lnTo>
                  <a:lnTo>
                    <a:pt x="164" y="78"/>
                  </a:lnTo>
                  <a:lnTo>
                    <a:pt x="164" y="78"/>
                  </a:lnTo>
                  <a:lnTo>
                    <a:pt x="164" y="78"/>
                  </a:lnTo>
                  <a:lnTo>
                    <a:pt x="161" y="78"/>
                  </a:lnTo>
                  <a:lnTo>
                    <a:pt x="161" y="76"/>
                  </a:lnTo>
                  <a:lnTo>
                    <a:pt x="161" y="78"/>
                  </a:lnTo>
                  <a:lnTo>
                    <a:pt x="154" y="80"/>
                  </a:lnTo>
                  <a:lnTo>
                    <a:pt x="154" y="80"/>
                  </a:lnTo>
                  <a:lnTo>
                    <a:pt x="152" y="83"/>
                  </a:lnTo>
                  <a:lnTo>
                    <a:pt x="152" y="83"/>
                  </a:lnTo>
                  <a:lnTo>
                    <a:pt x="152" y="85"/>
                  </a:lnTo>
                  <a:lnTo>
                    <a:pt x="150" y="85"/>
                  </a:lnTo>
                  <a:lnTo>
                    <a:pt x="150" y="88"/>
                  </a:lnTo>
                  <a:lnTo>
                    <a:pt x="150" y="88"/>
                  </a:lnTo>
                  <a:lnTo>
                    <a:pt x="150" y="88"/>
                  </a:lnTo>
                  <a:lnTo>
                    <a:pt x="150" y="90"/>
                  </a:lnTo>
                  <a:lnTo>
                    <a:pt x="150" y="92"/>
                  </a:lnTo>
                  <a:lnTo>
                    <a:pt x="150" y="95"/>
                  </a:lnTo>
                  <a:lnTo>
                    <a:pt x="150" y="95"/>
                  </a:lnTo>
                  <a:lnTo>
                    <a:pt x="150" y="95"/>
                  </a:lnTo>
                  <a:lnTo>
                    <a:pt x="150" y="97"/>
                  </a:lnTo>
                  <a:lnTo>
                    <a:pt x="150" y="97"/>
                  </a:lnTo>
                  <a:lnTo>
                    <a:pt x="147" y="99"/>
                  </a:lnTo>
                  <a:lnTo>
                    <a:pt x="147" y="99"/>
                  </a:lnTo>
                  <a:lnTo>
                    <a:pt x="145" y="102"/>
                  </a:lnTo>
                  <a:lnTo>
                    <a:pt x="145" y="102"/>
                  </a:lnTo>
                  <a:lnTo>
                    <a:pt x="145" y="104"/>
                  </a:lnTo>
                  <a:lnTo>
                    <a:pt x="145" y="104"/>
                  </a:lnTo>
                  <a:lnTo>
                    <a:pt x="142" y="104"/>
                  </a:lnTo>
                  <a:lnTo>
                    <a:pt x="142" y="104"/>
                  </a:lnTo>
                  <a:lnTo>
                    <a:pt x="142" y="107"/>
                  </a:lnTo>
                  <a:lnTo>
                    <a:pt x="140" y="109"/>
                  </a:lnTo>
                  <a:lnTo>
                    <a:pt x="140" y="109"/>
                  </a:lnTo>
                  <a:lnTo>
                    <a:pt x="140" y="109"/>
                  </a:lnTo>
                  <a:lnTo>
                    <a:pt x="140" y="111"/>
                  </a:lnTo>
                  <a:lnTo>
                    <a:pt x="138" y="111"/>
                  </a:lnTo>
                  <a:lnTo>
                    <a:pt x="138" y="111"/>
                  </a:lnTo>
                  <a:lnTo>
                    <a:pt x="135" y="114"/>
                  </a:lnTo>
                  <a:lnTo>
                    <a:pt x="135" y="114"/>
                  </a:lnTo>
                  <a:lnTo>
                    <a:pt x="133" y="111"/>
                  </a:lnTo>
                  <a:lnTo>
                    <a:pt x="133" y="111"/>
                  </a:lnTo>
                  <a:lnTo>
                    <a:pt x="131" y="111"/>
                  </a:lnTo>
                  <a:lnTo>
                    <a:pt x="131" y="111"/>
                  </a:lnTo>
                  <a:lnTo>
                    <a:pt x="131" y="109"/>
                  </a:lnTo>
                  <a:lnTo>
                    <a:pt x="131" y="109"/>
                  </a:lnTo>
                  <a:lnTo>
                    <a:pt x="131" y="107"/>
                  </a:lnTo>
                  <a:lnTo>
                    <a:pt x="128" y="107"/>
                  </a:lnTo>
                  <a:lnTo>
                    <a:pt x="128" y="107"/>
                  </a:lnTo>
                  <a:lnTo>
                    <a:pt x="131" y="104"/>
                  </a:lnTo>
                  <a:lnTo>
                    <a:pt x="128" y="104"/>
                  </a:lnTo>
                  <a:lnTo>
                    <a:pt x="128" y="102"/>
                  </a:lnTo>
                  <a:lnTo>
                    <a:pt x="128" y="102"/>
                  </a:lnTo>
                  <a:lnTo>
                    <a:pt x="128" y="102"/>
                  </a:lnTo>
                  <a:lnTo>
                    <a:pt x="128" y="102"/>
                  </a:lnTo>
                  <a:lnTo>
                    <a:pt x="128" y="99"/>
                  </a:lnTo>
                  <a:lnTo>
                    <a:pt x="128" y="99"/>
                  </a:lnTo>
                  <a:lnTo>
                    <a:pt x="126" y="97"/>
                  </a:lnTo>
                  <a:lnTo>
                    <a:pt x="126" y="99"/>
                  </a:lnTo>
                  <a:lnTo>
                    <a:pt x="124" y="99"/>
                  </a:lnTo>
                  <a:lnTo>
                    <a:pt x="124" y="99"/>
                  </a:lnTo>
                  <a:lnTo>
                    <a:pt x="121" y="102"/>
                  </a:lnTo>
                  <a:lnTo>
                    <a:pt x="116" y="104"/>
                  </a:lnTo>
                  <a:lnTo>
                    <a:pt x="114" y="104"/>
                  </a:lnTo>
                  <a:lnTo>
                    <a:pt x="114" y="107"/>
                  </a:lnTo>
                  <a:lnTo>
                    <a:pt x="114" y="107"/>
                  </a:lnTo>
                  <a:lnTo>
                    <a:pt x="112" y="107"/>
                  </a:lnTo>
                  <a:lnTo>
                    <a:pt x="109" y="109"/>
                  </a:lnTo>
                  <a:lnTo>
                    <a:pt x="109" y="109"/>
                  </a:lnTo>
                  <a:lnTo>
                    <a:pt x="109" y="111"/>
                  </a:lnTo>
                  <a:lnTo>
                    <a:pt x="109" y="111"/>
                  </a:lnTo>
                  <a:lnTo>
                    <a:pt x="109" y="114"/>
                  </a:lnTo>
                  <a:lnTo>
                    <a:pt x="109" y="114"/>
                  </a:lnTo>
                  <a:lnTo>
                    <a:pt x="107" y="114"/>
                  </a:lnTo>
                  <a:lnTo>
                    <a:pt x="107" y="114"/>
                  </a:lnTo>
                  <a:lnTo>
                    <a:pt x="105" y="114"/>
                  </a:lnTo>
                  <a:lnTo>
                    <a:pt x="105" y="114"/>
                  </a:lnTo>
                  <a:lnTo>
                    <a:pt x="105" y="114"/>
                  </a:lnTo>
                  <a:lnTo>
                    <a:pt x="105" y="111"/>
                  </a:lnTo>
                  <a:lnTo>
                    <a:pt x="102" y="111"/>
                  </a:lnTo>
                  <a:lnTo>
                    <a:pt x="102" y="111"/>
                  </a:lnTo>
                  <a:lnTo>
                    <a:pt x="102" y="111"/>
                  </a:lnTo>
                  <a:lnTo>
                    <a:pt x="100" y="111"/>
                  </a:lnTo>
                  <a:lnTo>
                    <a:pt x="100" y="111"/>
                  </a:lnTo>
                  <a:lnTo>
                    <a:pt x="100" y="111"/>
                  </a:lnTo>
                  <a:lnTo>
                    <a:pt x="93" y="114"/>
                  </a:lnTo>
                  <a:lnTo>
                    <a:pt x="93" y="114"/>
                  </a:lnTo>
                  <a:lnTo>
                    <a:pt x="93" y="116"/>
                  </a:lnTo>
                  <a:lnTo>
                    <a:pt x="90" y="116"/>
                  </a:lnTo>
                  <a:lnTo>
                    <a:pt x="90" y="118"/>
                  </a:lnTo>
                  <a:lnTo>
                    <a:pt x="90" y="118"/>
                  </a:lnTo>
                  <a:lnTo>
                    <a:pt x="90" y="121"/>
                  </a:lnTo>
                  <a:lnTo>
                    <a:pt x="88" y="121"/>
                  </a:lnTo>
                  <a:lnTo>
                    <a:pt x="88" y="121"/>
                  </a:lnTo>
                  <a:lnTo>
                    <a:pt x="86" y="123"/>
                  </a:lnTo>
                  <a:lnTo>
                    <a:pt x="86" y="123"/>
                  </a:lnTo>
                  <a:lnTo>
                    <a:pt x="83" y="123"/>
                  </a:lnTo>
                  <a:lnTo>
                    <a:pt x="83" y="123"/>
                  </a:lnTo>
                  <a:lnTo>
                    <a:pt x="81" y="123"/>
                  </a:lnTo>
                  <a:lnTo>
                    <a:pt x="81" y="121"/>
                  </a:lnTo>
                  <a:lnTo>
                    <a:pt x="81" y="121"/>
                  </a:lnTo>
                  <a:lnTo>
                    <a:pt x="79" y="118"/>
                  </a:lnTo>
                  <a:lnTo>
                    <a:pt x="79" y="118"/>
                  </a:lnTo>
                  <a:lnTo>
                    <a:pt x="79" y="118"/>
                  </a:lnTo>
                  <a:lnTo>
                    <a:pt x="79" y="118"/>
                  </a:lnTo>
                  <a:lnTo>
                    <a:pt x="79" y="118"/>
                  </a:lnTo>
                  <a:lnTo>
                    <a:pt x="79" y="118"/>
                  </a:lnTo>
                  <a:lnTo>
                    <a:pt x="76" y="116"/>
                  </a:lnTo>
                  <a:lnTo>
                    <a:pt x="74" y="116"/>
                  </a:lnTo>
                  <a:lnTo>
                    <a:pt x="71" y="114"/>
                  </a:lnTo>
                  <a:lnTo>
                    <a:pt x="71" y="111"/>
                  </a:lnTo>
                  <a:lnTo>
                    <a:pt x="69" y="111"/>
                  </a:lnTo>
                  <a:lnTo>
                    <a:pt x="69" y="111"/>
                  </a:lnTo>
                  <a:lnTo>
                    <a:pt x="69" y="109"/>
                  </a:lnTo>
                  <a:lnTo>
                    <a:pt x="67" y="109"/>
                  </a:lnTo>
                  <a:lnTo>
                    <a:pt x="64" y="109"/>
                  </a:lnTo>
                  <a:lnTo>
                    <a:pt x="57" y="111"/>
                  </a:lnTo>
                  <a:lnTo>
                    <a:pt x="53" y="111"/>
                  </a:lnTo>
                  <a:lnTo>
                    <a:pt x="48" y="111"/>
                  </a:lnTo>
                  <a:lnTo>
                    <a:pt x="48" y="111"/>
                  </a:lnTo>
                  <a:lnTo>
                    <a:pt x="45" y="111"/>
                  </a:lnTo>
                  <a:lnTo>
                    <a:pt x="43" y="111"/>
                  </a:lnTo>
                  <a:lnTo>
                    <a:pt x="43" y="111"/>
                  </a:lnTo>
                  <a:lnTo>
                    <a:pt x="41" y="111"/>
                  </a:lnTo>
                  <a:lnTo>
                    <a:pt x="38" y="111"/>
                  </a:lnTo>
                  <a:lnTo>
                    <a:pt x="38" y="111"/>
                  </a:lnTo>
                  <a:lnTo>
                    <a:pt x="36" y="111"/>
                  </a:lnTo>
                  <a:lnTo>
                    <a:pt x="36" y="109"/>
                  </a:lnTo>
                  <a:lnTo>
                    <a:pt x="34" y="109"/>
                  </a:lnTo>
                  <a:lnTo>
                    <a:pt x="34" y="111"/>
                  </a:lnTo>
                  <a:lnTo>
                    <a:pt x="34" y="111"/>
                  </a:lnTo>
                  <a:lnTo>
                    <a:pt x="34" y="111"/>
                  </a:lnTo>
                  <a:lnTo>
                    <a:pt x="34" y="116"/>
                  </a:lnTo>
                  <a:lnTo>
                    <a:pt x="34" y="116"/>
                  </a:lnTo>
                  <a:lnTo>
                    <a:pt x="34" y="118"/>
                  </a:lnTo>
                  <a:lnTo>
                    <a:pt x="34" y="118"/>
                  </a:lnTo>
                  <a:lnTo>
                    <a:pt x="34" y="118"/>
                  </a:lnTo>
                  <a:lnTo>
                    <a:pt x="26" y="125"/>
                  </a:lnTo>
                  <a:lnTo>
                    <a:pt x="26" y="128"/>
                  </a:lnTo>
                  <a:lnTo>
                    <a:pt x="24" y="128"/>
                  </a:lnTo>
                  <a:lnTo>
                    <a:pt x="24" y="130"/>
                  </a:lnTo>
                  <a:lnTo>
                    <a:pt x="19" y="130"/>
                  </a:lnTo>
                  <a:lnTo>
                    <a:pt x="17" y="130"/>
                  </a:lnTo>
                  <a:lnTo>
                    <a:pt x="15" y="133"/>
                  </a:lnTo>
                  <a:lnTo>
                    <a:pt x="10" y="137"/>
                  </a:lnTo>
                  <a:lnTo>
                    <a:pt x="10" y="137"/>
                  </a:lnTo>
                  <a:lnTo>
                    <a:pt x="8" y="137"/>
                  </a:lnTo>
                  <a:lnTo>
                    <a:pt x="5" y="137"/>
                  </a:lnTo>
                  <a:lnTo>
                    <a:pt x="5" y="137"/>
                  </a:lnTo>
                  <a:lnTo>
                    <a:pt x="5" y="140"/>
                  </a:lnTo>
                  <a:lnTo>
                    <a:pt x="5" y="140"/>
                  </a:lnTo>
                  <a:lnTo>
                    <a:pt x="3" y="142"/>
                  </a:lnTo>
                  <a:lnTo>
                    <a:pt x="0" y="144"/>
                  </a:lnTo>
                  <a:lnTo>
                    <a:pt x="15" y="152"/>
                  </a:lnTo>
                  <a:lnTo>
                    <a:pt x="15" y="149"/>
                  </a:lnTo>
                  <a:lnTo>
                    <a:pt x="15" y="149"/>
                  </a:lnTo>
                  <a:lnTo>
                    <a:pt x="24" y="149"/>
                  </a:lnTo>
                  <a:lnTo>
                    <a:pt x="29" y="149"/>
                  </a:lnTo>
                  <a:lnTo>
                    <a:pt x="31" y="149"/>
                  </a:lnTo>
                  <a:lnTo>
                    <a:pt x="31" y="147"/>
                  </a:lnTo>
                  <a:lnTo>
                    <a:pt x="36" y="147"/>
                  </a:lnTo>
                  <a:lnTo>
                    <a:pt x="36" y="144"/>
                  </a:lnTo>
                  <a:lnTo>
                    <a:pt x="45" y="144"/>
                  </a:lnTo>
                  <a:lnTo>
                    <a:pt x="45" y="144"/>
                  </a:lnTo>
                  <a:lnTo>
                    <a:pt x="48" y="142"/>
                  </a:lnTo>
                  <a:lnTo>
                    <a:pt x="50" y="142"/>
                  </a:lnTo>
                  <a:lnTo>
                    <a:pt x="55" y="142"/>
                  </a:lnTo>
                  <a:lnTo>
                    <a:pt x="55" y="142"/>
                  </a:lnTo>
                  <a:lnTo>
                    <a:pt x="55" y="142"/>
                  </a:lnTo>
                  <a:lnTo>
                    <a:pt x="55" y="142"/>
                  </a:lnTo>
                  <a:lnTo>
                    <a:pt x="55" y="142"/>
                  </a:lnTo>
                  <a:lnTo>
                    <a:pt x="55" y="142"/>
                  </a:lnTo>
                  <a:lnTo>
                    <a:pt x="57" y="140"/>
                  </a:lnTo>
                  <a:lnTo>
                    <a:pt x="57" y="140"/>
                  </a:lnTo>
                  <a:lnTo>
                    <a:pt x="57" y="140"/>
                  </a:lnTo>
                  <a:lnTo>
                    <a:pt x="57" y="140"/>
                  </a:lnTo>
                  <a:lnTo>
                    <a:pt x="60" y="140"/>
                  </a:lnTo>
                  <a:lnTo>
                    <a:pt x="62" y="142"/>
                  </a:lnTo>
                  <a:lnTo>
                    <a:pt x="62" y="142"/>
                  </a:lnTo>
                  <a:lnTo>
                    <a:pt x="64" y="142"/>
                  </a:lnTo>
                  <a:lnTo>
                    <a:pt x="67" y="140"/>
                  </a:lnTo>
                  <a:lnTo>
                    <a:pt x="69" y="140"/>
                  </a:lnTo>
                  <a:lnTo>
                    <a:pt x="69" y="140"/>
                  </a:lnTo>
                  <a:lnTo>
                    <a:pt x="71" y="140"/>
                  </a:lnTo>
                  <a:lnTo>
                    <a:pt x="74" y="140"/>
                  </a:lnTo>
                  <a:lnTo>
                    <a:pt x="76" y="140"/>
                  </a:lnTo>
                  <a:lnTo>
                    <a:pt x="76" y="140"/>
                  </a:lnTo>
                  <a:lnTo>
                    <a:pt x="79" y="137"/>
                  </a:lnTo>
                  <a:lnTo>
                    <a:pt x="79" y="140"/>
                  </a:lnTo>
                  <a:lnTo>
                    <a:pt x="79" y="140"/>
                  </a:lnTo>
                  <a:lnTo>
                    <a:pt x="79" y="140"/>
                  </a:lnTo>
                  <a:lnTo>
                    <a:pt x="79" y="140"/>
                  </a:lnTo>
                  <a:lnTo>
                    <a:pt x="81" y="140"/>
                  </a:lnTo>
                  <a:lnTo>
                    <a:pt x="81" y="140"/>
                  </a:lnTo>
                  <a:lnTo>
                    <a:pt x="81" y="140"/>
                  </a:lnTo>
                  <a:lnTo>
                    <a:pt x="81" y="137"/>
                  </a:lnTo>
                  <a:lnTo>
                    <a:pt x="81" y="137"/>
                  </a:lnTo>
                  <a:lnTo>
                    <a:pt x="81" y="135"/>
                  </a:lnTo>
                  <a:lnTo>
                    <a:pt x="81" y="137"/>
                  </a:lnTo>
                  <a:lnTo>
                    <a:pt x="81" y="137"/>
                  </a:lnTo>
                  <a:lnTo>
                    <a:pt x="81" y="137"/>
                  </a:lnTo>
                  <a:lnTo>
                    <a:pt x="83" y="140"/>
                  </a:lnTo>
                  <a:lnTo>
                    <a:pt x="83" y="140"/>
                  </a:lnTo>
                  <a:lnTo>
                    <a:pt x="86" y="137"/>
                  </a:lnTo>
                  <a:lnTo>
                    <a:pt x="88" y="137"/>
                  </a:lnTo>
                  <a:lnTo>
                    <a:pt x="88" y="140"/>
                  </a:lnTo>
                  <a:lnTo>
                    <a:pt x="86" y="140"/>
                  </a:lnTo>
                  <a:lnTo>
                    <a:pt x="88" y="142"/>
                  </a:lnTo>
                  <a:lnTo>
                    <a:pt x="88" y="140"/>
                  </a:lnTo>
                  <a:lnTo>
                    <a:pt x="88" y="142"/>
                  </a:lnTo>
                  <a:lnTo>
                    <a:pt x="88" y="140"/>
                  </a:lnTo>
                  <a:lnTo>
                    <a:pt x="90" y="140"/>
                  </a:lnTo>
                  <a:lnTo>
                    <a:pt x="90" y="140"/>
                  </a:lnTo>
                  <a:lnTo>
                    <a:pt x="90" y="140"/>
                  </a:lnTo>
                  <a:lnTo>
                    <a:pt x="90" y="142"/>
                  </a:lnTo>
                  <a:lnTo>
                    <a:pt x="90" y="142"/>
                  </a:lnTo>
                  <a:lnTo>
                    <a:pt x="93" y="144"/>
                  </a:lnTo>
                  <a:lnTo>
                    <a:pt x="95" y="144"/>
                  </a:lnTo>
                  <a:lnTo>
                    <a:pt x="95" y="144"/>
                  </a:lnTo>
                  <a:lnTo>
                    <a:pt x="97" y="144"/>
                  </a:lnTo>
                  <a:lnTo>
                    <a:pt x="97" y="144"/>
                  </a:lnTo>
                  <a:lnTo>
                    <a:pt x="97" y="144"/>
                  </a:lnTo>
                  <a:lnTo>
                    <a:pt x="97" y="142"/>
                  </a:lnTo>
                  <a:lnTo>
                    <a:pt x="97" y="142"/>
                  </a:lnTo>
                  <a:lnTo>
                    <a:pt x="97" y="142"/>
                  </a:lnTo>
                  <a:lnTo>
                    <a:pt x="97" y="142"/>
                  </a:lnTo>
                  <a:lnTo>
                    <a:pt x="100" y="142"/>
                  </a:lnTo>
                  <a:lnTo>
                    <a:pt x="100" y="142"/>
                  </a:lnTo>
                  <a:lnTo>
                    <a:pt x="100" y="142"/>
                  </a:lnTo>
                  <a:lnTo>
                    <a:pt x="100" y="140"/>
                  </a:lnTo>
                  <a:lnTo>
                    <a:pt x="102" y="140"/>
                  </a:lnTo>
                  <a:lnTo>
                    <a:pt x="102" y="137"/>
                  </a:lnTo>
                  <a:lnTo>
                    <a:pt x="102" y="137"/>
                  </a:lnTo>
                  <a:lnTo>
                    <a:pt x="102" y="137"/>
                  </a:lnTo>
                  <a:lnTo>
                    <a:pt x="107" y="133"/>
                  </a:lnTo>
                  <a:lnTo>
                    <a:pt x="107" y="133"/>
                  </a:lnTo>
                  <a:lnTo>
                    <a:pt x="109" y="133"/>
                  </a:lnTo>
                  <a:lnTo>
                    <a:pt x="109" y="133"/>
                  </a:lnTo>
                  <a:lnTo>
                    <a:pt x="112" y="133"/>
                  </a:lnTo>
                  <a:lnTo>
                    <a:pt x="114" y="135"/>
                  </a:lnTo>
                  <a:lnTo>
                    <a:pt x="114" y="137"/>
                  </a:lnTo>
                  <a:lnTo>
                    <a:pt x="116" y="137"/>
                  </a:lnTo>
                  <a:lnTo>
                    <a:pt x="116" y="140"/>
                  </a:lnTo>
                  <a:lnTo>
                    <a:pt x="116" y="142"/>
                  </a:lnTo>
                  <a:lnTo>
                    <a:pt x="119" y="142"/>
                  </a:lnTo>
                  <a:lnTo>
                    <a:pt x="119" y="144"/>
                  </a:lnTo>
                  <a:lnTo>
                    <a:pt x="119" y="144"/>
                  </a:lnTo>
                  <a:lnTo>
                    <a:pt x="119" y="147"/>
                  </a:lnTo>
                  <a:lnTo>
                    <a:pt x="116" y="149"/>
                  </a:lnTo>
                  <a:lnTo>
                    <a:pt x="116" y="152"/>
                  </a:lnTo>
                  <a:lnTo>
                    <a:pt x="116" y="154"/>
                  </a:lnTo>
                  <a:lnTo>
                    <a:pt x="116" y="159"/>
                  </a:lnTo>
                  <a:lnTo>
                    <a:pt x="116" y="161"/>
                  </a:lnTo>
                  <a:lnTo>
                    <a:pt x="119" y="166"/>
                  </a:lnTo>
                  <a:lnTo>
                    <a:pt x="119" y="166"/>
                  </a:lnTo>
                  <a:lnTo>
                    <a:pt x="119" y="170"/>
                  </a:lnTo>
                  <a:lnTo>
                    <a:pt x="119" y="170"/>
                  </a:lnTo>
                  <a:lnTo>
                    <a:pt x="121" y="173"/>
                  </a:lnTo>
                  <a:lnTo>
                    <a:pt x="121" y="173"/>
                  </a:lnTo>
                  <a:lnTo>
                    <a:pt x="121" y="175"/>
                  </a:lnTo>
                  <a:lnTo>
                    <a:pt x="119" y="175"/>
                  </a:lnTo>
                  <a:lnTo>
                    <a:pt x="119" y="180"/>
                  </a:lnTo>
                  <a:lnTo>
                    <a:pt x="116" y="182"/>
                  </a:lnTo>
                  <a:lnTo>
                    <a:pt x="114" y="182"/>
                  </a:lnTo>
                  <a:lnTo>
                    <a:pt x="114" y="185"/>
                  </a:lnTo>
                  <a:lnTo>
                    <a:pt x="112" y="187"/>
                  </a:lnTo>
                  <a:lnTo>
                    <a:pt x="112" y="187"/>
                  </a:lnTo>
                  <a:lnTo>
                    <a:pt x="112" y="189"/>
                  </a:lnTo>
                  <a:lnTo>
                    <a:pt x="112" y="189"/>
                  </a:lnTo>
                  <a:lnTo>
                    <a:pt x="112" y="189"/>
                  </a:lnTo>
                  <a:lnTo>
                    <a:pt x="112" y="189"/>
                  </a:lnTo>
                  <a:lnTo>
                    <a:pt x="112" y="192"/>
                  </a:lnTo>
                  <a:lnTo>
                    <a:pt x="109" y="194"/>
                  </a:lnTo>
                  <a:lnTo>
                    <a:pt x="107" y="194"/>
                  </a:lnTo>
                  <a:lnTo>
                    <a:pt x="107" y="194"/>
                  </a:lnTo>
                  <a:lnTo>
                    <a:pt x="109" y="196"/>
                  </a:lnTo>
                  <a:lnTo>
                    <a:pt x="109" y="196"/>
                  </a:lnTo>
                  <a:lnTo>
                    <a:pt x="109" y="196"/>
                  </a:lnTo>
                  <a:lnTo>
                    <a:pt x="109" y="199"/>
                  </a:lnTo>
                  <a:lnTo>
                    <a:pt x="109" y="199"/>
                  </a:lnTo>
                  <a:lnTo>
                    <a:pt x="109" y="199"/>
                  </a:lnTo>
                  <a:lnTo>
                    <a:pt x="109" y="199"/>
                  </a:lnTo>
                  <a:lnTo>
                    <a:pt x="109" y="201"/>
                  </a:lnTo>
                  <a:lnTo>
                    <a:pt x="109" y="201"/>
                  </a:lnTo>
                  <a:lnTo>
                    <a:pt x="109" y="201"/>
                  </a:lnTo>
                  <a:lnTo>
                    <a:pt x="109" y="206"/>
                  </a:lnTo>
                  <a:lnTo>
                    <a:pt x="109" y="206"/>
                  </a:lnTo>
                  <a:lnTo>
                    <a:pt x="109" y="208"/>
                  </a:lnTo>
                  <a:lnTo>
                    <a:pt x="112" y="208"/>
                  </a:lnTo>
                  <a:lnTo>
                    <a:pt x="112" y="211"/>
                  </a:lnTo>
                  <a:lnTo>
                    <a:pt x="114" y="213"/>
                  </a:lnTo>
                  <a:lnTo>
                    <a:pt x="114" y="213"/>
                  </a:lnTo>
                  <a:lnTo>
                    <a:pt x="112" y="218"/>
                  </a:lnTo>
                  <a:lnTo>
                    <a:pt x="112" y="220"/>
                  </a:lnTo>
                  <a:lnTo>
                    <a:pt x="112" y="223"/>
                  </a:lnTo>
                  <a:lnTo>
                    <a:pt x="114" y="223"/>
                  </a:lnTo>
                  <a:lnTo>
                    <a:pt x="116" y="223"/>
                  </a:lnTo>
                  <a:lnTo>
                    <a:pt x="116" y="225"/>
                  </a:lnTo>
                  <a:lnTo>
                    <a:pt x="119" y="225"/>
                  </a:lnTo>
                  <a:lnTo>
                    <a:pt x="119" y="232"/>
                  </a:lnTo>
                  <a:lnTo>
                    <a:pt x="119" y="232"/>
                  </a:lnTo>
                  <a:lnTo>
                    <a:pt x="119" y="234"/>
                  </a:lnTo>
                  <a:lnTo>
                    <a:pt x="119" y="234"/>
                  </a:lnTo>
                  <a:lnTo>
                    <a:pt x="119" y="234"/>
                  </a:lnTo>
                  <a:lnTo>
                    <a:pt x="119" y="237"/>
                  </a:lnTo>
                  <a:lnTo>
                    <a:pt x="119" y="237"/>
                  </a:lnTo>
                  <a:lnTo>
                    <a:pt x="119" y="237"/>
                  </a:lnTo>
                  <a:lnTo>
                    <a:pt x="116" y="237"/>
                  </a:lnTo>
                  <a:lnTo>
                    <a:pt x="116" y="239"/>
                  </a:lnTo>
                  <a:lnTo>
                    <a:pt x="116" y="241"/>
                  </a:lnTo>
                  <a:lnTo>
                    <a:pt x="116" y="241"/>
                  </a:lnTo>
                  <a:lnTo>
                    <a:pt x="116" y="244"/>
                  </a:lnTo>
                  <a:lnTo>
                    <a:pt x="116" y="244"/>
                  </a:lnTo>
                  <a:lnTo>
                    <a:pt x="114" y="246"/>
                  </a:lnTo>
                  <a:lnTo>
                    <a:pt x="112" y="249"/>
                  </a:lnTo>
                  <a:lnTo>
                    <a:pt x="112" y="251"/>
                  </a:lnTo>
                  <a:lnTo>
                    <a:pt x="112" y="251"/>
                  </a:lnTo>
                  <a:lnTo>
                    <a:pt x="114" y="253"/>
                  </a:lnTo>
                  <a:lnTo>
                    <a:pt x="114" y="253"/>
                  </a:lnTo>
                  <a:lnTo>
                    <a:pt x="114" y="256"/>
                  </a:lnTo>
                  <a:lnTo>
                    <a:pt x="114" y="256"/>
                  </a:lnTo>
                  <a:lnTo>
                    <a:pt x="112" y="256"/>
                  </a:lnTo>
                  <a:lnTo>
                    <a:pt x="112" y="258"/>
                  </a:lnTo>
                  <a:lnTo>
                    <a:pt x="114" y="260"/>
                  </a:lnTo>
                  <a:lnTo>
                    <a:pt x="114" y="260"/>
                  </a:lnTo>
                  <a:lnTo>
                    <a:pt x="116" y="263"/>
                  </a:lnTo>
                  <a:lnTo>
                    <a:pt x="116" y="263"/>
                  </a:lnTo>
                  <a:lnTo>
                    <a:pt x="116" y="263"/>
                  </a:lnTo>
                  <a:lnTo>
                    <a:pt x="116" y="265"/>
                  </a:lnTo>
                  <a:lnTo>
                    <a:pt x="116" y="265"/>
                  </a:lnTo>
                  <a:lnTo>
                    <a:pt x="114" y="268"/>
                  </a:lnTo>
                  <a:lnTo>
                    <a:pt x="116" y="268"/>
                  </a:lnTo>
                  <a:lnTo>
                    <a:pt x="119" y="275"/>
                  </a:lnTo>
                  <a:lnTo>
                    <a:pt x="121" y="277"/>
                  </a:lnTo>
                  <a:lnTo>
                    <a:pt x="124" y="275"/>
                  </a:lnTo>
                  <a:lnTo>
                    <a:pt x="126" y="277"/>
                  </a:lnTo>
                  <a:lnTo>
                    <a:pt x="126" y="277"/>
                  </a:lnTo>
                  <a:lnTo>
                    <a:pt x="126" y="279"/>
                  </a:lnTo>
                  <a:lnTo>
                    <a:pt x="126" y="279"/>
                  </a:lnTo>
                  <a:lnTo>
                    <a:pt x="126" y="282"/>
                  </a:lnTo>
                  <a:lnTo>
                    <a:pt x="126" y="282"/>
                  </a:lnTo>
                  <a:lnTo>
                    <a:pt x="126" y="282"/>
                  </a:lnTo>
                  <a:lnTo>
                    <a:pt x="126" y="284"/>
                  </a:lnTo>
                  <a:lnTo>
                    <a:pt x="126" y="284"/>
                  </a:lnTo>
                  <a:lnTo>
                    <a:pt x="128" y="284"/>
                  </a:lnTo>
                  <a:lnTo>
                    <a:pt x="128" y="284"/>
                  </a:lnTo>
                  <a:lnTo>
                    <a:pt x="131" y="286"/>
                  </a:lnTo>
                  <a:lnTo>
                    <a:pt x="128" y="286"/>
                  </a:lnTo>
                  <a:lnTo>
                    <a:pt x="128" y="286"/>
                  </a:lnTo>
                  <a:lnTo>
                    <a:pt x="128" y="289"/>
                  </a:lnTo>
                  <a:lnTo>
                    <a:pt x="128" y="289"/>
                  </a:lnTo>
                  <a:lnTo>
                    <a:pt x="128" y="291"/>
                  </a:lnTo>
                  <a:lnTo>
                    <a:pt x="128" y="291"/>
                  </a:lnTo>
                  <a:lnTo>
                    <a:pt x="128" y="294"/>
                  </a:lnTo>
                  <a:lnTo>
                    <a:pt x="128" y="296"/>
                  </a:lnTo>
                  <a:lnTo>
                    <a:pt x="128" y="296"/>
                  </a:lnTo>
                  <a:lnTo>
                    <a:pt x="131" y="298"/>
                  </a:lnTo>
                  <a:lnTo>
                    <a:pt x="131" y="298"/>
                  </a:lnTo>
                  <a:lnTo>
                    <a:pt x="131" y="298"/>
                  </a:lnTo>
                  <a:lnTo>
                    <a:pt x="133" y="294"/>
                  </a:lnTo>
                  <a:lnTo>
                    <a:pt x="133" y="291"/>
                  </a:lnTo>
                  <a:lnTo>
                    <a:pt x="133" y="291"/>
                  </a:lnTo>
                  <a:lnTo>
                    <a:pt x="133" y="291"/>
                  </a:lnTo>
                  <a:lnTo>
                    <a:pt x="135" y="291"/>
                  </a:lnTo>
                  <a:lnTo>
                    <a:pt x="133" y="294"/>
                  </a:lnTo>
                  <a:lnTo>
                    <a:pt x="135" y="296"/>
                  </a:lnTo>
                  <a:lnTo>
                    <a:pt x="138" y="296"/>
                  </a:lnTo>
                  <a:lnTo>
                    <a:pt x="138" y="296"/>
                  </a:lnTo>
                  <a:lnTo>
                    <a:pt x="138" y="298"/>
                  </a:lnTo>
                  <a:lnTo>
                    <a:pt x="140" y="301"/>
                  </a:lnTo>
                  <a:lnTo>
                    <a:pt x="140" y="301"/>
                  </a:lnTo>
                  <a:lnTo>
                    <a:pt x="140" y="303"/>
                  </a:lnTo>
                  <a:lnTo>
                    <a:pt x="140" y="303"/>
                  </a:lnTo>
                  <a:lnTo>
                    <a:pt x="140" y="305"/>
                  </a:lnTo>
                  <a:lnTo>
                    <a:pt x="140" y="305"/>
                  </a:lnTo>
                  <a:lnTo>
                    <a:pt x="140" y="308"/>
                  </a:lnTo>
                  <a:lnTo>
                    <a:pt x="142" y="308"/>
                  </a:lnTo>
                  <a:lnTo>
                    <a:pt x="142" y="308"/>
                  </a:lnTo>
                  <a:lnTo>
                    <a:pt x="142" y="308"/>
                  </a:lnTo>
                  <a:lnTo>
                    <a:pt x="142" y="308"/>
                  </a:lnTo>
                  <a:lnTo>
                    <a:pt x="142" y="310"/>
                  </a:lnTo>
                  <a:lnTo>
                    <a:pt x="142" y="310"/>
                  </a:lnTo>
                  <a:lnTo>
                    <a:pt x="142" y="312"/>
                  </a:lnTo>
                  <a:lnTo>
                    <a:pt x="142" y="312"/>
                  </a:lnTo>
                  <a:lnTo>
                    <a:pt x="142" y="315"/>
                  </a:lnTo>
                  <a:lnTo>
                    <a:pt x="142" y="315"/>
                  </a:lnTo>
                  <a:lnTo>
                    <a:pt x="145" y="317"/>
                  </a:lnTo>
                  <a:lnTo>
                    <a:pt x="145" y="317"/>
                  </a:lnTo>
                  <a:lnTo>
                    <a:pt x="150" y="317"/>
                  </a:lnTo>
                  <a:lnTo>
                    <a:pt x="150" y="317"/>
                  </a:lnTo>
                  <a:lnTo>
                    <a:pt x="152" y="317"/>
                  </a:lnTo>
                  <a:lnTo>
                    <a:pt x="154" y="317"/>
                  </a:lnTo>
                  <a:lnTo>
                    <a:pt x="157" y="317"/>
                  </a:lnTo>
                  <a:lnTo>
                    <a:pt x="157" y="317"/>
                  </a:lnTo>
                  <a:lnTo>
                    <a:pt x="159" y="317"/>
                  </a:lnTo>
                  <a:lnTo>
                    <a:pt x="159" y="320"/>
                  </a:lnTo>
                  <a:lnTo>
                    <a:pt x="159" y="320"/>
                  </a:lnTo>
                  <a:lnTo>
                    <a:pt x="159" y="322"/>
                  </a:lnTo>
                  <a:lnTo>
                    <a:pt x="161" y="322"/>
                  </a:lnTo>
                  <a:lnTo>
                    <a:pt x="164" y="324"/>
                  </a:lnTo>
                  <a:lnTo>
                    <a:pt x="164" y="327"/>
                  </a:lnTo>
                  <a:lnTo>
                    <a:pt x="164" y="327"/>
                  </a:lnTo>
                  <a:lnTo>
                    <a:pt x="164" y="329"/>
                  </a:lnTo>
                  <a:lnTo>
                    <a:pt x="166" y="327"/>
                  </a:lnTo>
                  <a:lnTo>
                    <a:pt x="166" y="327"/>
                  </a:lnTo>
                  <a:lnTo>
                    <a:pt x="166" y="324"/>
                  </a:lnTo>
                  <a:lnTo>
                    <a:pt x="166" y="324"/>
                  </a:lnTo>
                  <a:lnTo>
                    <a:pt x="166" y="324"/>
                  </a:lnTo>
                  <a:lnTo>
                    <a:pt x="169" y="324"/>
                  </a:lnTo>
                  <a:lnTo>
                    <a:pt x="169" y="327"/>
                  </a:lnTo>
                  <a:lnTo>
                    <a:pt x="169" y="327"/>
                  </a:lnTo>
                  <a:lnTo>
                    <a:pt x="169" y="327"/>
                  </a:lnTo>
                  <a:lnTo>
                    <a:pt x="169" y="329"/>
                  </a:lnTo>
                  <a:lnTo>
                    <a:pt x="169" y="329"/>
                  </a:lnTo>
                  <a:lnTo>
                    <a:pt x="169" y="329"/>
                  </a:lnTo>
                  <a:lnTo>
                    <a:pt x="169" y="329"/>
                  </a:lnTo>
                  <a:lnTo>
                    <a:pt x="169" y="331"/>
                  </a:lnTo>
                  <a:lnTo>
                    <a:pt x="171" y="331"/>
                  </a:lnTo>
                  <a:lnTo>
                    <a:pt x="176" y="334"/>
                  </a:lnTo>
                  <a:lnTo>
                    <a:pt x="176" y="334"/>
                  </a:lnTo>
                  <a:lnTo>
                    <a:pt x="178" y="334"/>
                  </a:lnTo>
                  <a:lnTo>
                    <a:pt x="178" y="334"/>
                  </a:lnTo>
                  <a:lnTo>
                    <a:pt x="180" y="334"/>
                  </a:lnTo>
                  <a:lnTo>
                    <a:pt x="180" y="336"/>
                  </a:lnTo>
                  <a:lnTo>
                    <a:pt x="180" y="336"/>
                  </a:lnTo>
                  <a:lnTo>
                    <a:pt x="180" y="334"/>
                  </a:lnTo>
                  <a:lnTo>
                    <a:pt x="180" y="334"/>
                  </a:lnTo>
                  <a:lnTo>
                    <a:pt x="183" y="334"/>
                  </a:lnTo>
                  <a:lnTo>
                    <a:pt x="183" y="336"/>
                  </a:lnTo>
                  <a:lnTo>
                    <a:pt x="185" y="336"/>
                  </a:lnTo>
                  <a:lnTo>
                    <a:pt x="185" y="336"/>
                  </a:lnTo>
                  <a:lnTo>
                    <a:pt x="185" y="339"/>
                  </a:lnTo>
                  <a:lnTo>
                    <a:pt x="185" y="339"/>
                  </a:lnTo>
                  <a:lnTo>
                    <a:pt x="185" y="341"/>
                  </a:lnTo>
                  <a:lnTo>
                    <a:pt x="183" y="343"/>
                  </a:lnTo>
                  <a:lnTo>
                    <a:pt x="183" y="346"/>
                  </a:lnTo>
                  <a:lnTo>
                    <a:pt x="183" y="346"/>
                  </a:lnTo>
                  <a:lnTo>
                    <a:pt x="185" y="346"/>
                  </a:lnTo>
                  <a:lnTo>
                    <a:pt x="185" y="348"/>
                  </a:lnTo>
                  <a:lnTo>
                    <a:pt x="187" y="348"/>
                  </a:lnTo>
                  <a:lnTo>
                    <a:pt x="187" y="350"/>
                  </a:lnTo>
                  <a:lnTo>
                    <a:pt x="187" y="350"/>
                  </a:lnTo>
                  <a:lnTo>
                    <a:pt x="190" y="350"/>
                  </a:lnTo>
                  <a:lnTo>
                    <a:pt x="190" y="353"/>
                  </a:lnTo>
                  <a:lnTo>
                    <a:pt x="192" y="353"/>
                  </a:lnTo>
                  <a:lnTo>
                    <a:pt x="195" y="353"/>
                  </a:lnTo>
                  <a:lnTo>
                    <a:pt x="197" y="353"/>
                  </a:lnTo>
                  <a:lnTo>
                    <a:pt x="197" y="353"/>
                  </a:lnTo>
                  <a:lnTo>
                    <a:pt x="199" y="355"/>
                  </a:lnTo>
                  <a:lnTo>
                    <a:pt x="199" y="355"/>
                  </a:lnTo>
                  <a:lnTo>
                    <a:pt x="199" y="355"/>
                  </a:lnTo>
                  <a:lnTo>
                    <a:pt x="202" y="355"/>
                  </a:lnTo>
                  <a:lnTo>
                    <a:pt x="202" y="355"/>
                  </a:lnTo>
                  <a:lnTo>
                    <a:pt x="202" y="355"/>
                  </a:lnTo>
                  <a:lnTo>
                    <a:pt x="204" y="353"/>
                  </a:lnTo>
                  <a:lnTo>
                    <a:pt x="204" y="353"/>
                  </a:lnTo>
                  <a:lnTo>
                    <a:pt x="206" y="355"/>
                  </a:lnTo>
                  <a:lnTo>
                    <a:pt x="206" y="355"/>
                  </a:lnTo>
                  <a:lnTo>
                    <a:pt x="209" y="357"/>
                  </a:lnTo>
                  <a:lnTo>
                    <a:pt x="211" y="357"/>
                  </a:lnTo>
                  <a:lnTo>
                    <a:pt x="211" y="357"/>
                  </a:lnTo>
                  <a:lnTo>
                    <a:pt x="211" y="355"/>
                  </a:lnTo>
                  <a:lnTo>
                    <a:pt x="213" y="357"/>
                  </a:lnTo>
                  <a:lnTo>
                    <a:pt x="218" y="357"/>
                  </a:lnTo>
                  <a:lnTo>
                    <a:pt x="221" y="360"/>
                  </a:lnTo>
                  <a:lnTo>
                    <a:pt x="221" y="357"/>
                  </a:lnTo>
                  <a:lnTo>
                    <a:pt x="223" y="357"/>
                  </a:lnTo>
                  <a:lnTo>
                    <a:pt x="225" y="357"/>
                  </a:lnTo>
                  <a:lnTo>
                    <a:pt x="225" y="360"/>
                  </a:lnTo>
                  <a:lnTo>
                    <a:pt x="225" y="360"/>
                  </a:lnTo>
                  <a:lnTo>
                    <a:pt x="228" y="360"/>
                  </a:lnTo>
                  <a:lnTo>
                    <a:pt x="228" y="357"/>
                  </a:lnTo>
                  <a:lnTo>
                    <a:pt x="230" y="357"/>
                  </a:lnTo>
                  <a:lnTo>
                    <a:pt x="230" y="357"/>
                  </a:lnTo>
                  <a:lnTo>
                    <a:pt x="232" y="353"/>
                  </a:lnTo>
                  <a:lnTo>
                    <a:pt x="232" y="353"/>
                  </a:lnTo>
                  <a:lnTo>
                    <a:pt x="232" y="353"/>
                  </a:lnTo>
                  <a:lnTo>
                    <a:pt x="235" y="353"/>
                  </a:lnTo>
                  <a:lnTo>
                    <a:pt x="237" y="353"/>
                  </a:lnTo>
                  <a:lnTo>
                    <a:pt x="249" y="353"/>
                  </a:lnTo>
                  <a:lnTo>
                    <a:pt x="249" y="355"/>
                  </a:lnTo>
                  <a:lnTo>
                    <a:pt x="254" y="357"/>
                  </a:lnTo>
                  <a:lnTo>
                    <a:pt x="256" y="360"/>
                  </a:lnTo>
                  <a:lnTo>
                    <a:pt x="258" y="360"/>
                  </a:lnTo>
                  <a:lnTo>
                    <a:pt x="258" y="360"/>
                  </a:lnTo>
                  <a:lnTo>
                    <a:pt x="261" y="360"/>
                  </a:lnTo>
                  <a:lnTo>
                    <a:pt x="261" y="360"/>
                  </a:lnTo>
                  <a:lnTo>
                    <a:pt x="261" y="360"/>
                  </a:lnTo>
                  <a:lnTo>
                    <a:pt x="263" y="360"/>
                  </a:lnTo>
                  <a:lnTo>
                    <a:pt x="263" y="362"/>
                  </a:lnTo>
                  <a:lnTo>
                    <a:pt x="263" y="362"/>
                  </a:lnTo>
                  <a:lnTo>
                    <a:pt x="263" y="365"/>
                  </a:lnTo>
                  <a:lnTo>
                    <a:pt x="263" y="365"/>
                  </a:lnTo>
                  <a:lnTo>
                    <a:pt x="263" y="365"/>
                  </a:lnTo>
                  <a:lnTo>
                    <a:pt x="266" y="365"/>
                  </a:lnTo>
                  <a:lnTo>
                    <a:pt x="266" y="365"/>
                  </a:lnTo>
                  <a:lnTo>
                    <a:pt x="266" y="367"/>
                  </a:lnTo>
                  <a:lnTo>
                    <a:pt x="266" y="367"/>
                  </a:lnTo>
                  <a:lnTo>
                    <a:pt x="268" y="369"/>
                  </a:lnTo>
                  <a:lnTo>
                    <a:pt x="270" y="369"/>
                  </a:lnTo>
                  <a:lnTo>
                    <a:pt x="273" y="369"/>
                  </a:lnTo>
                  <a:lnTo>
                    <a:pt x="275" y="372"/>
                  </a:lnTo>
                  <a:lnTo>
                    <a:pt x="275" y="372"/>
                  </a:lnTo>
                  <a:lnTo>
                    <a:pt x="280" y="372"/>
                  </a:lnTo>
                  <a:lnTo>
                    <a:pt x="282" y="372"/>
                  </a:lnTo>
                  <a:lnTo>
                    <a:pt x="282" y="372"/>
                  </a:lnTo>
                  <a:lnTo>
                    <a:pt x="282" y="369"/>
                  </a:lnTo>
                  <a:lnTo>
                    <a:pt x="285" y="369"/>
                  </a:lnTo>
                  <a:lnTo>
                    <a:pt x="285" y="369"/>
                  </a:lnTo>
                  <a:lnTo>
                    <a:pt x="285" y="369"/>
                  </a:lnTo>
                  <a:lnTo>
                    <a:pt x="287" y="369"/>
                  </a:lnTo>
                  <a:lnTo>
                    <a:pt x="287" y="369"/>
                  </a:lnTo>
                  <a:lnTo>
                    <a:pt x="287" y="367"/>
                  </a:lnTo>
                  <a:lnTo>
                    <a:pt x="287" y="367"/>
                  </a:lnTo>
                  <a:lnTo>
                    <a:pt x="289" y="367"/>
                  </a:lnTo>
                  <a:lnTo>
                    <a:pt x="289" y="367"/>
                  </a:lnTo>
                  <a:lnTo>
                    <a:pt x="289" y="367"/>
                  </a:lnTo>
                  <a:lnTo>
                    <a:pt x="292" y="367"/>
                  </a:lnTo>
                  <a:lnTo>
                    <a:pt x="294" y="367"/>
                  </a:lnTo>
                  <a:lnTo>
                    <a:pt x="294" y="369"/>
                  </a:lnTo>
                  <a:lnTo>
                    <a:pt x="296" y="372"/>
                  </a:lnTo>
                  <a:lnTo>
                    <a:pt x="296" y="372"/>
                  </a:lnTo>
                  <a:lnTo>
                    <a:pt x="296" y="374"/>
                  </a:lnTo>
                  <a:lnTo>
                    <a:pt x="296" y="374"/>
                  </a:lnTo>
                  <a:lnTo>
                    <a:pt x="296" y="374"/>
                  </a:lnTo>
                  <a:lnTo>
                    <a:pt x="296" y="374"/>
                  </a:lnTo>
                  <a:lnTo>
                    <a:pt x="296" y="374"/>
                  </a:lnTo>
                  <a:lnTo>
                    <a:pt x="296" y="376"/>
                  </a:lnTo>
                  <a:lnTo>
                    <a:pt x="299" y="376"/>
                  </a:lnTo>
                  <a:lnTo>
                    <a:pt x="299" y="379"/>
                  </a:lnTo>
                  <a:lnTo>
                    <a:pt x="299" y="379"/>
                  </a:lnTo>
                  <a:lnTo>
                    <a:pt x="299" y="381"/>
                  </a:lnTo>
                  <a:lnTo>
                    <a:pt x="301" y="381"/>
                  </a:lnTo>
                  <a:lnTo>
                    <a:pt x="301" y="383"/>
                  </a:lnTo>
                  <a:lnTo>
                    <a:pt x="301" y="383"/>
                  </a:lnTo>
                  <a:lnTo>
                    <a:pt x="303" y="383"/>
                  </a:lnTo>
                  <a:lnTo>
                    <a:pt x="303" y="383"/>
                  </a:lnTo>
                  <a:lnTo>
                    <a:pt x="303" y="383"/>
                  </a:lnTo>
                  <a:lnTo>
                    <a:pt x="306" y="383"/>
                  </a:lnTo>
                  <a:lnTo>
                    <a:pt x="306" y="383"/>
                  </a:lnTo>
                  <a:lnTo>
                    <a:pt x="306" y="383"/>
                  </a:lnTo>
                  <a:lnTo>
                    <a:pt x="306" y="386"/>
                  </a:lnTo>
                  <a:lnTo>
                    <a:pt x="311" y="391"/>
                  </a:lnTo>
                  <a:lnTo>
                    <a:pt x="311" y="391"/>
                  </a:lnTo>
                  <a:lnTo>
                    <a:pt x="311" y="391"/>
                  </a:lnTo>
                  <a:lnTo>
                    <a:pt x="311" y="391"/>
                  </a:lnTo>
                  <a:lnTo>
                    <a:pt x="313" y="391"/>
                  </a:lnTo>
                  <a:lnTo>
                    <a:pt x="313" y="391"/>
                  </a:lnTo>
                  <a:lnTo>
                    <a:pt x="313" y="391"/>
                  </a:lnTo>
                  <a:lnTo>
                    <a:pt x="313" y="393"/>
                  </a:lnTo>
                  <a:lnTo>
                    <a:pt x="313" y="393"/>
                  </a:lnTo>
                  <a:lnTo>
                    <a:pt x="315" y="395"/>
                  </a:lnTo>
                  <a:lnTo>
                    <a:pt x="315" y="395"/>
                  </a:lnTo>
                  <a:lnTo>
                    <a:pt x="318" y="398"/>
                  </a:lnTo>
                  <a:lnTo>
                    <a:pt x="318" y="395"/>
                  </a:lnTo>
                  <a:lnTo>
                    <a:pt x="320" y="395"/>
                  </a:lnTo>
                  <a:lnTo>
                    <a:pt x="320" y="395"/>
                  </a:lnTo>
                  <a:lnTo>
                    <a:pt x="322" y="395"/>
                  </a:lnTo>
                  <a:lnTo>
                    <a:pt x="322" y="393"/>
                  </a:lnTo>
                  <a:lnTo>
                    <a:pt x="322" y="393"/>
                  </a:lnTo>
                  <a:lnTo>
                    <a:pt x="325" y="393"/>
                  </a:lnTo>
                  <a:lnTo>
                    <a:pt x="327" y="393"/>
                  </a:lnTo>
                  <a:lnTo>
                    <a:pt x="327" y="395"/>
                  </a:lnTo>
                  <a:lnTo>
                    <a:pt x="327" y="395"/>
                  </a:lnTo>
                  <a:lnTo>
                    <a:pt x="327" y="395"/>
                  </a:lnTo>
                  <a:lnTo>
                    <a:pt x="327" y="398"/>
                  </a:lnTo>
                  <a:lnTo>
                    <a:pt x="327" y="398"/>
                  </a:lnTo>
                  <a:lnTo>
                    <a:pt x="334" y="400"/>
                  </a:lnTo>
                  <a:lnTo>
                    <a:pt x="339" y="400"/>
                  </a:lnTo>
                  <a:lnTo>
                    <a:pt x="341" y="400"/>
                  </a:lnTo>
                  <a:lnTo>
                    <a:pt x="341" y="402"/>
                  </a:lnTo>
                  <a:lnTo>
                    <a:pt x="344" y="405"/>
                  </a:lnTo>
                  <a:lnTo>
                    <a:pt x="344" y="405"/>
                  </a:lnTo>
                  <a:lnTo>
                    <a:pt x="344" y="405"/>
                  </a:lnTo>
                  <a:lnTo>
                    <a:pt x="346" y="405"/>
                  </a:lnTo>
                  <a:lnTo>
                    <a:pt x="346" y="405"/>
                  </a:lnTo>
                  <a:lnTo>
                    <a:pt x="346" y="405"/>
                  </a:lnTo>
                  <a:lnTo>
                    <a:pt x="348" y="407"/>
                  </a:lnTo>
                  <a:lnTo>
                    <a:pt x="348" y="407"/>
                  </a:lnTo>
                  <a:lnTo>
                    <a:pt x="353" y="407"/>
                  </a:lnTo>
                  <a:lnTo>
                    <a:pt x="353" y="407"/>
                  </a:lnTo>
                  <a:lnTo>
                    <a:pt x="353" y="407"/>
                  </a:lnTo>
                  <a:lnTo>
                    <a:pt x="356" y="407"/>
                  </a:lnTo>
                  <a:lnTo>
                    <a:pt x="358" y="407"/>
                  </a:lnTo>
                  <a:lnTo>
                    <a:pt x="358" y="407"/>
                  </a:lnTo>
                  <a:lnTo>
                    <a:pt x="360" y="405"/>
                  </a:lnTo>
                  <a:lnTo>
                    <a:pt x="363" y="405"/>
                  </a:lnTo>
                  <a:lnTo>
                    <a:pt x="363" y="405"/>
                  </a:lnTo>
                  <a:lnTo>
                    <a:pt x="365" y="407"/>
                  </a:lnTo>
                  <a:lnTo>
                    <a:pt x="365" y="405"/>
                  </a:lnTo>
                  <a:lnTo>
                    <a:pt x="365" y="405"/>
                  </a:lnTo>
                  <a:lnTo>
                    <a:pt x="367" y="407"/>
                  </a:lnTo>
                  <a:lnTo>
                    <a:pt x="367" y="407"/>
                  </a:lnTo>
                  <a:lnTo>
                    <a:pt x="370" y="407"/>
                  </a:lnTo>
                  <a:lnTo>
                    <a:pt x="370" y="407"/>
                  </a:lnTo>
                  <a:lnTo>
                    <a:pt x="370" y="410"/>
                  </a:lnTo>
                  <a:lnTo>
                    <a:pt x="370" y="414"/>
                  </a:lnTo>
                  <a:lnTo>
                    <a:pt x="370" y="417"/>
                  </a:lnTo>
                  <a:lnTo>
                    <a:pt x="370" y="417"/>
                  </a:lnTo>
                  <a:lnTo>
                    <a:pt x="372" y="419"/>
                  </a:lnTo>
                  <a:lnTo>
                    <a:pt x="377" y="421"/>
                  </a:lnTo>
                  <a:lnTo>
                    <a:pt x="377" y="421"/>
                  </a:lnTo>
                  <a:lnTo>
                    <a:pt x="377" y="424"/>
                  </a:lnTo>
                  <a:lnTo>
                    <a:pt x="379" y="424"/>
                  </a:lnTo>
                  <a:lnTo>
                    <a:pt x="379" y="424"/>
                  </a:lnTo>
                  <a:lnTo>
                    <a:pt x="379" y="426"/>
                  </a:lnTo>
                  <a:lnTo>
                    <a:pt x="382" y="426"/>
                  </a:lnTo>
                  <a:lnTo>
                    <a:pt x="386" y="431"/>
                  </a:lnTo>
                  <a:lnTo>
                    <a:pt x="386" y="431"/>
                  </a:lnTo>
                  <a:lnTo>
                    <a:pt x="389" y="431"/>
                  </a:lnTo>
                  <a:lnTo>
                    <a:pt x="389" y="433"/>
                  </a:lnTo>
                  <a:lnTo>
                    <a:pt x="389" y="433"/>
                  </a:lnTo>
                  <a:lnTo>
                    <a:pt x="391" y="438"/>
                  </a:lnTo>
                  <a:lnTo>
                    <a:pt x="391" y="438"/>
                  </a:lnTo>
                  <a:lnTo>
                    <a:pt x="393" y="440"/>
                  </a:lnTo>
                  <a:lnTo>
                    <a:pt x="393" y="438"/>
                  </a:lnTo>
                  <a:lnTo>
                    <a:pt x="396" y="438"/>
                  </a:lnTo>
                  <a:lnTo>
                    <a:pt x="398" y="438"/>
                  </a:lnTo>
                  <a:lnTo>
                    <a:pt x="398" y="438"/>
                  </a:lnTo>
                  <a:lnTo>
                    <a:pt x="401" y="438"/>
                  </a:lnTo>
                  <a:lnTo>
                    <a:pt x="403" y="438"/>
                  </a:lnTo>
                  <a:lnTo>
                    <a:pt x="405" y="438"/>
                  </a:lnTo>
                  <a:lnTo>
                    <a:pt x="410" y="436"/>
                  </a:lnTo>
                  <a:lnTo>
                    <a:pt x="410" y="436"/>
                  </a:lnTo>
                  <a:lnTo>
                    <a:pt x="410" y="436"/>
                  </a:lnTo>
                  <a:lnTo>
                    <a:pt x="412" y="438"/>
                  </a:lnTo>
                  <a:lnTo>
                    <a:pt x="415" y="438"/>
                  </a:lnTo>
                  <a:lnTo>
                    <a:pt x="417" y="440"/>
                  </a:lnTo>
                  <a:lnTo>
                    <a:pt x="422" y="440"/>
                  </a:lnTo>
                  <a:lnTo>
                    <a:pt x="424" y="438"/>
                  </a:lnTo>
                  <a:lnTo>
                    <a:pt x="429" y="436"/>
                  </a:lnTo>
                  <a:lnTo>
                    <a:pt x="431" y="436"/>
                  </a:lnTo>
                  <a:lnTo>
                    <a:pt x="431" y="436"/>
                  </a:lnTo>
                  <a:lnTo>
                    <a:pt x="434" y="436"/>
                  </a:lnTo>
                  <a:lnTo>
                    <a:pt x="436" y="438"/>
                  </a:lnTo>
                  <a:lnTo>
                    <a:pt x="438" y="438"/>
                  </a:lnTo>
                  <a:lnTo>
                    <a:pt x="438" y="438"/>
                  </a:lnTo>
                  <a:lnTo>
                    <a:pt x="441" y="438"/>
                  </a:lnTo>
                  <a:lnTo>
                    <a:pt x="445" y="438"/>
                  </a:lnTo>
                  <a:lnTo>
                    <a:pt x="445" y="438"/>
                  </a:lnTo>
                  <a:lnTo>
                    <a:pt x="445" y="436"/>
                  </a:lnTo>
                  <a:lnTo>
                    <a:pt x="448" y="436"/>
                  </a:lnTo>
                  <a:lnTo>
                    <a:pt x="450" y="433"/>
                  </a:lnTo>
                  <a:lnTo>
                    <a:pt x="450" y="433"/>
                  </a:lnTo>
                  <a:lnTo>
                    <a:pt x="453" y="433"/>
                  </a:lnTo>
                  <a:lnTo>
                    <a:pt x="453" y="433"/>
                  </a:lnTo>
                  <a:lnTo>
                    <a:pt x="453" y="433"/>
                  </a:lnTo>
                  <a:lnTo>
                    <a:pt x="453" y="438"/>
                  </a:lnTo>
                  <a:lnTo>
                    <a:pt x="455" y="438"/>
                  </a:lnTo>
                  <a:lnTo>
                    <a:pt x="457" y="440"/>
                  </a:lnTo>
                  <a:lnTo>
                    <a:pt x="462" y="440"/>
                  </a:lnTo>
                  <a:lnTo>
                    <a:pt x="464" y="440"/>
                  </a:lnTo>
                  <a:lnTo>
                    <a:pt x="467" y="440"/>
                  </a:lnTo>
                  <a:lnTo>
                    <a:pt x="467" y="443"/>
                  </a:lnTo>
                  <a:lnTo>
                    <a:pt x="472" y="445"/>
                  </a:lnTo>
                  <a:lnTo>
                    <a:pt x="479" y="450"/>
                  </a:lnTo>
                  <a:lnTo>
                    <a:pt x="481" y="447"/>
                  </a:lnTo>
                  <a:lnTo>
                    <a:pt x="483" y="445"/>
                  </a:lnTo>
                  <a:lnTo>
                    <a:pt x="498" y="436"/>
                  </a:lnTo>
                  <a:lnTo>
                    <a:pt x="502" y="431"/>
                  </a:lnTo>
                  <a:lnTo>
                    <a:pt x="505" y="431"/>
                  </a:lnTo>
                  <a:lnTo>
                    <a:pt x="505" y="428"/>
                  </a:lnTo>
                  <a:lnTo>
                    <a:pt x="505" y="428"/>
                  </a:lnTo>
                  <a:lnTo>
                    <a:pt x="507" y="426"/>
                  </a:lnTo>
                  <a:lnTo>
                    <a:pt x="507" y="424"/>
                  </a:lnTo>
                  <a:lnTo>
                    <a:pt x="507" y="421"/>
                  </a:lnTo>
                  <a:lnTo>
                    <a:pt x="507" y="419"/>
                  </a:lnTo>
                  <a:lnTo>
                    <a:pt x="507" y="417"/>
                  </a:lnTo>
                  <a:lnTo>
                    <a:pt x="509" y="417"/>
                  </a:lnTo>
                  <a:lnTo>
                    <a:pt x="514" y="407"/>
                  </a:lnTo>
                  <a:lnTo>
                    <a:pt x="514" y="405"/>
                  </a:lnTo>
                  <a:lnTo>
                    <a:pt x="514" y="405"/>
                  </a:lnTo>
                  <a:lnTo>
                    <a:pt x="514" y="402"/>
                  </a:lnTo>
                  <a:lnTo>
                    <a:pt x="514" y="402"/>
                  </a:lnTo>
                  <a:lnTo>
                    <a:pt x="514" y="400"/>
                  </a:lnTo>
                  <a:lnTo>
                    <a:pt x="514" y="400"/>
                  </a:lnTo>
                  <a:lnTo>
                    <a:pt x="519" y="395"/>
                  </a:lnTo>
                  <a:lnTo>
                    <a:pt x="519" y="395"/>
                  </a:lnTo>
                  <a:lnTo>
                    <a:pt x="519" y="393"/>
                  </a:lnTo>
                  <a:lnTo>
                    <a:pt x="521" y="393"/>
                  </a:lnTo>
                  <a:lnTo>
                    <a:pt x="521" y="393"/>
                  </a:lnTo>
                  <a:lnTo>
                    <a:pt x="524" y="391"/>
                  </a:lnTo>
                  <a:lnTo>
                    <a:pt x="526" y="391"/>
                  </a:lnTo>
                  <a:lnTo>
                    <a:pt x="528" y="391"/>
                  </a:lnTo>
                  <a:lnTo>
                    <a:pt x="528" y="391"/>
                  </a:lnTo>
                  <a:lnTo>
                    <a:pt x="531" y="388"/>
                  </a:lnTo>
                  <a:lnTo>
                    <a:pt x="531" y="386"/>
                  </a:lnTo>
                  <a:lnTo>
                    <a:pt x="533" y="386"/>
                  </a:lnTo>
                  <a:lnTo>
                    <a:pt x="533" y="383"/>
                  </a:lnTo>
                  <a:lnTo>
                    <a:pt x="533" y="381"/>
                  </a:lnTo>
                  <a:lnTo>
                    <a:pt x="533" y="379"/>
                  </a:lnTo>
                  <a:lnTo>
                    <a:pt x="535" y="374"/>
                  </a:lnTo>
                  <a:lnTo>
                    <a:pt x="535" y="374"/>
                  </a:lnTo>
                  <a:lnTo>
                    <a:pt x="535" y="372"/>
                  </a:lnTo>
                  <a:lnTo>
                    <a:pt x="543" y="365"/>
                  </a:lnTo>
                  <a:lnTo>
                    <a:pt x="547" y="350"/>
                  </a:lnTo>
                  <a:lnTo>
                    <a:pt x="550" y="348"/>
                  </a:lnTo>
                  <a:lnTo>
                    <a:pt x="550" y="348"/>
                  </a:lnTo>
                  <a:lnTo>
                    <a:pt x="550" y="346"/>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1"/>
            <p:cNvSpPr>
              <a:spLocks/>
            </p:cNvSpPr>
            <p:nvPr/>
          </p:nvSpPr>
          <p:spPr bwMode="auto">
            <a:xfrm>
              <a:off x="3353" y="3159"/>
              <a:ext cx="621" cy="604"/>
            </a:xfrm>
            <a:custGeom>
              <a:avLst/>
              <a:gdLst>
                <a:gd name="T0" fmla="*/ 618 w 621"/>
                <a:gd name="T1" fmla="*/ 137 h 604"/>
                <a:gd name="T2" fmla="*/ 609 w 621"/>
                <a:gd name="T3" fmla="*/ 123 h 604"/>
                <a:gd name="T4" fmla="*/ 585 w 621"/>
                <a:gd name="T5" fmla="*/ 126 h 604"/>
                <a:gd name="T6" fmla="*/ 543 w 621"/>
                <a:gd name="T7" fmla="*/ 107 h 604"/>
                <a:gd name="T8" fmla="*/ 528 w 621"/>
                <a:gd name="T9" fmla="*/ 85 h 604"/>
                <a:gd name="T10" fmla="*/ 495 w 621"/>
                <a:gd name="T11" fmla="*/ 57 h 604"/>
                <a:gd name="T12" fmla="*/ 476 w 621"/>
                <a:gd name="T13" fmla="*/ 45 h 604"/>
                <a:gd name="T14" fmla="*/ 462 w 621"/>
                <a:gd name="T15" fmla="*/ 38 h 604"/>
                <a:gd name="T16" fmla="*/ 443 w 621"/>
                <a:gd name="T17" fmla="*/ 36 h 604"/>
                <a:gd name="T18" fmla="*/ 422 w 621"/>
                <a:gd name="T19" fmla="*/ 21 h 604"/>
                <a:gd name="T20" fmla="*/ 408 w 621"/>
                <a:gd name="T21" fmla="*/ 14 h 604"/>
                <a:gd name="T22" fmla="*/ 398 w 621"/>
                <a:gd name="T23" fmla="*/ 14 h 604"/>
                <a:gd name="T24" fmla="*/ 370 w 621"/>
                <a:gd name="T25" fmla="*/ 10 h 604"/>
                <a:gd name="T26" fmla="*/ 360 w 621"/>
                <a:gd name="T27" fmla="*/ 5 h 604"/>
                <a:gd name="T28" fmla="*/ 339 w 621"/>
                <a:gd name="T29" fmla="*/ 2 h 604"/>
                <a:gd name="T30" fmla="*/ 311 w 621"/>
                <a:gd name="T31" fmla="*/ 10 h 604"/>
                <a:gd name="T32" fmla="*/ 294 w 621"/>
                <a:gd name="T33" fmla="*/ 5 h 604"/>
                <a:gd name="T34" fmla="*/ 268 w 621"/>
                <a:gd name="T35" fmla="*/ 17 h 604"/>
                <a:gd name="T36" fmla="*/ 254 w 621"/>
                <a:gd name="T37" fmla="*/ 33 h 604"/>
                <a:gd name="T38" fmla="*/ 232 w 621"/>
                <a:gd name="T39" fmla="*/ 40 h 604"/>
                <a:gd name="T40" fmla="*/ 221 w 621"/>
                <a:gd name="T41" fmla="*/ 40 h 604"/>
                <a:gd name="T42" fmla="*/ 202 w 621"/>
                <a:gd name="T43" fmla="*/ 69 h 604"/>
                <a:gd name="T44" fmla="*/ 176 w 621"/>
                <a:gd name="T45" fmla="*/ 81 h 604"/>
                <a:gd name="T46" fmla="*/ 159 w 621"/>
                <a:gd name="T47" fmla="*/ 92 h 604"/>
                <a:gd name="T48" fmla="*/ 147 w 621"/>
                <a:gd name="T49" fmla="*/ 114 h 604"/>
                <a:gd name="T50" fmla="*/ 107 w 621"/>
                <a:gd name="T51" fmla="*/ 152 h 604"/>
                <a:gd name="T52" fmla="*/ 71 w 621"/>
                <a:gd name="T53" fmla="*/ 201 h 604"/>
                <a:gd name="T54" fmla="*/ 41 w 621"/>
                <a:gd name="T55" fmla="*/ 239 h 604"/>
                <a:gd name="T56" fmla="*/ 19 w 621"/>
                <a:gd name="T57" fmla="*/ 287 h 604"/>
                <a:gd name="T58" fmla="*/ 48 w 621"/>
                <a:gd name="T59" fmla="*/ 270 h 604"/>
                <a:gd name="T60" fmla="*/ 86 w 621"/>
                <a:gd name="T61" fmla="*/ 294 h 604"/>
                <a:gd name="T62" fmla="*/ 128 w 621"/>
                <a:gd name="T63" fmla="*/ 339 h 604"/>
                <a:gd name="T64" fmla="*/ 150 w 621"/>
                <a:gd name="T65" fmla="*/ 346 h 604"/>
                <a:gd name="T66" fmla="*/ 185 w 621"/>
                <a:gd name="T67" fmla="*/ 372 h 604"/>
                <a:gd name="T68" fmla="*/ 237 w 621"/>
                <a:gd name="T69" fmla="*/ 393 h 604"/>
                <a:gd name="T70" fmla="*/ 280 w 621"/>
                <a:gd name="T71" fmla="*/ 433 h 604"/>
                <a:gd name="T72" fmla="*/ 311 w 621"/>
                <a:gd name="T73" fmla="*/ 469 h 604"/>
                <a:gd name="T74" fmla="*/ 346 w 621"/>
                <a:gd name="T75" fmla="*/ 519 h 604"/>
                <a:gd name="T76" fmla="*/ 330 w 621"/>
                <a:gd name="T77" fmla="*/ 604 h 604"/>
                <a:gd name="T78" fmla="*/ 434 w 621"/>
                <a:gd name="T79" fmla="*/ 450 h 604"/>
                <a:gd name="T80" fmla="*/ 422 w 621"/>
                <a:gd name="T81" fmla="*/ 440 h 604"/>
                <a:gd name="T82" fmla="*/ 424 w 621"/>
                <a:gd name="T83" fmla="*/ 424 h 604"/>
                <a:gd name="T84" fmla="*/ 438 w 621"/>
                <a:gd name="T85" fmla="*/ 407 h 604"/>
                <a:gd name="T86" fmla="*/ 446 w 621"/>
                <a:gd name="T87" fmla="*/ 381 h 604"/>
                <a:gd name="T88" fmla="*/ 474 w 621"/>
                <a:gd name="T89" fmla="*/ 362 h 604"/>
                <a:gd name="T90" fmla="*/ 495 w 621"/>
                <a:gd name="T91" fmla="*/ 332 h 604"/>
                <a:gd name="T92" fmla="*/ 509 w 621"/>
                <a:gd name="T93" fmla="*/ 291 h 604"/>
                <a:gd name="T94" fmla="*/ 495 w 621"/>
                <a:gd name="T95" fmla="*/ 275 h 604"/>
                <a:gd name="T96" fmla="*/ 500 w 621"/>
                <a:gd name="T97" fmla="*/ 270 h 604"/>
                <a:gd name="T98" fmla="*/ 519 w 621"/>
                <a:gd name="T99" fmla="*/ 287 h 604"/>
                <a:gd name="T100" fmla="*/ 535 w 621"/>
                <a:gd name="T101" fmla="*/ 289 h 604"/>
                <a:gd name="T102" fmla="*/ 554 w 621"/>
                <a:gd name="T103" fmla="*/ 287 h 604"/>
                <a:gd name="T104" fmla="*/ 543 w 621"/>
                <a:gd name="T105" fmla="*/ 298 h 604"/>
                <a:gd name="T106" fmla="*/ 524 w 621"/>
                <a:gd name="T107" fmla="*/ 358 h 604"/>
                <a:gd name="T108" fmla="*/ 505 w 621"/>
                <a:gd name="T109" fmla="*/ 365 h 604"/>
                <a:gd name="T110" fmla="*/ 476 w 621"/>
                <a:gd name="T111" fmla="*/ 410 h 604"/>
                <a:gd name="T112" fmla="*/ 436 w 621"/>
                <a:gd name="T113" fmla="*/ 450 h 604"/>
                <a:gd name="T114" fmla="*/ 609 w 621"/>
                <a:gd name="T115" fmla="*/ 218 h 604"/>
                <a:gd name="T116" fmla="*/ 597 w 621"/>
                <a:gd name="T117" fmla="*/ 190 h 604"/>
                <a:gd name="T118" fmla="*/ 590 w 621"/>
                <a:gd name="T119" fmla="*/ 199 h 604"/>
                <a:gd name="T120" fmla="*/ 592 w 621"/>
                <a:gd name="T121" fmla="*/ 180 h 604"/>
                <a:gd name="T122" fmla="*/ 599 w 621"/>
                <a:gd name="T123" fmla="*/ 159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21" h="604">
                  <a:moveTo>
                    <a:pt x="604" y="147"/>
                  </a:moveTo>
                  <a:lnTo>
                    <a:pt x="604" y="147"/>
                  </a:lnTo>
                  <a:lnTo>
                    <a:pt x="607" y="147"/>
                  </a:lnTo>
                  <a:lnTo>
                    <a:pt x="607" y="147"/>
                  </a:lnTo>
                  <a:lnTo>
                    <a:pt x="607" y="145"/>
                  </a:lnTo>
                  <a:lnTo>
                    <a:pt x="607" y="145"/>
                  </a:lnTo>
                  <a:lnTo>
                    <a:pt x="609" y="145"/>
                  </a:lnTo>
                  <a:lnTo>
                    <a:pt x="609" y="145"/>
                  </a:lnTo>
                  <a:lnTo>
                    <a:pt x="609" y="145"/>
                  </a:lnTo>
                  <a:lnTo>
                    <a:pt x="611" y="142"/>
                  </a:lnTo>
                  <a:lnTo>
                    <a:pt x="611" y="142"/>
                  </a:lnTo>
                  <a:lnTo>
                    <a:pt x="614" y="137"/>
                  </a:lnTo>
                  <a:lnTo>
                    <a:pt x="614" y="137"/>
                  </a:lnTo>
                  <a:lnTo>
                    <a:pt x="614" y="137"/>
                  </a:lnTo>
                  <a:lnTo>
                    <a:pt x="614" y="135"/>
                  </a:lnTo>
                  <a:lnTo>
                    <a:pt x="616" y="135"/>
                  </a:lnTo>
                  <a:lnTo>
                    <a:pt x="616" y="135"/>
                  </a:lnTo>
                  <a:lnTo>
                    <a:pt x="616" y="135"/>
                  </a:lnTo>
                  <a:lnTo>
                    <a:pt x="616" y="135"/>
                  </a:lnTo>
                  <a:lnTo>
                    <a:pt x="616" y="135"/>
                  </a:lnTo>
                  <a:lnTo>
                    <a:pt x="618" y="137"/>
                  </a:lnTo>
                  <a:lnTo>
                    <a:pt x="618" y="137"/>
                  </a:lnTo>
                  <a:lnTo>
                    <a:pt x="618" y="137"/>
                  </a:lnTo>
                  <a:lnTo>
                    <a:pt x="618" y="137"/>
                  </a:lnTo>
                  <a:lnTo>
                    <a:pt x="621" y="137"/>
                  </a:lnTo>
                  <a:lnTo>
                    <a:pt x="621" y="135"/>
                  </a:lnTo>
                  <a:lnTo>
                    <a:pt x="621" y="135"/>
                  </a:lnTo>
                  <a:lnTo>
                    <a:pt x="618" y="133"/>
                  </a:lnTo>
                  <a:lnTo>
                    <a:pt x="618" y="130"/>
                  </a:lnTo>
                  <a:lnTo>
                    <a:pt x="618" y="130"/>
                  </a:lnTo>
                  <a:lnTo>
                    <a:pt x="621" y="130"/>
                  </a:lnTo>
                  <a:lnTo>
                    <a:pt x="621" y="130"/>
                  </a:lnTo>
                  <a:lnTo>
                    <a:pt x="621" y="128"/>
                  </a:lnTo>
                  <a:lnTo>
                    <a:pt x="621" y="128"/>
                  </a:lnTo>
                  <a:lnTo>
                    <a:pt x="618" y="128"/>
                  </a:lnTo>
                  <a:lnTo>
                    <a:pt x="618" y="126"/>
                  </a:lnTo>
                  <a:lnTo>
                    <a:pt x="616" y="123"/>
                  </a:lnTo>
                  <a:lnTo>
                    <a:pt x="616" y="123"/>
                  </a:lnTo>
                  <a:lnTo>
                    <a:pt x="616" y="123"/>
                  </a:lnTo>
                  <a:lnTo>
                    <a:pt x="616" y="126"/>
                  </a:lnTo>
                  <a:lnTo>
                    <a:pt x="616" y="126"/>
                  </a:lnTo>
                  <a:lnTo>
                    <a:pt x="614" y="126"/>
                  </a:lnTo>
                  <a:lnTo>
                    <a:pt x="611" y="126"/>
                  </a:lnTo>
                  <a:lnTo>
                    <a:pt x="611" y="126"/>
                  </a:lnTo>
                  <a:lnTo>
                    <a:pt x="609" y="126"/>
                  </a:lnTo>
                  <a:lnTo>
                    <a:pt x="609" y="123"/>
                  </a:lnTo>
                  <a:lnTo>
                    <a:pt x="609" y="123"/>
                  </a:lnTo>
                  <a:lnTo>
                    <a:pt x="609" y="123"/>
                  </a:lnTo>
                  <a:lnTo>
                    <a:pt x="607" y="121"/>
                  </a:lnTo>
                  <a:lnTo>
                    <a:pt x="607" y="121"/>
                  </a:lnTo>
                  <a:lnTo>
                    <a:pt x="604" y="123"/>
                  </a:lnTo>
                  <a:lnTo>
                    <a:pt x="602" y="123"/>
                  </a:lnTo>
                  <a:lnTo>
                    <a:pt x="602" y="123"/>
                  </a:lnTo>
                  <a:lnTo>
                    <a:pt x="602" y="123"/>
                  </a:lnTo>
                  <a:lnTo>
                    <a:pt x="602" y="123"/>
                  </a:lnTo>
                  <a:lnTo>
                    <a:pt x="599" y="121"/>
                  </a:lnTo>
                  <a:lnTo>
                    <a:pt x="599" y="121"/>
                  </a:lnTo>
                  <a:lnTo>
                    <a:pt x="597" y="123"/>
                  </a:lnTo>
                  <a:lnTo>
                    <a:pt x="595" y="123"/>
                  </a:lnTo>
                  <a:lnTo>
                    <a:pt x="595" y="126"/>
                  </a:lnTo>
                  <a:lnTo>
                    <a:pt x="595" y="126"/>
                  </a:lnTo>
                  <a:lnTo>
                    <a:pt x="592" y="123"/>
                  </a:lnTo>
                  <a:lnTo>
                    <a:pt x="592" y="123"/>
                  </a:lnTo>
                  <a:lnTo>
                    <a:pt x="590" y="123"/>
                  </a:lnTo>
                  <a:lnTo>
                    <a:pt x="590" y="123"/>
                  </a:lnTo>
                  <a:lnTo>
                    <a:pt x="588" y="123"/>
                  </a:lnTo>
                  <a:lnTo>
                    <a:pt x="588" y="123"/>
                  </a:lnTo>
                  <a:lnTo>
                    <a:pt x="588" y="121"/>
                  </a:lnTo>
                  <a:lnTo>
                    <a:pt x="588" y="121"/>
                  </a:lnTo>
                  <a:lnTo>
                    <a:pt x="585" y="123"/>
                  </a:lnTo>
                  <a:lnTo>
                    <a:pt x="585" y="123"/>
                  </a:lnTo>
                  <a:lnTo>
                    <a:pt x="585" y="126"/>
                  </a:lnTo>
                  <a:lnTo>
                    <a:pt x="585" y="126"/>
                  </a:lnTo>
                  <a:lnTo>
                    <a:pt x="583" y="123"/>
                  </a:lnTo>
                  <a:lnTo>
                    <a:pt x="583" y="123"/>
                  </a:lnTo>
                  <a:lnTo>
                    <a:pt x="580" y="121"/>
                  </a:lnTo>
                  <a:lnTo>
                    <a:pt x="573" y="121"/>
                  </a:lnTo>
                  <a:lnTo>
                    <a:pt x="571" y="121"/>
                  </a:lnTo>
                  <a:lnTo>
                    <a:pt x="571" y="121"/>
                  </a:lnTo>
                  <a:lnTo>
                    <a:pt x="569" y="121"/>
                  </a:lnTo>
                  <a:lnTo>
                    <a:pt x="566" y="118"/>
                  </a:lnTo>
                  <a:lnTo>
                    <a:pt x="562" y="118"/>
                  </a:lnTo>
                  <a:lnTo>
                    <a:pt x="562" y="118"/>
                  </a:lnTo>
                  <a:lnTo>
                    <a:pt x="562" y="118"/>
                  </a:lnTo>
                  <a:lnTo>
                    <a:pt x="559" y="118"/>
                  </a:lnTo>
                  <a:lnTo>
                    <a:pt x="559" y="118"/>
                  </a:lnTo>
                  <a:lnTo>
                    <a:pt x="557" y="118"/>
                  </a:lnTo>
                  <a:lnTo>
                    <a:pt x="557" y="118"/>
                  </a:lnTo>
                  <a:lnTo>
                    <a:pt x="554" y="118"/>
                  </a:lnTo>
                  <a:lnTo>
                    <a:pt x="552" y="116"/>
                  </a:lnTo>
                  <a:lnTo>
                    <a:pt x="550" y="116"/>
                  </a:lnTo>
                  <a:lnTo>
                    <a:pt x="550" y="116"/>
                  </a:lnTo>
                  <a:lnTo>
                    <a:pt x="547" y="114"/>
                  </a:lnTo>
                  <a:lnTo>
                    <a:pt x="547" y="111"/>
                  </a:lnTo>
                  <a:lnTo>
                    <a:pt x="545" y="109"/>
                  </a:lnTo>
                  <a:lnTo>
                    <a:pt x="543" y="107"/>
                  </a:lnTo>
                  <a:lnTo>
                    <a:pt x="543" y="104"/>
                  </a:lnTo>
                  <a:lnTo>
                    <a:pt x="543" y="104"/>
                  </a:lnTo>
                  <a:lnTo>
                    <a:pt x="540" y="104"/>
                  </a:lnTo>
                  <a:lnTo>
                    <a:pt x="540" y="102"/>
                  </a:lnTo>
                  <a:lnTo>
                    <a:pt x="538" y="102"/>
                  </a:lnTo>
                  <a:lnTo>
                    <a:pt x="538" y="95"/>
                  </a:lnTo>
                  <a:lnTo>
                    <a:pt x="535" y="95"/>
                  </a:lnTo>
                  <a:lnTo>
                    <a:pt x="535" y="95"/>
                  </a:lnTo>
                  <a:lnTo>
                    <a:pt x="533" y="95"/>
                  </a:lnTo>
                  <a:lnTo>
                    <a:pt x="533" y="92"/>
                  </a:lnTo>
                  <a:lnTo>
                    <a:pt x="533" y="92"/>
                  </a:lnTo>
                  <a:lnTo>
                    <a:pt x="531" y="92"/>
                  </a:lnTo>
                  <a:lnTo>
                    <a:pt x="531" y="92"/>
                  </a:lnTo>
                  <a:lnTo>
                    <a:pt x="531" y="95"/>
                  </a:lnTo>
                  <a:lnTo>
                    <a:pt x="528" y="92"/>
                  </a:lnTo>
                  <a:lnTo>
                    <a:pt x="528" y="92"/>
                  </a:lnTo>
                  <a:lnTo>
                    <a:pt x="528" y="90"/>
                  </a:lnTo>
                  <a:lnTo>
                    <a:pt x="528" y="90"/>
                  </a:lnTo>
                  <a:lnTo>
                    <a:pt x="528" y="90"/>
                  </a:lnTo>
                  <a:lnTo>
                    <a:pt x="528" y="90"/>
                  </a:lnTo>
                  <a:lnTo>
                    <a:pt x="528" y="88"/>
                  </a:lnTo>
                  <a:lnTo>
                    <a:pt x="528" y="88"/>
                  </a:lnTo>
                  <a:lnTo>
                    <a:pt x="528" y="85"/>
                  </a:lnTo>
                  <a:lnTo>
                    <a:pt x="528" y="85"/>
                  </a:lnTo>
                  <a:lnTo>
                    <a:pt x="526" y="83"/>
                  </a:lnTo>
                  <a:lnTo>
                    <a:pt x="524" y="78"/>
                  </a:lnTo>
                  <a:lnTo>
                    <a:pt x="521" y="78"/>
                  </a:lnTo>
                  <a:lnTo>
                    <a:pt x="521" y="78"/>
                  </a:lnTo>
                  <a:lnTo>
                    <a:pt x="519" y="76"/>
                  </a:lnTo>
                  <a:lnTo>
                    <a:pt x="514" y="71"/>
                  </a:lnTo>
                  <a:lnTo>
                    <a:pt x="514" y="69"/>
                  </a:lnTo>
                  <a:lnTo>
                    <a:pt x="514" y="66"/>
                  </a:lnTo>
                  <a:lnTo>
                    <a:pt x="512" y="66"/>
                  </a:lnTo>
                  <a:lnTo>
                    <a:pt x="512" y="66"/>
                  </a:lnTo>
                  <a:lnTo>
                    <a:pt x="512" y="66"/>
                  </a:lnTo>
                  <a:lnTo>
                    <a:pt x="509" y="64"/>
                  </a:lnTo>
                  <a:lnTo>
                    <a:pt x="507" y="64"/>
                  </a:lnTo>
                  <a:lnTo>
                    <a:pt x="505" y="62"/>
                  </a:lnTo>
                  <a:lnTo>
                    <a:pt x="505" y="62"/>
                  </a:lnTo>
                  <a:lnTo>
                    <a:pt x="502" y="62"/>
                  </a:lnTo>
                  <a:lnTo>
                    <a:pt x="502" y="62"/>
                  </a:lnTo>
                  <a:lnTo>
                    <a:pt x="502" y="62"/>
                  </a:lnTo>
                  <a:lnTo>
                    <a:pt x="502" y="62"/>
                  </a:lnTo>
                  <a:lnTo>
                    <a:pt x="498" y="59"/>
                  </a:lnTo>
                  <a:lnTo>
                    <a:pt x="498" y="57"/>
                  </a:lnTo>
                  <a:lnTo>
                    <a:pt x="498" y="57"/>
                  </a:lnTo>
                  <a:lnTo>
                    <a:pt x="495" y="57"/>
                  </a:lnTo>
                  <a:lnTo>
                    <a:pt x="495" y="57"/>
                  </a:lnTo>
                  <a:lnTo>
                    <a:pt x="498" y="55"/>
                  </a:lnTo>
                  <a:lnTo>
                    <a:pt x="498" y="55"/>
                  </a:lnTo>
                  <a:lnTo>
                    <a:pt x="498" y="55"/>
                  </a:lnTo>
                  <a:lnTo>
                    <a:pt x="495" y="52"/>
                  </a:lnTo>
                  <a:lnTo>
                    <a:pt x="493" y="52"/>
                  </a:lnTo>
                  <a:lnTo>
                    <a:pt x="493" y="52"/>
                  </a:lnTo>
                  <a:lnTo>
                    <a:pt x="493" y="50"/>
                  </a:lnTo>
                  <a:lnTo>
                    <a:pt x="493" y="50"/>
                  </a:lnTo>
                  <a:lnTo>
                    <a:pt x="491" y="50"/>
                  </a:lnTo>
                  <a:lnTo>
                    <a:pt x="488" y="52"/>
                  </a:lnTo>
                  <a:lnTo>
                    <a:pt x="488" y="50"/>
                  </a:lnTo>
                  <a:lnTo>
                    <a:pt x="488" y="50"/>
                  </a:lnTo>
                  <a:lnTo>
                    <a:pt x="488" y="50"/>
                  </a:lnTo>
                  <a:lnTo>
                    <a:pt x="488" y="50"/>
                  </a:lnTo>
                  <a:lnTo>
                    <a:pt x="486" y="47"/>
                  </a:lnTo>
                  <a:lnTo>
                    <a:pt x="486" y="47"/>
                  </a:lnTo>
                  <a:lnTo>
                    <a:pt x="486" y="47"/>
                  </a:lnTo>
                  <a:lnTo>
                    <a:pt x="483" y="47"/>
                  </a:lnTo>
                  <a:lnTo>
                    <a:pt x="483" y="45"/>
                  </a:lnTo>
                  <a:lnTo>
                    <a:pt x="483" y="45"/>
                  </a:lnTo>
                  <a:lnTo>
                    <a:pt x="483" y="43"/>
                  </a:lnTo>
                  <a:lnTo>
                    <a:pt x="481" y="43"/>
                  </a:lnTo>
                  <a:lnTo>
                    <a:pt x="479" y="43"/>
                  </a:lnTo>
                  <a:lnTo>
                    <a:pt x="476" y="45"/>
                  </a:lnTo>
                  <a:lnTo>
                    <a:pt x="476" y="45"/>
                  </a:lnTo>
                  <a:lnTo>
                    <a:pt x="474" y="43"/>
                  </a:lnTo>
                  <a:lnTo>
                    <a:pt x="474" y="43"/>
                  </a:lnTo>
                  <a:lnTo>
                    <a:pt x="476" y="40"/>
                  </a:lnTo>
                  <a:lnTo>
                    <a:pt x="474" y="40"/>
                  </a:lnTo>
                  <a:lnTo>
                    <a:pt x="472" y="40"/>
                  </a:lnTo>
                  <a:lnTo>
                    <a:pt x="472" y="40"/>
                  </a:lnTo>
                  <a:lnTo>
                    <a:pt x="472" y="40"/>
                  </a:lnTo>
                  <a:lnTo>
                    <a:pt x="472" y="38"/>
                  </a:lnTo>
                  <a:lnTo>
                    <a:pt x="472" y="38"/>
                  </a:lnTo>
                  <a:lnTo>
                    <a:pt x="469" y="38"/>
                  </a:lnTo>
                  <a:lnTo>
                    <a:pt x="469" y="38"/>
                  </a:lnTo>
                  <a:lnTo>
                    <a:pt x="469" y="38"/>
                  </a:lnTo>
                  <a:lnTo>
                    <a:pt x="469" y="38"/>
                  </a:lnTo>
                  <a:lnTo>
                    <a:pt x="467" y="38"/>
                  </a:lnTo>
                  <a:lnTo>
                    <a:pt x="467" y="38"/>
                  </a:lnTo>
                  <a:lnTo>
                    <a:pt x="467" y="36"/>
                  </a:lnTo>
                  <a:lnTo>
                    <a:pt x="467" y="36"/>
                  </a:lnTo>
                  <a:lnTo>
                    <a:pt x="467" y="36"/>
                  </a:lnTo>
                  <a:lnTo>
                    <a:pt x="464" y="36"/>
                  </a:lnTo>
                  <a:lnTo>
                    <a:pt x="464" y="38"/>
                  </a:lnTo>
                  <a:lnTo>
                    <a:pt x="464" y="38"/>
                  </a:lnTo>
                  <a:lnTo>
                    <a:pt x="462" y="38"/>
                  </a:lnTo>
                  <a:lnTo>
                    <a:pt x="462" y="38"/>
                  </a:lnTo>
                  <a:lnTo>
                    <a:pt x="462" y="38"/>
                  </a:lnTo>
                  <a:lnTo>
                    <a:pt x="462" y="38"/>
                  </a:lnTo>
                  <a:lnTo>
                    <a:pt x="460" y="38"/>
                  </a:lnTo>
                  <a:lnTo>
                    <a:pt x="457" y="38"/>
                  </a:lnTo>
                  <a:lnTo>
                    <a:pt x="457" y="38"/>
                  </a:lnTo>
                  <a:lnTo>
                    <a:pt x="457" y="40"/>
                  </a:lnTo>
                  <a:lnTo>
                    <a:pt x="455" y="40"/>
                  </a:lnTo>
                  <a:lnTo>
                    <a:pt x="455" y="40"/>
                  </a:lnTo>
                  <a:lnTo>
                    <a:pt x="453" y="38"/>
                  </a:lnTo>
                  <a:lnTo>
                    <a:pt x="453" y="38"/>
                  </a:lnTo>
                  <a:lnTo>
                    <a:pt x="453" y="38"/>
                  </a:lnTo>
                  <a:lnTo>
                    <a:pt x="453" y="36"/>
                  </a:lnTo>
                  <a:lnTo>
                    <a:pt x="453" y="36"/>
                  </a:lnTo>
                  <a:lnTo>
                    <a:pt x="453" y="36"/>
                  </a:lnTo>
                  <a:lnTo>
                    <a:pt x="450" y="38"/>
                  </a:lnTo>
                  <a:lnTo>
                    <a:pt x="450" y="40"/>
                  </a:lnTo>
                  <a:lnTo>
                    <a:pt x="450" y="38"/>
                  </a:lnTo>
                  <a:lnTo>
                    <a:pt x="448" y="38"/>
                  </a:lnTo>
                  <a:lnTo>
                    <a:pt x="448" y="36"/>
                  </a:lnTo>
                  <a:lnTo>
                    <a:pt x="448" y="33"/>
                  </a:lnTo>
                  <a:lnTo>
                    <a:pt x="446" y="33"/>
                  </a:lnTo>
                  <a:lnTo>
                    <a:pt x="446" y="36"/>
                  </a:lnTo>
                  <a:lnTo>
                    <a:pt x="446" y="36"/>
                  </a:lnTo>
                  <a:lnTo>
                    <a:pt x="443" y="36"/>
                  </a:lnTo>
                  <a:lnTo>
                    <a:pt x="446" y="33"/>
                  </a:lnTo>
                  <a:lnTo>
                    <a:pt x="446" y="31"/>
                  </a:lnTo>
                  <a:lnTo>
                    <a:pt x="441" y="29"/>
                  </a:lnTo>
                  <a:lnTo>
                    <a:pt x="441" y="29"/>
                  </a:lnTo>
                  <a:lnTo>
                    <a:pt x="443" y="29"/>
                  </a:lnTo>
                  <a:lnTo>
                    <a:pt x="446" y="29"/>
                  </a:lnTo>
                  <a:lnTo>
                    <a:pt x="443" y="26"/>
                  </a:lnTo>
                  <a:lnTo>
                    <a:pt x="441" y="26"/>
                  </a:lnTo>
                  <a:lnTo>
                    <a:pt x="438" y="24"/>
                  </a:lnTo>
                  <a:lnTo>
                    <a:pt x="438" y="24"/>
                  </a:lnTo>
                  <a:lnTo>
                    <a:pt x="438" y="24"/>
                  </a:lnTo>
                  <a:lnTo>
                    <a:pt x="438" y="24"/>
                  </a:lnTo>
                  <a:lnTo>
                    <a:pt x="434" y="24"/>
                  </a:lnTo>
                  <a:lnTo>
                    <a:pt x="431" y="24"/>
                  </a:lnTo>
                  <a:lnTo>
                    <a:pt x="431" y="21"/>
                  </a:lnTo>
                  <a:lnTo>
                    <a:pt x="431" y="21"/>
                  </a:lnTo>
                  <a:lnTo>
                    <a:pt x="431" y="19"/>
                  </a:lnTo>
                  <a:lnTo>
                    <a:pt x="429" y="19"/>
                  </a:lnTo>
                  <a:lnTo>
                    <a:pt x="429" y="19"/>
                  </a:lnTo>
                  <a:lnTo>
                    <a:pt x="427" y="19"/>
                  </a:lnTo>
                  <a:lnTo>
                    <a:pt x="427" y="17"/>
                  </a:lnTo>
                  <a:lnTo>
                    <a:pt x="424" y="19"/>
                  </a:lnTo>
                  <a:lnTo>
                    <a:pt x="422" y="21"/>
                  </a:lnTo>
                  <a:lnTo>
                    <a:pt x="422" y="21"/>
                  </a:lnTo>
                  <a:lnTo>
                    <a:pt x="419" y="19"/>
                  </a:lnTo>
                  <a:lnTo>
                    <a:pt x="419" y="19"/>
                  </a:lnTo>
                  <a:lnTo>
                    <a:pt x="419" y="17"/>
                  </a:lnTo>
                  <a:lnTo>
                    <a:pt x="422" y="17"/>
                  </a:lnTo>
                  <a:lnTo>
                    <a:pt x="422" y="17"/>
                  </a:lnTo>
                  <a:lnTo>
                    <a:pt x="422" y="17"/>
                  </a:lnTo>
                  <a:lnTo>
                    <a:pt x="419" y="14"/>
                  </a:lnTo>
                  <a:lnTo>
                    <a:pt x="417" y="17"/>
                  </a:lnTo>
                  <a:lnTo>
                    <a:pt x="417" y="17"/>
                  </a:lnTo>
                  <a:lnTo>
                    <a:pt x="417" y="17"/>
                  </a:lnTo>
                  <a:lnTo>
                    <a:pt x="417" y="19"/>
                  </a:lnTo>
                  <a:lnTo>
                    <a:pt x="417" y="19"/>
                  </a:lnTo>
                  <a:lnTo>
                    <a:pt x="415" y="19"/>
                  </a:lnTo>
                  <a:lnTo>
                    <a:pt x="415" y="19"/>
                  </a:lnTo>
                  <a:lnTo>
                    <a:pt x="415" y="19"/>
                  </a:lnTo>
                  <a:lnTo>
                    <a:pt x="415" y="19"/>
                  </a:lnTo>
                  <a:lnTo>
                    <a:pt x="412" y="19"/>
                  </a:lnTo>
                  <a:lnTo>
                    <a:pt x="410" y="19"/>
                  </a:lnTo>
                  <a:lnTo>
                    <a:pt x="410" y="19"/>
                  </a:lnTo>
                  <a:lnTo>
                    <a:pt x="410" y="19"/>
                  </a:lnTo>
                  <a:lnTo>
                    <a:pt x="410" y="17"/>
                  </a:lnTo>
                  <a:lnTo>
                    <a:pt x="410" y="17"/>
                  </a:lnTo>
                  <a:lnTo>
                    <a:pt x="410" y="14"/>
                  </a:lnTo>
                  <a:lnTo>
                    <a:pt x="408" y="14"/>
                  </a:lnTo>
                  <a:lnTo>
                    <a:pt x="408" y="14"/>
                  </a:lnTo>
                  <a:lnTo>
                    <a:pt x="408" y="17"/>
                  </a:lnTo>
                  <a:lnTo>
                    <a:pt x="408" y="17"/>
                  </a:lnTo>
                  <a:lnTo>
                    <a:pt x="408" y="17"/>
                  </a:lnTo>
                  <a:lnTo>
                    <a:pt x="408" y="17"/>
                  </a:lnTo>
                  <a:lnTo>
                    <a:pt x="408" y="17"/>
                  </a:lnTo>
                  <a:lnTo>
                    <a:pt x="408" y="17"/>
                  </a:lnTo>
                  <a:lnTo>
                    <a:pt x="405" y="14"/>
                  </a:lnTo>
                  <a:lnTo>
                    <a:pt x="405" y="14"/>
                  </a:lnTo>
                  <a:lnTo>
                    <a:pt x="405" y="14"/>
                  </a:lnTo>
                  <a:lnTo>
                    <a:pt x="405" y="14"/>
                  </a:lnTo>
                  <a:lnTo>
                    <a:pt x="405" y="12"/>
                  </a:lnTo>
                  <a:lnTo>
                    <a:pt x="405" y="12"/>
                  </a:lnTo>
                  <a:lnTo>
                    <a:pt x="405" y="14"/>
                  </a:lnTo>
                  <a:lnTo>
                    <a:pt x="403" y="14"/>
                  </a:lnTo>
                  <a:lnTo>
                    <a:pt x="403" y="14"/>
                  </a:lnTo>
                  <a:lnTo>
                    <a:pt x="403" y="17"/>
                  </a:lnTo>
                  <a:lnTo>
                    <a:pt x="403" y="17"/>
                  </a:lnTo>
                  <a:lnTo>
                    <a:pt x="401" y="17"/>
                  </a:lnTo>
                  <a:lnTo>
                    <a:pt x="398" y="17"/>
                  </a:lnTo>
                  <a:lnTo>
                    <a:pt x="398" y="17"/>
                  </a:lnTo>
                  <a:lnTo>
                    <a:pt x="398" y="14"/>
                  </a:lnTo>
                  <a:lnTo>
                    <a:pt x="398" y="14"/>
                  </a:lnTo>
                  <a:lnTo>
                    <a:pt x="398" y="14"/>
                  </a:lnTo>
                  <a:lnTo>
                    <a:pt x="396" y="14"/>
                  </a:lnTo>
                  <a:lnTo>
                    <a:pt x="396" y="17"/>
                  </a:lnTo>
                  <a:lnTo>
                    <a:pt x="393" y="17"/>
                  </a:lnTo>
                  <a:lnTo>
                    <a:pt x="391" y="17"/>
                  </a:lnTo>
                  <a:lnTo>
                    <a:pt x="391" y="17"/>
                  </a:lnTo>
                  <a:lnTo>
                    <a:pt x="389" y="17"/>
                  </a:lnTo>
                  <a:lnTo>
                    <a:pt x="389" y="17"/>
                  </a:lnTo>
                  <a:lnTo>
                    <a:pt x="386" y="17"/>
                  </a:lnTo>
                  <a:lnTo>
                    <a:pt x="386" y="17"/>
                  </a:lnTo>
                  <a:lnTo>
                    <a:pt x="386" y="19"/>
                  </a:lnTo>
                  <a:lnTo>
                    <a:pt x="386" y="17"/>
                  </a:lnTo>
                  <a:lnTo>
                    <a:pt x="384" y="14"/>
                  </a:lnTo>
                  <a:lnTo>
                    <a:pt x="384" y="14"/>
                  </a:lnTo>
                  <a:lnTo>
                    <a:pt x="384" y="14"/>
                  </a:lnTo>
                  <a:lnTo>
                    <a:pt x="382" y="17"/>
                  </a:lnTo>
                  <a:lnTo>
                    <a:pt x="379" y="14"/>
                  </a:lnTo>
                  <a:lnTo>
                    <a:pt x="379" y="12"/>
                  </a:lnTo>
                  <a:lnTo>
                    <a:pt x="377" y="12"/>
                  </a:lnTo>
                  <a:lnTo>
                    <a:pt x="377" y="12"/>
                  </a:lnTo>
                  <a:lnTo>
                    <a:pt x="375" y="10"/>
                  </a:lnTo>
                  <a:lnTo>
                    <a:pt x="375" y="7"/>
                  </a:lnTo>
                  <a:lnTo>
                    <a:pt x="372" y="7"/>
                  </a:lnTo>
                  <a:lnTo>
                    <a:pt x="372" y="10"/>
                  </a:lnTo>
                  <a:lnTo>
                    <a:pt x="370" y="10"/>
                  </a:lnTo>
                  <a:lnTo>
                    <a:pt x="370" y="12"/>
                  </a:lnTo>
                  <a:lnTo>
                    <a:pt x="367" y="12"/>
                  </a:lnTo>
                  <a:lnTo>
                    <a:pt x="367" y="12"/>
                  </a:lnTo>
                  <a:lnTo>
                    <a:pt x="367" y="10"/>
                  </a:lnTo>
                  <a:lnTo>
                    <a:pt x="367" y="7"/>
                  </a:lnTo>
                  <a:lnTo>
                    <a:pt x="365" y="10"/>
                  </a:lnTo>
                  <a:lnTo>
                    <a:pt x="365" y="12"/>
                  </a:lnTo>
                  <a:lnTo>
                    <a:pt x="365" y="12"/>
                  </a:lnTo>
                  <a:lnTo>
                    <a:pt x="365" y="14"/>
                  </a:lnTo>
                  <a:lnTo>
                    <a:pt x="363" y="14"/>
                  </a:lnTo>
                  <a:lnTo>
                    <a:pt x="363" y="14"/>
                  </a:lnTo>
                  <a:lnTo>
                    <a:pt x="363" y="12"/>
                  </a:lnTo>
                  <a:lnTo>
                    <a:pt x="363" y="12"/>
                  </a:lnTo>
                  <a:lnTo>
                    <a:pt x="363" y="12"/>
                  </a:lnTo>
                  <a:lnTo>
                    <a:pt x="363" y="10"/>
                  </a:lnTo>
                  <a:lnTo>
                    <a:pt x="363" y="10"/>
                  </a:lnTo>
                  <a:lnTo>
                    <a:pt x="363" y="7"/>
                  </a:lnTo>
                  <a:lnTo>
                    <a:pt x="363" y="7"/>
                  </a:lnTo>
                  <a:lnTo>
                    <a:pt x="363" y="7"/>
                  </a:lnTo>
                  <a:lnTo>
                    <a:pt x="360" y="7"/>
                  </a:lnTo>
                  <a:lnTo>
                    <a:pt x="360" y="7"/>
                  </a:lnTo>
                  <a:lnTo>
                    <a:pt x="360" y="5"/>
                  </a:lnTo>
                  <a:lnTo>
                    <a:pt x="360" y="5"/>
                  </a:lnTo>
                  <a:lnTo>
                    <a:pt x="360" y="5"/>
                  </a:lnTo>
                  <a:lnTo>
                    <a:pt x="363" y="2"/>
                  </a:lnTo>
                  <a:lnTo>
                    <a:pt x="363" y="2"/>
                  </a:lnTo>
                  <a:lnTo>
                    <a:pt x="360" y="2"/>
                  </a:lnTo>
                  <a:lnTo>
                    <a:pt x="360" y="2"/>
                  </a:lnTo>
                  <a:lnTo>
                    <a:pt x="358" y="2"/>
                  </a:lnTo>
                  <a:lnTo>
                    <a:pt x="358" y="5"/>
                  </a:lnTo>
                  <a:lnTo>
                    <a:pt x="358" y="5"/>
                  </a:lnTo>
                  <a:lnTo>
                    <a:pt x="358" y="7"/>
                  </a:lnTo>
                  <a:lnTo>
                    <a:pt x="356" y="7"/>
                  </a:lnTo>
                  <a:lnTo>
                    <a:pt x="353" y="7"/>
                  </a:lnTo>
                  <a:lnTo>
                    <a:pt x="353" y="7"/>
                  </a:lnTo>
                  <a:lnTo>
                    <a:pt x="351" y="5"/>
                  </a:lnTo>
                  <a:lnTo>
                    <a:pt x="351" y="7"/>
                  </a:lnTo>
                  <a:lnTo>
                    <a:pt x="348" y="10"/>
                  </a:lnTo>
                  <a:lnTo>
                    <a:pt x="348" y="10"/>
                  </a:lnTo>
                  <a:lnTo>
                    <a:pt x="348" y="10"/>
                  </a:lnTo>
                  <a:lnTo>
                    <a:pt x="346" y="10"/>
                  </a:lnTo>
                  <a:lnTo>
                    <a:pt x="346" y="7"/>
                  </a:lnTo>
                  <a:lnTo>
                    <a:pt x="344" y="10"/>
                  </a:lnTo>
                  <a:lnTo>
                    <a:pt x="339" y="12"/>
                  </a:lnTo>
                  <a:lnTo>
                    <a:pt x="337" y="12"/>
                  </a:lnTo>
                  <a:lnTo>
                    <a:pt x="339" y="7"/>
                  </a:lnTo>
                  <a:lnTo>
                    <a:pt x="341" y="5"/>
                  </a:lnTo>
                  <a:lnTo>
                    <a:pt x="339" y="2"/>
                  </a:lnTo>
                  <a:lnTo>
                    <a:pt x="339" y="2"/>
                  </a:lnTo>
                  <a:lnTo>
                    <a:pt x="337" y="2"/>
                  </a:lnTo>
                  <a:lnTo>
                    <a:pt x="334" y="0"/>
                  </a:lnTo>
                  <a:lnTo>
                    <a:pt x="332" y="2"/>
                  </a:lnTo>
                  <a:lnTo>
                    <a:pt x="330" y="5"/>
                  </a:lnTo>
                  <a:lnTo>
                    <a:pt x="330" y="5"/>
                  </a:lnTo>
                  <a:lnTo>
                    <a:pt x="330" y="5"/>
                  </a:lnTo>
                  <a:lnTo>
                    <a:pt x="327" y="7"/>
                  </a:lnTo>
                  <a:lnTo>
                    <a:pt x="327" y="7"/>
                  </a:lnTo>
                  <a:lnTo>
                    <a:pt x="327" y="5"/>
                  </a:lnTo>
                  <a:lnTo>
                    <a:pt x="325" y="5"/>
                  </a:lnTo>
                  <a:lnTo>
                    <a:pt x="325" y="5"/>
                  </a:lnTo>
                  <a:lnTo>
                    <a:pt x="325" y="5"/>
                  </a:lnTo>
                  <a:lnTo>
                    <a:pt x="322" y="5"/>
                  </a:lnTo>
                  <a:lnTo>
                    <a:pt x="322" y="7"/>
                  </a:lnTo>
                  <a:lnTo>
                    <a:pt x="322" y="10"/>
                  </a:lnTo>
                  <a:lnTo>
                    <a:pt x="322" y="12"/>
                  </a:lnTo>
                  <a:lnTo>
                    <a:pt x="322" y="12"/>
                  </a:lnTo>
                  <a:lnTo>
                    <a:pt x="318" y="10"/>
                  </a:lnTo>
                  <a:lnTo>
                    <a:pt x="315" y="10"/>
                  </a:lnTo>
                  <a:lnTo>
                    <a:pt x="315" y="10"/>
                  </a:lnTo>
                  <a:lnTo>
                    <a:pt x="313" y="12"/>
                  </a:lnTo>
                  <a:lnTo>
                    <a:pt x="311" y="12"/>
                  </a:lnTo>
                  <a:lnTo>
                    <a:pt x="311" y="10"/>
                  </a:lnTo>
                  <a:lnTo>
                    <a:pt x="311" y="10"/>
                  </a:lnTo>
                  <a:lnTo>
                    <a:pt x="308" y="7"/>
                  </a:lnTo>
                  <a:lnTo>
                    <a:pt x="308" y="7"/>
                  </a:lnTo>
                  <a:lnTo>
                    <a:pt x="308" y="7"/>
                  </a:lnTo>
                  <a:lnTo>
                    <a:pt x="306" y="10"/>
                  </a:lnTo>
                  <a:lnTo>
                    <a:pt x="306" y="10"/>
                  </a:lnTo>
                  <a:lnTo>
                    <a:pt x="303" y="10"/>
                  </a:lnTo>
                  <a:lnTo>
                    <a:pt x="303" y="10"/>
                  </a:lnTo>
                  <a:lnTo>
                    <a:pt x="303" y="10"/>
                  </a:lnTo>
                  <a:lnTo>
                    <a:pt x="303" y="10"/>
                  </a:lnTo>
                  <a:lnTo>
                    <a:pt x="301" y="10"/>
                  </a:lnTo>
                  <a:lnTo>
                    <a:pt x="301" y="7"/>
                  </a:lnTo>
                  <a:lnTo>
                    <a:pt x="301" y="7"/>
                  </a:lnTo>
                  <a:lnTo>
                    <a:pt x="301" y="7"/>
                  </a:lnTo>
                  <a:lnTo>
                    <a:pt x="299" y="7"/>
                  </a:lnTo>
                  <a:lnTo>
                    <a:pt x="299" y="7"/>
                  </a:lnTo>
                  <a:lnTo>
                    <a:pt x="299" y="7"/>
                  </a:lnTo>
                  <a:lnTo>
                    <a:pt x="296" y="10"/>
                  </a:lnTo>
                  <a:lnTo>
                    <a:pt x="296" y="10"/>
                  </a:lnTo>
                  <a:lnTo>
                    <a:pt x="296" y="7"/>
                  </a:lnTo>
                  <a:lnTo>
                    <a:pt x="296" y="7"/>
                  </a:lnTo>
                  <a:lnTo>
                    <a:pt x="294" y="7"/>
                  </a:lnTo>
                  <a:lnTo>
                    <a:pt x="294" y="5"/>
                  </a:lnTo>
                  <a:lnTo>
                    <a:pt x="294" y="5"/>
                  </a:lnTo>
                  <a:lnTo>
                    <a:pt x="292" y="5"/>
                  </a:lnTo>
                  <a:lnTo>
                    <a:pt x="292" y="7"/>
                  </a:lnTo>
                  <a:lnTo>
                    <a:pt x="292" y="10"/>
                  </a:lnTo>
                  <a:lnTo>
                    <a:pt x="289" y="10"/>
                  </a:lnTo>
                  <a:lnTo>
                    <a:pt x="289" y="7"/>
                  </a:lnTo>
                  <a:lnTo>
                    <a:pt x="287" y="7"/>
                  </a:lnTo>
                  <a:lnTo>
                    <a:pt x="287" y="7"/>
                  </a:lnTo>
                  <a:lnTo>
                    <a:pt x="287" y="10"/>
                  </a:lnTo>
                  <a:lnTo>
                    <a:pt x="287" y="10"/>
                  </a:lnTo>
                  <a:lnTo>
                    <a:pt x="287" y="12"/>
                  </a:lnTo>
                  <a:lnTo>
                    <a:pt x="285" y="12"/>
                  </a:lnTo>
                  <a:lnTo>
                    <a:pt x="285" y="12"/>
                  </a:lnTo>
                  <a:lnTo>
                    <a:pt x="285" y="10"/>
                  </a:lnTo>
                  <a:lnTo>
                    <a:pt x="285" y="10"/>
                  </a:lnTo>
                  <a:lnTo>
                    <a:pt x="285" y="10"/>
                  </a:lnTo>
                  <a:lnTo>
                    <a:pt x="282" y="12"/>
                  </a:lnTo>
                  <a:lnTo>
                    <a:pt x="282" y="12"/>
                  </a:lnTo>
                  <a:lnTo>
                    <a:pt x="277" y="19"/>
                  </a:lnTo>
                  <a:lnTo>
                    <a:pt x="273" y="19"/>
                  </a:lnTo>
                  <a:lnTo>
                    <a:pt x="270" y="19"/>
                  </a:lnTo>
                  <a:lnTo>
                    <a:pt x="273" y="17"/>
                  </a:lnTo>
                  <a:lnTo>
                    <a:pt x="270" y="17"/>
                  </a:lnTo>
                  <a:lnTo>
                    <a:pt x="270" y="14"/>
                  </a:lnTo>
                  <a:lnTo>
                    <a:pt x="268" y="17"/>
                  </a:lnTo>
                  <a:lnTo>
                    <a:pt x="266" y="24"/>
                  </a:lnTo>
                  <a:lnTo>
                    <a:pt x="266" y="24"/>
                  </a:lnTo>
                  <a:lnTo>
                    <a:pt x="266" y="24"/>
                  </a:lnTo>
                  <a:lnTo>
                    <a:pt x="266" y="24"/>
                  </a:lnTo>
                  <a:lnTo>
                    <a:pt x="266" y="26"/>
                  </a:lnTo>
                  <a:lnTo>
                    <a:pt x="266" y="29"/>
                  </a:lnTo>
                  <a:lnTo>
                    <a:pt x="266" y="29"/>
                  </a:lnTo>
                  <a:lnTo>
                    <a:pt x="263" y="29"/>
                  </a:lnTo>
                  <a:lnTo>
                    <a:pt x="263" y="29"/>
                  </a:lnTo>
                  <a:lnTo>
                    <a:pt x="263" y="29"/>
                  </a:lnTo>
                  <a:lnTo>
                    <a:pt x="263" y="29"/>
                  </a:lnTo>
                  <a:lnTo>
                    <a:pt x="263" y="31"/>
                  </a:lnTo>
                  <a:lnTo>
                    <a:pt x="261" y="31"/>
                  </a:lnTo>
                  <a:lnTo>
                    <a:pt x="261" y="31"/>
                  </a:lnTo>
                  <a:lnTo>
                    <a:pt x="261" y="31"/>
                  </a:lnTo>
                  <a:lnTo>
                    <a:pt x="259" y="31"/>
                  </a:lnTo>
                  <a:lnTo>
                    <a:pt x="259" y="29"/>
                  </a:lnTo>
                  <a:lnTo>
                    <a:pt x="256" y="29"/>
                  </a:lnTo>
                  <a:lnTo>
                    <a:pt x="256" y="31"/>
                  </a:lnTo>
                  <a:lnTo>
                    <a:pt x="256" y="33"/>
                  </a:lnTo>
                  <a:lnTo>
                    <a:pt x="256" y="33"/>
                  </a:lnTo>
                  <a:lnTo>
                    <a:pt x="256" y="33"/>
                  </a:lnTo>
                  <a:lnTo>
                    <a:pt x="254" y="33"/>
                  </a:lnTo>
                  <a:lnTo>
                    <a:pt x="254" y="33"/>
                  </a:lnTo>
                  <a:lnTo>
                    <a:pt x="254" y="31"/>
                  </a:lnTo>
                  <a:lnTo>
                    <a:pt x="254" y="31"/>
                  </a:lnTo>
                  <a:lnTo>
                    <a:pt x="251" y="31"/>
                  </a:lnTo>
                  <a:lnTo>
                    <a:pt x="249" y="31"/>
                  </a:lnTo>
                  <a:lnTo>
                    <a:pt x="247" y="31"/>
                  </a:lnTo>
                  <a:lnTo>
                    <a:pt x="247" y="31"/>
                  </a:lnTo>
                  <a:lnTo>
                    <a:pt x="249" y="33"/>
                  </a:lnTo>
                  <a:lnTo>
                    <a:pt x="249" y="33"/>
                  </a:lnTo>
                  <a:lnTo>
                    <a:pt x="247" y="36"/>
                  </a:lnTo>
                  <a:lnTo>
                    <a:pt x="242" y="38"/>
                  </a:lnTo>
                  <a:lnTo>
                    <a:pt x="242" y="36"/>
                  </a:lnTo>
                  <a:lnTo>
                    <a:pt x="240" y="36"/>
                  </a:lnTo>
                  <a:lnTo>
                    <a:pt x="240" y="36"/>
                  </a:lnTo>
                  <a:lnTo>
                    <a:pt x="240" y="33"/>
                  </a:lnTo>
                  <a:lnTo>
                    <a:pt x="240" y="33"/>
                  </a:lnTo>
                  <a:lnTo>
                    <a:pt x="240" y="33"/>
                  </a:lnTo>
                  <a:lnTo>
                    <a:pt x="237" y="33"/>
                  </a:lnTo>
                  <a:lnTo>
                    <a:pt x="237" y="33"/>
                  </a:lnTo>
                  <a:lnTo>
                    <a:pt x="237" y="33"/>
                  </a:lnTo>
                  <a:lnTo>
                    <a:pt x="237" y="36"/>
                  </a:lnTo>
                  <a:lnTo>
                    <a:pt x="235" y="36"/>
                  </a:lnTo>
                  <a:lnTo>
                    <a:pt x="235" y="38"/>
                  </a:lnTo>
                  <a:lnTo>
                    <a:pt x="235" y="40"/>
                  </a:lnTo>
                  <a:lnTo>
                    <a:pt x="232" y="40"/>
                  </a:lnTo>
                  <a:lnTo>
                    <a:pt x="232" y="40"/>
                  </a:lnTo>
                  <a:lnTo>
                    <a:pt x="232" y="38"/>
                  </a:lnTo>
                  <a:lnTo>
                    <a:pt x="232" y="38"/>
                  </a:lnTo>
                  <a:lnTo>
                    <a:pt x="232" y="38"/>
                  </a:lnTo>
                  <a:lnTo>
                    <a:pt x="230" y="38"/>
                  </a:lnTo>
                  <a:lnTo>
                    <a:pt x="230" y="40"/>
                  </a:lnTo>
                  <a:lnTo>
                    <a:pt x="230" y="40"/>
                  </a:lnTo>
                  <a:lnTo>
                    <a:pt x="230" y="43"/>
                  </a:lnTo>
                  <a:lnTo>
                    <a:pt x="230" y="43"/>
                  </a:lnTo>
                  <a:lnTo>
                    <a:pt x="230" y="43"/>
                  </a:lnTo>
                  <a:lnTo>
                    <a:pt x="228" y="43"/>
                  </a:lnTo>
                  <a:lnTo>
                    <a:pt x="228" y="43"/>
                  </a:lnTo>
                  <a:lnTo>
                    <a:pt x="225" y="43"/>
                  </a:lnTo>
                  <a:lnTo>
                    <a:pt x="223" y="43"/>
                  </a:lnTo>
                  <a:lnTo>
                    <a:pt x="223" y="43"/>
                  </a:lnTo>
                  <a:lnTo>
                    <a:pt x="223" y="43"/>
                  </a:lnTo>
                  <a:lnTo>
                    <a:pt x="223" y="43"/>
                  </a:lnTo>
                  <a:lnTo>
                    <a:pt x="221" y="43"/>
                  </a:lnTo>
                  <a:lnTo>
                    <a:pt x="221" y="43"/>
                  </a:lnTo>
                  <a:lnTo>
                    <a:pt x="221" y="43"/>
                  </a:lnTo>
                  <a:lnTo>
                    <a:pt x="223" y="40"/>
                  </a:lnTo>
                  <a:lnTo>
                    <a:pt x="223" y="40"/>
                  </a:lnTo>
                  <a:lnTo>
                    <a:pt x="221" y="40"/>
                  </a:lnTo>
                  <a:lnTo>
                    <a:pt x="221" y="40"/>
                  </a:lnTo>
                  <a:lnTo>
                    <a:pt x="221" y="40"/>
                  </a:lnTo>
                  <a:lnTo>
                    <a:pt x="218" y="43"/>
                  </a:lnTo>
                  <a:lnTo>
                    <a:pt x="218" y="43"/>
                  </a:lnTo>
                  <a:lnTo>
                    <a:pt x="218" y="45"/>
                  </a:lnTo>
                  <a:lnTo>
                    <a:pt x="218" y="47"/>
                  </a:lnTo>
                  <a:lnTo>
                    <a:pt x="216" y="47"/>
                  </a:lnTo>
                  <a:lnTo>
                    <a:pt x="214" y="47"/>
                  </a:lnTo>
                  <a:lnTo>
                    <a:pt x="214" y="50"/>
                  </a:lnTo>
                  <a:lnTo>
                    <a:pt x="214" y="52"/>
                  </a:lnTo>
                  <a:lnTo>
                    <a:pt x="214" y="57"/>
                  </a:lnTo>
                  <a:lnTo>
                    <a:pt x="214" y="57"/>
                  </a:lnTo>
                  <a:lnTo>
                    <a:pt x="211" y="59"/>
                  </a:lnTo>
                  <a:lnTo>
                    <a:pt x="211" y="59"/>
                  </a:lnTo>
                  <a:lnTo>
                    <a:pt x="206" y="64"/>
                  </a:lnTo>
                  <a:lnTo>
                    <a:pt x="204" y="64"/>
                  </a:lnTo>
                  <a:lnTo>
                    <a:pt x="204" y="64"/>
                  </a:lnTo>
                  <a:lnTo>
                    <a:pt x="202" y="62"/>
                  </a:lnTo>
                  <a:lnTo>
                    <a:pt x="199" y="62"/>
                  </a:lnTo>
                  <a:lnTo>
                    <a:pt x="199" y="62"/>
                  </a:lnTo>
                  <a:lnTo>
                    <a:pt x="199" y="64"/>
                  </a:lnTo>
                  <a:lnTo>
                    <a:pt x="202" y="66"/>
                  </a:lnTo>
                  <a:lnTo>
                    <a:pt x="204" y="69"/>
                  </a:lnTo>
                  <a:lnTo>
                    <a:pt x="204" y="69"/>
                  </a:lnTo>
                  <a:lnTo>
                    <a:pt x="202" y="69"/>
                  </a:lnTo>
                  <a:lnTo>
                    <a:pt x="199" y="69"/>
                  </a:lnTo>
                  <a:lnTo>
                    <a:pt x="199" y="69"/>
                  </a:lnTo>
                  <a:lnTo>
                    <a:pt x="197" y="69"/>
                  </a:lnTo>
                  <a:lnTo>
                    <a:pt x="197" y="69"/>
                  </a:lnTo>
                  <a:lnTo>
                    <a:pt x="197" y="69"/>
                  </a:lnTo>
                  <a:lnTo>
                    <a:pt x="197" y="71"/>
                  </a:lnTo>
                  <a:lnTo>
                    <a:pt x="195" y="71"/>
                  </a:lnTo>
                  <a:lnTo>
                    <a:pt x="192" y="69"/>
                  </a:lnTo>
                  <a:lnTo>
                    <a:pt x="192" y="69"/>
                  </a:lnTo>
                  <a:lnTo>
                    <a:pt x="190" y="69"/>
                  </a:lnTo>
                  <a:lnTo>
                    <a:pt x="190" y="71"/>
                  </a:lnTo>
                  <a:lnTo>
                    <a:pt x="187" y="74"/>
                  </a:lnTo>
                  <a:lnTo>
                    <a:pt x="185" y="76"/>
                  </a:lnTo>
                  <a:lnTo>
                    <a:pt x="185" y="76"/>
                  </a:lnTo>
                  <a:lnTo>
                    <a:pt x="183" y="76"/>
                  </a:lnTo>
                  <a:lnTo>
                    <a:pt x="183" y="74"/>
                  </a:lnTo>
                  <a:lnTo>
                    <a:pt x="180" y="74"/>
                  </a:lnTo>
                  <a:lnTo>
                    <a:pt x="180" y="76"/>
                  </a:lnTo>
                  <a:lnTo>
                    <a:pt x="180" y="78"/>
                  </a:lnTo>
                  <a:lnTo>
                    <a:pt x="178" y="78"/>
                  </a:lnTo>
                  <a:lnTo>
                    <a:pt x="178" y="78"/>
                  </a:lnTo>
                  <a:lnTo>
                    <a:pt x="176" y="81"/>
                  </a:lnTo>
                  <a:lnTo>
                    <a:pt x="176" y="81"/>
                  </a:lnTo>
                  <a:lnTo>
                    <a:pt x="176" y="81"/>
                  </a:lnTo>
                  <a:lnTo>
                    <a:pt x="176" y="81"/>
                  </a:lnTo>
                  <a:lnTo>
                    <a:pt x="176" y="83"/>
                  </a:lnTo>
                  <a:lnTo>
                    <a:pt x="176" y="83"/>
                  </a:lnTo>
                  <a:lnTo>
                    <a:pt x="176" y="83"/>
                  </a:lnTo>
                  <a:lnTo>
                    <a:pt x="171" y="88"/>
                  </a:lnTo>
                  <a:lnTo>
                    <a:pt x="171" y="90"/>
                  </a:lnTo>
                  <a:lnTo>
                    <a:pt x="169" y="90"/>
                  </a:lnTo>
                  <a:lnTo>
                    <a:pt x="169" y="90"/>
                  </a:lnTo>
                  <a:lnTo>
                    <a:pt x="169" y="90"/>
                  </a:lnTo>
                  <a:lnTo>
                    <a:pt x="166" y="88"/>
                  </a:lnTo>
                  <a:lnTo>
                    <a:pt x="166" y="88"/>
                  </a:lnTo>
                  <a:lnTo>
                    <a:pt x="166" y="90"/>
                  </a:lnTo>
                  <a:lnTo>
                    <a:pt x="166" y="90"/>
                  </a:lnTo>
                  <a:lnTo>
                    <a:pt x="164" y="92"/>
                  </a:lnTo>
                  <a:lnTo>
                    <a:pt x="164" y="92"/>
                  </a:lnTo>
                  <a:lnTo>
                    <a:pt x="164" y="92"/>
                  </a:lnTo>
                  <a:lnTo>
                    <a:pt x="164" y="92"/>
                  </a:lnTo>
                  <a:lnTo>
                    <a:pt x="161" y="95"/>
                  </a:lnTo>
                  <a:lnTo>
                    <a:pt x="161" y="95"/>
                  </a:lnTo>
                  <a:lnTo>
                    <a:pt x="161" y="95"/>
                  </a:lnTo>
                  <a:lnTo>
                    <a:pt x="161" y="95"/>
                  </a:lnTo>
                  <a:lnTo>
                    <a:pt x="159" y="95"/>
                  </a:lnTo>
                  <a:lnTo>
                    <a:pt x="159" y="95"/>
                  </a:lnTo>
                  <a:lnTo>
                    <a:pt x="159" y="92"/>
                  </a:lnTo>
                  <a:lnTo>
                    <a:pt x="159" y="92"/>
                  </a:lnTo>
                  <a:lnTo>
                    <a:pt x="159" y="92"/>
                  </a:lnTo>
                  <a:lnTo>
                    <a:pt x="157" y="92"/>
                  </a:lnTo>
                  <a:lnTo>
                    <a:pt x="157" y="95"/>
                  </a:lnTo>
                  <a:lnTo>
                    <a:pt x="157" y="95"/>
                  </a:lnTo>
                  <a:lnTo>
                    <a:pt x="157" y="95"/>
                  </a:lnTo>
                  <a:lnTo>
                    <a:pt x="154" y="97"/>
                  </a:lnTo>
                  <a:lnTo>
                    <a:pt x="152" y="100"/>
                  </a:lnTo>
                  <a:lnTo>
                    <a:pt x="147" y="102"/>
                  </a:lnTo>
                  <a:lnTo>
                    <a:pt x="145" y="102"/>
                  </a:lnTo>
                  <a:lnTo>
                    <a:pt x="145" y="104"/>
                  </a:lnTo>
                  <a:lnTo>
                    <a:pt x="147" y="107"/>
                  </a:lnTo>
                  <a:lnTo>
                    <a:pt x="150" y="107"/>
                  </a:lnTo>
                  <a:lnTo>
                    <a:pt x="150" y="107"/>
                  </a:lnTo>
                  <a:lnTo>
                    <a:pt x="152" y="107"/>
                  </a:lnTo>
                  <a:lnTo>
                    <a:pt x="152" y="109"/>
                  </a:lnTo>
                  <a:lnTo>
                    <a:pt x="154" y="111"/>
                  </a:lnTo>
                  <a:lnTo>
                    <a:pt x="152" y="116"/>
                  </a:lnTo>
                  <a:lnTo>
                    <a:pt x="152" y="116"/>
                  </a:lnTo>
                  <a:lnTo>
                    <a:pt x="152" y="118"/>
                  </a:lnTo>
                  <a:lnTo>
                    <a:pt x="150" y="118"/>
                  </a:lnTo>
                  <a:lnTo>
                    <a:pt x="150" y="118"/>
                  </a:lnTo>
                  <a:lnTo>
                    <a:pt x="150" y="116"/>
                  </a:lnTo>
                  <a:lnTo>
                    <a:pt x="147" y="114"/>
                  </a:lnTo>
                  <a:lnTo>
                    <a:pt x="145" y="114"/>
                  </a:lnTo>
                  <a:lnTo>
                    <a:pt x="143" y="114"/>
                  </a:lnTo>
                  <a:lnTo>
                    <a:pt x="140" y="114"/>
                  </a:lnTo>
                  <a:lnTo>
                    <a:pt x="135" y="114"/>
                  </a:lnTo>
                  <a:lnTo>
                    <a:pt x="135" y="116"/>
                  </a:lnTo>
                  <a:lnTo>
                    <a:pt x="135" y="116"/>
                  </a:lnTo>
                  <a:lnTo>
                    <a:pt x="135" y="118"/>
                  </a:lnTo>
                  <a:lnTo>
                    <a:pt x="135" y="123"/>
                  </a:lnTo>
                  <a:lnTo>
                    <a:pt x="135" y="123"/>
                  </a:lnTo>
                  <a:lnTo>
                    <a:pt x="135" y="123"/>
                  </a:lnTo>
                  <a:lnTo>
                    <a:pt x="133" y="123"/>
                  </a:lnTo>
                  <a:lnTo>
                    <a:pt x="133" y="123"/>
                  </a:lnTo>
                  <a:lnTo>
                    <a:pt x="131" y="123"/>
                  </a:lnTo>
                  <a:lnTo>
                    <a:pt x="128" y="126"/>
                  </a:lnTo>
                  <a:lnTo>
                    <a:pt x="126" y="126"/>
                  </a:lnTo>
                  <a:lnTo>
                    <a:pt x="126" y="128"/>
                  </a:lnTo>
                  <a:lnTo>
                    <a:pt x="126" y="128"/>
                  </a:lnTo>
                  <a:lnTo>
                    <a:pt x="126" y="130"/>
                  </a:lnTo>
                  <a:lnTo>
                    <a:pt x="126" y="135"/>
                  </a:lnTo>
                  <a:lnTo>
                    <a:pt x="124" y="135"/>
                  </a:lnTo>
                  <a:lnTo>
                    <a:pt x="119" y="140"/>
                  </a:lnTo>
                  <a:lnTo>
                    <a:pt x="112" y="147"/>
                  </a:lnTo>
                  <a:lnTo>
                    <a:pt x="109" y="149"/>
                  </a:lnTo>
                  <a:lnTo>
                    <a:pt x="107" y="152"/>
                  </a:lnTo>
                  <a:lnTo>
                    <a:pt x="105" y="152"/>
                  </a:lnTo>
                  <a:lnTo>
                    <a:pt x="105" y="152"/>
                  </a:lnTo>
                  <a:lnTo>
                    <a:pt x="102" y="161"/>
                  </a:lnTo>
                  <a:lnTo>
                    <a:pt x="102" y="163"/>
                  </a:lnTo>
                  <a:lnTo>
                    <a:pt x="95" y="166"/>
                  </a:lnTo>
                  <a:lnTo>
                    <a:pt x="95" y="171"/>
                  </a:lnTo>
                  <a:lnTo>
                    <a:pt x="95" y="173"/>
                  </a:lnTo>
                  <a:lnTo>
                    <a:pt x="95" y="175"/>
                  </a:lnTo>
                  <a:lnTo>
                    <a:pt x="93" y="178"/>
                  </a:lnTo>
                  <a:lnTo>
                    <a:pt x="93" y="178"/>
                  </a:lnTo>
                  <a:lnTo>
                    <a:pt x="86" y="180"/>
                  </a:lnTo>
                  <a:lnTo>
                    <a:pt x="83" y="180"/>
                  </a:lnTo>
                  <a:lnTo>
                    <a:pt x="81" y="182"/>
                  </a:lnTo>
                  <a:lnTo>
                    <a:pt x="79" y="185"/>
                  </a:lnTo>
                  <a:lnTo>
                    <a:pt x="76" y="190"/>
                  </a:lnTo>
                  <a:lnTo>
                    <a:pt x="76" y="190"/>
                  </a:lnTo>
                  <a:lnTo>
                    <a:pt x="76" y="192"/>
                  </a:lnTo>
                  <a:lnTo>
                    <a:pt x="76" y="192"/>
                  </a:lnTo>
                  <a:lnTo>
                    <a:pt x="76" y="194"/>
                  </a:lnTo>
                  <a:lnTo>
                    <a:pt x="76" y="194"/>
                  </a:lnTo>
                  <a:lnTo>
                    <a:pt x="74" y="199"/>
                  </a:lnTo>
                  <a:lnTo>
                    <a:pt x="74" y="201"/>
                  </a:lnTo>
                  <a:lnTo>
                    <a:pt x="71" y="201"/>
                  </a:lnTo>
                  <a:lnTo>
                    <a:pt x="71" y="201"/>
                  </a:lnTo>
                  <a:lnTo>
                    <a:pt x="67" y="204"/>
                  </a:lnTo>
                  <a:lnTo>
                    <a:pt x="67" y="204"/>
                  </a:lnTo>
                  <a:lnTo>
                    <a:pt x="67" y="204"/>
                  </a:lnTo>
                  <a:lnTo>
                    <a:pt x="67" y="206"/>
                  </a:lnTo>
                  <a:lnTo>
                    <a:pt x="67" y="206"/>
                  </a:lnTo>
                  <a:lnTo>
                    <a:pt x="64" y="206"/>
                  </a:lnTo>
                  <a:lnTo>
                    <a:pt x="64" y="208"/>
                  </a:lnTo>
                  <a:lnTo>
                    <a:pt x="64" y="208"/>
                  </a:lnTo>
                  <a:lnTo>
                    <a:pt x="64" y="208"/>
                  </a:lnTo>
                  <a:lnTo>
                    <a:pt x="64" y="211"/>
                  </a:lnTo>
                  <a:lnTo>
                    <a:pt x="62" y="211"/>
                  </a:lnTo>
                  <a:lnTo>
                    <a:pt x="62" y="213"/>
                  </a:lnTo>
                  <a:lnTo>
                    <a:pt x="62" y="213"/>
                  </a:lnTo>
                  <a:lnTo>
                    <a:pt x="57" y="218"/>
                  </a:lnTo>
                  <a:lnTo>
                    <a:pt x="55" y="220"/>
                  </a:lnTo>
                  <a:lnTo>
                    <a:pt x="55" y="220"/>
                  </a:lnTo>
                  <a:lnTo>
                    <a:pt x="53" y="223"/>
                  </a:lnTo>
                  <a:lnTo>
                    <a:pt x="50" y="225"/>
                  </a:lnTo>
                  <a:lnTo>
                    <a:pt x="50" y="227"/>
                  </a:lnTo>
                  <a:lnTo>
                    <a:pt x="48" y="230"/>
                  </a:lnTo>
                  <a:lnTo>
                    <a:pt x="48" y="232"/>
                  </a:lnTo>
                  <a:lnTo>
                    <a:pt x="48" y="232"/>
                  </a:lnTo>
                  <a:lnTo>
                    <a:pt x="41" y="239"/>
                  </a:lnTo>
                  <a:lnTo>
                    <a:pt x="41" y="239"/>
                  </a:lnTo>
                  <a:lnTo>
                    <a:pt x="38" y="239"/>
                  </a:lnTo>
                  <a:lnTo>
                    <a:pt x="34" y="239"/>
                  </a:lnTo>
                  <a:lnTo>
                    <a:pt x="31" y="242"/>
                  </a:lnTo>
                  <a:lnTo>
                    <a:pt x="29" y="242"/>
                  </a:lnTo>
                  <a:lnTo>
                    <a:pt x="27" y="244"/>
                  </a:lnTo>
                  <a:lnTo>
                    <a:pt x="24" y="246"/>
                  </a:lnTo>
                  <a:lnTo>
                    <a:pt x="24" y="258"/>
                  </a:lnTo>
                  <a:lnTo>
                    <a:pt x="24" y="258"/>
                  </a:lnTo>
                  <a:lnTo>
                    <a:pt x="17" y="263"/>
                  </a:lnTo>
                  <a:lnTo>
                    <a:pt x="10" y="272"/>
                  </a:lnTo>
                  <a:lnTo>
                    <a:pt x="5" y="275"/>
                  </a:lnTo>
                  <a:lnTo>
                    <a:pt x="3" y="277"/>
                  </a:lnTo>
                  <a:lnTo>
                    <a:pt x="0" y="277"/>
                  </a:lnTo>
                  <a:lnTo>
                    <a:pt x="3" y="279"/>
                  </a:lnTo>
                  <a:lnTo>
                    <a:pt x="3" y="284"/>
                  </a:lnTo>
                  <a:lnTo>
                    <a:pt x="8" y="284"/>
                  </a:lnTo>
                  <a:lnTo>
                    <a:pt x="8" y="287"/>
                  </a:lnTo>
                  <a:lnTo>
                    <a:pt x="12" y="284"/>
                  </a:lnTo>
                  <a:lnTo>
                    <a:pt x="15" y="284"/>
                  </a:lnTo>
                  <a:lnTo>
                    <a:pt x="15" y="284"/>
                  </a:lnTo>
                  <a:lnTo>
                    <a:pt x="17" y="287"/>
                  </a:lnTo>
                  <a:lnTo>
                    <a:pt x="17" y="287"/>
                  </a:lnTo>
                  <a:lnTo>
                    <a:pt x="17" y="287"/>
                  </a:lnTo>
                  <a:lnTo>
                    <a:pt x="19" y="287"/>
                  </a:lnTo>
                  <a:lnTo>
                    <a:pt x="22" y="284"/>
                  </a:lnTo>
                  <a:lnTo>
                    <a:pt x="22" y="284"/>
                  </a:lnTo>
                  <a:lnTo>
                    <a:pt x="24" y="287"/>
                  </a:lnTo>
                  <a:lnTo>
                    <a:pt x="24" y="287"/>
                  </a:lnTo>
                  <a:lnTo>
                    <a:pt x="24" y="287"/>
                  </a:lnTo>
                  <a:lnTo>
                    <a:pt x="27" y="287"/>
                  </a:lnTo>
                  <a:lnTo>
                    <a:pt x="27" y="287"/>
                  </a:lnTo>
                  <a:lnTo>
                    <a:pt x="27" y="284"/>
                  </a:lnTo>
                  <a:lnTo>
                    <a:pt x="29" y="287"/>
                  </a:lnTo>
                  <a:lnTo>
                    <a:pt x="29" y="287"/>
                  </a:lnTo>
                  <a:lnTo>
                    <a:pt x="29" y="287"/>
                  </a:lnTo>
                  <a:lnTo>
                    <a:pt x="31" y="287"/>
                  </a:lnTo>
                  <a:lnTo>
                    <a:pt x="34" y="284"/>
                  </a:lnTo>
                  <a:lnTo>
                    <a:pt x="36" y="282"/>
                  </a:lnTo>
                  <a:lnTo>
                    <a:pt x="36" y="279"/>
                  </a:lnTo>
                  <a:lnTo>
                    <a:pt x="36" y="277"/>
                  </a:lnTo>
                  <a:lnTo>
                    <a:pt x="38" y="275"/>
                  </a:lnTo>
                  <a:lnTo>
                    <a:pt x="41" y="272"/>
                  </a:lnTo>
                  <a:lnTo>
                    <a:pt x="43" y="270"/>
                  </a:lnTo>
                  <a:lnTo>
                    <a:pt x="43" y="270"/>
                  </a:lnTo>
                  <a:lnTo>
                    <a:pt x="45" y="270"/>
                  </a:lnTo>
                  <a:lnTo>
                    <a:pt x="45" y="270"/>
                  </a:lnTo>
                  <a:lnTo>
                    <a:pt x="48" y="270"/>
                  </a:lnTo>
                  <a:lnTo>
                    <a:pt x="48" y="270"/>
                  </a:lnTo>
                  <a:lnTo>
                    <a:pt x="50" y="270"/>
                  </a:lnTo>
                  <a:lnTo>
                    <a:pt x="53" y="270"/>
                  </a:lnTo>
                  <a:lnTo>
                    <a:pt x="55" y="270"/>
                  </a:lnTo>
                  <a:lnTo>
                    <a:pt x="60" y="270"/>
                  </a:lnTo>
                  <a:lnTo>
                    <a:pt x="62" y="270"/>
                  </a:lnTo>
                  <a:lnTo>
                    <a:pt x="64" y="272"/>
                  </a:lnTo>
                  <a:lnTo>
                    <a:pt x="67" y="275"/>
                  </a:lnTo>
                  <a:lnTo>
                    <a:pt x="67" y="275"/>
                  </a:lnTo>
                  <a:lnTo>
                    <a:pt x="71" y="279"/>
                  </a:lnTo>
                  <a:lnTo>
                    <a:pt x="74" y="279"/>
                  </a:lnTo>
                  <a:lnTo>
                    <a:pt x="76" y="279"/>
                  </a:lnTo>
                  <a:lnTo>
                    <a:pt x="76" y="282"/>
                  </a:lnTo>
                  <a:lnTo>
                    <a:pt x="76" y="282"/>
                  </a:lnTo>
                  <a:lnTo>
                    <a:pt x="79" y="284"/>
                  </a:lnTo>
                  <a:lnTo>
                    <a:pt x="76" y="287"/>
                  </a:lnTo>
                  <a:lnTo>
                    <a:pt x="76" y="287"/>
                  </a:lnTo>
                  <a:lnTo>
                    <a:pt x="79" y="287"/>
                  </a:lnTo>
                  <a:lnTo>
                    <a:pt x="79" y="287"/>
                  </a:lnTo>
                  <a:lnTo>
                    <a:pt x="81" y="287"/>
                  </a:lnTo>
                  <a:lnTo>
                    <a:pt x="81" y="287"/>
                  </a:lnTo>
                  <a:lnTo>
                    <a:pt x="81" y="289"/>
                  </a:lnTo>
                  <a:lnTo>
                    <a:pt x="83" y="289"/>
                  </a:lnTo>
                  <a:lnTo>
                    <a:pt x="83" y="289"/>
                  </a:lnTo>
                  <a:lnTo>
                    <a:pt x="86" y="294"/>
                  </a:lnTo>
                  <a:lnTo>
                    <a:pt x="86" y="294"/>
                  </a:lnTo>
                  <a:lnTo>
                    <a:pt x="88" y="294"/>
                  </a:lnTo>
                  <a:lnTo>
                    <a:pt x="93" y="298"/>
                  </a:lnTo>
                  <a:lnTo>
                    <a:pt x="93" y="298"/>
                  </a:lnTo>
                  <a:lnTo>
                    <a:pt x="95" y="301"/>
                  </a:lnTo>
                  <a:lnTo>
                    <a:pt x="98" y="303"/>
                  </a:lnTo>
                  <a:lnTo>
                    <a:pt x="98" y="306"/>
                  </a:lnTo>
                  <a:lnTo>
                    <a:pt x="102" y="306"/>
                  </a:lnTo>
                  <a:lnTo>
                    <a:pt x="107" y="310"/>
                  </a:lnTo>
                  <a:lnTo>
                    <a:pt x="109" y="313"/>
                  </a:lnTo>
                  <a:lnTo>
                    <a:pt x="109" y="313"/>
                  </a:lnTo>
                  <a:lnTo>
                    <a:pt x="112" y="315"/>
                  </a:lnTo>
                  <a:lnTo>
                    <a:pt x="114" y="317"/>
                  </a:lnTo>
                  <a:lnTo>
                    <a:pt x="114" y="317"/>
                  </a:lnTo>
                  <a:lnTo>
                    <a:pt x="114" y="320"/>
                  </a:lnTo>
                  <a:lnTo>
                    <a:pt x="114" y="320"/>
                  </a:lnTo>
                  <a:lnTo>
                    <a:pt x="116" y="320"/>
                  </a:lnTo>
                  <a:lnTo>
                    <a:pt x="116" y="322"/>
                  </a:lnTo>
                  <a:lnTo>
                    <a:pt x="116" y="322"/>
                  </a:lnTo>
                  <a:lnTo>
                    <a:pt x="119" y="327"/>
                  </a:lnTo>
                  <a:lnTo>
                    <a:pt x="121" y="329"/>
                  </a:lnTo>
                  <a:lnTo>
                    <a:pt x="126" y="332"/>
                  </a:lnTo>
                  <a:lnTo>
                    <a:pt x="128" y="336"/>
                  </a:lnTo>
                  <a:lnTo>
                    <a:pt x="128" y="339"/>
                  </a:lnTo>
                  <a:lnTo>
                    <a:pt x="128" y="341"/>
                  </a:lnTo>
                  <a:lnTo>
                    <a:pt x="126" y="343"/>
                  </a:lnTo>
                  <a:lnTo>
                    <a:pt x="126" y="346"/>
                  </a:lnTo>
                  <a:lnTo>
                    <a:pt x="126" y="350"/>
                  </a:lnTo>
                  <a:lnTo>
                    <a:pt x="126" y="355"/>
                  </a:lnTo>
                  <a:lnTo>
                    <a:pt x="126" y="358"/>
                  </a:lnTo>
                  <a:lnTo>
                    <a:pt x="126" y="358"/>
                  </a:lnTo>
                  <a:lnTo>
                    <a:pt x="126" y="358"/>
                  </a:lnTo>
                  <a:lnTo>
                    <a:pt x="126" y="358"/>
                  </a:lnTo>
                  <a:lnTo>
                    <a:pt x="128" y="358"/>
                  </a:lnTo>
                  <a:lnTo>
                    <a:pt x="133" y="358"/>
                  </a:lnTo>
                  <a:lnTo>
                    <a:pt x="135" y="358"/>
                  </a:lnTo>
                  <a:lnTo>
                    <a:pt x="138" y="358"/>
                  </a:lnTo>
                  <a:lnTo>
                    <a:pt x="138" y="358"/>
                  </a:lnTo>
                  <a:lnTo>
                    <a:pt x="138" y="358"/>
                  </a:lnTo>
                  <a:lnTo>
                    <a:pt x="140" y="358"/>
                  </a:lnTo>
                  <a:lnTo>
                    <a:pt x="140" y="355"/>
                  </a:lnTo>
                  <a:lnTo>
                    <a:pt x="140" y="355"/>
                  </a:lnTo>
                  <a:lnTo>
                    <a:pt x="145" y="353"/>
                  </a:lnTo>
                  <a:lnTo>
                    <a:pt x="145" y="353"/>
                  </a:lnTo>
                  <a:lnTo>
                    <a:pt x="147" y="350"/>
                  </a:lnTo>
                  <a:lnTo>
                    <a:pt x="147" y="348"/>
                  </a:lnTo>
                  <a:lnTo>
                    <a:pt x="147" y="346"/>
                  </a:lnTo>
                  <a:lnTo>
                    <a:pt x="150" y="346"/>
                  </a:lnTo>
                  <a:lnTo>
                    <a:pt x="152" y="346"/>
                  </a:lnTo>
                  <a:lnTo>
                    <a:pt x="152" y="346"/>
                  </a:lnTo>
                  <a:lnTo>
                    <a:pt x="154" y="346"/>
                  </a:lnTo>
                  <a:lnTo>
                    <a:pt x="154" y="343"/>
                  </a:lnTo>
                  <a:lnTo>
                    <a:pt x="154" y="341"/>
                  </a:lnTo>
                  <a:lnTo>
                    <a:pt x="154" y="339"/>
                  </a:lnTo>
                  <a:lnTo>
                    <a:pt x="157" y="336"/>
                  </a:lnTo>
                  <a:lnTo>
                    <a:pt x="157" y="336"/>
                  </a:lnTo>
                  <a:lnTo>
                    <a:pt x="159" y="336"/>
                  </a:lnTo>
                  <a:lnTo>
                    <a:pt x="161" y="339"/>
                  </a:lnTo>
                  <a:lnTo>
                    <a:pt x="164" y="341"/>
                  </a:lnTo>
                  <a:lnTo>
                    <a:pt x="166" y="343"/>
                  </a:lnTo>
                  <a:lnTo>
                    <a:pt x="166" y="346"/>
                  </a:lnTo>
                  <a:lnTo>
                    <a:pt x="171" y="348"/>
                  </a:lnTo>
                  <a:lnTo>
                    <a:pt x="176" y="355"/>
                  </a:lnTo>
                  <a:lnTo>
                    <a:pt x="178" y="355"/>
                  </a:lnTo>
                  <a:lnTo>
                    <a:pt x="178" y="358"/>
                  </a:lnTo>
                  <a:lnTo>
                    <a:pt x="178" y="360"/>
                  </a:lnTo>
                  <a:lnTo>
                    <a:pt x="178" y="362"/>
                  </a:lnTo>
                  <a:lnTo>
                    <a:pt x="180" y="362"/>
                  </a:lnTo>
                  <a:lnTo>
                    <a:pt x="183" y="365"/>
                  </a:lnTo>
                  <a:lnTo>
                    <a:pt x="183" y="367"/>
                  </a:lnTo>
                  <a:lnTo>
                    <a:pt x="185" y="369"/>
                  </a:lnTo>
                  <a:lnTo>
                    <a:pt x="185" y="372"/>
                  </a:lnTo>
                  <a:lnTo>
                    <a:pt x="185" y="374"/>
                  </a:lnTo>
                  <a:lnTo>
                    <a:pt x="187" y="374"/>
                  </a:lnTo>
                  <a:lnTo>
                    <a:pt x="190" y="377"/>
                  </a:lnTo>
                  <a:lnTo>
                    <a:pt x="192" y="377"/>
                  </a:lnTo>
                  <a:lnTo>
                    <a:pt x="195" y="379"/>
                  </a:lnTo>
                  <a:lnTo>
                    <a:pt x="197" y="381"/>
                  </a:lnTo>
                  <a:lnTo>
                    <a:pt x="199" y="381"/>
                  </a:lnTo>
                  <a:lnTo>
                    <a:pt x="199" y="381"/>
                  </a:lnTo>
                  <a:lnTo>
                    <a:pt x="202" y="379"/>
                  </a:lnTo>
                  <a:lnTo>
                    <a:pt x="202" y="377"/>
                  </a:lnTo>
                  <a:lnTo>
                    <a:pt x="204" y="377"/>
                  </a:lnTo>
                  <a:lnTo>
                    <a:pt x="204" y="377"/>
                  </a:lnTo>
                  <a:lnTo>
                    <a:pt x="206" y="379"/>
                  </a:lnTo>
                  <a:lnTo>
                    <a:pt x="209" y="381"/>
                  </a:lnTo>
                  <a:lnTo>
                    <a:pt x="211" y="384"/>
                  </a:lnTo>
                  <a:lnTo>
                    <a:pt x="214" y="386"/>
                  </a:lnTo>
                  <a:lnTo>
                    <a:pt x="214" y="386"/>
                  </a:lnTo>
                  <a:lnTo>
                    <a:pt x="216" y="388"/>
                  </a:lnTo>
                  <a:lnTo>
                    <a:pt x="216" y="388"/>
                  </a:lnTo>
                  <a:lnTo>
                    <a:pt x="218" y="391"/>
                  </a:lnTo>
                  <a:lnTo>
                    <a:pt x="221" y="391"/>
                  </a:lnTo>
                  <a:lnTo>
                    <a:pt x="232" y="393"/>
                  </a:lnTo>
                  <a:lnTo>
                    <a:pt x="235" y="393"/>
                  </a:lnTo>
                  <a:lnTo>
                    <a:pt x="237" y="393"/>
                  </a:lnTo>
                  <a:lnTo>
                    <a:pt x="237" y="393"/>
                  </a:lnTo>
                  <a:lnTo>
                    <a:pt x="240" y="398"/>
                  </a:lnTo>
                  <a:lnTo>
                    <a:pt x="240" y="398"/>
                  </a:lnTo>
                  <a:lnTo>
                    <a:pt x="244" y="403"/>
                  </a:lnTo>
                  <a:lnTo>
                    <a:pt x="244" y="403"/>
                  </a:lnTo>
                  <a:lnTo>
                    <a:pt x="247" y="405"/>
                  </a:lnTo>
                  <a:lnTo>
                    <a:pt x="247" y="405"/>
                  </a:lnTo>
                  <a:lnTo>
                    <a:pt x="247" y="410"/>
                  </a:lnTo>
                  <a:lnTo>
                    <a:pt x="247" y="412"/>
                  </a:lnTo>
                  <a:lnTo>
                    <a:pt x="247" y="412"/>
                  </a:lnTo>
                  <a:lnTo>
                    <a:pt x="249" y="414"/>
                  </a:lnTo>
                  <a:lnTo>
                    <a:pt x="251" y="417"/>
                  </a:lnTo>
                  <a:lnTo>
                    <a:pt x="254" y="419"/>
                  </a:lnTo>
                  <a:lnTo>
                    <a:pt x="256" y="421"/>
                  </a:lnTo>
                  <a:lnTo>
                    <a:pt x="263" y="426"/>
                  </a:lnTo>
                  <a:lnTo>
                    <a:pt x="266" y="429"/>
                  </a:lnTo>
                  <a:lnTo>
                    <a:pt x="270" y="433"/>
                  </a:lnTo>
                  <a:lnTo>
                    <a:pt x="273" y="433"/>
                  </a:lnTo>
                  <a:lnTo>
                    <a:pt x="273" y="433"/>
                  </a:lnTo>
                  <a:lnTo>
                    <a:pt x="275" y="433"/>
                  </a:lnTo>
                  <a:lnTo>
                    <a:pt x="275" y="431"/>
                  </a:lnTo>
                  <a:lnTo>
                    <a:pt x="277" y="431"/>
                  </a:lnTo>
                  <a:lnTo>
                    <a:pt x="277" y="431"/>
                  </a:lnTo>
                  <a:lnTo>
                    <a:pt x="280" y="433"/>
                  </a:lnTo>
                  <a:lnTo>
                    <a:pt x="282" y="433"/>
                  </a:lnTo>
                  <a:lnTo>
                    <a:pt x="282" y="433"/>
                  </a:lnTo>
                  <a:lnTo>
                    <a:pt x="282" y="436"/>
                  </a:lnTo>
                  <a:lnTo>
                    <a:pt x="282" y="436"/>
                  </a:lnTo>
                  <a:lnTo>
                    <a:pt x="285" y="436"/>
                  </a:lnTo>
                  <a:lnTo>
                    <a:pt x="287" y="436"/>
                  </a:lnTo>
                  <a:lnTo>
                    <a:pt x="287" y="436"/>
                  </a:lnTo>
                  <a:lnTo>
                    <a:pt x="289" y="438"/>
                  </a:lnTo>
                  <a:lnTo>
                    <a:pt x="292" y="438"/>
                  </a:lnTo>
                  <a:lnTo>
                    <a:pt x="292" y="440"/>
                  </a:lnTo>
                  <a:lnTo>
                    <a:pt x="292" y="440"/>
                  </a:lnTo>
                  <a:lnTo>
                    <a:pt x="292" y="443"/>
                  </a:lnTo>
                  <a:lnTo>
                    <a:pt x="294" y="443"/>
                  </a:lnTo>
                  <a:lnTo>
                    <a:pt x="294" y="443"/>
                  </a:lnTo>
                  <a:lnTo>
                    <a:pt x="294" y="445"/>
                  </a:lnTo>
                  <a:lnTo>
                    <a:pt x="296" y="445"/>
                  </a:lnTo>
                  <a:lnTo>
                    <a:pt x="301" y="448"/>
                  </a:lnTo>
                  <a:lnTo>
                    <a:pt x="303" y="448"/>
                  </a:lnTo>
                  <a:lnTo>
                    <a:pt x="303" y="450"/>
                  </a:lnTo>
                  <a:lnTo>
                    <a:pt x="303" y="452"/>
                  </a:lnTo>
                  <a:lnTo>
                    <a:pt x="306" y="457"/>
                  </a:lnTo>
                  <a:lnTo>
                    <a:pt x="311" y="464"/>
                  </a:lnTo>
                  <a:lnTo>
                    <a:pt x="311" y="466"/>
                  </a:lnTo>
                  <a:lnTo>
                    <a:pt x="311" y="469"/>
                  </a:lnTo>
                  <a:lnTo>
                    <a:pt x="311" y="474"/>
                  </a:lnTo>
                  <a:lnTo>
                    <a:pt x="311" y="476"/>
                  </a:lnTo>
                  <a:lnTo>
                    <a:pt x="313" y="476"/>
                  </a:lnTo>
                  <a:lnTo>
                    <a:pt x="315" y="478"/>
                  </a:lnTo>
                  <a:lnTo>
                    <a:pt x="315" y="478"/>
                  </a:lnTo>
                  <a:lnTo>
                    <a:pt x="318" y="481"/>
                  </a:lnTo>
                  <a:lnTo>
                    <a:pt x="318" y="483"/>
                  </a:lnTo>
                  <a:lnTo>
                    <a:pt x="320" y="485"/>
                  </a:lnTo>
                  <a:lnTo>
                    <a:pt x="325" y="490"/>
                  </a:lnTo>
                  <a:lnTo>
                    <a:pt x="330" y="495"/>
                  </a:lnTo>
                  <a:lnTo>
                    <a:pt x="334" y="497"/>
                  </a:lnTo>
                  <a:lnTo>
                    <a:pt x="337" y="497"/>
                  </a:lnTo>
                  <a:lnTo>
                    <a:pt x="339" y="500"/>
                  </a:lnTo>
                  <a:lnTo>
                    <a:pt x="341" y="500"/>
                  </a:lnTo>
                  <a:lnTo>
                    <a:pt x="344" y="500"/>
                  </a:lnTo>
                  <a:lnTo>
                    <a:pt x="346" y="502"/>
                  </a:lnTo>
                  <a:lnTo>
                    <a:pt x="348" y="502"/>
                  </a:lnTo>
                  <a:lnTo>
                    <a:pt x="353" y="509"/>
                  </a:lnTo>
                  <a:lnTo>
                    <a:pt x="353" y="509"/>
                  </a:lnTo>
                  <a:lnTo>
                    <a:pt x="353" y="511"/>
                  </a:lnTo>
                  <a:lnTo>
                    <a:pt x="353" y="511"/>
                  </a:lnTo>
                  <a:lnTo>
                    <a:pt x="348" y="514"/>
                  </a:lnTo>
                  <a:lnTo>
                    <a:pt x="348" y="516"/>
                  </a:lnTo>
                  <a:lnTo>
                    <a:pt x="346" y="519"/>
                  </a:lnTo>
                  <a:lnTo>
                    <a:pt x="341" y="523"/>
                  </a:lnTo>
                  <a:lnTo>
                    <a:pt x="339" y="526"/>
                  </a:lnTo>
                  <a:lnTo>
                    <a:pt x="339" y="526"/>
                  </a:lnTo>
                  <a:lnTo>
                    <a:pt x="339" y="530"/>
                  </a:lnTo>
                  <a:lnTo>
                    <a:pt x="337" y="533"/>
                  </a:lnTo>
                  <a:lnTo>
                    <a:pt x="337" y="533"/>
                  </a:lnTo>
                  <a:lnTo>
                    <a:pt x="327" y="540"/>
                  </a:lnTo>
                  <a:lnTo>
                    <a:pt x="325" y="542"/>
                  </a:lnTo>
                  <a:lnTo>
                    <a:pt x="322" y="545"/>
                  </a:lnTo>
                  <a:lnTo>
                    <a:pt x="322" y="545"/>
                  </a:lnTo>
                  <a:lnTo>
                    <a:pt x="322" y="545"/>
                  </a:lnTo>
                  <a:lnTo>
                    <a:pt x="322" y="547"/>
                  </a:lnTo>
                  <a:lnTo>
                    <a:pt x="320" y="552"/>
                  </a:lnTo>
                  <a:lnTo>
                    <a:pt x="320" y="559"/>
                  </a:lnTo>
                  <a:lnTo>
                    <a:pt x="322" y="573"/>
                  </a:lnTo>
                  <a:lnTo>
                    <a:pt x="320" y="587"/>
                  </a:lnTo>
                  <a:lnTo>
                    <a:pt x="320" y="597"/>
                  </a:lnTo>
                  <a:lnTo>
                    <a:pt x="322" y="599"/>
                  </a:lnTo>
                  <a:lnTo>
                    <a:pt x="325" y="599"/>
                  </a:lnTo>
                  <a:lnTo>
                    <a:pt x="325" y="599"/>
                  </a:lnTo>
                  <a:lnTo>
                    <a:pt x="327" y="599"/>
                  </a:lnTo>
                  <a:lnTo>
                    <a:pt x="327" y="601"/>
                  </a:lnTo>
                  <a:lnTo>
                    <a:pt x="330" y="601"/>
                  </a:lnTo>
                  <a:lnTo>
                    <a:pt x="330" y="604"/>
                  </a:lnTo>
                  <a:lnTo>
                    <a:pt x="330" y="604"/>
                  </a:lnTo>
                  <a:lnTo>
                    <a:pt x="332" y="604"/>
                  </a:lnTo>
                  <a:lnTo>
                    <a:pt x="332" y="604"/>
                  </a:lnTo>
                  <a:lnTo>
                    <a:pt x="332" y="604"/>
                  </a:lnTo>
                  <a:lnTo>
                    <a:pt x="341" y="599"/>
                  </a:lnTo>
                  <a:lnTo>
                    <a:pt x="346" y="592"/>
                  </a:lnTo>
                  <a:lnTo>
                    <a:pt x="356" y="585"/>
                  </a:lnTo>
                  <a:lnTo>
                    <a:pt x="367" y="573"/>
                  </a:lnTo>
                  <a:lnTo>
                    <a:pt x="377" y="566"/>
                  </a:lnTo>
                  <a:lnTo>
                    <a:pt x="382" y="559"/>
                  </a:lnTo>
                  <a:lnTo>
                    <a:pt x="391" y="547"/>
                  </a:lnTo>
                  <a:lnTo>
                    <a:pt x="391" y="545"/>
                  </a:lnTo>
                  <a:lnTo>
                    <a:pt x="403" y="516"/>
                  </a:lnTo>
                  <a:lnTo>
                    <a:pt x="405" y="507"/>
                  </a:lnTo>
                  <a:lnTo>
                    <a:pt x="412" y="488"/>
                  </a:lnTo>
                  <a:lnTo>
                    <a:pt x="422" y="469"/>
                  </a:lnTo>
                  <a:lnTo>
                    <a:pt x="422" y="466"/>
                  </a:lnTo>
                  <a:lnTo>
                    <a:pt x="431" y="459"/>
                  </a:lnTo>
                  <a:lnTo>
                    <a:pt x="434" y="457"/>
                  </a:lnTo>
                  <a:lnTo>
                    <a:pt x="434" y="457"/>
                  </a:lnTo>
                  <a:lnTo>
                    <a:pt x="434" y="455"/>
                  </a:lnTo>
                  <a:lnTo>
                    <a:pt x="434" y="452"/>
                  </a:lnTo>
                  <a:lnTo>
                    <a:pt x="434" y="450"/>
                  </a:lnTo>
                  <a:lnTo>
                    <a:pt x="434" y="450"/>
                  </a:lnTo>
                  <a:lnTo>
                    <a:pt x="429" y="455"/>
                  </a:lnTo>
                  <a:lnTo>
                    <a:pt x="429" y="455"/>
                  </a:lnTo>
                  <a:lnTo>
                    <a:pt x="427" y="452"/>
                  </a:lnTo>
                  <a:lnTo>
                    <a:pt x="429" y="450"/>
                  </a:lnTo>
                  <a:lnTo>
                    <a:pt x="434" y="448"/>
                  </a:lnTo>
                  <a:lnTo>
                    <a:pt x="434" y="445"/>
                  </a:lnTo>
                  <a:lnTo>
                    <a:pt x="434" y="445"/>
                  </a:lnTo>
                  <a:lnTo>
                    <a:pt x="434" y="445"/>
                  </a:lnTo>
                  <a:lnTo>
                    <a:pt x="431" y="445"/>
                  </a:lnTo>
                  <a:lnTo>
                    <a:pt x="431" y="445"/>
                  </a:lnTo>
                  <a:lnTo>
                    <a:pt x="429" y="445"/>
                  </a:lnTo>
                  <a:lnTo>
                    <a:pt x="429" y="448"/>
                  </a:lnTo>
                  <a:lnTo>
                    <a:pt x="429" y="448"/>
                  </a:lnTo>
                  <a:lnTo>
                    <a:pt x="427" y="450"/>
                  </a:lnTo>
                  <a:lnTo>
                    <a:pt x="424" y="450"/>
                  </a:lnTo>
                  <a:lnTo>
                    <a:pt x="422" y="450"/>
                  </a:lnTo>
                  <a:lnTo>
                    <a:pt x="424" y="450"/>
                  </a:lnTo>
                  <a:lnTo>
                    <a:pt x="424" y="448"/>
                  </a:lnTo>
                  <a:lnTo>
                    <a:pt x="422" y="448"/>
                  </a:lnTo>
                  <a:lnTo>
                    <a:pt x="419" y="448"/>
                  </a:lnTo>
                  <a:lnTo>
                    <a:pt x="422" y="445"/>
                  </a:lnTo>
                  <a:lnTo>
                    <a:pt x="422" y="445"/>
                  </a:lnTo>
                  <a:lnTo>
                    <a:pt x="422" y="440"/>
                  </a:lnTo>
                  <a:lnTo>
                    <a:pt x="422" y="440"/>
                  </a:lnTo>
                  <a:lnTo>
                    <a:pt x="424" y="438"/>
                  </a:lnTo>
                  <a:lnTo>
                    <a:pt x="424" y="438"/>
                  </a:lnTo>
                  <a:lnTo>
                    <a:pt x="427" y="438"/>
                  </a:lnTo>
                  <a:lnTo>
                    <a:pt x="427" y="436"/>
                  </a:lnTo>
                  <a:lnTo>
                    <a:pt x="429" y="438"/>
                  </a:lnTo>
                  <a:lnTo>
                    <a:pt x="429" y="438"/>
                  </a:lnTo>
                  <a:lnTo>
                    <a:pt x="431" y="436"/>
                  </a:lnTo>
                  <a:lnTo>
                    <a:pt x="429" y="436"/>
                  </a:lnTo>
                  <a:lnTo>
                    <a:pt x="429" y="436"/>
                  </a:lnTo>
                  <a:lnTo>
                    <a:pt x="429" y="433"/>
                  </a:lnTo>
                  <a:lnTo>
                    <a:pt x="429" y="433"/>
                  </a:lnTo>
                  <a:lnTo>
                    <a:pt x="427" y="433"/>
                  </a:lnTo>
                  <a:lnTo>
                    <a:pt x="427" y="433"/>
                  </a:lnTo>
                  <a:lnTo>
                    <a:pt x="427" y="433"/>
                  </a:lnTo>
                  <a:lnTo>
                    <a:pt x="424" y="431"/>
                  </a:lnTo>
                  <a:lnTo>
                    <a:pt x="422" y="431"/>
                  </a:lnTo>
                  <a:lnTo>
                    <a:pt x="422" y="431"/>
                  </a:lnTo>
                  <a:lnTo>
                    <a:pt x="422" y="429"/>
                  </a:lnTo>
                  <a:lnTo>
                    <a:pt x="422" y="429"/>
                  </a:lnTo>
                  <a:lnTo>
                    <a:pt x="424" y="426"/>
                  </a:lnTo>
                  <a:lnTo>
                    <a:pt x="424" y="426"/>
                  </a:lnTo>
                  <a:lnTo>
                    <a:pt x="424" y="424"/>
                  </a:lnTo>
                  <a:lnTo>
                    <a:pt x="424" y="424"/>
                  </a:lnTo>
                  <a:lnTo>
                    <a:pt x="424" y="424"/>
                  </a:lnTo>
                  <a:lnTo>
                    <a:pt x="424" y="421"/>
                  </a:lnTo>
                  <a:lnTo>
                    <a:pt x="422" y="421"/>
                  </a:lnTo>
                  <a:lnTo>
                    <a:pt x="424" y="419"/>
                  </a:lnTo>
                  <a:lnTo>
                    <a:pt x="424" y="417"/>
                  </a:lnTo>
                  <a:lnTo>
                    <a:pt x="434" y="414"/>
                  </a:lnTo>
                  <a:lnTo>
                    <a:pt x="434" y="414"/>
                  </a:lnTo>
                  <a:lnTo>
                    <a:pt x="436" y="412"/>
                  </a:lnTo>
                  <a:lnTo>
                    <a:pt x="436" y="410"/>
                  </a:lnTo>
                  <a:lnTo>
                    <a:pt x="438" y="407"/>
                  </a:lnTo>
                  <a:lnTo>
                    <a:pt x="436" y="407"/>
                  </a:lnTo>
                  <a:lnTo>
                    <a:pt x="436" y="407"/>
                  </a:lnTo>
                  <a:lnTo>
                    <a:pt x="434" y="407"/>
                  </a:lnTo>
                  <a:lnTo>
                    <a:pt x="434" y="407"/>
                  </a:lnTo>
                  <a:lnTo>
                    <a:pt x="434" y="405"/>
                  </a:lnTo>
                  <a:lnTo>
                    <a:pt x="434" y="403"/>
                  </a:lnTo>
                  <a:lnTo>
                    <a:pt x="434" y="403"/>
                  </a:lnTo>
                  <a:lnTo>
                    <a:pt x="436" y="403"/>
                  </a:lnTo>
                  <a:lnTo>
                    <a:pt x="436" y="403"/>
                  </a:lnTo>
                  <a:lnTo>
                    <a:pt x="436" y="403"/>
                  </a:lnTo>
                  <a:lnTo>
                    <a:pt x="436" y="403"/>
                  </a:lnTo>
                  <a:lnTo>
                    <a:pt x="438" y="403"/>
                  </a:lnTo>
                  <a:lnTo>
                    <a:pt x="438" y="405"/>
                  </a:lnTo>
                  <a:lnTo>
                    <a:pt x="438" y="405"/>
                  </a:lnTo>
                  <a:lnTo>
                    <a:pt x="438" y="407"/>
                  </a:lnTo>
                  <a:lnTo>
                    <a:pt x="438" y="410"/>
                  </a:lnTo>
                  <a:lnTo>
                    <a:pt x="441" y="410"/>
                  </a:lnTo>
                  <a:lnTo>
                    <a:pt x="441" y="410"/>
                  </a:lnTo>
                  <a:lnTo>
                    <a:pt x="441" y="407"/>
                  </a:lnTo>
                  <a:lnTo>
                    <a:pt x="441" y="403"/>
                  </a:lnTo>
                  <a:lnTo>
                    <a:pt x="441" y="403"/>
                  </a:lnTo>
                  <a:lnTo>
                    <a:pt x="441" y="403"/>
                  </a:lnTo>
                  <a:lnTo>
                    <a:pt x="441" y="400"/>
                  </a:lnTo>
                  <a:lnTo>
                    <a:pt x="441" y="400"/>
                  </a:lnTo>
                  <a:lnTo>
                    <a:pt x="441" y="398"/>
                  </a:lnTo>
                  <a:lnTo>
                    <a:pt x="441" y="395"/>
                  </a:lnTo>
                  <a:lnTo>
                    <a:pt x="441" y="391"/>
                  </a:lnTo>
                  <a:lnTo>
                    <a:pt x="441" y="388"/>
                  </a:lnTo>
                  <a:lnTo>
                    <a:pt x="441" y="388"/>
                  </a:lnTo>
                  <a:lnTo>
                    <a:pt x="441" y="386"/>
                  </a:lnTo>
                  <a:lnTo>
                    <a:pt x="446" y="384"/>
                  </a:lnTo>
                  <a:lnTo>
                    <a:pt x="446" y="384"/>
                  </a:lnTo>
                  <a:lnTo>
                    <a:pt x="446" y="384"/>
                  </a:lnTo>
                  <a:lnTo>
                    <a:pt x="443" y="384"/>
                  </a:lnTo>
                  <a:lnTo>
                    <a:pt x="443" y="381"/>
                  </a:lnTo>
                  <a:lnTo>
                    <a:pt x="443" y="381"/>
                  </a:lnTo>
                  <a:lnTo>
                    <a:pt x="443" y="381"/>
                  </a:lnTo>
                  <a:lnTo>
                    <a:pt x="446" y="381"/>
                  </a:lnTo>
                  <a:lnTo>
                    <a:pt x="446" y="381"/>
                  </a:lnTo>
                  <a:lnTo>
                    <a:pt x="446" y="379"/>
                  </a:lnTo>
                  <a:lnTo>
                    <a:pt x="446" y="379"/>
                  </a:lnTo>
                  <a:lnTo>
                    <a:pt x="448" y="379"/>
                  </a:lnTo>
                  <a:lnTo>
                    <a:pt x="450" y="379"/>
                  </a:lnTo>
                  <a:lnTo>
                    <a:pt x="453" y="379"/>
                  </a:lnTo>
                  <a:lnTo>
                    <a:pt x="453" y="377"/>
                  </a:lnTo>
                  <a:lnTo>
                    <a:pt x="455" y="377"/>
                  </a:lnTo>
                  <a:lnTo>
                    <a:pt x="457" y="377"/>
                  </a:lnTo>
                  <a:lnTo>
                    <a:pt x="457" y="374"/>
                  </a:lnTo>
                  <a:lnTo>
                    <a:pt x="462" y="377"/>
                  </a:lnTo>
                  <a:lnTo>
                    <a:pt x="462" y="374"/>
                  </a:lnTo>
                  <a:lnTo>
                    <a:pt x="464" y="374"/>
                  </a:lnTo>
                  <a:lnTo>
                    <a:pt x="464" y="374"/>
                  </a:lnTo>
                  <a:lnTo>
                    <a:pt x="467" y="374"/>
                  </a:lnTo>
                  <a:lnTo>
                    <a:pt x="467" y="374"/>
                  </a:lnTo>
                  <a:lnTo>
                    <a:pt x="467" y="374"/>
                  </a:lnTo>
                  <a:lnTo>
                    <a:pt x="469" y="374"/>
                  </a:lnTo>
                  <a:lnTo>
                    <a:pt x="469" y="374"/>
                  </a:lnTo>
                  <a:lnTo>
                    <a:pt x="469" y="372"/>
                  </a:lnTo>
                  <a:lnTo>
                    <a:pt x="469" y="369"/>
                  </a:lnTo>
                  <a:lnTo>
                    <a:pt x="469" y="367"/>
                  </a:lnTo>
                  <a:lnTo>
                    <a:pt x="469" y="362"/>
                  </a:lnTo>
                  <a:lnTo>
                    <a:pt x="472" y="362"/>
                  </a:lnTo>
                  <a:lnTo>
                    <a:pt x="474" y="362"/>
                  </a:lnTo>
                  <a:lnTo>
                    <a:pt x="483" y="358"/>
                  </a:lnTo>
                  <a:lnTo>
                    <a:pt x="481" y="355"/>
                  </a:lnTo>
                  <a:lnTo>
                    <a:pt x="481" y="353"/>
                  </a:lnTo>
                  <a:lnTo>
                    <a:pt x="481" y="348"/>
                  </a:lnTo>
                  <a:lnTo>
                    <a:pt x="481" y="343"/>
                  </a:lnTo>
                  <a:lnTo>
                    <a:pt x="483" y="341"/>
                  </a:lnTo>
                  <a:lnTo>
                    <a:pt x="483" y="341"/>
                  </a:lnTo>
                  <a:lnTo>
                    <a:pt x="486" y="341"/>
                  </a:lnTo>
                  <a:lnTo>
                    <a:pt x="486" y="341"/>
                  </a:lnTo>
                  <a:lnTo>
                    <a:pt x="491" y="341"/>
                  </a:lnTo>
                  <a:lnTo>
                    <a:pt x="491" y="341"/>
                  </a:lnTo>
                  <a:lnTo>
                    <a:pt x="491" y="339"/>
                  </a:lnTo>
                  <a:lnTo>
                    <a:pt x="491" y="336"/>
                  </a:lnTo>
                  <a:lnTo>
                    <a:pt x="491" y="332"/>
                  </a:lnTo>
                  <a:lnTo>
                    <a:pt x="488" y="332"/>
                  </a:lnTo>
                  <a:lnTo>
                    <a:pt x="488" y="320"/>
                  </a:lnTo>
                  <a:lnTo>
                    <a:pt x="491" y="320"/>
                  </a:lnTo>
                  <a:lnTo>
                    <a:pt x="491" y="317"/>
                  </a:lnTo>
                  <a:lnTo>
                    <a:pt x="493" y="317"/>
                  </a:lnTo>
                  <a:lnTo>
                    <a:pt x="493" y="320"/>
                  </a:lnTo>
                  <a:lnTo>
                    <a:pt x="495" y="322"/>
                  </a:lnTo>
                  <a:lnTo>
                    <a:pt x="495" y="327"/>
                  </a:lnTo>
                  <a:lnTo>
                    <a:pt x="495" y="329"/>
                  </a:lnTo>
                  <a:lnTo>
                    <a:pt x="495" y="332"/>
                  </a:lnTo>
                  <a:lnTo>
                    <a:pt x="495" y="332"/>
                  </a:lnTo>
                  <a:lnTo>
                    <a:pt x="498" y="332"/>
                  </a:lnTo>
                  <a:lnTo>
                    <a:pt x="498" y="332"/>
                  </a:lnTo>
                  <a:lnTo>
                    <a:pt x="498" y="329"/>
                  </a:lnTo>
                  <a:lnTo>
                    <a:pt x="498" y="327"/>
                  </a:lnTo>
                  <a:lnTo>
                    <a:pt x="498" y="322"/>
                  </a:lnTo>
                  <a:lnTo>
                    <a:pt x="495" y="317"/>
                  </a:lnTo>
                  <a:lnTo>
                    <a:pt x="498" y="313"/>
                  </a:lnTo>
                  <a:lnTo>
                    <a:pt x="498" y="310"/>
                  </a:lnTo>
                  <a:lnTo>
                    <a:pt x="500" y="303"/>
                  </a:lnTo>
                  <a:lnTo>
                    <a:pt x="500" y="298"/>
                  </a:lnTo>
                  <a:lnTo>
                    <a:pt x="502" y="296"/>
                  </a:lnTo>
                  <a:lnTo>
                    <a:pt x="507" y="296"/>
                  </a:lnTo>
                  <a:lnTo>
                    <a:pt x="507" y="296"/>
                  </a:lnTo>
                  <a:lnTo>
                    <a:pt x="507" y="298"/>
                  </a:lnTo>
                  <a:lnTo>
                    <a:pt x="509" y="298"/>
                  </a:lnTo>
                  <a:lnTo>
                    <a:pt x="509" y="298"/>
                  </a:lnTo>
                  <a:lnTo>
                    <a:pt x="509" y="296"/>
                  </a:lnTo>
                  <a:lnTo>
                    <a:pt x="512" y="296"/>
                  </a:lnTo>
                  <a:lnTo>
                    <a:pt x="512" y="296"/>
                  </a:lnTo>
                  <a:lnTo>
                    <a:pt x="512" y="294"/>
                  </a:lnTo>
                  <a:lnTo>
                    <a:pt x="512" y="291"/>
                  </a:lnTo>
                  <a:lnTo>
                    <a:pt x="512" y="291"/>
                  </a:lnTo>
                  <a:lnTo>
                    <a:pt x="509" y="291"/>
                  </a:lnTo>
                  <a:lnTo>
                    <a:pt x="507" y="294"/>
                  </a:lnTo>
                  <a:lnTo>
                    <a:pt x="505" y="294"/>
                  </a:lnTo>
                  <a:lnTo>
                    <a:pt x="505" y="291"/>
                  </a:lnTo>
                  <a:lnTo>
                    <a:pt x="505" y="289"/>
                  </a:lnTo>
                  <a:lnTo>
                    <a:pt x="505" y="287"/>
                  </a:lnTo>
                  <a:lnTo>
                    <a:pt x="502" y="287"/>
                  </a:lnTo>
                  <a:lnTo>
                    <a:pt x="502" y="287"/>
                  </a:lnTo>
                  <a:lnTo>
                    <a:pt x="502" y="289"/>
                  </a:lnTo>
                  <a:lnTo>
                    <a:pt x="500" y="289"/>
                  </a:lnTo>
                  <a:lnTo>
                    <a:pt x="500" y="287"/>
                  </a:lnTo>
                  <a:lnTo>
                    <a:pt x="498" y="287"/>
                  </a:lnTo>
                  <a:lnTo>
                    <a:pt x="495" y="284"/>
                  </a:lnTo>
                  <a:lnTo>
                    <a:pt x="498" y="282"/>
                  </a:lnTo>
                  <a:lnTo>
                    <a:pt x="498" y="279"/>
                  </a:lnTo>
                  <a:lnTo>
                    <a:pt x="495" y="279"/>
                  </a:lnTo>
                  <a:lnTo>
                    <a:pt x="495" y="279"/>
                  </a:lnTo>
                  <a:lnTo>
                    <a:pt x="495" y="279"/>
                  </a:lnTo>
                  <a:lnTo>
                    <a:pt x="493" y="282"/>
                  </a:lnTo>
                  <a:lnTo>
                    <a:pt x="495" y="277"/>
                  </a:lnTo>
                  <a:lnTo>
                    <a:pt x="495" y="277"/>
                  </a:lnTo>
                  <a:lnTo>
                    <a:pt x="495" y="277"/>
                  </a:lnTo>
                  <a:lnTo>
                    <a:pt x="495" y="275"/>
                  </a:lnTo>
                  <a:lnTo>
                    <a:pt x="495" y="275"/>
                  </a:lnTo>
                  <a:lnTo>
                    <a:pt x="495" y="275"/>
                  </a:lnTo>
                  <a:lnTo>
                    <a:pt x="495" y="272"/>
                  </a:lnTo>
                  <a:lnTo>
                    <a:pt x="495" y="272"/>
                  </a:lnTo>
                  <a:lnTo>
                    <a:pt x="495" y="270"/>
                  </a:lnTo>
                  <a:lnTo>
                    <a:pt x="495" y="270"/>
                  </a:lnTo>
                  <a:lnTo>
                    <a:pt x="495" y="268"/>
                  </a:lnTo>
                  <a:lnTo>
                    <a:pt x="495" y="268"/>
                  </a:lnTo>
                  <a:lnTo>
                    <a:pt x="495" y="268"/>
                  </a:lnTo>
                  <a:lnTo>
                    <a:pt x="495" y="268"/>
                  </a:lnTo>
                  <a:lnTo>
                    <a:pt x="495" y="268"/>
                  </a:lnTo>
                  <a:lnTo>
                    <a:pt x="495" y="268"/>
                  </a:lnTo>
                  <a:lnTo>
                    <a:pt x="495" y="265"/>
                  </a:lnTo>
                  <a:lnTo>
                    <a:pt x="498" y="263"/>
                  </a:lnTo>
                  <a:lnTo>
                    <a:pt x="498" y="263"/>
                  </a:lnTo>
                  <a:lnTo>
                    <a:pt x="498" y="261"/>
                  </a:lnTo>
                  <a:lnTo>
                    <a:pt x="498" y="261"/>
                  </a:lnTo>
                  <a:lnTo>
                    <a:pt x="498" y="261"/>
                  </a:lnTo>
                  <a:lnTo>
                    <a:pt x="498" y="261"/>
                  </a:lnTo>
                  <a:lnTo>
                    <a:pt x="498" y="263"/>
                  </a:lnTo>
                  <a:lnTo>
                    <a:pt x="498" y="265"/>
                  </a:lnTo>
                  <a:lnTo>
                    <a:pt x="500" y="263"/>
                  </a:lnTo>
                  <a:lnTo>
                    <a:pt x="500" y="265"/>
                  </a:lnTo>
                  <a:lnTo>
                    <a:pt x="500" y="268"/>
                  </a:lnTo>
                  <a:lnTo>
                    <a:pt x="500" y="270"/>
                  </a:lnTo>
                  <a:lnTo>
                    <a:pt x="500" y="270"/>
                  </a:lnTo>
                  <a:lnTo>
                    <a:pt x="500" y="272"/>
                  </a:lnTo>
                  <a:lnTo>
                    <a:pt x="502" y="272"/>
                  </a:lnTo>
                  <a:lnTo>
                    <a:pt x="502" y="275"/>
                  </a:lnTo>
                  <a:lnTo>
                    <a:pt x="502" y="275"/>
                  </a:lnTo>
                  <a:lnTo>
                    <a:pt x="500" y="277"/>
                  </a:lnTo>
                  <a:lnTo>
                    <a:pt x="500" y="277"/>
                  </a:lnTo>
                  <a:lnTo>
                    <a:pt x="500" y="277"/>
                  </a:lnTo>
                  <a:lnTo>
                    <a:pt x="502" y="277"/>
                  </a:lnTo>
                  <a:lnTo>
                    <a:pt x="502" y="277"/>
                  </a:lnTo>
                  <a:lnTo>
                    <a:pt x="502" y="277"/>
                  </a:lnTo>
                  <a:lnTo>
                    <a:pt x="505" y="279"/>
                  </a:lnTo>
                  <a:lnTo>
                    <a:pt x="505" y="279"/>
                  </a:lnTo>
                  <a:lnTo>
                    <a:pt x="505" y="282"/>
                  </a:lnTo>
                  <a:lnTo>
                    <a:pt x="507" y="282"/>
                  </a:lnTo>
                  <a:lnTo>
                    <a:pt x="509" y="284"/>
                  </a:lnTo>
                  <a:lnTo>
                    <a:pt x="509" y="282"/>
                  </a:lnTo>
                  <a:lnTo>
                    <a:pt x="512" y="282"/>
                  </a:lnTo>
                  <a:lnTo>
                    <a:pt x="512" y="282"/>
                  </a:lnTo>
                  <a:lnTo>
                    <a:pt x="514" y="282"/>
                  </a:lnTo>
                  <a:lnTo>
                    <a:pt x="514" y="284"/>
                  </a:lnTo>
                  <a:lnTo>
                    <a:pt x="517" y="284"/>
                  </a:lnTo>
                  <a:lnTo>
                    <a:pt x="517" y="284"/>
                  </a:lnTo>
                  <a:lnTo>
                    <a:pt x="517" y="284"/>
                  </a:lnTo>
                  <a:lnTo>
                    <a:pt x="519" y="287"/>
                  </a:lnTo>
                  <a:lnTo>
                    <a:pt x="519" y="287"/>
                  </a:lnTo>
                  <a:lnTo>
                    <a:pt x="519" y="289"/>
                  </a:lnTo>
                  <a:lnTo>
                    <a:pt x="517" y="289"/>
                  </a:lnTo>
                  <a:lnTo>
                    <a:pt x="517" y="289"/>
                  </a:lnTo>
                  <a:lnTo>
                    <a:pt x="517" y="289"/>
                  </a:lnTo>
                  <a:lnTo>
                    <a:pt x="517" y="291"/>
                  </a:lnTo>
                  <a:lnTo>
                    <a:pt x="517" y="291"/>
                  </a:lnTo>
                  <a:lnTo>
                    <a:pt x="517" y="294"/>
                  </a:lnTo>
                  <a:lnTo>
                    <a:pt x="517" y="294"/>
                  </a:lnTo>
                  <a:lnTo>
                    <a:pt x="517" y="296"/>
                  </a:lnTo>
                  <a:lnTo>
                    <a:pt x="519" y="296"/>
                  </a:lnTo>
                  <a:lnTo>
                    <a:pt x="521" y="296"/>
                  </a:lnTo>
                  <a:lnTo>
                    <a:pt x="524" y="298"/>
                  </a:lnTo>
                  <a:lnTo>
                    <a:pt x="526" y="301"/>
                  </a:lnTo>
                  <a:lnTo>
                    <a:pt x="524" y="296"/>
                  </a:lnTo>
                  <a:lnTo>
                    <a:pt x="524" y="294"/>
                  </a:lnTo>
                  <a:lnTo>
                    <a:pt x="524" y="291"/>
                  </a:lnTo>
                  <a:lnTo>
                    <a:pt x="526" y="291"/>
                  </a:lnTo>
                  <a:lnTo>
                    <a:pt x="526" y="289"/>
                  </a:lnTo>
                  <a:lnTo>
                    <a:pt x="526" y="289"/>
                  </a:lnTo>
                  <a:lnTo>
                    <a:pt x="528" y="289"/>
                  </a:lnTo>
                  <a:lnTo>
                    <a:pt x="531" y="289"/>
                  </a:lnTo>
                  <a:lnTo>
                    <a:pt x="535" y="289"/>
                  </a:lnTo>
                  <a:lnTo>
                    <a:pt x="535" y="289"/>
                  </a:lnTo>
                  <a:lnTo>
                    <a:pt x="535" y="287"/>
                  </a:lnTo>
                  <a:lnTo>
                    <a:pt x="538" y="287"/>
                  </a:lnTo>
                  <a:lnTo>
                    <a:pt x="543" y="287"/>
                  </a:lnTo>
                  <a:lnTo>
                    <a:pt x="545" y="287"/>
                  </a:lnTo>
                  <a:lnTo>
                    <a:pt x="545" y="284"/>
                  </a:lnTo>
                  <a:lnTo>
                    <a:pt x="545" y="284"/>
                  </a:lnTo>
                  <a:lnTo>
                    <a:pt x="547" y="284"/>
                  </a:lnTo>
                  <a:lnTo>
                    <a:pt x="545" y="282"/>
                  </a:lnTo>
                  <a:lnTo>
                    <a:pt x="545" y="282"/>
                  </a:lnTo>
                  <a:lnTo>
                    <a:pt x="545" y="282"/>
                  </a:lnTo>
                  <a:lnTo>
                    <a:pt x="545" y="282"/>
                  </a:lnTo>
                  <a:lnTo>
                    <a:pt x="545" y="279"/>
                  </a:lnTo>
                  <a:lnTo>
                    <a:pt x="545" y="279"/>
                  </a:lnTo>
                  <a:lnTo>
                    <a:pt x="547" y="277"/>
                  </a:lnTo>
                  <a:lnTo>
                    <a:pt x="547" y="277"/>
                  </a:lnTo>
                  <a:lnTo>
                    <a:pt x="547" y="277"/>
                  </a:lnTo>
                  <a:lnTo>
                    <a:pt x="550" y="277"/>
                  </a:lnTo>
                  <a:lnTo>
                    <a:pt x="550" y="277"/>
                  </a:lnTo>
                  <a:lnTo>
                    <a:pt x="550" y="279"/>
                  </a:lnTo>
                  <a:lnTo>
                    <a:pt x="552" y="282"/>
                  </a:lnTo>
                  <a:lnTo>
                    <a:pt x="552" y="282"/>
                  </a:lnTo>
                  <a:lnTo>
                    <a:pt x="554" y="284"/>
                  </a:lnTo>
                  <a:lnTo>
                    <a:pt x="554" y="284"/>
                  </a:lnTo>
                  <a:lnTo>
                    <a:pt x="554" y="287"/>
                  </a:lnTo>
                  <a:lnTo>
                    <a:pt x="554" y="289"/>
                  </a:lnTo>
                  <a:lnTo>
                    <a:pt x="554" y="294"/>
                  </a:lnTo>
                  <a:lnTo>
                    <a:pt x="552" y="296"/>
                  </a:lnTo>
                  <a:lnTo>
                    <a:pt x="552" y="298"/>
                  </a:lnTo>
                  <a:lnTo>
                    <a:pt x="552" y="301"/>
                  </a:lnTo>
                  <a:lnTo>
                    <a:pt x="552" y="301"/>
                  </a:lnTo>
                  <a:lnTo>
                    <a:pt x="552" y="303"/>
                  </a:lnTo>
                  <a:lnTo>
                    <a:pt x="550" y="303"/>
                  </a:lnTo>
                  <a:lnTo>
                    <a:pt x="550" y="303"/>
                  </a:lnTo>
                  <a:lnTo>
                    <a:pt x="547" y="301"/>
                  </a:lnTo>
                  <a:lnTo>
                    <a:pt x="547" y="301"/>
                  </a:lnTo>
                  <a:lnTo>
                    <a:pt x="547" y="298"/>
                  </a:lnTo>
                  <a:lnTo>
                    <a:pt x="547" y="298"/>
                  </a:lnTo>
                  <a:lnTo>
                    <a:pt x="547" y="296"/>
                  </a:lnTo>
                  <a:lnTo>
                    <a:pt x="547" y="296"/>
                  </a:lnTo>
                  <a:lnTo>
                    <a:pt x="547" y="296"/>
                  </a:lnTo>
                  <a:lnTo>
                    <a:pt x="545" y="294"/>
                  </a:lnTo>
                  <a:lnTo>
                    <a:pt x="543" y="291"/>
                  </a:lnTo>
                  <a:lnTo>
                    <a:pt x="543" y="291"/>
                  </a:lnTo>
                  <a:lnTo>
                    <a:pt x="543" y="291"/>
                  </a:lnTo>
                  <a:lnTo>
                    <a:pt x="540" y="294"/>
                  </a:lnTo>
                  <a:lnTo>
                    <a:pt x="540" y="294"/>
                  </a:lnTo>
                  <a:lnTo>
                    <a:pt x="540" y="294"/>
                  </a:lnTo>
                  <a:lnTo>
                    <a:pt x="543" y="298"/>
                  </a:lnTo>
                  <a:lnTo>
                    <a:pt x="543" y="301"/>
                  </a:lnTo>
                  <a:lnTo>
                    <a:pt x="543" y="303"/>
                  </a:lnTo>
                  <a:lnTo>
                    <a:pt x="545" y="317"/>
                  </a:lnTo>
                  <a:lnTo>
                    <a:pt x="543" y="327"/>
                  </a:lnTo>
                  <a:lnTo>
                    <a:pt x="540" y="332"/>
                  </a:lnTo>
                  <a:lnTo>
                    <a:pt x="540" y="334"/>
                  </a:lnTo>
                  <a:lnTo>
                    <a:pt x="538" y="334"/>
                  </a:lnTo>
                  <a:lnTo>
                    <a:pt x="535" y="334"/>
                  </a:lnTo>
                  <a:lnTo>
                    <a:pt x="533" y="336"/>
                  </a:lnTo>
                  <a:lnTo>
                    <a:pt x="528" y="341"/>
                  </a:lnTo>
                  <a:lnTo>
                    <a:pt x="526" y="341"/>
                  </a:lnTo>
                  <a:lnTo>
                    <a:pt x="524" y="341"/>
                  </a:lnTo>
                  <a:lnTo>
                    <a:pt x="524" y="341"/>
                  </a:lnTo>
                  <a:lnTo>
                    <a:pt x="521" y="341"/>
                  </a:lnTo>
                  <a:lnTo>
                    <a:pt x="521" y="341"/>
                  </a:lnTo>
                  <a:lnTo>
                    <a:pt x="521" y="341"/>
                  </a:lnTo>
                  <a:lnTo>
                    <a:pt x="521" y="343"/>
                  </a:lnTo>
                  <a:lnTo>
                    <a:pt x="524" y="343"/>
                  </a:lnTo>
                  <a:lnTo>
                    <a:pt x="521" y="348"/>
                  </a:lnTo>
                  <a:lnTo>
                    <a:pt x="521" y="353"/>
                  </a:lnTo>
                  <a:lnTo>
                    <a:pt x="519" y="355"/>
                  </a:lnTo>
                  <a:lnTo>
                    <a:pt x="521" y="358"/>
                  </a:lnTo>
                  <a:lnTo>
                    <a:pt x="521" y="358"/>
                  </a:lnTo>
                  <a:lnTo>
                    <a:pt x="524" y="358"/>
                  </a:lnTo>
                  <a:lnTo>
                    <a:pt x="524" y="358"/>
                  </a:lnTo>
                  <a:lnTo>
                    <a:pt x="524" y="360"/>
                  </a:lnTo>
                  <a:lnTo>
                    <a:pt x="524" y="360"/>
                  </a:lnTo>
                  <a:lnTo>
                    <a:pt x="524" y="360"/>
                  </a:lnTo>
                  <a:lnTo>
                    <a:pt x="521" y="360"/>
                  </a:lnTo>
                  <a:lnTo>
                    <a:pt x="521" y="362"/>
                  </a:lnTo>
                  <a:lnTo>
                    <a:pt x="521" y="362"/>
                  </a:lnTo>
                  <a:lnTo>
                    <a:pt x="521" y="362"/>
                  </a:lnTo>
                  <a:lnTo>
                    <a:pt x="521" y="362"/>
                  </a:lnTo>
                  <a:lnTo>
                    <a:pt x="519" y="362"/>
                  </a:lnTo>
                  <a:lnTo>
                    <a:pt x="519" y="362"/>
                  </a:lnTo>
                  <a:lnTo>
                    <a:pt x="519" y="362"/>
                  </a:lnTo>
                  <a:lnTo>
                    <a:pt x="519" y="358"/>
                  </a:lnTo>
                  <a:lnTo>
                    <a:pt x="519" y="358"/>
                  </a:lnTo>
                  <a:lnTo>
                    <a:pt x="517" y="358"/>
                  </a:lnTo>
                  <a:lnTo>
                    <a:pt x="514" y="358"/>
                  </a:lnTo>
                  <a:lnTo>
                    <a:pt x="512" y="358"/>
                  </a:lnTo>
                  <a:lnTo>
                    <a:pt x="512" y="358"/>
                  </a:lnTo>
                  <a:lnTo>
                    <a:pt x="509" y="358"/>
                  </a:lnTo>
                  <a:lnTo>
                    <a:pt x="507" y="358"/>
                  </a:lnTo>
                  <a:lnTo>
                    <a:pt x="507" y="358"/>
                  </a:lnTo>
                  <a:lnTo>
                    <a:pt x="507" y="360"/>
                  </a:lnTo>
                  <a:lnTo>
                    <a:pt x="505" y="362"/>
                  </a:lnTo>
                  <a:lnTo>
                    <a:pt x="505" y="365"/>
                  </a:lnTo>
                  <a:lnTo>
                    <a:pt x="507" y="369"/>
                  </a:lnTo>
                  <a:lnTo>
                    <a:pt x="507" y="377"/>
                  </a:lnTo>
                  <a:lnTo>
                    <a:pt x="505" y="384"/>
                  </a:lnTo>
                  <a:lnTo>
                    <a:pt x="502" y="388"/>
                  </a:lnTo>
                  <a:lnTo>
                    <a:pt x="500" y="393"/>
                  </a:lnTo>
                  <a:lnTo>
                    <a:pt x="500" y="393"/>
                  </a:lnTo>
                  <a:lnTo>
                    <a:pt x="498" y="395"/>
                  </a:lnTo>
                  <a:lnTo>
                    <a:pt x="495" y="398"/>
                  </a:lnTo>
                  <a:lnTo>
                    <a:pt x="493" y="398"/>
                  </a:lnTo>
                  <a:lnTo>
                    <a:pt x="491" y="400"/>
                  </a:lnTo>
                  <a:lnTo>
                    <a:pt x="486" y="398"/>
                  </a:lnTo>
                  <a:lnTo>
                    <a:pt x="486" y="395"/>
                  </a:lnTo>
                  <a:lnTo>
                    <a:pt x="486" y="395"/>
                  </a:lnTo>
                  <a:lnTo>
                    <a:pt x="483" y="398"/>
                  </a:lnTo>
                  <a:lnTo>
                    <a:pt x="483" y="400"/>
                  </a:lnTo>
                  <a:lnTo>
                    <a:pt x="483" y="403"/>
                  </a:lnTo>
                  <a:lnTo>
                    <a:pt x="483" y="405"/>
                  </a:lnTo>
                  <a:lnTo>
                    <a:pt x="483" y="407"/>
                  </a:lnTo>
                  <a:lnTo>
                    <a:pt x="483" y="407"/>
                  </a:lnTo>
                  <a:lnTo>
                    <a:pt x="481" y="405"/>
                  </a:lnTo>
                  <a:lnTo>
                    <a:pt x="481" y="403"/>
                  </a:lnTo>
                  <a:lnTo>
                    <a:pt x="479" y="405"/>
                  </a:lnTo>
                  <a:lnTo>
                    <a:pt x="479" y="407"/>
                  </a:lnTo>
                  <a:lnTo>
                    <a:pt x="476" y="410"/>
                  </a:lnTo>
                  <a:lnTo>
                    <a:pt x="476" y="412"/>
                  </a:lnTo>
                  <a:lnTo>
                    <a:pt x="467" y="421"/>
                  </a:lnTo>
                  <a:lnTo>
                    <a:pt x="464" y="424"/>
                  </a:lnTo>
                  <a:lnTo>
                    <a:pt x="460" y="424"/>
                  </a:lnTo>
                  <a:lnTo>
                    <a:pt x="457" y="424"/>
                  </a:lnTo>
                  <a:lnTo>
                    <a:pt x="453" y="424"/>
                  </a:lnTo>
                  <a:lnTo>
                    <a:pt x="455" y="426"/>
                  </a:lnTo>
                  <a:lnTo>
                    <a:pt x="453" y="429"/>
                  </a:lnTo>
                  <a:lnTo>
                    <a:pt x="450" y="431"/>
                  </a:lnTo>
                  <a:lnTo>
                    <a:pt x="446" y="431"/>
                  </a:lnTo>
                  <a:lnTo>
                    <a:pt x="441" y="426"/>
                  </a:lnTo>
                  <a:lnTo>
                    <a:pt x="436" y="424"/>
                  </a:lnTo>
                  <a:lnTo>
                    <a:pt x="434" y="426"/>
                  </a:lnTo>
                  <a:lnTo>
                    <a:pt x="434" y="429"/>
                  </a:lnTo>
                  <a:lnTo>
                    <a:pt x="438" y="436"/>
                  </a:lnTo>
                  <a:lnTo>
                    <a:pt x="441" y="438"/>
                  </a:lnTo>
                  <a:lnTo>
                    <a:pt x="438" y="440"/>
                  </a:lnTo>
                  <a:lnTo>
                    <a:pt x="436" y="440"/>
                  </a:lnTo>
                  <a:lnTo>
                    <a:pt x="436" y="440"/>
                  </a:lnTo>
                  <a:lnTo>
                    <a:pt x="438" y="443"/>
                  </a:lnTo>
                  <a:lnTo>
                    <a:pt x="438" y="445"/>
                  </a:lnTo>
                  <a:lnTo>
                    <a:pt x="438" y="448"/>
                  </a:lnTo>
                  <a:lnTo>
                    <a:pt x="436" y="450"/>
                  </a:lnTo>
                  <a:lnTo>
                    <a:pt x="436" y="450"/>
                  </a:lnTo>
                  <a:lnTo>
                    <a:pt x="434" y="455"/>
                  </a:lnTo>
                  <a:lnTo>
                    <a:pt x="434" y="457"/>
                  </a:lnTo>
                  <a:lnTo>
                    <a:pt x="434" y="457"/>
                  </a:lnTo>
                  <a:lnTo>
                    <a:pt x="436" y="457"/>
                  </a:lnTo>
                  <a:lnTo>
                    <a:pt x="438" y="452"/>
                  </a:lnTo>
                  <a:lnTo>
                    <a:pt x="450" y="438"/>
                  </a:lnTo>
                  <a:lnTo>
                    <a:pt x="450" y="436"/>
                  </a:lnTo>
                  <a:lnTo>
                    <a:pt x="474" y="421"/>
                  </a:lnTo>
                  <a:lnTo>
                    <a:pt x="493" y="407"/>
                  </a:lnTo>
                  <a:lnTo>
                    <a:pt x="507" y="395"/>
                  </a:lnTo>
                  <a:lnTo>
                    <a:pt x="517" y="386"/>
                  </a:lnTo>
                  <a:lnTo>
                    <a:pt x="528" y="372"/>
                  </a:lnTo>
                  <a:lnTo>
                    <a:pt x="533" y="365"/>
                  </a:lnTo>
                  <a:lnTo>
                    <a:pt x="540" y="355"/>
                  </a:lnTo>
                  <a:lnTo>
                    <a:pt x="550" y="341"/>
                  </a:lnTo>
                  <a:lnTo>
                    <a:pt x="552" y="339"/>
                  </a:lnTo>
                  <a:lnTo>
                    <a:pt x="552" y="339"/>
                  </a:lnTo>
                  <a:lnTo>
                    <a:pt x="573" y="303"/>
                  </a:lnTo>
                  <a:lnTo>
                    <a:pt x="578" y="289"/>
                  </a:lnTo>
                  <a:lnTo>
                    <a:pt x="580" y="279"/>
                  </a:lnTo>
                  <a:lnTo>
                    <a:pt x="595" y="244"/>
                  </a:lnTo>
                  <a:lnTo>
                    <a:pt x="597" y="239"/>
                  </a:lnTo>
                  <a:lnTo>
                    <a:pt x="602" y="227"/>
                  </a:lnTo>
                  <a:lnTo>
                    <a:pt x="609" y="218"/>
                  </a:lnTo>
                  <a:lnTo>
                    <a:pt x="611" y="211"/>
                  </a:lnTo>
                  <a:lnTo>
                    <a:pt x="621" y="199"/>
                  </a:lnTo>
                  <a:lnTo>
                    <a:pt x="621" y="199"/>
                  </a:lnTo>
                  <a:lnTo>
                    <a:pt x="618" y="199"/>
                  </a:lnTo>
                  <a:lnTo>
                    <a:pt x="618" y="199"/>
                  </a:lnTo>
                  <a:lnTo>
                    <a:pt x="618" y="199"/>
                  </a:lnTo>
                  <a:lnTo>
                    <a:pt x="618" y="199"/>
                  </a:lnTo>
                  <a:lnTo>
                    <a:pt x="618" y="197"/>
                  </a:lnTo>
                  <a:lnTo>
                    <a:pt x="618" y="197"/>
                  </a:lnTo>
                  <a:lnTo>
                    <a:pt x="616" y="197"/>
                  </a:lnTo>
                  <a:lnTo>
                    <a:pt x="616" y="197"/>
                  </a:lnTo>
                  <a:lnTo>
                    <a:pt x="614" y="197"/>
                  </a:lnTo>
                  <a:lnTo>
                    <a:pt x="611" y="194"/>
                  </a:lnTo>
                  <a:lnTo>
                    <a:pt x="609" y="192"/>
                  </a:lnTo>
                  <a:lnTo>
                    <a:pt x="609" y="190"/>
                  </a:lnTo>
                  <a:lnTo>
                    <a:pt x="607" y="190"/>
                  </a:lnTo>
                  <a:lnTo>
                    <a:pt x="604" y="190"/>
                  </a:lnTo>
                  <a:lnTo>
                    <a:pt x="602" y="187"/>
                  </a:lnTo>
                  <a:lnTo>
                    <a:pt x="602" y="190"/>
                  </a:lnTo>
                  <a:lnTo>
                    <a:pt x="599" y="190"/>
                  </a:lnTo>
                  <a:lnTo>
                    <a:pt x="599" y="190"/>
                  </a:lnTo>
                  <a:lnTo>
                    <a:pt x="599" y="190"/>
                  </a:lnTo>
                  <a:lnTo>
                    <a:pt x="597" y="190"/>
                  </a:lnTo>
                  <a:lnTo>
                    <a:pt x="597" y="190"/>
                  </a:lnTo>
                  <a:lnTo>
                    <a:pt x="597" y="190"/>
                  </a:lnTo>
                  <a:lnTo>
                    <a:pt x="595" y="192"/>
                  </a:lnTo>
                  <a:lnTo>
                    <a:pt x="595" y="192"/>
                  </a:lnTo>
                  <a:lnTo>
                    <a:pt x="592" y="192"/>
                  </a:lnTo>
                  <a:lnTo>
                    <a:pt x="590" y="192"/>
                  </a:lnTo>
                  <a:lnTo>
                    <a:pt x="590" y="194"/>
                  </a:lnTo>
                  <a:lnTo>
                    <a:pt x="590" y="194"/>
                  </a:lnTo>
                  <a:lnTo>
                    <a:pt x="590" y="194"/>
                  </a:lnTo>
                  <a:lnTo>
                    <a:pt x="590" y="194"/>
                  </a:lnTo>
                  <a:lnTo>
                    <a:pt x="592" y="197"/>
                  </a:lnTo>
                  <a:lnTo>
                    <a:pt x="595" y="197"/>
                  </a:lnTo>
                  <a:lnTo>
                    <a:pt x="595" y="197"/>
                  </a:lnTo>
                  <a:lnTo>
                    <a:pt x="595" y="199"/>
                  </a:lnTo>
                  <a:lnTo>
                    <a:pt x="595" y="199"/>
                  </a:lnTo>
                  <a:lnTo>
                    <a:pt x="595" y="199"/>
                  </a:lnTo>
                  <a:lnTo>
                    <a:pt x="595" y="199"/>
                  </a:lnTo>
                  <a:lnTo>
                    <a:pt x="595" y="201"/>
                  </a:lnTo>
                  <a:lnTo>
                    <a:pt x="595" y="201"/>
                  </a:lnTo>
                  <a:lnTo>
                    <a:pt x="595" y="201"/>
                  </a:lnTo>
                  <a:lnTo>
                    <a:pt x="592" y="204"/>
                  </a:lnTo>
                  <a:lnTo>
                    <a:pt x="592" y="201"/>
                  </a:lnTo>
                  <a:lnTo>
                    <a:pt x="592" y="201"/>
                  </a:lnTo>
                  <a:lnTo>
                    <a:pt x="592" y="201"/>
                  </a:lnTo>
                  <a:lnTo>
                    <a:pt x="590" y="199"/>
                  </a:lnTo>
                  <a:lnTo>
                    <a:pt x="590" y="199"/>
                  </a:lnTo>
                  <a:lnTo>
                    <a:pt x="588" y="199"/>
                  </a:lnTo>
                  <a:lnTo>
                    <a:pt x="585" y="199"/>
                  </a:lnTo>
                  <a:lnTo>
                    <a:pt x="585" y="197"/>
                  </a:lnTo>
                  <a:lnTo>
                    <a:pt x="585" y="197"/>
                  </a:lnTo>
                  <a:lnTo>
                    <a:pt x="585" y="197"/>
                  </a:lnTo>
                  <a:lnTo>
                    <a:pt x="585" y="197"/>
                  </a:lnTo>
                  <a:lnTo>
                    <a:pt x="585" y="194"/>
                  </a:lnTo>
                  <a:lnTo>
                    <a:pt x="585" y="192"/>
                  </a:lnTo>
                  <a:lnTo>
                    <a:pt x="585" y="192"/>
                  </a:lnTo>
                  <a:lnTo>
                    <a:pt x="585" y="190"/>
                  </a:lnTo>
                  <a:lnTo>
                    <a:pt x="585" y="190"/>
                  </a:lnTo>
                  <a:lnTo>
                    <a:pt x="585" y="187"/>
                  </a:lnTo>
                  <a:lnTo>
                    <a:pt x="585" y="187"/>
                  </a:lnTo>
                  <a:lnTo>
                    <a:pt x="588" y="187"/>
                  </a:lnTo>
                  <a:lnTo>
                    <a:pt x="590" y="185"/>
                  </a:lnTo>
                  <a:lnTo>
                    <a:pt x="590" y="182"/>
                  </a:lnTo>
                  <a:lnTo>
                    <a:pt x="590" y="182"/>
                  </a:lnTo>
                  <a:lnTo>
                    <a:pt x="592" y="180"/>
                  </a:lnTo>
                  <a:lnTo>
                    <a:pt x="592" y="180"/>
                  </a:lnTo>
                  <a:lnTo>
                    <a:pt x="592" y="180"/>
                  </a:lnTo>
                  <a:lnTo>
                    <a:pt x="592" y="180"/>
                  </a:lnTo>
                  <a:lnTo>
                    <a:pt x="592" y="180"/>
                  </a:lnTo>
                  <a:lnTo>
                    <a:pt x="592" y="180"/>
                  </a:lnTo>
                  <a:lnTo>
                    <a:pt x="592" y="180"/>
                  </a:lnTo>
                  <a:lnTo>
                    <a:pt x="595" y="180"/>
                  </a:lnTo>
                  <a:lnTo>
                    <a:pt x="595" y="180"/>
                  </a:lnTo>
                  <a:lnTo>
                    <a:pt x="595" y="180"/>
                  </a:lnTo>
                  <a:lnTo>
                    <a:pt x="595" y="180"/>
                  </a:lnTo>
                  <a:lnTo>
                    <a:pt x="595" y="180"/>
                  </a:lnTo>
                  <a:lnTo>
                    <a:pt x="595" y="180"/>
                  </a:lnTo>
                  <a:lnTo>
                    <a:pt x="595" y="180"/>
                  </a:lnTo>
                  <a:lnTo>
                    <a:pt x="597" y="180"/>
                  </a:lnTo>
                  <a:lnTo>
                    <a:pt x="597" y="180"/>
                  </a:lnTo>
                  <a:lnTo>
                    <a:pt x="597" y="180"/>
                  </a:lnTo>
                  <a:lnTo>
                    <a:pt x="597" y="180"/>
                  </a:lnTo>
                  <a:lnTo>
                    <a:pt x="597" y="180"/>
                  </a:lnTo>
                  <a:lnTo>
                    <a:pt x="597" y="178"/>
                  </a:lnTo>
                  <a:lnTo>
                    <a:pt x="597" y="178"/>
                  </a:lnTo>
                  <a:lnTo>
                    <a:pt x="597" y="175"/>
                  </a:lnTo>
                  <a:lnTo>
                    <a:pt x="597" y="175"/>
                  </a:lnTo>
                  <a:lnTo>
                    <a:pt x="599" y="175"/>
                  </a:lnTo>
                  <a:lnTo>
                    <a:pt x="599" y="173"/>
                  </a:lnTo>
                  <a:lnTo>
                    <a:pt x="599" y="171"/>
                  </a:lnTo>
                  <a:lnTo>
                    <a:pt x="602" y="168"/>
                  </a:lnTo>
                  <a:lnTo>
                    <a:pt x="602" y="168"/>
                  </a:lnTo>
                  <a:lnTo>
                    <a:pt x="602" y="166"/>
                  </a:lnTo>
                  <a:lnTo>
                    <a:pt x="599" y="159"/>
                  </a:lnTo>
                  <a:lnTo>
                    <a:pt x="599" y="156"/>
                  </a:lnTo>
                  <a:lnTo>
                    <a:pt x="602" y="152"/>
                  </a:lnTo>
                  <a:lnTo>
                    <a:pt x="602" y="152"/>
                  </a:lnTo>
                  <a:lnTo>
                    <a:pt x="602" y="152"/>
                  </a:lnTo>
                  <a:lnTo>
                    <a:pt x="602" y="152"/>
                  </a:lnTo>
                  <a:lnTo>
                    <a:pt x="602" y="152"/>
                  </a:lnTo>
                  <a:lnTo>
                    <a:pt x="602" y="152"/>
                  </a:lnTo>
                  <a:lnTo>
                    <a:pt x="604" y="149"/>
                  </a:lnTo>
                  <a:lnTo>
                    <a:pt x="604" y="149"/>
                  </a:lnTo>
                  <a:lnTo>
                    <a:pt x="604" y="149"/>
                  </a:lnTo>
                  <a:lnTo>
                    <a:pt x="604" y="149"/>
                  </a:lnTo>
                  <a:lnTo>
                    <a:pt x="604" y="147"/>
                  </a:lnTo>
                  <a:lnTo>
                    <a:pt x="604" y="147"/>
                  </a:lnTo>
                  <a:lnTo>
                    <a:pt x="604" y="147"/>
                  </a:lnTo>
                  <a:lnTo>
                    <a:pt x="604" y="145"/>
                  </a:lnTo>
                  <a:lnTo>
                    <a:pt x="604" y="145"/>
                  </a:lnTo>
                  <a:lnTo>
                    <a:pt x="604" y="145"/>
                  </a:lnTo>
                  <a:lnTo>
                    <a:pt x="604" y="145"/>
                  </a:lnTo>
                  <a:lnTo>
                    <a:pt x="604" y="145"/>
                  </a:lnTo>
                  <a:lnTo>
                    <a:pt x="604" y="147"/>
                  </a:lnTo>
                  <a:lnTo>
                    <a:pt x="604" y="147"/>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2"/>
            <p:cNvSpPr>
              <a:spLocks noEditPoints="1"/>
            </p:cNvSpPr>
            <p:nvPr/>
          </p:nvSpPr>
          <p:spPr bwMode="auto">
            <a:xfrm>
              <a:off x="4845" y="896"/>
              <a:ext cx="727" cy="616"/>
            </a:xfrm>
            <a:custGeom>
              <a:avLst/>
              <a:gdLst>
                <a:gd name="T0" fmla="*/ 279 w 727"/>
                <a:gd name="T1" fmla="*/ 563 h 616"/>
                <a:gd name="T2" fmla="*/ 275 w 727"/>
                <a:gd name="T3" fmla="*/ 554 h 616"/>
                <a:gd name="T4" fmla="*/ 272 w 727"/>
                <a:gd name="T5" fmla="*/ 552 h 616"/>
                <a:gd name="T6" fmla="*/ 275 w 727"/>
                <a:gd name="T7" fmla="*/ 537 h 616"/>
                <a:gd name="T8" fmla="*/ 270 w 727"/>
                <a:gd name="T9" fmla="*/ 528 h 616"/>
                <a:gd name="T10" fmla="*/ 267 w 727"/>
                <a:gd name="T11" fmla="*/ 521 h 616"/>
                <a:gd name="T12" fmla="*/ 263 w 727"/>
                <a:gd name="T13" fmla="*/ 504 h 616"/>
                <a:gd name="T14" fmla="*/ 253 w 727"/>
                <a:gd name="T15" fmla="*/ 483 h 616"/>
                <a:gd name="T16" fmla="*/ 241 w 727"/>
                <a:gd name="T17" fmla="*/ 471 h 616"/>
                <a:gd name="T18" fmla="*/ 201 w 727"/>
                <a:gd name="T19" fmla="*/ 464 h 616"/>
                <a:gd name="T20" fmla="*/ 182 w 727"/>
                <a:gd name="T21" fmla="*/ 469 h 616"/>
                <a:gd name="T22" fmla="*/ 163 w 727"/>
                <a:gd name="T23" fmla="*/ 469 h 616"/>
                <a:gd name="T24" fmla="*/ 149 w 727"/>
                <a:gd name="T25" fmla="*/ 466 h 616"/>
                <a:gd name="T26" fmla="*/ 137 w 727"/>
                <a:gd name="T27" fmla="*/ 459 h 616"/>
                <a:gd name="T28" fmla="*/ 121 w 727"/>
                <a:gd name="T29" fmla="*/ 455 h 616"/>
                <a:gd name="T30" fmla="*/ 83 w 727"/>
                <a:gd name="T31" fmla="*/ 455 h 616"/>
                <a:gd name="T32" fmla="*/ 47 w 727"/>
                <a:gd name="T33" fmla="*/ 504 h 616"/>
                <a:gd name="T34" fmla="*/ 40 w 727"/>
                <a:gd name="T35" fmla="*/ 518 h 616"/>
                <a:gd name="T36" fmla="*/ 26 w 727"/>
                <a:gd name="T37" fmla="*/ 540 h 616"/>
                <a:gd name="T38" fmla="*/ 19 w 727"/>
                <a:gd name="T39" fmla="*/ 544 h 616"/>
                <a:gd name="T40" fmla="*/ 9 w 727"/>
                <a:gd name="T41" fmla="*/ 547 h 616"/>
                <a:gd name="T42" fmla="*/ 5 w 727"/>
                <a:gd name="T43" fmla="*/ 556 h 616"/>
                <a:gd name="T44" fmla="*/ 0 w 727"/>
                <a:gd name="T45" fmla="*/ 563 h 616"/>
                <a:gd name="T46" fmla="*/ 0 w 727"/>
                <a:gd name="T47" fmla="*/ 571 h 616"/>
                <a:gd name="T48" fmla="*/ 7 w 727"/>
                <a:gd name="T49" fmla="*/ 566 h 616"/>
                <a:gd name="T50" fmla="*/ 21 w 727"/>
                <a:gd name="T51" fmla="*/ 575 h 616"/>
                <a:gd name="T52" fmla="*/ 35 w 727"/>
                <a:gd name="T53" fmla="*/ 580 h 616"/>
                <a:gd name="T54" fmla="*/ 43 w 727"/>
                <a:gd name="T55" fmla="*/ 575 h 616"/>
                <a:gd name="T56" fmla="*/ 47 w 727"/>
                <a:gd name="T57" fmla="*/ 571 h 616"/>
                <a:gd name="T58" fmla="*/ 61 w 727"/>
                <a:gd name="T59" fmla="*/ 561 h 616"/>
                <a:gd name="T60" fmla="*/ 64 w 727"/>
                <a:gd name="T61" fmla="*/ 554 h 616"/>
                <a:gd name="T62" fmla="*/ 80 w 727"/>
                <a:gd name="T63" fmla="*/ 547 h 616"/>
                <a:gd name="T64" fmla="*/ 90 w 727"/>
                <a:gd name="T65" fmla="*/ 544 h 616"/>
                <a:gd name="T66" fmla="*/ 102 w 727"/>
                <a:gd name="T67" fmla="*/ 542 h 616"/>
                <a:gd name="T68" fmla="*/ 111 w 727"/>
                <a:gd name="T69" fmla="*/ 542 h 616"/>
                <a:gd name="T70" fmla="*/ 95 w 727"/>
                <a:gd name="T71" fmla="*/ 568 h 616"/>
                <a:gd name="T72" fmla="*/ 85 w 727"/>
                <a:gd name="T73" fmla="*/ 582 h 616"/>
                <a:gd name="T74" fmla="*/ 85 w 727"/>
                <a:gd name="T75" fmla="*/ 592 h 616"/>
                <a:gd name="T76" fmla="*/ 99 w 727"/>
                <a:gd name="T77" fmla="*/ 594 h 616"/>
                <a:gd name="T78" fmla="*/ 106 w 727"/>
                <a:gd name="T79" fmla="*/ 601 h 616"/>
                <a:gd name="T80" fmla="*/ 121 w 727"/>
                <a:gd name="T81" fmla="*/ 599 h 616"/>
                <a:gd name="T82" fmla="*/ 128 w 727"/>
                <a:gd name="T83" fmla="*/ 594 h 616"/>
                <a:gd name="T84" fmla="*/ 140 w 727"/>
                <a:gd name="T85" fmla="*/ 599 h 616"/>
                <a:gd name="T86" fmla="*/ 144 w 727"/>
                <a:gd name="T87" fmla="*/ 611 h 616"/>
                <a:gd name="T88" fmla="*/ 151 w 727"/>
                <a:gd name="T89" fmla="*/ 611 h 616"/>
                <a:gd name="T90" fmla="*/ 161 w 727"/>
                <a:gd name="T91" fmla="*/ 608 h 616"/>
                <a:gd name="T92" fmla="*/ 163 w 727"/>
                <a:gd name="T93" fmla="*/ 599 h 616"/>
                <a:gd name="T94" fmla="*/ 161 w 727"/>
                <a:gd name="T95" fmla="*/ 589 h 616"/>
                <a:gd name="T96" fmla="*/ 168 w 727"/>
                <a:gd name="T97" fmla="*/ 587 h 616"/>
                <a:gd name="T98" fmla="*/ 163 w 727"/>
                <a:gd name="T99" fmla="*/ 578 h 616"/>
                <a:gd name="T100" fmla="*/ 170 w 727"/>
                <a:gd name="T101" fmla="*/ 566 h 616"/>
                <a:gd name="T102" fmla="*/ 180 w 727"/>
                <a:gd name="T103" fmla="*/ 561 h 616"/>
                <a:gd name="T104" fmla="*/ 182 w 727"/>
                <a:gd name="T105" fmla="*/ 571 h 616"/>
                <a:gd name="T106" fmla="*/ 211 w 727"/>
                <a:gd name="T107" fmla="*/ 575 h 616"/>
                <a:gd name="T108" fmla="*/ 232 w 727"/>
                <a:gd name="T109" fmla="*/ 573 h 616"/>
                <a:gd name="T110" fmla="*/ 258 w 727"/>
                <a:gd name="T111" fmla="*/ 580 h 616"/>
                <a:gd name="T112" fmla="*/ 279 w 727"/>
                <a:gd name="T113" fmla="*/ 580 h 616"/>
                <a:gd name="T114" fmla="*/ 485 w 727"/>
                <a:gd name="T115" fmla="*/ 369 h 616"/>
                <a:gd name="T116" fmla="*/ 483 w 727"/>
                <a:gd name="T117" fmla="*/ 372 h 616"/>
                <a:gd name="T118" fmla="*/ 722 w 727"/>
                <a:gd name="T119" fmla="*/ 0 h 616"/>
                <a:gd name="T120" fmla="*/ 724 w 727"/>
                <a:gd name="T121" fmla="*/ 5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27" h="616">
                  <a:moveTo>
                    <a:pt x="284" y="568"/>
                  </a:moveTo>
                  <a:lnTo>
                    <a:pt x="284" y="568"/>
                  </a:lnTo>
                  <a:lnTo>
                    <a:pt x="282" y="568"/>
                  </a:lnTo>
                  <a:lnTo>
                    <a:pt x="282" y="566"/>
                  </a:lnTo>
                  <a:lnTo>
                    <a:pt x="282" y="566"/>
                  </a:lnTo>
                  <a:lnTo>
                    <a:pt x="279" y="566"/>
                  </a:lnTo>
                  <a:lnTo>
                    <a:pt x="279" y="563"/>
                  </a:lnTo>
                  <a:lnTo>
                    <a:pt x="279" y="563"/>
                  </a:lnTo>
                  <a:lnTo>
                    <a:pt x="279" y="561"/>
                  </a:lnTo>
                  <a:lnTo>
                    <a:pt x="279" y="559"/>
                  </a:lnTo>
                  <a:lnTo>
                    <a:pt x="279" y="556"/>
                  </a:lnTo>
                  <a:lnTo>
                    <a:pt x="279" y="556"/>
                  </a:lnTo>
                  <a:lnTo>
                    <a:pt x="279" y="556"/>
                  </a:lnTo>
                  <a:lnTo>
                    <a:pt x="277" y="556"/>
                  </a:lnTo>
                  <a:lnTo>
                    <a:pt x="277" y="556"/>
                  </a:lnTo>
                  <a:lnTo>
                    <a:pt x="275" y="554"/>
                  </a:lnTo>
                  <a:lnTo>
                    <a:pt x="275" y="554"/>
                  </a:lnTo>
                  <a:lnTo>
                    <a:pt x="275" y="554"/>
                  </a:lnTo>
                  <a:lnTo>
                    <a:pt x="272" y="556"/>
                  </a:lnTo>
                  <a:lnTo>
                    <a:pt x="272" y="556"/>
                  </a:lnTo>
                  <a:lnTo>
                    <a:pt x="270" y="556"/>
                  </a:lnTo>
                  <a:lnTo>
                    <a:pt x="270" y="554"/>
                  </a:lnTo>
                  <a:lnTo>
                    <a:pt x="272" y="552"/>
                  </a:lnTo>
                  <a:lnTo>
                    <a:pt x="272" y="552"/>
                  </a:lnTo>
                  <a:lnTo>
                    <a:pt x="275" y="554"/>
                  </a:lnTo>
                  <a:lnTo>
                    <a:pt x="275" y="544"/>
                  </a:lnTo>
                  <a:lnTo>
                    <a:pt x="275" y="542"/>
                  </a:lnTo>
                  <a:lnTo>
                    <a:pt x="272" y="542"/>
                  </a:lnTo>
                  <a:lnTo>
                    <a:pt x="272" y="542"/>
                  </a:lnTo>
                  <a:lnTo>
                    <a:pt x="275" y="540"/>
                  </a:lnTo>
                  <a:lnTo>
                    <a:pt x="275" y="537"/>
                  </a:lnTo>
                  <a:lnTo>
                    <a:pt x="275" y="537"/>
                  </a:lnTo>
                  <a:lnTo>
                    <a:pt x="272" y="537"/>
                  </a:lnTo>
                  <a:lnTo>
                    <a:pt x="272" y="535"/>
                  </a:lnTo>
                  <a:lnTo>
                    <a:pt x="272" y="535"/>
                  </a:lnTo>
                  <a:lnTo>
                    <a:pt x="272" y="535"/>
                  </a:lnTo>
                  <a:lnTo>
                    <a:pt x="270" y="533"/>
                  </a:lnTo>
                  <a:lnTo>
                    <a:pt x="270" y="533"/>
                  </a:lnTo>
                  <a:lnTo>
                    <a:pt x="270" y="530"/>
                  </a:lnTo>
                  <a:lnTo>
                    <a:pt x="270" y="528"/>
                  </a:lnTo>
                  <a:lnTo>
                    <a:pt x="270" y="528"/>
                  </a:lnTo>
                  <a:lnTo>
                    <a:pt x="270" y="528"/>
                  </a:lnTo>
                  <a:lnTo>
                    <a:pt x="267" y="526"/>
                  </a:lnTo>
                  <a:lnTo>
                    <a:pt x="270" y="526"/>
                  </a:lnTo>
                  <a:lnTo>
                    <a:pt x="270" y="523"/>
                  </a:lnTo>
                  <a:lnTo>
                    <a:pt x="270" y="523"/>
                  </a:lnTo>
                  <a:lnTo>
                    <a:pt x="267" y="521"/>
                  </a:lnTo>
                  <a:lnTo>
                    <a:pt x="267" y="521"/>
                  </a:lnTo>
                  <a:lnTo>
                    <a:pt x="267" y="518"/>
                  </a:lnTo>
                  <a:lnTo>
                    <a:pt x="267" y="514"/>
                  </a:lnTo>
                  <a:lnTo>
                    <a:pt x="265" y="514"/>
                  </a:lnTo>
                  <a:lnTo>
                    <a:pt x="265" y="511"/>
                  </a:lnTo>
                  <a:lnTo>
                    <a:pt x="265" y="507"/>
                  </a:lnTo>
                  <a:lnTo>
                    <a:pt x="265" y="507"/>
                  </a:lnTo>
                  <a:lnTo>
                    <a:pt x="265" y="507"/>
                  </a:lnTo>
                  <a:lnTo>
                    <a:pt x="263" y="504"/>
                  </a:lnTo>
                  <a:lnTo>
                    <a:pt x="263" y="502"/>
                  </a:lnTo>
                  <a:lnTo>
                    <a:pt x="263" y="502"/>
                  </a:lnTo>
                  <a:lnTo>
                    <a:pt x="260" y="497"/>
                  </a:lnTo>
                  <a:lnTo>
                    <a:pt x="258" y="490"/>
                  </a:lnTo>
                  <a:lnTo>
                    <a:pt x="256" y="488"/>
                  </a:lnTo>
                  <a:lnTo>
                    <a:pt x="253" y="488"/>
                  </a:lnTo>
                  <a:lnTo>
                    <a:pt x="253" y="485"/>
                  </a:lnTo>
                  <a:lnTo>
                    <a:pt x="253" y="483"/>
                  </a:lnTo>
                  <a:lnTo>
                    <a:pt x="253" y="483"/>
                  </a:lnTo>
                  <a:lnTo>
                    <a:pt x="251" y="478"/>
                  </a:lnTo>
                  <a:lnTo>
                    <a:pt x="251" y="478"/>
                  </a:lnTo>
                  <a:lnTo>
                    <a:pt x="248" y="476"/>
                  </a:lnTo>
                  <a:lnTo>
                    <a:pt x="248" y="476"/>
                  </a:lnTo>
                  <a:lnTo>
                    <a:pt x="246" y="476"/>
                  </a:lnTo>
                  <a:lnTo>
                    <a:pt x="244" y="473"/>
                  </a:lnTo>
                  <a:lnTo>
                    <a:pt x="241" y="471"/>
                  </a:lnTo>
                  <a:lnTo>
                    <a:pt x="239" y="471"/>
                  </a:lnTo>
                  <a:lnTo>
                    <a:pt x="237" y="469"/>
                  </a:lnTo>
                  <a:lnTo>
                    <a:pt x="230" y="469"/>
                  </a:lnTo>
                  <a:lnTo>
                    <a:pt x="222" y="466"/>
                  </a:lnTo>
                  <a:lnTo>
                    <a:pt x="211" y="464"/>
                  </a:lnTo>
                  <a:lnTo>
                    <a:pt x="203" y="464"/>
                  </a:lnTo>
                  <a:lnTo>
                    <a:pt x="203" y="464"/>
                  </a:lnTo>
                  <a:lnTo>
                    <a:pt x="201" y="464"/>
                  </a:lnTo>
                  <a:lnTo>
                    <a:pt x="196" y="466"/>
                  </a:lnTo>
                  <a:lnTo>
                    <a:pt x="194" y="466"/>
                  </a:lnTo>
                  <a:lnTo>
                    <a:pt x="194" y="469"/>
                  </a:lnTo>
                  <a:lnTo>
                    <a:pt x="180" y="466"/>
                  </a:lnTo>
                  <a:lnTo>
                    <a:pt x="180" y="469"/>
                  </a:lnTo>
                  <a:lnTo>
                    <a:pt x="185" y="469"/>
                  </a:lnTo>
                  <a:lnTo>
                    <a:pt x="185" y="469"/>
                  </a:lnTo>
                  <a:lnTo>
                    <a:pt x="182" y="469"/>
                  </a:lnTo>
                  <a:lnTo>
                    <a:pt x="180" y="469"/>
                  </a:lnTo>
                  <a:lnTo>
                    <a:pt x="177" y="466"/>
                  </a:lnTo>
                  <a:lnTo>
                    <a:pt x="170" y="466"/>
                  </a:lnTo>
                  <a:lnTo>
                    <a:pt x="161" y="466"/>
                  </a:lnTo>
                  <a:lnTo>
                    <a:pt x="159" y="466"/>
                  </a:lnTo>
                  <a:lnTo>
                    <a:pt x="159" y="466"/>
                  </a:lnTo>
                  <a:lnTo>
                    <a:pt x="161" y="469"/>
                  </a:lnTo>
                  <a:lnTo>
                    <a:pt x="163" y="469"/>
                  </a:lnTo>
                  <a:lnTo>
                    <a:pt x="161" y="469"/>
                  </a:lnTo>
                  <a:lnTo>
                    <a:pt x="161" y="471"/>
                  </a:lnTo>
                  <a:lnTo>
                    <a:pt x="159" y="469"/>
                  </a:lnTo>
                  <a:lnTo>
                    <a:pt x="156" y="469"/>
                  </a:lnTo>
                  <a:lnTo>
                    <a:pt x="156" y="469"/>
                  </a:lnTo>
                  <a:lnTo>
                    <a:pt x="154" y="466"/>
                  </a:lnTo>
                  <a:lnTo>
                    <a:pt x="149" y="466"/>
                  </a:lnTo>
                  <a:lnTo>
                    <a:pt x="149" y="466"/>
                  </a:lnTo>
                  <a:lnTo>
                    <a:pt x="149" y="466"/>
                  </a:lnTo>
                  <a:lnTo>
                    <a:pt x="147" y="466"/>
                  </a:lnTo>
                  <a:lnTo>
                    <a:pt x="144" y="466"/>
                  </a:lnTo>
                  <a:lnTo>
                    <a:pt x="142" y="464"/>
                  </a:lnTo>
                  <a:lnTo>
                    <a:pt x="140" y="462"/>
                  </a:lnTo>
                  <a:lnTo>
                    <a:pt x="140" y="462"/>
                  </a:lnTo>
                  <a:lnTo>
                    <a:pt x="140" y="462"/>
                  </a:lnTo>
                  <a:lnTo>
                    <a:pt x="137" y="459"/>
                  </a:lnTo>
                  <a:lnTo>
                    <a:pt x="137" y="459"/>
                  </a:lnTo>
                  <a:lnTo>
                    <a:pt x="137" y="459"/>
                  </a:lnTo>
                  <a:lnTo>
                    <a:pt x="135" y="457"/>
                  </a:lnTo>
                  <a:lnTo>
                    <a:pt x="132" y="455"/>
                  </a:lnTo>
                  <a:lnTo>
                    <a:pt x="125" y="455"/>
                  </a:lnTo>
                  <a:lnTo>
                    <a:pt x="125" y="455"/>
                  </a:lnTo>
                  <a:lnTo>
                    <a:pt x="123" y="455"/>
                  </a:lnTo>
                  <a:lnTo>
                    <a:pt x="121" y="455"/>
                  </a:lnTo>
                  <a:lnTo>
                    <a:pt x="118" y="455"/>
                  </a:lnTo>
                  <a:lnTo>
                    <a:pt x="118" y="455"/>
                  </a:lnTo>
                  <a:lnTo>
                    <a:pt x="116" y="455"/>
                  </a:lnTo>
                  <a:lnTo>
                    <a:pt x="114" y="455"/>
                  </a:lnTo>
                  <a:lnTo>
                    <a:pt x="111" y="452"/>
                  </a:lnTo>
                  <a:lnTo>
                    <a:pt x="106" y="447"/>
                  </a:lnTo>
                  <a:lnTo>
                    <a:pt x="106" y="447"/>
                  </a:lnTo>
                  <a:lnTo>
                    <a:pt x="83" y="455"/>
                  </a:lnTo>
                  <a:lnTo>
                    <a:pt x="80" y="457"/>
                  </a:lnTo>
                  <a:lnTo>
                    <a:pt x="78" y="457"/>
                  </a:lnTo>
                  <a:lnTo>
                    <a:pt x="69" y="464"/>
                  </a:lnTo>
                  <a:lnTo>
                    <a:pt x="69" y="466"/>
                  </a:lnTo>
                  <a:lnTo>
                    <a:pt x="61" y="478"/>
                  </a:lnTo>
                  <a:lnTo>
                    <a:pt x="54" y="497"/>
                  </a:lnTo>
                  <a:lnTo>
                    <a:pt x="52" y="497"/>
                  </a:lnTo>
                  <a:lnTo>
                    <a:pt x="47" y="504"/>
                  </a:lnTo>
                  <a:lnTo>
                    <a:pt x="45" y="507"/>
                  </a:lnTo>
                  <a:lnTo>
                    <a:pt x="45" y="507"/>
                  </a:lnTo>
                  <a:lnTo>
                    <a:pt x="43" y="509"/>
                  </a:lnTo>
                  <a:lnTo>
                    <a:pt x="40" y="514"/>
                  </a:lnTo>
                  <a:lnTo>
                    <a:pt x="40" y="516"/>
                  </a:lnTo>
                  <a:lnTo>
                    <a:pt x="40" y="516"/>
                  </a:lnTo>
                  <a:lnTo>
                    <a:pt x="40" y="518"/>
                  </a:lnTo>
                  <a:lnTo>
                    <a:pt x="40" y="518"/>
                  </a:lnTo>
                  <a:lnTo>
                    <a:pt x="38" y="521"/>
                  </a:lnTo>
                  <a:lnTo>
                    <a:pt x="38" y="526"/>
                  </a:lnTo>
                  <a:lnTo>
                    <a:pt x="38" y="526"/>
                  </a:lnTo>
                  <a:lnTo>
                    <a:pt x="38" y="526"/>
                  </a:lnTo>
                  <a:lnTo>
                    <a:pt x="38" y="528"/>
                  </a:lnTo>
                  <a:lnTo>
                    <a:pt x="38" y="528"/>
                  </a:lnTo>
                  <a:lnTo>
                    <a:pt x="35" y="530"/>
                  </a:lnTo>
                  <a:lnTo>
                    <a:pt x="26" y="540"/>
                  </a:lnTo>
                  <a:lnTo>
                    <a:pt x="26" y="540"/>
                  </a:lnTo>
                  <a:lnTo>
                    <a:pt x="26" y="542"/>
                  </a:lnTo>
                  <a:lnTo>
                    <a:pt x="26" y="542"/>
                  </a:lnTo>
                  <a:lnTo>
                    <a:pt x="24" y="542"/>
                  </a:lnTo>
                  <a:lnTo>
                    <a:pt x="24" y="544"/>
                  </a:lnTo>
                  <a:lnTo>
                    <a:pt x="21" y="544"/>
                  </a:lnTo>
                  <a:lnTo>
                    <a:pt x="19" y="544"/>
                  </a:lnTo>
                  <a:lnTo>
                    <a:pt x="19" y="544"/>
                  </a:lnTo>
                  <a:lnTo>
                    <a:pt x="16" y="544"/>
                  </a:lnTo>
                  <a:lnTo>
                    <a:pt x="16" y="544"/>
                  </a:lnTo>
                  <a:lnTo>
                    <a:pt x="14" y="544"/>
                  </a:lnTo>
                  <a:lnTo>
                    <a:pt x="14" y="542"/>
                  </a:lnTo>
                  <a:lnTo>
                    <a:pt x="14" y="542"/>
                  </a:lnTo>
                  <a:lnTo>
                    <a:pt x="12" y="544"/>
                  </a:lnTo>
                  <a:lnTo>
                    <a:pt x="12" y="544"/>
                  </a:lnTo>
                  <a:lnTo>
                    <a:pt x="9" y="547"/>
                  </a:lnTo>
                  <a:lnTo>
                    <a:pt x="7" y="549"/>
                  </a:lnTo>
                  <a:lnTo>
                    <a:pt x="7" y="549"/>
                  </a:lnTo>
                  <a:lnTo>
                    <a:pt x="7" y="552"/>
                  </a:lnTo>
                  <a:lnTo>
                    <a:pt x="7" y="552"/>
                  </a:lnTo>
                  <a:lnTo>
                    <a:pt x="7" y="552"/>
                  </a:lnTo>
                  <a:lnTo>
                    <a:pt x="5" y="554"/>
                  </a:lnTo>
                  <a:lnTo>
                    <a:pt x="5" y="554"/>
                  </a:lnTo>
                  <a:lnTo>
                    <a:pt x="5" y="556"/>
                  </a:lnTo>
                  <a:lnTo>
                    <a:pt x="5" y="556"/>
                  </a:lnTo>
                  <a:lnTo>
                    <a:pt x="2" y="559"/>
                  </a:lnTo>
                  <a:lnTo>
                    <a:pt x="2" y="559"/>
                  </a:lnTo>
                  <a:lnTo>
                    <a:pt x="2" y="559"/>
                  </a:lnTo>
                  <a:lnTo>
                    <a:pt x="0" y="559"/>
                  </a:lnTo>
                  <a:lnTo>
                    <a:pt x="0" y="561"/>
                  </a:lnTo>
                  <a:lnTo>
                    <a:pt x="0" y="563"/>
                  </a:lnTo>
                  <a:lnTo>
                    <a:pt x="0" y="563"/>
                  </a:lnTo>
                  <a:lnTo>
                    <a:pt x="0" y="566"/>
                  </a:lnTo>
                  <a:lnTo>
                    <a:pt x="0" y="566"/>
                  </a:lnTo>
                  <a:lnTo>
                    <a:pt x="0" y="568"/>
                  </a:lnTo>
                  <a:lnTo>
                    <a:pt x="0" y="568"/>
                  </a:lnTo>
                  <a:lnTo>
                    <a:pt x="0" y="568"/>
                  </a:lnTo>
                  <a:lnTo>
                    <a:pt x="0" y="568"/>
                  </a:lnTo>
                  <a:lnTo>
                    <a:pt x="0" y="571"/>
                  </a:lnTo>
                  <a:lnTo>
                    <a:pt x="0" y="571"/>
                  </a:lnTo>
                  <a:lnTo>
                    <a:pt x="0" y="571"/>
                  </a:lnTo>
                  <a:lnTo>
                    <a:pt x="2" y="571"/>
                  </a:lnTo>
                  <a:lnTo>
                    <a:pt x="2" y="571"/>
                  </a:lnTo>
                  <a:lnTo>
                    <a:pt x="5" y="571"/>
                  </a:lnTo>
                  <a:lnTo>
                    <a:pt x="5" y="568"/>
                  </a:lnTo>
                  <a:lnTo>
                    <a:pt x="7" y="566"/>
                  </a:lnTo>
                  <a:lnTo>
                    <a:pt x="7" y="566"/>
                  </a:lnTo>
                  <a:lnTo>
                    <a:pt x="7" y="566"/>
                  </a:lnTo>
                  <a:lnTo>
                    <a:pt x="7" y="566"/>
                  </a:lnTo>
                  <a:lnTo>
                    <a:pt x="7" y="568"/>
                  </a:lnTo>
                  <a:lnTo>
                    <a:pt x="7" y="568"/>
                  </a:lnTo>
                  <a:lnTo>
                    <a:pt x="9" y="571"/>
                  </a:lnTo>
                  <a:lnTo>
                    <a:pt x="9" y="571"/>
                  </a:lnTo>
                  <a:lnTo>
                    <a:pt x="12" y="571"/>
                  </a:lnTo>
                  <a:lnTo>
                    <a:pt x="12" y="571"/>
                  </a:lnTo>
                  <a:lnTo>
                    <a:pt x="21" y="575"/>
                  </a:lnTo>
                  <a:lnTo>
                    <a:pt x="24" y="578"/>
                  </a:lnTo>
                  <a:lnTo>
                    <a:pt x="24" y="578"/>
                  </a:lnTo>
                  <a:lnTo>
                    <a:pt x="24" y="578"/>
                  </a:lnTo>
                  <a:lnTo>
                    <a:pt x="26" y="578"/>
                  </a:lnTo>
                  <a:lnTo>
                    <a:pt x="26" y="578"/>
                  </a:lnTo>
                  <a:lnTo>
                    <a:pt x="26" y="575"/>
                  </a:lnTo>
                  <a:lnTo>
                    <a:pt x="28" y="575"/>
                  </a:lnTo>
                  <a:lnTo>
                    <a:pt x="35" y="580"/>
                  </a:lnTo>
                  <a:lnTo>
                    <a:pt x="38" y="580"/>
                  </a:lnTo>
                  <a:lnTo>
                    <a:pt x="38" y="578"/>
                  </a:lnTo>
                  <a:lnTo>
                    <a:pt x="40" y="575"/>
                  </a:lnTo>
                  <a:lnTo>
                    <a:pt x="40" y="573"/>
                  </a:lnTo>
                  <a:lnTo>
                    <a:pt x="43" y="573"/>
                  </a:lnTo>
                  <a:lnTo>
                    <a:pt x="43" y="573"/>
                  </a:lnTo>
                  <a:lnTo>
                    <a:pt x="43" y="573"/>
                  </a:lnTo>
                  <a:lnTo>
                    <a:pt x="43" y="575"/>
                  </a:lnTo>
                  <a:lnTo>
                    <a:pt x="43" y="575"/>
                  </a:lnTo>
                  <a:lnTo>
                    <a:pt x="45" y="575"/>
                  </a:lnTo>
                  <a:lnTo>
                    <a:pt x="45" y="573"/>
                  </a:lnTo>
                  <a:lnTo>
                    <a:pt x="45" y="573"/>
                  </a:lnTo>
                  <a:lnTo>
                    <a:pt x="47" y="573"/>
                  </a:lnTo>
                  <a:lnTo>
                    <a:pt x="47" y="573"/>
                  </a:lnTo>
                  <a:lnTo>
                    <a:pt x="47" y="573"/>
                  </a:lnTo>
                  <a:lnTo>
                    <a:pt x="47" y="571"/>
                  </a:lnTo>
                  <a:lnTo>
                    <a:pt x="54" y="568"/>
                  </a:lnTo>
                  <a:lnTo>
                    <a:pt x="59" y="566"/>
                  </a:lnTo>
                  <a:lnTo>
                    <a:pt x="59" y="563"/>
                  </a:lnTo>
                  <a:lnTo>
                    <a:pt x="59" y="563"/>
                  </a:lnTo>
                  <a:lnTo>
                    <a:pt x="61" y="561"/>
                  </a:lnTo>
                  <a:lnTo>
                    <a:pt x="61" y="561"/>
                  </a:lnTo>
                  <a:lnTo>
                    <a:pt x="61" y="561"/>
                  </a:lnTo>
                  <a:lnTo>
                    <a:pt x="61" y="561"/>
                  </a:lnTo>
                  <a:lnTo>
                    <a:pt x="61" y="561"/>
                  </a:lnTo>
                  <a:lnTo>
                    <a:pt x="64" y="561"/>
                  </a:lnTo>
                  <a:lnTo>
                    <a:pt x="64" y="561"/>
                  </a:lnTo>
                  <a:lnTo>
                    <a:pt x="64" y="559"/>
                  </a:lnTo>
                  <a:lnTo>
                    <a:pt x="64" y="559"/>
                  </a:lnTo>
                  <a:lnTo>
                    <a:pt x="64" y="556"/>
                  </a:lnTo>
                  <a:lnTo>
                    <a:pt x="64" y="554"/>
                  </a:lnTo>
                  <a:lnTo>
                    <a:pt x="64" y="554"/>
                  </a:lnTo>
                  <a:lnTo>
                    <a:pt x="66" y="554"/>
                  </a:lnTo>
                  <a:lnTo>
                    <a:pt x="66" y="552"/>
                  </a:lnTo>
                  <a:lnTo>
                    <a:pt x="66" y="552"/>
                  </a:lnTo>
                  <a:lnTo>
                    <a:pt x="66" y="552"/>
                  </a:lnTo>
                  <a:lnTo>
                    <a:pt x="71" y="549"/>
                  </a:lnTo>
                  <a:lnTo>
                    <a:pt x="76" y="549"/>
                  </a:lnTo>
                  <a:lnTo>
                    <a:pt x="76" y="547"/>
                  </a:lnTo>
                  <a:lnTo>
                    <a:pt x="80" y="547"/>
                  </a:lnTo>
                  <a:lnTo>
                    <a:pt x="80" y="547"/>
                  </a:lnTo>
                  <a:lnTo>
                    <a:pt x="80" y="547"/>
                  </a:lnTo>
                  <a:lnTo>
                    <a:pt x="83" y="547"/>
                  </a:lnTo>
                  <a:lnTo>
                    <a:pt x="83" y="547"/>
                  </a:lnTo>
                  <a:lnTo>
                    <a:pt x="83" y="547"/>
                  </a:lnTo>
                  <a:lnTo>
                    <a:pt x="85" y="544"/>
                  </a:lnTo>
                  <a:lnTo>
                    <a:pt x="87" y="544"/>
                  </a:lnTo>
                  <a:lnTo>
                    <a:pt x="90" y="544"/>
                  </a:lnTo>
                  <a:lnTo>
                    <a:pt x="90" y="544"/>
                  </a:lnTo>
                  <a:lnTo>
                    <a:pt x="90" y="547"/>
                  </a:lnTo>
                  <a:lnTo>
                    <a:pt x="92" y="547"/>
                  </a:lnTo>
                  <a:lnTo>
                    <a:pt x="92" y="547"/>
                  </a:lnTo>
                  <a:lnTo>
                    <a:pt x="95" y="544"/>
                  </a:lnTo>
                  <a:lnTo>
                    <a:pt x="95" y="544"/>
                  </a:lnTo>
                  <a:lnTo>
                    <a:pt x="99" y="542"/>
                  </a:lnTo>
                  <a:lnTo>
                    <a:pt x="102" y="542"/>
                  </a:lnTo>
                  <a:lnTo>
                    <a:pt x="104" y="540"/>
                  </a:lnTo>
                  <a:lnTo>
                    <a:pt x="106" y="540"/>
                  </a:lnTo>
                  <a:lnTo>
                    <a:pt x="109" y="540"/>
                  </a:lnTo>
                  <a:lnTo>
                    <a:pt x="109" y="540"/>
                  </a:lnTo>
                  <a:lnTo>
                    <a:pt x="109" y="542"/>
                  </a:lnTo>
                  <a:lnTo>
                    <a:pt x="111" y="542"/>
                  </a:lnTo>
                  <a:lnTo>
                    <a:pt x="111" y="542"/>
                  </a:lnTo>
                  <a:lnTo>
                    <a:pt x="111" y="542"/>
                  </a:lnTo>
                  <a:lnTo>
                    <a:pt x="111" y="547"/>
                  </a:lnTo>
                  <a:lnTo>
                    <a:pt x="111" y="549"/>
                  </a:lnTo>
                  <a:lnTo>
                    <a:pt x="109" y="552"/>
                  </a:lnTo>
                  <a:lnTo>
                    <a:pt x="106" y="552"/>
                  </a:lnTo>
                  <a:lnTo>
                    <a:pt x="102" y="559"/>
                  </a:lnTo>
                  <a:lnTo>
                    <a:pt x="99" y="561"/>
                  </a:lnTo>
                  <a:lnTo>
                    <a:pt x="95" y="566"/>
                  </a:lnTo>
                  <a:lnTo>
                    <a:pt x="95" y="568"/>
                  </a:lnTo>
                  <a:lnTo>
                    <a:pt x="95" y="568"/>
                  </a:lnTo>
                  <a:lnTo>
                    <a:pt x="92" y="575"/>
                  </a:lnTo>
                  <a:lnTo>
                    <a:pt x="92" y="580"/>
                  </a:lnTo>
                  <a:lnTo>
                    <a:pt x="90" y="580"/>
                  </a:lnTo>
                  <a:lnTo>
                    <a:pt x="87" y="580"/>
                  </a:lnTo>
                  <a:lnTo>
                    <a:pt x="85" y="582"/>
                  </a:lnTo>
                  <a:lnTo>
                    <a:pt x="85" y="582"/>
                  </a:lnTo>
                  <a:lnTo>
                    <a:pt x="85" y="582"/>
                  </a:lnTo>
                  <a:lnTo>
                    <a:pt x="85" y="582"/>
                  </a:lnTo>
                  <a:lnTo>
                    <a:pt x="83" y="587"/>
                  </a:lnTo>
                  <a:lnTo>
                    <a:pt x="83" y="589"/>
                  </a:lnTo>
                  <a:lnTo>
                    <a:pt x="85" y="589"/>
                  </a:lnTo>
                  <a:lnTo>
                    <a:pt x="85" y="592"/>
                  </a:lnTo>
                  <a:lnTo>
                    <a:pt x="85" y="592"/>
                  </a:lnTo>
                  <a:lnTo>
                    <a:pt x="85" y="592"/>
                  </a:lnTo>
                  <a:lnTo>
                    <a:pt x="85" y="592"/>
                  </a:lnTo>
                  <a:lnTo>
                    <a:pt x="87" y="592"/>
                  </a:lnTo>
                  <a:lnTo>
                    <a:pt x="92" y="594"/>
                  </a:lnTo>
                  <a:lnTo>
                    <a:pt x="92" y="594"/>
                  </a:lnTo>
                  <a:lnTo>
                    <a:pt x="95" y="592"/>
                  </a:lnTo>
                  <a:lnTo>
                    <a:pt x="95" y="592"/>
                  </a:lnTo>
                  <a:lnTo>
                    <a:pt x="97" y="594"/>
                  </a:lnTo>
                  <a:lnTo>
                    <a:pt x="97" y="594"/>
                  </a:lnTo>
                  <a:lnTo>
                    <a:pt x="99" y="594"/>
                  </a:lnTo>
                  <a:lnTo>
                    <a:pt x="99" y="594"/>
                  </a:lnTo>
                  <a:lnTo>
                    <a:pt x="102" y="594"/>
                  </a:lnTo>
                  <a:lnTo>
                    <a:pt x="102" y="594"/>
                  </a:lnTo>
                  <a:lnTo>
                    <a:pt x="104" y="597"/>
                  </a:lnTo>
                  <a:lnTo>
                    <a:pt x="104" y="597"/>
                  </a:lnTo>
                  <a:lnTo>
                    <a:pt x="104" y="597"/>
                  </a:lnTo>
                  <a:lnTo>
                    <a:pt x="104" y="599"/>
                  </a:lnTo>
                  <a:lnTo>
                    <a:pt x="106" y="601"/>
                  </a:lnTo>
                  <a:lnTo>
                    <a:pt x="106" y="604"/>
                  </a:lnTo>
                  <a:lnTo>
                    <a:pt x="109" y="604"/>
                  </a:lnTo>
                  <a:lnTo>
                    <a:pt x="109" y="604"/>
                  </a:lnTo>
                  <a:lnTo>
                    <a:pt x="111" y="601"/>
                  </a:lnTo>
                  <a:lnTo>
                    <a:pt x="111" y="601"/>
                  </a:lnTo>
                  <a:lnTo>
                    <a:pt x="114" y="599"/>
                  </a:lnTo>
                  <a:lnTo>
                    <a:pt x="121" y="599"/>
                  </a:lnTo>
                  <a:lnTo>
                    <a:pt x="121" y="599"/>
                  </a:lnTo>
                  <a:lnTo>
                    <a:pt x="121" y="597"/>
                  </a:lnTo>
                  <a:lnTo>
                    <a:pt x="123" y="597"/>
                  </a:lnTo>
                  <a:lnTo>
                    <a:pt x="123" y="597"/>
                  </a:lnTo>
                  <a:lnTo>
                    <a:pt x="125" y="594"/>
                  </a:lnTo>
                  <a:lnTo>
                    <a:pt x="125" y="594"/>
                  </a:lnTo>
                  <a:lnTo>
                    <a:pt x="125" y="594"/>
                  </a:lnTo>
                  <a:lnTo>
                    <a:pt x="125" y="594"/>
                  </a:lnTo>
                  <a:lnTo>
                    <a:pt x="128" y="594"/>
                  </a:lnTo>
                  <a:lnTo>
                    <a:pt x="128" y="594"/>
                  </a:lnTo>
                  <a:lnTo>
                    <a:pt x="128" y="597"/>
                  </a:lnTo>
                  <a:lnTo>
                    <a:pt x="130" y="597"/>
                  </a:lnTo>
                  <a:lnTo>
                    <a:pt x="130" y="597"/>
                  </a:lnTo>
                  <a:lnTo>
                    <a:pt x="132" y="597"/>
                  </a:lnTo>
                  <a:lnTo>
                    <a:pt x="132" y="597"/>
                  </a:lnTo>
                  <a:lnTo>
                    <a:pt x="137" y="597"/>
                  </a:lnTo>
                  <a:lnTo>
                    <a:pt x="140" y="599"/>
                  </a:lnTo>
                  <a:lnTo>
                    <a:pt x="142" y="599"/>
                  </a:lnTo>
                  <a:lnTo>
                    <a:pt x="142" y="599"/>
                  </a:lnTo>
                  <a:lnTo>
                    <a:pt x="144" y="601"/>
                  </a:lnTo>
                  <a:lnTo>
                    <a:pt x="144" y="601"/>
                  </a:lnTo>
                  <a:lnTo>
                    <a:pt x="144" y="604"/>
                  </a:lnTo>
                  <a:lnTo>
                    <a:pt x="147" y="604"/>
                  </a:lnTo>
                  <a:lnTo>
                    <a:pt x="147" y="604"/>
                  </a:lnTo>
                  <a:lnTo>
                    <a:pt x="144" y="611"/>
                  </a:lnTo>
                  <a:lnTo>
                    <a:pt x="142" y="611"/>
                  </a:lnTo>
                  <a:lnTo>
                    <a:pt x="142" y="611"/>
                  </a:lnTo>
                  <a:lnTo>
                    <a:pt x="144" y="613"/>
                  </a:lnTo>
                  <a:lnTo>
                    <a:pt x="144" y="613"/>
                  </a:lnTo>
                  <a:lnTo>
                    <a:pt x="147" y="616"/>
                  </a:lnTo>
                  <a:lnTo>
                    <a:pt x="147" y="616"/>
                  </a:lnTo>
                  <a:lnTo>
                    <a:pt x="147" y="616"/>
                  </a:lnTo>
                  <a:lnTo>
                    <a:pt x="151" y="611"/>
                  </a:lnTo>
                  <a:lnTo>
                    <a:pt x="151" y="611"/>
                  </a:lnTo>
                  <a:lnTo>
                    <a:pt x="154" y="611"/>
                  </a:lnTo>
                  <a:lnTo>
                    <a:pt x="156" y="611"/>
                  </a:lnTo>
                  <a:lnTo>
                    <a:pt x="156" y="611"/>
                  </a:lnTo>
                  <a:lnTo>
                    <a:pt x="159" y="611"/>
                  </a:lnTo>
                  <a:lnTo>
                    <a:pt x="159" y="611"/>
                  </a:lnTo>
                  <a:lnTo>
                    <a:pt x="161" y="611"/>
                  </a:lnTo>
                  <a:lnTo>
                    <a:pt x="161" y="608"/>
                  </a:lnTo>
                  <a:lnTo>
                    <a:pt x="161" y="606"/>
                  </a:lnTo>
                  <a:lnTo>
                    <a:pt x="163" y="604"/>
                  </a:lnTo>
                  <a:lnTo>
                    <a:pt x="163" y="601"/>
                  </a:lnTo>
                  <a:lnTo>
                    <a:pt x="163" y="601"/>
                  </a:lnTo>
                  <a:lnTo>
                    <a:pt x="163" y="599"/>
                  </a:lnTo>
                  <a:lnTo>
                    <a:pt x="163" y="599"/>
                  </a:lnTo>
                  <a:lnTo>
                    <a:pt x="163" y="599"/>
                  </a:lnTo>
                  <a:lnTo>
                    <a:pt x="163" y="599"/>
                  </a:lnTo>
                  <a:lnTo>
                    <a:pt x="163" y="597"/>
                  </a:lnTo>
                  <a:lnTo>
                    <a:pt x="163" y="597"/>
                  </a:lnTo>
                  <a:lnTo>
                    <a:pt x="161" y="597"/>
                  </a:lnTo>
                  <a:lnTo>
                    <a:pt x="161" y="594"/>
                  </a:lnTo>
                  <a:lnTo>
                    <a:pt x="161" y="592"/>
                  </a:lnTo>
                  <a:lnTo>
                    <a:pt x="161" y="592"/>
                  </a:lnTo>
                  <a:lnTo>
                    <a:pt x="161" y="589"/>
                  </a:lnTo>
                  <a:lnTo>
                    <a:pt x="161" y="589"/>
                  </a:lnTo>
                  <a:lnTo>
                    <a:pt x="163" y="587"/>
                  </a:lnTo>
                  <a:lnTo>
                    <a:pt x="163" y="587"/>
                  </a:lnTo>
                  <a:lnTo>
                    <a:pt x="163" y="587"/>
                  </a:lnTo>
                  <a:lnTo>
                    <a:pt x="163" y="587"/>
                  </a:lnTo>
                  <a:lnTo>
                    <a:pt x="166" y="587"/>
                  </a:lnTo>
                  <a:lnTo>
                    <a:pt x="166" y="587"/>
                  </a:lnTo>
                  <a:lnTo>
                    <a:pt x="166" y="587"/>
                  </a:lnTo>
                  <a:lnTo>
                    <a:pt x="168" y="587"/>
                  </a:lnTo>
                  <a:lnTo>
                    <a:pt x="168" y="587"/>
                  </a:lnTo>
                  <a:lnTo>
                    <a:pt x="168" y="587"/>
                  </a:lnTo>
                  <a:lnTo>
                    <a:pt x="168" y="587"/>
                  </a:lnTo>
                  <a:lnTo>
                    <a:pt x="168" y="585"/>
                  </a:lnTo>
                  <a:lnTo>
                    <a:pt x="166" y="580"/>
                  </a:lnTo>
                  <a:lnTo>
                    <a:pt x="166" y="580"/>
                  </a:lnTo>
                  <a:lnTo>
                    <a:pt x="163" y="578"/>
                  </a:lnTo>
                  <a:lnTo>
                    <a:pt x="163" y="578"/>
                  </a:lnTo>
                  <a:lnTo>
                    <a:pt x="163" y="575"/>
                  </a:lnTo>
                  <a:lnTo>
                    <a:pt x="163" y="573"/>
                  </a:lnTo>
                  <a:lnTo>
                    <a:pt x="163" y="571"/>
                  </a:lnTo>
                  <a:lnTo>
                    <a:pt x="163" y="568"/>
                  </a:lnTo>
                  <a:lnTo>
                    <a:pt x="166" y="568"/>
                  </a:lnTo>
                  <a:lnTo>
                    <a:pt x="166" y="568"/>
                  </a:lnTo>
                  <a:lnTo>
                    <a:pt x="168" y="568"/>
                  </a:lnTo>
                  <a:lnTo>
                    <a:pt x="170" y="566"/>
                  </a:lnTo>
                  <a:lnTo>
                    <a:pt x="173" y="563"/>
                  </a:lnTo>
                  <a:lnTo>
                    <a:pt x="173" y="563"/>
                  </a:lnTo>
                  <a:lnTo>
                    <a:pt x="173" y="561"/>
                  </a:lnTo>
                  <a:lnTo>
                    <a:pt x="175" y="561"/>
                  </a:lnTo>
                  <a:lnTo>
                    <a:pt x="175" y="563"/>
                  </a:lnTo>
                  <a:lnTo>
                    <a:pt x="175" y="563"/>
                  </a:lnTo>
                  <a:lnTo>
                    <a:pt x="177" y="561"/>
                  </a:lnTo>
                  <a:lnTo>
                    <a:pt x="180" y="561"/>
                  </a:lnTo>
                  <a:lnTo>
                    <a:pt x="180" y="563"/>
                  </a:lnTo>
                  <a:lnTo>
                    <a:pt x="182" y="563"/>
                  </a:lnTo>
                  <a:lnTo>
                    <a:pt x="182" y="563"/>
                  </a:lnTo>
                  <a:lnTo>
                    <a:pt x="182" y="566"/>
                  </a:lnTo>
                  <a:lnTo>
                    <a:pt x="182" y="566"/>
                  </a:lnTo>
                  <a:lnTo>
                    <a:pt x="182" y="568"/>
                  </a:lnTo>
                  <a:lnTo>
                    <a:pt x="182" y="568"/>
                  </a:lnTo>
                  <a:lnTo>
                    <a:pt x="182" y="571"/>
                  </a:lnTo>
                  <a:lnTo>
                    <a:pt x="185" y="571"/>
                  </a:lnTo>
                  <a:lnTo>
                    <a:pt x="194" y="573"/>
                  </a:lnTo>
                  <a:lnTo>
                    <a:pt x="199" y="573"/>
                  </a:lnTo>
                  <a:lnTo>
                    <a:pt x="199" y="573"/>
                  </a:lnTo>
                  <a:lnTo>
                    <a:pt x="201" y="573"/>
                  </a:lnTo>
                  <a:lnTo>
                    <a:pt x="201" y="573"/>
                  </a:lnTo>
                  <a:lnTo>
                    <a:pt x="206" y="575"/>
                  </a:lnTo>
                  <a:lnTo>
                    <a:pt x="211" y="575"/>
                  </a:lnTo>
                  <a:lnTo>
                    <a:pt x="218" y="575"/>
                  </a:lnTo>
                  <a:lnTo>
                    <a:pt x="220" y="573"/>
                  </a:lnTo>
                  <a:lnTo>
                    <a:pt x="225" y="573"/>
                  </a:lnTo>
                  <a:lnTo>
                    <a:pt x="227" y="573"/>
                  </a:lnTo>
                  <a:lnTo>
                    <a:pt x="227" y="573"/>
                  </a:lnTo>
                  <a:lnTo>
                    <a:pt x="230" y="573"/>
                  </a:lnTo>
                  <a:lnTo>
                    <a:pt x="230" y="571"/>
                  </a:lnTo>
                  <a:lnTo>
                    <a:pt x="232" y="573"/>
                  </a:lnTo>
                  <a:lnTo>
                    <a:pt x="234" y="573"/>
                  </a:lnTo>
                  <a:lnTo>
                    <a:pt x="239" y="573"/>
                  </a:lnTo>
                  <a:lnTo>
                    <a:pt x="244" y="575"/>
                  </a:lnTo>
                  <a:lnTo>
                    <a:pt x="246" y="575"/>
                  </a:lnTo>
                  <a:lnTo>
                    <a:pt x="248" y="575"/>
                  </a:lnTo>
                  <a:lnTo>
                    <a:pt x="253" y="578"/>
                  </a:lnTo>
                  <a:lnTo>
                    <a:pt x="258" y="580"/>
                  </a:lnTo>
                  <a:lnTo>
                    <a:pt x="258" y="580"/>
                  </a:lnTo>
                  <a:lnTo>
                    <a:pt x="260" y="580"/>
                  </a:lnTo>
                  <a:lnTo>
                    <a:pt x="263" y="578"/>
                  </a:lnTo>
                  <a:lnTo>
                    <a:pt x="267" y="578"/>
                  </a:lnTo>
                  <a:lnTo>
                    <a:pt x="272" y="580"/>
                  </a:lnTo>
                  <a:lnTo>
                    <a:pt x="277" y="580"/>
                  </a:lnTo>
                  <a:lnTo>
                    <a:pt x="277" y="580"/>
                  </a:lnTo>
                  <a:lnTo>
                    <a:pt x="279" y="580"/>
                  </a:lnTo>
                  <a:lnTo>
                    <a:pt x="279" y="580"/>
                  </a:lnTo>
                  <a:lnTo>
                    <a:pt x="279" y="580"/>
                  </a:lnTo>
                  <a:lnTo>
                    <a:pt x="282" y="578"/>
                  </a:lnTo>
                  <a:lnTo>
                    <a:pt x="284" y="578"/>
                  </a:lnTo>
                  <a:lnTo>
                    <a:pt x="284" y="578"/>
                  </a:lnTo>
                  <a:lnTo>
                    <a:pt x="284" y="573"/>
                  </a:lnTo>
                  <a:lnTo>
                    <a:pt x="284" y="568"/>
                  </a:lnTo>
                  <a:close/>
                  <a:moveTo>
                    <a:pt x="485" y="369"/>
                  </a:moveTo>
                  <a:lnTo>
                    <a:pt x="485" y="369"/>
                  </a:lnTo>
                  <a:lnTo>
                    <a:pt x="483" y="369"/>
                  </a:lnTo>
                  <a:lnTo>
                    <a:pt x="483" y="369"/>
                  </a:lnTo>
                  <a:lnTo>
                    <a:pt x="483" y="372"/>
                  </a:lnTo>
                  <a:lnTo>
                    <a:pt x="483" y="372"/>
                  </a:lnTo>
                  <a:lnTo>
                    <a:pt x="480" y="372"/>
                  </a:lnTo>
                  <a:lnTo>
                    <a:pt x="480" y="372"/>
                  </a:lnTo>
                  <a:lnTo>
                    <a:pt x="483" y="372"/>
                  </a:lnTo>
                  <a:lnTo>
                    <a:pt x="483" y="372"/>
                  </a:lnTo>
                  <a:lnTo>
                    <a:pt x="485" y="372"/>
                  </a:lnTo>
                  <a:lnTo>
                    <a:pt x="485" y="372"/>
                  </a:lnTo>
                  <a:lnTo>
                    <a:pt x="488" y="369"/>
                  </a:lnTo>
                  <a:lnTo>
                    <a:pt x="488" y="369"/>
                  </a:lnTo>
                  <a:lnTo>
                    <a:pt x="488" y="369"/>
                  </a:lnTo>
                  <a:lnTo>
                    <a:pt x="485" y="369"/>
                  </a:lnTo>
                  <a:close/>
                  <a:moveTo>
                    <a:pt x="724" y="2"/>
                  </a:moveTo>
                  <a:lnTo>
                    <a:pt x="722" y="0"/>
                  </a:lnTo>
                  <a:lnTo>
                    <a:pt x="720" y="0"/>
                  </a:lnTo>
                  <a:lnTo>
                    <a:pt x="720" y="2"/>
                  </a:lnTo>
                  <a:lnTo>
                    <a:pt x="720" y="2"/>
                  </a:lnTo>
                  <a:lnTo>
                    <a:pt x="720" y="5"/>
                  </a:lnTo>
                  <a:lnTo>
                    <a:pt x="720" y="5"/>
                  </a:lnTo>
                  <a:lnTo>
                    <a:pt x="722" y="5"/>
                  </a:lnTo>
                  <a:lnTo>
                    <a:pt x="724" y="5"/>
                  </a:lnTo>
                  <a:lnTo>
                    <a:pt x="724" y="5"/>
                  </a:lnTo>
                  <a:lnTo>
                    <a:pt x="724" y="5"/>
                  </a:lnTo>
                  <a:lnTo>
                    <a:pt x="727" y="2"/>
                  </a:lnTo>
                  <a:lnTo>
                    <a:pt x="724" y="2"/>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3"/>
            <p:cNvSpPr>
              <a:spLocks noEditPoints="1"/>
            </p:cNvSpPr>
            <p:nvPr/>
          </p:nvSpPr>
          <p:spPr bwMode="auto">
            <a:xfrm>
              <a:off x="4352" y="2622"/>
              <a:ext cx="308" cy="218"/>
            </a:xfrm>
            <a:custGeom>
              <a:avLst/>
              <a:gdLst>
                <a:gd name="T0" fmla="*/ 287 w 308"/>
                <a:gd name="T1" fmla="*/ 38 h 218"/>
                <a:gd name="T2" fmla="*/ 270 w 308"/>
                <a:gd name="T3" fmla="*/ 35 h 218"/>
                <a:gd name="T4" fmla="*/ 261 w 308"/>
                <a:gd name="T5" fmla="*/ 33 h 218"/>
                <a:gd name="T6" fmla="*/ 249 w 308"/>
                <a:gd name="T7" fmla="*/ 28 h 218"/>
                <a:gd name="T8" fmla="*/ 249 w 308"/>
                <a:gd name="T9" fmla="*/ 19 h 218"/>
                <a:gd name="T10" fmla="*/ 249 w 308"/>
                <a:gd name="T11" fmla="*/ 7 h 218"/>
                <a:gd name="T12" fmla="*/ 235 w 308"/>
                <a:gd name="T13" fmla="*/ 2 h 218"/>
                <a:gd name="T14" fmla="*/ 225 w 308"/>
                <a:gd name="T15" fmla="*/ 14 h 218"/>
                <a:gd name="T16" fmla="*/ 218 w 308"/>
                <a:gd name="T17" fmla="*/ 14 h 218"/>
                <a:gd name="T18" fmla="*/ 218 w 308"/>
                <a:gd name="T19" fmla="*/ 19 h 218"/>
                <a:gd name="T20" fmla="*/ 211 w 308"/>
                <a:gd name="T21" fmla="*/ 35 h 218"/>
                <a:gd name="T22" fmla="*/ 199 w 308"/>
                <a:gd name="T23" fmla="*/ 66 h 218"/>
                <a:gd name="T24" fmla="*/ 204 w 308"/>
                <a:gd name="T25" fmla="*/ 73 h 218"/>
                <a:gd name="T26" fmla="*/ 197 w 308"/>
                <a:gd name="T27" fmla="*/ 80 h 218"/>
                <a:gd name="T28" fmla="*/ 145 w 308"/>
                <a:gd name="T29" fmla="*/ 106 h 218"/>
                <a:gd name="T30" fmla="*/ 138 w 308"/>
                <a:gd name="T31" fmla="*/ 106 h 218"/>
                <a:gd name="T32" fmla="*/ 128 w 308"/>
                <a:gd name="T33" fmla="*/ 104 h 218"/>
                <a:gd name="T34" fmla="*/ 109 w 308"/>
                <a:gd name="T35" fmla="*/ 106 h 218"/>
                <a:gd name="T36" fmla="*/ 100 w 308"/>
                <a:gd name="T37" fmla="*/ 106 h 218"/>
                <a:gd name="T38" fmla="*/ 88 w 308"/>
                <a:gd name="T39" fmla="*/ 109 h 218"/>
                <a:gd name="T40" fmla="*/ 62 w 308"/>
                <a:gd name="T41" fmla="*/ 116 h 218"/>
                <a:gd name="T42" fmla="*/ 41 w 308"/>
                <a:gd name="T43" fmla="*/ 123 h 218"/>
                <a:gd name="T44" fmla="*/ 19 w 308"/>
                <a:gd name="T45" fmla="*/ 132 h 218"/>
                <a:gd name="T46" fmla="*/ 10 w 308"/>
                <a:gd name="T47" fmla="*/ 139 h 218"/>
                <a:gd name="T48" fmla="*/ 19 w 308"/>
                <a:gd name="T49" fmla="*/ 154 h 218"/>
                <a:gd name="T50" fmla="*/ 31 w 308"/>
                <a:gd name="T51" fmla="*/ 154 h 218"/>
                <a:gd name="T52" fmla="*/ 41 w 308"/>
                <a:gd name="T53" fmla="*/ 154 h 218"/>
                <a:gd name="T54" fmla="*/ 55 w 308"/>
                <a:gd name="T55" fmla="*/ 158 h 218"/>
                <a:gd name="T56" fmla="*/ 50 w 308"/>
                <a:gd name="T57" fmla="*/ 168 h 218"/>
                <a:gd name="T58" fmla="*/ 34 w 308"/>
                <a:gd name="T59" fmla="*/ 175 h 218"/>
                <a:gd name="T60" fmla="*/ 24 w 308"/>
                <a:gd name="T61" fmla="*/ 177 h 218"/>
                <a:gd name="T62" fmla="*/ 8 w 308"/>
                <a:gd name="T63" fmla="*/ 184 h 218"/>
                <a:gd name="T64" fmla="*/ 5 w 308"/>
                <a:gd name="T65" fmla="*/ 201 h 218"/>
                <a:gd name="T66" fmla="*/ 8 w 308"/>
                <a:gd name="T67" fmla="*/ 210 h 218"/>
                <a:gd name="T68" fmla="*/ 24 w 308"/>
                <a:gd name="T69" fmla="*/ 215 h 218"/>
                <a:gd name="T70" fmla="*/ 19 w 308"/>
                <a:gd name="T71" fmla="*/ 210 h 218"/>
                <a:gd name="T72" fmla="*/ 15 w 308"/>
                <a:gd name="T73" fmla="*/ 206 h 218"/>
                <a:gd name="T74" fmla="*/ 27 w 308"/>
                <a:gd name="T75" fmla="*/ 189 h 218"/>
                <a:gd name="T76" fmla="*/ 41 w 308"/>
                <a:gd name="T77" fmla="*/ 182 h 218"/>
                <a:gd name="T78" fmla="*/ 41 w 308"/>
                <a:gd name="T79" fmla="*/ 184 h 218"/>
                <a:gd name="T80" fmla="*/ 53 w 308"/>
                <a:gd name="T81" fmla="*/ 189 h 218"/>
                <a:gd name="T82" fmla="*/ 67 w 308"/>
                <a:gd name="T83" fmla="*/ 182 h 218"/>
                <a:gd name="T84" fmla="*/ 81 w 308"/>
                <a:gd name="T85" fmla="*/ 177 h 218"/>
                <a:gd name="T86" fmla="*/ 95 w 308"/>
                <a:gd name="T87" fmla="*/ 184 h 218"/>
                <a:gd name="T88" fmla="*/ 74 w 308"/>
                <a:gd name="T89" fmla="*/ 189 h 218"/>
                <a:gd name="T90" fmla="*/ 105 w 308"/>
                <a:gd name="T91" fmla="*/ 192 h 218"/>
                <a:gd name="T92" fmla="*/ 133 w 308"/>
                <a:gd name="T93" fmla="*/ 177 h 218"/>
                <a:gd name="T94" fmla="*/ 126 w 308"/>
                <a:gd name="T95" fmla="*/ 168 h 218"/>
                <a:gd name="T96" fmla="*/ 143 w 308"/>
                <a:gd name="T97" fmla="*/ 158 h 218"/>
                <a:gd name="T98" fmla="*/ 140 w 308"/>
                <a:gd name="T99" fmla="*/ 170 h 218"/>
                <a:gd name="T100" fmla="*/ 140 w 308"/>
                <a:gd name="T101" fmla="*/ 182 h 218"/>
                <a:gd name="T102" fmla="*/ 211 w 308"/>
                <a:gd name="T103" fmla="*/ 182 h 218"/>
                <a:gd name="T104" fmla="*/ 225 w 308"/>
                <a:gd name="T105" fmla="*/ 177 h 218"/>
                <a:gd name="T106" fmla="*/ 235 w 308"/>
                <a:gd name="T107" fmla="*/ 165 h 218"/>
                <a:gd name="T108" fmla="*/ 228 w 308"/>
                <a:gd name="T109" fmla="*/ 147 h 218"/>
                <a:gd name="T110" fmla="*/ 244 w 308"/>
                <a:gd name="T111" fmla="*/ 132 h 218"/>
                <a:gd name="T112" fmla="*/ 299 w 308"/>
                <a:gd name="T113" fmla="*/ 66 h 218"/>
                <a:gd name="T114" fmla="*/ 60 w 308"/>
                <a:gd name="T115" fmla="*/ 196 h 218"/>
                <a:gd name="T116" fmla="*/ 55 w 308"/>
                <a:gd name="T117" fmla="*/ 194 h 218"/>
                <a:gd name="T118" fmla="*/ 41 w 308"/>
                <a:gd name="T119" fmla="*/ 201 h 218"/>
                <a:gd name="T120" fmla="*/ 43 w 308"/>
                <a:gd name="T121" fmla="*/ 203 h 218"/>
                <a:gd name="T122" fmla="*/ 60 w 308"/>
                <a:gd name="T123" fmla="*/ 201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 h="218">
                  <a:moveTo>
                    <a:pt x="308" y="45"/>
                  </a:moveTo>
                  <a:lnTo>
                    <a:pt x="308" y="42"/>
                  </a:lnTo>
                  <a:lnTo>
                    <a:pt x="308" y="42"/>
                  </a:lnTo>
                  <a:lnTo>
                    <a:pt x="308" y="42"/>
                  </a:lnTo>
                  <a:lnTo>
                    <a:pt x="306" y="40"/>
                  </a:lnTo>
                  <a:lnTo>
                    <a:pt x="306" y="40"/>
                  </a:lnTo>
                  <a:lnTo>
                    <a:pt x="306" y="40"/>
                  </a:lnTo>
                  <a:lnTo>
                    <a:pt x="306" y="40"/>
                  </a:lnTo>
                  <a:lnTo>
                    <a:pt x="301" y="38"/>
                  </a:lnTo>
                  <a:lnTo>
                    <a:pt x="301" y="38"/>
                  </a:lnTo>
                  <a:lnTo>
                    <a:pt x="299" y="38"/>
                  </a:lnTo>
                  <a:lnTo>
                    <a:pt x="299" y="35"/>
                  </a:lnTo>
                  <a:lnTo>
                    <a:pt x="296" y="35"/>
                  </a:lnTo>
                  <a:lnTo>
                    <a:pt x="292" y="38"/>
                  </a:lnTo>
                  <a:lnTo>
                    <a:pt x="287" y="38"/>
                  </a:lnTo>
                  <a:lnTo>
                    <a:pt x="285" y="38"/>
                  </a:lnTo>
                  <a:lnTo>
                    <a:pt x="285" y="38"/>
                  </a:lnTo>
                  <a:lnTo>
                    <a:pt x="285" y="38"/>
                  </a:lnTo>
                  <a:lnTo>
                    <a:pt x="282" y="38"/>
                  </a:lnTo>
                  <a:lnTo>
                    <a:pt x="280" y="38"/>
                  </a:lnTo>
                  <a:lnTo>
                    <a:pt x="280" y="35"/>
                  </a:lnTo>
                  <a:lnTo>
                    <a:pt x="280" y="35"/>
                  </a:lnTo>
                  <a:lnTo>
                    <a:pt x="280" y="35"/>
                  </a:lnTo>
                  <a:lnTo>
                    <a:pt x="280" y="35"/>
                  </a:lnTo>
                  <a:lnTo>
                    <a:pt x="275" y="35"/>
                  </a:lnTo>
                  <a:lnTo>
                    <a:pt x="273" y="35"/>
                  </a:lnTo>
                  <a:lnTo>
                    <a:pt x="273" y="35"/>
                  </a:lnTo>
                  <a:lnTo>
                    <a:pt x="273" y="35"/>
                  </a:lnTo>
                  <a:lnTo>
                    <a:pt x="270" y="35"/>
                  </a:lnTo>
                  <a:lnTo>
                    <a:pt x="270" y="35"/>
                  </a:lnTo>
                  <a:lnTo>
                    <a:pt x="270" y="35"/>
                  </a:lnTo>
                  <a:lnTo>
                    <a:pt x="270" y="35"/>
                  </a:lnTo>
                  <a:lnTo>
                    <a:pt x="268" y="35"/>
                  </a:lnTo>
                  <a:lnTo>
                    <a:pt x="268" y="35"/>
                  </a:lnTo>
                  <a:lnTo>
                    <a:pt x="266" y="33"/>
                  </a:lnTo>
                  <a:lnTo>
                    <a:pt x="266" y="33"/>
                  </a:lnTo>
                  <a:lnTo>
                    <a:pt x="266" y="33"/>
                  </a:lnTo>
                  <a:lnTo>
                    <a:pt x="266" y="33"/>
                  </a:lnTo>
                  <a:lnTo>
                    <a:pt x="263" y="33"/>
                  </a:lnTo>
                  <a:lnTo>
                    <a:pt x="263" y="33"/>
                  </a:lnTo>
                  <a:lnTo>
                    <a:pt x="263" y="33"/>
                  </a:lnTo>
                  <a:lnTo>
                    <a:pt x="263" y="33"/>
                  </a:lnTo>
                  <a:lnTo>
                    <a:pt x="261" y="33"/>
                  </a:lnTo>
                  <a:lnTo>
                    <a:pt x="261" y="33"/>
                  </a:lnTo>
                  <a:lnTo>
                    <a:pt x="261" y="33"/>
                  </a:lnTo>
                  <a:lnTo>
                    <a:pt x="261" y="33"/>
                  </a:lnTo>
                  <a:lnTo>
                    <a:pt x="259" y="33"/>
                  </a:lnTo>
                  <a:lnTo>
                    <a:pt x="259" y="31"/>
                  </a:lnTo>
                  <a:lnTo>
                    <a:pt x="256" y="31"/>
                  </a:lnTo>
                  <a:lnTo>
                    <a:pt x="256" y="31"/>
                  </a:lnTo>
                  <a:lnTo>
                    <a:pt x="254" y="31"/>
                  </a:lnTo>
                  <a:lnTo>
                    <a:pt x="254" y="28"/>
                  </a:lnTo>
                  <a:lnTo>
                    <a:pt x="251" y="28"/>
                  </a:lnTo>
                  <a:lnTo>
                    <a:pt x="251" y="28"/>
                  </a:lnTo>
                  <a:lnTo>
                    <a:pt x="251" y="28"/>
                  </a:lnTo>
                  <a:lnTo>
                    <a:pt x="249" y="28"/>
                  </a:lnTo>
                  <a:lnTo>
                    <a:pt x="249" y="28"/>
                  </a:lnTo>
                  <a:lnTo>
                    <a:pt x="249" y="28"/>
                  </a:lnTo>
                  <a:lnTo>
                    <a:pt x="249" y="28"/>
                  </a:lnTo>
                  <a:lnTo>
                    <a:pt x="249" y="28"/>
                  </a:lnTo>
                  <a:lnTo>
                    <a:pt x="249" y="28"/>
                  </a:lnTo>
                  <a:lnTo>
                    <a:pt x="249" y="28"/>
                  </a:lnTo>
                  <a:lnTo>
                    <a:pt x="249" y="26"/>
                  </a:lnTo>
                  <a:lnTo>
                    <a:pt x="249" y="26"/>
                  </a:lnTo>
                  <a:lnTo>
                    <a:pt x="247" y="26"/>
                  </a:lnTo>
                  <a:lnTo>
                    <a:pt x="247" y="26"/>
                  </a:lnTo>
                  <a:lnTo>
                    <a:pt x="247" y="26"/>
                  </a:lnTo>
                  <a:lnTo>
                    <a:pt x="247" y="23"/>
                  </a:lnTo>
                  <a:lnTo>
                    <a:pt x="247" y="23"/>
                  </a:lnTo>
                  <a:lnTo>
                    <a:pt x="247" y="21"/>
                  </a:lnTo>
                  <a:lnTo>
                    <a:pt x="247" y="21"/>
                  </a:lnTo>
                  <a:lnTo>
                    <a:pt x="247" y="21"/>
                  </a:lnTo>
                  <a:lnTo>
                    <a:pt x="247" y="21"/>
                  </a:lnTo>
                  <a:lnTo>
                    <a:pt x="247" y="21"/>
                  </a:lnTo>
                  <a:lnTo>
                    <a:pt x="249" y="19"/>
                  </a:lnTo>
                  <a:lnTo>
                    <a:pt x="249" y="19"/>
                  </a:lnTo>
                  <a:lnTo>
                    <a:pt x="249" y="19"/>
                  </a:lnTo>
                  <a:lnTo>
                    <a:pt x="249" y="16"/>
                  </a:lnTo>
                  <a:lnTo>
                    <a:pt x="249" y="16"/>
                  </a:lnTo>
                  <a:lnTo>
                    <a:pt x="249" y="16"/>
                  </a:lnTo>
                  <a:lnTo>
                    <a:pt x="249" y="14"/>
                  </a:lnTo>
                  <a:lnTo>
                    <a:pt x="247" y="14"/>
                  </a:lnTo>
                  <a:lnTo>
                    <a:pt x="247" y="12"/>
                  </a:lnTo>
                  <a:lnTo>
                    <a:pt x="247" y="12"/>
                  </a:lnTo>
                  <a:lnTo>
                    <a:pt x="247" y="12"/>
                  </a:lnTo>
                  <a:lnTo>
                    <a:pt x="247" y="12"/>
                  </a:lnTo>
                  <a:lnTo>
                    <a:pt x="247" y="9"/>
                  </a:lnTo>
                  <a:lnTo>
                    <a:pt x="247" y="9"/>
                  </a:lnTo>
                  <a:lnTo>
                    <a:pt x="249" y="9"/>
                  </a:lnTo>
                  <a:lnTo>
                    <a:pt x="249" y="7"/>
                  </a:lnTo>
                  <a:lnTo>
                    <a:pt x="249" y="7"/>
                  </a:lnTo>
                  <a:lnTo>
                    <a:pt x="247" y="7"/>
                  </a:lnTo>
                  <a:lnTo>
                    <a:pt x="247" y="7"/>
                  </a:lnTo>
                  <a:lnTo>
                    <a:pt x="247" y="7"/>
                  </a:lnTo>
                  <a:lnTo>
                    <a:pt x="247" y="7"/>
                  </a:lnTo>
                  <a:lnTo>
                    <a:pt x="247" y="4"/>
                  </a:lnTo>
                  <a:lnTo>
                    <a:pt x="247" y="4"/>
                  </a:lnTo>
                  <a:lnTo>
                    <a:pt x="247" y="4"/>
                  </a:lnTo>
                  <a:lnTo>
                    <a:pt x="247" y="2"/>
                  </a:lnTo>
                  <a:lnTo>
                    <a:pt x="247" y="2"/>
                  </a:lnTo>
                  <a:lnTo>
                    <a:pt x="244" y="2"/>
                  </a:lnTo>
                  <a:lnTo>
                    <a:pt x="242" y="2"/>
                  </a:lnTo>
                  <a:lnTo>
                    <a:pt x="237" y="0"/>
                  </a:lnTo>
                  <a:lnTo>
                    <a:pt x="235" y="0"/>
                  </a:lnTo>
                  <a:lnTo>
                    <a:pt x="235" y="2"/>
                  </a:lnTo>
                  <a:lnTo>
                    <a:pt x="235" y="2"/>
                  </a:lnTo>
                  <a:lnTo>
                    <a:pt x="235" y="2"/>
                  </a:lnTo>
                  <a:lnTo>
                    <a:pt x="232" y="2"/>
                  </a:lnTo>
                  <a:lnTo>
                    <a:pt x="232" y="2"/>
                  </a:lnTo>
                  <a:lnTo>
                    <a:pt x="232" y="4"/>
                  </a:lnTo>
                  <a:lnTo>
                    <a:pt x="232" y="4"/>
                  </a:lnTo>
                  <a:lnTo>
                    <a:pt x="232" y="4"/>
                  </a:lnTo>
                  <a:lnTo>
                    <a:pt x="230" y="7"/>
                  </a:lnTo>
                  <a:lnTo>
                    <a:pt x="230" y="12"/>
                  </a:lnTo>
                  <a:lnTo>
                    <a:pt x="228" y="12"/>
                  </a:lnTo>
                  <a:lnTo>
                    <a:pt x="228" y="12"/>
                  </a:lnTo>
                  <a:lnTo>
                    <a:pt x="228" y="12"/>
                  </a:lnTo>
                  <a:lnTo>
                    <a:pt x="228" y="12"/>
                  </a:lnTo>
                  <a:lnTo>
                    <a:pt x="225" y="12"/>
                  </a:lnTo>
                  <a:lnTo>
                    <a:pt x="225" y="14"/>
                  </a:lnTo>
                  <a:lnTo>
                    <a:pt x="225" y="14"/>
                  </a:lnTo>
                  <a:lnTo>
                    <a:pt x="225" y="12"/>
                  </a:lnTo>
                  <a:lnTo>
                    <a:pt x="225" y="12"/>
                  </a:lnTo>
                  <a:lnTo>
                    <a:pt x="225" y="12"/>
                  </a:lnTo>
                  <a:lnTo>
                    <a:pt x="223" y="12"/>
                  </a:lnTo>
                  <a:lnTo>
                    <a:pt x="223" y="12"/>
                  </a:lnTo>
                  <a:lnTo>
                    <a:pt x="223" y="12"/>
                  </a:lnTo>
                  <a:lnTo>
                    <a:pt x="221" y="12"/>
                  </a:lnTo>
                  <a:lnTo>
                    <a:pt x="221" y="12"/>
                  </a:lnTo>
                  <a:lnTo>
                    <a:pt x="221" y="12"/>
                  </a:lnTo>
                  <a:lnTo>
                    <a:pt x="221" y="12"/>
                  </a:lnTo>
                  <a:lnTo>
                    <a:pt x="218" y="12"/>
                  </a:lnTo>
                  <a:lnTo>
                    <a:pt x="218" y="12"/>
                  </a:lnTo>
                  <a:lnTo>
                    <a:pt x="218" y="12"/>
                  </a:lnTo>
                  <a:lnTo>
                    <a:pt x="218" y="14"/>
                  </a:lnTo>
                  <a:lnTo>
                    <a:pt x="216" y="14"/>
                  </a:lnTo>
                  <a:lnTo>
                    <a:pt x="216" y="14"/>
                  </a:lnTo>
                  <a:lnTo>
                    <a:pt x="216" y="14"/>
                  </a:lnTo>
                  <a:lnTo>
                    <a:pt x="216" y="14"/>
                  </a:lnTo>
                  <a:lnTo>
                    <a:pt x="216" y="16"/>
                  </a:lnTo>
                  <a:lnTo>
                    <a:pt x="216" y="16"/>
                  </a:lnTo>
                  <a:lnTo>
                    <a:pt x="216" y="16"/>
                  </a:lnTo>
                  <a:lnTo>
                    <a:pt x="216" y="19"/>
                  </a:lnTo>
                  <a:lnTo>
                    <a:pt x="216" y="19"/>
                  </a:lnTo>
                  <a:lnTo>
                    <a:pt x="216" y="19"/>
                  </a:lnTo>
                  <a:lnTo>
                    <a:pt x="216" y="19"/>
                  </a:lnTo>
                  <a:lnTo>
                    <a:pt x="218" y="19"/>
                  </a:lnTo>
                  <a:lnTo>
                    <a:pt x="218" y="19"/>
                  </a:lnTo>
                  <a:lnTo>
                    <a:pt x="218" y="19"/>
                  </a:lnTo>
                  <a:lnTo>
                    <a:pt x="218" y="19"/>
                  </a:lnTo>
                  <a:lnTo>
                    <a:pt x="218" y="19"/>
                  </a:lnTo>
                  <a:lnTo>
                    <a:pt x="218" y="21"/>
                  </a:lnTo>
                  <a:lnTo>
                    <a:pt x="216" y="23"/>
                  </a:lnTo>
                  <a:lnTo>
                    <a:pt x="216" y="26"/>
                  </a:lnTo>
                  <a:lnTo>
                    <a:pt x="214" y="26"/>
                  </a:lnTo>
                  <a:lnTo>
                    <a:pt x="214" y="28"/>
                  </a:lnTo>
                  <a:lnTo>
                    <a:pt x="214" y="28"/>
                  </a:lnTo>
                  <a:lnTo>
                    <a:pt x="214" y="31"/>
                  </a:lnTo>
                  <a:lnTo>
                    <a:pt x="214" y="31"/>
                  </a:lnTo>
                  <a:lnTo>
                    <a:pt x="211" y="31"/>
                  </a:lnTo>
                  <a:lnTo>
                    <a:pt x="211" y="31"/>
                  </a:lnTo>
                  <a:lnTo>
                    <a:pt x="211" y="33"/>
                  </a:lnTo>
                  <a:lnTo>
                    <a:pt x="211" y="33"/>
                  </a:lnTo>
                  <a:lnTo>
                    <a:pt x="211" y="35"/>
                  </a:lnTo>
                  <a:lnTo>
                    <a:pt x="211" y="35"/>
                  </a:lnTo>
                  <a:lnTo>
                    <a:pt x="211" y="35"/>
                  </a:lnTo>
                  <a:lnTo>
                    <a:pt x="211" y="35"/>
                  </a:lnTo>
                  <a:lnTo>
                    <a:pt x="209" y="40"/>
                  </a:lnTo>
                  <a:lnTo>
                    <a:pt x="209" y="42"/>
                  </a:lnTo>
                  <a:lnTo>
                    <a:pt x="209" y="47"/>
                  </a:lnTo>
                  <a:lnTo>
                    <a:pt x="204" y="49"/>
                  </a:lnTo>
                  <a:lnTo>
                    <a:pt x="204" y="49"/>
                  </a:lnTo>
                  <a:lnTo>
                    <a:pt x="202" y="52"/>
                  </a:lnTo>
                  <a:lnTo>
                    <a:pt x="202" y="52"/>
                  </a:lnTo>
                  <a:lnTo>
                    <a:pt x="202" y="54"/>
                  </a:lnTo>
                  <a:lnTo>
                    <a:pt x="202" y="57"/>
                  </a:lnTo>
                  <a:lnTo>
                    <a:pt x="202" y="59"/>
                  </a:lnTo>
                  <a:lnTo>
                    <a:pt x="202" y="59"/>
                  </a:lnTo>
                  <a:lnTo>
                    <a:pt x="202" y="59"/>
                  </a:lnTo>
                  <a:lnTo>
                    <a:pt x="199" y="66"/>
                  </a:lnTo>
                  <a:lnTo>
                    <a:pt x="197" y="68"/>
                  </a:lnTo>
                  <a:lnTo>
                    <a:pt x="197" y="71"/>
                  </a:lnTo>
                  <a:lnTo>
                    <a:pt x="197" y="71"/>
                  </a:lnTo>
                  <a:lnTo>
                    <a:pt x="197" y="71"/>
                  </a:lnTo>
                  <a:lnTo>
                    <a:pt x="197" y="71"/>
                  </a:lnTo>
                  <a:lnTo>
                    <a:pt x="197" y="71"/>
                  </a:lnTo>
                  <a:lnTo>
                    <a:pt x="199" y="71"/>
                  </a:lnTo>
                  <a:lnTo>
                    <a:pt x="199" y="71"/>
                  </a:lnTo>
                  <a:lnTo>
                    <a:pt x="199" y="73"/>
                  </a:lnTo>
                  <a:lnTo>
                    <a:pt x="202" y="73"/>
                  </a:lnTo>
                  <a:lnTo>
                    <a:pt x="202" y="73"/>
                  </a:lnTo>
                  <a:lnTo>
                    <a:pt x="202" y="73"/>
                  </a:lnTo>
                  <a:lnTo>
                    <a:pt x="202" y="73"/>
                  </a:lnTo>
                  <a:lnTo>
                    <a:pt x="202" y="71"/>
                  </a:lnTo>
                  <a:lnTo>
                    <a:pt x="204" y="73"/>
                  </a:lnTo>
                  <a:lnTo>
                    <a:pt x="204" y="73"/>
                  </a:lnTo>
                  <a:lnTo>
                    <a:pt x="204" y="73"/>
                  </a:lnTo>
                  <a:lnTo>
                    <a:pt x="204" y="73"/>
                  </a:lnTo>
                  <a:lnTo>
                    <a:pt x="204" y="73"/>
                  </a:lnTo>
                  <a:lnTo>
                    <a:pt x="204" y="73"/>
                  </a:lnTo>
                  <a:lnTo>
                    <a:pt x="204" y="76"/>
                  </a:lnTo>
                  <a:lnTo>
                    <a:pt x="206" y="76"/>
                  </a:lnTo>
                  <a:lnTo>
                    <a:pt x="204" y="76"/>
                  </a:lnTo>
                  <a:lnTo>
                    <a:pt x="204" y="78"/>
                  </a:lnTo>
                  <a:lnTo>
                    <a:pt x="204" y="78"/>
                  </a:lnTo>
                  <a:lnTo>
                    <a:pt x="202" y="80"/>
                  </a:lnTo>
                  <a:lnTo>
                    <a:pt x="202" y="80"/>
                  </a:lnTo>
                  <a:lnTo>
                    <a:pt x="199" y="80"/>
                  </a:lnTo>
                  <a:lnTo>
                    <a:pt x="199" y="80"/>
                  </a:lnTo>
                  <a:lnTo>
                    <a:pt x="197" y="80"/>
                  </a:lnTo>
                  <a:lnTo>
                    <a:pt x="197" y="80"/>
                  </a:lnTo>
                  <a:lnTo>
                    <a:pt x="195" y="83"/>
                  </a:lnTo>
                  <a:lnTo>
                    <a:pt x="195" y="83"/>
                  </a:lnTo>
                  <a:lnTo>
                    <a:pt x="190" y="83"/>
                  </a:lnTo>
                  <a:lnTo>
                    <a:pt x="183" y="87"/>
                  </a:lnTo>
                  <a:lnTo>
                    <a:pt x="173" y="92"/>
                  </a:lnTo>
                  <a:lnTo>
                    <a:pt x="166" y="94"/>
                  </a:lnTo>
                  <a:lnTo>
                    <a:pt x="157" y="99"/>
                  </a:lnTo>
                  <a:lnTo>
                    <a:pt x="154" y="99"/>
                  </a:lnTo>
                  <a:lnTo>
                    <a:pt x="152" y="102"/>
                  </a:lnTo>
                  <a:lnTo>
                    <a:pt x="152" y="104"/>
                  </a:lnTo>
                  <a:lnTo>
                    <a:pt x="147" y="104"/>
                  </a:lnTo>
                  <a:lnTo>
                    <a:pt x="145" y="104"/>
                  </a:lnTo>
                  <a:lnTo>
                    <a:pt x="145" y="106"/>
                  </a:lnTo>
                  <a:lnTo>
                    <a:pt x="145" y="106"/>
                  </a:lnTo>
                  <a:lnTo>
                    <a:pt x="143" y="109"/>
                  </a:lnTo>
                  <a:lnTo>
                    <a:pt x="143" y="109"/>
                  </a:lnTo>
                  <a:lnTo>
                    <a:pt x="140" y="109"/>
                  </a:lnTo>
                  <a:lnTo>
                    <a:pt x="140" y="109"/>
                  </a:lnTo>
                  <a:lnTo>
                    <a:pt x="138" y="109"/>
                  </a:lnTo>
                  <a:lnTo>
                    <a:pt x="138" y="111"/>
                  </a:lnTo>
                  <a:lnTo>
                    <a:pt x="138" y="111"/>
                  </a:lnTo>
                  <a:lnTo>
                    <a:pt x="135" y="111"/>
                  </a:lnTo>
                  <a:lnTo>
                    <a:pt x="135" y="109"/>
                  </a:lnTo>
                  <a:lnTo>
                    <a:pt x="135" y="109"/>
                  </a:lnTo>
                  <a:lnTo>
                    <a:pt x="135" y="109"/>
                  </a:lnTo>
                  <a:lnTo>
                    <a:pt x="135" y="109"/>
                  </a:lnTo>
                  <a:lnTo>
                    <a:pt x="135" y="109"/>
                  </a:lnTo>
                  <a:lnTo>
                    <a:pt x="135" y="109"/>
                  </a:lnTo>
                  <a:lnTo>
                    <a:pt x="138" y="106"/>
                  </a:lnTo>
                  <a:lnTo>
                    <a:pt x="138" y="106"/>
                  </a:lnTo>
                  <a:lnTo>
                    <a:pt x="138" y="106"/>
                  </a:lnTo>
                  <a:lnTo>
                    <a:pt x="138" y="106"/>
                  </a:lnTo>
                  <a:lnTo>
                    <a:pt x="138" y="106"/>
                  </a:lnTo>
                  <a:lnTo>
                    <a:pt x="138" y="104"/>
                  </a:lnTo>
                  <a:lnTo>
                    <a:pt x="138" y="104"/>
                  </a:lnTo>
                  <a:lnTo>
                    <a:pt x="138" y="104"/>
                  </a:lnTo>
                  <a:lnTo>
                    <a:pt x="138" y="104"/>
                  </a:lnTo>
                  <a:lnTo>
                    <a:pt x="135" y="104"/>
                  </a:lnTo>
                  <a:lnTo>
                    <a:pt x="133" y="104"/>
                  </a:lnTo>
                  <a:lnTo>
                    <a:pt x="131" y="104"/>
                  </a:lnTo>
                  <a:lnTo>
                    <a:pt x="131" y="104"/>
                  </a:lnTo>
                  <a:lnTo>
                    <a:pt x="131" y="104"/>
                  </a:lnTo>
                  <a:lnTo>
                    <a:pt x="128" y="104"/>
                  </a:lnTo>
                  <a:lnTo>
                    <a:pt x="128" y="104"/>
                  </a:lnTo>
                  <a:lnTo>
                    <a:pt x="128" y="104"/>
                  </a:lnTo>
                  <a:lnTo>
                    <a:pt x="128" y="104"/>
                  </a:lnTo>
                  <a:lnTo>
                    <a:pt x="126" y="104"/>
                  </a:lnTo>
                  <a:lnTo>
                    <a:pt x="124" y="104"/>
                  </a:lnTo>
                  <a:lnTo>
                    <a:pt x="124" y="104"/>
                  </a:lnTo>
                  <a:lnTo>
                    <a:pt x="124" y="104"/>
                  </a:lnTo>
                  <a:lnTo>
                    <a:pt x="124" y="102"/>
                  </a:lnTo>
                  <a:lnTo>
                    <a:pt x="121" y="102"/>
                  </a:lnTo>
                  <a:lnTo>
                    <a:pt x="121" y="102"/>
                  </a:lnTo>
                  <a:lnTo>
                    <a:pt x="121" y="102"/>
                  </a:lnTo>
                  <a:lnTo>
                    <a:pt x="119" y="104"/>
                  </a:lnTo>
                  <a:lnTo>
                    <a:pt x="112" y="106"/>
                  </a:lnTo>
                  <a:lnTo>
                    <a:pt x="112" y="106"/>
                  </a:lnTo>
                  <a:lnTo>
                    <a:pt x="112" y="106"/>
                  </a:lnTo>
                  <a:lnTo>
                    <a:pt x="109" y="106"/>
                  </a:lnTo>
                  <a:lnTo>
                    <a:pt x="107" y="106"/>
                  </a:lnTo>
                  <a:lnTo>
                    <a:pt x="107" y="106"/>
                  </a:lnTo>
                  <a:lnTo>
                    <a:pt x="107" y="106"/>
                  </a:lnTo>
                  <a:lnTo>
                    <a:pt x="105" y="109"/>
                  </a:lnTo>
                  <a:lnTo>
                    <a:pt x="105" y="109"/>
                  </a:lnTo>
                  <a:lnTo>
                    <a:pt x="102" y="109"/>
                  </a:lnTo>
                  <a:lnTo>
                    <a:pt x="102" y="109"/>
                  </a:lnTo>
                  <a:lnTo>
                    <a:pt x="102" y="106"/>
                  </a:lnTo>
                  <a:lnTo>
                    <a:pt x="102" y="106"/>
                  </a:lnTo>
                  <a:lnTo>
                    <a:pt x="102" y="106"/>
                  </a:lnTo>
                  <a:lnTo>
                    <a:pt x="100" y="106"/>
                  </a:lnTo>
                  <a:lnTo>
                    <a:pt x="100" y="106"/>
                  </a:lnTo>
                  <a:lnTo>
                    <a:pt x="100" y="106"/>
                  </a:lnTo>
                  <a:lnTo>
                    <a:pt x="100" y="106"/>
                  </a:lnTo>
                  <a:lnTo>
                    <a:pt x="100" y="106"/>
                  </a:lnTo>
                  <a:lnTo>
                    <a:pt x="98" y="106"/>
                  </a:lnTo>
                  <a:lnTo>
                    <a:pt x="98" y="106"/>
                  </a:lnTo>
                  <a:lnTo>
                    <a:pt x="98" y="106"/>
                  </a:lnTo>
                  <a:lnTo>
                    <a:pt x="95" y="106"/>
                  </a:lnTo>
                  <a:lnTo>
                    <a:pt x="95" y="109"/>
                  </a:lnTo>
                  <a:lnTo>
                    <a:pt x="95" y="109"/>
                  </a:lnTo>
                  <a:lnTo>
                    <a:pt x="95" y="109"/>
                  </a:lnTo>
                  <a:lnTo>
                    <a:pt x="93" y="109"/>
                  </a:lnTo>
                  <a:lnTo>
                    <a:pt x="93" y="109"/>
                  </a:lnTo>
                  <a:lnTo>
                    <a:pt x="93" y="109"/>
                  </a:lnTo>
                  <a:lnTo>
                    <a:pt x="90" y="109"/>
                  </a:lnTo>
                  <a:lnTo>
                    <a:pt x="90" y="109"/>
                  </a:lnTo>
                  <a:lnTo>
                    <a:pt x="88" y="109"/>
                  </a:lnTo>
                  <a:lnTo>
                    <a:pt x="88" y="109"/>
                  </a:lnTo>
                  <a:lnTo>
                    <a:pt x="88" y="109"/>
                  </a:lnTo>
                  <a:lnTo>
                    <a:pt x="88" y="109"/>
                  </a:lnTo>
                  <a:lnTo>
                    <a:pt x="88" y="109"/>
                  </a:lnTo>
                  <a:lnTo>
                    <a:pt x="88" y="106"/>
                  </a:lnTo>
                  <a:lnTo>
                    <a:pt x="88" y="106"/>
                  </a:lnTo>
                  <a:lnTo>
                    <a:pt x="86" y="106"/>
                  </a:lnTo>
                  <a:lnTo>
                    <a:pt x="86" y="106"/>
                  </a:lnTo>
                  <a:lnTo>
                    <a:pt x="83" y="109"/>
                  </a:lnTo>
                  <a:lnTo>
                    <a:pt x="79" y="109"/>
                  </a:lnTo>
                  <a:lnTo>
                    <a:pt x="79" y="111"/>
                  </a:lnTo>
                  <a:lnTo>
                    <a:pt x="76" y="111"/>
                  </a:lnTo>
                  <a:lnTo>
                    <a:pt x="76" y="111"/>
                  </a:lnTo>
                  <a:lnTo>
                    <a:pt x="74" y="113"/>
                  </a:lnTo>
                  <a:lnTo>
                    <a:pt x="64" y="116"/>
                  </a:lnTo>
                  <a:lnTo>
                    <a:pt x="64" y="116"/>
                  </a:lnTo>
                  <a:lnTo>
                    <a:pt x="62" y="116"/>
                  </a:lnTo>
                  <a:lnTo>
                    <a:pt x="62" y="116"/>
                  </a:lnTo>
                  <a:lnTo>
                    <a:pt x="62" y="116"/>
                  </a:lnTo>
                  <a:lnTo>
                    <a:pt x="60" y="118"/>
                  </a:lnTo>
                  <a:lnTo>
                    <a:pt x="60" y="120"/>
                  </a:lnTo>
                  <a:lnTo>
                    <a:pt x="53" y="123"/>
                  </a:lnTo>
                  <a:lnTo>
                    <a:pt x="50" y="123"/>
                  </a:lnTo>
                  <a:lnTo>
                    <a:pt x="48" y="123"/>
                  </a:lnTo>
                  <a:lnTo>
                    <a:pt x="48" y="123"/>
                  </a:lnTo>
                  <a:lnTo>
                    <a:pt x="48" y="123"/>
                  </a:lnTo>
                  <a:lnTo>
                    <a:pt x="48" y="123"/>
                  </a:lnTo>
                  <a:lnTo>
                    <a:pt x="48" y="123"/>
                  </a:lnTo>
                  <a:lnTo>
                    <a:pt x="48" y="123"/>
                  </a:lnTo>
                  <a:lnTo>
                    <a:pt x="45" y="123"/>
                  </a:lnTo>
                  <a:lnTo>
                    <a:pt x="43" y="123"/>
                  </a:lnTo>
                  <a:lnTo>
                    <a:pt x="41" y="123"/>
                  </a:lnTo>
                  <a:lnTo>
                    <a:pt x="38" y="123"/>
                  </a:lnTo>
                  <a:lnTo>
                    <a:pt x="36" y="123"/>
                  </a:lnTo>
                  <a:lnTo>
                    <a:pt x="36" y="123"/>
                  </a:lnTo>
                  <a:lnTo>
                    <a:pt x="36" y="123"/>
                  </a:lnTo>
                  <a:lnTo>
                    <a:pt x="34" y="123"/>
                  </a:lnTo>
                  <a:lnTo>
                    <a:pt x="29" y="128"/>
                  </a:lnTo>
                  <a:lnTo>
                    <a:pt x="29" y="128"/>
                  </a:lnTo>
                  <a:lnTo>
                    <a:pt x="27" y="128"/>
                  </a:lnTo>
                  <a:lnTo>
                    <a:pt x="27" y="128"/>
                  </a:lnTo>
                  <a:lnTo>
                    <a:pt x="24" y="128"/>
                  </a:lnTo>
                  <a:lnTo>
                    <a:pt x="22" y="128"/>
                  </a:lnTo>
                  <a:lnTo>
                    <a:pt x="22" y="130"/>
                  </a:lnTo>
                  <a:lnTo>
                    <a:pt x="22" y="130"/>
                  </a:lnTo>
                  <a:lnTo>
                    <a:pt x="19" y="130"/>
                  </a:lnTo>
                  <a:lnTo>
                    <a:pt x="19" y="132"/>
                  </a:lnTo>
                  <a:lnTo>
                    <a:pt x="19" y="132"/>
                  </a:lnTo>
                  <a:lnTo>
                    <a:pt x="17" y="132"/>
                  </a:lnTo>
                  <a:lnTo>
                    <a:pt x="17" y="132"/>
                  </a:lnTo>
                  <a:lnTo>
                    <a:pt x="15" y="132"/>
                  </a:lnTo>
                  <a:lnTo>
                    <a:pt x="15" y="132"/>
                  </a:lnTo>
                  <a:lnTo>
                    <a:pt x="12" y="132"/>
                  </a:lnTo>
                  <a:lnTo>
                    <a:pt x="12" y="132"/>
                  </a:lnTo>
                  <a:lnTo>
                    <a:pt x="8" y="135"/>
                  </a:lnTo>
                  <a:lnTo>
                    <a:pt x="8" y="135"/>
                  </a:lnTo>
                  <a:lnTo>
                    <a:pt x="3" y="137"/>
                  </a:lnTo>
                  <a:lnTo>
                    <a:pt x="5" y="137"/>
                  </a:lnTo>
                  <a:lnTo>
                    <a:pt x="5" y="137"/>
                  </a:lnTo>
                  <a:lnTo>
                    <a:pt x="8" y="137"/>
                  </a:lnTo>
                  <a:lnTo>
                    <a:pt x="10" y="139"/>
                  </a:lnTo>
                  <a:lnTo>
                    <a:pt x="10" y="139"/>
                  </a:lnTo>
                  <a:lnTo>
                    <a:pt x="10" y="139"/>
                  </a:lnTo>
                  <a:lnTo>
                    <a:pt x="12" y="144"/>
                  </a:lnTo>
                  <a:lnTo>
                    <a:pt x="12" y="144"/>
                  </a:lnTo>
                  <a:lnTo>
                    <a:pt x="15" y="147"/>
                  </a:lnTo>
                  <a:lnTo>
                    <a:pt x="15" y="147"/>
                  </a:lnTo>
                  <a:lnTo>
                    <a:pt x="17" y="149"/>
                  </a:lnTo>
                  <a:lnTo>
                    <a:pt x="17" y="149"/>
                  </a:lnTo>
                  <a:lnTo>
                    <a:pt x="17" y="149"/>
                  </a:lnTo>
                  <a:lnTo>
                    <a:pt x="17" y="149"/>
                  </a:lnTo>
                  <a:lnTo>
                    <a:pt x="17" y="149"/>
                  </a:lnTo>
                  <a:lnTo>
                    <a:pt x="17" y="149"/>
                  </a:lnTo>
                  <a:lnTo>
                    <a:pt x="19" y="149"/>
                  </a:lnTo>
                  <a:lnTo>
                    <a:pt x="19" y="151"/>
                  </a:lnTo>
                  <a:lnTo>
                    <a:pt x="19" y="154"/>
                  </a:lnTo>
                  <a:lnTo>
                    <a:pt x="19" y="154"/>
                  </a:lnTo>
                  <a:lnTo>
                    <a:pt x="19" y="154"/>
                  </a:lnTo>
                  <a:lnTo>
                    <a:pt x="19" y="154"/>
                  </a:lnTo>
                  <a:lnTo>
                    <a:pt x="22" y="154"/>
                  </a:lnTo>
                  <a:lnTo>
                    <a:pt x="22" y="154"/>
                  </a:lnTo>
                  <a:lnTo>
                    <a:pt x="22" y="154"/>
                  </a:lnTo>
                  <a:lnTo>
                    <a:pt x="24" y="154"/>
                  </a:lnTo>
                  <a:lnTo>
                    <a:pt x="24" y="154"/>
                  </a:lnTo>
                  <a:lnTo>
                    <a:pt x="24" y="154"/>
                  </a:lnTo>
                  <a:lnTo>
                    <a:pt x="27" y="154"/>
                  </a:lnTo>
                  <a:lnTo>
                    <a:pt x="27" y="154"/>
                  </a:lnTo>
                  <a:lnTo>
                    <a:pt x="27" y="154"/>
                  </a:lnTo>
                  <a:lnTo>
                    <a:pt x="29" y="156"/>
                  </a:lnTo>
                  <a:lnTo>
                    <a:pt x="29" y="154"/>
                  </a:lnTo>
                  <a:lnTo>
                    <a:pt x="29" y="154"/>
                  </a:lnTo>
                  <a:lnTo>
                    <a:pt x="31" y="154"/>
                  </a:lnTo>
                  <a:lnTo>
                    <a:pt x="31" y="154"/>
                  </a:lnTo>
                  <a:lnTo>
                    <a:pt x="31" y="154"/>
                  </a:lnTo>
                  <a:lnTo>
                    <a:pt x="31" y="154"/>
                  </a:lnTo>
                  <a:lnTo>
                    <a:pt x="34" y="154"/>
                  </a:lnTo>
                  <a:lnTo>
                    <a:pt x="36" y="154"/>
                  </a:lnTo>
                  <a:lnTo>
                    <a:pt x="36" y="154"/>
                  </a:lnTo>
                  <a:lnTo>
                    <a:pt x="36" y="154"/>
                  </a:lnTo>
                  <a:lnTo>
                    <a:pt x="36" y="154"/>
                  </a:lnTo>
                  <a:lnTo>
                    <a:pt x="38" y="154"/>
                  </a:lnTo>
                  <a:lnTo>
                    <a:pt x="38" y="154"/>
                  </a:lnTo>
                  <a:lnTo>
                    <a:pt x="38" y="151"/>
                  </a:lnTo>
                  <a:lnTo>
                    <a:pt x="41" y="151"/>
                  </a:lnTo>
                  <a:lnTo>
                    <a:pt x="41" y="151"/>
                  </a:lnTo>
                  <a:lnTo>
                    <a:pt x="41" y="151"/>
                  </a:lnTo>
                  <a:lnTo>
                    <a:pt x="41" y="154"/>
                  </a:lnTo>
                  <a:lnTo>
                    <a:pt x="41" y="154"/>
                  </a:lnTo>
                  <a:lnTo>
                    <a:pt x="43" y="154"/>
                  </a:lnTo>
                  <a:lnTo>
                    <a:pt x="43" y="154"/>
                  </a:lnTo>
                  <a:lnTo>
                    <a:pt x="45" y="151"/>
                  </a:lnTo>
                  <a:lnTo>
                    <a:pt x="48" y="151"/>
                  </a:lnTo>
                  <a:lnTo>
                    <a:pt x="50" y="154"/>
                  </a:lnTo>
                  <a:lnTo>
                    <a:pt x="50" y="154"/>
                  </a:lnTo>
                  <a:lnTo>
                    <a:pt x="50" y="154"/>
                  </a:lnTo>
                  <a:lnTo>
                    <a:pt x="50" y="151"/>
                  </a:lnTo>
                  <a:lnTo>
                    <a:pt x="53" y="151"/>
                  </a:lnTo>
                  <a:lnTo>
                    <a:pt x="53" y="151"/>
                  </a:lnTo>
                  <a:lnTo>
                    <a:pt x="53" y="151"/>
                  </a:lnTo>
                  <a:lnTo>
                    <a:pt x="53" y="154"/>
                  </a:lnTo>
                  <a:lnTo>
                    <a:pt x="55" y="156"/>
                  </a:lnTo>
                  <a:lnTo>
                    <a:pt x="55" y="158"/>
                  </a:lnTo>
                  <a:lnTo>
                    <a:pt x="57" y="158"/>
                  </a:lnTo>
                  <a:lnTo>
                    <a:pt x="57" y="161"/>
                  </a:lnTo>
                  <a:lnTo>
                    <a:pt x="57" y="161"/>
                  </a:lnTo>
                  <a:lnTo>
                    <a:pt x="57" y="161"/>
                  </a:lnTo>
                  <a:lnTo>
                    <a:pt x="55" y="161"/>
                  </a:lnTo>
                  <a:lnTo>
                    <a:pt x="55" y="161"/>
                  </a:lnTo>
                  <a:lnTo>
                    <a:pt x="55" y="161"/>
                  </a:lnTo>
                  <a:lnTo>
                    <a:pt x="55" y="163"/>
                  </a:lnTo>
                  <a:lnTo>
                    <a:pt x="53" y="163"/>
                  </a:lnTo>
                  <a:lnTo>
                    <a:pt x="53" y="163"/>
                  </a:lnTo>
                  <a:lnTo>
                    <a:pt x="53" y="163"/>
                  </a:lnTo>
                  <a:lnTo>
                    <a:pt x="50" y="165"/>
                  </a:lnTo>
                  <a:lnTo>
                    <a:pt x="50" y="165"/>
                  </a:lnTo>
                  <a:lnTo>
                    <a:pt x="50" y="168"/>
                  </a:lnTo>
                  <a:lnTo>
                    <a:pt x="50" y="168"/>
                  </a:lnTo>
                  <a:lnTo>
                    <a:pt x="50" y="168"/>
                  </a:lnTo>
                  <a:lnTo>
                    <a:pt x="50" y="168"/>
                  </a:lnTo>
                  <a:lnTo>
                    <a:pt x="48" y="170"/>
                  </a:lnTo>
                  <a:lnTo>
                    <a:pt x="48" y="170"/>
                  </a:lnTo>
                  <a:lnTo>
                    <a:pt x="48" y="173"/>
                  </a:lnTo>
                  <a:lnTo>
                    <a:pt x="45" y="173"/>
                  </a:lnTo>
                  <a:lnTo>
                    <a:pt x="41" y="175"/>
                  </a:lnTo>
                  <a:lnTo>
                    <a:pt x="41" y="175"/>
                  </a:lnTo>
                  <a:lnTo>
                    <a:pt x="41" y="175"/>
                  </a:lnTo>
                  <a:lnTo>
                    <a:pt x="38" y="175"/>
                  </a:lnTo>
                  <a:lnTo>
                    <a:pt x="38" y="175"/>
                  </a:lnTo>
                  <a:lnTo>
                    <a:pt x="38" y="175"/>
                  </a:lnTo>
                  <a:lnTo>
                    <a:pt x="36" y="175"/>
                  </a:lnTo>
                  <a:lnTo>
                    <a:pt x="34" y="175"/>
                  </a:lnTo>
                  <a:lnTo>
                    <a:pt x="34" y="175"/>
                  </a:lnTo>
                  <a:lnTo>
                    <a:pt x="34" y="175"/>
                  </a:lnTo>
                  <a:lnTo>
                    <a:pt x="34" y="175"/>
                  </a:lnTo>
                  <a:lnTo>
                    <a:pt x="34" y="175"/>
                  </a:lnTo>
                  <a:lnTo>
                    <a:pt x="34" y="175"/>
                  </a:lnTo>
                  <a:lnTo>
                    <a:pt x="34" y="175"/>
                  </a:lnTo>
                  <a:lnTo>
                    <a:pt x="34" y="175"/>
                  </a:lnTo>
                  <a:lnTo>
                    <a:pt x="31" y="175"/>
                  </a:lnTo>
                  <a:lnTo>
                    <a:pt x="29" y="177"/>
                  </a:lnTo>
                  <a:lnTo>
                    <a:pt x="27" y="177"/>
                  </a:lnTo>
                  <a:lnTo>
                    <a:pt x="27" y="177"/>
                  </a:lnTo>
                  <a:lnTo>
                    <a:pt x="24" y="177"/>
                  </a:lnTo>
                  <a:lnTo>
                    <a:pt x="24" y="175"/>
                  </a:lnTo>
                  <a:lnTo>
                    <a:pt x="24" y="175"/>
                  </a:lnTo>
                  <a:lnTo>
                    <a:pt x="24" y="177"/>
                  </a:lnTo>
                  <a:lnTo>
                    <a:pt x="24" y="177"/>
                  </a:lnTo>
                  <a:lnTo>
                    <a:pt x="22" y="177"/>
                  </a:lnTo>
                  <a:lnTo>
                    <a:pt x="19" y="180"/>
                  </a:lnTo>
                  <a:lnTo>
                    <a:pt x="17" y="180"/>
                  </a:lnTo>
                  <a:lnTo>
                    <a:pt x="17" y="180"/>
                  </a:lnTo>
                  <a:lnTo>
                    <a:pt x="15" y="180"/>
                  </a:lnTo>
                  <a:lnTo>
                    <a:pt x="12" y="180"/>
                  </a:lnTo>
                  <a:lnTo>
                    <a:pt x="12" y="182"/>
                  </a:lnTo>
                  <a:lnTo>
                    <a:pt x="12" y="182"/>
                  </a:lnTo>
                  <a:lnTo>
                    <a:pt x="12" y="182"/>
                  </a:lnTo>
                  <a:lnTo>
                    <a:pt x="12" y="182"/>
                  </a:lnTo>
                  <a:lnTo>
                    <a:pt x="10" y="184"/>
                  </a:lnTo>
                  <a:lnTo>
                    <a:pt x="10" y="184"/>
                  </a:lnTo>
                  <a:lnTo>
                    <a:pt x="10" y="184"/>
                  </a:lnTo>
                  <a:lnTo>
                    <a:pt x="10" y="184"/>
                  </a:lnTo>
                  <a:lnTo>
                    <a:pt x="8" y="184"/>
                  </a:lnTo>
                  <a:lnTo>
                    <a:pt x="8" y="184"/>
                  </a:lnTo>
                  <a:lnTo>
                    <a:pt x="8" y="187"/>
                  </a:lnTo>
                  <a:lnTo>
                    <a:pt x="8" y="187"/>
                  </a:lnTo>
                  <a:lnTo>
                    <a:pt x="8" y="187"/>
                  </a:lnTo>
                  <a:lnTo>
                    <a:pt x="8" y="187"/>
                  </a:lnTo>
                  <a:lnTo>
                    <a:pt x="8" y="189"/>
                  </a:lnTo>
                  <a:lnTo>
                    <a:pt x="8" y="189"/>
                  </a:lnTo>
                  <a:lnTo>
                    <a:pt x="5" y="194"/>
                  </a:lnTo>
                  <a:lnTo>
                    <a:pt x="5" y="194"/>
                  </a:lnTo>
                  <a:lnTo>
                    <a:pt x="5" y="196"/>
                  </a:lnTo>
                  <a:lnTo>
                    <a:pt x="5" y="196"/>
                  </a:lnTo>
                  <a:lnTo>
                    <a:pt x="5" y="199"/>
                  </a:lnTo>
                  <a:lnTo>
                    <a:pt x="5" y="199"/>
                  </a:lnTo>
                  <a:lnTo>
                    <a:pt x="5" y="201"/>
                  </a:lnTo>
                  <a:lnTo>
                    <a:pt x="5" y="201"/>
                  </a:lnTo>
                  <a:lnTo>
                    <a:pt x="3" y="201"/>
                  </a:lnTo>
                  <a:lnTo>
                    <a:pt x="3" y="201"/>
                  </a:lnTo>
                  <a:lnTo>
                    <a:pt x="3" y="201"/>
                  </a:lnTo>
                  <a:lnTo>
                    <a:pt x="0" y="203"/>
                  </a:lnTo>
                  <a:lnTo>
                    <a:pt x="0" y="206"/>
                  </a:lnTo>
                  <a:lnTo>
                    <a:pt x="0" y="206"/>
                  </a:lnTo>
                  <a:lnTo>
                    <a:pt x="0" y="206"/>
                  </a:lnTo>
                  <a:lnTo>
                    <a:pt x="0" y="206"/>
                  </a:lnTo>
                  <a:lnTo>
                    <a:pt x="3" y="206"/>
                  </a:lnTo>
                  <a:lnTo>
                    <a:pt x="3" y="210"/>
                  </a:lnTo>
                  <a:lnTo>
                    <a:pt x="5" y="213"/>
                  </a:lnTo>
                  <a:lnTo>
                    <a:pt x="5" y="213"/>
                  </a:lnTo>
                  <a:lnTo>
                    <a:pt x="5" y="213"/>
                  </a:lnTo>
                  <a:lnTo>
                    <a:pt x="5" y="213"/>
                  </a:lnTo>
                  <a:lnTo>
                    <a:pt x="8" y="210"/>
                  </a:lnTo>
                  <a:lnTo>
                    <a:pt x="8" y="210"/>
                  </a:lnTo>
                  <a:lnTo>
                    <a:pt x="8" y="213"/>
                  </a:lnTo>
                  <a:lnTo>
                    <a:pt x="8" y="213"/>
                  </a:lnTo>
                  <a:lnTo>
                    <a:pt x="10" y="215"/>
                  </a:lnTo>
                  <a:lnTo>
                    <a:pt x="10" y="215"/>
                  </a:lnTo>
                  <a:lnTo>
                    <a:pt x="12" y="218"/>
                  </a:lnTo>
                  <a:lnTo>
                    <a:pt x="12" y="218"/>
                  </a:lnTo>
                  <a:lnTo>
                    <a:pt x="15" y="215"/>
                  </a:lnTo>
                  <a:lnTo>
                    <a:pt x="17" y="215"/>
                  </a:lnTo>
                  <a:lnTo>
                    <a:pt x="19" y="215"/>
                  </a:lnTo>
                  <a:lnTo>
                    <a:pt x="19" y="215"/>
                  </a:lnTo>
                  <a:lnTo>
                    <a:pt x="22" y="215"/>
                  </a:lnTo>
                  <a:lnTo>
                    <a:pt x="22" y="218"/>
                  </a:lnTo>
                  <a:lnTo>
                    <a:pt x="24" y="218"/>
                  </a:lnTo>
                  <a:lnTo>
                    <a:pt x="24" y="215"/>
                  </a:lnTo>
                  <a:lnTo>
                    <a:pt x="27" y="213"/>
                  </a:lnTo>
                  <a:lnTo>
                    <a:pt x="29" y="210"/>
                  </a:lnTo>
                  <a:lnTo>
                    <a:pt x="29" y="213"/>
                  </a:lnTo>
                  <a:lnTo>
                    <a:pt x="29" y="210"/>
                  </a:lnTo>
                  <a:lnTo>
                    <a:pt x="27" y="210"/>
                  </a:lnTo>
                  <a:lnTo>
                    <a:pt x="24" y="208"/>
                  </a:lnTo>
                  <a:lnTo>
                    <a:pt x="24" y="208"/>
                  </a:lnTo>
                  <a:lnTo>
                    <a:pt x="24" y="208"/>
                  </a:lnTo>
                  <a:lnTo>
                    <a:pt x="24" y="208"/>
                  </a:lnTo>
                  <a:lnTo>
                    <a:pt x="27" y="206"/>
                  </a:lnTo>
                  <a:lnTo>
                    <a:pt x="24" y="206"/>
                  </a:lnTo>
                  <a:lnTo>
                    <a:pt x="22" y="206"/>
                  </a:lnTo>
                  <a:lnTo>
                    <a:pt x="22" y="208"/>
                  </a:lnTo>
                  <a:lnTo>
                    <a:pt x="19" y="208"/>
                  </a:lnTo>
                  <a:lnTo>
                    <a:pt x="19" y="210"/>
                  </a:lnTo>
                  <a:lnTo>
                    <a:pt x="17" y="210"/>
                  </a:lnTo>
                  <a:lnTo>
                    <a:pt x="17" y="210"/>
                  </a:lnTo>
                  <a:lnTo>
                    <a:pt x="17" y="208"/>
                  </a:lnTo>
                  <a:lnTo>
                    <a:pt x="19" y="208"/>
                  </a:lnTo>
                  <a:lnTo>
                    <a:pt x="19" y="206"/>
                  </a:lnTo>
                  <a:lnTo>
                    <a:pt x="19" y="206"/>
                  </a:lnTo>
                  <a:lnTo>
                    <a:pt x="17" y="206"/>
                  </a:lnTo>
                  <a:lnTo>
                    <a:pt x="17" y="208"/>
                  </a:lnTo>
                  <a:lnTo>
                    <a:pt x="15" y="208"/>
                  </a:lnTo>
                  <a:lnTo>
                    <a:pt x="17" y="206"/>
                  </a:lnTo>
                  <a:lnTo>
                    <a:pt x="19" y="203"/>
                  </a:lnTo>
                  <a:lnTo>
                    <a:pt x="19" y="203"/>
                  </a:lnTo>
                  <a:lnTo>
                    <a:pt x="17" y="203"/>
                  </a:lnTo>
                  <a:lnTo>
                    <a:pt x="15" y="206"/>
                  </a:lnTo>
                  <a:lnTo>
                    <a:pt x="15" y="206"/>
                  </a:lnTo>
                  <a:lnTo>
                    <a:pt x="12" y="203"/>
                  </a:lnTo>
                  <a:lnTo>
                    <a:pt x="12" y="201"/>
                  </a:lnTo>
                  <a:lnTo>
                    <a:pt x="15" y="199"/>
                  </a:lnTo>
                  <a:lnTo>
                    <a:pt x="15" y="199"/>
                  </a:lnTo>
                  <a:lnTo>
                    <a:pt x="15" y="196"/>
                  </a:lnTo>
                  <a:lnTo>
                    <a:pt x="15" y="196"/>
                  </a:lnTo>
                  <a:lnTo>
                    <a:pt x="15" y="196"/>
                  </a:lnTo>
                  <a:lnTo>
                    <a:pt x="17" y="192"/>
                  </a:lnTo>
                  <a:lnTo>
                    <a:pt x="17" y="192"/>
                  </a:lnTo>
                  <a:lnTo>
                    <a:pt x="19" y="189"/>
                  </a:lnTo>
                  <a:lnTo>
                    <a:pt x="22" y="189"/>
                  </a:lnTo>
                  <a:lnTo>
                    <a:pt x="22" y="189"/>
                  </a:lnTo>
                  <a:lnTo>
                    <a:pt x="22" y="192"/>
                  </a:lnTo>
                  <a:lnTo>
                    <a:pt x="22" y="192"/>
                  </a:lnTo>
                  <a:lnTo>
                    <a:pt x="27" y="189"/>
                  </a:lnTo>
                  <a:lnTo>
                    <a:pt x="31" y="189"/>
                  </a:lnTo>
                  <a:lnTo>
                    <a:pt x="34" y="187"/>
                  </a:lnTo>
                  <a:lnTo>
                    <a:pt x="36" y="187"/>
                  </a:lnTo>
                  <a:lnTo>
                    <a:pt x="34" y="184"/>
                  </a:lnTo>
                  <a:lnTo>
                    <a:pt x="36" y="182"/>
                  </a:lnTo>
                  <a:lnTo>
                    <a:pt x="36" y="182"/>
                  </a:lnTo>
                  <a:lnTo>
                    <a:pt x="38" y="182"/>
                  </a:lnTo>
                  <a:lnTo>
                    <a:pt x="38" y="182"/>
                  </a:lnTo>
                  <a:lnTo>
                    <a:pt x="38" y="182"/>
                  </a:lnTo>
                  <a:lnTo>
                    <a:pt x="38" y="182"/>
                  </a:lnTo>
                  <a:lnTo>
                    <a:pt x="38" y="182"/>
                  </a:lnTo>
                  <a:lnTo>
                    <a:pt x="41" y="182"/>
                  </a:lnTo>
                  <a:lnTo>
                    <a:pt x="41" y="184"/>
                  </a:lnTo>
                  <a:lnTo>
                    <a:pt x="41" y="182"/>
                  </a:lnTo>
                  <a:lnTo>
                    <a:pt x="41" y="182"/>
                  </a:lnTo>
                  <a:lnTo>
                    <a:pt x="41" y="182"/>
                  </a:lnTo>
                  <a:lnTo>
                    <a:pt x="41" y="180"/>
                  </a:lnTo>
                  <a:lnTo>
                    <a:pt x="43" y="180"/>
                  </a:lnTo>
                  <a:lnTo>
                    <a:pt x="43" y="180"/>
                  </a:lnTo>
                  <a:lnTo>
                    <a:pt x="43" y="180"/>
                  </a:lnTo>
                  <a:lnTo>
                    <a:pt x="43" y="180"/>
                  </a:lnTo>
                  <a:lnTo>
                    <a:pt x="43" y="182"/>
                  </a:lnTo>
                  <a:lnTo>
                    <a:pt x="43" y="182"/>
                  </a:lnTo>
                  <a:lnTo>
                    <a:pt x="43" y="182"/>
                  </a:lnTo>
                  <a:lnTo>
                    <a:pt x="43" y="182"/>
                  </a:lnTo>
                  <a:lnTo>
                    <a:pt x="45" y="184"/>
                  </a:lnTo>
                  <a:lnTo>
                    <a:pt x="45" y="184"/>
                  </a:lnTo>
                  <a:lnTo>
                    <a:pt x="43" y="184"/>
                  </a:lnTo>
                  <a:lnTo>
                    <a:pt x="43" y="184"/>
                  </a:lnTo>
                  <a:lnTo>
                    <a:pt x="41" y="184"/>
                  </a:lnTo>
                  <a:lnTo>
                    <a:pt x="41" y="187"/>
                  </a:lnTo>
                  <a:lnTo>
                    <a:pt x="43" y="189"/>
                  </a:lnTo>
                  <a:lnTo>
                    <a:pt x="43" y="187"/>
                  </a:lnTo>
                  <a:lnTo>
                    <a:pt x="43" y="187"/>
                  </a:lnTo>
                  <a:lnTo>
                    <a:pt x="45" y="187"/>
                  </a:lnTo>
                  <a:lnTo>
                    <a:pt x="45" y="187"/>
                  </a:lnTo>
                  <a:lnTo>
                    <a:pt x="45" y="187"/>
                  </a:lnTo>
                  <a:lnTo>
                    <a:pt x="48" y="187"/>
                  </a:lnTo>
                  <a:lnTo>
                    <a:pt x="50" y="187"/>
                  </a:lnTo>
                  <a:lnTo>
                    <a:pt x="50" y="187"/>
                  </a:lnTo>
                  <a:lnTo>
                    <a:pt x="50" y="187"/>
                  </a:lnTo>
                  <a:lnTo>
                    <a:pt x="50" y="189"/>
                  </a:lnTo>
                  <a:lnTo>
                    <a:pt x="50" y="192"/>
                  </a:lnTo>
                  <a:lnTo>
                    <a:pt x="53" y="192"/>
                  </a:lnTo>
                  <a:lnTo>
                    <a:pt x="53" y="189"/>
                  </a:lnTo>
                  <a:lnTo>
                    <a:pt x="53" y="189"/>
                  </a:lnTo>
                  <a:lnTo>
                    <a:pt x="55" y="189"/>
                  </a:lnTo>
                  <a:lnTo>
                    <a:pt x="55" y="192"/>
                  </a:lnTo>
                  <a:lnTo>
                    <a:pt x="55" y="192"/>
                  </a:lnTo>
                  <a:lnTo>
                    <a:pt x="55" y="192"/>
                  </a:lnTo>
                  <a:lnTo>
                    <a:pt x="55" y="189"/>
                  </a:lnTo>
                  <a:lnTo>
                    <a:pt x="57" y="189"/>
                  </a:lnTo>
                  <a:lnTo>
                    <a:pt x="57" y="189"/>
                  </a:lnTo>
                  <a:lnTo>
                    <a:pt x="60" y="189"/>
                  </a:lnTo>
                  <a:lnTo>
                    <a:pt x="60" y="189"/>
                  </a:lnTo>
                  <a:lnTo>
                    <a:pt x="62" y="187"/>
                  </a:lnTo>
                  <a:lnTo>
                    <a:pt x="62" y="187"/>
                  </a:lnTo>
                  <a:lnTo>
                    <a:pt x="64" y="182"/>
                  </a:lnTo>
                  <a:lnTo>
                    <a:pt x="64" y="182"/>
                  </a:lnTo>
                  <a:lnTo>
                    <a:pt x="67" y="182"/>
                  </a:lnTo>
                  <a:lnTo>
                    <a:pt x="67" y="182"/>
                  </a:lnTo>
                  <a:lnTo>
                    <a:pt x="67" y="182"/>
                  </a:lnTo>
                  <a:lnTo>
                    <a:pt x="64" y="184"/>
                  </a:lnTo>
                  <a:lnTo>
                    <a:pt x="67" y="184"/>
                  </a:lnTo>
                  <a:lnTo>
                    <a:pt x="67" y="184"/>
                  </a:lnTo>
                  <a:lnTo>
                    <a:pt x="69" y="182"/>
                  </a:lnTo>
                  <a:lnTo>
                    <a:pt x="69" y="182"/>
                  </a:lnTo>
                  <a:lnTo>
                    <a:pt x="69" y="182"/>
                  </a:lnTo>
                  <a:lnTo>
                    <a:pt x="72" y="180"/>
                  </a:lnTo>
                  <a:lnTo>
                    <a:pt x="74" y="180"/>
                  </a:lnTo>
                  <a:lnTo>
                    <a:pt x="76" y="180"/>
                  </a:lnTo>
                  <a:lnTo>
                    <a:pt x="79" y="180"/>
                  </a:lnTo>
                  <a:lnTo>
                    <a:pt x="79" y="177"/>
                  </a:lnTo>
                  <a:lnTo>
                    <a:pt x="81" y="177"/>
                  </a:lnTo>
                  <a:lnTo>
                    <a:pt x="81" y="177"/>
                  </a:lnTo>
                  <a:lnTo>
                    <a:pt x="79" y="180"/>
                  </a:lnTo>
                  <a:lnTo>
                    <a:pt x="81" y="180"/>
                  </a:lnTo>
                  <a:lnTo>
                    <a:pt x="83" y="180"/>
                  </a:lnTo>
                  <a:lnTo>
                    <a:pt x="83" y="180"/>
                  </a:lnTo>
                  <a:lnTo>
                    <a:pt x="86" y="180"/>
                  </a:lnTo>
                  <a:lnTo>
                    <a:pt x="86" y="180"/>
                  </a:lnTo>
                  <a:lnTo>
                    <a:pt x="88" y="182"/>
                  </a:lnTo>
                  <a:lnTo>
                    <a:pt x="90" y="182"/>
                  </a:lnTo>
                  <a:lnTo>
                    <a:pt x="90" y="182"/>
                  </a:lnTo>
                  <a:lnTo>
                    <a:pt x="90" y="184"/>
                  </a:lnTo>
                  <a:lnTo>
                    <a:pt x="93" y="184"/>
                  </a:lnTo>
                  <a:lnTo>
                    <a:pt x="93" y="184"/>
                  </a:lnTo>
                  <a:lnTo>
                    <a:pt x="93" y="184"/>
                  </a:lnTo>
                  <a:lnTo>
                    <a:pt x="95" y="184"/>
                  </a:lnTo>
                  <a:lnTo>
                    <a:pt x="95" y="184"/>
                  </a:lnTo>
                  <a:lnTo>
                    <a:pt x="95" y="187"/>
                  </a:lnTo>
                  <a:lnTo>
                    <a:pt x="98" y="187"/>
                  </a:lnTo>
                  <a:lnTo>
                    <a:pt x="98" y="187"/>
                  </a:lnTo>
                  <a:lnTo>
                    <a:pt x="100" y="187"/>
                  </a:lnTo>
                  <a:lnTo>
                    <a:pt x="98" y="189"/>
                  </a:lnTo>
                  <a:lnTo>
                    <a:pt x="95" y="189"/>
                  </a:lnTo>
                  <a:lnTo>
                    <a:pt x="88" y="192"/>
                  </a:lnTo>
                  <a:lnTo>
                    <a:pt x="83" y="192"/>
                  </a:lnTo>
                  <a:lnTo>
                    <a:pt x="79" y="189"/>
                  </a:lnTo>
                  <a:lnTo>
                    <a:pt x="79" y="189"/>
                  </a:lnTo>
                  <a:lnTo>
                    <a:pt x="76" y="192"/>
                  </a:lnTo>
                  <a:lnTo>
                    <a:pt x="76" y="192"/>
                  </a:lnTo>
                  <a:lnTo>
                    <a:pt x="76" y="192"/>
                  </a:lnTo>
                  <a:lnTo>
                    <a:pt x="74" y="192"/>
                  </a:lnTo>
                  <a:lnTo>
                    <a:pt x="74" y="189"/>
                  </a:lnTo>
                  <a:lnTo>
                    <a:pt x="69" y="189"/>
                  </a:lnTo>
                  <a:lnTo>
                    <a:pt x="69" y="192"/>
                  </a:lnTo>
                  <a:lnTo>
                    <a:pt x="69" y="192"/>
                  </a:lnTo>
                  <a:lnTo>
                    <a:pt x="69" y="194"/>
                  </a:lnTo>
                  <a:lnTo>
                    <a:pt x="69" y="194"/>
                  </a:lnTo>
                  <a:lnTo>
                    <a:pt x="72" y="194"/>
                  </a:lnTo>
                  <a:lnTo>
                    <a:pt x="74" y="194"/>
                  </a:lnTo>
                  <a:lnTo>
                    <a:pt x="74" y="194"/>
                  </a:lnTo>
                  <a:lnTo>
                    <a:pt x="76" y="192"/>
                  </a:lnTo>
                  <a:lnTo>
                    <a:pt x="79" y="192"/>
                  </a:lnTo>
                  <a:lnTo>
                    <a:pt x="100" y="189"/>
                  </a:lnTo>
                  <a:lnTo>
                    <a:pt x="102" y="192"/>
                  </a:lnTo>
                  <a:lnTo>
                    <a:pt x="102" y="192"/>
                  </a:lnTo>
                  <a:lnTo>
                    <a:pt x="102" y="192"/>
                  </a:lnTo>
                  <a:lnTo>
                    <a:pt x="105" y="192"/>
                  </a:lnTo>
                  <a:lnTo>
                    <a:pt x="105" y="192"/>
                  </a:lnTo>
                  <a:lnTo>
                    <a:pt x="105" y="192"/>
                  </a:lnTo>
                  <a:lnTo>
                    <a:pt x="105" y="192"/>
                  </a:lnTo>
                  <a:lnTo>
                    <a:pt x="109" y="189"/>
                  </a:lnTo>
                  <a:lnTo>
                    <a:pt x="112" y="189"/>
                  </a:lnTo>
                  <a:lnTo>
                    <a:pt x="131" y="187"/>
                  </a:lnTo>
                  <a:lnTo>
                    <a:pt x="133" y="184"/>
                  </a:lnTo>
                  <a:lnTo>
                    <a:pt x="133" y="184"/>
                  </a:lnTo>
                  <a:lnTo>
                    <a:pt x="135" y="182"/>
                  </a:lnTo>
                  <a:lnTo>
                    <a:pt x="135" y="182"/>
                  </a:lnTo>
                  <a:lnTo>
                    <a:pt x="135" y="182"/>
                  </a:lnTo>
                  <a:lnTo>
                    <a:pt x="135" y="180"/>
                  </a:lnTo>
                  <a:lnTo>
                    <a:pt x="135" y="180"/>
                  </a:lnTo>
                  <a:lnTo>
                    <a:pt x="135" y="177"/>
                  </a:lnTo>
                  <a:lnTo>
                    <a:pt x="133" y="177"/>
                  </a:lnTo>
                  <a:lnTo>
                    <a:pt x="131" y="175"/>
                  </a:lnTo>
                  <a:lnTo>
                    <a:pt x="131" y="175"/>
                  </a:lnTo>
                  <a:lnTo>
                    <a:pt x="131" y="175"/>
                  </a:lnTo>
                  <a:lnTo>
                    <a:pt x="131" y="175"/>
                  </a:lnTo>
                  <a:lnTo>
                    <a:pt x="133" y="175"/>
                  </a:lnTo>
                  <a:lnTo>
                    <a:pt x="131" y="175"/>
                  </a:lnTo>
                  <a:lnTo>
                    <a:pt x="131" y="173"/>
                  </a:lnTo>
                  <a:lnTo>
                    <a:pt x="131" y="173"/>
                  </a:lnTo>
                  <a:lnTo>
                    <a:pt x="131" y="173"/>
                  </a:lnTo>
                  <a:lnTo>
                    <a:pt x="131" y="173"/>
                  </a:lnTo>
                  <a:lnTo>
                    <a:pt x="131" y="173"/>
                  </a:lnTo>
                  <a:lnTo>
                    <a:pt x="128" y="173"/>
                  </a:lnTo>
                  <a:lnTo>
                    <a:pt x="128" y="173"/>
                  </a:lnTo>
                  <a:lnTo>
                    <a:pt x="128" y="173"/>
                  </a:lnTo>
                  <a:lnTo>
                    <a:pt x="126" y="168"/>
                  </a:lnTo>
                  <a:lnTo>
                    <a:pt x="126" y="168"/>
                  </a:lnTo>
                  <a:lnTo>
                    <a:pt x="126" y="165"/>
                  </a:lnTo>
                  <a:lnTo>
                    <a:pt x="128" y="165"/>
                  </a:lnTo>
                  <a:lnTo>
                    <a:pt x="128" y="163"/>
                  </a:lnTo>
                  <a:lnTo>
                    <a:pt x="131" y="163"/>
                  </a:lnTo>
                  <a:lnTo>
                    <a:pt x="133" y="163"/>
                  </a:lnTo>
                  <a:lnTo>
                    <a:pt x="135" y="161"/>
                  </a:lnTo>
                  <a:lnTo>
                    <a:pt x="135" y="161"/>
                  </a:lnTo>
                  <a:lnTo>
                    <a:pt x="138" y="161"/>
                  </a:lnTo>
                  <a:lnTo>
                    <a:pt x="138" y="161"/>
                  </a:lnTo>
                  <a:lnTo>
                    <a:pt x="138" y="161"/>
                  </a:lnTo>
                  <a:lnTo>
                    <a:pt x="140" y="161"/>
                  </a:lnTo>
                  <a:lnTo>
                    <a:pt x="140" y="161"/>
                  </a:lnTo>
                  <a:lnTo>
                    <a:pt x="140" y="158"/>
                  </a:lnTo>
                  <a:lnTo>
                    <a:pt x="143" y="158"/>
                  </a:lnTo>
                  <a:lnTo>
                    <a:pt x="143" y="158"/>
                  </a:lnTo>
                  <a:lnTo>
                    <a:pt x="145" y="158"/>
                  </a:lnTo>
                  <a:lnTo>
                    <a:pt x="145" y="158"/>
                  </a:lnTo>
                  <a:lnTo>
                    <a:pt x="145" y="158"/>
                  </a:lnTo>
                  <a:lnTo>
                    <a:pt x="145" y="161"/>
                  </a:lnTo>
                  <a:lnTo>
                    <a:pt x="145" y="163"/>
                  </a:lnTo>
                  <a:lnTo>
                    <a:pt x="145" y="165"/>
                  </a:lnTo>
                  <a:lnTo>
                    <a:pt x="145" y="165"/>
                  </a:lnTo>
                  <a:lnTo>
                    <a:pt x="145" y="165"/>
                  </a:lnTo>
                  <a:lnTo>
                    <a:pt x="143" y="165"/>
                  </a:lnTo>
                  <a:lnTo>
                    <a:pt x="143" y="168"/>
                  </a:lnTo>
                  <a:lnTo>
                    <a:pt x="143" y="168"/>
                  </a:lnTo>
                  <a:lnTo>
                    <a:pt x="143" y="168"/>
                  </a:lnTo>
                  <a:lnTo>
                    <a:pt x="145" y="168"/>
                  </a:lnTo>
                  <a:lnTo>
                    <a:pt x="140" y="170"/>
                  </a:lnTo>
                  <a:lnTo>
                    <a:pt x="140" y="173"/>
                  </a:lnTo>
                  <a:lnTo>
                    <a:pt x="138" y="175"/>
                  </a:lnTo>
                  <a:lnTo>
                    <a:pt x="138" y="177"/>
                  </a:lnTo>
                  <a:lnTo>
                    <a:pt x="138" y="177"/>
                  </a:lnTo>
                  <a:lnTo>
                    <a:pt x="138" y="177"/>
                  </a:lnTo>
                  <a:lnTo>
                    <a:pt x="140" y="177"/>
                  </a:lnTo>
                  <a:lnTo>
                    <a:pt x="140" y="180"/>
                  </a:lnTo>
                  <a:lnTo>
                    <a:pt x="140" y="180"/>
                  </a:lnTo>
                  <a:lnTo>
                    <a:pt x="140" y="180"/>
                  </a:lnTo>
                  <a:lnTo>
                    <a:pt x="138" y="180"/>
                  </a:lnTo>
                  <a:lnTo>
                    <a:pt x="138" y="180"/>
                  </a:lnTo>
                  <a:lnTo>
                    <a:pt x="138" y="180"/>
                  </a:lnTo>
                  <a:lnTo>
                    <a:pt x="138" y="180"/>
                  </a:lnTo>
                  <a:lnTo>
                    <a:pt x="140" y="182"/>
                  </a:lnTo>
                  <a:lnTo>
                    <a:pt x="140" y="182"/>
                  </a:lnTo>
                  <a:lnTo>
                    <a:pt x="143" y="182"/>
                  </a:lnTo>
                  <a:lnTo>
                    <a:pt x="143" y="182"/>
                  </a:lnTo>
                  <a:lnTo>
                    <a:pt x="145" y="184"/>
                  </a:lnTo>
                  <a:lnTo>
                    <a:pt x="152" y="184"/>
                  </a:lnTo>
                  <a:lnTo>
                    <a:pt x="159" y="184"/>
                  </a:lnTo>
                  <a:lnTo>
                    <a:pt x="166" y="184"/>
                  </a:lnTo>
                  <a:lnTo>
                    <a:pt x="171" y="184"/>
                  </a:lnTo>
                  <a:lnTo>
                    <a:pt x="171" y="184"/>
                  </a:lnTo>
                  <a:lnTo>
                    <a:pt x="173" y="182"/>
                  </a:lnTo>
                  <a:lnTo>
                    <a:pt x="173" y="182"/>
                  </a:lnTo>
                  <a:lnTo>
                    <a:pt x="176" y="182"/>
                  </a:lnTo>
                  <a:lnTo>
                    <a:pt x="178" y="182"/>
                  </a:lnTo>
                  <a:lnTo>
                    <a:pt x="185" y="182"/>
                  </a:lnTo>
                  <a:lnTo>
                    <a:pt x="197" y="182"/>
                  </a:lnTo>
                  <a:lnTo>
                    <a:pt x="211" y="182"/>
                  </a:lnTo>
                  <a:lnTo>
                    <a:pt x="221" y="182"/>
                  </a:lnTo>
                  <a:lnTo>
                    <a:pt x="223" y="182"/>
                  </a:lnTo>
                  <a:lnTo>
                    <a:pt x="223" y="184"/>
                  </a:lnTo>
                  <a:lnTo>
                    <a:pt x="225" y="184"/>
                  </a:lnTo>
                  <a:lnTo>
                    <a:pt x="225" y="184"/>
                  </a:lnTo>
                  <a:lnTo>
                    <a:pt x="225" y="182"/>
                  </a:lnTo>
                  <a:lnTo>
                    <a:pt x="225" y="182"/>
                  </a:lnTo>
                  <a:lnTo>
                    <a:pt x="225" y="182"/>
                  </a:lnTo>
                  <a:lnTo>
                    <a:pt x="225" y="182"/>
                  </a:lnTo>
                  <a:lnTo>
                    <a:pt x="223" y="182"/>
                  </a:lnTo>
                  <a:lnTo>
                    <a:pt x="223" y="180"/>
                  </a:lnTo>
                  <a:lnTo>
                    <a:pt x="223" y="177"/>
                  </a:lnTo>
                  <a:lnTo>
                    <a:pt x="223" y="177"/>
                  </a:lnTo>
                  <a:lnTo>
                    <a:pt x="225" y="177"/>
                  </a:lnTo>
                  <a:lnTo>
                    <a:pt x="225" y="177"/>
                  </a:lnTo>
                  <a:lnTo>
                    <a:pt x="225" y="177"/>
                  </a:lnTo>
                  <a:lnTo>
                    <a:pt x="225" y="177"/>
                  </a:lnTo>
                  <a:lnTo>
                    <a:pt x="225" y="175"/>
                  </a:lnTo>
                  <a:lnTo>
                    <a:pt x="225" y="175"/>
                  </a:lnTo>
                  <a:lnTo>
                    <a:pt x="228" y="173"/>
                  </a:lnTo>
                  <a:lnTo>
                    <a:pt x="228" y="173"/>
                  </a:lnTo>
                  <a:lnTo>
                    <a:pt x="228" y="173"/>
                  </a:lnTo>
                  <a:lnTo>
                    <a:pt x="228" y="173"/>
                  </a:lnTo>
                  <a:lnTo>
                    <a:pt x="228" y="173"/>
                  </a:lnTo>
                  <a:lnTo>
                    <a:pt x="230" y="170"/>
                  </a:lnTo>
                  <a:lnTo>
                    <a:pt x="232" y="168"/>
                  </a:lnTo>
                  <a:lnTo>
                    <a:pt x="232" y="168"/>
                  </a:lnTo>
                  <a:lnTo>
                    <a:pt x="235" y="168"/>
                  </a:lnTo>
                  <a:lnTo>
                    <a:pt x="235" y="168"/>
                  </a:lnTo>
                  <a:lnTo>
                    <a:pt x="235" y="165"/>
                  </a:lnTo>
                  <a:lnTo>
                    <a:pt x="237" y="165"/>
                  </a:lnTo>
                  <a:lnTo>
                    <a:pt x="237" y="163"/>
                  </a:lnTo>
                  <a:lnTo>
                    <a:pt x="235" y="165"/>
                  </a:lnTo>
                  <a:lnTo>
                    <a:pt x="235" y="165"/>
                  </a:lnTo>
                  <a:lnTo>
                    <a:pt x="232" y="165"/>
                  </a:lnTo>
                  <a:lnTo>
                    <a:pt x="232" y="165"/>
                  </a:lnTo>
                  <a:lnTo>
                    <a:pt x="230" y="168"/>
                  </a:lnTo>
                  <a:lnTo>
                    <a:pt x="230" y="168"/>
                  </a:lnTo>
                  <a:lnTo>
                    <a:pt x="230" y="165"/>
                  </a:lnTo>
                  <a:lnTo>
                    <a:pt x="228" y="163"/>
                  </a:lnTo>
                  <a:lnTo>
                    <a:pt x="225" y="161"/>
                  </a:lnTo>
                  <a:lnTo>
                    <a:pt x="225" y="158"/>
                  </a:lnTo>
                  <a:lnTo>
                    <a:pt x="225" y="154"/>
                  </a:lnTo>
                  <a:lnTo>
                    <a:pt x="228" y="149"/>
                  </a:lnTo>
                  <a:lnTo>
                    <a:pt x="228" y="147"/>
                  </a:lnTo>
                  <a:lnTo>
                    <a:pt x="232" y="147"/>
                  </a:lnTo>
                  <a:lnTo>
                    <a:pt x="232" y="144"/>
                  </a:lnTo>
                  <a:lnTo>
                    <a:pt x="232" y="144"/>
                  </a:lnTo>
                  <a:lnTo>
                    <a:pt x="235" y="144"/>
                  </a:lnTo>
                  <a:lnTo>
                    <a:pt x="235" y="142"/>
                  </a:lnTo>
                  <a:lnTo>
                    <a:pt x="235" y="142"/>
                  </a:lnTo>
                  <a:lnTo>
                    <a:pt x="235" y="142"/>
                  </a:lnTo>
                  <a:lnTo>
                    <a:pt x="237" y="142"/>
                  </a:lnTo>
                  <a:lnTo>
                    <a:pt x="237" y="139"/>
                  </a:lnTo>
                  <a:lnTo>
                    <a:pt x="240" y="137"/>
                  </a:lnTo>
                  <a:lnTo>
                    <a:pt x="242" y="137"/>
                  </a:lnTo>
                  <a:lnTo>
                    <a:pt x="242" y="135"/>
                  </a:lnTo>
                  <a:lnTo>
                    <a:pt x="244" y="135"/>
                  </a:lnTo>
                  <a:lnTo>
                    <a:pt x="244" y="132"/>
                  </a:lnTo>
                  <a:lnTo>
                    <a:pt x="244" y="132"/>
                  </a:lnTo>
                  <a:lnTo>
                    <a:pt x="247" y="130"/>
                  </a:lnTo>
                  <a:lnTo>
                    <a:pt x="251" y="125"/>
                  </a:lnTo>
                  <a:lnTo>
                    <a:pt x="261" y="123"/>
                  </a:lnTo>
                  <a:lnTo>
                    <a:pt x="268" y="120"/>
                  </a:lnTo>
                  <a:lnTo>
                    <a:pt x="277" y="116"/>
                  </a:lnTo>
                  <a:lnTo>
                    <a:pt x="285" y="113"/>
                  </a:lnTo>
                  <a:lnTo>
                    <a:pt x="294" y="111"/>
                  </a:lnTo>
                  <a:lnTo>
                    <a:pt x="306" y="104"/>
                  </a:lnTo>
                  <a:lnTo>
                    <a:pt x="306" y="102"/>
                  </a:lnTo>
                  <a:lnTo>
                    <a:pt x="306" y="97"/>
                  </a:lnTo>
                  <a:lnTo>
                    <a:pt x="304" y="87"/>
                  </a:lnTo>
                  <a:lnTo>
                    <a:pt x="304" y="78"/>
                  </a:lnTo>
                  <a:lnTo>
                    <a:pt x="304" y="73"/>
                  </a:lnTo>
                  <a:lnTo>
                    <a:pt x="304" y="68"/>
                  </a:lnTo>
                  <a:lnTo>
                    <a:pt x="299" y="66"/>
                  </a:lnTo>
                  <a:lnTo>
                    <a:pt x="299" y="61"/>
                  </a:lnTo>
                  <a:lnTo>
                    <a:pt x="299" y="59"/>
                  </a:lnTo>
                  <a:lnTo>
                    <a:pt x="301" y="57"/>
                  </a:lnTo>
                  <a:lnTo>
                    <a:pt x="304" y="57"/>
                  </a:lnTo>
                  <a:lnTo>
                    <a:pt x="306" y="52"/>
                  </a:lnTo>
                  <a:lnTo>
                    <a:pt x="308" y="49"/>
                  </a:lnTo>
                  <a:lnTo>
                    <a:pt x="308" y="47"/>
                  </a:lnTo>
                  <a:lnTo>
                    <a:pt x="308" y="45"/>
                  </a:lnTo>
                  <a:lnTo>
                    <a:pt x="308" y="45"/>
                  </a:lnTo>
                  <a:close/>
                  <a:moveTo>
                    <a:pt x="62" y="199"/>
                  </a:moveTo>
                  <a:lnTo>
                    <a:pt x="60" y="199"/>
                  </a:lnTo>
                  <a:lnTo>
                    <a:pt x="60" y="199"/>
                  </a:lnTo>
                  <a:lnTo>
                    <a:pt x="60" y="199"/>
                  </a:lnTo>
                  <a:lnTo>
                    <a:pt x="60" y="196"/>
                  </a:lnTo>
                  <a:lnTo>
                    <a:pt x="60" y="196"/>
                  </a:lnTo>
                  <a:lnTo>
                    <a:pt x="60" y="196"/>
                  </a:lnTo>
                  <a:lnTo>
                    <a:pt x="60" y="196"/>
                  </a:lnTo>
                  <a:lnTo>
                    <a:pt x="60" y="196"/>
                  </a:lnTo>
                  <a:lnTo>
                    <a:pt x="60" y="199"/>
                  </a:lnTo>
                  <a:lnTo>
                    <a:pt x="57" y="199"/>
                  </a:lnTo>
                  <a:lnTo>
                    <a:pt x="57" y="196"/>
                  </a:lnTo>
                  <a:lnTo>
                    <a:pt x="57" y="196"/>
                  </a:lnTo>
                  <a:lnTo>
                    <a:pt x="55" y="196"/>
                  </a:lnTo>
                  <a:lnTo>
                    <a:pt x="55" y="196"/>
                  </a:lnTo>
                  <a:lnTo>
                    <a:pt x="53" y="196"/>
                  </a:lnTo>
                  <a:lnTo>
                    <a:pt x="53" y="196"/>
                  </a:lnTo>
                  <a:lnTo>
                    <a:pt x="53" y="196"/>
                  </a:lnTo>
                  <a:lnTo>
                    <a:pt x="55" y="194"/>
                  </a:lnTo>
                  <a:lnTo>
                    <a:pt x="55" y="194"/>
                  </a:lnTo>
                  <a:lnTo>
                    <a:pt x="55" y="194"/>
                  </a:lnTo>
                  <a:lnTo>
                    <a:pt x="53" y="194"/>
                  </a:lnTo>
                  <a:lnTo>
                    <a:pt x="53" y="194"/>
                  </a:lnTo>
                  <a:lnTo>
                    <a:pt x="53" y="194"/>
                  </a:lnTo>
                  <a:lnTo>
                    <a:pt x="50" y="194"/>
                  </a:lnTo>
                  <a:lnTo>
                    <a:pt x="50" y="194"/>
                  </a:lnTo>
                  <a:lnTo>
                    <a:pt x="50" y="194"/>
                  </a:lnTo>
                  <a:lnTo>
                    <a:pt x="50" y="192"/>
                  </a:lnTo>
                  <a:lnTo>
                    <a:pt x="50" y="192"/>
                  </a:lnTo>
                  <a:lnTo>
                    <a:pt x="50" y="194"/>
                  </a:lnTo>
                  <a:lnTo>
                    <a:pt x="50" y="194"/>
                  </a:lnTo>
                  <a:lnTo>
                    <a:pt x="48" y="196"/>
                  </a:lnTo>
                  <a:lnTo>
                    <a:pt x="48" y="196"/>
                  </a:lnTo>
                  <a:lnTo>
                    <a:pt x="45" y="196"/>
                  </a:lnTo>
                  <a:lnTo>
                    <a:pt x="43" y="199"/>
                  </a:lnTo>
                  <a:lnTo>
                    <a:pt x="41" y="201"/>
                  </a:lnTo>
                  <a:lnTo>
                    <a:pt x="41" y="201"/>
                  </a:lnTo>
                  <a:lnTo>
                    <a:pt x="41" y="201"/>
                  </a:lnTo>
                  <a:lnTo>
                    <a:pt x="41" y="201"/>
                  </a:lnTo>
                  <a:lnTo>
                    <a:pt x="41" y="201"/>
                  </a:lnTo>
                  <a:lnTo>
                    <a:pt x="41" y="201"/>
                  </a:lnTo>
                  <a:lnTo>
                    <a:pt x="43" y="201"/>
                  </a:lnTo>
                  <a:lnTo>
                    <a:pt x="43" y="203"/>
                  </a:lnTo>
                  <a:lnTo>
                    <a:pt x="43" y="203"/>
                  </a:lnTo>
                  <a:lnTo>
                    <a:pt x="43" y="203"/>
                  </a:lnTo>
                  <a:lnTo>
                    <a:pt x="43" y="206"/>
                  </a:lnTo>
                  <a:lnTo>
                    <a:pt x="43" y="206"/>
                  </a:lnTo>
                  <a:lnTo>
                    <a:pt x="43" y="206"/>
                  </a:lnTo>
                  <a:lnTo>
                    <a:pt x="43" y="206"/>
                  </a:lnTo>
                  <a:lnTo>
                    <a:pt x="43" y="206"/>
                  </a:lnTo>
                  <a:lnTo>
                    <a:pt x="43" y="203"/>
                  </a:lnTo>
                  <a:lnTo>
                    <a:pt x="45" y="203"/>
                  </a:lnTo>
                  <a:lnTo>
                    <a:pt x="45" y="201"/>
                  </a:lnTo>
                  <a:lnTo>
                    <a:pt x="45" y="201"/>
                  </a:lnTo>
                  <a:lnTo>
                    <a:pt x="48" y="201"/>
                  </a:lnTo>
                  <a:lnTo>
                    <a:pt x="48" y="201"/>
                  </a:lnTo>
                  <a:lnTo>
                    <a:pt x="50" y="203"/>
                  </a:lnTo>
                  <a:lnTo>
                    <a:pt x="50" y="203"/>
                  </a:lnTo>
                  <a:lnTo>
                    <a:pt x="50" y="203"/>
                  </a:lnTo>
                  <a:lnTo>
                    <a:pt x="55" y="203"/>
                  </a:lnTo>
                  <a:lnTo>
                    <a:pt x="55" y="201"/>
                  </a:lnTo>
                  <a:lnTo>
                    <a:pt x="55" y="201"/>
                  </a:lnTo>
                  <a:lnTo>
                    <a:pt x="57" y="201"/>
                  </a:lnTo>
                  <a:lnTo>
                    <a:pt x="57" y="201"/>
                  </a:lnTo>
                  <a:lnTo>
                    <a:pt x="57" y="201"/>
                  </a:lnTo>
                  <a:lnTo>
                    <a:pt x="60" y="201"/>
                  </a:lnTo>
                  <a:lnTo>
                    <a:pt x="60" y="201"/>
                  </a:lnTo>
                  <a:lnTo>
                    <a:pt x="60" y="201"/>
                  </a:lnTo>
                  <a:lnTo>
                    <a:pt x="60" y="201"/>
                  </a:lnTo>
                  <a:lnTo>
                    <a:pt x="60" y="201"/>
                  </a:lnTo>
                  <a:lnTo>
                    <a:pt x="60" y="201"/>
                  </a:lnTo>
                  <a:lnTo>
                    <a:pt x="60" y="201"/>
                  </a:lnTo>
                  <a:lnTo>
                    <a:pt x="62" y="201"/>
                  </a:lnTo>
                  <a:lnTo>
                    <a:pt x="62" y="201"/>
                  </a:lnTo>
                  <a:lnTo>
                    <a:pt x="62" y="201"/>
                  </a:lnTo>
                  <a:lnTo>
                    <a:pt x="62" y="201"/>
                  </a:lnTo>
                  <a:lnTo>
                    <a:pt x="62" y="199"/>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4"/>
            <p:cNvSpPr>
              <a:spLocks/>
            </p:cNvSpPr>
            <p:nvPr/>
          </p:nvSpPr>
          <p:spPr bwMode="auto">
            <a:xfrm>
              <a:off x="4265" y="1180"/>
              <a:ext cx="438" cy="639"/>
            </a:xfrm>
            <a:custGeom>
              <a:avLst/>
              <a:gdLst>
                <a:gd name="T0" fmla="*/ 412 w 438"/>
                <a:gd name="T1" fmla="*/ 296 h 639"/>
                <a:gd name="T2" fmla="*/ 398 w 438"/>
                <a:gd name="T3" fmla="*/ 237 h 639"/>
                <a:gd name="T4" fmla="*/ 386 w 438"/>
                <a:gd name="T5" fmla="*/ 187 h 639"/>
                <a:gd name="T6" fmla="*/ 372 w 438"/>
                <a:gd name="T7" fmla="*/ 145 h 639"/>
                <a:gd name="T8" fmla="*/ 372 w 438"/>
                <a:gd name="T9" fmla="*/ 88 h 639"/>
                <a:gd name="T10" fmla="*/ 362 w 438"/>
                <a:gd name="T11" fmla="*/ 40 h 639"/>
                <a:gd name="T12" fmla="*/ 364 w 438"/>
                <a:gd name="T13" fmla="*/ 14 h 639"/>
                <a:gd name="T14" fmla="*/ 350 w 438"/>
                <a:gd name="T15" fmla="*/ 12 h 639"/>
                <a:gd name="T16" fmla="*/ 329 w 438"/>
                <a:gd name="T17" fmla="*/ 0 h 639"/>
                <a:gd name="T18" fmla="*/ 324 w 438"/>
                <a:gd name="T19" fmla="*/ 21 h 639"/>
                <a:gd name="T20" fmla="*/ 305 w 438"/>
                <a:gd name="T21" fmla="*/ 43 h 639"/>
                <a:gd name="T22" fmla="*/ 277 w 438"/>
                <a:gd name="T23" fmla="*/ 57 h 639"/>
                <a:gd name="T24" fmla="*/ 258 w 438"/>
                <a:gd name="T25" fmla="*/ 88 h 639"/>
                <a:gd name="T26" fmla="*/ 239 w 438"/>
                <a:gd name="T27" fmla="*/ 111 h 639"/>
                <a:gd name="T28" fmla="*/ 241 w 438"/>
                <a:gd name="T29" fmla="*/ 147 h 639"/>
                <a:gd name="T30" fmla="*/ 246 w 438"/>
                <a:gd name="T31" fmla="*/ 173 h 639"/>
                <a:gd name="T32" fmla="*/ 239 w 438"/>
                <a:gd name="T33" fmla="*/ 211 h 639"/>
                <a:gd name="T34" fmla="*/ 227 w 438"/>
                <a:gd name="T35" fmla="*/ 232 h 639"/>
                <a:gd name="T36" fmla="*/ 232 w 438"/>
                <a:gd name="T37" fmla="*/ 263 h 639"/>
                <a:gd name="T38" fmla="*/ 248 w 438"/>
                <a:gd name="T39" fmla="*/ 282 h 639"/>
                <a:gd name="T40" fmla="*/ 237 w 438"/>
                <a:gd name="T41" fmla="*/ 313 h 639"/>
                <a:gd name="T42" fmla="*/ 201 w 438"/>
                <a:gd name="T43" fmla="*/ 320 h 639"/>
                <a:gd name="T44" fmla="*/ 182 w 438"/>
                <a:gd name="T45" fmla="*/ 310 h 639"/>
                <a:gd name="T46" fmla="*/ 156 w 438"/>
                <a:gd name="T47" fmla="*/ 315 h 639"/>
                <a:gd name="T48" fmla="*/ 144 w 438"/>
                <a:gd name="T49" fmla="*/ 324 h 639"/>
                <a:gd name="T50" fmla="*/ 125 w 438"/>
                <a:gd name="T51" fmla="*/ 343 h 639"/>
                <a:gd name="T52" fmla="*/ 92 w 438"/>
                <a:gd name="T53" fmla="*/ 362 h 639"/>
                <a:gd name="T54" fmla="*/ 40 w 438"/>
                <a:gd name="T55" fmla="*/ 386 h 639"/>
                <a:gd name="T56" fmla="*/ 35 w 438"/>
                <a:gd name="T57" fmla="*/ 412 h 639"/>
                <a:gd name="T58" fmla="*/ 26 w 438"/>
                <a:gd name="T59" fmla="*/ 436 h 639"/>
                <a:gd name="T60" fmla="*/ 9 w 438"/>
                <a:gd name="T61" fmla="*/ 471 h 639"/>
                <a:gd name="T62" fmla="*/ 7 w 438"/>
                <a:gd name="T63" fmla="*/ 504 h 639"/>
                <a:gd name="T64" fmla="*/ 12 w 438"/>
                <a:gd name="T65" fmla="*/ 535 h 639"/>
                <a:gd name="T66" fmla="*/ 5 w 438"/>
                <a:gd name="T67" fmla="*/ 587 h 639"/>
                <a:gd name="T68" fmla="*/ 43 w 438"/>
                <a:gd name="T69" fmla="*/ 618 h 639"/>
                <a:gd name="T70" fmla="*/ 76 w 438"/>
                <a:gd name="T71" fmla="*/ 639 h 639"/>
                <a:gd name="T72" fmla="*/ 99 w 438"/>
                <a:gd name="T73" fmla="*/ 630 h 639"/>
                <a:gd name="T74" fmla="*/ 114 w 438"/>
                <a:gd name="T75" fmla="*/ 620 h 639"/>
                <a:gd name="T76" fmla="*/ 159 w 438"/>
                <a:gd name="T77" fmla="*/ 604 h 639"/>
                <a:gd name="T78" fmla="*/ 170 w 438"/>
                <a:gd name="T79" fmla="*/ 587 h 639"/>
                <a:gd name="T80" fmla="*/ 177 w 438"/>
                <a:gd name="T81" fmla="*/ 566 h 639"/>
                <a:gd name="T82" fmla="*/ 173 w 438"/>
                <a:gd name="T83" fmla="*/ 535 h 639"/>
                <a:gd name="T84" fmla="*/ 180 w 438"/>
                <a:gd name="T85" fmla="*/ 526 h 639"/>
                <a:gd name="T86" fmla="*/ 194 w 438"/>
                <a:gd name="T87" fmla="*/ 519 h 639"/>
                <a:gd name="T88" fmla="*/ 208 w 438"/>
                <a:gd name="T89" fmla="*/ 523 h 639"/>
                <a:gd name="T90" fmla="*/ 220 w 438"/>
                <a:gd name="T91" fmla="*/ 521 h 639"/>
                <a:gd name="T92" fmla="*/ 237 w 438"/>
                <a:gd name="T93" fmla="*/ 526 h 639"/>
                <a:gd name="T94" fmla="*/ 246 w 438"/>
                <a:gd name="T95" fmla="*/ 533 h 639"/>
                <a:gd name="T96" fmla="*/ 265 w 438"/>
                <a:gd name="T97" fmla="*/ 535 h 639"/>
                <a:gd name="T98" fmla="*/ 277 w 438"/>
                <a:gd name="T99" fmla="*/ 526 h 639"/>
                <a:gd name="T100" fmla="*/ 289 w 438"/>
                <a:gd name="T101" fmla="*/ 514 h 639"/>
                <a:gd name="T102" fmla="*/ 312 w 438"/>
                <a:gd name="T103" fmla="*/ 507 h 639"/>
                <a:gd name="T104" fmla="*/ 322 w 438"/>
                <a:gd name="T105" fmla="*/ 509 h 639"/>
                <a:gd name="T106" fmla="*/ 334 w 438"/>
                <a:gd name="T107" fmla="*/ 500 h 639"/>
                <a:gd name="T108" fmla="*/ 346 w 438"/>
                <a:gd name="T109" fmla="*/ 488 h 639"/>
                <a:gd name="T110" fmla="*/ 362 w 438"/>
                <a:gd name="T111" fmla="*/ 469 h 639"/>
                <a:gd name="T112" fmla="*/ 386 w 438"/>
                <a:gd name="T113" fmla="*/ 452 h 639"/>
                <a:gd name="T114" fmla="*/ 400 w 438"/>
                <a:gd name="T115" fmla="*/ 443 h 639"/>
                <a:gd name="T116" fmla="*/ 409 w 438"/>
                <a:gd name="T117" fmla="*/ 433 h 639"/>
                <a:gd name="T118" fmla="*/ 428 w 438"/>
                <a:gd name="T119" fmla="*/ 400 h 639"/>
                <a:gd name="T120" fmla="*/ 419 w 438"/>
                <a:gd name="T121" fmla="*/ 379 h 639"/>
                <a:gd name="T122" fmla="*/ 424 w 438"/>
                <a:gd name="T123" fmla="*/ 35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8" h="639">
                  <a:moveTo>
                    <a:pt x="438" y="317"/>
                  </a:moveTo>
                  <a:lnTo>
                    <a:pt x="438" y="317"/>
                  </a:lnTo>
                  <a:lnTo>
                    <a:pt x="438" y="317"/>
                  </a:lnTo>
                  <a:lnTo>
                    <a:pt x="435" y="317"/>
                  </a:lnTo>
                  <a:lnTo>
                    <a:pt x="435" y="317"/>
                  </a:lnTo>
                  <a:lnTo>
                    <a:pt x="435" y="315"/>
                  </a:lnTo>
                  <a:lnTo>
                    <a:pt x="435" y="315"/>
                  </a:lnTo>
                  <a:lnTo>
                    <a:pt x="433" y="313"/>
                  </a:lnTo>
                  <a:lnTo>
                    <a:pt x="433" y="313"/>
                  </a:lnTo>
                  <a:lnTo>
                    <a:pt x="433" y="313"/>
                  </a:lnTo>
                  <a:lnTo>
                    <a:pt x="421" y="310"/>
                  </a:lnTo>
                  <a:lnTo>
                    <a:pt x="421" y="310"/>
                  </a:lnTo>
                  <a:lnTo>
                    <a:pt x="419" y="308"/>
                  </a:lnTo>
                  <a:lnTo>
                    <a:pt x="414" y="308"/>
                  </a:lnTo>
                  <a:lnTo>
                    <a:pt x="414" y="305"/>
                  </a:lnTo>
                  <a:lnTo>
                    <a:pt x="414" y="305"/>
                  </a:lnTo>
                  <a:lnTo>
                    <a:pt x="414" y="305"/>
                  </a:lnTo>
                  <a:lnTo>
                    <a:pt x="414" y="301"/>
                  </a:lnTo>
                  <a:lnTo>
                    <a:pt x="414" y="298"/>
                  </a:lnTo>
                  <a:lnTo>
                    <a:pt x="412" y="296"/>
                  </a:lnTo>
                  <a:lnTo>
                    <a:pt x="409" y="294"/>
                  </a:lnTo>
                  <a:lnTo>
                    <a:pt x="409" y="291"/>
                  </a:lnTo>
                  <a:lnTo>
                    <a:pt x="407" y="284"/>
                  </a:lnTo>
                  <a:lnTo>
                    <a:pt x="407" y="284"/>
                  </a:lnTo>
                  <a:lnTo>
                    <a:pt x="407" y="282"/>
                  </a:lnTo>
                  <a:lnTo>
                    <a:pt x="407" y="279"/>
                  </a:lnTo>
                  <a:lnTo>
                    <a:pt x="407" y="277"/>
                  </a:lnTo>
                  <a:lnTo>
                    <a:pt x="407" y="277"/>
                  </a:lnTo>
                  <a:lnTo>
                    <a:pt x="407" y="275"/>
                  </a:lnTo>
                  <a:lnTo>
                    <a:pt x="407" y="275"/>
                  </a:lnTo>
                  <a:lnTo>
                    <a:pt x="402" y="260"/>
                  </a:lnTo>
                  <a:lnTo>
                    <a:pt x="402" y="258"/>
                  </a:lnTo>
                  <a:lnTo>
                    <a:pt x="400" y="256"/>
                  </a:lnTo>
                  <a:lnTo>
                    <a:pt x="400" y="256"/>
                  </a:lnTo>
                  <a:lnTo>
                    <a:pt x="400" y="253"/>
                  </a:lnTo>
                  <a:lnTo>
                    <a:pt x="400" y="253"/>
                  </a:lnTo>
                  <a:lnTo>
                    <a:pt x="400" y="251"/>
                  </a:lnTo>
                  <a:lnTo>
                    <a:pt x="400" y="251"/>
                  </a:lnTo>
                  <a:lnTo>
                    <a:pt x="400" y="246"/>
                  </a:lnTo>
                  <a:lnTo>
                    <a:pt x="398" y="237"/>
                  </a:lnTo>
                  <a:lnTo>
                    <a:pt x="398" y="232"/>
                  </a:lnTo>
                  <a:lnTo>
                    <a:pt x="398" y="230"/>
                  </a:lnTo>
                  <a:lnTo>
                    <a:pt x="398" y="225"/>
                  </a:lnTo>
                  <a:lnTo>
                    <a:pt x="398" y="223"/>
                  </a:lnTo>
                  <a:lnTo>
                    <a:pt x="395" y="216"/>
                  </a:lnTo>
                  <a:lnTo>
                    <a:pt x="395" y="211"/>
                  </a:lnTo>
                  <a:lnTo>
                    <a:pt x="395" y="211"/>
                  </a:lnTo>
                  <a:lnTo>
                    <a:pt x="395" y="208"/>
                  </a:lnTo>
                  <a:lnTo>
                    <a:pt x="395" y="208"/>
                  </a:lnTo>
                  <a:lnTo>
                    <a:pt x="393" y="206"/>
                  </a:lnTo>
                  <a:lnTo>
                    <a:pt x="391" y="206"/>
                  </a:lnTo>
                  <a:lnTo>
                    <a:pt x="391" y="204"/>
                  </a:lnTo>
                  <a:lnTo>
                    <a:pt x="388" y="204"/>
                  </a:lnTo>
                  <a:lnTo>
                    <a:pt x="386" y="201"/>
                  </a:lnTo>
                  <a:lnTo>
                    <a:pt x="386" y="199"/>
                  </a:lnTo>
                  <a:lnTo>
                    <a:pt x="386" y="197"/>
                  </a:lnTo>
                  <a:lnTo>
                    <a:pt x="386" y="194"/>
                  </a:lnTo>
                  <a:lnTo>
                    <a:pt x="388" y="192"/>
                  </a:lnTo>
                  <a:lnTo>
                    <a:pt x="386" y="189"/>
                  </a:lnTo>
                  <a:lnTo>
                    <a:pt x="386" y="187"/>
                  </a:lnTo>
                  <a:lnTo>
                    <a:pt x="383" y="185"/>
                  </a:lnTo>
                  <a:lnTo>
                    <a:pt x="383" y="182"/>
                  </a:lnTo>
                  <a:lnTo>
                    <a:pt x="383" y="180"/>
                  </a:lnTo>
                  <a:lnTo>
                    <a:pt x="383" y="180"/>
                  </a:lnTo>
                  <a:lnTo>
                    <a:pt x="381" y="178"/>
                  </a:lnTo>
                  <a:lnTo>
                    <a:pt x="381" y="175"/>
                  </a:lnTo>
                  <a:lnTo>
                    <a:pt x="379" y="173"/>
                  </a:lnTo>
                  <a:lnTo>
                    <a:pt x="376" y="171"/>
                  </a:lnTo>
                  <a:lnTo>
                    <a:pt x="376" y="171"/>
                  </a:lnTo>
                  <a:lnTo>
                    <a:pt x="376" y="166"/>
                  </a:lnTo>
                  <a:lnTo>
                    <a:pt x="376" y="161"/>
                  </a:lnTo>
                  <a:lnTo>
                    <a:pt x="376" y="159"/>
                  </a:lnTo>
                  <a:lnTo>
                    <a:pt x="376" y="159"/>
                  </a:lnTo>
                  <a:lnTo>
                    <a:pt x="374" y="156"/>
                  </a:lnTo>
                  <a:lnTo>
                    <a:pt x="374" y="154"/>
                  </a:lnTo>
                  <a:lnTo>
                    <a:pt x="374" y="152"/>
                  </a:lnTo>
                  <a:lnTo>
                    <a:pt x="374" y="149"/>
                  </a:lnTo>
                  <a:lnTo>
                    <a:pt x="374" y="147"/>
                  </a:lnTo>
                  <a:lnTo>
                    <a:pt x="372" y="147"/>
                  </a:lnTo>
                  <a:lnTo>
                    <a:pt x="372" y="145"/>
                  </a:lnTo>
                  <a:lnTo>
                    <a:pt x="374" y="142"/>
                  </a:lnTo>
                  <a:lnTo>
                    <a:pt x="374" y="140"/>
                  </a:lnTo>
                  <a:lnTo>
                    <a:pt x="374" y="137"/>
                  </a:lnTo>
                  <a:lnTo>
                    <a:pt x="376" y="135"/>
                  </a:lnTo>
                  <a:lnTo>
                    <a:pt x="379" y="133"/>
                  </a:lnTo>
                  <a:lnTo>
                    <a:pt x="381" y="130"/>
                  </a:lnTo>
                  <a:lnTo>
                    <a:pt x="381" y="130"/>
                  </a:lnTo>
                  <a:lnTo>
                    <a:pt x="383" y="126"/>
                  </a:lnTo>
                  <a:lnTo>
                    <a:pt x="386" y="123"/>
                  </a:lnTo>
                  <a:lnTo>
                    <a:pt x="386" y="118"/>
                  </a:lnTo>
                  <a:lnTo>
                    <a:pt x="383" y="116"/>
                  </a:lnTo>
                  <a:lnTo>
                    <a:pt x="381" y="111"/>
                  </a:lnTo>
                  <a:lnTo>
                    <a:pt x="381" y="111"/>
                  </a:lnTo>
                  <a:lnTo>
                    <a:pt x="379" y="109"/>
                  </a:lnTo>
                  <a:lnTo>
                    <a:pt x="376" y="107"/>
                  </a:lnTo>
                  <a:lnTo>
                    <a:pt x="376" y="107"/>
                  </a:lnTo>
                  <a:lnTo>
                    <a:pt x="374" y="102"/>
                  </a:lnTo>
                  <a:lnTo>
                    <a:pt x="372" y="95"/>
                  </a:lnTo>
                  <a:lnTo>
                    <a:pt x="372" y="92"/>
                  </a:lnTo>
                  <a:lnTo>
                    <a:pt x="372" y="88"/>
                  </a:lnTo>
                  <a:lnTo>
                    <a:pt x="369" y="85"/>
                  </a:lnTo>
                  <a:lnTo>
                    <a:pt x="369" y="83"/>
                  </a:lnTo>
                  <a:lnTo>
                    <a:pt x="367" y="81"/>
                  </a:lnTo>
                  <a:lnTo>
                    <a:pt x="367" y="78"/>
                  </a:lnTo>
                  <a:lnTo>
                    <a:pt x="364" y="76"/>
                  </a:lnTo>
                  <a:lnTo>
                    <a:pt x="362" y="71"/>
                  </a:lnTo>
                  <a:lnTo>
                    <a:pt x="362" y="71"/>
                  </a:lnTo>
                  <a:lnTo>
                    <a:pt x="362" y="69"/>
                  </a:lnTo>
                  <a:lnTo>
                    <a:pt x="362" y="66"/>
                  </a:lnTo>
                  <a:lnTo>
                    <a:pt x="362" y="64"/>
                  </a:lnTo>
                  <a:lnTo>
                    <a:pt x="360" y="62"/>
                  </a:lnTo>
                  <a:lnTo>
                    <a:pt x="357" y="59"/>
                  </a:lnTo>
                  <a:lnTo>
                    <a:pt x="357" y="57"/>
                  </a:lnTo>
                  <a:lnTo>
                    <a:pt x="355" y="55"/>
                  </a:lnTo>
                  <a:lnTo>
                    <a:pt x="355" y="52"/>
                  </a:lnTo>
                  <a:lnTo>
                    <a:pt x="357" y="50"/>
                  </a:lnTo>
                  <a:lnTo>
                    <a:pt x="357" y="47"/>
                  </a:lnTo>
                  <a:lnTo>
                    <a:pt x="357" y="45"/>
                  </a:lnTo>
                  <a:lnTo>
                    <a:pt x="360" y="43"/>
                  </a:lnTo>
                  <a:lnTo>
                    <a:pt x="362" y="40"/>
                  </a:lnTo>
                  <a:lnTo>
                    <a:pt x="372" y="26"/>
                  </a:lnTo>
                  <a:lnTo>
                    <a:pt x="372" y="26"/>
                  </a:lnTo>
                  <a:lnTo>
                    <a:pt x="372" y="21"/>
                  </a:lnTo>
                  <a:lnTo>
                    <a:pt x="372" y="21"/>
                  </a:lnTo>
                  <a:lnTo>
                    <a:pt x="372" y="21"/>
                  </a:lnTo>
                  <a:lnTo>
                    <a:pt x="372" y="21"/>
                  </a:lnTo>
                  <a:lnTo>
                    <a:pt x="369" y="19"/>
                  </a:lnTo>
                  <a:lnTo>
                    <a:pt x="369" y="17"/>
                  </a:lnTo>
                  <a:lnTo>
                    <a:pt x="369" y="19"/>
                  </a:lnTo>
                  <a:lnTo>
                    <a:pt x="367" y="19"/>
                  </a:lnTo>
                  <a:lnTo>
                    <a:pt x="367" y="17"/>
                  </a:lnTo>
                  <a:lnTo>
                    <a:pt x="367" y="17"/>
                  </a:lnTo>
                  <a:lnTo>
                    <a:pt x="367" y="17"/>
                  </a:lnTo>
                  <a:lnTo>
                    <a:pt x="367" y="17"/>
                  </a:lnTo>
                  <a:lnTo>
                    <a:pt x="367" y="17"/>
                  </a:lnTo>
                  <a:lnTo>
                    <a:pt x="364" y="17"/>
                  </a:lnTo>
                  <a:lnTo>
                    <a:pt x="364" y="17"/>
                  </a:lnTo>
                  <a:lnTo>
                    <a:pt x="364" y="17"/>
                  </a:lnTo>
                  <a:lnTo>
                    <a:pt x="367" y="14"/>
                  </a:lnTo>
                  <a:lnTo>
                    <a:pt x="364" y="14"/>
                  </a:lnTo>
                  <a:lnTo>
                    <a:pt x="364" y="14"/>
                  </a:lnTo>
                  <a:lnTo>
                    <a:pt x="364" y="14"/>
                  </a:lnTo>
                  <a:lnTo>
                    <a:pt x="357" y="12"/>
                  </a:lnTo>
                  <a:lnTo>
                    <a:pt x="357" y="14"/>
                  </a:lnTo>
                  <a:lnTo>
                    <a:pt x="357" y="14"/>
                  </a:lnTo>
                  <a:lnTo>
                    <a:pt x="357" y="14"/>
                  </a:lnTo>
                  <a:lnTo>
                    <a:pt x="357" y="14"/>
                  </a:lnTo>
                  <a:lnTo>
                    <a:pt x="355" y="14"/>
                  </a:lnTo>
                  <a:lnTo>
                    <a:pt x="355" y="14"/>
                  </a:lnTo>
                  <a:lnTo>
                    <a:pt x="355" y="14"/>
                  </a:lnTo>
                  <a:lnTo>
                    <a:pt x="357" y="14"/>
                  </a:lnTo>
                  <a:lnTo>
                    <a:pt x="357" y="14"/>
                  </a:lnTo>
                  <a:lnTo>
                    <a:pt x="355" y="14"/>
                  </a:lnTo>
                  <a:lnTo>
                    <a:pt x="355" y="14"/>
                  </a:lnTo>
                  <a:lnTo>
                    <a:pt x="357" y="14"/>
                  </a:lnTo>
                  <a:lnTo>
                    <a:pt x="357" y="12"/>
                  </a:lnTo>
                  <a:lnTo>
                    <a:pt x="355" y="12"/>
                  </a:lnTo>
                  <a:lnTo>
                    <a:pt x="355" y="12"/>
                  </a:lnTo>
                  <a:lnTo>
                    <a:pt x="353" y="12"/>
                  </a:lnTo>
                  <a:lnTo>
                    <a:pt x="350" y="12"/>
                  </a:lnTo>
                  <a:lnTo>
                    <a:pt x="343" y="12"/>
                  </a:lnTo>
                  <a:lnTo>
                    <a:pt x="343" y="12"/>
                  </a:lnTo>
                  <a:lnTo>
                    <a:pt x="341" y="12"/>
                  </a:lnTo>
                  <a:lnTo>
                    <a:pt x="341" y="10"/>
                  </a:lnTo>
                  <a:lnTo>
                    <a:pt x="338" y="10"/>
                  </a:lnTo>
                  <a:lnTo>
                    <a:pt x="338" y="10"/>
                  </a:lnTo>
                  <a:lnTo>
                    <a:pt x="338" y="10"/>
                  </a:lnTo>
                  <a:lnTo>
                    <a:pt x="336" y="10"/>
                  </a:lnTo>
                  <a:lnTo>
                    <a:pt x="336" y="10"/>
                  </a:lnTo>
                  <a:lnTo>
                    <a:pt x="338" y="10"/>
                  </a:lnTo>
                  <a:lnTo>
                    <a:pt x="338" y="10"/>
                  </a:lnTo>
                  <a:lnTo>
                    <a:pt x="338" y="10"/>
                  </a:lnTo>
                  <a:lnTo>
                    <a:pt x="338" y="10"/>
                  </a:lnTo>
                  <a:lnTo>
                    <a:pt x="338" y="10"/>
                  </a:lnTo>
                  <a:lnTo>
                    <a:pt x="338" y="10"/>
                  </a:lnTo>
                  <a:lnTo>
                    <a:pt x="341" y="10"/>
                  </a:lnTo>
                  <a:lnTo>
                    <a:pt x="338" y="10"/>
                  </a:lnTo>
                  <a:lnTo>
                    <a:pt x="336" y="7"/>
                  </a:lnTo>
                  <a:lnTo>
                    <a:pt x="331" y="2"/>
                  </a:lnTo>
                  <a:lnTo>
                    <a:pt x="329" y="0"/>
                  </a:lnTo>
                  <a:lnTo>
                    <a:pt x="327" y="0"/>
                  </a:lnTo>
                  <a:lnTo>
                    <a:pt x="327" y="2"/>
                  </a:lnTo>
                  <a:lnTo>
                    <a:pt x="324" y="2"/>
                  </a:lnTo>
                  <a:lnTo>
                    <a:pt x="324" y="2"/>
                  </a:lnTo>
                  <a:lnTo>
                    <a:pt x="324" y="2"/>
                  </a:lnTo>
                  <a:lnTo>
                    <a:pt x="324" y="7"/>
                  </a:lnTo>
                  <a:lnTo>
                    <a:pt x="324" y="7"/>
                  </a:lnTo>
                  <a:lnTo>
                    <a:pt x="324" y="7"/>
                  </a:lnTo>
                  <a:lnTo>
                    <a:pt x="324" y="10"/>
                  </a:lnTo>
                  <a:lnTo>
                    <a:pt x="324" y="12"/>
                  </a:lnTo>
                  <a:lnTo>
                    <a:pt x="324" y="12"/>
                  </a:lnTo>
                  <a:lnTo>
                    <a:pt x="324" y="12"/>
                  </a:lnTo>
                  <a:lnTo>
                    <a:pt x="327" y="14"/>
                  </a:lnTo>
                  <a:lnTo>
                    <a:pt x="327" y="14"/>
                  </a:lnTo>
                  <a:lnTo>
                    <a:pt x="327" y="17"/>
                  </a:lnTo>
                  <a:lnTo>
                    <a:pt x="327" y="17"/>
                  </a:lnTo>
                  <a:lnTo>
                    <a:pt x="327" y="19"/>
                  </a:lnTo>
                  <a:lnTo>
                    <a:pt x="327" y="19"/>
                  </a:lnTo>
                  <a:lnTo>
                    <a:pt x="327" y="21"/>
                  </a:lnTo>
                  <a:lnTo>
                    <a:pt x="324" y="21"/>
                  </a:lnTo>
                  <a:lnTo>
                    <a:pt x="324" y="24"/>
                  </a:lnTo>
                  <a:lnTo>
                    <a:pt x="322" y="26"/>
                  </a:lnTo>
                  <a:lnTo>
                    <a:pt x="322" y="26"/>
                  </a:lnTo>
                  <a:lnTo>
                    <a:pt x="319" y="29"/>
                  </a:lnTo>
                  <a:lnTo>
                    <a:pt x="317" y="29"/>
                  </a:lnTo>
                  <a:lnTo>
                    <a:pt x="317" y="33"/>
                  </a:lnTo>
                  <a:lnTo>
                    <a:pt x="317" y="33"/>
                  </a:lnTo>
                  <a:lnTo>
                    <a:pt x="317" y="33"/>
                  </a:lnTo>
                  <a:lnTo>
                    <a:pt x="315" y="33"/>
                  </a:lnTo>
                  <a:lnTo>
                    <a:pt x="315" y="36"/>
                  </a:lnTo>
                  <a:lnTo>
                    <a:pt x="315" y="36"/>
                  </a:lnTo>
                  <a:lnTo>
                    <a:pt x="315" y="36"/>
                  </a:lnTo>
                  <a:lnTo>
                    <a:pt x="315" y="36"/>
                  </a:lnTo>
                  <a:lnTo>
                    <a:pt x="315" y="38"/>
                  </a:lnTo>
                  <a:lnTo>
                    <a:pt x="312" y="38"/>
                  </a:lnTo>
                  <a:lnTo>
                    <a:pt x="305" y="40"/>
                  </a:lnTo>
                  <a:lnTo>
                    <a:pt x="303" y="40"/>
                  </a:lnTo>
                  <a:lnTo>
                    <a:pt x="303" y="40"/>
                  </a:lnTo>
                  <a:lnTo>
                    <a:pt x="305" y="43"/>
                  </a:lnTo>
                  <a:lnTo>
                    <a:pt x="305" y="43"/>
                  </a:lnTo>
                  <a:lnTo>
                    <a:pt x="305" y="43"/>
                  </a:lnTo>
                  <a:lnTo>
                    <a:pt x="298" y="52"/>
                  </a:lnTo>
                  <a:lnTo>
                    <a:pt x="296" y="55"/>
                  </a:lnTo>
                  <a:lnTo>
                    <a:pt x="293" y="55"/>
                  </a:lnTo>
                  <a:lnTo>
                    <a:pt x="293" y="55"/>
                  </a:lnTo>
                  <a:lnTo>
                    <a:pt x="291" y="55"/>
                  </a:lnTo>
                  <a:lnTo>
                    <a:pt x="286" y="55"/>
                  </a:lnTo>
                  <a:lnTo>
                    <a:pt x="286" y="55"/>
                  </a:lnTo>
                  <a:lnTo>
                    <a:pt x="286" y="55"/>
                  </a:lnTo>
                  <a:lnTo>
                    <a:pt x="284" y="55"/>
                  </a:lnTo>
                  <a:lnTo>
                    <a:pt x="284" y="55"/>
                  </a:lnTo>
                  <a:lnTo>
                    <a:pt x="284" y="55"/>
                  </a:lnTo>
                  <a:lnTo>
                    <a:pt x="284" y="57"/>
                  </a:lnTo>
                  <a:lnTo>
                    <a:pt x="284" y="57"/>
                  </a:lnTo>
                  <a:lnTo>
                    <a:pt x="282" y="57"/>
                  </a:lnTo>
                  <a:lnTo>
                    <a:pt x="279" y="57"/>
                  </a:lnTo>
                  <a:lnTo>
                    <a:pt x="279" y="57"/>
                  </a:lnTo>
                  <a:lnTo>
                    <a:pt x="279" y="57"/>
                  </a:lnTo>
                  <a:lnTo>
                    <a:pt x="277" y="57"/>
                  </a:lnTo>
                  <a:lnTo>
                    <a:pt x="277" y="57"/>
                  </a:lnTo>
                  <a:lnTo>
                    <a:pt x="277" y="57"/>
                  </a:lnTo>
                  <a:lnTo>
                    <a:pt x="275" y="57"/>
                  </a:lnTo>
                  <a:lnTo>
                    <a:pt x="275" y="57"/>
                  </a:lnTo>
                  <a:lnTo>
                    <a:pt x="275" y="55"/>
                  </a:lnTo>
                  <a:lnTo>
                    <a:pt x="275" y="55"/>
                  </a:lnTo>
                  <a:lnTo>
                    <a:pt x="275" y="55"/>
                  </a:lnTo>
                  <a:lnTo>
                    <a:pt x="272" y="57"/>
                  </a:lnTo>
                  <a:lnTo>
                    <a:pt x="272" y="57"/>
                  </a:lnTo>
                  <a:lnTo>
                    <a:pt x="272" y="59"/>
                  </a:lnTo>
                  <a:lnTo>
                    <a:pt x="270" y="62"/>
                  </a:lnTo>
                  <a:lnTo>
                    <a:pt x="267" y="64"/>
                  </a:lnTo>
                  <a:lnTo>
                    <a:pt x="263" y="69"/>
                  </a:lnTo>
                  <a:lnTo>
                    <a:pt x="260" y="71"/>
                  </a:lnTo>
                  <a:lnTo>
                    <a:pt x="260" y="73"/>
                  </a:lnTo>
                  <a:lnTo>
                    <a:pt x="260" y="76"/>
                  </a:lnTo>
                  <a:lnTo>
                    <a:pt x="260" y="81"/>
                  </a:lnTo>
                  <a:lnTo>
                    <a:pt x="260" y="83"/>
                  </a:lnTo>
                  <a:lnTo>
                    <a:pt x="258" y="85"/>
                  </a:lnTo>
                  <a:lnTo>
                    <a:pt x="258" y="85"/>
                  </a:lnTo>
                  <a:lnTo>
                    <a:pt x="258" y="88"/>
                  </a:lnTo>
                  <a:lnTo>
                    <a:pt x="258" y="90"/>
                  </a:lnTo>
                  <a:lnTo>
                    <a:pt x="256" y="90"/>
                  </a:lnTo>
                  <a:lnTo>
                    <a:pt x="256" y="92"/>
                  </a:lnTo>
                  <a:lnTo>
                    <a:pt x="253" y="92"/>
                  </a:lnTo>
                  <a:lnTo>
                    <a:pt x="253" y="95"/>
                  </a:lnTo>
                  <a:lnTo>
                    <a:pt x="251" y="95"/>
                  </a:lnTo>
                  <a:lnTo>
                    <a:pt x="251" y="95"/>
                  </a:lnTo>
                  <a:lnTo>
                    <a:pt x="251" y="97"/>
                  </a:lnTo>
                  <a:lnTo>
                    <a:pt x="246" y="100"/>
                  </a:lnTo>
                  <a:lnTo>
                    <a:pt x="246" y="102"/>
                  </a:lnTo>
                  <a:lnTo>
                    <a:pt x="246" y="102"/>
                  </a:lnTo>
                  <a:lnTo>
                    <a:pt x="246" y="104"/>
                  </a:lnTo>
                  <a:lnTo>
                    <a:pt x="246" y="104"/>
                  </a:lnTo>
                  <a:lnTo>
                    <a:pt x="244" y="107"/>
                  </a:lnTo>
                  <a:lnTo>
                    <a:pt x="244" y="107"/>
                  </a:lnTo>
                  <a:lnTo>
                    <a:pt x="244" y="109"/>
                  </a:lnTo>
                  <a:lnTo>
                    <a:pt x="241" y="109"/>
                  </a:lnTo>
                  <a:lnTo>
                    <a:pt x="241" y="109"/>
                  </a:lnTo>
                  <a:lnTo>
                    <a:pt x="241" y="111"/>
                  </a:lnTo>
                  <a:lnTo>
                    <a:pt x="239" y="111"/>
                  </a:lnTo>
                  <a:lnTo>
                    <a:pt x="237" y="116"/>
                  </a:lnTo>
                  <a:lnTo>
                    <a:pt x="234" y="116"/>
                  </a:lnTo>
                  <a:lnTo>
                    <a:pt x="237" y="121"/>
                  </a:lnTo>
                  <a:lnTo>
                    <a:pt x="237" y="121"/>
                  </a:lnTo>
                  <a:lnTo>
                    <a:pt x="237" y="123"/>
                  </a:lnTo>
                  <a:lnTo>
                    <a:pt x="237" y="128"/>
                  </a:lnTo>
                  <a:lnTo>
                    <a:pt x="239" y="128"/>
                  </a:lnTo>
                  <a:lnTo>
                    <a:pt x="239" y="128"/>
                  </a:lnTo>
                  <a:lnTo>
                    <a:pt x="241" y="128"/>
                  </a:lnTo>
                  <a:lnTo>
                    <a:pt x="241" y="128"/>
                  </a:lnTo>
                  <a:lnTo>
                    <a:pt x="244" y="130"/>
                  </a:lnTo>
                  <a:lnTo>
                    <a:pt x="244" y="130"/>
                  </a:lnTo>
                  <a:lnTo>
                    <a:pt x="244" y="135"/>
                  </a:lnTo>
                  <a:lnTo>
                    <a:pt x="246" y="135"/>
                  </a:lnTo>
                  <a:lnTo>
                    <a:pt x="246" y="137"/>
                  </a:lnTo>
                  <a:lnTo>
                    <a:pt x="246" y="140"/>
                  </a:lnTo>
                  <a:lnTo>
                    <a:pt x="244" y="142"/>
                  </a:lnTo>
                  <a:lnTo>
                    <a:pt x="244" y="147"/>
                  </a:lnTo>
                  <a:lnTo>
                    <a:pt x="241" y="147"/>
                  </a:lnTo>
                  <a:lnTo>
                    <a:pt x="241" y="147"/>
                  </a:lnTo>
                  <a:lnTo>
                    <a:pt x="239" y="149"/>
                  </a:lnTo>
                  <a:lnTo>
                    <a:pt x="239" y="149"/>
                  </a:lnTo>
                  <a:lnTo>
                    <a:pt x="239" y="152"/>
                  </a:lnTo>
                  <a:lnTo>
                    <a:pt x="239" y="154"/>
                  </a:lnTo>
                  <a:lnTo>
                    <a:pt x="239" y="154"/>
                  </a:lnTo>
                  <a:lnTo>
                    <a:pt x="239" y="156"/>
                  </a:lnTo>
                  <a:lnTo>
                    <a:pt x="239" y="156"/>
                  </a:lnTo>
                  <a:lnTo>
                    <a:pt x="239" y="159"/>
                  </a:lnTo>
                  <a:lnTo>
                    <a:pt x="239" y="161"/>
                  </a:lnTo>
                  <a:lnTo>
                    <a:pt x="239" y="161"/>
                  </a:lnTo>
                  <a:lnTo>
                    <a:pt x="241" y="161"/>
                  </a:lnTo>
                  <a:lnTo>
                    <a:pt x="241" y="163"/>
                  </a:lnTo>
                  <a:lnTo>
                    <a:pt x="244" y="166"/>
                  </a:lnTo>
                  <a:lnTo>
                    <a:pt x="244" y="168"/>
                  </a:lnTo>
                  <a:lnTo>
                    <a:pt x="244" y="168"/>
                  </a:lnTo>
                  <a:lnTo>
                    <a:pt x="246" y="171"/>
                  </a:lnTo>
                  <a:lnTo>
                    <a:pt x="246" y="171"/>
                  </a:lnTo>
                  <a:lnTo>
                    <a:pt x="246" y="171"/>
                  </a:lnTo>
                  <a:lnTo>
                    <a:pt x="246" y="173"/>
                  </a:lnTo>
                  <a:lnTo>
                    <a:pt x="246" y="173"/>
                  </a:lnTo>
                  <a:lnTo>
                    <a:pt x="246" y="173"/>
                  </a:lnTo>
                  <a:lnTo>
                    <a:pt x="246" y="175"/>
                  </a:lnTo>
                  <a:lnTo>
                    <a:pt x="246" y="178"/>
                  </a:lnTo>
                  <a:lnTo>
                    <a:pt x="248" y="180"/>
                  </a:lnTo>
                  <a:lnTo>
                    <a:pt x="248" y="185"/>
                  </a:lnTo>
                  <a:lnTo>
                    <a:pt x="248" y="185"/>
                  </a:lnTo>
                  <a:lnTo>
                    <a:pt x="251" y="189"/>
                  </a:lnTo>
                  <a:lnTo>
                    <a:pt x="251" y="189"/>
                  </a:lnTo>
                  <a:lnTo>
                    <a:pt x="251" y="192"/>
                  </a:lnTo>
                  <a:lnTo>
                    <a:pt x="248" y="192"/>
                  </a:lnTo>
                  <a:lnTo>
                    <a:pt x="248" y="194"/>
                  </a:lnTo>
                  <a:lnTo>
                    <a:pt x="248" y="194"/>
                  </a:lnTo>
                  <a:lnTo>
                    <a:pt x="248" y="194"/>
                  </a:lnTo>
                  <a:lnTo>
                    <a:pt x="248" y="197"/>
                  </a:lnTo>
                  <a:lnTo>
                    <a:pt x="248" y="201"/>
                  </a:lnTo>
                  <a:lnTo>
                    <a:pt x="246" y="204"/>
                  </a:lnTo>
                  <a:lnTo>
                    <a:pt x="241" y="206"/>
                  </a:lnTo>
                  <a:lnTo>
                    <a:pt x="241" y="208"/>
                  </a:lnTo>
                  <a:lnTo>
                    <a:pt x="239" y="211"/>
                  </a:lnTo>
                  <a:lnTo>
                    <a:pt x="239" y="211"/>
                  </a:lnTo>
                  <a:lnTo>
                    <a:pt x="237" y="213"/>
                  </a:lnTo>
                  <a:lnTo>
                    <a:pt x="237" y="213"/>
                  </a:lnTo>
                  <a:lnTo>
                    <a:pt x="232" y="220"/>
                  </a:lnTo>
                  <a:lnTo>
                    <a:pt x="232" y="220"/>
                  </a:lnTo>
                  <a:lnTo>
                    <a:pt x="232" y="220"/>
                  </a:lnTo>
                  <a:lnTo>
                    <a:pt x="232" y="223"/>
                  </a:lnTo>
                  <a:lnTo>
                    <a:pt x="230" y="223"/>
                  </a:lnTo>
                  <a:lnTo>
                    <a:pt x="230" y="223"/>
                  </a:lnTo>
                  <a:lnTo>
                    <a:pt x="227" y="223"/>
                  </a:lnTo>
                  <a:lnTo>
                    <a:pt x="227" y="223"/>
                  </a:lnTo>
                  <a:lnTo>
                    <a:pt x="227" y="225"/>
                  </a:lnTo>
                  <a:lnTo>
                    <a:pt x="227" y="225"/>
                  </a:lnTo>
                  <a:lnTo>
                    <a:pt x="227" y="227"/>
                  </a:lnTo>
                  <a:lnTo>
                    <a:pt x="227" y="227"/>
                  </a:lnTo>
                  <a:lnTo>
                    <a:pt x="227" y="230"/>
                  </a:lnTo>
                  <a:lnTo>
                    <a:pt x="227" y="230"/>
                  </a:lnTo>
                  <a:lnTo>
                    <a:pt x="227" y="230"/>
                  </a:lnTo>
                  <a:lnTo>
                    <a:pt x="227" y="230"/>
                  </a:lnTo>
                  <a:lnTo>
                    <a:pt x="227" y="232"/>
                  </a:lnTo>
                  <a:lnTo>
                    <a:pt x="227" y="232"/>
                  </a:lnTo>
                  <a:lnTo>
                    <a:pt x="227" y="232"/>
                  </a:lnTo>
                  <a:lnTo>
                    <a:pt x="227" y="234"/>
                  </a:lnTo>
                  <a:lnTo>
                    <a:pt x="227" y="234"/>
                  </a:lnTo>
                  <a:lnTo>
                    <a:pt x="227" y="234"/>
                  </a:lnTo>
                  <a:lnTo>
                    <a:pt x="227" y="237"/>
                  </a:lnTo>
                  <a:lnTo>
                    <a:pt x="227" y="242"/>
                  </a:lnTo>
                  <a:lnTo>
                    <a:pt x="227" y="244"/>
                  </a:lnTo>
                  <a:lnTo>
                    <a:pt x="227" y="244"/>
                  </a:lnTo>
                  <a:lnTo>
                    <a:pt x="227" y="246"/>
                  </a:lnTo>
                  <a:lnTo>
                    <a:pt x="227" y="246"/>
                  </a:lnTo>
                  <a:lnTo>
                    <a:pt x="227" y="249"/>
                  </a:lnTo>
                  <a:lnTo>
                    <a:pt x="227" y="251"/>
                  </a:lnTo>
                  <a:lnTo>
                    <a:pt x="227" y="251"/>
                  </a:lnTo>
                  <a:lnTo>
                    <a:pt x="230" y="253"/>
                  </a:lnTo>
                  <a:lnTo>
                    <a:pt x="230" y="256"/>
                  </a:lnTo>
                  <a:lnTo>
                    <a:pt x="230" y="258"/>
                  </a:lnTo>
                  <a:lnTo>
                    <a:pt x="230" y="258"/>
                  </a:lnTo>
                  <a:lnTo>
                    <a:pt x="230" y="260"/>
                  </a:lnTo>
                  <a:lnTo>
                    <a:pt x="230" y="263"/>
                  </a:lnTo>
                  <a:lnTo>
                    <a:pt x="232" y="263"/>
                  </a:lnTo>
                  <a:lnTo>
                    <a:pt x="232" y="263"/>
                  </a:lnTo>
                  <a:lnTo>
                    <a:pt x="234" y="263"/>
                  </a:lnTo>
                  <a:lnTo>
                    <a:pt x="234" y="265"/>
                  </a:lnTo>
                  <a:lnTo>
                    <a:pt x="234" y="265"/>
                  </a:lnTo>
                  <a:lnTo>
                    <a:pt x="234" y="265"/>
                  </a:lnTo>
                  <a:lnTo>
                    <a:pt x="237" y="268"/>
                  </a:lnTo>
                  <a:lnTo>
                    <a:pt x="237" y="268"/>
                  </a:lnTo>
                  <a:lnTo>
                    <a:pt x="237" y="270"/>
                  </a:lnTo>
                  <a:lnTo>
                    <a:pt x="239" y="270"/>
                  </a:lnTo>
                  <a:lnTo>
                    <a:pt x="239" y="270"/>
                  </a:lnTo>
                  <a:lnTo>
                    <a:pt x="239" y="270"/>
                  </a:lnTo>
                  <a:lnTo>
                    <a:pt x="241" y="272"/>
                  </a:lnTo>
                  <a:lnTo>
                    <a:pt x="241" y="272"/>
                  </a:lnTo>
                  <a:lnTo>
                    <a:pt x="246" y="272"/>
                  </a:lnTo>
                  <a:lnTo>
                    <a:pt x="246" y="275"/>
                  </a:lnTo>
                  <a:lnTo>
                    <a:pt x="246" y="279"/>
                  </a:lnTo>
                  <a:lnTo>
                    <a:pt x="246" y="282"/>
                  </a:lnTo>
                  <a:lnTo>
                    <a:pt x="246" y="282"/>
                  </a:lnTo>
                  <a:lnTo>
                    <a:pt x="248" y="282"/>
                  </a:lnTo>
                  <a:lnTo>
                    <a:pt x="248" y="282"/>
                  </a:lnTo>
                  <a:lnTo>
                    <a:pt x="246" y="284"/>
                  </a:lnTo>
                  <a:lnTo>
                    <a:pt x="246" y="284"/>
                  </a:lnTo>
                  <a:lnTo>
                    <a:pt x="244" y="289"/>
                  </a:lnTo>
                  <a:lnTo>
                    <a:pt x="244" y="289"/>
                  </a:lnTo>
                  <a:lnTo>
                    <a:pt x="246" y="291"/>
                  </a:lnTo>
                  <a:lnTo>
                    <a:pt x="246" y="291"/>
                  </a:lnTo>
                  <a:lnTo>
                    <a:pt x="246" y="294"/>
                  </a:lnTo>
                  <a:lnTo>
                    <a:pt x="246" y="294"/>
                  </a:lnTo>
                  <a:lnTo>
                    <a:pt x="244" y="294"/>
                  </a:lnTo>
                  <a:lnTo>
                    <a:pt x="244" y="294"/>
                  </a:lnTo>
                  <a:lnTo>
                    <a:pt x="244" y="298"/>
                  </a:lnTo>
                  <a:lnTo>
                    <a:pt x="244" y="301"/>
                  </a:lnTo>
                  <a:lnTo>
                    <a:pt x="244" y="301"/>
                  </a:lnTo>
                  <a:lnTo>
                    <a:pt x="241" y="301"/>
                  </a:lnTo>
                  <a:lnTo>
                    <a:pt x="241" y="303"/>
                  </a:lnTo>
                  <a:lnTo>
                    <a:pt x="241" y="303"/>
                  </a:lnTo>
                  <a:lnTo>
                    <a:pt x="241" y="305"/>
                  </a:lnTo>
                  <a:lnTo>
                    <a:pt x="241" y="308"/>
                  </a:lnTo>
                  <a:lnTo>
                    <a:pt x="241" y="308"/>
                  </a:lnTo>
                  <a:lnTo>
                    <a:pt x="237" y="313"/>
                  </a:lnTo>
                  <a:lnTo>
                    <a:pt x="234" y="315"/>
                  </a:lnTo>
                  <a:lnTo>
                    <a:pt x="234" y="315"/>
                  </a:lnTo>
                  <a:lnTo>
                    <a:pt x="232" y="315"/>
                  </a:lnTo>
                  <a:lnTo>
                    <a:pt x="230" y="315"/>
                  </a:lnTo>
                  <a:lnTo>
                    <a:pt x="230" y="315"/>
                  </a:lnTo>
                  <a:lnTo>
                    <a:pt x="227" y="315"/>
                  </a:lnTo>
                  <a:lnTo>
                    <a:pt x="225" y="315"/>
                  </a:lnTo>
                  <a:lnTo>
                    <a:pt x="225" y="315"/>
                  </a:lnTo>
                  <a:lnTo>
                    <a:pt x="222" y="315"/>
                  </a:lnTo>
                  <a:lnTo>
                    <a:pt x="220" y="315"/>
                  </a:lnTo>
                  <a:lnTo>
                    <a:pt x="220" y="313"/>
                  </a:lnTo>
                  <a:lnTo>
                    <a:pt x="218" y="315"/>
                  </a:lnTo>
                  <a:lnTo>
                    <a:pt x="213" y="317"/>
                  </a:lnTo>
                  <a:lnTo>
                    <a:pt x="213" y="317"/>
                  </a:lnTo>
                  <a:lnTo>
                    <a:pt x="211" y="317"/>
                  </a:lnTo>
                  <a:lnTo>
                    <a:pt x="208" y="317"/>
                  </a:lnTo>
                  <a:lnTo>
                    <a:pt x="206" y="317"/>
                  </a:lnTo>
                  <a:lnTo>
                    <a:pt x="203" y="320"/>
                  </a:lnTo>
                  <a:lnTo>
                    <a:pt x="203" y="320"/>
                  </a:lnTo>
                  <a:lnTo>
                    <a:pt x="201" y="320"/>
                  </a:lnTo>
                  <a:lnTo>
                    <a:pt x="201" y="320"/>
                  </a:lnTo>
                  <a:lnTo>
                    <a:pt x="199" y="320"/>
                  </a:lnTo>
                  <a:lnTo>
                    <a:pt x="196" y="320"/>
                  </a:lnTo>
                  <a:lnTo>
                    <a:pt x="196" y="320"/>
                  </a:lnTo>
                  <a:lnTo>
                    <a:pt x="196" y="320"/>
                  </a:lnTo>
                  <a:lnTo>
                    <a:pt x="194" y="317"/>
                  </a:lnTo>
                  <a:lnTo>
                    <a:pt x="194" y="317"/>
                  </a:lnTo>
                  <a:lnTo>
                    <a:pt x="194" y="317"/>
                  </a:lnTo>
                  <a:lnTo>
                    <a:pt x="192" y="315"/>
                  </a:lnTo>
                  <a:lnTo>
                    <a:pt x="192" y="315"/>
                  </a:lnTo>
                  <a:lnTo>
                    <a:pt x="192" y="315"/>
                  </a:lnTo>
                  <a:lnTo>
                    <a:pt x="192" y="315"/>
                  </a:lnTo>
                  <a:lnTo>
                    <a:pt x="192" y="313"/>
                  </a:lnTo>
                  <a:lnTo>
                    <a:pt x="189" y="313"/>
                  </a:lnTo>
                  <a:lnTo>
                    <a:pt x="189" y="313"/>
                  </a:lnTo>
                  <a:lnTo>
                    <a:pt x="187" y="313"/>
                  </a:lnTo>
                  <a:lnTo>
                    <a:pt x="187" y="313"/>
                  </a:lnTo>
                  <a:lnTo>
                    <a:pt x="185" y="310"/>
                  </a:lnTo>
                  <a:lnTo>
                    <a:pt x="185" y="310"/>
                  </a:lnTo>
                  <a:lnTo>
                    <a:pt x="182" y="310"/>
                  </a:lnTo>
                  <a:lnTo>
                    <a:pt x="180" y="310"/>
                  </a:lnTo>
                  <a:lnTo>
                    <a:pt x="173" y="310"/>
                  </a:lnTo>
                  <a:lnTo>
                    <a:pt x="173" y="310"/>
                  </a:lnTo>
                  <a:lnTo>
                    <a:pt x="173" y="310"/>
                  </a:lnTo>
                  <a:lnTo>
                    <a:pt x="170" y="310"/>
                  </a:lnTo>
                  <a:lnTo>
                    <a:pt x="170" y="310"/>
                  </a:lnTo>
                  <a:lnTo>
                    <a:pt x="170" y="310"/>
                  </a:lnTo>
                  <a:lnTo>
                    <a:pt x="168" y="313"/>
                  </a:lnTo>
                  <a:lnTo>
                    <a:pt x="168" y="313"/>
                  </a:lnTo>
                  <a:lnTo>
                    <a:pt x="166" y="313"/>
                  </a:lnTo>
                  <a:lnTo>
                    <a:pt x="163" y="313"/>
                  </a:lnTo>
                  <a:lnTo>
                    <a:pt x="161" y="315"/>
                  </a:lnTo>
                  <a:lnTo>
                    <a:pt x="161" y="315"/>
                  </a:lnTo>
                  <a:lnTo>
                    <a:pt x="159" y="313"/>
                  </a:lnTo>
                  <a:lnTo>
                    <a:pt x="159" y="313"/>
                  </a:lnTo>
                  <a:lnTo>
                    <a:pt x="159" y="313"/>
                  </a:lnTo>
                  <a:lnTo>
                    <a:pt x="159" y="313"/>
                  </a:lnTo>
                  <a:lnTo>
                    <a:pt x="156" y="313"/>
                  </a:lnTo>
                  <a:lnTo>
                    <a:pt x="156" y="315"/>
                  </a:lnTo>
                  <a:lnTo>
                    <a:pt x="156" y="315"/>
                  </a:lnTo>
                  <a:lnTo>
                    <a:pt x="154" y="315"/>
                  </a:lnTo>
                  <a:lnTo>
                    <a:pt x="151" y="315"/>
                  </a:lnTo>
                  <a:lnTo>
                    <a:pt x="151" y="315"/>
                  </a:lnTo>
                  <a:lnTo>
                    <a:pt x="151" y="317"/>
                  </a:lnTo>
                  <a:lnTo>
                    <a:pt x="151" y="320"/>
                  </a:lnTo>
                  <a:lnTo>
                    <a:pt x="149" y="317"/>
                  </a:lnTo>
                  <a:lnTo>
                    <a:pt x="149" y="317"/>
                  </a:lnTo>
                  <a:lnTo>
                    <a:pt x="149" y="317"/>
                  </a:lnTo>
                  <a:lnTo>
                    <a:pt x="147" y="320"/>
                  </a:lnTo>
                  <a:lnTo>
                    <a:pt x="147" y="320"/>
                  </a:lnTo>
                  <a:lnTo>
                    <a:pt x="149" y="320"/>
                  </a:lnTo>
                  <a:lnTo>
                    <a:pt x="149" y="320"/>
                  </a:lnTo>
                  <a:lnTo>
                    <a:pt x="149" y="322"/>
                  </a:lnTo>
                  <a:lnTo>
                    <a:pt x="149" y="322"/>
                  </a:lnTo>
                  <a:lnTo>
                    <a:pt x="147" y="322"/>
                  </a:lnTo>
                  <a:lnTo>
                    <a:pt x="147" y="322"/>
                  </a:lnTo>
                  <a:lnTo>
                    <a:pt x="147" y="322"/>
                  </a:lnTo>
                  <a:lnTo>
                    <a:pt x="147" y="322"/>
                  </a:lnTo>
                  <a:lnTo>
                    <a:pt x="144" y="324"/>
                  </a:lnTo>
                  <a:lnTo>
                    <a:pt x="144" y="324"/>
                  </a:lnTo>
                  <a:lnTo>
                    <a:pt x="144" y="324"/>
                  </a:lnTo>
                  <a:lnTo>
                    <a:pt x="144" y="324"/>
                  </a:lnTo>
                  <a:lnTo>
                    <a:pt x="142" y="327"/>
                  </a:lnTo>
                  <a:lnTo>
                    <a:pt x="142" y="327"/>
                  </a:lnTo>
                  <a:lnTo>
                    <a:pt x="142" y="327"/>
                  </a:lnTo>
                  <a:lnTo>
                    <a:pt x="142" y="327"/>
                  </a:lnTo>
                  <a:lnTo>
                    <a:pt x="142" y="327"/>
                  </a:lnTo>
                  <a:lnTo>
                    <a:pt x="140" y="329"/>
                  </a:lnTo>
                  <a:lnTo>
                    <a:pt x="140" y="332"/>
                  </a:lnTo>
                  <a:lnTo>
                    <a:pt x="137" y="332"/>
                  </a:lnTo>
                  <a:lnTo>
                    <a:pt x="137" y="334"/>
                  </a:lnTo>
                  <a:lnTo>
                    <a:pt x="137" y="334"/>
                  </a:lnTo>
                  <a:lnTo>
                    <a:pt x="135" y="334"/>
                  </a:lnTo>
                  <a:lnTo>
                    <a:pt x="132" y="339"/>
                  </a:lnTo>
                  <a:lnTo>
                    <a:pt x="132" y="341"/>
                  </a:lnTo>
                  <a:lnTo>
                    <a:pt x="132" y="341"/>
                  </a:lnTo>
                  <a:lnTo>
                    <a:pt x="130" y="341"/>
                  </a:lnTo>
                  <a:lnTo>
                    <a:pt x="128" y="341"/>
                  </a:lnTo>
                  <a:lnTo>
                    <a:pt x="128" y="343"/>
                  </a:lnTo>
                  <a:lnTo>
                    <a:pt x="125" y="343"/>
                  </a:lnTo>
                  <a:lnTo>
                    <a:pt x="121" y="343"/>
                  </a:lnTo>
                  <a:lnTo>
                    <a:pt x="116" y="346"/>
                  </a:lnTo>
                  <a:lnTo>
                    <a:pt x="116" y="348"/>
                  </a:lnTo>
                  <a:lnTo>
                    <a:pt x="114" y="350"/>
                  </a:lnTo>
                  <a:lnTo>
                    <a:pt x="111" y="353"/>
                  </a:lnTo>
                  <a:lnTo>
                    <a:pt x="109" y="355"/>
                  </a:lnTo>
                  <a:lnTo>
                    <a:pt x="109" y="358"/>
                  </a:lnTo>
                  <a:lnTo>
                    <a:pt x="106" y="358"/>
                  </a:lnTo>
                  <a:lnTo>
                    <a:pt x="104" y="358"/>
                  </a:lnTo>
                  <a:lnTo>
                    <a:pt x="104" y="360"/>
                  </a:lnTo>
                  <a:lnTo>
                    <a:pt x="102" y="360"/>
                  </a:lnTo>
                  <a:lnTo>
                    <a:pt x="102" y="362"/>
                  </a:lnTo>
                  <a:lnTo>
                    <a:pt x="102" y="365"/>
                  </a:lnTo>
                  <a:lnTo>
                    <a:pt x="99" y="365"/>
                  </a:lnTo>
                  <a:lnTo>
                    <a:pt x="97" y="362"/>
                  </a:lnTo>
                  <a:lnTo>
                    <a:pt x="97" y="362"/>
                  </a:lnTo>
                  <a:lnTo>
                    <a:pt x="97" y="362"/>
                  </a:lnTo>
                  <a:lnTo>
                    <a:pt x="95" y="362"/>
                  </a:lnTo>
                  <a:lnTo>
                    <a:pt x="95" y="362"/>
                  </a:lnTo>
                  <a:lnTo>
                    <a:pt x="92" y="362"/>
                  </a:lnTo>
                  <a:lnTo>
                    <a:pt x="92" y="362"/>
                  </a:lnTo>
                  <a:lnTo>
                    <a:pt x="90" y="365"/>
                  </a:lnTo>
                  <a:lnTo>
                    <a:pt x="87" y="365"/>
                  </a:lnTo>
                  <a:lnTo>
                    <a:pt x="87" y="365"/>
                  </a:lnTo>
                  <a:lnTo>
                    <a:pt x="87" y="365"/>
                  </a:lnTo>
                  <a:lnTo>
                    <a:pt x="85" y="365"/>
                  </a:lnTo>
                  <a:lnTo>
                    <a:pt x="85" y="367"/>
                  </a:lnTo>
                  <a:lnTo>
                    <a:pt x="85" y="367"/>
                  </a:lnTo>
                  <a:lnTo>
                    <a:pt x="85" y="367"/>
                  </a:lnTo>
                  <a:lnTo>
                    <a:pt x="83" y="369"/>
                  </a:lnTo>
                  <a:lnTo>
                    <a:pt x="78" y="372"/>
                  </a:lnTo>
                  <a:lnTo>
                    <a:pt x="76" y="372"/>
                  </a:lnTo>
                  <a:lnTo>
                    <a:pt x="71" y="372"/>
                  </a:lnTo>
                  <a:lnTo>
                    <a:pt x="64" y="374"/>
                  </a:lnTo>
                  <a:lnTo>
                    <a:pt x="61" y="376"/>
                  </a:lnTo>
                  <a:lnTo>
                    <a:pt x="57" y="376"/>
                  </a:lnTo>
                  <a:lnTo>
                    <a:pt x="54" y="376"/>
                  </a:lnTo>
                  <a:lnTo>
                    <a:pt x="50" y="381"/>
                  </a:lnTo>
                  <a:lnTo>
                    <a:pt x="43" y="384"/>
                  </a:lnTo>
                  <a:lnTo>
                    <a:pt x="40" y="386"/>
                  </a:lnTo>
                  <a:lnTo>
                    <a:pt x="38" y="388"/>
                  </a:lnTo>
                  <a:lnTo>
                    <a:pt x="38" y="395"/>
                  </a:lnTo>
                  <a:lnTo>
                    <a:pt x="35" y="398"/>
                  </a:lnTo>
                  <a:lnTo>
                    <a:pt x="35" y="400"/>
                  </a:lnTo>
                  <a:lnTo>
                    <a:pt x="35" y="400"/>
                  </a:lnTo>
                  <a:lnTo>
                    <a:pt x="35" y="400"/>
                  </a:lnTo>
                  <a:lnTo>
                    <a:pt x="35" y="400"/>
                  </a:lnTo>
                  <a:lnTo>
                    <a:pt x="35" y="400"/>
                  </a:lnTo>
                  <a:lnTo>
                    <a:pt x="35" y="400"/>
                  </a:lnTo>
                  <a:lnTo>
                    <a:pt x="35" y="403"/>
                  </a:lnTo>
                  <a:lnTo>
                    <a:pt x="35" y="403"/>
                  </a:lnTo>
                  <a:lnTo>
                    <a:pt x="35" y="405"/>
                  </a:lnTo>
                  <a:lnTo>
                    <a:pt x="35" y="405"/>
                  </a:lnTo>
                  <a:lnTo>
                    <a:pt x="35" y="405"/>
                  </a:lnTo>
                  <a:lnTo>
                    <a:pt x="33" y="407"/>
                  </a:lnTo>
                  <a:lnTo>
                    <a:pt x="33" y="407"/>
                  </a:lnTo>
                  <a:lnTo>
                    <a:pt x="35" y="410"/>
                  </a:lnTo>
                  <a:lnTo>
                    <a:pt x="35" y="410"/>
                  </a:lnTo>
                  <a:lnTo>
                    <a:pt x="33" y="410"/>
                  </a:lnTo>
                  <a:lnTo>
                    <a:pt x="35" y="412"/>
                  </a:lnTo>
                  <a:lnTo>
                    <a:pt x="35" y="412"/>
                  </a:lnTo>
                  <a:lnTo>
                    <a:pt x="35" y="412"/>
                  </a:lnTo>
                  <a:lnTo>
                    <a:pt x="35" y="412"/>
                  </a:lnTo>
                  <a:lnTo>
                    <a:pt x="33" y="412"/>
                  </a:lnTo>
                  <a:lnTo>
                    <a:pt x="33" y="414"/>
                  </a:lnTo>
                  <a:lnTo>
                    <a:pt x="33" y="417"/>
                  </a:lnTo>
                  <a:lnTo>
                    <a:pt x="33" y="424"/>
                  </a:lnTo>
                  <a:lnTo>
                    <a:pt x="33" y="424"/>
                  </a:lnTo>
                  <a:lnTo>
                    <a:pt x="31" y="424"/>
                  </a:lnTo>
                  <a:lnTo>
                    <a:pt x="31" y="426"/>
                  </a:lnTo>
                  <a:lnTo>
                    <a:pt x="31" y="429"/>
                  </a:lnTo>
                  <a:lnTo>
                    <a:pt x="31" y="429"/>
                  </a:lnTo>
                  <a:lnTo>
                    <a:pt x="28" y="429"/>
                  </a:lnTo>
                  <a:lnTo>
                    <a:pt x="26" y="431"/>
                  </a:lnTo>
                  <a:lnTo>
                    <a:pt x="26" y="431"/>
                  </a:lnTo>
                  <a:lnTo>
                    <a:pt x="26" y="431"/>
                  </a:lnTo>
                  <a:lnTo>
                    <a:pt x="26" y="433"/>
                  </a:lnTo>
                  <a:lnTo>
                    <a:pt x="26" y="433"/>
                  </a:lnTo>
                  <a:lnTo>
                    <a:pt x="26" y="436"/>
                  </a:lnTo>
                  <a:lnTo>
                    <a:pt x="26" y="436"/>
                  </a:lnTo>
                  <a:lnTo>
                    <a:pt x="24" y="440"/>
                  </a:lnTo>
                  <a:lnTo>
                    <a:pt x="24" y="440"/>
                  </a:lnTo>
                  <a:lnTo>
                    <a:pt x="24" y="440"/>
                  </a:lnTo>
                  <a:lnTo>
                    <a:pt x="21" y="443"/>
                  </a:lnTo>
                  <a:lnTo>
                    <a:pt x="21" y="445"/>
                  </a:lnTo>
                  <a:lnTo>
                    <a:pt x="19" y="452"/>
                  </a:lnTo>
                  <a:lnTo>
                    <a:pt x="19" y="455"/>
                  </a:lnTo>
                  <a:lnTo>
                    <a:pt x="16" y="457"/>
                  </a:lnTo>
                  <a:lnTo>
                    <a:pt x="16" y="457"/>
                  </a:lnTo>
                  <a:lnTo>
                    <a:pt x="19" y="459"/>
                  </a:lnTo>
                  <a:lnTo>
                    <a:pt x="16" y="459"/>
                  </a:lnTo>
                  <a:lnTo>
                    <a:pt x="16" y="462"/>
                  </a:lnTo>
                  <a:lnTo>
                    <a:pt x="14" y="462"/>
                  </a:lnTo>
                  <a:lnTo>
                    <a:pt x="14" y="464"/>
                  </a:lnTo>
                  <a:lnTo>
                    <a:pt x="14" y="466"/>
                  </a:lnTo>
                  <a:lnTo>
                    <a:pt x="12" y="466"/>
                  </a:lnTo>
                  <a:lnTo>
                    <a:pt x="9" y="469"/>
                  </a:lnTo>
                  <a:lnTo>
                    <a:pt x="9" y="469"/>
                  </a:lnTo>
                  <a:lnTo>
                    <a:pt x="9" y="469"/>
                  </a:lnTo>
                  <a:lnTo>
                    <a:pt x="9" y="471"/>
                  </a:lnTo>
                  <a:lnTo>
                    <a:pt x="9" y="471"/>
                  </a:lnTo>
                  <a:lnTo>
                    <a:pt x="9" y="471"/>
                  </a:lnTo>
                  <a:lnTo>
                    <a:pt x="7" y="471"/>
                  </a:lnTo>
                  <a:lnTo>
                    <a:pt x="7" y="471"/>
                  </a:lnTo>
                  <a:lnTo>
                    <a:pt x="5" y="474"/>
                  </a:lnTo>
                  <a:lnTo>
                    <a:pt x="5" y="476"/>
                  </a:lnTo>
                  <a:lnTo>
                    <a:pt x="5" y="478"/>
                  </a:lnTo>
                  <a:lnTo>
                    <a:pt x="2" y="478"/>
                  </a:lnTo>
                  <a:lnTo>
                    <a:pt x="2" y="481"/>
                  </a:lnTo>
                  <a:lnTo>
                    <a:pt x="0" y="483"/>
                  </a:lnTo>
                  <a:lnTo>
                    <a:pt x="0" y="485"/>
                  </a:lnTo>
                  <a:lnTo>
                    <a:pt x="2" y="488"/>
                  </a:lnTo>
                  <a:lnTo>
                    <a:pt x="5" y="490"/>
                  </a:lnTo>
                  <a:lnTo>
                    <a:pt x="5" y="492"/>
                  </a:lnTo>
                  <a:lnTo>
                    <a:pt x="5" y="495"/>
                  </a:lnTo>
                  <a:lnTo>
                    <a:pt x="5" y="500"/>
                  </a:lnTo>
                  <a:lnTo>
                    <a:pt x="5" y="502"/>
                  </a:lnTo>
                  <a:lnTo>
                    <a:pt x="5" y="502"/>
                  </a:lnTo>
                  <a:lnTo>
                    <a:pt x="5" y="504"/>
                  </a:lnTo>
                  <a:lnTo>
                    <a:pt x="7" y="504"/>
                  </a:lnTo>
                  <a:lnTo>
                    <a:pt x="7" y="504"/>
                  </a:lnTo>
                  <a:lnTo>
                    <a:pt x="7" y="504"/>
                  </a:lnTo>
                  <a:lnTo>
                    <a:pt x="7" y="507"/>
                  </a:lnTo>
                  <a:lnTo>
                    <a:pt x="7" y="507"/>
                  </a:lnTo>
                  <a:lnTo>
                    <a:pt x="7" y="507"/>
                  </a:lnTo>
                  <a:lnTo>
                    <a:pt x="7" y="514"/>
                  </a:lnTo>
                  <a:lnTo>
                    <a:pt x="7" y="516"/>
                  </a:lnTo>
                  <a:lnTo>
                    <a:pt x="9" y="519"/>
                  </a:lnTo>
                  <a:lnTo>
                    <a:pt x="12" y="519"/>
                  </a:lnTo>
                  <a:lnTo>
                    <a:pt x="12" y="521"/>
                  </a:lnTo>
                  <a:lnTo>
                    <a:pt x="14" y="521"/>
                  </a:lnTo>
                  <a:lnTo>
                    <a:pt x="14" y="523"/>
                  </a:lnTo>
                  <a:lnTo>
                    <a:pt x="14" y="523"/>
                  </a:lnTo>
                  <a:lnTo>
                    <a:pt x="14" y="526"/>
                  </a:lnTo>
                  <a:lnTo>
                    <a:pt x="14" y="528"/>
                  </a:lnTo>
                  <a:lnTo>
                    <a:pt x="14" y="530"/>
                  </a:lnTo>
                  <a:lnTo>
                    <a:pt x="14" y="530"/>
                  </a:lnTo>
                  <a:lnTo>
                    <a:pt x="12" y="530"/>
                  </a:lnTo>
                  <a:lnTo>
                    <a:pt x="12" y="533"/>
                  </a:lnTo>
                  <a:lnTo>
                    <a:pt x="12" y="535"/>
                  </a:lnTo>
                  <a:lnTo>
                    <a:pt x="12" y="537"/>
                  </a:lnTo>
                  <a:lnTo>
                    <a:pt x="12" y="545"/>
                  </a:lnTo>
                  <a:lnTo>
                    <a:pt x="12" y="549"/>
                  </a:lnTo>
                  <a:lnTo>
                    <a:pt x="12" y="552"/>
                  </a:lnTo>
                  <a:lnTo>
                    <a:pt x="12" y="554"/>
                  </a:lnTo>
                  <a:lnTo>
                    <a:pt x="9" y="556"/>
                  </a:lnTo>
                  <a:lnTo>
                    <a:pt x="9" y="561"/>
                  </a:lnTo>
                  <a:lnTo>
                    <a:pt x="12" y="566"/>
                  </a:lnTo>
                  <a:lnTo>
                    <a:pt x="9" y="568"/>
                  </a:lnTo>
                  <a:lnTo>
                    <a:pt x="7" y="571"/>
                  </a:lnTo>
                  <a:lnTo>
                    <a:pt x="7" y="571"/>
                  </a:lnTo>
                  <a:lnTo>
                    <a:pt x="7" y="573"/>
                  </a:lnTo>
                  <a:lnTo>
                    <a:pt x="7" y="575"/>
                  </a:lnTo>
                  <a:lnTo>
                    <a:pt x="7" y="575"/>
                  </a:lnTo>
                  <a:lnTo>
                    <a:pt x="2" y="582"/>
                  </a:lnTo>
                  <a:lnTo>
                    <a:pt x="2" y="582"/>
                  </a:lnTo>
                  <a:lnTo>
                    <a:pt x="5" y="585"/>
                  </a:lnTo>
                  <a:lnTo>
                    <a:pt x="5" y="585"/>
                  </a:lnTo>
                  <a:lnTo>
                    <a:pt x="5" y="585"/>
                  </a:lnTo>
                  <a:lnTo>
                    <a:pt x="5" y="587"/>
                  </a:lnTo>
                  <a:lnTo>
                    <a:pt x="5" y="587"/>
                  </a:lnTo>
                  <a:lnTo>
                    <a:pt x="5" y="590"/>
                  </a:lnTo>
                  <a:lnTo>
                    <a:pt x="2" y="592"/>
                  </a:lnTo>
                  <a:lnTo>
                    <a:pt x="5" y="594"/>
                  </a:lnTo>
                  <a:lnTo>
                    <a:pt x="14" y="594"/>
                  </a:lnTo>
                  <a:lnTo>
                    <a:pt x="19" y="594"/>
                  </a:lnTo>
                  <a:lnTo>
                    <a:pt x="28" y="594"/>
                  </a:lnTo>
                  <a:lnTo>
                    <a:pt x="31" y="594"/>
                  </a:lnTo>
                  <a:lnTo>
                    <a:pt x="31" y="597"/>
                  </a:lnTo>
                  <a:lnTo>
                    <a:pt x="33" y="597"/>
                  </a:lnTo>
                  <a:lnTo>
                    <a:pt x="38" y="601"/>
                  </a:lnTo>
                  <a:lnTo>
                    <a:pt x="40" y="606"/>
                  </a:lnTo>
                  <a:lnTo>
                    <a:pt x="40" y="606"/>
                  </a:lnTo>
                  <a:lnTo>
                    <a:pt x="40" y="608"/>
                  </a:lnTo>
                  <a:lnTo>
                    <a:pt x="40" y="608"/>
                  </a:lnTo>
                  <a:lnTo>
                    <a:pt x="40" y="611"/>
                  </a:lnTo>
                  <a:lnTo>
                    <a:pt x="43" y="613"/>
                  </a:lnTo>
                  <a:lnTo>
                    <a:pt x="43" y="616"/>
                  </a:lnTo>
                  <a:lnTo>
                    <a:pt x="43" y="618"/>
                  </a:lnTo>
                  <a:lnTo>
                    <a:pt x="43" y="618"/>
                  </a:lnTo>
                  <a:lnTo>
                    <a:pt x="47" y="623"/>
                  </a:lnTo>
                  <a:lnTo>
                    <a:pt x="52" y="630"/>
                  </a:lnTo>
                  <a:lnTo>
                    <a:pt x="52" y="630"/>
                  </a:lnTo>
                  <a:lnTo>
                    <a:pt x="52" y="630"/>
                  </a:lnTo>
                  <a:lnTo>
                    <a:pt x="52" y="632"/>
                  </a:lnTo>
                  <a:lnTo>
                    <a:pt x="54" y="632"/>
                  </a:lnTo>
                  <a:lnTo>
                    <a:pt x="54" y="632"/>
                  </a:lnTo>
                  <a:lnTo>
                    <a:pt x="57" y="632"/>
                  </a:lnTo>
                  <a:lnTo>
                    <a:pt x="59" y="635"/>
                  </a:lnTo>
                  <a:lnTo>
                    <a:pt x="61" y="635"/>
                  </a:lnTo>
                  <a:lnTo>
                    <a:pt x="64" y="635"/>
                  </a:lnTo>
                  <a:lnTo>
                    <a:pt x="66" y="637"/>
                  </a:lnTo>
                  <a:lnTo>
                    <a:pt x="66" y="637"/>
                  </a:lnTo>
                  <a:lnTo>
                    <a:pt x="69" y="637"/>
                  </a:lnTo>
                  <a:lnTo>
                    <a:pt x="73" y="639"/>
                  </a:lnTo>
                  <a:lnTo>
                    <a:pt x="73" y="639"/>
                  </a:lnTo>
                  <a:lnTo>
                    <a:pt x="73" y="639"/>
                  </a:lnTo>
                  <a:lnTo>
                    <a:pt x="73" y="639"/>
                  </a:lnTo>
                  <a:lnTo>
                    <a:pt x="76" y="639"/>
                  </a:lnTo>
                  <a:lnTo>
                    <a:pt x="76" y="639"/>
                  </a:lnTo>
                  <a:lnTo>
                    <a:pt x="76" y="639"/>
                  </a:lnTo>
                  <a:lnTo>
                    <a:pt x="76" y="639"/>
                  </a:lnTo>
                  <a:lnTo>
                    <a:pt x="78" y="639"/>
                  </a:lnTo>
                  <a:lnTo>
                    <a:pt x="78" y="639"/>
                  </a:lnTo>
                  <a:lnTo>
                    <a:pt x="78" y="637"/>
                  </a:lnTo>
                  <a:lnTo>
                    <a:pt x="83" y="637"/>
                  </a:lnTo>
                  <a:lnTo>
                    <a:pt x="83" y="637"/>
                  </a:lnTo>
                  <a:lnTo>
                    <a:pt x="90" y="639"/>
                  </a:lnTo>
                  <a:lnTo>
                    <a:pt x="90" y="639"/>
                  </a:lnTo>
                  <a:lnTo>
                    <a:pt x="92" y="639"/>
                  </a:lnTo>
                  <a:lnTo>
                    <a:pt x="92" y="639"/>
                  </a:lnTo>
                  <a:lnTo>
                    <a:pt x="92" y="639"/>
                  </a:lnTo>
                  <a:lnTo>
                    <a:pt x="95" y="637"/>
                  </a:lnTo>
                  <a:lnTo>
                    <a:pt x="95" y="637"/>
                  </a:lnTo>
                  <a:lnTo>
                    <a:pt x="95" y="637"/>
                  </a:lnTo>
                  <a:lnTo>
                    <a:pt x="95" y="637"/>
                  </a:lnTo>
                  <a:lnTo>
                    <a:pt x="97" y="632"/>
                  </a:lnTo>
                  <a:lnTo>
                    <a:pt x="97" y="630"/>
                  </a:lnTo>
                  <a:lnTo>
                    <a:pt x="97" y="630"/>
                  </a:lnTo>
                  <a:lnTo>
                    <a:pt x="99" y="630"/>
                  </a:lnTo>
                  <a:lnTo>
                    <a:pt x="102" y="630"/>
                  </a:lnTo>
                  <a:lnTo>
                    <a:pt x="104" y="627"/>
                  </a:lnTo>
                  <a:lnTo>
                    <a:pt x="104" y="627"/>
                  </a:lnTo>
                  <a:lnTo>
                    <a:pt x="104" y="627"/>
                  </a:lnTo>
                  <a:lnTo>
                    <a:pt x="106" y="627"/>
                  </a:lnTo>
                  <a:lnTo>
                    <a:pt x="106" y="627"/>
                  </a:lnTo>
                  <a:lnTo>
                    <a:pt x="106" y="627"/>
                  </a:lnTo>
                  <a:lnTo>
                    <a:pt x="106" y="625"/>
                  </a:lnTo>
                  <a:lnTo>
                    <a:pt x="106" y="625"/>
                  </a:lnTo>
                  <a:lnTo>
                    <a:pt x="106" y="623"/>
                  </a:lnTo>
                  <a:lnTo>
                    <a:pt x="106" y="623"/>
                  </a:lnTo>
                  <a:lnTo>
                    <a:pt x="109" y="623"/>
                  </a:lnTo>
                  <a:lnTo>
                    <a:pt x="109" y="623"/>
                  </a:lnTo>
                  <a:lnTo>
                    <a:pt x="109" y="623"/>
                  </a:lnTo>
                  <a:lnTo>
                    <a:pt x="111" y="623"/>
                  </a:lnTo>
                  <a:lnTo>
                    <a:pt x="111" y="623"/>
                  </a:lnTo>
                  <a:lnTo>
                    <a:pt x="111" y="623"/>
                  </a:lnTo>
                  <a:lnTo>
                    <a:pt x="114" y="620"/>
                  </a:lnTo>
                  <a:lnTo>
                    <a:pt x="114" y="620"/>
                  </a:lnTo>
                  <a:lnTo>
                    <a:pt x="114" y="620"/>
                  </a:lnTo>
                  <a:lnTo>
                    <a:pt x="114" y="618"/>
                  </a:lnTo>
                  <a:lnTo>
                    <a:pt x="116" y="618"/>
                  </a:lnTo>
                  <a:lnTo>
                    <a:pt x="118" y="618"/>
                  </a:lnTo>
                  <a:lnTo>
                    <a:pt x="121" y="618"/>
                  </a:lnTo>
                  <a:lnTo>
                    <a:pt x="123" y="616"/>
                  </a:lnTo>
                  <a:lnTo>
                    <a:pt x="123" y="616"/>
                  </a:lnTo>
                  <a:lnTo>
                    <a:pt x="123" y="616"/>
                  </a:lnTo>
                  <a:lnTo>
                    <a:pt x="125" y="616"/>
                  </a:lnTo>
                  <a:lnTo>
                    <a:pt x="132" y="616"/>
                  </a:lnTo>
                  <a:lnTo>
                    <a:pt x="137" y="618"/>
                  </a:lnTo>
                  <a:lnTo>
                    <a:pt x="137" y="618"/>
                  </a:lnTo>
                  <a:lnTo>
                    <a:pt x="140" y="618"/>
                  </a:lnTo>
                  <a:lnTo>
                    <a:pt x="140" y="618"/>
                  </a:lnTo>
                  <a:lnTo>
                    <a:pt x="144" y="618"/>
                  </a:lnTo>
                  <a:lnTo>
                    <a:pt x="147" y="616"/>
                  </a:lnTo>
                  <a:lnTo>
                    <a:pt x="147" y="616"/>
                  </a:lnTo>
                  <a:lnTo>
                    <a:pt x="149" y="616"/>
                  </a:lnTo>
                  <a:lnTo>
                    <a:pt x="156" y="606"/>
                  </a:lnTo>
                  <a:lnTo>
                    <a:pt x="159" y="604"/>
                  </a:lnTo>
                  <a:lnTo>
                    <a:pt x="159" y="604"/>
                  </a:lnTo>
                  <a:lnTo>
                    <a:pt x="159" y="604"/>
                  </a:lnTo>
                  <a:lnTo>
                    <a:pt x="159" y="604"/>
                  </a:lnTo>
                  <a:lnTo>
                    <a:pt x="161" y="604"/>
                  </a:lnTo>
                  <a:lnTo>
                    <a:pt x="161" y="604"/>
                  </a:lnTo>
                  <a:lnTo>
                    <a:pt x="161" y="604"/>
                  </a:lnTo>
                  <a:lnTo>
                    <a:pt x="163" y="604"/>
                  </a:lnTo>
                  <a:lnTo>
                    <a:pt x="163" y="604"/>
                  </a:lnTo>
                  <a:lnTo>
                    <a:pt x="163" y="601"/>
                  </a:lnTo>
                  <a:lnTo>
                    <a:pt x="163" y="599"/>
                  </a:lnTo>
                  <a:lnTo>
                    <a:pt x="163" y="599"/>
                  </a:lnTo>
                  <a:lnTo>
                    <a:pt x="163" y="599"/>
                  </a:lnTo>
                  <a:lnTo>
                    <a:pt x="166" y="599"/>
                  </a:lnTo>
                  <a:lnTo>
                    <a:pt x="166" y="597"/>
                  </a:lnTo>
                  <a:lnTo>
                    <a:pt x="166" y="597"/>
                  </a:lnTo>
                  <a:lnTo>
                    <a:pt x="166" y="597"/>
                  </a:lnTo>
                  <a:lnTo>
                    <a:pt x="168" y="594"/>
                  </a:lnTo>
                  <a:lnTo>
                    <a:pt x="168" y="592"/>
                  </a:lnTo>
                  <a:lnTo>
                    <a:pt x="170" y="587"/>
                  </a:lnTo>
                  <a:lnTo>
                    <a:pt x="170" y="587"/>
                  </a:lnTo>
                  <a:lnTo>
                    <a:pt x="170" y="587"/>
                  </a:lnTo>
                  <a:lnTo>
                    <a:pt x="173" y="585"/>
                  </a:lnTo>
                  <a:lnTo>
                    <a:pt x="173" y="585"/>
                  </a:lnTo>
                  <a:lnTo>
                    <a:pt x="173" y="585"/>
                  </a:lnTo>
                  <a:lnTo>
                    <a:pt x="173" y="585"/>
                  </a:lnTo>
                  <a:lnTo>
                    <a:pt x="175" y="582"/>
                  </a:lnTo>
                  <a:lnTo>
                    <a:pt x="175" y="582"/>
                  </a:lnTo>
                  <a:lnTo>
                    <a:pt x="175" y="582"/>
                  </a:lnTo>
                  <a:lnTo>
                    <a:pt x="175" y="582"/>
                  </a:lnTo>
                  <a:lnTo>
                    <a:pt x="175" y="580"/>
                  </a:lnTo>
                  <a:lnTo>
                    <a:pt x="175" y="578"/>
                  </a:lnTo>
                  <a:lnTo>
                    <a:pt x="175" y="578"/>
                  </a:lnTo>
                  <a:lnTo>
                    <a:pt x="175" y="578"/>
                  </a:lnTo>
                  <a:lnTo>
                    <a:pt x="177" y="575"/>
                  </a:lnTo>
                  <a:lnTo>
                    <a:pt x="180" y="573"/>
                  </a:lnTo>
                  <a:lnTo>
                    <a:pt x="180" y="573"/>
                  </a:lnTo>
                  <a:lnTo>
                    <a:pt x="180" y="571"/>
                  </a:lnTo>
                  <a:lnTo>
                    <a:pt x="180" y="571"/>
                  </a:lnTo>
                  <a:lnTo>
                    <a:pt x="180" y="568"/>
                  </a:lnTo>
                  <a:lnTo>
                    <a:pt x="180" y="566"/>
                  </a:lnTo>
                  <a:lnTo>
                    <a:pt x="177" y="566"/>
                  </a:lnTo>
                  <a:lnTo>
                    <a:pt x="180" y="564"/>
                  </a:lnTo>
                  <a:lnTo>
                    <a:pt x="180" y="564"/>
                  </a:lnTo>
                  <a:lnTo>
                    <a:pt x="180" y="559"/>
                  </a:lnTo>
                  <a:lnTo>
                    <a:pt x="182" y="559"/>
                  </a:lnTo>
                  <a:lnTo>
                    <a:pt x="182" y="556"/>
                  </a:lnTo>
                  <a:lnTo>
                    <a:pt x="182" y="556"/>
                  </a:lnTo>
                  <a:lnTo>
                    <a:pt x="182" y="554"/>
                  </a:lnTo>
                  <a:lnTo>
                    <a:pt x="180" y="552"/>
                  </a:lnTo>
                  <a:lnTo>
                    <a:pt x="180" y="552"/>
                  </a:lnTo>
                  <a:lnTo>
                    <a:pt x="180" y="552"/>
                  </a:lnTo>
                  <a:lnTo>
                    <a:pt x="180" y="552"/>
                  </a:lnTo>
                  <a:lnTo>
                    <a:pt x="177" y="549"/>
                  </a:lnTo>
                  <a:lnTo>
                    <a:pt x="177" y="549"/>
                  </a:lnTo>
                  <a:lnTo>
                    <a:pt x="177" y="549"/>
                  </a:lnTo>
                  <a:lnTo>
                    <a:pt x="177" y="547"/>
                  </a:lnTo>
                  <a:lnTo>
                    <a:pt x="177" y="547"/>
                  </a:lnTo>
                  <a:lnTo>
                    <a:pt x="175" y="545"/>
                  </a:lnTo>
                  <a:lnTo>
                    <a:pt x="175" y="542"/>
                  </a:lnTo>
                  <a:lnTo>
                    <a:pt x="173" y="535"/>
                  </a:lnTo>
                  <a:lnTo>
                    <a:pt x="173" y="535"/>
                  </a:lnTo>
                  <a:lnTo>
                    <a:pt x="173" y="535"/>
                  </a:lnTo>
                  <a:lnTo>
                    <a:pt x="173" y="535"/>
                  </a:lnTo>
                  <a:lnTo>
                    <a:pt x="173" y="535"/>
                  </a:lnTo>
                  <a:lnTo>
                    <a:pt x="173" y="533"/>
                  </a:lnTo>
                  <a:lnTo>
                    <a:pt x="173" y="533"/>
                  </a:lnTo>
                  <a:lnTo>
                    <a:pt x="170" y="533"/>
                  </a:lnTo>
                  <a:lnTo>
                    <a:pt x="170" y="533"/>
                  </a:lnTo>
                  <a:lnTo>
                    <a:pt x="170" y="530"/>
                  </a:lnTo>
                  <a:lnTo>
                    <a:pt x="170" y="530"/>
                  </a:lnTo>
                  <a:lnTo>
                    <a:pt x="168" y="528"/>
                  </a:lnTo>
                  <a:lnTo>
                    <a:pt x="170" y="526"/>
                  </a:lnTo>
                  <a:lnTo>
                    <a:pt x="170" y="526"/>
                  </a:lnTo>
                  <a:lnTo>
                    <a:pt x="170" y="523"/>
                  </a:lnTo>
                  <a:lnTo>
                    <a:pt x="170" y="523"/>
                  </a:lnTo>
                  <a:lnTo>
                    <a:pt x="173" y="523"/>
                  </a:lnTo>
                  <a:lnTo>
                    <a:pt x="175" y="523"/>
                  </a:lnTo>
                  <a:lnTo>
                    <a:pt x="177" y="526"/>
                  </a:lnTo>
                  <a:lnTo>
                    <a:pt x="180" y="526"/>
                  </a:lnTo>
                  <a:lnTo>
                    <a:pt x="180" y="526"/>
                  </a:lnTo>
                  <a:lnTo>
                    <a:pt x="180" y="526"/>
                  </a:lnTo>
                  <a:lnTo>
                    <a:pt x="180" y="526"/>
                  </a:lnTo>
                  <a:lnTo>
                    <a:pt x="180" y="526"/>
                  </a:lnTo>
                  <a:lnTo>
                    <a:pt x="182" y="523"/>
                  </a:lnTo>
                  <a:lnTo>
                    <a:pt x="182" y="523"/>
                  </a:lnTo>
                  <a:lnTo>
                    <a:pt x="182" y="521"/>
                  </a:lnTo>
                  <a:lnTo>
                    <a:pt x="182" y="521"/>
                  </a:lnTo>
                  <a:lnTo>
                    <a:pt x="182" y="519"/>
                  </a:lnTo>
                  <a:lnTo>
                    <a:pt x="185" y="519"/>
                  </a:lnTo>
                  <a:lnTo>
                    <a:pt x="185" y="519"/>
                  </a:lnTo>
                  <a:lnTo>
                    <a:pt x="185" y="516"/>
                  </a:lnTo>
                  <a:lnTo>
                    <a:pt x="187" y="516"/>
                  </a:lnTo>
                  <a:lnTo>
                    <a:pt x="187" y="516"/>
                  </a:lnTo>
                  <a:lnTo>
                    <a:pt x="189" y="519"/>
                  </a:lnTo>
                  <a:lnTo>
                    <a:pt x="192" y="519"/>
                  </a:lnTo>
                  <a:lnTo>
                    <a:pt x="192" y="519"/>
                  </a:lnTo>
                  <a:lnTo>
                    <a:pt x="192" y="519"/>
                  </a:lnTo>
                  <a:lnTo>
                    <a:pt x="194" y="519"/>
                  </a:lnTo>
                  <a:lnTo>
                    <a:pt x="194" y="519"/>
                  </a:lnTo>
                  <a:lnTo>
                    <a:pt x="194" y="519"/>
                  </a:lnTo>
                  <a:lnTo>
                    <a:pt x="194" y="519"/>
                  </a:lnTo>
                  <a:lnTo>
                    <a:pt x="196" y="519"/>
                  </a:lnTo>
                  <a:lnTo>
                    <a:pt x="196" y="516"/>
                  </a:lnTo>
                  <a:lnTo>
                    <a:pt x="196" y="516"/>
                  </a:lnTo>
                  <a:lnTo>
                    <a:pt x="196" y="516"/>
                  </a:lnTo>
                  <a:lnTo>
                    <a:pt x="196" y="514"/>
                  </a:lnTo>
                  <a:lnTo>
                    <a:pt x="199" y="514"/>
                  </a:lnTo>
                  <a:lnTo>
                    <a:pt x="199" y="514"/>
                  </a:lnTo>
                  <a:lnTo>
                    <a:pt x="199" y="514"/>
                  </a:lnTo>
                  <a:lnTo>
                    <a:pt x="201" y="516"/>
                  </a:lnTo>
                  <a:lnTo>
                    <a:pt x="203" y="516"/>
                  </a:lnTo>
                  <a:lnTo>
                    <a:pt x="203" y="516"/>
                  </a:lnTo>
                  <a:lnTo>
                    <a:pt x="203" y="519"/>
                  </a:lnTo>
                  <a:lnTo>
                    <a:pt x="206" y="523"/>
                  </a:lnTo>
                  <a:lnTo>
                    <a:pt x="206" y="523"/>
                  </a:lnTo>
                  <a:lnTo>
                    <a:pt x="206" y="523"/>
                  </a:lnTo>
                  <a:lnTo>
                    <a:pt x="206" y="523"/>
                  </a:lnTo>
                  <a:lnTo>
                    <a:pt x="206" y="523"/>
                  </a:lnTo>
                  <a:lnTo>
                    <a:pt x="208" y="523"/>
                  </a:lnTo>
                  <a:lnTo>
                    <a:pt x="208" y="523"/>
                  </a:lnTo>
                  <a:lnTo>
                    <a:pt x="208" y="523"/>
                  </a:lnTo>
                  <a:lnTo>
                    <a:pt x="208" y="523"/>
                  </a:lnTo>
                  <a:lnTo>
                    <a:pt x="208" y="523"/>
                  </a:lnTo>
                  <a:lnTo>
                    <a:pt x="208" y="523"/>
                  </a:lnTo>
                  <a:lnTo>
                    <a:pt x="211" y="523"/>
                  </a:lnTo>
                  <a:lnTo>
                    <a:pt x="211" y="523"/>
                  </a:lnTo>
                  <a:lnTo>
                    <a:pt x="211" y="523"/>
                  </a:lnTo>
                  <a:lnTo>
                    <a:pt x="211" y="523"/>
                  </a:lnTo>
                  <a:lnTo>
                    <a:pt x="213" y="523"/>
                  </a:lnTo>
                  <a:lnTo>
                    <a:pt x="215" y="523"/>
                  </a:lnTo>
                  <a:lnTo>
                    <a:pt x="215" y="523"/>
                  </a:lnTo>
                  <a:lnTo>
                    <a:pt x="218" y="523"/>
                  </a:lnTo>
                  <a:lnTo>
                    <a:pt x="218" y="523"/>
                  </a:lnTo>
                  <a:lnTo>
                    <a:pt x="218" y="523"/>
                  </a:lnTo>
                  <a:lnTo>
                    <a:pt x="218" y="523"/>
                  </a:lnTo>
                  <a:lnTo>
                    <a:pt x="220" y="523"/>
                  </a:lnTo>
                  <a:lnTo>
                    <a:pt x="220" y="523"/>
                  </a:lnTo>
                  <a:lnTo>
                    <a:pt x="220" y="523"/>
                  </a:lnTo>
                  <a:lnTo>
                    <a:pt x="220" y="523"/>
                  </a:lnTo>
                  <a:lnTo>
                    <a:pt x="220" y="523"/>
                  </a:lnTo>
                  <a:lnTo>
                    <a:pt x="220" y="521"/>
                  </a:lnTo>
                  <a:lnTo>
                    <a:pt x="220" y="521"/>
                  </a:lnTo>
                  <a:lnTo>
                    <a:pt x="222" y="521"/>
                  </a:lnTo>
                  <a:lnTo>
                    <a:pt x="222" y="521"/>
                  </a:lnTo>
                  <a:lnTo>
                    <a:pt x="225" y="519"/>
                  </a:lnTo>
                  <a:lnTo>
                    <a:pt x="225" y="519"/>
                  </a:lnTo>
                  <a:lnTo>
                    <a:pt x="225" y="519"/>
                  </a:lnTo>
                  <a:lnTo>
                    <a:pt x="227" y="521"/>
                  </a:lnTo>
                  <a:lnTo>
                    <a:pt x="227" y="521"/>
                  </a:lnTo>
                  <a:lnTo>
                    <a:pt x="232" y="521"/>
                  </a:lnTo>
                  <a:lnTo>
                    <a:pt x="232" y="521"/>
                  </a:lnTo>
                  <a:lnTo>
                    <a:pt x="232" y="521"/>
                  </a:lnTo>
                  <a:lnTo>
                    <a:pt x="232" y="523"/>
                  </a:lnTo>
                  <a:lnTo>
                    <a:pt x="232" y="523"/>
                  </a:lnTo>
                  <a:lnTo>
                    <a:pt x="232" y="523"/>
                  </a:lnTo>
                  <a:lnTo>
                    <a:pt x="232" y="523"/>
                  </a:lnTo>
                  <a:lnTo>
                    <a:pt x="232" y="526"/>
                  </a:lnTo>
                  <a:lnTo>
                    <a:pt x="234" y="526"/>
                  </a:lnTo>
                  <a:lnTo>
                    <a:pt x="234" y="523"/>
                  </a:lnTo>
                  <a:lnTo>
                    <a:pt x="237" y="523"/>
                  </a:lnTo>
                  <a:lnTo>
                    <a:pt x="237" y="526"/>
                  </a:lnTo>
                  <a:lnTo>
                    <a:pt x="237" y="526"/>
                  </a:lnTo>
                  <a:lnTo>
                    <a:pt x="239" y="526"/>
                  </a:lnTo>
                  <a:lnTo>
                    <a:pt x="239" y="526"/>
                  </a:lnTo>
                  <a:lnTo>
                    <a:pt x="239" y="526"/>
                  </a:lnTo>
                  <a:lnTo>
                    <a:pt x="239" y="526"/>
                  </a:lnTo>
                  <a:lnTo>
                    <a:pt x="239" y="526"/>
                  </a:lnTo>
                  <a:lnTo>
                    <a:pt x="239" y="528"/>
                  </a:lnTo>
                  <a:lnTo>
                    <a:pt x="239" y="528"/>
                  </a:lnTo>
                  <a:lnTo>
                    <a:pt x="239" y="528"/>
                  </a:lnTo>
                  <a:lnTo>
                    <a:pt x="239" y="530"/>
                  </a:lnTo>
                  <a:lnTo>
                    <a:pt x="239" y="530"/>
                  </a:lnTo>
                  <a:lnTo>
                    <a:pt x="239" y="530"/>
                  </a:lnTo>
                  <a:lnTo>
                    <a:pt x="239" y="530"/>
                  </a:lnTo>
                  <a:lnTo>
                    <a:pt x="239" y="530"/>
                  </a:lnTo>
                  <a:lnTo>
                    <a:pt x="239" y="530"/>
                  </a:lnTo>
                  <a:lnTo>
                    <a:pt x="239" y="530"/>
                  </a:lnTo>
                  <a:lnTo>
                    <a:pt x="241" y="530"/>
                  </a:lnTo>
                  <a:lnTo>
                    <a:pt x="241" y="530"/>
                  </a:lnTo>
                  <a:lnTo>
                    <a:pt x="241" y="533"/>
                  </a:lnTo>
                  <a:lnTo>
                    <a:pt x="246" y="533"/>
                  </a:lnTo>
                  <a:lnTo>
                    <a:pt x="246" y="533"/>
                  </a:lnTo>
                  <a:lnTo>
                    <a:pt x="246" y="533"/>
                  </a:lnTo>
                  <a:lnTo>
                    <a:pt x="248" y="533"/>
                  </a:lnTo>
                  <a:lnTo>
                    <a:pt x="248" y="533"/>
                  </a:lnTo>
                  <a:lnTo>
                    <a:pt x="248" y="533"/>
                  </a:lnTo>
                  <a:lnTo>
                    <a:pt x="248" y="533"/>
                  </a:lnTo>
                  <a:lnTo>
                    <a:pt x="251" y="533"/>
                  </a:lnTo>
                  <a:lnTo>
                    <a:pt x="251" y="533"/>
                  </a:lnTo>
                  <a:lnTo>
                    <a:pt x="253" y="530"/>
                  </a:lnTo>
                  <a:lnTo>
                    <a:pt x="256" y="530"/>
                  </a:lnTo>
                  <a:lnTo>
                    <a:pt x="260" y="533"/>
                  </a:lnTo>
                  <a:lnTo>
                    <a:pt x="260" y="533"/>
                  </a:lnTo>
                  <a:lnTo>
                    <a:pt x="260" y="533"/>
                  </a:lnTo>
                  <a:lnTo>
                    <a:pt x="263" y="533"/>
                  </a:lnTo>
                  <a:lnTo>
                    <a:pt x="263" y="535"/>
                  </a:lnTo>
                  <a:lnTo>
                    <a:pt x="263" y="535"/>
                  </a:lnTo>
                  <a:lnTo>
                    <a:pt x="263" y="535"/>
                  </a:lnTo>
                  <a:lnTo>
                    <a:pt x="265" y="535"/>
                  </a:lnTo>
                  <a:lnTo>
                    <a:pt x="265" y="535"/>
                  </a:lnTo>
                  <a:lnTo>
                    <a:pt x="265" y="535"/>
                  </a:lnTo>
                  <a:lnTo>
                    <a:pt x="265" y="533"/>
                  </a:lnTo>
                  <a:lnTo>
                    <a:pt x="265" y="533"/>
                  </a:lnTo>
                  <a:lnTo>
                    <a:pt x="267" y="530"/>
                  </a:lnTo>
                  <a:lnTo>
                    <a:pt x="267" y="530"/>
                  </a:lnTo>
                  <a:lnTo>
                    <a:pt x="267" y="528"/>
                  </a:lnTo>
                  <a:lnTo>
                    <a:pt x="267" y="528"/>
                  </a:lnTo>
                  <a:lnTo>
                    <a:pt x="267" y="528"/>
                  </a:lnTo>
                  <a:lnTo>
                    <a:pt x="267" y="528"/>
                  </a:lnTo>
                  <a:lnTo>
                    <a:pt x="270" y="528"/>
                  </a:lnTo>
                  <a:lnTo>
                    <a:pt x="270" y="528"/>
                  </a:lnTo>
                  <a:lnTo>
                    <a:pt x="275" y="530"/>
                  </a:lnTo>
                  <a:lnTo>
                    <a:pt x="275" y="530"/>
                  </a:lnTo>
                  <a:lnTo>
                    <a:pt x="275" y="530"/>
                  </a:lnTo>
                  <a:lnTo>
                    <a:pt x="275" y="530"/>
                  </a:lnTo>
                  <a:lnTo>
                    <a:pt x="275" y="528"/>
                  </a:lnTo>
                  <a:lnTo>
                    <a:pt x="275" y="528"/>
                  </a:lnTo>
                  <a:lnTo>
                    <a:pt x="275" y="528"/>
                  </a:lnTo>
                  <a:lnTo>
                    <a:pt x="275" y="528"/>
                  </a:lnTo>
                  <a:lnTo>
                    <a:pt x="277" y="528"/>
                  </a:lnTo>
                  <a:lnTo>
                    <a:pt x="277" y="526"/>
                  </a:lnTo>
                  <a:lnTo>
                    <a:pt x="279" y="523"/>
                  </a:lnTo>
                  <a:lnTo>
                    <a:pt x="279" y="523"/>
                  </a:lnTo>
                  <a:lnTo>
                    <a:pt x="279" y="521"/>
                  </a:lnTo>
                  <a:lnTo>
                    <a:pt x="279" y="521"/>
                  </a:lnTo>
                  <a:lnTo>
                    <a:pt x="279" y="521"/>
                  </a:lnTo>
                  <a:lnTo>
                    <a:pt x="282" y="521"/>
                  </a:lnTo>
                  <a:lnTo>
                    <a:pt x="284" y="521"/>
                  </a:lnTo>
                  <a:lnTo>
                    <a:pt x="284" y="521"/>
                  </a:lnTo>
                  <a:lnTo>
                    <a:pt x="284" y="521"/>
                  </a:lnTo>
                  <a:lnTo>
                    <a:pt x="284" y="519"/>
                  </a:lnTo>
                  <a:lnTo>
                    <a:pt x="284" y="519"/>
                  </a:lnTo>
                  <a:lnTo>
                    <a:pt x="284" y="519"/>
                  </a:lnTo>
                  <a:lnTo>
                    <a:pt x="286" y="516"/>
                  </a:lnTo>
                  <a:lnTo>
                    <a:pt x="286" y="516"/>
                  </a:lnTo>
                  <a:lnTo>
                    <a:pt x="286" y="516"/>
                  </a:lnTo>
                  <a:lnTo>
                    <a:pt x="286" y="516"/>
                  </a:lnTo>
                  <a:lnTo>
                    <a:pt x="289" y="514"/>
                  </a:lnTo>
                  <a:lnTo>
                    <a:pt x="289" y="514"/>
                  </a:lnTo>
                  <a:lnTo>
                    <a:pt x="289" y="514"/>
                  </a:lnTo>
                  <a:lnTo>
                    <a:pt x="289" y="514"/>
                  </a:lnTo>
                  <a:lnTo>
                    <a:pt x="291" y="516"/>
                  </a:lnTo>
                  <a:lnTo>
                    <a:pt x="291" y="516"/>
                  </a:lnTo>
                  <a:lnTo>
                    <a:pt x="291" y="516"/>
                  </a:lnTo>
                  <a:lnTo>
                    <a:pt x="301" y="514"/>
                  </a:lnTo>
                  <a:lnTo>
                    <a:pt x="303" y="514"/>
                  </a:lnTo>
                  <a:lnTo>
                    <a:pt x="303" y="511"/>
                  </a:lnTo>
                  <a:lnTo>
                    <a:pt x="305" y="511"/>
                  </a:lnTo>
                  <a:lnTo>
                    <a:pt x="305" y="511"/>
                  </a:lnTo>
                  <a:lnTo>
                    <a:pt x="308" y="509"/>
                  </a:lnTo>
                  <a:lnTo>
                    <a:pt x="308" y="507"/>
                  </a:lnTo>
                  <a:lnTo>
                    <a:pt x="308" y="507"/>
                  </a:lnTo>
                  <a:lnTo>
                    <a:pt x="308" y="507"/>
                  </a:lnTo>
                  <a:lnTo>
                    <a:pt x="310" y="507"/>
                  </a:lnTo>
                  <a:lnTo>
                    <a:pt x="310" y="507"/>
                  </a:lnTo>
                  <a:lnTo>
                    <a:pt x="310" y="507"/>
                  </a:lnTo>
                  <a:lnTo>
                    <a:pt x="310" y="507"/>
                  </a:lnTo>
                  <a:lnTo>
                    <a:pt x="312" y="507"/>
                  </a:lnTo>
                  <a:lnTo>
                    <a:pt x="312" y="507"/>
                  </a:lnTo>
                  <a:lnTo>
                    <a:pt x="312" y="507"/>
                  </a:lnTo>
                  <a:lnTo>
                    <a:pt x="312" y="507"/>
                  </a:lnTo>
                  <a:lnTo>
                    <a:pt x="315" y="507"/>
                  </a:lnTo>
                  <a:lnTo>
                    <a:pt x="315" y="507"/>
                  </a:lnTo>
                  <a:lnTo>
                    <a:pt x="315" y="507"/>
                  </a:lnTo>
                  <a:lnTo>
                    <a:pt x="315" y="507"/>
                  </a:lnTo>
                  <a:lnTo>
                    <a:pt x="317" y="507"/>
                  </a:lnTo>
                  <a:lnTo>
                    <a:pt x="317" y="507"/>
                  </a:lnTo>
                  <a:lnTo>
                    <a:pt x="317" y="507"/>
                  </a:lnTo>
                  <a:lnTo>
                    <a:pt x="317" y="507"/>
                  </a:lnTo>
                  <a:lnTo>
                    <a:pt x="317" y="507"/>
                  </a:lnTo>
                  <a:lnTo>
                    <a:pt x="319" y="507"/>
                  </a:lnTo>
                  <a:lnTo>
                    <a:pt x="319" y="507"/>
                  </a:lnTo>
                  <a:lnTo>
                    <a:pt x="319" y="507"/>
                  </a:lnTo>
                  <a:lnTo>
                    <a:pt x="319" y="507"/>
                  </a:lnTo>
                  <a:lnTo>
                    <a:pt x="322" y="507"/>
                  </a:lnTo>
                  <a:lnTo>
                    <a:pt x="322" y="507"/>
                  </a:lnTo>
                  <a:lnTo>
                    <a:pt x="322" y="507"/>
                  </a:lnTo>
                  <a:lnTo>
                    <a:pt x="322" y="509"/>
                  </a:lnTo>
                  <a:lnTo>
                    <a:pt x="322" y="509"/>
                  </a:lnTo>
                  <a:lnTo>
                    <a:pt x="322" y="509"/>
                  </a:lnTo>
                  <a:lnTo>
                    <a:pt x="322" y="509"/>
                  </a:lnTo>
                  <a:lnTo>
                    <a:pt x="324" y="509"/>
                  </a:lnTo>
                  <a:lnTo>
                    <a:pt x="324" y="511"/>
                  </a:lnTo>
                  <a:lnTo>
                    <a:pt x="324" y="509"/>
                  </a:lnTo>
                  <a:lnTo>
                    <a:pt x="324" y="509"/>
                  </a:lnTo>
                  <a:lnTo>
                    <a:pt x="324" y="509"/>
                  </a:lnTo>
                  <a:lnTo>
                    <a:pt x="327" y="509"/>
                  </a:lnTo>
                  <a:lnTo>
                    <a:pt x="327" y="509"/>
                  </a:lnTo>
                  <a:lnTo>
                    <a:pt x="329" y="504"/>
                  </a:lnTo>
                  <a:lnTo>
                    <a:pt x="329" y="504"/>
                  </a:lnTo>
                  <a:lnTo>
                    <a:pt x="329" y="504"/>
                  </a:lnTo>
                  <a:lnTo>
                    <a:pt x="329" y="504"/>
                  </a:lnTo>
                  <a:lnTo>
                    <a:pt x="329" y="504"/>
                  </a:lnTo>
                  <a:lnTo>
                    <a:pt x="334" y="502"/>
                  </a:lnTo>
                  <a:lnTo>
                    <a:pt x="334" y="502"/>
                  </a:lnTo>
                  <a:lnTo>
                    <a:pt x="334" y="502"/>
                  </a:lnTo>
                  <a:lnTo>
                    <a:pt x="334" y="502"/>
                  </a:lnTo>
                  <a:lnTo>
                    <a:pt x="334" y="502"/>
                  </a:lnTo>
                  <a:lnTo>
                    <a:pt x="334" y="500"/>
                  </a:lnTo>
                  <a:lnTo>
                    <a:pt x="334" y="500"/>
                  </a:lnTo>
                  <a:lnTo>
                    <a:pt x="334" y="500"/>
                  </a:lnTo>
                  <a:lnTo>
                    <a:pt x="334" y="495"/>
                  </a:lnTo>
                  <a:lnTo>
                    <a:pt x="334" y="490"/>
                  </a:lnTo>
                  <a:lnTo>
                    <a:pt x="334" y="490"/>
                  </a:lnTo>
                  <a:lnTo>
                    <a:pt x="334" y="490"/>
                  </a:lnTo>
                  <a:lnTo>
                    <a:pt x="334" y="490"/>
                  </a:lnTo>
                  <a:lnTo>
                    <a:pt x="334" y="490"/>
                  </a:lnTo>
                  <a:lnTo>
                    <a:pt x="334" y="488"/>
                  </a:lnTo>
                  <a:lnTo>
                    <a:pt x="334" y="488"/>
                  </a:lnTo>
                  <a:lnTo>
                    <a:pt x="336" y="488"/>
                  </a:lnTo>
                  <a:lnTo>
                    <a:pt x="336" y="488"/>
                  </a:lnTo>
                  <a:lnTo>
                    <a:pt x="338" y="488"/>
                  </a:lnTo>
                  <a:lnTo>
                    <a:pt x="341" y="488"/>
                  </a:lnTo>
                  <a:lnTo>
                    <a:pt x="343" y="488"/>
                  </a:lnTo>
                  <a:lnTo>
                    <a:pt x="343" y="488"/>
                  </a:lnTo>
                  <a:lnTo>
                    <a:pt x="343" y="488"/>
                  </a:lnTo>
                  <a:lnTo>
                    <a:pt x="343" y="488"/>
                  </a:lnTo>
                  <a:lnTo>
                    <a:pt x="346" y="488"/>
                  </a:lnTo>
                  <a:lnTo>
                    <a:pt x="346" y="488"/>
                  </a:lnTo>
                  <a:lnTo>
                    <a:pt x="346" y="488"/>
                  </a:lnTo>
                  <a:lnTo>
                    <a:pt x="346" y="488"/>
                  </a:lnTo>
                  <a:lnTo>
                    <a:pt x="348" y="488"/>
                  </a:lnTo>
                  <a:lnTo>
                    <a:pt x="348" y="488"/>
                  </a:lnTo>
                  <a:lnTo>
                    <a:pt x="348" y="488"/>
                  </a:lnTo>
                  <a:lnTo>
                    <a:pt x="348" y="488"/>
                  </a:lnTo>
                  <a:lnTo>
                    <a:pt x="350" y="488"/>
                  </a:lnTo>
                  <a:lnTo>
                    <a:pt x="350" y="485"/>
                  </a:lnTo>
                  <a:lnTo>
                    <a:pt x="353" y="485"/>
                  </a:lnTo>
                  <a:lnTo>
                    <a:pt x="353" y="485"/>
                  </a:lnTo>
                  <a:lnTo>
                    <a:pt x="353" y="485"/>
                  </a:lnTo>
                  <a:lnTo>
                    <a:pt x="353" y="483"/>
                  </a:lnTo>
                  <a:lnTo>
                    <a:pt x="355" y="481"/>
                  </a:lnTo>
                  <a:lnTo>
                    <a:pt x="355" y="481"/>
                  </a:lnTo>
                  <a:lnTo>
                    <a:pt x="357" y="476"/>
                  </a:lnTo>
                  <a:lnTo>
                    <a:pt x="357" y="476"/>
                  </a:lnTo>
                  <a:lnTo>
                    <a:pt x="357" y="476"/>
                  </a:lnTo>
                  <a:lnTo>
                    <a:pt x="360" y="476"/>
                  </a:lnTo>
                  <a:lnTo>
                    <a:pt x="360" y="474"/>
                  </a:lnTo>
                  <a:lnTo>
                    <a:pt x="360" y="474"/>
                  </a:lnTo>
                  <a:lnTo>
                    <a:pt x="360" y="474"/>
                  </a:lnTo>
                  <a:lnTo>
                    <a:pt x="362" y="469"/>
                  </a:lnTo>
                  <a:lnTo>
                    <a:pt x="362" y="466"/>
                  </a:lnTo>
                  <a:lnTo>
                    <a:pt x="369" y="464"/>
                  </a:lnTo>
                  <a:lnTo>
                    <a:pt x="374" y="462"/>
                  </a:lnTo>
                  <a:lnTo>
                    <a:pt x="376" y="462"/>
                  </a:lnTo>
                  <a:lnTo>
                    <a:pt x="376" y="462"/>
                  </a:lnTo>
                  <a:lnTo>
                    <a:pt x="376" y="459"/>
                  </a:lnTo>
                  <a:lnTo>
                    <a:pt x="376" y="459"/>
                  </a:lnTo>
                  <a:lnTo>
                    <a:pt x="376" y="457"/>
                  </a:lnTo>
                  <a:lnTo>
                    <a:pt x="379" y="457"/>
                  </a:lnTo>
                  <a:lnTo>
                    <a:pt x="379" y="457"/>
                  </a:lnTo>
                  <a:lnTo>
                    <a:pt x="379" y="455"/>
                  </a:lnTo>
                  <a:lnTo>
                    <a:pt x="379" y="455"/>
                  </a:lnTo>
                  <a:lnTo>
                    <a:pt x="381" y="455"/>
                  </a:lnTo>
                  <a:lnTo>
                    <a:pt x="381" y="455"/>
                  </a:lnTo>
                  <a:lnTo>
                    <a:pt x="383" y="452"/>
                  </a:lnTo>
                  <a:lnTo>
                    <a:pt x="383" y="452"/>
                  </a:lnTo>
                  <a:lnTo>
                    <a:pt x="383" y="452"/>
                  </a:lnTo>
                  <a:lnTo>
                    <a:pt x="386" y="452"/>
                  </a:lnTo>
                  <a:lnTo>
                    <a:pt x="386" y="452"/>
                  </a:lnTo>
                  <a:lnTo>
                    <a:pt x="386" y="452"/>
                  </a:lnTo>
                  <a:lnTo>
                    <a:pt x="386" y="450"/>
                  </a:lnTo>
                  <a:lnTo>
                    <a:pt x="386" y="450"/>
                  </a:lnTo>
                  <a:lnTo>
                    <a:pt x="386" y="450"/>
                  </a:lnTo>
                  <a:lnTo>
                    <a:pt x="386" y="448"/>
                  </a:lnTo>
                  <a:lnTo>
                    <a:pt x="388" y="448"/>
                  </a:lnTo>
                  <a:lnTo>
                    <a:pt x="388" y="448"/>
                  </a:lnTo>
                  <a:lnTo>
                    <a:pt x="388" y="445"/>
                  </a:lnTo>
                  <a:lnTo>
                    <a:pt x="388" y="445"/>
                  </a:lnTo>
                  <a:lnTo>
                    <a:pt x="391" y="445"/>
                  </a:lnTo>
                  <a:lnTo>
                    <a:pt x="391" y="445"/>
                  </a:lnTo>
                  <a:lnTo>
                    <a:pt x="391" y="445"/>
                  </a:lnTo>
                  <a:lnTo>
                    <a:pt x="393" y="445"/>
                  </a:lnTo>
                  <a:lnTo>
                    <a:pt x="393" y="445"/>
                  </a:lnTo>
                  <a:lnTo>
                    <a:pt x="395" y="445"/>
                  </a:lnTo>
                  <a:lnTo>
                    <a:pt x="398" y="445"/>
                  </a:lnTo>
                  <a:lnTo>
                    <a:pt x="398" y="445"/>
                  </a:lnTo>
                  <a:lnTo>
                    <a:pt x="398" y="445"/>
                  </a:lnTo>
                  <a:lnTo>
                    <a:pt x="398" y="445"/>
                  </a:lnTo>
                  <a:lnTo>
                    <a:pt x="398" y="445"/>
                  </a:lnTo>
                  <a:lnTo>
                    <a:pt x="400" y="443"/>
                  </a:lnTo>
                  <a:lnTo>
                    <a:pt x="400" y="443"/>
                  </a:lnTo>
                  <a:lnTo>
                    <a:pt x="400" y="443"/>
                  </a:lnTo>
                  <a:lnTo>
                    <a:pt x="400" y="440"/>
                  </a:lnTo>
                  <a:lnTo>
                    <a:pt x="400" y="438"/>
                  </a:lnTo>
                  <a:lnTo>
                    <a:pt x="400" y="438"/>
                  </a:lnTo>
                  <a:lnTo>
                    <a:pt x="400" y="438"/>
                  </a:lnTo>
                  <a:lnTo>
                    <a:pt x="402" y="438"/>
                  </a:lnTo>
                  <a:lnTo>
                    <a:pt x="402" y="438"/>
                  </a:lnTo>
                  <a:lnTo>
                    <a:pt x="402" y="438"/>
                  </a:lnTo>
                  <a:lnTo>
                    <a:pt x="405" y="440"/>
                  </a:lnTo>
                  <a:lnTo>
                    <a:pt x="405" y="440"/>
                  </a:lnTo>
                  <a:lnTo>
                    <a:pt x="405" y="440"/>
                  </a:lnTo>
                  <a:lnTo>
                    <a:pt x="405" y="440"/>
                  </a:lnTo>
                  <a:lnTo>
                    <a:pt x="405" y="440"/>
                  </a:lnTo>
                  <a:lnTo>
                    <a:pt x="405" y="438"/>
                  </a:lnTo>
                  <a:lnTo>
                    <a:pt x="407" y="438"/>
                  </a:lnTo>
                  <a:lnTo>
                    <a:pt x="407" y="436"/>
                  </a:lnTo>
                  <a:lnTo>
                    <a:pt x="407" y="436"/>
                  </a:lnTo>
                  <a:lnTo>
                    <a:pt x="409" y="436"/>
                  </a:lnTo>
                  <a:lnTo>
                    <a:pt x="409" y="433"/>
                  </a:lnTo>
                  <a:lnTo>
                    <a:pt x="409" y="431"/>
                  </a:lnTo>
                  <a:lnTo>
                    <a:pt x="412" y="431"/>
                  </a:lnTo>
                  <a:lnTo>
                    <a:pt x="412" y="431"/>
                  </a:lnTo>
                  <a:lnTo>
                    <a:pt x="417" y="429"/>
                  </a:lnTo>
                  <a:lnTo>
                    <a:pt x="417" y="426"/>
                  </a:lnTo>
                  <a:lnTo>
                    <a:pt x="419" y="426"/>
                  </a:lnTo>
                  <a:lnTo>
                    <a:pt x="419" y="424"/>
                  </a:lnTo>
                  <a:lnTo>
                    <a:pt x="421" y="421"/>
                  </a:lnTo>
                  <a:lnTo>
                    <a:pt x="421" y="421"/>
                  </a:lnTo>
                  <a:lnTo>
                    <a:pt x="421" y="421"/>
                  </a:lnTo>
                  <a:lnTo>
                    <a:pt x="424" y="421"/>
                  </a:lnTo>
                  <a:lnTo>
                    <a:pt x="424" y="421"/>
                  </a:lnTo>
                  <a:lnTo>
                    <a:pt x="424" y="421"/>
                  </a:lnTo>
                  <a:lnTo>
                    <a:pt x="424" y="421"/>
                  </a:lnTo>
                  <a:lnTo>
                    <a:pt x="424" y="421"/>
                  </a:lnTo>
                  <a:lnTo>
                    <a:pt x="424" y="419"/>
                  </a:lnTo>
                  <a:lnTo>
                    <a:pt x="426" y="414"/>
                  </a:lnTo>
                  <a:lnTo>
                    <a:pt x="428" y="412"/>
                  </a:lnTo>
                  <a:lnTo>
                    <a:pt x="428" y="405"/>
                  </a:lnTo>
                  <a:lnTo>
                    <a:pt x="428" y="400"/>
                  </a:lnTo>
                  <a:lnTo>
                    <a:pt x="426" y="398"/>
                  </a:lnTo>
                  <a:lnTo>
                    <a:pt x="426" y="398"/>
                  </a:lnTo>
                  <a:lnTo>
                    <a:pt x="426" y="395"/>
                  </a:lnTo>
                  <a:lnTo>
                    <a:pt x="424" y="395"/>
                  </a:lnTo>
                  <a:lnTo>
                    <a:pt x="419" y="393"/>
                  </a:lnTo>
                  <a:lnTo>
                    <a:pt x="419" y="393"/>
                  </a:lnTo>
                  <a:lnTo>
                    <a:pt x="419" y="393"/>
                  </a:lnTo>
                  <a:lnTo>
                    <a:pt x="419" y="391"/>
                  </a:lnTo>
                  <a:lnTo>
                    <a:pt x="419" y="391"/>
                  </a:lnTo>
                  <a:lnTo>
                    <a:pt x="419" y="388"/>
                  </a:lnTo>
                  <a:lnTo>
                    <a:pt x="421" y="388"/>
                  </a:lnTo>
                  <a:lnTo>
                    <a:pt x="421" y="388"/>
                  </a:lnTo>
                  <a:lnTo>
                    <a:pt x="421" y="386"/>
                  </a:lnTo>
                  <a:lnTo>
                    <a:pt x="421" y="386"/>
                  </a:lnTo>
                  <a:lnTo>
                    <a:pt x="421" y="386"/>
                  </a:lnTo>
                  <a:lnTo>
                    <a:pt x="421" y="384"/>
                  </a:lnTo>
                  <a:lnTo>
                    <a:pt x="421" y="384"/>
                  </a:lnTo>
                  <a:lnTo>
                    <a:pt x="421" y="381"/>
                  </a:lnTo>
                  <a:lnTo>
                    <a:pt x="421" y="381"/>
                  </a:lnTo>
                  <a:lnTo>
                    <a:pt x="419" y="379"/>
                  </a:lnTo>
                  <a:lnTo>
                    <a:pt x="417" y="374"/>
                  </a:lnTo>
                  <a:lnTo>
                    <a:pt x="417" y="372"/>
                  </a:lnTo>
                  <a:lnTo>
                    <a:pt x="414" y="372"/>
                  </a:lnTo>
                  <a:lnTo>
                    <a:pt x="414" y="369"/>
                  </a:lnTo>
                  <a:lnTo>
                    <a:pt x="417" y="367"/>
                  </a:lnTo>
                  <a:lnTo>
                    <a:pt x="417" y="367"/>
                  </a:lnTo>
                  <a:lnTo>
                    <a:pt x="417" y="367"/>
                  </a:lnTo>
                  <a:lnTo>
                    <a:pt x="417" y="365"/>
                  </a:lnTo>
                  <a:lnTo>
                    <a:pt x="417" y="365"/>
                  </a:lnTo>
                  <a:lnTo>
                    <a:pt x="417" y="365"/>
                  </a:lnTo>
                  <a:lnTo>
                    <a:pt x="419" y="365"/>
                  </a:lnTo>
                  <a:lnTo>
                    <a:pt x="419" y="365"/>
                  </a:lnTo>
                  <a:lnTo>
                    <a:pt x="428" y="362"/>
                  </a:lnTo>
                  <a:lnTo>
                    <a:pt x="428" y="358"/>
                  </a:lnTo>
                  <a:lnTo>
                    <a:pt x="428" y="358"/>
                  </a:lnTo>
                  <a:lnTo>
                    <a:pt x="428" y="355"/>
                  </a:lnTo>
                  <a:lnTo>
                    <a:pt x="426" y="355"/>
                  </a:lnTo>
                  <a:lnTo>
                    <a:pt x="426" y="355"/>
                  </a:lnTo>
                  <a:lnTo>
                    <a:pt x="426" y="353"/>
                  </a:lnTo>
                  <a:lnTo>
                    <a:pt x="424" y="350"/>
                  </a:lnTo>
                  <a:lnTo>
                    <a:pt x="424" y="350"/>
                  </a:lnTo>
                  <a:lnTo>
                    <a:pt x="424" y="348"/>
                  </a:lnTo>
                  <a:lnTo>
                    <a:pt x="431" y="334"/>
                  </a:lnTo>
                  <a:lnTo>
                    <a:pt x="431" y="332"/>
                  </a:lnTo>
                  <a:lnTo>
                    <a:pt x="435" y="324"/>
                  </a:lnTo>
                  <a:lnTo>
                    <a:pt x="435" y="324"/>
                  </a:lnTo>
                  <a:lnTo>
                    <a:pt x="438" y="322"/>
                  </a:lnTo>
                  <a:lnTo>
                    <a:pt x="438" y="320"/>
                  </a:lnTo>
                  <a:lnTo>
                    <a:pt x="438" y="320"/>
                  </a:lnTo>
                  <a:lnTo>
                    <a:pt x="438" y="317"/>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5"/>
            <p:cNvSpPr>
              <a:spLocks noEditPoints="1"/>
            </p:cNvSpPr>
            <p:nvPr/>
          </p:nvSpPr>
          <p:spPr bwMode="auto">
            <a:xfrm>
              <a:off x="4627" y="1533"/>
              <a:ext cx="516" cy="175"/>
            </a:xfrm>
            <a:custGeom>
              <a:avLst/>
              <a:gdLst>
                <a:gd name="T0" fmla="*/ 507 w 516"/>
                <a:gd name="T1" fmla="*/ 35 h 175"/>
                <a:gd name="T2" fmla="*/ 514 w 516"/>
                <a:gd name="T3" fmla="*/ 26 h 175"/>
                <a:gd name="T4" fmla="*/ 493 w 516"/>
                <a:gd name="T5" fmla="*/ 12 h 175"/>
                <a:gd name="T6" fmla="*/ 469 w 516"/>
                <a:gd name="T7" fmla="*/ 16 h 175"/>
                <a:gd name="T8" fmla="*/ 445 w 516"/>
                <a:gd name="T9" fmla="*/ 35 h 175"/>
                <a:gd name="T10" fmla="*/ 429 w 516"/>
                <a:gd name="T11" fmla="*/ 38 h 175"/>
                <a:gd name="T12" fmla="*/ 429 w 516"/>
                <a:gd name="T13" fmla="*/ 42 h 175"/>
                <a:gd name="T14" fmla="*/ 417 w 516"/>
                <a:gd name="T15" fmla="*/ 45 h 175"/>
                <a:gd name="T16" fmla="*/ 405 w 516"/>
                <a:gd name="T17" fmla="*/ 45 h 175"/>
                <a:gd name="T18" fmla="*/ 388 w 516"/>
                <a:gd name="T19" fmla="*/ 45 h 175"/>
                <a:gd name="T20" fmla="*/ 377 w 516"/>
                <a:gd name="T21" fmla="*/ 54 h 175"/>
                <a:gd name="T22" fmla="*/ 372 w 516"/>
                <a:gd name="T23" fmla="*/ 64 h 175"/>
                <a:gd name="T24" fmla="*/ 348 w 516"/>
                <a:gd name="T25" fmla="*/ 80 h 175"/>
                <a:gd name="T26" fmla="*/ 332 w 516"/>
                <a:gd name="T27" fmla="*/ 61 h 175"/>
                <a:gd name="T28" fmla="*/ 322 w 516"/>
                <a:gd name="T29" fmla="*/ 57 h 175"/>
                <a:gd name="T30" fmla="*/ 320 w 516"/>
                <a:gd name="T31" fmla="*/ 54 h 175"/>
                <a:gd name="T32" fmla="*/ 327 w 516"/>
                <a:gd name="T33" fmla="*/ 31 h 175"/>
                <a:gd name="T34" fmla="*/ 343 w 516"/>
                <a:gd name="T35" fmla="*/ 19 h 175"/>
                <a:gd name="T36" fmla="*/ 339 w 516"/>
                <a:gd name="T37" fmla="*/ 9 h 175"/>
                <a:gd name="T38" fmla="*/ 313 w 516"/>
                <a:gd name="T39" fmla="*/ 7 h 175"/>
                <a:gd name="T40" fmla="*/ 301 w 516"/>
                <a:gd name="T41" fmla="*/ 16 h 175"/>
                <a:gd name="T42" fmla="*/ 270 w 516"/>
                <a:gd name="T43" fmla="*/ 38 h 175"/>
                <a:gd name="T44" fmla="*/ 258 w 516"/>
                <a:gd name="T45" fmla="*/ 45 h 175"/>
                <a:gd name="T46" fmla="*/ 251 w 516"/>
                <a:gd name="T47" fmla="*/ 42 h 175"/>
                <a:gd name="T48" fmla="*/ 244 w 516"/>
                <a:gd name="T49" fmla="*/ 47 h 175"/>
                <a:gd name="T50" fmla="*/ 234 w 516"/>
                <a:gd name="T51" fmla="*/ 35 h 175"/>
                <a:gd name="T52" fmla="*/ 223 w 516"/>
                <a:gd name="T53" fmla="*/ 40 h 175"/>
                <a:gd name="T54" fmla="*/ 213 w 516"/>
                <a:gd name="T55" fmla="*/ 31 h 175"/>
                <a:gd name="T56" fmla="*/ 199 w 516"/>
                <a:gd name="T57" fmla="*/ 33 h 175"/>
                <a:gd name="T58" fmla="*/ 189 w 516"/>
                <a:gd name="T59" fmla="*/ 47 h 175"/>
                <a:gd name="T60" fmla="*/ 173 w 516"/>
                <a:gd name="T61" fmla="*/ 35 h 175"/>
                <a:gd name="T62" fmla="*/ 142 w 516"/>
                <a:gd name="T63" fmla="*/ 16 h 175"/>
                <a:gd name="T64" fmla="*/ 55 w 516"/>
                <a:gd name="T65" fmla="*/ 12 h 175"/>
                <a:gd name="T66" fmla="*/ 57 w 516"/>
                <a:gd name="T67" fmla="*/ 38 h 175"/>
                <a:gd name="T68" fmla="*/ 59 w 516"/>
                <a:gd name="T69" fmla="*/ 68 h 175"/>
                <a:gd name="T70" fmla="*/ 40 w 516"/>
                <a:gd name="T71" fmla="*/ 85 h 175"/>
                <a:gd name="T72" fmla="*/ 29 w 516"/>
                <a:gd name="T73" fmla="*/ 92 h 175"/>
                <a:gd name="T74" fmla="*/ 17 w 516"/>
                <a:gd name="T75" fmla="*/ 104 h 175"/>
                <a:gd name="T76" fmla="*/ 19 w 516"/>
                <a:gd name="T77" fmla="*/ 113 h 175"/>
                <a:gd name="T78" fmla="*/ 29 w 516"/>
                <a:gd name="T79" fmla="*/ 121 h 175"/>
                <a:gd name="T80" fmla="*/ 38 w 516"/>
                <a:gd name="T81" fmla="*/ 125 h 175"/>
                <a:gd name="T82" fmla="*/ 40 w 516"/>
                <a:gd name="T83" fmla="*/ 144 h 175"/>
                <a:gd name="T84" fmla="*/ 52 w 516"/>
                <a:gd name="T85" fmla="*/ 156 h 175"/>
                <a:gd name="T86" fmla="*/ 47 w 516"/>
                <a:gd name="T87" fmla="*/ 173 h 175"/>
                <a:gd name="T88" fmla="*/ 78 w 516"/>
                <a:gd name="T89" fmla="*/ 166 h 175"/>
                <a:gd name="T90" fmla="*/ 100 w 516"/>
                <a:gd name="T91" fmla="*/ 144 h 175"/>
                <a:gd name="T92" fmla="*/ 133 w 516"/>
                <a:gd name="T93" fmla="*/ 121 h 175"/>
                <a:gd name="T94" fmla="*/ 168 w 516"/>
                <a:gd name="T95" fmla="*/ 111 h 175"/>
                <a:gd name="T96" fmla="*/ 201 w 516"/>
                <a:gd name="T97" fmla="*/ 121 h 175"/>
                <a:gd name="T98" fmla="*/ 225 w 516"/>
                <a:gd name="T99" fmla="*/ 132 h 175"/>
                <a:gd name="T100" fmla="*/ 239 w 516"/>
                <a:gd name="T101" fmla="*/ 144 h 175"/>
                <a:gd name="T102" fmla="*/ 268 w 516"/>
                <a:gd name="T103" fmla="*/ 149 h 175"/>
                <a:gd name="T104" fmla="*/ 287 w 516"/>
                <a:gd name="T105" fmla="*/ 130 h 175"/>
                <a:gd name="T106" fmla="*/ 308 w 516"/>
                <a:gd name="T107" fmla="*/ 137 h 175"/>
                <a:gd name="T108" fmla="*/ 374 w 516"/>
                <a:gd name="T109" fmla="*/ 161 h 175"/>
                <a:gd name="T110" fmla="*/ 412 w 516"/>
                <a:gd name="T111" fmla="*/ 137 h 175"/>
                <a:gd name="T112" fmla="*/ 438 w 516"/>
                <a:gd name="T113" fmla="*/ 130 h 175"/>
                <a:gd name="T114" fmla="*/ 485 w 516"/>
                <a:gd name="T115" fmla="*/ 130 h 175"/>
                <a:gd name="T116" fmla="*/ 504 w 516"/>
                <a:gd name="T117" fmla="*/ 85 h 175"/>
                <a:gd name="T118" fmla="*/ 507 w 516"/>
                <a:gd name="T119" fmla="*/ 61 h 175"/>
                <a:gd name="T120" fmla="*/ 509 w 516"/>
                <a:gd name="T121" fmla="*/ 4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6" h="175">
                  <a:moveTo>
                    <a:pt x="514" y="52"/>
                  </a:moveTo>
                  <a:lnTo>
                    <a:pt x="514" y="50"/>
                  </a:lnTo>
                  <a:lnTo>
                    <a:pt x="514" y="47"/>
                  </a:lnTo>
                  <a:lnTo>
                    <a:pt x="514" y="47"/>
                  </a:lnTo>
                  <a:lnTo>
                    <a:pt x="511" y="50"/>
                  </a:lnTo>
                  <a:lnTo>
                    <a:pt x="511" y="47"/>
                  </a:lnTo>
                  <a:lnTo>
                    <a:pt x="511" y="45"/>
                  </a:lnTo>
                  <a:lnTo>
                    <a:pt x="511" y="45"/>
                  </a:lnTo>
                  <a:lnTo>
                    <a:pt x="509" y="45"/>
                  </a:lnTo>
                  <a:lnTo>
                    <a:pt x="509" y="42"/>
                  </a:lnTo>
                  <a:lnTo>
                    <a:pt x="509" y="40"/>
                  </a:lnTo>
                  <a:lnTo>
                    <a:pt x="509" y="38"/>
                  </a:lnTo>
                  <a:lnTo>
                    <a:pt x="509" y="38"/>
                  </a:lnTo>
                  <a:lnTo>
                    <a:pt x="511" y="38"/>
                  </a:lnTo>
                  <a:lnTo>
                    <a:pt x="511" y="35"/>
                  </a:lnTo>
                  <a:lnTo>
                    <a:pt x="511" y="35"/>
                  </a:lnTo>
                  <a:lnTo>
                    <a:pt x="509" y="35"/>
                  </a:lnTo>
                  <a:lnTo>
                    <a:pt x="509" y="38"/>
                  </a:lnTo>
                  <a:lnTo>
                    <a:pt x="507" y="38"/>
                  </a:lnTo>
                  <a:lnTo>
                    <a:pt x="507" y="35"/>
                  </a:lnTo>
                  <a:lnTo>
                    <a:pt x="509" y="35"/>
                  </a:lnTo>
                  <a:lnTo>
                    <a:pt x="509" y="35"/>
                  </a:lnTo>
                  <a:lnTo>
                    <a:pt x="511" y="35"/>
                  </a:lnTo>
                  <a:lnTo>
                    <a:pt x="511" y="33"/>
                  </a:lnTo>
                  <a:lnTo>
                    <a:pt x="509" y="31"/>
                  </a:lnTo>
                  <a:lnTo>
                    <a:pt x="509" y="28"/>
                  </a:lnTo>
                  <a:lnTo>
                    <a:pt x="511" y="31"/>
                  </a:lnTo>
                  <a:lnTo>
                    <a:pt x="511" y="33"/>
                  </a:lnTo>
                  <a:lnTo>
                    <a:pt x="511" y="31"/>
                  </a:lnTo>
                  <a:lnTo>
                    <a:pt x="511" y="31"/>
                  </a:lnTo>
                  <a:lnTo>
                    <a:pt x="511" y="31"/>
                  </a:lnTo>
                  <a:lnTo>
                    <a:pt x="511" y="31"/>
                  </a:lnTo>
                  <a:lnTo>
                    <a:pt x="514" y="33"/>
                  </a:lnTo>
                  <a:lnTo>
                    <a:pt x="514" y="33"/>
                  </a:lnTo>
                  <a:lnTo>
                    <a:pt x="514" y="33"/>
                  </a:lnTo>
                  <a:lnTo>
                    <a:pt x="514" y="31"/>
                  </a:lnTo>
                  <a:lnTo>
                    <a:pt x="514" y="31"/>
                  </a:lnTo>
                  <a:lnTo>
                    <a:pt x="516" y="28"/>
                  </a:lnTo>
                  <a:lnTo>
                    <a:pt x="516" y="28"/>
                  </a:lnTo>
                  <a:lnTo>
                    <a:pt x="514" y="26"/>
                  </a:lnTo>
                  <a:lnTo>
                    <a:pt x="514" y="26"/>
                  </a:lnTo>
                  <a:lnTo>
                    <a:pt x="514" y="23"/>
                  </a:lnTo>
                  <a:lnTo>
                    <a:pt x="511" y="23"/>
                  </a:lnTo>
                  <a:lnTo>
                    <a:pt x="507" y="23"/>
                  </a:lnTo>
                  <a:lnTo>
                    <a:pt x="507" y="23"/>
                  </a:lnTo>
                  <a:lnTo>
                    <a:pt x="509" y="23"/>
                  </a:lnTo>
                  <a:lnTo>
                    <a:pt x="509" y="23"/>
                  </a:lnTo>
                  <a:lnTo>
                    <a:pt x="509" y="23"/>
                  </a:lnTo>
                  <a:lnTo>
                    <a:pt x="507" y="21"/>
                  </a:lnTo>
                  <a:lnTo>
                    <a:pt x="502" y="19"/>
                  </a:lnTo>
                  <a:lnTo>
                    <a:pt x="502" y="19"/>
                  </a:lnTo>
                  <a:lnTo>
                    <a:pt x="502" y="19"/>
                  </a:lnTo>
                  <a:lnTo>
                    <a:pt x="502" y="19"/>
                  </a:lnTo>
                  <a:lnTo>
                    <a:pt x="502" y="19"/>
                  </a:lnTo>
                  <a:lnTo>
                    <a:pt x="502" y="19"/>
                  </a:lnTo>
                  <a:lnTo>
                    <a:pt x="500" y="16"/>
                  </a:lnTo>
                  <a:lnTo>
                    <a:pt x="497" y="14"/>
                  </a:lnTo>
                  <a:lnTo>
                    <a:pt x="495" y="12"/>
                  </a:lnTo>
                  <a:lnTo>
                    <a:pt x="493" y="12"/>
                  </a:lnTo>
                  <a:lnTo>
                    <a:pt x="493" y="12"/>
                  </a:lnTo>
                  <a:lnTo>
                    <a:pt x="490" y="12"/>
                  </a:lnTo>
                  <a:lnTo>
                    <a:pt x="490" y="12"/>
                  </a:lnTo>
                  <a:lnTo>
                    <a:pt x="490" y="12"/>
                  </a:lnTo>
                  <a:lnTo>
                    <a:pt x="488" y="12"/>
                  </a:lnTo>
                  <a:lnTo>
                    <a:pt x="481" y="9"/>
                  </a:lnTo>
                  <a:lnTo>
                    <a:pt x="481" y="9"/>
                  </a:lnTo>
                  <a:lnTo>
                    <a:pt x="478" y="9"/>
                  </a:lnTo>
                  <a:lnTo>
                    <a:pt x="478" y="9"/>
                  </a:lnTo>
                  <a:lnTo>
                    <a:pt x="478" y="9"/>
                  </a:lnTo>
                  <a:lnTo>
                    <a:pt x="476" y="12"/>
                  </a:lnTo>
                  <a:lnTo>
                    <a:pt x="476" y="12"/>
                  </a:lnTo>
                  <a:lnTo>
                    <a:pt x="474" y="14"/>
                  </a:lnTo>
                  <a:lnTo>
                    <a:pt x="471" y="14"/>
                  </a:lnTo>
                  <a:lnTo>
                    <a:pt x="471" y="16"/>
                  </a:lnTo>
                  <a:lnTo>
                    <a:pt x="469" y="16"/>
                  </a:lnTo>
                  <a:lnTo>
                    <a:pt x="469" y="16"/>
                  </a:lnTo>
                  <a:lnTo>
                    <a:pt x="469" y="16"/>
                  </a:lnTo>
                  <a:lnTo>
                    <a:pt x="469" y="16"/>
                  </a:lnTo>
                  <a:lnTo>
                    <a:pt x="469" y="16"/>
                  </a:lnTo>
                  <a:lnTo>
                    <a:pt x="469" y="16"/>
                  </a:lnTo>
                  <a:lnTo>
                    <a:pt x="466" y="16"/>
                  </a:lnTo>
                  <a:lnTo>
                    <a:pt x="466" y="16"/>
                  </a:lnTo>
                  <a:lnTo>
                    <a:pt x="462" y="16"/>
                  </a:lnTo>
                  <a:lnTo>
                    <a:pt x="462" y="16"/>
                  </a:lnTo>
                  <a:lnTo>
                    <a:pt x="462" y="16"/>
                  </a:lnTo>
                  <a:lnTo>
                    <a:pt x="462" y="16"/>
                  </a:lnTo>
                  <a:lnTo>
                    <a:pt x="459" y="16"/>
                  </a:lnTo>
                  <a:lnTo>
                    <a:pt x="459" y="19"/>
                  </a:lnTo>
                  <a:lnTo>
                    <a:pt x="459" y="21"/>
                  </a:lnTo>
                  <a:lnTo>
                    <a:pt x="457" y="28"/>
                  </a:lnTo>
                  <a:lnTo>
                    <a:pt x="457" y="31"/>
                  </a:lnTo>
                  <a:lnTo>
                    <a:pt x="452" y="33"/>
                  </a:lnTo>
                  <a:lnTo>
                    <a:pt x="450" y="33"/>
                  </a:lnTo>
                  <a:lnTo>
                    <a:pt x="448" y="35"/>
                  </a:lnTo>
                  <a:lnTo>
                    <a:pt x="448" y="35"/>
                  </a:lnTo>
                  <a:lnTo>
                    <a:pt x="448" y="35"/>
                  </a:lnTo>
                  <a:lnTo>
                    <a:pt x="448" y="35"/>
                  </a:lnTo>
                  <a:lnTo>
                    <a:pt x="448" y="35"/>
                  </a:lnTo>
                  <a:lnTo>
                    <a:pt x="445" y="35"/>
                  </a:lnTo>
                  <a:lnTo>
                    <a:pt x="445" y="35"/>
                  </a:lnTo>
                  <a:lnTo>
                    <a:pt x="445" y="35"/>
                  </a:lnTo>
                  <a:lnTo>
                    <a:pt x="445" y="35"/>
                  </a:lnTo>
                  <a:lnTo>
                    <a:pt x="445" y="35"/>
                  </a:lnTo>
                  <a:lnTo>
                    <a:pt x="438" y="38"/>
                  </a:lnTo>
                  <a:lnTo>
                    <a:pt x="436" y="38"/>
                  </a:lnTo>
                  <a:lnTo>
                    <a:pt x="436" y="38"/>
                  </a:lnTo>
                  <a:lnTo>
                    <a:pt x="436" y="38"/>
                  </a:lnTo>
                  <a:lnTo>
                    <a:pt x="433" y="40"/>
                  </a:lnTo>
                  <a:lnTo>
                    <a:pt x="433" y="40"/>
                  </a:lnTo>
                  <a:lnTo>
                    <a:pt x="431" y="40"/>
                  </a:lnTo>
                  <a:lnTo>
                    <a:pt x="431" y="40"/>
                  </a:lnTo>
                  <a:lnTo>
                    <a:pt x="431" y="38"/>
                  </a:lnTo>
                  <a:lnTo>
                    <a:pt x="431" y="38"/>
                  </a:lnTo>
                  <a:lnTo>
                    <a:pt x="431" y="38"/>
                  </a:lnTo>
                  <a:lnTo>
                    <a:pt x="431" y="38"/>
                  </a:lnTo>
                  <a:lnTo>
                    <a:pt x="431" y="38"/>
                  </a:lnTo>
                  <a:lnTo>
                    <a:pt x="431" y="38"/>
                  </a:lnTo>
                  <a:lnTo>
                    <a:pt x="431" y="38"/>
                  </a:lnTo>
                  <a:lnTo>
                    <a:pt x="431" y="38"/>
                  </a:lnTo>
                  <a:lnTo>
                    <a:pt x="429" y="38"/>
                  </a:lnTo>
                  <a:lnTo>
                    <a:pt x="429" y="38"/>
                  </a:lnTo>
                  <a:lnTo>
                    <a:pt x="429" y="38"/>
                  </a:lnTo>
                  <a:lnTo>
                    <a:pt x="429" y="38"/>
                  </a:lnTo>
                  <a:lnTo>
                    <a:pt x="429" y="40"/>
                  </a:lnTo>
                  <a:lnTo>
                    <a:pt x="429" y="40"/>
                  </a:lnTo>
                  <a:lnTo>
                    <a:pt x="429" y="40"/>
                  </a:lnTo>
                  <a:lnTo>
                    <a:pt x="431" y="40"/>
                  </a:lnTo>
                  <a:lnTo>
                    <a:pt x="431" y="40"/>
                  </a:lnTo>
                  <a:lnTo>
                    <a:pt x="431" y="40"/>
                  </a:lnTo>
                  <a:lnTo>
                    <a:pt x="431" y="40"/>
                  </a:lnTo>
                  <a:lnTo>
                    <a:pt x="433" y="42"/>
                  </a:lnTo>
                  <a:lnTo>
                    <a:pt x="433" y="42"/>
                  </a:lnTo>
                  <a:lnTo>
                    <a:pt x="433" y="42"/>
                  </a:lnTo>
                  <a:lnTo>
                    <a:pt x="433" y="42"/>
                  </a:lnTo>
                  <a:lnTo>
                    <a:pt x="431" y="42"/>
                  </a:lnTo>
                  <a:lnTo>
                    <a:pt x="431" y="42"/>
                  </a:lnTo>
                  <a:lnTo>
                    <a:pt x="431" y="42"/>
                  </a:lnTo>
                  <a:lnTo>
                    <a:pt x="429" y="42"/>
                  </a:lnTo>
                  <a:lnTo>
                    <a:pt x="429" y="42"/>
                  </a:lnTo>
                  <a:lnTo>
                    <a:pt x="429" y="42"/>
                  </a:lnTo>
                  <a:lnTo>
                    <a:pt x="429" y="42"/>
                  </a:lnTo>
                  <a:lnTo>
                    <a:pt x="429" y="42"/>
                  </a:lnTo>
                  <a:lnTo>
                    <a:pt x="429" y="45"/>
                  </a:lnTo>
                  <a:lnTo>
                    <a:pt x="429" y="45"/>
                  </a:lnTo>
                  <a:lnTo>
                    <a:pt x="429" y="45"/>
                  </a:lnTo>
                  <a:lnTo>
                    <a:pt x="429" y="45"/>
                  </a:lnTo>
                  <a:lnTo>
                    <a:pt x="426" y="45"/>
                  </a:lnTo>
                  <a:lnTo>
                    <a:pt x="426" y="45"/>
                  </a:lnTo>
                  <a:lnTo>
                    <a:pt x="426" y="45"/>
                  </a:lnTo>
                  <a:lnTo>
                    <a:pt x="426" y="45"/>
                  </a:lnTo>
                  <a:lnTo>
                    <a:pt x="426" y="45"/>
                  </a:lnTo>
                  <a:lnTo>
                    <a:pt x="424" y="45"/>
                  </a:lnTo>
                  <a:lnTo>
                    <a:pt x="424" y="45"/>
                  </a:lnTo>
                  <a:lnTo>
                    <a:pt x="424" y="45"/>
                  </a:lnTo>
                  <a:lnTo>
                    <a:pt x="421" y="45"/>
                  </a:lnTo>
                  <a:lnTo>
                    <a:pt x="417" y="45"/>
                  </a:lnTo>
                  <a:lnTo>
                    <a:pt x="417" y="45"/>
                  </a:lnTo>
                  <a:lnTo>
                    <a:pt x="417" y="45"/>
                  </a:lnTo>
                  <a:lnTo>
                    <a:pt x="417" y="45"/>
                  </a:lnTo>
                  <a:lnTo>
                    <a:pt x="417" y="45"/>
                  </a:lnTo>
                  <a:lnTo>
                    <a:pt x="414" y="45"/>
                  </a:lnTo>
                  <a:lnTo>
                    <a:pt x="414" y="45"/>
                  </a:lnTo>
                  <a:lnTo>
                    <a:pt x="414" y="42"/>
                  </a:lnTo>
                  <a:lnTo>
                    <a:pt x="414" y="42"/>
                  </a:lnTo>
                  <a:lnTo>
                    <a:pt x="414" y="42"/>
                  </a:lnTo>
                  <a:lnTo>
                    <a:pt x="414" y="42"/>
                  </a:lnTo>
                  <a:lnTo>
                    <a:pt x="414" y="40"/>
                  </a:lnTo>
                  <a:lnTo>
                    <a:pt x="414" y="40"/>
                  </a:lnTo>
                  <a:lnTo>
                    <a:pt x="414" y="40"/>
                  </a:lnTo>
                  <a:lnTo>
                    <a:pt x="414" y="40"/>
                  </a:lnTo>
                  <a:lnTo>
                    <a:pt x="412" y="40"/>
                  </a:lnTo>
                  <a:lnTo>
                    <a:pt x="412" y="40"/>
                  </a:lnTo>
                  <a:lnTo>
                    <a:pt x="412" y="40"/>
                  </a:lnTo>
                  <a:lnTo>
                    <a:pt x="410" y="42"/>
                  </a:lnTo>
                  <a:lnTo>
                    <a:pt x="410" y="45"/>
                  </a:lnTo>
                  <a:lnTo>
                    <a:pt x="410" y="45"/>
                  </a:lnTo>
                  <a:lnTo>
                    <a:pt x="407" y="45"/>
                  </a:lnTo>
                  <a:lnTo>
                    <a:pt x="407" y="45"/>
                  </a:lnTo>
                  <a:lnTo>
                    <a:pt x="407" y="45"/>
                  </a:lnTo>
                  <a:lnTo>
                    <a:pt x="405" y="45"/>
                  </a:lnTo>
                  <a:lnTo>
                    <a:pt x="405" y="45"/>
                  </a:lnTo>
                  <a:lnTo>
                    <a:pt x="405" y="45"/>
                  </a:lnTo>
                  <a:lnTo>
                    <a:pt x="405" y="42"/>
                  </a:lnTo>
                  <a:lnTo>
                    <a:pt x="405" y="42"/>
                  </a:lnTo>
                  <a:lnTo>
                    <a:pt x="405" y="42"/>
                  </a:lnTo>
                  <a:lnTo>
                    <a:pt x="405" y="40"/>
                  </a:lnTo>
                  <a:lnTo>
                    <a:pt x="403" y="42"/>
                  </a:lnTo>
                  <a:lnTo>
                    <a:pt x="403" y="45"/>
                  </a:lnTo>
                  <a:lnTo>
                    <a:pt x="400" y="45"/>
                  </a:lnTo>
                  <a:lnTo>
                    <a:pt x="400" y="45"/>
                  </a:lnTo>
                  <a:lnTo>
                    <a:pt x="400" y="45"/>
                  </a:lnTo>
                  <a:lnTo>
                    <a:pt x="398" y="45"/>
                  </a:lnTo>
                  <a:lnTo>
                    <a:pt x="398" y="45"/>
                  </a:lnTo>
                  <a:lnTo>
                    <a:pt x="395" y="42"/>
                  </a:lnTo>
                  <a:lnTo>
                    <a:pt x="391" y="45"/>
                  </a:lnTo>
                  <a:lnTo>
                    <a:pt x="388" y="45"/>
                  </a:lnTo>
                  <a:lnTo>
                    <a:pt x="388" y="45"/>
                  </a:lnTo>
                  <a:lnTo>
                    <a:pt x="388" y="45"/>
                  </a:lnTo>
                  <a:lnTo>
                    <a:pt x="388" y="45"/>
                  </a:lnTo>
                  <a:lnTo>
                    <a:pt x="388" y="45"/>
                  </a:lnTo>
                  <a:lnTo>
                    <a:pt x="388" y="47"/>
                  </a:lnTo>
                  <a:lnTo>
                    <a:pt x="388" y="47"/>
                  </a:lnTo>
                  <a:lnTo>
                    <a:pt x="388" y="47"/>
                  </a:lnTo>
                  <a:lnTo>
                    <a:pt x="388" y="47"/>
                  </a:lnTo>
                  <a:lnTo>
                    <a:pt x="388" y="50"/>
                  </a:lnTo>
                  <a:lnTo>
                    <a:pt x="388" y="50"/>
                  </a:lnTo>
                  <a:lnTo>
                    <a:pt x="388" y="50"/>
                  </a:lnTo>
                  <a:lnTo>
                    <a:pt x="388" y="50"/>
                  </a:lnTo>
                  <a:lnTo>
                    <a:pt x="388" y="50"/>
                  </a:lnTo>
                  <a:lnTo>
                    <a:pt x="386" y="52"/>
                  </a:lnTo>
                  <a:lnTo>
                    <a:pt x="386" y="52"/>
                  </a:lnTo>
                  <a:lnTo>
                    <a:pt x="386" y="52"/>
                  </a:lnTo>
                  <a:lnTo>
                    <a:pt x="384" y="52"/>
                  </a:lnTo>
                  <a:lnTo>
                    <a:pt x="384" y="52"/>
                  </a:lnTo>
                  <a:lnTo>
                    <a:pt x="379" y="52"/>
                  </a:lnTo>
                  <a:lnTo>
                    <a:pt x="377" y="52"/>
                  </a:lnTo>
                  <a:lnTo>
                    <a:pt x="377" y="52"/>
                  </a:lnTo>
                  <a:lnTo>
                    <a:pt x="377" y="54"/>
                  </a:lnTo>
                  <a:lnTo>
                    <a:pt x="377" y="54"/>
                  </a:lnTo>
                  <a:lnTo>
                    <a:pt x="377" y="54"/>
                  </a:lnTo>
                  <a:lnTo>
                    <a:pt x="377" y="54"/>
                  </a:lnTo>
                  <a:lnTo>
                    <a:pt x="377" y="54"/>
                  </a:lnTo>
                  <a:lnTo>
                    <a:pt x="377" y="54"/>
                  </a:lnTo>
                  <a:lnTo>
                    <a:pt x="374" y="54"/>
                  </a:lnTo>
                  <a:lnTo>
                    <a:pt x="374" y="54"/>
                  </a:lnTo>
                  <a:lnTo>
                    <a:pt x="374" y="54"/>
                  </a:lnTo>
                  <a:lnTo>
                    <a:pt x="372" y="54"/>
                  </a:lnTo>
                  <a:lnTo>
                    <a:pt x="372" y="57"/>
                  </a:lnTo>
                  <a:lnTo>
                    <a:pt x="369" y="59"/>
                  </a:lnTo>
                  <a:lnTo>
                    <a:pt x="369" y="59"/>
                  </a:lnTo>
                  <a:lnTo>
                    <a:pt x="369" y="59"/>
                  </a:lnTo>
                  <a:lnTo>
                    <a:pt x="369" y="59"/>
                  </a:lnTo>
                  <a:lnTo>
                    <a:pt x="369" y="59"/>
                  </a:lnTo>
                  <a:lnTo>
                    <a:pt x="369" y="59"/>
                  </a:lnTo>
                  <a:lnTo>
                    <a:pt x="372" y="61"/>
                  </a:lnTo>
                  <a:lnTo>
                    <a:pt x="372" y="64"/>
                  </a:lnTo>
                  <a:lnTo>
                    <a:pt x="372" y="64"/>
                  </a:lnTo>
                  <a:lnTo>
                    <a:pt x="372" y="64"/>
                  </a:lnTo>
                  <a:lnTo>
                    <a:pt x="372" y="64"/>
                  </a:lnTo>
                  <a:lnTo>
                    <a:pt x="372" y="64"/>
                  </a:lnTo>
                  <a:lnTo>
                    <a:pt x="372" y="66"/>
                  </a:lnTo>
                  <a:lnTo>
                    <a:pt x="372" y="66"/>
                  </a:lnTo>
                  <a:lnTo>
                    <a:pt x="369" y="68"/>
                  </a:lnTo>
                  <a:lnTo>
                    <a:pt x="369" y="68"/>
                  </a:lnTo>
                  <a:lnTo>
                    <a:pt x="369" y="68"/>
                  </a:lnTo>
                  <a:lnTo>
                    <a:pt x="369" y="68"/>
                  </a:lnTo>
                  <a:lnTo>
                    <a:pt x="367" y="68"/>
                  </a:lnTo>
                  <a:lnTo>
                    <a:pt x="367" y="68"/>
                  </a:lnTo>
                  <a:lnTo>
                    <a:pt x="367" y="71"/>
                  </a:lnTo>
                  <a:lnTo>
                    <a:pt x="365" y="71"/>
                  </a:lnTo>
                  <a:lnTo>
                    <a:pt x="365" y="71"/>
                  </a:lnTo>
                  <a:lnTo>
                    <a:pt x="365" y="73"/>
                  </a:lnTo>
                  <a:lnTo>
                    <a:pt x="362" y="76"/>
                  </a:lnTo>
                  <a:lnTo>
                    <a:pt x="360" y="76"/>
                  </a:lnTo>
                  <a:lnTo>
                    <a:pt x="360" y="76"/>
                  </a:lnTo>
                  <a:lnTo>
                    <a:pt x="355" y="76"/>
                  </a:lnTo>
                  <a:lnTo>
                    <a:pt x="355" y="76"/>
                  </a:lnTo>
                  <a:lnTo>
                    <a:pt x="353" y="76"/>
                  </a:lnTo>
                  <a:lnTo>
                    <a:pt x="353" y="78"/>
                  </a:lnTo>
                  <a:lnTo>
                    <a:pt x="348" y="80"/>
                  </a:lnTo>
                  <a:lnTo>
                    <a:pt x="348" y="80"/>
                  </a:lnTo>
                  <a:lnTo>
                    <a:pt x="348" y="80"/>
                  </a:lnTo>
                  <a:lnTo>
                    <a:pt x="346" y="80"/>
                  </a:lnTo>
                  <a:lnTo>
                    <a:pt x="343" y="80"/>
                  </a:lnTo>
                  <a:lnTo>
                    <a:pt x="341" y="78"/>
                  </a:lnTo>
                  <a:lnTo>
                    <a:pt x="341" y="78"/>
                  </a:lnTo>
                  <a:lnTo>
                    <a:pt x="339" y="76"/>
                  </a:lnTo>
                  <a:lnTo>
                    <a:pt x="339" y="76"/>
                  </a:lnTo>
                  <a:lnTo>
                    <a:pt x="336" y="76"/>
                  </a:lnTo>
                  <a:lnTo>
                    <a:pt x="336" y="76"/>
                  </a:lnTo>
                  <a:lnTo>
                    <a:pt x="334" y="73"/>
                  </a:lnTo>
                  <a:lnTo>
                    <a:pt x="334" y="71"/>
                  </a:lnTo>
                  <a:lnTo>
                    <a:pt x="334" y="71"/>
                  </a:lnTo>
                  <a:lnTo>
                    <a:pt x="332" y="68"/>
                  </a:lnTo>
                  <a:lnTo>
                    <a:pt x="332" y="66"/>
                  </a:lnTo>
                  <a:lnTo>
                    <a:pt x="332" y="64"/>
                  </a:lnTo>
                  <a:lnTo>
                    <a:pt x="332" y="64"/>
                  </a:lnTo>
                  <a:lnTo>
                    <a:pt x="332" y="61"/>
                  </a:lnTo>
                  <a:lnTo>
                    <a:pt x="332" y="61"/>
                  </a:lnTo>
                  <a:lnTo>
                    <a:pt x="332" y="61"/>
                  </a:lnTo>
                  <a:lnTo>
                    <a:pt x="332" y="61"/>
                  </a:lnTo>
                  <a:lnTo>
                    <a:pt x="332" y="61"/>
                  </a:lnTo>
                  <a:lnTo>
                    <a:pt x="332" y="59"/>
                  </a:lnTo>
                  <a:lnTo>
                    <a:pt x="332" y="59"/>
                  </a:lnTo>
                  <a:lnTo>
                    <a:pt x="332" y="59"/>
                  </a:lnTo>
                  <a:lnTo>
                    <a:pt x="332" y="57"/>
                  </a:lnTo>
                  <a:lnTo>
                    <a:pt x="332" y="57"/>
                  </a:lnTo>
                  <a:lnTo>
                    <a:pt x="332" y="57"/>
                  </a:lnTo>
                  <a:lnTo>
                    <a:pt x="329" y="57"/>
                  </a:lnTo>
                  <a:lnTo>
                    <a:pt x="329" y="57"/>
                  </a:lnTo>
                  <a:lnTo>
                    <a:pt x="327" y="54"/>
                  </a:lnTo>
                  <a:lnTo>
                    <a:pt x="327" y="54"/>
                  </a:lnTo>
                  <a:lnTo>
                    <a:pt x="327" y="54"/>
                  </a:lnTo>
                  <a:lnTo>
                    <a:pt x="327" y="54"/>
                  </a:lnTo>
                  <a:lnTo>
                    <a:pt x="324" y="57"/>
                  </a:lnTo>
                  <a:lnTo>
                    <a:pt x="324" y="57"/>
                  </a:lnTo>
                  <a:lnTo>
                    <a:pt x="324" y="57"/>
                  </a:lnTo>
                  <a:lnTo>
                    <a:pt x="324" y="57"/>
                  </a:lnTo>
                  <a:lnTo>
                    <a:pt x="322" y="57"/>
                  </a:lnTo>
                  <a:lnTo>
                    <a:pt x="322" y="57"/>
                  </a:lnTo>
                  <a:lnTo>
                    <a:pt x="322" y="57"/>
                  </a:lnTo>
                  <a:lnTo>
                    <a:pt x="322" y="57"/>
                  </a:lnTo>
                  <a:lnTo>
                    <a:pt x="320" y="57"/>
                  </a:lnTo>
                  <a:lnTo>
                    <a:pt x="320" y="57"/>
                  </a:lnTo>
                  <a:lnTo>
                    <a:pt x="320" y="57"/>
                  </a:lnTo>
                  <a:lnTo>
                    <a:pt x="320" y="59"/>
                  </a:lnTo>
                  <a:lnTo>
                    <a:pt x="317" y="59"/>
                  </a:lnTo>
                  <a:lnTo>
                    <a:pt x="317" y="59"/>
                  </a:lnTo>
                  <a:lnTo>
                    <a:pt x="317" y="59"/>
                  </a:lnTo>
                  <a:lnTo>
                    <a:pt x="317" y="59"/>
                  </a:lnTo>
                  <a:lnTo>
                    <a:pt x="317" y="59"/>
                  </a:lnTo>
                  <a:lnTo>
                    <a:pt x="317" y="59"/>
                  </a:lnTo>
                  <a:lnTo>
                    <a:pt x="317" y="59"/>
                  </a:lnTo>
                  <a:lnTo>
                    <a:pt x="315" y="59"/>
                  </a:lnTo>
                  <a:lnTo>
                    <a:pt x="315" y="57"/>
                  </a:lnTo>
                  <a:lnTo>
                    <a:pt x="315" y="57"/>
                  </a:lnTo>
                  <a:lnTo>
                    <a:pt x="315" y="57"/>
                  </a:lnTo>
                  <a:lnTo>
                    <a:pt x="317" y="57"/>
                  </a:lnTo>
                  <a:lnTo>
                    <a:pt x="317" y="54"/>
                  </a:lnTo>
                  <a:lnTo>
                    <a:pt x="320" y="54"/>
                  </a:lnTo>
                  <a:lnTo>
                    <a:pt x="320" y="52"/>
                  </a:lnTo>
                  <a:lnTo>
                    <a:pt x="320" y="52"/>
                  </a:lnTo>
                  <a:lnTo>
                    <a:pt x="324" y="47"/>
                  </a:lnTo>
                  <a:lnTo>
                    <a:pt x="324" y="47"/>
                  </a:lnTo>
                  <a:lnTo>
                    <a:pt x="324" y="45"/>
                  </a:lnTo>
                  <a:lnTo>
                    <a:pt x="324" y="45"/>
                  </a:lnTo>
                  <a:lnTo>
                    <a:pt x="324" y="45"/>
                  </a:lnTo>
                  <a:lnTo>
                    <a:pt x="327" y="42"/>
                  </a:lnTo>
                  <a:lnTo>
                    <a:pt x="329" y="42"/>
                  </a:lnTo>
                  <a:lnTo>
                    <a:pt x="329" y="42"/>
                  </a:lnTo>
                  <a:lnTo>
                    <a:pt x="329" y="40"/>
                  </a:lnTo>
                  <a:lnTo>
                    <a:pt x="329" y="40"/>
                  </a:lnTo>
                  <a:lnTo>
                    <a:pt x="329" y="40"/>
                  </a:lnTo>
                  <a:lnTo>
                    <a:pt x="329" y="40"/>
                  </a:lnTo>
                  <a:lnTo>
                    <a:pt x="329" y="40"/>
                  </a:lnTo>
                  <a:lnTo>
                    <a:pt x="329" y="38"/>
                  </a:lnTo>
                  <a:lnTo>
                    <a:pt x="329" y="38"/>
                  </a:lnTo>
                  <a:lnTo>
                    <a:pt x="329" y="35"/>
                  </a:lnTo>
                  <a:lnTo>
                    <a:pt x="329" y="35"/>
                  </a:lnTo>
                  <a:lnTo>
                    <a:pt x="327" y="31"/>
                  </a:lnTo>
                  <a:lnTo>
                    <a:pt x="327" y="31"/>
                  </a:lnTo>
                  <a:lnTo>
                    <a:pt x="327" y="31"/>
                  </a:lnTo>
                  <a:lnTo>
                    <a:pt x="327" y="31"/>
                  </a:lnTo>
                  <a:lnTo>
                    <a:pt x="327" y="28"/>
                  </a:lnTo>
                  <a:lnTo>
                    <a:pt x="327" y="26"/>
                  </a:lnTo>
                  <a:lnTo>
                    <a:pt x="327" y="26"/>
                  </a:lnTo>
                  <a:lnTo>
                    <a:pt x="327" y="26"/>
                  </a:lnTo>
                  <a:lnTo>
                    <a:pt x="329" y="23"/>
                  </a:lnTo>
                  <a:lnTo>
                    <a:pt x="329" y="23"/>
                  </a:lnTo>
                  <a:lnTo>
                    <a:pt x="329" y="23"/>
                  </a:lnTo>
                  <a:lnTo>
                    <a:pt x="329" y="23"/>
                  </a:lnTo>
                  <a:lnTo>
                    <a:pt x="329" y="23"/>
                  </a:lnTo>
                  <a:lnTo>
                    <a:pt x="332" y="23"/>
                  </a:lnTo>
                  <a:lnTo>
                    <a:pt x="332" y="23"/>
                  </a:lnTo>
                  <a:lnTo>
                    <a:pt x="334" y="23"/>
                  </a:lnTo>
                  <a:lnTo>
                    <a:pt x="334" y="23"/>
                  </a:lnTo>
                  <a:lnTo>
                    <a:pt x="336" y="21"/>
                  </a:lnTo>
                  <a:lnTo>
                    <a:pt x="339" y="21"/>
                  </a:lnTo>
                  <a:lnTo>
                    <a:pt x="341" y="19"/>
                  </a:lnTo>
                  <a:lnTo>
                    <a:pt x="343" y="19"/>
                  </a:lnTo>
                  <a:lnTo>
                    <a:pt x="343" y="19"/>
                  </a:lnTo>
                  <a:lnTo>
                    <a:pt x="343" y="19"/>
                  </a:lnTo>
                  <a:lnTo>
                    <a:pt x="343" y="19"/>
                  </a:lnTo>
                  <a:lnTo>
                    <a:pt x="343" y="16"/>
                  </a:lnTo>
                  <a:lnTo>
                    <a:pt x="343" y="16"/>
                  </a:lnTo>
                  <a:lnTo>
                    <a:pt x="341" y="14"/>
                  </a:lnTo>
                  <a:lnTo>
                    <a:pt x="341" y="14"/>
                  </a:lnTo>
                  <a:lnTo>
                    <a:pt x="341" y="14"/>
                  </a:lnTo>
                  <a:lnTo>
                    <a:pt x="341" y="14"/>
                  </a:lnTo>
                  <a:lnTo>
                    <a:pt x="341" y="14"/>
                  </a:lnTo>
                  <a:lnTo>
                    <a:pt x="341" y="12"/>
                  </a:lnTo>
                  <a:lnTo>
                    <a:pt x="341" y="12"/>
                  </a:lnTo>
                  <a:lnTo>
                    <a:pt x="341" y="12"/>
                  </a:lnTo>
                  <a:lnTo>
                    <a:pt x="341" y="12"/>
                  </a:lnTo>
                  <a:lnTo>
                    <a:pt x="341" y="12"/>
                  </a:lnTo>
                  <a:lnTo>
                    <a:pt x="341" y="9"/>
                  </a:lnTo>
                  <a:lnTo>
                    <a:pt x="341" y="9"/>
                  </a:lnTo>
                  <a:lnTo>
                    <a:pt x="341" y="9"/>
                  </a:lnTo>
                  <a:lnTo>
                    <a:pt x="339" y="9"/>
                  </a:lnTo>
                  <a:lnTo>
                    <a:pt x="339" y="9"/>
                  </a:lnTo>
                  <a:lnTo>
                    <a:pt x="339" y="9"/>
                  </a:lnTo>
                  <a:lnTo>
                    <a:pt x="336" y="9"/>
                  </a:lnTo>
                  <a:lnTo>
                    <a:pt x="334" y="9"/>
                  </a:lnTo>
                  <a:lnTo>
                    <a:pt x="332" y="7"/>
                  </a:lnTo>
                  <a:lnTo>
                    <a:pt x="324" y="2"/>
                  </a:lnTo>
                  <a:lnTo>
                    <a:pt x="324" y="2"/>
                  </a:lnTo>
                  <a:lnTo>
                    <a:pt x="322" y="0"/>
                  </a:lnTo>
                  <a:lnTo>
                    <a:pt x="322" y="2"/>
                  </a:lnTo>
                  <a:lnTo>
                    <a:pt x="322" y="2"/>
                  </a:lnTo>
                  <a:lnTo>
                    <a:pt x="322" y="2"/>
                  </a:lnTo>
                  <a:lnTo>
                    <a:pt x="315" y="2"/>
                  </a:lnTo>
                  <a:lnTo>
                    <a:pt x="315" y="2"/>
                  </a:lnTo>
                  <a:lnTo>
                    <a:pt x="315" y="5"/>
                  </a:lnTo>
                  <a:lnTo>
                    <a:pt x="315" y="5"/>
                  </a:lnTo>
                  <a:lnTo>
                    <a:pt x="315" y="5"/>
                  </a:lnTo>
                  <a:lnTo>
                    <a:pt x="315" y="5"/>
                  </a:lnTo>
                  <a:lnTo>
                    <a:pt x="315" y="7"/>
                  </a:lnTo>
                  <a:lnTo>
                    <a:pt x="313" y="7"/>
                  </a:lnTo>
                  <a:lnTo>
                    <a:pt x="313" y="7"/>
                  </a:lnTo>
                  <a:lnTo>
                    <a:pt x="313" y="7"/>
                  </a:lnTo>
                  <a:lnTo>
                    <a:pt x="313" y="7"/>
                  </a:lnTo>
                  <a:lnTo>
                    <a:pt x="313" y="9"/>
                  </a:lnTo>
                  <a:lnTo>
                    <a:pt x="310" y="9"/>
                  </a:lnTo>
                  <a:lnTo>
                    <a:pt x="310" y="9"/>
                  </a:lnTo>
                  <a:lnTo>
                    <a:pt x="310" y="7"/>
                  </a:lnTo>
                  <a:lnTo>
                    <a:pt x="310" y="7"/>
                  </a:lnTo>
                  <a:lnTo>
                    <a:pt x="310" y="7"/>
                  </a:lnTo>
                  <a:lnTo>
                    <a:pt x="310" y="7"/>
                  </a:lnTo>
                  <a:lnTo>
                    <a:pt x="308" y="7"/>
                  </a:lnTo>
                  <a:lnTo>
                    <a:pt x="305" y="9"/>
                  </a:lnTo>
                  <a:lnTo>
                    <a:pt x="305" y="9"/>
                  </a:lnTo>
                  <a:lnTo>
                    <a:pt x="305" y="9"/>
                  </a:lnTo>
                  <a:lnTo>
                    <a:pt x="305" y="9"/>
                  </a:lnTo>
                  <a:lnTo>
                    <a:pt x="305" y="12"/>
                  </a:lnTo>
                  <a:lnTo>
                    <a:pt x="305" y="12"/>
                  </a:lnTo>
                  <a:lnTo>
                    <a:pt x="303" y="12"/>
                  </a:lnTo>
                  <a:lnTo>
                    <a:pt x="303" y="14"/>
                  </a:lnTo>
                  <a:lnTo>
                    <a:pt x="303" y="14"/>
                  </a:lnTo>
                  <a:lnTo>
                    <a:pt x="301" y="14"/>
                  </a:lnTo>
                  <a:lnTo>
                    <a:pt x="301" y="16"/>
                  </a:lnTo>
                  <a:lnTo>
                    <a:pt x="301" y="16"/>
                  </a:lnTo>
                  <a:lnTo>
                    <a:pt x="301" y="16"/>
                  </a:lnTo>
                  <a:lnTo>
                    <a:pt x="301" y="16"/>
                  </a:lnTo>
                  <a:lnTo>
                    <a:pt x="296" y="19"/>
                  </a:lnTo>
                  <a:lnTo>
                    <a:pt x="287" y="23"/>
                  </a:lnTo>
                  <a:lnTo>
                    <a:pt x="287" y="23"/>
                  </a:lnTo>
                  <a:lnTo>
                    <a:pt x="287" y="26"/>
                  </a:lnTo>
                  <a:lnTo>
                    <a:pt x="284" y="28"/>
                  </a:lnTo>
                  <a:lnTo>
                    <a:pt x="282" y="28"/>
                  </a:lnTo>
                  <a:lnTo>
                    <a:pt x="282" y="28"/>
                  </a:lnTo>
                  <a:lnTo>
                    <a:pt x="282" y="31"/>
                  </a:lnTo>
                  <a:lnTo>
                    <a:pt x="275" y="31"/>
                  </a:lnTo>
                  <a:lnTo>
                    <a:pt x="275" y="33"/>
                  </a:lnTo>
                  <a:lnTo>
                    <a:pt x="275" y="33"/>
                  </a:lnTo>
                  <a:lnTo>
                    <a:pt x="272" y="33"/>
                  </a:lnTo>
                  <a:lnTo>
                    <a:pt x="272" y="35"/>
                  </a:lnTo>
                  <a:lnTo>
                    <a:pt x="270" y="38"/>
                  </a:lnTo>
                  <a:lnTo>
                    <a:pt x="270" y="38"/>
                  </a:lnTo>
                  <a:lnTo>
                    <a:pt x="270" y="38"/>
                  </a:lnTo>
                  <a:lnTo>
                    <a:pt x="270" y="38"/>
                  </a:lnTo>
                  <a:lnTo>
                    <a:pt x="268" y="40"/>
                  </a:lnTo>
                  <a:lnTo>
                    <a:pt x="268" y="40"/>
                  </a:lnTo>
                  <a:lnTo>
                    <a:pt x="268" y="40"/>
                  </a:lnTo>
                  <a:lnTo>
                    <a:pt x="263" y="40"/>
                  </a:lnTo>
                  <a:lnTo>
                    <a:pt x="263" y="38"/>
                  </a:lnTo>
                  <a:lnTo>
                    <a:pt x="263" y="38"/>
                  </a:lnTo>
                  <a:lnTo>
                    <a:pt x="261" y="40"/>
                  </a:lnTo>
                  <a:lnTo>
                    <a:pt x="261" y="40"/>
                  </a:lnTo>
                  <a:lnTo>
                    <a:pt x="261" y="40"/>
                  </a:lnTo>
                  <a:lnTo>
                    <a:pt x="258" y="40"/>
                  </a:lnTo>
                  <a:lnTo>
                    <a:pt x="258" y="40"/>
                  </a:lnTo>
                  <a:lnTo>
                    <a:pt x="258" y="42"/>
                  </a:lnTo>
                  <a:lnTo>
                    <a:pt x="258" y="42"/>
                  </a:lnTo>
                  <a:lnTo>
                    <a:pt x="258" y="42"/>
                  </a:lnTo>
                  <a:lnTo>
                    <a:pt x="258" y="42"/>
                  </a:lnTo>
                  <a:lnTo>
                    <a:pt x="258" y="42"/>
                  </a:lnTo>
                  <a:lnTo>
                    <a:pt x="258" y="42"/>
                  </a:lnTo>
                  <a:lnTo>
                    <a:pt x="258" y="42"/>
                  </a:lnTo>
                  <a:lnTo>
                    <a:pt x="258" y="45"/>
                  </a:lnTo>
                  <a:lnTo>
                    <a:pt x="258" y="45"/>
                  </a:lnTo>
                  <a:lnTo>
                    <a:pt x="258" y="45"/>
                  </a:lnTo>
                  <a:lnTo>
                    <a:pt x="258" y="45"/>
                  </a:lnTo>
                  <a:lnTo>
                    <a:pt x="256" y="42"/>
                  </a:lnTo>
                  <a:lnTo>
                    <a:pt x="256" y="42"/>
                  </a:lnTo>
                  <a:lnTo>
                    <a:pt x="256" y="42"/>
                  </a:lnTo>
                  <a:lnTo>
                    <a:pt x="256" y="42"/>
                  </a:lnTo>
                  <a:lnTo>
                    <a:pt x="256" y="42"/>
                  </a:lnTo>
                  <a:lnTo>
                    <a:pt x="256" y="42"/>
                  </a:lnTo>
                  <a:lnTo>
                    <a:pt x="256" y="42"/>
                  </a:lnTo>
                  <a:lnTo>
                    <a:pt x="253" y="40"/>
                  </a:lnTo>
                  <a:lnTo>
                    <a:pt x="253" y="40"/>
                  </a:lnTo>
                  <a:lnTo>
                    <a:pt x="253" y="40"/>
                  </a:lnTo>
                  <a:lnTo>
                    <a:pt x="253" y="40"/>
                  </a:lnTo>
                  <a:lnTo>
                    <a:pt x="253" y="40"/>
                  </a:lnTo>
                  <a:lnTo>
                    <a:pt x="253" y="40"/>
                  </a:lnTo>
                  <a:lnTo>
                    <a:pt x="253" y="40"/>
                  </a:lnTo>
                  <a:lnTo>
                    <a:pt x="251" y="42"/>
                  </a:lnTo>
                  <a:lnTo>
                    <a:pt x="251" y="42"/>
                  </a:lnTo>
                  <a:lnTo>
                    <a:pt x="251" y="42"/>
                  </a:lnTo>
                  <a:lnTo>
                    <a:pt x="251" y="42"/>
                  </a:lnTo>
                  <a:lnTo>
                    <a:pt x="251" y="45"/>
                  </a:lnTo>
                  <a:lnTo>
                    <a:pt x="251" y="45"/>
                  </a:lnTo>
                  <a:lnTo>
                    <a:pt x="249" y="45"/>
                  </a:lnTo>
                  <a:lnTo>
                    <a:pt x="249" y="45"/>
                  </a:lnTo>
                  <a:lnTo>
                    <a:pt x="249" y="45"/>
                  </a:lnTo>
                  <a:lnTo>
                    <a:pt x="249" y="45"/>
                  </a:lnTo>
                  <a:lnTo>
                    <a:pt x="249" y="45"/>
                  </a:lnTo>
                  <a:lnTo>
                    <a:pt x="249" y="45"/>
                  </a:lnTo>
                  <a:lnTo>
                    <a:pt x="246" y="45"/>
                  </a:lnTo>
                  <a:lnTo>
                    <a:pt x="246" y="42"/>
                  </a:lnTo>
                  <a:lnTo>
                    <a:pt x="246" y="45"/>
                  </a:lnTo>
                  <a:lnTo>
                    <a:pt x="246" y="45"/>
                  </a:lnTo>
                  <a:lnTo>
                    <a:pt x="246" y="45"/>
                  </a:lnTo>
                  <a:lnTo>
                    <a:pt x="246" y="45"/>
                  </a:lnTo>
                  <a:lnTo>
                    <a:pt x="246" y="45"/>
                  </a:lnTo>
                  <a:lnTo>
                    <a:pt x="246" y="45"/>
                  </a:lnTo>
                  <a:lnTo>
                    <a:pt x="246" y="47"/>
                  </a:lnTo>
                  <a:lnTo>
                    <a:pt x="246" y="47"/>
                  </a:lnTo>
                  <a:lnTo>
                    <a:pt x="244" y="47"/>
                  </a:lnTo>
                  <a:lnTo>
                    <a:pt x="244" y="47"/>
                  </a:lnTo>
                  <a:lnTo>
                    <a:pt x="244" y="45"/>
                  </a:lnTo>
                  <a:lnTo>
                    <a:pt x="242" y="45"/>
                  </a:lnTo>
                  <a:lnTo>
                    <a:pt x="242" y="45"/>
                  </a:lnTo>
                  <a:lnTo>
                    <a:pt x="242" y="45"/>
                  </a:lnTo>
                  <a:lnTo>
                    <a:pt x="242" y="45"/>
                  </a:lnTo>
                  <a:lnTo>
                    <a:pt x="242" y="45"/>
                  </a:lnTo>
                  <a:lnTo>
                    <a:pt x="242" y="45"/>
                  </a:lnTo>
                  <a:lnTo>
                    <a:pt x="242" y="42"/>
                  </a:lnTo>
                  <a:lnTo>
                    <a:pt x="242" y="42"/>
                  </a:lnTo>
                  <a:lnTo>
                    <a:pt x="242" y="42"/>
                  </a:lnTo>
                  <a:lnTo>
                    <a:pt x="242" y="42"/>
                  </a:lnTo>
                  <a:lnTo>
                    <a:pt x="242" y="40"/>
                  </a:lnTo>
                  <a:lnTo>
                    <a:pt x="239" y="38"/>
                  </a:lnTo>
                  <a:lnTo>
                    <a:pt x="239" y="38"/>
                  </a:lnTo>
                  <a:lnTo>
                    <a:pt x="239" y="35"/>
                  </a:lnTo>
                  <a:lnTo>
                    <a:pt x="239" y="35"/>
                  </a:lnTo>
                  <a:lnTo>
                    <a:pt x="239" y="35"/>
                  </a:lnTo>
                  <a:lnTo>
                    <a:pt x="237" y="35"/>
                  </a:lnTo>
                  <a:lnTo>
                    <a:pt x="237" y="35"/>
                  </a:lnTo>
                  <a:lnTo>
                    <a:pt x="234" y="35"/>
                  </a:lnTo>
                  <a:lnTo>
                    <a:pt x="234" y="38"/>
                  </a:lnTo>
                  <a:lnTo>
                    <a:pt x="232" y="38"/>
                  </a:lnTo>
                  <a:lnTo>
                    <a:pt x="232" y="38"/>
                  </a:lnTo>
                  <a:lnTo>
                    <a:pt x="232" y="38"/>
                  </a:lnTo>
                  <a:lnTo>
                    <a:pt x="232" y="38"/>
                  </a:lnTo>
                  <a:lnTo>
                    <a:pt x="232" y="38"/>
                  </a:lnTo>
                  <a:lnTo>
                    <a:pt x="232" y="38"/>
                  </a:lnTo>
                  <a:lnTo>
                    <a:pt x="230" y="38"/>
                  </a:lnTo>
                  <a:lnTo>
                    <a:pt x="230" y="38"/>
                  </a:lnTo>
                  <a:lnTo>
                    <a:pt x="230" y="38"/>
                  </a:lnTo>
                  <a:lnTo>
                    <a:pt x="230" y="38"/>
                  </a:lnTo>
                  <a:lnTo>
                    <a:pt x="227" y="38"/>
                  </a:lnTo>
                  <a:lnTo>
                    <a:pt x="227" y="40"/>
                  </a:lnTo>
                  <a:lnTo>
                    <a:pt x="227" y="40"/>
                  </a:lnTo>
                  <a:lnTo>
                    <a:pt x="225" y="40"/>
                  </a:lnTo>
                  <a:lnTo>
                    <a:pt x="225" y="40"/>
                  </a:lnTo>
                  <a:lnTo>
                    <a:pt x="223" y="40"/>
                  </a:lnTo>
                  <a:lnTo>
                    <a:pt x="223" y="40"/>
                  </a:lnTo>
                  <a:lnTo>
                    <a:pt x="223" y="40"/>
                  </a:lnTo>
                  <a:lnTo>
                    <a:pt x="223" y="40"/>
                  </a:lnTo>
                  <a:lnTo>
                    <a:pt x="223" y="40"/>
                  </a:lnTo>
                  <a:lnTo>
                    <a:pt x="220" y="38"/>
                  </a:lnTo>
                  <a:lnTo>
                    <a:pt x="220" y="38"/>
                  </a:lnTo>
                  <a:lnTo>
                    <a:pt x="220" y="38"/>
                  </a:lnTo>
                  <a:lnTo>
                    <a:pt x="218" y="38"/>
                  </a:lnTo>
                  <a:lnTo>
                    <a:pt x="218" y="35"/>
                  </a:lnTo>
                  <a:lnTo>
                    <a:pt x="218" y="35"/>
                  </a:lnTo>
                  <a:lnTo>
                    <a:pt x="218" y="35"/>
                  </a:lnTo>
                  <a:lnTo>
                    <a:pt x="218" y="33"/>
                  </a:lnTo>
                  <a:lnTo>
                    <a:pt x="218" y="33"/>
                  </a:lnTo>
                  <a:lnTo>
                    <a:pt x="218" y="33"/>
                  </a:lnTo>
                  <a:lnTo>
                    <a:pt x="216" y="35"/>
                  </a:lnTo>
                  <a:lnTo>
                    <a:pt x="216" y="35"/>
                  </a:lnTo>
                  <a:lnTo>
                    <a:pt x="216" y="33"/>
                  </a:lnTo>
                  <a:lnTo>
                    <a:pt x="216" y="33"/>
                  </a:lnTo>
                  <a:lnTo>
                    <a:pt x="216" y="33"/>
                  </a:lnTo>
                  <a:lnTo>
                    <a:pt x="213" y="33"/>
                  </a:lnTo>
                  <a:lnTo>
                    <a:pt x="213" y="33"/>
                  </a:lnTo>
                  <a:lnTo>
                    <a:pt x="213" y="31"/>
                  </a:lnTo>
                  <a:lnTo>
                    <a:pt x="213" y="31"/>
                  </a:lnTo>
                  <a:lnTo>
                    <a:pt x="213" y="28"/>
                  </a:lnTo>
                  <a:lnTo>
                    <a:pt x="213" y="28"/>
                  </a:lnTo>
                  <a:lnTo>
                    <a:pt x="213" y="28"/>
                  </a:lnTo>
                  <a:lnTo>
                    <a:pt x="213" y="28"/>
                  </a:lnTo>
                  <a:lnTo>
                    <a:pt x="213" y="28"/>
                  </a:lnTo>
                  <a:lnTo>
                    <a:pt x="211" y="28"/>
                  </a:lnTo>
                  <a:lnTo>
                    <a:pt x="211" y="28"/>
                  </a:lnTo>
                  <a:lnTo>
                    <a:pt x="211" y="28"/>
                  </a:lnTo>
                  <a:lnTo>
                    <a:pt x="208" y="28"/>
                  </a:lnTo>
                  <a:lnTo>
                    <a:pt x="206" y="31"/>
                  </a:lnTo>
                  <a:lnTo>
                    <a:pt x="206" y="31"/>
                  </a:lnTo>
                  <a:lnTo>
                    <a:pt x="206" y="31"/>
                  </a:lnTo>
                  <a:lnTo>
                    <a:pt x="206" y="31"/>
                  </a:lnTo>
                  <a:lnTo>
                    <a:pt x="206" y="31"/>
                  </a:lnTo>
                  <a:lnTo>
                    <a:pt x="204" y="31"/>
                  </a:lnTo>
                  <a:lnTo>
                    <a:pt x="204" y="31"/>
                  </a:lnTo>
                  <a:lnTo>
                    <a:pt x="201" y="31"/>
                  </a:lnTo>
                  <a:lnTo>
                    <a:pt x="201" y="33"/>
                  </a:lnTo>
                  <a:lnTo>
                    <a:pt x="201" y="33"/>
                  </a:lnTo>
                  <a:lnTo>
                    <a:pt x="199" y="33"/>
                  </a:lnTo>
                  <a:lnTo>
                    <a:pt x="199" y="33"/>
                  </a:lnTo>
                  <a:lnTo>
                    <a:pt x="199" y="33"/>
                  </a:lnTo>
                  <a:lnTo>
                    <a:pt x="199" y="35"/>
                  </a:lnTo>
                  <a:lnTo>
                    <a:pt x="199" y="35"/>
                  </a:lnTo>
                  <a:lnTo>
                    <a:pt x="199" y="35"/>
                  </a:lnTo>
                  <a:lnTo>
                    <a:pt x="199" y="35"/>
                  </a:lnTo>
                  <a:lnTo>
                    <a:pt x="199" y="35"/>
                  </a:lnTo>
                  <a:lnTo>
                    <a:pt x="199" y="35"/>
                  </a:lnTo>
                  <a:lnTo>
                    <a:pt x="197" y="35"/>
                  </a:lnTo>
                  <a:lnTo>
                    <a:pt x="197" y="35"/>
                  </a:lnTo>
                  <a:lnTo>
                    <a:pt x="197" y="35"/>
                  </a:lnTo>
                  <a:lnTo>
                    <a:pt x="197" y="35"/>
                  </a:lnTo>
                  <a:lnTo>
                    <a:pt x="194" y="38"/>
                  </a:lnTo>
                  <a:lnTo>
                    <a:pt x="194" y="38"/>
                  </a:lnTo>
                  <a:lnTo>
                    <a:pt x="192" y="40"/>
                  </a:lnTo>
                  <a:lnTo>
                    <a:pt x="192" y="42"/>
                  </a:lnTo>
                  <a:lnTo>
                    <a:pt x="192" y="42"/>
                  </a:lnTo>
                  <a:lnTo>
                    <a:pt x="189" y="45"/>
                  </a:lnTo>
                  <a:lnTo>
                    <a:pt x="189" y="47"/>
                  </a:lnTo>
                  <a:lnTo>
                    <a:pt x="189" y="47"/>
                  </a:lnTo>
                  <a:lnTo>
                    <a:pt x="187" y="47"/>
                  </a:lnTo>
                  <a:lnTo>
                    <a:pt x="187" y="47"/>
                  </a:lnTo>
                  <a:lnTo>
                    <a:pt x="187" y="45"/>
                  </a:lnTo>
                  <a:lnTo>
                    <a:pt x="187" y="45"/>
                  </a:lnTo>
                  <a:lnTo>
                    <a:pt x="185" y="45"/>
                  </a:lnTo>
                  <a:lnTo>
                    <a:pt x="185" y="45"/>
                  </a:lnTo>
                  <a:lnTo>
                    <a:pt x="182" y="47"/>
                  </a:lnTo>
                  <a:lnTo>
                    <a:pt x="180" y="47"/>
                  </a:lnTo>
                  <a:lnTo>
                    <a:pt x="180" y="47"/>
                  </a:lnTo>
                  <a:lnTo>
                    <a:pt x="180" y="47"/>
                  </a:lnTo>
                  <a:lnTo>
                    <a:pt x="180" y="47"/>
                  </a:lnTo>
                  <a:lnTo>
                    <a:pt x="180" y="45"/>
                  </a:lnTo>
                  <a:lnTo>
                    <a:pt x="178" y="40"/>
                  </a:lnTo>
                  <a:lnTo>
                    <a:pt x="178" y="40"/>
                  </a:lnTo>
                  <a:lnTo>
                    <a:pt x="178" y="38"/>
                  </a:lnTo>
                  <a:lnTo>
                    <a:pt x="178" y="38"/>
                  </a:lnTo>
                  <a:lnTo>
                    <a:pt x="175" y="38"/>
                  </a:lnTo>
                  <a:lnTo>
                    <a:pt x="173" y="35"/>
                  </a:lnTo>
                  <a:lnTo>
                    <a:pt x="173" y="35"/>
                  </a:lnTo>
                  <a:lnTo>
                    <a:pt x="173" y="35"/>
                  </a:lnTo>
                  <a:lnTo>
                    <a:pt x="171" y="35"/>
                  </a:lnTo>
                  <a:lnTo>
                    <a:pt x="166" y="33"/>
                  </a:lnTo>
                  <a:lnTo>
                    <a:pt x="166" y="33"/>
                  </a:lnTo>
                  <a:lnTo>
                    <a:pt x="161" y="28"/>
                  </a:lnTo>
                  <a:lnTo>
                    <a:pt x="161" y="28"/>
                  </a:lnTo>
                  <a:lnTo>
                    <a:pt x="161" y="26"/>
                  </a:lnTo>
                  <a:lnTo>
                    <a:pt x="161" y="23"/>
                  </a:lnTo>
                  <a:lnTo>
                    <a:pt x="159" y="23"/>
                  </a:lnTo>
                  <a:lnTo>
                    <a:pt x="159" y="23"/>
                  </a:lnTo>
                  <a:lnTo>
                    <a:pt x="159" y="23"/>
                  </a:lnTo>
                  <a:lnTo>
                    <a:pt x="156" y="23"/>
                  </a:lnTo>
                  <a:lnTo>
                    <a:pt x="156" y="21"/>
                  </a:lnTo>
                  <a:lnTo>
                    <a:pt x="154" y="21"/>
                  </a:lnTo>
                  <a:lnTo>
                    <a:pt x="149" y="19"/>
                  </a:lnTo>
                  <a:lnTo>
                    <a:pt x="149" y="19"/>
                  </a:lnTo>
                  <a:lnTo>
                    <a:pt x="149" y="19"/>
                  </a:lnTo>
                  <a:lnTo>
                    <a:pt x="145" y="19"/>
                  </a:lnTo>
                  <a:lnTo>
                    <a:pt x="145" y="16"/>
                  </a:lnTo>
                  <a:lnTo>
                    <a:pt x="145" y="16"/>
                  </a:lnTo>
                  <a:lnTo>
                    <a:pt x="142" y="16"/>
                  </a:lnTo>
                  <a:lnTo>
                    <a:pt x="142" y="14"/>
                  </a:lnTo>
                  <a:lnTo>
                    <a:pt x="137" y="9"/>
                  </a:lnTo>
                  <a:lnTo>
                    <a:pt x="135" y="9"/>
                  </a:lnTo>
                  <a:lnTo>
                    <a:pt x="121" y="7"/>
                  </a:lnTo>
                  <a:lnTo>
                    <a:pt x="114" y="7"/>
                  </a:lnTo>
                  <a:lnTo>
                    <a:pt x="111" y="9"/>
                  </a:lnTo>
                  <a:lnTo>
                    <a:pt x="107" y="9"/>
                  </a:lnTo>
                  <a:lnTo>
                    <a:pt x="104" y="12"/>
                  </a:lnTo>
                  <a:lnTo>
                    <a:pt x="102" y="12"/>
                  </a:lnTo>
                  <a:lnTo>
                    <a:pt x="97" y="12"/>
                  </a:lnTo>
                  <a:lnTo>
                    <a:pt x="95" y="12"/>
                  </a:lnTo>
                  <a:lnTo>
                    <a:pt x="88" y="12"/>
                  </a:lnTo>
                  <a:lnTo>
                    <a:pt x="85" y="12"/>
                  </a:lnTo>
                  <a:lnTo>
                    <a:pt x="85" y="12"/>
                  </a:lnTo>
                  <a:lnTo>
                    <a:pt x="85" y="12"/>
                  </a:lnTo>
                  <a:lnTo>
                    <a:pt x="66" y="9"/>
                  </a:lnTo>
                  <a:lnTo>
                    <a:pt x="57" y="12"/>
                  </a:lnTo>
                  <a:lnTo>
                    <a:pt x="57" y="12"/>
                  </a:lnTo>
                  <a:lnTo>
                    <a:pt x="55" y="12"/>
                  </a:lnTo>
                  <a:lnTo>
                    <a:pt x="55" y="12"/>
                  </a:lnTo>
                  <a:lnTo>
                    <a:pt x="55" y="12"/>
                  </a:lnTo>
                  <a:lnTo>
                    <a:pt x="55" y="14"/>
                  </a:lnTo>
                  <a:lnTo>
                    <a:pt x="55" y="14"/>
                  </a:lnTo>
                  <a:lnTo>
                    <a:pt x="55" y="14"/>
                  </a:lnTo>
                  <a:lnTo>
                    <a:pt x="52" y="16"/>
                  </a:lnTo>
                  <a:lnTo>
                    <a:pt x="52" y="19"/>
                  </a:lnTo>
                  <a:lnTo>
                    <a:pt x="55" y="19"/>
                  </a:lnTo>
                  <a:lnTo>
                    <a:pt x="55" y="21"/>
                  </a:lnTo>
                  <a:lnTo>
                    <a:pt x="57" y="26"/>
                  </a:lnTo>
                  <a:lnTo>
                    <a:pt x="59" y="28"/>
                  </a:lnTo>
                  <a:lnTo>
                    <a:pt x="59" y="28"/>
                  </a:lnTo>
                  <a:lnTo>
                    <a:pt x="59" y="31"/>
                  </a:lnTo>
                  <a:lnTo>
                    <a:pt x="59" y="31"/>
                  </a:lnTo>
                  <a:lnTo>
                    <a:pt x="59" y="33"/>
                  </a:lnTo>
                  <a:lnTo>
                    <a:pt x="59" y="33"/>
                  </a:lnTo>
                  <a:lnTo>
                    <a:pt x="59" y="33"/>
                  </a:lnTo>
                  <a:lnTo>
                    <a:pt x="59" y="35"/>
                  </a:lnTo>
                  <a:lnTo>
                    <a:pt x="59" y="35"/>
                  </a:lnTo>
                  <a:lnTo>
                    <a:pt x="57" y="35"/>
                  </a:lnTo>
                  <a:lnTo>
                    <a:pt x="57" y="38"/>
                  </a:lnTo>
                  <a:lnTo>
                    <a:pt x="57" y="38"/>
                  </a:lnTo>
                  <a:lnTo>
                    <a:pt x="57" y="40"/>
                  </a:lnTo>
                  <a:lnTo>
                    <a:pt x="57" y="40"/>
                  </a:lnTo>
                  <a:lnTo>
                    <a:pt x="57" y="40"/>
                  </a:lnTo>
                  <a:lnTo>
                    <a:pt x="62" y="42"/>
                  </a:lnTo>
                  <a:lnTo>
                    <a:pt x="64" y="42"/>
                  </a:lnTo>
                  <a:lnTo>
                    <a:pt x="64" y="45"/>
                  </a:lnTo>
                  <a:lnTo>
                    <a:pt x="64" y="45"/>
                  </a:lnTo>
                  <a:lnTo>
                    <a:pt x="66" y="47"/>
                  </a:lnTo>
                  <a:lnTo>
                    <a:pt x="66" y="52"/>
                  </a:lnTo>
                  <a:lnTo>
                    <a:pt x="66" y="59"/>
                  </a:lnTo>
                  <a:lnTo>
                    <a:pt x="64" y="61"/>
                  </a:lnTo>
                  <a:lnTo>
                    <a:pt x="62" y="66"/>
                  </a:lnTo>
                  <a:lnTo>
                    <a:pt x="62" y="68"/>
                  </a:lnTo>
                  <a:lnTo>
                    <a:pt x="62" y="68"/>
                  </a:lnTo>
                  <a:lnTo>
                    <a:pt x="62" y="68"/>
                  </a:lnTo>
                  <a:lnTo>
                    <a:pt x="62" y="68"/>
                  </a:lnTo>
                  <a:lnTo>
                    <a:pt x="62" y="68"/>
                  </a:lnTo>
                  <a:lnTo>
                    <a:pt x="59" y="68"/>
                  </a:lnTo>
                  <a:lnTo>
                    <a:pt x="59" y="68"/>
                  </a:lnTo>
                  <a:lnTo>
                    <a:pt x="59" y="68"/>
                  </a:lnTo>
                  <a:lnTo>
                    <a:pt x="57" y="71"/>
                  </a:lnTo>
                  <a:lnTo>
                    <a:pt x="57" y="73"/>
                  </a:lnTo>
                  <a:lnTo>
                    <a:pt x="55" y="73"/>
                  </a:lnTo>
                  <a:lnTo>
                    <a:pt x="55" y="76"/>
                  </a:lnTo>
                  <a:lnTo>
                    <a:pt x="50" y="78"/>
                  </a:lnTo>
                  <a:lnTo>
                    <a:pt x="50" y="78"/>
                  </a:lnTo>
                  <a:lnTo>
                    <a:pt x="47" y="78"/>
                  </a:lnTo>
                  <a:lnTo>
                    <a:pt x="47" y="80"/>
                  </a:lnTo>
                  <a:lnTo>
                    <a:pt x="47" y="83"/>
                  </a:lnTo>
                  <a:lnTo>
                    <a:pt x="45" y="83"/>
                  </a:lnTo>
                  <a:lnTo>
                    <a:pt x="45" y="83"/>
                  </a:lnTo>
                  <a:lnTo>
                    <a:pt x="45" y="85"/>
                  </a:lnTo>
                  <a:lnTo>
                    <a:pt x="43" y="85"/>
                  </a:lnTo>
                  <a:lnTo>
                    <a:pt x="43" y="87"/>
                  </a:lnTo>
                  <a:lnTo>
                    <a:pt x="43" y="87"/>
                  </a:lnTo>
                  <a:lnTo>
                    <a:pt x="43" y="87"/>
                  </a:lnTo>
                  <a:lnTo>
                    <a:pt x="43" y="87"/>
                  </a:lnTo>
                  <a:lnTo>
                    <a:pt x="43" y="87"/>
                  </a:lnTo>
                  <a:lnTo>
                    <a:pt x="40" y="85"/>
                  </a:lnTo>
                  <a:lnTo>
                    <a:pt x="40" y="85"/>
                  </a:lnTo>
                  <a:lnTo>
                    <a:pt x="40" y="85"/>
                  </a:lnTo>
                  <a:lnTo>
                    <a:pt x="38" y="85"/>
                  </a:lnTo>
                  <a:lnTo>
                    <a:pt x="38" y="85"/>
                  </a:lnTo>
                  <a:lnTo>
                    <a:pt x="38" y="85"/>
                  </a:lnTo>
                  <a:lnTo>
                    <a:pt x="38" y="87"/>
                  </a:lnTo>
                  <a:lnTo>
                    <a:pt x="38" y="90"/>
                  </a:lnTo>
                  <a:lnTo>
                    <a:pt x="38" y="90"/>
                  </a:lnTo>
                  <a:lnTo>
                    <a:pt x="38" y="90"/>
                  </a:lnTo>
                  <a:lnTo>
                    <a:pt x="36" y="92"/>
                  </a:lnTo>
                  <a:lnTo>
                    <a:pt x="36" y="92"/>
                  </a:lnTo>
                  <a:lnTo>
                    <a:pt x="36" y="92"/>
                  </a:lnTo>
                  <a:lnTo>
                    <a:pt x="36" y="92"/>
                  </a:lnTo>
                  <a:lnTo>
                    <a:pt x="36" y="92"/>
                  </a:lnTo>
                  <a:lnTo>
                    <a:pt x="33" y="92"/>
                  </a:lnTo>
                  <a:lnTo>
                    <a:pt x="31" y="92"/>
                  </a:lnTo>
                  <a:lnTo>
                    <a:pt x="31" y="92"/>
                  </a:lnTo>
                  <a:lnTo>
                    <a:pt x="29" y="92"/>
                  </a:lnTo>
                  <a:lnTo>
                    <a:pt x="29" y="92"/>
                  </a:lnTo>
                  <a:lnTo>
                    <a:pt x="29" y="92"/>
                  </a:lnTo>
                  <a:lnTo>
                    <a:pt x="26" y="92"/>
                  </a:lnTo>
                  <a:lnTo>
                    <a:pt x="26" y="92"/>
                  </a:lnTo>
                  <a:lnTo>
                    <a:pt x="26" y="95"/>
                  </a:lnTo>
                  <a:lnTo>
                    <a:pt x="26" y="95"/>
                  </a:lnTo>
                  <a:lnTo>
                    <a:pt x="24" y="95"/>
                  </a:lnTo>
                  <a:lnTo>
                    <a:pt x="24" y="97"/>
                  </a:lnTo>
                  <a:lnTo>
                    <a:pt x="24" y="97"/>
                  </a:lnTo>
                  <a:lnTo>
                    <a:pt x="24" y="97"/>
                  </a:lnTo>
                  <a:lnTo>
                    <a:pt x="24" y="99"/>
                  </a:lnTo>
                  <a:lnTo>
                    <a:pt x="24" y="99"/>
                  </a:lnTo>
                  <a:lnTo>
                    <a:pt x="24" y="99"/>
                  </a:lnTo>
                  <a:lnTo>
                    <a:pt x="21" y="99"/>
                  </a:lnTo>
                  <a:lnTo>
                    <a:pt x="21" y="99"/>
                  </a:lnTo>
                  <a:lnTo>
                    <a:pt x="21" y="99"/>
                  </a:lnTo>
                  <a:lnTo>
                    <a:pt x="19" y="102"/>
                  </a:lnTo>
                  <a:lnTo>
                    <a:pt x="19" y="102"/>
                  </a:lnTo>
                  <a:lnTo>
                    <a:pt x="17" y="102"/>
                  </a:lnTo>
                  <a:lnTo>
                    <a:pt x="17" y="102"/>
                  </a:lnTo>
                  <a:lnTo>
                    <a:pt x="17" y="104"/>
                  </a:lnTo>
                  <a:lnTo>
                    <a:pt x="17" y="104"/>
                  </a:lnTo>
                  <a:lnTo>
                    <a:pt x="14" y="104"/>
                  </a:lnTo>
                  <a:lnTo>
                    <a:pt x="14" y="106"/>
                  </a:lnTo>
                  <a:lnTo>
                    <a:pt x="14" y="106"/>
                  </a:lnTo>
                  <a:lnTo>
                    <a:pt x="14" y="109"/>
                  </a:lnTo>
                  <a:lnTo>
                    <a:pt x="14" y="109"/>
                  </a:lnTo>
                  <a:lnTo>
                    <a:pt x="12" y="109"/>
                  </a:lnTo>
                  <a:lnTo>
                    <a:pt x="7" y="111"/>
                  </a:lnTo>
                  <a:lnTo>
                    <a:pt x="0" y="113"/>
                  </a:lnTo>
                  <a:lnTo>
                    <a:pt x="2" y="116"/>
                  </a:lnTo>
                  <a:lnTo>
                    <a:pt x="5" y="116"/>
                  </a:lnTo>
                  <a:lnTo>
                    <a:pt x="5" y="116"/>
                  </a:lnTo>
                  <a:lnTo>
                    <a:pt x="7" y="116"/>
                  </a:lnTo>
                  <a:lnTo>
                    <a:pt x="7" y="116"/>
                  </a:lnTo>
                  <a:lnTo>
                    <a:pt x="7" y="116"/>
                  </a:lnTo>
                  <a:lnTo>
                    <a:pt x="10" y="116"/>
                  </a:lnTo>
                  <a:lnTo>
                    <a:pt x="10" y="116"/>
                  </a:lnTo>
                  <a:lnTo>
                    <a:pt x="10" y="116"/>
                  </a:lnTo>
                  <a:lnTo>
                    <a:pt x="12" y="113"/>
                  </a:lnTo>
                  <a:lnTo>
                    <a:pt x="17" y="113"/>
                  </a:lnTo>
                  <a:lnTo>
                    <a:pt x="19" y="113"/>
                  </a:lnTo>
                  <a:lnTo>
                    <a:pt x="19" y="113"/>
                  </a:lnTo>
                  <a:lnTo>
                    <a:pt x="21" y="116"/>
                  </a:lnTo>
                  <a:lnTo>
                    <a:pt x="21" y="116"/>
                  </a:lnTo>
                  <a:lnTo>
                    <a:pt x="21" y="116"/>
                  </a:lnTo>
                  <a:lnTo>
                    <a:pt x="21" y="116"/>
                  </a:lnTo>
                  <a:lnTo>
                    <a:pt x="21" y="116"/>
                  </a:lnTo>
                  <a:lnTo>
                    <a:pt x="21" y="116"/>
                  </a:lnTo>
                  <a:lnTo>
                    <a:pt x="21" y="118"/>
                  </a:lnTo>
                  <a:lnTo>
                    <a:pt x="21" y="118"/>
                  </a:lnTo>
                  <a:lnTo>
                    <a:pt x="21" y="118"/>
                  </a:lnTo>
                  <a:lnTo>
                    <a:pt x="21" y="121"/>
                  </a:lnTo>
                  <a:lnTo>
                    <a:pt x="21" y="121"/>
                  </a:lnTo>
                  <a:lnTo>
                    <a:pt x="24" y="121"/>
                  </a:lnTo>
                  <a:lnTo>
                    <a:pt x="24" y="121"/>
                  </a:lnTo>
                  <a:lnTo>
                    <a:pt x="24" y="121"/>
                  </a:lnTo>
                  <a:lnTo>
                    <a:pt x="26" y="121"/>
                  </a:lnTo>
                  <a:lnTo>
                    <a:pt x="29" y="121"/>
                  </a:lnTo>
                  <a:lnTo>
                    <a:pt x="29" y="118"/>
                  </a:lnTo>
                  <a:lnTo>
                    <a:pt x="29" y="118"/>
                  </a:lnTo>
                  <a:lnTo>
                    <a:pt x="29" y="121"/>
                  </a:lnTo>
                  <a:lnTo>
                    <a:pt x="31" y="121"/>
                  </a:lnTo>
                  <a:lnTo>
                    <a:pt x="31" y="121"/>
                  </a:lnTo>
                  <a:lnTo>
                    <a:pt x="31" y="121"/>
                  </a:lnTo>
                  <a:lnTo>
                    <a:pt x="31" y="121"/>
                  </a:lnTo>
                  <a:lnTo>
                    <a:pt x="31" y="123"/>
                  </a:lnTo>
                  <a:lnTo>
                    <a:pt x="31" y="123"/>
                  </a:lnTo>
                  <a:lnTo>
                    <a:pt x="31" y="123"/>
                  </a:lnTo>
                  <a:lnTo>
                    <a:pt x="31" y="123"/>
                  </a:lnTo>
                  <a:lnTo>
                    <a:pt x="31" y="123"/>
                  </a:lnTo>
                  <a:lnTo>
                    <a:pt x="33" y="123"/>
                  </a:lnTo>
                  <a:lnTo>
                    <a:pt x="33" y="125"/>
                  </a:lnTo>
                  <a:lnTo>
                    <a:pt x="33" y="125"/>
                  </a:lnTo>
                  <a:lnTo>
                    <a:pt x="33" y="125"/>
                  </a:lnTo>
                  <a:lnTo>
                    <a:pt x="36" y="123"/>
                  </a:lnTo>
                  <a:lnTo>
                    <a:pt x="36" y="123"/>
                  </a:lnTo>
                  <a:lnTo>
                    <a:pt x="36" y="123"/>
                  </a:lnTo>
                  <a:lnTo>
                    <a:pt x="36" y="123"/>
                  </a:lnTo>
                  <a:lnTo>
                    <a:pt x="36" y="123"/>
                  </a:lnTo>
                  <a:lnTo>
                    <a:pt x="38" y="125"/>
                  </a:lnTo>
                  <a:lnTo>
                    <a:pt x="38" y="125"/>
                  </a:lnTo>
                  <a:lnTo>
                    <a:pt x="38" y="125"/>
                  </a:lnTo>
                  <a:lnTo>
                    <a:pt x="38" y="125"/>
                  </a:lnTo>
                  <a:lnTo>
                    <a:pt x="38" y="128"/>
                  </a:lnTo>
                  <a:lnTo>
                    <a:pt x="38" y="128"/>
                  </a:lnTo>
                  <a:lnTo>
                    <a:pt x="38" y="128"/>
                  </a:lnTo>
                  <a:lnTo>
                    <a:pt x="38" y="132"/>
                  </a:lnTo>
                  <a:lnTo>
                    <a:pt x="38" y="132"/>
                  </a:lnTo>
                  <a:lnTo>
                    <a:pt x="38" y="132"/>
                  </a:lnTo>
                  <a:lnTo>
                    <a:pt x="38" y="135"/>
                  </a:lnTo>
                  <a:lnTo>
                    <a:pt x="38" y="135"/>
                  </a:lnTo>
                  <a:lnTo>
                    <a:pt x="38" y="137"/>
                  </a:lnTo>
                  <a:lnTo>
                    <a:pt x="38" y="139"/>
                  </a:lnTo>
                  <a:lnTo>
                    <a:pt x="38" y="139"/>
                  </a:lnTo>
                  <a:lnTo>
                    <a:pt x="38" y="139"/>
                  </a:lnTo>
                  <a:lnTo>
                    <a:pt x="38" y="142"/>
                  </a:lnTo>
                  <a:lnTo>
                    <a:pt x="40" y="142"/>
                  </a:lnTo>
                  <a:lnTo>
                    <a:pt x="40" y="144"/>
                  </a:lnTo>
                  <a:lnTo>
                    <a:pt x="40" y="144"/>
                  </a:lnTo>
                  <a:lnTo>
                    <a:pt x="40" y="144"/>
                  </a:lnTo>
                  <a:lnTo>
                    <a:pt x="40" y="144"/>
                  </a:lnTo>
                  <a:lnTo>
                    <a:pt x="40" y="147"/>
                  </a:lnTo>
                  <a:lnTo>
                    <a:pt x="40" y="149"/>
                  </a:lnTo>
                  <a:lnTo>
                    <a:pt x="40" y="149"/>
                  </a:lnTo>
                  <a:lnTo>
                    <a:pt x="40" y="149"/>
                  </a:lnTo>
                  <a:lnTo>
                    <a:pt x="40" y="149"/>
                  </a:lnTo>
                  <a:lnTo>
                    <a:pt x="43" y="149"/>
                  </a:lnTo>
                  <a:lnTo>
                    <a:pt x="43" y="149"/>
                  </a:lnTo>
                  <a:lnTo>
                    <a:pt x="43" y="149"/>
                  </a:lnTo>
                  <a:lnTo>
                    <a:pt x="47" y="154"/>
                  </a:lnTo>
                  <a:lnTo>
                    <a:pt x="47" y="154"/>
                  </a:lnTo>
                  <a:lnTo>
                    <a:pt x="50" y="154"/>
                  </a:lnTo>
                  <a:lnTo>
                    <a:pt x="52" y="154"/>
                  </a:lnTo>
                  <a:lnTo>
                    <a:pt x="52" y="154"/>
                  </a:lnTo>
                  <a:lnTo>
                    <a:pt x="52" y="154"/>
                  </a:lnTo>
                  <a:lnTo>
                    <a:pt x="52" y="154"/>
                  </a:lnTo>
                  <a:lnTo>
                    <a:pt x="52" y="154"/>
                  </a:lnTo>
                  <a:lnTo>
                    <a:pt x="52" y="156"/>
                  </a:lnTo>
                  <a:lnTo>
                    <a:pt x="52" y="156"/>
                  </a:lnTo>
                  <a:lnTo>
                    <a:pt x="52" y="156"/>
                  </a:lnTo>
                  <a:lnTo>
                    <a:pt x="52" y="156"/>
                  </a:lnTo>
                  <a:lnTo>
                    <a:pt x="52" y="158"/>
                  </a:lnTo>
                  <a:lnTo>
                    <a:pt x="52" y="158"/>
                  </a:lnTo>
                  <a:lnTo>
                    <a:pt x="52" y="158"/>
                  </a:lnTo>
                  <a:lnTo>
                    <a:pt x="55" y="158"/>
                  </a:lnTo>
                  <a:lnTo>
                    <a:pt x="55" y="161"/>
                  </a:lnTo>
                  <a:lnTo>
                    <a:pt x="55" y="161"/>
                  </a:lnTo>
                  <a:lnTo>
                    <a:pt x="55" y="163"/>
                  </a:lnTo>
                  <a:lnTo>
                    <a:pt x="55" y="163"/>
                  </a:lnTo>
                  <a:lnTo>
                    <a:pt x="55" y="163"/>
                  </a:lnTo>
                  <a:lnTo>
                    <a:pt x="55" y="163"/>
                  </a:lnTo>
                  <a:lnTo>
                    <a:pt x="55" y="163"/>
                  </a:lnTo>
                  <a:lnTo>
                    <a:pt x="55" y="163"/>
                  </a:lnTo>
                  <a:lnTo>
                    <a:pt x="55" y="166"/>
                  </a:lnTo>
                  <a:lnTo>
                    <a:pt x="52" y="166"/>
                  </a:lnTo>
                  <a:lnTo>
                    <a:pt x="52" y="168"/>
                  </a:lnTo>
                  <a:lnTo>
                    <a:pt x="52" y="168"/>
                  </a:lnTo>
                  <a:lnTo>
                    <a:pt x="50" y="170"/>
                  </a:lnTo>
                  <a:lnTo>
                    <a:pt x="50" y="170"/>
                  </a:lnTo>
                  <a:lnTo>
                    <a:pt x="50" y="170"/>
                  </a:lnTo>
                  <a:lnTo>
                    <a:pt x="47" y="173"/>
                  </a:lnTo>
                  <a:lnTo>
                    <a:pt x="50" y="173"/>
                  </a:lnTo>
                  <a:lnTo>
                    <a:pt x="50" y="173"/>
                  </a:lnTo>
                  <a:lnTo>
                    <a:pt x="52" y="173"/>
                  </a:lnTo>
                  <a:lnTo>
                    <a:pt x="52" y="173"/>
                  </a:lnTo>
                  <a:lnTo>
                    <a:pt x="55" y="175"/>
                  </a:lnTo>
                  <a:lnTo>
                    <a:pt x="55" y="175"/>
                  </a:lnTo>
                  <a:lnTo>
                    <a:pt x="57" y="175"/>
                  </a:lnTo>
                  <a:lnTo>
                    <a:pt x="57" y="175"/>
                  </a:lnTo>
                  <a:lnTo>
                    <a:pt x="59" y="175"/>
                  </a:lnTo>
                  <a:lnTo>
                    <a:pt x="59" y="175"/>
                  </a:lnTo>
                  <a:lnTo>
                    <a:pt x="64" y="173"/>
                  </a:lnTo>
                  <a:lnTo>
                    <a:pt x="66" y="173"/>
                  </a:lnTo>
                  <a:lnTo>
                    <a:pt x="66" y="170"/>
                  </a:lnTo>
                  <a:lnTo>
                    <a:pt x="69" y="170"/>
                  </a:lnTo>
                  <a:lnTo>
                    <a:pt x="71" y="170"/>
                  </a:lnTo>
                  <a:lnTo>
                    <a:pt x="73" y="168"/>
                  </a:lnTo>
                  <a:lnTo>
                    <a:pt x="73" y="166"/>
                  </a:lnTo>
                  <a:lnTo>
                    <a:pt x="76" y="166"/>
                  </a:lnTo>
                  <a:lnTo>
                    <a:pt x="76" y="166"/>
                  </a:lnTo>
                  <a:lnTo>
                    <a:pt x="78" y="166"/>
                  </a:lnTo>
                  <a:lnTo>
                    <a:pt x="78" y="166"/>
                  </a:lnTo>
                  <a:lnTo>
                    <a:pt x="81" y="166"/>
                  </a:lnTo>
                  <a:lnTo>
                    <a:pt x="81" y="166"/>
                  </a:lnTo>
                  <a:lnTo>
                    <a:pt x="81" y="166"/>
                  </a:lnTo>
                  <a:lnTo>
                    <a:pt x="83" y="166"/>
                  </a:lnTo>
                  <a:lnTo>
                    <a:pt x="83" y="163"/>
                  </a:lnTo>
                  <a:lnTo>
                    <a:pt x="83" y="161"/>
                  </a:lnTo>
                  <a:lnTo>
                    <a:pt x="85" y="144"/>
                  </a:lnTo>
                  <a:lnTo>
                    <a:pt x="88" y="142"/>
                  </a:lnTo>
                  <a:lnTo>
                    <a:pt x="92" y="142"/>
                  </a:lnTo>
                  <a:lnTo>
                    <a:pt x="92" y="142"/>
                  </a:lnTo>
                  <a:lnTo>
                    <a:pt x="95" y="144"/>
                  </a:lnTo>
                  <a:lnTo>
                    <a:pt x="95" y="144"/>
                  </a:lnTo>
                  <a:lnTo>
                    <a:pt x="95" y="144"/>
                  </a:lnTo>
                  <a:lnTo>
                    <a:pt x="95" y="144"/>
                  </a:lnTo>
                  <a:lnTo>
                    <a:pt x="97" y="144"/>
                  </a:lnTo>
                  <a:lnTo>
                    <a:pt x="97" y="144"/>
                  </a:lnTo>
                  <a:lnTo>
                    <a:pt x="97" y="144"/>
                  </a:lnTo>
                  <a:lnTo>
                    <a:pt x="100" y="144"/>
                  </a:lnTo>
                  <a:lnTo>
                    <a:pt x="100" y="144"/>
                  </a:lnTo>
                  <a:lnTo>
                    <a:pt x="104" y="142"/>
                  </a:lnTo>
                  <a:lnTo>
                    <a:pt x="107" y="142"/>
                  </a:lnTo>
                  <a:lnTo>
                    <a:pt x="111" y="139"/>
                  </a:lnTo>
                  <a:lnTo>
                    <a:pt x="111" y="139"/>
                  </a:lnTo>
                  <a:lnTo>
                    <a:pt x="116" y="135"/>
                  </a:lnTo>
                  <a:lnTo>
                    <a:pt x="116" y="135"/>
                  </a:lnTo>
                  <a:lnTo>
                    <a:pt x="116" y="132"/>
                  </a:lnTo>
                  <a:lnTo>
                    <a:pt x="118" y="130"/>
                  </a:lnTo>
                  <a:lnTo>
                    <a:pt x="118" y="130"/>
                  </a:lnTo>
                  <a:lnTo>
                    <a:pt x="116" y="128"/>
                  </a:lnTo>
                  <a:lnTo>
                    <a:pt x="116" y="128"/>
                  </a:lnTo>
                  <a:lnTo>
                    <a:pt x="116" y="125"/>
                  </a:lnTo>
                  <a:lnTo>
                    <a:pt x="116" y="123"/>
                  </a:lnTo>
                  <a:lnTo>
                    <a:pt x="116" y="123"/>
                  </a:lnTo>
                  <a:lnTo>
                    <a:pt x="118" y="123"/>
                  </a:lnTo>
                  <a:lnTo>
                    <a:pt x="123" y="123"/>
                  </a:lnTo>
                  <a:lnTo>
                    <a:pt x="128" y="121"/>
                  </a:lnTo>
                  <a:lnTo>
                    <a:pt x="128" y="121"/>
                  </a:lnTo>
                  <a:lnTo>
                    <a:pt x="130" y="121"/>
                  </a:lnTo>
                  <a:lnTo>
                    <a:pt x="133" y="121"/>
                  </a:lnTo>
                  <a:lnTo>
                    <a:pt x="133" y="118"/>
                  </a:lnTo>
                  <a:lnTo>
                    <a:pt x="133" y="116"/>
                  </a:lnTo>
                  <a:lnTo>
                    <a:pt x="133" y="111"/>
                  </a:lnTo>
                  <a:lnTo>
                    <a:pt x="133" y="111"/>
                  </a:lnTo>
                  <a:lnTo>
                    <a:pt x="133" y="109"/>
                  </a:lnTo>
                  <a:lnTo>
                    <a:pt x="135" y="109"/>
                  </a:lnTo>
                  <a:lnTo>
                    <a:pt x="137" y="109"/>
                  </a:lnTo>
                  <a:lnTo>
                    <a:pt x="140" y="109"/>
                  </a:lnTo>
                  <a:lnTo>
                    <a:pt x="154" y="99"/>
                  </a:lnTo>
                  <a:lnTo>
                    <a:pt x="156" y="99"/>
                  </a:lnTo>
                  <a:lnTo>
                    <a:pt x="159" y="99"/>
                  </a:lnTo>
                  <a:lnTo>
                    <a:pt x="161" y="102"/>
                  </a:lnTo>
                  <a:lnTo>
                    <a:pt x="163" y="102"/>
                  </a:lnTo>
                  <a:lnTo>
                    <a:pt x="166" y="104"/>
                  </a:lnTo>
                  <a:lnTo>
                    <a:pt x="166" y="109"/>
                  </a:lnTo>
                  <a:lnTo>
                    <a:pt x="168" y="109"/>
                  </a:lnTo>
                  <a:lnTo>
                    <a:pt x="168" y="109"/>
                  </a:lnTo>
                  <a:lnTo>
                    <a:pt x="168" y="111"/>
                  </a:lnTo>
                  <a:lnTo>
                    <a:pt x="168" y="111"/>
                  </a:lnTo>
                  <a:lnTo>
                    <a:pt x="168" y="111"/>
                  </a:lnTo>
                  <a:lnTo>
                    <a:pt x="171" y="111"/>
                  </a:lnTo>
                  <a:lnTo>
                    <a:pt x="171" y="111"/>
                  </a:lnTo>
                  <a:lnTo>
                    <a:pt x="173" y="111"/>
                  </a:lnTo>
                  <a:lnTo>
                    <a:pt x="173" y="113"/>
                  </a:lnTo>
                  <a:lnTo>
                    <a:pt x="175" y="113"/>
                  </a:lnTo>
                  <a:lnTo>
                    <a:pt x="175" y="113"/>
                  </a:lnTo>
                  <a:lnTo>
                    <a:pt x="175" y="113"/>
                  </a:lnTo>
                  <a:lnTo>
                    <a:pt x="178" y="113"/>
                  </a:lnTo>
                  <a:lnTo>
                    <a:pt x="185" y="116"/>
                  </a:lnTo>
                  <a:lnTo>
                    <a:pt x="185" y="116"/>
                  </a:lnTo>
                  <a:lnTo>
                    <a:pt x="187" y="118"/>
                  </a:lnTo>
                  <a:lnTo>
                    <a:pt x="187" y="121"/>
                  </a:lnTo>
                  <a:lnTo>
                    <a:pt x="189" y="121"/>
                  </a:lnTo>
                  <a:lnTo>
                    <a:pt x="192" y="121"/>
                  </a:lnTo>
                  <a:lnTo>
                    <a:pt x="194" y="121"/>
                  </a:lnTo>
                  <a:lnTo>
                    <a:pt x="197" y="118"/>
                  </a:lnTo>
                  <a:lnTo>
                    <a:pt x="197" y="118"/>
                  </a:lnTo>
                  <a:lnTo>
                    <a:pt x="199" y="118"/>
                  </a:lnTo>
                  <a:lnTo>
                    <a:pt x="199" y="121"/>
                  </a:lnTo>
                  <a:lnTo>
                    <a:pt x="201" y="121"/>
                  </a:lnTo>
                  <a:lnTo>
                    <a:pt x="204" y="121"/>
                  </a:lnTo>
                  <a:lnTo>
                    <a:pt x="204" y="123"/>
                  </a:lnTo>
                  <a:lnTo>
                    <a:pt x="204" y="123"/>
                  </a:lnTo>
                  <a:lnTo>
                    <a:pt x="208" y="123"/>
                  </a:lnTo>
                  <a:lnTo>
                    <a:pt x="208" y="125"/>
                  </a:lnTo>
                  <a:lnTo>
                    <a:pt x="211" y="125"/>
                  </a:lnTo>
                  <a:lnTo>
                    <a:pt x="211" y="128"/>
                  </a:lnTo>
                  <a:lnTo>
                    <a:pt x="213" y="135"/>
                  </a:lnTo>
                  <a:lnTo>
                    <a:pt x="213" y="135"/>
                  </a:lnTo>
                  <a:lnTo>
                    <a:pt x="216" y="135"/>
                  </a:lnTo>
                  <a:lnTo>
                    <a:pt x="218" y="135"/>
                  </a:lnTo>
                  <a:lnTo>
                    <a:pt x="218" y="132"/>
                  </a:lnTo>
                  <a:lnTo>
                    <a:pt x="218" y="130"/>
                  </a:lnTo>
                  <a:lnTo>
                    <a:pt x="218" y="125"/>
                  </a:lnTo>
                  <a:lnTo>
                    <a:pt x="220" y="123"/>
                  </a:lnTo>
                  <a:lnTo>
                    <a:pt x="223" y="123"/>
                  </a:lnTo>
                  <a:lnTo>
                    <a:pt x="227" y="125"/>
                  </a:lnTo>
                  <a:lnTo>
                    <a:pt x="227" y="125"/>
                  </a:lnTo>
                  <a:lnTo>
                    <a:pt x="227" y="128"/>
                  </a:lnTo>
                  <a:lnTo>
                    <a:pt x="225" y="132"/>
                  </a:lnTo>
                  <a:lnTo>
                    <a:pt x="225" y="135"/>
                  </a:lnTo>
                  <a:lnTo>
                    <a:pt x="227" y="137"/>
                  </a:lnTo>
                  <a:lnTo>
                    <a:pt x="227" y="137"/>
                  </a:lnTo>
                  <a:lnTo>
                    <a:pt x="230" y="137"/>
                  </a:lnTo>
                  <a:lnTo>
                    <a:pt x="232" y="139"/>
                  </a:lnTo>
                  <a:lnTo>
                    <a:pt x="232" y="139"/>
                  </a:lnTo>
                  <a:lnTo>
                    <a:pt x="234" y="139"/>
                  </a:lnTo>
                  <a:lnTo>
                    <a:pt x="237" y="139"/>
                  </a:lnTo>
                  <a:lnTo>
                    <a:pt x="239" y="137"/>
                  </a:lnTo>
                  <a:lnTo>
                    <a:pt x="239" y="137"/>
                  </a:lnTo>
                  <a:lnTo>
                    <a:pt x="239" y="137"/>
                  </a:lnTo>
                  <a:lnTo>
                    <a:pt x="242" y="137"/>
                  </a:lnTo>
                  <a:lnTo>
                    <a:pt x="242" y="137"/>
                  </a:lnTo>
                  <a:lnTo>
                    <a:pt x="242" y="137"/>
                  </a:lnTo>
                  <a:lnTo>
                    <a:pt x="242" y="139"/>
                  </a:lnTo>
                  <a:lnTo>
                    <a:pt x="242" y="139"/>
                  </a:lnTo>
                  <a:lnTo>
                    <a:pt x="242" y="142"/>
                  </a:lnTo>
                  <a:lnTo>
                    <a:pt x="242" y="142"/>
                  </a:lnTo>
                  <a:lnTo>
                    <a:pt x="239" y="142"/>
                  </a:lnTo>
                  <a:lnTo>
                    <a:pt x="239" y="144"/>
                  </a:lnTo>
                  <a:lnTo>
                    <a:pt x="242" y="144"/>
                  </a:lnTo>
                  <a:lnTo>
                    <a:pt x="239" y="144"/>
                  </a:lnTo>
                  <a:lnTo>
                    <a:pt x="239" y="147"/>
                  </a:lnTo>
                  <a:lnTo>
                    <a:pt x="239" y="147"/>
                  </a:lnTo>
                  <a:lnTo>
                    <a:pt x="239" y="147"/>
                  </a:lnTo>
                  <a:lnTo>
                    <a:pt x="242" y="149"/>
                  </a:lnTo>
                  <a:lnTo>
                    <a:pt x="242" y="151"/>
                  </a:lnTo>
                  <a:lnTo>
                    <a:pt x="242" y="151"/>
                  </a:lnTo>
                  <a:lnTo>
                    <a:pt x="242" y="154"/>
                  </a:lnTo>
                  <a:lnTo>
                    <a:pt x="246" y="161"/>
                  </a:lnTo>
                  <a:lnTo>
                    <a:pt x="246" y="163"/>
                  </a:lnTo>
                  <a:lnTo>
                    <a:pt x="251" y="161"/>
                  </a:lnTo>
                  <a:lnTo>
                    <a:pt x="253" y="158"/>
                  </a:lnTo>
                  <a:lnTo>
                    <a:pt x="253" y="156"/>
                  </a:lnTo>
                  <a:lnTo>
                    <a:pt x="256" y="154"/>
                  </a:lnTo>
                  <a:lnTo>
                    <a:pt x="256" y="151"/>
                  </a:lnTo>
                  <a:lnTo>
                    <a:pt x="258" y="151"/>
                  </a:lnTo>
                  <a:lnTo>
                    <a:pt x="261" y="151"/>
                  </a:lnTo>
                  <a:lnTo>
                    <a:pt x="265" y="149"/>
                  </a:lnTo>
                  <a:lnTo>
                    <a:pt x="268" y="149"/>
                  </a:lnTo>
                  <a:lnTo>
                    <a:pt x="270" y="144"/>
                  </a:lnTo>
                  <a:lnTo>
                    <a:pt x="272" y="142"/>
                  </a:lnTo>
                  <a:lnTo>
                    <a:pt x="275" y="139"/>
                  </a:lnTo>
                  <a:lnTo>
                    <a:pt x="277" y="137"/>
                  </a:lnTo>
                  <a:lnTo>
                    <a:pt x="279" y="137"/>
                  </a:lnTo>
                  <a:lnTo>
                    <a:pt x="279" y="135"/>
                  </a:lnTo>
                  <a:lnTo>
                    <a:pt x="279" y="135"/>
                  </a:lnTo>
                  <a:lnTo>
                    <a:pt x="279" y="132"/>
                  </a:lnTo>
                  <a:lnTo>
                    <a:pt x="279" y="132"/>
                  </a:lnTo>
                  <a:lnTo>
                    <a:pt x="279" y="130"/>
                  </a:lnTo>
                  <a:lnTo>
                    <a:pt x="279" y="130"/>
                  </a:lnTo>
                  <a:lnTo>
                    <a:pt x="279" y="128"/>
                  </a:lnTo>
                  <a:lnTo>
                    <a:pt x="279" y="128"/>
                  </a:lnTo>
                  <a:lnTo>
                    <a:pt x="282" y="125"/>
                  </a:lnTo>
                  <a:lnTo>
                    <a:pt x="284" y="125"/>
                  </a:lnTo>
                  <a:lnTo>
                    <a:pt x="284" y="125"/>
                  </a:lnTo>
                  <a:lnTo>
                    <a:pt x="287" y="128"/>
                  </a:lnTo>
                  <a:lnTo>
                    <a:pt x="287" y="128"/>
                  </a:lnTo>
                  <a:lnTo>
                    <a:pt x="287" y="130"/>
                  </a:lnTo>
                  <a:lnTo>
                    <a:pt x="287" y="130"/>
                  </a:lnTo>
                  <a:lnTo>
                    <a:pt x="289" y="132"/>
                  </a:lnTo>
                  <a:lnTo>
                    <a:pt x="289" y="132"/>
                  </a:lnTo>
                  <a:lnTo>
                    <a:pt x="289" y="132"/>
                  </a:lnTo>
                  <a:lnTo>
                    <a:pt x="289" y="135"/>
                  </a:lnTo>
                  <a:lnTo>
                    <a:pt x="289" y="135"/>
                  </a:lnTo>
                  <a:lnTo>
                    <a:pt x="289" y="135"/>
                  </a:lnTo>
                  <a:lnTo>
                    <a:pt x="291" y="135"/>
                  </a:lnTo>
                  <a:lnTo>
                    <a:pt x="291" y="137"/>
                  </a:lnTo>
                  <a:lnTo>
                    <a:pt x="294" y="137"/>
                  </a:lnTo>
                  <a:lnTo>
                    <a:pt x="294" y="135"/>
                  </a:lnTo>
                  <a:lnTo>
                    <a:pt x="298" y="132"/>
                  </a:lnTo>
                  <a:lnTo>
                    <a:pt x="298" y="132"/>
                  </a:lnTo>
                  <a:lnTo>
                    <a:pt x="298" y="132"/>
                  </a:lnTo>
                  <a:lnTo>
                    <a:pt x="301" y="132"/>
                  </a:lnTo>
                  <a:lnTo>
                    <a:pt x="303" y="132"/>
                  </a:lnTo>
                  <a:lnTo>
                    <a:pt x="303" y="135"/>
                  </a:lnTo>
                  <a:lnTo>
                    <a:pt x="305" y="137"/>
                  </a:lnTo>
                  <a:lnTo>
                    <a:pt x="305" y="137"/>
                  </a:lnTo>
                  <a:lnTo>
                    <a:pt x="305" y="137"/>
                  </a:lnTo>
                  <a:lnTo>
                    <a:pt x="308" y="137"/>
                  </a:lnTo>
                  <a:lnTo>
                    <a:pt x="308" y="139"/>
                  </a:lnTo>
                  <a:lnTo>
                    <a:pt x="313" y="139"/>
                  </a:lnTo>
                  <a:lnTo>
                    <a:pt x="329" y="156"/>
                  </a:lnTo>
                  <a:lnTo>
                    <a:pt x="334" y="158"/>
                  </a:lnTo>
                  <a:lnTo>
                    <a:pt x="334" y="158"/>
                  </a:lnTo>
                  <a:lnTo>
                    <a:pt x="339" y="161"/>
                  </a:lnTo>
                  <a:lnTo>
                    <a:pt x="341" y="161"/>
                  </a:lnTo>
                  <a:lnTo>
                    <a:pt x="343" y="161"/>
                  </a:lnTo>
                  <a:lnTo>
                    <a:pt x="346" y="163"/>
                  </a:lnTo>
                  <a:lnTo>
                    <a:pt x="346" y="166"/>
                  </a:lnTo>
                  <a:lnTo>
                    <a:pt x="348" y="166"/>
                  </a:lnTo>
                  <a:lnTo>
                    <a:pt x="350" y="161"/>
                  </a:lnTo>
                  <a:lnTo>
                    <a:pt x="353" y="158"/>
                  </a:lnTo>
                  <a:lnTo>
                    <a:pt x="355" y="158"/>
                  </a:lnTo>
                  <a:lnTo>
                    <a:pt x="358" y="158"/>
                  </a:lnTo>
                  <a:lnTo>
                    <a:pt x="369" y="158"/>
                  </a:lnTo>
                  <a:lnTo>
                    <a:pt x="372" y="158"/>
                  </a:lnTo>
                  <a:lnTo>
                    <a:pt x="372" y="158"/>
                  </a:lnTo>
                  <a:lnTo>
                    <a:pt x="374" y="161"/>
                  </a:lnTo>
                  <a:lnTo>
                    <a:pt x="374" y="161"/>
                  </a:lnTo>
                  <a:lnTo>
                    <a:pt x="377" y="161"/>
                  </a:lnTo>
                  <a:lnTo>
                    <a:pt x="377" y="161"/>
                  </a:lnTo>
                  <a:lnTo>
                    <a:pt x="377" y="158"/>
                  </a:lnTo>
                  <a:lnTo>
                    <a:pt x="379" y="158"/>
                  </a:lnTo>
                  <a:lnTo>
                    <a:pt x="381" y="156"/>
                  </a:lnTo>
                  <a:lnTo>
                    <a:pt x="386" y="154"/>
                  </a:lnTo>
                  <a:lnTo>
                    <a:pt x="386" y="154"/>
                  </a:lnTo>
                  <a:lnTo>
                    <a:pt x="388" y="154"/>
                  </a:lnTo>
                  <a:lnTo>
                    <a:pt x="395" y="154"/>
                  </a:lnTo>
                  <a:lnTo>
                    <a:pt x="400" y="149"/>
                  </a:lnTo>
                  <a:lnTo>
                    <a:pt x="400" y="147"/>
                  </a:lnTo>
                  <a:lnTo>
                    <a:pt x="403" y="147"/>
                  </a:lnTo>
                  <a:lnTo>
                    <a:pt x="403" y="144"/>
                  </a:lnTo>
                  <a:lnTo>
                    <a:pt x="403" y="144"/>
                  </a:lnTo>
                  <a:lnTo>
                    <a:pt x="412" y="139"/>
                  </a:lnTo>
                  <a:lnTo>
                    <a:pt x="412" y="137"/>
                  </a:lnTo>
                  <a:lnTo>
                    <a:pt x="412" y="137"/>
                  </a:lnTo>
                  <a:lnTo>
                    <a:pt x="412" y="137"/>
                  </a:lnTo>
                  <a:lnTo>
                    <a:pt x="412" y="137"/>
                  </a:lnTo>
                  <a:lnTo>
                    <a:pt x="412" y="137"/>
                  </a:lnTo>
                  <a:lnTo>
                    <a:pt x="412" y="135"/>
                  </a:lnTo>
                  <a:lnTo>
                    <a:pt x="412" y="135"/>
                  </a:lnTo>
                  <a:lnTo>
                    <a:pt x="412" y="135"/>
                  </a:lnTo>
                  <a:lnTo>
                    <a:pt x="414" y="135"/>
                  </a:lnTo>
                  <a:lnTo>
                    <a:pt x="417" y="132"/>
                  </a:lnTo>
                  <a:lnTo>
                    <a:pt x="421" y="128"/>
                  </a:lnTo>
                  <a:lnTo>
                    <a:pt x="421" y="128"/>
                  </a:lnTo>
                  <a:lnTo>
                    <a:pt x="421" y="128"/>
                  </a:lnTo>
                  <a:lnTo>
                    <a:pt x="424" y="130"/>
                  </a:lnTo>
                  <a:lnTo>
                    <a:pt x="424" y="130"/>
                  </a:lnTo>
                  <a:lnTo>
                    <a:pt x="424" y="130"/>
                  </a:lnTo>
                  <a:lnTo>
                    <a:pt x="429" y="128"/>
                  </a:lnTo>
                  <a:lnTo>
                    <a:pt x="431" y="128"/>
                  </a:lnTo>
                  <a:lnTo>
                    <a:pt x="433" y="128"/>
                  </a:lnTo>
                  <a:lnTo>
                    <a:pt x="436" y="128"/>
                  </a:lnTo>
                  <a:lnTo>
                    <a:pt x="438" y="128"/>
                  </a:lnTo>
                  <a:lnTo>
                    <a:pt x="438" y="128"/>
                  </a:lnTo>
                  <a:lnTo>
                    <a:pt x="438" y="128"/>
                  </a:lnTo>
                  <a:lnTo>
                    <a:pt x="438" y="128"/>
                  </a:lnTo>
                  <a:lnTo>
                    <a:pt x="438" y="130"/>
                  </a:lnTo>
                  <a:lnTo>
                    <a:pt x="440" y="130"/>
                  </a:lnTo>
                  <a:lnTo>
                    <a:pt x="443" y="130"/>
                  </a:lnTo>
                  <a:lnTo>
                    <a:pt x="443" y="130"/>
                  </a:lnTo>
                  <a:lnTo>
                    <a:pt x="445" y="130"/>
                  </a:lnTo>
                  <a:lnTo>
                    <a:pt x="445" y="130"/>
                  </a:lnTo>
                  <a:lnTo>
                    <a:pt x="450" y="128"/>
                  </a:lnTo>
                  <a:lnTo>
                    <a:pt x="452" y="125"/>
                  </a:lnTo>
                  <a:lnTo>
                    <a:pt x="459" y="125"/>
                  </a:lnTo>
                  <a:lnTo>
                    <a:pt x="462" y="123"/>
                  </a:lnTo>
                  <a:lnTo>
                    <a:pt x="464" y="123"/>
                  </a:lnTo>
                  <a:lnTo>
                    <a:pt x="464" y="125"/>
                  </a:lnTo>
                  <a:lnTo>
                    <a:pt x="464" y="125"/>
                  </a:lnTo>
                  <a:lnTo>
                    <a:pt x="464" y="125"/>
                  </a:lnTo>
                  <a:lnTo>
                    <a:pt x="464" y="125"/>
                  </a:lnTo>
                  <a:lnTo>
                    <a:pt x="464" y="125"/>
                  </a:lnTo>
                  <a:lnTo>
                    <a:pt x="466" y="128"/>
                  </a:lnTo>
                  <a:lnTo>
                    <a:pt x="469" y="128"/>
                  </a:lnTo>
                  <a:lnTo>
                    <a:pt x="476" y="128"/>
                  </a:lnTo>
                  <a:lnTo>
                    <a:pt x="483" y="130"/>
                  </a:lnTo>
                  <a:lnTo>
                    <a:pt x="485" y="130"/>
                  </a:lnTo>
                  <a:lnTo>
                    <a:pt x="488" y="130"/>
                  </a:lnTo>
                  <a:lnTo>
                    <a:pt x="488" y="130"/>
                  </a:lnTo>
                  <a:lnTo>
                    <a:pt x="488" y="130"/>
                  </a:lnTo>
                  <a:lnTo>
                    <a:pt x="488" y="130"/>
                  </a:lnTo>
                  <a:lnTo>
                    <a:pt x="490" y="128"/>
                  </a:lnTo>
                  <a:lnTo>
                    <a:pt x="490" y="123"/>
                  </a:lnTo>
                  <a:lnTo>
                    <a:pt x="490" y="123"/>
                  </a:lnTo>
                  <a:lnTo>
                    <a:pt x="493" y="118"/>
                  </a:lnTo>
                  <a:lnTo>
                    <a:pt x="493" y="116"/>
                  </a:lnTo>
                  <a:lnTo>
                    <a:pt x="493" y="113"/>
                  </a:lnTo>
                  <a:lnTo>
                    <a:pt x="495" y="111"/>
                  </a:lnTo>
                  <a:lnTo>
                    <a:pt x="495" y="111"/>
                  </a:lnTo>
                  <a:lnTo>
                    <a:pt x="495" y="111"/>
                  </a:lnTo>
                  <a:lnTo>
                    <a:pt x="497" y="104"/>
                  </a:lnTo>
                  <a:lnTo>
                    <a:pt x="504" y="87"/>
                  </a:lnTo>
                  <a:lnTo>
                    <a:pt x="504" y="87"/>
                  </a:lnTo>
                  <a:lnTo>
                    <a:pt x="504" y="87"/>
                  </a:lnTo>
                  <a:lnTo>
                    <a:pt x="504" y="87"/>
                  </a:lnTo>
                  <a:lnTo>
                    <a:pt x="504" y="85"/>
                  </a:lnTo>
                  <a:lnTo>
                    <a:pt x="504" y="85"/>
                  </a:lnTo>
                  <a:lnTo>
                    <a:pt x="504" y="85"/>
                  </a:lnTo>
                  <a:lnTo>
                    <a:pt x="504" y="83"/>
                  </a:lnTo>
                  <a:lnTo>
                    <a:pt x="504" y="80"/>
                  </a:lnTo>
                  <a:lnTo>
                    <a:pt x="504" y="78"/>
                  </a:lnTo>
                  <a:lnTo>
                    <a:pt x="507" y="76"/>
                  </a:lnTo>
                  <a:lnTo>
                    <a:pt x="507" y="73"/>
                  </a:lnTo>
                  <a:lnTo>
                    <a:pt x="507" y="73"/>
                  </a:lnTo>
                  <a:lnTo>
                    <a:pt x="509" y="68"/>
                  </a:lnTo>
                  <a:lnTo>
                    <a:pt x="509" y="66"/>
                  </a:lnTo>
                  <a:lnTo>
                    <a:pt x="509" y="66"/>
                  </a:lnTo>
                  <a:lnTo>
                    <a:pt x="509" y="66"/>
                  </a:lnTo>
                  <a:lnTo>
                    <a:pt x="509" y="66"/>
                  </a:lnTo>
                  <a:lnTo>
                    <a:pt x="509" y="66"/>
                  </a:lnTo>
                  <a:lnTo>
                    <a:pt x="509" y="66"/>
                  </a:lnTo>
                  <a:lnTo>
                    <a:pt x="509" y="64"/>
                  </a:lnTo>
                  <a:lnTo>
                    <a:pt x="507" y="64"/>
                  </a:lnTo>
                  <a:lnTo>
                    <a:pt x="507" y="61"/>
                  </a:lnTo>
                  <a:lnTo>
                    <a:pt x="507" y="61"/>
                  </a:lnTo>
                  <a:lnTo>
                    <a:pt x="507" y="61"/>
                  </a:lnTo>
                  <a:lnTo>
                    <a:pt x="507" y="61"/>
                  </a:lnTo>
                  <a:lnTo>
                    <a:pt x="507" y="61"/>
                  </a:lnTo>
                  <a:lnTo>
                    <a:pt x="509" y="64"/>
                  </a:lnTo>
                  <a:lnTo>
                    <a:pt x="511" y="64"/>
                  </a:lnTo>
                  <a:lnTo>
                    <a:pt x="511" y="64"/>
                  </a:lnTo>
                  <a:lnTo>
                    <a:pt x="511" y="64"/>
                  </a:lnTo>
                  <a:lnTo>
                    <a:pt x="511" y="61"/>
                  </a:lnTo>
                  <a:lnTo>
                    <a:pt x="514" y="54"/>
                  </a:lnTo>
                  <a:lnTo>
                    <a:pt x="514" y="52"/>
                  </a:lnTo>
                  <a:lnTo>
                    <a:pt x="514" y="52"/>
                  </a:lnTo>
                  <a:lnTo>
                    <a:pt x="514" y="52"/>
                  </a:lnTo>
                  <a:lnTo>
                    <a:pt x="514" y="52"/>
                  </a:lnTo>
                  <a:lnTo>
                    <a:pt x="514" y="52"/>
                  </a:lnTo>
                  <a:close/>
                  <a:moveTo>
                    <a:pt x="514" y="35"/>
                  </a:moveTo>
                  <a:lnTo>
                    <a:pt x="511" y="35"/>
                  </a:lnTo>
                  <a:lnTo>
                    <a:pt x="511" y="35"/>
                  </a:lnTo>
                  <a:lnTo>
                    <a:pt x="511" y="35"/>
                  </a:lnTo>
                  <a:lnTo>
                    <a:pt x="511" y="35"/>
                  </a:lnTo>
                  <a:lnTo>
                    <a:pt x="511" y="38"/>
                  </a:lnTo>
                  <a:lnTo>
                    <a:pt x="509" y="38"/>
                  </a:lnTo>
                  <a:lnTo>
                    <a:pt x="509" y="40"/>
                  </a:lnTo>
                  <a:lnTo>
                    <a:pt x="509" y="40"/>
                  </a:lnTo>
                  <a:lnTo>
                    <a:pt x="509" y="42"/>
                  </a:lnTo>
                  <a:lnTo>
                    <a:pt x="509" y="42"/>
                  </a:lnTo>
                  <a:lnTo>
                    <a:pt x="509" y="42"/>
                  </a:lnTo>
                  <a:lnTo>
                    <a:pt x="511" y="45"/>
                  </a:lnTo>
                  <a:lnTo>
                    <a:pt x="511" y="45"/>
                  </a:lnTo>
                  <a:lnTo>
                    <a:pt x="514" y="42"/>
                  </a:lnTo>
                  <a:lnTo>
                    <a:pt x="514" y="42"/>
                  </a:lnTo>
                  <a:lnTo>
                    <a:pt x="514" y="40"/>
                  </a:lnTo>
                  <a:lnTo>
                    <a:pt x="514" y="40"/>
                  </a:lnTo>
                  <a:lnTo>
                    <a:pt x="514" y="38"/>
                  </a:lnTo>
                  <a:lnTo>
                    <a:pt x="514" y="38"/>
                  </a:lnTo>
                  <a:lnTo>
                    <a:pt x="514" y="38"/>
                  </a:lnTo>
                  <a:lnTo>
                    <a:pt x="514" y="35"/>
                  </a:lnTo>
                  <a:lnTo>
                    <a:pt x="514" y="35"/>
                  </a:lnTo>
                  <a:lnTo>
                    <a:pt x="514" y="35"/>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6"/>
            <p:cNvSpPr>
              <a:spLocks noEditPoints="1"/>
            </p:cNvSpPr>
            <p:nvPr/>
          </p:nvSpPr>
          <p:spPr bwMode="auto">
            <a:xfrm>
              <a:off x="3588" y="2769"/>
              <a:ext cx="516" cy="359"/>
            </a:xfrm>
            <a:custGeom>
              <a:avLst/>
              <a:gdLst>
                <a:gd name="T0" fmla="*/ 516 w 516"/>
                <a:gd name="T1" fmla="*/ 229 h 359"/>
                <a:gd name="T2" fmla="*/ 504 w 516"/>
                <a:gd name="T3" fmla="*/ 224 h 359"/>
                <a:gd name="T4" fmla="*/ 492 w 516"/>
                <a:gd name="T5" fmla="*/ 210 h 359"/>
                <a:gd name="T6" fmla="*/ 483 w 516"/>
                <a:gd name="T7" fmla="*/ 213 h 359"/>
                <a:gd name="T8" fmla="*/ 473 w 516"/>
                <a:gd name="T9" fmla="*/ 210 h 359"/>
                <a:gd name="T10" fmla="*/ 478 w 516"/>
                <a:gd name="T11" fmla="*/ 194 h 359"/>
                <a:gd name="T12" fmla="*/ 471 w 516"/>
                <a:gd name="T13" fmla="*/ 184 h 359"/>
                <a:gd name="T14" fmla="*/ 457 w 516"/>
                <a:gd name="T15" fmla="*/ 182 h 359"/>
                <a:gd name="T16" fmla="*/ 419 w 516"/>
                <a:gd name="T17" fmla="*/ 182 h 359"/>
                <a:gd name="T18" fmla="*/ 419 w 516"/>
                <a:gd name="T19" fmla="*/ 168 h 359"/>
                <a:gd name="T20" fmla="*/ 424 w 516"/>
                <a:gd name="T21" fmla="*/ 156 h 359"/>
                <a:gd name="T22" fmla="*/ 414 w 516"/>
                <a:gd name="T23" fmla="*/ 144 h 359"/>
                <a:gd name="T24" fmla="*/ 407 w 516"/>
                <a:gd name="T25" fmla="*/ 130 h 359"/>
                <a:gd name="T26" fmla="*/ 398 w 516"/>
                <a:gd name="T27" fmla="*/ 116 h 359"/>
                <a:gd name="T28" fmla="*/ 398 w 516"/>
                <a:gd name="T29" fmla="*/ 99 h 359"/>
                <a:gd name="T30" fmla="*/ 393 w 516"/>
                <a:gd name="T31" fmla="*/ 68 h 359"/>
                <a:gd name="T32" fmla="*/ 372 w 516"/>
                <a:gd name="T33" fmla="*/ 45 h 359"/>
                <a:gd name="T34" fmla="*/ 345 w 516"/>
                <a:gd name="T35" fmla="*/ 35 h 359"/>
                <a:gd name="T36" fmla="*/ 322 w 516"/>
                <a:gd name="T37" fmla="*/ 35 h 359"/>
                <a:gd name="T38" fmla="*/ 284 w 516"/>
                <a:gd name="T39" fmla="*/ 23 h 359"/>
                <a:gd name="T40" fmla="*/ 246 w 516"/>
                <a:gd name="T41" fmla="*/ 11 h 359"/>
                <a:gd name="T42" fmla="*/ 199 w 516"/>
                <a:gd name="T43" fmla="*/ 0 h 359"/>
                <a:gd name="T44" fmla="*/ 175 w 516"/>
                <a:gd name="T45" fmla="*/ 7 h 359"/>
                <a:gd name="T46" fmla="*/ 118 w 516"/>
                <a:gd name="T47" fmla="*/ 14 h 359"/>
                <a:gd name="T48" fmla="*/ 52 w 516"/>
                <a:gd name="T49" fmla="*/ 78 h 359"/>
                <a:gd name="T50" fmla="*/ 24 w 516"/>
                <a:gd name="T51" fmla="*/ 144 h 359"/>
                <a:gd name="T52" fmla="*/ 12 w 516"/>
                <a:gd name="T53" fmla="*/ 217 h 359"/>
                <a:gd name="T54" fmla="*/ 2 w 516"/>
                <a:gd name="T55" fmla="*/ 260 h 359"/>
                <a:gd name="T56" fmla="*/ 16 w 516"/>
                <a:gd name="T57" fmla="*/ 265 h 359"/>
                <a:gd name="T58" fmla="*/ 33 w 516"/>
                <a:gd name="T59" fmla="*/ 260 h 359"/>
                <a:gd name="T60" fmla="*/ 40 w 516"/>
                <a:gd name="T61" fmla="*/ 262 h 359"/>
                <a:gd name="T62" fmla="*/ 57 w 516"/>
                <a:gd name="T63" fmla="*/ 265 h 359"/>
                <a:gd name="T64" fmla="*/ 66 w 516"/>
                <a:gd name="T65" fmla="*/ 298 h 359"/>
                <a:gd name="T66" fmla="*/ 97 w 516"/>
                <a:gd name="T67" fmla="*/ 319 h 359"/>
                <a:gd name="T68" fmla="*/ 121 w 516"/>
                <a:gd name="T69" fmla="*/ 329 h 359"/>
                <a:gd name="T70" fmla="*/ 156 w 516"/>
                <a:gd name="T71" fmla="*/ 331 h 359"/>
                <a:gd name="T72" fmla="*/ 196 w 516"/>
                <a:gd name="T73" fmla="*/ 340 h 359"/>
                <a:gd name="T74" fmla="*/ 234 w 516"/>
                <a:gd name="T75" fmla="*/ 348 h 359"/>
                <a:gd name="T76" fmla="*/ 248 w 516"/>
                <a:gd name="T77" fmla="*/ 355 h 359"/>
                <a:gd name="T78" fmla="*/ 263 w 516"/>
                <a:gd name="T79" fmla="*/ 340 h 359"/>
                <a:gd name="T80" fmla="*/ 265 w 516"/>
                <a:gd name="T81" fmla="*/ 326 h 359"/>
                <a:gd name="T82" fmla="*/ 282 w 516"/>
                <a:gd name="T83" fmla="*/ 319 h 359"/>
                <a:gd name="T84" fmla="*/ 291 w 516"/>
                <a:gd name="T85" fmla="*/ 319 h 359"/>
                <a:gd name="T86" fmla="*/ 303 w 516"/>
                <a:gd name="T87" fmla="*/ 317 h 359"/>
                <a:gd name="T88" fmla="*/ 319 w 516"/>
                <a:gd name="T89" fmla="*/ 300 h 359"/>
                <a:gd name="T90" fmla="*/ 327 w 516"/>
                <a:gd name="T91" fmla="*/ 300 h 359"/>
                <a:gd name="T92" fmla="*/ 336 w 516"/>
                <a:gd name="T93" fmla="*/ 305 h 359"/>
                <a:gd name="T94" fmla="*/ 348 w 516"/>
                <a:gd name="T95" fmla="*/ 303 h 359"/>
                <a:gd name="T96" fmla="*/ 374 w 516"/>
                <a:gd name="T97" fmla="*/ 303 h 359"/>
                <a:gd name="T98" fmla="*/ 407 w 516"/>
                <a:gd name="T99" fmla="*/ 312 h 359"/>
                <a:gd name="T100" fmla="*/ 433 w 516"/>
                <a:gd name="T101" fmla="*/ 295 h 359"/>
                <a:gd name="T102" fmla="*/ 443 w 516"/>
                <a:gd name="T103" fmla="*/ 298 h 359"/>
                <a:gd name="T104" fmla="*/ 473 w 516"/>
                <a:gd name="T105" fmla="*/ 286 h 359"/>
                <a:gd name="T106" fmla="*/ 473 w 516"/>
                <a:gd name="T107" fmla="*/ 279 h 359"/>
                <a:gd name="T108" fmla="*/ 480 w 516"/>
                <a:gd name="T109" fmla="*/ 260 h 359"/>
                <a:gd name="T110" fmla="*/ 469 w 516"/>
                <a:gd name="T111" fmla="*/ 253 h 359"/>
                <a:gd name="T112" fmla="*/ 461 w 516"/>
                <a:gd name="T113" fmla="*/ 241 h 359"/>
                <a:gd name="T114" fmla="*/ 485 w 516"/>
                <a:gd name="T115" fmla="*/ 248 h 359"/>
                <a:gd name="T116" fmla="*/ 485 w 516"/>
                <a:gd name="T117" fmla="*/ 232 h 359"/>
                <a:gd name="T118" fmla="*/ 490 w 516"/>
                <a:gd name="T119" fmla="*/ 234 h 359"/>
                <a:gd name="T120" fmla="*/ 497 w 516"/>
                <a:gd name="T121" fmla="*/ 236 h 359"/>
                <a:gd name="T122" fmla="*/ 499 w 516"/>
                <a:gd name="T123" fmla="*/ 248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6" h="359">
                  <a:moveTo>
                    <a:pt x="499" y="241"/>
                  </a:moveTo>
                  <a:lnTo>
                    <a:pt x="499" y="241"/>
                  </a:lnTo>
                  <a:lnTo>
                    <a:pt x="499" y="241"/>
                  </a:lnTo>
                  <a:lnTo>
                    <a:pt x="497" y="241"/>
                  </a:lnTo>
                  <a:lnTo>
                    <a:pt x="495" y="243"/>
                  </a:lnTo>
                  <a:lnTo>
                    <a:pt x="492" y="246"/>
                  </a:lnTo>
                  <a:lnTo>
                    <a:pt x="492" y="248"/>
                  </a:lnTo>
                  <a:lnTo>
                    <a:pt x="495" y="248"/>
                  </a:lnTo>
                  <a:lnTo>
                    <a:pt x="495" y="250"/>
                  </a:lnTo>
                  <a:lnTo>
                    <a:pt x="495" y="250"/>
                  </a:lnTo>
                  <a:lnTo>
                    <a:pt x="495" y="253"/>
                  </a:lnTo>
                  <a:lnTo>
                    <a:pt x="497" y="253"/>
                  </a:lnTo>
                  <a:lnTo>
                    <a:pt x="499" y="250"/>
                  </a:lnTo>
                  <a:lnTo>
                    <a:pt x="499" y="250"/>
                  </a:lnTo>
                  <a:lnTo>
                    <a:pt x="499" y="248"/>
                  </a:lnTo>
                  <a:lnTo>
                    <a:pt x="499" y="248"/>
                  </a:lnTo>
                  <a:lnTo>
                    <a:pt x="499" y="243"/>
                  </a:lnTo>
                  <a:lnTo>
                    <a:pt x="499" y="241"/>
                  </a:lnTo>
                  <a:close/>
                  <a:moveTo>
                    <a:pt x="516" y="229"/>
                  </a:moveTo>
                  <a:lnTo>
                    <a:pt x="516" y="229"/>
                  </a:lnTo>
                  <a:lnTo>
                    <a:pt x="516" y="229"/>
                  </a:lnTo>
                  <a:lnTo>
                    <a:pt x="516" y="229"/>
                  </a:lnTo>
                  <a:lnTo>
                    <a:pt x="516" y="229"/>
                  </a:lnTo>
                  <a:lnTo>
                    <a:pt x="514" y="229"/>
                  </a:lnTo>
                  <a:lnTo>
                    <a:pt x="514" y="229"/>
                  </a:lnTo>
                  <a:lnTo>
                    <a:pt x="514" y="232"/>
                  </a:lnTo>
                  <a:lnTo>
                    <a:pt x="514" y="232"/>
                  </a:lnTo>
                  <a:lnTo>
                    <a:pt x="514" y="232"/>
                  </a:lnTo>
                  <a:lnTo>
                    <a:pt x="514" y="232"/>
                  </a:lnTo>
                  <a:lnTo>
                    <a:pt x="511" y="232"/>
                  </a:lnTo>
                  <a:lnTo>
                    <a:pt x="509" y="229"/>
                  </a:lnTo>
                  <a:lnTo>
                    <a:pt x="506" y="229"/>
                  </a:lnTo>
                  <a:lnTo>
                    <a:pt x="506" y="229"/>
                  </a:lnTo>
                  <a:lnTo>
                    <a:pt x="506" y="229"/>
                  </a:lnTo>
                  <a:lnTo>
                    <a:pt x="504" y="227"/>
                  </a:lnTo>
                  <a:lnTo>
                    <a:pt x="504" y="227"/>
                  </a:lnTo>
                  <a:lnTo>
                    <a:pt x="504" y="227"/>
                  </a:lnTo>
                  <a:lnTo>
                    <a:pt x="504" y="224"/>
                  </a:lnTo>
                  <a:lnTo>
                    <a:pt x="504" y="224"/>
                  </a:lnTo>
                  <a:lnTo>
                    <a:pt x="504" y="224"/>
                  </a:lnTo>
                  <a:lnTo>
                    <a:pt x="504" y="220"/>
                  </a:lnTo>
                  <a:lnTo>
                    <a:pt x="504" y="217"/>
                  </a:lnTo>
                  <a:lnTo>
                    <a:pt x="502" y="217"/>
                  </a:lnTo>
                  <a:lnTo>
                    <a:pt x="502" y="213"/>
                  </a:lnTo>
                  <a:lnTo>
                    <a:pt x="499" y="213"/>
                  </a:lnTo>
                  <a:lnTo>
                    <a:pt x="499" y="213"/>
                  </a:lnTo>
                  <a:lnTo>
                    <a:pt x="497" y="213"/>
                  </a:lnTo>
                  <a:lnTo>
                    <a:pt x="497" y="213"/>
                  </a:lnTo>
                  <a:lnTo>
                    <a:pt x="497" y="213"/>
                  </a:lnTo>
                  <a:lnTo>
                    <a:pt x="497" y="213"/>
                  </a:lnTo>
                  <a:lnTo>
                    <a:pt x="497" y="213"/>
                  </a:lnTo>
                  <a:lnTo>
                    <a:pt x="495" y="213"/>
                  </a:lnTo>
                  <a:lnTo>
                    <a:pt x="495" y="213"/>
                  </a:lnTo>
                  <a:lnTo>
                    <a:pt x="495" y="213"/>
                  </a:lnTo>
                  <a:lnTo>
                    <a:pt x="492" y="213"/>
                  </a:lnTo>
                  <a:lnTo>
                    <a:pt x="492" y="210"/>
                  </a:lnTo>
                  <a:lnTo>
                    <a:pt x="492" y="210"/>
                  </a:lnTo>
                  <a:lnTo>
                    <a:pt x="492" y="210"/>
                  </a:lnTo>
                  <a:lnTo>
                    <a:pt x="492" y="210"/>
                  </a:lnTo>
                  <a:lnTo>
                    <a:pt x="492" y="210"/>
                  </a:lnTo>
                  <a:lnTo>
                    <a:pt x="492" y="210"/>
                  </a:lnTo>
                  <a:lnTo>
                    <a:pt x="492" y="208"/>
                  </a:lnTo>
                  <a:lnTo>
                    <a:pt x="492" y="208"/>
                  </a:lnTo>
                  <a:lnTo>
                    <a:pt x="490" y="208"/>
                  </a:lnTo>
                  <a:lnTo>
                    <a:pt x="490" y="208"/>
                  </a:lnTo>
                  <a:lnTo>
                    <a:pt x="488" y="208"/>
                  </a:lnTo>
                  <a:lnTo>
                    <a:pt x="488" y="208"/>
                  </a:lnTo>
                  <a:lnTo>
                    <a:pt x="488" y="208"/>
                  </a:lnTo>
                  <a:lnTo>
                    <a:pt x="485" y="208"/>
                  </a:lnTo>
                  <a:lnTo>
                    <a:pt x="485" y="208"/>
                  </a:lnTo>
                  <a:lnTo>
                    <a:pt x="485" y="208"/>
                  </a:lnTo>
                  <a:lnTo>
                    <a:pt x="485" y="208"/>
                  </a:lnTo>
                  <a:lnTo>
                    <a:pt x="483" y="210"/>
                  </a:lnTo>
                  <a:lnTo>
                    <a:pt x="483" y="210"/>
                  </a:lnTo>
                  <a:lnTo>
                    <a:pt x="483" y="210"/>
                  </a:lnTo>
                  <a:lnTo>
                    <a:pt x="483" y="210"/>
                  </a:lnTo>
                  <a:lnTo>
                    <a:pt x="483" y="210"/>
                  </a:lnTo>
                  <a:lnTo>
                    <a:pt x="483" y="210"/>
                  </a:lnTo>
                  <a:lnTo>
                    <a:pt x="483" y="213"/>
                  </a:lnTo>
                  <a:lnTo>
                    <a:pt x="483" y="213"/>
                  </a:lnTo>
                  <a:lnTo>
                    <a:pt x="483" y="213"/>
                  </a:lnTo>
                  <a:lnTo>
                    <a:pt x="483" y="215"/>
                  </a:lnTo>
                  <a:lnTo>
                    <a:pt x="483" y="215"/>
                  </a:lnTo>
                  <a:lnTo>
                    <a:pt x="483" y="215"/>
                  </a:lnTo>
                  <a:lnTo>
                    <a:pt x="483" y="215"/>
                  </a:lnTo>
                  <a:lnTo>
                    <a:pt x="480" y="215"/>
                  </a:lnTo>
                  <a:lnTo>
                    <a:pt x="480" y="215"/>
                  </a:lnTo>
                  <a:lnTo>
                    <a:pt x="480" y="217"/>
                  </a:lnTo>
                  <a:lnTo>
                    <a:pt x="480" y="217"/>
                  </a:lnTo>
                  <a:lnTo>
                    <a:pt x="480" y="217"/>
                  </a:lnTo>
                  <a:lnTo>
                    <a:pt x="480" y="217"/>
                  </a:lnTo>
                  <a:lnTo>
                    <a:pt x="480" y="217"/>
                  </a:lnTo>
                  <a:lnTo>
                    <a:pt x="476" y="217"/>
                  </a:lnTo>
                  <a:lnTo>
                    <a:pt x="476" y="215"/>
                  </a:lnTo>
                  <a:lnTo>
                    <a:pt x="476" y="215"/>
                  </a:lnTo>
                  <a:lnTo>
                    <a:pt x="473" y="215"/>
                  </a:lnTo>
                  <a:lnTo>
                    <a:pt x="473" y="213"/>
                  </a:lnTo>
                  <a:lnTo>
                    <a:pt x="473" y="210"/>
                  </a:lnTo>
                  <a:lnTo>
                    <a:pt x="473" y="210"/>
                  </a:lnTo>
                  <a:lnTo>
                    <a:pt x="473" y="210"/>
                  </a:lnTo>
                  <a:lnTo>
                    <a:pt x="473" y="210"/>
                  </a:lnTo>
                  <a:lnTo>
                    <a:pt x="473" y="210"/>
                  </a:lnTo>
                  <a:lnTo>
                    <a:pt x="473" y="210"/>
                  </a:lnTo>
                  <a:lnTo>
                    <a:pt x="476" y="210"/>
                  </a:lnTo>
                  <a:lnTo>
                    <a:pt x="476" y="208"/>
                  </a:lnTo>
                  <a:lnTo>
                    <a:pt x="476" y="208"/>
                  </a:lnTo>
                  <a:lnTo>
                    <a:pt x="476" y="208"/>
                  </a:lnTo>
                  <a:lnTo>
                    <a:pt x="476" y="205"/>
                  </a:lnTo>
                  <a:lnTo>
                    <a:pt x="476" y="203"/>
                  </a:lnTo>
                  <a:lnTo>
                    <a:pt x="476" y="201"/>
                  </a:lnTo>
                  <a:lnTo>
                    <a:pt x="476" y="201"/>
                  </a:lnTo>
                  <a:lnTo>
                    <a:pt x="476" y="201"/>
                  </a:lnTo>
                  <a:lnTo>
                    <a:pt x="478" y="201"/>
                  </a:lnTo>
                  <a:lnTo>
                    <a:pt x="478" y="198"/>
                  </a:lnTo>
                  <a:lnTo>
                    <a:pt x="476" y="198"/>
                  </a:lnTo>
                  <a:lnTo>
                    <a:pt x="476" y="196"/>
                  </a:lnTo>
                  <a:lnTo>
                    <a:pt x="476" y="196"/>
                  </a:lnTo>
                  <a:lnTo>
                    <a:pt x="476" y="194"/>
                  </a:lnTo>
                  <a:lnTo>
                    <a:pt x="478" y="194"/>
                  </a:lnTo>
                  <a:lnTo>
                    <a:pt x="478" y="194"/>
                  </a:lnTo>
                  <a:lnTo>
                    <a:pt x="480" y="191"/>
                  </a:lnTo>
                  <a:lnTo>
                    <a:pt x="480" y="191"/>
                  </a:lnTo>
                  <a:lnTo>
                    <a:pt x="480" y="189"/>
                  </a:lnTo>
                  <a:lnTo>
                    <a:pt x="480" y="189"/>
                  </a:lnTo>
                  <a:lnTo>
                    <a:pt x="480" y="189"/>
                  </a:lnTo>
                  <a:lnTo>
                    <a:pt x="480" y="189"/>
                  </a:lnTo>
                  <a:lnTo>
                    <a:pt x="476" y="187"/>
                  </a:lnTo>
                  <a:lnTo>
                    <a:pt x="476" y="187"/>
                  </a:lnTo>
                  <a:lnTo>
                    <a:pt x="476" y="187"/>
                  </a:lnTo>
                  <a:lnTo>
                    <a:pt x="476" y="187"/>
                  </a:lnTo>
                  <a:lnTo>
                    <a:pt x="476" y="184"/>
                  </a:lnTo>
                  <a:lnTo>
                    <a:pt x="476" y="184"/>
                  </a:lnTo>
                  <a:lnTo>
                    <a:pt x="476" y="184"/>
                  </a:lnTo>
                  <a:lnTo>
                    <a:pt x="473" y="184"/>
                  </a:lnTo>
                  <a:lnTo>
                    <a:pt x="473" y="184"/>
                  </a:lnTo>
                  <a:lnTo>
                    <a:pt x="473" y="182"/>
                  </a:lnTo>
                  <a:lnTo>
                    <a:pt x="473" y="182"/>
                  </a:lnTo>
                  <a:lnTo>
                    <a:pt x="473" y="182"/>
                  </a:lnTo>
                  <a:lnTo>
                    <a:pt x="471" y="182"/>
                  </a:lnTo>
                  <a:lnTo>
                    <a:pt x="471" y="184"/>
                  </a:lnTo>
                  <a:lnTo>
                    <a:pt x="469" y="184"/>
                  </a:lnTo>
                  <a:lnTo>
                    <a:pt x="469" y="184"/>
                  </a:lnTo>
                  <a:lnTo>
                    <a:pt x="469" y="184"/>
                  </a:lnTo>
                  <a:lnTo>
                    <a:pt x="469" y="184"/>
                  </a:lnTo>
                  <a:lnTo>
                    <a:pt x="469" y="184"/>
                  </a:lnTo>
                  <a:lnTo>
                    <a:pt x="466" y="184"/>
                  </a:lnTo>
                  <a:lnTo>
                    <a:pt x="466" y="184"/>
                  </a:lnTo>
                  <a:lnTo>
                    <a:pt x="466" y="182"/>
                  </a:lnTo>
                  <a:lnTo>
                    <a:pt x="466" y="182"/>
                  </a:lnTo>
                  <a:lnTo>
                    <a:pt x="466" y="184"/>
                  </a:lnTo>
                  <a:lnTo>
                    <a:pt x="464" y="184"/>
                  </a:lnTo>
                  <a:lnTo>
                    <a:pt x="461" y="184"/>
                  </a:lnTo>
                  <a:lnTo>
                    <a:pt x="461" y="184"/>
                  </a:lnTo>
                  <a:lnTo>
                    <a:pt x="459" y="184"/>
                  </a:lnTo>
                  <a:lnTo>
                    <a:pt x="459" y="184"/>
                  </a:lnTo>
                  <a:lnTo>
                    <a:pt x="459" y="184"/>
                  </a:lnTo>
                  <a:lnTo>
                    <a:pt x="459" y="184"/>
                  </a:lnTo>
                  <a:lnTo>
                    <a:pt x="459" y="184"/>
                  </a:lnTo>
                  <a:lnTo>
                    <a:pt x="457" y="184"/>
                  </a:lnTo>
                  <a:lnTo>
                    <a:pt x="457" y="182"/>
                  </a:lnTo>
                  <a:lnTo>
                    <a:pt x="454" y="182"/>
                  </a:lnTo>
                  <a:lnTo>
                    <a:pt x="452" y="182"/>
                  </a:lnTo>
                  <a:lnTo>
                    <a:pt x="452" y="182"/>
                  </a:lnTo>
                  <a:lnTo>
                    <a:pt x="452" y="182"/>
                  </a:lnTo>
                  <a:lnTo>
                    <a:pt x="452" y="182"/>
                  </a:lnTo>
                  <a:lnTo>
                    <a:pt x="452" y="182"/>
                  </a:lnTo>
                  <a:lnTo>
                    <a:pt x="445" y="182"/>
                  </a:lnTo>
                  <a:lnTo>
                    <a:pt x="443" y="182"/>
                  </a:lnTo>
                  <a:lnTo>
                    <a:pt x="440" y="179"/>
                  </a:lnTo>
                  <a:lnTo>
                    <a:pt x="438" y="179"/>
                  </a:lnTo>
                  <a:lnTo>
                    <a:pt x="438" y="182"/>
                  </a:lnTo>
                  <a:lnTo>
                    <a:pt x="438" y="184"/>
                  </a:lnTo>
                  <a:lnTo>
                    <a:pt x="433" y="184"/>
                  </a:lnTo>
                  <a:lnTo>
                    <a:pt x="431" y="182"/>
                  </a:lnTo>
                  <a:lnTo>
                    <a:pt x="428" y="184"/>
                  </a:lnTo>
                  <a:lnTo>
                    <a:pt x="426" y="184"/>
                  </a:lnTo>
                  <a:lnTo>
                    <a:pt x="426" y="184"/>
                  </a:lnTo>
                  <a:lnTo>
                    <a:pt x="424" y="184"/>
                  </a:lnTo>
                  <a:lnTo>
                    <a:pt x="419" y="182"/>
                  </a:lnTo>
                  <a:lnTo>
                    <a:pt x="419" y="182"/>
                  </a:lnTo>
                  <a:lnTo>
                    <a:pt x="416" y="182"/>
                  </a:lnTo>
                  <a:lnTo>
                    <a:pt x="416" y="182"/>
                  </a:lnTo>
                  <a:lnTo>
                    <a:pt x="416" y="179"/>
                  </a:lnTo>
                  <a:lnTo>
                    <a:pt x="416" y="179"/>
                  </a:lnTo>
                  <a:lnTo>
                    <a:pt x="416" y="179"/>
                  </a:lnTo>
                  <a:lnTo>
                    <a:pt x="416" y="177"/>
                  </a:lnTo>
                  <a:lnTo>
                    <a:pt x="416" y="175"/>
                  </a:lnTo>
                  <a:lnTo>
                    <a:pt x="416" y="175"/>
                  </a:lnTo>
                  <a:lnTo>
                    <a:pt x="416" y="172"/>
                  </a:lnTo>
                  <a:lnTo>
                    <a:pt x="416" y="172"/>
                  </a:lnTo>
                  <a:lnTo>
                    <a:pt x="416" y="172"/>
                  </a:lnTo>
                  <a:lnTo>
                    <a:pt x="416" y="172"/>
                  </a:lnTo>
                  <a:lnTo>
                    <a:pt x="416" y="172"/>
                  </a:lnTo>
                  <a:lnTo>
                    <a:pt x="416" y="170"/>
                  </a:lnTo>
                  <a:lnTo>
                    <a:pt x="416" y="170"/>
                  </a:lnTo>
                  <a:lnTo>
                    <a:pt x="419" y="170"/>
                  </a:lnTo>
                  <a:lnTo>
                    <a:pt x="419" y="170"/>
                  </a:lnTo>
                  <a:lnTo>
                    <a:pt x="419" y="170"/>
                  </a:lnTo>
                  <a:lnTo>
                    <a:pt x="419" y="170"/>
                  </a:lnTo>
                  <a:lnTo>
                    <a:pt x="419" y="168"/>
                  </a:lnTo>
                  <a:lnTo>
                    <a:pt x="419" y="168"/>
                  </a:lnTo>
                  <a:lnTo>
                    <a:pt x="419" y="165"/>
                  </a:lnTo>
                  <a:lnTo>
                    <a:pt x="419" y="163"/>
                  </a:lnTo>
                  <a:lnTo>
                    <a:pt x="419" y="163"/>
                  </a:lnTo>
                  <a:lnTo>
                    <a:pt x="419" y="163"/>
                  </a:lnTo>
                  <a:lnTo>
                    <a:pt x="419" y="163"/>
                  </a:lnTo>
                  <a:lnTo>
                    <a:pt x="419" y="163"/>
                  </a:lnTo>
                  <a:lnTo>
                    <a:pt x="419" y="163"/>
                  </a:lnTo>
                  <a:lnTo>
                    <a:pt x="421" y="161"/>
                  </a:lnTo>
                  <a:lnTo>
                    <a:pt x="421" y="161"/>
                  </a:lnTo>
                  <a:lnTo>
                    <a:pt x="421" y="161"/>
                  </a:lnTo>
                  <a:lnTo>
                    <a:pt x="421" y="161"/>
                  </a:lnTo>
                  <a:lnTo>
                    <a:pt x="421" y="161"/>
                  </a:lnTo>
                  <a:lnTo>
                    <a:pt x="421" y="158"/>
                  </a:lnTo>
                  <a:lnTo>
                    <a:pt x="421" y="158"/>
                  </a:lnTo>
                  <a:lnTo>
                    <a:pt x="421" y="158"/>
                  </a:lnTo>
                  <a:lnTo>
                    <a:pt x="421" y="158"/>
                  </a:lnTo>
                  <a:lnTo>
                    <a:pt x="421" y="158"/>
                  </a:lnTo>
                  <a:lnTo>
                    <a:pt x="424" y="156"/>
                  </a:lnTo>
                  <a:lnTo>
                    <a:pt x="424" y="156"/>
                  </a:lnTo>
                  <a:lnTo>
                    <a:pt x="424" y="156"/>
                  </a:lnTo>
                  <a:lnTo>
                    <a:pt x="424" y="153"/>
                  </a:lnTo>
                  <a:lnTo>
                    <a:pt x="424" y="153"/>
                  </a:lnTo>
                  <a:lnTo>
                    <a:pt x="424" y="153"/>
                  </a:lnTo>
                  <a:lnTo>
                    <a:pt x="421" y="153"/>
                  </a:lnTo>
                  <a:lnTo>
                    <a:pt x="421" y="153"/>
                  </a:lnTo>
                  <a:lnTo>
                    <a:pt x="421" y="153"/>
                  </a:lnTo>
                  <a:lnTo>
                    <a:pt x="421" y="153"/>
                  </a:lnTo>
                  <a:lnTo>
                    <a:pt x="421" y="151"/>
                  </a:lnTo>
                  <a:lnTo>
                    <a:pt x="419" y="151"/>
                  </a:lnTo>
                  <a:lnTo>
                    <a:pt x="419" y="151"/>
                  </a:lnTo>
                  <a:lnTo>
                    <a:pt x="419" y="151"/>
                  </a:lnTo>
                  <a:lnTo>
                    <a:pt x="419" y="151"/>
                  </a:lnTo>
                  <a:lnTo>
                    <a:pt x="416" y="146"/>
                  </a:lnTo>
                  <a:lnTo>
                    <a:pt x="416" y="146"/>
                  </a:lnTo>
                  <a:lnTo>
                    <a:pt x="416" y="146"/>
                  </a:lnTo>
                  <a:lnTo>
                    <a:pt x="416" y="144"/>
                  </a:lnTo>
                  <a:lnTo>
                    <a:pt x="416" y="144"/>
                  </a:lnTo>
                  <a:lnTo>
                    <a:pt x="414" y="144"/>
                  </a:lnTo>
                  <a:lnTo>
                    <a:pt x="414" y="144"/>
                  </a:lnTo>
                  <a:lnTo>
                    <a:pt x="414" y="144"/>
                  </a:lnTo>
                  <a:lnTo>
                    <a:pt x="414" y="144"/>
                  </a:lnTo>
                  <a:lnTo>
                    <a:pt x="414" y="142"/>
                  </a:lnTo>
                  <a:lnTo>
                    <a:pt x="414" y="142"/>
                  </a:lnTo>
                  <a:lnTo>
                    <a:pt x="414" y="137"/>
                  </a:lnTo>
                  <a:lnTo>
                    <a:pt x="414" y="137"/>
                  </a:lnTo>
                  <a:lnTo>
                    <a:pt x="414" y="137"/>
                  </a:lnTo>
                  <a:lnTo>
                    <a:pt x="414" y="134"/>
                  </a:lnTo>
                  <a:lnTo>
                    <a:pt x="414" y="134"/>
                  </a:lnTo>
                  <a:lnTo>
                    <a:pt x="414" y="134"/>
                  </a:lnTo>
                  <a:lnTo>
                    <a:pt x="412" y="134"/>
                  </a:lnTo>
                  <a:lnTo>
                    <a:pt x="412" y="134"/>
                  </a:lnTo>
                  <a:lnTo>
                    <a:pt x="412" y="132"/>
                  </a:lnTo>
                  <a:lnTo>
                    <a:pt x="409" y="132"/>
                  </a:lnTo>
                  <a:lnTo>
                    <a:pt x="409" y="132"/>
                  </a:lnTo>
                  <a:lnTo>
                    <a:pt x="409" y="132"/>
                  </a:lnTo>
                  <a:lnTo>
                    <a:pt x="409" y="132"/>
                  </a:lnTo>
                  <a:lnTo>
                    <a:pt x="407" y="130"/>
                  </a:lnTo>
                  <a:lnTo>
                    <a:pt x="407" y="130"/>
                  </a:lnTo>
                  <a:lnTo>
                    <a:pt x="407" y="130"/>
                  </a:lnTo>
                  <a:lnTo>
                    <a:pt x="407" y="130"/>
                  </a:lnTo>
                  <a:lnTo>
                    <a:pt x="405" y="130"/>
                  </a:lnTo>
                  <a:lnTo>
                    <a:pt x="405" y="130"/>
                  </a:lnTo>
                  <a:lnTo>
                    <a:pt x="405" y="127"/>
                  </a:lnTo>
                  <a:lnTo>
                    <a:pt x="402" y="125"/>
                  </a:lnTo>
                  <a:lnTo>
                    <a:pt x="402" y="125"/>
                  </a:lnTo>
                  <a:lnTo>
                    <a:pt x="402" y="123"/>
                  </a:lnTo>
                  <a:lnTo>
                    <a:pt x="402" y="123"/>
                  </a:lnTo>
                  <a:lnTo>
                    <a:pt x="400" y="123"/>
                  </a:lnTo>
                  <a:lnTo>
                    <a:pt x="400" y="120"/>
                  </a:lnTo>
                  <a:lnTo>
                    <a:pt x="400" y="120"/>
                  </a:lnTo>
                  <a:lnTo>
                    <a:pt x="400" y="120"/>
                  </a:lnTo>
                  <a:lnTo>
                    <a:pt x="400" y="120"/>
                  </a:lnTo>
                  <a:lnTo>
                    <a:pt x="400" y="118"/>
                  </a:lnTo>
                  <a:lnTo>
                    <a:pt x="400" y="120"/>
                  </a:lnTo>
                  <a:lnTo>
                    <a:pt x="400" y="120"/>
                  </a:lnTo>
                  <a:lnTo>
                    <a:pt x="400" y="120"/>
                  </a:lnTo>
                  <a:lnTo>
                    <a:pt x="400" y="120"/>
                  </a:lnTo>
                  <a:lnTo>
                    <a:pt x="398" y="118"/>
                  </a:lnTo>
                  <a:lnTo>
                    <a:pt x="398" y="116"/>
                  </a:lnTo>
                  <a:lnTo>
                    <a:pt x="395" y="116"/>
                  </a:lnTo>
                  <a:lnTo>
                    <a:pt x="395" y="116"/>
                  </a:lnTo>
                  <a:lnTo>
                    <a:pt x="395" y="116"/>
                  </a:lnTo>
                  <a:lnTo>
                    <a:pt x="395" y="116"/>
                  </a:lnTo>
                  <a:lnTo>
                    <a:pt x="395" y="116"/>
                  </a:lnTo>
                  <a:lnTo>
                    <a:pt x="393" y="113"/>
                  </a:lnTo>
                  <a:lnTo>
                    <a:pt x="393" y="113"/>
                  </a:lnTo>
                  <a:lnTo>
                    <a:pt x="393" y="113"/>
                  </a:lnTo>
                  <a:lnTo>
                    <a:pt x="395" y="113"/>
                  </a:lnTo>
                  <a:lnTo>
                    <a:pt x="395" y="111"/>
                  </a:lnTo>
                  <a:lnTo>
                    <a:pt x="395" y="111"/>
                  </a:lnTo>
                  <a:lnTo>
                    <a:pt x="395" y="111"/>
                  </a:lnTo>
                  <a:lnTo>
                    <a:pt x="395" y="111"/>
                  </a:lnTo>
                  <a:lnTo>
                    <a:pt x="398" y="111"/>
                  </a:lnTo>
                  <a:lnTo>
                    <a:pt x="398" y="108"/>
                  </a:lnTo>
                  <a:lnTo>
                    <a:pt x="398" y="104"/>
                  </a:lnTo>
                  <a:lnTo>
                    <a:pt x="398" y="101"/>
                  </a:lnTo>
                  <a:lnTo>
                    <a:pt x="398" y="99"/>
                  </a:lnTo>
                  <a:lnTo>
                    <a:pt x="398" y="99"/>
                  </a:lnTo>
                  <a:lnTo>
                    <a:pt x="398" y="99"/>
                  </a:lnTo>
                  <a:lnTo>
                    <a:pt x="395" y="97"/>
                  </a:lnTo>
                  <a:lnTo>
                    <a:pt x="395" y="97"/>
                  </a:lnTo>
                  <a:lnTo>
                    <a:pt x="393" y="94"/>
                  </a:lnTo>
                  <a:lnTo>
                    <a:pt x="393" y="92"/>
                  </a:lnTo>
                  <a:lnTo>
                    <a:pt x="393" y="89"/>
                  </a:lnTo>
                  <a:lnTo>
                    <a:pt x="393" y="87"/>
                  </a:lnTo>
                  <a:lnTo>
                    <a:pt x="393" y="85"/>
                  </a:lnTo>
                  <a:lnTo>
                    <a:pt x="390" y="85"/>
                  </a:lnTo>
                  <a:lnTo>
                    <a:pt x="390" y="85"/>
                  </a:lnTo>
                  <a:lnTo>
                    <a:pt x="390" y="85"/>
                  </a:lnTo>
                  <a:lnTo>
                    <a:pt x="390" y="82"/>
                  </a:lnTo>
                  <a:lnTo>
                    <a:pt x="390" y="82"/>
                  </a:lnTo>
                  <a:lnTo>
                    <a:pt x="390" y="82"/>
                  </a:lnTo>
                  <a:lnTo>
                    <a:pt x="390" y="82"/>
                  </a:lnTo>
                  <a:lnTo>
                    <a:pt x="390" y="82"/>
                  </a:lnTo>
                  <a:lnTo>
                    <a:pt x="390" y="80"/>
                  </a:lnTo>
                  <a:lnTo>
                    <a:pt x="390" y="80"/>
                  </a:lnTo>
                  <a:lnTo>
                    <a:pt x="393" y="75"/>
                  </a:lnTo>
                  <a:lnTo>
                    <a:pt x="393" y="73"/>
                  </a:lnTo>
                  <a:lnTo>
                    <a:pt x="393" y="68"/>
                  </a:lnTo>
                  <a:lnTo>
                    <a:pt x="390" y="61"/>
                  </a:lnTo>
                  <a:lnTo>
                    <a:pt x="388" y="56"/>
                  </a:lnTo>
                  <a:lnTo>
                    <a:pt x="386" y="54"/>
                  </a:lnTo>
                  <a:lnTo>
                    <a:pt x="383" y="52"/>
                  </a:lnTo>
                  <a:lnTo>
                    <a:pt x="383" y="52"/>
                  </a:lnTo>
                  <a:lnTo>
                    <a:pt x="383" y="52"/>
                  </a:lnTo>
                  <a:lnTo>
                    <a:pt x="383" y="49"/>
                  </a:lnTo>
                  <a:lnTo>
                    <a:pt x="383" y="49"/>
                  </a:lnTo>
                  <a:lnTo>
                    <a:pt x="383" y="49"/>
                  </a:lnTo>
                  <a:lnTo>
                    <a:pt x="383" y="47"/>
                  </a:lnTo>
                  <a:lnTo>
                    <a:pt x="383" y="47"/>
                  </a:lnTo>
                  <a:lnTo>
                    <a:pt x="381" y="47"/>
                  </a:lnTo>
                  <a:lnTo>
                    <a:pt x="381" y="47"/>
                  </a:lnTo>
                  <a:lnTo>
                    <a:pt x="381" y="47"/>
                  </a:lnTo>
                  <a:lnTo>
                    <a:pt x="379" y="47"/>
                  </a:lnTo>
                  <a:lnTo>
                    <a:pt x="379" y="47"/>
                  </a:lnTo>
                  <a:lnTo>
                    <a:pt x="376" y="45"/>
                  </a:lnTo>
                  <a:lnTo>
                    <a:pt x="376" y="45"/>
                  </a:lnTo>
                  <a:lnTo>
                    <a:pt x="374" y="45"/>
                  </a:lnTo>
                  <a:lnTo>
                    <a:pt x="372" y="45"/>
                  </a:lnTo>
                  <a:lnTo>
                    <a:pt x="372" y="45"/>
                  </a:lnTo>
                  <a:lnTo>
                    <a:pt x="369" y="42"/>
                  </a:lnTo>
                  <a:lnTo>
                    <a:pt x="369" y="42"/>
                  </a:lnTo>
                  <a:lnTo>
                    <a:pt x="369" y="40"/>
                  </a:lnTo>
                  <a:lnTo>
                    <a:pt x="369" y="37"/>
                  </a:lnTo>
                  <a:lnTo>
                    <a:pt x="369" y="37"/>
                  </a:lnTo>
                  <a:lnTo>
                    <a:pt x="367" y="37"/>
                  </a:lnTo>
                  <a:lnTo>
                    <a:pt x="364" y="35"/>
                  </a:lnTo>
                  <a:lnTo>
                    <a:pt x="364" y="33"/>
                  </a:lnTo>
                  <a:lnTo>
                    <a:pt x="364" y="33"/>
                  </a:lnTo>
                  <a:lnTo>
                    <a:pt x="364" y="33"/>
                  </a:lnTo>
                  <a:lnTo>
                    <a:pt x="364" y="30"/>
                  </a:lnTo>
                  <a:lnTo>
                    <a:pt x="362" y="33"/>
                  </a:lnTo>
                  <a:lnTo>
                    <a:pt x="362" y="33"/>
                  </a:lnTo>
                  <a:lnTo>
                    <a:pt x="362" y="33"/>
                  </a:lnTo>
                  <a:lnTo>
                    <a:pt x="360" y="33"/>
                  </a:lnTo>
                  <a:lnTo>
                    <a:pt x="355" y="35"/>
                  </a:lnTo>
                  <a:lnTo>
                    <a:pt x="355" y="35"/>
                  </a:lnTo>
                  <a:lnTo>
                    <a:pt x="353" y="35"/>
                  </a:lnTo>
                  <a:lnTo>
                    <a:pt x="345" y="35"/>
                  </a:lnTo>
                  <a:lnTo>
                    <a:pt x="343" y="35"/>
                  </a:lnTo>
                  <a:lnTo>
                    <a:pt x="343" y="35"/>
                  </a:lnTo>
                  <a:lnTo>
                    <a:pt x="343" y="35"/>
                  </a:lnTo>
                  <a:lnTo>
                    <a:pt x="341" y="35"/>
                  </a:lnTo>
                  <a:lnTo>
                    <a:pt x="341" y="35"/>
                  </a:lnTo>
                  <a:lnTo>
                    <a:pt x="341" y="35"/>
                  </a:lnTo>
                  <a:lnTo>
                    <a:pt x="338" y="35"/>
                  </a:lnTo>
                  <a:lnTo>
                    <a:pt x="338" y="35"/>
                  </a:lnTo>
                  <a:lnTo>
                    <a:pt x="336" y="35"/>
                  </a:lnTo>
                  <a:lnTo>
                    <a:pt x="334" y="33"/>
                  </a:lnTo>
                  <a:lnTo>
                    <a:pt x="334" y="33"/>
                  </a:lnTo>
                  <a:lnTo>
                    <a:pt x="331" y="33"/>
                  </a:lnTo>
                  <a:lnTo>
                    <a:pt x="331" y="33"/>
                  </a:lnTo>
                  <a:lnTo>
                    <a:pt x="331" y="33"/>
                  </a:lnTo>
                  <a:lnTo>
                    <a:pt x="329" y="35"/>
                  </a:lnTo>
                  <a:lnTo>
                    <a:pt x="329" y="35"/>
                  </a:lnTo>
                  <a:lnTo>
                    <a:pt x="324" y="35"/>
                  </a:lnTo>
                  <a:lnTo>
                    <a:pt x="322" y="35"/>
                  </a:lnTo>
                  <a:lnTo>
                    <a:pt x="322" y="35"/>
                  </a:lnTo>
                  <a:lnTo>
                    <a:pt x="322" y="35"/>
                  </a:lnTo>
                  <a:lnTo>
                    <a:pt x="322" y="35"/>
                  </a:lnTo>
                  <a:lnTo>
                    <a:pt x="319" y="35"/>
                  </a:lnTo>
                  <a:lnTo>
                    <a:pt x="312" y="33"/>
                  </a:lnTo>
                  <a:lnTo>
                    <a:pt x="310" y="33"/>
                  </a:lnTo>
                  <a:lnTo>
                    <a:pt x="310" y="33"/>
                  </a:lnTo>
                  <a:lnTo>
                    <a:pt x="308" y="35"/>
                  </a:lnTo>
                  <a:lnTo>
                    <a:pt x="308" y="35"/>
                  </a:lnTo>
                  <a:lnTo>
                    <a:pt x="305" y="35"/>
                  </a:lnTo>
                  <a:lnTo>
                    <a:pt x="303" y="35"/>
                  </a:lnTo>
                  <a:lnTo>
                    <a:pt x="303" y="35"/>
                  </a:lnTo>
                  <a:lnTo>
                    <a:pt x="300" y="35"/>
                  </a:lnTo>
                  <a:lnTo>
                    <a:pt x="300" y="35"/>
                  </a:lnTo>
                  <a:lnTo>
                    <a:pt x="300" y="35"/>
                  </a:lnTo>
                  <a:lnTo>
                    <a:pt x="300" y="33"/>
                  </a:lnTo>
                  <a:lnTo>
                    <a:pt x="298" y="30"/>
                  </a:lnTo>
                  <a:lnTo>
                    <a:pt x="298" y="30"/>
                  </a:lnTo>
                  <a:lnTo>
                    <a:pt x="296" y="26"/>
                  </a:lnTo>
                  <a:lnTo>
                    <a:pt x="293" y="26"/>
                  </a:lnTo>
                  <a:lnTo>
                    <a:pt x="293" y="26"/>
                  </a:lnTo>
                  <a:lnTo>
                    <a:pt x="284" y="23"/>
                  </a:lnTo>
                  <a:lnTo>
                    <a:pt x="274" y="21"/>
                  </a:lnTo>
                  <a:lnTo>
                    <a:pt x="270" y="18"/>
                  </a:lnTo>
                  <a:lnTo>
                    <a:pt x="263" y="14"/>
                  </a:lnTo>
                  <a:lnTo>
                    <a:pt x="263" y="11"/>
                  </a:lnTo>
                  <a:lnTo>
                    <a:pt x="260" y="11"/>
                  </a:lnTo>
                  <a:lnTo>
                    <a:pt x="258" y="11"/>
                  </a:lnTo>
                  <a:lnTo>
                    <a:pt x="258" y="11"/>
                  </a:lnTo>
                  <a:lnTo>
                    <a:pt x="256" y="9"/>
                  </a:lnTo>
                  <a:lnTo>
                    <a:pt x="256" y="9"/>
                  </a:lnTo>
                  <a:lnTo>
                    <a:pt x="256" y="11"/>
                  </a:lnTo>
                  <a:lnTo>
                    <a:pt x="256" y="11"/>
                  </a:lnTo>
                  <a:lnTo>
                    <a:pt x="253" y="11"/>
                  </a:lnTo>
                  <a:lnTo>
                    <a:pt x="253" y="11"/>
                  </a:lnTo>
                  <a:lnTo>
                    <a:pt x="251" y="11"/>
                  </a:lnTo>
                  <a:lnTo>
                    <a:pt x="251" y="11"/>
                  </a:lnTo>
                  <a:lnTo>
                    <a:pt x="251" y="11"/>
                  </a:lnTo>
                  <a:lnTo>
                    <a:pt x="248" y="11"/>
                  </a:lnTo>
                  <a:lnTo>
                    <a:pt x="248" y="11"/>
                  </a:lnTo>
                  <a:lnTo>
                    <a:pt x="246" y="11"/>
                  </a:lnTo>
                  <a:lnTo>
                    <a:pt x="246" y="11"/>
                  </a:lnTo>
                  <a:lnTo>
                    <a:pt x="246" y="14"/>
                  </a:lnTo>
                  <a:lnTo>
                    <a:pt x="244" y="14"/>
                  </a:lnTo>
                  <a:lnTo>
                    <a:pt x="241" y="14"/>
                  </a:lnTo>
                  <a:lnTo>
                    <a:pt x="239" y="14"/>
                  </a:lnTo>
                  <a:lnTo>
                    <a:pt x="239" y="11"/>
                  </a:lnTo>
                  <a:lnTo>
                    <a:pt x="234" y="11"/>
                  </a:lnTo>
                  <a:lnTo>
                    <a:pt x="234" y="11"/>
                  </a:lnTo>
                  <a:lnTo>
                    <a:pt x="232" y="11"/>
                  </a:lnTo>
                  <a:lnTo>
                    <a:pt x="232" y="11"/>
                  </a:lnTo>
                  <a:lnTo>
                    <a:pt x="229" y="11"/>
                  </a:lnTo>
                  <a:lnTo>
                    <a:pt x="227" y="9"/>
                  </a:lnTo>
                  <a:lnTo>
                    <a:pt x="225" y="7"/>
                  </a:lnTo>
                  <a:lnTo>
                    <a:pt x="225" y="7"/>
                  </a:lnTo>
                  <a:lnTo>
                    <a:pt x="220" y="7"/>
                  </a:lnTo>
                  <a:lnTo>
                    <a:pt x="218" y="7"/>
                  </a:lnTo>
                  <a:lnTo>
                    <a:pt x="215" y="7"/>
                  </a:lnTo>
                  <a:lnTo>
                    <a:pt x="206" y="2"/>
                  </a:lnTo>
                  <a:lnTo>
                    <a:pt x="203" y="0"/>
                  </a:lnTo>
                  <a:lnTo>
                    <a:pt x="201" y="0"/>
                  </a:lnTo>
                  <a:lnTo>
                    <a:pt x="199" y="0"/>
                  </a:lnTo>
                  <a:lnTo>
                    <a:pt x="196" y="0"/>
                  </a:lnTo>
                  <a:lnTo>
                    <a:pt x="194" y="2"/>
                  </a:lnTo>
                  <a:lnTo>
                    <a:pt x="194" y="2"/>
                  </a:lnTo>
                  <a:lnTo>
                    <a:pt x="194" y="4"/>
                  </a:lnTo>
                  <a:lnTo>
                    <a:pt x="194" y="7"/>
                  </a:lnTo>
                  <a:lnTo>
                    <a:pt x="192" y="9"/>
                  </a:lnTo>
                  <a:lnTo>
                    <a:pt x="192" y="9"/>
                  </a:lnTo>
                  <a:lnTo>
                    <a:pt x="189" y="9"/>
                  </a:lnTo>
                  <a:lnTo>
                    <a:pt x="187" y="9"/>
                  </a:lnTo>
                  <a:lnTo>
                    <a:pt x="187" y="7"/>
                  </a:lnTo>
                  <a:lnTo>
                    <a:pt x="187" y="7"/>
                  </a:lnTo>
                  <a:lnTo>
                    <a:pt x="187" y="7"/>
                  </a:lnTo>
                  <a:lnTo>
                    <a:pt x="187" y="7"/>
                  </a:lnTo>
                  <a:lnTo>
                    <a:pt x="184" y="7"/>
                  </a:lnTo>
                  <a:lnTo>
                    <a:pt x="184" y="7"/>
                  </a:lnTo>
                  <a:lnTo>
                    <a:pt x="182" y="7"/>
                  </a:lnTo>
                  <a:lnTo>
                    <a:pt x="182" y="7"/>
                  </a:lnTo>
                  <a:lnTo>
                    <a:pt x="180" y="7"/>
                  </a:lnTo>
                  <a:lnTo>
                    <a:pt x="175" y="7"/>
                  </a:lnTo>
                  <a:lnTo>
                    <a:pt x="175" y="7"/>
                  </a:lnTo>
                  <a:lnTo>
                    <a:pt x="170" y="7"/>
                  </a:lnTo>
                  <a:lnTo>
                    <a:pt x="170" y="7"/>
                  </a:lnTo>
                  <a:lnTo>
                    <a:pt x="168" y="7"/>
                  </a:lnTo>
                  <a:lnTo>
                    <a:pt x="166" y="7"/>
                  </a:lnTo>
                  <a:lnTo>
                    <a:pt x="163" y="7"/>
                  </a:lnTo>
                  <a:lnTo>
                    <a:pt x="161" y="4"/>
                  </a:lnTo>
                  <a:lnTo>
                    <a:pt x="158" y="4"/>
                  </a:lnTo>
                  <a:lnTo>
                    <a:pt x="154" y="7"/>
                  </a:lnTo>
                  <a:lnTo>
                    <a:pt x="151" y="7"/>
                  </a:lnTo>
                  <a:lnTo>
                    <a:pt x="144" y="4"/>
                  </a:lnTo>
                  <a:lnTo>
                    <a:pt x="140" y="4"/>
                  </a:lnTo>
                  <a:lnTo>
                    <a:pt x="140" y="4"/>
                  </a:lnTo>
                  <a:lnTo>
                    <a:pt x="137" y="4"/>
                  </a:lnTo>
                  <a:lnTo>
                    <a:pt x="135" y="4"/>
                  </a:lnTo>
                  <a:lnTo>
                    <a:pt x="132" y="4"/>
                  </a:lnTo>
                  <a:lnTo>
                    <a:pt x="130" y="4"/>
                  </a:lnTo>
                  <a:lnTo>
                    <a:pt x="128" y="4"/>
                  </a:lnTo>
                  <a:lnTo>
                    <a:pt x="128" y="7"/>
                  </a:lnTo>
                  <a:lnTo>
                    <a:pt x="123" y="9"/>
                  </a:lnTo>
                  <a:lnTo>
                    <a:pt x="118" y="14"/>
                  </a:lnTo>
                  <a:lnTo>
                    <a:pt x="118" y="14"/>
                  </a:lnTo>
                  <a:lnTo>
                    <a:pt x="116" y="14"/>
                  </a:lnTo>
                  <a:lnTo>
                    <a:pt x="113" y="14"/>
                  </a:lnTo>
                  <a:lnTo>
                    <a:pt x="113" y="14"/>
                  </a:lnTo>
                  <a:lnTo>
                    <a:pt x="90" y="26"/>
                  </a:lnTo>
                  <a:lnTo>
                    <a:pt x="83" y="28"/>
                  </a:lnTo>
                  <a:lnTo>
                    <a:pt x="80" y="30"/>
                  </a:lnTo>
                  <a:lnTo>
                    <a:pt x="80" y="33"/>
                  </a:lnTo>
                  <a:lnTo>
                    <a:pt x="78" y="37"/>
                  </a:lnTo>
                  <a:lnTo>
                    <a:pt x="78" y="42"/>
                  </a:lnTo>
                  <a:lnTo>
                    <a:pt x="78" y="49"/>
                  </a:lnTo>
                  <a:lnTo>
                    <a:pt x="76" y="52"/>
                  </a:lnTo>
                  <a:lnTo>
                    <a:pt x="73" y="54"/>
                  </a:lnTo>
                  <a:lnTo>
                    <a:pt x="71" y="61"/>
                  </a:lnTo>
                  <a:lnTo>
                    <a:pt x="71" y="66"/>
                  </a:lnTo>
                  <a:lnTo>
                    <a:pt x="68" y="68"/>
                  </a:lnTo>
                  <a:lnTo>
                    <a:pt x="59" y="73"/>
                  </a:lnTo>
                  <a:lnTo>
                    <a:pt x="52" y="75"/>
                  </a:lnTo>
                  <a:lnTo>
                    <a:pt x="52" y="78"/>
                  </a:lnTo>
                  <a:lnTo>
                    <a:pt x="52" y="78"/>
                  </a:lnTo>
                  <a:lnTo>
                    <a:pt x="52" y="80"/>
                  </a:lnTo>
                  <a:lnTo>
                    <a:pt x="47" y="94"/>
                  </a:lnTo>
                  <a:lnTo>
                    <a:pt x="47" y="99"/>
                  </a:lnTo>
                  <a:lnTo>
                    <a:pt x="45" y="106"/>
                  </a:lnTo>
                  <a:lnTo>
                    <a:pt x="42" y="108"/>
                  </a:lnTo>
                  <a:lnTo>
                    <a:pt x="42" y="116"/>
                  </a:lnTo>
                  <a:lnTo>
                    <a:pt x="42" y="120"/>
                  </a:lnTo>
                  <a:lnTo>
                    <a:pt x="40" y="123"/>
                  </a:lnTo>
                  <a:lnTo>
                    <a:pt x="35" y="125"/>
                  </a:lnTo>
                  <a:lnTo>
                    <a:pt x="35" y="127"/>
                  </a:lnTo>
                  <a:lnTo>
                    <a:pt x="33" y="127"/>
                  </a:lnTo>
                  <a:lnTo>
                    <a:pt x="31" y="130"/>
                  </a:lnTo>
                  <a:lnTo>
                    <a:pt x="31" y="130"/>
                  </a:lnTo>
                  <a:lnTo>
                    <a:pt x="28" y="130"/>
                  </a:lnTo>
                  <a:lnTo>
                    <a:pt x="26" y="132"/>
                  </a:lnTo>
                  <a:lnTo>
                    <a:pt x="24" y="134"/>
                  </a:lnTo>
                  <a:lnTo>
                    <a:pt x="24" y="137"/>
                  </a:lnTo>
                  <a:lnTo>
                    <a:pt x="24" y="139"/>
                  </a:lnTo>
                  <a:lnTo>
                    <a:pt x="24" y="142"/>
                  </a:lnTo>
                  <a:lnTo>
                    <a:pt x="24" y="144"/>
                  </a:lnTo>
                  <a:lnTo>
                    <a:pt x="26" y="146"/>
                  </a:lnTo>
                  <a:lnTo>
                    <a:pt x="26" y="149"/>
                  </a:lnTo>
                  <a:lnTo>
                    <a:pt x="28" y="151"/>
                  </a:lnTo>
                  <a:lnTo>
                    <a:pt x="28" y="153"/>
                  </a:lnTo>
                  <a:lnTo>
                    <a:pt x="28" y="156"/>
                  </a:lnTo>
                  <a:lnTo>
                    <a:pt x="28" y="158"/>
                  </a:lnTo>
                  <a:lnTo>
                    <a:pt x="26" y="161"/>
                  </a:lnTo>
                  <a:lnTo>
                    <a:pt x="24" y="165"/>
                  </a:lnTo>
                  <a:lnTo>
                    <a:pt x="24" y="168"/>
                  </a:lnTo>
                  <a:lnTo>
                    <a:pt x="24" y="170"/>
                  </a:lnTo>
                  <a:lnTo>
                    <a:pt x="24" y="175"/>
                  </a:lnTo>
                  <a:lnTo>
                    <a:pt x="24" y="179"/>
                  </a:lnTo>
                  <a:lnTo>
                    <a:pt x="21" y="187"/>
                  </a:lnTo>
                  <a:lnTo>
                    <a:pt x="19" y="191"/>
                  </a:lnTo>
                  <a:lnTo>
                    <a:pt x="16" y="194"/>
                  </a:lnTo>
                  <a:lnTo>
                    <a:pt x="16" y="196"/>
                  </a:lnTo>
                  <a:lnTo>
                    <a:pt x="14" y="210"/>
                  </a:lnTo>
                  <a:lnTo>
                    <a:pt x="12" y="213"/>
                  </a:lnTo>
                  <a:lnTo>
                    <a:pt x="12" y="215"/>
                  </a:lnTo>
                  <a:lnTo>
                    <a:pt x="12" y="217"/>
                  </a:lnTo>
                  <a:lnTo>
                    <a:pt x="14" y="217"/>
                  </a:lnTo>
                  <a:lnTo>
                    <a:pt x="14" y="222"/>
                  </a:lnTo>
                  <a:lnTo>
                    <a:pt x="16" y="224"/>
                  </a:lnTo>
                  <a:lnTo>
                    <a:pt x="14" y="224"/>
                  </a:lnTo>
                  <a:lnTo>
                    <a:pt x="12" y="227"/>
                  </a:lnTo>
                  <a:lnTo>
                    <a:pt x="12" y="229"/>
                  </a:lnTo>
                  <a:lnTo>
                    <a:pt x="9" y="234"/>
                  </a:lnTo>
                  <a:lnTo>
                    <a:pt x="7" y="239"/>
                  </a:lnTo>
                  <a:lnTo>
                    <a:pt x="7" y="239"/>
                  </a:lnTo>
                  <a:lnTo>
                    <a:pt x="5" y="241"/>
                  </a:lnTo>
                  <a:lnTo>
                    <a:pt x="2" y="246"/>
                  </a:lnTo>
                  <a:lnTo>
                    <a:pt x="0" y="248"/>
                  </a:lnTo>
                  <a:lnTo>
                    <a:pt x="0" y="248"/>
                  </a:lnTo>
                  <a:lnTo>
                    <a:pt x="0" y="250"/>
                  </a:lnTo>
                  <a:lnTo>
                    <a:pt x="2" y="253"/>
                  </a:lnTo>
                  <a:lnTo>
                    <a:pt x="2" y="255"/>
                  </a:lnTo>
                  <a:lnTo>
                    <a:pt x="2" y="255"/>
                  </a:lnTo>
                  <a:lnTo>
                    <a:pt x="2" y="258"/>
                  </a:lnTo>
                  <a:lnTo>
                    <a:pt x="2" y="260"/>
                  </a:lnTo>
                  <a:lnTo>
                    <a:pt x="2" y="260"/>
                  </a:lnTo>
                  <a:lnTo>
                    <a:pt x="5" y="260"/>
                  </a:lnTo>
                  <a:lnTo>
                    <a:pt x="7" y="260"/>
                  </a:lnTo>
                  <a:lnTo>
                    <a:pt x="7" y="260"/>
                  </a:lnTo>
                  <a:lnTo>
                    <a:pt x="7" y="262"/>
                  </a:lnTo>
                  <a:lnTo>
                    <a:pt x="7" y="262"/>
                  </a:lnTo>
                  <a:lnTo>
                    <a:pt x="9" y="262"/>
                  </a:lnTo>
                  <a:lnTo>
                    <a:pt x="9" y="262"/>
                  </a:lnTo>
                  <a:lnTo>
                    <a:pt x="12" y="265"/>
                  </a:lnTo>
                  <a:lnTo>
                    <a:pt x="12" y="267"/>
                  </a:lnTo>
                  <a:lnTo>
                    <a:pt x="14" y="267"/>
                  </a:lnTo>
                  <a:lnTo>
                    <a:pt x="14" y="269"/>
                  </a:lnTo>
                  <a:lnTo>
                    <a:pt x="14" y="269"/>
                  </a:lnTo>
                  <a:lnTo>
                    <a:pt x="14" y="269"/>
                  </a:lnTo>
                  <a:lnTo>
                    <a:pt x="14" y="269"/>
                  </a:lnTo>
                  <a:lnTo>
                    <a:pt x="14" y="269"/>
                  </a:lnTo>
                  <a:lnTo>
                    <a:pt x="14" y="267"/>
                  </a:lnTo>
                  <a:lnTo>
                    <a:pt x="14" y="267"/>
                  </a:lnTo>
                  <a:lnTo>
                    <a:pt x="14" y="265"/>
                  </a:lnTo>
                  <a:lnTo>
                    <a:pt x="16" y="265"/>
                  </a:lnTo>
                  <a:lnTo>
                    <a:pt x="16" y="265"/>
                  </a:lnTo>
                  <a:lnTo>
                    <a:pt x="16" y="262"/>
                  </a:lnTo>
                  <a:lnTo>
                    <a:pt x="16" y="262"/>
                  </a:lnTo>
                  <a:lnTo>
                    <a:pt x="16" y="262"/>
                  </a:lnTo>
                  <a:lnTo>
                    <a:pt x="19" y="260"/>
                  </a:lnTo>
                  <a:lnTo>
                    <a:pt x="19" y="260"/>
                  </a:lnTo>
                  <a:lnTo>
                    <a:pt x="19" y="260"/>
                  </a:lnTo>
                  <a:lnTo>
                    <a:pt x="21" y="260"/>
                  </a:lnTo>
                  <a:lnTo>
                    <a:pt x="21" y="260"/>
                  </a:lnTo>
                  <a:lnTo>
                    <a:pt x="24" y="260"/>
                  </a:lnTo>
                  <a:lnTo>
                    <a:pt x="24" y="258"/>
                  </a:lnTo>
                  <a:lnTo>
                    <a:pt x="26" y="258"/>
                  </a:lnTo>
                  <a:lnTo>
                    <a:pt x="26" y="258"/>
                  </a:lnTo>
                  <a:lnTo>
                    <a:pt x="28" y="260"/>
                  </a:lnTo>
                  <a:lnTo>
                    <a:pt x="28" y="262"/>
                  </a:lnTo>
                  <a:lnTo>
                    <a:pt x="28" y="262"/>
                  </a:lnTo>
                  <a:lnTo>
                    <a:pt x="28" y="262"/>
                  </a:lnTo>
                  <a:lnTo>
                    <a:pt x="31" y="260"/>
                  </a:lnTo>
                  <a:lnTo>
                    <a:pt x="31" y="260"/>
                  </a:lnTo>
                  <a:lnTo>
                    <a:pt x="31" y="260"/>
                  </a:lnTo>
                  <a:lnTo>
                    <a:pt x="33" y="260"/>
                  </a:lnTo>
                  <a:lnTo>
                    <a:pt x="33" y="260"/>
                  </a:lnTo>
                  <a:lnTo>
                    <a:pt x="33" y="260"/>
                  </a:lnTo>
                  <a:lnTo>
                    <a:pt x="33" y="255"/>
                  </a:lnTo>
                  <a:lnTo>
                    <a:pt x="33" y="255"/>
                  </a:lnTo>
                  <a:lnTo>
                    <a:pt x="33" y="255"/>
                  </a:lnTo>
                  <a:lnTo>
                    <a:pt x="35" y="258"/>
                  </a:lnTo>
                  <a:lnTo>
                    <a:pt x="35" y="258"/>
                  </a:lnTo>
                  <a:lnTo>
                    <a:pt x="38" y="255"/>
                  </a:lnTo>
                  <a:lnTo>
                    <a:pt x="38" y="253"/>
                  </a:lnTo>
                  <a:lnTo>
                    <a:pt x="40" y="253"/>
                  </a:lnTo>
                  <a:lnTo>
                    <a:pt x="40" y="253"/>
                  </a:lnTo>
                  <a:lnTo>
                    <a:pt x="40" y="253"/>
                  </a:lnTo>
                  <a:lnTo>
                    <a:pt x="40" y="253"/>
                  </a:lnTo>
                  <a:lnTo>
                    <a:pt x="40" y="255"/>
                  </a:lnTo>
                  <a:lnTo>
                    <a:pt x="40" y="258"/>
                  </a:lnTo>
                  <a:lnTo>
                    <a:pt x="40" y="258"/>
                  </a:lnTo>
                  <a:lnTo>
                    <a:pt x="40" y="260"/>
                  </a:lnTo>
                  <a:lnTo>
                    <a:pt x="40" y="260"/>
                  </a:lnTo>
                  <a:lnTo>
                    <a:pt x="40" y="262"/>
                  </a:lnTo>
                  <a:lnTo>
                    <a:pt x="40" y="262"/>
                  </a:lnTo>
                  <a:lnTo>
                    <a:pt x="42" y="262"/>
                  </a:lnTo>
                  <a:lnTo>
                    <a:pt x="42" y="262"/>
                  </a:lnTo>
                  <a:lnTo>
                    <a:pt x="42" y="260"/>
                  </a:lnTo>
                  <a:lnTo>
                    <a:pt x="42" y="260"/>
                  </a:lnTo>
                  <a:lnTo>
                    <a:pt x="42" y="258"/>
                  </a:lnTo>
                  <a:lnTo>
                    <a:pt x="42" y="258"/>
                  </a:lnTo>
                  <a:lnTo>
                    <a:pt x="42" y="258"/>
                  </a:lnTo>
                  <a:lnTo>
                    <a:pt x="45" y="260"/>
                  </a:lnTo>
                  <a:lnTo>
                    <a:pt x="45" y="260"/>
                  </a:lnTo>
                  <a:lnTo>
                    <a:pt x="45" y="260"/>
                  </a:lnTo>
                  <a:lnTo>
                    <a:pt x="47" y="260"/>
                  </a:lnTo>
                  <a:lnTo>
                    <a:pt x="47" y="260"/>
                  </a:lnTo>
                  <a:lnTo>
                    <a:pt x="50" y="260"/>
                  </a:lnTo>
                  <a:lnTo>
                    <a:pt x="50" y="262"/>
                  </a:lnTo>
                  <a:lnTo>
                    <a:pt x="50" y="262"/>
                  </a:lnTo>
                  <a:lnTo>
                    <a:pt x="50" y="265"/>
                  </a:lnTo>
                  <a:lnTo>
                    <a:pt x="52" y="267"/>
                  </a:lnTo>
                  <a:lnTo>
                    <a:pt x="52" y="267"/>
                  </a:lnTo>
                  <a:lnTo>
                    <a:pt x="57" y="265"/>
                  </a:lnTo>
                  <a:lnTo>
                    <a:pt x="57" y="265"/>
                  </a:lnTo>
                  <a:lnTo>
                    <a:pt x="57" y="267"/>
                  </a:lnTo>
                  <a:lnTo>
                    <a:pt x="59" y="272"/>
                  </a:lnTo>
                  <a:lnTo>
                    <a:pt x="59" y="272"/>
                  </a:lnTo>
                  <a:lnTo>
                    <a:pt x="59" y="272"/>
                  </a:lnTo>
                  <a:lnTo>
                    <a:pt x="57" y="272"/>
                  </a:lnTo>
                  <a:lnTo>
                    <a:pt x="59" y="274"/>
                  </a:lnTo>
                  <a:lnTo>
                    <a:pt x="59" y="274"/>
                  </a:lnTo>
                  <a:lnTo>
                    <a:pt x="59" y="276"/>
                  </a:lnTo>
                  <a:lnTo>
                    <a:pt x="61" y="276"/>
                  </a:lnTo>
                  <a:lnTo>
                    <a:pt x="61" y="279"/>
                  </a:lnTo>
                  <a:lnTo>
                    <a:pt x="61" y="281"/>
                  </a:lnTo>
                  <a:lnTo>
                    <a:pt x="61" y="286"/>
                  </a:lnTo>
                  <a:lnTo>
                    <a:pt x="61" y="291"/>
                  </a:lnTo>
                  <a:lnTo>
                    <a:pt x="61" y="291"/>
                  </a:lnTo>
                  <a:lnTo>
                    <a:pt x="61" y="291"/>
                  </a:lnTo>
                  <a:lnTo>
                    <a:pt x="61" y="293"/>
                  </a:lnTo>
                  <a:lnTo>
                    <a:pt x="61" y="293"/>
                  </a:lnTo>
                  <a:lnTo>
                    <a:pt x="61" y="295"/>
                  </a:lnTo>
                  <a:lnTo>
                    <a:pt x="66" y="298"/>
                  </a:lnTo>
                  <a:lnTo>
                    <a:pt x="66" y="298"/>
                  </a:lnTo>
                  <a:lnTo>
                    <a:pt x="66" y="298"/>
                  </a:lnTo>
                  <a:lnTo>
                    <a:pt x="66" y="300"/>
                  </a:lnTo>
                  <a:lnTo>
                    <a:pt x="68" y="303"/>
                  </a:lnTo>
                  <a:lnTo>
                    <a:pt x="68" y="305"/>
                  </a:lnTo>
                  <a:lnTo>
                    <a:pt x="71" y="307"/>
                  </a:lnTo>
                  <a:lnTo>
                    <a:pt x="73" y="314"/>
                  </a:lnTo>
                  <a:lnTo>
                    <a:pt x="76" y="317"/>
                  </a:lnTo>
                  <a:lnTo>
                    <a:pt x="76" y="319"/>
                  </a:lnTo>
                  <a:lnTo>
                    <a:pt x="76" y="319"/>
                  </a:lnTo>
                  <a:lnTo>
                    <a:pt x="78" y="319"/>
                  </a:lnTo>
                  <a:lnTo>
                    <a:pt x="78" y="319"/>
                  </a:lnTo>
                  <a:lnTo>
                    <a:pt x="80" y="319"/>
                  </a:lnTo>
                  <a:lnTo>
                    <a:pt x="85" y="321"/>
                  </a:lnTo>
                  <a:lnTo>
                    <a:pt x="87" y="321"/>
                  </a:lnTo>
                  <a:lnTo>
                    <a:pt x="87" y="321"/>
                  </a:lnTo>
                  <a:lnTo>
                    <a:pt x="87" y="321"/>
                  </a:lnTo>
                  <a:lnTo>
                    <a:pt x="90" y="321"/>
                  </a:lnTo>
                  <a:lnTo>
                    <a:pt x="90" y="321"/>
                  </a:lnTo>
                  <a:lnTo>
                    <a:pt x="92" y="321"/>
                  </a:lnTo>
                  <a:lnTo>
                    <a:pt x="97" y="319"/>
                  </a:lnTo>
                  <a:lnTo>
                    <a:pt x="97" y="319"/>
                  </a:lnTo>
                  <a:lnTo>
                    <a:pt x="99" y="319"/>
                  </a:lnTo>
                  <a:lnTo>
                    <a:pt x="99" y="317"/>
                  </a:lnTo>
                  <a:lnTo>
                    <a:pt x="102" y="319"/>
                  </a:lnTo>
                  <a:lnTo>
                    <a:pt x="104" y="319"/>
                  </a:lnTo>
                  <a:lnTo>
                    <a:pt x="106" y="321"/>
                  </a:lnTo>
                  <a:lnTo>
                    <a:pt x="106" y="321"/>
                  </a:lnTo>
                  <a:lnTo>
                    <a:pt x="106" y="321"/>
                  </a:lnTo>
                  <a:lnTo>
                    <a:pt x="109" y="321"/>
                  </a:lnTo>
                  <a:lnTo>
                    <a:pt x="109" y="321"/>
                  </a:lnTo>
                  <a:lnTo>
                    <a:pt x="111" y="324"/>
                  </a:lnTo>
                  <a:lnTo>
                    <a:pt x="113" y="326"/>
                  </a:lnTo>
                  <a:lnTo>
                    <a:pt x="116" y="326"/>
                  </a:lnTo>
                  <a:lnTo>
                    <a:pt x="116" y="326"/>
                  </a:lnTo>
                  <a:lnTo>
                    <a:pt x="116" y="329"/>
                  </a:lnTo>
                  <a:lnTo>
                    <a:pt x="116" y="329"/>
                  </a:lnTo>
                  <a:lnTo>
                    <a:pt x="118" y="329"/>
                  </a:lnTo>
                  <a:lnTo>
                    <a:pt x="118" y="329"/>
                  </a:lnTo>
                  <a:lnTo>
                    <a:pt x="118" y="329"/>
                  </a:lnTo>
                  <a:lnTo>
                    <a:pt x="121" y="329"/>
                  </a:lnTo>
                  <a:lnTo>
                    <a:pt x="123" y="329"/>
                  </a:lnTo>
                  <a:lnTo>
                    <a:pt x="128" y="329"/>
                  </a:lnTo>
                  <a:lnTo>
                    <a:pt x="128" y="329"/>
                  </a:lnTo>
                  <a:lnTo>
                    <a:pt x="128" y="329"/>
                  </a:lnTo>
                  <a:lnTo>
                    <a:pt x="130" y="329"/>
                  </a:lnTo>
                  <a:lnTo>
                    <a:pt x="130" y="329"/>
                  </a:lnTo>
                  <a:lnTo>
                    <a:pt x="130" y="329"/>
                  </a:lnTo>
                  <a:lnTo>
                    <a:pt x="130" y="329"/>
                  </a:lnTo>
                  <a:lnTo>
                    <a:pt x="132" y="329"/>
                  </a:lnTo>
                  <a:lnTo>
                    <a:pt x="135" y="329"/>
                  </a:lnTo>
                  <a:lnTo>
                    <a:pt x="137" y="329"/>
                  </a:lnTo>
                  <a:lnTo>
                    <a:pt x="137" y="326"/>
                  </a:lnTo>
                  <a:lnTo>
                    <a:pt x="140" y="326"/>
                  </a:lnTo>
                  <a:lnTo>
                    <a:pt x="140" y="326"/>
                  </a:lnTo>
                  <a:lnTo>
                    <a:pt x="142" y="326"/>
                  </a:lnTo>
                  <a:lnTo>
                    <a:pt x="154" y="331"/>
                  </a:lnTo>
                  <a:lnTo>
                    <a:pt x="154" y="331"/>
                  </a:lnTo>
                  <a:lnTo>
                    <a:pt x="154" y="331"/>
                  </a:lnTo>
                  <a:lnTo>
                    <a:pt x="156" y="331"/>
                  </a:lnTo>
                  <a:lnTo>
                    <a:pt x="156" y="331"/>
                  </a:lnTo>
                  <a:lnTo>
                    <a:pt x="156" y="333"/>
                  </a:lnTo>
                  <a:lnTo>
                    <a:pt x="163" y="331"/>
                  </a:lnTo>
                  <a:lnTo>
                    <a:pt x="166" y="333"/>
                  </a:lnTo>
                  <a:lnTo>
                    <a:pt x="168" y="333"/>
                  </a:lnTo>
                  <a:lnTo>
                    <a:pt x="170" y="333"/>
                  </a:lnTo>
                  <a:lnTo>
                    <a:pt x="170" y="336"/>
                  </a:lnTo>
                  <a:lnTo>
                    <a:pt x="175" y="333"/>
                  </a:lnTo>
                  <a:lnTo>
                    <a:pt x="177" y="336"/>
                  </a:lnTo>
                  <a:lnTo>
                    <a:pt x="180" y="336"/>
                  </a:lnTo>
                  <a:lnTo>
                    <a:pt x="180" y="336"/>
                  </a:lnTo>
                  <a:lnTo>
                    <a:pt x="182" y="336"/>
                  </a:lnTo>
                  <a:lnTo>
                    <a:pt x="184" y="336"/>
                  </a:lnTo>
                  <a:lnTo>
                    <a:pt x="187" y="336"/>
                  </a:lnTo>
                  <a:lnTo>
                    <a:pt x="187" y="336"/>
                  </a:lnTo>
                  <a:lnTo>
                    <a:pt x="189" y="336"/>
                  </a:lnTo>
                  <a:lnTo>
                    <a:pt x="189" y="336"/>
                  </a:lnTo>
                  <a:lnTo>
                    <a:pt x="192" y="336"/>
                  </a:lnTo>
                  <a:lnTo>
                    <a:pt x="192" y="336"/>
                  </a:lnTo>
                  <a:lnTo>
                    <a:pt x="196" y="338"/>
                  </a:lnTo>
                  <a:lnTo>
                    <a:pt x="196" y="340"/>
                  </a:lnTo>
                  <a:lnTo>
                    <a:pt x="196" y="340"/>
                  </a:lnTo>
                  <a:lnTo>
                    <a:pt x="196" y="340"/>
                  </a:lnTo>
                  <a:lnTo>
                    <a:pt x="196" y="343"/>
                  </a:lnTo>
                  <a:lnTo>
                    <a:pt x="199" y="343"/>
                  </a:lnTo>
                  <a:lnTo>
                    <a:pt x="203" y="345"/>
                  </a:lnTo>
                  <a:lnTo>
                    <a:pt x="203" y="348"/>
                  </a:lnTo>
                  <a:lnTo>
                    <a:pt x="203" y="348"/>
                  </a:lnTo>
                  <a:lnTo>
                    <a:pt x="206" y="348"/>
                  </a:lnTo>
                  <a:lnTo>
                    <a:pt x="206" y="348"/>
                  </a:lnTo>
                  <a:lnTo>
                    <a:pt x="208" y="348"/>
                  </a:lnTo>
                  <a:lnTo>
                    <a:pt x="211" y="348"/>
                  </a:lnTo>
                  <a:lnTo>
                    <a:pt x="215" y="350"/>
                  </a:lnTo>
                  <a:lnTo>
                    <a:pt x="229" y="350"/>
                  </a:lnTo>
                  <a:lnTo>
                    <a:pt x="229" y="350"/>
                  </a:lnTo>
                  <a:lnTo>
                    <a:pt x="229" y="350"/>
                  </a:lnTo>
                  <a:lnTo>
                    <a:pt x="232" y="348"/>
                  </a:lnTo>
                  <a:lnTo>
                    <a:pt x="232" y="348"/>
                  </a:lnTo>
                  <a:lnTo>
                    <a:pt x="232" y="348"/>
                  </a:lnTo>
                  <a:lnTo>
                    <a:pt x="234" y="348"/>
                  </a:lnTo>
                  <a:lnTo>
                    <a:pt x="234" y="348"/>
                  </a:lnTo>
                  <a:lnTo>
                    <a:pt x="234" y="348"/>
                  </a:lnTo>
                  <a:lnTo>
                    <a:pt x="234" y="350"/>
                  </a:lnTo>
                  <a:lnTo>
                    <a:pt x="234" y="350"/>
                  </a:lnTo>
                  <a:lnTo>
                    <a:pt x="237" y="350"/>
                  </a:lnTo>
                  <a:lnTo>
                    <a:pt x="244" y="350"/>
                  </a:lnTo>
                  <a:lnTo>
                    <a:pt x="244" y="350"/>
                  </a:lnTo>
                  <a:lnTo>
                    <a:pt x="246" y="350"/>
                  </a:lnTo>
                  <a:lnTo>
                    <a:pt x="246" y="350"/>
                  </a:lnTo>
                  <a:lnTo>
                    <a:pt x="246" y="350"/>
                  </a:lnTo>
                  <a:lnTo>
                    <a:pt x="246" y="350"/>
                  </a:lnTo>
                  <a:lnTo>
                    <a:pt x="246" y="350"/>
                  </a:lnTo>
                  <a:lnTo>
                    <a:pt x="246" y="352"/>
                  </a:lnTo>
                  <a:lnTo>
                    <a:pt x="246" y="352"/>
                  </a:lnTo>
                  <a:lnTo>
                    <a:pt x="246" y="352"/>
                  </a:lnTo>
                  <a:lnTo>
                    <a:pt x="246" y="352"/>
                  </a:lnTo>
                  <a:lnTo>
                    <a:pt x="246" y="352"/>
                  </a:lnTo>
                  <a:lnTo>
                    <a:pt x="248" y="352"/>
                  </a:lnTo>
                  <a:lnTo>
                    <a:pt x="248" y="355"/>
                  </a:lnTo>
                  <a:lnTo>
                    <a:pt x="248" y="355"/>
                  </a:lnTo>
                  <a:lnTo>
                    <a:pt x="248" y="355"/>
                  </a:lnTo>
                  <a:lnTo>
                    <a:pt x="251" y="357"/>
                  </a:lnTo>
                  <a:lnTo>
                    <a:pt x="251" y="357"/>
                  </a:lnTo>
                  <a:lnTo>
                    <a:pt x="251" y="357"/>
                  </a:lnTo>
                  <a:lnTo>
                    <a:pt x="251" y="359"/>
                  </a:lnTo>
                  <a:lnTo>
                    <a:pt x="251" y="357"/>
                  </a:lnTo>
                  <a:lnTo>
                    <a:pt x="253" y="357"/>
                  </a:lnTo>
                  <a:lnTo>
                    <a:pt x="253" y="357"/>
                  </a:lnTo>
                  <a:lnTo>
                    <a:pt x="253" y="357"/>
                  </a:lnTo>
                  <a:lnTo>
                    <a:pt x="253" y="355"/>
                  </a:lnTo>
                  <a:lnTo>
                    <a:pt x="258" y="355"/>
                  </a:lnTo>
                  <a:lnTo>
                    <a:pt x="260" y="355"/>
                  </a:lnTo>
                  <a:lnTo>
                    <a:pt x="260" y="355"/>
                  </a:lnTo>
                  <a:lnTo>
                    <a:pt x="263" y="355"/>
                  </a:lnTo>
                  <a:lnTo>
                    <a:pt x="265" y="352"/>
                  </a:lnTo>
                  <a:lnTo>
                    <a:pt x="265" y="350"/>
                  </a:lnTo>
                  <a:lnTo>
                    <a:pt x="265" y="348"/>
                  </a:lnTo>
                  <a:lnTo>
                    <a:pt x="265" y="348"/>
                  </a:lnTo>
                  <a:lnTo>
                    <a:pt x="265" y="348"/>
                  </a:lnTo>
                  <a:lnTo>
                    <a:pt x="265" y="345"/>
                  </a:lnTo>
                  <a:lnTo>
                    <a:pt x="263" y="340"/>
                  </a:lnTo>
                  <a:lnTo>
                    <a:pt x="263" y="340"/>
                  </a:lnTo>
                  <a:lnTo>
                    <a:pt x="263" y="340"/>
                  </a:lnTo>
                  <a:lnTo>
                    <a:pt x="263" y="338"/>
                  </a:lnTo>
                  <a:lnTo>
                    <a:pt x="263" y="338"/>
                  </a:lnTo>
                  <a:lnTo>
                    <a:pt x="263" y="338"/>
                  </a:lnTo>
                  <a:lnTo>
                    <a:pt x="263" y="338"/>
                  </a:lnTo>
                  <a:lnTo>
                    <a:pt x="263" y="336"/>
                  </a:lnTo>
                  <a:lnTo>
                    <a:pt x="260" y="336"/>
                  </a:lnTo>
                  <a:lnTo>
                    <a:pt x="260" y="336"/>
                  </a:lnTo>
                  <a:lnTo>
                    <a:pt x="260" y="336"/>
                  </a:lnTo>
                  <a:lnTo>
                    <a:pt x="260" y="333"/>
                  </a:lnTo>
                  <a:lnTo>
                    <a:pt x="263" y="333"/>
                  </a:lnTo>
                  <a:lnTo>
                    <a:pt x="263" y="333"/>
                  </a:lnTo>
                  <a:lnTo>
                    <a:pt x="263" y="331"/>
                  </a:lnTo>
                  <a:lnTo>
                    <a:pt x="263" y="331"/>
                  </a:lnTo>
                  <a:lnTo>
                    <a:pt x="265" y="331"/>
                  </a:lnTo>
                  <a:lnTo>
                    <a:pt x="265" y="329"/>
                  </a:lnTo>
                  <a:lnTo>
                    <a:pt x="265" y="329"/>
                  </a:lnTo>
                  <a:lnTo>
                    <a:pt x="265" y="326"/>
                  </a:lnTo>
                  <a:lnTo>
                    <a:pt x="265" y="326"/>
                  </a:lnTo>
                  <a:lnTo>
                    <a:pt x="265" y="326"/>
                  </a:lnTo>
                  <a:lnTo>
                    <a:pt x="267" y="326"/>
                  </a:lnTo>
                  <a:lnTo>
                    <a:pt x="267" y="324"/>
                  </a:lnTo>
                  <a:lnTo>
                    <a:pt x="267" y="324"/>
                  </a:lnTo>
                  <a:lnTo>
                    <a:pt x="270" y="324"/>
                  </a:lnTo>
                  <a:lnTo>
                    <a:pt x="274" y="321"/>
                  </a:lnTo>
                  <a:lnTo>
                    <a:pt x="274" y="321"/>
                  </a:lnTo>
                  <a:lnTo>
                    <a:pt x="274" y="321"/>
                  </a:lnTo>
                  <a:lnTo>
                    <a:pt x="274" y="321"/>
                  </a:lnTo>
                  <a:lnTo>
                    <a:pt x="277" y="319"/>
                  </a:lnTo>
                  <a:lnTo>
                    <a:pt x="277" y="319"/>
                  </a:lnTo>
                  <a:lnTo>
                    <a:pt x="277" y="317"/>
                  </a:lnTo>
                  <a:lnTo>
                    <a:pt x="279" y="317"/>
                  </a:lnTo>
                  <a:lnTo>
                    <a:pt x="279" y="317"/>
                  </a:lnTo>
                  <a:lnTo>
                    <a:pt x="279" y="317"/>
                  </a:lnTo>
                  <a:lnTo>
                    <a:pt x="279" y="317"/>
                  </a:lnTo>
                  <a:lnTo>
                    <a:pt x="279" y="319"/>
                  </a:lnTo>
                  <a:lnTo>
                    <a:pt x="279" y="319"/>
                  </a:lnTo>
                  <a:lnTo>
                    <a:pt x="282" y="319"/>
                  </a:lnTo>
                  <a:lnTo>
                    <a:pt x="282" y="319"/>
                  </a:lnTo>
                  <a:lnTo>
                    <a:pt x="282" y="317"/>
                  </a:lnTo>
                  <a:lnTo>
                    <a:pt x="284" y="317"/>
                  </a:lnTo>
                  <a:lnTo>
                    <a:pt x="284" y="317"/>
                  </a:lnTo>
                  <a:lnTo>
                    <a:pt x="284" y="317"/>
                  </a:lnTo>
                  <a:lnTo>
                    <a:pt x="284" y="317"/>
                  </a:lnTo>
                  <a:lnTo>
                    <a:pt x="284" y="317"/>
                  </a:lnTo>
                  <a:lnTo>
                    <a:pt x="284" y="319"/>
                  </a:lnTo>
                  <a:lnTo>
                    <a:pt x="286" y="319"/>
                  </a:lnTo>
                  <a:lnTo>
                    <a:pt x="286" y="319"/>
                  </a:lnTo>
                  <a:lnTo>
                    <a:pt x="286" y="319"/>
                  </a:lnTo>
                  <a:lnTo>
                    <a:pt x="286" y="319"/>
                  </a:lnTo>
                  <a:lnTo>
                    <a:pt x="286" y="319"/>
                  </a:lnTo>
                  <a:lnTo>
                    <a:pt x="289" y="319"/>
                  </a:lnTo>
                  <a:lnTo>
                    <a:pt x="289" y="319"/>
                  </a:lnTo>
                  <a:lnTo>
                    <a:pt x="289" y="319"/>
                  </a:lnTo>
                  <a:lnTo>
                    <a:pt x="289" y="319"/>
                  </a:lnTo>
                  <a:lnTo>
                    <a:pt x="291" y="319"/>
                  </a:lnTo>
                  <a:lnTo>
                    <a:pt x="291" y="319"/>
                  </a:lnTo>
                  <a:lnTo>
                    <a:pt x="291" y="319"/>
                  </a:lnTo>
                  <a:lnTo>
                    <a:pt x="291" y="319"/>
                  </a:lnTo>
                  <a:lnTo>
                    <a:pt x="291" y="319"/>
                  </a:lnTo>
                  <a:lnTo>
                    <a:pt x="291" y="321"/>
                  </a:lnTo>
                  <a:lnTo>
                    <a:pt x="291" y="321"/>
                  </a:lnTo>
                  <a:lnTo>
                    <a:pt x="291" y="321"/>
                  </a:lnTo>
                  <a:lnTo>
                    <a:pt x="291" y="321"/>
                  </a:lnTo>
                  <a:lnTo>
                    <a:pt x="293" y="321"/>
                  </a:lnTo>
                  <a:lnTo>
                    <a:pt x="293" y="319"/>
                  </a:lnTo>
                  <a:lnTo>
                    <a:pt x="293" y="319"/>
                  </a:lnTo>
                  <a:lnTo>
                    <a:pt x="293" y="319"/>
                  </a:lnTo>
                  <a:lnTo>
                    <a:pt x="293" y="319"/>
                  </a:lnTo>
                  <a:lnTo>
                    <a:pt x="296" y="319"/>
                  </a:lnTo>
                  <a:lnTo>
                    <a:pt x="296" y="319"/>
                  </a:lnTo>
                  <a:lnTo>
                    <a:pt x="296" y="319"/>
                  </a:lnTo>
                  <a:lnTo>
                    <a:pt x="296" y="319"/>
                  </a:lnTo>
                  <a:lnTo>
                    <a:pt x="296" y="319"/>
                  </a:lnTo>
                  <a:lnTo>
                    <a:pt x="298" y="319"/>
                  </a:lnTo>
                  <a:lnTo>
                    <a:pt x="300" y="317"/>
                  </a:lnTo>
                  <a:lnTo>
                    <a:pt x="300" y="317"/>
                  </a:lnTo>
                  <a:lnTo>
                    <a:pt x="300" y="317"/>
                  </a:lnTo>
                  <a:lnTo>
                    <a:pt x="303" y="317"/>
                  </a:lnTo>
                  <a:lnTo>
                    <a:pt x="303" y="317"/>
                  </a:lnTo>
                  <a:lnTo>
                    <a:pt x="303" y="317"/>
                  </a:lnTo>
                  <a:lnTo>
                    <a:pt x="303" y="317"/>
                  </a:lnTo>
                  <a:lnTo>
                    <a:pt x="305" y="317"/>
                  </a:lnTo>
                  <a:lnTo>
                    <a:pt x="305" y="317"/>
                  </a:lnTo>
                  <a:lnTo>
                    <a:pt x="305" y="317"/>
                  </a:lnTo>
                  <a:lnTo>
                    <a:pt x="305" y="317"/>
                  </a:lnTo>
                  <a:lnTo>
                    <a:pt x="305" y="314"/>
                  </a:lnTo>
                  <a:lnTo>
                    <a:pt x="305" y="314"/>
                  </a:lnTo>
                  <a:lnTo>
                    <a:pt x="308" y="312"/>
                  </a:lnTo>
                  <a:lnTo>
                    <a:pt x="310" y="310"/>
                  </a:lnTo>
                  <a:lnTo>
                    <a:pt x="310" y="310"/>
                  </a:lnTo>
                  <a:lnTo>
                    <a:pt x="310" y="307"/>
                  </a:lnTo>
                  <a:lnTo>
                    <a:pt x="312" y="303"/>
                  </a:lnTo>
                  <a:lnTo>
                    <a:pt x="312" y="303"/>
                  </a:lnTo>
                  <a:lnTo>
                    <a:pt x="312" y="303"/>
                  </a:lnTo>
                  <a:lnTo>
                    <a:pt x="315" y="303"/>
                  </a:lnTo>
                  <a:lnTo>
                    <a:pt x="317" y="300"/>
                  </a:lnTo>
                  <a:lnTo>
                    <a:pt x="317" y="300"/>
                  </a:lnTo>
                  <a:lnTo>
                    <a:pt x="319" y="300"/>
                  </a:lnTo>
                  <a:lnTo>
                    <a:pt x="319" y="300"/>
                  </a:lnTo>
                  <a:lnTo>
                    <a:pt x="319" y="300"/>
                  </a:lnTo>
                  <a:lnTo>
                    <a:pt x="317" y="300"/>
                  </a:lnTo>
                  <a:lnTo>
                    <a:pt x="317" y="298"/>
                  </a:lnTo>
                  <a:lnTo>
                    <a:pt x="317" y="298"/>
                  </a:lnTo>
                  <a:lnTo>
                    <a:pt x="317" y="298"/>
                  </a:lnTo>
                  <a:lnTo>
                    <a:pt x="315" y="298"/>
                  </a:lnTo>
                  <a:lnTo>
                    <a:pt x="317" y="298"/>
                  </a:lnTo>
                  <a:lnTo>
                    <a:pt x="317" y="298"/>
                  </a:lnTo>
                  <a:lnTo>
                    <a:pt x="317" y="298"/>
                  </a:lnTo>
                  <a:lnTo>
                    <a:pt x="317" y="298"/>
                  </a:lnTo>
                  <a:lnTo>
                    <a:pt x="319" y="298"/>
                  </a:lnTo>
                  <a:lnTo>
                    <a:pt x="319" y="298"/>
                  </a:lnTo>
                  <a:lnTo>
                    <a:pt x="319" y="298"/>
                  </a:lnTo>
                  <a:lnTo>
                    <a:pt x="324" y="298"/>
                  </a:lnTo>
                  <a:lnTo>
                    <a:pt x="327" y="300"/>
                  </a:lnTo>
                  <a:lnTo>
                    <a:pt x="327" y="300"/>
                  </a:lnTo>
                  <a:lnTo>
                    <a:pt x="327" y="300"/>
                  </a:lnTo>
                  <a:lnTo>
                    <a:pt x="327" y="300"/>
                  </a:lnTo>
                  <a:lnTo>
                    <a:pt x="327" y="300"/>
                  </a:lnTo>
                  <a:lnTo>
                    <a:pt x="329" y="300"/>
                  </a:lnTo>
                  <a:lnTo>
                    <a:pt x="329" y="303"/>
                  </a:lnTo>
                  <a:lnTo>
                    <a:pt x="329" y="303"/>
                  </a:lnTo>
                  <a:lnTo>
                    <a:pt x="331" y="303"/>
                  </a:lnTo>
                  <a:lnTo>
                    <a:pt x="331" y="303"/>
                  </a:lnTo>
                  <a:lnTo>
                    <a:pt x="331" y="303"/>
                  </a:lnTo>
                  <a:lnTo>
                    <a:pt x="334" y="303"/>
                  </a:lnTo>
                  <a:lnTo>
                    <a:pt x="334" y="303"/>
                  </a:lnTo>
                  <a:lnTo>
                    <a:pt x="334" y="303"/>
                  </a:lnTo>
                  <a:lnTo>
                    <a:pt x="334" y="303"/>
                  </a:lnTo>
                  <a:lnTo>
                    <a:pt x="334" y="305"/>
                  </a:lnTo>
                  <a:lnTo>
                    <a:pt x="334" y="305"/>
                  </a:lnTo>
                  <a:lnTo>
                    <a:pt x="334" y="305"/>
                  </a:lnTo>
                  <a:lnTo>
                    <a:pt x="334" y="307"/>
                  </a:lnTo>
                  <a:lnTo>
                    <a:pt x="336" y="307"/>
                  </a:lnTo>
                  <a:lnTo>
                    <a:pt x="336" y="307"/>
                  </a:lnTo>
                  <a:lnTo>
                    <a:pt x="336" y="307"/>
                  </a:lnTo>
                  <a:lnTo>
                    <a:pt x="336" y="305"/>
                  </a:lnTo>
                  <a:lnTo>
                    <a:pt x="336" y="305"/>
                  </a:lnTo>
                  <a:lnTo>
                    <a:pt x="336" y="305"/>
                  </a:lnTo>
                  <a:lnTo>
                    <a:pt x="336" y="305"/>
                  </a:lnTo>
                  <a:lnTo>
                    <a:pt x="336" y="305"/>
                  </a:lnTo>
                  <a:lnTo>
                    <a:pt x="336" y="303"/>
                  </a:lnTo>
                  <a:lnTo>
                    <a:pt x="336" y="303"/>
                  </a:lnTo>
                  <a:lnTo>
                    <a:pt x="336" y="303"/>
                  </a:lnTo>
                  <a:lnTo>
                    <a:pt x="338" y="303"/>
                  </a:lnTo>
                  <a:lnTo>
                    <a:pt x="338" y="303"/>
                  </a:lnTo>
                  <a:lnTo>
                    <a:pt x="338" y="300"/>
                  </a:lnTo>
                  <a:lnTo>
                    <a:pt x="338" y="300"/>
                  </a:lnTo>
                  <a:lnTo>
                    <a:pt x="341" y="300"/>
                  </a:lnTo>
                  <a:lnTo>
                    <a:pt x="341" y="300"/>
                  </a:lnTo>
                  <a:lnTo>
                    <a:pt x="343" y="300"/>
                  </a:lnTo>
                  <a:lnTo>
                    <a:pt x="343" y="300"/>
                  </a:lnTo>
                  <a:lnTo>
                    <a:pt x="345" y="300"/>
                  </a:lnTo>
                  <a:lnTo>
                    <a:pt x="345" y="300"/>
                  </a:lnTo>
                  <a:lnTo>
                    <a:pt x="345" y="300"/>
                  </a:lnTo>
                  <a:lnTo>
                    <a:pt x="345" y="300"/>
                  </a:lnTo>
                  <a:lnTo>
                    <a:pt x="348" y="303"/>
                  </a:lnTo>
                  <a:lnTo>
                    <a:pt x="348" y="303"/>
                  </a:lnTo>
                  <a:lnTo>
                    <a:pt x="348" y="303"/>
                  </a:lnTo>
                  <a:lnTo>
                    <a:pt x="350" y="300"/>
                  </a:lnTo>
                  <a:lnTo>
                    <a:pt x="350" y="300"/>
                  </a:lnTo>
                  <a:lnTo>
                    <a:pt x="353" y="300"/>
                  </a:lnTo>
                  <a:lnTo>
                    <a:pt x="360" y="300"/>
                  </a:lnTo>
                  <a:lnTo>
                    <a:pt x="362" y="300"/>
                  </a:lnTo>
                  <a:lnTo>
                    <a:pt x="362" y="298"/>
                  </a:lnTo>
                  <a:lnTo>
                    <a:pt x="362" y="298"/>
                  </a:lnTo>
                  <a:lnTo>
                    <a:pt x="364" y="298"/>
                  </a:lnTo>
                  <a:lnTo>
                    <a:pt x="367" y="298"/>
                  </a:lnTo>
                  <a:lnTo>
                    <a:pt x="367" y="298"/>
                  </a:lnTo>
                  <a:lnTo>
                    <a:pt x="367" y="298"/>
                  </a:lnTo>
                  <a:lnTo>
                    <a:pt x="367" y="298"/>
                  </a:lnTo>
                  <a:lnTo>
                    <a:pt x="369" y="300"/>
                  </a:lnTo>
                  <a:lnTo>
                    <a:pt x="369" y="300"/>
                  </a:lnTo>
                  <a:lnTo>
                    <a:pt x="369" y="300"/>
                  </a:lnTo>
                  <a:lnTo>
                    <a:pt x="372" y="300"/>
                  </a:lnTo>
                  <a:lnTo>
                    <a:pt x="372" y="300"/>
                  </a:lnTo>
                  <a:lnTo>
                    <a:pt x="374" y="300"/>
                  </a:lnTo>
                  <a:lnTo>
                    <a:pt x="374" y="303"/>
                  </a:lnTo>
                  <a:lnTo>
                    <a:pt x="374" y="303"/>
                  </a:lnTo>
                  <a:lnTo>
                    <a:pt x="376" y="303"/>
                  </a:lnTo>
                  <a:lnTo>
                    <a:pt x="376" y="305"/>
                  </a:lnTo>
                  <a:lnTo>
                    <a:pt x="381" y="307"/>
                  </a:lnTo>
                  <a:lnTo>
                    <a:pt x="383" y="310"/>
                  </a:lnTo>
                  <a:lnTo>
                    <a:pt x="383" y="310"/>
                  </a:lnTo>
                  <a:lnTo>
                    <a:pt x="383" y="310"/>
                  </a:lnTo>
                  <a:lnTo>
                    <a:pt x="383" y="312"/>
                  </a:lnTo>
                  <a:lnTo>
                    <a:pt x="388" y="314"/>
                  </a:lnTo>
                  <a:lnTo>
                    <a:pt x="395" y="317"/>
                  </a:lnTo>
                  <a:lnTo>
                    <a:pt x="395" y="317"/>
                  </a:lnTo>
                  <a:lnTo>
                    <a:pt x="398" y="317"/>
                  </a:lnTo>
                  <a:lnTo>
                    <a:pt x="400" y="317"/>
                  </a:lnTo>
                  <a:lnTo>
                    <a:pt x="402" y="317"/>
                  </a:lnTo>
                  <a:lnTo>
                    <a:pt x="402" y="314"/>
                  </a:lnTo>
                  <a:lnTo>
                    <a:pt x="405" y="314"/>
                  </a:lnTo>
                  <a:lnTo>
                    <a:pt x="405" y="312"/>
                  </a:lnTo>
                  <a:lnTo>
                    <a:pt x="405" y="312"/>
                  </a:lnTo>
                  <a:lnTo>
                    <a:pt x="405" y="312"/>
                  </a:lnTo>
                  <a:lnTo>
                    <a:pt x="405" y="312"/>
                  </a:lnTo>
                  <a:lnTo>
                    <a:pt x="407" y="312"/>
                  </a:lnTo>
                  <a:lnTo>
                    <a:pt x="407" y="312"/>
                  </a:lnTo>
                  <a:lnTo>
                    <a:pt x="412" y="310"/>
                  </a:lnTo>
                  <a:lnTo>
                    <a:pt x="419" y="307"/>
                  </a:lnTo>
                  <a:lnTo>
                    <a:pt x="419" y="305"/>
                  </a:lnTo>
                  <a:lnTo>
                    <a:pt x="419" y="305"/>
                  </a:lnTo>
                  <a:lnTo>
                    <a:pt x="421" y="303"/>
                  </a:lnTo>
                  <a:lnTo>
                    <a:pt x="421" y="300"/>
                  </a:lnTo>
                  <a:lnTo>
                    <a:pt x="424" y="300"/>
                  </a:lnTo>
                  <a:lnTo>
                    <a:pt x="426" y="298"/>
                  </a:lnTo>
                  <a:lnTo>
                    <a:pt x="428" y="298"/>
                  </a:lnTo>
                  <a:lnTo>
                    <a:pt x="431" y="298"/>
                  </a:lnTo>
                  <a:lnTo>
                    <a:pt x="431" y="298"/>
                  </a:lnTo>
                  <a:lnTo>
                    <a:pt x="431" y="298"/>
                  </a:lnTo>
                  <a:lnTo>
                    <a:pt x="431" y="298"/>
                  </a:lnTo>
                  <a:lnTo>
                    <a:pt x="431" y="298"/>
                  </a:lnTo>
                  <a:lnTo>
                    <a:pt x="431" y="295"/>
                  </a:lnTo>
                  <a:lnTo>
                    <a:pt x="431" y="295"/>
                  </a:lnTo>
                  <a:lnTo>
                    <a:pt x="433" y="295"/>
                  </a:lnTo>
                  <a:lnTo>
                    <a:pt x="433" y="295"/>
                  </a:lnTo>
                  <a:lnTo>
                    <a:pt x="433" y="295"/>
                  </a:lnTo>
                  <a:lnTo>
                    <a:pt x="433" y="298"/>
                  </a:lnTo>
                  <a:lnTo>
                    <a:pt x="433" y="298"/>
                  </a:lnTo>
                  <a:lnTo>
                    <a:pt x="433" y="298"/>
                  </a:lnTo>
                  <a:lnTo>
                    <a:pt x="433" y="298"/>
                  </a:lnTo>
                  <a:lnTo>
                    <a:pt x="433" y="298"/>
                  </a:lnTo>
                  <a:lnTo>
                    <a:pt x="433" y="298"/>
                  </a:lnTo>
                  <a:lnTo>
                    <a:pt x="433" y="298"/>
                  </a:lnTo>
                  <a:lnTo>
                    <a:pt x="433" y="298"/>
                  </a:lnTo>
                  <a:lnTo>
                    <a:pt x="435" y="298"/>
                  </a:lnTo>
                  <a:lnTo>
                    <a:pt x="435" y="298"/>
                  </a:lnTo>
                  <a:lnTo>
                    <a:pt x="438" y="298"/>
                  </a:lnTo>
                  <a:lnTo>
                    <a:pt x="438" y="298"/>
                  </a:lnTo>
                  <a:lnTo>
                    <a:pt x="438" y="298"/>
                  </a:lnTo>
                  <a:lnTo>
                    <a:pt x="438" y="298"/>
                  </a:lnTo>
                  <a:lnTo>
                    <a:pt x="438" y="298"/>
                  </a:lnTo>
                  <a:lnTo>
                    <a:pt x="438" y="298"/>
                  </a:lnTo>
                  <a:lnTo>
                    <a:pt x="438" y="298"/>
                  </a:lnTo>
                  <a:lnTo>
                    <a:pt x="440" y="298"/>
                  </a:lnTo>
                  <a:lnTo>
                    <a:pt x="440" y="298"/>
                  </a:lnTo>
                  <a:lnTo>
                    <a:pt x="443" y="298"/>
                  </a:lnTo>
                  <a:lnTo>
                    <a:pt x="443" y="298"/>
                  </a:lnTo>
                  <a:lnTo>
                    <a:pt x="445" y="298"/>
                  </a:lnTo>
                  <a:lnTo>
                    <a:pt x="447" y="298"/>
                  </a:lnTo>
                  <a:lnTo>
                    <a:pt x="447" y="295"/>
                  </a:lnTo>
                  <a:lnTo>
                    <a:pt x="447" y="295"/>
                  </a:lnTo>
                  <a:lnTo>
                    <a:pt x="447" y="295"/>
                  </a:lnTo>
                  <a:lnTo>
                    <a:pt x="447" y="295"/>
                  </a:lnTo>
                  <a:lnTo>
                    <a:pt x="469" y="295"/>
                  </a:lnTo>
                  <a:lnTo>
                    <a:pt x="471" y="295"/>
                  </a:lnTo>
                  <a:lnTo>
                    <a:pt x="471" y="295"/>
                  </a:lnTo>
                  <a:lnTo>
                    <a:pt x="473" y="295"/>
                  </a:lnTo>
                  <a:lnTo>
                    <a:pt x="473" y="295"/>
                  </a:lnTo>
                  <a:lnTo>
                    <a:pt x="473" y="293"/>
                  </a:lnTo>
                  <a:lnTo>
                    <a:pt x="476" y="288"/>
                  </a:lnTo>
                  <a:lnTo>
                    <a:pt x="476" y="288"/>
                  </a:lnTo>
                  <a:lnTo>
                    <a:pt x="476" y="286"/>
                  </a:lnTo>
                  <a:lnTo>
                    <a:pt x="476" y="286"/>
                  </a:lnTo>
                  <a:lnTo>
                    <a:pt x="476" y="286"/>
                  </a:lnTo>
                  <a:lnTo>
                    <a:pt x="476" y="286"/>
                  </a:lnTo>
                  <a:lnTo>
                    <a:pt x="473" y="286"/>
                  </a:lnTo>
                  <a:lnTo>
                    <a:pt x="461" y="286"/>
                  </a:lnTo>
                  <a:lnTo>
                    <a:pt x="461" y="286"/>
                  </a:lnTo>
                  <a:lnTo>
                    <a:pt x="459" y="286"/>
                  </a:lnTo>
                  <a:lnTo>
                    <a:pt x="459" y="286"/>
                  </a:lnTo>
                  <a:lnTo>
                    <a:pt x="459" y="286"/>
                  </a:lnTo>
                  <a:lnTo>
                    <a:pt x="459" y="286"/>
                  </a:lnTo>
                  <a:lnTo>
                    <a:pt x="459" y="284"/>
                  </a:lnTo>
                  <a:lnTo>
                    <a:pt x="461" y="284"/>
                  </a:lnTo>
                  <a:lnTo>
                    <a:pt x="461" y="284"/>
                  </a:lnTo>
                  <a:lnTo>
                    <a:pt x="469" y="284"/>
                  </a:lnTo>
                  <a:lnTo>
                    <a:pt x="473" y="284"/>
                  </a:lnTo>
                  <a:lnTo>
                    <a:pt x="473" y="284"/>
                  </a:lnTo>
                  <a:lnTo>
                    <a:pt x="473" y="284"/>
                  </a:lnTo>
                  <a:lnTo>
                    <a:pt x="473" y="281"/>
                  </a:lnTo>
                  <a:lnTo>
                    <a:pt x="473" y="281"/>
                  </a:lnTo>
                  <a:lnTo>
                    <a:pt x="471" y="281"/>
                  </a:lnTo>
                  <a:lnTo>
                    <a:pt x="471" y="281"/>
                  </a:lnTo>
                  <a:lnTo>
                    <a:pt x="471" y="281"/>
                  </a:lnTo>
                  <a:lnTo>
                    <a:pt x="471" y="279"/>
                  </a:lnTo>
                  <a:lnTo>
                    <a:pt x="473" y="279"/>
                  </a:lnTo>
                  <a:lnTo>
                    <a:pt x="473" y="279"/>
                  </a:lnTo>
                  <a:lnTo>
                    <a:pt x="473" y="279"/>
                  </a:lnTo>
                  <a:lnTo>
                    <a:pt x="473" y="281"/>
                  </a:lnTo>
                  <a:lnTo>
                    <a:pt x="473" y="281"/>
                  </a:lnTo>
                  <a:lnTo>
                    <a:pt x="476" y="284"/>
                  </a:lnTo>
                  <a:lnTo>
                    <a:pt x="478" y="284"/>
                  </a:lnTo>
                  <a:lnTo>
                    <a:pt x="478" y="284"/>
                  </a:lnTo>
                  <a:lnTo>
                    <a:pt x="478" y="279"/>
                  </a:lnTo>
                  <a:lnTo>
                    <a:pt x="478" y="276"/>
                  </a:lnTo>
                  <a:lnTo>
                    <a:pt x="485" y="265"/>
                  </a:lnTo>
                  <a:lnTo>
                    <a:pt x="490" y="262"/>
                  </a:lnTo>
                  <a:lnTo>
                    <a:pt x="490" y="260"/>
                  </a:lnTo>
                  <a:lnTo>
                    <a:pt x="490" y="258"/>
                  </a:lnTo>
                  <a:lnTo>
                    <a:pt x="488" y="258"/>
                  </a:lnTo>
                  <a:lnTo>
                    <a:pt x="485" y="258"/>
                  </a:lnTo>
                  <a:lnTo>
                    <a:pt x="485" y="258"/>
                  </a:lnTo>
                  <a:lnTo>
                    <a:pt x="483" y="258"/>
                  </a:lnTo>
                  <a:lnTo>
                    <a:pt x="483" y="260"/>
                  </a:lnTo>
                  <a:lnTo>
                    <a:pt x="483" y="260"/>
                  </a:lnTo>
                  <a:lnTo>
                    <a:pt x="480" y="260"/>
                  </a:lnTo>
                  <a:lnTo>
                    <a:pt x="480" y="260"/>
                  </a:lnTo>
                  <a:lnTo>
                    <a:pt x="480" y="260"/>
                  </a:lnTo>
                  <a:lnTo>
                    <a:pt x="480" y="260"/>
                  </a:lnTo>
                  <a:lnTo>
                    <a:pt x="483" y="258"/>
                  </a:lnTo>
                  <a:lnTo>
                    <a:pt x="480" y="258"/>
                  </a:lnTo>
                  <a:lnTo>
                    <a:pt x="483" y="258"/>
                  </a:lnTo>
                  <a:lnTo>
                    <a:pt x="483" y="258"/>
                  </a:lnTo>
                  <a:lnTo>
                    <a:pt x="480" y="258"/>
                  </a:lnTo>
                  <a:lnTo>
                    <a:pt x="480" y="255"/>
                  </a:lnTo>
                  <a:lnTo>
                    <a:pt x="478" y="255"/>
                  </a:lnTo>
                  <a:lnTo>
                    <a:pt x="476" y="255"/>
                  </a:lnTo>
                  <a:lnTo>
                    <a:pt x="473" y="255"/>
                  </a:lnTo>
                  <a:lnTo>
                    <a:pt x="473" y="255"/>
                  </a:lnTo>
                  <a:lnTo>
                    <a:pt x="471" y="258"/>
                  </a:lnTo>
                  <a:lnTo>
                    <a:pt x="471" y="255"/>
                  </a:lnTo>
                  <a:lnTo>
                    <a:pt x="471" y="255"/>
                  </a:lnTo>
                  <a:lnTo>
                    <a:pt x="469" y="255"/>
                  </a:lnTo>
                  <a:lnTo>
                    <a:pt x="469" y="255"/>
                  </a:lnTo>
                  <a:lnTo>
                    <a:pt x="469" y="255"/>
                  </a:lnTo>
                  <a:lnTo>
                    <a:pt x="469" y="253"/>
                  </a:lnTo>
                  <a:lnTo>
                    <a:pt x="469" y="253"/>
                  </a:lnTo>
                  <a:lnTo>
                    <a:pt x="471" y="255"/>
                  </a:lnTo>
                  <a:lnTo>
                    <a:pt x="471" y="255"/>
                  </a:lnTo>
                  <a:lnTo>
                    <a:pt x="471" y="253"/>
                  </a:lnTo>
                  <a:lnTo>
                    <a:pt x="471" y="253"/>
                  </a:lnTo>
                  <a:lnTo>
                    <a:pt x="469" y="253"/>
                  </a:lnTo>
                  <a:lnTo>
                    <a:pt x="466" y="253"/>
                  </a:lnTo>
                  <a:lnTo>
                    <a:pt x="464" y="253"/>
                  </a:lnTo>
                  <a:lnTo>
                    <a:pt x="461" y="250"/>
                  </a:lnTo>
                  <a:lnTo>
                    <a:pt x="464" y="250"/>
                  </a:lnTo>
                  <a:lnTo>
                    <a:pt x="466" y="250"/>
                  </a:lnTo>
                  <a:lnTo>
                    <a:pt x="466" y="250"/>
                  </a:lnTo>
                  <a:lnTo>
                    <a:pt x="464" y="248"/>
                  </a:lnTo>
                  <a:lnTo>
                    <a:pt x="464" y="248"/>
                  </a:lnTo>
                  <a:lnTo>
                    <a:pt x="464" y="248"/>
                  </a:lnTo>
                  <a:lnTo>
                    <a:pt x="464" y="248"/>
                  </a:lnTo>
                  <a:lnTo>
                    <a:pt x="464" y="246"/>
                  </a:lnTo>
                  <a:lnTo>
                    <a:pt x="464" y="246"/>
                  </a:lnTo>
                  <a:lnTo>
                    <a:pt x="461" y="241"/>
                  </a:lnTo>
                  <a:lnTo>
                    <a:pt x="461" y="241"/>
                  </a:lnTo>
                  <a:lnTo>
                    <a:pt x="461" y="241"/>
                  </a:lnTo>
                  <a:lnTo>
                    <a:pt x="466" y="246"/>
                  </a:lnTo>
                  <a:lnTo>
                    <a:pt x="466" y="246"/>
                  </a:lnTo>
                  <a:lnTo>
                    <a:pt x="469" y="248"/>
                  </a:lnTo>
                  <a:lnTo>
                    <a:pt x="471" y="248"/>
                  </a:lnTo>
                  <a:lnTo>
                    <a:pt x="473" y="250"/>
                  </a:lnTo>
                  <a:lnTo>
                    <a:pt x="476" y="250"/>
                  </a:lnTo>
                  <a:lnTo>
                    <a:pt x="476" y="248"/>
                  </a:lnTo>
                  <a:lnTo>
                    <a:pt x="476" y="250"/>
                  </a:lnTo>
                  <a:lnTo>
                    <a:pt x="478" y="250"/>
                  </a:lnTo>
                  <a:lnTo>
                    <a:pt x="478" y="250"/>
                  </a:lnTo>
                  <a:lnTo>
                    <a:pt x="478" y="248"/>
                  </a:lnTo>
                  <a:lnTo>
                    <a:pt x="480" y="250"/>
                  </a:lnTo>
                  <a:lnTo>
                    <a:pt x="480" y="250"/>
                  </a:lnTo>
                  <a:lnTo>
                    <a:pt x="483" y="250"/>
                  </a:lnTo>
                  <a:lnTo>
                    <a:pt x="483" y="250"/>
                  </a:lnTo>
                  <a:lnTo>
                    <a:pt x="483" y="250"/>
                  </a:lnTo>
                  <a:lnTo>
                    <a:pt x="483" y="248"/>
                  </a:lnTo>
                  <a:lnTo>
                    <a:pt x="485" y="248"/>
                  </a:lnTo>
                  <a:lnTo>
                    <a:pt x="485" y="248"/>
                  </a:lnTo>
                  <a:lnTo>
                    <a:pt x="485" y="248"/>
                  </a:lnTo>
                  <a:lnTo>
                    <a:pt x="488" y="248"/>
                  </a:lnTo>
                  <a:lnTo>
                    <a:pt x="488" y="246"/>
                  </a:lnTo>
                  <a:lnTo>
                    <a:pt x="488" y="246"/>
                  </a:lnTo>
                  <a:lnTo>
                    <a:pt x="485" y="243"/>
                  </a:lnTo>
                  <a:lnTo>
                    <a:pt x="485" y="243"/>
                  </a:lnTo>
                  <a:lnTo>
                    <a:pt x="485" y="243"/>
                  </a:lnTo>
                  <a:lnTo>
                    <a:pt x="483" y="243"/>
                  </a:lnTo>
                  <a:lnTo>
                    <a:pt x="483" y="243"/>
                  </a:lnTo>
                  <a:lnTo>
                    <a:pt x="485" y="241"/>
                  </a:lnTo>
                  <a:lnTo>
                    <a:pt x="485" y="241"/>
                  </a:lnTo>
                  <a:lnTo>
                    <a:pt x="483" y="241"/>
                  </a:lnTo>
                  <a:lnTo>
                    <a:pt x="480" y="239"/>
                  </a:lnTo>
                  <a:lnTo>
                    <a:pt x="480" y="239"/>
                  </a:lnTo>
                  <a:lnTo>
                    <a:pt x="483" y="239"/>
                  </a:lnTo>
                  <a:lnTo>
                    <a:pt x="485" y="239"/>
                  </a:lnTo>
                  <a:lnTo>
                    <a:pt x="485" y="239"/>
                  </a:lnTo>
                  <a:lnTo>
                    <a:pt x="483" y="234"/>
                  </a:lnTo>
                  <a:lnTo>
                    <a:pt x="483" y="232"/>
                  </a:lnTo>
                  <a:lnTo>
                    <a:pt x="485" y="232"/>
                  </a:lnTo>
                  <a:lnTo>
                    <a:pt x="485" y="232"/>
                  </a:lnTo>
                  <a:lnTo>
                    <a:pt x="485" y="232"/>
                  </a:lnTo>
                  <a:lnTo>
                    <a:pt x="485" y="234"/>
                  </a:lnTo>
                  <a:lnTo>
                    <a:pt x="485" y="234"/>
                  </a:lnTo>
                  <a:lnTo>
                    <a:pt x="485" y="232"/>
                  </a:lnTo>
                  <a:lnTo>
                    <a:pt x="485" y="232"/>
                  </a:lnTo>
                  <a:lnTo>
                    <a:pt x="488" y="234"/>
                  </a:lnTo>
                  <a:lnTo>
                    <a:pt x="488" y="234"/>
                  </a:lnTo>
                  <a:lnTo>
                    <a:pt x="490" y="236"/>
                  </a:lnTo>
                  <a:lnTo>
                    <a:pt x="490" y="236"/>
                  </a:lnTo>
                  <a:lnTo>
                    <a:pt x="492" y="236"/>
                  </a:lnTo>
                  <a:lnTo>
                    <a:pt x="492" y="236"/>
                  </a:lnTo>
                  <a:lnTo>
                    <a:pt x="492" y="236"/>
                  </a:lnTo>
                  <a:lnTo>
                    <a:pt x="492" y="236"/>
                  </a:lnTo>
                  <a:lnTo>
                    <a:pt x="492" y="236"/>
                  </a:lnTo>
                  <a:lnTo>
                    <a:pt x="492" y="236"/>
                  </a:lnTo>
                  <a:lnTo>
                    <a:pt x="490" y="234"/>
                  </a:lnTo>
                  <a:lnTo>
                    <a:pt x="490" y="234"/>
                  </a:lnTo>
                  <a:lnTo>
                    <a:pt x="490" y="234"/>
                  </a:lnTo>
                  <a:lnTo>
                    <a:pt x="490" y="234"/>
                  </a:lnTo>
                  <a:lnTo>
                    <a:pt x="490" y="234"/>
                  </a:lnTo>
                  <a:lnTo>
                    <a:pt x="492" y="234"/>
                  </a:lnTo>
                  <a:lnTo>
                    <a:pt x="492" y="232"/>
                  </a:lnTo>
                  <a:lnTo>
                    <a:pt x="492" y="232"/>
                  </a:lnTo>
                  <a:lnTo>
                    <a:pt x="495" y="229"/>
                  </a:lnTo>
                  <a:lnTo>
                    <a:pt x="495" y="232"/>
                  </a:lnTo>
                  <a:lnTo>
                    <a:pt x="492" y="234"/>
                  </a:lnTo>
                  <a:lnTo>
                    <a:pt x="492" y="239"/>
                  </a:lnTo>
                  <a:lnTo>
                    <a:pt x="492" y="239"/>
                  </a:lnTo>
                  <a:lnTo>
                    <a:pt x="495" y="239"/>
                  </a:lnTo>
                  <a:lnTo>
                    <a:pt x="495" y="239"/>
                  </a:lnTo>
                  <a:lnTo>
                    <a:pt x="492" y="241"/>
                  </a:lnTo>
                  <a:lnTo>
                    <a:pt x="495" y="241"/>
                  </a:lnTo>
                  <a:lnTo>
                    <a:pt x="495" y="241"/>
                  </a:lnTo>
                  <a:lnTo>
                    <a:pt x="497" y="241"/>
                  </a:lnTo>
                  <a:lnTo>
                    <a:pt x="497" y="239"/>
                  </a:lnTo>
                  <a:lnTo>
                    <a:pt x="497" y="239"/>
                  </a:lnTo>
                  <a:lnTo>
                    <a:pt x="497" y="236"/>
                  </a:lnTo>
                  <a:lnTo>
                    <a:pt x="497" y="236"/>
                  </a:lnTo>
                  <a:lnTo>
                    <a:pt x="497" y="236"/>
                  </a:lnTo>
                  <a:lnTo>
                    <a:pt x="499" y="239"/>
                  </a:lnTo>
                  <a:lnTo>
                    <a:pt x="499" y="239"/>
                  </a:lnTo>
                  <a:lnTo>
                    <a:pt x="499" y="239"/>
                  </a:lnTo>
                  <a:lnTo>
                    <a:pt x="502" y="236"/>
                  </a:lnTo>
                  <a:lnTo>
                    <a:pt x="502" y="236"/>
                  </a:lnTo>
                  <a:lnTo>
                    <a:pt x="504" y="236"/>
                  </a:lnTo>
                  <a:lnTo>
                    <a:pt x="506" y="236"/>
                  </a:lnTo>
                  <a:lnTo>
                    <a:pt x="506" y="234"/>
                  </a:lnTo>
                  <a:lnTo>
                    <a:pt x="509" y="234"/>
                  </a:lnTo>
                  <a:lnTo>
                    <a:pt x="509" y="234"/>
                  </a:lnTo>
                  <a:lnTo>
                    <a:pt x="509" y="236"/>
                  </a:lnTo>
                  <a:lnTo>
                    <a:pt x="504" y="236"/>
                  </a:lnTo>
                  <a:lnTo>
                    <a:pt x="504" y="239"/>
                  </a:lnTo>
                  <a:lnTo>
                    <a:pt x="504" y="239"/>
                  </a:lnTo>
                  <a:lnTo>
                    <a:pt x="502" y="239"/>
                  </a:lnTo>
                  <a:lnTo>
                    <a:pt x="502" y="239"/>
                  </a:lnTo>
                  <a:lnTo>
                    <a:pt x="502" y="241"/>
                  </a:lnTo>
                  <a:lnTo>
                    <a:pt x="502" y="241"/>
                  </a:lnTo>
                  <a:lnTo>
                    <a:pt x="499" y="246"/>
                  </a:lnTo>
                  <a:lnTo>
                    <a:pt x="499" y="248"/>
                  </a:lnTo>
                  <a:lnTo>
                    <a:pt x="499" y="248"/>
                  </a:lnTo>
                  <a:lnTo>
                    <a:pt x="502" y="250"/>
                  </a:lnTo>
                  <a:lnTo>
                    <a:pt x="504" y="250"/>
                  </a:lnTo>
                  <a:lnTo>
                    <a:pt x="504" y="246"/>
                  </a:lnTo>
                  <a:lnTo>
                    <a:pt x="506" y="243"/>
                  </a:lnTo>
                  <a:lnTo>
                    <a:pt x="506" y="243"/>
                  </a:lnTo>
                  <a:lnTo>
                    <a:pt x="511" y="239"/>
                  </a:lnTo>
                  <a:lnTo>
                    <a:pt x="514" y="236"/>
                  </a:lnTo>
                  <a:lnTo>
                    <a:pt x="514" y="236"/>
                  </a:lnTo>
                  <a:lnTo>
                    <a:pt x="514" y="236"/>
                  </a:lnTo>
                  <a:lnTo>
                    <a:pt x="514" y="234"/>
                  </a:lnTo>
                  <a:lnTo>
                    <a:pt x="514" y="234"/>
                  </a:lnTo>
                  <a:lnTo>
                    <a:pt x="516" y="232"/>
                  </a:lnTo>
                  <a:lnTo>
                    <a:pt x="516" y="229"/>
                  </a:lnTo>
                  <a:lnTo>
                    <a:pt x="516" y="229"/>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7"/>
            <p:cNvSpPr>
              <a:spLocks/>
            </p:cNvSpPr>
            <p:nvPr/>
          </p:nvSpPr>
          <p:spPr bwMode="auto">
            <a:xfrm>
              <a:off x="4833" y="1436"/>
              <a:ext cx="310" cy="177"/>
            </a:xfrm>
            <a:custGeom>
              <a:avLst/>
              <a:gdLst>
                <a:gd name="T0" fmla="*/ 303 w 310"/>
                <a:gd name="T1" fmla="*/ 85 h 177"/>
                <a:gd name="T2" fmla="*/ 303 w 310"/>
                <a:gd name="T3" fmla="*/ 76 h 177"/>
                <a:gd name="T4" fmla="*/ 298 w 310"/>
                <a:gd name="T5" fmla="*/ 54 h 177"/>
                <a:gd name="T6" fmla="*/ 289 w 310"/>
                <a:gd name="T7" fmla="*/ 40 h 177"/>
                <a:gd name="T8" fmla="*/ 242 w 310"/>
                <a:gd name="T9" fmla="*/ 31 h 177"/>
                <a:gd name="T10" fmla="*/ 194 w 310"/>
                <a:gd name="T11" fmla="*/ 31 h 177"/>
                <a:gd name="T12" fmla="*/ 185 w 310"/>
                <a:gd name="T13" fmla="*/ 23 h 177"/>
                <a:gd name="T14" fmla="*/ 180 w 310"/>
                <a:gd name="T15" fmla="*/ 47 h 177"/>
                <a:gd name="T16" fmla="*/ 173 w 310"/>
                <a:gd name="T17" fmla="*/ 57 h 177"/>
                <a:gd name="T18" fmla="*/ 168 w 310"/>
                <a:gd name="T19" fmla="*/ 71 h 177"/>
                <a:gd name="T20" fmla="*/ 156 w 310"/>
                <a:gd name="T21" fmla="*/ 64 h 177"/>
                <a:gd name="T22" fmla="*/ 137 w 310"/>
                <a:gd name="T23" fmla="*/ 54 h 177"/>
                <a:gd name="T24" fmla="*/ 116 w 310"/>
                <a:gd name="T25" fmla="*/ 59 h 177"/>
                <a:gd name="T26" fmla="*/ 97 w 310"/>
                <a:gd name="T27" fmla="*/ 52 h 177"/>
                <a:gd name="T28" fmla="*/ 107 w 310"/>
                <a:gd name="T29" fmla="*/ 28 h 177"/>
                <a:gd name="T30" fmla="*/ 118 w 310"/>
                <a:gd name="T31" fmla="*/ 0 h 177"/>
                <a:gd name="T32" fmla="*/ 95 w 310"/>
                <a:gd name="T33" fmla="*/ 7 h 177"/>
                <a:gd name="T34" fmla="*/ 76 w 310"/>
                <a:gd name="T35" fmla="*/ 19 h 177"/>
                <a:gd name="T36" fmla="*/ 59 w 310"/>
                <a:gd name="T37" fmla="*/ 33 h 177"/>
                <a:gd name="T38" fmla="*/ 38 w 310"/>
                <a:gd name="T39" fmla="*/ 35 h 177"/>
                <a:gd name="T40" fmla="*/ 19 w 310"/>
                <a:gd name="T41" fmla="*/ 26 h 177"/>
                <a:gd name="T42" fmla="*/ 10 w 310"/>
                <a:gd name="T43" fmla="*/ 57 h 177"/>
                <a:gd name="T44" fmla="*/ 0 w 310"/>
                <a:gd name="T45" fmla="*/ 76 h 177"/>
                <a:gd name="T46" fmla="*/ 7 w 310"/>
                <a:gd name="T47" fmla="*/ 90 h 177"/>
                <a:gd name="T48" fmla="*/ 17 w 310"/>
                <a:gd name="T49" fmla="*/ 99 h 177"/>
                <a:gd name="T50" fmla="*/ 10 w 310"/>
                <a:gd name="T51" fmla="*/ 118 h 177"/>
                <a:gd name="T52" fmla="*/ 7 w 310"/>
                <a:gd name="T53" fmla="*/ 125 h 177"/>
                <a:gd name="T54" fmla="*/ 12 w 310"/>
                <a:gd name="T55" fmla="*/ 132 h 177"/>
                <a:gd name="T56" fmla="*/ 24 w 310"/>
                <a:gd name="T57" fmla="*/ 135 h 177"/>
                <a:gd name="T58" fmla="*/ 33 w 310"/>
                <a:gd name="T59" fmla="*/ 132 h 177"/>
                <a:gd name="T60" fmla="*/ 38 w 310"/>
                <a:gd name="T61" fmla="*/ 142 h 177"/>
                <a:gd name="T62" fmla="*/ 43 w 310"/>
                <a:gd name="T63" fmla="*/ 142 h 177"/>
                <a:gd name="T64" fmla="*/ 47 w 310"/>
                <a:gd name="T65" fmla="*/ 137 h 177"/>
                <a:gd name="T66" fmla="*/ 52 w 310"/>
                <a:gd name="T67" fmla="*/ 139 h 177"/>
                <a:gd name="T68" fmla="*/ 62 w 310"/>
                <a:gd name="T69" fmla="*/ 137 h 177"/>
                <a:gd name="T70" fmla="*/ 81 w 310"/>
                <a:gd name="T71" fmla="*/ 120 h 177"/>
                <a:gd name="T72" fmla="*/ 99 w 310"/>
                <a:gd name="T73" fmla="*/ 106 h 177"/>
                <a:gd name="T74" fmla="*/ 109 w 310"/>
                <a:gd name="T75" fmla="*/ 102 h 177"/>
                <a:gd name="T76" fmla="*/ 133 w 310"/>
                <a:gd name="T77" fmla="*/ 106 h 177"/>
                <a:gd name="T78" fmla="*/ 135 w 310"/>
                <a:gd name="T79" fmla="*/ 111 h 177"/>
                <a:gd name="T80" fmla="*/ 123 w 310"/>
                <a:gd name="T81" fmla="*/ 120 h 177"/>
                <a:gd name="T82" fmla="*/ 123 w 310"/>
                <a:gd name="T83" fmla="*/ 135 h 177"/>
                <a:gd name="T84" fmla="*/ 114 w 310"/>
                <a:gd name="T85" fmla="*/ 149 h 177"/>
                <a:gd name="T86" fmla="*/ 114 w 310"/>
                <a:gd name="T87" fmla="*/ 156 h 177"/>
                <a:gd name="T88" fmla="*/ 121 w 310"/>
                <a:gd name="T89" fmla="*/ 151 h 177"/>
                <a:gd name="T90" fmla="*/ 126 w 310"/>
                <a:gd name="T91" fmla="*/ 161 h 177"/>
                <a:gd name="T92" fmla="*/ 142 w 310"/>
                <a:gd name="T93" fmla="*/ 177 h 177"/>
                <a:gd name="T94" fmla="*/ 163 w 310"/>
                <a:gd name="T95" fmla="*/ 165 h 177"/>
                <a:gd name="T96" fmla="*/ 163 w 310"/>
                <a:gd name="T97" fmla="*/ 156 h 177"/>
                <a:gd name="T98" fmla="*/ 171 w 310"/>
                <a:gd name="T99" fmla="*/ 149 h 177"/>
                <a:gd name="T100" fmla="*/ 182 w 310"/>
                <a:gd name="T101" fmla="*/ 144 h 177"/>
                <a:gd name="T102" fmla="*/ 199 w 310"/>
                <a:gd name="T103" fmla="*/ 137 h 177"/>
                <a:gd name="T104" fmla="*/ 206 w 310"/>
                <a:gd name="T105" fmla="*/ 137 h 177"/>
                <a:gd name="T106" fmla="*/ 211 w 310"/>
                <a:gd name="T107" fmla="*/ 142 h 177"/>
                <a:gd name="T108" fmla="*/ 223 w 310"/>
                <a:gd name="T109" fmla="*/ 139 h 177"/>
                <a:gd name="T110" fmla="*/ 223 w 310"/>
                <a:gd name="T111" fmla="*/ 137 h 177"/>
                <a:gd name="T112" fmla="*/ 225 w 310"/>
                <a:gd name="T113" fmla="*/ 137 h 177"/>
                <a:gd name="T114" fmla="*/ 242 w 310"/>
                <a:gd name="T115" fmla="*/ 132 h 177"/>
                <a:gd name="T116" fmla="*/ 260 w 310"/>
                <a:gd name="T117" fmla="*/ 113 h 177"/>
                <a:gd name="T118" fmla="*/ 275 w 310"/>
                <a:gd name="T119" fmla="*/ 106 h 177"/>
                <a:gd name="T120" fmla="*/ 296 w 310"/>
                <a:gd name="T121" fmla="*/ 116 h 177"/>
                <a:gd name="T122" fmla="*/ 310 w 310"/>
                <a:gd name="T123" fmla="*/ 92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0" h="177">
                  <a:moveTo>
                    <a:pt x="310" y="90"/>
                  </a:moveTo>
                  <a:lnTo>
                    <a:pt x="310" y="90"/>
                  </a:lnTo>
                  <a:lnTo>
                    <a:pt x="308" y="87"/>
                  </a:lnTo>
                  <a:lnTo>
                    <a:pt x="308" y="87"/>
                  </a:lnTo>
                  <a:lnTo>
                    <a:pt x="308" y="87"/>
                  </a:lnTo>
                  <a:lnTo>
                    <a:pt x="308" y="85"/>
                  </a:lnTo>
                  <a:lnTo>
                    <a:pt x="308" y="80"/>
                  </a:lnTo>
                  <a:lnTo>
                    <a:pt x="308" y="78"/>
                  </a:lnTo>
                  <a:lnTo>
                    <a:pt x="308" y="76"/>
                  </a:lnTo>
                  <a:lnTo>
                    <a:pt x="305" y="76"/>
                  </a:lnTo>
                  <a:lnTo>
                    <a:pt x="308" y="76"/>
                  </a:lnTo>
                  <a:lnTo>
                    <a:pt x="305" y="80"/>
                  </a:lnTo>
                  <a:lnTo>
                    <a:pt x="305" y="80"/>
                  </a:lnTo>
                  <a:lnTo>
                    <a:pt x="305" y="83"/>
                  </a:lnTo>
                  <a:lnTo>
                    <a:pt x="303" y="85"/>
                  </a:lnTo>
                  <a:lnTo>
                    <a:pt x="303" y="85"/>
                  </a:lnTo>
                  <a:lnTo>
                    <a:pt x="301" y="87"/>
                  </a:lnTo>
                  <a:lnTo>
                    <a:pt x="301" y="85"/>
                  </a:lnTo>
                  <a:lnTo>
                    <a:pt x="301" y="85"/>
                  </a:lnTo>
                  <a:lnTo>
                    <a:pt x="301" y="85"/>
                  </a:lnTo>
                  <a:lnTo>
                    <a:pt x="301" y="83"/>
                  </a:lnTo>
                  <a:lnTo>
                    <a:pt x="301" y="85"/>
                  </a:lnTo>
                  <a:lnTo>
                    <a:pt x="301" y="85"/>
                  </a:lnTo>
                  <a:lnTo>
                    <a:pt x="301" y="85"/>
                  </a:lnTo>
                  <a:lnTo>
                    <a:pt x="303" y="83"/>
                  </a:lnTo>
                  <a:lnTo>
                    <a:pt x="303" y="83"/>
                  </a:lnTo>
                  <a:lnTo>
                    <a:pt x="303" y="80"/>
                  </a:lnTo>
                  <a:lnTo>
                    <a:pt x="303" y="78"/>
                  </a:lnTo>
                  <a:lnTo>
                    <a:pt x="303" y="78"/>
                  </a:lnTo>
                  <a:lnTo>
                    <a:pt x="303" y="76"/>
                  </a:lnTo>
                  <a:lnTo>
                    <a:pt x="303" y="76"/>
                  </a:lnTo>
                  <a:lnTo>
                    <a:pt x="305" y="76"/>
                  </a:lnTo>
                  <a:lnTo>
                    <a:pt x="305" y="76"/>
                  </a:lnTo>
                  <a:lnTo>
                    <a:pt x="305" y="73"/>
                  </a:lnTo>
                  <a:lnTo>
                    <a:pt x="305" y="71"/>
                  </a:lnTo>
                  <a:lnTo>
                    <a:pt x="305" y="68"/>
                  </a:lnTo>
                  <a:lnTo>
                    <a:pt x="303" y="68"/>
                  </a:lnTo>
                  <a:lnTo>
                    <a:pt x="301" y="68"/>
                  </a:lnTo>
                  <a:lnTo>
                    <a:pt x="301" y="66"/>
                  </a:lnTo>
                  <a:lnTo>
                    <a:pt x="298" y="59"/>
                  </a:lnTo>
                  <a:lnTo>
                    <a:pt x="298" y="59"/>
                  </a:lnTo>
                  <a:lnTo>
                    <a:pt x="298" y="59"/>
                  </a:lnTo>
                  <a:lnTo>
                    <a:pt x="298" y="57"/>
                  </a:lnTo>
                  <a:lnTo>
                    <a:pt x="298" y="54"/>
                  </a:lnTo>
                  <a:lnTo>
                    <a:pt x="298" y="54"/>
                  </a:lnTo>
                  <a:lnTo>
                    <a:pt x="298" y="52"/>
                  </a:lnTo>
                  <a:lnTo>
                    <a:pt x="298" y="52"/>
                  </a:lnTo>
                  <a:lnTo>
                    <a:pt x="298" y="52"/>
                  </a:lnTo>
                  <a:lnTo>
                    <a:pt x="298" y="49"/>
                  </a:lnTo>
                  <a:lnTo>
                    <a:pt x="296" y="49"/>
                  </a:lnTo>
                  <a:lnTo>
                    <a:pt x="296" y="47"/>
                  </a:lnTo>
                  <a:lnTo>
                    <a:pt x="298" y="45"/>
                  </a:lnTo>
                  <a:lnTo>
                    <a:pt x="298" y="40"/>
                  </a:lnTo>
                  <a:lnTo>
                    <a:pt x="296" y="38"/>
                  </a:lnTo>
                  <a:lnTo>
                    <a:pt x="296" y="38"/>
                  </a:lnTo>
                  <a:lnTo>
                    <a:pt x="294" y="38"/>
                  </a:lnTo>
                  <a:lnTo>
                    <a:pt x="291" y="40"/>
                  </a:lnTo>
                  <a:lnTo>
                    <a:pt x="291" y="40"/>
                  </a:lnTo>
                  <a:lnTo>
                    <a:pt x="291" y="40"/>
                  </a:lnTo>
                  <a:lnTo>
                    <a:pt x="289" y="40"/>
                  </a:lnTo>
                  <a:lnTo>
                    <a:pt x="289" y="40"/>
                  </a:lnTo>
                  <a:lnTo>
                    <a:pt x="284" y="40"/>
                  </a:lnTo>
                  <a:lnTo>
                    <a:pt x="279" y="38"/>
                  </a:lnTo>
                  <a:lnTo>
                    <a:pt x="275" y="38"/>
                  </a:lnTo>
                  <a:lnTo>
                    <a:pt x="272" y="40"/>
                  </a:lnTo>
                  <a:lnTo>
                    <a:pt x="270" y="40"/>
                  </a:lnTo>
                  <a:lnTo>
                    <a:pt x="270" y="40"/>
                  </a:lnTo>
                  <a:lnTo>
                    <a:pt x="265" y="38"/>
                  </a:lnTo>
                  <a:lnTo>
                    <a:pt x="260" y="35"/>
                  </a:lnTo>
                  <a:lnTo>
                    <a:pt x="258" y="35"/>
                  </a:lnTo>
                  <a:lnTo>
                    <a:pt x="256" y="35"/>
                  </a:lnTo>
                  <a:lnTo>
                    <a:pt x="251" y="33"/>
                  </a:lnTo>
                  <a:lnTo>
                    <a:pt x="246" y="33"/>
                  </a:lnTo>
                  <a:lnTo>
                    <a:pt x="244" y="33"/>
                  </a:lnTo>
                  <a:lnTo>
                    <a:pt x="242" y="31"/>
                  </a:lnTo>
                  <a:lnTo>
                    <a:pt x="242" y="33"/>
                  </a:lnTo>
                  <a:lnTo>
                    <a:pt x="239" y="33"/>
                  </a:lnTo>
                  <a:lnTo>
                    <a:pt x="239" y="33"/>
                  </a:lnTo>
                  <a:lnTo>
                    <a:pt x="237" y="33"/>
                  </a:lnTo>
                  <a:lnTo>
                    <a:pt x="232" y="33"/>
                  </a:lnTo>
                  <a:lnTo>
                    <a:pt x="230" y="35"/>
                  </a:lnTo>
                  <a:lnTo>
                    <a:pt x="223" y="35"/>
                  </a:lnTo>
                  <a:lnTo>
                    <a:pt x="218" y="35"/>
                  </a:lnTo>
                  <a:lnTo>
                    <a:pt x="213" y="33"/>
                  </a:lnTo>
                  <a:lnTo>
                    <a:pt x="213" y="33"/>
                  </a:lnTo>
                  <a:lnTo>
                    <a:pt x="211" y="33"/>
                  </a:lnTo>
                  <a:lnTo>
                    <a:pt x="211" y="33"/>
                  </a:lnTo>
                  <a:lnTo>
                    <a:pt x="206" y="33"/>
                  </a:lnTo>
                  <a:lnTo>
                    <a:pt x="197" y="31"/>
                  </a:lnTo>
                  <a:lnTo>
                    <a:pt x="194" y="31"/>
                  </a:lnTo>
                  <a:lnTo>
                    <a:pt x="194" y="28"/>
                  </a:lnTo>
                  <a:lnTo>
                    <a:pt x="194" y="28"/>
                  </a:lnTo>
                  <a:lnTo>
                    <a:pt x="194" y="26"/>
                  </a:lnTo>
                  <a:lnTo>
                    <a:pt x="194" y="26"/>
                  </a:lnTo>
                  <a:lnTo>
                    <a:pt x="194" y="23"/>
                  </a:lnTo>
                  <a:lnTo>
                    <a:pt x="194" y="23"/>
                  </a:lnTo>
                  <a:lnTo>
                    <a:pt x="192" y="23"/>
                  </a:lnTo>
                  <a:lnTo>
                    <a:pt x="192" y="21"/>
                  </a:lnTo>
                  <a:lnTo>
                    <a:pt x="189" y="21"/>
                  </a:lnTo>
                  <a:lnTo>
                    <a:pt x="187" y="23"/>
                  </a:lnTo>
                  <a:lnTo>
                    <a:pt x="187" y="23"/>
                  </a:lnTo>
                  <a:lnTo>
                    <a:pt x="187" y="21"/>
                  </a:lnTo>
                  <a:lnTo>
                    <a:pt x="185" y="21"/>
                  </a:lnTo>
                  <a:lnTo>
                    <a:pt x="185" y="23"/>
                  </a:lnTo>
                  <a:lnTo>
                    <a:pt x="185" y="23"/>
                  </a:lnTo>
                  <a:lnTo>
                    <a:pt x="182" y="26"/>
                  </a:lnTo>
                  <a:lnTo>
                    <a:pt x="180" y="28"/>
                  </a:lnTo>
                  <a:lnTo>
                    <a:pt x="178" y="28"/>
                  </a:lnTo>
                  <a:lnTo>
                    <a:pt x="178" y="28"/>
                  </a:lnTo>
                  <a:lnTo>
                    <a:pt x="175" y="28"/>
                  </a:lnTo>
                  <a:lnTo>
                    <a:pt x="175" y="31"/>
                  </a:lnTo>
                  <a:lnTo>
                    <a:pt x="175" y="33"/>
                  </a:lnTo>
                  <a:lnTo>
                    <a:pt x="175" y="35"/>
                  </a:lnTo>
                  <a:lnTo>
                    <a:pt x="175" y="38"/>
                  </a:lnTo>
                  <a:lnTo>
                    <a:pt x="175" y="38"/>
                  </a:lnTo>
                  <a:lnTo>
                    <a:pt x="178" y="40"/>
                  </a:lnTo>
                  <a:lnTo>
                    <a:pt x="178" y="40"/>
                  </a:lnTo>
                  <a:lnTo>
                    <a:pt x="180" y="45"/>
                  </a:lnTo>
                  <a:lnTo>
                    <a:pt x="180" y="47"/>
                  </a:lnTo>
                  <a:lnTo>
                    <a:pt x="180" y="47"/>
                  </a:lnTo>
                  <a:lnTo>
                    <a:pt x="180" y="47"/>
                  </a:lnTo>
                  <a:lnTo>
                    <a:pt x="180" y="47"/>
                  </a:lnTo>
                  <a:lnTo>
                    <a:pt x="178" y="47"/>
                  </a:lnTo>
                  <a:lnTo>
                    <a:pt x="178" y="47"/>
                  </a:lnTo>
                  <a:lnTo>
                    <a:pt x="178" y="47"/>
                  </a:lnTo>
                  <a:lnTo>
                    <a:pt x="175" y="47"/>
                  </a:lnTo>
                  <a:lnTo>
                    <a:pt x="175" y="47"/>
                  </a:lnTo>
                  <a:lnTo>
                    <a:pt x="175" y="47"/>
                  </a:lnTo>
                  <a:lnTo>
                    <a:pt x="175" y="47"/>
                  </a:lnTo>
                  <a:lnTo>
                    <a:pt x="173" y="49"/>
                  </a:lnTo>
                  <a:lnTo>
                    <a:pt x="173" y="49"/>
                  </a:lnTo>
                  <a:lnTo>
                    <a:pt x="173" y="52"/>
                  </a:lnTo>
                  <a:lnTo>
                    <a:pt x="173" y="52"/>
                  </a:lnTo>
                  <a:lnTo>
                    <a:pt x="173" y="54"/>
                  </a:lnTo>
                  <a:lnTo>
                    <a:pt x="173" y="57"/>
                  </a:lnTo>
                  <a:lnTo>
                    <a:pt x="175" y="57"/>
                  </a:lnTo>
                  <a:lnTo>
                    <a:pt x="175" y="57"/>
                  </a:lnTo>
                  <a:lnTo>
                    <a:pt x="175" y="59"/>
                  </a:lnTo>
                  <a:lnTo>
                    <a:pt x="175" y="59"/>
                  </a:lnTo>
                  <a:lnTo>
                    <a:pt x="175" y="59"/>
                  </a:lnTo>
                  <a:lnTo>
                    <a:pt x="175" y="59"/>
                  </a:lnTo>
                  <a:lnTo>
                    <a:pt x="175" y="61"/>
                  </a:lnTo>
                  <a:lnTo>
                    <a:pt x="175" y="61"/>
                  </a:lnTo>
                  <a:lnTo>
                    <a:pt x="175" y="64"/>
                  </a:lnTo>
                  <a:lnTo>
                    <a:pt x="173" y="66"/>
                  </a:lnTo>
                  <a:lnTo>
                    <a:pt x="173" y="68"/>
                  </a:lnTo>
                  <a:lnTo>
                    <a:pt x="173" y="71"/>
                  </a:lnTo>
                  <a:lnTo>
                    <a:pt x="171" y="71"/>
                  </a:lnTo>
                  <a:lnTo>
                    <a:pt x="171" y="71"/>
                  </a:lnTo>
                  <a:lnTo>
                    <a:pt x="168" y="71"/>
                  </a:lnTo>
                  <a:lnTo>
                    <a:pt x="168" y="71"/>
                  </a:lnTo>
                  <a:lnTo>
                    <a:pt x="166" y="71"/>
                  </a:lnTo>
                  <a:lnTo>
                    <a:pt x="163" y="71"/>
                  </a:lnTo>
                  <a:lnTo>
                    <a:pt x="163" y="71"/>
                  </a:lnTo>
                  <a:lnTo>
                    <a:pt x="159" y="76"/>
                  </a:lnTo>
                  <a:lnTo>
                    <a:pt x="159" y="76"/>
                  </a:lnTo>
                  <a:lnTo>
                    <a:pt x="159" y="76"/>
                  </a:lnTo>
                  <a:lnTo>
                    <a:pt x="156" y="73"/>
                  </a:lnTo>
                  <a:lnTo>
                    <a:pt x="156" y="73"/>
                  </a:lnTo>
                  <a:lnTo>
                    <a:pt x="154" y="71"/>
                  </a:lnTo>
                  <a:lnTo>
                    <a:pt x="154" y="71"/>
                  </a:lnTo>
                  <a:lnTo>
                    <a:pt x="156" y="71"/>
                  </a:lnTo>
                  <a:lnTo>
                    <a:pt x="159" y="64"/>
                  </a:lnTo>
                  <a:lnTo>
                    <a:pt x="159" y="64"/>
                  </a:lnTo>
                  <a:lnTo>
                    <a:pt x="156" y="64"/>
                  </a:lnTo>
                  <a:lnTo>
                    <a:pt x="156" y="61"/>
                  </a:lnTo>
                  <a:lnTo>
                    <a:pt x="156" y="61"/>
                  </a:lnTo>
                  <a:lnTo>
                    <a:pt x="154" y="59"/>
                  </a:lnTo>
                  <a:lnTo>
                    <a:pt x="154" y="59"/>
                  </a:lnTo>
                  <a:lnTo>
                    <a:pt x="152" y="59"/>
                  </a:lnTo>
                  <a:lnTo>
                    <a:pt x="149" y="57"/>
                  </a:lnTo>
                  <a:lnTo>
                    <a:pt x="144" y="57"/>
                  </a:lnTo>
                  <a:lnTo>
                    <a:pt x="144" y="57"/>
                  </a:lnTo>
                  <a:lnTo>
                    <a:pt x="142" y="57"/>
                  </a:lnTo>
                  <a:lnTo>
                    <a:pt x="142" y="57"/>
                  </a:lnTo>
                  <a:lnTo>
                    <a:pt x="140" y="57"/>
                  </a:lnTo>
                  <a:lnTo>
                    <a:pt x="140" y="54"/>
                  </a:lnTo>
                  <a:lnTo>
                    <a:pt x="140" y="54"/>
                  </a:lnTo>
                  <a:lnTo>
                    <a:pt x="137" y="54"/>
                  </a:lnTo>
                  <a:lnTo>
                    <a:pt x="137" y="54"/>
                  </a:lnTo>
                  <a:lnTo>
                    <a:pt x="137" y="54"/>
                  </a:lnTo>
                  <a:lnTo>
                    <a:pt x="137" y="54"/>
                  </a:lnTo>
                  <a:lnTo>
                    <a:pt x="135" y="57"/>
                  </a:lnTo>
                  <a:lnTo>
                    <a:pt x="135" y="57"/>
                  </a:lnTo>
                  <a:lnTo>
                    <a:pt x="133" y="57"/>
                  </a:lnTo>
                  <a:lnTo>
                    <a:pt x="133" y="59"/>
                  </a:lnTo>
                  <a:lnTo>
                    <a:pt x="133" y="59"/>
                  </a:lnTo>
                  <a:lnTo>
                    <a:pt x="126" y="59"/>
                  </a:lnTo>
                  <a:lnTo>
                    <a:pt x="123" y="61"/>
                  </a:lnTo>
                  <a:lnTo>
                    <a:pt x="123" y="61"/>
                  </a:lnTo>
                  <a:lnTo>
                    <a:pt x="121" y="64"/>
                  </a:lnTo>
                  <a:lnTo>
                    <a:pt x="121" y="64"/>
                  </a:lnTo>
                  <a:lnTo>
                    <a:pt x="118" y="64"/>
                  </a:lnTo>
                  <a:lnTo>
                    <a:pt x="118" y="61"/>
                  </a:lnTo>
                  <a:lnTo>
                    <a:pt x="116" y="59"/>
                  </a:lnTo>
                  <a:lnTo>
                    <a:pt x="116" y="57"/>
                  </a:lnTo>
                  <a:lnTo>
                    <a:pt x="116" y="57"/>
                  </a:lnTo>
                  <a:lnTo>
                    <a:pt x="116" y="57"/>
                  </a:lnTo>
                  <a:lnTo>
                    <a:pt x="114" y="54"/>
                  </a:lnTo>
                  <a:lnTo>
                    <a:pt x="114" y="54"/>
                  </a:lnTo>
                  <a:lnTo>
                    <a:pt x="111" y="54"/>
                  </a:lnTo>
                  <a:lnTo>
                    <a:pt x="111" y="54"/>
                  </a:lnTo>
                  <a:lnTo>
                    <a:pt x="109" y="54"/>
                  </a:lnTo>
                  <a:lnTo>
                    <a:pt x="109" y="54"/>
                  </a:lnTo>
                  <a:lnTo>
                    <a:pt x="107" y="52"/>
                  </a:lnTo>
                  <a:lnTo>
                    <a:pt x="107" y="52"/>
                  </a:lnTo>
                  <a:lnTo>
                    <a:pt x="104" y="54"/>
                  </a:lnTo>
                  <a:lnTo>
                    <a:pt x="104" y="54"/>
                  </a:lnTo>
                  <a:lnTo>
                    <a:pt x="99" y="52"/>
                  </a:lnTo>
                  <a:lnTo>
                    <a:pt x="97" y="52"/>
                  </a:lnTo>
                  <a:lnTo>
                    <a:pt x="97" y="52"/>
                  </a:lnTo>
                  <a:lnTo>
                    <a:pt x="97" y="52"/>
                  </a:lnTo>
                  <a:lnTo>
                    <a:pt x="97" y="52"/>
                  </a:lnTo>
                  <a:lnTo>
                    <a:pt x="97" y="49"/>
                  </a:lnTo>
                  <a:lnTo>
                    <a:pt x="95" y="49"/>
                  </a:lnTo>
                  <a:lnTo>
                    <a:pt x="95" y="47"/>
                  </a:lnTo>
                  <a:lnTo>
                    <a:pt x="97" y="42"/>
                  </a:lnTo>
                  <a:lnTo>
                    <a:pt x="97" y="42"/>
                  </a:lnTo>
                  <a:lnTo>
                    <a:pt x="97" y="42"/>
                  </a:lnTo>
                  <a:lnTo>
                    <a:pt x="97" y="42"/>
                  </a:lnTo>
                  <a:lnTo>
                    <a:pt x="99" y="40"/>
                  </a:lnTo>
                  <a:lnTo>
                    <a:pt x="102" y="40"/>
                  </a:lnTo>
                  <a:lnTo>
                    <a:pt x="104" y="40"/>
                  </a:lnTo>
                  <a:lnTo>
                    <a:pt x="104" y="35"/>
                  </a:lnTo>
                  <a:lnTo>
                    <a:pt x="107" y="28"/>
                  </a:lnTo>
                  <a:lnTo>
                    <a:pt x="107" y="28"/>
                  </a:lnTo>
                  <a:lnTo>
                    <a:pt x="107" y="26"/>
                  </a:lnTo>
                  <a:lnTo>
                    <a:pt x="111" y="21"/>
                  </a:lnTo>
                  <a:lnTo>
                    <a:pt x="114" y="19"/>
                  </a:lnTo>
                  <a:lnTo>
                    <a:pt x="118" y="12"/>
                  </a:lnTo>
                  <a:lnTo>
                    <a:pt x="121" y="12"/>
                  </a:lnTo>
                  <a:lnTo>
                    <a:pt x="123" y="9"/>
                  </a:lnTo>
                  <a:lnTo>
                    <a:pt x="123" y="7"/>
                  </a:lnTo>
                  <a:lnTo>
                    <a:pt x="123" y="2"/>
                  </a:lnTo>
                  <a:lnTo>
                    <a:pt x="123" y="2"/>
                  </a:lnTo>
                  <a:lnTo>
                    <a:pt x="123" y="2"/>
                  </a:lnTo>
                  <a:lnTo>
                    <a:pt x="121" y="2"/>
                  </a:lnTo>
                  <a:lnTo>
                    <a:pt x="121" y="0"/>
                  </a:lnTo>
                  <a:lnTo>
                    <a:pt x="121" y="0"/>
                  </a:lnTo>
                  <a:lnTo>
                    <a:pt x="118" y="0"/>
                  </a:lnTo>
                  <a:lnTo>
                    <a:pt x="116" y="0"/>
                  </a:lnTo>
                  <a:lnTo>
                    <a:pt x="114" y="2"/>
                  </a:lnTo>
                  <a:lnTo>
                    <a:pt x="111" y="2"/>
                  </a:lnTo>
                  <a:lnTo>
                    <a:pt x="107" y="4"/>
                  </a:lnTo>
                  <a:lnTo>
                    <a:pt x="107" y="4"/>
                  </a:lnTo>
                  <a:lnTo>
                    <a:pt x="104" y="7"/>
                  </a:lnTo>
                  <a:lnTo>
                    <a:pt x="104" y="7"/>
                  </a:lnTo>
                  <a:lnTo>
                    <a:pt x="102" y="7"/>
                  </a:lnTo>
                  <a:lnTo>
                    <a:pt x="102" y="4"/>
                  </a:lnTo>
                  <a:lnTo>
                    <a:pt x="102" y="4"/>
                  </a:lnTo>
                  <a:lnTo>
                    <a:pt x="99" y="4"/>
                  </a:lnTo>
                  <a:lnTo>
                    <a:pt x="97" y="4"/>
                  </a:lnTo>
                  <a:lnTo>
                    <a:pt x="95" y="7"/>
                  </a:lnTo>
                  <a:lnTo>
                    <a:pt x="95" y="7"/>
                  </a:lnTo>
                  <a:lnTo>
                    <a:pt x="95" y="7"/>
                  </a:lnTo>
                  <a:lnTo>
                    <a:pt x="92" y="7"/>
                  </a:lnTo>
                  <a:lnTo>
                    <a:pt x="92" y="7"/>
                  </a:lnTo>
                  <a:lnTo>
                    <a:pt x="92" y="7"/>
                  </a:lnTo>
                  <a:lnTo>
                    <a:pt x="88" y="7"/>
                  </a:lnTo>
                  <a:lnTo>
                    <a:pt x="88" y="9"/>
                  </a:lnTo>
                  <a:lnTo>
                    <a:pt x="83" y="9"/>
                  </a:lnTo>
                  <a:lnTo>
                    <a:pt x="78" y="12"/>
                  </a:lnTo>
                  <a:lnTo>
                    <a:pt x="78" y="12"/>
                  </a:lnTo>
                  <a:lnTo>
                    <a:pt x="78" y="12"/>
                  </a:lnTo>
                  <a:lnTo>
                    <a:pt x="78" y="14"/>
                  </a:lnTo>
                  <a:lnTo>
                    <a:pt x="76" y="14"/>
                  </a:lnTo>
                  <a:lnTo>
                    <a:pt x="76" y="14"/>
                  </a:lnTo>
                  <a:lnTo>
                    <a:pt x="76" y="16"/>
                  </a:lnTo>
                  <a:lnTo>
                    <a:pt x="76" y="19"/>
                  </a:lnTo>
                  <a:lnTo>
                    <a:pt x="76" y="19"/>
                  </a:lnTo>
                  <a:lnTo>
                    <a:pt x="76" y="21"/>
                  </a:lnTo>
                  <a:lnTo>
                    <a:pt x="76" y="21"/>
                  </a:lnTo>
                  <a:lnTo>
                    <a:pt x="73" y="21"/>
                  </a:lnTo>
                  <a:lnTo>
                    <a:pt x="73" y="21"/>
                  </a:lnTo>
                  <a:lnTo>
                    <a:pt x="73" y="21"/>
                  </a:lnTo>
                  <a:lnTo>
                    <a:pt x="73" y="21"/>
                  </a:lnTo>
                  <a:lnTo>
                    <a:pt x="73" y="21"/>
                  </a:lnTo>
                  <a:lnTo>
                    <a:pt x="71" y="23"/>
                  </a:lnTo>
                  <a:lnTo>
                    <a:pt x="71" y="23"/>
                  </a:lnTo>
                  <a:lnTo>
                    <a:pt x="71" y="26"/>
                  </a:lnTo>
                  <a:lnTo>
                    <a:pt x="66" y="28"/>
                  </a:lnTo>
                  <a:lnTo>
                    <a:pt x="59" y="31"/>
                  </a:lnTo>
                  <a:lnTo>
                    <a:pt x="59" y="33"/>
                  </a:lnTo>
                  <a:lnTo>
                    <a:pt x="59" y="33"/>
                  </a:lnTo>
                  <a:lnTo>
                    <a:pt x="59" y="33"/>
                  </a:lnTo>
                  <a:lnTo>
                    <a:pt x="57" y="33"/>
                  </a:lnTo>
                  <a:lnTo>
                    <a:pt x="57" y="33"/>
                  </a:lnTo>
                  <a:lnTo>
                    <a:pt x="57" y="35"/>
                  </a:lnTo>
                  <a:lnTo>
                    <a:pt x="55" y="35"/>
                  </a:lnTo>
                  <a:lnTo>
                    <a:pt x="55" y="35"/>
                  </a:lnTo>
                  <a:lnTo>
                    <a:pt x="55" y="33"/>
                  </a:lnTo>
                  <a:lnTo>
                    <a:pt x="55" y="33"/>
                  </a:lnTo>
                  <a:lnTo>
                    <a:pt x="55" y="33"/>
                  </a:lnTo>
                  <a:lnTo>
                    <a:pt x="52" y="33"/>
                  </a:lnTo>
                  <a:lnTo>
                    <a:pt x="52" y="35"/>
                  </a:lnTo>
                  <a:lnTo>
                    <a:pt x="50" y="38"/>
                  </a:lnTo>
                  <a:lnTo>
                    <a:pt x="50" y="40"/>
                  </a:lnTo>
                  <a:lnTo>
                    <a:pt x="47" y="40"/>
                  </a:lnTo>
                  <a:lnTo>
                    <a:pt x="40" y="35"/>
                  </a:lnTo>
                  <a:lnTo>
                    <a:pt x="38" y="35"/>
                  </a:lnTo>
                  <a:lnTo>
                    <a:pt x="38" y="38"/>
                  </a:lnTo>
                  <a:lnTo>
                    <a:pt x="38" y="38"/>
                  </a:lnTo>
                  <a:lnTo>
                    <a:pt x="36" y="38"/>
                  </a:lnTo>
                  <a:lnTo>
                    <a:pt x="36" y="38"/>
                  </a:lnTo>
                  <a:lnTo>
                    <a:pt x="36" y="38"/>
                  </a:lnTo>
                  <a:lnTo>
                    <a:pt x="33" y="35"/>
                  </a:lnTo>
                  <a:lnTo>
                    <a:pt x="24" y="31"/>
                  </a:lnTo>
                  <a:lnTo>
                    <a:pt x="24" y="31"/>
                  </a:lnTo>
                  <a:lnTo>
                    <a:pt x="21" y="31"/>
                  </a:lnTo>
                  <a:lnTo>
                    <a:pt x="21" y="31"/>
                  </a:lnTo>
                  <a:lnTo>
                    <a:pt x="19" y="28"/>
                  </a:lnTo>
                  <a:lnTo>
                    <a:pt x="19" y="28"/>
                  </a:lnTo>
                  <a:lnTo>
                    <a:pt x="19" y="26"/>
                  </a:lnTo>
                  <a:lnTo>
                    <a:pt x="19" y="26"/>
                  </a:lnTo>
                  <a:lnTo>
                    <a:pt x="19" y="26"/>
                  </a:lnTo>
                  <a:lnTo>
                    <a:pt x="19" y="26"/>
                  </a:lnTo>
                  <a:lnTo>
                    <a:pt x="17" y="28"/>
                  </a:lnTo>
                  <a:lnTo>
                    <a:pt x="17" y="31"/>
                  </a:lnTo>
                  <a:lnTo>
                    <a:pt x="17" y="31"/>
                  </a:lnTo>
                  <a:lnTo>
                    <a:pt x="17" y="33"/>
                  </a:lnTo>
                  <a:lnTo>
                    <a:pt x="14" y="33"/>
                  </a:lnTo>
                  <a:lnTo>
                    <a:pt x="14" y="35"/>
                  </a:lnTo>
                  <a:lnTo>
                    <a:pt x="10" y="49"/>
                  </a:lnTo>
                  <a:lnTo>
                    <a:pt x="7" y="52"/>
                  </a:lnTo>
                  <a:lnTo>
                    <a:pt x="7" y="52"/>
                  </a:lnTo>
                  <a:lnTo>
                    <a:pt x="7" y="54"/>
                  </a:lnTo>
                  <a:lnTo>
                    <a:pt x="7" y="54"/>
                  </a:lnTo>
                  <a:lnTo>
                    <a:pt x="10" y="54"/>
                  </a:lnTo>
                  <a:lnTo>
                    <a:pt x="10" y="54"/>
                  </a:lnTo>
                  <a:lnTo>
                    <a:pt x="10" y="57"/>
                  </a:lnTo>
                  <a:lnTo>
                    <a:pt x="10" y="57"/>
                  </a:lnTo>
                  <a:lnTo>
                    <a:pt x="10" y="59"/>
                  </a:lnTo>
                  <a:lnTo>
                    <a:pt x="10" y="59"/>
                  </a:lnTo>
                  <a:lnTo>
                    <a:pt x="10" y="59"/>
                  </a:lnTo>
                  <a:lnTo>
                    <a:pt x="10" y="61"/>
                  </a:lnTo>
                  <a:lnTo>
                    <a:pt x="7" y="64"/>
                  </a:lnTo>
                  <a:lnTo>
                    <a:pt x="7" y="64"/>
                  </a:lnTo>
                  <a:lnTo>
                    <a:pt x="5" y="66"/>
                  </a:lnTo>
                  <a:lnTo>
                    <a:pt x="5" y="66"/>
                  </a:lnTo>
                  <a:lnTo>
                    <a:pt x="2" y="68"/>
                  </a:lnTo>
                  <a:lnTo>
                    <a:pt x="2" y="68"/>
                  </a:lnTo>
                  <a:lnTo>
                    <a:pt x="0" y="71"/>
                  </a:lnTo>
                  <a:lnTo>
                    <a:pt x="0" y="73"/>
                  </a:lnTo>
                  <a:lnTo>
                    <a:pt x="0" y="73"/>
                  </a:lnTo>
                  <a:lnTo>
                    <a:pt x="0" y="76"/>
                  </a:lnTo>
                  <a:lnTo>
                    <a:pt x="0" y="76"/>
                  </a:lnTo>
                  <a:lnTo>
                    <a:pt x="2" y="78"/>
                  </a:lnTo>
                  <a:lnTo>
                    <a:pt x="2" y="78"/>
                  </a:lnTo>
                  <a:lnTo>
                    <a:pt x="2" y="78"/>
                  </a:lnTo>
                  <a:lnTo>
                    <a:pt x="5" y="78"/>
                  </a:lnTo>
                  <a:lnTo>
                    <a:pt x="5" y="78"/>
                  </a:lnTo>
                  <a:lnTo>
                    <a:pt x="5" y="80"/>
                  </a:lnTo>
                  <a:lnTo>
                    <a:pt x="5" y="80"/>
                  </a:lnTo>
                  <a:lnTo>
                    <a:pt x="5" y="83"/>
                  </a:lnTo>
                  <a:lnTo>
                    <a:pt x="7" y="83"/>
                  </a:lnTo>
                  <a:lnTo>
                    <a:pt x="7" y="85"/>
                  </a:lnTo>
                  <a:lnTo>
                    <a:pt x="7" y="85"/>
                  </a:lnTo>
                  <a:lnTo>
                    <a:pt x="5" y="87"/>
                  </a:lnTo>
                  <a:lnTo>
                    <a:pt x="5" y="90"/>
                  </a:lnTo>
                  <a:lnTo>
                    <a:pt x="7" y="90"/>
                  </a:lnTo>
                  <a:lnTo>
                    <a:pt x="7" y="90"/>
                  </a:lnTo>
                  <a:lnTo>
                    <a:pt x="7" y="90"/>
                  </a:lnTo>
                  <a:lnTo>
                    <a:pt x="10" y="90"/>
                  </a:lnTo>
                  <a:lnTo>
                    <a:pt x="10" y="92"/>
                  </a:lnTo>
                  <a:lnTo>
                    <a:pt x="10" y="92"/>
                  </a:lnTo>
                  <a:lnTo>
                    <a:pt x="10" y="92"/>
                  </a:lnTo>
                  <a:lnTo>
                    <a:pt x="12" y="94"/>
                  </a:lnTo>
                  <a:lnTo>
                    <a:pt x="12" y="94"/>
                  </a:lnTo>
                  <a:lnTo>
                    <a:pt x="12" y="94"/>
                  </a:lnTo>
                  <a:lnTo>
                    <a:pt x="14" y="94"/>
                  </a:lnTo>
                  <a:lnTo>
                    <a:pt x="14" y="94"/>
                  </a:lnTo>
                  <a:lnTo>
                    <a:pt x="17" y="94"/>
                  </a:lnTo>
                  <a:lnTo>
                    <a:pt x="17" y="97"/>
                  </a:lnTo>
                  <a:lnTo>
                    <a:pt x="17" y="97"/>
                  </a:lnTo>
                  <a:lnTo>
                    <a:pt x="17" y="99"/>
                  </a:lnTo>
                  <a:lnTo>
                    <a:pt x="17" y="102"/>
                  </a:lnTo>
                  <a:lnTo>
                    <a:pt x="17" y="102"/>
                  </a:lnTo>
                  <a:lnTo>
                    <a:pt x="17" y="104"/>
                  </a:lnTo>
                  <a:lnTo>
                    <a:pt x="17" y="104"/>
                  </a:lnTo>
                  <a:lnTo>
                    <a:pt x="17" y="104"/>
                  </a:lnTo>
                  <a:lnTo>
                    <a:pt x="14" y="106"/>
                  </a:lnTo>
                  <a:lnTo>
                    <a:pt x="14" y="109"/>
                  </a:lnTo>
                  <a:lnTo>
                    <a:pt x="12" y="111"/>
                  </a:lnTo>
                  <a:lnTo>
                    <a:pt x="12" y="111"/>
                  </a:lnTo>
                  <a:lnTo>
                    <a:pt x="10" y="113"/>
                  </a:lnTo>
                  <a:lnTo>
                    <a:pt x="10" y="113"/>
                  </a:lnTo>
                  <a:lnTo>
                    <a:pt x="10" y="113"/>
                  </a:lnTo>
                  <a:lnTo>
                    <a:pt x="10" y="116"/>
                  </a:lnTo>
                  <a:lnTo>
                    <a:pt x="10" y="116"/>
                  </a:lnTo>
                  <a:lnTo>
                    <a:pt x="10" y="118"/>
                  </a:lnTo>
                  <a:lnTo>
                    <a:pt x="10" y="118"/>
                  </a:lnTo>
                  <a:lnTo>
                    <a:pt x="7" y="120"/>
                  </a:lnTo>
                  <a:lnTo>
                    <a:pt x="7" y="120"/>
                  </a:lnTo>
                  <a:lnTo>
                    <a:pt x="5" y="123"/>
                  </a:lnTo>
                  <a:lnTo>
                    <a:pt x="5" y="123"/>
                  </a:lnTo>
                  <a:lnTo>
                    <a:pt x="2" y="123"/>
                  </a:lnTo>
                  <a:lnTo>
                    <a:pt x="2" y="125"/>
                  </a:lnTo>
                  <a:lnTo>
                    <a:pt x="5" y="125"/>
                  </a:lnTo>
                  <a:lnTo>
                    <a:pt x="5" y="125"/>
                  </a:lnTo>
                  <a:lnTo>
                    <a:pt x="5" y="125"/>
                  </a:lnTo>
                  <a:lnTo>
                    <a:pt x="7" y="125"/>
                  </a:lnTo>
                  <a:lnTo>
                    <a:pt x="7" y="125"/>
                  </a:lnTo>
                  <a:lnTo>
                    <a:pt x="7" y="125"/>
                  </a:lnTo>
                  <a:lnTo>
                    <a:pt x="7" y="125"/>
                  </a:lnTo>
                  <a:lnTo>
                    <a:pt x="7" y="125"/>
                  </a:lnTo>
                  <a:lnTo>
                    <a:pt x="7" y="128"/>
                  </a:lnTo>
                  <a:lnTo>
                    <a:pt x="7" y="128"/>
                  </a:lnTo>
                  <a:lnTo>
                    <a:pt x="7" y="130"/>
                  </a:lnTo>
                  <a:lnTo>
                    <a:pt x="7" y="130"/>
                  </a:lnTo>
                  <a:lnTo>
                    <a:pt x="10" y="130"/>
                  </a:lnTo>
                  <a:lnTo>
                    <a:pt x="10" y="130"/>
                  </a:lnTo>
                  <a:lnTo>
                    <a:pt x="10" y="130"/>
                  </a:lnTo>
                  <a:lnTo>
                    <a:pt x="10" y="132"/>
                  </a:lnTo>
                  <a:lnTo>
                    <a:pt x="10" y="132"/>
                  </a:lnTo>
                  <a:lnTo>
                    <a:pt x="12" y="130"/>
                  </a:lnTo>
                  <a:lnTo>
                    <a:pt x="12" y="130"/>
                  </a:lnTo>
                  <a:lnTo>
                    <a:pt x="12" y="130"/>
                  </a:lnTo>
                  <a:lnTo>
                    <a:pt x="12" y="132"/>
                  </a:lnTo>
                  <a:lnTo>
                    <a:pt x="12" y="132"/>
                  </a:lnTo>
                  <a:lnTo>
                    <a:pt x="12" y="132"/>
                  </a:lnTo>
                  <a:lnTo>
                    <a:pt x="12" y="135"/>
                  </a:lnTo>
                  <a:lnTo>
                    <a:pt x="14" y="135"/>
                  </a:lnTo>
                  <a:lnTo>
                    <a:pt x="14" y="135"/>
                  </a:lnTo>
                  <a:lnTo>
                    <a:pt x="14" y="135"/>
                  </a:lnTo>
                  <a:lnTo>
                    <a:pt x="17" y="137"/>
                  </a:lnTo>
                  <a:lnTo>
                    <a:pt x="17" y="137"/>
                  </a:lnTo>
                  <a:lnTo>
                    <a:pt x="17" y="137"/>
                  </a:lnTo>
                  <a:lnTo>
                    <a:pt x="17" y="137"/>
                  </a:lnTo>
                  <a:lnTo>
                    <a:pt x="17" y="137"/>
                  </a:lnTo>
                  <a:lnTo>
                    <a:pt x="19" y="137"/>
                  </a:lnTo>
                  <a:lnTo>
                    <a:pt x="19" y="137"/>
                  </a:lnTo>
                  <a:lnTo>
                    <a:pt x="21" y="137"/>
                  </a:lnTo>
                  <a:lnTo>
                    <a:pt x="21" y="137"/>
                  </a:lnTo>
                  <a:lnTo>
                    <a:pt x="21" y="135"/>
                  </a:lnTo>
                  <a:lnTo>
                    <a:pt x="24" y="135"/>
                  </a:lnTo>
                  <a:lnTo>
                    <a:pt x="24" y="135"/>
                  </a:lnTo>
                  <a:lnTo>
                    <a:pt x="24" y="135"/>
                  </a:lnTo>
                  <a:lnTo>
                    <a:pt x="24" y="135"/>
                  </a:lnTo>
                  <a:lnTo>
                    <a:pt x="26" y="135"/>
                  </a:lnTo>
                  <a:lnTo>
                    <a:pt x="26" y="135"/>
                  </a:lnTo>
                  <a:lnTo>
                    <a:pt x="26" y="135"/>
                  </a:lnTo>
                  <a:lnTo>
                    <a:pt x="26" y="135"/>
                  </a:lnTo>
                  <a:lnTo>
                    <a:pt x="26" y="135"/>
                  </a:lnTo>
                  <a:lnTo>
                    <a:pt x="26" y="135"/>
                  </a:lnTo>
                  <a:lnTo>
                    <a:pt x="28" y="135"/>
                  </a:lnTo>
                  <a:lnTo>
                    <a:pt x="28" y="132"/>
                  </a:lnTo>
                  <a:lnTo>
                    <a:pt x="31" y="132"/>
                  </a:lnTo>
                  <a:lnTo>
                    <a:pt x="31" y="132"/>
                  </a:lnTo>
                  <a:lnTo>
                    <a:pt x="33" y="132"/>
                  </a:lnTo>
                  <a:lnTo>
                    <a:pt x="33" y="132"/>
                  </a:lnTo>
                  <a:lnTo>
                    <a:pt x="33" y="132"/>
                  </a:lnTo>
                  <a:lnTo>
                    <a:pt x="33" y="135"/>
                  </a:lnTo>
                  <a:lnTo>
                    <a:pt x="33" y="135"/>
                  </a:lnTo>
                  <a:lnTo>
                    <a:pt x="36" y="137"/>
                  </a:lnTo>
                  <a:lnTo>
                    <a:pt x="36" y="139"/>
                  </a:lnTo>
                  <a:lnTo>
                    <a:pt x="36" y="139"/>
                  </a:lnTo>
                  <a:lnTo>
                    <a:pt x="36" y="139"/>
                  </a:lnTo>
                  <a:lnTo>
                    <a:pt x="36" y="139"/>
                  </a:lnTo>
                  <a:lnTo>
                    <a:pt x="36" y="142"/>
                  </a:lnTo>
                  <a:lnTo>
                    <a:pt x="36" y="142"/>
                  </a:lnTo>
                  <a:lnTo>
                    <a:pt x="36" y="142"/>
                  </a:lnTo>
                  <a:lnTo>
                    <a:pt x="36" y="142"/>
                  </a:lnTo>
                  <a:lnTo>
                    <a:pt x="36" y="142"/>
                  </a:lnTo>
                  <a:lnTo>
                    <a:pt x="36" y="142"/>
                  </a:lnTo>
                  <a:lnTo>
                    <a:pt x="38" y="142"/>
                  </a:lnTo>
                  <a:lnTo>
                    <a:pt x="38" y="144"/>
                  </a:lnTo>
                  <a:lnTo>
                    <a:pt x="38" y="144"/>
                  </a:lnTo>
                  <a:lnTo>
                    <a:pt x="40" y="144"/>
                  </a:lnTo>
                  <a:lnTo>
                    <a:pt x="40" y="144"/>
                  </a:lnTo>
                  <a:lnTo>
                    <a:pt x="40" y="142"/>
                  </a:lnTo>
                  <a:lnTo>
                    <a:pt x="40" y="142"/>
                  </a:lnTo>
                  <a:lnTo>
                    <a:pt x="40" y="142"/>
                  </a:lnTo>
                  <a:lnTo>
                    <a:pt x="40" y="142"/>
                  </a:lnTo>
                  <a:lnTo>
                    <a:pt x="40" y="142"/>
                  </a:lnTo>
                  <a:lnTo>
                    <a:pt x="40" y="142"/>
                  </a:lnTo>
                  <a:lnTo>
                    <a:pt x="40" y="139"/>
                  </a:lnTo>
                  <a:lnTo>
                    <a:pt x="40" y="142"/>
                  </a:lnTo>
                  <a:lnTo>
                    <a:pt x="43" y="142"/>
                  </a:lnTo>
                  <a:lnTo>
                    <a:pt x="43" y="142"/>
                  </a:lnTo>
                  <a:lnTo>
                    <a:pt x="43" y="142"/>
                  </a:lnTo>
                  <a:lnTo>
                    <a:pt x="43" y="142"/>
                  </a:lnTo>
                  <a:lnTo>
                    <a:pt x="43" y="142"/>
                  </a:lnTo>
                  <a:lnTo>
                    <a:pt x="43" y="142"/>
                  </a:lnTo>
                  <a:lnTo>
                    <a:pt x="45" y="142"/>
                  </a:lnTo>
                  <a:lnTo>
                    <a:pt x="45" y="142"/>
                  </a:lnTo>
                  <a:lnTo>
                    <a:pt x="45" y="139"/>
                  </a:lnTo>
                  <a:lnTo>
                    <a:pt x="45" y="139"/>
                  </a:lnTo>
                  <a:lnTo>
                    <a:pt x="45" y="139"/>
                  </a:lnTo>
                  <a:lnTo>
                    <a:pt x="45" y="139"/>
                  </a:lnTo>
                  <a:lnTo>
                    <a:pt x="47" y="137"/>
                  </a:lnTo>
                  <a:lnTo>
                    <a:pt x="47" y="137"/>
                  </a:lnTo>
                  <a:lnTo>
                    <a:pt x="47" y="137"/>
                  </a:lnTo>
                  <a:lnTo>
                    <a:pt x="47" y="137"/>
                  </a:lnTo>
                  <a:lnTo>
                    <a:pt x="47" y="137"/>
                  </a:lnTo>
                  <a:lnTo>
                    <a:pt x="47" y="137"/>
                  </a:lnTo>
                  <a:lnTo>
                    <a:pt x="47" y="137"/>
                  </a:lnTo>
                  <a:lnTo>
                    <a:pt x="50" y="139"/>
                  </a:lnTo>
                  <a:lnTo>
                    <a:pt x="50" y="139"/>
                  </a:lnTo>
                  <a:lnTo>
                    <a:pt x="50" y="139"/>
                  </a:lnTo>
                  <a:lnTo>
                    <a:pt x="50" y="139"/>
                  </a:lnTo>
                  <a:lnTo>
                    <a:pt x="50" y="139"/>
                  </a:lnTo>
                  <a:lnTo>
                    <a:pt x="50" y="139"/>
                  </a:lnTo>
                  <a:lnTo>
                    <a:pt x="50" y="139"/>
                  </a:lnTo>
                  <a:lnTo>
                    <a:pt x="52" y="142"/>
                  </a:lnTo>
                  <a:lnTo>
                    <a:pt x="52" y="142"/>
                  </a:lnTo>
                  <a:lnTo>
                    <a:pt x="52" y="142"/>
                  </a:lnTo>
                  <a:lnTo>
                    <a:pt x="52" y="142"/>
                  </a:lnTo>
                  <a:lnTo>
                    <a:pt x="52" y="139"/>
                  </a:lnTo>
                  <a:lnTo>
                    <a:pt x="52" y="139"/>
                  </a:lnTo>
                  <a:lnTo>
                    <a:pt x="52" y="139"/>
                  </a:lnTo>
                  <a:lnTo>
                    <a:pt x="52" y="139"/>
                  </a:lnTo>
                  <a:lnTo>
                    <a:pt x="52" y="139"/>
                  </a:lnTo>
                  <a:lnTo>
                    <a:pt x="52" y="139"/>
                  </a:lnTo>
                  <a:lnTo>
                    <a:pt x="52" y="139"/>
                  </a:lnTo>
                  <a:lnTo>
                    <a:pt x="52" y="137"/>
                  </a:lnTo>
                  <a:lnTo>
                    <a:pt x="52" y="137"/>
                  </a:lnTo>
                  <a:lnTo>
                    <a:pt x="55" y="137"/>
                  </a:lnTo>
                  <a:lnTo>
                    <a:pt x="55" y="137"/>
                  </a:lnTo>
                  <a:lnTo>
                    <a:pt x="55" y="137"/>
                  </a:lnTo>
                  <a:lnTo>
                    <a:pt x="57" y="135"/>
                  </a:lnTo>
                  <a:lnTo>
                    <a:pt x="57" y="135"/>
                  </a:lnTo>
                  <a:lnTo>
                    <a:pt x="57" y="137"/>
                  </a:lnTo>
                  <a:lnTo>
                    <a:pt x="62" y="137"/>
                  </a:lnTo>
                  <a:lnTo>
                    <a:pt x="62" y="137"/>
                  </a:lnTo>
                  <a:lnTo>
                    <a:pt x="62" y="137"/>
                  </a:lnTo>
                  <a:lnTo>
                    <a:pt x="64" y="135"/>
                  </a:lnTo>
                  <a:lnTo>
                    <a:pt x="64" y="135"/>
                  </a:lnTo>
                  <a:lnTo>
                    <a:pt x="64" y="135"/>
                  </a:lnTo>
                  <a:lnTo>
                    <a:pt x="64" y="135"/>
                  </a:lnTo>
                  <a:lnTo>
                    <a:pt x="66" y="132"/>
                  </a:lnTo>
                  <a:lnTo>
                    <a:pt x="66" y="130"/>
                  </a:lnTo>
                  <a:lnTo>
                    <a:pt x="69" y="130"/>
                  </a:lnTo>
                  <a:lnTo>
                    <a:pt x="69" y="130"/>
                  </a:lnTo>
                  <a:lnTo>
                    <a:pt x="69" y="128"/>
                  </a:lnTo>
                  <a:lnTo>
                    <a:pt x="76" y="128"/>
                  </a:lnTo>
                  <a:lnTo>
                    <a:pt x="76" y="125"/>
                  </a:lnTo>
                  <a:lnTo>
                    <a:pt x="76" y="125"/>
                  </a:lnTo>
                  <a:lnTo>
                    <a:pt x="78" y="125"/>
                  </a:lnTo>
                  <a:lnTo>
                    <a:pt x="81" y="123"/>
                  </a:lnTo>
                  <a:lnTo>
                    <a:pt x="81" y="120"/>
                  </a:lnTo>
                  <a:lnTo>
                    <a:pt x="81" y="120"/>
                  </a:lnTo>
                  <a:lnTo>
                    <a:pt x="90" y="116"/>
                  </a:lnTo>
                  <a:lnTo>
                    <a:pt x="95" y="113"/>
                  </a:lnTo>
                  <a:lnTo>
                    <a:pt x="95" y="113"/>
                  </a:lnTo>
                  <a:lnTo>
                    <a:pt x="95" y="113"/>
                  </a:lnTo>
                  <a:lnTo>
                    <a:pt x="95" y="113"/>
                  </a:lnTo>
                  <a:lnTo>
                    <a:pt x="95" y="111"/>
                  </a:lnTo>
                  <a:lnTo>
                    <a:pt x="97" y="111"/>
                  </a:lnTo>
                  <a:lnTo>
                    <a:pt x="97" y="111"/>
                  </a:lnTo>
                  <a:lnTo>
                    <a:pt x="97" y="109"/>
                  </a:lnTo>
                  <a:lnTo>
                    <a:pt x="99" y="109"/>
                  </a:lnTo>
                  <a:lnTo>
                    <a:pt x="99" y="109"/>
                  </a:lnTo>
                  <a:lnTo>
                    <a:pt x="99" y="106"/>
                  </a:lnTo>
                  <a:lnTo>
                    <a:pt x="99" y="106"/>
                  </a:lnTo>
                  <a:lnTo>
                    <a:pt x="99" y="106"/>
                  </a:lnTo>
                  <a:lnTo>
                    <a:pt x="99" y="106"/>
                  </a:lnTo>
                  <a:lnTo>
                    <a:pt x="102" y="104"/>
                  </a:lnTo>
                  <a:lnTo>
                    <a:pt x="104" y="104"/>
                  </a:lnTo>
                  <a:lnTo>
                    <a:pt x="104" y="104"/>
                  </a:lnTo>
                  <a:lnTo>
                    <a:pt x="104" y="104"/>
                  </a:lnTo>
                  <a:lnTo>
                    <a:pt x="104" y="104"/>
                  </a:lnTo>
                  <a:lnTo>
                    <a:pt x="104" y="106"/>
                  </a:lnTo>
                  <a:lnTo>
                    <a:pt x="104" y="106"/>
                  </a:lnTo>
                  <a:lnTo>
                    <a:pt x="107" y="106"/>
                  </a:lnTo>
                  <a:lnTo>
                    <a:pt x="107" y="104"/>
                  </a:lnTo>
                  <a:lnTo>
                    <a:pt x="107" y="104"/>
                  </a:lnTo>
                  <a:lnTo>
                    <a:pt x="107" y="104"/>
                  </a:lnTo>
                  <a:lnTo>
                    <a:pt x="107" y="104"/>
                  </a:lnTo>
                  <a:lnTo>
                    <a:pt x="109" y="104"/>
                  </a:lnTo>
                  <a:lnTo>
                    <a:pt x="109" y="102"/>
                  </a:lnTo>
                  <a:lnTo>
                    <a:pt x="109" y="102"/>
                  </a:lnTo>
                  <a:lnTo>
                    <a:pt x="109" y="102"/>
                  </a:lnTo>
                  <a:lnTo>
                    <a:pt x="109" y="102"/>
                  </a:lnTo>
                  <a:lnTo>
                    <a:pt x="109" y="99"/>
                  </a:lnTo>
                  <a:lnTo>
                    <a:pt x="109" y="99"/>
                  </a:lnTo>
                  <a:lnTo>
                    <a:pt x="116" y="99"/>
                  </a:lnTo>
                  <a:lnTo>
                    <a:pt x="116" y="99"/>
                  </a:lnTo>
                  <a:lnTo>
                    <a:pt x="116" y="99"/>
                  </a:lnTo>
                  <a:lnTo>
                    <a:pt x="116" y="97"/>
                  </a:lnTo>
                  <a:lnTo>
                    <a:pt x="118" y="99"/>
                  </a:lnTo>
                  <a:lnTo>
                    <a:pt x="118" y="99"/>
                  </a:lnTo>
                  <a:lnTo>
                    <a:pt x="126" y="104"/>
                  </a:lnTo>
                  <a:lnTo>
                    <a:pt x="128" y="106"/>
                  </a:lnTo>
                  <a:lnTo>
                    <a:pt x="130" y="106"/>
                  </a:lnTo>
                  <a:lnTo>
                    <a:pt x="133" y="106"/>
                  </a:lnTo>
                  <a:lnTo>
                    <a:pt x="133" y="106"/>
                  </a:lnTo>
                  <a:lnTo>
                    <a:pt x="133" y="106"/>
                  </a:lnTo>
                  <a:lnTo>
                    <a:pt x="135" y="106"/>
                  </a:lnTo>
                  <a:lnTo>
                    <a:pt x="135" y="106"/>
                  </a:lnTo>
                  <a:lnTo>
                    <a:pt x="135" y="106"/>
                  </a:lnTo>
                  <a:lnTo>
                    <a:pt x="135" y="109"/>
                  </a:lnTo>
                  <a:lnTo>
                    <a:pt x="135" y="109"/>
                  </a:lnTo>
                  <a:lnTo>
                    <a:pt x="135" y="109"/>
                  </a:lnTo>
                  <a:lnTo>
                    <a:pt x="135" y="109"/>
                  </a:lnTo>
                  <a:lnTo>
                    <a:pt x="135" y="109"/>
                  </a:lnTo>
                  <a:lnTo>
                    <a:pt x="135" y="111"/>
                  </a:lnTo>
                  <a:lnTo>
                    <a:pt x="135" y="111"/>
                  </a:lnTo>
                  <a:lnTo>
                    <a:pt x="135" y="111"/>
                  </a:lnTo>
                  <a:lnTo>
                    <a:pt x="135" y="111"/>
                  </a:lnTo>
                  <a:lnTo>
                    <a:pt x="135" y="111"/>
                  </a:lnTo>
                  <a:lnTo>
                    <a:pt x="137" y="113"/>
                  </a:lnTo>
                  <a:lnTo>
                    <a:pt x="137" y="113"/>
                  </a:lnTo>
                  <a:lnTo>
                    <a:pt x="137" y="116"/>
                  </a:lnTo>
                  <a:lnTo>
                    <a:pt x="137" y="116"/>
                  </a:lnTo>
                  <a:lnTo>
                    <a:pt x="137" y="116"/>
                  </a:lnTo>
                  <a:lnTo>
                    <a:pt x="137" y="116"/>
                  </a:lnTo>
                  <a:lnTo>
                    <a:pt x="135" y="116"/>
                  </a:lnTo>
                  <a:lnTo>
                    <a:pt x="133" y="118"/>
                  </a:lnTo>
                  <a:lnTo>
                    <a:pt x="130" y="118"/>
                  </a:lnTo>
                  <a:lnTo>
                    <a:pt x="128" y="120"/>
                  </a:lnTo>
                  <a:lnTo>
                    <a:pt x="128" y="120"/>
                  </a:lnTo>
                  <a:lnTo>
                    <a:pt x="126" y="120"/>
                  </a:lnTo>
                  <a:lnTo>
                    <a:pt x="126" y="120"/>
                  </a:lnTo>
                  <a:lnTo>
                    <a:pt x="123" y="120"/>
                  </a:lnTo>
                  <a:lnTo>
                    <a:pt x="123" y="120"/>
                  </a:lnTo>
                  <a:lnTo>
                    <a:pt x="123" y="120"/>
                  </a:lnTo>
                  <a:lnTo>
                    <a:pt x="123" y="120"/>
                  </a:lnTo>
                  <a:lnTo>
                    <a:pt x="123" y="120"/>
                  </a:lnTo>
                  <a:lnTo>
                    <a:pt x="121" y="123"/>
                  </a:lnTo>
                  <a:lnTo>
                    <a:pt x="121" y="123"/>
                  </a:lnTo>
                  <a:lnTo>
                    <a:pt x="121" y="123"/>
                  </a:lnTo>
                  <a:lnTo>
                    <a:pt x="121" y="125"/>
                  </a:lnTo>
                  <a:lnTo>
                    <a:pt x="121" y="128"/>
                  </a:lnTo>
                  <a:lnTo>
                    <a:pt x="121" y="128"/>
                  </a:lnTo>
                  <a:lnTo>
                    <a:pt x="121" y="128"/>
                  </a:lnTo>
                  <a:lnTo>
                    <a:pt x="121" y="128"/>
                  </a:lnTo>
                  <a:lnTo>
                    <a:pt x="123" y="132"/>
                  </a:lnTo>
                  <a:lnTo>
                    <a:pt x="123" y="132"/>
                  </a:lnTo>
                  <a:lnTo>
                    <a:pt x="123" y="135"/>
                  </a:lnTo>
                  <a:lnTo>
                    <a:pt x="123" y="135"/>
                  </a:lnTo>
                  <a:lnTo>
                    <a:pt x="123" y="137"/>
                  </a:lnTo>
                  <a:lnTo>
                    <a:pt x="123" y="137"/>
                  </a:lnTo>
                  <a:lnTo>
                    <a:pt x="123" y="137"/>
                  </a:lnTo>
                  <a:lnTo>
                    <a:pt x="123" y="137"/>
                  </a:lnTo>
                  <a:lnTo>
                    <a:pt x="123" y="137"/>
                  </a:lnTo>
                  <a:lnTo>
                    <a:pt x="123" y="139"/>
                  </a:lnTo>
                  <a:lnTo>
                    <a:pt x="123" y="139"/>
                  </a:lnTo>
                  <a:lnTo>
                    <a:pt x="121" y="139"/>
                  </a:lnTo>
                  <a:lnTo>
                    <a:pt x="118" y="142"/>
                  </a:lnTo>
                  <a:lnTo>
                    <a:pt x="118" y="142"/>
                  </a:lnTo>
                  <a:lnTo>
                    <a:pt x="118" y="142"/>
                  </a:lnTo>
                  <a:lnTo>
                    <a:pt x="118" y="144"/>
                  </a:lnTo>
                  <a:lnTo>
                    <a:pt x="118" y="144"/>
                  </a:lnTo>
                  <a:lnTo>
                    <a:pt x="114" y="149"/>
                  </a:lnTo>
                  <a:lnTo>
                    <a:pt x="114" y="149"/>
                  </a:lnTo>
                  <a:lnTo>
                    <a:pt x="114" y="151"/>
                  </a:lnTo>
                  <a:lnTo>
                    <a:pt x="111" y="151"/>
                  </a:lnTo>
                  <a:lnTo>
                    <a:pt x="111" y="154"/>
                  </a:lnTo>
                  <a:lnTo>
                    <a:pt x="109" y="154"/>
                  </a:lnTo>
                  <a:lnTo>
                    <a:pt x="109" y="154"/>
                  </a:lnTo>
                  <a:lnTo>
                    <a:pt x="109" y="154"/>
                  </a:lnTo>
                  <a:lnTo>
                    <a:pt x="109" y="156"/>
                  </a:lnTo>
                  <a:lnTo>
                    <a:pt x="111" y="156"/>
                  </a:lnTo>
                  <a:lnTo>
                    <a:pt x="111" y="156"/>
                  </a:lnTo>
                  <a:lnTo>
                    <a:pt x="111" y="156"/>
                  </a:lnTo>
                  <a:lnTo>
                    <a:pt x="111" y="156"/>
                  </a:lnTo>
                  <a:lnTo>
                    <a:pt x="111" y="156"/>
                  </a:lnTo>
                  <a:lnTo>
                    <a:pt x="111" y="156"/>
                  </a:lnTo>
                  <a:lnTo>
                    <a:pt x="111" y="156"/>
                  </a:lnTo>
                  <a:lnTo>
                    <a:pt x="114" y="156"/>
                  </a:lnTo>
                  <a:lnTo>
                    <a:pt x="114" y="154"/>
                  </a:lnTo>
                  <a:lnTo>
                    <a:pt x="114" y="154"/>
                  </a:lnTo>
                  <a:lnTo>
                    <a:pt x="114" y="154"/>
                  </a:lnTo>
                  <a:lnTo>
                    <a:pt x="116" y="154"/>
                  </a:lnTo>
                  <a:lnTo>
                    <a:pt x="116" y="154"/>
                  </a:lnTo>
                  <a:lnTo>
                    <a:pt x="116" y="154"/>
                  </a:lnTo>
                  <a:lnTo>
                    <a:pt x="116" y="154"/>
                  </a:lnTo>
                  <a:lnTo>
                    <a:pt x="118" y="154"/>
                  </a:lnTo>
                  <a:lnTo>
                    <a:pt x="118" y="154"/>
                  </a:lnTo>
                  <a:lnTo>
                    <a:pt x="118" y="154"/>
                  </a:lnTo>
                  <a:lnTo>
                    <a:pt x="118" y="154"/>
                  </a:lnTo>
                  <a:lnTo>
                    <a:pt x="121" y="151"/>
                  </a:lnTo>
                  <a:lnTo>
                    <a:pt x="121" y="151"/>
                  </a:lnTo>
                  <a:lnTo>
                    <a:pt x="121" y="151"/>
                  </a:lnTo>
                  <a:lnTo>
                    <a:pt x="121" y="151"/>
                  </a:lnTo>
                  <a:lnTo>
                    <a:pt x="123" y="154"/>
                  </a:lnTo>
                  <a:lnTo>
                    <a:pt x="123" y="154"/>
                  </a:lnTo>
                  <a:lnTo>
                    <a:pt x="126" y="154"/>
                  </a:lnTo>
                  <a:lnTo>
                    <a:pt x="126" y="154"/>
                  </a:lnTo>
                  <a:lnTo>
                    <a:pt x="126" y="154"/>
                  </a:lnTo>
                  <a:lnTo>
                    <a:pt x="126" y="156"/>
                  </a:lnTo>
                  <a:lnTo>
                    <a:pt x="126" y="156"/>
                  </a:lnTo>
                  <a:lnTo>
                    <a:pt x="126" y="156"/>
                  </a:lnTo>
                  <a:lnTo>
                    <a:pt x="126" y="158"/>
                  </a:lnTo>
                  <a:lnTo>
                    <a:pt x="126" y="158"/>
                  </a:lnTo>
                  <a:lnTo>
                    <a:pt x="126" y="158"/>
                  </a:lnTo>
                  <a:lnTo>
                    <a:pt x="126" y="158"/>
                  </a:lnTo>
                  <a:lnTo>
                    <a:pt x="126" y="158"/>
                  </a:lnTo>
                  <a:lnTo>
                    <a:pt x="126" y="161"/>
                  </a:lnTo>
                  <a:lnTo>
                    <a:pt x="126" y="161"/>
                  </a:lnTo>
                  <a:lnTo>
                    <a:pt x="126" y="163"/>
                  </a:lnTo>
                  <a:lnTo>
                    <a:pt x="126" y="165"/>
                  </a:lnTo>
                  <a:lnTo>
                    <a:pt x="128" y="168"/>
                  </a:lnTo>
                  <a:lnTo>
                    <a:pt x="128" y="168"/>
                  </a:lnTo>
                  <a:lnTo>
                    <a:pt x="128" y="170"/>
                  </a:lnTo>
                  <a:lnTo>
                    <a:pt x="130" y="173"/>
                  </a:lnTo>
                  <a:lnTo>
                    <a:pt x="130" y="173"/>
                  </a:lnTo>
                  <a:lnTo>
                    <a:pt x="133" y="173"/>
                  </a:lnTo>
                  <a:lnTo>
                    <a:pt x="133" y="173"/>
                  </a:lnTo>
                  <a:lnTo>
                    <a:pt x="135" y="175"/>
                  </a:lnTo>
                  <a:lnTo>
                    <a:pt x="135" y="175"/>
                  </a:lnTo>
                  <a:lnTo>
                    <a:pt x="137" y="177"/>
                  </a:lnTo>
                  <a:lnTo>
                    <a:pt x="140" y="177"/>
                  </a:lnTo>
                  <a:lnTo>
                    <a:pt x="142" y="177"/>
                  </a:lnTo>
                  <a:lnTo>
                    <a:pt x="142" y="177"/>
                  </a:lnTo>
                  <a:lnTo>
                    <a:pt x="142" y="177"/>
                  </a:lnTo>
                  <a:lnTo>
                    <a:pt x="147" y="175"/>
                  </a:lnTo>
                  <a:lnTo>
                    <a:pt x="147" y="173"/>
                  </a:lnTo>
                  <a:lnTo>
                    <a:pt x="149" y="173"/>
                  </a:lnTo>
                  <a:lnTo>
                    <a:pt x="149" y="173"/>
                  </a:lnTo>
                  <a:lnTo>
                    <a:pt x="154" y="173"/>
                  </a:lnTo>
                  <a:lnTo>
                    <a:pt x="154" y="173"/>
                  </a:lnTo>
                  <a:lnTo>
                    <a:pt x="156" y="173"/>
                  </a:lnTo>
                  <a:lnTo>
                    <a:pt x="159" y="170"/>
                  </a:lnTo>
                  <a:lnTo>
                    <a:pt x="159" y="168"/>
                  </a:lnTo>
                  <a:lnTo>
                    <a:pt x="159" y="168"/>
                  </a:lnTo>
                  <a:lnTo>
                    <a:pt x="161" y="168"/>
                  </a:lnTo>
                  <a:lnTo>
                    <a:pt x="161" y="165"/>
                  </a:lnTo>
                  <a:lnTo>
                    <a:pt x="161" y="165"/>
                  </a:lnTo>
                  <a:lnTo>
                    <a:pt x="163" y="165"/>
                  </a:lnTo>
                  <a:lnTo>
                    <a:pt x="163" y="165"/>
                  </a:lnTo>
                  <a:lnTo>
                    <a:pt x="163" y="165"/>
                  </a:lnTo>
                  <a:lnTo>
                    <a:pt x="163" y="165"/>
                  </a:lnTo>
                  <a:lnTo>
                    <a:pt x="166" y="163"/>
                  </a:lnTo>
                  <a:lnTo>
                    <a:pt x="166" y="163"/>
                  </a:lnTo>
                  <a:lnTo>
                    <a:pt x="166" y="161"/>
                  </a:lnTo>
                  <a:lnTo>
                    <a:pt x="166" y="161"/>
                  </a:lnTo>
                  <a:lnTo>
                    <a:pt x="166" y="161"/>
                  </a:lnTo>
                  <a:lnTo>
                    <a:pt x="166" y="161"/>
                  </a:lnTo>
                  <a:lnTo>
                    <a:pt x="166" y="161"/>
                  </a:lnTo>
                  <a:lnTo>
                    <a:pt x="166" y="158"/>
                  </a:lnTo>
                  <a:lnTo>
                    <a:pt x="163" y="156"/>
                  </a:lnTo>
                  <a:lnTo>
                    <a:pt x="163" y="156"/>
                  </a:lnTo>
                  <a:lnTo>
                    <a:pt x="163" y="156"/>
                  </a:lnTo>
                  <a:lnTo>
                    <a:pt x="163" y="156"/>
                  </a:lnTo>
                  <a:lnTo>
                    <a:pt x="163" y="156"/>
                  </a:lnTo>
                  <a:lnTo>
                    <a:pt x="163" y="156"/>
                  </a:lnTo>
                  <a:lnTo>
                    <a:pt x="166" y="154"/>
                  </a:lnTo>
                  <a:lnTo>
                    <a:pt x="166" y="151"/>
                  </a:lnTo>
                  <a:lnTo>
                    <a:pt x="168" y="151"/>
                  </a:lnTo>
                  <a:lnTo>
                    <a:pt x="168" y="151"/>
                  </a:lnTo>
                  <a:lnTo>
                    <a:pt x="168" y="151"/>
                  </a:lnTo>
                  <a:lnTo>
                    <a:pt x="171" y="151"/>
                  </a:lnTo>
                  <a:lnTo>
                    <a:pt x="171" y="151"/>
                  </a:lnTo>
                  <a:lnTo>
                    <a:pt x="171" y="151"/>
                  </a:lnTo>
                  <a:lnTo>
                    <a:pt x="171" y="151"/>
                  </a:lnTo>
                  <a:lnTo>
                    <a:pt x="171" y="151"/>
                  </a:lnTo>
                  <a:lnTo>
                    <a:pt x="171" y="151"/>
                  </a:lnTo>
                  <a:lnTo>
                    <a:pt x="171" y="149"/>
                  </a:lnTo>
                  <a:lnTo>
                    <a:pt x="171" y="149"/>
                  </a:lnTo>
                  <a:lnTo>
                    <a:pt x="173" y="149"/>
                  </a:lnTo>
                  <a:lnTo>
                    <a:pt x="178" y="149"/>
                  </a:lnTo>
                  <a:lnTo>
                    <a:pt x="178" y="149"/>
                  </a:lnTo>
                  <a:lnTo>
                    <a:pt x="180" y="149"/>
                  </a:lnTo>
                  <a:lnTo>
                    <a:pt x="180" y="149"/>
                  </a:lnTo>
                  <a:lnTo>
                    <a:pt x="180" y="149"/>
                  </a:lnTo>
                  <a:lnTo>
                    <a:pt x="182" y="147"/>
                  </a:lnTo>
                  <a:lnTo>
                    <a:pt x="182" y="147"/>
                  </a:lnTo>
                  <a:lnTo>
                    <a:pt x="182" y="147"/>
                  </a:lnTo>
                  <a:lnTo>
                    <a:pt x="182" y="147"/>
                  </a:lnTo>
                  <a:lnTo>
                    <a:pt x="182" y="147"/>
                  </a:lnTo>
                  <a:lnTo>
                    <a:pt x="182" y="144"/>
                  </a:lnTo>
                  <a:lnTo>
                    <a:pt x="182" y="144"/>
                  </a:lnTo>
                  <a:lnTo>
                    <a:pt x="182" y="144"/>
                  </a:lnTo>
                  <a:lnTo>
                    <a:pt x="182" y="144"/>
                  </a:lnTo>
                  <a:lnTo>
                    <a:pt x="182" y="142"/>
                  </a:lnTo>
                  <a:lnTo>
                    <a:pt x="182" y="142"/>
                  </a:lnTo>
                  <a:lnTo>
                    <a:pt x="182" y="142"/>
                  </a:lnTo>
                  <a:lnTo>
                    <a:pt x="182" y="142"/>
                  </a:lnTo>
                  <a:lnTo>
                    <a:pt x="182" y="142"/>
                  </a:lnTo>
                  <a:lnTo>
                    <a:pt x="185" y="142"/>
                  </a:lnTo>
                  <a:lnTo>
                    <a:pt x="189" y="139"/>
                  </a:lnTo>
                  <a:lnTo>
                    <a:pt x="192" y="142"/>
                  </a:lnTo>
                  <a:lnTo>
                    <a:pt x="192" y="142"/>
                  </a:lnTo>
                  <a:lnTo>
                    <a:pt x="194" y="142"/>
                  </a:lnTo>
                  <a:lnTo>
                    <a:pt x="194" y="142"/>
                  </a:lnTo>
                  <a:lnTo>
                    <a:pt x="194" y="142"/>
                  </a:lnTo>
                  <a:lnTo>
                    <a:pt x="197" y="142"/>
                  </a:lnTo>
                  <a:lnTo>
                    <a:pt x="197" y="139"/>
                  </a:lnTo>
                  <a:lnTo>
                    <a:pt x="199" y="137"/>
                  </a:lnTo>
                  <a:lnTo>
                    <a:pt x="199" y="139"/>
                  </a:lnTo>
                  <a:lnTo>
                    <a:pt x="199" y="139"/>
                  </a:lnTo>
                  <a:lnTo>
                    <a:pt x="199" y="139"/>
                  </a:lnTo>
                  <a:lnTo>
                    <a:pt x="199" y="142"/>
                  </a:lnTo>
                  <a:lnTo>
                    <a:pt x="199" y="142"/>
                  </a:lnTo>
                  <a:lnTo>
                    <a:pt x="199" y="142"/>
                  </a:lnTo>
                  <a:lnTo>
                    <a:pt x="201" y="142"/>
                  </a:lnTo>
                  <a:lnTo>
                    <a:pt x="201" y="142"/>
                  </a:lnTo>
                  <a:lnTo>
                    <a:pt x="201" y="142"/>
                  </a:lnTo>
                  <a:lnTo>
                    <a:pt x="204" y="142"/>
                  </a:lnTo>
                  <a:lnTo>
                    <a:pt x="204" y="142"/>
                  </a:lnTo>
                  <a:lnTo>
                    <a:pt x="204" y="139"/>
                  </a:lnTo>
                  <a:lnTo>
                    <a:pt x="206" y="137"/>
                  </a:lnTo>
                  <a:lnTo>
                    <a:pt x="206" y="137"/>
                  </a:lnTo>
                  <a:lnTo>
                    <a:pt x="206" y="137"/>
                  </a:lnTo>
                  <a:lnTo>
                    <a:pt x="208" y="137"/>
                  </a:lnTo>
                  <a:lnTo>
                    <a:pt x="208" y="137"/>
                  </a:lnTo>
                  <a:lnTo>
                    <a:pt x="208" y="137"/>
                  </a:lnTo>
                  <a:lnTo>
                    <a:pt x="208" y="137"/>
                  </a:lnTo>
                  <a:lnTo>
                    <a:pt x="208" y="139"/>
                  </a:lnTo>
                  <a:lnTo>
                    <a:pt x="208" y="139"/>
                  </a:lnTo>
                  <a:lnTo>
                    <a:pt x="208" y="139"/>
                  </a:lnTo>
                  <a:lnTo>
                    <a:pt x="208" y="139"/>
                  </a:lnTo>
                  <a:lnTo>
                    <a:pt x="208" y="142"/>
                  </a:lnTo>
                  <a:lnTo>
                    <a:pt x="208" y="142"/>
                  </a:lnTo>
                  <a:lnTo>
                    <a:pt x="211" y="142"/>
                  </a:lnTo>
                  <a:lnTo>
                    <a:pt x="211" y="142"/>
                  </a:lnTo>
                  <a:lnTo>
                    <a:pt x="211" y="142"/>
                  </a:lnTo>
                  <a:lnTo>
                    <a:pt x="211" y="142"/>
                  </a:lnTo>
                  <a:lnTo>
                    <a:pt x="211" y="142"/>
                  </a:lnTo>
                  <a:lnTo>
                    <a:pt x="215" y="142"/>
                  </a:lnTo>
                  <a:lnTo>
                    <a:pt x="218" y="142"/>
                  </a:lnTo>
                  <a:lnTo>
                    <a:pt x="218" y="142"/>
                  </a:lnTo>
                  <a:lnTo>
                    <a:pt x="218" y="142"/>
                  </a:lnTo>
                  <a:lnTo>
                    <a:pt x="220" y="142"/>
                  </a:lnTo>
                  <a:lnTo>
                    <a:pt x="220" y="142"/>
                  </a:lnTo>
                  <a:lnTo>
                    <a:pt x="220" y="142"/>
                  </a:lnTo>
                  <a:lnTo>
                    <a:pt x="220" y="142"/>
                  </a:lnTo>
                  <a:lnTo>
                    <a:pt x="220" y="142"/>
                  </a:lnTo>
                  <a:lnTo>
                    <a:pt x="223" y="142"/>
                  </a:lnTo>
                  <a:lnTo>
                    <a:pt x="223" y="142"/>
                  </a:lnTo>
                  <a:lnTo>
                    <a:pt x="223" y="142"/>
                  </a:lnTo>
                  <a:lnTo>
                    <a:pt x="223" y="142"/>
                  </a:lnTo>
                  <a:lnTo>
                    <a:pt x="223" y="139"/>
                  </a:lnTo>
                  <a:lnTo>
                    <a:pt x="223" y="139"/>
                  </a:lnTo>
                  <a:lnTo>
                    <a:pt x="223" y="139"/>
                  </a:lnTo>
                  <a:lnTo>
                    <a:pt x="223" y="139"/>
                  </a:lnTo>
                  <a:lnTo>
                    <a:pt x="223" y="139"/>
                  </a:lnTo>
                  <a:lnTo>
                    <a:pt x="225" y="139"/>
                  </a:lnTo>
                  <a:lnTo>
                    <a:pt x="225" y="139"/>
                  </a:lnTo>
                  <a:lnTo>
                    <a:pt x="225" y="139"/>
                  </a:lnTo>
                  <a:lnTo>
                    <a:pt x="227" y="139"/>
                  </a:lnTo>
                  <a:lnTo>
                    <a:pt x="227" y="139"/>
                  </a:lnTo>
                  <a:lnTo>
                    <a:pt x="227" y="139"/>
                  </a:lnTo>
                  <a:lnTo>
                    <a:pt x="227" y="139"/>
                  </a:lnTo>
                  <a:lnTo>
                    <a:pt x="225" y="137"/>
                  </a:lnTo>
                  <a:lnTo>
                    <a:pt x="225" y="137"/>
                  </a:lnTo>
                  <a:lnTo>
                    <a:pt x="225" y="137"/>
                  </a:lnTo>
                  <a:lnTo>
                    <a:pt x="225" y="137"/>
                  </a:lnTo>
                  <a:lnTo>
                    <a:pt x="223" y="137"/>
                  </a:lnTo>
                  <a:lnTo>
                    <a:pt x="223" y="137"/>
                  </a:lnTo>
                  <a:lnTo>
                    <a:pt x="223" y="137"/>
                  </a:lnTo>
                  <a:lnTo>
                    <a:pt x="223" y="135"/>
                  </a:lnTo>
                  <a:lnTo>
                    <a:pt x="223" y="135"/>
                  </a:lnTo>
                  <a:lnTo>
                    <a:pt x="223" y="135"/>
                  </a:lnTo>
                  <a:lnTo>
                    <a:pt x="223" y="135"/>
                  </a:lnTo>
                  <a:lnTo>
                    <a:pt x="225" y="135"/>
                  </a:lnTo>
                  <a:lnTo>
                    <a:pt x="225" y="135"/>
                  </a:lnTo>
                  <a:lnTo>
                    <a:pt x="225" y="135"/>
                  </a:lnTo>
                  <a:lnTo>
                    <a:pt x="225" y="135"/>
                  </a:lnTo>
                  <a:lnTo>
                    <a:pt x="225" y="135"/>
                  </a:lnTo>
                  <a:lnTo>
                    <a:pt x="225" y="135"/>
                  </a:lnTo>
                  <a:lnTo>
                    <a:pt x="225" y="135"/>
                  </a:lnTo>
                  <a:lnTo>
                    <a:pt x="225" y="135"/>
                  </a:lnTo>
                  <a:lnTo>
                    <a:pt x="225" y="137"/>
                  </a:lnTo>
                  <a:lnTo>
                    <a:pt x="225" y="137"/>
                  </a:lnTo>
                  <a:lnTo>
                    <a:pt x="227" y="137"/>
                  </a:lnTo>
                  <a:lnTo>
                    <a:pt x="227" y="137"/>
                  </a:lnTo>
                  <a:lnTo>
                    <a:pt x="230" y="135"/>
                  </a:lnTo>
                  <a:lnTo>
                    <a:pt x="230" y="135"/>
                  </a:lnTo>
                  <a:lnTo>
                    <a:pt x="230" y="135"/>
                  </a:lnTo>
                  <a:lnTo>
                    <a:pt x="232" y="135"/>
                  </a:lnTo>
                  <a:lnTo>
                    <a:pt x="239" y="132"/>
                  </a:lnTo>
                  <a:lnTo>
                    <a:pt x="239" y="132"/>
                  </a:lnTo>
                  <a:lnTo>
                    <a:pt x="239" y="132"/>
                  </a:lnTo>
                  <a:lnTo>
                    <a:pt x="239" y="132"/>
                  </a:lnTo>
                  <a:lnTo>
                    <a:pt x="239" y="132"/>
                  </a:lnTo>
                  <a:lnTo>
                    <a:pt x="242" y="132"/>
                  </a:lnTo>
                  <a:lnTo>
                    <a:pt x="242" y="132"/>
                  </a:lnTo>
                  <a:lnTo>
                    <a:pt x="242" y="132"/>
                  </a:lnTo>
                  <a:lnTo>
                    <a:pt x="242" y="132"/>
                  </a:lnTo>
                  <a:lnTo>
                    <a:pt x="242" y="132"/>
                  </a:lnTo>
                  <a:lnTo>
                    <a:pt x="244" y="130"/>
                  </a:lnTo>
                  <a:lnTo>
                    <a:pt x="246" y="130"/>
                  </a:lnTo>
                  <a:lnTo>
                    <a:pt x="251" y="128"/>
                  </a:lnTo>
                  <a:lnTo>
                    <a:pt x="251" y="125"/>
                  </a:lnTo>
                  <a:lnTo>
                    <a:pt x="253" y="118"/>
                  </a:lnTo>
                  <a:lnTo>
                    <a:pt x="253" y="116"/>
                  </a:lnTo>
                  <a:lnTo>
                    <a:pt x="253" y="113"/>
                  </a:lnTo>
                  <a:lnTo>
                    <a:pt x="256" y="113"/>
                  </a:lnTo>
                  <a:lnTo>
                    <a:pt x="256" y="113"/>
                  </a:lnTo>
                  <a:lnTo>
                    <a:pt x="256" y="113"/>
                  </a:lnTo>
                  <a:lnTo>
                    <a:pt x="256" y="113"/>
                  </a:lnTo>
                  <a:lnTo>
                    <a:pt x="260" y="113"/>
                  </a:lnTo>
                  <a:lnTo>
                    <a:pt x="260" y="113"/>
                  </a:lnTo>
                  <a:lnTo>
                    <a:pt x="263" y="113"/>
                  </a:lnTo>
                  <a:lnTo>
                    <a:pt x="263" y="113"/>
                  </a:lnTo>
                  <a:lnTo>
                    <a:pt x="263" y="113"/>
                  </a:lnTo>
                  <a:lnTo>
                    <a:pt x="263" y="113"/>
                  </a:lnTo>
                  <a:lnTo>
                    <a:pt x="263" y="113"/>
                  </a:lnTo>
                  <a:lnTo>
                    <a:pt x="263" y="113"/>
                  </a:lnTo>
                  <a:lnTo>
                    <a:pt x="265" y="113"/>
                  </a:lnTo>
                  <a:lnTo>
                    <a:pt x="265" y="111"/>
                  </a:lnTo>
                  <a:lnTo>
                    <a:pt x="268" y="111"/>
                  </a:lnTo>
                  <a:lnTo>
                    <a:pt x="270" y="109"/>
                  </a:lnTo>
                  <a:lnTo>
                    <a:pt x="270" y="109"/>
                  </a:lnTo>
                  <a:lnTo>
                    <a:pt x="272" y="106"/>
                  </a:lnTo>
                  <a:lnTo>
                    <a:pt x="272" y="106"/>
                  </a:lnTo>
                  <a:lnTo>
                    <a:pt x="272" y="106"/>
                  </a:lnTo>
                  <a:lnTo>
                    <a:pt x="275" y="106"/>
                  </a:lnTo>
                  <a:lnTo>
                    <a:pt x="275" y="106"/>
                  </a:lnTo>
                  <a:lnTo>
                    <a:pt x="282" y="109"/>
                  </a:lnTo>
                  <a:lnTo>
                    <a:pt x="284" y="109"/>
                  </a:lnTo>
                  <a:lnTo>
                    <a:pt x="284" y="109"/>
                  </a:lnTo>
                  <a:lnTo>
                    <a:pt x="284" y="109"/>
                  </a:lnTo>
                  <a:lnTo>
                    <a:pt x="287" y="109"/>
                  </a:lnTo>
                  <a:lnTo>
                    <a:pt x="287" y="109"/>
                  </a:lnTo>
                  <a:lnTo>
                    <a:pt x="289" y="109"/>
                  </a:lnTo>
                  <a:lnTo>
                    <a:pt x="291" y="111"/>
                  </a:lnTo>
                  <a:lnTo>
                    <a:pt x="294" y="113"/>
                  </a:lnTo>
                  <a:lnTo>
                    <a:pt x="296" y="116"/>
                  </a:lnTo>
                  <a:lnTo>
                    <a:pt x="296" y="116"/>
                  </a:lnTo>
                  <a:lnTo>
                    <a:pt x="296" y="116"/>
                  </a:lnTo>
                  <a:lnTo>
                    <a:pt x="296" y="116"/>
                  </a:lnTo>
                  <a:lnTo>
                    <a:pt x="296" y="116"/>
                  </a:lnTo>
                  <a:lnTo>
                    <a:pt x="296" y="116"/>
                  </a:lnTo>
                  <a:lnTo>
                    <a:pt x="301" y="118"/>
                  </a:lnTo>
                  <a:lnTo>
                    <a:pt x="303" y="120"/>
                  </a:lnTo>
                  <a:lnTo>
                    <a:pt x="303" y="120"/>
                  </a:lnTo>
                  <a:lnTo>
                    <a:pt x="305" y="120"/>
                  </a:lnTo>
                  <a:lnTo>
                    <a:pt x="308" y="120"/>
                  </a:lnTo>
                  <a:lnTo>
                    <a:pt x="308" y="120"/>
                  </a:lnTo>
                  <a:lnTo>
                    <a:pt x="308" y="120"/>
                  </a:lnTo>
                  <a:lnTo>
                    <a:pt x="308" y="120"/>
                  </a:lnTo>
                  <a:lnTo>
                    <a:pt x="310" y="118"/>
                  </a:lnTo>
                  <a:lnTo>
                    <a:pt x="308" y="116"/>
                  </a:lnTo>
                  <a:lnTo>
                    <a:pt x="308" y="111"/>
                  </a:lnTo>
                  <a:lnTo>
                    <a:pt x="310" y="106"/>
                  </a:lnTo>
                  <a:lnTo>
                    <a:pt x="310" y="94"/>
                  </a:lnTo>
                  <a:lnTo>
                    <a:pt x="310" y="92"/>
                  </a:lnTo>
                  <a:lnTo>
                    <a:pt x="310" y="92"/>
                  </a:lnTo>
                  <a:lnTo>
                    <a:pt x="310" y="90"/>
                  </a:lnTo>
                  <a:lnTo>
                    <a:pt x="310" y="90"/>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8"/>
            <p:cNvSpPr>
              <a:spLocks noEditPoints="1"/>
            </p:cNvSpPr>
            <p:nvPr/>
          </p:nvSpPr>
          <p:spPr bwMode="auto">
            <a:xfrm>
              <a:off x="3247" y="763"/>
              <a:ext cx="1013" cy="973"/>
            </a:xfrm>
            <a:custGeom>
              <a:avLst/>
              <a:gdLst>
                <a:gd name="T0" fmla="*/ 746 w 1013"/>
                <a:gd name="T1" fmla="*/ 197 h 973"/>
                <a:gd name="T2" fmla="*/ 741 w 1013"/>
                <a:gd name="T3" fmla="*/ 180 h 973"/>
                <a:gd name="T4" fmla="*/ 649 w 1013"/>
                <a:gd name="T5" fmla="*/ 235 h 973"/>
                <a:gd name="T6" fmla="*/ 658 w 1013"/>
                <a:gd name="T7" fmla="*/ 287 h 973"/>
                <a:gd name="T8" fmla="*/ 658 w 1013"/>
                <a:gd name="T9" fmla="*/ 344 h 973"/>
                <a:gd name="T10" fmla="*/ 686 w 1013"/>
                <a:gd name="T11" fmla="*/ 339 h 973"/>
                <a:gd name="T12" fmla="*/ 739 w 1013"/>
                <a:gd name="T13" fmla="*/ 334 h 973"/>
                <a:gd name="T14" fmla="*/ 765 w 1013"/>
                <a:gd name="T15" fmla="*/ 327 h 973"/>
                <a:gd name="T16" fmla="*/ 788 w 1013"/>
                <a:gd name="T17" fmla="*/ 311 h 973"/>
                <a:gd name="T18" fmla="*/ 807 w 1013"/>
                <a:gd name="T19" fmla="*/ 282 h 973"/>
                <a:gd name="T20" fmla="*/ 788 w 1013"/>
                <a:gd name="T21" fmla="*/ 216 h 973"/>
                <a:gd name="T22" fmla="*/ 829 w 1013"/>
                <a:gd name="T23" fmla="*/ 296 h 973"/>
                <a:gd name="T24" fmla="*/ 862 w 1013"/>
                <a:gd name="T25" fmla="*/ 254 h 973"/>
                <a:gd name="T26" fmla="*/ 604 w 1013"/>
                <a:gd name="T27" fmla="*/ 282 h 973"/>
                <a:gd name="T28" fmla="*/ 573 w 1013"/>
                <a:gd name="T29" fmla="*/ 285 h 973"/>
                <a:gd name="T30" fmla="*/ 620 w 1013"/>
                <a:gd name="T31" fmla="*/ 256 h 973"/>
                <a:gd name="T32" fmla="*/ 997 w 1013"/>
                <a:gd name="T33" fmla="*/ 275 h 973"/>
                <a:gd name="T34" fmla="*/ 985 w 1013"/>
                <a:gd name="T35" fmla="*/ 273 h 973"/>
                <a:gd name="T36" fmla="*/ 959 w 1013"/>
                <a:gd name="T37" fmla="*/ 268 h 973"/>
                <a:gd name="T38" fmla="*/ 947 w 1013"/>
                <a:gd name="T39" fmla="*/ 268 h 973"/>
                <a:gd name="T40" fmla="*/ 933 w 1013"/>
                <a:gd name="T41" fmla="*/ 261 h 973"/>
                <a:gd name="T42" fmla="*/ 923 w 1013"/>
                <a:gd name="T43" fmla="*/ 256 h 973"/>
                <a:gd name="T44" fmla="*/ 904 w 1013"/>
                <a:gd name="T45" fmla="*/ 258 h 973"/>
                <a:gd name="T46" fmla="*/ 871 w 1013"/>
                <a:gd name="T47" fmla="*/ 258 h 973"/>
                <a:gd name="T48" fmla="*/ 840 w 1013"/>
                <a:gd name="T49" fmla="*/ 294 h 973"/>
                <a:gd name="T50" fmla="*/ 812 w 1013"/>
                <a:gd name="T51" fmla="*/ 313 h 973"/>
                <a:gd name="T52" fmla="*/ 791 w 1013"/>
                <a:gd name="T53" fmla="*/ 327 h 973"/>
                <a:gd name="T54" fmla="*/ 741 w 1013"/>
                <a:gd name="T55" fmla="*/ 389 h 973"/>
                <a:gd name="T56" fmla="*/ 731 w 1013"/>
                <a:gd name="T57" fmla="*/ 353 h 973"/>
                <a:gd name="T58" fmla="*/ 675 w 1013"/>
                <a:gd name="T59" fmla="*/ 356 h 973"/>
                <a:gd name="T60" fmla="*/ 637 w 1013"/>
                <a:gd name="T61" fmla="*/ 348 h 973"/>
                <a:gd name="T62" fmla="*/ 630 w 1013"/>
                <a:gd name="T63" fmla="*/ 277 h 973"/>
                <a:gd name="T64" fmla="*/ 528 w 1013"/>
                <a:gd name="T65" fmla="*/ 330 h 973"/>
                <a:gd name="T66" fmla="*/ 552 w 1013"/>
                <a:gd name="T67" fmla="*/ 292 h 973"/>
                <a:gd name="T68" fmla="*/ 518 w 1013"/>
                <a:gd name="T69" fmla="*/ 275 h 973"/>
                <a:gd name="T70" fmla="*/ 497 w 1013"/>
                <a:gd name="T71" fmla="*/ 232 h 973"/>
                <a:gd name="T72" fmla="*/ 459 w 1013"/>
                <a:gd name="T73" fmla="*/ 145 h 973"/>
                <a:gd name="T74" fmla="*/ 426 w 1013"/>
                <a:gd name="T75" fmla="*/ 105 h 973"/>
                <a:gd name="T76" fmla="*/ 409 w 1013"/>
                <a:gd name="T77" fmla="*/ 93 h 973"/>
                <a:gd name="T78" fmla="*/ 386 w 1013"/>
                <a:gd name="T79" fmla="*/ 86 h 973"/>
                <a:gd name="T80" fmla="*/ 360 w 1013"/>
                <a:gd name="T81" fmla="*/ 67 h 973"/>
                <a:gd name="T82" fmla="*/ 331 w 1013"/>
                <a:gd name="T83" fmla="*/ 43 h 973"/>
                <a:gd name="T84" fmla="*/ 282 w 1013"/>
                <a:gd name="T85" fmla="*/ 12 h 973"/>
                <a:gd name="T86" fmla="*/ 213 w 1013"/>
                <a:gd name="T87" fmla="*/ 57 h 973"/>
                <a:gd name="T88" fmla="*/ 92 w 1013"/>
                <a:gd name="T89" fmla="*/ 69 h 973"/>
                <a:gd name="T90" fmla="*/ 31 w 1013"/>
                <a:gd name="T91" fmla="*/ 105 h 973"/>
                <a:gd name="T92" fmla="*/ 43 w 1013"/>
                <a:gd name="T93" fmla="*/ 273 h 973"/>
                <a:gd name="T94" fmla="*/ 128 w 1013"/>
                <a:gd name="T95" fmla="*/ 337 h 973"/>
                <a:gd name="T96" fmla="*/ 194 w 1013"/>
                <a:gd name="T97" fmla="*/ 372 h 973"/>
                <a:gd name="T98" fmla="*/ 54 w 1013"/>
                <a:gd name="T99" fmla="*/ 756 h 973"/>
                <a:gd name="T100" fmla="*/ 104 w 1013"/>
                <a:gd name="T101" fmla="*/ 869 h 973"/>
                <a:gd name="T102" fmla="*/ 173 w 1013"/>
                <a:gd name="T103" fmla="*/ 938 h 973"/>
                <a:gd name="T104" fmla="*/ 727 w 1013"/>
                <a:gd name="T105" fmla="*/ 898 h 973"/>
                <a:gd name="T106" fmla="*/ 793 w 1013"/>
                <a:gd name="T107" fmla="*/ 730 h 973"/>
                <a:gd name="T108" fmla="*/ 845 w 1013"/>
                <a:gd name="T109" fmla="*/ 637 h 973"/>
                <a:gd name="T110" fmla="*/ 904 w 1013"/>
                <a:gd name="T111" fmla="*/ 538 h 973"/>
                <a:gd name="T112" fmla="*/ 942 w 1013"/>
                <a:gd name="T113" fmla="*/ 476 h 973"/>
                <a:gd name="T114" fmla="*/ 966 w 1013"/>
                <a:gd name="T115" fmla="*/ 429 h 973"/>
                <a:gd name="T116" fmla="*/ 985 w 1013"/>
                <a:gd name="T117" fmla="*/ 384 h 973"/>
                <a:gd name="T118" fmla="*/ 1004 w 1013"/>
                <a:gd name="T119" fmla="*/ 306 h 973"/>
                <a:gd name="T120" fmla="*/ 630 w 1013"/>
                <a:gd name="T121" fmla="*/ 228 h 973"/>
                <a:gd name="T122" fmla="*/ 677 w 1013"/>
                <a:gd name="T123" fmla="*/ 159 h 973"/>
                <a:gd name="T124" fmla="*/ 691 w 1013"/>
                <a:gd name="T125" fmla="*/ 157 h 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13" h="973">
                  <a:moveTo>
                    <a:pt x="757" y="339"/>
                  </a:moveTo>
                  <a:lnTo>
                    <a:pt x="757" y="339"/>
                  </a:lnTo>
                  <a:lnTo>
                    <a:pt x="757" y="337"/>
                  </a:lnTo>
                  <a:lnTo>
                    <a:pt x="755" y="337"/>
                  </a:lnTo>
                  <a:lnTo>
                    <a:pt x="755" y="337"/>
                  </a:lnTo>
                  <a:lnTo>
                    <a:pt x="753" y="339"/>
                  </a:lnTo>
                  <a:lnTo>
                    <a:pt x="750" y="341"/>
                  </a:lnTo>
                  <a:lnTo>
                    <a:pt x="750" y="341"/>
                  </a:lnTo>
                  <a:lnTo>
                    <a:pt x="750" y="341"/>
                  </a:lnTo>
                  <a:lnTo>
                    <a:pt x="748" y="344"/>
                  </a:lnTo>
                  <a:lnTo>
                    <a:pt x="748" y="344"/>
                  </a:lnTo>
                  <a:lnTo>
                    <a:pt x="748" y="346"/>
                  </a:lnTo>
                  <a:lnTo>
                    <a:pt x="746" y="346"/>
                  </a:lnTo>
                  <a:lnTo>
                    <a:pt x="748" y="348"/>
                  </a:lnTo>
                  <a:lnTo>
                    <a:pt x="748" y="348"/>
                  </a:lnTo>
                  <a:lnTo>
                    <a:pt x="753" y="351"/>
                  </a:lnTo>
                  <a:lnTo>
                    <a:pt x="753" y="351"/>
                  </a:lnTo>
                  <a:lnTo>
                    <a:pt x="753" y="351"/>
                  </a:lnTo>
                  <a:lnTo>
                    <a:pt x="755" y="348"/>
                  </a:lnTo>
                  <a:lnTo>
                    <a:pt x="757" y="344"/>
                  </a:lnTo>
                  <a:lnTo>
                    <a:pt x="757" y="344"/>
                  </a:lnTo>
                  <a:lnTo>
                    <a:pt x="760" y="344"/>
                  </a:lnTo>
                  <a:lnTo>
                    <a:pt x="760" y="341"/>
                  </a:lnTo>
                  <a:lnTo>
                    <a:pt x="760" y="341"/>
                  </a:lnTo>
                  <a:lnTo>
                    <a:pt x="760" y="339"/>
                  </a:lnTo>
                  <a:lnTo>
                    <a:pt x="757" y="339"/>
                  </a:lnTo>
                  <a:lnTo>
                    <a:pt x="757" y="339"/>
                  </a:lnTo>
                  <a:close/>
                  <a:moveTo>
                    <a:pt x="729" y="202"/>
                  </a:moveTo>
                  <a:lnTo>
                    <a:pt x="724" y="204"/>
                  </a:lnTo>
                  <a:lnTo>
                    <a:pt x="720" y="206"/>
                  </a:lnTo>
                  <a:lnTo>
                    <a:pt x="717" y="209"/>
                  </a:lnTo>
                  <a:lnTo>
                    <a:pt x="717" y="211"/>
                  </a:lnTo>
                  <a:lnTo>
                    <a:pt x="727" y="214"/>
                  </a:lnTo>
                  <a:lnTo>
                    <a:pt x="729" y="214"/>
                  </a:lnTo>
                  <a:lnTo>
                    <a:pt x="743" y="214"/>
                  </a:lnTo>
                  <a:lnTo>
                    <a:pt x="746" y="214"/>
                  </a:lnTo>
                  <a:lnTo>
                    <a:pt x="748" y="214"/>
                  </a:lnTo>
                  <a:lnTo>
                    <a:pt x="748" y="211"/>
                  </a:lnTo>
                  <a:lnTo>
                    <a:pt x="748" y="211"/>
                  </a:lnTo>
                  <a:lnTo>
                    <a:pt x="753" y="209"/>
                  </a:lnTo>
                  <a:lnTo>
                    <a:pt x="753" y="206"/>
                  </a:lnTo>
                  <a:lnTo>
                    <a:pt x="753" y="206"/>
                  </a:lnTo>
                  <a:lnTo>
                    <a:pt x="753" y="206"/>
                  </a:lnTo>
                  <a:lnTo>
                    <a:pt x="753" y="209"/>
                  </a:lnTo>
                  <a:lnTo>
                    <a:pt x="753" y="206"/>
                  </a:lnTo>
                  <a:lnTo>
                    <a:pt x="755" y="206"/>
                  </a:lnTo>
                  <a:lnTo>
                    <a:pt x="755" y="206"/>
                  </a:lnTo>
                  <a:lnTo>
                    <a:pt x="755" y="204"/>
                  </a:lnTo>
                  <a:lnTo>
                    <a:pt x="755" y="204"/>
                  </a:lnTo>
                  <a:lnTo>
                    <a:pt x="755" y="204"/>
                  </a:lnTo>
                  <a:lnTo>
                    <a:pt x="753" y="204"/>
                  </a:lnTo>
                  <a:lnTo>
                    <a:pt x="753" y="204"/>
                  </a:lnTo>
                  <a:lnTo>
                    <a:pt x="753" y="202"/>
                  </a:lnTo>
                  <a:lnTo>
                    <a:pt x="753" y="202"/>
                  </a:lnTo>
                  <a:lnTo>
                    <a:pt x="753" y="202"/>
                  </a:lnTo>
                  <a:lnTo>
                    <a:pt x="753" y="199"/>
                  </a:lnTo>
                  <a:lnTo>
                    <a:pt x="750" y="199"/>
                  </a:lnTo>
                  <a:lnTo>
                    <a:pt x="748" y="197"/>
                  </a:lnTo>
                  <a:lnTo>
                    <a:pt x="748" y="197"/>
                  </a:lnTo>
                  <a:lnTo>
                    <a:pt x="746" y="197"/>
                  </a:lnTo>
                  <a:lnTo>
                    <a:pt x="746" y="197"/>
                  </a:lnTo>
                  <a:lnTo>
                    <a:pt x="743" y="197"/>
                  </a:lnTo>
                  <a:lnTo>
                    <a:pt x="743" y="197"/>
                  </a:lnTo>
                  <a:lnTo>
                    <a:pt x="743" y="197"/>
                  </a:lnTo>
                  <a:lnTo>
                    <a:pt x="743" y="197"/>
                  </a:lnTo>
                  <a:lnTo>
                    <a:pt x="741" y="197"/>
                  </a:lnTo>
                  <a:lnTo>
                    <a:pt x="734" y="199"/>
                  </a:lnTo>
                  <a:lnTo>
                    <a:pt x="729" y="202"/>
                  </a:lnTo>
                  <a:close/>
                  <a:moveTo>
                    <a:pt x="698" y="183"/>
                  </a:moveTo>
                  <a:lnTo>
                    <a:pt x="696" y="185"/>
                  </a:lnTo>
                  <a:lnTo>
                    <a:pt x="694" y="185"/>
                  </a:lnTo>
                  <a:lnTo>
                    <a:pt x="689" y="185"/>
                  </a:lnTo>
                  <a:lnTo>
                    <a:pt x="684" y="185"/>
                  </a:lnTo>
                  <a:lnTo>
                    <a:pt x="684" y="185"/>
                  </a:lnTo>
                  <a:lnTo>
                    <a:pt x="682" y="185"/>
                  </a:lnTo>
                  <a:lnTo>
                    <a:pt x="679" y="185"/>
                  </a:lnTo>
                  <a:lnTo>
                    <a:pt x="675" y="187"/>
                  </a:lnTo>
                  <a:lnTo>
                    <a:pt x="675" y="187"/>
                  </a:lnTo>
                  <a:lnTo>
                    <a:pt x="675" y="187"/>
                  </a:lnTo>
                  <a:lnTo>
                    <a:pt x="672" y="192"/>
                  </a:lnTo>
                  <a:lnTo>
                    <a:pt x="675" y="195"/>
                  </a:lnTo>
                  <a:lnTo>
                    <a:pt x="675" y="197"/>
                  </a:lnTo>
                  <a:lnTo>
                    <a:pt x="675" y="195"/>
                  </a:lnTo>
                  <a:lnTo>
                    <a:pt x="677" y="192"/>
                  </a:lnTo>
                  <a:lnTo>
                    <a:pt x="677" y="192"/>
                  </a:lnTo>
                  <a:lnTo>
                    <a:pt x="677" y="195"/>
                  </a:lnTo>
                  <a:lnTo>
                    <a:pt x="677" y="197"/>
                  </a:lnTo>
                  <a:lnTo>
                    <a:pt x="677" y="199"/>
                  </a:lnTo>
                  <a:lnTo>
                    <a:pt x="677" y="199"/>
                  </a:lnTo>
                  <a:lnTo>
                    <a:pt x="679" y="202"/>
                  </a:lnTo>
                  <a:lnTo>
                    <a:pt x="679" y="202"/>
                  </a:lnTo>
                  <a:lnTo>
                    <a:pt x="682" y="202"/>
                  </a:lnTo>
                  <a:lnTo>
                    <a:pt x="684" y="202"/>
                  </a:lnTo>
                  <a:lnTo>
                    <a:pt x="686" y="202"/>
                  </a:lnTo>
                  <a:lnTo>
                    <a:pt x="686" y="199"/>
                  </a:lnTo>
                  <a:lnTo>
                    <a:pt x="686" y="199"/>
                  </a:lnTo>
                  <a:lnTo>
                    <a:pt x="689" y="199"/>
                  </a:lnTo>
                  <a:lnTo>
                    <a:pt x="689" y="199"/>
                  </a:lnTo>
                  <a:lnTo>
                    <a:pt x="689" y="202"/>
                  </a:lnTo>
                  <a:lnTo>
                    <a:pt x="694" y="199"/>
                  </a:lnTo>
                  <a:lnTo>
                    <a:pt x="696" y="202"/>
                  </a:lnTo>
                  <a:lnTo>
                    <a:pt x="698" y="202"/>
                  </a:lnTo>
                  <a:lnTo>
                    <a:pt x="701" y="204"/>
                  </a:lnTo>
                  <a:lnTo>
                    <a:pt x="701" y="204"/>
                  </a:lnTo>
                  <a:lnTo>
                    <a:pt x="703" y="206"/>
                  </a:lnTo>
                  <a:lnTo>
                    <a:pt x="703" y="206"/>
                  </a:lnTo>
                  <a:lnTo>
                    <a:pt x="703" y="206"/>
                  </a:lnTo>
                  <a:lnTo>
                    <a:pt x="705" y="206"/>
                  </a:lnTo>
                  <a:lnTo>
                    <a:pt x="705" y="206"/>
                  </a:lnTo>
                  <a:lnTo>
                    <a:pt x="705" y="206"/>
                  </a:lnTo>
                  <a:lnTo>
                    <a:pt x="708" y="206"/>
                  </a:lnTo>
                  <a:lnTo>
                    <a:pt x="715" y="204"/>
                  </a:lnTo>
                  <a:lnTo>
                    <a:pt x="717" y="202"/>
                  </a:lnTo>
                  <a:lnTo>
                    <a:pt x="720" y="199"/>
                  </a:lnTo>
                  <a:lnTo>
                    <a:pt x="720" y="197"/>
                  </a:lnTo>
                  <a:lnTo>
                    <a:pt x="722" y="192"/>
                  </a:lnTo>
                  <a:lnTo>
                    <a:pt x="727" y="187"/>
                  </a:lnTo>
                  <a:lnTo>
                    <a:pt x="731" y="185"/>
                  </a:lnTo>
                  <a:lnTo>
                    <a:pt x="734" y="183"/>
                  </a:lnTo>
                  <a:lnTo>
                    <a:pt x="741" y="180"/>
                  </a:lnTo>
                  <a:lnTo>
                    <a:pt x="741" y="176"/>
                  </a:lnTo>
                  <a:lnTo>
                    <a:pt x="739" y="173"/>
                  </a:lnTo>
                  <a:lnTo>
                    <a:pt x="731" y="173"/>
                  </a:lnTo>
                  <a:lnTo>
                    <a:pt x="724" y="176"/>
                  </a:lnTo>
                  <a:lnTo>
                    <a:pt x="717" y="178"/>
                  </a:lnTo>
                  <a:lnTo>
                    <a:pt x="715" y="180"/>
                  </a:lnTo>
                  <a:lnTo>
                    <a:pt x="710" y="180"/>
                  </a:lnTo>
                  <a:lnTo>
                    <a:pt x="708" y="178"/>
                  </a:lnTo>
                  <a:lnTo>
                    <a:pt x="703" y="178"/>
                  </a:lnTo>
                  <a:lnTo>
                    <a:pt x="701" y="180"/>
                  </a:lnTo>
                  <a:lnTo>
                    <a:pt x="698" y="183"/>
                  </a:lnTo>
                  <a:close/>
                  <a:moveTo>
                    <a:pt x="750" y="218"/>
                  </a:moveTo>
                  <a:lnTo>
                    <a:pt x="750" y="221"/>
                  </a:lnTo>
                  <a:lnTo>
                    <a:pt x="750" y="221"/>
                  </a:lnTo>
                  <a:lnTo>
                    <a:pt x="753" y="223"/>
                  </a:lnTo>
                  <a:lnTo>
                    <a:pt x="753" y="223"/>
                  </a:lnTo>
                  <a:lnTo>
                    <a:pt x="750" y="223"/>
                  </a:lnTo>
                  <a:lnTo>
                    <a:pt x="748" y="221"/>
                  </a:lnTo>
                  <a:lnTo>
                    <a:pt x="748" y="221"/>
                  </a:lnTo>
                  <a:lnTo>
                    <a:pt x="746" y="221"/>
                  </a:lnTo>
                  <a:lnTo>
                    <a:pt x="746" y="221"/>
                  </a:lnTo>
                  <a:lnTo>
                    <a:pt x="743" y="221"/>
                  </a:lnTo>
                  <a:lnTo>
                    <a:pt x="741" y="221"/>
                  </a:lnTo>
                  <a:lnTo>
                    <a:pt x="731" y="223"/>
                  </a:lnTo>
                  <a:lnTo>
                    <a:pt x="720" y="218"/>
                  </a:lnTo>
                  <a:lnTo>
                    <a:pt x="703" y="216"/>
                  </a:lnTo>
                  <a:lnTo>
                    <a:pt x="701" y="216"/>
                  </a:lnTo>
                  <a:lnTo>
                    <a:pt x="696" y="214"/>
                  </a:lnTo>
                  <a:lnTo>
                    <a:pt x="682" y="211"/>
                  </a:lnTo>
                  <a:lnTo>
                    <a:pt x="677" y="211"/>
                  </a:lnTo>
                  <a:lnTo>
                    <a:pt x="677" y="211"/>
                  </a:lnTo>
                  <a:lnTo>
                    <a:pt x="675" y="211"/>
                  </a:lnTo>
                  <a:lnTo>
                    <a:pt x="675" y="214"/>
                  </a:lnTo>
                  <a:lnTo>
                    <a:pt x="672" y="214"/>
                  </a:lnTo>
                  <a:lnTo>
                    <a:pt x="672" y="216"/>
                  </a:lnTo>
                  <a:lnTo>
                    <a:pt x="672" y="216"/>
                  </a:lnTo>
                  <a:lnTo>
                    <a:pt x="670" y="216"/>
                  </a:lnTo>
                  <a:lnTo>
                    <a:pt x="668" y="216"/>
                  </a:lnTo>
                  <a:lnTo>
                    <a:pt x="668" y="216"/>
                  </a:lnTo>
                  <a:lnTo>
                    <a:pt x="665" y="216"/>
                  </a:lnTo>
                  <a:lnTo>
                    <a:pt x="663" y="216"/>
                  </a:lnTo>
                  <a:lnTo>
                    <a:pt x="663" y="218"/>
                  </a:lnTo>
                  <a:lnTo>
                    <a:pt x="660" y="218"/>
                  </a:lnTo>
                  <a:lnTo>
                    <a:pt x="660" y="218"/>
                  </a:lnTo>
                  <a:lnTo>
                    <a:pt x="660" y="218"/>
                  </a:lnTo>
                  <a:lnTo>
                    <a:pt x="658" y="218"/>
                  </a:lnTo>
                  <a:lnTo>
                    <a:pt x="658" y="218"/>
                  </a:lnTo>
                  <a:lnTo>
                    <a:pt x="656" y="221"/>
                  </a:lnTo>
                  <a:lnTo>
                    <a:pt x="656" y="221"/>
                  </a:lnTo>
                  <a:lnTo>
                    <a:pt x="656" y="221"/>
                  </a:lnTo>
                  <a:lnTo>
                    <a:pt x="653" y="223"/>
                  </a:lnTo>
                  <a:lnTo>
                    <a:pt x="653" y="223"/>
                  </a:lnTo>
                  <a:lnTo>
                    <a:pt x="651" y="225"/>
                  </a:lnTo>
                  <a:lnTo>
                    <a:pt x="651" y="228"/>
                  </a:lnTo>
                  <a:lnTo>
                    <a:pt x="651" y="230"/>
                  </a:lnTo>
                  <a:lnTo>
                    <a:pt x="651" y="230"/>
                  </a:lnTo>
                  <a:lnTo>
                    <a:pt x="649" y="230"/>
                  </a:lnTo>
                  <a:lnTo>
                    <a:pt x="649" y="230"/>
                  </a:lnTo>
                  <a:lnTo>
                    <a:pt x="649" y="232"/>
                  </a:lnTo>
                  <a:lnTo>
                    <a:pt x="649" y="235"/>
                  </a:lnTo>
                  <a:lnTo>
                    <a:pt x="646" y="240"/>
                  </a:lnTo>
                  <a:lnTo>
                    <a:pt x="646" y="240"/>
                  </a:lnTo>
                  <a:lnTo>
                    <a:pt x="646" y="242"/>
                  </a:lnTo>
                  <a:lnTo>
                    <a:pt x="646" y="244"/>
                  </a:lnTo>
                  <a:lnTo>
                    <a:pt x="649" y="249"/>
                  </a:lnTo>
                  <a:lnTo>
                    <a:pt x="651" y="251"/>
                  </a:lnTo>
                  <a:lnTo>
                    <a:pt x="651" y="251"/>
                  </a:lnTo>
                  <a:lnTo>
                    <a:pt x="651" y="251"/>
                  </a:lnTo>
                  <a:lnTo>
                    <a:pt x="656" y="254"/>
                  </a:lnTo>
                  <a:lnTo>
                    <a:pt x="660" y="254"/>
                  </a:lnTo>
                  <a:lnTo>
                    <a:pt x="660" y="254"/>
                  </a:lnTo>
                  <a:lnTo>
                    <a:pt x="660" y="256"/>
                  </a:lnTo>
                  <a:lnTo>
                    <a:pt x="660" y="256"/>
                  </a:lnTo>
                  <a:lnTo>
                    <a:pt x="660" y="256"/>
                  </a:lnTo>
                  <a:lnTo>
                    <a:pt x="658" y="256"/>
                  </a:lnTo>
                  <a:lnTo>
                    <a:pt x="658" y="256"/>
                  </a:lnTo>
                  <a:lnTo>
                    <a:pt x="656" y="256"/>
                  </a:lnTo>
                  <a:lnTo>
                    <a:pt x="651" y="254"/>
                  </a:lnTo>
                  <a:lnTo>
                    <a:pt x="649" y="251"/>
                  </a:lnTo>
                  <a:lnTo>
                    <a:pt x="649" y="251"/>
                  </a:lnTo>
                  <a:lnTo>
                    <a:pt x="649" y="249"/>
                  </a:lnTo>
                  <a:lnTo>
                    <a:pt x="646" y="247"/>
                  </a:lnTo>
                  <a:lnTo>
                    <a:pt x="646" y="247"/>
                  </a:lnTo>
                  <a:lnTo>
                    <a:pt x="641" y="254"/>
                  </a:lnTo>
                  <a:lnTo>
                    <a:pt x="641" y="258"/>
                  </a:lnTo>
                  <a:lnTo>
                    <a:pt x="641" y="258"/>
                  </a:lnTo>
                  <a:lnTo>
                    <a:pt x="644" y="258"/>
                  </a:lnTo>
                  <a:lnTo>
                    <a:pt x="644" y="258"/>
                  </a:lnTo>
                  <a:lnTo>
                    <a:pt x="644" y="258"/>
                  </a:lnTo>
                  <a:lnTo>
                    <a:pt x="641" y="261"/>
                  </a:lnTo>
                  <a:lnTo>
                    <a:pt x="641" y="261"/>
                  </a:lnTo>
                  <a:lnTo>
                    <a:pt x="641" y="263"/>
                  </a:lnTo>
                  <a:lnTo>
                    <a:pt x="641" y="263"/>
                  </a:lnTo>
                  <a:lnTo>
                    <a:pt x="644" y="263"/>
                  </a:lnTo>
                  <a:lnTo>
                    <a:pt x="644" y="266"/>
                  </a:lnTo>
                  <a:lnTo>
                    <a:pt x="646" y="266"/>
                  </a:lnTo>
                  <a:lnTo>
                    <a:pt x="646" y="268"/>
                  </a:lnTo>
                  <a:lnTo>
                    <a:pt x="644" y="266"/>
                  </a:lnTo>
                  <a:lnTo>
                    <a:pt x="644" y="266"/>
                  </a:lnTo>
                  <a:lnTo>
                    <a:pt x="644" y="266"/>
                  </a:lnTo>
                  <a:lnTo>
                    <a:pt x="641" y="268"/>
                  </a:lnTo>
                  <a:lnTo>
                    <a:pt x="644" y="268"/>
                  </a:lnTo>
                  <a:lnTo>
                    <a:pt x="641" y="268"/>
                  </a:lnTo>
                  <a:lnTo>
                    <a:pt x="641" y="270"/>
                  </a:lnTo>
                  <a:lnTo>
                    <a:pt x="641" y="270"/>
                  </a:lnTo>
                  <a:lnTo>
                    <a:pt x="641" y="275"/>
                  </a:lnTo>
                  <a:lnTo>
                    <a:pt x="641" y="280"/>
                  </a:lnTo>
                  <a:lnTo>
                    <a:pt x="641" y="282"/>
                  </a:lnTo>
                  <a:lnTo>
                    <a:pt x="641" y="285"/>
                  </a:lnTo>
                  <a:lnTo>
                    <a:pt x="644" y="287"/>
                  </a:lnTo>
                  <a:lnTo>
                    <a:pt x="644" y="287"/>
                  </a:lnTo>
                  <a:lnTo>
                    <a:pt x="644" y="287"/>
                  </a:lnTo>
                  <a:lnTo>
                    <a:pt x="646" y="287"/>
                  </a:lnTo>
                  <a:lnTo>
                    <a:pt x="651" y="289"/>
                  </a:lnTo>
                  <a:lnTo>
                    <a:pt x="653" y="289"/>
                  </a:lnTo>
                  <a:lnTo>
                    <a:pt x="653" y="287"/>
                  </a:lnTo>
                  <a:lnTo>
                    <a:pt x="653" y="287"/>
                  </a:lnTo>
                  <a:lnTo>
                    <a:pt x="656" y="287"/>
                  </a:lnTo>
                  <a:lnTo>
                    <a:pt x="656" y="287"/>
                  </a:lnTo>
                  <a:lnTo>
                    <a:pt x="658" y="287"/>
                  </a:lnTo>
                  <a:lnTo>
                    <a:pt x="660" y="285"/>
                  </a:lnTo>
                  <a:lnTo>
                    <a:pt x="660" y="285"/>
                  </a:lnTo>
                  <a:lnTo>
                    <a:pt x="663" y="282"/>
                  </a:lnTo>
                  <a:lnTo>
                    <a:pt x="663" y="282"/>
                  </a:lnTo>
                  <a:lnTo>
                    <a:pt x="665" y="282"/>
                  </a:lnTo>
                  <a:lnTo>
                    <a:pt x="665" y="285"/>
                  </a:lnTo>
                  <a:lnTo>
                    <a:pt x="665" y="285"/>
                  </a:lnTo>
                  <a:lnTo>
                    <a:pt x="663" y="285"/>
                  </a:lnTo>
                  <a:lnTo>
                    <a:pt x="663" y="285"/>
                  </a:lnTo>
                  <a:lnTo>
                    <a:pt x="660" y="285"/>
                  </a:lnTo>
                  <a:lnTo>
                    <a:pt x="660" y="285"/>
                  </a:lnTo>
                  <a:lnTo>
                    <a:pt x="660" y="287"/>
                  </a:lnTo>
                  <a:lnTo>
                    <a:pt x="663" y="287"/>
                  </a:lnTo>
                  <a:lnTo>
                    <a:pt x="663" y="287"/>
                  </a:lnTo>
                  <a:lnTo>
                    <a:pt x="663" y="289"/>
                  </a:lnTo>
                  <a:lnTo>
                    <a:pt x="660" y="289"/>
                  </a:lnTo>
                  <a:lnTo>
                    <a:pt x="660" y="289"/>
                  </a:lnTo>
                  <a:lnTo>
                    <a:pt x="658" y="289"/>
                  </a:lnTo>
                  <a:lnTo>
                    <a:pt x="658" y="289"/>
                  </a:lnTo>
                  <a:lnTo>
                    <a:pt x="658" y="289"/>
                  </a:lnTo>
                  <a:lnTo>
                    <a:pt x="656" y="289"/>
                  </a:lnTo>
                  <a:lnTo>
                    <a:pt x="658" y="294"/>
                  </a:lnTo>
                  <a:lnTo>
                    <a:pt x="660" y="296"/>
                  </a:lnTo>
                  <a:lnTo>
                    <a:pt x="656" y="294"/>
                  </a:lnTo>
                  <a:lnTo>
                    <a:pt x="653" y="292"/>
                  </a:lnTo>
                  <a:lnTo>
                    <a:pt x="651" y="292"/>
                  </a:lnTo>
                  <a:lnTo>
                    <a:pt x="646" y="289"/>
                  </a:lnTo>
                  <a:lnTo>
                    <a:pt x="641" y="287"/>
                  </a:lnTo>
                  <a:lnTo>
                    <a:pt x="641" y="287"/>
                  </a:lnTo>
                  <a:lnTo>
                    <a:pt x="641" y="289"/>
                  </a:lnTo>
                  <a:lnTo>
                    <a:pt x="641" y="292"/>
                  </a:lnTo>
                  <a:lnTo>
                    <a:pt x="641" y="292"/>
                  </a:lnTo>
                  <a:lnTo>
                    <a:pt x="641" y="294"/>
                  </a:lnTo>
                  <a:lnTo>
                    <a:pt x="641" y="296"/>
                  </a:lnTo>
                  <a:lnTo>
                    <a:pt x="639" y="306"/>
                  </a:lnTo>
                  <a:lnTo>
                    <a:pt x="639" y="308"/>
                  </a:lnTo>
                  <a:lnTo>
                    <a:pt x="639" y="308"/>
                  </a:lnTo>
                  <a:lnTo>
                    <a:pt x="641" y="311"/>
                  </a:lnTo>
                  <a:lnTo>
                    <a:pt x="641" y="311"/>
                  </a:lnTo>
                  <a:lnTo>
                    <a:pt x="641" y="311"/>
                  </a:lnTo>
                  <a:lnTo>
                    <a:pt x="641" y="311"/>
                  </a:lnTo>
                  <a:lnTo>
                    <a:pt x="641" y="311"/>
                  </a:lnTo>
                  <a:lnTo>
                    <a:pt x="641" y="311"/>
                  </a:lnTo>
                  <a:lnTo>
                    <a:pt x="641" y="313"/>
                  </a:lnTo>
                  <a:lnTo>
                    <a:pt x="641" y="313"/>
                  </a:lnTo>
                  <a:lnTo>
                    <a:pt x="641" y="313"/>
                  </a:lnTo>
                  <a:lnTo>
                    <a:pt x="641" y="315"/>
                  </a:lnTo>
                  <a:lnTo>
                    <a:pt x="641" y="315"/>
                  </a:lnTo>
                  <a:lnTo>
                    <a:pt x="644" y="318"/>
                  </a:lnTo>
                  <a:lnTo>
                    <a:pt x="644" y="320"/>
                  </a:lnTo>
                  <a:lnTo>
                    <a:pt x="644" y="320"/>
                  </a:lnTo>
                  <a:lnTo>
                    <a:pt x="646" y="322"/>
                  </a:lnTo>
                  <a:lnTo>
                    <a:pt x="658" y="334"/>
                  </a:lnTo>
                  <a:lnTo>
                    <a:pt x="658" y="339"/>
                  </a:lnTo>
                  <a:lnTo>
                    <a:pt x="658" y="339"/>
                  </a:lnTo>
                  <a:lnTo>
                    <a:pt x="656" y="339"/>
                  </a:lnTo>
                  <a:lnTo>
                    <a:pt x="656" y="341"/>
                  </a:lnTo>
                  <a:lnTo>
                    <a:pt x="656" y="341"/>
                  </a:lnTo>
                  <a:lnTo>
                    <a:pt x="656" y="341"/>
                  </a:lnTo>
                  <a:lnTo>
                    <a:pt x="658" y="344"/>
                  </a:lnTo>
                  <a:lnTo>
                    <a:pt x="660" y="344"/>
                  </a:lnTo>
                  <a:lnTo>
                    <a:pt x="672" y="346"/>
                  </a:lnTo>
                  <a:lnTo>
                    <a:pt x="675" y="346"/>
                  </a:lnTo>
                  <a:lnTo>
                    <a:pt x="677" y="346"/>
                  </a:lnTo>
                  <a:lnTo>
                    <a:pt x="679" y="344"/>
                  </a:lnTo>
                  <a:lnTo>
                    <a:pt x="679" y="344"/>
                  </a:lnTo>
                  <a:lnTo>
                    <a:pt x="679" y="344"/>
                  </a:lnTo>
                  <a:lnTo>
                    <a:pt x="677" y="341"/>
                  </a:lnTo>
                  <a:lnTo>
                    <a:pt x="675" y="341"/>
                  </a:lnTo>
                  <a:lnTo>
                    <a:pt x="677" y="341"/>
                  </a:lnTo>
                  <a:lnTo>
                    <a:pt x="679" y="341"/>
                  </a:lnTo>
                  <a:lnTo>
                    <a:pt x="679" y="341"/>
                  </a:lnTo>
                  <a:lnTo>
                    <a:pt x="682" y="339"/>
                  </a:lnTo>
                  <a:lnTo>
                    <a:pt x="682" y="339"/>
                  </a:lnTo>
                  <a:lnTo>
                    <a:pt x="679" y="332"/>
                  </a:lnTo>
                  <a:lnTo>
                    <a:pt x="679" y="332"/>
                  </a:lnTo>
                  <a:lnTo>
                    <a:pt x="682" y="337"/>
                  </a:lnTo>
                  <a:lnTo>
                    <a:pt x="682" y="339"/>
                  </a:lnTo>
                  <a:lnTo>
                    <a:pt x="682" y="339"/>
                  </a:lnTo>
                  <a:lnTo>
                    <a:pt x="684" y="337"/>
                  </a:lnTo>
                  <a:lnTo>
                    <a:pt x="684" y="334"/>
                  </a:lnTo>
                  <a:lnTo>
                    <a:pt x="684" y="332"/>
                  </a:lnTo>
                  <a:lnTo>
                    <a:pt x="684" y="332"/>
                  </a:lnTo>
                  <a:lnTo>
                    <a:pt x="684" y="330"/>
                  </a:lnTo>
                  <a:lnTo>
                    <a:pt x="682" y="330"/>
                  </a:lnTo>
                  <a:lnTo>
                    <a:pt x="682" y="327"/>
                  </a:lnTo>
                  <a:lnTo>
                    <a:pt x="682" y="327"/>
                  </a:lnTo>
                  <a:lnTo>
                    <a:pt x="682" y="327"/>
                  </a:lnTo>
                  <a:lnTo>
                    <a:pt x="682" y="325"/>
                  </a:lnTo>
                  <a:lnTo>
                    <a:pt x="682" y="325"/>
                  </a:lnTo>
                  <a:lnTo>
                    <a:pt x="682" y="325"/>
                  </a:lnTo>
                  <a:lnTo>
                    <a:pt x="682" y="325"/>
                  </a:lnTo>
                  <a:lnTo>
                    <a:pt x="684" y="325"/>
                  </a:lnTo>
                  <a:lnTo>
                    <a:pt x="684" y="325"/>
                  </a:lnTo>
                  <a:lnTo>
                    <a:pt x="684" y="325"/>
                  </a:lnTo>
                  <a:lnTo>
                    <a:pt x="684" y="325"/>
                  </a:lnTo>
                  <a:lnTo>
                    <a:pt x="682" y="325"/>
                  </a:lnTo>
                  <a:lnTo>
                    <a:pt x="682" y="320"/>
                  </a:lnTo>
                  <a:lnTo>
                    <a:pt x="682" y="320"/>
                  </a:lnTo>
                  <a:lnTo>
                    <a:pt x="684" y="318"/>
                  </a:lnTo>
                  <a:lnTo>
                    <a:pt x="684" y="320"/>
                  </a:lnTo>
                  <a:lnTo>
                    <a:pt x="682" y="320"/>
                  </a:lnTo>
                  <a:lnTo>
                    <a:pt x="682" y="322"/>
                  </a:lnTo>
                  <a:lnTo>
                    <a:pt x="684" y="322"/>
                  </a:lnTo>
                  <a:lnTo>
                    <a:pt x="684" y="322"/>
                  </a:lnTo>
                  <a:lnTo>
                    <a:pt x="684" y="325"/>
                  </a:lnTo>
                  <a:lnTo>
                    <a:pt x="684" y="325"/>
                  </a:lnTo>
                  <a:lnTo>
                    <a:pt x="684" y="327"/>
                  </a:lnTo>
                  <a:lnTo>
                    <a:pt x="682" y="327"/>
                  </a:lnTo>
                  <a:lnTo>
                    <a:pt x="682" y="327"/>
                  </a:lnTo>
                  <a:lnTo>
                    <a:pt x="682" y="327"/>
                  </a:lnTo>
                  <a:lnTo>
                    <a:pt x="682" y="327"/>
                  </a:lnTo>
                  <a:lnTo>
                    <a:pt x="682" y="330"/>
                  </a:lnTo>
                  <a:lnTo>
                    <a:pt x="684" y="330"/>
                  </a:lnTo>
                  <a:lnTo>
                    <a:pt x="684" y="330"/>
                  </a:lnTo>
                  <a:lnTo>
                    <a:pt x="684" y="330"/>
                  </a:lnTo>
                  <a:lnTo>
                    <a:pt x="684" y="330"/>
                  </a:lnTo>
                  <a:lnTo>
                    <a:pt x="684" y="337"/>
                  </a:lnTo>
                  <a:lnTo>
                    <a:pt x="684" y="337"/>
                  </a:lnTo>
                  <a:lnTo>
                    <a:pt x="686" y="339"/>
                  </a:lnTo>
                  <a:lnTo>
                    <a:pt x="689" y="339"/>
                  </a:lnTo>
                  <a:lnTo>
                    <a:pt x="689" y="339"/>
                  </a:lnTo>
                  <a:lnTo>
                    <a:pt x="691" y="341"/>
                  </a:lnTo>
                  <a:lnTo>
                    <a:pt x="691" y="341"/>
                  </a:lnTo>
                  <a:lnTo>
                    <a:pt x="696" y="339"/>
                  </a:lnTo>
                  <a:lnTo>
                    <a:pt x="696" y="339"/>
                  </a:lnTo>
                  <a:lnTo>
                    <a:pt x="698" y="337"/>
                  </a:lnTo>
                  <a:lnTo>
                    <a:pt x="698" y="337"/>
                  </a:lnTo>
                  <a:lnTo>
                    <a:pt x="698" y="334"/>
                  </a:lnTo>
                  <a:lnTo>
                    <a:pt x="698" y="332"/>
                  </a:lnTo>
                  <a:lnTo>
                    <a:pt x="701" y="332"/>
                  </a:lnTo>
                  <a:lnTo>
                    <a:pt x="701" y="332"/>
                  </a:lnTo>
                  <a:lnTo>
                    <a:pt x="701" y="332"/>
                  </a:lnTo>
                  <a:lnTo>
                    <a:pt x="701" y="337"/>
                  </a:lnTo>
                  <a:lnTo>
                    <a:pt x="701" y="337"/>
                  </a:lnTo>
                  <a:lnTo>
                    <a:pt x="701" y="337"/>
                  </a:lnTo>
                  <a:lnTo>
                    <a:pt x="703" y="339"/>
                  </a:lnTo>
                  <a:lnTo>
                    <a:pt x="703" y="339"/>
                  </a:lnTo>
                  <a:lnTo>
                    <a:pt x="705" y="339"/>
                  </a:lnTo>
                  <a:lnTo>
                    <a:pt x="705" y="339"/>
                  </a:lnTo>
                  <a:lnTo>
                    <a:pt x="708" y="339"/>
                  </a:lnTo>
                  <a:lnTo>
                    <a:pt x="710" y="341"/>
                  </a:lnTo>
                  <a:lnTo>
                    <a:pt x="710" y="341"/>
                  </a:lnTo>
                  <a:lnTo>
                    <a:pt x="710" y="341"/>
                  </a:lnTo>
                  <a:lnTo>
                    <a:pt x="713" y="341"/>
                  </a:lnTo>
                  <a:lnTo>
                    <a:pt x="713" y="341"/>
                  </a:lnTo>
                  <a:lnTo>
                    <a:pt x="715" y="341"/>
                  </a:lnTo>
                  <a:lnTo>
                    <a:pt x="715" y="344"/>
                  </a:lnTo>
                  <a:lnTo>
                    <a:pt x="715" y="344"/>
                  </a:lnTo>
                  <a:lnTo>
                    <a:pt x="717" y="344"/>
                  </a:lnTo>
                  <a:lnTo>
                    <a:pt x="717" y="344"/>
                  </a:lnTo>
                  <a:lnTo>
                    <a:pt x="720" y="344"/>
                  </a:lnTo>
                  <a:lnTo>
                    <a:pt x="720" y="344"/>
                  </a:lnTo>
                  <a:lnTo>
                    <a:pt x="722" y="344"/>
                  </a:lnTo>
                  <a:lnTo>
                    <a:pt x="724" y="341"/>
                  </a:lnTo>
                  <a:lnTo>
                    <a:pt x="724" y="341"/>
                  </a:lnTo>
                  <a:lnTo>
                    <a:pt x="724" y="341"/>
                  </a:lnTo>
                  <a:lnTo>
                    <a:pt x="724" y="339"/>
                  </a:lnTo>
                  <a:lnTo>
                    <a:pt x="724" y="339"/>
                  </a:lnTo>
                  <a:lnTo>
                    <a:pt x="724" y="339"/>
                  </a:lnTo>
                  <a:lnTo>
                    <a:pt x="722" y="334"/>
                  </a:lnTo>
                  <a:lnTo>
                    <a:pt x="722" y="332"/>
                  </a:lnTo>
                  <a:lnTo>
                    <a:pt x="722" y="330"/>
                  </a:lnTo>
                  <a:lnTo>
                    <a:pt x="724" y="327"/>
                  </a:lnTo>
                  <a:lnTo>
                    <a:pt x="724" y="327"/>
                  </a:lnTo>
                  <a:lnTo>
                    <a:pt x="724" y="327"/>
                  </a:lnTo>
                  <a:lnTo>
                    <a:pt x="722" y="330"/>
                  </a:lnTo>
                  <a:lnTo>
                    <a:pt x="722" y="332"/>
                  </a:lnTo>
                  <a:lnTo>
                    <a:pt x="724" y="332"/>
                  </a:lnTo>
                  <a:lnTo>
                    <a:pt x="724" y="334"/>
                  </a:lnTo>
                  <a:lnTo>
                    <a:pt x="727" y="337"/>
                  </a:lnTo>
                  <a:lnTo>
                    <a:pt x="727" y="339"/>
                  </a:lnTo>
                  <a:lnTo>
                    <a:pt x="729" y="341"/>
                  </a:lnTo>
                  <a:lnTo>
                    <a:pt x="729" y="341"/>
                  </a:lnTo>
                  <a:lnTo>
                    <a:pt x="731" y="341"/>
                  </a:lnTo>
                  <a:lnTo>
                    <a:pt x="734" y="337"/>
                  </a:lnTo>
                  <a:lnTo>
                    <a:pt x="734" y="337"/>
                  </a:lnTo>
                  <a:lnTo>
                    <a:pt x="739" y="337"/>
                  </a:lnTo>
                  <a:lnTo>
                    <a:pt x="739" y="337"/>
                  </a:lnTo>
                  <a:lnTo>
                    <a:pt x="739" y="334"/>
                  </a:lnTo>
                  <a:lnTo>
                    <a:pt x="739" y="334"/>
                  </a:lnTo>
                  <a:lnTo>
                    <a:pt x="739" y="334"/>
                  </a:lnTo>
                  <a:lnTo>
                    <a:pt x="739" y="334"/>
                  </a:lnTo>
                  <a:lnTo>
                    <a:pt x="739" y="334"/>
                  </a:lnTo>
                  <a:lnTo>
                    <a:pt x="739" y="332"/>
                  </a:lnTo>
                  <a:lnTo>
                    <a:pt x="739" y="332"/>
                  </a:lnTo>
                  <a:lnTo>
                    <a:pt x="739" y="330"/>
                  </a:lnTo>
                  <a:lnTo>
                    <a:pt x="741" y="330"/>
                  </a:lnTo>
                  <a:lnTo>
                    <a:pt x="741" y="330"/>
                  </a:lnTo>
                  <a:lnTo>
                    <a:pt x="741" y="330"/>
                  </a:lnTo>
                  <a:lnTo>
                    <a:pt x="741" y="327"/>
                  </a:lnTo>
                  <a:lnTo>
                    <a:pt x="741" y="327"/>
                  </a:lnTo>
                  <a:lnTo>
                    <a:pt x="741" y="327"/>
                  </a:lnTo>
                  <a:lnTo>
                    <a:pt x="741" y="327"/>
                  </a:lnTo>
                  <a:lnTo>
                    <a:pt x="741" y="327"/>
                  </a:lnTo>
                  <a:lnTo>
                    <a:pt x="743" y="327"/>
                  </a:lnTo>
                  <a:lnTo>
                    <a:pt x="743" y="322"/>
                  </a:lnTo>
                  <a:lnTo>
                    <a:pt x="743" y="322"/>
                  </a:lnTo>
                  <a:lnTo>
                    <a:pt x="741" y="320"/>
                  </a:lnTo>
                  <a:lnTo>
                    <a:pt x="741" y="320"/>
                  </a:lnTo>
                  <a:lnTo>
                    <a:pt x="741" y="320"/>
                  </a:lnTo>
                  <a:lnTo>
                    <a:pt x="741" y="320"/>
                  </a:lnTo>
                  <a:lnTo>
                    <a:pt x="741" y="320"/>
                  </a:lnTo>
                  <a:lnTo>
                    <a:pt x="743" y="320"/>
                  </a:lnTo>
                  <a:lnTo>
                    <a:pt x="743" y="320"/>
                  </a:lnTo>
                  <a:lnTo>
                    <a:pt x="743" y="325"/>
                  </a:lnTo>
                  <a:lnTo>
                    <a:pt x="743" y="325"/>
                  </a:lnTo>
                  <a:lnTo>
                    <a:pt x="743" y="327"/>
                  </a:lnTo>
                  <a:lnTo>
                    <a:pt x="746" y="330"/>
                  </a:lnTo>
                  <a:lnTo>
                    <a:pt x="748" y="330"/>
                  </a:lnTo>
                  <a:lnTo>
                    <a:pt x="748" y="330"/>
                  </a:lnTo>
                  <a:lnTo>
                    <a:pt x="750" y="330"/>
                  </a:lnTo>
                  <a:lnTo>
                    <a:pt x="753" y="332"/>
                  </a:lnTo>
                  <a:lnTo>
                    <a:pt x="753" y="330"/>
                  </a:lnTo>
                  <a:lnTo>
                    <a:pt x="755" y="330"/>
                  </a:lnTo>
                  <a:lnTo>
                    <a:pt x="753" y="327"/>
                  </a:lnTo>
                  <a:lnTo>
                    <a:pt x="750" y="325"/>
                  </a:lnTo>
                  <a:lnTo>
                    <a:pt x="750" y="322"/>
                  </a:lnTo>
                  <a:lnTo>
                    <a:pt x="750" y="322"/>
                  </a:lnTo>
                  <a:lnTo>
                    <a:pt x="750" y="320"/>
                  </a:lnTo>
                  <a:lnTo>
                    <a:pt x="753" y="318"/>
                  </a:lnTo>
                  <a:lnTo>
                    <a:pt x="753" y="320"/>
                  </a:lnTo>
                  <a:lnTo>
                    <a:pt x="753" y="320"/>
                  </a:lnTo>
                  <a:lnTo>
                    <a:pt x="750" y="320"/>
                  </a:lnTo>
                  <a:lnTo>
                    <a:pt x="750" y="322"/>
                  </a:lnTo>
                  <a:lnTo>
                    <a:pt x="750" y="322"/>
                  </a:lnTo>
                  <a:lnTo>
                    <a:pt x="755" y="325"/>
                  </a:lnTo>
                  <a:lnTo>
                    <a:pt x="755" y="327"/>
                  </a:lnTo>
                  <a:lnTo>
                    <a:pt x="757" y="327"/>
                  </a:lnTo>
                  <a:lnTo>
                    <a:pt x="760" y="330"/>
                  </a:lnTo>
                  <a:lnTo>
                    <a:pt x="760" y="330"/>
                  </a:lnTo>
                  <a:lnTo>
                    <a:pt x="762" y="330"/>
                  </a:lnTo>
                  <a:lnTo>
                    <a:pt x="765" y="330"/>
                  </a:lnTo>
                  <a:lnTo>
                    <a:pt x="767" y="327"/>
                  </a:lnTo>
                  <a:lnTo>
                    <a:pt x="769" y="327"/>
                  </a:lnTo>
                  <a:lnTo>
                    <a:pt x="767" y="327"/>
                  </a:lnTo>
                  <a:lnTo>
                    <a:pt x="767" y="327"/>
                  </a:lnTo>
                  <a:lnTo>
                    <a:pt x="767" y="327"/>
                  </a:lnTo>
                  <a:lnTo>
                    <a:pt x="767" y="327"/>
                  </a:lnTo>
                  <a:lnTo>
                    <a:pt x="765" y="327"/>
                  </a:lnTo>
                  <a:lnTo>
                    <a:pt x="765" y="327"/>
                  </a:lnTo>
                  <a:lnTo>
                    <a:pt x="765" y="325"/>
                  </a:lnTo>
                  <a:lnTo>
                    <a:pt x="765" y="325"/>
                  </a:lnTo>
                  <a:lnTo>
                    <a:pt x="765" y="325"/>
                  </a:lnTo>
                  <a:lnTo>
                    <a:pt x="765" y="325"/>
                  </a:lnTo>
                  <a:lnTo>
                    <a:pt x="767" y="325"/>
                  </a:lnTo>
                  <a:lnTo>
                    <a:pt x="767" y="325"/>
                  </a:lnTo>
                  <a:lnTo>
                    <a:pt x="767" y="325"/>
                  </a:lnTo>
                  <a:lnTo>
                    <a:pt x="767" y="325"/>
                  </a:lnTo>
                  <a:lnTo>
                    <a:pt x="767" y="325"/>
                  </a:lnTo>
                  <a:lnTo>
                    <a:pt x="767" y="325"/>
                  </a:lnTo>
                  <a:lnTo>
                    <a:pt x="767" y="325"/>
                  </a:lnTo>
                  <a:lnTo>
                    <a:pt x="767" y="322"/>
                  </a:lnTo>
                  <a:lnTo>
                    <a:pt x="767" y="315"/>
                  </a:lnTo>
                  <a:lnTo>
                    <a:pt x="767" y="315"/>
                  </a:lnTo>
                  <a:lnTo>
                    <a:pt x="767" y="313"/>
                  </a:lnTo>
                  <a:lnTo>
                    <a:pt x="765" y="311"/>
                  </a:lnTo>
                  <a:lnTo>
                    <a:pt x="767" y="311"/>
                  </a:lnTo>
                  <a:lnTo>
                    <a:pt x="767" y="311"/>
                  </a:lnTo>
                  <a:lnTo>
                    <a:pt x="767" y="313"/>
                  </a:lnTo>
                  <a:lnTo>
                    <a:pt x="767" y="313"/>
                  </a:lnTo>
                  <a:lnTo>
                    <a:pt x="769" y="313"/>
                  </a:lnTo>
                  <a:lnTo>
                    <a:pt x="769" y="313"/>
                  </a:lnTo>
                  <a:lnTo>
                    <a:pt x="772" y="315"/>
                  </a:lnTo>
                  <a:lnTo>
                    <a:pt x="772" y="318"/>
                  </a:lnTo>
                  <a:lnTo>
                    <a:pt x="774" y="320"/>
                  </a:lnTo>
                  <a:lnTo>
                    <a:pt x="774" y="320"/>
                  </a:lnTo>
                  <a:lnTo>
                    <a:pt x="774" y="320"/>
                  </a:lnTo>
                  <a:lnTo>
                    <a:pt x="774" y="320"/>
                  </a:lnTo>
                  <a:lnTo>
                    <a:pt x="774" y="320"/>
                  </a:lnTo>
                  <a:lnTo>
                    <a:pt x="776" y="320"/>
                  </a:lnTo>
                  <a:lnTo>
                    <a:pt x="776" y="320"/>
                  </a:lnTo>
                  <a:lnTo>
                    <a:pt x="776" y="322"/>
                  </a:lnTo>
                  <a:lnTo>
                    <a:pt x="776" y="322"/>
                  </a:lnTo>
                  <a:lnTo>
                    <a:pt x="776" y="322"/>
                  </a:lnTo>
                  <a:lnTo>
                    <a:pt x="779" y="322"/>
                  </a:lnTo>
                  <a:lnTo>
                    <a:pt x="779" y="322"/>
                  </a:lnTo>
                  <a:lnTo>
                    <a:pt x="781" y="322"/>
                  </a:lnTo>
                  <a:lnTo>
                    <a:pt x="784" y="320"/>
                  </a:lnTo>
                  <a:lnTo>
                    <a:pt x="786" y="320"/>
                  </a:lnTo>
                  <a:lnTo>
                    <a:pt x="786" y="320"/>
                  </a:lnTo>
                  <a:lnTo>
                    <a:pt x="786" y="320"/>
                  </a:lnTo>
                  <a:lnTo>
                    <a:pt x="786" y="320"/>
                  </a:lnTo>
                  <a:lnTo>
                    <a:pt x="788" y="320"/>
                  </a:lnTo>
                  <a:lnTo>
                    <a:pt x="788" y="320"/>
                  </a:lnTo>
                  <a:lnTo>
                    <a:pt x="788" y="320"/>
                  </a:lnTo>
                  <a:lnTo>
                    <a:pt x="788" y="318"/>
                  </a:lnTo>
                  <a:lnTo>
                    <a:pt x="791" y="318"/>
                  </a:lnTo>
                  <a:lnTo>
                    <a:pt x="791" y="318"/>
                  </a:lnTo>
                  <a:lnTo>
                    <a:pt x="793" y="318"/>
                  </a:lnTo>
                  <a:lnTo>
                    <a:pt x="793" y="315"/>
                  </a:lnTo>
                  <a:lnTo>
                    <a:pt x="795" y="315"/>
                  </a:lnTo>
                  <a:lnTo>
                    <a:pt x="795" y="315"/>
                  </a:lnTo>
                  <a:lnTo>
                    <a:pt x="793" y="313"/>
                  </a:lnTo>
                  <a:lnTo>
                    <a:pt x="791" y="313"/>
                  </a:lnTo>
                  <a:lnTo>
                    <a:pt x="791" y="313"/>
                  </a:lnTo>
                  <a:lnTo>
                    <a:pt x="791" y="313"/>
                  </a:lnTo>
                  <a:lnTo>
                    <a:pt x="791" y="311"/>
                  </a:lnTo>
                  <a:lnTo>
                    <a:pt x="791" y="311"/>
                  </a:lnTo>
                  <a:lnTo>
                    <a:pt x="788" y="311"/>
                  </a:lnTo>
                  <a:lnTo>
                    <a:pt x="788" y="311"/>
                  </a:lnTo>
                  <a:lnTo>
                    <a:pt x="788" y="308"/>
                  </a:lnTo>
                  <a:lnTo>
                    <a:pt x="786" y="308"/>
                  </a:lnTo>
                  <a:lnTo>
                    <a:pt x="786" y="308"/>
                  </a:lnTo>
                  <a:lnTo>
                    <a:pt x="786" y="308"/>
                  </a:lnTo>
                  <a:lnTo>
                    <a:pt x="784" y="311"/>
                  </a:lnTo>
                  <a:lnTo>
                    <a:pt x="784" y="311"/>
                  </a:lnTo>
                  <a:lnTo>
                    <a:pt x="784" y="311"/>
                  </a:lnTo>
                  <a:lnTo>
                    <a:pt x="784" y="308"/>
                  </a:lnTo>
                  <a:lnTo>
                    <a:pt x="784" y="308"/>
                  </a:lnTo>
                  <a:lnTo>
                    <a:pt x="784" y="308"/>
                  </a:lnTo>
                  <a:lnTo>
                    <a:pt x="784" y="306"/>
                  </a:lnTo>
                  <a:lnTo>
                    <a:pt x="786" y="306"/>
                  </a:lnTo>
                  <a:lnTo>
                    <a:pt x="786" y="306"/>
                  </a:lnTo>
                  <a:lnTo>
                    <a:pt x="786" y="303"/>
                  </a:lnTo>
                  <a:lnTo>
                    <a:pt x="784" y="303"/>
                  </a:lnTo>
                  <a:lnTo>
                    <a:pt x="786" y="303"/>
                  </a:lnTo>
                  <a:lnTo>
                    <a:pt x="786" y="303"/>
                  </a:lnTo>
                  <a:lnTo>
                    <a:pt x="793" y="313"/>
                  </a:lnTo>
                  <a:lnTo>
                    <a:pt x="795" y="313"/>
                  </a:lnTo>
                  <a:lnTo>
                    <a:pt x="795" y="313"/>
                  </a:lnTo>
                  <a:lnTo>
                    <a:pt x="798" y="308"/>
                  </a:lnTo>
                  <a:lnTo>
                    <a:pt x="798" y="303"/>
                  </a:lnTo>
                  <a:lnTo>
                    <a:pt x="798" y="301"/>
                  </a:lnTo>
                  <a:lnTo>
                    <a:pt x="798" y="301"/>
                  </a:lnTo>
                  <a:lnTo>
                    <a:pt x="795" y="301"/>
                  </a:lnTo>
                  <a:lnTo>
                    <a:pt x="793" y="301"/>
                  </a:lnTo>
                  <a:lnTo>
                    <a:pt x="793" y="301"/>
                  </a:lnTo>
                  <a:lnTo>
                    <a:pt x="793" y="301"/>
                  </a:lnTo>
                  <a:lnTo>
                    <a:pt x="793" y="301"/>
                  </a:lnTo>
                  <a:lnTo>
                    <a:pt x="795" y="299"/>
                  </a:lnTo>
                  <a:lnTo>
                    <a:pt x="795" y="299"/>
                  </a:lnTo>
                  <a:lnTo>
                    <a:pt x="793" y="296"/>
                  </a:lnTo>
                  <a:lnTo>
                    <a:pt x="791" y="296"/>
                  </a:lnTo>
                  <a:lnTo>
                    <a:pt x="791" y="294"/>
                  </a:lnTo>
                  <a:lnTo>
                    <a:pt x="788" y="294"/>
                  </a:lnTo>
                  <a:lnTo>
                    <a:pt x="788" y="292"/>
                  </a:lnTo>
                  <a:lnTo>
                    <a:pt x="788" y="292"/>
                  </a:lnTo>
                  <a:lnTo>
                    <a:pt x="791" y="294"/>
                  </a:lnTo>
                  <a:lnTo>
                    <a:pt x="791" y="294"/>
                  </a:lnTo>
                  <a:lnTo>
                    <a:pt x="793" y="296"/>
                  </a:lnTo>
                  <a:lnTo>
                    <a:pt x="795" y="296"/>
                  </a:lnTo>
                  <a:lnTo>
                    <a:pt x="798" y="296"/>
                  </a:lnTo>
                  <a:lnTo>
                    <a:pt x="800" y="292"/>
                  </a:lnTo>
                  <a:lnTo>
                    <a:pt x="802" y="292"/>
                  </a:lnTo>
                  <a:lnTo>
                    <a:pt x="805" y="292"/>
                  </a:lnTo>
                  <a:lnTo>
                    <a:pt x="807" y="289"/>
                  </a:lnTo>
                  <a:lnTo>
                    <a:pt x="810" y="289"/>
                  </a:lnTo>
                  <a:lnTo>
                    <a:pt x="810" y="287"/>
                  </a:lnTo>
                  <a:lnTo>
                    <a:pt x="812" y="287"/>
                  </a:lnTo>
                  <a:lnTo>
                    <a:pt x="812" y="285"/>
                  </a:lnTo>
                  <a:lnTo>
                    <a:pt x="810" y="285"/>
                  </a:lnTo>
                  <a:lnTo>
                    <a:pt x="810" y="285"/>
                  </a:lnTo>
                  <a:lnTo>
                    <a:pt x="812" y="282"/>
                  </a:lnTo>
                  <a:lnTo>
                    <a:pt x="812" y="282"/>
                  </a:lnTo>
                  <a:lnTo>
                    <a:pt x="812" y="282"/>
                  </a:lnTo>
                  <a:lnTo>
                    <a:pt x="810" y="282"/>
                  </a:lnTo>
                  <a:lnTo>
                    <a:pt x="810" y="282"/>
                  </a:lnTo>
                  <a:lnTo>
                    <a:pt x="810" y="282"/>
                  </a:lnTo>
                  <a:lnTo>
                    <a:pt x="807" y="282"/>
                  </a:lnTo>
                  <a:lnTo>
                    <a:pt x="807" y="282"/>
                  </a:lnTo>
                  <a:lnTo>
                    <a:pt x="810" y="280"/>
                  </a:lnTo>
                  <a:lnTo>
                    <a:pt x="810" y="280"/>
                  </a:lnTo>
                  <a:lnTo>
                    <a:pt x="812" y="277"/>
                  </a:lnTo>
                  <a:lnTo>
                    <a:pt x="812" y="277"/>
                  </a:lnTo>
                  <a:lnTo>
                    <a:pt x="810" y="277"/>
                  </a:lnTo>
                  <a:lnTo>
                    <a:pt x="812" y="275"/>
                  </a:lnTo>
                  <a:lnTo>
                    <a:pt x="817" y="275"/>
                  </a:lnTo>
                  <a:lnTo>
                    <a:pt x="819" y="273"/>
                  </a:lnTo>
                  <a:lnTo>
                    <a:pt x="819" y="270"/>
                  </a:lnTo>
                  <a:lnTo>
                    <a:pt x="819" y="268"/>
                  </a:lnTo>
                  <a:lnTo>
                    <a:pt x="819" y="268"/>
                  </a:lnTo>
                  <a:lnTo>
                    <a:pt x="819" y="266"/>
                  </a:lnTo>
                  <a:lnTo>
                    <a:pt x="819" y="263"/>
                  </a:lnTo>
                  <a:lnTo>
                    <a:pt x="819" y="261"/>
                  </a:lnTo>
                  <a:lnTo>
                    <a:pt x="817" y="258"/>
                  </a:lnTo>
                  <a:lnTo>
                    <a:pt x="817" y="256"/>
                  </a:lnTo>
                  <a:lnTo>
                    <a:pt x="819" y="258"/>
                  </a:lnTo>
                  <a:lnTo>
                    <a:pt x="819" y="261"/>
                  </a:lnTo>
                  <a:lnTo>
                    <a:pt x="821" y="261"/>
                  </a:lnTo>
                  <a:lnTo>
                    <a:pt x="821" y="258"/>
                  </a:lnTo>
                  <a:lnTo>
                    <a:pt x="821" y="258"/>
                  </a:lnTo>
                  <a:lnTo>
                    <a:pt x="821" y="256"/>
                  </a:lnTo>
                  <a:lnTo>
                    <a:pt x="821" y="256"/>
                  </a:lnTo>
                  <a:lnTo>
                    <a:pt x="821" y="254"/>
                  </a:lnTo>
                  <a:lnTo>
                    <a:pt x="821" y="254"/>
                  </a:lnTo>
                  <a:lnTo>
                    <a:pt x="821" y="251"/>
                  </a:lnTo>
                  <a:lnTo>
                    <a:pt x="824" y="249"/>
                  </a:lnTo>
                  <a:lnTo>
                    <a:pt x="824" y="249"/>
                  </a:lnTo>
                  <a:lnTo>
                    <a:pt x="824" y="244"/>
                  </a:lnTo>
                  <a:lnTo>
                    <a:pt x="824" y="242"/>
                  </a:lnTo>
                  <a:lnTo>
                    <a:pt x="826" y="237"/>
                  </a:lnTo>
                  <a:lnTo>
                    <a:pt x="829" y="235"/>
                  </a:lnTo>
                  <a:lnTo>
                    <a:pt x="829" y="235"/>
                  </a:lnTo>
                  <a:lnTo>
                    <a:pt x="829" y="235"/>
                  </a:lnTo>
                  <a:lnTo>
                    <a:pt x="831" y="235"/>
                  </a:lnTo>
                  <a:lnTo>
                    <a:pt x="831" y="232"/>
                  </a:lnTo>
                  <a:lnTo>
                    <a:pt x="831" y="232"/>
                  </a:lnTo>
                  <a:lnTo>
                    <a:pt x="831" y="230"/>
                  </a:lnTo>
                  <a:lnTo>
                    <a:pt x="831" y="228"/>
                  </a:lnTo>
                  <a:lnTo>
                    <a:pt x="831" y="225"/>
                  </a:lnTo>
                  <a:lnTo>
                    <a:pt x="831" y="225"/>
                  </a:lnTo>
                  <a:lnTo>
                    <a:pt x="831" y="225"/>
                  </a:lnTo>
                  <a:lnTo>
                    <a:pt x="829" y="225"/>
                  </a:lnTo>
                  <a:lnTo>
                    <a:pt x="829" y="225"/>
                  </a:lnTo>
                  <a:lnTo>
                    <a:pt x="826" y="223"/>
                  </a:lnTo>
                  <a:lnTo>
                    <a:pt x="817" y="223"/>
                  </a:lnTo>
                  <a:lnTo>
                    <a:pt x="814" y="221"/>
                  </a:lnTo>
                  <a:lnTo>
                    <a:pt x="812" y="221"/>
                  </a:lnTo>
                  <a:lnTo>
                    <a:pt x="810" y="221"/>
                  </a:lnTo>
                  <a:lnTo>
                    <a:pt x="807" y="221"/>
                  </a:lnTo>
                  <a:lnTo>
                    <a:pt x="805" y="221"/>
                  </a:lnTo>
                  <a:lnTo>
                    <a:pt x="795" y="218"/>
                  </a:lnTo>
                  <a:lnTo>
                    <a:pt x="793" y="218"/>
                  </a:lnTo>
                  <a:lnTo>
                    <a:pt x="791" y="221"/>
                  </a:lnTo>
                  <a:lnTo>
                    <a:pt x="791" y="218"/>
                  </a:lnTo>
                  <a:lnTo>
                    <a:pt x="791" y="218"/>
                  </a:lnTo>
                  <a:lnTo>
                    <a:pt x="791" y="216"/>
                  </a:lnTo>
                  <a:lnTo>
                    <a:pt x="791" y="216"/>
                  </a:lnTo>
                  <a:lnTo>
                    <a:pt x="788" y="216"/>
                  </a:lnTo>
                  <a:lnTo>
                    <a:pt x="786" y="216"/>
                  </a:lnTo>
                  <a:lnTo>
                    <a:pt x="786" y="218"/>
                  </a:lnTo>
                  <a:lnTo>
                    <a:pt x="784" y="218"/>
                  </a:lnTo>
                  <a:lnTo>
                    <a:pt x="784" y="216"/>
                  </a:lnTo>
                  <a:lnTo>
                    <a:pt x="781" y="216"/>
                  </a:lnTo>
                  <a:lnTo>
                    <a:pt x="779" y="216"/>
                  </a:lnTo>
                  <a:lnTo>
                    <a:pt x="774" y="216"/>
                  </a:lnTo>
                  <a:lnTo>
                    <a:pt x="772" y="216"/>
                  </a:lnTo>
                  <a:lnTo>
                    <a:pt x="772" y="216"/>
                  </a:lnTo>
                  <a:lnTo>
                    <a:pt x="772" y="216"/>
                  </a:lnTo>
                  <a:lnTo>
                    <a:pt x="769" y="216"/>
                  </a:lnTo>
                  <a:lnTo>
                    <a:pt x="769" y="216"/>
                  </a:lnTo>
                  <a:lnTo>
                    <a:pt x="767" y="214"/>
                  </a:lnTo>
                  <a:lnTo>
                    <a:pt x="767" y="214"/>
                  </a:lnTo>
                  <a:lnTo>
                    <a:pt x="767" y="214"/>
                  </a:lnTo>
                  <a:lnTo>
                    <a:pt x="765" y="214"/>
                  </a:lnTo>
                  <a:lnTo>
                    <a:pt x="762" y="214"/>
                  </a:lnTo>
                  <a:lnTo>
                    <a:pt x="762" y="214"/>
                  </a:lnTo>
                  <a:lnTo>
                    <a:pt x="760" y="216"/>
                  </a:lnTo>
                  <a:lnTo>
                    <a:pt x="760" y="216"/>
                  </a:lnTo>
                  <a:lnTo>
                    <a:pt x="757" y="216"/>
                  </a:lnTo>
                  <a:lnTo>
                    <a:pt x="757" y="216"/>
                  </a:lnTo>
                  <a:lnTo>
                    <a:pt x="757" y="216"/>
                  </a:lnTo>
                  <a:lnTo>
                    <a:pt x="757" y="216"/>
                  </a:lnTo>
                  <a:lnTo>
                    <a:pt x="757" y="216"/>
                  </a:lnTo>
                  <a:lnTo>
                    <a:pt x="753" y="218"/>
                  </a:lnTo>
                  <a:lnTo>
                    <a:pt x="750" y="218"/>
                  </a:lnTo>
                  <a:close/>
                  <a:moveTo>
                    <a:pt x="746" y="332"/>
                  </a:moveTo>
                  <a:lnTo>
                    <a:pt x="743" y="332"/>
                  </a:lnTo>
                  <a:lnTo>
                    <a:pt x="743" y="332"/>
                  </a:lnTo>
                  <a:lnTo>
                    <a:pt x="743" y="332"/>
                  </a:lnTo>
                  <a:lnTo>
                    <a:pt x="741" y="332"/>
                  </a:lnTo>
                  <a:lnTo>
                    <a:pt x="741" y="334"/>
                  </a:lnTo>
                  <a:lnTo>
                    <a:pt x="741" y="334"/>
                  </a:lnTo>
                  <a:lnTo>
                    <a:pt x="741" y="337"/>
                  </a:lnTo>
                  <a:lnTo>
                    <a:pt x="741" y="337"/>
                  </a:lnTo>
                  <a:lnTo>
                    <a:pt x="741" y="339"/>
                  </a:lnTo>
                  <a:lnTo>
                    <a:pt x="741" y="339"/>
                  </a:lnTo>
                  <a:lnTo>
                    <a:pt x="743" y="339"/>
                  </a:lnTo>
                  <a:lnTo>
                    <a:pt x="743" y="339"/>
                  </a:lnTo>
                  <a:lnTo>
                    <a:pt x="746" y="337"/>
                  </a:lnTo>
                  <a:lnTo>
                    <a:pt x="748" y="337"/>
                  </a:lnTo>
                  <a:lnTo>
                    <a:pt x="748" y="337"/>
                  </a:lnTo>
                  <a:lnTo>
                    <a:pt x="748" y="334"/>
                  </a:lnTo>
                  <a:lnTo>
                    <a:pt x="748" y="334"/>
                  </a:lnTo>
                  <a:lnTo>
                    <a:pt x="748" y="334"/>
                  </a:lnTo>
                  <a:lnTo>
                    <a:pt x="748" y="332"/>
                  </a:lnTo>
                  <a:lnTo>
                    <a:pt x="746" y="332"/>
                  </a:lnTo>
                  <a:close/>
                  <a:moveTo>
                    <a:pt x="829" y="287"/>
                  </a:moveTo>
                  <a:lnTo>
                    <a:pt x="826" y="287"/>
                  </a:lnTo>
                  <a:lnTo>
                    <a:pt x="826" y="289"/>
                  </a:lnTo>
                  <a:lnTo>
                    <a:pt x="826" y="292"/>
                  </a:lnTo>
                  <a:lnTo>
                    <a:pt x="824" y="292"/>
                  </a:lnTo>
                  <a:lnTo>
                    <a:pt x="824" y="294"/>
                  </a:lnTo>
                  <a:lnTo>
                    <a:pt x="824" y="294"/>
                  </a:lnTo>
                  <a:lnTo>
                    <a:pt x="826" y="294"/>
                  </a:lnTo>
                  <a:lnTo>
                    <a:pt x="826" y="294"/>
                  </a:lnTo>
                  <a:lnTo>
                    <a:pt x="829" y="296"/>
                  </a:lnTo>
                  <a:lnTo>
                    <a:pt x="829" y="296"/>
                  </a:lnTo>
                  <a:lnTo>
                    <a:pt x="829" y="296"/>
                  </a:lnTo>
                  <a:lnTo>
                    <a:pt x="829" y="296"/>
                  </a:lnTo>
                  <a:lnTo>
                    <a:pt x="829" y="296"/>
                  </a:lnTo>
                  <a:lnTo>
                    <a:pt x="831" y="296"/>
                  </a:lnTo>
                  <a:lnTo>
                    <a:pt x="831" y="299"/>
                  </a:lnTo>
                  <a:lnTo>
                    <a:pt x="831" y="296"/>
                  </a:lnTo>
                  <a:lnTo>
                    <a:pt x="833" y="296"/>
                  </a:lnTo>
                  <a:lnTo>
                    <a:pt x="833" y="296"/>
                  </a:lnTo>
                  <a:lnTo>
                    <a:pt x="836" y="296"/>
                  </a:lnTo>
                  <a:lnTo>
                    <a:pt x="836" y="294"/>
                  </a:lnTo>
                  <a:lnTo>
                    <a:pt x="836" y="294"/>
                  </a:lnTo>
                  <a:lnTo>
                    <a:pt x="836" y="294"/>
                  </a:lnTo>
                  <a:lnTo>
                    <a:pt x="838" y="292"/>
                  </a:lnTo>
                  <a:lnTo>
                    <a:pt x="836" y="289"/>
                  </a:lnTo>
                  <a:lnTo>
                    <a:pt x="836" y="287"/>
                  </a:lnTo>
                  <a:lnTo>
                    <a:pt x="833" y="287"/>
                  </a:lnTo>
                  <a:lnTo>
                    <a:pt x="831" y="287"/>
                  </a:lnTo>
                  <a:lnTo>
                    <a:pt x="829" y="287"/>
                  </a:lnTo>
                  <a:close/>
                  <a:moveTo>
                    <a:pt x="881" y="251"/>
                  </a:moveTo>
                  <a:lnTo>
                    <a:pt x="883" y="254"/>
                  </a:lnTo>
                  <a:lnTo>
                    <a:pt x="883" y="256"/>
                  </a:lnTo>
                  <a:lnTo>
                    <a:pt x="883" y="256"/>
                  </a:lnTo>
                  <a:lnTo>
                    <a:pt x="883" y="258"/>
                  </a:lnTo>
                  <a:lnTo>
                    <a:pt x="885" y="258"/>
                  </a:lnTo>
                  <a:lnTo>
                    <a:pt x="888" y="258"/>
                  </a:lnTo>
                  <a:lnTo>
                    <a:pt x="888" y="258"/>
                  </a:lnTo>
                  <a:lnTo>
                    <a:pt x="888" y="256"/>
                  </a:lnTo>
                  <a:lnTo>
                    <a:pt x="888" y="256"/>
                  </a:lnTo>
                  <a:lnTo>
                    <a:pt x="888" y="254"/>
                  </a:lnTo>
                  <a:lnTo>
                    <a:pt x="888" y="254"/>
                  </a:lnTo>
                  <a:lnTo>
                    <a:pt x="888" y="251"/>
                  </a:lnTo>
                  <a:lnTo>
                    <a:pt x="888" y="251"/>
                  </a:lnTo>
                  <a:lnTo>
                    <a:pt x="888" y="249"/>
                  </a:lnTo>
                  <a:lnTo>
                    <a:pt x="888" y="249"/>
                  </a:lnTo>
                  <a:lnTo>
                    <a:pt x="885" y="249"/>
                  </a:lnTo>
                  <a:lnTo>
                    <a:pt x="883" y="249"/>
                  </a:lnTo>
                  <a:lnTo>
                    <a:pt x="883" y="247"/>
                  </a:lnTo>
                  <a:lnTo>
                    <a:pt x="883" y="247"/>
                  </a:lnTo>
                  <a:lnTo>
                    <a:pt x="881" y="244"/>
                  </a:lnTo>
                  <a:lnTo>
                    <a:pt x="881" y="247"/>
                  </a:lnTo>
                  <a:lnTo>
                    <a:pt x="881" y="247"/>
                  </a:lnTo>
                  <a:lnTo>
                    <a:pt x="881" y="247"/>
                  </a:lnTo>
                  <a:lnTo>
                    <a:pt x="878" y="249"/>
                  </a:lnTo>
                  <a:lnTo>
                    <a:pt x="881" y="251"/>
                  </a:lnTo>
                  <a:lnTo>
                    <a:pt x="881" y="251"/>
                  </a:lnTo>
                  <a:close/>
                  <a:moveTo>
                    <a:pt x="864" y="258"/>
                  </a:moveTo>
                  <a:lnTo>
                    <a:pt x="864" y="261"/>
                  </a:lnTo>
                  <a:lnTo>
                    <a:pt x="866" y="258"/>
                  </a:lnTo>
                  <a:lnTo>
                    <a:pt x="869" y="256"/>
                  </a:lnTo>
                  <a:lnTo>
                    <a:pt x="869" y="256"/>
                  </a:lnTo>
                  <a:lnTo>
                    <a:pt x="869" y="254"/>
                  </a:lnTo>
                  <a:lnTo>
                    <a:pt x="866" y="254"/>
                  </a:lnTo>
                  <a:lnTo>
                    <a:pt x="866" y="254"/>
                  </a:lnTo>
                  <a:lnTo>
                    <a:pt x="864" y="254"/>
                  </a:lnTo>
                  <a:lnTo>
                    <a:pt x="864" y="254"/>
                  </a:lnTo>
                  <a:lnTo>
                    <a:pt x="864" y="251"/>
                  </a:lnTo>
                  <a:lnTo>
                    <a:pt x="864" y="251"/>
                  </a:lnTo>
                  <a:lnTo>
                    <a:pt x="862" y="251"/>
                  </a:lnTo>
                  <a:lnTo>
                    <a:pt x="862" y="254"/>
                  </a:lnTo>
                  <a:lnTo>
                    <a:pt x="862" y="254"/>
                  </a:lnTo>
                  <a:lnTo>
                    <a:pt x="862" y="254"/>
                  </a:lnTo>
                  <a:lnTo>
                    <a:pt x="864" y="254"/>
                  </a:lnTo>
                  <a:lnTo>
                    <a:pt x="862" y="254"/>
                  </a:lnTo>
                  <a:lnTo>
                    <a:pt x="862" y="256"/>
                  </a:lnTo>
                  <a:lnTo>
                    <a:pt x="862" y="256"/>
                  </a:lnTo>
                  <a:lnTo>
                    <a:pt x="862" y="256"/>
                  </a:lnTo>
                  <a:lnTo>
                    <a:pt x="864" y="258"/>
                  </a:lnTo>
                  <a:close/>
                  <a:moveTo>
                    <a:pt x="836" y="282"/>
                  </a:moveTo>
                  <a:lnTo>
                    <a:pt x="836" y="282"/>
                  </a:lnTo>
                  <a:lnTo>
                    <a:pt x="838" y="282"/>
                  </a:lnTo>
                  <a:lnTo>
                    <a:pt x="843" y="282"/>
                  </a:lnTo>
                  <a:lnTo>
                    <a:pt x="843" y="282"/>
                  </a:lnTo>
                  <a:lnTo>
                    <a:pt x="845" y="282"/>
                  </a:lnTo>
                  <a:lnTo>
                    <a:pt x="845" y="282"/>
                  </a:lnTo>
                  <a:lnTo>
                    <a:pt x="845" y="280"/>
                  </a:lnTo>
                  <a:lnTo>
                    <a:pt x="847" y="275"/>
                  </a:lnTo>
                  <a:lnTo>
                    <a:pt x="847" y="273"/>
                  </a:lnTo>
                  <a:lnTo>
                    <a:pt x="845" y="270"/>
                  </a:lnTo>
                  <a:lnTo>
                    <a:pt x="845" y="270"/>
                  </a:lnTo>
                  <a:lnTo>
                    <a:pt x="847" y="270"/>
                  </a:lnTo>
                  <a:lnTo>
                    <a:pt x="847" y="270"/>
                  </a:lnTo>
                  <a:lnTo>
                    <a:pt x="845" y="268"/>
                  </a:lnTo>
                  <a:lnTo>
                    <a:pt x="840" y="268"/>
                  </a:lnTo>
                  <a:lnTo>
                    <a:pt x="840" y="270"/>
                  </a:lnTo>
                  <a:lnTo>
                    <a:pt x="840" y="270"/>
                  </a:lnTo>
                  <a:lnTo>
                    <a:pt x="838" y="273"/>
                  </a:lnTo>
                  <a:lnTo>
                    <a:pt x="838" y="275"/>
                  </a:lnTo>
                  <a:lnTo>
                    <a:pt x="836" y="277"/>
                  </a:lnTo>
                  <a:lnTo>
                    <a:pt x="836" y="280"/>
                  </a:lnTo>
                  <a:lnTo>
                    <a:pt x="836" y="280"/>
                  </a:lnTo>
                  <a:lnTo>
                    <a:pt x="836" y="282"/>
                  </a:lnTo>
                  <a:close/>
                  <a:moveTo>
                    <a:pt x="549" y="313"/>
                  </a:moveTo>
                  <a:lnTo>
                    <a:pt x="552" y="318"/>
                  </a:lnTo>
                  <a:lnTo>
                    <a:pt x="552" y="318"/>
                  </a:lnTo>
                  <a:lnTo>
                    <a:pt x="554" y="318"/>
                  </a:lnTo>
                  <a:lnTo>
                    <a:pt x="554" y="318"/>
                  </a:lnTo>
                  <a:lnTo>
                    <a:pt x="559" y="318"/>
                  </a:lnTo>
                  <a:lnTo>
                    <a:pt x="561" y="318"/>
                  </a:lnTo>
                  <a:lnTo>
                    <a:pt x="563" y="315"/>
                  </a:lnTo>
                  <a:lnTo>
                    <a:pt x="568" y="313"/>
                  </a:lnTo>
                  <a:lnTo>
                    <a:pt x="570" y="311"/>
                  </a:lnTo>
                  <a:lnTo>
                    <a:pt x="570" y="311"/>
                  </a:lnTo>
                  <a:lnTo>
                    <a:pt x="573" y="311"/>
                  </a:lnTo>
                  <a:lnTo>
                    <a:pt x="573" y="311"/>
                  </a:lnTo>
                  <a:lnTo>
                    <a:pt x="573" y="311"/>
                  </a:lnTo>
                  <a:lnTo>
                    <a:pt x="573" y="308"/>
                  </a:lnTo>
                  <a:lnTo>
                    <a:pt x="573" y="308"/>
                  </a:lnTo>
                  <a:lnTo>
                    <a:pt x="573" y="308"/>
                  </a:lnTo>
                  <a:lnTo>
                    <a:pt x="575" y="308"/>
                  </a:lnTo>
                  <a:lnTo>
                    <a:pt x="575" y="306"/>
                  </a:lnTo>
                  <a:lnTo>
                    <a:pt x="578" y="306"/>
                  </a:lnTo>
                  <a:lnTo>
                    <a:pt x="578" y="306"/>
                  </a:lnTo>
                  <a:lnTo>
                    <a:pt x="578" y="306"/>
                  </a:lnTo>
                  <a:lnTo>
                    <a:pt x="582" y="303"/>
                  </a:lnTo>
                  <a:lnTo>
                    <a:pt x="592" y="296"/>
                  </a:lnTo>
                  <a:lnTo>
                    <a:pt x="592" y="294"/>
                  </a:lnTo>
                  <a:lnTo>
                    <a:pt x="599" y="282"/>
                  </a:lnTo>
                  <a:lnTo>
                    <a:pt x="601" y="282"/>
                  </a:lnTo>
                  <a:lnTo>
                    <a:pt x="604" y="285"/>
                  </a:lnTo>
                  <a:lnTo>
                    <a:pt x="604" y="282"/>
                  </a:lnTo>
                  <a:lnTo>
                    <a:pt x="604" y="282"/>
                  </a:lnTo>
                  <a:lnTo>
                    <a:pt x="606" y="277"/>
                  </a:lnTo>
                  <a:lnTo>
                    <a:pt x="606" y="268"/>
                  </a:lnTo>
                  <a:lnTo>
                    <a:pt x="608" y="266"/>
                  </a:lnTo>
                  <a:lnTo>
                    <a:pt x="613" y="256"/>
                  </a:lnTo>
                  <a:lnTo>
                    <a:pt x="613" y="254"/>
                  </a:lnTo>
                  <a:lnTo>
                    <a:pt x="613" y="254"/>
                  </a:lnTo>
                  <a:lnTo>
                    <a:pt x="613" y="251"/>
                  </a:lnTo>
                  <a:lnTo>
                    <a:pt x="611" y="251"/>
                  </a:lnTo>
                  <a:lnTo>
                    <a:pt x="608" y="249"/>
                  </a:lnTo>
                  <a:lnTo>
                    <a:pt x="608" y="247"/>
                  </a:lnTo>
                  <a:lnTo>
                    <a:pt x="606" y="244"/>
                  </a:lnTo>
                  <a:lnTo>
                    <a:pt x="606" y="244"/>
                  </a:lnTo>
                  <a:lnTo>
                    <a:pt x="601" y="244"/>
                  </a:lnTo>
                  <a:lnTo>
                    <a:pt x="599" y="244"/>
                  </a:lnTo>
                  <a:lnTo>
                    <a:pt x="599" y="244"/>
                  </a:lnTo>
                  <a:lnTo>
                    <a:pt x="599" y="244"/>
                  </a:lnTo>
                  <a:lnTo>
                    <a:pt x="599" y="244"/>
                  </a:lnTo>
                  <a:lnTo>
                    <a:pt x="599" y="247"/>
                  </a:lnTo>
                  <a:lnTo>
                    <a:pt x="599" y="247"/>
                  </a:lnTo>
                  <a:lnTo>
                    <a:pt x="601" y="249"/>
                  </a:lnTo>
                  <a:lnTo>
                    <a:pt x="601" y="249"/>
                  </a:lnTo>
                  <a:lnTo>
                    <a:pt x="601" y="249"/>
                  </a:lnTo>
                  <a:lnTo>
                    <a:pt x="599" y="249"/>
                  </a:lnTo>
                  <a:lnTo>
                    <a:pt x="599" y="247"/>
                  </a:lnTo>
                  <a:lnTo>
                    <a:pt x="599" y="249"/>
                  </a:lnTo>
                  <a:lnTo>
                    <a:pt x="599" y="249"/>
                  </a:lnTo>
                  <a:lnTo>
                    <a:pt x="599" y="247"/>
                  </a:lnTo>
                  <a:lnTo>
                    <a:pt x="597" y="249"/>
                  </a:lnTo>
                  <a:lnTo>
                    <a:pt x="597" y="249"/>
                  </a:lnTo>
                  <a:lnTo>
                    <a:pt x="599" y="249"/>
                  </a:lnTo>
                  <a:lnTo>
                    <a:pt x="599" y="251"/>
                  </a:lnTo>
                  <a:lnTo>
                    <a:pt x="597" y="251"/>
                  </a:lnTo>
                  <a:lnTo>
                    <a:pt x="597" y="254"/>
                  </a:lnTo>
                  <a:lnTo>
                    <a:pt x="594" y="254"/>
                  </a:lnTo>
                  <a:lnTo>
                    <a:pt x="594" y="254"/>
                  </a:lnTo>
                  <a:lnTo>
                    <a:pt x="594" y="254"/>
                  </a:lnTo>
                  <a:lnTo>
                    <a:pt x="597" y="251"/>
                  </a:lnTo>
                  <a:lnTo>
                    <a:pt x="597" y="251"/>
                  </a:lnTo>
                  <a:lnTo>
                    <a:pt x="597" y="251"/>
                  </a:lnTo>
                  <a:lnTo>
                    <a:pt x="597" y="251"/>
                  </a:lnTo>
                  <a:lnTo>
                    <a:pt x="597" y="249"/>
                  </a:lnTo>
                  <a:lnTo>
                    <a:pt x="597" y="249"/>
                  </a:lnTo>
                  <a:lnTo>
                    <a:pt x="597" y="249"/>
                  </a:lnTo>
                  <a:lnTo>
                    <a:pt x="597" y="247"/>
                  </a:lnTo>
                  <a:lnTo>
                    <a:pt x="597" y="244"/>
                  </a:lnTo>
                  <a:lnTo>
                    <a:pt x="599" y="244"/>
                  </a:lnTo>
                  <a:lnTo>
                    <a:pt x="597" y="244"/>
                  </a:lnTo>
                  <a:lnTo>
                    <a:pt x="597" y="244"/>
                  </a:lnTo>
                  <a:lnTo>
                    <a:pt x="592" y="247"/>
                  </a:lnTo>
                  <a:lnTo>
                    <a:pt x="589" y="247"/>
                  </a:lnTo>
                  <a:lnTo>
                    <a:pt x="589" y="247"/>
                  </a:lnTo>
                  <a:lnTo>
                    <a:pt x="585" y="251"/>
                  </a:lnTo>
                  <a:lnTo>
                    <a:pt x="582" y="251"/>
                  </a:lnTo>
                  <a:lnTo>
                    <a:pt x="582" y="254"/>
                  </a:lnTo>
                  <a:lnTo>
                    <a:pt x="580" y="258"/>
                  </a:lnTo>
                  <a:lnTo>
                    <a:pt x="575" y="266"/>
                  </a:lnTo>
                  <a:lnTo>
                    <a:pt x="573" y="268"/>
                  </a:lnTo>
                  <a:lnTo>
                    <a:pt x="570" y="273"/>
                  </a:lnTo>
                  <a:lnTo>
                    <a:pt x="570" y="282"/>
                  </a:lnTo>
                  <a:lnTo>
                    <a:pt x="573" y="285"/>
                  </a:lnTo>
                  <a:lnTo>
                    <a:pt x="570" y="289"/>
                  </a:lnTo>
                  <a:lnTo>
                    <a:pt x="568" y="292"/>
                  </a:lnTo>
                  <a:lnTo>
                    <a:pt x="566" y="292"/>
                  </a:lnTo>
                  <a:lnTo>
                    <a:pt x="563" y="292"/>
                  </a:lnTo>
                  <a:lnTo>
                    <a:pt x="563" y="294"/>
                  </a:lnTo>
                  <a:lnTo>
                    <a:pt x="563" y="294"/>
                  </a:lnTo>
                  <a:lnTo>
                    <a:pt x="563" y="294"/>
                  </a:lnTo>
                  <a:lnTo>
                    <a:pt x="563" y="296"/>
                  </a:lnTo>
                  <a:lnTo>
                    <a:pt x="563" y="296"/>
                  </a:lnTo>
                  <a:lnTo>
                    <a:pt x="561" y="296"/>
                  </a:lnTo>
                  <a:lnTo>
                    <a:pt x="556" y="299"/>
                  </a:lnTo>
                  <a:lnTo>
                    <a:pt x="556" y="301"/>
                  </a:lnTo>
                  <a:lnTo>
                    <a:pt x="556" y="301"/>
                  </a:lnTo>
                  <a:lnTo>
                    <a:pt x="554" y="306"/>
                  </a:lnTo>
                  <a:lnTo>
                    <a:pt x="554" y="306"/>
                  </a:lnTo>
                  <a:lnTo>
                    <a:pt x="554" y="308"/>
                  </a:lnTo>
                  <a:lnTo>
                    <a:pt x="552" y="311"/>
                  </a:lnTo>
                  <a:lnTo>
                    <a:pt x="549" y="313"/>
                  </a:lnTo>
                  <a:close/>
                  <a:moveTo>
                    <a:pt x="696" y="180"/>
                  </a:moveTo>
                  <a:lnTo>
                    <a:pt x="696" y="180"/>
                  </a:lnTo>
                  <a:lnTo>
                    <a:pt x="696" y="178"/>
                  </a:lnTo>
                  <a:lnTo>
                    <a:pt x="696" y="176"/>
                  </a:lnTo>
                  <a:lnTo>
                    <a:pt x="694" y="176"/>
                  </a:lnTo>
                  <a:lnTo>
                    <a:pt x="694" y="178"/>
                  </a:lnTo>
                  <a:lnTo>
                    <a:pt x="689" y="180"/>
                  </a:lnTo>
                  <a:lnTo>
                    <a:pt x="686" y="183"/>
                  </a:lnTo>
                  <a:lnTo>
                    <a:pt x="686" y="183"/>
                  </a:lnTo>
                  <a:lnTo>
                    <a:pt x="691" y="183"/>
                  </a:lnTo>
                  <a:lnTo>
                    <a:pt x="696" y="180"/>
                  </a:lnTo>
                  <a:close/>
                  <a:moveTo>
                    <a:pt x="618" y="268"/>
                  </a:moveTo>
                  <a:lnTo>
                    <a:pt x="618" y="268"/>
                  </a:lnTo>
                  <a:lnTo>
                    <a:pt x="618" y="266"/>
                  </a:lnTo>
                  <a:lnTo>
                    <a:pt x="620" y="266"/>
                  </a:lnTo>
                  <a:lnTo>
                    <a:pt x="623" y="263"/>
                  </a:lnTo>
                  <a:lnTo>
                    <a:pt x="625" y="263"/>
                  </a:lnTo>
                  <a:lnTo>
                    <a:pt x="627" y="263"/>
                  </a:lnTo>
                  <a:lnTo>
                    <a:pt x="630" y="261"/>
                  </a:lnTo>
                  <a:lnTo>
                    <a:pt x="632" y="258"/>
                  </a:lnTo>
                  <a:lnTo>
                    <a:pt x="634" y="258"/>
                  </a:lnTo>
                  <a:lnTo>
                    <a:pt x="637" y="258"/>
                  </a:lnTo>
                  <a:lnTo>
                    <a:pt x="639" y="258"/>
                  </a:lnTo>
                  <a:lnTo>
                    <a:pt x="639" y="256"/>
                  </a:lnTo>
                  <a:lnTo>
                    <a:pt x="639" y="254"/>
                  </a:lnTo>
                  <a:lnTo>
                    <a:pt x="639" y="251"/>
                  </a:lnTo>
                  <a:lnTo>
                    <a:pt x="639" y="249"/>
                  </a:lnTo>
                  <a:lnTo>
                    <a:pt x="639" y="247"/>
                  </a:lnTo>
                  <a:lnTo>
                    <a:pt x="639" y="247"/>
                  </a:lnTo>
                  <a:lnTo>
                    <a:pt x="637" y="247"/>
                  </a:lnTo>
                  <a:lnTo>
                    <a:pt x="637" y="247"/>
                  </a:lnTo>
                  <a:lnTo>
                    <a:pt x="634" y="251"/>
                  </a:lnTo>
                  <a:lnTo>
                    <a:pt x="634" y="251"/>
                  </a:lnTo>
                  <a:lnTo>
                    <a:pt x="634" y="249"/>
                  </a:lnTo>
                  <a:lnTo>
                    <a:pt x="637" y="247"/>
                  </a:lnTo>
                  <a:lnTo>
                    <a:pt x="632" y="249"/>
                  </a:lnTo>
                  <a:lnTo>
                    <a:pt x="630" y="251"/>
                  </a:lnTo>
                  <a:lnTo>
                    <a:pt x="627" y="251"/>
                  </a:lnTo>
                  <a:lnTo>
                    <a:pt x="625" y="256"/>
                  </a:lnTo>
                  <a:lnTo>
                    <a:pt x="623" y="256"/>
                  </a:lnTo>
                  <a:lnTo>
                    <a:pt x="623" y="256"/>
                  </a:lnTo>
                  <a:lnTo>
                    <a:pt x="620" y="256"/>
                  </a:lnTo>
                  <a:lnTo>
                    <a:pt x="620" y="256"/>
                  </a:lnTo>
                  <a:lnTo>
                    <a:pt x="620" y="256"/>
                  </a:lnTo>
                  <a:lnTo>
                    <a:pt x="620" y="256"/>
                  </a:lnTo>
                  <a:lnTo>
                    <a:pt x="620" y="256"/>
                  </a:lnTo>
                  <a:lnTo>
                    <a:pt x="618" y="258"/>
                  </a:lnTo>
                  <a:lnTo>
                    <a:pt x="618" y="261"/>
                  </a:lnTo>
                  <a:lnTo>
                    <a:pt x="615" y="261"/>
                  </a:lnTo>
                  <a:lnTo>
                    <a:pt x="615" y="263"/>
                  </a:lnTo>
                  <a:lnTo>
                    <a:pt x="615" y="266"/>
                  </a:lnTo>
                  <a:lnTo>
                    <a:pt x="618" y="268"/>
                  </a:lnTo>
                  <a:close/>
                  <a:moveTo>
                    <a:pt x="1011" y="294"/>
                  </a:moveTo>
                  <a:lnTo>
                    <a:pt x="1011" y="294"/>
                  </a:lnTo>
                  <a:lnTo>
                    <a:pt x="1013" y="292"/>
                  </a:lnTo>
                  <a:lnTo>
                    <a:pt x="1011" y="292"/>
                  </a:lnTo>
                  <a:lnTo>
                    <a:pt x="1011" y="289"/>
                  </a:lnTo>
                  <a:lnTo>
                    <a:pt x="1011" y="287"/>
                  </a:lnTo>
                  <a:lnTo>
                    <a:pt x="1011" y="287"/>
                  </a:lnTo>
                  <a:lnTo>
                    <a:pt x="1011" y="287"/>
                  </a:lnTo>
                  <a:lnTo>
                    <a:pt x="1008" y="287"/>
                  </a:lnTo>
                  <a:lnTo>
                    <a:pt x="1008" y="287"/>
                  </a:lnTo>
                  <a:lnTo>
                    <a:pt x="1008" y="287"/>
                  </a:lnTo>
                  <a:lnTo>
                    <a:pt x="1008" y="289"/>
                  </a:lnTo>
                  <a:lnTo>
                    <a:pt x="1008" y="289"/>
                  </a:lnTo>
                  <a:lnTo>
                    <a:pt x="1008" y="292"/>
                  </a:lnTo>
                  <a:lnTo>
                    <a:pt x="1006" y="294"/>
                  </a:lnTo>
                  <a:lnTo>
                    <a:pt x="1006" y="294"/>
                  </a:lnTo>
                  <a:lnTo>
                    <a:pt x="1006" y="294"/>
                  </a:lnTo>
                  <a:lnTo>
                    <a:pt x="1006" y="292"/>
                  </a:lnTo>
                  <a:lnTo>
                    <a:pt x="1006" y="289"/>
                  </a:lnTo>
                  <a:lnTo>
                    <a:pt x="1006" y="289"/>
                  </a:lnTo>
                  <a:lnTo>
                    <a:pt x="1006" y="292"/>
                  </a:lnTo>
                  <a:lnTo>
                    <a:pt x="1004" y="292"/>
                  </a:lnTo>
                  <a:lnTo>
                    <a:pt x="1004" y="294"/>
                  </a:lnTo>
                  <a:lnTo>
                    <a:pt x="1001" y="292"/>
                  </a:lnTo>
                  <a:lnTo>
                    <a:pt x="1001" y="292"/>
                  </a:lnTo>
                  <a:lnTo>
                    <a:pt x="999" y="292"/>
                  </a:lnTo>
                  <a:lnTo>
                    <a:pt x="999" y="292"/>
                  </a:lnTo>
                  <a:lnTo>
                    <a:pt x="997" y="296"/>
                  </a:lnTo>
                  <a:lnTo>
                    <a:pt x="1001" y="287"/>
                  </a:lnTo>
                  <a:lnTo>
                    <a:pt x="999" y="285"/>
                  </a:lnTo>
                  <a:lnTo>
                    <a:pt x="1001" y="285"/>
                  </a:lnTo>
                  <a:lnTo>
                    <a:pt x="1001" y="285"/>
                  </a:lnTo>
                  <a:lnTo>
                    <a:pt x="1001" y="285"/>
                  </a:lnTo>
                  <a:lnTo>
                    <a:pt x="1001" y="285"/>
                  </a:lnTo>
                  <a:lnTo>
                    <a:pt x="1001" y="285"/>
                  </a:lnTo>
                  <a:lnTo>
                    <a:pt x="1001" y="282"/>
                  </a:lnTo>
                  <a:lnTo>
                    <a:pt x="1001" y="282"/>
                  </a:lnTo>
                  <a:lnTo>
                    <a:pt x="1001" y="282"/>
                  </a:lnTo>
                  <a:lnTo>
                    <a:pt x="1001" y="282"/>
                  </a:lnTo>
                  <a:lnTo>
                    <a:pt x="1001" y="282"/>
                  </a:lnTo>
                  <a:lnTo>
                    <a:pt x="999" y="282"/>
                  </a:lnTo>
                  <a:lnTo>
                    <a:pt x="1001" y="280"/>
                  </a:lnTo>
                  <a:lnTo>
                    <a:pt x="1001" y="280"/>
                  </a:lnTo>
                  <a:lnTo>
                    <a:pt x="1001" y="277"/>
                  </a:lnTo>
                  <a:lnTo>
                    <a:pt x="1004" y="277"/>
                  </a:lnTo>
                  <a:lnTo>
                    <a:pt x="1004" y="277"/>
                  </a:lnTo>
                  <a:lnTo>
                    <a:pt x="1004" y="275"/>
                  </a:lnTo>
                  <a:lnTo>
                    <a:pt x="1001" y="273"/>
                  </a:lnTo>
                  <a:lnTo>
                    <a:pt x="999" y="275"/>
                  </a:lnTo>
                  <a:lnTo>
                    <a:pt x="997" y="275"/>
                  </a:lnTo>
                  <a:lnTo>
                    <a:pt x="997" y="277"/>
                  </a:lnTo>
                  <a:lnTo>
                    <a:pt x="997" y="280"/>
                  </a:lnTo>
                  <a:lnTo>
                    <a:pt x="994" y="280"/>
                  </a:lnTo>
                  <a:lnTo>
                    <a:pt x="994" y="280"/>
                  </a:lnTo>
                  <a:lnTo>
                    <a:pt x="997" y="282"/>
                  </a:lnTo>
                  <a:lnTo>
                    <a:pt x="997" y="282"/>
                  </a:lnTo>
                  <a:lnTo>
                    <a:pt x="994" y="282"/>
                  </a:lnTo>
                  <a:lnTo>
                    <a:pt x="994" y="282"/>
                  </a:lnTo>
                  <a:lnTo>
                    <a:pt x="994" y="285"/>
                  </a:lnTo>
                  <a:lnTo>
                    <a:pt x="997" y="285"/>
                  </a:lnTo>
                  <a:lnTo>
                    <a:pt x="997" y="285"/>
                  </a:lnTo>
                  <a:lnTo>
                    <a:pt x="997" y="287"/>
                  </a:lnTo>
                  <a:lnTo>
                    <a:pt x="997" y="289"/>
                  </a:lnTo>
                  <a:lnTo>
                    <a:pt x="997" y="287"/>
                  </a:lnTo>
                  <a:lnTo>
                    <a:pt x="994" y="285"/>
                  </a:lnTo>
                  <a:lnTo>
                    <a:pt x="994" y="285"/>
                  </a:lnTo>
                  <a:lnTo>
                    <a:pt x="994" y="285"/>
                  </a:lnTo>
                  <a:lnTo>
                    <a:pt x="994" y="285"/>
                  </a:lnTo>
                  <a:lnTo>
                    <a:pt x="994" y="287"/>
                  </a:lnTo>
                  <a:lnTo>
                    <a:pt x="992" y="289"/>
                  </a:lnTo>
                  <a:lnTo>
                    <a:pt x="992" y="289"/>
                  </a:lnTo>
                  <a:lnTo>
                    <a:pt x="992" y="289"/>
                  </a:lnTo>
                  <a:lnTo>
                    <a:pt x="992" y="287"/>
                  </a:lnTo>
                  <a:lnTo>
                    <a:pt x="992" y="287"/>
                  </a:lnTo>
                  <a:lnTo>
                    <a:pt x="992" y="285"/>
                  </a:lnTo>
                  <a:lnTo>
                    <a:pt x="992" y="282"/>
                  </a:lnTo>
                  <a:lnTo>
                    <a:pt x="992" y="282"/>
                  </a:lnTo>
                  <a:lnTo>
                    <a:pt x="989" y="285"/>
                  </a:lnTo>
                  <a:lnTo>
                    <a:pt x="989" y="285"/>
                  </a:lnTo>
                  <a:lnTo>
                    <a:pt x="989" y="287"/>
                  </a:lnTo>
                  <a:lnTo>
                    <a:pt x="989" y="287"/>
                  </a:lnTo>
                  <a:lnTo>
                    <a:pt x="989" y="287"/>
                  </a:lnTo>
                  <a:lnTo>
                    <a:pt x="989" y="285"/>
                  </a:lnTo>
                  <a:lnTo>
                    <a:pt x="989" y="282"/>
                  </a:lnTo>
                  <a:lnTo>
                    <a:pt x="989" y="282"/>
                  </a:lnTo>
                  <a:lnTo>
                    <a:pt x="987" y="282"/>
                  </a:lnTo>
                  <a:lnTo>
                    <a:pt x="987" y="282"/>
                  </a:lnTo>
                  <a:lnTo>
                    <a:pt x="985" y="285"/>
                  </a:lnTo>
                  <a:lnTo>
                    <a:pt x="985" y="285"/>
                  </a:lnTo>
                  <a:lnTo>
                    <a:pt x="985" y="282"/>
                  </a:lnTo>
                  <a:lnTo>
                    <a:pt x="982" y="282"/>
                  </a:lnTo>
                  <a:lnTo>
                    <a:pt x="982" y="282"/>
                  </a:lnTo>
                  <a:lnTo>
                    <a:pt x="982" y="285"/>
                  </a:lnTo>
                  <a:lnTo>
                    <a:pt x="982" y="285"/>
                  </a:lnTo>
                  <a:lnTo>
                    <a:pt x="980" y="285"/>
                  </a:lnTo>
                  <a:lnTo>
                    <a:pt x="980" y="285"/>
                  </a:lnTo>
                  <a:lnTo>
                    <a:pt x="980" y="285"/>
                  </a:lnTo>
                  <a:lnTo>
                    <a:pt x="980" y="282"/>
                  </a:lnTo>
                  <a:lnTo>
                    <a:pt x="980" y="282"/>
                  </a:lnTo>
                  <a:lnTo>
                    <a:pt x="980" y="282"/>
                  </a:lnTo>
                  <a:lnTo>
                    <a:pt x="980" y="280"/>
                  </a:lnTo>
                  <a:lnTo>
                    <a:pt x="980" y="280"/>
                  </a:lnTo>
                  <a:lnTo>
                    <a:pt x="980" y="277"/>
                  </a:lnTo>
                  <a:lnTo>
                    <a:pt x="980" y="277"/>
                  </a:lnTo>
                  <a:lnTo>
                    <a:pt x="980" y="275"/>
                  </a:lnTo>
                  <a:lnTo>
                    <a:pt x="980" y="275"/>
                  </a:lnTo>
                  <a:lnTo>
                    <a:pt x="980" y="273"/>
                  </a:lnTo>
                  <a:lnTo>
                    <a:pt x="982" y="273"/>
                  </a:lnTo>
                  <a:lnTo>
                    <a:pt x="985" y="273"/>
                  </a:lnTo>
                  <a:lnTo>
                    <a:pt x="985" y="273"/>
                  </a:lnTo>
                  <a:lnTo>
                    <a:pt x="985" y="270"/>
                  </a:lnTo>
                  <a:lnTo>
                    <a:pt x="982" y="270"/>
                  </a:lnTo>
                  <a:lnTo>
                    <a:pt x="980" y="270"/>
                  </a:lnTo>
                  <a:lnTo>
                    <a:pt x="980" y="273"/>
                  </a:lnTo>
                  <a:lnTo>
                    <a:pt x="980" y="273"/>
                  </a:lnTo>
                  <a:lnTo>
                    <a:pt x="978" y="273"/>
                  </a:lnTo>
                  <a:lnTo>
                    <a:pt x="978" y="273"/>
                  </a:lnTo>
                  <a:lnTo>
                    <a:pt x="975" y="275"/>
                  </a:lnTo>
                  <a:lnTo>
                    <a:pt x="973" y="275"/>
                  </a:lnTo>
                  <a:lnTo>
                    <a:pt x="973" y="277"/>
                  </a:lnTo>
                  <a:lnTo>
                    <a:pt x="971" y="280"/>
                  </a:lnTo>
                  <a:lnTo>
                    <a:pt x="971" y="277"/>
                  </a:lnTo>
                  <a:lnTo>
                    <a:pt x="968" y="277"/>
                  </a:lnTo>
                  <a:lnTo>
                    <a:pt x="966" y="277"/>
                  </a:lnTo>
                  <a:lnTo>
                    <a:pt x="963" y="277"/>
                  </a:lnTo>
                  <a:lnTo>
                    <a:pt x="963" y="277"/>
                  </a:lnTo>
                  <a:lnTo>
                    <a:pt x="963" y="277"/>
                  </a:lnTo>
                  <a:lnTo>
                    <a:pt x="961" y="280"/>
                  </a:lnTo>
                  <a:lnTo>
                    <a:pt x="959" y="282"/>
                  </a:lnTo>
                  <a:lnTo>
                    <a:pt x="959" y="282"/>
                  </a:lnTo>
                  <a:lnTo>
                    <a:pt x="959" y="280"/>
                  </a:lnTo>
                  <a:lnTo>
                    <a:pt x="959" y="280"/>
                  </a:lnTo>
                  <a:lnTo>
                    <a:pt x="961" y="280"/>
                  </a:lnTo>
                  <a:lnTo>
                    <a:pt x="963" y="277"/>
                  </a:lnTo>
                  <a:lnTo>
                    <a:pt x="963" y="275"/>
                  </a:lnTo>
                  <a:lnTo>
                    <a:pt x="966" y="275"/>
                  </a:lnTo>
                  <a:lnTo>
                    <a:pt x="966" y="275"/>
                  </a:lnTo>
                  <a:lnTo>
                    <a:pt x="966" y="275"/>
                  </a:lnTo>
                  <a:lnTo>
                    <a:pt x="966" y="277"/>
                  </a:lnTo>
                  <a:lnTo>
                    <a:pt x="968" y="277"/>
                  </a:lnTo>
                  <a:lnTo>
                    <a:pt x="968" y="275"/>
                  </a:lnTo>
                  <a:lnTo>
                    <a:pt x="968" y="275"/>
                  </a:lnTo>
                  <a:lnTo>
                    <a:pt x="971" y="275"/>
                  </a:lnTo>
                  <a:lnTo>
                    <a:pt x="968" y="273"/>
                  </a:lnTo>
                  <a:lnTo>
                    <a:pt x="968" y="273"/>
                  </a:lnTo>
                  <a:lnTo>
                    <a:pt x="968" y="273"/>
                  </a:lnTo>
                  <a:lnTo>
                    <a:pt x="968" y="273"/>
                  </a:lnTo>
                  <a:lnTo>
                    <a:pt x="971" y="270"/>
                  </a:lnTo>
                  <a:lnTo>
                    <a:pt x="968" y="266"/>
                  </a:lnTo>
                  <a:lnTo>
                    <a:pt x="968" y="266"/>
                  </a:lnTo>
                  <a:lnTo>
                    <a:pt x="966" y="266"/>
                  </a:lnTo>
                  <a:lnTo>
                    <a:pt x="966" y="266"/>
                  </a:lnTo>
                  <a:lnTo>
                    <a:pt x="968" y="270"/>
                  </a:lnTo>
                  <a:lnTo>
                    <a:pt x="968" y="270"/>
                  </a:lnTo>
                  <a:lnTo>
                    <a:pt x="966" y="270"/>
                  </a:lnTo>
                  <a:lnTo>
                    <a:pt x="966" y="270"/>
                  </a:lnTo>
                  <a:lnTo>
                    <a:pt x="966" y="270"/>
                  </a:lnTo>
                  <a:lnTo>
                    <a:pt x="966" y="268"/>
                  </a:lnTo>
                  <a:lnTo>
                    <a:pt x="966" y="268"/>
                  </a:lnTo>
                  <a:lnTo>
                    <a:pt x="963" y="268"/>
                  </a:lnTo>
                  <a:lnTo>
                    <a:pt x="963" y="268"/>
                  </a:lnTo>
                  <a:lnTo>
                    <a:pt x="963" y="270"/>
                  </a:lnTo>
                  <a:lnTo>
                    <a:pt x="963" y="273"/>
                  </a:lnTo>
                  <a:lnTo>
                    <a:pt x="961" y="273"/>
                  </a:lnTo>
                  <a:lnTo>
                    <a:pt x="959" y="275"/>
                  </a:lnTo>
                  <a:lnTo>
                    <a:pt x="959" y="277"/>
                  </a:lnTo>
                  <a:lnTo>
                    <a:pt x="961" y="273"/>
                  </a:lnTo>
                  <a:lnTo>
                    <a:pt x="961" y="270"/>
                  </a:lnTo>
                  <a:lnTo>
                    <a:pt x="961" y="270"/>
                  </a:lnTo>
                  <a:lnTo>
                    <a:pt x="959" y="268"/>
                  </a:lnTo>
                  <a:lnTo>
                    <a:pt x="959" y="268"/>
                  </a:lnTo>
                  <a:lnTo>
                    <a:pt x="959" y="270"/>
                  </a:lnTo>
                  <a:lnTo>
                    <a:pt x="959" y="270"/>
                  </a:lnTo>
                  <a:lnTo>
                    <a:pt x="956" y="270"/>
                  </a:lnTo>
                  <a:lnTo>
                    <a:pt x="956" y="268"/>
                  </a:lnTo>
                  <a:lnTo>
                    <a:pt x="956" y="268"/>
                  </a:lnTo>
                  <a:lnTo>
                    <a:pt x="956" y="270"/>
                  </a:lnTo>
                  <a:lnTo>
                    <a:pt x="956" y="270"/>
                  </a:lnTo>
                  <a:lnTo>
                    <a:pt x="956" y="273"/>
                  </a:lnTo>
                  <a:lnTo>
                    <a:pt x="956" y="273"/>
                  </a:lnTo>
                  <a:lnTo>
                    <a:pt x="956" y="273"/>
                  </a:lnTo>
                  <a:lnTo>
                    <a:pt x="954" y="270"/>
                  </a:lnTo>
                  <a:lnTo>
                    <a:pt x="954" y="270"/>
                  </a:lnTo>
                  <a:lnTo>
                    <a:pt x="954" y="270"/>
                  </a:lnTo>
                  <a:lnTo>
                    <a:pt x="954" y="270"/>
                  </a:lnTo>
                  <a:lnTo>
                    <a:pt x="956" y="266"/>
                  </a:lnTo>
                  <a:lnTo>
                    <a:pt x="954" y="266"/>
                  </a:lnTo>
                  <a:lnTo>
                    <a:pt x="954" y="266"/>
                  </a:lnTo>
                  <a:lnTo>
                    <a:pt x="954" y="268"/>
                  </a:lnTo>
                  <a:lnTo>
                    <a:pt x="954" y="268"/>
                  </a:lnTo>
                  <a:lnTo>
                    <a:pt x="952" y="268"/>
                  </a:lnTo>
                  <a:lnTo>
                    <a:pt x="954" y="268"/>
                  </a:lnTo>
                  <a:lnTo>
                    <a:pt x="954" y="266"/>
                  </a:lnTo>
                  <a:lnTo>
                    <a:pt x="954" y="266"/>
                  </a:lnTo>
                  <a:lnTo>
                    <a:pt x="952" y="266"/>
                  </a:lnTo>
                  <a:lnTo>
                    <a:pt x="952" y="266"/>
                  </a:lnTo>
                  <a:lnTo>
                    <a:pt x="954" y="266"/>
                  </a:lnTo>
                  <a:lnTo>
                    <a:pt x="954" y="266"/>
                  </a:lnTo>
                  <a:lnTo>
                    <a:pt x="954" y="263"/>
                  </a:lnTo>
                  <a:lnTo>
                    <a:pt x="954" y="263"/>
                  </a:lnTo>
                  <a:lnTo>
                    <a:pt x="954" y="263"/>
                  </a:lnTo>
                  <a:lnTo>
                    <a:pt x="954" y="263"/>
                  </a:lnTo>
                  <a:lnTo>
                    <a:pt x="954" y="263"/>
                  </a:lnTo>
                  <a:lnTo>
                    <a:pt x="954" y="261"/>
                  </a:lnTo>
                  <a:lnTo>
                    <a:pt x="954" y="261"/>
                  </a:lnTo>
                  <a:lnTo>
                    <a:pt x="954" y="261"/>
                  </a:lnTo>
                  <a:lnTo>
                    <a:pt x="954" y="261"/>
                  </a:lnTo>
                  <a:lnTo>
                    <a:pt x="954" y="258"/>
                  </a:lnTo>
                  <a:lnTo>
                    <a:pt x="954" y="258"/>
                  </a:lnTo>
                  <a:lnTo>
                    <a:pt x="954" y="258"/>
                  </a:lnTo>
                  <a:lnTo>
                    <a:pt x="952" y="258"/>
                  </a:lnTo>
                  <a:lnTo>
                    <a:pt x="954" y="258"/>
                  </a:lnTo>
                  <a:lnTo>
                    <a:pt x="954" y="258"/>
                  </a:lnTo>
                  <a:lnTo>
                    <a:pt x="952" y="261"/>
                  </a:lnTo>
                  <a:lnTo>
                    <a:pt x="949" y="263"/>
                  </a:lnTo>
                  <a:lnTo>
                    <a:pt x="949" y="263"/>
                  </a:lnTo>
                  <a:lnTo>
                    <a:pt x="949" y="263"/>
                  </a:lnTo>
                  <a:lnTo>
                    <a:pt x="949" y="263"/>
                  </a:lnTo>
                  <a:lnTo>
                    <a:pt x="952" y="266"/>
                  </a:lnTo>
                  <a:lnTo>
                    <a:pt x="952" y="266"/>
                  </a:lnTo>
                  <a:lnTo>
                    <a:pt x="949" y="266"/>
                  </a:lnTo>
                  <a:lnTo>
                    <a:pt x="949" y="266"/>
                  </a:lnTo>
                  <a:lnTo>
                    <a:pt x="949" y="266"/>
                  </a:lnTo>
                  <a:lnTo>
                    <a:pt x="949" y="266"/>
                  </a:lnTo>
                  <a:lnTo>
                    <a:pt x="949" y="266"/>
                  </a:lnTo>
                  <a:lnTo>
                    <a:pt x="949" y="266"/>
                  </a:lnTo>
                  <a:lnTo>
                    <a:pt x="949" y="266"/>
                  </a:lnTo>
                  <a:lnTo>
                    <a:pt x="947" y="266"/>
                  </a:lnTo>
                  <a:lnTo>
                    <a:pt x="947" y="263"/>
                  </a:lnTo>
                  <a:lnTo>
                    <a:pt x="947" y="268"/>
                  </a:lnTo>
                  <a:lnTo>
                    <a:pt x="947" y="268"/>
                  </a:lnTo>
                  <a:lnTo>
                    <a:pt x="947" y="268"/>
                  </a:lnTo>
                  <a:lnTo>
                    <a:pt x="947" y="270"/>
                  </a:lnTo>
                  <a:lnTo>
                    <a:pt x="947" y="270"/>
                  </a:lnTo>
                  <a:lnTo>
                    <a:pt x="945" y="270"/>
                  </a:lnTo>
                  <a:lnTo>
                    <a:pt x="942" y="270"/>
                  </a:lnTo>
                  <a:lnTo>
                    <a:pt x="942" y="270"/>
                  </a:lnTo>
                  <a:lnTo>
                    <a:pt x="942" y="273"/>
                  </a:lnTo>
                  <a:lnTo>
                    <a:pt x="942" y="273"/>
                  </a:lnTo>
                  <a:lnTo>
                    <a:pt x="942" y="273"/>
                  </a:lnTo>
                  <a:lnTo>
                    <a:pt x="942" y="273"/>
                  </a:lnTo>
                  <a:lnTo>
                    <a:pt x="942" y="270"/>
                  </a:lnTo>
                  <a:lnTo>
                    <a:pt x="942" y="270"/>
                  </a:lnTo>
                  <a:lnTo>
                    <a:pt x="942" y="268"/>
                  </a:lnTo>
                  <a:lnTo>
                    <a:pt x="945" y="268"/>
                  </a:lnTo>
                  <a:lnTo>
                    <a:pt x="945" y="268"/>
                  </a:lnTo>
                  <a:lnTo>
                    <a:pt x="945" y="268"/>
                  </a:lnTo>
                  <a:lnTo>
                    <a:pt x="945" y="268"/>
                  </a:lnTo>
                  <a:lnTo>
                    <a:pt x="945" y="268"/>
                  </a:lnTo>
                  <a:lnTo>
                    <a:pt x="945" y="268"/>
                  </a:lnTo>
                  <a:lnTo>
                    <a:pt x="945" y="268"/>
                  </a:lnTo>
                  <a:lnTo>
                    <a:pt x="945" y="266"/>
                  </a:lnTo>
                  <a:lnTo>
                    <a:pt x="945" y="266"/>
                  </a:lnTo>
                  <a:lnTo>
                    <a:pt x="942" y="266"/>
                  </a:lnTo>
                  <a:lnTo>
                    <a:pt x="942" y="266"/>
                  </a:lnTo>
                  <a:lnTo>
                    <a:pt x="945" y="263"/>
                  </a:lnTo>
                  <a:lnTo>
                    <a:pt x="942" y="263"/>
                  </a:lnTo>
                  <a:lnTo>
                    <a:pt x="942" y="263"/>
                  </a:lnTo>
                  <a:lnTo>
                    <a:pt x="942" y="263"/>
                  </a:lnTo>
                  <a:lnTo>
                    <a:pt x="942" y="263"/>
                  </a:lnTo>
                  <a:lnTo>
                    <a:pt x="942" y="261"/>
                  </a:lnTo>
                  <a:lnTo>
                    <a:pt x="942" y="258"/>
                  </a:lnTo>
                  <a:lnTo>
                    <a:pt x="942" y="256"/>
                  </a:lnTo>
                  <a:lnTo>
                    <a:pt x="940" y="261"/>
                  </a:lnTo>
                  <a:lnTo>
                    <a:pt x="940" y="261"/>
                  </a:lnTo>
                  <a:lnTo>
                    <a:pt x="940" y="263"/>
                  </a:lnTo>
                  <a:lnTo>
                    <a:pt x="937" y="263"/>
                  </a:lnTo>
                  <a:lnTo>
                    <a:pt x="937" y="263"/>
                  </a:lnTo>
                  <a:lnTo>
                    <a:pt x="937" y="263"/>
                  </a:lnTo>
                  <a:lnTo>
                    <a:pt x="937" y="266"/>
                  </a:lnTo>
                  <a:lnTo>
                    <a:pt x="937" y="266"/>
                  </a:lnTo>
                  <a:lnTo>
                    <a:pt x="937" y="263"/>
                  </a:lnTo>
                  <a:lnTo>
                    <a:pt x="935" y="266"/>
                  </a:lnTo>
                  <a:lnTo>
                    <a:pt x="935" y="266"/>
                  </a:lnTo>
                  <a:lnTo>
                    <a:pt x="935" y="266"/>
                  </a:lnTo>
                  <a:lnTo>
                    <a:pt x="935" y="268"/>
                  </a:lnTo>
                  <a:lnTo>
                    <a:pt x="935" y="270"/>
                  </a:lnTo>
                  <a:lnTo>
                    <a:pt x="935" y="270"/>
                  </a:lnTo>
                  <a:lnTo>
                    <a:pt x="935" y="270"/>
                  </a:lnTo>
                  <a:lnTo>
                    <a:pt x="933" y="268"/>
                  </a:lnTo>
                  <a:lnTo>
                    <a:pt x="933" y="268"/>
                  </a:lnTo>
                  <a:lnTo>
                    <a:pt x="933" y="266"/>
                  </a:lnTo>
                  <a:lnTo>
                    <a:pt x="935" y="266"/>
                  </a:lnTo>
                  <a:lnTo>
                    <a:pt x="935" y="266"/>
                  </a:lnTo>
                  <a:lnTo>
                    <a:pt x="935" y="266"/>
                  </a:lnTo>
                  <a:lnTo>
                    <a:pt x="933" y="263"/>
                  </a:lnTo>
                  <a:lnTo>
                    <a:pt x="933" y="263"/>
                  </a:lnTo>
                  <a:lnTo>
                    <a:pt x="933" y="261"/>
                  </a:lnTo>
                  <a:lnTo>
                    <a:pt x="933" y="263"/>
                  </a:lnTo>
                  <a:lnTo>
                    <a:pt x="933" y="261"/>
                  </a:lnTo>
                  <a:lnTo>
                    <a:pt x="933" y="261"/>
                  </a:lnTo>
                  <a:lnTo>
                    <a:pt x="933" y="258"/>
                  </a:lnTo>
                  <a:lnTo>
                    <a:pt x="933" y="258"/>
                  </a:lnTo>
                  <a:lnTo>
                    <a:pt x="933" y="258"/>
                  </a:lnTo>
                  <a:lnTo>
                    <a:pt x="933" y="258"/>
                  </a:lnTo>
                  <a:lnTo>
                    <a:pt x="933" y="258"/>
                  </a:lnTo>
                  <a:lnTo>
                    <a:pt x="933" y="256"/>
                  </a:lnTo>
                  <a:lnTo>
                    <a:pt x="933" y="256"/>
                  </a:lnTo>
                  <a:lnTo>
                    <a:pt x="933" y="256"/>
                  </a:lnTo>
                  <a:lnTo>
                    <a:pt x="933" y="254"/>
                  </a:lnTo>
                  <a:lnTo>
                    <a:pt x="933" y="254"/>
                  </a:lnTo>
                  <a:lnTo>
                    <a:pt x="930" y="254"/>
                  </a:lnTo>
                  <a:lnTo>
                    <a:pt x="930" y="256"/>
                  </a:lnTo>
                  <a:lnTo>
                    <a:pt x="930" y="256"/>
                  </a:lnTo>
                  <a:lnTo>
                    <a:pt x="930" y="258"/>
                  </a:lnTo>
                  <a:lnTo>
                    <a:pt x="930" y="258"/>
                  </a:lnTo>
                  <a:lnTo>
                    <a:pt x="930" y="258"/>
                  </a:lnTo>
                  <a:lnTo>
                    <a:pt x="930" y="261"/>
                  </a:lnTo>
                  <a:lnTo>
                    <a:pt x="930" y="261"/>
                  </a:lnTo>
                  <a:lnTo>
                    <a:pt x="930" y="261"/>
                  </a:lnTo>
                  <a:lnTo>
                    <a:pt x="930" y="261"/>
                  </a:lnTo>
                  <a:lnTo>
                    <a:pt x="930" y="261"/>
                  </a:lnTo>
                  <a:lnTo>
                    <a:pt x="928" y="261"/>
                  </a:lnTo>
                  <a:lnTo>
                    <a:pt x="928" y="261"/>
                  </a:lnTo>
                  <a:lnTo>
                    <a:pt x="928" y="261"/>
                  </a:lnTo>
                  <a:lnTo>
                    <a:pt x="928" y="263"/>
                  </a:lnTo>
                  <a:lnTo>
                    <a:pt x="928" y="263"/>
                  </a:lnTo>
                  <a:lnTo>
                    <a:pt x="928" y="266"/>
                  </a:lnTo>
                  <a:lnTo>
                    <a:pt x="928" y="263"/>
                  </a:lnTo>
                  <a:lnTo>
                    <a:pt x="928" y="263"/>
                  </a:lnTo>
                  <a:lnTo>
                    <a:pt x="926" y="263"/>
                  </a:lnTo>
                  <a:lnTo>
                    <a:pt x="926" y="263"/>
                  </a:lnTo>
                  <a:lnTo>
                    <a:pt x="926" y="263"/>
                  </a:lnTo>
                  <a:lnTo>
                    <a:pt x="926" y="263"/>
                  </a:lnTo>
                  <a:lnTo>
                    <a:pt x="923" y="263"/>
                  </a:lnTo>
                  <a:lnTo>
                    <a:pt x="923" y="263"/>
                  </a:lnTo>
                  <a:lnTo>
                    <a:pt x="923" y="261"/>
                  </a:lnTo>
                  <a:lnTo>
                    <a:pt x="926" y="261"/>
                  </a:lnTo>
                  <a:lnTo>
                    <a:pt x="926" y="261"/>
                  </a:lnTo>
                  <a:lnTo>
                    <a:pt x="926" y="261"/>
                  </a:lnTo>
                  <a:lnTo>
                    <a:pt x="926" y="258"/>
                  </a:lnTo>
                  <a:lnTo>
                    <a:pt x="926" y="258"/>
                  </a:lnTo>
                  <a:lnTo>
                    <a:pt x="926" y="256"/>
                  </a:lnTo>
                  <a:lnTo>
                    <a:pt x="926" y="256"/>
                  </a:lnTo>
                  <a:lnTo>
                    <a:pt x="926" y="256"/>
                  </a:lnTo>
                  <a:lnTo>
                    <a:pt x="926" y="258"/>
                  </a:lnTo>
                  <a:lnTo>
                    <a:pt x="926" y="258"/>
                  </a:lnTo>
                  <a:lnTo>
                    <a:pt x="923" y="258"/>
                  </a:lnTo>
                  <a:lnTo>
                    <a:pt x="923" y="258"/>
                  </a:lnTo>
                  <a:lnTo>
                    <a:pt x="921" y="258"/>
                  </a:lnTo>
                  <a:lnTo>
                    <a:pt x="921" y="258"/>
                  </a:lnTo>
                  <a:lnTo>
                    <a:pt x="921" y="258"/>
                  </a:lnTo>
                  <a:lnTo>
                    <a:pt x="918" y="258"/>
                  </a:lnTo>
                  <a:lnTo>
                    <a:pt x="918" y="256"/>
                  </a:lnTo>
                  <a:lnTo>
                    <a:pt x="921" y="256"/>
                  </a:lnTo>
                  <a:lnTo>
                    <a:pt x="921" y="256"/>
                  </a:lnTo>
                  <a:lnTo>
                    <a:pt x="921" y="256"/>
                  </a:lnTo>
                  <a:lnTo>
                    <a:pt x="921" y="256"/>
                  </a:lnTo>
                  <a:lnTo>
                    <a:pt x="921" y="256"/>
                  </a:lnTo>
                  <a:lnTo>
                    <a:pt x="923" y="256"/>
                  </a:lnTo>
                  <a:lnTo>
                    <a:pt x="923" y="256"/>
                  </a:lnTo>
                  <a:lnTo>
                    <a:pt x="923" y="254"/>
                  </a:lnTo>
                  <a:lnTo>
                    <a:pt x="923" y="254"/>
                  </a:lnTo>
                  <a:lnTo>
                    <a:pt x="921" y="251"/>
                  </a:lnTo>
                  <a:lnTo>
                    <a:pt x="921" y="254"/>
                  </a:lnTo>
                  <a:lnTo>
                    <a:pt x="921" y="254"/>
                  </a:lnTo>
                  <a:lnTo>
                    <a:pt x="921" y="254"/>
                  </a:lnTo>
                  <a:lnTo>
                    <a:pt x="918" y="256"/>
                  </a:lnTo>
                  <a:lnTo>
                    <a:pt x="918" y="254"/>
                  </a:lnTo>
                  <a:lnTo>
                    <a:pt x="918" y="254"/>
                  </a:lnTo>
                  <a:lnTo>
                    <a:pt x="918" y="254"/>
                  </a:lnTo>
                  <a:lnTo>
                    <a:pt x="918" y="254"/>
                  </a:lnTo>
                  <a:lnTo>
                    <a:pt x="916" y="254"/>
                  </a:lnTo>
                  <a:lnTo>
                    <a:pt x="916" y="251"/>
                  </a:lnTo>
                  <a:lnTo>
                    <a:pt x="916" y="251"/>
                  </a:lnTo>
                  <a:lnTo>
                    <a:pt x="916" y="249"/>
                  </a:lnTo>
                  <a:lnTo>
                    <a:pt x="916" y="249"/>
                  </a:lnTo>
                  <a:lnTo>
                    <a:pt x="914" y="249"/>
                  </a:lnTo>
                  <a:lnTo>
                    <a:pt x="914" y="251"/>
                  </a:lnTo>
                  <a:lnTo>
                    <a:pt x="914" y="251"/>
                  </a:lnTo>
                  <a:lnTo>
                    <a:pt x="911" y="251"/>
                  </a:lnTo>
                  <a:lnTo>
                    <a:pt x="911" y="251"/>
                  </a:lnTo>
                  <a:lnTo>
                    <a:pt x="914" y="251"/>
                  </a:lnTo>
                  <a:lnTo>
                    <a:pt x="914" y="254"/>
                  </a:lnTo>
                  <a:lnTo>
                    <a:pt x="914" y="254"/>
                  </a:lnTo>
                  <a:lnTo>
                    <a:pt x="911" y="254"/>
                  </a:lnTo>
                  <a:lnTo>
                    <a:pt x="911" y="251"/>
                  </a:lnTo>
                  <a:lnTo>
                    <a:pt x="909" y="251"/>
                  </a:lnTo>
                  <a:lnTo>
                    <a:pt x="909" y="254"/>
                  </a:lnTo>
                  <a:lnTo>
                    <a:pt x="909" y="254"/>
                  </a:lnTo>
                  <a:lnTo>
                    <a:pt x="909" y="256"/>
                  </a:lnTo>
                  <a:lnTo>
                    <a:pt x="909" y="256"/>
                  </a:lnTo>
                  <a:lnTo>
                    <a:pt x="909" y="256"/>
                  </a:lnTo>
                  <a:lnTo>
                    <a:pt x="909" y="256"/>
                  </a:lnTo>
                  <a:lnTo>
                    <a:pt x="909" y="256"/>
                  </a:lnTo>
                  <a:lnTo>
                    <a:pt x="909" y="254"/>
                  </a:lnTo>
                  <a:lnTo>
                    <a:pt x="909" y="254"/>
                  </a:lnTo>
                  <a:lnTo>
                    <a:pt x="907" y="254"/>
                  </a:lnTo>
                  <a:lnTo>
                    <a:pt x="907" y="254"/>
                  </a:lnTo>
                  <a:lnTo>
                    <a:pt x="907" y="256"/>
                  </a:lnTo>
                  <a:lnTo>
                    <a:pt x="907" y="256"/>
                  </a:lnTo>
                  <a:lnTo>
                    <a:pt x="907" y="254"/>
                  </a:lnTo>
                  <a:lnTo>
                    <a:pt x="907" y="251"/>
                  </a:lnTo>
                  <a:lnTo>
                    <a:pt x="907" y="251"/>
                  </a:lnTo>
                  <a:lnTo>
                    <a:pt x="907" y="251"/>
                  </a:lnTo>
                  <a:lnTo>
                    <a:pt x="907" y="249"/>
                  </a:lnTo>
                  <a:lnTo>
                    <a:pt x="907" y="249"/>
                  </a:lnTo>
                  <a:lnTo>
                    <a:pt x="907" y="249"/>
                  </a:lnTo>
                  <a:lnTo>
                    <a:pt x="904" y="249"/>
                  </a:lnTo>
                  <a:lnTo>
                    <a:pt x="904" y="249"/>
                  </a:lnTo>
                  <a:lnTo>
                    <a:pt x="902" y="249"/>
                  </a:lnTo>
                  <a:lnTo>
                    <a:pt x="904" y="251"/>
                  </a:lnTo>
                  <a:lnTo>
                    <a:pt x="902" y="251"/>
                  </a:lnTo>
                  <a:lnTo>
                    <a:pt x="902" y="251"/>
                  </a:lnTo>
                  <a:lnTo>
                    <a:pt x="902" y="261"/>
                  </a:lnTo>
                  <a:lnTo>
                    <a:pt x="902" y="258"/>
                  </a:lnTo>
                  <a:lnTo>
                    <a:pt x="904" y="258"/>
                  </a:lnTo>
                  <a:lnTo>
                    <a:pt x="904" y="258"/>
                  </a:lnTo>
                  <a:lnTo>
                    <a:pt x="904" y="256"/>
                  </a:lnTo>
                  <a:lnTo>
                    <a:pt x="904" y="258"/>
                  </a:lnTo>
                  <a:lnTo>
                    <a:pt x="907" y="261"/>
                  </a:lnTo>
                  <a:lnTo>
                    <a:pt x="909" y="261"/>
                  </a:lnTo>
                  <a:lnTo>
                    <a:pt x="909" y="261"/>
                  </a:lnTo>
                  <a:lnTo>
                    <a:pt x="909" y="263"/>
                  </a:lnTo>
                  <a:lnTo>
                    <a:pt x="909" y="263"/>
                  </a:lnTo>
                  <a:lnTo>
                    <a:pt x="909" y="263"/>
                  </a:lnTo>
                  <a:lnTo>
                    <a:pt x="909" y="263"/>
                  </a:lnTo>
                  <a:lnTo>
                    <a:pt x="909" y="266"/>
                  </a:lnTo>
                  <a:lnTo>
                    <a:pt x="909" y="266"/>
                  </a:lnTo>
                  <a:lnTo>
                    <a:pt x="909" y="266"/>
                  </a:lnTo>
                  <a:lnTo>
                    <a:pt x="907" y="266"/>
                  </a:lnTo>
                  <a:lnTo>
                    <a:pt x="907" y="263"/>
                  </a:lnTo>
                  <a:lnTo>
                    <a:pt x="907" y="263"/>
                  </a:lnTo>
                  <a:lnTo>
                    <a:pt x="900" y="263"/>
                  </a:lnTo>
                  <a:lnTo>
                    <a:pt x="900" y="261"/>
                  </a:lnTo>
                  <a:lnTo>
                    <a:pt x="900" y="261"/>
                  </a:lnTo>
                  <a:lnTo>
                    <a:pt x="900" y="258"/>
                  </a:lnTo>
                  <a:lnTo>
                    <a:pt x="900" y="256"/>
                  </a:lnTo>
                  <a:lnTo>
                    <a:pt x="897" y="256"/>
                  </a:lnTo>
                  <a:lnTo>
                    <a:pt x="897" y="256"/>
                  </a:lnTo>
                  <a:lnTo>
                    <a:pt x="897" y="254"/>
                  </a:lnTo>
                  <a:lnTo>
                    <a:pt x="897" y="254"/>
                  </a:lnTo>
                  <a:lnTo>
                    <a:pt x="897" y="254"/>
                  </a:lnTo>
                  <a:lnTo>
                    <a:pt x="897" y="251"/>
                  </a:lnTo>
                  <a:lnTo>
                    <a:pt x="897" y="251"/>
                  </a:lnTo>
                  <a:lnTo>
                    <a:pt x="895" y="249"/>
                  </a:lnTo>
                  <a:lnTo>
                    <a:pt x="895" y="249"/>
                  </a:lnTo>
                  <a:lnTo>
                    <a:pt x="892" y="249"/>
                  </a:lnTo>
                  <a:lnTo>
                    <a:pt x="892" y="251"/>
                  </a:lnTo>
                  <a:lnTo>
                    <a:pt x="892" y="251"/>
                  </a:lnTo>
                  <a:lnTo>
                    <a:pt x="892" y="254"/>
                  </a:lnTo>
                  <a:lnTo>
                    <a:pt x="892" y="256"/>
                  </a:lnTo>
                  <a:lnTo>
                    <a:pt x="890" y="256"/>
                  </a:lnTo>
                  <a:lnTo>
                    <a:pt x="890" y="258"/>
                  </a:lnTo>
                  <a:lnTo>
                    <a:pt x="888" y="258"/>
                  </a:lnTo>
                  <a:lnTo>
                    <a:pt x="881" y="261"/>
                  </a:lnTo>
                  <a:lnTo>
                    <a:pt x="881" y="263"/>
                  </a:lnTo>
                  <a:lnTo>
                    <a:pt x="881" y="261"/>
                  </a:lnTo>
                  <a:lnTo>
                    <a:pt x="881" y="261"/>
                  </a:lnTo>
                  <a:lnTo>
                    <a:pt x="883" y="258"/>
                  </a:lnTo>
                  <a:lnTo>
                    <a:pt x="883" y="258"/>
                  </a:lnTo>
                  <a:lnTo>
                    <a:pt x="883" y="256"/>
                  </a:lnTo>
                  <a:lnTo>
                    <a:pt x="883" y="254"/>
                  </a:lnTo>
                  <a:lnTo>
                    <a:pt x="881" y="251"/>
                  </a:lnTo>
                  <a:lnTo>
                    <a:pt x="878" y="254"/>
                  </a:lnTo>
                  <a:lnTo>
                    <a:pt x="878" y="251"/>
                  </a:lnTo>
                  <a:lnTo>
                    <a:pt x="878" y="249"/>
                  </a:lnTo>
                  <a:lnTo>
                    <a:pt x="876" y="249"/>
                  </a:lnTo>
                  <a:lnTo>
                    <a:pt x="876" y="247"/>
                  </a:lnTo>
                  <a:lnTo>
                    <a:pt x="876" y="247"/>
                  </a:lnTo>
                  <a:lnTo>
                    <a:pt x="876" y="249"/>
                  </a:lnTo>
                  <a:lnTo>
                    <a:pt x="873" y="251"/>
                  </a:lnTo>
                  <a:lnTo>
                    <a:pt x="873" y="254"/>
                  </a:lnTo>
                  <a:lnTo>
                    <a:pt x="873" y="254"/>
                  </a:lnTo>
                  <a:lnTo>
                    <a:pt x="876" y="256"/>
                  </a:lnTo>
                  <a:lnTo>
                    <a:pt x="876" y="256"/>
                  </a:lnTo>
                  <a:lnTo>
                    <a:pt x="873" y="256"/>
                  </a:lnTo>
                  <a:lnTo>
                    <a:pt x="871" y="256"/>
                  </a:lnTo>
                  <a:lnTo>
                    <a:pt x="871" y="256"/>
                  </a:lnTo>
                  <a:lnTo>
                    <a:pt x="871" y="258"/>
                  </a:lnTo>
                  <a:lnTo>
                    <a:pt x="864" y="261"/>
                  </a:lnTo>
                  <a:lnTo>
                    <a:pt x="864" y="263"/>
                  </a:lnTo>
                  <a:lnTo>
                    <a:pt x="862" y="263"/>
                  </a:lnTo>
                  <a:lnTo>
                    <a:pt x="859" y="261"/>
                  </a:lnTo>
                  <a:lnTo>
                    <a:pt x="859" y="261"/>
                  </a:lnTo>
                  <a:lnTo>
                    <a:pt x="859" y="261"/>
                  </a:lnTo>
                  <a:lnTo>
                    <a:pt x="859" y="258"/>
                  </a:lnTo>
                  <a:lnTo>
                    <a:pt x="859" y="258"/>
                  </a:lnTo>
                  <a:lnTo>
                    <a:pt x="859" y="258"/>
                  </a:lnTo>
                  <a:lnTo>
                    <a:pt x="859" y="258"/>
                  </a:lnTo>
                  <a:lnTo>
                    <a:pt x="859" y="256"/>
                  </a:lnTo>
                  <a:lnTo>
                    <a:pt x="859" y="256"/>
                  </a:lnTo>
                  <a:lnTo>
                    <a:pt x="859" y="256"/>
                  </a:lnTo>
                  <a:lnTo>
                    <a:pt x="857" y="254"/>
                  </a:lnTo>
                  <a:lnTo>
                    <a:pt x="852" y="258"/>
                  </a:lnTo>
                  <a:lnTo>
                    <a:pt x="847" y="263"/>
                  </a:lnTo>
                  <a:lnTo>
                    <a:pt x="847" y="266"/>
                  </a:lnTo>
                  <a:lnTo>
                    <a:pt x="847" y="266"/>
                  </a:lnTo>
                  <a:lnTo>
                    <a:pt x="847" y="268"/>
                  </a:lnTo>
                  <a:lnTo>
                    <a:pt x="847" y="268"/>
                  </a:lnTo>
                  <a:lnTo>
                    <a:pt x="850" y="268"/>
                  </a:lnTo>
                  <a:lnTo>
                    <a:pt x="850" y="268"/>
                  </a:lnTo>
                  <a:lnTo>
                    <a:pt x="850" y="270"/>
                  </a:lnTo>
                  <a:lnTo>
                    <a:pt x="850" y="273"/>
                  </a:lnTo>
                  <a:lnTo>
                    <a:pt x="850" y="273"/>
                  </a:lnTo>
                  <a:lnTo>
                    <a:pt x="850" y="273"/>
                  </a:lnTo>
                  <a:lnTo>
                    <a:pt x="850" y="273"/>
                  </a:lnTo>
                  <a:lnTo>
                    <a:pt x="850" y="275"/>
                  </a:lnTo>
                  <a:lnTo>
                    <a:pt x="847" y="275"/>
                  </a:lnTo>
                  <a:lnTo>
                    <a:pt x="847" y="275"/>
                  </a:lnTo>
                  <a:lnTo>
                    <a:pt x="847" y="275"/>
                  </a:lnTo>
                  <a:lnTo>
                    <a:pt x="847" y="277"/>
                  </a:lnTo>
                  <a:lnTo>
                    <a:pt x="847" y="277"/>
                  </a:lnTo>
                  <a:lnTo>
                    <a:pt x="847" y="280"/>
                  </a:lnTo>
                  <a:lnTo>
                    <a:pt x="847" y="280"/>
                  </a:lnTo>
                  <a:lnTo>
                    <a:pt x="845" y="280"/>
                  </a:lnTo>
                  <a:lnTo>
                    <a:pt x="845" y="280"/>
                  </a:lnTo>
                  <a:lnTo>
                    <a:pt x="845" y="282"/>
                  </a:lnTo>
                  <a:lnTo>
                    <a:pt x="845" y="282"/>
                  </a:lnTo>
                  <a:lnTo>
                    <a:pt x="845" y="282"/>
                  </a:lnTo>
                  <a:lnTo>
                    <a:pt x="843" y="285"/>
                  </a:lnTo>
                  <a:lnTo>
                    <a:pt x="843" y="285"/>
                  </a:lnTo>
                  <a:lnTo>
                    <a:pt x="838" y="285"/>
                  </a:lnTo>
                  <a:lnTo>
                    <a:pt x="838" y="285"/>
                  </a:lnTo>
                  <a:lnTo>
                    <a:pt x="838" y="285"/>
                  </a:lnTo>
                  <a:lnTo>
                    <a:pt x="838" y="287"/>
                  </a:lnTo>
                  <a:lnTo>
                    <a:pt x="838" y="289"/>
                  </a:lnTo>
                  <a:lnTo>
                    <a:pt x="838" y="289"/>
                  </a:lnTo>
                  <a:lnTo>
                    <a:pt x="840" y="289"/>
                  </a:lnTo>
                  <a:lnTo>
                    <a:pt x="843" y="289"/>
                  </a:lnTo>
                  <a:lnTo>
                    <a:pt x="843" y="289"/>
                  </a:lnTo>
                  <a:lnTo>
                    <a:pt x="843" y="289"/>
                  </a:lnTo>
                  <a:lnTo>
                    <a:pt x="840" y="292"/>
                  </a:lnTo>
                  <a:lnTo>
                    <a:pt x="840" y="292"/>
                  </a:lnTo>
                  <a:lnTo>
                    <a:pt x="838" y="289"/>
                  </a:lnTo>
                  <a:lnTo>
                    <a:pt x="838" y="292"/>
                  </a:lnTo>
                  <a:lnTo>
                    <a:pt x="838" y="292"/>
                  </a:lnTo>
                  <a:lnTo>
                    <a:pt x="838" y="292"/>
                  </a:lnTo>
                  <a:lnTo>
                    <a:pt x="840" y="294"/>
                  </a:lnTo>
                  <a:lnTo>
                    <a:pt x="840" y="294"/>
                  </a:lnTo>
                  <a:lnTo>
                    <a:pt x="840" y="296"/>
                  </a:lnTo>
                  <a:lnTo>
                    <a:pt x="838" y="294"/>
                  </a:lnTo>
                  <a:lnTo>
                    <a:pt x="836" y="296"/>
                  </a:lnTo>
                  <a:lnTo>
                    <a:pt x="836" y="299"/>
                  </a:lnTo>
                  <a:lnTo>
                    <a:pt x="836" y="303"/>
                  </a:lnTo>
                  <a:lnTo>
                    <a:pt x="833" y="303"/>
                  </a:lnTo>
                  <a:lnTo>
                    <a:pt x="833" y="306"/>
                  </a:lnTo>
                  <a:lnTo>
                    <a:pt x="833" y="306"/>
                  </a:lnTo>
                  <a:lnTo>
                    <a:pt x="829" y="303"/>
                  </a:lnTo>
                  <a:lnTo>
                    <a:pt x="826" y="303"/>
                  </a:lnTo>
                  <a:lnTo>
                    <a:pt x="826" y="301"/>
                  </a:lnTo>
                  <a:lnTo>
                    <a:pt x="826" y="299"/>
                  </a:lnTo>
                  <a:lnTo>
                    <a:pt x="826" y="299"/>
                  </a:lnTo>
                  <a:lnTo>
                    <a:pt x="824" y="301"/>
                  </a:lnTo>
                  <a:lnTo>
                    <a:pt x="821" y="303"/>
                  </a:lnTo>
                  <a:lnTo>
                    <a:pt x="821" y="306"/>
                  </a:lnTo>
                  <a:lnTo>
                    <a:pt x="821" y="313"/>
                  </a:lnTo>
                  <a:lnTo>
                    <a:pt x="821" y="315"/>
                  </a:lnTo>
                  <a:lnTo>
                    <a:pt x="821" y="315"/>
                  </a:lnTo>
                  <a:lnTo>
                    <a:pt x="821" y="318"/>
                  </a:lnTo>
                  <a:lnTo>
                    <a:pt x="824" y="318"/>
                  </a:lnTo>
                  <a:lnTo>
                    <a:pt x="824" y="318"/>
                  </a:lnTo>
                  <a:lnTo>
                    <a:pt x="826" y="318"/>
                  </a:lnTo>
                  <a:lnTo>
                    <a:pt x="829" y="318"/>
                  </a:lnTo>
                  <a:lnTo>
                    <a:pt x="829" y="318"/>
                  </a:lnTo>
                  <a:lnTo>
                    <a:pt x="829" y="318"/>
                  </a:lnTo>
                  <a:lnTo>
                    <a:pt x="831" y="318"/>
                  </a:lnTo>
                  <a:lnTo>
                    <a:pt x="831" y="318"/>
                  </a:lnTo>
                  <a:lnTo>
                    <a:pt x="831" y="318"/>
                  </a:lnTo>
                  <a:lnTo>
                    <a:pt x="833" y="318"/>
                  </a:lnTo>
                  <a:lnTo>
                    <a:pt x="836" y="318"/>
                  </a:lnTo>
                  <a:lnTo>
                    <a:pt x="833" y="320"/>
                  </a:lnTo>
                  <a:lnTo>
                    <a:pt x="833" y="320"/>
                  </a:lnTo>
                  <a:lnTo>
                    <a:pt x="831" y="320"/>
                  </a:lnTo>
                  <a:lnTo>
                    <a:pt x="826" y="322"/>
                  </a:lnTo>
                  <a:lnTo>
                    <a:pt x="826" y="322"/>
                  </a:lnTo>
                  <a:lnTo>
                    <a:pt x="824" y="322"/>
                  </a:lnTo>
                  <a:lnTo>
                    <a:pt x="821" y="320"/>
                  </a:lnTo>
                  <a:lnTo>
                    <a:pt x="824" y="322"/>
                  </a:lnTo>
                  <a:lnTo>
                    <a:pt x="826" y="325"/>
                  </a:lnTo>
                  <a:lnTo>
                    <a:pt x="826" y="327"/>
                  </a:lnTo>
                  <a:lnTo>
                    <a:pt x="826" y="327"/>
                  </a:lnTo>
                  <a:lnTo>
                    <a:pt x="826" y="330"/>
                  </a:lnTo>
                  <a:lnTo>
                    <a:pt x="829" y="332"/>
                  </a:lnTo>
                  <a:lnTo>
                    <a:pt x="826" y="332"/>
                  </a:lnTo>
                  <a:lnTo>
                    <a:pt x="826" y="332"/>
                  </a:lnTo>
                  <a:lnTo>
                    <a:pt x="826" y="330"/>
                  </a:lnTo>
                  <a:lnTo>
                    <a:pt x="824" y="330"/>
                  </a:lnTo>
                  <a:lnTo>
                    <a:pt x="824" y="330"/>
                  </a:lnTo>
                  <a:lnTo>
                    <a:pt x="821" y="330"/>
                  </a:lnTo>
                  <a:lnTo>
                    <a:pt x="821" y="330"/>
                  </a:lnTo>
                  <a:lnTo>
                    <a:pt x="819" y="327"/>
                  </a:lnTo>
                  <a:lnTo>
                    <a:pt x="819" y="327"/>
                  </a:lnTo>
                  <a:lnTo>
                    <a:pt x="817" y="325"/>
                  </a:lnTo>
                  <a:lnTo>
                    <a:pt x="817" y="322"/>
                  </a:lnTo>
                  <a:lnTo>
                    <a:pt x="817" y="322"/>
                  </a:lnTo>
                  <a:lnTo>
                    <a:pt x="814" y="320"/>
                  </a:lnTo>
                  <a:lnTo>
                    <a:pt x="812" y="318"/>
                  </a:lnTo>
                  <a:lnTo>
                    <a:pt x="812" y="315"/>
                  </a:lnTo>
                  <a:lnTo>
                    <a:pt x="812" y="313"/>
                  </a:lnTo>
                  <a:lnTo>
                    <a:pt x="810" y="311"/>
                  </a:lnTo>
                  <a:lnTo>
                    <a:pt x="810" y="311"/>
                  </a:lnTo>
                  <a:lnTo>
                    <a:pt x="807" y="313"/>
                  </a:lnTo>
                  <a:lnTo>
                    <a:pt x="805" y="318"/>
                  </a:lnTo>
                  <a:lnTo>
                    <a:pt x="805" y="318"/>
                  </a:lnTo>
                  <a:lnTo>
                    <a:pt x="805" y="318"/>
                  </a:lnTo>
                  <a:lnTo>
                    <a:pt x="805" y="320"/>
                  </a:lnTo>
                  <a:lnTo>
                    <a:pt x="805" y="320"/>
                  </a:lnTo>
                  <a:lnTo>
                    <a:pt x="802" y="320"/>
                  </a:lnTo>
                  <a:lnTo>
                    <a:pt x="802" y="320"/>
                  </a:lnTo>
                  <a:lnTo>
                    <a:pt x="802" y="320"/>
                  </a:lnTo>
                  <a:lnTo>
                    <a:pt x="802" y="320"/>
                  </a:lnTo>
                  <a:lnTo>
                    <a:pt x="802" y="320"/>
                  </a:lnTo>
                  <a:lnTo>
                    <a:pt x="802" y="320"/>
                  </a:lnTo>
                  <a:lnTo>
                    <a:pt x="798" y="330"/>
                  </a:lnTo>
                  <a:lnTo>
                    <a:pt x="798" y="330"/>
                  </a:lnTo>
                  <a:lnTo>
                    <a:pt x="798" y="330"/>
                  </a:lnTo>
                  <a:lnTo>
                    <a:pt x="795" y="332"/>
                  </a:lnTo>
                  <a:lnTo>
                    <a:pt x="795" y="332"/>
                  </a:lnTo>
                  <a:lnTo>
                    <a:pt x="795" y="332"/>
                  </a:lnTo>
                  <a:lnTo>
                    <a:pt x="795" y="332"/>
                  </a:lnTo>
                  <a:lnTo>
                    <a:pt x="795" y="332"/>
                  </a:lnTo>
                  <a:lnTo>
                    <a:pt x="793" y="332"/>
                  </a:lnTo>
                  <a:lnTo>
                    <a:pt x="793" y="332"/>
                  </a:lnTo>
                  <a:lnTo>
                    <a:pt x="793" y="332"/>
                  </a:lnTo>
                  <a:lnTo>
                    <a:pt x="793" y="332"/>
                  </a:lnTo>
                  <a:lnTo>
                    <a:pt x="793" y="332"/>
                  </a:lnTo>
                  <a:lnTo>
                    <a:pt x="793" y="334"/>
                  </a:lnTo>
                  <a:lnTo>
                    <a:pt x="791" y="334"/>
                  </a:lnTo>
                  <a:lnTo>
                    <a:pt x="791" y="334"/>
                  </a:lnTo>
                  <a:lnTo>
                    <a:pt x="791" y="334"/>
                  </a:lnTo>
                  <a:lnTo>
                    <a:pt x="791" y="337"/>
                  </a:lnTo>
                  <a:lnTo>
                    <a:pt x="791" y="337"/>
                  </a:lnTo>
                  <a:lnTo>
                    <a:pt x="791" y="337"/>
                  </a:lnTo>
                  <a:lnTo>
                    <a:pt x="791" y="339"/>
                  </a:lnTo>
                  <a:lnTo>
                    <a:pt x="788" y="339"/>
                  </a:lnTo>
                  <a:lnTo>
                    <a:pt x="788" y="341"/>
                  </a:lnTo>
                  <a:lnTo>
                    <a:pt x="788" y="341"/>
                  </a:lnTo>
                  <a:lnTo>
                    <a:pt x="786" y="344"/>
                  </a:lnTo>
                  <a:lnTo>
                    <a:pt x="784" y="344"/>
                  </a:lnTo>
                  <a:lnTo>
                    <a:pt x="784" y="346"/>
                  </a:lnTo>
                  <a:lnTo>
                    <a:pt x="781" y="346"/>
                  </a:lnTo>
                  <a:lnTo>
                    <a:pt x="781" y="346"/>
                  </a:lnTo>
                  <a:lnTo>
                    <a:pt x="779" y="346"/>
                  </a:lnTo>
                  <a:lnTo>
                    <a:pt x="779" y="346"/>
                  </a:lnTo>
                  <a:lnTo>
                    <a:pt x="781" y="346"/>
                  </a:lnTo>
                  <a:lnTo>
                    <a:pt x="781" y="344"/>
                  </a:lnTo>
                  <a:lnTo>
                    <a:pt x="781" y="344"/>
                  </a:lnTo>
                  <a:lnTo>
                    <a:pt x="784" y="341"/>
                  </a:lnTo>
                  <a:lnTo>
                    <a:pt x="786" y="341"/>
                  </a:lnTo>
                  <a:lnTo>
                    <a:pt x="786" y="339"/>
                  </a:lnTo>
                  <a:lnTo>
                    <a:pt x="786" y="337"/>
                  </a:lnTo>
                  <a:lnTo>
                    <a:pt x="786" y="337"/>
                  </a:lnTo>
                  <a:lnTo>
                    <a:pt x="786" y="337"/>
                  </a:lnTo>
                  <a:lnTo>
                    <a:pt x="786" y="334"/>
                  </a:lnTo>
                  <a:lnTo>
                    <a:pt x="788" y="334"/>
                  </a:lnTo>
                  <a:lnTo>
                    <a:pt x="788" y="334"/>
                  </a:lnTo>
                  <a:lnTo>
                    <a:pt x="791" y="332"/>
                  </a:lnTo>
                  <a:lnTo>
                    <a:pt x="791" y="330"/>
                  </a:lnTo>
                  <a:lnTo>
                    <a:pt x="791" y="327"/>
                  </a:lnTo>
                  <a:lnTo>
                    <a:pt x="791" y="327"/>
                  </a:lnTo>
                  <a:lnTo>
                    <a:pt x="793" y="325"/>
                  </a:lnTo>
                  <a:lnTo>
                    <a:pt x="793" y="325"/>
                  </a:lnTo>
                  <a:lnTo>
                    <a:pt x="793" y="325"/>
                  </a:lnTo>
                  <a:lnTo>
                    <a:pt x="791" y="325"/>
                  </a:lnTo>
                  <a:lnTo>
                    <a:pt x="791" y="327"/>
                  </a:lnTo>
                  <a:lnTo>
                    <a:pt x="788" y="327"/>
                  </a:lnTo>
                  <a:lnTo>
                    <a:pt x="784" y="327"/>
                  </a:lnTo>
                  <a:lnTo>
                    <a:pt x="784" y="330"/>
                  </a:lnTo>
                  <a:lnTo>
                    <a:pt x="781" y="334"/>
                  </a:lnTo>
                  <a:lnTo>
                    <a:pt x="779" y="337"/>
                  </a:lnTo>
                  <a:lnTo>
                    <a:pt x="774" y="339"/>
                  </a:lnTo>
                  <a:lnTo>
                    <a:pt x="772" y="341"/>
                  </a:lnTo>
                  <a:lnTo>
                    <a:pt x="772" y="344"/>
                  </a:lnTo>
                  <a:lnTo>
                    <a:pt x="772" y="346"/>
                  </a:lnTo>
                  <a:lnTo>
                    <a:pt x="772" y="348"/>
                  </a:lnTo>
                  <a:lnTo>
                    <a:pt x="769" y="348"/>
                  </a:lnTo>
                  <a:lnTo>
                    <a:pt x="769" y="348"/>
                  </a:lnTo>
                  <a:lnTo>
                    <a:pt x="769" y="351"/>
                  </a:lnTo>
                  <a:lnTo>
                    <a:pt x="767" y="351"/>
                  </a:lnTo>
                  <a:lnTo>
                    <a:pt x="765" y="356"/>
                  </a:lnTo>
                  <a:lnTo>
                    <a:pt x="757" y="365"/>
                  </a:lnTo>
                  <a:lnTo>
                    <a:pt x="757" y="367"/>
                  </a:lnTo>
                  <a:lnTo>
                    <a:pt x="757" y="370"/>
                  </a:lnTo>
                  <a:lnTo>
                    <a:pt x="757" y="372"/>
                  </a:lnTo>
                  <a:lnTo>
                    <a:pt x="755" y="374"/>
                  </a:lnTo>
                  <a:lnTo>
                    <a:pt x="748" y="389"/>
                  </a:lnTo>
                  <a:lnTo>
                    <a:pt x="748" y="389"/>
                  </a:lnTo>
                  <a:lnTo>
                    <a:pt x="748" y="391"/>
                  </a:lnTo>
                  <a:lnTo>
                    <a:pt x="748" y="393"/>
                  </a:lnTo>
                  <a:lnTo>
                    <a:pt x="748" y="396"/>
                  </a:lnTo>
                  <a:lnTo>
                    <a:pt x="748" y="398"/>
                  </a:lnTo>
                  <a:lnTo>
                    <a:pt x="746" y="398"/>
                  </a:lnTo>
                  <a:lnTo>
                    <a:pt x="746" y="401"/>
                  </a:lnTo>
                  <a:lnTo>
                    <a:pt x="743" y="401"/>
                  </a:lnTo>
                  <a:lnTo>
                    <a:pt x="743" y="403"/>
                  </a:lnTo>
                  <a:lnTo>
                    <a:pt x="743" y="403"/>
                  </a:lnTo>
                  <a:lnTo>
                    <a:pt x="743" y="403"/>
                  </a:lnTo>
                  <a:lnTo>
                    <a:pt x="741" y="403"/>
                  </a:lnTo>
                  <a:lnTo>
                    <a:pt x="741" y="405"/>
                  </a:lnTo>
                  <a:lnTo>
                    <a:pt x="741" y="405"/>
                  </a:lnTo>
                  <a:lnTo>
                    <a:pt x="741" y="408"/>
                  </a:lnTo>
                  <a:lnTo>
                    <a:pt x="741" y="408"/>
                  </a:lnTo>
                  <a:lnTo>
                    <a:pt x="739" y="410"/>
                  </a:lnTo>
                  <a:lnTo>
                    <a:pt x="734" y="410"/>
                  </a:lnTo>
                  <a:lnTo>
                    <a:pt x="729" y="412"/>
                  </a:lnTo>
                  <a:lnTo>
                    <a:pt x="729" y="410"/>
                  </a:lnTo>
                  <a:lnTo>
                    <a:pt x="729" y="410"/>
                  </a:lnTo>
                  <a:lnTo>
                    <a:pt x="729" y="408"/>
                  </a:lnTo>
                  <a:lnTo>
                    <a:pt x="731" y="408"/>
                  </a:lnTo>
                  <a:lnTo>
                    <a:pt x="734" y="408"/>
                  </a:lnTo>
                  <a:lnTo>
                    <a:pt x="734" y="405"/>
                  </a:lnTo>
                  <a:lnTo>
                    <a:pt x="739" y="398"/>
                  </a:lnTo>
                  <a:lnTo>
                    <a:pt x="739" y="398"/>
                  </a:lnTo>
                  <a:lnTo>
                    <a:pt x="739" y="393"/>
                  </a:lnTo>
                  <a:lnTo>
                    <a:pt x="739" y="391"/>
                  </a:lnTo>
                  <a:lnTo>
                    <a:pt x="739" y="391"/>
                  </a:lnTo>
                  <a:lnTo>
                    <a:pt x="739" y="391"/>
                  </a:lnTo>
                  <a:lnTo>
                    <a:pt x="741" y="389"/>
                  </a:lnTo>
                  <a:lnTo>
                    <a:pt x="741" y="389"/>
                  </a:lnTo>
                  <a:lnTo>
                    <a:pt x="741" y="386"/>
                  </a:lnTo>
                  <a:lnTo>
                    <a:pt x="741" y="386"/>
                  </a:lnTo>
                  <a:lnTo>
                    <a:pt x="741" y="384"/>
                  </a:lnTo>
                  <a:lnTo>
                    <a:pt x="741" y="384"/>
                  </a:lnTo>
                  <a:lnTo>
                    <a:pt x="743" y="384"/>
                  </a:lnTo>
                  <a:lnTo>
                    <a:pt x="743" y="384"/>
                  </a:lnTo>
                  <a:lnTo>
                    <a:pt x="743" y="379"/>
                  </a:lnTo>
                  <a:lnTo>
                    <a:pt x="743" y="379"/>
                  </a:lnTo>
                  <a:lnTo>
                    <a:pt x="743" y="379"/>
                  </a:lnTo>
                  <a:lnTo>
                    <a:pt x="746" y="374"/>
                  </a:lnTo>
                  <a:lnTo>
                    <a:pt x="746" y="374"/>
                  </a:lnTo>
                  <a:lnTo>
                    <a:pt x="746" y="374"/>
                  </a:lnTo>
                  <a:lnTo>
                    <a:pt x="748" y="372"/>
                  </a:lnTo>
                  <a:lnTo>
                    <a:pt x="748" y="372"/>
                  </a:lnTo>
                  <a:lnTo>
                    <a:pt x="748" y="370"/>
                  </a:lnTo>
                  <a:lnTo>
                    <a:pt x="748" y="370"/>
                  </a:lnTo>
                  <a:lnTo>
                    <a:pt x="748" y="363"/>
                  </a:lnTo>
                  <a:lnTo>
                    <a:pt x="748" y="363"/>
                  </a:lnTo>
                  <a:lnTo>
                    <a:pt x="750" y="360"/>
                  </a:lnTo>
                  <a:lnTo>
                    <a:pt x="750" y="360"/>
                  </a:lnTo>
                  <a:lnTo>
                    <a:pt x="753" y="358"/>
                  </a:lnTo>
                  <a:lnTo>
                    <a:pt x="750" y="358"/>
                  </a:lnTo>
                  <a:lnTo>
                    <a:pt x="750" y="358"/>
                  </a:lnTo>
                  <a:lnTo>
                    <a:pt x="753" y="358"/>
                  </a:lnTo>
                  <a:lnTo>
                    <a:pt x="753" y="356"/>
                  </a:lnTo>
                  <a:lnTo>
                    <a:pt x="753" y="353"/>
                  </a:lnTo>
                  <a:lnTo>
                    <a:pt x="753" y="353"/>
                  </a:lnTo>
                  <a:lnTo>
                    <a:pt x="753" y="351"/>
                  </a:lnTo>
                  <a:lnTo>
                    <a:pt x="753" y="351"/>
                  </a:lnTo>
                  <a:lnTo>
                    <a:pt x="750" y="351"/>
                  </a:lnTo>
                  <a:lnTo>
                    <a:pt x="748" y="348"/>
                  </a:lnTo>
                  <a:lnTo>
                    <a:pt x="748" y="348"/>
                  </a:lnTo>
                  <a:lnTo>
                    <a:pt x="746" y="348"/>
                  </a:lnTo>
                  <a:lnTo>
                    <a:pt x="746" y="346"/>
                  </a:lnTo>
                  <a:lnTo>
                    <a:pt x="746" y="346"/>
                  </a:lnTo>
                  <a:lnTo>
                    <a:pt x="748" y="344"/>
                  </a:lnTo>
                  <a:lnTo>
                    <a:pt x="748" y="341"/>
                  </a:lnTo>
                  <a:lnTo>
                    <a:pt x="748" y="341"/>
                  </a:lnTo>
                  <a:lnTo>
                    <a:pt x="746" y="344"/>
                  </a:lnTo>
                  <a:lnTo>
                    <a:pt x="746" y="344"/>
                  </a:lnTo>
                  <a:lnTo>
                    <a:pt x="746" y="341"/>
                  </a:lnTo>
                  <a:lnTo>
                    <a:pt x="746" y="341"/>
                  </a:lnTo>
                  <a:lnTo>
                    <a:pt x="743" y="341"/>
                  </a:lnTo>
                  <a:lnTo>
                    <a:pt x="741" y="341"/>
                  </a:lnTo>
                  <a:lnTo>
                    <a:pt x="741" y="344"/>
                  </a:lnTo>
                  <a:lnTo>
                    <a:pt x="741" y="348"/>
                  </a:lnTo>
                  <a:lnTo>
                    <a:pt x="739" y="346"/>
                  </a:lnTo>
                  <a:lnTo>
                    <a:pt x="736" y="346"/>
                  </a:lnTo>
                  <a:lnTo>
                    <a:pt x="731" y="348"/>
                  </a:lnTo>
                  <a:lnTo>
                    <a:pt x="731" y="351"/>
                  </a:lnTo>
                  <a:lnTo>
                    <a:pt x="731" y="351"/>
                  </a:lnTo>
                  <a:lnTo>
                    <a:pt x="731" y="353"/>
                  </a:lnTo>
                  <a:lnTo>
                    <a:pt x="731" y="351"/>
                  </a:lnTo>
                  <a:lnTo>
                    <a:pt x="736" y="356"/>
                  </a:lnTo>
                  <a:lnTo>
                    <a:pt x="736" y="358"/>
                  </a:lnTo>
                  <a:lnTo>
                    <a:pt x="736" y="360"/>
                  </a:lnTo>
                  <a:lnTo>
                    <a:pt x="736" y="358"/>
                  </a:lnTo>
                  <a:lnTo>
                    <a:pt x="734" y="356"/>
                  </a:lnTo>
                  <a:lnTo>
                    <a:pt x="734" y="356"/>
                  </a:lnTo>
                  <a:lnTo>
                    <a:pt x="731" y="353"/>
                  </a:lnTo>
                  <a:lnTo>
                    <a:pt x="729" y="351"/>
                  </a:lnTo>
                  <a:lnTo>
                    <a:pt x="727" y="351"/>
                  </a:lnTo>
                  <a:lnTo>
                    <a:pt x="727" y="353"/>
                  </a:lnTo>
                  <a:lnTo>
                    <a:pt x="727" y="351"/>
                  </a:lnTo>
                  <a:lnTo>
                    <a:pt x="724" y="351"/>
                  </a:lnTo>
                  <a:lnTo>
                    <a:pt x="724" y="351"/>
                  </a:lnTo>
                  <a:lnTo>
                    <a:pt x="724" y="353"/>
                  </a:lnTo>
                  <a:lnTo>
                    <a:pt x="724" y="353"/>
                  </a:lnTo>
                  <a:lnTo>
                    <a:pt x="724" y="351"/>
                  </a:lnTo>
                  <a:lnTo>
                    <a:pt x="722" y="351"/>
                  </a:lnTo>
                  <a:lnTo>
                    <a:pt x="720" y="351"/>
                  </a:lnTo>
                  <a:lnTo>
                    <a:pt x="717" y="351"/>
                  </a:lnTo>
                  <a:lnTo>
                    <a:pt x="717" y="353"/>
                  </a:lnTo>
                  <a:lnTo>
                    <a:pt x="717" y="353"/>
                  </a:lnTo>
                  <a:lnTo>
                    <a:pt x="717" y="356"/>
                  </a:lnTo>
                  <a:lnTo>
                    <a:pt x="717" y="353"/>
                  </a:lnTo>
                  <a:lnTo>
                    <a:pt x="717" y="351"/>
                  </a:lnTo>
                  <a:lnTo>
                    <a:pt x="715" y="351"/>
                  </a:lnTo>
                  <a:lnTo>
                    <a:pt x="715" y="351"/>
                  </a:lnTo>
                  <a:lnTo>
                    <a:pt x="717" y="353"/>
                  </a:lnTo>
                  <a:lnTo>
                    <a:pt x="717" y="360"/>
                  </a:lnTo>
                  <a:lnTo>
                    <a:pt x="717" y="363"/>
                  </a:lnTo>
                  <a:lnTo>
                    <a:pt x="717" y="367"/>
                  </a:lnTo>
                  <a:lnTo>
                    <a:pt x="717" y="367"/>
                  </a:lnTo>
                  <a:lnTo>
                    <a:pt x="717" y="365"/>
                  </a:lnTo>
                  <a:lnTo>
                    <a:pt x="715" y="363"/>
                  </a:lnTo>
                  <a:lnTo>
                    <a:pt x="715" y="363"/>
                  </a:lnTo>
                  <a:lnTo>
                    <a:pt x="715" y="363"/>
                  </a:lnTo>
                  <a:lnTo>
                    <a:pt x="713" y="365"/>
                  </a:lnTo>
                  <a:lnTo>
                    <a:pt x="713" y="365"/>
                  </a:lnTo>
                  <a:lnTo>
                    <a:pt x="713" y="365"/>
                  </a:lnTo>
                  <a:lnTo>
                    <a:pt x="715" y="360"/>
                  </a:lnTo>
                  <a:lnTo>
                    <a:pt x="715" y="360"/>
                  </a:lnTo>
                  <a:lnTo>
                    <a:pt x="715" y="358"/>
                  </a:lnTo>
                  <a:lnTo>
                    <a:pt x="715" y="356"/>
                  </a:lnTo>
                  <a:lnTo>
                    <a:pt x="715" y="356"/>
                  </a:lnTo>
                  <a:lnTo>
                    <a:pt x="715" y="353"/>
                  </a:lnTo>
                  <a:lnTo>
                    <a:pt x="713" y="356"/>
                  </a:lnTo>
                  <a:lnTo>
                    <a:pt x="713" y="356"/>
                  </a:lnTo>
                  <a:lnTo>
                    <a:pt x="713" y="353"/>
                  </a:lnTo>
                  <a:lnTo>
                    <a:pt x="715" y="351"/>
                  </a:lnTo>
                  <a:lnTo>
                    <a:pt x="715" y="351"/>
                  </a:lnTo>
                  <a:lnTo>
                    <a:pt x="713" y="348"/>
                  </a:lnTo>
                  <a:lnTo>
                    <a:pt x="708" y="346"/>
                  </a:lnTo>
                  <a:lnTo>
                    <a:pt x="708" y="346"/>
                  </a:lnTo>
                  <a:lnTo>
                    <a:pt x="705" y="346"/>
                  </a:lnTo>
                  <a:lnTo>
                    <a:pt x="703" y="346"/>
                  </a:lnTo>
                  <a:lnTo>
                    <a:pt x="701" y="346"/>
                  </a:lnTo>
                  <a:lnTo>
                    <a:pt x="696" y="346"/>
                  </a:lnTo>
                  <a:lnTo>
                    <a:pt x="694" y="348"/>
                  </a:lnTo>
                  <a:lnTo>
                    <a:pt x="691" y="351"/>
                  </a:lnTo>
                  <a:lnTo>
                    <a:pt x="691" y="353"/>
                  </a:lnTo>
                  <a:lnTo>
                    <a:pt x="689" y="351"/>
                  </a:lnTo>
                  <a:lnTo>
                    <a:pt x="686" y="351"/>
                  </a:lnTo>
                  <a:lnTo>
                    <a:pt x="686" y="351"/>
                  </a:lnTo>
                  <a:lnTo>
                    <a:pt x="684" y="351"/>
                  </a:lnTo>
                  <a:lnTo>
                    <a:pt x="682" y="351"/>
                  </a:lnTo>
                  <a:lnTo>
                    <a:pt x="679" y="351"/>
                  </a:lnTo>
                  <a:lnTo>
                    <a:pt x="677" y="353"/>
                  </a:lnTo>
                  <a:lnTo>
                    <a:pt x="675" y="356"/>
                  </a:lnTo>
                  <a:lnTo>
                    <a:pt x="675" y="358"/>
                  </a:lnTo>
                  <a:lnTo>
                    <a:pt x="675" y="358"/>
                  </a:lnTo>
                  <a:lnTo>
                    <a:pt x="675" y="358"/>
                  </a:lnTo>
                  <a:lnTo>
                    <a:pt x="675" y="360"/>
                  </a:lnTo>
                  <a:lnTo>
                    <a:pt x="675" y="360"/>
                  </a:lnTo>
                  <a:lnTo>
                    <a:pt x="672" y="360"/>
                  </a:lnTo>
                  <a:lnTo>
                    <a:pt x="672" y="363"/>
                  </a:lnTo>
                  <a:lnTo>
                    <a:pt x="672" y="363"/>
                  </a:lnTo>
                  <a:lnTo>
                    <a:pt x="670" y="365"/>
                  </a:lnTo>
                  <a:lnTo>
                    <a:pt x="670" y="363"/>
                  </a:lnTo>
                  <a:lnTo>
                    <a:pt x="670" y="363"/>
                  </a:lnTo>
                  <a:lnTo>
                    <a:pt x="670" y="360"/>
                  </a:lnTo>
                  <a:lnTo>
                    <a:pt x="668" y="358"/>
                  </a:lnTo>
                  <a:lnTo>
                    <a:pt x="668" y="358"/>
                  </a:lnTo>
                  <a:lnTo>
                    <a:pt x="668" y="358"/>
                  </a:lnTo>
                  <a:lnTo>
                    <a:pt x="668" y="356"/>
                  </a:lnTo>
                  <a:lnTo>
                    <a:pt x="670" y="356"/>
                  </a:lnTo>
                  <a:lnTo>
                    <a:pt x="670" y="356"/>
                  </a:lnTo>
                  <a:lnTo>
                    <a:pt x="670" y="353"/>
                  </a:lnTo>
                  <a:lnTo>
                    <a:pt x="668" y="356"/>
                  </a:lnTo>
                  <a:lnTo>
                    <a:pt x="668" y="356"/>
                  </a:lnTo>
                  <a:lnTo>
                    <a:pt x="665" y="358"/>
                  </a:lnTo>
                  <a:lnTo>
                    <a:pt x="665" y="356"/>
                  </a:lnTo>
                  <a:lnTo>
                    <a:pt x="668" y="356"/>
                  </a:lnTo>
                  <a:lnTo>
                    <a:pt x="668" y="353"/>
                  </a:lnTo>
                  <a:lnTo>
                    <a:pt x="668" y="353"/>
                  </a:lnTo>
                  <a:lnTo>
                    <a:pt x="665" y="353"/>
                  </a:lnTo>
                  <a:lnTo>
                    <a:pt x="665" y="353"/>
                  </a:lnTo>
                  <a:lnTo>
                    <a:pt x="663" y="353"/>
                  </a:lnTo>
                  <a:lnTo>
                    <a:pt x="663" y="353"/>
                  </a:lnTo>
                  <a:lnTo>
                    <a:pt x="660" y="351"/>
                  </a:lnTo>
                  <a:lnTo>
                    <a:pt x="658" y="351"/>
                  </a:lnTo>
                  <a:lnTo>
                    <a:pt x="658" y="346"/>
                  </a:lnTo>
                  <a:lnTo>
                    <a:pt x="656" y="344"/>
                  </a:lnTo>
                  <a:lnTo>
                    <a:pt x="653" y="344"/>
                  </a:lnTo>
                  <a:lnTo>
                    <a:pt x="651" y="344"/>
                  </a:lnTo>
                  <a:lnTo>
                    <a:pt x="651" y="344"/>
                  </a:lnTo>
                  <a:lnTo>
                    <a:pt x="651" y="346"/>
                  </a:lnTo>
                  <a:lnTo>
                    <a:pt x="649" y="346"/>
                  </a:lnTo>
                  <a:lnTo>
                    <a:pt x="649" y="348"/>
                  </a:lnTo>
                  <a:lnTo>
                    <a:pt x="649" y="348"/>
                  </a:lnTo>
                  <a:lnTo>
                    <a:pt x="649" y="351"/>
                  </a:lnTo>
                  <a:lnTo>
                    <a:pt x="649" y="351"/>
                  </a:lnTo>
                  <a:lnTo>
                    <a:pt x="649" y="353"/>
                  </a:lnTo>
                  <a:lnTo>
                    <a:pt x="646" y="353"/>
                  </a:lnTo>
                  <a:lnTo>
                    <a:pt x="641" y="353"/>
                  </a:lnTo>
                  <a:lnTo>
                    <a:pt x="639" y="353"/>
                  </a:lnTo>
                  <a:lnTo>
                    <a:pt x="639" y="353"/>
                  </a:lnTo>
                  <a:lnTo>
                    <a:pt x="639" y="356"/>
                  </a:lnTo>
                  <a:lnTo>
                    <a:pt x="639" y="356"/>
                  </a:lnTo>
                  <a:lnTo>
                    <a:pt x="639" y="356"/>
                  </a:lnTo>
                  <a:lnTo>
                    <a:pt x="637" y="356"/>
                  </a:lnTo>
                  <a:lnTo>
                    <a:pt x="637" y="353"/>
                  </a:lnTo>
                  <a:lnTo>
                    <a:pt x="637" y="351"/>
                  </a:lnTo>
                  <a:lnTo>
                    <a:pt x="634" y="351"/>
                  </a:lnTo>
                  <a:lnTo>
                    <a:pt x="634" y="351"/>
                  </a:lnTo>
                  <a:lnTo>
                    <a:pt x="634" y="348"/>
                  </a:lnTo>
                  <a:lnTo>
                    <a:pt x="634" y="348"/>
                  </a:lnTo>
                  <a:lnTo>
                    <a:pt x="634" y="348"/>
                  </a:lnTo>
                  <a:lnTo>
                    <a:pt x="637" y="348"/>
                  </a:lnTo>
                  <a:lnTo>
                    <a:pt x="637" y="351"/>
                  </a:lnTo>
                  <a:lnTo>
                    <a:pt x="639" y="351"/>
                  </a:lnTo>
                  <a:lnTo>
                    <a:pt x="641" y="351"/>
                  </a:lnTo>
                  <a:lnTo>
                    <a:pt x="644" y="351"/>
                  </a:lnTo>
                  <a:lnTo>
                    <a:pt x="644" y="348"/>
                  </a:lnTo>
                  <a:lnTo>
                    <a:pt x="644" y="346"/>
                  </a:lnTo>
                  <a:lnTo>
                    <a:pt x="646" y="346"/>
                  </a:lnTo>
                  <a:lnTo>
                    <a:pt x="646" y="346"/>
                  </a:lnTo>
                  <a:lnTo>
                    <a:pt x="649" y="344"/>
                  </a:lnTo>
                  <a:lnTo>
                    <a:pt x="646" y="341"/>
                  </a:lnTo>
                  <a:lnTo>
                    <a:pt x="646" y="341"/>
                  </a:lnTo>
                  <a:lnTo>
                    <a:pt x="646" y="339"/>
                  </a:lnTo>
                  <a:lnTo>
                    <a:pt x="649" y="341"/>
                  </a:lnTo>
                  <a:lnTo>
                    <a:pt x="651" y="341"/>
                  </a:lnTo>
                  <a:lnTo>
                    <a:pt x="653" y="339"/>
                  </a:lnTo>
                  <a:lnTo>
                    <a:pt x="651" y="337"/>
                  </a:lnTo>
                  <a:lnTo>
                    <a:pt x="651" y="334"/>
                  </a:lnTo>
                  <a:lnTo>
                    <a:pt x="651" y="330"/>
                  </a:lnTo>
                  <a:lnTo>
                    <a:pt x="649" y="330"/>
                  </a:lnTo>
                  <a:lnTo>
                    <a:pt x="644" y="325"/>
                  </a:lnTo>
                  <a:lnTo>
                    <a:pt x="644" y="322"/>
                  </a:lnTo>
                  <a:lnTo>
                    <a:pt x="641" y="320"/>
                  </a:lnTo>
                  <a:lnTo>
                    <a:pt x="639" y="318"/>
                  </a:lnTo>
                  <a:lnTo>
                    <a:pt x="639" y="315"/>
                  </a:lnTo>
                  <a:lnTo>
                    <a:pt x="639" y="313"/>
                  </a:lnTo>
                  <a:lnTo>
                    <a:pt x="639" y="313"/>
                  </a:lnTo>
                  <a:lnTo>
                    <a:pt x="641" y="313"/>
                  </a:lnTo>
                  <a:lnTo>
                    <a:pt x="639" y="311"/>
                  </a:lnTo>
                  <a:lnTo>
                    <a:pt x="639" y="311"/>
                  </a:lnTo>
                  <a:lnTo>
                    <a:pt x="639" y="311"/>
                  </a:lnTo>
                  <a:lnTo>
                    <a:pt x="639" y="311"/>
                  </a:lnTo>
                  <a:lnTo>
                    <a:pt x="639" y="306"/>
                  </a:lnTo>
                  <a:lnTo>
                    <a:pt x="639" y="301"/>
                  </a:lnTo>
                  <a:lnTo>
                    <a:pt x="639" y="299"/>
                  </a:lnTo>
                  <a:lnTo>
                    <a:pt x="639" y="299"/>
                  </a:lnTo>
                  <a:lnTo>
                    <a:pt x="637" y="296"/>
                  </a:lnTo>
                  <a:lnTo>
                    <a:pt x="630" y="292"/>
                  </a:lnTo>
                  <a:lnTo>
                    <a:pt x="632" y="292"/>
                  </a:lnTo>
                  <a:lnTo>
                    <a:pt x="632" y="292"/>
                  </a:lnTo>
                  <a:lnTo>
                    <a:pt x="632" y="289"/>
                  </a:lnTo>
                  <a:lnTo>
                    <a:pt x="634" y="289"/>
                  </a:lnTo>
                  <a:lnTo>
                    <a:pt x="634" y="287"/>
                  </a:lnTo>
                  <a:lnTo>
                    <a:pt x="637" y="287"/>
                  </a:lnTo>
                  <a:lnTo>
                    <a:pt x="637" y="287"/>
                  </a:lnTo>
                  <a:lnTo>
                    <a:pt x="639" y="285"/>
                  </a:lnTo>
                  <a:lnTo>
                    <a:pt x="639" y="285"/>
                  </a:lnTo>
                  <a:lnTo>
                    <a:pt x="639" y="285"/>
                  </a:lnTo>
                  <a:lnTo>
                    <a:pt x="639" y="280"/>
                  </a:lnTo>
                  <a:lnTo>
                    <a:pt x="639" y="277"/>
                  </a:lnTo>
                  <a:lnTo>
                    <a:pt x="639" y="275"/>
                  </a:lnTo>
                  <a:lnTo>
                    <a:pt x="639" y="275"/>
                  </a:lnTo>
                  <a:lnTo>
                    <a:pt x="637" y="275"/>
                  </a:lnTo>
                  <a:lnTo>
                    <a:pt x="637" y="275"/>
                  </a:lnTo>
                  <a:lnTo>
                    <a:pt x="634" y="275"/>
                  </a:lnTo>
                  <a:lnTo>
                    <a:pt x="630" y="273"/>
                  </a:lnTo>
                  <a:lnTo>
                    <a:pt x="630" y="273"/>
                  </a:lnTo>
                  <a:lnTo>
                    <a:pt x="630" y="275"/>
                  </a:lnTo>
                  <a:lnTo>
                    <a:pt x="630" y="275"/>
                  </a:lnTo>
                  <a:lnTo>
                    <a:pt x="630" y="277"/>
                  </a:lnTo>
                  <a:lnTo>
                    <a:pt x="630" y="277"/>
                  </a:lnTo>
                  <a:lnTo>
                    <a:pt x="630" y="277"/>
                  </a:lnTo>
                  <a:lnTo>
                    <a:pt x="627" y="277"/>
                  </a:lnTo>
                  <a:lnTo>
                    <a:pt x="627" y="275"/>
                  </a:lnTo>
                  <a:lnTo>
                    <a:pt x="625" y="275"/>
                  </a:lnTo>
                  <a:lnTo>
                    <a:pt x="625" y="275"/>
                  </a:lnTo>
                  <a:lnTo>
                    <a:pt x="625" y="277"/>
                  </a:lnTo>
                  <a:lnTo>
                    <a:pt x="625" y="280"/>
                  </a:lnTo>
                  <a:lnTo>
                    <a:pt x="625" y="280"/>
                  </a:lnTo>
                  <a:lnTo>
                    <a:pt x="625" y="282"/>
                  </a:lnTo>
                  <a:lnTo>
                    <a:pt x="623" y="285"/>
                  </a:lnTo>
                  <a:lnTo>
                    <a:pt x="613" y="289"/>
                  </a:lnTo>
                  <a:lnTo>
                    <a:pt x="611" y="289"/>
                  </a:lnTo>
                  <a:lnTo>
                    <a:pt x="608" y="292"/>
                  </a:lnTo>
                  <a:lnTo>
                    <a:pt x="608" y="294"/>
                  </a:lnTo>
                  <a:lnTo>
                    <a:pt x="606" y="296"/>
                  </a:lnTo>
                  <a:lnTo>
                    <a:pt x="604" y="299"/>
                  </a:lnTo>
                  <a:lnTo>
                    <a:pt x="604" y="299"/>
                  </a:lnTo>
                  <a:lnTo>
                    <a:pt x="601" y="301"/>
                  </a:lnTo>
                  <a:lnTo>
                    <a:pt x="599" y="301"/>
                  </a:lnTo>
                  <a:lnTo>
                    <a:pt x="599" y="301"/>
                  </a:lnTo>
                  <a:lnTo>
                    <a:pt x="599" y="301"/>
                  </a:lnTo>
                  <a:lnTo>
                    <a:pt x="599" y="301"/>
                  </a:lnTo>
                  <a:lnTo>
                    <a:pt x="599" y="299"/>
                  </a:lnTo>
                  <a:lnTo>
                    <a:pt x="599" y="299"/>
                  </a:lnTo>
                  <a:lnTo>
                    <a:pt x="599" y="299"/>
                  </a:lnTo>
                  <a:lnTo>
                    <a:pt x="597" y="299"/>
                  </a:lnTo>
                  <a:lnTo>
                    <a:pt x="594" y="301"/>
                  </a:lnTo>
                  <a:lnTo>
                    <a:pt x="594" y="301"/>
                  </a:lnTo>
                  <a:lnTo>
                    <a:pt x="592" y="303"/>
                  </a:lnTo>
                  <a:lnTo>
                    <a:pt x="592" y="306"/>
                  </a:lnTo>
                  <a:lnTo>
                    <a:pt x="589" y="306"/>
                  </a:lnTo>
                  <a:lnTo>
                    <a:pt x="587" y="308"/>
                  </a:lnTo>
                  <a:lnTo>
                    <a:pt x="582" y="311"/>
                  </a:lnTo>
                  <a:lnTo>
                    <a:pt x="580" y="311"/>
                  </a:lnTo>
                  <a:lnTo>
                    <a:pt x="578" y="311"/>
                  </a:lnTo>
                  <a:lnTo>
                    <a:pt x="573" y="313"/>
                  </a:lnTo>
                  <a:lnTo>
                    <a:pt x="554" y="325"/>
                  </a:lnTo>
                  <a:lnTo>
                    <a:pt x="549" y="327"/>
                  </a:lnTo>
                  <a:lnTo>
                    <a:pt x="547" y="327"/>
                  </a:lnTo>
                  <a:lnTo>
                    <a:pt x="544" y="330"/>
                  </a:lnTo>
                  <a:lnTo>
                    <a:pt x="544" y="327"/>
                  </a:lnTo>
                  <a:lnTo>
                    <a:pt x="542" y="327"/>
                  </a:lnTo>
                  <a:lnTo>
                    <a:pt x="542" y="330"/>
                  </a:lnTo>
                  <a:lnTo>
                    <a:pt x="542" y="330"/>
                  </a:lnTo>
                  <a:lnTo>
                    <a:pt x="540" y="330"/>
                  </a:lnTo>
                  <a:lnTo>
                    <a:pt x="537" y="330"/>
                  </a:lnTo>
                  <a:lnTo>
                    <a:pt x="535" y="330"/>
                  </a:lnTo>
                  <a:lnTo>
                    <a:pt x="535" y="330"/>
                  </a:lnTo>
                  <a:lnTo>
                    <a:pt x="530" y="334"/>
                  </a:lnTo>
                  <a:lnTo>
                    <a:pt x="530" y="334"/>
                  </a:lnTo>
                  <a:lnTo>
                    <a:pt x="530" y="334"/>
                  </a:lnTo>
                  <a:lnTo>
                    <a:pt x="530" y="334"/>
                  </a:lnTo>
                  <a:lnTo>
                    <a:pt x="530" y="334"/>
                  </a:lnTo>
                  <a:lnTo>
                    <a:pt x="530" y="334"/>
                  </a:lnTo>
                  <a:lnTo>
                    <a:pt x="528" y="337"/>
                  </a:lnTo>
                  <a:lnTo>
                    <a:pt x="525" y="334"/>
                  </a:lnTo>
                  <a:lnTo>
                    <a:pt x="525" y="334"/>
                  </a:lnTo>
                  <a:lnTo>
                    <a:pt x="525" y="332"/>
                  </a:lnTo>
                  <a:lnTo>
                    <a:pt x="528" y="332"/>
                  </a:lnTo>
                  <a:lnTo>
                    <a:pt x="528" y="330"/>
                  </a:lnTo>
                  <a:lnTo>
                    <a:pt x="528" y="330"/>
                  </a:lnTo>
                  <a:lnTo>
                    <a:pt x="528" y="327"/>
                  </a:lnTo>
                  <a:lnTo>
                    <a:pt x="528" y="327"/>
                  </a:lnTo>
                  <a:lnTo>
                    <a:pt x="528" y="327"/>
                  </a:lnTo>
                  <a:lnTo>
                    <a:pt x="528" y="325"/>
                  </a:lnTo>
                  <a:lnTo>
                    <a:pt x="528" y="322"/>
                  </a:lnTo>
                  <a:lnTo>
                    <a:pt x="525" y="322"/>
                  </a:lnTo>
                  <a:lnTo>
                    <a:pt x="525" y="322"/>
                  </a:lnTo>
                  <a:lnTo>
                    <a:pt x="523" y="322"/>
                  </a:lnTo>
                  <a:lnTo>
                    <a:pt x="521" y="322"/>
                  </a:lnTo>
                  <a:lnTo>
                    <a:pt x="521" y="325"/>
                  </a:lnTo>
                  <a:lnTo>
                    <a:pt x="514" y="325"/>
                  </a:lnTo>
                  <a:lnTo>
                    <a:pt x="499" y="325"/>
                  </a:lnTo>
                  <a:lnTo>
                    <a:pt x="495" y="327"/>
                  </a:lnTo>
                  <a:lnTo>
                    <a:pt x="492" y="327"/>
                  </a:lnTo>
                  <a:lnTo>
                    <a:pt x="492" y="327"/>
                  </a:lnTo>
                  <a:lnTo>
                    <a:pt x="492" y="327"/>
                  </a:lnTo>
                  <a:lnTo>
                    <a:pt x="490" y="327"/>
                  </a:lnTo>
                  <a:lnTo>
                    <a:pt x="490" y="327"/>
                  </a:lnTo>
                  <a:lnTo>
                    <a:pt x="490" y="325"/>
                  </a:lnTo>
                  <a:lnTo>
                    <a:pt x="490" y="325"/>
                  </a:lnTo>
                  <a:lnTo>
                    <a:pt x="492" y="325"/>
                  </a:lnTo>
                  <a:lnTo>
                    <a:pt x="492" y="325"/>
                  </a:lnTo>
                  <a:lnTo>
                    <a:pt x="492" y="322"/>
                  </a:lnTo>
                  <a:lnTo>
                    <a:pt x="497" y="322"/>
                  </a:lnTo>
                  <a:lnTo>
                    <a:pt x="502" y="322"/>
                  </a:lnTo>
                  <a:lnTo>
                    <a:pt x="502" y="322"/>
                  </a:lnTo>
                  <a:lnTo>
                    <a:pt x="509" y="318"/>
                  </a:lnTo>
                  <a:lnTo>
                    <a:pt x="511" y="318"/>
                  </a:lnTo>
                  <a:lnTo>
                    <a:pt x="511" y="318"/>
                  </a:lnTo>
                  <a:lnTo>
                    <a:pt x="511" y="315"/>
                  </a:lnTo>
                  <a:lnTo>
                    <a:pt x="514" y="315"/>
                  </a:lnTo>
                  <a:lnTo>
                    <a:pt x="516" y="313"/>
                  </a:lnTo>
                  <a:lnTo>
                    <a:pt x="521" y="313"/>
                  </a:lnTo>
                  <a:lnTo>
                    <a:pt x="523" y="311"/>
                  </a:lnTo>
                  <a:lnTo>
                    <a:pt x="523" y="311"/>
                  </a:lnTo>
                  <a:lnTo>
                    <a:pt x="525" y="311"/>
                  </a:lnTo>
                  <a:lnTo>
                    <a:pt x="528" y="308"/>
                  </a:lnTo>
                  <a:lnTo>
                    <a:pt x="528" y="308"/>
                  </a:lnTo>
                  <a:lnTo>
                    <a:pt x="530" y="308"/>
                  </a:lnTo>
                  <a:lnTo>
                    <a:pt x="530" y="308"/>
                  </a:lnTo>
                  <a:lnTo>
                    <a:pt x="533" y="308"/>
                  </a:lnTo>
                  <a:lnTo>
                    <a:pt x="533" y="311"/>
                  </a:lnTo>
                  <a:lnTo>
                    <a:pt x="535" y="311"/>
                  </a:lnTo>
                  <a:lnTo>
                    <a:pt x="540" y="313"/>
                  </a:lnTo>
                  <a:lnTo>
                    <a:pt x="542" y="313"/>
                  </a:lnTo>
                  <a:lnTo>
                    <a:pt x="547" y="313"/>
                  </a:lnTo>
                  <a:lnTo>
                    <a:pt x="547" y="313"/>
                  </a:lnTo>
                  <a:lnTo>
                    <a:pt x="549" y="308"/>
                  </a:lnTo>
                  <a:lnTo>
                    <a:pt x="552" y="308"/>
                  </a:lnTo>
                  <a:lnTo>
                    <a:pt x="554" y="306"/>
                  </a:lnTo>
                  <a:lnTo>
                    <a:pt x="554" y="306"/>
                  </a:lnTo>
                  <a:lnTo>
                    <a:pt x="552" y="299"/>
                  </a:lnTo>
                  <a:lnTo>
                    <a:pt x="552" y="294"/>
                  </a:lnTo>
                  <a:lnTo>
                    <a:pt x="554" y="294"/>
                  </a:lnTo>
                  <a:lnTo>
                    <a:pt x="554" y="294"/>
                  </a:lnTo>
                  <a:lnTo>
                    <a:pt x="554" y="294"/>
                  </a:lnTo>
                  <a:lnTo>
                    <a:pt x="552" y="292"/>
                  </a:lnTo>
                  <a:lnTo>
                    <a:pt x="552" y="292"/>
                  </a:lnTo>
                  <a:lnTo>
                    <a:pt x="552" y="292"/>
                  </a:lnTo>
                  <a:lnTo>
                    <a:pt x="552" y="292"/>
                  </a:lnTo>
                  <a:lnTo>
                    <a:pt x="552" y="294"/>
                  </a:lnTo>
                  <a:lnTo>
                    <a:pt x="552" y="294"/>
                  </a:lnTo>
                  <a:lnTo>
                    <a:pt x="549" y="294"/>
                  </a:lnTo>
                  <a:lnTo>
                    <a:pt x="549" y="292"/>
                  </a:lnTo>
                  <a:lnTo>
                    <a:pt x="549" y="292"/>
                  </a:lnTo>
                  <a:lnTo>
                    <a:pt x="549" y="292"/>
                  </a:lnTo>
                  <a:lnTo>
                    <a:pt x="547" y="292"/>
                  </a:lnTo>
                  <a:lnTo>
                    <a:pt x="547" y="294"/>
                  </a:lnTo>
                  <a:lnTo>
                    <a:pt x="547" y="294"/>
                  </a:lnTo>
                  <a:lnTo>
                    <a:pt x="547" y="294"/>
                  </a:lnTo>
                  <a:lnTo>
                    <a:pt x="547" y="294"/>
                  </a:lnTo>
                  <a:lnTo>
                    <a:pt x="547" y="294"/>
                  </a:lnTo>
                  <a:lnTo>
                    <a:pt x="547" y="294"/>
                  </a:lnTo>
                  <a:lnTo>
                    <a:pt x="544" y="294"/>
                  </a:lnTo>
                  <a:lnTo>
                    <a:pt x="544" y="294"/>
                  </a:lnTo>
                  <a:lnTo>
                    <a:pt x="544" y="294"/>
                  </a:lnTo>
                  <a:lnTo>
                    <a:pt x="544" y="294"/>
                  </a:lnTo>
                  <a:lnTo>
                    <a:pt x="544" y="294"/>
                  </a:lnTo>
                  <a:lnTo>
                    <a:pt x="542" y="294"/>
                  </a:lnTo>
                  <a:lnTo>
                    <a:pt x="542" y="294"/>
                  </a:lnTo>
                  <a:lnTo>
                    <a:pt x="542" y="294"/>
                  </a:lnTo>
                  <a:lnTo>
                    <a:pt x="542" y="296"/>
                  </a:lnTo>
                  <a:lnTo>
                    <a:pt x="542" y="296"/>
                  </a:lnTo>
                  <a:lnTo>
                    <a:pt x="542" y="296"/>
                  </a:lnTo>
                  <a:lnTo>
                    <a:pt x="542" y="296"/>
                  </a:lnTo>
                  <a:lnTo>
                    <a:pt x="542" y="299"/>
                  </a:lnTo>
                  <a:lnTo>
                    <a:pt x="542" y="299"/>
                  </a:lnTo>
                  <a:lnTo>
                    <a:pt x="542" y="299"/>
                  </a:lnTo>
                  <a:lnTo>
                    <a:pt x="540" y="299"/>
                  </a:lnTo>
                  <a:lnTo>
                    <a:pt x="540" y="296"/>
                  </a:lnTo>
                  <a:lnTo>
                    <a:pt x="540" y="294"/>
                  </a:lnTo>
                  <a:lnTo>
                    <a:pt x="540" y="294"/>
                  </a:lnTo>
                  <a:lnTo>
                    <a:pt x="537" y="294"/>
                  </a:lnTo>
                  <a:lnTo>
                    <a:pt x="537" y="294"/>
                  </a:lnTo>
                  <a:lnTo>
                    <a:pt x="537" y="294"/>
                  </a:lnTo>
                  <a:lnTo>
                    <a:pt x="537" y="292"/>
                  </a:lnTo>
                  <a:lnTo>
                    <a:pt x="528" y="292"/>
                  </a:lnTo>
                  <a:lnTo>
                    <a:pt x="528" y="292"/>
                  </a:lnTo>
                  <a:lnTo>
                    <a:pt x="525" y="292"/>
                  </a:lnTo>
                  <a:lnTo>
                    <a:pt x="525" y="292"/>
                  </a:lnTo>
                  <a:lnTo>
                    <a:pt x="525" y="292"/>
                  </a:lnTo>
                  <a:lnTo>
                    <a:pt x="523" y="289"/>
                  </a:lnTo>
                  <a:lnTo>
                    <a:pt x="521" y="287"/>
                  </a:lnTo>
                  <a:lnTo>
                    <a:pt x="521" y="287"/>
                  </a:lnTo>
                  <a:lnTo>
                    <a:pt x="521" y="287"/>
                  </a:lnTo>
                  <a:lnTo>
                    <a:pt x="518" y="287"/>
                  </a:lnTo>
                  <a:lnTo>
                    <a:pt x="518" y="287"/>
                  </a:lnTo>
                  <a:lnTo>
                    <a:pt x="518" y="287"/>
                  </a:lnTo>
                  <a:lnTo>
                    <a:pt x="518" y="285"/>
                  </a:lnTo>
                  <a:lnTo>
                    <a:pt x="518" y="282"/>
                  </a:lnTo>
                  <a:lnTo>
                    <a:pt x="518" y="282"/>
                  </a:lnTo>
                  <a:lnTo>
                    <a:pt x="516" y="282"/>
                  </a:lnTo>
                  <a:lnTo>
                    <a:pt x="516" y="280"/>
                  </a:lnTo>
                  <a:lnTo>
                    <a:pt x="516" y="277"/>
                  </a:lnTo>
                  <a:lnTo>
                    <a:pt x="516" y="277"/>
                  </a:lnTo>
                  <a:lnTo>
                    <a:pt x="516" y="277"/>
                  </a:lnTo>
                  <a:lnTo>
                    <a:pt x="518" y="275"/>
                  </a:lnTo>
                  <a:lnTo>
                    <a:pt x="518" y="275"/>
                  </a:lnTo>
                  <a:lnTo>
                    <a:pt x="518" y="275"/>
                  </a:lnTo>
                  <a:lnTo>
                    <a:pt x="518" y="275"/>
                  </a:lnTo>
                  <a:lnTo>
                    <a:pt x="518" y="275"/>
                  </a:lnTo>
                  <a:lnTo>
                    <a:pt x="518" y="273"/>
                  </a:lnTo>
                  <a:lnTo>
                    <a:pt x="516" y="273"/>
                  </a:lnTo>
                  <a:lnTo>
                    <a:pt x="516" y="273"/>
                  </a:lnTo>
                  <a:lnTo>
                    <a:pt x="516" y="270"/>
                  </a:lnTo>
                  <a:lnTo>
                    <a:pt x="516" y="270"/>
                  </a:lnTo>
                  <a:lnTo>
                    <a:pt x="514" y="270"/>
                  </a:lnTo>
                  <a:lnTo>
                    <a:pt x="514" y="270"/>
                  </a:lnTo>
                  <a:lnTo>
                    <a:pt x="514" y="270"/>
                  </a:lnTo>
                  <a:lnTo>
                    <a:pt x="514" y="270"/>
                  </a:lnTo>
                  <a:lnTo>
                    <a:pt x="514" y="270"/>
                  </a:lnTo>
                  <a:lnTo>
                    <a:pt x="511" y="270"/>
                  </a:lnTo>
                  <a:lnTo>
                    <a:pt x="507" y="273"/>
                  </a:lnTo>
                  <a:lnTo>
                    <a:pt x="507" y="273"/>
                  </a:lnTo>
                  <a:lnTo>
                    <a:pt x="507" y="273"/>
                  </a:lnTo>
                  <a:lnTo>
                    <a:pt x="507" y="273"/>
                  </a:lnTo>
                  <a:lnTo>
                    <a:pt x="507" y="270"/>
                  </a:lnTo>
                  <a:lnTo>
                    <a:pt x="507" y="270"/>
                  </a:lnTo>
                  <a:lnTo>
                    <a:pt x="507" y="270"/>
                  </a:lnTo>
                  <a:lnTo>
                    <a:pt x="507" y="270"/>
                  </a:lnTo>
                  <a:lnTo>
                    <a:pt x="507" y="268"/>
                  </a:lnTo>
                  <a:lnTo>
                    <a:pt x="507" y="268"/>
                  </a:lnTo>
                  <a:lnTo>
                    <a:pt x="507" y="268"/>
                  </a:lnTo>
                  <a:lnTo>
                    <a:pt x="507" y="268"/>
                  </a:lnTo>
                  <a:lnTo>
                    <a:pt x="507" y="268"/>
                  </a:lnTo>
                  <a:lnTo>
                    <a:pt x="507" y="266"/>
                  </a:lnTo>
                  <a:lnTo>
                    <a:pt x="507" y="266"/>
                  </a:lnTo>
                  <a:lnTo>
                    <a:pt x="507" y="266"/>
                  </a:lnTo>
                  <a:lnTo>
                    <a:pt x="507" y="266"/>
                  </a:lnTo>
                  <a:lnTo>
                    <a:pt x="507" y="263"/>
                  </a:lnTo>
                  <a:lnTo>
                    <a:pt x="507" y="263"/>
                  </a:lnTo>
                  <a:lnTo>
                    <a:pt x="507" y="261"/>
                  </a:lnTo>
                  <a:lnTo>
                    <a:pt x="507" y="261"/>
                  </a:lnTo>
                  <a:lnTo>
                    <a:pt x="507" y="261"/>
                  </a:lnTo>
                  <a:lnTo>
                    <a:pt x="507" y="261"/>
                  </a:lnTo>
                  <a:lnTo>
                    <a:pt x="507" y="258"/>
                  </a:lnTo>
                  <a:lnTo>
                    <a:pt x="507" y="256"/>
                  </a:lnTo>
                  <a:lnTo>
                    <a:pt x="507" y="254"/>
                  </a:lnTo>
                  <a:lnTo>
                    <a:pt x="504" y="254"/>
                  </a:lnTo>
                  <a:lnTo>
                    <a:pt x="504" y="254"/>
                  </a:lnTo>
                  <a:lnTo>
                    <a:pt x="504" y="251"/>
                  </a:lnTo>
                  <a:lnTo>
                    <a:pt x="504" y="251"/>
                  </a:lnTo>
                  <a:lnTo>
                    <a:pt x="502" y="251"/>
                  </a:lnTo>
                  <a:lnTo>
                    <a:pt x="502" y="251"/>
                  </a:lnTo>
                  <a:lnTo>
                    <a:pt x="499" y="251"/>
                  </a:lnTo>
                  <a:lnTo>
                    <a:pt x="499" y="251"/>
                  </a:lnTo>
                  <a:lnTo>
                    <a:pt x="499" y="251"/>
                  </a:lnTo>
                  <a:lnTo>
                    <a:pt x="499" y="251"/>
                  </a:lnTo>
                  <a:lnTo>
                    <a:pt x="499" y="249"/>
                  </a:lnTo>
                  <a:lnTo>
                    <a:pt x="499" y="249"/>
                  </a:lnTo>
                  <a:lnTo>
                    <a:pt x="497" y="247"/>
                  </a:lnTo>
                  <a:lnTo>
                    <a:pt x="497" y="247"/>
                  </a:lnTo>
                  <a:lnTo>
                    <a:pt x="497" y="244"/>
                  </a:lnTo>
                  <a:lnTo>
                    <a:pt x="497" y="244"/>
                  </a:lnTo>
                  <a:lnTo>
                    <a:pt x="497" y="242"/>
                  </a:lnTo>
                  <a:lnTo>
                    <a:pt x="497" y="242"/>
                  </a:lnTo>
                  <a:lnTo>
                    <a:pt x="497" y="240"/>
                  </a:lnTo>
                  <a:lnTo>
                    <a:pt x="497" y="235"/>
                  </a:lnTo>
                  <a:lnTo>
                    <a:pt x="497" y="232"/>
                  </a:lnTo>
                  <a:lnTo>
                    <a:pt x="497" y="232"/>
                  </a:lnTo>
                  <a:lnTo>
                    <a:pt x="495" y="230"/>
                  </a:lnTo>
                  <a:lnTo>
                    <a:pt x="492" y="230"/>
                  </a:lnTo>
                  <a:lnTo>
                    <a:pt x="492" y="230"/>
                  </a:lnTo>
                  <a:lnTo>
                    <a:pt x="492" y="228"/>
                  </a:lnTo>
                  <a:lnTo>
                    <a:pt x="492" y="228"/>
                  </a:lnTo>
                  <a:lnTo>
                    <a:pt x="485" y="221"/>
                  </a:lnTo>
                  <a:lnTo>
                    <a:pt x="485" y="218"/>
                  </a:lnTo>
                  <a:lnTo>
                    <a:pt x="485" y="218"/>
                  </a:lnTo>
                  <a:lnTo>
                    <a:pt x="485" y="218"/>
                  </a:lnTo>
                  <a:lnTo>
                    <a:pt x="483" y="218"/>
                  </a:lnTo>
                  <a:lnTo>
                    <a:pt x="483" y="218"/>
                  </a:lnTo>
                  <a:lnTo>
                    <a:pt x="483" y="216"/>
                  </a:lnTo>
                  <a:lnTo>
                    <a:pt x="483" y="216"/>
                  </a:lnTo>
                  <a:lnTo>
                    <a:pt x="478" y="218"/>
                  </a:lnTo>
                  <a:lnTo>
                    <a:pt x="478" y="218"/>
                  </a:lnTo>
                  <a:lnTo>
                    <a:pt x="478" y="218"/>
                  </a:lnTo>
                  <a:lnTo>
                    <a:pt x="478" y="218"/>
                  </a:lnTo>
                  <a:lnTo>
                    <a:pt x="478" y="218"/>
                  </a:lnTo>
                  <a:lnTo>
                    <a:pt x="476" y="218"/>
                  </a:lnTo>
                  <a:lnTo>
                    <a:pt x="476" y="218"/>
                  </a:lnTo>
                  <a:lnTo>
                    <a:pt x="473" y="216"/>
                  </a:lnTo>
                  <a:lnTo>
                    <a:pt x="471" y="204"/>
                  </a:lnTo>
                  <a:lnTo>
                    <a:pt x="469" y="204"/>
                  </a:lnTo>
                  <a:lnTo>
                    <a:pt x="466" y="199"/>
                  </a:lnTo>
                  <a:lnTo>
                    <a:pt x="466" y="199"/>
                  </a:lnTo>
                  <a:lnTo>
                    <a:pt x="466" y="199"/>
                  </a:lnTo>
                  <a:lnTo>
                    <a:pt x="469" y="195"/>
                  </a:lnTo>
                  <a:lnTo>
                    <a:pt x="469" y="195"/>
                  </a:lnTo>
                  <a:lnTo>
                    <a:pt x="469" y="192"/>
                  </a:lnTo>
                  <a:lnTo>
                    <a:pt x="469" y="192"/>
                  </a:lnTo>
                  <a:lnTo>
                    <a:pt x="466" y="190"/>
                  </a:lnTo>
                  <a:lnTo>
                    <a:pt x="466" y="187"/>
                  </a:lnTo>
                  <a:lnTo>
                    <a:pt x="466" y="185"/>
                  </a:lnTo>
                  <a:lnTo>
                    <a:pt x="464" y="185"/>
                  </a:lnTo>
                  <a:lnTo>
                    <a:pt x="464" y="183"/>
                  </a:lnTo>
                  <a:lnTo>
                    <a:pt x="464" y="183"/>
                  </a:lnTo>
                  <a:lnTo>
                    <a:pt x="464" y="183"/>
                  </a:lnTo>
                  <a:lnTo>
                    <a:pt x="462" y="180"/>
                  </a:lnTo>
                  <a:lnTo>
                    <a:pt x="462" y="180"/>
                  </a:lnTo>
                  <a:lnTo>
                    <a:pt x="462" y="180"/>
                  </a:lnTo>
                  <a:lnTo>
                    <a:pt x="459" y="173"/>
                  </a:lnTo>
                  <a:lnTo>
                    <a:pt x="457" y="171"/>
                  </a:lnTo>
                  <a:lnTo>
                    <a:pt x="459" y="169"/>
                  </a:lnTo>
                  <a:lnTo>
                    <a:pt x="457" y="166"/>
                  </a:lnTo>
                  <a:lnTo>
                    <a:pt x="457" y="164"/>
                  </a:lnTo>
                  <a:lnTo>
                    <a:pt x="457" y="164"/>
                  </a:lnTo>
                  <a:lnTo>
                    <a:pt x="457" y="161"/>
                  </a:lnTo>
                  <a:lnTo>
                    <a:pt x="457" y="161"/>
                  </a:lnTo>
                  <a:lnTo>
                    <a:pt x="457" y="161"/>
                  </a:lnTo>
                  <a:lnTo>
                    <a:pt x="457" y="159"/>
                  </a:lnTo>
                  <a:lnTo>
                    <a:pt x="457" y="159"/>
                  </a:lnTo>
                  <a:lnTo>
                    <a:pt x="457" y="157"/>
                  </a:lnTo>
                  <a:lnTo>
                    <a:pt x="459" y="154"/>
                  </a:lnTo>
                  <a:lnTo>
                    <a:pt x="459" y="150"/>
                  </a:lnTo>
                  <a:lnTo>
                    <a:pt x="459" y="150"/>
                  </a:lnTo>
                  <a:lnTo>
                    <a:pt x="459" y="147"/>
                  </a:lnTo>
                  <a:lnTo>
                    <a:pt x="459" y="145"/>
                  </a:lnTo>
                  <a:lnTo>
                    <a:pt x="459" y="145"/>
                  </a:lnTo>
                  <a:lnTo>
                    <a:pt x="459" y="145"/>
                  </a:lnTo>
                  <a:lnTo>
                    <a:pt x="459" y="145"/>
                  </a:lnTo>
                  <a:lnTo>
                    <a:pt x="457" y="145"/>
                  </a:lnTo>
                  <a:lnTo>
                    <a:pt x="450" y="142"/>
                  </a:lnTo>
                  <a:lnTo>
                    <a:pt x="447" y="142"/>
                  </a:lnTo>
                  <a:lnTo>
                    <a:pt x="445" y="142"/>
                  </a:lnTo>
                  <a:lnTo>
                    <a:pt x="445" y="140"/>
                  </a:lnTo>
                  <a:lnTo>
                    <a:pt x="443" y="140"/>
                  </a:lnTo>
                  <a:lnTo>
                    <a:pt x="443" y="138"/>
                  </a:lnTo>
                  <a:lnTo>
                    <a:pt x="443" y="135"/>
                  </a:lnTo>
                  <a:lnTo>
                    <a:pt x="440" y="135"/>
                  </a:lnTo>
                  <a:lnTo>
                    <a:pt x="440" y="133"/>
                  </a:lnTo>
                  <a:lnTo>
                    <a:pt x="440" y="133"/>
                  </a:lnTo>
                  <a:lnTo>
                    <a:pt x="438" y="131"/>
                  </a:lnTo>
                  <a:lnTo>
                    <a:pt x="436" y="131"/>
                  </a:lnTo>
                  <a:lnTo>
                    <a:pt x="436" y="131"/>
                  </a:lnTo>
                  <a:lnTo>
                    <a:pt x="436" y="128"/>
                  </a:lnTo>
                  <a:lnTo>
                    <a:pt x="436" y="128"/>
                  </a:lnTo>
                  <a:lnTo>
                    <a:pt x="436" y="126"/>
                  </a:lnTo>
                  <a:lnTo>
                    <a:pt x="436" y="126"/>
                  </a:lnTo>
                  <a:lnTo>
                    <a:pt x="433" y="124"/>
                  </a:lnTo>
                  <a:lnTo>
                    <a:pt x="433" y="124"/>
                  </a:lnTo>
                  <a:lnTo>
                    <a:pt x="433" y="124"/>
                  </a:lnTo>
                  <a:lnTo>
                    <a:pt x="433" y="121"/>
                  </a:lnTo>
                  <a:lnTo>
                    <a:pt x="436" y="121"/>
                  </a:lnTo>
                  <a:lnTo>
                    <a:pt x="433" y="121"/>
                  </a:lnTo>
                  <a:lnTo>
                    <a:pt x="433" y="116"/>
                  </a:lnTo>
                  <a:lnTo>
                    <a:pt x="431" y="116"/>
                  </a:lnTo>
                  <a:lnTo>
                    <a:pt x="431" y="114"/>
                  </a:lnTo>
                  <a:lnTo>
                    <a:pt x="431" y="114"/>
                  </a:lnTo>
                  <a:lnTo>
                    <a:pt x="431" y="114"/>
                  </a:lnTo>
                  <a:lnTo>
                    <a:pt x="431" y="112"/>
                  </a:lnTo>
                  <a:lnTo>
                    <a:pt x="431" y="112"/>
                  </a:lnTo>
                  <a:lnTo>
                    <a:pt x="433" y="112"/>
                  </a:lnTo>
                  <a:lnTo>
                    <a:pt x="433" y="112"/>
                  </a:lnTo>
                  <a:lnTo>
                    <a:pt x="433" y="112"/>
                  </a:lnTo>
                  <a:lnTo>
                    <a:pt x="436" y="112"/>
                  </a:lnTo>
                  <a:lnTo>
                    <a:pt x="436" y="112"/>
                  </a:lnTo>
                  <a:lnTo>
                    <a:pt x="436" y="112"/>
                  </a:lnTo>
                  <a:lnTo>
                    <a:pt x="436" y="109"/>
                  </a:lnTo>
                  <a:lnTo>
                    <a:pt x="436" y="109"/>
                  </a:lnTo>
                  <a:lnTo>
                    <a:pt x="436" y="109"/>
                  </a:lnTo>
                  <a:lnTo>
                    <a:pt x="436" y="107"/>
                  </a:lnTo>
                  <a:lnTo>
                    <a:pt x="436" y="107"/>
                  </a:lnTo>
                  <a:lnTo>
                    <a:pt x="436" y="107"/>
                  </a:lnTo>
                  <a:lnTo>
                    <a:pt x="436" y="107"/>
                  </a:lnTo>
                  <a:lnTo>
                    <a:pt x="436" y="105"/>
                  </a:lnTo>
                  <a:lnTo>
                    <a:pt x="433" y="105"/>
                  </a:lnTo>
                  <a:lnTo>
                    <a:pt x="433" y="105"/>
                  </a:lnTo>
                  <a:lnTo>
                    <a:pt x="433" y="105"/>
                  </a:lnTo>
                  <a:lnTo>
                    <a:pt x="433" y="105"/>
                  </a:lnTo>
                  <a:lnTo>
                    <a:pt x="431" y="105"/>
                  </a:lnTo>
                  <a:lnTo>
                    <a:pt x="431" y="105"/>
                  </a:lnTo>
                  <a:lnTo>
                    <a:pt x="426" y="107"/>
                  </a:lnTo>
                  <a:lnTo>
                    <a:pt x="426" y="107"/>
                  </a:lnTo>
                  <a:lnTo>
                    <a:pt x="426" y="107"/>
                  </a:lnTo>
                  <a:lnTo>
                    <a:pt x="426" y="107"/>
                  </a:lnTo>
                  <a:lnTo>
                    <a:pt x="426" y="105"/>
                  </a:lnTo>
                  <a:lnTo>
                    <a:pt x="426" y="105"/>
                  </a:lnTo>
                  <a:lnTo>
                    <a:pt x="426" y="105"/>
                  </a:lnTo>
                  <a:lnTo>
                    <a:pt x="426" y="105"/>
                  </a:lnTo>
                  <a:lnTo>
                    <a:pt x="426" y="105"/>
                  </a:lnTo>
                  <a:lnTo>
                    <a:pt x="426" y="102"/>
                  </a:lnTo>
                  <a:lnTo>
                    <a:pt x="426" y="102"/>
                  </a:lnTo>
                  <a:lnTo>
                    <a:pt x="426" y="102"/>
                  </a:lnTo>
                  <a:lnTo>
                    <a:pt x="424" y="100"/>
                  </a:lnTo>
                  <a:lnTo>
                    <a:pt x="424" y="100"/>
                  </a:lnTo>
                  <a:lnTo>
                    <a:pt x="424" y="100"/>
                  </a:lnTo>
                  <a:lnTo>
                    <a:pt x="424" y="100"/>
                  </a:lnTo>
                  <a:lnTo>
                    <a:pt x="424" y="100"/>
                  </a:lnTo>
                  <a:lnTo>
                    <a:pt x="424" y="100"/>
                  </a:lnTo>
                  <a:lnTo>
                    <a:pt x="426" y="98"/>
                  </a:lnTo>
                  <a:lnTo>
                    <a:pt x="426" y="98"/>
                  </a:lnTo>
                  <a:lnTo>
                    <a:pt x="426" y="98"/>
                  </a:lnTo>
                  <a:lnTo>
                    <a:pt x="426" y="98"/>
                  </a:lnTo>
                  <a:lnTo>
                    <a:pt x="426" y="98"/>
                  </a:lnTo>
                  <a:lnTo>
                    <a:pt x="424" y="98"/>
                  </a:lnTo>
                  <a:lnTo>
                    <a:pt x="424" y="98"/>
                  </a:lnTo>
                  <a:lnTo>
                    <a:pt x="424" y="98"/>
                  </a:lnTo>
                  <a:lnTo>
                    <a:pt x="424" y="98"/>
                  </a:lnTo>
                  <a:lnTo>
                    <a:pt x="421" y="95"/>
                  </a:lnTo>
                  <a:lnTo>
                    <a:pt x="421" y="95"/>
                  </a:lnTo>
                  <a:lnTo>
                    <a:pt x="421" y="95"/>
                  </a:lnTo>
                  <a:lnTo>
                    <a:pt x="421" y="95"/>
                  </a:lnTo>
                  <a:lnTo>
                    <a:pt x="419" y="95"/>
                  </a:lnTo>
                  <a:lnTo>
                    <a:pt x="419" y="95"/>
                  </a:lnTo>
                  <a:lnTo>
                    <a:pt x="419" y="98"/>
                  </a:lnTo>
                  <a:lnTo>
                    <a:pt x="419" y="98"/>
                  </a:lnTo>
                  <a:lnTo>
                    <a:pt x="417" y="98"/>
                  </a:lnTo>
                  <a:lnTo>
                    <a:pt x="417" y="98"/>
                  </a:lnTo>
                  <a:lnTo>
                    <a:pt x="417" y="98"/>
                  </a:lnTo>
                  <a:lnTo>
                    <a:pt x="417" y="95"/>
                  </a:lnTo>
                  <a:lnTo>
                    <a:pt x="417" y="95"/>
                  </a:lnTo>
                  <a:lnTo>
                    <a:pt x="417" y="95"/>
                  </a:lnTo>
                  <a:lnTo>
                    <a:pt x="417" y="95"/>
                  </a:lnTo>
                  <a:lnTo>
                    <a:pt x="417" y="93"/>
                  </a:lnTo>
                  <a:lnTo>
                    <a:pt x="417" y="93"/>
                  </a:lnTo>
                  <a:lnTo>
                    <a:pt x="417" y="93"/>
                  </a:lnTo>
                  <a:lnTo>
                    <a:pt x="417" y="93"/>
                  </a:lnTo>
                  <a:lnTo>
                    <a:pt x="417" y="93"/>
                  </a:lnTo>
                  <a:lnTo>
                    <a:pt x="417" y="93"/>
                  </a:lnTo>
                  <a:lnTo>
                    <a:pt x="414" y="93"/>
                  </a:lnTo>
                  <a:lnTo>
                    <a:pt x="414" y="93"/>
                  </a:lnTo>
                  <a:lnTo>
                    <a:pt x="414" y="93"/>
                  </a:lnTo>
                  <a:lnTo>
                    <a:pt x="414" y="93"/>
                  </a:lnTo>
                  <a:lnTo>
                    <a:pt x="414" y="93"/>
                  </a:lnTo>
                  <a:lnTo>
                    <a:pt x="414" y="93"/>
                  </a:lnTo>
                  <a:lnTo>
                    <a:pt x="414" y="93"/>
                  </a:lnTo>
                  <a:lnTo>
                    <a:pt x="412" y="93"/>
                  </a:lnTo>
                  <a:lnTo>
                    <a:pt x="412" y="93"/>
                  </a:lnTo>
                  <a:lnTo>
                    <a:pt x="412" y="93"/>
                  </a:lnTo>
                  <a:lnTo>
                    <a:pt x="412" y="93"/>
                  </a:lnTo>
                  <a:lnTo>
                    <a:pt x="412" y="93"/>
                  </a:lnTo>
                  <a:lnTo>
                    <a:pt x="412" y="90"/>
                  </a:lnTo>
                  <a:lnTo>
                    <a:pt x="412" y="90"/>
                  </a:lnTo>
                  <a:lnTo>
                    <a:pt x="412" y="90"/>
                  </a:lnTo>
                  <a:lnTo>
                    <a:pt x="412" y="90"/>
                  </a:lnTo>
                  <a:lnTo>
                    <a:pt x="409" y="90"/>
                  </a:lnTo>
                  <a:lnTo>
                    <a:pt x="409" y="90"/>
                  </a:lnTo>
                  <a:lnTo>
                    <a:pt x="409" y="93"/>
                  </a:lnTo>
                  <a:lnTo>
                    <a:pt x="409" y="93"/>
                  </a:lnTo>
                  <a:lnTo>
                    <a:pt x="409" y="93"/>
                  </a:lnTo>
                  <a:lnTo>
                    <a:pt x="409" y="93"/>
                  </a:lnTo>
                  <a:lnTo>
                    <a:pt x="409" y="93"/>
                  </a:lnTo>
                  <a:lnTo>
                    <a:pt x="409" y="95"/>
                  </a:lnTo>
                  <a:lnTo>
                    <a:pt x="409" y="95"/>
                  </a:lnTo>
                  <a:lnTo>
                    <a:pt x="409" y="95"/>
                  </a:lnTo>
                  <a:lnTo>
                    <a:pt x="407" y="95"/>
                  </a:lnTo>
                  <a:lnTo>
                    <a:pt x="407" y="95"/>
                  </a:lnTo>
                  <a:lnTo>
                    <a:pt x="407" y="93"/>
                  </a:lnTo>
                  <a:lnTo>
                    <a:pt x="405" y="93"/>
                  </a:lnTo>
                  <a:lnTo>
                    <a:pt x="405" y="93"/>
                  </a:lnTo>
                  <a:lnTo>
                    <a:pt x="405" y="93"/>
                  </a:lnTo>
                  <a:lnTo>
                    <a:pt x="402" y="93"/>
                  </a:lnTo>
                  <a:lnTo>
                    <a:pt x="402" y="93"/>
                  </a:lnTo>
                  <a:lnTo>
                    <a:pt x="402" y="93"/>
                  </a:lnTo>
                  <a:lnTo>
                    <a:pt x="402" y="93"/>
                  </a:lnTo>
                  <a:lnTo>
                    <a:pt x="402" y="95"/>
                  </a:lnTo>
                  <a:lnTo>
                    <a:pt x="405" y="95"/>
                  </a:lnTo>
                  <a:lnTo>
                    <a:pt x="402" y="95"/>
                  </a:lnTo>
                  <a:lnTo>
                    <a:pt x="402" y="95"/>
                  </a:lnTo>
                  <a:lnTo>
                    <a:pt x="402" y="95"/>
                  </a:lnTo>
                  <a:lnTo>
                    <a:pt x="402" y="95"/>
                  </a:lnTo>
                  <a:lnTo>
                    <a:pt x="400" y="95"/>
                  </a:lnTo>
                  <a:lnTo>
                    <a:pt x="400" y="95"/>
                  </a:lnTo>
                  <a:lnTo>
                    <a:pt x="400" y="95"/>
                  </a:lnTo>
                  <a:lnTo>
                    <a:pt x="400" y="95"/>
                  </a:lnTo>
                  <a:lnTo>
                    <a:pt x="400" y="93"/>
                  </a:lnTo>
                  <a:lnTo>
                    <a:pt x="400" y="93"/>
                  </a:lnTo>
                  <a:lnTo>
                    <a:pt x="400" y="93"/>
                  </a:lnTo>
                  <a:lnTo>
                    <a:pt x="398" y="93"/>
                  </a:lnTo>
                  <a:lnTo>
                    <a:pt x="398" y="93"/>
                  </a:lnTo>
                  <a:lnTo>
                    <a:pt x="398" y="93"/>
                  </a:lnTo>
                  <a:lnTo>
                    <a:pt x="398" y="93"/>
                  </a:lnTo>
                  <a:lnTo>
                    <a:pt x="398" y="93"/>
                  </a:lnTo>
                  <a:lnTo>
                    <a:pt x="398" y="90"/>
                  </a:lnTo>
                  <a:lnTo>
                    <a:pt x="395" y="90"/>
                  </a:lnTo>
                  <a:lnTo>
                    <a:pt x="395" y="90"/>
                  </a:lnTo>
                  <a:lnTo>
                    <a:pt x="395" y="90"/>
                  </a:lnTo>
                  <a:lnTo>
                    <a:pt x="395" y="90"/>
                  </a:lnTo>
                  <a:lnTo>
                    <a:pt x="395" y="88"/>
                  </a:lnTo>
                  <a:lnTo>
                    <a:pt x="395" y="88"/>
                  </a:lnTo>
                  <a:lnTo>
                    <a:pt x="395" y="88"/>
                  </a:lnTo>
                  <a:lnTo>
                    <a:pt x="395" y="88"/>
                  </a:lnTo>
                  <a:lnTo>
                    <a:pt x="395" y="88"/>
                  </a:lnTo>
                  <a:lnTo>
                    <a:pt x="393" y="88"/>
                  </a:lnTo>
                  <a:lnTo>
                    <a:pt x="393" y="88"/>
                  </a:lnTo>
                  <a:lnTo>
                    <a:pt x="393" y="86"/>
                  </a:lnTo>
                  <a:lnTo>
                    <a:pt x="393" y="86"/>
                  </a:lnTo>
                  <a:lnTo>
                    <a:pt x="391" y="86"/>
                  </a:lnTo>
                  <a:lnTo>
                    <a:pt x="391" y="86"/>
                  </a:lnTo>
                  <a:lnTo>
                    <a:pt x="391" y="86"/>
                  </a:lnTo>
                  <a:lnTo>
                    <a:pt x="391" y="83"/>
                  </a:lnTo>
                  <a:lnTo>
                    <a:pt x="391" y="83"/>
                  </a:lnTo>
                  <a:lnTo>
                    <a:pt x="388" y="83"/>
                  </a:lnTo>
                  <a:lnTo>
                    <a:pt x="388" y="83"/>
                  </a:lnTo>
                  <a:lnTo>
                    <a:pt x="388" y="86"/>
                  </a:lnTo>
                  <a:lnTo>
                    <a:pt x="388" y="86"/>
                  </a:lnTo>
                  <a:lnTo>
                    <a:pt x="388" y="86"/>
                  </a:lnTo>
                  <a:lnTo>
                    <a:pt x="386" y="86"/>
                  </a:lnTo>
                  <a:lnTo>
                    <a:pt x="386" y="86"/>
                  </a:lnTo>
                  <a:lnTo>
                    <a:pt x="383" y="86"/>
                  </a:lnTo>
                  <a:lnTo>
                    <a:pt x="383" y="86"/>
                  </a:lnTo>
                  <a:lnTo>
                    <a:pt x="383" y="86"/>
                  </a:lnTo>
                  <a:lnTo>
                    <a:pt x="383" y="86"/>
                  </a:lnTo>
                  <a:lnTo>
                    <a:pt x="383" y="83"/>
                  </a:lnTo>
                  <a:lnTo>
                    <a:pt x="383" y="83"/>
                  </a:lnTo>
                  <a:lnTo>
                    <a:pt x="383" y="83"/>
                  </a:lnTo>
                  <a:lnTo>
                    <a:pt x="383" y="83"/>
                  </a:lnTo>
                  <a:lnTo>
                    <a:pt x="383" y="83"/>
                  </a:lnTo>
                  <a:lnTo>
                    <a:pt x="383" y="81"/>
                  </a:lnTo>
                  <a:lnTo>
                    <a:pt x="381" y="81"/>
                  </a:lnTo>
                  <a:lnTo>
                    <a:pt x="381" y="81"/>
                  </a:lnTo>
                  <a:lnTo>
                    <a:pt x="381" y="79"/>
                  </a:lnTo>
                  <a:lnTo>
                    <a:pt x="381" y="79"/>
                  </a:lnTo>
                  <a:lnTo>
                    <a:pt x="381" y="79"/>
                  </a:lnTo>
                  <a:lnTo>
                    <a:pt x="381" y="79"/>
                  </a:lnTo>
                  <a:lnTo>
                    <a:pt x="381" y="79"/>
                  </a:lnTo>
                  <a:lnTo>
                    <a:pt x="381" y="79"/>
                  </a:lnTo>
                  <a:lnTo>
                    <a:pt x="381" y="79"/>
                  </a:lnTo>
                  <a:lnTo>
                    <a:pt x="381" y="79"/>
                  </a:lnTo>
                  <a:lnTo>
                    <a:pt x="381" y="79"/>
                  </a:lnTo>
                  <a:lnTo>
                    <a:pt x="379" y="79"/>
                  </a:lnTo>
                  <a:lnTo>
                    <a:pt x="379" y="76"/>
                  </a:lnTo>
                  <a:lnTo>
                    <a:pt x="379" y="76"/>
                  </a:lnTo>
                  <a:lnTo>
                    <a:pt x="379" y="76"/>
                  </a:lnTo>
                  <a:lnTo>
                    <a:pt x="379" y="76"/>
                  </a:lnTo>
                  <a:lnTo>
                    <a:pt x="379" y="74"/>
                  </a:lnTo>
                  <a:lnTo>
                    <a:pt x="376" y="74"/>
                  </a:lnTo>
                  <a:lnTo>
                    <a:pt x="376" y="74"/>
                  </a:lnTo>
                  <a:lnTo>
                    <a:pt x="376" y="74"/>
                  </a:lnTo>
                  <a:lnTo>
                    <a:pt x="374" y="74"/>
                  </a:lnTo>
                  <a:lnTo>
                    <a:pt x="374" y="74"/>
                  </a:lnTo>
                  <a:lnTo>
                    <a:pt x="374" y="74"/>
                  </a:lnTo>
                  <a:lnTo>
                    <a:pt x="374" y="74"/>
                  </a:lnTo>
                  <a:lnTo>
                    <a:pt x="372" y="71"/>
                  </a:lnTo>
                  <a:lnTo>
                    <a:pt x="372" y="71"/>
                  </a:lnTo>
                  <a:lnTo>
                    <a:pt x="372" y="71"/>
                  </a:lnTo>
                  <a:lnTo>
                    <a:pt x="369" y="71"/>
                  </a:lnTo>
                  <a:lnTo>
                    <a:pt x="369" y="71"/>
                  </a:lnTo>
                  <a:lnTo>
                    <a:pt x="369" y="71"/>
                  </a:lnTo>
                  <a:lnTo>
                    <a:pt x="369" y="71"/>
                  </a:lnTo>
                  <a:lnTo>
                    <a:pt x="369" y="69"/>
                  </a:lnTo>
                  <a:lnTo>
                    <a:pt x="369" y="69"/>
                  </a:lnTo>
                  <a:lnTo>
                    <a:pt x="367" y="69"/>
                  </a:lnTo>
                  <a:lnTo>
                    <a:pt x="367" y="69"/>
                  </a:lnTo>
                  <a:lnTo>
                    <a:pt x="367" y="69"/>
                  </a:lnTo>
                  <a:lnTo>
                    <a:pt x="367" y="69"/>
                  </a:lnTo>
                  <a:lnTo>
                    <a:pt x="365" y="69"/>
                  </a:lnTo>
                  <a:lnTo>
                    <a:pt x="365" y="67"/>
                  </a:lnTo>
                  <a:lnTo>
                    <a:pt x="365" y="67"/>
                  </a:lnTo>
                  <a:lnTo>
                    <a:pt x="365" y="67"/>
                  </a:lnTo>
                  <a:lnTo>
                    <a:pt x="362" y="67"/>
                  </a:lnTo>
                  <a:lnTo>
                    <a:pt x="362" y="67"/>
                  </a:lnTo>
                  <a:lnTo>
                    <a:pt x="362" y="67"/>
                  </a:lnTo>
                  <a:lnTo>
                    <a:pt x="362" y="67"/>
                  </a:lnTo>
                  <a:lnTo>
                    <a:pt x="362" y="67"/>
                  </a:lnTo>
                  <a:lnTo>
                    <a:pt x="360" y="67"/>
                  </a:lnTo>
                  <a:lnTo>
                    <a:pt x="360" y="67"/>
                  </a:lnTo>
                  <a:lnTo>
                    <a:pt x="360" y="67"/>
                  </a:lnTo>
                  <a:lnTo>
                    <a:pt x="360" y="67"/>
                  </a:lnTo>
                  <a:lnTo>
                    <a:pt x="360" y="67"/>
                  </a:lnTo>
                  <a:lnTo>
                    <a:pt x="357" y="67"/>
                  </a:lnTo>
                  <a:lnTo>
                    <a:pt x="357" y="67"/>
                  </a:lnTo>
                  <a:lnTo>
                    <a:pt x="357" y="67"/>
                  </a:lnTo>
                  <a:lnTo>
                    <a:pt x="355" y="67"/>
                  </a:lnTo>
                  <a:lnTo>
                    <a:pt x="355" y="67"/>
                  </a:lnTo>
                  <a:lnTo>
                    <a:pt x="355" y="67"/>
                  </a:lnTo>
                  <a:lnTo>
                    <a:pt x="355" y="67"/>
                  </a:lnTo>
                  <a:lnTo>
                    <a:pt x="355" y="67"/>
                  </a:lnTo>
                  <a:lnTo>
                    <a:pt x="355" y="67"/>
                  </a:lnTo>
                  <a:lnTo>
                    <a:pt x="353" y="67"/>
                  </a:lnTo>
                  <a:lnTo>
                    <a:pt x="353" y="67"/>
                  </a:lnTo>
                  <a:lnTo>
                    <a:pt x="350" y="67"/>
                  </a:lnTo>
                  <a:lnTo>
                    <a:pt x="350" y="67"/>
                  </a:lnTo>
                  <a:lnTo>
                    <a:pt x="350" y="67"/>
                  </a:lnTo>
                  <a:lnTo>
                    <a:pt x="350" y="67"/>
                  </a:lnTo>
                  <a:lnTo>
                    <a:pt x="350" y="67"/>
                  </a:lnTo>
                  <a:lnTo>
                    <a:pt x="350" y="67"/>
                  </a:lnTo>
                  <a:lnTo>
                    <a:pt x="348" y="67"/>
                  </a:lnTo>
                  <a:lnTo>
                    <a:pt x="346" y="64"/>
                  </a:lnTo>
                  <a:lnTo>
                    <a:pt x="346" y="64"/>
                  </a:lnTo>
                  <a:lnTo>
                    <a:pt x="346" y="64"/>
                  </a:lnTo>
                  <a:lnTo>
                    <a:pt x="343" y="64"/>
                  </a:lnTo>
                  <a:lnTo>
                    <a:pt x="343" y="64"/>
                  </a:lnTo>
                  <a:lnTo>
                    <a:pt x="343" y="64"/>
                  </a:lnTo>
                  <a:lnTo>
                    <a:pt x="341" y="64"/>
                  </a:lnTo>
                  <a:lnTo>
                    <a:pt x="338" y="64"/>
                  </a:lnTo>
                  <a:lnTo>
                    <a:pt x="338" y="64"/>
                  </a:lnTo>
                  <a:lnTo>
                    <a:pt x="338" y="64"/>
                  </a:lnTo>
                  <a:lnTo>
                    <a:pt x="336" y="67"/>
                  </a:lnTo>
                  <a:lnTo>
                    <a:pt x="336" y="67"/>
                  </a:lnTo>
                  <a:lnTo>
                    <a:pt x="336" y="64"/>
                  </a:lnTo>
                  <a:lnTo>
                    <a:pt x="334" y="64"/>
                  </a:lnTo>
                  <a:lnTo>
                    <a:pt x="334" y="64"/>
                  </a:lnTo>
                  <a:lnTo>
                    <a:pt x="334" y="64"/>
                  </a:lnTo>
                  <a:lnTo>
                    <a:pt x="334" y="64"/>
                  </a:lnTo>
                  <a:lnTo>
                    <a:pt x="331" y="64"/>
                  </a:lnTo>
                  <a:lnTo>
                    <a:pt x="331" y="64"/>
                  </a:lnTo>
                  <a:lnTo>
                    <a:pt x="331" y="64"/>
                  </a:lnTo>
                  <a:lnTo>
                    <a:pt x="331" y="62"/>
                  </a:lnTo>
                  <a:lnTo>
                    <a:pt x="331" y="62"/>
                  </a:lnTo>
                  <a:lnTo>
                    <a:pt x="329" y="57"/>
                  </a:lnTo>
                  <a:lnTo>
                    <a:pt x="329" y="55"/>
                  </a:lnTo>
                  <a:lnTo>
                    <a:pt x="329" y="55"/>
                  </a:lnTo>
                  <a:lnTo>
                    <a:pt x="329" y="50"/>
                  </a:lnTo>
                  <a:lnTo>
                    <a:pt x="329" y="48"/>
                  </a:lnTo>
                  <a:lnTo>
                    <a:pt x="329" y="48"/>
                  </a:lnTo>
                  <a:lnTo>
                    <a:pt x="329" y="48"/>
                  </a:lnTo>
                  <a:lnTo>
                    <a:pt x="329" y="48"/>
                  </a:lnTo>
                  <a:lnTo>
                    <a:pt x="329" y="48"/>
                  </a:lnTo>
                  <a:lnTo>
                    <a:pt x="327" y="45"/>
                  </a:lnTo>
                  <a:lnTo>
                    <a:pt x="327" y="45"/>
                  </a:lnTo>
                  <a:lnTo>
                    <a:pt x="327" y="45"/>
                  </a:lnTo>
                  <a:lnTo>
                    <a:pt x="327" y="45"/>
                  </a:lnTo>
                  <a:lnTo>
                    <a:pt x="327" y="45"/>
                  </a:lnTo>
                  <a:lnTo>
                    <a:pt x="329" y="45"/>
                  </a:lnTo>
                  <a:lnTo>
                    <a:pt x="329" y="43"/>
                  </a:lnTo>
                  <a:lnTo>
                    <a:pt x="331" y="43"/>
                  </a:lnTo>
                  <a:lnTo>
                    <a:pt x="331" y="43"/>
                  </a:lnTo>
                  <a:lnTo>
                    <a:pt x="331" y="43"/>
                  </a:lnTo>
                  <a:lnTo>
                    <a:pt x="331" y="41"/>
                  </a:lnTo>
                  <a:lnTo>
                    <a:pt x="331" y="41"/>
                  </a:lnTo>
                  <a:lnTo>
                    <a:pt x="331" y="41"/>
                  </a:lnTo>
                  <a:lnTo>
                    <a:pt x="329" y="38"/>
                  </a:lnTo>
                  <a:lnTo>
                    <a:pt x="329" y="38"/>
                  </a:lnTo>
                  <a:lnTo>
                    <a:pt x="329" y="38"/>
                  </a:lnTo>
                  <a:lnTo>
                    <a:pt x="329" y="38"/>
                  </a:lnTo>
                  <a:lnTo>
                    <a:pt x="329" y="38"/>
                  </a:lnTo>
                  <a:lnTo>
                    <a:pt x="329" y="38"/>
                  </a:lnTo>
                  <a:lnTo>
                    <a:pt x="329" y="36"/>
                  </a:lnTo>
                  <a:lnTo>
                    <a:pt x="329" y="36"/>
                  </a:lnTo>
                  <a:lnTo>
                    <a:pt x="329" y="34"/>
                  </a:lnTo>
                  <a:lnTo>
                    <a:pt x="329" y="34"/>
                  </a:lnTo>
                  <a:lnTo>
                    <a:pt x="329" y="34"/>
                  </a:lnTo>
                  <a:lnTo>
                    <a:pt x="329" y="34"/>
                  </a:lnTo>
                  <a:lnTo>
                    <a:pt x="331" y="34"/>
                  </a:lnTo>
                  <a:lnTo>
                    <a:pt x="331" y="34"/>
                  </a:lnTo>
                  <a:lnTo>
                    <a:pt x="331" y="31"/>
                  </a:lnTo>
                  <a:lnTo>
                    <a:pt x="331" y="31"/>
                  </a:lnTo>
                  <a:lnTo>
                    <a:pt x="331" y="29"/>
                  </a:lnTo>
                  <a:lnTo>
                    <a:pt x="334" y="29"/>
                  </a:lnTo>
                  <a:lnTo>
                    <a:pt x="334" y="27"/>
                  </a:lnTo>
                  <a:lnTo>
                    <a:pt x="334" y="27"/>
                  </a:lnTo>
                  <a:lnTo>
                    <a:pt x="334" y="24"/>
                  </a:lnTo>
                  <a:lnTo>
                    <a:pt x="331" y="19"/>
                  </a:lnTo>
                  <a:lnTo>
                    <a:pt x="331" y="17"/>
                  </a:lnTo>
                  <a:lnTo>
                    <a:pt x="331" y="15"/>
                  </a:lnTo>
                  <a:lnTo>
                    <a:pt x="331" y="15"/>
                  </a:lnTo>
                  <a:lnTo>
                    <a:pt x="329" y="12"/>
                  </a:lnTo>
                  <a:lnTo>
                    <a:pt x="329" y="12"/>
                  </a:lnTo>
                  <a:lnTo>
                    <a:pt x="327" y="12"/>
                  </a:lnTo>
                  <a:lnTo>
                    <a:pt x="324" y="12"/>
                  </a:lnTo>
                  <a:lnTo>
                    <a:pt x="322" y="12"/>
                  </a:lnTo>
                  <a:lnTo>
                    <a:pt x="312" y="5"/>
                  </a:lnTo>
                  <a:lnTo>
                    <a:pt x="312" y="5"/>
                  </a:lnTo>
                  <a:lnTo>
                    <a:pt x="312" y="3"/>
                  </a:lnTo>
                  <a:lnTo>
                    <a:pt x="315" y="0"/>
                  </a:lnTo>
                  <a:lnTo>
                    <a:pt x="315" y="0"/>
                  </a:lnTo>
                  <a:lnTo>
                    <a:pt x="315" y="0"/>
                  </a:lnTo>
                  <a:lnTo>
                    <a:pt x="312" y="0"/>
                  </a:lnTo>
                  <a:lnTo>
                    <a:pt x="310" y="0"/>
                  </a:lnTo>
                  <a:lnTo>
                    <a:pt x="308" y="3"/>
                  </a:lnTo>
                  <a:lnTo>
                    <a:pt x="305" y="5"/>
                  </a:lnTo>
                  <a:lnTo>
                    <a:pt x="303" y="5"/>
                  </a:lnTo>
                  <a:lnTo>
                    <a:pt x="303" y="5"/>
                  </a:lnTo>
                  <a:lnTo>
                    <a:pt x="301" y="5"/>
                  </a:lnTo>
                  <a:lnTo>
                    <a:pt x="301" y="5"/>
                  </a:lnTo>
                  <a:lnTo>
                    <a:pt x="301" y="5"/>
                  </a:lnTo>
                  <a:lnTo>
                    <a:pt x="301" y="3"/>
                  </a:lnTo>
                  <a:lnTo>
                    <a:pt x="298" y="3"/>
                  </a:lnTo>
                  <a:lnTo>
                    <a:pt x="291" y="8"/>
                  </a:lnTo>
                  <a:lnTo>
                    <a:pt x="289" y="8"/>
                  </a:lnTo>
                  <a:lnTo>
                    <a:pt x="289" y="8"/>
                  </a:lnTo>
                  <a:lnTo>
                    <a:pt x="289" y="8"/>
                  </a:lnTo>
                  <a:lnTo>
                    <a:pt x="286" y="8"/>
                  </a:lnTo>
                  <a:lnTo>
                    <a:pt x="284" y="8"/>
                  </a:lnTo>
                  <a:lnTo>
                    <a:pt x="284" y="8"/>
                  </a:lnTo>
                  <a:lnTo>
                    <a:pt x="284" y="10"/>
                  </a:lnTo>
                  <a:lnTo>
                    <a:pt x="284" y="12"/>
                  </a:lnTo>
                  <a:lnTo>
                    <a:pt x="282" y="12"/>
                  </a:lnTo>
                  <a:lnTo>
                    <a:pt x="279" y="15"/>
                  </a:lnTo>
                  <a:lnTo>
                    <a:pt x="277" y="15"/>
                  </a:lnTo>
                  <a:lnTo>
                    <a:pt x="275" y="12"/>
                  </a:lnTo>
                  <a:lnTo>
                    <a:pt x="272" y="12"/>
                  </a:lnTo>
                  <a:lnTo>
                    <a:pt x="267" y="15"/>
                  </a:lnTo>
                  <a:lnTo>
                    <a:pt x="265" y="12"/>
                  </a:lnTo>
                  <a:lnTo>
                    <a:pt x="263" y="12"/>
                  </a:lnTo>
                  <a:lnTo>
                    <a:pt x="260" y="15"/>
                  </a:lnTo>
                  <a:lnTo>
                    <a:pt x="256" y="17"/>
                  </a:lnTo>
                  <a:lnTo>
                    <a:pt x="253" y="17"/>
                  </a:lnTo>
                  <a:lnTo>
                    <a:pt x="253" y="15"/>
                  </a:lnTo>
                  <a:lnTo>
                    <a:pt x="251" y="15"/>
                  </a:lnTo>
                  <a:lnTo>
                    <a:pt x="251" y="12"/>
                  </a:lnTo>
                  <a:lnTo>
                    <a:pt x="251" y="12"/>
                  </a:lnTo>
                  <a:lnTo>
                    <a:pt x="244" y="12"/>
                  </a:lnTo>
                  <a:lnTo>
                    <a:pt x="244" y="10"/>
                  </a:lnTo>
                  <a:lnTo>
                    <a:pt x="239" y="8"/>
                  </a:lnTo>
                  <a:lnTo>
                    <a:pt x="237" y="5"/>
                  </a:lnTo>
                  <a:lnTo>
                    <a:pt x="234" y="5"/>
                  </a:lnTo>
                  <a:lnTo>
                    <a:pt x="234" y="5"/>
                  </a:lnTo>
                  <a:lnTo>
                    <a:pt x="234" y="8"/>
                  </a:lnTo>
                  <a:lnTo>
                    <a:pt x="234" y="8"/>
                  </a:lnTo>
                  <a:lnTo>
                    <a:pt x="232" y="12"/>
                  </a:lnTo>
                  <a:lnTo>
                    <a:pt x="232" y="15"/>
                  </a:lnTo>
                  <a:lnTo>
                    <a:pt x="232" y="17"/>
                  </a:lnTo>
                  <a:lnTo>
                    <a:pt x="230" y="19"/>
                  </a:lnTo>
                  <a:lnTo>
                    <a:pt x="230" y="19"/>
                  </a:lnTo>
                  <a:lnTo>
                    <a:pt x="227" y="19"/>
                  </a:lnTo>
                  <a:lnTo>
                    <a:pt x="227" y="19"/>
                  </a:lnTo>
                  <a:lnTo>
                    <a:pt x="227" y="19"/>
                  </a:lnTo>
                  <a:lnTo>
                    <a:pt x="225" y="19"/>
                  </a:lnTo>
                  <a:lnTo>
                    <a:pt x="225" y="19"/>
                  </a:lnTo>
                  <a:lnTo>
                    <a:pt x="225" y="22"/>
                  </a:lnTo>
                  <a:lnTo>
                    <a:pt x="222" y="24"/>
                  </a:lnTo>
                  <a:lnTo>
                    <a:pt x="222" y="27"/>
                  </a:lnTo>
                  <a:lnTo>
                    <a:pt x="222" y="27"/>
                  </a:lnTo>
                  <a:lnTo>
                    <a:pt x="222" y="29"/>
                  </a:lnTo>
                  <a:lnTo>
                    <a:pt x="225" y="29"/>
                  </a:lnTo>
                  <a:lnTo>
                    <a:pt x="227" y="29"/>
                  </a:lnTo>
                  <a:lnTo>
                    <a:pt x="230" y="29"/>
                  </a:lnTo>
                  <a:lnTo>
                    <a:pt x="230" y="34"/>
                  </a:lnTo>
                  <a:lnTo>
                    <a:pt x="230" y="34"/>
                  </a:lnTo>
                  <a:lnTo>
                    <a:pt x="232" y="36"/>
                  </a:lnTo>
                  <a:lnTo>
                    <a:pt x="234" y="36"/>
                  </a:lnTo>
                  <a:lnTo>
                    <a:pt x="237" y="41"/>
                  </a:lnTo>
                  <a:lnTo>
                    <a:pt x="239" y="43"/>
                  </a:lnTo>
                  <a:lnTo>
                    <a:pt x="239" y="43"/>
                  </a:lnTo>
                  <a:lnTo>
                    <a:pt x="239" y="45"/>
                  </a:lnTo>
                  <a:lnTo>
                    <a:pt x="239" y="45"/>
                  </a:lnTo>
                  <a:lnTo>
                    <a:pt x="239" y="45"/>
                  </a:lnTo>
                  <a:lnTo>
                    <a:pt x="239" y="48"/>
                  </a:lnTo>
                  <a:lnTo>
                    <a:pt x="239" y="50"/>
                  </a:lnTo>
                  <a:lnTo>
                    <a:pt x="239" y="53"/>
                  </a:lnTo>
                  <a:lnTo>
                    <a:pt x="239" y="55"/>
                  </a:lnTo>
                  <a:lnTo>
                    <a:pt x="237" y="60"/>
                  </a:lnTo>
                  <a:lnTo>
                    <a:pt x="232" y="60"/>
                  </a:lnTo>
                  <a:lnTo>
                    <a:pt x="227" y="60"/>
                  </a:lnTo>
                  <a:lnTo>
                    <a:pt x="222" y="57"/>
                  </a:lnTo>
                  <a:lnTo>
                    <a:pt x="215" y="55"/>
                  </a:lnTo>
                  <a:lnTo>
                    <a:pt x="213" y="57"/>
                  </a:lnTo>
                  <a:lnTo>
                    <a:pt x="211" y="55"/>
                  </a:lnTo>
                  <a:lnTo>
                    <a:pt x="211" y="55"/>
                  </a:lnTo>
                  <a:lnTo>
                    <a:pt x="208" y="53"/>
                  </a:lnTo>
                  <a:lnTo>
                    <a:pt x="206" y="53"/>
                  </a:lnTo>
                  <a:lnTo>
                    <a:pt x="204" y="53"/>
                  </a:lnTo>
                  <a:lnTo>
                    <a:pt x="201" y="53"/>
                  </a:lnTo>
                  <a:lnTo>
                    <a:pt x="201" y="53"/>
                  </a:lnTo>
                  <a:lnTo>
                    <a:pt x="199" y="53"/>
                  </a:lnTo>
                  <a:lnTo>
                    <a:pt x="194" y="53"/>
                  </a:lnTo>
                  <a:lnTo>
                    <a:pt x="192" y="53"/>
                  </a:lnTo>
                  <a:lnTo>
                    <a:pt x="189" y="55"/>
                  </a:lnTo>
                  <a:lnTo>
                    <a:pt x="187" y="55"/>
                  </a:lnTo>
                  <a:lnTo>
                    <a:pt x="187" y="55"/>
                  </a:lnTo>
                  <a:lnTo>
                    <a:pt x="185" y="53"/>
                  </a:lnTo>
                  <a:lnTo>
                    <a:pt x="185" y="53"/>
                  </a:lnTo>
                  <a:lnTo>
                    <a:pt x="182" y="53"/>
                  </a:lnTo>
                  <a:lnTo>
                    <a:pt x="182" y="53"/>
                  </a:lnTo>
                  <a:lnTo>
                    <a:pt x="180" y="53"/>
                  </a:lnTo>
                  <a:lnTo>
                    <a:pt x="180" y="55"/>
                  </a:lnTo>
                  <a:lnTo>
                    <a:pt x="177" y="55"/>
                  </a:lnTo>
                  <a:lnTo>
                    <a:pt x="175" y="55"/>
                  </a:lnTo>
                  <a:lnTo>
                    <a:pt x="175" y="55"/>
                  </a:lnTo>
                  <a:lnTo>
                    <a:pt x="173" y="57"/>
                  </a:lnTo>
                  <a:lnTo>
                    <a:pt x="170" y="57"/>
                  </a:lnTo>
                  <a:lnTo>
                    <a:pt x="170" y="57"/>
                  </a:lnTo>
                  <a:lnTo>
                    <a:pt x="163" y="57"/>
                  </a:lnTo>
                  <a:lnTo>
                    <a:pt x="163" y="55"/>
                  </a:lnTo>
                  <a:lnTo>
                    <a:pt x="161" y="55"/>
                  </a:lnTo>
                  <a:lnTo>
                    <a:pt x="161" y="55"/>
                  </a:lnTo>
                  <a:lnTo>
                    <a:pt x="161" y="53"/>
                  </a:lnTo>
                  <a:lnTo>
                    <a:pt x="159" y="53"/>
                  </a:lnTo>
                  <a:lnTo>
                    <a:pt x="156" y="55"/>
                  </a:lnTo>
                  <a:lnTo>
                    <a:pt x="156" y="55"/>
                  </a:lnTo>
                  <a:lnTo>
                    <a:pt x="154" y="53"/>
                  </a:lnTo>
                  <a:lnTo>
                    <a:pt x="151" y="53"/>
                  </a:lnTo>
                  <a:lnTo>
                    <a:pt x="149" y="50"/>
                  </a:lnTo>
                  <a:lnTo>
                    <a:pt x="149" y="50"/>
                  </a:lnTo>
                  <a:lnTo>
                    <a:pt x="149" y="48"/>
                  </a:lnTo>
                  <a:lnTo>
                    <a:pt x="147" y="45"/>
                  </a:lnTo>
                  <a:lnTo>
                    <a:pt x="142" y="48"/>
                  </a:lnTo>
                  <a:lnTo>
                    <a:pt x="135" y="50"/>
                  </a:lnTo>
                  <a:lnTo>
                    <a:pt x="135" y="50"/>
                  </a:lnTo>
                  <a:lnTo>
                    <a:pt x="133" y="50"/>
                  </a:lnTo>
                  <a:lnTo>
                    <a:pt x="130" y="48"/>
                  </a:lnTo>
                  <a:lnTo>
                    <a:pt x="128" y="50"/>
                  </a:lnTo>
                  <a:lnTo>
                    <a:pt x="125" y="50"/>
                  </a:lnTo>
                  <a:lnTo>
                    <a:pt x="125" y="53"/>
                  </a:lnTo>
                  <a:lnTo>
                    <a:pt x="125" y="53"/>
                  </a:lnTo>
                  <a:lnTo>
                    <a:pt x="123" y="55"/>
                  </a:lnTo>
                  <a:lnTo>
                    <a:pt x="121" y="55"/>
                  </a:lnTo>
                  <a:lnTo>
                    <a:pt x="121" y="55"/>
                  </a:lnTo>
                  <a:lnTo>
                    <a:pt x="118" y="60"/>
                  </a:lnTo>
                  <a:lnTo>
                    <a:pt x="118" y="62"/>
                  </a:lnTo>
                  <a:lnTo>
                    <a:pt x="114" y="69"/>
                  </a:lnTo>
                  <a:lnTo>
                    <a:pt x="111" y="69"/>
                  </a:lnTo>
                  <a:lnTo>
                    <a:pt x="106" y="71"/>
                  </a:lnTo>
                  <a:lnTo>
                    <a:pt x="104" y="71"/>
                  </a:lnTo>
                  <a:lnTo>
                    <a:pt x="97" y="69"/>
                  </a:lnTo>
                  <a:lnTo>
                    <a:pt x="95" y="69"/>
                  </a:lnTo>
                  <a:lnTo>
                    <a:pt x="92" y="69"/>
                  </a:lnTo>
                  <a:lnTo>
                    <a:pt x="85" y="74"/>
                  </a:lnTo>
                  <a:lnTo>
                    <a:pt x="83" y="74"/>
                  </a:lnTo>
                  <a:lnTo>
                    <a:pt x="83" y="76"/>
                  </a:lnTo>
                  <a:lnTo>
                    <a:pt x="80" y="74"/>
                  </a:lnTo>
                  <a:lnTo>
                    <a:pt x="78" y="74"/>
                  </a:lnTo>
                  <a:lnTo>
                    <a:pt x="78" y="74"/>
                  </a:lnTo>
                  <a:lnTo>
                    <a:pt x="76" y="74"/>
                  </a:lnTo>
                  <a:lnTo>
                    <a:pt x="76" y="76"/>
                  </a:lnTo>
                  <a:lnTo>
                    <a:pt x="78" y="79"/>
                  </a:lnTo>
                  <a:lnTo>
                    <a:pt x="78" y="79"/>
                  </a:lnTo>
                  <a:lnTo>
                    <a:pt x="76" y="81"/>
                  </a:lnTo>
                  <a:lnTo>
                    <a:pt x="76" y="83"/>
                  </a:lnTo>
                  <a:lnTo>
                    <a:pt x="73" y="86"/>
                  </a:lnTo>
                  <a:lnTo>
                    <a:pt x="71" y="86"/>
                  </a:lnTo>
                  <a:lnTo>
                    <a:pt x="66" y="86"/>
                  </a:lnTo>
                  <a:lnTo>
                    <a:pt x="64" y="86"/>
                  </a:lnTo>
                  <a:lnTo>
                    <a:pt x="64" y="83"/>
                  </a:lnTo>
                  <a:lnTo>
                    <a:pt x="64" y="83"/>
                  </a:lnTo>
                  <a:lnTo>
                    <a:pt x="61" y="81"/>
                  </a:lnTo>
                  <a:lnTo>
                    <a:pt x="61" y="81"/>
                  </a:lnTo>
                  <a:lnTo>
                    <a:pt x="61" y="81"/>
                  </a:lnTo>
                  <a:lnTo>
                    <a:pt x="59" y="81"/>
                  </a:lnTo>
                  <a:lnTo>
                    <a:pt x="59" y="81"/>
                  </a:lnTo>
                  <a:lnTo>
                    <a:pt x="57" y="81"/>
                  </a:lnTo>
                  <a:lnTo>
                    <a:pt x="57" y="81"/>
                  </a:lnTo>
                  <a:lnTo>
                    <a:pt x="54" y="81"/>
                  </a:lnTo>
                  <a:lnTo>
                    <a:pt x="52" y="81"/>
                  </a:lnTo>
                  <a:lnTo>
                    <a:pt x="52" y="79"/>
                  </a:lnTo>
                  <a:lnTo>
                    <a:pt x="52" y="79"/>
                  </a:lnTo>
                  <a:lnTo>
                    <a:pt x="52" y="79"/>
                  </a:lnTo>
                  <a:lnTo>
                    <a:pt x="50" y="79"/>
                  </a:lnTo>
                  <a:lnTo>
                    <a:pt x="50" y="81"/>
                  </a:lnTo>
                  <a:lnTo>
                    <a:pt x="50" y="81"/>
                  </a:lnTo>
                  <a:lnTo>
                    <a:pt x="50" y="81"/>
                  </a:lnTo>
                  <a:lnTo>
                    <a:pt x="47" y="83"/>
                  </a:lnTo>
                  <a:lnTo>
                    <a:pt x="45" y="83"/>
                  </a:lnTo>
                  <a:lnTo>
                    <a:pt x="45" y="83"/>
                  </a:lnTo>
                  <a:lnTo>
                    <a:pt x="45" y="86"/>
                  </a:lnTo>
                  <a:lnTo>
                    <a:pt x="45" y="86"/>
                  </a:lnTo>
                  <a:lnTo>
                    <a:pt x="45" y="88"/>
                  </a:lnTo>
                  <a:lnTo>
                    <a:pt x="43" y="88"/>
                  </a:lnTo>
                  <a:lnTo>
                    <a:pt x="43" y="88"/>
                  </a:lnTo>
                  <a:lnTo>
                    <a:pt x="38" y="90"/>
                  </a:lnTo>
                  <a:lnTo>
                    <a:pt x="38" y="90"/>
                  </a:lnTo>
                  <a:lnTo>
                    <a:pt x="35" y="90"/>
                  </a:lnTo>
                  <a:lnTo>
                    <a:pt x="35" y="93"/>
                  </a:lnTo>
                  <a:lnTo>
                    <a:pt x="38" y="95"/>
                  </a:lnTo>
                  <a:lnTo>
                    <a:pt x="38" y="98"/>
                  </a:lnTo>
                  <a:lnTo>
                    <a:pt x="38" y="100"/>
                  </a:lnTo>
                  <a:lnTo>
                    <a:pt x="38" y="100"/>
                  </a:lnTo>
                  <a:lnTo>
                    <a:pt x="35" y="105"/>
                  </a:lnTo>
                  <a:lnTo>
                    <a:pt x="35" y="105"/>
                  </a:lnTo>
                  <a:lnTo>
                    <a:pt x="33" y="105"/>
                  </a:lnTo>
                  <a:lnTo>
                    <a:pt x="33" y="105"/>
                  </a:lnTo>
                  <a:lnTo>
                    <a:pt x="33" y="105"/>
                  </a:lnTo>
                  <a:lnTo>
                    <a:pt x="33" y="102"/>
                  </a:lnTo>
                  <a:lnTo>
                    <a:pt x="33" y="102"/>
                  </a:lnTo>
                  <a:lnTo>
                    <a:pt x="33" y="102"/>
                  </a:lnTo>
                  <a:lnTo>
                    <a:pt x="33" y="102"/>
                  </a:lnTo>
                  <a:lnTo>
                    <a:pt x="31" y="105"/>
                  </a:lnTo>
                  <a:lnTo>
                    <a:pt x="31" y="105"/>
                  </a:lnTo>
                  <a:lnTo>
                    <a:pt x="24" y="102"/>
                  </a:lnTo>
                  <a:lnTo>
                    <a:pt x="21" y="102"/>
                  </a:lnTo>
                  <a:lnTo>
                    <a:pt x="21" y="105"/>
                  </a:lnTo>
                  <a:lnTo>
                    <a:pt x="19" y="107"/>
                  </a:lnTo>
                  <a:lnTo>
                    <a:pt x="17" y="109"/>
                  </a:lnTo>
                  <a:lnTo>
                    <a:pt x="17" y="109"/>
                  </a:lnTo>
                  <a:lnTo>
                    <a:pt x="14" y="109"/>
                  </a:lnTo>
                  <a:lnTo>
                    <a:pt x="12" y="112"/>
                  </a:lnTo>
                  <a:lnTo>
                    <a:pt x="12" y="112"/>
                  </a:lnTo>
                  <a:lnTo>
                    <a:pt x="9" y="109"/>
                  </a:lnTo>
                  <a:lnTo>
                    <a:pt x="7" y="109"/>
                  </a:lnTo>
                  <a:lnTo>
                    <a:pt x="5" y="107"/>
                  </a:lnTo>
                  <a:lnTo>
                    <a:pt x="5" y="107"/>
                  </a:lnTo>
                  <a:lnTo>
                    <a:pt x="5" y="105"/>
                  </a:lnTo>
                  <a:lnTo>
                    <a:pt x="2" y="102"/>
                  </a:lnTo>
                  <a:lnTo>
                    <a:pt x="2" y="102"/>
                  </a:lnTo>
                  <a:lnTo>
                    <a:pt x="0" y="100"/>
                  </a:lnTo>
                  <a:lnTo>
                    <a:pt x="0" y="100"/>
                  </a:lnTo>
                  <a:lnTo>
                    <a:pt x="7" y="185"/>
                  </a:lnTo>
                  <a:lnTo>
                    <a:pt x="9" y="209"/>
                  </a:lnTo>
                  <a:lnTo>
                    <a:pt x="9" y="211"/>
                  </a:lnTo>
                  <a:lnTo>
                    <a:pt x="9" y="211"/>
                  </a:lnTo>
                  <a:lnTo>
                    <a:pt x="9" y="216"/>
                  </a:lnTo>
                  <a:lnTo>
                    <a:pt x="9" y="225"/>
                  </a:lnTo>
                  <a:lnTo>
                    <a:pt x="9" y="228"/>
                  </a:lnTo>
                  <a:lnTo>
                    <a:pt x="9" y="230"/>
                  </a:lnTo>
                  <a:lnTo>
                    <a:pt x="9" y="232"/>
                  </a:lnTo>
                  <a:lnTo>
                    <a:pt x="9" y="232"/>
                  </a:lnTo>
                  <a:lnTo>
                    <a:pt x="9" y="232"/>
                  </a:lnTo>
                  <a:lnTo>
                    <a:pt x="12" y="232"/>
                  </a:lnTo>
                  <a:lnTo>
                    <a:pt x="12" y="235"/>
                  </a:lnTo>
                  <a:lnTo>
                    <a:pt x="17" y="235"/>
                  </a:lnTo>
                  <a:lnTo>
                    <a:pt x="17" y="235"/>
                  </a:lnTo>
                  <a:lnTo>
                    <a:pt x="19" y="237"/>
                  </a:lnTo>
                  <a:lnTo>
                    <a:pt x="19" y="237"/>
                  </a:lnTo>
                  <a:lnTo>
                    <a:pt x="19" y="240"/>
                  </a:lnTo>
                  <a:lnTo>
                    <a:pt x="19" y="240"/>
                  </a:lnTo>
                  <a:lnTo>
                    <a:pt x="19" y="242"/>
                  </a:lnTo>
                  <a:lnTo>
                    <a:pt x="19" y="242"/>
                  </a:lnTo>
                  <a:lnTo>
                    <a:pt x="19" y="247"/>
                  </a:lnTo>
                  <a:lnTo>
                    <a:pt x="17" y="249"/>
                  </a:lnTo>
                  <a:lnTo>
                    <a:pt x="17" y="251"/>
                  </a:lnTo>
                  <a:lnTo>
                    <a:pt x="17" y="254"/>
                  </a:lnTo>
                  <a:lnTo>
                    <a:pt x="19" y="254"/>
                  </a:lnTo>
                  <a:lnTo>
                    <a:pt x="21" y="256"/>
                  </a:lnTo>
                  <a:lnTo>
                    <a:pt x="26" y="263"/>
                  </a:lnTo>
                  <a:lnTo>
                    <a:pt x="28" y="263"/>
                  </a:lnTo>
                  <a:lnTo>
                    <a:pt x="28" y="263"/>
                  </a:lnTo>
                  <a:lnTo>
                    <a:pt x="31" y="263"/>
                  </a:lnTo>
                  <a:lnTo>
                    <a:pt x="31" y="263"/>
                  </a:lnTo>
                  <a:lnTo>
                    <a:pt x="33" y="263"/>
                  </a:lnTo>
                  <a:lnTo>
                    <a:pt x="33" y="263"/>
                  </a:lnTo>
                  <a:lnTo>
                    <a:pt x="38" y="266"/>
                  </a:lnTo>
                  <a:lnTo>
                    <a:pt x="38" y="268"/>
                  </a:lnTo>
                  <a:lnTo>
                    <a:pt x="38" y="268"/>
                  </a:lnTo>
                  <a:lnTo>
                    <a:pt x="40" y="268"/>
                  </a:lnTo>
                  <a:lnTo>
                    <a:pt x="40" y="268"/>
                  </a:lnTo>
                  <a:lnTo>
                    <a:pt x="43" y="270"/>
                  </a:lnTo>
                  <a:lnTo>
                    <a:pt x="43" y="273"/>
                  </a:lnTo>
                  <a:lnTo>
                    <a:pt x="43" y="275"/>
                  </a:lnTo>
                  <a:lnTo>
                    <a:pt x="43" y="275"/>
                  </a:lnTo>
                  <a:lnTo>
                    <a:pt x="43" y="277"/>
                  </a:lnTo>
                  <a:lnTo>
                    <a:pt x="43" y="277"/>
                  </a:lnTo>
                  <a:lnTo>
                    <a:pt x="43" y="280"/>
                  </a:lnTo>
                  <a:lnTo>
                    <a:pt x="45" y="282"/>
                  </a:lnTo>
                  <a:lnTo>
                    <a:pt x="45" y="282"/>
                  </a:lnTo>
                  <a:lnTo>
                    <a:pt x="45" y="285"/>
                  </a:lnTo>
                  <a:lnTo>
                    <a:pt x="45" y="285"/>
                  </a:lnTo>
                  <a:lnTo>
                    <a:pt x="52" y="289"/>
                  </a:lnTo>
                  <a:lnTo>
                    <a:pt x="52" y="292"/>
                  </a:lnTo>
                  <a:lnTo>
                    <a:pt x="52" y="292"/>
                  </a:lnTo>
                  <a:lnTo>
                    <a:pt x="54" y="292"/>
                  </a:lnTo>
                  <a:lnTo>
                    <a:pt x="54" y="292"/>
                  </a:lnTo>
                  <a:lnTo>
                    <a:pt x="57" y="292"/>
                  </a:lnTo>
                  <a:lnTo>
                    <a:pt x="57" y="292"/>
                  </a:lnTo>
                  <a:lnTo>
                    <a:pt x="57" y="292"/>
                  </a:lnTo>
                  <a:lnTo>
                    <a:pt x="61" y="296"/>
                  </a:lnTo>
                  <a:lnTo>
                    <a:pt x="61" y="299"/>
                  </a:lnTo>
                  <a:lnTo>
                    <a:pt x="61" y="299"/>
                  </a:lnTo>
                  <a:lnTo>
                    <a:pt x="64" y="299"/>
                  </a:lnTo>
                  <a:lnTo>
                    <a:pt x="64" y="299"/>
                  </a:lnTo>
                  <a:lnTo>
                    <a:pt x="66" y="299"/>
                  </a:lnTo>
                  <a:lnTo>
                    <a:pt x="66" y="301"/>
                  </a:lnTo>
                  <a:lnTo>
                    <a:pt x="66" y="301"/>
                  </a:lnTo>
                  <a:lnTo>
                    <a:pt x="69" y="303"/>
                  </a:lnTo>
                  <a:lnTo>
                    <a:pt x="69" y="303"/>
                  </a:lnTo>
                  <a:lnTo>
                    <a:pt x="69" y="303"/>
                  </a:lnTo>
                  <a:lnTo>
                    <a:pt x="76" y="308"/>
                  </a:lnTo>
                  <a:lnTo>
                    <a:pt x="78" y="308"/>
                  </a:lnTo>
                  <a:lnTo>
                    <a:pt x="78" y="308"/>
                  </a:lnTo>
                  <a:lnTo>
                    <a:pt x="80" y="311"/>
                  </a:lnTo>
                  <a:lnTo>
                    <a:pt x="80" y="313"/>
                  </a:lnTo>
                  <a:lnTo>
                    <a:pt x="83" y="313"/>
                  </a:lnTo>
                  <a:lnTo>
                    <a:pt x="83" y="313"/>
                  </a:lnTo>
                  <a:lnTo>
                    <a:pt x="90" y="315"/>
                  </a:lnTo>
                  <a:lnTo>
                    <a:pt x="90" y="315"/>
                  </a:lnTo>
                  <a:lnTo>
                    <a:pt x="92" y="318"/>
                  </a:lnTo>
                  <a:lnTo>
                    <a:pt x="95" y="320"/>
                  </a:lnTo>
                  <a:lnTo>
                    <a:pt x="95" y="322"/>
                  </a:lnTo>
                  <a:lnTo>
                    <a:pt x="97" y="322"/>
                  </a:lnTo>
                  <a:lnTo>
                    <a:pt x="99" y="322"/>
                  </a:lnTo>
                  <a:lnTo>
                    <a:pt x="99" y="322"/>
                  </a:lnTo>
                  <a:lnTo>
                    <a:pt x="99" y="322"/>
                  </a:lnTo>
                  <a:lnTo>
                    <a:pt x="99" y="325"/>
                  </a:lnTo>
                  <a:lnTo>
                    <a:pt x="102" y="325"/>
                  </a:lnTo>
                  <a:lnTo>
                    <a:pt x="102" y="327"/>
                  </a:lnTo>
                  <a:lnTo>
                    <a:pt x="104" y="327"/>
                  </a:lnTo>
                  <a:lnTo>
                    <a:pt x="111" y="330"/>
                  </a:lnTo>
                  <a:lnTo>
                    <a:pt x="111" y="330"/>
                  </a:lnTo>
                  <a:lnTo>
                    <a:pt x="114" y="332"/>
                  </a:lnTo>
                  <a:lnTo>
                    <a:pt x="116" y="332"/>
                  </a:lnTo>
                  <a:lnTo>
                    <a:pt x="118" y="334"/>
                  </a:lnTo>
                  <a:lnTo>
                    <a:pt x="118" y="334"/>
                  </a:lnTo>
                  <a:lnTo>
                    <a:pt x="123" y="337"/>
                  </a:lnTo>
                  <a:lnTo>
                    <a:pt x="123" y="337"/>
                  </a:lnTo>
                  <a:lnTo>
                    <a:pt x="125" y="337"/>
                  </a:lnTo>
                  <a:lnTo>
                    <a:pt x="125" y="337"/>
                  </a:lnTo>
                  <a:lnTo>
                    <a:pt x="128" y="337"/>
                  </a:lnTo>
                  <a:lnTo>
                    <a:pt x="128" y="337"/>
                  </a:lnTo>
                  <a:lnTo>
                    <a:pt x="128" y="339"/>
                  </a:lnTo>
                  <a:lnTo>
                    <a:pt x="130" y="337"/>
                  </a:lnTo>
                  <a:lnTo>
                    <a:pt x="133" y="337"/>
                  </a:lnTo>
                  <a:lnTo>
                    <a:pt x="133" y="337"/>
                  </a:lnTo>
                  <a:lnTo>
                    <a:pt x="135" y="337"/>
                  </a:lnTo>
                  <a:lnTo>
                    <a:pt x="135" y="337"/>
                  </a:lnTo>
                  <a:lnTo>
                    <a:pt x="135" y="337"/>
                  </a:lnTo>
                  <a:lnTo>
                    <a:pt x="135" y="339"/>
                  </a:lnTo>
                  <a:lnTo>
                    <a:pt x="135" y="339"/>
                  </a:lnTo>
                  <a:lnTo>
                    <a:pt x="135" y="341"/>
                  </a:lnTo>
                  <a:lnTo>
                    <a:pt x="137" y="341"/>
                  </a:lnTo>
                  <a:lnTo>
                    <a:pt x="140" y="341"/>
                  </a:lnTo>
                  <a:lnTo>
                    <a:pt x="140" y="341"/>
                  </a:lnTo>
                  <a:lnTo>
                    <a:pt x="142" y="341"/>
                  </a:lnTo>
                  <a:lnTo>
                    <a:pt x="144" y="344"/>
                  </a:lnTo>
                  <a:lnTo>
                    <a:pt x="144" y="344"/>
                  </a:lnTo>
                  <a:lnTo>
                    <a:pt x="147" y="344"/>
                  </a:lnTo>
                  <a:lnTo>
                    <a:pt x="147" y="344"/>
                  </a:lnTo>
                  <a:lnTo>
                    <a:pt x="149" y="346"/>
                  </a:lnTo>
                  <a:lnTo>
                    <a:pt x="149" y="348"/>
                  </a:lnTo>
                  <a:lnTo>
                    <a:pt x="151" y="351"/>
                  </a:lnTo>
                  <a:lnTo>
                    <a:pt x="154" y="353"/>
                  </a:lnTo>
                  <a:lnTo>
                    <a:pt x="156" y="356"/>
                  </a:lnTo>
                  <a:lnTo>
                    <a:pt x="156" y="356"/>
                  </a:lnTo>
                  <a:lnTo>
                    <a:pt x="159" y="356"/>
                  </a:lnTo>
                  <a:lnTo>
                    <a:pt x="161" y="358"/>
                  </a:lnTo>
                  <a:lnTo>
                    <a:pt x="166" y="360"/>
                  </a:lnTo>
                  <a:lnTo>
                    <a:pt x="166" y="360"/>
                  </a:lnTo>
                  <a:lnTo>
                    <a:pt x="168" y="360"/>
                  </a:lnTo>
                  <a:lnTo>
                    <a:pt x="168" y="363"/>
                  </a:lnTo>
                  <a:lnTo>
                    <a:pt x="168" y="363"/>
                  </a:lnTo>
                  <a:lnTo>
                    <a:pt x="170" y="363"/>
                  </a:lnTo>
                  <a:lnTo>
                    <a:pt x="173" y="360"/>
                  </a:lnTo>
                  <a:lnTo>
                    <a:pt x="173" y="360"/>
                  </a:lnTo>
                  <a:lnTo>
                    <a:pt x="173" y="363"/>
                  </a:lnTo>
                  <a:lnTo>
                    <a:pt x="175" y="363"/>
                  </a:lnTo>
                  <a:lnTo>
                    <a:pt x="175" y="363"/>
                  </a:lnTo>
                  <a:lnTo>
                    <a:pt x="175" y="365"/>
                  </a:lnTo>
                  <a:lnTo>
                    <a:pt x="175" y="365"/>
                  </a:lnTo>
                  <a:lnTo>
                    <a:pt x="173" y="370"/>
                  </a:lnTo>
                  <a:lnTo>
                    <a:pt x="173" y="370"/>
                  </a:lnTo>
                  <a:lnTo>
                    <a:pt x="173" y="370"/>
                  </a:lnTo>
                  <a:lnTo>
                    <a:pt x="173" y="372"/>
                  </a:lnTo>
                  <a:lnTo>
                    <a:pt x="175" y="372"/>
                  </a:lnTo>
                  <a:lnTo>
                    <a:pt x="175" y="372"/>
                  </a:lnTo>
                  <a:lnTo>
                    <a:pt x="175" y="372"/>
                  </a:lnTo>
                  <a:lnTo>
                    <a:pt x="177" y="374"/>
                  </a:lnTo>
                  <a:lnTo>
                    <a:pt x="177" y="374"/>
                  </a:lnTo>
                  <a:lnTo>
                    <a:pt x="177" y="374"/>
                  </a:lnTo>
                  <a:lnTo>
                    <a:pt x="180" y="374"/>
                  </a:lnTo>
                  <a:lnTo>
                    <a:pt x="180" y="374"/>
                  </a:lnTo>
                  <a:lnTo>
                    <a:pt x="182" y="377"/>
                  </a:lnTo>
                  <a:lnTo>
                    <a:pt x="182" y="377"/>
                  </a:lnTo>
                  <a:lnTo>
                    <a:pt x="185" y="377"/>
                  </a:lnTo>
                  <a:lnTo>
                    <a:pt x="185" y="377"/>
                  </a:lnTo>
                  <a:lnTo>
                    <a:pt x="187" y="374"/>
                  </a:lnTo>
                  <a:lnTo>
                    <a:pt x="187" y="372"/>
                  </a:lnTo>
                  <a:lnTo>
                    <a:pt x="192" y="372"/>
                  </a:lnTo>
                  <a:lnTo>
                    <a:pt x="192" y="372"/>
                  </a:lnTo>
                  <a:lnTo>
                    <a:pt x="194" y="372"/>
                  </a:lnTo>
                  <a:lnTo>
                    <a:pt x="194" y="372"/>
                  </a:lnTo>
                  <a:lnTo>
                    <a:pt x="194" y="372"/>
                  </a:lnTo>
                  <a:lnTo>
                    <a:pt x="194" y="372"/>
                  </a:lnTo>
                  <a:lnTo>
                    <a:pt x="194" y="372"/>
                  </a:lnTo>
                  <a:lnTo>
                    <a:pt x="194" y="372"/>
                  </a:lnTo>
                  <a:lnTo>
                    <a:pt x="196" y="374"/>
                  </a:lnTo>
                  <a:lnTo>
                    <a:pt x="196" y="374"/>
                  </a:lnTo>
                  <a:lnTo>
                    <a:pt x="196" y="374"/>
                  </a:lnTo>
                  <a:lnTo>
                    <a:pt x="194" y="377"/>
                  </a:lnTo>
                  <a:lnTo>
                    <a:pt x="194" y="377"/>
                  </a:lnTo>
                  <a:lnTo>
                    <a:pt x="194" y="377"/>
                  </a:lnTo>
                  <a:lnTo>
                    <a:pt x="194" y="379"/>
                  </a:lnTo>
                  <a:lnTo>
                    <a:pt x="194" y="379"/>
                  </a:lnTo>
                  <a:lnTo>
                    <a:pt x="196" y="379"/>
                  </a:lnTo>
                  <a:lnTo>
                    <a:pt x="196" y="379"/>
                  </a:lnTo>
                  <a:lnTo>
                    <a:pt x="199" y="379"/>
                  </a:lnTo>
                  <a:lnTo>
                    <a:pt x="199" y="379"/>
                  </a:lnTo>
                  <a:lnTo>
                    <a:pt x="201" y="379"/>
                  </a:lnTo>
                  <a:lnTo>
                    <a:pt x="201" y="379"/>
                  </a:lnTo>
                  <a:lnTo>
                    <a:pt x="201" y="379"/>
                  </a:lnTo>
                  <a:lnTo>
                    <a:pt x="201" y="379"/>
                  </a:lnTo>
                  <a:lnTo>
                    <a:pt x="204" y="379"/>
                  </a:lnTo>
                  <a:lnTo>
                    <a:pt x="204" y="379"/>
                  </a:lnTo>
                  <a:lnTo>
                    <a:pt x="204" y="379"/>
                  </a:lnTo>
                  <a:lnTo>
                    <a:pt x="208" y="377"/>
                  </a:lnTo>
                  <a:lnTo>
                    <a:pt x="208" y="377"/>
                  </a:lnTo>
                  <a:lnTo>
                    <a:pt x="208" y="377"/>
                  </a:lnTo>
                  <a:lnTo>
                    <a:pt x="208" y="379"/>
                  </a:lnTo>
                  <a:lnTo>
                    <a:pt x="206" y="379"/>
                  </a:lnTo>
                  <a:lnTo>
                    <a:pt x="204" y="382"/>
                  </a:lnTo>
                  <a:lnTo>
                    <a:pt x="204" y="382"/>
                  </a:lnTo>
                  <a:lnTo>
                    <a:pt x="201" y="382"/>
                  </a:lnTo>
                  <a:lnTo>
                    <a:pt x="201" y="382"/>
                  </a:lnTo>
                  <a:lnTo>
                    <a:pt x="201" y="382"/>
                  </a:lnTo>
                  <a:lnTo>
                    <a:pt x="201" y="384"/>
                  </a:lnTo>
                  <a:lnTo>
                    <a:pt x="201" y="384"/>
                  </a:lnTo>
                  <a:lnTo>
                    <a:pt x="201" y="384"/>
                  </a:lnTo>
                  <a:lnTo>
                    <a:pt x="204" y="386"/>
                  </a:lnTo>
                  <a:lnTo>
                    <a:pt x="204" y="386"/>
                  </a:lnTo>
                  <a:lnTo>
                    <a:pt x="204" y="389"/>
                  </a:lnTo>
                  <a:lnTo>
                    <a:pt x="173" y="450"/>
                  </a:lnTo>
                  <a:lnTo>
                    <a:pt x="52" y="711"/>
                  </a:lnTo>
                  <a:lnTo>
                    <a:pt x="50" y="715"/>
                  </a:lnTo>
                  <a:lnTo>
                    <a:pt x="50" y="715"/>
                  </a:lnTo>
                  <a:lnTo>
                    <a:pt x="43" y="720"/>
                  </a:lnTo>
                  <a:lnTo>
                    <a:pt x="43" y="722"/>
                  </a:lnTo>
                  <a:lnTo>
                    <a:pt x="40" y="725"/>
                  </a:lnTo>
                  <a:lnTo>
                    <a:pt x="40" y="727"/>
                  </a:lnTo>
                  <a:lnTo>
                    <a:pt x="40" y="727"/>
                  </a:lnTo>
                  <a:lnTo>
                    <a:pt x="38" y="730"/>
                  </a:lnTo>
                  <a:lnTo>
                    <a:pt x="40" y="732"/>
                  </a:lnTo>
                  <a:lnTo>
                    <a:pt x="40" y="732"/>
                  </a:lnTo>
                  <a:lnTo>
                    <a:pt x="43" y="741"/>
                  </a:lnTo>
                  <a:lnTo>
                    <a:pt x="43" y="744"/>
                  </a:lnTo>
                  <a:lnTo>
                    <a:pt x="45" y="744"/>
                  </a:lnTo>
                  <a:lnTo>
                    <a:pt x="45" y="746"/>
                  </a:lnTo>
                  <a:lnTo>
                    <a:pt x="47" y="749"/>
                  </a:lnTo>
                  <a:lnTo>
                    <a:pt x="50" y="749"/>
                  </a:lnTo>
                  <a:lnTo>
                    <a:pt x="52" y="751"/>
                  </a:lnTo>
                  <a:lnTo>
                    <a:pt x="54" y="756"/>
                  </a:lnTo>
                  <a:lnTo>
                    <a:pt x="57" y="758"/>
                  </a:lnTo>
                  <a:lnTo>
                    <a:pt x="59" y="758"/>
                  </a:lnTo>
                  <a:lnTo>
                    <a:pt x="61" y="763"/>
                  </a:lnTo>
                  <a:lnTo>
                    <a:pt x="61" y="763"/>
                  </a:lnTo>
                  <a:lnTo>
                    <a:pt x="61" y="767"/>
                  </a:lnTo>
                  <a:lnTo>
                    <a:pt x="61" y="770"/>
                  </a:lnTo>
                  <a:lnTo>
                    <a:pt x="61" y="770"/>
                  </a:lnTo>
                  <a:lnTo>
                    <a:pt x="61" y="772"/>
                  </a:lnTo>
                  <a:lnTo>
                    <a:pt x="61" y="772"/>
                  </a:lnTo>
                  <a:lnTo>
                    <a:pt x="61" y="772"/>
                  </a:lnTo>
                  <a:lnTo>
                    <a:pt x="64" y="775"/>
                  </a:lnTo>
                  <a:lnTo>
                    <a:pt x="66" y="777"/>
                  </a:lnTo>
                  <a:lnTo>
                    <a:pt x="71" y="782"/>
                  </a:lnTo>
                  <a:lnTo>
                    <a:pt x="78" y="791"/>
                  </a:lnTo>
                  <a:lnTo>
                    <a:pt x="78" y="796"/>
                  </a:lnTo>
                  <a:lnTo>
                    <a:pt x="80" y="798"/>
                  </a:lnTo>
                  <a:lnTo>
                    <a:pt x="80" y="798"/>
                  </a:lnTo>
                  <a:lnTo>
                    <a:pt x="80" y="801"/>
                  </a:lnTo>
                  <a:lnTo>
                    <a:pt x="83" y="803"/>
                  </a:lnTo>
                  <a:lnTo>
                    <a:pt x="83" y="803"/>
                  </a:lnTo>
                  <a:lnTo>
                    <a:pt x="85" y="805"/>
                  </a:lnTo>
                  <a:lnTo>
                    <a:pt x="85" y="810"/>
                  </a:lnTo>
                  <a:lnTo>
                    <a:pt x="88" y="815"/>
                  </a:lnTo>
                  <a:lnTo>
                    <a:pt x="88" y="817"/>
                  </a:lnTo>
                  <a:lnTo>
                    <a:pt x="90" y="820"/>
                  </a:lnTo>
                  <a:lnTo>
                    <a:pt x="90" y="822"/>
                  </a:lnTo>
                  <a:lnTo>
                    <a:pt x="90" y="822"/>
                  </a:lnTo>
                  <a:lnTo>
                    <a:pt x="90" y="824"/>
                  </a:lnTo>
                  <a:lnTo>
                    <a:pt x="92" y="827"/>
                  </a:lnTo>
                  <a:lnTo>
                    <a:pt x="92" y="829"/>
                  </a:lnTo>
                  <a:lnTo>
                    <a:pt x="92" y="831"/>
                  </a:lnTo>
                  <a:lnTo>
                    <a:pt x="92" y="831"/>
                  </a:lnTo>
                  <a:lnTo>
                    <a:pt x="92" y="831"/>
                  </a:lnTo>
                  <a:lnTo>
                    <a:pt x="97" y="836"/>
                  </a:lnTo>
                  <a:lnTo>
                    <a:pt x="97" y="836"/>
                  </a:lnTo>
                  <a:lnTo>
                    <a:pt x="97" y="838"/>
                  </a:lnTo>
                  <a:lnTo>
                    <a:pt x="99" y="838"/>
                  </a:lnTo>
                  <a:lnTo>
                    <a:pt x="99" y="841"/>
                  </a:lnTo>
                  <a:lnTo>
                    <a:pt x="99" y="841"/>
                  </a:lnTo>
                  <a:lnTo>
                    <a:pt x="104" y="843"/>
                  </a:lnTo>
                  <a:lnTo>
                    <a:pt x="104" y="846"/>
                  </a:lnTo>
                  <a:lnTo>
                    <a:pt x="104" y="846"/>
                  </a:lnTo>
                  <a:lnTo>
                    <a:pt x="104" y="848"/>
                  </a:lnTo>
                  <a:lnTo>
                    <a:pt x="104" y="850"/>
                  </a:lnTo>
                  <a:lnTo>
                    <a:pt x="102" y="853"/>
                  </a:lnTo>
                  <a:lnTo>
                    <a:pt x="102" y="853"/>
                  </a:lnTo>
                  <a:lnTo>
                    <a:pt x="102" y="855"/>
                  </a:lnTo>
                  <a:lnTo>
                    <a:pt x="102" y="855"/>
                  </a:lnTo>
                  <a:lnTo>
                    <a:pt x="102" y="860"/>
                  </a:lnTo>
                  <a:lnTo>
                    <a:pt x="102" y="860"/>
                  </a:lnTo>
                  <a:lnTo>
                    <a:pt x="102" y="862"/>
                  </a:lnTo>
                  <a:lnTo>
                    <a:pt x="102" y="862"/>
                  </a:lnTo>
                  <a:lnTo>
                    <a:pt x="102" y="862"/>
                  </a:lnTo>
                  <a:lnTo>
                    <a:pt x="102" y="865"/>
                  </a:lnTo>
                  <a:lnTo>
                    <a:pt x="102" y="865"/>
                  </a:lnTo>
                  <a:lnTo>
                    <a:pt x="104" y="867"/>
                  </a:lnTo>
                  <a:lnTo>
                    <a:pt x="104" y="867"/>
                  </a:lnTo>
                  <a:lnTo>
                    <a:pt x="104" y="867"/>
                  </a:lnTo>
                  <a:lnTo>
                    <a:pt x="104" y="869"/>
                  </a:lnTo>
                  <a:lnTo>
                    <a:pt x="104" y="869"/>
                  </a:lnTo>
                  <a:lnTo>
                    <a:pt x="104" y="869"/>
                  </a:lnTo>
                  <a:lnTo>
                    <a:pt x="104" y="872"/>
                  </a:lnTo>
                  <a:lnTo>
                    <a:pt x="104" y="874"/>
                  </a:lnTo>
                  <a:lnTo>
                    <a:pt x="104" y="874"/>
                  </a:lnTo>
                  <a:lnTo>
                    <a:pt x="104" y="876"/>
                  </a:lnTo>
                  <a:lnTo>
                    <a:pt x="104" y="876"/>
                  </a:lnTo>
                  <a:lnTo>
                    <a:pt x="104" y="876"/>
                  </a:lnTo>
                  <a:lnTo>
                    <a:pt x="106" y="879"/>
                  </a:lnTo>
                  <a:lnTo>
                    <a:pt x="106" y="879"/>
                  </a:lnTo>
                  <a:lnTo>
                    <a:pt x="106" y="879"/>
                  </a:lnTo>
                  <a:lnTo>
                    <a:pt x="106" y="881"/>
                  </a:lnTo>
                  <a:lnTo>
                    <a:pt x="109" y="883"/>
                  </a:lnTo>
                  <a:lnTo>
                    <a:pt x="109" y="883"/>
                  </a:lnTo>
                  <a:lnTo>
                    <a:pt x="109" y="886"/>
                  </a:lnTo>
                  <a:lnTo>
                    <a:pt x="109" y="888"/>
                  </a:lnTo>
                  <a:lnTo>
                    <a:pt x="109" y="888"/>
                  </a:lnTo>
                  <a:lnTo>
                    <a:pt x="114" y="891"/>
                  </a:lnTo>
                  <a:lnTo>
                    <a:pt x="116" y="891"/>
                  </a:lnTo>
                  <a:lnTo>
                    <a:pt x="116" y="891"/>
                  </a:lnTo>
                  <a:lnTo>
                    <a:pt x="118" y="893"/>
                  </a:lnTo>
                  <a:lnTo>
                    <a:pt x="121" y="895"/>
                  </a:lnTo>
                  <a:lnTo>
                    <a:pt x="125" y="898"/>
                  </a:lnTo>
                  <a:lnTo>
                    <a:pt x="125" y="898"/>
                  </a:lnTo>
                  <a:lnTo>
                    <a:pt x="125" y="898"/>
                  </a:lnTo>
                  <a:lnTo>
                    <a:pt x="125" y="900"/>
                  </a:lnTo>
                  <a:lnTo>
                    <a:pt x="125" y="900"/>
                  </a:lnTo>
                  <a:lnTo>
                    <a:pt x="130" y="902"/>
                  </a:lnTo>
                  <a:lnTo>
                    <a:pt x="130" y="905"/>
                  </a:lnTo>
                  <a:lnTo>
                    <a:pt x="137" y="907"/>
                  </a:lnTo>
                  <a:lnTo>
                    <a:pt x="140" y="907"/>
                  </a:lnTo>
                  <a:lnTo>
                    <a:pt x="140" y="907"/>
                  </a:lnTo>
                  <a:lnTo>
                    <a:pt x="140" y="909"/>
                  </a:lnTo>
                  <a:lnTo>
                    <a:pt x="147" y="912"/>
                  </a:lnTo>
                  <a:lnTo>
                    <a:pt x="147" y="912"/>
                  </a:lnTo>
                  <a:lnTo>
                    <a:pt x="147" y="912"/>
                  </a:lnTo>
                  <a:lnTo>
                    <a:pt x="149" y="914"/>
                  </a:lnTo>
                  <a:lnTo>
                    <a:pt x="149" y="917"/>
                  </a:lnTo>
                  <a:lnTo>
                    <a:pt x="149" y="921"/>
                  </a:lnTo>
                  <a:lnTo>
                    <a:pt x="149" y="924"/>
                  </a:lnTo>
                  <a:lnTo>
                    <a:pt x="149" y="924"/>
                  </a:lnTo>
                  <a:lnTo>
                    <a:pt x="149" y="924"/>
                  </a:lnTo>
                  <a:lnTo>
                    <a:pt x="151" y="926"/>
                  </a:lnTo>
                  <a:lnTo>
                    <a:pt x="154" y="926"/>
                  </a:lnTo>
                  <a:lnTo>
                    <a:pt x="154" y="926"/>
                  </a:lnTo>
                  <a:lnTo>
                    <a:pt x="156" y="926"/>
                  </a:lnTo>
                  <a:lnTo>
                    <a:pt x="156" y="926"/>
                  </a:lnTo>
                  <a:lnTo>
                    <a:pt x="156" y="926"/>
                  </a:lnTo>
                  <a:lnTo>
                    <a:pt x="159" y="926"/>
                  </a:lnTo>
                  <a:lnTo>
                    <a:pt x="161" y="926"/>
                  </a:lnTo>
                  <a:lnTo>
                    <a:pt x="166" y="928"/>
                  </a:lnTo>
                  <a:lnTo>
                    <a:pt x="168" y="928"/>
                  </a:lnTo>
                  <a:lnTo>
                    <a:pt x="168" y="928"/>
                  </a:lnTo>
                  <a:lnTo>
                    <a:pt x="168" y="931"/>
                  </a:lnTo>
                  <a:lnTo>
                    <a:pt x="168" y="931"/>
                  </a:lnTo>
                  <a:lnTo>
                    <a:pt x="170" y="931"/>
                  </a:lnTo>
                  <a:lnTo>
                    <a:pt x="170" y="936"/>
                  </a:lnTo>
                  <a:lnTo>
                    <a:pt x="170" y="938"/>
                  </a:lnTo>
                  <a:lnTo>
                    <a:pt x="170" y="938"/>
                  </a:lnTo>
                  <a:lnTo>
                    <a:pt x="170" y="938"/>
                  </a:lnTo>
                  <a:lnTo>
                    <a:pt x="173" y="938"/>
                  </a:lnTo>
                  <a:lnTo>
                    <a:pt x="175" y="938"/>
                  </a:lnTo>
                  <a:lnTo>
                    <a:pt x="175" y="938"/>
                  </a:lnTo>
                  <a:lnTo>
                    <a:pt x="177" y="938"/>
                  </a:lnTo>
                  <a:lnTo>
                    <a:pt x="177" y="938"/>
                  </a:lnTo>
                  <a:lnTo>
                    <a:pt x="180" y="938"/>
                  </a:lnTo>
                  <a:lnTo>
                    <a:pt x="180" y="938"/>
                  </a:lnTo>
                  <a:lnTo>
                    <a:pt x="180" y="938"/>
                  </a:lnTo>
                  <a:lnTo>
                    <a:pt x="182" y="938"/>
                  </a:lnTo>
                  <a:lnTo>
                    <a:pt x="182" y="938"/>
                  </a:lnTo>
                  <a:lnTo>
                    <a:pt x="187" y="940"/>
                  </a:lnTo>
                  <a:lnTo>
                    <a:pt x="187" y="940"/>
                  </a:lnTo>
                  <a:lnTo>
                    <a:pt x="189" y="943"/>
                  </a:lnTo>
                  <a:lnTo>
                    <a:pt x="194" y="945"/>
                  </a:lnTo>
                  <a:lnTo>
                    <a:pt x="196" y="945"/>
                  </a:lnTo>
                  <a:lnTo>
                    <a:pt x="196" y="945"/>
                  </a:lnTo>
                  <a:lnTo>
                    <a:pt x="303" y="952"/>
                  </a:lnTo>
                  <a:lnTo>
                    <a:pt x="601" y="969"/>
                  </a:lnTo>
                  <a:lnTo>
                    <a:pt x="611" y="971"/>
                  </a:lnTo>
                  <a:lnTo>
                    <a:pt x="684" y="973"/>
                  </a:lnTo>
                  <a:lnTo>
                    <a:pt x="686" y="971"/>
                  </a:lnTo>
                  <a:lnTo>
                    <a:pt x="686" y="969"/>
                  </a:lnTo>
                  <a:lnTo>
                    <a:pt x="689" y="966"/>
                  </a:lnTo>
                  <a:lnTo>
                    <a:pt x="689" y="966"/>
                  </a:lnTo>
                  <a:lnTo>
                    <a:pt x="689" y="966"/>
                  </a:lnTo>
                  <a:lnTo>
                    <a:pt x="691" y="964"/>
                  </a:lnTo>
                  <a:lnTo>
                    <a:pt x="691" y="964"/>
                  </a:lnTo>
                  <a:lnTo>
                    <a:pt x="691" y="964"/>
                  </a:lnTo>
                  <a:lnTo>
                    <a:pt x="691" y="962"/>
                  </a:lnTo>
                  <a:lnTo>
                    <a:pt x="691" y="962"/>
                  </a:lnTo>
                  <a:lnTo>
                    <a:pt x="691" y="962"/>
                  </a:lnTo>
                  <a:lnTo>
                    <a:pt x="691" y="959"/>
                  </a:lnTo>
                  <a:lnTo>
                    <a:pt x="694" y="957"/>
                  </a:lnTo>
                  <a:lnTo>
                    <a:pt x="696" y="954"/>
                  </a:lnTo>
                  <a:lnTo>
                    <a:pt x="696" y="952"/>
                  </a:lnTo>
                  <a:lnTo>
                    <a:pt x="696" y="945"/>
                  </a:lnTo>
                  <a:lnTo>
                    <a:pt x="698" y="938"/>
                  </a:lnTo>
                  <a:lnTo>
                    <a:pt x="698" y="938"/>
                  </a:lnTo>
                  <a:lnTo>
                    <a:pt x="698" y="938"/>
                  </a:lnTo>
                  <a:lnTo>
                    <a:pt x="698" y="936"/>
                  </a:lnTo>
                  <a:lnTo>
                    <a:pt x="698" y="933"/>
                  </a:lnTo>
                  <a:lnTo>
                    <a:pt x="698" y="933"/>
                  </a:lnTo>
                  <a:lnTo>
                    <a:pt x="701" y="931"/>
                  </a:lnTo>
                  <a:lnTo>
                    <a:pt x="703" y="928"/>
                  </a:lnTo>
                  <a:lnTo>
                    <a:pt x="703" y="926"/>
                  </a:lnTo>
                  <a:lnTo>
                    <a:pt x="703" y="926"/>
                  </a:lnTo>
                  <a:lnTo>
                    <a:pt x="705" y="924"/>
                  </a:lnTo>
                  <a:lnTo>
                    <a:pt x="708" y="921"/>
                  </a:lnTo>
                  <a:lnTo>
                    <a:pt x="710" y="921"/>
                  </a:lnTo>
                  <a:lnTo>
                    <a:pt x="715" y="914"/>
                  </a:lnTo>
                  <a:lnTo>
                    <a:pt x="717" y="912"/>
                  </a:lnTo>
                  <a:lnTo>
                    <a:pt x="717" y="909"/>
                  </a:lnTo>
                  <a:lnTo>
                    <a:pt x="717" y="907"/>
                  </a:lnTo>
                  <a:lnTo>
                    <a:pt x="720" y="907"/>
                  </a:lnTo>
                  <a:lnTo>
                    <a:pt x="720" y="905"/>
                  </a:lnTo>
                  <a:lnTo>
                    <a:pt x="720" y="905"/>
                  </a:lnTo>
                  <a:lnTo>
                    <a:pt x="720" y="905"/>
                  </a:lnTo>
                  <a:lnTo>
                    <a:pt x="720" y="902"/>
                  </a:lnTo>
                  <a:lnTo>
                    <a:pt x="722" y="902"/>
                  </a:lnTo>
                  <a:lnTo>
                    <a:pt x="722" y="900"/>
                  </a:lnTo>
                  <a:lnTo>
                    <a:pt x="727" y="898"/>
                  </a:lnTo>
                  <a:lnTo>
                    <a:pt x="729" y="898"/>
                  </a:lnTo>
                  <a:lnTo>
                    <a:pt x="734" y="895"/>
                  </a:lnTo>
                  <a:lnTo>
                    <a:pt x="734" y="895"/>
                  </a:lnTo>
                  <a:lnTo>
                    <a:pt x="736" y="893"/>
                  </a:lnTo>
                  <a:lnTo>
                    <a:pt x="739" y="893"/>
                  </a:lnTo>
                  <a:lnTo>
                    <a:pt x="739" y="891"/>
                  </a:lnTo>
                  <a:lnTo>
                    <a:pt x="739" y="891"/>
                  </a:lnTo>
                  <a:lnTo>
                    <a:pt x="743" y="883"/>
                  </a:lnTo>
                  <a:lnTo>
                    <a:pt x="743" y="883"/>
                  </a:lnTo>
                  <a:lnTo>
                    <a:pt x="743" y="883"/>
                  </a:lnTo>
                  <a:lnTo>
                    <a:pt x="743" y="881"/>
                  </a:lnTo>
                  <a:lnTo>
                    <a:pt x="746" y="876"/>
                  </a:lnTo>
                  <a:lnTo>
                    <a:pt x="746" y="876"/>
                  </a:lnTo>
                  <a:lnTo>
                    <a:pt x="748" y="872"/>
                  </a:lnTo>
                  <a:lnTo>
                    <a:pt x="750" y="865"/>
                  </a:lnTo>
                  <a:lnTo>
                    <a:pt x="753" y="862"/>
                  </a:lnTo>
                  <a:lnTo>
                    <a:pt x="755" y="860"/>
                  </a:lnTo>
                  <a:lnTo>
                    <a:pt x="757" y="860"/>
                  </a:lnTo>
                  <a:lnTo>
                    <a:pt x="757" y="857"/>
                  </a:lnTo>
                  <a:lnTo>
                    <a:pt x="757" y="857"/>
                  </a:lnTo>
                  <a:lnTo>
                    <a:pt x="757" y="855"/>
                  </a:lnTo>
                  <a:lnTo>
                    <a:pt x="765" y="838"/>
                  </a:lnTo>
                  <a:lnTo>
                    <a:pt x="765" y="836"/>
                  </a:lnTo>
                  <a:lnTo>
                    <a:pt x="765" y="834"/>
                  </a:lnTo>
                  <a:lnTo>
                    <a:pt x="765" y="834"/>
                  </a:lnTo>
                  <a:lnTo>
                    <a:pt x="765" y="834"/>
                  </a:lnTo>
                  <a:lnTo>
                    <a:pt x="767" y="834"/>
                  </a:lnTo>
                  <a:lnTo>
                    <a:pt x="767" y="831"/>
                  </a:lnTo>
                  <a:lnTo>
                    <a:pt x="767" y="827"/>
                  </a:lnTo>
                  <a:lnTo>
                    <a:pt x="767" y="824"/>
                  </a:lnTo>
                  <a:lnTo>
                    <a:pt x="769" y="822"/>
                  </a:lnTo>
                  <a:lnTo>
                    <a:pt x="769" y="820"/>
                  </a:lnTo>
                  <a:lnTo>
                    <a:pt x="769" y="820"/>
                  </a:lnTo>
                  <a:lnTo>
                    <a:pt x="769" y="815"/>
                  </a:lnTo>
                  <a:lnTo>
                    <a:pt x="769" y="815"/>
                  </a:lnTo>
                  <a:lnTo>
                    <a:pt x="769" y="812"/>
                  </a:lnTo>
                  <a:lnTo>
                    <a:pt x="769" y="812"/>
                  </a:lnTo>
                  <a:lnTo>
                    <a:pt x="769" y="812"/>
                  </a:lnTo>
                  <a:lnTo>
                    <a:pt x="767" y="812"/>
                  </a:lnTo>
                  <a:lnTo>
                    <a:pt x="765" y="810"/>
                  </a:lnTo>
                  <a:lnTo>
                    <a:pt x="757" y="805"/>
                  </a:lnTo>
                  <a:lnTo>
                    <a:pt x="755" y="803"/>
                  </a:lnTo>
                  <a:lnTo>
                    <a:pt x="753" y="801"/>
                  </a:lnTo>
                  <a:lnTo>
                    <a:pt x="750" y="796"/>
                  </a:lnTo>
                  <a:lnTo>
                    <a:pt x="750" y="793"/>
                  </a:lnTo>
                  <a:lnTo>
                    <a:pt x="753" y="791"/>
                  </a:lnTo>
                  <a:lnTo>
                    <a:pt x="753" y="789"/>
                  </a:lnTo>
                  <a:lnTo>
                    <a:pt x="765" y="775"/>
                  </a:lnTo>
                  <a:lnTo>
                    <a:pt x="767" y="770"/>
                  </a:lnTo>
                  <a:lnTo>
                    <a:pt x="767" y="767"/>
                  </a:lnTo>
                  <a:lnTo>
                    <a:pt x="767" y="756"/>
                  </a:lnTo>
                  <a:lnTo>
                    <a:pt x="765" y="746"/>
                  </a:lnTo>
                  <a:lnTo>
                    <a:pt x="765" y="744"/>
                  </a:lnTo>
                  <a:lnTo>
                    <a:pt x="767" y="741"/>
                  </a:lnTo>
                  <a:lnTo>
                    <a:pt x="779" y="734"/>
                  </a:lnTo>
                  <a:lnTo>
                    <a:pt x="779" y="734"/>
                  </a:lnTo>
                  <a:lnTo>
                    <a:pt x="781" y="732"/>
                  </a:lnTo>
                  <a:lnTo>
                    <a:pt x="791" y="730"/>
                  </a:lnTo>
                  <a:lnTo>
                    <a:pt x="793" y="730"/>
                  </a:lnTo>
                  <a:lnTo>
                    <a:pt x="793" y="730"/>
                  </a:lnTo>
                  <a:lnTo>
                    <a:pt x="795" y="727"/>
                  </a:lnTo>
                  <a:lnTo>
                    <a:pt x="807" y="722"/>
                  </a:lnTo>
                  <a:lnTo>
                    <a:pt x="807" y="722"/>
                  </a:lnTo>
                  <a:lnTo>
                    <a:pt x="810" y="720"/>
                  </a:lnTo>
                  <a:lnTo>
                    <a:pt x="810" y="718"/>
                  </a:lnTo>
                  <a:lnTo>
                    <a:pt x="810" y="715"/>
                  </a:lnTo>
                  <a:lnTo>
                    <a:pt x="810" y="713"/>
                  </a:lnTo>
                  <a:lnTo>
                    <a:pt x="807" y="713"/>
                  </a:lnTo>
                  <a:lnTo>
                    <a:pt x="810" y="713"/>
                  </a:lnTo>
                  <a:lnTo>
                    <a:pt x="810" y="711"/>
                  </a:lnTo>
                  <a:lnTo>
                    <a:pt x="812" y="708"/>
                  </a:lnTo>
                  <a:lnTo>
                    <a:pt x="812" y="706"/>
                  </a:lnTo>
                  <a:lnTo>
                    <a:pt x="812" y="706"/>
                  </a:lnTo>
                  <a:lnTo>
                    <a:pt x="812" y="706"/>
                  </a:lnTo>
                  <a:lnTo>
                    <a:pt x="814" y="704"/>
                  </a:lnTo>
                  <a:lnTo>
                    <a:pt x="819" y="701"/>
                  </a:lnTo>
                  <a:lnTo>
                    <a:pt x="821" y="699"/>
                  </a:lnTo>
                  <a:lnTo>
                    <a:pt x="824" y="699"/>
                  </a:lnTo>
                  <a:lnTo>
                    <a:pt x="831" y="699"/>
                  </a:lnTo>
                  <a:lnTo>
                    <a:pt x="831" y="699"/>
                  </a:lnTo>
                  <a:lnTo>
                    <a:pt x="831" y="699"/>
                  </a:lnTo>
                  <a:lnTo>
                    <a:pt x="831" y="696"/>
                  </a:lnTo>
                  <a:lnTo>
                    <a:pt x="831" y="696"/>
                  </a:lnTo>
                  <a:lnTo>
                    <a:pt x="829" y="696"/>
                  </a:lnTo>
                  <a:lnTo>
                    <a:pt x="829" y="694"/>
                  </a:lnTo>
                  <a:lnTo>
                    <a:pt x="829" y="694"/>
                  </a:lnTo>
                  <a:lnTo>
                    <a:pt x="826" y="692"/>
                  </a:lnTo>
                  <a:lnTo>
                    <a:pt x="826" y="685"/>
                  </a:lnTo>
                  <a:lnTo>
                    <a:pt x="826" y="685"/>
                  </a:lnTo>
                  <a:lnTo>
                    <a:pt x="829" y="682"/>
                  </a:lnTo>
                  <a:lnTo>
                    <a:pt x="836" y="680"/>
                  </a:lnTo>
                  <a:lnTo>
                    <a:pt x="838" y="680"/>
                  </a:lnTo>
                  <a:lnTo>
                    <a:pt x="838" y="675"/>
                  </a:lnTo>
                  <a:lnTo>
                    <a:pt x="836" y="675"/>
                  </a:lnTo>
                  <a:lnTo>
                    <a:pt x="836" y="673"/>
                  </a:lnTo>
                  <a:lnTo>
                    <a:pt x="833" y="673"/>
                  </a:lnTo>
                  <a:lnTo>
                    <a:pt x="833" y="670"/>
                  </a:lnTo>
                  <a:lnTo>
                    <a:pt x="833" y="670"/>
                  </a:lnTo>
                  <a:lnTo>
                    <a:pt x="836" y="668"/>
                  </a:lnTo>
                  <a:lnTo>
                    <a:pt x="836" y="668"/>
                  </a:lnTo>
                  <a:lnTo>
                    <a:pt x="840" y="668"/>
                  </a:lnTo>
                  <a:lnTo>
                    <a:pt x="843" y="666"/>
                  </a:lnTo>
                  <a:lnTo>
                    <a:pt x="843" y="666"/>
                  </a:lnTo>
                  <a:lnTo>
                    <a:pt x="843" y="663"/>
                  </a:lnTo>
                  <a:lnTo>
                    <a:pt x="838" y="659"/>
                  </a:lnTo>
                  <a:lnTo>
                    <a:pt x="838" y="659"/>
                  </a:lnTo>
                  <a:lnTo>
                    <a:pt x="838" y="656"/>
                  </a:lnTo>
                  <a:lnTo>
                    <a:pt x="838" y="651"/>
                  </a:lnTo>
                  <a:lnTo>
                    <a:pt x="838" y="649"/>
                  </a:lnTo>
                  <a:lnTo>
                    <a:pt x="840" y="649"/>
                  </a:lnTo>
                  <a:lnTo>
                    <a:pt x="843" y="649"/>
                  </a:lnTo>
                  <a:lnTo>
                    <a:pt x="845" y="649"/>
                  </a:lnTo>
                  <a:lnTo>
                    <a:pt x="845" y="649"/>
                  </a:lnTo>
                  <a:lnTo>
                    <a:pt x="847" y="644"/>
                  </a:lnTo>
                  <a:lnTo>
                    <a:pt x="850" y="644"/>
                  </a:lnTo>
                  <a:lnTo>
                    <a:pt x="850" y="642"/>
                  </a:lnTo>
                  <a:lnTo>
                    <a:pt x="850" y="642"/>
                  </a:lnTo>
                  <a:lnTo>
                    <a:pt x="847" y="640"/>
                  </a:lnTo>
                  <a:lnTo>
                    <a:pt x="845" y="637"/>
                  </a:lnTo>
                  <a:lnTo>
                    <a:pt x="845" y="637"/>
                  </a:lnTo>
                  <a:lnTo>
                    <a:pt x="845" y="637"/>
                  </a:lnTo>
                  <a:lnTo>
                    <a:pt x="845" y="635"/>
                  </a:lnTo>
                  <a:lnTo>
                    <a:pt x="843" y="635"/>
                  </a:lnTo>
                  <a:lnTo>
                    <a:pt x="840" y="635"/>
                  </a:lnTo>
                  <a:lnTo>
                    <a:pt x="840" y="635"/>
                  </a:lnTo>
                  <a:lnTo>
                    <a:pt x="838" y="633"/>
                  </a:lnTo>
                  <a:lnTo>
                    <a:pt x="836" y="630"/>
                  </a:lnTo>
                  <a:lnTo>
                    <a:pt x="831" y="625"/>
                  </a:lnTo>
                  <a:lnTo>
                    <a:pt x="831" y="623"/>
                  </a:lnTo>
                  <a:lnTo>
                    <a:pt x="829" y="623"/>
                  </a:lnTo>
                  <a:lnTo>
                    <a:pt x="819" y="625"/>
                  </a:lnTo>
                  <a:lnTo>
                    <a:pt x="817" y="625"/>
                  </a:lnTo>
                  <a:lnTo>
                    <a:pt x="817" y="625"/>
                  </a:lnTo>
                  <a:lnTo>
                    <a:pt x="814" y="625"/>
                  </a:lnTo>
                  <a:lnTo>
                    <a:pt x="810" y="623"/>
                  </a:lnTo>
                  <a:lnTo>
                    <a:pt x="807" y="621"/>
                  </a:lnTo>
                  <a:lnTo>
                    <a:pt x="805" y="621"/>
                  </a:lnTo>
                  <a:lnTo>
                    <a:pt x="802" y="621"/>
                  </a:lnTo>
                  <a:lnTo>
                    <a:pt x="802" y="621"/>
                  </a:lnTo>
                  <a:lnTo>
                    <a:pt x="802" y="621"/>
                  </a:lnTo>
                  <a:lnTo>
                    <a:pt x="840" y="590"/>
                  </a:lnTo>
                  <a:lnTo>
                    <a:pt x="876" y="562"/>
                  </a:lnTo>
                  <a:lnTo>
                    <a:pt x="878" y="562"/>
                  </a:lnTo>
                  <a:lnTo>
                    <a:pt x="878" y="562"/>
                  </a:lnTo>
                  <a:lnTo>
                    <a:pt x="878" y="562"/>
                  </a:lnTo>
                  <a:lnTo>
                    <a:pt x="878" y="562"/>
                  </a:lnTo>
                  <a:lnTo>
                    <a:pt x="881" y="562"/>
                  </a:lnTo>
                  <a:lnTo>
                    <a:pt x="881" y="562"/>
                  </a:lnTo>
                  <a:lnTo>
                    <a:pt x="881" y="562"/>
                  </a:lnTo>
                  <a:lnTo>
                    <a:pt x="881" y="562"/>
                  </a:lnTo>
                  <a:lnTo>
                    <a:pt x="881" y="562"/>
                  </a:lnTo>
                  <a:lnTo>
                    <a:pt x="883" y="562"/>
                  </a:lnTo>
                  <a:lnTo>
                    <a:pt x="883" y="562"/>
                  </a:lnTo>
                  <a:lnTo>
                    <a:pt x="883" y="562"/>
                  </a:lnTo>
                  <a:lnTo>
                    <a:pt x="883" y="562"/>
                  </a:lnTo>
                  <a:lnTo>
                    <a:pt x="885" y="562"/>
                  </a:lnTo>
                  <a:lnTo>
                    <a:pt x="888" y="562"/>
                  </a:lnTo>
                  <a:lnTo>
                    <a:pt x="888" y="562"/>
                  </a:lnTo>
                  <a:lnTo>
                    <a:pt x="892" y="557"/>
                  </a:lnTo>
                  <a:lnTo>
                    <a:pt x="895" y="554"/>
                  </a:lnTo>
                  <a:lnTo>
                    <a:pt x="895" y="554"/>
                  </a:lnTo>
                  <a:lnTo>
                    <a:pt x="895" y="554"/>
                  </a:lnTo>
                  <a:lnTo>
                    <a:pt x="895" y="554"/>
                  </a:lnTo>
                  <a:lnTo>
                    <a:pt x="895" y="554"/>
                  </a:lnTo>
                  <a:lnTo>
                    <a:pt x="897" y="554"/>
                  </a:lnTo>
                  <a:lnTo>
                    <a:pt x="897" y="552"/>
                  </a:lnTo>
                  <a:lnTo>
                    <a:pt x="897" y="552"/>
                  </a:lnTo>
                  <a:lnTo>
                    <a:pt x="897" y="550"/>
                  </a:lnTo>
                  <a:lnTo>
                    <a:pt x="900" y="550"/>
                  </a:lnTo>
                  <a:lnTo>
                    <a:pt x="900" y="547"/>
                  </a:lnTo>
                  <a:lnTo>
                    <a:pt x="900" y="547"/>
                  </a:lnTo>
                  <a:lnTo>
                    <a:pt x="902" y="547"/>
                  </a:lnTo>
                  <a:lnTo>
                    <a:pt x="902" y="545"/>
                  </a:lnTo>
                  <a:lnTo>
                    <a:pt x="902" y="545"/>
                  </a:lnTo>
                  <a:lnTo>
                    <a:pt x="902" y="543"/>
                  </a:lnTo>
                  <a:lnTo>
                    <a:pt x="902" y="543"/>
                  </a:lnTo>
                  <a:lnTo>
                    <a:pt x="902" y="543"/>
                  </a:lnTo>
                  <a:lnTo>
                    <a:pt x="902" y="540"/>
                  </a:lnTo>
                  <a:lnTo>
                    <a:pt x="904" y="540"/>
                  </a:lnTo>
                  <a:lnTo>
                    <a:pt x="904" y="538"/>
                  </a:lnTo>
                  <a:lnTo>
                    <a:pt x="907" y="538"/>
                  </a:lnTo>
                  <a:lnTo>
                    <a:pt x="909" y="535"/>
                  </a:lnTo>
                  <a:lnTo>
                    <a:pt x="909" y="535"/>
                  </a:lnTo>
                  <a:lnTo>
                    <a:pt x="911" y="535"/>
                  </a:lnTo>
                  <a:lnTo>
                    <a:pt x="911" y="533"/>
                  </a:lnTo>
                  <a:lnTo>
                    <a:pt x="909" y="533"/>
                  </a:lnTo>
                  <a:lnTo>
                    <a:pt x="909" y="533"/>
                  </a:lnTo>
                  <a:lnTo>
                    <a:pt x="911" y="531"/>
                  </a:lnTo>
                  <a:lnTo>
                    <a:pt x="911" y="528"/>
                  </a:lnTo>
                  <a:lnTo>
                    <a:pt x="914" y="528"/>
                  </a:lnTo>
                  <a:lnTo>
                    <a:pt x="911" y="526"/>
                  </a:lnTo>
                  <a:lnTo>
                    <a:pt x="914" y="526"/>
                  </a:lnTo>
                  <a:lnTo>
                    <a:pt x="914" y="526"/>
                  </a:lnTo>
                  <a:lnTo>
                    <a:pt x="914" y="524"/>
                  </a:lnTo>
                  <a:lnTo>
                    <a:pt x="914" y="521"/>
                  </a:lnTo>
                  <a:lnTo>
                    <a:pt x="914" y="521"/>
                  </a:lnTo>
                  <a:lnTo>
                    <a:pt x="914" y="521"/>
                  </a:lnTo>
                  <a:lnTo>
                    <a:pt x="916" y="521"/>
                  </a:lnTo>
                  <a:lnTo>
                    <a:pt x="916" y="521"/>
                  </a:lnTo>
                  <a:lnTo>
                    <a:pt x="916" y="519"/>
                  </a:lnTo>
                  <a:lnTo>
                    <a:pt x="918" y="519"/>
                  </a:lnTo>
                  <a:lnTo>
                    <a:pt x="918" y="519"/>
                  </a:lnTo>
                  <a:lnTo>
                    <a:pt x="923" y="514"/>
                  </a:lnTo>
                  <a:lnTo>
                    <a:pt x="926" y="512"/>
                  </a:lnTo>
                  <a:lnTo>
                    <a:pt x="926" y="509"/>
                  </a:lnTo>
                  <a:lnTo>
                    <a:pt x="928" y="509"/>
                  </a:lnTo>
                  <a:lnTo>
                    <a:pt x="930" y="507"/>
                  </a:lnTo>
                  <a:lnTo>
                    <a:pt x="930" y="507"/>
                  </a:lnTo>
                  <a:lnTo>
                    <a:pt x="933" y="505"/>
                  </a:lnTo>
                  <a:lnTo>
                    <a:pt x="933" y="502"/>
                  </a:lnTo>
                  <a:lnTo>
                    <a:pt x="935" y="495"/>
                  </a:lnTo>
                  <a:lnTo>
                    <a:pt x="935" y="493"/>
                  </a:lnTo>
                  <a:lnTo>
                    <a:pt x="935" y="493"/>
                  </a:lnTo>
                  <a:lnTo>
                    <a:pt x="935" y="490"/>
                  </a:lnTo>
                  <a:lnTo>
                    <a:pt x="935" y="490"/>
                  </a:lnTo>
                  <a:lnTo>
                    <a:pt x="935" y="490"/>
                  </a:lnTo>
                  <a:lnTo>
                    <a:pt x="935" y="488"/>
                  </a:lnTo>
                  <a:lnTo>
                    <a:pt x="935" y="488"/>
                  </a:lnTo>
                  <a:lnTo>
                    <a:pt x="935" y="488"/>
                  </a:lnTo>
                  <a:lnTo>
                    <a:pt x="935" y="486"/>
                  </a:lnTo>
                  <a:lnTo>
                    <a:pt x="935" y="486"/>
                  </a:lnTo>
                  <a:lnTo>
                    <a:pt x="935" y="486"/>
                  </a:lnTo>
                  <a:lnTo>
                    <a:pt x="937" y="486"/>
                  </a:lnTo>
                  <a:lnTo>
                    <a:pt x="937" y="483"/>
                  </a:lnTo>
                  <a:lnTo>
                    <a:pt x="937" y="483"/>
                  </a:lnTo>
                  <a:lnTo>
                    <a:pt x="937" y="483"/>
                  </a:lnTo>
                  <a:lnTo>
                    <a:pt x="937" y="483"/>
                  </a:lnTo>
                  <a:lnTo>
                    <a:pt x="937" y="483"/>
                  </a:lnTo>
                  <a:lnTo>
                    <a:pt x="937" y="481"/>
                  </a:lnTo>
                  <a:lnTo>
                    <a:pt x="937" y="481"/>
                  </a:lnTo>
                  <a:lnTo>
                    <a:pt x="937" y="481"/>
                  </a:lnTo>
                  <a:lnTo>
                    <a:pt x="937" y="481"/>
                  </a:lnTo>
                  <a:lnTo>
                    <a:pt x="937" y="481"/>
                  </a:lnTo>
                  <a:lnTo>
                    <a:pt x="940" y="481"/>
                  </a:lnTo>
                  <a:lnTo>
                    <a:pt x="940" y="481"/>
                  </a:lnTo>
                  <a:lnTo>
                    <a:pt x="940" y="479"/>
                  </a:lnTo>
                  <a:lnTo>
                    <a:pt x="940" y="479"/>
                  </a:lnTo>
                  <a:lnTo>
                    <a:pt x="940" y="479"/>
                  </a:lnTo>
                  <a:lnTo>
                    <a:pt x="942" y="479"/>
                  </a:lnTo>
                  <a:lnTo>
                    <a:pt x="942" y="476"/>
                  </a:lnTo>
                  <a:lnTo>
                    <a:pt x="942" y="476"/>
                  </a:lnTo>
                  <a:lnTo>
                    <a:pt x="942" y="476"/>
                  </a:lnTo>
                  <a:lnTo>
                    <a:pt x="942" y="476"/>
                  </a:lnTo>
                  <a:lnTo>
                    <a:pt x="942" y="474"/>
                  </a:lnTo>
                  <a:lnTo>
                    <a:pt x="942" y="474"/>
                  </a:lnTo>
                  <a:lnTo>
                    <a:pt x="945" y="472"/>
                  </a:lnTo>
                  <a:lnTo>
                    <a:pt x="942" y="472"/>
                  </a:lnTo>
                  <a:lnTo>
                    <a:pt x="942" y="469"/>
                  </a:lnTo>
                  <a:lnTo>
                    <a:pt x="942" y="469"/>
                  </a:lnTo>
                  <a:lnTo>
                    <a:pt x="942" y="467"/>
                  </a:lnTo>
                  <a:lnTo>
                    <a:pt x="945" y="467"/>
                  </a:lnTo>
                  <a:lnTo>
                    <a:pt x="945" y="467"/>
                  </a:lnTo>
                  <a:lnTo>
                    <a:pt x="945" y="467"/>
                  </a:lnTo>
                  <a:lnTo>
                    <a:pt x="947" y="467"/>
                  </a:lnTo>
                  <a:lnTo>
                    <a:pt x="947" y="464"/>
                  </a:lnTo>
                  <a:lnTo>
                    <a:pt x="949" y="464"/>
                  </a:lnTo>
                  <a:lnTo>
                    <a:pt x="949" y="462"/>
                  </a:lnTo>
                  <a:lnTo>
                    <a:pt x="949" y="462"/>
                  </a:lnTo>
                  <a:lnTo>
                    <a:pt x="949" y="462"/>
                  </a:lnTo>
                  <a:lnTo>
                    <a:pt x="952" y="462"/>
                  </a:lnTo>
                  <a:lnTo>
                    <a:pt x="952" y="462"/>
                  </a:lnTo>
                  <a:lnTo>
                    <a:pt x="952" y="462"/>
                  </a:lnTo>
                  <a:lnTo>
                    <a:pt x="954" y="462"/>
                  </a:lnTo>
                  <a:lnTo>
                    <a:pt x="954" y="460"/>
                  </a:lnTo>
                  <a:lnTo>
                    <a:pt x="954" y="460"/>
                  </a:lnTo>
                  <a:lnTo>
                    <a:pt x="954" y="457"/>
                  </a:lnTo>
                  <a:lnTo>
                    <a:pt x="956" y="457"/>
                  </a:lnTo>
                  <a:lnTo>
                    <a:pt x="956" y="457"/>
                  </a:lnTo>
                  <a:lnTo>
                    <a:pt x="956" y="457"/>
                  </a:lnTo>
                  <a:lnTo>
                    <a:pt x="956" y="455"/>
                  </a:lnTo>
                  <a:lnTo>
                    <a:pt x="956" y="455"/>
                  </a:lnTo>
                  <a:lnTo>
                    <a:pt x="956" y="455"/>
                  </a:lnTo>
                  <a:lnTo>
                    <a:pt x="956" y="455"/>
                  </a:lnTo>
                  <a:lnTo>
                    <a:pt x="959" y="455"/>
                  </a:lnTo>
                  <a:lnTo>
                    <a:pt x="959" y="455"/>
                  </a:lnTo>
                  <a:lnTo>
                    <a:pt x="959" y="455"/>
                  </a:lnTo>
                  <a:lnTo>
                    <a:pt x="956" y="455"/>
                  </a:lnTo>
                  <a:lnTo>
                    <a:pt x="956" y="453"/>
                  </a:lnTo>
                  <a:lnTo>
                    <a:pt x="956" y="453"/>
                  </a:lnTo>
                  <a:lnTo>
                    <a:pt x="956" y="453"/>
                  </a:lnTo>
                  <a:lnTo>
                    <a:pt x="959" y="453"/>
                  </a:lnTo>
                  <a:lnTo>
                    <a:pt x="961" y="450"/>
                  </a:lnTo>
                  <a:lnTo>
                    <a:pt x="961" y="450"/>
                  </a:lnTo>
                  <a:lnTo>
                    <a:pt x="959" y="450"/>
                  </a:lnTo>
                  <a:lnTo>
                    <a:pt x="959" y="448"/>
                  </a:lnTo>
                  <a:lnTo>
                    <a:pt x="961" y="448"/>
                  </a:lnTo>
                  <a:lnTo>
                    <a:pt x="961" y="448"/>
                  </a:lnTo>
                  <a:lnTo>
                    <a:pt x="961" y="448"/>
                  </a:lnTo>
                  <a:lnTo>
                    <a:pt x="961" y="448"/>
                  </a:lnTo>
                  <a:lnTo>
                    <a:pt x="961" y="448"/>
                  </a:lnTo>
                  <a:lnTo>
                    <a:pt x="963" y="448"/>
                  </a:lnTo>
                  <a:lnTo>
                    <a:pt x="963" y="448"/>
                  </a:lnTo>
                  <a:lnTo>
                    <a:pt x="966" y="443"/>
                  </a:lnTo>
                  <a:lnTo>
                    <a:pt x="966" y="438"/>
                  </a:lnTo>
                  <a:lnTo>
                    <a:pt x="966" y="438"/>
                  </a:lnTo>
                  <a:lnTo>
                    <a:pt x="966" y="438"/>
                  </a:lnTo>
                  <a:lnTo>
                    <a:pt x="968" y="438"/>
                  </a:lnTo>
                  <a:lnTo>
                    <a:pt x="968" y="436"/>
                  </a:lnTo>
                  <a:lnTo>
                    <a:pt x="968" y="436"/>
                  </a:lnTo>
                  <a:lnTo>
                    <a:pt x="966" y="429"/>
                  </a:lnTo>
                  <a:lnTo>
                    <a:pt x="966" y="429"/>
                  </a:lnTo>
                  <a:lnTo>
                    <a:pt x="968" y="429"/>
                  </a:lnTo>
                  <a:lnTo>
                    <a:pt x="968" y="429"/>
                  </a:lnTo>
                  <a:lnTo>
                    <a:pt x="968" y="427"/>
                  </a:lnTo>
                  <a:lnTo>
                    <a:pt x="968" y="427"/>
                  </a:lnTo>
                  <a:lnTo>
                    <a:pt x="971" y="427"/>
                  </a:lnTo>
                  <a:lnTo>
                    <a:pt x="971" y="427"/>
                  </a:lnTo>
                  <a:lnTo>
                    <a:pt x="971" y="427"/>
                  </a:lnTo>
                  <a:lnTo>
                    <a:pt x="973" y="424"/>
                  </a:lnTo>
                  <a:lnTo>
                    <a:pt x="973" y="424"/>
                  </a:lnTo>
                  <a:lnTo>
                    <a:pt x="973" y="424"/>
                  </a:lnTo>
                  <a:lnTo>
                    <a:pt x="971" y="424"/>
                  </a:lnTo>
                  <a:lnTo>
                    <a:pt x="971" y="424"/>
                  </a:lnTo>
                  <a:lnTo>
                    <a:pt x="971" y="424"/>
                  </a:lnTo>
                  <a:lnTo>
                    <a:pt x="971" y="422"/>
                  </a:lnTo>
                  <a:lnTo>
                    <a:pt x="971" y="422"/>
                  </a:lnTo>
                  <a:lnTo>
                    <a:pt x="971" y="422"/>
                  </a:lnTo>
                  <a:lnTo>
                    <a:pt x="968" y="422"/>
                  </a:lnTo>
                  <a:lnTo>
                    <a:pt x="966" y="417"/>
                  </a:lnTo>
                  <a:lnTo>
                    <a:pt x="966" y="415"/>
                  </a:lnTo>
                  <a:lnTo>
                    <a:pt x="968" y="412"/>
                  </a:lnTo>
                  <a:lnTo>
                    <a:pt x="968" y="410"/>
                  </a:lnTo>
                  <a:lnTo>
                    <a:pt x="971" y="410"/>
                  </a:lnTo>
                  <a:lnTo>
                    <a:pt x="971" y="410"/>
                  </a:lnTo>
                  <a:lnTo>
                    <a:pt x="971" y="410"/>
                  </a:lnTo>
                  <a:lnTo>
                    <a:pt x="973" y="410"/>
                  </a:lnTo>
                  <a:lnTo>
                    <a:pt x="973" y="410"/>
                  </a:lnTo>
                  <a:lnTo>
                    <a:pt x="975" y="410"/>
                  </a:lnTo>
                  <a:lnTo>
                    <a:pt x="975" y="410"/>
                  </a:lnTo>
                  <a:lnTo>
                    <a:pt x="975" y="408"/>
                  </a:lnTo>
                  <a:lnTo>
                    <a:pt x="978" y="408"/>
                  </a:lnTo>
                  <a:lnTo>
                    <a:pt x="978" y="408"/>
                  </a:lnTo>
                  <a:lnTo>
                    <a:pt x="978" y="403"/>
                  </a:lnTo>
                  <a:lnTo>
                    <a:pt x="978" y="403"/>
                  </a:lnTo>
                  <a:lnTo>
                    <a:pt x="978" y="403"/>
                  </a:lnTo>
                  <a:lnTo>
                    <a:pt x="978" y="403"/>
                  </a:lnTo>
                  <a:lnTo>
                    <a:pt x="978" y="403"/>
                  </a:lnTo>
                  <a:lnTo>
                    <a:pt x="980" y="401"/>
                  </a:lnTo>
                  <a:lnTo>
                    <a:pt x="980" y="401"/>
                  </a:lnTo>
                  <a:lnTo>
                    <a:pt x="982" y="401"/>
                  </a:lnTo>
                  <a:lnTo>
                    <a:pt x="982" y="401"/>
                  </a:lnTo>
                  <a:lnTo>
                    <a:pt x="982" y="401"/>
                  </a:lnTo>
                  <a:lnTo>
                    <a:pt x="985" y="398"/>
                  </a:lnTo>
                  <a:lnTo>
                    <a:pt x="985" y="396"/>
                  </a:lnTo>
                  <a:lnTo>
                    <a:pt x="982" y="393"/>
                  </a:lnTo>
                  <a:lnTo>
                    <a:pt x="982" y="391"/>
                  </a:lnTo>
                  <a:lnTo>
                    <a:pt x="985" y="391"/>
                  </a:lnTo>
                  <a:lnTo>
                    <a:pt x="985" y="391"/>
                  </a:lnTo>
                  <a:lnTo>
                    <a:pt x="985" y="389"/>
                  </a:lnTo>
                  <a:lnTo>
                    <a:pt x="985" y="389"/>
                  </a:lnTo>
                  <a:lnTo>
                    <a:pt x="985" y="389"/>
                  </a:lnTo>
                  <a:lnTo>
                    <a:pt x="985" y="386"/>
                  </a:lnTo>
                  <a:lnTo>
                    <a:pt x="985" y="386"/>
                  </a:lnTo>
                  <a:lnTo>
                    <a:pt x="985" y="389"/>
                  </a:lnTo>
                  <a:lnTo>
                    <a:pt x="982" y="389"/>
                  </a:lnTo>
                  <a:lnTo>
                    <a:pt x="982" y="389"/>
                  </a:lnTo>
                  <a:lnTo>
                    <a:pt x="982" y="389"/>
                  </a:lnTo>
                  <a:lnTo>
                    <a:pt x="982" y="389"/>
                  </a:lnTo>
                  <a:lnTo>
                    <a:pt x="982" y="386"/>
                  </a:lnTo>
                  <a:lnTo>
                    <a:pt x="985" y="384"/>
                  </a:lnTo>
                  <a:lnTo>
                    <a:pt x="985" y="384"/>
                  </a:lnTo>
                  <a:lnTo>
                    <a:pt x="985" y="382"/>
                  </a:lnTo>
                  <a:lnTo>
                    <a:pt x="985" y="379"/>
                  </a:lnTo>
                  <a:lnTo>
                    <a:pt x="985" y="379"/>
                  </a:lnTo>
                  <a:lnTo>
                    <a:pt x="985" y="377"/>
                  </a:lnTo>
                  <a:lnTo>
                    <a:pt x="985" y="377"/>
                  </a:lnTo>
                  <a:lnTo>
                    <a:pt x="985" y="377"/>
                  </a:lnTo>
                  <a:lnTo>
                    <a:pt x="987" y="379"/>
                  </a:lnTo>
                  <a:lnTo>
                    <a:pt x="987" y="379"/>
                  </a:lnTo>
                  <a:lnTo>
                    <a:pt x="989" y="379"/>
                  </a:lnTo>
                  <a:lnTo>
                    <a:pt x="989" y="377"/>
                  </a:lnTo>
                  <a:lnTo>
                    <a:pt x="989" y="377"/>
                  </a:lnTo>
                  <a:lnTo>
                    <a:pt x="989" y="377"/>
                  </a:lnTo>
                  <a:lnTo>
                    <a:pt x="992" y="374"/>
                  </a:lnTo>
                  <a:lnTo>
                    <a:pt x="994" y="372"/>
                  </a:lnTo>
                  <a:lnTo>
                    <a:pt x="994" y="370"/>
                  </a:lnTo>
                  <a:lnTo>
                    <a:pt x="997" y="363"/>
                  </a:lnTo>
                  <a:lnTo>
                    <a:pt x="999" y="358"/>
                  </a:lnTo>
                  <a:lnTo>
                    <a:pt x="1001" y="353"/>
                  </a:lnTo>
                  <a:lnTo>
                    <a:pt x="1001" y="351"/>
                  </a:lnTo>
                  <a:lnTo>
                    <a:pt x="1001" y="351"/>
                  </a:lnTo>
                  <a:lnTo>
                    <a:pt x="999" y="348"/>
                  </a:lnTo>
                  <a:lnTo>
                    <a:pt x="999" y="348"/>
                  </a:lnTo>
                  <a:lnTo>
                    <a:pt x="999" y="348"/>
                  </a:lnTo>
                  <a:lnTo>
                    <a:pt x="1001" y="346"/>
                  </a:lnTo>
                  <a:lnTo>
                    <a:pt x="1001" y="346"/>
                  </a:lnTo>
                  <a:lnTo>
                    <a:pt x="1001" y="346"/>
                  </a:lnTo>
                  <a:lnTo>
                    <a:pt x="1001" y="344"/>
                  </a:lnTo>
                  <a:lnTo>
                    <a:pt x="999" y="344"/>
                  </a:lnTo>
                  <a:lnTo>
                    <a:pt x="997" y="344"/>
                  </a:lnTo>
                  <a:lnTo>
                    <a:pt x="994" y="344"/>
                  </a:lnTo>
                  <a:lnTo>
                    <a:pt x="994" y="344"/>
                  </a:lnTo>
                  <a:lnTo>
                    <a:pt x="992" y="341"/>
                  </a:lnTo>
                  <a:lnTo>
                    <a:pt x="992" y="339"/>
                  </a:lnTo>
                  <a:lnTo>
                    <a:pt x="992" y="339"/>
                  </a:lnTo>
                  <a:lnTo>
                    <a:pt x="994" y="339"/>
                  </a:lnTo>
                  <a:lnTo>
                    <a:pt x="994" y="339"/>
                  </a:lnTo>
                  <a:lnTo>
                    <a:pt x="999" y="337"/>
                  </a:lnTo>
                  <a:lnTo>
                    <a:pt x="999" y="337"/>
                  </a:lnTo>
                  <a:lnTo>
                    <a:pt x="999" y="337"/>
                  </a:lnTo>
                  <a:lnTo>
                    <a:pt x="1001" y="334"/>
                  </a:lnTo>
                  <a:lnTo>
                    <a:pt x="1001" y="334"/>
                  </a:lnTo>
                  <a:lnTo>
                    <a:pt x="1001" y="334"/>
                  </a:lnTo>
                  <a:lnTo>
                    <a:pt x="1001" y="330"/>
                  </a:lnTo>
                  <a:lnTo>
                    <a:pt x="1001" y="330"/>
                  </a:lnTo>
                  <a:lnTo>
                    <a:pt x="1001" y="330"/>
                  </a:lnTo>
                  <a:lnTo>
                    <a:pt x="1001" y="327"/>
                  </a:lnTo>
                  <a:lnTo>
                    <a:pt x="1001" y="327"/>
                  </a:lnTo>
                  <a:lnTo>
                    <a:pt x="1004" y="327"/>
                  </a:lnTo>
                  <a:lnTo>
                    <a:pt x="1004" y="325"/>
                  </a:lnTo>
                  <a:lnTo>
                    <a:pt x="1001" y="325"/>
                  </a:lnTo>
                  <a:lnTo>
                    <a:pt x="1001" y="318"/>
                  </a:lnTo>
                  <a:lnTo>
                    <a:pt x="1001" y="318"/>
                  </a:lnTo>
                  <a:lnTo>
                    <a:pt x="1004" y="315"/>
                  </a:lnTo>
                  <a:lnTo>
                    <a:pt x="1004" y="313"/>
                  </a:lnTo>
                  <a:lnTo>
                    <a:pt x="1004" y="311"/>
                  </a:lnTo>
                  <a:lnTo>
                    <a:pt x="1006" y="311"/>
                  </a:lnTo>
                  <a:lnTo>
                    <a:pt x="1008" y="308"/>
                  </a:lnTo>
                  <a:lnTo>
                    <a:pt x="1006" y="308"/>
                  </a:lnTo>
                  <a:lnTo>
                    <a:pt x="1004" y="306"/>
                  </a:lnTo>
                  <a:lnTo>
                    <a:pt x="1004" y="303"/>
                  </a:lnTo>
                  <a:lnTo>
                    <a:pt x="1004" y="303"/>
                  </a:lnTo>
                  <a:lnTo>
                    <a:pt x="1006" y="303"/>
                  </a:lnTo>
                  <a:lnTo>
                    <a:pt x="1006" y="303"/>
                  </a:lnTo>
                  <a:lnTo>
                    <a:pt x="1006" y="303"/>
                  </a:lnTo>
                  <a:lnTo>
                    <a:pt x="1006" y="301"/>
                  </a:lnTo>
                  <a:lnTo>
                    <a:pt x="1006" y="301"/>
                  </a:lnTo>
                  <a:lnTo>
                    <a:pt x="1006" y="299"/>
                  </a:lnTo>
                  <a:lnTo>
                    <a:pt x="1006" y="299"/>
                  </a:lnTo>
                  <a:lnTo>
                    <a:pt x="1008" y="299"/>
                  </a:lnTo>
                  <a:lnTo>
                    <a:pt x="1011" y="296"/>
                  </a:lnTo>
                  <a:lnTo>
                    <a:pt x="1011" y="296"/>
                  </a:lnTo>
                  <a:lnTo>
                    <a:pt x="1011" y="294"/>
                  </a:lnTo>
                  <a:lnTo>
                    <a:pt x="1011" y="294"/>
                  </a:lnTo>
                  <a:close/>
                  <a:moveTo>
                    <a:pt x="597" y="240"/>
                  </a:moveTo>
                  <a:lnTo>
                    <a:pt x="599" y="237"/>
                  </a:lnTo>
                  <a:lnTo>
                    <a:pt x="604" y="235"/>
                  </a:lnTo>
                  <a:lnTo>
                    <a:pt x="608" y="230"/>
                  </a:lnTo>
                  <a:lnTo>
                    <a:pt x="613" y="228"/>
                  </a:lnTo>
                  <a:lnTo>
                    <a:pt x="613" y="223"/>
                  </a:lnTo>
                  <a:lnTo>
                    <a:pt x="613" y="221"/>
                  </a:lnTo>
                  <a:lnTo>
                    <a:pt x="613" y="221"/>
                  </a:lnTo>
                  <a:lnTo>
                    <a:pt x="615" y="218"/>
                  </a:lnTo>
                  <a:lnTo>
                    <a:pt x="615" y="218"/>
                  </a:lnTo>
                  <a:lnTo>
                    <a:pt x="615" y="216"/>
                  </a:lnTo>
                  <a:lnTo>
                    <a:pt x="615" y="216"/>
                  </a:lnTo>
                  <a:lnTo>
                    <a:pt x="615" y="214"/>
                  </a:lnTo>
                  <a:lnTo>
                    <a:pt x="615" y="214"/>
                  </a:lnTo>
                  <a:lnTo>
                    <a:pt x="615" y="214"/>
                  </a:lnTo>
                  <a:lnTo>
                    <a:pt x="615" y="214"/>
                  </a:lnTo>
                  <a:lnTo>
                    <a:pt x="615" y="214"/>
                  </a:lnTo>
                  <a:lnTo>
                    <a:pt x="613" y="214"/>
                  </a:lnTo>
                  <a:lnTo>
                    <a:pt x="613" y="214"/>
                  </a:lnTo>
                  <a:lnTo>
                    <a:pt x="611" y="216"/>
                  </a:lnTo>
                  <a:lnTo>
                    <a:pt x="611" y="216"/>
                  </a:lnTo>
                  <a:lnTo>
                    <a:pt x="611" y="216"/>
                  </a:lnTo>
                  <a:lnTo>
                    <a:pt x="608" y="216"/>
                  </a:lnTo>
                  <a:lnTo>
                    <a:pt x="606" y="216"/>
                  </a:lnTo>
                  <a:lnTo>
                    <a:pt x="606" y="218"/>
                  </a:lnTo>
                  <a:lnTo>
                    <a:pt x="604" y="221"/>
                  </a:lnTo>
                  <a:lnTo>
                    <a:pt x="599" y="232"/>
                  </a:lnTo>
                  <a:lnTo>
                    <a:pt x="599" y="232"/>
                  </a:lnTo>
                  <a:lnTo>
                    <a:pt x="597" y="232"/>
                  </a:lnTo>
                  <a:lnTo>
                    <a:pt x="597" y="232"/>
                  </a:lnTo>
                  <a:lnTo>
                    <a:pt x="597" y="235"/>
                  </a:lnTo>
                  <a:lnTo>
                    <a:pt x="597" y="235"/>
                  </a:lnTo>
                  <a:lnTo>
                    <a:pt x="594" y="237"/>
                  </a:lnTo>
                  <a:lnTo>
                    <a:pt x="594" y="237"/>
                  </a:lnTo>
                  <a:lnTo>
                    <a:pt x="594" y="240"/>
                  </a:lnTo>
                  <a:lnTo>
                    <a:pt x="594" y="240"/>
                  </a:lnTo>
                  <a:lnTo>
                    <a:pt x="597" y="240"/>
                  </a:lnTo>
                  <a:close/>
                  <a:moveTo>
                    <a:pt x="623" y="218"/>
                  </a:moveTo>
                  <a:lnTo>
                    <a:pt x="623" y="221"/>
                  </a:lnTo>
                  <a:lnTo>
                    <a:pt x="625" y="225"/>
                  </a:lnTo>
                  <a:lnTo>
                    <a:pt x="627" y="225"/>
                  </a:lnTo>
                  <a:lnTo>
                    <a:pt x="627" y="225"/>
                  </a:lnTo>
                  <a:lnTo>
                    <a:pt x="627" y="228"/>
                  </a:lnTo>
                  <a:lnTo>
                    <a:pt x="627" y="228"/>
                  </a:lnTo>
                  <a:lnTo>
                    <a:pt x="630" y="228"/>
                  </a:lnTo>
                  <a:lnTo>
                    <a:pt x="630" y="228"/>
                  </a:lnTo>
                  <a:lnTo>
                    <a:pt x="632" y="228"/>
                  </a:lnTo>
                  <a:lnTo>
                    <a:pt x="634" y="228"/>
                  </a:lnTo>
                  <a:lnTo>
                    <a:pt x="637" y="225"/>
                  </a:lnTo>
                  <a:lnTo>
                    <a:pt x="637" y="223"/>
                  </a:lnTo>
                  <a:lnTo>
                    <a:pt x="641" y="218"/>
                  </a:lnTo>
                  <a:lnTo>
                    <a:pt x="644" y="218"/>
                  </a:lnTo>
                  <a:lnTo>
                    <a:pt x="649" y="216"/>
                  </a:lnTo>
                  <a:lnTo>
                    <a:pt x="651" y="216"/>
                  </a:lnTo>
                  <a:lnTo>
                    <a:pt x="653" y="214"/>
                  </a:lnTo>
                  <a:lnTo>
                    <a:pt x="653" y="211"/>
                  </a:lnTo>
                  <a:lnTo>
                    <a:pt x="653" y="209"/>
                  </a:lnTo>
                  <a:lnTo>
                    <a:pt x="653" y="209"/>
                  </a:lnTo>
                  <a:lnTo>
                    <a:pt x="653" y="209"/>
                  </a:lnTo>
                  <a:lnTo>
                    <a:pt x="653" y="209"/>
                  </a:lnTo>
                  <a:lnTo>
                    <a:pt x="653" y="206"/>
                  </a:lnTo>
                  <a:lnTo>
                    <a:pt x="653" y="206"/>
                  </a:lnTo>
                  <a:lnTo>
                    <a:pt x="653" y="206"/>
                  </a:lnTo>
                  <a:lnTo>
                    <a:pt x="651" y="204"/>
                  </a:lnTo>
                  <a:lnTo>
                    <a:pt x="651" y="204"/>
                  </a:lnTo>
                  <a:lnTo>
                    <a:pt x="651" y="204"/>
                  </a:lnTo>
                  <a:lnTo>
                    <a:pt x="649" y="204"/>
                  </a:lnTo>
                  <a:lnTo>
                    <a:pt x="646" y="202"/>
                  </a:lnTo>
                  <a:lnTo>
                    <a:pt x="646" y="199"/>
                  </a:lnTo>
                  <a:lnTo>
                    <a:pt x="644" y="199"/>
                  </a:lnTo>
                  <a:lnTo>
                    <a:pt x="639" y="199"/>
                  </a:lnTo>
                  <a:lnTo>
                    <a:pt x="634" y="204"/>
                  </a:lnTo>
                  <a:lnTo>
                    <a:pt x="632" y="204"/>
                  </a:lnTo>
                  <a:lnTo>
                    <a:pt x="630" y="204"/>
                  </a:lnTo>
                  <a:lnTo>
                    <a:pt x="627" y="206"/>
                  </a:lnTo>
                  <a:lnTo>
                    <a:pt x="627" y="209"/>
                  </a:lnTo>
                  <a:lnTo>
                    <a:pt x="623" y="216"/>
                  </a:lnTo>
                  <a:lnTo>
                    <a:pt x="625" y="218"/>
                  </a:lnTo>
                  <a:lnTo>
                    <a:pt x="625" y="218"/>
                  </a:lnTo>
                  <a:lnTo>
                    <a:pt x="625" y="218"/>
                  </a:lnTo>
                  <a:lnTo>
                    <a:pt x="623" y="218"/>
                  </a:lnTo>
                  <a:close/>
                  <a:moveTo>
                    <a:pt x="665" y="187"/>
                  </a:moveTo>
                  <a:lnTo>
                    <a:pt x="665" y="187"/>
                  </a:lnTo>
                  <a:lnTo>
                    <a:pt x="665" y="190"/>
                  </a:lnTo>
                  <a:lnTo>
                    <a:pt x="668" y="190"/>
                  </a:lnTo>
                  <a:lnTo>
                    <a:pt x="668" y="190"/>
                  </a:lnTo>
                  <a:lnTo>
                    <a:pt x="670" y="190"/>
                  </a:lnTo>
                  <a:lnTo>
                    <a:pt x="670" y="190"/>
                  </a:lnTo>
                  <a:lnTo>
                    <a:pt x="670" y="190"/>
                  </a:lnTo>
                  <a:lnTo>
                    <a:pt x="670" y="187"/>
                  </a:lnTo>
                  <a:lnTo>
                    <a:pt x="670" y="187"/>
                  </a:lnTo>
                  <a:lnTo>
                    <a:pt x="670" y="185"/>
                  </a:lnTo>
                  <a:lnTo>
                    <a:pt x="672" y="185"/>
                  </a:lnTo>
                  <a:lnTo>
                    <a:pt x="675" y="185"/>
                  </a:lnTo>
                  <a:lnTo>
                    <a:pt x="675" y="183"/>
                  </a:lnTo>
                  <a:lnTo>
                    <a:pt x="677" y="183"/>
                  </a:lnTo>
                  <a:lnTo>
                    <a:pt x="677" y="183"/>
                  </a:lnTo>
                  <a:lnTo>
                    <a:pt x="677" y="180"/>
                  </a:lnTo>
                  <a:lnTo>
                    <a:pt x="679" y="178"/>
                  </a:lnTo>
                  <a:lnTo>
                    <a:pt x="677" y="176"/>
                  </a:lnTo>
                  <a:lnTo>
                    <a:pt x="677" y="173"/>
                  </a:lnTo>
                  <a:lnTo>
                    <a:pt x="677" y="173"/>
                  </a:lnTo>
                  <a:lnTo>
                    <a:pt x="677" y="171"/>
                  </a:lnTo>
                  <a:lnTo>
                    <a:pt x="675" y="171"/>
                  </a:lnTo>
                  <a:lnTo>
                    <a:pt x="677" y="161"/>
                  </a:lnTo>
                  <a:lnTo>
                    <a:pt x="677" y="159"/>
                  </a:lnTo>
                  <a:lnTo>
                    <a:pt x="675" y="157"/>
                  </a:lnTo>
                  <a:lnTo>
                    <a:pt x="675" y="157"/>
                  </a:lnTo>
                  <a:lnTo>
                    <a:pt x="675" y="154"/>
                  </a:lnTo>
                  <a:lnTo>
                    <a:pt x="675" y="154"/>
                  </a:lnTo>
                  <a:lnTo>
                    <a:pt x="675" y="154"/>
                  </a:lnTo>
                  <a:lnTo>
                    <a:pt x="675" y="154"/>
                  </a:lnTo>
                  <a:lnTo>
                    <a:pt x="670" y="159"/>
                  </a:lnTo>
                  <a:lnTo>
                    <a:pt x="670" y="161"/>
                  </a:lnTo>
                  <a:lnTo>
                    <a:pt x="670" y="161"/>
                  </a:lnTo>
                  <a:lnTo>
                    <a:pt x="670" y="164"/>
                  </a:lnTo>
                  <a:lnTo>
                    <a:pt x="670" y="166"/>
                  </a:lnTo>
                  <a:lnTo>
                    <a:pt x="670" y="166"/>
                  </a:lnTo>
                  <a:lnTo>
                    <a:pt x="670" y="169"/>
                  </a:lnTo>
                  <a:lnTo>
                    <a:pt x="670" y="169"/>
                  </a:lnTo>
                  <a:lnTo>
                    <a:pt x="672" y="169"/>
                  </a:lnTo>
                  <a:lnTo>
                    <a:pt x="672" y="169"/>
                  </a:lnTo>
                  <a:lnTo>
                    <a:pt x="672" y="171"/>
                  </a:lnTo>
                  <a:lnTo>
                    <a:pt x="672" y="171"/>
                  </a:lnTo>
                  <a:lnTo>
                    <a:pt x="670" y="171"/>
                  </a:lnTo>
                  <a:lnTo>
                    <a:pt x="670" y="171"/>
                  </a:lnTo>
                  <a:lnTo>
                    <a:pt x="670" y="171"/>
                  </a:lnTo>
                  <a:lnTo>
                    <a:pt x="670" y="171"/>
                  </a:lnTo>
                  <a:lnTo>
                    <a:pt x="668" y="183"/>
                  </a:lnTo>
                  <a:lnTo>
                    <a:pt x="668" y="183"/>
                  </a:lnTo>
                  <a:lnTo>
                    <a:pt x="665" y="183"/>
                  </a:lnTo>
                  <a:lnTo>
                    <a:pt x="665" y="183"/>
                  </a:lnTo>
                  <a:lnTo>
                    <a:pt x="665" y="183"/>
                  </a:lnTo>
                  <a:lnTo>
                    <a:pt x="665" y="183"/>
                  </a:lnTo>
                  <a:lnTo>
                    <a:pt x="663" y="183"/>
                  </a:lnTo>
                  <a:lnTo>
                    <a:pt x="663" y="183"/>
                  </a:lnTo>
                  <a:lnTo>
                    <a:pt x="663" y="185"/>
                  </a:lnTo>
                  <a:lnTo>
                    <a:pt x="663" y="187"/>
                  </a:lnTo>
                  <a:lnTo>
                    <a:pt x="663" y="187"/>
                  </a:lnTo>
                  <a:lnTo>
                    <a:pt x="665" y="187"/>
                  </a:lnTo>
                  <a:close/>
                  <a:moveTo>
                    <a:pt x="679" y="173"/>
                  </a:moveTo>
                  <a:lnTo>
                    <a:pt x="682" y="176"/>
                  </a:lnTo>
                  <a:lnTo>
                    <a:pt x="684" y="176"/>
                  </a:lnTo>
                  <a:lnTo>
                    <a:pt x="686" y="173"/>
                  </a:lnTo>
                  <a:lnTo>
                    <a:pt x="689" y="173"/>
                  </a:lnTo>
                  <a:lnTo>
                    <a:pt x="691" y="171"/>
                  </a:lnTo>
                  <a:lnTo>
                    <a:pt x="701" y="164"/>
                  </a:lnTo>
                  <a:lnTo>
                    <a:pt x="701" y="161"/>
                  </a:lnTo>
                  <a:lnTo>
                    <a:pt x="701" y="161"/>
                  </a:lnTo>
                  <a:lnTo>
                    <a:pt x="701" y="161"/>
                  </a:lnTo>
                  <a:lnTo>
                    <a:pt x="701" y="161"/>
                  </a:lnTo>
                  <a:lnTo>
                    <a:pt x="701" y="159"/>
                  </a:lnTo>
                  <a:lnTo>
                    <a:pt x="701" y="159"/>
                  </a:lnTo>
                  <a:lnTo>
                    <a:pt x="701" y="157"/>
                  </a:lnTo>
                  <a:lnTo>
                    <a:pt x="701" y="157"/>
                  </a:lnTo>
                  <a:lnTo>
                    <a:pt x="701" y="157"/>
                  </a:lnTo>
                  <a:lnTo>
                    <a:pt x="698" y="152"/>
                  </a:lnTo>
                  <a:lnTo>
                    <a:pt x="696" y="152"/>
                  </a:lnTo>
                  <a:lnTo>
                    <a:pt x="696" y="154"/>
                  </a:lnTo>
                  <a:lnTo>
                    <a:pt x="694" y="154"/>
                  </a:lnTo>
                  <a:lnTo>
                    <a:pt x="694" y="154"/>
                  </a:lnTo>
                  <a:lnTo>
                    <a:pt x="694" y="157"/>
                  </a:lnTo>
                  <a:lnTo>
                    <a:pt x="694" y="157"/>
                  </a:lnTo>
                  <a:lnTo>
                    <a:pt x="694" y="159"/>
                  </a:lnTo>
                  <a:lnTo>
                    <a:pt x="691" y="157"/>
                  </a:lnTo>
                  <a:lnTo>
                    <a:pt x="691" y="157"/>
                  </a:lnTo>
                  <a:lnTo>
                    <a:pt x="689" y="157"/>
                  </a:lnTo>
                  <a:lnTo>
                    <a:pt x="689" y="157"/>
                  </a:lnTo>
                  <a:lnTo>
                    <a:pt x="684" y="157"/>
                  </a:lnTo>
                  <a:lnTo>
                    <a:pt x="684" y="157"/>
                  </a:lnTo>
                  <a:lnTo>
                    <a:pt x="684" y="159"/>
                  </a:lnTo>
                  <a:lnTo>
                    <a:pt x="684" y="159"/>
                  </a:lnTo>
                  <a:lnTo>
                    <a:pt x="682" y="159"/>
                  </a:lnTo>
                  <a:lnTo>
                    <a:pt x="679" y="161"/>
                  </a:lnTo>
                  <a:lnTo>
                    <a:pt x="679" y="164"/>
                  </a:lnTo>
                  <a:lnTo>
                    <a:pt x="679" y="169"/>
                  </a:lnTo>
                  <a:lnTo>
                    <a:pt x="679" y="171"/>
                  </a:lnTo>
                  <a:lnTo>
                    <a:pt x="679" y="173"/>
                  </a:lnTo>
                  <a:close/>
                  <a:moveTo>
                    <a:pt x="653" y="195"/>
                  </a:moveTo>
                  <a:lnTo>
                    <a:pt x="653" y="195"/>
                  </a:lnTo>
                  <a:lnTo>
                    <a:pt x="653" y="195"/>
                  </a:lnTo>
                  <a:lnTo>
                    <a:pt x="653" y="197"/>
                  </a:lnTo>
                  <a:lnTo>
                    <a:pt x="653" y="197"/>
                  </a:lnTo>
                  <a:lnTo>
                    <a:pt x="653" y="197"/>
                  </a:lnTo>
                  <a:lnTo>
                    <a:pt x="656" y="199"/>
                  </a:lnTo>
                  <a:lnTo>
                    <a:pt x="656" y="199"/>
                  </a:lnTo>
                  <a:lnTo>
                    <a:pt x="656" y="199"/>
                  </a:lnTo>
                  <a:lnTo>
                    <a:pt x="656" y="199"/>
                  </a:lnTo>
                  <a:lnTo>
                    <a:pt x="656" y="202"/>
                  </a:lnTo>
                  <a:lnTo>
                    <a:pt x="658" y="202"/>
                  </a:lnTo>
                  <a:lnTo>
                    <a:pt x="658" y="204"/>
                  </a:lnTo>
                  <a:lnTo>
                    <a:pt x="660" y="204"/>
                  </a:lnTo>
                  <a:lnTo>
                    <a:pt x="663" y="204"/>
                  </a:lnTo>
                  <a:lnTo>
                    <a:pt x="663" y="204"/>
                  </a:lnTo>
                  <a:lnTo>
                    <a:pt x="663" y="204"/>
                  </a:lnTo>
                  <a:lnTo>
                    <a:pt x="663" y="204"/>
                  </a:lnTo>
                  <a:lnTo>
                    <a:pt x="665" y="204"/>
                  </a:lnTo>
                  <a:lnTo>
                    <a:pt x="665" y="204"/>
                  </a:lnTo>
                  <a:lnTo>
                    <a:pt x="668" y="204"/>
                  </a:lnTo>
                  <a:lnTo>
                    <a:pt x="670" y="204"/>
                  </a:lnTo>
                  <a:lnTo>
                    <a:pt x="670" y="202"/>
                  </a:lnTo>
                  <a:lnTo>
                    <a:pt x="670" y="199"/>
                  </a:lnTo>
                  <a:lnTo>
                    <a:pt x="670" y="199"/>
                  </a:lnTo>
                  <a:lnTo>
                    <a:pt x="668" y="197"/>
                  </a:lnTo>
                  <a:lnTo>
                    <a:pt x="668" y="195"/>
                  </a:lnTo>
                  <a:lnTo>
                    <a:pt x="668" y="192"/>
                  </a:lnTo>
                  <a:lnTo>
                    <a:pt x="668" y="192"/>
                  </a:lnTo>
                  <a:lnTo>
                    <a:pt x="665" y="190"/>
                  </a:lnTo>
                  <a:lnTo>
                    <a:pt x="663" y="190"/>
                  </a:lnTo>
                  <a:lnTo>
                    <a:pt x="660" y="190"/>
                  </a:lnTo>
                  <a:lnTo>
                    <a:pt x="660" y="190"/>
                  </a:lnTo>
                  <a:lnTo>
                    <a:pt x="658" y="190"/>
                  </a:lnTo>
                  <a:lnTo>
                    <a:pt x="656" y="190"/>
                  </a:lnTo>
                  <a:lnTo>
                    <a:pt x="653" y="190"/>
                  </a:lnTo>
                  <a:lnTo>
                    <a:pt x="653" y="192"/>
                  </a:lnTo>
                  <a:lnTo>
                    <a:pt x="653" y="192"/>
                  </a:lnTo>
                  <a:lnTo>
                    <a:pt x="653" y="195"/>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9"/>
            <p:cNvSpPr>
              <a:spLocks/>
            </p:cNvSpPr>
            <p:nvPr/>
          </p:nvSpPr>
          <p:spPr bwMode="auto">
            <a:xfrm>
              <a:off x="3870" y="2087"/>
              <a:ext cx="875" cy="712"/>
            </a:xfrm>
            <a:custGeom>
              <a:avLst/>
              <a:gdLst>
                <a:gd name="T0" fmla="*/ 852 w 875"/>
                <a:gd name="T1" fmla="*/ 132 h 712"/>
                <a:gd name="T2" fmla="*/ 807 w 875"/>
                <a:gd name="T3" fmla="*/ 120 h 712"/>
                <a:gd name="T4" fmla="*/ 757 w 875"/>
                <a:gd name="T5" fmla="*/ 102 h 712"/>
                <a:gd name="T6" fmla="*/ 693 w 875"/>
                <a:gd name="T7" fmla="*/ 71 h 712"/>
                <a:gd name="T8" fmla="*/ 627 w 875"/>
                <a:gd name="T9" fmla="*/ 35 h 712"/>
                <a:gd name="T10" fmla="*/ 561 w 875"/>
                <a:gd name="T11" fmla="*/ 33 h 712"/>
                <a:gd name="T12" fmla="*/ 554 w 875"/>
                <a:gd name="T13" fmla="*/ 4 h 712"/>
                <a:gd name="T14" fmla="*/ 530 w 875"/>
                <a:gd name="T15" fmla="*/ 0 h 712"/>
                <a:gd name="T16" fmla="*/ 461 w 875"/>
                <a:gd name="T17" fmla="*/ 40 h 712"/>
                <a:gd name="T18" fmla="*/ 428 w 875"/>
                <a:gd name="T19" fmla="*/ 57 h 712"/>
                <a:gd name="T20" fmla="*/ 388 w 875"/>
                <a:gd name="T21" fmla="*/ 80 h 712"/>
                <a:gd name="T22" fmla="*/ 378 w 875"/>
                <a:gd name="T23" fmla="*/ 54 h 712"/>
                <a:gd name="T24" fmla="*/ 350 w 875"/>
                <a:gd name="T25" fmla="*/ 57 h 712"/>
                <a:gd name="T26" fmla="*/ 326 w 875"/>
                <a:gd name="T27" fmla="*/ 87 h 712"/>
                <a:gd name="T28" fmla="*/ 319 w 875"/>
                <a:gd name="T29" fmla="*/ 135 h 712"/>
                <a:gd name="T30" fmla="*/ 298 w 875"/>
                <a:gd name="T31" fmla="*/ 144 h 712"/>
                <a:gd name="T32" fmla="*/ 293 w 875"/>
                <a:gd name="T33" fmla="*/ 194 h 712"/>
                <a:gd name="T34" fmla="*/ 298 w 875"/>
                <a:gd name="T35" fmla="*/ 227 h 712"/>
                <a:gd name="T36" fmla="*/ 286 w 875"/>
                <a:gd name="T37" fmla="*/ 244 h 712"/>
                <a:gd name="T38" fmla="*/ 274 w 875"/>
                <a:gd name="T39" fmla="*/ 260 h 712"/>
                <a:gd name="T40" fmla="*/ 291 w 875"/>
                <a:gd name="T41" fmla="*/ 284 h 712"/>
                <a:gd name="T42" fmla="*/ 286 w 875"/>
                <a:gd name="T43" fmla="*/ 317 h 712"/>
                <a:gd name="T44" fmla="*/ 220 w 875"/>
                <a:gd name="T45" fmla="*/ 336 h 712"/>
                <a:gd name="T46" fmla="*/ 80 w 875"/>
                <a:gd name="T47" fmla="*/ 355 h 712"/>
                <a:gd name="T48" fmla="*/ 18 w 875"/>
                <a:gd name="T49" fmla="*/ 407 h 712"/>
                <a:gd name="T50" fmla="*/ 2 w 875"/>
                <a:gd name="T51" fmla="*/ 473 h 712"/>
                <a:gd name="T52" fmla="*/ 142 w 875"/>
                <a:gd name="T53" fmla="*/ 495 h 712"/>
                <a:gd name="T54" fmla="*/ 201 w 875"/>
                <a:gd name="T55" fmla="*/ 480 h 712"/>
                <a:gd name="T56" fmla="*/ 246 w 875"/>
                <a:gd name="T57" fmla="*/ 480 h 712"/>
                <a:gd name="T58" fmla="*/ 293 w 875"/>
                <a:gd name="T59" fmla="*/ 483 h 712"/>
                <a:gd name="T60" fmla="*/ 303 w 875"/>
                <a:gd name="T61" fmla="*/ 528 h 712"/>
                <a:gd name="T62" fmla="*/ 312 w 875"/>
                <a:gd name="T63" fmla="*/ 573 h 712"/>
                <a:gd name="T64" fmla="*/ 340 w 875"/>
                <a:gd name="T65" fmla="*/ 587 h 712"/>
                <a:gd name="T66" fmla="*/ 355 w 875"/>
                <a:gd name="T67" fmla="*/ 599 h 712"/>
                <a:gd name="T68" fmla="*/ 345 w 875"/>
                <a:gd name="T69" fmla="*/ 637 h 712"/>
                <a:gd name="T70" fmla="*/ 338 w 875"/>
                <a:gd name="T71" fmla="*/ 665 h 712"/>
                <a:gd name="T72" fmla="*/ 362 w 875"/>
                <a:gd name="T73" fmla="*/ 691 h 712"/>
                <a:gd name="T74" fmla="*/ 378 w 875"/>
                <a:gd name="T75" fmla="*/ 710 h 712"/>
                <a:gd name="T76" fmla="*/ 404 w 875"/>
                <a:gd name="T77" fmla="*/ 710 h 712"/>
                <a:gd name="T78" fmla="*/ 416 w 875"/>
                <a:gd name="T79" fmla="*/ 700 h 712"/>
                <a:gd name="T80" fmla="*/ 419 w 875"/>
                <a:gd name="T81" fmla="*/ 691 h 712"/>
                <a:gd name="T82" fmla="*/ 445 w 875"/>
                <a:gd name="T83" fmla="*/ 691 h 712"/>
                <a:gd name="T84" fmla="*/ 501 w 875"/>
                <a:gd name="T85" fmla="*/ 665 h 712"/>
                <a:gd name="T86" fmla="*/ 570 w 875"/>
                <a:gd name="T87" fmla="*/ 641 h 712"/>
                <a:gd name="T88" fmla="*/ 603 w 875"/>
                <a:gd name="T89" fmla="*/ 637 h 712"/>
                <a:gd name="T90" fmla="*/ 627 w 875"/>
                <a:gd name="T91" fmla="*/ 641 h 712"/>
                <a:gd name="T92" fmla="*/ 679 w 875"/>
                <a:gd name="T93" fmla="*/ 606 h 712"/>
                <a:gd name="T94" fmla="*/ 698 w 875"/>
                <a:gd name="T95" fmla="*/ 554 h 712"/>
                <a:gd name="T96" fmla="*/ 717 w 875"/>
                <a:gd name="T97" fmla="*/ 535 h 712"/>
                <a:gd name="T98" fmla="*/ 719 w 875"/>
                <a:gd name="T99" fmla="*/ 502 h 712"/>
                <a:gd name="T100" fmla="*/ 764 w 875"/>
                <a:gd name="T101" fmla="*/ 464 h 712"/>
                <a:gd name="T102" fmla="*/ 786 w 875"/>
                <a:gd name="T103" fmla="*/ 428 h 712"/>
                <a:gd name="T104" fmla="*/ 783 w 875"/>
                <a:gd name="T105" fmla="*/ 390 h 712"/>
                <a:gd name="T106" fmla="*/ 767 w 875"/>
                <a:gd name="T107" fmla="*/ 376 h 712"/>
                <a:gd name="T108" fmla="*/ 786 w 875"/>
                <a:gd name="T109" fmla="*/ 360 h 712"/>
                <a:gd name="T110" fmla="*/ 783 w 875"/>
                <a:gd name="T111" fmla="*/ 319 h 712"/>
                <a:gd name="T112" fmla="*/ 795 w 875"/>
                <a:gd name="T113" fmla="*/ 300 h 712"/>
                <a:gd name="T114" fmla="*/ 828 w 875"/>
                <a:gd name="T115" fmla="*/ 300 h 712"/>
                <a:gd name="T116" fmla="*/ 849 w 875"/>
                <a:gd name="T117" fmla="*/ 303 h 712"/>
                <a:gd name="T118" fmla="*/ 826 w 875"/>
                <a:gd name="T119" fmla="*/ 270 h 712"/>
                <a:gd name="T120" fmla="*/ 819 w 875"/>
                <a:gd name="T121" fmla="*/ 258 h 712"/>
                <a:gd name="T122" fmla="*/ 840 w 875"/>
                <a:gd name="T123" fmla="*/ 215 h 712"/>
                <a:gd name="T124" fmla="*/ 854 w 875"/>
                <a:gd name="T125" fmla="*/ 184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75" h="712">
                  <a:moveTo>
                    <a:pt x="875" y="151"/>
                  </a:moveTo>
                  <a:lnTo>
                    <a:pt x="875" y="151"/>
                  </a:lnTo>
                  <a:lnTo>
                    <a:pt x="875" y="149"/>
                  </a:lnTo>
                  <a:lnTo>
                    <a:pt x="875" y="149"/>
                  </a:lnTo>
                  <a:lnTo>
                    <a:pt x="873" y="149"/>
                  </a:lnTo>
                  <a:lnTo>
                    <a:pt x="873" y="149"/>
                  </a:lnTo>
                  <a:lnTo>
                    <a:pt x="873" y="147"/>
                  </a:lnTo>
                  <a:lnTo>
                    <a:pt x="873" y="147"/>
                  </a:lnTo>
                  <a:lnTo>
                    <a:pt x="873" y="147"/>
                  </a:lnTo>
                  <a:lnTo>
                    <a:pt x="871" y="147"/>
                  </a:lnTo>
                  <a:lnTo>
                    <a:pt x="871" y="144"/>
                  </a:lnTo>
                  <a:lnTo>
                    <a:pt x="871" y="144"/>
                  </a:lnTo>
                  <a:lnTo>
                    <a:pt x="871" y="144"/>
                  </a:lnTo>
                  <a:lnTo>
                    <a:pt x="871" y="142"/>
                  </a:lnTo>
                  <a:lnTo>
                    <a:pt x="868" y="142"/>
                  </a:lnTo>
                  <a:lnTo>
                    <a:pt x="866" y="142"/>
                  </a:lnTo>
                  <a:lnTo>
                    <a:pt x="866" y="142"/>
                  </a:lnTo>
                  <a:lnTo>
                    <a:pt x="866" y="142"/>
                  </a:lnTo>
                  <a:lnTo>
                    <a:pt x="866" y="142"/>
                  </a:lnTo>
                  <a:lnTo>
                    <a:pt x="864" y="142"/>
                  </a:lnTo>
                  <a:lnTo>
                    <a:pt x="861" y="139"/>
                  </a:lnTo>
                  <a:lnTo>
                    <a:pt x="861" y="139"/>
                  </a:lnTo>
                  <a:lnTo>
                    <a:pt x="861" y="139"/>
                  </a:lnTo>
                  <a:lnTo>
                    <a:pt x="861" y="139"/>
                  </a:lnTo>
                  <a:lnTo>
                    <a:pt x="861" y="137"/>
                  </a:lnTo>
                  <a:lnTo>
                    <a:pt x="859" y="137"/>
                  </a:lnTo>
                  <a:lnTo>
                    <a:pt x="859" y="137"/>
                  </a:lnTo>
                  <a:lnTo>
                    <a:pt x="857" y="135"/>
                  </a:lnTo>
                  <a:lnTo>
                    <a:pt x="857" y="135"/>
                  </a:lnTo>
                  <a:lnTo>
                    <a:pt x="854" y="135"/>
                  </a:lnTo>
                  <a:lnTo>
                    <a:pt x="854" y="135"/>
                  </a:lnTo>
                  <a:lnTo>
                    <a:pt x="854" y="135"/>
                  </a:lnTo>
                  <a:lnTo>
                    <a:pt x="852" y="135"/>
                  </a:lnTo>
                  <a:lnTo>
                    <a:pt x="852" y="135"/>
                  </a:lnTo>
                  <a:lnTo>
                    <a:pt x="852" y="135"/>
                  </a:lnTo>
                  <a:lnTo>
                    <a:pt x="852" y="135"/>
                  </a:lnTo>
                  <a:lnTo>
                    <a:pt x="852" y="132"/>
                  </a:lnTo>
                  <a:lnTo>
                    <a:pt x="852" y="132"/>
                  </a:lnTo>
                  <a:lnTo>
                    <a:pt x="852" y="132"/>
                  </a:lnTo>
                  <a:lnTo>
                    <a:pt x="852" y="132"/>
                  </a:lnTo>
                  <a:lnTo>
                    <a:pt x="849" y="132"/>
                  </a:lnTo>
                  <a:lnTo>
                    <a:pt x="849" y="130"/>
                  </a:lnTo>
                  <a:lnTo>
                    <a:pt x="849" y="130"/>
                  </a:lnTo>
                  <a:lnTo>
                    <a:pt x="849" y="130"/>
                  </a:lnTo>
                  <a:lnTo>
                    <a:pt x="849" y="130"/>
                  </a:lnTo>
                  <a:lnTo>
                    <a:pt x="849" y="130"/>
                  </a:lnTo>
                  <a:lnTo>
                    <a:pt x="849" y="130"/>
                  </a:lnTo>
                  <a:lnTo>
                    <a:pt x="847" y="128"/>
                  </a:lnTo>
                  <a:lnTo>
                    <a:pt x="847" y="128"/>
                  </a:lnTo>
                  <a:lnTo>
                    <a:pt x="847" y="128"/>
                  </a:lnTo>
                  <a:lnTo>
                    <a:pt x="847" y="128"/>
                  </a:lnTo>
                  <a:lnTo>
                    <a:pt x="842" y="128"/>
                  </a:lnTo>
                  <a:lnTo>
                    <a:pt x="842" y="128"/>
                  </a:lnTo>
                  <a:lnTo>
                    <a:pt x="840" y="128"/>
                  </a:lnTo>
                  <a:lnTo>
                    <a:pt x="840" y="128"/>
                  </a:lnTo>
                  <a:lnTo>
                    <a:pt x="838" y="128"/>
                  </a:lnTo>
                  <a:lnTo>
                    <a:pt x="835" y="128"/>
                  </a:lnTo>
                  <a:lnTo>
                    <a:pt x="828" y="125"/>
                  </a:lnTo>
                  <a:lnTo>
                    <a:pt x="828" y="123"/>
                  </a:lnTo>
                  <a:lnTo>
                    <a:pt x="828" y="125"/>
                  </a:lnTo>
                  <a:lnTo>
                    <a:pt x="826" y="125"/>
                  </a:lnTo>
                  <a:lnTo>
                    <a:pt x="826" y="125"/>
                  </a:lnTo>
                  <a:lnTo>
                    <a:pt x="823" y="125"/>
                  </a:lnTo>
                  <a:lnTo>
                    <a:pt x="823" y="125"/>
                  </a:lnTo>
                  <a:lnTo>
                    <a:pt x="823" y="125"/>
                  </a:lnTo>
                  <a:lnTo>
                    <a:pt x="823" y="125"/>
                  </a:lnTo>
                  <a:lnTo>
                    <a:pt x="823" y="125"/>
                  </a:lnTo>
                  <a:lnTo>
                    <a:pt x="821" y="125"/>
                  </a:lnTo>
                  <a:lnTo>
                    <a:pt x="821" y="125"/>
                  </a:lnTo>
                  <a:lnTo>
                    <a:pt x="821" y="125"/>
                  </a:lnTo>
                  <a:lnTo>
                    <a:pt x="819" y="123"/>
                  </a:lnTo>
                  <a:lnTo>
                    <a:pt x="819" y="123"/>
                  </a:lnTo>
                  <a:lnTo>
                    <a:pt x="816" y="120"/>
                  </a:lnTo>
                  <a:lnTo>
                    <a:pt x="814" y="120"/>
                  </a:lnTo>
                  <a:lnTo>
                    <a:pt x="814" y="118"/>
                  </a:lnTo>
                  <a:lnTo>
                    <a:pt x="812" y="120"/>
                  </a:lnTo>
                  <a:lnTo>
                    <a:pt x="809" y="120"/>
                  </a:lnTo>
                  <a:lnTo>
                    <a:pt x="809" y="120"/>
                  </a:lnTo>
                  <a:lnTo>
                    <a:pt x="807" y="120"/>
                  </a:lnTo>
                  <a:lnTo>
                    <a:pt x="807" y="120"/>
                  </a:lnTo>
                  <a:lnTo>
                    <a:pt x="807" y="120"/>
                  </a:lnTo>
                  <a:lnTo>
                    <a:pt x="804" y="120"/>
                  </a:lnTo>
                  <a:lnTo>
                    <a:pt x="804" y="120"/>
                  </a:lnTo>
                  <a:lnTo>
                    <a:pt x="804" y="118"/>
                  </a:lnTo>
                  <a:lnTo>
                    <a:pt x="802" y="118"/>
                  </a:lnTo>
                  <a:lnTo>
                    <a:pt x="802" y="118"/>
                  </a:lnTo>
                  <a:lnTo>
                    <a:pt x="802" y="118"/>
                  </a:lnTo>
                  <a:lnTo>
                    <a:pt x="800" y="116"/>
                  </a:lnTo>
                  <a:lnTo>
                    <a:pt x="800" y="116"/>
                  </a:lnTo>
                  <a:lnTo>
                    <a:pt x="800" y="116"/>
                  </a:lnTo>
                  <a:lnTo>
                    <a:pt x="800" y="116"/>
                  </a:lnTo>
                  <a:lnTo>
                    <a:pt x="797" y="118"/>
                  </a:lnTo>
                  <a:lnTo>
                    <a:pt x="797" y="118"/>
                  </a:lnTo>
                  <a:lnTo>
                    <a:pt x="795" y="118"/>
                  </a:lnTo>
                  <a:lnTo>
                    <a:pt x="795" y="118"/>
                  </a:lnTo>
                  <a:lnTo>
                    <a:pt x="795" y="118"/>
                  </a:lnTo>
                  <a:lnTo>
                    <a:pt x="793" y="116"/>
                  </a:lnTo>
                  <a:lnTo>
                    <a:pt x="790" y="116"/>
                  </a:lnTo>
                  <a:lnTo>
                    <a:pt x="790" y="116"/>
                  </a:lnTo>
                  <a:lnTo>
                    <a:pt x="790" y="116"/>
                  </a:lnTo>
                  <a:lnTo>
                    <a:pt x="790" y="116"/>
                  </a:lnTo>
                  <a:lnTo>
                    <a:pt x="790" y="116"/>
                  </a:lnTo>
                  <a:lnTo>
                    <a:pt x="788" y="116"/>
                  </a:lnTo>
                  <a:lnTo>
                    <a:pt x="788" y="118"/>
                  </a:lnTo>
                  <a:lnTo>
                    <a:pt x="788" y="118"/>
                  </a:lnTo>
                  <a:lnTo>
                    <a:pt x="788" y="118"/>
                  </a:lnTo>
                  <a:lnTo>
                    <a:pt x="788" y="118"/>
                  </a:lnTo>
                  <a:lnTo>
                    <a:pt x="783" y="120"/>
                  </a:lnTo>
                  <a:lnTo>
                    <a:pt x="783" y="120"/>
                  </a:lnTo>
                  <a:lnTo>
                    <a:pt x="778" y="123"/>
                  </a:lnTo>
                  <a:lnTo>
                    <a:pt x="776" y="125"/>
                  </a:lnTo>
                  <a:lnTo>
                    <a:pt x="774" y="125"/>
                  </a:lnTo>
                  <a:lnTo>
                    <a:pt x="771" y="123"/>
                  </a:lnTo>
                  <a:lnTo>
                    <a:pt x="771" y="123"/>
                  </a:lnTo>
                  <a:lnTo>
                    <a:pt x="771" y="123"/>
                  </a:lnTo>
                  <a:lnTo>
                    <a:pt x="767" y="123"/>
                  </a:lnTo>
                  <a:lnTo>
                    <a:pt x="764" y="120"/>
                  </a:lnTo>
                  <a:lnTo>
                    <a:pt x="762" y="120"/>
                  </a:lnTo>
                  <a:lnTo>
                    <a:pt x="759" y="120"/>
                  </a:lnTo>
                  <a:lnTo>
                    <a:pt x="757" y="102"/>
                  </a:lnTo>
                  <a:lnTo>
                    <a:pt x="748" y="92"/>
                  </a:lnTo>
                  <a:lnTo>
                    <a:pt x="724" y="71"/>
                  </a:lnTo>
                  <a:lnTo>
                    <a:pt x="722" y="71"/>
                  </a:lnTo>
                  <a:lnTo>
                    <a:pt x="722" y="71"/>
                  </a:lnTo>
                  <a:lnTo>
                    <a:pt x="722" y="71"/>
                  </a:lnTo>
                  <a:lnTo>
                    <a:pt x="719" y="71"/>
                  </a:lnTo>
                  <a:lnTo>
                    <a:pt x="719" y="71"/>
                  </a:lnTo>
                  <a:lnTo>
                    <a:pt x="719" y="71"/>
                  </a:lnTo>
                  <a:lnTo>
                    <a:pt x="719" y="71"/>
                  </a:lnTo>
                  <a:lnTo>
                    <a:pt x="719" y="73"/>
                  </a:lnTo>
                  <a:lnTo>
                    <a:pt x="717" y="73"/>
                  </a:lnTo>
                  <a:lnTo>
                    <a:pt x="714" y="76"/>
                  </a:lnTo>
                  <a:lnTo>
                    <a:pt x="714" y="76"/>
                  </a:lnTo>
                  <a:lnTo>
                    <a:pt x="712" y="76"/>
                  </a:lnTo>
                  <a:lnTo>
                    <a:pt x="712" y="76"/>
                  </a:lnTo>
                  <a:lnTo>
                    <a:pt x="712" y="76"/>
                  </a:lnTo>
                  <a:lnTo>
                    <a:pt x="712" y="76"/>
                  </a:lnTo>
                  <a:lnTo>
                    <a:pt x="710" y="76"/>
                  </a:lnTo>
                  <a:lnTo>
                    <a:pt x="707" y="76"/>
                  </a:lnTo>
                  <a:lnTo>
                    <a:pt x="705" y="76"/>
                  </a:lnTo>
                  <a:lnTo>
                    <a:pt x="705" y="76"/>
                  </a:lnTo>
                  <a:lnTo>
                    <a:pt x="705" y="76"/>
                  </a:lnTo>
                  <a:lnTo>
                    <a:pt x="705" y="76"/>
                  </a:lnTo>
                  <a:lnTo>
                    <a:pt x="703" y="76"/>
                  </a:lnTo>
                  <a:lnTo>
                    <a:pt x="703" y="76"/>
                  </a:lnTo>
                  <a:lnTo>
                    <a:pt x="700" y="76"/>
                  </a:lnTo>
                  <a:lnTo>
                    <a:pt x="700" y="76"/>
                  </a:lnTo>
                  <a:lnTo>
                    <a:pt x="700" y="76"/>
                  </a:lnTo>
                  <a:lnTo>
                    <a:pt x="700" y="76"/>
                  </a:lnTo>
                  <a:lnTo>
                    <a:pt x="700" y="76"/>
                  </a:lnTo>
                  <a:lnTo>
                    <a:pt x="698" y="73"/>
                  </a:lnTo>
                  <a:lnTo>
                    <a:pt x="698" y="73"/>
                  </a:lnTo>
                  <a:lnTo>
                    <a:pt x="698" y="73"/>
                  </a:lnTo>
                  <a:lnTo>
                    <a:pt x="696" y="71"/>
                  </a:lnTo>
                  <a:lnTo>
                    <a:pt x="696" y="71"/>
                  </a:lnTo>
                  <a:lnTo>
                    <a:pt x="696" y="71"/>
                  </a:lnTo>
                  <a:lnTo>
                    <a:pt x="696" y="71"/>
                  </a:lnTo>
                  <a:lnTo>
                    <a:pt x="696" y="71"/>
                  </a:lnTo>
                  <a:lnTo>
                    <a:pt x="693" y="71"/>
                  </a:lnTo>
                  <a:lnTo>
                    <a:pt x="693" y="71"/>
                  </a:lnTo>
                  <a:lnTo>
                    <a:pt x="693" y="71"/>
                  </a:lnTo>
                  <a:lnTo>
                    <a:pt x="691" y="71"/>
                  </a:lnTo>
                  <a:lnTo>
                    <a:pt x="688" y="71"/>
                  </a:lnTo>
                  <a:lnTo>
                    <a:pt x="686" y="68"/>
                  </a:lnTo>
                  <a:lnTo>
                    <a:pt x="684" y="68"/>
                  </a:lnTo>
                  <a:lnTo>
                    <a:pt x="674" y="64"/>
                  </a:lnTo>
                  <a:lnTo>
                    <a:pt x="672" y="61"/>
                  </a:lnTo>
                  <a:lnTo>
                    <a:pt x="672" y="61"/>
                  </a:lnTo>
                  <a:lnTo>
                    <a:pt x="670" y="61"/>
                  </a:lnTo>
                  <a:lnTo>
                    <a:pt x="670" y="59"/>
                  </a:lnTo>
                  <a:lnTo>
                    <a:pt x="667" y="59"/>
                  </a:lnTo>
                  <a:lnTo>
                    <a:pt x="665" y="57"/>
                  </a:lnTo>
                  <a:lnTo>
                    <a:pt x="662" y="57"/>
                  </a:lnTo>
                  <a:lnTo>
                    <a:pt x="662" y="57"/>
                  </a:lnTo>
                  <a:lnTo>
                    <a:pt x="662" y="57"/>
                  </a:lnTo>
                  <a:lnTo>
                    <a:pt x="660" y="57"/>
                  </a:lnTo>
                  <a:lnTo>
                    <a:pt x="658" y="57"/>
                  </a:lnTo>
                  <a:lnTo>
                    <a:pt x="658" y="57"/>
                  </a:lnTo>
                  <a:lnTo>
                    <a:pt x="658" y="57"/>
                  </a:lnTo>
                  <a:lnTo>
                    <a:pt x="655" y="54"/>
                  </a:lnTo>
                  <a:lnTo>
                    <a:pt x="655" y="54"/>
                  </a:lnTo>
                  <a:lnTo>
                    <a:pt x="655" y="54"/>
                  </a:lnTo>
                  <a:lnTo>
                    <a:pt x="653" y="54"/>
                  </a:lnTo>
                  <a:lnTo>
                    <a:pt x="651" y="52"/>
                  </a:lnTo>
                  <a:lnTo>
                    <a:pt x="648" y="49"/>
                  </a:lnTo>
                  <a:lnTo>
                    <a:pt x="646" y="47"/>
                  </a:lnTo>
                  <a:lnTo>
                    <a:pt x="643" y="45"/>
                  </a:lnTo>
                  <a:lnTo>
                    <a:pt x="639" y="42"/>
                  </a:lnTo>
                  <a:lnTo>
                    <a:pt x="639" y="40"/>
                  </a:lnTo>
                  <a:lnTo>
                    <a:pt x="636" y="40"/>
                  </a:lnTo>
                  <a:lnTo>
                    <a:pt x="636" y="38"/>
                  </a:lnTo>
                  <a:lnTo>
                    <a:pt x="636" y="38"/>
                  </a:lnTo>
                  <a:lnTo>
                    <a:pt x="636" y="38"/>
                  </a:lnTo>
                  <a:lnTo>
                    <a:pt x="634" y="35"/>
                  </a:lnTo>
                  <a:lnTo>
                    <a:pt x="634" y="35"/>
                  </a:lnTo>
                  <a:lnTo>
                    <a:pt x="634" y="35"/>
                  </a:lnTo>
                  <a:lnTo>
                    <a:pt x="632" y="35"/>
                  </a:lnTo>
                  <a:lnTo>
                    <a:pt x="632" y="35"/>
                  </a:lnTo>
                  <a:lnTo>
                    <a:pt x="629" y="35"/>
                  </a:lnTo>
                  <a:lnTo>
                    <a:pt x="627" y="35"/>
                  </a:lnTo>
                  <a:lnTo>
                    <a:pt x="627" y="35"/>
                  </a:lnTo>
                  <a:lnTo>
                    <a:pt x="625" y="35"/>
                  </a:lnTo>
                  <a:lnTo>
                    <a:pt x="625" y="35"/>
                  </a:lnTo>
                  <a:lnTo>
                    <a:pt x="622" y="33"/>
                  </a:lnTo>
                  <a:lnTo>
                    <a:pt x="620" y="33"/>
                  </a:lnTo>
                  <a:lnTo>
                    <a:pt x="617" y="33"/>
                  </a:lnTo>
                  <a:lnTo>
                    <a:pt x="615" y="33"/>
                  </a:lnTo>
                  <a:lnTo>
                    <a:pt x="613" y="33"/>
                  </a:lnTo>
                  <a:lnTo>
                    <a:pt x="613" y="33"/>
                  </a:lnTo>
                  <a:lnTo>
                    <a:pt x="613" y="33"/>
                  </a:lnTo>
                  <a:lnTo>
                    <a:pt x="610" y="33"/>
                  </a:lnTo>
                  <a:lnTo>
                    <a:pt x="608" y="33"/>
                  </a:lnTo>
                  <a:lnTo>
                    <a:pt x="598" y="38"/>
                  </a:lnTo>
                  <a:lnTo>
                    <a:pt x="598" y="38"/>
                  </a:lnTo>
                  <a:lnTo>
                    <a:pt x="598" y="38"/>
                  </a:lnTo>
                  <a:lnTo>
                    <a:pt x="598" y="38"/>
                  </a:lnTo>
                  <a:lnTo>
                    <a:pt x="598" y="38"/>
                  </a:lnTo>
                  <a:lnTo>
                    <a:pt x="598" y="40"/>
                  </a:lnTo>
                  <a:lnTo>
                    <a:pt x="598" y="40"/>
                  </a:lnTo>
                  <a:lnTo>
                    <a:pt x="598" y="40"/>
                  </a:lnTo>
                  <a:lnTo>
                    <a:pt x="598" y="40"/>
                  </a:lnTo>
                  <a:lnTo>
                    <a:pt x="596" y="40"/>
                  </a:lnTo>
                  <a:lnTo>
                    <a:pt x="596" y="42"/>
                  </a:lnTo>
                  <a:lnTo>
                    <a:pt x="596" y="42"/>
                  </a:lnTo>
                  <a:lnTo>
                    <a:pt x="596" y="42"/>
                  </a:lnTo>
                  <a:lnTo>
                    <a:pt x="594" y="42"/>
                  </a:lnTo>
                  <a:lnTo>
                    <a:pt x="594" y="42"/>
                  </a:lnTo>
                  <a:lnTo>
                    <a:pt x="591" y="45"/>
                  </a:lnTo>
                  <a:lnTo>
                    <a:pt x="575" y="40"/>
                  </a:lnTo>
                  <a:lnTo>
                    <a:pt x="575" y="40"/>
                  </a:lnTo>
                  <a:lnTo>
                    <a:pt x="572" y="40"/>
                  </a:lnTo>
                  <a:lnTo>
                    <a:pt x="572" y="38"/>
                  </a:lnTo>
                  <a:lnTo>
                    <a:pt x="572" y="38"/>
                  </a:lnTo>
                  <a:lnTo>
                    <a:pt x="565" y="38"/>
                  </a:lnTo>
                  <a:lnTo>
                    <a:pt x="563" y="38"/>
                  </a:lnTo>
                  <a:lnTo>
                    <a:pt x="563" y="35"/>
                  </a:lnTo>
                  <a:lnTo>
                    <a:pt x="563" y="35"/>
                  </a:lnTo>
                  <a:lnTo>
                    <a:pt x="563" y="35"/>
                  </a:lnTo>
                  <a:lnTo>
                    <a:pt x="563" y="35"/>
                  </a:lnTo>
                  <a:lnTo>
                    <a:pt x="561" y="33"/>
                  </a:lnTo>
                  <a:lnTo>
                    <a:pt x="561" y="33"/>
                  </a:lnTo>
                  <a:lnTo>
                    <a:pt x="561" y="33"/>
                  </a:lnTo>
                  <a:lnTo>
                    <a:pt x="561" y="33"/>
                  </a:lnTo>
                  <a:lnTo>
                    <a:pt x="561" y="33"/>
                  </a:lnTo>
                  <a:lnTo>
                    <a:pt x="561" y="31"/>
                  </a:lnTo>
                  <a:lnTo>
                    <a:pt x="561" y="31"/>
                  </a:lnTo>
                  <a:lnTo>
                    <a:pt x="561" y="31"/>
                  </a:lnTo>
                  <a:lnTo>
                    <a:pt x="561" y="31"/>
                  </a:lnTo>
                  <a:lnTo>
                    <a:pt x="561" y="28"/>
                  </a:lnTo>
                  <a:lnTo>
                    <a:pt x="561" y="28"/>
                  </a:lnTo>
                  <a:lnTo>
                    <a:pt x="561" y="28"/>
                  </a:lnTo>
                  <a:lnTo>
                    <a:pt x="561" y="28"/>
                  </a:lnTo>
                  <a:lnTo>
                    <a:pt x="561" y="26"/>
                  </a:lnTo>
                  <a:lnTo>
                    <a:pt x="561" y="23"/>
                  </a:lnTo>
                  <a:lnTo>
                    <a:pt x="561" y="23"/>
                  </a:lnTo>
                  <a:lnTo>
                    <a:pt x="561" y="21"/>
                  </a:lnTo>
                  <a:lnTo>
                    <a:pt x="563" y="19"/>
                  </a:lnTo>
                  <a:lnTo>
                    <a:pt x="563" y="14"/>
                  </a:lnTo>
                  <a:lnTo>
                    <a:pt x="565" y="12"/>
                  </a:lnTo>
                  <a:lnTo>
                    <a:pt x="565" y="9"/>
                  </a:lnTo>
                  <a:lnTo>
                    <a:pt x="568" y="9"/>
                  </a:lnTo>
                  <a:lnTo>
                    <a:pt x="568" y="9"/>
                  </a:lnTo>
                  <a:lnTo>
                    <a:pt x="565" y="7"/>
                  </a:lnTo>
                  <a:lnTo>
                    <a:pt x="565" y="7"/>
                  </a:lnTo>
                  <a:lnTo>
                    <a:pt x="565" y="7"/>
                  </a:lnTo>
                  <a:lnTo>
                    <a:pt x="563" y="7"/>
                  </a:lnTo>
                  <a:lnTo>
                    <a:pt x="563" y="7"/>
                  </a:lnTo>
                  <a:lnTo>
                    <a:pt x="563" y="7"/>
                  </a:lnTo>
                  <a:lnTo>
                    <a:pt x="563" y="7"/>
                  </a:lnTo>
                  <a:lnTo>
                    <a:pt x="563" y="7"/>
                  </a:lnTo>
                  <a:lnTo>
                    <a:pt x="561" y="4"/>
                  </a:lnTo>
                  <a:lnTo>
                    <a:pt x="561" y="4"/>
                  </a:lnTo>
                  <a:lnTo>
                    <a:pt x="561" y="4"/>
                  </a:lnTo>
                  <a:lnTo>
                    <a:pt x="558" y="4"/>
                  </a:lnTo>
                  <a:lnTo>
                    <a:pt x="558" y="4"/>
                  </a:lnTo>
                  <a:lnTo>
                    <a:pt x="558" y="4"/>
                  </a:lnTo>
                  <a:lnTo>
                    <a:pt x="558" y="4"/>
                  </a:lnTo>
                  <a:lnTo>
                    <a:pt x="556" y="4"/>
                  </a:lnTo>
                  <a:lnTo>
                    <a:pt x="556" y="4"/>
                  </a:lnTo>
                  <a:lnTo>
                    <a:pt x="554" y="4"/>
                  </a:lnTo>
                  <a:lnTo>
                    <a:pt x="551" y="2"/>
                  </a:lnTo>
                  <a:lnTo>
                    <a:pt x="551" y="2"/>
                  </a:lnTo>
                  <a:lnTo>
                    <a:pt x="551" y="2"/>
                  </a:lnTo>
                  <a:lnTo>
                    <a:pt x="551" y="2"/>
                  </a:lnTo>
                  <a:lnTo>
                    <a:pt x="551" y="2"/>
                  </a:lnTo>
                  <a:lnTo>
                    <a:pt x="549" y="4"/>
                  </a:lnTo>
                  <a:lnTo>
                    <a:pt x="549" y="4"/>
                  </a:lnTo>
                  <a:lnTo>
                    <a:pt x="549" y="4"/>
                  </a:lnTo>
                  <a:lnTo>
                    <a:pt x="549" y="4"/>
                  </a:lnTo>
                  <a:lnTo>
                    <a:pt x="546" y="2"/>
                  </a:lnTo>
                  <a:lnTo>
                    <a:pt x="546" y="2"/>
                  </a:lnTo>
                  <a:lnTo>
                    <a:pt x="544" y="2"/>
                  </a:lnTo>
                  <a:lnTo>
                    <a:pt x="544" y="2"/>
                  </a:lnTo>
                  <a:lnTo>
                    <a:pt x="544" y="2"/>
                  </a:lnTo>
                  <a:lnTo>
                    <a:pt x="542" y="2"/>
                  </a:lnTo>
                  <a:lnTo>
                    <a:pt x="542" y="2"/>
                  </a:lnTo>
                  <a:lnTo>
                    <a:pt x="542" y="2"/>
                  </a:lnTo>
                  <a:lnTo>
                    <a:pt x="542" y="2"/>
                  </a:lnTo>
                  <a:lnTo>
                    <a:pt x="542" y="2"/>
                  </a:lnTo>
                  <a:lnTo>
                    <a:pt x="539" y="2"/>
                  </a:lnTo>
                  <a:lnTo>
                    <a:pt x="539" y="2"/>
                  </a:lnTo>
                  <a:lnTo>
                    <a:pt x="539" y="2"/>
                  </a:lnTo>
                  <a:lnTo>
                    <a:pt x="539" y="2"/>
                  </a:lnTo>
                  <a:lnTo>
                    <a:pt x="537" y="2"/>
                  </a:lnTo>
                  <a:lnTo>
                    <a:pt x="537" y="2"/>
                  </a:lnTo>
                  <a:lnTo>
                    <a:pt x="537" y="2"/>
                  </a:lnTo>
                  <a:lnTo>
                    <a:pt x="535" y="0"/>
                  </a:lnTo>
                  <a:lnTo>
                    <a:pt x="535" y="0"/>
                  </a:lnTo>
                  <a:lnTo>
                    <a:pt x="535" y="0"/>
                  </a:lnTo>
                  <a:lnTo>
                    <a:pt x="535" y="0"/>
                  </a:lnTo>
                  <a:lnTo>
                    <a:pt x="535" y="0"/>
                  </a:lnTo>
                  <a:lnTo>
                    <a:pt x="532" y="0"/>
                  </a:lnTo>
                  <a:lnTo>
                    <a:pt x="532" y="0"/>
                  </a:lnTo>
                  <a:lnTo>
                    <a:pt x="532" y="2"/>
                  </a:lnTo>
                  <a:lnTo>
                    <a:pt x="532" y="2"/>
                  </a:lnTo>
                  <a:lnTo>
                    <a:pt x="532" y="2"/>
                  </a:lnTo>
                  <a:lnTo>
                    <a:pt x="532" y="2"/>
                  </a:lnTo>
                  <a:lnTo>
                    <a:pt x="530" y="2"/>
                  </a:lnTo>
                  <a:lnTo>
                    <a:pt x="530" y="0"/>
                  </a:lnTo>
                  <a:lnTo>
                    <a:pt x="530" y="0"/>
                  </a:lnTo>
                  <a:lnTo>
                    <a:pt x="527" y="2"/>
                  </a:lnTo>
                  <a:lnTo>
                    <a:pt x="527" y="2"/>
                  </a:lnTo>
                  <a:lnTo>
                    <a:pt x="527" y="0"/>
                  </a:lnTo>
                  <a:lnTo>
                    <a:pt x="525" y="0"/>
                  </a:lnTo>
                  <a:lnTo>
                    <a:pt x="525" y="0"/>
                  </a:lnTo>
                  <a:lnTo>
                    <a:pt x="525" y="2"/>
                  </a:lnTo>
                  <a:lnTo>
                    <a:pt x="523" y="2"/>
                  </a:lnTo>
                  <a:lnTo>
                    <a:pt x="523" y="2"/>
                  </a:lnTo>
                  <a:lnTo>
                    <a:pt x="523" y="2"/>
                  </a:lnTo>
                  <a:lnTo>
                    <a:pt x="520" y="4"/>
                  </a:lnTo>
                  <a:lnTo>
                    <a:pt x="516" y="7"/>
                  </a:lnTo>
                  <a:lnTo>
                    <a:pt x="506" y="9"/>
                  </a:lnTo>
                  <a:lnTo>
                    <a:pt x="506" y="9"/>
                  </a:lnTo>
                  <a:lnTo>
                    <a:pt x="506" y="9"/>
                  </a:lnTo>
                  <a:lnTo>
                    <a:pt x="504" y="12"/>
                  </a:lnTo>
                  <a:lnTo>
                    <a:pt x="501" y="12"/>
                  </a:lnTo>
                  <a:lnTo>
                    <a:pt x="499" y="14"/>
                  </a:lnTo>
                  <a:lnTo>
                    <a:pt x="499" y="14"/>
                  </a:lnTo>
                  <a:lnTo>
                    <a:pt x="499" y="14"/>
                  </a:lnTo>
                  <a:lnTo>
                    <a:pt x="499" y="14"/>
                  </a:lnTo>
                  <a:lnTo>
                    <a:pt x="497" y="16"/>
                  </a:lnTo>
                  <a:lnTo>
                    <a:pt x="497" y="16"/>
                  </a:lnTo>
                  <a:lnTo>
                    <a:pt x="487" y="21"/>
                  </a:lnTo>
                  <a:lnTo>
                    <a:pt x="487" y="21"/>
                  </a:lnTo>
                  <a:lnTo>
                    <a:pt x="485" y="23"/>
                  </a:lnTo>
                  <a:lnTo>
                    <a:pt x="485" y="23"/>
                  </a:lnTo>
                  <a:lnTo>
                    <a:pt x="485" y="23"/>
                  </a:lnTo>
                  <a:lnTo>
                    <a:pt x="485" y="23"/>
                  </a:lnTo>
                  <a:lnTo>
                    <a:pt x="485" y="23"/>
                  </a:lnTo>
                  <a:lnTo>
                    <a:pt x="485" y="26"/>
                  </a:lnTo>
                  <a:lnTo>
                    <a:pt x="485" y="26"/>
                  </a:lnTo>
                  <a:lnTo>
                    <a:pt x="485" y="28"/>
                  </a:lnTo>
                  <a:lnTo>
                    <a:pt x="485" y="28"/>
                  </a:lnTo>
                  <a:lnTo>
                    <a:pt x="482" y="28"/>
                  </a:lnTo>
                  <a:lnTo>
                    <a:pt x="464" y="38"/>
                  </a:lnTo>
                  <a:lnTo>
                    <a:pt x="464" y="40"/>
                  </a:lnTo>
                  <a:lnTo>
                    <a:pt x="464" y="40"/>
                  </a:lnTo>
                  <a:lnTo>
                    <a:pt x="461" y="40"/>
                  </a:lnTo>
                  <a:lnTo>
                    <a:pt x="461" y="40"/>
                  </a:lnTo>
                  <a:lnTo>
                    <a:pt x="461" y="40"/>
                  </a:lnTo>
                  <a:lnTo>
                    <a:pt x="461" y="40"/>
                  </a:lnTo>
                  <a:lnTo>
                    <a:pt x="459" y="40"/>
                  </a:lnTo>
                  <a:lnTo>
                    <a:pt x="459" y="40"/>
                  </a:lnTo>
                  <a:lnTo>
                    <a:pt x="456" y="40"/>
                  </a:lnTo>
                  <a:lnTo>
                    <a:pt x="456" y="40"/>
                  </a:lnTo>
                  <a:lnTo>
                    <a:pt x="456" y="40"/>
                  </a:lnTo>
                  <a:lnTo>
                    <a:pt x="454" y="40"/>
                  </a:lnTo>
                  <a:lnTo>
                    <a:pt x="454" y="40"/>
                  </a:lnTo>
                  <a:lnTo>
                    <a:pt x="454" y="40"/>
                  </a:lnTo>
                  <a:lnTo>
                    <a:pt x="454" y="42"/>
                  </a:lnTo>
                  <a:lnTo>
                    <a:pt x="454" y="42"/>
                  </a:lnTo>
                  <a:lnTo>
                    <a:pt x="454" y="42"/>
                  </a:lnTo>
                  <a:lnTo>
                    <a:pt x="452" y="45"/>
                  </a:lnTo>
                  <a:lnTo>
                    <a:pt x="452" y="45"/>
                  </a:lnTo>
                  <a:lnTo>
                    <a:pt x="449" y="47"/>
                  </a:lnTo>
                  <a:lnTo>
                    <a:pt x="449" y="47"/>
                  </a:lnTo>
                  <a:lnTo>
                    <a:pt x="449" y="47"/>
                  </a:lnTo>
                  <a:lnTo>
                    <a:pt x="449" y="47"/>
                  </a:lnTo>
                  <a:lnTo>
                    <a:pt x="449" y="49"/>
                  </a:lnTo>
                  <a:lnTo>
                    <a:pt x="447" y="49"/>
                  </a:lnTo>
                  <a:lnTo>
                    <a:pt x="447" y="49"/>
                  </a:lnTo>
                  <a:lnTo>
                    <a:pt x="447" y="49"/>
                  </a:lnTo>
                  <a:lnTo>
                    <a:pt x="445" y="49"/>
                  </a:lnTo>
                  <a:lnTo>
                    <a:pt x="445" y="52"/>
                  </a:lnTo>
                  <a:lnTo>
                    <a:pt x="445" y="52"/>
                  </a:lnTo>
                  <a:lnTo>
                    <a:pt x="442" y="52"/>
                  </a:lnTo>
                  <a:lnTo>
                    <a:pt x="440" y="54"/>
                  </a:lnTo>
                  <a:lnTo>
                    <a:pt x="438" y="57"/>
                  </a:lnTo>
                  <a:lnTo>
                    <a:pt x="438" y="57"/>
                  </a:lnTo>
                  <a:lnTo>
                    <a:pt x="435" y="57"/>
                  </a:lnTo>
                  <a:lnTo>
                    <a:pt x="433" y="57"/>
                  </a:lnTo>
                  <a:lnTo>
                    <a:pt x="433" y="57"/>
                  </a:lnTo>
                  <a:lnTo>
                    <a:pt x="433" y="57"/>
                  </a:lnTo>
                  <a:lnTo>
                    <a:pt x="433" y="57"/>
                  </a:lnTo>
                  <a:lnTo>
                    <a:pt x="433" y="57"/>
                  </a:lnTo>
                  <a:lnTo>
                    <a:pt x="430" y="57"/>
                  </a:lnTo>
                  <a:lnTo>
                    <a:pt x="430" y="57"/>
                  </a:lnTo>
                  <a:lnTo>
                    <a:pt x="428" y="57"/>
                  </a:lnTo>
                  <a:lnTo>
                    <a:pt x="428" y="57"/>
                  </a:lnTo>
                  <a:lnTo>
                    <a:pt x="428" y="57"/>
                  </a:lnTo>
                  <a:lnTo>
                    <a:pt x="428" y="57"/>
                  </a:lnTo>
                  <a:lnTo>
                    <a:pt x="428" y="59"/>
                  </a:lnTo>
                  <a:lnTo>
                    <a:pt x="428" y="59"/>
                  </a:lnTo>
                  <a:lnTo>
                    <a:pt x="426" y="61"/>
                  </a:lnTo>
                  <a:lnTo>
                    <a:pt x="426" y="61"/>
                  </a:lnTo>
                  <a:lnTo>
                    <a:pt x="426" y="61"/>
                  </a:lnTo>
                  <a:lnTo>
                    <a:pt x="426" y="61"/>
                  </a:lnTo>
                  <a:lnTo>
                    <a:pt x="426" y="61"/>
                  </a:lnTo>
                  <a:lnTo>
                    <a:pt x="423" y="64"/>
                  </a:lnTo>
                  <a:lnTo>
                    <a:pt x="423" y="64"/>
                  </a:lnTo>
                  <a:lnTo>
                    <a:pt x="421" y="64"/>
                  </a:lnTo>
                  <a:lnTo>
                    <a:pt x="421" y="66"/>
                  </a:lnTo>
                  <a:lnTo>
                    <a:pt x="421" y="66"/>
                  </a:lnTo>
                  <a:lnTo>
                    <a:pt x="421" y="68"/>
                  </a:lnTo>
                  <a:lnTo>
                    <a:pt x="419" y="68"/>
                  </a:lnTo>
                  <a:lnTo>
                    <a:pt x="416" y="71"/>
                  </a:lnTo>
                  <a:lnTo>
                    <a:pt x="414" y="73"/>
                  </a:lnTo>
                  <a:lnTo>
                    <a:pt x="414" y="73"/>
                  </a:lnTo>
                  <a:lnTo>
                    <a:pt x="414" y="73"/>
                  </a:lnTo>
                  <a:lnTo>
                    <a:pt x="407" y="73"/>
                  </a:lnTo>
                  <a:lnTo>
                    <a:pt x="407" y="73"/>
                  </a:lnTo>
                  <a:lnTo>
                    <a:pt x="402" y="71"/>
                  </a:lnTo>
                  <a:lnTo>
                    <a:pt x="400" y="71"/>
                  </a:lnTo>
                  <a:lnTo>
                    <a:pt x="400" y="71"/>
                  </a:lnTo>
                  <a:lnTo>
                    <a:pt x="400" y="71"/>
                  </a:lnTo>
                  <a:lnTo>
                    <a:pt x="400" y="73"/>
                  </a:lnTo>
                  <a:lnTo>
                    <a:pt x="400" y="73"/>
                  </a:lnTo>
                  <a:lnTo>
                    <a:pt x="397" y="76"/>
                  </a:lnTo>
                  <a:lnTo>
                    <a:pt x="397" y="76"/>
                  </a:lnTo>
                  <a:lnTo>
                    <a:pt x="397" y="76"/>
                  </a:lnTo>
                  <a:lnTo>
                    <a:pt x="397" y="76"/>
                  </a:lnTo>
                  <a:lnTo>
                    <a:pt x="397" y="78"/>
                  </a:lnTo>
                  <a:lnTo>
                    <a:pt x="395" y="78"/>
                  </a:lnTo>
                  <a:lnTo>
                    <a:pt x="393" y="78"/>
                  </a:lnTo>
                  <a:lnTo>
                    <a:pt x="390" y="80"/>
                  </a:lnTo>
                  <a:lnTo>
                    <a:pt x="390" y="80"/>
                  </a:lnTo>
                  <a:lnTo>
                    <a:pt x="390" y="80"/>
                  </a:lnTo>
                  <a:lnTo>
                    <a:pt x="390" y="80"/>
                  </a:lnTo>
                  <a:lnTo>
                    <a:pt x="388" y="80"/>
                  </a:lnTo>
                  <a:lnTo>
                    <a:pt x="388" y="80"/>
                  </a:lnTo>
                  <a:lnTo>
                    <a:pt x="388" y="80"/>
                  </a:lnTo>
                  <a:lnTo>
                    <a:pt x="388" y="80"/>
                  </a:lnTo>
                  <a:lnTo>
                    <a:pt x="388" y="80"/>
                  </a:lnTo>
                  <a:lnTo>
                    <a:pt x="388" y="80"/>
                  </a:lnTo>
                  <a:lnTo>
                    <a:pt x="388" y="78"/>
                  </a:lnTo>
                  <a:lnTo>
                    <a:pt x="388" y="78"/>
                  </a:lnTo>
                  <a:lnTo>
                    <a:pt x="390" y="76"/>
                  </a:lnTo>
                  <a:lnTo>
                    <a:pt x="390" y="73"/>
                  </a:lnTo>
                  <a:lnTo>
                    <a:pt x="393" y="71"/>
                  </a:lnTo>
                  <a:lnTo>
                    <a:pt x="393" y="66"/>
                  </a:lnTo>
                  <a:lnTo>
                    <a:pt x="395" y="64"/>
                  </a:lnTo>
                  <a:lnTo>
                    <a:pt x="395" y="64"/>
                  </a:lnTo>
                  <a:lnTo>
                    <a:pt x="395" y="61"/>
                  </a:lnTo>
                  <a:lnTo>
                    <a:pt x="397" y="61"/>
                  </a:lnTo>
                  <a:lnTo>
                    <a:pt x="397" y="61"/>
                  </a:lnTo>
                  <a:lnTo>
                    <a:pt x="397" y="61"/>
                  </a:lnTo>
                  <a:lnTo>
                    <a:pt x="397" y="61"/>
                  </a:lnTo>
                  <a:lnTo>
                    <a:pt x="395" y="59"/>
                  </a:lnTo>
                  <a:lnTo>
                    <a:pt x="395" y="57"/>
                  </a:lnTo>
                  <a:lnTo>
                    <a:pt x="395" y="57"/>
                  </a:lnTo>
                  <a:lnTo>
                    <a:pt x="395" y="57"/>
                  </a:lnTo>
                  <a:lnTo>
                    <a:pt x="393" y="54"/>
                  </a:lnTo>
                  <a:lnTo>
                    <a:pt x="393" y="54"/>
                  </a:lnTo>
                  <a:lnTo>
                    <a:pt x="393" y="52"/>
                  </a:lnTo>
                  <a:lnTo>
                    <a:pt x="393" y="52"/>
                  </a:lnTo>
                  <a:lnTo>
                    <a:pt x="393" y="52"/>
                  </a:lnTo>
                  <a:lnTo>
                    <a:pt x="390" y="52"/>
                  </a:lnTo>
                  <a:lnTo>
                    <a:pt x="390" y="52"/>
                  </a:lnTo>
                  <a:lnTo>
                    <a:pt x="388" y="54"/>
                  </a:lnTo>
                  <a:lnTo>
                    <a:pt x="388" y="54"/>
                  </a:lnTo>
                  <a:lnTo>
                    <a:pt x="388" y="57"/>
                  </a:lnTo>
                  <a:lnTo>
                    <a:pt x="388" y="57"/>
                  </a:lnTo>
                  <a:lnTo>
                    <a:pt x="385" y="57"/>
                  </a:lnTo>
                  <a:lnTo>
                    <a:pt x="385" y="54"/>
                  </a:lnTo>
                  <a:lnTo>
                    <a:pt x="385" y="54"/>
                  </a:lnTo>
                  <a:lnTo>
                    <a:pt x="383" y="57"/>
                  </a:lnTo>
                  <a:lnTo>
                    <a:pt x="381" y="57"/>
                  </a:lnTo>
                  <a:lnTo>
                    <a:pt x="378" y="57"/>
                  </a:lnTo>
                  <a:lnTo>
                    <a:pt x="378" y="57"/>
                  </a:lnTo>
                  <a:lnTo>
                    <a:pt x="378" y="54"/>
                  </a:lnTo>
                  <a:lnTo>
                    <a:pt x="378" y="54"/>
                  </a:lnTo>
                  <a:lnTo>
                    <a:pt x="376" y="54"/>
                  </a:lnTo>
                  <a:lnTo>
                    <a:pt x="376" y="54"/>
                  </a:lnTo>
                  <a:lnTo>
                    <a:pt x="374" y="54"/>
                  </a:lnTo>
                  <a:lnTo>
                    <a:pt x="371" y="54"/>
                  </a:lnTo>
                  <a:lnTo>
                    <a:pt x="371" y="54"/>
                  </a:lnTo>
                  <a:lnTo>
                    <a:pt x="371" y="54"/>
                  </a:lnTo>
                  <a:lnTo>
                    <a:pt x="369" y="49"/>
                  </a:lnTo>
                  <a:lnTo>
                    <a:pt x="369" y="49"/>
                  </a:lnTo>
                  <a:lnTo>
                    <a:pt x="369" y="47"/>
                  </a:lnTo>
                  <a:lnTo>
                    <a:pt x="366" y="45"/>
                  </a:lnTo>
                  <a:lnTo>
                    <a:pt x="364" y="45"/>
                  </a:lnTo>
                  <a:lnTo>
                    <a:pt x="364" y="42"/>
                  </a:lnTo>
                  <a:lnTo>
                    <a:pt x="357" y="40"/>
                  </a:lnTo>
                  <a:lnTo>
                    <a:pt x="357" y="38"/>
                  </a:lnTo>
                  <a:lnTo>
                    <a:pt x="355" y="38"/>
                  </a:lnTo>
                  <a:lnTo>
                    <a:pt x="355" y="38"/>
                  </a:lnTo>
                  <a:lnTo>
                    <a:pt x="355" y="38"/>
                  </a:lnTo>
                  <a:lnTo>
                    <a:pt x="350" y="42"/>
                  </a:lnTo>
                  <a:lnTo>
                    <a:pt x="350" y="45"/>
                  </a:lnTo>
                  <a:lnTo>
                    <a:pt x="348" y="45"/>
                  </a:lnTo>
                  <a:lnTo>
                    <a:pt x="348" y="45"/>
                  </a:lnTo>
                  <a:lnTo>
                    <a:pt x="348" y="45"/>
                  </a:lnTo>
                  <a:lnTo>
                    <a:pt x="350" y="47"/>
                  </a:lnTo>
                  <a:lnTo>
                    <a:pt x="350" y="47"/>
                  </a:lnTo>
                  <a:lnTo>
                    <a:pt x="350" y="47"/>
                  </a:lnTo>
                  <a:lnTo>
                    <a:pt x="350" y="49"/>
                  </a:lnTo>
                  <a:lnTo>
                    <a:pt x="350" y="49"/>
                  </a:lnTo>
                  <a:lnTo>
                    <a:pt x="350" y="49"/>
                  </a:lnTo>
                  <a:lnTo>
                    <a:pt x="350" y="52"/>
                  </a:lnTo>
                  <a:lnTo>
                    <a:pt x="350" y="52"/>
                  </a:lnTo>
                  <a:lnTo>
                    <a:pt x="350" y="52"/>
                  </a:lnTo>
                  <a:lnTo>
                    <a:pt x="350" y="54"/>
                  </a:lnTo>
                  <a:lnTo>
                    <a:pt x="350" y="54"/>
                  </a:lnTo>
                  <a:lnTo>
                    <a:pt x="350" y="54"/>
                  </a:lnTo>
                  <a:lnTo>
                    <a:pt x="350" y="54"/>
                  </a:lnTo>
                  <a:lnTo>
                    <a:pt x="350" y="54"/>
                  </a:lnTo>
                  <a:lnTo>
                    <a:pt x="350" y="57"/>
                  </a:lnTo>
                  <a:lnTo>
                    <a:pt x="350" y="57"/>
                  </a:lnTo>
                  <a:lnTo>
                    <a:pt x="350" y="57"/>
                  </a:lnTo>
                  <a:lnTo>
                    <a:pt x="350" y="57"/>
                  </a:lnTo>
                  <a:lnTo>
                    <a:pt x="350" y="57"/>
                  </a:lnTo>
                  <a:lnTo>
                    <a:pt x="350" y="59"/>
                  </a:lnTo>
                  <a:lnTo>
                    <a:pt x="350" y="61"/>
                  </a:lnTo>
                  <a:lnTo>
                    <a:pt x="352" y="64"/>
                  </a:lnTo>
                  <a:lnTo>
                    <a:pt x="352" y="64"/>
                  </a:lnTo>
                  <a:lnTo>
                    <a:pt x="352" y="64"/>
                  </a:lnTo>
                  <a:lnTo>
                    <a:pt x="350" y="66"/>
                  </a:lnTo>
                  <a:lnTo>
                    <a:pt x="348" y="68"/>
                  </a:lnTo>
                  <a:lnTo>
                    <a:pt x="348" y="68"/>
                  </a:lnTo>
                  <a:lnTo>
                    <a:pt x="348" y="68"/>
                  </a:lnTo>
                  <a:lnTo>
                    <a:pt x="345" y="68"/>
                  </a:lnTo>
                  <a:lnTo>
                    <a:pt x="345" y="66"/>
                  </a:lnTo>
                  <a:lnTo>
                    <a:pt x="336" y="64"/>
                  </a:lnTo>
                  <a:lnTo>
                    <a:pt x="336" y="64"/>
                  </a:lnTo>
                  <a:lnTo>
                    <a:pt x="333" y="61"/>
                  </a:lnTo>
                  <a:lnTo>
                    <a:pt x="331" y="61"/>
                  </a:lnTo>
                  <a:lnTo>
                    <a:pt x="329" y="61"/>
                  </a:lnTo>
                  <a:lnTo>
                    <a:pt x="329" y="64"/>
                  </a:lnTo>
                  <a:lnTo>
                    <a:pt x="326" y="64"/>
                  </a:lnTo>
                  <a:lnTo>
                    <a:pt x="326" y="64"/>
                  </a:lnTo>
                  <a:lnTo>
                    <a:pt x="326" y="64"/>
                  </a:lnTo>
                  <a:lnTo>
                    <a:pt x="324" y="64"/>
                  </a:lnTo>
                  <a:lnTo>
                    <a:pt x="324" y="66"/>
                  </a:lnTo>
                  <a:lnTo>
                    <a:pt x="324" y="66"/>
                  </a:lnTo>
                  <a:lnTo>
                    <a:pt x="324" y="66"/>
                  </a:lnTo>
                  <a:lnTo>
                    <a:pt x="324" y="66"/>
                  </a:lnTo>
                  <a:lnTo>
                    <a:pt x="322" y="80"/>
                  </a:lnTo>
                  <a:lnTo>
                    <a:pt x="322" y="80"/>
                  </a:lnTo>
                  <a:lnTo>
                    <a:pt x="322" y="80"/>
                  </a:lnTo>
                  <a:lnTo>
                    <a:pt x="324" y="80"/>
                  </a:lnTo>
                  <a:lnTo>
                    <a:pt x="324" y="80"/>
                  </a:lnTo>
                  <a:lnTo>
                    <a:pt x="324" y="80"/>
                  </a:lnTo>
                  <a:lnTo>
                    <a:pt x="324" y="80"/>
                  </a:lnTo>
                  <a:lnTo>
                    <a:pt x="326" y="83"/>
                  </a:lnTo>
                  <a:lnTo>
                    <a:pt x="326" y="83"/>
                  </a:lnTo>
                  <a:lnTo>
                    <a:pt x="326" y="85"/>
                  </a:lnTo>
                  <a:lnTo>
                    <a:pt x="326" y="87"/>
                  </a:lnTo>
                  <a:lnTo>
                    <a:pt x="326" y="87"/>
                  </a:lnTo>
                  <a:lnTo>
                    <a:pt x="326" y="87"/>
                  </a:lnTo>
                  <a:lnTo>
                    <a:pt x="326" y="90"/>
                  </a:lnTo>
                  <a:lnTo>
                    <a:pt x="326" y="90"/>
                  </a:lnTo>
                  <a:lnTo>
                    <a:pt x="324" y="92"/>
                  </a:lnTo>
                  <a:lnTo>
                    <a:pt x="324" y="92"/>
                  </a:lnTo>
                  <a:lnTo>
                    <a:pt x="324" y="92"/>
                  </a:lnTo>
                  <a:lnTo>
                    <a:pt x="322" y="94"/>
                  </a:lnTo>
                  <a:lnTo>
                    <a:pt x="322" y="94"/>
                  </a:lnTo>
                  <a:lnTo>
                    <a:pt x="322" y="94"/>
                  </a:lnTo>
                  <a:lnTo>
                    <a:pt x="322" y="97"/>
                  </a:lnTo>
                  <a:lnTo>
                    <a:pt x="322" y="97"/>
                  </a:lnTo>
                  <a:lnTo>
                    <a:pt x="322" y="106"/>
                  </a:lnTo>
                  <a:lnTo>
                    <a:pt x="322" y="106"/>
                  </a:lnTo>
                  <a:lnTo>
                    <a:pt x="322" y="106"/>
                  </a:lnTo>
                  <a:lnTo>
                    <a:pt x="322" y="106"/>
                  </a:lnTo>
                  <a:lnTo>
                    <a:pt x="322" y="106"/>
                  </a:lnTo>
                  <a:lnTo>
                    <a:pt x="324" y="109"/>
                  </a:lnTo>
                  <a:lnTo>
                    <a:pt x="324" y="109"/>
                  </a:lnTo>
                  <a:lnTo>
                    <a:pt x="326" y="109"/>
                  </a:lnTo>
                  <a:lnTo>
                    <a:pt x="326" y="109"/>
                  </a:lnTo>
                  <a:lnTo>
                    <a:pt x="326" y="109"/>
                  </a:lnTo>
                  <a:lnTo>
                    <a:pt x="326" y="109"/>
                  </a:lnTo>
                  <a:lnTo>
                    <a:pt x="326" y="120"/>
                  </a:lnTo>
                  <a:lnTo>
                    <a:pt x="329" y="120"/>
                  </a:lnTo>
                  <a:lnTo>
                    <a:pt x="329" y="123"/>
                  </a:lnTo>
                  <a:lnTo>
                    <a:pt x="329" y="123"/>
                  </a:lnTo>
                  <a:lnTo>
                    <a:pt x="329" y="125"/>
                  </a:lnTo>
                  <a:lnTo>
                    <a:pt x="329" y="125"/>
                  </a:lnTo>
                  <a:lnTo>
                    <a:pt x="329" y="130"/>
                  </a:lnTo>
                  <a:lnTo>
                    <a:pt x="329" y="130"/>
                  </a:lnTo>
                  <a:lnTo>
                    <a:pt x="329" y="132"/>
                  </a:lnTo>
                  <a:lnTo>
                    <a:pt x="329" y="132"/>
                  </a:lnTo>
                  <a:lnTo>
                    <a:pt x="326" y="132"/>
                  </a:lnTo>
                  <a:lnTo>
                    <a:pt x="326" y="132"/>
                  </a:lnTo>
                  <a:lnTo>
                    <a:pt x="324" y="132"/>
                  </a:lnTo>
                  <a:lnTo>
                    <a:pt x="324" y="135"/>
                  </a:lnTo>
                  <a:lnTo>
                    <a:pt x="322" y="135"/>
                  </a:lnTo>
                  <a:lnTo>
                    <a:pt x="322" y="135"/>
                  </a:lnTo>
                  <a:lnTo>
                    <a:pt x="322" y="135"/>
                  </a:lnTo>
                  <a:lnTo>
                    <a:pt x="322" y="135"/>
                  </a:lnTo>
                  <a:lnTo>
                    <a:pt x="319" y="135"/>
                  </a:lnTo>
                  <a:lnTo>
                    <a:pt x="319" y="135"/>
                  </a:lnTo>
                  <a:lnTo>
                    <a:pt x="319" y="135"/>
                  </a:lnTo>
                  <a:lnTo>
                    <a:pt x="317" y="135"/>
                  </a:lnTo>
                  <a:lnTo>
                    <a:pt x="314" y="135"/>
                  </a:lnTo>
                  <a:lnTo>
                    <a:pt x="314" y="135"/>
                  </a:lnTo>
                  <a:lnTo>
                    <a:pt x="314" y="135"/>
                  </a:lnTo>
                  <a:lnTo>
                    <a:pt x="312" y="135"/>
                  </a:lnTo>
                  <a:lnTo>
                    <a:pt x="312" y="135"/>
                  </a:lnTo>
                  <a:lnTo>
                    <a:pt x="312" y="137"/>
                  </a:lnTo>
                  <a:lnTo>
                    <a:pt x="312" y="137"/>
                  </a:lnTo>
                  <a:lnTo>
                    <a:pt x="312" y="137"/>
                  </a:lnTo>
                  <a:lnTo>
                    <a:pt x="310" y="137"/>
                  </a:lnTo>
                  <a:lnTo>
                    <a:pt x="310" y="137"/>
                  </a:lnTo>
                  <a:lnTo>
                    <a:pt x="310" y="137"/>
                  </a:lnTo>
                  <a:lnTo>
                    <a:pt x="307" y="137"/>
                  </a:lnTo>
                  <a:lnTo>
                    <a:pt x="307" y="137"/>
                  </a:lnTo>
                  <a:lnTo>
                    <a:pt x="307" y="137"/>
                  </a:lnTo>
                  <a:lnTo>
                    <a:pt x="307" y="137"/>
                  </a:lnTo>
                  <a:lnTo>
                    <a:pt x="307" y="137"/>
                  </a:lnTo>
                  <a:lnTo>
                    <a:pt x="307" y="137"/>
                  </a:lnTo>
                  <a:lnTo>
                    <a:pt x="307" y="137"/>
                  </a:lnTo>
                  <a:lnTo>
                    <a:pt x="305" y="137"/>
                  </a:lnTo>
                  <a:lnTo>
                    <a:pt x="305" y="137"/>
                  </a:lnTo>
                  <a:lnTo>
                    <a:pt x="305" y="137"/>
                  </a:lnTo>
                  <a:lnTo>
                    <a:pt x="305" y="137"/>
                  </a:lnTo>
                  <a:lnTo>
                    <a:pt x="305" y="137"/>
                  </a:lnTo>
                  <a:lnTo>
                    <a:pt x="303" y="139"/>
                  </a:lnTo>
                  <a:lnTo>
                    <a:pt x="303" y="142"/>
                  </a:lnTo>
                  <a:lnTo>
                    <a:pt x="303" y="142"/>
                  </a:lnTo>
                  <a:lnTo>
                    <a:pt x="300" y="142"/>
                  </a:lnTo>
                  <a:lnTo>
                    <a:pt x="300" y="142"/>
                  </a:lnTo>
                  <a:lnTo>
                    <a:pt x="300" y="142"/>
                  </a:lnTo>
                  <a:lnTo>
                    <a:pt x="300" y="144"/>
                  </a:lnTo>
                  <a:lnTo>
                    <a:pt x="300" y="144"/>
                  </a:lnTo>
                  <a:lnTo>
                    <a:pt x="298" y="144"/>
                  </a:lnTo>
                  <a:lnTo>
                    <a:pt x="298" y="144"/>
                  </a:lnTo>
                  <a:lnTo>
                    <a:pt x="298" y="144"/>
                  </a:lnTo>
                  <a:lnTo>
                    <a:pt x="298" y="144"/>
                  </a:lnTo>
                  <a:lnTo>
                    <a:pt x="298" y="144"/>
                  </a:lnTo>
                  <a:lnTo>
                    <a:pt x="298" y="144"/>
                  </a:lnTo>
                  <a:lnTo>
                    <a:pt x="295" y="144"/>
                  </a:lnTo>
                  <a:lnTo>
                    <a:pt x="295" y="144"/>
                  </a:lnTo>
                  <a:lnTo>
                    <a:pt x="293" y="147"/>
                  </a:lnTo>
                  <a:lnTo>
                    <a:pt x="291" y="149"/>
                  </a:lnTo>
                  <a:lnTo>
                    <a:pt x="291" y="151"/>
                  </a:lnTo>
                  <a:lnTo>
                    <a:pt x="288" y="154"/>
                  </a:lnTo>
                  <a:lnTo>
                    <a:pt x="288" y="154"/>
                  </a:lnTo>
                  <a:lnTo>
                    <a:pt x="291" y="161"/>
                  </a:lnTo>
                  <a:lnTo>
                    <a:pt x="291" y="161"/>
                  </a:lnTo>
                  <a:lnTo>
                    <a:pt x="291" y="163"/>
                  </a:lnTo>
                  <a:lnTo>
                    <a:pt x="288" y="168"/>
                  </a:lnTo>
                  <a:lnTo>
                    <a:pt x="286" y="170"/>
                  </a:lnTo>
                  <a:lnTo>
                    <a:pt x="286" y="170"/>
                  </a:lnTo>
                  <a:lnTo>
                    <a:pt x="286" y="170"/>
                  </a:lnTo>
                  <a:lnTo>
                    <a:pt x="286" y="170"/>
                  </a:lnTo>
                  <a:lnTo>
                    <a:pt x="286" y="170"/>
                  </a:lnTo>
                  <a:lnTo>
                    <a:pt x="286" y="173"/>
                  </a:lnTo>
                  <a:lnTo>
                    <a:pt x="284" y="173"/>
                  </a:lnTo>
                  <a:lnTo>
                    <a:pt x="281" y="175"/>
                  </a:lnTo>
                  <a:lnTo>
                    <a:pt x="281" y="177"/>
                  </a:lnTo>
                  <a:lnTo>
                    <a:pt x="281" y="182"/>
                  </a:lnTo>
                  <a:lnTo>
                    <a:pt x="281" y="182"/>
                  </a:lnTo>
                  <a:lnTo>
                    <a:pt x="281" y="182"/>
                  </a:lnTo>
                  <a:lnTo>
                    <a:pt x="281" y="182"/>
                  </a:lnTo>
                  <a:lnTo>
                    <a:pt x="281" y="182"/>
                  </a:lnTo>
                  <a:lnTo>
                    <a:pt x="281" y="184"/>
                  </a:lnTo>
                  <a:lnTo>
                    <a:pt x="281" y="184"/>
                  </a:lnTo>
                  <a:lnTo>
                    <a:pt x="284" y="189"/>
                  </a:lnTo>
                  <a:lnTo>
                    <a:pt x="284" y="189"/>
                  </a:lnTo>
                  <a:lnTo>
                    <a:pt x="286" y="189"/>
                  </a:lnTo>
                  <a:lnTo>
                    <a:pt x="288" y="189"/>
                  </a:lnTo>
                  <a:lnTo>
                    <a:pt x="288" y="192"/>
                  </a:lnTo>
                  <a:lnTo>
                    <a:pt x="288" y="192"/>
                  </a:lnTo>
                  <a:lnTo>
                    <a:pt x="288" y="192"/>
                  </a:lnTo>
                  <a:lnTo>
                    <a:pt x="291" y="192"/>
                  </a:lnTo>
                  <a:lnTo>
                    <a:pt x="291" y="192"/>
                  </a:lnTo>
                  <a:lnTo>
                    <a:pt x="291" y="192"/>
                  </a:lnTo>
                  <a:lnTo>
                    <a:pt x="291" y="194"/>
                  </a:lnTo>
                  <a:lnTo>
                    <a:pt x="293" y="194"/>
                  </a:lnTo>
                  <a:lnTo>
                    <a:pt x="293" y="194"/>
                  </a:lnTo>
                  <a:lnTo>
                    <a:pt x="293" y="194"/>
                  </a:lnTo>
                  <a:lnTo>
                    <a:pt x="293" y="194"/>
                  </a:lnTo>
                  <a:lnTo>
                    <a:pt x="293" y="196"/>
                  </a:lnTo>
                  <a:lnTo>
                    <a:pt x="293" y="196"/>
                  </a:lnTo>
                  <a:lnTo>
                    <a:pt x="295" y="196"/>
                  </a:lnTo>
                  <a:lnTo>
                    <a:pt x="295" y="196"/>
                  </a:lnTo>
                  <a:lnTo>
                    <a:pt x="295" y="199"/>
                  </a:lnTo>
                  <a:lnTo>
                    <a:pt x="295" y="199"/>
                  </a:lnTo>
                  <a:lnTo>
                    <a:pt x="298" y="201"/>
                  </a:lnTo>
                  <a:lnTo>
                    <a:pt x="300" y="208"/>
                  </a:lnTo>
                  <a:lnTo>
                    <a:pt x="300" y="208"/>
                  </a:lnTo>
                  <a:lnTo>
                    <a:pt x="300" y="210"/>
                  </a:lnTo>
                  <a:lnTo>
                    <a:pt x="300" y="210"/>
                  </a:lnTo>
                  <a:lnTo>
                    <a:pt x="300" y="210"/>
                  </a:lnTo>
                  <a:lnTo>
                    <a:pt x="303" y="213"/>
                  </a:lnTo>
                  <a:lnTo>
                    <a:pt x="303" y="215"/>
                  </a:lnTo>
                  <a:lnTo>
                    <a:pt x="303" y="215"/>
                  </a:lnTo>
                  <a:lnTo>
                    <a:pt x="303" y="218"/>
                  </a:lnTo>
                  <a:lnTo>
                    <a:pt x="305" y="220"/>
                  </a:lnTo>
                  <a:lnTo>
                    <a:pt x="305" y="220"/>
                  </a:lnTo>
                  <a:lnTo>
                    <a:pt x="305" y="222"/>
                  </a:lnTo>
                  <a:lnTo>
                    <a:pt x="305" y="222"/>
                  </a:lnTo>
                  <a:lnTo>
                    <a:pt x="303" y="222"/>
                  </a:lnTo>
                  <a:lnTo>
                    <a:pt x="303" y="222"/>
                  </a:lnTo>
                  <a:lnTo>
                    <a:pt x="303" y="222"/>
                  </a:lnTo>
                  <a:lnTo>
                    <a:pt x="303" y="222"/>
                  </a:lnTo>
                  <a:lnTo>
                    <a:pt x="303" y="222"/>
                  </a:lnTo>
                  <a:lnTo>
                    <a:pt x="303" y="222"/>
                  </a:lnTo>
                  <a:lnTo>
                    <a:pt x="300" y="222"/>
                  </a:lnTo>
                  <a:lnTo>
                    <a:pt x="300" y="222"/>
                  </a:lnTo>
                  <a:lnTo>
                    <a:pt x="300" y="222"/>
                  </a:lnTo>
                  <a:lnTo>
                    <a:pt x="300" y="222"/>
                  </a:lnTo>
                  <a:lnTo>
                    <a:pt x="300" y="225"/>
                  </a:lnTo>
                  <a:lnTo>
                    <a:pt x="298" y="225"/>
                  </a:lnTo>
                  <a:lnTo>
                    <a:pt x="298" y="225"/>
                  </a:lnTo>
                  <a:lnTo>
                    <a:pt x="298" y="225"/>
                  </a:lnTo>
                  <a:lnTo>
                    <a:pt x="298" y="225"/>
                  </a:lnTo>
                  <a:lnTo>
                    <a:pt x="298" y="227"/>
                  </a:lnTo>
                  <a:lnTo>
                    <a:pt x="298" y="227"/>
                  </a:lnTo>
                  <a:lnTo>
                    <a:pt x="298" y="227"/>
                  </a:lnTo>
                  <a:lnTo>
                    <a:pt x="298" y="227"/>
                  </a:lnTo>
                  <a:lnTo>
                    <a:pt x="300" y="229"/>
                  </a:lnTo>
                  <a:lnTo>
                    <a:pt x="300" y="229"/>
                  </a:lnTo>
                  <a:lnTo>
                    <a:pt x="300" y="229"/>
                  </a:lnTo>
                  <a:lnTo>
                    <a:pt x="300" y="229"/>
                  </a:lnTo>
                  <a:lnTo>
                    <a:pt x="298" y="229"/>
                  </a:lnTo>
                  <a:lnTo>
                    <a:pt x="298" y="229"/>
                  </a:lnTo>
                  <a:lnTo>
                    <a:pt x="298" y="229"/>
                  </a:lnTo>
                  <a:lnTo>
                    <a:pt x="298" y="232"/>
                  </a:lnTo>
                  <a:lnTo>
                    <a:pt x="295" y="232"/>
                  </a:lnTo>
                  <a:lnTo>
                    <a:pt x="295" y="232"/>
                  </a:lnTo>
                  <a:lnTo>
                    <a:pt x="295" y="232"/>
                  </a:lnTo>
                  <a:lnTo>
                    <a:pt x="295" y="234"/>
                  </a:lnTo>
                  <a:lnTo>
                    <a:pt x="293" y="234"/>
                  </a:lnTo>
                  <a:lnTo>
                    <a:pt x="293" y="234"/>
                  </a:lnTo>
                  <a:lnTo>
                    <a:pt x="293" y="236"/>
                  </a:lnTo>
                  <a:lnTo>
                    <a:pt x="293" y="236"/>
                  </a:lnTo>
                  <a:lnTo>
                    <a:pt x="293" y="236"/>
                  </a:lnTo>
                  <a:lnTo>
                    <a:pt x="293" y="234"/>
                  </a:lnTo>
                  <a:lnTo>
                    <a:pt x="293" y="234"/>
                  </a:lnTo>
                  <a:lnTo>
                    <a:pt x="291" y="234"/>
                  </a:lnTo>
                  <a:lnTo>
                    <a:pt x="291" y="234"/>
                  </a:lnTo>
                  <a:lnTo>
                    <a:pt x="291" y="236"/>
                  </a:lnTo>
                  <a:lnTo>
                    <a:pt x="291" y="236"/>
                  </a:lnTo>
                  <a:lnTo>
                    <a:pt x="291" y="236"/>
                  </a:lnTo>
                  <a:lnTo>
                    <a:pt x="291" y="236"/>
                  </a:lnTo>
                  <a:lnTo>
                    <a:pt x="288" y="236"/>
                  </a:lnTo>
                  <a:lnTo>
                    <a:pt x="288" y="236"/>
                  </a:lnTo>
                  <a:lnTo>
                    <a:pt x="291" y="239"/>
                  </a:lnTo>
                  <a:lnTo>
                    <a:pt x="288" y="239"/>
                  </a:lnTo>
                  <a:lnTo>
                    <a:pt x="288" y="239"/>
                  </a:lnTo>
                  <a:lnTo>
                    <a:pt x="288" y="239"/>
                  </a:lnTo>
                  <a:lnTo>
                    <a:pt x="288" y="239"/>
                  </a:lnTo>
                  <a:lnTo>
                    <a:pt x="288" y="239"/>
                  </a:lnTo>
                  <a:lnTo>
                    <a:pt x="288" y="241"/>
                  </a:lnTo>
                  <a:lnTo>
                    <a:pt x="288" y="241"/>
                  </a:lnTo>
                  <a:lnTo>
                    <a:pt x="286" y="241"/>
                  </a:lnTo>
                  <a:lnTo>
                    <a:pt x="286" y="244"/>
                  </a:lnTo>
                  <a:lnTo>
                    <a:pt x="286" y="244"/>
                  </a:lnTo>
                  <a:lnTo>
                    <a:pt x="286" y="244"/>
                  </a:lnTo>
                  <a:lnTo>
                    <a:pt x="286" y="244"/>
                  </a:lnTo>
                  <a:lnTo>
                    <a:pt x="286" y="244"/>
                  </a:lnTo>
                  <a:lnTo>
                    <a:pt x="284" y="244"/>
                  </a:lnTo>
                  <a:lnTo>
                    <a:pt x="284" y="244"/>
                  </a:lnTo>
                  <a:lnTo>
                    <a:pt x="284" y="244"/>
                  </a:lnTo>
                  <a:lnTo>
                    <a:pt x="284" y="244"/>
                  </a:lnTo>
                  <a:lnTo>
                    <a:pt x="284" y="246"/>
                  </a:lnTo>
                  <a:lnTo>
                    <a:pt x="284" y="246"/>
                  </a:lnTo>
                  <a:lnTo>
                    <a:pt x="284" y="246"/>
                  </a:lnTo>
                  <a:lnTo>
                    <a:pt x="284" y="246"/>
                  </a:lnTo>
                  <a:lnTo>
                    <a:pt x="284" y="248"/>
                  </a:lnTo>
                  <a:lnTo>
                    <a:pt x="284" y="248"/>
                  </a:lnTo>
                  <a:lnTo>
                    <a:pt x="284" y="248"/>
                  </a:lnTo>
                  <a:lnTo>
                    <a:pt x="284" y="248"/>
                  </a:lnTo>
                  <a:lnTo>
                    <a:pt x="281" y="248"/>
                  </a:lnTo>
                  <a:lnTo>
                    <a:pt x="281" y="251"/>
                  </a:lnTo>
                  <a:lnTo>
                    <a:pt x="281" y="251"/>
                  </a:lnTo>
                  <a:lnTo>
                    <a:pt x="281" y="251"/>
                  </a:lnTo>
                  <a:lnTo>
                    <a:pt x="281" y="251"/>
                  </a:lnTo>
                  <a:lnTo>
                    <a:pt x="281" y="251"/>
                  </a:lnTo>
                  <a:lnTo>
                    <a:pt x="281" y="251"/>
                  </a:lnTo>
                  <a:lnTo>
                    <a:pt x="281" y="251"/>
                  </a:lnTo>
                  <a:lnTo>
                    <a:pt x="281" y="251"/>
                  </a:lnTo>
                  <a:lnTo>
                    <a:pt x="281" y="251"/>
                  </a:lnTo>
                  <a:lnTo>
                    <a:pt x="279" y="251"/>
                  </a:lnTo>
                  <a:lnTo>
                    <a:pt x="279" y="251"/>
                  </a:lnTo>
                  <a:lnTo>
                    <a:pt x="279" y="251"/>
                  </a:lnTo>
                  <a:lnTo>
                    <a:pt x="279" y="251"/>
                  </a:lnTo>
                  <a:lnTo>
                    <a:pt x="277" y="251"/>
                  </a:lnTo>
                  <a:lnTo>
                    <a:pt x="277" y="251"/>
                  </a:lnTo>
                  <a:lnTo>
                    <a:pt x="277" y="251"/>
                  </a:lnTo>
                  <a:lnTo>
                    <a:pt x="277" y="253"/>
                  </a:lnTo>
                  <a:lnTo>
                    <a:pt x="277" y="253"/>
                  </a:lnTo>
                  <a:lnTo>
                    <a:pt x="274" y="255"/>
                  </a:lnTo>
                  <a:lnTo>
                    <a:pt x="274" y="255"/>
                  </a:lnTo>
                  <a:lnTo>
                    <a:pt x="274" y="255"/>
                  </a:lnTo>
                  <a:lnTo>
                    <a:pt x="274" y="258"/>
                  </a:lnTo>
                  <a:lnTo>
                    <a:pt x="274" y="258"/>
                  </a:lnTo>
                  <a:lnTo>
                    <a:pt x="274" y="258"/>
                  </a:lnTo>
                  <a:lnTo>
                    <a:pt x="274" y="260"/>
                  </a:lnTo>
                  <a:lnTo>
                    <a:pt x="274" y="263"/>
                  </a:lnTo>
                  <a:lnTo>
                    <a:pt x="274" y="263"/>
                  </a:lnTo>
                  <a:lnTo>
                    <a:pt x="277" y="265"/>
                  </a:lnTo>
                  <a:lnTo>
                    <a:pt x="279" y="267"/>
                  </a:lnTo>
                  <a:lnTo>
                    <a:pt x="279" y="267"/>
                  </a:lnTo>
                  <a:lnTo>
                    <a:pt x="279" y="267"/>
                  </a:lnTo>
                  <a:lnTo>
                    <a:pt x="279" y="267"/>
                  </a:lnTo>
                  <a:lnTo>
                    <a:pt x="279" y="267"/>
                  </a:lnTo>
                  <a:lnTo>
                    <a:pt x="281" y="267"/>
                  </a:lnTo>
                  <a:lnTo>
                    <a:pt x="281" y="265"/>
                  </a:lnTo>
                  <a:lnTo>
                    <a:pt x="281" y="265"/>
                  </a:lnTo>
                  <a:lnTo>
                    <a:pt x="281" y="265"/>
                  </a:lnTo>
                  <a:lnTo>
                    <a:pt x="281" y="265"/>
                  </a:lnTo>
                  <a:lnTo>
                    <a:pt x="284" y="265"/>
                  </a:lnTo>
                  <a:lnTo>
                    <a:pt x="284" y="265"/>
                  </a:lnTo>
                  <a:lnTo>
                    <a:pt x="284" y="265"/>
                  </a:lnTo>
                  <a:lnTo>
                    <a:pt x="284" y="265"/>
                  </a:lnTo>
                  <a:lnTo>
                    <a:pt x="284" y="265"/>
                  </a:lnTo>
                  <a:lnTo>
                    <a:pt x="286" y="265"/>
                  </a:lnTo>
                  <a:lnTo>
                    <a:pt x="286" y="265"/>
                  </a:lnTo>
                  <a:lnTo>
                    <a:pt x="286" y="265"/>
                  </a:lnTo>
                  <a:lnTo>
                    <a:pt x="288" y="265"/>
                  </a:lnTo>
                  <a:lnTo>
                    <a:pt x="288" y="265"/>
                  </a:lnTo>
                  <a:lnTo>
                    <a:pt x="288" y="265"/>
                  </a:lnTo>
                  <a:lnTo>
                    <a:pt x="291" y="267"/>
                  </a:lnTo>
                  <a:lnTo>
                    <a:pt x="293" y="267"/>
                  </a:lnTo>
                  <a:lnTo>
                    <a:pt x="293" y="267"/>
                  </a:lnTo>
                  <a:lnTo>
                    <a:pt x="293" y="270"/>
                  </a:lnTo>
                  <a:lnTo>
                    <a:pt x="295" y="272"/>
                  </a:lnTo>
                  <a:lnTo>
                    <a:pt x="295" y="272"/>
                  </a:lnTo>
                  <a:lnTo>
                    <a:pt x="295" y="274"/>
                  </a:lnTo>
                  <a:lnTo>
                    <a:pt x="295" y="277"/>
                  </a:lnTo>
                  <a:lnTo>
                    <a:pt x="295" y="277"/>
                  </a:lnTo>
                  <a:lnTo>
                    <a:pt x="295" y="279"/>
                  </a:lnTo>
                  <a:lnTo>
                    <a:pt x="295" y="279"/>
                  </a:lnTo>
                  <a:lnTo>
                    <a:pt x="293" y="279"/>
                  </a:lnTo>
                  <a:lnTo>
                    <a:pt x="293" y="279"/>
                  </a:lnTo>
                  <a:lnTo>
                    <a:pt x="293" y="279"/>
                  </a:lnTo>
                  <a:lnTo>
                    <a:pt x="291" y="281"/>
                  </a:lnTo>
                  <a:lnTo>
                    <a:pt x="291" y="284"/>
                  </a:lnTo>
                  <a:lnTo>
                    <a:pt x="291" y="284"/>
                  </a:lnTo>
                  <a:lnTo>
                    <a:pt x="291" y="284"/>
                  </a:lnTo>
                  <a:lnTo>
                    <a:pt x="291" y="284"/>
                  </a:lnTo>
                  <a:lnTo>
                    <a:pt x="291" y="286"/>
                  </a:lnTo>
                  <a:lnTo>
                    <a:pt x="291" y="286"/>
                  </a:lnTo>
                  <a:lnTo>
                    <a:pt x="288" y="289"/>
                  </a:lnTo>
                  <a:lnTo>
                    <a:pt x="288" y="289"/>
                  </a:lnTo>
                  <a:lnTo>
                    <a:pt x="288" y="289"/>
                  </a:lnTo>
                  <a:lnTo>
                    <a:pt x="288" y="289"/>
                  </a:lnTo>
                  <a:lnTo>
                    <a:pt x="288" y="289"/>
                  </a:lnTo>
                  <a:lnTo>
                    <a:pt x="288" y="291"/>
                  </a:lnTo>
                  <a:lnTo>
                    <a:pt x="288" y="291"/>
                  </a:lnTo>
                  <a:lnTo>
                    <a:pt x="288" y="291"/>
                  </a:lnTo>
                  <a:lnTo>
                    <a:pt x="288" y="293"/>
                  </a:lnTo>
                  <a:lnTo>
                    <a:pt x="288" y="293"/>
                  </a:lnTo>
                  <a:lnTo>
                    <a:pt x="288" y="296"/>
                  </a:lnTo>
                  <a:lnTo>
                    <a:pt x="288" y="296"/>
                  </a:lnTo>
                  <a:lnTo>
                    <a:pt x="288" y="298"/>
                  </a:lnTo>
                  <a:lnTo>
                    <a:pt x="291" y="298"/>
                  </a:lnTo>
                  <a:lnTo>
                    <a:pt x="291" y="298"/>
                  </a:lnTo>
                  <a:lnTo>
                    <a:pt x="291" y="300"/>
                  </a:lnTo>
                  <a:lnTo>
                    <a:pt x="291" y="300"/>
                  </a:lnTo>
                  <a:lnTo>
                    <a:pt x="291" y="303"/>
                  </a:lnTo>
                  <a:lnTo>
                    <a:pt x="291" y="303"/>
                  </a:lnTo>
                  <a:lnTo>
                    <a:pt x="291" y="303"/>
                  </a:lnTo>
                  <a:lnTo>
                    <a:pt x="291" y="305"/>
                  </a:lnTo>
                  <a:lnTo>
                    <a:pt x="293" y="305"/>
                  </a:lnTo>
                  <a:lnTo>
                    <a:pt x="293" y="310"/>
                  </a:lnTo>
                  <a:lnTo>
                    <a:pt x="293" y="310"/>
                  </a:lnTo>
                  <a:lnTo>
                    <a:pt x="293" y="310"/>
                  </a:lnTo>
                  <a:lnTo>
                    <a:pt x="291" y="312"/>
                  </a:lnTo>
                  <a:lnTo>
                    <a:pt x="291" y="312"/>
                  </a:lnTo>
                  <a:lnTo>
                    <a:pt x="288" y="312"/>
                  </a:lnTo>
                  <a:lnTo>
                    <a:pt x="288" y="312"/>
                  </a:lnTo>
                  <a:lnTo>
                    <a:pt x="288" y="315"/>
                  </a:lnTo>
                  <a:lnTo>
                    <a:pt x="288" y="315"/>
                  </a:lnTo>
                  <a:lnTo>
                    <a:pt x="288" y="315"/>
                  </a:lnTo>
                  <a:lnTo>
                    <a:pt x="286" y="315"/>
                  </a:lnTo>
                  <a:lnTo>
                    <a:pt x="286" y="315"/>
                  </a:lnTo>
                  <a:lnTo>
                    <a:pt x="286" y="317"/>
                  </a:lnTo>
                  <a:lnTo>
                    <a:pt x="286" y="317"/>
                  </a:lnTo>
                  <a:lnTo>
                    <a:pt x="284" y="317"/>
                  </a:lnTo>
                  <a:lnTo>
                    <a:pt x="284" y="317"/>
                  </a:lnTo>
                  <a:lnTo>
                    <a:pt x="284" y="317"/>
                  </a:lnTo>
                  <a:lnTo>
                    <a:pt x="284" y="317"/>
                  </a:lnTo>
                  <a:lnTo>
                    <a:pt x="284" y="317"/>
                  </a:lnTo>
                  <a:lnTo>
                    <a:pt x="281" y="319"/>
                  </a:lnTo>
                  <a:lnTo>
                    <a:pt x="281" y="319"/>
                  </a:lnTo>
                  <a:lnTo>
                    <a:pt x="272" y="322"/>
                  </a:lnTo>
                  <a:lnTo>
                    <a:pt x="272" y="324"/>
                  </a:lnTo>
                  <a:lnTo>
                    <a:pt x="269" y="324"/>
                  </a:lnTo>
                  <a:lnTo>
                    <a:pt x="269" y="326"/>
                  </a:lnTo>
                  <a:lnTo>
                    <a:pt x="267" y="329"/>
                  </a:lnTo>
                  <a:lnTo>
                    <a:pt x="267" y="331"/>
                  </a:lnTo>
                  <a:lnTo>
                    <a:pt x="265" y="331"/>
                  </a:lnTo>
                  <a:lnTo>
                    <a:pt x="246" y="343"/>
                  </a:lnTo>
                  <a:lnTo>
                    <a:pt x="243" y="343"/>
                  </a:lnTo>
                  <a:lnTo>
                    <a:pt x="243" y="343"/>
                  </a:lnTo>
                  <a:lnTo>
                    <a:pt x="243" y="343"/>
                  </a:lnTo>
                  <a:lnTo>
                    <a:pt x="241" y="343"/>
                  </a:lnTo>
                  <a:lnTo>
                    <a:pt x="239" y="341"/>
                  </a:lnTo>
                  <a:lnTo>
                    <a:pt x="236" y="341"/>
                  </a:lnTo>
                  <a:lnTo>
                    <a:pt x="236" y="341"/>
                  </a:lnTo>
                  <a:lnTo>
                    <a:pt x="234" y="341"/>
                  </a:lnTo>
                  <a:lnTo>
                    <a:pt x="234" y="341"/>
                  </a:lnTo>
                  <a:lnTo>
                    <a:pt x="234" y="341"/>
                  </a:lnTo>
                  <a:lnTo>
                    <a:pt x="234" y="341"/>
                  </a:lnTo>
                  <a:lnTo>
                    <a:pt x="234" y="338"/>
                  </a:lnTo>
                  <a:lnTo>
                    <a:pt x="234" y="338"/>
                  </a:lnTo>
                  <a:lnTo>
                    <a:pt x="234" y="338"/>
                  </a:lnTo>
                  <a:lnTo>
                    <a:pt x="232" y="338"/>
                  </a:lnTo>
                  <a:lnTo>
                    <a:pt x="232" y="338"/>
                  </a:lnTo>
                  <a:lnTo>
                    <a:pt x="232" y="338"/>
                  </a:lnTo>
                  <a:lnTo>
                    <a:pt x="229" y="338"/>
                  </a:lnTo>
                  <a:lnTo>
                    <a:pt x="227" y="338"/>
                  </a:lnTo>
                  <a:lnTo>
                    <a:pt x="227" y="338"/>
                  </a:lnTo>
                  <a:lnTo>
                    <a:pt x="227" y="338"/>
                  </a:lnTo>
                  <a:lnTo>
                    <a:pt x="227" y="338"/>
                  </a:lnTo>
                  <a:lnTo>
                    <a:pt x="224" y="336"/>
                  </a:lnTo>
                  <a:lnTo>
                    <a:pt x="220" y="336"/>
                  </a:lnTo>
                  <a:lnTo>
                    <a:pt x="217" y="334"/>
                  </a:lnTo>
                  <a:lnTo>
                    <a:pt x="215" y="334"/>
                  </a:lnTo>
                  <a:lnTo>
                    <a:pt x="208" y="334"/>
                  </a:lnTo>
                  <a:lnTo>
                    <a:pt x="189" y="334"/>
                  </a:lnTo>
                  <a:lnTo>
                    <a:pt x="172" y="334"/>
                  </a:lnTo>
                  <a:lnTo>
                    <a:pt x="170" y="334"/>
                  </a:lnTo>
                  <a:lnTo>
                    <a:pt x="165" y="331"/>
                  </a:lnTo>
                  <a:lnTo>
                    <a:pt x="163" y="331"/>
                  </a:lnTo>
                  <a:lnTo>
                    <a:pt x="158" y="336"/>
                  </a:lnTo>
                  <a:lnTo>
                    <a:pt x="149" y="338"/>
                  </a:lnTo>
                  <a:lnTo>
                    <a:pt x="146" y="341"/>
                  </a:lnTo>
                  <a:lnTo>
                    <a:pt x="146" y="341"/>
                  </a:lnTo>
                  <a:lnTo>
                    <a:pt x="144" y="343"/>
                  </a:lnTo>
                  <a:lnTo>
                    <a:pt x="130" y="357"/>
                  </a:lnTo>
                  <a:lnTo>
                    <a:pt x="130" y="357"/>
                  </a:lnTo>
                  <a:lnTo>
                    <a:pt x="127" y="357"/>
                  </a:lnTo>
                  <a:lnTo>
                    <a:pt x="127" y="357"/>
                  </a:lnTo>
                  <a:lnTo>
                    <a:pt x="125" y="355"/>
                  </a:lnTo>
                  <a:lnTo>
                    <a:pt x="123" y="352"/>
                  </a:lnTo>
                  <a:lnTo>
                    <a:pt x="123" y="350"/>
                  </a:lnTo>
                  <a:lnTo>
                    <a:pt x="120" y="348"/>
                  </a:lnTo>
                  <a:lnTo>
                    <a:pt x="120" y="348"/>
                  </a:lnTo>
                  <a:lnTo>
                    <a:pt x="120" y="345"/>
                  </a:lnTo>
                  <a:lnTo>
                    <a:pt x="120" y="345"/>
                  </a:lnTo>
                  <a:lnTo>
                    <a:pt x="120" y="345"/>
                  </a:lnTo>
                  <a:lnTo>
                    <a:pt x="120" y="345"/>
                  </a:lnTo>
                  <a:lnTo>
                    <a:pt x="120" y="345"/>
                  </a:lnTo>
                  <a:lnTo>
                    <a:pt x="118" y="345"/>
                  </a:lnTo>
                  <a:lnTo>
                    <a:pt x="118" y="345"/>
                  </a:lnTo>
                  <a:lnTo>
                    <a:pt x="118" y="345"/>
                  </a:lnTo>
                  <a:lnTo>
                    <a:pt x="118" y="348"/>
                  </a:lnTo>
                  <a:lnTo>
                    <a:pt x="116" y="348"/>
                  </a:lnTo>
                  <a:lnTo>
                    <a:pt x="116" y="348"/>
                  </a:lnTo>
                  <a:lnTo>
                    <a:pt x="113" y="350"/>
                  </a:lnTo>
                  <a:lnTo>
                    <a:pt x="113" y="350"/>
                  </a:lnTo>
                  <a:lnTo>
                    <a:pt x="97" y="357"/>
                  </a:lnTo>
                  <a:lnTo>
                    <a:pt x="94" y="357"/>
                  </a:lnTo>
                  <a:lnTo>
                    <a:pt x="90" y="357"/>
                  </a:lnTo>
                  <a:lnTo>
                    <a:pt x="80" y="355"/>
                  </a:lnTo>
                  <a:lnTo>
                    <a:pt x="80" y="355"/>
                  </a:lnTo>
                  <a:lnTo>
                    <a:pt x="78" y="357"/>
                  </a:lnTo>
                  <a:lnTo>
                    <a:pt x="75" y="357"/>
                  </a:lnTo>
                  <a:lnTo>
                    <a:pt x="73" y="360"/>
                  </a:lnTo>
                  <a:lnTo>
                    <a:pt x="71" y="360"/>
                  </a:lnTo>
                  <a:lnTo>
                    <a:pt x="59" y="362"/>
                  </a:lnTo>
                  <a:lnTo>
                    <a:pt x="56" y="362"/>
                  </a:lnTo>
                  <a:lnTo>
                    <a:pt x="54" y="364"/>
                  </a:lnTo>
                  <a:lnTo>
                    <a:pt x="45" y="379"/>
                  </a:lnTo>
                  <a:lnTo>
                    <a:pt x="42" y="381"/>
                  </a:lnTo>
                  <a:lnTo>
                    <a:pt x="42" y="381"/>
                  </a:lnTo>
                  <a:lnTo>
                    <a:pt x="42" y="381"/>
                  </a:lnTo>
                  <a:lnTo>
                    <a:pt x="42" y="383"/>
                  </a:lnTo>
                  <a:lnTo>
                    <a:pt x="40" y="383"/>
                  </a:lnTo>
                  <a:lnTo>
                    <a:pt x="40" y="383"/>
                  </a:lnTo>
                  <a:lnTo>
                    <a:pt x="40" y="383"/>
                  </a:lnTo>
                  <a:lnTo>
                    <a:pt x="42" y="383"/>
                  </a:lnTo>
                  <a:lnTo>
                    <a:pt x="42" y="386"/>
                  </a:lnTo>
                  <a:lnTo>
                    <a:pt x="42" y="386"/>
                  </a:lnTo>
                  <a:lnTo>
                    <a:pt x="42" y="388"/>
                  </a:lnTo>
                  <a:lnTo>
                    <a:pt x="42" y="388"/>
                  </a:lnTo>
                  <a:lnTo>
                    <a:pt x="42" y="390"/>
                  </a:lnTo>
                  <a:lnTo>
                    <a:pt x="42" y="390"/>
                  </a:lnTo>
                  <a:lnTo>
                    <a:pt x="42" y="390"/>
                  </a:lnTo>
                  <a:lnTo>
                    <a:pt x="42" y="390"/>
                  </a:lnTo>
                  <a:lnTo>
                    <a:pt x="42" y="390"/>
                  </a:lnTo>
                  <a:lnTo>
                    <a:pt x="40" y="393"/>
                  </a:lnTo>
                  <a:lnTo>
                    <a:pt x="40" y="395"/>
                  </a:lnTo>
                  <a:lnTo>
                    <a:pt x="37" y="397"/>
                  </a:lnTo>
                  <a:lnTo>
                    <a:pt x="37" y="397"/>
                  </a:lnTo>
                  <a:lnTo>
                    <a:pt x="35" y="397"/>
                  </a:lnTo>
                  <a:lnTo>
                    <a:pt x="33" y="397"/>
                  </a:lnTo>
                  <a:lnTo>
                    <a:pt x="30" y="397"/>
                  </a:lnTo>
                  <a:lnTo>
                    <a:pt x="28" y="397"/>
                  </a:lnTo>
                  <a:lnTo>
                    <a:pt x="26" y="400"/>
                  </a:lnTo>
                  <a:lnTo>
                    <a:pt x="23" y="400"/>
                  </a:lnTo>
                  <a:lnTo>
                    <a:pt x="23" y="402"/>
                  </a:lnTo>
                  <a:lnTo>
                    <a:pt x="21" y="402"/>
                  </a:lnTo>
                  <a:lnTo>
                    <a:pt x="21" y="405"/>
                  </a:lnTo>
                  <a:lnTo>
                    <a:pt x="21" y="407"/>
                  </a:lnTo>
                  <a:lnTo>
                    <a:pt x="18" y="407"/>
                  </a:lnTo>
                  <a:lnTo>
                    <a:pt x="16" y="409"/>
                  </a:lnTo>
                  <a:lnTo>
                    <a:pt x="16" y="409"/>
                  </a:lnTo>
                  <a:lnTo>
                    <a:pt x="14" y="412"/>
                  </a:lnTo>
                  <a:lnTo>
                    <a:pt x="14" y="414"/>
                  </a:lnTo>
                  <a:lnTo>
                    <a:pt x="14" y="416"/>
                  </a:lnTo>
                  <a:lnTo>
                    <a:pt x="14" y="416"/>
                  </a:lnTo>
                  <a:lnTo>
                    <a:pt x="11" y="421"/>
                  </a:lnTo>
                  <a:lnTo>
                    <a:pt x="11" y="421"/>
                  </a:lnTo>
                  <a:lnTo>
                    <a:pt x="14" y="423"/>
                  </a:lnTo>
                  <a:lnTo>
                    <a:pt x="14" y="426"/>
                  </a:lnTo>
                  <a:lnTo>
                    <a:pt x="14" y="426"/>
                  </a:lnTo>
                  <a:lnTo>
                    <a:pt x="14" y="426"/>
                  </a:lnTo>
                  <a:lnTo>
                    <a:pt x="14" y="428"/>
                  </a:lnTo>
                  <a:lnTo>
                    <a:pt x="11" y="428"/>
                  </a:lnTo>
                  <a:lnTo>
                    <a:pt x="11" y="428"/>
                  </a:lnTo>
                  <a:lnTo>
                    <a:pt x="11" y="428"/>
                  </a:lnTo>
                  <a:lnTo>
                    <a:pt x="11" y="428"/>
                  </a:lnTo>
                  <a:lnTo>
                    <a:pt x="11" y="426"/>
                  </a:lnTo>
                  <a:lnTo>
                    <a:pt x="9" y="426"/>
                  </a:lnTo>
                  <a:lnTo>
                    <a:pt x="9" y="426"/>
                  </a:lnTo>
                  <a:lnTo>
                    <a:pt x="7" y="426"/>
                  </a:lnTo>
                  <a:lnTo>
                    <a:pt x="7" y="426"/>
                  </a:lnTo>
                  <a:lnTo>
                    <a:pt x="4" y="426"/>
                  </a:lnTo>
                  <a:lnTo>
                    <a:pt x="4" y="428"/>
                  </a:lnTo>
                  <a:lnTo>
                    <a:pt x="7" y="431"/>
                  </a:lnTo>
                  <a:lnTo>
                    <a:pt x="7" y="431"/>
                  </a:lnTo>
                  <a:lnTo>
                    <a:pt x="7" y="433"/>
                  </a:lnTo>
                  <a:lnTo>
                    <a:pt x="7" y="435"/>
                  </a:lnTo>
                  <a:lnTo>
                    <a:pt x="4" y="435"/>
                  </a:lnTo>
                  <a:lnTo>
                    <a:pt x="4" y="435"/>
                  </a:lnTo>
                  <a:lnTo>
                    <a:pt x="4" y="435"/>
                  </a:lnTo>
                  <a:lnTo>
                    <a:pt x="2" y="435"/>
                  </a:lnTo>
                  <a:lnTo>
                    <a:pt x="2" y="435"/>
                  </a:lnTo>
                  <a:lnTo>
                    <a:pt x="2" y="440"/>
                  </a:lnTo>
                  <a:lnTo>
                    <a:pt x="2" y="442"/>
                  </a:lnTo>
                  <a:lnTo>
                    <a:pt x="0" y="445"/>
                  </a:lnTo>
                  <a:lnTo>
                    <a:pt x="0" y="447"/>
                  </a:lnTo>
                  <a:lnTo>
                    <a:pt x="0" y="450"/>
                  </a:lnTo>
                  <a:lnTo>
                    <a:pt x="2" y="461"/>
                  </a:lnTo>
                  <a:lnTo>
                    <a:pt x="2" y="473"/>
                  </a:lnTo>
                  <a:lnTo>
                    <a:pt x="2" y="478"/>
                  </a:lnTo>
                  <a:lnTo>
                    <a:pt x="7" y="476"/>
                  </a:lnTo>
                  <a:lnTo>
                    <a:pt x="11" y="471"/>
                  </a:lnTo>
                  <a:lnTo>
                    <a:pt x="11" y="471"/>
                  </a:lnTo>
                  <a:lnTo>
                    <a:pt x="26" y="466"/>
                  </a:lnTo>
                  <a:lnTo>
                    <a:pt x="28" y="464"/>
                  </a:lnTo>
                  <a:lnTo>
                    <a:pt x="28" y="464"/>
                  </a:lnTo>
                  <a:lnTo>
                    <a:pt x="35" y="457"/>
                  </a:lnTo>
                  <a:lnTo>
                    <a:pt x="37" y="454"/>
                  </a:lnTo>
                  <a:lnTo>
                    <a:pt x="40" y="452"/>
                  </a:lnTo>
                  <a:lnTo>
                    <a:pt x="42" y="452"/>
                  </a:lnTo>
                  <a:lnTo>
                    <a:pt x="45" y="452"/>
                  </a:lnTo>
                  <a:lnTo>
                    <a:pt x="47" y="452"/>
                  </a:lnTo>
                  <a:lnTo>
                    <a:pt x="49" y="454"/>
                  </a:lnTo>
                  <a:lnTo>
                    <a:pt x="52" y="459"/>
                  </a:lnTo>
                  <a:lnTo>
                    <a:pt x="54" y="459"/>
                  </a:lnTo>
                  <a:lnTo>
                    <a:pt x="80" y="464"/>
                  </a:lnTo>
                  <a:lnTo>
                    <a:pt x="90" y="464"/>
                  </a:lnTo>
                  <a:lnTo>
                    <a:pt x="116" y="464"/>
                  </a:lnTo>
                  <a:lnTo>
                    <a:pt x="120" y="466"/>
                  </a:lnTo>
                  <a:lnTo>
                    <a:pt x="127" y="468"/>
                  </a:lnTo>
                  <a:lnTo>
                    <a:pt x="130" y="468"/>
                  </a:lnTo>
                  <a:lnTo>
                    <a:pt x="134" y="468"/>
                  </a:lnTo>
                  <a:lnTo>
                    <a:pt x="137" y="468"/>
                  </a:lnTo>
                  <a:lnTo>
                    <a:pt x="137" y="468"/>
                  </a:lnTo>
                  <a:lnTo>
                    <a:pt x="139" y="468"/>
                  </a:lnTo>
                  <a:lnTo>
                    <a:pt x="139" y="468"/>
                  </a:lnTo>
                  <a:lnTo>
                    <a:pt x="139" y="471"/>
                  </a:lnTo>
                  <a:lnTo>
                    <a:pt x="137" y="471"/>
                  </a:lnTo>
                  <a:lnTo>
                    <a:pt x="137" y="471"/>
                  </a:lnTo>
                  <a:lnTo>
                    <a:pt x="137" y="473"/>
                  </a:lnTo>
                  <a:lnTo>
                    <a:pt x="134" y="473"/>
                  </a:lnTo>
                  <a:lnTo>
                    <a:pt x="134" y="473"/>
                  </a:lnTo>
                  <a:lnTo>
                    <a:pt x="134" y="476"/>
                  </a:lnTo>
                  <a:lnTo>
                    <a:pt x="134" y="478"/>
                  </a:lnTo>
                  <a:lnTo>
                    <a:pt x="134" y="483"/>
                  </a:lnTo>
                  <a:lnTo>
                    <a:pt x="137" y="485"/>
                  </a:lnTo>
                  <a:lnTo>
                    <a:pt x="137" y="487"/>
                  </a:lnTo>
                  <a:lnTo>
                    <a:pt x="139" y="490"/>
                  </a:lnTo>
                  <a:lnTo>
                    <a:pt x="142" y="495"/>
                  </a:lnTo>
                  <a:lnTo>
                    <a:pt x="142" y="495"/>
                  </a:lnTo>
                  <a:lnTo>
                    <a:pt x="144" y="497"/>
                  </a:lnTo>
                  <a:lnTo>
                    <a:pt x="146" y="495"/>
                  </a:lnTo>
                  <a:lnTo>
                    <a:pt x="149" y="492"/>
                  </a:lnTo>
                  <a:lnTo>
                    <a:pt x="151" y="490"/>
                  </a:lnTo>
                  <a:lnTo>
                    <a:pt x="153" y="485"/>
                  </a:lnTo>
                  <a:lnTo>
                    <a:pt x="156" y="483"/>
                  </a:lnTo>
                  <a:lnTo>
                    <a:pt x="158" y="483"/>
                  </a:lnTo>
                  <a:lnTo>
                    <a:pt x="161" y="485"/>
                  </a:lnTo>
                  <a:lnTo>
                    <a:pt x="161" y="490"/>
                  </a:lnTo>
                  <a:lnTo>
                    <a:pt x="161" y="497"/>
                  </a:lnTo>
                  <a:lnTo>
                    <a:pt x="161" y="504"/>
                  </a:lnTo>
                  <a:lnTo>
                    <a:pt x="163" y="504"/>
                  </a:lnTo>
                  <a:lnTo>
                    <a:pt x="165" y="506"/>
                  </a:lnTo>
                  <a:lnTo>
                    <a:pt x="168" y="506"/>
                  </a:lnTo>
                  <a:lnTo>
                    <a:pt x="170" y="504"/>
                  </a:lnTo>
                  <a:lnTo>
                    <a:pt x="170" y="504"/>
                  </a:lnTo>
                  <a:lnTo>
                    <a:pt x="170" y="504"/>
                  </a:lnTo>
                  <a:lnTo>
                    <a:pt x="168" y="502"/>
                  </a:lnTo>
                  <a:lnTo>
                    <a:pt x="168" y="499"/>
                  </a:lnTo>
                  <a:lnTo>
                    <a:pt x="168" y="495"/>
                  </a:lnTo>
                  <a:lnTo>
                    <a:pt x="168" y="495"/>
                  </a:lnTo>
                  <a:lnTo>
                    <a:pt x="168" y="492"/>
                  </a:lnTo>
                  <a:lnTo>
                    <a:pt x="168" y="492"/>
                  </a:lnTo>
                  <a:lnTo>
                    <a:pt x="168" y="490"/>
                  </a:lnTo>
                  <a:lnTo>
                    <a:pt x="170" y="487"/>
                  </a:lnTo>
                  <a:lnTo>
                    <a:pt x="170" y="485"/>
                  </a:lnTo>
                  <a:lnTo>
                    <a:pt x="172" y="485"/>
                  </a:lnTo>
                  <a:lnTo>
                    <a:pt x="172" y="483"/>
                  </a:lnTo>
                  <a:lnTo>
                    <a:pt x="177" y="483"/>
                  </a:lnTo>
                  <a:lnTo>
                    <a:pt x="179" y="483"/>
                  </a:lnTo>
                  <a:lnTo>
                    <a:pt x="182" y="483"/>
                  </a:lnTo>
                  <a:lnTo>
                    <a:pt x="187" y="483"/>
                  </a:lnTo>
                  <a:lnTo>
                    <a:pt x="187" y="483"/>
                  </a:lnTo>
                  <a:lnTo>
                    <a:pt x="189" y="483"/>
                  </a:lnTo>
                  <a:lnTo>
                    <a:pt x="191" y="480"/>
                  </a:lnTo>
                  <a:lnTo>
                    <a:pt x="194" y="480"/>
                  </a:lnTo>
                  <a:lnTo>
                    <a:pt x="198" y="480"/>
                  </a:lnTo>
                  <a:lnTo>
                    <a:pt x="201" y="480"/>
                  </a:lnTo>
                  <a:lnTo>
                    <a:pt x="201" y="480"/>
                  </a:lnTo>
                  <a:lnTo>
                    <a:pt x="203" y="480"/>
                  </a:lnTo>
                  <a:lnTo>
                    <a:pt x="206" y="480"/>
                  </a:lnTo>
                  <a:lnTo>
                    <a:pt x="213" y="480"/>
                  </a:lnTo>
                  <a:lnTo>
                    <a:pt x="215" y="480"/>
                  </a:lnTo>
                  <a:lnTo>
                    <a:pt x="217" y="483"/>
                  </a:lnTo>
                  <a:lnTo>
                    <a:pt x="217" y="483"/>
                  </a:lnTo>
                  <a:lnTo>
                    <a:pt x="220" y="480"/>
                  </a:lnTo>
                  <a:lnTo>
                    <a:pt x="217" y="473"/>
                  </a:lnTo>
                  <a:lnTo>
                    <a:pt x="220" y="471"/>
                  </a:lnTo>
                  <a:lnTo>
                    <a:pt x="222" y="473"/>
                  </a:lnTo>
                  <a:lnTo>
                    <a:pt x="222" y="476"/>
                  </a:lnTo>
                  <a:lnTo>
                    <a:pt x="222" y="478"/>
                  </a:lnTo>
                  <a:lnTo>
                    <a:pt x="224" y="478"/>
                  </a:lnTo>
                  <a:lnTo>
                    <a:pt x="224" y="480"/>
                  </a:lnTo>
                  <a:lnTo>
                    <a:pt x="229" y="480"/>
                  </a:lnTo>
                  <a:lnTo>
                    <a:pt x="232" y="483"/>
                  </a:lnTo>
                  <a:lnTo>
                    <a:pt x="232" y="483"/>
                  </a:lnTo>
                  <a:lnTo>
                    <a:pt x="232" y="483"/>
                  </a:lnTo>
                  <a:lnTo>
                    <a:pt x="234" y="483"/>
                  </a:lnTo>
                  <a:lnTo>
                    <a:pt x="234" y="483"/>
                  </a:lnTo>
                  <a:lnTo>
                    <a:pt x="234" y="480"/>
                  </a:lnTo>
                  <a:lnTo>
                    <a:pt x="234" y="480"/>
                  </a:lnTo>
                  <a:lnTo>
                    <a:pt x="236" y="480"/>
                  </a:lnTo>
                  <a:lnTo>
                    <a:pt x="236" y="480"/>
                  </a:lnTo>
                  <a:lnTo>
                    <a:pt x="236" y="480"/>
                  </a:lnTo>
                  <a:lnTo>
                    <a:pt x="239" y="478"/>
                  </a:lnTo>
                  <a:lnTo>
                    <a:pt x="239" y="476"/>
                  </a:lnTo>
                  <a:lnTo>
                    <a:pt x="239" y="473"/>
                  </a:lnTo>
                  <a:lnTo>
                    <a:pt x="239" y="473"/>
                  </a:lnTo>
                  <a:lnTo>
                    <a:pt x="241" y="473"/>
                  </a:lnTo>
                  <a:lnTo>
                    <a:pt x="241" y="473"/>
                  </a:lnTo>
                  <a:lnTo>
                    <a:pt x="241" y="476"/>
                  </a:lnTo>
                  <a:lnTo>
                    <a:pt x="241" y="476"/>
                  </a:lnTo>
                  <a:lnTo>
                    <a:pt x="241" y="478"/>
                  </a:lnTo>
                  <a:lnTo>
                    <a:pt x="241" y="478"/>
                  </a:lnTo>
                  <a:lnTo>
                    <a:pt x="243" y="478"/>
                  </a:lnTo>
                  <a:lnTo>
                    <a:pt x="243" y="480"/>
                  </a:lnTo>
                  <a:lnTo>
                    <a:pt x="243" y="480"/>
                  </a:lnTo>
                  <a:lnTo>
                    <a:pt x="246" y="480"/>
                  </a:lnTo>
                  <a:lnTo>
                    <a:pt x="246" y="480"/>
                  </a:lnTo>
                  <a:lnTo>
                    <a:pt x="246" y="478"/>
                  </a:lnTo>
                  <a:lnTo>
                    <a:pt x="248" y="476"/>
                  </a:lnTo>
                  <a:lnTo>
                    <a:pt x="248" y="476"/>
                  </a:lnTo>
                  <a:lnTo>
                    <a:pt x="248" y="473"/>
                  </a:lnTo>
                  <a:lnTo>
                    <a:pt x="248" y="471"/>
                  </a:lnTo>
                  <a:lnTo>
                    <a:pt x="248" y="471"/>
                  </a:lnTo>
                  <a:lnTo>
                    <a:pt x="248" y="471"/>
                  </a:lnTo>
                  <a:lnTo>
                    <a:pt x="248" y="468"/>
                  </a:lnTo>
                  <a:lnTo>
                    <a:pt x="248" y="468"/>
                  </a:lnTo>
                  <a:lnTo>
                    <a:pt x="250" y="468"/>
                  </a:lnTo>
                  <a:lnTo>
                    <a:pt x="260" y="468"/>
                  </a:lnTo>
                  <a:lnTo>
                    <a:pt x="260" y="468"/>
                  </a:lnTo>
                  <a:lnTo>
                    <a:pt x="262" y="471"/>
                  </a:lnTo>
                  <a:lnTo>
                    <a:pt x="265" y="473"/>
                  </a:lnTo>
                  <a:lnTo>
                    <a:pt x="267" y="473"/>
                  </a:lnTo>
                  <a:lnTo>
                    <a:pt x="267" y="473"/>
                  </a:lnTo>
                  <a:lnTo>
                    <a:pt x="269" y="471"/>
                  </a:lnTo>
                  <a:lnTo>
                    <a:pt x="269" y="471"/>
                  </a:lnTo>
                  <a:lnTo>
                    <a:pt x="269" y="468"/>
                  </a:lnTo>
                  <a:lnTo>
                    <a:pt x="272" y="468"/>
                  </a:lnTo>
                  <a:lnTo>
                    <a:pt x="274" y="468"/>
                  </a:lnTo>
                  <a:lnTo>
                    <a:pt x="277" y="468"/>
                  </a:lnTo>
                  <a:lnTo>
                    <a:pt x="277" y="468"/>
                  </a:lnTo>
                  <a:lnTo>
                    <a:pt x="279" y="466"/>
                  </a:lnTo>
                  <a:lnTo>
                    <a:pt x="279" y="468"/>
                  </a:lnTo>
                  <a:lnTo>
                    <a:pt x="281" y="468"/>
                  </a:lnTo>
                  <a:lnTo>
                    <a:pt x="281" y="468"/>
                  </a:lnTo>
                  <a:lnTo>
                    <a:pt x="281" y="471"/>
                  </a:lnTo>
                  <a:lnTo>
                    <a:pt x="281" y="471"/>
                  </a:lnTo>
                  <a:lnTo>
                    <a:pt x="281" y="471"/>
                  </a:lnTo>
                  <a:lnTo>
                    <a:pt x="281" y="471"/>
                  </a:lnTo>
                  <a:lnTo>
                    <a:pt x="281" y="473"/>
                  </a:lnTo>
                  <a:lnTo>
                    <a:pt x="281" y="473"/>
                  </a:lnTo>
                  <a:lnTo>
                    <a:pt x="281" y="473"/>
                  </a:lnTo>
                  <a:lnTo>
                    <a:pt x="284" y="476"/>
                  </a:lnTo>
                  <a:lnTo>
                    <a:pt x="284" y="476"/>
                  </a:lnTo>
                  <a:lnTo>
                    <a:pt x="286" y="476"/>
                  </a:lnTo>
                  <a:lnTo>
                    <a:pt x="286" y="476"/>
                  </a:lnTo>
                  <a:lnTo>
                    <a:pt x="293" y="480"/>
                  </a:lnTo>
                  <a:lnTo>
                    <a:pt x="293" y="483"/>
                  </a:lnTo>
                  <a:lnTo>
                    <a:pt x="295" y="485"/>
                  </a:lnTo>
                  <a:lnTo>
                    <a:pt x="295" y="485"/>
                  </a:lnTo>
                  <a:lnTo>
                    <a:pt x="298" y="487"/>
                  </a:lnTo>
                  <a:lnTo>
                    <a:pt x="298" y="490"/>
                  </a:lnTo>
                  <a:lnTo>
                    <a:pt x="298" y="490"/>
                  </a:lnTo>
                  <a:lnTo>
                    <a:pt x="298" y="490"/>
                  </a:lnTo>
                  <a:lnTo>
                    <a:pt x="298" y="492"/>
                  </a:lnTo>
                  <a:lnTo>
                    <a:pt x="295" y="492"/>
                  </a:lnTo>
                  <a:lnTo>
                    <a:pt x="295" y="492"/>
                  </a:lnTo>
                  <a:lnTo>
                    <a:pt x="295" y="492"/>
                  </a:lnTo>
                  <a:lnTo>
                    <a:pt x="295" y="495"/>
                  </a:lnTo>
                  <a:lnTo>
                    <a:pt x="295" y="495"/>
                  </a:lnTo>
                  <a:lnTo>
                    <a:pt x="295" y="495"/>
                  </a:lnTo>
                  <a:lnTo>
                    <a:pt x="293" y="495"/>
                  </a:lnTo>
                  <a:lnTo>
                    <a:pt x="293" y="497"/>
                  </a:lnTo>
                  <a:lnTo>
                    <a:pt x="293" y="502"/>
                  </a:lnTo>
                  <a:lnTo>
                    <a:pt x="293" y="504"/>
                  </a:lnTo>
                  <a:lnTo>
                    <a:pt x="293" y="504"/>
                  </a:lnTo>
                  <a:lnTo>
                    <a:pt x="293" y="506"/>
                  </a:lnTo>
                  <a:lnTo>
                    <a:pt x="293" y="506"/>
                  </a:lnTo>
                  <a:lnTo>
                    <a:pt x="293" y="506"/>
                  </a:lnTo>
                  <a:lnTo>
                    <a:pt x="293" y="506"/>
                  </a:lnTo>
                  <a:lnTo>
                    <a:pt x="295" y="509"/>
                  </a:lnTo>
                  <a:lnTo>
                    <a:pt x="295" y="511"/>
                  </a:lnTo>
                  <a:lnTo>
                    <a:pt x="305" y="513"/>
                  </a:lnTo>
                  <a:lnTo>
                    <a:pt x="305" y="513"/>
                  </a:lnTo>
                  <a:lnTo>
                    <a:pt x="305" y="513"/>
                  </a:lnTo>
                  <a:lnTo>
                    <a:pt x="305" y="516"/>
                  </a:lnTo>
                  <a:lnTo>
                    <a:pt x="305" y="516"/>
                  </a:lnTo>
                  <a:lnTo>
                    <a:pt x="305" y="516"/>
                  </a:lnTo>
                  <a:lnTo>
                    <a:pt x="307" y="523"/>
                  </a:lnTo>
                  <a:lnTo>
                    <a:pt x="307" y="523"/>
                  </a:lnTo>
                  <a:lnTo>
                    <a:pt x="307" y="525"/>
                  </a:lnTo>
                  <a:lnTo>
                    <a:pt x="307" y="525"/>
                  </a:lnTo>
                  <a:lnTo>
                    <a:pt x="307" y="525"/>
                  </a:lnTo>
                  <a:lnTo>
                    <a:pt x="305" y="528"/>
                  </a:lnTo>
                  <a:lnTo>
                    <a:pt x="305" y="528"/>
                  </a:lnTo>
                  <a:lnTo>
                    <a:pt x="305" y="528"/>
                  </a:lnTo>
                  <a:lnTo>
                    <a:pt x="305" y="528"/>
                  </a:lnTo>
                  <a:lnTo>
                    <a:pt x="303" y="528"/>
                  </a:lnTo>
                  <a:lnTo>
                    <a:pt x="303" y="530"/>
                  </a:lnTo>
                  <a:lnTo>
                    <a:pt x="303" y="530"/>
                  </a:lnTo>
                  <a:lnTo>
                    <a:pt x="303" y="532"/>
                  </a:lnTo>
                  <a:lnTo>
                    <a:pt x="303" y="532"/>
                  </a:lnTo>
                  <a:lnTo>
                    <a:pt x="303" y="535"/>
                  </a:lnTo>
                  <a:lnTo>
                    <a:pt x="303" y="535"/>
                  </a:lnTo>
                  <a:lnTo>
                    <a:pt x="300" y="535"/>
                  </a:lnTo>
                  <a:lnTo>
                    <a:pt x="300" y="535"/>
                  </a:lnTo>
                  <a:lnTo>
                    <a:pt x="300" y="537"/>
                  </a:lnTo>
                  <a:lnTo>
                    <a:pt x="298" y="544"/>
                  </a:lnTo>
                  <a:lnTo>
                    <a:pt x="298" y="544"/>
                  </a:lnTo>
                  <a:lnTo>
                    <a:pt x="298" y="547"/>
                  </a:lnTo>
                  <a:lnTo>
                    <a:pt x="298" y="547"/>
                  </a:lnTo>
                  <a:lnTo>
                    <a:pt x="300" y="547"/>
                  </a:lnTo>
                  <a:lnTo>
                    <a:pt x="300" y="547"/>
                  </a:lnTo>
                  <a:lnTo>
                    <a:pt x="300" y="547"/>
                  </a:lnTo>
                  <a:lnTo>
                    <a:pt x="300" y="547"/>
                  </a:lnTo>
                  <a:lnTo>
                    <a:pt x="300" y="549"/>
                  </a:lnTo>
                  <a:lnTo>
                    <a:pt x="303" y="549"/>
                  </a:lnTo>
                  <a:lnTo>
                    <a:pt x="303" y="549"/>
                  </a:lnTo>
                  <a:lnTo>
                    <a:pt x="303" y="551"/>
                  </a:lnTo>
                  <a:lnTo>
                    <a:pt x="305" y="551"/>
                  </a:lnTo>
                  <a:lnTo>
                    <a:pt x="305" y="551"/>
                  </a:lnTo>
                  <a:lnTo>
                    <a:pt x="305" y="551"/>
                  </a:lnTo>
                  <a:lnTo>
                    <a:pt x="305" y="554"/>
                  </a:lnTo>
                  <a:lnTo>
                    <a:pt x="305" y="554"/>
                  </a:lnTo>
                  <a:lnTo>
                    <a:pt x="305" y="554"/>
                  </a:lnTo>
                  <a:lnTo>
                    <a:pt x="305" y="554"/>
                  </a:lnTo>
                  <a:lnTo>
                    <a:pt x="305" y="554"/>
                  </a:lnTo>
                  <a:lnTo>
                    <a:pt x="305" y="561"/>
                  </a:lnTo>
                  <a:lnTo>
                    <a:pt x="305" y="561"/>
                  </a:lnTo>
                  <a:lnTo>
                    <a:pt x="305" y="563"/>
                  </a:lnTo>
                  <a:lnTo>
                    <a:pt x="305" y="563"/>
                  </a:lnTo>
                  <a:lnTo>
                    <a:pt x="305" y="566"/>
                  </a:lnTo>
                  <a:lnTo>
                    <a:pt x="310" y="568"/>
                  </a:lnTo>
                  <a:lnTo>
                    <a:pt x="310" y="570"/>
                  </a:lnTo>
                  <a:lnTo>
                    <a:pt x="312" y="570"/>
                  </a:lnTo>
                  <a:lnTo>
                    <a:pt x="312" y="570"/>
                  </a:lnTo>
                  <a:lnTo>
                    <a:pt x="312" y="570"/>
                  </a:lnTo>
                  <a:lnTo>
                    <a:pt x="312" y="573"/>
                  </a:lnTo>
                  <a:lnTo>
                    <a:pt x="314" y="577"/>
                  </a:lnTo>
                  <a:lnTo>
                    <a:pt x="314" y="577"/>
                  </a:lnTo>
                  <a:lnTo>
                    <a:pt x="314" y="580"/>
                  </a:lnTo>
                  <a:lnTo>
                    <a:pt x="314" y="580"/>
                  </a:lnTo>
                  <a:lnTo>
                    <a:pt x="317" y="582"/>
                  </a:lnTo>
                  <a:lnTo>
                    <a:pt x="317" y="582"/>
                  </a:lnTo>
                  <a:lnTo>
                    <a:pt x="317" y="582"/>
                  </a:lnTo>
                  <a:lnTo>
                    <a:pt x="317" y="584"/>
                  </a:lnTo>
                  <a:lnTo>
                    <a:pt x="317" y="584"/>
                  </a:lnTo>
                  <a:lnTo>
                    <a:pt x="317" y="587"/>
                  </a:lnTo>
                  <a:lnTo>
                    <a:pt x="317" y="587"/>
                  </a:lnTo>
                  <a:lnTo>
                    <a:pt x="317" y="587"/>
                  </a:lnTo>
                  <a:lnTo>
                    <a:pt x="317" y="587"/>
                  </a:lnTo>
                  <a:lnTo>
                    <a:pt x="317" y="587"/>
                  </a:lnTo>
                  <a:lnTo>
                    <a:pt x="317" y="587"/>
                  </a:lnTo>
                  <a:lnTo>
                    <a:pt x="324" y="587"/>
                  </a:lnTo>
                  <a:lnTo>
                    <a:pt x="324" y="587"/>
                  </a:lnTo>
                  <a:lnTo>
                    <a:pt x="324" y="587"/>
                  </a:lnTo>
                  <a:lnTo>
                    <a:pt x="326" y="587"/>
                  </a:lnTo>
                  <a:lnTo>
                    <a:pt x="326" y="587"/>
                  </a:lnTo>
                  <a:lnTo>
                    <a:pt x="326" y="587"/>
                  </a:lnTo>
                  <a:lnTo>
                    <a:pt x="326" y="587"/>
                  </a:lnTo>
                  <a:lnTo>
                    <a:pt x="329" y="587"/>
                  </a:lnTo>
                  <a:lnTo>
                    <a:pt x="329" y="587"/>
                  </a:lnTo>
                  <a:lnTo>
                    <a:pt x="329" y="587"/>
                  </a:lnTo>
                  <a:lnTo>
                    <a:pt x="329" y="584"/>
                  </a:lnTo>
                  <a:lnTo>
                    <a:pt x="329" y="584"/>
                  </a:lnTo>
                  <a:lnTo>
                    <a:pt x="329" y="584"/>
                  </a:lnTo>
                  <a:lnTo>
                    <a:pt x="329" y="584"/>
                  </a:lnTo>
                  <a:lnTo>
                    <a:pt x="331" y="584"/>
                  </a:lnTo>
                  <a:lnTo>
                    <a:pt x="331" y="584"/>
                  </a:lnTo>
                  <a:lnTo>
                    <a:pt x="333" y="584"/>
                  </a:lnTo>
                  <a:lnTo>
                    <a:pt x="333" y="584"/>
                  </a:lnTo>
                  <a:lnTo>
                    <a:pt x="333" y="584"/>
                  </a:lnTo>
                  <a:lnTo>
                    <a:pt x="333" y="584"/>
                  </a:lnTo>
                  <a:lnTo>
                    <a:pt x="336" y="584"/>
                  </a:lnTo>
                  <a:lnTo>
                    <a:pt x="338" y="584"/>
                  </a:lnTo>
                  <a:lnTo>
                    <a:pt x="340" y="587"/>
                  </a:lnTo>
                  <a:lnTo>
                    <a:pt x="340" y="587"/>
                  </a:lnTo>
                  <a:lnTo>
                    <a:pt x="340" y="587"/>
                  </a:lnTo>
                  <a:lnTo>
                    <a:pt x="340" y="587"/>
                  </a:lnTo>
                  <a:lnTo>
                    <a:pt x="340" y="587"/>
                  </a:lnTo>
                  <a:lnTo>
                    <a:pt x="343" y="584"/>
                  </a:lnTo>
                  <a:lnTo>
                    <a:pt x="343" y="584"/>
                  </a:lnTo>
                  <a:lnTo>
                    <a:pt x="343" y="584"/>
                  </a:lnTo>
                  <a:lnTo>
                    <a:pt x="343" y="584"/>
                  </a:lnTo>
                  <a:lnTo>
                    <a:pt x="343" y="584"/>
                  </a:lnTo>
                  <a:lnTo>
                    <a:pt x="343" y="584"/>
                  </a:lnTo>
                  <a:lnTo>
                    <a:pt x="343" y="587"/>
                  </a:lnTo>
                  <a:lnTo>
                    <a:pt x="345" y="587"/>
                  </a:lnTo>
                  <a:lnTo>
                    <a:pt x="345" y="587"/>
                  </a:lnTo>
                  <a:lnTo>
                    <a:pt x="345" y="587"/>
                  </a:lnTo>
                  <a:lnTo>
                    <a:pt x="345" y="587"/>
                  </a:lnTo>
                  <a:lnTo>
                    <a:pt x="348" y="589"/>
                  </a:lnTo>
                  <a:lnTo>
                    <a:pt x="348" y="589"/>
                  </a:lnTo>
                  <a:lnTo>
                    <a:pt x="348" y="589"/>
                  </a:lnTo>
                  <a:lnTo>
                    <a:pt x="348" y="589"/>
                  </a:lnTo>
                  <a:lnTo>
                    <a:pt x="348" y="589"/>
                  </a:lnTo>
                  <a:lnTo>
                    <a:pt x="348" y="589"/>
                  </a:lnTo>
                  <a:lnTo>
                    <a:pt x="350" y="589"/>
                  </a:lnTo>
                  <a:lnTo>
                    <a:pt x="350" y="589"/>
                  </a:lnTo>
                  <a:lnTo>
                    <a:pt x="350" y="589"/>
                  </a:lnTo>
                  <a:lnTo>
                    <a:pt x="350" y="589"/>
                  </a:lnTo>
                  <a:lnTo>
                    <a:pt x="352" y="589"/>
                  </a:lnTo>
                  <a:lnTo>
                    <a:pt x="352" y="589"/>
                  </a:lnTo>
                  <a:lnTo>
                    <a:pt x="352" y="589"/>
                  </a:lnTo>
                  <a:lnTo>
                    <a:pt x="352" y="589"/>
                  </a:lnTo>
                  <a:lnTo>
                    <a:pt x="355" y="592"/>
                  </a:lnTo>
                  <a:lnTo>
                    <a:pt x="355" y="592"/>
                  </a:lnTo>
                  <a:lnTo>
                    <a:pt x="355" y="592"/>
                  </a:lnTo>
                  <a:lnTo>
                    <a:pt x="355" y="592"/>
                  </a:lnTo>
                  <a:lnTo>
                    <a:pt x="355" y="596"/>
                  </a:lnTo>
                  <a:lnTo>
                    <a:pt x="355" y="596"/>
                  </a:lnTo>
                  <a:lnTo>
                    <a:pt x="355" y="596"/>
                  </a:lnTo>
                  <a:lnTo>
                    <a:pt x="355" y="596"/>
                  </a:lnTo>
                  <a:lnTo>
                    <a:pt x="355" y="596"/>
                  </a:lnTo>
                  <a:lnTo>
                    <a:pt x="355" y="599"/>
                  </a:lnTo>
                  <a:lnTo>
                    <a:pt x="355" y="599"/>
                  </a:lnTo>
                  <a:lnTo>
                    <a:pt x="355" y="599"/>
                  </a:lnTo>
                  <a:lnTo>
                    <a:pt x="355" y="599"/>
                  </a:lnTo>
                  <a:lnTo>
                    <a:pt x="355" y="599"/>
                  </a:lnTo>
                  <a:lnTo>
                    <a:pt x="352" y="601"/>
                  </a:lnTo>
                  <a:lnTo>
                    <a:pt x="352" y="603"/>
                  </a:lnTo>
                  <a:lnTo>
                    <a:pt x="355" y="603"/>
                  </a:lnTo>
                  <a:lnTo>
                    <a:pt x="355" y="603"/>
                  </a:lnTo>
                  <a:lnTo>
                    <a:pt x="352" y="603"/>
                  </a:lnTo>
                  <a:lnTo>
                    <a:pt x="352" y="606"/>
                  </a:lnTo>
                  <a:lnTo>
                    <a:pt x="352" y="606"/>
                  </a:lnTo>
                  <a:lnTo>
                    <a:pt x="352" y="606"/>
                  </a:lnTo>
                  <a:lnTo>
                    <a:pt x="352" y="606"/>
                  </a:lnTo>
                  <a:lnTo>
                    <a:pt x="350" y="611"/>
                  </a:lnTo>
                  <a:lnTo>
                    <a:pt x="350" y="611"/>
                  </a:lnTo>
                  <a:lnTo>
                    <a:pt x="350" y="611"/>
                  </a:lnTo>
                  <a:lnTo>
                    <a:pt x="350" y="611"/>
                  </a:lnTo>
                  <a:lnTo>
                    <a:pt x="348" y="611"/>
                  </a:lnTo>
                  <a:lnTo>
                    <a:pt x="348" y="611"/>
                  </a:lnTo>
                  <a:lnTo>
                    <a:pt x="345" y="611"/>
                  </a:lnTo>
                  <a:lnTo>
                    <a:pt x="345" y="618"/>
                  </a:lnTo>
                  <a:lnTo>
                    <a:pt x="345" y="620"/>
                  </a:lnTo>
                  <a:lnTo>
                    <a:pt x="345" y="620"/>
                  </a:lnTo>
                  <a:lnTo>
                    <a:pt x="343" y="620"/>
                  </a:lnTo>
                  <a:lnTo>
                    <a:pt x="343" y="620"/>
                  </a:lnTo>
                  <a:lnTo>
                    <a:pt x="343" y="620"/>
                  </a:lnTo>
                  <a:lnTo>
                    <a:pt x="343" y="622"/>
                  </a:lnTo>
                  <a:lnTo>
                    <a:pt x="343" y="622"/>
                  </a:lnTo>
                  <a:lnTo>
                    <a:pt x="343" y="622"/>
                  </a:lnTo>
                  <a:lnTo>
                    <a:pt x="343" y="625"/>
                  </a:lnTo>
                  <a:lnTo>
                    <a:pt x="343" y="625"/>
                  </a:lnTo>
                  <a:lnTo>
                    <a:pt x="343" y="625"/>
                  </a:lnTo>
                  <a:lnTo>
                    <a:pt x="343" y="625"/>
                  </a:lnTo>
                  <a:lnTo>
                    <a:pt x="343" y="625"/>
                  </a:lnTo>
                  <a:lnTo>
                    <a:pt x="343" y="625"/>
                  </a:lnTo>
                  <a:lnTo>
                    <a:pt x="343" y="627"/>
                  </a:lnTo>
                  <a:lnTo>
                    <a:pt x="343" y="627"/>
                  </a:lnTo>
                  <a:lnTo>
                    <a:pt x="343" y="627"/>
                  </a:lnTo>
                  <a:lnTo>
                    <a:pt x="343" y="627"/>
                  </a:lnTo>
                  <a:lnTo>
                    <a:pt x="343" y="629"/>
                  </a:lnTo>
                  <a:lnTo>
                    <a:pt x="343" y="629"/>
                  </a:lnTo>
                  <a:lnTo>
                    <a:pt x="345" y="634"/>
                  </a:lnTo>
                  <a:lnTo>
                    <a:pt x="345" y="637"/>
                  </a:lnTo>
                  <a:lnTo>
                    <a:pt x="345" y="637"/>
                  </a:lnTo>
                  <a:lnTo>
                    <a:pt x="345" y="637"/>
                  </a:lnTo>
                  <a:lnTo>
                    <a:pt x="345" y="637"/>
                  </a:lnTo>
                  <a:lnTo>
                    <a:pt x="345" y="639"/>
                  </a:lnTo>
                  <a:lnTo>
                    <a:pt x="343" y="639"/>
                  </a:lnTo>
                  <a:lnTo>
                    <a:pt x="343" y="639"/>
                  </a:lnTo>
                  <a:lnTo>
                    <a:pt x="343" y="639"/>
                  </a:lnTo>
                  <a:lnTo>
                    <a:pt x="343" y="639"/>
                  </a:lnTo>
                  <a:lnTo>
                    <a:pt x="343" y="639"/>
                  </a:lnTo>
                  <a:lnTo>
                    <a:pt x="343" y="639"/>
                  </a:lnTo>
                  <a:lnTo>
                    <a:pt x="343" y="639"/>
                  </a:lnTo>
                  <a:lnTo>
                    <a:pt x="340" y="639"/>
                  </a:lnTo>
                  <a:lnTo>
                    <a:pt x="343" y="641"/>
                  </a:lnTo>
                  <a:lnTo>
                    <a:pt x="343" y="641"/>
                  </a:lnTo>
                  <a:lnTo>
                    <a:pt x="343" y="641"/>
                  </a:lnTo>
                  <a:lnTo>
                    <a:pt x="343" y="641"/>
                  </a:lnTo>
                  <a:lnTo>
                    <a:pt x="343" y="641"/>
                  </a:lnTo>
                  <a:lnTo>
                    <a:pt x="340" y="641"/>
                  </a:lnTo>
                  <a:lnTo>
                    <a:pt x="340" y="641"/>
                  </a:lnTo>
                  <a:lnTo>
                    <a:pt x="340" y="644"/>
                  </a:lnTo>
                  <a:lnTo>
                    <a:pt x="340" y="644"/>
                  </a:lnTo>
                  <a:lnTo>
                    <a:pt x="340" y="644"/>
                  </a:lnTo>
                  <a:lnTo>
                    <a:pt x="340" y="644"/>
                  </a:lnTo>
                  <a:lnTo>
                    <a:pt x="340" y="644"/>
                  </a:lnTo>
                  <a:lnTo>
                    <a:pt x="340" y="644"/>
                  </a:lnTo>
                  <a:lnTo>
                    <a:pt x="340" y="646"/>
                  </a:lnTo>
                  <a:lnTo>
                    <a:pt x="345" y="646"/>
                  </a:lnTo>
                  <a:lnTo>
                    <a:pt x="345" y="646"/>
                  </a:lnTo>
                  <a:lnTo>
                    <a:pt x="345" y="646"/>
                  </a:lnTo>
                  <a:lnTo>
                    <a:pt x="345" y="646"/>
                  </a:lnTo>
                  <a:lnTo>
                    <a:pt x="348" y="648"/>
                  </a:lnTo>
                  <a:lnTo>
                    <a:pt x="348" y="648"/>
                  </a:lnTo>
                  <a:lnTo>
                    <a:pt x="348" y="651"/>
                  </a:lnTo>
                  <a:lnTo>
                    <a:pt x="345" y="651"/>
                  </a:lnTo>
                  <a:lnTo>
                    <a:pt x="343" y="653"/>
                  </a:lnTo>
                  <a:lnTo>
                    <a:pt x="343" y="655"/>
                  </a:lnTo>
                  <a:lnTo>
                    <a:pt x="340" y="660"/>
                  </a:lnTo>
                  <a:lnTo>
                    <a:pt x="338" y="663"/>
                  </a:lnTo>
                  <a:lnTo>
                    <a:pt x="338" y="665"/>
                  </a:lnTo>
                  <a:lnTo>
                    <a:pt x="338" y="665"/>
                  </a:lnTo>
                  <a:lnTo>
                    <a:pt x="340" y="665"/>
                  </a:lnTo>
                  <a:lnTo>
                    <a:pt x="343" y="667"/>
                  </a:lnTo>
                  <a:lnTo>
                    <a:pt x="343" y="667"/>
                  </a:lnTo>
                  <a:lnTo>
                    <a:pt x="343" y="670"/>
                  </a:lnTo>
                  <a:lnTo>
                    <a:pt x="343" y="670"/>
                  </a:lnTo>
                  <a:lnTo>
                    <a:pt x="343" y="670"/>
                  </a:lnTo>
                  <a:lnTo>
                    <a:pt x="343" y="672"/>
                  </a:lnTo>
                  <a:lnTo>
                    <a:pt x="343" y="672"/>
                  </a:lnTo>
                  <a:lnTo>
                    <a:pt x="348" y="674"/>
                  </a:lnTo>
                  <a:lnTo>
                    <a:pt x="350" y="674"/>
                  </a:lnTo>
                  <a:lnTo>
                    <a:pt x="350" y="674"/>
                  </a:lnTo>
                  <a:lnTo>
                    <a:pt x="352" y="674"/>
                  </a:lnTo>
                  <a:lnTo>
                    <a:pt x="352" y="674"/>
                  </a:lnTo>
                  <a:lnTo>
                    <a:pt x="352" y="677"/>
                  </a:lnTo>
                  <a:lnTo>
                    <a:pt x="352" y="677"/>
                  </a:lnTo>
                  <a:lnTo>
                    <a:pt x="352" y="677"/>
                  </a:lnTo>
                  <a:lnTo>
                    <a:pt x="352" y="677"/>
                  </a:lnTo>
                  <a:lnTo>
                    <a:pt x="355" y="679"/>
                  </a:lnTo>
                  <a:lnTo>
                    <a:pt x="355" y="679"/>
                  </a:lnTo>
                  <a:lnTo>
                    <a:pt x="359" y="682"/>
                  </a:lnTo>
                  <a:lnTo>
                    <a:pt x="359" y="682"/>
                  </a:lnTo>
                  <a:lnTo>
                    <a:pt x="362" y="682"/>
                  </a:lnTo>
                  <a:lnTo>
                    <a:pt x="362" y="682"/>
                  </a:lnTo>
                  <a:lnTo>
                    <a:pt x="364" y="682"/>
                  </a:lnTo>
                  <a:lnTo>
                    <a:pt x="364" y="682"/>
                  </a:lnTo>
                  <a:lnTo>
                    <a:pt x="364" y="682"/>
                  </a:lnTo>
                  <a:lnTo>
                    <a:pt x="364" y="684"/>
                  </a:lnTo>
                  <a:lnTo>
                    <a:pt x="364" y="684"/>
                  </a:lnTo>
                  <a:lnTo>
                    <a:pt x="362" y="684"/>
                  </a:lnTo>
                  <a:lnTo>
                    <a:pt x="362" y="684"/>
                  </a:lnTo>
                  <a:lnTo>
                    <a:pt x="362" y="684"/>
                  </a:lnTo>
                  <a:lnTo>
                    <a:pt x="362" y="684"/>
                  </a:lnTo>
                  <a:lnTo>
                    <a:pt x="362" y="686"/>
                  </a:lnTo>
                  <a:lnTo>
                    <a:pt x="362" y="686"/>
                  </a:lnTo>
                  <a:lnTo>
                    <a:pt x="362" y="686"/>
                  </a:lnTo>
                  <a:lnTo>
                    <a:pt x="362" y="689"/>
                  </a:lnTo>
                  <a:lnTo>
                    <a:pt x="364" y="689"/>
                  </a:lnTo>
                  <a:lnTo>
                    <a:pt x="364" y="689"/>
                  </a:lnTo>
                  <a:lnTo>
                    <a:pt x="364" y="691"/>
                  </a:lnTo>
                  <a:lnTo>
                    <a:pt x="362" y="691"/>
                  </a:lnTo>
                  <a:lnTo>
                    <a:pt x="362" y="691"/>
                  </a:lnTo>
                  <a:lnTo>
                    <a:pt x="359" y="693"/>
                  </a:lnTo>
                  <a:lnTo>
                    <a:pt x="357" y="693"/>
                  </a:lnTo>
                  <a:lnTo>
                    <a:pt x="357" y="693"/>
                  </a:lnTo>
                  <a:lnTo>
                    <a:pt x="357" y="693"/>
                  </a:lnTo>
                  <a:lnTo>
                    <a:pt x="357" y="693"/>
                  </a:lnTo>
                  <a:lnTo>
                    <a:pt x="357" y="693"/>
                  </a:lnTo>
                  <a:lnTo>
                    <a:pt x="357" y="696"/>
                  </a:lnTo>
                  <a:lnTo>
                    <a:pt x="359" y="696"/>
                  </a:lnTo>
                  <a:lnTo>
                    <a:pt x="362" y="698"/>
                  </a:lnTo>
                  <a:lnTo>
                    <a:pt x="366" y="700"/>
                  </a:lnTo>
                  <a:lnTo>
                    <a:pt x="366" y="700"/>
                  </a:lnTo>
                  <a:lnTo>
                    <a:pt x="366" y="703"/>
                  </a:lnTo>
                  <a:lnTo>
                    <a:pt x="366" y="703"/>
                  </a:lnTo>
                  <a:lnTo>
                    <a:pt x="366" y="703"/>
                  </a:lnTo>
                  <a:lnTo>
                    <a:pt x="366" y="703"/>
                  </a:lnTo>
                  <a:lnTo>
                    <a:pt x="366" y="705"/>
                  </a:lnTo>
                  <a:lnTo>
                    <a:pt x="366" y="708"/>
                  </a:lnTo>
                  <a:lnTo>
                    <a:pt x="366" y="708"/>
                  </a:lnTo>
                  <a:lnTo>
                    <a:pt x="366" y="708"/>
                  </a:lnTo>
                  <a:lnTo>
                    <a:pt x="366" y="710"/>
                  </a:lnTo>
                  <a:lnTo>
                    <a:pt x="366" y="710"/>
                  </a:lnTo>
                  <a:lnTo>
                    <a:pt x="366" y="710"/>
                  </a:lnTo>
                  <a:lnTo>
                    <a:pt x="369" y="710"/>
                  </a:lnTo>
                  <a:lnTo>
                    <a:pt x="369" y="710"/>
                  </a:lnTo>
                  <a:lnTo>
                    <a:pt x="369" y="710"/>
                  </a:lnTo>
                  <a:lnTo>
                    <a:pt x="371" y="710"/>
                  </a:lnTo>
                  <a:lnTo>
                    <a:pt x="371" y="712"/>
                  </a:lnTo>
                  <a:lnTo>
                    <a:pt x="371" y="712"/>
                  </a:lnTo>
                  <a:lnTo>
                    <a:pt x="374" y="712"/>
                  </a:lnTo>
                  <a:lnTo>
                    <a:pt x="374" y="710"/>
                  </a:lnTo>
                  <a:lnTo>
                    <a:pt x="374" y="710"/>
                  </a:lnTo>
                  <a:lnTo>
                    <a:pt x="374" y="710"/>
                  </a:lnTo>
                  <a:lnTo>
                    <a:pt x="374" y="710"/>
                  </a:lnTo>
                  <a:lnTo>
                    <a:pt x="376" y="710"/>
                  </a:lnTo>
                  <a:lnTo>
                    <a:pt x="376" y="710"/>
                  </a:lnTo>
                  <a:lnTo>
                    <a:pt x="376" y="712"/>
                  </a:lnTo>
                  <a:lnTo>
                    <a:pt x="378" y="710"/>
                  </a:lnTo>
                  <a:lnTo>
                    <a:pt x="378" y="710"/>
                  </a:lnTo>
                  <a:lnTo>
                    <a:pt x="378" y="710"/>
                  </a:lnTo>
                  <a:lnTo>
                    <a:pt x="378" y="710"/>
                  </a:lnTo>
                  <a:lnTo>
                    <a:pt x="378" y="710"/>
                  </a:lnTo>
                  <a:lnTo>
                    <a:pt x="378" y="710"/>
                  </a:lnTo>
                  <a:lnTo>
                    <a:pt x="381" y="710"/>
                  </a:lnTo>
                  <a:lnTo>
                    <a:pt x="383" y="710"/>
                  </a:lnTo>
                  <a:lnTo>
                    <a:pt x="383" y="710"/>
                  </a:lnTo>
                  <a:lnTo>
                    <a:pt x="383" y="710"/>
                  </a:lnTo>
                  <a:lnTo>
                    <a:pt x="383" y="710"/>
                  </a:lnTo>
                  <a:lnTo>
                    <a:pt x="383" y="710"/>
                  </a:lnTo>
                  <a:lnTo>
                    <a:pt x="383" y="710"/>
                  </a:lnTo>
                  <a:lnTo>
                    <a:pt x="383" y="710"/>
                  </a:lnTo>
                  <a:lnTo>
                    <a:pt x="383" y="712"/>
                  </a:lnTo>
                  <a:lnTo>
                    <a:pt x="383" y="712"/>
                  </a:lnTo>
                  <a:lnTo>
                    <a:pt x="383" y="712"/>
                  </a:lnTo>
                  <a:lnTo>
                    <a:pt x="383" y="712"/>
                  </a:lnTo>
                  <a:lnTo>
                    <a:pt x="385" y="712"/>
                  </a:lnTo>
                  <a:lnTo>
                    <a:pt x="390" y="712"/>
                  </a:lnTo>
                  <a:lnTo>
                    <a:pt x="393" y="712"/>
                  </a:lnTo>
                  <a:lnTo>
                    <a:pt x="393" y="710"/>
                  </a:lnTo>
                  <a:lnTo>
                    <a:pt x="395" y="710"/>
                  </a:lnTo>
                  <a:lnTo>
                    <a:pt x="395" y="710"/>
                  </a:lnTo>
                  <a:lnTo>
                    <a:pt x="395" y="710"/>
                  </a:lnTo>
                  <a:lnTo>
                    <a:pt x="395" y="710"/>
                  </a:lnTo>
                  <a:lnTo>
                    <a:pt x="397" y="708"/>
                  </a:lnTo>
                  <a:lnTo>
                    <a:pt x="397" y="708"/>
                  </a:lnTo>
                  <a:lnTo>
                    <a:pt x="397" y="708"/>
                  </a:lnTo>
                  <a:lnTo>
                    <a:pt x="397" y="708"/>
                  </a:lnTo>
                  <a:lnTo>
                    <a:pt x="400" y="708"/>
                  </a:lnTo>
                  <a:lnTo>
                    <a:pt x="400" y="708"/>
                  </a:lnTo>
                  <a:lnTo>
                    <a:pt x="400" y="708"/>
                  </a:lnTo>
                  <a:lnTo>
                    <a:pt x="400" y="708"/>
                  </a:lnTo>
                  <a:lnTo>
                    <a:pt x="400" y="708"/>
                  </a:lnTo>
                  <a:lnTo>
                    <a:pt x="402" y="705"/>
                  </a:lnTo>
                  <a:lnTo>
                    <a:pt x="402" y="708"/>
                  </a:lnTo>
                  <a:lnTo>
                    <a:pt x="402" y="708"/>
                  </a:lnTo>
                  <a:lnTo>
                    <a:pt x="402" y="708"/>
                  </a:lnTo>
                  <a:lnTo>
                    <a:pt x="402" y="708"/>
                  </a:lnTo>
                  <a:lnTo>
                    <a:pt x="402" y="708"/>
                  </a:lnTo>
                  <a:lnTo>
                    <a:pt x="404" y="710"/>
                  </a:lnTo>
                  <a:lnTo>
                    <a:pt x="404" y="710"/>
                  </a:lnTo>
                  <a:lnTo>
                    <a:pt x="404" y="710"/>
                  </a:lnTo>
                  <a:lnTo>
                    <a:pt x="404" y="710"/>
                  </a:lnTo>
                  <a:lnTo>
                    <a:pt x="404" y="710"/>
                  </a:lnTo>
                  <a:lnTo>
                    <a:pt x="407" y="710"/>
                  </a:lnTo>
                  <a:lnTo>
                    <a:pt x="407" y="708"/>
                  </a:lnTo>
                  <a:lnTo>
                    <a:pt x="407" y="708"/>
                  </a:lnTo>
                  <a:lnTo>
                    <a:pt x="407" y="708"/>
                  </a:lnTo>
                  <a:lnTo>
                    <a:pt x="407" y="708"/>
                  </a:lnTo>
                  <a:lnTo>
                    <a:pt x="409" y="708"/>
                  </a:lnTo>
                  <a:lnTo>
                    <a:pt x="409" y="708"/>
                  </a:lnTo>
                  <a:lnTo>
                    <a:pt x="409" y="708"/>
                  </a:lnTo>
                  <a:lnTo>
                    <a:pt x="409" y="708"/>
                  </a:lnTo>
                  <a:lnTo>
                    <a:pt x="409" y="708"/>
                  </a:lnTo>
                  <a:lnTo>
                    <a:pt x="409" y="708"/>
                  </a:lnTo>
                  <a:lnTo>
                    <a:pt x="409" y="710"/>
                  </a:lnTo>
                  <a:lnTo>
                    <a:pt x="411" y="710"/>
                  </a:lnTo>
                  <a:lnTo>
                    <a:pt x="411" y="710"/>
                  </a:lnTo>
                  <a:lnTo>
                    <a:pt x="411" y="708"/>
                  </a:lnTo>
                  <a:lnTo>
                    <a:pt x="411" y="708"/>
                  </a:lnTo>
                  <a:lnTo>
                    <a:pt x="411" y="708"/>
                  </a:lnTo>
                  <a:lnTo>
                    <a:pt x="411" y="708"/>
                  </a:lnTo>
                  <a:lnTo>
                    <a:pt x="411" y="708"/>
                  </a:lnTo>
                  <a:lnTo>
                    <a:pt x="411" y="705"/>
                  </a:lnTo>
                  <a:lnTo>
                    <a:pt x="411" y="705"/>
                  </a:lnTo>
                  <a:lnTo>
                    <a:pt x="411" y="705"/>
                  </a:lnTo>
                  <a:lnTo>
                    <a:pt x="411" y="705"/>
                  </a:lnTo>
                  <a:lnTo>
                    <a:pt x="411" y="705"/>
                  </a:lnTo>
                  <a:lnTo>
                    <a:pt x="411" y="703"/>
                  </a:lnTo>
                  <a:lnTo>
                    <a:pt x="411" y="703"/>
                  </a:lnTo>
                  <a:lnTo>
                    <a:pt x="414" y="703"/>
                  </a:lnTo>
                  <a:lnTo>
                    <a:pt x="414" y="705"/>
                  </a:lnTo>
                  <a:lnTo>
                    <a:pt x="414" y="705"/>
                  </a:lnTo>
                  <a:lnTo>
                    <a:pt x="414" y="705"/>
                  </a:lnTo>
                  <a:lnTo>
                    <a:pt x="414" y="705"/>
                  </a:lnTo>
                  <a:lnTo>
                    <a:pt x="416" y="703"/>
                  </a:lnTo>
                  <a:lnTo>
                    <a:pt x="416" y="703"/>
                  </a:lnTo>
                  <a:lnTo>
                    <a:pt x="416" y="703"/>
                  </a:lnTo>
                  <a:lnTo>
                    <a:pt x="416" y="700"/>
                  </a:lnTo>
                  <a:lnTo>
                    <a:pt x="416" y="700"/>
                  </a:lnTo>
                  <a:lnTo>
                    <a:pt x="416" y="700"/>
                  </a:lnTo>
                  <a:lnTo>
                    <a:pt x="416" y="698"/>
                  </a:lnTo>
                  <a:lnTo>
                    <a:pt x="416" y="698"/>
                  </a:lnTo>
                  <a:lnTo>
                    <a:pt x="416" y="698"/>
                  </a:lnTo>
                  <a:lnTo>
                    <a:pt x="414" y="698"/>
                  </a:lnTo>
                  <a:lnTo>
                    <a:pt x="414" y="698"/>
                  </a:lnTo>
                  <a:lnTo>
                    <a:pt x="414" y="698"/>
                  </a:lnTo>
                  <a:lnTo>
                    <a:pt x="414" y="698"/>
                  </a:lnTo>
                  <a:lnTo>
                    <a:pt x="411" y="698"/>
                  </a:lnTo>
                  <a:lnTo>
                    <a:pt x="411" y="698"/>
                  </a:lnTo>
                  <a:lnTo>
                    <a:pt x="409" y="698"/>
                  </a:lnTo>
                  <a:lnTo>
                    <a:pt x="409" y="698"/>
                  </a:lnTo>
                  <a:lnTo>
                    <a:pt x="409" y="698"/>
                  </a:lnTo>
                  <a:lnTo>
                    <a:pt x="409" y="698"/>
                  </a:lnTo>
                  <a:lnTo>
                    <a:pt x="409" y="698"/>
                  </a:lnTo>
                  <a:lnTo>
                    <a:pt x="409" y="696"/>
                  </a:lnTo>
                  <a:lnTo>
                    <a:pt x="409" y="696"/>
                  </a:lnTo>
                  <a:lnTo>
                    <a:pt x="416" y="693"/>
                  </a:lnTo>
                  <a:lnTo>
                    <a:pt x="416" y="691"/>
                  </a:lnTo>
                  <a:lnTo>
                    <a:pt x="416" y="691"/>
                  </a:lnTo>
                  <a:lnTo>
                    <a:pt x="416" y="691"/>
                  </a:lnTo>
                  <a:lnTo>
                    <a:pt x="416" y="691"/>
                  </a:lnTo>
                  <a:lnTo>
                    <a:pt x="416" y="691"/>
                  </a:lnTo>
                  <a:lnTo>
                    <a:pt x="416" y="689"/>
                  </a:lnTo>
                  <a:lnTo>
                    <a:pt x="416" y="689"/>
                  </a:lnTo>
                  <a:lnTo>
                    <a:pt x="416" y="689"/>
                  </a:lnTo>
                  <a:lnTo>
                    <a:pt x="416" y="686"/>
                  </a:lnTo>
                  <a:lnTo>
                    <a:pt x="416" y="686"/>
                  </a:lnTo>
                  <a:lnTo>
                    <a:pt x="416" y="686"/>
                  </a:lnTo>
                  <a:lnTo>
                    <a:pt x="421" y="686"/>
                  </a:lnTo>
                  <a:lnTo>
                    <a:pt x="421" y="686"/>
                  </a:lnTo>
                  <a:lnTo>
                    <a:pt x="421" y="686"/>
                  </a:lnTo>
                  <a:lnTo>
                    <a:pt x="421" y="686"/>
                  </a:lnTo>
                  <a:lnTo>
                    <a:pt x="421" y="689"/>
                  </a:lnTo>
                  <a:lnTo>
                    <a:pt x="421" y="689"/>
                  </a:lnTo>
                  <a:lnTo>
                    <a:pt x="421" y="689"/>
                  </a:lnTo>
                  <a:lnTo>
                    <a:pt x="419" y="691"/>
                  </a:lnTo>
                  <a:lnTo>
                    <a:pt x="419" y="691"/>
                  </a:lnTo>
                  <a:lnTo>
                    <a:pt x="419" y="691"/>
                  </a:lnTo>
                  <a:lnTo>
                    <a:pt x="419" y="691"/>
                  </a:lnTo>
                  <a:lnTo>
                    <a:pt x="419" y="691"/>
                  </a:lnTo>
                  <a:lnTo>
                    <a:pt x="419" y="691"/>
                  </a:lnTo>
                  <a:lnTo>
                    <a:pt x="421" y="691"/>
                  </a:lnTo>
                  <a:lnTo>
                    <a:pt x="421" y="693"/>
                  </a:lnTo>
                  <a:lnTo>
                    <a:pt x="421" y="693"/>
                  </a:lnTo>
                  <a:lnTo>
                    <a:pt x="421" y="691"/>
                  </a:lnTo>
                  <a:lnTo>
                    <a:pt x="423" y="691"/>
                  </a:lnTo>
                  <a:lnTo>
                    <a:pt x="426" y="691"/>
                  </a:lnTo>
                  <a:lnTo>
                    <a:pt x="426" y="689"/>
                  </a:lnTo>
                  <a:lnTo>
                    <a:pt x="426" y="689"/>
                  </a:lnTo>
                  <a:lnTo>
                    <a:pt x="428" y="689"/>
                  </a:lnTo>
                  <a:lnTo>
                    <a:pt x="428" y="689"/>
                  </a:lnTo>
                  <a:lnTo>
                    <a:pt x="428" y="689"/>
                  </a:lnTo>
                  <a:lnTo>
                    <a:pt x="428" y="691"/>
                  </a:lnTo>
                  <a:lnTo>
                    <a:pt x="428" y="691"/>
                  </a:lnTo>
                  <a:lnTo>
                    <a:pt x="428" y="691"/>
                  </a:lnTo>
                  <a:lnTo>
                    <a:pt x="428" y="691"/>
                  </a:lnTo>
                  <a:lnTo>
                    <a:pt x="428" y="691"/>
                  </a:lnTo>
                  <a:lnTo>
                    <a:pt x="430" y="691"/>
                  </a:lnTo>
                  <a:lnTo>
                    <a:pt x="433" y="691"/>
                  </a:lnTo>
                  <a:lnTo>
                    <a:pt x="433" y="691"/>
                  </a:lnTo>
                  <a:lnTo>
                    <a:pt x="435" y="691"/>
                  </a:lnTo>
                  <a:lnTo>
                    <a:pt x="435" y="691"/>
                  </a:lnTo>
                  <a:lnTo>
                    <a:pt x="435" y="689"/>
                  </a:lnTo>
                  <a:lnTo>
                    <a:pt x="438" y="689"/>
                  </a:lnTo>
                  <a:lnTo>
                    <a:pt x="438" y="689"/>
                  </a:lnTo>
                  <a:lnTo>
                    <a:pt x="438" y="689"/>
                  </a:lnTo>
                  <a:lnTo>
                    <a:pt x="438" y="689"/>
                  </a:lnTo>
                  <a:lnTo>
                    <a:pt x="438" y="689"/>
                  </a:lnTo>
                  <a:lnTo>
                    <a:pt x="440" y="689"/>
                  </a:lnTo>
                  <a:lnTo>
                    <a:pt x="440" y="689"/>
                  </a:lnTo>
                  <a:lnTo>
                    <a:pt x="440" y="689"/>
                  </a:lnTo>
                  <a:lnTo>
                    <a:pt x="440" y="689"/>
                  </a:lnTo>
                  <a:lnTo>
                    <a:pt x="440" y="691"/>
                  </a:lnTo>
                  <a:lnTo>
                    <a:pt x="440" y="691"/>
                  </a:lnTo>
                  <a:lnTo>
                    <a:pt x="440" y="691"/>
                  </a:lnTo>
                  <a:lnTo>
                    <a:pt x="440" y="691"/>
                  </a:lnTo>
                  <a:lnTo>
                    <a:pt x="440" y="691"/>
                  </a:lnTo>
                  <a:lnTo>
                    <a:pt x="442" y="691"/>
                  </a:lnTo>
                  <a:lnTo>
                    <a:pt x="442" y="691"/>
                  </a:lnTo>
                  <a:lnTo>
                    <a:pt x="445" y="691"/>
                  </a:lnTo>
                  <a:lnTo>
                    <a:pt x="452" y="689"/>
                  </a:lnTo>
                  <a:lnTo>
                    <a:pt x="452" y="689"/>
                  </a:lnTo>
                  <a:lnTo>
                    <a:pt x="452" y="689"/>
                  </a:lnTo>
                  <a:lnTo>
                    <a:pt x="454" y="686"/>
                  </a:lnTo>
                  <a:lnTo>
                    <a:pt x="454" y="686"/>
                  </a:lnTo>
                  <a:lnTo>
                    <a:pt x="454" y="686"/>
                  </a:lnTo>
                  <a:lnTo>
                    <a:pt x="454" y="684"/>
                  </a:lnTo>
                  <a:lnTo>
                    <a:pt x="454" y="684"/>
                  </a:lnTo>
                  <a:lnTo>
                    <a:pt x="454" y="684"/>
                  </a:lnTo>
                  <a:lnTo>
                    <a:pt x="454" y="684"/>
                  </a:lnTo>
                  <a:lnTo>
                    <a:pt x="456" y="684"/>
                  </a:lnTo>
                  <a:lnTo>
                    <a:pt x="456" y="684"/>
                  </a:lnTo>
                  <a:lnTo>
                    <a:pt x="459" y="682"/>
                  </a:lnTo>
                  <a:lnTo>
                    <a:pt x="459" y="682"/>
                  </a:lnTo>
                  <a:lnTo>
                    <a:pt x="464" y="679"/>
                  </a:lnTo>
                  <a:lnTo>
                    <a:pt x="464" y="679"/>
                  </a:lnTo>
                  <a:lnTo>
                    <a:pt x="468" y="677"/>
                  </a:lnTo>
                  <a:lnTo>
                    <a:pt x="468" y="677"/>
                  </a:lnTo>
                  <a:lnTo>
                    <a:pt x="471" y="677"/>
                  </a:lnTo>
                  <a:lnTo>
                    <a:pt x="471" y="677"/>
                  </a:lnTo>
                  <a:lnTo>
                    <a:pt x="473" y="677"/>
                  </a:lnTo>
                  <a:lnTo>
                    <a:pt x="473" y="677"/>
                  </a:lnTo>
                  <a:lnTo>
                    <a:pt x="473" y="674"/>
                  </a:lnTo>
                  <a:lnTo>
                    <a:pt x="475" y="674"/>
                  </a:lnTo>
                  <a:lnTo>
                    <a:pt x="478" y="674"/>
                  </a:lnTo>
                  <a:lnTo>
                    <a:pt x="478" y="674"/>
                  </a:lnTo>
                  <a:lnTo>
                    <a:pt x="478" y="674"/>
                  </a:lnTo>
                  <a:lnTo>
                    <a:pt x="480" y="674"/>
                  </a:lnTo>
                  <a:lnTo>
                    <a:pt x="485" y="672"/>
                  </a:lnTo>
                  <a:lnTo>
                    <a:pt x="490" y="670"/>
                  </a:lnTo>
                  <a:lnTo>
                    <a:pt x="490" y="670"/>
                  </a:lnTo>
                  <a:lnTo>
                    <a:pt x="494" y="667"/>
                  </a:lnTo>
                  <a:lnTo>
                    <a:pt x="494" y="667"/>
                  </a:lnTo>
                  <a:lnTo>
                    <a:pt x="497" y="667"/>
                  </a:lnTo>
                  <a:lnTo>
                    <a:pt x="497" y="667"/>
                  </a:lnTo>
                  <a:lnTo>
                    <a:pt x="499" y="667"/>
                  </a:lnTo>
                  <a:lnTo>
                    <a:pt x="499" y="667"/>
                  </a:lnTo>
                  <a:lnTo>
                    <a:pt x="501" y="667"/>
                  </a:lnTo>
                  <a:lnTo>
                    <a:pt x="501" y="667"/>
                  </a:lnTo>
                  <a:lnTo>
                    <a:pt x="501" y="665"/>
                  </a:lnTo>
                  <a:lnTo>
                    <a:pt x="504" y="665"/>
                  </a:lnTo>
                  <a:lnTo>
                    <a:pt x="504" y="665"/>
                  </a:lnTo>
                  <a:lnTo>
                    <a:pt x="504" y="663"/>
                  </a:lnTo>
                  <a:lnTo>
                    <a:pt x="506" y="663"/>
                  </a:lnTo>
                  <a:lnTo>
                    <a:pt x="509" y="663"/>
                  </a:lnTo>
                  <a:lnTo>
                    <a:pt x="509" y="663"/>
                  </a:lnTo>
                  <a:lnTo>
                    <a:pt x="511" y="663"/>
                  </a:lnTo>
                  <a:lnTo>
                    <a:pt x="511" y="663"/>
                  </a:lnTo>
                  <a:lnTo>
                    <a:pt x="516" y="658"/>
                  </a:lnTo>
                  <a:lnTo>
                    <a:pt x="518" y="658"/>
                  </a:lnTo>
                  <a:lnTo>
                    <a:pt x="518" y="658"/>
                  </a:lnTo>
                  <a:lnTo>
                    <a:pt x="518" y="658"/>
                  </a:lnTo>
                  <a:lnTo>
                    <a:pt x="520" y="658"/>
                  </a:lnTo>
                  <a:lnTo>
                    <a:pt x="523" y="658"/>
                  </a:lnTo>
                  <a:lnTo>
                    <a:pt x="525" y="658"/>
                  </a:lnTo>
                  <a:lnTo>
                    <a:pt x="527" y="658"/>
                  </a:lnTo>
                  <a:lnTo>
                    <a:pt x="530" y="658"/>
                  </a:lnTo>
                  <a:lnTo>
                    <a:pt x="530" y="658"/>
                  </a:lnTo>
                  <a:lnTo>
                    <a:pt x="530" y="658"/>
                  </a:lnTo>
                  <a:lnTo>
                    <a:pt x="530" y="658"/>
                  </a:lnTo>
                  <a:lnTo>
                    <a:pt x="530" y="658"/>
                  </a:lnTo>
                  <a:lnTo>
                    <a:pt x="530" y="658"/>
                  </a:lnTo>
                  <a:lnTo>
                    <a:pt x="532" y="658"/>
                  </a:lnTo>
                  <a:lnTo>
                    <a:pt x="535" y="658"/>
                  </a:lnTo>
                  <a:lnTo>
                    <a:pt x="542" y="655"/>
                  </a:lnTo>
                  <a:lnTo>
                    <a:pt x="542" y="653"/>
                  </a:lnTo>
                  <a:lnTo>
                    <a:pt x="544" y="651"/>
                  </a:lnTo>
                  <a:lnTo>
                    <a:pt x="544" y="651"/>
                  </a:lnTo>
                  <a:lnTo>
                    <a:pt x="544" y="651"/>
                  </a:lnTo>
                  <a:lnTo>
                    <a:pt x="546" y="651"/>
                  </a:lnTo>
                  <a:lnTo>
                    <a:pt x="546" y="651"/>
                  </a:lnTo>
                  <a:lnTo>
                    <a:pt x="556" y="648"/>
                  </a:lnTo>
                  <a:lnTo>
                    <a:pt x="558" y="646"/>
                  </a:lnTo>
                  <a:lnTo>
                    <a:pt x="558" y="646"/>
                  </a:lnTo>
                  <a:lnTo>
                    <a:pt x="561" y="646"/>
                  </a:lnTo>
                  <a:lnTo>
                    <a:pt x="561" y="644"/>
                  </a:lnTo>
                  <a:lnTo>
                    <a:pt x="565" y="644"/>
                  </a:lnTo>
                  <a:lnTo>
                    <a:pt x="568" y="641"/>
                  </a:lnTo>
                  <a:lnTo>
                    <a:pt x="568" y="641"/>
                  </a:lnTo>
                  <a:lnTo>
                    <a:pt x="570" y="641"/>
                  </a:lnTo>
                  <a:lnTo>
                    <a:pt x="570" y="641"/>
                  </a:lnTo>
                  <a:lnTo>
                    <a:pt x="570" y="644"/>
                  </a:lnTo>
                  <a:lnTo>
                    <a:pt x="570" y="644"/>
                  </a:lnTo>
                  <a:lnTo>
                    <a:pt x="570" y="644"/>
                  </a:lnTo>
                  <a:lnTo>
                    <a:pt x="570" y="644"/>
                  </a:lnTo>
                  <a:lnTo>
                    <a:pt x="570" y="644"/>
                  </a:lnTo>
                  <a:lnTo>
                    <a:pt x="572" y="644"/>
                  </a:lnTo>
                  <a:lnTo>
                    <a:pt x="572" y="644"/>
                  </a:lnTo>
                  <a:lnTo>
                    <a:pt x="575" y="644"/>
                  </a:lnTo>
                  <a:lnTo>
                    <a:pt x="575" y="644"/>
                  </a:lnTo>
                  <a:lnTo>
                    <a:pt x="575" y="644"/>
                  </a:lnTo>
                  <a:lnTo>
                    <a:pt x="577" y="644"/>
                  </a:lnTo>
                  <a:lnTo>
                    <a:pt x="577" y="644"/>
                  </a:lnTo>
                  <a:lnTo>
                    <a:pt x="577" y="644"/>
                  </a:lnTo>
                  <a:lnTo>
                    <a:pt x="577" y="641"/>
                  </a:lnTo>
                  <a:lnTo>
                    <a:pt x="580" y="641"/>
                  </a:lnTo>
                  <a:lnTo>
                    <a:pt x="580" y="641"/>
                  </a:lnTo>
                  <a:lnTo>
                    <a:pt x="580" y="641"/>
                  </a:lnTo>
                  <a:lnTo>
                    <a:pt x="582" y="641"/>
                  </a:lnTo>
                  <a:lnTo>
                    <a:pt x="582" y="641"/>
                  </a:lnTo>
                  <a:lnTo>
                    <a:pt x="582" y="641"/>
                  </a:lnTo>
                  <a:lnTo>
                    <a:pt x="582" y="641"/>
                  </a:lnTo>
                  <a:lnTo>
                    <a:pt x="582" y="641"/>
                  </a:lnTo>
                  <a:lnTo>
                    <a:pt x="584" y="641"/>
                  </a:lnTo>
                  <a:lnTo>
                    <a:pt x="584" y="641"/>
                  </a:lnTo>
                  <a:lnTo>
                    <a:pt x="584" y="641"/>
                  </a:lnTo>
                  <a:lnTo>
                    <a:pt x="584" y="644"/>
                  </a:lnTo>
                  <a:lnTo>
                    <a:pt x="584" y="644"/>
                  </a:lnTo>
                  <a:lnTo>
                    <a:pt x="587" y="644"/>
                  </a:lnTo>
                  <a:lnTo>
                    <a:pt x="587" y="644"/>
                  </a:lnTo>
                  <a:lnTo>
                    <a:pt x="589" y="641"/>
                  </a:lnTo>
                  <a:lnTo>
                    <a:pt x="589" y="641"/>
                  </a:lnTo>
                  <a:lnTo>
                    <a:pt x="589" y="641"/>
                  </a:lnTo>
                  <a:lnTo>
                    <a:pt x="591" y="641"/>
                  </a:lnTo>
                  <a:lnTo>
                    <a:pt x="594" y="641"/>
                  </a:lnTo>
                  <a:lnTo>
                    <a:pt x="594" y="641"/>
                  </a:lnTo>
                  <a:lnTo>
                    <a:pt x="594" y="641"/>
                  </a:lnTo>
                  <a:lnTo>
                    <a:pt x="601" y="639"/>
                  </a:lnTo>
                  <a:lnTo>
                    <a:pt x="603" y="637"/>
                  </a:lnTo>
                  <a:lnTo>
                    <a:pt x="603" y="637"/>
                  </a:lnTo>
                  <a:lnTo>
                    <a:pt x="603" y="637"/>
                  </a:lnTo>
                  <a:lnTo>
                    <a:pt x="606" y="637"/>
                  </a:lnTo>
                  <a:lnTo>
                    <a:pt x="606" y="639"/>
                  </a:lnTo>
                  <a:lnTo>
                    <a:pt x="606" y="639"/>
                  </a:lnTo>
                  <a:lnTo>
                    <a:pt x="606" y="639"/>
                  </a:lnTo>
                  <a:lnTo>
                    <a:pt x="608" y="639"/>
                  </a:lnTo>
                  <a:lnTo>
                    <a:pt x="610" y="639"/>
                  </a:lnTo>
                  <a:lnTo>
                    <a:pt x="610" y="639"/>
                  </a:lnTo>
                  <a:lnTo>
                    <a:pt x="610" y="639"/>
                  </a:lnTo>
                  <a:lnTo>
                    <a:pt x="610" y="639"/>
                  </a:lnTo>
                  <a:lnTo>
                    <a:pt x="613" y="639"/>
                  </a:lnTo>
                  <a:lnTo>
                    <a:pt x="613" y="639"/>
                  </a:lnTo>
                  <a:lnTo>
                    <a:pt x="613" y="639"/>
                  </a:lnTo>
                  <a:lnTo>
                    <a:pt x="615" y="639"/>
                  </a:lnTo>
                  <a:lnTo>
                    <a:pt x="617" y="639"/>
                  </a:lnTo>
                  <a:lnTo>
                    <a:pt x="620" y="639"/>
                  </a:lnTo>
                  <a:lnTo>
                    <a:pt x="620" y="639"/>
                  </a:lnTo>
                  <a:lnTo>
                    <a:pt x="620" y="639"/>
                  </a:lnTo>
                  <a:lnTo>
                    <a:pt x="620" y="639"/>
                  </a:lnTo>
                  <a:lnTo>
                    <a:pt x="620" y="641"/>
                  </a:lnTo>
                  <a:lnTo>
                    <a:pt x="620" y="641"/>
                  </a:lnTo>
                  <a:lnTo>
                    <a:pt x="620" y="641"/>
                  </a:lnTo>
                  <a:lnTo>
                    <a:pt x="620" y="641"/>
                  </a:lnTo>
                  <a:lnTo>
                    <a:pt x="620" y="641"/>
                  </a:lnTo>
                  <a:lnTo>
                    <a:pt x="617" y="644"/>
                  </a:lnTo>
                  <a:lnTo>
                    <a:pt x="617" y="644"/>
                  </a:lnTo>
                  <a:lnTo>
                    <a:pt x="617" y="644"/>
                  </a:lnTo>
                  <a:lnTo>
                    <a:pt x="617" y="644"/>
                  </a:lnTo>
                  <a:lnTo>
                    <a:pt x="617" y="644"/>
                  </a:lnTo>
                  <a:lnTo>
                    <a:pt x="617" y="644"/>
                  </a:lnTo>
                  <a:lnTo>
                    <a:pt x="617" y="646"/>
                  </a:lnTo>
                  <a:lnTo>
                    <a:pt x="620" y="646"/>
                  </a:lnTo>
                  <a:lnTo>
                    <a:pt x="620" y="646"/>
                  </a:lnTo>
                  <a:lnTo>
                    <a:pt x="620" y="644"/>
                  </a:lnTo>
                  <a:lnTo>
                    <a:pt x="622" y="644"/>
                  </a:lnTo>
                  <a:lnTo>
                    <a:pt x="622" y="644"/>
                  </a:lnTo>
                  <a:lnTo>
                    <a:pt x="625" y="644"/>
                  </a:lnTo>
                  <a:lnTo>
                    <a:pt x="625" y="644"/>
                  </a:lnTo>
                  <a:lnTo>
                    <a:pt x="627" y="641"/>
                  </a:lnTo>
                  <a:lnTo>
                    <a:pt x="627" y="641"/>
                  </a:lnTo>
                  <a:lnTo>
                    <a:pt x="627" y="639"/>
                  </a:lnTo>
                  <a:lnTo>
                    <a:pt x="629" y="639"/>
                  </a:lnTo>
                  <a:lnTo>
                    <a:pt x="634" y="639"/>
                  </a:lnTo>
                  <a:lnTo>
                    <a:pt x="634" y="637"/>
                  </a:lnTo>
                  <a:lnTo>
                    <a:pt x="636" y="634"/>
                  </a:lnTo>
                  <a:lnTo>
                    <a:pt x="639" y="634"/>
                  </a:lnTo>
                  <a:lnTo>
                    <a:pt x="648" y="629"/>
                  </a:lnTo>
                  <a:lnTo>
                    <a:pt x="655" y="627"/>
                  </a:lnTo>
                  <a:lnTo>
                    <a:pt x="665" y="622"/>
                  </a:lnTo>
                  <a:lnTo>
                    <a:pt x="672" y="618"/>
                  </a:lnTo>
                  <a:lnTo>
                    <a:pt x="677" y="618"/>
                  </a:lnTo>
                  <a:lnTo>
                    <a:pt x="677" y="618"/>
                  </a:lnTo>
                  <a:lnTo>
                    <a:pt x="679" y="615"/>
                  </a:lnTo>
                  <a:lnTo>
                    <a:pt x="679" y="615"/>
                  </a:lnTo>
                  <a:lnTo>
                    <a:pt x="681" y="615"/>
                  </a:lnTo>
                  <a:lnTo>
                    <a:pt x="681" y="615"/>
                  </a:lnTo>
                  <a:lnTo>
                    <a:pt x="684" y="615"/>
                  </a:lnTo>
                  <a:lnTo>
                    <a:pt x="684" y="615"/>
                  </a:lnTo>
                  <a:lnTo>
                    <a:pt x="686" y="613"/>
                  </a:lnTo>
                  <a:lnTo>
                    <a:pt x="686" y="613"/>
                  </a:lnTo>
                  <a:lnTo>
                    <a:pt x="686" y="611"/>
                  </a:lnTo>
                  <a:lnTo>
                    <a:pt x="688" y="611"/>
                  </a:lnTo>
                  <a:lnTo>
                    <a:pt x="686" y="611"/>
                  </a:lnTo>
                  <a:lnTo>
                    <a:pt x="686" y="608"/>
                  </a:lnTo>
                  <a:lnTo>
                    <a:pt x="686" y="608"/>
                  </a:lnTo>
                  <a:lnTo>
                    <a:pt x="686" y="608"/>
                  </a:lnTo>
                  <a:lnTo>
                    <a:pt x="686" y="608"/>
                  </a:lnTo>
                  <a:lnTo>
                    <a:pt x="686" y="608"/>
                  </a:lnTo>
                  <a:lnTo>
                    <a:pt x="686" y="608"/>
                  </a:lnTo>
                  <a:lnTo>
                    <a:pt x="684" y="606"/>
                  </a:lnTo>
                  <a:lnTo>
                    <a:pt x="684" y="608"/>
                  </a:lnTo>
                  <a:lnTo>
                    <a:pt x="684" y="608"/>
                  </a:lnTo>
                  <a:lnTo>
                    <a:pt x="684" y="608"/>
                  </a:lnTo>
                  <a:lnTo>
                    <a:pt x="684" y="608"/>
                  </a:lnTo>
                  <a:lnTo>
                    <a:pt x="681" y="608"/>
                  </a:lnTo>
                  <a:lnTo>
                    <a:pt x="681" y="606"/>
                  </a:lnTo>
                  <a:lnTo>
                    <a:pt x="681" y="606"/>
                  </a:lnTo>
                  <a:lnTo>
                    <a:pt x="679" y="606"/>
                  </a:lnTo>
                  <a:lnTo>
                    <a:pt x="679" y="606"/>
                  </a:lnTo>
                  <a:lnTo>
                    <a:pt x="679" y="606"/>
                  </a:lnTo>
                  <a:lnTo>
                    <a:pt x="679" y="606"/>
                  </a:lnTo>
                  <a:lnTo>
                    <a:pt x="679" y="606"/>
                  </a:lnTo>
                  <a:lnTo>
                    <a:pt x="679" y="603"/>
                  </a:lnTo>
                  <a:lnTo>
                    <a:pt x="681" y="601"/>
                  </a:lnTo>
                  <a:lnTo>
                    <a:pt x="684" y="594"/>
                  </a:lnTo>
                  <a:lnTo>
                    <a:pt x="684" y="594"/>
                  </a:lnTo>
                  <a:lnTo>
                    <a:pt x="684" y="594"/>
                  </a:lnTo>
                  <a:lnTo>
                    <a:pt x="684" y="592"/>
                  </a:lnTo>
                  <a:lnTo>
                    <a:pt x="684" y="589"/>
                  </a:lnTo>
                  <a:lnTo>
                    <a:pt x="684" y="587"/>
                  </a:lnTo>
                  <a:lnTo>
                    <a:pt x="684" y="587"/>
                  </a:lnTo>
                  <a:lnTo>
                    <a:pt x="686" y="584"/>
                  </a:lnTo>
                  <a:lnTo>
                    <a:pt x="686" y="584"/>
                  </a:lnTo>
                  <a:lnTo>
                    <a:pt x="691" y="582"/>
                  </a:lnTo>
                  <a:lnTo>
                    <a:pt x="691" y="577"/>
                  </a:lnTo>
                  <a:lnTo>
                    <a:pt x="691" y="575"/>
                  </a:lnTo>
                  <a:lnTo>
                    <a:pt x="693" y="570"/>
                  </a:lnTo>
                  <a:lnTo>
                    <a:pt x="693" y="570"/>
                  </a:lnTo>
                  <a:lnTo>
                    <a:pt x="693" y="570"/>
                  </a:lnTo>
                  <a:lnTo>
                    <a:pt x="693" y="570"/>
                  </a:lnTo>
                  <a:lnTo>
                    <a:pt x="693" y="568"/>
                  </a:lnTo>
                  <a:lnTo>
                    <a:pt x="693" y="568"/>
                  </a:lnTo>
                  <a:lnTo>
                    <a:pt x="693" y="566"/>
                  </a:lnTo>
                  <a:lnTo>
                    <a:pt x="693" y="566"/>
                  </a:lnTo>
                  <a:lnTo>
                    <a:pt x="696" y="566"/>
                  </a:lnTo>
                  <a:lnTo>
                    <a:pt x="696" y="566"/>
                  </a:lnTo>
                  <a:lnTo>
                    <a:pt x="696" y="563"/>
                  </a:lnTo>
                  <a:lnTo>
                    <a:pt x="696" y="563"/>
                  </a:lnTo>
                  <a:lnTo>
                    <a:pt x="696" y="561"/>
                  </a:lnTo>
                  <a:lnTo>
                    <a:pt x="698" y="561"/>
                  </a:lnTo>
                  <a:lnTo>
                    <a:pt x="698" y="558"/>
                  </a:lnTo>
                  <a:lnTo>
                    <a:pt x="700" y="556"/>
                  </a:lnTo>
                  <a:lnTo>
                    <a:pt x="700" y="554"/>
                  </a:lnTo>
                  <a:lnTo>
                    <a:pt x="700" y="554"/>
                  </a:lnTo>
                  <a:lnTo>
                    <a:pt x="700" y="554"/>
                  </a:lnTo>
                  <a:lnTo>
                    <a:pt x="700" y="554"/>
                  </a:lnTo>
                  <a:lnTo>
                    <a:pt x="700" y="554"/>
                  </a:lnTo>
                  <a:lnTo>
                    <a:pt x="698" y="554"/>
                  </a:lnTo>
                  <a:lnTo>
                    <a:pt x="698" y="554"/>
                  </a:lnTo>
                  <a:lnTo>
                    <a:pt x="698" y="554"/>
                  </a:lnTo>
                  <a:lnTo>
                    <a:pt x="698" y="554"/>
                  </a:lnTo>
                  <a:lnTo>
                    <a:pt x="698" y="551"/>
                  </a:lnTo>
                  <a:lnTo>
                    <a:pt x="698" y="551"/>
                  </a:lnTo>
                  <a:lnTo>
                    <a:pt x="698" y="551"/>
                  </a:lnTo>
                  <a:lnTo>
                    <a:pt x="698" y="549"/>
                  </a:lnTo>
                  <a:lnTo>
                    <a:pt x="698" y="549"/>
                  </a:lnTo>
                  <a:lnTo>
                    <a:pt x="698" y="549"/>
                  </a:lnTo>
                  <a:lnTo>
                    <a:pt x="698" y="549"/>
                  </a:lnTo>
                  <a:lnTo>
                    <a:pt x="700" y="549"/>
                  </a:lnTo>
                  <a:lnTo>
                    <a:pt x="700" y="547"/>
                  </a:lnTo>
                  <a:lnTo>
                    <a:pt x="700" y="547"/>
                  </a:lnTo>
                  <a:lnTo>
                    <a:pt x="700" y="547"/>
                  </a:lnTo>
                  <a:lnTo>
                    <a:pt x="703" y="547"/>
                  </a:lnTo>
                  <a:lnTo>
                    <a:pt x="703" y="547"/>
                  </a:lnTo>
                  <a:lnTo>
                    <a:pt x="703" y="547"/>
                  </a:lnTo>
                  <a:lnTo>
                    <a:pt x="703" y="547"/>
                  </a:lnTo>
                  <a:lnTo>
                    <a:pt x="705" y="547"/>
                  </a:lnTo>
                  <a:lnTo>
                    <a:pt x="705" y="547"/>
                  </a:lnTo>
                  <a:lnTo>
                    <a:pt x="705" y="547"/>
                  </a:lnTo>
                  <a:lnTo>
                    <a:pt x="707" y="547"/>
                  </a:lnTo>
                  <a:lnTo>
                    <a:pt x="707" y="547"/>
                  </a:lnTo>
                  <a:lnTo>
                    <a:pt x="707" y="547"/>
                  </a:lnTo>
                  <a:lnTo>
                    <a:pt x="707" y="549"/>
                  </a:lnTo>
                  <a:lnTo>
                    <a:pt x="707" y="549"/>
                  </a:lnTo>
                  <a:lnTo>
                    <a:pt x="707" y="547"/>
                  </a:lnTo>
                  <a:lnTo>
                    <a:pt x="710" y="547"/>
                  </a:lnTo>
                  <a:lnTo>
                    <a:pt x="710" y="547"/>
                  </a:lnTo>
                  <a:lnTo>
                    <a:pt x="710" y="547"/>
                  </a:lnTo>
                  <a:lnTo>
                    <a:pt x="710" y="547"/>
                  </a:lnTo>
                  <a:lnTo>
                    <a:pt x="712" y="547"/>
                  </a:lnTo>
                  <a:lnTo>
                    <a:pt x="712" y="542"/>
                  </a:lnTo>
                  <a:lnTo>
                    <a:pt x="714" y="539"/>
                  </a:lnTo>
                  <a:lnTo>
                    <a:pt x="714" y="539"/>
                  </a:lnTo>
                  <a:lnTo>
                    <a:pt x="714" y="539"/>
                  </a:lnTo>
                  <a:lnTo>
                    <a:pt x="714" y="537"/>
                  </a:lnTo>
                  <a:lnTo>
                    <a:pt x="714" y="537"/>
                  </a:lnTo>
                  <a:lnTo>
                    <a:pt x="717" y="537"/>
                  </a:lnTo>
                  <a:lnTo>
                    <a:pt x="717" y="537"/>
                  </a:lnTo>
                  <a:lnTo>
                    <a:pt x="717" y="537"/>
                  </a:lnTo>
                  <a:lnTo>
                    <a:pt x="717" y="535"/>
                  </a:lnTo>
                  <a:lnTo>
                    <a:pt x="719" y="535"/>
                  </a:lnTo>
                  <a:lnTo>
                    <a:pt x="717" y="535"/>
                  </a:lnTo>
                  <a:lnTo>
                    <a:pt x="717" y="535"/>
                  </a:lnTo>
                  <a:lnTo>
                    <a:pt x="717" y="532"/>
                  </a:lnTo>
                  <a:lnTo>
                    <a:pt x="717" y="532"/>
                  </a:lnTo>
                  <a:lnTo>
                    <a:pt x="717" y="532"/>
                  </a:lnTo>
                  <a:lnTo>
                    <a:pt x="719" y="532"/>
                  </a:lnTo>
                  <a:lnTo>
                    <a:pt x="719" y="530"/>
                  </a:lnTo>
                  <a:lnTo>
                    <a:pt x="722" y="528"/>
                  </a:lnTo>
                  <a:lnTo>
                    <a:pt x="722" y="525"/>
                  </a:lnTo>
                  <a:lnTo>
                    <a:pt x="724" y="523"/>
                  </a:lnTo>
                  <a:lnTo>
                    <a:pt x="724" y="523"/>
                  </a:lnTo>
                  <a:lnTo>
                    <a:pt x="724" y="523"/>
                  </a:lnTo>
                  <a:lnTo>
                    <a:pt x="722" y="523"/>
                  </a:lnTo>
                  <a:lnTo>
                    <a:pt x="722" y="523"/>
                  </a:lnTo>
                  <a:lnTo>
                    <a:pt x="722" y="523"/>
                  </a:lnTo>
                  <a:lnTo>
                    <a:pt x="722" y="523"/>
                  </a:lnTo>
                  <a:lnTo>
                    <a:pt x="722" y="523"/>
                  </a:lnTo>
                  <a:lnTo>
                    <a:pt x="719" y="523"/>
                  </a:lnTo>
                  <a:lnTo>
                    <a:pt x="719" y="523"/>
                  </a:lnTo>
                  <a:lnTo>
                    <a:pt x="719" y="523"/>
                  </a:lnTo>
                  <a:lnTo>
                    <a:pt x="719" y="523"/>
                  </a:lnTo>
                  <a:lnTo>
                    <a:pt x="719" y="523"/>
                  </a:lnTo>
                  <a:lnTo>
                    <a:pt x="722" y="521"/>
                  </a:lnTo>
                  <a:lnTo>
                    <a:pt x="722" y="521"/>
                  </a:lnTo>
                  <a:lnTo>
                    <a:pt x="722" y="516"/>
                  </a:lnTo>
                  <a:lnTo>
                    <a:pt x="722" y="516"/>
                  </a:lnTo>
                  <a:lnTo>
                    <a:pt x="722" y="516"/>
                  </a:lnTo>
                  <a:lnTo>
                    <a:pt x="724" y="516"/>
                  </a:lnTo>
                  <a:lnTo>
                    <a:pt x="724" y="516"/>
                  </a:lnTo>
                  <a:lnTo>
                    <a:pt x="724" y="513"/>
                  </a:lnTo>
                  <a:lnTo>
                    <a:pt x="724" y="513"/>
                  </a:lnTo>
                  <a:lnTo>
                    <a:pt x="724" y="513"/>
                  </a:lnTo>
                  <a:lnTo>
                    <a:pt x="724" y="511"/>
                  </a:lnTo>
                  <a:lnTo>
                    <a:pt x="724" y="509"/>
                  </a:lnTo>
                  <a:lnTo>
                    <a:pt x="724" y="506"/>
                  </a:lnTo>
                  <a:lnTo>
                    <a:pt x="722" y="504"/>
                  </a:lnTo>
                  <a:lnTo>
                    <a:pt x="722" y="504"/>
                  </a:lnTo>
                  <a:lnTo>
                    <a:pt x="722" y="504"/>
                  </a:lnTo>
                  <a:lnTo>
                    <a:pt x="719" y="502"/>
                  </a:lnTo>
                  <a:lnTo>
                    <a:pt x="719" y="502"/>
                  </a:lnTo>
                  <a:lnTo>
                    <a:pt x="719" y="502"/>
                  </a:lnTo>
                  <a:lnTo>
                    <a:pt x="719" y="499"/>
                  </a:lnTo>
                  <a:lnTo>
                    <a:pt x="719" y="499"/>
                  </a:lnTo>
                  <a:lnTo>
                    <a:pt x="719" y="499"/>
                  </a:lnTo>
                  <a:lnTo>
                    <a:pt x="719" y="499"/>
                  </a:lnTo>
                  <a:lnTo>
                    <a:pt x="722" y="497"/>
                  </a:lnTo>
                  <a:lnTo>
                    <a:pt x="722" y="497"/>
                  </a:lnTo>
                  <a:lnTo>
                    <a:pt x="722" y="497"/>
                  </a:lnTo>
                  <a:lnTo>
                    <a:pt x="724" y="495"/>
                  </a:lnTo>
                  <a:lnTo>
                    <a:pt x="726" y="495"/>
                  </a:lnTo>
                  <a:lnTo>
                    <a:pt x="726" y="495"/>
                  </a:lnTo>
                  <a:lnTo>
                    <a:pt x="726" y="490"/>
                  </a:lnTo>
                  <a:lnTo>
                    <a:pt x="726" y="490"/>
                  </a:lnTo>
                  <a:lnTo>
                    <a:pt x="729" y="490"/>
                  </a:lnTo>
                  <a:lnTo>
                    <a:pt x="729" y="487"/>
                  </a:lnTo>
                  <a:lnTo>
                    <a:pt x="729" y="487"/>
                  </a:lnTo>
                  <a:lnTo>
                    <a:pt x="729" y="487"/>
                  </a:lnTo>
                  <a:lnTo>
                    <a:pt x="731" y="487"/>
                  </a:lnTo>
                  <a:lnTo>
                    <a:pt x="752" y="487"/>
                  </a:lnTo>
                  <a:lnTo>
                    <a:pt x="755" y="487"/>
                  </a:lnTo>
                  <a:lnTo>
                    <a:pt x="755" y="487"/>
                  </a:lnTo>
                  <a:lnTo>
                    <a:pt x="757" y="487"/>
                  </a:lnTo>
                  <a:lnTo>
                    <a:pt x="757" y="485"/>
                  </a:lnTo>
                  <a:lnTo>
                    <a:pt x="757" y="485"/>
                  </a:lnTo>
                  <a:lnTo>
                    <a:pt x="759" y="480"/>
                  </a:lnTo>
                  <a:lnTo>
                    <a:pt x="759" y="480"/>
                  </a:lnTo>
                  <a:lnTo>
                    <a:pt x="759" y="480"/>
                  </a:lnTo>
                  <a:lnTo>
                    <a:pt x="759" y="478"/>
                  </a:lnTo>
                  <a:lnTo>
                    <a:pt x="759" y="476"/>
                  </a:lnTo>
                  <a:lnTo>
                    <a:pt x="762" y="471"/>
                  </a:lnTo>
                  <a:lnTo>
                    <a:pt x="762" y="471"/>
                  </a:lnTo>
                  <a:lnTo>
                    <a:pt x="762" y="471"/>
                  </a:lnTo>
                  <a:lnTo>
                    <a:pt x="762" y="468"/>
                  </a:lnTo>
                  <a:lnTo>
                    <a:pt x="762" y="466"/>
                  </a:lnTo>
                  <a:lnTo>
                    <a:pt x="762" y="466"/>
                  </a:lnTo>
                  <a:lnTo>
                    <a:pt x="762" y="466"/>
                  </a:lnTo>
                  <a:lnTo>
                    <a:pt x="764" y="466"/>
                  </a:lnTo>
                  <a:lnTo>
                    <a:pt x="764" y="464"/>
                  </a:lnTo>
                  <a:lnTo>
                    <a:pt x="764" y="464"/>
                  </a:lnTo>
                  <a:lnTo>
                    <a:pt x="764" y="464"/>
                  </a:lnTo>
                  <a:lnTo>
                    <a:pt x="764" y="464"/>
                  </a:lnTo>
                  <a:lnTo>
                    <a:pt x="767" y="464"/>
                  </a:lnTo>
                  <a:lnTo>
                    <a:pt x="767" y="464"/>
                  </a:lnTo>
                  <a:lnTo>
                    <a:pt x="767" y="464"/>
                  </a:lnTo>
                  <a:lnTo>
                    <a:pt x="767" y="464"/>
                  </a:lnTo>
                  <a:lnTo>
                    <a:pt x="769" y="464"/>
                  </a:lnTo>
                  <a:lnTo>
                    <a:pt x="769" y="461"/>
                  </a:lnTo>
                  <a:lnTo>
                    <a:pt x="769" y="461"/>
                  </a:lnTo>
                  <a:lnTo>
                    <a:pt x="771" y="459"/>
                  </a:lnTo>
                  <a:lnTo>
                    <a:pt x="771" y="459"/>
                  </a:lnTo>
                  <a:lnTo>
                    <a:pt x="771" y="459"/>
                  </a:lnTo>
                  <a:lnTo>
                    <a:pt x="774" y="454"/>
                  </a:lnTo>
                  <a:lnTo>
                    <a:pt x="774" y="454"/>
                  </a:lnTo>
                  <a:lnTo>
                    <a:pt x="771" y="452"/>
                  </a:lnTo>
                  <a:lnTo>
                    <a:pt x="774" y="445"/>
                  </a:lnTo>
                  <a:lnTo>
                    <a:pt x="774" y="442"/>
                  </a:lnTo>
                  <a:lnTo>
                    <a:pt x="774" y="442"/>
                  </a:lnTo>
                  <a:lnTo>
                    <a:pt x="776" y="440"/>
                  </a:lnTo>
                  <a:lnTo>
                    <a:pt x="778" y="440"/>
                  </a:lnTo>
                  <a:lnTo>
                    <a:pt x="778" y="440"/>
                  </a:lnTo>
                  <a:lnTo>
                    <a:pt x="778" y="438"/>
                  </a:lnTo>
                  <a:lnTo>
                    <a:pt x="778" y="438"/>
                  </a:lnTo>
                  <a:lnTo>
                    <a:pt x="781" y="438"/>
                  </a:lnTo>
                  <a:lnTo>
                    <a:pt x="781" y="438"/>
                  </a:lnTo>
                  <a:lnTo>
                    <a:pt x="781" y="438"/>
                  </a:lnTo>
                  <a:lnTo>
                    <a:pt x="781" y="438"/>
                  </a:lnTo>
                  <a:lnTo>
                    <a:pt x="781" y="438"/>
                  </a:lnTo>
                  <a:lnTo>
                    <a:pt x="783" y="433"/>
                  </a:lnTo>
                  <a:lnTo>
                    <a:pt x="783" y="433"/>
                  </a:lnTo>
                  <a:lnTo>
                    <a:pt x="783" y="433"/>
                  </a:lnTo>
                  <a:lnTo>
                    <a:pt x="783" y="433"/>
                  </a:lnTo>
                  <a:lnTo>
                    <a:pt x="783" y="431"/>
                  </a:lnTo>
                  <a:lnTo>
                    <a:pt x="783" y="431"/>
                  </a:lnTo>
                  <a:lnTo>
                    <a:pt x="783" y="428"/>
                  </a:lnTo>
                  <a:lnTo>
                    <a:pt x="783" y="428"/>
                  </a:lnTo>
                  <a:lnTo>
                    <a:pt x="783" y="428"/>
                  </a:lnTo>
                  <a:lnTo>
                    <a:pt x="783" y="428"/>
                  </a:lnTo>
                  <a:lnTo>
                    <a:pt x="783" y="428"/>
                  </a:lnTo>
                  <a:lnTo>
                    <a:pt x="786" y="428"/>
                  </a:lnTo>
                  <a:lnTo>
                    <a:pt x="786" y="428"/>
                  </a:lnTo>
                  <a:lnTo>
                    <a:pt x="786" y="428"/>
                  </a:lnTo>
                  <a:lnTo>
                    <a:pt x="786" y="428"/>
                  </a:lnTo>
                  <a:lnTo>
                    <a:pt x="788" y="428"/>
                  </a:lnTo>
                  <a:lnTo>
                    <a:pt x="788" y="428"/>
                  </a:lnTo>
                  <a:lnTo>
                    <a:pt x="788" y="428"/>
                  </a:lnTo>
                  <a:lnTo>
                    <a:pt x="790" y="426"/>
                  </a:lnTo>
                  <a:lnTo>
                    <a:pt x="790" y="426"/>
                  </a:lnTo>
                  <a:lnTo>
                    <a:pt x="790" y="426"/>
                  </a:lnTo>
                  <a:lnTo>
                    <a:pt x="790" y="426"/>
                  </a:lnTo>
                  <a:lnTo>
                    <a:pt x="790" y="426"/>
                  </a:lnTo>
                  <a:lnTo>
                    <a:pt x="790" y="423"/>
                  </a:lnTo>
                  <a:lnTo>
                    <a:pt x="790" y="423"/>
                  </a:lnTo>
                  <a:lnTo>
                    <a:pt x="790" y="423"/>
                  </a:lnTo>
                  <a:lnTo>
                    <a:pt x="790" y="421"/>
                  </a:lnTo>
                  <a:lnTo>
                    <a:pt x="793" y="419"/>
                  </a:lnTo>
                  <a:lnTo>
                    <a:pt x="793" y="416"/>
                  </a:lnTo>
                  <a:lnTo>
                    <a:pt x="793" y="416"/>
                  </a:lnTo>
                  <a:lnTo>
                    <a:pt x="793" y="414"/>
                  </a:lnTo>
                  <a:lnTo>
                    <a:pt x="793" y="412"/>
                  </a:lnTo>
                  <a:lnTo>
                    <a:pt x="793" y="412"/>
                  </a:lnTo>
                  <a:lnTo>
                    <a:pt x="793" y="412"/>
                  </a:lnTo>
                  <a:lnTo>
                    <a:pt x="793" y="409"/>
                  </a:lnTo>
                  <a:lnTo>
                    <a:pt x="790" y="409"/>
                  </a:lnTo>
                  <a:lnTo>
                    <a:pt x="790" y="409"/>
                  </a:lnTo>
                  <a:lnTo>
                    <a:pt x="790" y="409"/>
                  </a:lnTo>
                  <a:lnTo>
                    <a:pt x="793" y="407"/>
                  </a:lnTo>
                  <a:lnTo>
                    <a:pt x="793" y="405"/>
                  </a:lnTo>
                  <a:lnTo>
                    <a:pt x="793" y="402"/>
                  </a:lnTo>
                  <a:lnTo>
                    <a:pt x="790" y="400"/>
                  </a:lnTo>
                  <a:lnTo>
                    <a:pt x="790" y="400"/>
                  </a:lnTo>
                  <a:lnTo>
                    <a:pt x="790" y="397"/>
                  </a:lnTo>
                  <a:lnTo>
                    <a:pt x="790" y="397"/>
                  </a:lnTo>
                  <a:lnTo>
                    <a:pt x="786" y="393"/>
                  </a:lnTo>
                  <a:lnTo>
                    <a:pt x="786" y="393"/>
                  </a:lnTo>
                  <a:lnTo>
                    <a:pt x="783" y="393"/>
                  </a:lnTo>
                  <a:lnTo>
                    <a:pt x="783" y="393"/>
                  </a:lnTo>
                  <a:lnTo>
                    <a:pt x="783" y="393"/>
                  </a:lnTo>
                  <a:lnTo>
                    <a:pt x="783" y="390"/>
                  </a:lnTo>
                  <a:lnTo>
                    <a:pt x="783" y="390"/>
                  </a:lnTo>
                  <a:lnTo>
                    <a:pt x="783" y="390"/>
                  </a:lnTo>
                  <a:lnTo>
                    <a:pt x="783" y="388"/>
                  </a:lnTo>
                  <a:lnTo>
                    <a:pt x="786" y="386"/>
                  </a:lnTo>
                  <a:lnTo>
                    <a:pt x="783" y="386"/>
                  </a:lnTo>
                  <a:lnTo>
                    <a:pt x="783" y="386"/>
                  </a:lnTo>
                  <a:lnTo>
                    <a:pt x="783" y="386"/>
                  </a:lnTo>
                  <a:lnTo>
                    <a:pt x="783" y="386"/>
                  </a:lnTo>
                  <a:lnTo>
                    <a:pt x="783" y="386"/>
                  </a:lnTo>
                  <a:lnTo>
                    <a:pt x="783" y="383"/>
                  </a:lnTo>
                  <a:lnTo>
                    <a:pt x="783" y="383"/>
                  </a:lnTo>
                  <a:lnTo>
                    <a:pt x="783" y="383"/>
                  </a:lnTo>
                  <a:lnTo>
                    <a:pt x="783" y="383"/>
                  </a:lnTo>
                  <a:lnTo>
                    <a:pt x="783" y="381"/>
                  </a:lnTo>
                  <a:lnTo>
                    <a:pt x="783" y="381"/>
                  </a:lnTo>
                  <a:lnTo>
                    <a:pt x="781" y="381"/>
                  </a:lnTo>
                  <a:lnTo>
                    <a:pt x="781" y="381"/>
                  </a:lnTo>
                  <a:lnTo>
                    <a:pt x="781" y="381"/>
                  </a:lnTo>
                  <a:lnTo>
                    <a:pt x="781" y="381"/>
                  </a:lnTo>
                  <a:lnTo>
                    <a:pt x="778" y="379"/>
                  </a:lnTo>
                  <a:lnTo>
                    <a:pt x="778" y="379"/>
                  </a:lnTo>
                  <a:lnTo>
                    <a:pt x="778" y="379"/>
                  </a:lnTo>
                  <a:lnTo>
                    <a:pt x="778" y="379"/>
                  </a:lnTo>
                  <a:lnTo>
                    <a:pt x="778" y="379"/>
                  </a:lnTo>
                  <a:lnTo>
                    <a:pt x="778" y="379"/>
                  </a:lnTo>
                  <a:lnTo>
                    <a:pt x="776" y="379"/>
                  </a:lnTo>
                  <a:lnTo>
                    <a:pt x="776" y="379"/>
                  </a:lnTo>
                  <a:lnTo>
                    <a:pt x="776" y="379"/>
                  </a:lnTo>
                  <a:lnTo>
                    <a:pt x="776" y="379"/>
                  </a:lnTo>
                  <a:lnTo>
                    <a:pt x="774" y="381"/>
                  </a:lnTo>
                  <a:lnTo>
                    <a:pt x="774" y="381"/>
                  </a:lnTo>
                  <a:lnTo>
                    <a:pt x="774" y="381"/>
                  </a:lnTo>
                  <a:lnTo>
                    <a:pt x="774" y="381"/>
                  </a:lnTo>
                  <a:lnTo>
                    <a:pt x="771" y="379"/>
                  </a:lnTo>
                  <a:lnTo>
                    <a:pt x="771" y="379"/>
                  </a:lnTo>
                  <a:lnTo>
                    <a:pt x="771" y="379"/>
                  </a:lnTo>
                  <a:lnTo>
                    <a:pt x="771" y="379"/>
                  </a:lnTo>
                  <a:lnTo>
                    <a:pt x="769" y="379"/>
                  </a:lnTo>
                  <a:lnTo>
                    <a:pt x="769" y="376"/>
                  </a:lnTo>
                  <a:lnTo>
                    <a:pt x="769" y="376"/>
                  </a:lnTo>
                  <a:lnTo>
                    <a:pt x="767" y="376"/>
                  </a:lnTo>
                  <a:lnTo>
                    <a:pt x="767" y="374"/>
                  </a:lnTo>
                  <a:lnTo>
                    <a:pt x="767" y="374"/>
                  </a:lnTo>
                  <a:lnTo>
                    <a:pt x="769" y="374"/>
                  </a:lnTo>
                  <a:lnTo>
                    <a:pt x="769" y="374"/>
                  </a:lnTo>
                  <a:lnTo>
                    <a:pt x="769" y="374"/>
                  </a:lnTo>
                  <a:lnTo>
                    <a:pt x="769" y="371"/>
                  </a:lnTo>
                  <a:lnTo>
                    <a:pt x="769" y="371"/>
                  </a:lnTo>
                  <a:lnTo>
                    <a:pt x="769" y="371"/>
                  </a:lnTo>
                  <a:lnTo>
                    <a:pt x="771" y="371"/>
                  </a:lnTo>
                  <a:lnTo>
                    <a:pt x="774" y="371"/>
                  </a:lnTo>
                  <a:lnTo>
                    <a:pt x="776" y="371"/>
                  </a:lnTo>
                  <a:lnTo>
                    <a:pt x="776" y="371"/>
                  </a:lnTo>
                  <a:lnTo>
                    <a:pt x="778" y="371"/>
                  </a:lnTo>
                  <a:lnTo>
                    <a:pt x="778" y="371"/>
                  </a:lnTo>
                  <a:lnTo>
                    <a:pt x="778" y="371"/>
                  </a:lnTo>
                  <a:lnTo>
                    <a:pt x="778" y="371"/>
                  </a:lnTo>
                  <a:lnTo>
                    <a:pt x="778" y="374"/>
                  </a:lnTo>
                  <a:lnTo>
                    <a:pt x="778" y="374"/>
                  </a:lnTo>
                  <a:lnTo>
                    <a:pt x="778" y="374"/>
                  </a:lnTo>
                  <a:lnTo>
                    <a:pt x="788" y="374"/>
                  </a:lnTo>
                  <a:lnTo>
                    <a:pt x="790" y="374"/>
                  </a:lnTo>
                  <a:lnTo>
                    <a:pt x="790" y="371"/>
                  </a:lnTo>
                  <a:lnTo>
                    <a:pt x="790" y="371"/>
                  </a:lnTo>
                  <a:lnTo>
                    <a:pt x="793" y="371"/>
                  </a:lnTo>
                  <a:lnTo>
                    <a:pt x="793" y="371"/>
                  </a:lnTo>
                  <a:lnTo>
                    <a:pt x="793" y="371"/>
                  </a:lnTo>
                  <a:lnTo>
                    <a:pt x="793" y="369"/>
                  </a:lnTo>
                  <a:lnTo>
                    <a:pt x="793" y="369"/>
                  </a:lnTo>
                  <a:lnTo>
                    <a:pt x="793" y="369"/>
                  </a:lnTo>
                  <a:lnTo>
                    <a:pt x="793" y="367"/>
                  </a:lnTo>
                  <a:lnTo>
                    <a:pt x="793" y="362"/>
                  </a:lnTo>
                  <a:lnTo>
                    <a:pt x="793" y="362"/>
                  </a:lnTo>
                  <a:lnTo>
                    <a:pt x="793" y="362"/>
                  </a:lnTo>
                  <a:lnTo>
                    <a:pt x="793" y="362"/>
                  </a:lnTo>
                  <a:lnTo>
                    <a:pt x="790" y="362"/>
                  </a:lnTo>
                  <a:lnTo>
                    <a:pt x="790" y="360"/>
                  </a:lnTo>
                  <a:lnTo>
                    <a:pt x="790" y="360"/>
                  </a:lnTo>
                  <a:lnTo>
                    <a:pt x="790" y="360"/>
                  </a:lnTo>
                  <a:lnTo>
                    <a:pt x="786" y="360"/>
                  </a:lnTo>
                  <a:lnTo>
                    <a:pt x="786" y="360"/>
                  </a:lnTo>
                  <a:lnTo>
                    <a:pt x="786" y="360"/>
                  </a:lnTo>
                  <a:lnTo>
                    <a:pt x="786" y="360"/>
                  </a:lnTo>
                  <a:lnTo>
                    <a:pt x="786" y="360"/>
                  </a:lnTo>
                  <a:lnTo>
                    <a:pt x="783" y="360"/>
                  </a:lnTo>
                  <a:lnTo>
                    <a:pt x="783" y="357"/>
                  </a:lnTo>
                  <a:lnTo>
                    <a:pt x="783" y="357"/>
                  </a:lnTo>
                  <a:lnTo>
                    <a:pt x="786" y="355"/>
                  </a:lnTo>
                  <a:lnTo>
                    <a:pt x="786" y="350"/>
                  </a:lnTo>
                  <a:lnTo>
                    <a:pt x="786" y="345"/>
                  </a:lnTo>
                  <a:lnTo>
                    <a:pt x="786" y="343"/>
                  </a:lnTo>
                  <a:lnTo>
                    <a:pt x="786" y="343"/>
                  </a:lnTo>
                  <a:lnTo>
                    <a:pt x="786" y="341"/>
                  </a:lnTo>
                  <a:lnTo>
                    <a:pt x="786" y="341"/>
                  </a:lnTo>
                  <a:lnTo>
                    <a:pt x="786" y="341"/>
                  </a:lnTo>
                  <a:lnTo>
                    <a:pt x="786" y="338"/>
                  </a:lnTo>
                  <a:lnTo>
                    <a:pt x="783" y="338"/>
                  </a:lnTo>
                  <a:lnTo>
                    <a:pt x="783" y="336"/>
                  </a:lnTo>
                  <a:lnTo>
                    <a:pt x="783" y="336"/>
                  </a:lnTo>
                  <a:lnTo>
                    <a:pt x="781" y="336"/>
                  </a:lnTo>
                  <a:lnTo>
                    <a:pt x="781" y="336"/>
                  </a:lnTo>
                  <a:lnTo>
                    <a:pt x="781" y="336"/>
                  </a:lnTo>
                  <a:lnTo>
                    <a:pt x="778" y="334"/>
                  </a:lnTo>
                  <a:lnTo>
                    <a:pt x="776" y="336"/>
                  </a:lnTo>
                  <a:lnTo>
                    <a:pt x="776" y="338"/>
                  </a:lnTo>
                  <a:lnTo>
                    <a:pt x="776" y="338"/>
                  </a:lnTo>
                  <a:lnTo>
                    <a:pt x="774" y="338"/>
                  </a:lnTo>
                  <a:lnTo>
                    <a:pt x="776" y="334"/>
                  </a:lnTo>
                  <a:lnTo>
                    <a:pt x="776" y="334"/>
                  </a:lnTo>
                  <a:lnTo>
                    <a:pt x="776" y="331"/>
                  </a:lnTo>
                  <a:lnTo>
                    <a:pt x="776" y="331"/>
                  </a:lnTo>
                  <a:lnTo>
                    <a:pt x="776" y="329"/>
                  </a:lnTo>
                  <a:lnTo>
                    <a:pt x="776" y="329"/>
                  </a:lnTo>
                  <a:lnTo>
                    <a:pt x="776" y="329"/>
                  </a:lnTo>
                  <a:lnTo>
                    <a:pt x="778" y="326"/>
                  </a:lnTo>
                  <a:lnTo>
                    <a:pt x="778" y="324"/>
                  </a:lnTo>
                  <a:lnTo>
                    <a:pt x="781" y="322"/>
                  </a:lnTo>
                  <a:lnTo>
                    <a:pt x="781" y="322"/>
                  </a:lnTo>
                  <a:lnTo>
                    <a:pt x="781" y="319"/>
                  </a:lnTo>
                  <a:lnTo>
                    <a:pt x="783" y="319"/>
                  </a:lnTo>
                  <a:lnTo>
                    <a:pt x="783" y="319"/>
                  </a:lnTo>
                  <a:lnTo>
                    <a:pt x="786" y="319"/>
                  </a:lnTo>
                  <a:lnTo>
                    <a:pt x="786" y="319"/>
                  </a:lnTo>
                  <a:lnTo>
                    <a:pt x="786" y="319"/>
                  </a:lnTo>
                  <a:lnTo>
                    <a:pt x="790" y="315"/>
                  </a:lnTo>
                  <a:lnTo>
                    <a:pt x="790" y="315"/>
                  </a:lnTo>
                  <a:lnTo>
                    <a:pt x="793" y="315"/>
                  </a:lnTo>
                  <a:lnTo>
                    <a:pt x="793" y="315"/>
                  </a:lnTo>
                  <a:lnTo>
                    <a:pt x="793" y="315"/>
                  </a:lnTo>
                  <a:lnTo>
                    <a:pt x="793" y="315"/>
                  </a:lnTo>
                  <a:lnTo>
                    <a:pt x="793" y="315"/>
                  </a:lnTo>
                  <a:lnTo>
                    <a:pt x="795" y="315"/>
                  </a:lnTo>
                  <a:lnTo>
                    <a:pt x="795" y="315"/>
                  </a:lnTo>
                  <a:lnTo>
                    <a:pt x="795" y="315"/>
                  </a:lnTo>
                  <a:lnTo>
                    <a:pt x="795" y="315"/>
                  </a:lnTo>
                  <a:lnTo>
                    <a:pt x="795" y="315"/>
                  </a:lnTo>
                  <a:lnTo>
                    <a:pt x="797" y="317"/>
                  </a:lnTo>
                  <a:lnTo>
                    <a:pt x="797" y="317"/>
                  </a:lnTo>
                  <a:lnTo>
                    <a:pt x="797" y="317"/>
                  </a:lnTo>
                  <a:lnTo>
                    <a:pt x="797" y="317"/>
                  </a:lnTo>
                  <a:lnTo>
                    <a:pt x="800" y="317"/>
                  </a:lnTo>
                  <a:lnTo>
                    <a:pt x="800" y="317"/>
                  </a:lnTo>
                  <a:lnTo>
                    <a:pt x="800" y="317"/>
                  </a:lnTo>
                  <a:lnTo>
                    <a:pt x="802" y="317"/>
                  </a:lnTo>
                  <a:lnTo>
                    <a:pt x="802" y="317"/>
                  </a:lnTo>
                  <a:lnTo>
                    <a:pt x="804" y="317"/>
                  </a:lnTo>
                  <a:lnTo>
                    <a:pt x="804" y="317"/>
                  </a:lnTo>
                  <a:lnTo>
                    <a:pt x="804" y="317"/>
                  </a:lnTo>
                  <a:lnTo>
                    <a:pt x="804" y="317"/>
                  </a:lnTo>
                  <a:lnTo>
                    <a:pt x="804" y="315"/>
                  </a:lnTo>
                  <a:lnTo>
                    <a:pt x="804" y="315"/>
                  </a:lnTo>
                  <a:lnTo>
                    <a:pt x="804" y="315"/>
                  </a:lnTo>
                  <a:lnTo>
                    <a:pt x="804" y="312"/>
                  </a:lnTo>
                  <a:lnTo>
                    <a:pt x="804" y="312"/>
                  </a:lnTo>
                  <a:lnTo>
                    <a:pt x="793" y="303"/>
                  </a:lnTo>
                  <a:lnTo>
                    <a:pt x="793" y="303"/>
                  </a:lnTo>
                  <a:lnTo>
                    <a:pt x="793" y="303"/>
                  </a:lnTo>
                  <a:lnTo>
                    <a:pt x="793" y="300"/>
                  </a:lnTo>
                  <a:lnTo>
                    <a:pt x="793" y="300"/>
                  </a:lnTo>
                  <a:lnTo>
                    <a:pt x="795" y="300"/>
                  </a:lnTo>
                  <a:lnTo>
                    <a:pt x="795" y="300"/>
                  </a:lnTo>
                  <a:lnTo>
                    <a:pt x="795" y="303"/>
                  </a:lnTo>
                  <a:lnTo>
                    <a:pt x="795" y="303"/>
                  </a:lnTo>
                  <a:lnTo>
                    <a:pt x="795" y="303"/>
                  </a:lnTo>
                  <a:lnTo>
                    <a:pt x="797" y="303"/>
                  </a:lnTo>
                  <a:lnTo>
                    <a:pt x="797" y="303"/>
                  </a:lnTo>
                  <a:lnTo>
                    <a:pt x="797" y="303"/>
                  </a:lnTo>
                  <a:lnTo>
                    <a:pt x="800" y="303"/>
                  </a:lnTo>
                  <a:lnTo>
                    <a:pt x="800" y="303"/>
                  </a:lnTo>
                  <a:lnTo>
                    <a:pt x="800" y="303"/>
                  </a:lnTo>
                  <a:lnTo>
                    <a:pt x="800" y="303"/>
                  </a:lnTo>
                  <a:lnTo>
                    <a:pt x="800" y="303"/>
                  </a:lnTo>
                  <a:lnTo>
                    <a:pt x="802" y="303"/>
                  </a:lnTo>
                  <a:lnTo>
                    <a:pt x="802" y="303"/>
                  </a:lnTo>
                  <a:lnTo>
                    <a:pt x="802" y="303"/>
                  </a:lnTo>
                  <a:lnTo>
                    <a:pt x="802" y="303"/>
                  </a:lnTo>
                  <a:lnTo>
                    <a:pt x="802" y="303"/>
                  </a:lnTo>
                  <a:lnTo>
                    <a:pt x="804" y="303"/>
                  </a:lnTo>
                  <a:lnTo>
                    <a:pt x="804" y="303"/>
                  </a:lnTo>
                  <a:lnTo>
                    <a:pt x="807" y="300"/>
                  </a:lnTo>
                  <a:lnTo>
                    <a:pt x="807" y="300"/>
                  </a:lnTo>
                  <a:lnTo>
                    <a:pt x="807" y="300"/>
                  </a:lnTo>
                  <a:lnTo>
                    <a:pt x="809" y="300"/>
                  </a:lnTo>
                  <a:lnTo>
                    <a:pt x="812" y="300"/>
                  </a:lnTo>
                  <a:lnTo>
                    <a:pt x="812" y="303"/>
                  </a:lnTo>
                  <a:lnTo>
                    <a:pt x="812" y="303"/>
                  </a:lnTo>
                  <a:lnTo>
                    <a:pt x="814" y="300"/>
                  </a:lnTo>
                  <a:lnTo>
                    <a:pt x="814" y="300"/>
                  </a:lnTo>
                  <a:lnTo>
                    <a:pt x="819" y="298"/>
                  </a:lnTo>
                  <a:lnTo>
                    <a:pt x="819" y="298"/>
                  </a:lnTo>
                  <a:lnTo>
                    <a:pt x="821" y="298"/>
                  </a:lnTo>
                  <a:lnTo>
                    <a:pt x="823" y="298"/>
                  </a:lnTo>
                  <a:lnTo>
                    <a:pt x="823" y="298"/>
                  </a:lnTo>
                  <a:lnTo>
                    <a:pt x="823" y="298"/>
                  </a:lnTo>
                  <a:lnTo>
                    <a:pt x="823" y="298"/>
                  </a:lnTo>
                  <a:lnTo>
                    <a:pt x="826" y="298"/>
                  </a:lnTo>
                  <a:lnTo>
                    <a:pt x="826" y="298"/>
                  </a:lnTo>
                  <a:lnTo>
                    <a:pt x="828" y="300"/>
                  </a:lnTo>
                  <a:lnTo>
                    <a:pt x="828" y="300"/>
                  </a:lnTo>
                  <a:lnTo>
                    <a:pt x="828" y="300"/>
                  </a:lnTo>
                  <a:lnTo>
                    <a:pt x="828" y="300"/>
                  </a:lnTo>
                  <a:lnTo>
                    <a:pt x="828" y="300"/>
                  </a:lnTo>
                  <a:lnTo>
                    <a:pt x="828" y="298"/>
                  </a:lnTo>
                  <a:lnTo>
                    <a:pt x="830" y="298"/>
                  </a:lnTo>
                  <a:lnTo>
                    <a:pt x="830" y="298"/>
                  </a:lnTo>
                  <a:lnTo>
                    <a:pt x="828" y="298"/>
                  </a:lnTo>
                  <a:lnTo>
                    <a:pt x="828" y="296"/>
                  </a:lnTo>
                  <a:lnTo>
                    <a:pt x="830" y="296"/>
                  </a:lnTo>
                  <a:lnTo>
                    <a:pt x="830" y="296"/>
                  </a:lnTo>
                  <a:lnTo>
                    <a:pt x="830" y="296"/>
                  </a:lnTo>
                  <a:lnTo>
                    <a:pt x="830" y="296"/>
                  </a:lnTo>
                  <a:lnTo>
                    <a:pt x="830" y="296"/>
                  </a:lnTo>
                  <a:lnTo>
                    <a:pt x="830" y="296"/>
                  </a:lnTo>
                  <a:lnTo>
                    <a:pt x="830" y="296"/>
                  </a:lnTo>
                  <a:lnTo>
                    <a:pt x="833" y="298"/>
                  </a:lnTo>
                  <a:lnTo>
                    <a:pt x="833" y="298"/>
                  </a:lnTo>
                  <a:lnTo>
                    <a:pt x="835" y="298"/>
                  </a:lnTo>
                  <a:lnTo>
                    <a:pt x="835" y="298"/>
                  </a:lnTo>
                  <a:lnTo>
                    <a:pt x="838" y="298"/>
                  </a:lnTo>
                  <a:lnTo>
                    <a:pt x="838" y="298"/>
                  </a:lnTo>
                  <a:lnTo>
                    <a:pt x="838" y="298"/>
                  </a:lnTo>
                  <a:lnTo>
                    <a:pt x="840" y="298"/>
                  </a:lnTo>
                  <a:lnTo>
                    <a:pt x="840" y="300"/>
                  </a:lnTo>
                  <a:lnTo>
                    <a:pt x="840" y="300"/>
                  </a:lnTo>
                  <a:lnTo>
                    <a:pt x="840" y="300"/>
                  </a:lnTo>
                  <a:lnTo>
                    <a:pt x="840" y="300"/>
                  </a:lnTo>
                  <a:lnTo>
                    <a:pt x="840" y="300"/>
                  </a:lnTo>
                  <a:lnTo>
                    <a:pt x="840" y="300"/>
                  </a:lnTo>
                  <a:lnTo>
                    <a:pt x="842" y="300"/>
                  </a:lnTo>
                  <a:lnTo>
                    <a:pt x="842" y="300"/>
                  </a:lnTo>
                  <a:lnTo>
                    <a:pt x="842" y="300"/>
                  </a:lnTo>
                  <a:lnTo>
                    <a:pt x="845" y="300"/>
                  </a:lnTo>
                  <a:lnTo>
                    <a:pt x="845" y="300"/>
                  </a:lnTo>
                  <a:lnTo>
                    <a:pt x="845" y="300"/>
                  </a:lnTo>
                  <a:lnTo>
                    <a:pt x="845" y="300"/>
                  </a:lnTo>
                  <a:lnTo>
                    <a:pt x="845" y="300"/>
                  </a:lnTo>
                  <a:lnTo>
                    <a:pt x="845" y="303"/>
                  </a:lnTo>
                  <a:lnTo>
                    <a:pt x="847" y="303"/>
                  </a:lnTo>
                  <a:lnTo>
                    <a:pt x="847" y="303"/>
                  </a:lnTo>
                  <a:lnTo>
                    <a:pt x="847" y="303"/>
                  </a:lnTo>
                  <a:lnTo>
                    <a:pt x="849" y="303"/>
                  </a:lnTo>
                  <a:lnTo>
                    <a:pt x="847" y="300"/>
                  </a:lnTo>
                  <a:lnTo>
                    <a:pt x="847" y="298"/>
                  </a:lnTo>
                  <a:lnTo>
                    <a:pt x="847" y="298"/>
                  </a:lnTo>
                  <a:lnTo>
                    <a:pt x="847" y="298"/>
                  </a:lnTo>
                  <a:lnTo>
                    <a:pt x="847" y="296"/>
                  </a:lnTo>
                  <a:lnTo>
                    <a:pt x="849" y="296"/>
                  </a:lnTo>
                  <a:lnTo>
                    <a:pt x="849" y="296"/>
                  </a:lnTo>
                  <a:lnTo>
                    <a:pt x="849" y="293"/>
                  </a:lnTo>
                  <a:lnTo>
                    <a:pt x="849" y="291"/>
                  </a:lnTo>
                  <a:lnTo>
                    <a:pt x="849" y="291"/>
                  </a:lnTo>
                  <a:lnTo>
                    <a:pt x="849" y="291"/>
                  </a:lnTo>
                  <a:lnTo>
                    <a:pt x="849" y="291"/>
                  </a:lnTo>
                  <a:lnTo>
                    <a:pt x="849" y="289"/>
                  </a:lnTo>
                  <a:lnTo>
                    <a:pt x="849" y="286"/>
                  </a:lnTo>
                  <a:lnTo>
                    <a:pt x="847" y="284"/>
                  </a:lnTo>
                  <a:lnTo>
                    <a:pt x="845" y="284"/>
                  </a:lnTo>
                  <a:lnTo>
                    <a:pt x="842" y="281"/>
                  </a:lnTo>
                  <a:lnTo>
                    <a:pt x="842" y="281"/>
                  </a:lnTo>
                  <a:lnTo>
                    <a:pt x="842" y="281"/>
                  </a:lnTo>
                  <a:lnTo>
                    <a:pt x="840" y="279"/>
                  </a:lnTo>
                  <a:lnTo>
                    <a:pt x="840" y="279"/>
                  </a:lnTo>
                  <a:lnTo>
                    <a:pt x="840" y="279"/>
                  </a:lnTo>
                  <a:lnTo>
                    <a:pt x="840" y="279"/>
                  </a:lnTo>
                  <a:lnTo>
                    <a:pt x="840" y="277"/>
                  </a:lnTo>
                  <a:lnTo>
                    <a:pt x="835" y="277"/>
                  </a:lnTo>
                  <a:lnTo>
                    <a:pt x="835" y="274"/>
                  </a:lnTo>
                  <a:lnTo>
                    <a:pt x="835" y="274"/>
                  </a:lnTo>
                  <a:lnTo>
                    <a:pt x="835" y="274"/>
                  </a:lnTo>
                  <a:lnTo>
                    <a:pt x="833" y="272"/>
                  </a:lnTo>
                  <a:lnTo>
                    <a:pt x="833" y="270"/>
                  </a:lnTo>
                  <a:lnTo>
                    <a:pt x="833" y="270"/>
                  </a:lnTo>
                  <a:lnTo>
                    <a:pt x="833" y="270"/>
                  </a:lnTo>
                  <a:lnTo>
                    <a:pt x="830" y="270"/>
                  </a:lnTo>
                  <a:lnTo>
                    <a:pt x="830" y="270"/>
                  </a:lnTo>
                  <a:lnTo>
                    <a:pt x="830" y="270"/>
                  </a:lnTo>
                  <a:lnTo>
                    <a:pt x="828" y="270"/>
                  </a:lnTo>
                  <a:lnTo>
                    <a:pt x="828" y="270"/>
                  </a:lnTo>
                  <a:lnTo>
                    <a:pt x="828" y="270"/>
                  </a:lnTo>
                  <a:lnTo>
                    <a:pt x="828" y="270"/>
                  </a:lnTo>
                  <a:lnTo>
                    <a:pt x="826" y="270"/>
                  </a:lnTo>
                  <a:lnTo>
                    <a:pt x="826" y="267"/>
                  </a:lnTo>
                  <a:lnTo>
                    <a:pt x="826" y="267"/>
                  </a:lnTo>
                  <a:lnTo>
                    <a:pt x="826" y="265"/>
                  </a:lnTo>
                  <a:lnTo>
                    <a:pt x="826" y="265"/>
                  </a:lnTo>
                  <a:lnTo>
                    <a:pt x="826" y="265"/>
                  </a:lnTo>
                  <a:lnTo>
                    <a:pt x="828" y="263"/>
                  </a:lnTo>
                  <a:lnTo>
                    <a:pt x="828" y="260"/>
                  </a:lnTo>
                  <a:lnTo>
                    <a:pt x="828" y="260"/>
                  </a:lnTo>
                  <a:lnTo>
                    <a:pt x="828" y="260"/>
                  </a:lnTo>
                  <a:lnTo>
                    <a:pt x="826" y="258"/>
                  </a:lnTo>
                  <a:lnTo>
                    <a:pt x="826" y="258"/>
                  </a:lnTo>
                  <a:lnTo>
                    <a:pt x="826" y="258"/>
                  </a:lnTo>
                  <a:lnTo>
                    <a:pt x="826" y="258"/>
                  </a:lnTo>
                  <a:lnTo>
                    <a:pt x="826" y="258"/>
                  </a:lnTo>
                  <a:lnTo>
                    <a:pt x="826" y="258"/>
                  </a:lnTo>
                  <a:lnTo>
                    <a:pt x="823" y="258"/>
                  </a:lnTo>
                  <a:lnTo>
                    <a:pt x="823" y="258"/>
                  </a:lnTo>
                  <a:lnTo>
                    <a:pt x="823" y="258"/>
                  </a:lnTo>
                  <a:lnTo>
                    <a:pt x="823" y="258"/>
                  </a:lnTo>
                  <a:lnTo>
                    <a:pt x="823" y="258"/>
                  </a:lnTo>
                  <a:lnTo>
                    <a:pt x="823" y="258"/>
                  </a:lnTo>
                  <a:lnTo>
                    <a:pt x="823" y="258"/>
                  </a:lnTo>
                  <a:lnTo>
                    <a:pt x="823" y="258"/>
                  </a:lnTo>
                  <a:lnTo>
                    <a:pt x="823" y="255"/>
                  </a:lnTo>
                  <a:lnTo>
                    <a:pt x="823" y="255"/>
                  </a:lnTo>
                  <a:lnTo>
                    <a:pt x="823" y="255"/>
                  </a:lnTo>
                  <a:lnTo>
                    <a:pt x="823" y="253"/>
                  </a:lnTo>
                  <a:lnTo>
                    <a:pt x="823" y="253"/>
                  </a:lnTo>
                  <a:lnTo>
                    <a:pt x="823" y="253"/>
                  </a:lnTo>
                  <a:lnTo>
                    <a:pt x="823" y="253"/>
                  </a:lnTo>
                  <a:lnTo>
                    <a:pt x="823" y="253"/>
                  </a:lnTo>
                  <a:lnTo>
                    <a:pt x="823" y="253"/>
                  </a:lnTo>
                  <a:lnTo>
                    <a:pt x="821" y="253"/>
                  </a:lnTo>
                  <a:lnTo>
                    <a:pt x="821" y="253"/>
                  </a:lnTo>
                  <a:lnTo>
                    <a:pt x="821" y="255"/>
                  </a:lnTo>
                  <a:lnTo>
                    <a:pt x="821" y="255"/>
                  </a:lnTo>
                  <a:lnTo>
                    <a:pt x="821" y="255"/>
                  </a:lnTo>
                  <a:lnTo>
                    <a:pt x="821" y="258"/>
                  </a:lnTo>
                  <a:lnTo>
                    <a:pt x="819" y="258"/>
                  </a:lnTo>
                  <a:lnTo>
                    <a:pt x="819" y="258"/>
                  </a:lnTo>
                  <a:lnTo>
                    <a:pt x="819" y="258"/>
                  </a:lnTo>
                  <a:lnTo>
                    <a:pt x="819" y="255"/>
                  </a:lnTo>
                  <a:lnTo>
                    <a:pt x="816" y="255"/>
                  </a:lnTo>
                  <a:lnTo>
                    <a:pt x="816" y="255"/>
                  </a:lnTo>
                  <a:lnTo>
                    <a:pt x="816" y="255"/>
                  </a:lnTo>
                  <a:lnTo>
                    <a:pt x="816" y="253"/>
                  </a:lnTo>
                  <a:lnTo>
                    <a:pt x="819" y="248"/>
                  </a:lnTo>
                  <a:lnTo>
                    <a:pt x="819" y="248"/>
                  </a:lnTo>
                  <a:lnTo>
                    <a:pt x="819" y="246"/>
                  </a:lnTo>
                  <a:lnTo>
                    <a:pt x="819" y="246"/>
                  </a:lnTo>
                  <a:lnTo>
                    <a:pt x="819" y="246"/>
                  </a:lnTo>
                  <a:lnTo>
                    <a:pt x="821" y="246"/>
                  </a:lnTo>
                  <a:lnTo>
                    <a:pt x="821" y="246"/>
                  </a:lnTo>
                  <a:lnTo>
                    <a:pt x="821" y="246"/>
                  </a:lnTo>
                  <a:lnTo>
                    <a:pt x="821" y="246"/>
                  </a:lnTo>
                  <a:lnTo>
                    <a:pt x="821" y="244"/>
                  </a:lnTo>
                  <a:lnTo>
                    <a:pt x="821" y="244"/>
                  </a:lnTo>
                  <a:lnTo>
                    <a:pt x="821" y="241"/>
                  </a:lnTo>
                  <a:lnTo>
                    <a:pt x="821" y="241"/>
                  </a:lnTo>
                  <a:lnTo>
                    <a:pt x="821" y="241"/>
                  </a:lnTo>
                  <a:lnTo>
                    <a:pt x="821" y="239"/>
                  </a:lnTo>
                  <a:lnTo>
                    <a:pt x="821" y="239"/>
                  </a:lnTo>
                  <a:lnTo>
                    <a:pt x="821" y="239"/>
                  </a:lnTo>
                  <a:lnTo>
                    <a:pt x="819" y="234"/>
                  </a:lnTo>
                  <a:lnTo>
                    <a:pt x="821" y="234"/>
                  </a:lnTo>
                  <a:lnTo>
                    <a:pt x="821" y="232"/>
                  </a:lnTo>
                  <a:lnTo>
                    <a:pt x="821" y="229"/>
                  </a:lnTo>
                  <a:lnTo>
                    <a:pt x="823" y="218"/>
                  </a:lnTo>
                  <a:lnTo>
                    <a:pt x="823" y="218"/>
                  </a:lnTo>
                  <a:lnTo>
                    <a:pt x="823" y="218"/>
                  </a:lnTo>
                  <a:lnTo>
                    <a:pt x="823" y="218"/>
                  </a:lnTo>
                  <a:lnTo>
                    <a:pt x="826" y="215"/>
                  </a:lnTo>
                  <a:lnTo>
                    <a:pt x="826" y="215"/>
                  </a:lnTo>
                  <a:lnTo>
                    <a:pt x="828" y="213"/>
                  </a:lnTo>
                  <a:lnTo>
                    <a:pt x="828" y="213"/>
                  </a:lnTo>
                  <a:lnTo>
                    <a:pt x="828" y="213"/>
                  </a:lnTo>
                  <a:lnTo>
                    <a:pt x="828" y="213"/>
                  </a:lnTo>
                  <a:lnTo>
                    <a:pt x="830" y="213"/>
                  </a:lnTo>
                  <a:lnTo>
                    <a:pt x="833" y="215"/>
                  </a:lnTo>
                  <a:lnTo>
                    <a:pt x="840" y="215"/>
                  </a:lnTo>
                  <a:lnTo>
                    <a:pt x="840" y="213"/>
                  </a:lnTo>
                  <a:lnTo>
                    <a:pt x="842" y="213"/>
                  </a:lnTo>
                  <a:lnTo>
                    <a:pt x="842" y="213"/>
                  </a:lnTo>
                  <a:lnTo>
                    <a:pt x="842" y="213"/>
                  </a:lnTo>
                  <a:lnTo>
                    <a:pt x="842" y="213"/>
                  </a:lnTo>
                  <a:lnTo>
                    <a:pt x="842" y="213"/>
                  </a:lnTo>
                  <a:lnTo>
                    <a:pt x="845" y="213"/>
                  </a:lnTo>
                  <a:lnTo>
                    <a:pt x="845" y="210"/>
                  </a:lnTo>
                  <a:lnTo>
                    <a:pt x="845" y="210"/>
                  </a:lnTo>
                  <a:lnTo>
                    <a:pt x="845" y="210"/>
                  </a:lnTo>
                  <a:lnTo>
                    <a:pt x="845" y="210"/>
                  </a:lnTo>
                  <a:lnTo>
                    <a:pt x="845" y="208"/>
                  </a:lnTo>
                  <a:lnTo>
                    <a:pt x="845" y="208"/>
                  </a:lnTo>
                  <a:lnTo>
                    <a:pt x="845" y="206"/>
                  </a:lnTo>
                  <a:lnTo>
                    <a:pt x="845" y="206"/>
                  </a:lnTo>
                  <a:lnTo>
                    <a:pt x="842" y="203"/>
                  </a:lnTo>
                  <a:lnTo>
                    <a:pt x="842" y="203"/>
                  </a:lnTo>
                  <a:lnTo>
                    <a:pt x="842" y="203"/>
                  </a:lnTo>
                  <a:lnTo>
                    <a:pt x="842" y="203"/>
                  </a:lnTo>
                  <a:lnTo>
                    <a:pt x="842" y="203"/>
                  </a:lnTo>
                  <a:lnTo>
                    <a:pt x="845" y="199"/>
                  </a:lnTo>
                  <a:lnTo>
                    <a:pt x="845" y="194"/>
                  </a:lnTo>
                  <a:lnTo>
                    <a:pt x="842" y="192"/>
                  </a:lnTo>
                  <a:lnTo>
                    <a:pt x="842" y="192"/>
                  </a:lnTo>
                  <a:lnTo>
                    <a:pt x="845" y="192"/>
                  </a:lnTo>
                  <a:lnTo>
                    <a:pt x="845" y="189"/>
                  </a:lnTo>
                  <a:lnTo>
                    <a:pt x="845" y="189"/>
                  </a:lnTo>
                  <a:lnTo>
                    <a:pt x="845" y="189"/>
                  </a:lnTo>
                  <a:lnTo>
                    <a:pt x="845" y="189"/>
                  </a:lnTo>
                  <a:lnTo>
                    <a:pt x="849" y="187"/>
                  </a:lnTo>
                  <a:lnTo>
                    <a:pt x="849" y="187"/>
                  </a:lnTo>
                  <a:lnTo>
                    <a:pt x="852" y="187"/>
                  </a:lnTo>
                  <a:lnTo>
                    <a:pt x="852" y="187"/>
                  </a:lnTo>
                  <a:lnTo>
                    <a:pt x="852" y="187"/>
                  </a:lnTo>
                  <a:lnTo>
                    <a:pt x="854" y="187"/>
                  </a:lnTo>
                  <a:lnTo>
                    <a:pt x="854" y="187"/>
                  </a:lnTo>
                  <a:lnTo>
                    <a:pt x="854" y="187"/>
                  </a:lnTo>
                  <a:lnTo>
                    <a:pt x="854" y="187"/>
                  </a:lnTo>
                  <a:lnTo>
                    <a:pt x="854" y="184"/>
                  </a:lnTo>
                  <a:lnTo>
                    <a:pt x="854" y="184"/>
                  </a:lnTo>
                  <a:lnTo>
                    <a:pt x="854" y="184"/>
                  </a:lnTo>
                  <a:lnTo>
                    <a:pt x="854" y="182"/>
                  </a:lnTo>
                  <a:lnTo>
                    <a:pt x="861" y="175"/>
                  </a:lnTo>
                  <a:lnTo>
                    <a:pt x="866" y="170"/>
                  </a:lnTo>
                  <a:lnTo>
                    <a:pt x="868" y="170"/>
                  </a:lnTo>
                  <a:lnTo>
                    <a:pt x="868" y="168"/>
                  </a:lnTo>
                  <a:lnTo>
                    <a:pt x="868" y="168"/>
                  </a:lnTo>
                  <a:lnTo>
                    <a:pt x="871" y="165"/>
                  </a:lnTo>
                  <a:lnTo>
                    <a:pt x="871" y="165"/>
                  </a:lnTo>
                  <a:lnTo>
                    <a:pt x="871" y="163"/>
                  </a:lnTo>
                  <a:lnTo>
                    <a:pt x="871" y="163"/>
                  </a:lnTo>
                  <a:lnTo>
                    <a:pt x="871" y="161"/>
                  </a:lnTo>
                  <a:lnTo>
                    <a:pt x="873" y="158"/>
                  </a:lnTo>
                  <a:lnTo>
                    <a:pt x="873" y="156"/>
                  </a:lnTo>
                  <a:lnTo>
                    <a:pt x="873" y="156"/>
                  </a:lnTo>
                  <a:lnTo>
                    <a:pt x="873" y="156"/>
                  </a:lnTo>
                  <a:lnTo>
                    <a:pt x="875" y="154"/>
                  </a:lnTo>
                  <a:lnTo>
                    <a:pt x="875" y="154"/>
                  </a:lnTo>
                  <a:lnTo>
                    <a:pt x="875" y="154"/>
                  </a:lnTo>
                  <a:lnTo>
                    <a:pt x="875" y="154"/>
                  </a:lnTo>
                  <a:lnTo>
                    <a:pt x="875" y="151"/>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0"/>
            <p:cNvSpPr>
              <a:spLocks/>
            </p:cNvSpPr>
            <p:nvPr/>
          </p:nvSpPr>
          <p:spPr bwMode="auto">
            <a:xfrm>
              <a:off x="3311" y="2326"/>
              <a:ext cx="566" cy="573"/>
            </a:xfrm>
            <a:custGeom>
              <a:avLst/>
              <a:gdLst>
                <a:gd name="T0" fmla="*/ 540 w 566"/>
                <a:gd name="T1" fmla="*/ 170 h 573"/>
                <a:gd name="T2" fmla="*/ 495 w 566"/>
                <a:gd name="T3" fmla="*/ 151 h 573"/>
                <a:gd name="T4" fmla="*/ 457 w 566"/>
                <a:gd name="T5" fmla="*/ 132 h 573"/>
                <a:gd name="T6" fmla="*/ 412 w 566"/>
                <a:gd name="T7" fmla="*/ 118 h 573"/>
                <a:gd name="T8" fmla="*/ 407 w 566"/>
                <a:gd name="T9" fmla="*/ 97 h 573"/>
                <a:gd name="T10" fmla="*/ 388 w 566"/>
                <a:gd name="T11" fmla="*/ 69 h 573"/>
                <a:gd name="T12" fmla="*/ 327 w 566"/>
                <a:gd name="T13" fmla="*/ 59 h 573"/>
                <a:gd name="T14" fmla="*/ 343 w 566"/>
                <a:gd name="T15" fmla="*/ 38 h 573"/>
                <a:gd name="T16" fmla="*/ 343 w 566"/>
                <a:gd name="T17" fmla="*/ 7 h 573"/>
                <a:gd name="T18" fmla="*/ 315 w 566"/>
                <a:gd name="T19" fmla="*/ 35 h 573"/>
                <a:gd name="T20" fmla="*/ 293 w 566"/>
                <a:gd name="T21" fmla="*/ 33 h 573"/>
                <a:gd name="T22" fmla="*/ 263 w 566"/>
                <a:gd name="T23" fmla="*/ 33 h 573"/>
                <a:gd name="T24" fmla="*/ 220 w 566"/>
                <a:gd name="T25" fmla="*/ 33 h 573"/>
                <a:gd name="T26" fmla="*/ 194 w 566"/>
                <a:gd name="T27" fmla="*/ 14 h 573"/>
                <a:gd name="T28" fmla="*/ 168 w 566"/>
                <a:gd name="T29" fmla="*/ 5 h 573"/>
                <a:gd name="T30" fmla="*/ 144 w 566"/>
                <a:gd name="T31" fmla="*/ 7 h 573"/>
                <a:gd name="T32" fmla="*/ 116 w 566"/>
                <a:gd name="T33" fmla="*/ 12 h 573"/>
                <a:gd name="T34" fmla="*/ 104 w 566"/>
                <a:gd name="T35" fmla="*/ 16 h 573"/>
                <a:gd name="T36" fmla="*/ 97 w 566"/>
                <a:gd name="T37" fmla="*/ 28 h 573"/>
                <a:gd name="T38" fmla="*/ 85 w 566"/>
                <a:gd name="T39" fmla="*/ 47 h 573"/>
                <a:gd name="T40" fmla="*/ 54 w 566"/>
                <a:gd name="T41" fmla="*/ 61 h 573"/>
                <a:gd name="T42" fmla="*/ 52 w 566"/>
                <a:gd name="T43" fmla="*/ 54 h 573"/>
                <a:gd name="T44" fmla="*/ 42 w 566"/>
                <a:gd name="T45" fmla="*/ 50 h 573"/>
                <a:gd name="T46" fmla="*/ 33 w 566"/>
                <a:gd name="T47" fmla="*/ 54 h 573"/>
                <a:gd name="T48" fmla="*/ 31 w 566"/>
                <a:gd name="T49" fmla="*/ 140 h 573"/>
                <a:gd name="T50" fmla="*/ 9 w 566"/>
                <a:gd name="T51" fmla="*/ 192 h 573"/>
                <a:gd name="T52" fmla="*/ 14 w 566"/>
                <a:gd name="T53" fmla="*/ 234 h 573"/>
                <a:gd name="T54" fmla="*/ 2 w 566"/>
                <a:gd name="T55" fmla="*/ 248 h 573"/>
                <a:gd name="T56" fmla="*/ 5 w 566"/>
                <a:gd name="T57" fmla="*/ 260 h 573"/>
                <a:gd name="T58" fmla="*/ 14 w 566"/>
                <a:gd name="T59" fmla="*/ 284 h 573"/>
                <a:gd name="T60" fmla="*/ 21 w 566"/>
                <a:gd name="T61" fmla="*/ 291 h 573"/>
                <a:gd name="T62" fmla="*/ 24 w 566"/>
                <a:gd name="T63" fmla="*/ 303 h 573"/>
                <a:gd name="T64" fmla="*/ 24 w 566"/>
                <a:gd name="T65" fmla="*/ 319 h 573"/>
                <a:gd name="T66" fmla="*/ 16 w 566"/>
                <a:gd name="T67" fmla="*/ 353 h 573"/>
                <a:gd name="T68" fmla="*/ 16 w 566"/>
                <a:gd name="T69" fmla="*/ 379 h 573"/>
                <a:gd name="T70" fmla="*/ 14 w 566"/>
                <a:gd name="T71" fmla="*/ 405 h 573"/>
                <a:gd name="T72" fmla="*/ 28 w 566"/>
                <a:gd name="T73" fmla="*/ 409 h 573"/>
                <a:gd name="T74" fmla="*/ 40 w 566"/>
                <a:gd name="T75" fmla="*/ 407 h 573"/>
                <a:gd name="T76" fmla="*/ 57 w 566"/>
                <a:gd name="T77" fmla="*/ 414 h 573"/>
                <a:gd name="T78" fmla="*/ 73 w 566"/>
                <a:gd name="T79" fmla="*/ 416 h 573"/>
                <a:gd name="T80" fmla="*/ 85 w 566"/>
                <a:gd name="T81" fmla="*/ 419 h 573"/>
                <a:gd name="T82" fmla="*/ 102 w 566"/>
                <a:gd name="T83" fmla="*/ 424 h 573"/>
                <a:gd name="T84" fmla="*/ 113 w 566"/>
                <a:gd name="T85" fmla="*/ 416 h 573"/>
                <a:gd name="T86" fmla="*/ 125 w 566"/>
                <a:gd name="T87" fmla="*/ 409 h 573"/>
                <a:gd name="T88" fmla="*/ 168 w 566"/>
                <a:gd name="T89" fmla="*/ 421 h 573"/>
                <a:gd name="T90" fmla="*/ 192 w 566"/>
                <a:gd name="T91" fmla="*/ 450 h 573"/>
                <a:gd name="T92" fmla="*/ 199 w 566"/>
                <a:gd name="T93" fmla="*/ 478 h 573"/>
                <a:gd name="T94" fmla="*/ 203 w 566"/>
                <a:gd name="T95" fmla="*/ 511 h 573"/>
                <a:gd name="T96" fmla="*/ 218 w 566"/>
                <a:gd name="T97" fmla="*/ 568 h 573"/>
                <a:gd name="T98" fmla="*/ 248 w 566"/>
                <a:gd name="T99" fmla="*/ 566 h 573"/>
                <a:gd name="T100" fmla="*/ 308 w 566"/>
                <a:gd name="T101" fmla="*/ 573 h 573"/>
                <a:gd name="T102" fmla="*/ 345 w 566"/>
                <a:gd name="T103" fmla="*/ 511 h 573"/>
                <a:gd name="T104" fmla="*/ 400 w 566"/>
                <a:gd name="T105" fmla="*/ 445 h 573"/>
                <a:gd name="T106" fmla="*/ 426 w 566"/>
                <a:gd name="T107" fmla="*/ 426 h 573"/>
                <a:gd name="T108" fmla="*/ 454 w 566"/>
                <a:gd name="T109" fmla="*/ 407 h 573"/>
                <a:gd name="T110" fmla="*/ 469 w 566"/>
                <a:gd name="T111" fmla="*/ 381 h 573"/>
                <a:gd name="T112" fmla="*/ 476 w 566"/>
                <a:gd name="T113" fmla="*/ 357 h 573"/>
                <a:gd name="T114" fmla="*/ 492 w 566"/>
                <a:gd name="T115" fmla="*/ 343 h 573"/>
                <a:gd name="T116" fmla="*/ 511 w 566"/>
                <a:gd name="T117" fmla="*/ 305 h 573"/>
                <a:gd name="T118" fmla="*/ 540 w 566"/>
                <a:gd name="T119" fmla="*/ 258 h 573"/>
                <a:gd name="T120" fmla="*/ 563 w 566"/>
                <a:gd name="T121" fmla="*/ 196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66" h="573">
                  <a:moveTo>
                    <a:pt x="566" y="192"/>
                  </a:moveTo>
                  <a:lnTo>
                    <a:pt x="566" y="192"/>
                  </a:lnTo>
                  <a:lnTo>
                    <a:pt x="563" y="189"/>
                  </a:lnTo>
                  <a:lnTo>
                    <a:pt x="563" y="187"/>
                  </a:lnTo>
                  <a:lnTo>
                    <a:pt x="559" y="180"/>
                  </a:lnTo>
                  <a:lnTo>
                    <a:pt x="554" y="175"/>
                  </a:lnTo>
                  <a:lnTo>
                    <a:pt x="554" y="173"/>
                  </a:lnTo>
                  <a:lnTo>
                    <a:pt x="551" y="173"/>
                  </a:lnTo>
                  <a:lnTo>
                    <a:pt x="551" y="173"/>
                  </a:lnTo>
                  <a:lnTo>
                    <a:pt x="549" y="173"/>
                  </a:lnTo>
                  <a:lnTo>
                    <a:pt x="549" y="173"/>
                  </a:lnTo>
                  <a:lnTo>
                    <a:pt x="547" y="173"/>
                  </a:lnTo>
                  <a:lnTo>
                    <a:pt x="547" y="173"/>
                  </a:lnTo>
                  <a:lnTo>
                    <a:pt x="544" y="170"/>
                  </a:lnTo>
                  <a:lnTo>
                    <a:pt x="542" y="170"/>
                  </a:lnTo>
                  <a:lnTo>
                    <a:pt x="540" y="170"/>
                  </a:lnTo>
                  <a:lnTo>
                    <a:pt x="540" y="170"/>
                  </a:lnTo>
                  <a:lnTo>
                    <a:pt x="537" y="170"/>
                  </a:lnTo>
                  <a:lnTo>
                    <a:pt x="537" y="170"/>
                  </a:lnTo>
                  <a:lnTo>
                    <a:pt x="535" y="168"/>
                  </a:lnTo>
                  <a:lnTo>
                    <a:pt x="535" y="168"/>
                  </a:lnTo>
                  <a:lnTo>
                    <a:pt x="530" y="163"/>
                  </a:lnTo>
                  <a:lnTo>
                    <a:pt x="528" y="161"/>
                  </a:lnTo>
                  <a:lnTo>
                    <a:pt x="528" y="161"/>
                  </a:lnTo>
                  <a:lnTo>
                    <a:pt x="525" y="161"/>
                  </a:lnTo>
                  <a:lnTo>
                    <a:pt x="518" y="161"/>
                  </a:lnTo>
                  <a:lnTo>
                    <a:pt x="518" y="161"/>
                  </a:lnTo>
                  <a:lnTo>
                    <a:pt x="516" y="161"/>
                  </a:lnTo>
                  <a:lnTo>
                    <a:pt x="511" y="158"/>
                  </a:lnTo>
                  <a:lnTo>
                    <a:pt x="511" y="158"/>
                  </a:lnTo>
                  <a:lnTo>
                    <a:pt x="495" y="151"/>
                  </a:lnTo>
                  <a:lnTo>
                    <a:pt x="495" y="151"/>
                  </a:lnTo>
                  <a:lnTo>
                    <a:pt x="492" y="149"/>
                  </a:lnTo>
                  <a:lnTo>
                    <a:pt x="490" y="147"/>
                  </a:lnTo>
                  <a:lnTo>
                    <a:pt x="488" y="147"/>
                  </a:lnTo>
                  <a:lnTo>
                    <a:pt x="483" y="147"/>
                  </a:lnTo>
                  <a:lnTo>
                    <a:pt x="480" y="144"/>
                  </a:lnTo>
                  <a:lnTo>
                    <a:pt x="478" y="144"/>
                  </a:lnTo>
                  <a:lnTo>
                    <a:pt x="478" y="144"/>
                  </a:lnTo>
                  <a:lnTo>
                    <a:pt x="476" y="142"/>
                  </a:lnTo>
                  <a:lnTo>
                    <a:pt x="476" y="142"/>
                  </a:lnTo>
                  <a:lnTo>
                    <a:pt x="476" y="142"/>
                  </a:lnTo>
                  <a:lnTo>
                    <a:pt x="476" y="140"/>
                  </a:lnTo>
                  <a:lnTo>
                    <a:pt x="469" y="137"/>
                  </a:lnTo>
                  <a:lnTo>
                    <a:pt x="464" y="135"/>
                  </a:lnTo>
                  <a:lnTo>
                    <a:pt x="461" y="132"/>
                  </a:lnTo>
                  <a:lnTo>
                    <a:pt x="461" y="132"/>
                  </a:lnTo>
                  <a:lnTo>
                    <a:pt x="457" y="132"/>
                  </a:lnTo>
                  <a:lnTo>
                    <a:pt x="457" y="132"/>
                  </a:lnTo>
                  <a:lnTo>
                    <a:pt x="454" y="132"/>
                  </a:lnTo>
                  <a:lnTo>
                    <a:pt x="454" y="132"/>
                  </a:lnTo>
                  <a:lnTo>
                    <a:pt x="447" y="125"/>
                  </a:lnTo>
                  <a:lnTo>
                    <a:pt x="445" y="125"/>
                  </a:lnTo>
                  <a:lnTo>
                    <a:pt x="445" y="125"/>
                  </a:lnTo>
                  <a:lnTo>
                    <a:pt x="443" y="125"/>
                  </a:lnTo>
                  <a:lnTo>
                    <a:pt x="435" y="125"/>
                  </a:lnTo>
                  <a:lnTo>
                    <a:pt x="433" y="125"/>
                  </a:lnTo>
                  <a:lnTo>
                    <a:pt x="428" y="125"/>
                  </a:lnTo>
                  <a:lnTo>
                    <a:pt x="424" y="125"/>
                  </a:lnTo>
                  <a:lnTo>
                    <a:pt x="414" y="123"/>
                  </a:lnTo>
                  <a:lnTo>
                    <a:pt x="412" y="121"/>
                  </a:lnTo>
                  <a:lnTo>
                    <a:pt x="412" y="121"/>
                  </a:lnTo>
                  <a:lnTo>
                    <a:pt x="412" y="121"/>
                  </a:lnTo>
                  <a:lnTo>
                    <a:pt x="412" y="118"/>
                  </a:lnTo>
                  <a:lnTo>
                    <a:pt x="417" y="111"/>
                  </a:lnTo>
                  <a:lnTo>
                    <a:pt x="417" y="111"/>
                  </a:lnTo>
                  <a:lnTo>
                    <a:pt x="421" y="104"/>
                  </a:lnTo>
                  <a:lnTo>
                    <a:pt x="421" y="104"/>
                  </a:lnTo>
                  <a:lnTo>
                    <a:pt x="421" y="102"/>
                  </a:lnTo>
                  <a:lnTo>
                    <a:pt x="421" y="99"/>
                  </a:lnTo>
                  <a:lnTo>
                    <a:pt x="421" y="99"/>
                  </a:lnTo>
                  <a:lnTo>
                    <a:pt x="421" y="99"/>
                  </a:lnTo>
                  <a:lnTo>
                    <a:pt x="414" y="95"/>
                  </a:lnTo>
                  <a:lnTo>
                    <a:pt x="412" y="95"/>
                  </a:lnTo>
                  <a:lnTo>
                    <a:pt x="412" y="95"/>
                  </a:lnTo>
                  <a:lnTo>
                    <a:pt x="412" y="95"/>
                  </a:lnTo>
                  <a:lnTo>
                    <a:pt x="412" y="95"/>
                  </a:lnTo>
                  <a:lnTo>
                    <a:pt x="409" y="95"/>
                  </a:lnTo>
                  <a:lnTo>
                    <a:pt x="407" y="97"/>
                  </a:lnTo>
                  <a:lnTo>
                    <a:pt x="407" y="97"/>
                  </a:lnTo>
                  <a:lnTo>
                    <a:pt x="405" y="99"/>
                  </a:lnTo>
                  <a:lnTo>
                    <a:pt x="405" y="97"/>
                  </a:lnTo>
                  <a:lnTo>
                    <a:pt x="402" y="97"/>
                  </a:lnTo>
                  <a:lnTo>
                    <a:pt x="402" y="95"/>
                  </a:lnTo>
                  <a:lnTo>
                    <a:pt x="400" y="95"/>
                  </a:lnTo>
                  <a:lnTo>
                    <a:pt x="400" y="92"/>
                  </a:lnTo>
                  <a:lnTo>
                    <a:pt x="400" y="92"/>
                  </a:lnTo>
                  <a:lnTo>
                    <a:pt x="400" y="90"/>
                  </a:lnTo>
                  <a:lnTo>
                    <a:pt x="400" y="73"/>
                  </a:lnTo>
                  <a:lnTo>
                    <a:pt x="400" y="71"/>
                  </a:lnTo>
                  <a:lnTo>
                    <a:pt x="400" y="71"/>
                  </a:lnTo>
                  <a:lnTo>
                    <a:pt x="400" y="69"/>
                  </a:lnTo>
                  <a:lnTo>
                    <a:pt x="400" y="69"/>
                  </a:lnTo>
                  <a:lnTo>
                    <a:pt x="393" y="69"/>
                  </a:lnTo>
                  <a:lnTo>
                    <a:pt x="390" y="69"/>
                  </a:lnTo>
                  <a:lnTo>
                    <a:pt x="388" y="69"/>
                  </a:lnTo>
                  <a:lnTo>
                    <a:pt x="381" y="66"/>
                  </a:lnTo>
                  <a:lnTo>
                    <a:pt x="381" y="66"/>
                  </a:lnTo>
                  <a:lnTo>
                    <a:pt x="372" y="66"/>
                  </a:lnTo>
                  <a:lnTo>
                    <a:pt x="372" y="66"/>
                  </a:lnTo>
                  <a:lnTo>
                    <a:pt x="369" y="66"/>
                  </a:lnTo>
                  <a:lnTo>
                    <a:pt x="367" y="69"/>
                  </a:lnTo>
                  <a:lnTo>
                    <a:pt x="364" y="66"/>
                  </a:lnTo>
                  <a:lnTo>
                    <a:pt x="360" y="66"/>
                  </a:lnTo>
                  <a:lnTo>
                    <a:pt x="357" y="66"/>
                  </a:lnTo>
                  <a:lnTo>
                    <a:pt x="348" y="66"/>
                  </a:lnTo>
                  <a:lnTo>
                    <a:pt x="343" y="66"/>
                  </a:lnTo>
                  <a:lnTo>
                    <a:pt x="336" y="61"/>
                  </a:lnTo>
                  <a:lnTo>
                    <a:pt x="331" y="61"/>
                  </a:lnTo>
                  <a:lnTo>
                    <a:pt x="327" y="61"/>
                  </a:lnTo>
                  <a:lnTo>
                    <a:pt x="327" y="59"/>
                  </a:lnTo>
                  <a:lnTo>
                    <a:pt x="327" y="59"/>
                  </a:lnTo>
                  <a:lnTo>
                    <a:pt x="327" y="59"/>
                  </a:lnTo>
                  <a:lnTo>
                    <a:pt x="327" y="57"/>
                  </a:lnTo>
                  <a:lnTo>
                    <a:pt x="327" y="57"/>
                  </a:lnTo>
                  <a:lnTo>
                    <a:pt x="329" y="54"/>
                  </a:lnTo>
                  <a:lnTo>
                    <a:pt x="331" y="52"/>
                  </a:lnTo>
                  <a:lnTo>
                    <a:pt x="331" y="52"/>
                  </a:lnTo>
                  <a:lnTo>
                    <a:pt x="334" y="50"/>
                  </a:lnTo>
                  <a:lnTo>
                    <a:pt x="334" y="47"/>
                  </a:lnTo>
                  <a:lnTo>
                    <a:pt x="334" y="45"/>
                  </a:lnTo>
                  <a:lnTo>
                    <a:pt x="336" y="42"/>
                  </a:lnTo>
                  <a:lnTo>
                    <a:pt x="336" y="42"/>
                  </a:lnTo>
                  <a:lnTo>
                    <a:pt x="336" y="42"/>
                  </a:lnTo>
                  <a:lnTo>
                    <a:pt x="336" y="40"/>
                  </a:lnTo>
                  <a:lnTo>
                    <a:pt x="338" y="40"/>
                  </a:lnTo>
                  <a:lnTo>
                    <a:pt x="341" y="40"/>
                  </a:lnTo>
                  <a:lnTo>
                    <a:pt x="343" y="38"/>
                  </a:lnTo>
                  <a:lnTo>
                    <a:pt x="345" y="38"/>
                  </a:lnTo>
                  <a:lnTo>
                    <a:pt x="345" y="38"/>
                  </a:lnTo>
                  <a:lnTo>
                    <a:pt x="345" y="38"/>
                  </a:lnTo>
                  <a:lnTo>
                    <a:pt x="348" y="28"/>
                  </a:lnTo>
                  <a:lnTo>
                    <a:pt x="348" y="26"/>
                  </a:lnTo>
                  <a:lnTo>
                    <a:pt x="348" y="26"/>
                  </a:lnTo>
                  <a:lnTo>
                    <a:pt x="348" y="21"/>
                  </a:lnTo>
                  <a:lnTo>
                    <a:pt x="350" y="9"/>
                  </a:lnTo>
                  <a:lnTo>
                    <a:pt x="350" y="9"/>
                  </a:lnTo>
                  <a:lnTo>
                    <a:pt x="350" y="7"/>
                  </a:lnTo>
                  <a:lnTo>
                    <a:pt x="350" y="7"/>
                  </a:lnTo>
                  <a:lnTo>
                    <a:pt x="350" y="5"/>
                  </a:lnTo>
                  <a:lnTo>
                    <a:pt x="350" y="5"/>
                  </a:lnTo>
                  <a:lnTo>
                    <a:pt x="345" y="5"/>
                  </a:lnTo>
                  <a:lnTo>
                    <a:pt x="345" y="7"/>
                  </a:lnTo>
                  <a:lnTo>
                    <a:pt x="343" y="7"/>
                  </a:lnTo>
                  <a:lnTo>
                    <a:pt x="341" y="9"/>
                  </a:lnTo>
                  <a:lnTo>
                    <a:pt x="338" y="12"/>
                  </a:lnTo>
                  <a:lnTo>
                    <a:pt x="338" y="12"/>
                  </a:lnTo>
                  <a:lnTo>
                    <a:pt x="338" y="12"/>
                  </a:lnTo>
                  <a:lnTo>
                    <a:pt x="336" y="14"/>
                  </a:lnTo>
                  <a:lnTo>
                    <a:pt x="329" y="21"/>
                  </a:lnTo>
                  <a:lnTo>
                    <a:pt x="327" y="24"/>
                  </a:lnTo>
                  <a:lnTo>
                    <a:pt x="322" y="26"/>
                  </a:lnTo>
                  <a:lnTo>
                    <a:pt x="322" y="28"/>
                  </a:lnTo>
                  <a:lnTo>
                    <a:pt x="322" y="28"/>
                  </a:lnTo>
                  <a:lnTo>
                    <a:pt x="322" y="28"/>
                  </a:lnTo>
                  <a:lnTo>
                    <a:pt x="319" y="31"/>
                  </a:lnTo>
                  <a:lnTo>
                    <a:pt x="319" y="31"/>
                  </a:lnTo>
                  <a:lnTo>
                    <a:pt x="319" y="33"/>
                  </a:lnTo>
                  <a:lnTo>
                    <a:pt x="317" y="35"/>
                  </a:lnTo>
                  <a:lnTo>
                    <a:pt x="315" y="35"/>
                  </a:lnTo>
                  <a:lnTo>
                    <a:pt x="315" y="35"/>
                  </a:lnTo>
                  <a:lnTo>
                    <a:pt x="312" y="35"/>
                  </a:lnTo>
                  <a:lnTo>
                    <a:pt x="310" y="35"/>
                  </a:lnTo>
                  <a:lnTo>
                    <a:pt x="308" y="38"/>
                  </a:lnTo>
                  <a:lnTo>
                    <a:pt x="301" y="40"/>
                  </a:lnTo>
                  <a:lnTo>
                    <a:pt x="301" y="40"/>
                  </a:lnTo>
                  <a:lnTo>
                    <a:pt x="298" y="40"/>
                  </a:lnTo>
                  <a:lnTo>
                    <a:pt x="296" y="40"/>
                  </a:lnTo>
                  <a:lnTo>
                    <a:pt x="296" y="40"/>
                  </a:lnTo>
                  <a:lnTo>
                    <a:pt x="293" y="38"/>
                  </a:lnTo>
                  <a:lnTo>
                    <a:pt x="293" y="38"/>
                  </a:lnTo>
                  <a:lnTo>
                    <a:pt x="293" y="38"/>
                  </a:lnTo>
                  <a:lnTo>
                    <a:pt x="293" y="35"/>
                  </a:lnTo>
                  <a:lnTo>
                    <a:pt x="293" y="35"/>
                  </a:lnTo>
                  <a:lnTo>
                    <a:pt x="293" y="33"/>
                  </a:lnTo>
                  <a:lnTo>
                    <a:pt x="293" y="33"/>
                  </a:lnTo>
                  <a:lnTo>
                    <a:pt x="293" y="33"/>
                  </a:lnTo>
                  <a:lnTo>
                    <a:pt x="291" y="31"/>
                  </a:lnTo>
                  <a:lnTo>
                    <a:pt x="289" y="28"/>
                  </a:lnTo>
                  <a:lnTo>
                    <a:pt x="286" y="28"/>
                  </a:lnTo>
                  <a:lnTo>
                    <a:pt x="284" y="26"/>
                  </a:lnTo>
                  <a:lnTo>
                    <a:pt x="284" y="26"/>
                  </a:lnTo>
                  <a:lnTo>
                    <a:pt x="284" y="26"/>
                  </a:lnTo>
                  <a:lnTo>
                    <a:pt x="279" y="26"/>
                  </a:lnTo>
                  <a:lnTo>
                    <a:pt x="279" y="26"/>
                  </a:lnTo>
                  <a:lnTo>
                    <a:pt x="279" y="26"/>
                  </a:lnTo>
                  <a:lnTo>
                    <a:pt x="272" y="26"/>
                  </a:lnTo>
                  <a:lnTo>
                    <a:pt x="267" y="28"/>
                  </a:lnTo>
                  <a:lnTo>
                    <a:pt x="265" y="28"/>
                  </a:lnTo>
                  <a:lnTo>
                    <a:pt x="265" y="31"/>
                  </a:lnTo>
                  <a:lnTo>
                    <a:pt x="265" y="31"/>
                  </a:lnTo>
                  <a:lnTo>
                    <a:pt x="263" y="33"/>
                  </a:lnTo>
                  <a:lnTo>
                    <a:pt x="263" y="33"/>
                  </a:lnTo>
                  <a:lnTo>
                    <a:pt x="263" y="33"/>
                  </a:lnTo>
                  <a:lnTo>
                    <a:pt x="256" y="38"/>
                  </a:lnTo>
                  <a:lnTo>
                    <a:pt x="253" y="38"/>
                  </a:lnTo>
                  <a:lnTo>
                    <a:pt x="253" y="38"/>
                  </a:lnTo>
                  <a:lnTo>
                    <a:pt x="251" y="38"/>
                  </a:lnTo>
                  <a:lnTo>
                    <a:pt x="248" y="38"/>
                  </a:lnTo>
                  <a:lnTo>
                    <a:pt x="241" y="40"/>
                  </a:lnTo>
                  <a:lnTo>
                    <a:pt x="239" y="40"/>
                  </a:lnTo>
                  <a:lnTo>
                    <a:pt x="239" y="40"/>
                  </a:lnTo>
                  <a:lnTo>
                    <a:pt x="234" y="40"/>
                  </a:lnTo>
                  <a:lnTo>
                    <a:pt x="225" y="35"/>
                  </a:lnTo>
                  <a:lnTo>
                    <a:pt x="222" y="35"/>
                  </a:lnTo>
                  <a:lnTo>
                    <a:pt x="222" y="33"/>
                  </a:lnTo>
                  <a:lnTo>
                    <a:pt x="220" y="33"/>
                  </a:lnTo>
                  <a:lnTo>
                    <a:pt x="220" y="33"/>
                  </a:lnTo>
                  <a:lnTo>
                    <a:pt x="218" y="31"/>
                  </a:lnTo>
                  <a:lnTo>
                    <a:pt x="218" y="31"/>
                  </a:lnTo>
                  <a:lnTo>
                    <a:pt x="215" y="31"/>
                  </a:lnTo>
                  <a:lnTo>
                    <a:pt x="213" y="28"/>
                  </a:lnTo>
                  <a:lnTo>
                    <a:pt x="208" y="26"/>
                  </a:lnTo>
                  <a:lnTo>
                    <a:pt x="206" y="26"/>
                  </a:lnTo>
                  <a:lnTo>
                    <a:pt x="203" y="24"/>
                  </a:lnTo>
                  <a:lnTo>
                    <a:pt x="201" y="21"/>
                  </a:lnTo>
                  <a:lnTo>
                    <a:pt x="201" y="21"/>
                  </a:lnTo>
                  <a:lnTo>
                    <a:pt x="201" y="21"/>
                  </a:lnTo>
                  <a:lnTo>
                    <a:pt x="201" y="19"/>
                  </a:lnTo>
                  <a:lnTo>
                    <a:pt x="201" y="19"/>
                  </a:lnTo>
                  <a:lnTo>
                    <a:pt x="199" y="16"/>
                  </a:lnTo>
                  <a:lnTo>
                    <a:pt x="199" y="16"/>
                  </a:lnTo>
                  <a:lnTo>
                    <a:pt x="196" y="14"/>
                  </a:lnTo>
                  <a:lnTo>
                    <a:pt x="194" y="14"/>
                  </a:lnTo>
                  <a:lnTo>
                    <a:pt x="192" y="14"/>
                  </a:lnTo>
                  <a:lnTo>
                    <a:pt x="189" y="14"/>
                  </a:lnTo>
                  <a:lnTo>
                    <a:pt x="185" y="14"/>
                  </a:lnTo>
                  <a:lnTo>
                    <a:pt x="185" y="12"/>
                  </a:lnTo>
                  <a:lnTo>
                    <a:pt x="185" y="12"/>
                  </a:lnTo>
                  <a:lnTo>
                    <a:pt x="182" y="12"/>
                  </a:lnTo>
                  <a:lnTo>
                    <a:pt x="182" y="9"/>
                  </a:lnTo>
                  <a:lnTo>
                    <a:pt x="180" y="9"/>
                  </a:lnTo>
                  <a:lnTo>
                    <a:pt x="177" y="9"/>
                  </a:lnTo>
                  <a:lnTo>
                    <a:pt x="175" y="7"/>
                  </a:lnTo>
                  <a:lnTo>
                    <a:pt x="170" y="7"/>
                  </a:lnTo>
                  <a:lnTo>
                    <a:pt x="170" y="7"/>
                  </a:lnTo>
                  <a:lnTo>
                    <a:pt x="168" y="5"/>
                  </a:lnTo>
                  <a:lnTo>
                    <a:pt x="168" y="5"/>
                  </a:lnTo>
                  <a:lnTo>
                    <a:pt x="168" y="5"/>
                  </a:lnTo>
                  <a:lnTo>
                    <a:pt x="168" y="5"/>
                  </a:lnTo>
                  <a:lnTo>
                    <a:pt x="168" y="2"/>
                  </a:lnTo>
                  <a:lnTo>
                    <a:pt x="168" y="2"/>
                  </a:lnTo>
                  <a:lnTo>
                    <a:pt x="166" y="0"/>
                  </a:lnTo>
                  <a:lnTo>
                    <a:pt x="163" y="0"/>
                  </a:lnTo>
                  <a:lnTo>
                    <a:pt x="161" y="0"/>
                  </a:lnTo>
                  <a:lnTo>
                    <a:pt x="158" y="0"/>
                  </a:lnTo>
                  <a:lnTo>
                    <a:pt x="158" y="0"/>
                  </a:lnTo>
                  <a:lnTo>
                    <a:pt x="156" y="0"/>
                  </a:lnTo>
                  <a:lnTo>
                    <a:pt x="154" y="2"/>
                  </a:lnTo>
                  <a:lnTo>
                    <a:pt x="151" y="2"/>
                  </a:lnTo>
                  <a:lnTo>
                    <a:pt x="149" y="2"/>
                  </a:lnTo>
                  <a:lnTo>
                    <a:pt x="149" y="2"/>
                  </a:lnTo>
                  <a:lnTo>
                    <a:pt x="149" y="2"/>
                  </a:lnTo>
                  <a:lnTo>
                    <a:pt x="149" y="5"/>
                  </a:lnTo>
                  <a:lnTo>
                    <a:pt x="147" y="7"/>
                  </a:lnTo>
                  <a:lnTo>
                    <a:pt x="144" y="7"/>
                  </a:lnTo>
                  <a:lnTo>
                    <a:pt x="144" y="7"/>
                  </a:lnTo>
                  <a:lnTo>
                    <a:pt x="144" y="7"/>
                  </a:lnTo>
                  <a:lnTo>
                    <a:pt x="142" y="7"/>
                  </a:lnTo>
                  <a:lnTo>
                    <a:pt x="142" y="7"/>
                  </a:lnTo>
                  <a:lnTo>
                    <a:pt x="140" y="7"/>
                  </a:lnTo>
                  <a:lnTo>
                    <a:pt x="140" y="9"/>
                  </a:lnTo>
                  <a:lnTo>
                    <a:pt x="137" y="9"/>
                  </a:lnTo>
                  <a:lnTo>
                    <a:pt x="137" y="9"/>
                  </a:lnTo>
                  <a:lnTo>
                    <a:pt x="135" y="12"/>
                  </a:lnTo>
                  <a:lnTo>
                    <a:pt x="132" y="9"/>
                  </a:lnTo>
                  <a:lnTo>
                    <a:pt x="130" y="9"/>
                  </a:lnTo>
                  <a:lnTo>
                    <a:pt x="130" y="9"/>
                  </a:lnTo>
                  <a:lnTo>
                    <a:pt x="130" y="9"/>
                  </a:lnTo>
                  <a:lnTo>
                    <a:pt x="128" y="9"/>
                  </a:lnTo>
                  <a:lnTo>
                    <a:pt x="128" y="9"/>
                  </a:lnTo>
                  <a:lnTo>
                    <a:pt x="116" y="12"/>
                  </a:lnTo>
                  <a:lnTo>
                    <a:pt x="111" y="9"/>
                  </a:lnTo>
                  <a:lnTo>
                    <a:pt x="109" y="12"/>
                  </a:lnTo>
                  <a:lnTo>
                    <a:pt x="109" y="12"/>
                  </a:lnTo>
                  <a:lnTo>
                    <a:pt x="106" y="12"/>
                  </a:lnTo>
                  <a:lnTo>
                    <a:pt x="106" y="12"/>
                  </a:lnTo>
                  <a:lnTo>
                    <a:pt x="106" y="14"/>
                  </a:lnTo>
                  <a:lnTo>
                    <a:pt x="106" y="14"/>
                  </a:lnTo>
                  <a:lnTo>
                    <a:pt x="106" y="14"/>
                  </a:lnTo>
                  <a:lnTo>
                    <a:pt x="106" y="14"/>
                  </a:lnTo>
                  <a:lnTo>
                    <a:pt x="106" y="14"/>
                  </a:lnTo>
                  <a:lnTo>
                    <a:pt x="106" y="16"/>
                  </a:lnTo>
                  <a:lnTo>
                    <a:pt x="106" y="16"/>
                  </a:lnTo>
                  <a:lnTo>
                    <a:pt x="104" y="16"/>
                  </a:lnTo>
                  <a:lnTo>
                    <a:pt x="104" y="16"/>
                  </a:lnTo>
                  <a:lnTo>
                    <a:pt x="104" y="16"/>
                  </a:lnTo>
                  <a:lnTo>
                    <a:pt x="104" y="16"/>
                  </a:lnTo>
                  <a:lnTo>
                    <a:pt x="102" y="19"/>
                  </a:lnTo>
                  <a:lnTo>
                    <a:pt x="102" y="19"/>
                  </a:lnTo>
                  <a:lnTo>
                    <a:pt x="102" y="19"/>
                  </a:lnTo>
                  <a:lnTo>
                    <a:pt x="102" y="21"/>
                  </a:lnTo>
                  <a:lnTo>
                    <a:pt x="102" y="21"/>
                  </a:lnTo>
                  <a:lnTo>
                    <a:pt x="102" y="24"/>
                  </a:lnTo>
                  <a:lnTo>
                    <a:pt x="102" y="24"/>
                  </a:lnTo>
                  <a:lnTo>
                    <a:pt x="102" y="24"/>
                  </a:lnTo>
                  <a:lnTo>
                    <a:pt x="102" y="24"/>
                  </a:lnTo>
                  <a:lnTo>
                    <a:pt x="102" y="26"/>
                  </a:lnTo>
                  <a:lnTo>
                    <a:pt x="99" y="26"/>
                  </a:lnTo>
                  <a:lnTo>
                    <a:pt x="99" y="28"/>
                  </a:lnTo>
                  <a:lnTo>
                    <a:pt x="99" y="28"/>
                  </a:lnTo>
                  <a:lnTo>
                    <a:pt x="99" y="28"/>
                  </a:lnTo>
                  <a:lnTo>
                    <a:pt x="99" y="28"/>
                  </a:lnTo>
                  <a:lnTo>
                    <a:pt x="97" y="28"/>
                  </a:lnTo>
                  <a:lnTo>
                    <a:pt x="97" y="28"/>
                  </a:lnTo>
                  <a:lnTo>
                    <a:pt x="97" y="31"/>
                  </a:lnTo>
                  <a:lnTo>
                    <a:pt x="95" y="31"/>
                  </a:lnTo>
                  <a:lnTo>
                    <a:pt x="92" y="31"/>
                  </a:lnTo>
                  <a:lnTo>
                    <a:pt x="92" y="33"/>
                  </a:lnTo>
                  <a:lnTo>
                    <a:pt x="92" y="33"/>
                  </a:lnTo>
                  <a:lnTo>
                    <a:pt x="92" y="33"/>
                  </a:lnTo>
                  <a:lnTo>
                    <a:pt x="92" y="33"/>
                  </a:lnTo>
                  <a:lnTo>
                    <a:pt x="92" y="33"/>
                  </a:lnTo>
                  <a:lnTo>
                    <a:pt x="92" y="35"/>
                  </a:lnTo>
                  <a:lnTo>
                    <a:pt x="92" y="38"/>
                  </a:lnTo>
                  <a:lnTo>
                    <a:pt x="92" y="38"/>
                  </a:lnTo>
                  <a:lnTo>
                    <a:pt x="92" y="38"/>
                  </a:lnTo>
                  <a:lnTo>
                    <a:pt x="92" y="38"/>
                  </a:lnTo>
                  <a:lnTo>
                    <a:pt x="92" y="38"/>
                  </a:lnTo>
                  <a:lnTo>
                    <a:pt x="85" y="47"/>
                  </a:lnTo>
                  <a:lnTo>
                    <a:pt x="83" y="47"/>
                  </a:lnTo>
                  <a:lnTo>
                    <a:pt x="80" y="50"/>
                  </a:lnTo>
                  <a:lnTo>
                    <a:pt x="80" y="50"/>
                  </a:lnTo>
                  <a:lnTo>
                    <a:pt x="76" y="50"/>
                  </a:lnTo>
                  <a:lnTo>
                    <a:pt x="73" y="50"/>
                  </a:lnTo>
                  <a:lnTo>
                    <a:pt x="71" y="52"/>
                  </a:lnTo>
                  <a:lnTo>
                    <a:pt x="57" y="54"/>
                  </a:lnTo>
                  <a:lnTo>
                    <a:pt x="57" y="57"/>
                  </a:lnTo>
                  <a:lnTo>
                    <a:pt x="57" y="57"/>
                  </a:lnTo>
                  <a:lnTo>
                    <a:pt x="57" y="57"/>
                  </a:lnTo>
                  <a:lnTo>
                    <a:pt x="57" y="57"/>
                  </a:lnTo>
                  <a:lnTo>
                    <a:pt x="57" y="57"/>
                  </a:lnTo>
                  <a:lnTo>
                    <a:pt x="54" y="59"/>
                  </a:lnTo>
                  <a:lnTo>
                    <a:pt x="54" y="61"/>
                  </a:lnTo>
                  <a:lnTo>
                    <a:pt x="54" y="61"/>
                  </a:lnTo>
                  <a:lnTo>
                    <a:pt x="54" y="61"/>
                  </a:lnTo>
                  <a:lnTo>
                    <a:pt x="54" y="61"/>
                  </a:lnTo>
                  <a:lnTo>
                    <a:pt x="54" y="61"/>
                  </a:lnTo>
                  <a:lnTo>
                    <a:pt x="54" y="61"/>
                  </a:lnTo>
                  <a:lnTo>
                    <a:pt x="52" y="61"/>
                  </a:lnTo>
                  <a:lnTo>
                    <a:pt x="52" y="61"/>
                  </a:lnTo>
                  <a:lnTo>
                    <a:pt x="54" y="61"/>
                  </a:lnTo>
                  <a:lnTo>
                    <a:pt x="54" y="59"/>
                  </a:lnTo>
                  <a:lnTo>
                    <a:pt x="54" y="59"/>
                  </a:lnTo>
                  <a:lnTo>
                    <a:pt x="54" y="59"/>
                  </a:lnTo>
                  <a:lnTo>
                    <a:pt x="54" y="57"/>
                  </a:lnTo>
                  <a:lnTo>
                    <a:pt x="54" y="57"/>
                  </a:lnTo>
                  <a:lnTo>
                    <a:pt x="52" y="57"/>
                  </a:lnTo>
                  <a:lnTo>
                    <a:pt x="52" y="57"/>
                  </a:lnTo>
                  <a:lnTo>
                    <a:pt x="52" y="57"/>
                  </a:lnTo>
                  <a:lnTo>
                    <a:pt x="52" y="54"/>
                  </a:lnTo>
                  <a:lnTo>
                    <a:pt x="52" y="54"/>
                  </a:lnTo>
                  <a:lnTo>
                    <a:pt x="50" y="54"/>
                  </a:lnTo>
                  <a:lnTo>
                    <a:pt x="50" y="54"/>
                  </a:lnTo>
                  <a:lnTo>
                    <a:pt x="50" y="54"/>
                  </a:lnTo>
                  <a:lnTo>
                    <a:pt x="47" y="54"/>
                  </a:lnTo>
                  <a:lnTo>
                    <a:pt x="47" y="54"/>
                  </a:lnTo>
                  <a:lnTo>
                    <a:pt x="47" y="54"/>
                  </a:lnTo>
                  <a:lnTo>
                    <a:pt x="45" y="52"/>
                  </a:lnTo>
                  <a:lnTo>
                    <a:pt x="45" y="52"/>
                  </a:lnTo>
                  <a:lnTo>
                    <a:pt x="45" y="52"/>
                  </a:lnTo>
                  <a:lnTo>
                    <a:pt x="42" y="52"/>
                  </a:lnTo>
                  <a:lnTo>
                    <a:pt x="42" y="52"/>
                  </a:lnTo>
                  <a:lnTo>
                    <a:pt x="42" y="52"/>
                  </a:lnTo>
                  <a:lnTo>
                    <a:pt x="42" y="52"/>
                  </a:lnTo>
                  <a:lnTo>
                    <a:pt x="42" y="50"/>
                  </a:lnTo>
                  <a:lnTo>
                    <a:pt x="42" y="50"/>
                  </a:lnTo>
                  <a:lnTo>
                    <a:pt x="42" y="50"/>
                  </a:lnTo>
                  <a:lnTo>
                    <a:pt x="42" y="47"/>
                  </a:lnTo>
                  <a:lnTo>
                    <a:pt x="42" y="47"/>
                  </a:lnTo>
                  <a:lnTo>
                    <a:pt x="42" y="47"/>
                  </a:lnTo>
                  <a:lnTo>
                    <a:pt x="40" y="45"/>
                  </a:lnTo>
                  <a:lnTo>
                    <a:pt x="40" y="45"/>
                  </a:lnTo>
                  <a:lnTo>
                    <a:pt x="40" y="45"/>
                  </a:lnTo>
                  <a:lnTo>
                    <a:pt x="38" y="45"/>
                  </a:lnTo>
                  <a:lnTo>
                    <a:pt x="38" y="45"/>
                  </a:lnTo>
                  <a:lnTo>
                    <a:pt x="35" y="45"/>
                  </a:lnTo>
                  <a:lnTo>
                    <a:pt x="33" y="45"/>
                  </a:lnTo>
                  <a:lnTo>
                    <a:pt x="33" y="47"/>
                  </a:lnTo>
                  <a:lnTo>
                    <a:pt x="33" y="47"/>
                  </a:lnTo>
                  <a:lnTo>
                    <a:pt x="35" y="50"/>
                  </a:lnTo>
                  <a:lnTo>
                    <a:pt x="35" y="52"/>
                  </a:lnTo>
                  <a:lnTo>
                    <a:pt x="35" y="54"/>
                  </a:lnTo>
                  <a:lnTo>
                    <a:pt x="33" y="54"/>
                  </a:lnTo>
                  <a:lnTo>
                    <a:pt x="40" y="66"/>
                  </a:lnTo>
                  <a:lnTo>
                    <a:pt x="45" y="76"/>
                  </a:lnTo>
                  <a:lnTo>
                    <a:pt x="47" y="80"/>
                  </a:lnTo>
                  <a:lnTo>
                    <a:pt x="50" y="83"/>
                  </a:lnTo>
                  <a:lnTo>
                    <a:pt x="52" y="83"/>
                  </a:lnTo>
                  <a:lnTo>
                    <a:pt x="54" y="83"/>
                  </a:lnTo>
                  <a:lnTo>
                    <a:pt x="54" y="85"/>
                  </a:lnTo>
                  <a:lnTo>
                    <a:pt x="54" y="85"/>
                  </a:lnTo>
                  <a:lnTo>
                    <a:pt x="50" y="85"/>
                  </a:lnTo>
                  <a:lnTo>
                    <a:pt x="47" y="87"/>
                  </a:lnTo>
                  <a:lnTo>
                    <a:pt x="47" y="87"/>
                  </a:lnTo>
                  <a:lnTo>
                    <a:pt x="45" y="92"/>
                  </a:lnTo>
                  <a:lnTo>
                    <a:pt x="40" y="104"/>
                  </a:lnTo>
                  <a:lnTo>
                    <a:pt x="38" y="116"/>
                  </a:lnTo>
                  <a:lnTo>
                    <a:pt x="33" y="128"/>
                  </a:lnTo>
                  <a:lnTo>
                    <a:pt x="31" y="140"/>
                  </a:lnTo>
                  <a:lnTo>
                    <a:pt x="28" y="142"/>
                  </a:lnTo>
                  <a:lnTo>
                    <a:pt x="33" y="142"/>
                  </a:lnTo>
                  <a:lnTo>
                    <a:pt x="33" y="142"/>
                  </a:lnTo>
                  <a:lnTo>
                    <a:pt x="33" y="144"/>
                  </a:lnTo>
                  <a:lnTo>
                    <a:pt x="33" y="149"/>
                  </a:lnTo>
                  <a:lnTo>
                    <a:pt x="35" y="151"/>
                  </a:lnTo>
                  <a:lnTo>
                    <a:pt x="31" y="154"/>
                  </a:lnTo>
                  <a:lnTo>
                    <a:pt x="28" y="154"/>
                  </a:lnTo>
                  <a:lnTo>
                    <a:pt x="26" y="156"/>
                  </a:lnTo>
                  <a:lnTo>
                    <a:pt x="24" y="163"/>
                  </a:lnTo>
                  <a:lnTo>
                    <a:pt x="19" y="173"/>
                  </a:lnTo>
                  <a:lnTo>
                    <a:pt x="14" y="184"/>
                  </a:lnTo>
                  <a:lnTo>
                    <a:pt x="12" y="189"/>
                  </a:lnTo>
                  <a:lnTo>
                    <a:pt x="12" y="189"/>
                  </a:lnTo>
                  <a:lnTo>
                    <a:pt x="12" y="189"/>
                  </a:lnTo>
                  <a:lnTo>
                    <a:pt x="9" y="192"/>
                  </a:lnTo>
                  <a:lnTo>
                    <a:pt x="7" y="196"/>
                  </a:lnTo>
                  <a:lnTo>
                    <a:pt x="7" y="201"/>
                  </a:lnTo>
                  <a:lnTo>
                    <a:pt x="5" y="203"/>
                  </a:lnTo>
                  <a:lnTo>
                    <a:pt x="2" y="208"/>
                  </a:lnTo>
                  <a:lnTo>
                    <a:pt x="2" y="211"/>
                  </a:lnTo>
                  <a:lnTo>
                    <a:pt x="9" y="218"/>
                  </a:lnTo>
                  <a:lnTo>
                    <a:pt x="14" y="222"/>
                  </a:lnTo>
                  <a:lnTo>
                    <a:pt x="24" y="229"/>
                  </a:lnTo>
                  <a:lnTo>
                    <a:pt x="21" y="232"/>
                  </a:lnTo>
                  <a:lnTo>
                    <a:pt x="21" y="232"/>
                  </a:lnTo>
                  <a:lnTo>
                    <a:pt x="21" y="234"/>
                  </a:lnTo>
                  <a:lnTo>
                    <a:pt x="19" y="234"/>
                  </a:lnTo>
                  <a:lnTo>
                    <a:pt x="16" y="234"/>
                  </a:lnTo>
                  <a:lnTo>
                    <a:pt x="14" y="234"/>
                  </a:lnTo>
                  <a:lnTo>
                    <a:pt x="14" y="234"/>
                  </a:lnTo>
                  <a:lnTo>
                    <a:pt x="14" y="234"/>
                  </a:lnTo>
                  <a:lnTo>
                    <a:pt x="14" y="234"/>
                  </a:lnTo>
                  <a:lnTo>
                    <a:pt x="14" y="237"/>
                  </a:lnTo>
                  <a:lnTo>
                    <a:pt x="12" y="237"/>
                  </a:lnTo>
                  <a:lnTo>
                    <a:pt x="9" y="237"/>
                  </a:lnTo>
                  <a:lnTo>
                    <a:pt x="7" y="241"/>
                  </a:lnTo>
                  <a:lnTo>
                    <a:pt x="7" y="241"/>
                  </a:lnTo>
                  <a:lnTo>
                    <a:pt x="5" y="241"/>
                  </a:lnTo>
                  <a:lnTo>
                    <a:pt x="5" y="244"/>
                  </a:lnTo>
                  <a:lnTo>
                    <a:pt x="5" y="244"/>
                  </a:lnTo>
                  <a:lnTo>
                    <a:pt x="2" y="244"/>
                  </a:lnTo>
                  <a:lnTo>
                    <a:pt x="0" y="246"/>
                  </a:lnTo>
                  <a:lnTo>
                    <a:pt x="0" y="246"/>
                  </a:lnTo>
                  <a:lnTo>
                    <a:pt x="0" y="246"/>
                  </a:lnTo>
                  <a:lnTo>
                    <a:pt x="0" y="246"/>
                  </a:lnTo>
                  <a:lnTo>
                    <a:pt x="2" y="246"/>
                  </a:lnTo>
                  <a:lnTo>
                    <a:pt x="2" y="248"/>
                  </a:lnTo>
                  <a:lnTo>
                    <a:pt x="2" y="248"/>
                  </a:lnTo>
                  <a:lnTo>
                    <a:pt x="2" y="248"/>
                  </a:lnTo>
                  <a:lnTo>
                    <a:pt x="0" y="251"/>
                  </a:lnTo>
                  <a:lnTo>
                    <a:pt x="0" y="251"/>
                  </a:lnTo>
                  <a:lnTo>
                    <a:pt x="0" y="253"/>
                  </a:lnTo>
                  <a:lnTo>
                    <a:pt x="2" y="253"/>
                  </a:lnTo>
                  <a:lnTo>
                    <a:pt x="2" y="253"/>
                  </a:lnTo>
                  <a:lnTo>
                    <a:pt x="2" y="253"/>
                  </a:lnTo>
                  <a:lnTo>
                    <a:pt x="2" y="253"/>
                  </a:lnTo>
                  <a:lnTo>
                    <a:pt x="5" y="253"/>
                  </a:lnTo>
                  <a:lnTo>
                    <a:pt x="5" y="253"/>
                  </a:lnTo>
                  <a:lnTo>
                    <a:pt x="5" y="253"/>
                  </a:lnTo>
                  <a:lnTo>
                    <a:pt x="5" y="256"/>
                  </a:lnTo>
                  <a:lnTo>
                    <a:pt x="5" y="258"/>
                  </a:lnTo>
                  <a:lnTo>
                    <a:pt x="5" y="258"/>
                  </a:lnTo>
                  <a:lnTo>
                    <a:pt x="5" y="260"/>
                  </a:lnTo>
                  <a:lnTo>
                    <a:pt x="5" y="263"/>
                  </a:lnTo>
                  <a:lnTo>
                    <a:pt x="7" y="265"/>
                  </a:lnTo>
                  <a:lnTo>
                    <a:pt x="9" y="265"/>
                  </a:lnTo>
                  <a:lnTo>
                    <a:pt x="9" y="267"/>
                  </a:lnTo>
                  <a:lnTo>
                    <a:pt x="12" y="267"/>
                  </a:lnTo>
                  <a:lnTo>
                    <a:pt x="12" y="267"/>
                  </a:lnTo>
                  <a:lnTo>
                    <a:pt x="12" y="270"/>
                  </a:lnTo>
                  <a:lnTo>
                    <a:pt x="12" y="272"/>
                  </a:lnTo>
                  <a:lnTo>
                    <a:pt x="12" y="272"/>
                  </a:lnTo>
                  <a:lnTo>
                    <a:pt x="12" y="274"/>
                  </a:lnTo>
                  <a:lnTo>
                    <a:pt x="12" y="277"/>
                  </a:lnTo>
                  <a:lnTo>
                    <a:pt x="12" y="279"/>
                  </a:lnTo>
                  <a:lnTo>
                    <a:pt x="12" y="279"/>
                  </a:lnTo>
                  <a:lnTo>
                    <a:pt x="12" y="282"/>
                  </a:lnTo>
                  <a:lnTo>
                    <a:pt x="12" y="284"/>
                  </a:lnTo>
                  <a:lnTo>
                    <a:pt x="14" y="284"/>
                  </a:lnTo>
                  <a:lnTo>
                    <a:pt x="14" y="286"/>
                  </a:lnTo>
                  <a:lnTo>
                    <a:pt x="14" y="286"/>
                  </a:lnTo>
                  <a:lnTo>
                    <a:pt x="14" y="289"/>
                  </a:lnTo>
                  <a:lnTo>
                    <a:pt x="14" y="289"/>
                  </a:lnTo>
                  <a:lnTo>
                    <a:pt x="14" y="289"/>
                  </a:lnTo>
                  <a:lnTo>
                    <a:pt x="14" y="291"/>
                  </a:lnTo>
                  <a:lnTo>
                    <a:pt x="16" y="291"/>
                  </a:lnTo>
                  <a:lnTo>
                    <a:pt x="16" y="286"/>
                  </a:lnTo>
                  <a:lnTo>
                    <a:pt x="16" y="286"/>
                  </a:lnTo>
                  <a:lnTo>
                    <a:pt x="19" y="286"/>
                  </a:lnTo>
                  <a:lnTo>
                    <a:pt x="19" y="289"/>
                  </a:lnTo>
                  <a:lnTo>
                    <a:pt x="19" y="289"/>
                  </a:lnTo>
                  <a:lnTo>
                    <a:pt x="21" y="289"/>
                  </a:lnTo>
                  <a:lnTo>
                    <a:pt x="21" y="291"/>
                  </a:lnTo>
                  <a:lnTo>
                    <a:pt x="21" y="291"/>
                  </a:lnTo>
                  <a:lnTo>
                    <a:pt x="21" y="291"/>
                  </a:lnTo>
                  <a:lnTo>
                    <a:pt x="24" y="291"/>
                  </a:lnTo>
                  <a:lnTo>
                    <a:pt x="24" y="293"/>
                  </a:lnTo>
                  <a:lnTo>
                    <a:pt x="24" y="293"/>
                  </a:lnTo>
                  <a:lnTo>
                    <a:pt x="21" y="293"/>
                  </a:lnTo>
                  <a:lnTo>
                    <a:pt x="21" y="293"/>
                  </a:lnTo>
                  <a:lnTo>
                    <a:pt x="19" y="296"/>
                  </a:lnTo>
                  <a:lnTo>
                    <a:pt x="19" y="296"/>
                  </a:lnTo>
                  <a:lnTo>
                    <a:pt x="16" y="296"/>
                  </a:lnTo>
                  <a:lnTo>
                    <a:pt x="16" y="298"/>
                  </a:lnTo>
                  <a:lnTo>
                    <a:pt x="16" y="298"/>
                  </a:lnTo>
                  <a:lnTo>
                    <a:pt x="19" y="298"/>
                  </a:lnTo>
                  <a:lnTo>
                    <a:pt x="21" y="298"/>
                  </a:lnTo>
                  <a:lnTo>
                    <a:pt x="21" y="298"/>
                  </a:lnTo>
                  <a:lnTo>
                    <a:pt x="24" y="300"/>
                  </a:lnTo>
                  <a:lnTo>
                    <a:pt x="24" y="303"/>
                  </a:lnTo>
                  <a:lnTo>
                    <a:pt x="24" y="303"/>
                  </a:lnTo>
                  <a:lnTo>
                    <a:pt x="19" y="305"/>
                  </a:lnTo>
                  <a:lnTo>
                    <a:pt x="19" y="305"/>
                  </a:lnTo>
                  <a:lnTo>
                    <a:pt x="19" y="308"/>
                  </a:lnTo>
                  <a:lnTo>
                    <a:pt x="19" y="308"/>
                  </a:lnTo>
                  <a:lnTo>
                    <a:pt x="19" y="308"/>
                  </a:lnTo>
                  <a:lnTo>
                    <a:pt x="21" y="308"/>
                  </a:lnTo>
                  <a:lnTo>
                    <a:pt x="21" y="308"/>
                  </a:lnTo>
                  <a:lnTo>
                    <a:pt x="21" y="310"/>
                  </a:lnTo>
                  <a:lnTo>
                    <a:pt x="24" y="310"/>
                  </a:lnTo>
                  <a:lnTo>
                    <a:pt x="24" y="310"/>
                  </a:lnTo>
                  <a:lnTo>
                    <a:pt x="26" y="310"/>
                  </a:lnTo>
                  <a:lnTo>
                    <a:pt x="26" y="310"/>
                  </a:lnTo>
                  <a:lnTo>
                    <a:pt x="26" y="312"/>
                  </a:lnTo>
                  <a:lnTo>
                    <a:pt x="26" y="315"/>
                  </a:lnTo>
                  <a:lnTo>
                    <a:pt x="24" y="317"/>
                  </a:lnTo>
                  <a:lnTo>
                    <a:pt x="24" y="319"/>
                  </a:lnTo>
                  <a:lnTo>
                    <a:pt x="26" y="322"/>
                  </a:lnTo>
                  <a:lnTo>
                    <a:pt x="26" y="324"/>
                  </a:lnTo>
                  <a:lnTo>
                    <a:pt x="26" y="329"/>
                  </a:lnTo>
                  <a:lnTo>
                    <a:pt x="24" y="334"/>
                  </a:lnTo>
                  <a:lnTo>
                    <a:pt x="21" y="336"/>
                  </a:lnTo>
                  <a:lnTo>
                    <a:pt x="19" y="336"/>
                  </a:lnTo>
                  <a:lnTo>
                    <a:pt x="19" y="338"/>
                  </a:lnTo>
                  <a:lnTo>
                    <a:pt x="19" y="338"/>
                  </a:lnTo>
                  <a:lnTo>
                    <a:pt x="19" y="338"/>
                  </a:lnTo>
                  <a:lnTo>
                    <a:pt x="21" y="341"/>
                  </a:lnTo>
                  <a:lnTo>
                    <a:pt x="21" y="341"/>
                  </a:lnTo>
                  <a:lnTo>
                    <a:pt x="21" y="341"/>
                  </a:lnTo>
                  <a:lnTo>
                    <a:pt x="24" y="341"/>
                  </a:lnTo>
                  <a:lnTo>
                    <a:pt x="24" y="343"/>
                  </a:lnTo>
                  <a:lnTo>
                    <a:pt x="24" y="345"/>
                  </a:lnTo>
                  <a:lnTo>
                    <a:pt x="16" y="353"/>
                  </a:lnTo>
                  <a:lnTo>
                    <a:pt x="16" y="355"/>
                  </a:lnTo>
                  <a:lnTo>
                    <a:pt x="16" y="357"/>
                  </a:lnTo>
                  <a:lnTo>
                    <a:pt x="16" y="360"/>
                  </a:lnTo>
                  <a:lnTo>
                    <a:pt x="16" y="360"/>
                  </a:lnTo>
                  <a:lnTo>
                    <a:pt x="19" y="362"/>
                  </a:lnTo>
                  <a:lnTo>
                    <a:pt x="19" y="362"/>
                  </a:lnTo>
                  <a:lnTo>
                    <a:pt x="19" y="364"/>
                  </a:lnTo>
                  <a:lnTo>
                    <a:pt x="16" y="364"/>
                  </a:lnTo>
                  <a:lnTo>
                    <a:pt x="16" y="367"/>
                  </a:lnTo>
                  <a:lnTo>
                    <a:pt x="16" y="369"/>
                  </a:lnTo>
                  <a:lnTo>
                    <a:pt x="19" y="369"/>
                  </a:lnTo>
                  <a:lnTo>
                    <a:pt x="19" y="372"/>
                  </a:lnTo>
                  <a:lnTo>
                    <a:pt x="19" y="372"/>
                  </a:lnTo>
                  <a:lnTo>
                    <a:pt x="21" y="372"/>
                  </a:lnTo>
                  <a:lnTo>
                    <a:pt x="16" y="379"/>
                  </a:lnTo>
                  <a:lnTo>
                    <a:pt x="16" y="379"/>
                  </a:lnTo>
                  <a:lnTo>
                    <a:pt x="16" y="381"/>
                  </a:lnTo>
                  <a:lnTo>
                    <a:pt x="16" y="383"/>
                  </a:lnTo>
                  <a:lnTo>
                    <a:pt x="16" y="383"/>
                  </a:lnTo>
                  <a:lnTo>
                    <a:pt x="16" y="386"/>
                  </a:lnTo>
                  <a:lnTo>
                    <a:pt x="16" y="388"/>
                  </a:lnTo>
                  <a:lnTo>
                    <a:pt x="16" y="388"/>
                  </a:lnTo>
                  <a:lnTo>
                    <a:pt x="19" y="390"/>
                  </a:lnTo>
                  <a:lnTo>
                    <a:pt x="16" y="390"/>
                  </a:lnTo>
                  <a:lnTo>
                    <a:pt x="16" y="395"/>
                  </a:lnTo>
                  <a:lnTo>
                    <a:pt x="14" y="395"/>
                  </a:lnTo>
                  <a:lnTo>
                    <a:pt x="14" y="395"/>
                  </a:lnTo>
                  <a:lnTo>
                    <a:pt x="14" y="402"/>
                  </a:lnTo>
                  <a:lnTo>
                    <a:pt x="14" y="402"/>
                  </a:lnTo>
                  <a:lnTo>
                    <a:pt x="14" y="405"/>
                  </a:lnTo>
                  <a:lnTo>
                    <a:pt x="14" y="405"/>
                  </a:lnTo>
                  <a:lnTo>
                    <a:pt x="14" y="405"/>
                  </a:lnTo>
                  <a:lnTo>
                    <a:pt x="14" y="405"/>
                  </a:lnTo>
                  <a:lnTo>
                    <a:pt x="14" y="407"/>
                  </a:lnTo>
                  <a:lnTo>
                    <a:pt x="16" y="407"/>
                  </a:lnTo>
                  <a:lnTo>
                    <a:pt x="16" y="409"/>
                  </a:lnTo>
                  <a:lnTo>
                    <a:pt x="19" y="409"/>
                  </a:lnTo>
                  <a:lnTo>
                    <a:pt x="21" y="409"/>
                  </a:lnTo>
                  <a:lnTo>
                    <a:pt x="21" y="409"/>
                  </a:lnTo>
                  <a:lnTo>
                    <a:pt x="21" y="409"/>
                  </a:lnTo>
                  <a:lnTo>
                    <a:pt x="24" y="409"/>
                  </a:lnTo>
                  <a:lnTo>
                    <a:pt x="24" y="409"/>
                  </a:lnTo>
                  <a:lnTo>
                    <a:pt x="24" y="409"/>
                  </a:lnTo>
                  <a:lnTo>
                    <a:pt x="26" y="409"/>
                  </a:lnTo>
                  <a:lnTo>
                    <a:pt x="26" y="409"/>
                  </a:lnTo>
                  <a:lnTo>
                    <a:pt x="28" y="409"/>
                  </a:lnTo>
                  <a:lnTo>
                    <a:pt x="28" y="409"/>
                  </a:lnTo>
                  <a:lnTo>
                    <a:pt x="28" y="409"/>
                  </a:lnTo>
                  <a:lnTo>
                    <a:pt x="31" y="409"/>
                  </a:lnTo>
                  <a:lnTo>
                    <a:pt x="31" y="409"/>
                  </a:lnTo>
                  <a:lnTo>
                    <a:pt x="31" y="407"/>
                  </a:lnTo>
                  <a:lnTo>
                    <a:pt x="31" y="407"/>
                  </a:lnTo>
                  <a:lnTo>
                    <a:pt x="31" y="407"/>
                  </a:lnTo>
                  <a:lnTo>
                    <a:pt x="31" y="407"/>
                  </a:lnTo>
                  <a:lnTo>
                    <a:pt x="31" y="407"/>
                  </a:lnTo>
                  <a:lnTo>
                    <a:pt x="31" y="407"/>
                  </a:lnTo>
                  <a:lnTo>
                    <a:pt x="33" y="407"/>
                  </a:lnTo>
                  <a:lnTo>
                    <a:pt x="33" y="407"/>
                  </a:lnTo>
                  <a:lnTo>
                    <a:pt x="35" y="407"/>
                  </a:lnTo>
                  <a:lnTo>
                    <a:pt x="35" y="407"/>
                  </a:lnTo>
                  <a:lnTo>
                    <a:pt x="38" y="407"/>
                  </a:lnTo>
                  <a:lnTo>
                    <a:pt x="38" y="407"/>
                  </a:lnTo>
                  <a:lnTo>
                    <a:pt x="38" y="407"/>
                  </a:lnTo>
                  <a:lnTo>
                    <a:pt x="40" y="407"/>
                  </a:lnTo>
                  <a:lnTo>
                    <a:pt x="40" y="409"/>
                  </a:lnTo>
                  <a:lnTo>
                    <a:pt x="40" y="412"/>
                  </a:lnTo>
                  <a:lnTo>
                    <a:pt x="42" y="414"/>
                  </a:lnTo>
                  <a:lnTo>
                    <a:pt x="45" y="414"/>
                  </a:lnTo>
                  <a:lnTo>
                    <a:pt x="45" y="414"/>
                  </a:lnTo>
                  <a:lnTo>
                    <a:pt x="47" y="414"/>
                  </a:lnTo>
                  <a:lnTo>
                    <a:pt x="47" y="412"/>
                  </a:lnTo>
                  <a:lnTo>
                    <a:pt x="47" y="412"/>
                  </a:lnTo>
                  <a:lnTo>
                    <a:pt x="47" y="412"/>
                  </a:lnTo>
                  <a:lnTo>
                    <a:pt x="50" y="414"/>
                  </a:lnTo>
                  <a:lnTo>
                    <a:pt x="50" y="414"/>
                  </a:lnTo>
                  <a:lnTo>
                    <a:pt x="54" y="414"/>
                  </a:lnTo>
                  <a:lnTo>
                    <a:pt x="54" y="414"/>
                  </a:lnTo>
                  <a:lnTo>
                    <a:pt x="57" y="414"/>
                  </a:lnTo>
                  <a:lnTo>
                    <a:pt x="57" y="414"/>
                  </a:lnTo>
                  <a:lnTo>
                    <a:pt x="57" y="414"/>
                  </a:lnTo>
                  <a:lnTo>
                    <a:pt x="61" y="416"/>
                  </a:lnTo>
                  <a:lnTo>
                    <a:pt x="61" y="416"/>
                  </a:lnTo>
                  <a:lnTo>
                    <a:pt x="61" y="416"/>
                  </a:lnTo>
                  <a:lnTo>
                    <a:pt x="61" y="416"/>
                  </a:lnTo>
                  <a:lnTo>
                    <a:pt x="64" y="416"/>
                  </a:lnTo>
                  <a:lnTo>
                    <a:pt x="64" y="416"/>
                  </a:lnTo>
                  <a:lnTo>
                    <a:pt x="64" y="416"/>
                  </a:lnTo>
                  <a:lnTo>
                    <a:pt x="64" y="416"/>
                  </a:lnTo>
                  <a:lnTo>
                    <a:pt x="64" y="416"/>
                  </a:lnTo>
                  <a:lnTo>
                    <a:pt x="66" y="416"/>
                  </a:lnTo>
                  <a:lnTo>
                    <a:pt x="69" y="416"/>
                  </a:lnTo>
                  <a:lnTo>
                    <a:pt x="71" y="416"/>
                  </a:lnTo>
                  <a:lnTo>
                    <a:pt x="73" y="414"/>
                  </a:lnTo>
                  <a:lnTo>
                    <a:pt x="73" y="414"/>
                  </a:lnTo>
                  <a:lnTo>
                    <a:pt x="73" y="414"/>
                  </a:lnTo>
                  <a:lnTo>
                    <a:pt x="73" y="416"/>
                  </a:lnTo>
                  <a:lnTo>
                    <a:pt x="76" y="416"/>
                  </a:lnTo>
                  <a:lnTo>
                    <a:pt x="76" y="416"/>
                  </a:lnTo>
                  <a:lnTo>
                    <a:pt x="76" y="416"/>
                  </a:lnTo>
                  <a:lnTo>
                    <a:pt x="76" y="416"/>
                  </a:lnTo>
                  <a:lnTo>
                    <a:pt x="78" y="416"/>
                  </a:lnTo>
                  <a:lnTo>
                    <a:pt x="78" y="416"/>
                  </a:lnTo>
                  <a:lnTo>
                    <a:pt x="80" y="416"/>
                  </a:lnTo>
                  <a:lnTo>
                    <a:pt x="80" y="416"/>
                  </a:lnTo>
                  <a:lnTo>
                    <a:pt x="80" y="416"/>
                  </a:lnTo>
                  <a:lnTo>
                    <a:pt x="83" y="416"/>
                  </a:lnTo>
                  <a:lnTo>
                    <a:pt x="83" y="419"/>
                  </a:lnTo>
                  <a:lnTo>
                    <a:pt x="83" y="419"/>
                  </a:lnTo>
                  <a:lnTo>
                    <a:pt x="83" y="419"/>
                  </a:lnTo>
                  <a:lnTo>
                    <a:pt x="85" y="419"/>
                  </a:lnTo>
                  <a:lnTo>
                    <a:pt x="85" y="419"/>
                  </a:lnTo>
                  <a:lnTo>
                    <a:pt x="85" y="419"/>
                  </a:lnTo>
                  <a:lnTo>
                    <a:pt x="87" y="419"/>
                  </a:lnTo>
                  <a:lnTo>
                    <a:pt x="90" y="419"/>
                  </a:lnTo>
                  <a:lnTo>
                    <a:pt x="92" y="419"/>
                  </a:lnTo>
                  <a:lnTo>
                    <a:pt x="92" y="419"/>
                  </a:lnTo>
                  <a:lnTo>
                    <a:pt x="92" y="419"/>
                  </a:lnTo>
                  <a:lnTo>
                    <a:pt x="92" y="419"/>
                  </a:lnTo>
                  <a:lnTo>
                    <a:pt x="95" y="419"/>
                  </a:lnTo>
                  <a:lnTo>
                    <a:pt x="95" y="419"/>
                  </a:lnTo>
                  <a:lnTo>
                    <a:pt x="95" y="419"/>
                  </a:lnTo>
                  <a:lnTo>
                    <a:pt x="97" y="421"/>
                  </a:lnTo>
                  <a:lnTo>
                    <a:pt x="97" y="421"/>
                  </a:lnTo>
                  <a:lnTo>
                    <a:pt x="97" y="419"/>
                  </a:lnTo>
                  <a:lnTo>
                    <a:pt x="99" y="419"/>
                  </a:lnTo>
                  <a:lnTo>
                    <a:pt x="99" y="421"/>
                  </a:lnTo>
                  <a:lnTo>
                    <a:pt x="99" y="424"/>
                  </a:lnTo>
                  <a:lnTo>
                    <a:pt x="102" y="424"/>
                  </a:lnTo>
                  <a:lnTo>
                    <a:pt x="102" y="424"/>
                  </a:lnTo>
                  <a:lnTo>
                    <a:pt x="102" y="424"/>
                  </a:lnTo>
                  <a:lnTo>
                    <a:pt x="104" y="421"/>
                  </a:lnTo>
                  <a:lnTo>
                    <a:pt x="104" y="419"/>
                  </a:lnTo>
                  <a:lnTo>
                    <a:pt x="106" y="419"/>
                  </a:lnTo>
                  <a:lnTo>
                    <a:pt x="106" y="419"/>
                  </a:lnTo>
                  <a:lnTo>
                    <a:pt x="106" y="419"/>
                  </a:lnTo>
                  <a:lnTo>
                    <a:pt x="106" y="419"/>
                  </a:lnTo>
                  <a:lnTo>
                    <a:pt x="109" y="419"/>
                  </a:lnTo>
                  <a:lnTo>
                    <a:pt x="111" y="419"/>
                  </a:lnTo>
                  <a:lnTo>
                    <a:pt x="111" y="419"/>
                  </a:lnTo>
                  <a:lnTo>
                    <a:pt x="111" y="419"/>
                  </a:lnTo>
                  <a:lnTo>
                    <a:pt x="111" y="419"/>
                  </a:lnTo>
                  <a:lnTo>
                    <a:pt x="111" y="419"/>
                  </a:lnTo>
                  <a:lnTo>
                    <a:pt x="113" y="416"/>
                  </a:lnTo>
                  <a:lnTo>
                    <a:pt x="113" y="416"/>
                  </a:lnTo>
                  <a:lnTo>
                    <a:pt x="113" y="416"/>
                  </a:lnTo>
                  <a:lnTo>
                    <a:pt x="116" y="421"/>
                  </a:lnTo>
                  <a:lnTo>
                    <a:pt x="118" y="421"/>
                  </a:lnTo>
                  <a:lnTo>
                    <a:pt x="118" y="419"/>
                  </a:lnTo>
                  <a:lnTo>
                    <a:pt x="118" y="419"/>
                  </a:lnTo>
                  <a:lnTo>
                    <a:pt x="118" y="419"/>
                  </a:lnTo>
                  <a:lnTo>
                    <a:pt x="118" y="416"/>
                  </a:lnTo>
                  <a:lnTo>
                    <a:pt x="121" y="416"/>
                  </a:lnTo>
                  <a:lnTo>
                    <a:pt x="123" y="414"/>
                  </a:lnTo>
                  <a:lnTo>
                    <a:pt x="123" y="414"/>
                  </a:lnTo>
                  <a:lnTo>
                    <a:pt x="125" y="412"/>
                  </a:lnTo>
                  <a:lnTo>
                    <a:pt x="125" y="412"/>
                  </a:lnTo>
                  <a:lnTo>
                    <a:pt x="125" y="412"/>
                  </a:lnTo>
                  <a:lnTo>
                    <a:pt x="125" y="412"/>
                  </a:lnTo>
                  <a:lnTo>
                    <a:pt x="125" y="409"/>
                  </a:lnTo>
                  <a:lnTo>
                    <a:pt x="125" y="409"/>
                  </a:lnTo>
                  <a:lnTo>
                    <a:pt x="128" y="407"/>
                  </a:lnTo>
                  <a:lnTo>
                    <a:pt x="128" y="407"/>
                  </a:lnTo>
                  <a:lnTo>
                    <a:pt x="128" y="407"/>
                  </a:lnTo>
                  <a:lnTo>
                    <a:pt x="130" y="405"/>
                  </a:lnTo>
                  <a:lnTo>
                    <a:pt x="135" y="405"/>
                  </a:lnTo>
                  <a:lnTo>
                    <a:pt x="137" y="405"/>
                  </a:lnTo>
                  <a:lnTo>
                    <a:pt x="137" y="405"/>
                  </a:lnTo>
                  <a:lnTo>
                    <a:pt x="140" y="412"/>
                  </a:lnTo>
                  <a:lnTo>
                    <a:pt x="142" y="414"/>
                  </a:lnTo>
                  <a:lnTo>
                    <a:pt x="144" y="416"/>
                  </a:lnTo>
                  <a:lnTo>
                    <a:pt x="149" y="419"/>
                  </a:lnTo>
                  <a:lnTo>
                    <a:pt x="151" y="421"/>
                  </a:lnTo>
                  <a:lnTo>
                    <a:pt x="151" y="421"/>
                  </a:lnTo>
                  <a:lnTo>
                    <a:pt x="154" y="421"/>
                  </a:lnTo>
                  <a:lnTo>
                    <a:pt x="168" y="424"/>
                  </a:lnTo>
                  <a:lnTo>
                    <a:pt x="168" y="421"/>
                  </a:lnTo>
                  <a:lnTo>
                    <a:pt x="168" y="421"/>
                  </a:lnTo>
                  <a:lnTo>
                    <a:pt x="170" y="421"/>
                  </a:lnTo>
                  <a:lnTo>
                    <a:pt x="170" y="424"/>
                  </a:lnTo>
                  <a:lnTo>
                    <a:pt x="173" y="424"/>
                  </a:lnTo>
                  <a:lnTo>
                    <a:pt x="177" y="424"/>
                  </a:lnTo>
                  <a:lnTo>
                    <a:pt x="180" y="426"/>
                  </a:lnTo>
                  <a:lnTo>
                    <a:pt x="180" y="424"/>
                  </a:lnTo>
                  <a:lnTo>
                    <a:pt x="180" y="424"/>
                  </a:lnTo>
                  <a:lnTo>
                    <a:pt x="185" y="428"/>
                  </a:lnTo>
                  <a:lnTo>
                    <a:pt x="187" y="431"/>
                  </a:lnTo>
                  <a:lnTo>
                    <a:pt x="187" y="431"/>
                  </a:lnTo>
                  <a:lnTo>
                    <a:pt x="189" y="433"/>
                  </a:lnTo>
                  <a:lnTo>
                    <a:pt x="189" y="440"/>
                  </a:lnTo>
                  <a:lnTo>
                    <a:pt x="189" y="443"/>
                  </a:lnTo>
                  <a:lnTo>
                    <a:pt x="192" y="447"/>
                  </a:lnTo>
                  <a:lnTo>
                    <a:pt x="192" y="450"/>
                  </a:lnTo>
                  <a:lnTo>
                    <a:pt x="196" y="450"/>
                  </a:lnTo>
                  <a:lnTo>
                    <a:pt x="196" y="450"/>
                  </a:lnTo>
                  <a:lnTo>
                    <a:pt x="199" y="452"/>
                  </a:lnTo>
                  <a:lnTo>
                    <a:pt x="199" y="452"/>
                  </a:lnTo>
                  <a:lnTo>
                    <a:pt x="199" y="454"/>
                  </a:lnTo>
                  <a:lnTo>
                    <a:pt x="199" y="454"/>
                  </a:lnTo>
                  <a:lnTo>
                    <a:pt x="199" y="457"/>
                  </a:lnTo>
                  <a:lnTo>
                    <a:pt x="199" y="457"/>
                  </a:lnTo>
                  <a:lnTo>
                    <a:pt x="199" y="457"/>
                  </a:lnTo>
                  <a:lnTo>
                    <a:pt x="199" y="459"/>
                  </a:lnTo>
                  <a:lnTo>
                    <a:pt x="199" y="459"/>
                  </a:lnTo>
                  <a:lnTo>
                    <a:pt x="199" y="461"/>
                  </a:lnTo>
                  <a:lnTo>
                    <a:pt x="196" y="464"/>
                  </a:lnTo>
                  <a:lnTo>
                    <a:pt x="196" y="466"/>
                  </a:lnTo>
                  <a:lnTo>
                    <a:pt x="196" y="471"/>
                  </a:lnTo>
                  <a:lnTo>
                    <a:pt x="199" y="478"/>
                  </a:lnTo>
                  <a:lnTo>
                    <a:pt x="199" y="478"/>
                  </a:lnTo>
                  <a:lnTo>
                    <a:pt x="196" y="480"/>
                  </a:lnTo>
                  <a:lnTo>
                    <a:pt x="196" y="483"/>
                  </a:lnTo>
                  <a:lnTo>
                    <a:pt x="199" y="485"/>
                  </a:lnTo>
                  <a:lnTo>
                    <a:pt x="201" y="488"/>
                  </a:lnTo>
                  <a:lnTo>
                    <a:pt x="201" y="488"/>
                  </a:lnTo>
                  <a:lnTo>
                    <a:pt x="201" y="492"/>
                  </a:lnTo>
                  <a:lnTo>
                    <a:pt x="201" y="492"/>
                  </a:lnTo>
                  <a:lnTo>
                    <a:pt x="201" y="495"/>
                  </a:lnTo>
                  <a:lnTo>
                    <a:pt x="203" y="495"/>
                  </a:lnTo>
                  <a:lnTo>
                    <a:pt x="203" y="497"/>
                  </a:lnTo>
                  <a:lnTo>
                    <a:pt x="206" y="502"/>
                  </a:lnTo>
                  <a:lnTo>
                    <a:pt x="206" y="504"/>
                  </a:lnTo>
                  <a:lnTo>
                    <a:pt x="203" y="506"/>
                  </a:lnTo>
                  <a:lnTo>
                    <a:pt x="203" y="509"/>
                  </a:lnTo>
                  <a:lnTo>
                    <a:pt x="203" y="511"/>
                  </a:lnTo>
                  <a:lnTo>
                    <a:pt x="206" y="514"/>
                  </a:lnTo>
                  <a:lnTo>
                    <a:pt x="208" y="516"/>
                  </a:lnTo>
                  <a:lnTo>
                    <a:pt x="206" y="518"/>
                  </a:lnTo>
                  <a:lnTo>
                    <a:pt x="206" y="523"/>
                  </a:lnTo>
                  <a:lnTo>
                    <a:pt x="206" y="525"/>
                  </a:lnTo>
                  <a:lnTo>
                    <a:pt x="206" y="528"/>
                  </a:lnTo>
                  <a:lnTo>
                    <a:pt x="206" y="528"/>
                  </a:lnTo>
                  <a:lnTo>
                    <a:pt x="206" y="530"/>
                  </a:lnTo>
                  <a:lnTo>
                    <a:pt x="206" y="535"/>
                  </a:lnTo>
                  <a:lnTo>
                    <a:pt x="208" y="537"/>
                  </a:lnTo>
                  <a:lnTo>
                    <a:pt x="211" y="540"/>
                  </a:lnTo>
                  <a:lnTo>
                    <a:pt x="213" y="544"/>
                  </a:lnTo>
                  <a:lnTo>
                    <a:pt x="213" y="561"/>
                  </a:lnTo>
                  <a:lnTo>
                    <a:pt x="215" y="563"/>
                  </a:lnTo>
                  <a:lnTo>
                    <a:pt x="215" y="566"/>
                  </a:lnTo>
                  <a:lnTo>
                    <a:pt x="218" y="568"/>
                  </a:lnTo>
                  <a:lnTo>
                    <a:pt x="222" y="568"/>
                  </a:lnTo>
                  <a:lnTo>
                    <a:pt x="227" y="568"/>
                  </a:lnTo>
                  <a:lnTo>
                    <a:pt x="227" y="568"/>
                  </a:lnTo>
                  <a:lnTo>
                    <a:pt x="227" y="568"/>
                  </a:lnTo>
                  <a:lnTo>
                    <a:pt x="227" y="568"/>
                  </a:lnTo>
                  <a:lnTo>
                    <a:pt x="227" y="568"/>
                  </a:lnTo>
                  <a:lnTo>
                    <a:pt x="229" y="568"/>
                  </a:lnTo>
                  <a:lnTo>
                    <a:pt x="232" y="570"/>
                  </a:lnTo>
                  <a:lnTo>
                    <a:pt x="234" y="570"/>
                  </a:lnTo>
                  <a:lnTo>
                    <a:pt x="237" y="568"/>
                  </a:lnTo>
                  <a:lnTo>
                    <a:pt x="237" y="568"/>
                  </a:lnTo>
                  <a:lnTo>
                    <a:pt x="237" y="568"/>
                  </a:lnTo>
                  <a:lnTo>
                    <a:pt x="239" y="566"/>
                  </a:lnTo>
                  <a:lnTo>
                    <a:pt x="244" y="568"/>
                  </a:lnTo>
                  <a:lnTo>
                    <a:pt x="246" y="566"/>
                  </a:lnTo>
                  <a:lnTo>
                    <a:pt x="248" y="566"/>
                  </a:lnTo>
                  <a:lnTo>
                    <a:pt x="251" y="566"/>
                  </a:lnTo>
                  <a:lnTo>
                    <a:pt x="251" y="566"/>
                  </a:lnTo>
                  <a:lnTo>
                    <a:pt x="253" y="563"/>
                  </a:lnTo>
                  <a:lnTo>
                    <a:pt x="256" y="561"/>
                  </a:lnTo>
                  <a:lnTo>
                    <a:pt x="256" y="561"/>
                  </a:lnTo>
                  <a:lnTo>
                    <a:pt x="260" y="559"/>
                  </a:lnTo>
                  <a:lnTo>
                    <a:pt x="272" y="554"/>
                  </a:lnTo>
                  <a:lnTo>
                    <a:pt x="272" y="554"/>
                  </a:lnTo>
                  <a:lnTo>
                    <a:pt x="274" y="551"/>
                  </a:lnTo>
                  <a:lnTo>
                    <a:pt x="274" y="551"/>
                  </a:lnTo>
                  <a:lnTo>
                    <a:pt x="277" y="551"/>
                  </a:lnTo>
                  <a:lnTo>
                    <a:pt x="291" y="559"/>
                  </a:lnTo>
                  <a:lnTo>
                    <a:pt x="293" y="561"/>
                  </a:lnTo>
                  <a:lnTo>
                    <a:pt x="296" y="566"/>
                  </a:lnTo>
                  <a:lnTo>
                    <a:pt x="305" y="570"/>
                  </a:lnTo>
                  <a:lnTo>
                    <a:pt x="308" y="573"/>
                  </a:lnTo>
                  <a:lnTo>
                    <a:pt x="310" y="570"/>
                  </a:lnTo>
                  <a:lnTo>
                    <a:pt x="312" y="570"/>
                  </a:lnTo>
                  <a:lnTo>
                    <a:pt x="312" y="568"/>
                  </a:lnTo>
                  <a:lnTo>
                    <a:pt x="317" y="566"/>
                  </a:lnTo>
                  <a:lnTo>
                    <a:pt x="319" y="563"/>
                  </a:lnTo>
                  <a:lnTo>
                    <a:pt x="319" y="559"/>
                  </a:lnTo>
                  <a:lnTo>
                    <a:pt x="319" y="551"/>
                  </a:lnTo>
                  <a:lnTo>
                    <a:pt x="322" y="549"/>
                  </a:lnTo>
                  <a:lnTo>
                    <a:pt x="324" y="542"/>
                  </a:lnTo>
                  <a:lnTo>
                    <a:pt x="324" y="537"/>
                  </a:lnTo>
                  <a:lnTo>
                    <a:pt x="329" y="523"/>
                  </a:lnTo>
                  <a:lnTo>
                    <a:pt x="329" y="521"/>
                  </a:lnTo>
                  <a:lnTo>
                    <a:pt x="329" y="521"/>
                  </a:lnTo>
                  <a:lnTo>
                    <a:pt x="329" y="518"/>
                  </a:lnTo>
                  <a:lnTo>
                    <a:pt x="336" y="516"/>
                  </a:lnTo>
                  <a:lnTo>
                    <a:pt x="345" y="511"/>
                  </a:lnTo>
                  <a:lnTo>
                    <a:pt x="348" y="509"/>
                  </a:lnTo>
                  <a:lnTo>
                    <a:pt x="348" y="504"/>
                  </a:lnTo>
                  <a:lnTo>
                    <a:pt x="350" y="497"/>
                  </a:lnTo>
                  <a:lnTo>
                    <a:pt x="353" y="495"/>
                  </a:lnTo>
                  <a:lnTo>
                    <a:pt x="355" y="492"/>
                  </a:lnTo>
                  <a:lnTo>
                    <a:pt x="355" y="485"/>
                  </a:lnTo>
                  <a:lnTo>
                    <a:pt x="355" y="480"/>
                  </a:lnTo>
                  <a:lnTo>
                    <a:pt x="357" y="476"/>
                  </a:lnTo>
                  <a:lnTo>
                    <a:pt x="357" y="473"/>
                  </a:lnTo>
                  <a:lnTo>
                    <a:pt x="360" y="471"/>
                  </a:lnTo>
                  <a:lnTo>
                    <a:pt x="367" y="469"/>
                  </a:lnTo>
                  <a:lnTo>
                    <a:pt x="390" y="457"/>
                  </a:lnTo>
                  <a:lnTo>
                    <a:pt x="393" y="454"/>
                  </a:lnTo>
                  <a:lnTo>
                    <a:pt x="395" y="452"/>
                  </a:lnTo>
                  <a:lnTo>
                    <a:pt x="400" y="445"/>
                  </a:lnTo>
                  <a:lnTo>
                    <a:pt x="400" y="445"/>
                  </a:lnTo>
                  <a:lnTo>
                    <a:pt x="402" y="443"/>
                  </a:lnTo>
                  <a:lnTo>
                    <a:pt x="402" y="443"/>
                  </a:lnTo>
                  <a:lnTo>
                    <a:pt x="402" y="443"/>
                  </a:lnTo>
                  <a:lnTo>
                    <a:pt x="405" y="443"/>
                  </a:lnTo>
                  <a:lnTo>
                    <a:pt x="405" y="440"/>
                  </a:lnTo>
                  <a:lnTo>
                    <a:pt x="407" y="438"/>
                  </a:lnTo>
                  <a:lnTo>
                    <a:pt x="407" y="435"/>
                  </a:lnTo>
                  <a:lnTo>
                    <a:pt x="407" y="438"/>
                  </a:lnTo>
                  <a:lnTo>
                    <a:pt x="409" y="438"/>
                  </a:lnTo>
                  <a:lnTo>
                    <a:pt x="409" y="438"/>
                  </a:lnTo>
                  <a:lnTo>
                    <a:pt x="417" y="433"/>
                  </a:lnTo>
                  <a:lnTo>
                    <a:pt x="417" y="433"/>
                  </a:lnTo>
                  <a:lnTo>
                    <a:pt x="419" y="431"/>
                  </a:lnTo>
                  <a:lnTo>
                    <a:pt x="419" y="431"/>
                  </a:lnTo>
                  <a:lnTo>
                    <a:pt x="419" y="431"/>
                  </a:lnTo>
                  <a:lnTo>
                    <a:pt x="426" y="426"/>
                  </a:lnTo>
                  <a:lnTo>
                    <a:pt x="428" y="424"/>
                  </a:lnTo>
                  <a:lnTo>
                    <a:pt x="431" y="424"/>
                  </a:lnTo>
                  <a:lnTo>
                    <a:pt x="433" y="421"/>
                  </a:lnTo>
                  <a:lnTo>
                    <a:pt x="435" y="419"/>
                  </a:lnTo>
                  <a:lnTo>
                    <a:pt x="438" y="419"/>
                  </a:lnTo>
                  <a:lnTo>
                    <a:pt x="438" y="419"/>
                  </a:lnTo>
                  <a:lnTo>
                    <a:pt x="440" y="419"/>
                  </a:lnTo>
                  <a:lnTo>
                    <a:pt x="440" y="416"/>
                  </a:lnTo>
                  <a:lnTo>
                    <a:pt x="443" y="416"/>
                  </a:lnTo>
                  <a:lnTo>
                    <a:pt x="445" y="414"/>
                  </a:lnTo>
                  <a:lnTo>
                    <a:pt x="445" y="414"/>
                  </a:lnTo>
                  <a:lnTo>
                    <a:pt x="447" y="414"/>
                  </a:lnTo>
                  <a:lnTo>
                    <a:pt x="447" y="414"/>
                  </a:lnTo>
                  <a:lnTo>
                    <a:pt x="447" y="412"/>
                  </a:lnTo>
                  <a:lnTo>
                    <a:pt x="454" y="407"/>
                  </a:lnTo>
                  <a:lnTo>
                    <a:pt x="454" y="407"/>
                  </a:lnTo>
                  <a:lnTo>
                    <a:pt x="454" y="405"/>
                  </a:lnTo>
                  <a:lnTo>
                    <a:pt x="454" y="402"/>
                  </a:lnTo>
                  <a:lnTo>
                    <a:pt x="457" y="398"/>
                  </a:lnTo>
                  <a:lnTo>
                    <a:pt x="457" y="398"/>
                  </a:lnTo>
                  <a:lnTo>
                    <a:pt x="457" y="395"/>
                  </a:lnTo>
                  <a:lnTo>
                    <a:pt x="459" y="393"/>
                  </a:lnTo>
                  <a:lnTo>
                    <a:pt x="459" y="393"/>
                  </a:lnTo>
                  <a:lnTo>
                    <a:pt x="464" y="388"/>
                  </a:lnTo>
                  <a:lnTo>
                    <a:pt x="464" y="388"/>
                  </a:lnTo>
                  <a:lnTo>
                    <a:pt x="464" y="388"/>
                  </a:lnTo>
                  <a:lnTo>
                    <a:pt x="466" y="386"/>
                  </a:lnTo>
                  <a:lnTo>
                    <a:pt x="466" y="386"/>
                  </a:lnTo>
                  <a:lnTo>
                    <a:pt x="466" y="386"/>
                  </a:lnTo>
                  <a:lnTo>
                    <a:pt x="469" y="383"/>
                  </a:lnTo>
                  <a:lnTo>
                    <a:pt x="469" y="383"/>
                  </a:lnTo>
                  <a:lnTo>
                    <a:pt x="469" y="381"/>
                  </a:lnTo>
                  <a:lnTo>
                    <a:pt x="469" y="381"/>
                  </a:lnTo>
                  <a:lnTo>
                    <a:pt x="471" y="376"/>
                  </a:lnTo>
                  <a:lnTo>
                    <a:pt x="471" y="376"/>
                  </a:lnTo>
                  <a:lnTo>
                    <a:pt x="476" y="374"/>
                  </a:lnTo>
                  <a:lnTo>
                    <a:pt x="476" y="374"/>
                  </a:lnTo>
                  <a:lnTo>
                    <a:pt x="478" y="372"/>
                  </a:lnTo>
                  <a:lnTo>
                    <a:pt x="478" y="369"/>
                  </a:lnTo>
                  <a:lnTo>
                    <a:pt x="480" y="369"/>
                  </a:lnTo>
                  <a:lnTo>
                    <a:pt x="480" y="367"/>
                  </a:lnTo>
                  <a:lnTo>
                    <a:pt x="478" y="367"/>
                  </a:lnTo>
                  <a:lnTo>
                    <a:pt x="478" y="367"/>
                  </a:lnTo>
                  <a:lnTo>
                    <a:pt x="473" y="360"/>
                  </a:lnTo>
                  <a:lnTo>
                    <a:pt x="473" y="357"/>
                  </a:lnTo>
                  <a:lnTo>
                    <a:pt x="476" y="357"/>
                  </a:lnTo>
                  <a:lnTo>
                    <a:pt x="476" y="357"/>
                  </a:lnTo>
                  <a:lnTo>
                    <a:pt x="476" y="357"/>
                  </a:lnTo>
                  <a:lnTo>
                    <a:pt x="476" y="357"/>
                  </a:lnTo>
                  <a:lnTo>
                    <a:pt x="476" y="357"/>
                  </a:lnTo>
                  <a:lnTo>
                    <a:pt x="476" y="357"/>
                  </a:lnTo>
                  <a:lnTo>
                    <a:pt x="476" y="355"/>
                  </a:lnTo>
                  <a:lnTo>
                    <a:pt x="476" y="355"/>
                  </a:lnTo>
                  <a:lnTo>
                    <a:pt x="478" y="355"/>
                  </a:lnTo>
                  <a:lnTo>
                    <a:pt x="478" y="355"/>
                  </a:lnTo>
                  <a:lnTo>
                    <a:pt x="478" y="355"/>
                  </a:lnTo>
                  <a:lnTo>
                    <a:pt x="480" y="355"/>
                  </a:lnTo>
                  <a:lnTo>
                    <a:pt x="480" y="355"/>
                  </a:lnTo>
                  <a:lnTo>
                    <a:pt x="483" y="355"/>
                  </a:lnTo>
                  <a:lnTo>
                    <a:pt x="485" y="355"/>
                  </a:lnTo>
                  <a:lnTo>
                    <a:pt x="485" y="353"/>
                  </a:lnTo>
                  <a:lnTo>
                    <a:pt x="488" y="350"/>
                  </a:lnTo>
                  <a:lnTo>
                    <a:pt x="488" y="348"/>
                  </a:lnTo>
                  <a:lnTo>
                    <a:pt x="492" y="343"/>
                  </a:lnTo>
                  <a:lnTo>
                    <a:pt x="495" y="338"/>
                  </a:lnTo>
                  <a:lnTo>
                    <a:pt x="495" y="336"/>
                  </a:lnTo>
                  <a:lnTo>
                    <a:pt x="492" y="329"/>
                  </a:lnTo>
                  <a:lnTo>
                    <a:pt x="492" y="327"/>
                  </a:lnTo>
                  <a:lnTo>
                    <a:pt x="495" y="324"/>
                  </a:lnTo>
                  <a:lnTo>
                    <a:pt x="495" y="324"/>
                  </a:lnTo>
                  <a:lnTo>
                    <a:pt x="497" y="322"/>
                  </a:lnTo>
                  <a:lnTo>
                    <a:pt x="499" y="322"/>
                  </a:lnTo>
                  <a:lnTo>
                    <a:pt x="499" y="322"/>
                  </a:lnTo>
                  <a:lnTo>
                    <a:pt x="499" y="322"/>
                  </a:lnTo>
                  <a:lnTo>
                    <a:pt x="499" y="319"/>
                  </a:lnTo>
                  <a:lnTo>
                    <a:pt x="502" y="315"/>
                  </a:lnTo>
                  <a:lnTo>
                    <a:pt x="504" y="312"/>
                  </a:lnTo>
                  <a:lnTo>
                    <a:pt x="504" y="312"/>
                  </a:lnTo>
                  <a:lnTo>
                    <a:pt x="506" y="312"/>
                  </a:lnTo>
                  <a:lnTo>
                    <a:pt x="511" y="305"/>
                  </a:lnTo>
                  <a:lnTo>
                    <a:pt x="511" y="305"/>
                  </a:lnTo>
                  <a:lnTo>
                    <a:pt x="511" y="296"/>
                  </a:lnTo>
                  <a:lnTo>
                    <a:pt x="511" y="291"/>
                  </a:lnTo>
                  <a:lnTo>
                    <a:pt x="514" y="289"/>
                  </a:lnTo>
                  <a:lnTo>
                    <a:pt x="514" y="286"/>
                  </a:lnTo>
                  <a:lnTo>
                    <a:pt x="516" y="282"/>
                  </a:lnTo>
                  <a:lnTo>
                    <a:pt x="516" y="282"/>
                  </a:lnTo>
                  <a:lnTo>
                    <a:pt x="516" y="279"/>
                  </a:lnTo>
                  <a:lnTo>
                    <a:pt x="521" y="279"/>
                  </a:lnTo>
                  <a:lnTo>
                    <a:pt x="525" y="274"/>
                  </a:lnTo>
                  <a:lnTo>
                    <a:pt x="528" y="272"/>
                  </a:lnTo>
                  <a:lnTo>
                    <a:pt x="530" y="267"/>
                  </a:lnTo>
                  <a:lnTo>
                    <a:pt x="530" y="265"/>
                  </a:lnTo>
                  <a:lnTo>
                    <a:pt x="535" y="263"/>
                  </a:lnTo>
                  <a:lnTo>
                    <a:pt x="535" y="260"/>
                  </a:lnTo>
                  <a:lnTo>
                    <a:pt x="540" y="258"/>
                  </a:lnTo>
                  <a:lnTo>
                    <a:pt x="551" y="256"/>
                  </a:lnTo>
                  <a:lnTo>
                    <a:pt x="551" y="256"/>
                  </a:lnTo>
                  <a:lnTo>
                    <a:pt x="554" y="253"/>
                  </a:lnTo>
                  <a:lnTo>
                    <a:pt x="556" y="251"/>
                  </a:lnTo>
                  <a:lnTo>
                    <a:pt x="559" y="246"/>
                  </a:lnTo>
                  <a:lnTo>
                    <a:pt x="561" y="239"/>
                  </a:lnTo>
                  <a:lnTo>
                    <a:pt x="561" y="234"/>
                  </a:lnTo>
                  <a:lnTo>
                    <a:pt x="561" y="222"/>
                  </a:lnTo>
                  <a:lnTo>
                    <a:pt x="559" y="211"/>
                  </a:lnTo>
                  <a:lnTo>
                    <a:pt x="559" y="208"/>
                  </a:lnTo>
                  <a:lnTo>
                    <a:pt x="559" y="206"/>
                  </a:lnTo>
                  <a:lnTo>
                    <a:pt x="561" y="203"/>
                  </a:lnTo>
                  <a:lnTo>
                    <a:pt x="561" y="201"/>
                  </a:lnTo>
                  <a:lnTo>
                    <a:pt x="561" y="196"/>
                  </a:lnTo>
                  <a:lnTo>
                    <a:pt x="561" y="196"/>
                  </a:lnTo>
                  <a:lnTo>
                    <a:pt x="563" y="196"/>
                  </a:lnTo>
                  <a:lnTo>
                    <a:pt x="563" y="196"/>
                  </a:lnTo>
                  <a:lnTo>
                    <a:pt x="563" y="196"/>
                  </a:lnTo>
                  <a:lnTo>
                    <a:pt x="566" y="196"/>
                  </a:lnTo>
                  <a:lnTo>
                    <a:pt x="566" y="194"/>
                  </a:lnTo>
                  <a:lnTo>
                    <a:pt x="566" y="192"/>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21"/>
            <p:cNvSpPr>
              <a:spLocks/>
            </p:cNvSpPr>
            <p:nvPr/>
          </p:nvSpPr>
          <p:spPr bwMode="auto">
            <a:xfrm>
              <a:off x="3039" y="1540"/>
              <a:ext cx="892" cy="855"/>
            </a:xfrm>
            <a:custGeom>
              <a:avLst/>
              <a:gdLst>
                <a:gd name="T0" fmla="*/ 378 w 892"/>
                <a:gd name="T1" fmla="*/ 159 h 855"/>
                <a:gd name="T2" fmla="*/ 355 w 892"/>
                <a:gd name="T3" fmla="*/ 135 h 855"/>
                <a:gd name="T4" fmla="*/ 314 w 892"/>
                <a:gd name="T5" fmla="*/ 102 h 855"/>
                <a:gd name="T6" fmla="*/ 310 w 892"/>
                <a:gd name="T7" fmla="*/ 78 h 855"/>
                <a:gd name="T8" fmla="*/ 296 w 892"/>
                <a:gd name="T9" fmla="*/ 40 h 855"/>
                <a:gd name="T10" fmla="*/ 267 w 892"/>
                <a:gd name="T11" fmla="*/ 12 h 855"/>
                <a:gd name="T12" fmla="*/ 255 w 892"/>
                <a:gd name="T13" fmla="*/ 43 h 855"/>
                <a:gd name="T14" fmla="*/ 251 w 892"/>
                <a:gd name="T15" fmla="*/ 83 h 855"/>
                <a:gd name="T16" fmla="*/ 11 w 892"/>
                <a:gd name="T17" fmla="*/ 123 h 855"/>
                <a:gd name="T18" fmla="*/ 4 w 892"/>
                <a:gd name="T19" fmla="*/ 161 h 855"/>
                <a:gd name="T20" fmla="*/ 4 w 892"/>
                <a:gd name="T21" fmla="*/ 189 h 855"/>
                <a:gd name="T22" fmla="*/ 4 w 892"/>
                <a:gd name="T23" fmla="*/ 225 h 855"/>
                <a:gd name="T24" fmla="*/ 11 w 892"/>
                <a:gd name="T25" fmla="*/ 265 h 855"/>
                <a:gd name="T26" fmla="*/ 94 w 892"/>
                <a:gd name="T27" fmla="*/ 293 h 855"/>
                <a:gd name="T28" fmla="*/ 125 w 892"/>
                <a:gd name="T29" fmla="*/ 298 h 855"/>
                <a:gd name="T30" fmla="*/ 125 w 892"/>
                <a:gd name="T31" fmla="*/ 331 h 855"/>
                <a:gd name="T32" fmla="*/ 132 w 892"/>
                <a:gd name="T33" fmla="*/ 369 h 855"/>
                <a:gd name="T34" fmla="*/ 123 w 892"/>
                <a:gd name="T35" fmla="*/ 440 h 855"/>
                <a:gd name="T36" fmla="*/ 97 w 892"/>
                <a:gd name="T37" fmla="*/ 480 h 855"/>
                <a:gd name="T38" fmla="*/ 94 w 892"/>
                <a:gd name="T39" fmla="*/ 523 h 855"/>
                <a:gd name="T40" fmla="*/ 92 w 892"/>
                <a:gd name="T41" fmla="*/ 551 h 855"/>
                <a:gd name="T42" fmla="*/ 109 w 892"/>
                <a:gd name="T43" fmla="*/ 646 h 855"/>
                <a:gd name="T44" fmla="*/ 253 w 892"/>
                <a:gd name="T45" fmla="*/ 712 h 855"/>
                <a:gd name="T46" fmla="*/ 251 w 892"/>
                <a:gd name="T47" fmla="*/ 776 h 855"/>
                <a:gd name="T48" fmla="*/ 277 w 892"/>
                <a:gd name="T49" fmla="*/ 807 h 855"/>
                <a:gd name="T50" fmla="*/ 307 w 892"/>
                <a:gd name="T51" fmla="*/ 831 h 855"/>
                <a:gd name="T52" fmla="*/ 322 w 892"/>
                <a:gd name="T53" fmla="*/ 840 h 855"/>
                <a:gd name="T54" fmla="*/ 329 w 892"/>
                <a:gd name="T55" fmla="*/ 843 h 855"/>
                <a:gd name="T56" fmla="*/ 364 w 892"/>
                <a:gd name="T57" fmla="*/ 817 h 855"/>
                <a:gd name="T58" fmla="*/ 376 w 892"/>
                <a:gd name="T59" fmla="*/ 802 h 855"/>
                <a:gd name="T60" fmla="*/ 412 w 892"/>
                <a:gd name="T61" fmla="*/ 795 h 855"/>
                <a:gd name="T62" fmla="*/ 440 w 892"/>
                <a:gd name="T63" fmla="*/ 791 h 855"/>
                <a:gd name="T64" fmla="*/ 473 w 892"/>
                <a:gd name="T65" fmla="*/ 807 h 855"/>
                <a:gd name="T66" fmla="*/ 535 w 892"/>
                <a:gd name="T67" fmla="*/ 819 h 855"/>
                <a:gd name="T68" fmla="*/ 565 w 892"/>
                <a:gd name="T69" fmla="*/ 824 h 855"/>
                <a:gd name="T70" fmla="*/ 610 w 892"/>
                <a:gd name="T71" fmla="*/ 798 h 855"/>
                <a:gd name="T72" fmla="*/ 608 w 892"/>
                <a:gd name="T73" fmla="*/ 828 h 855"/>
                <a:gd name="T74" fmla="*/ 641 w 892"/>
                <a:gd name="T75" fmla="*/ 852 h 855"/>
                <a:gd name="T76" fmla="*/ 658 w 892"/>
                <a:gd name="T77" fmla="*/ 810 h 855"/>
                <a:gd name="T78" fmla="*/ 672 w 892"/>
                <a:gd name="T79" fmla="*/ 776 h 855"/>
                <a:gd name="T80" fmla="*/ 700 w 892"/>
                <a:gd name="T81" fmla="*/ 736 h 855"/>
                <a:gd name="T82" fmla="*/ 705 w 892"/>
                <a:gd name="T83" fmla="*/ 710 h 855"/>
                <a:gd name="T84" fmla="*/ 731 w 892"/>
                <a:gd name="T85" fmla="*/ 689 h 855"/>
                <a:gd name="T86" fmla="*/ 769 w 892"/>
                <a:gd name="T87" fmla="*/ 667 h 855"/>
                <a:gd name="T88" fmla="*/ 781 w 892"/>
                <a:gd name="T89" fmla="*/ 632 h 855"/>
                <a:gd name="T90" fmla="*/ 809 w 892"/>
                <a:gd name="T91" fmla="*/ 608 h 855"/>
                <a:gd name="T92" fmla="*/ 831 w 892"/>
                <a:gd name="T93" fmla="*/ 580 h 855"/>
                <a:gd name="T94" fmla="*/ 833 w 892"/>
                <a:gd name="T95" fmla="*/ 559 h 855"/>
                <a:gd name="T96" fmla="*/ 845 w 892"/>
                <a:gd name="T97" fmla="*/ 535 h 855"/>
                <a:gd name="T98" fmla="*/ 845 w 892"/>
                <a:gd name="T99" fmla="*/ 509 h 855"/>
                <a:gd name="T100" fmla="*/ 854 w 892"/>
                <a:gd name="T101" fmla="*/ 488 h 855"/>
                <a:gd name="T102" fmla="*/ 866 w 892"/>
                <a:gd name="T103" fmla="*/ 464 h 855"/>
                <a:gd name="T104" fmla="*/ 868 w 892"/>
                <a:gd name="T105" fmla="*/ 450 h 855"/>
                <a:gd name="T106" fmla="*/ 866 w 892"/>
                <a:gd name="T107" fmla="*/ 433 h 855"/>
                <a:gd name="T108" fmla="*/ 859 w 892"/>
                <a:gd name="T109" fmla="*/ 417 h 855"/>
                <a:gd name="T110" fmla="*/ 861 w 892"/>
                <a:gd name="T111" fmla="*/ 405 h 855"/>
                <a:gd name="T112" fmla="*/ 859 w 892"/>
                <a:gd name="T113" fmla="*/ 367 h 855"/>
                <a:gd name="T114" fmla="*/ 859 w 892"/>
                <a:gd name="T115" fmla="*/ 353 h 855"/>
                <a:gd name="T116" fmla="*/ 861 w 892"/>
                <a:gd name="T117" fmla="*/ 336 h 855"/>
                <a:gd name="T118" fmla="*/ 859 w 892"/>
                <a:gd name="T119" fmla="*/ 305 h 855"/>
                <a:gd name="T120" fmla="*/ 864 w 892"/>
                <a:gd name="T121" fmla="*/ 279 h 855"/>
                <a:gd name="T122" fmla="*/ 868 w 892"/>
                <a:gd name="T123" fmla="*/ 258 h 855"/>
                <a:gd name="T124" fmla="*/ 883 w 892"/>
                <a:gd name="T125" fmla="*/ 218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2" h="855">
                  <a:moveTo>
                    <a:pt x="819" y="194"/>
                  </a:moveTo>
                  <a:lnTo>
                    <a:pt x="809" y="192"/>
                  </a:lnTo>
                  <a:lnTo>
                    <a:pt x="511" y="175"/>
                  </a:lnTo>
                  <a:lnTo>
                    <a:pt x="404" y="168"/>
                  </a:lnTo>
                  <a:lnTo>
                    <a:pt x="404" y="168"/>
                  </a:lnTo>
                  <a:lnTo>
                    <a:pt x="402" y="168"/>
                  </a:lnTo>
                  <a:lnTo>
                    <a:pt x="397" y="166"/>
                  </a:lnTo>
                  <a:lnTo>
                    <a:pt x="395" y="163"/>
                  </a:lnTo>
                  <a:lnTo>
                    <a:pt x="395" y="163"/>
                  </a:lnTo>
                  <a:lnTo>
                    <a:pt x="390" y="161"/>
                  </a:lnTo>
                  <a:lnTo>
                    <a:pt x="390" y="161"/>
                  </a:lnTo>
                  <a:lnTo>
                    <a:pt x="388" y="161"/>
                  </a:lnTo>
                  <a:lnTo>
                    <a:pt x="388" y="161"/>
                  </a:lnTo>
                  <a:lnTo>
                    <a:pt x="388" y="161"/>
                  </a:lnTo>
                  <a:lnTo>
                    <a:pt x="385" y="161"/>
                  </a:lnTo>
                  <a:lnTo>
                    <a:pt x="385" y="161"/>
                  </a:lnTo>
                  <a:lnTo>
                    <a:pt x="383" y="161"/>
                  </a:lnTo>
                  <a:lnTo>
                    <a:pt x="383" y="161"/>
                  </a:lnTo>
                  <a:lnTo>
                    <a:pt x="381" y="161"/>
                  </a:lnTo>
                  <a:lnTo>
                    <a:pt x="378" y="161"/>
                  </a:lnTo>
                  <a:lnTo>
                    <a:pt x="378" y="161"/>
                  </a:lnTo>
                  <a:lnTo>
                    <a:pt x="378" y="161"/>
                  </a:lnTo>
                  <a:lnTo>
                    <a:pt x="378" y="159"/>
                  </a:lnTo>
                  <a:lnTo>
                    <a:pt x="378" y="154"/>
                  </a:lnTo>
                  <a:lnTo>
                    <a:pt x="376" y="154"/>
                  </a:lnTo>
                  <a:lnTo>
                    <a:pt x="376" y="154"/>
                  </a:lnTo>
                  <a:lnTo>
                    <a:pt x="376" y="151"/>
                  </a:lnTo>
                  <a:lnTo>
                    <a:pt x="376" y="151"/>
                  </a:lnTo>
                  <a:lnTo>
                    <a:pt x="374" y="151"/>
                  </a:lnTo>
                  <a:lnTo>
                    <a:pt x="369" y="149"/>
                  </a:lnTo>
                  <a:lnTo>
                    <a:pt x="367" y="149"/>
                  </a:lnTo>
                  <a:lnTo>
                    <a:pt x="364" y="149"/>
                  </a:lnTo>
                  <a:lnTo>
                    <a:pt x="364" y="149"/>
                  </a:lnTo>
                  <a:lnTo>
                    <a:pt x="364" y="149"/>
                  </a:lnTo>
                  <a:lnTo>
                    <a:pt x="362" y="149"/>
                  </a:lnTo>
                  <a:lnTo>
                    <a:pt x="362" y="149"/>
                  </a:lnTo>
                  <a:lnTo>
                    <a:pt x="359" y="149"/>
                  </a:lnTo>
                  <a:lnTo>
                    <a:pt x="357" y="147"/>
                  </a:lnTo>
                  <a:lnTo>
                    <a:pt x="357" y="147"/>
                  </a:lnTo>
                  <a:lnTo>
                    <a:pt x="357" y="147"/>
                  </a:lnTo>
                  <a:lnTo>
                    <a:pt x="357" y="144"/>
                  </a:lnTo>
                  <a:lnTo>
                    <a:pt x="357" y="140"/>
                  </a:lnTo>
                  <a:lnTo>
                    <a:pt x="357" y="137"/>
                  </a:lnTo>
                  <a:lnTo>
                    <a:pt x="355" y="135"/>
                  </a:lnTo>
                  <a:lnTo>
                    <a:pt x="355" y="135"/>
                  </a:lnTo>
                  <a:lnTo>
                    <a:pt x="355" y="135"/>
                  </a:lnTo>
                  <a:lnTo>
                    <a:pt x="348" y="132"/>
                  </a:lnTo>
                  <a:lnTo>
                    <a:pt x="348" y="130"/>
                  </a:lnTo>
                  <a:lnTo>
                    <a:pt x="348" y="130"/>
                  </a:lnTo>
                  <a:lnTo>
                    <a:pt x="345" y="130"/>
                  </a:lnTo>
                  <a:lnTo>
                    <a:pt x="338" y="128"/>
                  </a:lnTo>
                  <a:lnTo>
                    <a:pt x="338" y="125"/>
                  </a:lnTo>
                  <a:lnTo>
                    <a:pt x="333" y="123"/>
                  </a:lnTo>
                  <a:lnTo>
                    <a:pt x="333" y="123"/>
                  </a:lnTo>
                  <a:lnTo>
                    <a:pt x="333" y="121"/>
                  </a:lnTo>
                  <a:lnTo>
                    <a:pt x="333" y="121"/>
                  </a:lnTo>
                  <a:lnTo>
                    <a:pt x="333" y="121"/>
                  </a:lnTo>
                  <a:lnTo>
                    <a:pt x="329" y="118"/>
                  </a:lnTo>
                  <a:lnTo>
                    <a:pt x="326" y="116"/>
                  </a:lnTo>
                  <a:lnTo>
                    <a:pt x="324" y="114"/>
                  </a:lnTo>
                  <a:lnTo>
                    <a:pt x="324" y="114"/>
                  </a:lnTo>
                  <a:lnTo>
                    <a:pt x="322" y="114"/>
                  </a:lnTo>
                  <a:lnTo>
                    <a:pt x="317" y="111"/>
                  </a:lnTo>
                  <a:lnTo>
                    <a:pt x="317" y="111"/>
                  </a:lnTo>
                  <a:lnTo>
                    <a:pt x="317" y="109"/>
                  </a:lnTo>
                  <a:lnTo>
                    <a:pt x="317" y="106"/>
                  </a:lnTo>
                  <a:lnTo>
                    <a:pt x="317" y="106"/>
                  </a:lnTo>
                  <a:lnTo>
                    <a:pt x="314" y="104"/>
                  </a:lnTo>
                  <a:lnTo>
                    <a:pt x="314" y="102"/>
                  </a:lnTo>
                  <a:lnTo>
                    <a:pt x="314" y="102"/>
                  </a:lnTo>
                  <a:lnTo>
                    <a:pt x="314" y="102"/>
                  </a:lnTo>
                  <a:lnTo>
                    <a:pt x="312" y="99"/>
                  </a:lnTo>
                  <a:lnTo>
                    <a:pt x="312" y="99"/>
                  </a:lnTo>
                  <a:lnTo>
                    <a:pt x="312" y="99"/>
                  </a:lnTo>
                  <a:lnTo>
                    <a:pt x="312" y="97"/>
                  </a:lnTo>
                  <a:lnTo>
                    <a:pt x="312" y="97"/>
                  </a:lnTo>
                  <a:lnTo>
                    <a:pt x="312" y="95"/>
                  </a:lnTo>
                  <a:lnTo>
                    <a:pt x="312" y="92"/>
                  </a:lnTo>
                  <a:lnTo>
                    <a:pt x="312" y="92"/>
                  </a:lnTo>
                  <a:lnTo>
                    <a:pt x="312" y="92"/>
                  </a:lnTo>
                  <a:lnTo>
                    <a:pt x="312" y="90"/>
                  </a:lnTo>
                  <a:lnTo>
                    <a:pt x="312" y="90"/>
                  </a:lnTo>
                  <a:lnTo>
                    <a:pt x="312" y="90"/>
                  </a:lnTo>
                  <a:lnTo>
                    <a:pt x="310" y="88"/>
                  </a:lnTo>
                  <a:lnTo>
                    <a:pt x="310" y="88"/>
                  </a:lnTo>
                  <a:lnTo>
                    <a:pt x="310" y="85"/>
                  </a:lnTo>
                  <a:lnTo>
                    <a:pt x="310" y="85"/>
                  </a:lnTo>
                  <a:lnTo>
                    <a:pt x="310" y="85"/>
                  </a:lnTo>
                  <a:lnTo>
                    <a:pt x="310" y="83"/>
                  </a:lnTo>
                  <a:lnTo>
                    <a:pt x="310" y="83"/>
                  </a:lnTo>
                  <a:lnTo>
                    <a:pt x="310" y="78"/>
                  </a:lnTo>
                  <a:lnTo>
                    <a:pt x="310" y="78"/>
                  </a:lnTo>
                  <a:lnTo>
                    <a:pt x="310" y="76"/>
                  </a:lnTo>
                  <a:lnTo>
                    <a:pt x="310" y="76"/>
                  </a:lnTo>
                  <a:lnTo>
                    <a:pt x="312" y="73"/>
                  </a:lnTo>
                  <a:lnTo>
                    <a:pt x="312" y="71"/>
                  </a:lnTo>
                  <a:lnTo>
                    <a:pt x="312" y="69"/>
                  </a:lnTo>
                  <a:lnTo>
                    <a:pt x="312" y="69"/>
                  </a:lnTo>
                  <a:lnTo>
                    <a:pt x="312" y="66"/>
                  </a:lnTo>
                  <a:lnTo>
                    <a:pt x="307" y="64"/>
                  </a:lnTo>
                  <a:lnTo>
                    <a:pt x="307" y="64"/>
                  </a:lnTo>
                  <a:lnTo>
                    <a:pt x="307" y="61"/>
                  </a:lnTo>
                  <a:lnTo>
                    <a:pt x="305" y="61"/>
                  </a:lnTo>
                  <a:lnTo>
                    <a:pt x="305" y="59"/>
                  </a:lnTo>
                  <a:lnTo>
                    <a:pt x="305" y="59"/>
                  </a:lnTo>
                  <a:lnTo>
                    <a:pt x="300" y="54"/>
                  </a:lnTo>
                  <a:lnTo>
                    <a:pt x="300" y="54"/>
                  </a:lnTo>
                  <a:lnTo>
                    <a:pt x="300" y="54"/>
                  </a:lnTo>
                  <a:lnTo>
                    <a:pt x="300" y="52"/>
                  </a:lnTo>
                  <a:lnTo>
                    <a:pt x="300" y="50"/>
                  </a:lnTo>
                  <a:lnTo>
                    <a:pt x="298" y="47"/>
                  </a:lnTo>
                  <a:lnTo>
                    <a:pt x="298" y="45"/>
                  </a:lnTo>
                  <a:lnTo>
                    <a:pt x="298" y="45"/>
                  </a:lnTo>
                  <a:lnTo>
                    <a:pt x="298" y="43"/>
                  </a:lnTo>
                  <a:lnTo>
                    <a:pt x="296" y="40"/>
                  </a:lnTo>
                  <a:lnTo>
                    <a:pt x="296" y="38"/>
                  </a:lnTo>
                  <a:lnTo>
                    <a:pt x="293" y="33"/>
                  </a:lnTo>
                  <a:lnTo>
                    <a:pt x="293" y="28"/>
                  </a:lnTo>
                  <a:lnTo>
                    <a:pt x="291" y="26"/>
                  </a:lnTo>
                  <a:lnTo>
                    <a:pt x="291" y="26"/>
                  </a:lnTo>
                  <a:lnTo>
                    <a:pt x="288" y="24"/>
                  </a:lnTo>
                  <a:lnTo>
                    <a:pt x="288" y="21"/>
                  </a:lnTo>
                  <a:lnTo>
                    <a:pt x="288" y="21"/>
                  </a:lnTo>
                  <a:lnTo>
                    <a:pt x="286" y="19"/>
                  </a:lnTo>
                  <a:lnTo>
                    <a:pt x="286" y="14"/>
                  </a:lnTo>
                  <a:lnTo>
                    <a:pt x="279" y="5"/>
                  </a:lnTo>
                  <a:lnTo>
                    <a:pt x="274" y="0"/>
                  </a:lnTo>
                  <a:lnTo>
                    <a:pt x="272" y="0"/>
                  </a:lnTo>
                  <a:lnTo>
                    <a:pt x="269" y="2"/>
                  </a:lnTo>
                  <a:lnTo>
                    <a:pt x="269" y="5"/>
                  </a:lnTo>
                  <a:lnTo>
                    <a:pt x="267" y="5"/>
                  </a:lnTo>
                  <a:lnTo>
                    <a:pt x="267" y="7"/>
                  </a:lnTo>
                  <a:lnTo>
                    <a:pt x="267" y="7"/>
                  </a:lnTo>
                  <a:lnTo>
                    <a:pt x="267" y="7"/>
                  </a:lnTo>
                  <a:lnTo>
                    <a:pt x="267" y="9"/>
                  </a:lnTo>
                  <a:lnTo>
                    <a:pt x="267" y="9"/>
                  </a:lnTo>
                  <a:lnTo>
                    <a:pt x="267" y="12"/>
                  </a:lnTo>
                  <a:lnTo>
                    <a:pt x="267" y="12"/>
                  </a:lnTo>
                  <a:lnTo>
                    <a:pt x="267" y="12"/>
                  </a:lnTo>
                  <a:lnTo>
                    <a:pt x="267" y="14"/>
                  </a:lnTo>
                  <a:lnTo>
                    <a:pt x="267" y="16"/>
                  </a:lnTo>
                  <a:lnTo>
                    <a:pt x="267" y="16"/>
                  </a:lnTo>
                  <a:lnTo>
                    <a:pt x="267" y="16"/>
                  </a:lnTo>
                  <a:lnTo>
                    <a:pt x="267" y="19"/>
                  </a:lnTo>
                  <a:lnTo>
                    <a:pt x="267" y="19"/>
                  </a:lnTo>
                  <a:lnTo>
                    <a:pt x="267" y="21"/>
                  </a:lnTo>
                  <a:lnTo>
                    <a:pt x="267" y="21"/>
                  </a:lnTo>
                  <a:lnTo>
                    <a:pt x="265" y="24"/>
                  </a:lnTo>
                  <a:lnTo>
                    <a:pt x="262" y="26"/>
                  </a:lnTo>
                  <a:lnTo>
                    <a:pt x="262" y="26"/>
                  </a:lnTo>
                  <a:lnTo>
                    <a:pt x="260" y="31"/>
                  </a:lnTo>
                  <a:lnTo>
                    <a:pt x="260" y="31"/>
                  </a:lnTo>
                  <a:lnTo>
                    <a:pt x="258" y="33"/>
                  </a:lnTo>
                  <a:lnTo>
                    <a:pt x="255" y="33"/>
                  </a:lnTo>
                  <a:lnTo>
                    <a:pt x="255" y="35"/>
                  </a:lnTo>
                  <a:lnTo>
                    <a:pt x="255" y="35"/>
                  </a:lnTo>
                  <a:lnTo>
                    <a:pt x="255" y="38"/>
                  </a:lnTo>
                  <a:lnTo>
                    <a:pt x="255" y="38"/>
                  </a:lnTo>
                  <a:lnTo>
                    <a:pt x="255" y="38"/>
                  </a:lnTo>
                  <a:lnTo>
                    <a:pt x="255" y="40"/>
                  </a:lnTo>
                  <a:lnTo>
                    <a:pt x="255" y="43"/>
                  </a:lnTo>
                  <a:lnTo>
                    <a:pt x="255" y="43"/>
                  </a:lnTo>
                  <a:lnTo>
                    <a:pt x="255" y="45"/>
                  </a:lnTo>
                  <a:lnTo>
                    <a:pt x="258" y="47"/>
                  </a:lnTo>
                  <a:lnTo>
                    <a:pt x="258" y="52"/>
                  </a:lnTo>
                  <a:lnTo>
                    <a:pt x="260" y="57"/>
                  </a:lnTo>
                  <a:lnTo>
                    <a:pt x="260" y="59"/>
                  </a:lnTo>
                  <a:lnTo>
                    <a:pt x="260" y="59"/>
                  </a:lnTo>
                  <a:lnTo>
                    <a:pt x="260" y="61"/>
                  </a:lnTo>
                  <a:lnTo>
                    <a:pt x="258" y="69"/>
                  </a:lnTo>
                  <a:lnTo>
                    <a:pt x="258" y="69"/>
                  </a:lnTo>
                  <a:lnTo>
                    <a:pt x="258" y="69"/>
                  </a:lnTo>
                  <a:lnTo>
                    <a:pt x="258" y="71"/>
                  </a:lnTo>
                  <a:lnTo>
                    <a:pt x="258" y="71"/>
                  </a:lnTo>
                  <a:lnTo>
                    <a:pt x="258" y="71"/>
                  </a:lnTo>
                  <a:lnTo>
                    <a:pt x="255" y="73"/>
                  </a:lnTo>
                  <a:lnTo>
                    <a:pt x="255" y="76"/>
                  </a:lnTo>
                  <a:lnTo>
                    <a:pt x="255" y="76"/>
                  </a:lnTo>
                  <a:lnTo>
                    <a:pt x="253" y="78"/>
                  </a:lnTo>
                  <a:lnTo>
                    <a:pt x="253" y="80"/>
                  </a:lnTo>
                  <a:lnTo>
                    <a:pt x="253" y="80"/>
                  </a:lnTo>
                  <a:lnTo>
                    <a:pt x="253" y="80"/>
                  </a:lnTo>
                  <a:lnTo>
                    <a:pt x="251" y="83"/>
                  </a:lnTo>
                  <a:lnTo>
                    <a:pt x="251" y="83"/>
                  </a:lnTo>
                  <a:lnTo>
                    <a:pt x="251" y="85"/>
                  </a:lnTo>
                  <a:lnTo>
                    <a:pt x="251" y="85"/>
                  </a:lnTo>
                  <a:lnTo>
                    <a:pt x="251" y="90"/>
                  </a:lnTo>
                  <a:lnTo>
                    <a:pt x="251" y="92"/>
                  </a:lnTo>
                  <a:lnTo>
                    <a:pt x="251" y="92"/>
                  </a:lnTo>
                  <a:lnTo>
                    <a:pt x="251" y="95"/>
                  </a:lnTo>
                  <a:lnTo>
                    <a:pt x="251" y="95"/>
                  </a:lnTo>
                  <a:lnTo>
                    <a:pt x="251" y="95"/>
                  </a:lnTo>
                  <a:lnTo>
                    <a:pt x="248" y="99"/>
                  </a:lnTo>
                  <a:lnTo>
                    <a:pt x="248" y="99"/>
                  </a:lnTo>
                  <a:lnTo>
                    <a:pt x="248" y="106"/>
                  </a:lnTo>
                  <a:lnTo>
                    <a:pt x="246" y="106"/>
                  </a:lnTo>
                  <a:lnTo>
                    <a:pt x="246" y="109"/>
                  </a:lnTo>
                  <a:lnTo>
                    <a:pt x="241" y="111"/>
                  </a:lnTo>
                  <a:lnTo>
                    <a:pt x="0" y="111"/>
                  </a:lnTo>
                  <a:lnTo>
                    <a:pt x="4" y="114"/>
                  </a:lnTo>
                  <a:lnTo>
                    <a:pt x="7" y="116"/>
                  </a:lnTo>
                  <a:lnTo>
                    <a:pt x="9" y="118"/>
                  </a:lnTo>
                  <a:lnTo>
                    <a:pt x="9" y="118"/>
                  </a:lnTo>
                  <a:lnTo>
                    <a:pt x="11" y="121"/>
                  </a:lnTo>
                  <a:lnTo>
                    <a:pt x="11" y="121"/>
                  </a:lnTo>
                  <a:lnTo>
                    <a:pt x="11" y="123"/>
                  </a:lnTo>
                  <a:lnTo>
                    <a:pt x="11" y="123"/>
                  </a:lnTo>
                  <a:lnTo>
                    <a:pt x="7" y="130"/>
                  </a:lnTo>
                  <a:lnTo>
                    <a:pt x="4" y="137"/>
                  </a:lnTo>
                  <a:lnTo>
                    <a:pt x="4" y="137"/>
                  </a:lnTo>
                  <a:lnTo>
                    <a:pt x="4" y="140"/>
                  </a:lnTo>
                  <a:lnTo>
                    <a:pt x="4" y="140"/>
                  </a:lnTo>
                  <a:lnTo>
                    <a:pt x="7" y="147"/>
                  </a:lnTo>
                  <a:lnTo>
                    <a:pt x="7" y="147"/>
                  </a:lnTo>
                  <a:lnTo>
                    <a:pt x="7" y="147"/>
                  </a:lnTo>
                  <a:lnTo>
                    <a:pt x="7" y="149"/>
                  </a:lnTo>
                  <a:lnTo>
                    <a:pt x="7" y="149"/>
                  </a:lnTo>
                  <a:lnTo>
                    <a:pt x="4" y="149"/>
                  </a:lnTo>
                  <a:lnTo>
                    <a:pt x="2" y="149"/>
                  </a:lnTo>
                  <a:lnTo>
                    <a:pt x="2" y="149"/>
                  </a:lnTo>
                  <a:lnTo>
                    <a:pt x="2" y="149"/>
                  </a:lnTo>
                  <a:lnTo>
                    <a:pt x="2" y="151"/>
                  </a:lnTo>
                  <a:lnTo>
                    <a:pt x="2" y="151"/>
                  </a:lnTo>
                  <a:lnTo>
                    <a:pt x="2" y="154"/>
                  </a:lnTo>
                  <a:lnTo>
                    <a:pt x="0" y="156"/>
                  </a:lnTo>
                  <a:lnTo>
                    <a:pt x="2" y="156"/>
                  </a:lnTo>
                  <a:lnTo>
                    <a:pt x="2" y="156"/>
                  </a:lnTo>
                  <a:lnTo>
                    <a:pt x="2" y="159"/>
                  </a:lnTo>
                  <a:lnTo>
                    <a:pt x="4" y="159"/>
                  </a:lnTo>
                  <a:lnTo>
                    <a:pt x="4" y="161"/>
                  </a:lnTo>
                  <a:lnTo>
                    <a:pt x="4" y="161"/>
                  </a:lnTo>
                  <a:lnTo>
                    <a:pt x="7" y="163"/>
                  </a:lnTo>
                  <a:lnTo>
                    <a:pt x="7" y="163"/>
                  </a:lnTo>
                  <a:lnTo>
                    <a:pt x="4" y="166"/>
                  </a:lnTo>
                  <a:lnTo>
                    <a:pt x="7" y="175"/>
                  </a:lnTo>
                  <a:lnTo>
                    <a:pt x="9" y="175"/>
                  </a:lnTo>
                  <a:lnTo>
                    <a:pt x="9" y="177"/>
                  </a:lnTo>
                  <a:lnTo>
                    <a:pt x="9" y="177"/>
                  </a:lnTo>
                  <a:lnTo>
                    <a:pt x="9" y="177"/>
                  </a:lnTo>
                  <a:lnTo>
                    <a:pt x="11" y="180"/>
                  </a:lnTo>
                  <a:lnTo>
                    <a:pt x="11" y="180"/>
                  </a:lnTo>
                  <a:lnTo>
                    <a:pt x="11" y="180"/>
                  </a:lnTo>
                  <a:lnTo>
                    <a:pt x="11" y="182"/>
                  </a:lnTo>
                  <a:lnTo>
                    <a:pt x="9" y="182"/>
                  </a:lnTo>
                  <a:lnTo>
                    <a:pt x="9" y="182"/>
                  </a:lnTo>
                  <a:lnTo>
                    <a:pt x="9" y="182"/>
                  </a:lnTo>
                  <a:lnTo>
                    <a:pt x="9" y="185"/>
                  </a:lnTo>
                  <a:lnTo>
                    <a:pt x="7" y="187"/>
                  </a:lnTo>
                  <a:lnTo>
                    <a:pt x="7" y="187"/>
                  </a:lnTo>
                  <a:lnTo>
                    <a:pt x="4" y="187"/>
                  </a:lnTo>
                  <a:lnTo>
                    <a:pt x="4" y="187"/>
                  </a:lnTo>
                  <a:lnTo>
                    <a:pt x="4" y="187"/>
                  </a:lnTo>
                  <a:lnTo>
                    <a:pt x="4" y="189"/>
                  </a:lnTo>
                  <a:lnTo>
                    <a:pt x="4" y="189"/>
                  </a:lnTo>
                  <a:lnTo>
                    <a:pt x="7" y="189"/>
                  </a:lnTo>
                  <a:lnTo>
                    <a:pt x="7" y="192"/>
                  </a:lnTo>
                  <a:lnTo>
                    <a:pt x="7" y="194"/>
                  </a:lnTo>
                  <a:lnTo>
                    <a:pt x="7" y="194"/>
                  </a:lnTo>
                  <a:lnTo>
                    <a:pt x="9" y="199"/>
                  </a:lnTo>
                  <a:lnTo>
                    <a:pt x="9" y="199"/>
                  </a:lnTo>
                  <a:lnTo>
                    <a:pt x="7" y="201"/>
                  </a:lnTo>
                  <a:lnTo>
                    <a:pt x="7" y="204"/>
                  </a:lnTo>
                  <a:lnTo>
                    <a:pt x="7" y="204"/>
                  </a:lnTo>
                  <a:lnTo>
                    <a:pt x="7" y="206"/>
                  </a:lnTo>
                  <a:lnTo>
                    <a:pt x="7" y="208"/>
                  </a:lnTo>
                  <a:lnTo>
                    <a:pt x="7" y="208"/>
                  </a:lnTo>
                  <a:lnTo>
                    <a:pt x="7" y="208"/>
                  </a:lnTo>
                  <a:lnTo>
                    <a:pt x="4" y="213"/>
                  </a:lnTo>
                  <a:lnTo>
                    <a:pt x="4" y="213"/>
                  </a:lnTo>
                  <a:lnTo>
                    <a:pt x="4" y="215"/>
                  </a:lnTo>
                  <a:lnTo>
                    <a:pt x="4" y="218"/>
                  </a:lnTo>
                  <a:lnTo>
                    <a:pt x="4" y="220"/>
                  </a:lnTo>
                  <a:lnTo>
                    <a:pt x="4" y="220"/>
                  </a:lnTo>
                  <a:lnTo>
                    <a:pt x="4" y="222"/>
                  </a:lnTo>
                  <a:lnTo>
                    <a:pt x="4" y="222"/>
                  </a:lnTo>
                  <a:lnTo>
                    <a:pt x="4" y="225"/>
                  </a:lnTo>
                  <a:lnTo>
                    <a:pt x="4" y="225"/>
                  </a:lnTo>
                  <a:lnTo>
                    <a:pt x="4" y="227"/>
                  </a:lnTo>
                  <a:lnTo>
                    <a:pt x="4" y="230"/>
                  </a:lnTo>
                  <a:lnTo>
                    <a:pt x="4" y="230"/>
                  </a:lnTo>
                  <a:lnTo>
                    <a:pt x="9" y="237"/>
                  </a:lnTo>
                  <a:lnTo>
                    <a:pt x="9" y="239"/>
                  </a:lnTo>
                  <a:lnTo>
                    <a:pt x="9" y="239"/>
                  </a:lnTo>
                  <a:lnTo>
                    <a:pt x="11" y="241"/>
                  </a:lnTo>
                  <a:lnTo>
                    <a:pt x="11" y="241"/>
                  </a:lnTo>
                  <a:lnTo>
                    <a:pt x="11" y="244"/>
                  </a:lnTo>
                  <a:lnTo>
                    <a:pt x="11" y="244"/>
                  </a:lnTo>
                  <a:lnTo>
                    <a:pt x="11" y="246"/>
                  </a:lnTo>
                  <a:lnTo>
                    <a:pt x="11" y="248"/>
                  </a:lnTo>
                  <a:lnTo>
                    <a:pt x="11" y="253"/>
                  </a:lnTo>
                  <a:lnTo>
                    <a:pt x="9" y="258"/>
                  </a:lnTo>
                  <a:lnTo>
                    <a:pt x="9" y="260"/>
                  </a:lnTo>
                  <a:lnTo>
                    <a:pt x="9" y="263"/>
                  </a:lnTo>
                  <a:lnTo>
                    <a:pt x="9" y="265"/>
                  </a:lnTo>
                  <a:lnTo>
                    <a:pt x="9" y="265"/>
                  </a:lnTo>
                  <a:lnTo>
                    <a:pt x="11" y="265"/>
                  </a:lnTo>
                  <a:lnTo>
                    <a:pt x="11" y="265"/>
                  </a:lnTo>
                  <a:lnTo>
                    <a:pt x="11" y="265"/>
                  </a:lnTo>
                  <a:lnTo>
                    <a:pt x="11" y="265"/>
                  </a:lnTo>
                  <a:lnTo>
                    <a:pt x="11" y="267"/>
                  </a:lnTo>
                  <a:lnTo>
                    <a:pt x="11" y="270"/>
                  </a:lnTo>
                  <a:lnTo>
                    <a:pt x="11" y="270"/>
                  </a:lnTo>
                  <a:lnTo>
                    <a:pt x="11" y="270"/>
                  </a:lnTo>
                  <a:lnTo>
                    <a:pt x="9" y="270"/>
                  </a:lnTo>
                  <a:lnTo>
                    <a:pt x="9" y="270"/>
                  </a:lnTo>
                  <a:lnTo>
                    <a:pt x="9" y="270"/>
                  </a:lnTo>
                  <a:lnTo>
                    <a:pt x="9" y="270"/>
                  </a:lnTo>
                  <a:lnTo>
                    <a:pt x="9" y="272"/>
                  </a:lnTo>
                  <a:lnTo>
                    <a:pt x="9" y="272"/>
                  </a:lnTo>
                  <a:lnTo>
                    <a:pt x="9" y="277"/>
                  </a:lnTo>
                  <a:lnTo>
                    <a:pt x="9" y="277"/>
                  </a:lnTo>
                  <a:lnTo>
                    <a:pt x="9" y="279"/>
                  </a:lnTo>
                  <a:lnTo>
                    <a:pt x="7" y="284"/>
                  </a:lnTo>
                  <a:lnTo>
                    <a:pt x="7" y="286"/>
                  </a:lnTo>
                  <a:lnTo>
                    <a:pt x="9" y="286"/>
                  </a:lnTo>
                  <a:lnTo>
                    <a:pt x="11" y="289"/>
                  </a:lnTo>
                  <a:lnTo>
                    <a:pt x="92" y="289"/>
                  </a:lnTo>
                  <a:lnTo>
                    <a:pt x="94" y="289"/>
                  </a:lnTo>
                  <a:lnTo>
                    <a:pt x="92" y="289"/>
                  </a:lnTo>
                  <a:lnTo>
                    <a:pt x="92" y="291"/>
                  </a:lnTo>
                  <a:lnTo>
                    <a:pt x="92" y="291"/>
                  </a:lnTo>
                  <a:lnTo>
                    <a:pt x="94" y="293"/>
                  </a:lnTo>
                  <a:lnTo>
                    <a:pt x="97" y="296"/>
                  </a:lnTo>
                  <a:lnTo>
                    <a:pt x="99" y="298"/>
                  </a:lnTo>
                  <a:lnTo>
                    <a:pt x="99" y="298"/>
                  </a:lnTo>
                  <a:lnTo>
                    <a:pt x="99" y="296"/>
                  </a:lnTo>
                  <a:lnTo>
                    <a:pt x="101" y="296"/>
                  </a:lnTo>
                  <a:lnTo>
                    <a:pt x="104" y="293"/>
                  </a:lnTo>
                  <a:lnTo>
                    <a:pt x="104" y="293"/>
                  </a:lnTo>
                  <a:lnTo>
                    <a:pt x="104" y="293"/>
                  </a:lnTo>
                  <a:lnTo>
                    <a:pt x="106" y="296"/>
                  </a:lnTo>
                  <a:lnTo>
                    <a:pt x="109" y="296"/>
                  </a:lnTo>
                  <a:lnTo>
                    <a:pt x="109" y="296"/>
                  </a:lnTo>
                  <a:lnTo>
                    <a:pt x="113" y="298"/>
                  </a:lnTo>
                  <a:lnTo>
                    <a:pt x="113" y="298"/>
                  </a:lnTo>
                  <a:lnTo>
                    <a:pt x="113" y="298"/>
                  </a:lnTo>
                  <a:lnTo>
                    <a:pt x="116" y="298"/>
                  </a:lnTo>
                  <a:lnTo>
                    <a:pt x="116" y="296"/>
                  </a:lnTo>
                  <a:lnTo>
                    <a:pt x="116" y="296"/>
                  </a:lnTo>
                  <a:lnTo>
                    <a:pt x="120" y="298"/>
                  </a:lnTo>
                  <a:lnTo>
                    <a:pt x="120" y="298"/>
                  </a:lnTo>
                  <a:lnTo>
                    <a:pt x="120" y="298"/>
                  </a:lnTo>
                  <a:lnTo>
                    <a:pt x="123" y="298"/>
                  </a:lnTo>
                  <a:lnTo>
                    <a:pt x="123" y="298"/>
                  </a:lnTo>
                  <a:lnTo>
                    <a:pt x="125" y="298"/>
                  </a:lnTo>
                  <a:lnTo>
                    <a:pt x="125" y="298"/>
                  </a:lnTo>
                  <a:lnTo>
                    <a:pt x="127" y="301"/>
                  </a:lnTo>
                  <a:lnTo>
                    <a:pt x="127" y="301"/>
                  </a:lnTo>
                  <a:lnTo>
                    <a:pt x="130" y="305"/>
                  </a:lnTo>
                  <a:lnTo>
                    <a:pt x="130" y="305"/>
                  </a:lnTo>
                  <a:lnTo>
                    <a:pt x="130" y="308"/>
                  </a:lnTo>
                  <a:lnTo>
                    <a:pt x="130" y="308"/>
                  </a:lnTo>
                  <a:lnTo>
                    <a:pt x="130" y="310"/>
                  </a:lnTo>
                  <a:lnTo>
                    <a:pt x="135" y="317"/>
                  </a:lnTo>
                  <a:lnTo>
                    <a:pt x="135" y="320"/>
                  </a:lnTo>
                  <a:lnTo>
                    <a:pt x="135" y="320"/>
                  </a:lnTo>
                  <a:lnTo>
                    <a:pt x="135" y="322"/>
                  </a:lnTo>
                  <a:lnTo>
                    <a:pt x="132" y="322"/>
                  </a:lnTo>
                  <a:lnTo>
                    <a:pt x="132" y="322"/>
                  </a:lnTo>
                  <a:lnTo>
                    <a:pt x="132" y="322"/>
                  </a:lnTo>
                  <a:lnTo>
                    <a:pt x="130" y="322"/>
                  </a:lnTo>
                  <a:lnTo>
                    <a:pt x="130" y="324"/>
                  </a:lnTo>
                  <a:lnTo>
                    <a:pt x="130" y="324"/>
                  </a:lnTo>
                  <a:lnTo>
                    <a:pt x="130" y="327"/>
                  </a:lnTo>
                  <a:lnTo>
                    <a:pt x="127" y="327"/>
                  </a:lnTo>
                  <a:lnTo>
                    <a:pt x="127" y="329"/>
                  </a:lnTo>
                  <a:lnTo>
                    <a:pt x="125" y="329"/>
                  </a:lnTo>
                  <a:lnTo>
                    <a:pt x="125" y="331"/>
                  </a:lnTo>
                  <a:lnTo>
                    <a:pt x="120" y="334"/>
                  </a:lnTo>
                  <a:lnTo>
                    <a:pt x="120" y="336"/>
                  </a:lnTo>
                  <a:lnTo>
                    <a:pt x="120" y="336"/>
                  </a:lnTo>
                  <a:lnTo>
                    <a:pt x="118" y="336"/>
                  </a:lnTo>
                  <a:lnTo>
                    <a:pt x="118" y="341"/>
                  </a:lnTo>
                  <a:lnTo>
                    <a:pt x="120" y="348"/>
                  </a:lnTo>
                  <a:lnTo>
                    <a:pt x="120" y="348"/>
                  </a:lnTo>
                  <a:lnTo>
                    <a:pt x="120" y="350"/>
                  </a:lnTo>
                  <a:lnTo>
                    <a:pt x="120" y="353"/>
                  </a:lnTo>
                  <a:lnTo>
                    <a:pt x="120" y="355"/>
                  </a:lnTo>
                  <a:lnTo>
                    <a:pt x="120" y="357"/>
                  </a:lnTo>
                  <a:lnTo>
                    <a:pt x="120" y="357"/>
                  </a:lnTo>
                  <a:lnTo>
                    <a:pt x="123" y="360"/>
                  </a:lnTo>
                  <a:lnTo>
                    <a:pt x="123" y="360"/>
                  </a:lnTo>
                  <a:lnTo>
                    <a:pt x="123" y="360"/>
                  </a:lnTo>
                  <a:lnTo>
                    <a:pt x="125" y="360"/>
                  </a:lnTo>
                  <a:lnTo>
                    <a:pt x="125" y="360"/>
                  </a:lnTo>
                  <a:lnTo>
                    <a:pt x="127" y="360"/>
                  </a:lnTo>
                  <a:lnTo>
                    <a:pt x="127" y="360"/>
                  </a:lnTo>
                  <a:lnTo>
                    <a:pt x="127" y="360"/>
                  </a:lnTo>
                  <a:lnTo>
                    <a:pt x="127" y="362"/>
                  </a:lnTo>
                  <a:lnTo>
                    <a:pt x="130" y="364"/>
                  </a:lnTo>
                  <a:lnTo>
                    <a:pt x="132" y="369"/>
                  </a:lnTo>
                  <a:lnTo>
                    <a:pt x="132" y="372"/>
                  </a:lnTo>
                  <a:lnTo>
                    <a:pt x="135" y="376"/>
                  </a:lnTo>
                  <a:lnTo>
                    <a:pt x="137" y="376"/>
                  </a:lnTo>
                  <a:lnTo>
                    <a:pt x="137" y="379"/>
                  </a:lnTo>
                  <a:lnTo>
                    <a:pt x="137" y="388"/>
                  </a:lnTo>
                  <a:lnTo>
                    <a:pt x="137" y="388"/>
                  </a:lnTo>
                  <a:lnTo>
                    <a:pt x="137" y="391"/>
                  </a:lnTo>
                  <a:lnTo>
                    <a:pt x="137" y="393"/>
                  </a:lnTo>
                  <a:lnTo>
                    <a:pt x="139" y="398"/>
                  </a:lnTo>
                  <a:lnTo>
                    <a:pt x="142" y="398"/>
                  </a:lnTo>
                  <a:lnTo>
                    <a:pt x="142" y="400"/>
                  </a:lnTo>
                  <a:lnTo>
                    <a:pt x="142" y="400"/>
                  </a:lnTo>
                  <a:lnTo>
                    <a:pt x="139" y="402"/>
                  </a:lnTo>
                  <a:lnTo>
                    <a:pt x="135" y="417"/>
                  </a:lnTo>
                  <a:lnTo>
                    <a:pt x="127" y="424"/>
                  </a:lnTo>
                  <a:lnTo>
                    <a:pt x="127" y="426"/>
                  </a:lnTo>
                  <a:lnTo>
                    <a:pt x="127" y="426"/>
                  </a:lnTo>
                  <a:lnTo>
                    <a:pt x="125" y="431"/>
                  </a:lnTo>
                  <a:lnTo>
                    <a:pt x="125" y="433"/>
                  </a:lnTo>
                  <a:lnTo>
                    <a:pt x="125" y="435"/>
                  </a:lnTo>
                  <a:lnTo>
                    <a:pt x="125" y="438"/>
                  </a:lnTo>
                  <a:lnTo>
                    <a:pt x="123" y="438"/>
                  </a:lnTo>
                  <a:lnTo>
                    <a:pt x="123" y="440"/>
                  </a:lnTo>
                  <a:lnTo>
                    <a:pt x="120" y="443"/>
                  </a:lnTo>
                  <a:lnTo>
                    <a:pt x="120" y="443"/>
                  </a:lnTo>
                  <a:lnTo>
                    <a:pt x="118" y="443"/>
                  </a:lnTo>
                  <a:lnTo>
                    <a:pt x="116" y="443"/>
                  </a:lnTo>
                  <a:lnTo>
                    <a:pt x="113" y="445"/>
                  </a:lnTo>
                  <a:lnTo>
                    <a:pt x="113" y="445"/>
                  </a:lnTo>
                  <a:lnTo>
                    <a:pt x="111" y="445"/>
                  </a:lnTo>
                  <a:lnTo>
                    <a:pt x="111" y="447"/>
                  </a:lnTo>
                  <a:lnTo>
                    <a:pt x="111" y="447"/>
                  </a:lnTo>
                  <a:lnTo>
                    <a:pt x="106" y="452"/>
                  </a:lnTo>
                  <a:lnTo>
                    <a:pt x="106" y="452"/>
                  </a:lnTo>
                  <a:lnTo>
                    <a:pt x="106" y="454"/>
                  </a:lnTo>
                  <a:lnTo>
                    <a:pt x="106" y="454"/>
                  </a:lnTo>
                  <a:lnTo>
                    <a:pt x="106" y="457"/>
                  </a:lnTo>
                  <a:lnTo>
                    <a:pt x="106" y="457"/>
                  </a:lnTo>
                  <a:lnTo>
                    <a:pt x="106" y="459"/>
                  </a:lnTo>
                  <a:lnTo>
                    <a:pt x="101" y="469"/>
                  </a:lnTo>
                  <a:lnTo>
                    <a:pt x="99" y="469"/>
                  </a:lnTo>
                  <a:lnTo>
                    <a:pt x="99" y="471"/>
                  </a:lnTo>
                  <a:lnTo>
                    <a:pt x="99" y="473"/>
                  </a:lnTo>
                  <a:lnTo>
                    <a:pt x="99" y="476"/>
                  </a:lnTo>
                  <a:lnTo>
                    <a:pt x="99" y="478"/>
                  </a:lnTo>
                  <a:lnTo>
                    <a:pt x="97" y="480"/>
                  </a:lnTo>
                  <a:lnTo>
                    <a:pt x="97" y="480"/>
                  </a:lnTo>
                  <a:lnTo>
                    <a:pt x="97" y="483"/>
                  </a:lnTo>
                  <a:lnTo>
                    <a:pt x="94" y="483"/>
                  </a:lnTo>
                  <a:lnTo>
                    <a:pt x="90" y="488"/>
                  </a:lnTo>
                  <a:lnTo>
                    <a:pt x="75" y="497"/>
                  </a:lnTo>
                  <a:lnTo>
                    <a:pt x="73" y="499"/>
                  </a:lnTo>
                  <a:lnTo>
                    <a:pt x="71" y="502"/>
                  </a:lnTo>
                  <a:lnTo>
                    <a:pt x="75" y="504"/>
                  </a:lnTo>
                  <a:lnTo>
                    <a:pt x="78" y="507"/>
                  </a:lnTo>
                  <a:lnTo>
                    <a:pt x="80" y="507"/>
                  </a:lnTo>
                  <a:lnTo>
                    <a:pt x="80" y="507"/>
                  </a:lnTo>
                  <a:lnTo>
                    <a:pt x="82" y="509"/>
                  </a:lnTo>
                  <a:lnTo>
                    <a:pt x="82" y="509"/>
                  </a:lnTo>
                  <a:lnTo>
                    <a:pt x="82" y="509"/>
                  </a:lnTo>
                  <a:lnTo>
                    <a:pt x="82" y="509"/>
                  </a:lnTo>
                  <a:lnTo>
                    <a:pt x="90" y="511"/>
                  </a:lnTo>
                  <a:lnTo>
                    <a:pt x="90" y="511"/>
                  </a:lnTo>
                  <a:lnTo>
                    <a:pt x="90" y="514"/>
                  </a:lnTo>
                  <a:lnTo>
                    <a:pt x="92" y="516"/>
                  </a:lnTo>
                  <a:lnTo>
                    <a:pt x="92" y="518"/>
                  </a:lnTo>
                  <a:lnTo>
                    <a:pt x="92" y="521"/>
                  </a:lnTo>
                  <a:lnTo>
                    <a:pt x="92" y="521"/>
                  </a:lnTo>
                  <a:lnTo>
                    <a:pt x="94" y="523"/>
                  </a:lnTo>
                  <a:lnTo>
                    <a:pt x="94" y="523"/>
                  </a:lnTo>
                  <a:lnTo>
                    <a:pt x="94" y="523"/>
                  </a:lnTo>
                  <a:lnTo>
                    <a:pt x="94" y="525"/>
                  </a:lnTo>
                  <a:lnTo>
                    <a:pt x="94" y="525"/>
                  </a:lnTo>
                  <a:lnTo>
                    <a:pt x="97" y="525"/>
                  </a:lnTo>
                  <a:lnTo>
                    <a:pt x="97" y="525"/>
                  </a:lnTo>
                  <a:lnTo>
                    <a:pt x="97" y="525"/>
                  </a:lnTo>
                  <a:lnTo>
                    <a:pt x="97" y="528"/>
                  </a:lnTo>
                  <a:lnTo>
                    <a:pt x="97" y="528"/>
                  </a:lnTo>
                  <a:lnTo>
                    <a:pt x="94" y="533"/>
                  </a:lnTo>
                  <a:lnTo>
                    <a:pt x="94" y="535"/>
                  </a:lnTo>
                  <a:lnTo>
                    <a:pt x="92" y="535"/>
                  </a:lnTo>
                  <a:lnTo>
                    <a:pt x="92" y="535"/>
                  </a:lnTo>
                  <a:lnTo>
                    <a:pt x="90" y="537"/>
                  </a:lnTo>
                  <a:lnTo>
                    <a:pt x="90" y="537"/>
                  </a:lnTo>
                  <a:lnTo>
                    <a:pt x="90" y="540"/>
                  </a:lnTo>
                  <a:lnTo>
                    <a:pt x="90" y="542"/>
                  </a:lnTo>
                  <a:lnTo>
                    <a:pt x="90" y="542"/>
                  </a:lnTo>
                  <a:lnTo>
                    <a:pt x="92" y="544"/>
                  </a:lnTo>
                  <a:lnTo>
                    <a:pt x="92" y="547"/>
                  </a:lnTo>
                  <a:lnTo>
                    <a:pt x="90" y="549"/>
                  </a:lnTo>
                  <a:lnTo>
                    <a:pt x="90" y="549"/>
                  </a:lnTo>
                  <a:lnTo>
                    <a:pt x="92" y="551"/>
                  </a:lnTo>
                  <a:lnTo>
                    <a:pt x="97" y="556"/>
                  </a:lnTo>
                  <a:lnTo>
                    <a:pt x="97" y="556"/>
                  </a:lnTo>
                  <a:lnTo>
                    <a:pt x="97" y="561"/>
                  </a:lnTo>
                  <a:lnTo>
                    <a:pt x="99" y="568"/>
                  </a:lnTo>
                  <a:lnTo>
                    <a:pt x="101" y="570"/>
                  </a:lnTo>
                  <a:lnTo>
                    <a:pt x="99" y="570"/>
                  </a:lnTo>
                  <a:lnTo>
                    <a:pt x="99" y="575"/>
                  </a:lnTo>
                  <a:lnTo>
                    <a:pt x="104" y="578"/>
                  </a:lnTo>
                  <a:lnTo>
                    <a:pt x="104" y="578"/>
                  </a:lnTo>
                  <a:lnTo>
                    <a:pt x="104" y="585"/>
                  </a:lnTo>
                  <a:lnTo>
                    <a:pt x="104" y="589"/>
                  </a:lnTo>
                  <a:lnTo>
                    <a:pt x="106" y="596"/>
                  </a:lnTo>
                  <a:lnTo>
                    <a:pt x="106" y="604"/>
                  </a:lnTo>
                  <a:lnTo>
                    <a:pt x="106" y="611"/>
                  </a:lnTo>
                  <a:lnTo>
                    <a:pt x="106" y="615"/>
                  </a:lnTo>
                  <a:lnTo>
                    <a:pt x="106" y="615"/>
                  </a:lnTo>
                  <a:lnTo>
                    <a:pt x="97" y="615"/>
                  </a:lnTo>
                  <a:lnTo>
                    <a:pt x="82" y="615"/>
                  </a:lnTo>
                  <a:lnTo>
                    <a:pt x="85" y="620"/>
                  </a:lnTo>
                  <a:lnTo>
                    <a:pt x="92" y="627"/>
                  </a:lnTo>
                  <a:lnTo>
                    <a:pt x="99" y="637"/>
                  </a:lnTo>
                  <a:lnTo>
                    <a:pt x="106" y="646"/>
                  </a:lnTo>
                  <a:lnTo>
                    <a:pt x="109" y="646"/>
                  </a:lnTo>
                  <a:lnTo>
                    <a:pt x="109" y="649"/>
                  </a:lnTo>
                  <a:lnTo>
                    <a:pt x="109" y="660"/>
                  </a:lnTo>
                  <a:lnTo>
                    <a:pt x="111" y="677"/>
                  </a:lnTo>
                  <a:lnTo>
                    <a:pt x="111" y="689"/>
                  </a:lnTo>
                  <a:lnTo>
                    <a:pt x="113" y="698"/>
                  </a:lnTo>
                  <a:lnTo>
                    <a:pt x="113" y="708"/>
                  </a:lnTo>
                  <a:lnTo>
                    <a:pt x="116" y="710"/>
                  </a:lnTo>
                  <a:lnTo>
                    <a:pt x="118" y="712"/>
                  </a:lnTo>
                  <a:lnTo>
                    <a:pt x="123" y="712"/>
                  </a:lnTo>
                  <a:lnTo>
                    <a:pt x="137" y="712"/>
                  </a:lnTo>
                  <a:lnTo>
                    <a:pt x="151" y="712"/>
                  </a:lnTo>
                  <a:lnTo>
                    <a:pt x="168" y="712"/>
                  </a:lnTo>
                  <a:lnTo>
                    <a:pt x="182" y="715"/>
                  </a:lnTo>
                  <a:lnTo>
                    <a:pt x="196" y="715"/>
                  </a:lnTo>
                  <a:lnTo>
                    <a:pt x="213" y="715"/>
                  </a:lnTo>
                  <a:lnTo>
                    <a:pt x="227" y="715"/>
                  </a:lnTo>
                  <a:lnTo>
                    <a:pt x="241" y="715"/>
                  </a:lnTo>
                  <a:lnTo>
                    <a:pt x="248" y="717"/>
                  </a:lnTo>
                  <a:lnTo>
                    <a:pt x="248" y="715"/>
                  </a:lnTo>
                  <a:lnTo>
                    <a:pt x="251" y="715"/>
                  </a:lnTo>
                  <a:lnTo>
                    <a:pt x="251" y="715"/>
                  </a:lnTo>
                  <a:lnTo>
                    <a:pt x="253" y="712"/>
                  </a:lnTo>
                  <a:lnTo>
                    <a:pt x="253" y="712"/>
                  </a:lnTo>
                  <a:lnTo>
                    <a:pt x="258" y="712"/>
                  </a:lnTo>
                  <a:lnTo>
                    <a:pt x="258" y="712"/>
                  </a:lnTo>
                  <a:lnTo>
                    <a:pt x="258" y="720"/>
                  </a:lnTo>
                  <a:lnTo>
                    <a:pt x="258" y="722"/>
                  </a:lnTo>
                  <a:lnTo>
                    <a:pt x="255" y="724"/>
                  </a:lnTo>
                  <a:lnTo>
                    <a:pt x="255" y="724"/>
                  </a:lnTo>
                  <a:lnTo>
                    <a:pt x="258" y="727"/>
                  </a:lnTo>
                  <a:lnTo>
                    <a:pt x="255" y="731"/>
                  </a:lnTo>
                  <a:lnTo>
                    <a:pt x="248" y="739"/>
                  </a:lnTo>
                  <a:lnTo>
                    <a:pt x="246" y="741"/>
                  </a:lnTo>
                  <a:lnTo>
                    <a:pt x="246" y="746"/>
                  </a:lnTo>
                  <a:lnTo>
                    <a:pt x="246" y="748"/>
                  </a:lnTo>
                  <a:lnTo>
                    <a:pt x="248" y="755"/>
                  </a:lnTo>
                  <a:lnTo>
                    <a:pt x="248" y="757"/>
                  </a:lnTo>
                  <a:lnTo>
                    <a:pt x="248" y="757"/>
                  </a:lnTo>
                  <a:lnTo>
                    <a:pt x="248" y="760"/>
                  </a:lnTo>
                  <a:lnTo>
                    <a:pt x="248" y="760"/>
                  </a:lnTo>
                  <a:lnTo>
                    <a:pt x="248" y="762"/>
                  </a:lnTo>
                  <a:lnTo>
                    <a:pt x="248" y="765"/>
                  </a:lnTo>
                  <a:lnTo>
                    <a:pt x="251" y="767"/>
                  </a:lnTo>
                  <a:lnTo>
                    <a:pt x="251" y="769"/>
                  </a:lnTo>
                  <a:lnTo>
                    <a:pt x="251" y="774"/>
                  </a:lnTo>
                  <a:lnTo>
                    <a:pt x="251" y="776"/>
                  </a:lnTo>
                  <a:lnTo>
                    <a:pt x="253" y="779"/>
                  </a:lnTo>
                  <a:lnTo>
                    <a:pt x="253" y="779"/>
                  </a:lnTo>
                  <a:lnTo>
                    <a:pt x="253" y="786"/>
                  </a:lnTo>
                  <a:lnTo>
                    <a:pt x="253" y="791"/>
                  </a:lnTo>
                  <a:lnTo>
                    <a:pt x="255" y="793"/>
                  </a:lnTo>
                  <a:lnTo>
                    <a:pt x="258" y="793"/>
                  </a:lnTo>
                  <a:lnTo>
                    <a:pt x="260" y="795"/>
                  </a:lnTo>
                  <a:lnTo>
                    <a:pt x="260" y="795"/>
                  </a:lnTo>
                  <a:lnTo>
                    <a:pt x="260" y="795"/>
                  </a:lnTo>
                  <a:lnTo>
                    <a:pt x="262" y="795"/>
                  </a:lnTo>
                  <a:lnTo>
                    <a:pt x="262" y="798"/>
                  </a:lnTo>
                  <a:lnTo>
                    <a:pt x="265" y="798"/>
                  </a:lnTo>
                  <a:lnTo>
                    <a:pt x="265" y="798"/>
                  </a:lnTo>
                  <a:lnTo>
                    <a:pt x="265" y="798"/>
                  </a:lnTo>
                  <a:lnTo>
                    <a:pt x="267" y="798"/>
                  </a:lnTo>
                  <a:lnTo>
                    <a:pt x="267" y="802"/>
                  </a:lnTo>
                  <a:lnTo>
                    <a:pt x="269" y="802"/>
                  </a:lnTo>
                  <a:lnTo>
                    <a:pt x="269" y="802"/>
                  </a:lnTo>
                  <a:lnTo>
                    <a:pt x="272" y="802"/>
                  </a:lnTo>
                  <a:lnTo>
                    <a:pt x="272" y="802"/>
                  </a:lnTo>
                  <a:lnTo>
                    <a:pt x="274" y="802"/>
                  </a:lnTo>
                  <a:lnTo>
                    <a:pt x="274" y="805"/>
                  </a:lnTo>
                  <a:lnTo>
                    <a:pt x="277" y="807"/>
                  </a:lnTo>
                  <a:lnTo>
                    <a:pt x="279" y="807"/>
                  </a:lnTo>
                  <a:lnTo>
                    <a:pt x="279" y="807"/>
                  </a:lnTo>
                  <a:lnTo>
                    <a:pt x="284" y="812"/>
                  </a:lnTo>
                  <a:lnTo>
                    <a:pt x="286" y="812"/>
                  </a:lnTo>
                  <a:lnTo>
                    <a:pt x="288" y="812"/>
                  </a:lnTo>
                  <a:lnTo>
                    <a:pt x="291" y="812"/>
                  </a:lnTo>
                  <a:lnTo>
                    <a:pt x="293" y="812"/>
                  </a:lnTo>
                  <a:lnTo>
                    <a:pt x="296" y="812"/>
                  </a:lnTo>
                  <a:lnTo>
                    <a:pt x="298" y="812"/>
                  </a:lnTo>
                  <a:lnTo>
                    <a:pt x="298" y="812"/>
                  </a:lnTo>
                  <a:lnTo>
                    <a:pt x="300" y="814"/>
                  </a:lnTo>
                  <a:lnTo>
                    <a:pt x="300" y="817"/>
                  </a:lnTo>
                  <a:lnTo>
                    <a:pt x="300" y="819"/>
                  </a:lnTo>
                  <a:lnTo>
                    <a:pt x="300" y="819"/>
                  </a:lnTo>
                  <a:lnTo>
                    <a:pt x="300" y="821"/>
                  </a:lnTo>
                  <a:lnTo>
                    <a:pt x="300" y="824"/>
                  </a:lnTo>
                  <a:lnTo>
                    <a:pt x="300" y="826"/>
                  </a:lnTo>
                  <a:lnTo>
                    <a:pt x="303" y="828"/>
                  </a:lnTo>
                  <a:lnTo>
                    <a:pt x="303" y="828"/>
                  </a:lnTo>
                  <a:lnTo>
                    <a:pt x="303" y="828"/>
                  </a:lnTo>
                  <a:lnTo>
                    <a:pt x="305" y="831"/>
                  </a:lnTo>
                  <a:lnTo>
                    <a:pt x="305" y="831"/>
                  </a:lnTo>
                  <a:lnTo>
                    <a:pt x="307" y="831"/>
                  </a:lnTo>
                  <a:lnTo>
                    <a:pt x="310" y="831"/>
                  </a:lnTo>
                  <a:lnTo>
                    <a:pt x="310" y="831"/>
                  </a:lnTo>
                  <a:lnTo>
                    <a:pt x="312" y="831"/>
                  </a:lnTo>
                  <a:lnTo>
                    <a:pt x="312" y="831"/>
                  </a:lnTo>
                  <a:lnTo>
                    <a:pt x="312" y="831"/>
                  </a:lnTo>
                  <a:lnTo>
                    <a:pt x="314" y="833"/>
                  </a:lnTo>
                  <a:lnTo>
                    <a:pt x="314" y="833"/>
                  </a:lnTo>
                  <a:lnTo>
                    <a:pt x="314" y="833"/>
                  </a:lnTo>
                  <a:lnTo>
                    <a:pt x="314" y="836"/>
                  </a:lnTo>
                  <a:lnTo>
                    <a:pt x="314" y="836"/>
                  </a:lnTo>
                  <a:lnTo>
                    <a:pt x="314" y="836"/>
                  </a:lnTo>
                  <a:lnTo>
                    <a:pt x="314" y="838"/>
                  </a:lnTo>
                  <a:lnTo>
                    <a:pt x="314" y="838"/>
                  </a:lnTo>
                  <a:lnTo>
                    <a:pt x="314" y="838"/>
                  </a:lnTo>
                  <a:lnTo>
                    <a:pt x="314" y="838"/>
                  </a:lnTo>
                  <a:lnTo>
                    <a:pt x="317" y="838"/>
                  </a:lnTo>
                  <a:lnTo>
                    <a:pt x="317" y="838"/>
                  </a:lnTo>
                  <a:lnTo>
                    <a:pt x="317" y="838"/>
                  </a:lnTo>
                  <a:lnTo>
                    <a:pt x="319" y="840"/>
                  </a:lnTo>
                  <a:lnTo>
                    <a:pt x="319" y="840"/>
                  </a:lnTo>
                  <a:lnTo>
                    <a:pt x="319" y="840"/>
                  </a:lnTo>
                  <a:lnTo>
                    <a:pt x="322" y="840"/>
                  </a:lnTo>
                  <a:lnTo>
                    <a:pt x="322" y="840"/>
                  </a:lnTo>
                  <a:lnTo>
                    <a:pt x="322" y="840"/>
                  </a:lnTo>
                  <a:lnTo>
                    <a:pt x="324" y="840"/>
                  </a:lnTo>
                  <a:lnTo>
                    <a:pt x="324" y="840"/>
                  </a:lnTo>
                  <a:lnTo>
                    <a:pt x="324" y="843"/>
                  </a:lnTo>
                  <a:lnTo>
                    <a:pt x="324" y="843"/>
                  </a:lnTo>
                  <a:lnTo>
                    <a:pt x="324" y="843"/>
                  </a:lnTo>
                  <a:lnTo>
                    <a:pt x="326" y="843"/>
                  </a:lnTo>
                  <a:lnTo>
                    <a:pt x="326" y="843"/>
                  </a:lnTo>
                  <a:lnTo>
                    <a:pt x="326" y="845"/>
                  </a:lnTo>
                  <a:lnTo>
                    <a:pt x="326" y="845"/>
                  </a:lnTo>
                  <a:lnTo>
                    <a:pt x="326" y="845"/>
                  </a:lnTo>
                  <a:lnTo>
                    <a:pt x="326" y="847"/>
                  </a:lnTo>
                  <a:lnTo>
                    <a:pt x="324" y="847"/>
                  </a:lnTo>
                  <a:lnTo>
                    <a:pt x="324" y="847"/>
                  </a:lnTo>
                  <a:lnTo>
                    <a:pt x="326" y="847"/>
                  </a:lnTo>
                  <a:lnTo>
                    <a:pt x="326" y="847"/>
                  </a:lnTo>
                  <a:lnTo>
                    <a:pt x="326" y="847"/>
                  </a:lnTo>
                  <a:lnTo>
                    <a:pt x="326" y="847"/>
                  </a:lnTo>
                  <a:lnTo>
                    <a:pt x="326" y="847"/>
                  </a:lnTo>
                  <a:lnTo>
                    <a:pt x="326" y="847"/>
                  </a:lnTo>
                  <a:lnTo>
                    <a:pt x="326" y="845"/>
                  </a:lnTo>
                  <a:lnTo>
                    <a:pt x="329" y="843"/>
                  </a:lnTo>
                  <a:lnTo>
                    <a:pt x="329" y="843"/>
                  </a:lnTo>
                  <a:lnTo>
                    <a:pt x="329" y="843"/>
                  </a:lnTo>
                  <a:lnTo>
                    <a:pt x="329" y="843"/>
                  </a:lnTo>
                  <a:lnTo>
                    <a:pt x="329" y="843"/>
                  </a:lnTo>
                  <a:lnTo>
                    <a:pt x="329" y="840"/>
                  </a:lnTo>
                  <a:lnTo>
                    <a:pt x="343" y="838"/>
                  </a:lnTo>
                  <a:lnTo>
                    <a:pt x="345" y="836"/>
                  </a:lnTo>
                  <a:lnTo>
                    <a:pt x="348" y="836"/>
                  </a:lnTo>
                  <a:lnTo>
                    <a:pt x="352" y="836"/>
                  </a:lnTo>
                  <a:lnTo>
                    <a:pt x="352" y="836"/>
                  </a:lnTo>
                  <a:lnTo>
                    <a:pt x="355" y="833"/>
                  </a:lnTo>
                  <a:lnTo>
                    <a:pt x="357" y="833"/>
                  </a:lnTo>
                  <a:lnTo>
                    <a:pt x="364" y="824"/>
                  </a:lnTo>
                  <a:lnTo>
                    <a:pt x="364" y="824"/>
                  </a:lnTo>
                  <a:lnTo>
                    <a:pt x="364" y="824"/>
                  </a:lnTo>
                  <a:lnTo>
                    <a:pt x="364" y="824"/>
                  </a:lnTo>
                  <a:lnTo>
                    <a:pt x="364" y="824"/>
                  </a:lnTo>
                  <a:lnTo>
                    <a:pt x="364" y="821"/>
                  </a:lnTo>
                  <a:lnTo>
                    <a:pt x="364" y="819"/>
                  </a:lnTo>
                  <a:lnTo>
                    <a:pt x="364" y="819"/>
                  </a:lnTo>
                  <a:lnTo>
                    <a:pt x="364" y="819"/>
                  </a:lnTo>
                  <a:lnTo>
                    <a:pt x="364" y="819"/>
                  </a:lnTo>
                  <a:lnTo>
                    <a:pt x="364" y="819"/>
                  </a:lnTo>
                  <a:lnTo>
                    <a:pt x="364" y="817"/>
                  </a:lnTo>
                  <a:lnTo>
                    <a:pt x="367" y="817"/>
                  </a:lnTo>
                  <a:lnTo>
                    <a:pt x="369" y="817"/>
                  </a:lnTo>
                  <a:lnTo>
                    <a:pt x="369" y="814"/>
                  </a:lnTo>
                  <a:lnTo>
                    <a:pt x="369" y="814"/>
                  </a:lnTo>
                  <a:lnTo>
                    <a:pt x="371" y="814"/>
                  </a:lnTo>
                  <a:lnTo>
                    <a:pt x="371" y="814"/>
                  </a:lnTo>
                  <a:lnTo>
                    <a:pt x="371" y="814"/>
                  </a:lnTo>
                  <a:lnTo>
                    <a:pt x="371" y="814"/>
                  </a:lnTo>
                  <a:lnTo>
                    <a:pt x="371" y="812"/>
                  </a:lnTo>
                  <a:lnTo>
                    <a:pt x="374" y="812"/>
                  </a:lnTo>
                  <a:lnTo>
                    <a:pt x="374" y="810"/>
                  </a:lnTo>
                  <a:lnTo>
                    <a:pt x="374" y="810"/>
                  </a:lnTo>
                  <a:lnTo>
                    <a:pt x="374" y="810"/>
                  </a:lnTo>
                  <a:lnTo>
                    <a:pt x="374" y="810"/>
                  </a:lnTo>
                  <a:lnTo>
                    <a:pt x="374" y="807"/>
                  </a:lnTo>
                  <a:lnTo>
                    <a:pt x="374" y="807"/>
                  </a:lnTo>
                  <a:lnTo>
                    <a:pt x="374" y="805"/>
                  </a:lnTo>
                  <a:lnTo>
                    <a:pt x="374" y="805"/>
                  </a:lnTo>
                  <a:lnTo>
                    <a:pt x="374" y="805"/>
                  </a:lnTo>
                  <a:lnTo>
                    <a:pt x="376" y="802"/>
                  </a:lnTo>
                  <a:lnTo>
                    <a:pt x="376" y="802"/>
                  </a:lnTo>
                  <a:lnTo>
                    <a:pt x="376" y="802"/>
                  </a:lnTo>
                  <a:lnTo>
                    <a:pt x="376" y="802"/>
                  </a:lnTo>
                  <a:lnTo>
                    <a:pt x="378" y="802"/>
                  </a:lnTo>
                  <a:lnTo>
                    <a:pt x="378" y="802"/>
                  </a:lnTo>
                  <a:lnTo>
                    <a:pt x="378" y="800"/>
                  </a:lnTo>
                  <a:lnTo>
                    <a:pt x="378" y="800"/>
                  </a:lnTo>
                  <a:lnTo>
                    <a:pt x="378" y="800"/>
                  </a:lnTo>
                  <a:lnTo>
                    <a:pt x="378" y="800"/>
                  </a:lnTo>
                  <a:lnTo>
                    <a:pt x="378" y="800"/>
                  </a:lnTo>
                  <a:lnTo>
                    <a:pt x="378" y="798"/>
                  </a:lnTo>
                  <a:lnTo>
                    <a:pt x="378" y="798"/>
                  </a:lnTo>
                  <a:lnTo>
                    <a:pt x="381" y="798"/>
                  </a:lnTo>
                  <a:lnTo>
                    <a:pt x="381" y="798"/>
                  </a:lnTo>
                  <a:lnTo>
                    <a:pt x="383" y="795"/>
                  </a:lnTo>
                  <a:lnTo>
                    <a:pt x="388" y="798"/>
                  </a:lnTo>
                  <a:lnTo>
                    <a:pt x="400" y="795"/>
                  </a:lnTo>
                  <a:lnTo>
                    <a:pt x="400" y="795"/>
                  </a:lnTo>
                  <a:lnTo>
                    <a:pt x="402" y="795"/>
                  </a:lnTo>
                  <a:lnTo>
                    <a:pt x="402" y="795"/>
                  </a:lnTo>
                  <a:lnTo>
                    <a:pt x="402" y="795"/>
                  </a:lnTo>
                  <a:lnTo>
                    <a:pt x="404" y="795"/>
                  </a:lnTo>
                  <a:lnTo>
                    <a:pt x="407" y="798"/>
                  </a:lnTo>
                  <a:lnTo>
                    <a:pt x="409" y="795"/>
                  </a:lnTo>
                  <a:lnTo>
                    <a:pt x="409" y="795"/>
                  </a:lnTo>
                  <a:lnTo>
                    <a:pt x="412" y="795"/>
                  </a:lnTo>
                  <a:lnTo>
                    <a:pt x="412" y="793"/>
                  </a:lnTo>
                  <a:lnTo>
                    <a:pt x="414" y="793"/>
                  </a:lnTo>
                  <a:lnTo>
                    <a:pt x="414" y="793"/>
                  </a:lnTo>
                  <a:lnTo>
                    <a:pt x="416" y="793"/>
                  </a:lnTo>
                  <a:lnTo>
                    <a:pt x="416" y="793"/>
                  </a:lnTo>
                  <a:lnTo>
                    <a:pt x="416" y="793"/>
                  </a:lnTo>
                  <a:lnTo>
                    <a:pt x="419" y="793"/>
                  </a:lnTo>
                  <a:lnTo>
                    <a:pt x="421" y="791"/>
                  </a:lnTo>
                  <a:lnTo>
                    <a:pt x="421" y="788"/>
                  </a:lnTo>
                  <a:lnTo>
                    <a:pt x="421" y="788"/>
                  </a:lnTo>
                  <a:lnTo>
                    <a:pt x="421" y="788"/>
                  </a:lnTo>
                  <a:lnTo>
                    <a:pt x="423" y="788"/>
                  </a:lnTo>
                  <a:lnTo>
                    <a:pt x="426" y="788"/>
                  </a:lnTo>
                  <a:lnTo>
                    <a:pt x="428" y="786"/>
                  </a:lnTo>
                  <a:lnTo>
                    <a:pt x="430" y="786"/>
                  </a:lnTo>
                  <a:lnTo>
                    <a:pt x="430" y="786"/>
                  </a:lnTo>
                  <a:lnTo>
                    <a:pt x="433" y="786"/>
                  </a:lnTo>
                  <a:lnTo>
                    <a:pt x="435" y="786"/>
                  </a:lnTo>
                  <a:lnTo>
                    <a:pt x="438" y="786"/>
                  </a:lnTo>
                  <a:lnTo>
                    <a:pt x="440" y="788"/>
                  </a:lnTo>
                  <a:lnTo>
                    <a:pt x="440" y="788"/>
                  </a:lnTo>
                  <a:lnTo>
                    <a:pt x="440" y="791"/>
                  </a:lnTo>
                  <a:lnTo>
                    <a:pt x="440" y="791"/>
                  </a:lnTo>
                  <a:lnTo>
                    <a:pt x="440" y="791"/>
                  </a:lnTo>
                  <a:lnTo>
                    <a:pt x="440" y="791"/>
                  </a:lnTo>
                  <a:lnTo>
                    <a:pt x="442" y="793"/>
                  </a:lnTo>
                  <a:lnTo>
                    <a:pt x="442" y="793"/>
                  </a:lnTo>
                  <a:lnTo>
                    <a:pt x="447" y="793"/>
                  </a:lnTo>
                  <a:lnTo>
                    <a:pt x="449" y="795"/>
                  </a:lnTo>
                  <a:lnTo>
                    <a:pt x="452" y="795"/>
                  </a:lnTo>
                  <a:lnTo>
                    <a:pt x="454" y="795"/>
                  </a:lnTo>
                  <a:lnTo>
                    <a:pt x="454" y="798"/>
                  </a:lnTo>
                  <a:lnTo>
                    <a:pt x="457" y="798"/>
                  </a:lnTo>
                  <a:lnTo>
                    <a:pt x="457" y="798"/>
                  </a:lnTo>
                  <a:lnTo>
                    <a:pt x="457" y="800"/>
                  </a:lnTo>
                  <a:lnTo>
                    <a:pt x="461" y="800"/>
                  </a:lnTo>
                  <a:lnTo>
                    <a:pt x="464" y="800"/>
                  </a:lnTo>
                  <a:lnTo>
                    <a:pt x="466" y="800"/>
                  </a:lnTo>
                  <a:lnTo>
                    <a:pt x="468" y="800"/>
                  </a:lnTo>
                  <a:lnTo>
                    <a:pt x="471" y="802"/>
                  </a:lnTo>
                  <a:lnTo>
                    <a:pt x="471" y="802"/>
                  </a:lnTo>
                  <a:lnTo>
                    <a:pt x="473" y="805"/>
                  </a:lnTo>
                  <a:lnTo>
                    <a:pt x="473" y="805"/>
                  </a:lnTo>
                  <a:lnTo>
                    <a:pt x="473" y="807"/>
                  </a:lnTo>
                  <a:lnTo>
                    <a:pt x="473" y="807"/>
                  </a:lnTo>
                  <a:lnTo>
                    <a:pt x="473" y="807"/>
                  </a:lnTo>
                  <a:lnTo>
                    <a:pt x="475" y="810"/>
                  </a:lnTo>
                  <a:lnTo>
                    <a:pt x="478" y="812"/>
                  </a:lnTo>
                  <a:lnTo>
                    <a:pt x="480" y="812"/>
                  </a:lnTo>
                  <a:lnTo>
                    <a:pt x="485" y="814"/>
                  </a:lnTo>
                  <a:lnTo>
                    <a:pt x="487" y="817"/>
                  </a:lnTo>
                  <a:lnTo>
                    <a:pt x="490" y="817"/>
                  </a:lnTo>
                  <a:lnTo>
                    <a:pt x="490" y="817"/>
                  </a:lnTo>
                  <a:lnTo>
                    <a:pt x="492" y="819"/>
                  </a:lnTo>
                  <a:lnTo>
                    <a:pt x="492" y="819"/>
                  </a:lnTo>
                  <a:lnTo>
                    <a:pt x="494" y="819"/>
                  </a:lnTo>
                  <a:lnTo>
                    <a:pt x="494" y="821"/>
                  </a:lnTo>
                  <a:lnTo>
                    <a:pt x="497" y="821"/>
                  </a:lnTo>
                  <a:lnTo>
                    <a:pt x="506" y="826"/>
                  </a:lnTo>
                  <a:lnTo>
                    <a:pt x="511" y="826"/>
                  </a:lnTo>
                  <a:lnTo>
                    <a:pt x="511" y="826"/>
                  </a:lnTo>
                  <a:lnTo>
                    <a:pt x="513" y="826"/>
                  </a:lnTo>
                  <a:lnTo>
                    <a:pt x="520" y="824"/>
                  </a:lnTo>
                  <a:lnTo>
                    <a:pt x="523" y="824"/>
                  </a:lnTo>
                  <a:lnTo>
                    <a:pt x="525" y="824"/>
                  </a:lnTo>
                  <a:lnTo>
                    <a:pt x="525" y="824"/>
                  </a:lnTo>
                  <a:lnTo>
                    <a:pt x="528" y="824"/>
                  </a:lnTo>
                  <a:lnTo>
                    <a:pt x="535" y="819"/>
                  </a:lnTo>
                  <a:lnTo>
                    <a:pt x="535" y="819"/>
                  </a:lnTo>
                  <a:lnTo>
                    <a:pt x="535" y="819"/>
                  </a:lnTo>
                  <a:lnTo>
                    <a:pt x="537" y="817"/>
                  </a:lnTo>
                  <a:lnTo>
                    <a:pt x="537" y="817"/>
                  </a:lnTo>
                  <a:lnTo>
                    <a:pt x="537" y="814"/>
                  </a:lnTo>
                  <a:lnTo>
                    <a:pt x="539" y="814"/>
                  </a:lnTo>
                  <a:lnTo>
                    <a:pt x="544" y="812"/>
                  </a:lnTo>
                  <a:lnTo>
                    <a:pt x="551" y="812"/>
                  </a:lnTo>
                  <a:lnTo>
                    <a:pt x="551" y="812"/>
                  </a:lnTo>
                  <a:lnTo>
                    <a:pt x="551" y="812"/>
                  </a:lnTo>
                  <a:lnTo>
                    <a:pt x="556" y="812"/>
                  </a:lnTo>
                  <a:lnTo>
                    <a:pt x="556" y="812"/>
                  </a:lnTo>
                  <a:lnTo>
                    <a:pt x="556" y="812"/>
                  </a:lnTo>
                  <a:lnTo>
                    <a:pt x="558" y="814"/>
                  </a:lnTo>
                  <a:lnTo>
                    <a:pt x="561" y="814"/>
                  </a:lnTo>
                  <a:lnTo>
                    <a:pt x="563" y="817"/>
                  </a:lnTo>
                  <a:lnTo>
                    <a:pt x="565" y="819"/>
                  </a:lnTo>
                  <a:lnTo>
                    <a:pt x="565" y="819"/>
                  </a:lnTo>
                  <a:lnTo>
                    <a:pt x="565" y="819"/>
                  </a:lnTo>
                  <a:lnTo>
                    <a:pt x="565" y="821"/>
                  </a:lnTo>
                  <a:lnTo>
                    <a:pt x="565" y="821"/>
                  </a:lnTo>
                  <a:lnTo>
                    <a:pt x="565" y="824"/>
                  </a:lnTo>
                  <a:lnTo>
                    <a:pt x="565" y="824"/>
                  </a:lnTo>
                  <a:lnTo>
                    <a:pt x="565" y="824"/>
                  </a:lnTo>
                  <a:lnTo>
                    <a:pt x="568" y="826"/>
                  </a:lnTo>
                  <a:lnTo>
                    <a:pt x="568" y="826"/>
                  </a:lnTo>
                  <a:lnTo>
                    <a:pt x="570" y="826"/>
                  </a:lnTo>
                  <a:lnTo>
                    <a:pt x="573" y="826"/>
                  </a:lnTo>
                  <a:lnTo>
                    <a:pt x="573" y="826"/>
                  </a:lnTo>
                  <a:lnTo>
                    <a:pt x="580" y="824"/>
                  </a:lnTo>
                  <a:lnTo>
                    <a:pt x="582" y="821"/>
                  </a:lnTo>
                  <a:lnTo>
                    <a:pt x="584" y="821"/>
                  </a:lnTo>
                  <a:lnTo>
                    <a:pt x="587" y="821"/>
                  </a:lnTo>
                  <a:lnTo>
                    <a:pt x="587" y="821"/>
                  </a:lnTo>
                  <a:lnTo>
                    <a:pt x="589" y="821"/>
                  </a:lnTo>
                  <a:lnTo>
                    <a:pt x="591" y="819"/>
                  </a:lnTo>
                  <a:lnTo>
                    <a:pt x="591" y="817"/>
                  </a:lnTo>
                  <a:lnTo>
                    <a:pt x="591" y="817"/>
                  </a:lnTo>
                  <a:lnTo>
                    <a:pt x="594" y="814"/>
                  </a:lnTo>
                  <a:lnTo>
                    <a:pt x="594" y="814"/>
                  </a:lnTo>
                  <a:lnTo>
                    <a:pt x="594" y="814"/>
                  </a:lnTo>
                  <a:lnTo>
                    <a:pt x="594" y="812"/>
                  </a:lnTo>
                  <a:lnTo>
                    <a:pt x="599" y="810"/>
                  </a:lnTo>
                  <a:lnTo>
                    <a:pt x="601" y="807"/>
                  </a:lnTo>
                  <a:lnTo>
                    <a:pt x="608" y="800"/>
                  </a:lnTo>
                  <a:lnTo>
                    <a:pt x="610" y="798"/>
                  </a:lnTo>
                  <a:lnTo>
                    <a:pt x="610" y="798"/>
                  </a:lnTo>
                  <a:lnTo>
                    <a:pt x="610" y="798"/>
                  </a:lnTo>
                  <a:lnTo>
                    <a:pt x="613" y="795"/>
                  </a:lnTo>
                  <a:lnTo>
                    <a:pt x="615" y="793"/>
                  </a:lnTo>
                  <a:lnTo>
                    <a:pt x="617" y="793"/>
                  </a:lnTo>
                  <a:lnTo>
                    <a:pt x="617" y="791"/>
                  </a:lnTo>
                  <a:lnTo>
                    <a:pt x="622" y="791"/>
                  </a:lnTo>
                  <a:lnTo>
                    <a:pt x="622" y="791"/>
                  </a:lnTo>
                  <a:lnTo>
                    <a:pt x="622" y="793"/>
                  </a:lnTo>
                  <a:lnTo>
                    <a:pt x="622" y="793"/>
                  </a:lnTo>
                  <a:lnTo>
                    <a:pt x="622" y="795"/>
                  </a:lnTo>
                  <a:lnTo>
                    <a:pt x="622" y="795"/>
                  </a:lnTo>
                  <a:lnTo>
                    <a:pt x="620" y="807"/>
                  </a:lnTo>
                  <a:lnTo>
                    <a:pt x="620" y="812"/>
                  </a:lnTo>
                  <a:lnTo>
                    <a:pt x="620" y="812"/>
                  </a:lnTo>
                  <a:lnTo>
                    <a:pt x="620" y="814"/>
                  </a:lnTo>
                  <a:lnTo>
                    <a:pt x="617" y="824"/>
                  </a:lnTo>
                  <a:lnTo>
                    <a:pt x="617" y="824"/>
                  </a:lnTo>
                  <a:lnTo>
                    <a:pt x="617" y="824"/>
                  </a:lnTo>
                  <a:lnTo>
                    <a:pt x="615" y="824"/>
                  </a:lnTo>
                  <a:lnTo>
                    <a:pt x="613" y="826"/>
                  </a:lnTo>
                  <a:lnTo>
                    <a:pt x="610" y="826"/>
                  </a:lnTo>
                  <a:lnTo>
                    <a:pt x="608" y="826"/>
                  </a:lnTo>
                  <a:lnTo>
                    <a:pt x="608" y="828"/>
                  </a:lnTo>
                  <a:lnTo>
                    <a:pt x="608" y="828"/>
                  </a:lnTo>
                  <a:lnTo>
                    <a:pt x="608" y="828"/>
                  </a:lnTo>
                  <a:lnTo>
                    <a:pt x="606" y="831"/>
                  </a:lnTo>
                  <a:lnTo>
                    <a:pt x="606" y="833"/>
                  </a:lnTo>
                  <a:lnTo>
                    <a:pt x="606" y="836"/>
                  </a:lnTo>
                  <a:lnTo>
                    <a:pt x="603" y="838"/>
                  </a:lnTo>
                  <a:lnTo>
                    <a:pt x="603" y="838"/>
                  </a:lnTo>
                  <a:lnTo>
                    <a:pt x="601" y="840"/>
                  </a:lnTo>
                  <a:lnTo>
                    <a:pt x="599" y="843"/>
                  </a:lnTo>
                  <a:lnTo>
                    <a:pt x="599" y="843"/>
                  </a:lnTo>
                  <a:lnTo>
                    <a:pt x="599" y="845"/>
                  </a:lnTo>
                  <a:lnTo>
                    <a:pt x="599" y="845"/>
                  </a:lnTo>
                  <a:lnTo>
                    <a:pt x="599" y="845"/>
                  </a:lnTo>
                  <a:lnTo>
                    <a:pt x="599" y="847"/>
                  </a:lnTo>
                  <a:lnTo>
                    <a:pt x="603" y="847"/>
                  </a:lnTo>
                  <a:lnTo>
                    <a:pt x="608" y="847"/>
                  </a:lnTo>
                  <a:lnTo>
                    <a:pt x="615" y="852"/>
                  </a:lnTo>
                  <a:lnTo>
                    <a:pt x="620" y="852"/>
                  </a:lnTo>
                  <a:lnTo>
                    <a:pt x="629" y="852"/>
                  </a:lnTo>
                  <a:lnTo>
                    <a:pt x="632" y="852"/>
                  </a:lnTo>
                  <a:lnTo>
                    <a:pt x="636" y="852"/>
                  </a:lnTo>
                  <a:lnTo>
                    <a:pt x="639" y="855"/>
                  </a:lnTo>
                  <a:lnTo>
                    <a:pt x="641" y="852"/>
                  </a:lnTo>
                  <a:lnTo>
                    <a:pt x="644" y="852"/>
                  </a:lnTo>
                  <a:lnTo>
                    <a:pt x="644" y="852"/>
                  </a:lnTo>
                  <a:lnTo>
                    <a:pt x="653" y="852"/>
                  </a:lnTo>
                  <a:lnTo>
                    <a:pt x="653" y="852"/>
                  </a:lnTo>
                  <a:lnTo>
                    <a:pt x="660" y="855"/>
                  </a:lnTo>
                  <a:lnTo>
                    <a:pt x="662" y="855"/>
                  </a:lnTo>
                  <a:lnTo>
                    <a:pt x="665" y="855"/>
                  </a:lnTo>
                  <a:lnTo>
                    <a:pt x="672" y="855"/>
                  </a:lnTo>
                  <a:lnTo>
                    <a:pt x="672" y="855"/>
                  </a:lnTo>
                  <a:lnTo>
                    <a:pt x="670" y="850"/>
                  </a:lnTo>
                  <a:lnTo>
                    <a:pt x="667" y="843"/>
                  </a:lnTo>
                  <a:lnTo>
                    <a:pt x="665" y="838"/>
                  </a:lnTo>
                  <a:lnTo>
                    <a:pt x="665" y="836"/>
                  </a:lnTo>
                  <a:lnTo>
                    <a:pt x="665" y="836"/>
                  </a:lnTo>
                  <a:lnTo>
                    <a:pt x="665" y="833"/>
                  </a:lnTo>
                  <a:lnTo>
                    <a:pt x="662" y="831"/>
                  </a:lnTo>
                  <a:lnTo>
                    <a:pt x="658" y="824"/>
                  </a:lnTo>
                  <a:lnTo>
                    <a:pt x="658" y="821"/>
                  </a:lnTo>
                  <a:lnTo>
                    <a:pt x="658" y="819"/>
                  </a:lnTo>
                  <a:lnTo>
                    <a:pt x="658" y="817"/>
                  </a:lnTo>
                  <a:lnTo>
                    <a:pt x="658" y="812"/>
                  </a:lnTo>
                  <a:lnTo>
                    <a:pt x="658" y="812"/>
                  </a:lnTo>
                  <a:lnTo>
                    <a:pt x="658" y="810"/>
                  </a:lnTo>
                  <a:lnTo>
                    <a:pt x="658" y="807"/>
                  </a:lnTo>
                  <a:lnTo>
                    <a:pt x="660" y="805"/>
                  </a:lnTo>
                  <a:lnTo>
                    <a:pt x="660" y="802"/>
                  </a:lnTo>
                  <a:lnTo>
                    <a:pt x="660" y="802"/>
                  </a:lnTo>
                  <a:lnTo>
                    <a:pt x="660" y="800"/>
                  </a:lnTo>
                  <a:lnTo>
                    <a:pt x="662" y="800"/>
                  </a:lnTo>
                  <a:lnTo>
                    <a:pt x="660" y="800"/>
                  </a:lnTo>
                  <a:lnTo>
                    <a:pt x="660" y="798"/>
                  </a:lnTo>
                  <a:lnTo>
                    <a:pt x="660" y="798"/>
                  </a:lnTo>
                  <a:lnTo>
                    <a:pt x="660" y="793"/>
                  </a:lnTo>
                  <a:lnTo>
                    <a:pt x="660" y="793"/>
                  </a:lnTo>
                  <a:lnTo>
                    <a:pt x="660" y="791"/>
                  </a:lnTo>
                  <a:lnTo>
                    <a:pt x="662" y="791"/>
                  </a:lnTo>
                  <a:lnTo>
                    <a:pt x="665" y="788"/>
                  </a:lnTo>
                  <a:lnTo>
                    <a:pt x="665" y="788"/>
                  </a:lnTo>
                  <a:lnTo>
                    <a:pt x="665" y="786"/>
                  </a:lnTo>
                  <a:lnTo>
                    <a:pt x="665" y="783"/>
                  </a:lnTo>
                  <a:lnTo>
                    <a:pt x="665" y="783"/>
                  </a:lnTo>
                  <a:lnTo>
                    <a:pt x="667" y="781"/>
                  </a:lnTo>
                  <a:lnTo>
                    <a:pt x="670" y="779"/>
                  </a:lnTo>
                  <a:lnTo>
                    <a:pt x="670" y="776"/>
                  </a:lnTo>
                  <a:lnTo>
                    <a:pt x="672" y="776"/>
                  </a:lnTo>
                  <a:lnTo>
                    <a:pt x="672" y="776"/>
                  </a:lnTo>
                  <a:lnTo>
                    <a:pt x="674" y="774"/>
                  </a:lnTo>
                  <a:lnTo>
                    <a:pt x="674" y="772"/>
                  </a:lnTo>
                  <a:lnTo>
                    <a:pt x="674" y="772"/>
                  </a:lnTo>
                  <a:lnTo>
                    <a:pt x="674" y="769"/>
                  </a:lnTo>
                  <a:lnTo>
                    <a:pt x="672" y="769"/>
                  </a:lnTo>
                  <a:lnTo>
                    <a:pt x="674" y="769"/>
                  </a:lnTo>
                  <a:lnTo>
                    <a:pt x="674" y="767"/>
                  </a:lnTo>
                  <a:lnTo>
                    <a:pt x="674" y="762"/>
                  </a:lnTo>
                  <a:lnTo>
                    <a:pt x="674" y="760"/>
                  </a:lnTo>
                  <a:lnTo>
                    <a:pt x="677" y="757"/>
                  </a:lnTo>
                  <a:lnTo>
                    <a:pt x="679" y="755"/>
                  </a:lnTo>
                  <a:lnTo>
                    <a:pt x="684" y="753"/>
                  </a:lnTo>
                  <a:lnTo>
                    <a:pt x="689" y="753"/>
                  </a:lnTo>
                  <a:lnTo>
                    <a:pt x="689" y="753"/>
                  </a:lnTo>
                  <a:lnTo>
                    <a:pt x="689" y="750"/>
                  </a:lnTo>
                  <a:lnTo>
                    <a:pt x="691" y="750"/>
                  </a:lnTo>
                  <a:lnTo>
                    <a:pt x="693" y="746"/>
                  </a:lnTo>
                  <a:lnTo>
                    <a:pt x="698" y="743"/>
                  </a:lnTo>
                  <a:lnTo>
                    <a:pt x="698" y="743"/>
                  </a:lnTo>
                  <a:lnTo>
                    <a:pt x="700" y="741"/>
                  </a:lnTo>
                  <a:lnTo>
                    <a:pt x="700" y="739"/>
                  </a:lnTo>
                  <a:lnTo>
                    <a:pt x="700" y="736"/>
                  </a:lnTo>
                  <a:lnTo>
                    <a:pt x="700" y="736"/>
                  </a:lnTo>
                  <a:lnTo>
                    <a:pt x="703" y="734"/>
                  </a:lnTo>
                  <a:lnTo>
                    <a:pt x="705" y="734"/>
                  </a:lnTo>
                  <a:lnTo>
                    <a:pt x="705" y="731"/>
                  </a:lnTo>
                  <a:lnTo>
                    <a:pt x="705" y="731"/>
                  </a:lnTo>
                  <a:lnTo>
                    <a:pt x="705" y="727"/>
                  </a:lnTo>
                  <a:lnTo>
                    <a:pt x="707" y="724"/>
                  </a:lnTo>
                  <a:lnTo>
                    <a:pt x="705" y="724"/>
                  </a:lnTo>
                  <a:lnTo>
                    <a:pt x="705" y="722"/>
                  </a:lnTo>
                  <a:lnTo>
                    <a:pt x="705" y="722"/>
                  </a:lnTo>
                  <a:lnTo>
                    <a:pt x="703" y="722"/>
                  </a:lnTo>
                  <a:lnTo>
                    <a:pt x="703" y="722"/>
                  </a:lnTo>
                  <a:lnTo>
                    <a:pt x="703" y="722"/>
                  </a:lnTo>
                  <a:lnTo>
                    <a:pt x="703" y="722"/>
                  </a:lnTo>
                  <a:lnTo>
                    <a:pt x="703" y="720"/>
                  </a:lnTo>
                  <a:lnTo>
                    <a:pt x="700" y="720"/>
                  </a:lnTo>
                  <a:lnTo>
                    <a:pt x="700" y="720"/>
                  </a:lnTo>
                  <a:lnTo>
                    <a:pt x="700" y="717"/>
                  </a:lnTo>
                  <a:lnTo>
                    <a:pt x="700" y="715"/>
                  </a:lnTo>
                  <a:lnTo>
                    <a:pt x="703" y="715"/>
                  </a:lnTo>
                  <a:lnTo>
                    <a:pt x="703" y="712"/>
                  </a:lnTo>
                  <a:lnTo>
                    <a:pt x="703" y="712"/>
                  </a:lnTo>
                  <a:lnTo>
                    <a:pt x="705" y="712"/>
                  </a:lnTo>
                  <a:lnTo>
                    <a:pt x="705" y="710"/>
                  </a:lnTo>
                  <a:lnTo>
                    <a:pt x="710" y="710"/>
                  </a:lnTo>
                  <a:lnTo>
                    <a:pt x="712" y="710"/>
                  </a:lnTo>
                  <a:lnTo>
                    <a:pt x="712" y="708"/>
                  </a:lnTo>
                  <a:lnTo>
                    <a:pt x="712" y="708"/>
                  </a:lnTo>
                  <a:lnTo>
                    <a:pt x="712" y="708"/>
                  </a:lnTo>
                  <a:lnTo>
                    <a:pt x="712" y="708"/>
                  </a:lnTo>
                  <a:lnTo>
                    <a:pt x="712" y="708"/>
                  </a:lnTo>
                  <a:lnTo>
                    <a:pt x="712" y="703"/>
                  </a:lnTo>
                  <a:lnTo>
                    <a:pt x="712" y="703"/>
                  </a:lnTo>
                  <a:lnTo>
                    <a:pt x="712" y="701"/>
                  </a:lnTo>
                  <a:lnTo>
                    <a:pt x="715" y="701"/>
                  </a:lnTo>
                  <a:lnTo>
                    <a:pt x="715" y="701"/>
                  </a:lnTo>
                  <a:lnTo>
                    <a:pt x="719" y="698"/>
                  </a:lnTo>
                  <a:lnTo>
                    <a:pt x="719" y="698"/>
                  </a:lnTo>
                  <a:lnTo>
                    <a:pt x="719" y="696"/>
                  </a:lnTo>
                  <a:lnTo>
                    <a:pt x="722" y="696"/>
                  </a:lnTo>
                  <a:lnTo>
                    <a:pt x="724" y="696"/>
                  </a:lnTo>
                  <a:lnTo>
                    <a:pt x="726" y="694"/>
                  </a:lnTo>
                  <a:lnTo>
                    <a:pt x="726" y="694"/>
                  </a:lnTo>
                  <a:lnTo>
                    <a:pt x="729" y="694"/>
                  </a:lnTo>
                  <a:lnTo>
                    <a:pt x="729" y="694"/>
                  </a:lnTo>
                  <a:lnTo>
                    <a:pt x="729" y="694"/>
                  </a:lnTo>
                  <a:lnTo>
                    <a:pt x="731" y="689"/>
                  </a:lnTo>
                  <a:lnTo>
                    <a:pt x="733" y="684"/>
                  </a:lnTo>
                  <a:lnTo>
                    <a:pt x="736" y="682"/>
                  </a:lnTo>
                  <a:lnTo>
                    <a:pt x="736" y="682"/>
                  </a:lnTo>
                  <a:lnTo>
                    <a:pt x="736" y="682"/>
                  </a:lnTo>
                  <a:lnTo>
                    <a:pt x="736" y="682"/>
                  </a:lnTo>
                  <a:lnTo>
                    <a:pt x="738" y="679"/>
                  </a:lnTo>
                  <a:lnTo>
                    <a:pt x="743" y="679"/>
                  </a:lnTo>
                  <a:lnTo>
                    <a:pt x="750" y="679"/>
                  </a:lnTo>
                  <a:lnTo>
                    <a:pt x="752" y="679"/>
                  </a:lnTo>
                  <a:lnTo>
                    <a:pt x="755" y="677"/>
                  </a:lnTo>
                  <a:lnTo>
                    <a:pt x="757" y="675"/>
                  </a:lnTo>
                  <a:lnTo>
                    <a:pt x="757" y="675"/>
                  </a:lnTo>
                  <a:lnTo>
                    <a:pt x="757" y="675"/>
                  </a:lnTo>
                  <a:lnTo>
                    <a:pt x="757" y="672"/>
                  </a:lnTo>
                  <a:lnTo>
                    <a:pt x="757" y="672"/>
                  </a:lnTo>
                  <a:lnTo>
                    <a:pt x="760" y="672"/>
                  </a:lnTo>
                  <a:lnTo>
                    <a:pt x="760" y="675"/>
                  </a:lnTo>
                  <a:lnTo>
                    <a:pt x="762" y="675"/>
                  </a:lnTo>
                  <a:lnTo>
                    <a:pt x="762" y="675"/>
                  </a:lnTo>
                  <a:lnTo>
                    <a:pt x="764" y="675"/>
                  </a:lnTo>
                  <a:lnTo>
                    <a:pt x="764" y="672"/>
                  </a:lnTo>
                  <a:lnTo>
                    <a:pt x="764" y="670"/>
                  </a:lnTo>
                  <a:lnTo>
                    <a:pt x="769" y="667"/>
                  </a:lnTo>
                  <a:lnTo>
                    <a:pt x="771" y="660"/>
                  </a:lnTo>
                  <a:lnTo>
                    <a:pt x="771" y="660"/>
                  </a:lnTo>
                  <a:lnTo>
                    <a:pt x="771" y="658"/>
                  </a:lnTo>
                  <a:lnTo>
                    <a:pt x="771" y="656"/>
                  </a:lnTo>
                  <a:lnTo>
                    <a:pt x="771" y="653"/>
                  </a:lnTo>
                  <a:lnTo>
                    <a:pt x="771" y="651"/>
                  </a:lnTo>
                  <a:lnTo>
                    <a:pt x="771" y="651"/>
                  </a:lnTo>
                  <a:lnTo>
                    <a:pt x="774" y="651"/>
                  </a:lnTo>
                  <a:lnTo>
                    <a:pt x="774" y="651"/>
                  </a:lnTo>
                  <a:lnTo>
                    <a:pt x="776" y="649"/>
                  </a:lnTo>
                  <a:lnTo>
                    <a:pt x="776" y="646"/>
                  </a:lnTo>
                  <a:lnTo>
                    <a:pt x="778" y="646"/>
                  </a:lnTo>
                  <a:lnTo>
                    <a:pt x="778" y="641"/>
                  </a:lnTo>
                  <a:lnTo>
                    <a:pt x="778" y="641"/>
                  </a:lnTo>
                  <a:lnTo>
                    <a:pt x="781" y="639"/>
                  </a:lnTo>
                  <a:lnTo>
                    <a:pt x="781" y="639"/>
                  </a:lnTo>
                  <a:lnTo>
                    <a:pt x="781" y="637"/>
                  </a:lnTo>
                  <a:lnTo>
                    <a:pt x="778" y="634"/>
                  </a:lnTo>
                  <a:lnTo>
                    <a:pt x="778" y="634"/>
                  </a:lnTo>
                  <a:lnTo>
                    <a:pt x="778" y="634"/>
                  </a:lnTo>
                  <a:lnTo>
                    <a:pt x="781" y="632"/>
                  </a:lnTo>
                  <a:lnTo>
                    <a:pt x="781" y="632"/>
                  </a:lnTo>
                  <a:lnTo>
                    <a:pt x="781" y="632"/>
                  </a:lnTo>
                  <a:lnTo>
                    <a:pt x="781" y="630"/>
                  </a:lnTo>
                  <a:lnTo>
                    <a:pt x="783" y="630"/>
                  </a:lnTo>
                  <a:lnTo>
                    <a:pt x="783" y="627"/>
                  </a:lnTo>
                  <a:lnTo>
                    <a:pt x="781" y="627"/>
                  </a:lnTo>
                  <a:lnTo>
                    <a:pt x="781" y="625"/>
                  </a:lnTo>
                  <a:lnTo>
                    <a:pt x="783" y="625"/>
                  </a:lnTo>
                  <a:lnTo>
                    <a:pt x="783" y="623"/>
                  </a:lnTo>
                  <a:lnTo>
                    <a:pt x="783" y="623"/>
                  </a:lnTo>
                  <a:lnTo>
                    <a:pt x="786" y="620"/>
                  </a:lnTo>
                  <a:lnTo>
                    <a:pt x="788" y="620"/>
                  </a:lnTo>
                  <a:lnTo>
                    <a:pt x="788" y="620"/>
                  </a:lnTo>
                  <a:lnTo>
                    <a:pt x="790" y="615"/>
                  </a:lnTo>
                  <a:lnTo>
                    <a:pt x="793" y="613"/>
                  </a:lnTo>
                  <a:lnTo>
                    <a:pt x="795" y="613"/>
                  </a:lnTo>
                  <a:lnTo>
                    <a:pt x="797" y="611"/>
                  </a:lnTo>
                  <a:lnTo>
                    <a:pt x="800" y="608"/>
                  </a:lnTo>
                  <a:lnTo>
                    <a:pt x="800" y="608"/>
                  </a:lnTo>
                  <a:lnTo>
                    <a:pt x="802" y="608"/>
                  </a:lnTo>
                  <a:lnTo>
                    <a:pt x="805" y="608"/>
                  </a:lnTo>
                  <a:lnTo>
                    <a:pt x="805" y="606"/>
                  </a:lnTo>
                  <a:lnTo>
                    <a:pt x="807" y="606"/>
                  </a:lnTo>
                  <a:lnTo>
                    <a:pt x="809" y="606"/>
                  </a:lnTo>
                  <a:lnTo>
                    <a:pt x="809" y="608"/>
                  </a:lnTo>
                  <a:lnTo>
                    <a:pt x="809" y="608"/>
                  </a:lnTo>
                  <a:lnTo>
                    <a:pt x="812" y="611"/>
                  </a:lnTo>
                  <a:lnTo>
                    <a:pt x="814" y="611"/>
                  </a:lnTo>
                  <a:lnTo>
                    <a:pt x="814" y="608"/>
                  </a:lnTo>
                  <a:lnTo>
                    <a:pt x="816" y="608"/>
                  </a:lnTo>
                  <a:lnTo>
                    <a:pt x="819" y="606"/>
                  </a:lnTo>
                  <a:lnTo>
                    <a:pt x="821" y="606"/>
                  </a:lnTo>
                  <a:lnTo>
                    <a:pt x="821" y="604"/>
                  </a:lnTo>
                  <a:lnTo>
                    <a:pt x="821" y="604"/>
                  </a:lnTo>
                  <a:lnTo>
                    <a:pt x="821" y="604"/>
                  </a:lnTo>
                  <a:lnTo>
                    <a:pt x="821" y="601"/>
                  </a:lnTo>
                  <a:lnTo>
                    <a:pt x="821" y="601"/>
                  </a:lnTo>
                  <a:lnTo>
                    <a:pt x="823" y="601"/>
                  </a:lnTo>
                  <a:lnTo>
                    <a:pt x="826" y="599"/>
                  </a:lnTo>
                  <a:lnTo>
                    <a:pt x="826" y="599"/>
                  </a:lnTo>
                  <a:lnTo>
                    <a:pt x="826" y="594"/>
                  </a:lnTo>
                  <a:lnTo>
                    <a:pt x="826" y="594"/>
                  </a:lnTo>
                  <a:lnTo>
                    <a:pt x="828" y="592"/>
                  </a:lnTo>
                  <a:lnTo>
                    <a:pt x="828" y="592"/>
                  </a:lnTo>
                  <a:lnTo>
                    <a:pt x="828" y="587"/>
                  </a:lnTo>
                  <a:lnTo>
                    <a:pt x="828" y="587"/>
                  </a:lnTo>
                  <a:lnTo>
                    <a:pt x="831" y="582"/>
                  </a:lnTo>
                  <a:lnTo>
                    <a:pt x="831" y="580"/>
                  </a:lnTo>
                  <a:lnTo>
                    <a:pt x="831" y="580"/>
                  </a:lnTo>
                  <a:lnTo>
                    <a:pt x="833" y="578"/>
                  </a:lnTo>
                  <a:lnTo>
                    <a:pt x="833" y="578"/>
                  </a:lnTo>
                  <a:lnTo>
                    <a:pt x="833" y="578"/>
                  </a:lnTo>
                  <a:lnTo>
                    <a:pt x="833" y="575"/>
                  </a:lnTo>
                  <a:lnTo>
                    <a:pt x="833" y="575"/>
                  </a:lnTo>
                  <a:lnTo>
                    <a:pt x="833" y="573"/>
                  </a:lnTo>
                  <a:lnTo>
                    <a:pt x="835" y="573"/>
                  </a:lnTo>
                  <a:lnTo>
                    <a:pt x="833" y="573"/>
                  </a:lnTo>
                  <a:lnTo>
                    <a:pt x="835" y="573"/>
                  </a:lnTo>
                  <a:lnTo>
                    <a:pt x="835" y="570"/>
                  </a:lnTo>
                  <a:lnTo>
                    <a:pt x="835" y="570"/>
                  </a:lnTo>
                  <a:lnTo>
                    <a:pt x="835" y="568"/>
                  </a:lnTo>
                  <a:lnTo>
                    <a:pt x="835" y="568"/>
                  </a:lnTo>
                  <a:lnTo>
                    <a:pt x="835" y="563"/>
                  </a:lnTo>
                  <a:lnTo>
                    <a:pt x="835" y="563"/>
                  </a:lnTo>
                  <a:lnTo>
                    <a:pt x="833" y="563"/>
                  </a:lnTo>
                  <a:lnTo>
                    <a:pt x="833" y="561"/>
                  </a:lnTo>
                  <a:lnTo>
                    <a:pt x="833" y="561"/>
                  </a:lnTo>
                  <a:lnTo>
                    <a:pt x="833" y="561"/>
                  </a:lnTo>
                  <a:lnTo>
                    <a:pt x="833" y="561"/>
                  </a:lnTo>
                  <a:lnTo>
                    <a:pt x="833" y="559"/>
                  </a:lnTo>
                  <a:lnTo>
                    <a:pt x="833" y="559"/>
                  </a:lnTo>
                  <a:lnTo>
                    <a:pt x="835" y="556"/>
                  </a:lnTo>
                  <a:lnTo>
                    <a:pt x="835" y="554"/>
                  </a:lnTo>
                  <a:lnTo>
                    <a:pt x="835" y="554"/>
                  </a:lnTo>
                  <a:lnTo>
                    <a:pt x="835" y="554"/>
                  </a:lnTo>
                  <a:lnTo>
                    <a:pt x="835" y="551"/>
                  </a:lnTo>
                  <a:lnTo>
                    <a:pt x="835" y="551"/>
                  </a:lnTo>
                  <a:lnTo>
                    <a:pt x="835" y="551"/>
                  </a:lnTo>
                  <a:lnTo>
                    <a:pt x="835" y="547"/>
                  </a:lnTo>
                  <a:lnTo>
                    <a:pt x="840" y="542"/>
                  </a:lnTo>
                  <a:lnTo>
                    <a:pt x="840" y="540"/>
                  </a:lnTo>
                  <a:lnTo>
                    <a:pt x="840" y="540"/>
                  </a:lnTo>
                  <a:lnTo>
                    <a:pt x="840" y="540"/>
                  </a:lnTo>
                  <a:lnTo>
                    <a:pt x="840" y="540"/>
                  </a:lnTo>
                  <a:lnTo>
                    <a:pt x="840" y="537"/>
                  </a:lnTo>
                  <a:lnTo>
                    <a:pt x="840" y="537"/>
                  </a:lnTo>
                  <a:lnTo>
                    <a:pt x="840" y="537"/>
                  </a:lnTo>
                  <a:lnTo>
                    <a:pt x="840" y="537"/>
                  </a:lnTo>
                  <a:lnTo>
                    <a:pt x="840" y="537"/>
                  </a:lnTo>
                  <a:lnTo>
                    <a:pt x="840" y="537"/>
                  </a:lnTo>
                  <a:lnTo>
                    <a:pt x="842" y="537"/>
                  </a:lnTo>
                  <a:lnTo>
                    <a:pt x="845" y="537"/>
                  </a:lnTo>
                  <a:lnTo>
                    <a:pt x="845" y="535"/>
                  </a:lnTo>
                  <a:lnTo>
                    <a:pt x="845" y="535"/>
                  </a:lnTo>
                  <a:lnTo>
                    <a:pt x="845" y="535"/>
                  </a:lnTo>
                  <a:lnTo>
                    <a:pt x="845" y="535"/>
                  </a:lnTo>
                  <a:lnTo>
                    <a:pt x="845" y="535"/>
                  </a:lnTo>
                  <a:lnTo>
                    <a:pt x="845" y="533"/>
                  </a:lnTo>
                  <a:lnTo>
                    <a:pt x="845" y="533"/>
                  </a:lnTo>
                  <a:lnTo>
                    <a:pt x="845" y="533"/>
                  </a:lnTo>
                  <a:lnTo>
                    <a:pt x="845" y="533"/>
                  </a:lnTo>
                  <a:lnTo>
                    <a:pt x="845" y="530"/>
                  </a:lnTo>
                  <a:lnTo>
                    <a:pt x="845" y="530"/>
                  </a:lnTo>
                  <a:lnTo>
                    <a:pt x="845" y="528"/>
                  </a:lnTo>
                  <a:lnTo>
                    <a:pt x="845" y="528"/>
                  </a:lnTo>
                  <a:lnTo>
                    <a:pt x="845" y="528"/>
                  </a:lnTo>
                  <a:lnTo>
                    <a:pt x="845" y="525"/>
                  </a:lnTo>
                  <a:lnTo>
                    <a:pt x="845" y="525"/>
                  </a:lnTo>
                  <a:lnTo>
                    <a:pt x="845" y="525"/>
                  </a:lnTo>
                  <a:lnTo>
                    <a:pt x="845" y="521"/>
                  </a:lnTo>
                  <a:lnTo>
                    <a:pt x="845" y="518"/>
                  </a:lnTo>
                  <a:lnTo>
                    <a:pt x="845" y="518"/>
                  </a:lnTo>
                  <a:lnTo>
                    <a:pt x="845" y="516"/>
                  </a:lnTo>
                  <a:lnTo>
                    <a:pt x="845" y="516"/>
                  </a:lnTo>
                  <a:lnTo>
                    <a:pt x="845" y="514"/>
                  </a:lnTo>
                  <a:lnTo>
                    <a:pt x="845" y="514"/>
                  </a:lnTo>
                  <a:lnTo>
                    <a:pt x="845" y="509"/>
                  </a:lnTo>
                  <a:lnTo>
                    <a:pt x="845" y="509"/>
                  </a:lnTo>
                  <a:lnTo>
                    <a:pt x="845" y="507"/>
                  </a:lnTo>
                  <a:lnTo>
                    <a:pt x="845" y="507"/>
                  </a:lnTo>
                  <a:lnTo>
                    <a:pt x="842" y="507"/>
                  </a:lnTo>
                  <a:lnTo>
                    <a:pt x="842" y="504"/>
                  </a:lnTo>
                  <a:lnTo>
                    <a:pt x="845" y="504"/>
                  </a:lnTo>
                  <a:lnTo>
                    <a:pt x="845" y="504"/>
                  </a:lnTo>
                  <a:lnTo>
                    <a:pt x="845" y="504"/>
                  </a:lnTo>
                  <a:lnTo>
                    <a:pt x="847" y="504"/>
                  </a:lnTo>
                  <a:lnTo>
                    <a:pt x="847" y="504"/>
                  </a:lnTo>
                  <a:lnTo>
                    <a:pt x="847" y="504"/>
                  </a:lnTo>
                  <a:lnTo>
                    <a:pt x="847" y="502"/>
                  </a:lnTo>
                  <a:lnTo>
                    <a:pt x="849" y="502"/>
                  </a:lnTo>
                  <a:lnTo>
                    <a:pt x="849" y="502"/>
                  </a:lnTo>
                  <a:lnTo>
                    <a:pt x="849" y="502"/>
                  </a:lnTo>
                  <a:lnTo>
                    <a:pt x="849" y="502"/>
                  </a:lnTo>
                  <a:lnTo>
                    <a:pt x="852" y="497"/>
                  </a:lnTo>
                  <a:lnTo>
                    <a:pt x="852" y="490"/>
                  </a:lnTo>
                  <a:lnTo>
                    <a:pt x="852" y="490"/>
                  </a:lnTo>
                  <a:lnTo>
                    <a:pt x="854" y="490"/>
                  </a:lnTo>
                  <a:lnTo>
                    <a:pt x="854" y="488"/>
                  </a:lnTo>
                  <a:lnTo>
                    <a:pt x="854" y="488"/>
                  </a:lnTo>
                  <a:lnTo>
                    <a:pt x="854" y="488"/>
                  </a:lnTo>
                  <a:lnTo>
                    <a:pt x="854" y="488"/>
                  </a:lnTo>
                  <a:lnTo>
                    <a:pt x="857" y="488"/>
                  </a:lnTo>
                  <a:lnTo>
                    <a:pt x="857" y="485"/>
                  </a:lnTo>
                  <a:lnTo>
                    <a:pt x="857" y="485"/>
                  </a:lnTo>
                  <a:lnTo>
                    <a:pt x="857" y="485"/>
                  </a:lnTo>
                  <a:lnTo>
                    <a:pt x="857" y="485"/>
                  </a:lnTo>
                  <a:lnTo>
                    <a:pt x="859" y="483"/>
                  </a:lnTo>
                  <a:lnTo>
                    <a:pt x="859" y="483"/>
                  </a:lnTo>
                  <a:lnTo>
                    <a:pt x="859" y="483"/>
                  </a:lnTo>
                  <a:lnTo>
                    <a:pt x="859" y="483"/>
                  </a:lnTo>
                  <a:lnTo>
                    <a:pt x="859" y="478"/>
                  </a:lnTo>
                  <a:lnTo>
                    <a:pt x="859" y="478"/>
                  </a:lnTo>
                  <a:lnTo>
                    <a:pt x="859" y="478"/>
                  </a:lnTo>
                  <a:lnTo>
                    <a:pt x="861" y="476"/>
                  </a:lnTo>
                  <a:lnTo>
                    <a:pt x="861" y="476"/>
                  </a:lnTo>
                  <a:lnTo>
                    <a:pt x="864" y="473"/>
                  </a:lnTo>
                  <a:lnTo>
                    <a:pt x="864" y="471"/>
                  </a:lnTo>
                  <a:lnTo>
                    <a:pt x="866" y="469"/>
                  </a:lnTo>
                  <a:lnTo>
                    <a:pt x="866" y="466"/>
                  </a:lnTo>
                  <a:lnTo>
                    <a:pt x="866" y="466"/>
                  </a:lnTo>
                  <a:lnTo>
                    <a:pt x="866" y="466"/>
                  </a:lnTo>
                  <a:lnTo>
                    <a:pt x="866" y="466"/>
                  </a:lnTo>
                  <a:lnTo>
                    <a:pt x="866" y="464"/>
                  </a:lnTo>
                  <a:lnTo>
                    <a:pt x="866" y="464"/>
                  </a:lnTo>
                  <a:lnTo>
                    <a:pt x="866" y="462"/>
                  </a:lnTo>
                  <a:lnTo>
                    <a:pt x="866" y="462"/>
                  </a:lnTo>
                  <a:lnTo>
                    <a:pt x="866" y="457"/>
                  </a:lnTo>
                  <a:lnTo>
                    <a:pt x="866" y="457"/>
                  </a:lnTo>
                  <a:lnTo>
                    <a:pt x="866" y="457"/>
                  </a:lnTo>
                  <a:lnTo>
                    <a:pt x="866" y="454"/>
                  </a:lnTo>
                  <a:lnTo>
                    <a:pt x="866" y="454"/>
                  </a:lnTo>
                  <a:lnTo>
                    <a:pt x="866" y="454"/>
                  </a:lnTo>
                  <a:lnTo>
                    <a:pt x="866" y="454"/>
                  </a:lnTo>
                  <a:lnTo>
                    <a:pt x="866" y="452"/>
                  </a:lnTo>
                  <a:lnTo>
                    <a:pt x="866" y="452"/>
                  </a:lnTo>
                  <a:lnTo>
                    <a:pt x="868" y="452"/>
                  </a:lnTo>
                  <a:lnTo>
                    <a:pt x="868" y="452"/>
                  </a:lnTo>
                  <a:lnTo>
                    <a:pt x="868" y="452"/>
                  </a:lnTo>
                  <a:lnTo>
                    <a:pt x="868" y="452"/>
                  </a:lnTo>
                  <a:lnTo>
                    <a:pt x="868" y="452"/>
                  </a:lnTo>
                  <a:lnTo>
                    <a:pt x="868" y="450"/>
                  </a:lnTo>
                  <a:lnTo>
                    <a:pt x="868" y="450"/>
                  </a:lnTo>
                  <a:lnTo>
                    <a:pt x="868" y="450"/>
                  </a:lnTo>
                  <a:lnTo>
                    <a:pt x="868" y="450"/>
                  </a:lnTo>
                  <a:lnTo>
                    <a:pt x="868" y="450"/>
                  </a:lnTo>
                  <a:lnTo>
                    <a:pt x="868" y="450"/>
                  </a:lnTo>
                  <a:lnTo>
                    <a:pt x="868" y="447"/>
                  </a:lnTo>
                  <a:lnTo>
                    <a:pt x="871" y="447"/>
                  </a:lnTo>
                  <a:lnTo>
                    <a:pt x="871" y="447"/>
                  </a:lnTo>
                  <a:lnTo>
                    <a:pt x="871" y="445"/>
                  </a:lnTo>
                  <a:lnTo>
                    <a:pt x="873" y="445"/>
                  </a:lnTo>
                  <a:lnTo>
                    <a:pt x="873" y="445"/>
                  </a:lnTo>
                  <a:lnTo>
                    <a:pt x="873" y="438"/>
                  </a:lnTo>
                  <a:lnTo>
                    <a:pt x="873" y="438"/>
                  </a:lnTo>
                  <a:lnTo>
                    <a:pt x="873" y="435"/>
                  </a:lnTo>
                  <a:lnTo>
                    <a:pt x="873" y="435"/>
                  </a:lnTo>
                  <a:lnTo>
                    <a:pt x="873" y="435"/>
                  </a:lnTo>
                  <a:lnTo>
                    <a:pt x="871" y="435"/>
                  </a:lnTo>
                  <a:lnTo>
                    <a:pt x="868" y="435"/>
                  </a:lnTo>
                  <a:lnTo>
                    <a:pt x="868" y="435"/>
                  </a:lnTo>
                  <a:lnTo>
                    <a:pt x="868" y="433"/>
                  </a:lnTo>
                  <a:lnTo>
                    <a:pt x="866" y="433"/>
                  </a:lnTo>
                  <a:lnTo>
                    <a:pt x="866" y="433"/>
                  </a:lnTo>
                  <a:lnTo>
                    <a:pt x="866" y="433"/>
                  </a:lnTo>
                  <a:lnTo>
                    <a:pt x="866" y="433"/>
                  </a:lnTo>
                  <a:lnTo>
                    <a:pt x="866" y="433"/>
                  </a:lnTo>
                  <a:lnTo>
                    <a:pt x="868" y="433"/>
                  </a:lnTo>
                  <a:lnTo>
                    <a:pt x="866" y="433"/>
                  </a:lnTo>
                  <a:lnTo>
                    <a:pt x="866" y="433"/>
                  </a:lnTo>
                  <a:lnTo>
                    <a:pt x="866" y="433"/>
                  </a:lnTo>
                  <a:lnTo>
                    <a:pt x="866" y="433"/>
                  </a:lnTo>
                  <a:lnTo>
                    <a:pt x="864" y="433"/>
                  </a:lnTo>
                  <a:lnTo>
                    <a:pt x="864" y="433"/>
                  </a:lnTo>
                  <a:lnTo>
                    <a:pt x="864" y="431"/>
                  </a:lnTo>
                  <a:lnTo>
                    <a:pt x="864" y="431"/>
                  </a:lnTo>
                  <a:lnTo>
                    <a:pt x="864" y="431"/>
                  </a:lnTo>
                  <a:lnTo>
                    <a:pt x="864" y="428"/>
                  </a:lnTo>
                  <a:lnTo>
                    <a:pt x="864" y="428"/>
                  </a:lnTo>
                  <a:lnTo>
                    <a:pt x="864" y="428"/>
                  </a:lnTo>
                  <a:lnTo>
                    <a:pt x="864" y="426"/>
                  </a:lnTo>
                  <a:lnTo>
                    <a:pt x="864" y="426"/>
                  </a:lnTo>
                  <a:lnTo>
                    <a:pt x="864" y="424"/>
                  </a:lnTo>
                  <a:lnTo>
                    <a:pt x="864" y="424"/>
                  </a:lnTo>
                  <a:lnTo>
                    <a:pt x="864" y="424"/>
                  </a:lnTo>
                  <a:lnTo>
                    <a:pt x="861" y="421"/>
                  </a:lnTo>
                  <a:lnTo>
                    <a:pt x="861" y="421"/>
                  </a:lnTo>
                  <a:lnTo>
                    <a:pt x="861" y="421"/>
                  </a:lnTo>
                  <a:lnTo>
                    <a:pt x="861" y="419"/>
                  </a:lnTo>
                  <a:lnTo>
                    <a:pt x="861" y="419"/>
                  </a:lnTo>
                  <a:lnTo>
                    <a:pt x="859" y="419"/>
                  </a:lnTo>
                  <a:lnTo>
                    <a:pt x="859" y="417"/>
                  </a:lnTo>
                  <a:lnTo>
                    <a:pt x="859" y="417"/>
                  </a:lnTo>
                  <a:lnTo>
                    <a:pt x="859" y="417"/>
                  </a:lnTo>
                  <a:lnTo>
                    <a:pt x="859" y="417"/>
                  </a:lnTo>
                  <a:lnTo>
                    <a:pt x="859" y="417"/>
                  </a:lnTo>
                  <a:lnTo>
                    <a:pt x="859" y="417"/>
                  </a:lnTo>
                  <a:lnTo>
                    <a:pt x="859" y="417"/>
                  </a:lnTo>
                  <a:lnTo>
                    <a:pt x="859" y="417"/>
                  </a:lnTo>
                  <a:lnTo>
                    <a:pt x="861" y="417"/>
                  </a:lnTo>
                  <a:lnTo>
                    <a:pt x="861" y="417"/>
                  </a:lnTo>
                  <a:lnTo>
                    <a:pt x="861" y="417"/>
                  </a:lnTo>
                  <a:lnTo>
                    <a:pt x="861" y="414"/>
                  </a:lnTo>
                  <a:lnTo>
                    <a:pt x="861" y="414"/>
                  </a:lnTo>
                  <a:lnTo>
                    <a:pt x="861" y="412"/>
                  </a:lnTo>
                  <a:lnTo>
                    <a:pt x="861" y="412"/>
                  </a:lnTo>
                  <a:lnTo>
                    <a:pt x="861" y="412"/>
                  </a:lnTo>
                  <a:lnTo>
                    <a:pt x="861" y="409"/>
                  </a:lnTo>
                  <a:lnTo>
                    <a:pt x="861" y="409"/>
                  </a:lnTo>
                  <a:lnTo>
                    <a:pt x="861" y="409"/>
                  </a:lnTo>
                  <a:lnTo>
                    <a:pt x="861" y="407"/>
                  </a:lnTo>
                  <a:lnTo>
                    <a:pt x="861" y="407"/>
                  </a:lnTo>
                  <a:lnTo>
                    <a:pt x="861" y="405"/>
                  </a:lnTo>
                  <a:lnTo>
                    <a:pt x="861" y="405"/>
                  </a:lnTo>
                  <a:lnTo>
                    <a:pt x="861" y="405"/>
                  </a:lnTo>
                  <a:lnTo>
                    <a:pt x="861" y="405"/>
                  </a:lnTo>
                  <a:lnTo>
                    <a:pt x="864" y="405"/>
                  </a:lnTo>
                  <a:lnTo>
                    <a:pt x="864" y="405"/>
                  </a:lnTo>
                  <a:lnTo>
                    <a:pt x="864" y="402"/>
                  </a:lnTo>
                  <a:lnTo>
                    <a:pt x="864" y="402"/>
                  </a:lnTo>
                  <a:lnTo>
                    <a:pt x="864" y="402"/>
                  </a:lnTo>
                  <a:lnTo>
                    <a:pt x="861" y="393"/>
                  </a:lnTo>
                  <a:lnTo>
                    <a:pt x="861" y="393"/>
                  </a:lnTo>
                  <a:lnTo>
                    <a:pt x="864" y="391"/>
                  </a:lnTo>
                  <a:lnTo>
                    <a:pt x="864" y="391"/>
                  </a:lnTo>
                  <a:lnTo>
                    <a:pt x="861" y="391"/>
                  </a:lnTo>
                  <a:lnTo>
                    <a:pt x="861" y="386"/>
                  </a:lnTo>
                  <a:lnTo>
                    <a:pt x="861" y="386"/>
                  </a:lnTo>
                  <a:lnTo>
                    <a:pt x="859" y="386"/>
                  </a:lnTo>
                  <a:lnTo>
                    <a:pt x="859" y="383"/>
                  </a:lnTo>
                  <a:lnTo>
                    <a:pt x="859" y="383"/>
                  </a:lnTo>
                  <a:lnTo>
                    <a:pt x="859" y="372"/>
                  </a:lnTo>
                  <a:lnTo>
                    <a:pt x="859" y="369"/>
                  </a:lnTo>
                  <a:lnTo>
                    <a:pt x="859" y="367"/>
                  </a:lnTo>
                  <a:lnTo>
                    <a:pt x="859" y="367"/>
                  </a:lnTo>
                  <a:lnTo>
                    <a:pt x="859" y="367"/>
                  </a:lnTo>
                  <a:lnTo>
                    <a:pt x="859" y="367"/>
                  </a:lnTo>
                  <a:lnTo>
                    <a:pt x="859" y="367"/>
                  </a:lnTo>
                  <a:lnTo>
                    <a:pt x="859" y="367"/>
                  </a:lnTo>
                  <a:lnTo>
                    <a:pt x="859" y="367"/>
                  </a:lnTo>
                  <a:lnTo>
                    <a:pt x="859" y="364"/>
                  </a:lnTo>
                  <a:lnTo>
                    <a:pt x="859" y="364"/>
                  </a:lnTo>
                  <a:lnTo>
                    <a:pt x="859" y="362"/>
                  </a:lnTo>
                  <a:lnTo>
                    <a:pt x="859" y="362"/>
                  </a:lnTo>
                  <a:lnTo>
                    <a:pt x="859" y="362"/>
                  </a:lnTo>
                  <a:lnTo>
                    <a:pt x="859" y="362"/>
                  </a:lnTo>
                  <a:lnTo>
                    <a:pt x="859" y="362"/>
                  </a:lnTo>
                  <a:lnTo>
                    <a:pt x="859" y="362"/>
                  </a:lnTo>
                  <a:lnTo>
                    <a:pt x="861" y="362"/>
                  </a:lnTo>
                  <a:lnTo>
                    <a:pt x="861" y="360"/>
                  </a:lnTo>
                  <a:lnTo>
                    <a:pt x="861" y="360"/>
                  </a:lnTo>
                  <a:lnTo>
                    <a:pt x="861" y="360"/>
                  </a:lnTo>
                  <a:lnTo>
                    <a:pt x="861" y="360"/>
                  </a:lnTo>
                  <a:lnTo>
                    <a:pt x="861" y="357"/>
                  </a:lnTo>
                  <a:lnTo>
                    <a:pt x="861" y="357"/>
                  </a:lnTo>
                  <a:lnTo>
                    <a:pt x="859" y="357"/>
                  </a:lnTo>
                  <a:lnTo>
                    <a:pt x="859" y="357"/>
                  </a:lnTo>
                  <a:lnTo>
                    <a:pt x="859" y="357"/>
                  </a:lnTo>
                  <a:lnTo>
                    <a:pt x="859" y="357"/>
                  </a:lnTo>
                  <a:lnTo>
                    <a:pt x="859" y="355"/>
                  </a:lnTo>
                  <a:lnTo>
                    <a:pt x="859" y="353"/>
                  </a:lnTo>
                  <a:lnTo>
                    <a:pt x="859" y="353"/>
                  </a:lnTo>
                  <a:lnTo>
                    <a:pt x="857" y="353"/>
                  </a:lnTo>
                  <a:lnTo>
                    <a:pt x="857" y="350"/>
                  </a:lnTo>
                  <a:lnTo>
                    <a:pt x="857" y="350"/>
                  </a:lnTo>
                  <a:lnTo>
                    <a:pt x="857" y="350"/>
                  </a:lnTo>
                  <a:lnTo>
                    <a:pt x="857" y="348"/>
                  </a:lnTo>
                  <a:lnTo>
                    <a:pt x="857" y="348"/>
                  </a:lnTo>
                  <a:lnTo>
                    <a:pt x="857" y="348"/>
                  </a:lnTo>
                  <a:lnTo>
                    <a:pt x="857" y="348"/>
                  </a:lnTo>
                  <a:lnTo>
                    <a:pt x="857" y="346"/>
                  </a:lnTo>
                  <a:lnTo>
                    <a:pt x="857" y="346"/>
                  </a:lnTo>
                  <a:lnTo>
                    <a:pt x="857" y="346"/>
                  </a:lnTo>
                  <a:lnTo>
                    <a:pt x="857" y="343"/>
                  </a:lnTo>
                  <a:lnTo>
                    <a:pt x="857" y="343"/>
                  </a:lnTo>
                  <a:lnTo>
                    <a:pt x="859" y="343"/>
                  </a:lnTo>
                  <a:lnTo>
                    <a:pt x="859" y="343"/>
                  </a:lnTo>
                  <a:lnTo>
                    <a:pt x="859" y="341"/>
                  </a:lnTo>
                  <a:lnTo>
                    <a:pt x="859" y="341"/>
                  </a:lnTo>
                  <a:lnTo>
                    <a:pt x="859" y="341"/>
                  </a:lnTo>
                  <a:lnTo>
                    <a:pt x="859" y="341"/>
                  </a:lnTo>
                  <a:lnTo>
                    <a:pt x="861" y="341"/>
                  </a:lnTo>
                  <a:lnTo>
                    <a:pt x="861" y="336"/>
                  </a:lnTo>
                  <a:lnTo>
                    <a:pt x="861" y="336"/>
                  </a:lnTo>
                  <a:lnTo>
                    <a:pt x="861" y="336"/>
                  </a:lnTo>
                  <a:lnTo>
                    <a:pt x="859" y="336"/>
                  </a:lnTo>
                  <a:lnTo>
                    <a:pt x="859" y="336"/>
                  </a:lnTo>
                  <a:lnTo>
                    <a:pt x="859" y="334"/>
                  </a:lnTo>
                  <a:lnTo>
                    <a:pt x="857" y="334"/>
                  </a:lnTo>
                  <a:lnTo>
                    <a:pt x="857" y="334"/>
                  </a:lnTo>
                  <a:lnTo>
                    <a:pt x="857" y="331"/>
                  </a:lnTo>
                  <a:lnTo>
                    <a:pt x="854" y="331"/>
                  </a:lnTo>
                  <a:lnTo>
                    <a:pt x="854" y="331"/>
                  </a:lnTo>
                  <a:lnTo>
                    <a:pt x="854" y="331"/>
                  </a:lnTo>
                  <a:lnTo>
                    <a:pt x="854" y="329"/>
                  </a:lnTo>
                  <a:lnTo>
                    <a:pt x="854" y="329"/>
                  </a:lnTo>
                  <a:lnTo>
                    <a:pt x="854" y="327"/>
                  </a:lnTo>
                  <a:lnTo>
                    <a:pt x="854" y="324"/>
                  </a:lnTo>
                  <a:lnTo>
                    <a:pt x="854" y="324"/>
                  </a:lnTo>
                  <a:lnTo>
                    <a:pt x="854" y="322"/>
                  </a:lnTo>
                  <a:lnTo>
                    <a:pt x="854" y="320"/>
                  </a:lnTo>
                  <a:lnTo>
                    <a:pt x="857" y="312"/>
                  </a:lnTo>
                  <a:lnTo>
                    <a:pt x="857" y="312"/>
                  </a:lnTo>
                  <a:lnTo>
                    <a:pt x="857" y="312"/>
                  </a:lnTo>
                  <a:lnTo>
                    <a:pt x="859" y="310"/>
                  </a:lnTo>
                  <a:lnTo>
                    <a:pt x="859" y="310"/>
                  </a:lnTo>
                  <a:lnTo>
                    <a:pt x="859" y="310"/>
                  </a:lnTo>
                  <a:lnTo>
                    <a:pt x="859" y="305"/>
                  </a:lnTo>
                  <a:lnTo>
                    <a:pt x="859" y="301"/>
                  </a:lnTo>
                  <a:lnTo>
                    <a:pt x="859" y="298"/>
                  </a:lnTo>
                  <a:lnTo>
                    <a:pt x="861" y="296"/>
                  </a:lnTo>
                  <a:lnTo>
                    <a:pt x="861" y="296"/>
                  </a:lnTo>
                  <a:lnTo>
                    <a:pt x="861" y="296"/>
                  </a:lnTo>
                  <a:lnTo>
                    <a:pt x="861" y="296"/>
                  </a:lnTo>
                  <a:lnTo>
                    <a:pt x="861" y="296"/>
                  </a:lnTo>
                  <a:lnTo>
                    <a:pt x="864" y="296"/>
                  </a:lnTo>
                  <a:lnTo>
                    <a:pt x="864" y="296"/>
                  </a:lnTo>
                  <a:lnTo>
                    <a:pt x="864" y="293"/>
                  </a:lnTo>
                  <a:lnTo>
                    <a:pt x="864" y="293"/>
                  </a:lnTo>
                  <a:lnTo>
                    <a:pt x="864" y="291"/>
                  </a:lnTo>
                  <a:lnTo>
                    <a:pt x="864" y="291"/>
                  </a:lnTo>
                  <a:lnTo>
                    <a:pt x="864" y="289"/>
                  </a:lnTo>
                  <a:lnTo>
                    <a:pt x="861" y="286"/>
                  </a:lnTo>
                  <a:lnTo>
                    <a:pt x="861" y="284"/>
                  </a:lnTo>
                  <a:lnTo>
                    <a:pt x="861" y="282"/>
                  </a:lnTo>
                  <a:lnTo>
                    <a:pt x="861" y="282"/>
                  </a:lnTo>
                  <a:lnTo>
                    <a:pt x="864" y="282"/>
                  </a:lnTo>
                  <a:lnTo>
                    <a:pt x="864" y="282"/>
                  </a:lnTo>
                  <a:lnTo>
                    <a:pt x="864" y="279"/>
                  </a:lnTo>
                  <a:lnTo>
                    <a:pt x="864" y="279"/>
                  </a:lnTo>
                  <a:lnTo>
                    <a:pt x="864" y="279"/>
                  </a:lnTo>
                  <a:lnTo>
                    <a:pt x="864" y="279"/>
                  </a:lnTo>
                  <a:lnTo>
                    <a:pt x="864" y="277"/>
                  </a:lnTo>
                  <a:lnTo>
                    <a:pt x="861" y="275"/>
                  </a:lnTo>
                  <a:lnTo>
                    <a:pt x="861" y="275"/>
                  </a:lnTo>
                  <a:lnTo>
                    <a:pt x="861" y="275"/>
                  </a:lnTo>
                  <a:lnTo>
                    <a:pt x="864" y="272"/>
                  </a:lnTo>
                  <a:lnTo>
                    <a:pt x="864" y="272"/>
                  </a:lnTo>
                  <a:lnTo>
                    <a:pt x="864" y="272"/>
                  </a:lnTo>
                  <a:lnTo>
                    <a:pt x="864" y="272"/>
                  </a:lnTo>
                  <a:lnTo>
                    <a:pt x="864" y="272"/>
                  </a:lnTo>
                  <a:lnTo>
                    <a:pt x="866" y="270"/>
                  </a:lnTo>
                  <a:lnTo>
                    <a:pt x="866" y="270"/>
                  </a:lnTo>
                  <a:lnTo>
                    <a:pt x="866" y="265"/>
                  </a:lnTo>
                  <a:lnTo>
                    <a:pt x="866" y="265"/>
                  </a:lnTo>
                  <a:lnTo>
                    <a:pt x="864" y="263"/>
                  </a:lnTo>
                  <a:lnTo>
                    <a:pt x="864" y="263"/>
                  </a:lnTo>
                  <a:lnTo>
                    <a:pt x="864" y="260"/>
                  </a:lnTo>
                  <a:lnTo>
                    <a:pt x="866" y="260"/>
                  </a:lnTo>
                  <a:lnTo>
                    <a:pt x="866" y="260"/>
                  </a:lnTo>
                  <a:lnTo>
                    <a:pt x="866" y="258"/>
                  </a:lnTo>
                  <a:lnTo>
                    <a:pt x="866" y="258"/>
                  </a:lnTo>
                  <a:lnTo>
                    <a:pt x="866" y="258"/>
                  </a:lnTo>
                  <a:lnTo>
                    <a:pt x="868" y="258"/>
                  </a:lnTo>
                  <a:lnTo>
                    <a:pt x="868" y="258"/>
                  </a:lnTo>
                  <a:lnTo>
                    <a:pt x="871" y="253"/>
                  </a:lnTo>
                  <a:lnTo>
                    <a:pt x="871" y="253"/>
                  </a:lnTo>
                  <a:lnTo>
                    <a:pt x="871" y="253"/>
                  </a:lnTo>
                  <a:lnTo>
                    <a:pt x="871" y="253"/>
                  </a:lnTo>
                  <a:lnTo>
                    <a:pt x="871" y="251"/>
                  </a:lnTo>
                  <a:lnTo>
                    <a:pt x="871" y="251"/>
                  </a:lnTo>
                  <a:lnTo>
                    <a:pt x="873" y="248"/>
                  </a:lnTo>
                  <a:lnTo>
                    <a:pt x="873" y="246"/>
                  </a:lnTo>
                  <a:lnTo>
                    <a:pt x="873" y="246"/>
                  </a:lnTo>
                  <a:lnTo>
                    <a:pt x="873" y="244"/>
                  </a:lnTo>
                  <a:lnTo>
                    <a:pt x="873" y="241"/>
                  </a:lnTo>
                  <a:lnTo>
                    <a:pt x="873" y="241"/>
                  </a:lnTo>
                  <a:lnTo>
                    <a:pt x="876" y="239"/>
                  </a:lnTo>
                  <a:lnTo>
                    <a:pt x="878" y="237"/>
                  </a:lnTo>
                  <a:lnTo>
                    <a:pt x="880" y="232"/>
                  </a:lnTo>
                  <a:lnTo>
                    <a:pt x="880" y="230"/>
                  </a:lnTo>
                  <a:lnTo>
                    <a:pt x="880" y="227"/>
                  </a:lnTo>
                  <a:lnTo>
                    <a:pt x="880" y="222"/>
                  </a:lnTo>
                  <a:lnTo>
                    <a:pt x="880" y="222"/>
                  </a:lnTo>
                  <a:lnTo>
                    <a:pt x="880" y="220"/>
                  </a:lnTo>
                  <a:lnTo>
                    <a:pt x="880" y="220"/>
                  </a:lnTo>
                  <a:lnTo>
                    <a:pt x="883" y="218"/>
                  </a:lnTo>
                  <a:lnTo>
                    <a:pt x="883" y="218"/>
                  </a:lnTo>
                  <a:lnTo>
                    <a:pt x="887" y="213"/>
                  </a:lnTo>
                  <a:lnTo>
                    <a:pt x="887" y="211"/>
                  </a:lnTo>
                  <a:lnTo>
                    <a:pt x="887" y="211"/>
                  </a:lnTo>
                  <a:lnTo>
                    <a:pt x="887" y="208"/>
                  </a:lnTo>
                  <a:lnTo>
                    <a:pt x="890" y="204"/>
                  </a:lnTo>
                  <a:lnTo>
                    <a:pt x="892" y="199"/>
                  </a:lnTo>
                  <a:lnTo>
                    <a:pt x="892" y="196"/>
                  </a:lnTo>
                  <a:lnTo>
                    <a:pt x="819" y="194"/>
                  </a:lnTo>
                  <a:close/>
                </a:path>
              </a:pathLst>
            </a:custGeom>
            <a:solidFill>
              <a:schemeClr val="accent1"/>
            </a:solid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22"/>
            <p:cNvSpPr>
              <a:spLocks noEditPoints="1"/>
            </p:cNvSpPr>
            <p:nvPr/>
          </p:nvSpPr>
          <p:spPr bwMode="auto">
            <a:xfrm>
              <a:off x="4049" y="1048"/>
              <a:ext cx="543" cy="726"/>
            </a:xfrm>
            <a:custGeom>
              <a:avLst/>
              <a:gdLst>
                <a:gd name="T0" fmla="*/ 403 w 543"/>
                <a:gd name="T1" fmla="*/ 106 h 726"/>
                <a:gd name="T2" fmla="*/ 521 w 543"/>
                <a:gd name="T3" fmla="*/ 132 h 726"/>
                <a:gd name="T4" fmla="*/ 528 w 543"/>
                <a:gd name="T5" fmla="*/ 132 h 726"/>
                <a:gd name="T6" fmla="*/ 500 w 543"/>
                <a:gd name="T7" fmla="*/ 132 h 726"/>
                <a:gd name="T8" fmla="*/ 431 w 543"/>
                <a:gd name="T9" fmla="*/ 104 h 726"/>
                <a:gd name="T10" fmla="*/ 412 w 543"/>
                <a:gd name="T11" fmla="*/ 116 h 726"/>
                <a:gd name="T12" fmla="*/ 393 w 543"/>
                <a:gd name="T13" fmla="*/ 118 h 726"/>
                <a:gd name="T14" fmla="*/ 370 w 543"/>
                <a:gd name="T15" fmla="*/ 125 h 726"/>
                <a:gd name="T16" fmla="*/ 356 w 543"/>
                <a:gd name="T17" fmla="*/ 139 h 726"/>
                <a:gd name="T18" fmla="*/ 356 w 543"/>
                <a:gd name="T19" fmla="*/ 130 h 726"/>
                <a:gd name="T20" fmla="*/ 367 w 543"/>
                <a:gd name="T21" fmla="*/ 106 h 726"/>
                <a:gd name="T22" fmla="*/ 334 w 543"/>
                <a:gd name="T23" fmla="*/ 151 h 726"/>
                <a:gd name="T24" fmla="*/ 318 w 543"/>
                <a:gd name="T25" fmla="*/ 151 h 726"/>
                <a:gd name="T26" fmla="*/ 332 w 543"/>
                <a:gd name="T27" fmla="*/ 104 h 726"/>
                <a:gd name="T28" fmla="*/ 330 w 543"/>
                <a:gd name="T29" fmla="*/ 92 h 726"/>
                <a:gd name="T30" fmla="*/ 318 w 543"/>
                <a:gd name="T31" fmla="*/ 97 h 726"/>
                <a:gd name="T32" fmla="*/ 325 w 543"/>
                <a:gd name="T33" fmla="*/ 78 h 726"/>
                <a:gd name="T34" fmla="*/ 325 w 543"/>
                <a:gd name="T35" fmla="*/ 61 h 726"/>
                <a:gd name="T36" fmla="*/ 308 w 543"/>
                <a:gd name="T37" fmla="*/ 56 h 726"/>
                <a:gd name="T38" fmla="*/ 303 w 543"/>
                <a:gd name="T39" fmla="*/ 42 h 726"/>
                <a:gd name="T40" fmla="*/ 296 w 543"/>
                <a:gd name="T41" fmla="*/ 40 h 726"/>
                <a:gd name="T42" fmla="*/ 280 w 543"/>
                <a:gd name="T43" fmla="*/ 33 h 726"/>
                <a:gd name="T44" fmla="*/ 263 w 543"/>
                <a:gd name="T45" fmla="*/ 33 h 726"/>
                <a:gd name="T46" fmla="*/ 254 w 543"/>
                <a:gd name="T47" fmla="*/ 35 h 726"/>
                <a:gd name="T48" fmla="*/ 251 w 543"/>
                <a:gd name="T49" fmla="*/ 28 h 726"/>
                <a:gd name="T50" fmla="*/ 244 w 543"/>
                <a:gd name="T51" fmla="*/ 18 h 726"/>
                <a:gd name="T52" fmla="*/ 230 w 543"/>
                <a:gd name="T53" fmla="*/ 21 h 726"/>
                <a:gd name="T54" fmla="*/ 221 w 543"/>
                <a:gd name="T55" fmla="*/ 9 h 726"/>
                <a:gd name="T56" fmla="*/ 214 w 543"/>
                <a:gd name="T57" fmla="*/ 4 h 726"/>
                <a:gd name="T58" fmla="*/ 199 w 543"/>
                <a:gd name="T59" fmla="*/ 42 h 726"/>
                <a:gd name="T60" fmla="*/ 185 w 543"/>
                <a:gd name="T61" fmla="*/ 94 h 726"/>
                <a:gd name="T62" fmla="*/ 173 w 543"/>
                <a:gd name="T63" fmla="*/ 125 h 726"/>
                <a:gd name="T64" fmla="*/ 159 w 543"/>
                <a:gd name="T65" fmla="*/ 163 h 726"/>
                <a:gd name="T66" fmla="*/ 140 w 543"/>
                <a:gd name="T67" fmla="*/ 184 h 726"/>
                <a:gd name="T68" fmla="*/ 128 w 543"/>
                <a:gd name="T69" fmla="*/ 222 h 726"/>
                <a:gd name="T70" fmla="*/ 95 w 543"/>
                <a:gd name="T71" fmla="*/ 265 h 726"/>
                <a:gd name="T72" fmla="*/ 12 w 543"/>
                <a:gd name="T73" fmla="*/ 331 h 726"/>
                <a:gd name="T74" fmla="*/ 100 w 543"/>
                <a:gd name="T75" fmla="*/ 366 h 726"/>
                <a:gd name="T76" fmla="*/ 100 w 543"/>
                <a:gd name="T77" fmla="*/ 456 h 726"/>
                <a:gd name="T78" fmla="*/ 100 w 543"/>
                <a:gd name="T79" fmla="*/ 506 h 726"/>
                <a:gd name="T80" fmla="*/ 114 w 543"/>
                <a:gd name="T81" fmla="*/ 518 h 726"/>
                <a:gd name="T82" fmla="*/ 135 w 543"/>
                <a:gd name="T83" fmla="*/ 546 h 726"/>
                <a:gd name="T84" fmla="*/ 169 w 543"/>
                <a:gd name="T85" fmla="*/ 535 h 726"/>
                <a:gd name="T86" fmla="*/ 173 w 543"/>
                <a:gd name="T87" fmla="*/ 568 h 726"/>
                <a:gd name="T88" fmla="*/ 143 w 543"/>
                <a:gd name="T89" fmla="*/ 601 h 726"/>
                <a:gd name="T90" fmla="*/ 145 w 543"/>
                <a:gd name="T91" fmla="*/ 632 h 726"/>
                <a:gd name="T92" fmla="*/ 164 w 543"/>
                <a:gd name="T93" fmla="*/ 674 h 726"/>
                <a:gd name="T94" fmla="*/ 190 w 543"/>
                <a:gd name="T95" fmla="*/ 714 h 726"/>
                <a:gd name="T96" fmla="*/ 230 w 543"/>
                <a:gd name="T97" fmla="*/ 662 h 726"/>
                <a:gd name="T98" fmla="*/ 225 w 543"/>
                <a:gd name="T99" fmla="*/ 601 h 726"/>
                <a:gd name="T100" fmla="*/ 251 w 543"/>
                <a:gd name="T101" fmla="*/ 542 h 726"/>
                <a:gd name="T102" fmla="*/ 313 w 543"/>
                <a:gd name="T103" fmla="*/ 494 h 726"/>
                <a:gd name="T104" fmla="*/ 363 w 543"/>
                <a:gd name="T105" fmla="*/ 454 h 726"/>
                <a:gd name="T106" fmla="*/ 403 w 543"/>
                <a:gd name="T107" fmla="*/ 445 h 726"/>
                <a:gd name="T108" fmla="*/ 457 w 543"/>
                <a:gd name="T109" fmla="*/ 437 h 726"/>
                <a:gd name="T110" fmla="*/ 446 w 543"/>
                <a:gd name="T111" fmla="*/ 390 h 726"/>
                <a:gd name="T112" fmla="*/ 457 w 543"/>
                <a:gd name="T113" fmla="*/ 338 h 726"/>
                <a:gd name="T114" fmla="*/ 460 w 543"/>
                <a:gd name="T115" fmla="*/ 274 h 726"/>
                <a:gd name="T116" fmla="*/ 476 w 543"/>
                <a:gd name="T117" fmla="*/ 215 h 726"/>
                <a:gd name="T118" fmla="*/ 519 w 543"/>
                <a:gd name="T119" fmla="*/ 172 h 726"/>
                <a:gd name="T120" fmla="*/ 389 w 543"/>
                <a:gd name="T121" fmla="*/ 108 h 726"/>
                <a:gd name="T122" fmla="*/ 325 w 543"/>
                <a:gd name="T123" fmla="*/ 156 h 726"/>
                <a:gd name="T124" fmla="*/ 303 w 543"/>
                <a:gd name="T125" fmla="*/ 18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3" h="726">
                  <a:moveTo>
                    <a:pt x="391" y="106"/>
                  </a:moveTo>
                  <a:lnTo>
                    <a:pt x="393" y="106"/>
                  </a:lnTo>
                  <a:lnTo>
                    <a:pt x="393" y="106"/>
                  </a:lnTo>
                  <a:lnTo>
                    <a:pt x="393" y="106"/>
                  </a:lnTo>
                  <a:lnTo>
                    <a:pt x="396" y="106"/>
                  </a:lnTo>
                  <a:lnTo>
                    <a:pt x="396" y="106"/>
                  </a:lnTo>
                  <a:lnTo>
                    <a:pt x="396" y="106"/>
                  </a:lnTo>
                  <a:lnTo>
                    <a:pt x="396" y="106"/>
                  </a:lnTo>
                  <a:lnTo>
                    <a:pt x="396" y="106"/>
                  </a:lnTo>
                  <a:lnTo>
                    <a:pt x="396" y="106"/>
                  </a:lnTo>
                  <a:lnTo>
                    <a:pt x="398" y="106"/>
                  </a:lnTo>
                  <a:lnTo>
                    <a:pt x="398" y="106"/>
                  </a:lnTo>
                  <a:lnTo>
                    <a:pt x="401" y="106"/>
                  </a:lnTo>
                  <a:lnTo>
                    <a:pt x="401" y="106"/>
                  </a:lnTo>
                  <a:lnTo>
                    <a:pt x="401" y="104"/>
                  </a:lnTo>
                  <a:lnTo>
                    <a:pt x="401" y="104"/>
                  </a:lnTo>
                  <a:lnTo>
                    <a:pt x="401" y="104"/>
                  </a:lnTo>
                  <a:lnTo>
                    <a:pt x="401" y="101"/>
                  </a:lnTo>
                  <a:lnTo>
                    <a:pt x="401" y="99"/>
                  </a:lnTo>
                  <a:lnTo>
                    <a:pt x="401" y="99"/>
                  </a:lnTo>
                  <a:lnTo>
                    <a:pt x="403" y="97"/>
                  </a:lnTo>
                  <a:lnTo>
                    <a:pt x="403" y="97"/>
                  </a:lnTo>
                  <a:lnTo>
                    <a:pt x="403" y="94"/>
                  </a:lnTo>
                  <a:lnTo>
                    <a:pt x="403" y="94"/>
                  </a:lnTo>
                  <a:lnTo>
                    <a:pt x="401" y="94"/>
                  </a:lnTo>
                  <a:lnTo>
                    <a:pt x="401" y="94"/>
                  </a:lnTo>
                  <a:lnTo>
                    <a:pt x="398" y="94"/>
                  </a:lnTo>
                  <a:lnTo>
                    <a:pt x="398" y="94"/>
                  </a:lnTo>
                  <a:lnTo>
                    <a:pt x="396" y="94"/>
                  </a:lnTo>
                  <a:lnTo>
                    <a:pt x="396" y="94"/>
                  </a:lnTo>
                  <a:lnTo>
                    <a:pt x="393" y="97"/>
                  </a:lnTo>
                  <a:lnTo>
                    <a:pt x="393" y="99"/>
                  </a:lnTo>
                  <a:lnTo>
                    <a:pt x="393" y="99"/>
                  </a:lnTo>
                  <a:lnTo>
                    <a:pt x="393" y="101"/>
                  </a:lnTo>
                  <a:lnTo>
                    <a:pt x="393" y="104"/>
                  </a:lnTo>
                  <a:lnTo>
                    <a:pt x="393" y="104"/>
                  </a:lnTo>
                  <a:lnTo>
                    <a:pt x="391" y="106"/>
                  </a:lnTo>
                  <a:close/>
                  <a:moveTo>
                    <a:pt x="403" y="104"/>
                  </a:moveTo>
                  <a:lnTo>
                    <a:pt x="403" y="104"/>
                  </a:lnTo>
                  <a:lnTo>
                    <a:pt x="403" y="106"/>
                  </a:lnTo>
                  <a:lnTo>
                    <a:pt x="405" y="106"/>
                  </a:lnTo>
                  <a:lnTo>
                    <a:pt x="405" y="106"/>
                  </a:lnTo>
                  <a:lnTo>
                    <a:pt x="408" y="106"/>
                  </a:lnTo>
                  <a:lnTo>
                    <a:pt x="408" y="106"/>
                  </a:lnTo>
                  <a:lnTo>
                    <a:pt x="408" y="106"/>
                  </a:lnTo>
                  <a:lnTo>
                    <a:pt x="408" y="104"/>
                  </a:lnTo>
                  <a:lnTo>
                    <a:pt x="408" y="104"/>
                  </a:lnTo>
                  <a:lnTo>
                    <a:pt x="408" y="101"/>
                  </a:lnTo>
                  <a:lnTo>
                    <a:pt x="405" y="101"/>
                  </a:lnTo>
                  <a:lnTo>
                    <a:pt x="405" y="101"/>
                  </a:lnTo>
                  <a:lnTo>
                    <a:pt x="405" y="104"/>
                  </a:lnTo>
                  <a:lnTo>
                    <a:pt x="403" y="104"/>
                  </a:lnTo>
                  <a:lnTo>
                    <a:pt x="403" y="104"/>
                  </a:lnTo>
                  <a:close/>
                  <a:moveTo>
                    <a:pt x="509" y="132"/>
                  </a:moveTo>
                  <a:lnTo>
                    <a:pt x="512" y="132"/>
                  </a:lnTo>
                  <a:lnTo>
                    <a:pt x="514" y="132"/>
                  </a:lnTo>
                  <a:lnTo>
                    <a:pt x="517" y="134"/>
                  </a:lnTo>
                  <a:lnTo>
                    <a:pt x="519" y="134"/>
                  </a:lnTo>
                  <a:lnTo>
                    <a:pt x="521" y="134"/>
                  </a:lnTo>
                  <a:lnTo>
                    <a:pt x="521" y="134"/>
                  </a:lnTo>
                  <a:lnTo>
                    <a:pt x="519" y="132"/>
                  </a:lnTo>
                  <a:lnTo>
                    <a:pt x="517" y="132"/>
                  </a:lnTo>
                  <a:lnTo>
                    <a:pt x="517" y="130"/>
                  </a:lnTo>
                  <a:lnTo>
                    <a:pt x="514" y="130"/>
                  </a:lnTo>
                  <a:lnTo>
                    <a:pt x="512" y="130"/>
                  </a:lnTo>
                  <a:lnTo>
                    <a:pt x="512" y="127"/>
                  </a:lnTo>
                  <a:lnTo>
                    <a:pt x="509" y="127"/>
                  </a:lnTo>
                  <a:lnTo>
                    <a:pt x="509" y="127"/>
                  </a:lnTo>
                  <a:lnTo>
                    <a:pt x="509" y="127"/>
                  </a:lnTo>
                  <a:lnTo>
                    <a:pt x="509" y="130"/>
                  </a:lnTo>
                  <a:lnTo>
                    <a:pt x="509" y="132"/>
                  </a:lnTo>
                  <a:close/>
                  <a:moveTo>
                    <a:pt x="519" y="130"/>
                  </a:moveTo>
                  <a:lnTo>
                    <a:pt x="521" y="130"/>
                  </a:lnTo>
                  <a:lnTo>
                    <a:pt x="521" y="130"/>
                  </a:lnTo>
                  <a:lnTo>
                    <a:pt x="521" y="130"/>
                  </a:lnTo>
                  <a:lnTo>
                    <a:pt x="521" y="130"/>
                  </a:lnTo>
                  <a:lnTo>
                    <a:pt x="524" y="130"/>
                  </a:lnTo>
                  <a:lnTo>
                    <a:pt x="524" y="132"/>
                  </a:lnTo>
                  <a:lnTo>
                    <a:pt x="521" y="132"/>
                  </a:lnTo>
                  <a:lnTo>
                    <a:pt x="521" y="132"/>
                  </a:lnTo>
                  <a:lnTo>
                    <a:pt x="521" y="132"/>
                  </a:lnTo>
                  <a:lnTo>
                    <a:pt x="521" y="132"/>
                  </a:lnTo>
                  <a:lnTo>
                    <a:pt x="524" y="132"/>
                  </a:lnTo>
                  <a:lnTo>
                    <a:pt x="526" y="132"/>
                  </a:lnTo>
                  <a:lnTo>
                    <a:pt x="526" y="132"/>
                  </a:lnTo>
                  <a:lnTo>
                    <a:pt x="526" y="132"/>
                  </a:lnTo>
                  <a:lnTo>
                    <a:pt x="526" y="132"/>
                  </a:lnTo>
                  <a:lnTo>
                    <a:pt x="526" y="132"/>
                  </a:lnTo>
                  <a:lnTo>
                    <a:pt x="526" y="130"/>
                  </a:lnTo>
                  <a:lnTo>
                    <a:pt x="526" y="130"/>
                  </a:lnTo>
                  <a:lnTo>
                    <a:pt x="526" y="130"/>
                  </a:lnTo>
                  <a:lnTo>
                    <a:pt x="526" y="130"/>
                  </a:lnTo>
                  <a:lnTo>
                    <a:pt x="526" y="130"/>
                  </a:lnTo>
                  <a:lnTo>
                    <a:pt x="526" y="130"/>
                  </a:lnTo>
                  <a:lnTo>
                    <a:pt x="526" y="130"/>
                  </a:lnTo>
                  <a:lnTo>
                    <a:pt x="524" y="127"/>
                  </a:lnTo>
                  <a:lnTo>
                    <a:pt x="524" y="127"/>
                  </a:lnTo>
                  <a:lnTo>
                    <a:pt x="521" y="127"/>
                  </a:lnTo>
                  <a:lnTo>
                    <a:pt x="517" y="127"/>
                  </a:lnTo>
                  <a:lnTo>
                    <a:pt x="514" y="127"/>
                  </a:lnTo>
                  <a:lnTo>
                    <a:pt x="517" y="127"/>
                  </a:lnTo>
                  <a:lnTo>
                    <a:pt x="519" y="130"/>
                  </a:lnTo>
                  <a:close/>
                  <a:moveTo>
                    <a:pt x="543" y="146"/>
                  </a:moveTo>
                  <a:lnTo>
                    <a:pt x="543" y="146"/>
                  </a:lnTo>
                  <a:lnTo>
                    <a:pt x="540" y="144"/>
                  </a:lnTo>
                  <a:lnTo>
                    <a:pt x="540" y="144"/>
                  </a:lnTo>
                  <a:lnTo>
                    <a:pt x="540" y="144"/>
                  </a:lnTo>
                  <a:lnTo>
                    <a:pt x="540" y="142"/>
                  </a:lnTo>
                  <a:lnTo>
                    <a:pt x="540" y="139"/>
                  </a:lnTo>
                  <a:lnTo>
                    <a:pt x="540" y="139"/>
                  </a:lnTo>
                  <a:lnTo>
                    <a:pt x="540" y="139"/>
                  </a:lnTo>
                  <a:lnTo>
                    <a:pt x="540" y="134"/>
                  </a:lnTo>
                  <a:lnTo>
                    <a:pt x="540" y="134"/>
                  </a:lnTo>
                  <a:lnTo>
                    <a:pt x="543" y="132"/>
                  </a:lnTo>
                  <a:lnTo>
                    <a:pt x="543" y="130"/>
                  </a:lnTo>
                  <a:lnTo>
                    <a:pt x="538" y="130"/>
                  </a:lnTo>
                  <a:lnTo>
                    <a:pt x="528" y="130"/>
                  </a:lnTo>
                  <a:lnTo>
                    <a:pt x="528" y="130"/>
                  </a:lnTo>
                  <a:lnTo>
                    <a:pt x="528" y="132"/>
                  </a:lnTo>
                  <a:lnTo>
                    <a:pt x="528" y="132"/>
                  </a:lnTo>
                  <a:lnTo>
                    <a:pt x="531" y="134"/>
                  </a:lnTo>
                  <a:lnTo>
                    <a:pt x="533" y="134"/>
                  </a:lnTo>
                  <a:lnTo>
                    <a:pt x="533" y="134"/>
                  </a:lnTo>
                  <a:lnTo>
                    <a:pt x="533" y="134"/>
                  </a:lnTo>
                  <a:lnTo>
                    <a:pt x="533" y="134"/>
                  </a:lnTo>
                  <a:lnTo>
                    <a:pt x="533" y="139"/>
                  </a:lnTo>
                  <a:lnTo>
                    <a:pt x="533" y="139"/>
                  </a:lnTo>
                  <a:lnTo>
                    <a:pt x="533" y="139"/>
                  </a:lnTo>
                  <a:lnTo>
                    <a:pt x="531" y="139"/>
                  </a:lnTo>
                  <a:lnTo>
                    <a:pt x="528" y="137"/>
                  </a:lnTo>
                  <a:lnTo>
                    <a:pt x="528" y="137"/>
                  </a:lnTo>
                  <a:lnTo>
                    <a:pt x="528" y="139"/>
                  </a:lnTo>
                  <a:lnTo>
                    <a:pt x="526" y="139"/>
                  </a:lnTo>
                  <a:lnTo>
                    <a:pt x="526" y="137"/>
                  </a:lnTo>
                  <a:lnTo>
                    <a:pt x="524" y="137"/>
                  </a:lnTo>
                  <a:lnTo>
                    <a:pt x="524" y="139"/>
                  </a:lnTo>
                  <a:lnTo>
                    <a:pt x="521" y="137"/>
                  </a:lnTo>
                  <a:lnTo>
                    <a:pt x="521" y="137"/>
                  </a:lnTo>
                  <a:lnTo>
                    <a:pt x="521" y="137"/>
                  </a:lnTo>
                  <a:lnTo>
                    <a:pt x="521" y="137"/>
                  </a:lnTo>
                  <a:lnTo>
                    <a:pt x="521" y="137"/>
                  </a:lnTo>
                  <a:lnTo>
                    <a:pt x="524" y="137"/>
                  </a:lnTo>
                  <a:lnTo>
                    <a:pt x="517" y="137"/>
                  </a:lnTo>
                  <a:lnTo>
                    <a:pt x="517" y="137"/>
                  </a:lnTo>
                  <a:lnTo>
                    <a:pt x="514" y="137"/>
                  </a:lnTo>
                  <a:lnTo>
                    <a:pt x="514" y="137"/>
                  </a:lnTo>
                  <a:lnTo>
                    <a:pt x="512" y="137"/>
                  </a:lnTo>
                  <a:lnTo>
                    <a:pt x="512" y="137"/>
                  </a:lnTo>
                  <a:lnTo>
                    <a:pt x="512" y="137"/>
                  </a:lnTo>
                  <a:lnTo>
                    <a:pt x="512" y="137"/>
                  </a:lnTo>
                  <a:lnTo>
                    <a:pt x="512" y="139"/>
                  </a:lnTo>
                  <a:lnTo>
                    <a:pt x="509" y="139"/>
                  </a:lnTo>
                  <a:lnTo>
                    <a:pt x="509" y="137"/>
                  </a:lnTo>
                  <a:lnTo>
                    <a:pt x="509" y="137"/>
                  </a:lnTo>
                  <a:lnTo>
                    <a:pt x="507" y="137"/>
                  </a:lnTo>
                  <a:lnTo>
                    <a:pt x="509" y="137"/>
                  </a:lnTo>
                  <a:lnTo>
                    <a:pt x="509" y="134"/>
                  </a:lnTo>
                  <a:lnTo>
                    <a:pt x="509" y="134"/>
                  </a:lnTo>
                  <a:lnTo>
                    <a:pt x="507" y="132"/>
                  </a:lnTo>
                  <a:lnTo>
                    <a:pt x="500" y="132"/>
                  </a:lnTo>
                  <a:lnTo>
                    <a:pt x="498" y="132"/>
                  </a:lnTo>
                  <a:lnTo>
                    <a:pt x="498" y="132"/>
                  </a:lnTo>
                  <a:lnTo>
                    <a:pt x="495" y="130"/>
                  </a:lnTo>
                  <a:lnTo>
                    <a:pt x="495" y="132"/>
                  </a:lnTo>
                  <a:lnTo>
                    <a:pt x="493" y="132"/>
                  </a:lnTo>
                  <a:lnTo>
                    <a:pt x="493" y="132"/>
                  </a:lnTo>
                  <a:lnTo>
                    <a:pt x="493" y="132"/>
                  </a:lnTo>
                  <a:lnTo>
                    <a:pt x="491" y="130"/>
                  </a:lnTo>
                  <a:lnTo>
                    <a:pt x="488" y="130"/>
                  </a:lnTo>
                  <a:lnTo>
                    <a:pt x="488" y="127"/>
                  </a:lnTo>
                  <a:lnTo>
                    <a:pt x="491" y="130"/>
                  </a:lnTo>
                  <a:lnTo>
                    <a:pt x="491" y="127"/>
                  </a:lnTo>
                  <a:lnTo>
                    <a:pt x="491" y="127"/>
                  </a:lnTo>
                  <a:lnTo>
                    <a:pt x="491" y="125"/>
                  </a:lnTo>
                  <a:lnTo>
                    <a:pt x="488" y="127"/>
                  </a:lnTo>
                  <a:lnTo>
                    <a:pt x="488" y="127"/>
                  </a:lnTo>
                  <a:lnTo>
                    <a:pt x="486" y="127"/>
                  </a:lnTo>
                  <a:lnTo>
                    <a:pt x="486" y="127"/>
                  </a:lnTo>
                  <a:lnTo>
                    <a:pt x="486" y="127"/>
                  </a:lnTo>
                  <a:lnTo>
                    <a:pt x="483" y="127"/>
                  </a:lnTo>
                  <a:lnTo>
                    <a:pt x="479" y="125"/>
                  </a:lnTo>
                  <a:lnTo>
                    <a:pt x="476" y="120"/>
                  </a:lnTo>
                  <a:lnTo>
                    <a:pt x="476" y="120"/>
                  </a:lnTo>
                  <a:lnTo>
                    <a:pt x="474" y="118"/>
                  </a:lnTo>
                  <a:lnTo>
                    <a:pt x="474" y="118"/>
                  </a:lnTo>
                  <a:lnTo>
                    <a:pt x="474" y="118"/>
                  </a:lnTo>
                  <a:lnTo>
                    <a:pt x="474" y="118"/>
                  </a:lnTo>
                  <a:lnTo>
                    <a:pt x="469" y="118"/>
                  </a:lnTo>
                  <a:lnTo>
                    <a:pt x="469" y="118"/>
                  </a:lnTo>
                  <a:lnTo>
                    <a:pt x="464" y="116"/>
                  </a:lnTo>
                  <a:lnTo>
                    <a:pt x="464" y="116"/>
                  </a:lnTo>
                  <a:lnTo>
                    <a:pt x="464" y="116"/>
                  </a:lnTo>
                  <a:lnTo>
                    <a:pt x="462" y="116"/>
                  </a:lnTo>
                  <a:lnTo>
                    <a:pt x="460" y="113"/>
                  </a:lnTo>
                  <a:lnTo>
                    <a:pt x="457" y="113"/>
                  </a:lnTo>
                  <a:lnTo>
                    <a:pt x="455" y="111"/>
                  </a:lnTo>
                  <a:lnTo>
                    <a:pt x="450" y="108"/>
                  </a:lnTo>
                  <a:lnTo>
                    <a:pt x="441" y="106"/>
                  </a:lnTo>
                  <a:lnTo>
                    <a:pt x="436" y="104"/>
                  </a:lnTo>
                  <a:lnTo>
                    <a:pt x="431" y="104"/>
                  </a:lnTo>
                  <a:lnTo>
                    <a:pt x="427" y="101"/>
                  </a:lnTo>
                  <a:lnTo>
                    <a:pt x="424" y="101"/>
                  </a:lnTo>
                  <a:lnTo>
                    <a:pt x="422" y="101"/>
                  </a:lnTo>
                  <a:lnTo>
                    <a:pt x="419" y="101"/>
                  </a:lnTo>
                  <a:lnTo>
                    <a:pt x="419" y="101"/>
                  </a:lnTo>
                  <a:lnTo>
                    <a:pt x="417" y="101"/>
                  </a:lnTo>
                  <a:lnTo>
                    <a:pt x="415" y="101"/>
                  </a:lnTo>
                  <a:lnTo>
                    <a:pt x="415" y="101"/>
                  </a:lnTo>
                  <a:lnTo>
                    <a:pt x="415" y="101"/>
                  </a:lnTo>
                  <a:lnTo>
                    <a:pt x="415" y="101"/>
                  </a:lnTo>
                  <a:lnTo>
                    <a:pt x="412" y="101"/>
                  </a:lnTo>
                  <a:lnTo>
                    <a:pt x="412" y="104"/>
                  </a:lnTo>
                  <a:lnTo>
                    <a:pt x="412" y="104"/>
                  </a:lnTo>
                  <a:lnTo>
                    <a:pt x="412" y="106"/>
                  </a:lnTo>
                  <a:lnTo>
                    <a:pt x="417" y="108"/>
                  </a:lnTo>
                  <a:lnTo>
                    <a:pt x="417" y="108"/>
                  </a:lnTo>
                  <a:lnTo>
                    <a:pt x="417" y="111"/>
                  </a:lnTo>
                  <a:lnTo>
                    <a:pt x="417" y="108"/>
                  </a:lnTo>
                  <a:lnTo>
                    <a:pt x="415" y="108"/>
                  </a:lnTo>
                  <a:lnTo>
                    <a:pt x="415" y="108"/>
                  </a:lnTo>
                  <a:lnTo>
                    <a:pt x="415" y="108"/>
                  </a:lnTo>
                  <a:lnTo>
                    <a:pt x="415" y="108"/>
                  </a:lnTo>
                  <a:lnTo>
                    <a:pt x="415" y="111"/>
                  </a:lnTo>
                  <a:lnTo>
                    <a:pt x="417" y="111"/>
                  </a:lnTo>
                  <a:lnTo>
                    <a:pt x="417" y="111"/>
                  </a:lnTo>
                  <a:lnTo>
                    <a:pt x="417" y="113"/>
                  </a:lnTo>
                  <a:lnTo>
                    <a:pt x="415" y="111"/>
                  </a:lnTo>
                  <a:lnTo>
                    <a:pt x="415" y="111"/>
                  </a:lnTo>
                  <a:lnTo>
                    <a:pt x="415" y="113"/>
                  </a:lnTo>
                  <a:lnTo>
                    <a:pt x="415" y="116"/>
                  </a:lnTo>
                  <a:lnTo>
                    <a:pt x="415" y="116"/>
                  </a:lnTo>
                  <a:lnTo>
                    <a:pt x="415" y="118"/>
                  </a:lnTo>
                  <a:lnTo>
                    <a:pt x="415" y="116"/>
                  </a:lnTo>
                  <a:lnTo>
                    <a:pt x="415" y="113"/>
                  </a:lnTo>
                  <a:lnTo>
                    <a:pt x="415" y="116"/>
                  </a:lnTo>
                  <a:lnTo>
                    <a:pt x="412" y="116"/>
                  </a:lnTo>
                  <a:lnTo>
                    <a:pt x="412" y="116"/>
                  </a:lnTo>
                  <a:lnTo>
                    <a:pt x="412" y="116"/>
                  </a:lnTo>
                  <a:lnTo>
                    <a:pt x="412" y="116"/>
                  </a:lnTo>
                  <a:lnTo>
                    <a:pt x="412" y="116"/>
                  </a:lnTo>
                  <a:lnTo>
                    <a:pt x="410" y="113"/>
                  </a:lnTo>
                  <a:lnTo>
                    <a:pt x="410" y="113"/>
                  </a:lnTo>
                  <a:lnTo>
                    <a:pt x="410" y="111"/>
                  </a:lnTo>
                  <a:lnTo>
                    <a:pt x="410" y="108"/>
                  </a:lnTo>
                  <a:lnTo>
                    <a:pt x="408" y="108"/>
                  </a:lnTo>
                  <a:lnTo>
                    <a:pt x="408" y="108"/>
                  </a:lnTo>
                  <a:lnTo>
                    <a:pt x="408" y="111"/>
                  </a:lnTo>
                  <a:lnTo>
                    <a:pt x="408" y="111"/>
                  </a:lnTo>
                  <a:lnTo>
                    <a:pt x="408" y="113"/>
                  </a:lnTo>
                  <a:lnTo>
                    <a:pt x="408" y="113"/>
                  </a:lnTo>
                  <a:lnTo>
                    <a:pt x="408" y="111"/>
                  </a:lnTo>
                  <a:lnTo>
                    <a:pt x="408" y="113"/>
                  </a:lnTo>
                  <a:lnTo>
                    <a:pt x="405" y="113"/>
                  </a:lnTo>
                  <a:lnTo>
                    <a:pt x="408" y="116"/>
                  </a:lnTo>
                  <a:lnTo>
                    <a:pt x="408" y="113"/>
                  </a:lnTo>
                  <a:lnTo>
                    <a:pt x="408" y="116"/>
                  </a:lnTo>
                  <a:lnTo>
                    <a:pt x="408" y="116"/>
                  </a:lnTo>
                  <a:lnTo>
                    <a:pt x="403" y="113"/>
                  </a:lnTo>
                  <a:lnTo>
                    <a:pt x="403" y="116"/>
                  </a:lnTo>
                  <a:lnTo>
                    <a:pt x="403" y="113"/>
                  </a:lnTo>
                  <a:lnTo>
                    <a:pt x="401" y="113"/>
                  </a:lnTo>
                  <a:lnTo>
                    <a:pt x="401" y="113"/>
                  </a:lnTo>
                  <a:lnTo>
                    <a:pt x="398" y="113"/>
                  </a:lnTo>
                  <a:lnTo>
                    <a:pt x="398" y="113"/>
                  </a:lnTo>
                  <a:lnTo>
                    <a:pt x="401" y="111"/>
                  </a:lnTo>
                  <a:lnTo>
                    <a:pt x="401" y="111"/>
                  </a:lnTo>
                  <a:lnTo>
                    <a:pt x="398" y="111"/>
                  </a:lnTo>
                  <a:lnTo>
                    <a:pt x="398" y="113"/>
                  </a:lnTo>
                  <a:lnTo>
                    <a:pt x="398" y="116"/>
                  </a:lnTo>
                  <a:lnTo>
                    <a:pt x="398" y="116"/>
                  </a:lnTo>
                  <a:lnTo>
                    <a:pt x="398" y="116"/>
                  </a:lnTo>
                  <a:lnTo>
                    <a:pt x="396" y="116"/>
                  </a:lnTo>
                  <a:lnTo>
                    <a:pt x="396" y="116"/>
                  </a:lnTo>
                  <a:lnTo>
                    <a:pt x="396" y="116"/>
                  </a:lnTo>
                  <a:lnTo>
                    <a:pt x="396" y="118"/>
                  </a:lnTo>
                  <a:lnTo>
                    <a:pt x="396" y="118"/>
                  </a:lnTo>
                  <a:lnTo>
                    <a:pt x="396" y="118"/>
                  </a:lnTo>
                  <a:lnTo>
                    <a:pt x="396" y="118"/>
                  </a:lnTo>
                  <a:lnTo>
                    <a:pt x="393" y="118"/>
                  </a:lnTo>
                  <a:lnTo>
                    <a:pt x="393" y="118"/>
                  </a:lnTo>
                  <a:lnTo>
                    <a:pt x="393" y="118"/>
                  </a:lnTo>
                  <a:lnTo>
                    <a:pt x="393" y="118"/>
                  </a:lnTo>
                  <a:lnTo>
                    <a:pt x="396" y="116"/>
                  </a:lnTo>
                  <a:lnTo>
                    <a:pt x="396" y="113"/>
                  </a:lnTo>
                  <a:lnTo>
                    <a:pt x="396" y="113"/>
                  </a:lnTo>
                  <a:lnTo>
                    <a:pt x="393" y="111"/>
                  </a:lnTo>
                  <a:lnTo>
                    <a:pt x="393" y="111"/>
                  </a:lnTo>
                  <a:lnTo>
                    <a:pt x="393" y="113"/>
                  </a:lnTo>
                  <a:lnTo>
                    <a:pt x="391" y="116"/>
                  </a:lnTo>
                  <a:lnTo>
                    <a:pt x="391" y="116"/>
                  </a:lnTo>
                  <a:lnTo>
                    <a:pt x="391" y="116"/>
                  </a:lnTo>
                  <a:lnTo>
                    <a:pt x="389" y="116"/>
                  </a:lnTo>
                  <a:lnTo>
                    <a:pt x="386" y="118"/>
                  </a:lnTo>
                  <a:lnTo>
                    <a:pt x="386" y="118"/>
                  </a:lnTo>
                  <a:lnTo>
                    <a:pt x="386" y="118"/>
                  </a:lnTo>
                  <a:lnTo>
                    <a:pt x="386" y="118"/>
                  </a:lnTo>
                  <a:lnTo>
                    <a:pt x="384" y="118"/>
                  </a:lnTo>
                  <a:lnTo>
                    <a:pt x="384" y="118"/>
                  </a:lnTo>
                  <a:lnTo>
                    <a:pt x="384" y="118"/>
                  </a:lnTo>
                  <a:lnTo>
                    <a:pt x="384" y="118"/>
                  </a:lnTo>
                  <a:lnTo>
                    <a:pt x="382" y="118"/>
                  </a:lnTo>
                  <a:lnTo>
                    <a:pt x="382" y="120"/>
                  </a:lnTo>
                  <a:lnTo>
                    <a:pt x="382" y="120"/>
                  </a:lnTo>
                  <a:lnTo>
                    <a:pt x="382" y="123"/>
                  </a:lnTo>
                  <a:lnTo>
                    <a:pt x="382" y="123"/>
                  </a:lnTo>
                  <a:lnTo>
                    <a:pt x="382" y="123"/>
                  </a:lnTo>
                  <a:lnTo>
                    <a:pt x="382" y="120"/>
                  </a:lnTo>
                  <a:lnTo>
                    <a:pt x="379" y="118"/>
                  </a:lnTo>
                  <a:lnTo>
                    <a:pt x="379" y="116"/>
                  </a:lnTo>
                  <a:lnTo>
                    <a:pt x="377" y="118"/>
                  </a:lnTo>
                  <a:lnTo>
                    <a:pt x="377" y="118"/>
                  </a:lnTo>
                  <a:lnTo>
                    <a:pt x="375" y="120"/>
                  </a:lnTo>
                  <a:lnTo>
                    <a:pt x="375" y="123"/>
                  </a:lnTo>
                  <a:lnTo>
                    <a:pt x="377" y="123"/>
                  </a:lnTo>
                  <a:lnTo>
                    <a:pt x="377" y="123"/>
                  </a:lnTo>
                  <a:lnTo>
                    <a:pt x="375" y="123"/>
                  </a:lnTo>
                  <a:lnTo>
                    <a:pt x="375" y="123"/>
                  </a:lnTo>
                  <a:lnTo>
                    <a:pt x="375" y="123"/>
                  </a:lnTo>
                  <a:lnTo>
                    <a:pt x="372" y="123"/>
                  </a:lnTo>
                  <a:lnTo>
                    <a:pt x="370" y="125"/>
                  </a:lnTo>
                  <a:lnTo>
                    <a:pt x="370" y="127"/>
                  </a:lnTo>
                  <a:lnTo>
                    <a:pt x="367" y="130"/>
                  </a:lnTo>
                  <a:lnTo>
                    <a:pt x="367" y="130"/>
                  </a:lnTo>
                  <a:lnTo>
                    <a:pt x="367" y="132"/>
                  </a:lnTo>
                  <a:lnTo>
                    <a:pt x="367" y="134"/>
                  </a:lnTo>
                  <a:lnTo>
                    <a:pt x="367" y="137"/>
                  </a:lnTo>
                  <a:lnTo>
                    <a:pt x="365" y="137"/>
                  </a:lnTo>
                  <a:lnTo>
                    <a:pt x="367" y="134"/>
                  </a:lnTo>
                  <a:lnTo>
                    <a:pt x="367" y="134"/>
                  </a:lnTo>
                  <a:lnTo>
                    <a:pt x="367" y="134"/>
                  </a:lnTo>
                  <a:lnTo>
                    <a:pt x="367" y="134"/>
                  </a:lnTo>
                  <a:lnTo>
                    <a:pt x="367" y="134"/>
                  </a:lnTo>
                  <a:lnTo>
                    <a:pt x="365" y="134"/>
                  </a:lnTo>
                  <a:lnTo>
                    <a:pt x="365" y="134"/>
                  </a:lnTo>
                  <a:lnTo>
                    <a:pt x="365" y="134"/>
                  </a:lnTo>
                  <a:lnTo>
                    <a:pt x="365" y="134"/>
                  </a:lnTo>
                  <a:lnTo>
                    <a:pt x="365" y="132"/>
                  </a:lnTo>
                  <a:lnTo>
                    <a:pt x="365" y="132"/>
                  </a:lnTo>
                  <a:lnTo>
                    <a:pt x="365" y="132"/>
                  </a:lnTo>
                  <a:lnTo>
                    <a:pt x="365" y="134"/>
                  </a:lnTo>
                  <a:lnTo>
                    <a:pt x="365" y="134"/>
                  </a:lnTo>
                  <a:lnTo>
                    <a:pt x="365" y="132"/>
                  </a:lnTo>
                  <a:lnTo>
                    <a:pt x="365" y="132"/>
                  </a:lnTo>
                  <a:lnTo>
                    <a:pt x="363" y="132"/>
                  </a:lnTo>
                  <a:lnTo>
                    <a:pt x="363" y="132"/>
                  </a:lnTo>
                  <a:lnTo>
                    <a:pt x="363" y="134"/>
                  </a:lnTo>
                  <a:lnTo>
                    <a:pt x="363" y="134"/>
                  </a:lnTo>
                  <a:lnTo>
                    <a:pt x="363" y="137"/>
                  </a:lnTo>
                  <a:lnTo>
                    <a:pt x="360" y="137"/>
                  </a:lnTo>
                  <a:lnTo>
                    <a:pt x="360" y="139"/>
                  </a:lnTo>
                  <a:lnTo>
                    <a:pt x="360" y="139"/>
                  </a:lnTo>
                  <a:lnTo>
                    <a:pt x="360" y="139"/>
                  </a:lnTo>
                  <a:lnTo>
                    <a:pt x="360" y="139"/>
                  </a:lnTo>
                  <a:lnTo>
                    <a:pt x="360" y="139"/>
                  </a:lnTo>
                  <a:lnTo>
                    <a:pt x="358" y="139"/>
                  </a:lnTo>
                  <a:lnTo>
                    <a:pt x="356" y="142"/>
                  </a:lnTo>
                  <a:lnTo>
                    <a:pt x="356" y="142"/>
                  </a:lnTo>
                  <a:lnTo>
                    <a:pt x="356" y="142"/>
                  </a:lnTo>
                  <a:lnTo>
                    <a:pt x="356" y="142"/>
                  </a:lnTo>
                  <a:lnTo>
                    <a:pt x="356" y="139"/>
                  </a:lnTo>
                  <a:lnTo>
                    <a:pt x="356" y="139"/>
                  </a:lnTo>
                  <a:lnTo>
                    <a:pt x="356" y="139"/>
                  </a:lnTo>
                  <a:lnTo>
                    <a:pt x="356" y="139"/>
                  </a:lnTo>
                  <a:lnTo>
                    <a:pt x="356" y="139"/>
                  </a:lnTo>
                  <a:lnTo>
                    <a:pt x="356" y="139"/>
                  </a:lnTo>
                  <a:lnTo>
                    <a:pt x="358" y="139"/>
                  </a:lnTo>
                  <a:lnTo>
                    <a:pt x="358" y="139"/>
                  </a:lnTo>
                  <a:lnTo>
                    <a:pt x="358" y="137"/>
                  </a:lnTo>
                  <a:lnTo>
                    <a:pt x="358" y="134"/>
                  </a:lnTo>
                  <a:lnTo>
                    <a:pt x="358" y="132"/>
                  </a:lnTo>
                  <a:lnTo>
                    <a:pt x="356" y="134"/>
                  </a:lnTo>
                  <a:lnTo>
                    <a:pt x="353" y="134"/>
                  </a:lnTo>
                  <a:lnTo>
                    <a:pt x="356" y="137"/>
                  </a:lnTo>
                  <a:lnTo>
                    <a:pt x="353" y="134"/>
                  </a:lnTo>
                  <a:lnTo>
                    <a:pt x="353" y="134"/>
                  </a:lnTo>
                  <a:lnTo>
                    <a:pt x="351" y="134"/>
                  </a:lnTo>
                  <a:lnTo>
                    <a:pt x="351" y="134"/>
                  </a:lnTo>
                  <a:lnTo>
                    <a:pt x="351" y="134"/>
                  </a:lnTo>
                  <a:lnTo>
                    <a:pt x="351" y="137"/>
                  </a:lnTo>
                  <a:lnTo>
                    <a:pt x="351" y="137"/>
                  </a:lnTo>
                  <a:lnTo>
                    <a:pt x="351" y="137"/>
                  </a:lnTo>
                  <a:lnTo>
                    <a:pt x="351" y="137"/>
                  </a:lnTo>
                  <a:lnTo>
                    <a:pt x="348" y="137"/>
                  </a:lnTo>
                  <a:lnTo>
                    <a:pt x="348" y="139"/>
                  </a:lnTo>
                  <a:lnTo>
                    <a:pt x="348" y="137"/>
                  </a:lnTo>
                  <a:lnTo>
                    <a:pt x="348" y="137"/>
                  </a:lnTo>
                  <a:lnTo>
                    <a:pt x="348" y="137"/>
                  </a:lnTo>
                  <a:lnTo>
                    <a:pt x="348" y="137"/>
                  </a:lnTo>
                  <a:lnTo>
                    <a:pt x="348" y="134"/>
                  </a:lnTo>
                  <a:lnTo>
                    <a:pt x="346" y="134"/>
                  </a:lnTo>
                  <a:lnTo>
                    <a:pt x="346" y="137"/>
                  </a:lnTo>
                  <a:lnTo>
                    <a:pt x="346" y="139"/>
                  </a:lnTo>
                  <a:lnTo>
                    <a:pt x="344" y="137"/>
                  </a:lnTo>
                  <a:lnTo>
                    <a:pt x="346" y="134"/>
                  </a:lnTo>
                  <a:lnTo>
                    <a:pt x="348" y="134"/>
                  </a:lnTo>
                  <a:lnTo>
                    <a:pt x="351" y="132"/>
                  </a:lnTo>
                  <a:lnTo>
                    <a:pt x="351" y="132"/>
                  </a:lnTo>
                  <a:lnTo>
                    <a:pt x="353" y="130"/>
                  </a:lnTo>
                  <a:lnTo>
                    <a:pt x="353" y="130"/>
                  </a:lnTo>
                  <a:lnTo>
                    <a:pt x="356" y="130"/>
                  </a:lnTo>
                  <a:lnTo>
                    <a:pt x="356" y="127"/>
                  </a:lnTo>
                  <a:lnTo>
                    <a:pt x="356" y="127"/>
                  </a:lnTo>
                  <a:lnTo>
                    <a:pt x="356" y="127"/>
                  </a:lnTo>
                  <a:lnTo>
                    <a:pt x="356" y="125"/>
                  </a:lnTo>
                  <a:lnTo>
                    <a:pt x="356" y="127"/>
                  </a:lnTo>
                  <a:lnTo>
                    <a:pt x="358" y="127"/>
                  </a:lnTo>
                  <a:lnTo>
                    <a:pt x="358" y="127"/>
                  </a:lnTo>
                  <a:lnTo>
                    <a:pt x="358" y="127"/>
                  </a:lnTo>
                  <a:lnTo>
                    <a:pt x="360" y="127"/>
                  </a:lnTo>
                  <a:lnTo>
                    <a:pt x="360" y="125"/>
                  </a:lnTo>
                  <a:lnTo>
                    <a:pt x="363" y="123"/>
                  </a:lnTo>
                  <a:lnTo>
                    <a:pt x="363" y="120"/>
                  </a:lnTo>
                  <a:lnTo>
                    <a:pt x="363" y="120"/>
                  </a:lnTo>
                  <a:lnTo>
                    <a:pt x="363" y="120"/>
                  </a:lnTo>
                  <a:lnTo>
                    <a:pt x="363" y="120"/>
                  </a:lnTo>
                  <a:lnTo>
                    <a:pt x="365" y="120"/>
                  </a:lnTo>
                  <a:lnTo>
                    <a:pt x="365" y="120"/>
                  </a:lnTo>
                  <a:lnTo>
                    <a:pt x="365" y="118"/>
                  </a:lnTo>
                  <a:lnTo>
                    <a:pt x="367" y="118"/>
                  </a:lnTo>
                  <a:lnTo>
                    <a:pt x="367" y="118"/>
                  </a:lnTo>
                  <a:lnTo>
                    <a:pt x="370" y="116"/>
                  </a:lnTo>
                  <a:lnTo>
                    <a:pt x="370" y="113"/>
                  </a:lnTo>
                  <a:lnTo>
                    <a:pt x="370" y="113"/>
                  </a:lnTo>
                  <a:lnTo>
                    <a:pt x="370" y="111"/>
                  </a:lnTo>
                  <a:lnTo>
                    <a:pt x="367" y="111"/>
                  </a:lnTo>
                  <a:lnTo>
                    <a:pt x="367" y="111"/>
                  </a:lnTo>
                  <a:lnTo>
                    <a:pt x="367" y="113"/>
                  </a:lnTo>
                  <a:lnTo>
                    <a:pt x="367" y="113"/>
                  </a:lnTo>
                  <a:lnTo>
                    <a:pt x="367" y="113"/>
                  </a:lnTo>
                  <a:lnTo>
                    <a:pt x="367" y="111"/>
                  </a:lnTo>
                  <a:lnTo>
                    <a:pt x="367" y="111"/>
                  </a:lnTo>
                  <a:lnTo>
                    <a:pt x="367" y="111"/>
                  </a:lnTo>
                  <a:lnTo>
                    <a:pt x="365" y="108"/>
                  </a:lnTo>
                  <a:lnTo>
                    <a:pt x="365" y="108"/>
                  </a:lnTo>
                  <a:lnTo>
                    <a:pt x="367" y="108"/>
                  </a:lnTo>
                  <a:lnTo>
                    <a:pt x="367" y="108"/>
                  </a:lnTo>
                  <a:lnTo>
                    <a:pt x="370" y="108"/>
                  </a:lnTo>
                  <a:lnTo>
                    <a:pt x="370" y="106"/>
                  </a:lnTo>
                  <a:lnTo>
                    <a:pt x="367" y="106"/>
                  </a:lnTo>
                  <a:lnTo>
                    <a:pt x="367" y="106"/>
                  </a:lnTo>
                  <a:lnTo>
                    <a:pt x="365" y="106"/>
                  </a:lnTo>
                  <a:lnTo>
                    <a:pt x="363" y="106"/>
                  </a:lnTo>
                  <a:lnTo>
                    <a:pt x="356" y="111"/>
                  </a:lnTo>
                  <a:lnTo>
                    <a:pt x="351" y="111"/>
                  </a:lnTo>
                  <a:lnTo>
                    <a:pt x="348" y="111"/>
                  </a:lnTo>
                  <a:lnTo>
                    <a:pt x="348" y="113"/>
                  </a:lnTo>
                  <a:lnTo>
                    <a:pt x="348" y="113"/>
                  </a:lnTo>
                  <a:lnTo>
                    <a:pt x="348" y="116"/>
                  </a:lnTo>
                  <a:lnTo>
                    <a:pt x="348" y="116"/>
                  </a:lnTo>
                  <a:lnTo>
                    <a:pt x="348" y="116"/>
                  </a:lnTo>
                  <a:lnTo>
                    <a:pt x="348" y="118"/>
                  </a:lnTo>
                  <a:lnTo>
                    <a:pt x="348" y="120"/>
                  </a:lnTo>
                  <a:lnTo>
                    <a:pt x="348" y="116"/>
                  </a:lnTo>
                  <a:lnTo>
                    <a:pt x="348" y="116"/>
                  </a:lnTo>
                  <a:lnTo>
                    <a:pt x="346" y="116"/>
                  </a:lnTo>
                  <a:lnTo>
                    <a:pt x="346" y="116"/>
                  </a:lnTo>
                  <a:lnTo>
                    <a:pt x="344" y="116"/>
                  </a:lnTo>
                  <a:lnTo>
                    <a:pt x="344" y="116"/>
                  </a:lnTo>
                  <a:lnTo>
                    <a:pt x="344" y="118"/>
                  </a:lnTo>
                  <a:lnTo>
                    <a:pt x="344" y="125"/>
                  </a:lnTo>
                  <a:lnTo>
                    <a:pt x="344" y="125"/>
                  </a:lnTo>
                  <a:lnTo>
                    <a:pt x="344" y="125"/>
                  </a:lnTo>
                  <a:lnTo>
                    <a:pt x="344" y="125"/>
                  </a:lnTo>
                  <a:lnTo>
                    <a:pt x="344" y="123"/>
                  </a:lnTo>
                  <a:lnTo>
                    <a:pt x="344" y="123"/>
                  </a:lnTo>
                  <a:lnTo>
                    <a:pt x="344" y="125"/>
                  </a:lnTo>
                  <a:lnTo>
                    <a:pt x="341" y="134"/>
                  </a:lnTo>
                  <a:lnTo>
                    <a:pt x="341" y="134"/>
                  </a:lnTo>
                  <a:lnTo>
                    <a:pt x="341" y="134"/>
                  </a:lnTo>
                  <a:lnTo>
                    <a:pt x="341" y="134"/>
                  </a:lnTo>
                  <a:lnTo>
                    <a:pt x="341" y="137"/>
                  </a:lnTo>
                  <a:lnTo>
                    <a:pt x="341" y="137"/>
                  </a:lnTo>
                  <a:lnTo>
                    <a:pt x="339" y="139"/>
                  </a:lnTo>
                  <a:lnTo>
                    <a:pt x="341" y="142"/>
                  </a:lnTo>
                  <a:lnTo>
                    <a:pt x="339" y="144"/>
                  </a:lnTo>
                  <a:lnTo>
                    <a:pt x="339" y="146"/>
                  </a:lnTo>
                  <a:lnTo>
                    <a:pt x="339" y="146"/>
                  </a:lnTo>
                  <a:lnTo>
                    <a:pt x="339" y="149"/>
                  </a:lnTo>
                  <a:lnTo>
                    <a:pt x="334" y="151"/>
                  </a:lnTo>
                  <a:lnTo>
                    <a:pt x="334" y="151"/>
                  </a:lnTo>
                  <a:lnTo>
                    <a:pt x="334" y="153"/>
                  </a:lnTo>
                  <a:lnTo>
                    <a:pt x="330" y="153"/>
                  </a:lnTo>
                  <a:lnTo>
                    <a:pt x="327" y="161"/>
                  </a:lnTo>
                  <a:lnTo>
                    <a:pt x="325" y="161"/>
                  </a:lnTo>
                  <a:lnTo>
                    <a:pt x="325" y="161"/>
                  </a:lnTo>
                  <a:lnTo>
                    <a:pt x="322" y="163"/>
                  </a:lnTo>
                  <a:lnTo>
                    <a:pt x="322" y="165"/>
                  </a:lnTo>
                  <a:lnTo>
                    <a:pt x="320" y="165"/>
                  </a:lnTo>
                  <a:lnTo>
                    <a:pt x="318" y="168"/>
                  </a:lnTo>
                  <a:lnTo>
                    <a:pt x="315" y="168"/>
                  </a:lnTo>
                  <a:lnTo>
                    <a:pt x="313" y="168"/>
                  </a:lnTo>
                  <a:lnTo>
                    <a:pt x="313" y="170"/>
                  </a:lnTo>
                  <a:lnTo>
                    <a:pt x="313" y="170"/>
                  </a:lnTo>
                  <a:lnTo>
                    <a:pt x="313" y="175"/>
                  </a:lnTo>
                  <a:lnTo>
                    <a:pt x="313" y="175"/>
                  </a:lnTo>
                  <a:lnTo>
                    <a:pt x="311" y="175"/>
                  </a:lnTo>
                  <a:lnTo>
                    <a:pt x="313" y="175"/>
                  </a:lnTo>
                  <a:lnTo>
                    <a:pt x="311" y="172"/>
                  </a:lnTo>
                  <a:lnTo>
                    <a:pt x="311" y="172"/>
                  </a:lnTo>
                  <a:lnTo>
                    <a:pt x="311" y="170"/>
                  </a:lnTo>
                  <a:lnTo>
                    <a:pt x="311" y="168"/>
                  </a:lnTo>
                  <a:lnTo>
                    <a:pt x="311" y="168"/>
                  </a:lnTo>
                  <a:lnTo>
                    <a:pt x="313" y="168"/>
                  </a:lnTo>
                  <a:lnTo>
                    <a:pt x="313" y="168"/>
                  </a:lnTo>
                  <a:lnTo>
                    <a:pt x="315" y="165"/>
                  </a:lnTo>
                  <a:lnTo>
                    <a:pt x="315" y="165"/>
                  </a:lnTo>
                  <a:lnTo>
                    <a:pt x="315" y="163"/>
                  </a:lnTo>
                  <a:lnTo>
                    <a:pt x="318" y="163"/>
                  </a:lnTo>
                  <a:lnTo>
                    <a:pt x="318" y="163"/>
                  </a:lnTo>
                  <a:lnTo>
                    <a:pt x="318" y="161"/>
                  </a:lnTo>
                  <a:lnTo>
                    <a:pt x="320" y="161"/>
                  </a:lnTo>
                  <a:lnTo>
                    <a:pt x="320" y="161"/>
                  </a:lnTo>
                  <a:lnTo>
                    <a:pt x="320" y="158"/>
                  </a:lnTo>
                  <a:lnTo>
                    <a:pt x="322" y="158"/>
                  </a:lnTo>
                  <a:lnTo>
                    <a:pt x="322" y="156"/>
                  </a:lnTo>
                  <a:lnTo>
                    <a:pt x="322" y="153"/>
                  </a:lnTo>
                  <a:lnTo>
                    <a:pt x="322" y="153"/>
                  </a:lnTo>
                  <a:lnTo>
                    <a:pt x="320" y="153"/>
                  </a:lnTo>
                  <a:lnTo>
                    <a:pt x="318" y="153"/>
                  </a:lnTo>
                  <a:lnTo>
                    <a:pt x="318" y="151"/>
                  </a:lnTo>
                  <a:lnTo>
                    <a:pt x="318" y="151"/>
                  </a:lnTo>
                  <a:lnTo>
                    <a:pt x="318" y="149"/>
                  </a:lnTo>
                  <a:lnTo>
                    <a:pt x="318" y="149"/>
                  </a:lnTo>
                  <a:lnTo>
                    <a:pt x="318" y="146"/>
                  </a:lnTo>
                  <a:lnTo>
                    <a:pt x="318" y="146"/>
                  </a:lnTo>
                  <a:lnTo>
                    <a:pt x="320" y="142"/>
                  </a:lnTo>
                  <a:lnTo>
                    <a:pt x="322" y="139"/>
                  </a:lnTo>
                  <a:lnTo>
                    <a:pt x="322" y="134"/>
                  </a:lnTo>
                  <a:lnTo>
                    <a:pt x="322" y="134"/>
                  </a:lnTo>
                  <a:lnTo>
                    <a:pt x="322" y="132"/>
                  </a:lnTo>
                  <a:lnTo>
                    <a:pt x="322" y="130"/>
                  </a:lnTo>
                  <a:lnTo>
                    <a:pt x="322" y="130"/>
                  </a:lnTo>
                  <a:lnTo>
                    <a:pt x="322" y="127"/>
                  </a:lnTo>
                  <a:lnTo>
                    <a:pt x="325" y="125"/>
                  </a:lnTo>
                  <a:lnTo>
                    <a:pt x="330" y="118"/>
                  </a:lnTo>
                  <a:lnTo>
                    <a:pt x="330" y="118"/>
                  </a:lnTo>
                  <a:lnTo>
                    <a:pt x="330" y="118"/>
                  </a:lnTo>
                  <a:lnTo>
                    <a:pt x="330" y="116"/>
                  </a:lnTo>
                  <a:lnTo>
                    <a:pt x="330" y="116"/>
                  </a:lnTo>
                  <a:lnTo>
                    <a:pt x="327" y="116"/>
                  </a:lnTo>
                  <a:lnTo>
                    <a:pt x="327" y="116"/>
                  </a:lnTo>
                  <a:lnTo>
                    <a:pt x="327" y="118"/>
                  </a:lnTo>
                  <a:lnTo>
                    <a:pt x="327" y="118"/>
                  </a:lnTo>
                  <a:lnTo>
                    <a:pt x="325" y="118"/>
                  </a:lnTo>
                  <a:lnTo>
                    <a:pt x="322" y="120"/>
                  </a:lnTo>
                  <a:lnTo>
                    <a:pt x="320" y="120"/>
                  </a:lnTo>
                  <a:lnTo>
                    <a:pt x="320" y="120"/>
                  </a:lnTo>
                  <a:lnTo>
                    <a:pt x="322" y="120"/>
                  </a:lnTo>
                  <a:lnTo>
                    <a:pt x="325" y="118"/>
                  </a:lnTo>
                  <a:lnTo>
                    <a:pt x="325" y="118"/>
                  </a:lnTo>
                  <a:lnTo>
                    <a:pt x="327" y="118"/>
                  </a:lnTo>
                  <a:lnTo>
                    <a:pt x="327" y="116"/>
                  </a:lnTo>
                  <a:lnTo>
                    <a:pt x="327" y="116"/>
                  </a:lnTo>
                  <a:lnTo>
                    <a:pt x="330" y="116"/>
                  </a:lnTo>
                  <a:lnTo>
                    <a:pt x="330" y="116"/>
                  </a:lnTo>
                  <a:lnTo>
                    <a:pt x="330" y="113"/>
                  </a:lnTo>
                  <a:lnTo>
                    <a:pt x="332" y="113"/>
                  </a:lnTo>
                  <a:lnTo>
                    <a:pt x="332" y="111"/>
                  </a:lnTo>
                  <a:lnTo>
                    <a:pt x="332" y="106"/>
                  </a:lnTo>
                  <a:lnTo>
                    <a:pt x="332" y="104"/>
                  </a:lnTo>
                  <a:lnTo>
                    <a:pt x="332" y="104"/>
                  </a:lnTo>
                  <a:lnTo>
                    <a:pt x="327" y="106"/>
                  </a:lnTo>
                  <a:lnTo>
                    <a:pt x="327" y="106"/>
                  </a:lnTo>
                  <a:lnTo>
                    <a:pt x="330" y="104"/>
                  </a:lnTo>
                  <a:lnTo>
                    <a:pt x="330" y="104"/>
                  </a:lnTo>
                  <a:lnTo>
                    <a:pt x="332" y="104"/>
                  </a:lnTo>
                  <a:lnTo>
                    <a:pt x="332" y="104"/>
                  </a:lnTo>
                  <a:lnTo>
                    <a:pt x="332" y="104"/>
                  </a:lnTo>
                  <a:lnTo>
                    <a:pt x="332" y="104"/>
                  </a:lnTo>
                  <a:lnTo>
                    <a:pt x="332" y="104"/>
                  </a:lnTo>
                  <a:lnTo>
                    <a:pt x="332" y="104"/>
                  </a:lnTo>
                  <a:lnTo>
                    <a:pt x="332" y="104"/>
                  </a:lnTo>
                  <a:lnTo>
                    <a:pt x="332" y="104"/>
                  </a:lnTo>
                  <a:lnTo>
                    <a:pt x="334" y="104"/>
                  </a:lnTo>
                  <a:lnTo>
                    <a:pt x="334" y="104"/>
                  </a:lnTo>
                  <a:lnTo>
                    <a:pt x="334" y="106"/>
                  </a:lnTo>
                  <a:lnTo>
                    <a:pt x="337" y="106"/>
                  </a:lnTo>
                  <a:lnTo>
                    <a:pt x="339" y="106"/>
                  </a:lnTo>
                  <a:lnTo>
                    <a:pt x="341" y="106"/>
                  </a:lnTo>
                  <a:lnTo>
                    <a:pt x="341" y="104"/>
                  </a:lnTo>
                  <a:lnTo>
                    <a:pt x="344" y="104"/>
                  </a:lnTo>
                  <a:lnTo>
                    <a:pt x="344" y="99"/>
                  </a:lnTo>
                  <a:lnTo>
                    <a:pt x="344" y="99"/>
                  </a:lnTo>
                  <a:lnTo>
                    <a:pt x="344" y="97"/>
                  </a:lnTo>
                  <a:lnTo>
                    <a:pt x="344" y="97"/>
                  </a:lnTo>
                  <a:lnTo>
                    <a:pt x="341" y="97"/>
                  </a:lnTo>
                  <a:lnTo>
                    <a:pt x="341" y="94"/>
                  </a:lnTo>
                  <a:lnTo>
                    <a:pt x="341" y="92"/>
                  </a:lnTo>
                  <a:lnTo>
                    <a:pt x="341" y="92"/>
                  </a:lnTo>
                  <a:lnTo>
                    <a:pt x="341" y="89"/>
                  </a:lnTo>
                  <a:lnTo>
                    <a:pt x="339" y="87"/>
                  </a:lnTo>
                  <a:lnTo>
                    <a:pt x="337" y="85"/>
                  </a:lnTo>
                  <a:lnTo>
                    <a:pt x="334" y="85"/>
                  </a:lnTo>
                  <a:lnTo>
                    <a:pt x="330" y="87"/>
                  </a:lnTo>
                  <a:lnTo>
                    <a:pt x="330" y="87"/>
                  </a:lnTo>
                  <a:lnTo>
                    <a:pt x="330" y="89"/>
                  </a:lnTo>
                  <a:lnTo>
                    <a:pt x="330" y="89"/>
                  </a:lnTo>
                  <a:lnTo>
                    <a:pt x="330" y="89"/>
                  </a:lnTo>
                  <a:lnTo>
                    <a:pt x="330" y="89"/>
                  </a:lnTo>
                  <a:lnTo>
                    <a:pt x="330" y="92"/>
                  </a:lnTo>
                  <a:lnTo>
                    <a:pt x="327" y="92"/>
                  </a:lnTo>
                  <a:lnTo>
                    <a:pt x="327" y="92"/>
                  </a:lnTo>
                  <a:lnTo>
                    <a:pt x="327" y="92"/>
                  </a:lnTo>
                  <a:lnTo>
                    <a:pt x="322" y="94"/>
                  </a:lnTo>
                  <a:lnTo>
                    <a:pt x="322" y="97"/>
                  </a:lnTo>
                  <a:lnTo>
                    <a:pt x="320" y="99"/>
                  </a:lnTo>
                  <a:lnTo>
                    <a:pt x="320" y="99"/>
                  </a:lnTo>
                  <a:lnTo>
                    <a:pt x="320" y="101"/>
                  </a:lnTo>
                  <a:lnTo>
                    <a:pt x="320" y="101"/>
                  </a:lnTo>
                  <a:lnTo>
                    <a:pt x="322" y="101"/>
                  </a:lnTo>
                  <a:lnTo>
                    <a:pt x="322" y="104"/>
                  </a:lnTo>
                  <a:lnTo>
                    <a:pt x="320" y="104"/>
                  </a:lnTo>
                  <a:lnTo>
                    <a:pt x="320" y="106"/>
                  </a:lnTo>
                  <a:lnTo>
                    <a:pt x="320" y="106"/>
                  </a:lnTo>
                  <a:lnTo>
                    <a:pt x="320" y="108"/>
                  </a:lnTo>
                  <a:lnTo>
                    <a:pt x="320" y="106"/>
                  </a:lnTo>
                  <a:lnTo>
                    <a:pt x="320" y="106"/>
                  </a:lnTo>
                  <a:lnTo>
                    <a:pt x="320" y="101"/>
                  </a:lnTo>
                  <a:lnTo>
                    <a:pt x="320" y="101"/>
                  </a:lnTo>
                  <a:lnTo>
                    <a:pt x="320" y="101"/>
                  </a:lnTo>
                  <a:lnTo>
                    <a:pt x="318" y="104"/>
                  </a:lnTo>
                  <a:lnTo>
                    <a:pt x="318" y="104"/>
                  </a:lnTo>
                  <a:lnTo>
                    <a:pt x="315" y="104"/>
                  </a:lnTo>
                  <a:lnTo>
                    <a:pt x="315" y="106"/>
                  </a:lnTo>
                  <a:lnTo>
                    <a:pt x="315" y="106"/>
                  </a:lnTo>
                  <a:lnTo>
                    <a:pt x="315" y="104"/>
                  </a:lnTo>
                  <a:lnTo>
                    <a:pt x="315" y="104"/>
                  </a:lnTo>
                  <a:lnTo>
                    <a:pt x="318" y="101"/>
                  </a:lnTo>
                  <a:lnTo>
                    <a:pt x="318" y="101"/>
                  </a:lnTo>
                  <a:lnTo>
                    <a:pt x="318" y="101"/>
                  </a:lnTo>
                  <a:lnTo>
                    <a:pt x="318" y="99"/>
                  </a:lnTo>
                  <a:lnTo>
                    <a:pt x="320" y="99"/>
                  </a:lnTo>
                  <a:lnTo>
                    <a:pt x="320" y="97"/>
                  </a:lnTo>
                  <a:lnTo>
                    <a:pt x="320" y="97"/>
                  </a:lnTo>
                  <a:lnTo>
                    <a:pt x="320" y="97"/>
                  </a:lnTo>
                  <a:lnTo>
                    <a:pt x="320" y="94"/>
                  </a:lnTo>
                  <a:lnTo>
                    <a:pt x="318" y="94"/>
                  </a:lnTo>
                  <a:lnTo>
                    <a:pt x="318" y="97"/>
                  </a:lnTo>
                  <a:lnTo>
                    <a:pt x="318" y="97"/>
                  </a:lnTo>
                  <a:lnTo>
                    <a:pt x="318" y="97"/>
                  </a:lnTo>
                  <a:lnTo>
                    <a:pt x="315" y="94"/>
                  </a:lnTo>
                  <a:lnTo>
                    <a:pt x="313" y="94"/>
                  </a:lnTo>
                  <a:lnTo>
                    <a:pt x="308" y="97"/>
                  </a:lnTo>
                  <a:lnTo>
                    <a:pt x="308" y="97"/>
                  </a:lnTo>
                  <a:lnTo>
                    <a:pt x="308" y="97"/>
                  </a:lnTo>
                  <a:lnTo>
                    <a:pt x="311" y="94"/>
                  </a:lnTo>
                  <a:lnTo>
                    <a:pt x="311" y="94"/>
                  </a:lnTo>
                  <a:lnTo>
                    <a:pt x="313" y="94"/>
                  </a:lnTo>
                  <a:lnTo>
                    <a:pt x="315" y="94"/>
                  </a:lnTo>
                  <a:lnTo>
                    <a:pt x="318" y="94"/>
                  </a:lnTo>
                  <a:lnTo>
                    <a:pt x="318" y="94"/>
                  </a:lnTo>
                  <a:lnTo>
                    <a:pt x="318" y="92"/>
                  </a:lnTo>
                  <a:lnTo>
                    <a:pt x="318" y="92"/>
                  </a:lnTo>
                  <a:lnTo>
                    <a:pt x="320" y="92"/>
                  </a:lnTo>
                  <a:lnTo>
                    <a:pt x="320" y="92"/>
                  </a:lnTo>
                  <a:lnTo>
                    <a:pt x="325" y="89"/>
                  </a:lnTo>
                  <a:lnTo>
                    <a:pt x="325" y="87"/>
                  </a:lnTo>
                  <a:lnTo>
                    <a:pt x="325" y="87"/>
                  </a:lnTo>
                  <a:lnTo>
                    <a:pt x="325" y="87"/>
                  </a:lnTo>
                  <a:lnTo>
                    <a:pt x="325" y="87"/>
                  </a:lnTo>
                  <a:lnTo>
                    <a:pt x="325" y="87"/>
                  </a:lnTo>
                  <a:lnTo>
                    <a:pt x="322" y="87"/>
                  </a:lnTo>
                  <a:lnTo>
                    <a:pt x="322" y="87"/>
                  </a:lnTo>
                  <a:lnTo>
                    <a:pt x="322" y="85"/>
                  </a:lnTo>
                  <a:lnTo>
                    <a:pt x="325" y="85"/>
                  </a:lnTo>
                  <a:lnTo>
                    <a:pt x="327" y="82"/>
                  </a:lnTo>
                  <a:lnTo>
                    <a:pt x="330" y="80"/>
                  </a:lnTo>
                  <a:lnTo>
                    <a:pt x="330" y="80"/>
                  </a:lnTo>
                  <a:lnTo>
                    <a:pt x="332" y="78"/>
                  </a:lnTo>
                  <a:lnTo>
                    <a:pt x="334" y="78"/>
                  </a:lnTo>
                  <a:lnTo>
                    <a:pt x="334" y="78"/>
                  </a:lnTo>
                  <a:lnTo>
                    <a:pt x="332" y="75"/>
                  </a:lnTo>
                  <a:lnTo>
                    <a:pt x="332" y="75"/>
                  </a:lnTo>
                  <a:lnTo>
                    <a:pt x="330" y="75"/>
                  </a:lnTo>
                  <a:lnTo>
                    <a:pt x="327" y="75"/>
                  </a:lnTo>
                  <a:lnTo>
                    <a:pt x="327" y="78"/>
                  </a:lnTo>
                  <a:lnTo>
                    <a:pt x="325" y="78"/>
                  </a:lnTo>
                  <a:lnTo>
                    <a:pt x="325" y="78"/>
                  </a:lnTo>
                  <a:lnTo>
                    <a:pt x="325" y="78"/>
                  </a:lnTo>
                  <a:lnTo>
                    <a:pt x="325" y="78"/>
                  </a:lnTo>
                  <a:lnTo>
                    <a:pt x="325" y="78"/>
                  </a:lnTo>
                  <a:lnTo>
                    <a:pt x="327" y="75"/>
                  </a:lnTo>
                  <a:lnTo>
                    <a:pt x="327" y="75"/>
                  </a:lnTo>
                  <a:lnTo>
                    <a:pt x="327" y="75"/>
                  </a:lnTo>
                  <a:lnTo>
                    <a:pt x="330" y="75"/>
                  </a:lnTo>
                  <a:lnTo>
                    <a:pt x="330" y="75"/>
                  </a:lnTo>
                  <a:lnTo>
                    <a:pt x="332" y="75"/>
                  </a:lnTo>
                  <a:lnTo>
                    <a:pt x="332" y="75"/>
                  </a:lnTo>
                  <a:lnTo>
                    <a:pt x="332" y="75"/>
                  </a:lnTo>
                  <a:lnTo>
                    <a:pt x="334" y="73"/>
                  </a:lnTo>
                  <a:lnTo>
                    <a:pt x="334" y="73"/>
                  </a:lnTo>
                  <a:lnTo>
                    <a:pt x="334" y="73"/>
                  </a:lnTo>
                  <a:lnTo>
                    <a:pt x="334" y="73"/>
                  </a:lnTo>
                  <a:lnTo>
                    <a:pt x="332" y="71"/>
                  </a:lnTo>
                  <a:lnTo>
                    <a:pt x="332" y="71"/>
                  </a:lnTo>
                  <a:lnTo>
                    <a:pt x="332" y="68"/>
                  </a:lnTo>
                  <a:lnTo>
                    <a:pt x="332" y="68"/>
                  </a:lnTo>
                  <a:lnTo>
                    <a:pt x="332" y="66"/>
                  </a:lnTo>
                  <a:lnTo>
                    <a:pt x="332" y="66"/>
                  </a:lnTo>
                  <a:lnTo>
                    <a:pt x="330" y="66"/>
                  </a:lnTo>
                  <a:lnTo>
                    <a:pt x="327" y="66"/>
                  </a:lnTo>
                  <a:lnTo>
                    <a:pt x="325" y="66"/>
                  </a:lnTo>
                  <a:lnTo>
                    <a:pt x="327" y="66"/>
                  </a:lnTo>
                  <a:lnTo>
                    <a:pt x="330" y="63"/>
                  </a:lnTo>
                  <a:lnTo>
                    <a:pt x="332" y="61"/>
                  </a:lnTo>
                  <a:lnTo>
                    <a:pt x="332" y="61"/>
                  </a:lnTo>
                  <a:lnTo>
                    <a:pt x="330" y="61"/>
                  </a:lnTo>
                  <a:lnTo>
                    <a:pt x="330" y="61"/>
                  </a:lnTo>
                  <a:lnTo>
                    <a:pt x="330" y="61"/>
                  </a:lnTo>
                  <a:lnTo>
                    <a:pt x="330" y="61"/>
                  </a:lnTo>
                  <a:lnTo>
                    <a:pt x="330" y="61"/>
                  </a:lnTo>
                  <a:lnTo>
                    <a:pt x="327" y="61"/>
                  </a:lnTo>
                  <a:lnTo>
                    <a:pt x="327" y="63"/>
                  </a:lnTo>
                  <a:lnTo>
                    <a:pt x="327" y="63"/>
                  </a:lnTo>
                  <a:lnTo>
                    <a:pt x="327" y="61"/>
                  </a:lnTo>
                  <a:lnTo>
                    <a:pt x="327" y="61"/>
                  </a:lnTo>
                  <a:lnTo>
                    <a:pt x="327" y="59"/>
                  </a:lnTo>
                  <a:lnTo>
                    <a:pt x="327" y="59"/>
                  </a:lnTo>
                  <a:lnTo>
                    <a:pt x="327" y="59"/>
                  </a:lnTo>
                  <a:lnTo>
                    <a:pt x="325" y="61"/>
                  </a:lnTo>
                  <a:lnTo>
                    <a:pt x="325" y="61"/>
                  </a:lnTo>
                  <a:lnTo>
                    <a:pt x="325" y="61"/>
                  </a:lnTo>
                  <a:lnTo>
                    <a:pt x="325" y="61"/>
                  </a:lnTo>
                  <a:lnTo>
                    <a:pt x="325" y="61"/>
                  </a:lnTo>
                  <a:lnTo>
                    <a:pt x="325" y="61"/>
                  </a:lnTo>
                  <a:lnTo>
                    <a:pt x="322" y="61"/>
                  </a:lnTo>
                  <a:lnTo>
                    <a:pt x="322" y="61"/>
                  </a:lnTo>
                  <a:lnTo>
                    <a:pt x="320" y="61"/>
                  </a:lnTo>
                  <a:lnTo>
                    <a:pt x="320" y="61"/>
                  </a:lnTo>
                  <a:lnTo>
                    <a:pt x="320" y="61"/>
                  </a:lnTo>
                  <a:lnTo>
                    <a:pt x="322" y="61"/>
                  </a:lnTo>
                  <a:lnTo>
                    <a:pt x="322" y="61"/>
                  </a:lnTo>
                  <a:lnTo>
                    <a:pt x="322" y="59"/>
                  </a:lnTo>
                  <a:lnTo>
                    <a:pt x="322" y="59"/>
                  </a:lnTo>
                  <a:lnTo>
                    <a:pt x="322" y="56"/>
                  </a:lnTo>
                  <a:lnTo>
                    <a:pt x="322" y="56"/>
                  </a:lnTo>
                  <a:lnTo>
                    <a:pt x="325" y="54"/>
                  </a:lnTo>
                  <a:lnTo>
                    <a:pt x="325" y="54"/>
                  </a:lnTo>
                  <a:lnTo>
                    <a:pt x="320" y="52"/>
                  </a:lnTo>
                  <a:lnTo>
                    <a:pt x="320" y="54"/>
                  </a:lnTo>
                  <a:lnTo>
                    <a:pt x="320" y="56"/>
                  </a:lnTo>
                  <a:lnTo>
                    <a:pt x="318" y="59"/>
                  </a:lnTo>
                  <a:lnTo>
                    <a:pt x="318" y="59"/>
                  </a:lnTo>
                  <a:lnTo>
                    <a:pt x="315" y="59"/>
                  </a:lnTo>
                  <a:lnTo>
                    <a:pt x="315" y="59"/>
                  </a:lnTo>
                  <a:lnTo>
                    <a:pt x="315" y="56"/>
                  </a:lnTo>
                  <a:lnTo>
                    <a:pt x="313" y="59"/>
                  </a:lnTo>
                  <a:lnTo>
                    <a:pt x="313" y="59"/>
                  </a:lnTo>
                  <a:lnTo>
                    <a:pt x="311" y="59"/>
                  </a:lnTo>
                  <a:lnTo>
                    <a:pt x="308" y="59"/>
                  </a:lnTo>
                  <a:lnTo>
                    <a:pt x="308" y="59"/>
                  </a:lnTo>
                  <a:lnTo>
                    <a:pt x="313" y="56"/>
                  </a:lnTo>
                  <a:lnTo>
                    <a:pt x="315" y="54"/>
                  </a:lnTo>
                  <a:lnTo>
                    <a:pt x="318" y="52"/>
                  </a:lnTo>
                  <a:lnTo>
                    <a:pt x="315" y="52"/>
                  </a:lnTo>
                  <a:lnTo>
                    <a:pt x="313" y="52"/>
                  </a:lnTo>
                  <a:lnTo>
                    <a:pt x="311" y="52"/>
                  </a:lnTo>
                  <a:lnTo>
                    <a:pt x="313" y="52"/>
                  </a:lnTo>
                  <a:lnTo>
                    <a:pt x="311" y="54"/>
                  </a:lnTo>
                  <a:lnTo>
                    <a:pt x="308" y="56"/>
                  </a:lnTo>
                  <a:lnTo>
                    <a:pt x="308" y="54"/>
                  </a:lnTo>
                  <a:lnTo>
                    <a:pt x="308" y="54"/>
                  </a:lnTo>
                  <a:lnTo>
                    <a:pt x="308" y="54"/>
                  </a:lnTo>
                  <a:lnTo>
                    <a:pt x="308" y="54"/>
                  </a:lnTo>
                  <a:lnTo>
                    <a:pt x="308" y="54"/>
                  </a:lnTo>
                  <a:lnTo>
                    <a:pt x="308" y="54"/>
                  </a:lnTo>
                  <a:lnTo>
                    <a:pt x="311" y="54"/>
                  </a:lnTo>
                  <a:lnTo>
                    <a:pt x="311" y="54"/>
                  </a:lnTo>
                  <a:lnTo>
                    <a:pt x="311" y="52"/>
                  </a:lnTo>
                  <a:lnTo>
                    <a:pt x="311" y="52"/>
                  </a:lnTo>
                  <a:lnTo>
                    <a:pt x="311" y="52"/>
                  </a:lnTo>
                  <a:lnTo>
                    <a:pt x="308" y="52"/>
                  </a:lnTo>
                  <a:lnTo>
                    <a:pt x="311" y="49"/>
                  </a:lnTo>
                  <a:lnTo>
                    <a:pt x="311" y="49"/>
                  </a:lnTo>
                  <a:lnTo>
                    <a:pt x="311" y="49"/>
                  </a:lnTo>
                  <a:lnTo>
                    <a:pt x="308" y="47"/>
                  </a:lnTo>
                  <a:lnTo>
                    <a:pt x="308" y="47"/>
                  </a:lnTo>
                  <a:lnTo>
                    <a:pt x="308" y="47"/>
                  </a:lnTo>
                  <a:lnTo>
                    <a:pt x="311" y="45"/>
                  </a:lnTo>
                  <a:lnTo>
                    <a:pt x="311" y="45"/>
                  </a:lnTo>
                  <a:lnTo>
                    <a:pt x="308" y="42"/>
                  </a:lnTo>
                  <a:lnTo>
                    <a:pt x="308" y="45"/>
                  </a:lnTo>
                  <a:lnTo>
                    <a:pt x="308" y="45"/>
                  </a:lnTo>
                  <a:lnTo>
                    <a:pt x="308" y="45"/>
                  </a:lnTo>
                  <a:lnTo>
                    <a:pt x="308" y="42"/>
                  </a:lnTo>
                  <a:lnTo>
                    <a:pt x="308" y="40"/>
                  </a:lnTo>
                  <a:lnTo>
                    <a:pt x="306" y="40"/>
                  </a:lnTo>
                  <a:lnTo>
                    <a:pt x="306" y="40"/>
                  </a:lnTo>
                  <a:lnTo>
                    <a:pt x="306" y="40"/>
                  </a:lnTo>
                  <a:lnTo>
                    <a:pt x="306" y="42"/>
                  </a:lnTo>
                  <a:lnTo>
                    <a:pt x="306" y="42"/>
                  </a:lnTo>
                  <a:lnTo>
                    <a:pt x="306" y="42"/>
                  </a:lnTo>
                  <a:lnTo>
                    <a:pt x="306" y="42"/>
                  </a:lnTo>
                  <a:lnTo>
                    <a:pt x="306" y="45"/>
                  </a:lnTo>
                  <a:lnTo>
                    <a:pt x="306" y="45"/>
                  </a:lnTo>
                  <a:lnTo>
                    <a:pt x="306" y="45"/>
                  </a:lnTo>
                  <a:lnTo>
                    <a:pt x="306" y="47"/>
                  </a:lnTo>
                  <a:lnTo>
                    <a:pt x="303" y="45"/>
                  </a:lnTo>
                  <a:lnTo>
                    <a:pt x="303" y="45"/>
                  </a:lnTo>
                  <a:lnTo>
                    <a:pt x="303" y="42"/>
                  </a:lnTo>
                  <a:lnTo>
                    <a:pt x="301" y="45"/>
                  </a:lnTo>
                  <a:lnTo>
                    <a:pt x="301" y="45"/>
                  </a:lnTo>
                  <a:lnTo>
                    <a:pt x="301" y="45"/>
                  </a:lnTo>
                  <a:lnTo>
                    <a:pt x="301" y="47"/>
                  </a:lnTo>
                  <a:lnTo>
                    <a:pt x="301" y="47"/>
                  </a:lnTo>
                  <a:lnTo>
                    <a:pt x="299" y="47"/>
                  </a:lnTo>
                  <a:lnTo>
                    <a:pt x="301" y="47"/>
                  </a:lnTo>
                  <a:lnTo>
                    <a:pt x="299" y="45"/>
                  </a:lnTo>
                  <a:lnTo>
                    <a:pt x="299" y="45"/>
                  </a:lnTo>
                  <a:lnTo>
                    <a:pt x="296" y="42"/>
                  </a:lnTo>
                  <a:lnTo>
                    <a:pt x="299" y="42"/>
                  </a:lnTo>
                  <a:lnTo>
                    <a:pt x="299" y="42"/>
                  </a:lnTo>
                  <a:lnTo>
                    <a:pt x="301" y="42"/>
                  </a:lnTo>
                  <a:lnTo>
                    <a:pt x="301" y="42"/>
                  </a:lnTo>
                  <a:lnTo>
                    <a:pt x="301" y="40"/>
                  </a:lnTo>
                  <a:lnTo>
                    <a:pt x="301" y="40"/>
                  </a:lnTo>
                  <a:lnTo>
                    <a:pt x="301" y="37"/>
                  </a:lnTo>
                  <a:lnTo>
                    <a:pt x="301" y="35"/>
                  </a:lnTo>
                  <a:lnTo>
                    <a:pt x="303" y="35"/>
                  </a:lnTo>
                  <a:lnTo>
                    <a:pt x="303" y="35"/>
                  </a:lnTo>
                  <a:lnTo>
                    <a:pt x="306" y="35"/>
                  </a:lnTo>
                  <a:lnTo>
                    <a:pt x="306" y="33"/>
                  </a:lnTo>
                  <a:lnTo>
                    <a:pt x="306" y="33"/>
                  </a:lnTo>
                  <a:lnTo>
                    <a:pt x="306" y="30"/>
                  </a:lnTo>
                  <a:lnTo>
                    <a:pt x="306" y="30"/>
                  </a:lnTo>
                  <a:lnTo>
                    <a:pt x="303" y="30"/>
                  </a:lnTo>
                  <a:lnTo>
                    <a:pt x="303" y="28"/>
                  </a:lnTo>
                  <a:lnTo>
                    <a:pt x="303" y="28"/>
                  </a:lnTo>
                  <a:lnTo>
                    <a:pt x="303" y="30"/>
                  </a:lnTo>
                  <a:lnTo>
                    <a:pt x="301" y="33"/>
                  </a:lnTo>
                  <a:lnTo>
                    <a:pt x="301" y="33"/>
                  </a:lnTo>
                  <a:lnTo>
                    <a:pt x="299" y="33"/>
                  </a:lnTo>
                  <a:lnTo>
                    <a:pt x="299" y="33"/>
                  </a:lnTo>
                  <a:lnTo>
                    <a:pt x="299" y="33"/>
                  </a:lnTo>
                  <a:lnTo>
                    <a:pt x="299" y="35"/>
                  </a:lnTo>
                  <a:lnTo>
                    <a:pt x="299" y="35"/>
                  </a:lnTo>
                  <a:lnTo>
                    <a:pt x="296" y="35"/>
                  </a:lnTo>
                  <a:lnTo>
                    <a:pt x="296" y="37"/>
                  </a:lnTo>
                  <a:lnTo>
                    <a:pt x="296" y="40"/>
                  </a:lnTo>
                  <a:lnTo>
                    <a:pt x="296" y="40"/>
                  </a:lnTo>
                  <a:lnTo>
                    <a:pt x="296" y="42"/>
                  </a:lnTo>
                  <a:lnTo>
                    <a:pt x="296" y="42"/>
                  </a:lnTo>
                  <a:lnTo>
                    <a:pt x="294" y="42"/>
                  </a:lnTo>
                  <a:lnTo>
                    <a:pt x="294" y="42"/>
                  </a:lnTo>
                  <a:lnTo>
                    <a:pt x="292" y="42"/>
                  </a:lnTo>
                  <a:lnTo>
                    <a:pt x="292" y="42"/>
                  </a:lnTo>
                  <a:lnTo>
                    <a:pt x="292" y="42"/>
                  </a:lnTo>
                  <a:lnTo>
                    <a:pt x="294" y="40"/>
                  </a:lnTo>
                  <a:lnTo>
                    <a:pt x="294" y="40"/>
                  </a:lnTo>
                  <a:lnTo>
                    <a:pt x="296" y="40"/>
                  </a:lnTo>
                  <a:lnTo>
                    <a:pt x="296" y="37"/>
                  </a:lnTo>
                  <a:lnTo>
                    <a:pt x="296" y="37"/>
                  </a:lnTo>
                  <a:lnTo>
                    <a:pt x="294" y="37"/>
                  </a:lnTo>
                  <a:lnTo>
                    <a:pt x="294" y="37"/>
                  </a:lnTo>
                  <a:lnTo>
                    <a:pt x="292" y="37"/>
                  </a:lnTo>
                  <a:lnTo>
                    <a:pt x="294" y="37"/>
                  </a:lnTo>
                  <a:lnTo>
                    <a:pt x="294" y="35"/>
                  </a:lnTo>
                  <a:lnTo>
                    <a:pt x="294" y="35"/>
                  </a:lnTo>
                  <a:lnTo>
                    <a:pt x="292" y="35"/>
                  </a:lnTo>
                  <a:lnTo>
                    <a:pt x="292" y="35"/>
                  </a:lnTo>
                  <a:lnTo>
                    <a:pt x="292" y="35"/>
                  </a:lnTo>
                  <a:lnTo>
                    <a:pt x="289" y="33"/>
                  </a:lnTo>
                  <a:lnTo>
                    <a:pt x="289" y="33"/>
                  </a:lnTo>
                  <a:lnTo>
                    <a:pt x="289" y="33"/>
                  </a:lnTo>
                  <a:lnTo>
                    <a:pt x="289" y="30"/>
                  </a:lnTo>
                  <a:lnTo>
                    <a:pt x="289" y="30"/>
                  </a:lnTo>
                  <a:lnTo>
                    <a:pt x="287" y="33"/>
                  </a:lnTo>
                  <a:lnTo>
                    <a:pt x="287" y="33"/>
                  </a:lnTo>
                  <a:lnTo>
                    <a:pt x="285" y="33"/>
                  </a:lnTo>
                  <a:lnTo>
                    <a:pt x="287" y="33"/>
                  </a:lnTo>
                  <a:lnTo>
                    <a:pt x="287" y="33"/>
                  </a:lnTo>
                  <a:lnTo>
                    <a:pt x="287" y="33"/>
                  </a:lnTo>
                  <a:lnTo>
                    <a:pt x="287" y="33"/>
                  </a:lnTo>
                  <a:lnTo>
                    <a:pt x="285" y="33"/>
                  </a:lnTo>
                  <a:lnTo>
                    <a:pt x="285" y="33"/>
                  </a:lnTo>
                  <a:lnTo>
                    <a:pt x="285" y="35"/>
                  </a:lnTo>
                  <a:lnTo>
                    <a:pt x="282" y="35"/>
                  </a:lnTo>
                  <a:lnTo>
                    <a:pt x="282" y="35"/>
                  </a:lnTo>
                  <a:lnTo>
                    <a:pt x="282" y="33"/>
                  </a:lnTo>
                  <a:lnTo>
                    <a:pt x="280" y="33"/>
                  </a:lnTo>
                  <a:lnTo>
                    <a:pt x="280" y="35"/>
                  </a:lnTo>
                  <a:lnTo>
                    <a:pt x="280" y="37"/>
                  </a:lnTo>
                  <a:lnTo>
                    <a:pt x="277" y="37"/>
                  </a:lnTo>
                  <a:lnTo>
                    <a:pt x="275" y="40"/>
                  </a:lnTo>
                  <a:lnTo>
                    <a:pt x="275" y="42"/>
                  </a:lnTo>
                  <a:lnTo>
                    <a:pt x="273" y="42"/>
                  </a:lnTo>
                  <a:lnTo>
                    <a:pt x="275" y="45"/>
                  </a:lnTo>
                  <a:lnTo>
                    <a:pt x="275" y="47"/>
                  </a:lnTo>
                  <a:lnTo>
                    <a:pt x="277" y="49"/>
                  </a:lnTo>
                  <a:lnTo>
                    <a:pt x="275" y="49"/>
                  </a:lnTo>
                  <a:lnTo>
                    <a:pt x="273" y="49"/>
                  </a:lnTo>
                  <a:lnTo>
                    <a:pt x="273" y="52"/>
                  </a:lnTo>
                  <a:lnTo>
                    <a:pt x="273" y="52"/>
                  </a:lnTo>
                  <a:lnTo>
                    <a:pt x="270" y="54"/>
                  </a:lnTo>
                  <a:lnTo>
                    <a:pt x="268" y="54"/>
                  </a:lnTo>
                  <a:lnTo>
                    <a:pt x="268" y="54"/>
                  </a:lnTo>
                  <a:lnTo>
                    <a:pt x="266" y="54"/>
                  </a:lnTo>
                  <a:lnTo>
                    <a:pt x="266" y="52"/>
                  </a:lnTo>
                  <a:lnTo>
                    <a:pt x="266" y="52"/>
                  </a:lnTo>
                  <a:lnTo>
                    <a:pt x="266" y="49"/>
                  </a:lnTo>
                  <a:lnTo>
                    <a:pt x="266" y="47"/>
                  </a:lnTo>
                  <a:lnTo>
                    <a:pt x="266" y="47"/>
                  </a:lnTo>
                  <a:lnTo>
                    <a:pt x="266" y="45"/>
                  </a:lnTo>
                  <a:lnTo>
                    <a:pt x="268" y="42"/>
                  </a:lnTo>
                  <a:lnTo>
                    <a:pt x="266" y="40"/>
                  </a:lnTo>
                  <a:lnTo>
                    <a:pt x="263" y="37"/>
                  </a:lnTo>
                  <a:lnTo>
                    <a:pt x="263" y="40"/>
                  </a:lnTo>
                  <a:lnTo>
                    <a:pt x="263" y="40"/>
                  </a:lnTo>
                  <a:lnTo>
                    <a:pt x="263" y="42"/>
                  </a:lnTo>
                  <a:lnTo>
                    <a:pt x="263" y="40"/>
                  </a:lnTo>
                  <a:lnTo>
                    <a:pt x="263" y="40"/>
                  </a:lnTo>
                  <a:lnTo>
                    <a:pt x="263" y="37"/>
                  </a:lnTo>
                  <a:lnTo>
                    <a:pt x="266" y="37"/>
                  </a:lnTo>
                  <a:lnTo>
                    <a:pt x="266" y="37"/>
                  </a:lnTo>
                  <a:lnTo>
                    <a:pt x="266" y="35"/>
                  </a:lnTo>
                  <a:lnTo>
                    <a:pt x="266" y="35"/>
                  </a:lnTo>
                  <a:lnTo>
                    <a:pt x="266" y="33"/>
                  </a:lnTo>
                  <a:lnTo>
                    <a:pt x="266" y="33"/>
                  </a:lnTo>
                  <a:lnTo>
                    <a:pt x="266" y="33"/>
                  </a:lnTo>
                  <a:lnTo>
                    <a:pt x="263" y="33"/>
                  </a:lnTo>
                  <a:lnTo>
                    <a:pt x="263" y="35"/>
                  </a:lnTo>
                  <a:lnTo>
                    <a:pt x="263" y="33"/>
                  </a:lnTo>
                  <a:lnTo>
                    <a:pt x="266" y="33"/>
                  </a:lnTo>
                  <a:lnTo>
                    <a:pt x="268" y="30"/>
                  </a:lnTo>
                  <a:lnTo>
                    <a:pt x="268" y="30"/>
                  </a:lnTo>
                  <a:lnTo>
                    <a:pt x="270" y="28"/>
                  </a:lnTo>
                  <a:lnTo>
                    <a:pt x="270" y="28"/>
                  </a:lnTo>
                  <a:lnTo>
                    <a:pt x="270" y="28"/>
                  </a:lnTo>
                  <a:lnTo>
                    <a:pt x="270" y="23"/>
                  </a:lnTo>
                  <a:lnTo>
                    <a:pt x="270" y="21"/>
                  </a:lnTo>
                  <a:lnTo>
                    <a:pt x="268" y="21"/>
                  </a:lnTo>
                  <a:lnTo>
                    <a:pt x="266" y="21"/>
                  </a:lnTo>
                  <a:lnTo>
                    <a:pt x="266" y="21"/>
                  </a:lnTo>
                  <a:lnTo>
                    <a:pt x="266" y="23"/>
                  </a:lnTo>
                  <a:lnTo>
                    <a:pt x="266" y="23"/>
                  </a:lnTo>
                  <a:lnTo>
                    <a:pt x="263" y="26"/>
                  </a:lnTo>
                  <a:lnTo>
                    <a:pt x="263" y="28"/>
                  </a:lnTo>
                  <a:lnTo>
                    <a:pt x="263" y="30"/>
                  </a:lnTo>
                  <a:lnTo>
                    <a:pt x="263" y="30"/>
                  </a:lnTo>
                  <a:lnTo>
                    <a:pt x="261" y="30"/>
                  </a:lnTo>
                  <a:lnTo>
                    <a:pt x="261" y="33"/>
                  </a:lnTo>
                  <a:lnTo>
                    <a:pt x="261" y="33"/>
                  </a:lnTo>
                  <a:lnTo>
                    <a:pt x="261" y="33"/>
                  </a:lnTo>
                  <a:lnTo>
                    <a:pt x="261" y="30"/>
                  </a:lnTo>
                  <a:lnTo>
                    <a:pt x="261" y="30"/>
                  </a:lnTo>
                  <a:lnTo>
                    <a:pt x="261" y="30"/>
                  </a:lnTo>
                  <a:lnTo>
                    <a:pt x="261" y="30"/>
                  </a:lnTo>
                  <a:lnTo>
                    <a:pt x="259" y="30"/>
                  </a:lnTo>
                  <a:lnTo>
                    <a:pt x="259" y="30"/>
                  </a:lnTo>
                  <a:lnTo>
                    <a:pt x="259" y="33"/>
                  </a:lnTo>
                  <a:lnTo>
                    <a:pt x="259" y="35"/>
                  </a:lnTo>
                  <a:lnTo>
                    <a:pt x="259" y="37"/>
                  </a:lnTo>
                  <a:lnTo>
                    <a:pt x="259" y="37"/>
                  </a:lnTo>
                  <a:lnTo>
                    <a:pt x="259" y="37"/>
                  </a:lnTo>
                  <a:lnTo>
                    <a:pt x="259" y="35"/>
                  </a:lnTo>
                  <a:lnTo>
                    <a:pt x="256" y="35"/>
                  </a:lnTo>
                  <a:lnTo>
                    <a:pt x="256" y="35"/>
                  </a:lnTo>
                  <a:lnTo>
                    <a:pt x="256" y="35"/>
                  </a:lnTo>
                  <a:lnTo>
                    <a:pt x="256" y="35"/>
                  </a:lnTo>
                  <a:lnTo>
                    <a:pt x="254" y="35"/>
                  </a:lnTo>
                  <a:lnTo>
                    <a:pt x="254" y="35"/>
                  </a:lnTo>
                  <a:lnTo>
                    <a:pt x="254" y="35"/>
                  </a:lnTo>
                  <a:lnTo>
                    <a:pt x="254" y="33"/>
                  </a:lnTo>
                  <a:lnTo>
                    <a:pt x="254" y="33"/>
                  </a:lnTo>
                  <a:lnTo>
                    <a:pt x="254" y="33"/>
                  </a:lnTo>
                  <a:lnTo>
                    <a:pt x="254" y="33"/>
                  </a:lnTo>
                  <a:lnTo>
                    <a:pt x="254" y="33"/>
                  </a:lnTo>
                  <a:lnTo>
                    <a:pt x="251" y="35"/>
                  </a:lnTo>
                  <a:lnTo>
                    <a:pt x="251" y="35"/>
                  </a:lnTo>
                  <a:lnTo>
                    <a:pt x="254" y="33"/>
                  </a:lnTo>
                  <a:lnTo>
                    <a:pt x="254" y="33"/>
                  </a:lnTo>
                  <a:lnTo>
                    <a:pt x="256" y="33"/>
                  </a:lnTo>
                  <a:lnTo>
                    <a:pt x="256" y="30"/>
                  </a:lnTo>
                  <a:lnTo>
                    <a:pt x="256" y="30"/>
                  </a:lnTo>
                  <a:lnTo>
                    <a:pt x="256" y="28"/>
                  </a:lnTo>
                  <a:lnTo>
                    <a:pt x="256" y="26"/>
                  </a:lnTo>
                  <a:lnTo>
                    <a:pt x="256" y="26"/>
                  </a:lnTo>
                  <a:lnTo>
                    <a:pt x="256" y="26"/>
                  </a:lnTo>
                  <a:lnTo>
                    <a:pt x="256" y="26"/>
                  </a:lnTo>
                  <a:lnTo>
                    <a:pt x="259" y="26"/>
                  </a:lnTo>
                  <a:lnTo>
                    <a:pt x="259" y="23"/>
                  </a:lnTo>
                  <a:lnTo>
                    <a:pt x="259" y="23"/>
                  </a:lnTo>
                  <a:lnTo>
                    <a:pt x="261" y="23"/>
                  </a:lnTo>
                  <a:lnTo>
                    <a:pt x="261" y="23"/>
                  </a:lnTo>
                  <a:lnTo>
                    <a:pt x="261" y="23"/>
                  </a:lnTo>
                  <a:lnTo>
                    <a:pt x="261" y="21"/>
                  </a:lnTo>
                  <a:lnTo>
                    <a:pt x="261" y="21"/>
                  </a:lnTo>
                  <a:lnTo>
                    <a:pt x="261" y="18"/>
                  </a:lnTo>
                  <a:lnTo>
                    <a:pt x="261" y="18"/>
                  </a:lnTo>
                  <a:lnTo>
                    <a:pt x="261" y="18"/>
                  </a:lnTo>
                  <a:lnTo>
                    <a:pt x="259" y="18"/>
                  </a:lnTo>
                  <a:lnTo>
                    <a:pt x="261" y="18"/>
                  </a:lnTo>
                  <a:lnTo>
                    <a:pt x="259" y="21"/>
                  </a:lnTo>
                  <a:lnTo>
                    <a:pt x="259" y="21"/>
                  </a:lnTo>
                  <a:lnTo>
                    <a:pt x="256" y="21"/>
                  </a:lnTo>
                  <a:lnTo>
                    <a:pt x="256" y="21"/>
                  </a:lnTo>
                  <a:lnTo>
                    <a:pt x="256" y="23"/>
                  </a:lnTo>
                  <a:lnTo>
                    <a:pt x="256" y="23"/>
                  </a:lnTo>
                  <a:lnTo>
                    <a:pt x="254" y="28"/>
                  </a:lnTo>
                  <a:lnTo>
                    <a:pt x="251" y="28"/>
                  </a:lnTo>
                  <a:lnTo>
                    <a:pt x="251" y="28"/>
                  </a:lnTo>
                  <a:lnTo>
                    <a:pt x="254" y="26"/>
                  </a:lnTo>
                  <a:lnTo>
                    <a:pt x="254" y="23"/>
                  </a:lnTo>
                  <a:lnTo>
                    <a:pt x="254" y="23"/>
                  </a:lnTo>
                  <a:lnTo>
                    <a:pt x="254" y="21"/>
                  </a:lnTo>
                  <a:lnTo>
                    <a:pt x="254" y="21"/>
                  </a:lnTo>
                  <a:lnTo>
                    <a:pt x="251" y="21"/>
                  </a:lnTo>
                  <a:lnTo>
                    <a:pt x="251" y="23"/>
                  </a:lnTo>
                  <a:lnTo>
                    <a:pt x="251" y="23"/>
                  </a:lnTo>
                  <a:lnTo>
                    <a:pt x="251" y="23"/>
                  </a:lnTo>
                  <a:lnTo>
                    <a:pt x="251" y="23"/>
                  </a:lnTo>
                  <a:lnTo>
                    <a:pt x="251" y="23"/>
                  </a:lnTo>
                  <a:lnTo>
                    <a:pt x="251" y="21"/>
                  </a:lnTo>
                  <a:lnTo>
                    <a:pt x="251" y="21"/>
                  </a:lnTo>
                  <a:lnTo>
                    <a:pt x="251" y="21"/>
                  </a:lnTo>
                  <a:lnTo>
                    <a:pt x="251" y="21"/>
                  </a:lnTo>
                  <a:lnTo>
                    <a:pt x="251" y="21"/>
                  </a:lnTo>
                  <a:lnTo>
                    <a:pt x="251" y="21"/>
                  </a:lnTo>
                  <a:lnTo>
                    <a:pt x="251" y="18"/>
                  </a:lnTo>
                  <a:lnTo>
                    <a:pt x="251" y="18"/>
                  </a:lnTo>
                  <a:lnTo>
                    <a:pt x="251" y="18"/>
                  </a:lnTo>
                  <a:lnTo>
                    <a:pt x="251" y="18"/>
                  </a:lnTo>
                  <a:lnTo>
                    <a:pt x="251" y="16"/>
                  </a:lnTo>
                  <a:lnTo>
                    <a:pt x="249" y="18"/>
                  </a:lnTo>
                  <a:lnTo>
                    <a:pt x="249" y="21"/>
                  </a:lnTo>
                  <a:lnTo>
                    <a:pt x="247" y="21"/>
                  </a:lnTo>
                  <a:lnTo>
                    <a:pt x="247" y="21"/>
                  </a:lnTo>
                  <a:lnTo>
                    <a:pt x="247" y="21"/>
                  </a:lnTo>
                  <a:lnTo>
                    <a:pt x="249" y="18"/>
                  </a:lnTo>
                  <a:lnTo>
                    <a:pt x="247" y="18"/>
                  </a:lnTo>
                  <a:lnTo>
                    <a:pt x="247" y="18"/>
                  </a:lnTo>
                  <a:lnTo>
                    <a:pt x="247" y="18"/>
                  </a:lnTo>
                  <a:lnTo>
                    <a:pt x="247" y="18"/>
                  </a:lnTo>
                  <a:lnTo>
                    <a:pt x="247" y="18"/>
                  </a:lnTo>
                  <a:lnTo>
                    <a:pt x="249" y="18"/>
                  </a:lnTo>
                  <a:lnTo>
                    <a:pt x="249" y="18"/>
                  </a:lnTo>
                  <a:lnTo>
                    <a:pt x="247" y="16"/>
                  </a:lnTo>
                  <a:lnTo>
                    <a:pt x="247" y="18"/>
                  </a:lnTo>
                  <a:lnTo>
                    <a:pt x="244" y="18"/>
                  </a:lnTo>
                  <a:lnTo>
                    <a:pt x="244" y="18"/>
                  </a:lnTo>
                  <a:lnTo>
                    <a:pt x="244" y="21"/>
                  </a:lnTo>
                  <a:lnTo>
                    <a:pt x="247" y="21"/>
                  </a:lnTo>
                  <a:lnTo>
                    <a:pt x="247" y="23"/>
                  </a:lnTo>
                  <a:lnTo>
                    <a:pt x="244" y="23"/>
                  </a:lnTo>
                  <a:lnTo>
                    <a:pt x="244" y="23"/>
                  </a:lnTo>
                  <a:lnTo>
                    <a:pt x="244" y="26"/>
                  </a:lnTo>
                  <a:lnTo>
                    <a:pt x="244" y="26"/>
                  </a:lnTo>
                  <a:lnTo>
                    <a:pt x="240" y="26"/>
                  </a:lnTo>
                  <a:lnTo>
                    <a:pt x="242" y="23"/>
                  </a:lnTo>
                  <a:lnTo>
                    <a:pt x="242" y="23"/>
                  </a:lnTo>
                  <a:lnTo>
                    <a:pt x="242" y="21"/>
                  </a:lnTo>
                  <a:lnTo>
                    <a:pt x="242" y="21"/>
                  </a:lnTo>
                  <a:lnTo>
                    <a:pt x="242" y="18"/>
                  </a:lnTo>
                  <a:lnTo>
                    <a:pt x="242" y="18"/>
                  </a:lnTo>
                  <a:lnTo>
                    <a:pt x="242" y="18"/>
                  </a:lnTo>
                  <a:lnTo>
                    <a:pt x="242" y="16"/>
                  </a:lnTo>
                  <a:lnTo>
                    <a:pt x="240" y="16"/>
                  </a:lnTo>
                  <a:lnTo>
                    <a:pt x="242" y="16"/>
                  </a:lnTo>
                  <a:lnTo>
                    <a:pt x="240" y="14"/>
                  </a:lnTo>
                  <a:lnTo>
                    <a:pt x="240" y="11"/>
                  </a:lnTo>
                  <a:lnTo>
                    <a:pt x="240" y="11"/>
                  </a:lnTo>
                  <a:lnTo>
                    <a:pt x="240" y="14"/>
                  </a:lnTo>
                  <a:lnTo>
                    <a:pt x="237" y="14"/>
                  </a:lnTo>
                  <a:lnTo>
                    <a:pt x="237" y="16"/>
                  </a:lnTo>
                  <a:lnTo>
                    <a:pt x="237" y="16"/>
                  </a:lnTo>
                  <a:lnTo>
                    <a:pt x="237" y="16"/>
                  </a:lnTo>
                  <a:lnTo>
                    <a:pt x="237" y="14"/>
                  </a:lnTo>
                  <a:lnTo>
                    <a:pt x="240" y="9"/>
                  </a:lnTo>
                  <a:lnTo>
                    <a:pt x="240" y="7"/>
                  </a:lnTo>
                  <a:lnTo>
                    <a:pt x="237" y="7"/>
                  </a:lnTo>
                  <a:lnTo>
                    <a:pt x="235" y="11"/>
                  </a:lnTo>
                  <a:lnTo>
                    <a:pt x="235" y="11"/>
                  </a:lnTo>
                  <a:lnTo>
                    <a:pt x="232" y="14"/>
                  </a:lnTo>
                  <a:lnTo>
                    <a:pt x="232" y="16"/>
                  </a:lnTo>
                  <a:lnTo>
                    <a:pt x="232" y="18"/>
                  </a:lnTo>
                  <a:lnTo>
                    <a:pt x="232" y="16"/>
                  </a:lnTo>
                  <a:lnTo>
                    <a:pt x="230" y="18"/>
                  </a:lnTo>
                  <a:lnTo>
                    <a:pt x="230" y="18"/>
                  </a:lnTo>
                  <a:lnTo>
                    <a:pt x="230" y="21"/>
                  </a:lnTo>
                  <a:lnTo>
                    <a:pt x="230" y="21"/>
                  </a:lnTo>
                  <a:lnTo>
                    <a:pt x="228" y="18"/>
                  </a:lnTo>
                  <a:lnTo>
                    <a:pt x="228" y="18"/>
                  </a:lnTo>
                  <a:lnTo>
                    <a:pt x="228" y="16"/>
                  </a:lnTo>
                  <a:lnTo>
                    <a:pt x="230" y="16"/>
                  </a:lnTo>
                  <a:lnTo>
                    <a:pt x="230" y="14"/>
                  </a:lnTo>
                  <a:lnTo>
                    <a:pt x="228" y="14"/>
                  </a:lnTo>
                  <a:lnTo>
                    <a:pt x="228" y="11"/>
                  </a:lnTo>
                  <a:lnTo>
                    <a:pt x="228" y="14"/>
                  </a:lnTo>
                  <a:lnTo>
                    <a:pt x="228" y="16"/>
                  </a:lnTo>
                  <a:lnTo>
                    <a:pt x="225" y="16"/>
                  </a:lnTo>
                  <a:lnTo>
                    <a:pt x="225" y="18"/>
                  </a:lnTo>
                  <a:lnTo>
                    <a:pt x="225" y="18"/>
                  </a:lnTo>
                  <a:lnTo>
                    <a:pt x="225" y="16"/>
                  </a:lnTo>
                  <a:lnTo>
                    <a:pt x="225" y="16"/>
                  </a:lnTo>
                  <a:lnTo>
                    <a:pt x="225" y="16"/>
                  </a:lnTo>
                  <a:lnTo>
                    <a:pt x="225" y="16"/>
                  </a:lnTo>
                  <a:lnTo>
                    <a:pt x="225" y="14"/>
                  </a:lnTo>
                  <a:lnTo>
                    <a:pt x="225" y="14"/>
                  </a:lnTo>
                  <a:lnTo>
                    <a:pt x="225" y="14"/>
                  </a:lnTo>
                  <a:lnTo>
                    <a:pt x="223" y="16"/>
                  </a:lnTo>
                  <a:lnTo>
                    <a:pt x="223" y="14"/>
                  </a:lnTo>
                  <a:lnTo>
                    <a:pt x="225" y="14"/>
                  </a:lnTo>
                  <a:lnTo>
                    <a:pt x="225" y="11"/>
                  </a:lnTo>
                  <a:lnTo>
                    <a:pt x="225" y="11"/>
                  </a:lnTo>
                  <a:lnTo>
                    <a:pt x="225" y="9"/>
                  </a:lnTo>
                  <a:lnTo>
                    <a:pt x="225" y="9"/>
                  </a:lnTo>
                  <a:lnTo>
                    <a:pt x="223" y="9"/>
                  </a:lnTo>
                  <a:lnTo>
                    <a:pt x="223" y="11"/>
                  </a:lnTo>
                  <a:lnTo>
                    <a:pt x="223" y="11"/>
                  </a:lnTo>
                  <a:lnTo>
                    <a:pt x="223" y="11"/>
                  </a:lnTo>
                  <a:lnTo>
                    <a:pt x="223" y="9"/>
                  </a:lnTo>
                  <a:lnTo>
                    <a:pt x="223" y="9"/>
                  </a:lnTo>
                  <a:lnTo>
                    <a:pt x="223" y="9"/>
                  </a:lnTo>
                  <a:lnTo>
                    <a:pt x="225" y="7"/>
                  </a:lnTo>
                  <a:lnTo>
                    <a:pt x="228" y="4"/>
                  </a:lnTo>
                  <a:lnTo>
                    <a:pt x="228" y="2"/>
                  </a:lnTo>
                  <a:lnTo>
                    <a:pt x="225" y="2"/>
                  </a:lnTo>
                  <a:lnTo>
                    <a:pt x="223" y="2"/>
                  </a:lnTo>
                  <a:lnTo>
                    <a:pt x="223" y="7"/>
                  </a:lnTo>
                  <a:lnTo>
                    <a:pt x="221" y="9"/>
                  </a:lnTo>
                  <a:lnTo>
                    <a:pt x="221" y="11"/>
                  </a:lnTo>
                  <a:lnTo>
                    <a:pt x="221" y="14"/>
                  </a:lnTo>
                  <a:lnTo>
                    <a:pt x="221" y="14"/>
                  </a:lnTo>
                  <a:lnTo>
                    <a:pt x="221" y="14"/>
                  </a:lnTo>
                  <a:lnTo>
                    <a:pt x="221" y="14"/>
                  </a:lnTo>
                  <a:lnTo>
                    <a:pt x="221" y="14"/>
                  </a:lnTo>
                  <a:lnTo>
                    <a:pt x="221" y="14"/>
                  </a:lnTo>
                  <a:lnTo>
                    <a:pt x="221" y="14"/>
                  </a:lnTo>
                  <a:lnTo>
                    <a:pt x="221" y="16"/>
                  </a:lnTo>
                  <a:lnTo>
                    <a:pt x="218" y="16"/>
                  </a:lnTo>
                  <a:lnTo>
                    <a:pt x="218" y="14"/>
                  </a:lnTo>
                  <a:lnTo>
                    <a:pt x="218" y="14"/>
                  </a:lnTo>
                  <a:lnTo>
                    <a:pt x="218" y="11"/>
                  </a:lnTo>
                  <a:lnTo>
                    <a:pt x="218" y="11"/>
                  </a:lnTo>
                  <a:lnTo>
                    <a:pt x="216" y="11"/>
                  </a:lnTo>
                  <a:lnTo>
                    <a:pt x="216" y="11"/>
                  </a:lnTo>
                  <a:lnTo>
                    <a:pt x="216" y="11"/>
                  </a:lnTo>
                  <a:lnTo>
                    <a:pt x="216" y="7"/>
                  </a:lnTo>
                  <a:lnTo>
                    <a:pt x="218" y="7"/>
                  </a:lnTo>
                  <a:lnTo>
                    <a:pt x="218" y="7"/>
                  </a:lnTo>
                  <a:lnTo>
                    <a:pt x="218" y="7"/>
                  </a:lnTo>
                  <a:lnTo>
                    <a:pt x="218" y="7"/>
                  </a:lnTo>
                  <a:lnTo>
                    <a:pt x="218" y="7"/>
                  </a:lnTo>
                  <a:lnTo>
                    <a:pt x="216" y="7"/>
                  </a:lnTo>
                  <a:lnTo>
                    <a:pt x="216" y="4"/>
                  </a:lnTo>
                  <a:lnTo>
                    <a:pt x="218" y="4"/>
                  </a:lnTo>
                  <a:lnTo>
                    <a:pt x="218" y="4"/>
                  </a:lnTo>
                  <a:lnTo>
                    <a:pt x="218" y="2"/>
                  </a:lnTo>
                  <a:lnTo>
                    <a:pt x="218" y="2"/>
                  </a:lnTo>
                  <a:lnTo>
                    <a:pt x="218" y="2"/>
                  </a:lnTo>
                  <a:lnTo>
                    <a:pt x="218" y="2"/>
                  </a:lnTo>
                  <a:lnTo>
                    <a:pt x="218" y="2"/>
                  </a:lnTo>
                  <a:lnTo>
                    <a:pt x="216" y="0"/>
                  </a:lnTo>
                  <a:lnTo>
                    <a:pt x="216" y="2"/>
                  </a:lnTo>
                  <a:lnTo>
                    <a:pt x="216" y="2"/>
                  </a:lnTo>
                  <a:lnTo>
                    <a:pt x="216" y="4"/>
                  </a:lnTo>
                  <a:lnTo>
                    <a:pt x="216" y="4"/>
                  </a:lnTo>
                  <a:lnTo>
                    <a:pt x="216" y="4"/>
                  </a:lnTo>
                  <a:lnTo>
                    <a:pt x="214" y="4"/>
                  </a:lnTo>
                  <a:lnTo>
                    <a:pt x="214" y="4"/>
                  </a:lnTo>
                  <a:lnTo>
                    <a:pt x="214" y="4"/>
                  </a:lnTo>
                  <a:lnTo>
                    <a:pt x="214" y="4"/>
                  </a:lnTo>
                  <a:lnTo>
                    <a:pt x="214" y="4"/>
                  </a:lnTo>
                  <a:lnTo>
                    <a:pt x="214" y="7"/>
                  </a:lnTo>
                  <a:lnTo>
                    <a:pt x="214" y="7"/>
                  </a:lnTo>
                  <a:lnTo>
                    <a:pt x="214" y="7"/>
                  </a:lnTo>
                  <a:lnTo>
                    <a:pt x="214" y="9"/>
                  </a:lnTo>
                  <a:lnTo>
                    <a:pt x="214" y="11"/>
                  </a:lnTo>
                  <a:lnTo>
                    <a:pt x="214" y="11"/>
                  </a:lnTo>
                  <a:lnTo>
                    <a:pt x="211" y="11"/>
                  </a:lnTo>
                  <a:lnTo>
                    <a:pt x="211" y="11"/>
                  </a:lnTo>
                  <a:lnTo>
                    <a:pt x="211" y="11"/>
                  </a:lnTo>
                  <a:lnTo>
                    <a:pt x="211" y="9"/>
                  </a:lnTo>
                  <a:lnTo>
                    <a:pt x="211" y="9"/>
                  </a:lnTo>
                  <a:lnTo>
                    <a:pt x="211" y="11"/>
                  </a:lnTo>
                  <a:lnTo>
                    <a:pt x="209" y="11"/>
                  </a:lnTo>
                  <a:lnTo>
                    <a:pt x="209" y="11"/>
                  </a:lnTo>
                  <a:lnTo>
                    <a:pt x="206" y="14"/>
                  </a:lnTo>
                  <a:lnTo>
                    <a:pt x="204" y="14"/>
                  </a:lnTo>
                  <a:lnTo>
                    <a:pt x="204" y="14"/>
                  </a:lnTo>
                  <a:lnTo>
                    <a:pt x="204" y="16"/>
                  </a:lnTo>
                  <a:lnTo>
                    <a:pt x="204" y="16"/>
                  </a:lnTo>
                  <a:lnTo>
                    <a:pt x="204" y="18"/>
                  </a:lnTo>
                  <a:lnTo>
                    <a:pt x="204" y="18"/>
                  </a:lnTo>
                  <a:lnTo>
                    <a:pt x="204" y="18"/>
                  </a:lnTo>
                  <a:lnTo>
                    <a:pt x="202" y="18"/>
                  </a:lnTo>
                  <a:lnTo>
                    <a:pt x="202" y="18"/>
                  </a:lnTo>
                  <a:lnTo>
                    <a:pt x="202" y="21"/>
                  </a:lnTo>
                  <a:lnTo>
                    <a:pt x="204" y="23"/>
                  </a:lnTo>
                  <a:lnTo>
                    <a:pt x="206" y="23"/>
                  </a:lnTo>
                  <a:lnTo>
                    <a:pt x="204" y="26"/>
                  </a:lnTo>
                  <a:lnTo>
                    <a:pt x="202" y="26"/>
                  </a:lnTo>
                  <a:lnTo>
                    <a:pt x="202" y="28"/>
                  </a:lnTo>
                  <a:lnTo>
                    <a:pt x="202" y="30"/>
                  </a:lnTo>
                  <a:lnTo>
                    <a:pt x="199" y="33"/>
                  </a:lnTo>
                  <a:lnTo>
                    <a:pt x="199" y="33"/>
                  </a:lnTo>
                  <a:lnTo>
                    <a:pt x="199" y="40"/>
                  </a:lnTo>
                  <a:lnTo>
                    <a:pt x="202" y="40"/>
                  </a:lnTo>
                  <a:lnTo>
                    <a:pt x="202" y="42"/>
                  </a:lnTo>
                  <a:lnTo>
                    <a:pt x="199" y="42"/>
                  </a:lnTo>
                  <a:lnTo>
                    <a:pt x="199" y="42"/>
                  </a:lnTo>
                  <a:lnTo>
                    <a:pt x="199" y="45"/>
                  </a:lnTo>
                  <a:lnTo>
                    <a:pt x="199" y="45"/>
                  </a:lnTo>
                  <a:lnTo>
                    <a:pt x="199" y="45"/>
                  </a:lnTo>
                  <a:lnTo>
                    <a:pt x="199" y="49"/>
                  </a:lnTo>
                  <a:lnTo>
                    <a:pt x="199" y="49"/>
                  </a:lnTo>
                  <a:lnTo>
                    <a:pt x="199" y="49"/>
                  </a:lnTo>
                  <a:lnTo>
                    <a:pt x="197" y="52"/>
                  </a:lnTo>
                  <a:lnTo>
                    <a:pt x="197" y="52"/>
                  </a:lnTo>
                  <a:lnTo>
                    <a:pt x="197" y="52"/>
                  </a:lnTo>
                  <a:lnTo>
                    <a:pt x="192" y="54"/>
                  </a:lnTo>
                  <a:lnTo>
                    <a:pt x="192" y="54"/>
                  </a:lnTo>
                  <a:lnTo>
                    <a:pt x="190" y="54"/>
                  </a:lnTo>
                  <a:lnTo>
                    <a:pt x="190" y="54"/>
                  </a:lnTo>
                  <a:lnTo>
                    <a:pt x="190" y="56"/>
                  </a:lnTo>
                  <a:lnTo>
                    <a:pt x="192" y="59"/>
                  </a:lnTo>
                  <a:lnTo>
                    <a:pt x="192" y="59"/>
                  </a:lnTo>
                  <a:lnTo>
                    <a:pt x="195" y="59"/>
                  </a:lnTo>
                  <a:lnTo>
                    <a:pt x="197" y="59"/>
                  </a:lnTo>
                  <a:lnTo>
                    <a:pt x="199" y="59"/>
                  </a:lnTo>
                  <a:lnTo>
                    <a:pt x="199" y="61"/>
                  </a:lnTo>
                  <a:lnTo>
                    <a:pt x="199" y="61"/>
                  </a:lnTo>
                  <a:lnTo>
                    <a:pt x="199" y="61"/>
                  </a:lnTo>
                  <a:lnTo>
                    <a:pt x="197" y="63"/>
                  </a:lnTo>
                  <a:lnTo>
                    <a:pt x="197" y="63"/>
                  </a:lnTo>
                  <a:lnTo>
                    <a:pt x="197" y="63"/>
                  </a:lnTo>
                  <a:lnTo>
                    <a:pt x="199" y="66"/>
                  </a:lnTo>
                  <a:lnTo>
                    <a:pt x="199" y="66"/>
                  </a:lnTo>
                  <a:lnTo>
                    <a:pt x="199" y="68"/>
                  </a:lnTo>
                  <a:lnTo>
                    <a:pt x="197" y="73"/>
                  </a:lnTo>
                  <a:lnTo>
                    <a:pt x="195" y="78"/>
                  </a:lnTo>
                  <a:lnTo>
                    <a:pt x="192" y="85"/>
                  </a:lnTo>
                  <a:lnTo>
                    <a:pt x="192" y="87"/>
                  </a:lnTo>
                  <a:lnTo>
                    <a:pt x="190" y="89"/>
                  </a:lnTo>
                  <a:lnTo>
                    <a:pt x="187" y="92"/>
                  </a:lnTo>
                  <a:lnTo>
                    <a:pt x="187" y="92"/>
                  </a:lnTo>
                  <a:lnTo>
                    <a:pt x="187" y="92"/>
                  </a:lnTo>
                  <a:lnTo>
                    <a:pt x="187" y="94"/>
                  </a:lnTo>
                  <a:lnTo>
                    <a:pt x="185" y="94"/>
                  </a:lnTo>
                  <a:lnTo>
                    <a:pt x="185" y="94"/>
                  </a:lnTo>
                  <a:lnTo>
                    <a:pt x="183" y="92"/>
                  </a:lnTo>
                  <a:lnTo>
                    <a:pt x="183" y="92"/>
                  </a:lnTo>
                  <a:lnTo>
                    <a:pt x="183" y="92"/>
                  </a:lnTo>
                  <a:lnTo>
                    <a:pt x="183" y="94"/>
                  </a:lnTo>
                  <a:lnTo>
                    <a:pt x="183" y="94"/>
                  </a:lnTo>
                  <a:lnTo>
                    <a:pt x="183" y="97"/>
                  </a:lnTo>
                  <a:lnTo>
                    <a:pt x="183" y="99"/>
                  </a:lnTo>
                  <a:lnTo>
                    <a:pt x="183" y="99"/>
                  </a:lnTo>
                  <a:lnTo>
                    <a:pt x="180" y="101"/>
                  </a:lnTo>
                  <a:lnTo>
                    <a:pt x="180" y="104"/>
                  </a:lnTo>
                  <a:lnTo>
                    <a:pt x="180" y="104"/>
                  </a:lnTo>
                  <a:lnTo>
                    <a:pt x="180" y="104"/>
                  </a:lnTo>
                  <a:lnTo>
                    <a:pt x="180" y="104"/>
                  </a:lnTo>
                  <a:lnTo>
                    <a:pt x="183" y="104"/>
                  </a:lnTo>
                  <a:lnTo>
                    <a:pt x="183" y="101"/>
                  </a:lnTo>
                  <a:lnTo>
                    <a:pt x="183" y="101"/>
                  </a:lnTo>
                  <a:lnTo>
                    <a:pt x="183" y="104"/>
                  </a:lnTo>
                  <a:lnTo>
                    <a:pt x="183" y="104"/>
                  </a:lnTo>
                  <a:lnTo>
                    <a:pt x="183" y="104"/>
                  </a:lnTo>
                  <a:lnTo>
                    <a:pt x="183" y="106"/>
                  </a:lnTo>
                  <a:lnTo>
                    <a:pt x="183" y="106"/>
                  </a:lnTo>
                  <a:lnTo>
                    <a:pt x="180" y="106"/>
                  </a:lnTo>
                  <a:lnTo>
                    <a:pt x="180" y="108"/>
                  </a:lnTo>
                  <a:lnTo>
                    <a:pt x="183" y="111"/>
                  </a:lnTo>
                  <a:lnTo>
                    <a:pt x="183" y="113"/>
                  </a:lnTo>
                  <a:lnTo>
                    <a:pt x="180" y="116"/>
                  </a:lnTo>
                  <a:lnTo>
                    <a:pt x="180" y="116"/>
                  </a:lnTo>
                  <a:lnTo>
                    <a:pt x="180" y="116"/>
                  </a:lnTo>
                  <a:lnTo>
                    <a:pt x="178" y="116"/>
                  </a:lnTo>
                  <a:lnTo>
                    <a:pt x="178" y="116"/>
                  </a:lnTo>
                  <a:lnTo>
                    <a:pt x="176" y="118"/>
                  </a:lnTo>
                  <a:lnTo>
                    <a:pt x="176" y="118"/>
                  </a:lnTo>
                  <a:lnTo>
                    <a:pt x="176" y="118"/>
                  </a:lnTo>
                  <a:lnTo>
                    <a:pt x="176" y="118"/>
                  </a:lnTo>
                  <a:lnTo>
                    <a:pt x="176" y="118"/>
                  </a:lnTo>
                  <a:lnTo>
                    <a:pt x="176" y="123"/>
                  </a:lnTo>
                  <a:lnTo>
                    <a:pt x="176" y="123"/>
                  </a:lnTo>
                  <a:lnTo>
                    <a:pt x="173" y="123"/>
                  </a:lnTo>
                  <a:lnTo>
                    <a:pt x="173" y="125"/>
                  </a:lnTo>
                  <a:lnTo>
                    <a:pt x="173" y="125"/>
                  </a:lnTo>
                  <a:lnTo>
                    <a:pt x="171" y="125"/>
                  </a:lnTo>
                  <a:lnTo>
                    <a:pt x="171" y="125"/>
                  </a:lnTo>
                  <a:lnTo>
                    <a:pt x="169" y="125"/>
                  </a:lnTo>
                  <a:lnTo>
                    <a:pt x="169" y="125"/>
                  </a:lnTo>
                  <a:lnTo>
                    <a:pt x="169" y="125"/>
                  </a:lnTo>
                  <a:lnTo>
                    <a:pt x="166" y="125"/>
                  </a:lnTo>
                  <a:lnTo>
                    <a:pt x="166" y="127"/>
                  </a:lnTo>
                  <a:lnTo>
                    <a:pt x="164" y="130"/>
                  </a:lnTo>
                  <a:lnTo>
                    <a:pt x="164" y="132"/>
                  </a:lnTo>
                  <a:lnTo>
                    <a:pt x="166" y="137"/>
                  </a:lnTo>
                  <a:lnTo>
                    <a:pt x="169" y="137"/>
                  </a:lnTo>
                  <a:lnTo>
                    <a:pt x="169" y="137"/>
                  </a:lnTo>
                  <a:lnTo>
                    <a:pt x="169" y="137"/>
                  </a:lnTo>
                  <a:lnTo>
                    <a:pt x="169" y="139"/>
                  </a:lnTo>
                  <a:lnTo>
                    <a:pt x="169" y="139"/>
                  </a:lnTo>
                  <a:lnTo>
                    <a:pt x="169" y="139"/>
                  </a:lnTo>
                  <a:lnTo>
                    <a:pt x="171" y="139"/>
                  </a:lnTo>
                  <a:lnTo>
                    <a:pt x="171" y="139"/>
                  </a:lnTo>
                  <a:lnTo>
                    <a:pt x="171" y="139"/>
                  </a:lnTo>
                  <a:lnTo>
                    <a:pt x="169" y="142"/>
                  </a:lnTo>
                  <a:lnTo>
                    <a:pt x="169" y="142"/>
                  </a:lnTo>
                  <a:lnTo>
                    <a:pt x="169" y="142"/>
                  </a:lnTo>
                  <a:lnTo>
                    <a:pt x="166" y="142"/>
                  </a:lnTo>
                  <a:lnTo>
                    <a:pt x="166" y="142"/>
                  </a:lnTo>
                  <a:lnTo>
                    <a:pt x="166" y="144"/>
                  </a:lnTo>
                  <a:lnTo>
                    <a:pt x="166" y="144"/>
                  </a:lnTo>
                  <a:lnTo>
                    <a:pt x="164" y="144"/>
                  </a:lnTo>
                  <a:lnTo>
                    <a:pt x="164" y="144"/>
                  </a:lnTo>
                  <a:lnTo>
                    <a:pt x="166" y="151"/>
                  </a:lnTo>
                  <a:lnTo>
                    <a:pt x="166" y="151"/>
                  </a:lnTo>
                  <a:lnTo>
                    <a:pt x="166" y="153"/>
                  </a:lnTo>
                  <a:lnTo>
                    <a:pt x="164" y="153"/>
                  </a:lnTo>
                  <a:lnTo>
                    <a:pt x="164" y="153"/>
                  </a:lnTo>
                  <a:lnTo>
                    <a:pt x="164" y="153"/>
                  </a:lnTo>
                  <a:lnTo>
                    <a:pt x="164" y="158"/>
                  </a:lnTo>
                  <a:lnTo>
                    <a:pt x="161" y="163"/>
                  </a:lnTo>
                  <a:lnTo>
                    <a:pt x="161" y="163"/>
                  </a:lnTo>
                  <a:lnTo>
                    <a:pt x="159" y="163"/>
                  </a:lnTo>
                  <a:lnTo>
                    <a:pt x="159" y="163"/>
                  </a:lnTo>
                  <a:lnTo>
                    <a:pt x="159" y="163"/>
                  </a:lnTo>
                  <a:lnTo>
                    <a:pt x="159" y="163"/>
                  </a:lnTo>
                  <a:lnTo>
                    <a:pt x="159" y="163"/>
                  </a:lnTo>
                  <a:lnTo>
                    <a:pt x="157" y="163"/>
                  </a:lnTo>
                  <a:lnTo>
                    <a:pt x="157" y="165"/>
                  </a:lnTo>
                  <a:lnTo>
                    <a:pt x="159" y="165"/>
                  </a:lnTo>
                  <a:lnTo>
                    <a:pt x="159" y="165"/>
                  </a:lnTo>
                  <a:lnTo>
                    <a:pt x="157" y="168"/>
                  </a:lnTo>
                  <a:lnTo>
                    <a:pt x="154" y="168"/>
                  </a:lnTo>
                  <a:lnTo>
                    <a:pt x="154" y="168"/>
                  </a:lnTo>
                  <a:lnTo>
                    <a:pt x="154" y="168"/>
                  </a:lnTo>
                  <a:lnTo>
                    <a:pt x="154" y="170"/>
                  </a:lnTo>
                  <a:lnTo>
                    <a:pt x="157" y="170"/>
                  </a:lnTo>
                  <a:lnTo>
                    <a:pt x="157" y="170"/>
                  </a:lnTo>
                  <a:lnTo>
                    <a:pt x="157" y="170"/>
                  </a:lnTo>
                  <a:lnTo>
                    <a:pt x="154" y="170"/>
                  </a:lnTo>
                  <a:lnTo>
                    <a:pt x="154" y="170"/>
                  </a:lnTo>
                  <a:lnTo>
                    <a:pt x="154" y="170"/>
                  </a:lnTo>
                  <a:lnTo>
                    <a:pt x="154" y="170"/>
                  </a:lnTo>
                  <a:lnTo>
                    <a:pt x="154" y="172"/>
                  </a:lnTo>
                  <a:lnTo>
                    <a:pt x="154" y="172"/>
                  </a:lnTo>
                  <a:lnTo>
                    <a:pt x="154" y="172"/>
                  </a:lnTo>
                  <a:lnTo>
                    <a:pt x="152" y="172"/>
                  </a:lnTo>
                  <a:lnTo>
                    <a:pt x="152" y="175"/>
                  </a:lnTo>
                  <a:lnTo>
                    <a:pt x="152" y="175"/>
                  </a:lnTo>
                  <a:lnTo>
                    <a:pt x="152" y="177"/>
                  </a:lnTo>
                  <a:lnTo>
                    <a:pt x="150" y="177"/>
                  </a:lnTo>
                  <a:lnTo>
                    <a:pt x="150" y="177"/>
                  </a:lnTo>
                  <a:lnTo>
                    <a:pt x="150" y="177"/>
                  </a:lnTo>
                  <a:lnTo>
                    <a:pt x="147" y="177"/>
                  </a:lnTo>
                  <a:lnTo>
                    <a:pt x="147" y="177"/>
                  </a:lnTo>
                  <a:lnTo>
                    <a:pt x="147" y="177"/>
                  </a:lnTo>
                  <a:lnTo>
                    <a:pt x="147" y="179"/>
                  </a:lnTo>
                  <a:lnTo>
                    <a:pt x="145" y="179"/>
                  </a:lnTo>
                  <a:lnTo>
                    <a:pt x="145" y="182"/>
                  </a:lnTo>
                  <a:lnTo>
                    <a:pt x="143" y="182"/>
                  </a:lnTo>
                  <a:lnTo>
                    <a:pt x="143" y="182"/>
                  </a:lnTo>
                  <a:lnTo>
                    <a:pt x="143" y="182"/>
                  </a:lnTo>
                  <a:lnTo>
                    <a:pt x="140" y="182"/>
                  </a:lnTo>
                  <a:lnTo>
                    <a:pt x="140" y="184"/>
                  </a:lnTo>
                  <a:lnTo>
                    <a:pt x="140" y="184"/>
                  </a:lnTo>
                  <a:lnTo>
                    <a:pt x="140" y="187"/>
                  </a:lnTo>
                  <a:lnTo>
                    <a:pt x="143" y="187"/>
                  </a:lnTo>
                  <a:lnTo>
                    <a:pt x="140" y="189"/>
                  </a:lnTo>
                  <a:lnTo>
                    <a:pt x="140" y="189"/>
                  </a:lnTo>
                  <a:lnTo>
                    <a:pt x="140" y="191"/>
                  </a:lnTo>
                  <a:lnTo>
                    <a:pt x="140" y="191"/>
                  </a:lnTo>
                  <a:lnTo>
                    <a:pt x="140" y="191"/>
                  </a:lnTo>
                  <a:lnTo>
                    <a:pt x="140" y="191"/>
                  </a:lnTo>
                  <a:lnTo>
                    <a:pt x="140" y="194"/>
                  </a:lnTo>
                  <a:lnTo>
                    <a:pt x="138" y="194"/>
                  </a:lnTo>
                  <a:lnTo>
                    <a:pt x="138" y="194"/>
                  </a:lnTo>
                  <a:lnTo>
                    <a:pt x="138" y="194"/>
                  </a:lnTo>
                  <a:lnTo>
                    <a:pt x="138" y="196"/>
                  </a:lnTo>
                  <a:lnTo>
                    <a:pt x="138" y="196"/>
                  </a:lnTo>
                  <a:lnTo>
                    <a:pt x="135" y="196"/>
                  </a:lnTo>
                  <a:lnTo>
                    <a:pt x="135" y="196"/>
                  </a:lnTo>
                  <a:lnTo>
                    <a:pt x="135" y="196"/>
                  </a:lnTo>
                  <a:lnTo>
                    <a:pt x="135" y="196"/>
                  </a:lnTo>
                  <a:lnTo>
                    <a:pt x="135" y="196"/>
                  </a:lnTo>
                  <a:lnTo>
                    <a:pt x="135" y="198"/>
                  </a:lnTo>
                  <a:lnTo>
                    <a:pt x="135" y="198"/>
                  </a:lnTo>
                  <a:lnTo>
                    <a:pt x="135" y="198"/>
                  </a:lnTo>
                  <a:lnTo>
                    <a:pt x="135" y="198"/>
                  </a:lnTo>
                  <a:lnTo>
                    <a:pt x="135" y="198"/>
                  </a:lnTo>
                  <a:lnTo>
                    <a:pt x="135" y="201"/>
                  </a:lnTo>
                  <a:lnTo>
                    <a:pt x="133" y="201"/>
                  </a:lnTo>
                  <a:lnTo>
                    <a:pt x="133" y="201"/>
                  </a:lnTo>
                  <a:lnTo>
                    <a:pt x="133" y="201"/>
                  </a:lnTo>
                  <a:lnTo>
                    <a:pt x="133" y="203"/>
                  </a:lnTo>
                  <a:lnTo>
                    <a:pt x="133" y="203"/>
                  </a:lnTo>
                  <a:lnTo>
                    <a:pt x="133" y="203"/>
                  </a:lnTo>
                  <a:lnTo>
                    <a:pt x="133" y="205"/>
                  </a:lnTo>
                  <a:lnTo>
                    <a:pt x="133" y="205"/>
                  </a:lnTo>
                  <a:lnTo>
                    <a:pt x="133" y="205"/>
                  </a:lnTo>
                  <a:lnTo>
                    <a:pt x="133" y="208"/>
                  </a:lnTo>
                  <a:lnTo>
                    <a:pt x="133" y="208"/>
                  </a:lnTo>
                  <a:lnTo>
                    <a:pt x="133" y="210"/>
                  </a:lnTo>
                  <a:lnTo>
                    <a:pt x="131" y="217"/>
                  </a:lnTo>
                  <a:lnTo>
                    <a:pt x="131" y="220"/>
                  </a:lnTo>
                  <a:lnTo>
                    <a:pt x="128" y="222"/>
                  </a:lnTo>
                  <a:lnTo>
                    <a:pt x="128" y="222"/>
                  </a:lnTo>
                  <a:lnTo>
                    <a:pt x="126" y="224"/>
                  </a:lnTo>
                  <a:lnTo>
                    <a:pt x="124" y="224"/>
                  </a:lnTo>
                  <a:lnTo>
                    <a:pt x="124" y="227"/>
                  </a:lnTo>
                  <a:lnTo>
                    <a:pt x="121" y="229"/>
                  </a:lnTo>
                  <a:lnTo>
                    <a:pt x="116" y="234"/>
                  </a:lnTo>
                  <a:lnTo>
                    <a:pt x="116" y="234"/>
                  </a:lnTo>
                  <a:lnTo>
                    <a:pt x="114" y="234"/>
                  </a:lnTo>
                  <a:lnTo>
                    <a:pt x="114" y="236"/>
                  </a:lnTo>
                  <a:lnTo>
                    <a:pt x="114" y="236"/>
                  </a:lnTo>
                  <a:lnTo>
                    <a:pt x="112" y="236"/>
                  </a:lnTo>
                  <a:lnTo>
                    <a:pt x="112" y="236"/>
                  </a:lnTo>
                  <a:lnTo>
                    <a:pt x="112" y="236"/>
                  </a:lnTo>
                  <a:lnTo>
                    <a:pt x="112" y="239"/>
                  </a:lnTo>
                  <a:lnTo>
                    <a:pt x="112" y="241"/>
                  </a:lnTo>
                  <a:lnTo>
                    <a:pt x="112" y="241"/>
                  </a:lnTo>
                  <a:lnTo>
                    <a:pt x="109" y="241"/>
                  </a:lnTo>
                  <a:lnTo>
                    <a:pt x="112" y="243"/>
                  </a:lnTo>
                  <a:lnTo>
                    <a:pt x="109" y="243"/>
                  </a:lnTo>
                  <a:lnTo>
                    <a:pt x="109" y="246"/>
                  </a:lnTo>
                  <a:lnTo>
                    <a:pt x="107" y="248"/>
                  </a:lnTo>
                  <a:lnTo>
                    <a:pt x="107" y="248"/>
                  </a:lnTo>
                  <a:lnTo>
                    <a:pt x="109" y="248"/>
                  </a:lnTo>
                  <a:lnTo>
                    <a:pt x="109" y="250"/>
                  </a:lnTo>
                  <a:lnTo>
                    <a:pt x="107" y="250"/>
                  </a:lnTo>
                  <a:lnTo>
                    <a:pt x="107" y="250"/>
                  </a:lnTo>
                  <a:lnTo>
                    <a:pt x="105" y="253"/>
                  </a:lnTo>
                  <a:lnTo>
                    <a:pt x="102" y="253"/>
                  </a:lnTo>
                  <a:lnTo>
                    <a:pt x="102" y="255"/>
                  </a:lnTo>
                  <a:lnTo>
                    <a:pt x="100" y="255"/>
                  </a:lnTo>
                  <a:lnTo>
                    <a:pt x="100" y="258"/>
                  </a:lnTo>
                  <a:lnTo>
                    <a:pt x="100" y="258"/>
                  </a:lnTo>
                  <a:lnTo>
                    <a:pt x="100" y="258"/>
                  </a:lnTo>
                  <a:lnTo>
                    <a:pt x="100" y="260"/>
                  </a:lnTo>
                  <a:lnTo>
                    <a:pt x="100" y="260"/>
                  </a:lnTo>
                  <a:lnTo>
                    <a:pt x="100" y="262"/>
                  </a:lnTo>
                  <a:lnTo>
                    <a:pt x="98" y="262"/>
                  </a:lnTo>
                  <a:lnTo>
                    <a:pt x="98" y="262"/>
                  </a:lnTo>
                  <a:lnTo>
                    <a:pt x="98" y="265"/>
                  </a:lnTo>
                  <a:lnTo>
                    <a:pt x="95" y="265"/>
                  </a:lnTo>
                  <a:lnTo>
                    <a:pt x="95" y="267"/>
                  </a:lnTo>
                  <a:lnTo>
                    <a:pt x="95" y="267"/>
                  </a:lnTo>
                  <a:lnTo>
                    <a:pt x="95" y="269"/>
                  </a:lnTo>
                  <a:lnTo>
                    <a:pt x="93" y="269"/>
                  </a:lnTo>
                  <a:lnTo>
                    <a:pt x="93" y="269"/>
                  </a:lnTo>
                  <a:lnTo>
                    <a:pt x="93" y="269"/>
                  </a:lnTo>
                  <a:lnTo>
                    <a:pt x="93" y="269"/>
                  </a:lnTo>
                  <a:lnTo>
                    <a:pt x="93" y="269"/>
                  </a:lnTo>
                  <a:lnTo>
                    <a:pt x="90" y="272"/>
                  </a:lnTo>
                  <a:lnTo>
                    <a:pt x="86" y="277"/>
                  </a:lnTo>
                  <a:lnTo>
                    <a:pt x="86" y="277"/>
                  </a:lnTo>
                  <a:lnTo>
                    <a:pt x="83" y="277"/>
                  </a:lnTo>
                  <a:lnTo>
                    <a:pt x="81" y="277"/>
                  </a:lnTo>
                  <a:lnTo>
                    <a:pt x="81" y="277"/>
                  </a:lnTo>
                  <a:lnTo>
                    <a:pt x="81" y="277"/>
                  </a:lnTo>
                  <a:lnTo>
                    <a:pt x="81" y="277"/>
                  </a:lnTo>
                  <a:lnTo>
                    <a:pt x="79" y="277"/>
                  </a:lnTo>
                  <a:lnTo>
                    <a:pt x="79" y="277"/>
                  </a:lnTo>
                  <a:lnTo>
                    <a:pt x="79" y="277"/>
                  </a:lnTo>
                  <a:lnTo>
                    <a:pt x="79" y="277"/>
                  </a:lnTo>
                  <a:lnTo>
                    <a:pt x="79" y="277"/>
                  </a:lnTo>
                  <a:lnTo>
                    <a:pt x="76" y="277"/>
                  </a:lnTo>
                  <a:lnTo>
                    <a:pt x="76" y="277"/>
                  </a:lnTo>
                  <a:lnTo>
                    <a:pt x="76" y="277"/>
                  </a:lnTo>
                  <a:lnTo>
                    <a:pt x="76" y="277"/>
                  </a:lnTo>
                  <a:lnTo>
                    <a:pt x="74" y="277"/>
                  </a:lnTo>
                  <a:lnTo>
                    <a:pt x="38" y="305"/>
                  </a:lnTo>
                  <a:lnTo>
                    <a:pt x="0" y="336"/>
                  </a:lnTo>
                  <a:lnTo>
                    <a:pt x="0" y="336"/>
                  </a:lnTo>
                  <a:lnTo>
                    <a:pt x="0" y="336"/>
                  </a:lnTo>
                  <a:lnTo>
                    <a:pt x="3" y="336"/>
                  </a:lnTo>
                  <a:lnTo>
                    <a:pt x="5" y="333"/>
                  </a:lnTo>
                  <a:lnTo>
                    <a:pt x="5" y="333"/>
                  </a:lnTo>
                  <a:lnTo>
                    <a:pt x="8" y="331"/>
                  </a:lnTo>
                  <a:lnTo>
                    <a:pt x="10" y="333"/>
                  </a:lnTo>
                  <a:lnTo>
                    <a:pt x="10" y="333"/>
                  </a:lnTo>
                  <a:lnTo>
                    <a:pt x="10" y="333"/>
                  </a:lnTo>
                  <a:lnTo>
                    <a:pt x="12" y="333"/>
                  </a:lnTo>
                  <a:lnTo>
                    <a:pt x="12" y="333"/>
                  </a:lnTo>
                  <a:lnTo>
                    <a:pt x="12" y="331"/>
                  </a:lnTo>
                  <a:lnTo>
                    <a:pt x="15" y="326"/>
                  </a:lnTo>
                  <a:lnTo>
                    <a:pt x="15" y="326"/>
                  </a:lnTo>
                  <a:lnTo>
                    <a:pt x="17" y="324"/>
                  </a:lnTo>
                  <a:lnTo>
                    <a:pt x="19" y="324"/>
                  </a:lnTo>
                  <a:lnTo>
                    <a:pt x="22" y="321"/>
                  </a:lnTo>
                  <a:lnTo>
                    <a:pt x="27" y="321"/>
                  </a:lnTo>
                  <a:lnTo>
                    <a:pt x="31" y="321"/>
                  </a:lnTo>
                  <a:lnTo>
                    <a:pt x="31" y="321"/>
                  </a:lnTo>
                  <a:lnTo>
                    <a:pt x="34" y="321"/>
                  </a:lnTo>
                  <a:lnTo>
                    <a:pt x="34" y="321"/>
                  </a:lnTo>
                  <a:lnTo>
                    <a:pt x="45" y="329"/>
                  </a:lnTo>
                  <a:lnTo>
                    <a:pt x="50" y="329"/>
                  </a:lnTo>
                  <a:lnTo>
                    <a:pt x="53" y="329"/>
                  </a:lnTo>
                  <a:lnTo>
                    <a:pt x="55" y="329"/>
                  </a:lnTo>
                  <a:lnTo>
                    <a:pt x="57" y="326"/>
                  </a:lnTo>
                  <a:lnTo>
                    <a:pt x="57" y="326"/>
                  </a:lnTo>
                  <a:lnTo>
                    <a:pt x="60" y="326"/>
                  </a:lnTo>
                  <a:lnTo>
                    <a:pt x="62" y="326"/>
                  </a:lnTo>
                  <a:lnTo>
                    <a:pt x="67" y="329"/>
                  </a:lnTo>
                  <a:lnTo>
                    <a:pt x="67" y="329"/>
                  </a:lnTo>
                  <a:lnTo>
                    <a:pt x="69" y="331"/>
                  </a:lnTo>
                  <a:lnTo>
                    <a:pt x="69" y="331"/>
                  </a:lnTo>
                  <a:lnTo>
                    <a:pt x="69" y="336"/>
                  </a:lnTo>
                  <a:lnTo>
                    <a:pt x="69" y="338"/>
                  </a:lnTo>
                  <a:lnTo>
                    <a:pt x="71" y="338"/>
                  </a:lnTo>
                  <a:lnTo>
                    <a:pt x="71" y="338"/>
                  </a:lnTo>
                  <a:lnTo>
                    <a:pt x="74" y="338"/>
                  </a:lnTo>
                  <a:lnTo>
                    <a:pt x="76" y="338"/>
                  </a:lnTo>
                  <a:lnTo>
                    <a:pt x="79" y="338"/>
                  </a:lnTo>
                  <a:lnTo>
                    <a:pt x="81" y="338"/>
                  </a:lnTo>
                  <a:lnTo>
                    <a:pt x="88" y="343"/>
                  </a:lnTo>
                  <a:lnTo>
                    <a:pt x="88" y="345"/>
                  </a:lnTo>
                  <a:lnTo>
                    <a:pt x="90" y="345"/>
                  </a:lnTo>
                  <a:lnTo>
                    <a:pt x="93" y="345"/>
                  </a:lnTo>
                  <a:lnTo>
                    <a:pt x="95" y="345"/>
                  </a:lnTo>
                  <a:lnTo>
                    <a:pt x="98" y="348"/>
                  </a:lnTo>
                  <a:lnTo>
                    <a:pt x="98" y="350"/>
                  </a:lnTo>
                  <a:lnTo>
                    <a:pt x="100" y="355"/>
                  </a:lnTo>
                  <a:lnTo>
                    <a:pt x="100" y="366"/>
                  </a:lnTo>
                  <a:lnTo>
                    <a:pt x="100" y="366"/>
                  </a:lnTo>
                  <a:lnTo>
                    <a:pt x="102" y="369"/>
                  </a:lnTo>
                  <a:lnTo>
                    <a:pt x="102" y="369"/>
                  </a:lnTo>
                  <a:lnTo>
                    <a:pt x="102" y="369"/>
                  </a:lnTo>
                  <a:lnTo>
                    <a:pt x="102" y="371"/>
                  </a:lnTo>
                  <a:lnTo>
                    <a:pt x="102" y="371"/>
                  </a:lnTo>
                  <a:lnTo>
                    <a:pt x="102" y="371"/>
                  </a:lnTo>
                  <a:lnTo>
                    <a:pt x="102" y="374"/>
                  </a:lnTo>
                  <a:lnTo>
                    <a:pt x="102" y="374"/>
                  </a:lnTo>
                  <a:lnTo>
                    <a:pt x="105" y="376"/>
                  </a:lnTo>
                  <a:lnTo>
                    <a:pt x="105" y="376"/>
                  </a:lnTo>
                  <a:lnTo>
                    <a:pt x="105" y="378"/>
                  </a:lnTo>
                  <a:lnTo>
                    <a:pt x="102" y="385"/>
                  </a:lnTo>
                  <a:lnTo>
                    <a:pt x="102" y="395"/>
                  </a:lnTo>
                  <a:lnTo>
                    <a:pt x="105" y="397"/>
                  </a:lnTo>
                  <a:lnTo>
                    <a:pt x="105" y="400"/>
                  </a:lnTo>
                  <a:lnTo>
                    <a:pt x="105" y="400"/>
                  </a:lnTo>
                  <a:lnTo>
                    <a:pt x="107" y="404"/>
                  </a:lnTo>
                  <a:lnTo>
                    <a:pt x="107" y="404"/>
                  </a:lnTo>
                  <a:lnTo>
                    <a:pt x="107" y="409"/>
                  </a:lnTo>
                  <a:lnTo>
                    <a:pt x="105" y="414"/>
                  </a:lnTo>
                  <a:lnTo>
                    <a:pt x="105" y="416"/>
                  </a:lnTo>
                  <a:lnTo>
                    <a:pt x="105" y="421"/>
                  </a:lnTo>
                  <a:lnTo>
                    <a:pt x="105" y="423"/>
                  </a:lnTo>
                  <a:lnTo>
                    <a:pt x="105" y="423"/>
                  </a:lnTo>
                  <a:lnTo>
                    <a:pt x="105" y="426"/>
                  </a:lnTo>
                  <a:lnTo>
                    <a:pt x="102" y="428"/>
                  </a:lnTo>
                  <a:lnTo>
                    <a:pt x="102" y="428"/>
                  </a:lnTo>
                  <a:lnTo>
                    <a:pt x="102" y="430"/>
                  </a:lnTo>
                  <a:lnTo>
                    <a:pt x="102" y="433"/>
                  </a:lnTo>
                  <a:lnTo>
                    <a:pt x="100" y="437"/>
                  </a:lnTo>
                  <a:lnTo>
                    <a:pt x="98" y="442"/>
                  </a:lnTo>
                  <a:lnTo>
                    <a:pt x="100" y="445"/>
                  </a:lnTo>
                  <a:lnTo>
                    <a:pt x="98" y="447"/>
                  </a:lnTo>
                  <a:lnTo>
                    <a:pt x="98" y="449"/>
                  </a:lnTo>
                  <a:lnTo>
                    <a:pt x="98" y="454"/>
                  </a:lnTo>
                  <a:lnTo>
                    <a:pt x="98" y="454"/>
                  </a:lnTo>
                  <a:lnTo>
                    <a:pt x="98" y="454"/>
                  </a:lnTo>
                  <a:lnTo>
                    <a:pt x="98" y="454"/>
                  </a:lnTo>
                  <a:lnTo>
                    <a:pt x="98" y="456"/>
                  </a:lnTo>
                  <a:lnTo>
                    <a:pt x="100" y="456"/>
                  </a:lnTo>
                  <a:lnTo>
                    <a:pt x="100" y="456"/>
                  </a:lnTo>
                  <a:lnTo>
                    <a:pt x="98" y="456"/>
                  </a:lnTo>
                  <a:lnTo>
                    <a:pt x="98" y="461"/>
                  </a:lnTo>
                  <a:lnTo>
                    <a:pt x="98" y="464"/>
                  </a:lnTo>
                  <a:lnTo>
                    <a:pt x="98" y="466"/>
                  </a:lnTo>
                  <a:lnTo>
                    <a:pt x="90" y="471"/>
                  </a:lnTo>
                  <a:lnTo>
                    <a:pt x="86" y="478"/>
                  </a:lnTo>
                  <a:lnTo>
                    <a:pt x="83" y="475"/>
                  </a:lnTo>
                  <a:lnTo>
                    <a:pt x="81" y="478"/>
                  </a:lnTo>
                  <a:lnTo>
                    <a:pt x="79" y="480"/>
                  </a:lnTo>
                  <a:lnTo>
                    <a:pt x="81" y="482"/>
                  </a:lnTo>
                  <a:lnTo>
                    <a:pt x="83" y="485"/>
                  </a:lnTo>
                  <a:lnTo>
                    <a:pt x="86" y="485"/>
                  </a:lnTo>
                  <a:lnTo>
                    <a:pt x="86" y="490"/>
                  </a:lnTo>
                  <a:lnTo>
                    <a:pt x="88" y="487"/>
                  </a:lnTo>
                  <a:lnTo>
                    <a:pt x="90" y="487"/>
                  </a:lnTo>
                  <a:lnTo>
                    <a:pt x="90" y="485"/>
                  </a:lnTo>
                  <a:lnTo>
                    <a:pt x="93" y="487"/>
                  </a:lnTo>
                  <a:lnTo>
                    <a:pt x="98" y="487"/>
                  </a:lnTo>
                  <a:lnTo>
                    <a:pt x="98" y="490"/>
                  </a:lnTo>
                  <a:lnTo>
                    <a:pt x="100" y="492"/>
                  </a:lnTo>
                  <a:lnTo>
                    <a:pt x="98" y="494"/>
                  </a:lnTo>
                  <a:lnTo>
                    <a:pt x="95" y="497"/>
                  </a:lnTo>
                  <a:lnTo>
                    <a:pt x="93" y="497"/>
                  </a:lnTo>
                  <a:lnTo>
                    <a:pt x="90" y="499"/>
                  </a:lnTo>
                  <a:lnTo>
                    <a:pt x="93" y="501"/>
                  </a:lnTo>
                  <a:lnTo>
                    <a:pt x="93" y="501"/>
                  </a:lnTo>
                  <a:lnTo>
                    <a:pt x="93" y="499"/>
                  </a:lnTo>
                  <a:lnTo>
                    <a:pt x="95" y="499"/>
                  </a:lnTo>
                  <a:lnTo>
                    <a:pt x="98" y="499"/>
                  </a:lnTo>
                  <a:lnTo>
                    <a:pt x="98" y="499"/>
                  </a:lnTo>
                  <a:lnTo>
                    <a:pt x="98" y="499"/>
                  </a:lnTo>
                  <a:lnTo>
                    <a:pt x="98" y="499"/>
                  </a:lnTo>
                  <a:lnTo>
                    <a:pt x="98" y="499"/>
                  </a:lnTo>
                  <a:lnTo>
                    <a:pt x="98" y="501"/>
                  </a:lnTo>
                  <a:lnTo>
                    <a:pt x="98" y="501"/>
                  </a:lnTo>
                  <a:lnTo>
                    <a:pt x="98" y="504"/>
                  </a:lnTo>
                  <a:lnTo>
                    <a:pt x="98" y="504"/>
                  </a:lnTo>
                  <a:lnTo>
                    <a:pt x="98" y="504"/>
                  </a:lnTo>
                  <a:lnTo>
                    <a:pt x="100" y="506"/>
                  </a:lnTo>
                  <a:lnTo>
                    <a:pt x="100" y="506"/>
                  </a:lnTo>
                  <a:lnTo>
                    <a:pt x="100" y="506"/>
                  </a:lnTo>
                  <a:lnTo>
                    <a:pt x="102" y="506"/>
                  </a:lnTo>
                  <a:lnTo>
                    <a:pt x="102" y="506"/>
                  </a:lnTo>
                  <a:lnTo>
                    <a:pt x="102" y="506"/>
                  </a:lnTo>
                  <a:lnTo>
                    <a:pt x="102" y="506"/>
                  </a:lnTo>
                  <a:lnTo>
                    <a:pt x="102" y="506"/>
                  </a:lnTo>
                  <a:lnTo>
                    <a:pt x="105" y="506"/>
                  </a:lnTo>
                  <a:lnTo>
                    <a:pt x="105" y="506"/>
                  </a:lnTo>
                  <a:lnTo>
                    <a:pt x="105" y="506"/>
                  </a:lnTo>
                  <a:lnTo>
                    <a:pt x="105" y="508"/>
                  </a:lnTo>
                  <a:lnTo>
                    <a:pt x="105" y="508"/>
                  </a:lnTo>
                  <a:lnTo>
                    <a:pt x="105" y="508"/>
                  </a:lnTo>
                  <a:lnTo>
                    <a:pt x="105" y="511"/>
                  </a:lnTo>
                  <a:lnTo>
                    <a:pt x="105" y="511"/>
                  </a:lnTo>
                  <a:lnTo>
                    <a:pt x="107" y="511"/>
                  </a:lnTo>
                  <a:lnTo>
                    <a:pt x="107" y="511"/>
                  </a:lnTo>
                  <a:lnTo>
                    <a:pt x="107" y="511"/>
                  </a:lnTo>
                  <a:lnTo>
                    <a:pt x="107" y="511"/>
                  </a:lnTo>
                  <a:lnTo>
                    <a:pt x="109" y="511"/>
                  </a:lnTo>
                  <a:lnTo>
                    <a:pt x="109" y="513"/>
                  </a:lnTo>
                  <a:lnTo>
                    <a:pt x="109" y="516"/>
                  </a:lnTo>
                  <a:lnTo>
                    <a:pt x="109" y="516"/>
                  </a:lnTo>
                  <a:lnTo>
                    <a:pt x="109" y="516"/>
                  </a:lnTo>
                  <a:lnTo>
                    <a:pt x="109" y="516"/>
                  </a:lnTo>
                  <a:lnTo>
                    <a:pt x="109" y="518"/>
                  </a:lnTo>
                  <a:lnTo>
                    <a:pt x="109" y="518"/>
                  </a:lnTo>
                  <a:lnTo>
                    <a:pt x="112" y="518"/>
                  </a:lnTo>
                  <a:lnTo>
                    <a:pt x="112" y="516"/>
                  </a:lnTo>
                  <a:lnTo>
                    <a:pt x="112" y="516"/>
                  </a:lnTo>
                  <a:lnTo>
                    <a:pt x="112" y="516"/>
                  </a:lnTo>
                  <a:lnTo>
                    <a:pt x="112" y="516"/>
                  </a:lnTo>
                  <a:lnTo>
                    <a:pt x="112" y="516"/>
                  </a:lnTo>
                  <a:lnTo>
                    <a:pt x="112" y="516"/>
                  </a:lnTo>
                  <a:lnTo>
                    <a:pt x="112" y="516"/>
                  </a:lnTo>
                  <a:lnTo>
                    <a:pt x="112" y="516"/>
                  </a:lnTo>
                  <a:lnTo>
                    <a:pt x="114" y="518"/>
                  </a:lnTo>
                  <a:lnTo>
                    <a:pt x="114" y="518"/>
                  </a:lnTo>
                  <a:lnTo>
                    <a:pt x="114" y="518"/>
                  </a:lnTo>
                  <a:lnTo>
                    <a:pt x="114" y="518"/>
                  </a:lnTo>
                  <a:lnTo>
                    <a:pt x="114" y="518"/>
                  </a:lnTo>
                  <a:lnTo>
                    <a:pt x="114" y="518"/>
                  </a:lnTo>
                  <a:lnTo>
                    <a:pt x="114" y="518"/>
                  </a:lnTo>
                  <a:lnTo>
                    <a:pt x="114" y="520"/>
                  </a:lnTo>
                  <a:lnTo>
                    <a:pt x="114" y="520"/>
                  </a:lnTo>
                  <a:lnTo>
                    <a:pt x="114" y="520"/>
                  </a:lnTo>
                  <a:lnTo>
                    <a:pt x="114" y="520"/>
                  </a:lnTo>
                  <a:lnTo>
                    <a:pt x="114" y="520"/>
                  </a:lnTo>
                  <a:lnTo>
                    <a:pt x="114" y="523"/>
                  </a:lnTo>
                  <a:lnTo>
                    <a:pt x="114" y="523"/>
                  </a:lnTo>
                  <a:lnTo>
                    <a:pt x="114" y="523"/>
                  </a:lnTo>
                  <a:lnTo>
                    <a:pt x="116" y="523"/>
                  </a:lnTo>
                  <a:lnTo>
                    <a:pt x="116" y="523"/>
                  </a:lnTo>
                  <a:lnTo>
                    <a:pt x="116" y="523"/>
                  </a:lnTo>
                  <a:lnTo>
                    <a:pt x="116" y="523"/>
                  </a:lnTo>
                  <a:lnTo>
                    <a:pt x="116" y="523"/>
                  </a:lnTo>
                  <a:lnTo>
                    <a:pt x="119" y="523"/>
                  </a:lnTo>
                  <a:lnTo>
                    <a:pt x="119" y="523"/>
                  </a:lnTo>
                  <a:lnTo>
                    <a:pt x="119" y="525"/>
                  </a:lnTo>
                  <a:lnTo>
                    <a:pt x="119" y="525"/>
                  </a:lnTo>
                  <a:lnTo>
                    <a:pt x="121" y="530"/>
                  </a:lnTo>
                  <a:lnTo>
                    <a:pt x="121" y="530"/>
                  </a:lnTo>
                  <a:lnTo>
                    <a:pt x="124" y="530"/>
                  </a:lnTo>
                  <a:lnTo>
                    <a:pt x="124" y="532"/>
                  </a:lnTo>
                  <a:lnTo>
                    <a:pt x="124" y="532"/>
                  </a:lnTo>
                  <a:lnTo>
                    <a:pt x="126" y="532"/>
                  </a:lnTo>
                  <a:lnTo>
                    <a:pt x="128" y="537"/>
                  </a:lnTo>
                  <a:lnTo>
                    <a:pt x="131" y="539"/>
                  </a:lnTo>
                  <a:lnTo>
                    <a:pt x="131" y="542"/>
                  </a:lnTo>
                  <a:lnTo>
                    <a:pt x="131" y="542"/>
                  </a:lnTo>
                  <a:lnTo>
                    <a:pt x="131" y="542"/>
                  </a:lnTo>
                  <a:lnTo>
                    <a:pt x="133" y="542"/>
                  </a:lnTo>
                  <a:lnTo>
                    <a:pt x="133" y="542"/>
                  </a:lnTo>
                  <a:lnTo>
                    <a:pt x="133" y="542"/>
                  </a:lnTo>
                  <a:lnTo>
                    <a:pt x="133" y="544"/>
                  </a:lnTo>
                  <a:lnTo>
                    <a:pt x="133" y="544"/>
                  </a:lnTo>
                  <a:lnTo>
                    <a:pt x="133" y="544"/>
                  </a:lnTo>
                  <a:lnTo>
                    <a:pt x="133" y="546"/>
                  </a:lnTo>
                  <a:lnTo>
                    <a:pt x="135" y="546"/>
                  </a:lnTo>
                  <a:lnTo>
                    <a:pt x="135" y="546"/>
                  </a:lnTo>
                  <a:lnTo>
                    <a:pt x="135" y="546"/>
                  </a:lnTo>
                  <a:lnTo>
                    <a:pt x="135" y="546"/>
                  </a:lnTo>
                  <a:lnTo>
                    <a:pt x="135" y="546"/>
                  </a:lnTo>
                  <a:lnTo>
                    <a:pt x="138" y="546"/>
                  </a:lnTo>
                  <a:lnTo>
                    <a:pt x="140" y="546"/>
                  </a:lnTo>
                  <a:lnTo>
                    <a:pt x="140" y="546"/>
                  </a:lnTo>
                  <a:lnTo>
                    <a:pt x="140" y="546"/>
                  </a:lnTo>
                  <a:lnTo>
                    <a:pt x="140" y="544"/>
                  </a:lnTo>
                  <a:lnTo>
                    <a:pt x="143" y="544"/>
                  </a:lnTo>
                  <a:lnTo>
                    <a:pt x="143" y="544"/>
                  </a:lnTo>
                  <a:lnTo>
                    <a:pt x="143" y="544"/>
                  </a:lnTo>
                  <a:lnTo>
                    <a:pt x="143" y="544"/>
                  </a:lnTo>
                  <a:lnTo>
                    <a:pt x="143" y="542"/>
                  </a:lnTo>
                  <a:lnTo>
                    <a:pt x="145" y="542"/>
                  </a:lnTo>
                  <a:lnTo>
                    <a:pt x="145" y="542"/>
                  </a:lnTo>
                  <a:lnTo>
                    <a:pt x="145" y="542"/>
                  </a:lnTo>
                  <a:lnTo>
                    <a:pt x="145" y="542"/>
                  </a:lnTo>
                  <a:lnTo>
                    <a:pt x="145" y="542"/>
                  </a:lnTo>
                  <a:lnTo>
                    <a:pt x="147" y="542"/>
                  </a:lnTo>
                  <a:lnTo>
                    <a:pt x="147" y="539"/>
                  </a:lnTo>
                  <a:lnTo>
                    <a:pt x="147" y="539"/>
                  </a:lnTo>
                  <a:lnTo>
                    <a:pt x="150" y="539"/>
                  </a:lnTo>
                  <a:lnTo>
                    <a:pt x="150" y="539"/>
                  </a:lnTo>
                  <a:lnTo>
                    <a:pt x="150" y="539"/>
                  </a:lnTo>
                  <a:lnTo>
                    <a:pt x="150" y="539"/>
                  </a:lnTo>
                  <a:lnTo>
                    <a:pt x="154" y="539"/>
                  </a:lnTo>
                  <a:lnTo>
                    <a:pt x="154" y="539"/>
                  </a:lnTo>
                  <a:lnTo>
                    <a:pt x="154" y="539"/>
                  </a:lnTo>
                  <a:lnTo>
                    <a:pt x="157" y="539"/>
                  </a:lnTo>
                  <a:lnTo>
                    <a:pt x="157" y="537"/>
                  </a:lnTo>
                  <a:lnTo>
                    <a:pt x="157" y="537"/>
                  </a:lnTo>
                  <a:lnTo>
                    <a:pt x="159" y="537"/>
                  </a:lnTo>
                  <a:lnTo>
                    <a:pt x="164" y="537"/>
                  </a:lnTo>
                  <a:lnTo>
                    <a:pt x="166" y="537"/>
                  </a:lnTo>
                  <a:lnTo>
                    <a:pt x="166" y="537"/>
                  </a:lnTo>
                  <a:lnTo>
                    <a:pt x="166" y="537"/>
                  </a:lnTo>
                  <a:lnTo>
                    <a:pt x="166" y="535"/>
                  </a:lnTo>
                  <a:lnTo>
                    <a:pt x="169" y="535"/>
                  </a:lnTo>
                  <a:lnTo>
                    <a:pt x="169" y="535"/>
                  </a:lnTo>
                  <a:lnTo>
                    <a:pt x="169" y="535"/>
                  </a:lnTo>
                  <a:lnTo>
                    <a:pt x="169" y="535"/>
                  </a:lnTo>
                  <a:lnTo>
                    <a:pt x="169" y="535"/>
                  </a:lnTo>
                  <a:lnTo>
                    <a:pt x="169" y="535"/>
                  </a:lnTo>
                  <a:lnTo>
                    <a:pt x="171" y="537"/>
                  </a:lnTo>
                  <a:lnTo>
                    <a:pt x="171" y="537"/>
                  </a:lnTo>
                  <a:lnTo>
                    <a:pt x="171" y="537"/>
                  </a:lnTo>
                  <a:lnTo>
                    <a:pt x="171" y="537"/>
                  </a:lnTo>
                  <a:lnTo>
                    <a:pt x="171" y="539"/>
                  </a:lnTo>
                  <a:lnTo>
                    <a:pt x="173" y="539"/>
                  </a:lnTo>
                  <a:lnTo>
                    <a:pt x="176" y="542"/>
                  </a:lnTo>
                  <a:lnTo>
                    <a:pt x="178" y="542"/>
                  </a:lnTo>
                  <a:lnTo>
                    <a:pt x="178" y="542"/>
                  </a:lnTo>
                  <a:lnTo>
                    <a:pt x="178" y="546"/>
                  </a:lnTo>
                  <a:lnTo>
                    <a:pt x="178" y="546"/>
                  </a:lnTo>
                  <a:lnTo>
                    <a:pt x="178" y="549"/>
                  </a:lnTo>
                  <a:lnTo>
                    <a:pt x="178" y="549"/>
                  </a:lnTo>
                  <a:lnTo>
                    <a:pt x="178" y="549"/>
                  </a:lnTo>
                  <a:lnTo>
                    <a:pt x="178" y="551"/>
                  </a:lnTo>
                  <a:lnTo>
                    <a:pt x="178" y="551"/>
                  </a:lnTo>
                  <a:lnTo>
                    <a:pt x="178" y="551"/>
                  </a:lnTo>
                  <a:lnTo>
                    <a:pt x="178" y="551"/>
                  </a:lnTo>
                  <a:lnTo>
                    <a:pt x="178" y="553"/>
                  </a:lnTo>
                  <a:lnTo>
                    <a:pt x="176" y="556"/>
                  </a:lnTo>
                  <a:lnTo>
                    <a:pt x="176" y="556"/>
                  </a:lnTo>
                  <a:lnTo>
                    <a:pt x="176" y="556"/>
                  </a:lnTo>
                  <a:lnTo>
                    <a:pt x="176" y="556"/>
                  </a:lnTo>
                  <a:lnTo>
                    <a:pt x="176" y="556"/>
                  </a:lnTo>
                  <a:lnTo>
                    <a:pt x="176" y="558"/>
                  </a:lnTo>
                  <a:lnTo>
                    <a:pt x="176" y="558"/>
                  </a:lnTo>
                  <a:lnTo>
                    <a:pt x="176" y="558"/>
                  </a:lnTo>
                  <a:lnTo>
                    <a:pt x="178" y="558"/>
                  </a:lnTo>
                  <a:lnTo>
                    <a:pt x="176" y="561"/>
                  </a:lnTo>
                  <a:lnTo>
                    <a:pt x="176" y="563"/>
                  </a:lnTo>
                  <a:lnTo>
                    <a:pt x="176" y="563"/>
                  </a:lnTo>
                  <a:lnTo>
                    <a:pt x="176" y="565"/>
                  </a:lnTo>
                  <a:lnTo>
                    <a:pt x="176" y="565"/>
                  </a:lnTo>
                  <a:lnTo>
                    <a:pt x="176" y="565"/>
                  </a:lnTo>
                  <a:lnTo>
                    <a:pt x="176" y="565"/>
                  </a:lnTo>
                  <a:lnTo>
                    <a:pt x="176" y="568"/>
                  </a:lnTo>
                  <a:lnTo>
                    <a:pt x="173" y="568"/>
                  </a:lnTo>
                  <a:lnTo>
                    <a:pt x="173" y="568"/>
                  </a:lnTo>
                  <a:lnTo>
                    <a:pt x="173" y="568"/>
                  </a:lnTo>
                  <a:lnTo>
                    <a:pt x="173" y="568"/>
                  </a:lnTo>
                  <a:lnTo>
                    <a:pt x="173" y="568"/>
                  </a:lnTo>
                  <a:lnTo>
                    <a:pt x="173" y="570"/>
                  </a:lnTo>
                  <a:lnTo>
                    <a:pt x="173" y="570"/>
                  </a:lnTo>
                  <a:lnTo>
                    <a:pt x="176" y="572"/>
                  </a:lnTo>
                  <a:lnTo>
                    <a:pt x="176" y="572"/>
                  </a:lnTo>
                  <a:lnTo>
                    <a:pt x="176" y="572"/>
                  </a:lnTo>
                  <a:lnTo>
                    <a:pt x="176" y="572"/>
                  </a:lnTo>
                  <a:lnTo>
                    <a:pt x="176" y="572"/>
                  </a:lnTo>
                  <a:lnTo>
                    <a:pt x="176" y="572"/>
                  </a:lnTo>
                  <a:lnTo>
                    <a:pt x="176" y="575"/>
                  </a:lnTo>
                  <a:lnTo>
                    <a:pt x="176" y="575"/>
                  </a:lnTo>
                  <a:lnTo>
                    <a:pt x="176" y="575"/>
                  </a:lnTo>
                  <a:lnTo>
                    <a:pt x="176" y="575"/>
                  </a:lnTo>
                  <a:lnTo>
                    <a:pt x="176" y="575"/>
                  </a:lnTo>
                  <a:lnTo>
                    <a:pt x="169" y="575"/>
                  </a:lnTo>
                  <a:lnTo>
                    <a:pt x="166" y="575"/>
                  </a:lnTo>
                  <a:lnTo>
                    <a:pt x="166" y="575"/>
                  </a:lnTo>
                  <a:lnTo>
                    <a:pt x="164" y="575"/>
                  </a:lnTo>
                  <a:lnTo>
                    <a:pt x="164" y="575"/>
                  </a:lnTo>
                  <a:lnTo>
                    <a:pt x="159" y="575"/>
                  </a:lnTo>
                  <a:lnTo>
                    <a:pt x="154" y="577"/>
                  </a:lnTo>
                  <a:lnTo>
                    <a:pt x="152" y="577"/>
                  </a:lnTo>
                  <a:lnTo>
                    <a:pt x="150" y="580"/>
                  </a:lnTo>
                  <a:lnTo>
                    <a:pt x="150" y="582"/>
                  </a:lnTo>
                  <a:lnTo>
                    <a:pt x="150" y="582"/>
                  </a:lnTo>
                  <a:lnTo>
                    <a:pt x="150" y="582"/>
                  </a:lnTo>
                  <a:lnTo>
                    <a:pt x="150" y="584"/>
                  </a:lnTo>
                  <a:lnTo>
                    <a:pt x="147" y="584"/>
                  </a:lnTo>
                  <a:lnTo>
                    <a:pt x="147" y="587"/>
                  </a:lnTo>
                  <a:lnTo>
                    <a:pt x="147" y="589"/>
                  </a:lnTo>
                  <a:lnTo>
                    <a:pt x="145" y="594"/>
                  </a:lnTo>
                  <a:lnTo>
                    <a:pt x="145" y="594"/>
                  </a:lnTo>
                  <a:lnTo>
                    <a:pt x="145" y="596"/>
                  </a:lnTo>
                  <a:lnTo>
                    <a:pt x="145" y="596"/>
                  </a:lnTo>
                  <a:lnTo>
                    <a:pt x="145" y="598"/>
                  </a:lnTo>
                  <a:lnTo>
                    <a:pt x="145" y="598"/>
                  </a:lnTo>
                  <a:lnTo>
                    <a:pt x="143" y="601"/>
                  </a:lnTo>
                  <a:lnTo>
                    <a:pt x="143" y="601"/>
                  </a:lnTo>
                  <a:lnTo>
                    <a:pt x="143" y="601"/>
                  </a:lnTo>
                  <a:lnTo>
                    <a:pt x="145" y="608"/>
                  </a:lnTo>
                  <a:lnTo>
                    <a:pt x="145" y="608"/>
                  </a:lnTo>
                  <a:lnTo>
                    <a:pt x="145" y="608"/>
                  </a:lnTo>
                  <a:lnTo>
                    <a:pt x="145" y="608"/>
                  </a:lnTo>
                  <a:lnTo>
                    <a:pt x="145" y="608"/>
                  </a:lnTo>
                  <a:lnTo>
                    <a:pt x="143" y="610"/>
                  </a:lnTo>
                  <a:lnTo>
                    <a:pt x="143" y="610"/>
                  </a:lnTo>
                  <a:lnTo>
                    <a:pt x="140" y="613"/>
                  </a:lnTo>
                  <a:lnTo>
                    <a:pt x="140" y="613"/>
                  </a:lnTo>
                  <a:lnTo>
                    <a:pt x="140" y="613"/>
                  </a:lnTo>
                  <a:lnTo>
                    <a:pt x="138" y="613"/>
                  </a:lnTo>
                  <a:lnTo>
                    <a:pt x="138" y="615"/>
                  </a:lnTo>
                  <a:lnTo>
                    <a:pt x="138" y="615"/>
                  </a:lnTo>
                  <a:lnTo>
                    <a:pt x="138" y="615"/>
                  </a:lnTo>
                  <a:lnTo>
                    <a:pt x="135" y="617"/>
                  </a:lnTo>
                  <a:lnTo>
                    <a:pt x="135" y="617"/>
                  </a:lnTo>
                  <a:lnTo>
                    <a:pt x="133" y="620"/>
                  </a:lnTo>
                  <a:lnTo>
                    <a:pt x="131" y="620"/>
                  </a:lnTo>
                  <a:lnTo>
                    <a:pt x="131" y="620"/>
                  </a:lnTo>
                  <a:lnTo>
                    <a:pt x="131" y="622"/>
                  </a:lnTo>
                  <a:lnTo>
                    <a:pt x="131" y="622"/>
                  </a:lnTo>
                  <a:lnTo>
                    <a:pt x="131" y="622"/>
                  </a:lnTo>
                  <a:lnTo>
                    <a:pt x="131" y="622"/>
                  </a:lnTo>
                  <a:lnTo>
                    <a:pt x="131" y="624"/>
                  </a:lnTo>
                  <a:lnTo>
                    <a:pt x="131" y="624"/>
                  </a:lnTo>
                  <a:lnTo>
                    <a:pt x="131" y="624"/>
                  </a:lnTo>
                  <a:lnTo>
                    <a:pt x="131" y="624"/>
                  </a:lnTo>
                  <a:lnTo>
                    <a:pt x="133" y="627"/>
                  </a:lnTo>
                  <a:lnTo>
                    <a:pt x="133" y="627"/>
                  </a:lnTo>
                  <a:lnTo>
                    <a:pt x="133" y="627"/>
                  </a:lnTo>
                  <a:lnTo>
                    <a:pt x="135" y="627"/>
                  </a:lnTo>
                  <a:lnTo>
                    <a:pt x="135" y="627"/>
                  </a:lnTo>
                  <a:lnTo>
                    <a:pt x="140" y="627"/>
                  </a:lnTo>
                  <a:lnTo>
                    <a:pt x="140" y="627"/>
                  </a:lnTo>
                  <a:lnTo>
                    <a:pt x="140" y="627"/>
                  </a:lnTo>
                  <a:lnTo>
                    <a:pt x="143" y="627"/>
                  </a:lnTo>
                  <a:lnTo>
                    <a:pt x="145" y="629"/>
                  </a:lnTo>
                  <a:lnTo>
                    <a:pt x="145" y="632"/>
                  </a:lnTo>
                  <a:lnTo>
                    <a:pt x="150" y="636"/>
                  </a:lnTo>
                  <a:lnTo>
                    <a:pt x="150" y="636"/>
                  </a:lnTo>
                  <a:lnTo>
                    <a:pt x="150" y="641"/>
                  </a:lnTo>
                  <a:lnTo>
                    <a:pt x="150" y="641"/>
                  </a:lnTo>
                  <a:lnTo>
                    <a:pt x="150" y="643"/>
                  </a:lnTo>
                  <a:lnTo>
                    <a:pt x="150" y="646"/>
                  </a:lnTo>
                  <a:lnTo>
                    <a:pt x="150" y="648"/>
                  </a:lnTo>
                  <a:lnTo>
                    <a:pt x="150" y="648"/>
                  </a:lnTo>
                  <a:lnTo>
                    <a:pt x="152" y="651"/>
                  </a:lnTo>
                  <a:lnTo>
                    <a:pt x="154" y="653"/>
                  </a:lnTo>
                  <a:lnTo>
                    <a:pt x="157" y="655"/>
                  </a:lnTo>
                  <a:lnTo>
                    <a:pt x="164" y="658"/>
                  </a:lnTo>
                  <a:lnTo>
                    <a:pt x="169" y="660"/>
                  </a:lnTo>
                  <a:lnTo>
                    <a:pt x="171" y="660"/>
                  </a:lnTo>
                  <a:lnTo>
                    <a:pt x="171" y="662"/>
                  </a:lnTo>
                  <a:lnTo>
                    <a:pt x="173" y="662"/>
                  </a:lnTo>
                  <a:lnTo>
                    <a:pt x="173" y="662"/>
                  </a:lnTo>
                  <a:lnTo>
                    <a:pt x="173" y="662"/>
                  </a:lnTo>
                  <a:lnTo>
                    <a:pt x="173" y="665"/>
                  </a:lnTo>
                  <a:lnTo>
                    <a:pt x="173" y="665"/>
                  </a:lnTo>
                  <a:lnTo>
                    <a:pt x="173" y="665"/>
                  </a:lnTo>
                  <a:lnTo>
                    <a:pt x="173" y="665"/>
                  </a:lnTo>
                  <a:lnTo>
                    <a:pt x="173" y="667"/>
                  </a:lnTo>
                  <a:lnTo>
                    <a:pt x="173" y="667"/>
                  </a:lnTo>
                  <a:lnTo>
                    <a:pt x="173" y="667"/>
                  </a:lnTo>
                  <a:lnTo>
                    <a:pt x="171" y="667"/>
                  </a:lnTo>
                  <a:lnTo>
                    <a:pt x="171" y="669"/>
                  </a:lnTo>
                  <a:lnTo>
                    <a:pt x="169" y="669"/>
                  </a:lnTo>
                  <a:lnTo>
                    <a:pt x="169" y="669"/>
                  </a:lnTo>
                  <a:lnTo>
                    <a:pt x="169" y="669"/>
                  </a:lnTo>
                  <a:lnTo>
                    <a:pt x="169" y="672"/>
                  </a:lnTo>
                  <a:lnTo>
                    <a:pt x="169" y="674"/>
                  </a:lnTo>
                  <a:lnTo>
                    <a:pt x="169" y="674"/>
                  </a:lnTo>
                  <a:lnTo>
                    <a:pt x="169" y="674"/>
                  </a:lnTo>
                  <a:lnTo>
                    <a:pt x="166" y="674"/>
                  </a:lnTo>
                  <a:lnTo>
                    <a:pt x="166" y="674"/>
                  </a:lnTo>
                  <a:lnTo>
                    <a:pt x="166" y="674"/>
                  </a:lnTo>
                  <a:lnTo>
                    <a:pt x="166" y="674"/>
                  </a:lnTo>
                  <a:lnTo>
                    <a:pt x="166" y="674"/>
                  </a:lnTo>
                  <a:lnTo>
                    <a:pt x="164" y="674"/>
                  </a:lnTo>
                  <a:lnTo>
                    <a:pt x="164" y="674"/>
                  </a:lnTo>
                  <a:lnTo>
                    <a:pt x="164" y="674"/>
                  </a:lnTo>
                  <a:lnTo>
                    <a:pt x="164" y="674"/>
                  </a:lnTo>
                  <a:lnTo>
                    <a:pt x="164" y="677"/>
                  </a:lnTo>
                  <a:lnTo>
                    <a:pt x="164" y="677"/>
                  </a:lnTo>
                  <a:lnTo>
                    <a:pt x="164" y="677"/>
                  </a:lnTo>
                  <a:lnTo>
                    <a:pt x="161" y="679"/>
                  </a:lnTo>
                  <a:lnTo>
                    <a:pt x="161" y="679"/>
                  </a:lnTo>
                  <a:lnTo>
                    <a:pt x="164" y="681"/>
                  </a:lnTo>
                  <a:lnTo>
                    <a:pt x="164" y="681"/>
                  </a:lnTo>
                  <a:lnTo>
                    <a:pt x="164" y="681"/>
                  </a:lnTo>
                  <a:lnTo>
                    <a:pt x="164" y="684"/>
                  </a:lnTo>
                  <a:lnTo>
                    <a:pt x="166" y="684"/>
                  </a:lnTo>
                  <a:lnTo>
                    <a:pt x="166" y="684"/>
                  </a:lnTo>
                  <a:lnTo>
                    <a:pt x="166" y="684"/>
                  </a:lnTo>
                  <a:lnTo>
                    <a:pt x="171" y="686"/>
                  </a:lnTo>
                  <a:lnTo>
                    <a:pt x="176" y="691"/>
                  </a:lnTo>
                  <a:lnTo>
                    <a:pt x="176" y="691"/>
                  </a:lnTo>
                  <a:lnTo>
                    <a:pt x="178" y="693"/>
                  </a:lnTo>
                  <a:lnTo>
                    <a:pt x="178" y="696"/>
                  </a:lnTo>
                  <a:lnTo>
                    <a:pt x="178" y="696"/>
                  </a:lnTo>
                  <a:lnTo>
                    <a:pt x="178" y="698"/>
                  </a:lnTo>
                  <a:lnTo>
                    <a:pt x="178" y="700"/>
                  </a:lnTo>
                  <a:lnTo>
                    <a:pt x="178" y="700"/>
                  </a:lnTo>
                  <a:lnTo>
                    <a:pt x="178" y="700"/>
                  </a:lnTo>
                  <a:lnTo>
                    <a:pt x="178" y="700"/>
                  </a:lnTo>
                  <a:lnTo>
                    <a:pt x="178" y="703"/>
                  </a:lnTo>
                  <a:lnTo>
                    <a:pt x="178" y="703"/>
                  </a:lnTo>
                  <a:lnTo>
                    <a:pt x="178" y="703"/>
                  </a:lnTo>
                  <a:lnTo>
                    <a:pt x="178" y="703"/>
                  </a:lnTo>
                  <a:lnTo>
                    <a:pt x="180" y="705"/>
                  </a:lnTo>
                  <a:lnTo>
                    <a:pt x="183" y="705"/>
                  </a:lnTo>
                  <a:lnTo>
                    <a:pt x="183" y="705"/>
                  </a:lnTo>
                  <a:lnTo>
                    <a:pt x="183" y="710"/>
                  </a:lnTo>
                  <a:lnTo>
                    <a:pt x="185" y="710"/>
                  </a:lnTo>
                  <a:lnTo>
                    <a:pt x="185" y="710"/>
                  </a:lnTo>
                  <a:lnTo>
                    <a:pt x="187" y="712"/>
                  </a:lnTo>
                  <a:lnTo>
                    <a:pt x="187" y="714"/>
                  </a:lnTo>
                  <a:lnTo>
                    <a:pt x="187" y="714"/>
                  </a:lnTo>
                  <a:lnTo>
                    <a:pt x="190" y="714"/>
                  </a:lnTo>
                  <a:lnTo>
                    <a:pt x="192" y="717"/>
                  </a:lnTo>
                  <a:lnTo>
                    <a:pt x="192" y="717"/>
                  </a:lnTo>
                  <a:lnTo>
                    <a:pt x="192" y="717"/>
                  </a:lnTo>
                  <a:lnTo>
                    <a:pt x="197" y="714"/>
                  </a:lnTo>
                  <a:lnTo>
                    <a:pt x="199" y="714"/>
                  </a:lnTo>
                  <a:lnTo>
                    <a:pt x="199" y="714"/>
                  </a:lnTo>
                  <a:lnTo>
                    <a:pt x="209" y="717"/>
                  </a:lnTo>
                  <a:lnTo>
                    <a:pt x="209" y="719"/>
                  </a:lnTo>
                  <a:lnTo>
                    <a:pt x="214" y="722"/>
                  </a:lnTo>
                  <a:lnTo>
                    <a:pt x="214" y="724"/>
                  </a:lnTo>
                  <a:lnTo>
                    <a:pt x="214" y="724"/>
                  </a:lnTo>
                  <a:lnTo>
                    <a:pt x="216" y="724"/>
                  </a:lnTo>
                  <a:lnTo>
                    <a:pt x="221" y="726"/>
                  </a:lnTo>
                  <a:lnTo>
                    <a:pt x="218" y="724"/>
                  </a:lnTo>
                  <a:lnTo>
                    <a:pt x="221" y="722"/>
                  </a:lnTo>
                  <a:lnTo>
                    <a:pt x="221" y="719"/>
                  </a:lnTo>
                  <a:lnTo>
                    <a:pt x="221" y="719"/>
                  </a:lnTo>
                  <a:lnTo>
                    <a:pt x="221" y="717"/>
                  </a:lnTo>
                  <a:lnTo>
                    <a:pt x="221" y="717"/>
                  </a:lnTo>
                  <a:lnTo>
                    <a:pt x="221" y="717"/>
                  </a:lnTo>
                  <a:lnTo>
                    <a:pt x="218" y="714"/>
                  </a:lnTo>
                  <a:lnTo>
                    <a:pt x="218" y="714"/>
                  </a:lnTo>
                  <a:lnTo>
                    <a:pt x="223" y="707"/>
                  </a:lnTo>
                  <a:lnTo>
                    <a:pt x="223" y="707"/>
                  </a:lnTo>
                  <a:lnTo>
                    <a:pt x="223" y="705"/>
                  </a:lnTo>
                  <a:lnTo>
                    <a:pt x="223" y="703"/>
                  </a:lnTo>
                  <a:lnTo>
                    <a:pt x="223" y="703"/>
                  </a:lnTo>
                  <a:lnTo>
                    <a:pt x="225" y="700"/>
                  </a:lnTo>
                  <a:lnTo>
                    <a:pt x="228" y="698"/>
                  </a:lnTo>
                  <a:lnTo>
                    <a:pt x="225" y="693"/>
                  </a:lnTo>
                  <a:lnTo>
                    <a:pt x="225" y="688"/>
                  </a:lnTo>
                  <a:lnTo>
                    <a:pt x="228" y="686"/>
                  </a:lnTo>
                  <a:lnTo>
                    <a:pt x="228" y="684"/>
                  </a:lnTo>
                  <a:lnTo>
                    <a:pt x="228" y="681"/>
                  </a:lnTo>
                  <a:lnTo>
                    <a:pt x="228" y="677"/>
                  </a:lnTo>
                  <a:lnTo>
                    <a:pt x="228" y="669"/>
                  </a:lnTo>
                  <a:lnTo>
                    <a:pt x="228" y="667"/>
                  </a:lnTo>
                  <a:lnTo>
                    <a:pt x="228" y="665"/>
                  </a:lnTo>
                  <a:lnTo>
                    <a:pt x="228" y="662"/>
                  </a:lnTo>
                  <a:lnTo>
                    <a:pt x="230" y="662"/>
                  </a:lnTo>
                  <a:lnTo>
                    <a:pt x="230" y="662"/>
                  </a:lnTo>
                  <a:lnTo>
                    <a:pt x="230" y="660"/>
                  </a:lnTo>
                  <a:lnTo>
                    <a:pt x="230" y="658"/>
                  </a:lnTo>
                  <a:lnTo>
                    <a:pt x="230" y="655"/>
                  </a:lnTo>
                  <a:lnTo>
                    <a:pt x="230" y="655"/>
                  </a:lnTo>
                  <a:lnTo>
                    <a:pt x="230" y="653"/>
                  </a:lnTo>
                  <a:lnTo>
                    <a:pt x="228" y="653"/>
                  </a:lnTo>
                  <a:lnTo>
                    <a:pt x="228" y="651"/>
                  </a:lnTo>
                  <a:lnTo>
                    <a:pt x="225" y="651"/>
                  </a:lnTo>
                  <a:lnTo>
                    <a:pt x="223" y="648"/>
                  </a:lnTo>
                  <a:lnTo>
                    <a:pt x="223" y="646"/>
                  </a:lnTo>
                  <a:lnTo>
                    <a:pt x="223" y="639"/>
                  </a:lnTo>
                  <a:lnTo>
                    <a:pt x="223" y="639"/>
                  </a:lnTo>
                  <a:lnTo>
                    <a:pt x="223" y="639"/>
                  </a:lnTo>
                  <a:lnTo>
                    <a:pt x="223" y="636"/>
                  </a:lnTo>
                  <a:lnTo>
                    <a:pt x="223" y="636"/>
                  </a:lnTo>
                  <a:lnTo>
                    <a:pt x="223" y="636"/>
                  </a:lnTo>
                  <a:lnTo>
                    <a:pt x="221" y="636"/>
                  </a:lnTo>
                  <a:lnTo>
                    <a:pt x="221" y="634"/>
                  </a:lnTo>
                  <a:lnTo>
                    <a:pt x="221" y="634"/>
                  </a:lnTo>
                  <a:lnTo>
                    <a:pt x="221" y="632"/>
                  </a:lnTo>
                  <a:lnTo>
                    <a:pt x="221" y="627"/>
                  </a:lnTo>
                  <a:lnTo>
                    <a:pt x="221" y="624"/>
                  </a:lnTo>
                  <a:lnTo>
                    <a:pt x="221" y="622"/>
                  </a:lnTo>
                  <a:lnTo>
                    <a:pt x="218" y="620"/>
                  </a:lnTo>
                  <a:lnTo>
                    <a:pt x="216" y="617"/>
                  </a:lnTo>
                  <a:lnTo>
                    <a:pt x="216" y="615"/>
                  </a:lnTo>
                  <a:lnTo>
                    <a:pt x="218" y="613"/>
                  </a:lnTo>
                  <a:lnTo>
                    <a:pt x="218" y="610"/>
                  </a:lnTo>
                  <a:lnTo>
                    <a:pt x="221" y="610"/>
                  </a:lnTo>
                  <a:lnTo>
                    <a:pt x="221" y="608"/>
                  </a:lnTo>
                  <a:lnTo>
                    <a:pt x="221" y="606"/>
                  </a:lnTo>
                  <a:lnTo>
                    <a:pt x="223" y="603"/>
                  </a:lnTo>
                  <a:lnTo>
                    <a:pt x="223" y="603"/>
                  </a:lnTo>
                  <a:lnTo>
                    <a:pt x="225" y="603"/>
                  </a:lnTo>
                  <a:lnTo>
                    <a:pt x="225" y="603"/>
                  </a:lnTo>
                  <a:lnTo>
                    <a:pt x="225" y="603"/>
                  </a:lnTo>
                  <a:lnTo>
                    <a:pt x="225" y="601"/>
                  </a:lnTo>
                  <a:lnTo>
                    <a:pt x="225" y="601"/>
                  </a:lnTo>
                  <a:lnTo>
                    <a:pt x="225" y="601"/>
                  </a:lnTo>
                  <a:lnTo>
                    <a:pt x="228" y="598"/>
                  </a:lnTo>
                  <a:lnTo>
                    <a:pt x="230" y="598"/>
                  </a:lnTo>
                  <a:lnTo>
                    <a:pt x="230" y="596"/>
                  </a:lnTo>
                  <a:lnTo>
                    <a:pt x="230" y="594"/>
                  </a:lnTo>
                  <a:lnTo>
                    <a:pt x="232" y="594"/>
                  </a:lnTo>
                  <a:lnTo>
                    <a:pt x="232" y="591"/>
                  </a:lnTo>
                  <a:lnTo>
                    <a:pt x="235" y="591"/>
                  </a:lnTo>
                  <a:lnTo>
                    <a:pt x="232" y="589"/>
                  </a:lnTo>
                  <a:lnTo>
                    <a:pt x="232" y="589"/>
                  </a:lnTo>
                  <a:lnTo>
                    <a:pt x="235" y="587"/>
                  </a:lnTo>
                  <a:lnTo>
                    <a:pt x="235" y="584"/>
                  </a:lnTo>
                  <a:lnTo>
                    <a:pt x="237" y="577"/>
                  </a:lnTo>
                  <a:lnTo>
                    <a:pt x="237" y="575"/>
                  </a:lnTo>
                  <a:lnTo>
                    <a:pt x="240" y="572"/>
                  </a:lnTo>
                  <a:lnTo>
                    <a:pt x="240" y="572"/>
                  </a:lnTo>
                  <a:lnTo>
                    <a:pt x="240" y="572"/>
                  </a:lnTo>
                  <a:lnTo>
                    <a:pt x="242" y="568"/>
                  </a:lnTo>
                  <a:lnTo>
                    <a:pt x="242" y="568"/>
                  </a:lnTo>
                  <a:lnTo>
                    <a:pt x="242" y="565"/>
                  </a:lnTo>
                  <a:lnTo>
                    <a:pt x="242" y="565"/>
                  </a:lnTo>
                  <a:lnTo>
                    <a:pt x="242" y="563"/>
                  </a:lnTo>
                  <a:lnTo>
                    <a:pt x="242" y="563"/>
                  </a:lnTo>
                  <a:lnTo>
                    <a:pt x="242" y="563"/>
                  </a:lnTo>
                  <a:lnTo>
                    <a:pt x="244" y="561"/>
                  </a:lnTo>
                  <a:lnTo>
                    <a:pt x="247" y="561"/>
                  </a:lnTo>
                  <a:lnTo>
                    <a:pt x="247" y="561"/>
                  </a:lnTo>
                  <a:lnTo>
                    <a:pt x="247" y="558"/>
                  </a:lnTo>
                  <a:lnTo>
                    <a:pt x="247" y="556"/>
                  </a:lnTo>
                  <a:lnTo>
                    <a:pt x="249" y="556"/>
                  </a:lnTo>
                  <a:lnTo>
                    <a:pt x="249" y="556"/>
                  </a:lnTo>
                  <a:lnTo>
                    <a:pt x="249" y="549"/>
                  </a:lnTo>
                  <a:lnTo>
                    <a:pt x="249" y="546"/>
                  </a:lnTo>
                  <a:lnTo>
                    <a:pt x="249" y="544"/>
                  </a:lnTo>
                  <a:lnTo>
                    <a:pt x="251" y="544"/>
                  </a:lnTo>
                  <a:lnTo>
                    <a:pt x="251" y="544"/>
                  </a:lnTo>
                  <a:lnTo>
                    <a:pt x="251" y="544"/>
                  </a:lnTo>
                  <a:lnTo>
                    <a:pt x="251" y="544"/>
                  </a:lnTo>
                  <a:lnTo>
                    <a:pt x="249" y="542"/>
                  </a:lnTo>
                  <a:lnTo>
                    <a:pt x="251" y="542"/>
                  </a:lnTo>
                  <a:lnTo>
                    <a:pt x="251" y="542"/>
                  </a:lnTo>
                  <a:lnTo>
                    <a:pt x="249" y="539"/>
                  </a:lnTo>
                  <a:lnTo>
                    <a:pt x="249" y="539"/>
                  </a:lnTo>
                  <a:lnTo>
                    <a:pt x="251" y="537"/>
                  </a:lnTo>
                  <a:lnTo>
                    <a:pt x="251" y="537"/>
                  </a:lnTo>
                  <a:lnTo>
                    <a:pt x="251" y="537"/>
                  </a:lnTo>
                  <a:lnTo>
                    <a:pt x="251" y="535"/>
                  </a:lnTo>
                  <a:lnTo>
                    <a:pt x="251" y="535"/>
                  </a:lnTo>
                  <a:lnTo>
                    <a:pt x="251" y="532"/>
                  </a:lnTo>
                  <a:lnTo>
                    <a:pt x="251" y="532"/>
                  </a:lnTo>
                  <a:lnTo>
                    <a:pt x="251" y="532"/>
                  </a:lnTo>
                  <a:lnTo>
                    <a:pt x="251" y="532"/>
                  </a:lnTo>
                  <a:lnTo>
                    <a:pt x="251" y="532"/>
                  </a:lnTo>
                  <a:lnTo>
                    <a:pt x="251" y="532"/>
                  </a:lnTo>
                  <a:lnTo>
                    <a:pt x="251" y="530"/>
                  </a:lnTo>
                  <a:lnTo>
                    <a:pt x="254" y="527"/>
                  </a:lnTo>
                  <a:lnTo>
                    <a:pt x="254" y="520"/>
                  </a:lnTo>
                  <a:lnTo>
                    <a:pt x="256" y="518"/>
                  </a:lnTo>
                  <a:lnTo>
                    <a:pt x="259" y="516"/>
                  </a:lnTo>
                  <a:lnTo>
                    <a:pt x="266" y="513"/>
                  </a:lnTo>
                  <a:lnTo>
                    <a:pt x="270" y="508"/>
                  </a:lnTo>
                  <a:lnTo>
                    <a:pt x="273" y="508"/>
                  </a:lnTo>
                  <a:lnTo>
                    <a:pt x="277" y="508"/>
                  </a:lnTo>
                  <a:lnTo>
                    <a:pt x="280" y="506"/>
                  </a:lnTo>
                  <a:lnTo>
                    <a:pt x="287" y="504"/>
                  </a:lnTo>
                  <a:lnTo>
                    <a:pt x="292" y="504"/>
                  </a:lnTo>
                  <a:lnTo>
                    <a:pt x="294" y="504"/>
                  </a:lnTo>
                  <a:lnTo>
                    <a:pt x="299" y="501"/>
                  </a:lnTo>
                  <a:lnTo>
                    <a:pt x="301" y="499"/>
                  </a:lnTo>
                  <a:lnTo>
                    <a:pt x="301" y="499"/>
                  </a:lnTo>
                  <a:lnTo>
                    <a:pt x="301" y="499"/>
                  </a:lnTo>
                  <a:lnTo>
                    <a:pt x="301" y="497"/>
                  </a:lnTo>
                  <a:lnTo>
                    <a:pt x="303" y="497"/>
                  </a:lnTo>
                  <a:lnTo>
                    <a:pt x="303" y="497"/>
                  </a:lnTo>
                  <a:lnTo>
                    <a:pt x="303" y="497"/>
                  </a:lnTo>
                  <a:lnTo>
                    <a:pt x="306" y="497"/>
                  </a:lnTo>
                  <a:lnTo>
                    <a:pt x="308" y="494"/>
                  </a:lnTo>
                  <a:lnTo>
                    <a:pt x="308" y="494"/>
                  </a:lnTo>
                  <a:lnTo>
                    <a:pt x="311" y="494"/>
                  </a:lnTo>
                  <a:lnTo>
                    <a:pt x="311" y="494"/>
                  </a:lnTo>
                  <a:lnTo>
                    <a:pt x="313" y="494"/>
                  </a:lnTo>
                  <a:lnTo>
                    <a:pt x="313" y="494"/>
                  </a:lnTo>
                  <a:lnTo>
                    <a:pt x="313" y="494"/>
                  </a:lnTo>
                  <a:lnTo>
                    <a:pt x="315" y="497"/>
                  </a:lnTo>
                  <a:lnTo>
                    <a:pt x="318" y="497"/>
                  </a:lnTo>
                  <a:lnTo>
                    <a:pt x="318" y="494"/>
                  </a:lnTo>
                  <a:lnTo>
                    <a:pt x="318" y="492"/>
                  </a:lnTo>
                  <a:lnTo>
                    <a:pt x="320" y="492"/>
                  </a:lnTo>
                  <a:lnTo>
                    <a:pt x="320" y="490"/>
                  </a:lnTo>
                  <a:lnTo>
                    <a:pt x="322" y="490"/>
                  </a:lnTo>
                  <a:lnTo>
                    <a:pt x="325" y="490"/>
                  </a:lnTo>
                  <a:lnTo>
                    <a:pt x="325" y="487"/>
                  </a:lnTo>
                  <a:lnTo>
                    <a:pt x="327" y="485"/>
                  </a:lnTo>
                  <a:lnTo>
                    <a:pt x="330" y="482"/>
                  </a:lnTo>
                  <a:lnTo>
                    <a:pt x="332" y="480"/>
                  </a:lnTo>
                  <a:lnTo>
                    <a:pt x="332" y="478"/>
                  </a:lnTo>
                  <a:lnTo>
                    <a:pt x="337" y="475"/>
                  </a:lnTo>
                  <a:lnTo>
                    <a:pt x="341" y="475"/>
                  </a:lnTo>
                  <a:lnTo>
                    <a:pt x="344" y="475"/>
                  </a:lnTo>
                  <a:lnTo>
                    <a:pt x="344" y="473"/>
                  </a:lnTo>
                  <a:lnTo>
                    <a:pt x="346" y="473"/>
                  </a:lnTo>
                  <a:lnTo>
                    <a:pt x="348" y="473"/>
                  </a:lnTo>
                  <a:lnTo>
                    <a:pt x="348" y="473"/>
                  </a:lnTo>
                  <a:lnTo>
                    <a:pt x="348" y="471"/>
                  </a:lnTo>
                  <a:lnTo>
                    <a:pt x="351" y="466"/>
                  </a:lnTo>
                  <a:lnTo>
                    <a:pt x="353" y="466"/>
                  </a:lnTo>
                  <a:lnTo>
                    <a:pt x="353" y="466"/>
                  </a:lnTo>
                  <a:lnTo>
                    <a:pt x="353" y="464"/>
                  </a:lnTo>
                  <a:lnTo>
                    <a:pt x="356" y="464"/>
                  </a:lnTo>
                  <a:lnTo>
                    <a:pt x="356" y="461"/>
                  </a:lnTo>
                  <a:lnTo>
                    <a:pt x="358" y="459"/>
                  </a:lnTo>
                  <a:lnTo>
                    <a:pt x="358" y="459"/>
                  </a:lnTo>
                  <a:lnTo>
                    <a:pt x="358" y="459"/>
                  </a:lnTo>
                  <a:lnTo>
                    <a:pt x="358" y="459"/>
                  </a:lnTo>
                  <a:lnTo>
                    <a:pt x="358" y="459"/>
                  </a:lnTo>
                  <a:lnTo>
                    <a:pt x="360" y="456"/>
                  </a:lnTo>
                  <a:lnTo>
                    <a:pt x="360" y="456"/>
                  </a:lnTo>
                  <a:lnTo>
                    <a:pt x="360" y="456"/>
                  </a:lnTo>
                  <a:lnTo>
                    <a:pt x="360" y="456"/>
                  </a:lnTo>
                  <a:lnTo>
                    <a:pt x="363" y="454"/>
                  </a:lnTo>
                  <a:lnTo>
                    <a:pt x="363" y="454"/>
                  </a:lnTo>
                  <a:lnTo>
                    <a:pt x="363" y="454"/>
                  </a:lnTo>
                  <a:lnTo>
                    <a:pt x="363" y="454"/>
                  </a:lnTo>
                  <a:lnTo>
                    <a:pt x="365" y="454"/>
                  </a:lnTo>
                  <a:lnTo>
                    <a:pt x="365" y="454"/>
                  </a:lnTo>
                  <a:lnTo>
                    <a:pt x="365" y="452"/>
                  </a:lnTo>
                  <a:lnTo>
                    <a:pt x="365" y="452"/>
                  </a:lnTo>
                  <a:lnTo>
                    <a:pt x="363" y="452"/>
                  </a:lnTo>
                  <a:lnTo>
                    <a:pt x="363" y="452"/>
                  </a:lnTo>
                  <a:lnTo>
                    <a:pt x="365" y="449"/>
                  </a:lnTo>
                  <a:lnTo>
                    <a:pt x="365" y="449"/>
                  </a:lnTo>
                  <a:lnTo>
                    <a:pt x="365" y="449"/>
                  </a:lnTo>
                  <a:lnTo>
                    <a:pt x="367" y="452"/>
                  </a:lnTo>
                  <a:lnTo>
                    <a:pt x="367" y="449"/>
                  </a:lnTo>
                  <a:lnTo>
                    <a:pt x="367" y="447"/>
                  </a:lnTo>
                  <a:lnTo>
                    <a:pt x="367" y="447"/>
                  </a:lnTo>
                  <a:lnTo>
                    <a:pt x="370" y="447"/>
                  </a:lnTo>
                  <a:lnTo>
                    <a:pt x="372" y="447"/>
                  </a:lnTo>
                  <a:lnTo>
                    <a:pt x="372" y="447"/>
                  </a:lnTo>
                  <a:lnTo>
                    <a:pt x="372" y="445"/>
                  </a:lnTo>
                  <a:lnTo>
                    <a:pt x="375" y="445"/>
                  </a:lnTo>
                  <a:lnTo>
                    <a:pt x="375" y="445"/>
                  </a:lnTo>
                  <a:lnTo>
                    <a:pt x="375" y="445"/>
                  </a:lnTo>
                  <a:lnTo>
                    <a:pt x="375" y="445"/>
                  </a:lnTo>
                  <a:lnTo>
                    <a:pt x="377" y="447"/>
                  </a:lnTo>
                  <a:lnTo>
                    <a:pt x="377" y="447"/>
                  </a:lnTo>
                  <a:lnTo>
                    <a:pt x="379" y="445"/>
                  </a:lnTo>
                  <a:lnTo>
                    <a:pt x="382" y="445"/>
                  </a:lnTo>
                  <a:lnTo>
                    <a:pt x="384" y="445"/>
                  </a:lnTo>
                  <a:lnTo>
                    <a:pt x="384" y="445"/>
                  </a:lnTo>
                  <a:lnTo>
                    <a:pt x="386" y="442"/>
                  </a:lnTo>
                  <a:lnTo>
                    <a:pt x="386" y="442"/>
                  </a:lnTo>
                  <a:lnTo>
                    <a:pt x="386" y="442"/>
                  </a:lnTo>
                  <a:lnTo>
                    <a:pt x="389" y="442"/>
                  </a:lnTo>
                  <a:lnTo>
                    <a:pt x="389" y="442"/>
                  </a:lnTo>
                  <a:lnTo>
                    <a:pt x="389" y="442"/>
                  </a:lnTo>
                  <a:lnTo>
                    <a:pt x="396" y="442"/>
                  </a:lnTo>
                  <a:lnTo>
                    <a:pt x="398" y="442"/>
                  </a:lnTo>
                  <a:lnTo>
                    <a:pt x="401" y="442"/>
                  </a:lnTo>
                  <a:lnTo>
                    <a:pt x="401" y="442"/>
                  </a:lnTo>
                  <a:lnTo>
                    <a:pt x="403" y="445"/>
                  </a:lnTo>
                  <a:lnTo>
                    <a:pt x="403" y="445"/>
                  </a:lnTo>
                  <a:lnTo>
                    <a:pt x="405" y="445"/>
                  </a:lnTo>
                  <a:lnTo>
                    <a:pt x="405" y="445"/>
                  </a:lnTo>
                  <a:lnTo>
                    <a:pt x="408" y="445"/>
                  </a:lnTo>
                  <a:lnTo>
                    <a:pt x="408" y="447"/>
                  </a:lnTo>
                  <a:lnTo>
                    <a:pt x="408" y="447"/>
                  </a:lnTo>
                  <a:lnTo>
                    <a:pt x="408" y="447"/>
                  </a:lnTo>
                  <a:lnTo>
                    <a:pt x="408" y="447"/>
                  </a:lnTo>
                  <a:lnTo>
                    <a:pt x="410" y="449"/>
                  </a:lnTo>
                  <a:lnTo>
                    <a:pt x="410" y="449"/>
                  </a:lnTo>
                  <a:lnTo>
                    <a:pt x="410" y="449"/>
                  </a:lnTo>
                  <a:lnTo>
                    <a:pt x="412" y="452"/>
                  </a:lnTo>
                  <a:lnTo>
                    <a:pt x="412" y="452"/>
                  </a:lnTo>
                  <a:lnTo>
                    <a:pt x="412" y="452"/>
                  </a:lnTo>
                  <a:lnTo>
                    <a:pt x="415" y="452"/>
                  </a:lnTo>
                  <a:lnTo>
                    <a:pt x="417" y="452"/>
                  </a:lnTo>
                  <a:lnTo>
                    <a:pt x="417" y="452"/>
                  </a:lnTo>
                  <a:lnTo>
                    <a:pt x="419" y="452"/>
                  </a:lnTo>
                  <a:lnTo>
                    <a:pt x="419" y="452"/>
                  </a:lnTo>
                  <a:lnTo>
                    <a:pt x="422" y="449"/>
                  </a:lnTo>
                  <a:lnTo>
                    <a:pt x="424" y="449"/>
                  </a:lnTo>
                  <a:lnTo>
                    <a:pt x="427" y="449"/>
                  </a:lnTo>
                  <a:lnTo>
                    <a:pt x="429" y="449"/>
                  </a:lnTo>
                  <a:lnTo>
                    <a:pt x="429" y="449"/>
                  </a:lnTo>
                  <a:lnTo>
                    <a:pt x="434" y="447"/>
                  </a:lnTo>
                  <a:lnTo>
                    <a:pt x="436" y="445"/>
                  </a:lnTo>
                  <a:lnTo>
                    <a:pt x="436" y="447"/>
                  </a:lnTo>
                  <a:lnTo>
                    <a:pt x="438" y="447"/>
                  </a:lnTo>
                  <a:lnTo>
                    <a:pt x="441" y="447"/>
                  </a:lnTo>
                  <a:lnTo>
                    <a:pt x="441" y="447"/>
                  </a:lnTo>
                  <a:lnTo>
                    <a:pt x="443" y="447"/>
                  </a:lnTo>
                  <a:lnTo>
                    <a:pt x="446" y="447"/>
                  </a:lnTo>
                  <a:lnTo>
                    <a:pt x="446" y="447"/>
                  </a:lnTo>
                  <a:lnTo>
                    <a:pt x="448" y="447"/>
                  </a:lnTo>
                  <a:lnTo>
                    <a:pt x="450" y="447"/>
                  </a:lnTo>
                  <a:lnTo>
                    <a:pt x="450" y="447"/>
                  </a:lnTo>
                  <a:lnTo>
                    <a:pt x="453" y="445"/>
                  </a:lnTo>
                  <a:lnTo>
                    <a:pt x="457" y="440"/>
                  </a:lnTo>
                  <a:lnTo>
                    <a:pt x="457" y="440"/>
                  </a:lnTo>
                  <a:lnTo>
                    <a:pt x="457" y="437"/>
                  </a:lnTo>
                  <a:lnTo>
                    <a:pt x="457" y="435"/>
                  </a:lnTo>
                  <a:lnTo>
                    <a:pt x="457" y="435"/>
                  </a:lnTo>
                  <a:lnTo>
                    <a:pt x="457" y="433"/>
                  </a:lnTo>
                  <a:lnTo>
                    <a:pt x="460" y="433"/>
                  </a:lnTo>
                  <a:lnTo>
                    <a:pt x="460" y="433"/>
                  </a:lnTo>
                  <a:lnTo>
                    <a:pt x="460" y="430"/>
                  </a:lnTo>
                  <a:lnTo>
                    <a:pt x="460" y="426"/>
                  </a:lnTo>
                  <a:lnTo>
                    <a:pt x="460" y="426"/>
                  </a:lnTo>
                  <a:lnTo>
                    <a:pt x="462" y="426"/>
                  </a:lnTo>
                  <a:lnTo>
                    <a:pt x="462" y="426"/>
                  </a:lnTo>
                  <a:lnTo>
                    <a:pt x="462" y="423"/>
                  </a:lnTo>
                  <a:lnTo>
                    <a:pt x="462" y="423"/>
                  </a:lnTo>
                  <a:lnTo>
                    <a:pt x="460" y="421"/>
                  </a:lnTo>
                  <a:lnTo>
                    <a:pt x="460" y="421"/>
                  </a:lnTo>
                  <a:lnTo>
                    <a:pt x="462" y="416"/>
                  </a:lnTo>
                  <a:lnTo>
                    <a:pt x="462" y="416"/>
                  </a:lnTo>
                  <a:lnTo>
                    <a:pt x="464" y="414"/>
                  </a:lnTo>
                  <a:lnTo>
                    <a:pt x="464" y="414"/>
                  </a:lnTo>
                  <a:lnTo>
                    <a:pt x="462" y="414"/>
                  </a:lnTo>
                  <a:lnTo>
                    <a:pt x="462" y="414"/>
                  </a:lnTo>
                  <a:lnTo>
                    <a:pt x="462" y="411"/>
                  </a:lnTo>
                  <a:lnTo>
                    <a:pt x="462" y="407"/>
                  </a:lnTo>
                  <a:lnTo>
                    <a:pt x="462" y="404"/>
                  </a:lnTo>
                  <a:lnTo>
                    <a:pt x="457" y="404"/>
                  </a:lnTo>
                  <a:lnTo>
                    <a:pt x="457" y="404"/>
                  </a:lnTo>
                  <a:lnTo>
                    <a:pt x="455" y="402"/>
                  </a:lnTo>
                  <a:lnTo>
                    <a:pt x="455" y="402"/>
                  </a:lnTo>
                  <a:lnTo>
                    <a:pt x="455" y="402"/>
                  </a:lnTo>
                  <a:lnTo>
                    <a:pt x="453" y="402"/>
                  </a:lnTo>
                  <a:lnTo>
                    <a:pt x="453" y="400"/>
                  </a:lnTo>
                  <a:lnTo>
                    <a:pt x="453" y="400"/>
                  </a:lnTo>
                  <a:lnTo>
                    <a:pt x="450" y="397"/>
                  </a:lnTo>
                  <a:lnTo>
                    <a:pt x="450" y="397"/>
                  </a:lnTo>
                  <a:lnTo>
                    <a:pt x="450" y="397"/>
                  </a:lnTo>
                  <a:lnTo>
                    <a:pt x="450" y="395"/>
                  </a:lnTo>
                  <a:lnTo>
                    <a:pt x="448" y="395"/>
                  </a:lnTo>
                  <a:lnTo>
                    <a:pt x="448" y="395"/>
                  </a:lnTo>
                  <a:lnTo>
                    <a:pt x="446" y="395"/>
                  </a:lnTo>
                  <a:lnTo>
                    <a:pt x="446" y="392"/>
                  </a:lnTo>
                  <a:lnTo>
                    <a:pt x="446" y="390"/>
                  </a:lnTo>
                  <a:lnTo>
                    <a:pt x="446" y="390"/>
                  </a:lnTo>
                  <a:lnTo>
                    <a:pt x="446" y="388"/>
                  </a:lnTo>
                  <a:lnTo>
                    <a:pt x="446" y="385"/>
                  </a:lnTo>
                  <a:lnTo>
                    <a:pt x="443" y="383"/>
                  </a:lnTo>
                  <a:lnTo>
                    <a:pt x="443" y="383"/>
                  </a:lnTo>
                  <a:lnTo>
                    <a:pt x="443" y="381"/>
                  </a:lnTo>
                  <a:lnTo>
                    <a:pt x="443" y="378"/>
                  </a:lnTo>
                  <a:lnTo>
                    <a:pt x="443" y="378"/>
                  </a:lnTo>
                  <a:lnTo>
                    <a:pt x="443" y="376"/>
                  </a:lnTo>
                  <a:lnTo>
                    <a:pt x="443" y="376"/>
                  </a:lnTo>
                  <a:lnTo>
                    <a:pt x="443" y="374"/>
                  </a:lnTo>
                  <a:lnTo>
                    <a:pt x="443" y="369"/>
                  </a:lnTo>
                  <a:lnTo>
                    <a:pt x="443" y="366"/>
                  </a:lnTo>
                  <a:lnTo>
                    <a:pt x="443" y="366"/>
                  </a:lnTo>
                  <a:lnTo>
                    <a:pt x="443" y="366"/>
                  </a:lnTo>
                  <a:lnTo>
                    <a:pt x="443" y="364"/>
                  </a:lnTo>
                  <a:lnTo>
                    <a:pt x="443" y="364"/>
                  </a:lnTo>
                  <a:lnTo>
                    <a:pt x="443" y="364"/>
                  </a:lnTo>
                  <a:lnTo>
                    <a:pt x="443" y="362"/>
                  </a:lnTo>
                  <a:lnTo>
                    <a:pt x="443" y="362"/>
                  </a:lnTo>
                  <a:lnTo>
                    <a:pt x="443" y="362"/>
                  </a:lnTo>
                  <a:lnTo>
                    <a:pt x="443" y="362"/>
                  </a:lnTo>
                  <a:lnTo>
                    <a:pt x="443" y="359"/>
                  </a:lnTo>
                  <a:lnTo>
                    <a:pt x="443" y="359"/>
                  </a:lnTo>
                  <a:lnTo>
                    <a:pt x="443" y="357"/>
                  </a:lnTo>
                  <a:lnTo>
                    <a:pt x="443" y="357"/>
                  </a:lnTo>
                  <a:lnTo>
                    <a:pt x="443" y="355"/>
                  </a:lnTo>
                  <a:lnTo>
                    <a:pt x="443" y="355"/>
                  </a:lnTo>
                  <a:lnTo>
                    <a:pt x="446" y="355"/>
                  </a:lnTo>
                  <a:lnTo>
                    <a:pt x="446" y="355"/>
                  </a:lnTo>
                  <a:lnTo>
                    <a:pt x="448" y="355"/>
                  </a:lnTo>
                  <a:lnTo>
                    <a:pt x="448" y="352"/>
                  </a:lnTo>
                  <a:lnTo>
                    <a:pt x="448" y="352"/>
                  </a:lnTo>
                  <a:lnTo>
                    <a:pt x="448" y="352"/>
                  </a:lnTo>
                  <a:lnTo>
                    <a:pt x="453" y="345"/>
                  </a:lnTo>
                  <a:lnTo>
                    <a:pt x="453" y="345"/>
                  </a:lnTo>
                  <a:lnTo>
                    <a:pt x="455" y="343"/>
                  </a:lnTo>
                  <a:lnTo>
                    <a:pt x="455" y="343"/>
                  </a:lnTo>
                  <a:lnTo>
                    <a:pt x="457" y="340"/>
                  </a:lnTo>
                  <a:lnTo>
                    <a:pt x="457" y="338"/>
                  </a:lnTo>
                  <a:lnTo>
                    <a:pt x="462" y="336"/>
                  </a:lnTo>
                  <a:lnTo>
                    <a:pt x="464" y="333"/>
                  </a:lnTo>
                  <a:lnTo>
                    <a:pt x="464" y="329"/>
                  </a:lnTo>
                  <a:lnTo>
                    <a:pt x="464" y="326"/>
                  </a:lnTo>
                  <a:lnTo>
                    <a:pt x="464" y="326"/>
                  </a:lnTo>
                  <a:lnTo>
                    <a:pt x="464" y="326"/>
                  </a:lnTo>
                  <a:lnTo>
                    <a:pt x="464" y="324"/>
                  </a:lnTo>
                  <a:lnTo>
                    <a:pt x="467" y="324"/>
                  </a:lnTo>
                  <a:lnTo>
                    <a:pt x="467" y="321"/>
                  </a:lnTo>
                  <a:lnTo>
                    <a:pt x="467" y="321"/>
                  </a:lnTo>
                  <a:lnTo>
                    <a:pt x="464" y="317"/>
                  </a:lnTo>
                  <a:lnTo>
                    <a:pt x="464" y="317"/>
                  </a:lnTo>
                  <a:lnTo>
                    <a:pt x="464" y="312"/>
                  </a:lnTo>
                  <a:lnTo>
                    <a:pt x="462" y="310"/>
                  </a:lnTo>
                  <a:lnTo>
                    <a:pt x="462" y="307"/>
                  </a:lnTo>
                  <a:lnTo>
                    <a:pt x="462" y="305"/>
                  </a:lnTo>
                  <a:lnTo>
                    <a:pt x="462" y="305"/>
                  </a:lnTo>
                  <a:lnTo>
                    <a:pt x="462" y="305"/>
                  </a:lnTo>
                  <a:lnTo>
                    <a:pt x="462" y="303"/>
                  </a:lnTo>
                  <a:lnTo>
                    <a:pt x="462" y="303"/>
                  </a:lnTo>
                  <a:lnTo>
                    <a:pt x="462" y="303"/>
                  </a:lnTo>
                  <a:lnTo>
                    <a:pt x="460" y="300"/>
                  </a:lnTo>
                  <a:lnTo>
                    <a:pt x="460" y="300"/>
                  </a:lnTo>
                  <a:lnTo>
                    <a:pt x="460" y="298"/>
                  </a:lnTo>
                  <a:lnTo>
                    <a:pt x="457" y="295"/>
                  </a:lnTo>
                  <a:lnTo>
                    <a:pt x="457" y="293"/>
                  </a:lnTo>
                  <a:lnTo>
                    <a:pt x="455" y="293"/>
                  </a:lnTo>
                  <a:lnTo>
                    <a:pt x="455" y="293"/>
                  </a:lnTo>
                  <a:lnTo>
                    <a:pt x="455" y="291"/>
                  </a:lnTo>
                  <a:lnTo>
                    <a:pt x="455" y="288"/>
                  </a:lnTo>
                  <a:lnTo>
                    <a:pt x="455" y="288"/>
                  </a:lnTo>
                  <a:lnTo>
                    <a:pt x="455" y="286"/>
                  </a:lnTo>
                  <a:lnTo>
                    <a:pt x="455" y="286"/>
                  </a:lnTo>
                  <a:lnTo>
                    <a:pt x="455" y="284"/>
                  </a:lnTo>
                  <a:lnTo>
                    <a:pt x="455" y="281"/>
                  </a:lnTo>
                  <a:lnTo>
                    <a:pt x="455" y="281"/>
                  </a:lnTo>
                  <a:lnTo>
                    <a:pt x="457" y="279"/>
                  </a:lnTo>
                  <a:lnTo>
                    <a:pt x="457" y="279"/>
                  </a:lnTo>
                  <a:lnTo>
                    <a:pt x="460" y="279"/>
                  </a:lnTo>
                  <a:lnTo>
                    <a:pt x="460" y="274"/>
                  </a:lnTo>
                  <a:lnTo>
                    <a:pt x="462" y="272"/>
                  </a:lnTo>
                  <a:lnTo>
                    <a:pt x="462" y="269"/>
                  </a:lnTo>
                  <a:lnTo>
                    <a:pt x="462" y="267"/>
                  </a:lnTo>
                  <a:lnTo>
                    <a:pt x="460" y="267"/>
                  </a:lnTo>
                  <a:lnTo>
                    <a:pt x="460" y="262"/>
                  </a:lnTo>
                  <a:lnTo>
                    <a:pt x="460" y="262"/>
                  </a:lnTo>
                  <a:lnTo>
                    <a:pt x="457" y="260"/>
                  </a:lnTo>
                  <a:lnTo>
                    <a:pt x="457" y="260"/>
                  </a:lnTo>
                  <a:lnTo>
                    <a:pt x="455" y="260"/>
                  </a:lnTo>
                  <a:lnTo>
                    <a:pt x="455" y="260"/>
                  </a:lnTo>
                  <a:lnTo>
                    <a:pt x="453" y="260"/>
                  </a:lnTo>
                  <a:lnTo>
                    <a:pt x="453" y="255"/>
                  </a:lnTo>
                  <a:lnTo>
                    <a:pt x="453" y="253"/>
                  </a:lnTo>
                  <a:lnTo>
                    <a:pt x="453" y="253"/>
                  </a:lnTo>
                  <a:lnTo>
                    <a:pt x="450" y="248"/>
                  </a:lnTo>
                  <a:lnTo>
                    <a:pt x="453" y="248"/>
                  </a:lnTo>
                  <a:lnTo>
                    <a:pt x="455" y="243"/>
                  </a:lnTo>
                  <a:lnTo>
                    <a:pt x="457" y="243"/>
                  </a:lnTo>
                  <a:lnTo>
                    <a:pt x="457" y="241"/>
                  </a:lnTo>
                  <a:lnTo>
                    <a:pt x="457" y="241"/>
                  </a:lnTo>
                  <a:lnTo>
                    <a:pt x="460" y="241"/>
                  </a:lnTo>
                  <a:lnTo>
                    <a:pt x="460" y="239"/>
                  </a:lnTo>
                  <a:lnTo>
                    <a:pt x="460" y="239"/>
                  </a:lnTo>
                  <a:lnTo>
                    <a:pt x="462" y="236"/>
                  </a:lnTo>
                  <a:lnTo>
                    <a:pt x="462" y="236"/>
                  </a:lnTo>
                  <a:lnTo>
                    <a:pt x="462" y="234"/>
                  </a:lnTo>
                  <a:lnTo>
                    <a:pt x="462" y="234"/>
                  </a:lnTo>
                  <a:lnTo>
                    <a:pt x="462" y="232"/>
                  </a:lnTo>
                  <a:lnTo>
                    <a:pt x="467" y="229"/>
                  </a:lnTo>
                  <a:lnTo>
                    <a:pt x="467" y="227"/>
                  </a:lnTo>
                  <a:lnTo>
                    <a:pt x="467" y="227"/>
                  </a:lnTo>
                  <a:lnTo>
                    <a:pt x="469" y="227"/>
                  </a:lnTo>
                  <a:lnTo>
                    <a:pt x="469" y="224"/>
                  </a:lnTo>
                  <a:lnTo>
                    <a:pt x="472" y="224"/>
                  </a:lnTo>
                  <a:lnTo>
                    <a:pt x="472" y="222"/>
                  </a:lnTo>
                  <a:lnTo>
                    <a:pt x="474" y="222"/>
                  </a:lnTo>
                  <a:lnTo>
                    <a:pt x="474" y="220"/>
                  </a:lnTo>
                  <a:lnTo>
                    <a:pt x="474" y="217"/>
                  </a:lnTo>
                  <a:lnTo>
                    <a:pt x="474" y="217"/>
                  </a:lnTo>
                  <a:lnTo>
                    <a:pt x="476" y="215"/>
                  </a:lnTo>
                  <a:lnTo>
                    <a:pt x="476" y="213"/>
                  </a:lnTo>
                  <a:lnTo>
                    <a:pt x="476" y="208"/>
                  </a:lnTo>
                  <a:lnTo>
                    <a:pt x="476" y="205"/>
                  </a:lnTo>
                  <a:lnTo>
                    <a:pt x="476" y="203"/>
                  </a:lnTo>
                  <a:lnTo>
                    <a:pt x="479" y="201"/>
                  </a:lnTo>
                  <a:lnTo>
                    <a:pt x="483" y="196"/>
                  </a:lnTo>
                  <a:lnTo>
                    <a:pt x="486" y="194"/>
                  </a:lnTo>
                  <a:lnTo>
                    <a:pt x="488" y="191"/>
                  </a:lnTo>
                  <a:lnTo>
                    <a:pt x="488" y="189"/>
                  </a:lnTo>
                  <a:lnTo>
                    <a:pt x="488" y="189"/>
                  </a:lnTo>
                  <a:lnTo>
                    <a:pt x="491" y="187"/>
                  </a:lnTo>
                  <a:lnTo>
                    <a:pt x="491" y="187"/>
                  </a:lnTo>
                  <a:lnTo>
                    <a:pt x="491" y="187"/>
                  </a:lnTo>
                  <a:lnTo>
                    <a:pt x="491" y="189"/>
                  </a:lnTo>
                  <a:lnTo>
                    <a:pt x="491" y="189"/>
                  </a:lnTo>
                  <a:lnTo>
                    <a:pt x="493" y="189"/>
                  </a:lnTo>
                  <a:lnTo>
                    <a:pt x="493" y="189"/>
                  </a:lnTo>
                  <a:lnTo>
                    <a:pt x="493" y="189"/>
                  </a:lnTo>
                  <a:lnTo>
                    <a:pt x="495" y="189"/>
                  </a:lnTo>
                  <a:lnTo>
                    <a:pt x="495" y="189"/>
                  </a:lnTo>
                  <a:lnTo>
                    <a:pt x="495" y="189"/>
                  </a:lnTo>
                  <a:lnTo>
                    <a:pt x="498" y="189"/>
                  </a:lnTo>
                  <a:lnTo>
                    <a:pt x="500" y="189"/>
                  </a:lnTo>
                  <a:lnTo>
                    <a:pt x="500" y="189"/>
                  </a:lnTo>
                  <a:lnTo>
                    <a:pt x="500" y="187"/>
                  </a:lnTo>
                  <a:lnTo>
                    <a:pt x="500" y="187"/>
                  </a:lnTo>
                  <a:lnTo>
                    <a:pt x="500" y="187"/>
                  </a:lnTo>
                  <a:lnTo>
                    <a:pt x="502" y="187"/>
                  </a:lnTo>
                  <a:lnTo>
                    <a:pt x="502" y="187"/>
                  </a:lnTo>
                  <a:lnTo>
                    <a:pt x="502" y="187"/>
                  </a:lnTo>
                  <a:lnTo>
                    <a:pt x="507" y="187"/>
                  </a:lnTo>
                  <a:lnTo>
                    <a:pt x="509" y="187"/>
                  </a:lnTo>
                  <a:lnTo>
                    <a:pt x="509" y="187"/>
                  </a:lnTo>
                  <a:lnTo>
                    <a:pt x="512" y="187"/>
                  </a:lnTo>
                  <a:lnTo>
                    <a:pt x="514" y="184"/>
                  </a:lnTo>
                  <a:lnTo>
                    <a:pt x="521" y="175"/>
                  </a:lnTo>
                  <a:lnTo>
                    <a:pt x="521" y="175"/>
                  </a:lnTo>
                  <a:lnTo>
                    <a:pt x="521" y="175"/>
                  </a:lnTo>
                  <a:lnTo>
                    <a:pt x="519" y="172"/>
                  </a:lnTo>
                  <a:lnTo>
                    <a:pt x="519" y="172"/>
                  </a:lnTo>
                  <a:lnTo>
                    <a:pt x="521" y="172"/>
                  </a:lnTo>
                  <a:lnTo>
                    <a:pt x="528" y="170"/>
                  </a:lnTo>
                  <a:lnTo>
                    <a:pt x="531" y="170"/>
                  </a:lnTo>
                  <a:lnTo>
                    <a:pt x="531" y="168"/>
                  </a:lnTo>
                  <a:lnTo>
                    <a:pt x="531" y="168"/>
                  </a:lnTo>
                  <a:lnTo>
                    <a:pt x="531" y="168"/>
                  </a:lnTo>
                  <a:lnTo>
                    <a:pt x="531" y="168"/>
                  </a:lnTo>
                  <a:lnTo>
                    <a:pt x="531" y="165"/>
                  </a:lnTo>
                  <a:lnTo>
                    <a:pt x="533" y="165"/>
                  </a:lnTo>
                  <a:lnTo>
                    <a:pt x="533" y="165"/>
                  </a:lnTo>
                  <a:lnTo>
                    <a:pt x="533" y="165"/>
                  </a:lnTo>
                  <a:lnTo>
                    <a:pt x="533" y="161"/>
                  </a:lnTo>
                  <a:lnTo>
                    <a:pt x="535" y="161"/>
                  </a:lnTo>
                  <a:lnTo>
                    <a:pt x="538" y="158"/>
                  </a:lnTo>
                  <a:lnTo>
                    <a:pt x="538" y="158"/>
                  </a:lnTo>
                  <a:lnTo>
                    <a:pt x="540" y="156"/>
                  </a:lnTo>
                  <a:lnTo>
                    <a:pt x="540" y="153"/>
                  </a:lnTo>
                  <a:lnTo>
                    <a:pt x="543" y="153"/>
                  </a:lnTo>
                  <a:lnTo>
                    <a:pt x="543" y="151"/>
                  </a:lnTo>
                  <a:lnTo>
                    <a:pt x="543" y="151"/>
                  </a:lnTo>
                  <a:lnTo>
                    <a:pt x="543" y="149"/>
                  </a:lnTo>
                  <a:lnTo>
                    <a:pt x="543" y="149"/>
                  </a:lnTo>
                  <a:lnTo>
                    <a:pt x="543" y="146"/>
                  </a:lnTo>
                  <a:close/>
                  <a:moveTo>
                    <a:pt x="384" y="108"/>
                  </a:moveTo>
                  <a:lnTo>
                    <a:pt x="386" y="108"/>
                  </a:lnTo>
                  <a:lnTo>
                    <a:pt x="384" y="111"/>
                  </a:lnTo>
                  <a:lnTo>
                    <a:pt x="384" y="111"/>
                  </a:lnTo>
                  <a:lnTo>
                    <a:pt x="384" y="113"/>
                  </a:lnTo>
                  <a:lnTo>
                    <a:pt x="384" y="113"/>
                  </a:lnTo>
                  <a:lnTo>
                    <a:pt x="384" y="113"/>
                  </a:lnTo>
                  <a:lnTo>
                    <a:pt x="386" y="113"/>
                  </a:lnTo>
                  <a:lnTo>
                    <a:pt x="386" y="113"/>
                  </a:lnTo>
                  <a:lnTo>
                    <a:pt x="389" y="113"/>
                  </a:lnTo>
                  <a:lnTo>
                    <a:pt x="391" y="113"/>
                  </a:lnTo>
                  <a:lnTo>
                    <a:pt x="391" y="111"/>
                  </a:lnTo>
                  <a:lnTo>
                    <a:pt x="391" y="111"/>
                  </a:lnTo>
                  <a:lnTo>
                    <a:pt x="391" y="108"/>
                  </a:lnTo>
                  <a:lnTo>
                    <a:pt x="391" y="108"/>
                  </a:lnTo>
                  <a:lnTo>
                    <a:pt x="389" y="108"/>
                  </a:lnTo>
                  <a:lnTo>
                    <a:pt x="389" y="108"/>
                  </a:lnTo>
                  <a:lnTo>
                    <a:pt x="389" y="108"/>
                  </a:lnTo>
                  <a:lnTo>
                    <a:pt x="389" y="108"/>
                  </a:lnTo>
                  <a:lnTo>
                    <a:pt x="389" y="108"/>
                  </a:lnTo>
                  <a:lnTo>
                    <a:pt x="386" y="108"/>
                  </a:lnTo>
                  <a:lnTo>
                    <a:pt x="386" y="108"/>
                  </a:lnTo>
                  <a:lnTo>
                    <a:pt x="386" y="108"/>
                  </a:lnTo>
                  <a:lnTo>
                    <a:pt x="386" y="106"/>
                  </a:lnTo>
                  <a:lnTo>
                    <a:pt x="386" y="106"/>
                  </a:lnTo>
                  <a:lnTo>
                    <a:pt x="386" y="106"/>
                  </a:lnTo>
                  <a:lnTo>
                    <a:pt x="384" y="106"/>
                  </a:lnTo>
                  <a:lnTo>
                    <a:pt x="384" y="106"/>
                  </a:lnTo>
                  <a:lnTo>
                    <a:pt x="384" y="106"/>
                  </a:lnTo>
                  <a:lnTo>
                    <a:pt x="384" y="108"/>
                  </a:lnTo>
                  <a:lnTo>
                    <a:pt x="384" y="108"/>
                  </a:lnTo>
                  <a:close/>
                  <a:moveTo>
                    <a:pt x="332" y="137"/>
                  </a:moveTo>
                  <a:lnTo>
                    <a:pt x="332" y="137"/>
                  </a:lnTo>
                  <a:lnTo>
                    <a:pt x="334" y="132"/>
                  </a:lnTo>
                  <a:lnTo>
                    <a:pt x="334" y="130"/>
                  </a:lnTo>
                  <a:lnTo>
                    <a:pt x="332" y="130"/>
                  </a:lnTo>
                  <a:lnTo>
                    <a:pt x="330" y="132"/>
                  </a:lnTo>
                  <a:lnTo>
                    <a:pt x="327" y="137"/>
                  </a:lnTo>
                  <a:lnTo>
                    <a:pt x="327" y="139"/>
                  </a:lnTo>
                  <a:lnTo>
                    <a:pt x="327" y="139"/>
                  </a:lnTo>
                  <a:lnTo>
                    <a:pt x="327" y="142"/>
                  </a:lnTo>
                  <a:lnTo>
                    <a:pt x="327" y="144"/>
                  </a:lnTo>
                  <a:lnTo>
                    <a:pt x="327" y="146"/>
                  </a:lnTo>
                  <a:lnTo>
                    <a:pt x="327" y="146"/>
                  </a:lnTo>
                  <a:lnTo>
                    <a:pt x="327" y="149"/>
                  </a:lnTo>
                  <a:lnTo>
                    <a:pt x="327" y="151"/>
                  </a:lnTo>
                  <a:lnTo>
                    <a:pt x="327" y="151"/>
                  </a:lnTo>
                  <a:lnTo>
                    <a:pt x="325" y="151"/>
                  </a:lnTo>
                  <a:lnTo>
                    <a:pt x="325" y="153"/>
                  </a:lnTo>
                  <a:lnTo>
                    <a:pt x="325" y="153"/>
                  </a:lnTo>
                  <a:lnTo>
                    <a:pt x="325" y="156"/>
                  </a:lnTo>
                  <a:lnTo>
                    <a:pt x="325" y="156"/>
                  </a:lnTo>
                  <a:lnTo>
                    <a:pt x="325" y="156"/>
                  </a:lnTo>
                  <a:lnTo>
                    <a:pt x="325" y="156"/>
                  </a:lnTo>
                  <a:lnTo>
                    <a:pt x="325" y="156"/>
                  </a:lnTo>
                  <a:lnTo>
                    <a:pt x="325" y="156"/>
                  </a:lnTo>
                  <a:lnTo>
                    <a:pt x="325" y="156"/>
                  </a:lnTo>
                  <a:lnTo>
                    <a:pt x="325" y="156"/>
                  </a:lnTo>
                  <a:lnTo>
                    <a:pt x="327" y="156"/>
                  </a:lnTo>
                  <a:lnTo>
                    <a:pt x="327" y="156"/>
                  </a:lnTo>
                  <a:lnTo>
                    <a:pt x="330" y="151"/>
                  </a:lnTo>
                  <a:lnTo>
                    <a:pt x="330" y="149"/>
                  </a:lnTo>
                  <a:lnTo>
                    <a:pt x="332" y="149"/>
                  </a:lnTo>
                  <a:lnTo>
                    <a:pt x="334" y="149"/>
                  </a:lnTo>
                  <a:lnTo>
                    <a:pt x="332" y="146"/>
                  </a:lnTo>
                  <a:lnTo>
                    <a:pt x="332" y="144"/>
                  </a:lnTo>
                  <a:lnTo>
                    <a:pt x="334" y="144"/>
                  </a:lnTo>
                  <a:lnTo>
                    <a:pt x="334" y="142"/>
                  </a:lnTo>
                  <a:lnTo>
                    <a:pt x="334" y="137"/>
                  </a:lnTo>
                  <a:lnTo>
                    <a:pt x="332" y="139"/>
                  </a:lnTo>
                  <a:lnTo>
                    <a:pt x="332" y="139"/>
                  </a:lnTo>
                  <a:lnTo>
                    <a:pt x="332" y="139"/>
                  </a:lnTo>
                  <a:lnTo>
                    <a:pt x="332" y="137"/>
                  </a:lnTo>
                  <a:lnTo>
                    <a:pt x="332" y="137"/>
                  </a:lnTo>
                  <a:close/>
                  <a:moveTo>
                    <a:pt x="294" y="26"/>
                  </a:moveTo>
                  <a:lnTo>
                    <a:pt x="296" y="28"/>
                  </a:lnTo>
                  <a:lnTo>
                    <a:pt x="296" y="26"/>
                  </a:lnTo>
                  <a:lnTo>
                    <a:pt x="296" y="26"/>
                  </a:lnTo>
                  <a:lnTo>
                    <a:pt x="296" y="26"/>
                  </a:lnTo>
                  <a:lnTo>
                    <a:pt x="299" y="26"/>
                  </a:lnTo>
                  <a:lnTo>
                    <a:pt x="299" y="26"/>
                  </a:lnTo>
                  <a:lnTo>
                    <a:pt x="299" y="23"/>
                  </a:lnTo>
                  <a:lnTo>
                    <a:pt x="299" y="23"/>
                  </a:lnTo>
                  <a:lnTo>
                    <a:pt x="301" y="23"/>
                  </a:lnTo>
                  <a:lnTo>
                    <a:pt x="301" y="23"/>
                  </a:lnTo>
                  <a:lnTo>
                    <a:pt x="301" y="21"/>
                  </a:lnTo>
                  <a:lnTo>
                    <a:pt x="301" y="21"/>
                  </a:lnTo>
                  <a:lnTo>
                    <a:pt x="301" y="21"/>
                  </a:lnTo>
                  <a:lnTo>
                    <a:pt x="301" y="21"/>
                  </a:lnTo>
                  <a:lnTo>
                    <a:pt x="301" y="21"/>
                  </a:lnTo>
                  <a:lnTo>
                    <a:pt x="301" y="21"/>
                  </a:lnTo>
                  <a:lnTo>
                    <a:pt x="301" y="21"/>
                  </a:lnTo>
                  <a:lnTo>
                    <a:pt x="301" y="21"/>
                  </a:lnTo>
                  <a:lnTo>
                    <a:pt x="301" y="21"/>
                  </a:lnTo>
                  <a:lnTo>
                    <a:pt x="303" y="21"/>
                  </a:lnTo>
                  <a:lnTo>
                    <a:pt x="303" y="18"/>
                  </a:lnTo>
                  <a:lnTo>
                    <a:pt x="303" y="18"/>
                  </a:lnTo>
                  <a:lnTo>
                    <a:pt x="301" y="16"/>
                  </a:lnTo>
                  <a:lnTo>
                    <a:pt x="301" y="16"/>
                  </a:lnTo>
                  <a:lnTo>
                    <a:pt x="301" y="16"/>
                  </a:lnTo>
                  <a:lnTo>
                    <a:pt x="299" y="16"/>
                  </a:lnTo>
                  <a:lnTo>
                    <a:pt x="299" y="16"/>
                  </a:lnTo>
                  <a:lnTo>
                    <a:pt x="299" y="16"/>
                  </a:lnTo>
                  <a:lnTo>
                    <a:pt x="299" y="16"/>
                  </a:lnTo>
                  <a:lnTo>
                    <a:pt x="296" y="16"/>
                  </a:lnTo>
                  <a:lnTo>
                    <a:pt x="294" y="16"/>
                  </a:lnTo>
                  <a:lnTo>
                    <a:pt x="294" y="18"/>
                  </a:lnTo>
                  <a:lnTo>
                    <a:pt x="294" y="18"/>
                  </a:lnTo>
                  <a:lnTo>
                    <a:pt x="296" y="18"/>
                  </a:lnTo>
                  <a:lnTo>
                    <a:pt x="296" y="21"/>
                  </a:lnTo>
                  <a:lnTo>
                    <a:pt x="294" y="23"/>
                  </a:lnTo>
                  <a:lnTo>
                    <a:pt x="294" y="23"/>
                  </a:lnTo>
                  <a:lnTo>
                    <a:pt x="294" y="21"/>
                  </a:lnTo>
                  <a:lnTo>
                    <a:pt x="294" y="21"/>
                  </a:lnTo>
                  <a:lnTo>
                    <a:pt x="292" y="21"/>
                  </a:lnTo>
                  <a:lnTo>
                    <a:pt x="292" y="21"/>
                  </a:lnTo>
                  <a:lnTo>
                    <a:pt x="292" y="23"/>
                  </a:lnTo>
                  <a:lnTo>
                    <a:pt x="292" y="23"/>
                  </a:lnTo>
                  <a:lnTo>
                    <a:pt x="292" y="26"/>
                  </a:lnTo>
                  <a:lnTo>
                    <a:pt x="294" y="26"/>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23"/>
            <p:cNvSpPr>
              <a:spLocks/>
            </p:cNvSpPr>
            <p:nvPr/>
          </p:nvSpPr>
          <p:spPr bwMode="auto">
            <a:xfrm>
              <a:off x="3697" y="1940"/>
              <a:ext cx="575" cy="575"/>
            </a:xfrm>
            <a:custGeom>
              <a:avLst/>
              <a:gdLst>
                <a:gd name="T0" fmla="*/ 566 w 575"/>
                <a:gd name="T1" fmla="*/ 151 h 575"/>
                <a:gd name="T2" fmla="*/ 558 w 575"/>
                <a:gd name="T3" fmla="*/ 76 h 575"/>
                <a:gd name="T4" fmla="*/ 561 w 575"/>
                <a:gd name="T5" fmla="*/ 45 h 575"/>
                <a:gd name="T6" fmla="*/ 506 w 575"/>
                <a:gd name="T7" fmla="*/ 52 h 575"/>
                <a:gd name="T8" fmla="*/ 450 w 575"/>
                <a:gd name="T9" fmla="*/ 69 h 575"/>
                <a:gd name="T10" fmla="*/ 440 w 575"/>
                <a:gd name="T11" fmla="*/ 59 h 575"/>
                <a:gd name="T12" fmla="*/ 419 w 575"/>
                <a:gd name="T13" fmla="*/ 69 h 575"/>
                <a:gd name="T14" fmla="*/ 400 w 575"/>
                <a:gd name="T15" fmla="*/ 52 h 575"/>
                <a:gd name="T16" fmla="*/ 357 w 575"/>
                <a:gd name="T17" fmla="*/ 73 h 575"/>
                <a:gd name="T18" fmla="*/ 348 w 575"/>
                <a:gd name="T19" fmla="*/ 47 h 575"/>
                <a:gd name="T20" fmla="*/ 322 w 575"/>
                <a:gd name="T21" fmla="*/ 26 h 575"/>
                <a:gd name="T22" fmla="*/ 232 w 575"/>
                <a:gd name="T23" fmla="*/ 40 h 575"/>
                <a:gd name="T24" fmla="*/ 234 w 575"/>
                <a:gd name="T25" fmla="*/ 5 h 575"/>
                <a:gd name="T26" fmla="*/ 220 w 575"/>
                <a:gd name="T27" fmla="*/ 21 h 575"/>
                <a:gd name="T28" fmla="*/ 210 w 575"/>
                <a:gd name="T29" fmla="*/ 50 h 575"/>
                <a:gd name="T30" fmla="*/ 208 w 575"/>
                <a:gd name="T31" fmla="*/ 66 h 575"/>
                <a:gd name="T32" fmla="*/ 196 w 575"/>
                <a:gd name="T33" fmla="*/ 88 h 575"/>
                <a:gd name="T34" fmla="*/ 187 w 575"/>
                <a:gd name="T35" fmla="*/ 114 h 575"/>
                <a:gd name="T36" fmla="*/ 187 w 575"/>
                <a:gd name="T37" fmla="*/ 137 h 575"/>
                <a:gd name="T38" fmla="*/ 175 w 575"/>
                <a:gd name="T39" fmla="*/ 161 h 575"/>
                <a:gd name="T40" fmla="*/ 170 w 575"/>
                <a:gd name="T41" fmla="*/ 187 h 575"/>
                <a:gd name="T42" fmla="*/ 149 w 575"/>
                <a:gd name="T43" fmla="*/ 206 h 575"/>
                <a:gd name="T44" fmla="*/ 123 w 575"/>
                <a:gd name="T45" fmla="*/ 232 h 575"/>
                <a:gd name="T46" fmla="*/ 106 w 575"/>
                <a:gd name="T47" fmla="*/ 272 h 575"/>
                <a:gd name="T48" fmla="*/ 71 w 575"/>
                <a:gd name="T49" fmla="*/ 294 h 575"/>
                <a:gd name="T50" fmla="*/ 45 w 575"/>
                <a:gd name="T51" fmla="*/ 312 h 575"/>
                <a:gd name="T52" fmla="*/ 42 w 575"/>
                <a:gd name="T53" fmla="*/ 339 h 575"/>
                <a:gd name="T54" fmla="*/ 12 w 575"/>
                <a:gd name="T55" fmla="*/ 376 h 575"/>
                <a:gd name="T56" fmla="*/ 0 w 575"/>
                <a:gd name="T57" fmla="*/ 412 h 575"/>
                <a:gd name="T58" fmla="*/ 19 w 575"/>
                <a:gd name="T59" fmla="*/ 485 h 575"/>
                <a:gd name="T60" fmla="*/ 42 w 575"/>
                <a:gd name="T61" fmla="*/ 511 h 575"/>
                <a:gd name="T62" fmla="*/ 102 w 575"/>
                <a:gd name="T63" fmla="*/ 533 h 575"/>
                <a:gd name="T64" fmla="*/ 161 w 575"/>
                <a:gd name="T65" fmla="*/ 559 h 575"/>
                <a:gd name="T66" fmla="*/ 184 w 575"/>
                <a:gd name="T67" fmla="*/ 568 h 575"/>
                <a:gd name="T68" fmla="*/ 215 w 575"/>
                <a:gd name="T69" fmla="*/ 537 h 575"/>
                <a:gd name="T70" fmla="*/ 248 w 575"/>
                <a:gd name="T71" fmla="*/ 504 h 575"/>
                <a:gd name="T72" fmla="*/ 296 w 575"/>
                <a:gd name="T73" fmla="*/ 499 h 575"/>
                <a:gd name="T74" fmla="*/ 400 w 575"/>
                <a:gd name="T75" fmla="*/ 485 h 575"/>
                <a:gd name="T76" fmla="*/ 440 w 575"/>
                <a:gd name="T77" fmla="*/ 476 h 575"/>
                <a:gd name="T78" fmla="*/ 466 w 575"/>
                <a:gd name="T79" fmla="*/ 457 h 575"/>
                <a:gd name="T80" fmla="*/ 461 w 575"/>
                <a:gd name="T81" fmla="*/ 436 h 575"/>
                <a:gd name="T82" fmla="*/ 461 w 575"/>
                <a:gd name="T83" fmla="*/ 412 h 575"/>
                <a:gd name="T84" fmla="*/ 447 w 575"/>
                <a:gd name="T85" fmla="*/ 410 h 575"/>
                <a:gd name="T86" fmla="*/ 454 w 575"/>
                <a:gd name="T87" fmla="*/ 398 h 575"/>
                <a:gd name="T88" fmla="*/ 461 w 575"/>
                <a:gd name="T89" fmla="*/ 388 h 575"/>
                <a:gd name="T90" fmla="*/ 468 w 575"/>
                <a:gd name="T91" fmla="*/ 379 h 575"/>
                <a:gd name="T92" fmla="*/ 473 w 575"/>
                <a:gd name="T93" fmla="*/ 369 h 575"/>
                <a:gd name="T94" fmla="*/ 468 w 575"/>
                <a:gd name="T95" fmla="*/ 343 h 575"/>
                <a:gd name="T96" fmla="*/ 454 w 575"/>
                <a:gd name="T97" fmla="*/ 329 h 575"/>
                <a:gd name="T98" fmla="*/ 395 w 575"/>
                <a:gd name="T99" fmla="*/ 294 h 575"/>
                <a:gd name="T100" fmla="*/ 393 w 575"/>
                <a:gd name="T101" fmla="*/ 270 h 575"/>
                <a:gd name="T102" fmla="*/ 457 w 575"/>
                <a:gd name="T103" fmla="*/ 251 h 575"/>
                <a:gd name="T104" fmla="*/ 461 w 575"/>
                <a:gd name="T105" fmla="*/ 282 h 575"/>
                <a:gd name="T106" fmla="*/ 473 w 575"/>
                <a:gd name="T107" fmla="*/ 291 h 575"/>
                <a:gd name="T108" fmla="*/ 485 w 575"/>
                <a:gd name="T109" fmla="*/ 284 h 575"/>
                <a:gd name="T110" fmla="*/ 502 w 575"/>
                <a:gd name="T111" fmla="*/ 272 h 575"/>
                <a:gd name="T112" fmla="*/ 497 w 575"/>
                <a:gd name="T113" fmla="*/ 239 h 575"/>
                <a:gd name="T114" fmla="*/ 499 w 575"/>
                <a:gd name="T115" fmla="*/ 211 h 575"/>
                <a:gd name="T116" fmla="*/ 523 w 575"/>
                <a:gd name="T117" fmla="*/ 204 h 575"/>
                <a:gd name="T118" fmla="*/ 530 w 575"/>
                <a:gd name="T119" fmla="*/ 185 h 575"/>
                <a:gd name="T120" fmla="*/ 561 w 575"/>
                <a:gd name="T121" fmla="*/ 204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75" h="575">
                  <a:moveTo>
                    <a:pt x="573" y="182"/>
                  </a:moveTo>
                  <a:lnTo>
                    <a:pt x="573" y="180"/>
                  </a:lnTo>
                  <a:lnTo>
                    <a:pt x="573" y="178"/>
                  </a:lnTo>
                  <a:lnTo>
                    <a:pt x="573" y="175"/>
                  </a:lnTo>
                  <a:lnTo>
                    <a:pt x="570" y="173"/>
                  </a:lnTo>
                  <a:lnTo>
                    <a:pt x="570" y="173"/>
                  </a:lnTo>
                  <a:lnTo>
                    <a:pt x="570" y="170"/>
                  </a:lnTo>
                  <a:lnTo>
                    <a:pt x="570" y="168"/>
                  </a:lnTo>
                  <a:lnTo>
                    <a:pt x="570" y="168"/>
                  </a:lnTo>
                  <a:lnTo>
                    <a:pt x="570" y="166"/>
                  </a:lnTo>
                  <a:lnTo>
                    <a:pt x="570" y="166"/>
                  </a:lnTo>
                  <a:lnTo>
                    <a:pt x="573" y="161"/>
                  </a:lnTo>
                  <a:lnTo>
                    <a:pt x="573" y="159"/>
                  </a:lnTo>
                  <a:lnTo>
                    <a:pt x="573" y="156"/>
                  </a:lnTo>
                  <a:lnTo>
                    <a:pt x="573" y="156"/>
                  </a:lnTo>
                  <a:lnTo>
                    <a:pt x="573" y="156"/>
                  </a:lnTo>
                  <a:lnTo>
                    <a:pt x="573" y="156"/>
                  </a:lnTo>
                  <a:lnTo>
                    <a:pt x="573" y="156"/>
                  </a:lnTo>
                  <a:lnTo>
                    <a:pt x="573" y="154"/>
                  </a:lnTo>
                  <a:lnTo>
                    <a:pt x="570" y="154"/>
                  </a:lnTo>
                  <a:lnTo>
                    <a:pt x="568" y="151"/>
                  </a:lnTo>
                  <a:lnTo>
                    <a:pt x="566" y="151"/>
                  </a:lnTo>
                  <a:lnTo>
                    <a:pt x="566" y="151"/>
                  </a:lnTo>
                  <a:lnTo>
                    <a:pt x="563" y="149"/>
                  </a:lnTo>
                  <a:lnTo>
                    <a:pt x="563" y="147"/>
                  </a:lnTo>
                  <a:lnTo>
                    <a:pt x="563" y="147"/>
                  </a:lnTo>
                  <a:lnTo>
                    <a:pt x="558" y="144"/>
                  </a:lnTo>
                  <a:lnTo>
                    <a:pt x="558" y="144"/>
                  </a:lnTo>
                  <a:lnTo>
                    <a:pt x="558" y="142"/>
                  </a:lnTo>
                  <a:lnTo>
                    <a:pt x="556" y="142"/>
                  </a:lnTo>
                  <a:lnTo>
                    <a:pt x="554" y="135"/>
                  </a:lnTo>
                  <a:lnTo>
                    <a:pt x="554" y="133"/>
                  </a:lnTo>
                  <a:lnTo>
                    <a:pt x="549" y="128"/>
                  </a:lnTo>
                  <a:lnTo>
                    <a:pt x="547" y="118"/>
                  </a:lnTo>
                  <a:lnTo>
                    <a:pt x="547" y="109"/>
                  </a:lnTo>
                  <a:lnTo>
                    <a:pt x="547" y="99"/>
                  </a:lnTo>
                  <a:lnTo>
                    <a:pt x="547" y="99"/>
                  </a:lnTo>
                  <a:lnTo>
                    <a:pt x="547" y="99"/>
                  </a:lnTo>
                  <a:lnTo>
                    <a:pt x="547" y="95"/>
                  </a:lnTo>
                  <a:lnTo>
                    <a:pt x="549" y="90"/>
                  </a:lnTo>
                  <a:lnTo>
                    <a:pt x="551" y="85"/>
                  </a:lnTo>
                  <a:lnTo>
                    <a:pt x="551" y="80"/>
                  </a:lnTo>
                  <a:lnTo>
                    <a:pt x="554" y="80"/>
                  </a:lnTo>
                  <a:lnTo>
                    <a:pt x="556" y="78"/>
                  </a:lnTo>
                  <a:lnTo>
                    <a:pt x="556" y="78"/>
                  </a:lnTo>
                  <a:lnTo>
                    <a:pt x="558" y="76"/>
                  </a:lnTo>
                  <a:lnTo>
                    <a:pt x="561" y="76"/>
                  </a:lnTo>
                  <a:lnTo>
                    <a:pt x="561" y="73"/>
                  </a:lnTo>
                  <a:lnTo>
                    <a:pt x="561" y="73"/>
                  </a:lnTo>
                  <a:lnTo>
                    <a:pt x="561" y="73"/>
                  </a:lnTo>
                  <a:lnTo>
                    <a:pt x="561" y="71"/>
                  </a:lnTo>
                  <a:lnTo>
                    <a:pt x="561" y="69"/>
                  </a:lnTo>
                  <a:lnTo>
                    <a:pt x="561" y="69"/>
                  </a:lnTo>
                  <a:lnTo>
                    <a:pt x="561" y="69"/>
                  </a:lnTo>
                  <a:lnTo>
                    <a:pt x="561" y="69"/>
                  </a:lnTo>
                  <a:lnTo>
                    <a:pt x="561" y="69"/>
                  </a:lnTo>
                  <a:lnTo>
                    <a:pt x="556" y="66"/>
                  </a:lnTo>
                  <a:lnTo>
                    <a:pt x="554" y="64"/>
                  </a:lnTo>
                  <a:lnTo>
                    <a:pt x="554" y="64"/>
                  </a:lnTo>
                  <a:lnTo>
                    <a:pt x="554" y="64"/>
                  </a:lnTo>
                  <a:lnTo>
                    <a:pt x="554" y="62"/>
                  </a:lnTo>
                  <a:lnTo>
                    <a:pt x="554" y="52"/>
                  </a:lnTo>
                  <a:lnTo>
                    <a:pt x="556" y="50"/>
                  </a:lnTo>
                  <a:lnTo>
                    <a:pt x="556" y="50"/>
                  </a:lnTo>
                  <a:lnTo>
                    <a:pt x="556" y="50"/>
                  </a:lnTo>
                  <a:lnTo>
                    <a:pt x="561" y="47"/>
                  </a:lnTo>
                  <a:lnTo>
                    <a:pt x="561" y="47"/>
                  </a:lnTo>
                  <a:lnTo>
                    <a:pt x="561" y="47"/>
                  </a:lnTo>
                  <a:lnTo>
                    <a:pt x="561" y="45"/>
                  </a:lnTo>
                  <a:lnTo>
                    <a:pt x="563" y="45"/>
                  </a:lnTo>
                  <a:lnTo>
                    <a:pt x="563" y="45"/>
                  </a:lnTo>
                  <a:lnTo>
                    <a:pt x="563" y="45"/>
                  </a:lnTo>
                  <a:lnTo>
                    <a:pt x="563" y="43"/>
                  </a:lnTo>
                  <a:lnTo>
                    <a:pt x="563" y="43"/>
                  </a:lnTo>
                  <a:lnTo>
                    <a:pt x="561" y="43"/>
                  </a:lnTo>
                  <a:lnTo>
                    <a:pt x="561" y="40"/>
                  </a:lnTo>
                  <a:lnTo>
                    <a:pt x="551" y="35"/>
                  </a:lnTo>
                  <a:lnTo>
                    <a:pt x="549" y="33"/>
                  </a:lnTo>
                  <a:lnTo>
                    <a:pt x="549" y="31"/>
                  </a:lnTo>
                  <a:lnTo>
                    <a:pt x="544" y="35"/>
                  </a:lnTo>
                  <a:lnTo>
                    <a:pt x="539" y="35"/>
                  </a:lnTo>
                  <a:lnTo>
                    <a:pt x="532" y="35"/>
                  </a:lnTo>
                  <a:lnTo>
                    <a:pt x="532" y="35"/>
                  </a:lnTo>
                  <a:lnTo>
                    <a:pt x="532" y="35"/>
                  </a:lnTo>
                  <a:lnTo>
                    <a:pt x="530" y="38"/>
                  </a:lnTo>
                  <a:lnTo>
                    <a:pt x="525" y="38"/>
                  </a:lnTo>
                  <a:lnTo>
                    <a:pt x="521" y="40"/>
                  </a:lnTo>
                  <a:lnTo>
                    <a:pt x="518" y="40"/>
                  </a:lnTo>
                  <a:lnTo>
                    <a:pt x="518" y="40"/>
                  </a:lnTo>
                  <a:lnTo>
                    <a:pt x="516" y="43"/>
                  </a:lnTo>
                  <a:lnTo>
                    <a:pt x="509" y="50"/>
                  </a:lnTo>
                  <a:lnTo>
                    <a:pt x="506" y="52"/>
                  </a:lnTo>
                  <a:lnTo>
                    <a:pt x="506" y="52"/>
                  </a:lnTo>
                  <a:lnTo>
                    <a:pt x="504" y="52"/>
                  </a:lnTo>
                  <a:lnTo>
                    <a:pt x="502" y="54"/>
                  </a:lnTo>
                  <a:lnTo>
                    <a:pt x="499" y="54"/>
                  </a:lnTo>
                  <a:lnTo>
                    <a:pt x="495" y="54"/>
                  </a:lnTo>
                  <a:lnTo>
                    <a:pt x="492" y="54"/>
                  </a:lnTo>
                  <a:lnTo>
                    <a:pt x="492" y="52"/>
                  </a:lnTo>
                  <a:lnTo>
                    <a:pt x="490" y="52"/>
                  </a:lnTo>
                  <a:lnTo>
                    <a:pt x="485" y="54"/>
                  </a:lnTo>
                  <a:lnTo>
                    <a:pt x="483" y="54"/>
                  </a:lnTo>
                  <a:lnTo>
                    <a:pt x="468" y="62"/>
                  </a:lnTo>
                  <a:lnTo>
                    <a:pt x="466" y="64"/>
                  </a:lnTo>
                  <a:lnTo>
                    <a:pt x="466" y="64"/>
                  </a:lnTo>
                  <a:lnTo>
                    <a:pt x="466" y="64"/>
                  </a:lnTo>
                  <a:lnTo>
                    <a:pt x="464" y="64"/>
                  </a:lnTo>
                  <a:lnTo>
                    <a:pt x="464" y="64"/>
                  </a:lnTo>
                  <a:lnTo>
                    <a:pt x="464" y="64"/>
                  </a:lnTo>
                  <a:lnTo>
                    <a:pt x="457" y="66"/>
                  </a:lnTo>
                  <a:lnTo>
                    <a:pt x="457" y="66"/>
                  </a:lnTo>
                  <a:lnTo>
                    <a:pt x="454" y="69"/>
                  </a:lnTo>
                  <a:lnTo>
                    <a:pt x="450" y="69"/>
                  </a:lnTo>
                  <a:lnTo>
                    <a:pt x="450" y="69"/>
                  </a:lnTo>
                  <a:lnTo>
                    <a:pt x="450" y="69"/>
                  </a:lnTo>
                  <a:lnTo>
                    <a:pt x="450" y="69"/>
                  </a:lnTo>
                  <a:lnTo>
                    <a:pt x="450" y="69"/>
                  </a:lnTo>
                  <a:lnTo>
                    <a:pt x="450" y="69"/>
                  </a:lnTo>
                  <a:lnTo>
                    <a:pt x="447" y="71"/>
                  </a:lnTo>
                  <a:lnTo>
                    <a:pt x="447" y="71"/>
                  </a:lnTo>
                  <a:lnTo>
                    <a:pt x="447" y="71"/>
                  </a:lnTo>
                  <a:lnTo>
                    <a:pt x="447" y="71"/>
                  </a:lnTo>
                  <a:lnTo>
                    <a:pt x="447" y="71"/>
                  </a:lnTo>
                  <a:lnTo>
                    <a:pt x="447" y="71"/>
                  </a:lnTo>
                  <a:lnTo>
                    <a:pt x="445" y="69"/>
                  </a:lnTo>
                  <a:lnTo>
                    <a:pt x="445" y="69"/>
                  </a:lnTo>
                  <a:lnTo>
                    <a:pt x="445" y="69"/>
                  </a:lnTo>
                  <a:lnTo>
                    <a:pt x="445" y="69"/>
                  </a:lnTo>
                  <a:lnTo>
                    <a:pt x="445" y="69"/>
                  </a:lnTo>
                  <a:lnTo>
                    <a:pt x="445" y="66"/>
                  </a:lnTo>
                  <a:lnTo>
                    <a:pt x="442" y="64"/>
                  </a:lnTo>
                  <a:lnTo>
                    <a:pt x="442" y="64"/>
                  </a:lnTo>
                  <a:lnTo>
                    <a:pt x="442" y="64"/>
                  </a:lnTo>
                  <a:lnTo>
                    <a:pt x="442" y="64"/>
                  </a:lnTo>
                  <a:lnTo>
                    <a:pt x="442" y="62"/>
                  </a:lnTo>
                  <a:lnTo>
                    <a:pt x="442" y="62"/>
                  </a:lnTo>
                  <a:lnTo>
                    <a:pt x="442" y="62"/>
                  </a:lnTo>
                  <a:lnTo>
                    <a:pt x="440" y="59"/>
                  </a:lnTo>
                  <a:lnTo>
                    <a:pt x="440" y="59"/>
                  </a:lnTo>
                  <a:lnTo>
                    <a:pt x="438" y="57"/>
                  </a:lnTo>
                  <a:lnTo>
                    <a:pt x="438" y="57"/>
                  </a:lnTo>
                  <a:lnTo>
                    <a:pt x="438" y="57"/>
                  </a:lnTo>
                  <a:lnTo>
                    <a:pt x="438" y="57"/>
                  </a:lnTo>
                  <a:lnTo>
                    <a:pt x="438" y="57"/>
                  </a:lnTo>
                  <a:lnTo>
                    <a:pt x="438" y="57"/>
                  </a:lnTo>
                  <a:lnTo>
                    <a:pt x="435" y="57"/>
                  </a:lnTo>
                  <a:lnTo>
                    <a:pt x="433" y="59"/>
                  </a:lnTo>
                  <a:lnTo>
                    <a:pt x="433" y="59"/>
                  </a:lnTo>
                  <a:lnTo>
                    <a:pt x="433" y="59"/>
                  </a:lnTo>
                  <a:lnTo>
                    <a:pt x="433" y="62"/>
                  </a:lnTo>
                  <a:lnTo>
                    <a:pt x="433" y="62"/>
                  </a:lnTo>
                  <a:lnTo>
                    <a:pt x="433" y="62"/>
                  </a:lnTo>
                  <a:lnTo>
                    <a:pt x="433" y="64"/>
                  </a:lnTo>
                  <a:lnTo>
                    <a:pt x="438" y="73"/>
                  </a:lnTo>
                  <a:lnTo>
                    <a:pt x="438" y="73"/>
                  </a:lnTo>
                  <a:lnTo>
                    <a:pt x="438" y="76"/>
                  </a:lnTo>
                  <a:lnTo>
                    <a:pt x="438" y="76"/>
                  </a:lnTo>
                  <a:lnTo>
                    <a:pt x="438" y="76"/>
                  </a:lnTo>
                  <a:lnTo>
                    <a:pt x="435" y="76"/>
                  </a:lnTo>
                  <a:lnTo>
                    <a:pt x="421" y="71"/>
                  </a:lnTo>
                  <a:lnTo>
                    <a:pt x="419" y="69"/>
                  </a:lnTo>
                  <a:lnTo>
                    <a:pt x="416" y="69"/>
                  </a:lnTo>
                  <a:lnTo>
                    <a:pt x="416" y="66"/>
                  </a:lnTo>
                  <a:lnTo>
                    <a:pt x="414" y="66"/>
                  </a:lnTo>
                  <a:lnTo>
                    <a:pt x="414" y="66"/>
                  </a:lnTo>
                  <a:lnTo>
                    <a:pt x="414" y="69"/>
                  </a:lnTo>
                  <a:lnTo>
                    <a:pt x="412" y="69"/>
                  </a:lnTo>
                  <a:lnTo>
                    <a:pt x="412" y="69"/>
                  </a:lnTo>
                  <a:lnTo>
                    <a:pt x="409" y="69"/>
                  </a:lnTo>
                  <a:lnTo>
                    <a:pt x="407" y="66"/>
                  </a:lnTo>
                  <a:lnTo>
                    <a:pt x="405" y="64"/>
                  </a:lnTo>
                  <a:lnTo>
                    <a:pt x="402" y="64"/>
                  </a:lnTo>
                  <a:lnTo>
                    <a:pt x="400" y="62"/>
                  </a:lnTo>
                  <a:lnTo>
                    <a:pt x="400" y="62"/>
                  </a:lnTo>
                  <a:lnTo>
                    <a:pt x="397" y="62"/>
                  </a:lnTo>
                  <a:lnTo>
                    <a:pt x="397" y="62"/>
                  </a:lnTo>
                  <a:lnTo>
                    <a:pt x="397" y="62"/>
                  </a:lnTo>
                  <a:lnTo>
                    <a:pt x="397" y="59"/>
                  </a:lnTo>
                  <a:lnTo>
                    <a:pt x="400" y="54"/>
                  </a:lnTo>
                  <a:lnTo>
                    <a:pt x="400" y="54"/>
                  </a:lnTo>
                  <a:lnTo>
                    <a:pt x="400" y="54"/>
                  </a:lnTo>
                  <a:lnTo>
                    <a:pt x="400" y="54"/>
                  </a:lnTo>
                  <a:lnTo>
                    <a:pt x="400" y="54"/>
                  </a:lnTo>
                  <a:lnTo>
                    <a:pt x="400" y="52"/>
                  </a:lnTo>
                  <a:lnTo>
                    <a:pt x="397" y="52"/>
                  </a:lnTo>
                  <a:lnTo>
                    <a:pt x="395" y="54"/>
                  </a:lnTo>
                  <a:lnTo>
                    <a:pt x="393" y="54"/>
                  </a:lnTo>
                  <a:lnTo>
                    <a:pt x="386" y="62"/>
                  </a:lnTo>
                  <a:lnTo>
                    <a:pt x="383" y="62"/>
                  </a:lnTo>
                  <a:lnTo>
                    <a:pt x="381" y="64"/>
                  </a:lnTo>
                  <a:lnTo>
                    <a:pt x="381" y="64"/>
                  </a:lnTo>
                  <a:lnTo>
                    <a:pt x="379" y="64"/>
                  </a:lnTo>
                  <a:lnTo>
                    <a:pt x="374" y="64"/>
                  </a:lnTo>
                  <a:lnTo>
                    <a:pt x="369" y="64"/>
                  </a:lnTo>
                  <a:lnTo>
                    <a:pt x="367" y="62"/>
                  </a:lnTo>
                  <a:lnTo>
                    <a:pt x="364" y="59"/>
                  </a:lnTo>
                  <a:lnTo>
                    <a:pt x="364" y="59"/>
                  </a:lnTo>
                  <a:lnTo>
                    <a:pt x="362" y="59"/>
                  </a:lnTo>
                  <a:lnTo>
                    <a:pt x="360" y="59"/>
                  </a:lnTo>
                  <a:lnTo>
                    <a:pt x="360" y="62"/>
                  </a:lnTo>
                  <a:lnTo>
                    <a:pt x="360" y="62"/>
                  </a:lnTo>
                  <a:lnTo>
                    <a:pt x="360" y="62"/>
                  </a:lnTo>
                  <a:lnTo>
                    <a:pt x="360" y="62"/>
                  </a:lnTo>
                  <a:lnTo>
                    <a:pt x="357" y="64"/>
                  </a:lnTo>
                  <a:lnTo>
                    <a:pt x="357" y="69"/>
                  </a:lnTo>
                  <a:lnTo>
                    <a:pt x="357" y="73"/>
                  </a:lnTo>
                  <a:lnTo>
                    <a:pt x="357" y="73"/>
                  </a:lnTo>
                  <a:lnTo>
                    <a:pt x="357" y="76"/>
                  </a:lnTo>
                  <a:lnTo>
                    <a:pt x="357" y="76"/>
                  </a:lnTo>
                  <a:lnTo>
                    <a:pt x="355" y="76"/>
                  </a:lnTo>
                  <a:lnTo>
                    <a:pt x="355" y="76"/>
                  </a:lnTo>
                  <a:lnTo>
                    <a:pt x="352" y="78"/>
                  </a:lnTo>
                  <a:lnTo>
                    <a:pt x="352" y="78"/>
                  </a:lnTo>
                  <a:lnTo>
                    <a:pt x="352" y="78"/>
                  </a:lnTo>
                  <a:lnTo>
                    <a:pt x="350" y="78"/>
                  </a:lnTo>
                  <a:lnTo>
                    <a:pt x="350" y="78"/>
                  </a:lnTo>
                  <a:lnTo>
                    <a:pt x="350" y="76"/>
                  </a:lnTo>
                  <a:lnTo>
                    <a:pt x="350" y="76"/>
                  </a:lnTo>
                  <a:lnTo>
                    <a:pt x="350" y="73"/>
                  </a:lnTo>
                  <a:lnTo>
                    <a:pt x="350" y="73"/>
                  </a:lnTo>
                  <a:lnTo>
                    <a:pt x="350" y="71"/>
                  </a:lnTo>
                  <a:lnTo>
                    <a:pt x="350" y="71"/>
                  </a:lnTo>
                  <a:lnTo>
                    <a:pt x="350" y="64"/>
                  </a:lnTo>
                  <a:lnTo>
                    <a:pt x="350" y="54"/>
                  </a:lnTo>
                  <a:lnTo>
                    <a:pt x="350" y="54"/>
                  </a:lnTo>
                  <a:lnTo>
                    <a:pt x="348" y="50"/>
                  </a:lnTo>
                  <a:lnTo>
                    <a:pt x="348" y="50"/>
                  </a:lnTo>
                  <a:lnTo>
                    <a:pt x="348" y="50"/>
                  </a:lnTo>
                  <a:lnTo>
                    <a:pt x="348" y="47"/>
                  </a:lnTo>
                  <a:lnTo>
                    <a:pt x="348" y="47"/>
                  </a:lnTo>
                  <a:lnTo>
                    <a:pt x="348" y="45"/>
                  </a:lnTo>
                  <a:lnTo>
                    <a:pt x="348" y="43"/>
                  </a:lnTo>
                  <a:lnTo>
                    <a:pt x="348" y="43"/>
                  </a:lnTo>
                  <a:lnTo>
                    <a:pt x="348" y="40"/>
                  </a:lnTo>
                  <a:lnTo>
                    <a:pt x="345" y="38"/>
                  </a:lnTo>
                  <a:lnTo>
                    <a:pt x="345" y="35"/>
                  </a:lnTo>
                  <a:lnTo>
                    <a:pt x="343" y="35"/>
                  </a:lnTo>
                  <a:lnTo>
                    <a:pt x="338" y="31"/>
                  </a:lnTo>
                  <a:lnTo>
                    <a:pt x="331" y="28"/>
                  </a:lnTo>
                  <a:lnTo>
                    <a:pt x="331" y="28"/>
                  </a:lnTo>
                  <a:lnTo>
                    <a:pt x="331" y="26"/>
                  </a:lnTo>
                  <a:lnTo>
                    <a:pt x="331" y="26"/>
                  </a:lnTo>
                  <a:lnTo>
                    <a:pt x="331" y="26"/>
                  </a:lnTo>
                  <a:lnTo>
                    <a:pt x="331" y="26"/>
                  </a:lnTo>
                  <a:lnTo>
                    <a:pt x="331" y="24"/>
                  </a:lnTo>
                  <a:lnTo>
                    <a:pt x="331" y="21"/>
                  </a:lnTo>
                  <a:lnTo>
                    <a:pt x="331" y="21"/>
                  </a:lnTo>
                  <a:lnTo>
                    <a:pt x="331" y="21"/>
                  </a:lnTo>
                  <a:lnTo>
                    <a:pt x="331" y="19"/>
                  </a:lnTo>
                  <a:lnTo>
                    <a:pt x="331" y="19"/>
                  </a:lnTo>
                  <a:lnTo>
                    <a:pt x="331" y="21"/>
                  </a:lnTo>
                  <a:lnTo>
                    <a:pt x="326" y="21"/>
                  </a:lnTo>
                  <a:lnTo>
                    <a:pt x="322" y="26"/>
                  </a:lnTo>
                  <a:lnTo>
                    <a:pt x="310" y="47"/>
                  </a:lnTo>
                  <a:lnTo>
                    <a:pt x="303" y="59"/>
                  </a:lnTo>
                  <a:lnTo>
                    <a:pt x="303" y="62"/>
                  </a:lnTo>
                  <a:lnTo>
                    <a:pt x="303" y="62"/>
                  </a:lnTo>
                  <a:lnTo>
                    <a:pt x="303" y="66"/>
                  </a:lnTo>
                  <a:lnTo>
                    <a:pt x="303" y="66"/>
                  </a:lnTo>
                  <a:lnTo>
                    <a:pt x="303" y="66"/>
                  </a:lnTo>
                  <a:lnTo>
                    <a:pt x="303" y="66"/>
                  </a:lnTo>
                  <a:lnTo>
                    <a:pt x="303" y="69"/>
                  </a:lnTo>
                  <a:lnTo>
                    <a:pt x="300" y="69"/>
                  </a:lnTo>
                  <a:lnTo>
                    <a:pt x="298" y="69"/>
                  </a:lnTo>
                  <a:lnTo>
                    <a:pt x="291" y="64"/>
                  </a:lnTo>
                  <a:lnTo>
                    <a:pt x="289" y="64"/>
                  </a:lnTo>
                  <a:lnTo>
                    <a:pt x="279" y="62"/>
                  </a:lnTo>
                  <a:lnTo>
                    <a:pt x="260" y="54"/>
                  </a:lnTo>
                  <a:lnTo>
                    <a:pt x="255" y="50"/>
                  </a:lnTo>
                  <a:lnTo>
                    <a:pt x="255" y="50"/>
                  </a:lnTo>
                  <a:lnTo>
                    <a:pt x="255" y="50"/>
                  </a:lnTo>
                  <a:lnTo>
                    <a:pt x="253" y="50"/>
                  </a:lnTo>
                  <a:lnTo>
                    <a:pt x="248" y="50"/>
                  </a:lnTo>
                  <a:lnTo>
                    <a:pt x="234" y="43"/>
                  </a:lnTo>
                  <a:lnTo>
                    <a:pt x="234" y="40"/>
                  </a:lnTo>
                  <a:lnTo>
                    <a:pt x="232" y="40"/>
                  </a:lnTo>
                  <a:lnTo>
                    <a:pt x="232" y="40"/>
                  </a:lnTo>
                  <a:lnTo>
                    <a:pt x="232" y="31"/>
                  </a:lnTo>
                  <a:lnTo>
                    <a:pt x="232" y="31"/>
                  </a:lnTo>
                  <a:lnTo>
                    <a:pt x="232" y="28"/>
                  </a:lnTo>
                  <a:lnTo>
                    <a:pt x="234" y="28"/>
                  </a:lnTo>
                  <a:lnTo>
                    <a:pt x="236" y="21"/>
                  </a:lnTo>
                  <a:lnTo>
                    <a:pt x="239" y="21"/>
                  </a:lnTo>
                  <a:lnTo>
                    <a:pt x="239" y="19"/>
                  </a:lnTo>
                  <a:lnTo>
                    <a:pt x="239" y="17"/>
                  </a:lnTo>
                  <a:lnTo>
                    <a:pt x="236" y="14"/>
                  </a:lnTo>
                  <a:lnTo>
                    <a:pt x="236" y="12"/>
                  </a:lnTo>
                  <a:lnTo>
                    <a:pt x="239" y="12"/>
                  </a:lnTo>
                  <a:lnTo>
                    <a:pt x="239" y="12"/>
                  </a:lnTo>
                  <a:lnTo>
                    <a:pt x="239" y="9"/>
                  </a:lnTo>
                  <a:lnTo>
                    <a:pt x="244" y="7"/>
                  </a:lnTo>
                  <a:lnTo>
                    <a:pt x="244" y="5"/>
                  </a:lnTo>
                  <a:lnTo>
                    <a:pt x="244" y="5"/>
                  </a:lnTo>
                  <a:lnTo>
                    <a:pt x="244" y="2"/>
                  </a:lnTo>
                  <a:lnTo>
                    <a:pt x="244" y="2"/>
                  </a:lnTo>
                  <a:lnTo>
                    <a:pt x="244" y="2"/>
                  </a:lnTo>
                  <a:lnTo>
                    <a:pt x="244" y="0"/>
                  </a:lnTo>
                  <a:lnTo>
                    <a:pt x="241" y="0"/>
                  </a:lnTo>
                  <a:lnTo>
                    <a:pt x="234" y="5"/>
                  </a:lnTo>
                  <a:lnTo>
                    <a:pt x="234" y="5"/>
                  </a:lnTo>
                  <a:lnTo>
                    <a:pt x="232" y="7"/>
                  </a:lnTo>
                  <a:lnTo>
                    <a:pt x="229" y="7"/>
                  </a:lnTo>
                  <a:lnTo>
                    <a:pt x="229" y="7"/>
                  </a:lnTo>
                  <a:lnTo>
                    <a:pt x="229" y="7"/>
                  </a:lnTo>
                  <a:lnTo>
                    <a:pt x="229" y="9"/>
                  </a:lnTo>
                  <a:lnTo>
                    <a:pt x="229" y="9"/>
                  </a:lnTo>
                  <a:lnTo>
                    <a:pt x="229" y="9"/>
                  </a:lnTo>
                  <a:lnTo>
                    <a:pt x="227" y="9"/>
                  </a:lnTo>
                  <a:lnTo>
                    <a:pt x="227" y="9"/>
                  </a:lnTo>
                  <a:lnTo>
                    <a:pt x="227" y="9"/>
                  </a:lnTo>
                  <a:lnTo>
                    <a:pt x="227" y="9"/>
                  </a:lnTo>
                  <a:lnTo>
                    <a:pt x="227" y="12"/>
                  </a:lnTo>
                  <a:lnTo>
                    <a:pt x="225" y="12"/>
                  </a:lnTo>
                  <a:lnTo>
                    <a:pt x="225" y="12"/>
                  </a:lnTo>
                  <a:lnTo>
                    <a:pt x="225" y="14"/>
                  </a:lnTo>
                  <a:lnTo>
                    <a:pt x="225" y="14"/>
                  </a:lnTo>
                  <a:lnTo>
                    <a:pt x="222" y="17"/>
                  </a:lnTo>
                  <a:lnTo>
                    <a:pt x="222" y="19"/>
                  </a:lnTo>
                  <a:lnTo>
                    <a:pt x="222" y="19"/>
                  </a:lnTo>
                  <a:lnTo>
                    <a:pt x="222" y="19"/>
                  </a:lnTo>
                  <a:lnTo>
                    <a:pt x="220" y="21"/>
                  </a:lnTo>
                  <a:lnTo>
                    <a:pt x="220" y="21"/>
                  </a:lnTo>
                  <a:lnTo>
                    <a:pt x="220" y="24"/>
                  </a:lnTo>
                  <a:lnTo>
                    <a:pt x="220" y="24"/>
                  </a:lnTo>
                  <a:lnTo>
                    <a:pt x="218" y="24"/>
                  </a:lnTo>
                  <a:lnTo>
                    <a:pt x="218" y="26"/>
                  </a:lnTo>
                  <a:lnTo>
                    <a:pt x="218" y="26"/>
                  </a:lnTo>
                  <a:lnTo>
                    <a:pt x="218" y="26"/>
                  </a:lnTo>
                  <a:lnTo>
                    <a:pt x="218" y="28"/>
                  </a:lnTo>
                  <a:lnTo>
                    <a:pt x="218" y="28"/>
                  </a:lnTo>
                  <a:lnTo>
                    <a:pt x="218" y="31"/>
                  </a:lnTo>
                  <a:lnTo>
                    <a:pt x="218" y="33"/>
                  </a:lnTo>
                  <a:lnTo>
                    <a:pt x="215" y="35"/>
                  </a:lnTo>
                  <a:lnTo>
                    <a:pt x="215" y="35"/>
                  </a:lnTo>
                  <a:lnTo>
                    <a:pt x="215" y="38"/>
                  </a:lnTo>
                  <a:lnTo>
                    <a:pt x="215" y="38"/>
                  </a:lnTo>
                  <a:lnTo>
                    <a:pt x="215" y="45"/>
                  </a:lnTo>
                  <a:lnTo>
                    <a:pt x="215" y="45"/>
                  </a:lnTo>
                  <a:lnTo>
                    <a:pt x="213" y="45"/>
                  </a:lnTo>
                  <a:lnTo>
                    <a:pt x="213" y="47"/>
                  </a:lnTo>
                  <a:lnTo>
                    <a:pt x="213" y="47"/>
                  </a:lnTo>
                  <a:lnTo>
                    <a:pt x="210" y="47"/>
                  </a:lnTo>
                  <a:lnTo>
                    <a:pt x="210" y="50"/>
                  </a:lnTo>
                  <a:lnTo>
                    <a:pt x="210" y="50"/>
                  </a:lnTo>
                  <a:lnTo>
                    <a:pt x="210" y="50"/>
                  </a:lnTo>
                  <a:lnTo>
                    <a:pt x="210" y="50"/>
                  </a:lnTo>
                  <a:lnTo>
                    <a:pt x="210" y="50"/>
                  </a:lnTo>
                  <a:lnTo>
                    <a:pt x="210" y="50"/>
                  </a:lnTo>
                  <a:lnTo>
                    <a:pt x="210" y="52"/>
                  </a:lnTo>
                  <a:lnTo>
                    <a:pt x="210" y="52"/>
                  </a:lnTo>
                  <a:lnTo>
                    <a:pt x="210" y="52"/>
                  </a:lnTo>
                  <a:lnTo>
                    <a:pt x="210" y="52"/>
                  </a:lnTo>
                  <a:lnTo>
                    <a:pt x="210" y="52"/>
                  </a:lnTo>
                  <a:lnTo>
                    <a:pt x="208" y="52"/>
                  </a:lnTo>
                  <a:lnTo>
                    <a:pt x="208" y="52"/>
                  </a:lnTo>
                  <a:lnTo>
                    <a:pt x="208" y="54"/>
                  </a:lnTo>
                  <a:lnTo>
                    <a:pt x="208" y="54"/>
                  </a:lnTo>
                  <a:lnTo>
                    <a:pt x="208" y="54"/>
                  </a:lnTo>
                  <a:lnTo>
                    <a:pt x="208" y="54"/>
                  </a:lnTo>
                  <a:lnTo>
                    <a:pt x="208" y="57"/>
                  </a:lnTo>
                  <a:lnTo>
                    <a:pt x="208" y="57"/>
                  </a:lnTo>
                  <a:lnTo>
                    <a:pt x="208" y="57"/>
                  </a:lnTo>
                  <a:lnTo>
                    <a:pt x="208" y="62"/>
                  </a:lnTo>
                  <a:lnTo>
                    <a:pt x="208" y="62"/>
                  </a:lnTo>
                  <a:lnTo>
                    <a:pt x="208" y="64"/>
                  </a:lnTo>
                  <a:lnTo>
                    <a:pt x="208" y="64"/>
                  </a:lnTo>
                  <a:lnTo>
                    <a:pt x="208" y="66"/>
                  </a:lnTo>
                  <a:lnTo>
                    <a:pt x="208" y="66"/>
                  </a:lnTo>
                  <a:lnTo>
                    <a:pt x="208" y="66"/>
                  </a:lnTo>
                  <a:lnTo>
                    <a:pt x="208" y="66"/>
                  </a:lnTo>
                  <a:lnTo>
                    <a:pt x="208" y="69"/>
                  </a:lnTo>
                  <a:lnTo>
                    <a:pt x="206" y="71"/>
                  </a:lnTo>
                  <a:lnTo>
                    <a:pt x="206" y="73"/>
                  </a:lnTo>
                  <a:lnTo>
                    <a:pt x="203" y="76"/>
                  </a:lnTo>
                  <a:lnTo>
                    <a:pt x="203" y="76"/>
                  </a:lnTo>
                  <a:lnTo>
                    <a:pt x="201" y="78"/>
                  </a:lnTo>
                  <a:lnTo>
                    <a:pt x="201" y="78"/>
                  </a:lnTo>
                  <a:lnTo>
                    <a:pt x="201" y="78"/>
                  </a:lnTo>
                  <a:lnTo>
                    <a:pt x="201" y="83"/>
                  </a:lnTo>
                  <a:lnTo>
                    <a:pt x="201" y="83"/>
                  </a:lnTo>
                  <a:lnTo>
                    <a:pt x="201" y="83"/>
                  </a:lnTo>
                  <a:lnTo>
                    <a:pt x="201" y="83"/>
                  </a:lnTo>
                  <a:lnTo>
                    <a:pt x="199" y="85"/>
                  </a:lnTo>
                  <a:lnTo>
                    <a:pt x="199" y="85"/>
                  </a:lnTo>
                  <a:lnTo>
                    <a:pt x="199" y="85"/>
                  </a:lnTo>
                  <a:lnTo>
                    <a:pt x="199" y="85"/>
                  </a:lnTo>
                  <a:lnTo>
                    <a:pt x="199" y="88"/>
                  </a:lnTo>
                  <a:lnTo>
                    <a:pt x="196" y="88"/>
                  </a:lnTo>
                  <a:lnTo>
                    <a:pt x="196" y="88"/>
                  </a:lnTo>
                  <a:lnTo>
                    <a:pt x="196" y="88"/>
                  </a:lnTo>
                  <a:lnTo>
                    <a:pt x="196" y="88"/>
                  </a:lnTo>
                  <a:lnTo>
                    <a:pt x="196" y="90"/>
                  </a:lnTo>
                  <a:lnTo>
                    <a:pt x="194" y="90"/>
                  </a:lnTo>
                  <a:lnTo>
                    <a:pt x="194" y="90"/>
                  </a:lnTo>
                  <a:lnTo>
                    <a:pt x="194" y="97"/>
                  </a:lnTo>
                  <a:lnTo>
                    <a:pt x="191" y="102"/>
                  </a:lnTo>
                  <a:lnTo>
                    <a:pt x="191" y="102"/>
                  </a:lnTo>
                  <a:lnTo>
                    <a:pt x="191" y="102"/>
                  </a:lnTo>
                  <a:lnTo>
                    <a:pt x="191" y="102"/>
                  </a:lnTo>
                  <a:lnTo>
                    <a:pt x="189" y="102"/>
                  </a:lnTo>
                  <a:lnTo>
                    <a:pt x="189" y="104"/>
                  </a:lnTo>
                  <a:lnTo>
                    <a:pt x="189" y="104"/>
                  </a:lnTo>
                  <a:lnTo>
                    <a:pt x="189" y="104"/>
                  </a:lnTo>
                  <a:lnTo>
                    <a:pt x="187" y="104"/>
                  </a:lnTo>
                  <a:lnTo>
                    <a:pt x="187" y="104"/>
                  </a:lnTo>
                  <a:lnTo>
                    <a:pt x="187" y="104"/>
                  </a:lnTo>
                  <a:lnTo>
                    <a:pt x="184" y="104"/>
                  </a:lnTo>
                  <a:lnTo>
                    <a:pt x="184" y="107"/>
                  </a:lnTo>
                  <a:lnTo>
                    <a:pt x="187" y="107"/>
                  </a:lnTo>
                  <a:lnTo>
                    <a:pt x="187" y="107"/>
                  </a:lnTo>
                  <a:lnTo>
                    <a:pt x="187" y="109"/>
                  </a:lnTo>
                  <a:lnTo>
                    <a:pt x="187" y="109"/>
                  </a:lnTo>
                  <a:lnTo>
                    <a:pt x="187" y="114"/>
                  </a:lnTo>
                  <a:lnTo>
                    <a:pt x="187" y="114"/>
                  </a:lnTo>
                  <a:lnTo>
                    <a:pt x="187" y="116"/>
                  </a:lnTo>
                  <a:lnTo>
                    <a:pt x="187" y="116"/>
                  </a:lnTo>
                  <a:lnTo>
                    <a:pt x="187" y="118"/>
                  </a:lnTo>
                  <a:lnTo>
                    <a:pt x="187" y="118"/>
                  </a:lnTo>
                  <a:lnTo>
                    <a:pt x="187" y="121"/>
                  </a:lnTo>
                  <a:lnTo>
                    <a:pt x="187" y="125"/>
                  </a:lnTo>
                  <a:lnTo>
                    <a:pt x="187" y="125"/>
                  </a:lnTo>
                  <a:lnTo>
                    <a:pt x="187" y="125"/>
                  </a:lnTo>
                  <a:lnTo>
                    <a:pt x="187" y="128"/>
                  </a:lnTo>
                  <a:lnTo>
                    <a:pt x="187" y="128"/>
                  </a:lnTo>
                  <a:lnTo>
                    <a:pt x="187" y="128"/>
                  </a:lnTo>
                  <a:lnTo>
                    <a:pt x="187" y="130"/>
                  </a:lnTo>
                  <a:lnTo>
                    <a:pt x="187" y="130"/>
                  </a:lnTo>
                  <a:lnTo>
                    <a:pt x="187" y="133"/>
                  </a:lnTo>
                  <a:lnTo>
                    <a:pt x="187" y="133"/>
                  </a:lnTo>
                  <a:lnTo>
                    <a:pt x="187" y="133"/>
                  </a:lnTo>
                  <a:lnTo>
                    <a:pt x="187" y="133"/>
                  </a:lnTo>
                  <a:lnTo>
                    <a:pt x="187" y="135"/>
                  </a:lnTo>
                  <a:lnTo>
                    <a:pt x="187" y="135"/>
                  </a:lnTo>
                  <a:lnTo>
                    <a:pt x="187" y="135"/>
                  </a:lnTo>
                  <a:lnTo>
                    <a:pt x="187" y="135"/>
                  </a:lnTo>
                  <a:lnTo>
                    <a:pt x="187" y="135"/>
                  </a:lnTo>
                  <a:lnTo>
                    <a:pt x="187" y="137"/>
                  </a:lnTo>
                  <a:lnTo>
                    <a:pt x="184" y="137"/>
                  </a:lnTo>
                  <a:lnTo>
                    <a:pt x="182" y="137"/>
                  </a:lnTo>
                  <a:lnTo>
                    <a:pt x="182" y="137"/>
                  </a:lnTo>
                  <a:lnTo>
                    <a:pt x="182" y="137"/>
                  </a:lnTo>
                  <a:lnTo>
                    <a:pt x="182" y="137"/>
                  </a:lnTo>
                  <a:lnTo>
                    <a:pt x="182" y="137"/>
                  </a:lnTo>
                  <a:lnTo>
                    <a:pt x="182" y="137"/>
                  </a:lnTo>
                  <a:lnTo>
                    <a:pt x="182" y="140"/>
                  </a:lnTo>
                  <a:lnTo>
                    <a:pt x="182" y="140"/>
                  </a:lnTo>
                  <a:lnTo>
                    <a:pt x="182" y="140"/>
                  </a:lnTo>
                  <a:lnTo>
                    <a:pt x="182" y="140"/>
                  </a:lnTo>
                  <a:lnTo>
                    <a:pt x="182" y="142"/>
                  </a:lnTo>
                  <a:lnTo>
                    <a:pt x="177" y="147"/>
                  </a:lnTo>
                  <a:lnTo>
                    <a:pt x="177" y="151"/>
                  </a:lnTo>
                  <a:lnTo>
                    <a:pt x="177" y="151"/>
                  </a:lnTo>
                  <a:lnTo>
                    <a:pt x="177" y="151"/>
                  </a:lnTo>
                  <a:lnTo>
                    <a:pt x="177" y="154"/>
                  </a:lnTo>
                  <a:lnTo>
                    <a:pt x="177" y="154"/>
                  </a:lnTo>
                  <a:lnTo>
                    <a:pt x="177" y="154"/>
                  </a:lnTo>
                  <a:lnTo>
                    <a:pt x="177" y="156"/>
                  </a:lnTo>
                  <a:lnTo>
                    <a:pt x="175" y="159"/>
                  </a:lnTo>
                  <a:lnTo>
                    <a:pt x="175" y="159"/>
                  </a:lnTo>
                  <a:lnTo>
                    <a:pt x="175" y="161"/>
                  </a:lnTo>
                  <a:lnTo>
                    <a:pt x="175" y="161"/>
                  </a:lnTo>
                  <a:lnTo>
                    <a:pt x="175" y="161"/>
                  </a:lnTo>
                  <a:lnTo>
                    <a:pt x="175" y="161"/>
                  </a:lnTo>
                  <a:lnTo>
                    <a:pt x="175" y="163"/>
                  </a:lnTo>
                  <a:lnTo>
                    <a:pt x="177" y="163"/>
                  </a:lnTo>
                  <a:lnTo>
                    <a:pt x="177" y="163"/>
                  </a:lnTo>
                  <a:lnTo>
                    <a:pt x="177" y="168"/>
                  </a:lnTo>
                  <a:lnTo>
                    <a:pt x="177" y="168"/>
                  </a:lnTo>
                  <a:lnTo>
                    <a:pt x="177" y="170"/>
                  </a:lnTo>
                  <a:lnTo>
                    <a:pt x="177" y="170"/>
                  </a:lnTo>
                  <a:lnTo>
                    <a:pt x="177" y="173"/>
                  </a:lnTo>
                  <a:lnTo>
                    <a:pt x="175" y="173"/>
                  </a:lnTo>
                  <a:lnTo>
                    <a:pt x="177" y="173"/>
                  </a:lnTo>
                  <a:lnTo>
                    <a:pt x="175" y="173"/>
                  </a:lnTo>
                  <a:lnTo>
                    <a:pt x="175" y="175"/>
                  </a:lnTo>
                  <a:lnTo>
                    <a:pt x="175" y="175"/>
                  </a:lnTo>
                  <a:lnTo>
                    <a:pt x="175" y="178"/>
                  </a:lnTo>
                  <a:lnTo>
                    <a:pt x="175" y="178"/>
                  </a:lnTo>
                  <a:lnTo>
                    <a:pt x="175" y="178"/>
                  </a:lnTo>
                  <a:lnTo>
                    <a:pt x="173" y="180"/>
                  </a:lnTo>
                  <a:lnTo>
                    <a:pt x="173" y="180"/>
                  </a:lnTo>
                  <a:lnTo>
                    <a:pt x="173" y="182"/>
                  </a:lnTo>
                  <a:lnTo>
                    <a:pt x="170" y="187"/>
                  </a:lnTo>
                  <a:lnTo>
                    <a:pt x="170" y="187"/>
                  </a:lnTo>
                  <a:lnTo>
                    <a:pt x="170" y="192"/>
                  </a:lnTo>
                  <a:lnTo>
                    <a:pt x="170" y="192"/>
                  </a:lnTo>
                  <a:lnTo>
                    <a:pt x="168" y="194"/>
                  </a:lnTo>
                  <a:lnTo>
                    <a:pt x="168" y="194"/>
                  </a:lnTo>
                  <a:lnTo>
                    <a:pt x="168" y="199"/>
                  </a:lnTo>
                  <a:lnTo>
                    <a:pt x="168" y="199"/>
                  </a:lnTo>
                  <a:lnTo>
                    <a:pt x="165" y="201"/>
                  </a:lnTo>
                  <a:lnTo>
                    <a:pt x="163" y="201"/>
                  </a:lnTo>
                  <a:lnTo>
                    <a:pt x="163" y="201"/>
                  </a:lnTo>
                  <a:lnTo>
                    <a:pt x="163" y="204"/>
                  </a:lnTo>
                  <a:lnTo>
                    <a:pt x="163" y="204"/>
                  </a:lnTo>
                  <a:lnTo>
                    <a:pt x="163" y="204"/>
                  </a:lnTo>
                  <a:lnTo>
                    <a:pt x="163" y="206"/>
                  </a:lnTo>
                  <a:lnTo>
                    <a:pt x="161" y="206"/>
                  </a:lnTo>
                  <a:lnTo>
                    <a:pt x="158" y="208"/>
                  </a:lnTo>
                  <a:lnTo>
                    <a:pt x="156" y="208"/>
                  </a:lnTo>
                  <a:lnTo>
                    <a:pt x="156" y="211"/>
                  </a:lnTo>
                  <a:lnTo>
                    <a:pt x="154" y="211"/>
                  </a:lnTo>
                  <a:lnTo>
                    <a:pt x="151" y="208"/>
                  </a:lnTo>
                  <a:lnTo>
                    <a:pt x="151" y="208"/>
                  </a:lnTo>
                  <a:lnTo>
                    <a:pt x="151" y="206"/>
                  </a:lnTo>
                  <a:lnTo>
                    <a:pt x="149" y="206"/>
                  </a:lnTo>
                  <a:lnTo>
                    <a:pt x="147" y="206"/>
                  </a:lnTo>
                  <a:lnTo>
                    <a:pt x="147" y="208"/>
                  </a:lnTo>
                  <a:lnTo>
                    <a:pt x="144" y="208"/>
                  </a:lnTo>
                  <a:lnTo>
                    <a:pt x="142" y="208"/>
                  </a:lnTo>
                  <a:lnTo>
                    <a:pt x="142" y="208"/>
                  </a:lnTo>
                  <a:lnTo>
                    <a:pt x="139" y="211"/>
                  </a:lnTo>
                  <a:lnTo>
                    <a:pt x="137" y="213"/>
                  </a:lnTo>
                  <a:lnTo>
                    <a:pt x="135" y="213"/>
                  </a:lnTo>
                  <a:lnTo>
                    <a:pt x="132" y="215"/>
                  </a:lnTo>
                  <a:lnTo>
                    <a:pt x="130" y="220"/>
                  </a:lnTo>
                  <a:lnTo>
                    <a:pt x="130" y="220"/>
                  </a:lnTo>
                  <a:lnTo>
                    <a:pt x="128" y="220"/>
                  </a:lnTo>
                  <a:lnTo>
                    <a:pt x="125" y="223"/>
                  </a:lnTo>
                  <a:lnTo>
                    <a:pt x="125" y="223"/>
                  </a:lnTo>
                  <a:lnTo>
                    <a:pt x="125" y="225"/>
                  </a:lnTo>
                  <a:lnTo>
                    <a:pt x="123" y="225"/>
                  </a:lnTo>
                  <a:lnTo>
                    <a:pt x="123" y="227"/>
                  </a:lnTo>
                  <a:lnTo>
                    <a:pt x="125" y="227"/>
                  </a:lnTo>
                  <a:lnTo>
                    <a:pt x="125" y="230"/>
                  </a:lnTo>
                  <a:lnTo>
                    <a:pt x="123" y="230"/>
                  </a:lnTo>
                  <a:lnTo>
                    <a:pt x="123" y="232"/>
                  </a:lnTo>
                  <a:lnTo>
                    <a:pt x="123" y="232"/>
                  </a:lnTo>
                  <a:lnTo>
                    <a:pt x="123" y="232"/>
                  </a:lnTo>
                  <a:lnTo>
                    <a:pt x="120" y="234"/>
                  </a:lnTo>
                  <a:lnTo>
                    <a:pt x="120" y="234"/>
                  </a:lnTo>
                  <a:lnTo>
                    <a:pt x="120" y="234"/>
                  </a:lnTo>
                  <a:lnTo>
                    <a:pt x="123" y="237"/>
                  </a:lnTo>
                  <a:lnTo>
                    <a:pt x="123" y="239"/>
                  </a:lnTo>
                  <a:lnTo>
                    <a:pt x="123" y="239"/>
                  </a:lnTo>
                  <a:lnTo>
                    <a:pt x="120" y="241"/>
                  </a:lnTo>
                  <a:lnTo>
                    <a:pt x="120" y="241"/>
                  </a:lnTo>
                  <a:lnTo>
                    <a:pt x="120" y="246"/>
                  </a:lnTo>
                  <a:lnTo>
                    <a:pt x="118" y="246"/>
                  </a:lnTo>
                  <a:lnTo>
                    <a:pt x="118" y="249"/>
                  </a:lnTo>
                  <a:lnTo>
                    <a:pt x="116" y="251"/>
                  </a:lnTo>
                  <a:lnTo>
                    <a:pt x="116" y="251"/>
                  </a:lnTo>
                  <a:lnTo>
                    <a:pt x="113" y="251"/>
                  </a:lnTo>
                  <a:lnTo>
                    <a:pt x="113" y="251"/>
                  </a:lnTo>
                  <a:lnTo>
                    <a:pt x="113" y="253"/>
                  </a:lnTo>
                  <a:lnTo>
                    <a:pt x="113" y="256"/>
                  </a:lnTo>
                  <a:lnTo>
                    <a:pt x="113" y="258"/>
                  </a:lnTo>
                  <a:lnTo>
                    <a:pt x="113" y="260"/>
                  </a:lnTo>
                  <a:lnTo>
                    <a:pt x="113" y="260"/>
                  </a:lnTo>
                  <a:lnTo>
                    <a:pt x="111" y="267"/>
                  </a:lnTo>
                  <a:lnTo>
                    <a:pt x="106" y="270"/>
                  </a:lnTo>
                  <a:lnTo>
                    <a:pt x="106" y="272"/>
                  </a:lnTo>
                  <a:lnTo>
                    <a:pt x="106" y="275"/>
                  </a:lnTo>
                  <a:lnTo>
                    <a:pt x="104" y="275"/>
                  </a:lnTo>
                  <a:lnTo>
                    <a:pt x="104" y="275"/>
                  </a:lnTo>
                  <a:lnTo>
                    <a:pt x="102" y="275"/>
                  </a:lnTo>
                  <a:lnTo>
                    <a:pt x="102" y="272"/>
                  </a:lnTo>
                  <a:lnTo>
                    <a:pt x="99" y="272"/>
                  </a:lnTo>
                  <a:lnTo>
                    <a:pt x="99" y="272"/>
                  </a:lnTo>
                  <a:lnTo>
                    <a:pt x="99" y="275"/>
                  </a:lnTo>
                  <a:lnTo>
                    <a:pt x="99" y="275"/>
                  </a:lnTo>
                  <a:lnTo>
                    <a:pt x="99" y="275"/>
                  </a:lnTo>
                  <a:lnTo>
                    <a:pt x="97" y="277"/>
                  </a:lnTo>
                  <a:lnTo>
                    <a:pt x="94" y="279"/>
                  </a:lnTo>
                  <a:lnTo>
                    <a:pt x="92" y="279"/>
                  </a:lnTo>
                  <a:lnTo>
                    <a:pt x="85" y="279"/>
                  </a:lnTo>
                  <a:lnTo>
                    <a:pt x="80" y="279"/>
                  </a:lnTo>
                  <a:lnTo>
                    <a:pt x="78" y="282"/>
                  </a:lnTo>
                  <a:lnTo>
                    <a:pt x="78" y="282"/>
                  </a:lnTo>
                  <a:lnTo>
                    <a:pt x="78" y="282"/>
                  </a:lnTo>
                  <a:lnTo>
                    <a:pt x="78" y="282"/>
                  </a:lnTo>
                  <a:lnTo>
                    <a:pt x="75" y="284"/>
                  </a:lnTo>
                  <a:lnTo>
                    <a:pt x="73" y="289"/>
                  </a:lnTo>
                  <a:lnTo>
                    <a:pt x="71" y="294"/>
                  </a:lnTo>
                  <a:lnTo>
                    <a:pt x="71" y="294"/>
                  </a:lnTo>
                  <a:lnTo>
                    <a:pt x="71" y="294"/>
                  </a:lnTo>
                  <a:lnTo>
                    <a:pt x="68" y="294"/>
                  </a:lnTo>
                  <a:lnTo>
                    <a:pt x="68" y="294"/>
                  </a:lnTo>
                  <a:lnTo>
                    <a:pt x="66" y="296"/>
                  </a:lnTo>
                  <a:lnTo>
                    <a:pt x="64" y="296"/>
                  </a:lnTo>
                  <a:lnTo>
                    <a:pt x="61" y="296"/>
                  </a:lnTo>
                  <a:lnTo>
                    <a:pt x="61" y="298"/>
                  </a:lnTo>
                  <a:lnTo>
                    <a:pt x="61" y="298"/>
                  </a:lnTo>
                  <a:lnTo>
                    <a:pt x="57" y="301"/>
                  </a:lnTo>
                  <a:lnTo>
                    <a:pt x="57" y="301"/>
                  </a:lnTo>
                  <a:lnTo>
                    <a:pt x="54" y="301"/>
                  </a:lnTo>
                  <a:lnTo>
                    <a:pt x="54" y="303"/>
                  </a:lnTo>
                  <a:lnTo>
                    <a:pt x="54" y="303"/>
                  </a:lnTo>
                  <a:lnTo>
                    <a:pt x="54" y="308"/>
                  </a:lnTo>
                  <a:lnTo>
                    <a:pt x="54" y="308"/>
                  </a:lnTo>
                  <a:lnTo>
                    <a:pt x="54" y="308"/>
                  </a:lnTo>
                  <a:lnTo>
                    <a:pt x="54" y="308"/>
                  </a:lnTo>
                  <a:lnTo>
                    <a:pt x="54" y="308"/>
                  </a:lnTo>
                  <a:lnTo>
                    <a:pt x="54" y="310"/>
                  </a:lnTo>
                  <a:lnTo>
                    <a:pt x="52" y="310"/>
                  </a:lnTo>
                  <a:lnTo>
                    <a:pt x="47" y="310"/>
                  </a:lnTo>
                  <a:lnTo>
                    <a:pt x="47" y="312"/>
                  </a:lnTo>
                  <a:lnTo>
                    <a:pt x="45" y="312"/>
                  </a:lnTo>
                  <a:lnTo>
                    <a:pt x="45" y="312"/>
                  </a:lnTo>
                  <a:lnTo>
                    <a:pt x="45" y="315"/>
                  </a:lnTo>
                  <a:lnTo>
                    <a:pt x="42" y="315"/>
                  </a:lnTo>
                  <a:lnTo>
                    <a:pt x="42" y="317"/>
                  </a:lnTo>
                  <a:lnTo>
                    <a:pt x="42" y="320"/>
                  </a:lnTo>
                  <a:lnTo>
                    <a:pt x="42" y="320"/>
                  </a:lnTo>
                  <a:lnTo>
                    <a:pt x="45" y="320"/>
                  </a:lnTo>
                  <a:lnTo>
                    <a:pt x="45" y="322"/>
                  </a:lnTo>
                  <a:lnTo>
                    <a:pt x="45" y="322"/>
                  </a:lnTo>
                  <a:lnTo>
                    <a:pt x="45" y="322"/>
                  </a:lnTo>
                  <a:lnTo>
                    <a:pt x="45" y="322"/>
                  </a:lnTo>
                  <a:lnTo>
                    <a:pt x="47" y="322"/>
                  </a:lnTo>
                  <a:lnTo>
                    <a:pt x="47" y="322"/>
                  </a:lnTo>
                  <a:lnTo>
                    <a:pt x="47" y="324"/>
                  </a:lnTo>
                  <a:lnTo>
                    <a:pt x="49" y="324"/>
                  </a:lnTo>
                  <a:lnTo>
                    <a:pt x="47" y="327"/>
                  </a:lnTo>
                  <a:lnTo>
                    <a:pt x="47" y="331"/>
                  </a:lnTo>
                  <a:lnTo>
                    <a:pt x="47" y="331"/>
                  </a:lnTo>
                  <a:lnTo>
                    <a:pt x="47" y="334"/>
                  </a:lnTo>
                  <a:lnTo>
                    <a:pt x="45" y="334"/>
                  </a:lnTo>
                  <a:lnTo>
                    <a:pt x="42" y="336"/>
                  </a:lnTo>
                  <a:lnTo>
                    <a:pt x="42" y="336"/>
                  </a:lnTo>
                  <a:lnTo>
                    <a:pt x="42" y="339"/>
                  </a:lnTo>
                  <a:lnTo>
                    <a:pt x="42" y="341"/>
                  </a:lnTo>
                  <a:lnTo>
                    <a:pt x="40" y="343"/>
                  </a:lnTo>
                  <a:lnTo>
                    <a:pt x="40" y="343"/>
                  </a:lnTo>
                  <a:lnTo>
                    <a:pt x="35" y="346"/>
                  </a:lnTo>
                  <a:lnTo>
                    <a:pt x="33" y="350"/>
                  </a:lnTo>
                  <a:lnTo>
                    <a:pt x="31" y="350"/>
                  </a:lnTo>
                  <a:lnTo>
                    <a:pt x="31" y="353"/>
                  </a:lnTo>
                  <a:lnTo>
                    <a:pt x="31" y="353"/>
                  </a:lnTo>
                  <a:lnTo>
                    <a:pt x="26" y="353"/>
                  </a:lnTo>
                  <a:lnTo>
                    <a:pt x="21" y="355"/>
                  </a:lnTo>
                  <a:lnTo>
                    <a:pt x="19" y="357"/>
                  </a:lnTo>
                  <a:lnTo>
                    <a:pt x="16" y="360"/>
                  </a:lnTo>
                  <a:lnTo>
                    <a:pt x="16" y="362"/>
                  </a:lnTo>
                  <a:lnTo>
                    <a:pt x="16" y="367"/>
                  </a:lnTo>
                  <a:lnTo>
                    <a:pt x="16" y="369"/>
                  </a:lnTo>
                  <a:lnTo>
                    <a:pt x="14" y="369"/>
                  </a:lnTo>
                  <a:lnTo>
                    <a:pt x="16" y="369"/>
                  </a:lnTo>
                  <a:lnTo>
                    <a:pt x="16" y="372"/>
                  </a:lnTo>
                  <a:lnTo>
                    <a:pt x="16" y="372"/>
                  </a:lnTo>
                  <a:lnTo>
                    <a:pt x="16" y="374"/>
                  </a:lnTo>
                  <a:lnTo>
                    <a:pt x="14" y="376"/>
                  </a:lnTo>
                  <a:lnTo>
                    <a:pt x="14" y="376"/>
                  </a:lnTo>
                  <a:lnTo>
                    <a:pt x="12" y="376"/>
                  </a:lnTo>
                  <a:lnTo>
                    <a:pt x="12" y="379"/>
                  </a:lnTo>
                  <a:lnTo>
                    <a:pt x="9" y="381"/>
                  </a:lnTo>
                  <a:lnTo>
                    <a:pt x="7" y="383"/>
                  </a:lnTo>
                  <a:lnTo>
                    <a:pt x="7" y="383"/>
                  </a:lnTo>
                  <a:lnTo>
                    <a:pt x="7" y="386"/>
                  </a:lnTo>
                  <a:lnTo>
                    <a:pt x="7" y="388"/>
                  </a:lnTo>
                  <a:lnTo>
                    <a:pt x="7" y="388"/>
                  </a:lnTo>
                  <a:lnTo>
                    <a:pt x="4" y="391"/>
                  </a:lnTo>
                  <a:lnTo>
                    <a:pt x="2" y="391"/>
                  </a:lnTo>
                  <a:lnTo>
                    <a:pt x="2" y="393"/>
                  </a:lnTo>
                  <a:lnTo>
                    <a:pt x="2" y="393"/>
                  </a:lnTo>
                  <a:lnTo>
                    <a:pt x="2" y="398"/>
                  </a:lnTo>
                  <a:lnTo>
                    <a:pt x="2" y="398"/>
                  </a:lnTo>
                  <a:lnTo>
                    <a:pt x="2" y="400"/>
                  </a:lnTo>
                  <a:lnTo>
                    <a:pt x="4" y="400"/>
                  </a:lnTo>
                  <a:lnTo>
                    <a:pt x="2" y="400"/>
                  </a:lnTo>
                  <a:lnTo>
                    <a:pt x="2" y="402"/>
                  </a:lnTo>
                  <a:lnTo>
                    <a:pt x="2" y="402"/>
                  </a:lnTo>
                  <a:lnTo>
                    <a:pt x="2" y="405"/>
                  </a:lnTo>
                  <a:lnTo>
                    <a:pt x="0" y="407"/>
                  </a:lnTo>
                  <a:lnTo>
                    <a:pt x="0" y="410"/>
                  </a:lnTo>
                  <a:lnTo>
                    <a:pt x="0" y="412"/>
                  </a:lnTo>
                  <a:lnTo>
                    <a:pt x="0" y="412"/>
                  </a:lnTo>
                  <a:lnTo>
                    <a:pt x="0" y="417"/>
                  </a:lnTo>
                  <a:lnTo>
                    <a:pt x="0" y="419"/>
                  </a:lnTo>
                  <a:lnTo>
                    <a:pt x="0" y="421"/>
                  </a:lnTo>
                  <a:lnTo>
                    <a:pt x="0" y="424"/>
                  </a:lnTo>
                  <a:lnTo>
                    <a:pt x="4" y="431"/>
                  </a:lnTo>
                  <a:lnTo>
                    <a:pt x="7" y="433"/>
                  </a:lnTo>
                  <a:lnTo>
                    <a:pt x="7" y="436"/>
                  </a:lnTo>
                  <a:lnTo>
                    <a:pt x="7" y="436"/>
                  </a:lnTo>
                  <a:lnTo>
                    <a:pt x="7" y="438"/>
                  </a:lnTo>
                  <a:lnTo>
                    <a:pt x="9" y="443"/>
                  </a:lnTo>
                  <a:lnTo>
                    <a:pt x="12" y="450"/>
                  </a:lnTo>
                  <a:lnTo>
                    <a:pt x="14" y="455"/>
                  </a:lnTo>
                  <a:lnTo>
                    <a:pt x="14" y="457"/>
                  </a:lnTo>
                  <a:lnTo>
                    <a:pt x="14" y="457"/>
                  </a:lnTo>
                  <a:lnTo>
                    <a:pt x="14" y="459"/>
                  </a:lnTo>
                  <a:lnTo>
                    <a:pt x="14" y="476"/>
                  </a:lnTo>
                  <a:lnTo>
                    <a:pt x="14" y="478"/>
                  </a:lnTo>
                  <a:lnTo>
                    <a:pt x="14" y="478"/>
                  </a:lnTo>
                  <a:lnTo>
                    <a:pt x="14" y="481"/>
                  </a:lnTo>
                  <a:lnTo>
                    <a:pt x="16" y="481"/>
                  </a:lnTo>
                  <a:lnTo>
                    <a:pt x="16" y="483"/>
                  </a:lnTo>
                  <a:lnTo>
                    <a:pt x="19" y="483"/>
                  </a:lnTo>
                  <a:lnTo>
                    <a:pt x="19" y="485"/>
                  </a:lnTo>
                  <a:lnTo>
                    <a:pt x="21" y="483"/>
                  </a:lnTo>
                  <a:lnTo>
                    <a:pt x="21" y="483"/>
                  </a:lnTo>
                  <a:lnTo>
                    <a:pt x="23" y="481"/>
                  </a:lnTo>
                  <a:lnTo>
                    <a:pt x="26" y="481"/>
                  </a:lnTo>
                  <a:lnTo>
                    <a:pt x="26" y="481"/>
                  </a:lnTo>
                  <a:lnTo>
                    <a:pt x="26" y="481"/>
                  </a:lnTo>
                  <a:lnTo>
                    <a:pt x="26" y="481"/>
                  </a:lnTo>
                  <a:lnTo>
                    <a:pt x="28" y="481"/>
                  </a:lnTo>
                  <a:lnTo>
                    <a:pt x="35" y="485"/>
                  </a:lnTo>
                  <a:lnTo>
                    <a:pt x="35" y="485"/>
                  </a:lnTo>
                  <a:lnTo>
                    <a:pt x="35" y="485"/>
                  </a:lnTo>
                  <a:lnTo>
                    <a:pt x="35" y="488"/>
                  </a:lnTo>
                  <a:lnTo>
                    <a:pt x="35" y="490"/>
                  </a:lnTo>
                  <a:lnTo>
                    <a:pt x="35" y="490"/>
                  </a:lnTo>
                  <a:lnTo>
                    <a:pt x="31" y="497"/>
                  </a:lnTo>
                  <a:lnTo>
                    <a:pt x="31" y="497"/>
                  </a:lnTo>
                  <a:lnTo>
                    <a:pt x="26" y="504"/>
                  </a:lnTo>
                  <a:lnTo>
                    <a:pt x="26" y="507"/>
                  </a:lnTo>
                  <a:lnTo>
                    <a:pt x="26" y="507"/>
                  </a:lnTo>
                  <a:lnTo>
                    <a:pt x="26" y="507"/>
                  </a:lnTo>
                  <a:lnTo>
                    <a:pt x="28" y="509"/>
                  </a:lnTo>
                  <a:lnTo>
                    <a:pt x="38" y="511"/>
                  </a:lnTo>
                  <a:lnTo>
                    <a:pt x="42" y="511"/>
                  </a:lnTo>
                  <a:lnTo>
                    <a:pt x="47" y="511"/>
                  </a:lnTo>
                  <a:lnTo>
                    <a:pt x="49" y="511"/>
                  </a:lnTo>
                  <a:lnTo>
                    <a:pt x="57" y="511"/>
                  </a:lnTo>
                  <a:lnTo>
                    <a:pt x="59" y="511"/>
                  </a:lnTo>
                  <a:lnTo>
                    <a:pt x="59" y="511"/>
                  </a:lnTo>
                  <a:lnTo>
                    <a:pt x="61" y="511"/>
                  </a:lnTo>
                  <a:lnTo>
                    <a:pt x="68" y="518"/>
                  </a:lnTo>
                  <a:lnTo>
                    <a:pt x="68" y="518"/>
                  </a:lnTo>
                  <a:lnTo>
                    <a:pt x="71" y="518"/>
                  </a:lnTo>
                  <a:lnTo>
                    <a:pt x="71" y="518"/>
                  </a:lnTo>
                  <a:lnTo>
                    <a:pt x="75" y="518"/>
                  </a:lnTo>
                  <a:lnTo>
                    <a:pt x="75" y="518"/>
                  </a:lnTo>
                  <a:lnTo>
                    <a:pt x="78" y="521"/>
                  </a:lnTo>
                  <a:lnTo>
                    <a:pt x="83" y="523"/>
                  </a:lnTo>
                  <a:lnTo>
                    <a:pt x="90" y="526"/>
                  </a:lnTo>
                  <a:lnTo>
                    <a:pt x="90" y="528"/>
                  </a:lnTo>
                  <a:lnTo>
                    <a:pt x="90" y="528"/>
                  </a:lnTo>
                  <a:lnTo>
                    <a:pt x="90" y="528"/>
                  </a:lnTo>
                  <a:lnTo>
                    <a:pt x="92" y="530"/>
                  </a:lnTo>
                  <a:lnTo>
                    <a:pt x="92" y="530"/>
                  </a:lnTo>
                  <a:lnTo>
                    <a:pt x="94" y="530"/>
                  </a:lnTo>
                  <a:lnTo>
                    <a:pt x="97" y="533"/>
                  </a:lnTo>
                  <a:lnTo>
                    <a:pt x="102" y="533"/>
                  </a:lnTo>
                  <a:lnTo>
                    <a:pt x="104" y="533"/>
                  </a:lnTo>
                  <a:lnTo>
                    <a:pt x="106" y="535"/>
                  </a:lnTo>
                  <a:lnTo>
                    <a:pt x="109" y="537"/>
                  </a:lnTo>
                  <a:lnTo>
                    <a:pt x="109" y="537"/>
                  </a:lnTo>
                  <a:lnTo>
                    <a:pt x="125" y="544"/>
                  </a:lnTo>
                  <a:lnTo>
                    <a:pt x="125" y="544"/>
                  </a:lnTo>
                  <a:lnTo>
                    <a:pt x="130" y="547"/>
                  </a:lnTo>
                  <a:lnTo>
                    <a:pt x="132" y="547"/>
                  </a:lnTo>
                  <a:lnTo>
                    <a:pt x="132" y="547"/>
                  </a:lnTo>
                  <a:lnTo>
                    <a:pt x="139" y="547"/>
                  </a:lnTo>
                  <a:lnTo>
                    <a:pt x="142" y="547"/>
                  </a:lnTo>
                  <a:lnTo>
                    <a:pt x="142" y="547"/>
                  </a:lnTo>
                  <a:lnTo>
                    <a:pt x="144" y="549"/>
                  </a:lnTo>
                  <a:lnTo>
                    <a:pt x="149" y="554"/>
                  </a:lnTo>
                  <a:lnTo>
                    <a:pt x="149" y="554"/>
                  </a:lnTo>
                  <a:lnTo>
                    <a:pt x="151" y="556"/>
                  </a:lnTo>
                  <a:lnTo>
                    <a:pt x="151" y="556"/>
                  </a:lnTo>
                  <a:lnTo>
                    <a:pt x="154" y="556"/>
                  </a:lnTo>
                  <a:lnTo>
                    <a:pt x="154" y="556"/>
                  </a:lnTo>
                  <a:lnTo>
                    <a:pt x="156" y="556"/>
                  </a:lnTo>
                  <a:lnTo>
                    <a:pt x="158" y="556"/>
                  </a:lnTo>
                  <a:lnTo>
                    <a:pt x="161" y="559"/>
                  </a:lnTo>
                  <a:lnTo>
                    <a:pt x="161" y="559"/>
                  </a:lnTo>
                  <a:lnTo>
                    <a:pt x="163" y="559"/>
                  </a:lnTo>
                  <a:lnTo>
                    <a:pt x="163" y="559"/>
                  </a:lnTo>
                  <a:lnTo>
                    <a:pt x="165" y="559"/>
                  </a:lnTo>
                  <a:lnTo>
                    <a:pt x="165" y="559"/>
                  </a:lnTo>
                  <a:lnTo>
                    <a:pt x="168" y="559"/>
                  </a:lnTo>
                  <a:lnTo>
                    <a:pt x="168" y="561"/>
                  </a:lnTo>
                  <a:lnTo>
                    <a:pt x="173" y="566"/>
                  </a:lnTo>
                  <a:lnTo>
                    <a:pt x="177" y="573"/>
                  </a:lnTo>
                  <a:lnTo>
                    <a:pt x="180" y="573"/>
                  </a:lnTo>
                  <a:lnTo>
                    <a:pt x="180" y="573"/>
                  </a:lnTo>
                  <a:lnTo>
                    <a:pt x="182" y="573"/>
                  </a:lnTo>
                  <a:lnTo>
                    <a:pt x="182" y="573"/>
                  </a:lnTo>
                  <a:lnTo>
                    <a:pt x="184" y="573"/>
                  </a:lnTo>
                  <a:lnTo>
                    <a:pt x="184" y="575"/>
                  </a:lnTo>
                  <a:lnTo>
                    <a:pt x="184" y="575"/>
                  </a:lnTo>
                  <a:lnTo>
                    <a:pt x="184" y="575"/>
                  </a:lnTo>
                  <a:lnTo>
                    <a:pt x="184" y="575"/>
                  </a:lnTo>
                  <a:lnTo>
                    <a:pt x="187" y="575"/>
                  </a:lnTo>
                  <a:lnTo>
                    <a:pt x="187" y="573"/>
                  </a:lnTo>
                  <a:lnTo>
                    <a:pt x="187" y="573"/>
                  </a:lnTo>
                  <a:lnTo>
                    <a:pt x="187" y="573"/>
                  </a:lnTo>
                  <a:lnTo>
                    <a:pt x="187" y="570"/>
                  </a:lnTo>
                  <a:lnTo>
                    <a:pt x="184" y="568"/>
                  </a:lnTo>
                  <a:lnTo>
                    <a:pt x="184" y="568"/>
                  </a:lnTo>
                  <a:lnTo>
                    <a:pt x="187" y="563"/>
                  </a:lnTo>
                  <a:lnTo>
                    <a:pt x="187" y="563"/>
                  </a:lnTo>
                  <a:lnTo>
                    <a:pt x="187" y="561"/>
                  </a:lnTo>
                  <a:lnTo>
                    <a:pt x="187" y="559"/>
                  </a:lnTo>
                  <a:lnTo>
                    <a:pt x="189" y="556"/>
                  </a:lnTo>
                  <a:lnTo>
                    <a:pt x="189" y="556"/>
                  </a:lnTo>
                  <a:lnTo>
                    <a:pt x="191" y="554"/>
                  </a:lnTo>
                  <a:lnTo>
                    <a:pt x="194" y="554"/>
                  </a:lnTo>
                  <a:lnTo>
                    <a:pt x="194" y="552"/>
                  </a:lnTo>
                  <a:lnTo>
                    <a:pt x="194" y="549"/>
                  </a:lnTo>
                  <a:lnTo>
                    <a:pt x="196" y="549"/>
                  </a:lnTo>
                  <a:lnTo>
                    <a:pt x="196" y="547"/>
                  </a:lnTo>
                  <a:lnTo>
                    <a:pt x="199" y="547"/>
                  </a:lnTo>
                  <a:lnTo>
                    <a:pt x="201" y="544"/>
                  </a:lnTo>
                  <a:lnTo>
                    <a:pt x="203" y="544"/>
                  </a:lnTo>
                  <a:lnTo>
                    <a:pt x="206" y="544"/>
                  </a:lnTo>
                  <a:lnTo>
                    <a:pt x="208" y="544"/>
                  </a:lnTo>
                  <a:lnTo>
                    <a:pt x="210" y="544"/>
                  </a:lnTo>
                  <a:lnTo>
                    <a:pt x="210" y="544"/>
                  </a:lnTo>
                  <a:lnTo>
                    <a:pt x="213" y="542"/>
                  </a:lnTo>
                  <a:lnTo>
                    <a:pt x="213" y="540"/>
                  </a:lnTo>
                  <a:lnTo>
                    <a:pt x="215" y="537"/>
                  </a:lnTo>
                  <a:lnTo>
                    <a:pt x="215" y="537"/>
                  </a:lnTo>
                  <a:lnTo>
                    <a:pt x="215" y="537"/>
                  </a:lnTo>
                  <a:lnTo>
                    <a:pt x="215" y="537"/>
                  </a:lnTo>
                  <a:lnTo>
                    <a:pt x="215" y="537"/>
                  </a:lnTo>
                  <a:lnTo>
                    <a:pt x="215" y="535"/>
                  </a:lnTo>
                  <a:lnTo>
                    <a:pt x="215" y="535"/>
                  </a:lnTo>
                  <a:lnTo>
                    <a:pt x="215" y="533"/>
                  </a:lnTo>
                  <a:lnTo>
                    <a:pt x="215" y="533"/>
                  </a:lnTo>
                  <a:lnTo>
                    <a:pt x="215" y="530"/>
                  </a:lnTo>
                  <a:lnTo>
                    <a:pt x="213" y="530"/>
                  </a:lnTo>
                  <a:lnTo>
                    <a:pt x="213" y="530"/>
                  </a:lnTo>
                  <a:lnTo>
                    <a:pt x="213" y="530"/>
                  </a:lnTo>
                  <a:lnTo>
                    <a:pt x="215" y="530"/>
                  </a:lnTo>
                  <a:lnTo>
                    <a:pt x="215" y="528"/>
                  </a:lnTo>
                  <a:lnTo>
                    <a:pt x="215" y="528"/>
                  </a:lnTo>
                  <a:lnTo>
                    <a:pt x="215" y="528"/>
                  </a:lnTo>
                  <a:lnTo>
                    <a:pt x="218" y="526"/>
                  </a:lnTo>
                  <a:lnTo>
                    <a:pt x="227" y="511"/>
                  </a:lnTo>
                  <a:lnTo>
                    <a:pt x="229" y="509"/>
                  </a:lnTo>
                  <a:lnTo>
                    <a:pt x="232" y="509"/>
                  </a:lnTo>
                  <a:lnTo>
                    <a:pt x="244" y="507"/>
                  </a:lnTo>
                  <a:lnTo>
                    <a:pt x="246" y="507"/>
                  </a:lnTo>
                  <a:lnTo>
                    <a:pt x="248" y="504"/>
                  </a:lnTo>
                  <a:lnTo>
                    <a:pt x="251" y="504"/>
                  </a:lnTo>
                  <a:lnTo>
                    <a:pt x="253" y="502"/>
                  </a:lnTo>
                  <a:lnTo>
                    <a:pt x="253" y="502"/>
                  </a:lnTo>
                  <a:lnTo>
                    <a:pt x="263" y="504"/>
                  </a:lnTo>
                  <a:lnTo>
                    <a:pt x="267" y="504"/>
                  </a:lnTo>
                  <a:lnTo>
                    <a:pt x="270" y="504"/>
                  </a:lnTo>
                  <a:lnTo>
                    <a:pt x="286" y="497"/>
                  </a:lnTo>
                  <a:lnTo>
                    <a:pt x="286" y="497"/>
                  </a:lnTo>
                  <a:lnTo>
                    <a:pt x="289" y="495"/>
                  </a:lnTo>
                  <a:lnTo>
                    <a:pt x="289" y="495"/>
                  </a:lnTo>
                  <a:lnTo>
                    <a:pt x="291" y="495"/>
                  </a:lnTo>
                  <a:lnTo>
                    <a:pt x="291" y="492"/>
                  </a:lnTo>
                  <a:lnTo>
                    <a:pt x="291" y="492"/>
                  </a:lnTo>
                  <a:lnTo>
                    <a:pt x="291" y="492"/>
                  </a:lnTo>
                  <a:lnTo>
                    <a:pt x="293" y="492"/>
                  </a:lnTo>
                  <a:lnTo>
                    <a:pt x="293" y="492"/>
                  </a:lnTo>
                  <a:lnTo>
                    <a:pt x="293" y="492"/>
                  </a:lnTo>
                  <a:lnTo>
                    <a:pt x="293" y="492"/>
                  </a:lnTo>
                  <a:lnTo>
                    <a:pt x="293" y="492"/>
                  </a:lnTo>
                  <a:lnTo>
                    <a:pt x="293" y="495"/>
                  </a:lnTo>
                  <a:lnTo>
                    <a:pt x="293" y="495"/>
                  </a:lnTo>
                  <a:lnTo>
                    <a:pt x="296" y="497"/>
                  </a:lnTo>
                  <a:lnTo>
                    <a:pt x="296" y="499"/>
                  </a:lnTo>
                  <a:lnTo>
                    <a:pt x="298" y="502"/>
                  </a:lnTo>
                  <a:lnTo>
                    <a:pt x="300" y="504"/>
                  </a:lnTo>
                  <a:lnTo>
                    <a:pt x="300" y="504"/>
                  </a:lnTo>
                  <a:lnTo>
                    <a:pt x="303" y="504"/>
                  </a:lnTo>
                  <a:lnTo>
                    <a:pt x="303" y="504"/>
                  </a:lnTo>
                  <a:lnTo>
                    <a:pt x="317" y="490"/>
                  </a:lnTo>
                  <a:lnTo>
                    <a:pt x="319" y="488"/>
                  </a:lnTo>
                  <a:lnTo>
                    <a:pt x="319" y="488"/>
                  </a:lnTo>
                  <a:lnTo>
                    <a:pt x="322" y="485"/>
                  </a:lnTo>
                  <a:lnTo>
                    <a:pt x="331" y="483"/>
                  </a:lnTo>
                  <a:lnTo>
                    <a:pt x="336" y="478"/>
                  </a:lnTo>
                  <a:lnTo>
                    <a:pt x="338" y="478"/>
                  </a:lnTo>
                  <a:lnTo>
                    <a:pt x="343" y="481"/>
                  </a:lnTo>
                  <a:lnTo>
                    <a:pt x="345" y="481"/>
                  </a:lnTo>
                  <a:lnTo>
                    <a:pt x="362" y="481"/>
                  </a:lnTo>
                  <a:lnTo>
                    <a:pt x="381" y="481"/>
                  </a:lnTo>
                  <a:lnTo>
                    <a:pt x="388" y="481"/>
                  </a:lnTo>
                  <a:lnTo>
                    <a:pt x="390" y="481"/>
                  </a:lnTo>
                  <a:lnTo>
                    <a:pt x="393" y="483"/>
                  </a:lnTo>
                  <a:lnTo>
                    <a:pt x="397" y="483"/>
                  </a:lnTo>
                  <a:lnTo>
                    <a:pt x="400" y="485"/>
                  </a:lnTo>
                  <a:lnTo>
                    <a:pt x="400" y="485"/>
                  </a:lnTo>
                  <a:lnTo>
                    <a:pt x="400" y="485"/>
                  </a:lnTo>
                  <a:lnTo>
                    <a:pt x="400" y="485"/>
                  </a:lnTo>
                  <a:lnTo>
                    <a:pt x="402" y="485"/>
                  </a:lnTo>
                  <a:lnTo>
                    <a:pt x="405" y="485"/>
                  </a:lnTo>
                  <a:lnTo>
                    <a:pt x="405" y="485"/>
                  </a:lnTo>
                  <a:lnTo>
                    <a:pt x="405" y="485"/>
                  </a:lnTo>
                  <a:lnTo>
                    <a:pt x="407" y="485"/>
                  </a:lnTo>
                  <a:lnTo>
                    <a:pt x="407" y="485"/>
                  </a:lnTo>
                  <a:lnTo>
                    <a:pt x="407" y="485"/>
                  </a:lnTo>
                  <a:lnTo>
                    <a:pt x="407" y="488"/>
                  </a:lnTo>
                  <a:lnTo>
                    <a:pt x="407" y="488"/>
                  </a:lnTo>
                  <a:lnTo>
                    <a:pt x="407" y="488"/>
                  </a:lnTo>
                  <a:lnTo>
                    <a:pt x="407" y="488"/>
                  </a:lnTo>
                  <a:lnTo>
                    <a:pt x="409" y="488"/>
                  </a:lnTo>
                  <a:lnTo>
                    <a:pt x="409" y="488"/>
                  </a:lnTo>
                  <a:lnTo>
                    <a:pt x="412" y="488"/>
                  </a:lnTo>
                  <a:lnTo>
                    <a:pt x="414" y="490"/>
                  </a:lnTo>
                  <a:lnTo>
                    <a:pt x="416" y="490"/>
                  </a:lnTo>
                  <a:lnTo>
                    <a:pt x="416" y="490"/>
                  </a:lnTo>
                  <a:lnTo>
                    <a:pt x="416" y="490"/>
                  </a:lnTo>
                  <a:lnTo>
                    <a:pt x="419" y="490"/>
                  </a:lnTo>
                  <a:lnTo>
                    <a:pt x="438" y="478"/>
                  </a:lnTo>
                  <a:lnTo>
                    <a:pt x="440" y="478"/>
                  </a:lnTo>
                  <a:lnTo>
                    <a:pt x="440" y="476"/>
                  </a:lnTo>
                  <a:lnTo>
                    <a:pt x="442" y="473"/>
                  </a:lnTo>
                  <a:lnTo>
                    <a:pt x="442" y="471"/>
                  </a:lnTo>
                  <a:lnTo>
                    <a:pt x="445" y="471"/>
                  </a:lnTo>
                  <a:lnTo>
                    <a:pt x="445" y="469"/>
                  </a:lnTo>
                  <a:lnTo>
                    <a:pt x="454" y="466"/>
                  </a:lnTo>
                  <a:lnTo>
                    <a:pt x="454" y="466"/>
                  </a:lnTo>
                  <a:lnTo>
                    <a:pt x="457" y="464"/>
                  </a:lnTo>
                  <a:lnTo>
                    <a:pt x="457" y="464"/>
                  </a:lnTo>
                  <a:lnTo>
                    <a:pt x="457" y="464"/>
                  </a:lnTo>
                  <a:lnTo>
                    <a:pt x="457" y="464"/>
                  </a:lnTo>
                  <a:lnTo>
                    <a:pt x="457" y="464"/>
                  </a:lnTo>
                  <a:lnTo>
                    <a:pt x="459" y="464"/>
                  </a:lnTo>
                  <a:lnTo>
                    <a:pt x="459" y="464"/>
                  </a:lnTo>
                  <a:lnTo>
                    <a:pt x="459" y="462"/>
                  </a:lnTo>
                  <a:lnTo>
                    <a:pt x="459" y="462"/>
                  </a:lnTo>
                  <a:lnTo>
                    <a:pt x="461" y="462"/>
                  </a:lnTo>
                  <a:lnTo>
                    <a:pt x="461" y="462"/>
                  </a:lnTo>
                  <a:lnTo>
                    <a:pt x="461" y="462"/>
                  </a:lnTo>
                  <a:lnTo>
                    <a:pt x="461" y="459"/>
                  </a:lnTo>
                  <a:lnTo>
                    <a:pt x="461" y="459"/>
                  </a:lnTo>
                  <a:lnTo>
                    <a:pt x="464" y="459"/>
                  </a:lnTo>
                  <a:lnTo>
                    <a:pt x="464" y="459"/>
                  </a:lnTo>
                  <a:lnTo>
                    <a:pt x="466" y="457"/>
                  </a:lnTo>
                  <a:lnTo>
                    <a:pt x="466" y="457"/>
                  </a:lnTo>
                  <a:lnTo>
                    <a:pt x="466" y="457"/>
                  </a:lnTo>
                  <a:lnTo>
                    <a:pt x="466" y="452"/>
                  </a:lnTo>
                  <a:lnTo>
                    <a:pt x="464" y="452"/>
                  </a:lnTo>
                  <a:lnTo>
                    <a:pt x="464" y="450"/>
                  </a:lnTo>
                  <a:lnTo>
                    <a:pt x="464" y="450"/>
                  </a:lnTo>
                  <a:lnTo>
                    <a:pt x="464" y="450"/>
                  </a:lnTo>
                  <a:lnTo>
                    <a:pt x="464" y="447"/>
                  </a:lnTo>
                  <a:lnTo>
                    <a:pt x="464" y="447"/>
                  </a:lnTo>
                  <a:lnTo>
                    <a:pt x="464" y="445"/>
                  </a:lnTo>
                  <a:lnTo>
                    <a:pt x="464" y="445"/>
                  </a:lnTo>
                  <a:lnTo>
                    <a:pt x="461" y="445"/>
                  </a:lnTo>
                  <a:lnTo>
                    <a:pt x="461" y="443"/>
                  </a:lnTo>
                  <a:lnTo>
                    <a:pt x="461" y="443"/>
                  </a:lnTo>
                  <a:lnTo>
                    <a:pt x="461" y="440"/>
                  </a:lnTo>
                  <a:lnTo>
                    <a:pt x="461" y="440"/>
                  </a:lnTo>
                  <a:lnTo>
                    <a:pt x="461" y="438"/>
                  </a:lnTo>
                  <a:lnTo>
                    <a:pt x="461" y="438"/>
                  </a:lnTo>
                  <a:lnTo>
                    <a:pt x="461" y="438"/>
                  </a:lnTo>
                  <a:lnTo>
                    <a:pt x="461" y="436"/>
                  </a:lnTo>
                  <a:lnTo>
                    <a:pt x="461" y="436"/>
                  </a:lnTo>
                  <a:lnTo>
                    <a:pt x="461" y="436"/>
                  </a:lnTo>
                  <a:lnTo>
                    <a:pt x="461" y="436"/>
                  </a:lnTo>
                  <a:lnTo>
                    <a:pt x="461" y="436"/>
                  </a:lnTo>
                  <a:lnTo>
                    <a:pt x="464" y="433"/>
                  </a:lnTo>
                  <a:lnTo>
                    <a:pt x="464" y="433"/>
                  </a:lnTo>
                  <a:lnTo>
                    <a:pt x="464" y="431"/>
                  </a:lnTo>
                  <a:lnTo>
                    <a:pt x="464" y="431"/>
                  </a:lnTo>
                  <a:lnTo>
                    <a:pt x="464" y="431"/>
                  </a:lnTo>
                  <a:lnTo>
                    <a:pt x="464" y="431"/>
                  </a:lnTo>
                  <a:lnTo>
                    <a:pt x="464" y="428"/>
                  </a:lnTo>
                  <a:lnTo>
                    <a:pt x="466" y="426"/>
                  </a:lnTo>
                  <a:lnTo>
                    <a:pt x="466" y="426"/>
                  </a:lnTo>
                  <a:lnTo>
                    <a:pt x="466" y="426"/>
                  </a:lnTo>
                  <a:lnTo>
                    <a:pt x="468" y="426"/>
                  </a:lnTo>
                  <a:lnTo>
                    <a:pt x="468" y="426"/>
                  </a:lnTo>
                  <a:lnTo>
                    <a:pt x="468" y="424"/>
                  </a:lnTo>
                  <a:lnTo>
                    <a:pt x="468" y="424"/>
                  </a:lnTo>
                  <a:lnTo>
                    <a:pt x="468" y="421"/>
                  </a:lnTo>
                  <a:lnTo>
                    <a:pt x="468" y="419"/>
                  </a:lnTo>
                  <a:lnTo>
                    <a:pt x="468" y="419"/>
                  </a:lnTo>
                  <a:lnTo>
                    <a:pt x="466" y="417"/>
                  </a:lnTo>
                  <a:lnTo>
                    <a:pt x="466" y="414"/>
                  </a:lnTo>
                  <a:lnTo>
                    <a:pt x="466" y="414"/>
                  </a:lnTo>
                  <a:lnTo>
                    <a:pt x="464" y="414"/>
                  </a:lnTo>
                  <a:lnTo>
                    <a:pt x="461" y="412"/>
                  </a:lnTo>
                  <a:lnTo>
                    <a:pt x="461" y="412"/>
                  </a:lnTo>
                  <a:lnTo>
                    <a:pt x="461" y="412"/>
                  </a:lnTo>
                  <a:lnTo>
                    <a:pt x="459" y="412"/>
                  </a:lnTo>
                  <a:lnTo>
                    <a:pt x="459" y="412"/>
                  </a:lnTo>
                  <a:lnTo>
                    <a:pt x="459" y="412"/>
                  </a:lnTo>
                  <a:lnTo>
                    <a:pt x="457" y="412"/>
                  </a:lnTo>
                  <a:lnTo>
                    <a:pt x="457" y="412"/>
                  </a:lnTo>
                  <a:lnTo>
                    <a:pt x="457" y="412"/>
                  </a:lnTo>
                  <a:lnTo>
                    <a:pt x="457" y="412"/>
                  </a:lnTo>
                  <a:lnTo>
                    <a:pt x="457" y="412"/>
                  </a:lnTo>
                  <a:lnTo>
                    <a:pt x="454" y="412"/>
                  </a:lnTo>
                  <a:lnTo>
                    <a:pt x="454" y="412"/>
                  </a:lnTo>
                  <a:lnTo>
                    <a:pt x="454" y="412"/>
                  </a:lnTo>
                  <a:lnTo>
                    <a:pt x="454" y="412"/>
                  </a:lnTo>
                  <a:lnTo>
                    <a:pt x="454" y="414"/>
                  </a:lnTo>
                  <a:lnTo>
                    <a:pt x="452" y="414"/>
                  </a:lnTo>
                  <a:lnTo>
                    <a:pt x="452" y="414"/>
                  </a:lnTo>
                  <a:lnTo>
                    <a:pt x="452" y="414"/>
                  </a:lnTo>
                  <a:lnTo>
                    <a:pt x="452" y="414"/>
                  </a:lnTo>
                  <a:lnTo>
                    <a:pt x="452" y="414"/>
                  </a:lnTo>
                  <a:lnTo>
                    <a:pt x="450" y="412"/>
                  </a:lnTo>
                  <a:lnTo>
                    <a:pt x="447" y="410"/>
                  </a:lnTo>
                  <a:lnTo>
                    <a:pt x="447" y="410"/>
                  </a:lnTo>
                  <a:lnTo>
                    <a:pt x="447" y="407"/>
                  </a:lnTo>
                  <a:lnTo>
                    <a:pt x="447" y="405"/>
                  </a:lnTo>
                  <a:lnTo>
                    <a:pt x="447" y="405"/>
                  </a:lnTo>
                  <a:lnTo>
                    <a:pt x="447" y="405"/>
                  </a:lnTo>
                  <a:lnTo>
                    <a:pt x="447" y="402"/>
                  </a:lnTo>
                  <a:lnTo>
                    <a:pt x="447" y="402"/>
                  </a:lnTo>
                  <a:lnTo>
                    <a:pt x="447" y="402"/>
                  </a:lnTo>
                  <a:lnTo>
                    <a:pt x="450" y="400"/>
                  </a:lnTo>
                  <a:lnTo>
                    <a:pt x="450" y="400"/>
                  </a:lnTo>
                  <a:lnTo>
                    <a:pt x="450" y="398"/>
                  </a:lnTo>
                  <a:lnTo>
                    <a:pt x="450" y="398"/>
                  </a:lnTo>
                  <a:lnTo>
                    <a:pt x="450" y="398"/>
                  </a:lnTo>
                  <a:lnTo>
                    <a:pt x="452" y="398"/>
                  </a:lnTo>
                  <a:lnTo>
                    <a:pt x="452" y="398"/>
                  </a:lnTo>
                  <a:lnTo>
                    <a:pt x="452" y="398"/>
                  </a:lnTo>
                  <a:lnTo>
                    <a:pt x="452" y="398"/>
                  </a:lnTo>
                  <a:lnTo>
                    <a:pt x="454" y="398"/>
                  </a:lnTo>
                  <a:lnTo>
                    <a:pt x="454" y="398"/>
                  </a:lnTo>
                  <a:lnTo>
                    <a:pt x="454" y="398"/>
                  </a:lnTo>
                  <a:lnTo>
                    <a:pt x="454" y="398"/>
                  </a:lnTo>
                  <a:lnTo>
                    <a:pt x="454" y="398"/>
                  </a:lnTo>
                  <a:lnTo>
                    <a:pt x="454" y="398"/>
                  </a:lnTo>
                  <a:lnTo>
                    <a:pt x="454" y="398"/>
                  </a:lnTo>
                  <a:lnTo>
                    <a:pt x="454" y="398"/>
                  </a:lnTo>
                  <a:lnTo>
                    <a:pt x="454" y="398"/>
                  </a:lnTo>
                  <a:lnTo>
                    <a:pt x="454" y="395"/>
                  </a:lnTo>
                  <a:lnTo>
                    <a:pt x="457" y="395"/>
                  </a:lnTo>
                  <a:lnTo>
                    <a:pt x="457" y="395"/>
                  </a:lnTo>
                  <a:lnTo>
                    <a:pt x="457" y="395"/>
                  </a:lnTo>
                  <a:lnTo>
                    <a:pt x="457" y="395"/>
                  </a:lnTo>
                  <a:lnTo>
                    <a:pt x="457" y="393"/>
                  </a:lnTo>
                  <a:lnTo>
                    <a:pt x="457" y="393"/>
                  </a:lnTo>
                  <a:lnTo>
                    <a:pt x="457" y="393"/>
                  </a:lnTo>
                  <a:lnTo>
                    <a:pt x="457" y="393"/>
                  </a:lnTo>
                  <a:lnTo>
                    <a:pt x="457" y="391"/>
                  </a:lnTo>
                  <a:lnTo>
                    <a:pt x="457" y="391"/>
                  </a:lnTo>
                  <a:lnTo>
                    <a:pt x="457" y="391"/>
                  </a:lnTo>
                  <a:lnTo>
                    <a:pt x="457" y="391"/>
                  </a:lnTo>
                  <a:lnTo>
                    <a:pt x="459" y="391"/>
                  </a:lnTo>
                  <a:lnTo>
                    <a:pt x="459" y="391"/>
                  </a:lnTo>
                  <a:lnTo>
                    <a:pt x="459" y="391"/>
                  </a:lnTo>
                  <a:lnTo>
                    <a:pt x="459" y="391"/>
                  </a:lnTo>
                  <a:lnTo>
                    <a:pt x="459" y="391"/>
                  </a:lnTo>
                  <a:lnTo>
                    <a:pt x="459" y="388"/>
                  </a:lnTo>
                  <a:lnTo>
                    <a:pt x="461" y="388"/>
                  </a:lnTo>
                  <a:lnTo>
                    <a:pt x="461" y="388"/>
                  </a:lnTo>
                  <a:lnTo>
                    <a:pt x="461" y="386"/>
                  </a:lnTo>
                  <a:lnTo>
                    <a:pt x="461" y="386"/>
                  </a:lnTo>
                  <a:lnTo>
                    <a:pt x="461" y="386"/>
                  </a:lnTo>
                  <a:lnTo>
                    <a:pt x="461" y="386"/>
                  </a:lnTo>
                  <a:lnTo>
                    <a:pt x="461" y="386"/>
                  </a:lnTo>
                  <a:lnTo>
                    <a:pt x="464" y="386"/>
                  </a:lnTo>
                  <a:lnTo>
                    <a:pt x="461" y="383"/>
                  </a:lnTo>
                  <a:lnTo>
                    <a:pt x="461" y="383"/>
                  </a:lnTo>
                  <a:lnTo>
                    <a:pt x="464" y="383"/>
                  </a:lnTo>
                  <a:lnTo>
                    <a:pt x="464" y="383"/>
                  </a:lnTo>
                  <a:lnTo>
                    <a:pt x="464" y="383"/>
                  </a:lnTo>
                  <a:lnTo>
                    <a:pt x="464" y="383"/>
                  </a:lnTo>
                  <a:lnTo>
                    <a:pt x="464" y="381"/>
                  </a:lnTo>
                  <a:lnTo>
                    <a:pt x="464" y="381"/>
                  </a:lnTo>
                  <a:lnTo>
                    <a:pt x="466" y="381"/>
                  </a:lnTo>
                  <a:lnTo>
                    <a:pt x="466" y="381"/>
                  </a:lnTo>
                  <a:lnTo>
                    <a:pt x="466" y="383"/>
                  </a:lnTo>
                  <a:lnTo>
                    <a:pt x="466" y="383"/>
                  </a:lnTo>
                  <a:lnTo>
                    <a:pt x="466" y="383"/>
                  </a:lnTo>
                  <a:lnTo>
                    <a:pt x="466" y="381"/>
                  </a:lnTo>
                  <a:lnTo>
                    <a:pt x="466" y="381"/>
                  </a:lnTo>
                  <a:lnTo>
                    <a:pt x="468" y="381"/>
                  </a:lnTo>
                  <a:lnTo>
                    <a:pt x="468" y="379"/>
                  </a:lnTo>
                  <a:lnTo>
                    <a:pt x="468" y="379"/>
                  </a:lnTo>
                  <a:lnTo>
                    <a:pt x="468" y="379"/>
                  </a:lnTo>
                  <a:lnTo>
                    <a:pt x="471" y="379"/>
                  </a:lnTo>
                  <a:lnTo>
                    <a:pt x="471" y="376"/>
                  </a:lnTo>
                  <a:lnTo>
                    <a:pt x="471" y="376"/>
                  </a:lnTo>
                  <a:lnTo>
                    <a:pt x="471" y="376"/>
                  </a:lnTo>
                  <a:lnTo>
                    <a:pt x="473" y="376"/>
                  </a:lnTo>
                  <a:lnTo>
                    <a:pt x="473" y="376"/>
                  </a:lnTo>
                  <a:lnTo>
                    <a:pt x="473" y="376"/>
                  </a:lnTo>
                  <a:lnTo>
                    <a:pt x="473" y="376"/>
                  </a:lnTo>
                  <a:lnTo>
                    <a:pt x="471" y="374"/>
                  </a:lnTo>
                  <a:lnTo>
                    <a:pt x="471" y="374"/>
                  </a:lnTo>
                  <a:lnTo>
                    <a:pt x="471" y="374"/>
                  </a:lnTo>
                  <a:lnTo>
                    <a:pt x="471" y="374"/>
                  </a:lnTo>
                  <a:lnTo>
                    <a:pt x="471" y="372"/>
                  </a:lnTo>
                  <a:lnTo>
                    <a:pt x="471" y="372"/>
                  </a:lnTo>
                  <a:lnTo>
                    <a:pt x="471" y="372"/>
                  </a:lnTo>
                  <a:lnTo>
                    <a:pt x="471" y="372"/>
                  </a:lnTo>
                  <a:lnTo>
                    <a:pt x="473" y="372"/>
                  </a:lnTo>
                  <a:lnTo>
                    <a:pt x="473" y="369"/>
                  </a:lnTo>
                  <a:lnTo>
                    <a:pt x="473" y="369"/>
                  </a:lnTo>
                  <a:lnTo>
                    <a:pt x="473" y="369"/>
                  </a:lnTo>
                  <a:lnTo>
                    <a:pt x="473" y="369"/>
                  </a:lnTo>
                  <a:lnTo>
                    <a:pt x="476" y="369"/>
                  </a:lnTo>
                  <a:lnTo>
                    <a:pt x="476" y="369"/>
                  </a:lnTo>
                  <a:lnTo>
                    <a:pt x="476" y="369"/>
                  </a:lnTo>
                  <a:lnTo>
                    <a:pt x="476" y="369"/>
                  </a:lnTo>
                  <a:lnTo>
                    <a:pt x="476" y="369"/>
                  </a:lnTo>
                  <a:lnTo>
                    <a:pt x="476" y="369"/>
                  </a:lnTo>
                  <a:lnTo>
                    <a:pt x="478" y="369"/>
                  </a:lnTo>
                  <a:lnTo>
                    <a:pt x="478" y="369"/>
                  </a:lnTo>
                  <a:lnTo>
                    <a:pt x="478" y="367"/>
                  </a:lnTo>
                  <a:lnTo>
                    <a:pt x="478" y="367"/>
                  </a:lnTo>
                  <a:lnTo>
                    <a:pt x="476" y="365"/>
                  </a:lnTo>
                  <a:lnTo>
                    <a:pt x="476" y="362"/>
                  </a:lnTo>
                  <a:lnTo>
                    <a:pt x="476" y="362"/>
                  </a:lnTo>
                  <a:lnTo>
                    <a:pt x="476" y="360"/>
                  </a:lnTo>
                  <a:lnTo>
                    <a:pt x="473" y="357"/>
                  </a:lnTo>
                  <a:lnTo>
                    <a:pt x="473" y="357"/>
                  </a:lnTo>
                  <a:lnTo>
                    <a:pt x="473" y="357"/>
                  </a:lnTo>
                  <a:lnTo>
                    <a:pt x="473" y="355"/>
                  </a:lnTo>
                  <a:lnTo>
                    <a:pt x="473" y="355"/>
                  </a:lnTo>
                  <a:lnTo>
                    <a:pt x="471" y="348"/>
                  </a:lnTo>
                  <a:lnTo>
                    <a:pt x="468" y="346"/>
                  </a:lnTo>
                  <a:lnTo>
                    <a:pt x="468" y="346"/>
                  </a:lnTo>
                  <a:lnTo>
                    <a:pt x="468" y="343"/>
                  </a:lnTo>
                  <a:lnTo>
                    <a:pt x="468" y="343"/>
                  </a:lnTo>
                  <a:lnTo>
                    <a:pt x="466" y="343"/>
                  </a:lnTo>
                  <a:lnTo>
                    <a:pt x="466" y="343"/>
                  </a:lnTo>
                  <a:lnTo>
                    <a:pt x="466" y="341"/>
                  </a:lnTo>
                  <a:lnTo>
                    <a:pt x="466" y="341"/>
                  </a:lnTo>
                  <a:lnTo>
                    <a:pt x="466" y="341"/>
                  </a:lnTo>
                  <a:lnTo>
                    <a:pt x="466" y="341"/>
                  </a:lnTo>
                  <a:lnTo>
                    <a:pt x="464" y="341"/>
                  </a:lnTo>
                  <a:lnTo>
                    <a:pt x="464" y="339"/>
                  </a:lnTo>
                  <a:lnTo>
                    <a:pt x="464" y="339"/>
                  </a:lnTo>
                  <a:lnTo>
                    <a:pt x="464" y="339"/>
                  </a:lnTo>
                  <a:lnTo>
                    <a:pt x="461" y="339"/>
                  </a:lnTo>
                  <a:lnTo>
                    <a:pt x="461" y="339"/>
                  </a:lnTo>
                  <a:lnTo>
                    <a:pt x="461" y="339"/>
                  </a:lnTo>
                  <a:lnTo>
                    <a:pt x="461" y="336"/>
                  </a:lnTo>
                  <a:lnTo>
                    <a:pt x="459" y="336"/>
                  </a:lnTo>
                  <a:lnTo>
                    <a:pt x="457" y="336"/>
                  </a:lnTo>
                  <a:lnTo>
                    <a:pt x="457" y="336"/>
                  </a:lnTo>
                  <a:lnTo>
                    <a:pt x="454" y="331"/>
                  </a:lnTo>
                  <a:lnTo>
                    <a:pt x="454" y="331"/>
                  </a:lnTo>
                  <a:lnTo>
                    <a:pt x="454" y="329"/>
                  </a:lnTo>
                  <a:lnTo>
                    <a:pt x="454" y="329"/>
                  </a:lnTo>
                  <a:lnTo>
                    <a:pt x="454" y="329"/>
                  </a:lnTo>
                  <a:lnTo>
                    <a:pt x="454" y="329"/>
                  </a:lnTo>
                  <a:lnTo>
                    <a:pt x="454" y="329"/>
                  </a:lnTo>
                  <a:lnTo>
                    <a:pt x="454" y="324"/>
                  </a:lnTo>
                  <a:lnTo>
                    <a:pt x="454" y="322"/>
                  </a:lnTo>
                  <a:lnTo>
                    <a:pt x="457" y="320"/>
                  </a:lnTo>
                  <a:lnTo>
                    <a:pt x="459" y="320"/>
                  </a:lnTo>
                  <a:lnTo>
                    <a:pt x="459" y="317"/>
                  </a:lnTo>
                  <a:lnTo>
                    <a:pt x="459" y="317"/>
                  </a:lnTo>
                  <a:lnTo>
                    <a:pt x="459" y="317"/>
                  </a:lnTo>
                  <a:lnTo>
                    <a:pt x="459" y="317"/>
                  </a:lnTo>
                  <a:lnTo>
                    <a:pt x="459" y="317"/>
                  </a:lnTo>
                  <a:lnTo>
                    <a:pt x="461" y="315"/>
                  </a:lnTo>
                  <a:lnTo>
                    <a:pt x="464" y="310"/>
                  </a:lnTo>
                  <a:lnTo>
                    <a:pt x="464" y="308"/>
                  </a:lnTo>
                  <a:lnTo>
                    <a:pt x="464" y="308"/>
                  </a:lnTo>
                  <a:lnTo>
                    <a:pt x="461" y="301"/>
                  </a:lnTo>
                  <a:lnTo>
                    <a:pt x="461" y="301"/>
                  </a:lnTo>
                  <a:lnTo>
                    <a:pt x="464" y="298"/>
                  </a:lnTo>
                  <a:lnTo>
                    <a:pt x="464" y="296"/>
                  </a:lnTo>
                  <a:lnTo>
                    <a:pt x="466" y="294"/>
                  </a:lnTo>
                  <a:lnTo>
                    <a:pt x="442" y="294"/>
                  </a:lnTo>
                  <a:lnTo>
                    <a:pt x="421" y="294"/>
                  </a:lnTo>
                  <a:lnTo>
                    <a:pt x="395" y="294"/>
                  </a:lnTo>
                  <a:lnTo>
                    <a:pt x="390" y="291"/>
                  </a:lnTo>
                  <a:lnTo>
                    <a:pt x="390" y="291"/>
                  </a:lnTo>
                  <a:lnTo>
                    <a:pt x="390" y="291"/>
                  </a:lnTo>
                  <a:lnTo>
                    <a:pt x="390" y="291"/>
                  </a:lnTo>
                  <a:lnTo>
                    <a:pt x="390" y="289"/>
                  </a:lnTo>
                  <a:lnTo>
                    <a:pt x="390" y="289"/>
                  </a:lnTo>
                  <a:lnTo>
                    <a:pt x="393" y="286"/>
                  </a:lnTo>
                  <a:lnTo>
                    <a:pt x="393" y="286"/>
                  </a:lnTo>
                  <a:lnTo>
                    <a:pt x="393" y="284"/>
                  </a:lnTo>
                  <a:lnTo>
                    <a:pt x="390" y="284"/>
                  </a:lnTo>
                  <a:lnTo>
                    <a:pt x="390" y="284"/>
                  </a:lnTo>
                  <a:lnTo>
                    <a:pt x="390" y="284"/>
                  </a:lnTo>
                  <a:lnTo>
                    <a:pt x="390" y="282"/>
                  </a:lnTo>
                  <a:lnTo>
                    <a:pt x="388" y="277"/>
                  </a:lnTo>
                  <a:lnTo>
                    <a:pt x="388" y="275"/>
                  </a:lnTo>
                  <a:lnTo>
                    <a:pt x="388" y="275"/>
                  </a:lnTo>
                  <a:lnTo>
                    <a:pt x="390" y="275"/>
                  </a:lnTo>
                  <a:lnTo>
                    <a:pt x="390" y="275"/>
                  </a:lnTo>
                  <a:lnTo>
                    <a:pt x="390" y="275"/>
                  </a:lnTo>
                  <a:lnTo>
                    <a:pt x="393" y="272"/>
                  </a:lnTo>
                  <a:lnTo>
                    <a:pt x="393" y="272"/>
                  </a:lnTo>
                  <a:lnTo>
                    <a:pt x="393" y="272"/>
                  </a:lnTo>
                  <a:lnTo>
                    <a:pt x="393" y="270"/>
                  </a:lnTo>
                  <a:lnTo>
                    <a:pt x="395" y="267"/>
                  </a:lnTo>
                  <a:lnTo>
                    <a:pt x="393" y="267"/>
                  </a:lnTo>
                  <a:lnTo>
                    <a:pt x="393" y="265"/>
                  </a:lnTo>
                  <a:lnTo>
                    <a:pt x="393" y="265"/>
                  </a:lnTo>
                  <a:lnTo>
                    <a:pt x="393" y="265"/>
                  </a:lnTo>
                  <a:lnTo>
                    <a:pt x="393" y="260"/>
                  </a:lnTo>
                  <a:lnTo>
                    <a:pt x="393" y="260"/>
                  </a:lnTo>
                  <a:lnTo>
                    <a:pt x="393" y="260"/>
                  </a:lnTo>
                  <a:lnTo>
                    <a:pt x="393" y="260"/>
                  </a:lnTo>
                  <a:lnTo>
                    <a:pt x="393" y="260"/>
                  </a:lnTo>
                  <a:lnTo>
                    <a:pt x="393" y="260"/>
                  </a:lnTo>
                  <a:lnTo>
                    <a:pt x="393" y="258"/>
                  </a:lnTo>
                  <a:lnTo>
                    <a:pt x="395" y="251"/>
                  </a:lnTo>
                  <a:lnTo>
                    <a:pt x="395" y="249"/>
                  </a:lnTo>
                  <a:lnTo>
                    <a:pt x="397" y="249"/>
                  </a:lnTo>
                  <a:lnTo>
                    <a:pt x="407" y="249"/>
                  </a:lnTo>
                  <a:lnTo>
                    <a:pt x="428" y="249"/>
                  </a:lnTo>
                  <a:lnTo>
                    <a:pt x="457" y="249"/>
                  </a:lnTo>
                  <a:lnTo>
                    <a:pt x="457" y="249"/>
                  </a:lnTo>
                  <a:lnTo>
                    <a:pt x="457" y="251"/>
                  </a:lnTo>
                  <a:lnTo>
                    <a:pt x="457" y="251"/>
                  </a:lnTo>
                  <a:lnTo>
                    <a:pt x="457" y="251"/>
                  </a:lnTo>
                  <a:lnTo>
                    <a:pt x="457" y="251"/>
                  </a:lnTo>
                  <a:lnTo>
                    <a:pt x="457" y="253"/>
                  </a:lnTo>
                  <a:lnTo>
                    <a:pt x="459" y="253"/>
                  </a:lnTo>
                  <a:lnTo>
                    <a:pt x="459" y="253"/>
                  </a:lnTo>
                  <a:lnTo>
                    <a:pt x="461" y="253"/>
                  </a:lnTo>
                  <a:lnTo>
                    <a:pt x="464" y="256"/>
                  </a:lnTo>
                  <a:lnTo>
                    <a:pt x="464" y="256"/>
                  </a:lnTo>
                  <a:lnTo>
                    <a:pt x="464" y="256"/>
                  </a:lnTo>
                  <a:lnTo>
                    <a:pt x="464" y="256"/>
                  </a:lnTo>
                  <a:lnTo>
                    <a:pt x="464" y="256"/>
                  </a:lnTo>
                  <a:lnTo>
                    <a:pt x="464" y="258"/>
                  </a:lnTo>
                  <a:lnTo>
                    <a:pt x="464" y="258"/>
                  </a:lnTo>
                  <a:lnTo>
                    <a:pt x="464" y="263"/>
                  </a:lnTo>
                  <a:lnTo>
                    <a:pt x="464" y="263"/>
                  </a:lnTo>
                  <a:lnTo>
                    <a:pt x="464" y="265"/>
                  </a:lnTo>
                  <a:lnTo>
                    <a:pt x="464" y="265"/>
                  </a:lnTo>
                  <a:lnTo>
                    <a:pt x="464" y="265"/>
                  </a:lnTo>
                  <a:lnTo>
                    <a:pt x="464" y="270"/>
                  </a:lnTo>
                  <a:lnTo>
                    <a:pt x="464" y="272"/>
                  </a:lnTo>
                  <a:lnTo>
                    <a:pt x="464" y="275"/>
                  </a:lnTo>
                  <a:lnTo>
                    <a:pt x="461" y="275"/>
                  </a:lnTo>
                  <a:lnTo>
                    <a:pt x="461" y="277"/>
                  </a:lnTo>
                  <a:lnTo>
                    <a:pt x="461" y="279"/>
                  </a:lnTo>
                  <a:lnTo>
                    <a:pt x="461" y="282"/>
                  </a:lnTo>
                  <a:lnTo>
                    <a:pt x="461" y="282"/>
                  </a:lnTo>
                  <a:lnTo>
                    <a:pt x="461" y="282"/>
                  </a:lnTo>
                  <a:lnTo>
                    <a:pt x="461" y="284"/>
                  </a:lnTo>
                  <a:lnTo>
                    <a:pt x="461" y="286"/>
                  </a:lnTo>
                  <a:lnTo>
                    <a:pt x="461" y="286"/>
                  </a:lnTo>
                  <a:lnTo>
                    <a:pt x="461" y="289"/>
                  </a:lnTo>
                  <a:lnTo>
                    <a:pt x="461" y="289"/>
                  </a:lnTo>
                  <a:lnTo>
                    <a:pt x="461" y="289"/>
                  </a:lnTo>
                  <a:lnTo>
                    <a:pt x="461" y="289"/>
                  </a:lnTo>
                  <a:lnTo>
                    <a:pt x="461" y="289"/>
                  </a:lnTo>
                  <a:lnTo>
                    <a:pt x="464" y="291"/>
                  </a:lnTo>
                  <a:lnTo>
                    <a:pt x="464" y="291"/>
                  </a:lnTo>
                  <a:lnTo>
                    <a:pt x="466" y="294"/>
                  </a:lnTo>
                  <a:lnTo>
                    <a:pt x="468" y="291"/>
                  </a:lnTo>
                  <a:lnTo>
                    <a:pt x="468" y="291"/>
                  </a:lnTo>
                  <a:lnTo>
                    <a:pt x="471" y="291"/>
                  </a:lnTo>
                  <a:lnTo>
                    <a:pt x="471" y="291"/>
                  </a:lnTo>
                  <a:lnTo>
                    <a:pt x="471" y="291"/>
                  </a:lnTo>
                  <a:lnTo>
                    <a:pt x="471" y="291"/>
                  </a:lnTo>
                  <a:lnTo>
                    <a:pt x="471" y="291"/>
                  </a:lnTo>
                  <a:lnTo>
                    <a:pt x="471" y="291"/>
                  </a:lnTo>
                  <a:lnTo>
                    <a:pt x="473" y="291"/>
                  </a:lnTo>
                  <a:lnTo>
                    <a:pt x="473" y="291"/>
                  </a:lnTo>
                  <a:lnTo>
                    <a:pt x="473" y="289"/>
                  </a:lnTo>
                  <a:lnTo>
                    <a:pt x="473" y="289"/>
                  </a:lnTo>
                  <a:lnTo>
                    <a:pt x="473" y="289"/>
                  </a:lnTo>
                  <a:lnTo>
                    <a:pt x="476" y="289"/>
                  </a:lnTo>
                  <a:lnTo>
                    <a:pt x="476" y="289"/>
                  </a:lnTo>
                  <a:lnTo>
                    <a:pt x="476" y="286"/>
                  </a:lnTo>
                  <a:lnTo>
                    <a:pt x="478" y="284"/>
                  </a:lnTo>
                  <a:lnTo>
                    <a:pt x="478" y="284"/>
                  </a:lnTo>
                  <a:lnTo>
                    <a:pt x="478" y="284"/>
                  </a:lnTo>
                  <a:lnTo>
                    <a:pt x="478" y="284"/>
                  </a:lnTo>
                  <a:lnTo>
                    <a:pt x="478" y="284"/>
                  </a:lnTo>
                  <a:lnTo>
                    <a:pt x="480" y="284"/>
                  </a:lnTo>
                  <a:lnTo>
                    <a:pt x="480" y="284"/>
                  </a:lnTo>
                  <a:lnTo>
                    <a:pt x="480" y="284"/>
                  </a:lnTo>
                  <a:lnTo>
                    <a:pt x="480" y="284"/>
                  </a:lnTo>
                  <a:lnTo>
                    <a:pt x="480" y="284"/>
                  </a:lnTo>
                  <a:lnTo>
                    <a:pt x="480" y="284"/>
                  </a:lnTo>
                  <a:lnTo>
                    <a:pt x="480" y="284"/>
                  </a:lnTo>
                  <a:lnTo>
                    <a:pt x="483" y="284"/>
                  </a:lnTo>
                  <a:lnTo>
                    <a:pt x="483" y="284"/>
                  </a:lnTo>
                  <a:lnTo>
                    <a:pt x="483" y="284"/>
                  </a:lnTo>
                  <a:lnTo>
                    <a:pt x="485" y="284"/>
                  </a:lnTo>
                  <a:lnTo>
                    <a:pt x="485" y="284"/>
                  </a:lnTo>
                  <a:lnTo>
                    <a:pt x="485" y="284"/>
                  </a:lnTo>
                  <a:lnTo>
                    <a:pt x="485" y="282"/>
                  </a:lnTo>
                  <a:lnTo>
                    <a:pt x="485" y="282"/>
                  </a:lnTo>
                  <a:lnTo>
                    <a:pt x="487" y="282"/>
                  </a:lnTo>
                  <a:lnTo>
                    <a:pt x="487" y="282"/>
                  </a:lnTo>
                  <a:lnTo>
                    <a:pt x="487" y="282"/>
                  </a:lnTo>
                  <a:lnTo>
                    <a:pt x="490" y="282"/>
                  </a:lnTo>
                  <a:lnTo>
                    <a:pt x="492" y="282"/>
                  </a:lnTo>
                  <a:lnTo>
                    <a:pt x="492" y="282"/>
                  </a:lnTo>
                  <a:lnTo>
                    <a:pt x="492" y="282"/>
                  </a:lnTo>
                  <a:lnTo>
                    <a:pt x="495" y="282"/>
                  </a:lnTo>
                  <a:lnTo>
                    <a:pt x="495" y="282"/>
                  </a:lnTo>
                  <a:lnTo>
                    <a:pt x="495" y="282"/>
                  </a:lnTo>
                  <a:lnTo>
                    <a:pt x="495" y="282"/>
                  </a:lnTo>
                  <a:lnTo>
                    <a:pt x="497" y="282"/>
                  </a:lnTo>
                  <a:lnTo>
                    <a:pt x="497" y="279"/>
                  </a:lnTo>
                  <a:lnTo>
                    <a:pt x="499" y="279"/>
                  </a:lnTo>
                  <a:lnTo>
                    <a:pt x="499" y="279"/>
                  </a:lnTo>
                  <a:lnTo>
                    <a:pt x="502" y="279"/>
                  </a:lnTo>
                  <a:lnTo>
                    <a:pt x="502" y="279"/>
                  </a:lnTo>
                  <a:lnTo>
                    <a:pt x="502" y="277"/>
                  </a:lnTo>
                  <a:lnTo>
                    <a:pt x="502" y="277"/>
                  </a:lnTo>
                  <a:lnTo>
                    <a:pt x="502" y="272"/>
                  </a:lnTo>
                  <a:lnTo>
                    <a:pt x="502" y="272"/>
                  </a:lnTo>
                  <a:lnTo>
                    <a:pt x="502" y="270"/>
                  </a:lnTo>
                  <a:lnTo>
                    <a:pt x="502" y="270"/>
                  </a:lnTo>
                  <a:lnTo>
                    <a:pt x="502" y="267"/>
                  </a:lnTo>
                  <a:lnTo>
                    <a:pt x="499" y="267"/>
                  </a:lnTo>
                  <a:lnTo>
                    <a:pt x="499" y="256"/>
                  </a:lnTo>
                  <a:lnTo>
                    <a:pt x="499" y="256"/>
                  </a:lnTo>
                  <a:lnTo>
                    <a:pt x="499" y="256"/>
                  </a:lnTo>
                  <a:lnTo>
                    <a:pt x="499" y="256"/>
                  </a:lnTo>
                  <a:lnTo>
                    <a:pt x="497" y="256"/>
                  </a:lnTo>
                  <a:lnTo>
                    <a:pt x="497" y="256"/>
                  </a:lnTo>
                  <a:lnTo>
                    <a:pt x="495" y="253"/>
                  </a:lnTo>
                  <a:lnTo>
                    <a:pt x="495" y="253"/>
                  </a:lnTo>
                  <a:lnTo>
                    <a:pt x="495" y="253"/>
                  </a:lnTo>
                  <a:lnTo>
                    <a:pt x="495" y="253"/>
                  </a:lnTo>
                  <a:lnTo>
                    <a:pt x="495" y="253"/>
                  </a:lnTo>
                  <a:lnTo>
                    <a:pt x="495" y="244"/>
                  </a:lnTo>
                  <a:lnTo>
                    <a:pt x="495" y="244"/>
                  </a:lnTo>
                  <a:lnTo>
                    <a:pt x="495" y="241"/>
                  </a:lnTo>
                  <a:lnTo>
                    <a:pt x="495" y="241"/>
                  </a:lnTo>
                  <a:lnTo>
                    <a:pt x="495" y="241"/>
                  </a:lnTo>
                  <a:lnTo>
                    <a:pt x="497" y="239"/>
                  </a:lnTo>
                  <a:lnTo>
                    <a:pt x="497" y="239"/>
                  </a:lnTo>
                  <a:lnTo>
                    <a:pt x="497" y="239"/>
                  </a:lnTo>
                  <a:lnTo>
                    <a:pt x="499" y="237"/>
                  </a:lnTo>
                  <a:lnTo>
                    <a:pt x="499" y="237"/>
                  </a:lnTo>
                  <a:lnTo>
                    <a:pt x="499" y="234"/>
                  </a:lnTo>
                  <a:lnTo>
                    <a:pt x="499" y="234"/>
                  </a:lnTo>
                  <a:lnTo>
                    <a:pt x="499" y="234"/>
                  </a:lnTo>
                  <a:lnTo>
                    <a:pt x="499" y="232"/>
                  </a:lnTo>
                  <a:lnTo>
                    <a:pt x="499" y="230"/>
                  </a:lnTo>
                  <a:lnTo>
                    <a:pt x="499" y="230"/>
                  </a:lnTo>
                  <a:lnTo>
                    <a:pt x="497" y="227"/>
                  </a:lnTo>
                  <a:lnTo>
                    <a:pt x="497" y="227"/>
                  </a:lnTo>
                  <a:lnTo>
                    <a:pt x="497" y="227"/>
                  </a:lnTo>
                  <a:lnTo>
                    <a:pt x="497" y="227"/>
                  </a:lnTo>
                  <a:lnTo>
                    <a:pt x="495" y="227"/>
                  </a:lnTo>
                  <a:lnTo>
                    <a:pt x="495" y="227"/>
                  </a:lnTo>
                  <a:lnTo>
                    <a:pt x="495" y="227"/>
                  </a:lnTo>
                  <a:lnTo>
                    <a:pt x="497" y="213"/>
                  </a:lnTo>
                  <a:lnTo>
                    <a:pt x="497" y="213"/>
                  </a:lnTo>
                  <a:lnTo>
                    <a:pt x="497" y="213"/>
                  </a:lnTo>
                  <a:lnTo>
                    <a:pt x="497" y="213"/>
                  </a:lnTo>
                  <a:lnTo>
                    <a:pt x="497" y="211"/>
                  </a:lnTo>
                  <a:lnTo>
                    <a:pt x="499" y="211"/>
                  </a:lnTo>
                  <a:lnTo>
                    <a:pt x="499" y="211"/>
                  </a:lnTo>
                  <a:lnTo>
                    <a:pt x="499" y="211"/>
                  </a:lnTo>
                  <a:lnTo>
                    <a:pt x="502" y="211"/>
                  </a:lnTo>
                  <a:lnTo>
                    <a:pt x="502" y="208"/>
                  </a:lnTo>
                  <a:lnTo>
                    <a:pt x="504" y="208"/>
                  </a:lnTo>
                  <a:lnTo>
                    <a:pt x="506" y="208"/>
                  </a:lnTo>
                  <a:lnTo>
                    <a:pt x="509" y="211"/>
                  </a:lnTo>
                  <a:lnTo>
                    <a:pt x="509" y="211"/>
                  </a:lnTo>
                  <a:lnTo>
                    <a:pt x="518" y="213"/>
                  </a:lnTo>
                  <a:lnTo>
                    <a:pt x="518" y="215"/>
                  </a:lnTo>
                  <a:lnTo>
                    <a:pt x="521" y="215"/>
                  </a:lnTo>
                  <a:lnTo>
                    <a:pt x="521" y="215"/>
                  </a:lnTo>
                  <a:lnTo>
                    <a:pt x="521" y="215"/>
                  </a:lnTo>
                  <a:lnTo>
                    <a:pt x="523" y="213"/>
                  </a:lnTo>
                  <a:lnTo>
                    <a:pt x="525" y="211"/>
                  </a:lnTo>
                  <a:lnTo>
                    <a:pt x="525" y="211"/>
                  </a:lnTo>
                  <a:lnTo>
                    <a:pt x="525" y="211"/>
                  </a:lnTo>
                  <a:lnTo>
                    <a:pt x="523" y="208"/>
                  </a:lnTo>
                  <a:lnTo>
                    <a:pt x="523" y="206"/>
                  </a:lnTo>
                  <a:lnTo>
                    <a:pt x="523" y="204"/>
                  </a:lnTo>
                  <a:lnTo>
                    <a:pt x="523" y="204"/>
                  </a:lnTo>
                  <a:lnTo>
                    <a:pt x="523" y="204"/>
                  </a:lnTo>
                  <a:lnTo>
                    <a:pt x="523" y="204"/>
                  </a:lnTo>
                  <a:lnTo>
                    <a:pt x="523" y="204"/>
                  </a:lnTo>
                  <a:lnTo>
                    <a:pt x="523" y="201"/>
                  </a:lnTo>
                  <a:lnTo>
                    <a:pt x="523" y="201"/>
                  </a:lnTo>
                  <a:lnTo>
                    <a:pt x="523" y="201"/>
                  </a:lnTo>
                  <a:lnTo>
                    <a:pt x="523" y="201"/>
                  </a:lnTo>
                  <a:lnTo>
                    <a:pt x="523" y="201"/>
                  </a:lnTo>
                  <a:lnTo>
                    <a:pt x="523" y="199"/>
                  </a:lnTo>
                  <a:lnTo>
                    <a:pt x="523" y="199"/>
                  </a:lnTo>
                  <a:lnTo>
                    <a:pt x="523" y="199"/>
                  </a:lnTo>
                  <a:lnTo>
                    <a:pt x="523" y="196"/>
                  </a:lnTo>
                  <a:lnTo>
                    <a:pt x="523" y="196"/>
                  </a:lnTo>
                  <a:lnTo>
                    <a:pt x="523" y="196"/>
                  </a:lnTo>
                  <a:lnTo>
                    <a:pt x="523" y="194"/>
                  </a:lnTo>
                  <a:lnTo>
                    <a:pt x="523" y="194"/>
                  </a:lnTo>
                  <a:lnTo>
                    <a:pt x="523" y="194"/>
                  </a:lnTo>
                  <a:lnTo>
                    <a:pt x="521" y="192"/>
                  </a:lnTo>
                  <a:lnTo>
                    <a:pt x="521" y="192"/>
                  </a:lnTo>
                  <a:lnTo>
                    <a:pt x="521" y="192"/>
                  </a:lnTo>
                  <a:lnTo>
                    <a:pt x="523" y="192"/>
                  </a:lnTo>
                  <a:lnTo>
                    <a:pt x="523" y="189"/>
                  </a:lnTo>
                  <a:lnTo>
                    <a:pt x="528" y="185"/>
                  </a:lnTo>
                  <a:lnTo>
                    <a:pt x="528" y="185"/>
                  </a:lnTo>
                  <a:lnTo>
                    <a:pt x="528" y="185"/>
                  </a:lnTo>
                  <a:lnTo>
                    <a:pt x="530" y="185"/>
                  </a:lnTo>
                  <a:lnTo>
                    <a:pt x="530" y="187"/>
                  </a:lnTo>
                  <a:lnTo>
                    <a:pt x="537" y="189"/>
                  </a:lnTo>
                  <a:lnTo>
                    <a:pt x="537" y="192"/>
                  </a:lnTo>
                  <a:lnTo>
                    <a:pt x="539" y="192"/>
                  </a:lnTo>
                  <a:lnTo>
                    <a:pt x="542" y="194"/>
                  </a:lnTo>
                  <a:lnTo>
                    <a:pt x="542" y="196"/>
                  </a:lnTo>
                  <a:lnTo>
                    <a:pt x="542" y="196"/>
                  </a:lnTo>
                  <a:lnTo>
                    <a:pt x="544" y="201"/>
                  </a:lnTo>
                  <a:lnTo>
                    <a:pt x="544" y="201"/>
                  </a:lnTo>
                  <a:lnTo>
                    <a:pt x="544" y="201"/>
                  </a:lnTo>
                  <a:lnTo>
                    <a:pt x="547" y="201"/>
                  </a:lnTo>
                  <a:lnTo>
                    <a:pt x="549" y="201"/>
                  </a:lnTo>
                  <a:lnTo>
                    <a:pt x="549" y="201"/>
                  </a:lnTo>
                  <a:lnTo>
                    <a:pt x="551" y="201"/>
                  </a:lnTo>
                  <a:lnTo>
                    <a:pt x="551" y="201"/>
                  </a:lnTo>
                  <a:lnTo>
                    <a:pt x="551" y="204"/>
                  </a:lnTo>
                  <a:lnTo>
                    <a:pt x="551" y="204"/>
                  </a:lnTo>
                  <a:lnTo>
                    <a:pt x="554" y="204"/>
                  </a:lnTo>
                  <a:lnTo>
                    <a:pt x="556" y="204"/>
                  </a:lnTo>
                  <a:lnTo>
                    <a:pt x="558" y="201"/>
                  </a:lnTo>
                  <a:lnTo>
                    <a:pt x="558" y="201"/>
                  </a:lnTo>
                  <a:lnTo>
                    <a:pt x="558" y="204"/>
                  </a:lnTo>
                  <a:lnTo>
                    <a:pt x="561" y="204"/>
                  </a:lnTo>
                  <a:lnTo>
                    <a:pt x="561" y="204"/>
                  </a:lnTo>
                  <a:lnTo>
                    <a:pt x="561" y="201"/>
                  </a:lnTo>
                  <a:lnTo>
                    <a:pt x="561" y="201"/>
                  </a:lnTo>
                  <a:lnTo>
                    <a:pt x="563" y="199"/>
                  </a:lnTo>
                  <a:lnTo>
                    <a:pt x="563" y="199"/>
                  </a:lnTo>
                  <a:lnTo>
                    <a:pt x="566" y="199"/>
                  </a:lnTo>
                  <a:lnTo>
                    <a:pt x="570" y="192"/>
                  </a:lnTo>
                  <a:lnTo>
                    <a:pt x="570" y="189"/>
                  </a:lnTo>
                  <a:lnTo>
                    <a:pt x="573" y="187"/>
                  </a:lnTo>
                  <a:lnTo>
                    <a:pt x="573" y="187"/>
                  </a:lnTo>
                  <a:lnTo>
                    <a:pt x="573" y="187"/>
                  </a:lnTo>
                  <a:lnTo>
                    <a:pt x="575" y="185"/>
                  </a:lnTo>
                  <a:lnTo>
                    <a:pt x="575" y="185"/>
                  </a:lnTo>
                  <a:lnTo>
                    <a:pt x="573" y="182"/>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24"/>
            <p:cNvSpPr>
              <a:spLocks noEditPoints="1"/>
            </p:cNvSpPr>
            <p:nvPr/>
          </p:nvSpPr>
          <p:spPr bwMode="auto">
            <a:xfrm>
              <a:off x="4587" y="2383"/>
              <a:ext cx="1020" cy="281"/>
            </a:xfrm>
            <a:custGeom>
              <a:avLst/>
              <a:gdLst>
                <a:gd name="T0" fmla="*/ 173 w 1020"/>
                <a:gd name="T1" fmla="*/ 35 h 281"/>
                <a:gd name="T2" fmla="*/ 128 w 1020"/>
                <a:gd name="T3" fmla="*/ 4 h 281"/>
                <a:gd name="T4" fmla="*/ 123 w 1020"/>
                <a:gd name="T5" fmla="*/ 4 h 281"/>
                <a:gd name="T6" fmla="*/ 113 w 1020"/>
                <a:gd name="T7" fmla="*/ 0 h 281"/>
                <a:gd name="T8" fmla="*/ 111 w 1020"/>
                <a:gd name="T9" fmla="*/ 2 h 281"/>
                <a:gd name="T10" fmla="*/ 106 w 1020"/>
                <a:gd name="T11" fmla="*/ 2 h 281"/>
                <a:gd name="T12" fmla="*/ 92 w 1020"/>
                <a:gd name="T13" fmla="*/ 4 h 281"/>
                <a:gd name="T14" fmla="*/ 85 w 1020"/>
                <a:gd name="T15" fmla="*/ 7 h 281"/>
                <a:gd name="T16" fmla="*/ 78 w 1020"/>
                <a:gd name="T17" fmla="*/ 7 h 281"/>
                <a:gd name="T18" fmla="*/ 87 w 1020"/>
                <a:gd name="T19" fmla="*/ 16 h 281"/>
                <a:gd name="T20" fmla="*/ 83 w 1020"/>
                <a:gd name="T21" fmla="*/ 21 h 281"/>
                <a:gd name="T22" fmla="*/ 78 w 1020"/>
                <a:gd name="T23" fmla="*/ 19 h 281"/>
                <a:gd name="T24" fmla="*/ 69 w 1020"/>
                <a:gd name="T25" fmla="*/ 23 h 281"/>
                <a:gd name="T26" fmla="*/ 59 w 1020"/>
                <a:gd name="T27" fmla="*/ 33 h 281"/>
                <a:gd name="T28" fmla="*/ 61 w 1020"/>
                <a:gd name="T29" fmla="*/ 38 h 281"/>
                <a:gd name="T30" fmla="*/ 69 w 1020"/>
                <a:gd name="T31" fmla="*/ 45 h 281"/>
                <a:gd name="T32" fmla="*/ 69 w 1020"/>
                <a:gd name="T33" fmla="*/ 64 h 281"/>
                <a:gd name="T34" fmla="*/ 76 w 1020"/>
                <a:gd name="T35" fmla="*/ 66 h 281"/>
                <a:gd name="T36" fmla="*/ 73 w 1020"/>
                <a:gd name="T37" fmla="*/ 75 h 281"/>
                <a:gd name="T38" fmla="*/ 59 w 1020"/>
                <a:gd name="T39" fmla="*/ 75 h 281"/>
                <a:gd name="T40" fmla="*/ 50 w 1020"/>
                <a:gd name="T41" fmla="*/ 78 h 281"/>
                <a:gd name="T42" fmla="*/ 57 w 1020"/>
                <a:gd name="T43" fmla="*/ 85 h 281"/>
                <a:gd name="T44" fmla="*/ 61 w 1020"/>
                <a:gd name="T45" fmla="*/ 83 h 281"/>
                <a:gd name="T46" fmla="*/ 66 w 1020"/>
                <a:gd name="T47" fmla="*/ 87 h 281"/>
                <a:gd name="T48" fmla="*/ 66 w 1020"/>
                <a:gd name="T49" fmla="*/ 92 h 281"/>
                <a:gd name="T50" fmla="*/ 73 w 1020"/>
                <a:gd name="T51" fmla="*/ 101 h 281"/>
                <a:gd name="T52" fmla="*/ 76 w 1020"/>
                <a:gd name="T53" fmla="*/ 116 h 281"/>
                <a:gd name="T54" fmla="*/ 73 w 1020"/>
                <a:gd name="T55" fmla="*/ 127 h 281"/>
                <a:gd name="T56" fmla="*/ 69 w 1020"/>
                <a:gd name="T57" fmla="*/ 132 h 281"/>
                <a:gd name="T58" fmla="*/ 66 w 1020"/>
                <a:gd name="T59" fmla="*/ 137 h 281"/>
                <a:gd name="T60" fmla="*/ 61 w 1020"/>
                <a:gd name="T61" fmla="*/ 142 h 281"/>
                <a:gd name="T62" fmla="*/ 54 w 1020"/>
                <a:gd name="T63" fmla="*/ 163 h 281"/>
                <a:gd name="T64" fmla="*/ 47 w 1020"/>
                <a:gd name="T65" fmla="*/ 168 h 281"/>
                <a:gd name="T66" fmla="*/ 45 w 1020"/>
                <a:gd name="T67" fmla="*/ 175 h 281"/>
                <a:gd name="T68" fmla="*/ 38 w 1020"/>
                <a:gd name="T69" fmla="*/ 191 h 281"/>
                <a:gd name="T70" fmla="*/ 9 w 1020"/>
                <a:gd name="T71" fmla="*/ 199 h 281"/>
                <a:gd name="T72" fmla="*/ 2 w 1020"/>
                <a:gd name="T73" fmla="*/ 206 h 281"/>
                <a:gd name="T74" fmla="*/ 7 w 1020"/>
                <a:gd name="T75" fmla="*/ 217 h 281"/>
                <a:gd name="T76" fmla="*/ 2 w 1020"/>
                <a:gd name="T77" fmla="*/ 227 h 281"/>
                <a:gd name="T78" fmla="*/ 7 w 1020"/>
                <a:gd name="T79" fmla="*/ 227 h 281"/>
                <a:gd name="T80" fmla="*/ 0 w 1020"/>
                <a:gd name="T81" fmla="*/ 239 h 281"/>
                <a:gd name="T82" fmla="*/ 12 w 1020"/>
                <a:gd name="T83" fmla="*/ 246 h 281"/>
                <a:gd name="T84" fmla="*/ 12 w 1020"/>
                <a:gd name="T85" fmla="*/ 251 h 281"/>
                <a:gd name="T86" fmla="*/ 12 w 1020"/>
                <a:gd name="T87" fmla="*/ 260 h 281"/>
                <a:gd name="T88" fmla="*/ 14 w 1020"/>
                <a:gd name="T89" fmla="*/ 265 h 281"/>
                <a:gd name="T90" fmla="*/ 16 w 1020"/>
                <a:gd name="T91" fmla="*/ 267 h 281"/>
                <a:gd name="T92" fmla="*/ 26 w 1020"/>
                <a:gd name="T93" fmla="*/ 272 h 281"/>
                <a:gd name="T94" fmla="*/ 33 w 1020"/>
                <a:gd name="T95" fmla="*/ 274 h 281"/>
                <a:gd name="T96" fmla="*/ 45 w 1020"/>
                <a:gd name="T97" fmla="*/ 274 h 281"/>
                <a:gd name="T98" fmla="*/ 57 w 1020"/>
                <a:gd name="T99" fmla="*/ 277 h 281"/>
                <a:gd name="T100" fmla="*/ 73 w 1020"/>
                <a:gd name="T101" fmla="*/ 281 h 281"/>
                <a:gd name="T102" fmla="*/ 85 w 1020"/>
                <a:gd name="T103" fmla="*/ 258 h 281"/>
                <a:gd name="T104" fmla="*/ 92 w 1020"/>
                <a:gd name="T105" fmla="*/ 243 h 281"/>
                <a:gd name="T106" fmla="*/ 102 w 1020"/>
                <a:gd name="T107" fmla="*/ 241 h 281"/>
                <a:gd name="T108" fmla="*/ 116 w 1020"/>
                <a:gd name="T109" fmla="*/ 222 h 281"/>
                <a:gd name="T110" fmla="*/ 123 w 1020"/>
                <a:gd name="T111" fmla="*/ 201 h 281"/>
                <a:gd name="T112" fmla="*/ 118 w 1020"/>
                <a:gd name="T113" fmla="*/ 196 h 281"/>
                <a:gd name="T114" fmla="*/ 125 w 1020"/>
                <a:gd name="T115" fmla="*/ 199 h 281"/>
                <a:gd name="T116" fmla="*/ 132 w 1020"/>
                <a:gd name="T117" fmla="*/ 191 h 281"/>
                <a:gd name="T118" fmla="*/ 135 w 1020"/>
                <a:gd name="T119" fmla="*/ 177 h 281"/>
                <a:gd name="T120" fmla="*/ 142 w 1020"/>
                <a:gd name="T121" fmla="*/ 165 h 281"/>
                <a:gd name="T122" fmla="*/ 170 w 1020"/>
                <a:gd name="T123" fmla="*/ 99 h 281"/>
                <a:gd name="T124" fmla="*/ 1020 w 1020"/>
                <a:gd name="T125" fmla="*/ 217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20" h="281">
                  <a:moveTo>
                    <a:pt x="985" y="220"/>
                  </a:moveTo>
                  <a:lnTo>
                    <a:pt x="982" y="220"/>
                  </a:lnTo>
                  <a:lnTo>
                    <a:pt x="985" y="222"/>
                  </a:lnTo>
                  <a:lnTo>
                    <a:pt x="985" y="222"/>
                  </a:lnTo>
                  <a:lnTo>
                    <a:pt x="985" y="222"/>
                  </a:lnTo>
                  <a:lnTo>
                    <a:pt x="985" y="222"/>
                  </a:lnTo>
                  <a:lnTo>
                    <a:pt x="985" y="222"/>
                  </a:lnTo>
                  <a:lnTo>
                    <a:pt x="985" y="220"/>
                  </a:lnTo>
                  <a:lnTo>
                    <a:pt x="985" y="220"/>
                  </a:lnTo>
                  <a:close/>
                  <a:moveTo>
                    <a:pt x="173" y="35"/>
                  </a:moveTo>
                  <a:lnTo>
                    <a:pt x="132" y="9"/>
                  </a:lnTo>
                  <a:lnTo>
                    <a:pt x="132" y="7"/>
                  </a:lnTo>
                  <a:lnTo>
                    <a:pt x="130" y="7"/>
                  </a:lnTo>
                  <a:lnTo>
                    <a:pt x="130" y="7"/>
                  </a:lnTo>
                  <a:lnTo>
                    <a:pt x="130" y="7"/>
                  </a:lnTo>
                  <a:lnTo>
                    <a:pt x="128" y="7"/>
                  </a:lnTo>
                  <a:lnTo>
                    <a:pt x="128" y="4"/>
                  </a:lnTo>
                  <a:lnTo>
                    <a:pt x="128" y="4"/>
                  </a:lnTo>
                  <a:lnTo>
                    <a:pt x="128" y="4"/>
                  </a:lnTo>
                  <a:lnTo>
                    <a:pt x="128" y="4"/>
                  </a:lnTo>
                  <a:lnTo>
                    <a:pt x="128" y="4"/>
                  </a:lnTo>
                  <a:lnTo>
                    <a:pt x="125" y="4"/>
                  </a:lnTo>
                  <a:lnTo>
                    <a:pt x="125" y="4"/>
                  </a:lnTo>
                  <a:lnTo>
                    <a:pt x="125" y="4"/>
                  </a:lnTo>
                  <a:lnTo>
                    <a:pt x="123" y="4"/>
                  </a:lnTo>
                  <a:lnTo>
                    <a:pt x="123" y="4"/>
                  </a:lnTo>
                  <a:lnTo>
                    <a:pt x="123" y="4"/>
                  </a:lnTo>
                  <a:lnTo>
                    <a:pt x="123" y="4"/>
                  </a:lnTo>
                  <a:lnTo>
                    <a:pt x="123" y="4"/>
                  </a:lnTo>
                  <a:lnTo>
                    <a:pt x="123" y="4"/>
                  </a:lnTo>
                  <a:lnTo>
                    <a:pt x="123" y="2"/>
                  </a:lnTo>
                  <a:lnTo>
                    <a:pt x="121" y="2"/>
                  </a:lnTo>
                  <a:lnTo>
                    <a:pt x="121" y="2"/>
                  </a:lnTo>
                  <a:lnTo>
                    <a:pt x="121" y="2"/>
                  </a:lnTo>
                  <a:lnTo>
                    <a:pt x="118" y="2"/>
                  </a:lnTo>
                  <a:lnTo>
                    <a:pt x="118" y="2"/>
                  </a:lnTo>
                  <a:lnTo>
                    <a:pt x="116" y="2"/>
                  </a:lnTo>
                  <a:lnTo>
                    <a:pt x="116" y="2"/>
                  </a:lnTo>
                  <a:lnTo>
                    <a:pt x="113" y="0"/>
                  </a:lnTo>
                  <a:lnTo>
                    <a:pt x="113" y="0"/>
                  </a:lnTo>
                  <a:lnTo>
                    <a:pt x="113" y="0"/>
                  </a:lnTo>
                  <a:lnTo>
                    <a:pt x="113" y="0"/>
                  </a:lnTo>
                  <a:lnTo>
                    <a:pt x="113" y="0"/>
                  </a:lnTo>
                  <a:lnTo>
                    <a:pt x="113" y="0"/>
                  </a:lnTo>
                  <a:lnTo>
                    <a:pt x="113" y="0"/>
                  </a:lnTo>
                  <a:lnTo>
                    <a:pt x="111" y="0"/>
                  </a:lnTo>
                  <a:lnTo>
                    <a:pt x="111" y="2"/>
                  </a:lnTo>
                  <a:lnTo>
                    <a:pt x="113" y="2"/>
                  </a:lnTo>
                  <a:lnTo>
                    <a:pt x="113" y="2"/>
                  </a:lnTo>
                  <a:lnTo>
                    <a:pt x="111" y="2"/>
                  </a:lnTo>
                  <a:lnTo>
                    <a:pt x="111" y="4"/>
                  </a:lnTo>
                  <a:lnTo>
                    <a:pt x="111" y="4"/>
                  </a:lnTo>
                  <a:lnTo>
                    <a:pt x="111" y="4"/>
                  </a:lnTo>
                  <a:lnTo>
                    <a:pt x="111" y="4"/>
                  </a:lnTo>
                  <a:lnTo>
                    <a:pt x="111" y="4"/>
                  </a:lnTo>
                  <a:lnTo>
                    <a:pt x="109" y="2"/>
                  </a:lnTo>
                  <a:lnTo>
                    <a:pt x="109" y="2"/>
                  </a:lnTo>
                  <a:lnTo>
                    <a:pt x="106" y="2"/>
                  </a:lnTo>
                  <a:lnTo>
                    <a:pt x="106" y="2"/>
                  </a:lnTo>
                  <a:lnTo>
                    <a:pt x="106" y="2"/>
                  </a:lnTo>
                  <a:lnTo>
                    <a:pt x="106" y="2"/>
                  </a:lnTo>
                  <a:lnTo>
                    <a:pt x="104" y="2"/>
                  </a:lnTo>
                  <a:lnTo>
                    <a:pt x="102" y="2"/>
                  </a:lnTo>
                  <a:lnTo>
                    <a:pt x="102" y="2"/>
                  </a:lnTo>
                  <a:lnTo>
                    <a:pt x="97" y="4"/>
                  </a:lnTo>
                  <a:lnTo>
                    <a:pt x="97" y="4"/>
                  </a:lnTo>
                  <a:lnTo>
                    <a:pt x="95" y="7"/>
                  </a:lnTo>
                  <a:lnTo>
                    <a:pt x="95" y="7"/>
                  </a:lnTo>
                  <a:lnTo>
                    <a:pt x="95" y="4"/>
                  </a:lnTo>
                  <a:lnTo>
                    <a:pt x="92" y="4"/>
                  </a:lnTo>
                  <a:lnTo>
                    <a:pt x="90" y="4"/>
                  </a:lnTo>
                  <a:lnTo>
                    <a:pt x="90" y="4"/>
                  </a:lnTo>
                  <a:lnTo>
                    <a:pt x="90" y="4"/>
                  </a:lnTo>
                  <a:lnTo>
                    <a:pt x="87" y="7"/>
                  </a:lnTo>
                  <a:lnTo>
                    <a:pt x="87" y="7"/>
                  </a:lnTo>
                  <a:lnTo>
                    <a:pt x="85" y="7"/>
                  </a:lnTo>
                  <a:lnTo>
                    <a:pt x="85" y="7"/>
                  </a:lnTo>
                  <a:lnTo>
                    <a:pt x="85" y="7"/>
                  </a:lnTo>
                  <a:lnTo>
                    <a:pt x="85" y="7"/>
                  </a:lnTo>
                  <a:lnTo>
                    <a:pt x="85" y="7"/>
                  </a:lnTo>
                  <a:lnTo>
                    <a:pt x="83" y="7"/>
                  </a:lnTo>
                  <a:lnTo>
                    <a:pt x="83" y="7"/>
                  </a:lnTo>
                  <a:lnTo>
                    <a:pt x="83" y="7"/>
                  </a:lnTo>
                  <a:lnTo>
                    <a:pt x="83" y="7"/>
                  </a:lnTo>
                  <a:lnTo>
                    <a:pt x="83" y="7"/>
                  </a:lnTo>
                  <a:lnTo>
                    <a:pt x="80" y="7"/>
                  </a:lnTo>
                  <a:lnTo>
                    <a:pt x="80" y="7"/>
                  </a:lnTo>
                  <a:lnTo>
                    <a:pt x="80" y="7"/>
                  </a:lnTo>
                  <a:lnTo>
                    <a:pt x="78" y="7"/>
                  </a:lnTo>
                  <a:lnTo>
                    <a:pt x="78" y="7"/>
                  </a:lnTo>
                  <a:lnTo>
                    <a:pt x="78" y="7"/>
                  </a:lnTo>
                  <a:lnTo>
                    <a:pt x="78" y="4"/>
                  </a:lnTo>
                  <a:lnTo>
                    <a:pt x="78" y="4"/>
                  </a:lnTo>
                  <a:lnTo>
                    <a:pt x="76" y="4"/>
                  </a:lnTo>
                  <a:lnTo>
                    <a:pt x="76" y="4"/>
                  </a:lnTo>
                  <a:lnTo>
                    <a:pt x="76" y="7"/>
                  </a:lnTo>
                  <a:lnTo>
                    <a:pt x="76" y="7"/>
                  </a:lnTo>
                  <a:lnTo>
                    <a:pt x="76" y="7"/>
                  </a:lnTo>
                  <a:lnTo>
                    <a:pt x="87" y="16"/>
                  </a:lnTo>
                  <a:lnTo>
                    <a:pt x="87" y="16"/>
                  </a:lnTo>
                  <a:lnTo>
                    <a:pt x="87" y="19"/>
                  </a:lnTo>
                  <a:lnTo>
                    <a:pt x="87" y="19"/>
                  </a:lnTo>
                  <a:lnTo>
                    <a:pt x="87" y="19"/>
                  </a:lnTo>
                  <a:lnTo>
                    <a:pt x="87" y="21"/>
                  </a:lnTo>
                  <a:lnTo>
                    <a:pt x="87" y="21"/>
                  </a:lnTo>
                  <a:lnTo>
                    <a:pt x="87" y="21"/>
                  </a:lnTo>
                  <a:lnTo>
                    <a:pt x="87" y="21"/>
                  </a:lnTo>
                  <a:lnTo>
                    <a:pt x="85" y="21"/>
                  </a:lnTo>
                  <a:lnTo>
                    <a:pt x="85" y="21"/>
                  </a:lnTo>
                  <a:lnTo>
                    <a:pt x="83" y="21"/>
                  </a:lnTo>
                  <a:lnTo>
                    <a:pt x="83" y="21"/>
                  </a:lnTo>
                  <a:lnTo>
                    <a:pt x="83" y="21"/>
                  </a:lnTo>
                  <a:lnTo>
                    <a:pt x="80" y="21"/>
                  </a:lnTo>
                  <a:lnTo>
                    <a:pt x="80" y="21"/>
                  </a:lnTo>
                  <a:lnTo>
                    <a:pt x="80" y="21"/>
                  </a:lnTo>
                  <a:lnTo>
                    <a:pt x="80" y="21"/>
                  </a:lnTo>
                  <a:lnTo>
                    <a:pt x="78" y="19"/>
                  </a:lnTo>
                  <a:lnTo>
                    <a:pt x="78" y="19"/>
                  </a:lnTo>
                  <a:lnTo>
                    <a:pt x="78" y="19"/>
                  </a:lnTo>
                  <a:lnTo>
                    <a:pt x="78" y="19"/>
                  </a:lnTo>
                  <a:lnTo>
                    <a:pt x="78" y="19"/>
                  </a:lnTo>
                  <a:lnTo>
                    <a:pt x="76" y="19"/>
                  </a:lnTo>
                  <a:lnTo>
                    <a:pt x="76" y="19"/>
                  </a:lnTo>
                  <a:lnTo>
                    <a:pt x="76" y="19"/>
                  </a:lnTo>
                  <a:lnTo>
                    <a:pt x="76" y="19"/>
                  </a:lnTo>
                  <a:lnTo>
                    <a:pt x="76" y="19"/>
                  </a:lnTo>
                  <a:lnTo>
                    <a:pt x="73" y="19"/>
                  </a:lnTo>
                  <a:lnTo>
                    <a:pt x="73" y="19"/>
                  </a:lnTo>
                  <a:lnTo>
                    <a:pt x="69" y="23"/>
                  </a:lnTo>
                  <a:lnTo>
                    <a:pt x="69" y="23"/>
                  </a:lnTo>
                  <a:lnTo>
                    <a:pt x="69" y="23"/>
                  </a:lnTo>
                  <a:lnTo>
                    <a:pt x="66" y="23"/>
                  </a:lnTo>
                  <a:lnTo>
                    <a:pt x="66" y="23"/>
                  </a:lnTo>
                  <a:lnTo>
                    <a:pt x="64" y="23"/>
                  </a:lnTo>
                  <a:lnTo>
                    <a:pt x="64" y="26"/>
                  </a:lnTo>
                  <a:lnTo>
                    <a:pt x="64" y="26"/>
                  </a:lnTo>
                  <a:lnTo>
                    <a:pt x="61" y="28"/>
                  </a:lnTo>
                  <a:lnTo>
                    <a:pt x="61" y="30"/>
                  </a:lnTo>
                  <a:lnTo>
                    <a:pt x="59" y="33"/>
                  </a:lnTo>
                  <a:lnTo>
                    <a:pt x="59" y="33"/>
                  </a:lnTo>
                  <a:lnTo>
                    <a:pt x="59" y="33"/>
                  </a:lnTo>
                  <a:lnTo>
                    <a:pt x="59" y="35"/>
                  </a:lnTo>
                  <a:lnTo>
                    <a:pt x="59" y="35"/>
                  </a:lnTo>
                  <a:lnTo>
                    <a:pt x="59" y="38"/>
                  </a:lnTo>
                  <a:lnTo>
                    <a:pt x="59" y="38"/>
                  </a:lnTo>
                  <a:lnTo>
                    <a:pt x="57" y="42"/>
                  </a:lnTo>
                  <a:lnTo>
                    <a:pt x="59" y="42"/>
                  </a:lnTo>
                  <a:lnTo>
                    <a:pt x="59" y="42"/>
                  </a:lnTo>
                  <a:lnTo>
                    <a:pt x="59" y="40"/>
                  </a:lnTo>
                  <a:lnTo>
                    <a:pt x="61" y="38"/>
                  </a:lnTo>
                  <a:lnTo>
                    <a:pt x="64" y="40"/>
                  </a:lnTo>
                  <a:lnTo>
                    <a:pt x="64" y="40"/>
                  </a:lnTo>
                  <a:lnTo>
                    <a:pt x="64" y="40"/>
                  </a:lnTo>
                  <a:lnTo>
                    <a:pt x="66" y="40"/>
                  </a:lnTo>
                  <a:lnTo>
                    <a:pt x="66" y="40"/>
                  </a:lnTo>
                  <a:lnTo>
                    <a:pt x="66" y="42"/>
                  </a:lnTo>
                  <a:lnTo>
                    <a:pt x="69" y="42"/>
                  </a:lnTo>
                  <a:lnTo>
                    <a:pt x="69" y="45"/>
                  </a:lnTo>
                  <a:lnTo>
                    <a:pt x="69" y="45"/>
                  </a:lnTo>
                  <a:lnTo>
                    <a:pt x="69" y="45"/>
                  </a:lnTo>
                  <a:lnTo>
                    <a:pt x="69" y="47"/>
                  </a:lnTo>
                  <a:lnTo>
                    <a:pt x="69" y="47"/>
                  </a:lnTo>
                  <a:lnTo>
                    <a:pt x="69" y="49"/>
                  </a:lnTo>
                  <a:lnTo>
                    <a:pt x="69" y="54"/>
                  </a:lnTo>
                  <a:lnTo>
                    <a:pt x="69" y="59"/>
                  </a:lnTo>
                  <a:lnTo>
                    <a:pt x="66" y="61"/>
                  </a:lnTo>
                  <a:lnTo>
                    <a:pt x="66" y="61"/>
                  </a:lnTo>
                  <a:lnTo>
                    <a:pt x="66" y="64"/>
                  </a:lnTo>
                  <a:lnTo>
                    <a:pt x="69" y="64"/>
                  </a:lnTo>
                  <a:lnTo>
                    <a:pt x="69" y="64"/>
                  </a:lnTo>
                  <a:lnTo>
                    <a:pt x="69" y="64"/>
                  </a:lnTo>
                  <a:lnTo>
                    <a:pt x="69" y="64"/>
                  </a:lnTo>
                  <a:lnTo>
                    <a:pt x="69" y="64"/>
                  </a:lnTo>
                  <a:lnTo>
                    <a:pt x="73" y="64"/>
                  </a:lnTo>
                  <a:lnTo>
                    <a:pt x="73" y="64"/>
                  </a:lnTo>
                  <a:lnTo>
                    <a:pt x="73" y="64"/>
                  </a:lnTo>
                  <a:lnTo>
                    <a:pt x="73" y="66"/>
                  </a:lnTo>
                  <a:lnTo>
                    <a:pt x="76" y="66"/>
                  </a:lnTo>
                  <a:lnTo>
                    <a:pt x="76" y="66"/>
                  </a:lnTo>
                  <a:lnTo>
                    <a:pt x="76" y="66"/>
                  </a:lnTo>
                  <a:lnTo>
                    <a:pt x="76" y="66"/>
                  </a:lnTo>
                  <a:lnTo>
                    <a:pt x="76" y="71"/>
                  </a:lnTo>
                  <a:lnTo>
                    <a:pt x="76" y="73"/>
                  </a:lnTo>
                  <a:lnTo>
                    <a:pt x="76" y="73"/>
                  </a:lnTo>
                  <a:lnTo>
                    <a:pt x="76" y="73"/>
                  </a:lnTo>
                  <a:lnTo>
                    <a:pt x="76" y="75"/>
                  </a:lnTo>
                  <a:lnTo>
                    <a:pt x="76" y="75"/>
                  </a:lnTo>
                  <a:lnTo>
                    <a:pt x="76" y="75"/>
                  </a:lnTo>
                  <a:lnTo>
                    <a:pt x="73" y="75"/>
                  </a:lnTo>
                  <a:lnTo>
                    <a:pt x="73" y="75"/>
                  </a:lnTo>
                  <a:lnTo>
                    <a:pt x="73" y="78"/>
                  </a:lnTo>
                  <a:lnTo>
                    <a:pt x="71" y="78"/>
                  </a:lnTo>
                  <a:lnTo>
                    <a:pt x="61" y="78"/>
                  </a:lnTo>
                  <a:lnTo>
                    <a:pt x="61" y="78"/>
                  </a:lnTo>
                  <a:lnTo>
                    <a:pt x="61" y="78"/>
                  </a:lnTo>
                  <a:lnTo>
                    <a:pt x="61" y="75"/>
                  </a:lnTo>
                  <a:lnTo>
                    <a:pt x="61" y="75"/>
                  </a:lnTo>
                  <a:lnTo>
                    <a:pt x="61" y="75"/>
                  </a:lnTo>
                  <a:lnTo>
                    <a:pt x="61" y="75"/>
                  </a:lnTo>
                  <a:lnTo>
                    <a:pt x="59" y="75"/>
                  </a:lnTo>
                  <a:lnTo>
                    <a:pt x="59" y="75"/>
                  </a:lnTo>
                  <a:lnTo>
                    <a:pt x="57" y="75"/>
                  </a:lnTo>
                  <a:lnTo>
                    <a:pt x="54" y="75"/>
                  </a:lnTo>
                  <a:lnTo>
                    <a:pt x="52" y="75"/>
                  </a:lnTo>
                  <a:lnTo>
                    <a:pt x="52" y="75"/>
                  </a:lnTo>
                  <a:lnTo>
                    <a:pt x="52" y="75"/>
                  </a:lnTo>
                  <a:lnTo>
                    <a:pt x="52" y="78"/>
                  </a:lnTo>
                  <a:lnTo>
                    <a:pt x="52" y="78"/>
                  </a:lnTo>
                  <a:lnTo>
                    <a:pt x="52" y="78"/>
                  </a:lnTo>
                  <a:lnTo>
                    <a:pt x="50" y="78"/>
                  </a:lnTo>
                  <a:lnTo>
                    <a:pt x="50" y="78"/>
                  </a:lnTo>
                  <a:lnTo>
                    <a:pt x="50" y="80"/>
                  </a:lnTo>
                  <a:lnTo>
                    <a:pt x="52" y="80"/>
                  </a:lnTo>
                  <a:lnTo>
                    <a:pt x="52" y="80"/>
                  </a:lnTo>
                  <a:lnTo>
                    <a:pt x="52" y="83"/>
                  </a:lnTo>
                  <a:lnTo>
                    <a:pt x="54" y="83"/>
                  </a:lnTo>
                  <a:lnTo>
                    <a:pt x="54" y="83"/>
                  </a:lnTo>
                  <a:lnTo>
                    <a:pt x="54" y="83"/>
                  </a:lnTo>
                  <a:lnTo>
                    <a:pt x="54" y="83"/>
                  </a:lnTo>
                  <a:lnTo>
                    <a:pt x="57" y="85"/>
                  </a:lnTo>
                  <a:lnTo>
                    <a:pt x="57" y="85"/>
                  </a:lnTo>
                  <a:lnTo>
                    <a:pt x="57" y="85"/>
                  </a:lnTo>
                  <a:lnTo>
                    <a:pt x="57" y="85"/>
                  </a:lnTo>
                  <a:lnTo>
                    <a:pt x="59" y="83"/>
                  </a:lnTo>
                  <a:lnTo>
                    <a:pt x="59" y="83"/>
                  </a:lnTo>
                  <a:lnTo>
                    <a:pt x="59" y="83"/>
                  </a:lnTo>
                  <a:lnTo>
                    <a:pt x="59" y="83"/>
                  </a:lnTo>
                  <a:lnTo>
                    <a:pt x="61" y="83"/>
                  </a:lnTo>
                  <a:lnTo>
                    <a:pt x="61" y="83"/>
                  </a:lnTo>
                  <a:lnTo>
                    <a:pt x="61" y="83"/>
                  </a:lnTo>
                  <a:lnTo>
                    <a:pt x="61" y="83"/>
                  </a:lnTo>
                  <a:lnTo>
                    <a:pt x="61" y="83"/>
                  </a:lnTo>
                  <a:lnTo>
                    <a:pt x="61" y="83"/>
                  </a:lnTo>
                  <a:lnTo>
                    <a:pt x="64" y="85"/>
                  </a:lnTo>
                  <a:lnTo>
                    <a:pt x="64" y="85"/>
                  </a:lnTo>
                  <a:lnTo>
                    <a:pt x="64" y="85"/>
                  </a:lnTo>
                  <a:lnTo>
                    <a:pt x="64" y="85"/>
                  </a:lnTo>
                  <a:lnTo>
                    <a:pt x="66" y="85"/>
                  </a:lnTo>
                  <a:lnTo>
                    <a:pt x="66" y="85"/>
                  </a:lnTo>
                  <a:lnTo>
                    <a:pt x="66" y="87"/>
                  </a:lnTo>
                  <a:lnTo>
                    <a:pt x="66" y="87"/>
                  </a:lnTo>
                  <a:lnTo>
                    <a:pt x="66" y="87"/>
                  </a:lnTo>
                  <a:lnTo>
                    <a:pt x="66" y="87"/>
                  </a:lnTo>
                  <a:lnTo>
                    <a:pt x="66" y="90"/>
                  </a:lnTo>
                  <a:lnTo>
                    <a:pt x="66" y="90"/>
                  </a:lnTo>
                  <a:lnTo>
                    <a:pt x="66" y="90"/>
                  </a:lnTo>
                  <a:lnTo>
                    <a:pt x="66" y="90"/>
                  </a:lnTo>
                  <a:lnTo>
                    <a:pt x="66" y="90"/>
                  </a:lnTo>
                  <a:lnTo>
                    <a:pt x="69" y="90"/>
                  </a:lnTo>
                  <a:lnTo>
                    <a:pt x="66" y="92"/>
                  </a:lnTo>
                  <a:lnTo>
                    <a:pt x="66" y="94"/>
                  </a:lnTo>
                  <a:lnTo>
                    <a:pt x="66" y="94"/>
                  </a:lnTo>
                  <a:lnTo>
                    <a:pt x="66" y="94"/>
                  </a:lnTo>
                  <a:lnTo>
                    <a:pt x="66" y="97"/>
                  </a:lnTo>
                  <a:lnTo>
                    <a:pt x="66" y="97"/>
                  </a:lnTo>
                  <a:lnTo>
                    <a:pt x="66" y="97"/>
                  </a:lnTo>
                  <a:lnTo>
                    <a:pt x="69" y="97"/>
                  </a:lnTo>
                  <a:lnTo>
                    <a:pt x="69" y="97"/>
                  </a:lnTo>
                  <a:lnTo>
                    <a:pt x="73" y="101"/>
                  </a:lnTo>
                  <a:lnTo>
                    <a:pt x="73" y="101"/>
                  </a:lnTo>
                  <a:lnTo>
                    <a:pt x="73" y="104"/>
                  </a:lnTo>
                  <a:lnTo>
                    <a:pt x="73" y="104"/>
                  </a:lnTo>
                  <a:lnTo>
                    <a:pt x="76" y="106"/>
                  </a:lnTo>
                  <a:lnTo>
                    <a:pt x="76" y="109"/>
                  </a:lnTo>
                  <a:lnTo>
                    <a:pt x="76" y="111"/>
                  </a:lnTo>
                  <a:lnTo>
                    <a:pt x="73" y="113"/>
                  </a:lnTo>
                  <a:lnTo>
                    <a:pt x="73" y="113"/>
                  </a:lnTo>
                  <a:lnTo>
                    <a:pt x="73" y="113"/>
                  </a:lnTo>
                  <a:lnTo>
                    <a:pt x="76" y="113"/>
                  </a:lnTo>
                  <a:lnTo>
                    <a:pt x="76" y="116"/>
                  </a:lnTo>
                  <a:lnTo>
                    <a:pt x="76" y="116"/>
                  </a:lnTo>
                  <a:lnTo>
                    <a:pt x="76" y="116"/>
                  </a:lnTo>
                  <a:lnTo>
                    <a:pt x="76" y="118"/>
                  </a:lnTo>
                  <a:lnTo>
                    <a:pt x="76" y="120"/>
                  </a:lnTo>
                  <a:lnTo>
                    <a:pt x="76" y="120"/>
                  </a:lnTo>
                  <a:lnTo>
                    <a:pt x="76" y="123"/>
                  </a:lnTo>
                  <a:lnTo>
                    <a:pt x="73" y="125"/>
                  </a:lnTo>
                  <a:lnTo>
                    <a:pt x="73" y="127"/>
                  </a:lnTo>
                  <a:lnTo>
                    <a:pt x="73" y="127"/>
                  </a:lnTo>
                  <a:lnTo>
                    <a:pt x="73" y="127"/>
                  </a:lnTo>
                  <a:lnTo>
                    <a:pt x="73" y="130"/>
                  </a:lnTo>
                  <a:lnTo>
                    <a:pt x="73" y="130"/>
                  </a:lnTo>
                  <a:lnTo>
                    <a:pt x="73" y="130"/>
                  </a:lnTo>
                  <a:lnTo>
                    <a:pt x="73" y="130"/>
                  </a:lnTo>
                  <a:lnTo>
                    <a:pt x="73" y="130"/>
                  </a:lnTo>
                  <a:lnTo>
                    <a:pt x="71" y="132"/>
                  </a:lnTo>
                  <a:lnTo>
                    <a:pt x="71" y="132"/>
                  </a:lnTo>
                  <a:lnTo>
                    <a:pt x="71" y="132"/>
                  </a:lnTo>
                  <a:lnTo>
                    <a:pt x="69" y="132"/>
                  </a:lnTo>
                  <a:lnTo>
                    <a:pt x="69" y="132"/>
                  </a:lnTo>
                  <a:lnTo>
                    <a:pt x="69" y="132"/>
                  </a:lnTo>
                  <a:lnTo>
                    <a:pt x="69" y="132"/>
                  </a:lnTo>
                  <a:lnTo>
                    <a:pt x="66" y="132"/>
                  </a:lnTo>
                  <a:lnTo>
                    <a:pt x="66" y="132"/>
                  </a:lnTo>
                  <a:lnTo>
                    <a:pt x="66" y="132"/>
                  </a:lnTo>
                  <a:lnTo>
                    <a:pt x="66" y="132"/>
                  </a:lnTo>
                  <a:lnTo>
                    <a:pt x="66" y="132"/>
                  </a:lnTo>
                  <a:lnTo>
                    <a:pt x="66" y="135"/>
                  </a:lnTo>
                  <a:lnTo>
                    <a:pt x="66" y="135"/>
                  </a:lnTo>
                  <a:lnTo>
                    <a:pt x="66" y="137"/>
                  </a:lnTo>
                  <a:lnTo>
                    <a:pt x="66" y="137"/>
                  </a:lnTo>
                  <a:lnTo>
                    <a:pt x="66" y="137"/>
                  </a:lnTo>
                  <a:lnTo>
                    <a:pt x="66" y="137"/>
                  </a:lnTo>
                  <a:lnTo>
                    <a:pt x="64" y="142"/>
                  </a:lnTo>
                  <a:lnTo>
                    <a:pt x="64" y="142"/>
                  </a:lnTo>
                  <a:lnTo>
                    <a:pt x="64" y="142"/>
                  </a:lnTo>
                  <a:lnTo>
                    <a:pt x="64" y="142"/>
                  </a:lnTo>
                  <a:lnTo>
                    <a:pt x="64" y="142"/>
                  </a:lnTo>
                  <a:lnTo>
                    <a:pt x="61" y="142"/>
                  </a:lnTo>
                  <a:lnTo>
                    <a:pt x="61" y="142"/>
                  </a:lnTo>
                  <a:lnTo>
                    <a:pt x="61" y="144"/>
                  </a:lnTo>
                  <a:lnTo>
                    <a:pt x="61" y="144"/>
                  </a:lnTo>
                  <a:lnTo>
                    <a:pt x="59" y="144"/>
                  </a:lnTo>
                  <a:lnTo>
                    <a:pt x="57" y="146"/>
                  </a:lnTo>
                  <a:lnTo>
                    <a:pt x="57" y="146"/>
                  </a:lnTo>
                  <a:lnTo>
                    <a:pt x="57" y="149"/>
                  </a:lnTo>
                  <a:lnTo>
                    <a:pt x="54" y="156"/>
                  </a:lnTo>
                  <a:lnTo>
                    <a:pt x="57" y="158"/>
                  </a:lnTo>
                  <a:lnTo>
                    <a:pt x="57" y="158"/>
                  </a:lnTo>
                  <a:lnTo>
                    <a:pt x="54" y="163"/>
                  </a:lnTo>
                  <a:lnTo>
                    <a:pt x="54" y="163"/>
                  </a:lnTo>
                  <a:lnTo>
                    <a:pt x="54" y="163"/>
                  </a:lnTo>
                  <a:lnTo>
                    <a:pt x="52" y="165"/>
                  </a:lnTo>
                  <a:lnTo>
                    <a:pt x="52" y="165"/>
                  </a:lnTo>
                  <a:lnTo>
                    <a:pt x="52" y="168"/>
                  </a:lnTo>
                  <a:lnTo>
                    <a:pt x="50" y="168"/>
                  </a:lnTo>
                  <a:lnTo>
                    <a:pt x="50" y="168"/>
                  </a:lnTo>
                  <a:lnTo>
                    <a:pt x="50" y="168"/>
                  </a:lnTo>
                  <a:lnTo>
                    <a:pt x="50" y="168"/>
                  </a:lnTo>
                  <a:lnTo>
                    <a:pt x="47" y="168"/>
                  </a:lnTo>
                  <a:lnTo>
                    <a:pt x="47" y="168"/>
                  </a:lnTo>
                  <a:lnTo>
                    <a:pt x="47" y="168"/>
                  </a:lnTo>
                  <a:lnTo>
                    <a:pt x="47" y="168"/>
                  </a:lnTo>
                  <a:lnTo>
                    <a:pt x="47" y="170"/>
                  </a:lnTo>
                  <a:lnTo>
                    <a:pt x="45" y="170"/>
                  </a:lnTo>
                  <a:lnTo>
                    <a:pt x="45" y="170"/>
                  </a:lnTo>
                  <a:lnTo>
                    <a:pt x="45" y="170"/>
                  </a:lnTo>
                  <a:lnTo>
                    <a:pt x="45" y="172"/>
                  </a:lnTo>
                  <a:lnTo>
                    <a:pt x="45" y="175"/>
                  </a:lnTo>
                  <a:lnTo>
                    <a:pt x="45" y="175"/>
                  </a:lnTo>
                  <a:lnTo>
                    <a:pt x="45" y="175"/>
                  </a:lnTo>
                  <a:lnTo>
                    <a:pt x="42" y="180"/>
                  </a:lnTo>
                  <a:lnTo>
                    <a:pt x="42" y="182"/>
                  </a:lnTo>
                  <a:lnTo>
                    <a:pt x="42" y="184"/>
                  </a:lnTo>
                  <a:lnTo>
                    <a:pt x="42" y="184"/>
                  </a:lnTo>
                  <a:lnTo>
                    <a:pt x="42" y="184"/>
                  </a:lnTo>
                  <a:lnTo>
                    <a:pt x="40" y="189"/>
                  </a:lnTo>
                  <a:lnTo>
                    <a:pt x="40" y="189"/>
                  </a:lnTo>
                  <a:lnTo>
                    <a:pt x="40" y="191"/>
                  </a:lnTo>
                  <a:lnTo>
                    <a:pt x="38" y="191"/>
                  </a:lnTo>
                  <a:lnTo>
                    <a:pt x="38" y="191"/>
                  </a:lnTo>
                  <a:lnTo>
                    <a:pt x="35" y="191"/>
                  </a:lnTo>
                  <a:lnTo>
                    <a:pt x="14" y="191"/>
                  </a:lnTo>
                  <a:lnTo>
                    <a:pt x="12" y="191"/>
                  </a:lnTo>
                  <a:lnTo>
                    <a:pt x="12" y="191"/>
                  </a:lnTo>
                  <a:lnTo>
                    <a:pt x="12" y="191"/>
                  </a:lnTo>
                  <a:lnTo>
                    <a:pt x="12" y="194"/>
                  </a:lnTo>
                  <a:lnTo>
                    <a:pt x="9" y="194"/>
                  </a:lnTo>
                  <a:lnTo>
                    <a:pt x="9" y="194"/>
                  </a:lnTo>
                  <a:lnTo>
                    <a:pt x="9" y="199"/>
                  </a:lnTo>
                  <a:lnTo>
                    <a:pt x="9" y="199"/>
                  </a:lnTo>
                  <a:lnTo>
                    <a:pt x="7" y="199"/>
                  </a:lnTo>
                  <a:lnTo>
                    <a:pt x="5" y="201"/>
                  </a:lnTo>
                  <a:lnTo>
                    <a:pt x="5" y="201"/>
                  </a:lnTo>
                  <a:lnTo>
                    <a:pt x="5" y="201"/>
                  </a:lnTo>
                  <a:lnTo>
                    <a:pt x="2" y="203"/>
                  </a:lnTo>
                  <a:lnTo>
                    <a:pt x="2" y="203"/>
                  </a:lnTo>
                  <a:lnTo>
                    <a:pt x="2" y="203"/>
                  </a:lnTo>
                  <a:lnTo>
                    <a:pt x="2" y="203"/>
                  </a:lnTo>
                  <a:lnTo>
                    <a:pt x="2" y="206"/>
                  </a:lnTo>
                  <a:lnTo>
                    <a:pt x="2" y="206"/>
                  </a:lnTo>
                  <a:lnTo>
                    <a:pt x="2" y="206"/>
                  </a:lnTo>
                  <a:lnTo>
                    <a:pt x="5" y="208"/>
                  </a:lnTo>
                  <a:lnTo>
                    <a:pt x="5" y="208"/>
                  </a:lnTo>
                  <a:lnTo>
                    <a:pt x="5" y="208"/>
                  </a:lnTo>
                  <a:lnTo>
                    <a:pt x="7" y="210"/>
                  </a:lnTo>
                  <a:lnTo>
                    <a:pt x="7" y="213"/>
                  </a:lnTo>
                  <a:lnTo>
                    <a:pt x="7" y="215"/>
                  </a:lnTo>
                  <a:lnTo>
                    <a:pt x="7" y="217"/>
                  </a:lnTo>
                  <a:lnTo>
                    <a:pt x="7" y="217"/>
                  </a:lnTo>
                  <a:lnTo>
                    <a:pt x="7" y="217"/>
                  </a:lnTo>
                  <a:lnTo>
                    <a:pt x="7" y="220"/>
                  </a:lnTo>
                  <a:lnTo>
                    <a:pt x="7" y="220"/>
                  </a:lnTo>
                  <a:lnTo>
                    <a:pt x="5" y="220"/>
                  </a:lnTo>
                  <a:lnTo>
                    <a:pt x="5" y="220"/>
                  </a:lnTo>
                  <a:lnTo>
                    <a:pt x="5" y="220"/>
                  </a:lnTo>
                  <a:lnTo>
                    <a:pt x="5" y="225"/>
                  </a:lnTo>
                  <a:lnTo>
                    <a:pt x="5" y="225"/>
                  </a:lnTo>
                  <a:lnTo>
                    <a:pt x="2" y="227"/>
                  </a:lnTo>
                  <a:lnTo>
                    <a:pt x="2" y="227"/>
                  </a:lnTo>
                  <a:lnTo>
                    <a:pt x="2" y="227"/>
                  </a:lnTo>
                  <a:lnTo>
                    <a:pt x="2" y="227"/>
                  </a:lnTo>
                  <a:lnTo>
                    <a:pt x="2" y="227"/>
                  </a:lnTo>
                  <a:lnTo>
                    <a:pt x="5" y="227"/>
                  </a:lnTo>
                  <a:lnTo>
                    <a:pt x="5" y="227"/>
                  </a:lnTo>
                  <a:lnTo>
                    <a:pt x="5" y="227"/>
                  </a:lnTo>
                  <a:lnTo>
                    <a:pt x="5" y="227"/>
                  </a:lnTo>
                  <a:lnTo>
                    <a:pt x="5" y="227"/>
                  </a:lnTo>
                  <a:lnTo>
                    <a:pt x="7" y="227"/>
                  </a:lnTo>
                  <a:lnTo>
                    <a:pt x="7" y="227"/>
                  </a:lnTo>
                  <a:lnTo>
                    <a:pt x="7" y="227"/>
                  </a:lnTo>
                  <a:lnTo>
                    <a:pt x="5" y="229"/>
                  </a:lnTo>
                  <a:lnTo>
                    <a:pt x="5" y="232"/>
                  </a:lnTo>
                  <a:lnTo>
                    <a:pt x="2" y="234"/>
                  </a:lnTo>
                  <a:lnTo>
                    <a:pt x="2" y="236"/>
                  </a:lnTo>
                  <a:lnTo>
                    <a:pt x="0" y="236"/>
                  </a:lnTo>
                  <a:lnTo>
                    <a:pt x="0" y="236"/>
                  </a:lnTo>
                  <a:lnTo>
                    <a:pt x="0" y="236"/>
                  </a:lnTo>
                  <a:lnTo>
                    <a:pt x="0" y="239"/>
                  </a:lnTo>
                  <a:lnTo>
                    <a:pt x="0" y="239"/>
                  </a:lnTo>
                  <a:lnTo>
                    <a:pt x="2" y="239"/>
                  </a:lnTo>
                  <a:lnTo>
                    <a:pt x="7" y="241"/>
                  </a:lnTo>
                  <a:lnTo>
                    <a:pt x="9" y="241"/>
                  </a:lnTo>
                  <a:lnTo>
                    <a:pt x="12" y="241"/>
                  </a:lnTo>
                  <a:lnTo>
                    <a:pt x="12" y="241"/>
                  </a:lnTo>
                  <a:lnTo>
                    <a:pt x="12" y="243"/>
                  </a:lnTo>
                  <a:lnTo>
                    <a:pt x="12" y="243"/>
                  </a:lnTo>
                  <a:lnTo>
                    <a:pt x="12" y="243"/>
                  </a:lnTo>
                  <a:lnTo>
                    <a:pt x="12" y="246"/>
                  </a:lnTo>
                  <a:lnTo>
                    <a:pt x="12" y="246"/>
                  </a:lnTo>
                  <a:lnTo>
                    <a:pt x="12" y="246"/>
                  </a:lnTo>
                  <a:lnTo>
                    <a:pt x="12" y="246"/>
                  </a:lnTo>
                  <a:lnTo>
                    <a:pt x="14" y="246"/>
                  </a:lnTo>
                  <a:lnTo>
                    <a:pt x="14" y="246"/>
                  </a:lnTo>
                  <a:lnTo>
                    <a:pt x="14" y="248"/>
                  </a:lnTo>
                  <a:lnTo>
                    <a:pt x="12" y="248"/>
                  </a:lnTo>
                  <a:lnTo>
                    <a:pt x="12" y="248"/>
                  </a:lnTo>
                  <a:lnTo>
                    <a:pt x="12" y="251"/>
                  </a:lnTo>
                  <a:lnTo>
                    <a:pt x="12" y="251"/>
                  </a:lnTo>
                  <a:lnTo>
                    <a:pt x="12" y="251"/>
                  </a:lnTo>
                  <a:lnTo>
                    <a:pt x="12" y="251"/>
                  </a:lnTo>
                  <a:lnTo>
                    <a:pt x="12" y="253"/>
                  </a:lnTo>
                  <a:lnTo>
                    <a:pt x="14" y="253"/>
                  </a:lnTo>
                  <a:lnTo>
                    <a:pt x="14" y="255"/>
                  </a:lnTo>
                  <a:lnTo>
                    <a:pt x="14" y="255"/>
                  </a:lnTo>
                  <a:lnTo>
                    <a:pt x="14" y="255"/>
                  </a:lnTo>
                  <a:lnTo>
                    <a:pt x="14" y="258"/>
                  </a:lnTo>
                  <a:lnTo>
                    <a:pt x="14" y="258"/>
                  </a:lnTo>
                  <a:lnTo>
                    <a:pt x="14" y="258"/>
                  </a:lnTo>
                  <a:lnTo>
                    <a:pt x="12" y="260"/>
                  </a:lnTo>
                  <a:lnTo>
                    <a:pt x="12" y="260"/>
                  </a:lnTo>
                  <a:lnTo>
                    <a:pt x="12" y="260"/>
                  </a:lnTo>
                  <a:lnTo>
                    <a:pt x="12" y="260"/>
                  </a:lnTo>
                  <a:lnTo>
                    <a:pt x="12" y="260"/>
                  </a:lnTo>
                  <a:lnTo>
                    <a:pt x="12" y="262"/>
                  </a:lnTo>
                  <a:lnTo>
                    <a:pt x="12" y="262"/>
                  </a:lnTo>
                  <a:lnTo>
                    <a:pt x="12" y="265"/>
                  </a:lnTo>
                  <a:lnTo>
                    <a:pt x="12" y="265"/>
                  </a:lnTo>
                  <a:lnTo>
                    <a:pt x="12" y="265"/>
                  </a:lnTo>
                  <a:lnTo>
                    <a:pt x="14" y="265"/>
                  </a:lnTo>
                  <a:lnTo>
                    <a:pt x="14" y="265"/>
                  </a:lnTo>
                  <a:lnTo>
                    <a:pt x="14" y="267"/>
                  </a:lnTo>
                  <a:lnTo>
                    <a:pt x="14" y="267"/>
                  </a:lnTo>
                  <a:lnTo>
                    <a:pt x="14" y="267"/>
                  </a:lnTo>
                  <a:lnTo>
                    <a:pt x="14" y="267"/>
                  </a:lnTo>
                  <a:lnTo>
                    <a:pt x="14" y="267"/>
                  </a:lnTo>
                  <a:lnTo>
                    <a:pt x="14" y="267"/>
                  </a:lnTo>
                  <a:lnTo>
                    <a:pt x="14" y="267"/>
                  </a:lnTo>
                  <a:lnTo>
                    <a:pt x="16" y="267"/>
                  </a:lnTo>
                  <a:lnTo>
                    <a:pt x="16" y="267"/>
                  </a:lnTo>
                  <a:lnTo>
                    <a:pt x="16" y="267"/>
                  </a:lnTo>
                  <a:lnTo>
                    <a:pt x="19" y="267"/>
                  </a:lnTo>
                  <a:lnTo>
                    <a:pt x="19" y="270"/>
                  </a:lnTo>
                  <a:lnTo>
                    <a:pt x="21" y="270"/>
                  </a:lnTo>
                  <a:lnTo>
                    <a:pt x="21" y="270"/>
                  </a:lnTo>
                  <a:lnTo>
                    <a:pt x="24" y="270"/>
                  </a:lnTo>
                  <a:lnTo>
                    <a:pt x="24" y="272"/>
                  </a:lnTo>
                  <a:lnTo>
                    <a:pt x="26" y="272"/>
                  </a:lnTo>
                  <a:lnTo>
                    <a:pt x="26" y="272"/>
                  </a:lnTo>
                  <a:lnTo>
                    <a:pt x="26" y="272"/>
                  </a:lnTo>
                  <a:lnTo>
                    <a:pt x="26" y="272"/>
                  </a:lnTo>
                  <a:lnTo>
                    <a:pt x="28" y="272"/>
                  </a:lnTo>
                  <a:lnTo>
                    <a:pt x="28" y="272"/>
                  </a:lnTo>
                  <a:lnTo>
                    <a:pt x="28" y="272"/>
                  </a:lnTo>
                  <a:lnTo>
                    <a:pt x="28" y="272"/>
                  </a:lnTo>
                  <a:lnTo>
                    <a:pt x="31" y="272"/>
                  </a:lnTo>
                  <a:lnTo>
                    <a:pt x="31" y="272"/>
                  </a:lnTo>
                  <a:lnTo>
                    <a:pt x="31" y="272"/>
                  </a:lnTo>
                  <a:lnTo>
                    <a:pt x="31" y="272"/>
                  </a:lnTo>
                  <a:lnTo>
                    <a:pt x="33" y="274"/>
                  </a:lnTo>
                  <a:lnTo>
                    <a:pt x="33" y="274"/>
                  </a:lnTo>
                  <a:lnTo>
                    <a:pt x="35" y="274"/>
                  </a:lnTo>
                  <a:lnTo>
                    <a:pt x="35" y="274"/>
                  </a:lnTo>
                  <a:lnTo>
                    <a:pt x="35" y="274"/>
                  </a:lnTo>
                  <a:lnTo>
                    <a:pt x="35" y="274"/>
                  </a:lnTo>
                  <a:lnTo>
                    <a:pt x="38" y="274"/>
                  </a:lnTo>
                  <a:lnTo>
                    <a:pt x="38" y="274"/>
                  </a:lnTo>
                  <a:lnTo>
                    <a:pt x="38" y="274"/>
                  </a:lnTo>
                  <a:lnTo>
                    <a:pt x="40" y="274"/>
                  </a:lnTo>
                  <a:lnTo>
                    <a:pt x="45" y="274"/>
                  </a:lnTo>
                  <a:lnTo>
                    <a:pt x="45" y="274"/>
                  </a:lnTo>
                  <a:lnTo>
                    <a:pt x="45" y="274"/>
                  </a:lnTo>
                  <a:lnTo>
                    <a:pt x="45" y="274"/>
                  </a:lnTo>
                  <a:lnTo>
                    <a:pt x="45" y="277"/>
                  </a:lnTo>
                  <a:lnTo>
                    <a:pt x="47" y="277"/>
                  </a:lnTo>
                  <a:lnTo>
                    <a:pt x="50" y="277"/>
                  </a:lnTo>
                  <a:lnTo>
                    <a:pt x="50" y="277"/>
                  </a:lnTo>
                  <a:lnTo>
                    <a:pt x="50" y="277"/>
                  </a:lnTo>
                  <a:lnTo>
                    <a:pt x="52" y="277"/>
                  </a:lnTo>
                  <a:lnTo>
                    <a:pt x="57" y="277"/>
                  </a:lnTo>
                  <a:lnTo>
                    <a:pt x="61" y="274"/>
                  </a:lnTo>
                  <a:lnTo>
                    <a:pt x="64" y="274"/>
                  </a:lnTo>
                  <a:lnTo>
                    <a:pt x="64" y="277"/>
                  </a:lnTo>
                  <a:lnTo>
                    <a:pt x="66" y="277"/>
                  </a:lnTo>
                  <a:lnTo>
                    <a:pt x="66" y="277"/>
                  </a:lnTo>
                  <a:lnTo>
                    <a:pt x="71" y="279"/>
                  </a:lnTo>
                  <a:lnTo>
                    <a:pt x="71" y="279"/>
                  </a:lnTo>
                  <a:lnTo>
                    <a:pt x="71" y="279"/>
                  </a:lnTo>
                  <a:lnTo>
                    <a:pt x="71" y="279"/>
                  </a:lnTo>
                  <a:lnTo>
                    <a:pt x="73" y="281"/>
                  </a:lnTo>
                  <a:lnTo>
                    <a:pt x="73" y="281"/>
                  </a:lnTo>
                  <a:lnTo>
                    <a:pt x="73" y="277"/>
                  </a:lnTo>
                  <a:lnTo>
                    <a:pt x="76" y="274"/>
                  </a:lnTo>
                  <a:lnTo>
                    <a:pt x="80" y="265"/>
                  </a:lnTo>
                  <a:lnTo>
                    <a:pt x="83" y="265"/>
                  </a:lnTo>
                  <a:lnTo>
                    <a:pt x="83" y="262"/>
                  </a:lnTo>
                  <a:lnTo>
                    <a:pt x="83" y="262"/>
                  </a:lnTo>
                  <a:lnTo>
                    <a:pt x="85" y="260"/>
                  </a:lnTo>
                  <a:lnTo>
                    <a:pt x="85" y="260"/>
                  </a:lnTo>
                  <a:lnTo>
                    <a:pt x="85" y="258"/>
                  </a:lnTo>
                  <a:lnTo>
                    <a:pt x="85" y="255"/>
                  </a:lnTo>
                  <a:lnTo>
                    <a:pt x="85" y="251"/>
                  </a:lnTo>
                  <a:lnTo>
                    <a:pt x="85" y="251"/>
                  </a:lnTo>
                  <a:lnTo>
                    <a:pt x="87" y="248"/>
                  </a:lnTo>
                  <a:lnTo>
                    <a:pt x="87" y="248"/>
                  </a:lnTo>
                  <a:lnTo>
                    <a:pt x="87" y="248"/>
                  </a:lnTo>
                  <a:lnTo>
                    <a:pt x="87" y="246"/>
                  </a:lnTo>
                  <a:lnTo>
                    <a:pt x="90" y="246"/>
                  </a:lnTo>
                  <a:lnTo>
                    <a:pt x="90" y="243"/>
                  </a:lnTo>
                  <a:lnTo>
                    <a:pt x="92" y="243"/>
                  </a:lnTo>
                  <a:lnTo>
                    <a:pt x="95" y="241"/>
                  </a:lnTo>
                  <a:lnTo>
                    <a:pt x="97" y="241"/>
                  </a:lnTo>
                  <a:lnTo>
                    <a:pt x="97" y="241"/>
                  </a:lnTo>
                  <a:lnTo>
                    <a:pt x="97" y="241"/>
                  </a:lnTo>
                  <a:lnTo>
                    <a:pt x="97" y="243"/>
                  </a:lnTo>
                  <a:lnTo>
                    <a:pt x="99" y="243"/>
                  </a:lnTo>
                  <a:lnTo>
                    <a:pt x="99" y="243"/>
                  </a:lnTo>
                  <a:lnTo>
                    <a:pt x="99" y="243"/>
                  </a:lnTo>
                  <a:lnTo>
                    <a:pt x="99" y="241"/>
                  </a:lnTo>
                  <a:lnTo>
                    <a:pt x="102" y="241"/>
                  </a:lnTo>
                  <a:lnTo>
                    <a:pt x="104" y="236"/>
                  </a:lnTo>
                  <a:lnTo>
                    <a:pt x="104" y="236"/>
                  </a:lnTo>
                  <a:lnTo>
                    <a:pt x="106" y="234"/>
                  </a:lnTo>
                  <a:lnTo>
                    <a:pt x="106" y="234"/>
                  </a:lnTo>
                  <a:lnTo>
                    <a:pt x="109" y="229"/>
                  </a:lnTo>
                  <a:lnTo>
                    <a:pt x="111" y="227"/>
                  </a:lnTo>
                  <a:lnTo>
                    <a:pt x="113" y="225"/>
                  </a:lnTo>
                  <a:lnTo>
                    <a:pt x="113" y="227"/>
                  </a:lnTo>
                  <a:lnTo>
                    <a:pt x="116" y="225"/>
                  </a:lnTo>
                  <a:lnTo>
                    <a:pt x="116" y="222"/>
                  </a:lnTo>
                  <a:lnTo>
                    <a:pt x="121" y="215"/>
                  </a:lnTo>
                  <a:lnTo>
                    <a:pt x="121" y="213"/>
                  </a:lnTo>
                  <a:lnTo>
                    <a:pt x="123" y="208"/>
                  </a:lnTo>
                  <a:lnTo>
                    <a:pt x="123" y="206"/>
                  </a:lnTo>
                  <a:lnTo>
                    <a:pt x="125" y="203"/>
                  </a:lnTo>
                  <a:lnTo>
                    <a:pt x="125" y="201"/>
                  </a:lnTo>
                  <a:lnTo>
                    <a:pt x="128" y="201"/>
                  </a:lnTo>
                  <a:lnTo>
                    <a:pt x="125" y="201"/>
                  </a:lnTo>
                  <a:lnTo>
                    <a:pt x="125" y="201"/>
                  </a:lnTo>
                  <a:lnTo>
                    <a:pt x="123" y="201"/>
                  </a:lnTo>
                  <a:lnTo>
                    <a:pt x="123" y="203"/>
                  </a:lnTo>
                  <a:lnTo>
                    <a:pt x="123" y="201"/>
                  </a:lnTo>
                  <a:lnTo>
                    <a:pt x="121" y="201"/>
                  </a:lnTo>
                  <a:lnTo>
                    <a:pt x="118" y="201"/>
                  </a:lnTo>
                  <a:lnTo>
                    <a:pt x="118" y="199"/>
                  </a:lnTo>
                  <a:lnTo>
                    <a:pt x="121" y="199"/>
                  </a:lnTo>
                  <a:lnTo>
                    <a:pt x="118" y="196"/>
                  </a:lnTo>
                  <a:lnTo>
                    <a:pt x="118" y="196"/>
                  </a:lnTo>
                  <a:lnTo>
                    <a:pt x="118" y="196"/>
                  </a:lnTo>
                  <a:lnTo>
                    <a:pt x="118" y="196"/>
                  </a:lnTo>
                  <a:lnTo>
                    <a:pt x="121" y="196"/>
                  </a:lnTo>
                  <a:lnTo>
                    <a:pt x="121" y="196"/>
                  </a:lnTo>
                  <a:lnTo>
                    <a:pt x="121" y="194"/>
                  </a:lnTo>
                  <a:lnTo>
                    <a:pt x="118" y="194"/>
                  </a:lnTo>
                  <a:lnTo>
                    <a:pt x="121" y="194"/>
                  </a:lnTo>
                  <a:lnTo>
                    <a:pt x="123" y="194"/>
                  </a:lnTo>
                  <a:lnTo>
                    <a:pt x="125" y="194"/>
                  </a:lnTo>
                  <a:lnTo>
                    <a:pt x="125" y="194"/>
                  </a:lnTo>
                  <a:lnTo>
                    <a:pt x="125" y="196"/>
                  </a:lnTo>
                  <a:lnTo>
                    <a:pt x="125" y="199"/>
                  </a:lnTo>
                  <a:lnTo>
                    <a:pt x="125" y="196"/>
                  </a:lnTo>
                  <a:lnTo>
                    <a:pt x="125" y="196"/>
                  </a:lnTo>
                  <a:lnTo>
                    <a:pt x="128" y="196"/>
                  </a:lnTo>
                  <a:lnTo>
                    <a:pt x="128" y="196"/>
                  </a:lnTo>
                  <a:lnTo>
                    <a:pt x="128" y="196"/>
                  </a:lnTo>
                  <a:lnTo>
                    <a:pt x="128" y="196"/>
                  </a:lnTo>
                  <a:lnTo>
                    <a:pt x="130" y="196"/>
                  </a:lnTo>
                  <a:lnTo>
                    <a:pt x="130" y="196"/>
                  </a:lnTo>
                  <a:lnTo>
                    <a:pt x="130" y="196"/>
                  </a:lnTo>
                  <a:lnTo>
                    <a:pt x="132" y="191"/>
                  </a:lnTo>
                  <a:lnTo>
                    <a:pt x="132" y="191"/>
                  </a:lnTo>
                  <a:lnTo>
                    <a:pt x="132" y="189"/>
                  </a:lnTo>
                  <a:lnTo>
                    <a:pt x="135" y="184"/>
                  </a:lnTo>
                  <a:lnTo>
                    <a:pt x="135" y="182"/>
                  </a:lnTo>
                  <a:lnTo>
                    <a:pt x="135" y="182"/>
                  </a:lnTo>
                  <a:lnTo>
                    <a:pt x="135" y="182"/>
                  </a:lnTo>
                  <a:lnTo>
                    <a:pt x="135" y="180"/>
                  </a:lnTo>
                  <a:lnTo>
                    <a:pt x="135" y="180"/>
                  </a:lnTo>
                  <a:lnTo>
                    <a:pt x="135" y="177"/>
                  </a:lnTo>
                  <a:lnTo>
                    <a:pt x="135" y="177"/>
                  </a:lnTo>
                  <a:lnTo>
                    <a:pt x="135" y="177"/>
                  </a:lnTo>
                  <a:lnTo>
                    <a:pt x="135" y="177"/>
                  </a:lnTo>
                  <a:lnTo>
                    <a:pt x="137" y="177"/>
                  </a:lnTo>
                  <a:lnTo>
                    <a:pt x="137" y="172"/>
                  </a:lnTo>
                  <a:lnTo>
                    <a:pt x="137" y="170"/>
                  </a:lnTo>
                  <a:lnTo>
                    <a:pt x="135" y="170"/>
                  </a:lnTo>
                  <a:lnTo>
                    <a:pt x="137" y="170"/>
                  </a:lnTo>
                  <a:lnTo>
                    <a:pt x="140" y="168"/>
                  </a:lnTo>
                  <a:lnTo>
                    <a:pt x="142" y="168"/>
                  </a:lnTo>
                  <a:lnTo>
                    <a:pt x="142" y="165"/>
                  </a:lnTo>
                  <a:lnTo>
                    <a:pt x="147" y="154"/>
                  </a:lnTo>
                  <a:lnTo>
                    <a:pt x="147" y="154"/>
                  </a:lnTo>
                  <a:lnTo>
                    <a:pt x="151" y="149"/>
                  </a:lnTo>
                  <a:lnTo>
                    <a:pt x="161" y="146"/>
                  </a:lnTo>
                  <a:lnTo>
                    <a:pt x="163" y="144"/>
                  </a:lnTo>
                  <a:lnTo>
                    <a:pt x="166" y="142"/>
                  </a:lnTo>
                  <a:lnTo>
                    <a:pt x="170" y="125"/>
                  </a:lnTo>
                  <a:lnTo>
                    <a:pt x="170" y="123"/>
                  </a:lnTo>
                  <a:lnTo>
                    <a:pt x="173" y="111"/>
                  </a:lnTo>
                  <a:lnTo>
                    <a:pt x="170" y="99"/>
                  </a:lnTo>
                  <a:lnTo>
                    <a:pt x="168" y="83"/>
                  </a:lnTo>
                  <a:lnTo>
                    <a:pt x="168" y="66"/>
                  </a:lnTo>
                  <a:lnTo>
                    <a:pt x="170" y="52"/>
                  </a:lnTo>
                  <a:lnTo>
                    <a:pt x="173" y="35"/>
                  </a:lnTo>
                  <a:close/>
                  <a:moveTo>
                    <a:pt x="1020" y="217"/>
                  </a:moveTo>
                  <a:lnTo>
                    <a:pt x="1020" y="217"/>
                  </a:lnTo>
                  <a:lnTo>
                    <a:pt x="1020" y="217"/>
                  </a:lnTo>
                  <a:lnTo>
                    <a:pt x="1020" y="217"/>
                  </a:lnTo>
                  <a:lnTo>
                    <a:pt x="1020" y="217"/>
                  </a:lnTo>
                  <a:lnTo>
                    <a:pt x="1020" y="217"/>
                  </a:lnTo>
                  <a:lnTo>
                    <a:pt x="1020" y="217"/>
                  </a:lnTo>
                  <a:lnTo>
                    <a:pt x="1020" y="217"/>
                  </a:lnTo>
                  <a:lnTo>
                    <a:pt x="1020" y="217"/>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25"/>
            <p:cNvSpPr>
              <a:spLocks/>
            </p:cNvSpPr>
            <p:nvPr/>
          </p:nvSpPr>
          <p:spPr bwMode="auto">
            <a:xfrm>
              <a:off x="4085" y="2189"/>
              <a:ext cx="78" cy="45"/>
            </a:xfrm>
            <a:custGeom>
              <a:avLst/>
              <a:gdLst>
                <a:gd name="T0" fmla="*/ 76 w 78"/>
                <a:gd name="T1" fmla="*/ 42 h 45"/>
                <a:gd name="T2" fmla="*/ 73 w 78"/>
                <a:gd name="T3" fmla="*/ 40 h 45"/>
                <a:gd name="T4" fmla="*/ 73 w 78"/>
                <a:gd name="T5" fmla="*/ 40 h 45"/>
                <a:gd name="T6" fmla="*/ 73 w 78"/>
                <a:gd name="T7" fmla="*/ 37 h 45"/>
                <a:gd name="T8" fmla="*/ 73 w 78"/>
                <a:gd name="T9" fmla="*/ 35 h 45"/>
                <a:gd name="T10" fmla="*/ 73 w 78"/>
                <a:gd name="T11" fmla="*/ 33 h 45"/>
                <a:gd name="T12" fmla="*/ 73 w 78"/>
                <a:gd name="T13" fmla="*/ 30 h 45"/>
                <a:gd name="T14" fmla="*/ 73 w 78"/>
                <a:gd name="T15" fmla="*/ 26 h 45"/>
                <a:gd name="T16" fmla="*/ 76 w 78"/>
                <a:gd name="T17" fmla="*/ 23 h 45"/>
                <a:gd name="T18" fmla="*/ 76 w 78"/>
                <a:gd name="T19" fmla="*/ 16 h 45"/>
                <a:gd name="T20" fmla="*/ 76 w 78"/>
                <a:gd name="T21" fmla="*/ 16 h 45"/>
                <a:gd name="T22" fmla="*/ 76 w 78"/>
                <a:gd name="T23" fmla="*/ 14 h 45"/>
                <a:gd name="T24" fmla="*/ 76 w 78"/>
                <a:gd name="T25" fmla="*/ 9 h 45"/>
                <a:gd name="T26" fmla="*/ 76 w 78"/>
                <a:gd name="T27" fmla="*/ 7 h 45"/>
                <a:gd name="T28" fmla="*/ 76 w 78"/>
                <a:gd name="T29" fmla="*/ 7 h 45"/>
                <a:gd name="T30" fmla="*/ 73 w 78"/>
                <a:gd name="T31" fmla="*/ 4 h 45"/>
                <a:gd name="T32" fmla="*/ 71 w 78"/>
                <a:gd name="T33" fmla="*/ 4 h 45"/>
                <a:gd name="T34" fmla="*/ 69 w 78"/>
                <a:gd name="T35" fmla="*/ 2 h 45"/>
                <a:gd name="T36" fmla="*/ 69 w 78"/>
                <a:gd name="T37" fmla="*/ 2 h 45"/>
                <a:gd name="T38" fmla="*/ 69 w 78"/>
                <a:gd name="T39" fmla="*/ 0 h 45"/>
                <a:gd name="T40" fmla="*/ 40 w 78"/>
                <a:gd name="T41" fmla="*/ 0 h 45"/>
                <a:gd name="T42" fmla="*/ 9 w 78"/>
                <a:gd name="T43" fmla="*/ 0 h 45"/>
                <a:gd name="T44" fmla="*/ 7 w 78"/>
                <a:gd name="T45" fmla="*/ 2 h 45"/>
                <a:gd name="T46" fmla="*/ 5 w 78"/>
                <a:gd name="T47" fmla="*/ 11 h 45"/>
                <a:gd name="T48" fmla="*/ 5 w 78"/>
                <a:gd name="T49" fmla="*/ 11 h 45"/>
                <a:gd name="T50" fmla="*/ 5 w 78"/>
                <a:gd name="T51" fmla="*/ 11 h 45"/>
                <a:gd name="T52" fmla="*/ 5 w 78"/>
                <a:gd name="T53" fmla="*/ 16 h 45"/>
                <a:gd name="T54" fmla="*/ 5 w 78"/>
                <a:gd name="T55" fmla="*/ 16 h 45"/>
                <a:gd name="T56" fmla="*/ 7 w 78"/>
                <a:gd name="T57" fmla="*/ 18 h 45"/>
                <a:gd name="T58" fmla="*/ 5 w 78"/>
                <a:gd name="T59" fmla="*/ 23 h 45"/>
                <a:gd name="T60" fmla="*/ 5 w 78"/>
                <a:gd name="T61" fmla="*/ 23 h 45"/>
                <a:gd name="T62" fmla="*/ 2 w 78"/>
                <a:gd name="T63" fmla="*/ 26 h 45"/>
                <a:gd name="T64" fmla="*/ 0 w 78"/>
                <a:gd name="T65" fmla="*/ 26 h 45"/>
                <a:gd name="T66" fmla="*/ 0 w 78"/>
                <a:gd name="T67" fmla="*/ 28 h 45"/>
                <a:gd name="T68" fmla="*/ 2 w 78"/>
                <a:gd name="T69" fmla="*/ 35 h 45"/>
                <a:gd name="T70" fmla="*/ 2 w 78"/>
                <a:gd name="T71" fmla="*/ 35 h 45"/>
                <a:gd name="T72" fmla="*/ 5 w 78"/>
                <a:gd name="T73" fmla="*/ 37 h 45"/>
                <a:gd name="T74" fmla="*/ 2 w 78"/>
                <a:gd name="T75" fmla="*/ 40 h 45"/>
                <a:gd name="T76" fmla="*/ 2 w 78"/>
                <a:gd name="T77" fmla="*/ 42 h 45"/>
                <a:gd name="T78" fmla="*/ 2 w 78"/>
                <a:gd name="T79" fmla="*/ 42 h 45"/>
                <a:gd name="T80" fmla="*/ 7 w 78"/>
                <a:gd name="T81" fmla="*/ 45 h 45"/>
                <a:gd name="T82" fmla="*/ 54 w 78"/>
                <a:gd name="T83" fmla="*/ 45 h 45"/>
                <a:gd name="T84" fmla="*/ 76 w 78"/>
                <a:gd name="T85"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8" h="45">
                  <a:moveTo>
                    <a:pt x="76" y="42"/>
                  </a:moveTo>
                  <a:lnTo>
                    <a:pt x="76" y="42"/>
                  </a:lnTo>
                  <a:lnTo>
                    <a:pt x="73" y="40"/>
                  </a:lnTo>
                  <a:lnTo>
                    <a:pt x="73" y="40"/>
                  </a:lnTo>
                  <a:lnTo>
                    <a:pt x="73" y="40"/>
                  </a:lnTo>
                  <a:lnTo>
                    <a:pt x="73" y="40"/>
                  </a:lnTo>
                  <a:lnTo>
                    <a:pt x="73" y="40"/>
                  </a:lnTo>
                  <a:lnTo>
                    <a:pt x="73" y="37"/>
                  </a:lnTo>
                  <a:lnTo>
                    <a:pt x="73" y="37"/>
                  </a:lnTo>
                  <a:lnTo>
                    <a:pt x="73" y="35"/>
                  </a:lnTo>
                  <a:lnTo>
                    <a:pt x="73" y="33"/>
                  </a:lnTo>
                  <a:lnTo>
                    <a:pt x="73" y="33"/>
                  </a:lnTo>
                  <a:lnTo>
                    <a:pt x="73" y="33"/>
                  </a:lnTo>
                  <a:lnTo>
                    <a:pt x="73" y="30"/>
                  </a:lnTo>
                  <a:lnTo>
                    <a:pt x="73" y="28"/>
                  </a:lnTo>
                  <a:lnTo>
                    <a:pt x="73" y="26"/>
                  </a:lnTo>
                  <a:lnTo>
                    <a:pt x="76" y="26"/>
                  </a:lnTo>
                  <a:lnTo>
                    <a:pt x="76" y="23"/>
                  </a:lnTo>
                  <a:lnTo>
                    <a:pt x="76" y="21"/>
                  </a:lnTo>
                  <a:lnTo>
                    <a:pt x="76" y="16"/>
                  </a:lnTo>
                  <a:lnTo>
                    <a:pt x="76" y="16"/>
                  </a:lnTo>
                  <a:lnTo>
                    <a:pt x="76" y="16"/>
                  </a:lnTo>
                  <a:lnTo>
                    <a:pt x="76" y="14"/>
                  </a:lnTo>
                  <a:lnTo>
                    <a:pt x="76" y="14"/>
                  </a:lnTo>
                  <a:lnTo>
                    <a:pt x="76" y="9"/>
                  </a:lnTo>
                  <a:lnTo>
                    <a:pt x="76" y="9"/>
                  </a:lnTo>
                  <a:lnTo>
                    <a:pt x="76" y="7"/>
                  </a:lnTo>
                  <a:lnTo>
                    <a:pt x="76" y="7"/>
                  </a:lnTo>
                  <a:lnTo>
                    <a:pt x="76" y="7"/>
                  </a:lnTo>
                  <a:lnTo>
                    <a:pt x="76" y="7"/>
                  </a:lnTo>
                  <a:lnTo>
                    <a:pt x="76" y="7"/>
                  </a:lnTo>
                  <a:lnTo>
                    <a:pt x="73" y="4"/>
                  </a:lnTo>
                  <a:lnTo>
                    <a:pt x="71" y="4"/>
                  </a:lnTo>
                  <a:lnTo>
                    <a:pt x="71" y="4"/>
                  </a:lnTo>
                  <a:lnTo>
                    <a:pt x="69" y="4"/>
                  </a:lnTo>
                  <a:lnTo>
                    <a:pt x="69" y="2"/>
                  </a:lnTo>
                  <a:lnTo>
                    <a:pt x="69" y="2"/>
                  </a:lnTo>
                  <a:lnTo>
                    <a:pt x="69" y="2"/>
                  </a:lnTo>
                  <a:lnTo>
                    <a:pt x="69" y="2"/>
                  </a:lnTo>
                  <a:lnTo>
                    <a:pt x="69" y="0"/>
                  </a:lnTo>
                  <a:lnTo>
                    <a:pt x="69" y="0"/>
                  </a:lnTo>
                  <a:lnTo>
                    <a:pt x="40" y="0"/>
                  </a:lnTo>
                  <a:lnTo>
                    <a:pt x="19" y="0"/>
                  </a:lnTo>
                  <a:lnTo>
                    <a:pt x="9" y="0"/>
                  </a:lnTo>
                  <a:lnTo>
                    <a:pt x="7" y="0"/>
                  </a:lnTo>
                  <a:lnTo>
                    <a:pt x="7" y="2"/>
                  </a:lnTo>
                  <a:lnTo>
                    <a:pt x="5" y="9"/>
                  </a:lnTo>
                  <a:lnTo>
                    <a:pt x="5" y="11"/>
                  </a:lnTo>
                  <a:lnTo>
                    <a:pt x="5" y="11"/>
                  </a:lnTo>
                  <a:lnTo>
                    <a:pt x="5" y="11"/>
                  </a:lnTo>
                  <a:lnTo>
                    <a:pt x="5" y="11"/>
                  </a:lnTo>
                  <a:lnTo>
                    <a:pt x="5" y="11"/>
                  </a:lnTo>
                  <a:lnTo>
                    <a:pt x="5" y="11"/>
                  </a:lnTo>
                  <a:lnTo>
                    <a:pt x="5" y="16"/>
                  </a:lnTo>
                  <a:lnTo>
                    <a:pt x="5" y="16"/>
                  </a:lnTo>
                  <a:lnTo>
                    <a:pt x="5" y="16"/>
                  </a:lnTo>
                  <a:lnTo>
                    <a:pt x="5" y="18"/>
                  </a:lnTo>
                  <a:lnTo>
                    <a:pt x="7" y="18"/>
                  </a:lnTo>
                  <a:lnTo>
                    <a:pt x="5" y="21"/>
                  </a:lnTo>
                  <a:lnTo>
                    <a:pt x="5" y="23"/>
                  </a:lnTo>
                  <a:lnTo>
                    <a:pt x="5" y="23"/>
                  </a:lnTo>
                  <a:lnTo>
                    <a:pt x="5" y="23"/>
                  </a:lnTo>
                  <a:lnTo>
                    <a:pt x="2" y="26"/>
                  </a:lnTo>
                  <a:lnTo>
                    <a:pt x="2" y="26"/>
                  </a:lnTo>
                  <a:lnTo>
                    <a:pt x="2" y="26"/>
                  </a:lnTo>
                  <a:lnTo>
                    <a:pt x="0" y="26"/>
                  </a:lnTo>
                  <a:lnTo>
                    <a:pt x="0" y="26"/>
                  </a:lnTo>
                  <a:lnTo>
                    <a:pt x="0" y="28"/>
                  </a:lnTo>
                  <a:lnTo>
                    <a:pt x="2" y="33"/>
                  </a:lnTo>
                  <a:lnTo>
                    <a:pt x="2" y="35"/>
                  </a:lnTo>
                  <a:lnTo>
                    <a:pt x="2" y="35"/>
                  </a:lnTo>
                  <a:lnTo>
                    <a:pt x="2" y="35"/>
                  </a:lnTo>
                  <a:lnTo>
                    <a:pt x="5" y="35"/>
                  </a:lnTo>
                  <a:lnTo>
                    <a:pt x="5" y="37"/>
                  </a:lnTo>
                  <a:lnTo>
                    <a:pt x="5" y="37"/>
                  </a:lnTo>
                  <a:lnTo>
                    <a:pt x="2" y="40"/>
                  </a:lnTo>
                  <a:lnTo>
                    <a:pt x="2" y="40"/>
                  </a:lnTo>
                  <a:lnTo>
                    <a:pt x="2" y="42"/>
                  </a:lnTo>
                  <a:lnTo>
                    <a:pt x="2" y="42"/>
                  </a:lnTo>
                  <a:lnTo>
                    <a:pt x="2" y="42"/>
                  </a:lnTo>
                  <a:lnTo>
                    <a:pt x="2" y="42"/>
                  </a:lnTo>
                  <a:lnTo>
                    <a:pt x="7" y="45"/>
                  </a:lnTo>
                  <a:lnTo>
                    <a:pt x="33" y="45"/>
                  </a:lnTo>
                  <a:lnTo>
                    <a:pt x="54" y="45"/>
                  </a:lnTo>
                  <a:lnTo>
                    <a:pt x="78" y="45"/>
                  </a:lnTo>
                  <a:lnTo>
                    <a:pt x="76" y="42"/>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26"/>
            <p:cNvSpPr>
              <a:spLocks/>
            </p:cNvSpPr>
            <p:nvPr/>
          </p:nvSpPr>
          <p:spPr bwMode="auto">
            <a:xfrm>
              <a:off x="4620" y="1182"/>
              <a:ext cx="331" cy="398"/>
            </a:xfrm>
            <a:custGeom>
              <a:avLst/>
              <a:gdLst>
                <a:gd name="T0" fmla="*/ 305 w 331"/>
                <a:gd name="T1" fmla="*/ 145 h 398"/>
                <a:gd name="T2" fmla="*/ 284 w 331"/>
                <a:gd name="T3" fmla="*/ 126 h 398"/>
                <a:gd name="T4" fmla="*/ 246 w 331"/>
                <a:gd name="T5" fmla="*/ 90 h 398"/>
                <a:gd name="T6" fmla="*/ 234 w 331"/>
                <a:gd name="T7" fmla="*/ 71 h 398"/>
                <a:gd name="T8" fmla="*/ 213 w 331"/>
                <a:gd name="T9" fmla="*/ 64 h 398"/>
                <a:gd name="T10" fmla="*/ 196 w 331"/>
                <a:gd name="T11" fmla="*/ 50 h 398"/>
                <a:gd name="T12" fmla="*/ 182 w 331"/>
                <a:gd name="T13" fmla="*/ 43 h 398"/>
                <a:gd name="T14" fmla="*/ 173 w 331"/>
                <a:gd name="T15" fmla="*/ 36 h 398"/>
                <a:gd name="T16" fmla="*/ 163 w 331"/>
                <a:gd name="T17" fmla="*/ 31 h 398"/>
                <a:gd name="T18" fmla="*/ 144 w 331"/>
                <a:gd name="T19" fmla="*/ 22 h 398"/>
                <a:gd name="T20" fmla="*/ 137 w 331"/>
                <a:gd name="T21" fmla="*/ 22 h 398"/>
                <a:gd name="T22" fmla="*/ 125 w 331"/>
                <a:gd name="T23" fmla="*/ 10 h 398"/>
                <a:gd name="T24" fmla="*/ 107 w 331"/>
                <a:gd name="T25" fmla="*/ 5 h 398"/>
                <a:gd name="T26" fmla="*/ 78 w 331"/>
                <a:gd name="T27" fmla="*/ 3 h 398"/>
                <a:gd name="T28" fmla="*/ 57 w 331"/>
                <a:gd name="T29" fmla="*/ 5 h 398"/>
                <a:gd name="T30" fmla="*/ 45 w 331"/>
                <a:gd name="T31" fmla="*/ 8 h 398"/>
                <a:gd name="T32" fmla="*/ 31 w 331"/>
                <a:gd name="T33" fmla="*/ 10 h 398"/>
                <a:gd name="T34" fmla="*/ 12 w 331"/>
                <a:gd name="T35" fmla="*/ 10 h 398"/>
                <a:gd name="T36" fmla="*/ 17 w 331"/>
                <a:gd name="T37" fmla="*/ 15 h 398"/>
                <a:gd name="T38" fmla="*/ 2 w 331"/>
                <a:gd name="T39" fmla="*/ 43 h 398"/>
                <a:gd name="T40" fmla="*/ 7 w 331"/>
                <a:gd name="T41" fmla="*/ 64 h 398"/>
                <a:gd name="T42" fmla="*/ 17 w 331"/>
                <a:gd name="T43" fmla="*/ 86 h 398"/>
                <a:gd name="T44" fmla="*/ 28 w 331"/>
                <a:gd name="T45" fmla="*/ 114 h 398"/>
                <a:gd name="T46" fmla="*/ 19 w 331"/>
                <a:gd name="T47" fmla="*/ 138 h 398"/>
                <a:gd name="T48" fmla="*/ 21 w 331"/>
                <a:gd name="T49" fmla="*/ 157 h 398"/>
                <a:gd name="T50" fmla="*/ 28 w 331"/>
                <a:gd name="T51" fmla="*/ 178 h 398"/>
                <a:gd name="T52" fmla="*/ 31 w 331"/>
                <a:gd name="T53" fmla="*/ 197 h 398"/>
                <a:gd name="T54" fmla="*/ 40 w 331"/>
                <a:gd name="T55" fmla="*/ 209 h 398"/>
                <a:gd name="T56" fmla="*/ 45 w 331"/>
                <a:gd name="T57" fmla="*/ 249 h 398"/>
                <a:gd name="T58" fmla="*/ 52 w 331"/>
                <a:gd name="T59" fmla="*/ 275 h 398"/>
                <a:gd name="T60" fmla="*/ 59 w 331"/>
                <a:gd name="T61" fmla="*/ 296 h 398"/>
                <a:gd name="T62" fmla="*/ 78 w 331"/>
                <a:gd name="T63" fmla="*/ 311 h 398"/>
                <a:gd name="T64" fmla="*/ 83 w 331"/>
                <a:gd name="T65" fmla="*/ 315 h 398"/>
                <a:gd name="T66" fmla="*/ 69 w 331"/>
                <a:gd name="T67" fmla="*/ 348 h 398"/>
                <a:gd name="T68" fmla="*/ 92 w 331"/>
                <a:gd name="T69" fmla="*/ 363 h 398"/>
                <a:gd name="T70" fmla="*/ 118 w 331"/>
                <a:gd name="T71" fmla="*/ 360 h 398"/>
                <a:gd name="T72" fmla="*/ 152 w 331"/>
                <a:gd name="T73" fmla="*/ 370 h 398"/>
                <a:gd name="T74" fmla="*/ 166 w 331"/>
                <a:gd name="T75" fmla="*/ 374 h 398"/>
                <a:gd name="T76" fmla="*/ 180 w 331"/>
                <a:gd name="T77" fmla="*/ 386 h 398"/>
                <a:gd name="T78" fmla="*/ 187 w 331"/>
                <a:gd name="T79" fmla="*/ 398 h 398"/>
                <a:gd name="T80" fmla="*/ 194 w 331"/>
                <a:gd name="T81" fmla="*/ 398 h 398"/>
                <a:gd name="T82" fmla="*/ 204 w 331"/>
                <a:gd name="T83" fmla="*/ 386 h 398"/>
                <a:gd name="T84" fmla="*/ 206 w 331"/>
                <a:gd name="T85" fmla="*/ 386 h 398"/>
                <a:gd name="T86" fmla="*/ 213 w 331"/>
                <a:gd name="T87" fmla="*/ 382 h 398"/>
                <a:gd name="T88" fmla="*/ 218 w 331"/>
                <a:gd name="T89" fmla="*/ 377 h 398"/>
                <a:gd name="T90" fmla="*/ 223 w 331"/>
                <a:gd name="T91" fmla="*/ 367 h 398"/>
                <a:gd name="T92" fmla="*/ 230 w 331"/>
                <a:gd name="T93" fmla="*/ 356 h 398"/>
                <a:gd name="T94" fmla="*/ 225 w 331"/>
                <a:gd name="T95" fmla="*/ 348 h 398"/>
                <a:gd name="T96" fmla="*/ 218 w 331"/>
                <a:gd name="T97" fmla="*/ 344 h 398"/>
                <a:gd name="T98" fmla="*/ 218 w 331"/>
                <a:gd name="T99" fmla="*/ 332 h 398"/>
                <a:gd name="T100" fmla="*/ 215 w 331"/>
                <a:gd name="T101" fmla="*/ 322 h 398"/>
                <a:gd name="T102" fmla="*/ 223 w 331"/>
                <a:gd name="T103" fmla="*/ 313 h 398"/>
                <a:gd name="T104" fmla="*/ 223 w 331"/>
                <a:gd name="T105" fmla="*/ 303 h 398"/>
                <a:gd name="T106" fmla="*/ 227 w 331"/>
                <a:gd name="T107" fmla="*/ 285 h 398"/>
                <a:gd name="T108" fmla="*/ 225 w 331"/>
                <a:gd name="T109" fmla="*/ 280 h 398"/>
                <a:gd name="T110" fmla="*/ 230 w 331"/>
                <a:gd name="T111" fmla="*/ 270 h 398"/>
                <a:gd name="T112" fmla="*/ 237 w 331"/>
                <a:gd name="T113" fmla="*/ 258 h 398"/>
                <a:gd name="T114" fmla="*/ 246 w 331"/>
                <a:gd name="T115" fmla="*/ 258 h 398"/>
                <a:gd name="T116" fmla="*/ 263 w 331"/>
                <a:gd name="T117" fmla="*/ 242 h 398"/>
                <a:gd name="T118" fmla="*/ 265 w 331"/>
                <a:gd name="T119" fmla="*/ 228 h 398"/>
                <a:gd name="T120" fmla="*/ 294 w 331"/>
                <a:gd name="T121" fmla="*/ 178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1" h="398">
                  <a:moveTo>
                    <a:pt x="329" y="154"/>
                  </a:moveTo>
                  <a:lnTo>
                    <a:pt x="327" y="152"/>
                  </a:lnTo>
                  <a:lnTo>
                    <a:pt x="324" y="150"/>
                  </a:lnTo>
                  <a:lnTo>
                    <a:pt x="317" y="147"/>
                  </a:lnTo>
                  <a:lnTo>
                    <a:pt x="312" y="145"/>
                  </a:lnTo>
                  <a:lnTo>
                    <a:pt x="310" y="145"/>
                  </a:lnTo>
                  <a:lnTo>
                    <a:pt x="310" y="145"/>
                  </a:lnTo>
                  <a:lnTo>
                    <a:pt x="308" y="145"/>
                  </a:lnTo>
                  <a:lnTo>
                    <a:pt x="305" y="145"/>
                  </a:lnTo>
                  <a:lnTo>
                    <a:pt x="303" y="143"/>
                  </a:lnTo>
                  <a:lnTo>
                    <a:pt x="298" y="140"/>
                  </a:lnTo>
                  <a:lnTo>
                    <a:pt x="296" y="138"/>
                  </a:lnTo>
                  <a:lnTo>
                    <a:pt x="294" y="135"/>
                  </a:lnTo>
                  <a:lnTo>
                    <a:pt x="289" y="126"/>
                  </a:lnTo>
                  <a:lnTo>
                    <a:pt x="289" y="126"/>
                  </a:lnTo>
                  <a:lnTo>
                    <a:pt x="286" y="126"/>
                  </a:lnTo>
                  <a:lnTo>
                    <a:pt x="284" y="126"/>
                  </a:lnTo>
                  <a:lnTo>
                    <a:pt x="284" y="126"/>
                  </a:lnTo>
                  <a:lnTo>
                    <a:pt x="277" y="121"/>
                  </a:lnTo>
                  <a:lnTo>
                    <a:pt x="277" y="119"/>
                  </a:lnTo>
                  <a:lnTo>
                    <a:pt x="270" y="114"/>
                  </a:lnTo>
                  <a:lnTo>
                    <a:pt x="263" y="109"/>
                  </a:lnTo>
                  <a:lnTo>
                    <a:pt x="258" y="100"/>
                  </a:lnTo>
                  <a:lnTo>
                    <a:pt x="251" y="93"/>
                  </a:lnTo>
                  <a:lnTo>
                    <a:pt x="251" y="93"/>
                  </a:lnTo>
                  <a:lnTo>
                    <a:pt x="249" y="90"/>
                  </a:lnTo>
                  <a:lnTo>
                    <a:pt x="246" y="90"/>
                  </a:lnTo>
                  <a:lnTo>
                    <a:pt x="241" y="86"/>
                  </a:lnTo>
                  <a:lnTo>
                    <a:pt x="241" y="86"/>
                  </a:lnTo>
                  <a:lnTo>
                    <a:pt x="241" y="83"/>
                  </a:lnTo>
                  <a:lnTo>
                    <a:pt x="239" y="81"/>
                  </a:lnTo>
                  <a:lnTo>
                    <a:pt x="239" y="81"/>
                  </a:lnTo>
                  <a:lnTo>
                    <a:pt x="237" y="76"/>
                  </a:lnTo>
                  <a:lnTo>
                    <a:pt x="237" y="74"/>
                  </a:lnTo>
                  <a:lnTo>
                    <a:pt x="234" y="74"/>
                  </a:lnTo>
                  <a:lnTo>
                    <a:pt x="234" y="71"/>
                  </a:lnTo>
                  <a:lnTo>
                    <a:pt x="232" y="74"/>
                  </a:lnTo>
                  <a:lnTo>
                    <a:pt x="230" y="74"/>
                  </a:lnTo>
                  <a:lnTo>
                    <a:pt x="225" y="71"/>
                  </a:lnTo>
                  <a:lnTo>
                    <a:pt x="220" y="71"/>
                  </a:lnTo>
                  <a:lnTo>
                    <a:pt x="220" y="69"/>
                  </a:lnTo>
                  <a:lnTo>
                    <a:pt x="218" y="67"/>
                  </a:lnTo>
                  <a:lnTo>
                    <a:pt x="215" y="67"/>
                  </a:lnTo>
                  <a:lnTo>
                    <a:pt x="215" y="67"/>
                  </a:lnTo>
                  <a:lnTo>
                    <a:pt x="213" y="64"/>
                  </a:lnTo>
                  <a:lnTo>
                    <a:pt x="211" y="62"/>
                  </a:lnTo>
                  <a:lnTo>
                    <a:pt x="208" y="60"/>
                  </a:lnTo>
                  <a:lnTo>
                    <a:pt x="204" y="60"/>
                  </a:lnTo>
                  <a:lnTo>
                    <a:pt x="204" y="60"/>
                  </a:lnTo>
                  <a:lnTo>
                    <a:pt x="204" y="57"/>
                  </a:lnTo>
                  <a:lnTo>
                    <a:pt x="201" y="57"/>
                  </a:lnTo>
                  <a:lnTo>
                    <a:pt x="199" y="57"/>
                  </a:lnTo>
                  <a:lnTo>
                    <a:pt x="199" y="53"/>
                  </a:lnTo>
                  <a:lnTo>
                    <a:pt x="196" y="50"/>
                  </a:lnTo>
                  <a:lnTo>
                    <a:pt x="194" y="48"/>
                  </a:lnTo>
                  <a:lnTo>
                    <a:pt x="194" y="48"/>
                  </a:lnTo>
                  <a:lnTo>
                    <a:pt x="192" y="48"/>
                  </a:lnTo>
                  <a:lnTo>
                    <a:pt x="189" y="48"/>
                  </a:lnTo>
                  <a:lnTo>
                    <a:pt x="187" y="48"/>
                  </a:lnTo>
                  <a:lnTo>
                    <a:pt x="187" y="45"/>
                  </a:lnTo>
                  <a:lnTo>
                    <a:pt x="185" y="45"/>
                  </a:lnTo>
                  <a:lnTo>
                    <a:pt x="185" y="43"/>
                  </a:lnTo>
                  <a:lnTo>
                    <a:pt x="182" y="43"/>
                  </a:lnTo>
                  <a:lnTo>
                    <a:pt x="182" y="43"/>
                  </a:lnTo>
                  <a:lnTo>
                    <a:pt x="180" y="43"/>
                  </a:lnTo>
                  <a:lnTo>
                    <a:pt x="180" y="43"/>
                  </a:lnTo>
                  <a:lnTo>
                    <a:pt x="178" y="41"/>
                  </a:lnTo>
                  <a:lnTo>
                    <a:pt x="173" y="38"/>
                  </a:lnTo>
                  <a:lnTo>
                    <a:pt x="173" y="38"/>
                  </a:lnTo>
                  <a:lnTo>
                    <a:pt x="173" y="36"/>
                  </a:lnTo>
                  <a:lnTo>
                    <a:pt x="173" y="36"/>
                  </a:lnTo>
                  <a:lnTo>
                    <a:pt x="173" y="36"/>
                  </a:lnTo>
                  <a:lnTo>
                    <a:pt x="170" y="36"/>
                  </a:lnTo>
                  <a:lnTo>
                    <a:pt x="170" y="36"/>
                  </a:lnTo>
                  <a:lnTo>
                    <a:pt x="168" y="34"/>
                  </a:lnTo>
                  <a:lnTo>
                    <a:pt x="166" y="34"/>
                  </a:lnTo>
                  <a:lnTo>
                    <a:pt x="166" y="34"/>
                  </a:lnTo>
                  <a:lnTo>
                    <a:pt x="166" y="34"/>
                  </a:lnTo>
                  <a:lnTo>
                    <a:pt x="166" y="31"/>
                  </a:lnTo>
                  <a:lnTo>
                    <a:pt x="163" y="31"/>
                  </a:lnTo>
                  <a:lnTo>
                    <a:pt x="163" y="31"/>
                  </a:lnTo>
                  <a:lnTo>
                    <a:pt x="163" y="31"/>
                  </a:lnTo>
                  <a:lnTo>
                    <a:pt x="163" y="31"/>
                  </a:lnTo>
                  <a:lnTo>
                    <a:pt x="156" y="29"/>
                  </a:lnTo>
                  <a:lnTo>
                    <a:pt x="154" y="29"/>
                  </a:lnTo>
                  <a:lnTo>
                    <a:pt x="149" y="24"/>
                  </a:lnTo>
                  <a:lnTo>
                    <a:pt x="144" y="22"/>
                  </a:lnTo>
                  <a:lnTo>
                    <a:pt x="144" y="22"/>
                  </a:lnTo>
                  <a:lnTo>
                    <a:pt x="144" y="22"/>
                  </a:lnTo>
                  <a:lnTo>
                    <a:pt x="144" y="22"/>
                  </a:lnTo>
                  <a:lnTo>
                    <a:pt x="144" y="22"/>
                  </a:lnTo>
                  <a:lnTo>
                    <a:pt x="142" y="22"/>
                  </a:lnTo>
                  <a:lnTo>
                    <a:pt x="140" y="19"/>
                  </a:lnTo>
                  <a:lnTo>
                    <a:pt x="140" y="19"/>
                  </a:lnTo>
                  <a:lnTo>
                    <a:pt x="137" y="19"/>
                  </a:lnTo>
                  <a:lnTo>
                    <a:pt x="137" y="22"/>
                  </a:lnTo>
                  <a:lnTo>
                    <a:pt x="137" y="22"/>
                  </a:lnTo>
                  <a:lnTo>
                    <a:pt x="137" y="22"/>
                  </a:lnTo>
                  <a:lnTo>
                    <a:pt x="137" y="22"/>
                  </a:lnTo>
                  <a:lnTo>
                    <a:pt x="135" y="19"/>
                  </a:lnTo>
                  <a:lnTo>
                    <a:pt x="137" y="19"/>
                  </a:lnTo>
                  <a:lnTo>
                    <a:pt x="135" y="17"/>
                  </a:lnTo>
                  <a:lnTo>
                    <a:pt x="133" y="17"/>
                  </a:lnTo>
                  <a:lnTo>
                    <a:pt x="133" y="17"/>
                  </a:lnTo>
                  <a:lnTo>
                    <a:pt x="130" y="17"/>
                  </a:lnTo>
                  <a:lnTo>
                    <a:pt x="130" y="15"/>
                  </a:lnTo>
                  <a:lnTo>
                    <a:pt x="125" y="12"/>
                  </a:lnTo>
                  <a:lnTo>
                    <a:pt x="125" y="10"/>
                  </a:lnTo>
                  <a:lnTo>
                    <a:pt x="123" y="10"/>
                  </a:lnTo>
                  <a:lnTo>
                    <a:pt x="116" y="5"/>
                  </a:lnTo>
                  <a:lnTo>
                    <a:pt x="114" y="5"/>
                  </a:lnTo>
                  <a:lnTo>
                    <a:pt x="111" y="5"/>
                  </a:lnTo>
                  <a:lnTo>
                    <a:pt x="109" y="5"/>
                  </a:lnTo>
                  <a:lnTo>
                    <a:pt x="109" y="5"/>
                  </a:lnTo>
                  <a:lnTo>
                    <a:pt x="107" y="5"/>
                  </a:lnTo>
                  <a:lnTo>
                    <a:pt x="107" y="5"/>
                  </a:lnTo>
                  <a:lnTo>
                    <a:pt x="107" y="5"/>
                  </a:lnTo>
                  <a:lnTo>
                    <a:pt x="104" y="5"/>
                  </a:lnTo>
                  <a:lnTo>
                    <a:pt x="104" y="5"/>
                  </a:lnTo>
                  <a:lnTo>
                    <a:pt x="104" y="5"/>
                  </a:lnTo>
                  <a:lnTo>
                    <a:pt x="102" y="5"/>
                  </a:lnTo>
                  <a:lnTo>
                    <a:pt x="102" y="5"/>
                  </a:lnTo>
                  <a:lnTo>
                    <a:pt x="99" y="3"/>
                  </a:lnTo>
                  <a:lnTo>
                    <a:pt x="92" y="3"/>
                  </a:lnTo>
                  <a:lnTo>
                    <a:pt x="83" y="3"/>
                  </a:lnTo>
                  <a:lnTo>
                    <a:pt x="78" y="3"/>
                  </a:lnTo>
                  <a:lnTo>
                    <a:pt x="76" y="0"/>
                  </a:lnTo>
                  <a:lnTo>
                    <a:pt x="76" y="0"/>
                  </a:lnTo>
                  <a:lnTo>
                    <a:pt x="76" y="0"/>
                  </a:lnTo>
                  <a:lnTo>
                    <a:pt x="76" y="0"/>
                  </a:lnTo>
                  <a:lnTo>
                    <a:pt x="76" y="3"/>
                  </a:lnTo>
                  <a:lnTo>
                    <a:pt x="76" y="3"/>
                  </a:lnTo>
                  <a:lnTo>
                    <a:pt x="73" y="3"/>
                  </a:lnTo>
                  <a:lnTo>
                    <a:pt x="69" y="5"/>
                  </a:lnTo>
                  <a:lnTo>
                    <a:pt x="57" y="5"/>
                  </a:lnTo>
                  <a:lnTo>
                    <a:pt x="54" y="5"/>
                  </a:lnTo>
                  <a:lnTo>
                    <a:pt x="50" y="8"/>
                  </a:lnTo>
                  <a:lnTo>
                    <a:pt x="50" y="8"/>
                  </a:lnTo>
                  <a:lnTo>
                    <a:pt x="50" y="8"/>
                  </a:lnTo>
                  <a:lnTo>
                    <a:pt x="50" y="8"/>
                  </a:lnTo>
                  <a:lnTo>
                    <a:pt x="47" y="8"/>
                  </a:lnTo>
                  <a:lnTo>
                    <a:pt x="45" y="8"/>
                  </a:lnTo>
                  <a:lnTo>
                    <a:pt x="45" y="8"/>
                  </a:lnTo>
                  <a:lnTo>
                    <a:pt x="45" y="8"/>
                  </a:lnTo>
                  <a:lnTo>
                    <a:pt x="45" y="8"/>
                  </a:lnTo>
                  <a:lnTo>
                    <a:pt x="43" y="8"/>
                  </a:lnTo>
                  <a:lnTo>
                    <a:pt x="43" y="8"/>
                  </a:lnTo>
                  <a:lnTo>
                    <a:pt x="40" y="8"/>
                  </a:lnTo>
                  <a:lnTo>
                    <a:pt x="31" y="8"/>
                  </a:lnTo>
                  <a:lnTo>
                    <a:pt x="28" y="8"/>
                  </a:lnTo>
                  <a:lnTo>
                    <a:pt x="28" y="8"/>
                  </a:lnTo>
                  <a:lnTo>
                    <a:pt x="28" y="10"/>
                  </a:lnTo>
                  <a:lnTo>
                    <a:pt x="31" y="10"/>
                  </a:lnTo>
                  <a:lnTo>
                    <a:pt x="31" y="12"/>
                  </a:lnTo>
                  <a:lnTo>
                    <a:pt x="28" y="12"/>
                  </a:lnTo>
                  <a:lnTo>
                    <a:pt x="28" y="10"/>
                  </a:lnTo>
                  <a:lnTo>
                    <a:pt x="26" y="10"/>
                  </a:lnTo>
                  <a:lnTo>
                    <a:pt x="24" y="8"/>
                  </a:lnTo>
                  <a:lnTo>
                    <a:pt x="21" y="8"/>
                  </a:lnTo>
                  <a:lnTo>
                    <a:pt x="17" y="8"/>
                  </a:lnTo>
                  <a:lnTo>
                    <a:pt x="14" y="8"/>
                  </a:lnTo>
                  <a:lnTo>
                    <a:pt x="12" y="10"/>
                  </a:lnTo>
                  <a:lnTo>
                    <a:pt x="12" y="10"/>
                  </a:lnTo>
                  <a:lnTo>
                    <a:pt x="12" y="10"/>
                  </a:lnTo>
                  <a:lnTo>
                    <a:pt x="12" y="10"/>
                  </a:lnTo>
                  <a:lnTo>
                    <a:pt x="14" y="10"/>
                  </a:lnTo>
                  <a:lnTo>
                    <a:pt x="14" y="10"/>
                  </a:lnTo>
                  <a:lnTo>
                    <a:pt x="14" y="12"/>
                  </a:lnTo>
                  <a:lnTo>
                    <a:pt x="17" y="12"/>
                  </a:lnTo>
                  <a:lnTo>
                    <a:pt x="17" y="15"/>
                  </a:lnTo>
                  <a:lnTo>
                    <a:pt x="17" y="15"/>
                  </a:lnTo>
                  <a:lnTo>
                    <a:pt x="17" y="17"/>
                  </a:lnTo>
                  <a:lnTo>
                    <a:pt x="17" y="19"/>
                  </a:lnTo>
                  <a:lnTo>
                    <a:pt x="17" y="19"/>
                  </a:lnTo>
                  <a:lnTo>
                    <a:pt x="17" y="19"/>
                  </a:lnTo>
                  <a:lnTo>
                    <a:pt x="17" y="24"/>
                  </a:lnTo>
                  <a:lnTo>
                    <a:pt x="17" y="24"/>
                  </a:lnTo>
                  <a:lnTo>
                    <a:pt x="7" y="38"/>
                  </a:lnTo>
                  <a:lnTo>
                    <a:pt x="5" y="41"/>
                  </a:lnTo>
                  <a:lnTo>
                    <a:pt x="2" y="43"/>
                  </a:lnTo>
                  <a:lnTo>
                    <a:pt x="2" y="45"/>
                  </a:lnTo>
                  <a:lnTo>
                    <a:pt x="2" y="48"/>
                  </a:lnTo>
                  <a:lnTo>
                    <a:pt x="0" y="50"/>
                  </a:lnTo>
                  <a:lnTo>
                    <a:pt x="0" y="53"/>
                  </a:lnTo>
                  <a:lnTo>
                    <a:pt x="2" y="55"/>
                  </a:lnTo>
                  <a:lnTo>
                    <a:pt x="2" y="57"/>
                  </a:lnTo>
                  <a:lnTo>
                    <a:pt x="5" y="60"/>
                  </a:lnTo>
                  <a:lnTo>
                    <a:pt x="7" y="62"/>
                  </a:lnTo>
                  <a:lnTo>
                    <a:pt x="7" y="64"/>
                  </a:lnTo>
                  <a:lnTo>
                    <a:pt x="7" y="67"/>
                  </a:lnTo>
                  <a:lnTo>
                    <a:pt x="7" y="69"/>
                  </a:lnTo>
                  <a:lnTo>
                    <a:pt x="7" y="69"/>
                  </a:lnTo>
                  <a:lnTo>
                    <a:pt x="9" y="74"/>
                  </a:lnTo>
                  <a:lnTo>
                    <a:pt x="12" y="76"/>
                  </a:lnTo>
                  <a:lnTo>
                    <a:pt x="12" y="79"/>
                  </a:lnTo>
                  <a:lnTo>
                    <a:pt x="14" y="81"/>
                  </a:lnTo>
                  <a:lnTo>
                    <a:pt x="14" y="83"/>
                  </a:lnTo>
                  <a:lnTo>
                    <a:pt x="17" y="86"/>
                  </a:lnTo>
                  <a:lnTo>
                    <a:pt x="17" y="90"/>
                  </a:lnTo>
                  <a:lnTo>
                    <a:pt x="17" y="93"/>
                  </a:lnTo>
                  <a:lnTo>
                    <a:pt x="19" y="100"/>
                  </a:lnTo>
                  <a:lnTo>
                    <a:pt x="21" y="105"/>
                  </a:lnTo>
                  <a:lnTo>
                    <a:pt x="21" y="105"/>
                  </a:lnTo>
                  <a:lnTo>
                    <a:pt x="24" y="107"/>
                  </a:lnTo>
                  <a:lnTo>
                    <a:pt x="26" y="109"/>
                  </a:lnTo>
                  <a:lnTo>
                    <a:pt x="26" y="109"/>
                  </a:lnTo>
                  <a:lnTo>
                    <a:pt x="28" y="114"/>
                  </a:lnTo>
                  <a:lnTo>
                    <a:pt x="31" y="116"/>
                  </a:lnTo>
                  <a:lnTo>
                    <a:pt x="31" y="121"/>
                  </a:lnTo>
                  <a:lnTo>
                    <a:pt x="28" y="124"/>
                  </a:lnTo>
                  <a:lnTo>
                    <a:pt x="26" y="128"/>
                  </a:lnTo>
                  <a:lnTo>
                    <a:pt x="26" y="128"/>
                  </a:lnTo>
                  <a:lnTo>
                    <a:pt x="24" y="131"/>
                  </a:lnTo>
                  <a:lnTo>
                    <a:pt x="21" y="133"/>
                  </a:lnTo>
                  <a:lnTo>
                    <a:pt x="19" y="135"/>
                  </a:lnTo>
                  <a:lnTo>
                    <a:pt x="19" y="138"/>
                  </a:lnTo>
                  <a:lnTo>
                    <a:pt x="19" y="140"/>
                  </a:lnTo>
                  <a:lnTo>
                    <a:pt x="17" y="143"/>
                  </a:lnTo>
                  <a:lnTo>
                    <a:pt x="17" y="145"/>
                  </a:lnTo>
                  <a:lnTo>
                    <a:pt x="19" y="145"/>
                  </a:lnTo>
                  <a:lnTo>
                    <a:pt x="19" y="147"/>
                  </a:lnTo>
                  <a:lnTo>
                    <a:pt x="19" y="150"/>
                  </a:lnTo>
                  <a:lnTo>
                    <a:pt x="19" y="152"/>
                  </a:lnTo>
                  <a:lnTo>
                    <a:pt x="19" y="154"/>
                  </a:lnTo>
                  <a:lnTo>
                    <a:pt x="21" y="157"/>
                  </a:lnTo>
                  <a:lnTo>
                    <a:pt x="21" y="157"/>
                  </a:lnTo>
                  <a:lnTo>
                    <a:pt x="21" y="159"/>
                  </a:lnTo>
                  <a:lnTo>
                    <a:pt x="21" y="164"/>
                  </a:lnTo>
                  <a:lnTo>
                    <a:pt x="21" y="169"/>
                  </a:lnTo>
                  <a:lnTo>
                    <a:pt x="21" y="169"/>
                  </a:lnTo>
                  <a:lnTo>
                    <a:pt x="24" y="171"/>
                  </a:lnTo>
                  <a:lnTo>
                    <a:pt x="26" y="173"/>
                  </a:lnTo>
                  <a:lnTo>
                    <a:pt x="26" y="176"/>
                  </a:lnTo>
                  <a:lnTo>
                    <a:pt x="28" y="178"/>
                  </a:lnTo>
                  <a:lnTo>
                    <a:pt x="28" y="178"/>
                  </a:lnTo>
                  <a:lnTo>
                    <a:pt x="28" y="180"/>
                  </a:lnTo>
                  <a:lnTo>
                    <a:pt x="28" y="183"/>
                  </a:lnTo>
                  <a:lnTo>
                    <a:pt x="31" y="185"/>
                  </a:lnTo>
                  <a:lnTo>
                    <a:pt x="31" y="187"/>
                  </a:lnTo>
                  <a:lnTo>
                    <a:pt x="33" y="190"/>
                  </a:lnTo>
                  <a:lnTo>
                    <a:pt x="31" y="192"/>
                  </a:lnTo>
                  <a:lnTo>
                    <a:pt x="31" y="195"/>
                  </a:lnTo>
                  <a:lnTo>
                    <a:pt x="31" y="197"/>
                  </a:lnTo>
                  <a:lnTo>
                    <a:pt x="31" y="199"/>
                  </a:lnTo>
                  <a:lnTo>
                    <a:pt x="33" y="202"/>
                  </a:lnTo>
                  <a:lnTo>
                    <a:pt x="36" y="202"/>
                  </a:lnTo>
                  <a:lnTo>
                    <a:pt x="36" y="204"/>
                  </a:lnTo>
                  <a:lnTo>
                    <a:pt x="38" y="204"/>
                  </a:lnTo>
                  <a:lnTo>
                    <a:pt x="40" y="206"/>
                  </a:lnTo>
                  <a:lnTo>
                    <a:pt x="40" y="206"/>
                  </a:lnTo>
                  <a:lnTo>
                    <a:pt x="40" y="209"/>
                  </a:lnTo>
                  <a:lnTo>
                    <a:pt x="40" y="209"/>
                  </a:lnTo>
                  <a:lnTo>
                    <a:pt x="40" y="214"/>
                  </a:lnTo>
                  <a:lnTo>
                    <a:pt x="43" y="221"/>
                  </a:lnTo>
                  <a:lnTo>
                    <a:pt x="43" y="223"/>
                  </a:lnTo>
                  <a:lnTo>
                    <a:pt x="43" y="228"/>
                  </a:lnTo>
                  <a:lnTo>
                    <a:pt x="43" y="230"/>
                  </a:lnTo>
                  <a:lnTo>
                    <a:pt x="43" y="235"/>
                  </a:lnTo>
                  <a:lnTo>
                    <a:pt x="45" y="244"/>
                  </a:lnTo>
                  <a:lnTo>
                    <a:pt x="45" y="249"/>
                  </a:lnTo>
                  <a:lnTo>
                    <a:pt x="45" y="249"/>
                  </a:lnTo>
                  <a:lnTo>
                    <a:pt x="45" y="251"/>
                  </a:lnTo>
                  <a:lnTo>
                    <a:pt x="45" y="251"/>
                  </a:lnTo>
                  <a:lnTo>
                    <a:pt x="45" y="254"/>
                  </a:lnTo>
                  <a:lnTo>
                    <a:pt x="45" y="254"/>
                  </a:lnTo>
                  <a:lnTo>
                    <a:pt x="47" y="256"/>
                  </a:lnTo>
                  <a:lnTo>
                    <a:pt x="47" y="258"/>
                  </a:lnTo>
                  <a:lnTo>
                    <a:pt x="52" y="273"/>
                  </a:lnTo>
                  <a:lnTo>
                    <a:pt x="52" y="273"/>
                  </a:lnTo>
                  <a:lnTo>
                    <a:pt x="52" y="275"/>
                  </a:lnTo>
                  <a:lnTo>
                    <a:pt x="52" y="275"/>
                  </a:lnTo>
                  <a:lnTo>
                    <a:pt x="52" y="277"/>
                  </a:lnTo>
                  <a:lnTo>
                    <a:pt x="52" y="280"/>
                  </a:lnTo>
                  <a:lnTo>
                    <a:pt x="52" y="282"/>
                  </a:lnTo>
                  <a:lnTo>
                    <a:pt x="52" y="282"/>
                  </a:lnTo>
                  <a:lnTo>
                    <a:pt x="54" y="289"/>
                  </a:lnTo>
                  <a:lnTo>
                    <a:pt x="54" y="292"/>
                  </a:lnTo>
                  <a:lnTo>
                    <a:pt x="57" y="294"/>
                  </a:lnTo>
                  <a:lnTo>
                    <a:pt x="59" y="296"/>
                  </a:lnTo>
                  <a:lnTo>
                    <a:pt x="59" y="299"/>
                  </a:lnTo>
                  <a:lnTo>
                    <a:pt x="59" y="303"/>
                  </a:lnTo>
                  <a:lnTo>
                    <a:pt x="59" y="303"/>
                  </a:lnTo>
                  <a:lnTo>
                    <a:pt x="59" y="303"/>
                  </a:lnTo>
                  <a:lnTo>
                    <a:pt x="59" y="306"/>
                  </a:lnTo>
                  <a:lnTo>
                    <a:pt x="64" y="306"/>
                  </a:lnTo>
                  <a:lnTo>
                    <a:pt x="66" y="308"/>
                  </a:lnTo>
                  <a:lnTo>
                    <a:pt x="66" y="308"/>
                  </a:lnTo>
                  <a:lnTo>
                    <a:pt x="78" y="311"/>
                  </a:lnTo>
                  <a:lnTo>
                    <a:pt x="78" y="311"/>
                  </a:lnTo>
                  <a:lnTo>
                    <a:pt x="78" y="311"/>
                  </a:lnTo>
                  <a:lnTo>
                    <a:pt x="80" y="313"/>
                  </a:lnTo>
                  <a:lnTo>
                    <a:pt x="80" y="313"/>
                  </a:lnTo>
                  <a:lnTo>
                    <a:pt x="80" y="315"/>
                  </a:lnTo>
                  <a:lnTo>
                    <a:pt x="80" y="315"/>
                  </a:lnTo>
                  <a:lnTo>
                    <a:pt x="83" y="315"/>
                  </a:lnTo>
                  <a:lnTo>
                    <a:pt x="83" y="315"/>
                  </a:lnTo>
                  <a:lnTo>
                    <a:pt x="83" y="315"/>
                  </a:lnTo>
                  <a:lnTo>
                    <a:pt x="83" y="318"/>
                  </a:lnTo>
                  <a:lnTo>
                    <a:pt x="83" y="318"/>
                  </a:lnTo>
                  <a:lnTo>
                    <a:pt x="83" y="320"/>
                  </a:lnTo>
                  <a:lnTo>
                    <a:pt x="80" y="322"/>
                  </a:lnTo>
                  <a:lnTo>
                    <a:pt x="80" y="322"/>
                  </a:lnTo>
                  <a:lnTo>
                    <a:pt x="76" y="330"/>
                  </a:lnTo>
                  <a:lnTo>
                    <a:pt x="76" y="332"/>
                  </a:lnTo>
                  <a:lnTo>
                    <a:pt x="69" y="346"/>
                  </a:lnTo>
                  <a:lnTo>
                    <a:pt x="69" y="348"/>
                  </a:lnTo>
                  <a:lnTo>
                    <a:pt x="69" y="348"/>
                  </a:lnTo>
                  <a:lnTo>
                    <a:pt x="71" y="351"/>
                  </a:lnTo>
                  <a:lnTo>
                    <a:pt x="71" y="353"/>
                  </a:lnTo>
                  <a:lnTo>
                    <a:pt x="71" y="353"/>
                  </a:lnTo>
                  <a:lnTo>
                    <a:pt x="73" y="353"/>
                  </a:lnTo>
                  <a:lnTo>
                    <a:pt x="73" y="356"/>
                  </a:lnTo>
                  <a:lnTo>
                    <a:pt x="73" y="356"/>
                  </a:lnTo>
                  <a:lnTo>
                    <a:pt x="73" y="360"/>
                  </a:lnTo>
                  <a:lnTo>
                    <a:pt x="92" y="363"/>
                  </a:lnTo>
                  <a:lnTo>
                    <a:pt x="92" y="363"/>
                  </a:lnTo>
                  <a:lnTo>
                    <a:pt x="92" y="363"/>
                  </a:lnTo>
                  <a:lnTo>
                    <a:pt x="95" y="363"/>
                  </a:lnTo>
                  <a:lnTo>
                    <a:pt x="102" y="363"/>
                  </a:lnTo>
                  <a:lnTo>
                    <a:pt x="104" y="363"/>
                  </a:lnTo>
                  <a:lnTo>
                    <a:pt x="109" y="363"/>
                  </a:lnTo>
                  <a:lnTo>
                    <a:pt x="111" y="363"/>
                  </a:lnTo>
                  <a:lnTo>
                    <a:pt x="114" y="360"/>
                  </a:lnTo>
                  <a:lnTo>
                    <a:pt x="118" y="360"/>
                  </a:lnTo>
                  <a:lnTo>
                    <a:pt x="121" y="358"/>
                  </a:lnTo>
                  <a:lnTo>
                    <a:pt x="128" y="358"/>
                  </a:lnTo>
                  <a:lnTo>
                    <a:pt x="142" y="360"/>
                  </a:lnTo>
                  <a:lnTo>
                    <a:pt x="144" y="360"/>
                  </a:lnTo>
                  <a:lnTo>
                    <a:pt x="149" y="365"/>
                  </a:lnTo>
                  <a:lnTo>
                    <a:pt x="149" y="367"/>
                  </a:lnTo>
                  <a:lnTo>
                    <a:pt x="152" y="367"/>
                  </a:lnTo>
                  <a:lnTo>
                    <a:pt x="152" y="367"/>
                  </a:lnTo>
                  <a:lnTo>
                    <a:pt x="152" y="370"/>
                  </a:lnTo>
                  <a:lnTo>
                    <a:pt x="156" y="370"/>
                  </a:lnTo>
                  <a:lnTo>
                    <a:pt x="156" y="370"/>
                  </a:lnTo>
                  <a:lnTo>
                    <a:pt x="156" y="370"/>
                  </a:lnTo>
                  <a:lnTo>
                    <a:pt x="161" y="372"/>
                  </a:lnTo>
                  <a:lnTo>
                    <a:pt x="163" y="372"/>
                  </a:lnTo>
                  <a:lnTo>
                    <a:pt x="163" y="374"/>
                  </a:lnTo>
                  <a:lnTo>
                    <a:pt x="166" y="374"/>
                  </a:lnTo>
                  <a:lnTo>
                    <a:pt x="166" y="374"/>
                  </a:lnTo>
                  <a:lnTo>
                    <a:pt x="166" y="374"/>
                  </a:lnTo>
                  <a:lnTo>
                    <a:pt x="168" y="374"/>
                  </a:lnTo>
                  <a:lnTo>
                    <a:pt x="168" y="377"/>
                  </a:lnTo>
                  <a:lnTo>
                    <a:pt x="168" y="379"/>
                  </a:lnTo>
                  <a:lnTo>
                    <a:pt x="168" y="379"/>
                  </a:lnTo>
                  <a:lnTo>
                    <a:pt x="173" y="384"/>
                  </a:lnTo>
                  <a:lnTo>
                    <a:pt x="173" y="384"/>
                  </a:lnTo>
                  <a:lnTo>
                    <a:pt x="178" y="386"/>
                  </a:lnTo>
                  <a:lnTo>
                    <a:pt x="180" y="386"/>
                  </a:lnTo>
                  <a:lnTo>
                    <a:pt x="180" y="386"/>
                  </a:lnTo>
                  <a:lnTo>
                    <a:pt x="180" y="386"/>
                  </a:lnTo>
                  <a:lnTo>
                    <a:pt x="182" y="389"/>
                  </a:lnTo>
                  <a:lnTo>
                    <a:pt x="185" y="389"/>
                  </a:lnTo>
                  <a:lnTo>
                    <a:pt x="185" y="389"/>
                  </a:lnTo>
                  <a:lnTo>
                    <a:pt x="185" y="391"/>
                  </a:lnTo>
                  <a:lnTo>
                    <a:pt x="185" y="391"/>
                  </a:lnTo>
                  <a:lnTo>
                    <a:pt x="187" y="396"/>
                  </a:lnTo>
                  <a:lnTo>
                    <a:pt x="187" y="398"/>
                  </a:lnTo>
                  <a:lnTo>
                    <a:pt x="187" y="398"/>
                  </a:lnTo>
                  <a:lnTo>
                    <a:pt x="187" y="398"/>
                  </a:lnTo>
                  <a:lnTo>
                    <a:pt x="187" y="398"/>
                  </a:lnTo>
                  <a:lnTo>
                    <a:pt x="189" y="398"/>
                  </a:lnTo>
                  <a:lnTo>
                    <a:pt x="192" y="396"/>
                  </a:lnTo>
                  <a:lnTo>
                    <a:pt x="192" y="396"/>
                  </a:lnTo>
                  <a:lnTo>
                    <a:pt x="194" y="396"/>
                  </a:lnTo>
                  <a:lnTo>
                    <a:pt x="194" y="396"/>
                  </a:lnTo>
                  <a:lnTo>
                    <a:pt x="194" y="398"/>
                  </a:lnTo>
                  <a:lnTo>
                    <a:pt x="194" y="398"/>
                  </a:lnTo>
                  <a:lnTo>
                    <a:pt x="196" y="398"/>
                  </a:lnTo>
                  <a:lnTo>
                    <a:pt x="196" y="398"/>
                  </a:lnTo>
                  <a:lnTo>
                    <a:pt x="196" y="396"/>
                  </a:lnTo>
                  <a:lnTo>
                    <a:pt x="199" y="393"/>
                  </a:lnTo>
                  <a:lnTo>
                    <a:pt x="199" y="393"/>
                  </a:lnTo>
                  <a:lnTo>
                    <a:pt x="199" y="391"/>
                  </a:lnTo>
                  <a:lnTo>
                    <a:pt x="201" y="389"/>
                  </a:lnTo>
                  <a:lnTo>
                    <a:pt x="201" y="389"/>
                  </a:lnTo>
                  <a:lnTo>
                    <a:pt x="204" y="386"/>
                  </a:lnTo>
                  <a:lnTo>
                    <a:pt x="204" y="386"/>
                  </a:lnTo>
                  <a:lnTo>
                    <a:pt x="204" y="386"/>
                  </a:lnTo>
                  <a:lnTo>
                    <a:pt x="204" y="386"/>
                  </a:lnTo>
                  <a:lnTo>
                    <a:pt x="206" y="386"/>
                  </a:lnTo>
                  <a:lnTo>
                    <a:pt x="206" y="386"/>
                  </a:lnTo>
                  <a:lnTo>
                    <a:pt x="206" y="386"/>
                  </a:lnTo>
                  <a:lnTo>
                    <a:pt x="206" y="386"/>
                  </a:lnTo>
                  <a:lnTo>
                    <a:pt x="206" y="386"/>
                  </a:lnTo>
                  <a:lnTo>
                    <a:pt x="206" y="386"/>
                  </a:lnTo>
                  <a:lnTo>
                    <a:pt x="206" y="384"/>
                  </a:lnTo>
                  <a:lnTo>
                    <a:pt x="206" y="384"/>
                  </a:lnTo>
                  <a:lnTo>
                    <a:pt x="206" y="384"/>
                  </a:lnTo>
                  <a:lnTo>
                    <a:pt x="208" y="384"/>
                  </a:lnTo>
                  <a:lnTo>
                    <a:pt x="208" y="384"/>
                  </a:lnTo>
                  <a:lnTo>
                    <a:pt x="208" y="382"/>
                  </a:lnTo>
                  <a:lnTo>
                    <a:pt x="211" y="382"/>
                  </a:lnTo>
                  <a:lnTo>
                    <a:pt x="211" y="382"/>
                  </a:lnTo>
                  <a:lnTo>
                    <a:pt x="213" y="382"/>
                  </a:lnTo>
                  <a:lnTo>
                    <a:pt x="213" y="382"/>
                  </a:lnTo>
                  <a:lnTo>
                    <a:pt x="213" y="382"/>
                  </a:lnTo>
                  <a:lnTo>
                    <a:pt x="213" y="382"/>
                  </a:lnTo>
                  <a:lnTo>
                    <a:pt x="213" y="382"/>
                  </a:lnTo>
                  <a:lnTo>
                    <a:pt x="215" y="379"/>
                  </a:lnTo>
                  <a:lnTo>
                    <a:pt x="218" y="379"/>
                  </a:lnTo>
                  <a:lnTo>
                    <a:pt x="215" y="379"/>
                  </a:lnTo>
                  <a:lnTo>
                    <a:pt x="215" y="377"/>
                  </a:lnTo>
                  <a:lnTo>
                    <a:pt x="218" y="377"/>
                  </a:lnTo>
                  <a:lnTo>
                    <a:pt x="218" y="377"/>
                  </a:lnTo>
                  <a:lnTo>
                    <a:pt x="220" y="374"/>
                  </a:lnTo>
                  <a:lnTo>
                    <a:pt x="220" y="374"/>
                  </a:lnTo>
                  <a:lnTo>
                    <a:pt x="223" y="372"/>
                  </a:lnTo>
                  <a:lnTo>
                    <a:pt x="223" y="372"/>
                  </a:lnTo>
                  <a:lnTo>
                    <a:pt x="223" y="370"/>
                  </a:lnTo>
                  <a:lnTo>
                    <a:pt x="223" y="370"/>
                  </a:lnTo>
                  <a:lnTo>
                    <a:pt x="223" y="367"/>
                  </a:lnTo>
                  <a:lnTo>
                    <a:pt x="223" y="367"/>
                  </a:lnTo>
                  <a:lnTo>
                    <a:pt x="223" y="367"/>
                  </a:lnTo>
                  <a:lnTo>
                    <a:pt x="225" y="365"/>
                  </a:lnTo>
                  <a:lnTo>
                    <a:pt x="225" y="365"/>
                  </a:lnTo>
                  <a:lnTo>
                    <a:pt x="227" y="363"/>
                  </a:lnTo>
                  <a:lnTo>
                    <a:pt x="227" y="360"/>
                  </a:lnTo>
                  <a:lnTo>
                    <a:pt x="230" y="358"/>
                  </a:lnTo>
                  <a:lnTo>
                    <a:pt x="230" y="358"/>
                  </a:lnTo>
                  <a:lnTo>
                    <a:pt x="230" y="358"/>
                  </a:lnTo>
                  <a:lnTo>
                    <a:pt x="230" y="356"/>
                  </a:lnTo>
                  <a:lnTo>
                    <a:pt x="230" y="356"/>
                  </a:lnTo>
                  <a:lnTo>
                    <a:pt x="230" y="353"/>
                  </a:lnTo>
                  <a:lnTo>
                    <a:pt x="230" y="351"/>
                  </a:lnTo>
                  <a:lnTo>
                    <a:pt x="230" y="351"/>
                  </a:lnTo>
                  <a:lnTo>
                    <a:pt x="230" y="348"/>
                  </a:lnTo>
                  <a:lnTo>
                    <a:pt x="227" y="348"/>
                  </a:lnTo>
                  <a:lnTo>
                    <a:pt x="227" y="348"/>
                  </a:lnTo>
                  <a:lnTo>
                    <a:pt x="225" y="348"/>
                  </a:lnTo>
                  <a:lnTo>
                    <a:pt x="225" y="348"/>
                  </a:lnTo>
                  <a:lnTo>
                    <a:pt x="225" y="348"/>
                  </a:lnTo>
                  <a:lnTo>
                    <a:pt x="223" y="346"/>
                  </a:lnTo>
                  <a:lnTo>
                    <a:pt x="223" y="346"/>
                  </a:lnTo>
                  <a:lnTo>
                    <a:pt x="223" y="346"/>
                  </a:lnTo>
                  <a:lnTo>
                    <a:pt x="223" y="344"/>
                  </a:lnTo>
                  <a:lnTo>
                    <a:pt x="220" y="344"/>
                  </a:lnTo>
                  <a:lnTo>
                    <a:pt x="220" y="344"/>
                  </a:lnTo>
                  <a:lnTo>
                    <a:pt x="220" y="344"/>
                  </a:lnTo>
                  <a:lnTo>
                    <a:pt x="218" y="344"/>
                  </a:lnTo>
                  <a:lnTo>
                    <a:pt x="218" y="341"/>
                  </a:lnTo>
                  <a:lnTo>
                    <a:pt x="220" y="339"/>
                  </a:lnTo>
                  <a:lnTo>
                    <a:pt x="220" y="339"/>
                  </a:lnTo>
                  <a:lnTo>
                    <a:pt x="220" y="337"/>
                  </a:lnTo>
                  <a:lnTo>
                    <a:pt x="218" y="337"/>
                  </a:lnTo>
                  <a:lnTo>
                    <a:pt x="218" y="334"/>
                  </a:lnTo>
                  <a:lnTo>
                    <a:pt x="218" y="334"/>
                  </a:lnTo>
                  <a:lnTo>
                    <a:pt x="218" y="332"/>
                  </a:lnTo>
                  <a:lnTo>
                    <a:pt x="218" y="332"/>
                  </a:lnTo>
                  <a:lnTo>
                    <a:pt x="215" y="332"/>
                  </a:lnTo>
                  <a:lnTo>
                    <a:pt x="215" y="332"/>
                  </a:lnTo>
                  <a:lnTo>
                    <a:pt x="215" y="332"/>
                  </a:lnTo>
                  <a:lnTo>
                    <a:pt x="213" y="330"/>
                  </a:lnTo>
                  <a:lnTo>
                    <a:pt x="213" y="330"/>
                  </a:lnTo>
                  <a:lnTo>
                    <a:pt x="213" y="327"/>
                  </a:lnTo>
                  <a:lnTo>
                    <a:pt x="213" y="327"/>
                  </a:lnTo>
                  <a:lnTo>
                    <a:pt x="213" y="325"/>
                  </a:lnTo>
                  <a:lnTo>
                    <a:pt x="215" y="322"/>
                  </a:lnTo>
                  <a:lnTo>
                    <a:pt x="215" y="322"/>
                  </a:lnTo>
                  <a:lnTo>
                    <a:pt x="218" y="320"/>
                  </a:lnTo>
                  <a:lnTo>
                    <a:pt x="218" y="320"/>
                  </a:lnTo>
                  <a:lnTo>
                    <a:pt x="220" y="318"/>
                  </a:lnTo>
                  <a:lnTo>
                    <a:pt x="220" y="318"/>
                  </a:lnTo>
                  <a:lnTo>
                    <a:pt x="223" y="315"/>
                  </a:lnTo>
                  <a:lnTo>
                    <a:pt x="223" y="313"/>
                  </a:lnTo>
                  <a:lnTo>
                    <a:pt x="223" y="313"/>
                  </a:lnTo>
                  <a:lnTo>
                    <a:pt x="223" y="313"/>
                  </a:lnTo>
                  <a:lnTo>
                    <a:pt x="223" y="311"/>
                  </a:lnTo>
                  <a:lnTo>
                    <a:pt x="223" y="311"/>
                  </a:lnTo>
                  <a:lnTo>
                    <a:pt x="223" y="308"/>
                  </a:lnTo>
                  <a:lnTo>
                    <a:pt x="223" y="308"/>
                  </a:lnTo>
                  <a:lnTo>
                    <a:pt x="220" y="308"/>
                  </a:lnTo>
                  <a:lnTo>
                    <a:pt x="220" y="308"/>
                  </a:lnTo>
                  <a:lnTo>
                    <a:pt x="220" y="306"/>
                  </a:lnTo>
                  <a:lnTo>
                    <a:pt x="220" y="306"/>
                  </a:lnTo>
                  <a:lnTo>
                    <a:pt x="223" y="303"/>
                  </a:lnTo>
                  <a:lnTo>
                    <a:pt x="227" y="289"/>
                  </a:lnTo>
                  <a:lnTo>
                    <a:pt x="227" y="287"/>
                  </a:lnTo>
                  <a:lnTo>
                    <a:pt x="230" y="287"/>
                  </a:lnTo>
                  <a:lnTo>
                    <a:pt x="230" y="285"/>
                  </a:lnTo>
                  <a:lnTo>
                    <a:pt x="230" y="285"/>
                  </a:lnTo>
                  <a:lnTo>
                    <a:pt x="230" y="282"/>
                  </a:lnTo>
                  <a:lnTo>
                    <a:pt x="230" y="285"/>
                  </a:lnTo>
                  <a:lnTo>
                    <a:pt x="227" y="285"/>
                  </a:lnTo>
                  <a:lnTo>
                    <a:pt x="227" y="285"/>
                  </a:lnTo>
                  <a:lnTo>
                    <a:pt x="225" y="285"/>
                  </a:lnTo>
                  <a:lnTo>
                    <a:pt x="225" y="285"/>
                  </a:lnTo>
                  <a:lnTo>
                    <a:pt x="225" y="285"/>
                  </a:lnTo>
                  <a:lnTo>
                    <a:pt x="225" y="282"/>
                  </a:lnTo>
                  <a:lnTo>
                    <a:pt x="225" y="282"/>
                  </a:lnTo>
                  <a:lnTo>
                    <a:pt x="225" y="282"/>
                  </a:lnTo>
                  <a:lnTo>
                    <a:pt x="225" y="282"/>
                  </a:lnTo>
                  <a:lnTo>
                    <a:pt x="225" y="280"/>
                  </a:lnTo>
                  <a:lnTo>
                    <a:pt x="225" y="280"/>
                  </a:lnTo>
                  <a:lnTo>
                    <a:pt x="225" y="277"/>
                  </a:lnTo>
                  <a:lnTo>
                    <a:pt x="225" y="277"/>
                  </a:lnTo>
                  <a:lnTo>
                    <a:pt x="225" y="275"/>
                  </a:lnTo>
                  <a:lnTo>
                    <a:pt x="225" y="273"/>
                  </a:lnTo>
                  <a:lnTo>
                    <a:pt x="227" y="273"/>
                  </a:lnTo>
                  <a:lnTo>
                    <a:pt x="227" y="273"/>
                  </a:lnTo>
                  <a:lnTo>
                    <a:pt x="227" y="273"/>
                  </a:lnTo>
                  <a:lnTo>
                    <a:pt x="230" y="270"/>
                  </a:lnTo>
                  <a:lnTo>
                    <a:pt x="230" y="270"/>
                  </a:lnTo>
                  <a:lnTo>
                    <a:pt x="230" y="268"/>
                  </a:lnTo>
                  <a:lnTo>
                    <a:pt x="230" y="268"/>
                  </a:lnTo>
                  <a:lnTo>
                    <a:pt x="232" y="266"/>
                  </a:lnTo>
                  <a:lnTo>
                    <a:pt x="232" y="266"/>
                  </a:lnTo>
                  <a:lnTo>
                    <a:pt x="232" y="266"/>
                  </a:lnTo>
                  <a:lnTo>
                    <a:pt x="232" y="263"/>
                  </a:lnTo>
                  <a:lnTo>
                    <a:pt x="232" y="263"/>
                  </a:lnTo>
                  <a:lnTo>
                    <a:pt x="234" y="261"/>
                  </a:lnTo>
                  <a:lnTo>
                    <a:pt x="237" y="258"/>
                  </a:lnTo>
                  <a:lnTo>
                    <a:pt x="237" y="258"/>
                  </a:lnTo>
                  <a:lnTo>
                    <a:pt x="239" y="256"/>
                  </a:lnTo>
                  <a:lnTo>
                    <a:pt x="239" y="256"/>
                  </a:lnTo>
                  <a:lnTo>
                    <a:pt x="239" y="258"/>
                  </a:lnTo>
                  <a:lnTo>
                    <a:pt x="241" y="258"/>
                  </a:lnTo>
                  <a:lnTo>
                    <a:pt x="241" y="258"/>
                  </a:lnTo>
                  <a:lnTo>
                    <a:pt x="244" y="258"/>
                  </a:lnTo>
                  <a:lnTo>
                    <a:pt x="244" y="258"/>
                  </a:lnTo>
                  <a:lnTo>
                    <a:pt x="246" y="258"/>
                  </a:lnTo>
                  <a:lnTo>
                    <a:pt x="249" y="258"/>
                  </a:lnTo>
                  <a:lnTo>
                    <a:pt x="249" y="256"/>
                  </a:lnTo>
                  <a:lnTo>
                    <a:pt x="251" y="256"/>
                  </a:lnTo>
                  <a:lnTo>
                    <a:pt x="251" y="256"/>
                  </a:lnTo>
                  <a:lnTo>
                    <a:pt x="251" y="254"/>
                  </a:lnTo>
                  <a:lnTo>
                    <a:pt x="251" y="254"/>
                  </a:lnTo>
                  <a:lnTo>
                    <a:pt x="260" y="244"/>
                  </a:lnTo>
                  <a:lnTo>
                    <a:pt x="263" y="242"/>
                  </a:lnTo>
                  <a:lnTo>
                    <a:pt x="263" y="242"/>
                  </a:lnTo>
                  <a:lnTo>
                    <a:pt x="263" y="240"/>
                  </a:lnTo>
                  <a:lnTo>
                    <a:pt x="263" y="240"/>
                  </a:lnTo>
                  <a:lnTo>
                    <a:pt x="263" y="240"/>
                  </a:lnTo>
                  <a:lnTo>
                    <a:pt x="263" y="235"/>
                  </a:lnTo>
                  <a:lnTo>
                    <a:pt x="265" y="232"/>
                  </a:lnTo>
                  <a:lnTo>
                    <a:pt x="265" y="232"/>
                  </a:lnTo>
                  <a:lnTo>
                    <a:pt x="265" y="230"/>
                  </a:lnTo>
                  <a:lnTo>
                    <a:pt x="265" y="230"/>
                  </a:lnTo>
                  <a:lnTo>
                    <a:pt x="265" y="228"/>
                  </a:lnTo>
                  <a:lnTo>
                    <a:pt x="268" y="223"/>
                  </a:lnTo>
                  <a:lnTo>
                    <a:pt x="270" y="221"/>
                  </a:lnTo>
                  <a:lnTo>
                    <a:pt x="270" y="221"/>
                  </a:lnTo>
                  <a:lnTo>
                    <a:pt x="272" y="218"/>
                  </a:lnTo>
                  <a:lnTo>
                    <a:pt x="277" y="211"/>
                  </a:lnTo>
                  <a:lnTo>
                    <a:pt x="279" y="211"/>
                  </a:lnTo>
                  <a:lnTo>
                    <a:pt x="286" y="192"/>
                  </a:lnTo>
                  <a:lnTo>
                    <a:pt x="294" y="180"/>
                  </a:lnTo>
                  <a:lnTo>
                    <a:pt x="294" y="178"/>
                  </a:lnTo>
                  <a:lnTo>
                    <a:pt x="303" y="171"/>
                  </a:lnTo>
                  <a:lnTo>
                    <a:pt x="305" y="171"/>
                  </a:lnTo>
                  <a:lnTo>
                    <a:pt x="308" y="169"/>
                  </a:lnTo>
                  <a:lnTo>
                    <a:pt x="331" y="161"/>
                  </a:lnTo>
                  <a:lnTo>
                    <a:pt x="329" y="154"/>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 name="Freeform 27"/>
            <p:cNvSpPr>
              <a:spLocks noEditPoints="1"/>
            </p:cNvSpPr>
            <p:nvPr/>
          </p:nvSpPr>
          <p:spPr bwMode="auto">
            <a:xfrm>
              <a:off x="4220" y="1632"/>
              <a:ext cx="722" cy="786"/>
            </a:xfrm>
            <a:custGeom>
              <a:avLst/>
              <a:gdLst>
                <a:gd name="T0" fmla="*/ 625 w 722"/>
                <a:gd name="T1" fmla="*/ 355 h 786"/>
                <a:gd name="T2" fmla="*/ 677 w 722"/>
                <a:gd name="T3" fmla="*/ 230 h 786"/>
                <a:gd name="T4" fmla="*/ 653 w 722"/>
                <a:gd name="T5" fmla="*/ 187 h 786"/>
                <a:gd name="T6" fmla="*/ 686 w 722"/>
                <a:gd name="T7" fmla="*/ 156 h 786"/>
                <a:gd name="T8" fmla="*/ 672 w 722"/>
                <a:gd name="T9" fmla="*/ 90 h 786"/>
                <a:gd name="T10" fmla="*/ 649 w 722"/>
                <a:gd name="T11" fmla="*/ 55 h 786"/>
                <a:gd name="T12" fmla="*/ 625 w 722"/>
                <a:gd name="T13" fmla="*/ 31 h 786"/>
                <a:gd name="T14" fmla="*/ 575 w 722"/>
                <a:gd name="T15" fmla="*/ 10 h 786"/>
                <a:gd name="T16" fmla="*/ 511 w 722"/>
                <a:gd name="T17" fmla="*/ 43 h 786"/>
                <a:gd name="T18" fmla="*/ 462 w 722"/>
                <a:gd name="T19" fmla="*/ 76 h 786"/>
                <a:gd name="T20" fmla="*/ 454 w 722"/>
                <a:gd name="T21" fmla="*/ 55 h 786"/>
                <a:gd name="T22" fmla="*/ 440 w 722"/>
                <a:gd name="T23" fmla="*/ 26 h 786"/>
                <a:gd name="T24" fmla="*/ 417 w 722"/>
                <a:gd name="T25" fmla="*/ 17 h 786"/>
                <a:gd name="T26" fmla="*/ 388 w 722"/>
                <a:gd name="T27" fmla="*/ 36 h 786"/>
                <a:gd name="T28" fmla="*/ 367 w 722"/>
                <a:gd name="T29" fmla="*/ 57 h 786"/>
                <a:gd name="T30" fmla="*/ 336 w 722"/>
                <a:gd name="T31" fmla="*/ 64 h 786"/>
                <a:gd name="T32" fmla="*/ 312 w 722"/>
                <a:gd name="T33" fmla="*/ 76 h 786"/>
                <a:gd name="T34" fmla="*/ 284 w 722"/>
                <a:gd name="T35" fmla="*/ 78 h 786"/>
                <a:gd name="T36" fmla="*/ 263 w 722"/>
                <a:gd name="T37" fmla="*/ 71 h 786"/>
                <a:gd name="T38" fmla="*/ 239 w 722"/>
                <a:gd name="T39" fmla="*/ 67 h 786"/>
                <a:gd name="T40" fmla="*/ 218 w 722"/>
                <a:gd name="T41" fmla="*/ 83 h 786"/>
                <a:gd name="T42" fmla="*/ 220 w 722"/>
                <a:gd name="T43" fmla="*/ 130 h 786"/>
                <a:gd name="T44" fmla="*/ 182 w 722"/>
                <a:gd name="T45" fmla="*/ 166 h 786"/>
                <a:gd name="T46" fmla="*/ 140 w 722"/>
                <a:gd name="T47" fmla="*/ 185 h 786"/>
                <a:gd name="T48" fmla="*/ 88 w 722"/>
                <a:gd name="T49" fmla="*/ 164 h 786"/>
                <a:gd name="T50" fmla="*/ 38 w 722"/>
                <a:gd name="T51" fmla="*/ 164 h 786"/>
                <a:gd name="T52" fmla="*/ 16 w 722"/>
                <a:gd name="T53" fmla="*/ 194 h 786"/>
                <a:gd name="T54" fmla="*/ 28 w 722"/>
                <a:gd name="T55" fmla="*/ 239 h 786"/>
                <a:gd name="T56" fmla="*/ 35 w 722"/>
                <a:gd name="T57" fmla="*/ 265 h 786"/>
                <a:gd name="T58" fmla="*/ 31 w 722"/>
                <a:gd name="T59" fmla="*/ 315 h 786"/>
                <a:gd name="T60" fmla="*/ 38 w 722"/>
                <a:gd name="T61" fmla="*/ 377 h 786"/>
                <a:gd name="T62" fmla="*/ 47 w 722"/>
                <a:gd name="T63" fmla="*/ 462 h 786"/>
                <a:gd name="T64" fmla="*/ 47 w 722"/>
                <a:gd name="T65" fmla="*/ 516 h 786"/>
                <a:gd name="T66" fmla="*/ 57 w 722"/>
                <a:gd name="T67" fmla="*/ 528 h 786"/>
                <a:gd name="T68" fmla="*/ 95 w 722"/>
                <a:gd name="T69" fmla="*/ 507 h 786"/>
                <a:gd name="T70" fmla="*/ 135 w 722"/>
                <a:gd name="T71" fmla="*/ 478 h 786"/>
                <a:gd name="T72" fmla="*/ 182 w 722"/>
                <a:gd name="T73" fmla="*/ 455 h 786"/>
                <a:gd name="T74" fmla="*/ 208 w 722"/>
                <a:gd name="T75" fmla="*/ 459 h 786"/>
                <a:gd name="T76" fmla="*/ 211 w 722"/>
                <a:gd name="T77" fmla="*/ 488 h 786"/>
                <a:gd name="T78" fmla="*/ 270 w 722"/>
                <a:gd name="T79" fmla="*/ 488 h 786"/>
                <a:gd name="T80" fmla="*/ 320 w 722"/>
                <a:gd name="T81" fmla="*/ 516 h 786"/>
                <a:gd name="T82" fmla="*/ 364 w 722"/>
                <a:gd name="T83" fmla="*/ 531 h 786"/>
                <a:gd name="T84" fmla="*/ 443 w 722"/>
                <a:gd name="T85" fmla="*/ 571 h 786"/>
                <a:gd name="T86" fmla="*/ 476 w 722"/>
                <a:gd name="T87" fmla="*/ 580 h 786"/>
                <a:gd name="T88" fmla="*/ 511 w 722"/>
                <a:gd name="T89" fmla="*/ 592 h 786"/>
                <a:gd name="T90" fmla="*/ 521 w 722"/>
                <a:gd name="T91" fmla="*/ 620 h 786"/>
                <a:gd name="T92" fmla="*/ 495 w 722"/>
                <a:gd name="T93" fmla="*/ 663 h 786"/>
                <a:gd name="T94" fmla="*/ 471 w 722"/>
                <a:gd name="T95" fmla="*/ 699 h 786"/>
                <a:gd name="T96" fmla="*/ 473 w 722"/>
                <a:gd name="T97" fmla="*/ 713 h 786"/>
                <a:gd name="T98" fmla="*/ 485 w 722"/>
                <a:gd name="T99" fmla="*/ 732 h 786"/>
                <a:gd name="T100" fmla="*/ 570 w 722"/>
                <a:gd name="T101" fmla="*/ 751 h 786"/>
                <a:gd name="T102" fmla="*/ 592 w 722"/>
                <a:gd name="T103" fmla="*/ 620 h 786"/>
                <a:gd name="T104" fmla="*/ 592 w 722"/>
                <a:gd name="T105" fmla="*/ 500 h 786"/>
                <a:gd name="T106" fmla="*/ 594 w 722"/>
                <a:gd name="T107" fmla="*/ 429 h 786"/>
                <a:gd name="T108" fmla="*/ 587 w 722"/>
                <a:gd name="T109" fmla="*/ 445 h 786"/>
                <a:gd name="T110" fmla="*/ 585 w 722"/>
                <a:gd name="T111" fmla="*/ 417 h 786"/>
                <a:gd name="T112" fmla="*/ 594 w 722"/>
                <a:gd name="T113" fmla="*/ 405 h 786"/>
                <a:gd name="T114" fmla="*/ 596 w 722"/>
                <a:gd name="T115" fmla="*/ 386 h 786"/>
                <a:gd name="T116" fmla="*/ 613 w 722"/>
                <a:gd name="T117" fmla="*/ 346 h 786"/>
                <a:gd name="T118" fmla="*/ 604 w 722"/>
                <a:gd name="T119" fmla="*/ 327 h 786"/>
                <a:gd name="T120" fmla="*/ 623 w 722"/>
                <a:gd name="T121" fmla="*/ 332 h 786"/>
                <a:gd name="T122" fmla="*/ 644 w 722"/>
                <a:gd name="T123" fmla="*/ 353 h 786"/>
                <a:gd name="T124" fmla="*/ 601 w 722"/>
                <a:gd name="T125" fmla="*/ 41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2" h="786">
                  <a:moveTo>
                    <a:pt x="623" y="351"/>
                  </a:moveTo>
                  <a:lnTo>
                    <a:pt x="623" y="348"/>
                  </a:lnTo>
                  <a:lnTo>
                    <a:pt x="623" y="348"/>
                  </a:lnTo>
                  <a:lnTo>
                    <a:pt x="618" y="346"/>
                  </a:lnTo>
                  <a:lnTo>
                    <a:pt x="618" y="346"/>
                  </a:lnTo>
                  <a:lnTo>
                    <a:pt x="618" y="348"/>
                  </a:lnTo>
                  <a:lnTo>
                    <a:pt x="618" y="348"/>
                  </a:lnTo>
                  <a:lnTo>
                    <a:pt x="620" y="351"/>
                  </a:lnTo>
                  <a:lnTo>
                    <a:pt x="620" y="351"/>
                  </a:lnTo>
                  <a:lnTo>
                    <a:pt x="618" y="351"/>
                  </a:lnTo>
                  <a:lnTo>
                    <a:pt x="618" y="351"/>
                  </a:lnTo>
                  <a:lnTo>
                    <a:pt x="618" y="351"/>
                  </a:lnTo>
                  <a:lnTo>
                    <a:pt x="618" y="351"/>
                  </a:lnTo>
                  <a:lnTo>
                    <a:pt x="618" y="351"/>
                  </a:lnTo>
                  <a:lnTo>
                    <a:pt x="618" y="351"/>
                  </a:lnTo>
                  <a:lnTo>
                    <a:pt x="618" y="353"/>
                  </a:lnTo>
                  <a:lnTo>
                    <a:pt x="620" y="353"/>
                  </a:lnTo>
                  <a:lnTo>
                    <a:pt x="620" y="353"/>
                  </a:lnTo>
                  <a:lnTo>
                    <a:pt x="615" y="358"/>
                  </a:lnTo>
                  <a:lnTo>
                    <a:pt x="613" y="358"/>
                  </a:lnTo>
                  <a:lnTo>
                    <a:pt x="611" y="360"/>
                  </a:lnTo>
                  <a:lnTo>
                    <a:pt x="611" y="360"/>
                  </a:lnTo>
                  <a:lnTo>
                    <a:pt x="608" y="362"/>
                  </a:lnTo>
                  <a:lnTo>
                    <a:pt x="611" y="365"/>
                  </a:lnTo>
                  <a:lnTo>
                    <a:pt x="611" y="367"/>
                  </a:lnTo>
                  <a:lnTo>
                    <a:pt x="611" y="367"/>
                  </a:lnTo>
                  <a:lnTo>
                    <a:pt x="611" y="365"/>
                  </a:lnTo>
                  <a:lnTo>
                    <a:pt x="611" y="365"/>
                  </a:lnTo>
                  <a:lnTo>
                    <a:pt x="613" y="365"/>
                  </a:lnTo>
                  <a:lnTo>
                    <a:pt x="613" y="365"/>
                  </a:lnTo>
                  <a:lnTo>
                    <a:pt x="613" y="362"/>
                  </a:lnTo>
                  <a:lnTo>
                    <a:pt x="615" y="362"/>
                  </a:lnTo>
                  <a:lnTo>
                    <a:pt x="618" y="360"/>
                  </a:lnTo>
                  <a:lnTo>
                    <a:pt x="620" y="358"/>
                  </a:lnTo>
                  <a:lnTo>
                    <a:pt x="623" y="355"/>
                  </a:lnTo>
                  <a:lnTo>
                    <a:pt x="625" y="355"/>
                  </a:lnTo>
                  <a:lnTo>
                    <a:pt x="625" y="355"/>
                  </a:lnTo>
                  <a:lnTo>
                    <a:pt x="625" y="353"/>
                  </a:lnTo>
                  <a:lnTo>
                    <a:pt x="623" y="351"/>
                  </a:lnTo>
                  <a:close/>
                  <a:moveTo>
                    <a:pt x="720" y="232"/>
                  </a:moveTo>
                  <a:lnTo>
                    <a:pt x="720" y="235"/>
                  </a:lnTo>
                  <a:lnTo>
                    <a:pt x="720" y="235"/>
                  </a:lnTo>
                  <a:lnTo>
                    <a:pt x="717" y="237"/>
                  </a:lnTo>
                  <a:lnTo>
                    <a:pt x="717" y="237"/>
                  </a:lnTo>
                  <a:lnTo>
                    <a:pt x="715" y="237"/>
                  </a:lnTo>
                  <a:lnTo>
                    <a:pt x="712" y="237"/>
                  </a:lnTo>
                  <a:lnTo>
                    <a:pt x="712" y="237"/>
                  </a:lnTo>
                  <a:lnTo>
                    <a:pt x="708" y="239"/>
                  </a:lnTo>
                  <a:lnTo>
                    <a:pt x="705" y="239"/>
                  </a:lnTo>
                  <a:lnTo>
                    <a:pt x="701" y="237"/>
                  </a:lnTo>
                  <a:lnTo>
                    <a:pt x="698" y="239"/>
                  </a:lnTo>
                  <a:lnTo>
                    <a:pt x="698" y="242"/>
                  </a:lnTo>
                  <a:lnTo>
                    <a:pt x="698" y="242"/>
                  </a:lnTo>
                  <a:lnTo>
                    <a:pt x="696" y="242"/>
                  </a:lnTo>
                  <a:lnTo>
                    <a:pt x="696" y="242"/>
                  </a:lnTo>
                  <a:lnTo>
                    <a:pt x="691" y="239"/>
                  </a:lnTo>
                  <a:lnTo>
                    <a:pt x="691" y="239"/>
                  </a:lnTo>
                  <a:lnTo>
                    <a:pt x="689" y="237"/>
                  </a:lnTo>
                  <a:lnTo>
                    <a:pt x="686" y="237"/>
                  </a:lnTo>
                  <a:lnTo>
                    <a:pt x="684" y="235"/>
                  </a:lnTo>
                  <a:lnTo>
                    <a:pt x="684" y="232"/>
                  </a:lnTo>
                  <a:lnTo>
                    <a:pt x="684" y="232"/>
                  </a:lnTo>
                  <a:lnTo>
                    <a:pt x="682" y="230"/>
                  </a:lnTo>
                  <a:lnTo>
                    <a:pt x="682" y="230"/>
                  </a:lnTo>
                  <a:lnTo>
                    <a:pt x="682" y="230"/>
                  </a:lnTo>
                  <a:lnTo>
                    <a:pt x="679" y="230"/>
                  </a:lnTo>
                  <a:lnTo>
                    <a:pt x="679" y="228"/>
                  </a:lnTo>
                  <a:lnTo>
                    <a:pt x="679" y="230"/>
                  </a:lnTo>
                  <a:lnTo>
                    <a:pt x="679" y="230"/>
                  </a:lnTo>
                  <a:lnTo>
                    <a:pt x="677" y="230"/>
                  </a:lnTo>
                  <a:lnTo>
                    <a:pt x="677" y="230"/>
                  </a:lnTo>
                  <a:lnTo>
                    <a:pt x="677" y="230"/>
                  </a:lnTo>
                  <a:lnTo>
                    <a:pt x="675" y="228"/>
                  </a:lnTo>
                  <a:lnTo>
                    <a:pt x="672" y="228"/>
                  </a:lnTo>
                  <a:lnTo>
                    <a:pt x="672" y="228"/>
                  </a:lnTo>
                  <a:lnTo>
                    <a:pt x="672" y="225"/>
                  </a:lnTo>
                  <a:lnTo>
                    <a:pt x="672" y="225"/>
                  </a:lnTo>
                  <a:lnTo>
                    <a:pt x="672" y="225"/>
                  </a:lnTo>
                  <a:lnTo>
                    <a:pt x="672" y="223"/>
                  </a:lnTo>
                  <a:lnTo>
                    <a:pt x="672" y="223"/>
                  </a:lnTo>
                  <a:lnTo>
                    <a:pt x="672" y="220"/>
                  </a:lnTo>
                  <a:lnTo>
                    <a:pt x="672" y="218"/>
                  </a:lnTo>
                  <a:lnTo>
                    <a:pt x="672" y="216"/>
                  </a:lnTo>
                  <a:lnTo>
                    <a:pt x="672" y="216"/>
                  </a:lnTo>
                  <a:lnTo>
                    <a:pt x="672" y="213"/>
                  </a:lnTo>
                  <a:lnTo>
                    <a:pt x="672" y="213"/>
                  </a:lnTo>
                  <a:lnTo>
                    <a:pt x="672" y="213"/>
                  </a:lnTo>
                  <a:lnTo>
                    <a:pt x="672" y="213"/>
                  </a:lnTo>
                  <a:lnTo>
                    <a:pt x="670" y="211"/>
                  </a:lnTo>
                  <a:lnTo>
                    <a:pt x="668" y="211"/>
                  </a:lnTo>
                  <a:lnTo>
                    <a:pt x="668" y="209"/>
                  </a:lnTo>
                  <a:lnTo>
                    <a:pt x="665" y="209"/>
                  </a:lnTo>
                  <a:lnTo>
                    <a:pt x="665" y="206"/>
                  </a:lnTo>
                  <a:lnTo>
                    <a:pt x="665" y="204"/>
                  </a:lnTo>
                  <a:lnTo>
                    <a:pt x="665" y="201"/>
                  </a:lnTo>
                  <a:lnTo>
                    <a:pt x="663" y="199"/>
                  </a:lnTo>
                  <a:lnTo>
                    <a:pt x="663" y="199"/>
                  </a:lnTo>
                  <a:lnTo>
                    <a:pt x="663" y="199"/>
                  </a:lnTo>
                  <a:lnTo>
                    <a:pt x="660" y="197"/>
                  </a:lnTo>
                  <a:lnTo>
                    <a:pt x="660" y="197"/>
                  </a:lnTo>
                  <a:lnTo>
                    <a:pt x="660" y="197"/>
                  </a:lnTo>
                  <a:lnTo>
                    <a:pt x="658" y="194"/>
                  </a:lnTo>
                  <a:lnTo>
                    <a:pt x="658" y="194"/>
                  </a:lnTo>
                  <a:lnTo>
                    <a:pt x="658" y="192"/>
                  </a:lnTo>
                  <a:lnTo>
                    <a:pt x="656" y="190"/>
                  </a:lnTo>
                  <a:lnTo>
                    <a:pt x="656" y="190"/>
                  </a:lnTo>
                  <a:lnTo>
                    <a:pt x="653" y="187"/>
                  </a:lnTo>
                  <a:lnTo>
                    <a:pt x="653" y="187"/>
                  </a:lnTo>
                  <a:lnTo>
                    <a:pt x="653" y="187"/>
                  </a:lnTo>
                  <a:lnTo>
                    <a:pt x="653" y="185"/>
                  </a:lnTo>
                  <a:lnTo>
                    <a:pt x="653" y="183"/>
                  </a:lnTo>
                  <a:lnTo>
                    <a:pt x="653" y="183"/>
                  </a:lnTo>
                  <a:lnTo>
                    <a:pt x="656" y="178"/>
                  </a:lnTo>
                  <a:lnTo>
                    <a:pt x="656" y="175"/>
                  </a:lnTo>
                  <a:lnTo>
                    <a:pt x="656" y="175"/>
                  </a:lnTo>
                  <a:lnTo>
                    <a:pt x="656" y="175"/>
                  </a:lnTo>
                  <a:lnTo>
                    <a:pt x="656" y="173"/>
                  </a:lnTo>
                  <a:lnTo>
                    <a:pt x="658" y="173"/>
                  </a:lnTo>
                  <a:lnTo>
                    <a:pt x="658" y="173"/>
                  </a:lnTo>
                  <a:lnTo>
                    <a:pt x="660" y="173"/>
                  </a:lnTo>
                  <a:lnTo>
                    <a:pt x="663" y="173"/>
                  </a:lnTo>
                  <a:lnTo>
                    <a:pt x="665" y="173"/>
                  </a:lnTo>
                  <a:lnTo>
                    <a:pt x="665" y="173"/>
                  </a:lnTo>
                  <a:lnTo>
                    <a:pt x="668" y="175"/>
                  </a:lnTo>
                  <a:lnTo>
                    <a:pt x="670" y="178"/>
                  </a:lnTo>
                  <a:lnTo>
                    <a:pt x="672" y="178"/>
                  </a:lnTo>
                  <a:lnTo>
                    <a:pt x="672" y="178"/>
                  </a:lnTo>
                  <a:lnTo>
                    <a:pt x="675" y="178"/>
                  </a:lnTo>
                  <a:lnTo>
                    <a:pt x="682" y="173"/>
                  </a:lnTo>
                  <a:lnTo>
                    <a:pt x="686" y="171"/>
                  </a:lnTo>
                  <a:lnTo>
                    <a:pt x="686" y="171"/>
                  </a:lnTo>
                  <a:lnTo>
                    <a:pt x="689" y="168"/>
                  </a:lnTo>
                  <a:lnTo>
                    <a:pt x="689" y="168"/>
                  </a:lnTo>
                  <a:lnTo>
                    <a:pt x="689" y="166"/>
                  </a:lnTo>
                  <a:lnTo>
                    <a:pt x="689" y="166"/>
                  </a:lnTo>
                  <a:lnTo>
                    <a:pt x="689" y="166"/>
                  </a:lnTo>
                  <a:lnTo>
                    <a:pt x="689" y="164"/>
                  </a:lnTo>
                  <a:lnTo>
                    <a:pt x="686" y="164"/>
                  </a:lnTo>
                  <a:lnTo>
                    <a:pt x="686" y="164"/>
                  </a:lnTo>
                  <a:lnTo>
                    <a:pt x="686" y="161"/>
                  </a:lnTo>
                  <a:lnTo>
                    <a:pt x="686" y="161"/>
                  </a:lnTo>
                  <a:lnTo>
                    <a:pt x="686" y="161"/>
                  </a:lnTo>
                  <a:lnTo>
                    <a:pt x="686" y="159"/>
                  </a:lnTo>
                  <a:lnTo>
                    <a:pt x="686" y="156"/>
                  </a:lnTo>
                  <a:lnTo>
                    <a:pt x="684" y="152"/>
                  </a:lnTo>
                  <a:lnTo>
                    <a:pt x="684" y="149"/>
                  </a:lnTo>
                  <a:lnTo>
                    <a:pt x="684" y="149"/>
                  </a:lnTo>
                  <a:lnTo>
                    <a:pt x="686" y="147"/>
                  </a:lnTo>
                  <a:lnTo>
                    <a:pt x="686" y="147"/>
                  </a:lnTo>
                  <a:lnTo>
                    <a:pt x="686" y="145"/>
                  </a:lnTo>
                  <a:lnTo>
                    <a:pt x="686" y="145"/>
                  </a:lnTo>
                  <a:lnTo>
                    <a:pt x="689" y="145"/>
                  </a:lnTo>
                  <a:lnTo>
                    <a:pt x="689" y="142"/>
                  </a:lnTo>
                  <a:lnTo>
                    <a:pt x="689" y="133"/>
                  </a:lnTo>
                  <a:lnTo>
                    <a:pt x="689" y="130"/>
                  </a:lnTo>
                  <a:lnTo>
                    <a:pt x="689" y="126"/>
                  </a:lnTo>
                  <a:lnTo>
                    <a:pt x="689" y="126"/>
                  </a:lnTo>
                  <a:lnTo>
                    <a:pt x="689" y="123"/>
                  </a:lnTo>
                  <a:lnTo>
                    <a:pt x="686" y="119"/>
                  </a:lnTo>
                  <a:lnTo>
                    <a:pt x="684" y="119"/>
                  </a:lnTo>
                  <a:lnTo>
                    <a:pt x="684" y="119"/>
                  </a:lnTo>
                  <a:lnTo>
                    <a:pt x="684" y="116"/>
                  </a:lnTo>
                  <a:lnTo>
                    <a:pt x="679" y="114"/>
                  </a:lnTo>
                  <a:lnTo>
                    <a:pt x="679" y="112"/>
                  </a:lnTo>
                  <a:lnTo>
                    <a:pt x="679" y="112"/>
                  </a:lnTo>
                  <a:lnTo>
                    <a:pt x="679" y="112"/>
                  </a:lnTo>
                  <a:lnTo>
                    <a:pt x="679" y="109"/>
                  </a:lnTo>
                  <a:lnTo>
                    <a:pt x="679" y="109"/>
                  </a:lnTo>
                  <a:lnTo>
                    <a:pt x="677" y="109"/>
                  </a:lnTo>
                  <a:lnTo>
                    <a:pt x="677" y="109"/>
                  </a:lnTo>
                  <a:lnTo>
                    <a:pt x="675" y="109"/>
                  </a:lnTo>
                  <a:lnTo>
                    <a:pt x="675" y="107"/>
                  </a:lnTo>
                  <a:lnTo>
                    <a:pt x="672" y="100"/>
                  </a:lnTo>
                  <a:lnTo>
                    <a:pt x="670" y="97"/>
                  </a:lnTo>
                  <a:lnTo>
                    <a:pt x="670" y="97"/>
                  </a:lnTo>
                  <a:lnTo>
                    <a:pt x="670" y="95"/>
                  </a:lnTo>
                  <a:lnTo>
                    <a:pt x="670" y="95"/>
                  </a:lnTo>
                  <a:lnTo>
                    <a:pt x="670" y="95"/>
                  </a:lnTo>
                  <a:lnTo>
                    <a:pt x="670" y="93"/>
                  </a:lnTo>
                  <a:lnTo>
                    <a:pt x="672" y="90"/>
                  </a:lnTo>
                  <a:lnTo>
                    <a:pt x="672" y="90"/>
                  </a:lnTo>
                  <a:lnTo>
                    <a:pt x="672" y="90"/>
                  </a:lnTo>
                  <a:lnTo>
                    <a:pt x="672" y="88"/>
                  </a:lnTo>
                  <a:lnTo>
                    <a:pt x="672" y="88"/>
                  </a:lnTo>
                  <a:lnTo>
                    <a:pt x="670" y="88"/>
                  </a:lnTo>
                  <a:lnTo>
                    <a:pt x="670" y="88"/>
                  </a:lnTo>
                  <a:lnTo>
                    <a:pt x="668" y="88"/>
                  </a:lnTo>
                  <a:lnTo>
                    <a:pt x="668" y="88"/>
                  </a:lnTo>
                  <a:lnTo>
                    <a:pt x="668" y="85"/>
                  </a:lnTo>
                  <a:lnTo>
                    <a:pt x="668" y="85"/>
                  </a:lnTo>
                  <a:lnTo>
                    <a:pt x="670" y="85"/>
                  </a:lnTo>
                  <a:lnTo>
                    <a:pt x="670" y="83"/>
                  </a:lnTo>
                  <a:lnTo>
                    <a:pt x="670" y="83"/>
                  </a:lnTo>
                  <a:lnTo>
                    <a:pt x="670" y="81"/>
                  </a:lnTo>
                  <a:lnTo>
                    <a:pt x="670" y="81"/>
                  </a:lnTo>
                  <a:lnTo>
                    <a:pt x="670" y="81"/>
                  </a:lnTo>
                  <a:lnTo>
                    <a:pt x="672" y="81"/>
                  </a:lnTo>
                  <a:lnTo>
                    <a:pt x="672" y="78"/>
                  </a:lnTo>
                  <a:lnTo>
                    <a:pt x="670" y="78"/>
                  </a:lnTo>
                  <a:lnTo>
                    <a:pt x="670" y="76"/>
                  </a:lnTo>
                  <a:lnTo>
                    <a:pt x="670" y="76"/>
                  </a:lnTo>
                  <a:lnTo>
                    <a:pt x="665" y="74"/>
                  </a:lnTo>
                  <a:lnTo>
                    <a:pt x="665" y="74"/>
                  </a:lnTo>
                  <a:lnTo>
                    <a:pt x="663" y="74"/>
                  </a:lnTo>
                  <a:lnTo>
                    <a:pt x="663" y="74"/>
                  </a:lnTo>
                  <a:lnTo>
                    <a:pt x="660" y="71"/>
                  </a:lnTo>
                  <a:lnTo>
                    <a:pt x="658" y="71"/>
                  </a:lnTo>
                  <a:lnTo>
                    <a:pt x="658" y="71"/>
                  </a:lnTo>
                  <a:lnTo>
                    <a:pt x="656" y="71"/>
                  </a:lnTo>
                  <a:lnTo>
                    <a:pt x="656" y="71"/>
                  </a:lnTo>
                  <a:lnTo>
                    <a:pt x="656" y="71"/>
                  </a:lnTo>
                  <a:lnTo>
                    <a:pt x="656" y="69"/>
                  </a:lnTo>
                  <a:lnTo>
                    <a:pt x="656" y="69"/>
                  </a:lnTo>
                  <a:lnTo>
                    <a:pt x="653" y="64"/>
                  </a:lnTo>
                  <a:lnTo>
                    <a:pt x="653" y="62"/>
                  </a:lnTo>
                  <a:lnTo>
                    <a:pt x="649" y="55"/>
                  </a:lnTo>
                  <a:lnTo>
                    <a:pt x="649" y="52"/>
                  </a:lnTo>
                  <a:lnTo>
                    <a:pt x="649" y="52"/>
                  </a:lnTo>
                  <a:lnTo>
                    <a:pt x="649" y="50"/>
                  </a:lnTo>
                  <a:lnTo>
                    <a:pt x="646" y="48"/>
                  </a:lnTo>
                  <a:lnTo>
                    <a:pt x="646" y="48"/>
                  </a:lnTo>
                  <a:lnTo>
                    <a:pt x="646" y="48"/>
                  </a:lnTo>
                  <a:lnTo>
                    <a:pt x="646" y="45"/>
                  </a:lnTo>
                  <a:lnTo>
                    <a:pt x="649" y="45"/>
                  </a:lnTo>
                  <a:lnTo>
                    <a:pt x="646" y="45"/>
                  </a:lnTo>
                  <a:lnTo>
                    <a:pt x="646" y="43"/>
                  </a:lnTo>
                  <a:lnTo>
                    <a:pt x="649" y="43"/>
                  </a:lnTo>
                  <a:lnTo>
                    <a:pt x="649" y="43"/>
                  </a:lnTo>
                  <a:lnTo>
                    <a:pt x="649" y="40"/>
                  </a:lnTo>
                  <a:lnTo>
                    <a:pt x="649" y="40"/>
                  </a:lnTo>
                  <a:lnTo>
                    <a:pt x="649" y="38"/>
                  </a:lnTo>
                  <a:lnTo>
                    <a:pt x="649" y="38"/>
                  </a:lnTo>
                  <a:lnTo>
                    <a:pt x="649" y="38"/>
                  </a:lnTo>
                  <a:lnTo>
                    <a:pt x="646" y="38"/>
                  </a:lnTo>
                  <a:lnTo>
                    <a:pt x="646" y="38"/>
                  </a:lnTo>
                  <a:lnTo>
                    <a:pt x="646" y="38"/>
                  </a:lnTo>
                  <a:lnTo>
                    <a:pt x="644" y="40"/>
                  </a:lnTo>
                  <a:lnTo>
                    <a:pt x="641" y="40"/>
                  </a:lnTo>
                  <a:lnTo>
                    <a:pt x="639" y="40"/>
                  </a:lnTo>
                  <a:lnTo>
                    <a:pt x="639" y="40"/>
                  </a:lnTo>
                  <a:lnTo>
                    <a:pt x="637" y="38"/>
                  </a:lnTo>
                  <a:lnTo>
                    <a:pt x="634" y="38"/>
                  </a:lnTo>
                  <a:lnTo>
                    <a:pt x="634" y="38"/>
                  </a:lnTo>
                  <a:lnTo>
                    <a:pt x="632" y="36"/>
                  </a:lnTo>
                  <a:lnTo>
                    <a:pt x="632" y="33"/>
                  </a:lnTo>
                  <a:lnTo>
                    <a:pt x="634" y="29"/>
                  </a:lnTo>
                  <a:lnTo>
                    <a:pt x="634" y="26"/>
                  </a:lnTo>
                  <a:lnTo>
                    <a:pt x="634" y="26"/>
                  </a:lnTo>
                  <a:lnTo>
                    <a:pt x="630" y="24"/>
                  </a:lnTo>
                  <a:lnTo>
                    <a:pt x="627" y="24"/>
                  </a:lnTo>
                  <a:lnTo>
                    <a:pt x="625" y="26"/>
                  </a:lnTo>
                  <a:lnTo>
                    <a:pt x="625" y="31"/>
                  </a:lnTo>
                  <a:lnTo>
                    <a:pt x="625" y="33"/>
                  </a:lnTo>
                  <a:lnTo>
                    <a:pt x="625" y="36"/>
                  </a:lnTo>
                  <a:lnTo>
                    <a:pt x="623" y="36"/>
                  </a:lnTo>
                  <a:lnTo>
                    <a:pt x="620" y="36"/>
                  </a:lnTo>
                  <a:lnTo>
                    <a:pt x="620" y="36"/>
                  </a:lnTo>
                  <a:lnTo>
                    <a:pt x="618" y="29"/>
                  </a:lnTo>
                  <a:lnTo>
                    <a:pt x="618" y="26"/>
                  </a:lnTo>
                  <a:lnTo>
                    <a:pt x="615" y="26"/>
                  </a:lnTo>
                  <a:lnTo>
                    <a:pt x="615" y="24"/>
                  </a:lnTo>
                  <a:lnTo>
                    <a:pt x="611" y="24"/>
                  </a:lnTo>
                  <a:lnTo>
                    <a:pt x="611" y="24"/>
                  </a:lnTo>
                  <a:lnTo>
                    <a:pt x="611" y="22"/>
                  </a:lnTo>
                  <a:lnTo>
                    <a:pt x="608" y="22"/>
                  </a:lnTo>
                  <a:lnTo>
                    <a:pt x="606" y="22"/>
                  </a:lnTo>
                  <a:lnTo>
                    <a:pt x="606" y="19"/>
                  </a:lnTo>
                  <a:lnTo>
                    <a:pt x="604" y="19"/>
                  </a:lnTo>
                  <a:lnTo>
                    <a:pt x="604" y="19"/>
                  </a:lnTo>
                  <a:lnTo>
                    <a:pt x="601" y="22"/>
                  </a:lnTo>
                  <a:lnTo>
                    <a:pt x="599" y="22"/>
                  </a:lnTo>
                  <a:lnTo>
                    <a:pt x="596" y="22"/>
                  </a:lnTo>
                  <a:lnTo>
                    <a:pt x="594" y="22"/>
                  </a:lnTo>
                  <a:lnTo>
                    <a:pt x="594" y="19"/>
                  </a:lnTo>
                  <a:lnTo>
                    <a:pt x="592" y="17"/>
                  </a:lnTo>
                  <a:lnTo>
                    <a:pt x="592" y="17"/>
                  </a:lnTo>
                  <a:lnTo>
                    <a:pt x="585" y="14"/>
                  </a:lnTo>
                  <a:lnTo>
                    <a:pt x="582" y="14"/>
                  </a:lnTo>
                  <a:lnTo>
                    <a:pt x="582" y="14"/>
                  </a:lnTo>
                  <a:lnTo>
                    <a:pt x="582" y="14"/>
                  </a:lnTo>
                  <a:lnTo>
                    <a:pt x="580" y="14"/>
                  </a:lnTo>
                  <a:lnTo>
                    <a:pt x="580" y="12"/>
                  </a:lnTo>
                  <a:lnTo>
                    <a:pt x="578" y="12"/>
                  </a:lnTo>
                  <a:lnTo>
                    <a:pt x="578" y="12"/>
                  </a:lnTo>
                  <a:lnTo>
                    <a:pt x="575" y="12"/>
                  </a:lnTo>
                  <a:lnTo>
                    <a:pt x="575" y="12"/>
                  </a:lnTo>
                  <a:lnTo>
                    <a:pt x="575" y="12"/>
                  </a:lnTo>
                  <a:lnTo>
                    <a:pt x="575" y="10"/>
                  </a:lnTo>
                  <a:lnTo>
                    <a:pt x="575" y="10"/>
                  </a:lnTo>
                  <a:lnTo>
                    <a:pt x="573" y="10"/>
                  </a:lnTo>
                  <a:lnTo>
                    <a:pt x="573" y="5"/>
                  </a:lnTo>
                  <a:lnTo>
                    <a:pt x="570" y="3"/>
                  </a:lnTo>
                  <a:lnTo>
                    <a:pt x="568" y="3"/>
                  </a:lnTo>
                  <a:lnTo>
                    <a:pt x="566" y="0"/>
                  </a:lnTo>
                  <a:lnTo>
                    <a:pt x="563" y="0"/>
                  </a:lnTo>
                  <a:lnTo>
                    <a:pt x="561" y="0"/>
                  </a:lnTo>
                  <a:lnTo>
                    <a:pt x="547" y="10"/>
                  </a:lnTo>
                  <a:lnTo>
                    <a:pt x="544" y="10"/>
                  </a:lnTo>
                  <a:lnTo>
                    <a:pt x="542" y="10"/>
                  </a:lnTo>
                  <a:lnTo>
                    <a:pt x="540" y="10"/>
                  </a:lnTo>
                  <a:lnTo>
                    <a:pt x="540" y="12"/>
                  </a:lnTo>
                  <a:lnTo>
                    <a:pt x="540" y="12"/>
                  </a:lnTo>
                  <a:lnTo>
                    <a:pt x="540" y="17"/>
                  </a:lnTo>
                  <a:lnTo>
                    <a:pt x="540" y="19"/>
                  </a:lnTo>
                  <a:lnTo>
                    <a:pt x="540" y="22"/>
                  </a:lnTo>
                  <a:lnTo>
                    <a:pt x="537" y="22"/>
                  </a:lnTo>
                  <a:lnTo>
                    <a:pt x="535" y="22"/>
                  </a:lnTo>
                  <a:lnTo>
                    <a:pt x="535" y="22"/>
                  </a:lnTo>
                  <a:lnTo>
                    <a:pt x="530" y="24"/>
                  </a:lnTo>
                  <a:lnTo>
                    <a:pt x="525" y="24"/>
                  </a:lnTo>
                  <a:lnTo>
                    <a:pt x="523" y="24"/>
                  </a:lnTo>
                  <a:lnTo>
                    <a:pt x="523" y="24"/>
                  </a:lnTo>
                  <a:lnTo>
                    <a:pt x="523" y="26"/>
                  </a:lnTo>
                  <a:lnTo>
                    <a:pt x="523" y="29"/>
                  </a:lnTo>
                  <a:lnTo>
                    <a:pt x="523" y="29"/>
                  </a:lnTo>
                  <a:lnTo>
                    <a:pt x="525" y="31"/>
                  </a:lnTo>
                  <a:lnTo>
                    <a:pt x="525" y="31"/>
                  </a:lnTo>
                  <a:lnTo>
                    <a:pt x="523" y="33"/>
                  </a:lnTo>
                  <a:lnTo>
                    <a:pt x="523" y="36"/>
                  </a:lnTo>
                  <a:lnTo>
                    <a:pt x="523" y="36"/>
                  </a:lnTo>
                  <a:lnTo>
                    <a:pt x="518" y="40"/>
                  </a:lnTo>
                  <a:lnTo>
                    <a:pt x="518" y="40"/>
                  </a:lnTo>
                  <a:lnTo>
                    <a:pt x="514" y="43"/>
                  </a:lnTo>
                  <a:lnTo>
                    <a:pt x="511" y="43"/>
                  </a:lnTo>
                  <a:lnTo>
                    <a:pt x="507" y="45"/>
                  </a:lnTo>
                  <a:lnTo>
                    <a:pt x="507" y="45"/>
                  </a:lnTo>
                  <a:lnTo>
                    <a:pt x="504" y="45"/>
                  </a:lnTo>
                  <a:lnTo>
                    <a:pt x="504" y="45"/>
                  </a:lnTo>
                  <a:lnTo>
                    <a:pt x="504" y="45"/>
                  </a:lnTo>
                  <a:lnTo>
                    <a:pt x="502" y="45"/>
                  </a:lnTo>
                  <a:lnTo>
                    <a:pt x="502" y="45"/>
                  </a:lnTo>
                  <a:lnTo>
                    <a:pt x="502" y="45"/>
                  </a:lnTo>
                  <a:lnTo>
                    <a:pt x="502" y="45"/>
                  </a:lnTo>
                  <a:lnTo>
                    <a:pt x="499" y="43"/>
                  </a:lnTo>
                  <a:lnTo>
                    <a:pt x="499" y="43"/>
                  </a:lnTo>
                  <a:lnTo>
                    <a:pt x="495" y="43"/>
                  </a:lnTo>
                  <a:lnTo>
                    <a:pt x="492" y="45"/>
                  </a:lnTo>
                  <a:lnTo>
                    <a:pt x="490" y="62"/>
                  </a:lnTo>
                  <a:lnTo>
                    <a:pt x="490" y="64"/>
                  </a:lnTo>
                  <a:lnTo>
                    <a:pt x="490" y="67"/>
                  </a:lnTo>
                  <a:lnTo>
                    <a:pt x="488" y="67"/>
                  </a:lnTo>
                  <a:lnTo>
                    <a:pt x="488" y="67"/>
                  </a:lnTo>
                  <a:lnTo>
                    <a:pt x="488" y="67"/>
                  </a:lnTo>
                  <a:lnTo>
                    <a:pt x="485" y="67"/>
                  </a:lnTo>
                  <a:lnTo>
                    <a:pt x="485" y="67"/>
                  </a:lnTo>
                  <a:lnTo>
                    <a:pt x="483" y="67"/>
                  </a:lnTo>
                  <a:lnTo>
                    <a:pt x="483" y="67"/>
                  </a:lnTo>
                  <a:lnTo>
                    <a:pt x="480" y="67"/>
                  </a:lnTo>
                  <a:lnTo>
                    <a:pt x="480" y="69"/>
                  </a:lnTo>
                  <a:lnTo>
                    <a:pt x="478" y="71"/>
                  </a:lnTo>
                  <a:lnTo>
                    <a:pt x="476" y="71"/>
                  </a:lnTo>
                  <a:lnTo>
                    <a:pt x="473" y="71"/>
                  </a:lnTo>
                  <a:lnTo>
                    <a:pt x="473" y="74"/>
                  </a:lnTo>
                  <a:lnTo>
                    <a:pt x="471" y="74"/>
                  </a:lnTo>
                  <a:lnTo>
                    <a:pt x="466" y="76"/>
                  </a:lnTo>
                  <a:lnTo>
                    <a:pt x="466" y="76"/>
                  </a:lnTo>
                  <a:lnTo>
                    <a:pt x="464" y="76"/>
                  </a:lnTo>
                  <a:lnTo>
                    <a:pt x="464" y="76"/>
                  </a:lnTo>
                  <a:lnTo>
                    <a:pt x="462" y="76"/>
                  </a:lnTo>
                  <a:lnTo>
                    <a:pt x="462" y="76"/>
                  </a:lnTo>
                  <a:lnTo>
                    <a:pt x="459" y="74"/>
                  </a:lnTo>
                  <a:lnTo>
                    <a:pt x="459" y="74"/>
                  </a:lnTo>
                  <a:lnTo>
                    <a:pt x="457" y="74"/>
                  </a:lnTo>
                  <a:lnTo>
                    <a:pt x="457" y="74"/>
                  </a:lnTo>
                  <a:lnTo>
                    <a:pt x="454" y="74"/>
                  </a:lnTo>
                  <a:lnTo>
                    <a:pt x="457" y="71"/>
                  </a:lnTo>
                  <a:lnTo>
                    <a:pt x="457" y="71"/>
                  </a:lnTo>
                  <a:lnTo>
                    <a:pt x="457" y="71"/>
                  </a:lnTo>
                  <a:lnTo>
                    <a:pt x="459" y="69"/>
                  </a:lnTo>
                  <a:lnTo>
                    <a:pt x="459" y="69"/>
                  </a:lnTo>
                  <a:lnTo>
                    <a:pt x="459" y="67"/>
                  </a:lnTo>
                  <a:lnTo>
                    <a:pt x="462" y="67"/>
                  </a:lnTo>
                  <a:lnTo>
                    <a:pt x="462" y="64"/>
                  </a:lnTo>
                  <a:lnTo>
                    <a:pt x="462" y="64"/>
                  </a:lnTo>
                  <a:lnTo>
                    <a:pt x="462" y="64"/>
                  </a:lnTo>
                  <a:lnTo>
                    <a:pt x="462" y="64"/>
                  </a:lnTo>
                  <a:lnTo>
                    <a:pt x="462" y="64"/>
                  </a:lnTo>
                  <a:lnTo>
                    <a:pt x="462" y="64"/>
                  </a:lnTo>
                  <a:lnTo>
                    <a:pt x="462" y="62"/>
                  </a:lnTo>
                  <a:lnTo>
                    <a:pt x="462" y="62"/>
                  </a:lnTo>
                  <a:lnTo>
                    <a:pt x="462" y="59"/>
                  </a:lnTo>
                  <a:lnTo>
                    <a:pt x="459" y="59"/>
                  </a:lnTo>
                  <a:lnTo>
                    <a:pt x="459" y="59"/>
                  </a:lnTo>
                  <a:lnTo>
                    <a:pt x="459" y="59"/>
                  </a:lnTo>
                  <a:lnTo>
                    <a:pt x="459" y="57"/>
                  </a:lnTo>
                  <a:lnTo>
                    <a:pt x="459" y="57"/>
                  </a:lnTo>
                  <a:lnTo>
                    <a:pt x="459" y="57"/>
                  </a:lnTo>
                  <a:lnTo>
                    <a:pt x="459" y="57"/>
                  </a:lnTo>
                  <a:lnTo>
                    <a:pt x="459" y="55"/>
                  </a:lnTo>
                  <a:lnTo>
                    <a:pt x="459" y="55"/>
                  </a:lnTo>
                  <a:lnTo>
                    <a:pt x="459" y="55"/>
                  </a:lnTo>
                  <a:lnTo>
                    <a:pt x="459" y="55"/>
                  </a:lnTo>
                  <a:lnTo>
                    <a:pt x="459" y="55"/>
                  </a:lnTo>
                  <a:lnTo>
                    <a:pt x="457" y="55"/>
                  </a:lnTo>
                  <a:lnTo>
                    <a:pt x="454" y="55"/>
                  </a:lnTo>
                  <a:lnTo>
                    <a:pt x="454" y="55"/>
                  </a:lnTo>
                  <a:lnTo>
                    <a:pt x="450" y="50"/>
                  </a:lnTo>
                  <a:lnTo>
                    <a:pt x="450" y="50"/>
                  </a:lnTo>
                  <a:lnTo>
                    <a:pt x="450" y="50"/>
                  </a:lnTo>
                  <a:lnTo>
                    <a:pt x="447" y="50"/>
                  </a:lnTo>
                  <a:lnTo>
                    <a:pt x="447" y="50"/>
                  </a:lnTo>
                  <a:lnTo>
                    <a:pt x="447" y="50"/>
                  </a:lnTo>
                  <a:lnTo>
                    <a:pt x="447" y="50"/>
                  </a:lnTo>
                  <a:lnTo>
                    <a:pt x="447" y="48"/>
                  </a:lnTo>
                  <a:lnTo>
                    <a:pt x="447" y="45"/>
                  </a:lnTo>
                  <a:lnTo>
                    <a:pt x="447" y="45"/>
                  </a:lnTo>
                  <a:lnTo>
                    <a:pt x="447" y="45"/>
                  </a:lnTo>
                  <a:lnTo>
                    <a:pt x="447" y="45"/>
                  </a:lnTo>
                  <a:lnTo>
                    <a:pt x="447" y="43"/>
                  </a:lnTo>
                  <a:lnTo>
                    <a:pt x="445" y="43"/>
                  </a:lnTo>
                  <a:lnTo>
                    <a:pt x="445" y="40"/>
                  </a:lnTo>
                  <a:lnTo>
                    <a:pt x="445" y="40"/>
                  </a:lnTo>
                  <a:lnTo>
                    <a:pt x="445" y="40"/>
                  </a:lnTo>
                  <a:lnTo>
                    <a:pt x="445" y="38"/>
                  </a:lnTo>
                  <a:lnTo>
                    <a:pt x="445" y="36"/>
                  </a:lnTo>
                  <a:lnTo>
                    <a:pt x="445" y="36"/>
                  </a:lnTo>
                  <a:lnTo>
                    <a:pt x="445" y="33"/>
                  </a:lnTo>
                  <a:lnTo>
                    <a:pt x="445" y="33"/>
                  </a:lnTo>
                  <a:lnTo>
                    <a:pt x="445" y="33"/>
                  </a:lnTo>
                  <a:lnTo>
                    <a:pt x="445" y="29"/>
                  </a:lnTo>
                  <a:lnTo>
                    <a:pt x="445" y="29"/>
                  </a:lnTo>
                  <a:lnTo>
                    <a:pt x="445" y="29"/>
                  </a:lnTo>
                  <a:lnTo>
                    <a:pt x="445" y="26"/>
                  </a:lnTo>
                  <a:lnTo>
                    <a:pt x="445" y="26"/>
                  </a:lnTo>
                  <a:lnTo>
                    <a:pt x="445" y="26"/>
                  </a:lnTo>
                  <a:lnTo>
                    <a:pt x="445" y="26"/>
                  </a:lnTo>
                  <a:lnTo>
                    <a:pt x="443" y="24"/>
                  </a:lnTo>
                  <a:lnTo>
                    <a:pt x="443" y="24"/>
                  </a:lnTo>
                  <a:lnTo>
                    <a:pt x="443" y="24"/>
                  </a:lnTo>
                  <a:lnTo>
                    <a:pt x="443" y="24"/>
                  </a:lnTo>
                  <a:lnTo>
                    <a:pt x="443" y="24"/>
                  </a:lnTo>
                  <a:lnTo>
                    <a:pt x="440" y="26"/>
                  </a:lnTo>
                  <a:lnTo>
                    <a:pt x="440" y="26"/>
                  </a:lnTo>
                  <a:lnTo>
                    <a:pt x="440" y="26"/>
                  </a:lnTo>
                  <a:lnTo>
                    <a:pt x="440" y="24"/>
                  </a:lnTo>
                  <a:lnTo>
                    <a:pt x="438" y="24"/>
                  </a:lnTo>
                  <a:lnTo>
                    <a:pt x="438" y="24"/>
                  </a:lnTo>
                  <a:lnTo>
                    <a:pt x="438" y="24"/>
                  </a:lnTo>
                  <a:lnTo>
                    <a:pt x="438" y="24"/>
                  </a:lnTo>
                  <a:lnTo>
                    <a:pt x="438" y="24"/>
                  </a:lnTo>
                  <a:lnTo>
                    <a:pt x="438" y="22"/>
                  </a:lnTo>
                  <a:lnTo>
                    <a:pt x="438" y="22"/>
                  </a:lnTo>
                  <a:lnTo>
                    <a:pt x="438" y="22"/>
                  </a:lnTo>
                  <a:lnTo>
                    <a:pt x="438" y="22"/>
                  </a:lnTo>
                  <a:lnTo>
                    <a:pt x="436" y="22"/>
                  </a:lnTo>
                  <a:lnTo>
                    <a:pt x="436" y="19"/>
                  </a:lnTo>
                  <a:lnTo>
                    <a:pt x="436" y="19"/>
                  </a:lnTo>
                  <a:lnTo>
                    <a:pt x="436" y="22"/>
                  </a:lnTo>
                  <a:lnTo>
                    <a:pt x="433" y="22"/>
                  </a:lnTo>
                  <a:lnTo>
                    <a:pt x="431" y="22"/>
                  </a:lnTo>
                  <a:lnTo>
                    <a:pt x="431" y="22"/>
                  </a:lnTo>
                  <a:lnTo>
                    <a:pt x="431" y="22"/>
                  </a:lnTo>
                  <a:lnTo>
                    <a:pt x="428" y="22"/>
                  </a:lnTo>
                  <a:lnTo>
                    <a:pt x="428" y="22"/>
                  </a:lnTo>
                  <a:lnTo>
                    <a:pt x="428" y="19"/>
                  </a:lnTo>
                  <a:lnTo>
                    <a:pt x="428" y="19"/>
                  </a:lnTo>
                  <a:lnTo>
                    <a:pt x="428" y="19"/>
                  </a:lnTo>
                  <a:lnTo>
                    <a:pt x="428" y="17"/>
                  </a:lnTo>
                  <a:lnTo>
                    <a:pt x="428" y="17"/>
                  </a:lnTo>
                  <a:lnTo>
                    <a:pt x="428" y="17"/>
                  </a:lnTo>
                  <a:lnTo>
                    <a:pt x="428" y="17"/>
                  </a:lnTo>
                  <a:lnTo>
                    <a:pt x="428" y="17"/>
                  </a:lnTo>
                  <a:lnTo>
                    <a:pt x="428" y="17"/>
                  </a:lnTo>
                  <a:lnTo>
                    <a:pt x="426" y="14"/>
                  </a:lnTo>
                  <a:lnTo>
                    <a:pt x="426" y="14"/>
                  </a:lnTo>
                  <a:lnTo>
                    <a:pt x="424" y="14"/>
                  </a:lnTo>
                  <a:lnTo>
                    <a:pt x="419" y="14"/>
                  </a:lnTo>
                  <a:lnTo>
                    <a:pt x="417" y="17"/>
                  </a:lnTo>
                  <a:lnTo>
                    <a:pt x="417" y="17"/>
                  </a:lnTo>
                  <a:lnTo>
                    <a:pt x="417" y="17"/>
                  </a:lnTo>
                  <a:lnTo>
                    <a:pt x="414" y="17"/>
                  </a:lnTo>
                  <a:lnTo>
                    <a:pt x="414" y="17"/>
                  </a:lnTo>
                  <a:lnTo>
                    <a:pt x="414" y="17"/>
                  </a:lnTo>
                  <a:lnTo>
                    <a:pt x="412" y="17"/>
                  </a:lnTo>
                  <a:lnTo>
                    <a:pt x="412" y="17"/>
                  </a:lnTo>
                  <a:lnTo>
                    <a:pt x="409" y="17"/>
                  </a:lnTo>
                  <a:lnTo>
                    <a:pt x="407" y="14"/>
                  </a:lnTo>
                  <a:lnTo>
                    <a:pt x="407" y="17"/>
                  </a:lnTo>
                  <a:lnTo>
                    <a:pt x="405" y="22"/>
                  </a:lnTo>
                  <a:lnTo>
                    <a:pt x="405" y="22"/>
                  </a:lnTo>
                  <a:lnTo>
                    <a:pt x="405" y="22"/>
                  </a:lnTo>
                  <a:lnTo>
                    <a:pt x="405" y="24"/>
                  </a:lnTo>
                  <a:lnTo>
                    <a:pt x="402" y="24"/>
                  </a:lnTo>
                  <a:lnTo>
                    <a:pt x="402" y="24"/>
                  </a:lnTo>
                  <a:lnTo>
                    <a:pt x="402" y="24"/>
                  </a:lnTo>
                  <a:lnTo>
                    <a:pt x="400" y="29"/>
                  </a:lnTo>
                  <a:lnTo>
                    <a:pt x="400" y="29"/>
                  </a:lnTo>
                  <a:lnTo>
                    <a:pt x="398" y="31"/>
                  </a:lnTo>
                  <a:lnTo>
                    <a:pt x="398" y="33"/>
                  </a:lnTo>
                  <a:lnTo>
                    <a:pt x="398" y="33"/>
                  </a:lnTo>
                  <a:lnTo>
                    <a:pt x="398" y="33"/>
                  </a:lnTo>
                  <a:lnTo>
                    <a:pt x="395" y="33"/>
                  </a:lnTo>
                  <a:lnTo>
                    <a:pt x="395" y="36"/>
                  </a:lnTo>
                  <a:lnTo>
                    <a:pt x="393" y="36"/>
                  </a:lnTo>
                  <a:lnTo>
                    <a:pt x="393" y="36"/>
                  </a:lnTo>
                  <a:lnTo>
                    <a:pt x="393" y="36"/>
                  </a:lnTo>
                  <a:lnTo>
                    <a:pt x="393" y="36"/>
                  </a:lnTo>
                  <a:lnTo>
                    <a:pt x="391" y="36"/>
                  </a:lnTo>
                  <a:lnTo>
                    <a:pt x="391" y="36"/>
                  </a:lnTo>
                  <a:lnTo>
                    <a:pt x="391" y="36"/>
                  </a:lnTo>
                  <a:lnTo>
                    <a:pt x="391" y="36"/>
                  </a:lnTo>
                  <a:lnTo>
                    <a:pt x="388" y="36"/>
                  </a:lnTo>
                  <a:lnTo>
                    <a:pt x="388" y="36"/>
                  </a:lnTo>
                  <a:lnTo>
                    <a:pt x="388" y="36"/>
                  </a:lnTo>
                  <a:lnTo>
                    <a:pt x="388" y="36"/>
                  </a:lnTo>
                  <a:lnTo>
                    <a:pt x="386" y="36"/>
                  </a:lnTo>
                  <a:lnTo>
                    <a:pt x="383" y="36"/>
                  </a:lnTo>
                  <a:lnTo>
                    <a:pt x="381" y="36"/>
                  </a:lnTo>
                  <a:lnTo>
                    <a:pt x="381" y="36"/>
                  </a:lnTo>
                  <a:lnTo>
                    <a:pt x="379" y="36"/>
                  </a:lnTo>
                  <a:lnTo>
                    <a:pt x="379" y="36"/>
                  </a:lnTo>
                  <a:lnTo>
                    <a:pt x="379" y="38"/>
                  </a:lnTo>
                  <a:lnTo>
                    <a:pt x="379" y="38"/>
                  </a:lnTo>
                  <a:lnTo>
                    <a:pt x="379" y="38"/>
                  </a:lnTo>
                  <a:lnTo>
                    <a:pt x="379" y="38"/>
                  </a:lnTo>
                  <a:lnTo>
                    <a:pt x="379" y="38"/>
                  </a:lnTo>
                  <a:lnTo>
                    <a:pt x="379" y="43"/>
                  </a:lnTo>
                  <a:lnTo>
                    <a:pt x="379" y="48"/>
                  </a:lnTo>
                  <a:lnTo>
                    <a:pt x="379" y="48"/>
                  </a:lnTo>
                  <a:lnTo>
                    <a:pt x="379" y="48"/>
                  </a:lnTo>
                  <a:lnTo>
                    <a:pt x="379" y="50"/>
                  </a:lnTo>
                  <a:lnTo>
                    <a:pt x="379" y="50"/>
                  </a:lnTo>
                  <a:lnTo>
                    <a:pt x="379" y="50"/>
                  </a:lnTo>
                  <a:lnTo>
                    <a:pt x="379" y="50"/>
                  </a:lnTo>
                  <a:lnTo>
                    <a:pt x="379" y="50"/>
                  </a:lnTo>
                  <a:lnTo>
                    <a:pt x="374" y="52"/>
                  </a:lnTo>
                  <a:lnTo>
                    <a:pt x="374" y="52"/>
                  </a:lnTo>
                  <a:lnTo>
                    <a:pt x="374" y="52"/>
                  </a:lnTo>
                  <a:lnTo>
                    <a:pt x="374" y="52"/>
                  </a:lnTo>
                  <a:lnTo>
                    <a:pt x="374" y="52"/>
                  </a:lnTo>
                  <a:lnTo>
                    <a:pt x="372" y="57"/>
                  </a:lnTo>
                  <a:lnTo>
                    <a:pt x="372" y="57"/>
                  </a:lnTo>
                  <a:lnTo>
                    <a:pt x="369" y="57"/>
                  </a:lnTo>
                  <a:lnTo>
                    <a:pt x="369" y="57"/>
                  </a:lnTo>
                  <a:lnTo>
                    <a:pt x="369" y="57"/>
                  </a:lnTo>
                  <a:lnTo>
                    <a:pt x="369" y="59"/>
                  </a:lnTo>
                  <a:lnTo>
                    <a:pt x="369" y="57"/>
                  </a:lnTo>
                  <a:lnTo>
                    <a:pt x="367" y="57"/>
                  </a:lnTo>
                  <a:lnTo>
                    <a:pt x="367" y="57"/>
                  </a:lnTo>
                  <a:lnTo>
                    <a:pt x="367" y="57"/>
                  </a:lnTo>
                  <a:lnTo>
                    <a:pt x="367" y="57"/>
                  </a:lnTo>
                  <a:lnTo>
                    <a:pt x="367" y="55"/>
                  </a:lnTo>
                  <a:lnTo>
                    <a:pt x="367" y="55"/>
                  </a:lnTo>
                  <a:lnTo>
                    <a:pt x="367" y="55"/>
                  </a:lnTo>
                  <a:lnTo>
                    <a:pt x="364" y="55"/>
                  </a:lnTo>
                  <a:lnTo>
                    <a:pt x="364" y="55"/>
                  </a:lnTo>
                  <a:lnTo>
                    <a:pt x="364" y="55"/>
                  </a:lnTo>
                  <a:lnTo>
                    <a:pt x="364" y="55"/>
                  </a:lnTo>
                  <a:lnTo>
                    <a:pt x="362" y="55"/>
                  </a:lnTo>
                  <a:lnTo>
                    <a:pt x="362" y="55"/>
                  </a:lnTo>
                  <a:lnTo>
                    <a:pt x="362" y="55"/>
                  </a:lnTo>
                  <a:lnTo>
                    <a:pt x="362" y="55"/>
                  </a:lnTo>
                  <a:lnTo>
                    <a:pt x="362" y="55"/>
                  </a:lnTo>
                  <a:lnTo>
                    <a:pt x="360" y="55"/>
                  </a:lnTo>
                  <a:lnTo>
                    <a:pt x="360" y="55"/>
                  </a:lnTo>
                  <a:lnTo>
                    <a:pt x="360" y="55"/>
                  </a:lnTo>
                  <a:lnTo>
                    <a:pt x="360" y="55"/>
                  </a:lnTo>
                  <a:lnTo>
                    <a:pt x="357" y="55"/>
                  </a:lnTo>
                  <a:lnTo>
                    <a:pt x="357" y="55"/>
                  </a:lnTo>
                  <a:lnTo>
                    <a:pt x="357" y="55"/>
                  </a:lnTo>
                  <a:lnTo>
                    <a:pt x="357" y="55"/>
                  </a:lnTo>
                  <a:lnTo>
                    <a:pt x="355" y="55"/>
                  </a:lnTo>
                  <a:lnTo>
                    <a:pt x="355" y="55"/>
                  </a:lnTo>
                  <a:lnTo>
                    <a:pt x="355" y="55"/>
                  </a:lnTo>
                  <a:lnTo>
                    <a:pt x="355" y="55"/>
                  </a:lnTo>
                  <a:lnTo>
                    <a:pt x="353" y="55"/>
                  </a:lnTo>
                  <a:lnTo>
                    <a:pt x="353" y="55"/>
                  </a:lnTo>
                  <a:lnTo>
                    <a:pt x="353" y="55"/>
                  </a:lnTo>
                  <a:lnTo>
                    <a:pt x="353" y="57"/>
                  </a:lnTo>
                  <a:lnTo>
                    <a:pt x="350" y="59"/>
                  </a:lnTo>
                  <a:lnTo>
                    <a:pt x="350" y="59"/>
                  </a:lnTo>
                  <a:lnTo>
                    <a:pt x="348" y="59"/>
                  </a:lnTo>
                  <a:lnTo>
                    <a:pt x="348" y="62"/>
                  </a:lnTo>
                  <a:lnTo>
                    <a:pt x="346" y="62"/>
                  </a:lnTo>
                  <a:lnTo>
                    <a:pt x="336" y="64"/>
                  </a:lnTo>
                  <a:lnTo>
                    <a:pt x="336" y="64"/>
                  </a:lnTo>
                  <a:lnTo>
                    <a:pt x="336" y="64"/>
                  </a:lnTo>
                  <a:lnTo>
                    <a:pt x="334" y="62"/>
                  </a:lnTo>
                  <a:lnTo>
                    <a:pt x="334" y="62"/>
                  </a:lnTo>
                  <a:lnTo>
                    <a:pt x="334" y="62"/>
                  </a:lnTo>
                  <a:lnTo>
                    <a:pt x="334" y="62"/>
                  </a:lnTo>
                  <a:lnTo>
                    <a:pt x="331" y="64"/>
                  </a:lnTo>
                  <a:lnTo>
                    <a:pt x="331" y="64"/>
                  </a:lnTo>
                  <a:lnTo>
                    <a:pt x="331" y="64"/>
                  </a:lnTo>
                  <a:lnTo>
                    <a:pt x="331" y="64"/>
                  </a:lnTo>
                  <a:lnTo>
                    <a:pt x="329" y="67"/>
                  </a:lnTo>
                  <a:lnTo>
                    <a:pt x="329" y="67"/>
                  </a:lnTo>
                  <a:lnTo>
                    <a:pt x="329" y="67"/>
                  </a:lnTo>
                  <a:lnTo>
                    <a:pt x="329" y="69"/>
                  </a:lnTo>
                  <a:lnTo>
                    <a:pt x="329" y="69"/>
                  </a:lnTo>
                  <a:lnTo>
                    <a:pt x="329" y="69"/>
                  </a:lnTo>
                  <a:lnTo>
                    <a:pt x="327" y="69"/>
                  </a:lnTo>
                  <a:lnTo>
                    <a:pt x="324" y="69"/>
                  </a:lnTo>
                  <a:lnTo>
                    <a:pt x="324" y="69"/>
                  </a:lnTo>
                  <a:lnTo>
                    <a:pt x="324" y="69"/>
                  </a:lnTo>
                  <a:lnTo>
                    <a:pt x="324" y="71"/>
                  </a:lnTo>
                  <a:lnTo>
                    <a:pt x="324" y="71"/>
                  </a:lnTo>
                  <a:lnTo>
                    <a:pt x="322" y="74"/>
                  </a:lnTo>
                  <a:lnTo>
                    <a:pt x="322" y="76"/>
                  </a:lnTo>
                  <a:lnTo>
                    <a:pt x="320" y="76"/>
                  </a:lnTo>
                  <a:lnTo>
                    <a:pt x="320" y="76"/>
                  </a:lnTo>
                  <a:lnTo>
                    <a:pt x="320" y="76"/>
                  </a:lnTo>
                  <a:lnTo>
                    <a:pt x="320" y="76"/>
                  </a:lnTo>
                  <a:lnTo>
                    <a:pt x="320" y="78"/>
                  </a:lnTo>
                  <a:lnTo>
                    <a:pt x="320" y="78"/>
                  </a:lnTo>
                  <a:lnTo>
                    <a:pt x="320" y="78"/>
                  </a:lnTo>
                  <a:lnTo>
                    <a:pt x="320" y="78"/>
                  </a:lnTo>
                  <a:lnTo>
                    <a:pt x="315" y="76"/>
                  </a:lnTo>
                  <a:lnTo>
                    <a:pt x="315" y="76"/>
                  </a:lnTo>
                  <a:lnTo>
                    <a:pt x="312" y="76"/>
                  </a:lnTo>
                  <a:lnTo>
                    <a:pt x="312" y="76"/>
                  </a:lnTo>
                  <a:lnTo>
                    <a:pt x="312" y="76"/>
                  </a:lnTo>
                  <a:lnTo>
                    <a:pt x="312" y="76"/>
                  </a:lnTo>
                  <a:lnTo>
                    <a:pt x="312" y="78"/>
                  </a:lnTo>
                  <a:lnTo>
                    <a:pt x="312" y="78"/>
                  </a:lnTo>
                  <a:lnTo>
                    <a:pt x="310" y="81"/>
                  </a:lnTo>
                  <a:lnTo>
                    <a:pt x="310" y="81"/>
                  </a:lnTo>
                  <a:lnTo>
                    <a:pt x="310" y="83"/>
                  </a:lnTo>
                  <a:lnTo>
                    <a:pt x="310" y="83"/>
                  </a:lnTo>
                  <a:lnTo>
                    <a:pt x="310" y="83"/>
                  </a:lnTo>
                  <a:lnTo>
                    <a:pt x="308" y="83"/>
                  </a:lnTo>
                  <a:lnTo>
                    <a:pt x="308" y="83"/>
                  </a:lnTo>
                  <a:lnTo>
                    <a:pt x="308" y="83"/>
                  </a:lnTo>
                  <a:lnTo>
                    <a:pt x="308" y="81"/>
                  </a:lnTo>
                  <a:lnTo>
                    <a:pt x="305" y="81"/>
                  </a:lnTo>
                  <a:lnTo>
                    <a:pt x="305" y="81"/>
                  </a:lnTo>
                  <a:lnTo>
                    <a:pt x="305" y="81"/>
                  </a:lnTo>
                  <a:lnTo>
                    <a:pt x="301" y="78"/>
                  </a:lnTo>
                  <a:lnTo>
                    <a:pt x="298" y="78"/>
                  </a:lnTo>
                  <a:lnTo>
                    <a:pt x="296" y="81"/>
                  </a:lnTo>
                  <a:lnTo>
                    <a:pt x="296" y="81"/>
                  </a:lnTo>
                  <a:lnTo>
                    <a:pt x="293" y="81"/>
                  </a:lnTo>
                  <a:lnTo>
                    <a:pt x="293" y="81"/>
                  </a:lnTo>
                  <a:lnTo>
                    <a:pt x="293" y="81"/>
                  </a:lnTo>
                  <a:lnTo>
                    <a:pt x="293" y="81"/>
                  </a:lnTo>
                  <a:lnTo>
                    <a:pt x="291" y="81"/>
                  </a:lnTo>
                  <a:lnTo>
                    <a:pt x="291" y="81"/>
                  </a:lnTo>
                  <a:lnTo>
                    <a:pt x="291" y="81"/>
                  </a:lnTo>
                  <a:lnTo>
                    <a:pt x="286" y="81"/>
                  </a:lnTo>
                  <a:lnTo>
                    <a:pt x="286" y="78"/>
                  </a:lnTo>
                  <a:lnTo>
                    <a:pt x="286" y="78"/>
                  </a:lnTo>
                  <a:lnTo>
                    <a:pt x="284" y="78"/>
                  </a:lnTo>
                  <a:lnTo>
                    <a:pt x="284" y="78"/>
                  </a:lnTo>
                  <a:lnTo>
                    <a:pt x="284" y="78"/>
                  </a:lnTo>
                  <a:lnTo>
                    <a:pt x="284" y="78"/>
                  </a:lnTo>
                  <a:lnTo>
                    <a:pt x="284" y="78"/>
                  </a:lnTo>
                  <a:lnTo>
                    <a:pt x="284" y="78"/>
                  </a:lnTo>
                  <a:lnTo>
                    <a:pt x="284" y="78"/>
                  </a:lnTo>
                  <a:lnTo>
                    <a:pt x="284" y="76"/>
                  </a:lnTo>
                  <a:lnTo>
                    <a:pt x="284" y="76"/>
                  </a:lnTo>
                  <a:lnTo>
                    <a:pt x="284" y="76"/>
                  </a:lnTo>
                  <a:lnTo>
                    <a:pt x="284" y="74"/>
                  </a:lnTo>
                  <a:lnTo>
                    <a:pt x="284" y="74"/>
                  </a:lnTo>
                  <a:lnTo>
                    <a:pt x="284" y="74"/>
                  </a:lnTo>
                  <a:lnTo>
                    <a:pt x="284" y="74"/>
                  </a:lnTo>
                  <a:lnTo>
                    <a:pt x="284" y="74"/>
                  </a:lnTo>
                  <a:lnTo>
                    <a:pt x="282" y="74"/>
                  </a:lnTo>
                  <a:lnTo>
                    <a:pt x="282" y="74"/>
                  </a:lnTo>
                  <a:lnTo>
                    <a:pt x="282" y="71"/>
                  </a:lnTo>
                  <a:lnTo>
                    <a:pt x="279" y="71"/>
                  </a:lnTo>
                  <a:lnTo>
                    <a:pt x="279" y="74"/>
                  </a:lnTo>
                  <a:lnTo>
                    <a:pt x="277" y="74"/>
                  </a:lnTo>
                  <a:lnTo>
                    <a:pt x="277" y="71"/>
                  </a:lnTo>
                  <a:lnTo>
                    <a:pt x="277" y="71"/>
                  </a:lnTo>
                  <a:lnTo>
                    <a:pt x="277" y="71"/>
                  </a:lnTo>
                  <a:lnTo>
                    <a:pt x="277" y="71"/>
                  </a:lnTo>
                  <a:lnTo>
                    <a:pt x="277" y="69"/>
                  </a:lnTo>
                  <a:lnTo>
                    <a:pt x="277" y="69"/>
                  </a:lnTo>
                  <a:lnTo>
                    <a:pt x="277" y="69"/>
                  </a:lnTo>
                  <a:lnTo>
                    <a:pt x="272" y="69"/>
                  </a:lnTo>
                  <a:lnTo>
                    <a:pt x="272" y="69"/>
                  </a:lnTo>
                  <a:lnTo>
                    <a:pt x="270" y="67"/>
                  </a:lnTo>
                  <a:lnTo>
                    <a:pt x="270" y="67"/>
                  </a:lnTo>
                  <a:lnTo>
                    <a:pt x="270" y="67"/>
                  </a:lnTo>
                  <a:lnTo>
                    <a:pt x="267" y="69"/>
                  </a:lnTo>
                  <a:lnTo>
                    <a:pt x="267" y="69"/>
                  </a:lnTo>
                  <a:lnTo>
                    <a:pt x="265" y="69"/>
                  </a:lnTo>
                  <a:lnTo>
                    <a:pt x="265" y="69"/>
                  </a:lnTo>
                  <a:lnTo>
                    <a:pt x="265" y="71"/>
                  </a:lnTo>
                  <a:lnTo>
                    <a:pt x="265" y="71"/>
                  </a:lnTo>
                  <a:lnTo>
                    <a:pt x="265" y="71"/>
                  </a:lnTo>
                  <a:lnTo>
                    <a:pt x="265" y="71"/>
                  </a:lnTo>
                  <a:lnTo>
                    <a:pt x="265" y="71"/>
                  </a:lnTo>
                  <a:lnTo>
                    <a:pt x="263" y="71"/>
                  </a:lnTo>
                  <a:lnTo>
                    <a:pt x="263" y="71"/>
                  </a:lnTo>
                  <a:lnTo>
                    <a:pt x="263" y="71"/>
                  </a:lnTo>
                  <a:lnTo>
                    <a:pt x="263" y="71"/>
                  </a:lnTo>
                  <a:lnTo>
                    <a:pt x="260" y="71"/>
                  </a:lnTo>
                  <a:lnTo>
                    <a:pt x="260" y="71"/>
                  </a:lnTo>
                  <a:lnTo>
                    <a:pt x="258" y="71"/>
                  </a:lnTo>
                  <a:lnTo>
                    <a:pt x="256" y="71"/>
                  </a:lnTo>
                  <a:lnTo>
                    <a:pt x="256" y="71"/>
                  </a:lnTo>
                  <a:lnTo>
                    <a:pt x="256" y="71"/>
                  </a:lnTo>
                  <a:lnTo>
                    <a:pt x="256" y="71"/>
                  </a:lnTo>
                  <a:lnTo>
                    <a:pt x="253" y="71"/>
                  </a:lnTo>
                  <a:lnTo>
                    <a:pt x="253" y="71"/>
                  </a:lnTo>
                  <a:lnTo>
                    <a:pt x="253" y="71"/>
                  </a:lnTo>
                  <a:lnTo>
                    <a:pt x="253" y="71"/>
                  </a:lnTo>
                  <a:lnTo>
                    <a:pt x="253" y="71"/>
                  </a:lnTo>
                  <a:lnTo>
                    <a:pt x="253" y="71"/>
                  </a:lnTo>
                  <a:lnTo>
                    <a:pt x="251" y="71"/>
                  </a:lnTo>
                  <a:lnTo>
                    <a:pt x="251" y="71"/>
                  </a:lnTo>
                  <a:lnTo>
                    <a:pt x="251" y="71"/>
                  </a:lnTo>
                  <a:lnTo>
                    <a:pt x="251" y="71"/>
                  </a:lnTo>
                  <a:lnTo>
                    <a:pt x="251" y="71"/>
                  </a:lnTo>
                  <a:lnTo>
                    <a:pt x="248" y="67"/>
                  </a:lnTo>
                  <a:lnTo>
                    <a:pt x="248" y="64"/>
                  </a:lnTo>
                  <a:lnTo>
                    <a:pt x="248" y="64"/>
                  </a:lnTo>
                  <a:lnTo>
                    <a:pt x="246" y="64"/>
                  </a:lnTo>
                  <a:lnTo>
                    <a:pt x="244" y="62"/>
                  </a:lnTo>
                  <a:lnTo>
                    <a:pt x="244" y="62"/>
                  </a:lnTo>
                  <a:lnTo>
                    <a:pt x="244" y="62"/>
                  </a:lnTo>
                  <a:lnTo>
                    <a:pt x="241" y="62"/>
                  </a:lnTo>
                  <a:lnTo>
                    <a:pt x="241" y="64"/>
                  </a:lnTo>
                  <a:lnTo>
                    <a:pt x="241" y="64"/>
                  </a:lnTo>
                  <a:lnTo>
                    <a:pt x="241" y="64"/>
                  </a:lnTo>
                  <a:lnTo>
                    <a:pt x="241" y="67"/>
                  </a:lnTo>
                  <a:lnTo>
                    <a:pt x="239" y="67"/>
                  </a:lnTo>
                  <a:lnTo>
                    <a:pt x="239" y="67"/>
                  </a:lnTo>
                  <a:lnTo>
                    <a:pt x="239" y="67"/>
                  </a:lnTo>
                  <a:lnTo>
                    <a:pt x="239" y="67"/>
                  </a:lnTo>
                  <a:lnTo>
                    <a:pt x="237" y="67"/>
                  </a:lnTo>
                  <a:lnTo>
                    <a:pt x="237" y="67"/>
                  </a:lnTo>
                  <a:lnTo>
                    <a:pt x="237" y="67"/>
                  </a:lnTo>
                  <a:lnTo>
                    <a:pt x="234" y="67"/>
                  </a:lnTo>
                  <a:lnTo>
                    <a:pt x="232" y="64"/>
                  </a:lnTo>
                  <a:lnTo>
                    <a:pt x="232" y="64"/>
                  </a:lnTo>
                  <a:lnTo>
                    <a:pt x="230" y="64"/>
                  </a:lnTo>
                  <a:lnTo>
                    <a:pt x="230" y="67"/>
                  </a:lnTo>
                  <a:lnTo>
                    <a:pt x="230" y="67"/>
                  </a:lnTo>
                  <a:lnTo>
                    <a:pt x="227" y="67"/>
                  </a:lnTo>
                  <a:lnTo>
                    <a:pt x="227" y="69"/>
                  </a:lnTo>
                  <a:lnTo>
                    <a:pt x="227" y="69"/>
                  </a:lnTo>
                  <a:lnTo>
                    <a:pt x="227" y="71"/>
                  </a:lnTo>
                  <a:lnTo>
                    <a:pt x="227" y="71"/>
                  </a:lnTo>
                  <a:lnTo>
                    <a:pt x="225" y="74"/>
                  </a:lnTo>
                  <a:lnTo>
                    <a:pt x="225" y="74"/>
                  </a:lnTo>
                  <a:lnTo>
                    <a:pt x="225" y="74"/>
                  </a:lnTo>
                  <a:lnTo>
                    <a:pt x="225" y="74"/>
                  </a:lnTo>
                  <a:lnTo>
                    <a:pt x="225" y="74"/>
                  </a:lnTo>
                  <a:lnTo>
                    <a:pt x="222" y="74"/>
                  </a:lnTo>
                  <a:lnTo>
                    <a:pt x="220" y="71"/>
                  </a:lnTo>
                  <a:lnTo>
                    <a:pt x="218" y="71"/>
                  </a:lnTo>
                  <a:lnTo>
                    <a:pt x="215" y="71"/>
                  </a:lnTo>
                  <a:lnTo>
                    <a:pt x="215" y="71"/>
                  </a:lnTo>
                  <a:lnTo>
                    <a:pt x="215" y="74"/>
                  </a:lnTo>
                  <a:lnTo>
                    <a:pt x="215" y="74"/>
                  </a:lnTo>
                  <a:lnTo>
                    <a:pt x="213" y="76"/>
                  </a:lnTo>
                  <a:lnTo>
                    <a:pt x="215" y="78"/>
                  </a:lnTo>
                  <a:lnTo>
                    <a:pt x="215" y="78"/>
                  </a:lnTo>
                  <a:lnTo>
                    <a:pt x="215" y="81"/>
                  </a:lnTo>
                  <a:lnTo>
                    <a:pt x="215" y="81"/>
                  </a:lnTo>
                  <a:lnTo>
                    <a:pt x="218" y="81"/>
                  </a:lnTo>
                  <a:lnTo>
                    <a:pt x="218" y="81"/>
                  </a:lnTo>
                  <a:lnTo>
                    <a:pt x="218" y="83"/>
                  </a:lnTo>
                  <a:lnTo>
                    <a:pt x="218" y="83"/>
                  </a:lnTo>
                  <a:lnTo>
                    <a:pt x="218" y="83"/>
                  </a:lnTo>
                  <a:lnTo>
                    <a:pt x="218" y="83"/>
                  </a:lnTo>
                  <a:lnTo>
                    <a:pt x="218" y="83"/>
                  </a:lnTo>
                  <a:lnTo>
                    <a:pt x="220" y="90"/>
                  </a:lnTo>
                  <a:lnTo>
                    <a:pt x="220" y="93"/>
                  </a:lnTo>
                  <a:lnTo>
                    <a:pt x="222" y="95"/>
                  </a:lnTo>
                  <a:lnTo>
                    <a:pt x="222" y="95"/>
                  </a:lnTo>
                  <a:lnTo>
                    <a:pt x="222" y="97"/>
                  </a:lnTo>
                  <a:lnTo>
                    <a:pt x="222" y="97"/>
                  </a:lnTo>
                  <a:lnTo>
                    <a:pt x="222" y="97"/>
                  </a:lnTo>
                  <a:lnTo>
                    <a:pt x="225" y="100"/>
                  </a:lnTo>
                  <a:lnTo>
                    <a:pt x="225" y="100"/>
                  </a:lnTo>
                  <a:lnTo>
                    <a:pt x="225" y="100"/>
                  </a:lnTo>
                  <a:lnTo>
                    <a:pt x="225" y="100"/>
                  </a:lnTo>
                  <a:lnTo>
                    <a:pt x="227" y="102"/>
                  </a:lnTo>
                  <a:lnTo>
                    <a:pt x="227" y="104"/>
                  </a:lnTo>
                  <a:lnTo>
                    <a:pt x="227" y="104"/>
                  </a:lnTo>
                  <a:lnTo>
                    <a:pt x="227" y="107"/>
                  </a:lnTo>
                  <a:lnTo>
                    <a:pt x="225" y="107"/>
                  </a:lnTo>
                  <a:lnTo>
                    <a:pt x="225" y="112"/>
                  </a:lnTo>
                  <a:lnTo>
                    <a:pt x="225" y="112"/>
                  </a:lnTo>
                  <a:lnTo>
                    <a:pt x="222" y="114"/>
                  </a:lnTo>
                  <a:lnTo>
                    <a:pt x="225" y="114"/>
                  </a:lnTo>
                  <a:lnTo>
                    <a:pt x="225" y="116"/>
                  </a:lnTo>
                  <a:lnTo>
                    <a:pt x="225" y="119"/>
                  </a:lnTo>
                  <a:lnTo>
                    <a:pt x="225" y="119"/>
                  </a:lnTo>
                  <a:lnTo>
                    <a:pt x="225" y="121"/>
                  </a:lnTo>
                  <a:lnTo>
                    <a:pt x="225" y="121"/>
                  </a:lnTo>
                  <a:lnTo>
                    <a:pt x="222" y="123"/>
                  </a:lnTo>
                  <a:lnTo>
                    <a:pt x="220" y="126"/>
                  </a:lnTo>
                  <a:lnTo>
                    <a:pt x="220" y="126"/>
                  </a:lnTo>
                  <a:lnTo>
                    <a:pt x="220" y="126"/>
                  </a:lnTo>
                  <a:lnTo>
                    <a:pt x="220" y="128"/>
                  </a:lnTo>
                  <a:lnTo>
                    <a:pt x="220" y="130"/>
                  </a:lnTo>
                  <a:lnTo>
                    <a:pt x="220" y="130"/>
                  </a:lnTo>
                  <a:lnTo>
                    <a:pt x="220" y="130"/>
                  </a:lnTo>
                  <a:lnTo>
                    <a:pt x="220" y="130"/>
                  </a:lnTo>
                  <a:lnTo>
                    <a:pt x="218" y="133"/>
                  </a:lnTo>
                  <a:lnTo>
                    <a:pt x="218" y="133"/>
                  </a:lnTo>
                  <a:lnTo>
                    <a:pt x="218" y="133"/>
                  </a:lnTo>
                  <a:lnTo>
                    <a:pt x="218" y="133"/>
                  </a:lnTo>
                  <a:lnTo>
                    <a:pt x="215" y="135"/>
                  </a:lnTo>
                  <a:lnTo>
                    <a:pt x="215" y="135"/>
                  </a:lnTo>
                  <a:lnTo>
                    <a:pt x="215" y="135"/>
                  </a:lnTo>
                  <a:lnTo>
                    <a:pt x="213" y="140"/>
                  </a:lnTo>
                  <a:lnTo>
                    <a:pt x="213" y="142"/>
                  </a:lnTo>
                  <a:lnTo>
                    <a:pt x="211" y="145"/>
                  </a:lnTo>
                  <a:lnTo>
                    <a:pt x="211" y="145"/>
                  </a:lnTo>
                  <a:lnTo>
                    <a:pt x="211" y="145"/>
                  </a:lnTo>
                  <a:lnTo>
                    <a:pt x="211" y="147"/>
                  </a:lnTo>
                  <a:lnTo>
                    <a:pt x="208" y="147"/>
                  </a:lnTo>
                  <a:lnTo>
                    <a:pt x="208" y="147"/>
                  </a:lnTo>
                  <a:lnTo>
                    <a:pt x="208" y="147"/>
                  </a:lnTo>
                  <a:lnTo>
                    <a:pt x="208" y="149"/>
                  </a:lnTo>
                  <a:lnTo>
                    <a:pt x="208" y="152"/>
                  </a:lnTo>
                  <a:lnTo>
                    <a:pt x="208" y="152"/>
                  </a:lnTo>
                  <a:lnTo>
                    <a:pt x="206" y="152"/>
                  </a:lnTo>
                  <a:lnTo>
                    <a:pt x="206" y="152"/>
                  </a:lnTo>
                  <a:lnTo>
                    <a:pt x="206" y="152"/>
                  </a:lnTo>
                  <a:lnTo>
                    <a:pt x="204" y="152"/>
                  </a:lnTo>
                  <a:lnTo>
                    <a:pt x="204" y="152"/>
                  </a:lnTo>
                  <a:lnTo>
                    <a:pt x="204" y="152"/>
                  </a:lnTo>
                  <a:lnTo>
                    <a:pt x="204" y="152"/>
                  </a:lnTo>
                  <a:lnTo>
                    <a:pt x="201" y="154"/>
                  </a:lnTo>
                  <a:lnTo>
                    <a:pt x="194" y="164"/>
                  </a:lnTo>
                  <a:lnTo>
                    <a:pt x="192" y="164"/>
                  </a:lnTo>
                  <a:lnTo>
                    <a:pt x="192" y="164"/>
                  </a:lnTo>
                  <a:lnTo>
                    <a:pt x="189" y="166"/>
                  </a:lnTo>
                  <a:lnTo>
                    <a:pt x="185" y="166"/>
                  </a:lnTo>
                  <a:lnTo>
                    <a:pt x="185" y="166"/>
                  </a:lnTo>
                  <a:lnTo>
                    <a:pt x="182" y="166"/>
                  </a:lnTo>
                  <a:lnTo>
                    <a:pt x="182" y="166"/>
                  </a:lnTo>
                  <a:lnTo>
                    <a:pt x="177" y="164"/>
                  </a:lnTo>
                  <a:lnTo>
                    <a:pt x="170" y="164"/>
                  </a:lnTo>
                  <a:lnTo>
                    <a:pt x="168" y="164"/>
                  </a:lnTo>
                  <a:lnTo>
                    <a:pt x="168" y="164"/>
                  </a:lnTo>
                  <a:lnTo>
                    <a:pt x="168" y="164"/>
                  </a:lnTo>
                  <a:lnTo>
                    <a:pt x="166" y="166"/>
                  </a:lnTo>
                  <a:lnTo>
                    <a:pt x="163" y="166"/>
                  </a:lnTo>
                  <a:lnTo>
                    <a:pt x="161" y="166"/>
                  </a:lnTo>
                  <a:lnTo>
                    <a:pt x="159" y="166"/>
                  </a:lnTo>
                  <a:lnTo>
                    <a:pt x="159" y="168"/>
                  </a:lnTo>
                  <a:lnTo>
                    <a:pt x="159" y="168"/>
                  </a:lnTo>
                  <a:lnTo>
                    <a:pt x="159" y="168"/>
                  </a:lnTo>
                  <a:lnTo>
                    <a:pt x="156" y="171"/>
                  </a:lnTo>
                  <a:lnTo>
                    <a:pt x="156" y="171"/>
                  </a:lnTo>
                  <a:lnTo>
                    <a:pt x="156" y="171"/>
                  </a:lnTo>
                  <a:lnTo>
                    <a:pt x="154" y="171"/>
                  </a:lnTo>
                  <a:lnTo>
                    <a:pt x="154" y="171"/>
                  </a:lnTo>
                  <a:lnTo>
                    <a:pt x="154" y="171"/>
                  </a:lnTo>
                  <a:lnTo>
                    <a:pt x="151" y="171"/>
                  </a:lnTo>
                  <a:lnTo>
                    <a:pt x="151" y="171"/>
                  </a:lnTo>
                  <a:lnTo>
                    <a:pt x="151" y="173"/>
                  </a:lnTo>
                  <a:lnTo>
                    <a:pt x="151" y="173"/>
                  </a:lnTo>
                  <a:lnTo>
                    <a:pt x="151" y="175"/>
                  </a:lnTo>
                  <a:lnTo>
                    <a:pt x="151" y="175"/>
                  </a:lnTo>
                  <a:lnTo>
                    <a:pt x="151" y="175"/>
                  </a:lnTo>
                  <a:lnTo>
                    <a:pt x="149" y="175"/>
                  </a:lnTo>
                  <a:lnTo>
                    <a:pt x="149" y="175"/>
                  </a:lnTo>
                  <a:lnTo>
                    <a:pt x="149" y="175"/>
                  </a:lnTo>
                  <a:lnTo>
                    <a:pt x="147" y="178"/>
                  </a:lnTo>
                  <a:lnTo>
                    <a:pt x="144" y="178"/>
                  </a:lnTo>
                  <a:lnTo>
                    <a:pt x="142" y="178"/>
                  </a:lnTo>
                  <a:lnTo>
                    <a:pt x="142" y="178"/>
                  </a:lnTo>
                  <a:lnTo>
                    <a:pt x="142" y="180"/>
                  </a:lnTo>
                  <a:lnTo>
                    <a:pt x="140" y="185"/>
                  </a:lnTo>
                  <a:lnTo>
                    <a:pt x="140" y="185"/>
                  </a:lnTo>
                  <a:lnTo>
                    <a:pt x="140" y="185"/>
                  </a:lnTo>
                  <a:lnTo>
                    <a:pt x="140" y="185"/>
                  </a:lnTo>
                  <a:lnTo>
                    <a:pt x="137" y="187"/>
                  </a:lnTo>
                  <a:lnTo>
                    <a:pt x="137" y="187"/>
                  </a:lnTo>
                  <a:lnTo>
                    <a:pt x="137" y="187"/>
                  </a:lnTo>
                  <a:lnTo>
                    <a:pt x="135" y="187"/>
                  </a:lnTo>
                  <a:lnTo>
                    <a:pt x="135" y="187"/>
                  </a:lnTo>
                  <a:lnTo>
                    <a:pt x="128" y="185"/>
                  </a:lnTo>
                  <a:lnTo>
                    <a:pt x="128" y="185"/>
                  </a:lnTo>
                  <a:lnTo>
                    <a:pt x="123" y="185"/>
                  </a:lnTo>
                  <a:lnTo>
                    <a:pt x="123" y="187"/>
                  </a:lnTo>
                  <a:lnTo>
                    <a:pt x="123" y="187"/>
                  </a:lnTo>
                  <a:lnTo>
                    <a:pt x="121" y="187"/>
                  </a:lnTo>
                  <a:lnTo>
                    <a:pt x="121" y="187"/>
                  </a:lnTo>
                  <a:lnTo>
                    <a:pt x="121" y="187"/>
                  </a:lnTo>
                  <a:lnTo>
                    <a:pt x="121" y="187"/>
                  </a:lnTo>
                  <a:lnTo>
                    <a:pt x="118" y="187"/>
                  </a:lnTo>
                  <a:lnTo>
                    <a:pt x="118" y="187"/>
                  </a:lnTo>
                  <a:lnTo>
                    <a:pt x="118" y="187"/>
                  </a:lnTo>
                  <a:lnTo>
                    <a:pt x="118" y="187"/>
                  </a:lnTo>
                  <a:lnTo>
                    <a:pt x="114" y="185"/>
                  </a:lnTo>
                  <a:lnTo>
                    <a:pt x="111" y="185"/>
                  </a:lnTo>
                  <a:lnTo>
                    <a:pt x="111" y="185"/>
                  </a:lnTo>
                  <a:lnTo>
                    <a:pt x="109" y="183"/>
                  </a:lnTo>
                  <a:lnTo>
                    <a:pt x="106" y="183"/>
                  </a:lnTo>
                  <a:lnTo>
                    <a:pt x="104" y="183"/>
                  </a:lnTo>
                  <a:lnTo>
                    <a:pt x="102" y="180"/>
                  </a:lnTo>
                  <a:lnTo>
                    <a:pt x="99" y="180"/>
                  </a:lnTo>
                  <a:lnTo>
                    <a:pt x="99" y="180"/>
                  </a:lnTo>
                  <a:lnTo>
                    <a:pt x="97" y="180"/>
                  </a:lnTo>
                  <a:lnTo>
                    <a:pt x="97" y="178"/>
                  </a:lnTo>
                  <a:lnTo>
                    <a:pt x="97" y="178"/>
                  </a:lnTo>
                  <a:lnTo>
                    <a:pt x="97" y="178"/>
                  </a:lnTo>
                  <a:lnTo>
                    <a:pt x="92" y="171"/>
                  </a:lnTo>
                  <a:lnTo>
                    <a:pt x="88" y="166"/>
                  </a:lnTo>
                  <a:lnTo>
                    <a:pt x="88" y="166"/>
                  </a:lnTo>
                  <a:lnTo>
                    <a:pt x="88" y="164"/>
                  </a:lnTo>
                  <a:lnTo>
                    <a:pt x="88" y="161"/>
                  </a:lnTo>
                  <a:lnTo>
                    <a:pt x="85" y="159"/>
                  </a:lnTo>
                  <a:lnTo>
                    <a:pt x="85" y="156"/>
                  </a:lnTo>
                  <a:lnTo>
                    <a:pt x="85" y="156"/>
                  </a:lnTo>
                  <a:lnTo>
                    <a:pt x="85" y="154"/>
                  </a:lnTo>
                  <a:lnTo>
                    <a:pt x="85" y="154"/>
                  </a:lnTo>
                  <a:lnTo>
                    <a:pt x="83" y="149"/>
                  </a:lnTo>
                  <a:lnTo>
                    <a:pt x="78" y="145"/>
                  </a:lnTo>
                  <a:lnTo>
                    <a:pt x="76" y="145"/>
                  </a:lnTo>
                  <a:lnTo>
                    <a:pt x="76" y="142"/>
                  </a:lnTo>
                  <a:lnTo>
                    <a:pt x="73" y="142"/>
                  </a:lnTo>
                  <a:lnTo>
                    <a:pt x="64" y="142"/>
                  </a:lnTo>
                  <a:lnTo>
                    <a:pt x="61" y="145"/>
                  </a:lnTo>
                  <a:lnTo>
                    <a:pt x="61" y="145"/>
                  </a:lnTo>
                  <a:lnTo>
                    <a:pt x="61" y="145"/>
                  </a:lnTo>
                  <a:lnTo>
                    <a:pt x="61" y="145"/>
                  </a:lnTo>
                  <a:lnTo>
                    <a:pt x="59" y="147"/>
                  </a:lnTo>
                  <a:lnTo>
                    <a:pt x="59" y="147"/>
                  </a:lnTo>
                  <a:lnTo>
                    <a:pt x="59" y="149"/>
                  </a:lnTo>
                  <a:lnTo>
                    <a:pt x="59" y="149"/>
                  </a:lnTo>
                  <a:lnTo>
                    <a:pt x="59" y="149"/>
                  </a:lnTo>
                  <a:lnTo>
                    <a:pt x="59" y="152"/>
                  </a:lnTo>
                  <a:lnTo>
                    <a:pt x="59" y="152"/>
                  </a:lnTo>
                  <a:lnTo>
                    <a:pt x="57" y="154"/>
                  </a:lnTo>
                  <a:lnTo>
                    <a:pt x="57" y="154"/>
                  </a:lnTo>
                  <a:lnTo>
                    <a:pt x="54" y="154"/>
                  </a:lnTo>
                  <a:lnTo>
                    <a:pt x="54" y="154"/>
                  </a:lnTo>
                  <a:lnTo>
                    <a:pt x="52" y="156"/>
                  </a:lnTo>
                  <a:lnTo>
                    <a:pt x="50" y="156"/>
                  </a:lnTo>
                  <a:lnTo>
                    <a:pt x="50" y="156"/>
                  </a:lnTo>
                  <a:lnTo>
                    <a:pt x="47" y="159"/>
                  </a:lnTo>
                  <a:lnTo>
                    <a:pt x="45" y="161"/>
                  </a:lnTo>
                  <a:lnTo>
                    <a:pt x="40" y="164"/>
                  </a:lnTo>
                  <a:lnTo>
                    <a:pt x="40" y="164"/>
                  </a:lnTo>
                  <a:lnTo>
                    <a:pt x="38" y="164"/>
                  </a:lnTo>
                  <a:lnTo>
                    <a:pt x="38" y="164"/>
                  </a:lnTo>
                  <a:lnTo>
                    <a:pt x="38" y="164"/>
                  </a:lnTo>
                  <a:lnTo>
                    <a:pt x="33" y="166"/>
                  </a:lnTo>
                  <a:lnTo>
                    <a:pt x="33" y="168"/>
                  </a:lnTo>
                  <a:lnTo>
                    <a:pt x="28" y="168"/>
                  </a:lnTo>
                  <a:lnTo>
                    <a:pt x="28" y="168"/>
                  </a:lnTo>
                  <a:lnTo>
                    <a:pt x="28" y="171"/>
                  </a:lnTo>
                  <a:lnTo>
                    <a:pt x="26" y="173"/>
                  </a:lnTo>
                  <a:lnTo>
                    <a:pt x="24" y="175"/>
                  </a:lnTo>
                  <a:lnTo>
                    <a:pt x="24" y="175"/>
                  </a:lnTo>
                  <a:lnTo>
                    <a:pt x="21" y="178"/>
                  </a:lnTo>
                  <a:lnTo>
                    <a:pt x="21" y="178"/>
                  </a:lnTo>
                  <a:lnTo>
                    <a:pt x="19" y="178"/>
                  </a:lnTo>
                  <a:lnTo>
                    <a:pt x="19" y="180"/>
                  </a:lnTo>
                  <a:lnTo>
                    <a:pt x="21" y="180"/>
                  </a:lnTo>
                  <a:lnTo>
                    <a:pt x="21" y="180"/>
                  </a:lnTo>
                  <a:lnTo>
                    <a:pt x="21" y="180"/>
                  </a:lnTo>
                  <a:lnTo>
                    <a:pt x="21" y="180"/>
                  </a:lnTo>
                  <a:lnTo>
                    <a:pt x="24" y="180"/>
                  </a:lnTo>
                  <a:lnTo>
                    <a:pt x="24" y="180"/>
                  </a:lnTo>
                  <a:lnTo>
                    <a:pt x="24" y="183"/>
                  </a:lnTo>
                  <a:lnTo>
                    <a:pt x="24" y="183"/>
                  </a:lnTo>
                  <a:lnTo>
                    <a:pt x="24" y="183"/>
                  </a:lnTo>
                  <a:lnTo>
                    <a:pt x="24" y="183"/>
                  </a:lnTo>
                  <a:lnTo>
                    <a:pt x="24" y="183"/>
                  </a:lnTo>
                  <a:lnTo>
                    <a:pt x="26" y="187"/>
                  </a:lnTo>
                  <a:lnTo>
                    <a:pt x="26" y="187"/>
                  </a:lnTo>
                  <a:lnTo>
                    <a:pt x="26" y="187"/>
                  </a:lnTo>
                  <a:lnTo>
                    <a:pt x="26" y="187"/>
                  </a:lnTo>
                  <a:lnTo>
                    <a:pt x="26" y="190"/>
                  </a:lnTo>
                  <a:lnTo>
                    <a:pt x="24" y="190"/>
                  </a:lnTo>
                  <a:lnTo>
                    <a:pt x="24" y="190"/>
                  </a:lnTo>
                  <a:lnTo>
                    <a:pt x="24" y="190"/>
                  </a:lnTo>
                  <a:lnTo>
                    <a:pt x="21" y="190"/>
                  </a:lnTo>
                  <a:lnTo>
                    <a:pt x="19" y="192"/>
                  </a:lnTo>
                  <a:lnTo>
                    <a:pt x="16" y="192"/>
                  </a:lnTo>
                  <a:lnTo>
                    <a:pt x="16" y="194"/>
                  </a:lnTo>
                  <a:lnTo>
                    <a:pt x="14" y="194"/>
                  </a:lnTo>
                  <a:lnTo>
                    <a:pt x="14" y="197"/>
                  </a:lnTo>
                  <a:lnTo>
                    <a:pt x="9" y="204"/>
                  </a:lnTo>
                  <a:lnTo>
                    <a:pt x="7" y="211"/>
                  </a:lnTo>
                  <a:lnTo>
                    <a:pt x="7" y="211"/>
                  </a:lnTo>
                  <a:lnTo>
                    <a:pt x="7" y="211"/>
                  </a:lnTo>
                  <a:lnTo>
                    <a:pt x="5" y="213"/>
                  </a:lnTo>
                  <a:lnTo>
                    <a:pt x="5" y="213"/>
                  </a:lnTo>
                  <a:lnTo>
                    <a:pt x="5" y="213"/>
                  </a:lnTo>
                  <a:lnTo>
                    <a:pt x="2" y="216"/>
                  </a:lnTo>
                  <a:lnTo>
                    <a:pt x="0" y="218"/>
                  </a:lnTo>
                  <a:lnTo>
                    <a:pt x="0" y="220"/>
                  </a:lnTo>
                  <a:lnTo>
                    <a:pt x="0" y="220"/>
                  </a:lnTo>
                  <a:lnTo>
                    <a:pt x="0" y="223"/>
                  </a:lnTo>
                  <a:lnTo>
                    <a:pt x="0" y="223"/>
                  </a:lnTo>
                  <a:lnTo>
                    <a:pt x="0" y="223"/>
                  </a:lnTo>
                  <a:lnTo>
                    <a:pt x="0" y="225"/>
                  </a:lnTo>
                  <a:lnTo>
                    <a:pt x="0" y="225"/>
                  </a:lnTo>
                  <a:lnTo>
                    <a:pt x="0" y="228"/>
                  </a:lnTo>
                  <a:lnTo>
                    <a:pt x="2" y="228"/>
                  </a:lnTo>
                  <a:lnTo>
                    <a:pt x="5" y="228"/>
                  </a:lnTo>
                  <a:lnTo>
                    <a:pt x="5" y="228"/>
                  </a:lnTo>
                  <a:lnTo>
                    <a:pt x="5" y="230"/>
                  </a:lnTo>
                  <a:lnTo>
                    <a:pt x="5" y="230"/>
                  </a:lnTo>
                  <a:lnTo>
                    <a:pt x="7" y="230"/>
                  </a:lnTo>
                  <a:lnTo>
                    <a:pt x="7" y="230"/>
                  </a:lnTo>
                  <a:lnTo>
                    <a:pt x="7" y="232"/>
                  </a:lnTo>
                  <a:lnTo>
                    <a:pt x="7" y="235"/>
                  </a:lnTo>
                  <a:lnTo>
                    <a:pt x="7" y="235"/>
                  </a:lnTo>
                  <a:lnTo>
                    <a:pt x="9" y="235"/>
                  </a:lnTo>
                  <a:lnTo>
                    <a:pt x="9" y="235"/>
                  </a:lnTo>
                  <a:lnTo>
                    <a:pt x="9" y="235"/>
                  </a:lnTo>
                  <a:lnTo>
                    <a:pt x="9" y="237"/>
                  </a:lnTo>
                  <a:lnTo>
                    <a:pt x="12" y="237"/>
                  </a:lnTo>
                  <a:lnTo>
                    <a:pt x="21" y="237"/>
                  </a:lnTo>
                  <a:lnTo>
                    <a:pt x="28" y="239"/>
                  </a:lnTo>
                  <a:lnTo>
                    <a:pt x="35" y="242"/>
                  </a:lnTo>
                  <a:lnTo>
                    <a:pt x="35" y="244"/>
                  </a:lnTo>
                  <a:lnTo>
                    <a:pt x="38" y="244"/>
                  </a:lnTo>
                  <a:lnTo>
                    <a:pt x="38" y="244"/>
                  </a:lnTo>
                  <a:lnTo>
                    <a:pt x="38" y="244"/>
                  </a:lnTo>
                  <a:lnTo>
                    <a:pt x="38" y="246"/>
                  </a:lnTo>
                  <a:lnTo>
                    <a:pt x="38" y="249"/>
                  </a:lnTo>
                  <a:lnTo>
                    <a:pt x="35" y="249"/>
                  </a:lnTo>
                  <a:lnTo>
                    <a:pt x="35" y="249"/>
                  </a:lnTo>
                  <a:lnTo>
                    <a:pt x="35" y="249"/>
                  </a:lnTo>
                  <a:lnTo>
                    <a:pt x="35" y="249"/>
                  </a:lnTo>
                  <a:lnTo>
                    <a:pt x="35" y="251"/>
                  </a:lnTo>
                  <a:lnTo>
                    <a:pt x="35" y="251"/>
                  </a:lnTo>
                  <a:lnTo>
                    <a:pt x="28" y="251"/>
                  </a:lnTo>
                  <a:lnTo>
                    <a:pt x="26" y="254"/>
                  </a:lnTo>
                  <a:lnTo>
                    <a:pt x="24" y="254"/>
                  </a:lnTo>
                  <a:lnTo>
                    <a:pt x="24" y="256"/>
                  </a:lnTo>
                  <a:lnTo>
                    <a:pt x="24" y="256"/>
                  </a:lnTo>
                  <a:lnTo>
                    <a:pt x="24" y="256"/>
                  </a:lnTo>
                  <a:lnTo>
                    <a:pt x="24" y="256"/>
                  </a:lnTo>
                  <a:lnTo>
                    <a:pt x="24" y="258"/>
                  </a:lnTo>
                  <a:lnTo>
                    <a:pt x="24" y="258"/>
                  </a:lnTo>
                  <a:lnTo>
                    <a:pt x="24" y="261"/>
                  </a:lnTo>
                  <a:lnTo>
                    <a:pt x="24" y="263"/>
                  </a:lnTo>
                  <a:lnTo>
                    <a:pt x="24" y="263"/>
                  </a:lnTo>
                  <a:lnTo>
                    <a:pt x="24" y="263"/>
                  </a:lnTo>
                  <a:lnTo>
                    <a:pt x="24" y="263"/>
                  </a:lnTo>
                  <a:lnTo>
                    <a:pt x="26" y="263"/>
                  </a:lnTo>
                  <a:lnTo>
                    <a:pt x="28" y="263"/>
                  </a:lnTo>
                  <a:lnTo>
                    <a:pt x="28" y="263"/>
                  </a:lnTo>
                  <a:lnTo>
                    <a:pt x="31" y="263"/>
                  </a:lnTo>
                  <a:lnTo>
                    <a:pt x="31" y="263"/>
                  </a:lnTo>
                  <a:lnTo>
                    <a:pt x="33" y="263"/>
                  </a:lnTo>
                  <a:lnTo>
                    <a:pt x="33" y="263"/>
                  </a:lnTo>
                  <a:lnTo>
                    <a:pt x="35" y="265"/>
                  </a:lnTo>
                  <a:lnTo>
                    <a:pt x="35" y="265"/>
                  </a:lnTo>
                  <a:lnTo>
                    <a:pt x="38" y="265"/>
                  </a:lnTo>
                  <a:lnTo>
                    <a:pt x="38" y="268"/>
                  </a:lnTo>
                  <a:lnTo>
                    <a:pt x="38" y="270"/>
                  </a:lnTo>
                  <a:lnTo>
                    <a:pt x="38" y="270"/>
                  </a:lnTo>
                  <a:lnTo>
                    <a:pt x="38" y="270"/>
                  </a:lnTo>
                  <a:lnTo>
                    <a:pt x="38" y="270"/>
                  </a:lnTo>
                  <a:lnTo>
                    <a:pt x="38" y="270"/>
                  </a:lnTo>
                  <a:lnTo>
                    <a:pt x="35" y="270"/>
                  </a:lnTo>
                  <a:lnTo>
                    <a:pt x="35" y="272"/>
                  </a:lnTo>
                  <a:lnTo>
                    <a:pt x="35" y="272"/>
                  </a:lnTo>
                  <a:lnTo>
                    <a:pt x="33" y="272"/>
                  </a:lnTo>
                  <a:lnTo>
                    <a:pt x="28" y="275"/>
                  </a:lnTo>
                  <a:lnTo>
                    <a:pt x="28" y="275"/>
                  </a:lnTo>
                  <a:lnTo>
                    <a:pt x="28" y="275"/>
                  </a:lnTo>
                  <a:lnTo>
                    <a:pt x="28" y="275"/>
                  </a:lnTo>
                  <a:lnTo>
                    <a:pt x="24" y="280"/>
                  </a:lnTo>
                  <a:lnTo>
                    <a:pt x="24" y="280"/>
                  </a:lnTo>
                  <a:lnTo>
                    <a:pt x="24" y="282"/>
                  </a:lnTo>
                  <a:lnTo>
                    <a:pt x="19" y="284"/>
                  </a:lnTo>
                  <a:lnTo>
                    <a:pt x="19" y="284"/>
                  </a:lnTo>
                  <a:lnTo>
                    <a:pt x="19" y="284"/>
                  </a:lnTo>
                  <a:lnTo>
                    <a:pt x="19" y="284"/>
                  </a:lnTo>
                  <a:lnTo>
                    <a:pt x="19" y="284"/>
                  </a:lnTo>
                  <a:lnTo>
                    <a:pt x="16" y="287"/>
                  </a:lnTo>
                  <a:lnTo>
                    <a:pt x="16" y="303"/>
                  </a:lnTo>
                  <a:lnTo>
                    <a:pt x="16" y="303"/>
                  </a:lnTo>
                  <a:lnTo>
                    <a:pt x="19" y="308"/>
                  </a:lnTo>
                  <a:lnTo>
                    <a:pt x="19" y="310"/>
                  </a:lnTo>
                  <a:lnTo>
                    <a:pt x="19" y="310"/>
                  </a:lnTo>
                  <a:lnTo>
                    <a:pt x="21" y="310"/>
                  </a:lnTo>
                  <a:lnTo>
                    <a:pt x="24" y="313"/>
                  </a:lnTo>
                  <a:lnTo>
                    <a:pt x="28" y="313"/>
                  </a:lnTo>
                  <a:lnTo>
                    <a:pt x="28" y="313"/>
                  </a:lnTo>
                  <a:lnTo>
                    <a:pt x="31" y="315"/>
                  </a:lnTo>
                  <a:lnTo>
                    <a:pt x="31" y="315"/>
                  </a:lnTo>
                  <a:lnTo>
                    <a:pt x="31" y="315"/>
                  </a:lnTo>
                  <a:lnTo>
                    <a:pt x="31" y="315"/>
                  </a:lnTo>
                  <a:lnTo>
                    <a:pt x="31" y="315"/>
                  </a:lnTo>
                  <a:lnTo>
                    <a:pt x="31" y="315"/>
                  </a:lnTo>
                  <a:lnTo>
                    <a:pt x="33" y="322"/>
                  </a:lnTo>
                  <a:lnTo>
                    <a:pt x="33" y="325"/>
                  </a:lnTo>
                  <a:lnTo>
                    <a:pt x="31" y="325"/>
                  </a:lnTo>
                  <a:lnTo>
                    <a:pt x="26" y="332"/>
                  </a:lnTo>
                  <a:lnTo>
                    <a:pt x="26" y="334"/>
                  </a:lnTo>
                  <a:lnTo>
                    <a:pt x="26" y="336"/>
                  </a:lnTo>
                  <a:lnTo>
                    <a:pt x="26" y="336"/>
                  </a:lnTo>
                  <a:lnTo>
                    <a:pt x="26" y="336"/>
                  </a:lnTo>
                  <a:lnTo>
                    <a:pt x="26" y="339"/>
                  </a:lnTo>
                  <a:lnTo>
                    <a:pt x="26" y="339"/>
                  </a:lnTo>
                  <a:lnTo>
                    <a:pt x="26" y="341"/>
                  </a:lnTo>
                  <a:lnTo>
                    <a:pt x="28" y="343"/>
                  </a:lnTo>
                  <a:lnTo>
                    <a:pt x="38" y="348"/>
                  </a:lnTo>
                  <a:lnTo>
                    <a:pt x="38" y="351"/>
                  </a:lnTo>
                  <a:lnTo>
                    <a:pt x="40" y="351"/>
                  </a:lnTo>
                  <a:lnTo>
                    <a:pt x="40" y="351"/>
                  </a:lnTo>
                  <a:lnTo>
                    <a:pt x="40" y="353"/>
                  </a:lnTo>
                  <a:lnTo>
                    <a:pt x="40" y="353"/>
                  </a:lnTo>
                  <a:lnTo>
                    <a:pt x="40" y="353"/>
                  </a:lnTo>
                  <a:lnTo>
                    <a:pt x="38" y="353"/>
                  </a:lnTo>
                  <a:lnTo>
                    <a:pt x="38" y="355"/>
                  </a:lnTo>
                  <a:lnTo>
                    <a:pt x="38" y="355"/>
                  </a:lnTo>
                  <a:lnTo>
                    <a:pt x="38" y="355"/>
                  </a:lnTo>
                  <a:lnTo>
                    <a:pt x="33" y="358"/>
                  </a:lnTo>
                  <a:lnTo>
                    <a:pt x="33" y="358"/>
                  </a:lnTo>
                  <a:lnTo>
                    <a:pt x="33" y="358"/>
                  </a:lnTo>
                  <a:lnTo>
                    <a:pt x="31" y="360"/>
                  </a:lnTo>
                  <a:lnTo>
                    <a:pt x="31" y="370"/>
                  </a:lnTo>
                  <a:lnTo>
                    <a:pt x="31" y="372"/>
                  </a:lnTo>
                  <a:lnTo>
                    <a:pt x="31" y="372"/>
                  </a:lnTo>
                  <a:lnTo>
                    <a:pt x="31" y="372"/>
                  </a:lnTo>
                  <a:lnTo>
                    <a:pt x="33" y="374"/>
                  </a:lnTo>
                  <a:lnTo>
                    <a:pt x="38" y="377"/>
                  </a:lnTo>
                  <a:lnTo>
                    <a:pt x="38" y="377"/>
                  </a:lnTo>
                  <a:lnTo>
                    <a:pt x="38" y="377"/>
                  </a:lnTo>
                  <a:lnTo>
                    <a:pt x="38" y="377"/>
                  </a:lnTo>
                  <a:lnTo>
                    <a:pt x="38" y="377"/>
                  </a:lnTo>
                  <a:lnTo>
                    <a:pt x="38" y="379"/>
                  </a:lnTo>
                  <a:lnTo>
                    <a:pt x="38" y="381"/>
                  </a:lnTo>
                  <a:lnTo>
                    <a:pt x="38" y="381"/>
                  </a:lnTo>
                  <a:lnTo>
                    <a:pt x="38" y="381"/>
                  </a:lnTo>
                  <a:lnTo>
                    <a:pt x="38" y="384"/>
                  </a:lnTo>
                  <a:lnTo>
                    <a:pt x="35" y="384"/>
                  </a:lnTo>
                  <a:lnTo>
                    <a:pt x="33" y="386"/>
                  </a:lnTo>
                  <a:lnTo>
                    <a:pt x="33" y="386"/>
                  </a:lnTo>
                  <a:lnTo>
                    <a:pt x="31" y="388"/>
                  </a:lnTo>
                  <a:lnTo>
                    <a:pt x="28" y="388"/>
                  </a:lnTo>
                  <a:lnTo>
                    <a:pt x="28" y="393"/>
                  </a:lnTo>
                  <a:lnTo>
                    <a:pt x="26" y="398"/>
                  </a:lnTo>
                  <a:lnTo>
                    <a:pt x="24" y="403"/>
                  </a:lnTo>
                  <a:lnTo>
                    <a:pt x="24" y="407"/>
                  </a:lnTo>
                  <a:lnTo>
                    <a:pt x="24" y="407"/>
                  </a:lnTo>
                  <a:lnTo>
                    <a:pt x="24" y="407"/>
                  </a:lnTo>
                  <a:lnTo>
                    <a:pt x="24" y="417"/>
                  </a:lnTo>
                  <a:lnTo>
                    <a:pt x="24" y="426"/>
                  </a:lnTo>
                  <a:lnTo>
                    <a:pt x="26" y="436"/>
                  </a:lnTo>
                  <a:lnTo>
                    <a:pt x="31" y="441"/>
                  </a:lnTo>
                  <a:lnTo>
                    <a:pt x="31" y="443"/>
                  </a:lnTo>
                  <a:lnTo>
                    <a:pt x="33" y="450"/>
                  </a:lnTo>
                  <a:lnTo>
                    <a:pt x="35" y="450"/>
                  </a:lnTo>
                  <a:lnTo>
                    <a:pt x="35" y="452"/>
                  </a:lnTo>
                  <a:lnTo>
                    <a:pt x="35" y="452"/>
                  </a:lnTo>
                  <a:lnTo>
                    <a:pt x="40" y="455"/>
                  </a:lnTo>
                  <a:lnTo>
                    <a:pt x="40" y="455"/>
                  </a:lnTo>
                  <a:lnTo>
                    <a:pt x="40" y="457"/>
                  </a:lnTo>
                  <a:lnTo>
                    <a:pt x="43" y="459"/>
                  </a:lnTo>
                  <a:lnTo>
                    <a:pt x="43" y="459"/>
                  </a:lnTo>
                  <a:lnTo>
                    <a:pt x="45" y="459"/>
                  </a:lnTo>
                  <a:lnTo>
                    <a:pt x="47" y="462"/>
                  </a:lnTo>
                  <a:lnTo>
                    <a:pt x="50" y="462"/>
                  </a:lnTo>
                  <a:lnTo>
                    <a:pt x="50" y="464"/>
                  </a:lnTo>
                  <a:lnTo>
                    <a:pt x="50" y="464"/>
                  </a:lnTo>
                  <a:lnTo>
                    <a:pt x="50" y="464"/>
                  </a:lnTo>
                  <a:lnTo>
                    <a:pt x="50" y="464"/>
                  </a:lnTo>
                  <a:lnTo>
                    <a:pt x="50" y="464"/>
                  </a:lnTo>
                  <a:lnTo>
                    <a:pt x="50" y="467"/>
                  </a:lnTo>
                  <a:lnTo>
                    <a:pt x="50" y="469"/>
                  </a:lnTo>
                  <a:lnTo>
                    <a:pt x="47" y="474"/>
                  </a:lnTo>
                  <a:lnTo>
                    <a:pt x="47" y="474"/>
                  </a:lnTo>
                  <a:lnTo>
                    <a:pt x="47" y="476"/>
                  </a:lnTo>
                  <a:lnTo>
                    <a:pt x="47" y="476"/>
                  </a:lnTo>
                  <a:lnTo>
                    <a:pt x="47" y="478"/>
                  </a:lnTo>
                  <a:lnTo>
                    <a:pt x="47" y="481"/>
                  </a:lnTo>
                  <a:lnTo>
                    <a:pt x="47" y="481"/>
                  </a:lnTo>
                  <a:lnTo>
                    <a:pt x="50" y="483"/>
                  </a:lnTo>
                  <a:lnTo>
                    <a:pt x="50" y="486"/>
                  </a:lnTo>
                  <a:lnTo>
                    <a:pt x="50" y="488"/>
                  </a:lnTo>
                  <a:lnTo>
                    <a:pt x="50" y="490"/>
                  </a:lnTo>
                  <a:lnTo>
                    <a:pt x="52" y="493"/>
                  </a:lnTo>
                  <a:lnTo>
                    <a:pt x="52" y="493"/>
                  </a:lnTo>
                  <a:lnTo>
                    <a:pt x="50" y="495"/>
                  </a:lnTo>
                  <a:lnTo>
                    <a:pt x="50" y="495"/>
                  </a:lnTo>
                  <a:lnTo>
                    <a:pt x="50" y="495"/>
                  </a:lnTo>
                  <a:lnTo>
                    <a:pt x="47" y="497"/>
                  </a:lnTo>
                  <a:lnTo>
                    <a:pt x="47" y="500"/>
                  </a:lnTo>
                  <a:lnTo>
                    <a:pt x="43" y="507"/>
                  </a:lnTo>
                  <a:lnTo>
                    <a:pt x="43" y="507"/>
                  </a:lnTo>
                  <a:lnTo>
                    <a:pt x="43" y="507"/>
                  </a:lnTo>
                  <a:lnTo>
                    <a:pt x="43" y="509"/>
                  </a:lnTo>
                  <a:lnTo>
                    <a:pt x="43" y="509"/>
                  </a:lnTo>
                  <a:lnTo>
                    <a:pt x="45" y="512"/>
                  </a:lnTo>
                  <a:lnTo>
                    <a:pt x="45" y="512"/>
                  </a:lnTo>
                  <a:lnTo>
                    <a:pt x="45" y="512"/>
                  </a:lnTo>
                  <a:lnTo>
                    <a:pt x="45" y="514"/>
                  </a:lnTo>
                  <a:lnTo>
                    <a:pt x="47" y="516"/>
                  </a:lnTo>
                  <a:lnTo>
                    <a:pt x="47" y="516"/>
                  </a:lnTo>
                  <a:lnTo>
                    <a:pt x="47" y="516"/>
                  </a:lnTo>
                  <a:lnTo>
                    <a:pt x="47" y="516"/>
                  </a:lnTo>
                  <a:lnTo>
                    <a:pt x="45" y="516"/>
                  </a:lnTo>
                  <a:lnTo>
                    <a:pt x="45" y="519"/>
                  </a:lnTo>
                  <a:lnTo>
                    <a:pt x="45" y="519"/>
                  </a:lnTo>
                  <a:lnTo>
                    <a:pt x="43" y="521"/>
                  </a:lnTo>
                  <a:lnTo>
                    <a:pt x="43" y="526"/>
                  </a:lnTo>
                  <a:lnTo>
                    <a:pt x="40" y="528"/>
                  </a:lnTo>
                  <a:lnTo>
                    <a:pt x="40" y="531"/>
                  </a:lnTo>
                  <a:lnTo>
                    <a:pt x="38" y="533"/>
                  </a:lnTo>
                  <a:lnTo>
                    <a:pt x="38" y="533"/>
                  </a:lnTo>
                  <a:lnTo>
                    <a:pt x="38" y="535"/>
                  </a:lnTo>
                  <a:lnTo>
                    <a:pt x="38" y="535"/>
                  </a:lnTo>
                  <a:lnTo>
                    <a:pt x="38" y="535"/>
                  </a:lnTo>
                  <a:lnTo>
                    <a:pt x="38" y="535"/>
                  </a:lnTo>
                  <a:lnTo>
                    <a:pt x="38" y="535"/>
                  </a:lnTo>
                  <a:lnTo>
                    <a:pt x="38" y="535"/>
                  </a:lnTo>
                  <a:lnTo>
                    <a:pt x="40" y="535"/>
                  </a:lnTo>
                  <a:lnTo>
                    <a:pt x="40" y="535"/>
                  </a:lnTo>
                  <a:lnTo>
                    <a:pt x="40" y="535"/>
                  </a:lnTo>
                  <a:lnTo>
                    <a:pt x="40" y="535"/>
                  </a:lnTo>
                  <a:lnTo>
                    <a:pt x="43" y="533"/>
                  </a:lnTo>
                  <a:lnTo>
                    <a:pt x="45" y="533"/>
                  </a:lnTo>
                  <a:lnTo>
                    <a:pt x="47" y="533"/>
                  </a:lnTo>
                  <a:lnTo>
                    <a:pt x="47" y="531"/>
                  </a:lnTo>
                  <a:lnTo>
                    <a:pt x="47" y="531"/>
                  </a:lnTo>
                  <a:lnTo>
                    <a:pt x="47" y="531"/>
                  </a:lnTo>
                  <a:lnTo>
                    <a:pt x="47" y="531"/>
                  </a:lnTo>
                  <a:lnTo>
                    <a:pt x="50" y="528"/>
                  </a:lnTo>
                  <a:lnTo>
                    <a:pt x="50" y="528"/>
                  </a:lnTo>
                  <a:lnTo>
                    <a:pt x="50" y="526"/>
                  </a:lnTo>
                  <a:lnTo>
                    <a:pt x="50" y="526"/>
                  </a:lnTo>
                  <a:lnTo>
                    <a:pt x="50" y="526"/>
                  </a:lnTo>
                  <a:lnTo>
                    <a:pt x="52" y="526"/>
                  </a:lnTo>
                  <a:lnTo>
                    <a:pt x="57" y="528"/>
                  </a:lnTo>
                  <a:lnTo>
                    <a:pt x="57" y="528"/>
                  </a:lnTo>
                  <a:lnTo>
                    <a:pt x="64" y="528"/>
                  </a:lnTo>
                  <a:lnTo>
                    <a:pt x="64" y="528"/>
                  </a:lnTo>
                  <a:lnTo>
                    <a:pt x="64" y="528"/>
                  </a:lnTo>
                  <a:lnTo>
                    <a:pt x="66" y="526"/>
                  </a:lnTo>
                  <a:lnTo>
                    <a:pt x="69" y="523"/>
                  </a:lnTo>
                  <a:lnTo>
                    <a:pt x="71" y="523"/>
                  </a:lnTo>
                  <a:lnTo>
                    <a:pt x="71" y="521"/>
                  </a:lnTo>
                  <a:lnTo>
                    <a:pt x="71" y="521"/>
                  </a:lnTo>
                  <a:lnTo>
                    <a:pt x="71" y="519"/>
                  </a:lnTo>
                  <a:lnTo>
                    <a:pt x="73" y="519"/>
                  </a:lnTo>
                  <a:lnTo>
                    <a:pt x="73" y="519"/>
                  </a:lnTo>
                  <a:lnTo>
                    <a:pt x="76" y="516"/>
                  </a:lnTo>
                  <a:lnTo>
                    <a:pt x="76" y="516"/>
                  </a:lnTo>
                  <a:lnTo>
                    <a:pt x="76" y="516"/>
                  </a:lnTo>
                  <a:lnTo>
                    <a:pt x="76" y="516"/>
                  </a:lnTo>
                  <a:lnTo>
                    <a:pt x="76" y="516"/>
                  </a:lnTo>
                  <a:lnTo>
                    <a:pt x="78" y="514"/>
                  </a:lnTo>
                  <a:lnTo>
                    <a:pt x="78" y="514"/>
                  </a:lnTo>
                  <a:lnTo>
                    <a:pt x="78" y="512"/>
                  </a:lnTo>
                  <a:lnTo>
                    <a:pt x="78" y="512"/>
                  </a:lnTo>
                  <a:lnTo>
                    <a:pt x="78" y="512"/>
                  </a:lnTo>
                  <a:lnTo>
                    <a:pt x="78" y="512"/>
                  </a:lnTo>
                  <a:lnTo>
                    <a:pt x="80" y="512"/>
                  </a:lnTo>
                  <a:lnTo>
                    <a:pt x="80" y="512"/>
                  </a:lnTo>
                  <a:lnTo>
                    <a:pt x="83" y="512"/>
                  </a:lnTo>
                  <a:lnTo>
                    <a:pt x="83" y="512"/>
                  </a:lnTo>
                  <a:lnTo>
                    <a:pt x="83" y="512"/>
                  </a:lnTo>
                  <a:lnTo>
                    <a:pt x="83" y="512"/>
                  </a:lnTo>
                  <a:lnTo>
                    <a:pt x="83" y="512"/>
                  </a:lnTo>
                  <a:lnTo>
                    <a:pt x="85" y="512"/>
                  </a:lnTo>
                  <a:lnTo>
                    <a:pt x="88" y="512"/>
                  </a:lnTo>
                  <a:lnTo>
                    <a:pt x="88" y="512"/>
                  </a:lnTo>
                  <a:lnTo>
                    <a:pt x="90" y="509"/>
                  </a:lnTo>
                  <a:lnTo>
                    <a:pt x="92" y="507"/>
                  </a:lnTo>
                  <a:lnTo>
                    <a:pt x="95" y="507"/>
                  </a:lnTo>
                  <a:lnTo>
                    <a:pt x="95" y="507"/>
                  </a:lnTo>
                  <a:lnTo>
                    <a:pt x="95" y="504"/>
                  </a:lnTo>
                  <a:lnTo>
                    <a:pt x="97" y="504"/>
                  </a:lnTo>
                  <a:lnTo>
                    <a:pt x="97" y="504"/>
                  </a:lnTo>
                  <a:lnTo>
                    <a:pt x="97" y="504"/>
                  </a:lnTo>
                  <a:lnTo>
                    <a:pt x="99" y="504"/>
                  </a:lnTo>
                  <a:lnTo>
                    <a:pt x="99" y="502"/>
                  </a:lnTo>
                  <a:lnTo>
                    <a:pt x="99" y="502"/>
                  </a:lnTo>
                  <a:lnTo>
                    <a:pt x="99" y="502"/>
                  </a:lnTo>
                  <a:lnTo>
                    <a:pt x="99" y="502"/>
                  </a:lnTo>
                  <a:lnTo>
                    <a:pt x="102" y="500"/>
                  </a:lnTo>
                  <a:lnTo>
                    <a:pt x="102" y="500"/>
                  </a:lnTo>
                  <a:lnTo>
                    <a:pt x="104" y="497"/>
                  </a:lnTo>
                  <a:lnTo>
                    <a:pt x="104" y="497"/>
                  </a:lnTo>
                  <a:lnTo>
                    <a:pt x="104" y="497"/>
                  </a:lnTo>
                  <a:lnTo>
                    <a:pt x="104" y="495"/>
                  </a:lnTo>
                  <a:lnTo>
                    <a:pt x="104" y="495"/>
                  </a:lnTo>
                  <a:lnTo>
                    <a:pt x="104" y="495"/>
                  </a:lnTo>
                  <a:lnTo>
                    <a:pt x="106" y="495"/>
                  </a:lnTo>
                  <a:lnTo>
                    <a:pt x="106" y="495"/>
                  </a:lnTo>
                  <a:lnTo>
                    <a:pt x="106" y="495"/>
                  </a:lnTo>
                  <a:lnTo>
                    <a:pt x="109" y="495"/>
                  </a:lnTo>
                  <a:lnTo>
                    <a:pt x="109" y="495"/>
                  </a:lnTo>
                  <a:lnTo>
                    <a:pt x="111" y="495"/>
                  </a:lnTo>
                  <a:lnTo>
                    <a:pt x="111" y="495"/>
                  </a:lnTo>
                  <a:lnTo>
                    <a:pt x="111" y="495"/>
                  </a:lnTo>
                  <a:lnTo>
                    <a:pt x="111" y="495"/>
                  </a:lnTo>
                  <a:lnTo>
                    <a:pt x="114" y="495"/>
                  </a:lnTo>
                  <a:lnTo>
                    <a:pt x="114" y="495"/>
                  </a:lnTo>
                  <a:lnTo>
                    <a:pt x="114" y="493"/>
                  </a:lnTo>
                  <a:lnTo>
                    <a:pt x="132" y="483"/>
                  </a:lnTo>
                  <a:lnTo>
                    <a:pt x="135" y="483"/>
                  </a:lnTo>
                  <a:lnTo>
                    <a:pt x="135" y="483"/>
                  </a:lnTo>
                  <a:lnTo>
                    <a:pt x="135" y="481"/>
                  </a:lnTo>
                  <a:lnTo>
                    <a:pt x="135" y="481"/>
                  </a:lnTo>
                  <a:lnTo>
                    <a:pt x="135" y="478"/>
                  </a:lnTo>
                  <a:lnTo>
                    <a:pt x="135" y="478"/>
                  </a:lnTo>
                  <a:lnTo>
                    <a:pt x="135" y="478"/>
                  </a:lnTo>
                  <a:lnTo>
                    <a:pt x="135" y="478"/>
                  </a:lnTo>
                  <a:lnTo>
                    <a:pt x="135" y="478"/>
                  </a:lnTo>
                  <a:lnTo>
                    <a:pt x="137" y="476"/>
                  </a:lnTo>
                  <a:lnTo>
                    <a:pt x="137" y="476"/>
                  </a:lnTo>
                  <a:lnTo>
                    <a:pt x="147" y="471"/>
                  </a:lnTo>
                  <a:lnTo>
                    <a:pt x="147" y="471"/>
                  </a:lnTo>
                  <a:lnTo>
                    <a:pt x="149" y="469"/>
                  </a:lnTo>
                  <a:lnTo>
                    <a:pt x="149" y="469"/>
                  </a:lnTo>
                  <a:lnTo>
                    <a:pt x="149" y="469"/>
                  </a:lnTo>
                  <a:lnTo>
                    <a:pt x="149" y="469"/>
                  </a:lnTo>
                  <a:lnTo>
                    <a:pt x="151" y="467"/>
                  </a:lnTo>
                  <a:lnTo>
                    <a:pt x="154" y="467"/>
                  </a:lnTo>
                  <a:lnTo>
                    <a:pt x="156" y="464"/>
                  </a:lnTo>
                  <a:lnTo>
                    <a:pt x="156" y="464"/>
                  </a:lnTo>
                  <a:lnTo>
                    <a:pt x="156" y="464"/>
                  </a:lnTo>
                  <a:lnTo>
                    <a:pt x="166" y="462"/>
                  </a:lnTo>
                  <a:lnTo>
                    <a:pt x="170" y="459"/>
                  </a:lnTo>
                  <a:lnTo>
                    <a:pt x="173" y="457"/>
                  </a:lnTo>
                  <a:lnTo>
                    <a:pt x="173" y="457"/>
                  </a:lnTo>
                  <a:lnTo>
                    <a:pt x="173" y="457"/>
                  </a:lnTo>
                  <a:lnTo>
                    <a:pt x="175" y="457"/>
                  </a:lnTo>
                  <a:lnTo>
                    <a:pt x="175" y="455"/>
                  </a:lnTo>
                  <a:lnTo>
                    <a:pt x="175" y="455"/>
                  </a:lnTo>
                  <a:lnTo>
                    <a:pt x="177" y="455"/>
                  </a:lnTo>
                  <a:lnTo>
                    <a:pt x="177" y="457"/>
                  </a:lnTo>
                  <a:lnTo>
                    <a:pt x="177" y="457"/>
                  </a:lnTo>
                  <a:lnTo>
                    <a:pt x="180" y="455"/>
                  </a:lnTo>
                  <a:lnTo>
                    <a:pt x="180" y="455"/>
                  </a:lnTo>
                  <a:lnTo>
                    <a:pt x="180" y="457"/>
                  </a:lnTo>
                  <a:lnTo>
                    <a:pt x="182" y="457"/>
                  </a:lnTo>
                  <a:lnTo>
                    <a:pt x="182" y="457"/>
                  </a:lnTo>
                  <a:lnTo>
                    <a:pt x="182" y="457"/>
                  </a:lnTo>
                  <a:lnTo>
                    <a:pt x="182" y="457"/>
                  </a:lnTo>
                  <a:lnTo>
                    <a:pt x="182" y="455"/>
                  </a:lnTo>
                  <a:lnTo>
                    <a:pt x="182" y="455"/>
                  </a:lnTo>
                  <a:lnTo>
                    <a:pt x="185" y="455"/>
                  </a:lnTo>
                  <a:lnTo>
                    <a:pt x="185" y="455"/>
                  </a:lnTo>
                  <a:lnTo>
                    <a:pt x="185" y="455"/>
                  </a:lnTo>
                  <a:lnTo>
                    <a:pt x="185" y="455"/>
                  </a:lnTo>
                  <a:lnTo>
                    <a:pt x="185" y="455"/>
                  </a:lnTo>
                  <a:lnTo>
                    <a:pt x="187" y="457"/>
                  </a:lnTo>
                  <a:lnTo>
                    <a:pt x="187" y="457"/>
                  </a:lnTo>
                  <a:lnTo>
                    <a:pt x="187" y="457"/>
                  </a:lnTo>
                  <a:lnTo>
                    <a:pt x="189" y="457"/>
                  </a:lnTo>
                  <a:lnTo>
                    <a:pt x="189" y="457"/>
                  </a:lnTo>
                  <a:lnTo>
                    <a:pt x="189" y="457"/>
                  </a:lnTo>
                  <a:lnTo>
                    <a:pt x="189" y="457"/>
                  </a:lnTo>
                  <a:lnTo>
                    <a:pt x="192" y="457"/>
                  </a:lnTo>
                  <a:lnTo>
                    <a:pt x="192" y="457"/>
                  </a:lnTo>
                  <a:lnTo>
                    <a:pt x="192" y="457"/>
                  </a:lnTo>
                  <a:lnTo>
                    <a:pt x="192" y="457"/>
                  </a:lnTo>
                  <a:lnTo>
                    <a:pt x="192" y="457"/>
                  </a:lnTo>
                  <a:lnTo>
                    <a:pt x="194" y="457"/>
                  </a:lnTo>
                  <a:lnTo>
                    <a:pt x="194" y="457"/>
                  </a:lnTo>
                  <a:lnTo>
                    <a:pt x="194" y="457"/>
                  </a:lnTo>
                  <a:lnTo>
                    <a:pt x="196" y="457"/>
                  </a:lnTo>
                  <a:lnTo>
                    <a:pt x="196" y="457"/>
                  </a:lnTo>
                  <a:lnTo>
                    <a:pt x="199" y="459"/>
                  </a:lnTo>
                  <a:lnTo>
                    <a:pt x="199" y="459"/>
                  </a:lnTo>
                  <a:lnTo>
                    <a:pt x="199" y="459"/>
                  </a:lnTo>
                  <a:lnTo>
                    <a:pt x="199" y="459"/>
                  </a:lnTo>
                  <a:lnTo>
                    <a:pt x="201" y="457"/>
                  </a:lnTo>
                  <a:lnTo>
                    <a:pt x="201" y="457"/>
                  </a:lnTo>
                  <a:lnTo>
                    <a:pt x="201" y="457"/>
                  </a:lnTo>
                  <a:lnTo>
                    <a:pt x="201" y="457"/>
                  </a:lnTo>
                  <a:lnTo>
                    <a:pt x="201" y="457"/>
                  </a:lnTo>
                  <a:lnTo>
                    <a:pt x="204" y="459"/>
                  </a:lnTo>
                  <a:lnTo>
                    <a:pt x="206" y="459"/>
                  </a:lnTo>
                  <a:lnTo>
                    <a:pt x="206" y="459"/>
                  </a:lnTo>
                  <a:lnTo>
                    <a:pt x="208" y="459"/>
                  </a:lnTo>
                  <a:lnTo>
                    <a:pt x="208" y="459"/>
                  </a:lnTo>
                  <a:lnTo>
                    <a:pt x="208" y="459"/>
                  </a:lnTo>
                  <a:lnTo>
                    <a:pt x="208" y="459"/>
                  </a:lnTo>
                  <a:lnTo>
                    <a:pt x="211" y="459"/>
                  </a:lnTo>
                  <a:lnTo>
                    <a:pt x="211" y="459"/>
                  </a:lnTo>
                  <a:lnTo>
                    <a:pt x="211" y="459"/>
                  </a:lnTo>
                  <a:lnTo>
                    <a:pt x="213" y="462"/>
                  </a:lnTo>
                  <a:lnTo>
                    <a:pt x="213" y="462"/>
                  </a:lnTo>
                  <a:lnTo>
                    <a:pt x="213" y="462"/>
                  </a:lnTo>
                  <a:lnTo>
                    <a:pt x="213" y="462"/>
                  </a:lnTo>
                  <a:lnTo>
                    <a:pt x="213" y="462"/>
                  </a:lnTo>
                  <a:lnTo>
                    <a:pt x="215" y="462"/>
                  </a:lnTo>
                  <a:lnTo>
                    <a:pt x="215" y="462"/>
                  </a:lnTo>
                  <a:lnTo>
                    <a:pt x="215" y="462"/>
                  </a:lnTo>
                  <a:lnTo>
                    <a:pt x="218" y="464"/>
                  </a:lnTo>
                  <a:lnTo>
                    <a:pt x="218" y="464"/>
                  </a:lnTo>
                  <a:lnTo>
                    <a:pt x="215" y="464"/>
                  </a:lnTo>
                  <a:lnTo>
                    <a:pt x="215" y="467"/>
                  </a:lnTo>
                  <a:lnTo>
                    <a:pt x="213" y="469"/>
                  </a:lnTo>
                  <a:lnTo>
                    <a:pt x="213" y="474"/>
                  </a:lnTo>
                  <a:lnTo>
                    <a:pt x="211" y="476"/>
                  </a:lnTo>
                  <a:lnTo>
                    <a:pt x="211" y="478"/>
                  </a:lnTo>
                  <a:lnTo>
                    <a:pt x="211" y="478"/>
                  </a:lnTo>
                  <a:lnTo>
                    <a:pt x="211" y="481"/>
                  </a:lnTo>
                  <a:lnTo>
                    <a:pt x="211" y="483"/>
                  </a:lnTo>
                  <a:lnTo>
                    <a:pt x="211" y="483"/>
                  </a:lnTo>
                  <a:lnTo>
                    <a:pt x="211" y="483"/>
                  </a:lnTo>
                  <a:lnTo>
                    <a:pt x="211" y="483"/>
                  </a:lnTo>
                  <a:lnTo>
                    <a:pt x="211" y="486"/>
                  </a:lnTo>
                  <a:lnTo>
                    <a:pt x="211" y="486"/>
                  </a:lnTo>
                  <a:lnTo>
                    <a:pt x="211" y="486"/>
                  </a:lnTo>
                  <a:lnTo>
                    <a:pt x="211" y="486"/>
                  </a:lnTo>
                  <a:lnTo>
                    <a:pt x="211" y="488"/>
                  </a:lnTo>
                  <a:lnTo>
                    <a:pt x="211" y="488"/>
                  </a:lnTo>
                  <a:lnTo>
                    <a:pt x="211" y="488"/>
                  </a:lnTo>
                  <a:lnTo>
                    <a:pt x="211" y="488"/>
                  </a:lnTo>
                  <a:lnTo>
                    <a:pt x="211" y="488"/>
                  </a:lnTo>
                  <a:lnTo>
                    <a:pt x="213" y="490"/>
                  </a:lnTo>
                  <a:lnTo>
                    <a:pt x="213" y="490"/>
                  </a:lnTo>
                  <a:lnTo>
                    <a:pt x="213" y="490"/>
                  </a:lnTo>
                  <a:lnTo>
                    <a:pt x="213" y="490"/>
                  </a:lnTo>
                  <a:lnTo>
                    <a:pt x="213" y="493"/>
                  </a:lnTo>
                  <a:lnTo>
                    <a:pt x="215" y="493"/>
                  </a:lnTo>
                  <a:lnTo>
                    <a:pt x="222" y="493"/>
                  </a:lnTo>
                  <a:lnTo>
                    <a:pt x="222" y="493"/>
                  </a:lnTo>
                  <a:lnTo>
                    <a:pt x="222" y="495"/>
                  </a:lnTo>
                  <a:lnTo>
                    <a:pt x="225" y="495"/>
                  </a:lnTo>
                  <a:lnTo>
                    <a:pt x="225" y="495"/>
                  </a:lnTo>
                  <a:lnTo>
                    <a:pt x="241" y="500"/>
                  </a:lnTo>
                  <a:lnTo>
                    <a:pt x="244" y="497"/>
                  </a:lnTo>
                  <a:lnTo>
                    <a:pt x="244" y="497"/>
                  </a:lnTo>
                  <a:lnTo>
                    <a:pt x="246" y="497"/>
                  </a:lnTo>
                  <a:lnTo>
                    <a:pt x="246" y="497"/>
                  </a:lnTo>
                  <a:lnTo>
                    <a:pt x="246" y="497"/>
                  </a:lnTo>
                  <a:lnTo>
                    <a:pt x="246" y="495"/>
                  </a:lnTo>
                  <a:lnTo>
                    <a:pt x="248" y="495"/>
                  </a:lnTo>
                  <a:lnTo>
                    <a:pt x="248" y="495"/>
                  </a:lnTo>
                  <a:lnTo>
                    <a:pt x="248" y="495"/>
                  </a:lnTo>
                  <a:lnTo>
                    <a:pt x="248" y="495"/>
                  </a:lnTo>
                  <a:lnTo>
                    <a:pt x="248" y="493"/>
                  </a:lnTo>
                  <a:lnTo>
                    <a:pt x="248" y="493"/>
                  </a:lnTo>
                  <a:lnTo>
                    <a:pt x="248" y="493"/>
                  </a:lnTo>
                  <a:lnTo>
                    <a:pt x="248" y="493"/>
                  </a:lnTo>
                  <a:lnTo>
                    <a:pt x="248" y="493"/>
                  </a:lnTo>
                  <a:lnTo>
                    <a:pt x="258" y="488"/>
                  </a:lnTo>
                  <a:lnTo>
                    <a:pt x="260" y="488"/>
                  </a:lnTo>
                  <a:lnTo>
                    <a:pt x="263" y="488"/>
                  </a:lnTo>
                  <a:lnTo>
                    <a:pt x="263" y="488"/>
                  </a:lnTo>
                  <a:lnTo>
                    <a:pt x="263" y="488"/>
                  </a:lnTo>
                  <a:lnTo>
                    <a:pt x="265" y="488"/>
                  </a:lnTo>
                  <a:lnTo>
                    <a:pt x="267" y="488"/>
                  </a:lnTo>
                  <a:lnTo>
                    <a:pt x="270" y="488"/>
                  </a:lnTo>
                  <a:lnTo>
                    <a:pt x="272" y="488"/>
                  </a:lnTo>
                  <a:lnTo>
                    <a:pt x="275" y="490"/>
                  </a:lnTo>
                  <a:lnTo>
                    <a:pt x="275" y="490"/>
                  </a:lnTo>
                  <a:lnTo>
                    <a:pt x="277" y="490"/>
                  </a:lnTo>
                  <a:lnTo>
                    <a:pt x="277" y="490"/>
                  </a:lnTo>
                  <a:lnTo>
                    <a:pt x="279" y="490"/>
                  </a:lnTo>
                  <a:lnTo>
                    <a:pt x="282" y="490"/>
                  </a:lnTo>
                  <a:lnTo>
                    <a:pt x="282" y="490"/>
                  </a:lnTo>
                  <a:lnTo>
                    <a:pt x="284" y="490"/>
                  </a:lnTo>
                  <a:lnTo>
                    <a:pt x="284" y="490"/>
                  </a:lnTo>
                  <a:lnTo>
                    <a:pt x="284" y="490"/>
                  </a:lnTo>
                  <a:lnTo>
                    <a:pt x="286" y="493"/>
                  </a:lnTo>
                  <a:lnTo>
                    <a:pt x="286" y="493"/>
                  </a:lnTo>
                  <a:lnTo>
                    <a:pt x="286" y="493"/>
                  </a:lnTo>
                  <a:lnTo>
                    <a:pt x="286" y="495"/>
                  </a:lnTo>
                  <a:lnTo>
                    <a:pt x="289" y="495"/>
                  </a:lnTo>
                  <a:lnTo>
                    <a:pt x="289" y="497"/>
                  </a:lnTo>
                  <a:lnTo>
                    <a:pt x="293" y="500"/>
                  </a:lnTo>
                  <a:lnTo>
                    <a:pt x="296" y="502"/>
                  </a:lnTo>
                  <a:lnTo>
                    <a:pt x="298" y="504"/>
                  </a:lnTo>
                  <a:lnTo>
                    <a:pt x="301" y="507"/>
                  </a:lnTo>
                  <a:lnTo>
                    <a:pt x="303" y="509"/>
                  </a:lnTo>
                  <a:lnTo>
                    <a:pt x="305" y="509"/>
                  </a:lnTo>
                  <a:lnTo>
                    <a:pt x="305" y="509"/>
                  </a:lnTo>
                  <a:lnTo>
                    <a:pt x="305" y="509"/>
                  </a:lnTo>
                  <a:lnTo>
                    <a:pt x="308" y="512"/>
                  </a:lnTo>
                  <a:lnTo>
                    <a:pt x="308" y="512"/>
                  </a:lnTo>
                  <a:lnTo>
                    <a:pt x="308" y="512"/>
                  </a:lnTo>
                  <a:lnTo>
                    <a:pt x="310" y="512"/>
                  </a:lnTo>
                  <a:lnTo>
                    <a:pt x="312" y="512"/>
                  </a:lnTo>
                  <a:lnTo>
                    <a:pt x="312" y="512"/>
                  </a:lnTo>
                  <a:lnTo>
                    <a:pt x="312" y="512"/>
                  </a:lnTo>
                  <a:lnTo>
                    <a:pt x="315" y="512"/>
                  </a:lnTo>
                  <a:lnTo>
                    <a:pt x="317" y="514"/>
                  </a:lnTo>
                  <a:lnTo>
                    <a:pt x="320" y="514"/>
                  </a:lnTo>
                  <a:lnTo>
                    <a:pt x="320" y="516"/>
                  </a:lnTo>
                  <a:lnTo>
                    <a:pt x="322" y="516"/>
                  </a:lnTo>
                  <a:lnTo>
                    <a:pt x="322" y="516"/>
                  </a:lnTo>
                  <a:lnTo>
                    <a:pt x="324" y="519"/>
                  </a:lnTo>
                  <a:lnTo>
                    <a:pt x="334" y="523"/>
                  </a:lnTo>
                  <a:lnTo>
                    <a:pt x="336" y="523"/>
                  </a:lnTo>
                  <a:lnTo>
                    <a:pt x="338" y="526"/>
                  </a:lnTo>
                  <a:lnTo>
                    <a:pt x="341" y="526"/>
                  </a:lnTo>
                  <a:lnTo>
                    <a:pt x="343" y="526"/>
                  </a:lnTo>
                  <a:lnTo>
                    <a:pt x="343" y="526"/>
                  </a:lnTo>
                  <a:lnTo>
                    <a:pt x="343" y="526"/>
                  </a:lnTo>
                  <a:lnTo>
                    <a:pt x="346" y="526"/>
                  </a:lnTo>
                  <a:lnTo>
                    <a:pt x="346" y="526"/>
                  </a:lnTo>
                  <a:lnTo>
                    <a:pt x="346" y="526"/>
                  </a:lnTo>
                  <a:lnTo>
                    <a:pt x="346" y="526"/>
                  </a:lnTo>
                  <a:lnTo>
                    <a:pt x="346" y="526"/>
                  </a:lnTo>
                  <a:lnTo>
                    <a:pt x="348" y="528"/>
                  </a:lnTo>
                  <a:lnTo>
                    <a:pt x="348" y="528"/>
                  </a:lnTo>
                  <a:lnTo>
                    <a:pt x="348" y="528"/>
                  </a:lnTo>
                  <a:lnTo>
                    <a:pt x="350" y="531"/>
                  </a:lnTo>
                  <a:lnTo>
                    <a:pt x="350" y="531"/>
                  </a:lnTo>
                  <a:lnTo>
                    <a:pt x="350" y="531"/>
                  </a:lnTo>
                  <a:lnTo>
                    <a:pt x="350" y="531"/>
                  </a:lnTo>
                  <a:lnTo>
                    <a:pt x="350" y="531"/>
                  </a:lnTo>
                  <a:lnTo>
                    <a:pt x="353" y="531"/>
                  </a:lnTo>
                  <a:lnTo>
                    <a:pt x="353" y="531"/>
                  </a:lnTo>
                  <a:lnTo>
                    <a:pt x="355" y="531"/>
                  </a:lnTo>
                  <a:lnTo>
                    <a:pt x="355" y="531"/>
                  </a:lnTo>
                  <a:lnTo>
                    <a:pt x="355" y="531"/>
                  </a:lnTo>
                  <a:lnTo>
                    <a:pt x="355" y="531"/>
                  </a:lnTo>
                  <a:lnTo>
                    <a:pt x="357" y="531"/>
                  </a:lnTo>
                  <a:lnTo>
                    <a:pt x="360" y="531"/>
                  </a:lnTo>
                  <a:lnTo>
                    <a:pt x="362" y="531"/>
                  </a:lnTo>
                  <a:lnTo>
                    <a:pt x="362" y="531"/>
                  </a:lnTo>
                  <a:lnTo>
                    <a:pt x="362" y="531"/>
                  </a:lnTo>
                  <a:lnTo>
                    <a:pt x="362" y="531"/>
                  </a:lnTo>
                  <a:lnTo>
                    <a:pt x="364" y="531"/>
                  </a:lnTo>
                  <a:lnTo>
                    <a:pt x="364" y="531"/>
                  </a:lnTo>
                  <a:lnTo>
                    <a:pt x="367" y="528"/>
                  </a:lnTo>
                  <a:lnTo>
                    <a:pt x="369" y="528"/>
                  </a:lnTo>
                  <a:lnTo>
                    <a:pt x="369" y="526"/>
                  </a:lnTo>
                  <a:lnTo>
                    <a:pt x="369" y="526"/>
                  </a:lnTo>
                  <a:lnTo>
                    <a:pt x="369" y="526"/>
                  </a:lnTo>
                  <a:lnTo>
                    <a:pt x="369" y="526"/>
                  </a:lnTo>
                  <a:lnTo>
                    <a:pt x="372" y="526"/>
                  </a:lnTo>
                  <a:lnTo>
                    <a:pt x="372" y="526"/>
                  </a:lnTo>
                  <a:lnTo>
                    <a:pt x="372" y="526"/>
                  </a:lnTo>
                  <a:lnTo>
                    <a:pt x="374" y="526"/>
                  </a:lnTo>
                  <a:lnTo>
                    <a:pt x="398" y="547"/>
                  </a:lnTo>
                  <a:lnTo>
                    <a:pt x="407" y="557"/>
                  </a:lnTo>
                  <a:lnTo>
                    <a:pt x="409" y="575"/>
                  </a:lnTo>
                  <a:lnTo>
                    <a:pt x="412" y="575"/>
                  </a:lnTo>
                  <a:lnTo>
                    <a:pt x="414" y="575"/>
                  </a:lnTo>
                  <a:lnTo>
                    <a:pt x="417" y="578"/>
                  </a:lnTo>
                  <a:lnTo>
                    <a:pt x="421" y="578"/>
                  </a:lnTo>
                  <a:lnTo>
                    <a:pt x="421" y="578"/>
                  </a:lnTo>
                  <a:lnTo>
                    <a:pt x="421" y="578"/>
                  </a:lnTo>
                  <a:lnTo>
                    <a:pt x="424" y="580"/>
                  </a:lnTo>
                  <a:lnTo>
                    <a:pt x="426" y="580"/>
                  </a:lnTo>
                  <a:lnTo>
                    <a:pt x="428" y="578"/>
                  </a:lnTo>
                  <a:lnTo>
                    <a:pt x="433" y="575"/>
                  </a:lnTo>
                  <a:lnTo>
                    <a:pt x="433" y="575"/>
                  </a:lnTo>
                  <a:lnTo>
                    <a:pt x="438" y="573"/>
                  </a:lnTo>
                  <a:lnTo>
                    <a:pt x="438" y="573"/>
                  </a:lnTo>
                  <a:lnTo>
                    <a:pt x="438" y="573"/>
                  </a:lnTo>
                  <a:lnTo>
                    <a:pt x="438" y="573"/>
                  </a:lnTo>
                  <a:lnTo>
                    <a:pt x="438" y="571"/>
                  </a:lnTo>
                  <a:lnTo>
                    <a:pt x="440" y="571"/>
                  </a:lnTo>
                  <a:lnTo>
                    <a:pt x="440" y="571"/>
                  </a:lnTo>
                  <a:lnTo>
                    <a:pt x="440" y="571"/>
                  </a:lnTo>
                  <a:lnTo>
                    <a:pt x="440" y="571"/>
                  </a:lnTo>
                  <a:lnTo>
                    <a:pt x="440" y="571"/>
                  </a:lnTo>
                  <a:lnTo>
                    <a:pt x="443" y="571"/>
                  </a:lnTo>
                  <a:lnTo>
                    <a:pt x="445" y="573"/>
                  </a:lnTo>
                  <a:lnTo>
                    <a:pt x="445" y="573"/>
                  </a:lnTo>
                  <a:lnTo>
                    <a:pt x="445" y="573"/>
                  </a:lnTo>
                  <a:lnTo>
                    <a:pt x="447" y="573"/>
                  </a:lnTo>
                  <a:lnTo>
                    <a:pt x="447" y="573"/>
                  </a:lnTo>
                  <a:lnTo>
                    <a:pt x="450" y="571"/>
                  </a:lnTo>
                  <a:lnTo>
                    <a:pt x="450" y="571"/>
                  </a:lnTo>
                  <a:lnTo>
                    <a:pt x="450" y="571"/>
                  </a:lnTo>
                  <a:lnTo>
                    <a:pt x="450" y="571"/>
                  </a:lnTo>
                  <a:lnTo>
                    <a:pt x="452" y="573"/>
                  </a:lnTo>
                  <a:lnTo>
                    <a:pt x="452" y="573"/>
                  </a:lnTo>
                  <a:lnTo>
                    <a:pt x="452" y="573"/>
                  </a:lnTo>
                  <a:lnTo>
                    <a:pt x="454" y="573"/>
                  </a:lnTo>
                  <a:lnTo>
                    <a:pt x="454" y="575"/>
                  </a:lnTo>
                  <a:lnTo>
                    <a:pt x="454" y="575"/>
                  </a:lnTo>
                  <a:lnTo>
                    <a:pt x="457" y="575"/>
                  </a:lnTo>
                  <a:lnTo>
                    <a:pt x="457" y="575"/>
                  </a:lnTo>
                  <a:lnTo>
                    <a:pt x="457" y="575"/>
                  </a:lnTo>
                  <a:lnTo>
                    <a:pt x="459" y="575"/>
                  </a:lnTo>
                  <a:lnTo>
                    <a:pt x="459" y="575"/>
                  </a:lnTo>
                  <a:lnTo>
                    <a:pt x="462" y="575"/>
                  </a:lnTo>
                  <a:lnTo>
                    <a:pt x="464" y="573"/>
                  </a:lnTo>
                  <a:lnTo>
                    <a:pt x="464" y="575"/>
                  </a:lnTo>
                  <a:lnTo>
                    <a:pt x="466" y="575"/>
                  </a:lnTo>
                  <a:lnTo>
                    <a:pt x="469" y="578"/>
                  </a:lnTo>
                  <a:lnTo>
                    <a:pt x="469" y="578"/>
                  </a:lnTo>
                  <a:lnTo>
                    <a:pt x="471" y="580"/>
                  </a:lnTo>
                  <a:lnTo>
                    <a:pt x="471" y="580"/>
                  </a:lnTo>
                  <a:lnTo>
                    <a:pt x="471" y="580"/>
                  </a:lnTo>
                  <a:lnTo>
                    <a:pt x="473" y="580"/>
                  </a:lnTo>
                  <a:lnTo>
                    <a:pt x="473" y="580"/>
                  </a:lnTo>
                  <a:lnTo>
                    <a:pt x="473" y="580"/>
                  </a:lnTo>
                  <a:lnTo>
                    <a:pt x="473" y="580"/>
                  </a:lnTo>
                  <a:lnTo>
                    <a:pt x="473" y="580"/>
                  </a:lnTo>
                  <a:lnTo>
                    <a:pt x="476" y="580"/>
                  </a:lnTo>
                  <a:lnTo>
                    <a:pt x="476" y="580"/>
                  </a:lnTo>
                  <a:lnTo>
                    <a:pt x="478" y="580"/>
                  </a:lnTo>
                  <a:lnTo>
                    <a:pt x="478" y="578"/>
                  </a:lnTo>
                  <a:lnTo>
                    <a:pt x="478" y="580"/>
                  </a:lnTo>
                  <a:lnTo>
                    <a:pt x="485" y="583"/>
                  </a:lnTo>
                  <a:lnTo>
                    <a:pt x="488" y="583"/>
                  </a:lnTo>
                  <a:lnTo>
                    <a:pt x="490" y="583"/>
                  </a:lnTo>
                  <a:lnTo>
                    <a:pt x="490" y="583"/>
                  </a:lnTo>
                  <a:lnTo>
                    <a:pt x="492" y="583"/>
                  </a:lnTo>
                  <a:lnTo>
                    <a:pt x="492" y="583"/>
                  </a:lnTo>
                  <a:lnTo>
                    <a:pt x="497" y="583"/>
                  </a:lnTo>
                  <a:lnTo>
                    <a:pt x="497" y="583"/>
                  </a:lnTo>
                  <a:lnTo>
                    <a:pt x="497" y="583"/>
                  </a:lnTo>
                  <a:lnTo>
                    <a:pt x="497" y="583"/>
                  </a:lnTo>
                  <a:lnTo>
                    <a:pt x="499" y="585"/>
                  </a:lnTo>
                  <a:lnTo>
                    <a:pt x="499" y="585"/>
                  </a:lnTo>
                  <a:lnTo>
                    <a:pt x="499" y="585"/>
                  </a:lnTo>
                  <a:lnTo>
                    <a:pt x="499" y="585"/>
                  </a:lnTo>
                  <a:lnTo>
                    <a:pt x="499" y="585"/>
                  </a:lnTo>
                  <a:lnTo>
                    <a:pt x="499" y="585"/>
                  </a:lnTo>
                  <a:lnTo>
                    <a:pt x="499" y="587"/>
                  </a:lnTo>
                  <a:lnTo>
                    <a:pt x="502" y="587"/>
                  </a:lnTo>
                  <a:lnTo>
                    <a:pt x="502" y="587"/>
                  </a:lnTo>
                  <a:lnTo>
                    <a:pt x="502" y="587"/>
                  </a:lnTo>
                  <a:lnTo>
                    <a:pt x="502" y="587"/>
                  </a:lnTo>
                  <a:lnTo>
                    <a:pt x="502" y="590"/>
                  </a:lnTo>
                  <a:lnTo>
                    <a:pt x="502" y="590"/>
                  </a:lnTo>
                  <a:lnTo>
                    <a:pt x="502" y="590"/>
                  </a:lnTo>
                  <a:lnTo>
                    <a:pt x="502" y="590"/>
                  </a:lnTo>
                  <a:lnTo>
                    <a:pt x="504" y="590"/>
                  </a:lnTo>
                  <a:lnTo>
                    <a:pt x="504" y="590"/>
                  </a:lnTo>
                  <a:lnTo>
                    <a:pt x="504" y="590"/>
                  </a:lnTo>
                  <a:lnTo>
                    <a:pt x="507" y="590"/>
                  </a:lnTo>
                  <a:lnTo>
                    <a:pt x="507" y="590"/>
                  </a:lnTo>
                  <a:lnTo>
                    <a:pt x="509" y="592"/>
                  </a:lnTo>
                  <a:lnTo>
                    <a:pt x="509" y="592"/>
                  </a:lnTo>
                  <a:lnTo>
                    <a:pt x="511" y="592"/>
                  </a:lnTo>
                  <a:lnTo>
                    <a:pt x="511" y="594"/>
                  </a:lnTo>
                  <a:lnTo>
                    <a:pt x="511" y="594"/>
                  </a:lnTo>
                  <a:lnTo>
                    <a:pt x="511" y="594"/>
                  </a:lnTo>
                  <a:lnTo>
                    <a:pt x="511" y="594"/>
                  </a:lnTo>
                  <a:lnTo>
                    <a:pt x="514" y="597"/>
                  </a:lnTo>
                  <a:lnTo>
                    <a:pt x="516" y="597"/>
                  </a:lnTo>
                  <a:lnTo>
                    <a:pt x="516" y="597"/>
                  </a:lnTo>
                  <a:lnTo>
                    <a:pt x="516" y="597"/>
                  </a:lnTo>
                  <a:lnTo>
                    <a:pt x="516" y="597"/>
                  </a:lnTo>
                  <a:lnTo>
                    <a:pt x="518" y="597"/>
                  </a:lnTo>
                  <a:lnTo>
                    <a:pt x="521" y="597"/>
                  </a:lnTo>
                  <a:lnTo>
                    <a:pt x="521" y="599"/>
                  </a:lnTo>
                  <a:lnTo>
                    <a:pt x="521" y="599"/>
                  </a:lnTo>
                  <a:lnTo>
                    <a:pt x="521" y="599"/>
                  </a:lnTo>
                  <a:lnTo>
                    <a:pt x="521" y="602"/>
                  </a:lnTo>
                  <a:lnTo>
                    <a:pt x="523" y="602"/>
                  </a:lnTo>
                  <a:lnTo>
                    <a:pt x="523" y="602"/>
                  </a:lnTo>
                  <a:lnTo>
                    <a:pt x="523" y="602"/>
                  </a:lnTo>
                  <a:lnTo>
                    <a:pt x="523" y="604"/>
                  </a:lnTo>
                  <a:lnTo>
                    <a:pt x="523" y="604"/>
                  </a:lnTo>
                  <a:lnTo>
                    <a:pt x="525" y="604"/>
                  </a:lnTo>
                  <a:lnTo>
                    <a:pt x="525" y="604"/>
                  </a:lnTo>
                  <a:lnTo>
                    <a:pt x="525" y="606"/>
                  </a:lnTo>
                  <a:lnTo>
                    <a:pt x="525" y="606"/>
                  </a:lnTo>
                  <a:lnTo>
                    <a:pt x="525" y="609"/>
                  </a:lnTo>
                  <a:lnTo>
                    <a:pt x="525" y="609"/>
                  </a:lnTo>
                  <a:lnTo>
                    <a:pt x="525" y="609"/>
                  </a:lnTo>
                  <a:lnTo>
                    <a:pt x="525" y="609"/>
                  </a:lnTo>
                  <a:lnTo>
                    <a:pt x="523" y="611"/>
                  </a:lnTo>
                  <a:lnTo>
                    <a:pt x="523" y="611"/>
                  </a:lnTo>
                  <a:lnTo>
                    <a:pt x="523" y="611"/>
                  </a:lnTo>
                  <a:lnTo>
                    <a:pt x="523" y="613"/>
                  </a:lnTo>
                  <a:lnTo>
                    <a:pt x="521" y="616"/>
                  </a:lnTo>
                  <a:lnTo>
                    <a:pt x="521" y="618"/>
                  </a:lnTo>
                  <a:lnTo>
                    <a:pt x="521" y="618"/>
                  </a:lnTo>
                  <a:lnTo>
                    <a:pt x="521" y="620"/>
                  </a:lnTo>
                  <a:lnTo>
                    <a:pt x="521" y="620"/>
                  </a:lnTo>
                  <a:lnTo>
                    <a:pt x="518" y="623"/>
                  </a:lnTo>
                  <a:lnTo>
                    <a:pt x="518" y="623"/>
                  </a:lnTo>
                  <a:lnTo>
                    <a:pt x="518" y="625"/>
                  </a:lnTo>
                  <a:lnTo>
                    <a:pt x="516" y="625"/>
                  </a:lnTo>
                  <a:lnTo>
                    <a:pt x="511" y="630"/>
                  </a:lnTo>
                  <a:lnTo>
                    <a:pt x="504" y="637"/>
                  </a:lnTo>
                  <a:lnTo>
                    <a:pt x="504" y="639"/>
                  </a:lnTo>
                  <a:lnTo>
                    <a:pt x="504" y="639"/>
                  </a:lnTo>
                  <a:lnTo>
                    <a:pt x="504" y="639"/>
                  </a:lnTo>
                  <a:lnTo>
                    <a:pt x="504" y="642"/>
                  </a:lnTo>
                  <a:lnTo>
                    <a:pt x="504" y="642"/>
                  </a:lnTo>
                  <a:lnTo>
                    <a:pt x="504" y="642"/>
                  </a:lnTo>
                  <a:lnTo>
                    <a:pt x="504" y="642"/>
                  </a:lnTo>
                  <a:lnTo>
                    <a:pt x="502" y="642"/>
                  </a:lnTo>
                  <a:lnTo>
                    <a:pt x="502" y="642"/>
                  </a:lnTo>
                  <a:lnTo>
                    <a:pt x="502" y="642"/>
                  </a:lnTo>
                  <a:lnTo>
                    <a:pt x="499" y="642"/>
                  </a:lnTo>
                  <a:lnTo>
                    <a:pt x="499" y="642"/>
                  </a:lnTo>
                  <a:lnTo>
                    <a:pt x="495" y="644"/>
                  </a:lnTo>
                  <a:lnTo>
                    <a:pt x="495" y="644"/>
                  </a:lnTo>
                  <a:lnTo>
                    <a:pt x="495" y="644"/>
                  </a:lnTo>
                  <a:lnTo>
                    <a:pt x="495" y="644"/>
                  </a:lnTo>
                  <a:lnTo>
                    <a:pt x="495" y="647"/>
                  </a:lnTo>
                  <a:lnTo>
                    <a:pt x="492" y="647"/>
                  </a:lnTo>
                  <a:lnTo>
                    <a:pt x="492" y="647"/>
                  </a:lnTo>
                  <a:lnTo>
                    <a:pt x="495" y="649"/>
                  </a:lnTo>
                  <a:lnTo>
                    <a:pt x="495" y="654"/>
                  </a:lnTo>
                  <a:lnTo>
                    <a:pt x="492" y="658"/>
                  </a:lnTo>
                  <a:lnTo>
                    <a:pt x="492" y="658"/>
                  </a:lnTo>
                  <a:lnTo>
                    <a:pt x="492" y="658"/>
                  </a:lnTo>
                  <a:lnTo>
                    <a:pt x="492" y="658"/>
                  </a:lnTo>
                  <a:lnTo>
                    <a:pt x="492" y="658"/>
                  </a:lnTo>
                  <a:lnTo>
                    <a:pt x="495" y="661"/>
                  </a:lnTo>
                  <a:lnTo>
                    <a:pt x="495" y="661"/>
                  </a:lnTo>
                  <a:lnTo>
                    <a:pt x="495" y="663"/>
                  </a:lnTo>
                  <a:lnTo>
                    <a:pt x="495" y="663"/>
                  </a:lnTo>
                  <a:lnTo>
                    <a:pt x="495" y="665"/>
                  </a:lnTo>
                  <a:lnTo>
                    <a:pt x="495" y="665"/>
                  </a:lnTo>
                  <a:lnTo>
                    <a:pt x="495" y="665"/>
                  </a:lnTo>
                  <a:lnTo>
                    <a:pt x="495" y="665"/>
                  </a:lnTo>
                  <a:lnTo>
                    <a:pt x="495" y="668"/>
                  </a:lnTo>
                  <a:lnTo>
                    <a:pt x="492" y="668"/>
                  </a:lnTo>
                  <a:lnTo>
                    <a:pt x="492" y="668"/>
                  </a:lnTo>
                  <a:lnTo>
                    <a:pt x="492" y="668"/>
                  </a:lnTo>
                  <a:lnTo>
                    <a:pt x="492" y="668"/>
                  </a:lnTo>
                  <a:lnTo>
                    <a:pt x="492" y="668"/>
                  </a:lnTo>
                  <a:lnTo>
                    <a:pt x="490" y="668"/>
                  </a:lnTo>
                  <a:lnTo>
                    <a:pt x="490" y="670"/>
                  </a:lnTo>
                  <a:lnTo>
                    <a:pt x="483" y="670"/>
                  </a:lnTo>
                  <a:lnTo>
                    <a:pt x="480" y="668"/>
                  </a:lnTo>
                  <a:lnTo>
                    <a:pt x="478" y="668"/>
                  </a:lnTo>
                  <a:lnTo>
                    <a:pt x="478" y="668"/>
                  </a:lnTo>
                  <a:lnTo>
                    <a:pt x="478" y="668"/>
                  </a:lnTo>
                  <a:lnTo>
                    <a:pt x="478" y="668"/>
                  </a:lnTo>
                  <a:lnTo>
                    <a:pt x="476" y="670"/>
                  </a:lnTo>
                  <a:lnTo>
                    <a:pt x="476" y="670"/>
                  </a:lnTo>
                  <a:lnTo>
                    <a:pt x="473" y="673"/>
                  </a:lnTo>
                  <a:lnTo>
                    <a:pt x="473" y="673"/>
                  </a:lnTo>
                  <a:lnTo>
                    <a:pt x="473" y="673"/>
                  </a:lnTo>
                  <a:lnTo>
                    <a:pt x="473" y="673"/>
                  </a:lnTo>
                  <a:lnTo>
                    <a:pt x="471" y="684"/>
                  </a:lnTo>
                  <a:lnTo>
                    <a:pt x="471" y="687"/>
                  </a:lnTo>
                  <a:lnTo>
                    <a:pt x="471" y="689"/>
                  </a:lnTo>
                  <a:lnTo>
                    <a:pt x="469" y="689"/>
                  </a:lnTo>
                  <a:lnTo>
                    <a:pt x="471" y="694"/>
                  </a:lnTo>
                  <a:lnTo>
                    <a:pt x="471" y="694"/>
                  </a:lnTo>
                  <a:lnTo>
                    <a:pt x="471" y="694"/>
                  </a:lnTo>
                  <a:lnTo>
                    <a:pt x="471" y="696"/>
                  </a:lnTo>
                  <a:lnTo>
                    <a:pt x="471" y="696"/>
                  </a:lnTo>
                  <a:lnTo>
                    <a:pt x="471" y="696"/>
                  </a:lnTo>
                  <a:lnTo>
                    <a:pt x="471" y="699"/>
                  </a:lnTo>
                  <a:lnTo>
                    <a:pt x="471" y="699"/>
                  </a:lnTo>
                  <a:lnTo>
                    <a:pt x="471" y="701"/>
                  </a:lnTo>
                  <a:lnTo>
                    <a:pt x="471" y="701"/>
                  </a:lnTo>
                  <a:lnTo>
                    <a:pt x="471" y="701"/>
                  </a:lnTo>
                  <a:lnTo>
                    <a:pt x="471" y="701"/>
                  </a:lnTo>
                  <a:lnTo>
                    <a:pt x="469" y="701"/>
                  </a:lnTo>
                  <a:lnTo>
                    <a:pt x="469" y="701"/>
                  </a:lnTo>
                  <a:lnTo>
                    <a:pt x="469" y="701"/>
                  </a:lnTo>
                  <a:lnTo>
                    <a:pt x="469" y="703"/>
                  </a:lnTo>
                  <a:lnTo>
                    <a:pt x="469" y="703"/>
                  </a:lnTo>
                  <a:lnTo>
                    <a:pt x="466" y="708"/>
                  </a:lnTo>
                  <a:lnTo>
                    <a:pt x="466" y="710"/>
                  </a:lnTo>
                  <a:lnTo>
                    <a:pt x="466" y="710"/>
                  </a:lnTo>
                  <a:lnTo>
                    <a:pt x="466" y="710"/>
                  </a:lnTo>
                  <a:lnTo>
                    <a:pt x="469" y="710"/>
                  </a:lnTo>
                  <a:lnTo>
                    <a:pt x="469" y="713"/>
                  </a:lnTo>
                  <a:lnTo>
                    <a:pt x="469" y="713"/>
                  </a:lnTo>
                  <a:lnTo>
                    <a:pt x="469" y="713"/>
                  </a:lnTo>
                  <a:lnTo>
                    <a:pt x="471" y="713"/>
                  </a:lnTo>
                  <a:lnTo>
                    <a:pt x="471" y="710"/>
                  </a:lnTo>
                  <a:lnTo>
                    <a:pt x="471" y="710"/>
                  </a:lnTo>
                  <a:lnTo>
                    <a:pt x="471" y="710"/>
                  </a:lnTo>
                  <a:lnTo>
                    <a:pt x="471" y="708"/>
                  </a:lnTo>
                  <a:lnTo>
                    <a:pt x="471" y="708"/>
                  </a:lnTo>
                  <a:lnTo>
                    <a:pt x="473" y="708"/>
                  </a:lnTo>
                  <a:lnTo>
                    <a:pt x="473" y="708"/>
                  </a:lnTo>
                  <a:lnTo>
                    <a:pt x="473" y="708"/>
                  </a:lnTo>
                  <a:lnTo>
                    <a:pt x="473" y="708"/>
                  </a:lnTo>
                  <a:lnTo>
                    <a:pt x="473" y="708"/>
                  </a:lnTo>
                  <a:lnTo>
                    <a:pt x="473" y="708"/>
                  </a:lnTo>
                  <a:lnTo>
                    <a:pt x="473" y="710"/>
                  </a:lnTo>
                  <a:lnTo>
                    <a:pt x="473" y="710"/>
                  </a:lnTo>
                  <a:lnTo>
                    <a:pt x="473" y="710"/>
                  </a:lnTo>
                  <a:lnTo>
                    <a:pt x="473" y="713"/>
                  </a:lnTo>
                  <a:lnTo>
                    <a:pt x="473" y="713"/>
                  </a:lnTo>
                  <a:lnTo>
                    <a:pt x="473" y="713"/>
                  </a:lnTo>
                  <a:lnTo>
                    <a:pt x="473" y="713"/>
                  </a:lnTo>
                  <a:lnTo>
                    <a:pt x="473" y="713"/>
                  </a:lnTo>
                  <a:lnTo>
                    <a:pt x="473" y="713"/>
                  </a:lnTo>
                  <a:lnTo>
                    <a:pt x="473" y="713"/>
                  </a:lnTo>
                  <a:lnTo>
                    <a:pt x="473" y="713"/>
                  </a:lnTo>
                  <a:lnTo>
                    <a:pt x="476" y="713"/>
                  </a:lnTo>
                  <a:lnTo>
                    <a:pt x="476" y="713"/>
                  </a:lnTo>
                  <a:lnTo>
                    <a:pt x="476" y="713"/>
                  </a:lnTo>
                  <a:lnTo>
                    <a:pt x="476" y="713"/>
                  </a:lnTo>
                  <a:lnTo>
                    <a:pt x="476" y="713"/>
                  </a:lnTo>
                  <a:lnTo>
                    <a:pt x="476" y="713"/>
                  </a:lnTo>
                  <a:lnTo>
                    <a:pt x="478" y="715"/>
                  </a:lnTo>
                  <a:lnTo>
                    <a:pt x="478" y="715"/>
                  </a:lnTo>
                  <a:lnTo>
                    <a:pt x="478" y="715"/>
                  </a:lnTo>
                  <a:lnTo>
                    <a:pt x="478" y="718"/>
                  </a:lnTo>
                  <a:lnTo>
                    <a:pt x="476" y="720"/>
                  </a:lnTo>
                  <a:lnTo>
                    <a:pt x="476" y="720"/>
                  </a:lnTo>
                  <a:lnTo>
                    <a:pt x="476" y="720"/>
                  </a:lnTo>
                  <a:lnTo>
                    <a:pt x="476" y="722"/>
                  </a:lnTo>
                  <a:lnTo>
                    <a:pt x="476" y="722"/>
                  </a:lnTo>
                  <a:lnTo>
                    <a:pt x="476" y="725"/>
                  </a:lnTo>
                  <a:lnTo>
                    <a:pt x="478" y="725"/>
                  </a:lnTo>
                  <a:lnTo>
                    <a:pt x="478" y="725"/>
                  </a:lnTo>
                  <a:lnTo>
                    <a:pt x="478" y="725"/>
                  </a:lnTo>
                  <a:lnTo>
                    <a:pt x="478" y="725"/>
                  </a:lnTo>
                  <a:lnTo>
                    <a:pt x="480" y="725"/>
                  </a:lnTo>
                  <a:lnTo>
                    <a:pt x="480" y="725"/>
                  </a:lnTo>
                  <a:lnTo>
                    <a:pt x="480" y="725"/>
                  </a:lnTo>
                  <a:lnTo>
                    <a:pt x="483" y="725"/>
                  </a:lnTo>
                  <a:lnTo>
                    <a:pt x="483" y="725"/>
                  </a:lnTo>
                  <a:lnTo>
                    <a:pt x="483" y="725"/>
                  </a:lnTo>
                  <a:lnTo>
                    <a:pt x="483" y="727"/>
                  </a:lnTo>
                  <a:lnTo>
                    <a:pt x="485" y="729"/>
                  </a:lnTo>
                  <a:lnTo>
                    <a:pt x="485" y="729"/>
                  </a:lnTo>
                  <a:lnTo>
                    <a:pt x="485" y="729"/>
                  </a:lnTo>
                  <a:lnTo>
                    <a:pt x="485" y="732"/>
                  </a:lnTo>
                  <a:lnTo>
                    <a:pt x="490" y="732"/>
                  </a:lnTo>
                  <a:lnTo>
                    <a:pt x="490" y="734"/>
                  </a:lnTo>
                  <a:lnTo>
                    <a:pt x="490" y="734"/>
                  </a:lnTo>
                  <a:lnTo>
                    <a:pt x="490" y="734"/>
                  </a:lnTo>
                  <a:lnTo>
                    <a:pt x="490" y="734"/>
                  </a:lnTo>
                  <a:lnTo>
                    <a:pt x="492" y="736"/>
                  </a:lnTo>
                  <a:lnTo>
                    <a:pt x="492" y="736"/>
                  </a:lnTo>
                  <a:lnTo>
                    <a:pt x="492" y="736"/>
                  </a:lnTo>
                  <a:lnTo>
                    <a:pt x="495" y="739"/>
                  </a:lnTo>
                  <a:lnTo>
                    <a:pt x="497" y="739"/>
                  </a:lnTo>
                  <a:lnTo>
                    <a:pt x="499" y="741"/>
                  </a:lnTo>
                  <a:lnTo>
                    <a:pt x="499" y="744"/>
                  </a:lnTo>
                  <a:lnTo>
                    <a:pt x="499" y="746"/>
                  </a:lnTo>
                  <a:lnTo>
                    <a:pt x="499" y="746"/>
                  </a:lnTo>
                  <a:lnTo>
                    <a:pt x="499" y="746"/>
                  </a:lnTo>
                  <a:lnTo>
                    <a:pt x="499" y="746"/>
                  </a:lnTo>
                  <a:lnTo>
                    <a:pt x="499" y="748"/>
                  </a:lnTo>
                  <a:lnTo>
                    <a:pt x="499" y="751"/>
                  </a:lnTo>
                  <a:lnTo>
                    <a:pt x="499" y="751"/>
                  </a:lnTo>
                  <a:lnTo>
                    <a:pt x="497" y="751"/>
                  </a:lnTo>
                  <a:lnTo>
                    <a:pt x="497" y="753"/>
                  </a:lnTo>
                  <a:lnTo>
                    <a:pt x="497" y="753"/>
                  </a:lnTo>
                  <a:lnTo>
                    <a:pt x="497" y="753"/>
                  </a:lnTo>
                  <a:lnTo>
                    <a:pt x="497" y="755"/>
                  </a:lnTo>
                  <a:lnTo>
                    <a:pt x="499" y="758"/>
                  </a:lnTo>
                  <a:lnTo>
                    <a:pt x="499" y="760"/>
                  </a:lnTo>
                  <a:lnTo>
                    <a:pt x="540" y="786"/>
                  </a:lnTo>
                  <a:lnTo>
                    <a:pt x="540" y="786"/>
                  </a:lnTo>
                  <a:lnTo>
                    <a:pt x="542" y="784"/>
                  </a:lnTo>
                  <a:lnTo>
                    <a:pt x="544" y="777"/>
                  </a:lnTo>
                  <a:lnTo>
                    <a:pt x="554" y="760"/>
                  </a:lnTo>
                  <a:lnTo>
                    <a:pt x="559" y="755"/>
                  </a:lnTo>
                  <a:lnTo>
                    <a:pt x="561" y="753"/>
                  </a:lnTo>
                  <a:lnTo>
                    <a:pt x="563" y="753"/>
                  </a:lnTo>
                  <a:lnTo>
                    <a:pt x="568" y="751"/>
                  </a:lnTo>
                  <a:lnTo>
                    <a:pt x="570" y="751"/>
                  </a:lnTo>
                  <a:lnTo>
                    <a:pt x="570" y="751"/>
                  </a:lnTo>
                  <a:lnTo>
                    <a:pt x="573" y="748"/>
                  </a:lnTo>
                  <a:lnTo>
                    <a:pt x="573" y="748"/>
                  </a:lnTo>
                  <a:lnTo>
                    <a:pt x="573" y="748"/>
                  </a:lnTo>
                  <a:lnTo>
                    <a:pt x="573" y="746"/>
                  </a:lnTo>
                  <a:lnTo>
                    <a:pt x="573" y="746"/>
                  </a:lnTo>
                  <a:lnTo>
                    <a:pt x="582" y="736"/>
                  </a:lnTo>
                  <a:lnTo>
                    <a:pt x="582" y="734"/>
                  </a:lnTo>
                  <a:lnTo>
                    <a:pt x="582" y="732"/>
                  </a:lnTo>
                  <a:lnTo>
                    <a:pt x="580" y="729"/>
                  </a:lnTo>
                  <a:lnTo>
                    <a:pt x="580" y="727"/>
                  </a:lnTo>
                  <a:lnTo>
                    <a:pt x="578" y="727"/>
                  </a:lnTo>
                  <a:lnTo>
                    <a:pt x="578" y="715"/>
                  </a:lnTo>
                  <a:lnTo>
                    <a:pt x="578" y="713"/>
                  </a:lnTo>
                  <a:lnTo>
                    <a:pt x="578" y="710"/>
                  </a:lnTo>
                  <a:lnTo>
                    <a:pt x="575" y="703"/>
                  </a:lnTo>
                  <a:lnTo>
                    <a:pt x="578" y="691"/>
                  </a:lnTo>
                  <a:lnTo>
                    <a:pt x="578" y="691"/>
                  </a:lnTo>
                  <a:lnTo>
                    <a:pt x="580" y="689"/>
                  </a:lnTo>
                  <a:lnTo>
                    <a:pt x="580" y="684"/>
                  </a:lnTo>
                  <a:lnTo>
                    <a:pt x="582" y="675"/>
                  </a:lnTo>
                  <a:lnTo>
                    <a:pt x="585" y="670"/>
                  </a:lnTo>
                  <a:lnTo>
                    <a:pt x="585" y="670"/>
                  </a:lnTo>
                  <a:lnTo>
                    <a:pt x="585" y="668"/>
                  </a:lnTo>
                  <a:lnTo>
                    <a:pt x="582" y="668"/>
                  </a:lnTo>
                  <a:lnTo>
                    <a:pt x="582" y="665"/>
                  </a:lnTo>
                  <a:lnTo>
                    <a:pt x="582" y="663"/>
                  </a:lnTo>
                  <a:lnTo>
                    <a:pt x="587" y="651"/>
                  </a:lnTo>
                  <a:lnTo>
                    <a:pt x="589" y="637"/>
                  </a:lnTo>
                  <a:lnTo>
                    <a:pt x="589" y="635"/>
                  </a:lnTo>
                  <a:lnTo>
                    <a:pt x="589" y="635"/>
                  </a:lnTo>
                  <a:lnTo>
                    <a:pt x="589" y="632"/>
                  </a:lnTo>
                  <a:lnTo>
                    <a:pt x="592" y="628"/>
                  </a:lnTo>
                  <a:lnTo>
                    <a:pt x="592" y="628"/>
                  </a:lnTo>
                  <a:lnTo>
                    <a:pt x="592" y="623"/>
                  </a:lnTo>
                  <a:lnTo>
                    <a:pt x="592" y="620"/>
                  </a:lnTo>
                  <a:lnTo>
                    <a:pt x="592" y="620"/>
                  </a:lnTo>
                  <a:lnTo>
                    <a:pt x="594" y="618"/>
                  </a:lnTo>
                  <a:lnTo>
                    <a:pt x="596" y="611"/>
                  </a:lnTo>
                  <a:lnTo>
                    <a:pt x="596" y="611"/>
                  </a:lnTo>
                  <a:lnTo>
                    <a:pt x="596" y="604"/>
                  </a:lnTo>
                  <a:lnTo>
                    <a:pt x="596" y="602"/>
                  </a:lnTo>
                  <a:lnTo>
                    <a:pt x="599" y="602"/>
                  </a:lnTo>
                  <a:lnTo>
                    <a:pt x="599" y="599"/>
                  </a:lnTo>
                  <a:lnTo>
                    <a:pt x="599" y="597"/>
                  </a:lnTo>
                  <a:lnTo>
                    <a:pt x="601" y="592"/>
                  </a:lnTo>
                  <a:lnTo>
                    <a:pt x="601" y="590"/>
                  </a:lnTo>
                  <a:lnTo>
                    <a:pt x="601" y="590"/>
                  </a:lnTo>
                  <a:lnTo>
                    <a:pt x="604" y="587"/>
                  </a:lnTo>
                  <a:lnTo>
                    <a:pt x="604" y="585"/>
                  </a:lnTo>
                  <a:lnTo>
                    <a:pt x="604" y="585"/>
                  </a:lnTo>
                  <a:lnTo>
                    <a:pt x="604" y="583"/>
                  </a:lnTo>
                  <a:lnTo>
                    <a:pt x="604" y="583"/>
                  </a:lnTo>
                  <a:lnTo>
                    <a:pt x="601" y="580"/>
                  </a:lnTo>
                  <a:lnTo>
                    <a:pt x="601" y="580"/>
                  </a:lnTo>
                  <a:lnTo>
                    <a:pt x="601" y="578"/>
                  </a:lnTo>
                  <a:lnTo>
                    <a:pt x="599" y="573"/>
                  </a:lnTo>
                  <a:lnTo>
                    <a:pt x="599" y="561"/>
                  </a:lnTo>
                  <a:lnTo>
                    <a:pt x="596" y="549"/>
                  </a:lnTo>
                  <a:lnTo>
                    <a:pt x="594" y="542"/>
                  </a:lnTo>
                  <a:lnTo>
                    <a:pt x="594" y="535"/>
                  </a:lnTo>
                  <a:lnTo>
                    <a:pt x="592" y="514"/>
                  </a:lnTo>
                  <a:lnTo>
                    <a:pt x="592" y="509"/>
                  </a:lnTo>
                  <a:lnTo>
                    <a:pt x="592" y="504"/>
                  </a:lnTo>
                  <a:lnTo>
                    <a:pt x="592" y="502"/>
                  </a:lnTo>
                  <a:lnTo>
                    <a:pt x="592" y="502"/>
                  </a:lnTo>
                  <a:lnTo>
                    <a:pt x="589" y="502"/>
                  </a:lnTo>
                  <a:lnTo>
                    <a:pt x="589" y="502"/>
                  </a:lnTo>
                  <a:lnTo>
                    <a:pt x="589" y="502"/>
                  </a:lnTo>
                  <a:lnTo>
                    <a:pt x="589" y="500"/>
                  </a:lnTo>
                  <a:lnTo>
                    <a:pt x="589" y="500"/>
                  </a:lnTo>
                  <a:lnTo>
                    <a:pt x="592" y="500"/>
                  </a:lnTo>
                  <a:lnTo>
                    <a:pt x="589" y="500"/>
                  </a:lnTo>
                  <a:lnTo>
                    <a:pt x="589" y="497"/>
                  </a:lnTo>
                  <a:lnTo>
                    <a:pt x="589" y="497"/>
                  </a:lnTo>
                  <a:lnTo>
                    <a:pt x="587" y="490"/>
                  </a:lnTo>
                  <a:lnTo>
                    <a:pt x="587" y="488"/>
                  </a:lnTo>
                  <a:lnTo>
                    <a:pt x="589" y="486"/>
                  </a:lnTo>
                  <a:lnTo>
                    <a:pt x="589" y="483"/>
                  </a:lnTo>
                  <a:lnTo>
                    <a:pt x="592" y="478"/>
                  </a:lnTo>
                  <a:lnTo>
                    <a:pt x="592" y="474"/>
                  </a:lnTo>
                  <a:lnTo>
                    <a:pt x="592" y="469"/>
                  </a:lnTo>
                  <a:lnTo>
                    <a:pt x="592" y="469"/>
                  </a:lnTo>
                  <a:lnTo>
                    <a:pt x="592" y="467"/>
                  </a:lnTo>
                  <a:lnTo>
                    <a:pt x="592" y="467"/>
                  </a:lnTo>
                  <a:lnTo>
                    <a:pt x="594" y="464"/>
                  </a:lnTo>
                  <a:lnTo>
                    <a:pt x="592" y="464"/>
                  </a:lnTo>
                  <a:lnTo>
                    <a:pt x="594" y="462"/>
                  </a:lnTo>
                  <a:lnTo>
                    <a:pt x="594" y="462"/>
                  </a:lnTo>
                  <a:lnTo>
                    <a:pt x="594" y="462"/>
                  </a:lnTo>
                  <a:lnTo>
                    <a:pt x="594" y="459"/>
                  </a:lnTo>
                  <a:lnTo>
                    <a:pt x="594" y="457"/>
                  </a:lnTo>
                  <a:lnTo>
                    <a:pt x="594" y="455"/>
                  </a:lnTo>
                  <a:lnTo>
                    <a:pt x="594" y="452"/>
                  </a:lnTo>
                  <a:lnTo>
                    <a:pt x="596" y="450"/>
                  </a:lnTo>
                  <a:lnTo>
                    <a:pt x="596" y="450"/>
                  </a:lnTo>
                  <a:lnTo>
                    <a:pt x="596" y="448"/>
                  </a:lnTo>
                  <a:lnTo>
                    <a:pt x="596" y="448"/>
                  </a:lnTo>
                  <a:lnTo>
                    <a:pt x="596" y="445"/>
                  </a:lnTo>
                  <a:lnTo>
                    <a:pt x="596" y="445"/>
                  </a:lnTo>
                  <a:lnTo>
                    <a:pt x="599" y="436"/>
                  </a:lnTo>
                  <a:lnTo>
                    <a:pt x="599" y="433"/>
                  </a:lnTo>
                  <a:lnTo>
                    <a:pt x="599" y="429"/>
                  </a:lnTo>
                  <a:lnTo>
                    <a:pt x="599" y="426"/>
                  </a:lnTo>
                  <a:lnTo>
                    <a:pt x="596" y="426"/>
                  </a:lnTo>
                  <a:lnTo>
                    <a:pt x="596" y="429"/>
                  </a:lnTo>
                  <a:lnTo>
                    <a:pt x="594" y="429"/>
                  </a:lnTo>
                  <a:lnTo>
                    <a:pt x="594" y="429"/>
                  </a:lnTo>
                  <a:lnTo>
                    <a:pt x="594" y="431"/>
                  </a:lnTo>
                  <a:lnTo>
                    <a:pt x="594" y="431"/>
                  </a:lnTo>
                  <a:lnTo>
                    <a:pt x="596" y="431"/>
                  </a:lnTo>
                  <a:lnTo>
                    <a:pt x="594" y="431"/>
                  </a:lnTo>
                  <a:lnTo>
                    <a:pt x="594" y="431"/>
                  </a:lnTo>
                  <a:lnTo>
                    <a:pt x="596" y="431"/>
                  </a:lnTo>
                  <a:lnTo>
                    <a:pt x="596" y="433"/>
                  </a:lnTo>
                  <a:lnTo>
                    <a:pt x="596" y="433"/>
                  </a:lnTo>
                  <a:lnTo>
                    <a:pt x="596" y="433"/>
                  </a:lnTo>
                  <a:lnTo>
                    <a:pt x="596" y="433"/>
                  </a:lnTo>
                  <a:lnTo>
                    <a:pt x="596" y="433"/>
                  </a:lnTo>
                  <a:lnTo>
                    <a:pt x="596" y="433"/>
                  </a:lnTo>
                  <a:lnTo>
                    <a:pt x="596" y="436"/>
                  </a:lnTo>
                  <a:lnTo>
                    <a:pt x="596" y="436"/>
                  </a:lnTo>
                  <a:lnTo>
                    <a:pt x="596" y="436"/>
                  </a:lnTo>
                  <a:lnTo>
                    <a:pt x="596" y="436"/>
                  </a:lnTo>
                  <a:lnTo>
                    <a:pt x="596" y="438"/>
                  </a:lnTo>
                  <a:lnTo>
                    <a:pt x="596" y="438"/>
                  </a:lnTo>
                  <a:lnTo>
                    <a:pt x="596" y="438"/>
                  </a:lnTo>
                  <a:lnTo>
                    <a:pt x="596" y="438"/>
                  </a:lnTo>
                  <a:lnTo>
                    <a:pt x="596" y="441"/>
                  </a:lnTo>
                  <a:lnTo>
                    <a:pt x="596" y="441"/>
                  </a:lnTo>
                  <a:lnTo>
                    <a:pt x="596" y="441"/>
                  </a:lnTo>
                  <a:lnTo>
                    <a:pt x="594" y="443"/>
                  </a:lnTo>
                  <a:lnTo>
                    <a:pt x="592" y="443"/>
                  </a:lnTo>
                  <a:lnTo>
                    <a:pt x="589" y="443"/>
                  </a:lnTo>
                  <a:lnTo>
                    <a:pt x="589" y="445"/>
                  </a:lnTo>
                  <a:lnTo>
                    <a:pt x="589" y="448"/>
                  </a:lnTo>
                  <a:lnTo>
                    <a:pt x="592" y="450"/>
                  </a:lnTo>
                  <a:lnTo>
                    <a:pt x="589" y="450"/>
                  </a:lnTo>
                  <a:lnTo>
                    <a:pt x="589" y="450"/>
                  </a:lnTo>
                  <a:lnTo>
                    <a:pt x="589" y="448"/>
                  </a:lnTo>
                  <a:lnTo>
                    <a:pt x="587" y="448"/>
                  </a:lnTo>
                  <a:lnTo>
                    <a:pt x="587" y="448"/>
                  </a:lnTo>
                  <a:lnTo>
                    <a:pt x="587" y="445"/>
                  </a:lnTo>
                  <a:lnTo>
                    <a:pt x="587" y="445"/>
                  </a:lnTo>
                  <a:lnTo>
                    <a:pt x="587" y="445"/>
                  </a:lnTo>
                  <a:lnTo>
                    <a:pt x="589" y="443"/>
                  </a:lnTo>
                  <a:lnTo>
                    <a:pt x="587" y="443"/>
                  </a:lnTo>
                  <a:lnTo>
                    <a:pt x="587" y="443"/>
                  </a:lnTo>
                  <a:lnTo>
                    <a:pt x="589" y="441"/>
                  </a:lnTo>
                  <a:lnTo>
                    <a:pt x="589" y="443"/>
                  </a:lnTo>
                  <a:lnTo>
                    <a:pt x="592" y="443"/>
                  </a:lnTo>
                  <a:lnTo>
                    <a:pt x="594" y="443"/>
                  </a:lnTo>
                  <a:lnTo>
                    <a:pt x="594" y="441"/>
                  </a:lnTo>
                  <a:lnTo>
                    <a:pt x="594" y="441"/>
                  </a:lnTo>
                  <a:lnTo>
                    <a:pt x="594" y="441"/>
                  </a:lnTo>
                  <a:lnTo>
                    <a:pt x="594" y="438"/>
                  </a:lnTo>
                  <a:lnTo>
                    <a:pt x="594" y="438"/>
                  </a:lnTo>
                  <a:lnTo>
                    <a:pt x="594" y="436"/>
                  </a:lnTo>
                  <a:lnTo>
                    <a:pt x="594" y="436"/>
                  </a:lnTo>
                  <a:lnTo>
                    <a:pt x="594" y="436"/>
                  </a:lnTo>
                  <a:lnTo>
                    <a:pt x="592" y="433"/>
                  </a:lnTo>
                  <a:lnTo>
                    <a:pt x="592" y="433"/>
                  </a:lnTo>
                  <a:lnTo>
                    <a:pt x="589" y="431"/>
                  </a:lnTo>
                  <a:lnTo>
                    <a:pt x="589" y="431"/>
                  </a:lnTo>
                  <a:lnTo>
                    <a:pt x="589" y="431"/>
                  </a:lnTo>
                  <a:lnTo>
                    <a:pt x="587" y="429"/>
                  </a:lnTo>
                  <a:lnTo>
                    <a:pt x="587" y="426"/>
                  </a:lnTo>
                  <a:lnTo>
                    <a:pt x="587" y="426"/>
                  </a:lnTo>
                  <a:lnTo>
                    <a:pt x="589" y="426"/>
                  </a:lnTo>
                  <a:lnTo>
                    <a:pt x="589" y="426"/>
                  </a:lnTo>
                  <a:lnTo>
                    <a:pt x="592" y="426"/>
                  </a:lnTo>
                  <a:lnTo>
                    <a:pt x="594" y="426"/>
                  </a:lnTo>
                  <a:lnTo>
                    <a:pt x="594" y="424"/>
                  </a:lnTo>
                  <a:lnTo>
                    <a:pt x="594" y="424"/>
                  </a:lnTo>
                  <a:lnTo>
                    <a:pt x="592" y="424"/>
                  </a:lnTo>
                  <a:lnTo>
                    <a:pt x="589" y="422"/>
                  </a:lnTo>
                  <a:lnTo>
                    <a:pt x="589" y="419"/>
                  </a:lnTo>
                  <a:lnTo>
                    <a:pt x="587" y="419"/>
                  </a:lnTo>
                  <a:lnTo>
                    <a:pt x="585" y="417"/>
                  </a:lnTo>
                  <a:lnTo>
                    <a:pt x="585" y="417"/>
                  </a:lnTo>
                  <a:lnTo>
                    <a:pt x="585" y="415"/>
                  </a:lnTo>
                  <a:lnTo>
                    <a:pt x="585" y="415"/>
                  </a:lnTo>
                  <a:lnTo>
                    <a:pt x="585" y="415"/>
                  </a:lnTo>
                  <a:lnTo>
                    <a:pt x="582" y="415"/>
                  </a:lnTo>
                  <a:lnTo>
                    <a:pt x="582" y="415"/>
                  </a:lnTo>
                  <a:lnTo>
                    <a:pt x="582" y="415"/>
                  </a:lnTo>
                  <a:lnTo>
                    <a:pt x="582" y="412"/>
                  </a:lnTo>
                  <a:lnTo>
                    <a:pt x="585" y="412"/>
                  </a:lnTo>
                  <a:lnTo>
                    <a:pt x="585" y="412"/>
                  </a:lnTo>
                  <a:lnTo>
                    <a:pt x="587" y="412"/>
                  </a:lnTo>
                  <a:lnTo>
                    <a:pt x="587" y="415"/>
                  </a:lnTo>
                  <a:lnTo>
                    <a:pt x="587" y="415"/>
                  </a:lnTo>
                  <a:lnTo>
                    <a:pt x="587" y="415"/>
                  </a:lnTo>
                  <a:lnTo>
                    <a:pt x="587" y="415"/>
                  </a:lnTo>
                  <a:lnTo>
                    <a:pt x="587" y="417"/>
                  </a:lnTo>
                  <a:lnTo>
                    <a:pt x="589" y="417"/>
                  </a:lnTo>
                  <a:lnTo>
                    <a:pt x="589" y="417"/>
                  </a:lnTo>
                  <a:lnTo>
                    <a:pt x="589" y="417"/>
                  </a:lnTo>
                  <a:lnTo>
                    <a:pt x="589" y="419"/>
                  </a:lnTo>
                  <a:lnTo>
                    <a:pt x="589" y="419"/>
                  </a:lnTo>
                  <a:lnTo>
                    <a:pt x="589" y="419"/>
                  </a:lnTo>
                  <a:lnTo>
                    <a:pt x="592" y="422"/>
                  </a:lnTo>
                  <a:lnTo>
                    <a:pt x="592" y="422"/>
                  </a:lnTo>
                  <a:lnTo>
                    <a:pt x="594" y="424"/>
                  </a:lnTo>
                  <a:lnTo>
                    <a:pt x="594" y="424"/>
                  </a:lnTo>
                  <a:lnTo>
                    <a:pt x="594" y="422"/>
                  </a:lnTo>
                  <a:lnTo>
                    <a:pt x="594" y="422"/>
                  </a:lnTo>
                  <a:lnTo>
                    <a:pt x="594" y="422"/>
                  </a:lnTo>
                  <a:lnTo>
                    <a:pt x="594" y="419"/>
                  </a:lnTo>
                  <a:lnTo>
                    <a:pt x="594" y="415"/>
                  </a:lnTo>
                  <a:lnTo>
                    <a:pt x="594" y="412"/>
                  </a:lnTo>
                  <a:lnTo>
                    <a:pt x="594" y="412"/>
                  </a:lnTo>
                  <a:lnTo>
                    <a:pt x="596" y="410"/>
                  </a:lnTo>
                  <a:lnTo>
                    <a:pt x="596" y="407"/>
                  </a:lnTo>
                  <a:lnTo>
                    <a:pt x="594" y="405"/>
                  </a:lnTo>
                  <a:lnTo>
                    <a:pt x="594" y="405"/>
                  </a:lnTo>
                  <a:lnTo>
                    <a:pt x="594" y="403"/>
                  </a:lnTo>
                  <a:lnTo>
                    <a:pt x="592" y="400"/>
                  </a:lnTo>
                  <a:lnTo>
                    <a:pt x="594" y="400"/>
                  </a:lnTo>
                  <a:lnTo>
                    <a:pt x="594" y="400"/>
                  </a:lnTo>
                  <a:lnTo>
                    <a:pt x="594" y="398"/>
                  </a:lnTo>
                  <a:lnTo>
                    <a:pt x="594" y="398"/>
                  </a:lnTo>
                  <a:lnTo>
                    <a:pt x="594" y="398"/>
                  </a:lnTo>
                  <a:lnTo>
                    <a:pt x="592" y="396"/>
                  </a:lnTo>
                  <a:lnTo>
                    <a:pt x="592" y="396"/>
                  </a:lnTo>
                  <a:lnTo>
                    <a:pt x="589" y="396"/>
                  </a:lnTo>
                  <a:lnTo>
                    <a:pt x="589" y="396"/>
                  </a:lnTo>
                  <a:lnTo>
                    <a:pt x="587" y="398"/>
                  </a:lnTo>
                  <a:lnTo>
                    <a:pt x="587" y="398"/>
                  </a:lnTo>
                  <a:lnTo>
                    <a:pt x="587" y="403"/>
                  </a:lnTo>
                  <a:lnTo>
                    <a:pt x="587" y="405"/>
                  </a:lnTo>
                  <a:lnTo>
                    <a:pt x="585" y="405"/>
                  </a:lnTo>
                  <a:lnTo>
                    <a:pt x="585" y="403"/>
                  </a:lnTo>
                  <a:lnTo>
                    <a:pt x="587" y="403"/>
                  </a:lnTo>
                  <a:lnTo>
                    <a:pt x="587" y="403"/>
                  </a:lnTo>
                  <a:lnTo>
                    <a:pt x="587" y="398"/>
                  </a:lnTo>
                  <a:lnTo>
                    <a:pt x="587" y="398"/>
                  </a:lnTo>
                  <a:lnTo>
                    <a:pt x="587" y="396"/>
                  </a:lnTo>
                  <a:lnTo>
                    <a:pt x="587" y="393"/>
                  </a:lnTo>
                  <a:lnTo>
                    <a:pt x="589" y="393"/>
                  </a:lnTo>
                  <a:lnTo>
                    <a:pt x="587" y="391"/>
                  </a:lnTo>
                  <a:lnTo>
                    <a:pt x="589" y="388"/>
                  </a:lnTo>
                  <a:lnTo>
                    <a:pt x="589" y="381"/>
                  </a:lnTo>
                  <a:lnTo>
                    <a:pt x="589" y="384"/>
                  </a:lnTo>
                  <a:lnTo>
                    <a:pt x="589" y="384"/>
                  </a:lnTo>
                  <a:lnTo>
                    <a:pt x="589" y="384"/>
                  </a:lnTo>
                  <a:lnTo>
                    <a:pt x="589" y="386"/>
                  </a:lnTo>
                  <a:lnTo>
                    <a:pt x="592" y="384"/>
                  </a:lnTo>
                  <a:lnTo>
                    <a:pt x="594" y="384"/>
                  </a:lnTo>
                  <a:lnTo>
                    <a:pt x="594" y="384"/>
                  </a:lnTo>
                  <a:lnTo>
                    <a:pt x="596" y="386"/>
                  </a:lnTo>
                  <a:lnTo>
                    <a:pt x="596" y="386"/>
                  </a:lnTo>
                  <a:lnTo>
                    <a:pt x="596" y="384"/>
                  </a:lnTo>
                  <a:lnTo>
                    <a:pt x="596" y="381"/>
                  </a:lnTo>
                  <a:lnTo>
                    <a:pt x="596" y="381"/>
                  </a:lnTo>
                  <a:lnTo>
                    <a:pt x="596" y="377"/>
                  </a:lnTo>
                  <a:lnTo>
                    <a:pt x="596" y="377"/>
                  </a:lnTo>
                  <a:lnTo>
                    <a:pt x="599" y="374"/>
                  </a:lnTo>
                  <a:lnTo>
                    <a:pt x="604" y="372"/>
                  </a:lnTo>
                  <a:lnTo>
                    <a:pt x="606" y="370"/>
                  </a:lnTo>
                  <a:lnTo>
                    <a:pt x="606" y="370"/>
                  </a:lnTo>
                  <a:lnTo>
                    <a:pt x="606" y="370"/>
                  </a:lnTo>
                  <a:lnTo>
                    <a:pt x="608" y="367"/>
                  </a:lnTo>
                  <a:lnTo>
                    <a:pt x="608" y="367"/>
                  </a:lnTo>
                  <a:lnTo>
                    <a:pt x="608" y="367"/>
                  </a:lnTo>
                  <a:lnTo>
                    <a:pt x="604" y="365"/>
                  </a:lnTo>
                  <a:lnTo>
                    <a:pt x="601" y="365"/>
                  </a:lnTo>
                  <a:lnTo>
                    <a:pt x="601" y="365"/>
                  </a:lnTo>
                  <a:lnTo>
                    <a:pt x="601" y="365"/>
                  </a:lnTo>
                  <a:lnTo>
                    <a:pt x="601" y="365"/>
                  </a:lnTo>
                  <a:lnTo>
                    <a:pt x="601" y="362"/>
                  </a:lnTo>
                  <a:lnTo>
                    <a:pt x="601" y="362"/>
                  </a:lnTo>
                  <a:lnTo>
                    <a:pt x="601" y="362"/>
                  </a:lnTo>
                  <a:lnTo>
                    <a:pt x="604" y="360"/>
                  </a:lnTo>
                  <a:lnTo>
                    <a:pt x="604" y="360"/>
                  </a:lnTo>
                  <a:lnTo>
                    <a:pt x="606" y="360"/>
                  </a:lnTo>
                  <a:lnTo>
                    <a:pt x="608" y="358"/>
                  </a:lnTo>
                  <a:lnTo>
                    <a:pt x="608" y="358"/>
                  </a:lnTo>
                  <a:lnTo>
                    <a:pt x="611" y="355"/>
                  </a:lnTo>
                  <a:lnTo>
                    <a:pt x="611" y="353"/>
                  </a:lnTo>
                  <a:lnTo>
                    <a:pt x="613" y="353"/>
                  </a:lnTo>
                  <a:lnTo>
                    <a:pt x="613" y="353"/>
                  </a:lnTo>
                  <a:lnTo>
                    <a:pt x="613" y="351"/>
                  </a:lnTo>
                  <a:lnTo>
                    <a:pt x="613" y="351"/>
                  </a:lnTo>
                  <a:lnTo>
                    <a:pt x="613" y="348"/>
                  </a:lnTo>
                  <a:lnTo>
                    <a:pt x="613" y="348"/>
                  </a:lnTo>
                  <a:lnTo>
                    <a:pt x="613" y="348"/>
                  </a:lnTo>
                  <a:lnTo>
                    <a:pt x="613" y="346"/>
                  </a:lnTo>
                  <a:lnTo>
                    <a:pt x="613" y="346"/>
                  </a:lnTo>
                  <a:lnTo>
                    <a:pt x="615" y="346"/>
                  </a:lnTo>
                  <a:lnTo>
                    <a:pt x="613" y="346"/>
                  </a:lnTo>
                  <a:lnTo>
                    <a:pt x="613" y="346"/>
                  </a:lnTo>
                  <a:lnTo>
                    <a:pt x="611" y="346"/>
                  </a:lnTo>
                  <a:lnTo>
                    <a:pt x="611" y="346"/>
                  </a:lnTo>
                  <a:lnTo>
                    <a:pt x="611" y="346"/>
                  </a:lnTo>
                  <a:lnTo>
                    <a:pt x="611" y="346"/>
                  </a:lnTo>
                  <a:lnTo>
                    <a:pt x="611" y="343"/>
                  </a:lnTo>
                  <a:lnTo>
                    <a:pt x="608" y="343"/>
                  </a:lnTo>
                  <a:lnTo>
                    <a:pt x="608" y="343"/>
                  </a:lnTo>
                  <a:lnTo>
                    <a:pt x="608" y="343"/>
                  </a:lnTo>
                  <a:lnTo>
                    <a:pt x="606" y="346"/>
                  </a:lnTo>
                  <a:lnTo>
                    <a:pt x="606" y="343"/>
                  </a:lnTo>
                  <a:lnTo>
                    <a:pt x="604" y="343"/>
                  </a:lnTo>
                  <a:lnTo>
                    <a:pt x="604" y="343"/>
                  </a:lnTo>
                  <a:lnTo>
                    <a:pt x="604" y="343"/>
                  </a:lnTo>
                  <a:lnTo>
                    <a:pt x="604" y="341"/>
                  </a:lnTo>
                  <a:lnTo>
                    <a:pt x="604" y="341"/>
                  </a:lnTo>
                  <a:lnTo>
                    <a:pt x="604" y="341"/>
                  </a:lnTo>
                  <a:lnTo>
                    <a:pt x="604" y="339"/>
                  </a:lnTo>
                  <a:lnTo>
                    <a:pt x="604" y="339"/>
                  </a:lnTo>
                  <a:lnTo>
                    <a:pt x="601" y="339"/>
                  </a:lnTo>
                  <a:lnTo>
                    <a:pt x="601" y="339"/>
                  </a:lnTo>
                  <a:lnTo>
                    <a:pt x="601" y="336"/>
                  </a:lnTo>
                  <a:lnTo>
                    <a:pt x="599" y="336"/>
                  </a:lnTo>
                  <a:lnTo>
                    <a:pt x="599" y="334"/>
                  </a:lnTo>
                  <a:lnTo>
                    <a:pt x="601" y="334"/>
                  </a:lnTo>
                  <a:lnTo>
                    <a:pt x="601" y="334"/>
                  </a:lnTo>
                  <a:lnTo>
                    <a:pt x="601" y="332"/>
                  </a:lnTo>
                  <a:lnTo>
                    <a:pt x="601" y="332"/>
                  </a:lnTo>
                  <a:lnTo>
                    <a:pt x="604" y="332"/>
                  </a:lnTo>
                  <a:lnTo>
                    <a:pt x="604" y="329"/>
                  </a:lnTo>
                  <a:lnTo>
                    <a:pt x="604" y="329"/>
                  </a:lnTo>
                  <a:lnTo>
                    <a:pt x="604" y="327"/>
                  </a:lnTo>
                  <a:lnTo>
                    <a:pt x="604" y="327"/>
                  </a:lnTo>
                  <a:lnTo>
                    <a:pt x="606" y="329"/>
                  </a:lnTo>
                  <a:lnTo>
                    <a:pt x="604" y="332"/>
                  </a:lnTo>
                  <a:lnTo>
                    <a:pt x="604" y="332"/>
                  </a:lnTo>
                  <a:lnTo>
                    <a:pt x="604" y="334"/>
                  </a:lnTo>
                  <a:lnTo>
                    <a:pt x="604" y="339"/>
                  </a:lnTo>
                  <a:lnTo>
                    <a:pt x="604" y="341"/>
                  </a:lnTo>
                  <a:lnTo>
                    <a:pt x="606" y="341"/>
                  </a:lnTo>
                  <a:lnTo>
                    <a:pt x="606" y="341"/>
                  </a:lnTo>
                  <a:lnTo>
                    <a:pt x="606" y="343"/>
                  </a:lnTo>
                  <a:lnTo>
                    <a:pt x="608" y="343"/>
                  </a:lnTo>
                  <a:lnTo>
                    <a:pt x="608" y="343"/>
                  </a:lnTo>
                  <a:lnTo>
                    <a:pt x="608" y="341"/>
                  </a:lnTo>
                  <a:lnTo>
                    <a:pt x="611" y="341"/>
                  </a:lnTo>
                  <a:lnTo>
                    <a:pt x="611" y="341"/>
                  </a:lnTo>
                  <a:lnTo>
                    <a:pt x="613" y="334"/>
                  </a:lnTo>
                  <a:lnTo>
                    <a:pt x="613" y="334"/>
                  </a:lnTo>
                  <a:lnTo>
                    <a:pt x="613" y="332"/>
                  </a:lnTo>
                  <a:lnTo>
                    <a:pt x="613" y="332"/>
                  </a:lnTo>
                  <a:lnTo>
                    <a:pt x="613" y="332"/>
                  </a:lnTo>
                  <a:lnTo>
                    <a:pt x="615" y="329"/>
                  </a:lnTo>
                  <a:lnTo>
                    <a:pt x="615" y="329"/>
                  </a:lnTo>
                  <a:lnTo>
                    <a:pt x="615" y="329"/>
                  </a:lnTo>
                  <a:lnTo>
                    <a:pt x="615" y="327"/>
                  </a:lnTo>
                  <a:lnTo>
                    <a:pt x="615" y="325"/>
                  </a:lnTo>
                  <a:lnTo>
                    <a:pt x="615" y="325"/>
                  </a:lnTo>
                  <a:lnTo>
                    <a:pt x="618" y="322"/>
                  </a:lnTo>
                  <a:lnTo>
                    <a:pt x="618" y="322"/>
                  </a:lnTo>
                  <a:lnTo>
                    <a:pt x="618" y="322"/>
                  </a:lnTo>
                  <a:lnTo>
                    <a:pt x="618" y="325"/>
                  </a:lnTo>
                  <a:lnTo>
                    <a:pt x="618" y="325"/>
                  </a:lnTo>
                  <a:lnTo>
                    <a:pt x="618" y="327"/>
                  </a:lnTo>
                  <a:lnTo>
                    <a:pt x="620" y="327"/>
                  </a:lnTo>
                  <a:lnTo>
                    <a:pt x="620" y="327"/>
                  </a:lnTo>
                  <a:lnTo>
                    <a:pt x="620" y="327"/>
                  </a:lnTo>
                  <a:lnTo>
                    <a:pt x="623" y="329"/>
                  </a:lnTo>
                  <a:lnTo>
                    <a:pt x="623" y="332"/>
                  </a:lnTo>
                  <a:lnTo>
                    <a:pt x="625" y="334"/>
                  </a:lnTo>
                  <a:lnTo>
                    <a:pt x="627" y="332"/>
                  </a:lnTo>
                  <a:lnTo>
                    <a:pt x="627" y="334"/>
                  </a:lnTo>
                  <a:lnTo>
                    <a:pt x="630" y="334"/>
                  </a:lnTo>
                  <a:lnTo>
                    <a:pt x="630" y="334"/>
                  </a:lnTo>
                  <a:lnTo>
                    <a:pt x="632" y="334"/>
                  </a:lnTo>
                  <a:lnTo>
                    <a:pt x="632" y="339"/>
                  </a:lnTo>
                  <a:lnTo>
                    <a:pt x="632" y="339"/>
                  </a:lnTo>
                  <a:lnTo>
                    <a:pt x="632" y="339"/>
                  </a:lnTo>
                  <a:lnTo>
                    <a:pt x="632" y="341"/>
                  </a:lnTo>
                  <a:lnTo>
                    <a:pt x="632" y="341"/>
                  </a:lnTo>
                  <a:lnTo>
                    <a:pt x="632" y="341"/>
                  </a:lnTo>
                  <a:lnTo>
                    <a:pt x="632" y="341"/>
                  </a:lnTo>
                  <a:lnTo>
                    <a:pt x="632" y="341"/>
                  </a:lnTo>
                  <a:lnTo>
                    <a:pt x="634" y="343"/>
                  </a:lnTo>
                  <a:lnTo>
                    <a:pt x="634" y="343"/>
                  </a:lnTo>
                  <a:lnTo>
                    <a:pt x="634" y="343"/>
                  </a:lnTo>
                  <a:lnTo>
                    <a:pt x="634" y="346"/>
                  </a:lnTo>
                  <a:lnTo>
                    <a:pt x="634" y="348"/>
                  </a:lnTo>
                  <a:lnTo>
                    <a:pt x="634" y="348"/>
                  </a:lnTo>
                  <a:lnTo>
                    <a:pt x="634" y="351"/>
                  </a:lnTo>
                  <a:lnTo>
                    <a:pt x="634" y="348"/>
                  </a:lnTo>
                  <a:lnTo>
                    <a:pt x="632" y="348"/>
                  </a:lnTo>
                  <a:lnTo>
                    <a:pt x="632" y="351"/>
                  </a:lnTo>
                  <a:lnTo>
                    <a:pt x="632" y="353"/>
                  </a:lnTo>
                  <a:lnTo>
                    <a:pt x="630" y="355"/>
                  </a:lnTo>
                  <a:lnTo>
                    <a:pt x="630" y="358"/>
                  </a:lnTo>
                  <a:lnTo>
                    <a:pt x="632" y="358"/>
                  </a:lnTo>
                  <a:lnTo>
                    <a:pt x="634" y="358"/>
                  </a:lnTo>
                  <a:lnTo>
                    <a:pt x="634" y="355"/>
                  </a:lnTo>
                  <a:lnTo>
                    <a:pt x="637" y="355"/>
                  </a:lnTo>
                  <a:lnTo>
                    <a:pt x="639" y="353"/>
                  </a:lnTo>
                  <a:lnTo>
                    <a:pt x="639" y="353"/>
                  </a:lnTo>
                  <a:lnTo>
                    <a:pt x="641" y="353"/>
                  </a:lnTo>
                  <a:lnTo>
                    <a:pt x="641" y="353"/>
                  </a:lnTo>
                  <a:lnTo>
                    <a:pt x="644" y="353"/>
                  </a:lnTo>
                  <a:lnTo>
                    <a:pt x="646" y="351"/>
                  </a:lnTo>
                  <a:lnTo>
                    <a:pt x="646" y="351"/>
                  </a:lnTo>
                  <a:lnTo>
                    <a:pt x="649" y="348"/>
                  </a:lnTo>
                  <a:lnTo>
                    <a:pt x="656" y="341"/>
                  </a:lnTo>
                  <a:lnTo>
                    <a:pt x="660" y="334"/>
                  </a:lnTo>
                  <a:lnTo>
                    <a:pt x="665" y="327"/>
                  </a:lnTo>
                  <a:lnTo>
                    <a:pt x="668" y="327"/>
                  </a:lnTo>
                  <a:lnTo>
                    <a:pt x="668" y="327"/>
                  </a:lnTo>
                  <a:lnTo>
                    <a:pt x="672" y="320"/>
                  </a:lnTo>
                  <a:lnTo>
                    <a:pt x="677" y="313"/>
                  </a:lnTo>
                  <a:lnTo>
                    <a:pt x="682" y="306"/>
                  </a:lnTo>
                  <a:lnTo>
                    <a:pt x="689" y="296"/>
                  </a:lnTo>
                  <a:lnTo>
                    <a:pt x="694" y="287"/>
                  </a:lnTo>
                  <a:lnTo>
                    <a:pt x="698" y="280"/>
                  </a:lnTo>
                  <a:lnTo>
                    <a:pt x="701" y="275"/>
                  </a:lnTo>
                  <a:lnTo>
                    <a:pt x="703" y="272"/>
                  </a:lnTo>
                  <a:lnTo>
                    <a:pt x="708" y="261"/>
                  </a:lnTo>
                  <a:lnTo>
                    <a:pt x="710" y="258"/>
                  </a:lnTo>
                  <a:lnTo>
                    <a:pt x="710" y="256"/>
                  </a:lnTo>
                  <a:lnTo>
                    <a:pt x="710" y="254"/>
                  </a:lnTo>
                  <a:lnTo>
                    <a:pt x="717" y="242"/>
                  </a:lnTo>
                  <a:lnTo>
                    <a:pt x="722" y="235"/>
                  </a:lnTo>
                  <a:lnTo>
                    <a:pt x="722" y="232"/>
                  </a:lnTo>
                  <a:lnTo>
                    <a:pt x="720" y="232"/>
                  </a:lnTo>
                  <a:close/>
                  <a:moveTo>
                    <a:pt x="596" y="396"/>
                  </a:moveTo>
                  <a:lnTo>
                    <a:pt x="594" y="398"/>
                  </a:lnTo>
                  <a:lnTo>
                    <a:pt x="594" y="400"/>
                  </a:lnTo>
                  <a:lnTo>
                    <a:pt x="594" y="400"/>
                  </a:lnTo>
                  <a:lnTo>
                    <a:pt x="594" y="403"/>
                  </a:lnTo>
                  <a:lnTo>
                    <a:pt x="594" y="403"/>
                  </a:lnTo>
                  <a:lnTo>
                    <a:pt x="596" y="407"/>
                  </a:lnTo>
                  <a:lnTo>
                    <a:pt x="596" y="407"/>
                  </a:lnTo>
                  <a:lnTo>
                    <a:pt x="599" y="407"/>
                  </a:lnTo>
                  <a:lnTo>
                    <a:pt x="599" y="407"/>
                  </a:lnTo>
                  <a:lnTo>
                    <a:pt x="599" y="410"/>
                  </a:lnTo>
                  <a:lnTo>
                    <a:pt x="601" y="410"/>
                  </a:lnTo>
                  <a:lnTo>
                    <a:pt x="601" y="410"/>
                  </a:lnTo>
                  <a:lnTo>
                    <a:pt x="601" y="407"/>
                  </a:lnTo>
                  <a:lnTo>
                    <a:pt x="601" y="407"/>
                  </a:lnTo>
                  <a:lnTo>
                    <a:pt x="601" y="405"/>
                  </a:lnTo>
                  <a:lnTo>
                    <a:pt x="601" y="405"/>
                  </a:lnTo>
                  <a:lnTo>
                    <a:pt x="601" y="403"/>
                  </a:lnTo>
                  <a:lnTo>
                    <a:pt x="599" y="403"/>
                  </a:lnTo>
                  <a:lnTo>
                    <a:pt x="599" y="403"/>
                  </a:lnTo>
                  <a:lnTo>
                    <a:pt x="599" y="400"/>
                  </a:lnTo>
                  <a:lnTo>
                    <a:pt x="599" y="400"/>
                  </a:lnTo>
                  <a:lnTo>
                    <a:pt x="599" y="398"/>
                  </a:lnTo>
                  <a:lnTo>
                    <a:pt x="599" y="398"/>
                  </a:lnTo>
                  <a:lnTo>
                    <a:pt x="599" y="396"/>
                  </a:lnTo>
                  <a:lnTo>
                    <a:pt x="601" y="396"/>
                  </a:lnTo>
                  <a:lnTo>
                    <a:pt x="599" y="396"/>
                  </a:lnTo>
                  <a:lnTo>
                    <a:pt x="601" y="393"/>
                  </a:lnTo>
                  <a:lnTo>
                    <a:pt x="601" y="393"/>
                  </a:lnTo>
                  <a:lnTo>
                    <a:pt x="601" y="386"/>
                  </a:lnTo>
                  <a:lnTo>
                    <a:pt x="599" y="386"/>
                  </a:lnTo>
                  <a:lnTo>
                    <a:pt x="596" y="388"/>
                  </a:lnTo>
                  <a:lnTo>
                    <a:pt x="596" y="388"/>
                  </a:lnTo>
                  <a:lnTo>
                    <a:pt x="594" y="388"/>
                  </a:lnTo>
                  <a:lnTo>
                    <a:pt x="594" y="386"/>
                  </a:lnTo>
                  <a:lnTo>
                    <a:pt x="592" y="386"/>
                  </a:lnTo>
                  <a:lnTo>
                    <a:pt x="592" y="386"/>
                  </a:lnTo>
                  <a:lnTo>
                    <a:pt x="589" y="388"/>
                  </a:lnTo>
                  <a:lnTo>
                    <a:pt x="589" y="391"/>
                  </a:lnTo>
                  <a:lnTo>
                    <a:pt x="592" y="391"/>
                  </a:lnTo>
                  <a:lnTo>
                    <a:pt x="589" y="393"/>
                  </a:lnTo>
                  <a:lnTo>
                    <a:pt x="592" y="393"/>
                  </a:lnTo>
                  <a:lnTo>
                    <a:pt x="594" y="396"/>
                  </a:lnTo>
                  <a:lnTo>
                    <a:pt x="596" y="396"/>
                  </a:lnTo>
                  <a:lnTo>
                    <a:pt x="596" y="396"/>
                  </a:lnTo>
                  <a:lnTo>
                    <a:pt x="596" y="396"/>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28"/>
            <p:cNvSpPr>
              <a:spLocks/>
            </p:cNvSpPr>
            <p:nvPr/>
          </p:nvSpPr>
          <p:spPr bwMode="auto">
            <a:xfrm>
              <a:off x="2082" y="792"/>
              <a:ext cx="1373" cy="944"/>
            </a:xfrm>
            <a:custGeom>
              <a:avLst/>
              <a:gdLst>
                <a:gd name="T0" fmla="*/ 1352 w 1373"/>
                <a:gd name="T1" fmla="*/ 345 h 944"/>
                <a:gd name="T2" fmla="*/ 1331 w 1373"/>
                <a:gd name="T3" fmla="*/ 331 h 944"/>
                <a:gd name="T4" fmla="*/ 1290 w 1373"/>
                <a:gd name="T5" fmla="*/ 308 h 944"/>
                <a:gd name="T6" fmla="*/ 1241 w 1373"/>
                <a:gd name="T7" fmla="*/ 279 h 944"/>
                <a:gd name="T8" fmla="*/ 1208 w 1373"/>
                <a:gd name="T9" fmla="*/ 244 h 944"/>
                <a:gd name="T10" fmla="*/ 1177 w 1373"/>
                <a:gd name="T11" fmla="*/ 203 h 944"/>
                <a:gd name="T12" fmla="*/ 1073 w 1373"/>
                <a:gd name="T13" fmla="*/ 168 h 944"/>
                <a:gd name="T14" fmla="*/ 1054 w 1373"/>
                <a:gd name="T15" fmla="*/ 213 h 944"/>
                <a:gd name="T16" fmla="*/ 1044 w 1373"/>
                <a:gd name="T17" fmla="*/ 239 h 944"/>
                <a:gd name="T18" fmla="*/ 1013 w 1373"/>
                <a:gd name="T19" fmla="*/ 222 h 944"/>
                <a:gd name="T20" fmla="*/ 987 w 1373"/>
                <a:gd name="T21" fmla="*/ 218 h 944"/>
                <a:gd name="T22" fmla="*/ 961 w 1373"/>
                <a:gd name="T23" fmla="*/ 258 h 944"/>
                <a:gd name="T24" fmla="*/ 938 w 1373"/>
                <a:gd name="T25" fmla="*/ 282 h 944"/>
                <a:gd name="T26" fmla="*/ 905 w 1373"/>
                <a:gd name="T27" fmla="*/ 248 h 944"/>
                <a:gd name="T28" fmla="*/ 902 w 1373"/>
                <a:gd name="T29" fmla="*/ 225 h 944"/>
                <a:gd name="T30" fmla="*/ 886 w 1373"/>
                <a:gd name="T31" fmla="*/ 180 h 944"/>
                <a:gd name="T32" fmla="*/ 888 w 1373"/>
                <a:gd name="T33" fmla="*/ 140 h 944"/>
                <a:gd name="T34" fmla="*/ 878 w 1373"/>
                <a:gd name="T35" fmla="*/ 66 h 944"/>
                <a:gd name="T36" fmla="*/ 874 w 1373"/>
                <a:gd name="T37" fmla="*/ 26 h 944"/>
                <a:gd name="T38" fmla="*/ 838 w 1373"/>
                <a:gd name="T39" fmla="*/ 5 h 944"/>
                <a:gd name="T40" fmla="*/ 767 w 1373"/>
                <a:gd name="T41" fmla="*/ 24 h 944"/>
                <a:gd name="T42" fmla="*/ 725 w 1373"/>
                <a:gd name="T43" fmla="*/ 66 h 944"/>
                <a:gd name="T44" fmla="*/ 675 w 1373"/>
                <a:gd name="T45" fmla="*/ 102 h 944"/>
                <a:gd name="T46" fmla="*/ 646 w 1373"/>
                <a:gd name="T47" fmla="*/ 97 h 944"/>
                <a:gd name="T48" fmla="*/ 573 w 1373"/>
                <a:gd name="T49" fmla="*/ 104 h 944"/>
                <a:gd name="T50" fmla="*/ 493 w 1373"/>
                <a:gd name="T51" fmla="*/ 12 h 944"/>
                <a:gd name="T52" fmla="*/ 438 w 1373"/>
                <a:gd name="T53" fmla="*/ 33 h 944"/>
                <a:gd name="T54" fmla="*/ 315 w 1373"/>
                <a:gd name="T55" fmla="*/ 40 h 944"/>
                <a:gd name="T56" fmla="*/ 343 w 1373"/>
                <a:gd name="T57" fmla="*/ 92 h 944"/>
                <a:gd name="T58" fmla="*/ 365 w 1373"/>
                <a:gd name="T59" fmla="*/ 116 h 944"/>
                <a:gd name="T60" fmla="*/ 339 w 1373"/>
                <a:gd name="T61" fmla="*/ 118 h 944"/>
                <a:gd name="T62" fmla="*/ 294 w 1373"/>
                <a:gd name="T63" fmla="*/ 177 h 944"/>
                <a:gd name="T64" fmla="*/ 332 w 1373"/>
                <a:gd name="T65" fmla="*/ 222 h 944"/>
                <a:gd name="T66" fmla="*/ 343 w 1373"/>
                <a:gd name="T67" fmla="*/ 253 h 944"/>
                <a:gd name="T68" fmla="*/ 308 w 1373"/>
                <a:gd name="T69" fmla="*/ 476 h 944"/>
                <a:gd name="T70" fmla="*/ 291 w 1373"/>
                <a:gd name="T71" fmla="*/ 506 h 944"/>
                <a:gd name="T72" fmla="*/ 258 w 1373"/>
                <a:gd name="T73" fmla="*/ 499 h 944"/>
                <a:gd name="T74" fmla="*/ 230 w 1373"/>
                <a:gd name="T75" fmla="*/ 509 h 944"/>
                <a:gd name="T76" fmla="*/ 197 w 1373"/>
                <a:gd name="T77" fmla="*/ 521 h 944"/>
                <a:gd name="T78" fmla="*/ 166 w 1373"/>
                <a:gd name="T79" fmla="*/ 523 h 944"/>
                <a:gd name="T80" fmla="*/ 123 w 1373"/>
                <a:gd name="T81" fmla="*/ 544 h 944"/>
                <a:gd name="T82" fmla="*/ 95 w 1373"/>
                <a:gd name="T83" fmla="*/ 566 h 944"/>
                <a:gd name="T84" fmla="*/ 74 w 1373"/>
                <a:gd name="T85" fmla="*/ 585 h 944"/>
                <a:gd name="T86" fmla="*/ 52 w 1373"/>
                <a:gd name="T87" fmla="*/ 679 h 944"/>
                <a:gd name="T88" fmla="*/ 552 w 1373"/>
                <a:gd name="T89" fmla="*/ 942 h 944"/>
                <a:gd name="T90" fmla="*/ 592 w 1373"/>
                <a:gd name="T91" fmla="*/ 911 h 944"/>
                <a:gd name="T92" fmla="*/ 637 w 1373"/>
                <a:gd name="T93" fmla="*/ 921 h 944"/>
                <a:gd name="T94" fmla="*/ 663 w 1373"/>
                <a:gd name="T95" fmla="*/ 907 h 944"/>
                <a:gd name="T96" fmla="*/ 689 w 1373"/>
                <a:gd name="T97" fmla="*/ 911 h 944"/>
                <a:gd name="T98" fmla="*/ 710 w 1373"/>
                <a:gd name="T99" fmla="*/ 878 h 944"/>
                <a:gd name="T100" fmla="*/ 751 w 1373"/>
                <a:gd name="T101" fmla="*/ 873 h 944"/>
                <a:gd name="T102" fmla="*/ 762 w 1373"/>
                <a:gd name="T103" fmla="*/ 854 h 944"/>
                <a:gd name="T104" fmla="*/ 772 w 1373"/>
                <a:gd name="T105" fmla="*/ 833 h 944"/>
                <a:gd name="T106" fmla="*/ 803 w 1373"/>
                <a:gd name="T107" fmla="*/ 809 h 944"/>
                <a:gd name="T108" fmla="*/ 886 w 1373"/>
                <a:gd name="T109" fmla="*/ 828 h 944"/>
                <a:gd name="T110" fmla="*/ 907 w 1373"/>
                <a:gd name="T111" fmla="*/ 845 h 944"/>
                <a:gd name="T112" fmla="*/ 935 w 1373"/>
                <a:gd name="T113" fmla="*/ 869 h 944"/>
                <a:gd name="T114" fmla="*/ 1203 w 1373"/>
                <a:gd name="T115" fmla="*/ 857 h 944"/>
                <a:gd name="T116" fmla="*/ 1217 w 1373"/>
                <a:gd name="T117" fmla="*/ 807 h 944"/>
                <a:gd name="T118" fmla="*/ 1224 w 1373"/>
                <a:gd name="T119" fmla="*/ 760 h 944"/>
                <a:gd name="T120" fmla="*/ 1210 w 1373"/>
                <a:gd name="T121" fmla="*/ 715 h 944"/>
                <a:gd name="T122" fmla="*/ 1373 w 1373"/>
                <a:gd name="T123" fmla="*/ 348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3" h="944">
                  <a:moveTo>
                    <a:pt x="1369" y="350"/>
                  </a:moveTo>
                  <a:lnTo>
                    <a:pt x="1369" y="350"/>
                  </a:lnTo>
                  <a:lnTo>
                    <a:pt x="1369" y="350"/>
                  </a:lnTo>
                  <a:lnTo>
                    <a:pt x="1366" y="350"/>
                  </a:lnTo>
                  <a:lnTo>
                    <a:pt x="1366" y="350"/>
                  </a:lnTo>
                  <a:lnTo>
                    <a:pt x="1366" y="350"/>
                  </a:lnTo>
                  <a:lnTo>
                    <a:pt x="1366" y="350"/>
                  </a:lnTo>
                  <a:lnTo>
                    <a:pt x="1364" y="350"/>
                  </a:lnTo>
                  <a:lnTo>
                    <a:pt x="1364" y="350"/>
                  </a:lnTo>
                  <a:lnTo>
                    <a:pt x="1361" y="350"/>
                  </a:lnTo>
                  <a:lnTo>
                    <a:pt x="1361" y="350"/>
                  </a:lnTo>
                  <a:lnTo>
                    <a:pt x="1359" y="350"/>
                  </a:lnTo>
                  <a:lnTo>
                    <a:pt x="1359" y="350"/>
                  </a:lnTo>
                  <a:lnTo>
                    <a:pt x="1359" y="348"/>
                  </a:lnTo>
                  <a:lnTo>
                    <a:pt x="1359" y="348"/>
                  </a:lnTo>
                  <a:lnTo>
                    <a:pt x="1359" y="348"/>
                  </a:lnTo>
                  <a:lnTo>
                    <a:pt x="1361" y="345"/>
                  </a:lnTo>
                  <a:lnTo>
                    <a:pt x="1361" y="345"/>
                  </a:lnTo>
                  <a:lnTo>
                    <a:pt x="1361" y="345"/>
                  </a:lnTo>
                  <a:lnTo>
                    <a:pt x="1359" y="343"/>
                  </a:lnTo>
                  <a:lnTo>
                    <a:pt x="1359" y="343"/>
                  </a:lnTo>
                  <a:lnTo>
                    <a:pt x="1359" y="343"/>
                  </a:lnTo>
                  <a:lnTo>
                    <a:pt x="1359" y="343"/>
                  </a:lnTo>
                  <a:lnTo>
                    <a:pt x="1359" y="343"/>
                  </a:lnTo>
                  <a:lnTo>
                    <a:pt x="1359" y="343"/>
                  </a:lnTo>
                  <a:lnTo>
                    <a:pt x="1357" y="343"/>
                  </a:lnTo>
                  <a:lnTo>
                    <a:pt x="1357" y="343"/>
                  </a:lnTo>
                  <a:lnTo>
                    <a:pt x="1352" y="343"/>
                  </a:lnTo>
                  <a:lnTo>
                    <a:pt x="1352" y="345"/>
                  </a:lnTo>
                  <a:lnTo>
                    <a:pt x="1350" y="348"/>
                  </a:lnTo>
                  <a:lnTo>
                    <a:pt x="1350" y="348"/>
                  </a:lnTo>
                  <a:lnTo>
                    <a:pt x="1347" y="348"/>
                  </a:lnTo>
                  <a:lnTo>
                    <a:pt x="1347" y="348"/>
                  </a:lnTo>
                  <a:lnTo>
                    <a:pt x="1345" y="345"/>
                  </a:lnTo>
                  <a:lnTo>
                    <a:pt x="1345" y="345"/>
                  </a:lnTo>
                  <a:lnTo>
                    <a:pt x="1342" y="345"/>
                  </a:lnTo>
                  <a:lnTo>
                    <a:pt x="1342" y="345"/>
                  </a:lnTo>
                  <a:lnTo>
                    <a:pt x="1342" y="345"/>
                  </a:lnTo>
                  <a:lnTo>
                    <a:pt x="1340" y="343"/>
                  </a:lnTo>
                  <a:lnTo>
                    <a:pt x="1340" y="343"/>
                  </a:lnTo>
                  <a:lnTo>
                    <a:pt x="1340" y="343"/>
                  </a:lnTo>
                  <a:lnTo>
                    <a:pt x="1338" y="343"/>
                  </a:lnTo>
                  <a:lnTo>
                    <a:pt x="1338" y="341"/>
                  </a:lnTo>
                  <a:lnTo>
                    <a:pt x="1338" y="341"/>
                  </a:lnTo>
                  <a:lnTo>
                    <a:pt x="1338" y="341"/>
                  </a:lnTo>
                  <a:lnTo>
                    <a:pt x="1340" y="336"/>
                  </a:lnTo>
                  <a:lnTo>
                    <a:pt x="1340" y="336"/>
                  </a:lnTo>
                  <a:lnTo>
                    <a:pt x="1340" y="334"/>
                  </a:lnTo>
                  <a:lnTo>
                    <a:pt x="1340" y="334"/>
                  </a:lnTo>
                  <a:lnTo>
                    <a:pt x="1338" y="334"/>
                  </a:lnTo>
                  <a:lnTo>
                    <a:pt x="1338" y="331"/>
                  </a:lnTo>
                  <a:lnTo>
                    <a:pt x="1338" y="331"/>
                  </a:lnTo>
                  <a:lnTo>
                    <a:pt x="1335" y="334"/>
                  </a:lnTo>
                  <a:lnTo>
                    <a:pt x="1333" y="334"/>
                  </a:lnTo>
                  <a:lnTo>
                    <a:pt x="1333" y="334"/>
                  </a:lnTo>
                  <a:lnTo>
                    <a:pt x="1333" y="331"/>
                  </a:lnTo>
                  <a:lnTo>
                    <a:pt x="1331" y="331"/>
                  </a:lnTo>
                  <a:lnTo>
                    <a:pt x="1331" y="331"/>
                  </a:lnTo>
                  <a:lnTo>
                    <a:pt x="1326" y="329"/>
                  </a:lnTo>
                  <a:lnTo>
                    <a:pt x="1324" y="327"/>
                  </a:lnTo>
                  <a:lnTo>
                    <a:pt x="1321" y="327"/>
                  </a:lnTo>
                  <a:lnTo>
                    <a:pt x="1321" y="327"/>
                  </a:lnTo>
                  <a:lnTo>
                    <a:pt x="1319" y="324"/>
                  </a:lnTo>
                  <a:lnTo>
                    <a:pt x="1316" y="322"/>
                  </a:lnTo>
                  <a:lnTo>
                    <a:pt x="1314" y="319"/>
                  </a:lnTo>
                  <a:lnTo>
                    <a:pt x="1314" y="317"/>
                  </a:lnTo>
                  <a:lnTo>
                    <a:pt x="1312" y="315"/>
                  </a:lnTo>
                  <a:lnTo>
                    <a:pt x="1312" y="315"/>
                  </a:lnTo>
                  <a:lnTo>
                    <a:pt x="1309" y="315"/>
                  </a:lnTo>
                  <a:lnTo>
                    <a:pt x="1309" y="315"/>
                  </a:lnTo>
                  <a:lnTo>
                    <a:pt x="1307" y="312"/>
                  </a:lnTo>
                  <a:lnTo>
                    <a:pt x="1305" y="312"/>
                  </a:lnTo>
                  <a:lnTo>
                    <a:pt x="1305" y="312"/>
                  </a:lnTo>
                  <a:lnTo>
                    <a:pt x="1302" y="312"/>
                  </a:lnTo>
                  <a:lnTo>
                    <a:pt x="1300" y="312"/>
                  </a:lnTo>
                  <a:lnTo>
                    <a:pt x="1300" y="310"/>
                  </a:lnTo>
                  <a:lnTo>
                    <a:pt x="1300" y="310"/>
                  </a:lnTo>
                  <a:lnTo>
                    <a:pt x="1300" y="308"/>
                  </a:lnTo>
                  <a:lnTo>
                    <a:pt x="1300" y="308"/>
                  </a:lnTo>
                  <a:lnTo>
                    <a:pt x="1300" y="308"/>
                  </a:lnTo>
                  <a:lnTo>
                    <a:pt x="1298" y="308"/>
                  </a:lnTo>
                  <a:lnTo>
                    <a:pt x="1298" y="308"/>
                  </a:lnTo>
                  <a:lnTo>
                    <a:pt x="1295" y="308"/>
                  </a:lnTo>
                  <a:lnTo>
                    <a:pt x="1293" y="310"/>
                  </a:lnTo>
                  <a:lnTo>
                    <a:pt x="1293" y="308"/>
                  </a:lnTo>
                  <a:lnTo>
                    <a:pt x="1293" y="308"/>
                  </a:lnTo>
                  <a:lnTo>
                    <a:pt x="1290" y="308"/>
                  </a:lnTo>
                  <a:lnTo>
                    <a:pt x="1290" y="308"/>
                  </a:lnTo>
                  <a:lnTo>
                    <a:pt x="1288" y="308"/>
                  </a:lnTo>
                  <a:lnTo>
                    <a:pt x="1288" y="308"/>
                  </a:lnTo>
                  <a:lnTo>
                    <a:pt x="1283" y="305"/>
                  </a:lnTo>
                  <a:lnTo>
                    <a:pt x="1283" y="305"/>
                  </a:lnTo>
                  <a:lnTo>
                    <a:pt x="1281" y="303"/>
                  </a:lnTo>
                  <a:lnTo>
                    <a:pt x="1279" y="303"/>
                  </a:lnTo>
                  <a:lnTo>
                    <a:pt x="1276" y="301"/>
                  </a:lnTo>
                  <a:lnTo>
                    <a:pt x="1276" y="301"/>
                  </a:lnTo>
                  <a:lnTo>
                    <a:pt x="1269" y="298"/>
                  </a:lnTo>
                  <a:lnTo>
                    <a:pt x="1267" y="298"/>
                  </a:lnTo>
                  <a:lnTo>
                    <a:pt x="1267" y="296"/>
                  </a:lnTo>
                  <a:lnTo>
                    <a:pt x="1264" y="296"/>
                  </a:lnTo>
                  <a:lnTo>
                    <a:pt x="1264" y="293"/>
                  </a:lnTo>
                  <a:lnTo>
                    <a:pt x="1264" y="293"/>
                  </a:lnTo>
                  <a:lnTo>
                    <a:pt x="1264" y="293"/>
                  </a:lnTo>
                  <a:lnTo>
                    <a:pt x="1262" y="293"/>
                  </a:lnTo>
                  <a:lnTo>
                    <a:pt x="1260" y="293"/>
                  </a:lnTo>
                  <a:lnTo>
                    <a:pt x="1260" y="291"/>
                  </a:lnTo>
                  <a:lnTo>
                    <a:pt x="1257" y="289"/>
                  </a:lnTo>
                  <a:lnTo>
                    <a:pt x="1255" y="286"/>
                  </a:lnTo>
                  <a:lnTo>
                    <a:pt x="1255" y="286"/>
                  </a:lnTo>
                  <a:lnTo>
                    <a:pt x="1248" y="284"/>
                  </a:lnTo>
                  <a:lnTo>
                    <a:pt x="1248" y="284"/>
                  </a:lnTo>
                  <a:lnTo>
                    <a:pt x="1245" y="284"/>
                  </a:lnTo>
                  <a:lnTo>
                    <a:pt x="1245" y="282"/>
                  </a:lnTo>
                  <a:lnTo>
                    <a:pt x="1243" y="279"/>
                  </a:lnTo>
                  <a:lnTo>
                    <a:pt x="1243" y="279"/>
                  </a:lnTo>
                  <a:lnTo>
                    <a:pt x="1241" y="279"/>
                  </a:lnTo>
                  <a:lnTo>
                    <a:pt x="1234" y="274"/>
                  </a:lnTo>
                  <a:lnTo>
                    <a:pt x="1234" y="274"/>
                  </a:lnTo>
                  <a:lnTo>
                    <a:pt x="1234" y="274"/>
                  </a:lnTo>
                  <a:lnTo>
                    <a:pt x="1231" y="272"/>
                  </a:lnTo>
                  <a:lnTo>
                    <a:pt x="1231" y="272"/>
                  </a:lnTo>
                  <a:lnTo>
                    <a:pt x="1231" y="270"/>
                  </a:lnTo>
                  <a:lnTo>
                    <a:pt x="1229" y="270"/>
                  </a:lnTo>
                  <a:lnTo>
                    <a:pt x="1229" y="270"/>
                  </a:lnTo>
                  <a:lnTo>
                    <a:pt x="1226" y="270"/>
                  </a:lnTo>
                  <a:lnTo>
                    <a:pt x="1226" y="270"/>
                  </a:lnTo>
                  <a:lnTo>
                    <a:pt x="1226" y="267"/>
                  </a:lnTo>
                  <a:lnTo>
                    <a:pt x="1222" y="263"/>
                  </a:lnTo>
                  <a:lnTo>
                    <a:pt x="1222" y="263"/>
                  </a:lnTo>
                  <a:lnTo>
                    <a:pt x="1222" y="263"/>
                  </a:lnTo>
                  <a:lnTo>
                    <a:pt x="1219" y="263"/>
                  </a:lnTo>
                  <a:lnTo>
                    <a:pt x="1219" y="263"/>
                  </a:lnTo>
                  <a:lnTo>
                    <a:pt x="1217" y="263"/>
                  </a:lnTo>
                  <a:lnTo>
                    <a:pt x="1217" y="263"/>
                  </a:lnTo>
                  <a:lnTo>
                    <a:pt x="1217" y="260"/>
                  </a:lnTo>
                  <a:lnTo>
                    <a:pt x="1210" y="256"/>
                  </a:lnTo>
                  <a:lnTo>
                    <a:pt x="1210" y="256"/>
                  </a:lnTo>
                  <a:lnTo>
                    <a:pt x="1210" y="253"/>
                  </a:lnTo>
                  <a:lnTo>
                    <a:pt x="1210" y="253"/>
                  </a:lnTo>
                  <a:lnTo>
                    <a:pt x="1208" y="251"/>
                  </a:lnTo>
                  <a:lnTo>
                    <a:pt x="1208" y="248"/>
                  </a:lnTo>
                  <a:lnTo>
                    <a:pt x="1208" y="248"/>
                  </a:lnTo>
                  <a:lnTo>
                    <a:pt x="1208" y="246"/>
                  </a:lnTo>
                  <a:lnTo>
                    <a:pt x="1208" y="246"/>
                  </a:lnTo>
                  <a:lnTo>
                    <a:pt x="1208" y="244"/>
                  </a:lnTo>
                  <a:lnTo>
                    <a:pt x="1208" y="241"/>
                  </a:lnTo>
                  <a:lnTo>
                    <a:pt x="1205" y="239"/>
                  </a:lnTo>
                  <a:lnTo>
                    <a:pt x="1205" y="239"/>
                  </a:lnTo>
                  <a:lnTo>
                    <a:pt x="1203" y="239"/>
                  </a:lnTo>
                  <a:lnTo>
                    <a:pt x="1203" y="239"/>
                  </a:lnTo>
                  <a:lnTo>
                    <a:pt x="1203" y="237"/>
                  </a:lnTo>
                  <a:lnTo>
                    <a:pt x="1198" y="234"/>
                  </a:lnTo>
                  <a:lnTo>
                    <a:pt x="1198" y="234"/>
                  </a:lnTo>
                  <a:lnTo>
                    <a:pt x="1196" y="234"/>
                  </a:lnTo>
                  <a:lnTo>
                    <a:pt x="1196" y="234"/>
                  </a:lnTo>
                  <a:lnTo>
                    <a:pt x="1193" y="234"/>
                  </a:lnTo>
                  <a:lnTo>
                    <a:pt x="1193" y="234"/>
                  </a:lnTo>
                  <a:lnTo>
                    <a:pt x="1191" y="234"/>
                  </a:lnTo>
                  <a:lnTo>
                    <a:pt x="1186" y="227"/>
                  </a:lnTo>
                  <a:lnTo>
                    <a:pt x="1184" y="225"/>
                  </a:lnTo>
                  <a:lnTo>
                    <a:pt x="1182" y="225"/>
                  </a:lnTo>
                  <a:lnTo>
                    <a:pt x="1182" y="222"/>
                  </a:lnTo>
                  <a:lnTo>
                    <a:pt x="1182" y="220"/>
                  </a:lnTo>
                  <a:lnTo>
                    <a:pt x="1184" y="218"/>
                  </a:lnTo>
                  <a:lnTo>
                    <a:pt x="1184" y="213"/>
                  </a:lnTo>
                  <a:lnTo>
                    <a:pt x="1184" y="213"/>
                  </a:lnTo>
                  <a:lnTo>
                    <a:pt x="1184" y="211"/>
                  </a:lnTo>
                  <a:lnTo>
                    <a:pt x="1184" y="211"/>
                  </a:lnTo>
                  <a:lnTo>
                    <a:pt x="1184" y="208"/>
                  </a:lnTo>
                  <a:lnTo>
                    <a:pt x="1184" y="208"/>
                  </a:lnTo>
                  <a:lnTo>
                    <a:pt x="1182" y="206"/>
                  </a:lnTo>
                  <a:lnTo>
                    <a:pt x="1182" y="206"/>
                  </a:lnTo>
                  <a:lnTo>
                    <a:pt x="1177" y="206"/>
                  </a:lnTo>
                  <a:lnTo>
                    <a:pt x="1177" y="203"/>
                  </a:lnTo>
                  <a:lnTo>
                    <a:pt x="1174" y="203"/>
                  </a:lnTo>
                  <a:lnTo>
                    <a:pt x="1174" y="203"/>
                  </a:lnTo>
                  <a:lnTo>
                    <a:pt x="1174" y="203"/>
                  </a:lnTo>
                  <a:lnTo>
                    <a:pt x="1174" y="201"/>
                  </a:lnTo>
                  <a:lnTo>
                    <a:pt x="1174" y="199"/>
                  </a:lnTo>
                  <a:lnTo>
                    <a:pt x="1174" y="196"/>
                  </a:lnTo>
                  <a:lnTo>
                    <a:pt x="1174" y="187"/>
                  </a:lnTo>
                  <a:lnTo>
                    <a:pt x="1174" y="182"/>
                  </a:lnTo>
                  <a:lnTo>
                    <a:pt x="1174" y="182"/>
                  </a:lnTo>
                  <a:lnTo>
                    <a:pt x="1174" y="180"/>
                  </a:lnTo>
                  <a:lnTo>
                    <a:pt x="1172" y="156"/>
                  </a:lnTo>
                  <a:lnTo>
                    <a:pt x="1103" y="156"/>
                  </a:lnTo>
                  <a:lnTo>
                    <a:pt x="1082" y="156"/>
                  </a:lnTo>
                  <a:lnTo>
                    <a:pt x="1080" y="158"/>
                  </a:lnTo>
                  <a:lnTo>
                    <a:pt x="1080" y="158"/>
                  </a:lnTo>
                  <a:lnTo>
                    <a:pt x="1080" y="158"/>
                  </a:lnTo>
                  <a:lnTo>
                    <a:pt x="1080" y="158"/>
                  </a:lnTo>
                  <a:lnTo>
                    <a:pt x="1080" y="161"/>
                  </a:lnTo>
                  <a:lnTo>
                    <a:pt x="1080" y="161"/>
                  </a:lnTo>
                  <a:lnTo>
                    <a:pt x="1077" y="161"/>
                  </a:lnTo>
                  <a:lnTo>
                    <a:pt x="1077" y="163"/>
                  </a:lnTo>
                  <a:lnTo>
                    <a:pt x="1075" y="163"/>
                  </a:lnTo>
                  <a:lnTo>
                    <a:pt x="1075" y="163"/>
                  </a:lnTo>
                  <a:lnTo>
                    <a:pt x="1075" y="163"/>
                  </a:lnTo>
                  <a:lnTo>
                    <a:pt x="1073" y="166"/>
                  </a:lnTo>
                  <a:lnTo>
                    <a:pt x="1073" y="166"/>
                  </a:lnTo>
                  <a:lnTo>
                    <a:pt x="1073" y="166"/>
                  </a:lnTo>
                  <a:lnTo>
                    <a:pt x="1073" y="168"/>
                  </a:lnTo>
                  <a:lnTo>
                    <a:pt x="1073" y="168"/>
                  </a:lnTo>
                  <a:lnTo>
                    <a:pt x="1073" y="168"/>
                  </a:lnTo>
                  <a:lnTo>
                    <a:pt x="1070" y="173"/>
                  </a:lnTo>
                  <a:lnTo>
                    <a:pt x="1068" y="177"/>
                  </a:lnTo>
                  <a:lnTo>
                    <a:pt x="1068" y="177"/>
                  </a:lnTo>
                  <a:lnTo>
                    <a:pt x="1066" y="177"/>
                  </a:lnTo>
                  <a:lnTo>
                    <a:pt x="1066" y="180"/>
                  </a:lnTo>
                  <a:lnTo>
                    <a:pt x="1066" y="180"/>
                  </a:lnTo>
                  <a:lnTo>
                    <a:pt x="1066" y="182"/>
                  </a:lnTo>
                  <a:lnTo>
                    <a:pt x="1066" y="185"/>
                  </a:lnTo>
                  <a:lnTo>
                    <a:pt x="1066" y="185"/>
                  </a:lnTo>
                  <a:lnTo>
                    <a:pt x="1063" y="185"/>
                  </a:lnTo>
                  <a:lnTo>
                    <a:pt x="1061" y="189"/>
                  </a:lnTo>
                  <a:lnTo>
                    <a:pt x="1061" y="192"/>
                  </a:lnTo>
                  <a:lnTo>
                    <a:pt x="1061" y="192"/>
                  </a:lnTo>
                  <a:lnTo>
                    <a:pt x="1061" y="192"/>
                  </a:lnTo>
                  <a:lnTo>
                    <a:pt x="1061" y="196"/>
                  </a:lnTo>
                  <a:lnTo>
                    <a:pt x="1058" y="196"/>
                  </a:lnTo>
                  <a:lnTo>
                    <a:pt x="1058" y="199"/>
                  </a:lnTo>
                  <a:lnTo>
                    <a:pt x="1058" y="201"/>
                  </a:lnTo>
                  <a:lnTo>
                    <a:pt x="1058" y="201"/>
                  </a:lnTo>
                  <a:lnTo>
                    <a:pt x="1056" y="203"/>
                  </a:lnTo>
                  <a:lnTo>
                    <a:pt x="1056" y="206"/>
                  </a:lnTo>
                  <a:lnTo>
                    <a:pt x="1056" y="206"/>
                  </a:lnTo>
                  <a:lnTo>
                    <a:pt x="1056" y="208"/>
                  </a:lnTo>
                  <a:lnTo>
                    <a:pt x="1054" y="208"/>
                  </a:lnTo>
                  <a:lnTo>
                    <a:pt x="1054" y="208"/>
                  </a:lnTo>
                  <a:lnTo>
                    <a:pt x="1054" y="211"/>
                  </a:lnTo>
                  <a:lnTo>
                    <a:pt x="1054" y="213"/>
                  </a:lnTo>
                  <a:lnTo>
                    <a:pt x="1054" y="213"/>
                  </a:lnTo>
                  <a:lnTo>
                    <a:pt x="1054" y="215"/>
                  </a:lnTo>
                  <a:lnTo>
                    <a:pt x="1054" y="215"/>
                  </a:lnTo>
                  <a:lnTo>
                    <a:pt x="1054" y="218"/>
                  </a:lnTo>
                  <a:lnTo>
                    <a:pt x="1054" y="218"/>
                  </a:lnTo>
                  <a:lnTo>
                    <a:pt x="1058" y="222"/>
                  </a:lnTo>
                  <a:lnTo>
                    <a:pt x="1061" y="222"/>
                  </a:lnTo>
                  <a:lnTo>
                    <a:pt x="1061" y="225"/>
                  </a:lnTo>
                  <a:lnTo>
                    <a:pt x="1061" y="225"/>
                  </a:lnTo>
                  <a:lnTo>
                    <a:pt x="1061" y="225"/>
                  </a:lnTo>
                  <a:lnTo>
                    <a:pt x="1061" y="227"/>
                  </a:lnTo>
                  <a:lnTo>
                    <a:pt x="1061" y="227"/>
                  </a:lnTo>
                  <a:lnTo>
                    <a:pt x="1058" y="227"/>
                  </a:lnTo>
                  <a:lnTo>
                    <a:pt x="1058" y="227"/>
                  </a:lnTo>
                  <a:lnTo>
                    <a:pt x="1058" y="229"/>
                  </a:lnTo>
                  <a:lnTo>
                    <a:pt x="1058" y="229"/>
                  </a:lnTo>
                  <a:lnTo>
                    <a:pt x="1054" y="229"/>
                  </a:lnTo>
                  <a:lnTo>
                    <a:pt x="1054" y="229"/>
                  </a:lnTo>
                  <a:lnTo>
                    <a:pt x="1047" y="232"/>
                  </a:lnTo>
                  <a:lnTo>
                    <a:pt x="1047" y="232"/>
                  </a:lnTo>
                  <a:lnTo>
                    <a:pt x="1047" y="232"/>
                  </a:lnTo>
                  <a:lnTo>
                    <a:pt x="1047" y="234"/>
                  </a:lnTo>
                  <a:lnTo>
                    <a:pt x="1047" y="234"/>
                  </a:lnTo>
                  <a:lnTo>
                    <a:pt x="1044" y="234"/>
                  </a:lnTo>
                  <a:lnTo>
                    <a:pt x="1044" y="234"/>
                  </a:lnTo>
                  <a:lnTo>
                    <a:pt x="1044" y="237"/>
                  </a:lnTo>
                  <a:lnTo>
                    <a:pt x="1044" y="237"/>
                  </a:lnTo>
                  <a:lnTo>
                    <a:pt x="1044" y="239"/>
                  </a:lnTo>
                  <a:lnTo>
                    <a:pt x="1044" y="239"/>
                  </a:lnTo>
                  <a:lnTo>
                    <a:pt x="1044" y="239"/>
                  </a:lnTo>
                  <a:lnTo>
                    <a:pt x="1042" y="239"/>
                  </a:lnTo>
                  <a:lnTo>
                    <a:pt x="1039" y="239"/>
                  </a:lnTo>
                  <a:lnTo>
                    <a:pt x="1039" y="239"/>
                  </a:lnTo>
                  <a:lnTo>
                    <a:pt x="1037" y="239"/>
                  </a:lnTo>
                  <a:lnTo>
                    <a:pt x="1037" y="239"/>
                  </a:lnTo>
                  <a:lnTo>
                    <a:pt x="1037" y="239"/>
                  </a:lnTo>
                  <a:lnTo>
                    <a:pt x="1035" y="239"/>
                  </a:lnTo>
                  <a:lnTo>
                    <a:pt x="1035" y="241"/>
                  </a:lnTo>
                  <a:lnTo>
                    <a:pt x="1035" y="241"/>
                  </a:lnTo>
                  <a:lnTo>
                    <a:pt x="1035" y="241"/>
                  </a:lnTo>
                  <a:lnTo>
                    <a:pt x="1032" y="241"/>
                  </a:lnTo>
                  <a:lnTo>
                    <a:pt x="1032" y="241"/>
                  </a:lnTo>
                  <a:lnTo>
                    <a:pt x="1025" y="241"/>
                  </a:lnTo>
                  <a:lnTo>
                    <a:pt x="1025" y="239"/>
                  </a:lnTo>
                  <a:lnTo>
                    <a:pt x="1025" y="239"/>
                  </a:lnTo>
                  <a:lnTo>
                    <a:pt x="1025" y="239"/>
                  </a:lnTo>
                  <a:lnTo>
                    <a:pt x="1025" y="237"/>
                  </a:lnTo>
                  <a:lnTo>
                    <a:pt x="1025" y="237"/>
                  </a:lnTo>
                  <a:lnTo>
                    <a:pt x="1025" y="234"/>
                  </a:lnTo>
                  <a:lnTo>
                    <a:pt x="1023" y="234"/>
                  </a:lnTo>
                  <a:lnTo>
                    <a:pt x="1023" y="234"/>
                  </a:lnTo>
                  <a:lnTo>
                    <a:pt x="1023" y="232"/>
                  </a:lnTo>
                  <a:lnTo>
                    <a:pt x="1021" y="229"/>
                  </a:lnTo>
                  <a:lnTo>
                    <a:pt x="1021" y="227"/>
                  </a:lnTo>
                  <a:lnTo>
                    <a:pt x="1018" y="225"/>
                  </a:lnTo>
                  <a:lnTo>
                    <a:pt x="1016" y="225"/>
                  </a:lnTo>
                  <a:lnTo>
                    <a:pt x="1016" y="222"/>
                  </a:lnTo>
                  <a:lnTo>
                    <a:pt x="1013" y="222"/>
                  </a:lnTo>
                  <a:lnTo>
                    <a:pt x="1013" y="222"/>
                  </a:lnTo>
                  <a:lnTo>
                    <a:pt x="1013" y="220"/>
                  </a:lnTo>
                  <a:lnTo>
                    <a:pt x="1011" y="220"/>
                  </a:lnTo>
                  <a:lnTo>
                    <a:pt x="1011" y="218"/>
                  </a:lnTo>
                  <a:lnTo>
                    <a:pt x="1011" y="218"/>
                  </a:lnTo>
                  <a:lnTo>
                    <a:pt x="1011" y="218"/>
                  </a:lnTo>
                  <a:lnTo>
                    <a:pt x="1009" y="218"/>
                  </a:lnTo>
                  <a:lnTo>
                    <a:pt x="1006" y="215"/>
                  </a:lnTo>
                  <a:lnTo>
                    <a:pt x="1004" y="215"/>
                  </a:lnTo>
                  <a:lnTo>
                    <a:pt x="1002" y="215"/>
                  </a:lnTo>
                  <a:lnTo>
                    <a:pt x="999" y="215"/>
                  </a:lnTo>
                  <a:lnTo>
                    <a:pt x="999" y="215"/>
                  </a:lnTo>
                  <a:lnTo>
                    <a:pt x="999" y="213"/>
                  </a:lnTo>
                  <a:lnTo>
                    <a:pt x="997" y="213"/>
                  </a:lnTo>
                  <a:lnTo>
                    <a:pt x="997" y="213"/>
                  </a:lnTo>
                  <a:lnTo>
                    <a:pt x="997" y="213"/>
                  </a:lnTo>
                  <a:lnTo>
                    <a:pt x="994" y="213"/>
                  </a:lnTo>
                  <a:lnTo>
                    <a:pt x="994" y="213"/>
                  </a:lnTo>
                  <a:lnTo>
                    <a:pt x="992" y="213"/>
                  </a:lnTo>
                  <a:lnTo>
                    <a:pt x="992" y="213"/>
                  </a:lnTo>
                  <a:lnTo>
                    <a:pt x="990" y="213"/>
                  </a:lnTo>
                  <a:lnTo>
                    <a:pt x="990" y="213"/>
                  </a:lnTo>
                  <a:lnTo>
                    <a:pt x="990" y="213"/>
                  </a:lnTo>
                  <a:lnTo>
                    <a:pt x="987" y="213"/>
                  </a:lnTo>
                  <a:lnTo>
                    <a:pt x="987" y="213"/>
                  </a:lnTo>
                  <a:lnTo>
                    <a:pt x="987" y="213"/>
                  </a:lnTo>
                  <a:lnTo>
                    <a:pt x="987" y="215"/>
                  </a:lnTo>
                  <a:lnTo>
                    <a:pt x="987" y="215"/>
                  </a:lnTo>
                  <a:lnTo>
                    <a:pt x="987" y="215"/>
                  </a:lnTo>
                  <a:lnTo>
                    <a:pt x="987" y="218"/>
                  </a:lnTo>
                  <a:lnTo>
                    <a:pt x="985" y="218"/>
                  </a:lnTo>
                  <a:lnTo>
                    <a:pt x="985" y="218"/>
                  </a:lnTo>
                  <a:lnTo>
                    <a:pt x="978" y="220"/>
                  </a:lnTo>
                  <a:lnTo>
                    <a:pt x="976" y="220"/>
                  </a:lnTo>
                  <a:lnTo>
                    <a:pt x="976" y="220"/>
                  </a:lnTo>
                  <a:lnTo>
                    <a:pt x="971" y="225"/>
                  </a:lnTo>
                  <a:lnTo>
                    <a:pt x="968" y="225"/>
                  </a:lnTo>
                  <a:lnTo>
                    <a:pt x="968" y="225"/>
                  </a:lnTo>
                  <a:lnTo>
                    <a:pt x="968" y="225"/>
                  </a:lnTo>
                  <a:lnTo>
                    <a:pt x="968" y="227"/>
                  </a:lnTo>
                  <a:lnTo>
                    <a:pt x="966" y="227"/>
                  </a:lnTo>
                  <a:lnTo>
                    <a:pt x="966" y="227"/>
                  </a:lnTo>
                  <a:lnTo>
                    <a:pt x="966" y="229"/>
                  </a:lnTo>
                  <a:lnTo>
                    <a:pt x="964" y="229"/>
                  </a:lnTo>
                  <a:lnTo>
                    <a:pt x="964" y="232"/>
                  </a:lnTo>
                  <a:lnTo>
                    <a:pt x="964" y="232"/>
                  </a:lnTo>
                  <a:lnTo>
                    <a:pt x="964" y="234"/>
                  </a:lnTo>
                  <a:lnTo>
                    <a:pt x="961" y="239"/>
                  </a:lnTo>
                  <a:lnTo>
                    <a:pt x="961" y="239"/>
                  </a:lnTo>
                  <a:lnTo>
                    <a:pt x="961" y="244"/>
                  </a:lnTo>
                  <a:lnTo>
                    <a:pt x="959" y="246"/>
                  </a:lnTo>
                  <a:lnTo>
                    <a:pt x="959" y="246"/>
                  </a:lnTo>
                  <a:lnTo>
                    <a:pt x="961" y="248"/>
                  </a:lnTo>
                  <a:lnTo>
                    <a:pt x="961" y="253"/>
                  </a:lnTo>
                  <a:lnTo>
                    <a:pt x="961" y="256"/>
                  </a:lnTo>
                  <a:lnTo>
                    <a:pt x="961" y="256"/>
                  </a:lnTo>
                  <a:lnTo>
                    <a:pt x="961" y="256"/>
                  </a:lnTo>
                  <a:lnTo>
                    <a:pt x="961" y="258"/>
                  </a:lnTo>
                  <a:lnTo>
                    <a:pt x="961" y="258"/>
                  </a:lnTo>
                  <a:lnTo>
                    <a:pt x="961" y="258"/>
                  </a:lnTo>
                  <a:lnTo>
                    <a:pt x="961" y="260"/>
                  </a:lnTo>
                  <a:lnTo>
                    <a:pt x="961" y="263"/>
                  </a:lnTo>
                  <a:lnTo>
                    <a:pt x="961" y="263"/>
                  </a:lnTo>
                  <a:lnTo>
                    <a:pt x="959" y="267"/>
                  </a:lnTo>
                  <a:lnTo>
                    <a:pt x="957" y="274"/>
                  </a:lnTo>
                  <a:lnTo>
                    <a:pt x="957" y="274"/>
                  </a:lnTo>
                  <a:lnTo>
                    <a:pt x="957" y="274"/>
                  </a:lnTo>
                  <a:lnTo>
                    <a:pt x="959" y="284"/>
                  </a:lnTo>
                  <a:lnTo>
                    <a:pt x="959" y="284"/>
                  </a:lnTo>
                  <a:lnTo>
                    <a:pt x="957" y="284"/>
                  </a:lnTo>
                  <a:lnTo>
                    <a:pt x="957" y="284"/>
                  </a:lnTo>
                  <a:lnTo>
                    <a:pt x="957" y="284"/>
                  </a:lnTo>
                  <a:lnTo>
                    <a:pt x="952" y="284"/>
                  </a:lnTo>
                  <a:lnTo>
                    <a:pt x="950" y="284"/>
                  </a:lnTo>
                  <a:lnTo>
                    <a:pt x="950" y="284"/>
                  </a:lnTo>
                  <a:lnTo>
                    <a:pt x="950" y="282"/>
                  </a:lnTo>
                  <a:lnTo>
                    <a:pt x="950" y="282"/>
                  </a:lnTo>
                  <a:lnTo>
                    <a:pt x="947" y="282"/>
                  </a:lnTo>
                  <a:lnTo>
                    <a:pt x="947" y="279"/>
                  </a:lnTo>
                  <a:lnTo>
                    <a:pt x="947" y="279"/>
                  </a:lnTo>
                  <a:lnTo>
                    <a:pt x="945" y="282"/>
                  </a:lnTo>
                  <a:lnTo>
                    <a:pt x="940" y="282"/>
                  </a:lnTo>
                  <a:lnTo>
                    <a:pt x="940" y="282"/>
                  </a:lnTo>
                  <a:lnTo>
                    <a:pt x="940" y="282"/>
                  </a:lnTo>
                  <a:lnTo>
                    <a:pt x="940" y="282"/>
                  </a:lnTo>
                  <a:lnTo>
                    <a:pt x="938" y="282"/>
                  </a:lnTo>
                  <a:lnTo>
                    <a:pt x="938" y="282"/>
                  </a:lnTo>
                  <a:lnTo>
                    <a:pt x="938" y="282"/>
                  </a:lnTo>
                  <a:lnTo>
                    <a:pt x="938" y="282"/>
                  </a:lnTo>
                  <a:lnTo>
                    <a:pt x="938" y="282"/>
                  </a:lnTo>
                  <a:lnTo>
                    <a:pt x="938" y="282"/>
                  </a:lnTo>
                  <a:lnTo>
                    <a:pt x="933" y="272"/>
                  </a:lnTo>
                  <a:lnTo>
                    <a:pt x="933" y="270"/>
                  </a:lnTo>
                  <a:lnTo>
                    <a:pt x="931" y="270"/>
                  </a:lnTo>
                  <a:lnTo>
                    <a:pt x="931" y="270"/>
                  </a:lnTo>
                  <a:lnTo>
                    <a:pt x="931" y="270"/>
                  </a:lnTo>
                  <a:lnTo>
                    <a:pt x="931" y="270"/>
                  </a:lnTo>
                  <a:lnTo>
                    <a:pt x="928" y="270"/>
                  </a:lnTo>
                  <a:lnTo>
                    <a:pt x="928" y="270"/>
                  </a:lnTo>
                  <a:lnTo>
                    <a:pt x="928" y="267"/>
                  </a:lnTo>
                  <a:lnTo>
                    <a:pt x="926" y="265"/>
                  </a:lnTo>
                  <a:lnTo>
                    <a:pt x="926" y="265"/>
                  </a:lnTo>
                  <a:lnTo>
                    <a:pt x="926" y="263"/>
                  </a:lnTo>
                  <a:lnTo>
                    <a:pt x="923" y="263"/>
                  </a:lnTo>
                  <a:lnTo>
                    <a:pt x="921" y="260"/>
                  </a:lnTo>
                  <a:lnTo>
                    <a:pt x="916" y="258"/>
                  </a:lnTo>
                  <a:lnTo>
                    <a:pt x="916" y="258"/>
                  </a:lnTo>
                  <a:lnTo>
                    <a:pt x="914" y="256"/>
                  </a:lnTo>
                  <a:lnTo>
                    <a:pt x="914" y="256"/>
                  </a:lnTo>
                  <a:lnTo>
                    <a:pt x="912" y="256"/>
                  </a:lnTo>
                  <a:lnTo>
                    <a:pt x="912" y="256"/>
                  </a:lnTo>
                  <a:lnTo>
                    <a:pt x="912" y="256"/>
                  </a:lnTo>
                  <a:lnTo>
                    <a:pt x="909" y="251"/>
                  </a:lnTo>
                  <a:lnTo>
                    <a:pt x="907" y="251"/>
                  </a:lnTo>
                  <a:lnTo>
                    <a:pt x="907" y="248"/>
                  </a:lnTo>
                  <a:lnTo>
                    <a:pt x="905" y="248"/>
                  </a:lnTo>
                  <a:lnTo>
                    <a:pt x="905" y="248"/>
                  </a:lnTo>
                  <a:lnTo>
                    <a:pt x="902" y="248"/>
                  </a:lnTo>
                  <a:lnTo>
                    <a:pt x="897" y="241"/>
                  </a:lnTo>
                  <a:lnTo>
                    <a:pt x="895" y="239"/>
                  </a:lnTo>
                  <a:lnTo>
                    <a:pt x="895" y="239"/>
                  </a:lnTo>
                  <a:lnTo>
                    <a:pt x="893" y="239"/>
                  </a:lnTo>
                  <a:lnTo>
                    <a:pt x="893" y="237"/>
                  </a:lnTo>
                  <a:lnTo>
                    <a:pt x="890" y="237"/>
                  </a:lnTo>
                  <a:lnTo>
                    <a:pt x="888" y="237"/>
                  </a:lnTo>
                  <a:lnTo>
                    <a:pt x="888" y="237"/>
                  </a:lnTo>
                  <a:lnTo>
                    <a:pt x="888" y="234"/>
                  </a:lnTo>
                  <a:lnTo>
                    <a:pt x="888" y="234"/>
                  </a:lnTo>
                  <a:lnTo>
                    <a:pt x="888" y="232"/>
                  </a:lnTo>
                  <a:lnTo>
                    <a:pt x="888" y="232"/>
                  </a:lnTo>
                  <a:lnTo>
                    <a:pt x="888" y="229"/>
                  </a:lnTo>
                  <a:lnTo>
                    <a:pt x="888" y="229"/>
                  </a:lnTo>
                  <a:lnTo>
                    <a:pt x="888" y="227"/>
                  </a:lnTo>
                  <a:lnTo>
                    <a:pt x="888" y="227"/>
                  </a:lnTo>
                  <a:lnTo>
                    <a:pt x="890" y="227"/>
                  </a:lnTo>
                  <a:lnTo>
                    <a:pt x="893" y="229"/>
                  </a:lnTo>
                  <a:lnTo>
                    <a:pt x="895" y="229"/>
                  </a:lnTo>
                  <a:lnTo>
                    <a:pt x="895" y="229"/>
                  </a:lnTo>
                  <a:lnTo>
                    <a:pt x="895" y="229"/>
                  </a:lnTo>
                  <a:lnTo>
                    <a:pt x="897" y="229"/>
                  </a:lnTo>
                  <a:lnTo>
                    <a:pt x="897" y="229"/>
                  </a:lnTo>
                  <a:lnTo>
                    <a:pt x="897" y="229"/>
                  </a:lnTo>
                  <a:lnTo>
                    <a:pt x="900" y="227"/>
                  </a:lnTo>
                  <a:lnTo>
                    <a:pt x="900" y="227"/>
                  </a:lnTo>
                  <a:lnTo>
                    <a:pt x="900" y="227"/>
                  </a:lnTo>
                  <a:lnTo>
                    <a:pt x="902" y="225"/>
                  </a:lnTo>
                  <a:lnTo>
                    <a:pt x="902" y="225"/>
                  </a:lnTo>
                  <a:lnTo>
                    <a:pt x="902" y="222"/>
                  </a:lnTo>
                  <a:lnTo>
                    <a:pt x="905" y="222"/>
                  </a:lnTo>
                  <a:lnTo>
                    <a:pt x="905" y="222"/>
                  </a:lnTo>
                  <a:lnTo>
                    <a:pt x="902" y="215"/>
                  </a:lnTo>
                  <a:lnTo>
                    <a:pt x="902" y="213"/>
                  </a:lnTo>
                  <a:lnTo>
                    <a:pt x="902" y="213"/>
                  </a:lnTo>
                  <a:lnTo>
                    <a:pt x="902" y="213"/>
                  </a:lnTo>
                  <a:lnTo>
                    <a:pt x="900" y="211"/>
                  </a:lnTo>
                  <a:lnTo>
                    <a:pt x="900" y="211"/>
                  </a:lnTo>
                  <a:lnTo>
                    <a:pt x="897" y="211"/>
                  </a:lnTo>
                  <a:lnTo>
                    <a:pt x="897" y="211"/>
                  </a:lnTo>
                  <a:lnTo>
                    <a:pt x="897" y="208"/>
                  </a:lnTo>
                  <a:lnTo>
                    <a:pt x="897" y="203"/>
                  </a:lnTo>
                  <a:lnTo>
                    <a:pt x="897" y="203"/>
                  </a:lnTo>
                  <a:lnTo>
                    <a:pt x="897" y="201"/>
                  </a:lnTo>
                  <a:lnTo>
                    <a:pt x="897" y="199"/>
                  </a:lnTo>
                  <a:lnTo>
                    <a:pt x="897" y="199"/>
                  </a:lnTo>
                  <a:lnTo>
                    <a:pt x="895" y="194"/>
                  </a:lnTo>
                  <a:lnTo>
                    <a:pt x="895" y="194"/>
                  </a:lnTo>
                  <a:lnTo>
                    <a:pt x="895" y="194"/>
                  </a:lnTo>
                  <a:lnTo>
                    <a:pt x="890" y="192"/>
                  </a:lnTo>
                  <a:lnTo>
                    <a:pt x="890" y="192"/>
                  </a:lnTo>
                  <a:lnTo>
                    <a:pt x="890" y="192"/>
                  </a:lnTo>
                  <a:lnTo>
                    <a:pt x="888" y="189"/>
                  </a:lnTo>
                  <a:lnTo>
                    <a:pt x="888" y="189"/>
                  </a:lnTo>
                  <a:lnTo>
                    <a:pt x="888" y="185"/>
                  </a:lnTo>
                  <a:lnTo>
                    <a:pt x="886" y="182"/>
                  </a:lnTo>
                  <a:lnTo>
                    <a:pt x="886" y="180"/>
                  </a:lnTo>
                  <a:lnTo>
                    <a:pt x="886" y="180"/>
                  </a:lnTo>
                  <a:lnTo>
                    <a:pt x="883" y="177"/>
                  </a:lnTo>
                  <a:lnTo>
                    <a:pt x="881" y="177"/>
                  </a:lnTo>
                  <a:lnTo>
                    <a:pt x="881" y="175"/>
                  </a:lnTo>
                  <a:lnTo>
                    <a:pt x="881" y="173"/>
                  </a:lnTo>
                  <a:lnTo>
                    <a:pt x="881" y="173"/>
                  </a:lnTo>
                  <a:lnTo>
                    <a:pt x="883" y="173"/>
                  </a:lnTo>
                  <a:lnTo>
                    <a:pt x="883" y="173"/>
                  </a:lnTo>
                  <a:lnTo>
                    <a:pt x="883" y="170"/>
                  </a:lnTo>
                  <a:lnTo>
                    <a:pt x="886" y="170"/>
                  </a:lnTo>
                  <a:lnTo>
                    <a:pt x="886" y="166"/>
                  </a:lnTo>
                  <a:lnTo>
                    <a:pt x="886" y="166"/>
                  </a:lnTo>
                  <a:lnTo>
                    <a:pt x="886" y="166"/>
                  </a:lnTo>
                  <a:lnTo>
                    <a:pt x="883" y="163"/>
                  </a:lnTo>
                  <a:lnTo>
                    <a:pt x="883" y="161"/>
                  </a:lnTo>
                  <a:lnTo>
                    <a:pt x="883" y="161"/>
                  </a:lnTo>
                  <a:lnTo>
                    <a:pt x="883" y="154"/>
                  </a:lnTo>
                  <a:lnTo>
                    <a:pt x="883" y="154"/>
                  </a:lnTo>
                  <a:lnTo>
                    <a:pt x="883" y="154"/>
                  </a:lnTo>
                  <a:lnTo>
                    <a:pt x="886" y="149"/>
                  </a:lnTo>
                  <a:lnTo>
                    <a:pt x="886" y="149"/>
                  </a:lnTo>
                  <a:lnTo>
                    <a:pt x="886" y="149"/>
                  </a:lnTo>
                  <a:lnTo>
                    <a:pt x="886" y="147"/>
                  </a:lnTo>
                  <a:lnTo>
                    <a:pt x="886" y="142"/>
                  </a:lnTo>
                  <a:lnTo>
                    <a:pt x="886" y="142"/>
                  </a:lnTo>
                  <a:lnTo>
                    <a:pt x="886" y="142"/>
                  </a:lnTo>
                  <a:lnTo>
                    <a:pt x="886" y="140"/>
                  </a:lnTo>
                  <a:lnTo>
                    <a:pt x="886" y="140"/>
                  </a:lnTo>
                  <a:lnTo>
                    <a:pt x="888" y="140"/>
                  </a:lnTo>
                  <a:lnTo>
                    <a:pt x="888" y="137"/>
                  </a:lnTo>
                  <a:lnTo>
                    <a:pt x="888" y="137"/>
                  </a:lnTo>
                  <a:lnTo>
                    <a:pt x="888" y="137"/>
                  </a:lnTo>
                  <a:lnTo>
                    <a:pt x="890" y="135"/>
                  </a:lnTo>
                  <a:lnTo>
                    <a:pt x="890" y="132"/>
                  </a:lnTo>
                  <a:lnTo>
                    <a:pt x="890" y="132"/>
                  </a:lnTo>
                  <a:lnTo>
                    <a:pt x="886" y="121"/>
                  </a:lnTo>
                  <a:lnTo>
                    <a:pt x="886" y="121"/>
                  </a:lnTo>
                  <a:lnTo>
                    <a:pt x="886" y="118"/>
                  </a:lnTo>
                  <a:lnTo>
                    <a:pt x="886" y="118"/>
                  </a:lnTo>
                  <a:lnTo>
                    <a:pt x="886" y="116"/>
                  </a:lnTo>
                  <a:lnTo>
                    <a:pt x="886" y="116"/>
                  </a:lnTo>
                  <a:lnTo>
                    <a:pt x="886" y="116"/>
                  </a:lnTo>
                  <a:lnTo>
                    <a:pt x="888" y="116"/>
                  </a:lnTo>
                  <a:lnTo>
                    <a:pt x="890" y="113"/>
                  </a:lnTo>
                  <a:lnTo>
                    <a:pt x="890" y="113"/>
                  </a:lnTo>
                  <a:lnTo>
                    <a:pt x="893" y="111"/>
                  </a:lnTo>
                  <a:lnTo>
                    <a:pt x="893" y="109"/>
                  </a:lnTo>
                  <a:lnTo>
                    <a:pt x="890" y="109"/>
                  </a:lnTo>
                  <a:lnTo>
                    <a:pt x="888" y="102"/>
                  </a:lnTo>
                  <a:lnTo>
                    <a:pt x="888" y="99"/>
                  </a:lnTo>
                  <a:lnTo>
                    <a:pt x="888" y="92"/>
                  </a:lnTo>
                  <a:lnTo>
                    <a:pt x="886" y="90"/>
                  </a:lnTo>
                  <a:lnTo>
                    <a:pt x="883" y="85"/>
                  </a:lnTo>
                  <a:lnTo>
                    <a:pt x="883" y="85"/>
                  </a:lnTo>
                  <a:lnTo>
                    <a:pt x="883" y="85"/>
                  </a:lnTo>
                  <a:lnTo>
                    <a:pt x="883" y="83"/>
                  </a:lnTo>
                  <a:lnTo>
                    <a:pt x="878" y="69"/>
                  </a:lnTo>
                  <a:lnTo>
                    <a:pt x="878" y="66"/>
                  </a:lnTo>
                  <a:lnTo>
                    <a:pt x="878" y="66"/>
                  </a:lnTo>
                  <a:lnTo>
                    <a:pt x="878" y="64"/>
                  </a:lnTo>
                  <a:lnTo>
                    <a:pt x="878" y="64"/>
                  </a:lnTo>
                  <a:lnTo>
                    <a:pt x="876" y="61"/>
                  </a:lnTo>
                  <a:lnTo>
                    <a:pt x="876" y="61"/>
                  </a:lnTo>
                  <a:lnTo>
                    <a:pt x="874" y="61"/>
                  </a:lnTo>
                  <a:lnTo>
                    <a:pt x="874" y="59"/>
                  </a:lnTo>
                  <a:lnTo>
                    <a:pt x="874" y="59"/>
                  </a:lnTo>
                  <a:lnTo>
                    <a:pt x="871" y="59"/>
                  </a:lnTo>
                  <a:lnTo>
                    <a:pt x="871" y="57"/>
                  </a:lnTo>
                  <a:lnTo>
                    <a:pt x="869" y="57"/>
                  </a:lnTo>
                  <a:lnTo>
                    <a:pt x="869" y="52"/>
                  </a:lnTo>
                  <a:lnTo>
                    <a:pt x="867" y="50"/>
                  </a:lnTo>
                  <a:lnTo>
                    <a:pt x="864" y="47"/>
                  </a:lnTo>
                  <a:lnTo>
                    <a:pt x="867" y="47"/>
                  </a:lnTo>
                  <a:lnTo>
                    <a:pt x="867" y="45"/>
                  </a:lnTo>
                  <a:lnTo>
                    <a:pt x="867" y="45"/>
                  </a:lnTo>
                  <a:lnTo>
                    <a:pt x="869" y="42"/>
                  </a:lnTo>
                  <a:lnTo>
                    <a:pt x="869" y="42"/>
                  </a:lnTo>
                  <a:lnTo>
                    <a:pt x="871" y="40"/>
                  </a:lnTo>
                  <a:lnTo>
                    <a:pt x="871" y="40"/>
                  </a:lnTo>
                  <a:lnTo>
                    <a:pt x="871" y="38"/>
                  </a:lnTo>
                  <a:lnTo>
                    <a:pt x="871" y="35"/>
                  </a:lnTo>
                  <a:lnTo>
                    <a:pt x="869" y="33"/>
                  </a:lnTo>
                  <a:lnTo>
                    <a:pt x="869" y="33"/>
                  </a:lnTo>
                  <a:lnTo>
                    <a:pt x="869" y="31"/>
                  </a:lnTo>
                  <a:lnTo>
                    <a:pt x="869" y="31"/>
                  </a:lnTo>
                  <a:lnTo>
                    <a:pt x="871" y="31"/>
                  </a:lnTo>
                  <a:lnTo>
                    <a:pt x="874" y="26"/>
                  </a:lnTo>
                  <a:lnTo>
                    <a:pt x="874" y="26"/>
                  </a:lnTo>
                  <a:lnTo>
                    <a:pt x="874" y="26"/>
                  </a:lnTo>
                  <a:lnTo>
                    <a:pt x="874" y="24"/>
                  </a:lnTo>
                  <a:lnTo>
                    <a:pt x="871" y="24"/>
                  </a:lnTo>
                  <a:lnTo>
                    <a:pt x="871" y="21"/>
                  </a:lnTo>
                  <a:lnTo>
                    <a:pt x="871" y="21"/>
                  </a:lnTo>
                  <a:lnTo>
                    <a:pt x="869" y="21"/>
                  </a:lnTo>
                  <a:lnTo>
                    <a:pt x="867" y="21"/>
                  </a:lnTo>
                  <a:lnTo>
                    <a:pt x="862" y="19"/>
                  </a:lnTo>
                  <a:lnTo>
                    <a:pt x="862" y="16"/>
                  </a:lnTo>
                  <a:lnTo>
                    <a:pt x="860" y="16"/>
                  </a:lnTo>
                  <a:lnTo>
                    <a:pt x="857" y="16"/>
                  </a:lnTo>
                  <a:lnTo>
                    <a:pt x="855" y="16"/>
                  </a:lnTo>
                  <a:lnTo>
                    <a:pt x="855" y="16"/>
                  </a:lnTo>
                  <a:lnTo>
                    <a:pt x="852" y="16"/>
                  </a:lnTo>
                  <a:lnTo>
                    <a:pt x="852" y="16"/>
                  </a:lnTo>
                  <a:lnTo>
                    <a:pt x="850" y="16"/>
                  </a:lnTo>
                  <a:lnTo>
                    <a:pt x="850" y="16"/>
                  </a:lnTo>
                  <a:lnTo>
                    <a:pt x="848" y="16"/>
                  </a:lnTo>
                  <a:lnTo>
                    <a:pt x="845" y="16"/>
                  </a:lnTo>
                  <a:lnTo>
                    <a:pt x="845" y="14"/>
                  </a:lnTo>
                  <a:lnTo>
                    <a:pt x="843" y="14"/>
                  </a:lnTo>
                  <a:lnTo>
                    <a:pt x="841" y="12"/>
                  </a:lnTo>
                  <a:lnTo>
                    <a:pt x="838" y="9"/>
                  </a:lnTo>
                  <a:lnTo>
                    <a:pt x="838" y="9"/>
                  </a:lnTo>
                  <a:lnTo>
                    <a:pt x="838" y="7"/>
                  </a:lnTo>
                  <a:lnTo>
                    <a:pt x="838" y="5"/>
                  </a:lnTo>
                  <a:lnTo>
                    <a:pt x="838" y="5"/>
                  </a:lnTo>
                  <a:lnTo>
                    <a:pt x="838" y="5"/>
                  </a:lnTo>
                  <a:lnTo>
                    <a:pt x="836" y="5"/>
                  </a:lnTo>
                  <a:lnTo>
                    <a:pt x="834" y="5"/>
                  </a:lnTo>
                  <a:lnTo>
                    <a:pt x="834" y="5"/>
                  </a:lnTo>
                  <a:lnTo>
                    <a:pt x="831" y="5"/>
                  </a:lnTo>
                  <a:lnTo>
                    <a:pt x="829" y="7"/>
                  </a:lnTo>
                  <a:lnTo>
                    <a:pt x="829" y="7"/>
                  </a:lnTo>
                  <a:lnTo>
                    <a:pt x="829" y="7"/>
                  </a:lnTo>
                  <a:lnTo>
                    <a:pt x="826" y="7"/>
                  </a:lnTo>
                  <a:lnTo>
                    <a:pt x="824" y="5"/>
                  </a:lnTo>
                  <a:lnTo>
                    <a:pt x="822" y="5"/>
                  </a:lnTo>
                  <a:lnTo>
                    <a:pt x="819" y="0"/>
                  </a:lnTo>
                  <a:lnTo>
                    <a:pt x="819" y="0"/>
                  </a:lnTo>
                  <a:lnTo>
                    <a:pt x="817" y="2"/>
                  </a:lnTo>
                  <a:lnTo>
                    <a:pt x="817" y="5"/>
                  </a:lnTo>
                  <a:lnTo>
                    <a:pt x="817" y="5"/>
                  </a:lnTo>
                  <a:lnTo>
                    <a:pt x="817" y="7"/>
                  </a:lnTo>
                  <a:lnTo>
                    <a:pt x="815" y="7"/>
                  </a:lnTo>
                  <a:lnTo>
                    <a:pt x="810" y="9"/>
                  </a:lnTo>
                  <a:lnTo>
                    <a:pt x="807" y="9"/>
                  </a:lnTo>
                  <a:lnTo>
                    <a:pt x="805" y="9"/>
                  </a:lnTo>
                  <a:lnTo>
                    <a:pt x="805" y="9"/>
                  </a:lnTo>
                  <a:lnTo>
                    <a:pt x="800" y="9"/>
                  </a:lnTo>
                  <a:lnTo>
                    <a:pt x="789" y="19"/>
                  </a:lnTo>
                  <a:lnTo>
                    <a:pt x="789" y="21"/>
                  </a:lnTo>
                  <a:lnTo>
                    <a:pt x="786" y="21"/>
                  </a:lnTo>
                  <a:lnTo>
                    <a:pt x="777" y="21"/>
                  </a:lnTo>
                  <a:lnTo>
                    <a:pt x="774" y="21"/>
                  </a:lnTo>
                  <a:lnTo>
                    <a:pt x="772" y="21"/>
                  </a:lnTo>
                  <a:lnTo>
                    <a:pt x="767" y="24"/>
                  </a:lnTo>
                  <a:lnTo>
                    <a:pt x="767" y="26"/>
                  </a:lnTo>
                  <a:lnTo>
                    <a:pt x="765" y="33"/>
                  </a:lnTo>
                  <a:lnTo>
                    <a:pt x="765" y="38"/>
                  </a:lnTo>
                  <a:lnTo>
                    <a:pt x="765" y="42"/>
                  </a:lnTo>
                  <a:lnTo>
                    <a:pt x="765" y="45"/>
                  </a:lnTo>
                  <a:lnTo>
                    <a:pt x="765" y="45"/>
                  </a:lnTo>
                  <a:lnTo>
                    <a:pt x="762" y="47"/>
                  </a:lnTo>
                  <a:lnTo>
                    <a:pt x="762" y="50"/>
                  </a:lnTo>
                  <a:lnTo>
                    <a:pt x="760" y="52"/>
                  </a:lnTo>
                  <a:lnTo>
                    <a:pt x="755" y="54"/>
                  </a:lnTo>
                  <a:lnTo>
                    <a:pt x="753" y="57"/>
                  </a:lnTo>
                  <a:lnTo>
                    <a:pt x="746" y="61"/>
                  </a:lnTo>
                  <a:lnTo>
                    <a:pt x="746" y="64"/>
                  </a:lnTo>
                  <a:lnTo>
                    <a:pt x="744" y="66"/>
                  </a:lnTo>
                  <a:lnTo>
                    <a:pt x="744" y="69"/>
                  </a:lnTo>
                  <a:lnTo>
                    <a:pt x="741" y="69"/>
                  </a:lnTo>
                  <a:lnTo>
                    <a:pt x="739" y="69"/>
                  </a:lnTo>
                  <a:lnTo>
                    <a:pt x="739" y="66"/>
                  </a:lnTo>
                  <a:lnTo>
                    <a:pt x="739" y="64"/>
                  </a:lnTo>
                  <a:lnTo>
                    <a:pt x="741" y="61"/>
                  </a:lnTo>
                  <a:lnTo>
                    <a:pt x="741" y="59"/>
                  </a:lnTo>
                  <a:lnTo>
                    <a:pt x="741" y="57"/>
                  </a:lnTo>
                  <a:lnTo>
                    <a:pt x="741" y="57"/>
                  </a:lnTo>
                  <a:lnTo>
                    <a:pt x="739" y="57"/>
                  </a:lnTo>
                  <a:lnTo>
                    <a:pt x="736" y="57"/>
                  </a:lnTo>
                  <a:lnTo>
                    <a:pt x="734" y="59"/>
                  </a:lnTo>
                  <a:lnTo>
                    <a:pt x="729" y="61"/>
                  </a:lnTo>
                  <a:lnTo>
                    <a:pt x="727" y="64"/>
                  </a:lnTo>
                  <a:lnTo>
                    <a:pt x="725" y="66"/>
                  </a:lnTo>
                  <a:lnTo>
                    <a:pt x="725" y="69"/>
                  </a:lnTo>
                  <a:lnTo>
                    <a:pt x="722" y="71"/>
                  </a:lnTo>
                  <a:lnTo>
                    <a:pt x="713" y="78"/>
                  </a:lnTo>
                  <a:lnTo>
                    <a:pt x="710" y="78"/>
                  </a:lnTo>
                  <a:lnTo>
                    <a:pt x="710" y="78"/>
                  </a:lnTo>
                  <a:lnTo>
                    <a:pt x="706" y="76"/>
                  </a:lnTo>
                  <a:lnTo>
                    <a:pt x="706" y="76"/>
                  </a:lnTo>
                  <a:lnTo>
                    <a:pt x="703" y="76"/>
                  </a:lnTo>
                  <a:lnTo>
                    <a:pt x="701" y="78"/>
                  </a:lnTo>
                  <a:lnTo>
                    <a:pt x="701" y="78"/>
                  </a:lnTo>
                  <a:lnTo>
                    <a:pt x="699" y="80"/>
                  </a:lnTo>
                  <a:lnTo>
                    <a:pt x="696" y="80"/>
                  </a:lnTo>
                  <a:lnTo>
                    <a:pt x="696" y="80"/>
                  </a:lnTo>
                  <a:lnTo>
                    <a:pt x="694" y="80"/>
                  </a:lnTo>
                  <a:lnTo>
                    <a:pt x="691" y="83"/>
                  </a:lnTo>
                  <a:lnTo>
                    <a:pt x="691" y="83"/>
                  </a:lnTo>
                  <a:lnTo>
                    <a:pt x="691" y="83"/>
                  </a:lnTo>
                  <a:lnTo>
                    <a:pt x="691" y="83"/>
                  </a:lnTo>
                  <a:lnTo>
                    <a:pt x="691" y="83"/>
                  </a:lnTo>
                  <a:lnTo>
                    <a:pt x="691" y="85"/>
                  </a:lnTo>
                  <a:lnTo>
                    <a:pt x="689" y="85"/>
                  </a:lnTo>
                  <a:lnTo>
                    <a:pt x="687" y="85"/>
                  </a:lnTo>
                  <a:lnTo>
                    <a:pt x="684" y="85"/>
                  </a:lnTo>
                  <a:lnTo>
                    <a:pt x="682" y="85"/>
                  </a:lnTo>
                  <a:lnTo>
                    <a:pt x="680" y="90"/>
                  </a:lnTo>
                  <a:lnTo>
                    <a:pt x="680" y="97"/>
                  </a:lnTo>
                  <a:lnTo>
                    <a:pt x="677" y="99"/>
                  </a:lnTo>
                  <a:lnTo>
                    <a:pt x="675" y="102"/>
                  </a:lnTo>
                  <a:lnTo>
                    <a:pt x="675" y="102"/>
                  </a:lnTo>
                  <a:lnTo>
                    <a:pt x="673" y="104"/>
                  </a:lnTo>
                  <a:lnTo>
                    <a:pt x="670" y="102"/>
                  </a:lnTo>
                  <a:lnTo>
                    <a:pt x="668" y="102"/>
                  </a:lnTo>
                  <a:lnTo>
                    <a:pt x="665" y="104"/>
                  </a:lnTo>
                  <a:lnTo>
                    <a:pt x="661" y="109"/>
                  </a:lnTo>
                  <a:lnTo>
                    <a:pt x="661" y="111"/>
                  </a:lnTo>
                  <a:lnTo>
                    <a:pt x="661" y="113"/>
                  </a:lnTo>
                  <a:lnTo>
                    <a:pt x="661" y="113"/>
                  </a:lnTo>
                  <a:lnTo>
                    <a:pt x="661" y="116"/>
                  </a:lnTo>
                  <a:lnTo>
                    <a:pt x="661" y="116"/>
                  </a:lnTo>
                  <a:lnTo>
                    <a:pt x="658" y="118"/>
                  </a:lnTo>
                  <a:lnTo>
                    <a:pt x="656" y="121"/>
                  </a:lnTo>
                  <a:lnTo>
                    <a:pt x="656" y="121"/>
                  </a:lnTo>
                  <a:lnTo>
                    <a:pt x="654" y="123"/>
                  </a:lnTo>
                  <a:lnTo>
                    <a:pt x="651" y="123"/>
                  </a:lnTo>
                  <a:lnTo>
                    <a:pt x="649" y="123"/>
                  </a:lnTo>
                  <a:lnTo>
                    <a:pt x="649" y="123"/>
                  </a:lnTo>
                  <a:lnTo>
                    <a:pt x="646" y="123"/>
                  </a:lnTo>
                  <a:lnTo>
                    <a:pt x="646" y="121"/>
                  </a:lnTo>
                  <a:lnTo>
                    <a:pt x="646" y="116"/>
                  </a:lnTo>
                  <a:lnTo>
                    <a:pt x="649" y="113"/>
                  </a:lnTo>
                  <a:lnTo>
                    <a:pt x="651" y="111"/>
                  </a:lnTo>
                  <a:lnTo>
                    <a:pt x="651" y="106"/>
                  </a:lnTo>
                  <a:lnTo>
                    <a:pt x="651" y="104"/>
                  </a:lnTo>
                  <a:lnTo>
                    <a:pt x="651" y="104"/>
                  </a:lnTo>
                  <a:lnTo>
                    <a:pt x="649" y="102"/>
                  </a:lnTo>
                  <a:lnTo>
                    <a:pt x="649" y="99"/>
                  </a:lnTo>
                  <a:lnTo>
                    <a:pt x="646" y="99"/>
                  </a:lnTo>
                  <a:lnTo>
                    <a:pt x="646" y="97"/>
                  </a:lnTo>
                  <a:lnTo>
                    <a:pt x="644" y="97"/>
                  </a:lnTo>
                  <a:lnTo>
                    <a:pt x="644" y="97"/>
                  </a:lnTo>
                  <a:lnTo>
                    <a:pt x="642" y="97"/>
                  </a:lnTo>
                  <a:lnTo>
                    <a:pt x="637" y="97"/>
                  </a:lnTo>
                  <a:lnTo>
                    <a:pt x="635" y="97"/>
                  </a:lnTo>
                  <a:lnTo>
                    <a:pt x="635" y="99"/>
                  </a:lnTo>
                  <a:lnTo>
                    <a:pt x="630" y="99"/>
                  </a:lnTo>
                  <a:lnTo>
                    <a:pt x="623" y="104"/>
                  </a:lnTo>
                  <a:lnTo>
                    <a:pt x="623" y="104"/>
                  </a:lnTo>
                  <a:lnTo>
                    <a:pt x="620" y="106"/>
                  </a:lnTo>
                  <a:lnTo>
                    <a:pt x="618" y="109"/>
                  </a:lnTo>
                  <a:lnTo>
                    <a:pt x="616" y="111"/>
                  </a:lnTo>
                  <a:lnTo>
                    <a:pt x="613" y="111"/>
                  </a:lnTo>
                  <a:lnTo>
                    <a:pt x="613" y="113"/>
                  </a:lnTo>
                  <a:lnTo>
                    <a:pt x="609" y="113"/>
                  </a:lnTo>
                  <a:lnTo>
                    <a:pt x="606" y="113"/>
                  </a:lnTo>
                  <a:lnTo>
                    <a:pt x="604" y="116"/>
                  </a:lnTo>
                  <a:lnTo>
                    <a:pt x="604" y="118"/>
                  </a:lnTo>
                  <a:lnTo>
                    <a:pt x="602" y="116"/>
                  </a:lnTo>
                  <a:lnTo>
                    <a:pt x="599" y="116"/>
                  </a:lnTo>
                  <a:lnTo>
                    <a:pt x="599" y="116"/>
                  </a:lnTo>
                  <a:lnTo>
                    <a:pt x="597" y="113"/>
                  </a:lnTo>
                  <a:lnTo>
                    <a:pt x="597" y="113"/>
                  </a:lnTo>
                  <a:lnTo>
                    <a:pt x="592" y="116"/>
                  </a:lnTo>
                  <a:lnTo>
                    <a:pt x="587" y="116"/>
                  </a:lnTo>
                  <a:lnTo>
                    <a:pt x="583" y="111"/>
                  </a:lnTo>
                  <a:lnTo>
                    <a:pt x="578" y="109"/>
                  </a:lnTo>
                  <a:lnTo>
                    <a:pt x="578" y="106"/>
                  </a:lnTo>
                  <a:lnTo>
                    <a:pt x="573" y="104"/>
                  </a:lnTo>
                  <a:lnTo>
                    <a:pt x="568" y="99"/>
                  </a:lnTo>
                  <a:lnTo>
                    <a:pt x="561" y="95"/>
                  </a:lnTo>
                  <a:lnTo>
                    <a:pt x="557" y="87"/>
                  </a:lnTo>
                  <a:lnTo>
                    <a:pt x="549" y="83"/>
                  </a:lnTo>
                  <a:lnTo>
                    <a:pt x="547" y="80"/>
                  </a:lnTo>
                  <a:lnTo>
                    <a:pt x="545" y="78"/>
                  </a:lnTo>
                  <a:lnTo>
                    <a:pt x="542" y="80"/>
                  </a:lnTo>
                  <a:lnTo>
                    <a:pt x="538" y="80"/>
                  </a:lnTo>
                  <a:lnTo>
                    <a:pt x="530" y="83"/>
                  </a:lnTo>
                  <a:lnTo>
                    <a:pt x="528" y="83"/>
                  </a:lnTo>
                  <a:lnTo>
                    <a:pt x="528" y="80"/>
                  </a:lnTo>
                  <a:lnTo>
                    <a:pt x="528" y="76"/>
                  </a:lnTo>
                  <a:lnTo>
                    <a:pt x="530" y="54"/>
                  </a:lnTo>
                  <a:lnTo>
                    <a:pt x="528" y="50"/>
                  </a:lnTo>
                  <a:lnTo>
                    <a:pt x="526" y="40"/>
                  </a:lnTo>
                  <a:lnTo>
                    <a:pt x="523" y="35"/>
                  </a:lnTo>
                  <a:lnTo>
                    <a:pt x="514" y="24"/>
                  </a:lnTo>
                  <a:lnTo>
                    <a:pt x="512" y="21"/>
                  </a:lnTo>
                  <a:lnTo>
                    <a:pt x="509" y="14"/>
                  </a:lnTo>
                  <a:lnTo>
                    <a:pt x="509" y="12"/>
                  </a:lnTo>
                  <a:lnTo>
                    <a:pt x="507" y="9"/>
                  </a:lnTo>
                  <a:lnTo>
                    <a:pt x="504" y="9"/>
                  </a:lnTo>
                  <a:lnTo>
                    <a:pt x="502" y="7"/>
                  </a:lnTo>
                  <a:lnTo>
                    <a:pt x="500" y="7"/>
                  </a:lnTo>
                  <a:lnTo>
                    <a:pt x="500" y="7"/>
                  </a:lnTo>
                  <a:lnTo>
                    <a:pt x="500" y="9"/>
                  </a:lnTo>
                  <a:lnTo>
                    <a:pt x="497" y="9"/>
                  </a:lnTo>
                  <a:lnTo>
                    <a:pt x="495" y="9"/>
                  </a:lnTo>
                  <a:lnTo>
                    <a:pt x="493" y="12"/>
                  </a:lnTo>
                  <a:lnTo>
                    <a:pt x="493" y="12"/>
                  </a:lnTo>
                  <a:lnTo>
                    <a:pt x="488" y="14"/>
                  </a:lnTo>
                  <a:lnTo>
                    <a:pt x="483" y="21"/>
                  </a:lnTo>
                  <a:lnTo>
                    <a:pt x="474" y="33"/>
                  </a:lnTo>
                  <a:lnTo>
                    <a:pt x="471" y="35"/>
                  </a:lnTo>
                  <a:lnTo>
                    <a:pt x="467" y="38"/>
                  </a:lnTo>
                  <a:lnTo>
                    <a:pt x="464" y="38"/>
                  </a:lnTo>
                  <a:lnTo>
                    <a:pt x="462" y="38"/>
                  </a:lnTo>
                  <a:lnTo>
                    <a:pt x="459" y="38"/>
                  </a:lnTo>
                  <a:lnTo>
                    <a:pt x="457" y="38"/>
                  </a:lnTo>
                  <a:lnTo>
                    <a:pt x="455" y="35"/>
                  </a:lnTo>
                  <a:lnTo>
                    <a:pt x="452" y="33"/>
                  </a:lnTo>
                  <a:lnTo>
                    <a:pt x="450" y="28"/>
                  </a:lnTo>
                  <a:lnTo>
                    <a:pt x="448" y="24"/>
                  </a:lnTo>
                  <a:lnTo>
                    <a:pt x="448" y="24"/>
                  </a:lnTo>
                  <a:lnTo>
                    <a:pt x="448" y="21"/>
                  </a:lnTo>
                  <a:lnTo>
                    <a:pt x="445" y="21"/>
                  </a:lnTo>
                  <a:lnTo>
                    <a:pt x="443" y="21"/>
                  </a:lnTo>
                  <a:lnTo>
                    <a:pt x="443" y="21"/>
                  </a:lnTo>
                  <a:lnTo>
                    <a:pt x="443" y="19"/>
                  </a:lnTo>
                  <a:lnTo>
                    <a:pt x="443" y="19"/>
                  </a:lnTo>
                  <a:lnTo>
                    <a:pt x="443" y="16"/>
                  </a:lnTo>
                  <a:lnTo>
                    <a:pt x="441" y="16"/>
                  </a:lnTo>
                  <a:lnTo>
                    <a:pt x="441" y="16"/>
                  </a:lnTo>
                  <a:lnTo>
                    <a:pt x="436" y="28"/>
                  </a:lnTo>
                  <a:lnTo>
                    <a:pt x="436" y="31"/>
                  </a:lnTo>
                  <a:lnTo>
                    <a:pt x="436" y="31"/>
                  </a:lnTo>
                  <a:lnTo>
                    <a:pt x="438" y="33"/>
                  </a:lnTo>
                  <a:lnTo>
                    <a:pt x="438" y="33"/>
                  </a:lnTo>
                  <a:lnTo>
                    <a:pt x="438" y="35"/>
                  </a:lnTo>
                  <a:lnTo>
                    <a:pt x="438" y="35"/>
                  </a:lnTo>
                  <a:lnTo>
                    <a:pt x="441" y="35"/>
                  </a:lnTo>
                  <a:lnTo>
                    <a:pt x="441" y="38"/>
                  </a:lnTo>
                  <a:lnTo>
                    <a:pt x="443" y="38"/>
                  </a:lnTo>
                  <a:lnTo>
                    <a:pt x="441" y="38"/>
                  </a:lnTo>
                  <a:lnTo>
                    <a:pt x="443" y="38"/>
                  </a:lnTo>
                  <a:lnTo>
                    <a:pt x="443" y="40"/>
                  </a:lnTo>
                  <a:lnTo>
                    <a:pt x="443" y="40"/>
                  </a:lnTo>
                  <a:lnTo>
                    <a:pt x="438" y="40"/>
                  </a:lnTo>
                  <a:lnTo>
                    <a:pt x="433" y="40"/>
                  </a:lnTo>
                  <a:lnTo>
                    <a:pt x="424" y="40"/>
                  </a:lnTo>
                  <a:lnTo>
                    <a:pt x="410" y="40"/>
                  </a:lnTo>
                  <a:lnTo>
                    <a:pt x="393" y="40"/>
                  </a:lnTo>
                  <a:lnTo>
                    <a:pt x="379" y="40"/>
                  </a:lnTo>
                  <a:lnTo>
                    <a:pt x="365" y="40"/>
                  </a:lnTo>
                  <a:lnTo>
                    <a:pt x="355" y="40"/>
                  </a:lnTo>
                  <a:lnTo>
                    <a:pt x="351" y="40"/>
                  </a:lnTo>
                  <a:lnTo>
                    <a:pt x="348" y="40"/>
                  </a:lnTo>
                  <a:lnTo>
                    <a:pt x="341" y="38"/>
                  </a:lnTo>
                  <a:lnTo>
                    <a:pt x="336" y="35"/>
                  </a:lnTo>
                  <a:lnTo>
                    <a:pt x="332" y="35"/>
                  </a:lnTo>
                  <a:lnTo>
                    <a:pt x="327" y="38"/>
                  </a:lnTo>
                  <a:lnTo>
                    <a:pt x="325" y="38"/>
                  </a:lnTo>
                  <a:lnTo>
                    <a:pt x="322" y="38"/>
                  </a:lnTo>
                  <a:lnTo>
                    <a:pt x="322" y="38"/>
                  </a:lnTo>
                  <a:lnTo>
                    <a:pt x="320" y="38"/>
                  </a:lnTo>
                  <a:lnTo>
                    <a:pt x="317" y="40"/>
                  </a:lnTo>
                  <a:lnTo>
                    <a:pt x="315" y="40"/>
                  </a:lnTo>
                  <a:lnTo>
                    <a:pt x="313" y="40"/>
                  </a:lnTo>
                  <a:lnTo>
                    <a:pt x="310" y="40"/>
                  </a:lnTo>
                  <a:lnTo>
                    <a:pt x="313" y="45"/>
                  </a:lnTo>
                  <a:lnTo>
                    <a:pt x="313" y="50"/>
                  </a:lnTo>
                  <a:lnTo>
                    <a:pt x="313" y="54"/>
                  </a:lnTo>
                  <a:lnTo>
                    <a:pt x="313" y="59"/>
                  </a:lnTo>
                  <a:lnTo>
                    <a:pt x="313" y="66"/>
                  </a:lnTo>
                  <a:lnTo>
                    <a:pt x="313" y="71"/>
                  </a:lnTo>
                  <a:lnTo>
                    <a:pt x="310" y="76"/>
                  </a:lnTo>
                  <a:lnTo>
                    <a:pt x="310" y="80"/>
                  </a:lnTo>
                  <a:lnTo>
                    <a:pt x="310" y="87"/>
                  </a:lnTo>
                  <a:lnTo>
                    <a:pt x="310" y="92"/>
                  </a:lnTo>
                  <a:lnTo>
                    <a:pt x="313" y="92"/>
                  </a:lnTo>
                  <a:lnTo>
                    <a:pt x="317" y="90"/>
                  </a:lnTo>
                  <a:lnTo>
                    <a:pt x="317" y="90"/>
                  </a:lnTo>
                  <a:lnTo>
                    <a:pt x="320" y="90"/>
                  </a:lnTo>
                  <a:lnTo>
                    <a:pt x="320" y="90"/>
                  </a:lnTo>
                  <a:lnTo>
                    <a:pt x="322" y="90"/>
                  </a:lnTo>
                  <a:lnTo>
                    <a:pt x="322" y="92"/>
                  </a:lnTo>
                  <a:lnTo>
                    <a:pt x="322" y="92"/>
                  </a:lnTo>
                  <a:lnTo>
                    <a:pt x="329" y="90"/>
                  </a:lnTo>
                  <a:lnTo>
                    <a:pt x="332" y="90"/>
                  </a:lnTo>
                  <a:lnTo>
                    <a:pt x="334" y="92"/>
                  </a:lnTo>
                  <a:lnTo>
                    <a:pt x="336" y="92"/>
                  </a:lnTo>
                  <a:lnTo>
                    <a:pt x="339" y="92"/>
                  </a:lnTo>
                  <a:lnTo>
                    <a:pt x="341" y="92"/>
                  </a:lnTo>
                  <a:lnTo>
                    <a:pt x="341" y="92"/>
                  </a:lnTo>
                  <a:lnTo>
                    <a:pt x="341" y="92"/>
                  </a:lnTo>
                  <a:lnTo>
                    <a:pt x="343" y="92"/>
                  </a:lnTo>
                  <a:lnTo>
                    <a:pt x="343" y="92"/>
                  </a:lnTo>
                  <a:lnTo>
                    <a:pt x="343" y="92"/>
                  </a:lnTo>
                  <a:lnTo>
                    <a:pt x="346" y="95"/>
                  </a:lnTo>
                  <a:lnTo>
                    <a:pt x="346" y="95"/>
                  </a:lnTo>
                  <a:lnTo>
                    <a:pt x="348" y="92"/>
                  </a:lnTo>
                  <a:lnTo>
                    <a:pt x="351" y="90"/>
                  </a:lnTo>
                  <a:lnTo>
                    <a:pt x="351" y="92"/>
                  </a:lnTo>
                  <a:lnTo>
                    <a:pt x="355" y="92"/>
                  </a:lnTo>
                  <a:lnTo>
                    <a:pt x="358" y="95"/>
                  </a:lnTo>
                  <a:lnTo>
                    <a:pt x="358" y="95"/>
                  </a:lnTo>
                  <a:lnTo>
                    <a:pt x="360" y="97"/>
                  </a:lnTo>
                  <a:lnTo>
                    <a:pt x="360" y="97"/>
                  </a:lnTo>
                  <a:lnTo>
                    <a:pt x="360" y="97"/>
                  </a:lnTo>
                  <a:lnTo>
                    <a:pt x="360" y="99"/>
                  </a:lnTo>
                  <a:lnTo>
                    <a:pt x="360" y="99"/>
                  </a:lnTo>
                  <a:lnTo>
                    <a:pt x="362" y="102"/>
                  </a:lnTo>
                  <a:lnTo>
                    <a:pt x="362" y="104"/>
                  </a:lnTo>
                  <a:lnTo>
                    <a:pt x="362" y="104"/>
                  </a:lnTo>
                  <a:lnTo>
                    <a:pt x="365" y="106"/>
                  </a:lnTo>
                  <a:lnTo>
                    <a:pt x="365" y="106"/>
                  </a:lnTo>
                  <a:lnTo>
                    <a:pt x="367" y="106"/>
                  </a:lnTo>
                  <a:lnTo>
                    <a:pt x="367" y="106"/>
                  </a:lnTo>
                  <a:lnTo>
                    <a:pt x="365" y="109"/>
                  </a:lnTo>
                  <a:lnTo>
                    <a:pt x="365" y="109"/>
                  </a:lnTo>
                  <a:lnTo>
                    <a:pt x="365" y="109"/>
                  </a:lnTo>
                  <a:lnTo>
                    <a:pt x="365" y="109"/>
                  </a:lnTo>
                  <a:lnTo>
                    <a:pt x="365" y="113"/>
                  </a:lnTo>
                  <a:lnTo>
                    <a:pt x="365" y="116"/>
                  </a:lnTo>
                  <a:lnTo>
                    <a:pt x="365" y="116"/>
                  </a:lnTo>
                  <a:lnTo>
                    <a:pt x="365" y="116"/>
                  </a:lnTo>
                  <a:lnTo>
                    <a:pt x="362" y="118"/>
                  </a:lnTo>
                  <a:lnTo>
                    <a:pt x="362" y="118"/>
                  </a:lnTo>
                  <a:lnTo>
                    <a:pt x="365" y="118"/>
                  </a:lnTo>
                  <a:lnTo>
                    <a:pt x="365" y="121"/>
                  </a:lnTo>
                  <a:lnTo>
                    <a:pt x="367" y="121"/>
                  </a:lnTo>
                  <a:lnTo>
                    <a:pt x="367" y="123"/>
                  </a:lnTo>
                  <a:lnTo>
                    <a:pt x="367" y="123"/>
                  </a:lnTo>
                  <a:lnTo>
                    <a:pt x="367" y="125"/>
                  </a:lnTo>
                  <a:lnTo>
                    <a:pt x="365" y="125"/>
                  </a:lnTo>
                  <a:lnTo>
                    <a:pt x="365" y="125"/>
                  </a:lnTo>
                  <a:lnTo>
                    <a:pt x="362" y="125"/>
                  </a:lnTo>
                  <a:lnTo>
                    <a:pt x="362" y="125"/>
                  </a:lnTo>
                  <a:lnTo>
                    <a:pt x="362" y="125"/>
                  </a:lnTo>
                  <a:lnTo>
                    <a:pt x="360" y="125"/>
                  </a:lnTo>
                  <a:lnTo>
                    <a:pt x="360" y="125"/>
                  </a:lnTo>
                  <a:lnTo>
                    <a:pt x="360" y="125"/>
                  </a:lnTo>
                  <a:lnTo>
                    <a:pt x="355" y="125"/>
                  </a:lnTo>
                  <a:lnTo>
                    <a:pt x="355" y="125"/>
                  </a:lnTo>
                  <a:lnTo>
                    <a:pt x="355" y="123"/>
                  </a:lnTo>
                  <a:lnTo>
                    <a:pt x="355" y="123"/>
                  </a:lnTo>
                  <a:lnTo>
                    <a:pt x="353" y="123"/>
                  </a:lnTo>
                  <a:lnTo>
                    <a:pt x="351" y="123"/>
                  </a:lnTo>
                  <a:lnTo>
                    <a:pt x="351" y="123"/>
                  </a:lnTo>
                  <a:lnTo>
                    <a:pt x="348" y="123"/>
                  </a:lnTo>
                  <a:lnTo>
                    <a:pt x="343" y="118"/>
                  </a:lnTo>
                  <a:lnTo>
                    <a:pt x="343" y="118"/>
                  </a:lnTo>
                  <a:lnTo>
                    <a:pt x="341" y="116"/>
                  </a:lnTo>
                  <a:lnTo>
                    <a:pt x="339" y="118"/>
                  </a:lnTo>
                  <a:lnTo>
                    <a:pt x="336" y="118"/>
                  </a:lnTo>
                  <a:lnTo>
                    <a:pt x="334" y="121"/>
                  </a:lnTo>
                  <a:lnTo>
                    <a:pt x="334" y="121"/>
                  </a:lnTo>
                  <a:lnTo>
                    <a:pt x="332" y="121"/>
                  </a:lnTo>
                  <a:lnTo>
                    <a:pt x="332" y="123"/>
                  </a:lnTo>
                  <a:lnTo>
                    <a:pt x="329" y="123"/>
                  </a:lnTo>
                  <a:lnTo>
                    <a:pt x="327" y="123"/>
                  </a:lnTo>
                  <a:lnTo>
                    <a:pt x="325" y="123"/>
                  </a:lnTo>
                  <a:lnTo>
                    <a:pt x="325" y="123"/>
                  </a:lnTo>
                  <a:lnTo>
                    <a:pt x="320" y="125"/>
                  </a:lnTo>
                  <a:lnTo>
                    <a:pt x="317" y="125"/>
                  </a:lnTo>
                  <a:lnTo>
                    <a:pt x="315" y="128"/>
                  </a:lnTo>
                  <a:lnTo>
                    <a:pt x="313" y="128"/>
                  </a:lnTo>
                  <a:lnTo>
                    <a:pt x="306" y="128"/>
                  </a:lnTo>
                  <a:lnTo>
                    <a:pt x="306" y="128"/>
                  </a:lnTo>
                  <a:lnTo>
                    <a:pt x="303" y="128"/>
                  </a:lnTo>
                  <a:lnTo>
                    <a:pt x="301" y="128"/>
                  </a:lnTo>
                  <a:lnTo>
                    <a:pt x="301" y="128"/>
                  </a:lnTo>
                  <a:lnTo>
                    <a:pt x="298" y="128"/>
                  </a:lnTo>
                  <a:lnTo>
                    <a:pt x="296" y="130"/>
                  </a:lnTo>
                  <a:lnTo>
                    <a:pt x="296" y="128"/>
                  </a:lnTo>
                  <a:lnTo>
                    <a:pt x="296" y="135"/>
                  </a:lnTo>
                  <a:lnTo>
                    <a:pt x="296" y="135"/>
                  </a:lnTo>
                  <a:lnTo>
                    <a:pt x="296" y="142"/>
                  </a:lnTo>
                  <a:lnTo>
                    <a:pt x="296" y="149"/>
                  </a:lnTo>
                  <a:lnTo>
                    <a:pt x="294" y="156"/>
                  </a:lnTo>
                  <a:lnTo>
                    <a:pt x="294" y="166"/>
                  </a:lnTo>
                  <a:lnTo>
                    <a:pt x="294" y="173"/>
                  </a:lnTo>
                  <a:lnTo>
                    <a:pt x="294" y="177"/>
                  </a:lnTo>
                  <a:lnTo>
                    <a:pt x="294" y="180"/>
                  </a:lnTo>
                  <a:lnTo>
                    <a:pt x="294" y="185"/>
                  </a:lnTo>
                  <a:lnTo>
                    <a:pt x="294" y="187"/>
                  </a:lnTo>
                  <a:lnTo>
                    <a:pt x="296" y="189"/>
                  </a:lnTo>
                  <a:lnTo>
                    <a:pt x="298" y="192"/>
                  </a:lnTo>
                  <a:lnTo>
                    <a:pt x="303" y="196"/>
                  </a:lnTo>
                  <a:lnTo>
                    <a:pt x="303" y="199"/>
                  </a:lnTo>
                  <a:lnTo>
                    <a:pt x="306" y="199"/>
                  </a:lnTo>
                  <a:lnTo>
                    <a:pt x="306" y="199"/>
                  </a:lnTo>
                  <a:lnTo>
                    <a:pt x="310" y="199"/>
                  </a:lnTo>
                  <a:lnTo>
                    <a:pt x="310" y="201"/>
                  </a:lnTo>
                  <a:lnTo>
                    <a:pt x="310" y="201"/>
                  </a:lnTo>
                  <a:lnTo>
                    <a:pt x="313" y="203"/>
                  </a:lnTo>
                  <a:lnTo>
                    <a:pt x="313" y="203"/>
                  </a:lnTo>
                  <a:lnTo>
                    <a:pt x="313" y="203"/>
                  </a:lnTo>
                  <a:lnTo>
                    <a:pt x="315" y="206"/>
                  </a:lnTo>
                  <a:lnTo>
                    <a:pt x="315" y="206"/>
                  </a:lnTo>
                  <a:lnTo>
                    <a:pt x="317" y="208"/>
                  </a:lnTo>
                  <a:lnTo>
                    <a:pt x="320" y="208"/>
                  </a:lnTo>
                  <a:lnTo>
                    <a:pt x="327" y="211"/>
                  </a:lnTo>
                  <a:lnTo>
                    <a:pt x="327" y="213"/>
                  </a:lnTo>
                  <a:lnTo>
                    <a:pt x="329" y="213"/>
                  </a:lnTo>
                  <a:lnTo>
                    <a:pt x="329" y="215"/>
                  </a:lnTo>
                  <a:lnTo>
                    <a:pt x="329" y="218"/>
                  </a:lnTo>
                  <a:lnTo>
                    <a:pt x="332" y="218"/>
                  </a:lnTo>
                  <a:lnTo>
                    <a:pt x="332" y="220"/>
                  </a:lnTo>
                  <a:lnTo>
                    <a:pt x="332" y="222"/>
                  </a:lnTo>
                  <a:lnTo>
                    <a:pt x="332" y="222"/>
                  </a:lnTo>
                  <a:lnTo>
                    <a:pt x="332" y="222"/>
                  </a:lnTo>
                  <a:lnTo>
                    <a:pt x="332" y="222"/>
                  </a:lnTo>
                  <a:lnTo>
                    <a:pt x="332" y="225"/>
                  </a:lnTo>
                  <a:lnTo>
                    <a:pt x="332" y="227"/>
                  </a:lnTo>
                  <a:lnTo>
                    <a:pt x="329" y="229"/>
                  </a:lnTo>
                  <a:lnTo>
                    <a:pt x="329" y="232"/>
                  </a:lnTo>
                  <a:lnTo>
                    <a:pt x="329" y="232"/>
                  </a:lnTo>
                  <a:lnTo>
                    <a:pt x="332" y="237"/>
                  </a:lnTo>
                  <a:lnTo>
                    <a:pt x="334" y="237"/>
                  </a:lnTo>
                  <a:lnTo>
                    <a:pt x="334" y="239"/>
                  </a:lnTo>
                  <a:lnTo>
                    <a:pt x="334" y="241"/>
                  </a:lnTo>
                  <a:lnTo>
                    <a:pt x="334" y="241"/>
                  </a:lnTo>
                  <a:lnTo>
                    <a:pt x="334" y="241"/>
                  </a:lnTo>
                  <a:lnTo>
                    <a:pt x="334" y="241"/>
                  </a:lnTo>
                  <a:lnTo>
                    <a:pt x="336" y="241"/>
                  </a:lnTo>
                  <a:lnTo>
                    <a:pt x="336" y="244"/>
                  </a:lnTo>
                  <a:lnTo>
                    <a:pt x="336" y="244"/>
                  </a:lnTo>
                  <a:lnTo>
                    <a:pt x="336" y="246"/>
                  </a:lnTo>
                  <a:lnTo>
                    <a:pt x="336" y="246"/>
                  </a:lnTo>
                  <a:lnTo>
                    <a:pt x="336" y="246"/>
                  </a:lnTo>
                  <a:lnTo>
                    <a:pt x="336" y="248"/>
                  </a:lnTo>
                  <a:lnTo>
                    <a:pt x="339" y="248"/>
                  </a:lnTo>
                  <a:lnTo>
                    <a:pt x="339" y="248"/>
                  </a:lnTo>
                  <a:lnTo>
                    <a:pt x="341" y="251"/>
                  </a:lnTo>
                  <a:lnTo>
                    <a:pt x="341" y="251"/>
                  </a:lnTo>
                  <a:lnTo>
                    <a:pt x="343" y="251"/>
                  </a:lnTo>
                  <a:lnTo>
                    <a:pt x="343" y="251"/>
                  </a:lnTo>
                  <a:lnTo>
                    <a:pt x="343" y="253"/>
                  </a:lnTo>
                  <a:lnTo>
                    <a:pt x="343" y="253"/>
                  </a:lnTo>
                  <a:lnTo>
                    <a:pt x="343" y="253"/>
                  </a:lnTo>
                  <a:lnTo>
                    <a:pt x="343" y="256"/>
                  </a:lnTo>
                  <a:lnTo>
                    <a:pt x="343" y="256"/>
                  </a:lnTo>
                  <a:lnTo>
                    <a:pt x="343" y="258"/>
                  </a:lnTo>
                  <a:lnTo>
                    <a:pt x="343" y="260"/>
                  </a:lnTo>
                  <a:lnTo>
                    <a:pt x="346" y="265"/>
                  </a:lnTo>
                  <a:lnTo>
                    <a:pt x="346" y="267"/>
                  </a:lnTo>
                  <a:lnTo>
                    <a:pt x="346" y="270"/>
                  </a:lnTo>
                  <a:lnTo>
                    <a:pt x="346" y="270"/>
                  </a:lnTo>
                  <a:lnTo>
                    <a:pt x="346" y="274"/>
                  </a:lnTo>
                  <a:lnTo>
                    <a:pt x="343" y="282"/>
                  </a:lnTo>
                  <a:lnTo>
                    <a:pt x="343" y="284"/>
                  </a:lnTo>
                  <a:lnTo>
                    <a:pt x="343" y="291"/>
                  </a:lnTo>
                  <a:lnTo>
                    <a:pt x="343" y="291"/>
                  </a:lnTo>
                  <a:lnTo>
                    <a:pt x="341" y="296"/>
                  </a:lnTo>
                  <a:lnTo>
                    <a:pt x="341" y="301"/>
                  </a:lnTo>
                  <a:lnTo>
                    <a:pt x="339" y="312"/>
                  </a:lnTo>
                  <a:lnTo>
                    <a:pt x="336" y="327"/>
                  </a:lnTo>
                  <a:lnTo>
                    <a:pt x="334" y="338"/>
                  </a:lnTo>
                  <a:lnTo>
                    <a:pt x="332" y="350"/>
                  </a:lnTo>
                  <a:lnTo>
                    <a:pt x="329" y="364"/>
                  </a:lnTo>
                  <a:lnTo>
                    <a:pt x="327" y="376"/>
                  </a:lnTo>
                  <a:lnTo>
                    <a:pt x="325" y="388"/>
                  </a:lnTo>
                  <a:lnTo>
                    <a:pt x="322" y="400"/>
                  </a:lnTo>
                  <a:lnTo>
                    <a:pt x="320" y="414"/>
                  </a:lnTo>
                  <a:lnTo>
                    <a:pt x="317" y="426"/>
                  </a:lnTo>
                  <a:lnTo>
                    <a:pt x="315" y="438"/>
                  </a:lnTo>
                  <a:lnTo>
                    <a:pt x="313" y="452"/>
                  </a:lnTo>
                  <a:lnTo>
                    <a:pt x="310" y="464"/>
                  </a:lnTo>
                  <a:lnTo>
                    <a:pt x="308" y="476"/>
                  </a:lnTo>
                  <a:lnTo>
                    <a:pt x="306" y="490"/>
                  </a:lnTo>
                  <a:lnTo>
                    <a:pt x="303" y="502"/>
                  </a:lnTo>
                  <a:lnTo>
                    <a:pt x="303" y="502"/>
                  </a:lnTo>
                  <a:lnTo>
                    <a:pt x="303" y="502"/>
                  </a:lnTo>
                  <a:lnTo>
                    <a:pt x="303" y="502"/>
                  </a:lnTo>
                  <a:lnTo>
                    <a:pt x="303" y="502"/>
                  </a:lnTo>
                  <a:lnTo>
                    <a:pt x="303" y="502"/>
                  </a:lnTo>
                  <a:lnTo>
                    <a:pt x="303" y="502"/>
                  </a:lnTo>
                  <a:lnTo>
                    <a:pt x="303" y="502"/>
                  </a:lnTo>
                  <a:lnTo>
                    <a:pt x="303" y="504"/>
                  </a:lnTo>
                  <a:lnTo>
                    <a:pt x="303" y="504"/>
                  </a:lnTo>
                  <a:lnTo>
                    <a:pt x="303" y="504"/>
                  </a:lnTo>
                  <a:lnTo>
                    <a:pt x="303" y="504"/>
                  </a:lnTo>
                  <a:lnTo>
                    <a:pt x="303" y="504"/>
                  </a:lnTo>
                  <a:lnTo>
                    <a:pt x="303" y="504"/>
                  </a:lnTo>
                  <a:lnTo>
                    <a:pt x="303" y="504"/>
                  </a:lnTo>
                  <a:lnTo>
                    <a:pt x="303" y="504"/>
                  </a:lnTo>
                  <a:lnTo>
                    <a:pt x="303" y="504"/>
                  </a:lnTo>
                  <a:lnTo>
                    <a:pt x="303" y="506"/>
                  </a:lnTo>
                  <a:lnTo>
                    <a:pt x="301" y="509"/>
                  </a:lnTo>
                  <a:lnTo>
                    <a:pt x="301" y="511"/>
                  </a:lnTo>
                  <a:lnTo>
                    <a:pt x="298" y="514"/>
                  </a:lnTo>
                  <a:lnTo>
                    <a:pt x="296" y="514"/>
                  </a:lnTo>
                  <a:lnTo>
                    <a:pt x="296" y="511"/>
                  </a:lnTo>
                  <a:lnTo>
                    <a:pt x="294" y="511"/>
                  </a:lnTo>
                  <a:lnTo>
                    <a:pt x="294" y="511"/>
                  </a:lnTo>
                  <a:lnTo>
                    <a:pt x="294" y="511"/>
                  </a:lnTo>
                  <a:lnTo>
                    <a:pt x="294" y="509"/>
                  </a:lnTo>
                  <a:lnTo>
                    <a:pt x="291" y="506"/>
                  </a:lnTo>
                  <a:lnTo>
                    <a:pt x="291" y="506"/>
                  </a:lnTo>
                  <a:lnTo>
                    <a:pt x="289" y="506"/>
                  </a:lnTo>
                  <a:lnTo>
                    <a:pt x="287" y="506"/>
                  </a:lnTo>
                  <a:lnTo>
                    <a:pt x="287" y="509"/>
                  </a:lnTo>
                  <a:lnTo>
                    <a:pt x="284" y="511"/>
                  </a:lnTo>
                  <a:lnTo>
                    <a:pt x="284" y="514"/>
                  </a:lnTo>
                  <a:lnTo>
                    <a:pt x="282" y="511"/>
                  </a:lnTo>
                  <a:lnTo>
                    <a:pt x="282" y="511"/>
                  </a:lnTo>
                  <a:lnTo>
                    <a:pt x="282" y="509"/>
                  </a:lnTo>
                  <a:lnTo>
                    <a:pt x="282" y="509"/>
                  </a:lnTo>
                  <a:lnTo>
                    <a:pt x="280" y="509"/>
                  </a:lnTo>
                  <a:lnTo>
                    <a:pt x="280" y="509"/>
                  </a:lnTo>
                  <a:lnTo>
                    <a:pt x="275" y="506"/>
                  </a:lnTo>
                  <a:lnTo>
                    <a:pt x="275" y="504"/>
                  </a:lnTo>
                  <a:lnTo>
                    <a:pt x="275" y="504"/>
                  </a:lnTo>
                  <a:lnTo>
                    <a:pt x="275" y="502"/>
                  </a:lnTo>
                  <a:lnTo>
                    <a:pt x="275" y="499"/>
                  </a:lnTo>
                  <a:lnTo>
                    <a:pt x="275" y="497"/>
                  </a:lnTo>
                  <a:lnTo>
                    <a:pt x="275" y="497"/>
                  </a:lnTo>
                  <a:lnTo>
                    <a:pt x="272" y="497"/>
                  </a:lnTo>
                  <a:lnTo>
                    <a:pt x="272" y="499"/>
                  </a:lnTo>
                  <a:lnTo>
                    <a:pt x="270" y="499"/>
                  </a:lnTo>
                  <a:lnTo>
                    <a:pt x="268" y="497"/>
                  </a:lnTo>
                  <a:lnTo>
                    <a:pt x="268" y="497"/>
                  </a:lnTo>
                  <a:lnTo>
                    <a:pt x="265" y="497"/>
                  </a:lnTo>
                  <a:lnTo>
                    <a:pt x="265" y="497"/>
                  </a:lnTo>
                  <a:lnTo>
                    <a:pt x="263" y="497"/>
                  </a:lnTo>
                  <a:lnTo>
                    <a:pt x="261" y="499"/>
                  </a:lnTo>
                  <a:lnTo>
                    <a:pt x="258" y="499"/>
                  </a:lnTo>
                  <a:lnTo>
                    <a:pt x="258" y="499"/>
                  </a:lnTo>
                  <a:lnTo>
                    <a:pt x="258" y="499"/>
                  </a:lnTo>
                  <a:lnTo>
                    <a:pt x="258" y="497"/>
                  </a:lnTo>
                  <a:lnTo>
                    <a:pt x="256" y="497"/>
                  </a:lnTo>
                  <a:lnTo>
                    <a:pt x="256" y="497"/>
                  </a:lnTo>
                  <a:lnTo>
                    <a:pt x="256" y="499"/>
                  </a:lnTo>
                  <a:lnTo>
                    <a:pt x="254" y="499"/>
                  </a:lnTo>
                  <a:lnTo>
                    <a:pt x="254" y="502"/>
                  </a:lnTo>
                  <a:lnTo>
                    <a:pt x="251" y="499"/>
                  </a:lnTo>
                  <a:lnTo>
                    <a:pt x="251" y="497"/>
                  </a:lnTo>
                  <a:lnTo>
                    <a:pt x="251" y="497"/>
                  </a:lnTo>
                  <a:lnTo>
                    <a:pt x="251" y="495"/>
                  </a:lnTo>
                  <a:lnTo>
                    <a:pt x="249" y="495"/>
                  </a:lnTo>
                  <a:lnTo>
                    <a:pt x="249" y="495"/>
                  </a:lnTo>
                  <a:lnTo>
                    <a:pt x="246" y="497"/>
                  </a:lnTo>
                  <a:lnTo>
                    <a:pt x="246" y="499"/>
                  </a:lnTo>
                  <a:lnTo>
                    <a:pt x="246" y="499"/>
                  </a:lnTo>
                  <a:lnTo>
                    <a:pt x="244" y="499"/>
                  </a:lnTo>
                  <a:lnTo>
                    <a:pt x="239" y="497"/>
                  </a:lnTo>
                  <a:lnTo>
                    <a:pt x="239" y="497"/>
                  </a:lnTo>
                  <a:lnTo>
                    <a:pt x="235" y="499"/>
                  </a:lnTo>
                  <a:lnTo>
                    <a:pt x="235" y="502"/>
                  </a:lnTo>
                  <a:lnTo>
                    <a:pt x="232" y="502"/>
                  </a:lnTo>
                  <a:lnTo>
                    <a:pt x="235" y="504"/>
                  </a:lnTo>
                  <a:lnTo>
                    <a:pt x="235" y="504"/>
                  </a:lnTo>
                  <a:lnTo>
                    <a:pt x="232" y="504"/>
                  </a:lnTo>
                  <a:lnTo>
                    <a:pt x="232" y="506"/>
                  </a:lnTo>
                  <a:lnTo>
                    <a:pt x="230" y="506"/>
                  </a:lnTo>
                  <a:lnTo>
                    <a:pt x="230" y="509"/>
                  </a:lnTo>
                  <a:lnTo>
                    <a:pt x="230" y="509"/>
                  </a:lnTo>
                  <a:lnTo>
                    <a:pt x="227" y="511"/>
                  </a:lnTo>
                  <a:lnTo>
                    <a:pt x="225" y="514"/>
                  </a:lnTo>
                  <a:lnTo>
                    <a:pt x="225" y="514"/>
                  </a:lnTo>
                  <a:lnTo>
                    <a:pt x="223" y="516"/>
                  </a:lnTo>
                  <a:lnTo>
                    <a:pt x="223" y="514"/>
                  </a:lnTo>
                  <a:lnTo>
                    <a:pt x="220" y="514"/>
                  </a:lnTo>
                  <a:lnTo>
                    <a:pt x="220" y="516"/>
                  </a:lnTo>
                  <a:lnTo>
                    <a:pt x="218" y="516"/>
                  </a:lnTo>
                  <a:lnTo>
                    <a:pt x="216" y="514"/>
                  </a:lnTo>
                  <a:lnTo>
                    <a:pt x="213" y="516"/>
                  </a:lnTo>
                  <a:lnTo>
                    <a:pt x="211" y="516"/>
                  </a:lnTo>
                  <a:lnTo>
                    <a:pt x="211" y="518"/>
                  </a:lnTo>
                  <a:lnTo>
                    <a:pt x="211" y="518"/>
                  </a:lnTo>
                  <a:lnTo>
                    <a:pt x="209" y="516"/>
                  </a:lnTo>
                  <a:lnTo>
                    <a:pt x="209" y="516"/>
                  </a:lnTo>
                  <a:lnTo>
                    <a:pt x="209" y="514"/>
                  </a:lnTo>
                  <a:lnTo>
                    <a:pt x="206" y="516"/>
                  </a:lnTo>
                  <a:lnTo>
                    <a:pt x="206" y="516"/>
                  </a:lnTo>
                  <a:lnTo>
                    <a:pt x="204" y="518"/>
                  </a:lnTo>
                  <a:lnTo>
                    <a:pt x="201" y="516"/>
                  </a:lnTo>
                  <a:lnTo>
                    <a:pt x="201" y="516"/>
                  </a:lnTo>
                  <a:lnTo>
                    <a:pt x="199" y="516"/>
                  </a:lnTo>
                  <a:lnTo>
                    <a:pt x="197" y="516"/>
                  </a:lnTo>
                  <a:lnTo>
                    <a:pt x="197" y="518"/>
                  </a:lnTo>
                  <a:lnTo>
                    <a:pt x="197" y="518"/>
                  </a:lnTo>
                  <a:lnTo>
                    <a:pt x="197" y="518"/>
                  </a:lnTo>
                  <a:lnTo>
                    <a:pt x="197" y="521"/>
                  </a:lnTo>
                  <a:lnTo>
                    <a:pt x="197" y="521"/>
                  </a:lnTo>
                  <a:lnTo>
                    <a:pt x="197" y="521"/>
                  </a:lnTo>
                  <a:lnTo>
                    <a:pt x="194" y="521"/>
                  </a:lnTo>
                  <a:lnTo>
                    <a:pt x="194" y="521"/>
                  </a:lnTo>
                  <a:lnTo>
                    <a:pt x="194" y="521"/>
                  </a:lnTo>
                  <a:lnTo>
                    <a:pt x="194" y="521"/>
                  </a:lnTo>
                  <a:lnTo>
                    <a:pt x="192" y="521"/>
                  </a:lnTo>
                  <a:lnTo>
                    <a:pt x="192" y="521"/>
                  </a:lnTo>
                  <a:lnTo>
                    <a:pt x="192" y="521"/>
                  </a:lnTo>
                  <a:lnTo>
                    <a:pt x="192" y="521"/>
                  </a:lnTo>
                  <a:lnTo>
                    <a:pt x="190" y="521"/>
                  </a:lnTo>
                  <a:lnTo>
                    <a:pt x="187" y="521"/>
                  </a:lnTo>
                  <a:lnTo>
                    <a:pt x="185" y="521"/>
                  </a:lnTo>
                  <a:lnTo>
                    <a:pt x="182" y="521"/>
                  </a:lnTo>
                  <a:lnTo>
                    <a:pt x="182" y="521"/>
                  </a:lnTo>
                  <a:lnTo>
                    <a:pt x="180" y="521"/>
                  </a:lnTo>
                  <a:lnTo>
                    <a:pt x="180" y="523"/>
                  </a:lnTo>
                  <a:lnTo>
                    <a:pt x="180" y="523"/>
                  </a:lnTo>
                  <a:lnTo>
                    <a:pt x="180" y="523"/>
                  </a:lnTo>
                  <a:lnTo>
                    <a:pt x="178" y="523"/>
                  </a:lnTo>
                  <a:lnTo>
                    <a:pt x="175" y="523"/>
                  </a:lnTo>
                  <a:lnTo>
                    <a:pt x="173" y="525"/>
                  </a:lnTo>
                  <a:lnTo>
                    <a:pt x="173" y="523"/>
                  </a:lnTo>
                  <a:lnTo>
                    <a:pt x="173" y="523"/>
                  </a:lnTo>
                  <a:lnTo>
                    <a:pt x="171" y="525"/>
                  </a:lnTo>
                  <a:lnTo>
                    <a:pt x="171" y="525"/>
                  </a:lnTo>
                  <a:lnTo>
                    <a:pt x="168" y="525"/>
                  </a:lnTo>
                  <a:lnTo>
                    <a:pt x="168" y="525"/>
                  </a:lnTo>
                  <a:lnTo>
                    <a:pt x="168" y="525"/>
                  </a:lnTo>
                  <a:lnTo>
                    <a:pt x="166" y="523"/>
                  </a:lnTo>
                  <a:lnTo>
                    <a:pt x="166" y="523"/>
                  </a:lnTo>
                  <a:lnTo>
                    <a:pt x="166" y="525"/>
                  </a:lnTo>
                  <a:lnTo>
                    <a:pt x="164" y="525"/>
                  </a:lnTo>
                  <a:lnTo>
                    <a:pt x="164" y="525"/>
                  </a:lnTo>
                  <a:lnTo>
                    <a:pt x="161" y="523"/>
                  </a:lnTo>
                  <a:lnTo>
                    <a:pt x="159" y="523"/>
                  </a:lnTo>
                  <a:lnTo>
                    <a:pt x="159" y="523"/>
                  </a:lnTo>
                  <a:lnTo>
                    <a:pt x="159" y="525"/>
                  </a:lnTo>
                  <a:lnTo>
                    <a:pt x="159" y="525"/>
                  </a:lnTo>
                  <a:lnTo>
                    <a:pt x="159" y="525"/>
                  </a:lnTo>
                  <a:lnTo>
                    <a:pt x="159" y="525"/>
                  </a:lnTo>
                  <a:lnTo>
                    <a:pt x="152" y="525"/>
                  </a:lnTo>
                  <a:lnTo>
                    <a:pt x="149" y="525"/>
                  </a:lnTo>
                  <a:lnTo>
                    <a:pt x="149" y="528"/>
                  </a:lnTo>
                  <a:lnTo>
                    <a:pt x="145" y="533"/>
                  </a:lnTo>
                  <a:lnTo>
                    <a:pt x="142" y="533"/>
                  </a:lnTo>
                  <a:lnTo>
                    <a:pt x="140" y="533"/>
                  </a:lnTo>
                  <a:lnTo>
                    <a:pt x="140" y="535"/>
                  </a:lnTo>
                  <a:lnTo>
                    <a:pt x="140" y="535"/>
                  </a:lnTo>
                  <a:lnTo>
                    <a:pt x="140" y="533"/>
                  </a:lnTo>
                  <a:lnTo>
                    <a:pt x="138" y="533"/>
                  </a:lnTo>
                  <a:lnTo>
                    <a:pt x="138" y="533"/>
                  </a:lnTo>
                  <a:lnTo>
                    <a:pt x="138" y="535"/>
                  </a:lnTo>
                  <a:lnTo>
                    <a:pt x="135" y="537"/>
                  </a:lnTo>
                  <a:lnTo>
                    <a:pt x="135" y="537"/>
                  </a:lnTo>
                  <a:lnTo>
                    <a:pt x="133" y="540"/>
                  </a:lnTo>
                  <a:lnTo>
                    <a:pt x="128" y="542"/>
                  </a:lnTo>
                  <a:lnTo>
                    <a:pt x="126" y="544"/>
                  </a:lnTo>
                  <a:lnTo>
                    <a:pt x="123" y="544"/>
                  </a:lnTo>
                  <a:lnTo>
                    <a:pt x="121" y="547"/>
                  </a:lnTo>
                  <a:lnTo>
                    <a:pt x="121" y="547"/>
                  </a:lnTo>
                  <a:lnTo>
                    <a:pt x="119" y="544"/>
                  </a:lnTo>
                  <a:lnTo>
                    <a:pt x="116" y="547"/>
                  </a:lnTo>
                  <a:lnTo>
                    <a:pt x="116" y="547"/>
                  </a:lnTo>
                  <a:lnTo>
                    <a:pt x="116" y="547"/>
                  </a:lnTo>
                  <a:lnTo>
                    <a:pt x="116" y="547"/>
                  </a:lnTo>
                  <a:lnTo>
                    <a:pt x="114" y="549"/>
                  </a:lnTo>
                  <a:lnTo>
                    <a:pt x="111" y="549"/>
                  </a:lnTo>
                  <a:lnTo>
                    <a:pt x="111" y="554"/>
                  </a:lnTo>
                  <a:lnTo>
                    <a:pt x="111" y="554"/>
                  </a:lnTo>
                  <a:lnTo>
                    <a:pt x="109" y="556"/>
                  </a:lnTo>
                  <a:lnTo>
                    <a:pt x="107" y="556"/>
                  </a:lnTo>
                  <a:lnTo>
                    <a:pt x="107" y="556"/>
                  </a:lnTo>
                  <a:lnTo>
                    <a:pt x="107" y="556"/>
                  </a:lnTo>
                  <a:lnTo>
                    <a:pt x="107" y="556"/>
                  </a:lnTo>
                  <a:lnTo>
                    <a:pt x="104" y="556"/>
                  </a:lnTo>
                  <a:lnTo>
                    <a:pt x="104" y="559"/>
                  </a:lnTo>
                  <a:lnTo>
                    <a:pt x="104" y="559"/>
                  </a:lnTo>
                  <a:lnTo>
                    <a:pt x="104" y="559"/>
                  </a:lnTo>
                  <a:lnTo>
                    <a:pt x="104" y="559"/>
                  </a:lnTo>
                  <a:lnTo>
                    <a:pt x="104" y="559"/>
                  </a:lnTo>
                  <a:lnTo>
                    <a:pt x="104" y="561"/>
                  </a:lnTo>
                  <a:lnTo>
                    <a:pt x="102" y="561"/>
                  </a:lnTo>
                  <a:lnTo>
                    <a:pt x="102" y="561"/>
                  </a:lnTo>
                  <a:lnTo>
                    <a:pt x="100" y="561"/>
                  </a:lnTo>
                  <a:lnTo>
                    <a:pt x="100" y="561"/>
                  </a:lnTo>
                  <a:lnTo>
                    <a:pt x="97" y="563"/>
                  </a:lnTo>
                  <a:lnTo>
                    <a:pt x="95" y="566"/>
                  </a:lnTo>
                  <a:lnTo>
                    <a:pt x="95" y="566"/>
                  </a:lnTo>
                  <a:lnTo>
                    <a:pt x="93" y="566"/>
                  </a:lnTo>
                  <a:lnTo>
                    <a:pt x="93" y="568"/>
                  </a:lnTo>
                  <a:lnTo>
                    <a:pt x="93" y="568"/>
                  </a:lnTo>
                  <a:lnTo>
                    <a:pt x="93" y="568"/>
                  </a:lnTo>
                  <a:lnTo>
                    <a:pt x="93" y="568"/>
                  </a:lnTo>
                  <a:lnTo>
                    <a:pt x="88" y="568"/>
                  </a:lnTo>
                  <a:lnTo>
                    <a:pt x="85" y="568"/>
                  </a:lnTo>
                  <a:lnTo>
                    <a:pt x="85" y="568"/>
                  </a:lnTo>
                  <a:lnTo>
                    <a:pt x="83" y="568"/>
                  </a:lnTo>
                  <a:lnTo>
                    <a:pt x="83" y="570"/>
                  </a:lnTo>
                  <a:lnTo>
                    <a:pt x="81" y="570"/>
                  </a:lnTo>
                  <a:lnTo>
                    <a:pt x="78" y="573"/>
                  </a:lnTo>
                  <a:lnTo>
                    <a:pt x="78" y="573"/>
                  </a:lnTo>
                  <a:lnTo>
                    <a:pt x="76" y="570"/>
                  </a:lnTo>
                  <a:lnTo>
                    <a:pt x="76" y="570"/>
                  </a:lnTo>
                  <a:lnTo>
                    <a:pt x="76" y="573"/>
                  </a:lnTo>
                  <a:lnTo>
                    <a:pt x="76" y="573"/>
                  </a:lnTo>
                  <a:lnTo>
                    <a:pt x="76" y="573"/>
                  </a:lnTo>
                  <a:lnTo>
                    <a:pt x="74" y="573"/>
                  </a:lnTo>
                  <a:lnTo>
                    <a:pt x="74" y="573"/>
                  </a:lnTo>
                  <a:lnTo>
                    <a:pt x="74" y="575"/>
                  </a:lnTo>
                  <a:lnTo>
                    <a:pt x="71" y="575"/>
                  </a:lnTo>
                  <a:lnTo>
                    <a:pt x="71" y="575"/>
                  </a:lnTo>
                  <a:lnTo>
                    <a:pt x="71" y="577"/>
                  </a:lnTo>
                  <a:lnTo>
                    <a:pt x="71" y="577"/>
                  </a:lnTo>
                  <a:lnTo>
                    <a:pt x="71" y="580"/>
                  </a:lnTo>
                  <a:lnTo>
                    <a:pt x="74" y="585"/>
                  </a:lnTo>
                  <a:lnTo>
                    <a:pt x="74" y="585"/>
                  </a:lnTo>
                  <a:lnTo>
                    <a:pt x="71" y="587"/>
                  </a:lnTo>
                  <a:lnTo>
                    <a:pt x="71" y="587"/>
                  </a:lnTo>
                  <a:lnTo>
                    <a:pt x="71" y="589"/>
                  </a:lnTo>
                  <a:lnTo>
                    <a:pt x="69" y="592"/>
                  </a:lnTo>
                  <a:lnTo>
                    <a:pt x="69" y="594"/>
                  </a:lnTo>
                  <a:lnTo>
                    <a:pt x="66" y="599"/>
                  </a:lnTo>
                  <a:lnTo>
                    <a:pt x="66" y="601"/>
                  </a:lnTo>
                  <a:lnTo>
                    <a:pt x="66" y="604"/>
                  </a:lnTo>
                  <a:lnTo>
                    <a:pt x="66" y="606"/>
                  </a:lnTo>
                  <a:lnTo>
                    <a:pt x="66" y="608"/>
                  </a:lnTo>
                  <a:lnTo>
                    <a:pt x="66" y="615"/>
                  </a:lnTo>
                  <a:lnTo>
                    <a:pt x="66" y="618"/>
                  </a:lnTo>
                  <a:lnTo>
                    <a:pt x="64" y="620"/>
                  </a:lnTo>
                  <a:lnTo>
                    <a:pt x="57" y="630"/>
                  </a:lnTo>
                  <a:lnTo>
                    <a:pt x="55" y="632"/>
                  </a:lnTo>
                  <a:lnTo>
                    <a:pt x="50" y="644"/>
                  </a:lnTo>
                  <a:lnTo>
                    <a:pt x="48" y="646"/>
                  </a:lnTo>
                  <a:lnTo>
                    <a:pt x="45" y="648"/>
                  </a:lnTo>
                  <a:lnTo>
                    <a:pt x="45" y="651"/>
                  </a:lnTo>
                  <a:lnTo>
                    <a:pt x="48" y="653"/>
                  </a:lnTo>
                  <a:lnTo>
                    <a:pt x="50" y="658"/>
                  </a:lnTo>
                  <a:lnTo>
                    <a:pt x="50" y="660"/>
                  </a:lnTo>
                  <a:lnTo>
                    <a:pt x="52" y="665"/>
                  </a:lnTo>
                  <a:lnTo>
                    <a:pt x="52" y="667"/>
                  </a:lnTo>
                  <a:lnTo>
                    <a:pt x="55" y="672"/>
                  </a:lnTo>
                  <a:lnTo>
                    <a:pt x="55" y="672"/>
                  </a:lnTo>
                  <a:lnTo>
                    <a:pt x="55" y="675"/>
                  </a:lnTo>
                  <a:lnTo>
                    <a:pt x="55" y="677"/>
                  </a:lnTo>
                  <a:lnTo>
                    <a:pt x="52" y="679"/>
                  </a:lnTo>
                  <a:lnTo>
                    <a:pt x="50" y="684"/>
                  </a:lnTo>
                  <a:lnTo>
                    <a:pt x="50" y="684"/>
                  </a:lnTo>
                  <a:lnTo>
                    <a:pt x="45" y="686"/>
                  </a:lnTo>
                  <a:lnTo>
                    <a:pt x="43" y="686"/>
                  </a:lnTo>
                  <a:lnTo>
                    <a:pt x="38" y="686"/>
                  </a:lnTo>
                  <a:lnTo>
                    <a:pt x="36" y="689"/>
                  </a:lnTo>
                  <a:lnTo>
                    <a:pt x="33" y="691"/>
                  </a:lnTo>
                  <a:lnTo>
                    <a:pt x="29" y="693"/>
                  </a:lnTo>
                  <a:lnTo>
                    <a:pt x="24" y="698"/>
                  </a:lnTo>
                  <a:lnTo>
                    <a:pt x="17" y="701"/>
                  </a:lnTo>
                  <a:lnTo>
                    <a:pt x="14" y="703"/>
                  </a:lnTo>
                  <a:lnTo>
                    <a:pt x="12" y="705"/>
                  </a:lnTo>
                  <a:lnTo>
                    <a:pt x="10" y="705"/>
                  </a:lnTo>
                  <a:lnTo>
                    <a:pt x="10" y="708"/>
                  </a:lnTo>
                  <a:lnTo>
                    <a:pt x="10" y="710"/>
                  </a:lnTo>
                  <a:lnTo>
                    <a:pt x="5" y="710"/>
                  </a:lnTo>
                  <a:lnTo>
                    <a:pt x="5" y="712"/>
                  </a:lnTo>
                  <a:lnTo>
                    <a:pt x="5" y="712"/>
                  </a:lnTo>
                  <a:lnTo>
                    <a:pt x="5" y="717"/>
                  </a:lnTo>
                  <a:lnTo>
                    <a:pt x="3" y="724"/>
                  </a:lnTo>
                  <a:lnTo>
                    <a:pt x="0" y="727"/>
                  </a:lnTo>
                  <a:lnTo>
                    <a:pt x="0" y="729"/>
                  </a:lnTo>
                  <a:lnTo>
                    <a:pt x="0" y="729"/>
                  </a:lnTo>
                  <a:lnTo>
                    <a:pt x="3" y="731"/>
                  </a:lnTo>
                  <a:lnTo>
                    <a:pt x="90" y="767"/>
                  </a:lnTo>
                  <a:lnTo>
                    <a:pt x="270" y="812"/>
                  </a:lnTo>
                  <a:lnTo>
                    <a:pt x="315" y="836"/>
                  </a:lnTo>
                  <a:lnTo>
                    <a:pt x="549" y="944"/>
                  </a:lnTo>
                  <a:lnTo>
                    <a:pt x="552" y="942"/>
                  </a:lnTo>
                  <a:lnTo>
                    <a:pt x="554" y="940"/>
                  </a:lnTo>
                  <a:lnTo>
                    <a:pt x="554" y="940"/>
                  </a:lnTo>
                  <a:lnTo>
                    <a:pt x="554" y="937"/>
                  </a:lnTo>
                  <a:lnTo>
                    <a:pt x="554" y="937"/>
                  </a:lnTo>
                  <a:lnTo>
                    <a:pt x="557" y="937"/>
                  </a:lnTo>
                  <a:lnTo>
                    <a:pt x="559" y="937"/>
                  </a:lnTo>
                  <a:lnTo>
                    <a:pt x="559" y="937"/>
                  </a:lnTo>
                  <a:lnTo>
                    <a:pt x="564" y="933"/>
                  </a:lnTo>
                  <a:lnTo>
                    <a:pt x="566" y="930"/>
                  </a:lnTo>
                  <a:lnTo>
                    <a:pt x="568" y="930"/>
                  </a:lnTo>
                  <a:lnTo>
                    <a:pt x="573" y="930"/>
                  </a:lnTo>
                  <a:lnTo>
                    <a:pt x="573" y="928"/>
                  </a:lnTo>
                  <a:lnTo>
                    <a:pt x="575" y="928"/>
                  </a:lnTo>
                  <a:lnTo>
                    <a:pt x="575" y="925"/>
                  </a:lnTo>
                  <a:lnTo>
                    <a:pt x="583" y="918"/>
                  </a:lnTo>
                  <a:lnTo>
                    <a:pt x="583" y="918"/>
                  </a:lnTo>
                  <a:lnTo>
                    <a:pt x="583" y="918"/>
                  </a:lnTo>
                  <a:lnTo>
                    <a:pt x="583" y="916"/>
                  </a:lnTo>
                  <a:lnTo>
                    <a:pt x="583" y="916"/>
                  </a:lnTo>
                  <a:lnTo>
                    <a:pt x="583" y="911"/>
                  </a:lnTo>
                  <a:lnTo>
                    <a:pt x="583" y="911"/>
                  </a:lnTo>
                  <a:lnTo>
                    <a:pt x="583" y="911"/>
                  </a:lnTo>
                  <a:lnTo>
                    <a:pt x="583" y="909"/>
                  </a:lnTo>
                  <a:lnTo>
                    <a:pt x="585" y="909"/>
                  </a:lnTo>
                  <a:lnTo>
                    <a:pt x="585" y="911"/>
                  </a:lnTo>
                  <a:lnTo>
                    <a:pt x="587" y="911"/>
                  </a:lnTo>
                  <a:lnTo>
                    <a:pt x="587" y="911"/>
                  </a:lnTo>
                  <a:lnTo>
                    <a:pt x="590" y="911"/>
                  </a:lnTo>
                  <a:lnTo>
                    <a:pt x="592" y="911"/>
                  </a:lnTo>
                  <a:lnTo>
                    <a:pt x="592" y="911"/>
                  </a:lnTo>
                  <a:lnTo>
                    <a:pt x="594" y="911"/>
                  </a:lnTo>
                  <a:lnTo>
                    <a:pt x="597" y="911"/>
                  </a:lnTo>
                  <a:lnTo>
                    <a:pt x="597" y="911"/>
                  </a:lnTo>
                  <a:lnTo>
                    <a:pt x="602" y="911"/>
                  </a:lnTo>
                  <a:lnTo>
                    <a:pt x="606" y="911"/>
                  </a:lnTo>
                  <a:lnTo>
                    <a:pt x="613" y="909"/>
                  </a:lnTo>
                  <a:lnTo>
                    <a:pt x="616" y="909"/>
                  </a:lnTo>
                  <a:lnTo>
                    <a:pt x="618" y="909"/>
                  </a:lnTo>
                  <a:lnTo>
                    <a:pt x="618" y="911"/>
                  </a:lnTo>
                  <a:lnTo>
                    <a:pt x="618" y="911"/>
                  </a:lnTo>
                  <a:lnTo>
                    <a:pt x="620" y="911"/>
                  </a:lnTo>
                  <a:lnTo>
                    <a:pt x="620" y="914"/>
                  </a:lnTo>
                  <a:lnTo>
                    <a:pt x="623" y="916"/>
                  </a:lnTo>
                  <a:lnTo>
                    <a:pt x="625" y="916"/>
                  </a:lnTo>
                  <a:lnTo>
                    <a:pt x="628" y="918"/>
                  </a:lnTo>
                  <a:lnTo>
                    <a:pt x="628" y="918"/>
                  </a:lnTo>
                  <a:lnTo>
                    <a:pt x="628" y="918"/>
                  </a:lnTo>
                  <a:lnTo>
                    <a:pt x="628" y="918"/>
                  </a:lnTo>
                  <a:lnTo>
                    <a:pt x="628" y="918"/>
                  </a:lnTo>
                  <a:lnTo>
                    <a:pt x="628" y="918"/>
                  </a:lnTo>
                  <a:lnTo>
                    <a:pt x="630" y="921"/>
                  </a:lnTo>
                  <a:lnTo>
                    <a:pt x="630" y="921"/>
                  </a:lnTo>
                  <a:lnTo>
                    <a:pt x="630" y="923"/>
                  </a:lnTo>
                  <a:lnTo>
                    <a:pt x="632" y="923"/>
                  </a:lnTo>
                  <a:lnTo>
                    <a:pt x="632" y="923"/>
                  </a:lnTo>
                  <a:lnTo>
                    <a:pt x="635" y="923"/>
                  </a:lnTo>
                  <a:lnTo>
                    <a:pt x="635" y="923"/>
                  </a:lnTo>
                  <a:lnTo>
                    <a:pt x="637" y="921"/>
                  </a:lnTo>
                  <a:lnTo>
                    <a:pt x="637" y="921"/>
                  </a:lnTo>
                  <a:lnTo>
                    <a:pt x="639" y="921"/>
                  </a:lnTo>
                  <a:lnTo>
                    <a:pt x="639" y="918"/>
                  </a:lnTo>
                  <a:lnTo>
                    <a:pt x="639" y="918"/>
                  </a:lnTo>
                  <a:lnTo>
                    <a:pt x="639" y="916"/>
                  </a:lnTo>
                  <a:lnTo>
                    <a:pt x="642" y="916"/>
                  </a:lnTo>
                  <a:lnTo>
                    <a:pt x="642" y="914"/>
                  </a:lnTo>
                  <a:lnTo>
                    <a:pt x="642" y="914"/>
                  </a:lnTo>
                  <a:lnTo>
                    <a:pt x="649" y="911"/>
                  </a:lnTo>
                  <a:lnTo>
                    <a:pt x="649" y="911"/>
                  </a:lnTo>
                  <a:lnTo>
                    <a:pt x="649" y="911"/>
                  </a:lnTo>
                  <a:lnTo>
                    <a:pt x="651" y="911"/>
                  </a:lnTo>
                  <a:lnTo>
                    <a:pt x="651" y="911"/>
                  </a:lnTo>
                  <a:lnTo>
                    <a:pt x="651" y="911"/>
                  </a:lnTo>
                  <a:lnTo>
                    <a:pt x="654" y="911"/>
                  </a:lnTo>
                  <a:lnTo>
                    <a:pt x="654" y="914"/>
                  </a:lnTo>
                  <a:lnTo>
                    <a:pt x="654" y="914"/>
                  </a:lnTo>
                  <a:lnTo>
                    <a:pt x="654" y="914"/>
                  </a:lnTo>
                  <a:lnTo>
                    <a:pt x="656" y="914"/>
                  </a:lnTo>
                  <a:lnTo>
                    <a:pt x="656" y="914"/>
                  </a:lnTo>
                  <a:lnTo>
                    <a:pt x="658" y="914"/>
                  </a:lnTo>
                  <a:lnTo>
                    <a:pt x="658" y="914"/>
                  </a:lnTo>
                  <a:lnTo>
                    <a:pt x="658" y="911"/>
                  </a:lnTo>
                  <a:lnTo>
                    <a:pt x="658" y="911"/>
                  </a:lnTo>
                  <a:lnTo>
                    <a:pt x="658" y="909"/>
                  </a:lnTo>
                  <a:lnTo>
                    <a:pt x="658" y="909"/>
                  </a:lnTo>
                  <a:lnTo>
                    <a:pt x="661" y="907"/>
                  </a:lnTo>
                  <a:lnTo>
                    <a:pt x="663" y="907"/>
                  </a:lnTo>
                  <a:lnTo>
                    <a:pt x="663" y="907"/>
                  </a:lnTo>
                  <a:lnTo>
                    <a:pt x="663" y="904"/>
                  </a:lnTo>
                  <a:lnTo>
                    <a:pt x="665" y="904"/>
                  </a:lnTo>
                  <a:lnTo>
                    <a:pt x="670" y="902"/>
                  </a:lnTo>
                  <a:lnTo>
                    <a:pt x="673" y="899"/>
                  </a:lnTo>
                  <a:lnTo>
                    <a:pt x="673" y="899"/>
                  </a:lnTo>
                  <a:lnTo>
                    <a:pt x="675" y="899"/>
                  </a:lnTo>
                  <a:lnTo>
                    <a:pt x="675" y="897"/>
                  </a:lnTo>
                  <a:lnTo>
                    <a:pt x="677" y="899"/>
                  </a:lnTo>
                  <a:lnTo>
                    <a:pt x="677" y="899"/>
                  </a:lnTo>
                  <a:lnTo>
                    <a:pt x="677" y="902"/>
                  </a:lnTo>
                  <a:lnTo>
                    <a:pt x="677" y="902"/>
                  </a:lnTo>
                  <a:lnTo>
                    <a:pt x="677" y="902"/>
                  </a:lnTo>
                  <a:lnTo>
                    <a:pt x="677" y="902"/>
                  </a:lnTo>
                  <a:lnTo>
                    <a:pt x="677" y="904"/>
                  </a:lnTo>
                  <a:lnTo>
                    <a:pt x="680" y="904"/>
                  </a:lnTo>
                  <a:lnTo>
                    <a:pt x="677" y="907"/>
                  </a:lnTo>
                  <a:lnTo>
                    <a:pt x="677" y="907"/>
                  </a:lnTo>
                  <a:lnTo>
                    <a:pt x="680" y="907"/>
                  </a:lnTo>
                  <a:lnTo>
                    <a:pt x="680" y="909"/>
                  </a:lnTo>
                  <a:lnTo>
                    <a:pt x="680" y="909"/>
                  </a:lnTo>
                  <a:lnTo>
                    <a:pt x="680" y="911"/>
                  </a:lnTo>
                  <a:lnTo>
                    <a:pt x="680" y="911"/>
                  </a:lnTo>
                  <a:lnTo>
                    <a:pt x="682" y="911"/>
                  </a:lnTo>
                  <a:lnTo>
                    <a:pt x="682" y="911"/>
                  </a:lnTo>
                  <a:lnTo>
                    <a:pt x="684" y="914"/>
                  </a:lnTo>
                  <a:lnTo>
                    <a:pt x="684" y="914"/>
                  </a:lnTo>
                  <a:lnTo>
                    <a:pt x="687" y="911"/>
                  </a:lnTo>
                  <a:lnTo>
                    <a:pt x="687" y="911"/>
                  </a:lnTo>
                  <a:lnTo>
                    <a:pt x="689" y="911"/>
                  </a:lnTo>
                  <a:lnTo>
                    <a:pt x="689" y="909"/>
                  </a:lnTo>
                  <a:lnTo>
                    <a:pt x="689" y="909"/>
                  </a:lnTo>
                  <a:lnTo>
                    <a:pt x="689" y="909"/>
                  </a:lnTo>
                  <a:lnTo>
                    <a:pt x="691" y="907"/>
                  </a:lnTo>
                  <a:lnTo>
                    <a:pt x="691" y="904"/>
                  </a:lnTo>
                  <a:lnTo>
                    <a:pt x="691" y="904"/>
                  </a:lnTo>
                  <a:lnTo>
                    <a:pt x="694" y="904"/>
                  </a:lnTo>
                  <a:lnTo>
                    <a:pt x="694" y="904"/>
                  </a:lnTo>
                  <a:lnTo>
                    <a:pt x="694" y="902"/>
                  </a:lnTo>
                  <a:lnTo>
                    <a:pt x="694" y="902"/>
                  </a:lnTo>
                  <a:lnTo>
                    <a:pt x="696" y="899"/>
                  </a:lnTo>
                  <a:lnTo>
                    <a:pt x="696" y="899"/>
                  </a:lnTo>
                  <a:lnTo>
                    <a:pt x="699" y="897"/>
                  </a:lnTo>
                  <a:lnTo>
                    <a:pt x="699" y="897"/>
                  </a:lnTo>
                  <a:lnTo>
                    <a:pt x="699" y="895"/>
                  </a:lnTo>
                  <a:lnTo>
                    <a:pt x="699" y="895"/>
                  </a:lnTo>
                  <a:lnTo>
                    <a:pt x="699" y="895"/>
                  </a:lnTo>
                  <a:lnTo>
                    <a:pt x="699" y="892"/>
                  </a:lnTo>
                  <a:lnTo>
                    <a:pt x="699" y="890"/>
                  </a:lnTo>
                  <a:lnTo>
                    <a:pt x="699" y="888"/>
                  </a:lnTo>
                  <a:lnTo>
                    <a:pt x="699" y="888"/>
                  </a:lnTo>
                  <a:lnTo>
                    <a:pt x="699" y="888"/>
                  </a:lnTo>
                  <a:lnTo>
                    <a:pt x="699" y="885"/>
                  </a:lnTo>
                  <a:lnTo>
                    <a:pt x="701" y="885"/>
                  </a:lnTo>
                  <a:lnTo>
                    <a:pt x="701" y="883"/>
                  </a:lnTo>
                  <a:lnTo>
                    <a:pt x="701" y="883"/>
                  </a:lnTo>
                  <a:lnTo>
                    <a:pt x="703" y="880"/>
                  </a:lnTo>
                  <a:lnTo>
                    <a:pt x="703" y="880"/>
                  </a:lnTo>
                  <a:lnTo>
                    <a:pt x="710" y="878"/>
                  </a:lnTo>
                  <a:lnTo>
                    <a:pt x="710" y="876"/>
                  </a:lnTo>
                  <a:lnTo>
                    <a:pt x="710" y="878"/>
                  </a:lnTo>
                  <a:lnTo>
                    <a:pt x="713" y="878"/>
                  </a:lnTo>
                  <a:lnTo>
                    <a:pt x="713" y="878"/>
                  </a:lnTo>
                  <a:lnTo>
                    <a:pt x="713" y="878"/>
                  </a:lnTo>
                  <a:lnTo>
                    <a:pt x="715" y="880"/>
                  </a:lnTo>
                  <a:lnTo>
                    <a:pt x="715" y="880"/>
                  </a:lnTo>
                  <a:lnTo>
                    <a:pt x="715" y="880"/>
                  </a:lnTo>
                  <a:lnTo>
                    <a:pt x="725" y="880"/>
                  </a:lnTo>
                  <a:lnTo>
                    <a:pt x="725" y="880"/>
                  </a:lnTo>
                  <a:lnTo>
                    <a:pt x="727" y="880"/>
                  </a:lnTo>
                  <a:lnTo>
                    <a:pt x="727" y="878"/>
                  </a:lnTo>
                  <a:lnTo>
                    <a:pt x="727" y="878"/>
                  </a:lnTo>
                  <a:lnTo>
                    <a:pt x="729" y="876"/>
                  </a:lnTo>
                  <a:lnTo>
                    <a:pt x="732" y="876"/>
                  </a:lnTo>
                  <a:lnTo>
                    <a:pt x="732" y="876"/>
                  </a:lnTo>
                  <a:lnTo>
                    <a:pt x="734" y="873"/>
                  </a:lnTo>
                  <a:lnTo>
                    <a:pt x="734" y="873"/>
                  </a:lnTo>
                  <a:lnTo>
                    <a:pt x="736" y="876"/>
                  </a:lnTo>
                  <a:lnTo>
                    <a:pt x="736" y="876"/>
                  </a:lnTo>
                  <a:lnTo>
                    <a:pt x="736" y="876"/>
                  </a:lnTo>
                  <a:lnTo>
                    <a:pt x="739" y="876"/>
                  </a:lnTo>
                  <a:lnTo>
                    <a:pt x="739" y="873"/>
                  </a:lnTo>
                  <a:lnTo>
                    <a:pt x="741" y="873"/>
                  </a:lnTo>
                  <a:lnTo>
                    <a:pt x="741" y="873"/>
                  </a:lnTo>
                  <a:lnTo>
                    <a:pt x="741" y="873"/>
                  </a:lnTo>
                  <a:lnTo>
                    <a:pt x="746" y="873"/>
                  </a:lnTo>
                  <a:lnTo>
                    <a:pt x="748" y="873"/>
                  </a:lnTo>
                  <a:lnTo>
                    <a:pt x="751" y="873"/>
                  </a:lnTo>
                  <a:lnTo>
                    <a:pt x="753" y="873"/>
                  </a:lnTo>
                  <a:lnTo>
                    <a:pt x="753" y="873"/>
                  </a:lnTo>
                  <a:lnTo>
                    <a:pt x="755" y="873"/>
                  </a:lnTo>
                  <a:lnTo>
                    <a:pt x="758" y="873"/>
                  </a:lnTo>
                  <a:lnTo>
                    <a:pt x="758" y="873"/>
                  </a:lnTo>
                  <a:lnTo>
                    <a:pt x="760" y="873"/>
                  </a:lnTo>
                  <a:lnTo>
                    <a:pt x="760" y="876"/>
                  </a:lnTo>
                  <a:lnTo>
                    <a:pt x="760" y="876"/>
                  </a:lnTo>
                  <a:lnTo>
                    <a:pt x="760" y="873"/>
                  </a:lnTo>
                  <a:lnTo>
                    <a:pt x="760" y="873"/>
                  </a:lnTo>
                  <a:lnTo>
                    <a:pt x="760" y="869"/>
                  </a:lnTo>
                  <a:lnTo>
                    <a:pt x="760" y="869"/>
                  </a:lnTo>
                  <a:lnTo>
                    <a:pt x="760" y="866"/>
                  </a:lnTo>
                  <a:lnTo>
                    <a:pt x="760" y="866"/>
                  </a:lnTo>
                  <a:lnTo>
                    <a:pt x="760" y="864"/>
                  </a:lnTo>
                  <a:lnTo>
                    <a:pt x="760" y="864"/>
                  </a:lnTo>
                  <a:lnTo>
                    <a:pt x="760" y="862"/>
                  </a:lnTo>
                  <a:lnTo>
                    <a:pt x="760" y="862"/>
                  </a:lnTo>
                  <a:lnTo>
                    <a:pt x="760" y="862"/>
                  </a:lnTo>
                  <a:lnTo>
                    <a:pt x="760" y="862"/>
                  </a:lnTo>
                  <a:lnTo>
                    <a:pt x="760" y="859"/>
                  </a:lnTo>
                  <a:lnTo>
                    <a:pt x="760" y="857"/>
                  </a:lnTo>
                  <a:lnTo>
                    <a:pt x="760" y="854"/>
                  </a:lnTo>
                  <a:lnTo>
                    <a:pt x="760" y="854"/>
                  </a:lnTo>
                  <a:lnTo>
                    <a:pt x="760" y="854"/>
                  </a:lnTo>
                  <a:lnTo>
                    <a:pt x="760" y="854"/>
                  </a:lnTo>
                  <a:lnTo>
                    <a:pt x="760" y="852"/>
                  </a:lnTo>
                  <a:lnTo>
                    <a:pt x="762" y="854"/>
                  </a:lnTo>
                  <a:lnTo>
                    <a:pt x="762" y="854"/>
                  </a:lnTo>
                  <a:lnTo>
                    <a:pt x="762" y="854"/>
                  </a:lnTo>
                  <a:lnTo>
                    <a:pt x="762" y="854"/>
                  </a:lnTo>
                  <a:lnTo>
                    <a:pt x="765" y="854"/>
                  </a:lnTo>
                  <a:lnTo>
                    <a:pt x="765" y="854"/>
                  </a:lnTo>
                  <a:lnTo>
                    <a:pt x="767" y="854"/>
                  </a:lnTo>
                  <a:lnTo>
                    <a:pt x="770" y="854"/>
                  </a:lnTo>
                  <a:lnTo>
                    <a:pt x="770" y="854"/>
                  </a:lnTo>
                  <a:lnTo>
                    <a:pt x="770" y="852"/>
                  </a:lnTo>
                  <a:lnTo>
                    <a:pt x="772" y="852"/>
                  </a:lnTo>
                  <a:lnTo>
                    <a:pt x="772" y="850"/>
                  </a:lnTo>
                  <a:lnTo>
                    <a:pt x="774" y="847"/>
                  </a:lnTo>
                  <a:lnTo>
                    <a:pt x="774" y="847"/>
                  </a:lnTo>
                  <a:lnTo>
                    <a:pt x="774" y="847"/>
                  </a:lnTo>
                  <a:lnTo>
                    <a:pt x="774" y="847"/>
                  </a:lnTo>
                  <a:lnTo>
                    <a:pt x="774" y="845"/>
                  </a:lnTo>
                  <a:lnTo>
                    <a:pt x="777" y="843"/>
                  </a:lnTo>
                  <a:lnTo>
                    <a:pt x="777" y="843"/>
                  </a:lnTo>
                  <a:lnTo>
                    <a:pt x="777" y="843"/>
                  </a:lnTo>
                  <a:lnTo>
                    <a:pt x="777" y="840"/>
                  </a:lnTo>
                  <a:lnTo>
                    <a:pt x="777" y="840"/>
                  </a:lnTo>
                  <a:lnTo>
                    <a:pt x="774" y="840"/>
                  </a:lnTo>
                  <a:lnTo>
                    <a:pt x="774" y="838"/>
                  </a:lnTo>
                  <a:lnTo>
                    <a:pt x="772" y="838"/>
                  </a:lnTo>
                  <a:lnTo>
                    <a:pt x="772" y="838"/>
                  </a:lnTo>
                  <a:lnTo>
                    <a:pt x="772" y="836"/>
                  </a:lnTo>
                  <a:lnTo>
                    <a:pt x="772" y="836"/>
                  </a:lnTo>
                  <a:lnTo>
                    <a:pt x="772" y="836"/>
                  </a:lnTo>
                  <a:lnTo>
                    <a:pt x="772" y="833"/>
                  </a:lnTo>
                  <a:lnTo>
                    <a:pt x="772" y="833"/>
                  </a:lnTo>
                  <a:lnTo>
                    <a:pt x="772" y="833"/>
                  </a:lnTo>
                  <a:lnTo>
                    <a:pt x="774" y="828"/>
                  </a:lnTo>
                  <a:lnTo>
                    <a:pt x="774" y="828"/>
                  </a:lnTo>
                  <a:lnTo>
                    <a:pt x="777" y="826"/>
                  </a:lnTo>
                  <a:lnTo>
                    <a:pt x="777" y="826"/>
                  </a:lnTo>
                  <a:lnTo>
                    <a:pt x="779" y="824"/>
                  </a:lnTo>
                  <a:lnTo>
                    <a:pt x="779" y="824"/>
                  </a:lnTo>
                  <a:lnTo>
                    <a:pt x="779" y="824"/>
                  </a:lnTo>
                  <a:lnTo>
                    <a:pt x="784" y="824"/>
                  </a:lnTo>
                  <a:lnTo>
                    <a:pt x="786" y="821"/>
                  </a:lnTo>
                  <a:lnTo>
                    <a:pt x="791" y="821"/>
                  </a:lnTo>
                  <a:lnTo>
                    <a:pt x="791" y="821"/>
                  </a:lnTo>
                  <a:lnTo>
                    <a:pt x="791" y="821"/>
                  </a:lnTo>
                  <a:lnTo>
                    <a:pt x="791" y="819"/>
                  </a:lnTo>
                  <a:lnTo>
                    <a:pt x="791" y="817"/>
                  </a:lnTo>
                  <a:lnTo>
                    <a:pt x="791" y="817"/>
                  </a:lnTo>
                  <a:lnTo>
                    <a:pt x="791" y="817"/>
                  </a:lnTo>
                  <a:lnTo>
                    <a:pt x="791" y="814"/>
                  </a:lnTo>
                  <a:lnTo>
                    <a:pt x="791" y="814"/>
                  </a:lnTo>
                  <a:lnTo>
                    <a:pt x="793" y="814"/>
                  </a:lnTo>
                  <a:lnTo>
                    <a:pt x="793" y="814"/>
                  </a:lnTo>
                  <a:lnTo>
                    <a:pt x="796" y="814"/>
                  </a:lnTo>
                  <a:lnTo>
                    <a:pt x="798" y="812"/>
                  </a:lnTo>
                  <a:lnTo>
                    <a:pt x="800" y="812"/>
                  </a:lnTo>
                  <a:lnTo>
                    <a:pt x="800" y="812"/>
                  </a:lnTo>
                  <a:lnTo>
                    <a:pt x="803" y="812"/>
                  </a:lnTo>
                  <a:lnTo>
                    <a:pt x="803" y="812"/>
                  </a:lnTo>
                  <a:lnTo>
                    <a:pt x="803" y="812"/>
                  </a:lnTo>
                  <a:lnTo>
                    <a:pt x="803" y="809"/>
                  </a:lnTo>
                  <a:lnTo>
                    <a:pt x="803" y="807"/>
                  </a:lnTo>
                  <a:lnTo>
                    <a:pt x="803" y="807"/>
                  </a:lnTo>
                  <a:lnTo>
                    <a:pt x="803" y="805"/>
                  </a:lnTo>
                  <a:lnTo>
                    <a:pt x="803" y="805"/>
                  </a:lnTo>
                  <a:lnTo>
                    <a:pt x="805" y="802"/>
                  </a:lnTo>
                  <a:lnTo>
                    <a:pt x="807" y="800"/>
                  </a:lnTo>
                  <a:lnTo>
                    <a:pt x="857" y="800"/>
                  </a:lnTo>
                  <a:lnTo>
                    <a:pt x="862" y="800"/>
                  </a:lnTo>
                  <a:lnTo>
                    <a:pt x="862" y="800"/>
                  </a:lnTo>
                  <a:lnTo>
                    <a:pt x="864" y="802"/>
                  </a:lnTo>
                  <a:lnTo>
                    <a:pt x="869" y="802"/>
                  </a:lnTo>
                  <a:lnTo>
                    <a:pt x="869" y="802"/>
                  </a:lnTo>
                  <a:lnTo>
                    <a:pt x="869" y="805"/>
                  </a:lnTo>
                  <a:lnTo>
                    <a:pt x="871" y="805"/>
                  </a:lnTo>
                  <a:lnTo>
                    <a:pt x="874" y="809"/>
                  </a:lnTo>
                  <a:lnTo>
                    <a:pt x="874" y="809"/>
                  </a:lnTo>
                  <a:lnTo>
                    <a:pt x="876" y="809"/>
                  </a:lnTo>
                  <a:lnTo>
                    <a:pt x="876" y="812"/>
                  </a:lnTo>
                  <a:lnTo>
                    <a:pt x="876" y="812"/>
                  </a:lnTo>
                  <a:lnTo>
                    <a:pt x="878" y="817"/>
                  </a:lnTo>
                  <a:lnTo>
                    <a:pt x="878" y="817"/>
                  </a:lnTo>
                  <a:lnTo>
                    <a:pt x="878" y="819"/>
                  </a:lnTo>
                  <a:lnTo>
                    <a:pt x="881" y="819"/>
                  </a:lnTo>
                  <a:lnTo>
                    <a:pt x="883" y="821"/>
                  </a:lnTo>
                  <a:lnTo>
                    <a:pt x="883" y="821"/>
                  </a:lnTo>
                  <a:lnTo>
                    <a:pt x="883" y="824"/>
                  </a:lnTo>
                  <a:lnTo>
                    <a:pt x="883" y="824"/>
                  </a:lnTo>
                  <a:lnTo>
                    <a:pt x="886" y="826"/>
                  </a:lnTo>
                  <a:lnTo>
                    <a:pt x="886" y="828"/>
                  </a:lnTo>
                  <a:lnTo>
                    <a:pt x="886" y="828"/>
                  </a:lnTo>
                  <a:lnTo>
                    <a:pt x="886" y="828"/>
                  </a:lnTo>
                  <a:lnTo>
                    <a:pt x="886" y="828"/>
                  </a:lnTo>
                  <a:lnTo>
                    <a:pt x="888" y="828"/>
                  </a:lnTo>
                  <a:lnTo>
                    <a:pt x="888" y="828"/>
                  </a:lnTo>
                  <a:lnTo>
                    <a:pt x="888" y="828"/>
                  </a:lnTo>
                  <a:lnTo>
                    <a:pt x="888" y="826"/>
                  </a:lnTo>
                  <a:lnTo>
                    <a:pt x="890" y="826"/>
                  </a:lnTo>
                  <a:lnTo>
                    <a:pt x="893" y="826"/>
                  </a:lnTo>
                  <a:lnTo>
                    <a:pt x="895" y="828"/>
                  </a:lnTo>
                  <a:lnTo>
                    <a:pt x="895" y="828"/>
                  </a:lnTo>
                  <a:lnTo>
                    <a:pt x="897" y="828"/>
                  </a:lnTo>
                  <a:lnTo>
                    <a:pt x="897" y="828"/>
                  </a:lnTo>
                  <a:lnTo>
                    <a:pt x="897" y="831"/>
                  </a:lnTo>
                  <a:lnTo>
                    <a:pt x="900" y="831"/>
                  </a:lnTo>
                  <a:lnTo>
                    <a:pt x="900" y="831"/>
                  </a:lnTo>
                  <a:lnTo>
                    <a:pt x="900" y="833"/>
                  </a:lnTo>
                  <a:lnTo>
                    <a:pt x="900" y="833"/>
                  </a:lnTo>
                  <a:lnTo>
                    <a:pt x="900" y="836"/>
                  </a:lnTo>
                  <a:lnTo>
                    <a:pt x="900" y="836"/>
                  </a:lnTo>
                  <a:lnTo>
                    <a:pt x="902" y="838"/>
                  </a:lnTo>
                  <a:lnTo>
                    <a:pt x="902" y="843"/>
                  </a:lnTo>
                  <a:lnTo>
                    <a:pt x="902" y="843"/>
                  </a:lnTo>
                  <a:lnTo>
                    <a:pt x="902" y="845"/>
                  </a:lnTo>
                  <a:lnTo>
                    <a:pt x="905" y="845"/>
                  </a:lnTo>
                  <a:lnTo>
                    <a:pt x="905" y="845"/>
                  </a:lnTo>
                  <a:lnTo>
                    <a:pt x="905" y="845"/>
                  </a:lnTo>
                  <a:lnTo>
                    <a:pt x="907" y="845"/>
                  </a:lnTo>
                  <a:lnTo>
                    <a:pt x="907" y="845"/>
                  </a:lnTo>
                  <a:lnTo>
                    <a:pt x="909" y="845"/>
                  </a:lnTo>
                  <a:lnTo>
                    <a:pt x="912" y="845"/>
                  </a:lnTo>
                  <a:lnTo>
                    <a:pt x="912" y="845"/>
                  </a:lnTo>
                  <a:lnTo>
                    <a:pt x="914" y="847"/>
                  </a:lnTo>
                  <a:lnTo>
                    <a:pt x="914" y="847"/>
                  </a:lnTo>
                  <a:lnTo>
                    <a:pt x="914" y="850"/>
                  </a:lnTo>
                  <a:lnTo>
                    <a:pt x="914" y="850"/>
                  </a:lnTo>
                  <a:lnTo>
                    <a:pt x="914" y="850"/>
                  </a:lnTo>
                  <a:lnTo>
                    <a:pt x="916" y="852"/>
                  </a:lnTo>
                  <a:lnTo>
                    <a:pt x="916" y="854"/>
                  </a:lnTo>
                  <a:lnTo>
                    <a:pt x="916" y="859"/>
                  </a:lnTo>
                  <a:lnTo>
                    <a:pt x="916" y="859"/>
                  </a:lnTo>
                  <a:lnTo>
                    <a:pt x="916" y="859"/>
                  </a:lnTo>
                  <a:lnTo>
                    <a:pt x="919" y="862"/>
                  </a:lnTo>
                  <a:lnTo>
                    <a:pt x="919" y="862"/>
                  </a:lnTo>
                  <a:lnTo>
                    <a:pt x="919" y="862"/>
                  </a:lnTo>
                  <a:lnTo>
                    <a:pt x="921" y="862"/>
                  </a:lnTo>
                  <a:lnTo>
                    <a:pt x="921" y="862"/>
                  </a:lnTo>
                  <a:lnTo>
                    <a:pt x="926" y="862"/>
                  </a:lnTo>
                  <a:lnTo>
                    <a:pt x="926" y="864"/>
                  </a:lnTo>
                  <a:lnTo>
                    <a:pt x="928" y="864"/>
                  </a:lnTo>
                  <a:lnTo>
                    <a:pt x="928" y="864"/>
                  </a:lnTo>
                  <a:lnTo>
                    <a:pt x="928" y="864"/>
                  </a:lnTo>
                  <a:lnTo>
                    <a:pt x="928" y="866"/>
                  </a:lnTo>
                  <a:lnTo>
                    <a:pt x="931" y="866"/>
                  </a:lnTo>
                  <a:lnTo>
                    <a:pt x="933" y="869"/>
                  </a:lnTo>
                  <a:lnTo>
                    <a:pt x="933" y="869"/>
                  </a:lnTo>
                  <a:lnTo>
                    <a:pt x="935" y="869"/>
                  </a:lnTo>
                  <a:lnTo>
                    <a:pt x="935" y="869"/>
                  </a:lnTo>
                  <a:lnTo>
                    <a:pt x="935" y="866"/>
                  </a:lnTo>
                  <a:lnTo>
                    <a:pt x="938" y="866"/>
                  </a:lnTo>
                  <a:lnTo>
                    <a:pt x="938" y="866"/>
                  </a:lnTo>
                  <a:lnTo>
                    <a:pt x="938" y="866"/>
                  </a:lnTo>
                  <a:lnTo>
                    <a:pt x="938" y="864"/>
                  </a:lnTo>
                  <a:lnTo>
                    <a:pt x="938" y="864"/>
                  </a:lnTo>
                  <a:lnTo>
                    <a:pt x="938" y="862"/>
                  </a:lnTo>
                  <a:lnTo>
                    <a:pt x="938" y="859"/>
                  </a:lnTo>
                  <a:lnTo>
                    <a:pt x="940" y="859"/>
                  </a:lnTo>
                  <a:lnTo>
                    <a:pt x="940" y="859"/>
                  </a:lnTo>
                  <a:lnTo>
                    <a:pt x="940" y="859"/>
                  </a:lnTo>
                  <a:lnTo>
                    <a:pt x="940" y="857"/>
                  </a:lnTo>
                  <a:lnTo>
                    <a:pt x="942" y="857"/>
                  </a:lnTo>
                  <a:lnTo>
                    <a:pt x="945" y="857"/>
                  </a:lnTo>
                  <a:lnTo>
                    <a:pt x="945" y="857"/>
                  </a:lnTo>
                  <a:lnTo>
                    <a:pt x="945" y="857"/>
                  </a:lnTo>
                  <a:lnTo>
                    <a:pt x="947" y="857"/>
                  </a:lnTo>
                  <a:lnTo>
                    <a:pt x="947" y="854"/>
                  </a:lnTo>
                  <a:lnTo>
                    <a:pt x="947" y="854"/>
                  </a:lnTo>
                  <a:lnTo>
                    <a:pt x="950" y="854"/>
                  </a:lnTo>
                  <a:lnTo>
                    <a:pt x="950" y="854"/>
                  </a:lnTo>
                  <a:lnTo>
                    <a:pt x="952" y="854"/>
                  </a:lnTo>
                  <a:lnTo>
                    <a:pt x="957" y="854"/>
                  </a:lnTo>
                  <a:lnTo>
                    <a:pt x="957" y="854"/>
                  </a:lnTo>
                  <a:lnTo>
                    <a:pt x="959" y="857"/>
                  </a:lnTo>
                  <a:lnTo>
                    <a:pt x="959" y="857"/>
                  </a:lnTo>
                  <a:lnTo>
                    <a:pt x="957" y="859"/>
                  </a:lnTo>
                  <a:lnTo>
                    <a:pt x="1198" y="859"/>
                  </a:lnTo>
                  <a:lnTo>
                    <a:pt x="1203" y="857"/>
                  </a:lnTo>
                  <a:lnTo>
                    <a:pt x="1203" y="854"/>
                  </a:lnTo>
                  <a:lnTo>
                    <a:pt x="1205" y="854"/>
                  </a:lnTo>
                  <a:lnTo>
                    <a:pt x="1205" y="847"/>
                  </a:lnTo>
                  <a:lnTo>
                    <a:pt x="1205" y="847"/>
                  </a:lnTo>
                  <a:lnTo>
                    <a:pt x="1208" y="843"/>
                  </a:lnTo>
                  <a:lnTo>
                    <a:pt x="1208" y="843"/>
                  </a:lnTo>
                  <a:lnTo>
                    <a:pt x="1208" y="843"/>
                  </a:lnTo>
                  <a:lnTo>
                    <a:pt x="1208" y="840"/>
                  </a:lnTo>
                  <a:lnTo>
                    <a:pt x="1208" y="840"/>
                  </a:lnTo>
                  <a:lnTo>
                    <a:pt x="1208" y="838"/>
                  </a:lnTo>
                  <a:lnTo>
                    <a:pt x="1208" y="833"/>
                  </a:lnTo>
                  <a:lnTo>
                    <a:pt x="1208" y="833"/>
                  </a:lnTo>
                  <a:lnTo>
                    <a:pt x="1208" y="831"/>
                  </a:lnTo>
                  <a:lnTo>
                    <a:pt x="1208" y="831"/>
                  </a:lnTo>
                  <a:lnTo>
                    <a:pt x="1210" y="828"/>
                  </a:lnTo>
                  <a:lnTo>
                    <a:pt x="1210" y="828"/>
                  </a:lnTo>
                  <a:lnTo>
                    <a:pt x="1210" y="828"/>
                  </a:lnTo>
                  <a:lnTo>
                    <a:pt x="1210" y="826"/>
                  </a:lnTo>
                  <a:lnTo>
                    <a:pt x="1212" y="824"/>
                  </a:lnTo>
                  <a:lnTo>
                    <a:pt x="1212" y="824"/>
                  </a:lnTo>
                  <a:lnTo>
                    <a:pt x="1212" y="821"/>
                  </a:lnTo>
                  <a:lnTo>
                    <a:pt x="1215" y="819"/>
                  </a:lnTo>
                  <a:lnTo>
                    <a:pt x="1215" y="819"/>
                  </a:lnTo>
                  <a:lnTo>
                    <a:pt x="1215" y="819"/>
                  </a:lnTo>
                  <a:lnTo>
                    <a:pt x="1215" y="817"/>
                  </a:lnTo>
                  <a:lnTo>
                    <a:pt x="1215" y="817"/>
                  </a:lnTo>
                  <a:lnTo>
                    <a:pt x="1215" y="817"/>
                  </a:lnTo>
                  <a:lnTo>
                    <a:pt x="1217" y="809"/>
                  </a:lnTo>
                  <a:lnTo>
                    <a:pt x="1217" y="807"/>
                  </a:lnTo>
                  <a:lnTo>
                    <a:pt x="1217" y="807"/>
                  </a:lnTo>
                  <a:lnTo>
                    <a:pt x="1217" y="805"/>
                  </a:lnTo>
                  <a:lnTo>
                    <a:pt x="1215" y="800"/>
                  </a:lnTo>
                  <a:lnTo>
                    <a:pt x="1215" y="795"/>
                  </a:lnTo>
                  <a:lnTo>
                    <a:pt x="1212" y="793"/>
                  </a:lnTo>
                  <a:lnTo>
                    <a:pt x="1212" y="791"/>
                  </a:lnTo>
                  <a:lnTo>
                    <a:pt x="1212" y="791"/>
                  </a:lnTo>
                  <a:lnTo>
                    <a:pt x="1212" y="788"/>
                  </a:lnTo>
                  <a:lnTo>
                    <a:pt x="1212" y="786"/>
                  </a:lnTo>
                  <a:lnTo>
                    <a:pt x="1212" y="786"/>
                  </a:lnTo>
                  <a:lnTo>
                    <a:pt x="1212" y="786"/>
                  </a:lnTo>
                  <a:lnTo>
                    <a:pt x="1212" y="783"/>
                  </a:lnTo>
                  <a:lnTo>
                    <a:pt x="1212" y="783"/>
                  </a:lnTo>
                  <a:lnTo>
                    <a:pt x="1212" y="781"/>
                  </a:lnTo>
                  <a:lnTo>
                    <a:pt x="1215" y="781"/>
                  </a:lnTo>
                  <a:lnTo>
                    <a:pt x="1217" y="779"/>
                  </a:lnTo>
                  <a:lnTo>
                    <a:pt x="1217" y="779"/>
                  </a:lnTo>
                  <a:lnTo>
                    <a:pt x="1219" y="774"/>
                  </a:lnTo>
                  <a:lnTo>
                    <a:pt x="1219" y="774"/>
                  </a:lnTo>
                  <a:lnTo>
                    <a:pt x="1222" y="772"/>
                  </a:lnTo>
                  <a:lnTo>
                    <a:pt x="1224" y="769"/>
                  </a:lnTo>
                  <a:lnTo>
                    <a:pt x="1224" y="769"/>
                  </a:lnTo>
                  <a:lnTo>
                    <a:pt x="1224" y="767"/>
                  </a:lnTo>
                  <a:lnTo>
                    <a:pt x="1224" y="767"/>
                  </a:lnTo>
                  <a:lnTo>
                    <a:pt x="1224" y="764"/>
                  </a:lnTo>
                  <a:lnTo>
                    <a:pt x="1224" y="764"/>
                  </a:lnTo>
                  <a:lnTo>
                    <a:pt x="1224" y="764"/>
                  </a:lnTo>
                  <a:lnTo>
                    <a:pt x="1224" y="762"/>
                  </a:lnTo>
                  <a:lnTo>
                    <a:pt x="1224" y="760"/>
                  </a:lnTo>
                  <a:lnTo>
                    <a:pt x="1224" y="760"/>
                  </a:lnTo>
                  <a:lnTo>
                    <a:pt x="1224" y="760"/>
                  </a:lnTo>
                  <a:lnTo>
                    <a:pt x="1224" y="757"/>
                  </a:lnTo>
                  <a:lnTo>
                    <a:pt x="1224" y="757"/>
                  </a:lnTo>
                  <a:lnTo>
                    <a:pt x="1224" y="755"/>
                  </a:lnTo>
                  <a:lnTo>
                    <a:pt x="1224" y="755"/>
                  </a:lnTo>
                  <a:lnTo>
                    <a:pt x="1224" y="755"/>
                  </a:lnTo>
                  <a:lnTo>
                    <a:pt x="1224" y="753"/>
                  </a:lnTo>
                  <a:lnTo>
                    <a:pt x="1226" y="753"/>
                  </a:lnTo>
                  <a:lnTo>
                    <a:pt x="1226" y="750"/>
                  </a:lnTo>
                  <a:lnTo>
                    <a:pt x="1229" y="748"/>
                  </a:lnTo>
                  <a:lnTo>
                    <a:pt x="1231" y="748"/>
                  </a:lnTo>
                  <a:lnTo>
                    <a:pt x="1229" y="746"/>
                  </a:lnTo>
                  <a:lnTo>
                    <a:pt x="1226" y="743"/>
                  </a:lnTo>
                  <a:lnTo>
                    <a:pt x="1226" y="743"/>
                  </a:lnTo>
                  <a:lnTo>
                    <a:pt x="1226" y="743"/>
                  </a:lnTo>
                  <a:lnTo>
                    <a:pt x="1226" y="741"/>
                  </a:lnTo>
                  <a:lnTo>
                    <a:pt x="1226" y="741"/>
                  </a:lnTo>
                  <a:lnTo>
                    <a:pt x="1226" y="738"/>
                  </a:lnTo>
                  <a:lnTo>
                    <a:pt x="1226" y="734"/>
                  </a:lnTo>
                  <a:lnTo>
                    <a:pt x="1226" y="734"/>
                  </a:lnTo>
                  <a:lnTo>
                    <a:pt x="1224" y="729"/>
                  </a:lnTo>
                  <a:lnTo>
                    <a:pt x="1222" y="729"/>
                  </a:lnTo>
                  <a:lnTo>
                    <a:pt x="1219" y="727"/>
                  </a:lnTo>
                  <a:lnTo>
                    <a:pt x="1217" y="722"/>
                  </a:lnTo>
                  <a:lnTo>
                    <a:pt x="1215" y="720"/>
                  </a:lnTo>
                  <a:lnTo>
                    <a:pt x="1212" y="720"/>
                  </a:lnTo>
                  <a:lnTo>
                    <a:pt x="1210" y="717"/>
                  </a:lnTo>
                  <a:lnTo>
                    <a:pt x="1210" y="715"/>
                  </a:lnTo>
                  <a:lnTo>
                    <a:pt x="1208" y="715"/>
                  </a:lnTo>
                  <a:lnTo>
                    <a:pt x="1208" y="712"/>
                  </a:lnTo>
                  <a:lnTo>
                    <a:pt x="1205" y="703"/>
                  </a:lnTo>
                  <a:lnTo>
                    <a:pt x="1205" y="703"/>
                  </a:lnTo>
                  <a:lnTo>
                    <a:pt x="1203" y="701"/>
                  </a:lnTo>
                  <a:lnTo>
                    <a:pt x="1205" y="698"/>
                  </a:lnTo>
                  <a:lnTo>
                    <a:pt x="1205" y="698"/>
                  </a:lnTo>
                  <a:lnTo>
                    <a:pt x="1205" y="696"/>
                  </a:lnTo>
                  <a:lnTo>
                    <a:pt x="1208" y="693"/>
                  </a:lnTo>
                  <a:lnTo>
                    <a:pt x="1208" y="691"/>
                  </a:lnTo>
                  <a:lnTo>
                    <a:pt x="1215" y="686"/>
                  </a:lnTo>
                  <a:lnTo>
                    <a:pt x="1215" y="686"/>
                  </a:lnTo>
                  <a:lnTo>
                    <a:pt x="1217" y="682"/>
                  </a:lnTo>
                  <a:lnTo>
                    <a:pt x="1338" y="421"/>
                  </a:lnTo>
                  <a:lnTo>
                    <a:pt x="1369" y="360"/>
                  </a:lnTo>
                  <a:lnTo>
                    <a:pt x="1369" y="357"/>
                  </a:lnTo>
                  <a:lnTo>
                    <a:pt x="1369" y="357"/>
                  </a:lnTo>
                  <a:lnTo>
                    <a:pt x="1366" y="355"/>
                  </a:lnTo>
                  <a:lnTo>
                    <a:pt x="1366" y="355"/>
                  </a:lnTo>
                  <a:lnTo>
                    <a:pt x="1366" y="355"/>
                  </a:lnTo>
                  <a:lnTo>
                    <a:pt x="1366" y="353"/>
                  </a:lnTo>
                  <a:lnTo>
                    <a:pt x="1366" y="353"/>
                  </a:lnTo>
                  <a:lnTo>
                    <a:pt x="1366" y="353"/>
                  </a:lnTo>
                  <a:lnTo>
                    <a:pt x="1369" y="353"/>
                  </a:lnTo>
                  <a:lnTo>
                    <a:pt x="1369" y="353"/>
                  </a:lnTo>
                  <a:lnTo>
                    <a:pt x="1371" y="350"/>
                  </a:lnTo>
                  <a:lnTo>
                    <a:pt x="1373" y="350"/>
                  </a:lnTo>
                  <a:lnTo>
                    <a:pt x="1373" y="348"/>
                  </a:lnTo>
                  <a:lnTo>
                    <a:pt x="1373" y="348"/>
                  </a:lnTo>
                  <a:lnTo>
                    <a:pt x="1373" y="348"/>
                  </a:lnTo>
                  <a:lnTo>
                    <a:pt x="1369" y="350"/>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 name="Freeform 29"/>
            <p:cNvSpPr>
              <a:spLocks noEditPoints="1"/>
            </p:cNvSpPr>
            <p:nvPr/>
          </p:nvSpPr>
          <p:spPr bwMode="auto">
            <a:xfrm>
              <a:off x="3574" y="619"/>
              <a:ext cx="386" cy="443"/>
            </a:xfrm>
            <a:custGeom>
              <a:avLst/>
              <a:gdLst>
                <a:gd name="T0" fmla="*/ 338 w 386"/>
                <a:gd name="T1" fmla="*/ 178 h 443"/>
                <a:gd name="T2" fmla="*/ 367 w 386"/>
                <a:gd name="T3" fmla="*/ 289 h 443"/>
                <a:gd name="T4" fmla="*/ 336 w 386"/>
                <a:gd name="T5" fmla="*/ 187 h 443"/>
                <a:gd name="T6" fmla="*/ 348 w 386"/>
                <a:gd name="T7" fmla="*/ 189 h 443"/>
                <a:gd name="T8" fmla="*/ 371 w 386"/>
                <a:gd name="T9" fmla="*/ 275 h 443"/>
                <a:gd name="T10" fmla="*/ 371 w 386"/>
                <a:gd name="T11" fmla="*/ 251 h 443"/>
                <a:gd name="T12" fmla="*/ 376 w 386"/>
                <a:gd name="T13" fmla="*/ 211 h 443"/>
                <a:gd name="T14" fmla="*/ 336 w 386"/>
                <a:gd name="T15" fmla="*/ 201 h 443"/>
                <a:gd name="T16" fmla="*/ 317 w 386"/>
                <a:gd name="T17" fmla="*/ 187 h 443"/>
                <a:gd name="T18" fmla="*/ 317 w 386"/>
                <a:gd name="T19" fmla="*/ 180 h 443"/>
                <a:gd name="T20" fmla="*/ 317 w 386"/>
                <a:gd name="T21" fmla="*/ 156 h 443"/>
                <a:gd name="T22" fmla="*/ 310 w 386"/>
                <a:gd name="T23" fmla="*/ 137 h 443"/>
                <a:gd name="T24" fmla="*/ 300 w 386"/>
                <a:gd name="T25" fmla="*/ 116 h 443"/>
                <a:gd name="T26" fmla="*/ 291 w 386"/>
                <a:gd name="T27" fmla="*/ 43 h 443"/>
                <a:gd name="T28" fmla="*/ 255 w 386"/>
                <a:gd name="T29" fmla="*/ 2 h 443"/>
                <a:gd name="T30" fmla="*/ 251 w 386"/>
                <a:gd name="T31" fmla="*/ 24 h 443"/>
                <a:gd name="T32" fmla="*/ 222 w 386"/>
                <a:gd name="T33" fmla="*/ 57 h 443"/>
                <a:gd name="T34" fmla="*/ 198 w 386"/>
                <a:gd name="T35" fmla="*/ 95 h 443"/>
                <a:gd name="T36" fmla="*/ 177 w 386"/>
                <a:gd name="T37" fmla="*/ 137 h 443"/>
                <a:gd name="T38" fmla="*/ 163 w 386"/>
                <a:gd name="T39" fmla="*/ 163 h 443"/>
                <a:gd name="T40" fmla="*/ 132 w 386"/>
                <a:gd name="T41" fmla="*/ 175 h 443"/>
                <a:gd name="T42" fmla="*/ 104 w 386"/>
                <a:gd name="T43" fmla="*/ 171 h 443"/>
                <a:gd name="T44" fmla="*/ 78 w 386"/>
                <a:gd name="T45" fmla="*/ 163 h 443"/>
                <a:gd name="T46" fmla="*/ 61 w 386"/>
                <a:gd name="T47" fmla="*/ 178 h 443"/>
                <a:gd name="T48" fmla="*/ 42 w 386"/>
                <a:gd name="T49" fmla="*/ 180 h 443"/>
                <a:gd name="T50" fmla="*/ 21 w 386"/>
                <a:gd name="T51" fmla="*/ 168 h 443"/>
                <a:gd name="T52" fmla="*/ 9 w 386"/>
                <a:gd name="T53" fmla="*/ 159 h 443"/>
                <a:gd name="T54" fmla="*/ 4 w 386"/>
                <a:gd name="T55" fmla="*/ 173 h 443"/>
                <a:gd name="T56" fmla="*/ 4 w 386"/>
                <a:gd name="T57" fmla="*/ 185 h 443"/>
                <a:gd name="T58" fmla="*/ 2 w 386"/>
                <a:gd name="T59" fmla="*/ 199 h 443"/>
                <a:gd name="T60" fmla="*/ 14 w 386"/>
                <a:gd name="T61" fmla="*/ 208 h 443"/>
                <a:gd name="T62" fmla="*/ 28 w 386"/>
                <a:gd name="T63" fmla="*/ 211 h 443"/>
                <a:gd name="T64" fmla="*/ 38 w 386"/>
                <a:gd name="T65" fmla="*/ 211 h 443"/>
                <a:gd name="T66" fmla="*/ 47 w 386"/>
                <a:gd name="T67" fmla="*/ 218 h 443"/>
                <a:gd name="T68" fmla="*/ 54 w 386"/>
                <a:gd name="T69" fmla="*/ 223 h 443"/>
                <a:gd name="T70" fmla="*/ 61 w 386"/>
                <a:gd name="T71" fmla="*/ 230 h 443"/>
                <a:gd name="T72" fmla="*/ 68 w 386"/>
                <a:gd name="T73" fmla="*/ 234 h 443"/>
                <a:gd name="T74" fmla="*/ 75 w 386"/>
                <a:gd name="T75" fmla="*/ 239 h 443"/>
                <a:gd name="T76" fmla="*/ 82 w 386"/>
                <a:gd name="T77" fmla="*/ 237 h 443"/>
                <a:gd name="T78" fmla="*/ 87 w 386"/>
                <a:gd name="T79" fmla="*/ 237 h 443"/>
                <a:gd name="T80" fmla="*/ 92 w 386"/>
                <a:gd name="T81" fmla="*/ 242 h 443"/>
                <a:gd name="T82" fmla="*/ 97 w 386"/>
                <a:gd name="T83" fmla="*/ 244 h 443"/>
                <a:gd name="T84" fmla="*/ 106 w 386"/>
                <a:gd name="T85" fmla="*/ 249 h 443"/>
                <a:gd name="T86" fmla="*/ 104 w 386"/>
                <a:gd name="T87" fmla="*/ 256 h 443"/>
                <a:gd name="T88" fmla="*/ 109 w 386"/>
                <a:gd name="T89" fmla="*/ 275 h 443"/>
                <a:gd name="T90" fmla="*/ 132 w 386"/>
                <a:gd name="T91" fmla="*/ 294 h 443"/>
                <a:gd name="T92" fmla="*/ 137 w 386"/>
                <a:gd name="T93" fmla="*/ 327 h 443"/>
                <a:gd name="T94" fmla="*/ 149 w 386"/>
                <a:gd name="T95" fmla="*/ 362 h 443"/>
                <a:gd name="T96" fmla="*/ 168 w 386"/>
                <a:gd name="T97" fmla="*/ 374 h 443"/>
                <a:gd name="T98" fmla="*/ 175 w 386"/>
                <a:gd name="T99" fmla="*/ 395 h 443"/>
                <a:gd name="T100" fmla="*/ 180 w 386"/>
                <a:gd name="T101" fmla="*/ 412 h 443"/>
                <a:gd name="T102" fmla="*/ 187 w 386"/>
                <a:gd name="T103" fmla="*/ 414 h 443"/>
                <a:gd name="T104" fmla="*/ 191 w 386"/>
                <a:gd name="T105" fmla="*/ 429 h 443"/>
                <a:gd name="T106" fmla="*/ 213 w 386"/>
                <a:gd name="T107" fmla="*/ 438 h 443"/>
                <a:gd name="T108" fmla="*/ 220 w 386"/>
                <a:gd name="T109" fmla="*/ 438 h 443"/>
                <a:gd name="T110" fmla="*/ 227 w 386"/>
                <a:gd name="T111" fmla="*/ 438 h 443"/>
                <a:gd name="T112" fmla="*/ 248 w 386"/>
                <a:gd name="T113" fmla="*/ 400 h 443"/>
                <a:gd name="T114" fmla="*/ 253 w 386"/>
                <a:gd name="T115" fmla="*/ 388 h 443"/>
                <a:gd name="T116" fmla="*/ 279 w 386"/>
                <a:gd name="T117" fmla="*/ 358 h 443"/>
                <a:gd name="T118" fmla="*/ 291 w 386"/>
                <a:gd name="T119" fmla="*/ 350 h 443"/>
                <a:gd name="T120" fmla="*/ 350 w 386"/>
                <a:gd name="T121" fmla="*/ 289 h 443"/>
                <a:gd name="T122" fmla="*/ 386 w 386"/>
                <a:gd name="T123" fmla="*/ 256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6" h="443">
                  <a:moveTo>
                    <a:pt x="333" y="180"/>
                  </a:moveTo>
                  <a:lnTo>
                    <a:pt x="333" y="180"/>
                  </a:lnTo>
                  <a:lnTo>
                    <a:pt x="336" y="180"/>
                  </a:lnTo>
                  <a:lnTo>
                    <a:pt x="336" y="182"/>
                  </a:lnTo>
                  <a:lnTo>
                    <a:pt x="336" y="182"/>
                  </a:lnTo>
                  <a:lnTo>
                    <a:pt x="338" y="182"/>
                  </a:lnTo>
                  <a:lnTo>
                    <a:pt x="338" y="182"/>
                  </a:lnTo>
                  <a:lnTo>
                    <a:pt x="341" y="182"/>
                  </a:lnTo>
                  <a:lnTo>
                    <a:pt x="341" y="182"/>
                  </a:lnTo>
                  <a:lnTo>
                    <a:pt x="341" y="182"/>
                  </a:lnTo>
                  <a:lnTo>
                    <a:pt x="343" y="182"/>
                  </a:lnTo>
                  <a:lnTo>
                    <a:pt x="343" y="182"/>
                  </a:lnTo>
                  <a:lnTo>
                    <a:pt x="343" y="182"/>
                  </a:lnTo>
                  <a:lnTo>
                    <a:pt x="343" y="180"/>
                  </a:lnTo>
                  <a:lnTo>
                    <a:pt x="343" y="178"/>
                  </a:lnTo>
                  <a:lnTo>
                    <a:pt x="341" y="178"/>
                  </a:lnTo>
                  <a:lnTo>
                    <a:pt x="341" y="178"/>
                  </a:lnTo>
                  <a:lnTo>
                    <a:pt x="338" y="178"/>
                  </a:lnTo>
                  <a:lnTo>
                    <a:pt x="336" y="178"/>
                  </a:lnTo>
                  <a:lnTo>
                    <a:pt x="333" y="178"/>
                  </a:lnTo>
                  <a:lnTo>
                    <a:pt x="333" y="180"/>
                  </a:lnTo>
                  <a:lnTo>
                    <a:pt x="333" y="180"/>
                  </a:lnTo>
                  <a:lnTo>
                    <a:pt x="333" y="180"/>
                  </a:lnTo>
                  <a:close/>
                  <a:moveTo>
                    <a:pt x="371" y="277"/>
                  </a:moveTo>
                  <a:lnTo>
                    <a:pt x="369" y="275"/>
                  </a:lnTo>
                  <a:lnTo>
                    <a:pt x="369" y="275"/>
                  </a:lnTo>
                  <a:lnTo>
                    <a:pt x="367" y="275"/>
                  </a:lnTo>
                  <a:lnTo>
                    <a:pt x="364" y="277"/>
                  </a:lnTo>
                  <a:lnTo>
                    <a:pt x="359" y="279"/>
                  </a:lnTo>
                  <a:lnTo>
                    <a:pt x="355" y="284"/>
                  </a:lnTo>
                  <a:lnTo>
                    <a:pt x="355" y="286"/>
                  </a:lnTo>
                  <a:lnTo>
                    <a:pt x="355" y="289"/>
                  </a:lnTo>
                  <a:lnTo>
                    <a:pt x="357" y="289"/>
                  </a:lnTo>
                  <a:lnTo>
                    <a:pt x="359" y="289"/>
                  </a:lnTo>
                  <a:lnTo>
                    <a:pt x="364" y="289"/>
                  </a:lnTo>
                  <a:lnTo>
                    <a:pt x="367" y="289"/>
                  </a:lnTo>
                  <a:lnTo>
                    <a:pt x="367" y="289"/>
                  </a:lnTo>
                  <a:lnTo>
                    <a:pt x="369" y="289"/>
                  </a:lnTo>
                  <a:lnTo>
                    <a:pt x="369" y="286"/>
                  </a:lnTo>
                  <a:lnTo>
                    <a:pt x="371" y="284"/>
                  </a:lnTo>
                  <a:lnTo>
                    <a:pt x="371" y="284"/>
                  </a:lnTo>
                  <a:lnTo>
                    <a:pt x="374" y="284"/>
                  </a:lnTo>
                  <a:lnTo>
                    <a:pt x="374" y="282"/>
                  </a:lnTo>
                  <a:lnTo>
                    <a:pt x="374" y="279"/>
                  </a:lnTo>
                  <a:lnTo>
                    <a:pt x="376" y="277"/>
                  </a:lnTo>
                  <a:lnTo>
                    <a:pt x="374" y="277"/>
                  </a:lnTo>
                  <a:lnTo>
                    <a:pt x="371" y="277"/>
                  </a:lnTo>
                  <a:close/>
                  <a:moveTo>
                    <a:pt x="343" y="182"/>
                  </a:moveTo>
                  <a:lnTo>
                    <a:pt x="341" y="182"/>
                  </a:lnTo>
                  <a:lnTo>
                    <a:pt x="341" y="185"/>
                  </a:lnTo>
                  <a:lnTo>
                    <a:pt x="338" y="182"/>
                  </a:lnTo>
                  <a:lnTo>
                    <a:pt x="336" y="185"/>
                  </a:lnTo>
                  <a:lnTo>
                    <a:pt x="336" y="185"/>
                  </a:lnTo>
                  <a:lnTo>
                    <a:pt x="336" y="187"/>
                  </a:lnTo>
                  <a:lnTo>
                    <a:pt x="336" y="189"/>
                  </a:lnTo>
                  <a:lnTo>
                    <a:pt x="336" y="192"/>
                  </a:lnTo>
                  <a:lnTo>
                    <a:pt x="336" y="192"/>
                  </a:lnTo>
                  <a:lnTo>
                    <a:pt x="338" y="192"/>
                  </a:lnTo>
                  <a:lnTo>
                    <a:pt x="338" y="194"/>
                  </a:lnTo>
                  <a:lnTo>
                    <a:pt x="338" y="197"/>
                  </a:lnTo>
                  <a:lnTo>
                    <a:pt x="341" y="201"/>
                  </a:lnTo>
                  <a:lnTo>
                    <a:pt x="343" y="201"/>
                  </a:lnTo>
                  <a:lnTo>
                    <a:pt x="343" y="201"/>
                  </a:lnTo>
                  <a:lnTo>
                    <a:pt x="345" y="201"/>
                  </a:lnTo>
                  <a:lnTo>
                    <a:pt x="348" y="201"/>
                  </a:lnTo>
                  <a:lnTo>
                    <a:pt x="350" y="199"/>
                  </a:lnTo>
                  <a:lnTo>
                    <a:pt x="352" y="197"/>
                  </a:lnTo>
                  <a:lnTo>
                    <a:pt x="352" y="194"/>
                  </a:lnTo>
                  <a:lnTo>
                    <a:pt x="352" y="194"/>
                  </a:lnTo>
                  <a:lnTo>
                    <a:pt x="350" y="192"/>
                  </a:lnTo>
                  <a:lnTo>
                    <a:pt x="350" y="189"/>
                  </a:lnTo>
                  <a:lnTo>
                    <a:pt x="348" y="189"/>
                  </a:lnTo>
                  <a:lnTo>
                    <a:pt x="348" y="187"/>
                  </a:lnTo>
                  <a:lnTo>
                    <a:pt x="348" y="185"/>
                  </a:lnTo>
                  <a:lnTo>
                    <a:pt x="345" y="185"/>
                  </a:lnTo>
                  <a:lnTo>
                    <a:pt x="345" y="182"/>
                  </a:lnTo>
                  <a:lnTo>
                    <a:pt x="345" y="182"/>
                  </a:lnTo>
                  <a:lnTo>
                    <a:pt x="343" y="182"/>
                  </a:lnTo>
                  <a:lnTo>
                    <a:pt x="343" y="182"/>
                  </a:lnTo>
                  <a:close/>
                  <a:moveTo>
                    <a:pt x="381" y="265"/>
                  </a:moveTo>
                  <a:lnTo>
                    <a:pt x="378" y="265"/>
                  </a:lnTo>
                  <a:lnTo>
                    <a:pt x="376" y="268"/>
                  </a:lnTo>
                  <a:lnTo>
                    <a:pt x="376" y="268"/>
                  </a:lnTo>
                  <a:lnTo>
                    <a:pt x="374" y="268"/>
                  </a:lnTo>
                  <a:lnTo>
                    <a:pt x="374" y="268"/>
                  </a:lnTo>
                  <a:lnTo>
                    <a:pt x="374" y="270"/>
                  </a:lnTo>
                  <a:lnTo>
                    <a:pt x="371" y="270"/>
                  </a:lnTo>
                  <a:lnTo>
                    <a:pt x="369" y="272"/>
                  </a:lnTo>
                  <a:lnTo>
                    <a:pt x="369" y="275"/>
                  </a:lnTo>
                  <a:lnTo>
                    <a:pt x="371" y="275"/>
                  </a:lnTo>
                  <a:lnTo>
                    <a:pt x="371" y="275"/>
                  </a:lnTo>
                  <a:lnTo>
                    <a:pt x="374" y="275"/>
                  </a:lnTo>
                  <a:lnTo>
                    <a:pt x="374" y="275"/>
                  </a:lnTo>
                  <a:lnTo>
                    <a:pt x="376" y="275"/>
                  </a:lnTo>
                  <a:lnTo>
                    <a:pt x="376" y="272"/>
                  </a:lnTo>
                  <a:lnTo>
                    <a:pt x="376" y="272"/>
                  </a:lnTo>
                  <a:lnTo>
                    <a:pt x="378" y="272"/>
                  </a:lnTo>
                  <a:lnTo>
                    <a:pt x="381" y="270"/>
                  </a:lnTo>
                  <a:lnTo>
                    <a:pt x="381" y="270"/>
                  </a:lnTo>
                  <a:lnTo>
                    <a:pt x="381" y="268"/>
                  </a:lnTo>
                  <a:lnTo>
                    <a:pt x="381" y="268"/>
                  </a:lnTo>
                  <a:lnTo>
                    <a:pt x="383" y="265"/>
                  </a:lnTo>
                  <a:lnTo>
                    <a:pt x="383" y="263"/>
                  </a:lnTo>
                  <a:lnTo>
                    <a:pt x="381" y="265"/>
                  </a:lnTo>
                  <a:close/>
                  <a:moveTo>
                    <a:pt x="367" y="251"/>
                  </a:moveTo>
                  <a:lnTo>
                    <a:pt x="367" y="253"/>
                  </a:lnTo>
                  <a:lnTo>
                    <a:pt x="369" y="253"/>
                  </a:lnTo>
                  <a:lnTo>
                    <a:pt x="371" y="251"/>
                  </a:lnTo>
                  <a:lnTo>
                    <a:pt x="374" y="251"/>
                  </a:lnTo>
                  <a:lnTo>
                    <a:pt x="378" y="251"/>
                  </a:lnTo>
                  <a:lnTo>
                    <a:pt x="381" y="249"/>
                  </a:lnTo>
                  <a:lnTo>
                    <a:pt x="383" y="249"/>
                  </a:lnTo>
                  <a:lnTo>
                    <a:pt x="386" y="246"/>
                  </a:lnTo>
                  <a:lnTo>
                    <a:pt x="386" y="246"/>
                  </a:lnTo>
                  <a:lnTo>
                    <a:pt x="386" y="242"/>
                  </a:lnTo>
                  <a:lnTo>
                    <a:pt x="386" y="239"/>
                  </a:lnTo>
                  <a:lnTo>
                    <a:pt x="386" y="234"/>
                  </a:lnTo>
                  <a:lnTo>
                    <a:pt x="386" y="232"/>
                  </a:lnTo>
                  <a:lnTo>
                    <a:pt x="386" y="227"/>
                  </a:lnTo>
                  <a:lnTo>
                    <a:pt x="386" y="225"/>
                  </a:lnTo>
                  <a:lnTo>
                    <a:pt x="386" y="225"/>
                  </a:lnTo>
                  <a:lnTo>
                    <a:pt x="383" y="223"/>
                  </a:lnTo>
                  <a:lnTo>
                    <a:pt x="383" y="218"/>
                  </a:lnTo>
                  <a:lnTo>
                    <a:pt x="383" y="215"/>
                  </a:lnTo>
                  <a:lnTo>
                    <a:pt x="381" y="213"/>
                  </a:lnTo>
                  <a:lnTo>
                    <a:pt x="376" y="211"/>
                  </a:lnTo>
                  <a:lnTo>
                    <a:pt x="369" y="208"/>
                  </a:lnTo>
                  <a:lnTo>
                    <a:pt x="367" y="206"/>
                  </a:lnTo>
                  <a:lnTo>
                    <a:pt x="364" y="206"/>
                  </a:lnTo>
                  <a:lnTo>
                    <a:pt x="362" y="206"/>
                  </a:lnTo>
                  <a:lnTo>
                    <a:pt x="359" y="206"/>
                  </a:lnTo>
                  <a:lnTo>
                    <a:pt x="359" y="206"/>
                  </a:lnTo>
                  <a:lnTo>
                    <a:pt x="357" y="206"/>
                  </a:lnTo>
                  <a:lnTo>
                    <a:pt x="355" y="206"/>
                  </a:lnTo>
                  <a:lnTo>
                    <a:pt x="355" y="206"/>
                  </a:lnTo>
                  <a:lnTo>
                    <a:pt x="352" y="206"/>
                  </a:lnTo>
                  <a:lnTo>
                    <a:pt x="350" y="206"/>
                  </a:lnTo>
                  <a:lnTo>
                    <a:pt x="350" y="206"/>
                  </a:lnTo>
                  <a:lnTo>
                    <a:pt x="345" y="206"/>
                  </a:lnTo>
                  <a:lnTo>
                    <a:pt x="343" y="206"/>
                  </a:lnTo>
                  <a:lnTo>
                    <a:pt x="341" y="206"/>
                  </a:lnTo>
                  <a:lnTo>
                    <a:pt x="338" y="204"/>
                  </a:lnTo>
                  <a:lnTo>
                    <a:pt x="338" y="204"/>
                  </a:lnTo>
                  <a:lnTo>
                    <a:pt x="336" y="201"/>
                  </a:lnTo>
                  <a:lnTo>
                    <a:pt x="336" y="201"/>
                  </a:lnTo>
                  <a:lnTo>
                    <a:pt x="336" y="199"/>
                  </a:lnTo>
                  <a:lnTo>
                    <a:pt x="336" y="197"/>
                  </a:lnTo>
                  <a:lnTo>
                    <a:pt x="333" y="194"/>
                  </a:lnTo>
                  <a:lnTo>
                    <a:pt x="331" y="189"/>
                  </a:lnTo>
                  <a:lnTo>
                    <a:pt x="331" y="189"/>
                  </a:lnTo>
                  <a:lnTo>
                    <a:pt x="329" y="185"/>
                  </a:lnTo>
                  <a:lnTo>
                    <a:pt x="329" y="182"/>
                  </a:lnTo>
                  <a:lnTo>
                    <a:pt x="324" y="180"/>
                  </a:lnTo>
                  <a:lnTo>
                    <a:pt x="324" y="180"/>
                  </a:lnTo>
                  <a:lnTo>
                    <a:pt x="322" y="180"/>
                  </a:lnTo>
                  <a:lnTo>
                    <a:pt x="319" y="182"/>
                  </a:lnTo>
                  <a:lnTo>
                    <a:pt x="319" y="182"/>
                  </a:lnTo>
                  <a:lnTo>
                    <a:pt x="319" y="185"/>
                  </a:lnTo>
                  <a:lnTo>
                    <a:pt x="319" y="185"/>
                  </a:lnTo>
                  <a:lnTo>
                    <a:pt x="319" y="187"/>
                  </a:lnTo>
                  <a:lnTo>
                    <a:pt x="317" y="187"/>
                  </a:lnTo>
                  <a:lnTo>
                    <a:pt x="317" y="187"/>
                  </a:lnTo>
                  <a:lnTo>
                    <a:pt x="317" y="187"/>
                  </a:lnTo>
                  <a:lnTo>
                    <a:pt x="317" y="187"/>
                  </a:lnTo>
                  <a:lnTo>
                    <a:pt x="317" y="187"/>
                  </a:lnTo>
                  <a:lnTo>
                    <a:pt x="314" y="185"/>
                  </a:lnTo>
                  <a:lnTo>
                    <a:pt x="314" y="185"/>
                  </a:lnTo>
                  <a:lnTo>
                    <a:pt x="317" y="182"/>
                  </a:lnTo>
                  <a:lnTo>
                    <a:pt x="317" y="182"/>
                  </a:lnTo>
                  <a:lnTo>
                    <a:pt x="317" y="182"/>
                  </a:lnTo>
                  <a:lnTo>
                    <a:pt x="317" y="180"/>
                  </a:lnTo>
                  <a:lnTo>
                    <a:pt x="317" y="180"/>
                  </a:lnTo>
                  <a:lnTo>
                    <a:pt x="314" y="180"/>
                  </a:lnTo>
                  <a:lnTo>
                    <a:pt x="314" y="180"/>
                  </a:lnTo>
                  <a:lnTo>
                    <a:pt x="314" y="180"/>
                  </a:lnTo>
                  <a:lnTo>
                    <a:pt x="314" y="180"/>
                  </a:lnTo>
                  <a:lnTo>
                    <a:pt x="314" y="178"/>
                  </a:lnTo>
                  <a:lnTo>
                    <a:pt x="314" y="178"/>
                  </a:lnTo>
                  <a:lnTo>
                    <a:pt x="314" y="180"/>
                  </a:lnTo>
                  <a:lnTo>
                    <a:pt x="317" y="180"/>
                  </a:lnTo>
                  <a:lnTo>
                    <a:pt x="319" y="180"/>
                  </a:lnTo>
                  <a:lnTo>
                    <a:pt x="319" y="180"/>
                  </a:lnTo>
                  <a:lnTo>
                    <a:pt x="322" y="180"/>
                  </a:lnTo>
                  <a:lnTo>
                    <a:pt x="322" y="180"/>
                  </a:lnTo>
                  <a:lnTo>
                    <a:pt x="322" y="180"/>
                  </a:lnTo>
                  <a:lnTo>
                    <a:pt x="324" y="178"/>
                  </a:lnTo>
                  <a:lnTo>
                    <a:pt x="322" y="175"/>
                  </a:lnTo>
                  <a:lnTo>
                    <a:pt x="322" y="175"/>
                  </a:lnTo>
                  <a:lnTo>
                    <a:pt x="322" y="173"/>
                  </a:lnTo>
                  <a:lnTo>
                    <a:pt x="319" y="171"/>
                  </a:lnTo>
                  <a:lnTo>
                    <a:pt x="319" y="168"/>
                  </a:lnTo>
                  <a:lnTo>
                    <a:pt x="319" y="166"/>
                  </a:lnTo>
                  <a:lnTo>
                    <a:pt x="319" y="163"/>
                  </a:lnTo>
                  <a:lnTo>
                    <a:pt x="319" y="163"/>
                  </a:lnTo>
                  <a:lnTo>
                    <a:pt x="319" y="161"/>
                  </a:lnTo>
                  <a:lnTo>
                    <a:pt x="317" y="161"/>
                  </a:lnTo>
                  <a:lnTo>
                    <a:pt x="317" y="159"/>
                  </a:lnTo>
                  <a:lnTo>
                    <a:pt x="317" y="156"/>
                  </a:lnTo>
                  <a:lnTo>
                    <a:pt x="317" y="154"/>
                  </a:lnTo>
                  <a:lnTo>
                    <a:pt x="314" y="152"/>
                  </a:lnTo>
                  <a:lnTo>
                    <a:pt x="314" y="152"/>
                  </a:lnTo>
                  <a:lnTo>
                    <a:pt x="312" y="152"/>
                  </a:lnTo>
                  <a:lnTo>
                    <a:pt x="312" y="152"/>
                  </a:lnTo>
                  <a:lnTo>
                    <a:pt x="312" y="154"/>
                  </a:lnTo>
                  <a:lnTo>
                    <a:pt x="312" y="154"/>
                  </a:lnTo>
                  <a:lnTo>
                    <a:pt x="310" y="152"/>
                  </a:lnTo>
                  <a:lnTo>
                    <a:pt x="310" y="152"/>
                  </a:lnTo>
                  <a:lnTo>
                    <a:pt x="310" y="152"/>
                  </a:lnTo>
                  <a:lnTo>
                    <a:pt x="312" y="152"/>
                  </a:lnTo>
                  <a:lnTo>
                    <a:pt x="312" y="149"/>
                  </a:lnTo>
                  <a:lnTo>
                    <a:pt x="312" y="149"/>
                  </a:lnTo>
                  <a:lnTo>
                    <a:pt x="312" y="144"/>
                  </a:lnTo>
                  <a:lnTo>
                    <a:pt x="310" y="142"/>
                  </a:lnTo>
                  <a:lnTo>
                    <a:pt x="310" y="140"/>
                  </a:lnTo>
                  <a:lnTo>
                    <a:pt x="310" y="140"/>
                  </a:lnTo>
                  <a:lnTo>
                    <a:pt x="310" y="137"/>
                  </a:lnTo>
                  <a:lnTo>
                    <a:pt x="307" y="137"/>
                  </a:lnTo>
                  <a:lnTo>
                    <a:pt x="307" y="135"/>
                  </a:lnTo>
                  <a:lnTo>
                    <a:pt x="307" y="133"/>
                  </a:lnTo>
                  <a:lnTo>
                    <a:pt x="307" y="133"/>
                  </a:lnTo>
                  <a:lnTo>
                    <a:pt x="305" y="130"/>
                  </a:lnTo>
                  <a:lnTo>
                    <a:pt x="305" y="130"/>
                  </a:lnTo>
                  <a:lnTo>
                    <a:pt x="305" y="128"/>
                  </a:lnTo>
                  <a:lnTo>
                    <a:pt x="305" y="128"/>
                  </a:lnTo>
                  <a:lnTo>
                    <a:pt x="303" y="128"/>
                  </a:lnTo>
                  <a:lnTo>
                    <a:pt x="303" y="128"/>
                  </a:lnTo>
                  <a:lnTo>
                    <a:pt x="303" y="126"/>
                  </a:lnTo>
                  <a:lnTo>
                    <a:pt x="303" y="126"/>
                  </a:lnTo>
                  <a:lnTo>
                    <a:pt x="303" y="123"/>
                  </a:lnTo>
                  <a:lnTo>
                    <a:pt x="303" y="123"/>
                  </a:lnTo>
                  <a:lnTo>
                    <a:pt x="303" y="121"/>
                  </a:lnTo>
                  <a:lnTo>
                    <a:pt x="300" y="121"/>
                  </a:lnTo>
                  <a:lnTo>
                    <a:pt x="300" y="118"/>
                  </a:lnTo>
                  <a:lnTo>
                    <a:pt x="300" y="116"/>
                  </a:lnTo>
                  <a:lnTo>
                    <a:pt x="298" y="114"/>
                  </a:lnTo>
                  <a:lnTo>
                    <a:pt x="298" y="114"/>
                  </a:lnTo>
                  <a:lnTo>
                    <a:pt x="298" y="111"/>
                  </a:lnTo>
                  <a:lnTo>
                    <a:pt x="298" y="111"/>
                  </a:lnTo>
                  <a:lnTo>
                    <a:pt x="296" y="109"/>
                  </a:lnTo>
                  <a:lnTo>
                    <a:pt x="298" y="107"/>
                  </a:lnTo>
                  <a:lnTo>
                    <a:pt x="296" y="107"/>
                  </a:lnTo>
                  <a:lnTo>
                    <a:pt x="296" y="104"/>
                  </a:lnTo>
                  <a:lnTo>
                    <a:pt x="296" y="102"/>
                  </a:lnTo>
                  <a:lnTo>
                    <a:pt x="296" y="99"/>
                  </a:lnTo>
                  <a:lnTo>
                    <a:pt x="296" y="95"/>
                  </a:lnTo>
                  <a:lnTo>
                    <a:pt x="291" y="83"/>
                  </a:lnTo>
                  <a:lnTo>
                    <a:pt x="291" y="78"/>
                  </a:lnTo>
                  <a:lnTo>
                    <a:pt x="291" y="76"/>
                  </a:lnTo>
                  <a:lnTo>
                    <a:pt x="291" y="66"/>
                  </a:lnTo>
                  <a:lnTo>
                    <a:pt x="291" y="57"/>
                  </a:lnTo>
                  <a:lnTo>
                    <a:pt x="291" y="45"/>
                  </a:lnTo>
                  <a:lnTo>
                    <a:pt x="291" y="43"/>
                  </a:lnTo>
                  <a:lnTo>
                    <a:pt x="288" y="43"/>
                  </a:lnTo>
                  <a:lnTo>
                    <a:pt x="288" y="45"/>
                  </a:lnTo>
                  <a:lnTo>
                    <a:pt x="286" y="50"/>
                  </a:lnTo>
                  <a:lnTo>
                    <a:pt x="286" y="55"/>
                  </a:lnTo>
                  <a:lnTo>
                    <a:pt x="284" y="62"/>
                  </a:lnTo>
                  <a:lnTo>
                    <a:pt x="284" y="62"/>
                  </a:lnTo>
                  <a:lnTo>
                    <a:pt x="284" y="59"/>
                  </a:lnTo>
                  <a:lnTo>
                    <a:pt x="284" y="50"/>
                  </a:lnTo>
                  <a:lnTo>
                    <a:pt x="284" y="40"/>
                  </a:lnTo>
                  <a:lnTo>
                    <a:pt x="284" y="33"/>
                  </a:lnTo>
                  <a:lnTo>
                    <a:pt x="284" y="28"/>
                  </a:lnTo>
                  <a:lnTo>
                    <a:pt x="281" y="21"/>
                  </a:lnTo>
                  <a:lnTo>
                    <a:pt x="274" y="14"/>
                  </a:lnTo>
                  <a:lnTo>
                    <a:pt x="267" y="7"/>
                  </a:lnTo>
                  <a:lnTo>
                    <a:pt x="262" y="5"/>
                  </a:lnTo>
                  <a:lnTo>
                    <a:pt x="260" y="2"/>
                  </a:lnTo>
                  <a:lnTo>
                    <a:pt x="258" y="0"/>
                  </a:lnTo>
                  <a:lnTo>
                    <a:pt x="255" y="2"/>
                  </a:lnTo>
                  <a:lnTo>
                    <a:pt x="255" y="2"/>
                  </a:lnTo>
                  <a:lnTo>
                    <a:pt x="255" y="7"/>
                  </a:lnTo>
                  <a:lnTo>
                    <a:pt x="253" y="7"/>
                  </a:lnTo>
                  <a:lnTo>
                    <a:pt x="255" y="14"/>
                  </a:lnTo>
                  <a:lnTo>
                    <a:pt x="260" y="26"/>
                  </a:lnTo>
                  <a:lnTo>
                    <a:pt x="262" y="33"/>
                  </a:lnTo>
                  <a:lnTo>
                    <a:pt x="265" y="36"/>
                  </a:lnTo>
                  <a:lnTo>
                    <a:pt x="265" y="38"/>
                  </a:lnTo>
                  <a:lnTo>
                    <a:pt x="265" y="40"/>
                  </a:lnTo>
                  <a:lnTo>
                    <a:pt x="262" y="38"/>
                  </a:lnTo>
                  <a:lnTo>
                    <a:pt x="258" y="28"/>
                  </a:lnTo>
                  <a:lnTo>
                    <a:pt x="255" y="24"/>
                  </a:lnTo>
                  <a:lnTo>
                    <a:pt x="255" y="19"/>
                  </a:lnTo>
                  <a:lnTo>
                    <a:pt x="255" y="17"/>
                  </a:lnTo>
                  <a:lnTo>
                    <a:pt x="253" y="17"/>
                  </a:lnTo>
                  <a:lnTo>
                    <a:pt x="253" y="17"/>
                  </a:lnTo>
                  <a:lnTo>
                    <a:pt x="251" y="19"/>
                  </a:lnTo>
                  <a:lnTo>
                    <a:pt x="251" y="24"/>
                  </a:lnTo>
                  <a:lnTo>
                    <a:pt x="248" y="31"/>
                  </a:lnTo>
                  <a:lnTo>
                    <a:pt x="246" y="31"/>
                  </a:lnTo>
                  <a:lnTo>
                    <a:pt x="243" y="33"/>
                  </a:lnTo>
                  <a:lnTo>
                    <a:pt x="239" y="36"/>
                  </a:lnTo>
                  <a:lnTo>
                    <a:pt x="236" y="36"/>
                  </a:lnTo>
                  <a:lnTo>
                    <a:pt x="236" y="38"/>
                  </a:lnTo>
                  <a:lnTo>
                    <a:pt x="234" y="43"/>
                  </a:lnTo>
                  <a:lnTo>
                    <a:pt x="234" y="43"/>
                  </a:lnTo>
                  <a:lnTo>
                    <a:pt x="232" y="45"/>
                  </a:lnTo>
                  <a:lnTo>
                    <a:pt x="227" y="52"/>
                  </a:lnTo>
                  <a:lnTo>
                    <a:pt x="225" y="52"/>
                  </a:lnTo>
                  <a:lnTo>
                    <a:pt x="225" y="52"/>
                  </a:lnTo>
                  <a:lnTo>
                    <a:pt x="225" y="55"/>
                  </a:lnTo>
                  <a:lnTo>
                    <a:pt x="225" y="55"/>
                  </a:lnTo>
                  <a:lnTo>
                    <a:pt x="225" y="57"/>
                  </a:lnTo>
                  <a:lnTo>
                    <a:pt x="225" y="57"/>
                  </a:lnTo>
                  <a:lnTo>
                    <a:pt x="222" y="57"/>
                  </a:lnTo>
                  <a:lnTo>
                    <a:pt x="222" y="57"/>
                  </a:lnTo>
                  <a:lnTo>
                    <a:pt x="222" y="57"/>
                  </a:lnTo>
                  <a:lnTo>
                    <a:pt x="220" y="59"/>
                  </a:lnTo>
                  <a:lnTo>
                    <a:pt x="220" y="59"/>
                  </a:lnTo>
                  <a:lnTo>
                    <a:pt x="220" y="64"/>
                  </a:lnTo>
                  <a:lnTo>
                    <a:pt x="220" y="64"/>
                  </a:lnTo>
                  <a:lnTo>
                    <a:pt x="215" y="69"/>
                  </a:lnTo>
                  <a:lnTo>
                    <a:pt x="215" y="71"/>
                  </a:lnTo>
                  <a:lnTo>
                    <a:pt x="213" y="73"/>
                  </a:lnTo>
                  <a:lnTo>
                    <a:pt x="213" y="73"/>
                  </a:lnTo>
                  <a:lnTo>
                    <a:pt x="213" y="73"/>
                  </a:lnTo>
                  <a:lnTo>
                    <a:pt x="213" y="76"/>
                  </a:lnTo>
                  <a:lnTo>
                    <a:pt x="213" y="76"/>
                  </a:lnTo>
                  <a:lnTo>
                    <a:pt x="201" y="92"/>
                  </a:lnTo>
                  <a:lnTo>
                    <a:pt x="201" y="95"/>
                  </a:lnTo>
                  <a:lnTo>
                    <a:pt x="201" y="95"/>
                  </a:lnTo>
                  <a:lnTo>
                    <a:pt x="198" y="95"/>
                  </a:lnTo>
                  <a:lnTo>
                    <a:pt x="198" y="95"/>
                  </a:lnTo>
                  <a:lnTo>
                    <a:pt x="198" y="95"/>
                  </a:lnTo>
                  <a:lnTo>
                    <a:pt x="196" y="95"/>
                  </a:lnTo>
                  <a:lnTo>
                    <a:pt x="194" y="99"/>
                  </a:lnTo>
                  <a:lnTo>
                    <a:pt x="191" y="102"/>
                  </a:lnTo>
                  <a:lnTo>
                    <a:pt x="191" y="102"/>
                  </a:lnTo>
                  <a:lnTo>
                    <a:pt x="191" y="104"/>
                  </a:lnTo>
                  <a:lnTo>
                    <a:pt x="191" y="109"/>
                  </a:lnTo>
                  <a:lnTo>
                    <a:pt x="191" y="109"/>
                  </a:lnTo>
                  <a:lnTo>
                    <a:pt x="187" y="118"/>
                  </a:lnTo>
                  <a:lnTo>
                    <a:pt x="187" y="118"/>
                  </a:lnTo>
                  <a:lnTo>
                    <a:pt x="187" y="121"/>
                  </a:lnTo>
                  <a:lnTo>
                    <a:pt x="187" y="121"/>
                  </a:lnTo>
                  <a:lnTo>
                    <a:pt x="187" y="121"/>
                  </a:lnTo>
                  <a:lnTo>
                    <a:pt x="187" y="121"/>
                  </a:lnTo>
                  <a:lnTo>
                    <a:pt x="187" y="123"/>
                  </a:lnTo>
                  <a:lnTo>
                    <a:pt x="184" y="123"/>
                  </a:lnTo>
                  <a:lnTo>
                    <a:pt x="184" y="123"/>
                  </a:lnTo>
                  <a:lnTo>
                    <a:pt x="184" y="123"/>
                  </a:lnTo>
                  <a:lnTo>
                    <a:pt x="177" y="137"/>
                  </a:lnTo>
                  <a:lnTo>
                    <a:pt x="177" y="140"/>
                  </a:lnTo>
                  <a:lnTo>
                    <a:pt x="177" y="140"/>
                  </a:lnTo>
                  <a:lnTo>
                    <a:pt x="177" y="140"/>
                  </a:lnTo>
                  <a:lnTo>
                    <a:pt x="175" y="142"/>
                  </a:lnTo>
                  <a:lnTo>
                    <a:pt x="175" y="142"/>
                  </a:lnTo>
                  <a:lnTo>
                    <a:pt x="175" y="142"/>
                  </a:lnTo>
                  <a:lnTo>
                    <a:pt x="177" y="144"/>
                  </a:lnTo>
                  <a:lnTo>
                    <a:pt x="177" y="144"/>
                  </a:lnTo>
                  <a:lnTo>
                    <a:pt x="177" y="147"/>
                  </a:lnTo>
                  <a:lnTo>
                    <a:pt x="175" y="147"/>
                  </a:lnTo>
                  <a:lnTo>
                    <a:pt x="175" y="147"/>
                  </a:lnTo>
                  <a:lnTo>
                    <a:pt x="175" y="149"/>
                  </a:lnTo>
                  <a:lnTo>
                    <a:pt x="172" y="152"/>
                  </a:lnTo>
                  <a:lnTo>
                    <a:pt x="170" y="154"/>
                  </a:lnTo>
                  <a:lnTo>
                    <a:pt x="168" y="159"/>
                  </a:lnTo>
                  <a:lnTo>
                    <a:pt x="165" y="161"/>
                  </a:lnTo>
                  <a:lnTo>
                    <a:pt x="165" y="161"/>
                  </a:lnTo>
                  <a:lnTo>
                    <a:pt x="163" y="163"/>
                  </a:lnTo>
                  <a:lnTo>
                    <a:pt x="156" y="168"/>
                  </a:lnTo>
                  <a:lnTo>
                    <a:pt x="151" y="171"/>
                  </a:lnTo>
                  <a:lnTo>
                    <a:pt x="151" y="171"/>
                  </a:lnTo>
                  <a:lnTo>
                    <a:pt x="149" y="173"/>
                  </a:lnTo>
                  <a:lnTo>
                    <a:pt x="149" y="175"/>
                  </a:lnTo>
                  <a:lnTo>
                    <a:pt x="149" y="175"/>
                  </a:lnTo>
                  <a:lnTo>
                    <a:pt x="149" y="175"/>
                  </a:lnTo>
                  <a:lnTo>
                    <a:pt x="146" y="175"/>
                  </a:lnTo>
                  <a:lnTo>
                    <a:pt x="146" y="175"/>
                  </a:lnTo>
                  <a:lnTo>
                    <a:pt x="146" y="175"/>
                  </a:lnTo>
                  <a:lnTo>
                    <a:pt x="146" y="175"/>
                  </a:lnTo>
                  <a:lnTo>
                    <a:pt x="144" y="178"/>
                  </a:lnTo>
                  <a:lnTo>
                    <a:pt x="144" y="178"/>
                  </a:lnTo>
                  <a:lnTo>
                    <a:pt x="142" y="178"/>
                  </a:lnTo>
                  <a:lnTo>
                    <a:pt x="139" y="178"/>
                  </a:lnTo>
                  <a:lnTo>
                    <a:pt x="137" y="178"/>
                  </a:lnTo>
                  <a:lnTo>
                    <a:pt x="135" y="175"/>
                  </a:lnTo>
                  <a:lnTo>
                    <a:pt x="132" y="175"/>
                  </a:lnTo>
                  <a:lnTo>
                    <a:pt x="130" y="175"/>
                  </a:lnTo>
                  <a:lnTo>
                    <a:pt x="120" y="175"/>
                  </a:lnTo>
                  <a:lnTo>
                    <a:pt x="120" y="175"/>
                  </a:lnTo>
                  <a:lnTo>
                    <a:pt x="120" y="175"/>
                  </a:lnTo>
                  <a:lnTo>
                    <a:pt x="120" y="175"/>
                  </a:lnTo>
                  <a:lnTo>
                    <a:pt x="120" y="173"/>
                  </a:lnTo>
                  <a:lnTo>
                    <a:pt x="123" y="173"/>
                  </a:lnTo>
                  <a:lnTo>
                    <a:pt x="123" y="171"/>
                  </a:lnTo>
                  <a:lnTo>
                    <a:pt x="118" y="168"/>
                  </a:lnTo>
                  <a:lnTo>
                    <a:pt x="116" y="166"/>
                  </a:lnTo>
                  <a:lnTo>
                    <a:pt x="116" y="163"/>
                  </a:lnTo>
                  <a:lnTo>
                    <a:pt x="113" y="163"/>
                  </a:lnTo>
                  <a:lnTo>
                    <a:pt x="113" y="163"/>
                  </a:lnTo>
                  <a:lnTo>
                    <a:pt x="113" y="163"/>
                  </a:lnTo>
                  <a:lnTo>
                    <a:pt x="111" y="168"/>
                  </a:lnTo>
                  <a:lnTo>
                    <a:pt x="111" y="168"/>
                  </a:lnTo>
                  <a:lnTo>
                    <a:pt x="109" y="168"/>
                  </a:lnTo>
                  <a:lnTo>
                    <a:pt x="104" y="171"/>
                  </a:lnTo>
                  <a:lnTo>
                    <a:pt x="104" y="171"/>
                  </a:lnTo>
                  <a:lnTo>
                    <a:pt x="101" y="171"/>
                  </a:lnTo>
                  <a:lnTo>
                    <a:pt x="99" y="173"/>
                  </a:lnTo>
                  <a:lnTo>
                    <a:pt x="99" y="171"/>
                  </a:lnTo>
                  <a:lnTo>
                    <a:pt x="97" y="171"/>
                  </a:lnTo>
                  <a:lnTo>
                    <a:pt x="94" y="171"/>
                  </a:lnTo>
                  <a:lnTo>
                    <a:pt x="92" y="171"/>
                  </a:lnTo>
                  <a:lnTo>
                    <a:pt x="90" y="171"/>
                  </a:lnTo>
                  <a:lnTo>
                    <a:pt x="85" y="168"/>
                  </a:lnTo>
                  <a:lnTo>
                    <a:pt x="82" y="168"/>
                  </a:lnTo>
                  <a:lnTo>
                    <a:pt x="82" y="166"/>
                  </a:lnTo>
                  <a:lnTo>
                    <a:pt x="82" y="166"/>
                  </a:lnTo>
                  <a:lnTo>
                    <a:pt x="82" y="166"/>
                  </a:lnTo>
                  <a:lnTo>
                    <a:pt x="82" y="163"/>
                  </a:lnTo>
                  <a:lnTo>
                    <a:pt x="82" y="163"/>
                  </a:lnTo>
                  <a:lnTo>
                    <a:pt x="80" y="163"/>
                  </a:lnTo>
                  <a:lnTo>
                    <a:pt x="80" y="163"/>
                  </a:lnTo>
                  <a:lnTo>
                    <a:pt x="78" y="163"/>
                  </a:lnTo>
                  <a:lnTo>
                    <a:pt x="78" y="166"/>
                  </a:lnTo>
                  <a:lnTo>
                    <a:pt x="78" y="166"/>
                  </a:lnTo>
                  <a:lnTo>
                    <a:pt x="75" y="168"/>
                  </a:lnTo>
                  <a:lnTo>
                    <a:pt x="75" y="168"/>
                  </a:lnTo>
                  <a:lnTo>
                    <a:pt x="73" y="168"/>
                  </a:lnTo>
                  <a:lnTo>
                    <a:pt x="73" y="168"/>
                  </a:lnTo>
                  <a:lnTo>
                    <a:pt x="71" y="171"/>
                  </a:lnTo>
                  <a:lnTo>
                    <a:pt x="71" y="171"/>
                  </a:lnTo>
                  <a:lnTo>
                    <a:pt x="68" y="171"/>
                  </a:lnTo>
                  <a:lnTo>
                    <a:pt x="68" y="171"/>
                  </a:lnTo>
                  <a:lnTo>
                    <a:pt x="68" y="171"/>
                  </a:lnTo>
                  <a:lnTo>
                    <a:pt x="68" y="173"/>
                  </a:lnTo>
                  <a:lnTo>
                    <a:pt x="66" y="173"/>
                  </a:lnTo>
                  <a:lnTo>
                    <a:pt x="66" y="175"/>
                  </a:lnTo>
                  <a:lnTo>
                    <a:pt x="61" y="175"/>
                  </a:lnTo>
                  <a:lnTo>
                    <a:pt x="61" y="175"/>
                  </a:lnTo>
                  <a:lnTo>
                    <a:pt x="61" y="178"/>
                  </a:lnTo>
                  <a:lnTo>
                    <a:pt x="61" y="178"/>
                  </a:lnTo>
                  <a:lnTo>
                    <a:pt x="61" y="178"/>
                  </a:lnTo>
                  <a:lnTo>
                    <a:pt x="59" y="178"/>
                  </a:lnTo>
                  <a:lnTo>
                    <a:pt x="59" y="178"/>
                  </a:lnTo>
                  <a:lnTo>
                    <a:pt x="56" y="178"/>
                  </a:lnTo>
                  <a:lnTo>
                    <a:pt x="56" y="178"/>
                  </a:lnTo>
                  <a:lnTo>
                    <a:pt x="56" y="178"/>
                  </a:lnTo>
                  <a:lnTo>
                    <a:pt x="54" y="182"/>
                  </a:lnTo>
                  <a:lnTo>
                    <a:pt x="54" y="182"/>
                  </a:lnTo>
                  <a:lnTo>
                    <a:pt x="54" y="182"/>
                  </a:lnTo>
                  <a:lnTo>
                    <a:pt x="52" y="182"/>
                  </a:lnTo>
                  <a:lnTo>
                    <a:pt x="52" y="182"/>
                  </a:lnTo>
                  <a:lnTo>
                    <a:pt x="49" y="182"/>
                  </a:lnTo>
                  <a:lnTo>
                    <a:pt x="47" y="178"/>
                  </a:lnTo>
                  <a:lnTo>
                    <a:pt x="47" y="178"/>
                  </a:lnTo>
                  <a:lnTo>
                    <a:pt x="47" y="178"/>
                  </a:lnTo>
                  <a:lnTo>
                    <a:pt x="45" y="180"/>
                  </a:lnTo>
                  <a:lnTo>
                    <a:pt x="45" y="180"/>
                  </a:lnTo>
                  <a:lnTo>
                    <a:pt x="42" y="180"/>
                  </a:lnTo>
                  <a:lnTo>
                    <a:pt x="38" y="180"/>
                  </a:lnTo>
                  <a:lnTo>
                    <a:pt x="38" y="180"/>
                  </a:lnTo>
                  <a:lnTo>
                    <a:pt x="38" y="178"/>
                  </a:lnTo>
                  <a:lnTo>
                    <a:pt x="35" y="178"/>
                  </a:lnTo>
                  <a:lnTo>
                    <a:pt x="33" y="175"/>
                  </a:lnTo>
                  <a:lnTo>
                    <a:pt x="33" y="175"/>
                  </a:lnTo>
                  <a:lnTo>
                    <a:pt x="33" y="175"/>
                  </a:lnTo>
                  <a:lnTo>
                    <a:pt x="30" y="175"/>
                  </a:lnTo>
                  <a:lnTo>
                    <a:pt x="30" y="175"/>
                  </a:lnTo>
                  <a:lnTo>
                    <a:pt x="30" y="175"/>
                  </a:lnTo>
                  <a:lnTo>
                    <a:pt x="28" y="175"/>
                  </a:lnTo>
                  <a:lnTo>
                    <a:pt x="26" y="175"/>
                  </a:lnTo>
                  <a:lnTo>
                    <a:pt x="23" y="173"/>
                  </a:lnTo>
                  <a:lnTo>
                    <a:pt x="23" y="173"/>
                  </a:lnTo>
                  <a:lnTo>
                    <a:pt x="21" y="171"/>
                  </a:lnTo>
                  <a:lnTo>
                    <a:pt x="19" y="171"/>
                  </a:lnTo>
                  <a:lnTo>
                    <a:pt x="21" y="168"/>
                  </a:lnTo>
                  <a:lnTo>
                    <a:pt x="21" y="168"/>
                  </a:lnTo>
                  <a:lnTo>
                    <a:pt x="19" y="166"/>
                  </a:lnTo>
                  <a:lnTo>
                    <a:pt x="16" y="166"/>
                  </a:lnTo>
                  <a:lnTo>
                    <a:pt x="14" y="166"/>
                  </a:lnTo>
                  <a:lnTo>
                    <a:pt x="14" y="166"/>
                  </a:lnTo>
                  <a:lnTo>
                    <a:pt x="11" y="166"/>
                  </a:lnTo>
                  <a:lnTo>
                    <a:pt x="9" y="166"/>
                  </a:lnTo>
                  <a:lnTo>
                    <a:pt x="9" y="166"/>
                  </a:lnTo>
                  <a:lnTo>
                    <a:pt x="7" y="166"/>
                  </a:lnTo>
                  <a:lnTo>
                    <a:pt x="7" y="166"/>
                  </a:lnTo>
                  <a:lnTo>
                    <a:pt x="7" y="163"/>
                  </a:lnTo>
                  <a:lnTo>
                    <a:pt x="7" y="163"/>
                  </a:lnTo>
                  <a:lnTo>
                    <a:pt x="7" y="161"/>
                  </a:lnTo>
                  <a:lnTo>
                    <a:pt x="7" y="161"/>
                  </a:lnTo>
                  <a:lnTo>
                    <a:pt x="7" y="161"/>
                  </a:lnTo>
                  <a:lnTo>
                    <a:pt x="7" y="161"/>
                  </a:lnTo>
                  <a:lnTo>
                    <a:pt x="9" y="161"/>
                  </a:lnTo>
                  <a:lnTo>
                    <a:pt x="9" y="159"/>
                  </a:lnTo>
                  <a:lnTo>
                    <a:pt x="9" y="159"/>
                  </a:lnTo>
                  <a:lnTo>
                    <a:pt x="7" y="159"/>
                  </a:lnTo>
                  <a:lnTo>
                    <a:pt x="7" y="159"/>
                  </a:lnTo>
                  <a:lnTo>
                    <a:pt x="7" y="156"/>
                  </a:lnTo>
                  <a:lnTo>
                    <a:pt x="7" y="156"/>
                  </a:lnTo>
                  <a:lnTo>
                    <a:pt x="7" y="156"/>
                  </a:lnTo>
                  <a:lnTo>
                    <a:pt x="4" y="154"/>
                  </a:lnTo>
                  <a:lnTo>
                    <a:pt x="4" y="154"/>
                  </a:lnTo>
                  <a:lnTo>
                    <a:pt x="2" y="156"/>
                  </a:lnTo>
                  <a:lnTo>
                    <a:pt x="2" y="156"/>
                  </a:lnTo>
                  <a:lnTo>
                    <a:pt x="4" y="159"/>
                  </a:lnTo>
                  <a:lnTo>
                    <a:pt x="4" y="159"/>
                  </a:lnTo>
                  <a:lnTo>
                    <a:pt x="4" y="161"/>
                  </a:lnTo>
                  <a:lnTo>
                    <a:pt x="4" y="163"/>
                  </a:lnTo>
                  <a:lnTo>
                    <a:pt x="7" y="168"/>
                  </a:lnTo>
                  <a:lnTo>
                    <a:pt x="7" y="171"/>
                  </a:lnTo>
                  <a:lnTo>
                    <a:pt x="7" y="171"/>
                  </a:lnTo>
                  <a:lnTo>
                    <a:pt x="7" y="173"/>
                  </a:lnTo>
                  <a:lnTo>
                    <a:pt x="4" y="173"/>
                  </a:lnTo>
                  <a:lnTo>
                    <a:pt x="4" y="175"/>
                  </a:lnTo>
                  <a:lnTo>
                    <a:pt x="4" y="175"/>
                  </a:lnTo>
                  <a:lnTo>
                    <a:pt x="4" y="178"/>
                  </a:lnTo>
                  <a:lnTo>
                    <a:pt x="4" y="178"/>
                  </a:lnTo>
                  <a:lnTo>
                    <a:pt x="2" y="178"/>
                  </a:lnTo>
                  <a:lnTo>
                    <a:pt x="2" y="178"/>
                  </a:lnTo>
                  <a:lnTo>
                    <a:pt x="2" y="178"/>
                  </a:lnTo>
                  <a:lnTo>
                    <a:pt x="2" y="178"/>
                  </a:lnTo>
                  <a:lnTo>
                    <a:pt x="2" y="180"/>
                  </a:lnTo>
                  <a:lnTo>
                    <a:pt x="2" y="180"/>
                  </a:lnTo>
                  <a:lnTo>
                    <a:pt x="2" y="182"/>
                  </a:lnTo>
                  <a:lnTo>
                    <a:pt x="2" y="182"/>
                  </a:lnTo>
                  <a:lnTo>
                    <a:pt x="2" y="182"/>
                  </a:lnTo>
                  <a:lnTo>
                    <a:pt x="2" y="182"/>
                  </a:lnTo>
                  <a:lnTo>
                    <a:pt x="2" y="182"/>
                  </a:lnTo>
                  <a:lnTo>
                    <a:pt x="2" y="182"/>
                  </a:lnTo>
                  <a:lnTo>
                    <a:pt x="4" y="185"/>
                  </a:lnTo>
                  <a:lnTo>
                    <a:pt x="4" y="185"/>
                  </a:lnTo>
                  <a:lnTo>
                    <a:pt x="4" y="185"/>
                  </a:lnTo>
                  <a:lnTo>
                    <a:pt x="4" y="187"/>
                  </a:lnTo>
                  <a:lnTo>
                    <a:pt x="4" y="187"/>
                  </a:lnTo>
                  <a:lnTo>
                    <a:pt x="4" y="187"/>
                  </a:lnTo>
                  <a:lnTo>
                    <a:pt x="2" y="187"/>
                  </a:lnTo>
                  <a:lnTo>
                    <a:pt x="2" y="189"/>
                  </a:lnTo>
                  <a:lnTo>
                    <a:pt x="0" y="189"/>
                  </a:lnTo>
                  <a:lnTo>
                    <a:pt x="0" y="189"/>
                  </a:lnTo>
                  <a:lnTo>
                    <a:pt x="0" y="189"/>
                  </a:lnTo>
                  <a:lnTo>
                    <a:pt x="0" y="189"/>
                  </a:lnTo>
                  <a:lnTo>
                    <a:pt x="0" y="189"/>
                  </a:lnTo>
                  <a:lnTo>
                    <a:pt x="2" y="192"/>
                  </a:lnTo>
                  <a:lnTo>
                    <a:pt x="2" y="192"/>
                  </a:lnTo>
                  <a:lnTo>
                    <a:pt x="2" y="192"/>
                  </a:lnTo>
                  <a:lnTo>
                    <a:pt x="2" y="192"/>
                  </a:lnTo>
                  <a:lnTo>
                    <a:pt x="2" y="192"/>
                  </a:lnTo>
                  <a:lnTo>
                    <a:pt x="2" y="194"/>
                  </a:lnTo>
                  <a:lnTo>
                    <a:pt x="2" y="199"/>
                  </a:lnTo>
                  <a:lnTo>
                    <a:pt x="2" y="199"/>
                  </a:lnTo>
                  <a:lnTo>
                    <a:pt x="2" y="201"/>
                  </a:lnTo>
                  <a:lnTo>
                    <a:pt x="4" y="206"/>
                  </a:lnTo>
                  <a:lnTo>
                    <a:pt x="4" y="206"/>
                  </a:lnTo>
                  <a:lnTo>
                    <a:pt x="4" y="208"/>
                  </a:lnTo>
                  <a:lnTo>
                    <a:pt x="4" y="208"/>
                  </a:lnTo>
                  <a:lnTo>
                    <a:pt x="4" y="208"/>
                  </a:lnTo>
                  <a:lnTo>
                    <a:pt x="7" y="208"/>
                  </a:lnTo>
                  <a:lnTo>
                    <a:pt x="7" y="208"/>
                  </a:lnTo>
                  <a:lnTo>
                    <a:pt x="7" y="208"/>
                  </a:lnTo>
                  <a:lnTo>
                    <a:pt x="7" y="208"/>
                  </a:lnTo>
                  <a:lnTo>
                    <a:pt x="9" y="208"/>
                  </a:lnTo>
                  <a:lnTo>
                    <a:pt x="9" y="211"/>
                  </a:lnTo>
                  <a:lnTo>
                    <a:pt x="9" y="211"/>
                  </a:lnTo>
                  <a:lnTo>
                    <a:pt x="11" y="208"/>
                  </a:lnTo>
                  <a:lnTo>
                    <a:pt x="11" y="208"/>
                  </a:lnTo>
                  <a:lnTo>
                    <a:pt x="11" y="208"/>
                  </a:lnTo>
                  <a:lnTo>
                    <a:pt x="14" y="208"/>
                  </a:lnTo>
                  <a:lnTo>
                    <a:pt x="16" y="208"/>
                  </a:lnTo>
                  <a:lnTo>
                    <a:pt x="16" y="208"/>
                  </a:lnTo>
                  <a:lnTo>
                    <a:pt x="16" y="208"/>
                  </a:lnTo>
                  <a:lnTo>
                    <a:pt x="19" y="208"/>
                  </a:lnTo>
                  <a:lnTo>
                    <a:pt x="19" y="208"/>
                  </a:lnTo>
                  <a:lnTo>
                    <a:pt x="19" y="208"/>
                  </a:lnTo>
                  <a:lnTo>
                    <a:pt x="21" y="211"/>
                  </a:lnTo>
                  <a:lnTo>
                    <a:pt x="23" y="211"/>
                  </a:lnTo>
                  <a:lnTo>
                    <a:pt x="23" y="211"/>
                  </a:lnTo>
                  <a:lnTo>
                    <a:pt x="23" y="211"/>
                  </a:lnTo>
                  <a:lnTo>
                    <a:pt x="23" y="211"/>
                  </a:lnTo>
                  <a:lnTo>
                    <a:pt x="23" y="211"/>
                  </a:lnTo>
                  <a:lnTo>
                    <a:pt x="23" y="211"/>
                  </a:lnTo>
                  <a:lnTo>
                    <a:pt x="26" y="211"/>
                  </a:lnTo>
                  <a:lnTo>
                    <a:pt x="26" y="211"/>
                  </a:lnTo>
                  <a:lnTo>
                    <a:pt x="28" y="211"/>
                  </a:lnTo>
                  <a:lnTo>
                    <a:pt x="28" y="211"/>
                  </a:lnTo>
                  <a:lnTo>
                    <a:pt x="28" y="211"/>
                  </a:lnTo>
                  <a:lnTo>
                    <a:pt x="28" y="211"/>
                  </a:lnTo>
                  <a:lnTo>
                    <a:pt x="28" y="211"/>
                  </a:lnTo>
                  <a:lnTo>
                    <a:pt x="28" y="211"/>
                  </a:lnTo>
                  <a:lnTo>
                    <a:pt x="30" y="211"/>
                  </a:lnTo>
                  <a:lnTo>
                    <a:pt x="30" y="211"/>
                  </a:lnTo>
                  <a:lnTo>
                    <a:pt x="30" y="211"/>
                  </a:lnTo>
                  <a:lnTo>
                    <a:pt x="33" y="211"/>
                  </a:lnTo>
                  <a:lnTo>
                    <a:pt x="33" y="211"/>
                  </a:lnTo>
                  <a:lnTo>
                    <a:pt x="33" y="211"/>
                  </a:lnTo>
                  <a:lnTo>
                    <a:pt x="33" y="211"/>
                  </a:lnTo>
                  <a:lnTo>
                    <a:pt x="33" y="211"/>
                  </a:lnTo>
                  <a:lnTo>
                    <a:pt x="35" y="211"/>
                  </a:lnTo>
                  <a:lnTo>
                    <a:pt x="35" y="211"/>
                  </a:lnTo>
                  <a:lnTo>
                    <a:pt x="35" y="211"/>
                  </a:lnTo>
                  <a:lnTo>
                    <a:pt x="35" y="211"/>
                  </a:lnTo>
                  <a:lnTo>
                    <a:pt x="35" y="211"/>
                  </a:lnTo>
                  <a:lnTo>
                    <a:pt x="38" y="211"/>
                  </a:lnTo>
                  <a:lnTo>
                    <a:pt x="38" y="211"/>
                  </a:lnTo>
                  <a:lnTo>
                    <a:pt x="38" y="211"/>
                  </a:lnTo>
                  <a:lnTo>
                    <a:pt x="38" y="213"/>
                  </a:lnTo>
                  <a:lnTo>
                    <a:pt x="40" y="213"/>
                  </a:lnTo>
                  <a:lnTo>
                    <a:pt x="40" y="213"/>
                  </a:lnTo>
                  <a:lnTo>
                    <a:pt x="40" y="213"/>
                  </a:lnTo>
                  <a:lnTo>
                    <a:pt x="40" y="213"/>
                  </a:lnTo>
                  <a:lnTo>
                    <a:pt x="42" y="213"/>
                  </a:lnTo>
                  <a:lnTo>
                    <a:pt x="42" y="213"/>
                  </a:lnTo>
                  <a:lnTo>
                    <a:pt x="42" y="215"/>
                  </a:lnTo>
                  <a:lnTo>
                    <a:pt x="42" y="215"/>
                  </a:lnTo>
                  <a:lnTo>
                    <a:pt x="42" y="215"/>
                  </a:lnTo>
                  <a:lnTo>
                    <a:pt x="42" y="215"/>
                  </a:lnTo>
                  <a:lnTo>
                    <a:pt x="45" y="215"/>
                  </a:lnTo>
                  <a:lnTo>
                    <a:pt x="45" y="215"/>
                  </a:lnTo>
                  <a:lnTo>
                    <a:pt x="45" y="215"/>
                  </a:lnTo>
                  <a:lnTo>
                    <a:pt x="47" y="218"/>
                  </a:lnTo>
                  <a:lnTo>
                    <a:pt x="47" y="218"/>
                  </a:lnTo>
                  <a:lnTo>
                    <a:pt x="47" y="218"/>
                  </a:lnTo>
                  <a:lnTo>
                    <a:pt x="47" y="218"/>
                  </a:lnTo>
                  <a:lnTo>
                    <a:pt x="49" y="218"/>
                  </a:lnTo>
                  <a:lnTo>
                    <a:pt x="49" y="218"/>
                  </a:lnTo>
                  <a:lnTo>
                    <a:pt x="49" y="218"/>
                  </a:lnTo>
                  <a:lnTo>
                    <a:pt x="52" y="218"/>
                  </a:lnTo>
                  <a:lnTo>
                    <a:pt x="52" y="220"/>
                  </a:lnTo>
                  <a:lnTo>
                    <a:pt x="52" y="220"/>
                  </a:lnTo>
                  <a:lnTo>
                    <a:pt x="52" y="220"/>
                  </a:lnTo>
                  <a:lnTo>
                    <a:pt x="52" y="220"/>
                  </a:lnTo>
                  <a:lnTo>
                    <a:pt x="52" y="223"/>
                  </a:lnTo>
                  <a:lnTo>
                    <a:pt x="54" y="223"/>
                  </a:lnTo>
                  <a:lnTo>
                    <a:pt x="54" y="223"/>
                  </a:lnTo>
                  <a:lnTo>
                    <a:pt x="54" y="223"/>
                  </a:lnTo>
                  <a:lnTo>
                    <a:pt x="54" y="223"/>
                  </a:lnTo>
                  <a:lnTo>
                    <a:pt x="54" y="223"/>
                  </a:lnTo>
                  <a:lnTo>
                    <a:pt x="54" y="223"/>
                  </a:lnTo>
                  <a:lnTo>
                    <a:pt x="54" y="223"/>
                  </a:lnTo>
                  <a:lnTo>
                    <a:pt x="54" y="223"/>
                  </a:lnTo>
                  <a:lnTo>
                    <a:pt x="54" y="223"/>
                  </a:lnTo>
                  <a:lnTo>
                    <a:pt x="54" y="225"/>
                  </a:lnTo>
                  <a:lnTo>
                    <a:pt x="54" y="225"/>
                  </a:lnTo>
                  <a:lnTo>
                    <a:pt x="56" y="225"/>
                  </a:lnTo>
                  <a:lnTo>
                    <a:pt x="56" y="227"/>
                  </a:lnTo>
                  <a:lnTo>
                    <a:pt x="56" y="227"/>
                  </a:lnTo>
                  <a:lnTo>
                    <a:pt x="56" y="227"/>
                  </a:lnTo>
                  <a:lnTo>
                    <a:pt x="56" y="227"/>
                  </a:lnTo>
                  <a:lnTo>
                    <a:pt x="56" y="227"/>
                  </a:lnTo>
                  <a:lnTo>
                    <a:pt x="56" y="230"/>
                  </a:lnTo>
                  <a:lnTo>
                    <a:pt x="56" y="230"/>
                  </a:lnTo>
                  <a:lnTo>
                    <a:pt x="56" y="230"/>
                  </a:lnTo>
                  <a:lnTo>
                    <a:pt x="56" y="230"/>
                  </a:lnTo>
                  <a:lnTo>
                    <a:pt x="59" y="230"/>
                  </a:lnTo>
                  <a:lnTo>
                    <a:pt x="59" y="230"/>
                  </a:lnTo>
                  <a:lnTo>
                    <a:pt x="61" y="230"/>
                  </a:lnTo>
                  <a:lnTo>
                    <a:pt x="61" y="230"/>
                  </a:lnTo>
                  <a:lnTo>
                    <a:pt x="61" y="230"/>
                  </a:lnTo>
                  <a:lnTo>
                    <a:pt x="61" y="227"/>
                  </a:lnTo>
                  <a:lnTo>
                    <a:pt x="61" y="227"/>
                  </a:lnTo>
                  <a:lnTo>
                    <a:pt x="64" y="227"/>
                  </a:lnTo>
                  <a:lnTo>
                    <a:pt x="64" y="227"/>
                  </a:lnTo>
                  <a:lnTo>
                    <a:pt x="64" y="230"/>
                  </a:lnTo>
                  <a:lnTo>
                    <a:pt x="64" y="230"/>
                  </a:lnTo>
                  <a:lnTo>
                    <a:pt x="64" y="230"/>
                  </a:lnTo>
                  <a:lnTo>
                    <a:pt x="66" y="230"/>
                  </a:lnTo>
                  <a:lnTo>
                    <a:pt x="66" y="230"/>
                  </a:lnTo>
                  <a:lnTo>
                    <a:pt x="66" y="232"/>
                  </a:lnTo>
                  <a:lnTo>
                    <a:pt x="66" y="232"/>
                  </a:lnTo>
                  <a:lnTo>
                    <a:pt x="68" y="232"/>
                  </a:lnTo>
                  <a:lnTo>
                    <a:pt x="68" y="232"/>
                  </a:lnTo>
                  <a:lnTo>
                    <a:pt x="68" y="232"/>
                  </a:lnTo>
                  <a:lnTo>
                    <a:pt x="68" y="232"/>
                  </a:lnTo>
                  <a:lnTo>
                    <a:pt x="68" y="232"/>
                  </a:lnTo>
                  <a:lnTo>
                    <a:pt x="68" y="234"/>
                  </a:lnTo>
                  <a:lnTo>
                    <a:pt x="68" y="234"/>
                  </a:lnTo>
                  <a:lnTo>
                    <a:pt x="68" y="234"/>
                  </a:lnTo>
                  <a:lnTo>
                    <a:pt x="68" y="234"/>
                  </a:lnTo>
                  <a:lnTo>
                    <a:pt x="71" y="234"/>
                  </a:lnTo>
                  <a:lnTo>
                    <a:pt x="71" y="237"/>
                  </a:lnTo>
                  <a:lnTo>
                    <a:pt x="71" y="237"/>
                  </a:lnTo>
                  <a:lnTo>
                    <a:pt x="71" y="237"/>
                  </a:lnTo>
                  <a:lnTo>
                    <a:pt x="71" y="237"/>
                  </a:lnTo>
                  <a:lnTo>
                    <a:pt x="71" y="237"/>
                  </a:lnTo>
                  <a:lnTo>
                    <a:pt x="73" y="237"/>
                  </a:lnTo>
                  <a:lnTo>
                    <a:pt x="73" y="237"/>
                  </a:lnTo>
                  <a:lnTo>
                    <a:pt x="73" y="237"/>
                  </a:lnTo>
                  <a:lnTo>
                    <a:pt x="73" y="239"/>
                  </a:lnTo>
                  <a:lnTo>
                    <a:pt x="73" y="239"/>
                  </a:lnTo>
                  <a:lnTo>
                    <a:pt x="73" y="239"/>
                  </a:lnTo>
                  <a:lnTo>
                    <a:pt x="73" y="239"/>
                  </a:lnTo>
                  <a:lnTo>
                    <a:pt x="75" y="239"/>
                  </a:lnTo>
                  <a:lnTo>
                    <a:pt x="75" y="239"/>
                  </a:lnTo>
                  <a:lnTo>
                    <a:pt x="75" y="239"/>
                  </a:lnTo>
                  <a:lnTo>
                    <a:pt x="75" y="239"/>
                  </a:lnTo>
                  <a:lnTo>
                    <a:pt x="78" y="239"/>
                  </a:lnTo>
                  <a:lnTo>
                    <a:pt x="75" y="239"/>
                  </a:lnTo>
                  <a:lnTo>
                    <a:pt x="75" y="237"/>
                  </a:lnTo>
                  <a:lnTo>
                    <a:pt x="75" y="237"/>
                  </a:lnTo>
                  <a:lnTo>
                    <a:pt x="75" y="237"/>
                  </a:lnTo>
                  <a:lnTo>
                    <a:pt x="75" y="237"/>
                  </a:lnTo>
                  <a:lnTo>
                    <a:pt x="78" y="237"/>
                  </a:lnTo>
                  <a:lnTo>
                    <a:pt x="78" y="237"/>
                  </a:lnTo>
                  <a:lnTo>
                    <a:pt x="78" y="237"/>
                  </a:lnTo>
                  <a:lnTo>
                    <a:pt x="80" y="237"/>
                  </a:lnTo>
                  <a:lnTo>
                    <a:pt x="80" y="239"/>
                  </a:lnTo>
                  <a:lnTo>
                    <a:pt x="80" y="239"/>
                  </a:lnTo>
                  <a:lnTo>
                    <a:pt x="82" y="239"/>
                  </a:lnTo>
                  <a:lnTo>
                    <a:pt x="82" y="239"/>
                  </a:lnTo>
                  <a:lnTo>
                    <a:pt x="82" y="239"/>
                  </a:lnTo>
                  <a:lnTo>
                    <a:pt x="82" y="237"/>
                  </a:lnTo>
                  <a:lnTo>
                    <a:pt x="82" y="237"/>
                  </a:lnTo>
                  <a:lnTo>
                    <a:pt x="82" y="237"/>
                  </a:lnTo>
                  <a:lnTo>
                    <a:pt x="82" y="237"/>
                  </a:lnTo>
                  <a:lnTo>
                    <a:pt x="82" y="237"/>
                  </a:lnTo>
                  <a:lnTo>
                    <a:pt x="82" y="234"/>
                  </a:lnTo>
                  <a:lnTo>
                    <a:pt x="82" y="234"/>
                  </a:lnTo>
                  <a:lnTo>
                    <a:pt x="85" y="234"/>
                  </a:lnTo>
                  <a:lnTo>
                    <a:pt x="85" y="234"/>
                  </a:lnTo>
                  <a:lnTo>
                    <a:pt x="85" y="234"/>
                  </a:lnTo>
                  <a:lnTo>
                    <a:pt x="85" y="234"/>
                  </a:lnTo>
                  <a:lnTo>
                    <a:pt x="85" y="237"/>
                  </a:lnTo>
                  <a:lnTo>
                    <a:pt x="85" y="237"/>
                  </a:lnTo>
                  <a:lnTo>
                    <a:pt x="85" y="237"/>
                  </a:lnTo>
                  <a:lnTo>
                    <a:pt x="85" y="237"/>
                  </a:lnTo>
                  <a:lnTo>
                    <a:pt x="85" y="237"/>
                  </a:lnTo>
                  <a:lnTo>
                    <a:pt x="87" y="237"/>
                  </a:lnTo>
                  <a:lnTo>
                    <a:pt x="87" y="237"/>
                  </a:lnTo>
                  <a:lnTo>
                    <a:pt x="87" y="237"/>
                  </a:lnTo>
                  <a:lnTo>
                    <a:pt x="87" y="237"/>
                  </a:lnTo>
                  <a:lnTo>
                    <a:pt x="87" y="237"/>
                  </a:lnTo>
                  <a:lnTo>
                    <a:pt x="87" y="237"/>
                  </a:lnTo>
                  <a:lnTo>
                    <a:pt x="87" y="237"/>
                  </a:lnTo>
                  <a:lnTo>
                    <a:pt x="90" y="237"/>
                  </a:lnTo>
                  <a:lnTo>
                    <a:pt x="90" y="237"/>
                  </a:lnTo>
                  <a:lnTo>
                    <a:pt x="90" y="237"/>
                  </a:lnTo>
                  <a:lnTo>
                    <a:pt x="90" y="237"/>
                  </a:lnTo>
                  <a:lnTo>
                    <a:pt x="90" y="237"/>
                  </a:lnTo>
                  <a:lnTo>
                    <a:pt x="90" y="237"/>
                  </a:lnTo>
                  <a:lnTo>
                    <a:pt x="90" y="239"/>
                  </a:lnTo>
                  <a:lnTo>
                    <a:pt x="90" y="239"/>
                  </a:lnTo>
                  <a:lnTo>
                    <a:pt x="90" y="239"/>
                  </a:lnTo>
                  <a:lnTo>
                    <a:pt x="90" y="239"/>
                  </a:lnTo>
                  <a:lnTo>
                    <a:pt x="90" y="242"/>
                  </a:lnTo>
                  <a:lnTo>
                    <a:pt x="90" y="242"/>
                  </a:lnTo>
                  <a:lnTo>
                    <a:pt x="90" y="242"/>
                  </a:lnTo>
                  <a:lnTo>
                    <a:pt x="92" y="242"/>
                  </a:lnTo>
                  <a:lnTo>
                    <a:pt x="92" y="242"/>
                  </a:lnTo>
                  <a:lnTo>
                    <a:pt x="92" y="239"/>
                  </a:lnTo>
                  <a:lnTo>
                    <a:pt x="92" y="239"/>
                  </a:lnTo>
                  <a:lnTo>
                    <a:pt x="94" y="239"/>
                  </a:lnTo>
                  <a:lnTo>
                    <a:pt x="94" y="239"/>
                  </a:lnTo>
                  <a:lnTo>
                    <a:pt x="94" y="239"/>
                  </a:lnTo>
                  <a:lnTo>
                    <a:pt x="94" y="239"/>
                  </a:lnTo>
                  <a:lnTo>
                    <a:pt x="97" y="242"/>
                  </a:lnTo>
                  <a:lnTo>
                    <a:pt x="97" y="242"/>
                  </a:lnTo>
                  <a:lnTo>
                    <a:pt x="97" y="242"/>
                  </a:lnTo>
                  <a:lnTo>
                    <a:pt x="97" y="242"/>
                  </a:lnTo>
                  <a:lnTo>
                    <a:pt x="99" y="242"/>
                  </a:lnTo>
                  <a:lnTo>
                    <a:pt x="99" y="242"/>
                  </a:lnTo>
                  <a:lnTo>
                    <a:pt x="99" y="242"/>
                  </a:lnTo>
                  <a:lnTo>
                    <a:pt x="99" y="242"/>
                  </a:lnTo>
                  <a:lnTo>
                    <a:pt x="99" y="242"/>
                  </a:lnTo>
                  <a:lnTo>
                    <a:pt x="97" y="244"/>
                  </a:lnTo>
                  <a:lnTo>
                    <a:pt x="97" y="244"/>
                  </a:lnTo>
                  <a:lnTo>
                    <a:pt x="97" y="244"/>
                  </a:lnTo>
                  <a:lnTo>
                    <a:pt x="97" y="244"/>
                  </a:lnTo>
                  <a:lnTo>
                    <a:pt x="97" y="244"/>
                  </a:lnTo>
                  <a:lnTo>
                    <a:pt x="97" y="244"/>
                  </a:lnTo>
                  <a:lnTo>
                    <a:pt x="99" y="246"/>
                  </a:lnTo>
                  <a:lnTo>
                    <a:pt x="99" y="246"/>
                  </a:lnTo>
                  <a:lnTo>
                    <a:pt x="99" y="246"/>
                  </a:lnTo>
                  <a:lnTo>
                    <a:pt x="99" y="249"/>
                  </a:lnTo>
                  <a:lnTo>
                    <a:pt x="99" y="249"/>
                  </a:lnTo>
                  <a:lnTo>
                    <a:pt x="99" y="249"/>
                  </a:lnTo>
                  <a:lnTo>
                    <a:pt x="99" y="249"/>
                  </a:lnTo>
                  <a:lnTo>
                    <a:pt x="99" y="249"/>
                  </a:lnTo>
                  <a:lnTo>
                    <a:pt x="99" y="251"/>
                  </a:lnTo>
                  <a:lnTo>
                    <a:pt x="99" y="251"/>
                  </a:lnTo>
                  <a:lnTo>
                    <a:pt x="99" y="251"/>
                  </a:lnTo>
                  <a:lnTo>
                    <a:pt x="99" y="251"/>
                  </a:lnTo>
                  <a:lnTo>
                    <a:pt x="104" y="249"/>
                  </a:lnTo>
                  <a:lnTo>
                    <a:pt x="104" y="249"/>
                  </a:lnTo>
                  <a:lnTo>
                    <a:pt x="106" y="249"/>
                  </a:lnTo>
                  <a:lnTo>
                    <a:pt x="106" y="249"/>
                  </a:lnTo>
                  <a:lnTo>
                    <a:pt x="106" y="249"/>
                  </a:lnTo>
                  <a:lnTo>
                    <a:pt x="106" y="249"/>
                  </a:lnTo>
                  <a:lnTo>
                    <a:pt x="109" y="249"/>
                  </a:lnTo>
                  <a:lnTo>
                    <a:pt x="109" y="251"/>
                  </a:lnTo>
                  <a:lnTo>
                    <a:pt x="109" y="251"/>
                  </a:lnTo>
                  <a:lnTo>
                    <a:pt x="109" y="251"/>
                  </a:lnTo>
                  <a:lnTo>
                    <a:pt x="109" y="251"/>
                  </a:lnTo>
                  <a:lnTo>
                    <a:pt x="109" y="253"/>
                  </a:lnTo>
                  <a:lnTo>
                    <a:pt x="109" y="253"/>
                  </a:lnTo>
                  <a:lnTo>
                    <a:pt x="109" y="253"/>
                  </a:lnTo>
                  <a:lnTo>
                    <a:pt x="109" y="256"/>
                  </a:lnTo>
                  <a:lnTo>
                    <a:pt x="109" y="256"/>
                  </a:lnTo>
                  <a:lnTo>
                    <a:pt x="109" y="256"/>
                  </a:lnTo>
                  <a:lnTo>
                    <a:pt x="106" y="256"/>
                  </a:lnTo>
                  <a:lnTo>
                    <a:pt x="106" y="256"/>
                  </a:lnTo>
                  <a:lnTo>
                    <a:pt x="106" y="256"/>
                  </a:lnTo>
                  <a:lnTo>
                    <a:pt x="104" y="256"/>
                  </a:lnTo>
                  <a:lnTo>
                    <a:pt x="104" y="256"/>
                  </a:lnTo>
                  <a:lnTo>
                    <a:pt x="104" y="258"/>
                  </a:lnTo>
                  <a:lnTo>
                    <a:pt x="104" y="258"/>
                  </a:lnTo>
                  <a:lnTo>
                    <a:pt x="104" y="258"/>
                  </a:lnTo>
                  <a:lnTo>
                    <a:pt x="104" y="260"/>
                  </a:lnTo>
                  <a:lnTo>
                    <a:pt x="106" y="260"/>
                  </a:lnTo>
                  <a:lnTo>
                    <a:pt x="106" y="265"/>
                  </a:lnTo>
                  <a:lnTo>
                    <a:pt x="109" y="265"/>
                  </a:lnTo>
                  <a:lnTo>
                    <a:pt x="106" y="265"/>
                  </a:lnTo>
                  <a:lnTo>
                    <a:pt x="106" y="268"/>
                  </a:lnTo>
                  <a:lnTo>
                    <a:pt x="106" y="268"/>
                  </a:lnTo>
                  <a:lnTo>
                    <a:pt x="106" y="268"/>
                  </a:lnTo>
                  <a:lnTo>
                    <a:pt x="109" y="270"/>
                  </a:lnTo>
                  <a:lnTo>
                    <a:pt x="109" y="270"/>
                  </a:lnTo>
                  <a:lnTo>
                    <a:pt x="109" y="272"/>
                  </a:lnTo>
                  <a:lnTo>
                    <a:pt x="109" y="272"/>
                  </a:lnTo>
                  <a:lnTo>
                    <a:pt x="109" y="275"/>
                  </a:lnTo>
                  <a:lnTo>
                    <a:pt x="109" y="275"/>
                  </a:lnTo>
                  <a:lnTo>
                    <a:pt x="111" y="275"/>
                  </a:lnTo>
                  <a:lnTo>
                    <a:pt x="113" y="277"/>
                  </a:lnTo>
                  <a:lnTo>
                    <a:pt x="113" y="277"/>
                  </a:lnTo>
                  <a:lnTo>
                    <a:pt x="113" y="279"/>
                  </a:lnTo>
                  <a:lnTo>
                    <a:pt x="116" y="279"/>
                  </a:lnTo>
                  <a:lnTo>
                    <a:pt x="116" y="282"/>
                  </a:lnTo>
                  <a:lnTo>
                    <a:pt x="116" y="284"/>
                  </a:lnTo>
                  <a:lnTo>
                    <a:pt x="118" y="284"/>
                  </a:lnTo>
                  <a:lnTo>
                    <a:pt x="118" y="286"/>
                  </a:lnTo>
                  <a:lnTo>
                    <a:pt x="120" y="286"/>
                  </a:lnTo>
                  <a:lnTo>
                    <a:pt x="123" y="286"/>
                  </a:lnTo>
                  <a:lnTo>
                    <a:pt x="130" y="289"/>
                  </a:lnTo>
                  <a:lnTo>
                    <a:pt x="132" y="289"/>
                  </a:lnTo>
                  <a:lnTo>
                    <a:pt x="132" y="289"/>
                  </a:lnTo>
                  <a:lnTo>
                    <a:pt x="132" y="289"/>
                  </a:lnTo>
                  <a:lnTo>
                    <a:pt x="132" y="289"/>
                  </a:lnTo>
                  <a:lnTo>
                    <a:pt x="132" y="291"/>
                  </a:lnTo>
                  <a:lnTo>
                    <a:pt x="132" y="294"/>
                  </a:lnTo>
                  <a:lnTo>
                    <a:pt x="132" y="294"/>
                  </a:lnTo>
                  <a:lnTo>
                    <a:pt x="132" y="298"/>
                  </a:lnTo>
                  <a:lnTo>
                    <a:pt x="130" y="301"/>
                  </a:lnTo>
                  <a:lnTo>
                    <a:pt x="130" y="303"/>
                  </a:lnTo>
                  <a:lnTo>
                    <a:pt x="130" y="303"/>
                  </a:lnTo>
                  <a:lnTo>
                    <a:pt x="130" y="305"/>
                  </a:lnTo>
                  <a:lnTo>
                    <a:pt x="130" y="305"/>
                  </a:lnTo>
                  <a:lnTo>
                    <a:pt x="130" y="305"/>
                  </a:lnTo>
                  <a:lnTo>
                    <a:pt x="130" y="308"/>
                  </a:lnTo>
                  <a:lnTo>
                    <a:pt x="130" y="308"/>
                  </a:lnTo>
                  <a:lnTo>
                    <a:pt x="130" y="310"/>
                  </a:lnTo>
                  <a:lnTo>
                    <a:pt x="132" y="313"/>
                  </a:lnTo>
                  <a:lnTo>
                    <a:pt x="130" y="315"/>
                  </a:lnTo>
                  <a:lnTo>
                    <a:pt x="132" y="317"/>
                  </a:lnTo>
                  <a:lnTo>
                    <a:pt x="135" y="324"/>
                  </a:lnTo>
                  <a:lnTo>
                    <a:pt x="135" y="324"/>
                  </a:lnTo>
                  <a:lnTo>
                    <a:pt x="135" y="324"/>
                  </a:lnTo>
                  <a:lnTo>
                    <a:pt x="137" y="327"/>
                  </a:lnTo>
                  <a:lnTo>
                    <a:pt x="137" y="327"/>
                  </a:lnTo>
                  <a:lnTo>
                    <a:pt x="137" y="327"/>
                  </a:lnTo>
                  <a:lnTo>
                    <a:pt x="137" y="329"/>
                  </a:lnTo>
                  <a:lnTo>
                    <a:pt x="139" y="329"/>
                  </a:lnTo>
                  <a:lnTo>
                    <a:pt x="139" y="331"/>
                  </a:lnTo>
                  <a:lnTo>
                    <a:pt x="139" y="334"/>
                  </a:lnTo>
                  <a:lnTo>
                    <a:pt x="142" y="336"/>
                  </a:lnTo>
                  <a:lnTo>
                    <a:pt x="142" y="336"/>
                  </a:lnTo>
                  <a:lnTo>
                    <a:pt x="142" y="339"/>
                  </a:lnTo>
                  <a:lnTo>
                    <a:pt x="142" y="339"/>
                  </a:lnTo>
                  <a:lnTo>
                    <a:pt x="139" y="343"/>
                  </a:lnTo>
                  <a:lnTo>
                    <a:pt x="139" y="343"/>
                  </a:lnTo>
                  <a:lnTo>
                    <a:pt x="139" y="343"/>
                  </a:lnTo>
                  <a:lnTo>
                    <a:pt x="142" y="348"/>
                  </a:lnTo>
                  <a:lnTo>
                    <a:pt x="144" y="348"/>
                  </a:lnTo>
                  <a:lnTo>
                    <a:pt x="146" y="360"/>
                  </a:lnTo>
                  <a:lnTo>
                    <a:pt x="149" y="362"/>
                  </a:lnTo>
                  <a:lnTo>
                    <a:pt x="149" y="362"/>
                  </a:lnTo>
                  <a:lnTo>
                    <a:pt x="151" y="362"/>
                  </a:lnTo>
                  <a:lnTo>
                    <a:pt x="151" y="362"/>
                  </a:lnTo>
                  <a:lnTo>
                    <a:pt x="151" y="362"/>
                  </a:lnTo>
                  <a:lnTo>
                    <a:pt x="151" y="362"/>
                  </a:lnTo>
                  <a:lnTo>
                    <a:pt x="151" y="362"/>
                  </a:lnTo>
                  <a:lnTo>
                    <a:pt x="156" y="360"/>
                  </a:lnTo>
                  <a:lnTo>
                    <a:pt x="156" y="360"/>
                  </a:lnTo>
                  <a:lnTo>
                    <a:pt x="156" y="362"/>
                  </a:lnTo>
                  <a:lnTo>
                    <a:pt x="156" y="362"/>
                  </a:lnTo>
                  <a:lnTo>
                    <a:pt x="158" y="362"/>
                  </a:lnTo>
                  <a:lnTo>
                    <a:pt x="158" y="362"/>
                  </a:lnTo>
                  <a:lnTo>
                    <a:pt x="158" y="362"/>
                  </a:lnTo>
                  <a:lnTo>
                    <a:pt x="158" y="365"/>
                  </a:lnTo>
                  <a:lnTo>
                    <a:pt x="165" y="372"/>
                  </a:lnTo>
                  <a:lnTo>
                    <a:pt x="165" y="372"/>
                  </a:lnTo>
                  <a:lnTo>
                    <a:pt x="165" y="374"/>
                  </a:lnTo>
                  <a:lnTo>
                    <a:pt x="165" y="374"/>
                  </a:lnTo>
                  <a:lnTo>
                    <a:pt x="168" y="374"/>
                  </a:lnTo>
                  <a:lnTo>
                    <a:pt x="170" y="376"/>
                  </a:lnTo>
                  <a:lnTo>
                    <a:pt x="170" y="376"/>
                  </a:lnTo>
                  <a:lnTo>
                    <a:pt x="170" y="379"/>
                  </a:lnTo>
                  <a:lnTo>
                    <a:pt x="170" y="384"/>
                  </a:lnTo>
                  <a:lnTo>
                    <a:pt x="170" y="386"/>
                  </a:lnTo>
                  <a:lnTo>
                    <a:pt x="170" y="386"/>
                  </a:lnTo>
                  <a:lnTo>
                    <a:pt x="170" y="388"/>
                  </a:lnTo>
                  <a:lnTo>
                    <a:pt x="170" y="388"/>
                  </a:lnTo>
                  <a:lnTo>
                    <a:pt x="170" y="391"/>
                  </a:lnTo>
                  <a:lnTo>
                    <a:pt x="170" y="391"/>
                  </a:lnTo>
                  <a:lnTo>
                    <a:pt x="172" y="393"/>
                  </a:lnTo>
                  <a:lnTo>
                    <a:pt x="172" y="393"/>
                  </a:lnTo>
                  <a:lnTo>
                    <a:pt x="172" y="395"/>
                  </a:lnTo>
                  <a:lnTo>
                    <a:pt x="172" y="395"/>
                  </a:lnTo>
                  <a:lnTo>
                    <a:pt x="172" y="395"/>
                  </a:lnTo>
                  <a:lnTo>
                    <a:pt x="172" y="395"/>
                  </a:lnTo>
                  <a:lnTo>
                    <a:pt x="175" y="395"/>
                  </a:lnTo>
                  <a:lnTo>
                    <a:pt x="175" y="395"/>
                  </a:lnTo>
                  <a:lnTo>
                    <a:pt x="177" y="395"/>
                  </a:lnTo>
                  <a:lnTo>
                    <a:pt x="177" y="395"/>
                  </a:lnTo>
                  <a:lnTo>
                    <a:pt x="177" y="398"/>
                  </a:lnTo>
                  <a:lnTo>
                    <a:pt x="177" y="398"/>
                  </a:lnTo>
                  <a:lnTo>
                    <a:pt x="180" y="398"/>
                  </a:lnTo>
                  <a:lnTo>
                    <a:pt x="180" y="400"/>
                  </a:lnTo>
                  <a:lnTo>
                    <a:pt x="180" y="402"/>
                  </a:lnTo>
                  <a:lnTo>
                    <a:pt x="180" y="405"/>
                  </a:lnTo>
                  <a:lnTo>
                    <a:pt x="180" y="405"/>
                  </a:lnTo>
                  <a:lnTo>
                    <a:pt x="180" y="405"/>
                  </a:lnTo>
                  <a:lnTo>
                    <a:pt x="180" y="405"/>
                  </a:lnTo>
                  <a:lnTo>
                    <a:pt x="180" y="407"/>
                  </a:lnTo>
                  <a:lnTo>
                    <a:pt x="180" y="407"/>
                  </a:lnTo>
                  <a:lnTo>
                    <a:pt x="180" y="410"/>
                  </a:lnTo>
                  <a:lnTo>
                    <a:pt x="180" y="410"/>
                  </a:lnTo>
                  <a:lnTo>
                    <a:pt x="180" y="410"/>
                  </a:lnTo>
                  <a:lnTo>
                    <a:pt x="180" y="410"/>
                  </a:lnTo>
                  <a:lnTo>
                    <a:pt x="180" y="412"/>
                  </a:lnTo>
                  <a:lnTo>
                    <a:pt x="180" y="412"/>
                  </a:lnTo>
                  <a:lnTo>
                    <a:pt x="180" y="412"/>
                  </a:lnTo>
                  <a:lnTo>
                    <a:pt x="180" y="412"/>
                  </a:lnTo>
                  <a:lnTo>
                    <a:pt x="180" y="412"/>
                  </a:lnTo>
                  <a:lnTo>
                    <a:pt x="180" y="414"/>
                  </a:lnTo>
                  <a:lnTo>
                    <a:pt x="180" y="414"/>
                  </a:lnTo>
                  <a:lnTo>
                    <a:pt x="180" y="414"/>
                  </a:lnTo>
                  <a:lnTo>
                    <a:pt x="180" y="414"/>
                  </a:lnTo>
                  <a:lnTo>
                    <a:pt x="180" y="417"/>
                  </a:lnTo>
                  <a:lnTo>
                    <a:pt x="180" y="417"/>
                  </a:lnTo>
                  <a:lnTo>
                    <a:pt x="180" y="417"/>
                  </a:lnTo>
                  <a:lnTo>
                    <a:pt x="180" y="417"/>
                  </a:lnTo>
                  <a:lnTo>
                    <a:pt x="184" y="414"/>
                  </a:lnTo>
                  <a:lnTo>
                    <a:pt x="187" y="414"/>
                  </a:lnTo>
                  <a:lnTo>
                    <a:pt x="187" y="414"/>
                  </a:lnTo>
                  <a:lnTo>
                    <a:pt x="187" y="414"/>
                  </a:lnTo>
                  <a:lnTo>
                    <a:pt x="187" y="414"/>
                  </a:lnTo>
                  <a:lnTo>
                    <a:pt x="187" y="414"/>
                  </a:lnTo>
                  <a:lnTo>
                    <a:pt x="189" y="414"/>
                  </a:lnTo>
                  <a:lnTo>
                    <a:pt x="189" y="414"/>
                  </a:lnTo>
                  <a:lnTo>
                    <a:pt x="189" y="417"/>
                  </a:lnTo>
                  <a:lnTo>
                    <a:pt x="189" y="417"/>
                  </a:lnTo>
                  <a:lnTo>
                    <a:pt x="191" y="417"/>
                  </a:lnTo>
                  <a:lnTo>
                    <a:pt x="191" y="419"/>
                  </a:lnTo>
                  <a:lnTo>
                    <a:pt x="191" y="419"/>
                  </a:lnTo>
                  <a:lnTo>
                    <a:pt x="191" y="419"/>
                  </a:lnTo>
                  <a:lnTo>
                    <a:pt x="191" y="419"/>
                  </a:lnTo>
                  <a:lnTo>
                    <a:pt x="191" y="419"/>
                  </a:lnTo>
                  <a:lnTo>
                    <a:pt x="189" y="421"/>
                  </a:lnTo>
                  <a:lnTo>
                    <a:pt x="189" y="421"/>
                  </a:lnTo>
                  <a:lnTo>
                    <a:pt x="189" y="421"/>
                  </a:lnTo>
                  <a:lnTo>
                    <a:pt x="189" y="424"/>
                  </a:lnTo>
                  <a:lnTo>
                    <a:pt x="189" y="426"/>
                  </a:lnTo>
                  <a:lnTo>
                    <a:pt x="191" y="426"/>
                  </a:lnTo>
                  <a:lnTo>
                    <a:pt x="191" y="426"/>
                  </a:lnTo>
                  <a:lnTo>
                    <a:pt x="191" y="429"/>
                  </a:lnTo>
                  <a:lnTo>
                    <a:pt x="191" y="431"/>
                  </a:lnTo>
                  <a:lnTo>
                    <a:pt x="191" y="431"/>
                  </a:lnTo>
                  <a:lnTo>
                    <a:pt x="191" y="431"/>
                  </a:lnTo>
                  <a:lnTo>
                    <a:pt x="194" y="431"/>
                  </a:lnTo>
                  <a:lnTo>
                    <a:pt x="194" y="431"/>
                  </a:lnTo>
                  <a:lnTo>
                    <a:pt x="194" y="431"/>
                  </a:lnTo>
                  <a:lnTo>
                    <a:pt x="196" y="433"/>
                  </a:lnTo>
                  <a:lnTo>
                    <a:pt x="198" y="436"/>
                  </a:lnTo>
                  <a:lnTo>
                    <a:pt x="198" y="436"/>
                  </a:lnTo>
                  <a:lnTo>
                    <a:pt x="198" y="436"/>
                  </a:lnTo>
                  <a:lnTo>
                    <a:pt x="201" y="436"/>
                  </a:lnTo>
                  <a:lnTo>
                    <a:pt x="201" y="436"/>
                  </a:lnTo>
                  <a:lnTo>
                    <a:pt x="210" y="436"/>
                  </a:lnTo>
                  <a:lnTo>
                    <a:pt x="210" y="438"/>
                  </a:lnTo>
                  <a:lnTo>
                    <a:pt x="210" y="438"/>
                  </a:lnTo>
                  <a:lnTo>
                    <a:pt x="210" y="438"/>
                  </a:lnTo>
                  <a:lnTo>
                    <a:pt x="213" y="438"/>
                  </a:lnTo>
                  <a:lnTo>
                    <a:pt x="213" y="438"/>
                  </a:lnTo>
                  <a:lnTo>
                    <a:pt x="213" y="440"/>
                  </a:lnTo>
                  <a:lnTo>
                    <a:pt x="213" y="443"/>
                  </a:lnTo>
                  <a:lnTo>
                    <a:pt x="215" y="443"/>
                  </a:lnTo>
                  <a:lnTo>
                    <a:pt x="215" y="443"/>
                  </a:lnTo>
                  <a:lnTo>
                    <a:pt x="215" y="443"/>
                  </a:lnTo>
                  <a:lnTo>
                    <a:pt x="215" y="440"/>
                  </a:lnTo>
                  <a:lnTo>
                    <a:pt x="215" y="440"/>
                  </a:lnTo>
                  <a:lnTo>
                    <a:pt x="215" y="440"/>
                  </a:lnTo>
                  <a:lnTo>
                    <a:pt x="215" y="440"/>
                  </a:lnTo>
                  <a:lnTo>
                    <a:pt x="215" y="438"/>
                  </a:lnTo>
                  <a:lnTo>
                    <a:pt x="215" y="438"/>
                  </a:lnTo>
                  <a:lnTo>
                    <a:pt x="215" y="438"/>
                  </a:lnTo>
                  <a:lnTo>
                    <a:pt x="217" y="438"/>
                  </a:lnTo>
                  <a:lnTo>
                    <a:pt x="217" y="438"/>
                  </a:lnTo>
                  <a:lnTo>
                    <a:pt x="217" y="438"/>
                  </a:lnTo>
                  <a:lnTo>
                    <a:pt x="217" y="438"/>
                  </a:lnTo>
                  <a:lnTo>
                    <a:pt x="217" y="438"/>
                  </a:lnTo>
                  <a:lnTo>
                    <a:pt x="220" y="438"/>
                  </a:lnTo>
                  <a:lnTo>
                    <a:pt x="220" y="438"/>
                  </a:lnTo>
                  <a:lnTo>
                    <a:pt x="220" y="438"/>
                  </a:lnTo>
                  <a:lnTo>
                    <a:pt x="220" y="438"/>
                  </a:lnTo>
                  <a:lnTo>
                    <a:pt x="220" y="438"/>
                  </a:lnTo>
                  <a:lnTo>
                    <a:pt x="220" y="438"/>
                  </a:lnTo>
                  <a:lnTo>
                    <a:pt x="220" y="436"/>
                  </a:lnTo>
                  <a:lnTo>
                    <a:pt x="222" y="436"/>
                  </a:lnTo>
                  <a:lnTo>
                    <a:pt x="222" y="436"/>
                  </a:lnTo>
                  <a:lnTo>
                    <a:pt x="222" y="436"/>
                  </a:lnTo>
                  <a:lnTo>
                    <a:pt x="222" y="438"/>
                  </a:lnTo>
                  <a:lnTo>
                    <a:pt x="225" y="438"/>
                  </a:lnTo>
                  <a:lnTo>
                    <a:pt x="225" y="438"/>
                  </a:lnTo>
                  <a:lnTo>
                    <a:pt x="225" y="436"/>
                  </a:lnTo>
                  <a:lnTo>
                    <a:pt x="225" y="436"/>
                  </a:lnTo>
                  <a:lnTo>
                    <a:pt x="225" y="436"/>
                  </a:lnTo>
                  <a:lnTo>
                    <a:pt x="225" y="436"/>
                  </a:lnTo>
                  <a:lnTo>
                    <a:pt x="227" y="438"/>
                  </a:lnTo>
                  <a:lnTo>
                    <a:pt x="227" y="438"/>
                  </a:lnTo>
                  <a:lnTo>
                    <a:pt x="232" y="436"/>
                  </a:lnTo>
                  <a:lnTo>
                    <a:pt x="234" y="436"/>
                  </a:lnTo>
                  <a:lnTo>
                    <a:pt x="236" y="433"/>
                  </a:lnTo>
                  <a:lnTo>
                    <a:pt x="236" y="431"/>
                  </a:lnTo>
                  <a:lnTo>
                    <a:pt x="239" y="429"/>
                  </a:lnTo>
                  <a:lnTo>
                    <a:pt x="241" y="429"/>
                  </a:lnTo>
                  <a:lnTo>
                    <a:pt x="241" y="429"/>
                  </a:lnTo>
                  <a:lnTo>
                    <a:pt x="241" y="429"/>
                  </a:lnTo>
                  <a:lnTo>
                    <a:pt x="241" y="426"/>
                  </a:lnTo>
                  <a:lnTo>
                    <a:pt x="241" y="426"/>
                  </a:lnTo>
                  <a:lnTo>
                    <a:pt x="243" y="426"/>
                  </a:lnTo>
                  <a:lnTo>
                    <a:pt x="243" y="424"/>
                  </a:lnTo>
                  <a:lnTo>
                    <a:pt x="241" y="414"/>
                  </a:lnTo>
                  <a:lnTo>
                    <a:pt x="241" y="410"/>
                  </a:lnTo>
                  <a:lnTo>
                    <a:pt x="243" y="407"/>
                  </a:lnTo>
                  <a:lnTo>
                    <a:pt x="243" y="405"/>
                  </a:lnTo>
                  <a:lnTo>
                    <a:pt x="246" y="400"/>
                  </a:lnTo>
                  <a:lnTo>
                    <a:pt x="248" y="400"/>
                  </a:lnTo>
                  <a:lnTo>
                    <a:pt x="248" y="400"/>
                  </a:lnTo>
                  <a:lnTo>
                    <a:pt x="248" y="400"/>
                  </a:lnTo>
                  <a:lnTo>
                    <a:pt x="253" y="393"/>
                  </a:lnTo>
                  <a:lnTo>
                    <a:pt x="255" y="391"/>
                  </a:lnTo>
                  <a:lnTo>
                    <a:pt x="255" y="391"/>
                  </a:lnTo>
                  <a:lnTo>
                    <a:pt x="255" y="391"/>
                  </a:lnTo>
                  <a:lnTo>
                    <a:pt x="253" y="391"/>
                  </a:lnTo>
                  <a:lnTo>
                    <a:pt x="253" y="391"/>
                  </a:lnTo>
                  <a:lnTo>
                    <a:pt x="253" y="391"/>
                  </a:lnTo>
                  <a:lnTo>
                    <a:pt x="253" y="391"/>
                  </a:lnTo>
                  <a:lnTo>
                    <a:pt x="253" y="391"/>
                  </a:lnTo>
                  <a:lnTo>
                    <a:pt x="255" y="391"/>
                  </a:lnTo>
                  <a:lnTo>
                    <a:pt x="255" y="388"/>
                  </a:lnTo>
                  <a:lnTo>
                    <a:pt x="253" y="388"/>
                  </a:lnTo>
                  <a:lnTo>
                    <a:pt x="253" y="388"/>
                  </a:lnTo>
                  <a:lnTo>
                    <a:pt x="253" y="388"/>
                  </a:lnTo>
                  <a:lnTo>
                    <a:pt x="253" y="388"/>
                  </a:lnTo>
                  <a:lnTo>
                    <a:pt x="253" y="388"/>
                  </a:lnTo>
                  <a:lnTo>
                    <a:pt x="255" y="388"/>
                  </a:lnTo>
                  <a:lnTo>
                    <a:pt x="258" y="388"/>
                  </a:lnTo>
                  <a:lnTo>
                    <a:pt x="258" y="388"/>
                  </a:lnTo>
                  <a:lnTo>
                    <a:pt x="260" y="388"/>
                  </a:lnTo>
                  <a:lnTo>
                    <a:pt x="262" y="386"/>
                  </a:lnTo>
                  <a:lnTo>
                    <a:pt x="262" y="384"/>
                  </a:lnTo>
                  <a:lnTo>
                    <a:pt x="262" y="384"/>
                  </a:lnTo>
                  <a:lnTo>
                    <a:pt x="262" y="381"/>
                  </a:lnTo>
                  <a:lnTo>
                    <a:pt x="262" y="381"/>
                  </a:lnTo>
                  <a:lnTo>
                    <a:pt x="265" y="379"/>
                  </a:lnTo>
                  <a:lnTo>
                    <a:pt x="267" y="376"/>
                  </a:lnTo>
                  <a:lnTo>
                    <a:pt x="267" y="376"/>
                  </a:lnTo>
                  <a:lnTo>
                    <a:pt x="270" y="374"/>
                  </a:lnTo>
                  <a:lnTo>
                    <a:pt x="270" y="372"/>
                  </a:lnTo>
                  <a:lnTo>
                    <a:pt x="270" y="369"/>
                  </a:lnTo>
                  <a:lnTo>
                    <a:pt x="272" y="367"/>
                  </a:lnTo>
                  <a:lnTo>
                    <a:pt x="272" y="365"/>
                  </a:lnTo>
                  <a:lnTo>
                    <a:pt x="279" y="358"/>
                  </a:lnTo>
                  <a:lnTo>
                    <a:pt x="277" y="358"/>
                  </a:lnTo>
                  <a:lnTo>
                    <a:pt x="277" y="358"/>
                  </a:lnTo>
                  <a:lnTo>
                    <a:pt x="277" y="355"/>
                  </a:lnTo>
                  <a:lnTo>
                    <a:pt x="277" y="355"/>
                  </a:lnTo>
                  <a:lnTo>
                    <a:pt x="274" y="355"/>
                  </a:lnTo>
                  <a:lnTo>
                    <a:pt x="274" y="355"/>
                  </a:lnTo>
                  <a:lnTo>
                    <a:pt x="272" y="353"/>
                  </a:lnTo>
                  <a:lnTo>
                    <a:pt x="272" y="353"/>
                  </a:lnTo>
                  <a:lnTo>
                    <a:pt x="274" y="353"/>
                  </a:lnTo>
                  <a:lnTo>
                    <a:pt x="277" y="353"/>
                  </a:lnTo>
                  <a:lnTo>
                    <a:pt x="279" y="353"/>
                  </a:lnTo>
                  <a:lnTo>
                    <a:pt x="281" y="353"/>
                  </a:lnTo>
                  <a:lnTo>
                    <a:pt x="281" y="353"/>
                  </a:lnTo>
                  <a:lnTo>
                    <a:pt x="281" y="350"/>
                  </a:lnTo>
                  <a:lnTo>
                    <a:pt x="281" y="350"/>
                  </a:lnTo>
                  <a:lnTo>
                    <a:pt x="286" y="350"/>
                  </a:lnTo>
                  <a:lnTo>
                    <a:pt x="291" y="350"/>
                  </a:lnTo>
                  <a:lnTo>
                    <a:pt x="291" y="350"/>
                  </a:lnTo>
                  <a:lnTo>
                    <a:pt x="293" y="348"/>
                  </a:lnTo>
                  <a:lnTo>
                    <a:pt x="296" y="341"/>
                  </a:lnTo>
                  <a:lnTo>
                    <a:pt x="300" y="339"/>
                  </a:lnTo>
                  <a:lnTo>
                    <a:pt x="303" y="334"/>
                  </a:lnTo>
                  <a:lnTo>
                    <a:pt x="310" y="334"/>
                  </a:lnTo>
                  <a:lnTo>
                    <a:pt x="312" y="334"/>
                  </a:lnTo>
                  <a:lnTo>
                    <a:pt x="314" y="334"/>
                  </a:lnTo>
                  <a:lnTo>
                    <a:pt x="314" y="334"/>
                  </a:lnTo>
                  <a:lnTo>
                    <a:pt x="322" y="324"/>
                  </a:lnTo>
                  <a:lnTo>
                    <a:pt x="329" y="317"/>
                  </a:lnTo>
                  <a:lnTo>
                    <a:pt x="333" y="313"/>
                  </a:lnTo>
                  <a:lnTo>
                    <a:pt x="338" y="303"/>
                  </a:lnTo>
                  <a:lnTo>
                    <a:pt x="341" y="296"/>
                  </a:lnTo>
                  <a:lnTo>
                    <a:pt x="341" y="296"/>
                  </a:lnTo>
                  <a:lnTo>
                    <a:pt x="343" y="294"/>
                  </a:lnTo>
                  <a:lnTo>
                    <a:pt x="348" y="291"/>
                  </a:lnTo>
                  <a:lnTo>
                    <a:pt x="348" y="291"/>
                  </a:lnTo>
                  <a:lnTo>
                    <a:pt x="350" y="289"/>
                  </a:lnTo>
                  <a:lnTo>
                    <a:pt x="352" y="284"/>
                  </a:lnTo>
                  <a:lnTo>
                    <a:pt x="352" y="282"/>
                  </a:lnTo>
                  <a:lnTo>
                    <a:pt x="357" y="279"/>
                  </a:lnTo>
                  <a:lnTo>
                    <a:pt x="357" y="279"/>
                  </a:lnTo>
                  <a:lnTo>
                    <a:pt x="364" y="275"/>
                  </a:lnTo>
                  <a:lnTo>
                    <a:pt x="364" y="275"/>
                  </a:lnTo>
                  <a:lnTo>
                    <a:pt x="367" y="275"/>
                  </a:lnTo>
                  <a:lnTo>
                    <a:pt x="369" y="270"/>
                  </a:lnTo>
                  <a:lnTo>
                    <a:pt x="369" y="270"/>
                  </a:lnTo>
                  <a:lnTo>
                    <a:pt x="371" y="268"/>
                  </a:lnTo>
                  <a:lnTo>
                    <a:pt x="374" y="265"/>
                  </a:lnTo>
                  <a:lnTo>
                    <a:pt x="374" y="263"/>
                  </a:lnTo>
                  <a:lnTo>
                    <a:pt x="374" y="260"/>
                  </a:lnTo>
                  <a:lnTo>
                    <a:pt x="376" y="263"/>
                  </a:lnTo>
                  <a:lnTo>
                    <a:pt x="378" y="263"/>
                  </a:lnTo>
                  <a:lnTo>
                    <a:pt x="381" y="260"/>
                  </a:lnTo>
                  <a:lnTo>
                    <a:pt x="383" y="258"/>
                  </a:lnTo>
                  <a:lnTo>
                    <a:pt x="386" y="256"/>
                  </a:lnTo>
                  <a:lnTo>
                    <a:pt x="386" y="256"/>
                  </a:lnTo>
                  <a:lnTo>
                    <a:pt x="386" y="256"/>
                  </a:lnTo>
                  <a:lnTo>
                    <a:pt x="383" y="253"/>
                  </a:lnTo>
                  <a:lnTo>
                    <a:pt x="383" y="251"/>
                  </a:lnTo>
                  <a:lnTo>
                    <a:pt x="381" y="251"/>
                  </a:lnTo>
                  <a:lnTo>
                    <a:pt x="378" y="253"/>
                  </a:lnTo>
                  <a:lnTo>
                    <a:pt x="376" y="253"/>
                  </a:lnTo>
                  <a:lnTo>
                    <a:pt x="374" y="253"/>
                  </a:lnTo>
                  <a:lnTo>
                    <a:pt x="371" y="256"/>
                  </a:lnTo>
                  <a:lnTo>
                    <a:pt x="369" y="253"/>
                  </a:lnTo>
                  <a:lnTo>
                    <a:pt x="367" y="256"/>
                  </a:lnTo>
                  <a:lnTo>
                    <a:pt x="367" y="253"/>
                  </a:lnTo>
                  <a:lnTo>
                    <a:pt x="364" y="253"/>
                  </a:lnTo>
                  <a:lnTo>
                    <a:pt x="364" y="251"/>
                  </a:lnTo>
                  <a:lnTo>
                    <a:pt x="367" y="251"/>
                  </a:lnTo>
                  <a:lnTo>
                    <a:pt x="367" y="251"/>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30"/>
            <p:cNvSpPr>
              <a:spLocks/>
            </p:cNvSpPr>
            <p:nvPr/>
          </p:nvSpPr>
          <p:spPr bwMode="auto">
            <a:xfrm>
              <a:off x="4873" y="1656"/>
              <a:ext cx="242" cy="132"/>
            </a:xfrm>
            <a:custGeom>
              <a:avLst/>
              <a:gdLst>
                <a:gd name="T0" fmla="*/ 230 w 242"/>
                <a:gd name="T1" fmla="*/ 5 h 132"/>
                <a:gd name="T2" fmla="*/ 218 w 242"/>
                <a:gd name="T3" fmla="*/ 2 h 132"/>
                <a:gd name="T4" fmla="*/ 213 w 242"/>
                <a:gd name="T5" fmla="*/ 2 h 132"/>
                <a:gd name="T6" fmla="*/ 197 w 242"/>
                <a:gd name="T7" fmla="*/ 7 h 132"/>
                <a:gd name="T8" fmla="*/ 192 w 242"/>
                <a:gd name="T9" fmla="*/ 5 h 132"/>
                <a:gd name="T10" fmla="*/ 185 w 242"/>
                <a:gd name="T11" fmla="*/ 5 h 132"/>
                <a:gd name="T12" fmla="*/ 175 w 242"/>
                <a:gd name="T13" fmla="*/ 5 h 132"/>
                <a:gd name="T14" fmla="*/ 166 w 242"/>
                <a:gd name="T15" fmla="*/ 12 h 132"/>
                <a:gd name="T16" fmla="*/ 166 w 242"/>
                <a:gd name="T17" fmla="*/ 14 h 132"/>
                <a:gd name="T18" fmla="*/ 157 w 242"/>
                <a:gd name="T19" fmla="*/ 21 h 132"/>
                <a:gd name="T20" fmla="*/ 142 w 242"/>
                <a:gd name="T21" fmla="*/ 31 h 132"/>
                <a:gd name="T22" fmla="*/ 131 w 242"/>
                <a:gd name="T23" fmla="*/ 35 h 132"/>
                <a:gd name="T24" fmla="*/ 126 w 242"/>
                <a:gd name="T25" fmla="*/ 35 h 132"/>
                <a:gd name="T26" fmla="*/ 107 w 242"/>
                <a:gd name="T27" fmla="*/ 35 h 132"/>
                <a:gd name="T28" fmla="*/ 97 w 242"/>
                <a:gd name="T29" fmla="*/ 38 h 132"/>
                <a:gd name="T30" fmla="*/ 83 w 242"/>
                <a:gd name="T31" fmla="*/ 33 h 132"/>
                <a:gd name="T32" fmla="*/ 59 w 242"/>
                <a:gd name="T33" fmla="*/ 14 h 132"/>
                <a:gd name="T34" fmla="*/ 52 w 242"/>
                <a:gd name="T35" fmla="*/ 9 h 132"/>
                <a:gd name="T36" fmla="*/ 45 w 242"/>
                <a:gd name="T37" fmla="*/ 14 h 132"/>
                <a:gd name="T38" fmla="*/ 43 w 242"/>
                <a:gd name="T39" fmla="*/ 9 h 132"/>
                <a:gd name="T40" fmla="*/ 41 w 242"/>
                <a:gd name="T41" fmla="*/ 5 h 132"/>
                <a:gd name="T42" fmla="*/ 33 w 242"/>
                <a:gd name="T43" fmla="*/ 5 h 132"/>
                <a:gd name="T44" fmla="*/ 33 w 242"/>
                <a:gd name="T45" fmla="*/ 9 h 132"/>
                <a:gd name="T46" fmla="*/ 29 w 242"/>
                <a:gd name="T47" fmla="*/ 16 h 132"/>
                <a:gd name="T48" fmla="*/ 15 w 242"/>
                <a:gd name="T49" fmla="*/ 28 h 132"/>
                <a:gd name="T50" fmla="*/ 7 w 242"/>
                <a:gd name="T51" fmla="*/ 35 h 132"/>
                <a:gd name="T52" fmla="*/ 3 w 242"/>
                <a:gd name="T53" fmla="*/ 47 h 132"/>
                <a:gd name="T54" fmla="*/ 7 w 242"/>
                <a:gd name="T55" fmla="*/ 47 h 132"/>
                <a:gd name="T56" fmla="*/ 17 w 242"/>
                <a:gd name="T57" fmla="*/ 52 h 132"/>
                <a:gd name="T58" fmla="*/ 19 w 242"/>
                <a:gd name="T59" fmla="*/ 57 h 132"/>
                <a:gd name="T60" fmla="*/ 33 w 242"/>
                <a:gd name="T61" fmla="*/ 61 h 132"/>
                <a:gd name="T62" fmla="*/ 45 w 242"/>
                <a:gd name="T63" fmla="*/ 69 h 132"/>
                <a:gd name="T64" fmla="*/ 59 w 242"/>
                <a:gd name="T65" fmla="*/ 73 h 132"/>
                <a:gd name="T66" fmla="*/ 74 w 242"/>
                <a:gd name="T67" fmla="*/ 78 h 132"/>
                <a:gd name="T68" fmla="*/ 81 w 242"/>
                <a:gd name="T69" fmla="*/ 85 h 132"/>
                <a:gd name="T70" fmla="*/ 88 w 242"/>
                <a:gd name="T71" fmla="*/ 88 h 132"/>
                <a:gd name="T72" fmla="*/ 97 w 242"/>
                <a:gd name="T73" fmla="*/ 90 h 132"/>
                <a:gd name="T74" fmla="*/ 102 w 242"/>
                <a:gd name="T75" fmla="*/ 102 h 132"/>
                <a:gd name="T76" fmla="*/ 109 w 242"/>
                <a:gd name="T77" fmla="*/ 109 h 132"/>
                <a:gd name="T78" fmla="*/ 116 w 242"/>
                <a:gd name="T79" fmla="*/ 111 h 132"/>
                <a:gd name="T80" fmla="*/ 123 w 242"/>
                <a:gd name="T81" fmla="*/ 114 h 132"/>
                <a:gd name="T82" fmla="*/ 131 w 242"/>
                <a:gd name="T83" fmla="*/ 118 h 132"/>
                <a:gd name="T84" fmla="*/ 135 w 242"/>
                <a:gd name="T85" fmla="*/ 125 h 132"/>
                <a:gd name="T86" fmla="*/ 142 w 242"/>
                <a:gd name="T87" fmla="*/ 130 h 132"/>
                <a:gd name="T88" fmla="*/ 152 w 242"/>
                <a:gd name="T89" fmla="*/ 118 h 132"/>
                <a:gd name="T90" fmla="*/ 164 w 242"/>
                <a:gd name="T91" fmla="*/ 106 h 132"/>
                <a:gd name="T92" fmla="*/ 175 w 242"/>
                <a:gd name="T93" fmla="*/ 92 h 132"/>
                <a:gd name="T94" fmla="*/ 185 w 242"/>
                <a:gd name="T95" fmla="*/ 83 h 132"/>
                <a:gd name="T96" fmla="*/ 190 w 242"/>
                <a:gd name="T97" fmla="*/ 73 h 132"/>
                <a:gd name="T98" fmla="*/ 185 w 242"/>
                <a:gd name="T99" fmla="*/ 73 h 132"/>
                <a:gd name="T100" fmla="*/ 180 w 242"/>
                <a:gd name="T101" fmla="*/ 64 h 132"/>
                <a:gd name="T102" fmla="*/ 183 w 242"/>
                <a:gd name="T103" fmla="*/ 64 h 132"/>
                <a:gd name="T104" fmla="*/ 187 w 242"/>
                <a:gd name="T105" fmla="*/ 71 h 132"/>
                <a:gd name="T106" fmla="*/ 192 w 242"/>
                <a:gd name="T107" fmla="*/ 64 h 132"/>
                <a:gd name="T108" fmla="*/ 192 w 242"/>
                <a:gd name="T109" fmla="*/ 61 h 132"/>
                <a:gd name="T110" fmla="*/ 194 w 242"/>
                <a:gd name="T111" fmla="*/ 69 h 132"/>
                <a:gd name="T112" fmla="*/ 197 w 242"/>
                <a:gd name="T113" fmla="*/ 69 h 132"/>
                <a:gd name="T114" fmla="*/ 204 w 242"/>
                <a:gd name="T115" fmla="*/ 59 h 132"/>
                <a:gd name="T116" fmla="*/ 216 w 242"/>
                <a:gd name="T117" fmla="*/ 43 h 132"/>
                <a:gd name="T118" fmla="*/ 223 w 242"/>
                <a:gd name="T119" fmla="*/ 38 h 132"/>
                <a:gd name="T120" fmla="*/ 239 w 242"/>
                <a:gd name="T121" fmla="*/ 1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2" h="132">
                  <a:moveTo>
                    <a:pt x="242" y="7"/>
                  </a:moveTo>
                  <a:lnTo>
                    <a:pt x="242" y="7"/>
                  </a:lnTo>
                  <a:lnTo>
                    <a:pt x="239" y="7"/>
                  </a:lnTo>
                  <a:lnTo>
                    <a:pt x="237" y="7"/>
                  </a:lnTo>
                  <a:lnTo>
                    <a:pt x="230" y="5"/>
                  </a:lnTo>
                  <a:lnTo>
                    <a:pt x="223" y="5"/>
                  </a:lnTo>
                  <a:lnTo>
                    <a:pt x="220" y="5"/>
                  </a:lnTo>
                  <a:lnTo>
                    <a:pt x="218" y="2"/>
                  </a:lnTo>
                  <a:lnTo>
                    <a:pt x="218" y="2"/>
                  </a:lnTo>
                  <a:lnTo>
                    <a:pt x="218" y="2"/>
                  </a:lnTo>
                  <a:lnTo>
                    <a:pt x="218" y="2"/>
                  </a:lnTo>
                  <a:lnTo>
                    <a:pt x="218" y="2"/>
                  </a:lnTo>
                  <a:lnTo>
                    <a:pt x="218" y="0"/>
                  </a:lnTo>
                  <a:lnTo>
                    <a:pt x="216" y="0"/>
                  </a:lnTo>
                  <a:lnTo>
                    <a:pt x="213" y="2"/>
                  </a:lnTo>
                  <a:lnTo>
                    <a:pt x="206" y="2"/>
                  </a:lnTo>
                  <a:lnTo>
                    <a:pt x="204" y="5"/>
                  </a:lnTo>
                  <a:lnTo>
                    <a:pt x="199" y="7"/>
                  </a:lnTo>
                  <a:lnTo>
                    <a:pt x="199" y="7"/>
                  </a:lnTo>
                  <a:lnTo>
                    <a:pt x="197" y="7"/>
                  </a:lnTo>
                  <a:lnTo>
                    <a:pt x="197" y="7"/>
                  </a:lnTo>
                  <a:lnTo>
                    <a:pt x="194" y="7"/>
                  </a:lnTo>
                  <a:lnTo>
                    <a:pt x="192" y="7"/>
                  </a:lnTo>
                  <a:lnTo>
                    <a:pt x="192" y="5"/>
                  </a:lnTo>
                  <a:lnTo>
                    <a:pt x="192" y="5"/>
                  </a:lnTo>
                  <a:lnTo>
                    <a:pt x="192" y="5"/>
                  </a:lnTo>
                  <a:lnTo>
                    <a:pt x="192" y="5"/>
                  </a:lnTo>
                  <a:lnTo>
                    <a:pt x="190" y="5"/>
                  </a:lnTo>
                  <a:lnTo>
                    <a:pt x="187" y="5"/>
                  </a:lnTo>
                  <a:lnTo>
                    <a:pt x="185" y="5"/>
                  </a:lnTo>
                  <a:lnTo>
                    <a:pt x="183" y="5"/>
                  </a:lnTo>
                  <a:lnTo>
                    <a:pt x="178" y="7"/>
                  </a:lnTo>
                  <a:lnTo>
                    <a:pt x="178" y="7"/>
                  </a:lnTo>
                  <a:lnTo>
                    <a:pt x="178" y="7"/>
                  </a:lnTo>
                  <a:lnTo>
                    <a:pt x="175" y="5"/>
                  </a:lnTo>
                  <a:lnTo>
                    <a:pt x="175" y="5"/>
                  </a:lnTo>
                  <a:lnTo>
                    <a:pt x="175" y="5"/>
                  </a:lnTo>
                  <a:lnTo>
                    <a:pt x="171" y="9"/>
                  </a:lnTo>
                  <a:lnTo>
                    <a:pt x="168" y="12"/>
                  </a:lnTo>
                  <a:lnTo>
                    <a:pt x="166" y="12"/>
                  </a:lnTo>
                  <a:lnTo>
                    <a:pt x="166" y="12"/>
                  </a:lnTo>
                  <a:lnTo>
                    <a:pt x="166" y="12"/>
                  </a:lnTo>
                  <a:lnTo>
                    <a:pt x="166" y="14"/>
                  </a:lnTo>
                  <a:lnTo>
                    <a:pt x="166" y="14"/>
                  </a:lnTo>
                  <a:lnTo>
                    <a:pt x="166" y="14"/>
                  </a:lnTo>
                  <a:lnTo>
                    <a:pt x="166" y="14"/>
                  </a:lnTo>
                  <a:lnTo>
                    <a:pt x="166" y="14"/>
                  </a:lnTo>
                  <a:lnTo>
                    <a:pt x="166" y="16"/>
                  </a:lnTo>
                  <a:lnTo>
                    <a:pt x="157" y="21"/>
                  </a:lnTo>
                  <a:lnTo>
                    <a:pt x="157" y="21"/>
                  </a:lnTo>
                  <a:lnTo>
                    <a:pt x="157" y="24"/>
                  </a:lnTo>
                  <a:lnTo>
                    <a:pt x="154" y="24"/>
                  </a:lnTo>
                  <a:lnTo>
                    <a:pt x="154" y="26"/>
                  </a:lnTo>
                  <a:lnTo>
                    <a:pt x="149" y="31"/>
                  </a:lnTo>
                  <a:lnTo>
                    <a:pt x="142" y="31"/>
                  </a:lnTo>
                  <a:lnTo>
                    <a:pt x="140" y="31"/>
                  </a:lnTo>
                  <a:lnTo>
                    <a:pt x="140" y="31"/>
                  </a:lnTo>
                  <a:lnTo>
                    <a:pt x="135" y="33"/>
                  </a:lnTo>
                  <a:lnTo>
                    <a:pt x="133" y="35"/>
                  </a:lnTo>
                  <a:lnTo>
                    <a:pt x="131" y="35"/>
                  </a:lnTo>
                  <a:lnTo>
                    <a:pt x="131" y="38"/>
                  </a:lnTo>
                  <a:lnTo>
                    <a:pt x="131" y="38"/>
                  </a:lnTo>
                  <a:lnTo>
                    <a:pt x="128" y="38"/>
                  </a:lnTo>
                  <a:lnTo>
                    <a:pt x="128" y="38"/>
                  </a:lnTo>
                  <a:lnTo>
                    <a:pt x="126" y="35"/>
                  </a:lnTo>
                  <a:lnTo>
                    <a:pt x="126" y="35"/>
                  </a:lnTo>
                  <a:lnTo>
                    <a:pt x="123" y="35"/>
                  </a:lnTo>
                  <a:lnTo>
                    <a:pt x="112" y="35"/>
                  </a:lnTo>
                  <a:lnTo>
                    <a:pt x="109" y="35"/>
                  </a:lnTo>
                  <a:lnTo>
                    <a:pt x="107" y="35"/>
                  </a:lnTo>
                  <a:lnTo>
                    <a:pt x="104" y="38"/>
                  </a:lnTo>
                  <a:lnTo>
                    <a:pt x="102" y="43"/>
                  </a:lnTo>
                  <a:lnTo>
                    <a:pt x="100" y="43"/>
                  </a:lnTo>
                  <a:lnTo>
                    <a:pt x="100" y="40"/>
                  </a:lnTo>
                  <a:lnTo>
                    <a:pt x="97" y="38"/>
                  </a:lnTo>
                  <a:lnTo>
                    <a:pt x="95" y="38"/>
                  </a:lnTo>
                  <a:lnTo>
                    <a:pt x="93" y="38"/>
                  </a:lnTo>
                  <a:lnTo>
                    <a:pt x="88" y="35"/>
                  </a:lnTo>
                  <a:lnTo>
                    <a:pt x="88" y="35"/>
                  </a:lnTo>
                  <a:lnTo>
                    <a:pt x="83" y="33"/>
                  </a:lnTo>
                  <a:lnTo>
                    <a:pt x="67" y="16"/>
                  </a:lnTo>
                  <a:lnTo>
                    <a:pt x="62" y="16"/>
                  </a:lnTo>
                  <a:lnTo>
                    <a:pt x="62" y="14"/>
                  </a:lnTo>
                  <a:lnTo>
                    <a:pt x="59" y="14"/>
                  </a:lnTo>
                  <a:lnTo>
                    <a:pt x="59" y="14"/>
                  </a:lnTo>
                  <a:lnTo>
                    <a:pt x="59" y="14"/>
                  </a:lnTo>
                  <a:lnTo>
                    <a:pt x="57" y="12"/>
                  </a:lnTo>
                  <a:lnTo>
                    <a:pt x="57" y="9"/>
                  </a:lnTo>
                  <a:lnTo>
                    <a:pt x="55" y="9"/>
                  </a:lnTo>
                  <a:lnTo>
                    <a:pt x="52" y="9"/>
                  </a:lnTo>
                  <a:lnTo>
                    <a:pt x="52" y="9"/>
                  </a:lnTo>
                  <a:lnTo>
                    <a:pt x="52" y="9"/>
                  </a:lnTo>
                  <a:lnTo>
                    <a:pt x="48" y="12"/>
                  </a:lnTo>
                  <a:lnTo>
                    <a:pt x="48" y="14"/>
                  </a:lnTo>
                  <a:lnTo>
                    <a:pt x="45" y="14"/>
                  </a:lnTo>
                  <a:lnTo>
                    <a:pt x="45" y="12"/>
                  </a:lnTo>
                  <a:lnTo>
                    <a:pt x="43" y="12"/>
                  </a:lnTo>
                  <a:lnTo>
                    <a:pt x="43" y="12"/>
                  </a:lnTo>
                  <a:lnTo>
                    <a:pt x="43" y="12"/>
                  </a:lnTo>
                  <a:lnTo>
                    <a:pt x="43" y="9"/>
                  </a:lnTo>
                  <a:lnTo>
                    <a:pt x="43" y="9"/>
                  </a:lnTo>
                  <a:lnTo>
                    <a:pt x="43" y="9"/>
                  </a:lnTo>
                  <a:lnTo>
                    <a:pt x="41" y="7"/>
                  </a:lnTo>
                  <a:lnTo>
                    <a:pt x="41" y="7"/>
                  </a:lnTo>
                  <a:lnTo>
                    <a:pt x="41" y="5"/>
                  </a:lnTo>
                  <a:lnTo>
                    <a:pt x="41" y="5"/>
                  </a:lnTo>
                  <a:lnTo>
                    <a:pt x="38" y="2"/>
                  </a:lnTo>
                  <a:lnTo>
                    <a:pt x="38" y="2"/>
                  </a:lnTo>
                  <a:lnTo>
                    <a:pt x="36" y="2"/>
                  </a:lnTo>
                  <a:lnTo>
                    <a:pt x="33" y="5"/>
                  </a:lnTo>
                  <a:lnTo>
                    <a:pt x="33" y="5"/>
                  </a:lnTo>
                  <a:lnTo>
                    <a:pt x="33" y="7"/>
                  </a:lnTo>
                  <a:lnTo>
                    <a:pt x="33" y="7"/>
                  </a:lnTo>
                  <a:lnTo>
                    <a:pt x="33" y="9"/>
                  </a:lnTo>
                  <a:lnTo>
                    <a:pt x="33" y="9"/>
                  </a:lnTo>
                  <a:lnTo>
                    <a:pt x="33" y="12"/>
                  </a:lnTo>
                  <a:lnTo>
                    <a:pt x="33" y="12"/>
                  </a:lnTo>
                  <a:lnTo>
                    <a:pt x="33" y="14"/>
                  </a:lnTo>
                  <a:lnTo>
                    <a:pt x="31" y="14"/>
                  </a:lnTo>
                  <a:lnTo>
                    <a:pt x="29" y="16"/>
                  </a:lnTo>
                  <a:lnTo>
                    <a:pt x="26" y="19"/>
                  </a:lnTo>
                  <a:lnTo>
                    <a:pt x="24" y="21"/>
                  </a:lnTo>
                  <a:lnTo>
                    <a:pt x="22" y="26"/>
                  </a:lnTo>
                  <a:lnTo>
                    <a:pt x="19" y="26"/>
                  </a:lnTo>
                  <a:lnTo>
                    <a:pt x="15" y="28"/>
                  </a:lnTo>
                  <a:lnTo>
                    <a:pt x="12" y="28"/>
                  </a:lnTo>
                  <a:lnTo>
                    <a:pt x="10" y="28"/>
                  </a:lnTo>
                  <a:lnTo>
                    <a:pt x="10" y="31"/>
                  </a:lnTo>
                  <a:lnTo>
                    <a:pt x="7" y="33"/>
                  </a:lnTo>
                  <a:lnTo>
                    <a:pt x="7" y="35"/>
                  </a:lnTo>
                  <a:lnTo>
                    <a:pt x="5" y="38"/>
                  </a:lnTo>
                  <a:lnTo>
                    <a:pt x="0" y="40"/>
                  </a:lnTo>
                  <a:lnTo>
                    <a:pt x="3" y="45"/>
                  </a:lnTo>
                  <a:lnTo>
                    <a:pt x="3" y="45"/>
                  </a:lnTo>
                  <a:lnTo>
                    <a:pt x="3" y="47"/>
                  </a:lnTo>
                  <a:lnTo>
                    <a:pt x="3" y="47"/>
                  </a:lnTo>
                  <a:lnTo>
                    <a:pt x="3" y="47"/>
                  </a:lnTo>
                  <a:lnTo>
                    <a:pt x="5" y="47"/>
                  </a:lnTo>
                  <a:lnTo>
                    <a:pt x="5" y="47"/>
                  </a:lnTo>
                  <a:lnTo>
                    <a:pt x="7" y="47"/>
                  </a:lnTo>
                  <a:lnTo>
                    <a:pt x="10" y="50"/>
                  </a:lnTo>
                  <a:lnTo>
                    <a:pt x="10" y="50"/>
                  </a:lnTo>
                  <a:lnTo>
                    <a:pt x="12" y="50"/>
                  </a:lnTo>
                  <a:lnTo>
                    <a:pt x="12" y="50"/>
                  </a:lnTo>
                  <a:lnTo>
                    <a:pt x="17" y="52"/>
                  </a:lnTo>
                  <a:lnTo>
                    <a:pt x="17" y="52"/>
                  </a:lnTo>
                  <a:lnTo>
                    <a:pt x="17" y="54"/>
                  </a:lnTo>
                  <a:lnTo>
                    <a:pt x="19" y="54"/>
                  </a:lnTo>
                  <a:lnTo>
                    <a:pt x="19" y="57"/>
                  </a:lnTo>
                  <a:lnTo>
                    <a:pt x="19" y="57"/>
                  </a:lnTo>
                  <a:lnTo>
                    <a:pt x="26" y="59"/>
                  </a:lnTo>
                  <a:lnTo>
                    <a:pt x="29" y="59"/>
                  </a:lnTo>
                  <a:lnTo>
                    <a:pt x="29" y="59"/>
                  </a:lnTo>
                  <a:lnTo>
                    <a:pt x="31" y="61"/>
                  </a:lnTo>
                  <a:lnTo>
                    <a:pt x="33" y="61"/>
                  </a:lnTo>
                  <a:lnTo>
                    <a:pt x="36" y="64"/>
                  </a:lnTo>
                  <a:lnTo>
                    <a:pt x="36" y="64"/>
                  </a:lnTo>
                  <a:lnTo>
                    <a:pt x="43" y="64"/>
                  </a:lnTo>
                  <a:lnTo>
                    <a:pt x="45" y="66"/>
                  </a:lnTo>
                  <a:lnTo>
                    <a:pt x="45" y="69"/>
                  </a:lnTo>
                  <a:lnTo>
                    <a:pt x="48" y="69"/>
                  </a:lnTo>
                  <a:lnTo>
                    <a:pt x="52" y="71"/>
                  </a:lnTo>
                  <a:lnTo>
                    <a:pt x="55" y="73"/>
                  </a:lnTo>
                  <a:lnTo>
                    <a:pt x="57" y="73"/>
                  </a:lnTo>
                  <a:lnTo>
                    <a:pt x="59" y="73"/>
                  </a:lnTo>
                  <a:lnTo>
                    <a:pt x="59" y="73"/>
                  </a:lnTo>
                  <a:lnTo>
                    <a:pt x="62" y="73"/>
                  </a:lnTo>
                  <a:lnTo>
                    <a:pt x="69" y="76"/>
                  </a:lnTo>
                  <a:lnTo>
                    <a:pt x="71" y="76"/>
                  </a:lnTo>
                  <a:lnTo>
                    <a:pt x="74" y="78"/>
                  </a:lnTo>
                  <a:lnTo>
                    <a:pt x="78" y="83"/>
                  </a:lnTo>
                  <a:lnTo>
                    <a:pt x="78" y="83"/>
                  </a:lnTo>
                  <a:lnTo>
                    <a:pt x="78" y="83"/>
                  </a:lnTo>
                  <a:lnTo>
                    <a:pt x="78" y="85"/>
                  </a:lnTo>
                  <a:lnTo>
                    <a:pt x="81" y="85"/>
                  </a:lnTo>
                  <a:lnTo>
                    <a:pt x="81" y="85"/>
                  </a:lnTo>
                  <a:lnTo>
                    <a:pt x="81" y="85"/>
                  </a:lnTo>
                  <a:lnTo>
                    <a:pt x="83" y="85"/>
                  </a:lnTo>
                  <a:lnTo>
                    <a:pt x="86" y="85"/>
                  </a:lnTo>
                  <a:lnTo>
                    <a:pt x="88" y="88"/>
                  </a:lnTo>
                  <a:lnTo>
                    <a:pt x="93" y="90"/>
                  </a:lnTo>
                  <a:lnTo>
                    <a:pt x="95" y="92"/>
                  </a:lnTo>
                  <a:lnTo>
                    <a:pt x="95" y="92"/>
                  </a:lnTo>
                  <a:lnTo>
                    <a:pt x="97" y="90"/>
                  </a:lnTo>
                  <a:lnTo>
                    <a:pt x="97" y="90"/>
                  </a:lnTo>
                  <a:lnTo>
                    <a:pt x="100" y="92"/>
                  </a:lnTo>
                  <a:lnTo>
                    <a:pt x="102" y="92"/>
                  </a:lnTo>
                  <a:lnTo>
                    <a:pt x="102" y="95"/>
                  </a:lnTo>
                  <a:lnTo>
                    <a:pt x="102" y="102"/>
                  </a:lnTo>
                  <a:lnTo>
                    <a:pt x="102" y="102"/>
                  </a:lnTo>
                  <a:lnTo>
                    <a:pt x="104" y="104"/>
                  </a:lnTo>
                  <a:lnTo>
                    <a:pt x="107" y="104"/>
                  </a:lnTo>
                  <a:lnTo>
                    <a:pt x="107" y="104"/>
                  </a:lnTo>
                  <a:lnTo>
                    <a:pt x="109" y="106"/>
                  </a:lnTo>
                  <a:lnTo>
                    <a:pt x="109" y="109"/>
                  </a:lnTo>
                  <a:lnTo>
                    <a:pt x="109" y="109"/>
                  </a:lnTo>
                  <a:lnTo>
                    <a:pt x="112" y="111"/>
                  </a:lnTo>
                  <a:lnTo>
                    <a:pt x="112" y="111"/>
                  </a:lnTo>
                  <a:lnTo>
                    <a:pt x="116" y="111"/>
                  </a:lnTo>
                  <a:lnTo>
                    <a:pt x="116" y="111"/>
                  </a:lnTo>
                  <a:lnTo>
                    <a:pt x="119" y="114"/>
                  </a:lnTo>
                  <a:lnTo>
                    <a:pt x="121" y="116"/>
                  </a:lnTo>
                  <a:lnTo>
                    <a:pt x="123" y="116"/>
                  </a:lnTo>
                  <a:lnTo>
                    <a:pt x="123" y="116"/>
                  </a:lnTo>
                  <a:lnTo>
                    <a:pt x="123" y="114"/>
                  </a:lnTo>
                  <a:lnTo>
                    <a:pt x="126" y="114"/>
                  </a:lnTo>
                  <a:lnTo>
                    <a:pt x="126" y="114"/>
                  </a:lnTo>
                  <a:lnTo>
                    <a:pt x="131" y="116"/>
                  </a:lnTo>
                  <a:lnTo>
                    <a:pt x="131" y="118"/>
                  </a:lnTo>
                  <a:lnTo>
                    <a:pt x="131" y="118"/>
                  </a:lnTo>
                  <a:lnTo>
                    <a:pt x="133" y="121"/>
                  </a:lnTo>
                  <a:lnTo>
                    <a:pt x="131" y="123"/>
                  </a:lnTo>
                  <a:lnTo>
                    <a:pt x="131" y="125"/>
                  </a:lnTo>
                  <a:lnTo>
                    <a:pt x="133" y="125"/>
                  </a:lnTo>
                  <a:lnTo>
                    <a:pt x="135" y="125"/>
                  </a:lnTo>
                  <a:lnTo>
                    <a:pt x="140" y="125"/>
                  </a:lnTo>
                  <a:lnTo>
                    <a:pt x="140" y="125"/>
                  </a:lnTo>
                  <a:lnTo>
                    <a:pt x="142" y="128"/>
                  </a:lnTo>
                  <a:lnTo>
                    <a:pt x="142" y="128"/>
                  </a:lnTo>
                  <a:lnTo>
                    <a:pt x="142" y="130"/>
                  </a:lnTo>
                  <a:lnTo>
                    <a:pt x="145" y="132"/>
                  </a:lnTo>
                  <a:lnTo>
                    <a:pt x="152" y="121"/>
                  </a:lnTo>
                  <a:lnTo>
                    <a:pt x="152" y="121"/>
                  </a:lnTo>
                  <a:lnTo>
                    <a:pt x="152" y="121"/>
                  </a:lnTo>
                  <a:lnTo>
                    <a:pt x="152" y="118"/>
                  </a:lnTo>
                  <a:lnTo>
                    <a:pt x="152" y="118"/>
                  </a:lnTo>
                  <a:lnTo>
                    <a:pt x="152" y="116"/>
                  </a:lnTo>
                  <a:lnTo>
                    <a:pt x="154" y="116"/>
                  </a:lnTo>
                  <a:lnTo>
                    <a:pt x="157" y="114"/>
                  </a:lnTo>
                  <a:lnTo>
                    <a:pt x="164" y="106"/>
                  </a:lnTo>
                  <a:lnTo>
                    <a:pt x="168" y="102"/>
                  </a:lnTo>
                  <a:lnTo>
                    <a:pt x="171" y="99"/>
                  </a:lnTo>
                  <a:lnTo>
                    <a:pt x="173" y="99"/>
                  </a:lnTo>
                  <a:lnTo>
                    <a:pt x="175" y="92"/>
                  </a:lnTo>
                  <a:lnTo>
                    <a:pt x="175" y="92"/>
                  </a:lnTo>
                  <a:lnTo>
                    <a:pt x="178" y="92"/>
                  </a:lnTo>
                  <a:lnTo>
                    <a:pt x="178" y="90"/>
                  </a:lnTo>
                  <a:lnTo>
                    <a:pt x="180" y="85"/>
                  </a:lnTo>
                  <a:lnTo>
                    <a:pt x="183" y="83"/>
                  </a:lnTo>
                  <a:lnTo>
                    <a:pt x="185" y="83"/>
                  </a:lnTo>
                  <a:lnTo>
                    <a:pt x="187" y="78"/>
                  </a:lnTo>
                  <a:lnTo>
                    <a:pt x="190" y="73"/>
                  </a:lnTo>
                  <a:lnTo>
                    <a:pt x="192" y="71"/>
                  </a:lnTo>
                  <a:lnTo>
                    <a:pt x="190" y="71"/>
                  </a:lnTo>
                  <a:lnTo>
                    <a:pt x="190" y="73"/>
                  </a:lnTo>
                  <a:lnTo>
                    <a:pt x="187" y="73"/>
                  </a:lnTo>
                  <a:lnTo>
                    <a:pt x="187" y="73"/>
                  </a:lnTo>
                  <a:lnTo>
                    <a:pt x="187" y="73"/>
                  </a:lnTo>
                  <a:lnTo>
                    <a:pt x="187" y="73"/>
                  </a:lnTo>
                  <a:lnTo>
                    <a:pt x="185" y="73"/>
                  </a:lnTo>
                  <a:lnTo>
                    <a:pt x="185" y="73"/>
                  </a:lnTo>
                  <a:lnTo>
                    <a:pt x="183" y="66"/>
                  </a:lnTo>
                  <a:lnTo>
                    <a:pt x="183" y="66"/>
                  </a:lnTo>
                  <a:lnTo>
                    <a:pt x="183" y="66"/>
                  </a:lnTo>
                  <a:lnTo>
                    <a:pt x="180" y="64"/>
                  </a:lnTo>
                  <a:lnTo>
                    <a:pt x="178" y="61"/>
                  </a:lnTo>
                  <a:lnTo>
                    <a:pt x="180" y="61"/>
                  </a:lnTo>
                  <a:lnTo>
                    <a:pt x="183" y="61"/>
                  </a:lnTo>
                  <a:lnTo>
                    <a:pt x="183" y="64"/>
                  </a:lnTo>
                  <a:lnTo>
                    <a:pt x="183" y="64"/>
                  </a:lnTo>
                  <a:lnTo>
                    <a:pt x="185" y="69"/>
                  </a:lnTo>
                  <a:lnTo>
                    <a:pt x="185" y="69"/>
                  </a:lnTo>
                  <a:lnTo>
                    <a:pt x="185" y="71"/>
                  </a:lnTo>
                  <a:lnTo>
                    <a:pt x="187" y="73"/>
                  </a:lnTo>
                  <a:lnTo>
                    <a:pt x="187" y="71"/>
                  </a:lnTo>
                  <a:lnTo>
                    <a:pt x="190" y="69"/>
                  </a:lnTo>
                  <a:lnTo>
                    <a:pt x="192" y="69"/>
                  </a:lnTo>
                  <a:lnTo>
                    <a:pt x="192" y="69"/>
                  </a:lnTo>
                  <a:lnTo>
                    <a:pt x="192" y="66"/>
                  </a:lnTo>
                  <a:lnTo>
                    <a:pt x="192" y="64"/>
                  </a:lnTo>
                  <a:lnTo>
                    <a:pt x="192" y="64"/>
                  </a:lnTo>
                  <a:lnTo>
                    <a:pt x="190" y="61"/>
                  </a:lnTo>
                  <a:lnTo>
                    <a:pt x="190" y="61"/>
                  </a:lnTo>
                  <a:lnTo>
                    <a:pt x="192" y="61"/>
                  </a:lnTo>
                  <a:lnTo>
                    <a:pt x="192" y="61"/>
                  </a:lnTo>
                  <a:lnTo>
                    <a:pt x="194" y="61"/>
                  </a:lnTo>
                  <a:lnTo>
                    <a:pt x="194" y="61"/>
                  </a:lnTo>
                  <a:lnTo>
                    <a:pt x="194" y="64"/>
                  </a:lnTo>
                  <a:lnTo>
                    <a:pt x="194" y="66"/>
                  </a:lnTo>
                  <a:lnTo>
                    <a:pt x="194" y="69"/>
                  </a:lnTo>
                  <a:lnTo>
                    <a:pt x="192" y="69"/>
                  </a:lnTo>
                  <a:lnTo>
                    <a:pt x="194" y="69"/>
                  </a:lnTo>
                  <a:lnTo>
                    <a:pt x="194" y="69"/>
                  </a:lnTo>
                  <a:lnTo>
                    <a:pt x="197" y="69"/>
                  </a:lnTo>
                  <a:lnTo>
                    <a:pt x="197" y="69"/>
                  </a:lnTo>
                  <a:lnTo>
                    <a:pt x="199" y="69"/>
                  </a:lnTo>
                  <a:lnTo>
                    <a:pt x="199" y="66"/>
                  </a:lnTo>
                  <a:lnTo>
                    <a:pt x="202" y="61"/>
                  </a:lnTo>
                  <a:lnTo>
                    <a:pt x="202" y="59"/>
                  </a:lnTo>
                  <a:lnTo>
                    <a:pt x="204" y="59"/>
                  </a:lnTo>
                  <a:lnTo>
                    <a:pt x="209" y="57"/>
                  </a:lnTo>
                  <a:lnTo>
                    <a:pt x="209" y="54"/>
                  </a:lnTo>
                  <a:lnTo>
                    <a:pt x="216" y="45"/>
                  </a:lnTo>
                  <a:lnTo>
                    <a:pt x="216" y="45"/>
                  </a:lnTo>
                  <a:lnTo>
                    <a:pt x="216" y="43"/>
                  </a:lnTo>
                  <a:lnTo>
                    <a:pt x="218" y="43"/>
                  </a:lnTo>
                  <a:lnTo>
                    <a:pt x="220" y="40"/>
                  </a:lnTo>
                  <a:lnTo>
                    <a:pt x="220" y="40"/>
                  </a:lnTo>
                  <a:lnTo>
                    <a:pt x="220" y="40"/>
                  </a:lnTo>
                  <a:lnTo>
                    <a:pt x="223" y="38"/>
                  </a:lnTo>
                  <a:lnTo>
                    <a:pt x="230" y="28"/>
                  </a:lnTo>
                  <a:lnTo>
                    <a:pt x="232" y="26"/>
                  </a:lnTo>
                  <a:lnTo>
                    <a:pt x="235" y="24"/>
                  </a:lnTo>
                  <a:lnTo>
                    <a:pt x="235" y="19"/>
                  </a:lnTo>
                  <a:lnTo>
                    <a:pt x="239" y="14"/>
                  </a:lnTo>
                  <a:lnTo>
                    <a:pt x="242" y="7"/>
                  </a:lnTo>
                  <a:lnTo>
                    <a:pt x="242" y="7"/>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31"/>
            <p:cNvSpPr>
              <a:spLocks/>
            </p:cNvSpPr>
            <p:nvPr/>
          </p:nvSpPr>
          <p:spPr bwMode="auto">
            <a:xfrm>
              <a:off x="2066" y="1521"/>
              <a:ext cx="580" cy="320"/>
            </a:xfrm>
            <a:custGeom>
              <a:avLst/>
              <a:gdLst>
                <a:gd name="T0" fmla="*/ 16 w 580"/>
                <a:gd name="T1" fmla="*/ 0 h 320"/>
                <a:gd name="T2" fmla="*/ 23 w 580"/>
                <a:gd name="T3" fmla="*/ 17 h 320"/>
                <a:gd name="T4" fmla="*/ 11 w 580"/>
                <a:gd name="T5" fmla="*/ 21 h 320"/>
                <a:gd name="T6" fmla="*/ 7 w 580"/>
                <a:gd name="T7" fmla="*/ 26 h 320"/>
                <a:gd name="T8" fmla="*/ 4 w 580"/>
                <a:gd name="T9" fmla="*/ 33 h 320"/>
                <a:gd name="T10" fmla="*/ 19 w 580"/>
                <a:gd name="T11" fmla="*/ 52 h 320"/>
                <a:gd name="T12" fmla="*/ 19 w 580"/>
                <a:gd name="T13" fmla="*/ 62 h 320"/>
                <a:gd name="T14" fmla="*/ 26 w 580"/>
                <a:gd name="T15" fmla="*/ 71 h 320"/>
                <a:gd name="T16" fmla="*/ 33 w 580"/>
                <a:gd name="T17" fmla="*/ 83 h 320"/>
                <a:gd name="T18" fmla="*/ 37 w 580"/>
                <a:gd name="T19" fmla="*/ 97 h 320"/>
                <a:gd name="T20" fmla="*/ 49 w 580"/>
                <a:gd name="T21" fmla="*/ 107 h 320"/>
                <a:gd name="T22" fmla="*/ 54 w 580"/>
                <a:gd name="T23" fmla="*/ 111 h 320"/>
                <a:gd name="T24" fmla="*/ 59 w 580"/>
                <a:gd name="T25" fmla="*/ 123 h 320"/>
                <a:gd name="T26" fmla="*/ 75 w 580"/>
                <a:gd name="T27" fmla="*/ 140 h 320"/>
                <a:gd name="T28" fmla="*/ 85 w 580"/>
                <a:gd name="T29" fmla="*/ 156 h 320"/>
                <a:gd name="T30" fmla="*/ 78 w 580"/>
                <a:gd name="T31" fmla="*/ 166 h 320"/>
                <a:gd name="T32" fmla="*/ 71 w 580"/>
                <a:gd name="T33" fmla="*/ 173 h 320"/>
                <a:gd name="T34" fmla="*/ 106 w 580"/>
                <a:gd name="T35" fmla="*/ 185 h 320"/>
                <a:gd name="T36" fmla="*/ 109 w 580"/>
                <a:gd name="T37" fmla="*/ 185 h 320"/>
                <a:gd name="T38" fmla="*/ 127 w 580"/>
                <a:gd name="T39" fmla="*/ 187 h 320"/>
                <a:gd name="T40" fmla="*/ 135 w 580"/>
                <a:gd name="T41" fmla="*/ 192 h 320"/>
                <a:gd name="T42" fmla="*/ 137 w 580"/>
                <a:gd name="T43" fmla="*/ 201 h 320"/>
                <a:gd name="T44" fmla="*/ 146 w 580"/>
                <a:gd name="T45" fmla="*/ 215 h 320"/>
                <a:gd name="T46" fmla="*/ 144 w 580"/>
                <a:gd name="T47" fmla="*/ 223 h 320"/>
                <a:gd name="T48" fmla="*/ 163 w 580"/>
                <a:gd name="T49" fmla="*/ 230 h 320"/>
                <a:gd name="T50" fmla="*/ 208 w 580"/>
                <a:gd name="T51" fmla="*/ 227 h 320"/>
                <a:gd name="T52" fmla="*/ 213 w 580"/>
                <a:gd name="T53" fmla="*/ 227 h 320"/>
                <a:gd name="T54" fmla="*/ 225 w 580"/>
                <a:gd name="T55" fmla="*/ 220 h 320"/>
                <a:gd name="T56" fmla="*/ 239 w 580"/>
                <a:gd name="T57" fmla="*/ 211 h 320"/>
                <a:gd name="T58" fmla="*/ 246 w 580"/>
                <a:gd name="T59" fmla="*/ 204 h 320"/>
                <a:gd name="T60" fmla="*/ 262 w 580"/>
                <a:gd name="T61" fmla="*/ 192 h 320"/>
                <a:gd name="T62" fmla="*/ 274 w 580"/>
                <a:gd name="T63" fmla="*/ 182 h 320"/>
                <a:gd name="T64" fmla="*/ 272 w 580"/>
                <a:gd name="T65" fmla="*/ 189 h 320"/>
                <a:gd name="T66" fmla="*/ 270 w 580"/>
                <a:gd name="T67" fmla="*/ 192 h 320"/>
                <a:gd name="T68" fmla="*/ 267 w 580"/>
                <a:gd name="T69" fmla="*/ 194 h 320"/>
                <a:gd name="T70" fmla="*/ 272 w 580"/>
                <a:gd name="T71" fmla="*/ 204 h 320"/>
                <a:gd name="T72" fmla="*/ 272 w 580"/>
                <a:gd name="T73" fmla="*/ 211 h 320"/>
                <a:gd name="T74" fmla="*/ 267 w 580"/>
                <a:gd name="T75" fmla="*/ 211 h 320"/>
                <a:gd name="T76" fmla="*/ 265 w 580"/>
                <a:gd name="T77" fmla="*/ 232 h 320"/>
                <a:gd name="T78" fmla="*/ 265 w 580"/>
                <a:gd name="T79" fmla="*/ 291 h 320"/>
                <a:gd name="T80" fmla="*/ 279 w 580"/>
                <a:gd name="T81" fmla="*/ 308 h 320"/>
                <a:gd name="T82" fmla="*/ 300 w 580"/>
                <a:gd name="T83" fmla="*/ 310 h 320"/>
                <a:gd name="T84" fmla="*/ 331 w 580"/>
                <a:gd name="T85" fmla="*/ 301 h 320"/>
                <a:gd name="T86" fmla="*/ 355 w 580"/>
                <a:gd name="T87" fmla="*/ 303 h 320"/>
                <a:gd name="T88" fmla="*/ 376 w 580"/>
                <a:gd name="T89" fmla="*/ 303 h 320"/>
                <a:gd name="T90" fmla="*/ 395 w 580"/>
                <a:gd name="T91" fmla="*/ 308 h 320"/>
                <a:gd name="T92" fmla="*/ 404 w 580"/>
                <a:gd name="T93" fmla="*/ 308 h 320"/>
                <a:gd name="T94" fmla="*/ 412 w 580"/>
                <a:gd name="T95" fmla="*/ 312 h 320"/>
                <a:gd name="T96" fmla="*/ 423 w 580"/>
                <a:gd name="T97" fmla="*/ 317 h 320"/>
                <a:gd name="T98" fmla="*/ 438 w 580"/>
                <a:gd name="T99" fmla="*/ 310 h 320"/>
                <a:gd name="T100" fmla="*/ 449 w 580"/>
                <a:gd name="T101" fmla="*/ 305 h 320"/>
                <a:gd name="T102" fmla="*/ 461 w 580"/>
                <a:gd name="T103" fmla="*/ 289 h 320"/>
                <a:gd name="T104" fmla="*/ 471 w 580"/>
                <a:gd name="T105" fmla="*/ 279 h 320"/>
                <a:gd name="T106" fmla="*/ 490 w 580"/>
                <a:gd name="T107" fmla="*/ 284 h 320"/>
                <a:gd name="T108" fmla="*/ 499 w 580"/>
                <a:gd name="T109" fmla="*/ 275 h 320"/>
                <a:gd name="T110" fmla="*/ 506 w 580"/>
                <a:gd name="T111" fmla="*/ 267 h 320"/>
                <a:gd name="T112" fmla="*/ 518 w 580"/>
                <a:gd name="T113" fmla="*/ 260 h 320"/>
                <a:gd name="T114" fmla="*/ 523 w 580"/>
                <a:gd name="T115" fmla="*/ 258 h 320"/>
                <a:gd name="T116" fmla="*/ 525 w 580"/>
                <a:gd name="T117" fmla="*/ 253 h 320"/>
                <a:gd name="T118" fmla="*/ 537 w 580"/>
                <a:gd name="T119" fmla="*/ 253 h 320"/>
                <a:gd name="T120" fmla="*/ 542 w 580"/>
                <a:gd name="T121" fmla="*/ 251 h 320"/>
                <a:gd name="T122" fmla="*/ 577 w 580"/>
                <a:gd name="T123" fmla="*/ 225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0" h="320">
                  <a:moveTo>
                    <a:pt x="565" y="215"/>
                  </a:moveTo>
                  <a:lnTo>
                    <a:pt x="331" y="107"/>
                  </a:lnTo>
                  <a:lnTo>
                    <a:pt x="286" y="83"/>
                  </a:lnTo>
                  <a:lnTo>
                    <a:pt x="106" y="38"/>
                  </a:lnTo>
                  <a:lnTo>
                    <a:pt x="19" y="2"/>
                  </a:lnTo>
                  <a:lnTo>
                    <a:pt x="16" y="0"/>
                  </a:lnTo>
                  <a:lnTo>
                    <a:pt x="19" y="2"/>
                  </a:lnTo>
                  <a:lnTo>
                    <a:pt x="23" y="9"/>
                  </a:lnTo>
                  <a:lnTo>
                    <a:pt x="23" y="12"/>
                  </a:lnTo>
                  <a:lnTo>
                    <a:pt x="23" y="14"/>
                  </a:lnTo>
                  <a:lnTo>
                    <a:pt x="26" y="17"/>
                  </a:lnTo>
                  <a:lnTo>
                    <a:pt x="23" y="17"/>
                  </a:lnTo>
                  <a:lnTo>
                    <a:pt x="23" y="19"/>
                  </a:lnTo>
                  <a:lnTo>
                    <a:pt x="21" y="19"/>
                  </a:lnTo>
                  <a:lnTo>
                    <a:pt x="19" y="19"/>
                  </a:lnTo>
                  <a:lnTo>
                    <a:pt x="16" y="19"/>
                  </a:lnTo>
                  <a:lnTo>
                    <a:pt x="14" y="19"/>
                  </a:lnTo>
                  <a:lnTo>
                    <a:pt x="11" y="21"/>
                  </a:lnTo>
                  <a:lnTo>
                    <a:pt x="9" y="21"/>
                  </a:lnTo>
                  <a:lnTo>
                    <a:pt x="9" y="21"/>
                  </a:lnTo>
                  <a:lnTo>
                    <a:pt x="4" y="19"/>
                  </a:lnTo>
                  <a:lnTo>
                    <a:pt x="4" y="19"/>
                  </a:lnTo>
                  <a:lnTo>
                    <a:pt x="4" y="21"/>
                  </a:lnTo>
                  <a:lnTo>
                    <a:pt x="7" y="26"/>
                  </a:lnTo>
                  <a:lnTo>
                    <a:pt x="7" y="26"/>
                  </a:lnTo>
                  <a:lnTo>
                    <a:pt x="7" y="28"/>
                  </a:lnTo>
                  <a:lnTo>
                    <a:pt x="4" y="28"/>
                  </a:lnTo>
                  <a:lnTo>
                    <a:pt x="4" y="31"/>
                  </a:lnTo>
                  <a:lnTo>
                    <a:pt x="4" y="33"/>
                  </a:lnTo>
                  <a:lnTo>
                    <a:pt x="4" y="33"/>
                  </a:lnTo>
                  <a:lnTo>
                    <a:pt x="0" y="35"/>
                  </a:lnTo>
                  <a:lnTo>
                    <a:pt x="2" y="35"/>
                  </a:lnTo>
                  <a:lnTo>
                    <a:pt x="4" y="38"/>
                  </a:lnTo>
                  <a:lnTo>
                    <a:pt x="14" y="47"/>
                  </a:lnTo>
                  <a:lnTo>
                    <a:pt x="16" y="50"/>
                  </a:lnTo>
                  <a:lnTo>
                    <a:pt x="19" y="52"/>
                  </a:lnTo>
                  <a:lnTo>
                    <a:pt x="23" y="52"/>
                  </a:lnTo>
                  <a:lnTo>
                    <a:pt x="26" y="54"/>
                  </a:lnTo>
                  <a:lnTo>
                    <a:pt x="26" y="57"/>
                  </a:lnTo>
                  <a:lnTo>
                    <a:pt x="26" y="59"/>
                  </a:lnTo>
                  <a:lnTo>
                    <a:pt x="21" y="62"/>
                  </a:lnTo>
                  <a:lnTo>
                    <a:pt x="19" y="62"/>
                  </a:lnTo>
                  <a:lnTo>
                    <a:pt x="19" y="62"/>
                  </a:lnTo>
                  <a:lnTo>
                    <a:pt x="19" y="62"/>
                  </a:lnTo>
                  <a:lnTo>
                    <a:pt x="19" y="66"/>
                  </a:lnTo>
                  <a:lnTo>
                    <a:pt x="19" y="66"/>
                  </a:lnTo>
                  <a:lnTo>
                    <a:pt x="21" y="69"/>
                  </a:lnTo>
                  <a:lnTo>
                    <a:pt x="26" y="71"/>
                  </a:lnTo>
                  <a:lnTo>
                    <a:pt x="28" y="71"/>
                  </a:lnTo>
                  <a:lnTo>
                    <a:pt x="30" y="73"/>
                  </a:lnTo>
                  <a:lnTo>
                    <a:pt x="30" y="76"/>
                  </a:lnTo>
                  <a:lnTo>
                    <a:pt x="33" y="78"/>
                  </a:lnTo>
                  <a:lnTo>
                    <a:pt x="33" y="80"/>
                  </a:lnTo>
                  <a:lnTo>
                    <a:pt x="33" y="83"/>
                  </a:lnTo>
                  <a:lnTo>
                    <a:pt x="33" y="85"/>
                  </a:lnTo>
                  <a:lnTo>
                    <a:pt x="33" y="88"/>
                  </a:lnTo>
                  <a:lnTo>
                    <a:pt x="35" y="90"/>
                  </a:lnTo>
                  <a:lnTo>
                    <a:pt x="37" y="92"/>
                  </a:lnTo>
                  <a:lnTo>
                    <a:pt x="37" y="95"/>
                  </a:lnTo>
                  <a:lnTo>
                    <a:pt x="37" y="97"/>
                  </a:lnTo>
                  <a:lnTo>
                    <a:pt x="37" y="99"/>
                  </a:lnTo>
                  <a:lnTo>
                    <a:pt x="40" y="99"/>
                  </a:lnTo>
                  <a:lnTo>
                    <a:pt x="45" y="104"/>
                  </a:lnTo>
                  <a:lnTo>
                    <a:pt x="47" y="104"/>
                  </a:lnTo>
                  <a:lnTo>
                    <a:pt x="47" y="107"/>
                  </a:lnTo>
                  <a:lnTo>
                    <a:pt x="49" y="107"/>
                  </a:lnTo>
                  <a:lnTo>
                    <a:pt x="49" y="107"/>
                  </a:lnTo>
                  <a:lnTo>
                    <a:pt x="52" y="107"/>
                  </a:lnTo>
                  <a:lnTo>
                    <a:pt x="52" y="107"/>
                  </a:lnTo>
                  <a:lnTo>
                    <a:pt x="52" y="109"/>
                  </a:lnTo>
                  <a:lnTo>
                    <a:pt x="54" y="109"/>
                  </a:lnTo>
                  <a:lnTo>
                    <a:pt x="54" y="111"/>
                  </a:lnTo>
                  <a:lnTo>
                    <a:pt x="52" y="114"/>
                  </a:lnTo>
                  <a:lnTo>
                    <a:pt x="52" y="116"/>
                  </a:lnTo>
                  <a:lnTo>
                    <a:pt x="54" y="118"/>
                  </a:lnTo>
                  <a:lnTo>
                    <a:pt x="56" y="121"/>
                  </a:lnTo>
                  <a:lnTo>
                    <a:pt x="59" y="123"/>
                  </a:lnTo>
                  <a:lnTo>
                    <a:pt x="59" y="123"/>
                  </a:lnTo>
                  <a:lnTo>
                    <a:pt x="64" y="125"/>
                  </a:lnTo>
                  <a:lnTo>
                    <a:pt x="66" y="125"/>
                  </a:lnTo>
                  <a:lnTo>
                    <a:pt x="66" y="128"/>
                  </a:lnTo>
                  <a:lnTo>
                    <a:pt x="68" y="128"/>
                  </a:lnTo>
                  <a:lnTo>
                    <a:pt x="68" y="133"/>
                  </a:lnTo>
                  <a:lnTo>
                    <a:pt x="75" y="140"/>
                  </a:lnTo>
                  <a:lnTo>
                    <a:pt x="75" y="142"/>
                  </a:lnTo>
                  <a:lnTo>
                    <a:pt x="80" y="144"/>
                  </a:lnTo>
                  <a:lnTo>
                    <a:pt x="80" y="144"/>
                  </a:lnTo>
                  <a:lnTo>
                    <a:pt x="82" y="149"/>
                  </a:lnTo>
                  <a:lnTo>
                    <a:pt x="82" y="149"/>
                  </a:lnTo>
                  <a:lnTo>
                    <a:pt x="85" y="156"/>
                  </a:lnTo>
                  <a:lnTo>
                    <a:pt x="82" y="159"/>
                  </a:lnTo>
                  <a:lnTo>
                    <a:pt x="82" y="159"/>
                  </a:lnTo>
                  <a:lnTo>
                    <a:pt x="82" y="161"/>
                  </a:lnTo>
                  <a:lnTo>
                    <a:pt x="78" y="163"/>
                  </a:lnTo>
                  <a:lnTo>
                    <a:pt x="78" y="166"/>
                  </a:lnTo>
                  <a:lnTo>
                    <a:pt x="78" y="166"/>
                  </a:lnTo>
                  <a:lnTo>
                    <a:pt x="78" y="168"/>
                  </a:lnTo>
                  <a:lnTo>
                    <a:pt x="75" y="168"/>
                  </a:lnTo>
                  <a:lnTo>
                    <a:pt x="75" y="168"/>
                  </a:lnTo>
                  <a:lnTo>
                    <a:pt x="73" y="168"/>
                  </a:lnTo>
                  <a:lnTo>
                    <a:pt x="73" y="170"/>
                  </a:lnTo>
                  <a:lnTo>
                    <a:pt x="71" y="173"/>
                  </a:lnTo>
                  <a:lnTo>
                    <a:pt x="71" y="175"/>
                  </a:lnTo>
                  <a:lnTo>
                    <a:pt x="66" y="180"/>
                  </a:lnTo>
                  <a:lnTo>
                    <a:pt x="64" y="182"/>
                  </a:lnTo>
                  <a:lnTo>
                    <a:pt x="94" y="182"/>
                  </a:lnTo>
                  <a:lnTo>
                    <a:pt x="104" y="185"/>
                  </a:lnTo>
                  <a:lnTo>
                    <a:pt x="106" y="185"/>
                  </a:lnTo>
                  <a:lnTo>
                    <a:pt x="106" y="185"/>
                  </a:lnTo>
                  <a:lnTo>
                    <a:pt x="106" y="185"/>
                  </a:lnTo>
                  <a:lnTo>
                    <a:pt x="106" y="185"/>
                  </a:lnTo>
                  <a:lnTo>
                    <a:pt x="106" y="185"/>
                  </a:lnTo>
                  <a:lnTo>
                    <a:pt x="109" y="185"/>
                  </a:lnTo>
                  <a:lnTo>
                    <a:pt x="109" y="185"/>
                  </a:lnTo>
                  <a:lnTo>
                    <a:pt x="113" y="185"/>
                  </a:lnTo>
                  <a:lnTo>
                    <a:pt x="116" y="187"/>
                  </a:lnTo>
                  <a:lnTo>
                    <a:pt x="118" y="187"/>
                  </a:lnTo>
                  <a:lnTo>
                    <a:pt x="120" y="187"/>
                  </a:lnTo>
                  <a:lnTo>
                    <a:pt x="125" y="187"/>
                  </a:lnTo>
                  <a:lnTo>
                    <a:pt x="127" y="187"/>
                  </a:lnTo>
                  <a:lnTo>
                    <a:pt x="127" y="189"/>
                  </a:lnTo>
                  <a:lnTo>
                    <a:pt x="130" y="189"/>
                  </a:lnTo>
                  <a:lnTo>
                    <a:pt x="132" y="192"/>
                  </a:lnTo>
                  <a:lnTo>
                    <a:pt x="132" y="192"/>
                  </a:lnTo>
                  <a:lnTo>
                    <a:pt x="135" y="192"/>
                  </a:lnTo>
                  <a:lnTo>
                    <a:pt x="135" y="192"/>
                  </a:lnTo>
                  <a:lnTo>
                    <a:pt x="135" y="192"/>
                  </a:lnTo>
                  <a:lnTo>
                    <a:pt x="135" y="192"/>
                  </a:lnTo>
                  <a:lnTo>
                    <a:pt x="135" y="194"/>
                  </a:lnTo>
                  <a:lnTo>
                    <a:pt x="135" y="196"/>
                  </a:lnTo>
                  <a:lnTo>
                    <a:pt x="137" y="199"/>
                  </a:lnTo>
                  <a:lnTo>
                    <a:pt x="137" y="201"/>
                  </a:lnTo>
                  <a:lnTo>
                    <a:pt x="139" y="201"/>
                  </a:lnTo>
                  <a:lnTo>
                    <a:pt x="139" y="204"/>
                  </a:lnTo>
                  <a:lnTo>
                    <a:pt x="137" y="206"/>
                  </a:lnTo>
                  <a:lnTo>
                    <a:pt x="139" y="208"/>
                  </a:lnTo>
                  <a:lnTo>
                    <a:pt x="144" y="213"/>
                  </a:lnTo>
                  <a:lnTo>
                    <a:pt x="146" y="215"/>
                  </a:lnTo>
                  <a:lnTo>
                    <a:pt x="146" y="218"/>
                  </a:lnTo>
                  <a:lnTo>
                    <a:pt x="146" y="218"/>
                  </a:lnTo>
                  <a:lnTo>
                    <a:pt x="146" y="220"/>
                  </a:lnTo>
                  <a:lnTo>
                    <a:pt x="146" y="220"/>
                  </a:lnTo>
                  <a:lnTo>
                    <a:pt x="144" y="223"/>
                  </a:lnTo>
                  <a:lnTo>
                    <a:pt x="144" y="223"/>
                  </a:lnTo>
                  <a:lnTo>
                    <a:pt x="144" y="225"/>
                  </a:lnTo>
                  <a:lnTo>
                    <a:pt x="144" y="225"/>
                  </a:lnTo>
                  <a:lnTo>
                    <a:pt x="144" y="227"/>
                  </a:lnTo>
                  <a:lnTo>
                    <a:pt x="144" y="230"/>
                  </a:lnTo>
                  <a:lnTo>
                    <a:pt x="149" y="230"/>
                  </a:lnTo>
                  <a:lnTo>
                    <a:pt x="163" y="230"/>
                  </a:lnTo>
                  <a:lnTo>
                    <a:pt x="175" y="230"/>
                  </a:lnTo>
                  <a:lnTo>
                    <a:pt x="189" y="230"/>
                  </a:lnTo>
                  <a:lnTo>
                    <a:pt x="203" y="230"/>
                  </a:lnTo>
                  <a:lnTo>
                    <a:pt x="206" y="230"/>
                  </a:lnTo>
                  <a:lnTo>
                    <a:pt x="208" y="227"/>
                  </a:lnTo>
                  <a:lnTo>
                    <a:pt x="208" y="227"/>
                  </a:lnTo>
                  <a:lnTo>
                    <a:pt x="210" y="227"/>
                  </a:lnTo>
                  <a:lnTo>
                    <a:pt x="210" y="227"/>
                  </a:lnTo>
                  <a:lnTo>
                    <a:pt x="210" y="227"/>
                  </a:lnTo>
                  <a:lnTo>
                    <a:pt x="213" y="227"/>
                  </a:lnTo>
                  <a:lnTo>
                    <a:pt x="213" y="227"/>
                  </a:lnTo>
                  <a:lnTo>
                    <a:pt x="213" y="227"/>
                  </a:lnTo>
                  <a:lnTo>
                    <a:pt x="215" y="227"/>
                  </a:lnTo>
                  <a:lnTo>
                    <a:pt x="215" y="227"/>
                  </a:lnTo>
                  <a:lnTo>
                    <a:pt x="217" y="225"/>
                  </a:lnTo>
                  <a:lnTo>
                    <a:pt x="222" y="223"/>
                  </a:lnTo>
                  <a:lnTo>
                    <a:pt x="222" y="223"/>
                  </a:lnTo>
                  <a:lnTo>
                    <a:pt x="225" y="220"/>
                  </a:lnTo>
                  <a:lnTo>
                    <a:pt x="225" y="218"/>
                  </a:lnTo>
                  <a:lnTo>
                    <a:pt x="227" y="218"/>
                  </a:lnTo>
                  <a:lnTo>
                    <a:pt x="232" y="215"/>
                  </a:lnTo>
                  <a:lnTo>
                    <a:pt x="236" y="213"/>
                  </a:lnTo>
                  <a:lnTo>
                    <a:pt x="239" y="213"/>
                  </a:lnTo>
                  <a:lnTo>
                    <a:pt x="239" y="211"/>
                  </a:lnTo>
                  <a:lnTo>
                    <a:pt x="239" y="211"/>
                  </a:lnTo>
                  <a:lnTo>
                    <a:pt x="239" y="208"/>
                  </a:lnTo>
                  <a:lnTo>
                    <a:pt x="241" y="208"/>
                  </a:lnTo>
                  <a:lnTo>
                    <a:pt x="243" y="206"/>
                  </a:lnTo>
                  <a:lnTo>
                    <a:pt x="243" y="206"/>
                  </a:lnTo>
                  <a:lnTo>
                    <a:pt x="246" y="204"/>
                  </a:lnTo>
                  <a:lnTo>
                    <a:pt x="248" y="201"/>
                  </a:lnTo>
                  <a:lnTo>
                    <a:pt x="251" y="199"/>
                  </a:lnTo>
                  <a:lnTo>
                    <a:pt x="253" y="199"/>
                  </a:lnTo>
                  <a:lnTo>
                    <a:pt x="255" y="194"/>
                  </a:lnTo>
                  <a:lnTo>
                    <a:pt x="258" y="194"/>
                  </a:lnTo>
                  <a:lnTo>
                    <a:pt x="262" y="192"/>
                  </a:lnTo>
                  <a:lnTo>
                    <a:pt x="265" y="189"/>
                  </a:lnTo>
                  <a:lnTo>
                    <a:pt x="267" y="187"/>
                  </a:lnTo>
                  <a:lnTo>
                    <a:pt x="267" y="185"/>
                  </a:lnTo>
                  <a:lnTo>
                    <a:pt x="270" y="185"/>
                  </a:lnTo>
                  <a:lnTo>
                    <a:pt x="272" y="185"/>
                  </a:lnTo>
                  <a:lnTo>
                    <a:pt x="274" y="182"/>
                  </a:lnTo>
                  <a:lnTo>
                    <a:pt x="274" y="185"/>
                  </a:lnTo>
                  <a:lnTo>
                    <a:pt x="274" y="185"/>
                  </a:lnTo>
                  <a:lnTo>
                    <a:pt x="274" y="185"/>
                  </a:lnTo>
                  <a:lnTo>
                    <a:pt x="274" y="187"/>
                  </a:lnTo>
                  <a:lnTo>
                    <a:pt x="274" y="187"/>
                  </a:lnTo>
                  <a:lnTo>
                    <a:pt x="272" y="189"/>
                  </a:lnTo>
                  <a:lnTo>
                    <a:pt x="272" y="189"/>
                  </a:lnTo>
                  <a:lnTo>
                    <a:pt x="272" y="189"/>
                  </a:lnTo>
                  <a:lnTo>
                    <a:pt x="272" y="189"/>
                  </a:lnTo>
                  <a:lnTo>
                    <a:pt x="272" y="189"/>
                  </a:lnTo>
                  <a:lnTo>
                    <a:pt x="270" y="192"/>
                  </a:lnTo>
                  <a:lnTo>
                    <a:pt x="270" y="192"/>
                  </a:lnTo>
                  <a:lnTo>
                    <a:pt x="272" y="194"/>
                  </a:lnTo>
                  <a:lnTo>
                    <a:pt x="272" y="194"/>
                  </a:lnTo>
                  <a:lnTo>
                    <a:pt x="270" y="194"/>
                  </a:lnTo>
                  <a:lnTo>
                    <a:pt x="270" y="194"/>
                  </a:lnTo>
                  <a:lnTo>
                    <a:pt x="267" y="194"/>
                  </a:lnTo>
                  <a:lnTo>
                    <a:pt x="267" y="194"/>
                  </a:lnTo>
                  <a:lnTo>
                    <a:pt x="267" y="194"/>
                  </a:lnTo>
                  <a:lnTo>
                    <a:pt x="267" y="199"/>
                  </a:lnTo>
                  <a:lnTo>
                    <a:pt x="270" y="199"/>
                  </a:lnTo>
                  <a:lnTo>
                    <a:pt x="270" y="201"/>
                  </a:lnTo>
                  <a:lnTo>
                    <a:pt x="272" y="201"/>
                  </a:lnTo>
                  <a:lnTo>
                    <a:pt x="272" y="204"/>
                  </a:lnTo>
                  <a:lnTo>
                    <a:pt x="274" y="206"/>
                  </a:lnTo>
                  <a:lnTo>
                    <a:pt x="274" y="206"/>
                  </a:lnTo>
                  <a:lnTo>
                    <a:pt x="272" y="208"/>
                  </a:lnTo>
                  <a:lnTo>
                    <a:pt x="272" y="208"/>
                  </a:lnTo>
                  <a:lnTo>
                    <a:pt x="272" y="211"/>
                  </a:lnTo>
                  <a:lnTo>
                    <a:pt x="272" y="211"/>
                  </a:lnTo>
                  <a:lnTo>
                    <a:pt x="272" y="211"/>
                  </a:lnTo>
                  <a:lnTo>
                    <a:pt x="270" y="211"/>
                  </a:lnTo>
                  <a:lnTo>
                    <a:pt x="270" y="211"/>
                  </a:lnTo>
                  <a:lnTo>
                    <a:pt x="270" y="211"/>
                  </a:lnTo>
                  <a:lnTo>
                    <a:pt x="270" y="211"/>
                  </a:lnTo>
                  <a:lnTo>
                    <a:pt x="267" y="211"/>
                  </a:lnTo>
                  <a:lnTo>
                    <a:pt x="267" y="213"/>
                  </a:lnTo>
                  <a:lnTo>
                    <a:pt x="267" y="213"/>
                  </a:lnTo>
                  <a:lnTo>
                    <a:pt x="265" y="215"/>
                  </a:lnTo>
                  <a:lnTo>
                    <a:pt x="265" y="220"/>
                  </a:lnTo>
                  <a:lnTo>
                    <a:pt x="265" y="225"/>
                  </a:lnTo>
                  <a:lnTo>
                    <a:pt x="265" y="232"/>
                  </a:lnTo>
                  <a:lnTo>
                    <a:pt x="265" y="241"/>
                  </a:lnTo>
                  <a:lnTo>
                    <a:pt x="265" y="251"/>
                  </a:lnTo>
                  <a:lnTo>
                    <a:pt x="265" y="260"/>
                  </a:lnTo>
                  <a:lnTo>
                    <a:pt x="265" y="272"/>
                  </a:lnTo>
                  <a:lnTo>
                    <a:pt x="265" y="282"/>
                  </a:lnTo>
                  <a:lnTo>
                    <a:pt x="265" y="291"/>
                  </a:lnTo>
                  <a:lnTo>
                    <a:pt x="265" y="303"/>
                  </a:lnTo>
                  <a:lnTo>
                    <a:pt x="265" y="308"/>
                  </a:lnTo>
                  <a:lnTo>
                    <a:pt x="272" y="303"/>
                  </a:lnTo>
                  <a:lnTo>
                    <a:pt x="274" y="303"/>
                  </a:lnTo>
                  <a:lnTo>
                    <a:pt x="277" y="305"/>
                  </a:lnTo>
                  <a:lnTo>
                    <a:pt x="279" y="308"/>
                  </a:lnTo>
                  <a:lnTo>
                    <a:pt x="281" y="310"/>
                  </a:lnTo>
                  <a:lnTo>
                    <a:pt x="286" y="312"/>
                  </a:lnTo>
                  <a:lnTo>
                    <a:pt x="288" y="312"/>
                  </a:lnTo>
                  <a:lnTo>
                    <a:pt x="293" y="312"/>
                  </a:lnTo>
                  <a:lnTo>
                    <a:pt x="298" y="312"/>
                  </a:lnTo>
                  <a:lnTo>
                    <a:pt x="300" y="310"/>
                  </a:lnTo>
                  <a:lnTo>
                    <a:pt x="319" y="301"/>
                  </a:lnTo>
                  <a:lnTo>
                    <a:pt x="322" y="301"/>
                  </a:lnTo>
                  <a:lnTo>
                    <a:pt x="324" y="301"/>
                  </a:lnTo>
                  <a:lnTo>
                    <a:pt x="326" y="301"/>
                  </a:lnTo>
                  <a:lnTo>
                    <a:pt x="329" y="301"/>
                  </a:lnTo>
                  <a:lnTo>
                    <a:pt x="331" y="301"/>
                  </a:lnTo>
                  <a:lnTo>
                    <a:pt x="331" y="303"/>
                  </a:lnTo>
                  <a:lnTo>
                    <a:pt x="336" y="303"/>
                  </a:lnTo>
                  <a:lnTo>
                    <a:pt x="338" y="305"/>
                  </a:lnTo>
                  <a:lnTo>
                    <a:pt x="348" y="303"/>
                  </a:lnTo>
                  <a:lnTo>
                    <a:pt x="350" y="303"/>
                  </a:lnTo>
                  <a:lnTo>
                    <a:pt x="355" y="303"/>
                  </a:lnTo>
                  <a:lnTo>
                    <a:pt x="357" y="303"/>
                  </a:lnTo>
                  <a:lnTo>
                    <a:pt x="364" y="303"/>
                  </a:lnTo>
                  <a:lnTo>
                    <a:pt x="367" y="303"/>
                  </a:lnTo>
                  <a:lnTo>
                    <a:pt x="369" y="303"/>
                  </a:lnTo>
                  <a:lnTo>
                    <a:pt x="371" y="303"/>
                  </a:lnTo>
                  <a:lnTo>
                    <a:pt x="376" y="303"/>
                  </a:lnTo>
                  <a:lnTo>
                    <a:pt x="381" y="305"/>
                  </a:lnTo>
                  <a:lnTo>
                    <a:pt x="386" y="305"/>
                  </a:lnTo>
                  <a:lnTo>
                    <a:pt x="388" y="305"/>
                  </a:lnTo>
                  <a:lnTo>
                    <a:pt x="388" y="305"/>
                  </a:lnTo>
                  <a:lnTo>
                    <a:pt x="395" y="308"/>
                  </a:lnTo>
                  <a:lnTo>
                    <a:pt x="395" y="308"/>
                  </a:lnTo>
                  <a:lnTo>
                    <a:pt x="395" y="308"/>
                  </a:lnTo>
                  <a:lnTo>
                    <a:pt x="395" y="308"/>
                  </a:lnTo>
                  <a:lnTo>
                    <a:pt x="397" y="308"/>
                  </a:lnTo>
                  <a:lnTo>
                    <a:pt x="402" y="308"/>
                  </a:lnTo>
                  <a:lnTo>
                    <a:pt x="404" y="308"/>
                  </a:lnTo>
                  <a:lnTo>
                    <a:pt x="404" y="308"/>
                  </a:lnTo>
                  <a:lnTo>
                    <a:pt x="407" y="308"/>
                  </a:lnTo>
                  <a:lnTo>
                    <a:pt x="409" y="308"/>
                  </a:lnTo>
                  <a:lnTo>
                    <a:pt x="412" y="308"/>
                  </a:lnTo>
                  <a:lnTo>
                    <a:pt x="414" y="308"/>
                  </a:lnTo>
                  <a:lnTo>
                    <a:pt x="412" y="310"/>
                  </a:lnTo>
                  <a:lnTo>
                    <a:pt x="412" y="312"/>
                  </a:lnTo>
                  <a:lnTo>
                    <a:pt x="412" y="315"/>
                  </a:lnTo>
                  <a:lnTo>
                    <a:pt x="412" y="317"/>
                  </a:lnTo>
                  <a:lnTo>
                    <a:pt x="412" y="317"/>
                  </a:lnTo>
                  <a:lnTo>
                    <a:pt x="412" y="320"/>
                  </a:lnTo>
                  <a:lnTo>
                    <a:pt x="414" y="320"/>
                  </a:lnTo>
                  <a:lnTo>
                    <a:pt x="423" y="317"/>
                  </a:lnTo>
                  <a:lnTo>
                    <a:pt x="426" y="315"/>
                  </a:lnTo>
                  <a:lnTo>
                    <a:pt x="430" y="312"/>
                  </a:lnTo>
                  <a:lnTo>
                    <a:pt x="433" y="310"/>
                  </a:lnTo>
                  <a:lnTo>
                    <a:pt x="435" y="310"/>
                  </a:lnTo>
                  <a:lnTo>
                    <a:pt x="438" y="310"/>
                  </a:lnTo>
                  <a:lnTo>
                    <a:pt x="438" y="310"/>
                  </a:lnTo>
                  <a:lnTo>
                    <a:pt x="440" y="310"/>
                  </a:lnTo>
                  <a:lnTo>
                    <a:pt x="442" y="308"/>
                  </a:lnTo>
                  <a:lnTo>
                    <a:pt x="442" y="308"/>
                  </a:lnTo>
                  <a:lnTo>
                    <a:pt x="447" y="308"/>
                  </a:lnTo>
                  <a:lnTo>
                    <a:pt x="447" y="308"/>
                  </a:lnTo>
                  <a:lnTo>
                    <a:pt x="449" y="305"/>
                  </a:lnTo>
                  <a:lnTo>
                    <a:pt x="452" y="305"/>
                  </a:lnTo>
                  <a:lnTo>
                    <a:pt x="452" y="303"/>
                  </a:lnTo>
                  <a:lnTo>
                    <a:pt x="454" y="301"/>
                  </a:lnTo>
                  <a:lnTo>
                    <a:pt x="457" y="296"/>
                  </a:lnTo>
                  <a:lnTo>
                    <a:pt x="457" y="294"/>
                  </a:lnTo>
                  <a:lnTo>
                    <a:pt x="461" y="289"/>
                  </a:lnTo>
                  <a:lnTo>
                    <a:pt x="464" y="284"/>
                  </a:lnTo>
                  <a:lnTo>
                    <a:pt x="466" y="284"/>
                  </a:lnTo>
                  <a:lnTo>
                    <a:pt x="466" y="282"/>
                  </a:lnTo>
                  <a:lnTo>
                    <a:pt x="468" y="282"/>
                  </a:lnTo>
                  <a:lnTo>
                    <a:pt x="471" y="282"/>
                  </a:lnTo>
                  <a:lnTo>
                    <a:pt x="471" y="279"/>
                  </a:lnTo>
                  <a:lnTo>
                    <a:pt x="473" y="282"/>
                  </a:lnTo>
                  <a:lnTo>
                    <a:pt x="483" y="279"/>
                  </a:lnTo>
                  <a:lnTo>
                    <a:pt x="485" y="279"/>
                  </a:lnTo>
                  <a:lnTo>
                    <a:pt x="485" y="282"/>
                  </a:lnTo>
                  <a:lnTo>
                    <a:pt x="487" y="282"/>
                  </a:lnTo>
                  <a:lnTo>
                    <a:pt x="490" y="284"/>
                  </a:lnTo>
                  <a:lnTo>
                    <a:pt x="492" y="284"/>
                  </a:lnTo>
                  <a:lnTo>
                    <a:pt x="494" y="284"/>
                  </a:lnTo>
                  <a:lnTo>
                    <a:pt x="497" y="282"/>
                  </a:lnTo>
                  <a:lnTo>
                    <a:pt x="497" y="279"/>
                  </a:lnTo>
                  <a:lnTo>
                    <a:pt x="497" y="277"/>
                  </a:lnTo>
                  <a:lnTo>
                    <a:pt x="499" y="275"/>
                  </a:lnTo>
                  <a:lnTo>
                    <a:pt x="502" y="275"/>
                  </a:lnTo>
                  <a:lnTo>
                    <a:pt x="502" y="272"/>
                  </a:lnTo>
                  <a:lnTo>
                    <a:pt x="504" y="270"/>
                  </a:lnTo>
                  <a:lnTo>
                    <a:pt x="504" y="270"/>
                  </a:lnTo>
                  <a:lnTo>
                    <a:pt x="506" y="267"/>
                  </a:lnTo>
                  <a:lnTo>
                    <a:pt x="506" y="267"/>
                  </a:lnTo>
                  <a:lnTo>
                    <a:pt x="509" y="265"/>
                  </a:lnTo>
                  <a:lnTo>
                    <a:pt x="513" y="265"/>
                  </a:lnTo>
                  <a:lnTo>
                    <a:pt x="513" y="265"/>
                  </a:lnTo>
                  <a:lnTo>
                    <a:pt x="516" y="263"/>
                  </a:lnTo>
                  <a:lnTo>
                    <a:pt x="516" y="260"/>
                  </a:lnTo>
                  <a:lnTo>
                    <a:pt x="518" y="260"/>
                  </a:lnTo>
                  <a:lnTo>
                    <a:pt x="518" y="260"/>
                  </a:lnTo>
                  <a:lnTo>
                    <a:pt x="518" y="258"/>
                  </a:lnTo>
                  <a:lnTo>
                    <a:pt x="518" y="258"/>
                  </a:lnTo>
                  <a:lnTo>
                    <a:pt x="518" y="258"/>
                  </a:lnTo>
                  <a:lnTo>
                    <a:pt x="523" y="258"/>
                  </a:lnTo>
                  <a:lnTo>
                    <a:pt x="523" y="258"/>
                  </a:lnTo>
                  <a:lnTo>
                    <a:pt x="525" y="258"/>
                  </a:lnTo>
                  <a:lnTo>
                    <a:pt x="525" y="258"/>
                  </a:lnTo>
                  <a:lnTo>
                    <a:pt x="525" y="256"/>
                  </a:lnTo>
                  <a:lnTo>
                    <a:pt x="525" y="256"/>
                  </a:lnTo>
                  <a:lnTo>
                    <a:pt x="525" y="253"/>
                  </a:lnTo>
                  <a:lnTo>
                    <a:pt x="525" y="253"/>
                  </a:lnTo>
                  <a:lnTo>
                    <a:pt x="528" y="253"/>
                  </a:lnTo>
                  <a:lnTo>
                    <a:pt x="530" y="253"/>
                  </a:lnTo>
                  <a:lnTo>
                    <a:pt x="532" y="253"/>
                  </a:lnTo>
                  <a:lnTo>
                    <a:pt x="535" y="253"/>
                  </a:lnTo>
                  <a:lnTo>
                    <a:pt x="537" y="253"/>
                  </a:lnTo>
                  <a:lnTo>
                    <a:pt x="537" y="253"/>
                  </a:lnTo>
                  <a:lnTo>
                    <a:pt x="537" y="253"/>
                  </a:lnTo>
                  <a:lnTo>
                    <a:pt x="539" y="251"/>
                  </a:lnTo>
                  <a:lnTo>
                    <a:pt x="539" y="251"/>
                  </a:lnTo>
                  <a:lnTo>
                    <a:pt x="539" y="251"/>
                  </a:lnTo>
                  <a:lnTo>
                    <a:pt x="542" y="251"/>
                  </a:lnTo>
                  <a:lnTo>
                    <a:pt x="542" y="251"/>
                  </a:lnTo>
                  <a:lnTo>
                    <a:pt x="546" y="249"/>
                  </a:lnTo>
                  <a:lnTo>
                    <a:pt x="558" y="234"/>
                  </a:lnTo>
                  <a:lnTo>
                    <a:pt x="570" y="227"/>
                  </a:lnTo>
                  <a:lnTo>
                    <a:pt x="570" y="227"/>
                  </a:lnTo>
                  <a:lnTo>
                    <a:pt x="577" y="225"/>
                  </a:lnTo>
                  <a:lnTo>
                    <a:pt x="577" y="225"/>
                  </a:lnTo>
                  <a:lnTo>
                    <a:pt x="577" y="223"/>
                  </a:lnTo>
                  <a:lnTo>
                    <a:pt x="577" y="223"/>
                  </a:lnTo>
                  <a:lnTo>
                    <a:pt x="580" y="223"/>
                  </a:lnTo>
                  <a:lnTo>
                    <a:pt x="580" y="223"/>
                  </a:lnTo>
                  <a:lnTo>
                    <a:pt x="565" y="215"/>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30"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59181" y="6438630"/>
            <a:ext cx="6677043"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31" name="TextBox 30"/>
          <p:cNvSpPr txBox="1"/>
          <p:nvPr/>
        </p:nvSpPr>
        <p:spPr>
          <a:xfrm>
            <a:off x="1759183" y="2426443"/>
            <a:ext cx="3682612"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a:solidFill>
                  <a:schemeClr val="tx1">
                    <a:lumMod val="85000"/>
                    <a:lumOff val="15000"/>
                  </a:schemeClr>
                </a:solidFill>
                <a:latin typeface="+mj-lt"/>
                <a:ea typeface="Roboto" panose="02000000000000000000" pitchFamily="2" charset="0"/>
                <a:cs typeface="Lato" panose="020F0502020204030203" pitchFamily="34" charset="0"/>
              </a:rPr>
              <a:t>Brazil</a:t>
            </a: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 Map</a:t>
            </a:r>
          </a:p>
        </p:txBody>
      </p:sp>
    </p:spTree>
    <p:extLst>
      <p:ext uri="{BB962C8B-B14F-4D97-AF65-F5344CB8AC3E}">
        <p14:creationId xmlns:p14="http://schemas.microsoft.com/office/powerpoint/2010/main" val="2732599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14:presetBounceEnd="59000">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59000">
                                          <p:cBhvr additive="base">
                                            <p:cTn id="7" dur="1250" fill="hold"/>
                                            <p:tgtEl>
                                              <p:spTgt spid="2"/>
                                            </p:tgtEl>
                                            <p:attrNameLst>
                                              <p:attrName>ppt_x</p:attrName>
                                            </p:attrNameLst>
                                          </p:cBhvr>
                                          <p:tavLst>
                                            <p:tav tm="0">
                                              <p:val>
                                                <p:strVal val="#ppt_x"/>
                                              </p:val>
                                            </p:tav>
                                            <p:tav tm="100000">
                                              <p:val>
                                                <p:strVal val="#ppt_x"/>
                                              </p:val>
                                            </p:tav>
                                          </p:tavLst>
                                        </p:anim>
                                        <p:anim calcmode="lin" valueType="num" p14:bounceEnd="59000">
                                          <p:cBhvr additive="base">
                                            <p:cTn id="8" dur="1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25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31"/>
                                            </p:tgtEl>
                                            <p:attrNameLst>
                                              <p:attrName>style.visibility</p:attrName>
                                            </p:attrNameLst>
                                          </p:cBhvr>
                                          <p:to>
                                            <p:strVal val="visible"/>
                                          </p:to>
                                        </p:set>
                                        <p:anim to="" calcmode="lin" valueType="num">
                                          <p:cBhvr>
                                            <p:cTn id="12" dur="700" fill="hold">
                                              <p:stCondLst>
                                                <p:cond delay="0"/>
                                              </p:stCondLst>
                                            </p:cTn>
                                            <p:tgtEl>
                                              <p:spTgt spid="31"/>
                                            </p:tgtEl>
                                            <p:attrNameLst>
                                              <p:attrName>ppt_x</p:attrName>
                                            </p:attrNameLst>
                                          </p:cBhvr>
                                          <p:tavLst>
                                            <p:tav tm="0" fmla="#ppt_x-#ppt_w*1.2*((1.5-1.5*$)^3-(1.5-1.5*$)^2)">
                                              <p:val>
                                                <p:strVal val="0"/>
                                              </p:val>
                                            </p:tav>
                                            <p:tav tm="100000">
                                              <p:val>
                                                <p:strVal val="1"/>
                                              </p:val>
                                            </p:tav>
                                          </p:tavLst>
                                        </p:anim>
                                        <p:anim to="" calcmode="lin" valueType="num">
                                          <p:cBhvr>
                                            <p:cTn id="13" dur="700" fill="hold">
                                              <p:stCondLst>
                                                <p:cond delay="0"/>
                                              </p:stCondLst>
                                            </p:cTn>
                                            <p:tgtEl>
                                              <p:spTgt spid="31"/>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4" dur="700" fill="hold">
                                              <p:stCondLst>
                                                <p:cond delay="0"/>
                                              </p:stCondLst>
                                            </p:cTn>
                                            <p:tgtEl>
                                              <p:spTgt spid="31"/>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5" fill="hold">
                                <p:stCondLst>
                                  <p:cond delay="2475"/>
                                </p:stCondLst>
                                <p:childTnLst>
                                  <p:par>
                                    <p:cTn id="16" presetID="10" presetClass="entr" presetSubtype="0" fill="hold" grpId="0"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fade">
                                          <p:cBhvr>
                                            <p:cTn id="18"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250" fill="hold"/>
                                            <p:tgtEl>
                                              <p:spTgt spid="2"/>
                                            </p:tgtEl>
                                            <p:attrNameLst>
                                              <p:attrName>ppt_x</p:attrName>
                                            </p:attrNameLst>
                                          </p:cBhvr>
                                          <p:tavLst>
                                            <p:tav tm="0">
                                              <p:val>
                                                <p:strVal val="#ppt_x"/>
                                              </p:val>
                                            </p:tav>
                                            <p:tav tm="100000">
                                              <p:val>
                                                <p:strVal val="#ppt_x"/>
                                              </p:val>
                                            </p:tav>
                                          </p:tavLst>
                                        </p:anim>
                                        <p:anim calcmode="lin" valueType="num">
                                          <p:cBhvr additive="base">
                                            <p:cTn id="8" dur="1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25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31"/>
                                            </p:tgtEl>
                                            <p:attrNameLst>
                                              <p:attrName>style.visibility</p:attrName>
                                            </p:attrNameLst>
                                          </p:cBhvr>
                                          <p:to>
                                            <p:strVal val="visible"/>
                                          </p:to>
                                        </p:set>
                                        <p:anim to="" calcmode="lin" valueType="num">
                                          <p:cBhvr>
                                            <p:cTn id="12" dur="700" fill="hold">
                                              <p:stCondLst>
                                                <p:cond delay="0"/>
                                              </p:stCondLst>
                                            </p:cTn>
                                            <p:tgtEl>
                                              <p:spTgt spid="31"/>
                                            </p:tgtEl>
                                            <p:attrNameLst>
                                              <p:attrName>ppt_x</p:attrName>
                                            </p:attrNameLst>
                                          </p:cBhvr>
                                          <p:tavLst>
                                            <p:tav tm="0" fmla="#ppt_x-#ppt_w*1.2*((1.5-1.5*$)^3-(1.5-1.5*$)^2)">
                                              <p:val>
                                                <p:strVal val="0"/>
                                              </p:val>
                                            </p:tav>
                                            <p:tav tm="100000">
                                              <p:val>
                                                <p:strVal val="1"/>
                                              </p:val>
                                            </p:tav>
                                          </p:tavLst>
                                        </p:anim>
                                        <p:anim to="" calcmode="lin" valueType="num">
                                          <p:cBhvr>
                                            <p:cTn id="13" dur="700" fill="hold">
                                              <p:stCondLst>
                                                <p:cond delay="0"/>
                                              </p:stCondLst>
                                            </p:cTn>
                                            <p:tgtEl>
                                              <p:spTgt spid="31"/>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4" dur="700" fill="hold">
                                              <p:stCondLst>
                                                <p:cond delay="0"/>
                                              </p:stCondLst>
                                            </p:cTn>
                                            <p:tgtEl>
                                              <p:spTgt spid="31"/>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5" fill="hold">
                                <p:stCondLst>
                                  <p:cond delay="2475"/>
                                </p:stCondLst>
                                <p:childTnLst>
                                  <p:par>
                                    <p:cTn id="16" presetID="10" presetClass="entr" presetSubtype="0" fill="hold" grpId="0"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fade">
                                          <p:cBhvr>
                                            <p:cTn id="18"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1" grpId="0"/>
        </p:bldLst>
      </p:timing>
    </mc:Fallback>
  </mc:AlternateContent>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3651843" y="3552307"/>
            <a:ext cx="10761295" cy="5750984"/>
            <a:chOff x="6829426" y="3299653"/>
            <a:chExt cx="10401300" cy="5558598"/>
          </a:xfrm>
          <a:solidFill>
            <a:schemeClr val="bg1">
              <a:lumMod val="85000"/>
            </a:schemeClr>
          </a:solidFill>
        </p:grpSpPr>
        <p:sp>
          <p:nvSpPr>
            <p:cNvPr id="3" name="Freeform 5"/>
            <p:cNvSpPr>
              <a:spLocks noEditPoints="1"/>
            </p:cNvSpPr>
            <p:nvPr/>
          </p:nvSpPr>
          <p:spPr bwMode="auto">
            <a:xfrm>
              <a:off x="7559587" y="5744506"/>
              <a:ext cx="153195" cy="114391"/>
            </a:xfrm>
            <a:custGeom>
              <a:avLst/>
              <a:gdLst>
                <a:gd name="T0" fmla="*/ 0 w 77"/>
                <a:gd name="T1" fmla="*/ 7 h 59"/>
                <a:gd name="T2" fmla="*/ 3 w 77"/>
                <a:gd name="T3" fmla="*/ 3 h 59"/>
                <a:gd name="T4" fmla="*/ 0 w 77"/>
                <a:gd name="T5" fmla="*/ 3 h 59"/>
                <a:gd name="T6" fmla="*/ 0 w 77"/>
                <a:gd name="T7" fmla="*/ 7 h 59"/>
                <a:gd name="T8" fmla="*/ 0 w 77"/>
                <a:gd name="T9" fmla="*/ 7 h 59"/>
                <a:gd name="T10" fmla="*/ 0 w 77"/>
                <a:gd name="T11" fmla="*/ 7 h 59"/>
                <a:gd name="T12" fmla="*/ 14 w 77"/>
                <a:gd name="T13" fmla="*/ 3 h 59"/>
                <a:gd name="T14" fmla="*/ 14 w 77"/>
                <a:gd name="T15" fmla="*/ 0 h 59"/>
                <a:gd name="T16" fmla="*/ 14 w 77"/>
                <a:gd name="T17" fmla="*/ 0 h 59"/>
                <a:gd name="T18" fmla="*/ 11 w 77"/>
                <a:gd name="T19" fmla="*/ 0 h 59"/>
                <a:gd name="T20" fmla="*/ 11 w 77"/>
                <a:gd name="T21" fmla="*/ 3 h 59"/>
                <a:gd name="T22" fmla="*/ 11 w 77"/>
                <a:gd name="T23" fmla="*/ 3 h 59"/>
                <a:gd name="T24" fmla="*/ 14 w 77"/>
                <a:gd name="T25" fmla="*/ 3 h 59"/>
                <a:gd name="T26" fmla="*/ 14 w 77"/>
                <a:gd name="T27" fmla="*/ 3 h 59"/>
                <a:gd name="T28" fmla="*/ 37 w 77"/>
                <a:gd name="T29" fmla="*/ 15 h 59"/>
                <a:gd name="T30" fmla="*/ 37 w 77"/>
                <a:gd name="T31" fmla="*/ 15 h 59"/>
                <a:gd name="T32" fmla="*/ 33 w 77"/>
                <a:gd name="T33" fmla="*/ 11 h 59"/>
                <a:gd name="T34" fmla="*/ 33 w 77"/>
                <a:gd name="T35" fmla="*/ 11 h 59"/>
                <a:gd name="T36" fmla="*/ 29 w 77"/>
                <a:gd name="T37" fmla="*/ 11 h 59"/>
                <a:gd name="T38" fmla="*/ 33 w 77"/>
                <a:gd name="T39" fmla="*/ 15 h 59"/>
                <a:gd name="T40" fmla="*/ 37 w 77"/>
                <a:gd name="T41" fmla="*/ 15 h 59"/>
                <a:gd name="T42" fmla="*/ 37 w 77"/>
                <a:gd name="T43" fmla="*/ 15 h 59"/>
                <a:gd name="T44" fmla="*/ 37 w 77"/>
                <a:gd name="T45" fmla="*/ 15 h 59"/>
                <a:gd name="T46" fmla="*/ 51 w 77"/>
                <a:gd name="T47" fmla="*/ 18 h 59"/>
                <a:gd name="T48" fmla="*/ 48 w 77"/>
                <a:gd name="T49" fmla="*/ 18 h 59"/>
                <a:gd name="T50" fmla="*/ 48 w 77"/>
                <a:gd name="T51" fmla="*/ 18 h 59"/>
                <a:gd name="T52" fmla="*/ 44 w 77"/>
                <a:gd name="T53" fmla="*/ 18 h 59"/>
                <a:gd name="T54" fmla="*/ 48 w 77"/>
                <a:gd name="T55" fmla="*/ 18 h 59"/>
                <a:gd name="T56" fmla="*/ 51 w 77"/>
                <a:gd name="T57" fmla="*/ 18 h 59"/>
                <a:gd name="T58" fmla="*/ 51 w 77"/>
                <a:gd name="T59" fmla="*/ 18 h 59"/>
                <a:gd name="T60" fmla="*/ 51 w 77"/>
                <a:gd name="T61" fmla="*/ 18 h 59"/>
                <a:gd name="T62" fmla="*/ 55 w 77"/>
                <a:gd name="T63" fmla="*/ 26 h 59"/>
                <a:gd name="T64" fmla="*/ 55 w 77"/>
                <a:gd name="T65" fmla="*/ 26 h 59"/>
                <a:gd name="T66" fmla="*/ 51 w 77"/>
                <a:gd name="T67" fmla="*/ 22 h 59"/>
                <a:gd name="T68" fmla="*/ 51 w 77"/>
                <a:gd name="T69" fmla="*/ 22 h 59"/>
                <a:gd name="T70" fmla="*/ 51 w 77"/>
                <a:gd name="T71" fmla="*/ 22 h 59"/>
                <a:gd name="T72" fmla="*/ 55 w 77"/>
                <a:gd name="T73" fmla="*/ 22 h 59"/>
                <a:gd name="T74" fmla="*/ 59 w 77"/>
                <a:gd name="T75" fmla="*/ 22 h 59"/>
                <a:gd name="T76" fmla="*/ 63 w 77"/>
                <a:gd name="T77" fmla="*/ 26 h 59"/>
                <a:gd name="T78" fmla="*/ 59 w 77"/>
                <a:gd name="T79" fmla="*/ 26 h 59"/>
                <a:gd name="T80" fmla="*/ 55 w 77"/>
                <a:gd name="T81" fmla="*/ 26 h 59"/>
                <a:gd name="T82" fmla="*/ 55 w 77"/>
                <a:gd name="T83" fmla="*/ 26 h 59"/>
                <a:gd name="T84" fmla="*/ 59 w 77"/>
                <a:gd name="T85" fmla="*/ 44 h 59"/>
                <a:gd name="T86" fmla="*/ 63 w 77"/>
                <a:gd name="T87" fmla="*/ 48 h 59"/>
                <a:gd name="T88" fmla="*/ 63 w 77"/>
                <a:gd name="T89" fmla="*/ 55 h 59"/>
                <a:gd name="T90" fmla="*/ 66 w 77"/>
                <a:gd name="T91" fmla="*/ 59 h 59"/>
                <a:gd name="T92" fmla="*/ 70 w 77"/>
                <a:gd name="T93" fmla="*/ 52 h 59"/>
                <a:gd name="T94" fmla="*/ 77 w 77"/>
                <a:gd name="T95" fmla="*/ 48 h 59"/>
                <a:gd name="T96" fmla="*/ 77 w 77"/>
                <a:gd name="T97" fmla="*/ 48 h 59"/>
                <a:gd name="T98" fmla="*/ 74 w 77"/>
                <a:gd name="T99" fmla="*/ 44 h 59"/>
                <a:gd name="T100" fmla="*/ 74 w 77"/>
                <a:gd name="T101" fmla="*/ 44 h 59"/>
                <a:gd name="T102" fmla="*/ 74 w 77"/>
                <a:gd name="T103" fmla="*/ 41 h 59"/>
                <a:gd name="T104" fmla="*/ 74 w 77"/>
                <a:gd name="T105" fmla="*/ 41 h 59"/>
                <a:gd name="T106" fmla="*/ 70 w 77"/>
                <a:gd name="T107" fmla="*/ 41 h 59"/>
                <a:gd name="T108" fmla="*/ 66 w 77"/>
                <a:gd name="T109" fmla="*/ 37 h 59"/>
                <a:gd name="T110" fmla="*/ 63 w 77"/>
                <a:gd name="T111" fmla="*/ 33 h 59"/>
                <a:gd name="T112" fmla="*/ 63 w 77"/>
                <a:gd name="T113" fmla="*/ 37 h 59"/>
                <a:gd name="T114" fmla="*/ 63 w 77"/>
                <a:gd name="T115" fmla="*/ 37 h 59"/>
                <a:gd name="T116" fmla="*/ 63 w 77"/>
                <a:gd name="T117" fmla="*/ 41 h 59"/>
                <a:gd name="T118" fmla="*/ 59 w 77"/>
                <a:gd name="T119" fmla="*/ 44 h 59"/>
                <a:gd name="T120" fmla="*/ 59 w 77"/>
                <a:gd name="T121" fmla="*/ 4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7" h="59">
                  <a:moveTo>
                    <a:pt x="0" y="7"/>
                  </a:moveTo>
                  <a:lnTo>
                    <a:pt x="3" y="3"/>
                  </a:lnTo>
                  <a:lnTo>
                    <a:pt x="0" y="3"/>
                  </a:lnTo>
                  <a:lnTo>
                    <a:pt x="0" y="7"/>
                  </a:lnTo>
                  <a:lnTo>
                    <a:pt x="0" y="7"/>
                  </a:lnTo>
                  <a:lnTo>
                    <a:pt x="0" y="7"/>
                  </a:lnTo>
                  <a:close/>
                  <a:moveTo>
                    <a:pt x="14" y="3"/>
                  </a:moveTo>
                  <a:lnTo>
                    <a:pt x="14" y="0"/>
                  </a:lnTo>
                  <a:lnTo>
                    <a:pt x="14" y="0"/>
                  </a:lnTo>
                  <a:lnTo>
                    <a:pt x="11" y="0"/>
                  </a:lnTo>
                  <a:lnTo>
                    <a:pt x="11" y="3"/>
                  </a:lnTo>
                  <a:lnTo>
                    <a:pt x="11" y="3"/>
                  </a:lnTo>
                  <a:lnTo>
                    <a:pt x="14" y="3"/>
                  </a:lnTo>
                  <a:lnTo>
                    <a:pt x="14" y="3"/>
                  </a:lnTo>
                  <a:close/>
                  <a:moveTo>
                    <a:pt x="37" y="15"/>
                  </a:moveTo>
                  <a:lnTo>
                    <a:pt x="37" y="15"/>
                  </a:lnTo>
                  <a:lnTo>
                    <a:pt x="33" y="11"/>
                  </a:lnTo>
                  <a:lnTo>
                    <a:pt x="33" y="11"/>
                  </a:lnTo>
                  <a:lnTo>
                    <a:pt x="29" y="11"/>
                  </a:lnTo>
                  <a:lnTo>
                    <a:pt x="33" y="15"/>
                  </a:lnTo>
                  <a:lnTo>
                    <a:pt x="37" y="15"/>
                  </a:lnTo>
                  <a:lnTo>
                    <a:pt x="37" y="15"/>
                  </a:lnTo>
                  <a:lnTo>
                    <a:pt x="37" y="15"/>
                  </a:lnTo>
                  <a:close/>
                  <a:moveTo>
                    <a:pt x="51" y="18"/>
                  </a:moveTo>
                  <a:lnTo>
                    <a:pt x="48" y="18"/>
                  </a:lnTo>
                  <a:lnTo>
                    <a:pt x="48" y="18"/>
                  </a:lnTo>
                  <a:lnTo>
                    <a:pt x="44" y="18"/>
                  </a:lnTo>
                  <a:lnTo>
                    <a:pt x="48" y="18"/>
                  </a:lnTo>
                  <a:lnTo>
                    <a:pt x="51" y="18"/>
                  </a:lnTo>
                  <a:lnTo>
                    <a:pt x="51" y="18"/>
                  </a:lnTo>
                  <a:lnTo>
                    <a:pt x="51" y="18"/>
                  </a:lnTo>
                  <a:close/>
                  <a:moveTo>
                    <a:pt x="55" y="26"/>
                  </a:moveTo>
                  <a:lnTo>
                    <a:pt x="55" y="26"/>
                  </a:lnTo>
                  <a:lnTo>
                    <a:pt x="51" y="22"/>
                  </a:lnTo>
                  <a:lnTo>
                    <a:pt x="51" y="22"/>
                  </a:lnTo>
                  <a:lnTo>
                    <a:pt x="51" y="22"/>
                  </a:lnTo>
                  <a:lnTo>
                    <a:pt x="55" y="22"/>
                  </a:lnTo>
                  <a:lnTo>
                    <a:pt x="59" y="22"/>
                  </a:lnTo>
                  <a:lnTo>
                    <a:pt x="63" y="26"/>
                  </a:lnTo>
                  <a:lnTo>
                    <a:pt x="59" y="26"/>
                  </a:lnTo>
                  <a:lnTo>
                    <a:pt x="55" y="26"/>
                  </a:lnTo>
                  <a:lnTo>
                    <a:pt x="55" y="26"/>
                  </a:lnTo>
                  <a:close/>
                  <a:moveTo>
                    <a:pt x="59" y="44"/>
                  </a:moveTo>
                  <a:lnTo>
                    <a:pt x="63" y="48"/>
                  </a:lnTo>
                  <a:lnTo>
                    <a:pt x="63" y="55"/>
                  </a:lnTo>
                  <a:lnTo>
                    <a:pt x="66" y="59"/>
                  </a:lnTo>
                  <a:lnTo>
                    <a:pt x="70" y="52"/>
                  </a:lnTo>
                  <a:lnTo>
                    <a:pt x="77" y="48"/>
                  </a:lnTo>
                  <a:lnTo>
                    <a:pt x="77" y="48"/>
                  </a:lnTo>
                  <a:lnTo>
                    <a:pt x="74" y="44"/>
                  </a:lnTo>
                  <a:lnTo>
                    <a:pt x="74" y="44"/>
                  </a:lnTo>
                  <a:lnTo>
                    <a:pt x="74" y="41"/>
                  </a:lnTo>
                  <a:lnTo>
                    <a:pt x="74" y="41"/>
                  </a:lnTo>
                  <a:lnTo>
                    <a:pt x="70" y="41"/>
                  </a:lnTo>
                  <a:lnTo>
                    <a:pt x="66" y="37"/>
                  </a:lnTo>
                  <a:lnTo>
                    <a:pt x="63" y="33"/>
                  </a:lnTo>
                  <a:lnTo>
                    <a:pt x="63" y="37"/>
                  </a:lnTo>
                  <a:lnTo>
                    <a:pt x="63" y="37"/>
                  </a:lnTo>
                  <a:lnTo>
                    <a:pt x="63" y="41"/>
                  </a:lnTo>
                  <a:lnTo>
                    <a:pt x="59" y="44"/>
                  </a:lnTo>
                  <a:lnTo>
                    <a:pt x="59" y="4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 name="Freeform 6"/>
            <p:cNvSpPr>
              <a:spLocks/>
            </p:cNvSpPr>
            <p:nvPr/>
          </p:nvSpPr>
          <p:spPr bwMode="auto">
            <a:xfrm>
              <a:off x="13673432" y="7340153"/>
              <a:ext cx="7959" cy="15510"/>
            </a:xfrm>
            <a:custGeom>
              <a:avLst/>
              <a:gdLst>
                <a:gd name="T0" fmla="*/ 0 w 4"/>
                <a:gd name="T1" fmla="*/ 4 h 8"/>
                <a:gd name="T2" fmla="*/ 0 w 4"/>
                <a:gd name="T3" fmla="*/ 0 h 8"/>
                <a:gd name="T4" fmla="*/ 0 w 4"/>
                <a:gd name="T5" fmla="*/ 0 h 8"/>
                <a:gd name="T6" fmla="*/ 4 w 4"/>
                <a:gd name="T7" fmla="*/ 0 h 8"/>
                <a:gd name="T8" fmla="*/ 4 w 4"/>
                <a:gd name="T9" fmla="*/ 0 h 8"/>
                <a:gd name="T10" fmla="*/ 4 w 4"/>
                <a:gd name="T11" fmla="*/ 8 h 8"/>
                <a:gd name="T12" fmla="*/ 0 w 4"/>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4"/>
                  </a:moveTo>
                  <a:lnTo>
                    <a:pt x="0" y="0"/>
                  </a:lnTo>
                  <a:lnTo>
                    <a:pt x="0" y="0"/>
                  </a:lnTo>
                  <a:lnTo>
                    <a:pt x="4" y="0"/>
                  </a:lnTo>
                  <a:lnTo>
                    <a:pt x="4" y="0"/>
                  </a:lnTo>
                  <a:lnTo>
                    <a:pt x="4" y="8"/>
                  </a:lnTo>
                  <a:lnTo>
                    <a:pt x="0"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 name="Freeform 7"/>
            <p:cNvSpPr>
              <a:spLocks noEditPoints="1"/>
            </p:cNvSpPr>
            <p:nvPr/>
          </p:nvSpPr>
          <p:spPr bwMode="auto">
            <a:xfrm>
              <a:off x="13613748" y="7297500"/>
              <a:ext cx="43770" cy="36838"/>
            </a:xfrm>
            <a:custGeom>
              <a:avLst/>
              <a:gdLst>
                <a:gd name="T0" fmla="*/ 4 w 22"/>
                <a:gd name="T1" fmla="*/ 11 h 19"/>
                <a:gd name="T2" fmla="*/ 4 w 22"/>
                <a:gd name="T3" fmla="*/ 7 h 19"/>
                <a:gd name="T4" fmla="*/ 4 w 22"/>
                <a:gd name="T5" fmla="*/ 4 h 19"/>
                <a:gd name="T6" fmla="*/ 4 w 22"/>
                <a:gd name="T7" fmla="*/ 4 h 19"/>
                <a:gd name="T8" fmla="*/ 4 w 22"/>
                <a:gd name="T9" fmla="*/ 0 h 19"/>
                <a:gd name="T10" fmla="*/ 0 w 22"/>
                <a:gd name="T11" fmla="*/ 0 h 19"/>
                <a:gd name="T12" fmla="*/ 0 w 22"/>
                <a:gd name="T13" fmla="*/ 4 h 19"/>
                <a:gd name="T14" fmla="*/ 0 w 22"/>
                <a:gd name="T15" fmla="*/ 7 h 19"/>
                <a:gd name="T16" fmla="*/ 0 w 22"/>
                <a:gd name="T17" fmla="*/ 7 h 19"/>
                <a:gd name="T18" fmla="*/ 0 w 22"/>
                <a:gd name="T19" fmla="*/ 11 h 19"/>
                <a:gd name="T20" fmla="*/ 4 w 22"/>
                <a:gd name="T21" fmla="*/ 11 h 19"/>
                <a:gd name="T22" fmla="*/ 4 w 22"/>
                <a:gd name="T23" fmla="*/ 11 h 19"/>
                <a:gd name="T24" fmla="*/ 4 w 22"/>
                <a:gd name="T25" fmla="*/ 15 h 19"/>
                <a:gd name="T26" fmla="*/ 8 w 22"/>
                <a:gd name="T27" fmla="*/ 15 h 19"/>
                <a:gd name="T28" fmla="*/ 8 w 22"/>
                <a:gd name="T29" fmla="*/ 19 h 19"/>
                <a:gd name="T30" fmla="*/ 4 w 22"/>
                <a:gd name="T31" fmla="*/ 19 h 19"/>
                <a:gd name="T32" fmla="*/ 4 w 22"/>
                <a:gd name="T33" fmla="*/ 15 h 19"/>
                <a:gd name="T34" fmla="*/ 4 w 22"/>
                <a:gd name="T35" fmla="*/ 15 h 19"/>
                <a:gd name="T36" fmla="*/ 4 w 22"/>
                <a:gd name="T37" fmla="*/ 15 h 19"/>
                <a:gd name="T38" fmla="*/ 22 w 22"/>
                <a:gd name="T39" fmla="*/ 19 h 19"/>
                <a:gd name="T40" fmla="*/ 22 w 22"/>
                <a:gd name="T41" fmla="*/ 15 h 19"/>
                <a:gd name="T42" fmla="*/ 22 w 22"/>
                <a:gd name="T43" fmla="*/ 11 h 19"/>
                <a:gd name="T44" fmla="*/ 22 w 22"/>
                <a:gd name="T45" fmla="*/ 15 h 19"/>
                <a:gd name="T46" fmla="*/ 19 w 22"/>
                <a:gd name="T47" fmla="*/ 15 h 19"/>
                <a:gd name="T48" fmla="*/ 19 w 22"/>
                <a:gd name="T49" fmla="*/ 15 h 19"/>
                <a:gd name="T50" fmla="*/ 22 w 22"/>
                <a:gd name="T5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19">
                  <a:moveTo>
                    <a:pt x="4" y="11"/>
                  </a:moveTo>
                  <a:lnTo>
                    <a:pt x="4" y="7"/>
                  </a:lnTo>
                  <a:lnTo>
                    <a:pt x="4" y="4"/>
                  </a:lnTo>
                  <a:lnTo>
                    <a:pt x="4" y="4"/>
                  </a:lnTo>
                  <a:lnTo>
                    <a:pt x="4" y="0"/>
                  </a:lnTo>
                  <a:lnTo>
                    <a:pt x="0" y="0"/>
                  </a:lnTo>
                  <a:lnTo>
                    <a:pt x="0" y="4"/>
                  </a:lnTo>
                  <a:lnTo>
                    <a:pt x="0" y="7"/>
                  </a:lnTo>
                  <a:lnTo>
                    <a:pt x="0" y="7"/>
                  </a:lnTo>
                  <a:lnTo>
                    <a:pt x="0" y="11"/>
                  </a:lnTo>
                  <a:lnTo>
                    <a:pt x="4" y="11"/>
                  </a:lnTo>
                  <a:lnTo>
                    <a:pt x="4" y="11"/>
                  </a:lnTo>
                  <a:close/>
                  <a:moveTo>
                    <a:pt x="4" y="15"/>
                  </a:moveTo>
                  <a:lnTo>
                    <a:pt x="8" y="15"/>
                  </a:lnTo>
                  <a:lnTo>
                    <a:pt x="8" y="19"/>
                  </a:lnTo>
                  <a:lnTo>
                    <a:pt x="4" y="19"/>
                  </a:lnTo>
                  <a:lnTo>
                    <a:pt x="4" y="15"/>
                  </a:lnTo>
                  <a:lnTo>
                    <a:pt x="4" y="15"/>
                  </a:lnTo>
                  <a:lnTo>
                    <a:pt x="4" y="15"/>
                  </a:lnTo>
                  <a:close/>
                  <a:moveTo>
                    <a:pt x="22" y="19"/>
                  </a:moveTo>
                  <a:lnTo>
                    <a:pt x="22" y="15"/>
                  </a:lnTo>
                  <a:lnTo>
                    <a:pt x="22" y="11"/>
                  </a:lnTo>
                  <a:lnTo>
                    <a:pt x="22" y="15"/>
                  </a:lnTo>
                  <a:lnTo>
                    <a:pt x="19" y="15"/>
                  </a:lnTo>
                  <a:lnTo>
                    <a:pt x="19" y="15"/>
                  </a:lnTo>
                  <a:lnTo>
                    <a:pt x="22" y="1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6" name="Freeform 8"/>
            <p:cNvSpPr>
              <a:spLocks noEditPoints="1"/>
            </p:cNvSpPr>
            <p:nvPr/>
          </p:nvSpPr>
          <p:spPr bwMode="auto">
            <a:xfrm>
              <a:off x="13717202" y="7103616"/>
              <a:ext cx="310367" cy="151228"/>
            </a:xfrm>
            <a:custGeom>
              <a:avLst/>
              <a:gdLst>
                <a:gd name="T0" fmla="*/ 152 w 156"/>
                <a:gd name="T1" fmla="*/ 4 h 78"/>
                <a:gd name="T2" fmla="*/ 156 w 156"/>
                <a:gd name="T3" fmla="*/ 4 h 78"/>
                <a:gd name="T4" fmla="*/ 156 w 156"/>
                <a:gd name="T5" fmla="*/ 4 h 78"/>
                <a:gd name="T6" fmla="*/ 152 w 156"/>
                <a:gd name="T7" fmla="*/ 0 h 78"/>
                <a:gd name="T8" fmla="*/ 152 w 156"/>
                <a:gd name="T9" fmla="*/ 4 h 78"/>
                <a:gd name="T10" fmla="*/ 152 w 156"/>
                <a:gd name="T11" fmla="*/ 4 h 78"/>
                <a:gd name="T12" fmla="*/ 152 w 156"/>
                <a:gd name="T13" fmla="*/ 4 h 78"/>
                <a:gd name="T14" fmla="*/ 4 w 156"/>
                <a:gd name="T15" fmla="*/ 78 h 78"/>
                <a:gd name="T16" fmla="*/ 7 w 156"/>
                <a:gd name="T17" fmla="*/ 78 h 78"/>
                <a:gd name="T18" fmla="*/ 4 w 156"/>
                <a:gd name="T19" fmla="*/ 78 h 78"/>
                <a:gd name="T20" fmla="*/ 4 w 156"/>
                <a:gd name="T21" fmla="*/ 78 h 78"/>
                <a:gd name="T22" fmla="*/ 4 w 156"/>
                <a:gd name="T23" fmla="*/ 78 h 78"/>
                <a:gd name="T24" fmla="*/ 0 w 156"/>
                <a:gd name="T25" fmla="*/ 70 h 78"/>
                <a:gd name="T26" fmla="*/ 4 w 156"/>
                <a:gd name="T27" fmla="*/ 70 h 78"/>
                <a:gd name="T28" fmla="*/ 4 w 156"/>
                <a:gd name="T29" fmla="*/ 70 h 78"/>
                <a:gd name="T30" fmla="*/ 7 w 156"/>
                <a:gd name="T31" fmla="*/ 70 h 78"/>
                <a:gd name="T32" fmla="*/ 4 w 156"/>
                <a:gd name="T33" fmla="*/ 70 h 78"/>
                <a:gd name="T34" fmla="*/ 4 w 156"/>
                <a:gd name="T35" fmla="*/ 74 h 78"/>
                <a:gd name="T36" fmla="*/ 0 w 156"/>
                <a:gd name="T37" fmla="*/ 7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6" h="78">
                  <a:moveTo>
                    <a:pt x="152" y="4"/>
                  </a:moveTo>
                  <a:lnTo>
                    <a:pt x="156" y="4"/>
                  </a:lnTo>
                  <a:lnTo>
                    <a:pt x="156" y="4"/>
                  </a:lnTo>
                  <a:lnTo>
                    <a:pt x="152" y="0"/>
                  </a:lnTo>
                  <a:lnTo>
                    <a:pt x="152" y="4"/>
                  </a:lnTo>
                  <a:lnTo>
                    <a:pt x="152" y="4"/>
                  </a:lnTo>
                  <a:lnTo>
                    <a:pt x="152" y="4"/>
                  </a:lnTo>
                  <a:close/>
                  <a:moveTo>
                    <a:pt x="4" y="78"/>
                  </a:moveTo>
                  <a:lnTo>
                    <a:pt x="7" y="78"/>
                  </a:lnTo>
                  <a:lnTo>
                    <a:pt x="4" y="78"/>
                  </a:lnTo>
                  <a:lnTo>
                    <a:pt x="4" y="78"/>
                  </a:lnTo>
                  <a:lnTo>
                    <a:pt x="4" y="78"/>
                  </a:lnTo>
                  <a:close/>
                  <a:moveTo>
                    <a:pt x="0" y="70"/>
                  </a:moveTo>
                  <a:lnTo>
                    <a:pt x="4" y="70"/>
                  </a:lnTo>
                  <a:lnTo>
                    <a:pt x="4" y="70"/>
                  </a:lnTo>
                  <a:lnTo>
                    <a:pt x="7" y="70"/>
                  </a:lnTo>
                  <a:lnTo>
                    <a:pt x="4" y="70"/>
                  </a:lnTo>
                  <a:lnTo>
                    <a:pt x="4" y="74"/>
                  </a:lnTo>
                  <a:lnTo>
                    <a:pt x="0" y="7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7" name="Freeform 9"/>
            <p:cNvSpPr>
              <a:spLocks noEditPoints="1"/>
            </p:cNvSpPr>
            <p:nvPr/>
          </p:nvSpPr>
          <p:spPr bwMode="auto">
            <a:xfrm>
              <a:off x="15219303" y="6564625"/>
              <a:ext cx="73614" cy="207454"/>
            </a:xfrm>
            <a:custGeom>
              <a:avLst/>
              <a:gdLst>
                <a:gd name="T0" fmla="*/ 4 w 10"/>
                <a:gd name="T1" fmla="*/ 5 h 29"/>
                <a:gd name="T2" fmla="*/ 4 w 10"/>
                <a:gd name="T3" fmla="*/ 3 h 29"/>
                <a:gd name="T4" fmla="*/ 4 w 10"/>
                <a:gd name="T5" fmla="*/ 1 h 29"/>
                <a:gd name="T6" fmla="*/ 4 w 10"/>
                <a:gd name="T7" fmla="*/ 0 h 29"/>
                <a:gd name="T8" fmla="*/ 3 w 10"/>
                <a:gd name="T9" fmla="*/ 1 h 29"/>
                <a:gd name="T10" fmla="*/ 3 w 10"/>
                <a:gd name="T11" fmla="*/ 3 h 29"/>
                <a:gd name="T12" fmla="*/ 3 w 10"/>
                <a:gd name="T13" fmla="*/ 5 h 29"/>
                <a:gd name="T14" fmla="*/ 3 w 10"/>
                <a:gd name="T15" fmla="*/ 10 h 29"/>
                <a:gd name="T16" fmla="*/ 3 w 10"/>
                <a:gd name="T17" fmla="*/ 8 h 29"/>
                <a:gd name="T18" fmla="*/ 3 w 10"/>
                <a:gd name="T19" fmla="*/ 7 h 29"/>
                <a:gd name="T20" fmla="*/ 4 w 10"/>
                <a:gd name="T21" fmla="*/ 6 h 29"/>
                <a:gd name="T22" fmla="*/ 3 w 10"/>
                <a:gd name="T23" fmla="*/ 7 h 29"/>
                <a:gd name="T24" fmla="*/ 3 w 10"/>
                <a:gd name="T25" fmla="*/ 9 h 29"/>
                <a:gd name="T26" fmla="*/ 3 w 10"/>
                <a:gd name="T27" fmla="*/ 10 h 29"/>
                <a:gd name="T28" fmla="*/ 1 w 10"/>
                <a:gd name="T29" fmla="*/ 9 h 29"/>
                <a:gd name="T30" fmla="*/ 0 w 10"/>
                <a:gd name="T31" fmla="*/ 9 h 29"/>
                <a:gd name="T32" fmla="*/ 3 w 10"/>
                <a:gd name="T33" fmla="*/ 14 h 29"/>
                <a:gd name="T34" fmla="*/ 3 w 10"/>
                <a:gd name="T35" fmla="*/ 12 h 29"/>
                <a:gd name="T36" fmla="*/ 2 w 10"/>
                <a:gd name="T37" fmla="*/ 13 h 29"/>
                <a:gd name="T38" fmla="*/ 5 w 10"/>
                <a:gd name="T39" fmla="*/ 19 h 29"/>
                <a:gd name="T40" fmla="*/ 4 w 10"/>
                <a:gd name="T41" fmla="*/ 19 h 29"/>
                <a:gd name="T42" fmla="*/ 6 w 10"/>
                <a:gd name="T43" fmla="*/ 22 h 29"/>
                <a:gd name="T44" fmla="*/ 7 w 10"/>
                <a:gd name="T45" fmla="*/ 23 h 29"/>
                <a:gd name="T46" fmla="*/ 6 w 10"/>
                <a:gd name="T47" fmla="*/ 22 h 29"/>
                <a:gd name="T48" fmla="*/ 8 w 10"/>
                <a:gd name="T49" fmla="*/ 23 h 29"/>
                <a:gd name="T50" fmla="*/ 8 w 10"/>
                <a:gd name="T51" fmla="*/ 23 h 29"/>
                <a:gd name="T52" fmla="*/ 8 w 10"/>
                <a:gd name="T53" fmla="*/ 22 h 29"/>
                <a:gd name="T54" fmla="*/ 7 w 10"/>
                <a:gd name="T55" fmla="*/ 25 h 29"/>
                <a:gd name="T56" fmla="*/ 7 w 10"/>
                <a:gd name="T57" fmla="*/ 24 h 29"/>
                <a:gd name="T58" fmla="*/ 7 w 10"/>
                <a:gd name="T59" fmla="*/ 24 h 29"/>
                <a:gd name="T60" fmla="*/ 9 w 10"/>
                <a:gd name="T61" fmla="*/ 26 h 29"/>
                <a:gd name="T62" fmla="*/ 8 w 10"/>
                <a:gd name="T63" fmla="*/ 26 h 29"/>
                <a:gd name="T64" fmla="*/ 9 w 10"/>
                <a:gd name="T65" fmla="*/ 27 h 29"/>
                <a:gd name="T66" fmla="*/ 9 w 10"/>
                <a:gd name="T67" fmla="*/ 28 h 29"/>
                <a:gd name="T68" fmla="*/ 9 w 10"/>
                <a:gd name="T69" fmla="*/ 29 h 29"/>
                <a:gd name="T70" fmla="*/ 10 w 10"/>
                <a:gd name="T71" fmla="*/ 28 h 29"/>
                <a:gd name="T72" fmla="*/ 9 w 10"/>
                <a:gd name="T73"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29">
                  <a:moveTo>
                    <a:pt x="3" y="5"/>
                  </a:moveTo>
                  <a:cubicBezTo>
                    <a:pt x="4" y="5"/>
                    <a:pt x="4" y="5"/>
                    <a:pt x="4" y="5"/>
                  </a:cubicBezTo>
                  <a:cubicBezTo>
                    <a:pt x="4" y="4"/>
                    <a:pt x="4" y="4"/>
                    <a:pt x="4" y="4"/>
                  </a:cubicBezTo>
                  <a:cubicBezTo>
                    <a:pt x="4" y="3"/>
                    <a:pt x="4" y="3"/>
                    <a:pt x="4" y="3"/>
                  </a:cubicBezTo>
                  <a:cubicBezTo>
                    <a:pt x="4" y="2"/>
                    <a:pt x="4" y="2"/>
                    <a:pt x="4" y="2"/>
                  </a:cubicBezTo>
                  <a:cubicBezTo>
                    <a:pt x="4" y="1"/>
                    <a:pt x="4" y="1"/>
                    <a:pt x="4" y="1"/>
                  </a:cubicBezTo>
                  <a:cubicBezTo>
                    <a:pt x="4" y="1"/>
                    <a:pt x="4" y="1"/>
                    <a:pt x="4" y="1"/>
                  </a:cubicBezTo>
                  <a:cubicBezTo>
                    <a:pt x="4" y="0"/>
                    <a:pt x="4" y="0"/>
                    <a:pt x="4" y="0"/>
                  </a:cubicBezTo>
                  <a:cubicBezTo>
                    <a:pt x="4" y="0"/>
                    <a:pt x="4" y="0"/>
                    <a:pt x="4" y="0"/>
                  </a:cubicBezTo>
                  <a:cubicBezTo>
                    <a:pt x="3" y="1"/>
                    <a:pt x="3" y="1"/>
                    <a:pt x="3" y="1"/>
                  </a:cubicBezTo>
                  <a:cubicBezTo>
                    <a:pt x="3" y="2"/>
                    <a:pt x="3" y="2"/>
                    <a:pt x="3" y="2"/>
                  </a:cubicBezTo>
                  <a:cubicBezTo>
                    <a:pt x="3" y="3"/>
                    <a:pt x="3" y="3"/>
                    <a:pt x="3" y="3"/>
                  </a:cubicBezTo>
                  <a:cubicBezTo>
                    <a:pt x="3" y="3"/>
                    <a:pt x="3" y="3"/>
                    <a:pt x="3" y="3"/>
                  </a:cubicBezTo>
                  <a:cubicBezTo>
                    <a:pt x="3" y="5"/>
                    <a:pt x="3" y="5"/>
                    <a:pt x="3" y="5"/>
                  </a:cubicBezTo>
                  <a:cubicBezTo>
                    <a:pt x="3" y="5"/>
                    <a:pt x="3" y="5"/>
                    <a:pt x="3" y="5"/>
                  </a:cubicBezTo>
                  <a:close/>
                  <a:moveTo>
                    <a:pt x="3" y="10"/>
                  </a:moveTo>
                  <a:cubicBezTo>
                    <a:pt x="3" y="9"/>
                    <a:pt x="3" y="9"/>
                    <a:pt x="3" y="9"/>
                  </a:cubicBezTo>
                  <a:cubicBezTo>
                    <a:pt x="3" y="8"/>
                    <a:pt x="3" y="8"/>
                    <a:pt x="3" y="8"/>
                  </a:cubicBezTo>
                  <a:cubicBezTo>
                    <a:pt x="3" y="7"/>
                    <a:pt x="3" y="7"/>
                    <a:pt x="3" y="7"/>
                  </a:cubicBezTo>
                  <a:cubicBezTo>
                    <a:pt x="3" y="7"/>
                    <a:pt x="3" y="7"/>
                    <a:pt x="3" y="7"/>
                  </a:cubicBezTo>
                  <a:cubicBezTo>
                    <a:pt x="4" y="6"/>
                    <a:pt x="4" y="6"/>
                    <a:pt x="4" y="6"/>
                  </a:cubicBezTo>
                  <a:cubicBezTo>
                    <a:pt x="4" y="6"/>
                    <a:pt x="4" y="6"/>
                    <a:pt x="4" y="6"/>
                  </a:cubicBezTo>
                  <a:cubicBezTo>
                    <a:pt x="3" y="6"/>
                    <a:pt x="3" y="6"/>
                    <a:pt x="3" y="6"/>
                  </a:cubicBezTo>
                  <a:cubicBezTo>
                    <a:pt x="3" y="7"/>
                    <a:pt x="3" y="7"/>
                    <a:pt x="3" y="7"/>
                  </a:cubicBezTo>
                  <a:cubicBezTo>
                    <a:pt x="2" y="8"/>
                    <a:pt x="2" y="8"/>
                    <a:pt x="2" y="8"/>
                  </a:cubicBezTo>
                  <a:cubicBezTo>
                    <a:pt x="3" y="9"/>
                    <a:pt x="3" y="9"/>
                    <a:pt x="3" y="9"/>
                  </a:cubicBezTo>
                  <a:cubicBezTo>
                    <a:pt x="3" y="9"/>
                    <a:pt x="3" y="9"/>
                    <a:pt x="3" y="9"/>
                  </a:cubicBezTo>
                  <a:cubicBezTo>
                    <a:pt x="3" y="10"/>
                    <a:pt x="3" y="10"/>
                    <a:pt x="3" y="10"/>
                  </a:cubicBezTo>
                  <a:close/>
                  <a:moveTo>
                    <a:pt x="0" y="9"/>
                  </a:moveTo>
                  <a:cubicBezTo>
                    <a:pt x="1" y="9"/>
                    <a:pt x="1" y="9"/>
                    <a:pt x="1" y="9"/>
                  </a:cubicBezTo>
                  <a:cubicBezTo>
                    <a:pt x="1" y="9"/>
                    <a:pt x="1" y="9"/>
                    <a:pt x="1" y="9"/>
                  </a:cubicBezTo>
                  <a:cubicBezTo>
                    <a:pt x="0" y="9"/>
                    <a:pt x="0" y="9"/>
                    <a:pt x="0" y="9"/>
                  </a:cubicBezTo>
                  <a:close/>
                  <a:moveTo>
                    <a:pt x="2" y="14"/>
                  </a:moveTo>
                  <a:cubicBezTo>
                    <a:pt x="3" y="14"/>
                    <a:pt x="3" y="14"/>
                    <a:pt x="3" y="14"/>
                  </a:cubicBezTo>
                  <a:cubicBezTo>
                    <a:pt x="3" y="13"/>
                    <a:pt x="3" y="13"/>
                    <a:pt x="3" y="13"/>
                  </a:cubicBezTo>
                  <a:cubicBezTo>
                    <a:pt x="3" y="12"/>
                    <a:pt x="3" y="12"/>
                    <a:pt x="3" y="12"/>
                  </a:cubicBezTo>
                  <a:cubicBezTo>
                    <a:pt x="2" y="12"/>
                    <a:pt x="2" y="12"/>
                    <a:pt x="2" y="12"/>
                  </a:cubicBezTo>
                  <a:cubicBezTo>
                    <a:pt x="2" y="13"/>
                    <a:pt x="2" y="13"/>
                    <a:pt x="2" y="13"/>
                  </a:cubicBezTo>
                  <a:cubicBezTo>
                    <a:pt x="2" y="13"/>
                    <a:pt x="2" y="14"/>
                    <a:pt x="2" y="14"/>
                  </a:cubicBezTo>
                  <a:close/>
                  <a:moveTo>
                    <a:pt x="5" y="19"/>
                  </a:moveTo>
                  <a:cubicBezTo>
                    <a:pt x="4" y="19"/>
                    <a:pt x="4" y="19"/>
                    <a:pt x="4" y="19"/>
                  </a:cubicBezTo>
                  <a:cubicBezTo>
                    <a:pt x="4" y="19"/>
                    <a:pt x="4" y="19"/>
                    <a:pt x="4" y="19"/>
                  </a:cubicBezTo>
                  <a:cubicBezTo>
                    <a:pt x="5" y="19"/>
                    <a:pt x="5" y="19"/>
                    <a:pt x="5" y="19"/>
                  </a:cubicBezTo>
                  <a:close/>
                  <a:moveTo>
                    <a:pt x="6" y="22"/>
                  </a:moveTo>
                  <a:cubicBezTo>
                    <a:pt x="6" y="22"/>
                    <a:pt x="6" y="22"/>
                    <a:pt x="6" y="22"/>
                  </a:cubicBezTo>
                  <a:cubicBezTo>
                    <a:pt x="7" y="23"/>
                    <a:pt x="7" y="23"/>
                    <a:pt x="7" y="23"/>
                  </a:cubicBezTo>
                  <a:cubicBezTo>
                    <a:pt x="6" y="22"/>
                    <a:pt x="6" y="22"/>
                    <a:pt x="6" y="22"/>
                  </a:cubicBezTo>
                  <a:cubicBezTo>
                    <a:pt x="6" y="22"/>
                    <a:pt x="6" y="22"/>
                    <a:pt x="6" y="22"/>
                  </a:cubicBezTo>
                  <a:close/>
                  <a:moveTo>
                    <a:pt x="8" y="22"/>
                  </a:moveTo>
                  <a:cubicBezTo>
                    <a:pt x="8" y="23"/>
                    <a:pt x="8" y="23"/>
                    <a:pt x="8" y="23"/>
                  </a:cubicBezTo>
                  <a:cubicBezTo>
                    <a:pt x="8" y="24"/>
                    <a:pt x="8" y="24"/>
                    <a:pt x="8" y="24"/>
                  </a:cubicBezTo>
                  <a:cubicBezTo>
                    <a:pt x="8" y="23"/>
                    <a:pt x="8" y="23"/>
                    <a:pt x="8" y="23"/>
                  </a:cubicBezTo>
                  <a:cubicBezTo>
                    <a:pt x="8" y="23"/>
                    <a:pt x="8" y="23"/>
                    <a:pt x="8" y="23"/>
                  </a:cubicBezTo>
                  <a:cubicBezTo>
                    <a:pt x="8" y="22"/>
                    <a:pt x="8" y="22"/>
                    <a:pt x="8" y="22"/>
                  </a:cubicBezTo>
                  <a:close/>
                  <a:moveTo>
                    <a:pt x="7" y="24"/>
                  </a:moveTo>
                  <a:cubicBezTo>
                    <a:pt x="7" y="25"/>
                    <a:pt x="7" y="25"/>
                    <a:pt x="7" y="25"/>
                  </a:cubicBezTo>
                  <a:cubicBezTo>
                    <a:pt x="8" y="24"/>
                    <a:pt x="8" y="24"/>
                    <a:pt x="8" y="24"/>
                  </a:cubicBezTo>
                  <a:cubicBezTo>
                    <a:pt x="7" y="24"/>
                    <a:pt x="7" y="24"/>
                    <a:pt x="7" y="24"/>
                  </a:cubicBezTo>
                  <a:cubicBezTo>
                    <a:pt x="7" y="24"/>
                    <a:pt x="7" y="24"/>
                    <a:pt x="7" y="24"/>
                  </a:cubicBezTo>
                  <a:cubicBezTo>
                    <a:pt x="7" y="24"/>
                    <a:pt x="7" y="24"/>
                    <a:pt x="7" y="24"/>
                  </a:cubicBezTo>
                  <a:close/>
                  <a:moveTo>
                    <a:pt x="8" y="26"/>
                  </a:moveTo>
                  <a:cubicBezTo>
                    <a:pt x="9" y="26"/>
                    <a:pt x="9" y="26"/>
                    <a:pt x="9" y="26"/>
                  </a:cubicBezTo>
                  <a:cubicBezTo>
                    <a:pt x="9" y="26"/>
                    <a:pt x="9" y="26"/>
                    <a:pt x="9" y="26"/>
                  </a:cubicBezTo>
                  <a:cubicBezTo>
                    <a:pt x="8" y="26"/>
                    <a:pt x="8" y="26"/>
                    <a:pt x="8" y="26"/>
                  </a:cubicBezTo>
                  <a:cubicBezTo>
                    <a:pt x="8" y="26"/>
                    <a:pt x="8" y="26"/>
                    <a:pt x="8" y="26"/>
                  </a:cubicBezTo>
                  <a:close/>
                  <a:moveTo>
                    <a:pt x="9" y="27"/>
                  </a:moveTo>
                  <a:cubicBezTo>
                    <a:pt x="8" y="27"/>
                    <a:pt x="8" y="27"/>
                    <a:pt x="8" y="27"/>
                  </a:cubicBezTo>
                  <a:cubicBezTo>
                    <a:pt x="9" y="28"/>
                    <a:pt x="9" y="28"/>
                    <a:pt x="9" y="28"/>
                  </a:cubicBezTo>
                  <a:cubicBezTo>
                    <a:pt x="9" y="28"/>
                    <a:pt x="9" y="28"/>
                    <a:pt x="9" y="28"/>
                  </a:cubicBezTo>
                  <a:cubicBezTo>
                    <a:pt x="9" y="28"/>
                    <a:pt x="9" y="29"/>
                    <a:pt x="9" y="29"/>
                  </a:cubicBezTo>
                  <a:cubicBezTo>
                    <a:pt x="10" y="29"/>
                    <a:pt x="10" y="29"/>
                    <a:pt x="10" y="29"/>
                  </a:cubicBezTo>
                  <a:cubicBezTo>
                    <a:pt x="10" y="28"/>
                    <a:pt x="10" y="28"/>
                    <a:pt x="10" y="28"/>
                  </a:cubicBezTo>
                  <a:cubicBezTo>
                    <a:pt x="10" y="27"/>
                    <a:pt x="10" y="27"/>
                    <a:pt x="10" y="27"/>
                  </a:cubicBezTo>
                  <a:lnTo>
                    <a:pt x="9" y="2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8" name="Freeform 7"/>
            <p:cNvSpPr>
              <a:spLocks noEditPoints="1"/>
            </p:cNvSpPr>
            <p:nvPr/>
          </p:nvSpPr>
          <p:spPr bwMode="auto">
            <a:xfrm>
              <a:off x="12929348" y="3398532"/>
              <a:ext cx="4301378" cy="2295563"/>
            </a:xfrm>
            <a:custGeom>
              <a:avLst/>
              <a:gdLst>
                <a:gd name="T0" fmla="*/ 447 w 584"/>
                <a:gd name="T1" fmla="*/ 261 h 319"/>
                <a:gd name="T2" fmla="*/ 408 w 584"/>
                <a:gd name="T3" fmla="*/ 228 h 319"/>
                <a:gd name="T4" fmla="*/ 364 w 584"/>
                <a:gd name="T5" fmla="*/ 257 h 319"/>
                <a:gd name="T6" fmla="*/ 283 w 584"/>
                <a:gd name="T7" fmla="*/ 258 h 319"/>
                <a:gd name="T8" fmla="*/ 199 w 584"/>
                <a:gd name="T9" fmla="*/ 245 h 319"/>
                <a:gd name="T10" fmla="*/ 147 w 584"/>
                <a:gd name="T11" fmla="*/ 252 h 319"/>
                <a:gd name="T12" fmla="*/ 99 w 584"/>
                <a:gd name="T13" fmla="*/ 272 h 319"/>
                <a:gd name="T14" fmla="*/ 84 w 584"/>
                <a:gd name="T15" fmla="*/ 318 h 319"/>
                <a:gd name="T16" fmla="*/ 49 w 584"/>
                <a:gd name="T17" fmla="*/ 272 h 319"/>
                <a:gd name="T18" fmla="*/ 8 w 584"/>
                <a:gd name="T19" fmla="*/ 214 h 319"/>
                <a:gd name="T20" fmla="*/ 16 w 584"/>
                <a:gd name="T21" fmla="*/ 152 h 319"/>
                <a:gd name="T22" fmla="*/ 21 w 584"/>
                <a:gd name="T23" fmla="*/ 173 h 319"/>
                <a:gd name="T24" fmla="*/ 59 w 584"/>
                <a:gd name="T25" fmla="*/ 168 h 319"/>
                <a:gd name="T26" fmla="*/ 91 w 584"/>
                <a:gd name="T27" fmla="*/ 153 h 319"/>
                <a:gd name="T28" fmla="*/ 144 w 584"/>
                <a:gd name="T29" fmla="*/ 144 h 319"/>
                <a:gd name="T30" fmla="*/ 160 w 584"/>
                <a:gd name="T31" fmla="*/ 145 h 319"/>
                <a:gd name="T32" fmla="*/ 174 w 584"/>
                <a:gd name="T33" fmla="*/ 141 h 319"/>
                <a:gd name="T34" fmla="*/ 168 w 584"/>
                <a:gd name="T35" fmla="*/ 110 h 319"/>
                <a:gd name="T36" fmla="*/ 175 w 584"/>
                <a:gd name="T37" fmla="*/ 92 h 319"/>
                <a:gd name="T38" fmla="*/ 193 w 584"/>
                <a:gd name="T39" fmla="*/ 62 h 319"/>
                <a:gd name="T40" fmla="*/ 220 w 584"/>
                <a:gd name="T41" fmla="*/ 42 h 319"/>
                <a:gd name="T42" fmla="*/ 257 w 584"/>
                <a:gd name="T43" fmla="*/ 61 h 319"/>
                <a:gd name="T44" fmla="*/ 272 w 584"/>
                <a:gd name="T45" fmla="*/ 73 h 319"/>
                <a:gd name="T46" fmla="*/ 329 w 584"/>
                <a:gd name="T47" fmla="*/ 70 h 319"/>
                <a:gd name="T48" fmla="*/ 371 w 584"/>
                <a:gd name="T49" fmla="*/ 66 h 319"/>
                <a:gd name="T50" fmla="*/ 410 w 584"/>
                <a:gd name="T51" fmla="*/ 59 h 319"/>
                <a:gd name="T52" fmla="*/ 497 w 584"/>
                <a:gd name="T53" fmla="*/ 60 h 319"/>
                <a:gd name="T54" fmla="*/ 553 w 584"/>
                <a:gd name="T55" fmla="*/ 50 h 319"/>
                <a:gd name="T56" fmla="*/ 578 w 584"/>
                <a:gd name="T57" fmla="*/ 63 h 319"/>
                <a:gd name="T58" fmla="*/ 562 w 584"/>
                <a:gd name="T59" fmla="*/ 84 h 319"/>
                <a:gd name="T60" fmla="*/ 565 w 584"/>
                <a:gd name="T61" fmla="*/ 120 h 319"/>
                <a:gd name="T62" fmla="*/ 535 w 584"/>
                <a:gd name="T63" fmla="*/ 159 h 319"/>
                <a:gd name="T64" fmla="*/ 545 w 584"/>
                <a:gd name="T65" fmla="*/ 217 h 319"/>
                <a:gd name="T66" fmla="*/ 523 w 584"/>
                <a:gd name="T67" fmla="*/ 132 h 319"/>
                <a:gd name="T68" fmla="*/ 498 w 584"/>
                <a:gd name="T69" fmla="*/ 147 h 319"/>
                <a:gd name="T70" fmla="*/ 467 w 584"/>
                <a:gd name="T71" fmla="*/ 169 h 319"/>
                <a:gd name="T72" fmla="*/ 460 w 584"/>
                <a:gd name="T73" fmla="*/ 213 h 319"/>
                <a:gd name="T74" fmla="*/ 463 w 584"/>
                <a:gd name="T75" fmla="*/ 290 h 319"/>
                <a:gd name="T76" fmla="*/ 39 w 584"/>
                <a:gd name="T77" fmla="*/ 33 h 319"/>
                <a:gd name="T78" fmla="*/ 54 w 584"/>
                <a:gd name="T79" fmla="*/ 20 h 319"/>
                <a:gd name="T80" fmla="*/ 50 w 584"/>
                <a:gd name="T81" fmla="*/ 33 h 319"/>
                <a:gd name="T82" fmla="*/ 52 w 584"/>
                <a:gd name="T83" fmla="*/ 34 h 319"/>
                <a:gd name="T84" fmla="*/ 65 w 584"/>
                <a:gd name="T85" fmla="*/ 29 h 319"/>
                <a:gd name="T86" fmla="*/ 84 w 584"/>
                <a:gd name="T87" fmla="*/ 110 h 319"/>
                <a:gd name="T88" fmla="*/ 102 w 584"/>
                <a:gd name="T89" fmla="*/ 72 h 319"/>
                <a:gd name="T90" fmla="*/ 80 w 584"/>
                <a:gd name="T91" fmla="*/ 102 h 319"/>
                <a:gd name="T92" fmla="*/ 76 w 584"/>
                <a:gd name="T93" fmla="*/ 115 h 319"/>
                <a:gd name="T94" fmla="*/ 96 w 584"/>
                <a:gd name="T95" fmla="*/ 135 h 319"/>
                <a:gd name="T96" fmla="*/ 187 w 584"/>
                <a:gd name="T97" fmla="*/ 122 h 319"/>
                <a:gd name="T98" fmla="*/ 146 w 584"/>
                <a:gd name="T99" fmla="*/ 106 h 319"/>
                <a:gd name="T100" fmla="*/ 158 w 584"/>
                <a:gd name="T101" fmla="*/ 70 h 319"/>
                <a:gd name="T102" fmla="*/ 190 w 584"/>
                <a:gd name="T103" fmla="*/ 51 h 319"/>
                <a:gd name="T104" fmla="*/ 145 w 584"/>
                <a:gd name="T105" fmla="*/ 6 h 319"/>
                <a:gd name="T106" fmla="*/ 166 w 584"/>
                <a:gd name="T107" fmla="*/ 25 h 319"/>
                <a:gd name="T108" fmla="*/ 360 w 584"/>
                <a:gd name="T109" fmla="*/ 17 h 319"/>
                <a:gd name="T110" fmla="*/ 326 w 584"/>
                <a:gd name="T111" fmla="*/ 25 h 319"/>
                <a:gd name="T112" fmla="*/ 195 w 584"/>
                <a:gd name="T113" fmla="*/ 19 h 319"/>
                <a:gd name="T114" fmla="*/ 265 w 584"/>
                <a:gd name="T115" fmla="*/ 66 h 319"/>
                <a:gd name="T116" fmla="*/ 461 w 584"/>
                <a:gd name="T117" fmla="*/ 63 h 319"/>
                <a:gd name="T118" fmla="*/ 494 w 584"/>
                <a:gd name="T119" fmla="*/ 243 h 319"/>
                <a:gd name="T120" fmla="*/ 490 w 584"/>
                <a:gd name="T121" fmla="*/ 257 h 319"/>
                <a:gd name="T122" fmla="*/ 540 w 584"/>
                <a:gd name="T123" fmla="*/ 162 h 319"/>
                <a:gd name="T124" fmla="*/ 537 w 584"/>
                <a:gd name="T125" fmla="*/ 243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4" h="319">
                  <a:moveTo>
                    <a:pt x="453" y="293"/>
                  </a:moveTo>
                  <a:cubicBezTo>
                    <a:pt x="453" y="293"/>
                    <a:pt x="453" y="293"/>
                    <a:pt x="453" y="293"/>
                  </a:cubicBezTo>
                  <a:cubicBezTo>
                    <a:pt x="452" y="292"/>
                    <a:pt x="452" y="292"/>
                    <a:pt x="452" y="292"/>
                  </a:cubicBezTo>
                  <a:cubicBezTo>
                    <a:pt x="452" y="292"/>
                    <a:pt x="452" y="292"/>
                    <a:pt x="452" y="292"/>
                  </a:cubicBezTo>
                  <a:cubicBezTo>
                    <a:pt x="452" y="292"/>
                    <a:pt x="452" y="292"/>
                    <a:pt x="452" y="292"/>
                  </a:cubicBezTo>
                  <a:cubicBezTo>
                    <a:pt x="452" y="291"/>
                    <a:pt x="452" y="291"/>
                    <a:pt x="452" y="291"/>
                  </a:cubicBezTo>
                  <a:cubicBezTo>
                    <a:pt x="452" y="291"/>
                    <a:pt x="452" y="291"/>
                    <a:pt x="452" y="291"/>
                  </a:cubicBezTo>
                  <a:cubicBezTo>
                    <a:pt x="452" y="290"/>
                    <a:pt x="452" y="290"/>
                    <a:pt x="452" y="290"/>
                  </a:cubicBezTo>
                  <a:cubicBezTo>
                    <a:pt x="452" y="290"/>
                    <a:pt x="452" y="290"/>
                    <a:pt x="452" y="290"/>
                  </a:cubicBezTo>
                  <a:cubicBezTo>
                    <a:pt x="452" y="290"/>
                    <a:pt x="452" y="290"/>
                    <a:pt x="452" y="290"/>
                  </a:cubicBezTo>
                  <a:cubicBezTo>
                    <a:pt x="453" y="290"/>
                    <a:pt x="453" y="290"/>
                    <a:pt x="453" y="290"/>
                  </a:cubicBezTo>
                  <a:cubicBezTo>
                    <a:pt x="454" y="290"/>
                    <a:pt x="454" y="290"/>
                    <a:pt x="454" y="290"/>
                  </a:cubicBezTo>
                  <a:cubicBezTo>
                    <a:pt x="454" y="289"/>
                    <a:pt x="454" y="289"/>
                    <a:pt x="454" y="289"/>
                  </a:cubicBezTo>
                  <a:cubicBezTo>
                    <a:pt x="454" y="289"/>
                    <a:pt x="454" y="289"/>
                    <a:pt x="454" y="289"/>
                  </a:cubicBezTo>
                  <a:cubicBezTo>
                    <a:pt x="454" y="288"/>
                    <a:pt x="454" y="288"/>
                    <a:pt x="454" y="288"/>
                  </a:cubicBezTo>
                  <a:cubicBezTo>
                    <a:pt x="454" y="288"/>
                    <a:pt x="454" y="288"/>
                    <a:pt x="454" y="288"/>
                  </a:cubicBezTo>
                  <a:cubicBezTo>
                    <a:pt x="454" y="287"/>
                    <a:pt x="454" y="287"/>
                    <a:pt x="454" y="287"/>
                  </a:cubicBezTo>
                  <a:cubicBezTo>
                    <a:pt x="454" y="286"/>
                    <a:pt x="454" y="286"/>
                    <a:pt x="454" y="286"/>
                  </a:cubicBezTo>
                  <a:cubicBezTo>
                    <a:pt x="453" y="286"/>
                    <a:pt x="453" y="286"/>
                    <a:pt x="453" y="286"/>
                  </a:cubicBezTo>
                  <a:cubicBezTo>
                    <a:pt x="453" y="285"/>
                    <a:pt x="453" y="285"/>
                    <a:pt x="453" y="285"/>
                  </a:cubicBezTo>
                  <a:cubicBezTo>
                    <a:pt x="453" y="284"/>
                    <a:pt x="453" y="284"/>
                    <a:pt x="453" y="284"/>
                  </a:cubicBezTo>
                  <a:cubicBezTo>
                    <a:pt x="453" y="283"/>
                    <a:pt x="453" y="283"/>
                    <a:pt x="453" y="283"/>
                  </a:cubicBezTo>
                  <a:cubicBezTo>
                    <a:pt x="453" y="282"/>
                    <a:pt x="453" y="282"/>
                    <a:pt x="453" y="282"/>
                  </a:cubicBezTo>
                  <a:cubicBezTo>
                    <a:pt x="452" y="282"/>
                    <a:pt x="452" y="282"/>
                    <a:pt x="452" y="282"/>
                  </a:cubicBezTo>
                  <a:cubicBezTo>
                    <a:pt x="452" y="281"/>
                    <a:pt x="452" y="281"/>
                    <a:pt x="452" y="281"/>
                  </a:cubicBezTo>
                  <a:cubicBezTo>
                    <a:pt x="452" y="280"/>
                    <a:pt x="452" y="280"/>
                    <a:pt x="452" y="280"/>
                  </a:cubicBezTo>
                  <a:cubicBezTo>
                    <a:pt x="451" y="279"/>
                    <a:pt x="451" y="279"/>
                    <a:pt x="451" y="279"/>
                  </a:cubicBezTo>
                  <a:cubicBezTo>
                    <a:pt x="451" y="278"/>
                    <a:pt x="451" y="278"/>
                    <a:pt x="451" y="278"/>
                  </a:cubicBezTo>
                  <a:cubicBezTo>
                    <a:pt x="451" y="278"/>
                    <a:pt x="451" y="278"/>
                    <a:pt x="451" y="278"/>
                  </a:cubicBezTo>
                  <a:cubicBezTo>
                    <a:pt x="451" y="278"/>
                    <a:pt x="451" y="278"/>
                    <a:pt x="451" y="278"/>
                  </a:cubicBezTo>
                  <a:cubicBezTo>
                    <a:pt x="452" y="278"/>
                    <a:pt x="452" y="278"/>
                    <a:pt x="452" y="278"/>
                  </a:cubicBezTo>
                  <a:cubicBezTo>
                    <a:pt x="452" y="277"/>
                    <a:pt x="452" y="277"/>
                    <a:pt x="452" y="277"/>
                  </a:cubicBezTo>
                  <a:cubicBezTo>
                    <a:pt x="452" y="277"/>
                    <a:pt x="452" y="277"/>
                    <a:pt x="452" y="277"/>
                  </a:cubicBezTo>
                  <a:cubicBezTo>
                    <a:pt x="453" y="275"/>
                    <a:pt x="453" y="275"/>
                    <a:pt x="453" y="275"/>
                  </a:cubicBezTo>
                  <a:cubicBezTo>
                    <a:pt x="454" y="275"/>
                    <a:pt x="454" y="275"/>
                    <a:pt x="454" y="275"/>
                  </a:cubicBezTo>
                  <a:cubicBezTo>
                    <a:pt x="454" y="275"/>
                    <a:pt x="454" y="275"/>
                    <a:pt x="454" y="275"/>
                  </a:cubicBezTo>
                  <a:cubicBezTo>
                    <a:pt x="455" y="276"/>
                    <a:pt x="455" y="276"/>
                    <a:pt x="455" y="276"/>
                  </a:cubicBezTo>
                  <a:cubicBezTo>
                    <a:pt x="458" y="276"/>
                    <a:pt x="458" y="276"/>
                    <a:pt x="458" y="276"/>
                  </a:cubicBezTo>
                  <a:cubicBezTo>
                    <a:pt x="458" y="276"/>
                    <a:pt x="458" y="276"/>
                    <a:pt x="458" y="276"/>
                  </a:cubicBezTo>
                  <a:cubicBezTo>
                    <a:pt x="459" y="276"/>
                    <a:pt x="459" y="276"/>
                    <a:pt x="459" y="276"/>
                  </a:cubicBezTo>
                  <a:cubicBezTo>
                    <a:pt x="459" y="276"/>
                    <a:pt x="459" y="276"/>
                    <a:pt x="459" y="276"/>
                  </a:cubicBezTo>
                  <a:cubicBezTo>
                    <a:pt x="459" y="275"/>
                    <a:pt x="459" y="275"/>
                    <a:pt x="459" y="275"/>
                  </a:cubicBezTo>
                  <a:cubicBezTo>
                    <a:pt x="459" y="275"/>
                    <a:pt x="459" y="275"/>
                    <a:pt x="459" y="275"/>
                  </a:cubicBezTo>
                  <a:cubicBezTo>
                    <a:pt x="459" y="274"/>
                    <a:pt x="459" y="274"/>
                    <a:pt x="459" y="274"/>
                  </a:cubicBezTo>
                  <a:cubicBezTo>
                    <a:pt x="459" y="274"/>
                    <a:pt x="459" y="274"/>
                    <a:pt x="459" y="274"/>
                  </a:cubicBezTo>
                  <a:cubicBezTo>
                    <a:pt x="459" y="274"/>
                    <a:pt x="459" y="274"/>
                    <a:pt x="459" y="274"/>
                  </a:cubicBezTo>
                  <a:cubicBezTo>
                    <a:pt x="458" y="273"/>
                    <a:pt x="458" y="273"/>
                    <a:pt x="458" y="273"/>
                  </a:cubicBezTo>
                  <a:cubicBezTo>
                    <a:pt x="459" y="272"/>
                    <a:pt x="459" y="272"/>
                    <a:pt x="459" y="272"/>
                  </a:cubicBezTo>
                  <a:cubicBezTo>
                    <a:pt x="459" y="272"/>
                    <a:pt x="459" y="272"/>
                    <a:pt x="459" y="272"/>
                  </a:cubicBezTo>
                  <a:cubicBezTo>
                    <a:pt x="459" y="272"/>
                    <a:pt x="459" y="272"/>
                    <a:pt x="459" y="272"/>
                  </a:cubicBezTo>
                  <a:cubicBezTo>
                    <a:pt x="459" y="271"/>
                    <a:pt x="459" y="271"/>
                    <a:pt x="459" y="271"/>
                  </a:cubicBezTo>
                  <a:cubicBezTo>
                    <a:pt x="459" y="271"/>
                    <a:pt x="459" y="271"/>
                    <a:pt x="459" y="271"/>
                  </a:cubicBezTo>
                  <a:cubicBezTo>
                    <a:pt x="459" y="271"/>
                    <a:pt x="459" y="271"/>
                    <a:pt x="459" y="271"/>
                  </a:cubicBezTo>
                  <a:cubicBezTo>
                    <a:pt x="459" y="270"/>
                    <a:pt x="459" y="270"/>
                    <a:pt x="459" y="270"/>
                  </a:cubicBezTo>
                  <a:cubicBezTo>
                    <a:pt x="459" y="270"/>
                    <a:pt x="459" y="270"/>
                    <a:pt x="459" y="270"/>
                  </a:cubicBezTo>
                  <a:cubicBezTo>
                    <a:pt x="459" y="269"/>
                    <a:pt x="459" y="269"/>
                    <a:pt x="459" y="269"/>
                  </a:cubicBezTo>
                  <a:cubicBezTo>
                    <a:pt x="459" y="269"/>
                    <a:pt x="459" y="269"/>
                    <a:pt x="459" y="269"/>
                  </a:cubicBezTo>
                  <a:cubicBezTo>
                    <a:pt x="459" y="269"/>
                    <a:pt x="459" y="269"/>
                    <a:pt x="459" y="269"/>
                  </a:cubicBezTo>
                  <a:cubicBezTo>
                    <a:pt x="459" y="268"/>
                    <a:pt x="459" y="268"/>
                    <a:pt x="459" y="268"/>
                  </a:cubicBezTo>
                  <a:cubicBezTo>
                    <a:pt x="459" y="268"/>
                    <a:pt x="459" y="268"/>
                    <a:pt x="459" y="268"/>
                  </a:cubicBezTo>
                  <a:cubicBezTo>
                    <a:pt x="459" y="267"/>
                    <a:pt x="459" y="267"/>
                    <a:pt x="459" y="267"/>
                  </a:cubicBezTo>
                  <a:cubicBezTo>
                    <a:pt x="459" y="266"/>
                    <a:pt x="459" y="266"/>
                    <a:pt x="459" y="266"/>
                  </a:cubicBezTo>
                  <a:cubicBezTo>
                    <a:pt x="459" y="266"/>
                    <a:pt x="459" y="266"/>
                    <a:pt x="459" y="266"/>
                  </a:cubicBezTo>
                  <a:cubicBezTo>
                    <a:pt x="459" y="266"/>
                    <a:pt x="459" y="266"/>
                    <a:pt x="459" y="266"/>
                  </a:cubicBezTo>
                  <a:cubicBezTo>
                    <a:pt x="459" y="265"/>
                    <a:pt x="459" y="265"/>
                    <a:pt x="459" y="265"/>
                  </a:cubicBezTo>
                  <a:cubicBezTo>
                    <a:pt x="459" y="265"/>
                    <a:pt x="459" y="265"/>
                    <a:pt x="459" y="265"/>
                  </a:cubicBezTo>
                  <a:cubicBezTo>
                    <a:pt x="459" y="265"/>
                    <a:pt x="459" y="265"/>
                    <a:pt x="459" y="265"/>
                  </a:cubicBezTo>
                  <a:cubicBezTo>
                    <a:pt x="459" y="264"/>
                    <a:pt x="459" y="264"/>
                    <a:pt x="459" y="264"/>
                  </a:cubicBezTo>
                  <a:cubicBezTo>
                    <a:pt x="458" y="264"/>
                    <a:pt x="458" y="264"/>
                    <a:pt x="458" y="264"/>
                  </a:cubicBezTo>
                  <a:cubicBezTo>
                    <a:pt x="459" y="264"/>
                    <a:pt x="459" y="264"/>
                    <a:pt x="459" y="264"/>
                  </a:cubicBezTo>
                  <a:cubicBezTo>
                    <a:pt x="459" y="263"/>
                    <a:pt x="459" y="263"/>
                    <a:pt x="459" y="263"/>
                  </a:cubicBezTo>
                  <a:cubicBezTo>
                    <a:pt x="459" y="263"/>
                    <a:pt x="459" y="263"/>
                    <a:pt x="459" y="263"/>
                  </a:cubicBezTo>
                  <a:cubicBezTo>
                    <a:pt x="458" y="262"/>
                    <a:pt x="458" y="262"/>
                    <a:pt x="458" y="262"/>
                  </a:cubicBezTo>
                  <a:cubicBezTo>
                    <a:pt x="458" y="262"/>
                    <a:pt x="458" y="262"/>
                    <a:pt x="458" y="262"/>
                  </a:cubicBezTo>
                  <a:cubicBezTo>
                    <a:pt x="459" y="261"/>
                    <a:pt x="459" y="261"/>
                    <a:pt x="459" y="261"/>
                  </a:cubicBezTo>
                  <a:cubicBezTo>
                    <a:pt x="459" y="261"/>
                    <a:pt x="459" y="261"/>
                    <a:pt x="459" y="261"/>
                  </a:cubicBezTo>
                  <a:cubicBezTo>
                    <a:pt x="460" y="261"/>
                    <a:pt x="460" y="261"/>
                    <a:pt x="460" y="261"/>
                  </a:cubicBezTo>
                  <a:cubicBezTo>
                    <a:pt x="460" y="260"/>
                    <a:pt x="460" y="260"/>
                    <a:pt x="460" y="260"/>
                  </a:cubicBezTo>
                  <a:cubicBezTo>
                    <a:pt x="460" y="259"/>
                    <a:pt x="460" y="259"/>
                    <a:pt x="460" y="259"/>
                  </a:cubicBezTo>
                  <a:cubicBezTo>
                    <a:pt x="459" y="259"/>
                    <a:pt x="459" y="259"/>
                    <a:pt x="459" y="259"/>
                  </a:cubicBezTo>
                  <a:cubicBezTo>
                    <a:pt x="459" y="258"/>
                    <a:pt x="459" y="258"/>
                    <a:pt x="459" y="258"/>
                  </a:cubicBezTo>
                  <a:cubicBezTo>
                    <a:pt x="459" y="258"/>
                    <a:pt x="459" y="258"/>
                    <a:pt x="459" y="258"/>
                  </a:cubicBezTo>
                  <a:cubicBezTo>
                    <a:pt x="458" y="257"/>
                    <a:pt x="458" y="257"/>
                    <a:pt x="458" y="257"/>
                  </a:cubicBezTo>
                  <a:cubicBezTo>
                    <a:pt x="458" y="257"/>
                    <a:pt x="458" y="257"/>
                    <a:pt x="458" y="257"/>
                  </a:cubicBezTo>
                  <a:cubicBezTo>
                    <a:pt x="458" y="256"/>
                    <a:pt x="458" y="256"/>
                    <a:pt x="458" y="256"/>
                  </a:cubicBezTo>
                  <a:cubicBezTo>
                    <a:pt x="458" y="256"/>
                    <a:pt x="458" y="256"/>
                    <a:pt x="458" y="256"/>
                  </a:cubicBezTo>
                  <a:cubicBezTo>
                    <a:pt x="458" y="255"/>
                    <a:pt x="458" y="255"/>
                    <a:pt x="458" y="255"/>
                  </a:cubicBezTo>
                  <a:cubicBezTo>
                    <a:pt x="457" y="255"/>
                    <a:pt x="457" y="255"/>
                    <a:pt x="457" y="255"/>
                  </a:cubicBezTo>
                  <a:cubicBezTo>
                    <a:pt x="456" y="255"/>
                    <a:pt x="456" y="255"/>
                    <a:pt x="456" y="255"/>
                  </a:cubicBezTo>
                  <a:cubicBezTo>
                    <a:pt x="456" y="255"/>
                    <a:pt x="456" y="255"/>
                    <a:pt x="456" y="255"/>
                  </a:cubicBezTo>
                  <a:cubicBezTo>
                    <a:pt x="455" y="255"/>
                    <a:pt x="455" y="255"/>
                    <a:pt x="455" y="255"/>
                  </a:cubicBezTo>
                  <a:cubicBezTo>
                    <a:pt x="454" y="255"/>
                    <a:pt x="454" y="255"/>
                    <a:pt x="454" y="255"/>
                  </a:cubicBezTo>
                  <a:cubicBezTo>
                    <a:pt x="454" y="255"/>
                    <a:pt x="454" y="255"/>
                    <a:pt x="454" y="255"/>
                  </a:cubicBezTo>
                  <a:cubicBezTo>
                    <a:pt x="454" y="256"/>
                    <a:pt x="454" y="256"/>
                    <a:pt x="454" y="256"/>
                  </a:cubicBezTo>
                  <a:cubicBezTo>
                    <a:pt x="453" y="256"/>
                    <a:pt x="453" y="256"/>
                    <a:pt x="453" y="256"/>
                  </a:cubicBezTo>
                  <a:cubicBezTo>
                    <a:pt x="453" y="256"/>
                    <a:pt x="453" y="256"/>
                    <a:pt x="453" y="256"/>
                  </a:cubicBezTo>
                  <a:cubicBezTo>
                    <a:pt x="453" y="257"/>
                    <a:pt x="453" y="257"/>
                    <a:pt x="453" y="257"/>
                  </a:cubicBezTo>
                  <a:cubicBezTo>
                    <a:pt x="452" y="257"/>
                    <a:pt x="452" y="257"/>
                    <a:pt x="452" y="257"/>
                  </a:cubicBezTo>
                  <a:cubicBezTo>
                    <a:pt x="451" y="257"/>
                    <a:pt x="451" y="257"/>
                    <a:pt x="451" y="257"/>
                  </a:cubicBezTo>
                  <a:cubicBezTo>
                    <a:pt x="451" y="258"/>
                    <a:pt x="451" y="258"/>
                    <a:pt x="451" y="258"/>
                  </a:cubicBezTo>
                  <a:cubicBezTo>
                    <a:pt x="451" y="258"/>
                    <a:pt x="451" y="258"/>
                    <a:pt x="451" y="258"/>
                  </a:cubicBezTo>
                  <a:cubicBezTo>
                    <a:pt x="450" y="259"/>
                    <a:pt x="450" y="259"/>
                    <a:pt x="450" y="259"/>
                  </a:cubicBezTo>
                  <a:cubicBezTo>
                    <a:pt x="450" y="259"/>
                    <a:pt x="450" y="259"/>
                    <a:pt x="450" y="259"/>
                  </a:cubicBezTo>
                  <a:cubicBezTo>
                    <a:pt x="450" y="260"/>
                    <a:pt x="450" y="260"/>
                    <a:pt x="450" y="260"/>
                  </a:cubicBezTo>
                  <a:cubicBezTo>
                    <a:pt x="450" y="260"/>
                    <a:pt x="450" y="260"/>
                    <a:pt x="450" y="260"/>
                  </a:cubicBezTo>
                  <a:cubicBezTo>
                    <a:pt x="449" y="260"/>
                    <a:pt x="449" y="260"/>
                    <a:pt x="449" y="260"/>
                  </a:cubicBezTo>
                  <a:cubicBezTo>
                    <a:pt x="448" y="261"/>
                    <a:pt x="448" y="261"/>
                    <a:pt x="448" y="261"/>
                  </a:cubicBezTo>
                  <a:cubicBezTo>
                    <a:pt x="448" y="261"/>
                    <a:pt x="448" y="261"/>
                    <a:pt x="448" y="261"/>
                  </a:cubicBezTo>
                  <a:cubicBezTo>
                    <a:pt x="447" y="261"/>
                    <a:pt x="447" y="261"/>
                    <a:pt x="447" y="261"/>
                  </a:cubicBezTo>
                  <a:cubicBezTo>
                    <a:pt x="447" y="261"/>
                    <a:pt x="447" y="261"/>
                    <a:pt x="447" y="261"/>
                  </a:cubicBezTo>
                  <a:cubicBezTo>
                    <a:pt x="446" y="261"/>
                    <a:pt x="446" y="261"/>
                    <a:pt x="446" y="261"/>
                  </a:cubicBezTo>
                  <a:cubicBezTo>
                    <a:pt x="446" y="261"/>
                    <a:pt x="446" y="261"/>
                    <a:pt x="446" y="261"/>
                  </a:cubicBezTo>
                  <a:cubicBezTo>
                    <a:pt x="445" y="260"/>
                    <a:pt x="445" y="260"/>
                    <a:pt x="445" y="260"/>
                  </a:cubicBezTo>
                  <a:cubicBezTo>
                    <a:pt x="445" y="260"/>
                    <a:pt x="445" y="260"/>
                    <a:pt x="445" y="260"/>
                  </a:cubicBezTo>
                  <a:cubicBezTo>
                    <a:pt x="444" y="261"/>
                    <a:pt x="444" y="261"/>
                    <a:pt x="444" y="261"/>
                  </a:cubicBezTo>
                  <a:cubicBezTo>
                    <a:pt x="443" y="261"/>
                    <a:pt x="443" y="261"/>
                    <a:pt x="443" y="261"/>
                  </a:cubicBezTo>
                  <a:cubicBezTo>
                    <a:pt x="443" y="260"/>
                    <a:pt x="443" y="260"/>
                    <a:pt x="443" y="260"/>
                  </a:cubicBezTo>
                  <a:cubicBezTo>
                    <a:pt x="443" y="260"/>
                    <a:pt x="443" y="260"/>
                    <a:pt x="443" y="260"/>
                  </a:cubicBezTo>
                  <a:cubicBezTo>
                    <a:pt x="442" y="259"/>
                    <a:pt x="442" y="259"/>
                    <a:pt x="442" y="259"/>
                  </a:cubicBezTo>
                  <a:cubicBezTo>
                    <a:pt x="441" y="258"/>
                    <a:pt x="441" y="258"/>
                    <a:pt x="441" y="258"/>
                  </a:cubicBezTo>
                  <a:cubicBezTo>
                    <a:pt x="441" y="258"/>
                    <a:pt x="441" y="258"/>
                    <a:pt x="441" y="258"/>
                  </a:cubicBezTo>
                  <a:cubicBezTo>
                    <a:pt x="442" y="258"/>
                    <a:pt x="442" y="258"/>
                    <a:pt x="442" y="258"/>
                  </a:cubicBezTo>
                  <a:cubicBezTo>
                    <a:pt x="442" y="257"/>
                    <a:pt x="442" y="257"/>
                    <a:pt x="442" y="257"/>
                  </a:cubicBezTo>
                  <a:cubicBezTo>
                    <a:pt x="441" y="256"/>
                    <a:pt x="441" y="256"/>
                    <a:pt x="441" y="256"/>
                  </a:cubicBezTo>
                  <a:cubicBezTo>
                    <a:pt x="441" y="255"/>
                    <a:pt x="441" y="255"/>
                    <a:pt x="441" y="255"/>
                  </a:cubicBezTo>
                  <a:cubicBezTo>
                    <a:pt x="441" y="255"/>
                    <a:pt x="441" y="255"/>
                    <a:pt x="441" y="255"/>
                  </a:cubicBezTo>
                  <a:cubicBezTo>
                    <a:pt x="440" y="255"/>
                    <a:pt x="440" y="255"/>
                    <a:pt x="440" y="255"/>
                  </a:cubicBezTo>
                  <a:cubicBezTo>
                    <a:pt x="440" y="254"/>
                    <a:pt x="440" y="254"/>
                    <a:pt x="440" y="254"/>
                  </a:cubicBezTo>
                  <a:cubicBezTo>
                    <a:pt x="441" y="254"/>
                    <a:pt x="441" y="254"/>
                    <a:pt x="441" y="254"/>
                  </a:cubicBezTo>
                  <a:cubicBezTo>
                    <a:pt x="441" y="253"/>
                    <a:pt x="441" y="253"/>
                    <a:pt x="441" y="253"/>
                  </a:cubicBezTo>
                  <a:cubicBezTo>
                    <a:pt x="441" y="253"/>
                    <a:pt x="441" y="253"/>
                    <a:pt x="441" y="253"/>
                  </a:cubicBezTo>
                  <a:cubicBezTo>
                    <a:pt x="440" y="253"/>
                    <a:pt x="440" y="253"/>
                    <a:pt x="440" y="253"/>
                  </a:cubicBezTo>
                  <a:cubicBezTo>
                    <a:pt x="440" y="254"/>
                    <a:pt x="440" y="254"/>
                    <a:pt x="440" y="254"/>
                  </a:cubicBezTo>
                  <a:cubicBezTo>
                    <a:pt x="439" y="254"/>
                    <a:pt x="439" y="254"/>
                    <a:pt x="439" y="254"/>
                  </a:cubicBezTo>
                  <a:cubicBezTo>
                    <a:pt x="439" y="254"/>
                    <a:pt x="439" y="254"/>
                    <a:pt x="439" y="254"/>
                  </a:cubicBezTo>
                  <a:cubicBezTo>
                    <a:pt x="438" y="254"/>
                    <a:pt x="438" y="254"/>
                    <a:pt x="438" y="254"/>
                  </a:cubicBezTo>
                  <a:cubicBezTo>
                    <a:pt x="438" y="253"/>
                    <a:pt x="438" y="253"/>
                    <a:pt x="438" y="253"/>
                  </a:cubicBezTo>
                  <a:cubicBezTo>
                    <a:pt x="437" y="253"/>
                    <a:pt x="437" y="253"/>
                    <a:pt x="437" y="253"/>
                  </a:cubicBezTo>
                  <a:cubicBezTo>
                    <a:pt x="437" y="253"/>
                    <a:pt x="437" y="253"/>
                    <a:pt x="437" y="253"/>
                  </a:cubicBezTo>
                  <a:cubicBezTo>
                    <a:pt x="436" y="253"/>
                    <a:pt x="436" y="253"/>
                    <a:pt x="436" y="253"/>
                  </a:cubicBezTo>
                  <a:cubicBezTo>
                    <a:pt x="436" y="252"/>
                    <a:pt x="436" y="252"/>
                    <a:pt x="436" y="252"/>
                  </a:cubicBezTo>
                  <a:cubicBezTo>
                    <a:pt x="436" y="252"/>
                    <a:pt x="436" y="252"/>
                    <a:pt x="436" y="252"/>
                  </a:cubicBezTo>
                  <a:cubicBezTo>
                    <a:pt x="435" y="252"/>
                    <a:pt x="435" y="252"/>
                    <a:pt x="435" y="252"/>
                  </a:cubicBezTo>
                  <a:cubicBezTo>
                    <a:pt x="435" y="252"/>
                    <a:pt x="435" y="252"/>
                    <a:pt x="435" y="252"/>
                  </a:cubicBezTo>
                  <a:cubicBezTo>
                    <a:pt x="435" y="251"/>
                    <a:pt x="435" y="251"/>
                    <a:pt x="435" y="251"/>
                  </a:cubicBezTo>
                  <a:cubicBezTo>
                    <a:pt x="434" y="251"/>
                    <a:pt x="434" y="251"/>
                    <a:pt x="434" y="251"/>
                  </a:cubicBezTo>
                  <a:cubicBezTo>
                    <a:pt x="434" y="251"/>
                    <a:pt x="434" y="251"/>
                    <a:pt x="434" y="251"/>
                  </a:cubicBezTo>
                  <a:cubicBezTo>
                    <a:pt x="434" y="250"/>
                    <a:pt x="434" y="250"/>
                    <a:pt x="434" y="250"/>
                  </a:cubicBezTo>
                  <a:cubicBezTo>
                    <a:pt x="433" y="250"/>
                    <a:pt x="433" y="250"/>
                    <a:pt x="433" y="250"/>
                  </a:cubicBezTo>
                  <a:cubicBezTo>
                    <a:pt x="433" y="250"/>
                    <a:pt x="433" y="250"/>
                    <a:pt x="433" y="250"/>
                  </a:cubicBezTo>
                  <a:cubicBezTo>
                    <a:pt x="433" y="251"/>
                    <a:pt x="433" y="251"/>
                    <a:pt x="433" y="251"/>
                  </a:cubicBezTo>
                  <a:cubicBezTo>
                    <a:pt x="432" y="250"/>
                    <a:pt x="432" y="250"/>
                    <a:pt x="432" y="250"/>
                  </a:cubicBezTo>
                  <a:cubicBezTo>
                    <a:pt x="432" y="251"/>
                    <a:pt x="432" y="251"/>
                    <a:pt x="432" y="251"/>
                  </a:cubicBezTo>
                  <a:cubicBezTo>
                    <a:pt x="432" y="251"/>
                    <a:pt x="432" y="251"/>
                    <a:pt x="432" y="251"/>
                  </a:cubicBezTo>
                  <a:cubicBezTo>
                    <a:pt x="431" y="251"/>
                    <a:pt x="431" y="251"/>
                    <a:pt x="431" y="251"/>
                  </a:cubicBezTo>
                  <a:cubicBezTo>
                    <a:pt x="431" y="250"/>
                    <a:pt x="431" y="250"/>
                    <a:pt x="431" y="250"/>
                  </a:cubicBezTo>
                  <a:cubicBezTo>
                    <a:pt x="430" y="250"/>
                    <a:pt x="430" y="250"/>
                    <a:pt x="430" y="250"/>
                  </a:cubicBezTo>
                  <a:cubicBezTo>
                    <a:pt x="429" y="250"/>
                    <a:pt x="429" y="250"/>
                    <a:pt x="429" y="250"/>
                  </a:cubicBezTo>
                  <a:cubicBezTo>
                    <a:pt x="429" y="250"/>
                    <a:pt x="429" y="250"/>
                    <a:pt x="429" y="250"/>
                  </a:cubicBezTo>
                  <a:cubicBezTo>
                    <a:pt x="429" y="249"/>
                    <a:pt x="429" y="249"/>
                    <a:pt x="429" y="249"/>
                  </a:cubicBezTo>
                  <a:cubicBezTo>
                    <a:pt x="429" y="249"/>
                    <a:pt x="429" y="249"/>
                    <a:pt x="429" y="249"/>
                  </a:cubicBezTo>
                  <a:cubicBezTo>
                    <a:pt x="429" y="249"/>
                    <a:pt x="429" y="249"/>
                    <a:pt x="429" y="249"/>
                  </a:cubicBezTo>
                  <a:cubicBezTo>
                    <a:pt x="428" y="250"/>
                    <a:pt x="428" y="250"/>
                    <a:pt x="428" y="250"/>
                  </a:cubicBezTo>
                  <a:cubicBezTo>
                    <a:pt x="427" y="249"/>
                    <a:pt x="427" y="249"/>
                    <a:pt x="427" y="249"/>
                  </a:cubicBezTo>
                  <a:cubicBezTo>
                    <a:pt x="427" y="250"/>
                    <a:pt x="427" y="250"/>
                    <a:pt x="427" y="250"/>
                  </a:cubicBezTo>
                  <a:cubicBezTo>
                    <a:pt x="427" y="249"/>
                    <a:pt x="427" y="249"/>
                    <a:pt x="427" y="249"/>
                  </a:cubicBezTo>
                  <a:cubicBezTo>
                    <a:pt x="426" y="250"/>
                    <a:pt x="426" y="250"/>
                    <a:pt x="426" y="250"/>
                  </a:cubicBezTo>
                  <a:cubicBezTo>
                    <a:pt x="426" y="249"/>
                    <a:pt x="426" y="249"/>
                    <a:pt x="426" y="249"/>
                  </a:cubicBezTo>
                  <a:cubicBezTo>
                    <a:pt x="425" y="249"/>
                    <a:pt x="425" y="249"/>
                    <a:pt x="425" y="249"/>
                  </a:cubicBezTo>
                  <a:cubicBezTo>
                    <a:pt x="425" y="249"/>
                    <a:pt x="425" y="249"/>
                    <a:pt x="425" y="249"/>
                  </a:cubicBezTo>
                  <a:cubicBezTo>
                    <a:pt x="424" y="248"/>
                    <a:pt x="424" y="248"/>
                    <a:pt x="424" y="248"/>
                  </a:cubicBezTo>
                  <a:cubicBezTo>
                    <a:pt x="423" y="247"/>
                    <a:pt x="423" y="247"/>
                    <a:pt x="423" y="247"/>
                  </a:cubicBezTo>
                  <a:cubicBezTo>
                    <a:pt x="423" y="246"/>
                    <a:pt x="423" y="246"/>
                    <a:pt x="423" y="246"/>
                  </a:cubicBezTo>
                  <a:cubicBezTo>
                    <a:pt x="423" y="246"/>
                    <a:pt x="423" y="246"/>
                    <a:pt x="423" y="246"/>
                  </a:cubicBezTo>
                  <a:cubicBezTo>
                    <a:pt x="422" y="246"/>
                    <a:pt x="422" y="246"/>
                    <a:pt x="422" y="246"/>
                  </a:cubicBezTo>
                  <a:cubicBezTo>
                    <a:pt x="422" y="245"/>
                    <a:pt x="422" y="245"/>
                    <a:pt x="422" y="245"/>
                  </a:cubicBezTo>
                  <a:cubicBezTo>
                    <a:pt x="422" y="245"/>
                    <a:pt x="422" y="245"/>
                    <a:pt x="422" y="245"/>
                  </a:cubicBezTo>
                  <a:cubicBezTo>
                    <a:pt x="422" y="244"/>
                    <a:pt x="422" y="244"/>
                    <a:pt x="422" y="244"/>
                  </a:cubicBezTo>
                  <a:cubicBezTo>
                    <a:pt x="421" y="244"/>
                    <a:pt x="421" y="244"/>
                    <a:pt x="421" y="244"/>
                  </a:cubicBezTo>
                  <a:cubicBezTo>
                    <a:pt x="421" y="243"/>
                    <a:pt x="421" y="243"/>
                    <a:pt x="421" y="243"/>
                  </a:cubicBezTo>
                  <a:cubicBezTo>
                    <a:pt x="420" y="242"/>
                    <a:pt x="420" y="242"/>
                    <a:pt x="420" y="242"/>
                  </a:cubicBezTo>
                  <a:cubicBezTo>
                    <a:pt x="419" y="241"/>
                    <a:pt x="419" y="241"/>
                    <a:pt x="419" y="241"/>
                  </a:cubicBezTo>
                  <a:cubicBezTo>
                    <a:pt x="419" y="240"/>
                    <a:pt x="419" y="240"/>
                    <a:pt x="419" y="240"/>
                  </a:cubicBezTo>
                  <a:cubicBezTo>
                    <a:pt x="418" y="240"/>
                    <a:pt x="418" y="240"/>
                    <a:pt x="418" y="240"/>
                  </a:cubicBezTo>
                  <a:cubicBezTo>
                    <a:pt x="418" y="240"/>
                    <a:pt x="418" y="240"/>
                    <a:pt x="418" y="240"/>
                  </a:cubicBezTo>
                  <a:cubicBezTo>
                    <a:pt x="417" y="240"/>
                    <a:pt x="417" y="240"/>
                    <a:pt x="417" y="240"/>
                  </a:cubicBezTo>
                  <a:cubicBezTo>
                    <a:pt x="418" y="239"/>
                    <a:pt x="418" y="239"/>
                    <a:pt x="418" y="239"/>
                  </a:cubicBezTo>
                  <a:cubicBezTo>
                    <a:pt x="418" y="239"/>
                    <a:pt x="418" y="239"/>
                    <a:pt x="418" y="239"/>
                  </a:cubicBezTo>
                  <a:cubicBezTo>
                    <a:pt x="417" y="239"/>
                    <a:pt x="417" y="239"/>
                    <a:pt x="417" y="239"/>
                  </a:cubicBezTo>
                  <a:cubicBezTo>
                    <a:pt x="417" y="238"/>
                    <a:pt x="417" y="238"/>
                    <a:pt x="417" y="238"/>
                  </a:cubicBezTo>
                  <a:cubicBezTo>
                    <a:pt x="416" y="238"/>
                    <a:pt x="416" y="238"/>
                    <a:pt x="416" y="238"/>
                  </a:cubicBezTo>
                  <a:cubicBezTo>
                    <a:pt x="416" y="237"/>
                    <a:pt x="416" y="237"/>
                    <a:pt x="416" y="237"/>
                  </a:cubicBezTo>
                  <a:cubicBezTo>
                    <a:pt x="416" y="237"/>
                    <a:pt x="416" y="237"/>
                    <a:pt x="416" y="237"/>
                  </a:cubicBezTo>
                  <a:cubicBezTo>
                    <a:pt x="415" y="236"/>
                    <a:pt x="415" y="236"/>
                    <a:pt x="415" y="236"/>
                  </a:cubicBezTo>
                  <a:cubicBezTo>
                    <a:pt x="414" y="235"/>
                    <a:pt x="414" y="235"/>
                    <a:pt x="414" y="235"/>
                  </a:cubicBezTo>
                  <a:cubicBezTo>
                    <a:pt x="414" y="235"/>
                    <a:pt x="414" y="235"/>
                    <a:pt x="414" y="235"/>
                  </a:cubicBezTo>
                  <a:cubicBezTo>
                    <a:pt x="414" y="234"/>
                    <a:pt x="414" y="234"/>
                    <a:pt x="414" y="234"/>
                  </a:cubicBezTo>
                  <a:cubicBezTo>
                    <a:pt x="414" y="234"/>
                    <a:pt x="414" y="234"/>
                    <a:pt x="414" y="234"/>
                  </a:cubicBezTo>
                  <a:cubicBezTo>
                    <a:pt x="413" y="234"/>
                    <a:pt x="413" y="234"/>
                    <a:pt x="413" y="234"/>
                  </a:cubicBezTo>
                  <a:cubicBezTo>
                    <a:pt x="413" y="234"/>
                    <a:pt x="413" y="234"/>
                    <a:pt x="413" y="234"/>
                  </a:cubicBezTo>
                  <a:cubicBezTo>
                    <a:pt x="413" y="233"/>
                    <a:pt x="413" y="233"/>
                    <a:pt x="413" y="233"/>
                  </a:cubicBezTo>
                  <a:cubicBezTo>
                    <a:pt x="413" y="233"/>
                    <a:pt x="413" y="233"/>
                    <a:pt x="413" y="233"/>
                  </a:cubicBezTo>
                  <a:cubicBezTo>
                    <a:pt x="413" y="232"/>
                    <a:pt x="413" y="232"/>
                    <a:pt x="413" y="232"/>
                  </a:cubicBezTo>
                  <a:cubicBezTo>
                    <a:pt x="412" y="232"/>
                    <a:pt x="412" y="232"/>
                    <a:pt x="412" y="232"/>
                  </a:cubicBezTo>
                  <a:cubicBezTo>
                    <a:pt x="412" y="231"/>
                    <a:pt x="412" y="231"/>
                    <a:pt x="412" y="231"/>
                  </a:cubicBezTo>
                  <a:cubicBezTo>
                    <a:pt x="412" y="231"/>
                    <a:pt x="412" y="231"/>
                    <a:pt x="412" y="231"/>
                  </a:cubicBezTo>
                  <a:cubicBezTo>
                    <a:pt x="412" y="231"/>
                    <a:pt x="412" y="231"/>
                    <a:pt x="412" y="231"/>
                  </a:cubicBezTo>
                  <a:cubicBezTo>
                    <a:pt x="411" y="231"/>
                    <a:pt x="411" y="231"/>
                    <a:pt x="411" y="231"/>
                  </a:cubicBezTo>
                  <a:cubicBezTo>
                    <a:pt x="410" y="231"/>
                    <a:pt x="410" y="231"/>
                    <a:pt x="410" y="231"/>
                  </a:cubicBezTo>
                  <a:cubicBezTo>
                    <a:pt x="410" y="230"/>
                    <a:pt x="410" y="230"/>
                    <a:pt x="410" y="230"/>
                  </a:cubicBezTo>
                  <a:cubicBezTo>
                    <a:pt x="410" y="230"/>
                    <a:pt x="410" y="230"/>
                    <a:pt x="410" y="230"/>
                  </a:cubicBezTo>
                  <a:cubicBezTo>
                    <a:pt x="410" y="230"/>
                    <a:pt x="410" y="230"/>
                    <a:pt x="410" y="230"/>
                  </a:cubicBezTo>
                  <a:cubicBezTo>
                    <a:pt x="410" y="229"/>
                    <a:pt x="410" y="229"/>
                    <a:pt x="410" y="229"/>
                  </a:cubicBezTo>
                  <a:cubicBezTo>
                    <a:pt x="409" y="230"/>
                    <a:pt x="409" y="230"/>
                    <a:pt x="409" y="230"/>
                  </a:cubicBezTo>
                  <a:cubicBezTo>
                    <a:pt x="409" y="229"/>
                    <a:pt x="409" y="229"/>
                    <a:pt x="409" y="229"/>
                  </a:cubicBezTo>
                  <a:cubicBezTo>
                    <a:pt x="409" y="229"/>
                    <a:pt x="409" y="229"/>
                    <a:pt x="409" y="229"/>
                  </a:cubicBezTo>
                  <a:cubicBezTo>
                    <a:pt x="408" y="229"/>
                    <a:pt x="408" y="229"/>
                    <a:pt x="408" y="229"/>
                  </a:cubicBezTo>
                  <a:cubicBezTo>
                    <a:pt x="409" y="229"/>
                    <a:pt x="409" y="229"/>
                    <a:pt x="409" y="229"/>
                  </a:cubicBezTo>
                  <a:cubicBezTo>
                    <a:pt x="408" y="228"/>
                    <a:pt x="408" y="228"/>
                    <a:pt x="408" y="228"/>
                  </a:cubicBezTo>
                  <a:cubicBezTo>
                    <a:pt x="408" y="228"/>
                    <a:pt x="408" y="228"/>
                    <a:pt x="408" y="228"/>
                  </a:cubicBezTo>
                  <a:cubicBezTo>
                    <a:pt x="407" y="228"/>
                    <a:pt x="407" y="228"/>
                    <a:pt x="407" y="228"/>
                  </a:cubicBezTo>
                  <a:cubicBezTo>
                    <a:pt x="407" y="228"/>
                    <a:pt x="407" y="228"/>
                    <a:pt x="407" y="228"/>
                  </a:cubicBezTo>
                  <a:cubicBezTo>
                    <a:pt x="406" y="228"/>
                    <a:pt x="406" y="228"/>
                    <a:pt x="406" y="228"/>
                  </a:cubicBezTo>
                  <a:cubicBezTo>
                    <a:pt x="406" y="228"/>
                    <a:pt x="406" y="228"/>
                    <a:pt x="406" y="228"/>
                  </a:cubicBezTo>
                  <a:cubicBezTo>
                    <a:pt x="405" y="228"/>
                    <a:pt x="405" y="228"/>
                    <a:pt x="405" y="228"/>
                  </a:cubicBezTo>
                  <a:cubicBezTo>
                    <a:pt x="405" y="228"/>
                    <a:pt x="405" y="228"/>
                    <a:pt x="405" y="228"/>
                  </a:cubicBezTo>
                  <a:cubicBezTo>
                    <a:pt x="405" y="228"/>
                    <a:pt x="405" y="228"/>
                    <a:pt x="405" y="228"/>
                  </a:cubicBezTo>
                  <a:cubicBezTo>
                    <a:pt x="405" y="229"/>
                    <a:pt x="405" y="229"/>
                    <a:pt x="405" y="229"/>
                  </a:cubicBezTo>
                  <a:cubicBezTo>
                    <a:pt x="404" y="228"/>
                    <a:pt x="404" y="228"/>
                    <a:pt x="404" y="228"/>
                  </a:cubicBezTo>
                  <a:cubicBezTo>
                    <a:pt x="404" y="228"/>
                    <a:pt x="404" y="228"/>
                    <a:pt x="404" y="228"/>
                  </a:cubicBezTo>
                  <a:cubicBezTo>
                    <a:pt x="403" y="228"/>
                    <a:pt x="403" y="228"/>
                    <a:pt x="403" y="228"/>
                  </a:cubicBezTo>
                  <a:cubicBezTo>
                    <a:pt x="402" y="228"/>
                    <a:pt x="402" y="228"/>
                    <a:pt x="402" y="228"/>
                  </a:cubicBezTo>
                  <a:cubicBezTo>
                    <a:pt x="402" y="228"/>
                    <a:pt x="402" y="228"/>
                    <a:pt x="402" y="228"/>
                  </a:cubicBezTo>
                  <a:cubicBezTo>
                    <a:pt x="401" y="227"/>
                    <a:pt x="401" y="227"/>
                    <a:pt x="401" y="227"/>
                  </a:cubicBezTo>
                  <a:cubicBezTo>
                    <a:pt x="400" y="227"/>
                    <a:pt x="400" y="227"/>
                    <a:pt x="400" y="227"/>
                  </a:cubicBezTo>
                  <a:cubicBezTo>
                    <a:pt x="399" y="227"/>
                    <a:pt x="399" y="227"/>
                    <a:pt x="399" y="227"/>
                  </a:cubicBezTo>
                  <a:cubicBezTo>
                    <a:pt x="399" y="227"/>
                    <a:pt x="399" y="227"/>
                    <a:pt x="399" y="227"/>
                  </a:cubicBezTo>
                  <a:cubicBezTo>
                    <a:pt x="398" y="227"/>
                    <a:pt x="398" y="227"/>
                    <a:pt x="398" y="227"/>
                  </a:cubicBezTo>
                  <a:cubicBezTo>
                    <a:pt x="398" y="227"/>
                    <a:pt x="398" y="227"/>
                    <a:pt x="398" y="227"/>
                  </a:cubicBezTo>
                  <a:cubicBezTo>
                    <a:pt x="397" y="227"/>
                    <a:pt x="397" y="227"/>
                    <a:pt x="397" y="227"/>
                  </a:cubicBezTo>
                  <a:cubicBezTo>
                    <a:pt x="396" y="227"/>
                    <a:pt x="396" y="227"/>
                    <a:pt x="396" y="227"/>
                  </a:cubicBezTo>
                  <a:cubicBezTo>
                    <a:pt x="396" y="227"/>
                    <a:pt x="396" y="227"/>
                    <a:pt x="396" y="227"/>
                  </a:cubicBezTo>
                  <a:cubicBezTo>
                    <a:pt x="396" y="228"/>
                    <a:pt x="396" y="228"/>
                    <a:pt x="396" y="228"/>
                  </a:cubicBezTo>
                  <a:cubicBezTo>
                    <a:pt x="395" y="228"/>
                    <a:pt x="395" y="228"/>
                    <a:pt x="395" y="228"/>
                  </a:cubicBezTo>
                  <a:cubicBezTo>
                    <a:pt x="394" y="228"/>
                    <a:pt x="394" y="228"/>
                    <a:pt x="394" y="228"/>
                  </a:cubicBezTo>
                  <a:cubicBezTo>
                    <a:pt x="393" y="228"/>
                    <a:pt x="393" y="228"/>
                    <a:pt x="393" y="228"/>
                  </a:cubicBezTo>
                  <a:cubicBezTo>
                    <a:pt x="393" y="228"/>
                    <a:pt x="393" y="228"/>
                    <a:pt x="393" y="228"/>
                  </a:cubicBezTo>
                  <a:cubicBezTo>
                    <a:pt x="392" y="228"/>
                    <a:pt x="392" y="228"/>
                    <a:pt x="392" y="228"/>
                  </a:cubicBezTo>
                  <a:cubicBezTo>
                    <a:pt x="392" y="229"/>
                    <a:pt x="392" y="229"/>
                    <a:pt x="392" y="229"/>
                  </a:cubicBezTo>
                  <a:cubicBezTo>
                    <a:pt x="391" y="229"/>
                    <a:pt x="391" y="229"/>
                    <a:pt x="391" y="229"/>
                  </a:cubicBezTo>
                  <a:cubicBezTo>
                    <a:pt x="390" y="229"/>
                    <a:pt x="390" y="229"/>
                    <a:pt x="390" y="229"/>
                  </a:cubicBezTo>
                  <a:cubicBezTo>
                    <a:pt x="390" y="229"/>
                    <a:pt x="390" y="229"/>
                    <a:pt x="390" y="229"/>
                  </a:cubicBezTo>
                  <a:cubicBezTo>
                    <a:pt x="390" y="229"/>
                    <a:pt x="390" y="229"/>
                    <a:pt x="390" y="229"/>
                  </a:cubicBezTo>
                  <a:cubicBezTo>
                    <a:pt x="389" y="229"/>
                    <a:pt x="389" y="229"/>
                    <a:pt x="389" y="229"/>
                  </a:cubicBezTo>
                  <a:cubicBezTo>
                    <a:pt x="388" y="230"/>
                    <a:pt x="388" y="230"/>
                    <a:pt x="388" y="230"/>
                  </a:cubicBezTo>
                  <a:cubicBezTo>
                    <a:pt x="387" y="230"/>
                    <a:pt x="387" y="230"/>
                    <a:pt x="387" y="230"/>
                  </a:cubicBezTo>
                  <a:cubicBezTo>
                    <a:pt x="387" y="230"/>
                    <a:pt x="387" y="230"/>
                    <a:pt x="387" y="230"/>
                  </a:cubicBezTo>
                  <a:cubicBezTo>
                    <a:pt x="387" y="231"/>
                    <a:pt x="387" y="231"/>
                    <a:pt x="387" y="231"/>
                  </a:cubicBezTo>
                  <a:cubicBezTo>
                    <a:pt x="386" y="232"/>
                    <a:pt x="386" y="232"/>
                    <a:pt x="386" y="232"/>
                  </a:cubicBezTo>
                  <a:cubicBezTo>
                    <a:pt x="386" y="232"/>
                    <a:pt x="386" y="232"/>
                    <a:pt x="386" y="232"/>
                  </a:cubicBezTo>
                  <a:cubicBezTo>
                    <a:pt x="386" y="233"/>
                    <a:pt x="386" y="233"/>
                    <a:pt x="386" y="233"/>
                  </a:cubicBezTo>
                  <a:cubicBezTo>
                    <a:pt x="386" y="233"/>
                    <a:pt x="386" y="233"/>
                    <a:pt x="386" y="233"/>
                  </a:cubicBezTo>
                  <a:cubicBezTo>
                    <a:pt x="386" y="234"/>
                    <a:pt x="386" y="234"/>
                    <a:pt x="386" y="234"/>
                  </a:cubicBezTo>
                  <a:cubicBezTo>
                    <a:pt x="386" y="234"/>
                    <a:pt x="386" y="234"/>
                    <a:pt x="386" y="234"/>
                  </a:cubicBezTo>
                  <a:cubicBezTo>
                    <a:pt x="387" y="234"/>
                    <a:pt x="387" y="234"/>
                    <a:pt x="387" y="234"/>
                  </a:cubicBezTo>
                  <a:cubicBezTo>
                    <a:pt x="388" y="234"/>
                    <a:pt x="388" y="234"/>
                    <a:pt x="388" y="234"/>
                  </a:cubicBezTo>
                  <a:cubicBezTo>
                    <a:pt x="388" y="234"/>
                    <a:pt x="388" y="234"/>
                    <a:pt x="388" y="234"/>
                  </a:cubicBezTo>
                  <a:cubicBezTo>
                    <a:pt x="389" y="234"/>
                    <a:pt x="389" y="234"/>
                    <a:pt x="389" y="234"/>
                  </a:cubicBezTo>
                  <a:cubicBezTo>
                    <a:pt x="389" y="235"/>
                    <a:pt x="389" y="235"/>
                    <a:pt x="389" y="235"/>
                  </a:cubicBezTo>
                  <a:cubicBezTo>
                    <a:pt x="390" y="235"/>
                    <a:pt x="390" y="235"/>
                    <a:pt x="390" y="235"/>
                  </a:cubicBezTo>
                  <a:cubicBezTo>
                    <a:pt x="390" y="236"/>
                    <a:pt x="390" y="236"/>
                    <a:pt x="390" y="236"/>
                  </a:cubicBezTo>
                  <a:cubicBezTo>
                    <a:pt x="390" y="236"/>
                    <a:pt x="390" y="236"/>
                    <a:pt x="390" y="236"/>
                  </a:cubicBezTo>
                  <a:cubicBezTo>
                    <a:pt x="391" y="237"/>
                    <a:pt x="391" y="237"/>
                    <a:pt x="391" y="237"/>
                  </a:cubicBezTo>
                  <a:cubicBezTo>
                    <a:pt x="390" y="238"/>
                    <a:pt x="390" y="238"/>
                    <a:pt x="390" y="238"/>
                  </a:cubicBezTo>
                  <a:cubicBezTo>
                    <a:pt x="390" y="238"/>
                    <a:pt x="390" y="238"/>
                    <a:pt x="390" y="238"/>
                  </a:cubicBezTo>
                  <a:cubicBezTo>
                    <a:pt x="389" y="239"/>
                    <a:pt x="389" y="239"/>
                    <a:pt x="389" y="239"/>
                  </a:cubicBezTo>
                  <a:cubicBezTo>
                    <a:pt x="389" y="240"/>
                    <a:pt x="389" y="240"/>
                    <a:pt x="389" y="240"/>
                  </a:cubicBezTo>
                  <a:cubicBezTo>
                    <a:pt x="389" y="240"/>
                    <a:pt x="389" y="240"/>
                    <a:pt x="389" y="240"/>
                  </a:cubicBezTo>
                  <a:cubicBezTo>
                    <a:pt x="388" y="241"/>
                    <a:pt x="388" y="241"/>
                    <a:pt x="388" y="241"/>
                  </a:cubicBezTo>
                  <a:cubicBezTo>
                    <a:pt x="388" y="242"/>
                    <a:pt x="388" y="242"/>
                    <a:pt x="388" y="242"/>
                  </a:cubicBezTo>
                  <a:cubicBezTo>
                    <a:pt x="388" y="242"/>
                    <a:pt x="388" y="242"/>
                    <a:pt x="388" y="242"/>
                  </a:cubicBezTo>
                  <a:cubicBezTo>
                    <a:pt x="388" y="243"/>
                    <a:pt x="388" y="243"/>
                    <a:pt x="388" y="243"/>
                  </a:cubicBezTo>
                  <a:cubicBezTo>
                    <a:pt x="388" y="244"/>
                    <a:pt x="388" y="244"/>
                    <a:pt x="388" y="244"/>
                  </a:cubicBezTo>
                  <a:cubicBezTo>
                    <a:pt x="389" y="244"/>
                    <a:pt x="389" y="244"/>
                    <a:pt x="389" y="244"/>
                  </a:cubicBezTo>
                  <a:cubicBezTo>
                    <a:pt x="389" y="245"/>
                    <a:pt x="389" y="245"/>
                    <a:pt x="389" y="245"/>
                  </a:cubicBezTo>
                  <a:cubicBezTo>
                    <a:pt x="388" y="245"/>
                    <a:pt x="388" y="245"/>
                    <a:pt x="388" y="245"/>
                  </a:cubicBezTo>
                  <a:cubicBezTo>
                    <a:pt x="388" y="246"/>
                    <a:pt x="388" y="246"/>
                    <a:pt x="388" y="246"/>
                  </a:cubicBezTo>
                  <a:cubicBezTo>
                    <a:pt x="389" y="246"/>
                    <a:pt x="389" y="246"/>
                    <a:pt x="389" y="246"/>
                  </a:cubicBezTo>
                  <a:cubicBezTo>
                    <a:pt x="389" y="248"/>
                    <a:pt x="389" y="248"/>
                    <a:pt x="389" y="248"/>
                  </a:cubicBezTo>
                  <a:cubicBezTo>
                    <a:pt x="388" y="248"/>
                    <a:pt x="388" y="248"/>
                    <a:pt x="388" y="248"/>
                  </a:cubicBezTo>
                  <a:cubicBezTo>
                    <a:pt x="388" y="249"/>
                    <a:pt x="388" y="249"/>
                    <a:pt x="388" y="249"/>
                  </a:cubicBezTo>
                  <a:cubicBezTo>
                    <a:pt x="389" y="249"/>
                    <a:pt x="389" y="249"/>
                    <a:pt x="389" y="249"/>
                  </a:cubicBezTo>
                  <a:cubicBezTo>
                    <a:pt x="389" y="249"/>
                    <a:pt x="389" y="249"/>
                    <a:pt x="389" y="249"/>
                  </a:cubicBezTo>
                  <a:cubicBezTo>
                    <a:pt x="389" y="249"/>
                    <a:pt x="389" y="249"/>
                    <a:pt x="389" y="249"/>
                  </a:cubicBezTo>
                  <a:cubicBezTo>
                    <a:pt x="390" y="249"/>
                    <a:pt x="390" y="249"/>
                    <a:pt x="390" y="249"/>
                  </a:cubicBezTo>
                  <a:cubicBezTo>
                    <a:pt x="390" y="250"/>
                    <a:pt x="390" y="250"/>
                    <a:pt x="390" y="250"/>
                  </a:cubicBezTo>
                  <a:cubicBezTo>
                    <a:pt x="390" y="251"/>
                    <a:pt x="390" y="251"/>
                    <a:pt x="390" y="251"/>
                  </a:cubicBezTo>
                  <a:cubicBezTo>
                    <a:pt x="389" y="252"/>
                    <a:pt x="389" y="252"/>
                    <a:pt x="389" y="252"/>
                  </a:cubicBezTo>
                  <a:cubicBezTo>
                    <a:pt x="387" y="252"/>
                    <a:pt x="387" y="252"/>
                    <a:pt x="387" y="252"/>
                  </a:cubicBezTo>
                  <a:cubicBezTo>
                    <a:pt x="386" y="252"/>
                    <a:pt x="386" y="252"/>
                    <a:pt x="386" y="252"/>
                  </a:cubicBezTo>
                  <a:cubicBezTo>
                    <a:pt x="384" y="254"/>
                    <a:pt x="384" y="254"/>
                    <a:pt x="384" y="254"/>
                  </a:cubicBezTo>
                  <a:cubicBezTo>
                    <a:pt x="384" y="254"/>
                    <a:pt x="384" y="254"/>
                    <a:pt x="384" y="254"/>
                  </a:cubicBezTo>
                  <a:cubicBezTo>
                    <a:pt x="383" y="254"/>
                    <a:pt x="383" y="254"/>
                    <a:pt x="383" y="254"/>
                  </a:cubicBezTo>
                  <a:cubicBezTo>
                    <a:pt x="382" y="254"/>
                    <a:pt x="382" y="254"/>
                    <a:pt x="382" y="254"/>
                  </a:cubicBezTo>
                  <a:cubicBezTo>
                    <a:pt x="381" y="254"/>
                    <a:pt x="381" y="254"/>
                    <a:pt x="381" y="254"/>
                  </a:cubicBezTo>
                  <a:cubicBezTo>
                    <a:pt x="381" y="254"/>
                    <a:pt x="381" y="254"/>
                    <a:pt x="381" y="254"/>
                  </a:cubicBezTo>
                  <a:cubicBezTo>
                    <a:pt x="380" y="253"/>
                    <a:pt x="380" y="253"/>
                    <a:pt x="380" y="253"/>
                  </a:cubicBezTo>
                  <a:cubicBezTo>
                    <a:pt x="380" y="254"/>
                    <a:pt x="380" y="254"/>
                    <a:pt x="380" y="254"/>
                  </a:cubicBezTo>
                  <a:cubicBezTo>
                    <a:pt x="379" y="253"/>
                    <a:pt x="379" y="253"/>
                    <a:pt x="379" y="253"/>
                  </a:cubicBezTo>
                  <a:cubicBezTo>
                    <a:pt x="378" y="253"/>
                    <a:pt x="378" y="253"/>
                    <a:pt x="378" y="253"/>
                  </a:cubicBezTo>
                  <a:cubicBezTo>
                    <a:pt x="376" y="253"/>
                    <a:pt x="376" y="253"/>
                    <a:pt x="376" y="253"/>
                  </a:cubicBezTo>
                  <a:cubicBezTo>
                    <a:pt x="376" y="253"/>
                    <a:pt x="376" y="253"/>
                    <a:pt x="376" y="253"/>
                  </a:cubicBezTo>
                  <a:cubicBezTo>
                    <a:pt x="375" y="254"/>
                    <a:pt x="375" y="254"/>
                    <a:pt x="375" y="254"/>
                  </a:cubicBezTo>
                  <a:cubicBezTo>
                    <a:pt x="374" y="254"/>
                    <a:pt x="374" y="254"/>
                    <a:pt x="374" y="254"/>
                  </a:cubicBezTo>
                  <a:cubicBezTo>
                    <a:pt x="374" y="254"/>
                    <a:pt x="374" y="254"/>
                    <a:pt x="374" y="254"/>
                  </a:cubicBezTo>
                  <a:cubicBezTo>
                    <a:pt x="373" y="254"/>
                    <a:pt x="373" y="254"/>
                    <a:pt x="373" y="254"/>
                  </a:cubicBezTo>
                  <a:cubicBezTo>
                    <a:pt x="373" y="254"/>
                    <a:pt x="373" y="254"/>
                    <a:pt x="373" y="254"/>
                  </a:cubicBezTo>
                  <a:cubicBezTo>
                    <a:pt x="372" y="253"/>
                    <a:pt x="372" y="253"/>
                    <a:pt x="372" y="253"/>
                  </a:cubicBezTo>
                  <a:cubicBezTo>
                    <a:pt x="371" y="252"/>
                    <a:pt x="371" y="252"/>
                    <a:pt x="371" y="252"/>
                  </a:cubicBezTo>
                  <a:cubicBezTo>
                    <a:pt x="370" y="252"/>
                    <a:pt x="370" y="252"/>
                    <a:pt x="370" y="252"/>
                  </a:cubicBezTo>
                  <a:cubicBezTo>
                    <a:pt x="369" y="253"/>
                    <a:pt x="369" y="253"/>
                    <a:pt x="369" y="253"/>
                  </a:cubicBezTo>
                  <a:cubicBezTo>
                    <a:pt x="369" y="252"/>
                    <a:pt x="369" y="252"/>
                    <a:pt x="369" y="252"/>
                  </a:cubicBezTo>
                  <a:cubicBezTo>
                    <a:pt x="368" y="252"/>
                    <a:pt x="368" y="252"/>
                    <a:pt x="368" y="252"/>
                  </a:cubicBezTo>
                  <a:cubicBezTo>
                    <a:pt x="367" y="253"/>
                    <a:pt x="367" y="253"/>
                    <a:pt x="367" y="253"/>
                  </a:cubicBezTo>
                  <a:cubicBezTo>
                    <a:pt x="367" y="254"/>
                    <a:pt x="367" y="254"/>
                    <a:pt x="367" y="254"/>
                  </a:cubicBezTo>
                  <a:cubicBezTo>
                    <a:pt x="366" y="254"/>
                    <a:pt x="366" y="254"/>
                    <a:pt x="366" y="254"/>
                  </a:cubicBezTo>
                  <a:cubicBezTo>
                    <a:pt x="365" y="255"/>
                    <a:pt x="365" y="255"/>
                    <a:pt x="365" y="255"/>
                  </a:cubicBezTo>
                  <a:cubicBezTo>
                    <a:pt x="365" y="256"/>
                    <a:pt x="365" y="256"/>
                    <a:pt x="365" y="256"/>
                  </a:cubicBezTo>
                  <a:cubicBezTo>
                    <a:pt x="365" y="256"/>
                    <a:pt x="365" y="256"/>
                    <a:pt x="365" y="256"/>
                  </a:cubicBezTo>
                  <a:cubicBezTo>
                    <a:pt x="364" y="257"/>
                    <a:pt x="364" y="257"/>
                    <a:pt x="364" y="257"/>
                  </a:cubicBezTo>
                  <a:cubicBezTo>
                    <a:pt x="363" y="257"/>
                    <a:pt x="363" y="257"/>
                    <a:pt x="363" y="257"/>
                  </a:cubicBezTo>
                  <a:cubicBezTo>
                    <a:pt x="361" y="257"/>
                    <a:pt x="361" y="257"/>
                    <a:pt x="361" y="257"/>
                  </a:cubicBezTo>
                  <a:cubicBezTo>
                    <a:pt x="361" y="258"/>
                    <a:pt x="361" y="258"/>
                    <a:pt x="361" y="258"/>
                  </a:cubicBezTo>
                  <a:cubicBezTo>
                    <a:pt x="360" y="258"/>
                    <a:pt x="360" y="258"/>
                    <a:pt x="360" y="258"/>
                  </a:cubicBezTo>
                  <a:cubicBezTo>
                    <a:pt x="359" y="258"/>
                    <a:pt x="359" y="258"/>
                    <a:pt x="359" y="258"/>
                  </a:cubicBezTo>
                  <a:cubicBezTo>
                    <a:pt x="357" y="259"/>
                    <a:pt x="357" y="259"/>
                    <a:pt x="357" y="259"/>
                  </a:cubicBezTo>
                  <a:cubicBezTo>
                    <a:pt x="357" y="260"/>
                    <a:pt x="357" y="260"/>
                    <a:pt x="357" y="260"/>
                  </a:cubicBezTo>
                  <a:cubicBezTo>
                    <a:pt x="356" y="260"/>
                    <a:pt x="356" y="260"/>
                    <a:pt x="356" y="260"/>
                  </a:cubicBezTo>
                  <a:cubicBezTo>
                    <a:pt x="355" y="260"/>
                    <a:pt x="355" y="260"/>
                    <a:pt x="355" y="260"/>
                  </a:cubicBezTo>
                  <a:cubicBezTo>
                    <a:pt x="354" y="260"/>
                    <a:pt x="354" y="260"/>
                    <a:pt x="354" y="260"/>
                  </a:cubicBezTo>
                  <a:cubicBezTo>
                    <a:pt x="354" y="260"/>
                    <a:pt x="354" y="260"/>
                    <a:pt x="354" y="260"/>
                  </a:cubicBezTo>
                  <a:cubicBezTo>
                    <a:pt x="353" y="260"/>
                    <a:pt x="353" y="260"/>
                    <a:pt x="353" y="260"/>
                  </a:cubicBezTo>
                  <a:cubicBezTo>
                    <a:pt x="350" y="260"/>
                    <a:pt x="350" y="260"/>
                    <a:pt x="350" y="260"/>
                  </a:cubicBezTo>
                  <a:cubicBezTo>
                    <a:pt x="348" y="260"/>
                    <a:pt x="348" y="260"/>
                    <a:pt x="348" y="260"/>
                  </a:cubicBezTo>
                  <a:cubicBezTo>
                    <a:pt x="346" y="260"/>
                    <a:pt x="346" y="260"/>
                    <a:pt x="346" y="260"/>
                  </a:cubicBezTo>
                  <a:cubicBezTo>
                    <a:pt x="346" y="260"/>
                    <a:pt x="346" y="260"/>
                    <a:pt x="346" y="260"/>
                  </a:cubicBezTo>
                  <a:cubicBezTo>
                    <a:pt x="345" y="259"/>
                    <a:pt x="345" y="259"/>
                    <a:pt x="345" y="259"/>
                  </a:cubicBezTo>
                  <a:cubicBezTo>
                    <a:pt x="344" y="259"/>
                    <a:pt x="344" y="259"/>
                    <a:pt x="344" y="259"/>
                  </a:cubicBezTo>
                  <a:cubicBezTo>
                    <a:pt x="344" y="259"/>
                    <a:pt x="344" y="259"/>
                    <a:pt x="344" y="259"/>
                  </a:cubicBezTo>
                  <a:cubicBezTo>
                    <a:pt x="343" y="258"/>
                    <a:pt x="343" y="258"/>
                    <a:pt x="343" y="258"/>
                  </a:cubicBezTo>
                  <a:cubicBezTo>
                    <a:pt x="342" y="257"/>
                    <a:pt x="342" y="257"/>
                    <a:pt x="342" y="257"/>
                  </a:cubicBezTo>
                  <a:cubicBezTo>
                    <a:pt x="342" y="257"/>
                    <a:pt x="342" y="257"/>
                    <a:pt x="342" y="257"/>
                  </a:cubicBezTo>
                  <a:cubicBezTo>
                    <a:pt x="341" y="257"/>
                    <a:pt x="341" y="257"/>
                    <a:pt x="341" y="257"/>
                  </a:cubicBezTo>
                  <a:cubicBezTo>
                    <a:pt x="340" y="257"/>
                    <a:pt x="340" y="257"/>
                    <a:pt x="340" y="257"/>
                  </a:cubicBezTo>
                  <a:cubicBezTo>
                    <a:pt x="338" y="256"/>
                    <a:pt x="338" y="256"/>
                    <a:pt x="338" y="256"/>
                  </a:cubicBezTo>
                  <a:cubicBezTo>
                    <a:pt x="337" y="255"/>
                    <a:pt x="337" y="255"/>
                    <a:pt x="337" y="255"/>
                  </a:cubicBezTo>
                  <a:cubicBezTo>
                    <a:pt x="336" y="255"/>
                    <a:pt x="336" y="255"/>
                    <a:pt x="336" y="255"/>
                  </a:cubicBezTo>
                  <a:cubicBezTo>
                    <a:pt x="334" y="255"/>
                    <a:pt x="334" y="255"/>
                    <a:pt x="334" y="255"/>
                  </a:cubicBezTo>
                  <a:cubicBezTo>
                    <a:pt x="333" y="255"/>
                    <a:pt x="333" y="255"/>
                    <a:pt x="333" y="255"/>
                  </a:cubicBezTo>
                  <a:cubicBezTo>
                    <a:pt x="332" y="255"/>
                    <a:pt x="332" y="255"/>
                    <a:pt x="332" y="255"/>
                  </a:cubicBezTo>
                  <a:cubicBezTo>
                    <a:pt x="331" y="255"/>
                    <a:pt x="331" y="255"/>
                    <a:pt x="331" y="255"/>
                  </a:cubicBezTo>
                  <a:cubicBezTo>
                    <a:pt x="330" y="255"/>
                    <a:pt x="330" y="255"/>
                    <a:pt x="330" y="255"/>
                  </a:cubicBezTo>
                  <a:cubicBezTo>
                    <a:pt x="328" y="255"/>
                    <a:pt x="328" y="255"/>
                    <a:pt x="328" y="255"/>
                  </a:cubicBezTo>
                  <a:cubicBezTo>
                    <a:pt x="327" y="256"/>
                    <a:pt x="327" y="256"/>
                    <a:pt x="327" y="256"/>
                  </a:cubicBezTo>
                  <a:cubicBezTo>
                    <a:pt x="326" y="257"/>
                    <a:pt x="326" y="257"/>
                    <a:pt x="326" y="257"/>
                  </a:cubicBezTo>
                  <a:cubicBezTo>
                    <a:pt x="326" y="257"/>
                    <a:pt x="326" y="257"/>
                    <a:pt x="326" y="257"/>
                  </a:cubicBezTo>
                  <a:cubicBezTo>
                    <a:pt x="325" y="257"/>
                    <a:pt x="325" y="257"/>
                    <a:pt x="325" y="257"/>
                  </a:cubicBezTo>
                  <a:cubicBezTo>
                    <a:pt x="324" y="257"/>
                    <a:pt x="324" y="257"/>
                    <a:pt x="324" y="257"/>
                  </a:cubicBezTo>
                  <a:cubicBezTo>
                    <a:pt x="324" y="257"/>
                    <a:pt x="324" y="257"/>
                    <a:pt x="324" y="257"/>
                  </a:cubicBezTo>
                  <a:cubicBezTo>
                    <a:pt x="323" y="257"/>
                    <a:pt x="323" y="257"/>
                    <a:pt x="323" y="257"/>
                  </a:cubicBezTo>
                  <a:cubicBezTo>
                    <a:pt x="322" y="257"/>
                    <a:pt x="322" y="257"/>
                    <a:pt x="322" y="257"/>
                  </a:cubicBezTo>
                  <a:cubicBezTo>
                    <a:pt x="322" y="257"/>
                    <a:pt x="322" y="257"/>
                    <a:pt x="322" y="257"/>
                  </a:cubicBezTo>
                  <a:cubicBezTo>
                    <a:pt x="320" y="256"/>
                    <a:pt x="320" y="256"/>
                    <a:pt x="320" y="256"/>
                  </a:cubicBezTo>
                  <a:cubicBezTo>
                    <a:pt x="319" y="256"/>
                    <a:pt x="319" y="256"/>
                    <a:pt x="319" y="256"/>
                  </a:cubicBezTo>
                  <a:cubicBezTo>
                    <a:pt x="319" y="256"/>
                    <a:pt x="319" y="256"/>
                    <a:pt x="319" y="256"/>
                  </a:cubicBezTo>
                  <a:cubicBezTo>
                    <a:pt x="318" y="255"/>
                    <a:pt x="318" y="255"/>
                    <a:pt x="318" y="255"/>
                  </a:cubicBezTo>
                  <a:cubicBezTo>
                    <a:pt x="317" y="255"/>
                    <a:pt x="317" y="255"/>
                    <a:pt x="317" y="255"/>
                  </a:cubicBezTo>
                  <a:cubicBezTo>
                    <a:pt x="317" y="255"/>
                    <a:pt x="317" y="255"/>
                    <a:pt x="317" y="255"/>
                  </a:cubicBezTo>
                  <a:cubicBezTo>
                    <a:pt x="317" y="254"/>
                    <a:pt x="317" y="254"/>
                    <a:pt x="317" y="254"/>
                  </a:cubicBezTo>
                  <a:cubicBezTo>
                    <a:pt x="316" y="253"/>
                    <a:pt x="316" y="253"/>
                    <a:pt x="316" y="253"/>
                  </a:cubicBezTo>
                  <a:cubicBezTo>
                    <a:pt x="316" y="253"/>
                    <a:pt x="316" y="253"/>
                    <a:pt x="316" y="253"/>
                  </a:cubicBezTo>
                  <a:cubicBezTo>
                    <a:pt x="316" y="252"/>
                    <a:pt x="316" y="252"/>
                    <a:pt x="316" y="252"/>
                  </a:cubicBezTo>
                  <a:cubicBezTo>
                    <a:pt x="315" y="251"/>
                    <a:pt x="315" y="251"/>
                    <a:pt x="315" y="251"/>
                  </a:cubicBezTo>
                  <a:cubicBezTo>
                    <a:pt x="315" y="251"/>
                    <a:pt x="315" y="251"/>
                    <a:pt x="315" y="251"/>
                  </a:cubicBezTo>
                  <a:cubicBezTo>
                    <a:pt x="315" y="250"/>
                    <a:pt x="315" y="250"/>
                    <a:pt x="315" y="250"/>
                  </a:cubicBezTo>
                  <a:cubicBezTo>
                    <a:pt x="314" y="250"/>
                    <a:pt x="314" y="250"/>
                    <a:pt x="314" y="250"/>
                  </a:cubicBezTo>
                  <a:cubicBezTo>
                    <a:pt x="313" y="250"/>
                    <a:pt x="313" y="250"/>
                    <a:pt x="313" y="250"/>
                  </a:cubicBezTo>
                  <a:cubicBezTo>
                    <a:pt x="312" y="250"/>
                    <a:pt x="312" y="250"/>
                    <a:pt x="312" y="250"/>
                  </a:cubicBezTo>
                  <a:cubicBezTo>
                    <a:pt x="311" y="250"/>
                    <a:pt x="311" y="250"/>
                    <a:pt x="311" y="250"/>
                  </a:cubicBezTo>
                  <a:cubicBezTo>
                    <a:pt x="310" y="250"/>
                    <a:pt x="310" y="250"/>
                    <a:pt x="310" y="250"/>
                  </a:cubicBezTo>
                  <a:cubicBezTo>
                    <a:pt x="310" y="249"/>
                    <a:pt x="310" y="249"/>
                    <a:pt x="310" y="249"/>
                  </a:cubicBezTo>
                  <a:cubicBezTo>
                    <a:pt x="309" y="249"/>
                    <a:pt x="309" y="249"/>
                    <a:pt x="309" y="249"/>
                  </a:cubicBezTo>
                  <a:cubicBezTo>
                    <a:pt x="307" y="249"/>
                    <a:pt x="307" y="249"/>
                    <a:pt x="307" y="249"/>
                  </a:cubicBezTo>
                  <a:cubicBezTo>
                    <a:pt x="306" y="249"/>
                    <a:pt x="306" y="249"/>
                    <a:pt x="306" y="249"/>
                  </a:cubicBezTo>
                  <a:cubicBezTo>
                    <a:pt x="305" y="248"/>
                    <a:pt x="305" y="248"/>
                    <a:pt x="305" y="248"/>
                  </a:cubicBezTo>
                  <a:cubicBezTo>
                    <a:pt x="305" y="248"/>
                    <a:pt x="305" y="248"/>
                    <a:pt x="305" y="248"/>
                  </a:cubicBezTo>
                  <a:cubicBezTo>
                    <a:pt x="304" y="248"/>
                    <a:pt x="304" y="248"/>
                    <a:pt x="304" y="248"/>
                  </a:cubicBezTo>
                  <a:cubicBezTo>
                    <a:pt x="303" y="247"/>
                    <a:pt x="303" y="247"/>
                    <a:pt x="303" y="247"/>
                  </a:cubicBezTo>
                  <a:cubicBezTo>
                    <a:pt x="302" y="247"/>
                    <a:pt x="302" y="247"/>
                    <a:pt x="302" y="247"/>
                  </a:cubicBezTo>
                  <a:cubicBezTo>
                    <a:pt x="301" y="247"/>
                    <a:pt x="301" y="247"/>
                    <a:pt x="301" y="247"/>
                  </a:cubicBezTo>
                  <a:cubicBezTo>
                    <a:pt x="301" y="247"/>
                    <a:pt x="301" y="247"/>
                    <a:pt x="301" y="247"/>
                  </a:cubicBezTo>
                  <a:cubicBezTo>
                    <a:pt x="301" y="248"/>
                    <a:pt x="301" y="248"/>
                    <a:pt x="301" y="248"/>
                  </a:cubicBezTo>
                  <a:cubicBezTo>
                    <a:pt x="301" y="249"/>
                    <a:pt x="301" y="249"/>
                    <a:pt x="301" y="249"/>
                  </a:cubicBezTo>
                  <a:cubicBezTo>
                    <a:pt x="301" y="249"/>
                    <a:pt x="301" y="249"/>
                    <a:pt x="301" y="249"/>
                  </a:cubicBezTo>
                  <a:cubicBezTo>
                    <a:pt x="300" y="249"/>
                    <a:pt x="300" y="249"/>
                    <a:pt x="300" y="249"/>
                  </a:cubicBezTo>
                  <a:cubicBezTo>
                    <a:pt x="299" y="249"/>
                    <a:pt x="299" y="249"/>
                    <a:pt x="299" y="249"/>
                  </a:cubicBezTo>
                  <a:cubicBezTo>
                    <a:pt x="299" y="250"/>
                    <a:pt x="299" y="250"/>
                    <a:pt x="299" y="250"/>
                  </a:cubicBezTo>
                  <a:cubicBezTo>
                    <a:pt x="299" y="251"/>
                    <a:pt x="299" y="251"/>
                    <a:pt x="299" y="251"/>
                  </a:cubicBezTo>
                  <a:cubicBezTo>
                    <a:pt x="298" y="252"/>
                    <a:pt x="298" y="252"/>
                    <a:pt x="298" y="252"/>
                  </a:cubicBezTo>
                  <a:cubicBezTo>
                    <a:pt x="298" y="254"/>
                    <a:pt x="298" y="254"/>
                    <a:pt x="298" y="254"/>
                  </a:cubicBezTo>
                  <a:cubicBezTo>
                    <a:pt x="298" y="255"/>
                    <a:pt x="298" y="255"/>
                    <a:pt x="298" y="255"/>
                  </a:cubicBezTo>
                  <a:cubicBezTo>
                    <a:pt x="300" y="255"/>
                    <a:pt x="300" y="255"/>
                    <a:pt x="300" y="255"/>
                  </a:cubicBezTo>
                  <a:cubicBezTo>
                    <a:pt x="300" y="255"/>
                    <a:pt x="300" y="255"/>
                    <a:pt x="300" y="255"/>
                  </a:cubicBezTo>
                  <a:cubicBezTo>
                    <a:pt x="301" y="256"/>
                    <a:pt x="301" y="256"/>
                    <a:pt x="301" y="256"/>
                  </a:cubicBezTo>
                  <a:cubicBezTo>
                    <a:pt x="301" y="256"/>
                    <a:pt x="301" y="256"/>
                    <a:pt x="301" y="256"/>
                  </a:cubicBezTo>
                  <a:cubicBezTo>
                    <a:pt x="301" y="258"/>
                    <a:pt x="301" y="258"/>
                    <a:pt x="301" y="258"/>
                  </a:cubicBezTo>
                  <a:cubicBezTo>
                    <a:pt x="301" y="259"/>
                    <a:pt x="301" y="259"/>
                    <a:pt x="301" y="259"/>
                  </a:cubicBezTo>
                  <a:cubicBezTo>
                    <a:pt x="302" y="259"/>
                    <a:pt x="302" y="259"/>
                    <a:pt x="302" y="259"/>
                  </a:cubicBezTo>
                  <a:cubicBezTo>
                    <a:pt x="302" y="260"/>
                    <a:pt x="302" y="260"/>
                    <a:pt x="302" y="260"/>
                  </a:cubicBezTo>
                  <a:cubicBezTo>
                    <a:pt x="301" y="261"/>
                    <a:pt x="301" y="261"/>
                    <a:pt x="301" y="261"/>
                  </a:cubicBezTo>
                  <a:cubicBezTo>
                    <a:pt x="300" y="261"/>
                    <a:pt x="300" y="261"/>
                    <a:pt x="300" y="261"/>
                  </a:cubicBezTo>
                  <a:cubicBezTo>
                    <a:pt x="299" y="261"/>
                    <a:pt x="299" y="261"/>
                    <a:pt x="299" y="261"/>
                  </a:cubicBezTo>
                  <a:cubicBezTo>
                    <a:pt x="299" y="261"/>
                    <a:pt x="299" y="261"/>
                    <a:pt x="299" y="261"/>
                  </a:cubicBezTo>
                  <a:cubicBezTo>
                    <a:pt x="298" y="261"/>
                    <a:pt x="298" y="261"/>
                    <a:pt x="298" y="261"/>
                  </a:cubicBezTo>
                  <a:cubicBezTo>
                    <a:pt x="297" y="261"/>
                    <a:pt x="297" y="261"/>
                    <a:pt x="297" y="261"/>
                  </a:cubicBezTo>
                  <a:cubicBezTo>
                    <a:pt x="295" y="261"/>
                    <a:pt x="295" y="261"/>
                    <a:pt x="295" y="261"/>
                  </a:cubicBezTo>
                  <a:cubicBezTo>
                    <a:pt x="295" y="261"/>
                    <a:pt x="295" y="261"/>
                    <a:pt x="295" y="261"/>
                  </a:cubicBezTo>
                  <a:cubicBezTo>
                    <a:pt x="294" y="261"/>
                    <a:pt x="294" y="261"/>
                    <a:pt x="294" y="261"/>
                  </a:cubicBezTo>
                  <a:cubicBezTo>
                    <a:pt x="293" y="261"/>
                    <a:pt x="293" y="261"/>
                    <a:pt x="293" y="261"/>
                  </a:cubicBezTo>
                  <a:cubicBezTo>
                    <a:pt x="292" y="261"/>
                    <a:pt x="292" y="261"/>
                    <a:pt x="292" y="261"/>
                  </a:cubicBezTo>
                  <a:cubicBezTo>
                    <a:pt x="291" y="261"/>
                    <a:pt x="291" y="261"/>
                    <a:pt x="291" y="261"/>
                  </a:cubicBezTo>
                  <a:cubicBezTo>
                    <a:pt x="290" y="262"/>
                    <a:pt x="290" y="262"/>
                    <a:pt x="290" y="262"/>
                  </a:cubicBezTo>
                  <a:cubicBezTo>
                    <a:pt x="290" y="262"/>
                    <a:pt x="290" y="262"/>
                    <a:pt x="290" y="262"/>
                  </a:cubicBezTo>
                  <a:cubicBezTo>
                    <a:pt x="288" y="261"/>
                    <a:pt x="288" y="261"/>
                    <a:pt x="288" y="261"/>
                  </a:cubicBezTo>
                  <a:cubicBezTo>
                    <a:pt x="287" y="261"/>
                    <a:pt x="287" y="261"/>
                    <a:pt x="287" y="261"/>
                  </a:cubicBezTo>
                  <a:cubicBezTo>
                    <a:pt x="285" y="259"/>
                    <a:pt x="285" y="259"/>
                    <a:pt x="285" y="259"/>
                  </a:cubicBezTo>
                  <a:cubicBezTo>
                    <a:pt x="285" y="259"/>
                    <a:pt x="285" y="259"/>
                    <a:pt x="285" y="259"/>
                  </a:cubicBezTo>
                  <a:cubicBezTo>
                    <a:pt x="285" y="258"/>
                    <a:pt x="285" y="258"/>
                    <a:pt x="285" y="258"/>
                  </a:cubicBezTo>
                  <a:cubicBezTo>
                    <a:pt x="285" y="258"/>
                    <a:pt x="285" y="258"/>
                    <a:pt x="285" y="258"/>
                  </a:cubicBezTo>
                  <a:cubicBezTo>
                    <a:pt x="283" y="258"/>
                    <a:pt x="283" y="258"/>
                    <a:pt x="283" y="258"/>
                  </a:cubicBezTo>
                  <a:cubicBezTo>
                    <a:pt x="283" y="258"/>
                    <a:pt x="283" y="258"/>
                    <a:pt x="283" y="258"/>
                  </a:cubicBezTo>
                  <a:cubicBezTo>
                    <a:pt x="282" y="258"/>
                    <a:pt x="282" y="258"/>
                    <a:pt x="282" y="258"/>
                  </a:cubicBezTo>
                  <a:cubicBezTo>
                    <a:pt x="281" y="258"/>
                    <a:pt x="281" y="258"/>
                    <a:pt x="281" y="258"/>
                  </a:cubicBezTo>
                  <a:cubicBezTo>
                    <a:pt x="280" y="258"/>
                    <a:pt x="280" y="258"/>
                    <a:pt x="280" y="258"/>
                  </a:cubicBezTo>
                  <a:cubicBezTo>
                    <a:pt x="280" y="258"/>
                    <a:pt x="280" y="258"/>
                    <a:pt x="280" y="258"/>
                  </a:cubicBezTo>
                  <a:cubicBezTo>
                    <a:pt x="280" y="257"/>
                    <a:pt x="280" y="257"/>
                    <a:pt x="280" y="257"/>
                  </a:cubicBezTo>
                  <a:cubicBezTo>
                    <a:pt x="279" y="257"/>
                    <a:pt x="279" y="257"/>
                    <a:pt x="279" y="257"/>
                  </a:cubicBezTo>
                  <a:cubicBezTo>
                    <a:pt x="279" y="257"/>
                    <a:pt x="279" y="257"/>
                    <a:pt x="279" y="257"/>
                  </a:cubicBezTo>
                  <a:cubicBezTo>
                    <a:pt x="278" y="257"/>
                    <a:pt x="278" y="257"/>
                    <a:pt x="278" y="257"/>
                  </a:cubicBezTo>
                  <a:cubicBezTo>
                    <a:pt x="277" y="257"/>
                    <a:pt x="277" y="257"/>
                    <a:pt x="277" y="257"/>
                  </a:cubicBezTo>
                  <a:cubicBezTo>
                    <a:pt x="277" y="257"/>
                    <a:pt x="277" y="257"/>
                    <a:pt x="277" y="257"/>
                  </a:cubicBezTo>
                  <a:cubicBezTo>
                    <a:pt x="276" y="257"/>
                    <a:pt x="276" y="257"/>
                    <a:pt x="276" y="257"/>
                  </a:cubicBezTo>
                  <a:cubicBezTo>
                    <a:pt x="274" y="257"/>
                    <a:pt x="274" y="257"/>
                    <a:pt x="274" y="257"/>
                  </a:cubicBezTo>
                  <a:cubicBezTo>
                    <a:pt x="273" y="258"/>
                    <a:pt x="273" y="258"/>
                    <a:pt x="273" y="258"/>
                  </a:cubicBezTo>
                  <a:cubicBezTo>
                    <a:pt x="273" y="259"/>
                    <a:pt x="273" y="259"/>
                    <a:pt x="273" y="259"/>
                  </a:cubicBezTo>
                  <a:cubicBezTo>
                    <a:pt x="272" y="259"/>
                    <a:pt x="272" y="259"/>
                    <a:pt x="272" y="259"/>
                  </a:cubicBezTo>
                  <a:cubicBezTo>
                    <a:pt x="271" y="259"/>
                    <a:pt x="271" y="259"/>
                    <a:pt x="271" y="259"/>
                  </a:cubicBezTo>
                  <a:cubicBezTo>
                    <a:pt x="271" y="259"/>
                    <a:pt x="271" y="259"/>
                    <a:pt x="271" y="259"/>
                  </a:cubicBezTo>
                  <a:cubicBezTo>
                    <a:pt x="271" y="259"/>
                    <a:pt x="271" y="259"/>
                    <a:pt x="271" y="259"/>
                  </a:cubicBezTo>
                  <a:cubicBezTo>
                    <a:pt x="271" y="260"/>
                    <a:pt x="271" y="260"/>
                    <a:pt x="271" y="260"/>
                  </a:cubicBezTo>
                  <a:cubicBezTo>
                    <a:pt x="271" y="260"/>
                    <a:pt x="271" y="260"/>
                    <a:pt x="271" y="260"/>
                  </a:cubicBezTo>
                  <a:cubicBezTo>
                    <a:pt x="270" y="261"/>
                    <a:pt x="270" y="261"/>
                    <a:pt x="270" y="261"/>
                  </a:cubicBezTo>
                  <a:cubicBezTo>
                    <a:pt x="269" y="261"/>
                    <a:pt x="269" y="261"/>
                    <a:pt x="269" y="261"/>
                  </a:cubicBezTo>
                  <a:cubicBezTo>
                    <a:pt x="269" y="262"/>
                    <a:pt x="269" y="262"/>
                    <a:pt x="269" y="262"/>
                  </a:cubicBezTo>
                  <a:cubicBezTo>
                    <a:pt x="269" y="262"/>
                    <a:pt x="269" y="262"/>
                    <a:pt x="269" y="262"/>
                  </a:cubicBezTo>
                  <a:cubicBezTo>
                    <a:pt x="267" y="263"/>
                    <a:pt x="267" y="263"/>
                    <a:pt x="267" y="263"/>
                  </a:cubicBezTo>
                  <a:cubicBezTo>
                    <a:pt x="267" y="264"/>
                    <a:pt x="267" y="264"/>
                    <a:pt x="267" y="264"/>
                  </a:cubicBezTo>
                  <a:cubicBezTo>
                    <a:pt x="267" y="264"/>
                    <a:pt x="267" y="264"/>
                    <a:pt x="267" y="264"/>
                  </a:cubicBezTo>
                  <a:cubicBezTo>
                    <a:pt x="266" y="265"/>
                    <a:pt x="266" y="265"/>
                    <a:pt x="266" y="265"/>
                  </a:cubicBezTo>
                  <a:cubicBezTo>
                    <a:pt x="265" y="266"/>
                    <a:pt x="265" y="266"/>
                    <a:pt x="265" y="266"/>
                  </a:cubicBezTo>
                  <a:cubicBezTo>
                    <a:pt x="265" y="266"/>
                    <a:pt x="265" y="266"/>
                    <a:pt x="265" y="266"/>
                  </a:cubicBezTo>
                  <a:cubicBezTo>
                    <a:pt x="263" y="266"/>
                    <a:pt x="263" y="266"/>
                    <a:pt x="263" y="266"/>
                  </a:cubicBezTo>
                  <a:cubicBezTo>
                    <a:pt x="262" y="266"/>
                    <a:pt x="262" y="266"/>
                    <a:pt x="262" y="266"/>
                  </a:cubicBezTo>
                  <a:cubicBezTo>
                    <a:pt x="261" y="268"/>
                    <a:pt x="261" y="268"/>
                    <a:pt x="261" y="268"/>
                  </a:cubicBezTo>
                  <a:cubicBezTo>
                    <a:pt x="261" y="268"/>
                    <a:pt x="261" y="268"/>
                    <a:pt x="261" y="268"/>
                  </a:cubicBezTo>
                  <a:cubicBezTo>
                    <a:pt x="261" y="268"/>
                    <a:pt x="261" y="268"/>
                    <a:pt x="261" y="268"/>
                  </a:cubicBezTo>
                  <a:cubicBezTo>
                    <a:pt x="260" y="268"/>
                    <a:pt x="260" y="268"/>
                    <a:pt x="260" y="268"/>
                  </a:cubicBezTo>
                  <a:cubicBezTo>
                    <a:pt x="259" y="268"/>
                    <a:pt x="259" y="268"/>
                    <a:pt x="259" y="268"/>
                  </a:cubicBezTo>
                  <a:cubicBezTo>
                    <a:pt x="259" y="267"/>
                    <a:pt x="259" y="267"/>
                    <a:pt x="259" y="267"/>
                  </a:cubicBezTo>
                  <a:cubicBezTo>
                    <a:pt x="258" y="267"/>
                    <a:pt x="258" y="267"/>
                    <a:pt x="258" y="267"/>
                  </a:cubicBezTo>
                  <a:cubicBezTo>
                    <a:pt x="257" y="266"/>
                    <a:pt x="257" y="266"/>
                    <a:pt x="257" y="266"/>
                  </a:cubicBezTo>
                  <a:cubicBezTo>
                    <a:pt x="256" y="266"/>
                    <a:pt x="256" y="266"/>
                    <a:pt x="256" y="266"/>
                  </a:cubicBezTo>
                  <a:cubicBezTo>
                    <a:pt x="256" y="265"/>
                    <a:pt x="256" y="265"/>
                    <a:pt x="256" y="265"/>
                  </a:cubicBezTo>
                  <a:cubicBezTo>
                    <a:pt x="256" y="264"/>
                    <a:pt x="256" y="264"/>
                    <a:pt x="256" y="264"/>
                  </a:cubicBezTo>
                  <a:cubicBezTo>
                    <a:pt x="256" y="264"/>
                    <a:pt x="256" y="264"/>
                    <a:pt x="256" y="264"/>
                  </a:cubicBezTo>
                  <a:cubicBezTo>
                    <a:pt x="255" y="265"/>
                    <a:pt x="255" y="265"/>
                    <a:pt x="255" y="265"/>
                  </a:cubicBezTo>
                  <a:cubicBezTo>
                    <a:pt x="254" y="265"/>
                    <a:pt x="254" y="265"/>
                    <a:pt x="254" y="265"/>
                  </a:cubicBezTo>
                  <a:cubicBezTo>
                    <a:pt x="253" y="265"/>
                    <a:pt x="253" y="265"/>
                    <a:pt x="253" y="265"/>
                  </a:cubicBezTo>
                  <a:cubicBezTo>
                    <a:pt x="251" y="266"/>
                    <a:pt x="251" y="266"/>
                    <a:pt x="251" y="266"/>
                  </a:cubicBezTo>
                  <a:cubicBezTo>
                    <a:pt x="251" y="266"/>
                    <a:pt x="251" y="266"/>
                    <a:pt x="251" y="266"/>
                  </a:cubicBezTo>
                  <a:cubicBezTo>
                    <a:pt x="250" y="266"/>
                    <a:pt x="250" y="266"/>
                    <a:pt x="250" y="266"/>
                  </a:cubicBezTo>
                  <a:cubicBezTo>
                    <a:pt x="250" y="266"/>
                    <a:pt x="250" y="266"/>
                    <a:pt x="250" y="266"/>
                  </a:cubicBezTo>
                  <a:cubicBezTo>
                    <a:pt x="249" y="266"/>
                    <a:pt x="249" y="266"/>
                    <a:pt x="249" y="266"/>
                  </a:cubicBezTo>
                  <a:cubicBezTo>
                    <a:pt x="248" y="266"/>
                    <a:pt x="248" y="266"/>
                    <a:pt x="248" y="266"/>
                  </a:cubicBezTo>
                  <a:cubicBezTo>
                    <a:pt x="248" y="266"/>
                    <a:pt x="248" y="266"/>
                    <a:pt x="248" y="266"/>
                  </a:cubicBezTo>
                  <a:cubicBezTo>
                    <a:pt x="248" y="265"/>
                    <a:pt x="248" y="265"/>
                    <a:pt x="248" y="265"/>
                  </a:cubicBezTo>
                  <a:cubicBezTo>
                    <a:pt x="248" y="265"/>
                    <a:pt x="248" y="265"/>
                    <a:pt x="248" y="265"/>
                  </a:cubicBezTo>
                  <a:cubicBezTo>
                    <a:pt x="248" y="264"/>
                    <a:pt x="248" y="264"/>
                    <a:pt x="248" y="264"/>
                  </a:cubicBezTo>
                  <a:cubicBezTo>
                    <a:pt x="248" y="264"/>
                    <a:pt x="248" y="264"/>
                    <a:pt x="248" y="264"/>
                  </a:cubicBezTo>
                  <a:cubicBezTo>
                    <a:pt x="248" y="263"/>
                    <a:pt x="248" y="263"/>
                    <a:pt x="248" y="263"/>
                  </a:cubicBezTo>
                  <a:cubicBezTo>
                    <a:pt x="247" y="263"/>
                    <a:pt x="247" y="263"/>
                    <a:pt x="247" y="263"/>
                  </a:cubicBezTo>
                  <a:cubicBezTo>
                    <a:pt x="247" y="263"/>
                    <a:pt x="247" y="263"/>
                    <a:pt x="247" y="263"/>
                  </a:cubicBezTo>
                  <a:cubicBezTo>
                    <a:pt x="246" y="262"/>
                    <a:pt x="246" y="262"/>
                    <a:pt x="246" y="262"/>
                  </a:cubicBezTo>
                  <a:cubicBezTo>
                    <a:pt x="245" y="262"/>
                    <a:pt x="245" y="262"/>
                    <a:pt x="245" y="262"/>
                  </a:cubicBezTo>
                  <a:cubicBezTo>
                    <a:pt x="244" y="262"/>
                    <a:pt x="244" y="262"/>
                    <a:pt x="244" y="262"/>
                  </a:cubicBezTo>
                  <a:cubicBezTo>
                    <a:pt x="244" y="261"/>
                    <a:pt x="244" y="261"/>
                    <a:pt x="244" y="261"/>
                  </a:cubicBezTo>
                  <a:cubicBezTo>
                    <a:pt x="243" y="260"/>
                    <a:pt x="243" y="260"/>
                    <a:pt x="243" y="260"/>
                  </a:cubicBezTo>
                  <a:cubicBezTo>
                    <a:pt x="242" y="259"/>
                    <a:pt x="242" y="259"/>
                    <a:pt x="242" y="259"/>
                  </a:cubicBezTo>
                  <a:cubicBezTo>
                    <a:pt x="240" y="259"/>
                    <a:pt x="240" y="259"/>
                    <a:pt x="240" y="259"/>
                  </a:cubicBezTo>
                  <a:cubicBezTo>
                    <a:pt x="239" y="259"/>
                    <a:pt x="239" y="259"/>
                    <a:pt x="239" y="259"/>
                  </a:cubicBezTo>
                  <a:cubicBezTo>
                    <a:pt x="237" y="259"/>
                    <a:pt x="237" y="259"/>
                    <a:pt x="237" y="259"/>
                  </a:cubicBezTo>
                  <a:cubicBezTo>
                    <a:pt x="237" y="259"/>
                    <a:pt x="237" y="259"/>
                    <a:pt x="237" y="259"/>
                  </a:cubicBezTo>
                  <a:cubicBezTo>
                    <a:pt x="238" y="260"/>
                    <a:pt x="238" y="260"/>
                    <a:pt x="238" y="260"/>
                  </a:cubicBezTo>
                  <a:cubicBezTo>
                    <a:pt x="237" y="260"/>
                    <a:pt x="237" y="260"/>
                    <a:pt x="237" y="260"/>
                  </a:cubicBezTo>
                  <a:cubicBezTo>
                    <a:pt x="236" y="260"/>
                    <a:pt x="236" y="260"/>
                    <a:pt x="236" y="260"/>
                  </a:cubicBezTo>
                  <a:cubicBezTo>
                    <a:pt x="236" y="260"/>
                    <a:pt x="236" y="260"/>
                    <a:pt x="236" y="260"/>
                  </a:cubicBezTo>
                  <a:cubicBezTo>
                    <a:pt x="235" y="261"/>
                    <a:pt x="235" y="261"/>
                    <a:pt x="235" y="261"/>
                  </a:cubicBezTo>
                  <a:cubicBezTo>
                    <a:pt x="234" y="260"/>
                    <a:pt x="234" y="260"/>
                    <a:pt x="234" y="260"/>
                  </a:cubicBezTo>
                  <a:cubicBezTo>
                    <a:pt x="233" y="260"/>
                    <a:pt x="233" y="260"/>
                    <a:pt x="233" y="260"/>
                  </a:cubicBezTo>
                  <a:cubicBezTo>
                    <a:pt x="232" y="261"/>
                    <a:pt x="232" y="261"/>
                    <a:pt x="232" y="261"/>
                  </a:cubicBezTo>
                  <a:cubicBezTo>
                    <a:pt x="232" y="261"/>
                    <a:pt x="232" y="261"/>
                    <a:pt x="232" y="261"/>
                  </a:cubicBezTo>
                  <a:cubicBezTo>
                    <a:pt x="231" y="260"/>
                    <a:pt x="231" y="260"/>
                    <a:pt x="231" y="260"/>
                  </a:cubicBezTo>
                  <a:cubicBezTo>
                    <a:pt x="230" y="260"/>
                    <a:pt x="230" y="260"/>
                    <a:pt x="230" y="260"/>
                  </a:cubicBezTo>
                  <a:cubicBezTo>
                    <a:pt x="230" y="259"/>
                    <a:pt x="230" y="259"/>
                    <a:pt x="230" y="259"/>
                  </a:cubicBezTo>
                  <a:cubicBezTo>
                    <a:pt x="230" y="259"/>
                    <a:pt x="230" y="259"/>
                    <a:pt x="230" y="259"/>
                  </a:cubicBezTo>
                  <a:cubicBezTo>
                    <a:pt x="229" y="258"/>
                    <a:pt x="229" y="258"/>
                    <a:pt x="229" y="258"/>
                  </a:cubicBezTo>
                  <a:cubicBezTo>
                    <a:pt x="228" y="258"/>
                    <a:pt x="228" y="258"/>
                    <a:pt x="228" y="258"/>
                  </a:cubicBezTo>
                  <a:cubicBezTo>
                    <a:pt x="228" y="259"/>
                    <a:pt x="228" y="259"/>
                    <a:pt x="228" y="259"/>
                  </a:cubicBezTo>
                  <a:cubicBezTo>
                    <a:pt x="228" y="259"/>
                    <a:pt x="228" y="259"/>
                    <a:pt x="228" y="259"/>
                  </a:cubicBezTo>
                  <a:cubicBezTo>
                    <a:pt x="228" y="260"/>
                    <a:pt x="228" y="260"/>
                    <a:pt x="228" y="260"/>
                  </a:cubicBezTo>
                  <a:cubicBezTo>
                    <a:pt x="227" y="260"/>
                    <a:pt x="227" y="260"/>
                    <a:pt x="227" y="260"/>
                  </a:cubicBezTo>
                  <a:cubicBezTo>
                    <a:pt x="226" y="260"/>
                    <a:pt x="226" y="260"/>
                    <a:pt x="226" y="260"/>
                  </a:cubicBezTo>
                  <a:cubicBezTo>
                    <a:pt x="215" y="248"/>
                    <a:pt x="215" y="248"/>
                    <a:pt x="215" y="248"/>
                  </a:cubicBezTo>
                  <a:cubicBezTo>
                    <a:pt x="207" y="243"/>
                    <a:pt x="207" y="243"/>
                    <a:pt x="207" y="243"/>
                  </a:cubicBezTo>
                  <a:cubicBezTo>
                    <a:pt x="207" y="242"/>
                    <a:pt x="207" y="242"/>
                    <a:pt x="207" y="242"/>
                  </a:cubicBezTo>
                  <a:cubicBezTo>
                    <a:pt x="208" y="242"/>
                    <a:pt x="208" y="242"/>
                    <a:pt x="208" y="242"/>
                  </a:cubicBezTo>
                  <a:cubicBezTo>
                    <a:pt x="208" y="241"/>
                    <a:pt x="208" y="241"/>
                    <a:pt x="208" y="241"/>
                  </a:cubicBezTo>
                  <a:cubicBezTo>
                    <a:pt x="208" y="241"/>
                    <a:pt x="208" y="241"/>
                    <a:pt x="208" y="241"/>
                  </a:cubicBezTo>
                  <a:cubicBezTo>
                    <a:pt x="208" y="240"/>
                    <a:pt x="208" y="240"/>
                    <a:pt x="208" y="240"/>
                  </a:cubicBezTo>
                  <a:cubicBezTo>
                    <a:pt x="207" y="241"/>
                    <a:pt x="207" y="241"/>
                    <a:pt x="207" y="241"/>
                  </a:cubicBezTo>
                  <a:cubicBezTo>
                    <a:pt x="206" y="241"/>
                    <a:pt x="206" y="241"/>
                    <a:pt x="206" y="241"/>
                  </a:cubicBezTo>
                  <a:cubicBezTo>
                    <a:pt x="205" y="241"/>
                    <a:pt x="205" y="241"/>
                    <a:pt x="205" y="241"/>
                  </a:cubicBezTo>
                  <a:cubicBezTo>
                    <a:pt x="205" y="242"/>
                    <a:pt x="205" y="242"/>
                    <a:pt x="205" y="242"/>
                  </a:cubicBezTo>
                  <a:cubicBezTo>
                    <a:pt x="204" y="243"/>
                    <a:pt x="204" y="243"/>
                    <a:pt x="204" y="243"/>
                  </a:cubicBezTo>
                  <a:cubicBezTo>
                    <a:pt x="203" y="243"/>
                    <a:pt x="203" y="243"/>
                    <a:pt x="203" y="243"/>
                  </a:cubicBezTo>
                  <a:cubicBezTo>
                    <a:pt x="203" y="244"/>
                    <a:pt x="203" y="244"/>
                    <a:pt x="203" y="244"/>
                  </a:cubicBezTo>
                  <a:cubicBezTo>
                    <a:pt x="202" y="244"/>
                    <a:pt x="202" y="244"/>
                    <a:pt x="202" y="244"/>
                  </a:cubicBezTo>
                  <a:cubicBezTo>
                    <a:pt x="202" y="245"/>
                    <a:pt x="202" y="245"/>
                    <a:pt x="202" y="245"/>
                  </a:cubicBezTo>
                  <a:cubicBezTo>
                    <a:pt x="200" y="245"/>
                    <a:pt x="200" y="245"/>
                    <a:pt x="200" y="245"/>
                  </a:cubicBezTo>
                  <a:cubicBezTo>
                    <a:pt x="199" y="245"/>
                    <a:pt x="199" y="245"/>
                    <a:pt x="199" y="245"/>
                  </a:cubicBezTo>
                  <a:cubicBezTo>
                    <a:pt x="200" y="246"/>
                    <a:pt x="200" y="246"/>
                    <a:pt x="200" y="246"/>
                  </a:cubicBezTo>
                  <a:cubicBezTo>
                    <a:pt x="199" y="247"/>
                    <a:pt x="199" y="247"/>
                    <a:pt x="199" y="247"/>
                  </a:cubicBezTo>
                  <a:cubicBezTo>
                    <a:pt x="199" y="246"/>
                    <a:pt x="199" y="246"/>
                    <a:pt x="199" y="246"/>
                  </a:cubicBezTo>
                  <a:cubicBezTo>
                    <a:pt x="197" y="246"/>
                    <a:pt x="197" y="246"/>
                    <a:pt x="197" y="246"/>
                  </a:cubicBezTo>
                  <a:cubicBezTo>
                    <a:pt x="196" y="246"/>
                    <a:pt x="196" y="246"/>
                    <a:pt x="196" y="246"/>
                  </a:cubicBezTo>
                  <a:cubicBezTo>
                    <a:pt x="195" y="247"/>
                    <a:pt x="195" y="247"/>
                    <a:pt x="195" y="247"/>
                  </a:cubicBezTo>
                  <a:cubicBezTo>
                    <a:pt x="195" y="247"/>
                    <a:pt x="195" y="247"/>
                    <a:pt x="195" y="247"/>
                  </a:cubicBezTo>
                  <a:cubicBezTo>
                    <a:pt x="194" y="246"/>
                    <a:pt x="194" y="246"/>
                    <a:pt x="194" y="246"/>
                  </a:cubicBezTo>
                  <a:cubicBezTo>
                    <a:pt x="194" y="245"/>
                    <a:pt x="194" y="245"/>
                    <a:pt x="194" y="245"/>
                  </a:cubicBezTo>
                  <a:cubicBezTo>
                    <a:pt x="195" y="245"/>
                    <a:pt x="195" y="245"/>
                    <a:pt x="195" y="245"/>
                  </a:cubicBezTo>
                  <a:cubicBezTo>
                    <a:pt x="195" y="244"/>
                    <a:pt x="195" y="244"/>
                    <a:pt x="195" y="244"/>
                  </a:cubicBezTo>
                  <a:cubicBezTo>
                    <a:pt x="195" y="244"/>
                    <a:pt x="195" y="244"/>
                    <a:pt x="195" y="244"/>
                  </a:cubicBezTo>
                  <a:cubicBezTo>
                    <a:pt x="194" y="244"/>
                    <a:pt x="194" y="244"/>
                    <a:pt x="194" y="244"/>
                  </a:cubicBezTo>
                  <a:cubicBezTo>
                    <a:pt x="193" y="244"/>
                    <a:pt x="193" y="244"/>
                    <a:pt x="193" y="244"/>
                  </a:cubicBezTo>
                  <a:cubicBezTo>
                    <a:pt x="192" y="243"/>
                    <a:pt x="192" y="243"/>
                    <a:pt x="192" y="243"/>
                  </a:cubicBezTo>
                  <a:cubicBezTo>
                    <a:pt x="191" y="243"/>
                    <a:pt x="191" y="243"/>
                    <a:pt x="191" y="243"/>
                  </a:cubicBezTo>
                  <a:cubicBezTo>
                    <a:pt x="191" y="244"/>
                    <a:pt x="191" y="244"/>
                    <a:pt x="191" y="244"/>
                  </a:cubicBezTo>
                  <a:cubicBezTo>
                    <a:pt x="191" y="244"/>
                    <a:pt x="191" y="244"/>
                    <a:pt x="191" y="244"/>
                  </a:cubicBezTo>
                  <a:cubicBezTo>
                    <a:pt x="191" y="245"/>
                    <a:pt x="191" y="245"/>
                    <a:pt x="191" y="245"/>
                  </a:cubicBezTo>
                  <a:cubicBezTo>
                    <a:pt x="190" y="245"/>
                    <a:pt x="190" y="245"/>
                    <a:pt x="190" y="245"/>
                  </a:cubicBezTo>
                  <a:cubicBezTo>
                    <a:pt x="190" y="244"/>
                    <a:pt x="190" y="244"/>
                    <a:pt x="190" y="244"/>
                  </a:cubicBezTo>
                  <a:cubicBezTo>
                    <a:pt x="190" y="243"/>
                    <a:pt x="190" y="243"/>
                    <a:pt x="190" y="243"/>
                  </a:cubicBezTo>
                  <a:cubicBezTo>
                    <a:pt x="188" y="242"/>
                    <a:pt x="188" y="242"/>
                    <a:pt x="188" y="242"/>
                  </a:cubicBezTo>
                  <a:cubicBezTo>
                    <a:pt x="188" y="242"/>
                    <a:pt x="188" y="242"/>
                    <a:pt x="188" y="242"/>
                  </a:cubicBezTo>
                  <a:cubicBezTo>
                    <a:pt x="188" y="243"/>
                    <a:pt x="188" y="243"/>
                    <a:pt x="188" y="243"/>
                  </a:cubicBezTo>
                  <a:cubicBezTo>
                    <a:pt x="188" y="243"/>
                    <a:pt x="188" y="243"/>
                    <a:pt x="188" y="243"/>
                  </a:cubicBezTo>
                  <a:cubicBezTo>
                    <a:pt x="187" y="243"/>
                    <a:pt x="187" y="243"/>
                    <a:pt x="187" y="243"/>
                  </a:cubicBezTo>
                  <a:cubicBezTo>
                    <a:pt x="187" y="242"/>
                    <a:pt x="187" y="242"/>
                    <a:pt x="187" y="242"/>
                  </a:cubicBezTo>
                  <a:cubicBezTo>
                    <a:pt x="187" y="243"/>
                    <a:pt x="187" y="243"/>
                    <a:pt x="187" y="243"/>
                  </a:cubicBezTo>
                  <a:cubicBezTo>
                    <a:pt x="186" y="243"/>
                    <a:pt x="186" y="243"/>
                    <a:pt x="186" y="243"/>
                  </a:cubicBezTo>
                  <a:cubicBezTo>
                    <a:pt x="186" y="243"/>
                    <a:pt x="186" y="243"/>
                    <a:pt x="186" y="243"/>
                  </a:cubicBezTo>
                  <a:cubicBezTo>
                    <a:pt x="185" y="243"/>
                    <a:pt x="185" y="243"/>
                    <a:pt x="185" y="243"/>
                  </a:cubicBezTo>
                  <a:cubicBezTo>
                    <a:pt x="184" y="243"/>
                    <a:pt x="184" y="243"/>
                    <a:pt x="184" y="243"/>
                  </a:cubicBezTo>
                  <a:cubicBezTo>
                    <a:pt x="184" y="243"/>
                    <a:pt x="184" y="243"/>
                    <a:pt x="184" y="243"/>
                  </a:cubicBezTo>
                  <a:cubicBezTo>
                    <a:pt x="183" y="242"/>
                    <a:pt x="183" y="242"/>
                    <a:pt x="183" y="242"/>
                  </a:cubicBezTo>
                  <a:cubicBezTo>
                    <a:pt x="184" y="242"/>
                    <a:pt x="184" y="242"/>
                    <a:pt x="184" y="242"/>
                  </a:cubicBezTo>
                  <a:cubicBezTo>
                    <a:pt x="184" y="242"/>
                    <a:pt x="184" y="242"/>
                    <a:pt x="184" y="242"/>
                  </a:cubicBezTo>
                  <a:cubicBezTo>
                    <a:pt x="184" y="241"/>
                    <a:pt x="184" y="241"/>
                    <a:pt x="184" y="241"/>
                  </a:cubicBezTo>
                  <a:cubicBezTo>
                    <a:pt x="184" y="240"/>
                    <a:pt x="184" y="240"/>
                    <a:pt x="184" y="240"/>
                  </a:cubicBezTo>
                  <a:cubicBezTo>
                    <a:pt x="184" y="240"/>
                    <a:pt x="184" y="240"/>
                    <a:pt x="184" y="240"/>
                  </a:cubicBezTo>
                  <a:cubicBezTo>
                    <a:pt x="183" y="240"/>
                    <a:pt x="183" y="240"/>
                    <a:pt x="183" y="240"/>
                  </a:cubicBezTo>
                  <a:cubicBezTo>
                    <a:pt x="183" y="239"/>
                    <a:pt x="183" y="239"/>
                    <a:pt x="183" y="239"/>
                  </a:cubicBezTo>
                  <a:cubicBezTo>
                    <a:pt x="182" y="238"/>
                    <a:pt x="182" y="238"/>
                    <a:pt x="182" y="238"/>
                  </a:cubicBezTo>
                  <a:cubicBezTo>
                    <a:pt x="182" y="238"/>
                    <a:pt x="182" y="238"/>
                    <a:pt x="182" y="238"/>
                  </a:cubicBezTo>
                  <a:cubicBezTo>
                    <a:pt x="182" y="237"/>
                    <a:pt x="182" y="237"/>
                    <a:pt x="182" y="237"/>
                  </a:cubicBezTo>
                  <a:cubicBezTo>
                    <a:pt x="181" y="237"/>
                    <a:pt x="181" y="237"/>
                    <a:pt x="181" y="237"/>
                  </a:cubicBezTo>
                  <a:cubicBezTo>
                    <a:pt x="180" y="237"/>
                    <a:pt x="180" y="237"/>
                    <a:pt x="180" y="237"/>
                  </a:cubicBezTo>
                  <a:cubicBezTo>
                    <a:pt x="179" y="237"/>
                    <a:pt x="179" y="237"/>
                    <a:pt x="179" y="237"/>
                  </a:cubicBezTo>
                  <a:cubicBezTo>
                    <a:pt x="178" y="237"/>
                    <a:pt x="178" y="237"/>
                    <a:pt x="178" y="237"/>
                  </a:cubicBezTo>
                  <a:cubicBezTo>
                    <a:pt x="177" y="237"/>
                    <a:pt x="177" y="237"/>
                    <a:pt x="177" y="237"/>
                  </a:cubicBezTo>
                  <a:cubicBezTo>
                    <a:pt x="175" y="236"/>
                    <a:pt x="175" y="236"/>
                    <a:pt x="175" y="236"/>
                  </a:cubicBezTo>
                  <a:cubicBezTo>
                    <a:pt x="175" y="237"/>
                    <a:pt x="175" y="237"/>
                    <a:pt x="175" y="237"/>
                  </a:cubicBezTo>
                  <a:cubicBezTo>
                    <a:pt x="174" y="236"/>
                    <a:pt x="174" y="236"/>
                    <a:pt x="174" y="236"/>
                  </a:cubicBezTo>
                  <a:cubicBezTo>
                    <a:pt x="173" y="237"/>
                    <a:pt x="173" y="237"/>
                    <a:pt x="173" y="237"/>
                  </a:cubicBezTo>
                  <a:cubicBezTo>
                    <a:pt x="173" y="238"/>
                    <a:pt x="173" y="238"/>
                    <a:pt x="173" y="238"/>
                  </a:cubicBezTo>
                  <a:cubicBezTo>
                    <a:pt x="172" y="238"/>
                    <a:pt x="172" y="238"/>
                    <a:pt x="172" y="238"/>
                  </a:cubicBezTo>
                  <a:cubicBezTo>
                    <a:pt x="172" y="238"/>
                    <a:pt x="172" y="238"/>
                    <a:pt x="172" y="238"/>
                  </a:cubicBezTo>
                  <a:cubicBezTo>
                    <a:pt x="172" y="239"/>
                    <a:pt x="172" y="239"/>
                    <a:pt x="172" y="239"/>
                  </a:cubicBezTo>
                  <a:cubicBezTo>
                    <a:pt x="172" y="239"/>
                    <a:pt x="172" y="239"/>
                    <a:pt x="172" y="239"/>
                  </a:cubicBezTo>
                  <a:cubicBezTo>
                    <a:pt x="171" y="239"/>
                    <a:pt x="171" y="239"/>
                    <a:pt x="171" y="239"/>
                  </a:cubicBezTo>
                  <a:cubicBezTo>
                    <a:pt x="170" y="239"/>
                    <a:pt x="170" y="239"/>
                    <a:pt x="170" y="239"/>
                  </a:cubicBezTo>
                  <a:cubicBezTo>
                    <a:pt x="170" y="240"/>
                    <a:pt x="170" y="240"/>
                    <a:pt x="170" y="240"/>
                  </a:cubicBezTo>
                  <a:cubicBezTo>
                    <a:pt x="169" y="240"/>
                    <a:pt x="169" y="240"/>
                    <a:pt x="169" y="240"/>
                  </a:cubicBezTo>
                  <a:cubicBezTo>
                    <a:pt x="168" y="240"/>
                    <a:pt x="168" y="240"/>
                    <a:pt x="168" y="240"/>
                  </a:cubicBezTo>
                  <a:cubicBezTo>
                    <a:pt x="168" y="240"/>
                    <a:pt x="168" y="240"/>
                    <a:pt x="168" y="240"/>
                  </a:cubicBezTo>
                  <a:cubicBezTo>
                    <a:pt x="166" y="242"/>
                    <a:pt x="166" y="242"/>
                    <a:pt x="166" y="242"/>
                  </a:cubicBezTo>
                  <a:cubicBezTo>
                    <a:pt x="165" y="242"/>
                    <a:pt x="165" y="242"/>
                    <a:pt x="165" y="242"/>
                  </a:cubicBezTo>
                  <a:cubicBezTo>
                    <a:pt x="164" y="242"/>
                    <a:pt x="164" y="242"/>
                    <a:pt x="164" y="242"/>
                  </a:cubicBezTo>
                  <a:cubicBezTo>
                    <a:pt x="163" y="242"/>
                    <a:pt x="163" y="242"/>
                    <a:pt x="163" y="242"/>
                  </a:cubicBezTo>
                  <a:cubicBezTo>
                    <a:pt x="163" y="242"/>
                    <a:pt x="163" y="242"/>
                    <a:pt x="163" y="242"/>
                  </a:cubicBezTo>
                  <a:cubicBezTo>
                    <a:pt x="162" y="242"/>
                    <a:pt x="162" y="242"/>
                    <a:pt x="162" y="242"/>
                  </a:cubicBezTo>
                  <a:cubicBezTo>
                    <a:pt x="162" y="243"/>
                    <a:pt x="162" y="243"/>
                    <a:pt x="162" y="243"/>
                  </a:cubicBezTo>
                  <a:cubicBezTo>
                    <a:pt x="161" y="243"/>
                    <a:pt x="161" y="243"/>
                    <a:pt x="161" y="243"/>
                  </a:cubicBezTo>
                  <a:cubicBezTo>
                    <a:pt x="161" y="243"/>
                    <a:pt x="161" y="243"/>
                    <a:pt x="161" y="243"/>
                  </a:cubicBezTo>
                  <a:cubicBezTo>
                    <a:pt x="161" y="244"/>
                    <a:pt x="161" y="244"/>
                    <a:pt x="161" y="244"/>
                  </a:cubicBezTo>
                  <a:cubicBezTo>
                    <a:pt x="160" y="244"/>
                    <a:pt x="160" y="244"/>
                    <a:pt x="160" y="244"/>
                  </a:cubicBezTo>
                  <a:cubicBezTo>
                    <a:pt x="160" y="244"/>
                    <a:pt x="160" y="244"/>
                    <a:pt x="160" y="244"/>
                  </a:cubicBezTo>
                  <a:cubicBezTo>
                    <a:pt x="159" y="244"/>
                    <a:pt x="159" y="244"/>
                    <a:pt x="159" y="244"/>
                  </a:cubicBezTo>
                  <a:cubicBezTo>
                    <a:pt x="158" y="244"/>
                    <a:pt x="158" y="244"/>
                    <a:pt x="158" y="244"/>
                  </a:cubicBezTo>
                  <a:cubicBezTo>
                    <a:pt x="157" y="245"/>
                    <a:pt x="157" y="245"/>
                    <a:pt x="157" y="245"/>
                  </a:cubicBezTo>
                  <a:cubicBezTo>
                    <a:pt x="156" y="245"/>
                    <a:pt x="156" y="245"/>
                    <a:pt x="156" y="245"/>
                  </a:cubicBezTo>
                  <a:cubicBezTo>
                    <a:pt x="156" y="246"/>
                    <a:pt x="156" y="246"/>
                    <a:pt x="156" y="246"/>
                  </a:cubicBezTo>
                  <a:cubicBezTo>
                    <a:pt x="155" y="246"/>
                    <a:pt x="155" y="246"/>
                    <a:pt x="155" y="246"/>
                  </a:cubicBezTo>
                  <a:cubicBezTo>
                    <a:pt x="154" y="246"/>
                    <a:pt x="154" y="246"/>
                    <a:pt x="154" y="246"/>
                  </a:cubicBezTo>
                  <a:cubicBezTo>
                    <a:pt x="153" y="246"/>
                    <a:pt x="153" y="246"/>
                    <a:pt x="153" y="246"/>
                  </a:cubicBezTo>
                  <a:cubicBezTo>
                    <a:pt x="151" y="247"/>
                    <a:pt x="151" y="247"/>
                    <a:pt x="151" y="247"/>
                  </a:cubicBezTo>
                  <a:cubicBezTo>
                    <a:pt x="151" y="247"/>
                    <a:pt x="151" y="247"/>
                    <a:pt x="151" y="247"/>
                  </a:cubicBezTo>
                  <a:cubicBezTo>
                    <a:pt x="151" y="248"/>
                    <a:pt x="151" y="248"/>
                    <a:pt x="151" y="248"/>
                  </a:cubicBezTo>
                  <a:cubicBezTo>
                    <a:pt x="150" y="247"/>
                    <a:pt x="150" y="247"/>
                    <a:pt x="150" y="247"/>
                  </a:cubicBezTo>
                  <a:cubicBezTo>
                    <a:pt x="149" y="247"/>
                    <a:pt x="149" y="247"/>
                    <a:pt x="149" y="247"/>
                  </a:cubicBezTo>
                  <a:cubicBezTo>
                    <a:pt x="149" y="247"/>
                    <a:pt x="149" y="247"/>
                    <a:pt x="149" y="247"/>
                  </a:cubicBezTo>
                  <a:cubicBezTo>
                    <a:pt x="149" y="248"/>
                    <a:pt x="149" y="248"/>
                    <a:pt x="149" y="248"/>
                  </a:cubicBezTo>
                  <a:cubicBezTo>
                    <a:pt x="148" y="248"/>
                    <a:pt x="148" y="248"/>
                    <a:pt x="148" y="248"/>
                  </a:cubicBezTo>
                  <a:cubicBezTo>
                    <a:pt x="147" y="248"/>
                    <a:pt x="147" y="248"/>
                    <a:pt x="147" y="248"/>
                  </a:cubicBezTo>
                  <a:cubicBezTo>
                    <a:pt x="146" y="248"/>
                    <a:pt x="146" y="248"/>
                    <a:pt x="146" y="248"/>
                  </a:cubicBezTo>
                  <a:cubicBezTo>
                    <a:pt x="146" y="247"/>
                    <a:pt x="146" y="247"/>
                    <a:pt x="146" y="247"/>
                  </a:cubicBezTo>
                  <a:cubicBezTo>
                    <a:pt x="145" y="247"/>
                    <a:pt x="145" y="247"/>
                    <a:pt x="145" y="247"/>
                  </a:cubicBezTo>
                  <a:cubicBezTo>
                    <a:pt x="145" y="248"/>
                    <a:pt x="145" y="248"/>
                    <a:pt x="145" y="248"/>
                  </a:cubicBezTo>
                  <a:cubicBezTo>
                    <a:pt x="144" y="248"/>
                    <a:pt x="144" y="248"/>
                    <a:pt x="144" y="248"/>
                  </a:cubicBezTo>
                  <a:cubicBezTo>
                    <a:pt x="144" y="248"/>
                    <a:pt x="144" y="248"/>
                    <a:pt x="144" y="248"/>
                  </a:cubicBezTo>
                  <a:cubicBezTo>
                    <a:pt x="144" y="249"/>
                    <a:pt x="144" y="249"/>
                    <a:pt x="144" y="249"/>
                  </a:cubicBezTo>
                  <a:cubicBezTo>
                    <a:pt x="144" y="250"/>
                    <a:pt x="144" y="250"/>
                    <a:pt x="144" y="250"/>
                  </a:cubicBezTo>
                  <a:cubicBezTo>
                    <a:pt x="145" y="250"/>
                    <a:pt x="145" y="250"/>
                    <a:pt x="145" y="250"/>
                  </a:cubicBezTo>
                  <a:cubicBezTo>
                    <a:pt x="146" y="250"/>
                    <a:pt x="146" y="250"/>
                    <a:pt x="146" y="250"/>
                  </a:cubicBezTo>
                  <a:cubicBezTo>
                    <a:pt x="146" y="251"/>
                    <a:pt x="146" y="251"/>
                    <a:pt x="146" y="251"/>
                  </a:cubicBezTo>
                  <a:cubicBezTo>
                    <a:pt x="145" y="251"/>
                    <a:pt x="145" y="251"/>
                    <a:pt x="145" y="251"/>
                  </a:cubicBezTo>
                  <a:cubicBezTo>
                    <a:pt x="144" y="251"/>
                    <a:pt x="144" y="251"/>
                    <a:pt x="144" y="251"/>
                  </a:cubicBezTo>
                  <a:cubicBezTo>
                    <a:pt x="145" y="251"/>
                    <a:pt x="145" y="251"/>
                    <a:pt x="145" y="251"/>
                  </a:cubicBezTo>
                  <a:cubicBezTo>
                    <a:pt x="146" y="251"/>
                    <a:pt x="146" y="251"/>
                    <a:pt x="146" y="251"/>
                  </a:cubicBezTo>
                  <a:cubicBezTo>
                    <a:pt x="147" y="252"/>
                    <a:pt x="147" y="252"/>
                    <a:pt x="147" y="252"/>
                  </a:cubicBezTo>
                  <a:cubicBezTo>
                    <a:pt x="147" y="251"/>
                    <a:pt x="147" y="251"/>
                    <a:pt x="147" y="251"/>
                  </a:cubicBezTo>
                  <a:cubicBezTo>
                    <a:pt x="148" y="251"/>
                    <a:pt x="148" y="251"/>
                    <a:pt x="148" y="251"/>
                  </a:cubicBezTo>
                  <a:cubicBezTo>
                    <a:pt x="149" y="252"/>
                    <a:pt x="149" y="252"/>
                    <a:pt x="149" y="252"/>
                  </a:cubicBezTo>
                  <a:cubicBezTo>
                    <a:pt x="149" y="252"/>
                    <a:pt x="149" y="252"/>
                    <a:pt x="149" y="252"/>
                  </a:cubicBezTo>
                  <a:cubicBezTo>
                    <a:pt x="149" y="253"/>
                    <a:pt x="149" y="253"/>
                    <a:pt x="149" y="253"/>
                  </a:cubicBezTo>
                  <a:cubicBezTo>
                    <a:pt x="149" y="253"/>
                    <a:pt x="149" y="253"/>
                    <a:pt x="149" y="253"/>
                  </a:cubicBezTo>
                  <a:cubicBezTo>
                    <a:pt x="148" y="253"/>
                    <a:pt x="148" y="253"/>
                    <a:pt x="148" y="253"/>
                  </a:cubicBezTo>
                  <a:cubicBezTo>
                    <a:pt x="146" y="253"/>
                    <a:pt x="146" y="253"/>
                    <a:pt x="146" y="253"/>
                  </a:cubicBezTo>
                  <a:cubicBezTo>
                    <a:pt x="145" y="254"/>
                    <a:pt x="145" y="254"/>
                    <a:pt x="145" y="254"/>
                  </a:cubicBezTo>
                  <a:cubicBezTo>
                    <a:pt x="144" y="255"/>
                    <a:pt x="144" y="255"/>
                    <a:pt x="144" y="255"/>
                  </a:cubicBezTo>
                  <a:cubicBezTo>
                    <a:pt x="144" y="256"/>
                    <a:pt x="144" y="256"/>
                    <a:pt x="144" y="256"/>
                  </a:cubicBezTo>
                  <a:cubicBezTo>
                    <a:pt x="145" y="256"/>
                    <a:pt x="145" y="256"/>
                    <a:pt x="145" y="256"/>
                  </a:cubicBezTo>
                  <a:cubicBezTo>
                    <a:pt x="145" y="257"/>
                    <a:pt x="145" y="257"/>
                    <a:pt x="145" y="257"/>
                  </a:cubicBezTo>
                  <a:cubicBezTo>
                    <a:pt x="145" y="258"/>
                    <a:pt x="145" y="258"/>
                    <a:pt x="145" y="258"/>
                  </a:cubicBezTo>
                  <a:cubicBezTo>
                    <a:pt x="144" y="259"/>
                    <a:pt x="144" y="259"/>
                    <a:pt x="144" y="259"/>
                  </a:cubicBezTo>
                  <a:cubicBezTo>
                    <a:pt x="144" y="259"/>
                    <a:pt x="144" y="259"/>
                    <a:pt x="144" y="259"/>
                  </a:cubicBezTo>
                  <a:cubicBezTo>
                    <a:pt x="143" y="259"/>
                    <a:pt x="143" y="259"/>
                    <a:pt x="143" y="259"/>
                  </a:cubicBezTo>
                  <a:cubicBezTo>
                    <a:pt x="144" y="260"/>
                    <a:pt x="144" y="260"/>
                    <a:pt x="144" y="260"/>
                  </a:cubicBezTo>
                  <a:cubicBezTo>
                    <a:pt x="144" y="260"/>
                    <a:pt x="144" y="260"/>
                    <a:pt x="144" y="260"/>
                  </a:cubicBezTo>
                  <a:cubicBezTo>
                    <a:pt x="145" y="260"/>
                    <a:pt x="145" y="260"/>
                    <a:pt x="145" y="260"/>
                  </a:cubicBezTo>
                  <a:cubicBezTo>
                    <a:pt x="145" y="261"/>
                    <a:pt x="145" y="261"/>
                    <a:pt x="145" y="261"/>
                  </a:cubicBezTo>
                  <a:cubicBezTo>
                    <a:pt x="146" y="261"/>
                    <a:pt x="146" y="261"/>
                    <a:pt x="146" y="261"/>
                  </a:cubicBezTo>
                  <a:cubicBezTo>
                    <a:pt x="147" y="262"/>
                    <a:pt x="147" y="262"/>
                    <a:pt x="147" y="262"/>
                  </a:cubicBezTo>
                  <a:cubicBezTo>
                    <a:pt x="147" y="262"/>
                    <a:pt x="147" y="262"/>
                    <a:pt x="147" y="262"/>
                  </a:cubicBezTo>
                  <a:cubicBezTo>
                    <a:pt x="149" y="262"/>
                    <a:pt x="149" y="262"/>
                    <a:pt x="149" y="262"/>
                  </a:cubicBezTo>
                  <a:cubicBezTo>
                    <a:pt x="149" y="262"/>
                    <a:pt x="149" y="262"/>
                    <a:pt x="149" y="262"/>
                  </a:cubicBezTo>
                  <a:cubicBezTo>
                    <a:pt x="149" y="266"/>
                    <a:pt x="149" y="266"/>
                    <a:pt x="149" y="266"/>
                  </a:cubicBezTo>
                  <a:cubicBezTo>
                    <a:pt x="149" y="266"/>
                    <a:pt x="149" y="266"/>
                    <a:pt x="149" y="266"/>
                  </a:cubicBezTo>
                  <a:cubicBezTo>
                    <a:pt x="147" y="267"/>
                    <a:pt x="147" y="267"/>
                    <a:pt x="147" y="267"/>
                  </a:cubicBezTo>
                  <a:cubicBezTo>
                    <a:pt x="146" y="267"/>
                    <a:pt x="146" y="267"/>
                    <a:pt x="146" y="267"/>
                  </a:cubicBezTo>
                  <a:cubicBezTo>
                    <a:pt x="145" y="266"/>
                    <a:pt x="145" y="266"/>
                    <a:pt x="145" y="266"/>
                  </a:cubicBezTo>
                  <a:cubicBezTo>
                    <a:pt x="144" y="266"/>
                    <a:pt x="144" y="266"/>
                    <a:pt x="144" y="266"/>
                  </a:cubicBezTo>
                  <a:cubicBezTo>
                    <a:pt x="144" y="267"/>
                    <a:pt x="144" y="267"/>
                    <a:pt x="144" y="267"/>
                  </a:cubicBezTo>
                  <a:cubicBezTo>
                    <a:pt x="144" y="268"/>
                    <a:pt x="144" y="268"/>
                    <a:pt x="144" y="268"/>
                  </a:cubicBezTo>
                  <a:cubicBezTo>
                    <a:pt x="143" y="268"/>
                    <a:pt x="143" y="268"/>
                    <a:pt x="143" y="268"/>
                  </a:cubicBezTo>
                  <a:cubicBezTo>
                    <a:pt x="141" y="267"/>
                    <a:pt x="141" y="267"/>
                    <a:pt x="141" y="267"/>
                  </a:cubicBezTo>
                  <a:cubicBezTo>
                    <a:pt x="140" y="267"/>
                    <a:pt x="140" y="267"/>
                    <a:pt x="140" y="267"/>
                  </a:cubicBezTo>
                  <a:cubicBezTo>
                    <a:pt x="139" y="267"/>
                    <a:pt x="139" y="267"/>
                    <a:pt x="139" y="267"/>
                  </a:cubicBezTo>
                  <a:cubicBezTo>
                    <a:pt x="139" y="267"/>
                    <a:pt x="139" y="267"/>
                    <a:pt x="139" y="267"/>
                  </a:cubicBezTo>
                  <a:cubicBezTo>
                    <a:pt x="138" y="267"/>
                    <a:pt x="138" y="267"/>
                    <a:pt x="138" y="267"/>
                  </a:cubicBezTo>
                  <a:cubicBezTo>
                    <a:pt x="137" y="266"/>
                    <a:pt x="137" y="266"/>
                    <a:pt x="137" y="266"/>
                  </a:cubicBezTo>
                  <a:cubicBezTo>
                    <a:pt x="138" y="266"/>
                    <a:pt x="138" y="266"/>
                    <a:pt x="138" y="266"/>
                  </a:cubicBezTo>
                  <a:cubicBezTo>
                    <a:pt x="138" y="265"/>
                    <a:pt x="138" y="265"/>
                    <a:pt x="138" y="265"/>
                  </a:cubicBezTo>
                  <a:cubicBezTo>
                    <a:pt x="138" y="265"/>
                    <a:pt x="138" y="265"/>
                    <a:pt x="138" y="265"/>
                  </a:cubicBezTo>
                  <a:cubicBezTo>
                    <a:pt x="137" y="264"/>
                    <a:pt x="137" y="264"/>
                    <a:pt x="137" y="264"/>
                  </a:cubicBezTo>
                  <a:cubicBezTo>
                    <a:pt x="136" y="265"/>
                    <a:pt x="136" y="265"/>
                    <a:pt x="136" y="265"/>
                  </a:cubicBezTo>
                  <a:cubicBezTo>
                    <a:pt x="135" y="265"/>
                    <a:pt x="135" y="265"/>
                    <a:pt x="135" y="265"/>
                  </a:cubicBezTo>
                  <a:cubicBezTo>
                    <a:pt x="134" y="265"/>
                    <a:pt x="134" y="265"/>
                    <a:pt x="134" y="265"/>
                  </a:cubicBezTo>
                  <a:cubicBezTo>
                    <a:pt x="135" y="266"/>
                    <a:pt x="135" y="266"/>
                    <a:pt x="135" y="266"/>
                  </a:cubicBezTo>
                  <a:cubicBezTo>
                    <a:pt x="133" y="266"/>
                    <a:pt x="133" y="266"/>
                    <a:pt x="133" y="266"/>
                  </a:cubicBezTo>
                  <a:cubicBezTo>
                    <a:pt x="133" y="266"/>
                    <a:pt x="133" y="266"/>
                    <a:pt x="133" y="266"/>
                  </a:cubicBezTo>
                  <a:cubicBezTo>
                    <a:pt x="132" y="265"/>
                    <a:pt x="132" y="265"/>
                    <a:pt x="132" y="265"/>
                  </a:cubicBezTo>
                  <a:cubicBezTo>
                    <a:pt x="131" y="265"/>
                    <a:pt x="131" y="265"/>
                    <a:pt x="131" y="265"/>
                  </a:cubicBezTo>
                  <a:cubicBezTo>
                    <a:pt x="130" y="265"/>
                    <a:pt x="130" y="265"/>
                    <a:pt x="130" y="265"/>
                  </a:cubicBezTo>
                  <a:cubicBezTo>
                    <a:pt x="130" y="265"/>
                    <a:pt x="130" y="265"/>
                    <a:pt x="130" y="265"/>
                  </a:cubicBezTo>
                  <a:cubicBezTo>
                    <a:pt x="129" y="265"/>
                    <a:pt x="129" y="265"/>
                    <a:pt x="129" y="265"/>
                  </a:cubicBezTo>
                  <a:cubicBezTo>
                    <a:pt x="129" y="266"/>
                    <a:pt x="129" y="266"/>
                    <a:pt x="129" y="266"/>
                  </a:cubicBezTo>
                  <a:cubicBezTo>
                    <a:pt x="128" y="266"/>
                    <a:pt x="128" y="266"/>
                    <a:pt x="128" y="266"/>
                  </a:cubicBezTo>
                  <a:cubicBezTo>
                    <a:pt x="128" y="267"/>
                    <a:pt x="128" y="267"/>
                    <a:pt x="128" y="267"/>
                  </a:cubicBezTo>
                  <a:cubicBezTo>
                    <a:pt x="127" y="268"/>
                    <a:pt x="127" y="268"/>
                    <a:pt x="127" y="268"/>
                  </a:cubicBezTo>
                  <a:cubicBezTo>
                    <a:pt x="126" y="268"/>
                    <a:pt x="126" y="268"/>
                    <a:pt x="126" y="268"/>
                  </a:cubicBezTo>
                  <a:cubicBezTo>
                    <a:pt x="126" y="267"/>
                    <a:pt x="126" y="267"/>
                    <a:pt x="126" y="267"/>
                  </a:cubicBezTo>
                  <a:cubicBezTo>
                    <a:pt x="124" y="267"/>
                    <a:pt x="124" y="267"/>
                    <a:pt x="124" y="267"/>
                  </a:cubicBezTo>
                  <a:cubicBezTo>
                    <a:pt x="124" y="266"/>
                    <a:pt x="124" y="266"/>
                    <a:pt x="124" y="266"/>
                  </a:cubicBezTo>
                  <a:cubicBezTo>
                    <a:pt x="123" y="267"/>
                    <a:pt x="123" y="267"/>
                    <a:pt x="123" y="267"/>
                  </a:cubicBezTo>
                  <a:cubicBezTo>
                    <a:pt x="123" y="268"/>
                    <a:pt x="123" y="268"/>
                    <a:pt x="123" y="268"/>
                  </a:cubicBezTo>
                  <a:cubicBezTo>
                    <a:pt x="122" y="268"/>
                    <a:pt x="122" y="268"/>
                    <a:pt x="122" y="268"/>
                  </a:cubicBezTo>
                  <a:cubicBezTo>
                    <a:pt x="122" y="268"/>
                    <a:pt x="122" y="268"/>
                    <a:pt x="122" y="268"/>
                  </a:cubicBezTo>
                  <a:cubicBezTo>
                    <a:pt x="122" y="267"/>
                    <a:pt x="122" y="267"/>
                    <a:pt x="122" y="267"/>
                  </a:cubicBezTo>
                  <a:cubicBezTo>
                    <a:pt x="121" y="267"/>
                    <a:pt x="121" y="267"/>
                    <a:pt x="121" y="267"/>
                  </a:cubicBezTo>
                  <a:cubicBezTo>
                    <a:pt x="121" y="267"/>
                    <a:pt x="121" y="267"/>
                    <a:pt x="121" y="267"/>
                  </a:cubicBezTo>
                  <a:cubicBezTo>
                    <a:pt x="119" y="266"/>
                    <a:pt x="119" y="266"/>
                    <a:pt x="119" y="266"/>
                  </a:cubicBezTo>
                  <a:cubicBezTo>
                    <a:pt x="119" y="265"/>
                    <a:pt x="119" y="265"/>
                    <a:pt x="119" y="265"/>
                  </a:cubicBezTo>
                  <a:cubicBezTo>
                    <a:pt x="118" y="265"/>
                    <a:pt x="118" y="265"/>
                    <a:pt x="118" y="265"/>
                  </a:cubicBezTo>
                  <a:cubicBezTo>
                    <a:pt x="117" y="264"/>
                    <a:pt x="117" y="264"/>
                    <a:pt x="117" y="264"/>
                  </a:cubicBezTo>
                  <a:cubicBezTo>
                    <a:pt x="116" y="264"/>
                    <a:pt x="116" y="264"/>
                    <a:pt x="116" y="264"/>
                  </a:cubicBezTo>
                  <a:cubicBezTo>
                    <a:pt x="116" y="263"/>
                    <a:pt x="116" y="263"/>
                    <a:pt x="116" y="263"/>
                  </a:cubicBezTo>
                  <a:cubicBezTo>
                    <a:pt x="115" y="263"/>
                    <a:pt x="115" y="263"/>
                    <a:pt x="115" y="263"/>
                  </a:cubicBezTo>
                  <a:cubicBezTo>
                    <a:pt x="113" y="264"/>
                    <a:pt x="113" y="264"/>
                    <a:pt x="113" y="264"/>
                  </a:cubicBezTo>
                  <a:cubicBezTo>
                    <a:pt x="112" y="263"/>
                    <a:pt x="112" y="263"/>
                    <a:pt x="112" y="263"/>
                  </a:cubicBezTo>
                  <a:cubicBezTo>
                    <a:pt x="112" y="262"/>
                    <a:pt x="112" y="262"/>
                    <a:pt x="112" y="262"/>
                  </a:cubicBezTo>
                  <a:cubicBezTo>
                    <a:pt x="111" y="262"/>
                    <a:pt x="111" y="262"/>
                    <a:pt x="111" y="262"/>
                  </a:cubicBezTo>
                  <a:cubicBezTo>
                    <a:pt x="110" y="263"/>
                    <a:pt x="110" y="263"/>
                    <a:pt x="110" y="263"/>
                  </a:cubicBezTo>
                  <a:cubicBezTo>
                    <a:pt x="109" y="263"/>
                    <a:pt x="109" y="263"/>
                    <a:pt x="109" y="263"/>
                  </a:cubicBezTo>
                  <a:cubicBezTo>
                    <a:pt x="109" y="263"/>
                    <a:pt x="109" y="263"/>
                    <a:pt x="109" y="263"/>
                  </a:cubicBezTo>
                  <a:cubicBezTo>
                    <a:pt x="109" y="264"/>
                    <a:pt x="109" y="264"/>
                    <a:pt x="109" y="264"/>
                  </a:cubicBezTo>
                  <a:cubicBezTo>
                    <a:pt x="109" y="263"/>
                    <a:pt x="109" y="263"/>
                    <a:pt x="109" y="263"/>
                  </a:cubicBezTo>
                  <a:cubicBezTo>
                    <a:pt x="108" y="263"/>
                    <a:pt x="108" y="263"/>
                    <a:pt x="108" y="263"/>
                  </a:cubicBezTo>
                  <a:cubicBezTo>
                    <a:pt x="108" y="264"/>
                    <a:pt x="108" y="264"/>
                    <a:pt x="108" y="264"/>
                  </a:cubicBezTo>
                  <a:cubicBezTo>
                    <a:pt x="107" y="265"/>
                    <a:pt x="107" y="265"/>
                    <a:pt x="107" y="265"/>
                  </a:cubicBezTo>
                  <a:cubicBezTo>
                    <a:pt x="107" y="264"/>
                    <a:pt x="107" y="264"/>
                    <a:pt x="107" y="264"/>
                  </a:cubicBezTo>
                  <a:cubicBezTo>
                    <a:pt x="107" y="263"/>
                    <a:pt x="107" y="263"/>
                    <a:pt x="107" y="263"/>
                  </a:cubicBezTo>
                  <a:cubicBezTo>
                    <a:pt x="107" y="263"/>
                    <a:pt x="107" y="263"/>
                    <a:pt x="107" y="263"/>
                  </a:cubicBezTo>
                  <a:cubicBezTo>
                    <a:pt x="106" y="263"/>
                    <a:pt x="106" y="263"/>
                    <a:pt x="106" y="263"/>
                  </a:cubicBezTo>
                  <a:cubicBezTo>
                    <a:pt x="105" y="262"/>
                    <a:pt x="105" y="262"/>
                    <a:pt x="105" y="262"/>
                  </a:cubicBezTo>
                  <a:cubicBezTo>
                    <a:pt x="105" y="262"/>
                    <a:pt x="105" y="262"/>
                    <a:pt x="105" y="262"/>
                  </a:cubicBezTo>
                  <a:cubicBezTo>
                    <a:pt x="105" y="263"/>
                    <a:pt x="105" y="263"/>
                    <a:pt x="105" y="263"/>
                  </a:cubicBezTo>
                  <a:cubicBezTo>
                    <a:pt x="105" y="264"/>
                    <a:pt x="105" y="264"/>
                    <a:pt x="105" y="264"/>
                  </a:cubicBezTo>
                  <a:cubicBezTo>
                    <a:pt x="104" y="264"/>
                    <a:pt x="104" y="264"/>
                    <a:pt x="104" y="264"/>
                  </a:cubicBezTo>
                  <a:cubicBezTo>
                    <a:pt x="103" y="264"/>
                    <a:pt x="103" y="264"/>
                    <a:pt x="103" y="264"/>
                  </a:cubicBezTo>
                  <a:cubicBezTo>
                    <a:pt x="103" y="265"/>
                    <a:pt x="103" y="265"/>
                    <a:pt x="103" y="265"/>
                  </a:cubicBezTo>
                  <a:cubicBezTo>
                    <a:pt x="102" y="265"/>
                    <a:pt x="102" y="265"/>
                    <a:pt x="102" y="265"/>
                  </a:cubicBezTo>
                  <a:cubicBezTo>
                    <a:pt x="101" y="266"/>
                    <a:pt x="101" y="266"/>
                    <a:pt x="101" y="266"/>
                  </a:cubicBezTo>
                  <a:cubicBezTo>
                    <a:pt x="101" y="267"/>
                    <a:pt x="101" y="267"/>
                    <a:pt x="101" y="267"/>
                  </a:cubicBezTo>
                  <a:cubicBezTo>
                    <a:pt x="101" y="268"/>
                    <a:pt x="101" y="268"/>
                    <a:pt x="101" y="268"/>
                  </a:cubicBezTo>
                  <a:cubicBezTo>
                    <a:pt x="101" y="268"/>
                    <a:pt x="101" y="268"/>
                    <a:pt x="101" y="268"/>
                  </a:cubicBezTo>
                  <a:cubicBezTo>
                    <a:pt x="100" y="268"/>
                    <a:pt x="100" y="268"/>
                    <a:pt x="100" y="268"/>
                  </a:cubicBezTo>
                  <a:cubicBezTo>
                    <a:pt x="98" y="269"/>
                    <a:pt x="98" y="269"/>
                    <a:pt x="98" y="269"/>
                  </a:cubicBezTo>
                  <a:cubicBezTo>
                    <a:pt x="99" y="272"/>
                    <a:pt x="99" y="272"/>
                    <a:pt x="99" y="272"/>
                  </a:cubicBezTo>
                  <a:cubicBezTo>
                    <a:pt x="99" y="272"/>
                    <a:pt x="99" y="272"/>
                    <a:pt x="99" y="272"/>
                  </a:cubicBezTo>
                  <a:cubicBezTo>
                    <a:pt x="99" y="273"/>
                    <a:pt x="99" y="273"/>
                    <a:pt x="99" y="273"/>
                  </a:cubicBezTo>
                  <a:cubicBezTo>
                    <a:pt x="98" y="274"/>
                    <a:pt x="98" y="274"/>
                    <a:pt x="98" y="274"/>
                  </a:cubicBezTo>
                  <a:cubicBezTo>
                    <a:pt x="96" y="273"/>
                    <a:pt x="96" y="273"/>
                    <a:pt x="96" y="273"/>
                  </a:cubicBezTo>
                  <a:cubicBezTo>
                    <a:pt x="96" y="272"/>
                    <a:pt x="96" y="272"/>
                    <a:pt x="96" y="272"/>
                  </a:cubicBezTo>
                  <a:cubicBezTo>
                    <a:pt x="94" y="270"/>
                    <a:pt x="94" y="270"/>
                    <a:pt x="94" y="270"/>
                  </a:cubicBezTo>
                  <a:cubicBezTo>
                    <a:pt x="93" y="271"/>
                    <a:pt x="93" y="271"/>
                    <a:pt x="93" y="271"/>
                  </a:cubicBezTo>
                  <a:cubicBezTo>
                    <a:pt x="93" y="272"/>
                    <a:pt x="93" y="272"/>
                    <a:pt x="93" y="272"/>
                  </a:cubicBezTo>
                  <a:cubicBezTo>
                    <a:pt x="92" y="273"/>
                    <a:pt x="92" y="273"/>
                    <a:pt x="92" y="273"/>
                  </a:cubicBezTo>
                  <a:cubicBezTo>
                    <a:pt x="91" y="274"/>
                    <a:pt x="91" y="274"/>
                    <a:pt x="91" y="274"/>
                  </a:cubicBezTo>
                  <a:cubicBezTo>
                    <a:pt x="91" y="276"/>
                    <a:pt x="91" y="276"/>
                    <a:pt x="91" y="276"/>
                  </a:cubicBezTo>
                  <a:cubicBezTo>
                    <a:pt x="92" y="276"/>
                    <a:pt x="92" y="276"/>
                    <a:pt x="92" y="276"/>
                  </a:cubicBezTo>
                  <a:cubicBezTo>
                    <a:pt x="91" y="279"/>
                    <a:pt x="91" y="279"/>
                    <a:pt x="91" y="279"/>
                  </a:cubicBezTo>
                  <a:cubicBezTo>
                    <a:pt x="91" y="280"/>
                    <a:pt x="91" y="280"/>
                    <a:pt x="91" y="280"/>
                  </a:cubicBezTo>
                  <a:cubicBezTo>
                    <a:pt x="93" y="281"/>
                    <a:pt x="93" y="281"/>
                    <a:pt x="93" y="281"/>
                  </a:cubicBezTo>
                  <a:cubicBezTo>
                    <a:pt x="93" y="282"/>
                    <a:pt x="93" y="282"/>
                    <a:pt x="93" y="282"/>
                  </a:cubicBezTo>
                  <a:cubicBezTo>
                    <a:pt x="93" y="282"/>
                    <a:pt x="93" y="282"/>
                    <a:pt x="93" y="282"/>
                  </a:cubicBezTo>
                  <a:cubicBezTo>
                    <a:pt x="95" y="284"/>
                    <a:pt x="95" y="284"/>
                    <a:pt x="95" y="284"/>
                  </a:cubicBezTo>
                  <a:cubicBezTo>
                    <a:pt x="95" y="283"/>
                    <a:pt x="95" y="283"/>
                    <a:pt x="95" y="283"/>
                  </a:cubicBezTo>
                  <a:cubicBezTo>
                    <a:pt x="98" y="284"/>
                    <a:pt x="98" y="284"/>
                    <a:pt x="98" y="284"/>
                  </a:cubicBezTo>
                  <a:cubicBezTo>
                    <a:pt x="100" y="285"/>
                    <a:pt x="100" y="285"/>
                    <a:pt x="100" y="285"/>
                  </a:cubicBezTo>
                  <a:cubicBezTo>
                    <a:pt x="102" y="288"/>
                    <a:pt x="102" y="288"/>
                    <a:pt x="102" y="288"/>
                  </a:cubicBezTo>
                  <a:cubicBezTo>
                    <a:pt x="100" y="288"/>
                    <a:pt x="100" y="288"/>
                    <a:pt x="100" y="288"/>
                  </a:cubicBezTo>
                  <a:cubicBezTo>
                    <a:pt x="100" y="289"/>
                    <a:pt x="100" y="289"/>
                    <a:pt x="100" y="289"/>
                  </a:cubicBezTo>
                  <a:cubicBezTo>
                    <a:pt x="101" y="290"/>
                    <a:pt x="101" y="290"/>
                    <a:pt x="101" y="290"/>
                  </a:cubicBezTo>
                  <a:cubicBezTo>
                    <a:pt x="103" y="289"/>
                    <a:pt x="103" y="289"/>
                    <a:pt x="103" y="289"/>
                  </a:cubicBezTo>
                  <a:cubicBezTo>
                    <a:pt x="104" y="290"/>
                    <a:pt x="104" y="290"/>
                    <a:pt x="104" y="290"/>
                  </a:cubicBezTo>
                  <a:cubicBezTo>
                    <a:pt x="104" y="290"/>
                    <a:pt x="104" y="290"/>
                    <a:pt x="104" y="290"/>
                  </a:cubicBezTo>
                  <a:cubicBezTo>
                    <a:pt x="104" y="290"/>
                    <a:pt x="104" y="290"/>
                    <a:pt x="104" y="290"/>
                  </a:cubicBezTo>
                  <a:cubicBezTo>
                    <a:pt x="104" y="290"/>
                    <a:pt x="104" y="290"/>
                    <a:pt x="104" y="290"/>
                  </a:cubicBezTo>
                  <a:cubicBezTo>
                    <a:pt x="104" y="291"/>
                    <a:pt x="104" y="291"/>
                    <a:pt x="104" y="291"/>
                  </a:cubicBezTo>
                  <a:cubicBezTo>
                    <a:pt x="103" y="291"/>
                    <a:pt x="103" y="291"/>
                    <a:pt x="103" y="291"/>
                  </a:cubicBezTo>
                  <a:cubicBezTo>
                    <a:pt x="103" y="291"/>
                    <a:pt x="103" y="291"/>
                    <a:pt x="103" y="291"/>
                  </a:cubicBezTo>
                  <a:cubicBezTo>
                    <a:pt x="103" y="292"/>
                    <a:pt x="103" y="292"/>
                    <a:pt x="103" y="292"/>
                  </a:cubicBezTo>
                  <a:cubicBezTo>
                    <a:pt x="103" y="292"/>
                    <a:pt x="103" y="292"/>
                    <a:pt x="103" y="292"/>
                  </a:cubicBezTo>
                  <a:cubicBezTo>
                    <a:pt x="103" y="292"/>
                    <a:pt x="103" y="292"/>
                    <a:pt x="103" y="292"/>
                  </a:cubicBezTo>
                  <a:cubicBezTo>
                    <a:pt x="103" y="292"/>
                    <a:pt x="103" y="292"/>
                    <a:pt x="103" y="292"/>
                  </a:cubicBezTo>
                  <a:cubicBezTo>
                    <a:pt x="103" y="292"/>
                    <a:pt x="103" y="292"/>
                    <a:pt x="103" y="292"/>
                  </a:cubicBezTo>
                  <a:cubicBezTo>
                    <a:pt x="102" y="292"/>
                    <a:pt x="102" y="292"/>
                    <a:pt x="102" y="292"/>
                  </a:cubicBezTo>
                  <a:cubicBezTo>
                    <a:pt x="101" y="292"/>
                    <a:pt x="101" y="292"/>
                    <a:pt x="101" y="292"/>
                  </a:cubicBezTo>
                  <a:cubicBezTo>
                    <a:pt x="101" y="292"/>
                    <a:pt x="101" y="292"/>
                    <a:pt x="101" y="292"/>
                  </a:cubicBezTo>
                  <a:cubicBezTo>
                    <a:pt x="102" y="293"/>
                    <a:pt x="102" y="293"/>
                    <a:pt x="102" y="293"/>
                  </a:cubicBezTo>
                  <a:cubicBezTo>
                    <a:pt x="102" y="293"/>
                    <a:pt x="102" y="293"/>
                    <a:pt x="102" y="293"/>
                  </a:cubicBezTo>
                  <a:cubicBezTo>
                    <a:pt x="102" y="294"/>
                    <a:pt x="102" y="294"/>
                    <a:pt x="102" y="294"/>
                  </a:cubicBezTo>
                  <a:cubicBezTo>
                    <a:pt x="102" y="293"/>
                    <a:pt x="102" y="293"/>
                    <a:pt x="102" y="293"/>
                  </a:cubicBezTo>
                  <a:cubicBezTo>
                    <a:pt x="102" y="293"/>
                    <a:pt x="101" y="293"/>
                    <a:pt x="101" y="293"/>
                  </a:cubicBezTo>
                  <a:cubicBezTo>
                    <a:pt x="101" y="293"/>
                    <a:pt x="100" y="293"/>
                    <a:pt x="100" y="293"/>
                  </a:cubicBezTo>
                  <a:cubicBezTo>
                    <a:pt x="100" y="293"/>
                    <a:pt x="100" y="293"/>
                    <a:pt x="100" y="293"/>
                  </a:cubicBezTo>
                  <a:cubicBezTo>
                    <a:pt x="101" y="293"/>
                    <a:pt x="101" y="293"/>
                    <a:pt x="101" y="293"/>
                  </a:cubicBezTo>
                  <a:cubicBezTo>
                    <a:pt x="101" y="294"/>
                    <a:pt x="101" y="294"/>
                    <a:pt x="101" y="294"/>
                  </a:cubicBezTo>
                  <a:cubicBezTo>
                    <a:pt x="100" y="294"/>
                    <a:pt x="100" y="294"/>
                    <a:pt x="100" y="294"/>
                  </a:cubicBezTo>
                  <a:cubicBezTo>
                    <a:pt x="100" y="294"/>
                    <a:pt x="100" y="294"/>
                    <a:pt x="100" y="294"/>
                  </a:cubicBezTo>
                  <a:cubicBezTo>
                    <a:pt x="99" y="295"/>
                    <a:pt x="99" y="295"/>
                    <a:pt x="99" y="295"/>
                  </a:cubicBezTo>
                  <a:cubicBezTo>
                    <a:pt x="99" y="294"/>
                    <a:pt x="99" y="294"/>
                    <a:pt x="99" y="294"/>
                  </a:cubicBezTo>
                  <a:cubicBezTo>
                    <a:pt x="99" y="295"/>
                    <a:pt x="99" y="295"/>
                    <a:pt x="99" y="295"/>
                  </a:cubicBezTo>
                  <a:cubicBezTo>
                    <a:pt x="98" y="295"/>
                    <a:pt x="98" y="295"/>
                    <a:pt x="98" y="295"/>
                  </a:cubicBezTo>
                  <a:cubicBezTo>
                    <a:pt x="98" y="295"/>
                    <a:pt x="98" y="295"/>
                    <a:pt x="98" y="295"/>
                  </a:cubicBezTo>
                  <a:cubicBezTo>
                    <a:pt x="97" y="294"/>
                    <a:pt x="97" y="294"/>
                    <a:pt x="97" y="294"/>
                  </a:cubicBezTo>
                  <a:cubicBezTo>
                    <a:pt x="97" y="295"/>
                    <a:pt x="97" y="295"/>
                    <a:pt x="97" y="295"/>
                  </a:cubicBezTo>
                  <a:cubicBezTo>
                    <a:pt x="97" y="296"/>
                    <a:pt x="97" y="296"/>
                    <a:pt x="97" y="296"/>
                  </a:cubicBezTo>
                  <a:cubicBezTo>
                    <a:pt x="97" y="296"/>
                    <a:pt x="97" y="296"/>
                    <a:pt x="97" y="296"/>
                  </a:cubicBezTo>
                  <a:cubicBezTo>
                    <a:pt x="96" y="297"/>
                    <a:pt x="96" y="297"/>
                    <a:pt x="96" y="297"/>
                  </a:cubicBezTo>
                  <a:cubicBezTo>
                    <a:pt x="96" y="298"/>
                    <a:pt x="96" y="298"/>
                    <a:pt x="96" y="298"/>
                  </a:cubicBezTo>
                  <a:cubicBezTo>
                    <a:pt x="96" y="298"/>
                    <a:pt x="96" y="298"/>
                    <a:pt x="96" y="298"/>
                  </a:cubicBezTo>
                  <a:cubicBezTo>
                    <a:pt x="96" y="300"/>
                    <a:pt x="96" y="300"/>
                    <a:pt x="96" y="300"/>
                  </a:cubicBezTo>
                  <a:cubicBezTo>
                    <a:pt x="95" y="300"/>
                    <a:pt x="95" y="300"/>
                    <a:pt x="95" y="300"/>
                  </a:cubicBezTo>
                  <a:cubicBezTo>
                    <a:pt x="95" y="301"/>
                    <a:pt x="95" y="301"/>
                    <a:pt x="95" y="301"/>
                  </a:cubicBezTo>
                  <a:cubicBezTo>
                    <a:pt x="95" y="302"/>
                    <a:pt x="95" y="302"/>
                    <a:pt x="95" y="302"/>
                  </a:cubicBezTo>
                  <a:cubicBezTo>
                    <a:pt x="96" y="302"/>
                    <a:pt x="96" y="302"/>
                    <a:pt x="96" y="302"/>
                  </a:cubicBezTo>
                  <a:cubicBezTo>
                    <a:pt x="97" y="302"/>
                    <a:pt x="97" y="302"/>
                    <a:pt x="97" y="302"/>
                  </a:cubicBezTo>
                  <a:cubicBezTo>
                    <a:pt x="97" y="303"/>
                    <a:pt x="97" y="303"/>
                    <a:pt x="97" y="303"/>
                  </a:cubicBezTo>
                  <a:cubicBezTo>
                    <a:pt x="98" y="303"/>
                    <a:pt x="98" y="303"/>
                    <a:pt x="98" y="303"/>
                  </a:cubicBezTo>
                  <a:cubicBezTo>
                    <a:pt x="98" y="304"/>
                    <a:pt x="98" y="304"/>
                    <a:pt x="98" y="304"/>
                  </a:cubicBezTo>
                  <a:cubicBezTo>
                    <a:pt x="99" y="305"/>
                    <a:pt x="99" y="305"/>
                    <a:pt x="99" y="305"/>
                  </a:cubicBezTo>
                  <a:cubicBezTo>
                    <a:pt x="99" y="304"/>
                    <a:pt x="99" y="304"/>
                    <a:pt x="99" y="304"/>
                  </a:cubicBezTo>
                  <a:cubicBezTo>
                    <a:pt x="100" y="304"/>
                    <a:pt x="100" y="304"/>
                    <a:pt x="100" y="304"/>
                  </a:cubicBezTo>
                  <a:cubicBezTo>
                    <a:pt x="100" y="305"/>
                    <a:pt x="100" y="305"/>
                    <a:pt x="100" y="305"/>
                  </a:cubicBezTo>
                  <a:cubicBezTo>
                    <a:pt x="99" y="306"/>
                    <a:pt x="99" y="306"/>
                    <a:pt x="99" y="306"/>
                  </a:cubicBezTo>
                  <a:cubicBezTo>
                    <a:pt x="99" y="306"/>
                    <a:pt x="99" y="306"/>
                    <a:pt x="99" y="306"/>
                  </a:cubicBezTo>
                  <a:cubicBezTo>
                    <a:pt x="99" y="306"/>
                    <a:pt x="99" y="306"/>
                    <a:pt x="99" y="306"/>
                  </a:cubicBezTo>
                  <a:cubicBezTo>
                    <a:pt x="99" y="306"/>
                    <a:pt x="99" y="306"/>
                    <a:pt x="99" y="306"/>
                  </a:cubicBezTo>
                  <a:cubicBezTo>
                    <a:pt x="100" y="307"/>
                    <a:pt x="100" y="307"/>
                    <a:pt x="100" y="307"/>
                  </a:cubicBezTo>
                  <a:cubicBezTo>
                    <a:pt x="100" y="307"/>
                    <a:pt x="100" y="307"/>
                    <a:pt x="100" y="307"/>
                  </a:cubicBezTo>
                  <a:cubicBezTo>
                    <a:pt x="100" y="308"/>
                    <a:pt x="100" y="308"/>
                    <a:pt x="100" y="308"/>
                  </a:cubicBezTo>
                  <a:cubicBezTo>
                    <a:pt x="101" y="309"/>
                    <a:pt x="101" y="309"/>
                    <a:pt x="101" y="309"/>
                  </a:cubicBezTo>
                  <a:cubicBezTo>
                    <a:pt x="101" y="310"/>
                    <a:pt x="101" y="310"/>
                    <a:pt x="101" y="310"/>
                  </a:cubicBezTo>
                  <a:cubicBezTo>
                    <a:pt x="103" y="312"/>
                    <a:pt x="103" y="312"/>
                    <a:pt x="103" y="312"/>
                  </a:cubicBezTo>
                  <a:cubicBezTo>
                    <a:pt x="105" y="314"/>
                    <a:pt x="105" y="314"/>
                    <a:pt x="105" y="314"/>
                  </a:cubicBezTo>
                  <a:cubicBezTo>
                    <a:pt x="105" y="314"/>
                    <a:pt x="105" y="314"/>
                    <a:pt x="105" y="314"/>
                  </a:cubicBezTo>
                  <a:cubicBezTo>
                    <a:pt x="105" y="314"/>
                    <a:pt x="105" y="314"/>
                    <a:pt x="105" y="314"/>
                  </a:cubicBezTo>
                  <a:cubicBezTo>
                    <a:pt x="104" y="316"/>
                    <a:pt x="104" y="316"/>
                    <a:pt x="104" y="316"/>
                  </a:cubicBezTo>
                  <a:cubicBezTo>
                    <a:pt x="102" y="316"/>
                    <a:pt x="102" y="316"/>
                    <a:pt x="102" y="316"/>
                  </a:cubicBezTo>
                  <a:cubicBezTo>
                    <a:pt x="102" y="317"/>
                    <a:pt x="102" y="317"/>
                    <a:pt x="102" y="317"/>
                  </a:cubicBezTo>
                  <a:cubicBezTo>
                    <a:pt x="100" y="317"/>
                    <a:pt x="100" y="317"/>
                    <a:pt x="100" y="317"/>
                  </a:cubicBezTo>
                  <a:cubicBezTo>
                    <a:pt x="99" y="316"/>
                    <a:pt x="99" y="316"/>
                    <a:pt x="99" y="316"/>
                  </a:cubicBezTo>
                  <a:cubicBezTo>
                    <a:pt x="97" y="315"/>
                    <a:pt x="97" y="315"/>
                    <a:pt x="97" y="315"/>
                  </a:cubicBezTo>
                  <a:cubicBezTo>
                    <a:pt x="96" y="314"/>
                    <a:pt x="96" y="314"/>
                    <a:pt x="96" y="314"/>
                  </a:cubicBezTo>
                  <a:cubicBezTo>
                    <a:pt x="96" y="316"/>
                    <a:pt x="96" y="316"/>
                    <a:pt x="96" y="316"/>
                  </a:cubicBezTo>
                  <a:cubicBezTo>
                    <a:pt x="97" y="316"/>
                    <a:pt x="97" y="316"/>
                    <a:pt x="97" y="316"/>
                  </a:cubicBezTo>
                  <a:cubicBezTo>
                    <a:pt x="97" y="317"/>
                    <a:pt x="97" y="317"/>
                    <a:pt x="97" y="317"/>
                  </a:cubicBezTo>
                  <a:cubicBezTo>
                    <a:pt x="97" y="319"/>
                    <a:pt x="97" y="319"/>
                    <a:pt x="97" y="319"/>
                  </a:cubicBezTo>
                  <a:cubicBezTo>
                    <a:pt x="96" y="318"/>
                    <a:pt x="96" y="318"/>
                    <a:pt x="96" y="318"/>
                  </a:cubicBezTo>
                  <a:cubicBezTo>
                    <a:pt x="94" y="318"/>
                    <a:pt x="94" y="318"/>
                    <a:pt x="94" y="318"/>
                  </a:cubicBezTo>
                  <a:cubicBezTo>
                    <a:pt x="91" y="317"/>
                    <a:pt x="91" y="317"/>
                    <a:pt x="91" y="317"/>
                  </a:cubicBezTo>
                  <a:cubicBezTo>
                    <a:pt x="90" y="317"/>
                    <a:pt x="90" y="317"/>
                    <a:pt x="90" y="317"/>
                  </a:cubicBezTo>
                  <a:cubicBezTo>
                    <a:pt x="90" y="318"/>
                    <a:pt x="90" y="318"/>
                    <a:pt x="90" y="318"/>
                  </a:cubicBezTo>
                  <a:cubicBezTo>
                    <a:pt x="91" y="319"/>
                    <a:pt x="91" y="319"/>
                    <a:pt x="91" y="319"/>
                  </a:cubicBezTo>
                  <a:cubicBezTo>
                    <a:pt x="90" y="318"/>
                    <a:pt x="90" y="318"/>
                    <a:pt x="90" y="318"/>
                  </a:cubicBezTo>
                  <a:cubicBezTo>
                    <a:pt x="87" y="318"/>
                    <a:pt x="87" y="318"/>
                    <a:pt x="87" y="318"/>
                  </a:cubicBezTo>
                  <a:cubicBezTo>
                    <a:pt x="86" y="318"/>
                    <a:pt x="86" y="318"/>
                    <a:pt x="86" y="318"/>
                  </a:cubicBezTo>
                  <a:cubicBezTo>
                    <a:pt x="84" y="318"/>
                    <a:pt x="84" y="318"/>
                    <a:pt x="84" y="318"/>
                  </a:cubicBezTo>
                  <a:cubicBezTo>
                    <a:pt x="83" y="318"/>
                    <a:pt x="83" y="318"/>
                    <a:pt x="83" y="318"/>
                  </a:cubicBezTo>
                  <a:cubicBezTo>
                    <a:pt x="83" y="318"/>
                    <a:pt x="83" y="318"/>
                    <a:pt x="83" y="318"/>
                  </a:cubicBezTo>
                  <a:cubicBezTo>
                    <a:pt x="82" y="318"/>
                    <a:pt x="82" y="318"/>
                    <a:pt x="82" y="318"/>
                  </a:cubicBezTo>
                  <a:cubicBezTo>
                    <a:pt x="80" y="317"/>
                    <a:pt x="80" y="317"/>
                    <a:pt x="80" y="317"/>
                  </a:cubicBezTo>
                  <a:cubicBezTo>
                    <a:pt x="80" y="317"/>
                    <a:pt x="80" y="317"/>
                    <a:pt x="80" y="317"/>
                  </a:cubicBezTo>
                  <a:cubicBezTo>
                    <a:pt x="79" y="317"/>
                    <a:pt x="79" y="317"/>
                    <a:pt x="79" y="317"/>
                  </a:cubicBezTo>
                  <a:cubicBezTo>
                    <a:pt x="78" y="317"/>
                    <a:pt x="78" y="317"/>
                    <a:pt x="78" y="317"/>
                  </a:cubicBezTo>
                  <a:cubicBezTo>
                    <a:pt x="77" y="317"/>
                    <a:pt x="77" y="317"/>
                    <a:pt x="77" y="317"/>
                  </a:cubicBezTo>
                  <a:cubicBezTo>
                    <a:pt x="77" y="317"/>
                    <a:pt x="77" y="317"/>
                    <a:pt x="77" y="317"/>
                  </a:cubicBezTo>
                  <a:cubicBezTo>
                    <a:pt x="76" y="317"/>
                    <a:pt x="76" y="317"/>
                    <a:pt x="76" y="317"/>
                  </a:cubicBezTo>
                  <a:cubicBezTo>
                    <a:pt x="76" y="316"/>
                    <a:pt x="76" y="316"/>
                    <a:pt x="76" y="316"/>
                  </a:cubicBezTo>
                  <a:cubicBezTo>
                    <a:pt x="76" y="316"/>
                    <a:pt x="76" y="316"/>
                    <a:pt x="76" y="316"/>
                  </a:cubicBezTo>
                  <a:cubicBezTo>
                    <a:pt x="76" y="316"/>
                    <a:pt x="76" y="316"/>
                    <a:pt x="76" y="316"/>
                  </a:cubicBezTo>
                  <a:cubicBezTo>
                    <a:pt x="76" y="316"/>
                    <a:pt x="76" y="316"/>
                    <a:pt x="76" y="316"/>
                  </a:cubicBezTo>
                  <a:cubicBezTo>
                    <a:pt x="76" y="316"/>
                    <a:pt x="76" y="316"/>
                    <a:pt x="76" y="316"/>
                  </a:cubicBezTo>
                  <a:cubicBezTo>
                    <a:pt x="76" y="315"/>
                    <a:pt x="76" y="315"/>
                    <a:pt x="76" y="315"/>
                  </a:cubicBezTo>
                  <a:cubicBezTo>
                    <a:pt x="75" y="314"/>
                    <a:pt x="75" y="314"/>
                    <a:pt x="75" y="314"/>
                  </a:cubicBezTo>
                  <a:cubicBezTo>
                    <a:pt x="75" y="312"/>
                    <a:pt x="75" y="312"/>
                    <a:pt x="75" y="312"/>
                  </a:cubicBezTo>
                  <a:cubicBezTo>
                    <a:pt x="74" y="312"/>
                    <a:pt x="74" y="312"/>
                    <a:pt x="74" y="312"/>
                  </a:cubicBezTo>
                  <a:cubicBezTo>
                    <a:pt x="73" y="310"/>
                    <a:pt x="73" y="310"/>
                    <a:pt x="73" y="310"/>
                  </a:cubicBezTo>
                  <a:cubicBezTo>
                    <a:pt x="72" y="310"/>
                    <a:pt x="72" y="310"/>
                    <a:pt x="72" y="310"/>
                  </a:cubicBezTo>
                  <a:cubicBezTo>
                    <a:pt x="72" y="310"/>
                    <a:pt x="72" y="310"/>
                    <a:pt x="72" y="310"/>
                  </a:cubicBezTo>
                  <a:cubicBezTo>
                    <a:pt x="71" y="309"/>
                    <a:pt x="71" y="309"/>
                    <a:pt x="71" y="309"/>
                  </a:cubicBezTo>
                  <a:cubicBezTo>
                    <a:pt x="71" y="309"/>
                    <a:pt x="71" y="309"/>
                    <a:pt x="71" y="309"/>
                  </a:cubicBezTo>
                  <a:cubicBezTo>
                    <a:pt x="70" y="309"/>
                    <a:pt x="70" y="309"/>
                    <a:pt x="70" y="309"/>
                  </a:cubicBezTo>
                  <a:cubicBezTo>
                    <a:pt x="69" y="309"/>
                    <a:pt x="69" y="309"/>
                    <a:pt x="69" y="309"/>
                  </a:cubicBezTo>
                  <a:cubicBezTo>
                    <a:pt x="69" y="308"/>
                    <a:pt x="69" y="308"/>
                    <a:pt x="69" y="308"/>
                  </a:cubicBezTo>
                  <a:cubicBezTo>
                    <a:pt x="68" y="308"/>
                    <a:pt x="68" y="308"/>
                    <a:pt x="68" y="308"/>
                  </a:cubicBezTo>
                  <a:cubicBezTo>
                    <a:pt x="67" y="307"/>
                    <a:pt x="67" y="307"/>
                    <a:pt x="67" y="307"/>
                  </a:cubicBezTo>
                  <a:cubicBezTo>
                    <a:pt x="67" y="307"/>
                    <a:pt x="67" y="307"/>
                    <a:pt x="67" y="307"/>
                  </a:cubicBezTo>
                  <a:cubicBezTo>
                    <a:pt x="66" y="307"/>
                    <a:pt x="66" y="307"/>
                    <a:pt x="66" y="307"/>
                  </a:cubicBezTo>
                  <a:cubicBezTo>
                    <a:pt x="66" y="306"/>
                    <a:pt x="66" y="306"/>
                    <a:pt x="66" y="306"/>
                  </a:cubicBezTo>
                  <a:cubicBezTo>
                    <a:pt x="65" y="306"/>
                    <a:pt x="65" y="306"/>
                    <a:pt x="65" y="306"/>
                  </a:cubicBezTo>
                  <a:cubicBezTo>
                    <a:pt x="65" y="306"/>
                    <a:pt x="65" y="306"/>
                    <a:pt x="65" y="306"/>
                  </a:cubicBezTo>
                  <a:cubicBezTo>
                    <a:pt x="64" y="305"/>
                    <a:pt x="64" y="305"/>
                    <a:pt x="64" y="305"/>
                  </a:cubicBezTo>
                  <a:cubicBezTo>
                    <a:pt x="61" y="303"/>
                    <a:pt x="61" y="303"/>
                    <a:pt x="61" y="303"/>
                  </a:cubicBezTo>
                  <a:cubicBezTo>
                    <a:pt x="60" y="302"/>
                    <a:pt x="60" y="302"/>
                    <a:pt x="60" y="302"/>
                  </a:cubicBezTo>
                  <a:cubicBezTo>
                    <a:pt x="58" y="301"/>
                    <a:pt x="58" y="301"/>
                    <a:pt x="58" y="301"/>
                  </a:cubicBezTo>
                  <a:cubicBezTo>
                    <a:pt x="57" y="302"/>
                    <a:pt x="57" y="302"/>
                    <a:pt x="57" y="302"/>
                  </a:cubicBezTo>
                  <a:cubicBezTo>
                    <a:pt x="56" y="301"/>
                    <a:pt x="56" y="301"/>
                    <a:pt x="56" y="301"/>
                  </a:cubicBezTo>
                  <a:cubicBezTo>
                    <a:pt x="56" y="300"/>
                    <a:pt x="56" y="300"/>
                    <a:pt x="56" y="300"/>
                  </a:cubicBezTo>
                  <a:cubicBezTo>
                    <a:pt x="54" y="299"/>
                    <a:pt x="54" y="299"/>
                    <a:pt x="54" y="299"/>
                  </a:cubicBezTo>
                  <a:cubicBezTo>
                    <a:pt x="54" y="299"/>
                    <a:pt x="54" y="299"/>
                    <a:pt x="54" y="299"/>
                  </a:cubicBezTo>
                  <a:cubicBezTo>
                    <a:pt x="53" y="299"/>
                    <a:pt x="53" y="299"/>
                    <a:pt x="53" y="299"/>
                  </a:cubicBezTo>
                  <a:cubicBezTo>
                    <a:pt x="53" y="299"/>
                    <a:pt x="53" y="299"/>
                    <a:pt x="53" y="299"/>
                  </a:cubicBezTo>
                  <a:cubicBezTo>
                    <a:pt x="54" y="298"/>
                    <a:pt x="54" y="298"/>
                    <a:pt x="54" y="298"/>
                  </a:cubicBezTo>
                  <a:cubicBezTo>
                    <a:pt x="54" y="298"/>
                    <a:pt x="54" y="298"/>
                    <a:pt x="54" y="298"/>
                  </a:cubicBezTo>
                  <a:cubicBezTo>
                    <a:pt x="54" y="297"/>
                    <a:pt x="54" y="297"/>
                    <a:pt x="54" y="297"/>
                  </a:cubicBezTo>
                  <a:cubicBezTo>
                    <a:pt x="55" y="298"/>
                    <a:pt x="55" y="298"/>
                    <a:pt x="55" y="298"/>
                  </a:cubicBezTo>
                  <a:cubicBezTo>
                    <a:pt x="55" y="298"/>
                    <a:pt x="55" y="298"/>
                    <a:pt x="55" y="298"/>
                  </a:cubicBezTo>
                  <a:cubicBezTo>
                    <a:pt x="56" y="298"/>
                    <a:pt x="56" y="298"/>
                    <a:pt x="56" y="298"/>
                  </a:cubicBezTo>
                  <a:cubicBezTo>
                    <a:pt x="57" y="298"/>
                    <a:pt x="57" y="298"/>
                    <a:pt x="57" y="298"/>
                  </a:cubicBezTo>
                  <a:cubicBezTo>
                    <a:pt x="57" y="297"/>
                    <a:pt x="57" y="297"/>
                    <a:pt x="57" y="297"/>
                  </a:cubicBezTo>
                  <a:cubicBezTo>
                    <a:pt x="56" y="297"/>
                    <a:pt x="56" y="297"/>
                    <a:pt x="56" y="297"/>
                  </a:cubicBezTo>
                  <a:cubicBezTo>
                    <a:pt x="56" y="296"/>
                    <a:pt x="56" y="296"/>
                    <a:pt x="56" y="296"/>
                  </a:cubicBezTo>
                  <a:cubicBezTo>
                    <a:pt x="57" y="295"/>
                    <a:pt x="57" y="295"/>
                    <a:pt x="57" y="295"/>
                  </a:cubicBezTo>
                  <a:cubicBezTo>
                    <a:pt x="57" y="295"/>
                    <a:pt x="57" y="295"/>
                    <a:pt x="57" y="295"/>
                  </a:cubicBezTo>
                  <a:cubicBezTo>
                    <a:pt x="58" y="294"/>
                    <a:pt x="58" y="294"/>
                    <a:pt x="58" y="294"/>
                  </a:cubicBezTo>
                  <a:cubicBezTo>
                    <a:pt x="58" y="294"/>
                    <a:pt x="58" y="294"/>
                    <a:pt x="58" y="294"/>
                  </a:cubicBezTo>
                  <a:cubicBezTo>
                    <a:pt x="59" y="294"/>
                    <a:pt x="59" y="294"/>
                    <a:pt x="59" y="294"/>
                  </a:cubicBezTo>
                  <a:cubicBezTo>
                    <a:pt x="59" y="294"/>
                    <a:pt x="59" y="294"/>
                    <a:pt x="59" y="294"/>
                  </a:cubicBezTo>
                  <a:cubicBezTo>
                    <a:pt x="59" y="294"/>
                    <a:pt x="59" y="294"/>
                    <a:pt x="59" y="294"/>
                  </a:cubicBezTo>
                  <a:cubicBezTo>
                    <a:pt x="58" y="293"/>
                    <a:pt x="58" y="293"/>
                    <a:pt x="58" y="293"/>
                  </a:cubicBezTo>
                  <a:cubicBezTo>
                    <a:pt x="58" y="293"/>
                    <a:pt x="58" y="293"/>
                    <a:pt x="58" y="293"/>
                  </a:cubicBezTo>
                  <a:cubicBezTo>
                    <a:pt x="58" y="293"/>
                    <a:pt x="58" y="293"/>
                    <a:pt x="58" y="293"/>
                  </a:cubicBezTo>
                  <a:cubicBezTo>
                    <a:pt x="57" y="293"/>
                    <a:pt x="57" y="293"/>
                    <a:pt x="57" y="293"/>
                  </a:cubicBezTo>
                  <a:cubicBezTo>
                    <a:pt x="56" y="291"/>
                    <a:pt x="56" y="291"/>
                    <a:pt x="56" y="291"/>
                  </a:cubicBezTo>
                  <a:cubicBezTo>
                    <a:pt x="58" y="291"/>
                    <a:pt x="58" y="291"/>
                    <a:pt x="58" y="291"/>
                  </a:cubicBezTo>
                  <a:cubicBezTo>
                    <a:pt x="59" y="291"/>
                    <a:pt x="59" y="291"/>
                    <a:pt x="59" y="291"/>
                  </a:cubicBezTo>
                  <a:cubicBezTo>
                    <a:pt x="59" y="291"/>
                    <a:pt x="59" y="291"/>
                    <a:pt x="59" y="291"/>
                  </a:cubicBezTo>
                  <a:cubicBezTo>
                    <a:pt x="59" y="291"/>
                    <a:pt x="59" y="291"/>
                    <a:pt x="59" y="291"/>
                  </a:cubicBezTo>
                  <a:cubicBezTo>
                    <a:pt x="58" y="291"/>
                    <a:pt x="58" y="291"/>
                    <a:pt x="58" y="291"/>
                  </a:cubicBezTo>
                  <a:cubicBezTo>
                    <a:pt x="59" y="290"/>
                    <a:pt x="59" y="290"/>
                    <a:pt x="59" y="290"/>
                  </a:cubicBezTo>
                  <a:cubicBezTo>
                    <a:pt x="62" y="289"/>
                    <a:pt x="62" y="289"/>
                    <a:pt x="62" y="289"/>
                  </a:cubicBezTo>
                  <a:cubicBezTo>
                    <a:pt x="62" y="288"/>
                    <a:pt x="62" y="288"/>
                    <a:pt x="62" y="288"/>
                  </a:cubicBezTo>
                  <a:cubicBezTo>
                    <a:pt x="62" y="288"/>
                    <a:pt x="62" y="288"/>
                    <a:pt x="62" y="288"/>
                  </a:cubicBezTo>
                  <a:cubicBezTo>
                    <a:pt x="61" y="288"/>
                    <a:pt x="61" y="288"/>
                    <a:pt x="61" y="288"/>
                  </a:cubicBezTo>
                  <a:cubicBezTo>
                    <a:pt x="60" y="288"/>
                    <a:pt x="60" y="288"/>
                    <a:pt x="60" y="288"/>
                  </a:cubicBezTo>
                  <a:cubicBezTo>
                    <a:pt x="59" y="288"/>
                    <a:pt x="59" y="288"/>
                    <a:pt x="59" y="288"/>
                  </a:cubicBezTo>
                  <a:cubicBezTo>
                    <a:pt x="58" y="288"/>
                    <a:pt x="58" y="288"/>
                    <a:pt x="58" y="288"/>
                  </a:cubicBezTo>
                  <a:cubicBezTo>
                    <a:pt x="58" y="288"/>
                    <a:pt x="58" y="288"/>
                    <a:pt x="58" y="288"/>
                  </a:cubicBezTo>
                  <a:cubicBezTo>
                    <a:pt x="59" y="287"/>
                    <a:pt x="59" y="287"/>
                    <a:pt x="59" y="287"/>
                  </a:cubicBezTo>
                  <a:cubicBezTo>
                    <a:pt x="59" y="286"/>
                    <a:pt x="59" y="286"/>
                    <a:pt x="59" y="286"/>
                  </a:cubicBezTo>
                  <a:cubicBezTo>
                    <a:pt x="60" y="285"/>
                    <a:pt x="60" y="285"/>
                    <a:pt x="60" y="285"/>
                  </a:cubicBezTo>
                  <a:cubicBezTo>
                    <a:pt x="62" y="285"/>
                    <a:pt x="62" y="285"/>
                    <a:pt x="62" y="285"/>
                  </a:cubicBezTo>
                  <a:cubicBezTo>
                    <a:pt x="63" y="284"/>
                    <a:pt x="63" y="284"/>
                    <a:pt x="63" y="284"/>
                  </a:cubicBezTo>
                  <a:cubicBezTo>
                    <a:pt x="63" y="283"/>
                    <a:pt x="63" y="283"/>
                    <a:pt x="63" y="283"/>
                  </a:cubicBezTo>
                  <a:cubicBezTo>
                    <a:pt x="64" y="282"/>
                    <a:pt x="64" y="282"/>
                    <a:pt x="64" y="282"/>
                  </a:cubicBezTo>
                  <a:cubicBezTo>
                    <a:pt x="63" y="281"/>
                    <a:pt x="63" y="281"/>
                    <a:pt x="63" y="281"/>
                  </a:cubicBezTo>
                  <a:cubicBezTo>
                    <a:pt x="62" y="280"/>
                    <a:pt x="62" y="280"/>
                    <a:pt x="62" y="280"/>
                  </a:cubicBezTo>
                  <a:cubicBezTo>
                    <a:pt x="62" y="278"/>
                    <a:pt x="62" y="278"/>
                    <a:pt x="62" y="278"/>
                  </a:cubicBezTo>
                  <a:cubicBezTo>
                    <a:pt x="63" y="278"/>
                    <a:pt x="63" y="278"/>
                    <a:pt x="63" y="278"/>
                  </a:cubicBezTo>
                  <a:cubicBezTo>
                    <a:pt x="64" y="277"/>
                    <a:pt x="64" y="277"/>
                    <a:pt x="64" y="277"/>
                  </a:cubicBezTo>
                  <a:cubicBezTo>
                    <a:pt x="64" y="276"/>
                    <a:pt x="64" y="276"/>
                    <a:pt x="64" y="276"/>
                  </a:cubicBezTo>
                  <a:cubicBezTo>
                    <a:pt x="63" y="276"/>
                    <a:pt x="63" y="276"/>
                    <a:pt x="63" y="276"/>
                  </a:cubicBezTo>
                  <a:cubicBezTo>
                    <a:pt x="63" y="275"/>
                    <a:pt x="63" y="275"/>
                    <a:pt x="63" y="275"/>
                  </a:cubicBezTo>
                  <a:cubicBezTo>
                    <a:pt x="62" y="275"/>
                    <a:pt x="62" y="275"/>
                    <a:pt x="62" y="275"/>
                  </a:cubicBezTo>
                  <a:cubicBezTo>
                    <a:pt x="61" y="275"/>
                    <a:pt x="61" y="275"/>
                    <a:pt x="61" y="275"/>
                  </a:cubicBezTo>
                  <a:cubicBezTo>
                    <a:pt x="60" y="274"/>
                    <a:pt x="60" y="274"/>
                    <a:pt x="60" y="274"/>
                  </a:cubicBezTo>
                  <a:cubicBezTo>
                    <a:pt x="59" y="275"/>
                    <a:pt x="59" y="275"/>
                    <a:pt x="59" y="275"/>
                  </a:cubicBezTo>
                  <a:cubicBezTo>
                    <a:pt x="58" y="274"/>
                    <a:pt x="58" y="274"/>
                    <a:pt x="58" y="274"/>
                  </a:cubicBezTo>
                  <a:cubicBezTo>
                    <a:pt x="57" y="274"/>
                    <a:pt x="57" y="274"/>
                    <a:pt x="57" y="274"/>
                  </a:cubicBezTo>
                  <a:cubicBezTo>
                    <a:pt x="55" y="274"/>
                    <a:pt x="55" y="274"/>
                    <a:pt x="55" y="274"/>
                  </a:cubicBezTo>
                  <a:cubicBezTo>
                    <a:pt x="55" y="274"/>
                    <a:pt x="55" y="274"/>
                    <a:pt x="55" y="274"/>
                  </a:cubicBezTo>
                  <a:cubicBezTo>
                    <a:pt x="54" y="274"/>
                    <a:pt x="54" y="274"/>
                    <a:pt x="54" y="274"/>
                  </a:cubicBezTo>
                  <a:cubicBezTo>
                    <a:pt x="53" y="273"/>
                    <a:pt x="53" y="273"/>
                    <a:pt x="53" y="273"/>
                  </a:cubicBezTo>
                  <a:cubicBezTo>
                    <a:pt x="52" y="271"/>
                    <a:pt x="52" y="271"/>
                    <a:pt x="52" y="271"/>
                  </a:cubicBezTo>
                  <a:cubicBezTo>
                    <a:pt x="51" y="271"/>
                    <a:pt x="51" y="271"/>
                    <a:pt x="51" y="271"/>
                  </a:cubicBezTo>
                  <a:cubicBezTo>
                    <a:pt x="50" y="272"/>
                    <a:pt x="50" y="272"/>
                    <a:pt x="50" y="272"/>
                  </a:cubicBezTo>
                  <a:cubicBezTo>
                    <a:pt x="49" y="272"/>
                    <a:pt x="49" y="272"/>
                    <a:pt x="49" y="272"/>
                  </a:cubicBezTo>
                  <a:cubicBezTo>
                    <a:pt x="48" y="272"/>
                    <a:pt x="48" y="272"/>
                    <a:pt x="48" y="272"/>
                  </a:cubicBezTo>
                  <a:cubicBezTo>
                    <a:pt x="46" y="271"/>
                    <a:pt x="46" y="271"/>
                    <a:pt x="46" y="271"/>
                  </a:cubicBezTo>
                  <a:cubicBezTo>
                    <a:pt x="46" y="272"/>
                    <a:pt x="46" y="272"/>
                    <a:pt x="46" y="272"/>
                  </a:cubicBezTo>
                  <a:cubicBezTo>
                    <a:pt x="44" y="270"/>
                    <a:pt x="44" y="270"/>
                    <a:pt x="44" y="270"/>
                  </a:cubicBezTo>
                  <a:cubicBezTo>
                    <a:pt x="43" y="269"/>
                    <a:pt x="43" y="269"/>
                    <a:pt x="43" y="269"/>
                  </a:cubicBezTo>
                  <a:cubicBezTo>
                    <a:pt x="43" y="268"/>
                    <a:pt x="43" y="268"/>
                    <a:pt x="43" y="268"/>
                  </a:cubicBezTo>
                  <a:cubicBezTo>
                    <a:pt x="42" y="268"/>
                    <a:pt x="42" y="268"/>
                    <a:pt x="42" y="268"/>
                  </a:cubicBezTo>
                  <a:cubicBezTo>
                    <a:pt x="42" y="267"/>
                    <a:pt x="42" y="267"/>
                    <a:pt x="42" y="267"/>
                  </a:cubicBezTo>
                  <a:cubicBezTo>
                    <a:pt x="41" y="266"/>
                    <a:pt x="41" y="266"/>
                    <a:pt x="41" y="266"/>
                  </a:cubicBezTo>
                  <a:cubicBezTo>
                    <a:pt x="39" y="267"/>
                    <a:pt x="39" y="267"/>
                    <a:pt x="39" y="267"/>
                  </a:cubicBezTo>
                  <a:cubicBezTo>
                    <a:pt x="38" y="265"/>
                    <a:pt x="38" y="265"/>
                    <a:pt x="38" y="265"/>
                  </a:cubicBezTo>
                  <a:cubicBezTo>
                    <a:pt x="38" y="264"/>
                    <a:pt x="38" y="264"/>
                    <a:pt x="38" y="264"/>
                  </a:cubicBezTo>
                  <a:cubicBezTo>
                    <a:pt x="37" y="264"/>
                    <a:pt x="37" y="264"/>
                    <a:pt x="37" y="264"/>
                  </a:cubicBezTo>
                  <a:cubicBezTo>
                    <a:pt x="37" y="262"/>
                    <a:pt x="37" y="262"/>
                    <a:pt x="37" y="262"/>
                  </a:cubicBezTo>
                  <a:cubicBezTo>
                    <a:pt x="36" y="262"/>
                    <a:pt x="36" y="262"/>
                    <a:pt x="36" y="262"/>
                  </a:cubicBezTo>
                  <a:cubicBezTo>
                    <a:pt x="34" y="262"/>
                    <a:pt x="34" y="262"/>
                    <a:pt x="34" y="262"/>
                  </a:cubicBezTo>
                  <a:cubicBezTo>
                    <a:pt x="32" y="262"/>
                    <a:pt x="32" y="262"/>
                    <a:pt x="32" y="262"/>
                  </a:cubicBezTo>
                  <a:cubicBezTo>
                    <a:pt x="30" y="262"/>
                    <a:pt x="30" y="262"/>
                    <a:pt x="30" y="262"/>
                  </a:cubicBezTo>
                  <a:cubicBezTo>
                    <a:pt x="29" y="262"/>
                    <a:pt x="29" y="262"/>
                    <a:pt x="29" y="262"/>
                  </a:cubicBezTo>
                  <a:cubicBezTo>
                    <a:pt x="29" y="263"/>
                    <a:pt x="29" y="263"/>
                    <a:pt x="29" y="263"/>
                  </a:cubicBezTo>
                  <a:cubicBezTo>
                    <a:pt x="28" y="263"/>
                    <a:pt x="28" y="263"/>
                    <a:pt x="28" y="263"/>
                  </a:cubicBezTo>
                  <a:cubicBezTo>
                    <a:pt x="28" y="263"/>
                    <a:pt x="28" y="263"/>
                    <a:pt x="28" y="263"/>
                  </a:cubicBezTo>
                  <a:cubicBezTo>
                    <a:pt x="28" y="262"/>
                    <a:pt x="28" y="262"/>
                    <a:pt x="28" y="262"/>
                  </a:cubicBezTo>
                  <a:cubicBezTo>
                    <a:pt x="27" y="261"/>
                    <a:pt x="27" y="261"/>
                    <a:pt x="27" y="261"/>
                  </a:cubicBezTo>
                  <a:cubicBezTo>
                    <a:pt x="27" y="260"/>
                    <a:pt x="27" y="260"/>
                    <a:pt x="27" y="260"/>
                  </a:cubicBezTo>
                  <a:cubicBezTo>
                    <a:pt x="26" y="259"/>
                    <a:pt x="26" y="259"/>
                    <a:pt x="26" y="259"/>
                  </a:cubicBezTo>
                  <a:cubicBezTo>
                    <a:pt x="26" y="258"/>
                    <a:pt x="26" y="258"/>
                    <a:pt x="26" y="258"/>
                  </a:cubicBezTo>
                  <a:cubicBezTo>
                    <a:pt x="26" y="257"/>
                    <a:pt x="26" y="257"/>
                    <a:pt x="26" y="257"/>
                  </a:cubicBezTo>
                  <a:cubicBezTo>
                    <a:pt x="27" y="258"/>
                    <a:pt x="27" y="258"/>
                    <a:pt x="27" y="258"/>
                  </a:cubicBezTo>
                  <a:cubicBezTo>
                    <a:pt x="29" y="258"/>
                    <a:pt x="29" y="258"/>
                    <a:pt x="29" y="258"/>
                  </a:cubicBezTo>
                  <a:cubicBezTo>
                    <a:pt x="30" y="256"/>
                    <a:pt x="30" y="256"/>
                    <a:pt x="30" y="256"/>
                  </a:cubicBezTo>
                  <a:cubicBezTo>
                    <a:pt x="31" y="256"/>
                    <a:pt x="31" y="256"/>
                    <a:pt x="31" y="256"/>
                  </a:cubicBezTo>
                  <a:cubicBezTo>
                    <a:pt x="30" y="255"/>
                    <a:pt x="30" y="255"/>
                    <a:pt x="30" y="255"/>
                  </a:cubicBezTo>
                  <a:cubicBezTo>
                    <a:pt x="30" y="254"/>
                    <a:pt x="30" y="254"/>
                    <a:pt x="30" y="254"/>
                  </a:cubicBezTo>
                  <a:cubicBezTo>
                    <a:pt x="28" y="253"/>
                    <a:pt x="28" y="253"/>
                    <a:pt x="28" y="253"/>
                  </a:cubicBezTo>
                  <a:cubicBezTo>
                    <a:pt x="26" y="253"/>
                    <a:pt x="26" y="253"/>
                    <a:pt x="26" y="253"/>
                  </a:cubicBezTo>
                  <a:cubicBezTo>
                    <a:pt x="26" y="251"/>
                    <a:pt x="26" y="251"/>
                    <a:pt x="26" y="251"/>
                  </a:cubicBezTo>
                  <a:cubicBezTo>
                    <a:pt x="25" y="251"/>
                    <a:pt x="25" y="251"/>
                    <a:pt x="25" y="251"/>
                  </a:cubicBezTo>
                  <a:cubicBezTo>
                    <a:pt x="24" y="249"/>
                    <a:pt x="24" y="249"/>
                    <a:pt x="24" y="249"/>
                  </a:cubicBezTo>
                  <a:cubicBezTo>
                    <a:pt x="23" y="248"/>
                    <a:pt x="23" y="248"/>
                    <a:pt x="23" y="248"/>
                  </a:cubicBezTo>
                  <a:cubicBezTo>
                    <a:pt x="22" y="247"/>
                    <a:pt x="22" y="247"/>
                    <a:pt x="22" y="247"/>
                  </a:cubicBezTo>
                  <a:cubicBezTo>
                    <a:pt x="22" y="246"/>
                    <a:pt x="22" y="246"/>
                    <a:pt x="22" y="246"/>
                  </a:cubicBezTo>
                  <a:cubicBezTo>
                    <a:pt x="22" y="245"/>
                    <a:pt x="22" y="245"/>
                    <a:pt x="22" y="245"/>
                  </a:cubicBezTo>
                  <a:cubicBezTo>
                    <a:pt x="22" y="244"/>
                    <a:pt x="22" y="244"/>
                    <a:pt x="22" y="244"/>
                  </a:cubicBezTo>
                  <a:cubicBezTo>
                    <a:pt x="22" y="243"/>
                    <a:pt x="22" y="243"/>
                    <a:pt x="22" y="243"/>
                  </a:cubicBezTo>
                  <a:cubicBezTo>
                    <a:pt x="20" y="243"/>
                    <a:pt x="20" y="243"/>
                    <a:pt x="20" y="243"/>
                  </a:cubicBezTo>
                  <a:cubicBezTo>
                    <a:pt x="19" y="243"/>
                    <a:pt x="19" y="243"/>
                    <a:pt x="19" y="243"/>
                  </a:cubicBezTo>
                  <a:cubicBezTo>
                    <a:pt x="19" y="242"/>
                    <a:pt x="19" y="242"/>
                    <a:pt x="19" y="242"/>
                  </a:cubicBezTo>
                  <a:cubicBezTo>
                    <a:pt x="17" y="242"/>
                    <a:pt x="17" y="242"/>
                    <a:pt x="17" y="242"/>
                  </a:cubicBezTo>
                  <a:cubicBezTo>
                    <a:pt x="16" y="243"/>
                    <a:pt x="16" y="243"/>
                    <a:pt x="16" y="243"/>
                  </a:cubicBezTo>
                  <a:cubicBezTo>
                    <a:pt x="15" y="242"/>
                    <a:pt x="15" y="242"/>
                    <a:pt x="15" y="242"/>
                  </a:cubicBezTo>
                  <a:cubicBezTo>
                    <a:pt x="14" y="242"/>
                    <a:pt x="14" y="242"/>
                    <a:pt x="14" y="242"/>
                  </a:cubicBezTo>
                  <a:cubicBezTo>
                    <a:pt x="13" y="242"/>
                    <a:pt x="13" y="242"/>
                    <a:pt x="13" y="242"/>
                  </a:cubicBezTo>
                  <a:cubicBezTo>
                    <a:pt x="12" y="241"/>
                    <a:pt x="12" y="241"/>
                    <a:pt x="12" y="241"/>
                  </a:cubicBezTo>
                  <a:cubicBezTo>
                    <a:pt x="12" y="242"/>
                    <a:pt x="12" y="242"/>
                    <a:pt x="12" y="242"/>
                  </a:cubicBezTo>
                  <a:cubicBezTo>
                    <a:pt x="11" y="241"/>
                    <a:pt x="11" y="241"/>
                    <a:pt x="11" y="241"/>
                  </a:cubicBezTo>
                  <a:cubicBezTo>
                    <a:pt x="10" y="241"/>
                    <a:pt x="10" y="241"/>
                    <a:pt x="10" y="241"/>
                  </a:cubicBezTo>
                  <a:cubicBezTo>
                    <a:pt x="10" y="240"/>
                    <a:pt x="10" y="240"/>
                    <a:pt x="10" y="240"/>
                  </a:cubicBezTo>
                  <a:cubicBezTo>
                    <a:pt x="10" y="239"/>
                    <a:pt x="10" y="239"/>
                    <a:pt x="10" y="239"/>
                  </a:cubicBezTo>
                  <a:cubicBezTo>
                    <a:pt x="9" y="238"/>
                    <a:pt x="9" y="238"/>
                    <a:pt x="9" y="238"/>
                  </a:cubicBezTo>
                  <a:cubicBezTo>
                    <a:pt x="9" y="238"/>
                    <a:pt x="9" y="238"/>
                    <a:pt x="9" y="238"/>
                  </a:cubicBezTo>
                  <a:cubicBezTo>
                    <a:pt x="8" y="237"/>
                    <a:pt x="8" y="237"/>
                    <a:pt x="8" y="237"/>
                  </a:cubicBezTo>
                  <a:cubicBezTo>
                    <a:pt x="8" y="236"/>
                    <a:pt x="8" y="236"/>
                    <a:pt x="8" y="236"/>
                  </a:cubicBezTo>
                  <a:cubicBezTo>
                    <a:pt x="8" y="236"/>
                    <a:pt x="8" y="236"/>
                    <a:pt x="8" y="236"/>
                  </a:cubicBezTo>
                  <a:cubicBezTo>
                    <a:pt x="8" y="235"/>
                    <a:pt x="8" y="235"/>
                    <a:pt x="8" y="235"/>
                  </a:cubicBezTo>
                  <a:cubicBezTo>
                    <a:pt x="8" y="235"/>
                    <a:pt x="8" y="235"/>
                    <a:pt x="8" y="235"/>
                  </a:cubicBezTo>
                  <a:cubicBezTo>
                    <a:pt x="8" y="234"/>
                    <a:pt x="8" y="234"/>
                    <a:pt x="8" y="234"/>
                  </a:cubicBezTo>
                  <a:cubicBezTo>
                    <a:pt x="7" y="234"/>
                    <a:pt x="7" y="234"/>
                    <a:pt x="7" y="234"/>
                  </a:cubicBezTo>
                  <a:cubicBezTo>
                    <a:pt x="8" y="233"/>
                    <a:pt x="8" y="233"/>
                    <a:pt x="8" y="233"/>
                  </a:cubicBezTo>
                  <a:cubicBezTo>
                    <a:pt x="7" y="232"/>
                    <a:pt x="7" y="232"/>
                    <a:pt x="7" y="232"/>
                  </a:cubicBezTo>
                  <a:cubicBezTo>
                    <a:pt x="8" y="232"/>
                    <a:pt x="8" y="232"/>
                    <a:pt x="8" y="232"/>
                  </a:cubicBezTo>
                  <a:cubicBezTo>
                    <a:pt x="8" y="231"/>
                    <a:pt x="8" y="231"/>
                    <a:pt x="8" y="231"/>
                  </a:cubicBezTo>
                  <a:cubicBezTo>
                    <a:pt x="6" y="228"/>
                    <a:pt x="6" y="228"/>
                    <a:pt x="6" y="228"/>
                  </a:cubicBezTo>
                  <a:cubicBezTo>
                    <a:pt x="6" y="225"/>
                    <a:pt x="6" y="225"/>
                    <a:pt x="6" y="225"/>
                  </a:cubicBezTo>
                  <a:cubicBezTo>
                    <a:pt x="7" y="224"/>
                    <a:pt x="7" y="224"/>
                    <a:pt x="7" y="224"/>
                  </a:cubicBezTo>
                  <a:cubicBezTo>
                    <a:pt x="7" y="223"/>
                    <a:pt x="7" y="223"/>
                    <a:pt x="7" y="223"/>
                  </a:cubicBezTo>
                  <a:cubicBezTo>
                    <a:pt x="8" y="222"/>
                    <a:pt x="8" y="222"/>
                    <a:pt x="8" y="222"/>
                  </a:cubicBezTo>
                  <a:cubicBezTo>
                    <a:pt x="8" y="222"/>
                    <a:pt x="8" y="222"/>
                    <a:pt x="8" y="222"/>
                  </a:cubicBezTo>
                  <a:cubicBezTo>
                    <a:pt x="8" y="222"/>
                    <a:pt x="8" y="222"/>
                    <a:pt x="8" y="222"/>
                  </a:cubicBezTo>
                  <a:cubicBezTo>
                    <a:pt x="8" y="221"/>
                    <a:pt x="8" y="221"/>
                    <a:pt x="8" y="221"/>
                  </a:cubicBezTo>
                  <a:cubicBezTo>
                    <a:pt x="8" y="221"/>
                    <a:pt x="8" y="221"/>
                    <a:pt x="8" y="221"/>
                  </a:cubicBezTo>
                  <a:cubicBezTo>
                    <a:pt x="8" y="220"/>
                    <a:pt x="8" y="220"/>
                    <a:pt x="8" y="220"/>
                  </a:cubicBezTo>
                  <a:cubicBezTo>
                    <a:pt x="7" y="220"/>
                    <a:pt x="7" y="220"/>
                    <a:pt x="7" y="220"/>
                  </a:cubicBezTo>
                  <a:cubicBezTo>
                    <a:pt x="7" y="219"/>
                    <a:pt x="7" y="219"/>
                    <a:pt x="7" y="219"/>
                  </a:cubicBezTo>
                  <a:cubicBezTo>
                    <a:pt x="8" y="219"/>
                    <a:pt x="8" y="219"/>
                    <a:pt x="8" y="219"/>
                  </a:cubicBezTo>
                  <a:cubicBezTo>
                    <a:pt x="8" y="220"/>
                    <a:pt x="8" y="220"/>
                    <a:pt x="8" y="220"/>
                  </a:cubicBezTo>
                  <a:cubicBezTo>
                    <a:pt x="9" y="220"/>
                    <a:pt x="9" y="220"/>
                    <a:pt x="9" y="220"/>
                  </a:cubicBezTo>
                  <a:cubicBezTo>
                    <a:pt x="9" y="219"/>
                    <a:pt x="9" y="219"/>
                    <a:pt x="9" y="219"/>
                  </a:cubicBezTo>
                  <a:cubicBezTo>
                    <a:pt x="10" y="219"/>
                    <a:pt x="10" y="219"/>
                    <a:pt x="10" y="219"/>
                  </a:cubicBezTo>
                  <a:cubicBezTo>
                    <a:pt x="10" y="219"/>
                    <a:pt x="10" y="219"/>
                    <a:pt x="10" y="219"/>
                  </a:cubicBezTo>
                  <a:cubicBezTo>
                    <a:pt x="11" y="218"/>
                    <a:pt x="11" y="218"/>
                    <a:pt x="11" y="218"/>
                  </a:cubicBezTo>
                  <a:cubicBezTo>
                    <a:pt x="12" y="218"/>
                    <a:pt x="12" y="218"/>
                    <a:pt x="12" y="218"/>
                  </a:cubicBezTo>
                  <a:cubicBezTo>
                    <a:pt x="12" y="217"/>
                    <a:pt x="12" y="217"/>
                    <a:pt x="12" y="217"/>
                  </a:cubicBezTo>
                  <a:cubicBezTo>
                    <a:pt x="14" y="218"/>
                    <a:pt x="14" y="218"/>
                    <a:pt x="14" y="218"/>
                  </a:cubicBezTo>
                  <a:cubicBezTo>
                    <a:pt x="14" y="217"/>
                    <a:pt x="14" y="217"/>
                    <a:pt x="14" y="217"/>
                  </a:cubicBezTo>
                  <a:cubicBezTo>
                    <a:pt x="13" y="216"/>
                    <a:pt x="13" y="216"/>
                    <a:pt x="13" y="216"/>
                  </a:cubicBezTo>
                  <a:cubicBezTo>
                    <a:pt x="13" y="216"/>
                    <a:pt x="13" y="216"/>
                    <a:pt x="13" y="216"/>
                  </a:cubicBezTo>
                  <a:cubicBezTo>
                    <a:pt x="12" y="216"/>
                    <a:pt x="12" y="216"/>
                    <a:pt x="12" y="216"/>
                  </a:cubicBezTo>
                  <a:cubicBezTo>
                    <a:pt x="11" y="216"/>
                    <a:pt x="11" y="216"/>
                    <a:pt x="11" y="216"/>
                  </a:cubicBezTo>
                  <a:cubicBezTo>
                    <a:pt x="11" y="216"/>
                    <a:pt x="11" y="216"/>
                    <a:pt x="11" y="216"/>
                  </a:cubicBezTo>
                  <a:cubicBezTo>
                    <a:pt x="10" y="216"/>
                    <a:pt x="10" y="216"/>
                    <a:pt x="10" y="216"/>
                  </a:cubicBezTo>
                  <a:cubicBezTo>
                    <a:pt x="9" y="215"/>
                    <a:pt x="9" y="215"/>
                    <a:pt x="9" y="215"/>
                  </a:cubicBezTo>
                  <a:cubicBezTo>
                    <a:pt x="9" y="214"/>
                    <a:pt x="9" y="214"/>
                    <a:pt x="9" y="214"/>
                  </a:cubicBezTo>
                  <a:cubicBezTo>
                    <a:pt x="10" y="215"/>
                    <a:pt x="10" y="215"/>
                    <a:pt x="10" y="215"/>
                  </a:cubicBezTo>
                  <a:cubicBezTo>
                    <a:pt x="10" y="214"/>
                    <a:pt x="10" y="214"/>
                    <a:pt x="10" y="214"/>
                  </a:cubicBezTo>
                  <a:cubicBezTo>
                    <a:pt x="9" y="214"/>
                    <a:pt x="9" y="214"/>
                    <a:pt x="9" y="214"/>
                  </a:cubicBezTo>
                  <a:cubicBezTo>
                    <a:pt x="10" y="213"/>
                    <a:pt x="10" y="213"/>
                    <a:pt x="10" y="213"/>
                  </a:cubicBezTo>
                  <a:cubicBezTo>
                    <a:pt x="9" y="213"/>
                    <a:pt x="9" y="213"/>
                    <a:pt x="9" y="213"/>
                  </a:cubicBezTo>
                  <a:cubicBezTo>
                    <a:pt x="9" y="213"/>
                    <a:pt x="8" y="214"/>
                    <a:pt x="8" y="214"/>
                  </a:cubicBezTo>
                  <a:cubicBezTo>
                    <a:pt x="8" y="214"/>
                    <a:pt x="8" y="214"/>
                    <a:pt x="8" y="214"/>
                  </a:cubicBezTo>
                  <a:cubicBezTo>
                    <a:pt x="8" y="214"/>
                    <a:pt x="8" y="214"/>
                    <a:pt x="8" y="214"/>
                  </a:cubicBezTo>
                  <a:cubicBezTo>
                    <a:pt x="7" y="213"/>
                    <a:pt x="7" y="213"/>
                    <a:pt x="7" y="213"/>
                  </a:cubicBezTo>
                  <a:cubicBezTo>
                    <a:pt x="9" y="211"/>
                    <a:pt x="9" y="211"/>
                    <a:pt x="9" y="211"/>
                  </a:cubicBezTo>
                  <a:cubicBezTo>
                    <a:pt x="11" y="211"/>
                    <a:pt x="11" y="211"/>
                    <a:pt x="11" y="211"/>
                  </a:cubicBezTo>
                  <a:cubicBezTo>
                    <a:pt x="12" y="209"/>
                    <a:pt x="12" y="209"/>
                    <a:pt x="12" y="209"/>
                  </a:cubicBezTo>
                  <a:cubicBezTo>
                    <a:pt x="13" y="207"/>
                    <a:pt x="13" y="207"/>
                    <a:pt x="13" y="207"/>
                  </a:cubicBezTo>
                  <a:cubicBezTo>
                    <a:pt x="14" y="205"/>
                    <a:pt x="14" y="205"/>
                    <a:pt x="14" y="205"/>
                  </a:cubicBezTo>
                  <a:cubicBezTo>
                    <a:pt x="16" y="202"/>
                    <a:pt x="16" y="202"/>
                    <a:pt x="16" y="202"/>
                  </a:cubicBezTo>
                  <a:cubicBezTo>
                    <a:pt x="17" y="200"/>
                    <a:pt x="17" y="200"/>
                    <a:pt x="17" y="200"/>
                  </a:cubicBezTo>
                  <a:cubicBezTo>
                    <a:pt x="17" y="198"/>
                    <a:pt x="17" y="198"/>
                    <a:pt x="17" y="198"/>
                  </a:cubicBezTo>
                  <a:cubicBezTo>
                    <a:pt x="15" y="196"/>
                    <a:pt x="15" y="196"/>
                    <a:pt x="15" y="196"/>
                  </a:cubicBezTo>
                  <a:cubicBezTo>
                    <a:pt x="14" y="196"/>
                    <a:pt x="14" y="196"/>
                    <a:pt x="14" y="196"/>
                  </a:cubicBezTo>
                  <a:cubicBezTo>
                    <a:pt x="12" y="193"/>
                    <a:pt x="12" y="193"/>
                    <a:pt x="12" y="193"/>
                  </a:cubicBezTo>
                  <a:cubicBezTo>
                    <a:pt x="12" y="192"/>
                    <a:pt x="12" y="192"/>
                    <a:pt x="12" y="192"/>
                  </a:cubicBezTo>
                  <a:cubicBezTo>
                    <a:pt x="13" y="191"/>
                    <a:pt x="13" y="191"/>
                    <a:pt x="13" y="191"/>
                  </a:cubicBezTo>
                  <a:cubicBezTo>
                    <a:pt x="13" y="190"/>
                    <a:pt x="13" y="190"/>
                    <a:pt x="13" y="190"/>
                  </a:cubicBezTo>
                  <a:cubicBezTo>
                    <a:pt x="11" y="189"/>
                    <a:pt x="11" y="189"/>
                    <a:pt x="11" y="189"/>
                  </a:cubicBezTo>
                  <a:cubicBezTo>
                    <a:pt x="11" y="188"/>
                    <a:pt x="11" y="188"/>
                    <a:pt x="11" y="188"/>
                  </a:cubicBezTo>
                  <a:cubicBezTo>
                    <a:pt x="11" y="187"/>
                    <a:pt x="11" y="187"/>
                    <a:pt x="11" y="187"/>
                  </a:cubicBezTo>
                  <a:cubicBezTo>
                    <a:pt x="11" y="186"/>
                    <a:pt x="11" y="186"/>
                    <a:pt x="11" y="186"/>
                  </a:cubicBezTo>
                  <a:cubicBezTo>
                    <a:pt x="11" y="186"/>
                    <a:pt x="11" y="186"/>
                    <a:pt x="11" y="186"/>
                  </a:cubicBezTo>
                  <a:cubicBezTo>
                    <a:pt x="10" y="185"/>
                    <a:pt x="10" y="185"/>
                    <a:pt x="10" y="185"/>
                  </a:cubicBezTo>
                  <a:cubicBezTo>
                    <a:pt x="9" y="185"/>
                    <a:pt x="9" y="185"/>
                    <a:pt x="9" y="185"/>
                  </a:cubicBezTo>
                  <a:cubicBezTo>
                    <a:pt x="9" y="183"/>
                    <a:pt x="9" y="183"/>
                    <a:pt x="9" y="183"/>
                  </a:cubicBezTo>
                  <a:cubicBezTo>
                    <a:pt x="10" y="183"/>
                    <a:pt x="10" y="183"/>
                    <a:pt x="10" y="183"/>
                  </a:cubicBezTo>
                  <a:cubicBezTo>
                    <a:pt x="9" y="183"/>
                    <a:pt x="9" y="183"/>
                    <a:pt x="9" y="183"/>
                  </a:cubicBezTo>
                  <a:cubicBezTo>
                    <a:pt x="9" y="182"/>
                    <a:pt x="9" y="182"/>
                    <a:pt x="9" y="182"/>
                  </a:cubicBezTo>
                  <a:cubicBezTo>
                    <a:pt x="9" y="179"/>
                    <a:pt x="9" y="179"/>
                    <a:pt x="9" y="179"/>
                  </a:cubicBezTo>
                  <a:cubicBezTo>
                    <a:pt x="10" y="179"/>
                    <a:pt x="10" y="179"/>
                    <a:pt x="10" y="179"/>
                  </a:cubicBezTo>
                  <a:cubicBezTo>
                    <a:pt x="8" y="175"/>
                    <a:pt x="8" y="175"/>
                    <a:pt x="8" y="175"/>
                  </a:cubicBezTo>
                  <a:cubicBezTo>
                    <a:pt x="6" y="172"/>
                    <a:pt x="6" y="172"/>
                    <a:pt x="6" y="172"/>
                  </a:cubicBezTo>
                  <a:cubicBezTo>
                    <a:pt x="6" y="171"/>
                    <a:pt x="6" y="171"/>
                    <a:pt x="6" y="171"/>
                  </a:cubicBezTo>
                  <a:cubicBezTo>
                    <a:pt x="5" y="170"/>
                    <a:pt x="5" y="170"/>
                    <a:pt x="5" y="170"/>
                  </a:cubicBezTo>
                  <a:cubicBezTo>
                    <a:pt x="5" y="168"/>
                    <a:pt x="5" y="168"/>
                    <a:pt x="5" y="168"/>
                  </a:cubicBezTo>
                  <a:cubicBezTo>
                    <a:pt x="6" y="166"/>
                    <a:pt x="6" y="166"/>
                    <a:pt x="6" y="166"/>
                  </a:cubicBezTo>
                  <a:cubicBezTo>
                    <a:pt x="7" y="165"/>
                    <a:pt x="7" y="165"/>
                    <a:pt x="7" y="165"/>
                  </a:cubicBezTo>
                  <a:cubicBezTo>
                    <a:pt x="6" y="165"/>
                    <a:pt x="6" y="165"/>
                    <a:pt x="6" y="165"/>
                  </a:cubicBezTo>
                  <a:cubicBezTo>
                    <a:pt x="4" y="164"/>
                    <a:pt x="4" y="164"/>
                    <a:pt x="4" y="164"/>
                  </a:cubicBezTo>
                  <a:cubicBezTo>
                    <a:pt x="4" y="163"/>
                    <a:pt x="4" y="163"/>
                    <a:pt x="4" y="163"/>
                  </a:cubicBezTo>
                  <a:cubicBezTo>
                    <a:pt x="3" y="162"/>
                    <a:pt x="3" y="162"/>
                    <a:pt x="3" y="162"/>
                  </a:cubicBezTo>
                  <a:cubicBezTo>
                    <a:pt x="2" y="161"/>
                    <a:pt x="2" y="161"/>
                    <a:pt x="2" y="161"/>
                  </a:cubicBezTo>
                  <a:cubicBezTo>
                    <a:pt x="1" y="161"/>
                    <a:pt x="1" y="161"/>
                    <a:pt x="1" y="161"/>
                  </a:cubicBezTo>
                  <a:cubicBezTo>
                    <a:pt x="0" y="159"/>
                    <a:pt x="0" y="159"/>
                    <a:pt x="0" y="159"/>
                  </a:cubicBezTo>
                  <a:cubicBezTo>
                    <a:pt x="0" y="159"/>
                    <a:pt x="0" y="159"/>
                    <a:pt x="0" y="159"/>
                  </a:cubicBezTo>
                  <a:cubicBezTo>
                    <a:pt x="0" y="157"/>
                    <a:pt x="0" y="157"/>
                    <a:pt x="0" y="157"/>
                  </a:cubicBezTo>
                  <a:cubicBezTo>
                    <a:pt x="0" y="156"/>
                    <a:pt x="0" y="156"/>
                    <a:pt x="0" y="156"/>
                  </a:cubicBezTo>
                  <a:cubicBezTo>
                    <a:pt x="0" y="156"/>
                    <a:pt x="0" y="156"/>
                    <a:pt x="0" y="156"/>
                  </a:cubicBezTo>
                  <a:cubicBezTo>
                    <a:pt x="0" y="156"/>
                    <a:pt x="0" y="156"/>
                    <a:pt x="0" y="156"/>
                  </a:cubicBezTo>
                  <a:cubicBezTo>
                    <a:pt x="1" y="155"/>
                    <a:pt x="1" y="155"/>
                    <a:pt x="1" y="155"/>
                  </a:cubicBezTo>
                  <a:cubicBezTo>
                    <a:pt x="1" y="155"/>
                    <a:pt x="1" y="155"/>
                    <a:pt x="1" y="155"/>
                  </a:cubicBezTo>
                  <a:cubicBezTo>
                    <a:pt x="2" y="155"/>
                    <a:pt x="2" y="155"/>
                    <a:pt x="2" y="155"/>
                  </a:cubicBezTo>
                  <a:cubicBezTo>
                    <a:pt x="2" y="154"/>
                    <a:pt x="2" y="154"/>
                    <a:pt x="2" y="154"/>
                  </a:cubicBezTo>
                  <a:cubicBezTo>
                    <a:pt x="3" y="153"/>
                    <a:pt x="3" y="153"/>
                    <a:pt x="3" y="153"/>
                  </a:cubicBezTo>
                  <a:cubicBezTo>
                    <a:pt x="4" y="153"/>
                    <a:pt x="4" y="153"/>
                    <a:pt x="4" y="153"/>
                  </a:cubicBezTo>
                  <a:cubicBezTo>
                    <a:pt x="5" y="152"/>
                    <a:pt x="5" y="152"/>
                    <a:pt x="5" y="152"/>
                  </a:cubicBezTo>
                  <a:cubicBezTo>
                    <a:pt x="5" y="151"/>
                    <a:pt x="5" y="151"/>
                    <a:pt x="5" y="151"/>
                  </a:cubicBezTo>
                  <a:cubicBezTo>
                    <a:pt x="6" y="151"/>
                    <a:pt x="6" y="151"/>
                    <a:pt x="6" y="151"/>
                  </a:cubicBezTo>
                  <a:cubicBezTo>
                    <a:pt x="7" y="151"/>
                    <a:pt x="7" y="151"/>
                    <a:pt x="7" y="151"/>
                  </a:cubicBezTo>
                  <a:cubicBezTo>
                    <a:pt x="7" y="150"/>
                    <a:pt x="7" y="150"/>
                    <a:pt x="7" y="150"/>
                  </a:cubicBezTo>
                  <a:cubicBezTo>
                    <a:pt x="7" y="149"/>
                    <a:pt x="7" y="149"/>
                    <a:pt x="7" y="149"/>
                  </a:cubicBezTo>
                  <a:cubicBezTo>
                    <a:pt x="7" y="149"/>
                    <a:pt x="7" y="149"/>
                    <a:pt x="7" y="149"/>
                  </a:cubicBezTo>
                  <a:cubicBezTo>
                    <a:pt x="8" y="150"/>
                    <a:pt x="8" y="150"/>
                    <a:pt x="8" y="150"/>
                  </a:cubicBezTo>
                  <a:cubicBezTo>
                    <a:pt x="8" y="150"/>
                    <a:pt x="8" y="150"/>
                    <a:pt x="8" y="150"/>
                  </a:cubicBezTo>
                  <a:cubicBezTo>
                    <a:pt x="8" y="151"/>
                    <a:pt x="8" y="151"/>
                    <a:pt x="8" y="151"/>
                  </a:cubicBezTo>
                  <a:cubicBezTo>
                    <a:pt x="9" y="151"/>
                    <a:pt x="9" y="151"/>
                    <a:pt x="9" y="151"/>
                  </a:cubicBezTo>
                  <a:cubicBezTo>
                    <a:pt x="9" y="150"/>
                    <a:pt x="9" y="150"/>
                    <a:pt x="9" y="150"/>
                  </a:cubicBezTo>
                  <a:cubicBezTo>
                    <a:pt x="9" y="150"/>
                    <a:pt x="9" y="150"/>
                    <a:pt x="9" y="150"/>
                  </a:cubicBezTo>
                  <a:cubicBezTo>
                    <a:pt x="10" y="150"/>
                    <a:pt x="10" y="150"/>
                    <a:pt x="10" y="150"/>
                  </a:cubicBezTo>
                  <a:cubicBezTo>
                    <a:pt x="10" y="149"/>
                    <a:pt x="10" y="149"/>
                    <a:pt x="10" y="149"/>
                  </a:cubicBezTo>
                  <a:cubicBezTo>
                    <a:pt x="9" y="149"/>
                    <a:pt x="9" y="149"/>
                    <a:pt x="9" y="149"/>
                  </a:cubicBezTo>
                  <a:cubicBezTo>
                    <a:pt x="9" y="149"/>
                    <a:pt x="9" y="149"/>
                    <a:pt x="9" y="149"/>
                  </a:cubicBezTo>
                  <a:cubicBezTo>
                    <a:pt x="10" y="149"/>
                    <a:pt x="10" y="149"/>
                    <a:pt x="10" y="149"/>
                  </a:cubicBezTo>
                  <a:cubicBezTo>
                    <a:pt x="10" y="149"/>
                    <a:pt x="10" y="149"/>
                    <a:pt x="10" y="149"/>
                  </a:cubicBezTo>
                  <a:cubicBezTo>
                    <a:pt x="10" y="148"/>
                    <a:pt x="10" y="148"/>
                    <a:pt x="10" y="148"/>
                  </a:cubicBezTo>
                  <a:cubicBezTo>
                    <a:pt x="10" y="148"/>
                    <a:pt x="10" y="148"/>
                    <a:pt x="10" y="148"/>
                  </a:cubicBezTo>
                  <a:cubicBezTo>
                    <a:pt x="10" y="148"/>
                    <a:pt x="10" y="148"/>
                    <a:pt x="10" y="148"/>
                  </a:cubicBezTo>
                  <a:cubicBezTo>
                    <a:pt x="10" y="148"/>
                    <a:pt x="10" y="148"/>
                    <a:pt x="10" y="148"/>
                  </a:cubicBezTo>
                  <a:cubicBezTo>
                    <a:pt x="11" y="148"/>
                    <a:pt x="11" y="148"/>
                    <a:pt x="11" y="148"/>
                  </a:cubicBezTo>
                  <a:cubicBezTo>
                    <a:pt x="12" y="148"/>
                    <a:pt x="12" y="148"/>
                    <a:pt x="12" y="148"/>
                  </a:cubicBezTo>
                  <a:cubicBezTo>
                    <a:pt x="12" y="149"/>
                    <a:pt x="12" y="149"/>
                    <a:pt x="12" y="149"/>
                  </a:cubicBezTo>
                  <a:cubicBezTo>
                    <a:pt x="13" y="149"/>
                    <a:pt x="13" y="149"/>
                    <a:pt x="13" y="149"/>
                  </a:cubicBezTo>
                  <a:cubicBezTo>
                    <a:pt x="13" y="149"/>
                    <a:pt x="13" y="149"/>
                    <a:pt x="13" y="149"/>
                  </a:cubicBezTo>
                  <a:cubicBezTo>
                    <a:pt x="14" y="149"/>
                    <a:pt x="14" y="149"/>
                    <a:pt x="14" y="149"/>
                  </a:cubicBezTo>
                  <a:cubicBezTo>
                    <a:pt x="14" y="149"/>
                    <a:pt x="14" y="149"/>
                    <a:pt x="14" y="149"/>
                  </a:cubicBezTo>
                  <a:cubicBezTo>
                    <a:pt x="15" y="150"/>
                    <a:pt x="15" y="150"/>
                    <a:pt x="15" y="150"/>
                  </a:cubicBezTo>
                  <a:cubicBezTo>
                    <a:pt x="15" y="150"/>
                    <a:pt x="15" y="150"/>
                    <a:pt x="15" y="150"/>
                  </a:cubicBezTo>
                  <a:cubicBezTo>
                    <a:pt x="14" y="151"/>
                    <a:pt x="14" y="151"/>
                    <a:pt x="14" y="151"/>
                  </a:cubicBezTo>
                  <a:cubicBezTo>
                    <a:pt x="13" y="150"/>
                    <a:pt x="13" y="150"/>
                    <a:pt x="13" y="150"/>
                  </a:cubicBezTo>
                  <a:cubicBezTo>
                    <a:pt x="12" y="150"/>
                    <a:pt x="12" y="150"/>
                    <a:pt x="12" y="150"/>
                  </a:cubicBezTo>
                  <a:cubicBezTo>
                    <a:pt x="11" y="150"/>
                    <a:pt x="11" y="150"/>
                    <a:pt x="11" y="150"/>
                  </a:cubicBezTo>
                  <a:cubicBezTo>
                    <a:pt x="11" y="149"/>
                    <a:pt x="11" y="149"/>
                    <a:pt x="11" y="149"/>
                  </a:cubicBezTo>
                  <a:cubicBezTo>
                    <a:pt x="11" y="150"/>
                    <a:pt x="11" y="150"/>
                    <a:pt x="11" y="150"/>
                  </a:cubicBezTo>
                  <a:cubicBezTo>
                    <a:pt x="11" y="151"/>
                    <a:pt x="11" y="151"/>
                    <a:pt x="11" y="151"/>
                  </a:cubicBezTo>
                  <a:cubicBezTo>
                    <a:pt x="11" y="151"/>
                    <a:pt x="11" y="151"/>
                    <a:pt x="11" y="151"/>
                  </a:cubicBezTo>
                  <a:cubicBezTo>
                    <a:pt x="12" y="151"/>
                    <a:pt x="12" y="151"/>
                    <a:pt x="12" y="151"/>
                  </a:cubicBezTo>
                  <a:cubicBezTo>
                    <a:pt x="12" y="151"/>
                    <a:pt x="12" y="151"/>
                    <a:pt x="12" y="151"/>
                  </a:cubicBezTo>
                  <a:cubicBezTo>
                    <a:pt x="12" y="152"/>
                    <a:pt x="12" y="152"/>
                    <a:pt x="12" y="152"/>
                  </a:cubicBezTo>
                  <a:cubicBezTo>
                    <a:pt x="13" y="151"/>
                    <a:pt x="13" y="151"/>
                    <a:pt x="13" y="151"/>
                  </a:cubicBezTo>
                  <a:cubicBezTo>
                    <a:pt x="14" y="151"/>
                    <a:pt x="14" y="151"/>
                    <a:pt x="14" y="151"/>
                  </a:cubicBezTo>
                  <a:cubicBezTo>
                    <a:pt x="14" y="152"/>
                    <a:pt x="14" y="152"/>
                    <a:pt x="14" y="152"/>
                  </a:cubicBezTo>
                  <a:cubicBezTo>
                    <a:pt x="14" y="152"/>
                    <a:pt x="14" y="152"/>
                    <a:pt x="14" y="152"/>
                  </a:cubicBezTo>
                  <a:cubicBezTo>
                    <a:pt x="14" y="152"/>
                    <a:pt x="14" y="152"/>
                    <a:pt x="14" y="152"/>
                  </a:cubicBezTo>
                  <a:cubicBezTo>
                    <a:pt x="15" y="152"/>
                    <a:pt x="15" y="152"/>
                    <a:pt x="15" y="152"/>
                  </a:cubicBezTo>
                  <a:cubicBezTo>
                    <a:pt x="15" y="152"/>
                    <a:pt x="15" y="152"/>
                    <a:pt x="15" y="152"/>
                  </a:cubicBezTo>
                  <a:cubicBezTo>
                    <a:pt x="15" y="153"/>
                    <a:pt x="15" y="153"/>
                    <a:pt x="15" y="153"/>
                  </a:cubicBezTo>
                  <a:cubicBezTo>
                    <a:pt x="15" y="152"/>
                    <a:pt x="15" y="152"/>
                    <a:pt x="15" y="152"/>
                  </a:cubicBezTo>
                  <a:cubicBezTo>
                    <a:pt x="16" y="151"/>
                    <a:pt x="16" y="151"/>
                    <a:pt x="16" y="151"/>
                  </a:cubicBezTo>
                  <a:cubicBezTo>
                    <a:pt x="16" y="152"/>
                    <a:pt x="16" y="152"/>
                    <a:pt x="16" y="152"/>
                  </a:cubicBezTo>
                  <a:cubicBezTo>
                    <a:pt x="16" y="152"/>
                    <a:pt x="16" y="152"/>
                    <a:pt x="16" y="152"/>
                  </a:cubicBezTo>
                  <a:cubicBezTo>
                    <a:pt x="16" y="152"/>
                    <a:pt x="16" y="152"/>
                    <a:pt x="16" y="152"/>
                  </a:cubicBezTo>
                  <a:cubicBezTo>
                    <a:pt x="16" y="152"/>
                    <a:pt x="16" y="152"/>
                    <a:pt x="16" y="152"/>
                  </a:cubicBezTo>
                  <a:cubicBezTo>
                    <a:pt x="17" y="153"/>
                    <a:pt x="17" y="153"/>
                    <a:pt x="17" y="153"/>
                  </a:cubicBezTo>
                  <a:cubicBezTo>
                    <a:pt x="16" y="153"/>
                    <a:pt x="16" y="153"/>
                    <a:pt x="16" y="153"/>
                  </a:cubicBezTo>
                  <a:cubicBezTo>
                    <a:pt x="16" y="154"/>
                    <a:pt x="16" y="154"/>
                    <a:pt x="16" y="154"/>
                  </a:cubicBezTo>
                  <a:cubicBezTo>
                    <a:pt x="17" y="154"/>
                    <a:pt x="17" y="154"/>
                    <a:pt x="17" y="154"/>
                  </a:cubicBezTo>
                  <a:cubicBezTo>
                    <a:pt x="17" y="153"/>
                    <a:pt x="17" y="153"/>
                    <a:pt x="17" y="153"/>
                  </a:cubicBezTo>
                  <a:cubicBezTo>
                    <a:pt x="17" y="152"/>
                    <a:pt x="17" y="152"/>
                    <a:pt x="17" y="152"/>
                  </a:cubicBezTo>
                  <a:cubicBezTo>
                    <a:pt x="17" y="152"/>
                    <a:pt x="17" y="152"/>
                    <a:pt x="17" y="152"/>
                  </a:cubicBezTo>
                  <a:cubicBezTo>
                    <a:pt x="18" y="152"/>
                    <a:pt x="18" y="152"/>
                    <a:pt x="18" y="152"/>
                  </a:cubicBezTo>
                  <a:cubicBezTo>
                    <a:pt x="19" y="152"/>
                    <a:pt x="19" y="152"/>
                    <a:pt x="19" y="152"/>
                  </a:cubicBezTo>
                  <a:cubicBezTo>
                    <a:pt x="19" y="152"/>
                    <a:pt x="19" y="152"/>
                    <a:pt x="19" y="152"/>
                  </a:cubicBezTo>
                  <a:cubicBezTo>
                    <a:pt x="18" y="151"/>
                    <a:pt x="18" y="151"/>
                    <a:pt x="18" y="151"/>
                  </a:cubicBezTo>
                  <a:cubicBezTo>
                    <a:pt x="18" y="151"/>
                    <a:pt x="18" y="151"/>
                    <a:pt x="18" y="151"/>
                  </a:cubicBezTo>
                  <a:cubicBezTo>
                    <a:pt x="19" y="151"/>
                    <a:pt x="19" y="151"/>
                    <a:pt x="19" y="151"/>
                  </a:cubicBezTo>
                  <a:cubicBezTo>
                    <a:pt x="20" y="152"/>
                    <a:pt x="20" y="152"/>
                    <a:pt x="20" y="152"/>
                  </a:cubicBezTo>
                  <a:cubicBezTo>
                    <a:pt x="21" y="152"/>
                    <a:pt x="21" y="152"/>
                    <a:pt x="21" y="152"/>
                  </a:cubicBezTo>
                  <a:cubicBezTo>
                    <a:pt x="22" y="152"/>
                    <a:pt x="22" y="152"/>
                    <a:pt x="22" y="152"/>
                  </a:cubicBezTo>
                  <a:cubicBezTo>
                    <a:pt x="23" y="152"/>
                    <a:pt x="23" y="152"/>
                    <a:pt x="23" y="152"/>
                  </a:cubicBezTo>
                  <a:cubicBezTo>
                    <a:pt x="23" y="152"/>
                    <a:pt x="23" y="152"/>
                    <a:pt x="23" y="152"/>
                  </a:cubicBezTo>
                  <a:cubicBezTo>
                    <a:pt x="24" y="152"/>
                    <a:pt x="24" y="152"/>
                    <a:pt x="24" y="152"/>
                  </a:cubicBezTo>
                  <a:cubicBezTo>
                    <a:pt x="25" y="152"/>
                    <a:pt x="25" y="152"/>
                    <a:pt x="25" y="152"/>
                  </a:cubicBezTo>
                  <a:cubicBezTo>
                    <a:pt x="25" y="152"/>
                    <a:pt x="25" y="152"/>
                    <a:pt x="25" y="152"/>
                  </a:cubicBezTo>
                  <a:cubicBezTo>
                    <a:pt x="26" y="152"/>
                    <a:pt x="26" y="152"/>
                    <a:pt x="26" y="152"/>
                  </a:cubicBezTo>
                  <a:cubicBezTo>
                    <a:pt x="30" y="155"/>
                    <a:pt x="30" y="155"/>
                    <a:pt x="30" y="155"/>
                  </a:cubicBezTo>
                  <a:cubicBezTo>
                    <a:pt x="33" y="156"/>
                    <a:pt x="33" y="156"/>
                    <a:pt x="33" y="156"/>
                  </a:cubicBezTo>
                  <a:cubicBezTo>
                    <a:pt x="34" y="157"/>
                    <a:pt x="34" y="157"/>
                    <a:pt x="34" y="157"/>
                  </a:cubicBezTo>
                  <a:cubicBezTo>
                    <a:pt x="35" y="157"/>
                    <a:pt x="35" y="157"/>
                    <a:pt x="35" y="157"/>
                  </a:cubicBezTo>
                  <a:cubicBezTo>
                    <a:pt x="36" y="159"/>
                    <a:pt x="36" y="159"/>
                    <a:pt x="36" y="159"/>
                  </a:cubicBezTo>
                  <a:cubicBezTo>
                    <a:pt x="37" y="159"/>
                    <a:pt x="37" y="159"/>
                    <a:pt x="37" y="159"/>
                  </a:cubicBezTo>
                  <a:cubicBezTo>
                    <a:pt x="36" y="158"/>
                    <a:pt x="36" y="158"/>
                    <a:pt x="36" y="158"/>
                  </a:cubicBezTo>
                  <a:cubicBezTo>
                    <a:pt x="36" y="158"/>
                    <a:pt x="36" y="158"/>
                    <a:pt x="36" y="158"/>
                  </a:cubicBezTo>
                  <a:cubicBezTo>
                    <a:pt x="37" y="158"/>
                    <a:pt x="37" y="158"/>
                    <a:pt x="37" y="158"/>
                  </a:cubicBezTo>
                  <a:cubicBezTo>
                    <a:pt x="38" y="159"/>
                    <a:pt x="38" y="159"/>
                    <a:pt x="38" y="159"/>
                  </a:cubicBezTo>
                  <a:cubicBezTo>
                    <a:pt x="39" y="159"/>
                    <a:pt x="39" y="159"/>
                    <a:pt x="39" y="159"/>
                  </a:cubicBezTo>
                  <a:cubicBezTo>
                    <a:pt x="40" y="160"/>
                    <a:pt x="40" y="160"/>
                    <a:pt x="40" y="160"/>
                  </a:cubicBezTo>
                  <a:cubicBezTo>
                    <a:pt x="41" y="160"/>
                    <a:pt x="41" y="160"/>
                    <a:pt x="41" y="160"/>
                  </a:cubicBezTo>
                  <a:cubicBezTo>
                    <a:pt x="40" y="159"/>
                    <a:pt x="40" y="159"/>
                    <a:pt x="40" y="159"/>
                  </a:cubicBezTo>
                  <a:cubicBezTo>
                    <a:pt x="40" y="159"/>
                    <a:pt x="40" y="159"/>
                    <a:pt x="40" y="159"/>
                  </a:cubicBezTo>
                  <a:cubicBezTo>
                    <a:pt x="40" y="159"/>
                    <a:pt x="40" y="159"/>
                    <a:pt x="40" y="159"/>
                  </a:cubicBezTo>
                  <a:cubicBezTo>
                    <a:pt x="41" y="159"/>
                    <a:pt x="41" y="159"/>
                    <a:pt x="41" y="159"/>
                  </a:cubicBezTo>
                  <a:cubicBezTo>
                    <a:pt x="41" y="160"/>
                    <a:pt x="41" y="160"/>
                    <a:pt x="41" y="160"/>
                  </a:cubicBezTo>
                  <a:cubicBezTo>
                    <a:pt x="43" y="161"/>
                    <a:pt x="43" y="161"/>
                    <a:pt x="43" y="161"/>
                  </a:cubicBezTo>
                  <a:cubicBezTo>
                    <a:pt x="43" y="162"/>
                    <a:pt x="43" y="162"/>
                    <a:pt x="43" y="162"/>
                  </a:cubicBezTo>
                  <a:cubicBezTo>
                    <a:pt x="44" y="162"/>
                    <a:pt x="44" y="162"/>
                    <a:pt x="44" y="162"/>
                  </a:cubicBezTo>
                  <a:cubicBezTo>
                    <a:pt x="44" y="162"/>
                    <a:pt x="44" y="162"/>
                    <a:pt x="44" y="162"/>
                  </a:cubicBezTo>
                  <a:cubicBezTo>
                    <a:pt x="45" y="162"/>
                    <a:pt x="45" y="162"/>
                    <a:pt x="45" y="162"/>
                  </a:cubicBezTo>
                  <a:cubicBezTo>
                    <a:pt x="46" y="163"/>
                    <a:pt x="46" y="163"/>
                    <a:pt x="46" y="163"/>
                  </a:cubicBezTo>
                  <a:cubicBezTo>
                    <a:pt x="46" y="164"/>
                    <a:pt x="46" y="164"/>
                    <a:pt x="46" y="164"/>
                  </a:cubicBezTo>
                  <a:cubicBezTo>
                    <a:pt x="46" y="164"/>
                    <a:pt x="46" y="164"/>
                    <a:pt x="46" y="164"/>
                  </a:cubicBezTo>
                  <a:cubicBezTo>
                    <a:pt x="47" y="165"/>
                    <a:pt x="47" y="165"/>
                    <a:pt x="47" y="165"/>
                  </a:cubicBezTo>
                  <a:cubicBezTo>
                    <a:pt x="47" y="165"/>
                    <a:pt x="47" y="165"/>
                    <a:pt x="47" y="165"/>
                  </a:cubicBezTo>
                  <a:cubicBezTo>
                    <a:pt x="48" y="165"/>
                    <a:pt x="48" y="165"/>
                    <a:pt x="48" y="165"/>
                  </a:cubicBezTo>
                  <a:cubicBezTo>
                    <a:pt x="48" y="166"/>
                    <a:pt x="48" y="166"/>
                    <a:pt x="48" y="166"/>
                  </a:cubicBezTo>
                  <a:cubicBezTo>
                    <a:pt x="48" y="167"/>
                    <a:pt x="48" y="167"/>
                    <a:pt x="48" y="167"/>
                  </a:cubicBezTo>
                  <a:cubicBezTo>
                    <a:pt x="48" y="169"/>
                    <a:pt x="48" y="169"/>
                    <a:pt x="48" y="169"/>
                  </a:cubicBezTo>
                  <a:cubicBezTo>
                    <a:pt x="47" y="169"/>
                    <a:pt x="47" y="169"/>
                    <a:pt x="47" y="169"/>
                  </a:cubicBezTo>
                  <a:cubicBezTo>
                    <a:pt x="47" y="170"/>
                    <a:pt x="47" y="170"/>
                    <a:pt x="47" y="170"/>
                  </a:cubicBezTo>
                  <a:cubicBezTo>
                    <a:pt x="46" y="171"/>
                    <a:pt x="46" y="171"/>
                    <a:pt x="46" y="171"/>
                  </a:cubicBezTo>
                  <a:cubicBezTo>
                    <a:pt x="46" y="171"/>
                    <a:pt x="46" y="171"/>
                    <a:pt x="46" y="171"/>
                  </a:cubicBezTo>
                  <a:cubicBezTo>
                    <a:pt x="45" y="173"/>
                    <a:pt x="45" y="173"/>
                    <a:pt x="45" y="173"/>
                  </a:cubicBezTo>
                  <a:cubicBezTo>
                    <a:pt x="43" y="174"/>
                    <a:pt x="43" y="174"/>
                    <a:pt x="43" y="174"/>
                  </a:cubicBezTo>
                  <a:cubicBezTo>
                    <a:pt x="42" y="174"/>
                    <a:pt x="42" y="174"/>
                    <a:pt x="42" y="174"/>
                  </a:cubicBezTo>
                  <a:cubicBezTo>
                    <a:pt x="41" y="175"/>
                    <a:pt x="41" y="175"/>
                    <a:pt x="41" y="175"/>
                  </a:cubicBezTo>
                  <a:cubicBezTo>
                    <a:pt x="40" y="175"/>
                    <a:pt x="40" y="175"/>
                    <a:pt x="40" y="175"/>
                  </a:cubicBezTo>
                  <a:cubicBezTo>
                    <a:pt x="40" y="175"/>
                    <a:pt x="40" y="175"/>
                    <a:pt x="40" y="175"/>
                  </a:cubicBezTo>
                  <a:cubicBezTo>
                    <a:pt x="38" y="175"/>
                    <a:pt x="38" y="175"/>
                    <a:pt x="38" y="175"/>
                  </a:cubicBezTo>
                  <a:cubicBezTo>
                    <a:pt x="35" y="175"/>
                    <a:pt x="35" y="175"/>
                    <a:pt x="35" y="175"/>
                  </a:cubicBezTo>
                  <a:cubicBezTo>
                    <a:pt x="34" y="175"/>
                    <a:pt x="34" y="175"/>
                    <a:pt x="34" y="175"/>
                  </a:cubicBezTo>
                  <a:cubicBezTo>
                    <a:pt x="33" y="174"/>
                    <a:pt x="33" y="174"/>
                    <a:pt x="33" y="174"/>
                  </a:cubicBezTo>
                  <a:cubicBezTo>
                    <a:pt x="32" y="174"/>
                    <a:pt x="32" y="174"/>
                    <a:pt x="32" y="174"/>
                  </a:cubicBezTo>
                  <a:cubicBezTo>
                    <a:pt x="31" y="174"/>
                    <a:pt x="31" y="174"/>
                    <a:pt x="31" y="174"/>
                  </a:cubicBezTo>
                  <a:cubicBezTo>
                    <a:pt x="30" y="174"/>
                    <a:pt x="30" y="174"/>
                    <a:pt x="30" y="174"/>
                  </a:cubicBezTo>
                  <a:cubicBezTo>
                    <a:pt x="30" y="174"/>
                    <a:pt x="30" y="174"/>
                    <a:pt x="30" y="174"/>
                  </a:cubicBezTo>
                  <a:cubicBezTo>
                    <a:pt x="29" y="174"/>
                    <a:pt x="29" y="174"/>
                    <a:pt x="29" y="174"/>
                  </a:cubicBezTo>
                  <a:cubicBezTo>
                    <a:pt x="28" y="174"/>
                    <a:pt x="28" y="174"/>
                    <a:pt x="28" y="174"/>
                  </a:cubicBezTo>
                  <a:cubicBezTo>
                    <a:pt x="27" y="173"/>
                    <a:pt x="27" y="173"/>
                    <a:pt x="27" y="173"/>
                  </a:cubicBezTo>
                  <a:cubicBezTo>
                    <a:pt x="27" y="173"/>
                    <a:pt x="27" y="173"/>
                    <a:pt x="27" y="173"/>
                  </a:cubicBezTo>
                  <a:cubicBezTo>
                    <a:pt x="26" y="173"/>
                    <a:pt x="26" y="173"/>
                    <a:pt x="26" y="173"/>
                  </a:cubicBezTo>
                  <a:cubicBezTo>
                    <a:pt x="26" y="173"/>
                    <a:pt x="26" y="173"/>
                    <a:pt x="26" y="173"/>
                  </a:cubicBezTo>
                  <a:cubicBezTo>
                    <a:pt x="26" y="172"/>
                    <a:pt x="26" y="172"/>
                    <a:pt x="26" y="172"/>
                  </a:cubicBezTo>
                  <a:cubicBezTo>
                    <a:pt x="25" y="172"/>
                    <a:pt x="25" y="172"/>
                    <a:pt x="25" y="172"/>
                  </a:cubicBezTo>
                  <a:cubicBezTo>
                    <a:pt x="24" y="173"/>
                    <a:pt x="24" y="173"/>
                    <a:pt x="24" y="173"/>
                  </a:cubicBezTo>
                  <a:cubicBezTo>
                    <a:pt x="23" y="173"/>
                    <a:pt x="23" y="173"/>
                    <a:pt x="23" y="173"/>
                  </a:cubicBezTo>
                  <a:cubicBezTo>
                    <a:pt x="23" y="172"/>
                    <a:pt x="23" y="172"/>
                    <a:pt x="23" y="172"/>
                  </a:cubicBezTo>
                  <a:cubicBezTo>
                    <a:pt x="23" y="172"/>
                    <a:pt x="23" y="172"/>
                    <a:pt x="23" y="172"/>
                  </a:cubicBezTo>
                  <a:cubicBezTo>
                    <a:pt x="24" y="172"/>
                    <a:pt x="24" y="172"/>
                    <a:pt x="24" y="172"/>
                  </a:cubicBezTo>
                  <a:cubicBezTo>
                    <a:pt x="23" y="171"/>
                    <a:pt x="23" y="171"/>
                    <a:pt x="23" y="171"/>
                  </a:cubicBezTo>
                  <a:cubicBezTo>
                    <a:pt x="23" y="172"/>
                    <a:pt x="23" y="172"/>
                    <a:pt x="23" y="172"/>
                  </a:cubicBezTo>
                  <a:cubicBezTo>
                    <a:pt x="21" y="172"/>
                    <a:pt x="21" y="172"/>
                    <a:pt x="21" y="172"/>
                  </a:cubicBezTo>
                  <a:cubicBezTo>
                    <a:pt x="21" y="171"/>
                    <a:pt x="21" y="171"/>
                    <a:pt x="21" y="171"/>
                  </a:cubicBezTo>
                  <a:cubicBezTo>
                    <a:pt x="20" y="171"/>
                    <a:pt x="20" y="171"/>
                    <a:pt x="20" y="171"/>
                  </a:cubicBezTo>
                  <a:cubicBezTo>
                    <a:pt x="20" y="171"/>
                    <a:pt x="20" y="171"/>
                    <a:pt x="20" y="171"/>
                  </a:cubicBezTo>
                  <a:cubicBezTo>
                    <a:pt x="18" y="170"/>
                    <a:pt x="18" y="170"/>
                    <a:pt x="18" y="170"/>
                  </a:cubicBezTo>
                  <a:cubicBezTo>
                    <a:pt x="18" y="169"/>
                    <a:pt x="18" y="169"/>
                    <a:pt x="18" y="169"/>
                  </a:cubicBezTo>
                  <a:cubicBezTo>
                    <a:pt x="17" y="169"/>
                    <a:pt x="17" y="169"/>
                    <a:pt x="17" y="169"/>
                  </a:cubicBezTo>
                  <a:cubicBezTo>
                    <a:pt x="16" y="169"/>
                    <a:pt x="16" y="169"/>
                    <a:pt x="16" y="169"/>
                  </a:cubicBezTo>
                  <a:cubicBezTo>
                    <a:pt x="15" y="169"/>
                    <a:pt x="15" y="169"/>
                    <a:pt x="15" y="169"/>
                  </a:cubicBezTo>
                  <a:cubicBezTo>
                    <a:pt x="15" y="169"/>
                    <a:pt x="15" y="169"/>
                    <a:pt x="15" y="169"/>
                  </a:cubicBezTo>
                  <a:cubicBezTo>
                    <a:pt x="16" y="170"/>
                    <a:pt x="16" y="170"/>
                    <a:pt x="16" y="170"/>
                  </a:cubicBezTo>
                  <a:cubicBezTo>
                    <a:pt x="16" y="171"/>
                    <a:pt x="16" y="171"/>
                    <a:pt x="16" y="171"/>
                  </a:cubicBezTo>
                  <a:cubicBezTo>
                    <a:pt x="17" y="171"/>
                    <a:pt x="17" y="171"/>
                    <a:pt x="17" y="171"/>
                  </a:cubicBezTo>
                  <a:cubicBezTo>
                    <a:pt x="18" y="172"/>
                    <a:pt x="18" y="172"/>
                    <a:pt x="18" y="172"/>
                  </a:cubicBezTo>
                  <a:cubicBezTo>
                    <a:pt x="19" y="172"/>
                    <a:pt x="19" y="172"/>
                    <a:pt x="19" y="172"/>
                  </a:cubicBezTo>
                  <a:cubicBezTo>
                    <a:pt x="19" y="172"/>
                    <a:pt x="19" y="172"/>
                    <a:pt x="19" y="172"/>
                  </a:cubicBezTo>
                  <a:cubicBezTo>
                    <a:pt x="18" y="173"/>
                    <a:pt x="18" y="173"/>
                    <a:pt x="18" y="173"/>
                  </a:cubicBezTo>
                  <a:cubicBezTo>
                    <a:pt x="18" y="173"/>
                    <a:pt x="18" y="173"/>
                    <a:pt x="18" y="173"/>
                  </a:cubicBezTo>
                  <a:cubicBezTo>
                    <a:pt x="18" y="174"/>
                    <a:pt x="18" y="174"/>
                    <a:pt x="18" y="174"/>
                  </a:cubicBezTo>
                  <a:cubicBezTo>
                    <a:pt x="20" y="173"/>
                    <a:pt x="20" y="173"/>
                    <a:pt x="20" y="173"/>
                  </a:cubicBezTo>
                  <a:cubicBezTo>
                    <a:pt x="20" y="173"/>
                    <a:pt x="20" y="173"/>
                    <a:pt x="20" y="173"/>
                  </a:cubicBezTo>
                  <a:cubicBezTo>
                    <a:pt x="21" y="173"/>
                    <a:pt x="21" y="173"/>
                    <a:pt x="21" y="173"/>
                  </a:cubicBezTo>
                  <a:cubicBezTo>
                    <a:pt x="20" y="173"/>
                    <a:pt x="20" y="173"/>
                    <a:pt x="20" y="173"/>
                  </a:cubicBezTo>
                  <a:cubicBezTo>
                    <a:pt x="20" y="174"/>
                    <a:pt x="20" y="174"/>
                    <a:pt x="20" y="174"/>
                  </a:cubicBezTo>
                  <a:cubicBezTo>
                    <a:pt x="21" y="174"/>
                    <a:pt x="21" y="174"/>
                    <a:pt x="21" y="174"/>
                  </a:cubicBezTo>
                  <a:cubicBezTo>
                    <a:pt x="21" y="174"/>
                    <a:pt x="21" y="174"/>
                    <a:pt x="21" y="174"/>
                  </a:cubicBezTo>
                  <a:cubicBezTo>
                    <a:pt x="20" y="175"/>
                    <a:pt x="20" y="175"/>
                    <a:pt x="20" y="175"/>
                  </a:cubicBezTo>
                  <a:cubicBezTo>
                    <a:pt x="20" y="175"/>
                    <a:pt x="20" y="175"/>
                    <a:pt x="20" y="175"/>
                  </a:cubicBezTo>
                  <a:cubicBezTo>
                    <a:pt x="21" y="175"/>
                    <a:pt x="21" y="175"/>
                    <a:pt x="21" y="175"/>
                  </a:cubicBezTo>
                  <a:cubicBezTo>
                    <a:pt x="21" y="175"/>
                    <a:pt x="21" y="175"/>
                    <a:pt x="21" y="175"/>
                  </a:cubicBezTo>
                  <a:cubicBezTo>
                    <a:pt x="22" y="175"/>
                    <a:pt x="22" y="175"/>
                    <a:pt x="22" y="175"/>
                  </a:cubicBezTo>
                  <a:cubicBezTo>
                    <a:pt x="22" y="175"/>
                    <a:pt x="22" y="175"/>
                    <a:pt x="22" y="175"/>
                  </a:cubicBezTo>
                  <a:cubicBezTo>
                    <a:pt x="23" y="175"/>
                    <a:pt x="23" y="175"/>
                    <a:pt x="23" y="175"/>
                  </a:cubicBezTo>
                  <a:cubicBezTo>
                    <a:pt x="25" y="176"/>
                    <a:pt x="25" y="176"/>
                    <a:pt x="25" y="176"/>
                  </a:cubicBezTo>
                  <a:cubicBezTo>
                    <a:pt x="26" y="177"/>
                    <a:pt x="26" y="177"/>
                    <a:pt x="26" y="177"/>
                  </a:cubicBezTo>
                  <a:cubicBezTo>
                    <a:pt x="26" y="177"/>
                    <a:pt x="26" y="177"/>
                    <a:pt x="26" y="177"/>
                  </a:cubicBezTo>
                  <a:cubicBezTo>
                    <a:pt x="26" y="177"/>
                    <a:pt x="26" y="177"/>
                    <a:pt x="26" y="177"/>
                  </a:cubicBezTo>
                  <a:cubicBezTo>
                    <a:pt x="26" y="178"/>
                    <a:pt x="26" y="178"/>
                    <a:pt x="26" y="178"/>
                  </a:cubicBezTo>
                  <a:cubicBezTo>
                    <a:pt x="26" y="178"/>
                    <a:pt x="26" y="178"/>
                    <a:pt x="26" y="178"/>
                  </a:cubicBezTo>
                  <a:cubicBezTo>
                    <a:pt x="26" y="179"/>
                    <a:pt x="26" y="179"/>
                    <a:pt x="26" y="179"/>
                  </a:cubicBezTo>
                  <a:cubicBezTo>
                    <a:pt x="26" y="180"/>
                    <a:pt x="26" y="180"/>
                    <a:pt x="26" y="180"/>
                  </a:cubicBezTo>
                  <a:cubicBezTo>
                    <a:pt x="25" y="180"/>
                    <a:pt x="25" y="180"/>
                    <a:pt x="25" y="180"/>
                  </a:cubicBezTo>
                  <a:cubicBezTo>
                    <a:pt x="25" y="181"/>
                    <a:pt x="25" y="181"/>
                    <a:pt x="25" y="181"/>
                  </a:cubicBezTo>
                  <a:cubicBezTo>
                    <a:pt x="26" y="181"/>
                    <a:pt x="26" y="181"/>
                    <a:pt x="26" y="181"/>
                  </a:cubicBezTo>
                  <a:cubicBezTo>
                    <a:pt x="26" y="182"/>
                    <a:pt x="26" y="182"/>
                    <a:pt x="26" y="182"/>
                  </a:cubicBezTo>
                  <a:cubicBezTo>
                    <a:pt x="27" y="183"/>
                    <a:pt x="27" y="183"/>
                    <a:pt x="27" y="183"/>
                  </a:cubicBezTo>
                  <a:cubicBezTo>
                    <a:pt x="27" y="184"/>
                    <a:pt x="27" y="184"/>
                    <a:pt x="27" y="184"/>
                  </a:cubicBezTo>
                  <a:cubicBezTo>
                    <a:pt x="28" y="184"/>
                    <a:pt x="28" y="184"/>
                    <a:pt x="28" y="184"/>
                  </a:cubicBezTo>
                  <a:cubicBezTo>
                    <a:pt x="28" y="185"/>
                    <a:pt x="28" y="185"/>
                    <a:pt x="28" y="185"/>
                  </a:cubicBezTo>
                  <a:cubicBezTo>
                    <a:pt x="28" y="186"/>
                    <a:pt x="28" y="186"/>
                    <a:pt x="28" y="186"/>
                  </a:cubicBezTo>
                  <a:cubicBezTo>
                    <a:pt x="28" y="187"/>
                    <a:pt x="28" y="187"/>
                    <a:pt x="28" y="187"/>
                  </a:cubicBezTo>
                  <a:cubicBezTo>
                    <a:pt x="28" y="187"/>
                    <a:pt x="28" y="187"/>
                    <a:pt x="28" y="187"/>
                  </a:cubicBezTo>
                  <a:cubicBezTo>
                    <a:pt x="29" y="188"/>
                    <a:pt x="29" y="188"/>
                    <a:pt x="29" y="188"/>
                  </a:cubicBezTo>
                  <a:cubicBezTo>
                    <a:pt x="30" y="188"/>
                    <a:pt x="30" y="188"/>
                    <a:pt x="30" y="188"/>
                  </a:cubicBezTo>
                  <a:cubicBezTo>
                    <a:pt x="31" y="188"/>
                    <a:pt x="31" y="188"/>
                    <a:pt x="31" y="188"/>
                  </a:cubicBezTo>
                  <a:cubicBezTo>
                    <a:pt x="32" y="188"/>
                    <a:pt x="32" y="188"/>
                    <a:pt x="32" y="188"/>
                  </a:cubicBezTo>
                  <a:cubicBezTo>
                    <a:pt x="32" y="189"/>
                    <a:pt x="32" y="189"/>
                    <a:pt x="32" y="189"/>
                  </a:cubicBezTo>
                  <a:cubicBezTo>
                    <a:pt x="33" y="189"/>
                    <a:pt x="33" y="189"/>
                    <a:pt x="33" y="189"/>
                  </a:cubicBezTo>
                  <a:cubicBezTo>
                    <a:pt x="33" y="190"/>
                    <a:pt x="33" y="190"/>
                    <a:pt x="33" y="190"/>
                  </a:cubicBezTo>
                  <a:cubicBezTo>
                    <a:pt x="34" y="190"/>
                    <a:pt x="34" y="190"/>
                    <a:pt x="34" y="190"/>
                  </a:cubicBezTo>
                  <a:cubicBezTo>
                    <a:pt x="35" y="190"/>
                    <a:pt x="35" y="190"/>
                    <a:pt x="35" y="190"/>
                  </a:cubicBezTo>
                  <a:cubicBezTo>
                    <a:pt x="35" y="191"/>
                    <a:pt x="35" y="191"/>
                    <a:pt x="35" y="191"/>
                  </a:cubicBezTo>
                  <a:cubicBezTo>
                    <a:pt x="37" y="191"/>
                    <a:pt x="37" y="191"/>
                    <a:pt x="37" y="191"/>
                  </a:cubicBezTo>
                  <a:cubicBezTo>
                    <a:pt x="38" y="191"/>
                    <a:pt x="38" y="191"/>
                    <a:pt x="38" y="191"/>
                  </a:cubicBezTo>
                  <a:cubicBezTo>
                    <a:pt x="38" y="192"/>
                    <a:pt x="38" y="192"/>
                    <a:pt x="38" y="192"/>
                  </a:cubicBezTo>
                  <a:cubicBezTo>
                    <a:pt x="39" y="191"/>
                    <a:pt x="39" y="191"/>
                    <a:pt x="39" y="191"/>
                  </a:cubicBezTo>
                  <a:cubicBezTo>
                    <a:pt x="40" y="191"/>
                    <a:pt x="40" y="191"/>
                    <a:pt x="40" y="191"/>
                  </a:cubicBezTo>
                  <a:cubicBezTo>
                    <a:pt x="40" y="190"/>
                    <a:pt x="40" y="190"/>
                    <a:pt x="40" y="190"/>
                  </a:cubicBezTo>
                  <a:cubicBezTo>
                    <a:pt x="40" y="189"/>
                    <a:pt x="40" y="189"/>
                    <a:pt x="40" y="189"/>
                  </a:cubicBezTo>
                  <a:cubicBezTo>
                    <a:pt x="40" y="189"/>
                    <a:pt x="40" y="189"/>
                    <a:pt x="40" y="189"/>
                  </a:cubicBezTo>
                  <a:cubicBezTo>
                    <a:pt x="40" y="188"/>
                    <a:pt x="40" y="188"/>
                    <a:pt x="40" y="188"/>
                  </a:cubicBezTo>
                  <a:cubicBezTo>
                    <a:pt x="40" y="188"/>
                    <a:pt x="40" y="188"/>
                    <a:pt x="40" y="188"/>
                  </a:cubicBezTo>
                  <a:cubicBezTo>
                    <a:pt x="39" y="187"/>
                    <a:pt x="39" y="187"/>
                    <a:pt x="39" y="187"/>
                  </a:cubicBezTo>
                  <a:cubicBezTo>
                    <a:pt x="39" y="187"/>
                    <a:pt x="39" y="187"/>
                    <a:pt x="39" y="187"/>
                  </a:cubicBezTo>
                  <a:cubicBezTo>
                    <a:pt x="38" y="187"/>
                    <a:pt x="38" y="187"/>
                    <a:pt x="38" y="187"/>
                  </a:cubicBezTo>
                  <a:cubicBezTo>
                    <a:pt x="38" y="187"/>
                    <a:pt x="38" y="187"/>
                    <a:pt x="38" y="187"/>
                  </a:cubicBezTo>
                  <a:cubicBezTo>
                    <a:pt x="37" y="188"/>
                    <a:pt x="37" y="188"/>
                    <a:pt x="37" y="188"/>
                  </a:cubicBezTo>
                  <a:cubicBezTo>
                    <a:pt x="36" y="187"/>
                    <a:pt x="36" y="187"/>
                    <a:pt x="36" y="187"/>
                  </a:cubicBezTo>
                  <a:cubicBezTo>
                    <a:pt x="35" y="186"/>
                    <a:pt x="35" y="186"/>
                    <a:pt x="35" y="186"/>
                  </a:cubicBezTo>
                  <a:cubicBezTo>
                    <a:pt x="34" y="186"/>
                    <a:pt x="34" y="186"/>
                    <a:pt x="34" y="186"/>
                  </a:cubicBezTo>
                  <a:cubicBezTo>
                    <a:pt x="33" y="185"/>
                    <a:pt x="33" y="185"/>
                    <a:pt x="33" y="185"/>
                  </a:cubicBezTo>
                  <a:cubicBezTo>
                    <a:pt x="33" y="184"/>
                    <a:pt x="33" y="184"/>
                    <a:pt x="33" y="184"/>
                  </a:cubicBezTo>
                  <a:cubicBezTo>
                    <a:pt x="34" y="184"/>
                    <a:pt x="34" y="184"/>
                    <a:pt x="34" y="184"/>
                  </a:cubicBezTo>
                  <a:cubicBezTo>
                    <a:pt x="34" y="183"/>
                    <a:pt x="34" y="183"/>
                    <a:pt x="34" y="183"/>
                  </a:cubicBezTo>
                  <a:cubicBezTo>
                    <a:pt x="34" y="183"/>
                    <a:pt x="34" y="183"/>
                    <a:pt x="34" y="183"/>
                  </a:cubicBezTo>
                  <a:cubicBezTo>
                    <a:pt x="34" y="182"/>
                    <a:pt x="34" y="182"/>
                    <a:pt x="34" y="182"/>
                  </a:cubicBezTo>
                  <a:cubicBezTo>
                    <a:pt x="34" y="182"/>
                    <a:pt x="34" y="182"/>
                    <a:pt x="34" y="182"/>
                  </a:cubicBezTo>
                  <a:cubicBezTo>
                    <a:pt x="34" y="181"/>
                    <a:pt x="34" y="181"/>
                    <a:pt x="34" y="181"/>
                  </a:cubicBezTo>
                  <a:cubicBezTo>
                    <a:pt x="35" y="181"/>
                    <a:pt x="35" y="181"/>
                    <a:pt x="35" y="181"/>
                  </a:cubicBezTo>
                  <a:cubicBezTo>
                    <a:pt x="36" y="182"/>
                    <a:pt x="36" y="182"/>
                    <a:pt x="36" y="182"/>
                  </a:cubicBezTo>
                  <a:cubicBezTo>
                    <a:pt x="37" y="182"/>
                    <a:pt x="37" y="182"/>
                    <a:pt x="37" y="182"/>
                  </a:cubicBezTo>
                  <a:cubicBezTo>
                    <a:pt x="38" y="183"/>
                    <a:pt x="38" y="183"/>
                    <a:pt x="38" y="183"/>
                  </a:cubicBezTo>
                  <a:cubicBezTo>
                    <a:pt x="39" y="184"/>
                    <a:pt x="39" y="184"/>
                    <a:pt x="39" y="184"/>
                  </a:cubicBezTo>
                  <a:cubicBezTo>
                    <a:pt x="40" y="184"/>
                    <a:pt x="40" y="184"/>
                    <a:pt x="40" y="184"/>
                  </a:cubicBezTo>
                  <a:cubicBezTo>
                    <a:pt x="41" y="184"/>
                    <a:pt x="41" y="184"/>
                    <a:pt x="41" y="184"/>
                  </a:cubicBezTo>
                  <a:cubicBezTo>
                    <a:pt x="42" y="184"/>
                    <a:pt x="42" y="184"/>
                    <a:pt x="42" y="184"/>
                  </a:cubicBezTo>
                  <a:cubicBezTo>
                    <a:pt x="44" y="185"/>
                    <a:pt x="44" y="185"/>
                    <a:pt x="44" y="185"/>
                  </a:cubicBezTo>
                  <a:cubicBezTo>
                    <a:pt x="46" y="186"/>
                    <a:pt x="46" y="186"/>
                    <a:pt x="46" y="186"/>
                  </a:cubicBezTo>
                  <a:cubicBezTo>
                    <a:pt x="46" y="186"/>
                    <a:pt x="46" y="186"/>
                    <a:pt x="46" y="186"/>
                  </a:cubicBezTo>
                  <a:cubicBezTo>
                    <a:pt x="47" y="185"/>
                    <a:pt x="47" y="185"/>
                    <a:pt x="47" y="185"/>
                  </a:cubicBezTo>
                  <a:cubicBezTo>
                    <a:pt x="47" y="184"/>
                    <a:pt x="47" y="184"/>
                    <a:pt x="47" y="184"/>
                  </a:cubicBezTo>
                  <a:cubicBezTo>
                    <a:pt x="47" y="184"/>
                    <a:pt x="47" y="184"/>
                    <a:pt x="47" y="184"/>
                  </a:cubicBezTo>
                  <a:cubicBezTo>
                    <a:pt x="48" y="184"/>
                    <a:pt x="48" y="184"/>
                    <a:pt x="48" y="184"/>
                  </a:cubicBezTo>
                  <a:cubicBezTo>
                    <a:pt x="47" y="182"/>
                    <a:pt x="47" y="182"/>
                    <a:pt x="47" y="182"/>
                  </a:cubicBezTo>
                  <a:cubicBezTo>
                    <a:pt x="45" y="180"/>
                    <a:pt x="45" y="180"/>
                    <a:pt x="45" y="180"/>
                  </a:cubicBezTo>
                  <a:cubicBezTo>
                    <a:pt x="45" y="179"/>
                    <a:pt x="45" y="179"/>
                    <a:pt x="45" y="179"/>
                  </a:cubicBezTo>
                  <a:cubicBezTo>
                    <a:pt x="45" y="178"/>
                    <a:pt x="45" y="178"/>
                    <a:pt x="45" y="178"/>
                  </a:cubicBezTo>
                  <a:cubicBezTo>
                    <a:pt x="46" y="178"/>
                    <a:pt x="46" y="178"/>
                    <a:pt x="46" y="178"/>
                  </a:cubicBezTo>
                  <a:cubicBezTo>
                    <a:pt x="47" y="176"/>
                    <a:pt x="47" y="176"/>
                    <a:pt x="47" y="176"/>
                  </a:cubicBezTo>
                  <a:cubicBezTo>
                    <a:pt x="47" y="175"/>
                    <a:pt x="47" y="175"/>
                    <a:pt x="47" y="175"/>
                  </a:cubicBezTo>
                  <a:cubicBezTo>
                    <a:pt x="48" y="175"/>
                    <a:pt x="48" y="175"/>
                    <a:pt x="48" y="175"/>
                  </a:cubicBezTo>
                  <a:cubicBezTo>
                    <a:pt x="49" y="174"/>
                    <a:pt x="49" y="174"/>
                    <a:pt x="49" y="174"/>
                  </a:cubicBezTo>
                  <a:cubicBezTo>
                    <a:pt x="50" y="173"/>
                    <a:pt x="50" y="173"/>
                    <a:pt x="50" y="173"/>
                  </a:cubicBezTo>
                  <a:cubicBezTo>
                    <a:pt x="51" y="171"/>
                    <a:pt x="51" y="171"/>
                    <a:pt x="51" y="171"/>
                  </a:cubicBezTo>
                  <a:cubicBezTo>
                    <a:pt x="52" y="171"/>
                    <a:pt x="52" y="171"/>
                    <a:pt x="52" y="171"/>
                  </a:cubicBezTo>
                  <a:cubicBezTo>
                    <a:pt x="53" y="171"/>
                    <a:pt x="53" y="171"/>
                    <a:pt x="53" y="171"/>
                  </a:cubicBezTo>
                  <a:cubicBezTo>
                    <a:pt x="54" y="172"/>
                    <a:pt x="54" y="172"/>
                    <a:pt x="54" y="172"/>
                  </a:cubicBezTo>
                  <a:cubicBezTo>
                    <a:pt x="55" y="172"/>
                    <a:pt x="55" y="172"/>
                    <a:pt x="55" y="172"/>
                  </a:cubicBezTo>
                  <a:cubicBezTo>
                    <a:pt x="57" y="172"/>
                    <a:pt x="57" y="172"/>
                    <a:pt x="57" y="172"/>
                  </a:cubicBezTo>
                  <a:cubicBezTo>
                    <a:pt x="57" y="172"/>
                    <a:pt x="57" y="172"/>
                    <a:pt x="57" y="172"/>
                  </a:cubicBezTo>
                  <a:cubicBezTo>
                    <a:pt x="57" y="173"/>
                    <a:pt x="57" y="173"/>
                    <a:pt x="57" y="173"/>
                  </a:cubicBezTo>
                  <a:cubicBezTo>
                    <a:pt x="58" y="172"/>
                    <a:pt x="58" y="172"/>
                    <a:pt x="58" y="172"/>
                  </a:cubicBezTo>
                  <a:cubicBezTo>
                    <a:pt x="59" y="173"/>
                    <a:pt x="59" y="173"/>
                    <a:pt x="59" y="173"/>
                  </a:cubicBezTo>
                  <a:cubicBezTo>
                    <a:pt x="59" y="174"/>
                    <a:pt x="59" y="174"/>
                    <a:pt x="59" y="174"/>
                  </a:cubicBezTo>
                  <a:cubicBezTo>
                    <a:pt x="60" y="175"/>
                    <a:pt x="60" y="175"/>
                    <a:pt x="60" y="175"/>
                  </a:cubicBezTo>
                  <a:cubicBezTo>
                    <a:pt x="60" y="173"/>
                    <a:pt x="60" y="173"/>
                    <a:pt x="60" y="173"/>
                  </a:cubicBezTo>
                  <a:cubicBezTo>
                    <a:pt x="59" y="172"/>
                    <a:pt x="59" y="172"/>
                    <a:pt x="59" y="172"/>
                  </a:cubicBezTo>
                  <a:cubicBezTo>
                    <a:pt x="60" y="172"/>
                    <a:pt x="60" y="172"/>
                    <a:pt x="60" y="172"/>
                  </a:cubicBezTo>
                  <a:cubicBezTo>
                    <a:pt x="60" y="170"/>
                    <a:pt x="60" y="170"/>
                    <a:pt x="60" y="170"/>
                  </a:cubicBezTo>
                  <a:cubicBezTo>
                    <a:pt x="60" y="169"/>
                    <a:pt x="60" y="169"/>
                    <a:pt x="60" y="169"/>
                  </a:cubicBezTo>
                  <a:cubicBezTo>
                    <a:pt x="59" y="169"/>
                    <a:pt x="59" y="169"/>
                    <a:pt x="59" y="169"/>
                  </a:cubicBezTo>
                  <a:cubicBezTo>
                    <a:pt x="59" y="168"/>
                    <a:pt x="59" y="168"/>
                    <a:pt x="59" y="168"/>
                  </a:cubicBezTo>
                  <a:cubicBezTo>
                    <a:pt x="60" y="168"/>
                    <a:pt x="60" y="168"/>
                    <a:pt x="60" y="168"/>
                  </a:cubicBezTo>
                  <a:cubicBezTo>
                    <a:pt x="59" y="167"/>
                    <a:pt x="59" y="167"/>
                    <a:pt x="59" y="167"/>
                  </a:cubicBezTo>
                  <a:cubicBezTo>
                    <a:pt x="60" y="167"/>
                    <a:pt x="60" y="167"/>
                    <a:pt x="60" y="167"/>
                  </a:cubicBezTo>
                  <a:cubicBezTo>
                    <a:pt x="59" y="166"/>
                    <a:pt x="59" y="166"/>
                    <a:pt x="59" y="166"/>
                  </a:cubicBezTo>
                  <a:cubicBezTo>
                    <a:pt x="58" y="166"/>
                    <a:pt x="58" y="166"/>
                    <a:pt x="58" y="166"/>
                  </a:cubicBezTo>
                  <a:cubicBezTo>
                    <a:pt x="57" y="166"/>
                    <a:pt x="57" y="166"/>
                    <a:pt x="57" y="166"/>
                  </a:cubicBezTo>
                  <a:cubicBezTo>
                    <a:pt x="56" y="165"/>
                    <a:pt x="56" y="165"/>
                    <a:pt x="56" y="165"/>
                  </a:cubicBezTo>
                  <a:cubicBezTo>
                    <a:pt x="57" y="164"/>
                    <a:pt x="57" y="164"/>
                    <a:pt x="57" y="164"/>
                  </a:cubicBezTo>
                  <a:cubicBezTo>
                    <a:pt x="57" y="162"/>
                    <a:pt x="57" y="162"/>
                    <a:pt x="57" y="162"/>
                  </a:cubicBezTo>
                  <a:cubicBezTo>
                    <a:pt x="57" y="162"/>
                    <a:pt x="57" y="162"/>
                    <a:pt x="57" y="162"/>
                  </a:cubicBezTo>
                  <a:cubicBezTo>
                    <a:pt x="57" y="161"/>
                    <a:pt x="57" y="161"/>
                    <a:pt x="57" y="161"/>
                  </a:cubicBezTo>
                  <a:cubicBezTo>
                    <a:pt x="57" y="161"/>
                    <a:pt x="57" y="161"/>
                    <a:pt x="57" y="161"/>
                  </a:cubicBezTo>
                  <a:cubicBezTo>
                    <a:pt x="57" y="160"/>
                    <a:pt x="57" y="160"/>
                    <a:pt x="57" y="160"/>
                  </a:cubicBezTo>
                  <a:cubicBezTo>
                    <a:pt x="57" y="160"/>
                    <a:pt x="57" y="160"/>
                    <a:pt x="57" y="160"/>
                  </a:cubicBezTo>
                  <a:cubicBezTo>
                    <a:pt x="57" y="159"/>
                    <a:pt x="57" y="159"/>
                    <a:pt x="57" y="159"/>
                  </a:cubicBezTo>
                  <a:cubicBezTo>
                    <a:pt x="56" y="157"/>
                    <a:pt x="56" y="157"/>
                    <a:pt x="56" y="157"/>
                  </a:cubicBezTo>
                  <a:cubicBezTo>
                    <a:pt x="55" y="156"/>
                    <a:pt x="55" y="156"/>
                    <a:pt x="55" y="156"/>
                  </a:cubicBezTo>
                  <a:cubicBezTo>
                    <a:pt x="53" y="155"/>
                    <a:pt x="53" y="155"/>
                    <a:pt x="53" y="155"/>
                  </a:cubicBezTo>
                  <a:cubicBezTo>
                    <a:pt x="53" y="154"/>
                    <a:pt x="53" y="154"/>
                    <a:pt x="53" y="154"/>
                  </a:cubicBezTo>
                  <a:cubicBezTo>
                    <a:pt x="54" y="154"/>
                    <a:pt x="54" y="154"/>
                    <a:pt x="54" y="154"/>
                  </a:cubicBezTo>
                  <a:cubicBezTo>
                    <a:pt x="55" y="155"/>
                    <a:pt x="55" y="155"/>
                    <a:pt x="55" y="155"/>
                  </a:cubicBezTo>
                  <a:cubicBezTo>
                    <a:pt x="56" y="155"/>
                    <a:pt x="56" y="155"/>
                    <a:pt x="56" y="155"/>
                  </a:cubicBezTo>
                  <a:cubicBezTo>
                    <a:pt x="57" y="155"/>
                    <a:pt x="57" y="155"/>
                    <a:pt x="57" y="155"/>
                  </a:cubicBezTo>
                  <a:cubicBezTo>
                    <a:pt x="59" y="155"/>
                    <a:pt x="59" y="155"/>
                    <a:pt x="59" y="155"/>
                  </a:cubicBezTo>
                  <a:cubicBezTo>
                    <a:pt x="61" y="155"/>
                    <a:pt x="61" y="155"/>
                    <a:pt x="61" y="155"/>
                  </a:cubicBezTo>
                  <a:cubicBezTo>
                    <a:pt x="62" y="156"/>
                    <a:pt x="62" y="156"/>
                    <a:pt x="62" y="156"/>
                  </a:cubicBezTo>
                  <a:cubicBezTo>
                    <a:pt x="62" y="156"/>
                    <a:pt x="62" y="156"/>
                    <a:pt x="62" y="156"/>
                  </a:cubicBezTo>
                  <a:cubicBezTo>
                    <a:pt x="63" y="157"/>
                    <a:pt x="63" y="157"/>
                    <a:pt x="63" y="157"/>
                  </a:cubicBezTo>
                  <a:cubicBezTo>
                    <a:pt x="64" y="158"/>
                    <a:pt x="64" y="158"/>
                    <a:pt x="64" y="158"/>
                  </a:cubicBezTo>
                  <a:cubicBezTo>
                    <a:pt x="64" y="158"/>
                    <a:pt x="64" y="158"/>
                    <a:pt x="64" y="158"/>
                  </a:cubicBezTo>
                  <a:cubicBezTo>
                    <a:pt x="66" y="160"/>
                    <a:pt x="66" y="160"/>
                    <a:pt x="66" y="160"/>
                  </a:cubicBezTo>
                  <a:cubicBezTo>
                    <a:pt x="65" y="160"/>
                    <a:pt x="65" y="160"/>
                    <a:pt x="65" y="160"/>
                  </a:cubicBezTo>
                  <a:cubicBezTo>
                    <a:pt x="64" y="160"/>
                    <a:pt x="64" y="160"/>
                    <a:pt x="64" y="160"/>
                  </a:cubicBezTo>
                  <a:cubicBezTo>
                    <a:pt x="63" y="161"/>
                    <a:pt x="63" y="161"/>
                    <a:pt x="63" y="161"/>
                  </a:cubicBezTo>
                  <a:cubicBezTo>
                    <a:pt x="62" y="161"/>
                    <a:pt x="62" y="161"/>
                    <a:pt x="62" y="161"/>
                  </a:cubicBezTo>
                  <a:cubicBezTo>
                    <a:pt x="62" y="161"/>
                    <a:pt x="62" y="161"/>
                    <a:pt x="62" y="161"/>
                  </a:cubicBezTo>
                  <a:cubicBezTo>
                    <a:pt x="62" y="162"/>
                    <a:pt x="62" y="162"/>
                    <a:pt x="62" y="162"/>
                  </a:cubicBezTo>
                  <a:cubicBezTo>
                    <a:pt x="61" y="162"/>
                    <a:pt x="61" y="162"/>
                    <a:pt x="61" y="162"/>
                  </a:cubicBezTo>
                  <a:cubicBezTo>
                    <a:pt x="61" y="162"/>
                    <a:pt x="61" y="162"/>
                    <a:pt x="61" y="162"/>
                  </a:cubicBezTo>
                  <a:cubicBezTo>
                    <a:pt x="61" y="162"/>
                    <a:pt x="61" y="162"/>
                    <a:pt x="61" y="162"/>
                  </a:cubicBezTo>
                  <a:cubicBezTo>
                    <a:pt x="61" y="164"/>
                    <a:pt x="61" y="164"/>
                    <a:pt x="61" y="164"/>
                  </a:cubicBezTo>
                  <a:cubicBezTo>
                    <a:pt x="61" y="164"/>
                    <a:pt x="61" y="164"/>
                    <a:pt x="61" y="164"/>
                  </a:cubicBezTo>
                  <a:cubicBezTo>
                    <a:pt x="63" y="165"/>
                    <a:pt x="63" y="165"/>
                    <a:pt x="63" y="165"/>
                  </a:cubicBezTo>
                  <a:cubicBezTo>
                    <a:pt x="65" y="167"/>
                    <a:pt x="65" y="167"/>
                    <a:pt x="65" y="167"/>
                  </a:cubicBezTo>
                  <a:cubicBezTo>
                    <a:pt x="66" y="167"/>
                    <a:pt x="66" y="167"/>
                    <a:pt x="66" y="167"/>
                  </a:cubicBezTo>
                  <a:cubicBezTo>
                    <a:pt x="67" y="167"/>
                    <a:pt x="67" y="167"/>
                    <a:pt x="67" y="167"/>
                  </a:cubicBezTo>
                  <a:cubicBezTo>
                    <a:pt x="67" y="168"/>
                    <a:pt x="67" y="168"/>
                    <a:pt x="67" y="168"/>
                  </a:cubicBezTo>
                  <a:cubicBezTo>
                    <a:pt x="68" y="167"/>
                    <a:pt x="68" y="167"/>
                    <a:pt x="68" y="167"/>
                  </a:cubicBezTo>
                  <a:cubicBezTo>
                    <a:pt x="69" y="167"/>
                    <a:pt x="69" y="167"/>
                    <a:pt x="69" y="167"/>
                  </a:cubicBezTo>
                  <a:cubicBezTo>
                    <a:pt x="69" y="167"/>
                    <a:pt x="69" y="167"/>
                    <a:pt x="69" y="167"/>
                  </a:cubicBezTo>
                  <a:cubicBezTo>
                    <a:pt x="71" y="166"/>
                    <a:pt x="71" y="166"/>
                    <a:pt x="71" y="166"/>
                  </a:cubicBezTo>
                  <a:cubicBezTo>
                    <a:pt x="71" y="165"/>
                    <a:pt x="71" y="165"/>
                    <a:pt x="71" y="165"/>
                  </a:cubicBezTo>
                  <a:cubicBezTo>
                    <a:pt x="70" y="164"/>
                    <a:pt x="70" y="164"/>
                    <a:pt x="70" y="164"/>
                  </a:cubicBezTo>
                  <a:cubicBezTo>
                    <a:pt x="71" y="163"/>
                    <a:pt x="71" y="163"/>
                    <a:pt x="71" y="163"/>
                  </a:cubicBezTo>
                  <a:cubicBezTo>
                    <a:pt x="71" y="162"/>
                    <a:pt x="71" y="162"/>
                    <a:pt x="71" y="162"/>
                  </a:cubicBezTo>
                  <a:cubicBezTo>
                    <a:pt x="70" y="162"/>
                    <a:pt x="70" y="162"/>
                    <a:pt x="70" y="162"/>
                  </a:cubicBezTo>
                  <a:cubicBezTo>
                    <a:pt x="71" y="161"/>
                    <a:pt x="71" y="161"/>
                    <a:pt x="71" y="161"/>
                  </a:cubicBezTo>
                  <a:cubicBezTo>
                    <a:pt x="73" y="161"/>
                    <a:pt x="73" y="161"/>
                    <a:pt x="73" y="161"/>
                  </a:cubicBezTo>
                  <a:cubicBezTo>
                    <a:pt x="74" y="161"/>
                    <a:pt x="74" y="161"/>
                    <a:pt x="74" y="161"/>
                  </a:cubicBezTo>
                  <a:cubicBezTo>
                    <a:pt x="75" y="161"/>
                    <a:pt x="75" y="161"/>
                    <a:pt x="75" y="161"/>
                  </a:cubicBezTo>
                  <a:cubicBezTo>
                    <a:pt x="75" y="160"/>
                    <a:pt x="75" y="160"/>
                    <a:pt x="75" y="160"/>
                  </a:cubicBezTo>
                  <a:cubicBezTo>
                    <a:pt x="74" y="160"/>
                    <a:pt x="74" y="160"/>
                    <a:pt x="74" y="160"/>
                  </a:cubicBezTo>
                  <a:cubicBezTo>
                    <a:pt x="73" y="159"/>
                    <a:pt x="73" y="159"/>
                    <a:pt x="73" y="159"/>
                  </a:cubicBezTo>
                  <a:cubicBezTo>
                    <a:pt x="74" y="159"/>
                    <a:pt x="74" y="159"/>
                    <a:pt x="74" y="159"/>
                  </a:cubicBezTo>
                  <a:cubicBezTo>
                    <a:pt x="74" y="159"/>
                    <a:pt x="74" y="159"/>
                    <a:pt x="74" y="159"/>
                  </a:cubicBezTo>
                  <a:cubicBezTo>
                    <a:pt x="75" y="159"/>
                    <a:pt x="75" y="159"/>
                    <a:pt x="75" y="159"/>
                  </a:cubicBezTo>
                  <a:cubicBezTo>
                    <a:pt x="77" y="157"/>
                    <a:pt x="77" y="157"/>
                    <a:pt x="77" y="157"/>
                  </a:cubicBezTo>
                  <a:cubicBezTo>
                    <a:pt x="77" y="157"/>
                    <a:pt x="77" y="157"/>
                    <a:pt x="77" y="157"/>
                  </a:cubicBezTo>
                  <a:cubicBezTo>
                    <a:pt x="79" y="155"/>
                    <a:pt x="79" y="155"/>
                    <a:pt x="79" y="155"/>
                  </a:cubicBezTo>
                  <a:cubicBezTo>
                    <a:pt x="79" y="155"/>
                    <a:pt x="79" y="155"/>
                    <a:pt x="79" y="155"/>
                  </a:cubicBezTo>
                  <a:cubicBezTo>
                    <a:pt x="80" y="154"/>
                    <a:pt x="80" y="154"/>
                    <a:pt x="80" y="154"/>
                  </a:cubicBezTo>
                  <a:cubicBezTo>
                    <a:pt x="81" y="155"/>
                    <a:pt x="81" y="155"/>
                    <a:pt x="81" y="155"/>
                  </a:cubicBezTo>
                  <a:cubicBezTo>
                    <a:pt x="82" y="154"/>
                    <a:pt x="82" y="154"/>
                    <a:pt x="82" y="154"/>
                  </a:cubicBezTo>
                  <a:cubicBezTo>
                    <a:pt x="82" y="154"/>
                    <a:pt x="82" y="154"/>
                    <a:pt x="82" y="154"/>
                  </a:cubicBezTo>
                  <a:cubicBezTo>
                    <a:pt x="84" y="153"/>
                    <a:pt x="84" y="153"/>
                    <a:pt x="84" y="153"/>
                  </a:cubicBezTo>
                  <a:cubicBezTo>
                    <a:pt x="84" y="154"/>
                    <a:pt x="84" y="154"/>
                    <a:pt x="84" y="154"/>
                  </a:cubicBezTo>
                  <a:cubicBezTo>
                    <a:pt x="84" y="154"/>
                    <a:pt x="84" y="154"/>
                    <a:pt x="84" y="154"/>
                  </a:cubicBezTo>
                  <a:cubicBezTo>
                    <a:pt x="84" y="154"/>
                    <a:pt x="84" y="154"/>
                    <a:pt x="84" y="154"/>
                  </a:cubicBezTo>
                  <a:cubicBezTo>
                    <a:pt x="84" y="155"/>
                    <a:pt x="84" y="155"/>
                    <a:pt x="84" y="155"/>
                  </a:cubicBezTo>
                  <a:cubicBezTo>
                    <a:pt x="84" y="155"/>
                    <a:pt x="84" y="155"/>
                    <a:pt x="84" y="155"/>
                  </a:cubicBezTo>
                  <a:cubicBezTo>
                    <a:pt x="85" y="154"/>
                    <a:pt x="85" y="154"/>
                    <a:pt x="85" y="154"/>
                  </a:cubicBezTo>
                  <a:cubicBezTo>
                    <a:pt x="86" y="154"/>
                    <a:pt x="86" y="154"/>
                    <a:pt x="86" y="154"/>
                  </a:cubicBezTo>
                  <a:cubicBezTo>
                    <a:pt x="85" y="153"/>
                    <a:pt x="85" y="153"/>
                    <a:pt x="85" y="153"/>
                  </a:cubicBezTo>
                  <a:cubicBezTo>
                    <a:pt x="84" y="153"/>
                    <a:pt x="84" y="153"/>
                    <a:pt x="84" y="153"/>
                  </a:cubicBezTo>
                  <a:cubicBezTo>
                    <a:pt x="84" y="152"/>
                    <a:pt x="84" y="152"/>
                    <a:pt x="84" y="152"/>
                  </a:cubicBezTo>
                  <a:cubicBezTo>
                    <a:pt x="86" y="151"/>
                    <a:pt x="86" y="151"/>
                    <a:pt x="86" y="151"/>
                  </a:cubicBezTo>
                  <a:cubicBezTo>
                    <a:pt x="86" y="151"/>
                    <a:pt x="86" y="151"/>
                    <a:pt x="86" y="151"/>
                  </a:cubicBezTo>
                  <a:cubicBezTo>
                    <a:pt x="86" y="151"/>
                    <a:pt x="86" y="151"/>
                    <a:pt x="86" y="151"/>
                  </a:cubicBezTo>
                  <a:cubicBezTo>
                    <a:pt x="86" y="152"/>
                    <a:pt x="86" y="152"/>
                    <a:pt x="86" y="152"/>
                  </a:cubicBezTo>
                  <a:cubicBezTo>
                    <a:pt x="86" y="152"/>
                    <a:pt x="86" y="152"/>
                    <a:pt x="86" y="152"/>
                  </a:cubicBezTo>
                  <a:cubicBezTo>
                    <a:pt x="87" y="153"/>
                    <a:pt x="87" y="153"/>
                    <a:pt x="87" y="153"/>
                  </a:cubicBezTo>
                  <a:cubicBezTo>
                    <a:pt x="87" y="153"/>
                    <a:pt x="87" y="153"/>
                    <a:pt x="87" y="153"/>
                  </a:cubicBezTo>
                  <a:cubicBezTo>
                    <a:pt x="88" y="152"/>
                    <a:pt x="88" y="152"/>
                    <a:pt x="88" y="152"/>
                  </a:cubicBezTo>
                  <a:cubicBezTo>
                    <a:pt x="87" y="152"/>
                    <a:pt x="87" y="152"/>
                    <a:pt x="87" y="152"/>
                  </a:cubicBezTo>
                  <a:cubicBezTo>
                    <a:pt x="87" y="151"/>
                    <a:pt x="87" y="151"/>
                    <a:pt x="87" y="151"/>
                  </a:cubicBezTo>
                  <a:cubicBezTo>
                    <a:pt x="87" y="150"/>
                    <a:pt x="87" y="150"/>
                    <a:pt x="87" y="150"/>
                  </a:cubicBezTo>
                  <a:cubicBezTo>
                    <a:pt x="87" y="150"/>
                    <a:pt x="87" y="150"/>
                    <a:pt x="87" y="150"/>
                  </a:cubicBezTo>
                  <a:cubicBezTo>
                    <a:pt x="90" y="149"/>
                    <a:pt x="90" y="149"/>
                    <a:pt x="90" y="149"/>
                  </a:cubicBezTo>
                  <a:cubicBezTo>
                    <a:pt x="91" y="149"/>
                    <a:pt x="91" y="149"/>
                    <a:pt x="91" y="149"/>
                  </a:cubicBezTo>
                  <a:cubicBezTo>
                    <a:pt x="92" y="149"/>
                    <a:pt x="92" y="149"/>
                    <a:pt x="92" y="149"/>
                  </a:cubicBezTo>
                  <a:cubicBezTo>
                    <a:pt x="91" y="150"/>
                    <a:pt x="91" y="150"/>
                    <a:pt x="91" y="150"/>
                  </a:cubicBezTo>
                  <a:cubicBezTo>
                    <a:pt x="90" y="150"/>
                    <a:pt x="90" y="150"/>
                    <a:pt x="90" y="150"/>
                  </a:cubicBezTo>
                  <a:cubicBezTo>
                    <a:pt x="88" y="150"/>
                    <a:pt x="88" y="150"/>
                    <a:pt x="88" y="150"/>
                  </a:cubicBezTo>
                  <a:cubicBezTo>
                    <a:pt x="89" y="151"/>
                    <a:pt x="89" y="151"/>
                    <a:pt x="89" y="151"/>
                  </a:cubicBezTo>
                  <a:cubicBezTo>
                    <a:pt x="89" y="151"/>
                    <a:pt x="89" y="151"/>
                    <a:pt x="89" y="151"/>
                  </a:cubicBezTo>
                  <a:cubicBezTo>
                    <a:pt x="90" y="151"/>
                    <a:pt x="90" y="151"/>
                    <a:pt x="90" y="151"/>
                  </a:cubicBezTo>
                  <a:cubicBezTo>
                    <a:pt x="91" y="151"/>
                    <a:pt x="91" y="151"/>
                    <a:pt x="91" y="151"/>
                  </a:cubicBezTo>
                  <a:cubicBezTo>
                    <a:pt x="90" y="152"/>
                    <a:pt x="90" y="152"/>
                    <a:pt x="90" y="152"/>
                  </a:cubicBezTo>
                  <a:cubicBezTo>
                    <a:pt x="90" y="152"/>
                    <a:pt x="90" y="152"/>
                    <a:pt x="90" y="152"/>
                  </a:cubicBezTo>
                  <a:cubicBezTo>
                    <a:pt x="91" y="153"/>
                    <a:pt x="91" y="153"/>
                    <a:pt x="91" y="153"/>
                  </a:cubicBezTo>
                  <a:cubicBezTo>
                    <a:pt x="90" y="153"/>
                    <a:pt x="90" y="153"/>
                    <a:pt x="90" y="153"/>
                  </a:cubicBezTo>
                  <a:cubicBezTo>
                    <a:pt x="89" y="153"/>
                    <a:pt x="89" y="153"/>
                    <a:pt x="89" y="153"/>
                  </a:cubicBezTo>
                  <a:cubicBezTo>
                    <a:pt x="88" y="154"/>
                    <a:pt x="88" y="154"/>
                    <a:pt x="88" y="154"/>
                  </a:cubicBezTo>
                  <a:cubicBezTo>
                    <a:pt x="89" y="155"/>
                    <a:pt x="89" y="155"/>
                    <a:pt x="89" y="155"/>
                  </a:cubicBezTo>
                  <a:cubicBezTo>
                    <a:pt x="89" y="155"/>
                    <a:pt x="89" y="155"/>
                    <a:pt x="89" y="155"/>
                  </a:cubicBezTo>
                  <a:cubicBezTo>
                    <a:pt x="90" y="155"/>
                    <a:pt x="90" y="155"/>
                    <a:pt x="90" y="155"/>
                  </a:cubicBezTo>
                  <a:cubicBezTo>
                    <a:pt x="91" y="155"/>
                    <a:pt x="91" y="155"/>
                    <a:pt x="91" y="155"/>
                  </a:cubicBezTo>
                  <a:cubicBezTo>
                    <a:pt x="91" y="155"/>
                    <a:pt x="91" y="155"/>
                    <a:pt x="91" y="155"/>
                  </a:cubicBezTo>
                  <a:cubicBezTo>
                    <a:pt x="92" y="155"/>
                    <a:pt x="92" y="155"/>
                    <a:pt x="92" y="155"/>
                  </a:cubicBezTo>
                  <a:cubicBezTo>
                    <a:pt x="92" y="156"/>
                    <a:pt x="92" y="156"/>
                    <a:pt x="92" y="156"/>
                  </a:cubicBezTo>
                  <a:cubicBezTo>
                    <a:pt x="92" y="155"/>
                    <a:pt x="92" y="155"/>
                    <a:pt x="92" y="155"/>
                  </a:cubicBezTo>
                  <a:cubicBezTo>
                    <a:pt x="93" y="154"/>
                    <a:pt x="93" y="154"/>
                    <a:pt x="93" y="154"/>
                  </a:cubicBezTo>
                  <a:cubicBezTo>
                    <a:pt x="94" y="154"/>
                    <a:pt x="94" y="154"/>
                    <a:pt x="94" y="154"/>
                  </a:cubicBezTo>
                  <a:cubicBezTo>
                    <a:pt x="94" y="154"/>
                    <a:pt x="94" y="154"/>
                    <a:pt x="94" y="154"/>
                  </a:cubicBezTo>
                  <a:cubicBezTo>
                    <a:pt x="95" y="155"/>
                    <a:pt x="95" y="155"/>
                    <a:pt x="95" y="155"/>
                  </a:cubicBezTo>
                  <a:cubicBezTo>
                    <a:pt x="95" y="155"/>
                    <a:pt x="95" y="155"/>
                    <a:pt x="95" y="155"/>
                  </a:cubicBezTo>
                  <a:cubicBezTo>
                    <a:pt x="95" y="154"/>
                    <a:pt x="95" y="154"/>
                    <a:pt x="95" y="154"/>
                  </a:cubicBezTo>
                  <a:cubicBezTo>
                    <a:pt x="95" y="154"/>
                    <a:pt x="95" y="154"/>
                    <a:pt x="95" y="154"/>
                  </a:cubicBezTo>
                  <a:cubicBezTo>
                    <a:pt x="95" y="153"/>
                    <a:pt x="95" y="153"/>
                    <a:pt x="95" y="153"/>
                  </a:cubicBezTo>
                  <a:cubicBezTo>
                    <a:pt x="95" y="153"/>
                    <a:pt x="95" y="153"/>
                    <a:pt x="95" y="153"/>
                  </a:cubicBezTo>
                  <a:cubicBezTo>
                    <a:pt x="95" y="152"/>
                    <a:pt x="95" y="152"/>
                    <a:pt x="95" y="152"/>
                  </a:cubicBezTo>
                  <a:cubicBezTo>
                    <a:pt x="96" y="152"/>
                    <a:pt x="96" y="152"/>
                    <a:pt x="96" y="152"/>
                  </a:cubicBezTo>
                  <a:cubicBezTo>
                    <a:pt x="97" y="151"/>
                    <a:pt x="97" y="151"/>
                    <a:pt x="97" y="151"/>
                  </a:cubicBezTo>
                  <a:cubicBezTo>
                    <a:pt x="98" y="151"/>
                    <a:pt x="98" y="151"/>
                    <a:pt x="98" y="151"/>
                  </a:cubicBezTo>
                  <a:cubicBezTo>
                    <a:pt x="98" y="151"/>
                    <a:pt x="98" y="151"/>
                    <a:pt x="98" y="151"/>
                  </a:cubicBezTo>
                  <a:cubicBezTo>
                    <a:pt x="99" y="151"/>
                    <a:pt x="99" y="151"/>
                    <a:pt x="99" y="151"/>
                  </a:cubicBezTo>
                  <a:cubicBezTo>
                    <a:pt x="99" y="151"/>
                    <a:pt x="99" y="151"/>
                    <a:pt x="99" y="151"/>
                  </a:cubicBezTo>
                  <a:cubicBezTo>
                    <a:pt x="100" y="151"/>
                    <a:pt x="100" y="151"/>
                    <a:pt x="100" y="151"/>
                  </a:cubicBezTo>
                  <a:cubicBezTo>
                    <a:pt x="102" y="151"/>
                    <a:pt x="102" y="151"/>
                    <a:pt x="102" y="151"/>
                  </a:cubicBezTo>
                  <a:cubicBezTo>
                    <a:pt x="102" y="151"/>
                    <a:pt x="102" y="151"/>
                    <a:pt x="102" y="151"/>
                  </a:cubicBezTo>
                  <a:cubicBezTo>
                    <a:pt x="102" y="150"/>
                    <a:pt x="102" y="150"/>
                    <a:pt x="102" y="150"/>
                  </a:cubicBezTo>
                  <a:cubicBezTo>
                    <a:pt x="103" y="150"/>
                    <a:pt x="103" y="150"/>
                    <a:pt x="103" y="150"/>
                  </a:cubicBezTo>
                  <a:cubicBezTo>
                    <a:pt x="104" y="150"/>
                    <a:pt x="104" y="150"/>
                    <a:pt x="104" y="150"/>
                  </a:cubicBezTo>
                  <a:cubicBezTo>
                    <a:pt x="104" y="149"/>
                    <a:pt x="104" y="149"/>
                    <a:pt x="104" y="149"/>
                  </a:cubicBezTo>
                  <a:cubicBezTo>
                    <a:pt x="105" y="149"/>
                    <a:pt x="105" y="149"/>
                    <a:pt x="105" y="149"/>
                  </a:cubicBezTo>
                  <a:cubicBezTo>
                    <a:pt x="106" y="148"/>
                    <a:pt x="106" y="148"/>
                    <a:pt x="106" y="148"/>
                  </a:cubicBezTo>
                  <a:cubicBezTo>
                    <a:pt x="107" y="147"/>
                    <a:pt x="107" y="147"/>
                    <a:pt x="107" y="147"/>
                  </a:cubicBezTo>
                  <a:cubicBezTo>
                    <a:pt x="107" y="147"/>
                    <a:pt x="107" y="147"/>
                    <a:pt x="107" y="147"/>
                  </a:cubicBezTo>
                  <a:cubicBezTo>
                    <a:pt x="108" y="147"/>
                    <a:pt x="108" y="147"/>
                    <a:pt x="108" y="147"/>
                  </a:cubicBezTo>
                  <a:cubicBezTo>
                    <a:pt x="108" y="147"/>
                    <a:pt x="108" y="147"/>
                    <a:pt x="108" y="147"/>
                  </a:cubicBezTo>
                  <a:cubicBezTo>
                    <a:pt x="107" y="148"/>
                    <a:pt x="107" y="148"/>
                    <a:pt x="107" y="148"/>
                  </a:cubicBezTo>
                  <a:cubicBezTo>
                    <a:pt x="108" y="148"/>
                    <a:pt x="108" y="148"/>
                    <a:pt x="108" y="148"/>
                  </a:cubicBezTo>
                  <a:cubicBezTo>
                    <a:pt x="109" y="149"/>
                    <a:pt x="109" y="149"/>
                    <a:pt x="109" y="149"/>
                  </a:cubicBezTo>
                  <a:cubicBezTo>
                    <a:pt x="109" y="150"/>
                    <a:pt x="109" y="150"/>
                    <a:pt x="109" y="150"/>
                  </a:cubicBezTo>
                  <a:cubicBezTo>
                    <a:pt x="108" y="150"/>
                    <a:pt x="108" y="150"/>
                    <a:pt x="108" y="150"/>
                  </a:cubicBezTo>
                  <a:cubicBezTo>
                    <a:pt x="109" y="151"/>
                    <a:pt x="109" y="151"/>
                    <a:pt x="109" y="151"/>
                  </a:cubicBezTo>
                  <a:cubicBezTo>
                    <a:pt x="109" y="152"/>
                    <a:pt x="109" y="152"/>
                    <a:pt x="109" y="152"/>
                  </a:cubicBezTo>
                  <a:cubicBezTo>
                    <a:pt x="109" y="152"/>
                    <a:pt x="109" y="152"/>
                    <a:pt x="109" y="152"/>
                  </a:cubicBezTo>
                  <a:cubicBezTo>
                    <a:pt x="111" y="152"/>
                    <a:pt x="111" y="152"/>
                    <a:pt x="111" y="152"/>
                  </a:cubicBezTo>
                  <a:cubicBezTo>
                    <a:pt x="112" y="152"/>
                    <a:pt x="112" y="152"/>
                    <a:pt x="112" y="152"/>
                  </a:cubicBezTo>
                  <a:cubicBezTo>
                    <a:pt x="112" y="151"/>
                    <a:pt x="112" y="151"/>
                    <a:pt x="112" y="151"/>
                  </a:cubicBezTo>
                  <a:cubicBezTo>
                    <a:pt x="111" y="151"/>
                    <a:pt x="111" y="151"/>
                    <a:pt x="111" y="151"/>
                  </a:cubicBezTo>
                  <a:cubicBezTo>
                    <a:pt x="110" y="150"/>
                    <a:pt x="110" y="150"/>
                    <a:pt x="110" y="150"/>
                  </a:cubicBezTo>
                  <a:cubicBezTo>
                    <a:pt x="111" y="150"/>
                    <a:pt x="111" y="150"/>
                    <a:pt x="111" y="150"/>
                  </a:cubicBezTo>
                  <a:cubicBezTo>
                    <a:pt x="111" y="149"/>
                    <a:pt x="111" y="149"/>
                    <a:pt x="111" y="149"/>
                  </a:cubicBezTo>
                  <a:cubicBezTo>
                    <a:pt x="112" y="150"/>
                    <a:pt x="112" y="150"/>
                    <a:pt x="112" y="150"/>
                  </a:cubicBezTo>
                  <a:cubicBezTo>
                    <a:pt x="113" y="149"/>
                    <a:pt x="113" y="149"/>
                    <a:pt x="113" y="149"/>
                  </a:cubicBezTo>
                  <a:cubicBezTo>
                    <a:pt x="114" y="148"/>
                    <a:pt x="114" y="148"/>
                    <a:pt x="114" y="148"/>
                  </a:cubicBezTo>
                  <a:cubicBezTo>
                    <a:pt x="114" y="148"/>
                    <a:pt x="114" y="148"/>
                    <a:pt x="114" y="148"/>
                  </a:cubicBezTo>
                  <a:cubicBezTo>
                    <a:pt x="115" y="148"/>
                    <a:pt x="115" y="148"/>
                    <a:pt x="115" y="148"/>
                  </a:cubicBezTo>
                  <a:cubicBezTo>
                    <a:pt x="116" y="148"/>
                    <a:pt x="116" y="148"/>
                    <a:pt x="116" y="148"/>
                  </a:cubicBezTo>
                  <a:cubicBezTo>
                    <a:pt x="115" y="147"/>
                    <a:pt x="115" y="147"/>
                    <a:pt x="115" y="147"/>
                  </a:cubicBezTo>
                  <a:cubicBezTo>
                    <a:pt x="114" y="147"/>
                    <a:pt x="114" y="147"/>
                    <a:pt x="114" y="147"/>
                  </a:cubicBezTo>
                  <a:cubicBezTo>
                    <a:pt x="114" y="146"/>
                    <a:pt x="114" y="146"/>
                    <a:pt x="114" y="146"/>
                  </a:cubicBezTo>
                  <a:cubicBezTo>
                    <a:pt x="113" y="145"/>
                    <a:pt x="113" y="145"/>
                    <a:pt x="113" y="145"/>
                  </a:cubicBezTo>
                  <a:cubicBezTo>
                    <a:pt x="112" y="145"/>
                    <a:pt x="112" y="145"/>
                    <a:pt x="112" y="145"/>
                  </a:cubicBezTo>
                  <a:cubicBezTo>
                    <a:pt x="112" y="145"/>
                    <a:pt x="112" y="145"/>
                    <a:pt x="112" y="145"/>
                  </a:cubicBezTo>
                  <a:cubicBezTo>
                    <a:pt x="112" y="145"/>
                    <a:pt x="112" y="145"/>
                    <a:pt x="112" y="145"/>
                  </a:cubicBezTo>
                  <a:cubicBezTo>
                    <a:pt x="111" y="143"/>
                    <a:pt x="111" y="143"/>
                    <a:pt x="111" y="143"/>
                  </a:cubicBezTo>
                  <a:cubicBezTo>
                    <a:pt x="111" y="143"/>
                    <a:pt x="111" y="143"/>
                    <a:pt x="111" y="143"/>
                  </a:cubicBezTo>
                  <a:cubicBezTo>
                    <a:pt x="110" y="142"/>
                    <a:pt x="110" y="142"/>
                    <a:pt x="110" y="142"/>
                  </a:cubicBezTo>
                  <a:cubicBezTo>
                    <a:pt x="110" y="142"/>
                    <a:pt x="110" y="142"/>
                    <a:pt x="110" y="142"/>
                  </a:cubicBezTo>
                  <a:cubicBezTo>
                    <a:pt x="111" y="141"/>
                    <a:pt x="111" y="141"/>
                    <a:pt x="111" y="141"/>
                  </a:cubicBezTo>
                  <a:cubicBezTo>
                    <a:pt x="111" y="141"/>
                    <a:pt x="111" y="141"/>
                    <a:pt x="111" y="141"/>
                  </a:cubicBezTo>
                  <a:cubicBezTo>
                    <a:pt x="110" y="140"/>
                    <a:pt x="110" y="140"/>
                    <a:pt x="110" y="140"/>
                  </a:cubicBezTo>
                  <a:cubicBezTo>
                    <a:pt x="111" y="139"/>
                    <a:pt x="111" y="139"/>
                    <a:pt x="111" y="139"/>
                  </a:cubicBezTo>
                  <a:cubicBezTo>
                    <a:pt x="112" y="140"/>
                    <a:pt x="112" y="140"/>
                    <a:pt x="112" y="140"/>
                  </a:cubicBezTo>
                  <a:cubicBezTo>
                    <a:pt x="112" y="139"/>
                    <a:pt x="112" y="139"/>
                    <a:pt x="112" y="139"/>
                  </a:cubicBezTo>
                  <a:cubicBezTo>
                    <a:pt x="113" y="140"/>
                    <a:pt x="113" y="140"/>
                    <a:pt x="113" y="140"/>
                  </a:cubicBezTo>
                  <a:cubicBezTo>
                    <a:pt x="114" y="140"/>
                    <a:pt x="114" y="140"/>
                    <a:pt x="114" y="140"/>
                  </a:cubicBezTo>
                  <a:cubicBezTo>
                    <a:pt x="115" y="140"/>
                    <a:pt x="115" y="140"/>
                    <a:pt x="115" y="140"/>
                  </a:cubicBezTo>
                  <a:cubicBezTo>
                    <a:pt x="118" y="140"/>
                    <a:pt x="118" y="140"/>
                    <a:pt x="118" y="140"/>
                  </a:cubicBezTo>
                  <a:cubicBezTo>
                    <a:pt x="122" y="140"/>
                    <a:pt x="122" y="140"/>
                    <a:pt x="122" y="140"/>
                  </a:cubicBezTo>
                  <a:cubicBezTo>
                    <a:pt x="123" y="141"/>
                    <a:pt x="123" y="141"/>
                    <a:pt x="123" y="141"/>
                  </a:cubicBezTo>
                  <a:cubicBezTo>
                    <a:pt x="126" y="141"/>
                    <a:pt x="126" y="141"/>
                    <a:pt x="126" y="141"/>
                  </a:cubicBezTo>
                  <a:cubicBezTo>
                    <a:pt x="126" y="142"/>
                    <a:pt x="126" y="142"/>
                    <a:pt x="126" y="142"/>
                  </a:cubicBezTo>
                  <a:cubicBezTo>
                    <a:pt x="126" y="142"/>
                    <a:pt x="126" y="142"/>
                    <a:pt x="126" y="142"/>
                  </a:cubicBezTo>
                  <a:cubicBezTo>
                    <a:pt x="127" y="143"/>
                    <a:pt x="127" y="143"/>
                    <a:pt x="127" y="143"/>
                  </a:cubicBezTo>
                  <a:cubicBezTo>
                    <a:pt x="127" y="143"/>
                    <a:pt x="127" y="143"/>
                    <a:pt x="127" y="143"/>
                  </a:cubicBezTo>
                  <a:cubicBezTo>
                    <a:pt x="129" y="142"/>
                    <a:pt x="129" y="142"/>
                    <a:pt x="129" y="142"/>
                  </a:cubicBezTo>
                  <a:cubicBezTo>
                    <a:pt x="129" y="143"/>
                    <a:pt x="129" y="143"/>
                    <a:pt x="129" y="143"/>
                  </a:cubicBezTo>
                  <a:cubicBezTo>
                    <a:pt x="130" y="143"/>
                    <a:pt x="130" y="143"/>
                    <a:pt x="130" y="143"/>
                  </a:cubicBezTo>
                  <a:cubicBezTo>
                    <a:pt x="130" y="144"/>
                    <a:pt x="130" y="144"/>
                    <a:pt x="130" y="144"/>
                  </a:cubicBezTo>
                  <a:cubicBezTo>
                    <a:pt x="132" y="144"/>
                    <a:pt x="132" y="144"/>
                    <a:pt x="132" y="144"/>
                  </a:cubicBezTo>
                  <a:cubicBezTo>
                    <a:pt x="134" y="145"/>
                    <a:pt x="134" y="145"/>
                    <a:pt x="134" y="145"/>
                  </a:cubicBezTo>
                  <a:cubicBezTo>
                    <a:pt x="137" y="145"/>
                    <a:pt x="137" y="145"/>
                    <a:pt x="137" y="145"/>
                  </a:cubicBezTo>
                  <a:cubicBezTo>
                    <a:pt x="137" y="146"/>
                    <a:pt x="137" y="146"/>
                    <a:pt x="137" y="146"/>
                  </a:cubicBezTo>
                  <a:cubicBezTo>
                    <a:pt x="138" y="147"/>
                    <a:pt x="138" y="147"/>
                    <a:pt x="138" y="147"/>
                  </a:cubicBezTo>
                  <a:cubicBezTo>
                    <a:pt x="139" y="147"/>
                    <a:pt x="139" y="147"/>
                    <a:pt x="139" y="147"/>
                  </a:cubicBezTo>
                  <a:cubicBezTo>
                    <a:pt x="141" y="148"/>
                    <a:pt x="141" y="148"/>
                    <a:pt x="141" y="148"/>
                  </a:cubicBezTo>
                  <a:cubicBezTo>
                    <a:pt x="142" y="150"/>
                    <a:pt x="142" y="150"/>
                    <a:pt x="142" y="150"/>
                  </a:cubicBezTo>
                  <a:cubicBezTo>
                    <a:pt x="143" y="150"/>
                    <a:pt x="143" y="150"/>
                    <a:pt x="143" y="150"/>
                  </a:cubicBezTo>
                  <a:cubicBezTo>
                    <a:pt x="143" y="150"/>
                    <a:pt x="143" y="150"/>
                    <a:pt x="143" y="150"/>
                  </a:cubicBezTo>
                  <a:cubicBezTo>
                    <a:pt x="142" y="149"/>
                    <a:pt x="142" y="149"/>
                    <a:pt x="142" y="149"/>
                  </a:cubicBezTo>
                  <a:cubicBezTo>
                    <a:pt x="143" y="148"/>
                    <a:pt x="143" y="148"/>
                    <a:pt x="143" y="148"/>
                  </a:cubicBezTo>
                  <a:cubicBezTo>
                    <a:pt x="143" y="148"/>
                    <a:pt x="143" y="148"/>
                    <a:pt x="143" y="148"/>
                  </a:cubicBezTo>
                  <a:cubicBezTo>
                    <a:pt x="143" y="147"/>
                    <a:pt x="143" y="147"/>
                    <a:pt x="143" y="147"/>
                  </a:cubicBezTo>
                  <a:cubicBezTo>
                    <a:pt x="143" y="147"/>
                    <a:pt x="143" y="147"/>
                    <a:pt x="143" y="147"/>
                  </a:cubicBezTo>
                  <a:cubicBezTo>
                    <a:pt x="143" y="144"/>
                    <a:pt x="143" y="144"/>
                    <a:pt x="143" y="144"/>
                  </a:cubicBezTo>
                  <a:cubicBezTo>
                    <a:pt x="144" y="144"/>
                    <a:pt x="144" y="144"/>
                    <a:pt x="144" y="144"/>
                  </a:cubicBezTo>
                  <a:cubicBezTo>
                    <a:pt x="143" y="144"/>
                    <a:pt x="143" y="144"/>
                    <a:pt x="143" y="144"/>
                  </a:cubicBezTo>
                  <a:cubicBezTo>
                    <a:pt x="143" y="144"/>
                    <a:pt x="143" y="144"/>
                    <a:pt x="143" y="144"/>
                  </a:cubicBezTo>
                  <a:cubicBezTo>
                    <a:pt x="142" y="144"/>
                    <a:pt x="142" y="144"/>
                    <a:pt x="142" y="144"/>
                  </a:cubicBezTo>
                  <a:cubicBezTo>
                    <a:pt x="141" y="144"/>
                    <a:pt x="141" y="144"/>
                    <a:pt x="141" y="144"/>
                  </a:cubicBezTo>
                  <a:cubicBezTo>
                    <a:pt x="140" y="144"/>
                    <a:pt x="140" y="144"/>
                    <a:pt x="140" y="144"/>
                  </a:cubicBezTo>
                  <a:cubicBezTo>
                    <a:pt x="138" y="142"/>
                    <a:pt x="138" y="142"/>
                    <a:pt x="138" y="142"/>
                  </a:cubicBezTo>
                  <a:cubicBezTo>
                    <a:pt x="138" y="142"/>
                    <a:pt x="138" y="142"/>
                    <a:pt x="138" y="142"/>
                  </a:cubicBezTo>
                  <a:cubicBezTo>
                    <a:pt x="137" y="141"/>
                    <a:pt x="137" y="141"/>
                    <a:pt x="137" y="141"/>
                  </a:cubicBezTo>
                  <a:cubicBezTo>
                    <a:pt x="137" y="140"/>
                    <a:pt x="137" y="140"/>
                    <a:pt x="137" y="140"/>
                  </a:cubicBezTo>
                  <a:cubicBezTo>
                    <a:pt x="137" y="139"/>
                    <a:pt x="137" y="139"/>
                    <a:pt x="137" y="139"/>
                  </a:cubicBezTo>
                  <a:cubicBezTo>
                    <a:pt x="136" y="140"/>
                    <a:pt x="136" y="140"/>
                    <a:pt x="136" y="140"/>
                  </a:cubicBezTo>
                  <a:cubicBezTo>
                    <a:pt x="135" y="140"/>
                    <a:pt x="135" y="140"/>
                    <a:pt x="135" y="140"/>
                  </a:cubicBezTo>
                  <a:cubicBezTo>
                    <a:pt x="134" y="140"/>
                    <a:pt x="134" y="140"/>
                    <a:pt x="134" y="140"/>
                  </a:cubicBezTo>
                  <a:cubicBezTo>
                    <a:pt x="133" y="139"/>
                    <a:pt x="133" y="139"/>
                    <a:pt x="133" y="139"/>
                  </a:cubicBezTo>
                  <a:cubicBezTo>
                    <a:pt x="133" y="140"/>
                    <a:pt x="133" y="140"/>
                    <a:pt x="133" y="140"/>
                  </a:cubicBezTo>
                  <a:cubicBezTo>
                    <a:pt x="132" y="138"/>
                    <a:pt x="132" y="138"/>
                    <a:pt x="132" y="138"/>
                  </a:cubicBezTo>
                  <a:cubicBezTo>
                    <a:pt x="132" y="138"/>
                    <a:pt x="132" y="138"/>
                    <a:pt x="132" y="138"/>
                  </a:cubicBezTo>
                  <a:cubicBezTo>
                    <a:pt x="131" y="136"/>
                    <a:pt x="131" y="136"/>
                    <a:pt x="131" y="136"/>
                  </a:cubicBezTo>
                  <a:cubicBezTo>
                    <a:pt x="131" y="136"/>
                    <a:pt x="131" y="136"/>
                    <a:pt x="131" y="136"/>
                  </a:cubicBezTo>
                  <a:cubicBezTo>
                    <a:pt x="132" y="136"/>
                    <a:pt x="132" y="136"/>
                    <a:pt x="132" y="136"/>
                  </a:cubicBezTo>
                  <a:cubicBezTo>
                    <a:pt x="132" y="135"/>
                    <a:pt x="132" y="135"/>
                    <a:pt x="132" y="135"/>
                  </a:cubicBezTo>
                  <a:cubicBezTo>
                    <a:pt x="132" y="134"/>
                    <a:pt x="132" y="134"/>
                    <a:pt x="132" y="134"/>
                  </a:cubicBezTo>
                  <a:cubicBezTo>
                    <a:pt x="131" y="134"/>
                    <a:pt x="131" y="134"/>
                    <a:pt x="131" y="134"/>
                  </a:cubicBezTo>
                  <a:cubicBezTo>
                    <a:pt x="131" y="133"/>
                    <a:pt x="131" y="133"/>
                    <a:pt x="131" y="133"/>
                  </a:cubicBezTo>
                  <a:cubicBezTo>
                    <a:pt x="132" y="132"/>
                    <a:pt x="132" y="132"/>
                    <a:pt x="132" y="132"/>
                  </a:cubicBezTo>
                  <a:cubicBezTo>
                    <a:pt x="132" y="132"/>
                    <a:pt x="132" y="132"/>
                    <a:pt x="132" y="132"/>
                  </a:cubicBezTo>
                  <a:cubicBezTo>
                    <a:pt x="131" y="131"/>
                    <a:pt x="131" y="131"/>
                    <a:pt x="131" y="131"/>
                  </a:cubicBezTo>
                  <a:cubicBezTo>
                    <a:pt x="130" y="131"/>
                    <a:pt x="130" y="131"/>
                    <a:pt x="130" y="131"/>
                  </a:cubicBezTo>
                  <a:cubicBezTo>
                    <a:pt x="130" y="130"/>
                    <a:pt x="130" y="130"/>
                    <a:pt x="130" y="130"/>
                  </a:cubicBezTo>
                  <a:cubicBezTo>
                    <a:pt x="129" y="129"/>
                    <a:pt x="129" y="129"/>
                    <a:pt x="129" y="129"/>
                  </a:cubicBezTo>
                  <a:cubicBezTo>
                    <a:pt x="129" y="130"/>
                    <a:pt x="129" y="130"/>
                    <a:pt x="129" y="130"/>
                  </a:cubicBezTo>
                  <a:cubicBezTo>
                    <a:pt x="128" y="129"/>
                    <a:pt x="128" y="129"/>
                    <a:pt x="128" y="129"/>
                  </a:cubicBezTo>
                  <a:cubicBezTo>
                    <a:pt x="128" y="127"/>
                    <a:pt x="128" y="127"/>
                    <a:pt x="128" y="127"/>
                  </a:cubicBezTo>
                  <a:cubicBezTo>
                    <a:pt x="128" y="127"/>
                    <a:pt x="128" y="127"/>
                    <a:pt x="128" y="127"/>
                  </a:cubicBezTo>
                  <a:cubicBezTo>
                    <a:pt x="128" y="126"/>
                    <a:pt x="128" y="126"/>
                    <a:pt x="128" y="126"/>
                  </a:cubicBezTo>
                  <a:cubicBezTo>
                    <a:pt x="127" y="125"/>
                    <a:pt x="127" y="125"/>
                    <a:pt x="127" y="125"/>
                  </a:cubicBezTo>
                  <a:cubicBezTo>
                    <a:pt x="128" y="125"/>
                    <a:pt x="128" y="125"/>
                    <a:pt x="128" y="125"/>
                  </a:cubicBezTo>
                  <a:cubicBezTo>
                    <a:pt x="130" y="123"/>
                    <a:pt x="130" y="123"/>
                    <a:pt x="130" y="123"/>
                  </a:cubicBezTo>
                  <a:cubicBezTo>
                    <a:pt x="131" y="122"/>
                    <a:pt x="131" y="122"/>
                    <a:pt x="131" y="122"/>
                  </a:cubicBezTo>
                  <a:cubicBezTo>
                    <a:pt x="131" y="122"/>
                    <a:pt x="131" y="122"/>
                    <a:pt x="131" y="122"/>
                  </a:cubicBezTo>
                  <a:cubicBezTo>
                    <a:pt x="130" y="121"/>
                    <a:pt x="130" y="121"/>
                    <a:pt x="130" y="121"/>
                  </a:cubicBezTo>
                  <a:cubicBezTo>
                    <a:pt x="130" y="120"/>
                    <a:pt x="130" y="120"/>
                    <a:pt x="130" y="120"/>
                  </a:cubicBezTo>
                  <a:cubicBezTo>
                    <a:pt x="131" y="119"/>
                    <a:pt x="131" y="119"/>
                    <a:pt x="131" y="119"/>
                  </a:cubicBezTo>
                  <a:cubicBezTo>
                    <a:pt x="130" y="118"/>
                    <a:pt x="130" y="118"/>
                    <a:pt x="130" y="118"/>
                  </a:cubicBezTo>
                  <a:cubicBezTo>
                    <a:pt x="130" y="117"/>
                    <a:pt x="130" y="117"/>
                    <a:pt x="130" y="117"/>
                  </a:cubicBezTo>
                  <a:cubicBezTo>
                    <a:pt x="130" y="116"/>
                    <a:pt x="130" y="116"/>
                    <a:pt x="130" y="116"/>
                  </a:cubicBezTo>
                  <a:cubicBezTo>
                    <a:pt x="130" y="115"/>
                    <a:pt x="130" y="115"/>
                    <a:pt x="130" y="115"/>
                  </a:cubicBezTo>
                  <a:cubicBezTo>
                    <a:pt x="130" y="115"/>
                    <a:pt x="130" y="115"/>
                    <a:pt x="130" y="115"/>
                  </a:cubicBezTo>
                  <a:cubicBezTo>
                    <a:pt x="130" y="114"/>
                    <a:pt x="130" y="114"/>
                    <a:pt x="130" y="114"/>
                  </a:cubicBezTo>
                  <a:cubicBezTo>
                    <a:pt x="130" y="113"/>
                    <a:pt x="130" y="113"/>
                    <a:pt x="130" y="113"/>
                  </a:cubicBezTo>
                  <a:cubicBezTo>
                    <a:pt x="130" y="112"/>
                    <a:pt x="130" y="112"/>
                    <a:pt x="130" y="112"/>
                  </a:cubicBezTo>
                  <a:cubicBezTo>
                    <a:pt x="130" y="111"/>
                    <a:pt x="130" y="111"/>
                    <a:pt x="130" y="111"/>
                  </a:cubicBezTo>
                  <a:cubicBezTo>
                    <a:pt x="130" y="110"/>
                    <a:pt x="130" y="110"/>
                    <a:pt x="130" y="110"/>
                  </a:cubicBezTo>
                  <a:cubicBezTo>
                    <a:pt x="130" y="108"/>
                    <a:pt x="130" y="108"/>
                    <a:pt x="130" y="108"/>
                  </a:cubicBezTo>
                  <a:cubicBezTo>
                    <a:pt x="130" y="108"/>
                    <a:pt x="130" y="108"/>
                    <a:pt x="130" y="108"/>
                  </a:cubicBezTo>
                  <a:cubicBezTo>
                    <a:pt x="131" y="108"/>
                    <a:pt x="131" y="108"/>
                    <a:pt x="131" y="108"/>
                  </a:cubicBezTo>
                  <a:cubicBezTo>
                    <a:pt x="131" y="109"/>
                    <a:pt x="131" y="109"/>
                    <a:pt x="131" y="109"/>
                  </a:cubicBezTo>
                  <a:cubicBezTo>
                    <a:pt x="131" y="109"/>
                    <a:pt x="131" y="109"/>
                    <a:pt x="131" y="109"/>
                  </a:cubicBezTo>
                  <a:cubicBezTo>
                    <a:pt x="132" y="109"/>
                    <a:pt x="132" y="109"/>
                    <a:pt x="132" y="109"/>
                  </a:cubicBezTo>
                  <a:cubicBezTo>
                    <a:pt x="133" y="109"/>
                    <a:pt x="133" y="109"/>
                    <a:pt x="133" y="109"/>
                  </a:cubicBezTo>
                  <a:cubicBezTo>
                    <a:pt x="135" y="108"/>
                    <a:pt x="135" y="108"/>
                    <a:pt x="135" y="108"/>
                  </a:cubicBezTo>
                  <a:cubicBezTo>
                    <a:pt x="135" y="108"/>
                    <a:pt x="135" y="108"/>
                    <a:pt x="135" y="108"/>
                  </a:cubicBezTo>
                  <a:cubicBezTo>
                    <a:pt x="136" y="109"/>
                    <a:pt x="136" y="109"/>
                    <a:pt x="136" y="109"/>
                  </a:cubicBezTo>
                  <a:cubicBezTo>
                    <a:pt x="137" y="108"/>
                    <a:pt x="137" y="108"/>
                    <a:pt x="137" y="108"/>
                  </a:cubicBezTo>
                  <a:cubicBezTo>
                    <a:pt x="138" y="108"/>
                    <a:pt x="138" y="108"/>
                    <a:pt x="138" y="108"/>
                  </a:cubicBezTo>
                  <a:cubicBezTo>
                    <a:pt x="140" y="109"/>
                    <a:pt x="140" y="109"/>
                    <a:pt x="140" y="109"/>
                  </a:cubicBezTo>
                  <a:cubicBezTo>
                    <a:pt x="142" y="109"/>
                    <a:pt x="142" y="109"/>
                    <a:pt x="142" y="109"/>
                  </a:cubicBezTo>
                  <a:cubicBezTo>
                    <a:pt x="142" y="109"/>
                    <a:pt x="142" y="109"/>
                    <a:pt x="142" y="109"/>
                  </a:cubicBezTo>
                  <a:cubicBezTo>
                    <a:pt x="143" y="110"/>
                    <a:pt x="143" y="110"/>
                    <a:pt x="143" y="110"/>
                  </a:cubicBezTo>
                  <a:cubicBezTo>
                    <a:pt x="142" y="110"/>
                    <a:pt x="142" y="110"/>
                    <a:pt x="142" y="110"/>
                  </a:cubicBezTo>
                  <a:cubicBezTo>
                    <a:pt x="143" y="111"/>
                    <a:pt x="143" y="111"/>
                    <a:pt x="143" y="111"/>
                  </a:cubicBezTo>
                  <a:cubicBezTo>
                    <a:pt x="143" y="112"/>
                    <a:pt x="143" y="112"/>
                    <a:pt x="143" y="112"/>
                  </a:cubicBezTo>
                  <a:cubicBezTo>
                    <a:pt x="143" y="113"/>
                    <a:pt x="143" y="113"/>
                    <a:pt x="143" y="113"/>
                  </a:cubicBezTo>
                  <a:cubicBezTo>
                    <a:pt x="143" y="114"/>
                    <a:pt x="143" y="114"/>
                    <a:pt x="143" y="114"/>
                  </a:cubicBezTo>
                  <a:cubicBezTo>
                    <a:pt x="144" y="115"/>
                    <a:pt x="144" y="115"/>
                    <a:pt x="144" y="115"/>
                  </a:cubicBezTo>
                  <a:cubicBezTo>
                    <a:pt x="143" y="118"/>
                    <a:pt x="143" y="118"/>
                    <a:pt x="143" y="118"/>
                  </a:cubicBezTo>
                  <a:cubicBezTo>
                    <a:pt x="144" y="118"/>
                    <a:pt x="144" y="118"/>
                    <a:pt x="144" y="118"/>
                  </a:cubicBezTo>
                  <a:cubicBezTo>
                    <a:pt x="144" y="119"/>
                    <a:pt x="144" y="119"/>
                    <a:pt x="144" y="119"/>
                  </a:cubicBezTo>
                  <a:cubicBezTo>
                    <a:pt x="144" y="119"/>
                    <a:pt x="144" y="119"/>
                    <a:pt x="144" y="119"/>
                  </a:cubicBezTo>
                  <a:cubicBezTo>
                    <a:pt x="144" y="120"/>
                    <a:pt x="144" y="120"/>
                    <a:pt x="144" y="120"/>
                  </a:cubicBezTo>
                  <a:cubicBezTo>
                    <a:pt x="143" y="120"/>
                    <a:pt x="143" y="120"/>
                    <a:pt x="143" y="120"/>
                  </a:cubicBezTo>
                  <a:cubicBezTo>
                    <a:pt x="144" y="121"/>
                    <a:pt x="144" y="121"/>
                    <a:pt x="144" y="121"/>
                  </a:cubicBezTo>
                  <a:cubicBezTo>
                    <a:pt x="144" y="122"/>
                    <a:pt x="144" y="122"/>
                    <a:pt x="144" y="122"/>
                  </a:cubicBezTo>
                  <a:cubicBezTo>
                    <a:pt x="145" y="123"/>
                    <a:pt x="145" y="123"/>
                    <a:pt x="145" y="123"/>
                  </a:cubicBezTo>
                  <a:cubicBezTo>
                    <a:pt x="146" y="123"/>
                    <a:pt x="146" y="123"/>
                    <a:pt x="146" y="123"/>
                  </a:cubicBezTo>
                  <a:cubicBezTo>
                    <a:pt x="146" y="124"/>
                    <a:pt x="146" y="124"/>
                    <a:pt x="146" y="124"/>
                  </a:cubicBezTo>
                  <a:cubicBezTo>
                    <a:pt x="147" y="123"/>
                    <a:pt x="147" y="123"/>
                    <a:pt x="147" y="123"/>
                  </a:cubicBezTo>
                  <a:cubicBezTo>
                    <a:pt x="147" y="124"/>
                    <a:pt x="147" y="124"/>
                    <a:pt x="147" y="124"/>
                  </a:cubicBezTo>
                  <a:cubicBezTo>
                    <a:pt x="148" y="125"/>
                    <a:pt x="148" y="125"/>
                    <a:pt x="148" y="125"/>
                  </a:cubicBezTo>
                  <a:cubicBezTo>
                    <a:pt x="149" y="126"/>
                    <a:pt x="149" y="126"/>
                    <a:pt x="149" y="126"/>
                  </a:cubicBezTo>
                  <a:cubicBezTo>
                    <a:pt x="149" y="127"/>
                    <a:pt x="149" y="127"/>
                    <a:pt x="149" y="127"/>
                  </a:cubicBezTo>
                  <a:cubicBezTo>
                    <a:pt x="150" y="129"/>
                    <a:pt x="150" y="129"/>
                    <a:pt x="150" y="129"/>
                  </a:cubicBezTo>
                  <a:cubicBezTo>
                    <a:pt x="150" y="130"/>
                    <a:pt x="150" y="130"/>
                    <a:pt x="150" y="130"/>
                  </a:cubicBezTo>
                  <a:cubicBezTo>
                    <a:pt x="150" y="130"/>
                    <a:pt x="150" y="130"/>
                    <a:pt x="150" y="130"/>
                  </a:cubicBezTo>
                  <a:cubicBezTo>
                    <a:pt x="150" y="131"/>
                    <a:pt x="150" y="131"/>
                    <a:pt x="150" y="131"/>
                  </a:cubicBezTo>
                  <a:cubicBezTo>
                    <a:pt x="151" y="132"/>
                    <a:pt x="151" y="132"/>
                    <a:pt x="151" y="132"/>
                  </a:cubicBezTo>
                  <a:cubicBezTo>
                    <a:pt x="151" y="133"/>
                    <a:pt x="151" y="133"/>
                    <a:pt x="151" y="133"/>
                  </a:cubicBezTo>
                  <a:cubicBezTo>
                    <a:pt x="152" y="135"/>
                    <a:pt x="152" y="135"/>
                    <a:pt x="152" y="135"/>
                  </a:cubicBezTo>
                  <a:cubicBezTo>
                    <a:pt x="152" y="136"/>
                    <a:pt x="152" y="136"/>
                    <a:pt x="152" y="136"/>
                  </a:cubicBezTo>
                  <a:cubicBezTo>
                    <a:pt x="153" y="137"/>
                    <a:pt x="153" y="137"/>
                    <a:pt x="153" y="137"/>
                  </a:cubicBezTo>
                  <a:cubicBezTo>
                    <a:pt x="153" y="137"/>
                    <a:pt x="153" y="137"/>
                    <a:pt x="153" y="137"/>
                  </a:cubicBezTo>
                  <a:cubicBezTo>
                    <a:pt x="153" y="138"/>
                    <a:pt x="153" y="138"/>
                    <a:pt x="153" y="138"/>
                  </a:cubicBezTo>
                  <a:cubicBezTo>
                    <a:pt x="154" y="139"/>
                    <a:pt x="154" y="139"/>
                    <a:pt x="154" y="139"/>
                  </a:cubicBezTo>
                  <a:cubicBezTo>
                    <a:pt x="154" y="140"/>
                    <a:pt x="154" y="140"/>
                    <a:pt x="154" y="140"/>
                  </a:cubicBezTo>
                  <a:cubicBezTo>
                    <a:pt x="156" y="142"/>
                    <a:pt x="156" y="142"/>
                    <a:pt x="156" y="142"/>
                  </a:cubicBezTo>
                  <a:cubicBezTo>
                    <a:pt x="157" y="143"/>
                    <a:pt x="157" y="143"/>
                    <a:pt x="157" y="143"/>
                  </a:cubicBezTo>
                  <a:cubicBezTo>
                    <a:pt x="158" y="143"/>
                    <a:pt x="158" y="143"/>
                    <a:pt x="158" y="143"/>
                  </a:cubicBezTo>
                  <a:cubicBezTo>
                    <a:pt x="158" y="144"/>
                    <a:pt x="158" y="144"/>
                    <a:pt x="158" y="144"/>
                  </a:cubicBezTo>
                  <a:cubicBezTo>
                    <a:pt x="160" y="145"/>
                    <a:pt x="160" y="145"/>
                    <a:pt x="160" y="145"/>
                  </a:cubicBezTo>
                  <a:cubicBezTo>
                    <a:pt x="160" y="145"/>
                    <a:pt x="160" y="145"/>
                    <a:pt x="160" y="145"/>
                  </a:cubicBezTo>
                  <a:cubicBezTo>
                    <a:pt x="159" y="145"/>
                    <a:pt x="159" y="145"/>
                    <a:pt x="159" y="145"/>
                  </a:cubicBezTo>
                  <a:cubicBezTo>
                    <a:pt x="159" y="146"/>
                    <a:pt x="159" y="146"/>
                    <a:pt x="159" y="146"/>
                  </a:cubicBezTo>
                  <a:cubicBezTo>
                    <a:pt x="159" y="147"/>
                    <a:pt x="159" y="147"/>
                    <a:pt x="159" y="147"/>
                  </a:cubicBezTo>
                  <a:cubicBezTo>
                    <a:pt x="160" y="149"/>
                    <a:pt x="160" y="149"/>
                    <a:pt x="160" y="149"/>
                  </a:cubicBezTo>
                  <a:cubicBezTo>
                    <a:pt x="161" y="150"/>
                    <a:pt x="161" y="150"/>
                    <a:pt x="161" y="150"/>
                  </a:cubicBezTo>
                  <a:cubicBezTo>
                    <a:pt x="161" y="151"/>
                    <a:pt x="161" y="151"/>
                    <a:pt x="161" y="151"/>
                  </a:cubicBezTo>
                  <a:cubicBezTo>
                    <a:pt x="160" y="152"/>
                    <a:pt x="160" y="152"/>
                    <a:pt x="160" y="152"/>
                  </a:cubicBezTo>
                  <a:cubicBezTo>
                    <a:pt x="160" y="152"/>
                    <a:pt x="160" y="152"/>
                    <a:pt x="160" y="152"/>
                  </a:cubicBezTo>
                  <a:cubicBezTo>
                    <a:pt x="159" y="153"/>
                    <a:pt x="159" y="153"/>
                    <a:pt x="159" y="153"/>
                  </a:cubicBezTo>
                  <a:cubicBezTo>
                    <a:pt x="160" y="153"/>
                    <a:pt x="160" y="153"/>
                    <a:pt x="160" y="153"/>
                  </a:cubicBezTo>
                  <a:cubicBezTo>
                    <a:pt x="160" y="155"/>
                    <a:pt x="160" y="155"/>
                    <a:pt x="160" y="155"/>
                  </a:cubicBezTo>
                  <a:cubicBezTo>
                    <a:pt x="159" y="155"/>
                    <a:pt x="159" y="155"/>
                    <a:pt x="159" y="155"/>
                  </a:cubicBezTo>
                  <a:cubicBezTo>
                    <a:pt x="159" y="156"/>
                    <a:pt x="159" y="156"/>
                    <a:pt x="159" y="156"/>
                  </a:cubicBezTo>
                  <a:cubicBezTo>
                    <a:pt x="160" y="155"/>
                    <a:pt x="160" y="155"/>
                    <a:pt x="160" y="155"/>
                  </a:cubicBezTo>
                  <a:cubicBezTo>
                    <a:pt x="160" y="156"/>
                    <a:pt x="160" y="156"/>
                    <a:pt x="160" y="156"/>
                  </a:cubicBezTo>
                  <a:cubicBezTo>
                    <a:pt x="159" y="156"/>
                    <a:pt x="159" y="156"/>
                    <a:pt x="159" y="156"/>
                  </a:cubicBezTo>
                  <a:cubicBezTo>
                    <a:pt x="159" y="158"/>
                    <a:pt x="159" y="158"/>
                    <a:pt x="159" y="158"/>
                  </a:cubicBezTo>
                  <a:cubicBezTo>
                    <a:pt x="158" y="159"/>
                    <a:pt x="158" y="159"/>
                    <a:pt x="158" y="159"/>
                  </a:cubicBezTo>
                  <a:cubicBezTo>
                    <a:pt x="157" y="158"/>
                    <a:pt x="157" y="158"/>
                    <a:pt x="157" y="158"/>
                  </a:cubicBezTo>
                  <a:cubicBezTo>
                    <a:pt x="157" y="159"/>
                    <a:pt x="157" y="159"/>
                    <a:pt x="157" y="159"/>
                  </a:cubicBezTo>
                  <a:cubicBezTo>
                    <a:pt x="158" y="160"/>
                    <a:pt x="158" y="160"/>
                    <a:pt x="158" y="160"/>
                  </a:cubicBezTo>
                  <a:cubicBezTo>
                    <a:pt x="158" y="160"/>
                    <a:pt x="158" y="160"/>
                    <a:pt x="158" y="160"/>
                  </a:cubicBezTo>
                  <a:cubicBezTo>
                    <a:pt x="157" y="161"/>
                    <a:pt x="157" y="161"/>
                    <a:pt x="157" y="161"/>
                  </a:cubicBezTo>
                  <a:cubicBezTo>
                    <a:pt x="156" y="161"/>
                    <a:pt x="156" y="161"/>
                    <a:pt x="156" y="161"/>
                  </a:cubicBezTo>
                  <a:cubicBezTo>
                    <a:pt x="155" y="161"/>
                    <a:pt x="155" y="161"/>
                    <a:pt x="155" y="161"/>
                  </a:cubicBezTo>
                  <a:cubicBezTo>
                    <a:pt x="154" y="161"/>
                    <a:pt x="154" y="161"/>
                    <a:pt x="154" y="161"/>
                  </a:cubicBezTo>
                  <a:cubicBezTo>
                    <a:pt x="155" y="160"/>
                    <a:pt x="155" y="160"/>
                    <a:pt x="155" y="160"/>
                  </a:cubicBezTo>
                  <a:cubicBezTo>
                    <a:pt x="155" y="160"/>
                    <a:pt x="155" y="160"/>
                    <a:pt x="155" y="160"/>
                  </a:cubicBezTo>
                  <a:cubicBezTo>
                    <a:pt x="154" y="160"/>
                    <a:pt x="154" y="160"/>
                    <a:pt x="154" y="160"/>
                  </a:cubicBezTo>
                  <a:cubicBezTo>
                    <a:pt x="154" y="160"/>
                    <a:pt x="154" y="160"/>
                    <a:pt x="154" y="160"/>
                  </a:cubicBezTo>
                  <a:cubicBezTo>
                    <a:pt x="154" y="160"/>
                    <a:pt x="154" y="160"/>
                    <a:pt x="154" y="160"/>
                  </a:cubicBezTo>
                  <a:cubicBezTo>
                    <a:pt x="152" y="159"/>
                    <a:pt x="152" y="159"/>
                    <a:pt x="152" y="159"/>
                  </a:cubicBezTo>
                  <a:cubicBezTo>
                    <a:pt x="151" y="160"/>
                    <a:pt x="151" y="160"/>
                    <a:pt x="151" y="160"/>
                  </a:cubicBezTo>
                  <a:cubicBezTo>
                    <a:pt x="149" y="160"/>
                    <a:pt x="149" y="160"/>
                    <a:pt x="149" y="160"/>
                  </a:cubicBezTo>
                  <a:cubicBezTo>
                    <a:pt x="147" y="160"/>
                    <a:pt x="147" y="160"/>
                    <a:pt x="147" y="160"/>
                  </a:cubicBezTo>
                  <a:cubicBezTo>
                    <a:pt x="147" y="161"/>
                    <a:pt x="147" y="161"/>
                    <a:pt x="147" y="161"/>
                  </a:cubicBezTo>
                  <a:cubicBezTo>
                    <a:pt x="147" y="161"/>
                    <a:pt x="147" y="161"/>
                    <a:pt x="147" y="161"/>
                  </a:cubicBezTo>
                  <a:cubicBezTo>
                    <a:pt x="148" y="161"/>
                    <a:pt x="148" y="161"/>
                    <a:pt x="148" y="161"/>
                  </a:cubicBezTo>
                  <a:cubicBezTo>
                    <a:pt x="148" y="161"/>
                    <a:pt x="148" y="161"/>
                    <a:pt x="148" y="161"/>
                  </a:cubicBezTo>
                  <a:cubicBezTo>
                    <a:pt x="149" y="160"/>
                    <a:pt x="149" y="160"/>
                    <a:pt x="149" y="160"/>
                  </a:cubicBezTo>
                  <a:cubicBezTo>
                    <a:pt x="150" y="161"/>
                    <a:pt x="150" y="161"/>
                    <a:pt x="150" y="161"/>
                  </a:cubicBezTo>
                  <a:cubicBezTo>
                    <a:pt x="151" y="162"/>
                    <a:pt x="151" y="162"/>
                    <a:pt x="151" y="162"/>
                  </a:cubicBezTo>
                  <a:cubicBezTo>
                    <a:pt x="154" y="163"/>
                    <a:pt x="154" y="163"/>
                    <a:pt x="154" y="163"/>
                  </a:cubicBezTo>
                  <a:cubicBezTo>
                    <a:pt x="156" y="163"/>
                    <a:pt x="156" y="163"/>
                    <a:pt x="156" y="163"/>
                  </a:cubicBezTo>
                  <a:cubicBezTo>
                    <a:pt x="157" y="163"/>
                    <a:pt x="157" y="163"/>
                    <a:pt x="157" y="163"/>
                  </a:cubicBezTo>
                  <a:cubicBezTo>
                    <a:pt x="159" y="163"/>
                    <a:pt x="159" y="163"/>
                    <a:pt x="159" y="163"/>
                  </a:cubicBezTo>
                  <a:cubicBezTo>
                    <a:pt x="159" y="163"/>
                    <a:pt x="159" y="163"/>
                    <a:pt x="159" y="163"/>
                  </a:cubicBezTo>
                  <a:cubicBezTo>
                    <a:pt x="161" y="164"/>
                    <a:pt x="161" y="164"/>
                    <a:pt x="161" y="164"/>
                  </a:cubicBezTo>
                  <a:cubicBezTo>
                    <a:pt x="162" y="163"/>
                    <a:pt x="162" y="163"/>
                    <a:pt x="162" y="163"/>
                  </a:cubicBezTo>
                  <a:cubicBezTo>
                    <a:pt x="162" y="162"/>
                    <a:pt x="162" y="162"/>
                    <a:pt x="162" y="162"/>
                  </a:cubicBezTo>
                  <a:cubicBezTo>
                    <a:pt x="162" y="162"/>
                    <a:pt x="162" y="162"/>
                    <a:pt x="162" y="162"/>
                  </a:cubicBezTo>
                  <a:cubicBezTo>
                    <a:pt x="162" y="161"/>
                    <a:pt x="162" y="161"/>
                    <a:pt x="162" y="161"/>
                  </a:cubicBezTo>
                  <a:cubicBezTo>
                    <a:pt x="162" y="160"/>
                    <a:pt x="162" y="160"/>
                    <a:pt x="162" y="160"/>
                  </a:cubicBezTo>
                  <a:cubicBezTo>
                    <a:pt x="163" y="159"/>
                    <a:pt x="163" y="159"/>
                    <a:pt x="163" y="159"/>
                  </a:cubicBezTo>
                  <a:cubicBezTo>
                    <a:pt x="163" y="159"/>
                    <a:pt x="163" y="159"/>
                    <a:pt x="163" y="159"/>
                  </a:cubicBezTo>
                  <a:cubicBezTo>
                    <a:pt x="164" y="158"/>
                    <a:pt x="164" y="158"/>
                    <a:pt x="164" y="158"/>
                  </a:cubicBezTo>
                  <a:cubicBezTo>
                    <a:pt x="164" y="157"/>
                    <a:pt x="164" y="157"/>
                    <a:pt x="164" y="157"/>
                  </a:cubicBezTo>
                  <a:cubicBezTo>
                    <a:pt x="165" y="155"/>
                    <a:pt x="165" y="155"/>
                    <a:pt x="165" y="155"/>
                  </a:cubicBezTo>
                  <a:cubicBezTo>
                    <a:pt x="164" y="154"/>
                    <a:pt x="164" y="154"/>
                    <a:pt x="164" y="154"/>
                  </a:cubicBezTo>
                  <a:cubicBezTo>
                    <a:pt x="165" y="153"/>
                    <a:pt x="165" y="153"/>
                    <a:pt x="165" y="153"/>
                  </a:cubicBezTo>
                  <a:cubicBezTo>
                    <a:pt x="166" y="150"/>
                    <a:pt x="166" y="150"/>
                    <a:pt x="166" y="150"/>
                  </a:cubicBezTo>
                  <a:cubicBezTo>
                    <a:pt x="166" y="150"/>
                    <a:pt x="166" y="150"/>
                    <a:pt x="166" y="150"/>
                  </a:cubicBezTo>
                  <a:cubicBezTo>
                    <a:pt x="165" y="147"/>
                    <a:pt x="165" y="147"/>
                    <a:pt x="165" y="147"/>
                  </a:cubicBezTo>
                  <a:cubicBezTo>
                    <a:pt x="163" y="146"/>
                    <a:pt x="163" y="146"/>
                    <a:pt x="163" y="146"/>
                  </a:cubicBezTo>
                  <a:cubicBezTo>
                    <a:pt x="163" y="145"/>
                    <a:pt x="163" y="145"/>
                    <a:pt x="163" y="145"/>
                  </a:cubicBezTo>
                  <a:cubicBezTo>
                    <a:pt x="162" y="143"/>
                    <a:pt x="162" y="143"/>
                    <a:pt x="162" y="143"/>
                  </a:cubicBezTo>
                  <a:cubicBezTo>
                    <a:pt x="164" y="142"/>
                    <a:pt x="164" y="142"/>
                    <a:pt x="164" y="142"/>
                  </a:cubicBezTo>
                  <a:cubicBezTo>
                    <a:pt x="164" y="141"/>
                    <a:pt x="164" y="141"/>
                    <a:pt x="164" y="141"/>
                  </a:cubicBezTo>
                  <a:cubicBezTo>
                    <a:pt x="166" y="141"/>
                    <a:pt x="166" y="141"/>
                    <a:pt x="166" y="141"/>
                  </a:cubicBezTo>
                  <a:cubicBezTo>
                    <a:pt x="167" y="139"/>
                    <a:pt x="167" y="139"/>
                    <a:pt x="167" y="139"/>
                  </a:cubicBezTo>
                  <a:cubicBezTo>
                    <a:pt x="169" y="139"/>
                    <a:pt x="169" y="139"/>
                    <a:pt x="169" y="139"/>
                  </a:cubicBezTo>
                  <a:cubicBezTo>
                    <a:pt x="170" y="140"/>
                    <a:pt x="170" y="140"/>
                    <a:pt x="170" y="140"/>
                  </a:cubicBezTo>
                  <a:cubicBezTo>
                    <a:pt x="170" y="141"/>
                    <a:pt x="170" y="141"/>
                    <a:pt x="170" y="141"/>
                  </a:cubicBezTo>
                  <a:cubicBezTo>
                    <a:pt x="171" y="142"/>
                    <a:pt x="171" y="142"/>
                    <a:pt x="171" y="142"/>
                  </a:cubicBezTo>
                  <a:cubicBezTo>
                    <a:pt x="172" y="143"/>
                    <a:pt x="172" y="143"/>
                    <a:pt x="172" y="143"/>
                  </a:cubicBezTo>
                  <a:cubicBezTo>
                    <a:pt x="172" y="143"/>
                    <a:pt x="172" y="143"/>
                    <a:pt x="172" y="143"/>
                  </a:cubicBezTo>
                  <a:cubicBezTo>
                    <a:pt x="173" y="144"/>
                    <a:pt x="173" y="144"/>
                    <a:pt x="173" y="144"/>
                  </a:cubicBezTo>
                  <a:cubicBezTo>
                    <a:pt x="173" y="145"/>
                    <a:pt x="173" y="145"/>
                    <a:pt x="173" y="145"/>
                  </a:cubicBezTo>
                  <a:cubicBezTo>
                    <a:pt x="174" y="145"/>
                    <a:pt x="174" y="145"/>
                    <a:pt x="174" y="145"/>
                  </a:cubicBezTo>
                  <a:cubicBezTo>
                    <a:pt x="174" y="146"/>
                    <a:pt x="174" y="146"/>
                    <a:pt x="174" y="146"/>
                  </a:cubicBezTo>
                  <a:cubicBezTo>
                    <a:pt x="175" y="147"/>
                    <a:pt x="175" y="147"/>
                    <a:pt x="175" y="147"/>
                  </a:cubicBezTo>
                  <a:cubicBezTo>
                    <a:pt x="175" y="148"/>
                    <a:pt x="175" y="148"/>
                    <a:pt x="175" y="148"/>
                  </a:cubicBezTo>
                  <a:cubicBezTo>
                    <a:pt x="175" y="149"/>
                    <a:pt x="175" y="149"/>
                    <a:pt x="175" y="149"/>
                  </a:cubicBezTo>
                  <a:cubicBezTo>
                    <a:pt x="175" y="149"/>
                    <a:pt x="175" y="149"/>
                    <a:pt x="175" y="149"/>
                  </a:cubicBezTo>
                  <a:cubicBezTo>
                    <a:pt x="177" y="150"/>
                    <a:pt x="177" y="150"/>
                    <a:pt x="177" y="150"/>
                  </a:cubicBezTo>
                  <a:cubicBezTo>
                    <a:pt x="178" y="150"/>
                    <a:pt x="178" y="150"/>
                    <a:pt x="178" y="150"/>
                  </a:cubicBezTo>
                  <a:cubicBezTo>
                    <a:pt x="179" y="150"/>
                    <a:pt x="179" y="150"/>
                    <a:pt x="179" y="150"/>
                  </a:cubicBezTo>
                  <a:cubicBezTo>
                    <a:pt x="180" y="150"/>
                    <a:pt x="180" y="150"/>
                    <a:pt x="180" y="150"/>
                  </a:cubicBezTo>
                  <a:cubicBezTo>
                    <a:pt x="181" y="150"/>
                    <a:pt x="181" y="150"/>
                    <a:pt x="181" y="150"/>
                  </a:cubicBezTo>
                  <a:cubicBezTo>
                    <a:pt x="181" y="149"/>
                    <a:pt x="181" y="149"/>
                    <a:pt x="181" y="149"/>
                  </a:cubicBezTo>
                  <a:cubicBezTo>
                    <a:pt x="182" y="149"/>
                    <a:pt x="182" y="149"/>
                    <a:pt x="182" y="149"/>
                  </a:cubicBezTo>
                  <a:cubicBezTo>
                    <a:pt x="181" y="149"/>
                    <a:pt x="181" y="149"/>
                    <a:pt x="181" y="149"/>
                  </a:cubicBezTo>
                  <a:cubicBezTo>
                    <a:pt x="180" y="149"/>
                    <a:pt x="180" y="149"/>
                    <a:pt x="180" y="149"/>
                  </a:cubicBezTo>
                  <a:cubicBezTo>
                    <a:pt x="180" y="148"/>
                    <a:pt x="180" y="148"/>
                    <a:pt x="180" y="148"/>
                  </a:cubicBezTo>
                  <a:cubicBezTo>
                    <a:pt x="179" y="149"/>
                    <a:pt x="179" y="149"/>
                    <a:pt x="179" y="149"/>
                  </a:cubicBezTo>
                  <a:cubicBezTo>
                    <a:pt x="178" y="149"/>
                    <a:pt x="178" y="149"/>
                    <a:pt x="178" y="149"/>
                  </a:cubicBezTo>
                  <a:cubicBezTo>
                    <a:pt x="177" y="149"/>
                    <a:pt x="177" y="149"/>
                    <a:pt x="177" y="149"/>
                  </a:cubicBezTo>
                  <a:cubicBezTo>
                    <a:pt x="176" y="149"/>
                    <a:pt x="176" y="149"/>
                    <a:pt x="176" y="149"/>
                  </a:cubicBezTo>
                  <a:cubicBezTo>
                    <a:pt x="176" y="148"/>
                    <a:pt x="176" y="148"/>
                    <a:pt x="176" y="148"/>
                  </a:cubicBezTo>
                  <a:cubicBezTo>
                    <a:pt x="176" y="147"/>
                    <a:pt x="176" y="147"/>
                    <a:pt x="176" y="147"/>
                  </a:cubicBezTo>
                  <a:cubicBezTo>
                    <a:pt x="176" y="147"/>
                    <a:pt x="176" y="147"/>
                    <a:pt x="176" y="147"/>
                  </a:cubicBezTo>
                  <a:cubicBezTo>
                    <a:pt x="175" y="146"/>
                    <a:pt x="175" y="146"/>
                    <a:pt x="175" y="146"/>
                  </a:cubicBezTo>
                  <a:cubicBezTo>
                    <a:pt x="175" y="145"/>
                    <a:pt x="175" y="145"/>
                    <a:pt x="175" y="145"/>
                  </a:cubicBezTo>
                  <a:cubicBezTo>
                    <a:pt x="176" y="144"/>
                    <a:pt x="176" y="144"/>
                    <a:pt x="176" y="144"/>
                  </a:cubicBezTo>
                  <a:cubicBezTo>
                    <a:pt x="177" y="144"/>
                    <a:pt x="177" y="144"/>
                    <a:pt x="177" y="144"/>
                  </a:cubicBezTo>
                  <a:cubicBezTo>
                    <a:pt x="176" y="143"/>
                    <a:pt x="176" y="143"/>
                    <a:pt x="176" y="143"/>
                  </a:cubicBezTo>
                  <a:cubicBezTo>
                    <a:pt x="176" y="143"/>
                    <a:pt x="176" y="143"/>
                    <a:pt x="176" y="143"/>
                  </a:cubicBezTo>
                  <a:cubicBezTo>
                    <a:pt x="176" y="143"/>
                    <a:pt x="176" y="143"/>
                    <a:pt x="176" y="143"/>
                  </a:cubicBezTo>
                  <a:cubicBezTo>
                    <a:pt x="175" y="142"/>
                    <a:pt x="175" y="142"/>
                    <a:pt x="175" y="142"/>
                  </a:cubicBezTo>
                  <a:cubicBezTo>
                    <a:pt x="174" y="141"/>
                    <a:pt x="174" y="141"/>
                    <a:pt x="174" y="141"/>
                  </a:cubicBezTo>
                  <a:cubicBezTo>
                    <a:pt x="174" y="141"/>
                    <a:pt x="174" y="141"/>
                    <a:pt x="174" y="141"/>
                  </a:cubicBezTo>
                  <a:cubicBezTo>
                    <a:pt x="173" y="139"/>
                    <a:pt x="173" y="139"/>
                    <a:pt x="173" y="139"/>
                  </a:cubicBezTo>
                  <a:cubicBezTo>
                    <a:pt x="171" y="139"/>
                    <a:pt x="171" y="139"/>
                    <a:pt x="171" y="139"/>
                  </a:cubicBezTo>
                  <a:cubicBezTo>
                    <a:pt x="169" y="139"/>
                    <a:pt x="169" y="139"/>
                    <a:pt x="169" y="139"/>
                  </a:cubicBezTo>
                  <a:cubicBezTo>
                    <a:pt x="169" y="138"/>
                    <a:pt x="169" y="138"/>
                    <a:pt x="169" y="138"/>
                  </a:cubicBezTo>
                  <a:cubicBezTo>
                    <a:pt x="168" y="138"/>
                    <a:pt x="168" y="138"/>
                    <a:pt x="168" y="138"/>
                  </a:cubicBezTo>
                  <a:cubicBezTo>
                    <a:pt x="166" y="137"/>
                    <a:pt x="166" y="137"/>
                    <a:pt x="166" y="137"/>
                  </a:cubicBezTo>
                  <a:cubicBezTo>
                    <a:pt x="165" y="137"/>
                    <a:pt x="165" y="137"/>
                    <a:pt x="165" y="137"/>
                  </a:cubicBezTo>
                  <a:cubicBezTo>
                    <a:pt x="164" y="137"/>
                    <a:pt x="164" y="137"/>
                    <a:pt x="164" y="137"/>
                  </a:cubicBezTo>
                  <a:cubicBezTo>
                    <a:pt x="163" y="138"/>
                    <a:pt x="163" y="138"/>
                    <a:pt x="163" y="138"/>
                  </a:cubicBezTo>
                  <a:cubicBezTo>
                    <a:pt x="163" y="139"/>
                    <a:pt x="163" y="139"/>
                    <a:pt x="163" y="139"/>
                  </a:cubicBezTo>
                  <a:cubicBezTo>
                    <a:pt x="162" y="140"/>
                    <a:pt x="162" y="140"/>
                    <a:pt x="162" y="140"/>
                  </a:cubicBezTo>
                  <a:cubicBezTo>
                    <a:pt x="161" y="139"/>
                    <a:pt x="161" y="139"/>
                    <a:pt x="161" y="139"/>
                  </a:cubicBezTo>
                  <a:cubicBezTo>
                    <a:pt x="159" y="140"/>
                    <a:pt x="159" y="140"/>
                    <a:pt x="159" y="140"/>
                  </a:cubicBezTo>
                  <a:cubicBezTo>
                    <a:pt x="158" y="140"/>
                    <a:pt x="158" y="140"/>
                    <a:pt x="158" y="140"/>
                  </a:cubicBezTo>
                  <a:cubicBezTo>
                    <a:pt x="158" y="139"/>
                    <a:pt x="158" y="139"/>
                    <a:pt x="158" y="139"/>
                  </a:cubicBezTo>
                  <a:cubicBezTo>
                    <a:pt x="158" y="138"/>
                    <a:pt x="158" y="138"/>
                    <a:pt x="158" y="138"/>
                  </a:cubicBezTo>
                  <a:cubicBezTo>
                    <a:pt x="158" y="137"/>
                    <a:pt x="158" y="137"/>
                    <a:pt x="158" y="137"/>
                  </a:cubicBezTo>
                  <a:cubicBezTo>
                    <a:pt x="156" y="136"/>
                    <a:pt x="156" y="136"/>
                    <a:pt x="156" y="136"/>
                  </a:cubicBezTo>
                  <a:cubicBezTo>
                    <a:pt x="156" y="135"/>
                    <a:pt x="156" y="135"/>
                    <a:pt x="156" y="135"/>
                  </a:cubicBezTo>
                  <a:cubicBezTo>
                    <a:pt x="156" y="133"/>
                    <a:pt x="156" y="133"/>
                    <a:pt x="156" y="133"/>
                  </a:cubicBezTo>
                  <a:cubicBezTo>
                    <a:pt x="155" y="131"/>
                    <a:pt x="155" y="131"/>
                    <a:pt x="155" y="131"/>
                  </a:cubicBezTo>
                  <a:cubicBezTo>
                    <a:pt x="155" y="130"/>
                    <a:pt x="155" y="130"/>
                    <a:pt x="155" y="130"/>
                  </a:cubicBezTo>
                  <a:cubicBezTo>
                    <a:pt x="155" y="128"/>
                    <a:pt x="155" y="128"/>
                    <a:pt x="155" y="128"/>
                  </a:cubicBezTo>
                  <a:cubicBezTo>
                    <a:pt x="154" y="126"/>
                    <a:pt x="154" y="126"/>
                    <a:pt x="154" y="126"/>
                  </a:cubicBezTo>
                  <a:cubicBezTo>
                    <a:pt x="153" y="125"/>
                    <a:pt x="153" y="125"/>
                    <a:pt x="153" y="125"/>
                  </a:cubicBezTo>
                  <a:cubicBezTo>
                    <a:pt x="152" y="125"/>
                    <a:pt x="152" y="125"/>
                    <a:pt x="152" y="125"/>
                  </a:cubicBezTo>
                  <a:cubicBezTo>
                    <a:pt x="152" y="124"/>
                    <a:pt x="152" y="124"/>
                    <a:pt x="152" y="124"/>
                  </a:cubicBezTo>
                  <a:cubicBezTo>
                    <a:pt x="150" y="123"/>
                    <a:pt x="150" y="123"/>
                    <a:pt x="150" y="123"/>
                  </a:cubicBezTo>
                  <a:cubicBezTo>
                    <a:pt x="148" y="122"/>
                    <a:pt x="148" y="122"/>
                    <a:pt x="148" y="122"/>
                  </a:cubicBezTo>
                  <a:cubicBezTo>
                    <a:pt x="148" y="121"/>
                    <a:pt x="148" y="121"/>
                    <a:pt x="148" y="121"/>
                  </a:cubicBezTo>
                  <a:cubicBezTo>
                    <a:pt x="149" y="119"/>
                    <a:pt x="149" y="119"/>
                    <a:pt x="149" y="119"/>
                  </a:cubicBezTo>
                  <a:cubicBezTo>
                    <a:pt x="148" y="118"/>
                    <a:pt x="148" y="118"/>
                    <a:pt x="148" y="118"/>
                  </a:cubicBezTo>
                  <a:cubicBezTo>
                    <a:pt x="148" y="117"/>
                    <a:pt x="148" y="117"/>
                    <a:pt x="148" y="117"/>
                  </a:cubicBezTo>
                  <a:cubicBezTo>
                    <a:pt x="148" y="117"/>
                    <a:pt x="148" y="117"/>
                    <a:pt x="148" y="117"/>
                  </a:cubicBezTo>
                  <a:cubicBezTo>
                    <a:pt x="149" y="116"/>
                    <a:pt x="149" y="116"/>
                    <a:pt x="149" y="116"/>
                  </a:cubicBezTo>
                  <a:cubicBezTo>
                    <a:pt x="150" y="114"/>
                    <a:pt x="150" y="114"/>
                    <a:pt x="150" y="114"/>
                  </a:cubicBezTo>
                  <a:cubicBezTo>
                    <a:pt x="151" y="113"/>
                    <a:pt x="151" y="113"/>
                    <a:pt x="151" y="113"/>
                  </a:cubicBezTo>
                  <a:cubicBezTo>
                    <a:pt x="150" y="111"/>
                    <a:pt x="150" y="111"/>
                    <a:pt x="150" y="111"/>
                  </a:cubicBezTo>
                  <a:cubicBezTo>
                    <a:pt x="148" y="107"/>
                    <a:pt x="148" y="107"/>
                    <a:pt x="148" y="107"/>
                  </a:cubicBezTo>
                  <a:cubicBezTo>
                    <a:pt x="149" y="107"/>
                    <a:pt x="149" y="107"/>
                    <a:pt x="149" y="107"/>
                  </a:cubicBezTo>
                  <a:cubicBezTo>
                    <a:pt x="150" y="108"/>
                    <a:pt x="150" y="108"/>
                    <a:pt x="150" y="108"/>
                  </a:cubicBezTo>
                  <a:cubicBezTo>
                    <a:pt x="150" y="109"/>
                    <a:pt x="150" y="109"/>
                    <a:pt x="150" y="109"/>
                  </a:cubicBezTo>
                  <a:cubicBezTo>
                    <a:pt x="151" y="109"/>
                    <a:pt x="151" y="109"/>
                    <a:pt x="151" y="109"/>
                  </a:cubicBezTo>
                  <a:cubicBezTo>
                    <a:pt x="151" y="109"/>
                    <a:pt x="151" y="109"/>
                    <a:pt x="151" y="109"/>
                  </a:cubicBezTo>
                  <a:cubicBezTo>
                    <a:pt x="151" y="111"/>
                    <a:pt x="151" y="111"/>
                    <a:pt x="151" y="111"/>
                  </a:cubicBezTo>
                  <a:cubicBezTo>
                    <a:pt x="152" y="112"/>
                    <a:pt x="152" y="112"/>
                    <a:pt x="152" y="112"/>
                  </a:cubicBezTo>
                  <a:cubicBezTo>
                    <a:pt x="152" y="113"/>
                    <a:pt x="152" y="113"/>
                    <a:pt x="152" y="113"/>
                  </a:cubicBezTo>
                  <a:cubicBezTo>
                    <a:pt x="153" y="114"/>
                    <a:pt x="153" y="114"/>
                    <a:pt x="153" y="114"/>
                  </a:cubicBezTo>
                  <a:cubicBezTo>
                    <a:pt x="153" y="115"/>
                    <a:pt x="153" y="115"/>
                    <a:pt x="153" y="115"/>
                  </a:cubicBezTo>
                  <a:cubicBezTo>
                    <a:pt x="153" y="116"/>
                    <a:pt x="153" y="116"/>
                    <a:pt x="153" y="116"/>
                  </a:cubicBezTo>
                  <a:cubicBezTo>
                    <a:pt x="154" y="117"/>
                    <a:pt x="154" y="117"/>
                    <a:pt x="154" y="117"/>
                  </a:cubicBezTo>
                  <a:cubicBezTo>
                    <a:pt x="154" y="118"/>
                    <a:pt x="154" y="118"/>
                    <a:pt x="154" y="118"/>
                  </a:cubicBezTo>
                  <a:cubicBezTo>
                    <a:pt x="155" y="119"/>
                    <a:pt x="155" y="119"/>
                    <a:pt x="155" y="119"/>
                  </a:cubicBezTo>
                  <a:cubicBezTo>
                    <a:pt x="155" y="119"/>
                    <a:pt x="155" y="119"/>
                    <a:pt x="155" y="119"/>
                  </a:cubicBezTo>
                  <a:cubicBezTo>
                    <a:pt x="154" y="120"/>
                    <a:pt x="154" y="120"/>
                    <a:pt x="154" y="120"/>
                  </a:cubicBezTo>
                  <a:cubicBezTo>
                    <a:pt x="155" y="120"/>
                    <a:pt x="155" y="120"/>
                    <a:pt x="155" y="120"/>
                  </a:cubicBezTo>
                  <a:cubicBezTo>
                    <a:pt x="156" y="120"/>
                    <a:pt x="156" y="120"/>
                    <a:pt x="156" y="120"/>
                  </a:cubicBezTo>
                  <a:cubicBezTo>
                    <a:pt x="157" y="121"/>
                    <a:pt x="157" y="121"/>
                    <a:pt x="157" y="121"/>
                  </a:cubicBezTo>
                  <a:cubicBezTo>
                    <a:pt x="159" y="121"/>
                    <a:pt x="159" y="121"/>
                    <a:pt x="159" y="121"/>
                  </a:cubicBezTo>
                  <a:cubicBezTo>
                    <a:pt x="160" y="120"/>
                    <a:pt x="160" y="120"/>
                    <a:pt x="160" y="120"/>
                  </a:cubicBezTo>
                  <a:cubicBezTo>
                    <a:pt x="160" y="121"/>
                    <a:pt x="160" y="121"/>
                    <a:pt x="160" y="121"/>
                  </a:cubicBezTo>
                  <a:cubicBezTo>
                    <a:pt x="161" y="122"/>
                    <a:pt x="161" y="122"/>
                    <a:pt x="161" y="122"/>
                  </a:cubicBezTo>
                  <a:cubicBezTo>
                    <a:pt x="161" y="121"/>
                    <a:pt x="161" y="121"/>
                    <a:pt x="161" y="121"/>
                  </a:cubicBezTo>
                  <a:cubicBezTo>
                    <a:pt x="162" y="121"/>
                    <a:pt x="162" y="121"/>
                    <a:pt x="162" y="121"/>
                  </a:cubicBezTo>
                  <a:cubicBezTo>
                    <a:pt x="163" y="120"/>
                    <a:pt x="163" y="120"/>
                    <a:pt x="163" y="120"/>
                  </a:cubicBezTo>
                  <a:cubicBezTo>
                    <a:pt x="164" y="120"/>
                    <a:pt x="164" y="120"/>
                    <a:pt x="164" y="120"/>
                  </a:cubicBezTo>
                  <a:cubicBezTo>
                    <a:pt x="165" y="122"/>
                    <a:pt x="165" y="122"/>
                    <a:pt x="165" y="122"/>
                  </a:cubicBezTo>
                  <a:cubicBezTo>
                    <a:pt x="166" y="122"/>
                    <a:pt x="166" y="122"/>
                    <a:pt x="166" y="122"/>
                  </a:cubicBezTo>
                  <a:cubicBezTo>
                    <a:pt x="167" y="122"/>
                    <a:pt x="167" y="122"/>
                    <a:pt x="167" y="122"/>
                  </a:cubicBezTo>
                  <a:cubicBezTo>
                    <a:pt x="169" y="122"/>
                    <a:pt x="169" y="122"/>
                    <a:pt x="169" y="122"/>
                  </a:cubicBezTo>
                  <a:cubicBezTo>
                    <a:pt x="170" y="121"/>
                    <a:pt x="170" y="121"/>
                    <a:pt x="170" y="121"/>
                  </a:cubicBezTo>
                  <a:cubicBezTo>
                    <a:pt x="169" y="122"/>
                    <a:pt x="169" y="122"/>
                    <a:pt x="169" y="122"/>
                  </a:cubicBezTo>
                  <a:cubicBezTo>
                    <a:pt x="167" y="122"/>
                    <a:pt x="167" y="122"/>
                    <a:pt x="167" y="122"/>
                  </a:cubicBezTo>
                  <a:cubicBezTo>
                    <a:pt x="167" y="121"/>
                    <a:pt x="167" y="121"/>
                    <a:pt x="167" y="121"/>
                  </a:cubicBezTo>
                  <a:cubicBezTo>
                    <a:pt x="166" y="121"/>
                    <a:pt x="166" y="121"/>
                    <a:pt x="166" y="121"/>
                  </a:cubicBezTo>
                  <a:cubicBezTo>
                    <a:pt x="166" y="120"/>
                    <a:pt x="166" y="120"/>
                    <a:pt x="166" y="120"/>
                  </a:cubicBezTo>
                  <a:cubicBezTo>
                    <a:pt x="164" y="120"/>
                    <a:pt x="164" y="120"/>
                    <a:pt x="164" y="120"/>
                  </a:cubicBezTo>
                  <a:cubicBezTo>
                    <a:pt x="164" y="119"/>
                    <a:pt x="164" y="119"/>
                    <a:pt x="164" y="119"/>
                  </a:cubicBezTo>
                  <a:cubicBezTo>
                    <a:pt x="164" y="119"/>
                    <a:pt x="164" y="119"/>
                    <a:pt x="164" y="119"/>
                  </a:cubicBezTo>
                  <a:cubicBezTo>
                    <a:pt x="163" y="119"/>
                    <a:pt x="163" y="119"/>
                    <a:pt x="163" y="119"/>
                  </a:cubicBezTo>
                  <a:cubicBezTo>
                    <a:pt x="161" y="119"/>
                    <a:pt x="161" y="119"/>
                    <a:pt x="161" y="119"/>
                  </a:cubicBezTo>
                  <a:cubicBezTo>
                    <a:pt x="160" y="119"/>
                    <a:pt x="160" y="119"/>
                    <a:pt x="160" y="119"/>
                  </a:cubicBezTo>
                  <a:cubicBezTo>
                    <a:pt x="159" y="119"/>
                    <a:pt x="159" y="119"/>
                    <a:pt x="159" y="119"/>
                  </a:cubicBezTo>
                  <a:cubicBezTo>
                    <a:pt x="157" y="117"/>
                    <a:pt x="157" y="117"/>
                    <a:pt x="157" y="117"/>
                  </a:cubicBezTo>
                  <a:cubicBezTo>
                    <a:pt x="157" y="116"/>
                    <a:pt x="157" y="116"/>
                    <a:pt x="157" y="116"/>
                  </a:cubicBezTo>
                  <a:cubicBezTo>
                    <a:pt x="156" y="116"/>
                    <a:pt x="156" y="116"/>
                    <a:pt x="156" y="116"/>
                  </a:cubicBezTo>
                  <a:cubicBezTo>
                    <a:pt x="155" y="114"/>
                    <a:pt x="155" y="114"/>
                    <a:pt x="155" y="114"/>
                  </a:cubicBezTo>
                  <a:cubicBezTo>
                    <a:pt x="156" y="114"/>
                    <a:pt x="156" y="114"/>
                    <a:pt x="156" y="114"/>
                  </a:cubicBezTo>
                  <a:cubicBezTo>
                    <a:pt x="156" y="114"/>
                    <a:pt x="156" y="114"/>
                    <a:pt x="156" y="114"/>
                  </a:cubicBezTo>
                  <a:cubicBezTo>
                    <a:pt x="157" y="113"/>
                    <a:pt x="157" y="113"/>
                    <a:pt x="157" y="113"/>
                  </a:cubicBezTo>
                  <a:cubicBezTo>
                    <a:pt x="158" y="113"/>
                    <a:pt x="158" y="113"/>
                    <a:pt x="158" y="113"/>
                  </a:cubicBezTo>
                  <a:cubicBezTo>
                    <a:pt x="159" y="114"/>
                    <a:pt x="159" y="114"/>
                    <a:pt x="159" y="114"/>
                  </a:cubicBezTo>
                  <a:cubicBezTo>
                    <a:pt x="161" y="115"/>
                    <a:pt x="161" y="115"/>
                    <a:pt x="161" y="115"/>
                  </a:cubicBezTo>
                  <a:cubicBezTo>
                    <a:pt x="162" y="115"/>
                    <a:pt x="162" y="115"/>
                    <a:pt x="162" y="115"/>
                  </a:cubicBezTo>
                  <a:cubicBezTo>
                    <a:pt x="163" y="113"/>
                    <a:pt x="163" y="113"/>
                    <a:pt x="163" y="113"/>
                  </a:cubicBezTo>
                  <a:cubicBezTo>
                    <a:pt x="163" y="112"/>
                    <a:pt x="163" y="112"/>
                    <a:pt x="163" y="112"/>
                  </a:cubicBezTo>
                  <a:cubicBezTo>
                    <a:pt x="161" y="111"/>
                    <a:pt x="161" y="111"/>
                    <a:pt x="161" y="111"/>
                  </a:cubicBezTo>
                  <a:cubicBezTo>
                    <a:pt x="159" y="112"/>
                    <a:pt x="159" y="112"/>
                    <a:pt x="159" y="112"/>
                  </a:cubicBezTo>
                  <a:cubicBezTo>
                    <a:pt x="159" y="112"/>
                    <a:pt x="159" y="112"/>
                    <a:pt x="159" y="112"/>
                  </a:cubicBezTo>
                  <a:cubicBezTo>
                    <a:pt x="159" y="111"/>
                    <a:pt x="159" y="111"/>
                    <a:pt x="159" y="111"/>
                  </a:cubicBezTo>
                  <a:cubicBezTo>
                    <a:pt x="160" y="111"/>
                    <a:pt x="160" y="111"/>
                    <a:pt x="160" y="111"/>
                  </a:cubicBezTo>
                  <a:cubicBezTo>
                    <a:pt x="160" y="111"/>
                    <a:pt x="160" y="111"/>
                    <a:pt x="160" y="111"/>
                  </a:cubicBezTo>
                  <a:cubicBezTo>
                    <a:pt x="160" y="110"/>
                    <a:pt x="160" y="110"/>
                    <a:pt x="160" y="110"/>
                  </a:cubicBezTo>
                  <a:cubicBezTo>
                    <a:pt x="161" y="109"/>
                    <a:pt x="161" y="109"/>
                    <a:pt x="161" y="109"/>
                  </a:cubicBezTo>
                  <a:cubicBezTo>
                    <a:pt x="162" y="108"/>
                    <a:pt x="162" y="108"/>
                    <a:pt x="162" y="108"/>
                  </a:cubicBezTo>
                  <a:cubicBezTo>
                    <a:pt x="163" y="108"/>
                    <a:pt x="163" y="108"/>
                    <a:pt x="163" y="108"/>
                  </a:cubicBezTo>
                  <a:cubicBezTo>
                    <a:pt x="166" y="108"/>
                    <a:pt x="166" y="108"/>
                    <a:pt x="166" y="108"/>
                  </a:cubicBezTo>
                  <a:cubicBezTo>
                    <a:pt x="167" y="109"/>
                    <a:pt x="167" y="109"/>
                    <a:pt x="167" y="109"/>
                  </a:cubicBezTo>
                  <a:cubicBezTo>
                    <a:pt x="168" y="110"/>
                    <a:pt x="168" y="110"/>
                    <a:pt x="168" y="110"/>
                  </a:cubicBezTo>
                  <a:cubicBezTo>
                    <a:pt x="171" y="110"/>
                    <a:pt x="171" y="110"/>
                    <a:pt x="171" y="110"/>
                  </a:cubicBezTo>
                  <a:cubicBezTo>
                    <a:pt x="171" y="111"/>
                    <a:pt x="171" y="111"/>
                    <a:pt x="171" y="111"/>
                  </a:cubicBezTo>
                  <a:cubicBezTo>
                    <a:pt x="172" y="112"/>
                    <a:pt x="172" y="112"/>
                    <a:pt x="172" y="112"/>
                  </a:cubicBezTo>
                  <a:cubicBezTo>
                    <a:pt x="174" y="113"/>
                    <a:pt x="174" y="113"/>
                    <a:pt x="174" y="113"/>
                  </a:cubicBezTo>
                  <a:cubicBezTo>
                    <a:pt x="175" y="113"/>
                    <a:pt x="175" y="113"/>
                    <a:pt x="175" y="113"/>
                  </a:cubicBezTo>
                  <a:cubicBezTo>
                    <a:pt x="178" y="113"/>
                    <a:pt x="178" y="113"/>
                    <a:pt x="178" y="113"/>
                  </a:cubicBezTo>
                  <a:cubicBezTo>
                    <a:pt x="180" y="112"/>
                    <a:pt x="180" y="112"/>
                    <a:pt x="180" y="112"/>
                  </a:cubicBezTo>
                  <a:cubicBezTo>
                    <a:pt x="180" y="113"/>
                    <a:pt x="180" y="113"/>
                    <a:pt x="180" y="113"/>
                  </a:cubicBezTo>
                  <a:cubicBezTo>
                    <a:pt x="181" y="113"/>
                    <a:pt x="181" y="113"/>
                    <a:pt x="181" y="113"/>
                  </a:cubicBezTo>
                  <a:cubicBezTo>
                    <a:pt x="182" y="113"/>
                    <a:pt x="182" y="113"/>
                    <a:pt x="182" y="113"/>
                  </a:cubicBezTo>
                  <a:cubicBezTo>
                    <a:pt x="181" y="114"/>
                    <a:pt x="181" y="114"/>
                    <a:pt x="181" y="114"/>
                  </a:cubicBezTo>
                  <a:cubicBezTo>
                    <a:pt x="182" y="115"/>
                    <a:pt x="182" y="115"/>
                    <a:pt x="182" y="115"/>
                  </a:cubicBezTo>
                  <a:cubicBezTo>
                    <a:pt x="181" y="115"/>
                    <a:pt x="181" y="115"/>
                    <a:pt x="181" y="115"/>
                  </a:cubicBezTo>
                  <a:cubicBezTo>
                    <a:pt x="180" y="116"/>
                    <a:pt x="180" y="116"/>
                    <a:pt x="180" y="116"/>
                  </a:cubicBezTo>
                  <a:cubicBezTo>
                    <a:pt x="180" y="117"/>
                    <a:pt x="180" y="117"/>
                    <a:pt x="180" y="117"/>
                  </a:cubicBezTo>
                  <a:cubicBezTo>
                    <a:pt x="181" y="118"/>
                    <a:pt x="181" y="118"/>
                    <a:pt x="181" y="118"/>
                  </a:cubicBezTo>
                  <a:cubicBezTo>
                    <a:pt x="181" y="119"/>
                    <a:pt x="181" y="119"/>
                    <a:pt x="181" y="119"/>
                  </a:cubicBezTo>
                  <a:cubicBezTo>
                    <a:pt x="182" y="121"/>
                    <a:pt x="182" y="121"/>
                    <a:pt x="182" y="121"/>
                  </a:cubicBezTo>
                  <a:cubicBezTo>
                    <a:pt x="182" y="121"/>
                    <a:pt x="182" y="121"/>
                    <a:pt x="182" y="121"/>
                  </a:cubicBezTo>
                  <a:cubicBezTo>
                    <a:pt x="182" y="122"/>
                    <a:pt x="182" y="122"/>
                    <a:pt x="182" y="122"/>
                  </a:cubicBezTo>
                  <a:cubicBezTo>
                    <a:pt x="182" y="125"/>
                    <a:pt x="182" y="125"/>
                    <a:pt x="182" y="125"/>
                  </a:cubicBezTo>
                  <a:cubicBezTo>
                    <a:pt x="183" y="125"/>
                    <a:pt x="183" y="125"/>
                    <a:pt x="183" y="125"/>
                  </a:cubicBezTo>
                  <a:cubicBezTo>
                    <a:pt x="183" y="124"/>
                    <a:pt x="183" y="124"/>
                    <a:pt x="183" y="124"/>
                  </a:cubicBezTo>
                  <a:cubicBezTo>
                    <a:pt x="183" y="123"/>
                    <a:pt x="183" y="123"/>
                    <a:pt x="183" y="123"/>
                  </a:cubicBezTo>
                  <a:cubicBezTo>
                    <a:pt x="183" y="123"/>
                    <a:pt x="183" y="123"/>
                    <a:pt x="183" y="123"/>
                  </a:cubicBezTo>
                  <a:cubicBezTo>
                    <a:pt x="183" y="122"/>
                    <a:pt x="183" y="122"/>
                    <a:pt x="183" y="122"/>
                  </a:cubicBezTo>
                  <a:cubicBezTo>
                    <a:pt x="184" y="121"/>
                    <a:pt x="184" y="121"/>
                    <a:pt x="184" y="121"/>
                  </a:cubicBezTo>
                  <a:cubicBezTo>
                    <a:pt x="184" y="120"/>
                    <a:pt x="184" y="120"/>
                    <a:pt x="184" y="120"/>
                  </a:cubicBezTo>
                  <a:cubicBezTo>
                    <a:pt x="185" y="121"/>
                    <a:pt x="185" y="121"/>
                    <a:pt x="185" y="121"/>
                  </a:cubicBezTo>
                  <a:cubicBezTo>
                    <a:pt x="185" y="122"/>
                    <a:pt x="185" y="122"/>
                    <a:pt x="185" y="122"/>
                  </a:cubicBezTo>
                  <a:cubicBezTo>
                    <a:pt x="186" y="124"/>
                    <a:pt x="186" y="124"/>
                    <a:pt x="186" y="124"/>
                  </a:cubicBezTo>
                  <a:cubicBezTo>
                    <a:pt x="186" y="124"/>
                    <a:pt x="186" y="124"/>
                    <a:pt x="186" y="124"/>
                  </a:cubicBezTo>
                  <a:cubicBezTo>
                    <a:pt x="185" y="125"/>
                    <a:pt x="185" y="125"/>
                    <a:pt x="185" y="125"/>
                  </a:cubicBezTo>
                  <a:cubicBezTo>
                    <a:pt x="185" y="126"/>
                    <a:pt x="185" y="126"/>
                    <a:pt x="185" y="126"/>
                  </a:cubicBezTo>
                  <a:cubicBezTo>
                    <a:pt x="185" y="126"/>
                    <a:pt x="185" y="126"/>
                    <a:pt x="185" y="126"/>
                  </a:cubicBezTo>
                  <a:cubicBezTo>
                    <a:pt x="186" y="127"/>
                    <a:pt x="186" y="127"/>
                    <a:pt x="186" y="127"/>
                  </a:cubicBezTo>
                  <a:cubicBezTo>
                    <a:pt x="188" y="127"/>
                    <a:pt x="188" y="127"/>
                    <a:pt x="188" y="127"/>
                  </a:cubicBezTo>
                  <a:cubicBezTo>
                    <a:pt x="189" y="127"/>
                    <a:pt x="189" y="127"/>
                    <a:pt x="189" y="127"/>
                  </a:cubicBezTo>
                  <a:cubicBezTo>
                    <a:pt x="190" y="128"/>
                    <a:pt x="190" y="128"/>
                    <a:pt x="190" y="128"/>
                  </a:cubicBezTo>
                  <a:cubicBezTo>
                    <a:pt x="190" y="129"/>
                    <a:pt x="190" y="129"/>
                    <a:pt x="190" y="129"/>
                  </a:cubicBezTo>
                  <a:cubicBezTo>
                    <a:pt x="191" y="130"/>
                    <a:pt x="191" y="130"/>
                    <a:pt x="191" y="130"/>
                  </a:cubicBezTo>
                  <a:cubicBezTo>
                    <a:pt x="193" y="130"/>
                    <a:pt x="193" y="130"/>
                    <a:pt x="193" y="130"/>
                  </a:cubicBezTo>
                  <a:cubicBezTo>
                    <a:pt x="195" y="131"/>
                    <a:pt x="195" y="131"/>
                    <a:pt x="195" y="131"/>
                  </a:cubicBezTo>
                  <a:cubicBezTo>
                    <a:pt x="194" y="131"/>
                    <a:pt x="194" y="131"/>
                    <a:pt x="194" y="131"/>
                  </a:cubicBezTo>
                  <a:cubicBezTo>
                    <a:pt x="194" y="130"/>
                    <a:pt x="194" y="130"/>
                    <a:pt x="194" y="130"/>
                  </a:cubicBezTo>
                  <a:cubicBezTo>
                    <a:pt x="196" y="129"/>
                    <a:pt x="196" y="129"/>
                    <a:pt x="196" y="129"/>
                  </a:cubicBezTo>
                  <a:cubicBezTo>
                    <a:pt x="197" y="128"/>
                    <a:pt x="197" y="128"/>
                    <a:pt x="197" y="128"/>
                  </a:cubicBezTo>
                  <a:cubicBezTo>
                    <a:pt x="199" y="130"/>
                    <a:pt x="199" y="130"/>
                    <a:pt x="199" y="130"/>
                  </a:cubicBezTo>
                  <a:cubicBezTo>
                    <a:pt x="200" y="130"/>
                    <a:pt x="200" y="130"/>
                    <a:pt x="200" y="130"/>
                  </a:cubicBezTo>
                  <a:cubicBezTo>
                    <a:pt x="201" y="131"/>
                    <a:pt x="201" y="131"/>
                    <a:pt x="201" y="131"/>
                  </a:cubicBezTo>
                  <a:cubicBezTo>
                    <a:pt x="201" y="132"/>
                    <a:pt x="201" y="132"/>
                    <a:pt x="201" y="132"/>
                  </a:cubicBezTo>
                  <a:cubicBezTo>
                    <a:pt x="201" y="131"/>
                    <a:pt x="201" y="131"/>
                    <a:pt x="201" y="131"/>
                  </a:cubicBezTo>
                  <a:cubicBezTo>
                    <a:pt x="200" y="129"/>
                    <a:pt x="200" y="129"/>
                    <a:pt x="200" y="129"/>
                  </a:cubicBezTo>
                  <a:cubicBezTo>
                    <a:pt x="200" y="129"/>
                    <a:pt x="200" y="129"/>
                    <a:pt x="200" y="129"/>
                  </a:cubicBezTo>
                  <a:cubicBezTo>
                    <a:pt x="198" y="129"/>
                    <a:pt x="198" y="129"/>
                    <a:pt x="198" y="129"/>
                  </a:cubicBezTo>
                  <a:cubicBezTo>
                    <a:pt x="197" y="128"/>
                    <a:pt x="197" y="128"/>
                    <a:pt x="197" y="128"/>
                  </a:cubicBezTo>
                  <a:cubicBezTo>
                    <a:pt x="195" y="128"/>
                    <a:pt x="195" y="128"/>
                    <a:pt x="195" y="128"/>
                  </a:cubicBezTo>
                  <a:cubicBezTo>
                    <a:pt x="194" y="129"/>
                    <a:pt x="194" y="129"/>
                    <a:pt x="194" y="129"/>
                  </a:cubicBezTo>
                  <a:cubicBezTo>
                    <a:pt x="193" y="129"/>
                    <a:pt x="193" y="129"/>
                    <a:pt x="193" y="129"/>
                  </a:cubicBezTo>
                  <a:cubicBezTo>
                    <a:pt x="193" y="129"/>
                    <a:pt x="193" y="129"/>
                    <a:pt x="193" y="129"/>
                  </a:cubicBezTo>
                  <a:cubicBezTo>
                    <a:pt x="191" y="129"/>
                    <a:pt x="191" y="129"/>
                    <a:pt x="191" y="129"/>
                  </a:cubicBezTo>
                  <a:cubicBezTo>
                    <a:pt x="190" y="127"/>
                    <a:pt x="190" y="127"/>
                    <a:pt x="190" y="127"/>
                  </a:cubicBezTo>
                  <a:cubicBezTo>
                    <a:pt x="189" y="127"/>
                    <a:pt x="189" y="127"/>
                    <a:pt x="189" y="127"/>
                  </a:cubicBezTo>
                  <a:cubicBezTo>
                    <a:pt x="187" y="126"/>
                    <a:pt x="187" y="126"/>
                    <a:pt x="187" y="126"/>
                  </a:cubicBezTo>
                  <a:cubicBezTo>
                    <a:pt x="187" y="125"/>
                    <a:pt x="187" y="125"/>
                    <a:pt x="187" y="125"/>
                  </a:cubicBezTo>
                  <a:cubicBezTo>
                    <a:pt x="187" y="125"/>
                    <a:pt x="187" y="125"/>
                    <a:pt x="187" y="125"/>
                  </a:cubicBezTo>
                  <a:cubicBezTo>
                    <a:pt x="188" y="125"/>
                    <a:pt x="188" y="125"/>
                    <a:pt x="188" y="125"/>
                  </a:cubicBezTo>
                  <a:cubicBezTo>
                    <a:pt x="189" y="124"/>
                    <a:pt x="189" y="124"/>
                    <a:pt x="189" y="124"/>
                  </a:cubicBezTo>
                  <a:cubicBezTo>
                    <a:pt x="189" y="123"/>
                    <a:pt x="189" y="123"/>
                    <a:pt x="189" y="123"/>
                  </a:cubicBezTo>
                  <a:cubicBezTo>
                    <a:pt x="187" y="122"/>
                    <a:pt x="187" y="122"/>
                    <a:pt x="187" y="122"/>
                  </a:cubicBezTo>
                  <a:cubicBezTo>
                    <a:pt x="187" y="120"/>
                    <a:pt x="187" y="120"/>
                    <a:pt x="187" y="120"/>
                  </a:cubicBezTo>
                  <a:cubicBezTo>
                    <a:pt x="185" y="118"/>
                    <a:pt x="185" y="118"/>
                    <a:pt x="185" y="118"/>
                  </a:cubicBezTo>
                  <a:cubicBezTo>
                    <a:pt x="184" y="118"/>
                    <a:pt x="184" y="118"/>
                    <a:pt x="184" y="118"/>
                  </a:cubicBezTo>
                  <a:cubicBezTo>
                    <a:pt x="183" y="117"/>
                    <a:pt x="183" y="117"/>
                    <a:pt x="183" y="117"/>
                  </a:cubicBezTo>
                  <a:cubicBezTo>
                    <a:pt x="184" y="116"/>
                    <a:pt x="184" y="116"/>
                    <a:pt x="184" y="116"/>
                  </a:cubicBezTo>
                  <a:cubicBezTo>
                    <a:pt x="183" y="115"/>
                    <a:pt x="183" y="115"/>
                    <a:pt x="183" y="115"/>
                  </a:cubicBezTo>
                  <a:cubicBezTo>
                    <a:pt x="183" y="113"/>
                    <a:pt x="183" y="113"/>
                    <a:pt x="183" y="113"/>
                  </a:cubicBezTo>
                  <a:cubicBezTo>
                    <a:pt x="182" y="112"/>
                    <a:pt x="182" y="112"/>
                    <a:pt x="182" y="112"/>
                  </a:cubicBezTo>
                  <a:cubicBezTo>
                    <a:pt x="182" y="112"/>
                    <a:pt x="182" y="112"/>
                    <a:pt x="182" y="112"/>
                  </a:cubicBezTo>
                  <a:cubicBezTo>
                    <a:pt x="180" y="111"/>
                    <a:pt x="180" y="111"/>
                    <a:pt x="180" y="111"/>
                  </a:cubicBezTo>
                  <a:cubicBezTo>
                    <a:pt x="178" y="111"/>
                    <a:pt x="178" y="111"/>
                    <a:pt x="178" y="111"/>
                  </a:cubicBezTo>
                  <a:cubicBezTo>
                    <a:pt x="177" y="110"/>
                    <a:pt x="177" y="110"/>
                    <a:pt x="177" y="110"/>
                  </a:cubicBezTo>
                  <a:cubicBezTo>
                    <a:pt x="176" y="109"/>
                    <a:pt x="176" y="109"/>
                    <a:pt x="176" y="109"/>
                  </a:cubicBezTo>
                  <a:cubicBezTo>
                    <a:pt x="176" y="108"/>
                    <a:pt x="176" y="108"/>
                    <a:pt x="176" y="108"/>
                  </a:cubicBezTo>
                  <a:cubicBezTo>
                    <a:pt x="175" y="107"/>
                    <a:pt x="175" y="107"/>
                    <a:pt x="175" y="107"/>
                  </a:cubicBezTo>
                  <a:cubicBezTo>
                    <a:pt x="175" y="107"/>
                    <a:pt x="175" y="107"/>
                    <a:pt x="175" y="107"/>
                  </a:cubicBezTo>
                  <a:cubicBezTo>
                    <a:pt x="174" y="107"/>
                    <a:pt x="174" y="107"/>
                    <a:pt x="174" y="107"/>
                  </a:cubicBezTo>
                  <a:cubicBezTo>
                    <a:pt x="171" y="107"/>
                    <a:pt x="171" y="107"/>
                    <a:pt x="171" y="107"/>
                  </a:cubicBezTo>
                  <a:cubicBezTo>
                    <a:pt x="170" y="107"/>
                    <a:pt x="170" y="107"/>
                    <a:pt x="170" y="107"/>
                  </a:cubicBezTo>
                  <a:cubicBezTo>
                    <a:pt x="169" y="107"/>
                    <a:pt x="169" y="107"/>
                    <a:pt x="169" y="107"/>
                  </a:cubicBezTo>
                  <a:cubicBezTo>
                    <a:pt x="169" y="105"/>
                    <a:pt x="169" y="105"/>
                    <a:pt x="169" y="105"/>
                  </a:cubicBezTo>
                  <a:cubicBezTo>
                    <a:pt x="168" y="105"/>
                    <a:pt x="168" y="105"/>
                    <a:pt x="168" y="105"/>
                  </a:cubicBezTo>
                  <a:cubicBezTo>
                    <a:pt x="168" y="105"/>
                    <a:pt x="168" y="105"/>
                    <a:pt x="168" y="105"/>
                  </a:cubicBezTo>
                  <a:cubicBezTo>
                    <a:pt x="168" y="103"/>
                    <a:pt x="168" y="103"/>
                    <a:pt x="168" y="103"/>
                  </a:cubicBezTo>
                  <a:cubicBezTo>
                    <a:pt x="167" y="102"/>
                    <a:pt x="167" y="102"/>
                    <a:pt x="167" y="102"/>
                  </a:cubicBezTo>
                  <a:cubicBezTo>
                    <a:pt x="165" y="101"/>
                    <a:pt x="165" y="101"/>
                    <a:pt x="165" y="101"/>
                  </a:cubicBezTo>
                  <a:cubicBezTo>
                    <a:pt x="166" y="100"/>
                    <a:pt x="166" y="100"/>
                    <a:pt x="166" y="100"/>
                  </a:cubicBezTo>
                  <a:cubicBezTo>
                    <a:pt x="166" y="100"/>
                    <a:pt x="166" y="100"/>
                    <a:pt x="166" y="100"/>
                  </a:cubicBezTo>
                  <a:cubicBezTo>
                    <a:pt x="165" y="100"/>
                    <a:pt x="165" y="100"/>
                    <a:pt x="165" y="100"/>
                  </a:cubicBezTo>
                  <a:cubicBezTo>
                    <a:pt x="164" y="99"/>
                    <a:pt x="164" y="99"/>
                    <a:pt x="164" y="99"/>
                  </a:cubicBezTo>
                  <a:cubicBezTo>
                    <a:pt x="165" y="98"/>
                    <a:pt x="165" y="98"/>
                    <a:pt x="165" y="98"/>
                  </a:cubicBezTo>
                  <a:cubicBezTo>
                    <a:pt x="165" y="97"/>
                    <a:pt x="165" y="97"/>
                    <a:pt x="165" y="97"/>
                  </a:cubicBezTo>
                  <a:cubicBezTo>
                    <a:pt x="164" y="97"/>
                    <a:pt x="164" y="97"/>
                    <a:pt x="164" y="97"/>
                  </a:cubicBezTo>
                  <a:cubicBezTo>
                    <a:pt x="164" y="96"/>
                    <a:pt x="164" y="96"/>
                    <a:pt x="164" y="96"/>
                  </a:cubicBezTo>
                  <a:cubicBezTo>
                    <a:pt x="165" y="96"/>
                    <a:pt x="165" y="96"/>
                    <a:pt x="165" y="96"/>
                  </a:cubicBezTo>
                  <a:cubicBezTo>
                    <a:pt x="167" y="95"/>
                    <a:pt x="167" y="95"/>
                    <a:pt x="167" y="95"/>
                  </a:cubicBezTo>
                  <a:cubicBezTo>
                    <a:pt x="168" y="95"/>
                    <a:pt x="168" y="95"/>
                    <a:pt x="168" y="95"/>
                  </a:cubicBezTo>
                  <a:cubicBezTo>
                    <a:pt x="170" y="95"/>
                    <a:pt x="170" y="95"/>
                    <a:pt x="170" y="95"/>
                  </a:cubicBezTo>
                  <a:cubicBezTo>
                    <a:pt x="173" y="93"/>
                    <a:pt x="173" y="93"/>
                    <a:pt x="173" y="93"/>
                  </a:cubicBezTo>
                  <a:cubicBezTo>
                    <a:pt x="175" y="92"/>
                    <a:pt x="175" y="92"/>
                    <a:pt x="175" y="92"/>
                  </a:cubicBezTo>
                  <a:cubicBezTo>
                    <a:pt x="176" y="92"/>
                    <a:pt x="176" y="92"/>
                    <a:pt x="176" y="92"/>
                  </a:cubicBezTo>
                  <a:cubicBezTo>
                    <a:pt x="177" y="93"/>
                    <a:pt x="177" y="93"/>
                    <a:pt x="177" y="93"/>
                  </a:cubicBezTo>
                  <a:cubicBezTo>
                    <a:pt x="178" y="92"/>
                    <a:pt x="178" y="92"/>
                    <a:pt x="178" y="92"/>
                  </a:cubicBezTo>
                  <a:cubicBezTo>
                    <a:pt x="178" y="91"/>
                    <a:pt x="178" y="91"/>
                    <a:pt x="178" y="91"/>
                  </a:cubicBezTo>
                  <a:cubicBezTo>
                    <a:pt x="180" y="91"/>
                    <a:pt x="180" y="91"/>
                    <a:pt x="180" y="91"/>
                  </a:cubicBezTo>
                  <a:cubicBezTo>
                    <a:pt x="183" y="89"/>
                    <a:pt x="183" y="89"/>
                    <a:pt x="183" y="89"/>
                  </a:cubicBezTo>
                  <a:cubicBezTo>
                    <a:pt x="183" y="90"/>
                    <a:pt x="183" y="90"/>
                    <a:pt x="183" y="90"/>
                  </a:cubicBezTo>
                  <a:cubicBezTo>
                    <a:pt x="183" y="91"/>
                    <a:pt x="183" y="91"/>
                    <a:pt x="183" y="91"/>
                  </a:cubicBezTo>
                  <a:cubicBezTo>
                    <a:pt x="183" y="91"/>
                    <a:pt x="183" y="91"/>
                    <a:pt x="183" y="91"/>
                  </a:cubicBezTo>
                  <a:cubicBezTo>
                    <a:pt x="182" y="92"/>
                    <a:pt x="182" y="92"/>
                    <a:pt x="182" y="92"/>
                  </a:cubicBezTo>
                  <a:cubicBezTo>
                    <a:pt x="181" y="93"/>
                    <a:pt x="181" y="93"/>
                    <a:pt x="181" y="93"/>
                  </a:cubicBezTo>
                  <a:cubicBezTo>
                    <a:pt x="181" y="94"/>
                    <a:pt x="181" y="94"/>
                    <a:pt x="181" y="94"/>
                  </a:cubicBezTo>
                  <a:cubicBezTo>
                    <a:pt x="183" y="96"/>
                    <a:pt x="183" y="96"/>
                    <a:pt x="183" y="96"/>
                  </a:cubicBezTo>
                  <a:cubicBezTo>
                    <a:pt x="185" y="96"/>
                    <a:pt x="185" y="96"/>
                    <a:pt x="185" y="96"/>
                  </a:cubicBezTo>
                  <a:cubicBezTo>
                    <a:pt x="184" y="95"/>
                    <a:pt x="184" y="95"/>
                    <a:pt x="184" y="95"/>
                  </a:cubicBezTo>
                  <a:cubicBezTo>
                    <a:pt x="182" y="94"/>
                    <a:pt x="182" y="94"/>
                    <a:pt x="182" y="94"/>
                  </a:cubicBezTo>
                  <a:cubicBezTo>
                    <a:pt x="182" y="93"/>
                    <a:pt x="182" y="93"/>
                    <a:pt x="182" y="93"/>
                  </a:cubicBezTo>
                  <a:cubicBezTo>
                    <a:pt x="183" y="92"/>
                    <a:pt x="183" y="92"/>
                    <a:pt x="183" y="92"/>
                  </a:cubicBezTo>
                  <a:cubicBezTo>
                    <a:pt x="185" y="91"/>
                    <a:pt x="185" y="91"/>
                    <a:pt x="185" y="91"/>
                  </a:cubicBezTo>
                  <a:cubicBezTo>
                    <a:pt x="185" y="90"/>
                    <a:pt x="185" y="90"/>
                    <a:pt x="185" y="90"/>
                  </a:cubicBezTo>
                  <a:cubicBezTo>
                    <a:pt x="185" y="89"/>
                    <a:pt x="185" y="89"/>
                    <a:pt x="185" y="89"/>
                  </a:cubicBezTo>
                  <a:cubicBezTo>
                    <a:pt x="184" y="89"/>
                    <a:pt x="184" y="89"/>
                    <a:pt x="184" y="89"/>
                  </a:cubicBezTo>
                  <a:cubicBezTo>
                    <a:pt x="182" y="88"/>
                    <a:pt x="182" y="88"/>
                    <a:pt x="182" y="88"/>
                  </a:cubicBezTo>
                  <a:cubicBezTo>
                    <a:pt x="183" y="87"/>
                    <a:pt x="183" y="87"/>
                    <a:pt x="183" y="87"/>
                  </a:cubicBezTo>
                  <a:cubicBezTo>
                    <a:pt x="181" y="87"/>
                    <a:pt x="181" y="87"/>
                    <a:pt x="181" y="87"/>
                  </a:cubicBezTo>
                  <a:cubicBezTo>
                    <a:pt x="181" y="88"/>
                    <a:pt x="181" y="88"/>
                    <a:pt x="181" y="88"/>
                  </a:cubicBezTo>
                  <a:cubicBezTo>
                    <a:pt x="180" y="87"/>
                    <a:pt x="180" y="87"/>
                    <a:pt x="180" y="87"/>
                  </a:cubicBezTo>
                  <a:cubicBezTo>
                    <a:pt x="180" y="86"/>
                    <a:pt x="180" y="86"/>
                    <a:pt x="180" y="86"/>
                  </a:cubicBezTo>
                  <a:cubicBezTo>
                    <a:pt x="178" y="86"/>
                    <a:pt x="178" y="86"/>
                    <a:pt x="178" y="86"/>
                  </a:cubicBezTo>
                  <a:cubicBezTo>
                    <a:pt x="178" y="87"/>
                    <a:pt x="178" y="87"/>
                    <a:pt x="178" y="87"/>
                  </a:cubicBezTo>
                  <a:cubicBezTo>
                    <a:pt x="177" y="85"/>
                    <a:pt x="177" y="85"/>
                    <a:pt x="177" y="85"/>
                  </a:cubicBezTo>
                  <a:cubicBezTo>
                    <a:pt x="177" y="85"/>
                    <a:pt x="177" y="85"/>
                    <a:pt x="177" y="85"/>
                  </a:cubicBezTo>
                  <a:cubicBezTo>
                    <a:pt x="177" y="84"/>
                    <a:pt x="177" y="84"/>
                    <a:pt x="177" y="84"/>
                  </a:cubicBezTo>
                  <a:cubicBezTo>
                    <a:pt x="178" y="84"/>
                    <a:pt x="178" y="84"/>
                    <a:pt x="178" y="84"/>
                  </a:cubicBezTo>
                  <a:cubicBezTo>
                    <a:pt x="179" y="85"/>
                    <a:pt x="179" y="85"/>
                    <a:pt x="179" y="85"/>
                  </a:cubicBezTo>
                  <a:cubicBezTo>
                    <a:pt x="180" y="85"/>
                    <a:pt x="180" y="85"/>
                    <a:pt x="180" y="85"/>
                  </a:cubicBezTo>
                  <a:cubicBezTo>
                    <a:pt x="181" y="84"/>
                    <a:pt x="181" y="84"/>
                    <a:pt x="181" y="84"/>
                  </a:cubicBezTo>
                  <a:cubicBezTo>
                    <a:pt x="180" y="84"/>
                    <a:pt x="180" y="84"/>
                    <a:pt x="180" y="84"/>
                  </a:cubicBezTo>
                  <a:cubicBezTo>
                    <a:pt x="180" y="84"/>
                    <a:pt x="180" y="84"/>
                    <a:pt x="180" y="84"/>
                  </a:cubicBezTo>
                  <a:cubicBezTo>
                    <a:pt x="179" y="84"/>
                    <a:pt x="179" y="84"/>
                    <a:pt x="179" y="84"/>
                  </a:cubicBezTo>
                  <a:cubicBezTo>
                    <a:pt x="178" y="84"/>
                    <a:pt x="178" y="84"/>
                    <a:pt x="178" y="84"/>
                  </a:cubicBezTo>
                  <a:cubicBezTo>
                    <a:pt x="178" y="83"/>
                    <a:pt x="178" y="83"/>
                    <a:pt x="178" y="83"/>
                  </a:cubicBezTo>
                  <a:cubicBezTo>
                    <a:pt x="177" y="83"/>
                    <a:pt x="177" y="83"/>
                    <a:pt x="177" y="83"/>
                  </a:cubicBezTo>
                  <a:cubicBezTo>
                    <a:pt x="175" y="83"/>
                    <a:pt x="175" y="83"/>
                    <a:pt x="175" y="83"/>
                  </a:cubicBezTo>
                  <a:cubicBezTo>
                    <a:pt x="175" y="83"/>
                    <a:pt x="175" y="83"/>
                    <a:pt x="175" y="83"/>
                  </a:cubicBezTo>
                  <a:cubicBezTo>
                    <a:pt x="174" y="82"/>
                    <a:pt x="174" y="82"/>
                    <a:pt x="174" y="82"/>
                  </a:cubicBezTo>
                  <a:cubicBezTo>
                    <a:pt x="175" y="82"/>
                    <a:pt x="175" y="82"/>
                    <a:pt x="175" y="82"/>
                  </a:cubicBezTo>
                  <a:cubicBezTo>
                    <a:pt x="174" y="81"/>
                    <a:pt x="174" y="81"/>
                    <a:pt x="174" y="81"/>
                  </a:cubicBezTo>
                  <a:cubicBezTo>
                    <a:pt x="174" y="80"/>
                    <a:pt x="174" y="80"/>
                    <a:pt x="174" y="80"/>
                  </a:cubicBezTo>
                  <a:cubicBezTo>
                    <a:pt x="174" y="80"/>
                    <a:pt x="174" y="80"/>
                    <a:pt x="174" y="80"/>
                  </a:cubicBezTo>
                  <a:cubicBezTo>
                    <a:pt x="175" y="80"/>
                    <a:pt x="175" y="80"/>
                    <a:pt x="175" y="80"/>
                  </a:cubicBezTo>
                  <a:cubicBezTo>
                    <a:pt x="176" y="81"/>
                    <a:pt x="176" y="81"/>
                    <a:pt x="176" y="81"/>
                  </a:cubicBezTo>
                  <a:cubicBezTo>
                    <a:pt x="176" y="81"/>
                    <a:pt x="176" y="81"/>
                    <a:pt x="176" y="81"/>
                  </a:cubicBezTo>
                  <a:cubicBezTo>
                    <a:pt x="177" y="82"/>
                    <a:pt x="177" y="82"/>
                    <a:pt x="177" y="82"/>
                  </a:cubicBezTo>
                  <a:cubicBezTo>
                    <a:pt x="178" y="82"/>
                    <a:pt x="178" y="82"/>
                    <a:pt x="178" y="82"/>
                  </a:cubicBezTo>
                  <a:cubicBezTo>
                    <a:pt x="177" y="81"/>
                    <a:pt x="177" y="81"/>
                    <a:pt x="177" y="81"/>
                  </a:cubicBezTo>
                  <a:cubicBezTo>
                    <a:pt x="178" y="81"/>
                    <a:pt x="178" y="81"/>
                    <a:pt x="178" y="81"/>
                  </a:cubicBezTo>
                  <a:cubicBezTo>
                    <a:pt x="178" y="79"/>
                    <a:pt x="178" y="79"/>
                    <a:pt x="178" y="79"/>
                  </a:cubicBezTo>
                  <a:cubicBezTo>
                    <a:pt x="178" y="78"/>
                    <a:pt x="178" y="78"/>
                    <a:pt x="178" y="78"/>
                  </a:cubicBezTo>
                  <a:cubicBezTo>
                    <a:pt x="178" y="78"/>
                    <a:pt x="178" y="78"/>
                    <a:pt x="178" y="78"/>
                  </a:cubicBezTo>
                  <a:cubicBezTo>
                    <a:pt x="179" y="78"/>
                    <a:pt x="179" y="78"/>
                    <a:pt x="179" y="78"/>
                  </a:cubicBezTo>
                  <a:cubicBezTo>
                    <a:pt x="179" y="78"/>
                    <a:pt x="179" y="78"/>
                    <a:pt x="179" y="78"/>
                  </a:cubicBezTo>
                  <a:cubicBezTo>
                    <a:pt x="177" y="77"/>
                    <a:pt x="177" y="77"/>
                    <a:pt x="177" y="77"/>
                  </a:cubicBezTo>
                  <a:cubicBezTo>
                    <a:pt x="177" y="78"/>
                    <a:pt x="177" y="78"/>
                    <a:pt x="177" y="78"/>
                  </a:cubicBezTo>
                  <a:cubicBezTo>
                    <a:pt x="176" y="78"/>
                    <a:pt x="176" y="78"/>
                    <a:pt x="176" y="78"/>
                  </a:cubicBezTo>
                  <a:cubicBezTo>
                    <a:pt x="176" y="77"/>
                    <a:pt x="176" y="77"/>
                    <a:pt x="176" y="77"/>
                  </a:cubicBezTo>
                  <a:cubicBezTo>
                    <a:pt x="177" y="76"/>
                    <a:pt x="177" y="76"/>
                    <a:pt x="177" y="76"/>
                  </a:cubicBezTo>
                  <a:cubicBezTo>
                    <a:pt x="179" y="76"/>
                    <a:pt x="179" y="76"/>
                    <a:pt x="179" y="76"/>
                  </a:cubicBezTo>
                  <a:cubicBezTo>
                    <a:pt x="180" y="76"/>
                    <a:pt x="180" y="76"/>
                    <a:pt x="180" y="76"/>
                  </a:cubicBezTo>
                  <a:cubicBezTo>
                    <a:pt x="179" y="75"/>
                    <a:pt x="179" y="75"/>
                    <a:pt x="179" y="75"/>
                  </a:cubicBezTo>
                  <a:cubicBezTo>
                    <a:pt x="180" y="74"/>
                    <a:pt x="180" y="74"/>
                    <a:pt x="180" y="74"/>
                  </a:cubicBezTo>
                  <a:cubicBezTo>
                    <a:pt x="180" y="74"/>
                    <a:pt x="180" y="74"/>
                    <a:pt x="180" y="74"/>
                  </a:cubicBezTo>
                  <a:cubicBezTo>
                    <a:pt x="181" y="73"/>
                    <a:pt x="181" y="73"/>
                    <a:pt x="181" y="73"/>
                  </a:cubicBezTo>
                  <a:cubicBezTo>
                    <a:pt x="181" y="73"/>
                    <a:pt x="181" y="73"/>
                    <a:pt x="181" y="73"/>
                  </a:cubicBezTo>
                  <a:cubicBezTo>
                    <a:pt x="181" y="72"/>
                    <a:pt x="181" y="72"/>
                    <a:pt x="181" y="72"/>
                  </a:cubicBezTo>
                  <a:cubicBezTo>
                    <a:pt x="182" y="72"/>
                    <a:pt x="182" y="72"/>
                    <a:pt x="182" y="72"/>
                  </a:cubicBezTo>
                  <a:cubicBezTo>
                    <a:pt x="182" y="72"/>
                    <a:pt x="182" y="72"/>
                    <a:pt x="182" y="72"/>
                  </a:cubicBezTo>
                  <a:cubicBezTo>
                    <a:pt x="183" y="72"/>
                    <a:pt x="183" y="72"/>
                    <a:pt x="183" y="72"/>
                  </a:cubicBezTo>
                  <a:cubicBezTo>
                    <a:pt x="183" y="71"/>
                    <a:pt x="183" y="71"/>
                    <a:pt x="183" y="71"/>
                  </a:cubicBezTo>
                  <a:cubicBezTo>
                    <a:pt x="183" y="71"/>
                    <a:pt x="183" y="71"/>
                    <a:pt x="183" y="71"/>
                  </a:cubicBezTo>
                  <a:cubicBezTo>
                    <a:pt x="183" y="71"/>
                    <a:pt x="183" y="71"/>
                    <a:pt x="183" y="71"/>
                  </a:cubicBezTo>
                  <a:cubicBezTo>
                    <a:pt x="183" y="70"/>
                    <a:pt x="183" y="70"/>
                    <a:pt x="183" y="70"/>
                  </a:cubicBezTo>
                  <a:cubicBezTo>
                    <a:pt x="184" y="70"/>
                    <a:pt x="184" y="70"/>
                    <a:pt x="184" y="70"/>
                  </a:cubicBezTo>
                  <a:cubicBezTo>
                    <a:pt x="185" y="70"/>
                    <a:pt x="185" y="70"/>
                    <a:pt x="185" y="70"/>
                  </a:cubicBezTo>
                  <a:cubicBezTo>
                    <a:pt x="185" y="69"/>
                    <a:pt x="185" y="69"/>
                    <a:pt x="185" y="69"/>
                  </a:cubicBezTo>
                  <a:cubicBezTo>
                    <a:pt x="185" y="69"/>
                    <a:pt x="185" y="69"/>
                    <a:pt x="185" y="69"/>
                  </a:cubicBezTo>
                  <a:cubicBezTo>
                    <a:pt x="186" y="69"/>
                    <a:pt x="186" y="69"/>
                    <a:pt x="186" y="69"/>
                  </a:cubicBezTo>
                  <a:cubicBezTo>
                    <a:pt x="188" y="69"/>
                    <a:pt x="188" y="69"/>
                    <a:pt x="188" y="69"/>
                  </a:cubicBezTo>
                  <a:cubicBezTo>
                    <a:pt x="187" y="68"/>
                    <a:pt x="187" y="68"/>
                    <a:pt x="187" y="68"/>
                  </a:cubicBezTo>
                  <a:cubicBezTo>
                    <a:pt x="187" y="68"/>
                    <a:pt x="187" y="68"/>
                    <a:pt x="187" y="68"/>
                  </a:cubicBezTo>
                  <a:cubicBezTo>
                    <a:pt x="189" y="67"/>
                    <a:pt x="189" y="67"/>
                    <a:pt x="189" y="67"/>
                  </a:cubicBezTo>
                  <a:cubicBezTo>
                    <a:pt x="190" y="67"/>
                    <a:pt x="190" y="67"/>
                    <a:pt x="190" y="67"/>
                  </a:cubicBezTo>
                  <a:cubicBezTo>
                    <a:pt x="191" y="66"/>
                    <a:pt x="191" y="66"/>
                    <a:pt x="191" y="66"/>
                  </a:cubicBezTo>
                  <a:cubicBezTo>
                    <a:pt x="193" y="65"/>
                    <a:pt x="193" y="65"/>
                    <a:pt x="193" y="65"/>
                  </a:cubicBezTo>
                  <a:cubicBezTo>
                    <a:pt x="194" y="64"/>
                    <a:pt x="194" y="64"/>
                    <a:pt x="194" y="64"/>
                  </a:cubicBezTo>
                  <a:cubicBezTo>
                    <a:pt x="193" y="64"/>
                    <a:pt x="193" y="64"/>
                    <a:pt x="193" y="64"/>
                  </a:cubicBezTo>
                  <a:cubicBezTo>
                    <a:pt x="192" y="65"/>
                    <a:pt x="192" y="65"/>
                    <a:pt x="192" y="65"/>
                  </a:cubicBezTo>
                  <a:cubicBezTo>
                    <a:pt x="191" y="65"/>
                    <a:pt x="191" y="65"/>
                    <a:pt x="191" y="65"/>
                  </a:cubicBezTo>
                  <a:cubicBezTo>
                    <a:pt x="190" y="65"/>
                    <a:pt x="190" y="65"/>
                    <a:pt x="190" y="65"/>
                  </a:cubicBezTo>
                  <a:cubicBezTo>
                    <a:pt x="190" y="65"/>
                    <a:pt x="190" y="65"/>
                    <a:pt x="190" y="65"/>
                  </a:cubicBezTo>
                  <a:cubicBezTo>
                    <a:pt x="190" y="63"/>
                    <a:pt x="190" y="63"/>
                    <a:pt x="190" y="63"/>
                  </a:cubicBezTo>
                  <a:cubicBezTo>
                    <a:pt x="190" y="63"/>
                    <a:pt x="190" y="63"/>
                    <a:pt x="190" y="63"/>
                  </a:cubicBezTo>
                  <a:cubicBezTo>
                    <a:pt x="190" y="62"/>
                    <a:pt x="190" y="62"/>
                    <a:pt x="190" y="62"/>
                  </a:cubicBezTo>
                  <a:cubicBezTo>
                    <a:pt x="191" y="62"/>
                    <a:pt x="191" y="62"/>
                    <a:pt x="191" y="62"/>
                  </a:cubicBezTo>
                  <a:cubicBezTo>
                    <a:pt x="191" y="63"/>
                    <a:pt x="191" y="63"/>
                    <a:pt x="191" y="63"/>
                  </a:cubicBezTo>
                  <a:cubicBezTo>
                    <a:pt x="191" y="63"/>
                    <a:pt x="191" y="63"/>
                    <a:pt x="191" y="63"/>
                  </a:cubicBezTo>
                  <a:cubicBezTo>
                    <a:pt x="192" y="62"/>
                    <a:pt x="192" y="62"/>
                    <a:pt x="192" y="62"/>
                  </a:cubicBezTo>
                  <a:cubicBezTo>
                    <a:pt x="191" y="61"/>
                    <a:pt x="191" y="61"/>
                    <a:pt x="191" y="61"/>
                  </a:cubicBezTo>
                  <a:cubicBezTo>
                    <a:pt x="192" y="61"/>
                    <a:pt x="192" y="61"/>
                    <a:pt x="192" y="61"/>
                  </a:cubicBezTo>
                  <a:cubicBezTo>
                    <a:pt x="193" y="62"/>
                    <a:pt x="193" y="62"/>
                    <a:pt x="193" y="62"/>
                  </a:cubicBezTo>
                  <a:cubicBezTo>
                    <a:pt x="194" y="62"/>
                    <a:pt x="194" y="62"/>
                    <a:pt x="194" y="62"/>
                  </a:cubicBezTo>
                  <a:cubicBezTo>
                    <a:pt x="195" y="61"/>
                    <a:pt x="195" y="61"/>
                    <a:pt x="195" y="61"/>
                  </a:cubicBezTo>
                  <a:cubicBezTo>
                    <a:pt x="196" y="61"/>
                    <a:pt x="196" y="61"/>
                    <a:pt x="196" y="61"/>
                  </a:cubicBezTo>
                  <a:cubicBezTo>
                    <a:pt x="198" y="61"/>
                    <a:pt x="198" y="61"/>
                    <a:pt x="198" y="61"/>
                  </a:cubicBezTo>
                  <a:cubicBezTo>
                    <a:pt x="199" y="61"/>
                    <a:pt x="199" y="61"/>
                    <a:pt x="199" y="61"/>
                  </a:cubicBezTo>
                  <a:cubicBezTo>
                    <a:pt x="199" y="61"/>
                    <a:pt x="199" y="61"/>
                    <a:pt x="199" y="61"/>
                  </a:cubicBezTo>
                  <a:cubicBezTo>
                    <a:pt x="198" y="63"/>
                    <a:pt x="198" y="63"/>
                    <a:pt x="198" y="63"/>
                  </a:cubicBezTo>
                  <a:cubicBezTo>
                    <a:pt x="198" y="64"/>
                    <a:pt x="198" y="64"/>
                    <a:pt x="198" y="64"/>
                  </a:cubicBezTo>
                  <a:cubicBezTo>
                    <a:pt x="199" y="64"/>
                    <a:pt x="199" y="64"/>
                    <a:pt x="199" y="64"/>
                  </a:cubicBezTo>
                  <a:cubicBezTo>
                    <a:pt x="200" y="63"/>
                    <a:pt x="200" y="63"/>
                    <a:pt x="200" y="63"/>
                  </a:cubicBezTo>
                  <a:cubicBezTo>
                    <a:pt x="201" y="62"/>
                    <a:pt x="201" y="62"/>
                    <a:pt x="201" y="62"/>
                  </a:cubicBezTo>
                  <a:cubicBezTo>
                    <a:pt x="200" y="61"/>
                    <a:pt x="200" y="61"/>
                    <a:pt x="200" y="61"/>
                  </a:cubicBezTo>
                  <a:cubicBezTo>
                    <a:pt x="201" y="61"/>
                    <a:pt x="201" y="61"/>
                    <a:pt x="201" y="61"/>
                  </a:cubicBezTo>
                  <a:cubicBezTo>
                    <a:pt x="201" y="62"/>
                    <a:pt x="201" y="62"/>
                    <a:pt x="201" y="62"/>
                  </a:cubicBezTo>
                  <a:cubicBezTo>
                    <a:pt x="201" y="63"/>
                    <a:pt x="201" y="63"/>
                    <a:pt x="201" y="63"/>
                  </a:cubicBezTo>
                  <a:cubicBezTo>
                    <a:pt x="202" y="63"/>
                    <a:pt x="202" y="63"/>
                    <a:pt x="202" y="63"/>
                  </a:cubicBezTo>
                  <a:cubicBezTo>
                    <a:pt x="202" y="62"/>
                    <a:pt x="202" y="62"/>
                    <a:pt x="202" y="62"/>
                  </a:cubicBezTo>
                  <a:cubicBezTo>
                    <a:pt x="202" y="61"/>
                    <a:pt x="202" y="61"/>
                    <a:pt x="202" y="61"/>
                  </a:cubicBezTo>
                  <a:cubicBezTo>
                    <a:pt x="203" y="61"/>
                    <a:pt x="203" y="61"/>
                    <a:pt x="203" y="61"/>
                  </a:cubicBezTo>
                  <a:cubicBezTo>
                    <a:pt x="203" y="61"/>
                    <a:pt x="203" y="61"/>
                    <a:pt x="203" y="61"/>
                  </a:cubicBezTo>
                  <a:cubicBezTo>
                    <a:pt x="203" y="62"/>
                    <a:pt x="203" y="62"/>
                    <a:pt x="203" y="62"/>
                  </a:cubicBezTo>
                  <a:cubicBezTo>
                    <a:pt x="205" y="61"/>
                    <a:pt x="205" y="61"/>
                    <a:pt x="205" y="61"/>
                  </a:cubicBezTo>
                  <a:cubicBezTo>
                    <a:pt x="205" y="60"/>
                    <a:pt x="205" y="60"/>
                    <a:pt x="205" y="60"/>
                  </a:cubicBezTo>
                  <a:cubicBezTo>
                    <a:pt x="204" y="60"/>
                    <a:pt x="204" y="60"/>
                    <a:pt x="204" y="60"/>
                  </a:cubicBezTo>
                  <a:cubicBezTo>
                    <a:pt x="205" y="60"/>
                    <a:pt x="205" y="60"/>
                    <a:pt x="205" y="60"/>
                  </a:cubicBezTo>
                  <a:cubicBezTo>
                    <a:pt x="206" y="59"/>
                    <a:pt x="206" y="59"/>
                    <a:pt x="206" y="59"/>
                  </a:cubicBezTo>
                  <a:cubicBezTo>
                    <a:pt x="205" y="59"/>
                    <a:pt x="205" y="59"/>
                    <a:pt x="205" y="59"/>
                  </a:cubicBezTo>
                  <a:cubicBezTo>
                    <a:pt x="206" y="58"/>
                    <a:pt x="206" y="58"/>
                    <a:pt x="206" y="58"/>
                  </a:cubicBezTo>
                  <a:cubicBezTo>
                    <a:pt x="207" y="58"/>
                    <a:pt x="207" y="58"/>
                    <a:pt x="207" y="58"/>
                  </a:cubicBezTo>
                  <a:cubicBezTo>
                    <a:pt x="208" y="57"/>
                    <a:pt x="208" y="57"/>
                    <a:pt x="208" y="57"/>
                  </a:cubicBezTo>
                  <a:cubicBezTo>
                    <a:pt x="208" y="58"/>
                    <a:pt x="208" y="58"/>
                    <a:pt x="208" y="58"/>
                  </a:cubicBezTo>
                  <a:cubicBezTo>
                    <a:pt x="208" y="58"/>
                    <a:pt x="208" y="58"/>
                    <a:pt x="208" y="58"/>
                  </a:cubicBezTo>
                  <a:cubicBezTo>
                    <a:pt x="209" y="58"/>
                    <a:pt x="209" y="58"/>
                    <a:pt x="209" y="58"/>
                  </a:cubicBezTo>
                  <a:cubicBezTo>
                    <a:pt x="210" y="58"/>
                    <a:pt x="210" y="58"/>
                    <a:pt x="210" y="58"/>
                  </a:cubicBezTo>
                  <a:cubicBezTo>
                    <a:pt x="210" y="60"/>
                    <a:pt x="210" y="60"/>
                    <a:pt x="210" y="60"/>
                  </a:cubicBezTo>
                  <a:cubicBezTo>
                    <a:pt x="210" y="60"/>
                    <a:pt x="210" y="60"/>
                    <a:pt x="210" y="60"/>
                  </a:cubicBezTo>
                  <a:cubicBezTo>
                    <a:pt x="210" y="62"/>
                    <a:pt x="210" y="62"/>
                    <a:pt x="210" y="62"/>
                  </a:cubicBezTo>
                  <a:cubicBezTo>
                    <a:pt x="211" y="61"/>
                    <a:pt x="211" y="61"/>
                    <a:pt x="211" y="61"/>
                  </a:cubicBezTo>
                  <a:cubicBezTo>
                    <a:pt x="212" y="60"/>
                    <a:pt x="212" y="60"/>
                    <a:pt x="212" y="60"/>
                  </a:cubicBezTo>
                  <a:cubicBezTo>
                    <a:pt x="211" y="58"/>
                    <a:pt x="211" y="58"/>
                    <a:pt x="211" y="58"/>
                  </a:cubicBezTo>
                  <a:cubicBezTo>
                    <a:pt x="210" y="57"/>
                    <a:pt x="210" y="57"/>
                    <a:pt x="210" y="57"/>
                  </a:cubicBezTo>
                  <a:cubicBezTo>
                    <a:pt x="209" y="56"/>
                    <a:pt x="209" y="56"/>
                    <a:pt x="209" y="56"/>
                  </a:cubicBezTo>
                  <a:cubicBezTo>
                    <a:pt x="208" y="57"/>
                    <a:pt x="208" y="57"/>
                    <a:pt x="208" y="57"/>
                  </a:cubicBezTo>
                  <a:cubicBezTo>
                    <a:pt x="207" y="57"/>
                    <a:pt x="207" y="57"/>
                    <a:pt x="207" y="57"/>
                  </a:cubicBezTo>
                  <a:cubicBezTo>
                    <a:pt x="206" y="57"/>
                    <a:pt x="206" y="57"/>
                    <a:pt x="206" y="57"/>
                  </a:cubicBezTo>
                  <a:cubicBezTo>
                    <a:pt x="206" y="56"/>
                    <a:pt x="206" y="56"/>
                    <a:pt x="206" y="56"/>
                  </a:cubicBezTo>
                  <a:cubicBezTo>
                    <a:pt x="205" y="56"/>
                    <a:pt x="205" y="56"/>
                    <a:pt x="205" y="56"/>
                  </a:cubicBezTo>
                  <a:cubicBezTo>
                    <a:pt x="205" y="55"/>
                    <a:pt x="205" y="55"/>
                    <a:pt x="205" y="55"/>
                  </a:cubicBezTo>
                  <a:cubicBezTo>
                    <a:pt x="206" y="55"/>
                    <a:pt x="206" y="55"/>
                    <a:pt x="206" y="55"/>
                  </a:cubicBezTo>
                  <a:cubicBezTo>
                    <a:pt x="208" y="55"/>
                    <a:pt x="208" y="55"/>
                    <a:pt x="208" y="55"/>
                  </a:cubicBezTo>
                  <a:cubicBezTo>
                    <a:pt x="208" y="54"/>
                    <a:pt x="208" y="54"/>
                    <a:pt x="208" y="54"/>
                  </a:cubicBezTo>
                  <a:cubicBezTo>
                    <a:pt x="209" y="54"/>
                    <a:pt x="209" y="54"/>
                    <a:pt x="209" y="54"/>
                  </a:cubicBezTo>
                  <a:cubicBezTo>
                    <a:pt x="210" y="54"/>
                    <a:pt x="210" y="54"/>
                    <a:pt x="210" y="54"/>
                  </a:cubicBezTo>
                  <a:cubicBezTo>
                    <a:pt x="211" y="54"/>
                    <a:pt x="211" y="54"/>
                    <a:pt x="211" y="54"/>
                  </a:cubicBezTo>
                  <a:cubicBezTo>
                    <a:pt x="211" y="54"/>
                    <a:pt x="211" y="54"/>
                    <a:pt x="211" y="54"/>
                  </a:cubicBezTo>
                  <a:cubicBezTo>
                    <a:pt x="213" y="54"/>
                    <a:pt x="213" y="54"/>
                    <a:pt x="213" y="54"/>
                  </a:cubicBezTo>
                  <a:cubicBezTo>
                    <a:pt x="214" y="54"/>
                    <a:pt x="214" y="54"/>
                    <a:pt x="214" y="54"/>
                  </a:cubicBezTo>
                  <a:cubicBezTo>
                    <a:pt x="215" y="54"/>
                    <a:pt x="215" y="54"/>
                    <a:pt x="215" y="54"/>
                  </a:cubicBezTo>
                  <a:cubicBezTo>
                    <a:pt x="216" y="54"/>
                    <a:pt x="216" y="54"/>
                    <a:pt x="216" y="54"/>
                  </a:cubicBezTo>
                  <a:cubicBezTo>
                    <a:pt x="217" y="54"/>
                    <a:pt x="217" y="54"/>
                    <a:pt x="217" y="54"/>
                  </a:cubicBezTo>
                  <a:cubicBezTo>
                    <a:pt x="216" y="53"/>
                    <a:pt x="216" y="53"/>
                    <a:pt x="216" y="53"/>
                  </a:cubicBezTo>
                  <a:cubicBezTo>
                    <a:pt x="215" y="53"/>
                    <a:pt x="215" y="53"/>
                    <a:pt x="215" y="53"/>
                  </a:cubicBezTo>
                  <a:cubicBezTo>
                    <a:pt x="213" y="53"/>
                    <a:pt x="213" y="53"/>
                    <a:pt x="213" y="53"/>
                  </a:cubicBezTo>
                  <a:cubicBezTo>
                    <a:pt x="212" y="53"/>
                    <a:pt x="212" y="53"/>
                    <a:pt x="212" y="53"/>
                  </a:cubicBezTo>
                  <a:cubicBezTo>
                    <a:pt x="211" y="53"/>
                    <a:pt x="211" y="53"/>
                    <a:pt x="211" y="53"/>
                  </a:cubicBezTo>
                  <a:cubicBezTo>
                    <a:pt x="211" y="52"/>
                    <a:pt x="211" y="52"/>
                    <a:pt x="211" y="52"/>
                  </a:cubicBezTo>
                  <a:cubicBezTo>
                    <a:pt x="210" y="51"/>
                    <a:pt x="210" y="51"/>
                    <a:pt x="210" y="51"/>
                  </a:cubicBezTo>
                  <a:cubicBezTo>
                    <a:pt x="212" y="51"/>
                    <a:pt x="212" y="51"/>
                    <a:pt x="212" y="51"/>
                  </a:cubicBezTo>
                  <a:cubicBezTo>
                    <a:pt x="210" y="50"/>
                    <a:pt x="210" y="50"/>
                    <a:pt x="210" y="50"/>
                  </a:cubicBezTo>
                  <a:cubicBezTo>
                    <a:pt x="209" y="49"/>
                    <a:pt x="209" y="49"/>
                    <a:pt x="209" y="49"/>
                  </a:cubicBezTo>
                  <a:cubicBezTo>
                    <a:pt x="208" y="49"/>
                    <a:pt x="208" y="49"/>
                    <a:pt x="208" y="49"/>
                  </a:cubicBezTo>
                  <a:cubicBezTo>
                    <a:pt x="208" y="48"/>
                    <a:pt x="208" y="48"/>
                    <a:pt x="208" y="48"/>
                  </a:cubicBezTo>
                  <a:cubicBezTo>
                    <a:pt x="208" y="47"/>
                    <a:pt x="208" y="47"/>
                    <a:pt x="208" y="47"/>
                  </a:cubicBezTo>
                  <a:cubicBezTo>
                    <a:pt x="208" y="47"/>
                    <a:pt x="208" y="47"/>
                    <a:pt x="208" y="47"/>
                  </a:cubicBezTo>
                  <a:cubicBezTo>
                    <a:pt x="208" y="46"/>
                    <a:pt x="208" y="46"/>
                    <a:pt x="208" y="46"/>
                  </a:cubicBezTo>
                  <a:cubicBezTo>
                    <a:pt x="207" y="45"/>
                    <a:pt x="207" y="45"/>
                    <a:pt x="207" y="45"/>
                  </a:cubicBezTo>
                  <a:cubicBezTo>
                    <a:pt x="207" y="42"/>
                    <a:pt x="207" y="42"/>
                    <a:pt x="207" y="42"/>
                  </a:cubicBezTo>
                  <a:cubicBezTo>
                    <a:pt x="208" y="41"/>
                    <a:pt x="208" y="41"/>
                    <a:pt x="208" y="41"/>
                  </a:cubicBezTo>
                  <a:cubicBezTo>
                    <a:pt x="208" y="40"/>
                    <a:pt x="208" y="40"/>
                    <a:pt x="208" y="40"/>
                  </a:cubicBezTo>
                  <a:cubicBezTo>
                    <a:pt x="208" y="38"/>
                    <a:pt x="208" y="38"/>
                    <a:pt x="208" y="38"/>
                  </a:cubicBezTo>
                  <a:cubicBezTo>
                    <a:pt x="209" y="38"/>
                    <a:pt x="209" y="38"/>
                    <a:pt x="209" y="38"/>
                  </a:cubicBezTo>
                  <a:cubicBezTo>
                    <a:pt x="208" y="37"/>
                    <a:pt x="208" y="37"/>
                    <a:pt x="208" y="37"/>
                  </a:cubicBezTo>
                  <a:cubicBezTo>
                    <a:pt x="209" y="37"/>
                    <a:pt x="209" y="37"/>
                    <a:pt x="209" y="37"/>
                  </a:cubicBezTo>
                  <a:cubicBezTo>
                    <a:pt x="209" y="36"/>
                    <a:pt x="209" y="36"/>
                    <a:pt x="209" y="36"/>
                  </a:cubicBezTo>
                  <a:cubicBezTo>
                    <a:pt x="211" y="35"/>
                    <a:pt x="211" y="35"/>
                    <a:pt x="211" y="35"/>
                  </a:cubicBezTo>
                  <a:cubicBezTo>
                    <a:pt x="211" y="35"/>
                    <a:pt x="211" y="35"/>
                    <a:pt x="211" y="35"/>
                  </a:cubicBezTo>
                  <a:cubicBezTo>
                    <a:pt x="212" y="36"/>
                    <a:pt x="212" y="36"/>
                    <a:pt x="212" y="36"/>
                  </a:cubicBezTo>
                  <a:cubicBezTo>
                    <a:pt x="213" y="35"/>
                    <a:pt x="213" y="35"/>
                    <a:pt x="213" y="35"/>
                  </a:cubicBezTo>
                  <a:cubicBezTo>
                    <a:pt x="214" y="35"/>
                    <a:pt x="214" y="35"/>
                    <a:pt x="214" y="35"/>
                  </a:cubicBezTo>
                  <a:cubicBezTo>
                    <a:pt x="214" y="37"/>
                    <a:pt x="214" y="37"/>
                    <a:pt x="214" y="37"/>
                  </a:cubicBezTo>
                  <a:cubicBezTo>
                    <a:pt x="216" y="37"/>
                    <a:pt x="216" y="37"/>
                    <a:pt x="216" y="37"/>
                  </a:cubicBezTo>
                  <a:cubicBezTo>
                    <a:pt x="217" y="36"/>
                    <a:pt x="217" y="36"/>
                    <a:pt x="217" y="36"/>
                  </a:cubicBezTo>
                  <a:cubicBezTo>
                    <a:pt x="217" y="36"/>
                    <a:pt x="217" y="36"/>
                    <a:pt x="217" y="36"/>
                  </a:cubicBezTo>
                  <a:cubicBezTo>
                    <a:pt x="217" y="37"/>
                    <a:pt x="217" y="37"/>
                    <a:pt x="217" y="37"/>
                  </a:cubicBezTo>
                  <a:cubicBezTo>
                    <a:pt x="218" y="37"/>
                    <a:pt x="218" y="37"/>
                    <a:pt x="218" y="37"/>
                  </a:cubicBezTo>
                  <a:cubicBezTo>
                    <a:pt x="219" y="38"/>
                    <a:pt x="219" y="38"/>
                    <a:pt x="219" y="38"/>
                  </a:cubicBezTo>
                  <a:cubicBezTo>
                    <a:pt x="219" y="38"/>
                    <a:pt x="219" y="38"/>
                    <a:pt x="219" y="38"/>
                  </a:cubicBezTo>
                  <a:cubicBezTo>
                    <a:pt x="218" y="39"/>
                    <a:pt x="218" y="39"/>
                    <a:pt x="218" y="39"/>
                  </a:cubicBezTo>
                  <a:cubicBezTo>
                    <a:pt x="218" y="39"/>
                    <a:pt x="218" y="39"/>
                    <a:pt x="218" y="39"/>
                  </a:cubicBezTo>
                  <a:cubicBezTo>
                    <a:pt x="218" y="40"/>
                    <a:pt x="218" y="40"/>
                    <a:pt x="218" y="40"/>
                  </a:cubicBezTo>
                  <a:cubicBezTo>
                    <a:pt x="218" y="41"/>
                    <a:pt x="218" y="41"/>
                    <a:pt x="218" y="41"/>
                  </a:cubicBezTo>
                  <a:cubicBezTo>
                    <a:pt x="217" y="42"/>
                    <a:pt x="217" y="42"/>
                    <a:pt x="217" y="42"/>
                  </a:cubicBezTo>
                  <a:cubicBezTo>
                    <a:pt x="216" y="42"/>
                    <a:pt x="216" y="42"/>
                    <a:pt x="216" y="42"/>
                  </a:cubicBezTo>
                  <a:cubicBezTo>
                    <a:pt x="215" y="43"/>
                    <a:pt x="215" y="43"/>
                    <a:pt x="215" y="43"/>
                  </a:cubicBezTo>
                  <a:cubicBezTo>
                    <a:pt x="216" y="43"/>
                    <a:pt x="216" y="43"/>
                    <a:pt x="216" y="43"/>
                  </a:cubicBezTo>
                  <a:cubicBezTo>
                    <a:pt x="218" y="43"/>
                    <a:pt x="218" y="43"/>
                    <a:pt x="218" y="43"/>
                  </a:cubicBezTo>
                  <a:cubicBezTo>
                    <a:pt x="220" y="41"/>
                    <a:pt x="220" y="41"/>
                    <a:pt x="220" y="41"/>
                  </a:cubicBezTo>
                  <a:cubicBezTo>
                    <a:pt x="220" y="41"/>
                    <a:pt x="220" y="41"/>
                    <a:pt x="220" y="41"/>
                  </a:cubicBezTo>
                  <a:cubicBezTo>
                    <a:pt x="220" y="41"/>
                    <a:pt x="220" y="41"/>
                    <a:pt x="220" y="41"/>
                  </a:cubicBezTo>
                  <a:cubicBezTo>
                    <a:pt x="220" y="42"/>
                    <a:pt x="220" y="42"/>
                    <a:pt x="220" y="42"/>
                  </a:cubicBezTo>
                  <a:cubicBezTo>
                    <a:pt x="220" y="43"/>
                    <a:pt x="220" y="43"/>
                    <a:pt x="220" y="43"/>
                  </a:cubicBezTo>
                  <a:cubicBezTo>
                    <a:pt x="221" y="43"/>
                    <a:pt x="221" y="43"/>
                    <a:pt x="221" y="43"/>
                  </a:cubicBezTo>
                  <a:cubicBezTo>
                    <a:pt x="221" y="42"/>
                    <a:pt x="221" y="42"/>
                    <a:pt x="221" y="42"/>
                  </a:cubicBezTo>
                  <a:cubicBezTo>
                    <a:pt x="222" y="41"/>
                    <a:pt x="222" y="41"/>
                    <a:pt x="222" y="41"/>
                  </a:cubicBezTo>
                  <a:cubicBezTo>
                    <a:pt x="223" y="42"/>
                    <a:pt x="223" y="42"/>
                    <a:pt x="223" y="42"/>
                  </a:cubicBezTo>
                  <a:cubicBezTo>
                    <a:pt x="224" y="41"/>
                    <a:pt x="224" y="41"/>
                    <a:pt x="224" y="41"/>
                  </a:cubicBezTo>
                  <a:cubicBezTo>
                    <a:pt x="224" y="41"/>
                    <a:pt x="224" y="41"/>
                    <a:pt x="224" y="41"/>
                  </a:cubicBezTo>
                  <a:cubicBezTo>
                    <a:pt x="224" y="40"/>
                    <a:pt x="224" y="40"/>
                    <a:pt x="224" y="40"/>
                  </a:cubicBezTo>
                  <a:cubicBezTo>
                    <a:pt x="225" y="41"/>
                    <a:pt x="225" y="41"/>
                    <a:pt x="225" y="41"/>
                  </a:cubicBezTo>
                  <a:cubicBezTo>
                    <a:pt x="226" y="40"/>
                    <a:pt x="226" y="40"/>
                    <a:pt x="226" y="40"/>
                  </a:cubicBezTo>
                  <a:cubicBezTo>
                    <a:pt x="227" y="42"/>
                    <a:pt x="227" y="42"/>
                    <a:pt x="227" y="42"/>
                  </a:cubicBezTo>
                  <a:cubicBezTo>
                    <a:pt x="227" y="42"/>
                    <a:pt x="227" y="42"/>
                    <a:pt x="227" y="42"/>
                  </a:cubicBezTo>
                  <a:cubicBezTo>
                    <a:pt x="227" y="44"/>
                    <a:pt x="227" y="44"/>
                    <a:pt x="227" y="44"/>
                  </a:cubicBezTo>
                  <a:cubicBezTo>
                    <a:pt x="227" y="44"/>
                    <a:pt x="227" y="44"/>
                    <a:pt x="227" y="44"/>
                  </a:cubicBezTo>
                  <a:cubicBezTo>
                    <a:pt x="227" y="45"/>
                    <a:pt x="227" y="45"/>
                    <a:pt x="227" y="45"/>
                  </a:cubicBezTo>
                  <a:cubicBezTo>
                    <a:pt x="226" y="46"/>
                    <a:pt x="226" y="46"/>
                    <a:pt x="226" y="46"/>
                  </a:cubicBezTo>
                  <a:cubicBezTo>
                    <a:pt x="228" y="48"/>
                    <a:pt x="228" y="48"/>
                    <a:pt x="228" y="48"/>
                  </a:cubicBezTo>
                  <a:cubicBezTo>
                    <a:pt x="227" y="48"/>
                    <a:pt x="227" y="48"/>
                    <a:pt x="227" y="48"/>
                  </a:cubicBezTo>
                  <a:cubicBezTo>
                    <a:pt x="227" y="49"/>
                    <a:pt x="227" y="49"/>
                    <a:pt x="227" y="49"/>
                  </a:cubicBezTo>
                  <a:cubicBezTo>
                    <a:pt x="226" y="49"/>
                    <a:pt x="226" y="49"/>
                    <a:pt x="226" y="49"/>
                  </a:cubicBezTo>
                  <a:cubicBezTo>
                    <a:pt x="227" y="49"/>
                    <a:pt x="227" y="49"/>
                    <a:pt x="227" y="49"/>
                  </a:cubicBezTo>
                  <a:cubicBezTo>
                    <a:pt x="228" y="49"/>
                    <a:pt x="228" y="49"/>
                    <a:pt x="228" y="49"/>
                  </a:cubicBezTo>
                  <a:cubicBezTo>
                    <a:pt x="229" y="48"/>
                    <a:pt x="229" y="48"/>
                    <a:pt x="229" y="48"/>
                  </a:cubicBezTo>
                  <a:cubicBezTo>
                    <a:pt x="231" y="48"/>
                    <a:pt x="231" y="48"/>
                    <a:pt x="231" y="48"/>
                  </a:cubicBezTo>
                  <a:cubicBezTo>
                    <a:pt x="231" y="47"/>
                    <a:pt x="231" y="47"/>
                    <a:pt x="231" y="47"/>
                  </a:cubicBezTo>
                  <a:cubicBezTo>
                    <a:pt x="231" y="45"/>
                    <a:pt x="231" y="45"/>
                    <a:pt x="231" y="45"/>
                  </a:cubicBezTo>
                  <a:cubicBezTo>
                    <a:pt x="231" y="44"/>
                    <a:pt x="231" y="44"/>
                    <a:pt x="231" y="44"/>
                  </a:cubicBezTo>
                  <a:cubicBezTo>
                    <a:pt x="230" y="44"/>
                    <a:pt x="230" y="44"/>
                    <a:pt x="230" y="44"/>
                  </a:cubicBezTo>
                  <a:cubicBezTo>
                    <a:pt x="230" y="44"/>
                    <a:pt x="230" y="44"/>
                    <a:pt x="230" y="44"/>
                  </a:cubicBezTo>
                  <a:cubicBezTo>
                    <a:pt x="230" y="43"/>
                    <a:pt x="230" y="43"/>
                    <a:pt x="230" y="43"/>
                  </a:cubicBezTo>
                  <a:cubicBezTo>
                    <a:pt x="230" y="43"/>
                    <a:pt x="230" y="43"/>
                    <a:pt x="230" y="43"/>
                  </a:cubicBezTo>
                  <a:cubicBezTo>
                    <a:pt x="231" y="43"/>
                    <a:pt x="231" y="43"/>
                    <a:pt x="231" y="43"/>
                  </a:cubicBezTo>
                  <a:cubicBezTo>
                    <a:pt x="231" y="43"/>
                    <a:pt x="231" y="43"/>
                    <a:pt x="231" y="43"/>
                  </a:cubicBezTo>
                  <a:cubicBezTo>
                    <a:pt x="232" y="43"/>
                    <a:pt x="232" y="43"/>
                    <a:pt x="232" y="43"/>
                  </a:cubicBezTo>
                  <a:cubicBezTo>
                    <a:pt x="233" y="43"/>
                    <a:pt x="233" y="43"/>
                    <a:pt x="233" y="43"/>
                  </a:cubicBezTo>
                  <a:cubicBezTo>
                    <a:pt x="234" y="42"/>
                    <a:pt x="234" y="42"/>
                    <a:pt x="234" y="42"/>
                  </a:cubicBezTo>
                  <a:cubicBezTo>
                    <a:pt x="235" y="42"/>
                    <a:pt x="235" y="42"/>
                    <a:pt x="235" y="42"/>
                  </a:cubicBezTo>
                  <a:cubicBezTo>
                    <a:pt x="236" y="42"/>
                    <a:pt x="236" y="42"/>
                    <a:pt x="236" y="42"/>
                  </a:cubicBezTo>
                  <a:cubicBezTo>
                    <a:pt x="236" y="41"/>
                    <a:pt x="236" y="41"/>
                    <a:pt x="236" y="41"/>
                  </a:cubicBezTo>
                  <a:cubicBezTo>
                    <a:pt x="237" y="40"/>
                    <a:pt x="237" y="40"/>
                    <a:pt x="237" y="40"/>
                  </a:cubicBezTo>
                  <a:cubicBezTo>
                    <a:pt x="237" y="41"/>
                    <a:pt x="237" y="41"/>
                    <a:pt x="237" y="41"/>
                  </a:cubicBezTo>
                  <a:cubicBezTo>
                    <a:pt x="238" y="40"/>
                    <a:pt x="238" y="40"/>
                    <a:pt x="238" y="40"/>
                  </a:cubicBezTo>
                  <a:cubicBezTo>
                    <a:pt x="239" y="40"/>
                    <a:pt x="239" y="40"/>
                    <a:pt x="239" y="40"/>
                  </a:cubicBezTo>
                  <a:cubicBezTo>
                    <a:pt x="239" y="40"/>
                    <a:pt x="239" y="40"/>
                    <a:pt x="239" y="40"/>
                  </a:cubicBezTo>
                  <a:cubicBezTo>
                    <a:pt x="240" y="40"/>
                    <a:pt x="240" y="40"/>
                    <a:pt x="240" y="40"/>
                  </a:cubicBezTo>
                  <a:cubicBezTo>
                    <a:pt x="240" y="40"/>
                    <a:pt x="240" y="40"/>
                    <a:pt x="240" y="40"/>
                  </a:cubicBezTo>
                  <a:cubicBezTo>
                    <a:pt x="240" y="41"/>
                    <a:pt x="240" y="41"/>
                    <a:pt x="240" y="41"/>
                  </a:cubicBezTo>
                  <a:cubicBezTo>
                    <a:pt x="240" y="42"/>
                    <a:pt x="240" y="42"/>
                    <a:pt x="240" y="42"/>
                  </a:cubicBezTo>
                  <a:cubicBezTo>
                    <a:pt x="242" y="41"/>
                    <a:pt x="242" y="41"/>
                    <a:pt x="242" y="41"/>
                  </a:cubicBezTo>
                  <a:cubicBezTo>
                    <a:pt x="243" y="42"/>
                    <a:pt x="243" y="42"/>
                    <a:pt x="243" y="42"/>
                  </a:cubicBezTo>
                  <a:cubicBezTo>
                    <a:pt x="243" y="42"/>
                    <a:pt x="243" y="42"/>
                    <a:pt x="243" y="42"/>
                  </a:cubicBezTo>
                  <a:cubicBezTo>
                    <a:pt x="247" y="44"/>
                    <a:pt x="247" y="44"/>
                    <a:pt x="247" y="44"/>
                  </a:cubicBezTo>
                  <a:cubicBezTo>
                    <a:pt x="248" y="44"/>
                    <a:pt x="248" y="44"/>
                    <a:pt x="248" y="44"/>
                  </a:cubicBezTo>
                  <a:cubicBezTo>
                    <a:pt x="248" y="45"/>
                    <a:pt x="248" y="45"/>
                    <a:pt x="248" y="45"/>
                  </a:cubicBezTo>
                  <a:cubicBezTo>
                    <a:pt x="248" y="45"/>
                    <a:pt x="248" y="45"/>
                    <a:pt x="248" y="45"/>
                  </a:cubicBezTo>
                  <a:cubicBezTo>
                    <a:pt x="249" y="47"/>
                    <a:pt x="249" y="47"/>
                    <a:pt x="249" y="47"/>
                  </a:cubicBezTo>
                  <a:cubicBezTo>
                    <a:pt x="250" y="47"/>
                    <a:pt x="250" y="47"/>
                    <a:pt x="250" y="47"/>
                  </a:cubicBezTo>
                  <a:cubicBezTo>
                    <a:pt x="250" y="46"/>
                    <a:pt x="250" y="46"/>
                    <a:pt x="250" y="46"/>
                  </a:cubicBezTo>
                  <a:cubicBezTo>
                    <a:pt x="250" y="46"/>
                    <a:pt x="250" y="46"/>
                    <a:pt x="250" y="46"/>
                  </a:cubicBezTo>
                  <a:cubicBezTo>
                    <a:pt x="251" y="45"/>
                    <a:pt x="251" y="45"/>
                    <a:pt x="251" y="45"/>
                  </a:cubicBezTo>
                  <a:cubicBezTo>
                    <a:pt x="250" y="45"/>
                    <a:pt x="250" y="45"/>
                    <a:pt x="250" y="45"/>
                  </a:cubicBezTo>
                  <a:cubicBezTo>
                    <a:pt x="249" y="45"/>
                    <a:pt x="249" y="45"/>
                    <a:pt x="249" y="45"/>
                  </a:cubicBezTo>
                  <a:cubicBezTo>
                    <a:pt x="249" y="44"/>
                    <a:pt x="249" y="44"/>
                    <a:pt x="249" y="44"/>
                  </a:cubicBezTo>
                  <a:cubicBezTo>
                    <a:pt x="250" y="44"/>
                    <a:pt x="250" y="44"/>
                    <a:pt x="250" y="44"/>
                  </a:cubicBezTo>
                  <a:cubicBezTo>
                    <a:pt x="250" y="44"/>
                    <a:pt x="250" y="44"/>
                    <a:pt x="250" y="44"/>
                  </a:cubicBezTo>
                  <a:cubicBezTo>
                    <a:pt x="251" y="44"/>
                    <a:pt x="251" y="44"/>
                    <a:pt x="251" y="44"/>
                  </a:cubicBezTo>
                  <a:cubicBezTo>
                    <a:pt x="252" y="45"/>
                    <a:pt x="252" y="45"/>
                    <a:pt x="252" y="45"/>
                  </a:cubicBezTo>
                  <a:cubicBezTo>
                    <a:pt x="252" y="46"/>
                    <a:pt x="252" y="46"/>
                    <a:pt x="252" y="46"/>
                  </a:cubicBezTo>
                  <a:cubicBezTo>
                    <a:pt x="253" y="47"/>
                    <a:pt x="253" y="47"/>
                    <a:pt x="253" y="47"/>
                  </a:cubicBezTo>
                  <a:cubicBezTo>
                    <a:pt x="253" y="48"/>
                    <a:pt x="253" y="48"/>
                    <a:pt x="253" y="48"/>
                  </a:cubicBezTo>
                  <a:cubicBezTo>
                    <a:pt x="254" y="48"/>
                    <a:pt x="254" y="48"/>
                    <a:pt x="254" y="48"/>
                  </a:cubicBezTo>
                  <a:cubicBezTo>
                    <a:pt x="254" y="48"/>
                    <a:pt x="254" y="48"/>
                    <a:pt x="254" y="48"/>
                  </a:cubicBezTo>
                  <a:cubicBezTo>
                    <a:pt x="254" y="47"/>
                    <a:pt x="254" y="47"/>
                    <a:pt x="254" y="47"/>
                  </a:cubicBezTo>
                  <a:cubicBezTo>
                    <a:pt x="255" y="48"/>
                    <a:pt x="255" y="48"/>
                    <a:pt x="255" y="48"/>
                  </a:cubicBezTo>
                  <a:cubicBezTo>
                    <a:pt x="256" y="49"/>
                    <a:pt x="256" y="49"/>
                    <a:pt x="256" y="49"/>
                  </a:cubicBezTo>
                  <a:cubicBezTo>
                    <a:pt x="256" y="49"/>
                    <a:pt x="256" y="49"/>
                    <a:pt x="256" y="49"/>
                  </a:cubicBezTo>
                  <a:cubicBezTo>
                    <a:pt x="256" y="50"/>
                    <a:pt x="256" y="50"/>
                    <a:pt x="256" y="50"/>
                  </a:cubicBezTo>
                  <a:cubicBezTo>
                    <a:pt x="256" y="51"/>
                    <a:pt x="256" y="51"/>
                    <a:pt x="256" y="51"/>
                  </a:cubicBezTo>
                  <a:cubicBezTo>
                    <a:pt x="256" y="51"/>
                    <a:pt x="256" y="51"/>
                    <a:pt x="256" y="51"/>
                  </a:cubicBezTo>
                  <a:cubicBezTo>
                    <a:pt x="256" y="50"/>
                    <a:pt x="256" y="50"/>
                    <a:pt x="256" y="50"/>
                  </a:cubicBezTo>
                  <a:cubicBezTo>
                    <a:pt x="256" y="50"/>
                    <a:pt x="256" y="50"/>
                    <a:pt x="256" y="50"/>
                  </a:cubicBezTo>
                  <a:cubicBezTo>
                    <a:pt x="255" y="50"/>
                    <a:pt x="255" y="50"/>
                    <a:pt x="255" y="50"/>
                  </a:cubicBezTo>
                  <a:cubicBezTo>
                    <a:pt x="255" y="50"/>
                    <a:pt x="255" y="50"/>
                    <a:pt x="255" y="50"/>
                  </a:cubicBezTo>
                  <a:cubicBezTo>
                    <a:pt x="254" y="50"/>
                    <a:pt x="254" y="50"/>
                    <a:pt x="254" y="50"/>
                  </a:cubicBezTo>
                  <a:cubicBezTo>
                    <a:pt x="253" y="49"/>
                    <a:pt x="253" y="49"/>
                    <a:pt x="253" y="49"/>
                  </a:cubicBezTo>
                  <a:cubicBezTo>
                    <a:pt x="251" y="49"/>
                    <a:pt x="251" y="49"/>
                    <a:pt x="251" y="49"/>
                  </a:cubicBezTo>
                  <a:cubicBezTo>
                    <a:pt x="251" y="49"/>
                    <a:pt x="251" y="49"/>
                    <a:pt x="251" y="49"/>
                  </a:cubicBezTo>
                  <a:cubicBezTo>
                    <a:pt x="252" y="50"/>
                    <a:pt x="252" y="50"/>
                    <a:pt x="252" y="50"/>
                  </a:cubicBezTo>
                  <a:cubicBezTo>
                    <a:pt x="253" y="50"/>
                    <a:pt x="253" y="50"/>
                    <a:pt x="253" y="50"/>
                  </a:cubicBezTo>
                  <a:cubicBezTo>
                    <a:pt x="253" y="51"/>
                    <a:pt x="253" y="51"/>
                    <a:pt x="253" y="51"/>
                  </a:cubicBezTo>
                  <a:cubicBezTo>
                    <a:pt x="253" y="51"/>
                    <a:pt x="253" y="51"/>
                    <a:pt x="253" y="51"/>
                  </a:cubicBezTo>
                  <a:cubicBezTo>
                    <a:pt x="254" y="52"/>
                    <a:pt x="254" y="52"/>
                    <a:pt x="254" y="52"/>
                  </a:cubicBezTo>
                  <a:cubicBezTo>
                    <a:pt x="254" y="52"/>
                    <a:pt x="254" y="52"/>
                    <a:pt x="254" y="52"/>
                  </a:cubicBezTo>
                  <a:cubicBezTo>
                    <a:pt x="255" y="52"/>
                    <a:pt x="255" y="52"/>
                    <a:pt x="255" y="52"/>
                  </a:cubicBezTo>
                  <a:cubicBezTo>
                    <a:pt x="255" y="51"/>
                    <a:pt x="255" y="51"/>
                    <a:pt x="255" y="51"/>
                  </a:cubicBezTo>
                  <a:cubicBezTo>
                    <a:pt x="255" y="51"/>
                    <a:pt x="255" y="51"/>
                    <a:pt x="255" y="51"/>
                  </a:cubicBezTo>
                  <a:cubicBezTo>
                    <a:pt x="256" y="51"/>
                    <a:pt x="256" y="51"/>
                    <a:pt x="256" y="51"/>
                  </a:cubicBezTo>
                  <a:cubicBezTo>
                    <a:pt x="256" y="52"/>
                    <a:pt x="256" y="52"/>
                    <a:pt x="256" y="52"/>
                  </a:cubicBezTo>
                  <a:cubicBezTo>
                    <a:pt x="257" y="52"/>
                    <a:pt x="257" y="52"/>
                    <a:pt x="257" y="52"/>
                  </a:cubicBezTo>
                  <a:cubicBezTo>
                    <a:pt x="257" y="52"/>
                    <a:pt x="257" y="52"/>
                    <a:pt x="257" y="52"/>
                  </a:cubicBezTo>
                  <a:cubicBezTo>
                    <a:pt x="258" y="52"/>
                    <a:pt x="258" y="52"/>
                    <a:pt x="258" y="52"/>
                  </a:cubicBezTo>
                  <a:cubicBezTo>
                    <a:pt x="257" y="53"/>
                    <a:pt x="257" y="53"/>
                    <a:pt x="257" y="53"/>
                  </a:cubicBezTo>
                  <a:cubicBezTo>
                    <a:pt x="258" y="54"/>
                    <a:pt x="258" y="54"/>
                    <a:pt x="258" y="54"/>
                  </a:cubicBezTo>
                  <a:cubicBezTo>
                    <a:pt x="258" y="55"/>
                    <a:pt x="258" y="55"/>
                    <a:pt x="258" y="55"/>
                  </a:cubicBezTo>
                  <a:cubicBezTo>
                    <a:pt x="258" y="57"/>
                    <a:pt x="258" y="57"/>
                    <a:pt x="258" y="57"/>
                  </a:cubicBezTo>
                  <a:cubicBezTo>
                    <a:pt x="258" y="58"/>
                    <a:pt x="258" y="58"/>
                    <a:pt x="258" y="58"/>
                  </a:cubicBezTo>
                  <a:cubicBezTo>
                    <a:pt x="257" y="58"/>
                    <a:pt x="257" y="58"/>
                    <a:pt x="257" y="58"/>
                  </a:cubicBezTo>
                  <a:cubicBezTo>
                    <a:pt x="257" y="59"/>
                    <a:pt x="257" y="59"/>
                    <a:pt x="257" y="59"/>
                  </a:cubicBezTo>
                  <a:cubicBezTo>
                    <a:pt x="257" y="60"/>
                    <a:pt x="257" y="60"/>
                    <a:pt x="257" y="60"/>
                  </a:cubicBezTo>
                  <a:cubicBezTo>
                    <a:pt x="257" y="61"/>
                    <a:pt x="257" y="61"/>
                    <a:pt x="257" y="61"/>
                  </a:cubicBezTo>
                  <a:cubicBezTo>
                    <a:pt x="257" y="61"/>
                    <a:pt x="257" y="61"/>
                    <a:pt x="257" y="61"/>
                  </a:cubicBezTo>
                  <a:cubicBezTo>
                    <a:pt x="257" y="62"/>
                    <a:pt x="257" y="62"/>
                    <a:pt x="257" y="62"/>
                  </a:cubicBezTo>
                  <a:cubicBezTo>
                    <a:pt x="257" y="62"/>
                    <a:pt x="257" y="62"/>
                    <a:pt x="257" y="62"/>
                  </a:cubicBezTo>
                  <a:cubicBezTo>
                    <a:pt x="256" y="63"/>
                    <a:pt x="256" y="63"/>
                    <a:pt x="256" y="63"/>
                  </a:cubicBezTo>
                  <a:cubicBezTo>
                    <a:pt x="256" y="64"/>
                    <a:pt x="256" y="64"/>
                    <a:pt x="256" y="64"/>
                  </a:cubicBezTo>
                  <a:cubicBezTo>
                    <a:pt x="256" y="64"/>
                    <a:pt x="256" y="64"/>
                    <a:pt x="256" y="64"/>
                  </a:cubicBezTo>
                  <a:cubicBezTo>
                    <a:pt x="255" y="65"/>
                    <a:pt x="255" y="65"/>
                    <a:pt x="255" y="65"/>
                  </a:cubicBezTo>
                  <a:cubicBezTo>
                    <a:pt x="255" y="66"/>
                    <a:pt x="255" y="66"/>
                    <a:pt x="255" y="66"/>
                  </a:cubicBezTo>
                  <a:cubicBezTo>
                    <a:pt x="255" y="66"/>
                    <a:pt x="255" y="66"/>
                    <a:pt x="255" y="66"/>
                  </a:cubicBezTo>
                  <a:cubicBezTo>
                    <a:pt x="255" y="67"/>
                    <a:pt x="255" y="67"/>
                    <a:pt x="255" y="67"/>
                  </a:cubicBezTo>
                  <a:cubicBezTo>
                    <a:pt x="254" y="67"/>
                    <a:pt x="254" y="67"/>
                    <a:pt x="254" y="67"/>
                  </a:cubicBezTo>
                  <a:cubicBezTo>
                    <a:pt x="253" y="68"/>
                    <a:pt x="253" y="68"/>
                    <a:pt x="253" y="68"/>
                  </a:cubicBezTo>
                  <a:cubicBezTo>
                    <a:pt x="252" y="68"/>
                    <a:pt x="252" y="68"/>
                    <a:pt x="252" y="68"/>
                  </a:cubicBezTo>
                  <a:cubicBezTo>
                    <a:pt x="253" y="68"/>
                    <a:pt x="253" y="68"/>
                    <a:pt x="253" y="68"/>
                  </a:cubicBezTo>
                  <a:cubicBezTo>
                    <a:pt x="254" y="68"/>
                    <a:pt x="254" y="68"/>
                    <a:pt x="254" y="68"/>
                  </a:cubicBezTo>
                  <a:cubicBezTo>
                    <a:pt x="254" y="68"/>
                    <a:pt x="254" y="68"/>
                    <a:pt x="254" y="68"/>
                  </a:cubicBezTo>
                  <a:cubicBezTo>
                    <a:pt x="254" y="68"/>
                    <a:pt x="254" y="68"/>
                    <a:pt x="254" y="68"/>
                  </a:cubicBezTo>
                  <a:cubicBezTo>
                    <a:pt x="255" y="69"/>
                    <a:pt x="255" y="69"/>
                    <a:pt x="255" y="69"/>
                  </a:cubicBezTo>
                  <a:cubicBezTo>
                    <a:pt x="254" y="70"/>
                    <a:pt x="254" y="70"/>
                    <a:pt x="254" y="70"/>
                  </a:cubicBezTo>
                  <a:cubicBezTo>
                    <a:pt x="253" y="71"/>
                    <a:pt x="253" y="71"/>
                    <a:pt x="253" y="71"/>
                  </a:cubicBezTo>
                  <a:cubicBezTo>
                    <a:pt x="253" y="73"/>
                    <a:pt x="253" y="73"/>
                    <a:pt x="253" y="73"/>
                  </a:cubicBezTo>
                  <a:cubicBezTo>
                    <a:pt x="253" y="74"/>
                    <a:pt x="253" y="74"/>
                    <a:pt x="253" y="74"/>
                  </a:cubicBezTo>
                  <a:cubicBezTo>
                    <a:pt x="253" y="75"/>
                    <a:pt x="253" y="75"/>
                    <a:pt x="253" y="75"/>
                  </a:cubicBezTo>
                  <a:cubicBezTo>
                    <a:pt x="253" y="76"/>
                    <a:pt x="253" y="76"/>
                    <a:pt x="253" y="76"/>
                  </a:cubicBezTo>
                  <a:cubicBezTo>
                    <a:pt x="252" y="77"/>
                    <a:pt x="252" y="77"/>
                    <a:pt x="252" y="77"/>
                  </a:cubicBezTo>
                  <a:cubicBezTo>
                    <a:pt x="251" y="77"/>
                    <a:pt x="251" y="77"/>
                    <a:pt x="251" y="77"/>
                  </a:cubicBezTo>
                  <a:cubicBezTo>
                    <a:pt x="251" y="77"/>
                    <a:pt x="251" y="77"/>
                    <a:pt x="251" y="77"/>
                  </a:cubicBezTo>
                  <a:cubicBezTo>
                    <a:pt x="250" y="77"/>
                    <a:pt x="250" y="77"/>
                    <a:pt x="250" y="77"/>
                  </a:cubicBezTo>
                  <a:cubicBezTo>
                    <a:pt x="251" y="78"/>
                    <a:pt x="251" y="78"/>
                    <a:pt x="251" y="78"/>
                  </a:cubicBezTo>
                  <a:cubicBezTo>
                    <a:pt x="251" y="79"/>
                    <a:pt x="251" y="79"/>
                    <a:pt x="251" y="79"/>
                  </a:cubicBezTo>
                  <a:cubicBezTo>
                    <a:pt x="251" y="80"/>
                    <a:pt x="251" y="80"/>
                    <a:pt x="251" y="80"/>
                  </a:cubicBezTo>
                  <a:cubicBezTo>
                    <a:pt x="250" y="80"/>
                    <a:pt x="250" y="80"/>
                    <a:pt x="250" y="80"/>
                  </a:cubicBezTo>
                  <a:cubicBezTo>
                    <a:pt x="249" y="82"/>
                    <a:pt x="249" y="82"/>
                    <a:pt x="249" y="82"/>
                  </a:cubicBezTo>
                  <a:cubicBezTo>
                    <a:pt x="250" y="83"/>
                    <a:pt x="250" y="83"/>
                    <a:pt x="250" y="83"/>
                  </a:cubicBezTo>
                  <a:cubicBezTo>
                    <a:pt x="250" y="84"/>
                    <a:pt x="250" y="84"/>
                    <a:pt x="250" y="84"/>
                  </a:cubicBezTo>
                  <a:cubicBezTo>
                    <a:pt x="250" y="84"/>
                    <a:pt x="250" y="84"/>
                    <a:pt x="250" y="84"/>
                  </a:cubicBezTo>
                  <a:cubicBezTo>
                    <a:pt x="250" y="85"/>
                    <a:pt x="250" y="85"/>
                    <a:pt x="250" y="85"/>
                  </a:cubicBezTo>
                  <a:cubicBezTo>
                    <a:pt x="250" y="85"/>
                    <a:pt x="250" y="85"/>
                    <a:pt x="250" y="85"/>
                  </a:cubicBezTo>
                  <a:cubicBezTo>
                    <a:pt x="250" y="87"/>
                    <a:pt x="250" y="87"/>
                    <a:pt x="250" y="87"/>
                  </a:cubicBezTo>
                  <a:cubicBezTo>
                    <a:pt x="249" y="88"/>
                    <a:pt x="249" y="88"/>
                    <a:pt x="249" y="88"/>
                  </a:cubicBezTo>
                  <a:cubicBezTo>
                    <a:pt x="249" y="88"/>
                    <a:pt x="249" y="88"/>
                    <a:pt x="249" y="88"/>
                  </a:cubicBezTo>
                  <a:cubicBezTo>
                    <a:pt x="249" y="88"/>
                    <a:pt x="249" y="88"/>
                    <a:pt x="249" y="88"/>
                  </a:cubicBezTo>
                  <a:cubicBezTo>
                    <a:pt x="250" y="88"/>
                    <a:pt x="250" y="88"/>
                    <a:pt x="250" y="88"/>
                  </a:cubicBezTo>
                  <a:cubicBezTo>
                    <a:pt x="251" y="87"/>
                    <a:pt x="251" y="87"/>
                    <a:pt x="251" y="87"/>
                  </a:cubicBezTo>
                  <a:cubicBezTo>
                    <a:pt x="251" y="86"/>
                    <a:pt x="251" y="86"/>
                    <a:pt x="251" y="86"/>
                  </a:cubicBezTo>
                  <a:cubicBezTo>
                    <a:pt x="251" y="86"/>
                    <a:pt x="251" y="86"/>
                    <a:pt x="251" y="86"/>
                  </a:cubicBezTo>
                  <a:cubicBezTo>
                    <a:pt x="251" y="86"/>
                    <a:pt x="251" y="86"/>
                    <a:pt x="251" y="86"/>
                  </a:cubicBezTo>
                  <a:cubicBezTo>
                    <a:pt x="252" y="85"/>
                    <a:pt x="252" y="85"/>
                    <a:pt x="252" y="85"/>
                  </a:cubicBezTo>
                  <a:cubicBezTo>
                    <a:pt x="253" y="85"/>
                    <a:pt x="253" y="85"/>
                    <a:pt x="253" y="85"/>
                  </a:cubicBezTo>
                  <a:cubicBezTo>
                    <a:pt x="252" y="85"/>
                    <a:pt x="252" y="85"/>
                    <a:pt x="252" y="85"/>
                  </a:cubicBezTo>
                  <a:cubicBezTo>
                    <a:pt x="251" y="84"/>
                    <a:pt x="251" y="84"/>
                    <a:pt x="251" y="84"/>
                  </a:cubicBezTo>
                  <a:cubicBezTo>
                    <a:pt x="250" y="83"/>
                    <a:pt x="250" y="83"/>
                    <a:pt x="250" y="83"/>
                  </a:cubicBezTo>
                  <a:cubicBezTo>
                    <a:pt x="251" y="82"/>
                    <a:pt x="251" y="82"/>
                    <a:pt x="251" y="82"/>
                  </a:cubicBezTo>
                  <a:cubicBezTo>
                    <a:pt x="252" y="82"/>
                    <a:pt x="252" y="82"/>
                    <a:pt x="252" y="82"/>
                  </a:cubicBezTo>
                  <a:cubicBezTo>
                    <a:pt x="254" y="81"/>
                    <a:pt x="254" y="81"/>
                    <a:pt x="254" y="81"/>
                  </a:cubicBezTo>
                  <a:cubicBezTo>
                    <a:pt x="255" y="80"/>
                    <a:pt x="255" y="80"/>
                    <a:pt x="255" y="80"/>
                  </a:cubicBezTo>
                  <a:cubicBezTo>
                    <a:pt x="256" y="80"/>
                    <a:pt x="256" y="80"/>
                    <a:pt x="256" y="80"/>
                  </a:cubicBezTo>
                  <a:cubicBezTo>
                    <a:pt x="256" y="80"/>
                    <a:pt x="256" y="80"/>
                    <a:pt x="256" y="80"/>
                  </a:cubicBezTo>
                  <a:cubicBezTo>
                    <a:pt x="256" y="79"/>
                    <a:pt x="256" y="79"/>
                    <a:pt x="256" y="79"/>
                  </a:cubicBezTo>
                  <a:cubicBezTo>
                    <a:pt x="257" y="78"/>
                    <a:pt x="257" y="78"/>
                    <a:pt x="257" y="78"/>
                  </a:cubicBezTo>
                  <a:cubicBezTo>
                    <a:pt x="258" y="77"/>
                    <a:pt x="258" y="77"/>
                    <a:pt x="258" y="77"/>
                  </a:cubicBezTo>
                  <a:cubicBezTo>
                    <a:pt x="257" y="77"/>
                    <a:pt x="257" y="77"/>
                    <a:pt x="257" y="77"/>
                  </a:cubicBezTo>
                  <a:cubicBezTo>
                    <a:pt x="257" y="76"/>
                    <a:pt x="257" y="76"/>
                    <a:pt x="257" y="76"/>
                  </a:cubicBezTo>
                  <a:cubicBezTo>
                    <a:pt x="258" y="77"/>
                    <a:pt x="258" y="77"/>
                    <a:pt x="258" y="77"/>
                  </a:cubicBezTo>
                  <a:cubicBezTo>
                    <a:pt x="259" y="77"/>
                    <a:pt x="259" y="77"/>
                    <a:pt x="259" y="77"/>
                  </a:cubicBezTo>
                  <a:cubicBezTo>
                    <a:pt x="260" y="76"/>
                    <a:pt x="260" y="76"/>
                    <a:pt x="260" y="76"/>
                  </a:cubicBezTo>
                  <a:cubicBezTo>
                    <a:pt x="260" y="75"/>
                    <a:pt x="260" y="75"/>
                    <a:pt x="260" y="75"/>
                  </a:cubicBezTo>
                  <a:cubicBezTo>
                    <a:pt x="261" y="74"/>
                    <a:pt x="261" y="74"/>
                    <a:pt x="261" y="74"/>
                  </a:cubicBezTo>
                  <a:cubicBezTo>
                    <a:pt x="261" y="73"/>
                    <a:pt x="261" y="73"/>
                    <a:pt x="261" y="73"/>
                  </a:cubicBezTo>
                  <a:cubicBezTo>
                    <a:pt x="261" y="72"/>
                    <a:pt x="261" y="72"/>
                    <a:pt x="261" y="72"/>
                  </a:cubicBezTo>
                  <a:cubicBezTo>
                    <a:pt x="259" y="73"/>
                    <a:pt x="259" y="73"/>
                    <a:pt x="259" y="73"/>
                  </a:cubicBezTo>
                  <a:cubicBezTo>
                    <a:pt x="259" y="74"/>
                    <a:pt x="259" y="74"/>
                    <a:pt x="259" y="74"/>
                  </a:cubicBezTo>
                  <a:cubicBezTo>
                    <a:pt x="258" y="75"/>
                    <a:pt x="258" y="75"/>
                    <a:pt x="258" y="75"/>
                  </a:cubicBezTo>
                  <a:cubicBezTo>
                    <a:pt x="257" y="74"/>
                    <a:pt x="257" y="74"/>
                    <a:pt x="257" y="74"/>
                  </a:cubicBezTo>
                  <a:cubicBezTo>
                    <a:pt x="256" y="73"/>
                    <a:pt x="256" y="73"/>
                    <a:pt x="256" y="73"/>
                  </a:cubicBezTo>
                  <a:cubicBezTo>
                    <a:pt x="257" y="72"/>
                    <a:pt x="257" y="72"/>
                    <a:pt x="257" y="72"/>
                  </a:cubicBezTo>
                  <a:cubicBezTo>
                    <a:pt x="257" y="71"/>
                    <a:pt x="257" y="71"/>
                    <a:pt x="257" y="71"/>
                  </a:cubicBezTo>
                  <a:cubicBezTo>
                    <a:pt x="258" y="70"/>
                    <a:pt x="258" y="70"/>
                    <a:pt x="258" y="70"/>
                  </a:cubicBezTo>
                  <a:cubicBezTo>
                    <a:pt x="259" y="70"/>
                    <a:pt x="259" y="70"/>
                    <a:pt x="259" y="70"/>
                  </a:cubicBezTo>
                  <a:cubicBezTo>
                    <a:pt x="260" y="71"/>
                    <a:pt x="260" y="71"/>
                    <a:pt x="260" y="71"/>
                  </a:cubicBezTo>
                  <a:cubicBezTo>
                    <a:pt x="261" y="71"/>
                    <a:pt x="261" y="71"/>
                    <a:pt x="261" y="71"/>
                  </a:cubicBezTo>
                  <a:cubicBezTo>
                    <a:pt x="261" y="70"/>
                    <a:pt x="261" y="70"/>
                    <a:pt x="261" y="70"/>
                  </a:cubicBezTo>
                  <a:cubicBezTo>
                    <a:pt x="262" y="69"/>
                    <a:pt x="262" y="69"/>
                    <a:pt x="262" y="69"/>
                  </a:cubicBezTo>
                  <a:cubicBezTo>
                    <a:pt x="262" y="70"/>
                    <a:pt x="262" y="70"/>
                    <a:pt x="262" y="70"/>
                  </a:cubicBezTo>
                  <a:cubicBezTo>
                    <a:pt x="262" y="70"/>
                    <a:pt x="262" y="70"/>
                    <a:pt x="262" y="70"/>
                  </a:cubicBezTo>
                  <a:cubicBezTo>
                    <a:pt x="262" y="71"/>
                    <a:pt x="262" y="71"/>
                    <a:pt x="262" y="71"/>
                  </a:cubicBezTo>
                  <a:cubicBezTo>
                    <a:pt x="264" y="73"/>
                    <a:pt x="264" y="73"/>
                    <a:pt x="264" y="73"/>
                  </a:cubicBezTo>
                  <a:cubicBezTo>
                    <a:pt x="265" y="73"/>
                    <a:pt x="265" y="73"/>
                    <a:pt x="265" y="73"/>
                  </a:cubicBezTo>
                  <a:cubicBezTo>
                    <a:pt x="266" y="73"/>
                    <a:pt x="266" y="73"/>
                    <a:pt x="266" y="73"/>
                  </a:cubicBezTo>
                  <a:cubicBezTo>
                    <a:pt x="268" y="72"/>
                    <a:pt x="268" y="72"/>
                    <a:pt x="268" y="72"/>
                  </a:cubicBezTo>
                  <a:cubicBezTo>
                    <a:pt x="268" y="72"/>
                    <a:pt x="268" y="72"/>
                    <a:pt x="268" y="72"/>
                  </a:cubicBezTo>
                  <a:cubicBezTo>
                    <a:pt x="268" y="71"/>
                    <a:pt x="268" y="71"/>
                    <a:pt x="268" y="71"/>
                  </a:cubicBezTo>
                  <a:cubicBezTo>
                    <a:pt x="267" y="69"/>
                    <a:pt x="267" y="69"/>
                    <a:pt x="267" y="69"/>
                  </a:cubicBezTo>
                  <a:cubicBezTo>
                    <a:pt x="267" y="69"/>
                    <a:pt x="267" y="69"/>
                    <a:pt x="267" y="69"/>
                  </a:cubicBezTo>
                  <a:cubicBezTo>
                    <a:pt x="267" y="69"/>
                    <a:pt x="267" y="69"/>
                    <a:pt x="267" y="69"/>
                  </a:cubicBezTo>
                  <a:cubicBezTo>
                    <a:pt x="269" y="70"/>
                    <a:pt x="269" y="70"/>
                    <a:pt x="269" y="70"/>
                  </a:cubicBezTo>
                  <a:cubicBezTo>
                    <a:pt x="270" y="71"/>
                    <a:pt x="270" y="71"/>
                    <a:pt x="270" y="71"/>
                  </a:cubicBezTo>
                  <a:cubicBezTo>
                    <a:pt x="271" y="71"/>
                    <a:pt x="271" y="71"/>
                    <a:pt x="271" y="71"/>
                  </a:cubicBezTo>
                  <a:cubicBezTo>
                    <a:pt x="270" y="72"/>
                    <a:pt x="270" y="72"/>
                    <a:pt x="270" y="72"/>
                  </a:cubicBezTo>
                  <a:cubicBezTo>
                    <a:pt x="271" y="72"/>
                    <a:pt x="271" y="72"/>
                    <a:pt x="271" y="72"/>
                  </a:cubicBezTo>
                  <a:cubicBezTo>
                    <a:pt x="272" y="73"/>
                    <a:pt x="272" y="73"/>
                    <a:pt x="272" y="73"/>
                  </a:cubicBezTo>
                  <a:cubicBezTo>
                    <a:pt x="272" y="75"/>
                    <a:pt x="272" y="75"/>
                    <a:pt x="272" y="75"/>
                  </a:cubicBezTo>
                  <a:cubicBezTo>
                    <a:pt x="272" y="75"/>
                    <a:pt x="272" y="75"/>
                    <a:pt x="272" y="75"/>
                  </a:cubicBezTo>
                  <a:cubicBezTo>
                    <a:pt x="272" y="75"/>
                    <a:pt x="272" y="75"/>
                    <a:pt x="272" y="75"/>
                  </a:cubicBezTo>
                  <a:cubicBezTo>
                    <a:pt x="273" y="74"/>
                    <a:pt x="273" y="74"/>
                    <a:pt x="273" y="74"/>
                  </a:cubicBezTo>
                  <a:cubicBezTo>
                    <a:pt x="273" y="74"/>
                    <a:pt x="273" y="74"/>
                    <a:pt x="273" y="74"/>
                  </a:cubicBezTo>
                  <a:cubicBezTo>
                    <a:pt x="274" y="73"/>
                    <a:pt x="274" y="73"/>
                    <a:pt x="274" y="73"/>
                  </a:cubicBezTo>
                  <a:cubicBezTo>
                    <a:pt x="274" y="73"/>
                    <a:pt x="274" y="73"/>
                    <a:pt x="274" y="73"/>
                  </a:cubicBezTo>
                  <a:cubicBezTo>
                    <a:pt x="273" y="73"/>
                    <a:pt x="273" y="73"/>
                    <a:pt x="273" y="73"/>
                  </a:cubicBezTo>
                  <a:cubicBezTo>
                    <a:pt x="272" y="73"/>
                    <a:pt x="272" y="73"/>
                    <a:pt x="272" y="73"/>
                  </a:cubicBezTo>
                  <a:cubicBezTo>
                    <a:pt x="272" y="72"/>
                    <a:pt x="272" y="72"/>
                    <a:pt x="272" y="72"/>
                  </a:cubicBezTo>
                  <a:cubicBezTo>
                    <a:pt x="273" y="71"/>
                    <a:pt x="273" y="71"/>
                    <a:pt x="273" y="71"/>
                  </a:cubicBezTo>
                  <a:cubicBezTo>
                    <a:pt x="274" y="71"/>
                    <a:pt x="274" y="71"/>
                    <a:pt x="274" y="71"/>
                  </a:cubicBezTo>
                  <a:cubicBezTo>
                    <a:pt x="274" y="70"/>
                    <a:pt x="274" y="70"/>
                    <a:pt x="274" y="70"/>
                  </a:cubicBezTo>
                  <a:cubicBezTo>
                    <a:pt x="275" y="70"/>
                    <a:pt x="275" y="70"/>
                    <a:pt x="275" y="70"/>
                  </a:cubicBezTo>
                  <a:cubicBezTo>
                    <a:pt x="275" y="70"/>
                    <a:pt x="275" y="70"/>
                    <a:pt x="275" y="70"/>
                  </a:cubicBezTo>
                  <a:cubicBezTo>
                    <a:pt x="277" y="69"/>
                    <a:pt x="277" y="69"/>
                    <a:pt x="277" y="69"/>
                  </a:cubicBezTo>
                  <a:cubicBezTo>
                    <a:pt x="280" y="69"/>
                    <a:pt x="280" y="69"/>
                    <a:pt x="280" y="69"/>
                  </a:cubicBezTo>
                  <a:cubicBezTo>
                    <a:pt x="283" y="68"/>
                    <a:pt x="283" y="68"/>
                    <a:pt x="283" y="68"/>
                  </a:cubicBezTo>
                  <a:cubicBezTo>
                    <a:pt x="286" y="67"/>
                    <a:pt x="286" y="67"/>
                    <a:pt x="286" y="67"/>
                  </a:cubicBezTo>
                  <a:cubicBezTo>
                    <a:pt x="287" y="67"/>
                    <a:pt x="287" y="67"/>
                    <a:pt x="287" y="67"/>
                  </a:cubicBezTo>
                  <a:cubicBezTo>
                    <a:pt x="289" y="68"/>
                    <a:pt x="289" y="68"/>
                    <a:pt x="289" y="68"/>
                  </a:cubicBezTo>
                  <a:cubicBezTo>
                    <a:pt x="289" y="68"/>
                    <a:pt x="289" y="68"/>
                    <a:pt x="289" y="68"/>
                  </a:cubicBezTo>
                  <a:cubicBezTo>
                    <a:pt x="288" y="69"/>
                    <a:pt x="288" y="69"/>
                    <a:pt x="288" y="69"/>
                  </a:cubicBezTo>
                  <a:cubicBezTo>
                    <a:pt x="288" y="69"/>
                    <a:pt x="288" y="69"/>
                    <a:pt x="288" y="69"/>
                  </a:cubicBezTo>
                  <a:cubicBezTo>
                    <a:pt x="288" y="71"/>
                    <a:pt x="288" y="71"/>
                    <a:pt x="288" y="71"/>
                  </a:cubicBezTo>
                  <a:cubicBezTo>
                    <a:pt x="289" y="72"/>
                    <a:pt x="289" y="72"/>
                    <a:pt x="289" y="72"/>
                  </a:cubicBezTo>
                  <a:cubicBezTo>
                    <a:pt x="293" y="72"/>
                    <a:pt x="293" y="72"/>
                    <a:pt x="293" y="72"/>
                  </a:cubicBezTo>
                  <a:cubicBezTo>
                    <a:pt x="294" y="72"/>
                    <a:pt x="294" y="72"/>
                    <a:pt x="294" y="72"/>
                  </a:cubicBezTo>
                  <a:cubicBezTo>
                    <a:pt x="294" y="72"/>
                    <a:pt x="294" y="72"/>
                    <a:pt x="294" y="72"/>
                  </a:cubicBezTo>
                  <a:cubicBezTo>
                    <a:pt x="296" y="72"/>
                    <a:pt x="296" y="72"/>
                    <a:pt x="296" y="72"/>
                  </a:cubicBezTo>
                  <a:cubicBezTo>
                    <a:pt x="297" y="72"/>
                    <a:pt x="297" y="72"/>
                    <a:pt x="297" y="72"/>
                  </a:cubicBezTo>
                  <a:cubicBezTo>
                    <a:pt x="300" y="72"/>
                    <a:pt x="300" y="72"/>
                    <a:pt x="300" y="72"/>
                  </a:cubicBezTo>
                  <a:cubicBezTo>
                    <a:pt x="302" y="71"/>
                    <a:pt x="302" y="71"/>
                    <a:pt x="302" y="71"/>
                  </a:cubicBezTo>
                  <a:cubicBezTo>
                    <a:pt x="302" y="71"/>
                    <a:pt x="302" y="71"/>
                    <a:pt x="302" y="71"/>
                  </a:cubicBezTo>
                  <a:cubicBezTo>
                    <a:pt x="303" y="71"/>
                    <a:pt x="303" y="71"/>
                    <a:pt x="303" y="71"/>
                  </a:cubicBezTo>
                  <a:cubicBezTo>
                    <a:pt x="304" y="70"/>
                    <a:pt x="304" y="70"/>
                    <a:pt x="304" y="70"/>
                  </a:cubicBezTo>
                  <a:cubicBezTo>
                    <a:pt x="303" y="70"/>
                    <a:pt x="303" y="70"/>
                    <a:pt x="303" y="70"/>
                  </a:cubicBezTo>
                  <a:cubicBezTo>
                    <a:pt x="304" y="70"/>
                    <a:pt x="304" y="70"/>
                    <a:pt x="304" y="70"/>
                  </a:cubicBezTo>
                  <a:cubicBezTo>
                    <a:pt x="305" y="70"/>
                    <a:pt x="305" y="70"/>
                    <a:pt x="305" y="70"/>
                  </a:cubicBezTo>
                  <a:cubicBezTo>
                    <a:pt x="306" y="70"/>
                    <a:pt x="306" y="70"/>
                    <a:pt x="306" y="70"/>
                  </a:cubicBezTo>
                  <a:cubicBezTo>
                    <a:pt x="306" y="70"/>
                    <a:pt x="306" y="70"/>
                    <a:pt x="306" y="70"/>
                  </a:cubicBezTo>
                  <a:cubicBezTo>
                    <a:pt x="307" y="70"/>
                    <a:pt x="307" y="70"/>
                    <a:pt x="307" y="70"/>
                  </a:cubicBezTo>
                  <a:cubicBezTo>
                    <a:pt x="307" y="69"/>
                    <a:pt x="307" y="69"/>
                    <a:pt x="307" y="69"/>
                  </a:cubicBezTo>
                  <a:cubicBezTo>
                    <a:pt x="307" y="69"/>
                    <a:pt x="307" y="69"/>
                    <a:pt x="307" y="69"/>
                  </a:cubicBezTo>
                  <a:cubicBezTo>
                    <a:pt x="306" y="68"/>
                    <a:pt x="306" y="68"/>
                    <a:pt x="306" y="68"/>
                  </a:cubicBezTo>
                  <a:cubicBezTo>
                    <a:pt x="307" y="67"/>
                    <a:pt x="307" y="67"/>
                    <a:pt x="307" y="67"/>
                  </a:cubicBezTo>
                  <a:cubicBezTo>
                    <a:pt x="306" y="67"/>
                    <a:pt x="306" y="67"/>
                    <a:pt x="306" y="67"/>
                  </a:cubicBezTo>
                  <a:cubicBezTo>
                    <a:pt x="305" y="67"/>
                    <a:pt x="305" y="67"/>
                    <a:pt x="305" y="67"/>
                  </a:cubicBezTo>
                  <a:cubicBezTo>
                    <a:pt x="305" y="66"/>
                    <a:pt x="305" y="66"/>
                    <a:pt x="305" y="66"/>
                  </a:cubicBezTo>
                  <a:cubicBezTo>
                    <a:pt x="304" y="65"/>
                    <a:pt x="304" y="65"/>
                    <a:pt x="304" y="65"/>
                  </a:cubicBezTo>
                  <a:cubicBezTo>
                    <a:pt x="304" y="65"/>
                    <a:pt x="304" y="65"/>
                    <a:pt x="304" y="65"/>
                  </a:cubicBezTo>
                  <a:cubicBezTo>
                    <a:pt x="304" y="64"/>
                    <a:pt x="304" y="64"/>
                    <a:pt x="304" y="64"/>
                  </a:cubicBezTo>
                  <a:cubicBezTo>
                    <a:pt x="304" y="63"/>
                    <a:pt x="304" y="63"/>
                    <a:pt x="304" y="63"/>
                  </a:cubicBezTo>
                  <a:cubicBezTo>
                    <a:pt x="304" y="62"/>
                    <a:pt x="304" y="62"/>
                    <a:pt x="304" y="62"/>
                  </a:cubicBezTo>
                  <a:cubicBezTo>
                    <a:pt x="304" y="63"/>
                    <a:pt x="304" y="63"/>
                    <a:pt x="304" y="63"/>
                  </a:cubicBezTo>
                  <a:cubicBezTo>
                    <a:pt x="305" y="63"/>
                    <a:pt x="305" y="63"/>
                    <a:pt x="305" y="63"/>
                  </a:cubicBezTo>
                  <a:cubicBezTo>
                    <a:pt x="306" y="62"/>
                    <a:pt x="306" y="62"/>
                    <a:pt x="306" y="62"/>
                  </a:cubicBezTo>
                  <a:cubicBezTo>
                    <a:pt x="305" y="62"/>
                    <a:pt x="305" y="62"/>
                    <a:pt x="305" y="62"/>
                  </a:cubicBezTo>
                  <a:cubicBezTo>
                    <a:pt x="305" y="61"/>
                    <a:pt x="305" y="61"/>
                    <a:pt x="305" y="61"/>
                  </a:cubicBezTo>
                  <a:cubicBezTo>
                    <a:pt x="306" y="61"/>
                    <a:pt x="306" y="61"/>
                    <a:pt x="306" y="61"/>
                  </a:cubicBezTo>
                  <a:cubicBezTo>
                    <a:pt x="307" y="62"/>
                    <a:pt x="307" y="62"/>
                    <a:pt x="307" y="62"/>
                  </a:cubicBezTo>
                  <a:cubicBezTo>
                    <a:pt x="307" y="62"/>
                    <a:pt x="307" y="62"/>
                    <a:pt x="307" y="62"/>
                  </a:cubicBezTo>
                  <a:cubicBezTo>
                    <a:pt x="308" y="61"/>
                    <a:pt x="308" y="61"/>
                    <a:pt x="308" y="61"/>
                  </a:cubicBezTo>
                  <a:cubicBezTo>
                    <a:pt x="308" y="61"/>
                    <a:pt x="308" y="61"/>
                    <a:pt x="308" y="61"/>
                  </a:cubicBezTo>
                  <a:cubicBezTo>
                    <a:pt x="309" y="61"/>
                    <a:pt x="309" y="61"/>
                    <a:pt x="309" y="61"/>
                  </a:cubicBezTo>
                  <a:cubicBezTo>
                    <a:pt x="310" y="61"/>
                    <a:pt x="310" y="61"/>
                    <a:pt x="310" y="61"/>
                  </a:cubicBezTo>
                  <a:cubicBezTo>
                    <a:pt x="310" y="61"/>
                    <a:pt x="310" y="61"/>
                    <a:pt x="310" y="61"/>
                  </a:cubicBezTo>
                  <a:cubicBezTo>
                    <a:pt x="311" y="61"/>
                    <a:pt x="311" y="61"/>
                    <a:pt x="311" y="61"/>
                  </a:cubicBezTo>
                  <a:cubicBezTo>
                    <a:pt x="312" y="62"/>
                    <a:pt x="312" y="62"/>
                    <a:pt x="312" y="62"/>
                  </a:cubicBezTo>
                  <a:cubicBezTo>
                    <a:pt x="312" y="62"/>
                    <a:pt x="312" y="62"/>
                    <a:pt x="312" y="62"/>
                  </a:cubicBezTo>
                  <a:cubicBezTo>
                    <a:pt x="313" y="62"/>
                    <a:pt x="313" y="62"/>
                    <a:pt x="313" y="62"/>
                  </a:cubicBezTo>
                  <a:cubicBezTo>
                    <a:pt x="313" y="61"/>
                    <a:pt x="313" y="61"/>
                    <a:pt x="313" y="61"/>
                  </a:cubicBezTo>
                  <a:cubicBezTo>
                    <a:pt x="313" y="61"/>
                    <a:pt x="313" y="61"/>
                    <a:pt x="313" y="61"/>
                  </a:cubicBezTo>
                  <a:cubicBezTo>
                    <a:pt x="314" y="62"/>
                    <a:pt x="314" y="62"/>
                    <a:pt x="314" y="62"/>
                  </a:cubicBezTo>
                  <a:cubicBezTo>
                    <a:pt x="313" y="63"/>
                    <a:pt x="313" y="63"/>
                    <a:pt x="313" y="63"/>
                  </a:cubicBezTo>
                  <a:cubicBezTo>
                    <a:pt x="313" y="63"/>
                    <a:pt x="313" y="63"/>
                    <a:pt x="313" y="63"/>
                  </a:cubicBezTo>
                  <a:cubicBezTo>
                    <a:pt x="313" y="63"/>
                    <a:pt x="313" y="63"/>
                    <a:pt x="313" y="63"/>
                  </a:cubicBezTo>
                  <a:cubicBezTo>
                    <a:pt x="314" y="63"/>
                    <a:pt x="314" y="63"/>
                    <a:pt x="314" y="63"/>
                  </a:cubicBezTo>
                  <a:cubicBezTo>
                    <a:pt x="315" y="63"/>
                    <a:pt x="315" y="63"/>
                    <a:pt x="315" y="63"/>
                  </a:cubicBezTo>
                  <a:cubicBezTo>
                    <a:pt x="315" y="63"/>
                    <a:pt x="315" y="63"/>
                    <a:pt x="315" y="63"/>
                  </a:cubicBezTo>
                  <a:cubicBezTo>
                    <a:pt x="315" y="63"/>
                    <a:pt x="315" y="63"/>
                    <a:pt x="315" y="63"/>
                  </a:cubicBezTo>
                  <a:cubicBezTo>
                    <a:pt x="316" y="63"/>
                    <a:pt x="316" y="63"/>
                    <a:pt x="316" y="63"/>
                  </a:cubicBezTo>
                  <a:cubicBezTo>
                    <a:pt x="315" y="62"/>
                    <a:pt x="315" y="62"/>
                    <a:pt x="315" y="62"/>
                  </a:cubicBezTo>
                  <a:cubicBezTo>
                    <a:pt x="315" y="62"/>
                    <a:pt x="315" y="62"/>
                    <a:pt x="315" y="62"/>
                  </a:cubicBezTo>
                  <a:cubicBezTo>
                    <a:pt x="315" y="61"/>
                    <a:pt x="315" y="61"/>
                    <a:pt x="315" y="61"/>
                  </a:cubicBezTo>
                  <a:cubicBezTo>
                    <a:pt x="316" y="61"/>
                    <a:pt x="316" y="61"/>
                    <a:pt x="316" y="61"/>
                  </a:cubicBezTo>
                  <a:cubicBezTo>
                    <a:pt x="317" y="61"/>
                    <a:pt x="317" y="61"/>
                    <a:pt x="317" y="61"/>
                  </a:cubicBezTo>
                  <a:cubicBezTo>
                    <a:pt x="318" y="61"/>
                    <a:pt x="318" y="61"/>
                    <a:pt x="318" y="61"/>
                  </a:cubicBezTo>
                  <a:cubicBezTo>
                    <a:pt x="318" y="61"/>
                    <a:pt x="318" y="61"/>
                    <a:pt x="318" y="61"/>
                  </a:cubicBezTo>
                  <a:cubicBezTo>
                    <a:pt x="319" y="61"/>
                    <a:pt x="319" y="61"/>
                    <a:pt x="319" y="61"/>
                  </a:cubicBezTo>
                  <a:cubicBezTo>
                    <a:pt x="319" y="62"/>
                    <a:pt x="319" y="62"/>
                    <a:pt x="319" y="62"/>
                  </a:cubicBezTo>
                  <a:cubicBezTo>
                    <a:pt x="320" y="63"/>
                    <a:pt x="320" y="63"/>
                    <a:pt x="320" y="63"/>
                  </a:cubicBezTo>
                  <a:cubicBezTo>
                    <a:pt x="320" y="62"/>
                    <a:pt x="320" y="62"/>
                    <a:pt x="320" y="62"/>
                  </a:cubicBezTo>
                  <a:cubicBezTo>
                    <a:pt x="320" y="62"/>
                    <a:pt x="320" y="62"/>
                    <a:pt x="320" y="62"/>
                  </a:cubicBezTo>
                  <a:cubicBezTo>
                    <a:pt x="321" y="61"/>
                    <a:pt x="321" y="61"/>
                    <a:pt x="321" y="61"/>
                  </a:cubicBezTo>
                  <a:cubicBezTo>
                    <a:pt x="321" y="62"/>
                    <a:pt x="321" y="62"/>
                    <a:pt x="321" y="62"/>
                  </a:cubicBezTo>
                  <a:cubicBezTo>
                    <a:pt x="322" y="63"/>
                    <a:pt x="322" y="63"/>
                    <a:pt x="322" y="63"/>
                  </a:cubicBezTo>
                  <a:cubicBezTo>
                    <a:pt x="323" y="62"/>
                    <a:pt x="323" y="62"/>
                    <a:pt x="323" y="62"/>
                  </a:cubicBezTo>
                  <a:cubicBezTo>
                    <a:pt x="323" y="63"/>
                    <a:pt x="323" y="63"/>
                    <a:pt x="323" y="63"/>
                  </a:cubicBezTo>
                  <a:cubicBezTo>
                    <a:pt x="324" y="64"/>
                    <a:pt x="324" y="64"/>
                    <a:pt x="324" y="64"/>
                  </a:cubicBezTo>
                  <a:cubicBezTo>
                    <a:pt x="324" y="63"/>
                    <a:pt x="324" y="63"/>
                    <a:pt x="324" y="63"/>
                  </a:cubicBezTo>
                  <a:cubicBezTo>
                    <a:pt x="325" y="63"/>
                    <a:pt x="325" y="63"/>
                    <a:pt x="325" y="63"/>
                  </a:cubicBezTo>
                  <a:cubicBezTo>
                    <a:pt x="325" y="63"/>
                    <a:pt x="325" y="63"/>
                    <a:pt x="325" y="63"/>
                  </a:cubicBezTo>
                  <a:cubicBezTo>
                    <a:pt x="325" y="64"/>
                    <a:pt x="325" y="64"/>
                    <a:pt x="325" y="64"/>
                  </a:cubicBezTo>
                  <a:cubicBezTo>
                    <a:pt x="325" y="65"/>
                    <a:pt x="325" y="65"/>
                    <a:pt x="325" y="65"/>
                  </a:cubicBezTo>
                  <a:cubicBezTo>
                    <a:pt x="326" y="65"/>
                    <a:pt x="326" y="65"/>
                    <a:pt x="326" y="65"/>
                  </a:cubicBezTo>
                  <a:cubicBezTo>
                    <a:pt x="327" y="65"/>
                    <a:pt x="327" y="65"/>
                    <a:pt x="327" y="65"/>
                  </a:cubicBezTo>
                  <a:cubicBezTo>
                    <a:pt x="327" y="66"/>
                    <a:pt x="327" y="66"/>
                    <a:pt x="327" y="66"/>
                  </a:cubicBezTo>
                  <a:cubicBezTo>
                    <a:pt x="327" y="65"/>
                    <a:pt x="327" y="65"/>
                    <a:pt x="327" y="65"/>
                  </a:cubicBezTo>
                  <a:cubicBezTo>
                    <a:pt x="328" y="65"/>
                    <a:pt x="328" y="65"/>
                    <a:pt x="328" y="65"/>
                  </a:cubicBezTo>
                  <a:cubicBezTo>
                    <a:pt x="328" y="66"/>
                    <a:pt x="328" y="66"/>
                    <a:pt x="328" y="66"/>
                  </a:cubicBezTo>
                  <a:cubicBezTo>
                    <a:pt x="327" y="67"/>
                    <a:pt x="327" y="67"/>
                    <a:pt x="327" y="67"/>
                  </a:cubicBezTo>
                  <a:cubicBezTo>
                    <a:pt x="327" y="68"/>
                    <a:pt x="327" y="68"/>
                    <a:pt x="327" y="68"/>
                  </a:cubicBezTo>
                  <a:cubicBezTo>
                    <a:pt x="328" y="67"/>
                    <a:pt x="328" y="67"/>
                    <a:pt x="328" y="67"/>
                  </a:cubicBezTo>
                  <a:cubicBezTo>
                    <a:pt x="329" y="67"/>
                    <a:pt x="329" y="67"/>
                    <a:pt x="329" y="67"/>
                  </a:cubicBezTo>
                  <a:cubicBezTo>
                    <a:pt x="329" y="67"/>
                    <a:pt x="329" y="67"/>
                    <a:pt x="329" y="67"/>
                  </a:cubicBezTo>
                  <a:cubicBezTo>
                    <a:pt x="328" y="69"/>
                    <a:pt x="328" y="69"/>
                    <a:pt x="328" y="69"/>
                  </a:cubicBezTo>
                  <a:cubicBezTo>
                    <a:pt x="328" y="70"/>
                    <a:pt x="328" y="70"/>
                    <a:pt x="328" y="70"/>
                  </a:cubicBezTo>
                  <a:cubicBezTo>
                    <a:pt x="329" y="70"/>
                    <a:pt x="329" y="70"/>
                    <a:pt x="329" y="70"/>
                  </a:cubicBezTo>
                  <a:cubicBezTo>
                    <a:pt x="330" y="70"/>
                    <a:pt x="330" y="70"/>
                    <a:pt x="330" y="70"/>
                  </a:cubicBezTo>
                  <a:cubicBezTo>
                    <a:pt x="330" y="69"/>
                    <a:pt x="330" y="69"/>
                    <a:pt x="330" y="69"/>
                  </a:cubicBezTo>
                  <a:cubicBezTo>
                    <a:pt x="331" y="69"/>
                    <a:pt x="331" y="69"/>
                    <a:pt x="331" y="69"/>
                  </a:cubicBezTo>
                  <a:cubicBezTo>
                    <a:pt x="331" y="70"/>
                    <a:pt x="331" y="70"/>
                    <a:pt x="331" y="70"/>
                  </a:cubicBezTo>
                  <a:cubicBezTo>
                    <a:pt x="332" y="70"/>
                    <a:pt x="332" y="70"/>
                    <a:pt x="332" y="70"/>
                  </a:cubicBezTo>
                  <a:cubicBezTo>
                    <a:pt x="332" y="71"/>
                    <a:pt x="332" y="71"/>
                    <a:pt x="332" y="71"/>
                  </a:cubicBezTo>
                  <a:cubicBezTo>
                    <a:pt x="332" y="72"/>
                    <a:pt x="332" y="72"/>
                    <a:pt x="332" y="72"/>
                  </a:cubicBezTo>
                  <a:cubicBezTo>
                    <a:pt x="333" y="72"/>
                    <a:pt x="333" y="72"/>
                    <a:pt x="333" y="72"/>
                  </a:cubicBezTo>
                  <a:cubicBezTo>
                    <a:pt x="333" y="72"/>
                    <a:pt x="333" y="72"/>
                    <a:pt x="333" y="72"/>
                  </a:cubicBezTo>
                  <a:cubicBezTo>
                    <a:pt x="334" y="72"/>
                    <a:pt x="334" y="72"/>
                    <a:pt x="334" y="72"/>
                  </a:cubicBezTo>
                  <a:cubicBezTo>
                    <a:pt x="334" y="73"/>
                    <a:pt x="334" y="73"/>
                    <a:pt x="334" y="73"/>
                  </a:cubicBezTo>
                  <a:cubicBezTo>
                    <a:pt x="333" y="74"/>
                    <a:pt x="333" y="74"/>
                    <a:pt x="333" y="74"/>
                  </a:cubicBezTo>
                  <a:cubicBezTo>
                    <a:pt x="332" y="74"/>
                    <a:pt x="332" y="74"/>
                    <a:pt x="332" y="74"/>
                  </a:cubicBezTo>
                  <a:cubicBezTo>
                    <a:pt x="331" y="74"/>
                    <a:pt x="331" y="74"/>
                    <a:pt x="331" y="74"/>
                  </a:cubicBezTo>
                  <a:cubicBezTo>
                    <a:pt x="330" y="73"/>
                    <a:pt x="330" y="73"/>
                    <a:pt x="330" y="73"/>
                  </a:cubicBezTo>
                  <a:cubicBezTo>
                    <a:pt x="328" y="73"/>
                    <a:pt x="328" y="73"/>
                    <a:pt x="328" y="73"/>
                  </a:cubicBezTo>
                  <a:cubicBezTo>
                    <a:pt x="329" y="74"/>
                    <a:pt x="329" y="74"/>
                    <a:pt x="329" y="74"/>
                  </a:cubicBezTo>
                  <a:cubicBezTo>
                    <a:pt x="329" y="75"/>
                    <a:pt x="329" y="75"/>
                    <a:pt x="329" y="75"/>
                  </a:cubicBezTo>
                  <a:cubicBezTo>
                    <a:pt x="331" y="75"/>
                    <a:pt x="331" y="75"/>
                    <a:pt x="331" y="75"/>
                  </a:cubicBezTo>
                  <a:cubicBezTo>
                    <a:pt x="331" y="76"/>
                    <a:pt x="331" y="76"/>
                    <a:pt x="331" y="76"/>
                  </a:cubicBezTo>
                  <a:cubicBezTo>
                    <a:pt x="333" y="77"/>
                    <a:pt x="333" y="77"/>
                    <a:pt x="333" y="77"/>
                  </a:cubicBezTo>
                  <a:cubicBezTo>
                    <a:pt x="334" y="77"/>
                    <a:pt x="334" y="77"/>
                    <a:pt x="334" y="77"/>
                  </a:cubicBezTo>
                  <a:cubicBezTo>
                    <a:pt x="335" y="76"/>
                    <a:pt x="335" y="76"/>
                    <a:pt x="335" y="76"/>
                  </a:cubicBezTo>
                  <a:cubicBezTo>
                    <a:pt x="335" y="76"/>
                    <a:pt x="335" y="76"/>
                    <a:pt x="335" y="76"/>
                  </a:cubicBezTo>
                  <a:cubicBezTo>
                    <a:pt x="335" y="75"/>
                    <a:pt x="335" y="75"/>
                    <a:pt x="335" y="75"/>
                  </a:cubicBezTo>
                  <a:cubicBezTo>
                    <a:pt x="334" y="74"/>
                    <a:pt x="334" y="74"/>
                    <a:pt x="334" y="74"/>
                  </a:cubicBezTo>
                  <a:cubicBezTo>
                    <a:pt x="335" y="74"/>
                    <a:pt x="335" y="74"/>
                    <a:pt x="335" y="74"/>
                  </a:cubicBezTo>
                  <a:cubicBezTo>
                    <a:pt x="336" y="75"/>
                    <a:pt x="336" y="75"/>
                    <a:pt x="336" y="75"/>
                  </a:cubicBezTo>
                  <a:cubicBezTo>
                    <a:pt x="337" y="76"/>
                    <a:pt x="337" y="76"/>
                    <a:pt x="337" y="76"/>
                  </a:cubicBezTo>
                  <a:cubicBezTo>
                    <a:pt x="337" y="76"/>
                    <a:pt x="337" y="76"/>
                    <a:pt x="337" y="76"/>
                  </a:cubicBezTo>
                  <a:cubicBezTo>
                    <a:pt x="336" y="76"/>
                    <a:pt x="336" y="76"/>
                    <a:pt x="336" y="76"/>
                  </a:cubicBezTo>
                  <a:cubicBezTo>
                    <a:pt x="335" y="78"/>
                    <a:pt x="335" y="78"/>
                    <a:pt x="335" y="78"/>
                  </a:cubicBezTo>
                  <a:cubicBezTo>
                    <a:pt x="335" y="78"/>
                    <a:pt x="335" y="78"/>
                    <a:pt x="335" y="78"/>
                  </a:cubicBezTo>
                  <a:cubicBezTo>
                    <a:pt x="336" y="78"/>
                    <a:pt x="336" y="78"/>
                    <a:pt x="336" y="78"/>
                  </a:cubicBezTo>
                  <a:cubicBezTo>
                    <a:pt x="336" y="78"/>
                    <a:pt x="336" y="78"/>
                    <a:pt x="336" y="78"/>
                  </a:cubicBezTo>
                  <a:cubicBezTo>
                    <a:pt x="337" y="78"/>
                    <a:pt x="337" y="78"/>
                    <a:pt x="337" y="78"/>
                  </a:cubicBezTo>
                  <a:cubicBezTo>
                    <a:pt x="340" y="80"/>
                    <a:pt x="340" y="80"/>
                    <a:pt x="340" y="80"/>
                  </a:cubicBezTo>
                  <a:cubicBezTo>
                    <a:pt x="341" y="80"/>
                    <a:pt x="341" y="80"/>
                    <a:pt x="341" y="80"/>
                  </a:cubicBezTo>
                  <a:cubicBezTo>
                    <a:pt x="341" y="81"/>
                    <a:pt x="341" y="81"/>
                    <a:pt x="341" y="81"/>
                  </a:cubicBezTo>
                  <a:cubicBezTo>
                    <a:pt x="344" y="82"/>
                    <a:pt x="344" y="82"/>
                    <a:pt x="344" y="82"/>
                  </a:cubicBezTo>
                  <a:cubicBezTo>
                    <a:pt x="345" y="83"/>
                    <a:pt x="345" y="83"/>
                    <a:pt x="345" y="83"/>
                  </a:cubicBezTo>
                  <a:cubicBezTo>
                    <a:pt x="346" y="83"/>
                    <a:pt x="346" y="83"/>
                    <a:pt x="346" y="83"/>
                  </a:cubicBezTo>
                  <a:cubicBezTo>
                    <a:pt x="346" y="83"/>
                    <a:pt x="346" y="83"/>
                    <a:pt x="346" y="83"/>
                  </a:cubicBezTo>
                  <a:cubicBezTo>
                    <a:pt x="346" y="82"/>
                    <a:pt x="346" y="82"/>
                    <a:pt x="346" y="82"/>
                  </a:cubicBezTo>
                  <a:cubicBezTo>
                    <a:pt x="347" y="82"/>
                    <a:pt x="347" y="82"/>
                    <a:pt x="347" y="82"/>
                  </a:cubicBezTo>
                  <a:cubicBezTo>
                    <a:pt x="347" y="83"/>
                    <a:pt x="347" y="83"/>
                    <a:pt x="347" y="83"/>
                  </a:cubicBezTo>
                  <a:cubicBezTo>
                    <a:pt x="348" y="83"/>
                    <a:pt x="348" y="83"/>
                    <a:pt x="348" y="83"/>
                  </a:cubicBezTo>
                  <a:cubicBezTo>
                    <a:pt x="348" y="84"/>
                    <a:pt x="348" y="84"/>
                    <a:pt x="348" y="84"/>
                  </a:cubicBezTo>
                  <a:cubicBezTo>
                    <a:pt x="349" y="84"/>
                    <a:pt x="349" y="84"/>
                    <a:pt x="349" y="84"/>
                  </a:cubicBezTo>
                  <a:cubicBezTo>
                    <a:pt x="349" y="83"/>
                    <a:pt x="349" y="83"/>
                    <a:pt x="349" y="83"/>
                  </a:cubicBezTo>
                  <a:cubicBezTo>
                    <a:pt x="348" y="79"/>
                    <a:pt x="348" y="79"/>
                    <a:pt x="348" y="79"/>
                  </a:cubicBezTo>
                  <a:cubicBezTo>
                    <a:pt x="347" y="77"/>
                    <a:pt x="347" y="77"/>
                    <a:pt x="347" y="77"/>
                  </a:cubicBezTo>
                  <a:cubicBezTo>
                    <a:pt x="346" y="74"/>
                    <a:pt x="346" y="74"/>
                    <a:pt x="346" y="74"/>
                  </a:cubicBezTo>
                  <a:cubicBezTo>
                    <a:pt x="346" y="72"/>
                    <a:pt x="346" y="72"/>
                    <a:pt x="346" y="72"/>
                  </a:cubicBezTo>
                  <a:cubicBezTo>
                    <a:pt x="345" y="71"/>
                    <a:pt x="345" y="71"/>
                    <a:pt x="345" y="71"/>
                  </a:cubicBezTo>
                  <a:cubicBezTo>
                    <a:pt x="345" y="70"/>
                    <a:pt x="345" y="70"/>
                    <a:pt x="345" y="70"/>
                  </a:cubicBezTo>
                  <a:cubicBezTo>
                    <a:pt x="346" y="71"/>
                    <a:pt x="346" y="71"/>
                    <a:pt x="346" y="71"/>
                  </a:cubicBezTo>
                  <a:cubicBezTo>
                    <a:pt x="346" y="72"/>
                    <a:pt x="346" y="72"/>
                    <a:pt x="346" y="72"/>
                  </a:cubicBezTo>
                  <a:cubicBezTo>
                    <a:pt x="347" y="73"/>
                    <a:pt x="347" y="73"/>
                    <a:pt x="347" y="73"/>
                  </a:cubicBezTo>
                  <a:cubicBezTo>
                    <a:pt x="348" y="73"/>
                    <a:pt x="348" y="73"/>
                    <a:pt x="348" y="73"/>
                  </a:cubicBezTo>
                  <a:cubicBezTo>
                    <a:pt x="349" y="74"/>
                    <a:pt x="349" y="74"/>
                    <a:pt x="349" y="74"/>
                  </a:cubicBezTo>
                  <a:cubicBezTo>
                    <a:pt x="351" y="74"/>
                    <a:pt x="351" y="74"/>
                    <a:pt x="351" y="74"/>
                  </a:cubicBezTo>
                  <a:cubicBezTo>
                    <a:pt x="354" y="74"/>
                    <a:pt x="354" y="74"/>
                    <a:pt x="354" y="74"/>
                  </a:cubicBezTo>
                  <a:cubicBezTo>
                    <a:pt x="355" y="74"/>
                    <a:pt x="355" y="74"/>
                    <a:pt x="355" y="74"/>
                  </a:cubicBezTo>
                  <a:cubicBezTo>
                    <a:pt x="356" y="74"/>
                    <a:pt x="356" y="74"/>
                    <a:pt x="356" y="74"/>
                  </a:cubicBezTo>
                  <a:cubicBezTo>
                    <a:pt x="357" y="74"/>
                    <a:pt x="357" y="74"/>
                    <a:pt x="357" y="74"/>
                  </a:cubicBezTo>
                  <a:cubicBezTo>
                    <a:pt x="357" y="74"/>
                    <a:pt x="357" y="74"/>
                    <a:pt x="357" y="74"/>
                  </a:cubicBezTo>
                  <a:cubicBezTo>
                    <a:pt x="356" y="73"/>
                    <a:pt x="356" y="73"/>
                    <a:pt x="356" y="73"/>
                  </a:cubicBezTo>
                  <a:cubicBezTo>
                    <a:pt x="356" y="73"/>
                    <a:pt x="356" y="73"/>
                    <a:pt x="356" y="73"/>
                  </a:cubicBezTo>
                  <a:cubicBezTo>
                    <a:pt x="356" y="72"/>
                    <a:pt x="356" y="72"/>
                    <a:pt x="356" y="72"/>
                  </a:cubicBezTo>
                  <a:cubicBezTo>
                    <a:pt x="356" y="72"/>
                    <a:pt x="356" y="72"/>
                    <a:pt x="356" y="72"/>
                  </a:cubicBezTo>
                  <a:cubicBezTo>
                    <a:pt x="356" y="71"/>
                    <a:pt x="356" y="71"/>
                    <a:pt x="356" y="71"/>
                  </a:cubicBezTo>
                  <a:cubicBezTo>
                    <a:pt x="359" y="70"/>
                    <a:pt x="359" y="70"/>
                    <a:pt x="359" y="70"/>
                  </a:cubicBezTo>
                  <a:cubicBezTo>
                    <a:pt x="360" y="70"/>
                    <a:pt x="360" y="70"/>
                    <a:pt x="360" y="70"/>
                  </a:cubicBezTo>
                  <a:cubicBezTo>
                    <a:pt x="360" y="70"/>
                    <a:pt x="360" y="70"/>
                    <a:pt x="360" y="70"/>
                  </a:cubicBezTo>
                  <a:cubicBezTo>
                    <a:pt x="361" y="70"/>
                    <a:pt x="361" y="70"/>
                    <a:pt x="361" y="70"/>
                  </a:cubicBezTo>
                  <a:cubicBezTo>
                    <a:pt x="363" y="70"/>
                    <a:pt x="363" y="70"/>
                    <a:pt x="363" y="70"/>
                  </a:cubicBezTo>
                  <a:cubicBezTo>
                    <a:pt x="364" y="71"/>
                    <a:pt x="364" y="71"/>
                    <a:pt x="364" y="71"/>
                  </a:cubicBezTo>
                  <a:cubicBezTo>
                    <a:pt x="365" y="72"/>
                    <a:pt x="365" y="72"/>
                    <a:pt x="365" y="72"/>
                  </a:cubicBezTo>
                  <a:cubicBezTo>
                    <a:pt x="365" y="72"/>
                    <a:pt x="365" y="72"/>
                    <a:pt x="365" y="72"/>
                  </a:cubicBezTo>
                  <a:cubicBezTo>
                    <a:pt x="367" y="73"/>
                    <a:pt x="367" y="73"/>
                    <a:pt x="367" y="73"/>
                  </a:cubicBezTo>
                  <a:cubicBezTo>
                    <a:pt x="367" y="73"/>
                    <a:pt x="367" y="73"/>
                    <a:pt x="367" y="73"/>
                  </a:cubicBezTo>
                  <a:cubicBezTo>
                    <a:pt x="369" y="73"/>
                    <a:pt x="369" y="73"/>
                    <a:pt x="369" y="73"/>
                  </a:cubicBezTo>
                  <a:cubicBezTo>
                    <a:pt x="368" y="73"/>
                    <a:pt x="368" y="73"/>
                    <a:pt x="368" y="73"/>
                  </a:cubicBezTo>
                  <a:cubicBezTo>
                    <a:pt x="368" y="72"/>
                    <a:pt x="368" y="72"/>
                    <a:pt x="368" y="72"/>
                  </a:cubicBezTo>
                  <a:cubicBezTo>
                    <a:pt x="369" y="73"/>
                    <a:pt x="369" y="73"/>
                    <a:pt x="369" y="73"/>
                  </a:cubicBezTo>
                  <a:cubicBezTo>
                    <a:pt x="370" y="72"/>
                    <a:pt x="370" y="72"/>
                    <a:pt x="370" y="72"/>
                  </a:cubicBezTo>
                  <a:cubicBezTo>
                    <a:pt x="369" y="72"/>
                    <a:pt x="369" y="72"/>
                    <a:pt x="369" y="72"/>
                  </a:cubicBezTo>
                  <a:cubicBezTo>
                    <a:pt x="370" y="71"/>
                    <a:pt x="370" y="71"/>
                    <a:pt x="370" y="71"/>
                  </a:cubicBezTo>
                  <a:cubicBezTo>
                    <a:pt x="369" y="70"/>
                    <a:pt x="369" y="70"/>
                    <a:pt x="369" y="70"/>
                  </a:cubicBezTo>
                  <a:cubicBezTo>
                    <a:pt x="368" y="71"/>
                    <a:pt x="368" y="71"/>
                    <a:pt x="368" y="71"/>
                  </a:cubicBezTo>
                  <a:cubicBezTo>
                    <a:pt x="367" y="71"/>
                    <a:pt x="367" y="71"/>
                    <a:pt x="367" y="71"/>
                  </a:cubicBezTo>
                  <a:cubicBezTo>
                    <a:pt x="367" y="69"/>
                    <a:pt x="367" y="69"/>
                    <a:pt x="367" y="69"/>
                  </a:cubicBezTo>
                  <a:cubicBezTo>
                    <a:pt x="366" y="68"/>
                    <a:pt x="366" y="68"/>
                    <a:pt x="366" y="68"/>
                  </a:cubicBezTo>
                  <a:cubicBezTo>
                    <a:pt x="367" y="68"/>
                    <a:pt x="367" y="68"/>
                    <a:pt x="367" y="68"/>
                  </a:cubicBezTo>
                  <a:cubicBezTo>
                    <a:pt x="367" y="68"/>
                    <a:pt x="367" y="68"/>
                    <a:pt x="367" y="68"/>
                  </a:cubicBezTo>
                  <a:cubicBezTo>
                    <a:pt x="368" y="68"/>
                    <a:pt x="368" y="68"/>
                    <a:pt x="368" y="68"/>
                  </a:cubicBezTo>
                  <a:cubicBezTo>
                    <a:pt x="368" y="67"/>
                    <a:pt x="368" y="67"/>
                    <a:pt x="368" y="67"/>
                  </a:cubicBezTo>
                  <a:cubicBezTo>
                    <a:pt x="368" y="67"/>
                    <a:pt x="368" y="67"/>
                    <a:pt x="368" y="67"/>
                  </a:cubicBezTo>
                  <a:cubicBezTo>
                    <a:pt x="370" y="68"/>
                    <a:pt x="370" y="68"/>
                    <a:pt x="370" y="68"/>
                  </a:cubicBezTo>
                  <a:cubicBezTo>
                    <a:pt x="370" y="69"/>
                    <a:pt x="370" y="69"/>
                    <a:pt x="370" y="69"/>
                  </a:cubicBezTo>
                  <a:cubicBezTo>
                    <a:pt x="371" y="69"/>
                    <a:pt x="371" y="69"/>
                    <a:pt x="371" y="69"/>
                  </a:cubicBezTo>
                  <a:cubicBezTo>
                    <a:pt x="371" y="69"/>
                    <a:pt x="371" y="69"/>
                    <a:pt x="371" y="69"/>
                  </a:cubicBezTo>
                  <a:cubicBezTo>
                    <a:pt x="372" y="69"/>
                    <a:pt x="372" y="69"/>
                    <a:pt x="372" y="69"/>
                  </a:cubicBezTo>
                  <a:cubicBezTo>
                    <a:pt x="371" y="68"/>
                    <a:pt x="371" y="68"/>
                    <a:pt x="371" y="68"/>
                  </a:cubicBezTo>
                  <a:cubicBezTo>
                    <a:pt x="372" y="68"/>
                    <a:pt x="372" y="68"/>
                    <a:pt x="372" y="68"/>
                  </a:cubicBezTo>
                  <a:cubicBezTo>
                    <a:pt x="373" y="68"/>
                    <a:pt x="373" y="68"/>
                    <a:pt x="373" y="68"/>
                  </a:cubicBezTo>
                  <a:cubicBezTo>
                    <a:pt x="373" y="67"/>
                    <a:pt x="373" y="67"/>
                    <a:pt x="373" y="67"/>
                  </a:cubicBezTo>
                  <a:cubicBezTo>
                    <a:pt x="372" y="66"/>
                    <a:pt x="372" y="66"/>
                    <a:pt x="372" y="66"/>
                  </a:cubicBezTo>
                  <a:cubicBezTo>
                    <a:pt x="371" y="66"/>
                    <a:pt x="371" y="66"/>
                    <a:pt x="371" y="66"/>
                  </a:cubicBezTo>
                  <a:cubicBezTo>
                    <a:pt x="370" y="65"/>
                    <a:pt x="370" y="65"/>
                    <a:pt x="370" y="65"/>
                  </a:cubicBezTo>
                  <a:cubicBezTo>
                    <a:pt x="370" y="64"/>
                    <a:pt x="370" y="64"/>
                    <a:pt x="370" y="64"/>
                  </a:cubicBezTo>
                  <a:cubicBezTo>
                    <a:pt x="369" y="63"/>
                    <a:pt x="369" y="63"/>
                    <a:pt x="369" y="63"/>
                  </a:cubicBezTo>
                  <a:cubicBezTo>
                    <a:pt x="368" y="64"/>
                    <a:pt x="368" y="64"/>
                    <a:pt x="368" y="64"/>
                  </a:cubicBezTo>
                  <a:cubicBezTo>
                    <a:pt x="367" y="63"/>
                    <a:pt x="367" y="63"/>
                    <a:pt x="367" y="63"/>
                  </a:cubicBezTo>
                  <a:cubicBezTo>
                    <a:pt x="369" y="63"/>
                    <a:pt x="369" y="63"/>
                    <a:pt x="369" y="63"/>
                  </a:cubicBezTo>
                  <a:cubicBezTo>
                    <a:pt x="368" y="62"/>
                    <a:pt x="368" y="62"/>
                    <a:pt x="368" y="62"/>
                  </a:cubicBezTo>
                  <a:cubicBezTo>
                    <a:pt x="368" y="62"/>
                    <a:pt x="368" y="62"/>
                    <a:pt x="368" y="62"/>
                  </a:cubicBezTo>
                  <a:cubicBezTo>
                    <a:pt x="368" y="61"/>
                    <a:pt x="368" y="61"/>
                    <a:pt x="368" y="61"/>
                  </a:cubicBezTo>
                  <a:cubicBezTo>
                    <a:pt x="369" y="61"/>
                    <a:pt x="369" y="61"/>
                    <a:pt x="369" y="61"/>
                  </a:cubicBezTo>
                  <a:cubicBezTo>
                    <a:pt x="369" y="59"/>
                    <a:pt x="369" y="59"/>
                    <a:pt x="369" y="59"/>
                  </a:cubicBezTo>
                  <a:cubicBezTo>
                    <a:pt x="368" y="60"/>
                    <a:pt x="368" y="60"/>
                    <a:pt x="368" y="60"/>
                  </a:cubicBezTo>
                  <a:cubicBezTo>
                    <a:pt x="367" y="61"/>
                    <a:pt x="367" y="61"/>
                    <a:pt x="367" y="61"/>
                  </a:cubicBezTo>
                  <a:cubicBezTo>
                    <a:pt x="367" y="62"/>
                    <a:pt x="367" y="62"/>
                    <a:pt x="367" y="62"/>
                  </a:cubicBezTo>
                  <a:cubicBezTo>
                    <a:pt x="365" y="61"/>
                    <a:pt x="365" y="61"/>
                    <a:pt x="365" y="61"/>
                  </a:cubicBezTo>
                  <a:cubicBezTo>
                    <a:pt x="364" y="60"/>
                    <a:pt x="364" y="60"/>
                    <a:pt x="364" y="60"/>
                  </a:cubicBezTo>
                  <a:cubicBezTo>
                    <a:pt x="365" y="59"/>
                    <a:pt x="365" y="59"/>
                    <a:pt x="365" y="59"/>
                  </a:cubicBezTo>
                  <a:cubicBezTo>
                    <a:pt x="365" y="58"/>
                    <a:pt x="365" y="58"/>
                    <a:pt x="365" y="58"/>
                  </a:cubicBezTo>
                  <a:cubicBezTo>
                    <a:pt x="366" y="57"/>
                    <a:pt x="366" y="57"/>
                    <a:pt x="366" y="57"/>
                  </a:cubicBezTo>
                  <a:cubicBezTo>
                    <a:pt x="367" y="57"/>
                    <a:pt x="367" y="57"/>
                    <a:pt x="367" y="57"/>
                  </a:cubicBezTo>
                  <a:cubicBezTo>
                    <a:pt x="369" y="56"/>
                    <a:pt x="369" y="56"/>
                    <a:pt x="369" y="56"/>
                  </a:cubicBezTo>
                  <a:cubicBezTo>
                    <a:pt x="369" y="56"/>
                    <a:pt x="369" y="56"/>
                    <a:pt x="369" y="56"/>
                  </a:cubicBezTo>
                  <a:cubicBezTo>
                    <a:pt x="368" y="55"/>
                    <a:pt x="368" y="55"/>
                    <a:pt x="368" y="55"/>
                  </a:cubicBezTo>
                  <a:cubicBezTo>
                    <a:pt x="367" y="55"/>
                    <a:pt x="367" y="55"/>
                    <a:pt x="367" y="55"/>
                  </a:cubicBezTo>
                  <a:cubicBezTo>
                    <a:pt x="366" y="54"/>
                    <a:pt x="366" y="54"/>
                    <a:pt x="366" y="54"/>
                  </a:cubicBezTo>
                  <a:cubicBezTo>
                    <a:pt x="365" y="54"/>
                    <a:pt x="365" y="54"/>
                    <a:pt x="365" y="54"/>
                  </a:cubicBezTo>
                  <a:cubicBezTo>
                    <a:pt x="364" y="53"/>
                    <a:pt x="364" y="53"/>
                    <a:pt x="364" y="53"/>
                  </a:cubicBezTo>
                  <a:cubicBezTo>
                    <a:pt x="365" y="53"/>
                    <a:pt x="365" y="53"/>
                    <a:pt x="365" y="53"/>
                  </a:cubicBezTo>
                  <a:cubicBezTo>
                    <a:pt x="367" y="53"/>
                    <a:pt x="367" y="53"/>
                    <a:pt x="367" y="53"/>
                  </a:cubicBezTo>
                  <a:cubicBezTo>
                    <a:pt x="369" y="53"/>
                    <a:pt x="369" y="53"/>
                    <a:pt x="369" y="53"/>
                  </a:cubicBezTo>
                  <a:cubicBezTo>
                    <a:pt x="371" y="53"/>
                    <a:pt x="371" y="53"/>
                    <a:pt x="371" y="53"/>
                  </a:cubicBezTo>
                  <a:cubicBezTo>
                    <a:pt x="374" y="53"/>
                    <a:pt x="374" y="53"/>
                    <a:pt x="374" y="53"/>
                  </a:cubicBezTo>
                  <a:cubicBezTo>
                    <a:pt x="379" y="53"/>
                    <a:pt x="379" y="53"/>
                    <a:pt x="379" y="53"/>
                  </a:cubicBezTo>
                  <a:cubicBezTo>
                    <a:pt x="380" y="52"/>
                    <a:pt x="380" y="52"/>
                    <a:pt x="380" y="52"/>
                  </a:cubicBezTo>
                  <a:cubicBezTo>
                    <a:pt x="383" y="52"/>
                    <a:pt x="383" y="52"/>
                    <a:pt x="383" y="52"/>
                  </a:cubicBezTo>
                  <a:cubicBezTo>
                    <a:pt x="385" y="52"/>
                    <a:pt x="385" y="52"/>
                    <a:pt x="385" y="52"/>
                  </a:cubicBezTo>
                  <a:cubicBezTo>
                    <a:pt x="386" y="52"/>
                    <a:pt x="386" y="52"/>
                    <a:pt x="386" y="52"/>
                  </a:cubicBezTo>
                  <a:cubicBezTo>
                    <a:pt x="389" y="52"/>
                    <a:pt x="389" y="52"/>
                    <a:pt x="389" y="52"/>
                  </a:cubicBezTo>
                  <a:cubicBezTo>
                    <a:pt x="387" y="53"/>
                    <a:pt x="387" y="53"/>
                    <a:pt x="387" y="53"/>
                  </a:cubicBezTo>
                  <a:cubicBezTo>
                    <a:pt x="385" y="54"/>
                    <a:pt x="385" y="54"/>
                    <a:pt x="385" y="54"/>
                  </a:cubicBezTo>
                  <a:cubicBezTo>
                    <a:pt x="384" y="53"/>
                    <a:pt x="384" y="53"/>
                    <a:pt x="384" y="53"/>
                  </a:cubicBezTo>
                  <a:cubicBezTo>
                    <a:pt x="383" y="53"/>
                    <a:pt x="383" y="53"/>
                    <a:pt x="383" y="53"/>
                  </a:cubicBezTo>
                  <a:cubicBezTo>
                    <a:pt x="382" y="53"/>
                    <a:pt x="382" y="53"/>
                    <a:pt x="382" y="53"/>
                  </a:cubicBezTo>
                  <a:cubicBezTo>
                    <a:pt x="382" y="55"/>
                    <a:pt x="382" y="55"/>
                    <a:pt x="382" y="55"/>
                  </a:cubicBezTo>
                  <a:cubicBezTo>
                    <a:pt x="382" y="56"/>
                    <a:pt x="382" y="56"/>
                    <a:pt x="382" y="56"/>
                  </a:cubicBezTo>
                  <a:cubicBezTo>
                    <a:pt x="382" y="56"/>
                    <a:pt x="382" y="56"/>
                    <a:pt x="382" y="56"/>
                  </a:cubicBezTo>
                  <a:cubicBezTo>
                    <a:pt x="382" y="57"/>
                    <a:pt x="382" y="57"/>
                    <a:pt x="382" y="57"/>
                  </a:cubicBezTo>
                  <a:cubicBezTo>
                    <a:pt x="382" y="57"/>
                    <a:pt x="382" y="57"/>
                    <a:pt x="382" y="57"/>
                  </a:cubicBezTo>
                  <a:cubicBezTo>
                    <a:pt x="384" y="56"/>
                    <a:pt x="384" y="56"/>
                    <a:pt x="384" y="56"/>
                  </a:cubicBezTo>
                  <a:cubicBezTo>
                    <a:pt x="384" y="55"/>
                    <a:pt x="384" y="55"/>
                    <a:pt x="384" y="55"/>
                  </a:cubicBezTo>
                  <a:cubicBezTo>
                    <a:pt x="386" y="54"/>
                    <a:pt x="386" y="54"/>
                    <a:pt x="386" y="54"/>
                  </a:cubicBezTo>
                  <a:cubicBezTo>
                    <a:pt x="389" y="53"/>
                    <a:pt x="389" y="53"/>
                    <a:pt x="389" y="53"/>
                  </a:cubicBezTo>
                  <a:cubicBezTo>
                    <a:pt x="390" y="54"/>
                    <a:pt x="390" y="54"/>
                    <a:pt x="390" y="54"/>
                  </a:cubicBezTo>
                  <a:cubicBezTo>
                    <a:pt x="390" y="56"/>
                    <a:pt x="390" y="56"/>
                    <a:pt x="390" y="56"/>
                  </a:cubicBezTo>
                  <a:cubicBezTo>
                    <a:pt x="389" y="57"/>
                    <a:pt x="389" y="57"/>
                    <a:pt x="389" y="57"/>
                  </a:cubicBezTo>
                  <a:cubicBezTo>
                    <a:pt x="389" y="56"/>
                    <a:pt x="389" y="56"/>
                    <a:pt x="389" y="56"/>
                  </a:cubicBezTo>
                  <a:cubicBezTo>
                    <a:pt x="388" y="55"/>
                    <a:pt x="388" y="55"/>
                    <a:pt x="388" y="55"/>
                  </a:cubicBezTo>
                  <a:cubicBezTo>
                    <a:pt x="388" y="54"/>
                    <a:pt x="388" y="54"/>
                    <a:pt x="388" y="54"/>
                  </a:cubicBezTo>
                  <a:cubicBezTo>
                    <a:pt x="387" y="55"/>
                    <a:pt x="387" y="55"/>
                    <a:pt x="387" y="55"/>
                  </a:cubicBezTo>
                  <a:cubicBezTo>
                    <a:pt x="386" y="54"/>
                    <a:pt x="386" y="54"/>
                    <a:pt x="386" y="54"/>
                  </a:cubicBezTo>
                  <a:cubicBezTo>
                    <a:pt x="387" y="56"/>
                    <a:pt x="387" y="56"/>
                    <a:pt x="387" y="56"/>
                  </a:cubicBezTo>
                  <a:cubicBezTo>
                    <a:pt x="388" y="56"/>
                    <a:pt x="388" y="56"/>
                    <a:pt x="388" y="56"/>
                  </a:cubicBezTo>
                  <a:cubicBezTo>
                    <a:pt x="388" y="58"/>
                    <a:pt x="388" y="58"/>
                    <a:pt x="388" y="58"/>
                  </a:cubicBezTo>
                  <a:cubicBezTo>
                    <a:pt x="388" y="59"/>
                    <a:pt x="388" y="59"/>
                    <a:pt x="388" y="59"/>
                  </a:cubicBezTo>
                  <a:cubicBezTo>
                    <a:pt x="387" y="59"/>
                    <a:pt x="387" y="59"/>
                    <a:pt x="387" y="59"/>
                  </a:cubicBezTo>
                  <a:cubicBezTo>
                    <a:pt x="386" y="59"/>
                    <a:pt x="386" y="59"/>
                    <a:pt x="386" y="59"/>
                  </a:cubicBezTo>
                  <a:cubicBezTo>
                    <a:pt x="387" y="60"/>
                    <a:pt x="387" y="60"/>
                    <a:pt x="387" y="60"/>
                  </a:cubicBezTo>
                  <a:cubicBezTo>
                    <a:pt x="387" y="61"/>
                    <a:pt x="387" y="61"/>
                    <a:pt x="387" y="61"/>
                  </a:cubicBezTo>
                  <a:cubicBezTo>
                    <a:pt x="388" y="61"/>
                    <a:pt x="388" y="61"/>
                    <a:pt x="388" y="61"/>
                  </a:cubicBezTo>
                  <a:cubicBezTo>
                    <a:pt x="388" y="61"/>
                    <a:pt x="388" y="61"/>
                    <a:pt x="388" y="61"/>
                  </a:cubicBezTo>
                  <a:cubicBezTo>
                    <a:pt x="390" y="60"/>
                    <a:pt x="390" y="60"/>
                    <a:pt x="390" y="60"/>
                  </a:cubicBezTo>
                  <a:cubicBezTo>
                    <a:pt x="390" y="59"/>
                    <a:pt x="390" y="59"/>
                    <a:pt x="390" y="59"/>
                  </a:cubicBezTo>
                  <a:cubicBezTo>
                    <a:pt x="390" y="58"/>
                    <a:pt x="390" y="58"/>
                    <a:pt x="390" y="58"/>
                  </a:cubicBezTo>
                  <a:cubicBezTo>
                    <a:pt x="390" y="57"/>
                    <a:pt x="390" y="57"/>
                    <a:pt x="390" y="57"/>
                  </a:cubicBezTo>
                  <a:cubicBezTo>
                    <a:pt x="390" y="56"/>
                    <a:pt x="390" y="56"/>
                    <a:pt x="390" y="56"/>
                  </a:cubicBezTo>
                  <a:cubicBezTo>
                    <a:pt x="390" y="52"/>
                    <a:pt x="390" y="52"/>
                    <a:pt x="390" y="52"/>
                  </a:cubicBezTo>
                  <a:cubicBezTo>
                    <a:pt x="391" y="51"/>
                    <a:pt x="391" y="51"/>
                    <a:pt x="391" y="51"/>
                  </a:cubicBezTo>
                  <a:cubicBezTo>
                    <a:pt x="394" y="50"/>
                    <a:pt x="394" y="50"/>
                    <a:pt x="394" y="50"/>
                  </a:cubicBezTo>
                  <a:cubicBezTo>
                    <a:pt x="396" y="50"/>
                    <a:pt x="396" y="50"/>
                    <a:pt x="396" y="50"/>
                  </a:cubicBezTo>
                  <a:cubicBezTo>
                    <a:pt x="399" y="50"/>
                    <a:pt x="399" y="50"/>
                    <a:pt x="399" y="50"/>
                  </a:cubicBezTo>
                  <a:cubicBezTo>
                    <a:pt x="402" y="51"/>
                    <a:pt x="402" y="51"/>
                    <a:pt x="402" y="51"/>
                  </a:cubicBezTo>
                  <a:cubicBezTo>
                    <a:pt x="403" y="53"/>
                    <a:pt x="403" y="53"/>
                    <a:pt x="403" y="53"/>
                  </a:cubicBezTo>
                  <a:cubicBezTo>
                    <a:pt x="403" y="54"/>
                    <a:pt x="403" y="54"/>
                    <a:pt x="403" y="54"/>
                  </a:cubicBezTo>
                  <a:cubicBezTo>
                    <a:pt x="402" y="54"/>
                    <a:pt x="402" y="54"/>
                    <a:pt x="402" y="54"/>
                  </a:cubicBezTo>
                  <a:cubicBezTo>
                    <a:pt x="401" y="53"/>
                    <a:pt x="401" y="53"/>
                    <a:pt x="401" y="53"/>
                  </a:cubicBezTo>
                  <a:cubicBezTo>
                    <a:pt x="401" y="53"/>
                    <a:pt x="401" y="53"/>
                    <a:pt x="401" y="53"/>
                  </a:cubicBezTo>
                  <a:cubicBezTo>
                    <a:pt x="401" y="54"/>
                    <a:pt x="401" y="54"/>
                    <a:pt x="401" y="54"/>
                  </a:cubicBezTo>
                  <a:cubicBezTo>
                    <a:pt x="401" y="55"/>
                    <a:pt x="401" y="55"/>
                    <a:pt x="401" y="55"/>
                  </a:cubicBezTo>
                  <a:cubicBezTo>
                    <a:pt x="401" y="56"/>
                    <a:pt x="401" y="56"/>
                    <a:pt x="401" y="56"/>
                  </a:cubicBezTo>
                  <a:cubicBezTo>
                    <a:pt x="400" y="56"/>
                    <a:pt x="400" y="56"/>
                    <a:pt x="400" y="56"/>
                  </a:cubicBezTo>
                  <a:cubicBezTo>
                    <a:pt x="401" y="56"/>
                    <a:pt x="401" y="56"/>
                    <a:pt x="401" y="56"/>
                  </a:cubicBezTo>
                  <a:cubicBezTo>
                    <a:pt x="402" y="56"/>
                    <a:pt x="402" y="56"/>
                    <a:pt x="402" y="56"/>
                  </a:cubicBezTo>
                  <a:cubicBezTo>
                    <a:pt x="403" y="56"/>
                    <a:pt x="403" y="56"/>
                    <a:pt x="403" y="56"/>
                  </a:cubicBezTo>
                  <a:cubicBezTo>
                    <a:pt x="404" y="55"/>
                    <a:pt x="404" y="55"/>
                    <a:pt x="404" y="55"/>
                  </a:cubicBezTo>
                  <a:cubicBezTo>
                    <a:pt x="405" y="56"/>
                    <a:pt x="405" y="56"/>
                    <a:pt x="405" y="56"/>
                  </a:cubicBezTo>
                  <a:cubicBezTo>
                    <a:pt x="405" y="57"/>
                    <a:pt x="405" y="57"/>
                    <a:pt x="405" y="57"/>
                  </a:cubicBezTo>
                  <a:cubicBezTo>
                    <a:pt x="405" y="58"/>
                    <a:pt x="405" y="58"/>
                    <a:pt x="405" y="58"/>
                  </a:cubicBezTo>
                  <a:cubicBezTo>
                    <a:pt x="406" y="59"/>
                    <a:pt x="406" y="59"/>
                    <a:pt x="406" y="59"/>
                  </a:cubicBezTo>
                  <a:cubicBezTo>
                    <a:pt x="406" y="58"/>
                    <a:pt x="406" y="58"/>
                    <a:pt x="406" y="58"/>
                  </a:cubicBezTo>
                  <a:cubicBezTo>
                    <a:pt x="406" y="57"/>
                    <a:pt x="406" y="57"/>
                    <a:pt x="406" y="57"/>
                  </a:cubicBezTo>
                  <a:cubicBezTo>
                    <a:pt x="407" y="56"/>
                    <a:pt x="407" y="56"/>
                    <a:pt x="407" y="56"/>
                  </a:cubicBezTo>
                  <a:cubicBezTo>
                    <a:pt x="408" y="57"/>
                    <a:pt x="408" y="57"/>
                    <a:pt x="408" y="57"/>
                  </a:cubicBezTo>
                  <a:cubicBezTo>
                    <a:pt x="409" y="58"/>
                    <a:pt x="409" y="58"/>
                    <a:pt x="409" y="58"/>
                  </a:cubicBezTo>
                  <a:cubicBezTo>
                    <a:pt x="408" y="58"/>
                    <a:pt x="408" y="58"/>
                    <a:pt x="408" y="58"/>
                  </a:cubicBezTo>
                  <a:cubicBezTo>
                    <a:pt x="408" y="59"/>
                    <a:pt x="408" y="59"/>
                    <a:pt x="408" y="59"/>
                  </a:cubicBezTo>
                  <a:cubicBezTo>
                    <a:pt x="408" y="60"/>
                    <a:pt x="408" y="60"/>
                    <a:pt x="408" y="60"/>
                  </a:cubicBezTo>
                  <a:cubicBezTo>
                    <a:pt x="409" y="59"/>
                    <a:pt x="409" y="59"/>
                    <a:pt x="409" y="59"/>
                  </a:cubicBezTo>
                  <a:cubicBezTo>
                    <a:pt x="409" y="58"/>
                    <a:pt x="409" y="58"/>
                    <a:pt x="409" y="58"/>
                  </a:cubicBezTo>
                  <a:cubicBezTo>
                    <a:pt x="410" y="58"/>
                    <a:pt x="410" y="58"/>
                    <a:pt x="410" y="58"/>
                  </a:cubicBezTo>
                  <a:cubicBezTo>
                    <a:pt x="410" y="59"/>
                    <a:pt x="410" y="59"/>
                    <a:pt x="410" y="59"/>
                  </a:cubicBezTo>
                  <a:cubicBezTo>
                    <a:pt x="410" y="58"/>
                    <a:pt x="410" y="58"/>
                    <a:pt x="410" y="58"/>
                  </a:cubicBezTo>
                  <a:cubicBezTo>
                    <a:pt x="411" y="56"/>
                    <a:pt x="411" y="56"/>
                    <a:pt x="411" y="56"/>
                  </a:cubicBezTo>
                  <a:cubicBezTo>
                    <a:pt x="411" y="56"/>
                    <a:pt x="411" y="56"/>
                    <a:pt x="411" y="56"/>
                  </a:cubicBezTo>
                  <a:cubicBezTo>
                    <a:pt x="412" y="56"/>
                    <a:pt x="412" y="56"/>
                    <a:pt x="412" y="56"/>
                  </a:cubicBezTo>
                  <a:cubicBezTo>
                    <a:pt x="414" y="58"/>
                    <a:pt x="414" y="58"/>
                    <a:pt x="414" y="58"/>
                  </a:cubicBezTo>
                  <a:cubicBezTo>
                    <a:pt x="416" y="58"/>
                    <a:pt x="416" y="58"/>
                    <a:pt x="416" y="58"/>
                  </a:cubicBezTo>
                  <a:cubicBezTo>
                    <a:pt x="418" y="59"/>
                    <a:pt x="418" y="59"/>
                    <a:pt x="418" y="59"/>
                  </a:cubicBezTo>
                  <a:cubicBezTo>
                    <a:pt x="417" y="60"/>
                    <a:pt x="417" y="60"/>
                    <a:pt x="417" y="60"/>
                  </a:cubicBezTo>
                  <a:cubicBezTo>
                    <a:pt x="416" y="61"/>
                    <a:pt x="416" y="61"/>
                    <a:pt x="416" y="61"/>
                  </a:cubicBezTo>
                  <a:cubicBezTo>
                    <a:pt x="415" y="62"/>
                    <a:pt x="415" y="62"/>
                    <a:pt x="415" y="62"/>
                  </a:cubicBezTo>
                  <a:cubicBezTo>
                    <a:pt x="416" y="61"/>
                    <a:pt x="416" y="61"/>
                    <a:pt x="416" y="61"/>
                  </a:cubicBezTo>
                  <a:cubicBezTo>
                    <a:pt x="418" y="61"/>
                    <a:pt x="418" y="61"/>
                    <a:pt x="418" y="61"/>
                  </a:cubicBezTo>
                  <a:cubicBezTo>
                    <a:pt x="419" y="61"/>
                    <a:pt x="419" y="61"/>
                    <a:pt x="419" y="61"/>
                  </a:cubicBezTo>
                  <a:cubicBezTo>
                    <a:pt x="421" y="61"/>
                    <a:pt x="421" y="61"/>
                    <a:pt x="421" y="61"/>
                  </a:cubicBezTo>
                  <a:cubicBezTo>
                    <a:pt x="422" y="60"/>
                    <a:pt x="422" y="60"/>
                    <a:pt x="422" y="60"/>
                  </a:cubicBezTo>
                  <a:cubicBezTo>
                    <a:pt x="423" y="60"/>
                    <a:pt x="423" y="60"/>
                    <a:pt x="423" y="60"/>
                  </a:cubicBezTo>
                  <a:cubicBezTo>
                    <a:pt x="425" y="58"/>
                    <a:pt x="425" y="58"/>
                    <a:pt x="425" y="58"/>
                  </a:cubicBezTo>
                  <a:cubicBezTo>
                    <a:pt x="426" y="58"/>
                    <a:pt x="426" y="58"/>
                    <a:pt x="426" y="58"/>
                  </a:cubicBezTo>
                  <a:cubicBezTo>
                    <a:pt x="427" y="57"/>
                    <a:pt x="427" y="57"/>
                    <a:pt x="427" y="57"/>
                  </a:cubicBezTo>
                  <a:cubicBezTo>
                    <a:pt x="428" y="56"/>
                    <a:pt x="428" y="56"/>
                    <a:pt x="428" y="56"/>
                  </a:cubicBezTo>
                  <a:cubicBezTo>
                    <a:pt x="432" y="55"/>
                    <a:pt x="432" y="55"/>
                    <a:pt x="432" y="55"/>
                  </a:cubicBezTo>
                  <a:cubicBezTo>
                    <a:pt x="433" y="54"/>
                    <a:pt x="433" y="54"/>
                    <a:pt x="433" y="54"/>
                  </a:cubicBezTo>
                  <a:cubicBezTo>
                    <a:pt x="434" y="55"/>
                    <a:pt x="434" y="55"/>
                    <a:pt x="434" y="55"/>
                  </a:cubicBezTo>
                  <a:cubicBezTo>
                    <a:pt x="434" y="54"/>
                    <a:pt x="434" y="54"/>
                    <a:pt x="434" y="54"/>
                  </a:cubicBezTo>
                  <a:cubicBezTo>
                    <a:pt x="436" y="53"/>
                    <a:pt x="436" y="53"/>
                    <a:pt x="436" y="53"/>
                  </a:cubicBezTo>
                  <a:cubicBezTo>
                    <a:pt x="437" y="53"/>
                    <a:pt x="437" y="53"/>
                    <a:pt x="437" y="53"/>
                  </a:cubicBezTo>
                  <a:cubicBezTo>
                    <a:pt x="440" y="53"/>
                    <a:pt x="440" y="53"/>
                    <a:pt x="440" y="53"/>
                  </a:cubicBezTo>
                  <a:cubicBezTo>
                    <a:pt x="444" y="54"/>
                    <a:pt x="444" y="54"/>
                    <a:pt x="444" y="54"/>
                  </a:cubicBezTo>
                  <a:cubicBezTo>
                    <a:pt x="446" y="56"/>
                    <a:pt x="446" y="56"/>
                    <a:pt x="446" y="56"/>
                  </a:cubicBezTo>
                  <a:cubicBezTo>
                    <a:pt x="448" y="57"/>
                    <a:pt x="448" y="57"/>
                    <a:pt x="448" y="57"/>
                  </a:cubicBezTo>
                  <a:cubicBezTo>
                    <a:pt x="449" y="59"/>
                    <a:pt x="449" y="59"/>
                    <a:pt x="449" y="59"/>
                  </a:cubicBezTo>
                  <a:cubicBezTo>
                    <a:pt x="450" y="60"/>
                    <a:pt x="450" y="60"/>
                    <a:pt x="450" y="60"/>
                  </a:cubicBezTo>
                  <a:cubicBezTo>
                    <a:pt x="450" y="61"/>
                    <a:pt x="450" y="61"/>
                    <a:pt x="450" y="61"/>
                  </a:cubicBezTo>
                  <a:cubicBezTo>
                    <a:pt x="451" y="61"/>
                    <a:pt x="451" y="61"/>
                    <a:pt x="451" y="61"/>
                  </a:cubicBezTo>
                  <a:cubicBezTo>
                    <a:pt x="450" y="62"/>
                    <a:pt x="450" y="62"/>
                    <a:pt x="450" y="62"/>
                  </a:cubicBezTo>
                  <a:cubicBezTo>
                    <a:pt x="451" y="64"/>
                    <a:pt x="451" y="64"/>
                    <a:pt x="451" y="64"/>
                  </a:cubicBezTo>
                  <a:cubicBezTo>
                    <a:pt x="451" y="65"/>
                    <a:pt x="451" y="65"/>
                    <a:pt x="451" y="65"/>
                  </a:cubicBezTo>
                  <a:cubicBezTo>
                    <a:pt x="451" y="65"/>
                    <a:pt x="451" y="65"/>
                    <a:pt x="451" y="65"/>
                  </a:cubicBezTo>
                  <a:cubicBezTo>
                    <a:pt x="452" y="65"/>
                    <a:pt x="452" y="65"/>
                    <a:pt x="452" y="65"/>
                  </a:cubicBezTo>
                  <a:cubicBezTo>
                    <a:pt x="453" y="64"/>
                    <a:pt x="453" y="64"/>
                    <a:pt x="453" y="64"/>
                  </a:cubicBezTo>
                  <a:cubicBezTo>
                    <a:pt x="454" y="64"/>
                    <a:pt x="454" y="64"/>
                    <a:pt x="454" y="64"/>
                  </a:cubicBezTo>
                  <a:cubicBezTo>
                    <a:pt x="455" y="65"/>
                    <a:pt x="455" y="65"/>
                    <a:pt x="455" y="65"/>
                  </a:cubicBezTo>
                  <a:cubicBezTo>
                    <a:pt x="455" y="64"/>
                    <a:pt x="455" y="64"/>
                    <a:pt x="455" y="64"/>
                  </a:cubicBezTo>
                  <a:cubicBezTo>
                    <a:pt x="456" y="64"/>
                    <a:pt x="456" y="64"/>
                    <a:pt x="456" y="64"/>
                  </a:cubicBezTo>
                  <a:cubicBezTo>
                    <a:pt x="457" y="64"/>
                    <a:pt x="457" y="64"/>
                    <a:pt x="457" y="64"/>
                  </a:cubicBezTo>
                  <a:cubicBezTo>
                    <a:pt x="457" y="65"/>
                    <a:pt x="457" y="65"/>
                    <a:pt x="457" y="65"/>
                  </a:cubicBezTo>
                  <a:cubicBezTo>
                    <a:pt x="458" y="65"/>
                    <a:pt x="458" y="65"/>
                    <a:pt x="458" y="65"/>
                  </a:cubicBezTo>
                  <a:cubicBezTo>
                    <a:pt x="457" y="63"/>
                    <a:pt x="457" y="63"/>
                    <a:pt x="457" y="63"/>
                  </a:cubicBezTo>
                  <a:cubicBezTo>
                    <a:pt x="458" y="63"/>
                    <a:pt x="458" y="63"/>
                    <a:pt x="458" y="63"/>
                  </a:cubicBezTo>
                  <a:cubicBezTo>
                    <a:pt x="459" y="64"/>
                    <a:pt x="459" y="64"/>
                    <a:pt x="459" y="64"/>
                  </a:cubicBezTo>
                  <a:cubicBezTo>
                    <a:pt x="460" y="66"/>
                    <a:pt x="460" y="66"/>
                    <a:pt x="460" y="66"/>
                  </a:cubicBezTo>
                  <a:cubicBezTo>
                    <a:pt x="460" y="67"/>
                    <a:pt x="460" y="67"/>
                    <a:pt x="460" y="67"/>
                  </a:cubicBezTo>
                  <a:cubicBezTo>
                    <a:pt x="461" y="67"/>
                    <a:pt x="461" y="67"/>
                    <a:pt x="461" y="67"/>
                  </a:cubicBezTo>
                  <a:cubicBezTo>
                    <a:pt x="462" y="69"/>
                    <a:pt x="462" y="69"/>
                    <a:pt x="462" y="69"/>
                  </a:cubicBezTo>
                  <a:cubicBezTo>
                    <a:pt x="462" y="68"/>
                    <a:pt x="462" y="68"/>
                    <a:pt x="462" y="68"/>
                  </a:cubicBezTo>
                  <a:cubicBezTo>
                    <a:pt x="462" y="67"/>
                    <a:pt x="462" y="67"/>
                    <a:pt x="462" y="67"/>
                  </a:cubicBezTo>
                  <a:cubicBezTo>
                    <a:pt x="461" y="67"/>
                    <a:pt x="461" y="67"/>
                    <a:pt x="461" y="67"/>
                  </a:cubicBezTo>
                  <a:cubicBezTo>
                    <a:pt x="461" y="66"/>
                    <a:pt x="461" y="66"/>
                    <a:pt x="461" y="66"/>
                  </a:cubicBezTo>
                  <a:cubicBezTo>
                    <a:pt x="462" y="66"/>
                    <a:pt x="462" y="66"/>
                    <a:pt x="462" y="66"/>
                  </a:cubicBezTo>
                  <a:cubicBezTo>
                    <a:pt x="463" y="66"/>
                    <a:pt x="463" y="66"/>
                    <a:pt x="463" y="66"/>
                  </a:cubicBezTo>
                  <a:cubicBezTo>
                    <a:pt x="464" y="67"/>
                    <a:pt x="464" y="67"/>
                    <a:pt x="464" y="67"/>
                  </a:cubicBezTo>
                  <a:cubicBezTo>
                    <a:pt x="465" y="69"/>
                    <a:pt x="465" y="69"/>
                    <a:pt x="465" y="69"/>
                  </a:cubicBezTo>
                  <a:cubicBezTo>
                    <a:pt x="464" y="67"/>
                    <a:pt x="464" y="67"/>
                    <a:pt x="464" y="67"/>
                  </a:cubicBezTo>
                  <a:cubicBezTo>
                    <a:pt x="463" y="65"/>
                    <a:pt x="463" y="65"/>
                    <a:pt x="463" y="65"/>
                  </a:cubicBezTo>
                  <a:cubicBezTo>
                    <a:pt x="463" y="63"/>
                    <a:pt x="463" y="63"/>
                    <a:pt x="463" y="63"/>
                  </a:cubicBezTo>
                  <a:cubicBezTo>
                    <a:pt x="463" y="62"/>
                    <a:pt x="463" y="62"/>
                    <a:pt x="463" y="62"/>
                  </a:cubicBezTo>
                  <a:cubicBezTo>
                    <a:pt x="464" y="61"/>
                    <a:pt x="464" y="61"/>
                    <a:pt x="464" y="61"/>
                  </a:cubicBezTo>
                  <a:cubicBezTo>
                    <a:pt x="466" y="61"/>
                    <a:pt x="466" y="61"/>
                    <a:pt x="466" y="61"/>
                  </a:cubicBezTo>
                  <a:cubicBezTo>
                    <a:pt x="467" y="60"/>
                    <a:pt x="467" y="60"/>
                    <a:pt x="467" y="60"/>
                  </a:cubicBezTo>
                  <a:cubicBezTo>
                    <a:pt x="468" y="59"/>
                    <a:pt x="468" y="59"/>
                    <a:pt x="468" y="59"/>
                  </a:cubicBezTo>
                  <a:cubicBezTo>
                    <a:pt x="468" y="59"/>
                    <a:pt x="468" y="59"/>
                    <a:pt x="468" y="59"/>
                  </a:cubicBezTo>
                  <a:cubicBezTo>
                    <a:pt x="468" y="58"/>
                    <a:pt x="468" y="58"/>
                    <a:pt x="468" y="58"/>
                  </a:cubicBezTo>
                  <a:cubicBezTo>
                    <a:pt x="469" y="58"/>
                    <a:pt x="469" y="58"/>
                    <a:pt x="469" y="58"/>
                  </a:cubicBezTo>
                  <a:cubicBezTo>
                    <a:pt x="470" y="59"/>
                    <a:pt x="470" y="59"/>
                    <a:pt x="470" y="59"/>
                  </a:cubicBezTo>
                  <a:cubicBezTo>
                    <a:pt x="471" y="59"/>
                    <a:pt x="471" y="59"/>
                    <a:pt x="471" y="59"/>
                  </a:cubicBezTo>
                  <a:cubicBezTo>
                    <a:pt x="472" y="59"/>
                    <a:pt x="472" y="59"/>
                    <a:pt x="472" y="59"/>
                  </a:cubicBezTo>
                  <a:cubicBezTo>
                    <a:pt x="473" y="58"/>
                    <a:pt x="473" y="58"/>
                    <a:pt x="473" y="58"/>
                  </a:cubicBezTo>
                  <a:cubicBezTo>
                    <a:pt x="474" y="59"/>
                    <a:pt x="474" y="59"/>
                    <a:pt x="474" y="59"/>
                  </a:cubicBezTo>
                  <a:cubicBezTo>
                    <a:pt x="475" y="58"/>
                    <a:pt x="475" y="58"/>
                    <a:pt x="475" y="58"/>
                  </a:cubicBezTo>
                  <a:cubicBezTo>
                    <a:pt x="477" y="58"/>
                    <a:pt x="477" y="58"/>
                    <a:pt x="477" y="58"/>
                  </a:cubicBezTo>
                  <a:cubicBezTo>
                    <a:pt x="478" y="58"/>
                    <a:pt x="478" y="58"/>
                    <a:pt x="478" y="58"/>
                  </a:cubicBezTo>
                  <a:cubicBezTo>
                    <a:pt x="478" y="58"/>
                    <a:pt x="478" y="58"/>
                    <a:pt x="478" y="58"/>
                  </a:cubicBezTo>
                  <a:cubicBezTo>
                    <a:pt x="478" y="58"/>
                    <a:pt x="478" y="58"/>
                    <a:pt x="478" y="58"/>
                  </a:cubicBezTo>
                  <a:cubicBezTo>
                    <a:pt x="479" y="59"/>
                    <a:pt x="479" y="59"/>
                    <a:pt x="479" y="59"/>
                  </a:cubicBezTo>
                  <a:cubicBezTo>
                    <a:pt x="479" y="58"/>
                    <a:pt x="479" y="58"/>
                    <a:pt x="479" y="58"/>
                  </a:cubicBezTo>
                  <a:cubicBezTo>
                    <a:pt x="480" y="57"/>
                    <a:pt x="480" y="57"/>
                    <a:pt x="480" y="57"/>
                  </a:cubicBezTo>
                  <a:cubicBezTo>
                    <a:pt x="480" y="56"/>
                    <a:pt x="480" y="56"/>
                    <a:pt x="480" y="56"/>
                  </a:cubicBezTo>
                  <a:cubicBezTo>
                    <a:pt x="480" y="55"/>
                    <a:pt x="480" y="55"/>
                    <a:pt x="480" y="55"/>
                  </a:cubicBezTo>
                  <a:cubicBezTo>
                    <a:pt x="480" y="54"/>
                    <a:pt x="480" y="54"/>
                    <a:pt x="480" y="54"/>
                  </a:cubicBezTo>
                  <a:cubicBezTo>
                    <a:pt x="481" y="54"/>
                    <a:pt x="481" y="54"/>
                    <a:pt x="481" y="54"/>
                  </a:cubicBezTo>
                  <a:cubicBezTo>
                    <a:pt x="482" y="54"/>
                    <a:pt x="482" y="54"/>
                    <a:pt x="482" y="54"/>
                  </a:cubicBezTo>
                  <a:cubicBezTo>
                    <a:pt x="483" y="55"/>
                    <a:pt x="483" y="55"/>
                    <a:pt x="483" y="55"/>
                  </a:cubicBezTo>
                  <a:cubicBezTo>
                    <a:pt x="483" y="55"/>
                    <a:pt x="483" y="55"/>
                    <a:pt x="483" y="55"/>
                  </a:cubicBezTo>
                  <a:cubicBezTo>
                    <a:pt x="484" y="55"/>
                    <a:pt x="484" y="55"/>
                    <a:pt x="484" y="55"/>
                  </a:cubicBezTo>
                  <a:cubicBezTo>
                    <a:pt x="485" y="56"/>
                    <a:pt x="485" y="56"/>
                    <a:pt x="485" y="56"/>
                  </a:cubicBezTo>
                  <a:cubicBezTo>
                    <a:pt x="485" y="57"/>
                    <a:pt x="485" y="57"/>
                    <a:pt x="485" y="57"/>
                  </a:cubicBezTo>
                  <a:cubicBezTo>
                    <a:pt x="486" y="58"/>
                    <a:pt x="486" y="58"/>
                    <a:pt x="486" y="58"/>
                  </a:cubicBezTo>
                  <a:cubicBezTo>
                    <a:pt x="487" y="59"/>
                    <a:pt x="487" y="59"/>
                    <a:pt x="487" y="59"/>
                  </a:cubicBezTo>
                  <a:cubicBezTo>
                    <a:pt x="488" y="58"/>
                    <a:pt x="488" y="58"/>
                    <a:pt x="488" y="58"/>
                  </a:cubicBezTo>
                  <a:cubicBezTo>
                    <a:pt x="490" y="59"/>
                    <a:pt x="490" y="59"/>
                    <a:pt x="490" y="59"/>
                  </a:cubicBezTo>
                  <a:cubicBezTo>
                    <a:pt x="490" y="59"/>
                    <a:pt x="490" y="59"/>
                    <a:pt x="490" y="59"/>
                  </a:cubicBezTo>
                  <a:cubicBezTo>
                    <a:pt x="491" y="59"/>
                    <a:pt x="491" y="59"/>
                    <a:pt x="491" y="59"/>
                  </a:cubicBezTo>
                  <a:cubicBezTo>
                    <a:pt x="493" y="61"/>
                    <a:pt x="493" y="61"/>
                    <a:pt x="493" y="61"/>
                  </a:cubicBezTo>
                  <a:cubicBezTo>
                    <a:pt x="493" y="61"/>
                    <a:pt x="493" y="61"/>
                    <a:pt x="493" y="61"/>
                  </a:cubicBezTo>
                  <a:cubicBezTo>
                    <a:pt x="493" y="62"/>
                    <a:pt x="493" y="62"/>
                    <a:pt x="493" y="62"/>
                  </a:cubicBezTo>
                  <a:cubicBezTo>
                    <a:pt x="495" y="62"/>
                    <a:pt x="495" y="62"/>
                    <a:pt x="495" y="62"/>
                  </a:cubicBezTo>
                  <a:cubicBezTo>
                    <a:pt x="495" y="62"/>
                    <a:pt x="495" y="62"/>
                    <a:pt x="495" y="62"/>
                  </a:cubicBezTo>
                  <a:cubicBezTo>
                    <a:pt x="496" y="62"/>
                    <a:pt x="496" y="62"/>
                    <a:pt x="496" y="62"/>
                  </a:cubicBezTo>
                  <a:cubicBezTo>
                    <a:pt x="496" y="61"/>
                    <a:pt x="496" y="61"/>
                    <a:pt x="496" y="61"/>
                  </a:cubicBezTo>
                  <a:cubicBezTo>
                    <a:pt x="497" y="60"/>
                    <a:pt x="497" y="60"/>
                    <a:pt x="497" y="60"/>
                  </a:cubicBezTo>
                  <a:cubicBezTo>
                    <a:pt x="498" y="60"/>
                    <a:pt x="498" y="60"/>
                    <a:pt x="498" y="60"/>
                  </a:cubicBezTo>
                  <a:cubicBezTo>
                    <a:pt x="498" y="60"/>
                    <a:pt x="498" y="60"/>
                    <a:pt x="498" y="60"/>
                  </a:cubicBezTo>
                  <a:cubicBezTo>
                    <a:pt x="498" y="59"/>
                    <a:pt x="498" y="59"/>
                    <a:pt x="498" y="59"/>
                  </a:cubicBezTo>
                  <a:cubicBezTo>
                    <a:pt x="498" y="59"/>
                    <a:pt x="498" y="59"/>
                    <a:pt x="498" y="59"/>
                  </a:cubicBezTo>
                  <a:cubicBezTo>
                    <a:pt x="498" y="59"/>
                    <a:pt x="498" y="59"/>
                    <a:pt x="498" y="59"/>
                  </a:cubicBezTo>
                  <a:cubicBezTo>
                    <a:pt x="498" y="58"/>
                    <a:pt x="498" y="58"/>
                    <a:pt x="498" y="58"/>
                  </a:cubicBezTo>
                  <a:cubicBezTo>
                    <a:pt x="497" y="57"/>
                    <a:pt x="497" y="57"/>
                    <a:pt x="497" y="57"/>
                  </a:cubicBezTo>
                  <a:cubicBezTo>
                    <a:pt x="496" y="57"/>
                    <a:pt x="496" y="57"/>
                    <a:pt x="496" y="57"/>
                  </a:cubicBezTo>
                  <a:cubicBezTo>
                    <a:pt x="496" y="55"/>
                    <a:pt x="496" y="55"/>
                    <a:pt x="496" y="55"/>
                  </a:cubicBezTo>
                  <a:cubicBezTo>
                    <a:pt x="494" y="54"/>
                    <a:pt x="494" y="54"/>
                    <a:pt x="494" y="54"/>
                  </a:cubicBezTo>
                  <a:cubicBezTo>
                    <a:pt x="493" y="54"/>
                    <a:pt x="493" y="54"/>
                    <a:pt x="493" y="54"/>
                  </a:cubicBezTo>
                  <a:cubicBezTo>
                    <a:pt x="493" y="53"/>
                    <a:pt x="493" y="53"/>
                    <a:pt x="493" y="53"/>
                  </a:cubicBezTo>
                  <a:cubicBezTo>
                    <a:pt x="491" y="52"/>
                    <a:pt x="491" y="52"/>
                    <a:pt x="491" y="52"/>
                  </a:cubicBezTo>
                  <a:cubicBezTo>
                    <a:pt x="490" y="53"/>
                    <a:pt x="490" y="53"/>
                    <a:pt x="490" y="53"/>
                  </a:cubicBezTo>
                  <a:cubicBezTo>
                    <a:pt x="490" y="53"/>
                    <a:pt x="490" y="53"/>
                    <a:pt x="490" y="53"/>
                  </a:cubicBezTo>
                  <a:cubicBezTo>
                    <a:pt x="490" y="52"/>
                    <a:pt x="490" y="52"/>
                    <a:pt x="490" y="52"/>
                  </a:cubicBezTo>
                  <a:cubicBezTo>
                    <a:pt x="490" y="52"/>
                    <a:pt x="490" y="52"/>
                    <a:pt x="490" y="52"/>
                  </a:cubicBezTo>
                  <a:cubicBezTo>
                    <a:pt x="490" y="50"/>
                    <a:pt x="490" y="50"/>
                    <a:pt x="490" y="50"/>
                  </a:cubicBezTo>
                  <a:cubicBezTo>
                    <a:pt x="489" y="50"/>
                    <a:pt x="489" y="50"/>
                    <a:pt x="489" y="50"/>
                  </a:cubicBezTo>
                  <a:cubicBezTo>
                    <a:pt x="489" y="49"/>
                    <a:pt x="489" y="49"/>
                    <a:pt x="489" y="49"/>
                  </a:cubicBezTo>
                  <a:cubicBezTo>
                    <a:pt x="488" y="48"/>
                    <a:pt x="488" y="48"/>
                    <a:pt x="488" y="48"/>
                  </a:cubicBezTo>
                  <a:cubicBezTo>
                    <a:pt x="487" y="47"/>
                    <a:pt x="487" y="47"/>
                    <a:pt x="487" y="47"/>
                  </a:cubicBezTo>
                  <a:cubicBezTo>
                    <a:pt x="487" y="47"/>
                    <a:pt x="487" y="47"/>
                    <a:pt x="487" y="47"/>
                  </a:cubicBezTo>
                  <a:cubicBezTo>
                    <a:pt x="489" y="47"/>
                    <a:pt x="489" y="47"/>
                    <a:pt x="489" y="47"/>
                  </a:cubicBezTo>
                  <a:cubicBezTo>
                    <a:pt x="490" y="47"/>
                    <a:pt x="490" y="47"/>
                    <a:pt x="490" y="47"/>
                  </a:cubicBezTo>
                  <a:cubicBezTo>
                    <a:pt x="492" y="47"/>
                    <a:pt x="492" y="47"/>
                    <a:pt x="492" y="47"/>
                  </a:cubicBezTo>
                  <a:cubicBezTo>
                    <a:pt x="494" y="47"/>
                    <a:pt x="494" y="47"/>
                    <a:pt x="494" y="47"/>
                  </a:cubicBezTo>
                  <a:cubicBezTo>
                    <a:pt x="494" y="46"/>
                    <a:pt x="494" y="46"/>
                    <a:pt x="494" y="46"/>
                  </a:cubicBezTo>
                  <a:cubicBezTo>
                    <a:pt x="495" y="46"/>
                    <a:pt x="495" y="46"/>
                    <a:pt x="495" y="46"/>
                  </a:cubicBezTo>
                  <a:cubicBezTo>
                    <a:pt x="497" y="46"/>
                    <a:pt x="497" y="46"/>
                    <a:pt x="497" y="46"/>
                  </a:cubicBezTo>
                  <a:cubicBezTo>
                    <a:pt x="497" y="46"/>
                    <a:pt x="497" y="46"/>
                    <a:pt x="497" y="46"/>
                  </a:cubicBezTo>
                  <a:cubicBezTo>
                    <a:pt x="498" y="46"/>
                    <a:pt x="498" y="46"/>
                    <a:pt x="498" y="46"/>
                  </a:cubicBezTo>
                  <a:cubicBezTo>
                    <a:pt x="498" y="45"/>
                    <a:pt x="498" y="45"/>
                    <a:pt x="498" y="45"/>
                  </a:cubicBezTo>
                  <a:cubicBezTo>
                    <a:pt x="499" y="45"/>
                    <a:pt x="499" y="45"/>
                    <a:pt x="499" y="45"/>
                  </a:cubicBezTo>
                  <a:cubicBezTo>
                    <a:pt x="499" y="46"/>
                    <a:pt x="499" y="46"/>
                    <a:pt x="499" y="46"/>
                  </a:cubicBezTo>
                  <a:cubicBezTo>
                    <a:pt x="500" y="46"/>
                    <a:pt x="500" y="46"/>
                    <a:pt x="500" y="46"/>
                  </a:cubicBezTo>
                  <a:cubicBezTo>
                    <a:pt x="500" y="45"/>
                    <a:pt x="500" y="45"/>
                    <a:pt x="500" y="45"/>
                  </a:cubicBezTo>
                  <a:cubicBezTo>
                    <a:pt x="501" y="45"/>
                    <a:pt x="501" y="45"/>
                    <a:pt x="501" y="45"/>
                  </a:cubicBezTo>
                  <a:cubicBezTo>
                    <a:pt x="501" y="44"/>
                    <a:pt x="501" y="44"/>
                    <a:pt x="501" y="44"/>
                  </a:cubicBezTo>
                  <a:cubicBezTo>
                    <a:pt x="505" y="44"/>
                    <a:pt x="505" y="44"/>
                    <a:pt x="505" y="44"/>
                  </a:cubicBezTo>
                  <a:cubicBezTo>
                    <a:pt x="505" y="44"/>
                    <a:pt x="505" y="44"/>
                    <a:pt x="505" y="44"/>
                  </a:cubicBezTo>
                  <a:cubicBezTo>
                    <a:pt x="505" y="44"/>
                    <a:pt x="505" y="44"/>
                    <a:pt x="505" y="44"/>
                  </a:cubicBezTo>
                  <a:cubicBezTo>
                    <a:pt x="506" y="43"/>
                    <a:pt x="506" y="43"/>
                    <a:pt x="506" y="43"/>
                  </a:cubicBezTo>
                  <a:cubicBezTo>
                    <a:pt x="506" y="43"/>
                    <a:pt x="506" y="43"/>
                    <a:pt x="506" y="43"/>
                  </a:cubicBezTo>
                  <a:cubicBezTo>
                    <a:pt x="507" y="43"/>
                    <a:pt x="507" y="43"/>
                    <a:pt x="507" y="43"/>
                  </a:cubicBezTo>
                  <a:cubicBezTo>
                    <a:pt x="508" y="43"/>
                    <a:pt x="508" y="43"/>
                    <a:pt x="508" y="43"/>
                  </a:cubicBezTo>
                  <a:cubicBezTo>
                    <a:pt x="509" y="44"/>
                    <a:pt x="509" y="44"/>
                    <a:pt x="509" y="44"/>
                  </a:cubicBezTo>
                  <a:cubicBezTo>
                    <a:pt x="510" y="44"/>
                    <a:pt x="510" y="44"/>
                    <a:pt x="510" y="44"/>
                  </a:cubicBezTo>
                  <a:cubicBezTo>
                    <a:pt x="511" y="43"/>
                    <a:pt x="511" y="43"/>
                    <a:pt x="511" y="43"/>
                  </a:cubicBezTo>
                  <a:cubicBezTo>
                    <a:pt x="512" y="44"/>
                    <a:pt x="512" y="44"/>
                    <a:pt x="512" y="44"/>
                  </a:cubicBezTo>
                  <a:cubicBezTo>
                    <a:pt x="512" y="44"/>
                    <a:pt x="512" y="44"/>
                    <a:pt x="512" y="44"/>
                  </a:cubicBezTo>
                  <a:cubicBezTo>
                    <a:pt x="513" y="44"/>
                    <a:pt x="513" y="44"/>
                    <a:pt x="513" y="44"/>
                  </a:cubicBezTo>
                  <a:cubicBezTo>
                    <a:pt x="514" y="43"/>
                    <a:pt x="514" y="43"/>
                    <a:pt x="514" y="43"/>
                  </a:cubicBezTo>
                  <a:cubicBezTo>
                    <a:pt x="517" y="44"/>
                    <a:pt x="517" y="44"/>
                    <a:pt x="517" y="44"/>
                  </a:cubicBezTo>
                  <a:cubicBezTo>
                    <a:pt x="518" y="45"/>
                    <a:pt x="518" y="45"/>
                    <a:pt x="518" y="45"/>
                  </a:cubicBezTo>
                  <a:cubicBezTo>
                    <a:pt x="519" y="44"/>
                    <a:pt x="519" y="44"/>
                    <a:pt x="519" y="44"/>
                  </a:cubicBezTo>
                  <a:cubicBezTo>
                    <a:pt x="518" y="44"/>
                    <a:pt x="518" y="44"/>
                    <a:pt x="518" y="44"/>
                  </a:cubicBezTo>
                  <a:cubicBezTo>
                    <a:pt x="519" y="44"/>
                    <a:pt x="519" y="44"/>
                    <a:pt x="519" y="44"/>
                  </a:cubicBezTo>
                  <a:cubicBezTo>
                    <a:pt x="520" y="44"/>
                    <a:pt x="520" y="44"/>
                    <a:pt x="520" y="44"/>
                  </a:cubicBezTo>
                  <a:cubicBezTo>
                    <a:pt x="520" y="45"/>
                    <a:pt x="520" y="45"/>
                    <a:pt x="520" y="45"/>
                  </a:cubicBezTo>
                  <a:cubicBezTo>
                    <a:pt x="520" y="45"/>
                    <a:pt x="520" y="45"/>
                    <a:pt x="520" y="45"/>
                  </a:cubicBezTo>
                  <a:cubicBezTo>
                    <a:pt x="521" y="45"/>
                    <a:pt x="521" y="45"/>
                    <a:pt x="521" y="45"/>
                  </a:cubicBezTo>
                  <a:cubicBezTo>
                    <a:pt x="524" y="45"/>
                    <a:pt x="524" y="45"/>
                    <a:pt x="524" y="45"/>
                  </a:cubicBezTo>
                  <a:cubicBezTo>
                    <a:pt x="527" y="47"/>
                    <a:pt x="527" y="47"/>
                    <a:pt x="527" y="47"/>
                  </a:cubicBezTo>
                  <a:cubicBezTo>
                    <a:pt x="527" y="47"/>
                    <a:pt x="527" y="47"/>
                    <a:pt x="527" y="47"/>
                  </a:cubicBezTo>
                  <a:cubicBezTo>
                    <a:pt x="526" y="47"/>
                    <a:pt x="526" y="47"/>
                    <a:pt x="526" y="47"/>
                  </a:cubicBezTo>
                  <a:cubicBezTo>
                    <a:pt x="524" y="46"/>
                    <a:pt x="524" y="46"/>
                    <a:pt x="524" y="46"/>
                  </a:cubicBezTo>
                  <a:cubicBezTo>
                    <a:pt x="524" y="46"/>
                    <a:pt x="524" y="46"/>
                    <a:pt x="524" y="46"/>
                  </a:cubicBezTo>
                  <a:cubicBezTo>
                    <a:pt x="527" y="47"/>
                    <a:pt x="527" y="47"/>
                    <a:pt x="527" y="47"/>
                  </a:cubicBezTo>
                  <a:cubicBezTo>
                    <a:pt x="528" y="47"/>
                    <a:pt x="528" y="47"/>
                    <a:pt x="528" y="47"/>
                  </a:cubicBezTo>
                  <a:cubicBezTo>
                    <a:pt x="529" y="47"/>
                    <a:pt x="529" y="47"/>
                    <a:pt x="529" y="47"/>
                  </a:cubicBezTo>
                  <a:cubicBezTo>
                    <a:pt x="530" y="47"/>
                    <a:pt x="530" y="47"/>
                    <a:pt x="530" y="47"/>
                  </a:cubicBezTo>
                  <a:cubicBezTo>
                    <a:pt x="531" y="47"/>
                    <a:pt x="531" y="47"/>
                    <a:pt x="531" y="47"/>
                  </a:cubicBezTo>
                  <a:cubicBezTo>
                    <a:pt x="531" y="46"/>
                    <a:pt x="531" y="46"/>
                    <a:pt x="531" y="46"/>
                  </a:cubicBezTo>
                  <a:cubicBezTo>
                    <a:pt x="531" y="46"/>
                    <a:pt x="531" y="46"/>
                    <a:pt x="531" y="46"/>
                  </a:cubicBezTo>
                  <a:cubicBezTo>
                    <a:pt x="532" y="46"/>
                    <a:pt x="532" y="46"/>
                    <a:pt x="532" y="46"/>
                  </a:cubicBezTo>
                  <a:cubicBezTo>
                    <a:pt x="533" y="47"/>
                    <a:pt x="533" y="47"/>
                    <a:pt x="533" y="47"/>
                  </a:cubicBezTo>
                  <a:cubicBezTo>
                    <a:pt x="533" y="47"/>
                    <a:pt x="533" y="47"/>
                    <a:pt x="533" y="47"/>
                  </a:cubicBezTo>
                  <a:cubicBezTo>
                    <a:pt x="534" y="46"/>
                    <a:pt x="534" y="46"/>
                    <a:pt x="534" y="46"/>
                  </a:cubicBezTo>
                  <a:cubicBezTo>
                    <a:pt x="534" y="46"/>
                    <a:pt x="534" y="46"/>
                    <a:pt x="534" y="46"/>
                  </a:cubicBezTo>
                  <a:cubicBezTo>
                    <a:pt x="535" y="47"/>
                    <a:pt x="535" y="47"/>
                    <a:pt x="535" y="47"/>
                  </a:cubicBezTo>
                  <a:cubicBezTo>
                    <a:pt x="535" y="47"/>
                    <a:pt x="535" y="47"/>
                    <a:pt x="535" y="47"/>
                  </a:cubicBezTo>
                  <a:cubicBezTo>
                    <a:pt x="536" y="48"/>
                    <a:pt x="536" y="48"/>
                    <a:pt x="536" y="48"/>
                  </a:cubicBezTo>
                  <a:cubicBezTo>
                    <a:pt x="537" y="47"/>
                    <a:pt x="537" y="47"/>
                    <a:pt x="537" y="47"/>
                  </a:cubicBezTo>
                  <a:cubicBezTo>
                    <a:pt x="541" y="48"/>
                    <a:pt x="541" y="48"/>
                    <a:pt x="541" y="48"/>
                  </a:cubicBezTo>
                  <a:cubicBezTo>
                    <a:pt x="541" y="47"/>
                    <a:pt x="541" y="47"/>
                    <a:pt x="541" y="47"/>
                  </a:cubicBezTo>
                  <a:cubicBezTo>
                    <a:pt x="542" y="47"/>
                    <a:pt x="542" y="47"/>
                    <a:pt x="542" y="47"/>
                  </a:cubicBezTo>
                  <a:cubicBezTo>
                    <a:pt x="543" y="48"/>
                    <a:pt x="543" y="48"/>
                    <a:pt x="543" y="48"/>
                  </a:cubicBezTo>
                  <a:cubicBezTo>
                    <a:pt x="543" y="48"/>
                    <a:pt x="543" y="48"/>
                    <a:pt x="543" y="48"/>
                  </a:cubicBezTo>
                  <a:cubicBezTo>
                    <a:pt x="543" y="47"/>
                    <a:pt x="543" y="47"/>
                    <a:pt x="543" y="47"/>
                  </a:cubicBezTo>
                  <a:cubicBezTo>
                    <a:pt x="543" y="47"/>
                    <a:pt x="543" y="47"/>
                    <a:pt x="543" y="47"/>
                  </a:cubicBezTo>
                  <a:cubicBezTo>
                    <a:pt x="545" y="47"/>
                    <a:pt x="545" y="47"/>
                    <a:pt x="545" y="47"/>
                  </a:cubicBezTo>
                  <a:cubicBezTo>
                    <a:pt x="545" y="48"/>
                    <a:pt x="545" y="48"/>
                    <a:pt x="545" y="48"/>
                  </a:cubicBezTo>
                  <a:cubicBezTo>
                    <a:pt x="545" y="49"/>
                    <a:pt x="545" y="49"/>
                    <a:pt x="545" y="49"/>
                  </a:cubicBezTo>
                  <a:cubicBezTo>
                    <a:pt x="547" y="48"/>
                    <a:pt x="547" y="48"/>
                    <a:pt x="547" y="48"/>
                  </a:cubicBezTo>
                  <a:cubicBezTo>
                    <a:pt x="547" y="48"/>
                    <a:pt x="547" y="48"/>
                    <a:pt x="547" y="48"/>
                  </a:cubicBezTo>
                  <a:cubicBezTo>
                    <a:pt x="546" y="48"/>
                    <a:pt x="546" y="48"/>
                    <a:pt x="546" y="48"/>
                  </a:cubicBezTo>
                  <a:cubicBezTo>
                    <a:pt x="547" y="48"/>
                    <a:pt x="547" y="48"/>
                    <a:pt x="547" y="48"/>
                  </a:cubicBezTo>
                  <a:cubicBezTo>
                    <a:pt x="548" y="48"/>
                    <a:pt x="548" y="48"/>
                    <a:pt x="548" y="48"/>
                  </a:cubicBezTo>
                  <a:cubicBezTo>
                    <a:pt x="548" y="49"/>
                    <a:pt x="548" y="49"/>
                    <a:pt x="548" y="49"/>
                  </a:cubicBezTo>
                  <a:cubicBezTo>
                    <a:pt x="549" y="49"/>
                    <a:pt x="549" y="49"/>
                    <a:pt x="549" y="49"/>
                  </a:cubicBezTo>
                  <a:cubicBezTo>
                    <a:pt x="550" y="50"/>
                    <a:pt x="550" y="50"/>
                    <a:pt x="550" y="50"/>
                  </a:cubicBezTo>
                  <a:cubicBezTo>
                    <a:pt x="551" y="49"/>
                    <a:pt x="551" y="49"/>
                    <a:pt x="551" y="49"/>
                  </a:cubicBezTo>
                  <a:cubicBezTo>
                    <a:pt x="550" y="49"/>
                    <a:pt x="550" y="49"/>
                    <a:pt x="550" y="49"/>
                  </a:cubicBezTo>
                  <a:cubicBezTo>
                    <a:pt x="549" y="48"/>
                    <a:pt x="549" y="48"/>
                    <a:pt x="549" y="48"/>
                  </a:cubicBezTo>
                  <a:cubicBezTo>
                    <a:pt x="549" y="48"/>
                    <a:pt x="549" y="48"/>
                    <a:pt x="549" y="48"/>
                  </a:cubicBezTo>
                  <a:cubicBezTo>
                    <a:pt x="550" y="48"/>
                    <a:pt x="550" y="48"/>
                    <a:pt x="550" y="48"/>
                  </a:cubicBezTo>
                  <a:cubicBezTo>
                    <a:pt x="551" y="48"/>
                    <a:pt x="551" y="48"/>
                    <a:pt x="551" y="48"/>
                  </a:cubicBezTo>
                  <a:cubicBezTo>
                    <a:pt x="552" y="49"/>
                    <a:pt x="552" y="49"/>
                    <a:pt x="552" y="49"/>
                  </a:cubicBezTo>
                  <a:cubicBezTo>
                    <a:pt x="553" y="50"/>
                    <a:pt x="553" y="50"/>
                    <a:pt x="553" y="50"/>
                  </a:cubicBezTo>
                  <a:cubicBezTo>
                    <a:pt x="553" y="50"/>
                    <a:pt x="553" y="50"/>
                    <a:pt x="553" y="50"/>
                  </a:cubicBezTo>
                  <a:cubicBezTo>
                    <a:pt x="553" y="49"/>
                    <a:pt x="553" y="49"/>
                    <a:pt x="553" y="49"/>
                  </a:cubicBezTo>
                  <a:cubicBezTo>
                    <a:pt x="553" y="49"/>
                    <a:pt x="553" y="49"/>
                    <a:pt x="553" y="49"/>
                  </a:cubicBezTo>
                  <a:cubicBezTo>
                    <a:pt x="554" y="49"/>
                    <a:pt x="554" y="49"/>
                    <a:pt x="554" y="49"/>
                  </a:cubicBezTo>
                  <a:cubicBezTo>
                    <a:pt x="554" y="49"/>
                    <a:pt x="554" y="49"/>
                    <a:pt x="554" y="49"/>
                  </a:cubicBezTo>
                  <a:cubicBezTo>
                    <a:pt x="554" y="50"/>
                    <a:pt x="554" y="50"/>
                    <a:pt x="554" y="50"/>
                  </a:cubicBezTo>
                  <a:cubicBezTo>
                    <a:pt x="555" y="51"/>
                    <a:pt x="555" y="51"/>
                    <a:pt x="555" y="51"/>
                  </a:cubicBezTo>
                  <a:cubicBezTo>
                    <a:pt x="557" y="53"/>
                    <a:pt x="557" y="53"/>
                    <a:pt x="557" y="53"/>
                  </a:cubicBezTo>
                  <a:cubicBezTo>
                    <a:pt x="558" y="54"/>
                    <a:pt x="558" y="54"/>
                    <a:pt x="558" y="54"/>
                  </a:cubicBezTo>
                  <a:cubicBezTo>
                    <a:pt x="558" y="54"/>
                    <a:pt x="558" y="54"/>
                    <a:pt x="558" y="54"/>
                  </a:cubicBezTo>
                  <a:cubicBezTo>
                    <a:pt x="559" y="55"/>
                    <a:pt x="559" y="55"/>
                    <a:pt x="559" y="55"/>
                  </a:cubicBezTo>
                  <a:cubicBezTo>
                    <a:pt x="560" y="56"/>
                    <a:pt x="560" y="56"/>
                    <a:pt x="560" y="56"/>
                  </a:cubicBezTo>
                  <a:cubicBezTo>
                    <a:pt x="559" y="56"/>
                    <a:pt x="559" y="56"/>
                    <a:pt x="559" y="56"/>
                  </a:cubicBezTo>
                  <a:cubicBezTo>
                    <a:pt x="560" y="57"/>
                    <a:pt x="560" y="57"/>
                    <a:pt x="560" y="57"/>
                  </a:cubicBezTo>
                  <a:cubicBezTo>
                    <a:pt x="560" y="57"/>
                    <a:pt x="560" y="57"/>
                    <a:pt x="560" y="57"/>
                  </a:cubicBezTo>
                  <a:cubicBezTo>
                    <a:pt x="561" y="57"/>
                    <a:pt x="561" y="57"/>
                    <a:pt x="561" y="57"/>
                  </a:cubicBezTo>
                  <a:cubicBezTo>
                    <a:pt x="562" y="57"/>
                    <a:pt x="562" y="57"/>
                    <a:pt x="562" y="57"/>
                  </a:cubicBezTo>
                  <a:cubicBezTo>
                    <a:pt x="563" y="58"/>
                    <a:pt x="563" y="58"/>
                    <a:pt x="563" y="58"/>
                  </a:cubicBezTo>
                  <a:cubicBezTo>
                    <a:pt x="564" y="58"/>
                    <a:pt x="564" y="58"/>
                    <a:pt x="564" y="58"/>
                  </a:cubicBezTo>
                  <a:cubicBezTo>
                    <a:pt x="564" y="58"/>
                    <a:pt x="564" y="58"/>
                    <a:pt x="564" y="58"/>
                  </a:cubicBezTo>
                  <a:cubicBezTo>
                    <a:pt x="564" y="58"/>
                    <a:pt x="564" y="58"/>
                    <a:pt x="564" y="58"/>
                  </a:cubicBezTo>
                  <a:cubicBezTo>
                    <a:pt x="563" y="57"/>
                    <a:pt x="563" y="57"/>
                    <a:pt x="563" y="57"/>
                  </a:cubicBezTo>
                  <a:cubicBezTo>
                    <a:pt x="564" y="56"/>
                    <a:pt x="564" y="56"/>
                    <a:pt x="564" y="56"/>
                  </a:cubicBezTo>
                  <a:cubicBezTo>
                    <a:pt x="564" y="56"/>
                    <a:pt x="564" y="56"/>
                    <a:pt x="564" y="56"/>
                  </a:cubicBezTo>
                  <a:cubicBezTo>
                    <a:pt x="565" y="57"/>
                    <a:pt x="565" y="57"/>
                    <a:pt x="565" y="57"/>
                  </a:cubicBezTo>
                  <a:cubicBezTo>
                    <a:pt x="566" y="58"/>
                    <a:pt x="566" y="58"/>
                    <a:pt x="566" y="58"/>
                  </a:cubicBezTo>
                  <a:cubicBezTo>
                    <a:pt x="566" y="58"/>
                    <a:pt x="566" y="58"/>
                    <a:pt x="566" y="58"/>
                  </a:cubicBezTo>
                  <a:cubicBezTo>
                    <a:pt x="565" y="57"/>
                    <a:pt x="565" y="57"/>
                    <a:pt x="565" y="57"/>
                  </a:cubicBezTo>
                  <a:cubicBezTo>
                    <a:pt x="565" y="56"/>
                    <a:pt x="565" y="56"/>
                    <a:pt x="565" y="56"/>
                  </a:cubicBezTo>
                  <a:cubicBezTo>
                    <a:pt x="564" y="55"/>
                    <a:pt x="564" y="55"/>
                    <a:pt x="564" y="55"/>
                  </a:cubicBezTo>
                  <a:cubicBezTo>
                    <a:pt x="563" y="56"/>
                    <a:pt x="563" y="56"/>
                    <a:pt x="563" y="56"/>
                  </a:cubicBezTo>
                  <a:cubicBezTo>
                    <a:pt x="562" y="56"/>
                    <a:pt x="562" y="56"/>
                    <a:pt x="562" y="56"/>
                  </a:cubicBezTo>
                  <a:cubicBezTo>
                    <a:pt x="562" y="55"/>
                    <a:pt x="562" y="55"/>
                    <a:pt x="562" y="55"/>
                  </a:cubicBezTo>
                  <a:cubicBezTo>
                    <a:pt x="562" y="55"/>
                    <a:pt x="562" y="55"/>
                    <a:pt x="562" y="55"/>
                  </a:cubicBezTo>
                  <a:cubicBezTo>
                    <a:pt x="562" y="54"/>
                    <a:pt x="562" y="54"/>
                    <a:pt x="562" y="54"/>
                  </a:cubicBezTo>
                  <a:cubicBezTo>
                    <a:pt x="561" y="53"/>
                    <a:pt x="561" y="53"/>
                    <a:pt x="561" y="53"/>
                  </a:cubicBezTo>
                  <a:cubicBezTo>
                    <a:pt x="560" y="52"/>
                    <a:pt x="560" y="52"/>
                    <a:pt x="560" y="52"/>
                  </a:cubicBezTo>
                  <a:cubicBezTo>
                    <a:pt x="559" y="51"/>
                    <a:pt x="559" y="51"/>
                    <a:pt x="559" y="51"/>
                  </a:cubicBezTo>
                  <a:cubicBezTo>
                    <a:pt x="559" y="51"/>
                    <a:pt x="559" y="51"/>
                    <a:pt x="559" y="51"/>
                  </a:cubicBezTo>
                  <a:cubicBezTo>
                    <a:pt x="558" y="52"/>
                    <a:pt x="558" y="52"/>
                    <a:pt x="558" y="52"/>
                  </a:cubicBezTo>
                  <a:cubicBezTo>
                    <a:pt x="558" y="52"/>
                    <a:pt x="558" y="52"/>
                    <a:pt x="558" y="52"/>
                  </a:cubicBezTo>
                  <a:cubicBezTo>
                    <a:pt x="558" y="51"/>
                    <a:pt x="558" y="51"/>
                    <a:pt x="558" y="51"/>
                  </a:cubicBezTo>
                  <a:cubicBezTo>
                    <a:pt x="559" y="50"/>
                    <a:pt x="559" y="50"/>
                    <a:pt x="559" y="50"/>
                  </a:cubicBezTo>
                  <a:cubicBezTo>
                    <a:pt x="560" y="48"/>
                    <a:pt x="560" y="48"/>
                    <a:pt x="560" y="48"/>
                  </a:cubicBezTo>
                  <a:cubicBezTo>
                    <a:pt x="561" y="48"/>
                    <a:pt x="561" y="48"/>
                    <a:pt x="561" y="48"/>
                  </a:cubicBezTo>
                  <a:cubicBezTo>
                    <a:pt x="561" y="49"/>
                    <a:pt x="561" y="49"/>
                    <a:pt x="561" y="49"/>
                  </a:cubicBezTo>
                  <a:cubicBezTo>
                    <a:pt x="561" y="50"/>
                    <a:pt x="561" y="50"/>
                    <a:pt x="561" y="50"/>
                  </a:cubicBezTo>
                  <a:cubicBezTo>
                    <a:pt x="562" y="50"/>
                    <a:pt x="562" y="50"/>
                    <a:pt x="562" y="50"/>
                  </a:cubicBezTo>
                  <a:cubicBezTo>
                    <a:pt x="562" y="50"/>
                    <a:pt x="562" y="50"/>
                    <a:pt x="562" y="50"/>
                  </a:cubicBezTo>
                  <a:cubicBezTo>
                    <a:pt x="562" y="49"/>
                    <a:pt x="562" y="49"/>
                    <a:pt x="562" y="49"/>
                  </a:cubicBezTo>
                  <a:cubicBezTo>
                    <a:pt x="561" y="49"/>
                    <a:pt x="561" y="49"/>
                    <a:pt x="561" y="49"/>
                  </a:cubicBezTo>
                  <a:cubicBezTo>
                    <a:pt x="562" y="49"/>
                    <a:pt x="562" y="49"/>
                    <a:pt x="562" y="49"/>
                  </a:cubicBezTo>
                  <a:cubicBezTo>
                    <a:pt x="563" y="48"/>
                    <a:pt x="563" y="48"/>
                    <a:pt x="563" y="48"/>
                  </a:cubicBezTo>
                  <a:cubicBezTo>
                    <a:pt x="563" y="47"/>
                    <a:pt x="563" y="47"/>
                    <a:pt x="563" y="47"/>
                  </a:cubicBezTo>
                  <a:cubicBezTo>
                    <a:pt x="562" y="47"/>
                    <a:pt x="562" y="47"/>
                    <a:pt x="562" y="47"/>
                  </a:cubicBezTo>
                  <a:cubicBezTo>
                    <a:pt x="563" y="47"/>
                    <a:pt x="563" y="47"/>
                    <a:pt x="563" y="47"/>
                  </a:cubicBezTo>
                  <a:cubicBezTo>
                    <a:pt x="563" y="47"/>
                    <a:pt x="563" y="47"/>
                    <a:pt x="563" y="47"/>
                  </a:cubicBezTo>
                  <a:cubicBezTo>
                    <a:pt x="564" y="47"/>
                    <a:pt x="564" y="47"/>
                    <a:pt x="564" y="47"/>
                  </a:cubicBezTo>
                  <a:cubicBezTo>
                    <a:pt x="565" y="46"/>
                    <a:pt x="565" y="46"/>
                    <a:pt x="565" y="46"/>
                  </a:cubicBezTo>
                  <a:cubicBezTo>
                    <a:pt x="565" y="46"/>
                    <a:pt x="565" y="46"/>
                    <a:pt x="565" y="46"/>
                  </a:cubicBezTo>
                  <a:cubicBezTo>
                    <a:pt x="566" y="46"/>
                    <a:pt x="566" y="46"/>
                    <a:pt x="566" y="46"/>
                  </a:cubicBezTo>
                  <a:cubicBezTo>
                    <a:pt x="566" y="46"/>
                    <a:pt x="566" y="46"/>
                    <a:pt x="566" y="46"/>
                  </a:cubicBezTo>
                  <a:cubicBezTo>
                    <a:pt x="567" y="46"/>
                    <a:pt x="567" y="46"/>
                    <a:pt x="567" y="46"/>
                  </a:cubicBezTo>
                  <a:cubicBezTo>
                    <a:pt x="567" y="47"/>
                    <a:pt x="567" y="47"/>
                    <a:pt x="567" y="47"/>
                  </a:cubicBezTo>
                  <a:cubicBezTo>
                    <a:pt x="568" y="47"/>
                    <a:pt x="568" y="47"/>
                    <a:pt x="568" y="47"/>
                  </a:cubicBezTo>
                  <a:cubicBezTo>
                    <a:pt x="569" y="47"/>
                    <a:pt x="569" y="47"/>
                    <a:pt x="569" y="47"/>
                  </a:cubicBezTo>
                  <a:cubicBezTo>
                    <a:pt x="570" y="47"/>
                    <a:pt x="570" y="47"/>
                    <a:pt x="570" y="47"/>
                  </a:cubicBezTo>
                  <a:cubicBezTo>
                    <a:pt x="572" y="48"/>
                    <a:pt x="572" y="48"/>
                    <a:pt x="572" y="48"/>
                  </a:cubicBezTo>
                  <a:cubicBezTo>
                    <a:pt x="572" y="48"/>
                    <a:pt x="572" y="48"/>
                    <a:pt x="572" y="48"/>
                  </a:cubicBezTo>
                  <a:cubicBezTo>
                    <a:pt x="572" y="49"/>
                    <a:pt x="572" y="49"/>
                    <a:pt x="572" y="49"/>
                  </a:cubicBezTo>
                  <a:cubicBezTo>
                    <a:pt x="573" y="49"/>
                    <a:pt x="573" y="49"/>
                    <a:pt x="573" y="49"/>
                  </a:cubicBezTo>
                  <a:cubicBezTo>
                    <a:pt x="573" y="48"/>
                    <a:pt x="573" y="48"/>
                    <a:pt x="573" y="48"/>
                  </a:cubicBezTo>
                  <a:cubicBezTo>
                    <a:pt x="574" y="48"/>
                    <a:pt x="574" y="48"/>
                    <a:pt x="574" y="48"/>
                  </a:cubicBezTo>
                  <a:cubicBezTo>
                    <a:pt x="574" y="49"/>
                    <a:pt x="574" y="49"/>
                    <a:pt x="574" y="49"/>
                  </a:cubicBezTo>
                  <a:cubicBezTo>
                    <a:pt x="575" y="49"/>
                    <a:pt x="575" y="49"/>
                    <a:pt x="575" y="49"/>
                  </a:cubicBezTo>
                  <a:cubicBezTo>
                    <a:pt x="576" y="48"/>
                    <a:pt x="576" y="48"/>
                    <a:pt x="576" y="48"/>
                  </a:cubicBezTo>
                  <a:cubicBezTo>
                    <a:pt x="576" y="48"/>
                    <a:pt x="576" y="48"/>
                    <a:pt x="576" y="48"/>
                  </a:cubicBezTo>
                  <a:cubicBezTo>
                    <a:pt x="576" y="49"/>
                    <a:pt x="576" y="49"/>
                    <a:pt x="576" y="49"/>
                  </a:cubicBezTo>
                  <a:cubicBezTo>
                    <a:pt x="576" y="49"/>
                    <a:pt x="576" y="49"/>
                    <a:pt x="576" y="49"/>
                  </a:cubicBezTo>
                  <a:cubicBezTo>
                    <a:pt x="576" y="50"/>
                    <a:pt x="576" y="50"/>
                    <a:pt x="576" y="50"/>
                  </a:cubicBezTo>
                  <a:cubicBezTo>
                    <a:pt x="576" y="52"/>
                    <a:pt x="576" y="52"/>
                    <a:pt x="576" y="52"/>
                  </a:cubicBezTo>
                  <a:cubicBezTo>
                    <a:pt x="576" y="53"/>
                    <a:pt x="576" y="53"/>
                    <a:pt x="576" y="53"/>
                  </a:cubicBezTo>
                  <a:cubicBezTo>
                    <a:pt x="576" y="53"/>
                    <a:pt x="576" y="53"/>
                    <a:pt x="576" y="53"/>
                  </a:cubicBezTo>
                  <a:cubicBezTo>
                    <a:pt x="577" y="53"/>
                    <a:pt x="577" y="53"/>
                    <a:pt x="577" y="53"/>
                  </a:cubicBezTo>
                  <a:cubicBezTo>
                    <a:pt x="578" y="54"/>
                    <a:pt x="578" y="54"/>
                    <a:pt x="578" y="54"/>
                  </a:cubicBezTo>
                  <a:cubicBezTo>
                    <a:pt x="579" y="54"/>
                    <a:pt x="579" y="54"/>
                    <a:pt x="579" y="54"/>
                  </a:cubicBezTo>
                  <a:cubicBezTo>
                    <a:pt x="579" y="55"/>
                    <a:pt x="579" y="55"/>
                    <a:pt x="579" y="55"/>
                  </a:cubicBezTo>
                  <a:cubicBezTo>
                    <a:pt x="578" y="56"/>
                    <a:pt x="578" y="56"/>
                    <a:pt x="578" y="56"/>
                  </a:cubicBezTo>
                  <a:cubicBezTo>
                    <a:pt x="577" y="56"/>
                    <a:pt x="577" y="56"/>
                    <a:pt x="577" y="56"/>
                  </a:cubicBezTo>
                  <a:cubicBezTo>
                    <a:pt x="576" y="56"/>
                    <a:pt x="576" y="56"/>
                    <a:pt x="576" y="56"/>
                  </a:cubicBezTo>
                  <a:cubicBezTo>
                    <a:pt x="577" y="56"/>
                    <a:pt x="577" y="56"/>
                    <a:pt x="577" y="56"/>
                  </a:cubicBezTo>
                  <a:cubicBezTo>
                    <a:pt x="578" y="57"/>
                    <a:pt x="578" y="57"/>
                    <a:pt x="578" y="57"/>
                  </a:cubicBezTo>
                  <a:cubicBezTo>
                    <a:pt x="578" y="58"/>
                    <a:pt x="578" y="58"/>
                    <a:pt x="578" y="58"/>
                  </a:cubicBezTo>
                  <a:cubicBezTo>
                    <a:pt x="577" y="58"/>
                    <a:pt x="577" y="58"/>
                    <a:pt x="577" y="58"/>
                  </a:cubicBezTo>
                  <a:cubicBezTo>
                    <a:pt x="576" y="59"/>
                    <a:pt x="576" y="59"/>
                    <a:pt x="576" y="59"/>
                  </a:cubicBezTo>
                  <a:cubicBezTo>
                    <a:pt x="576" y="59"/>
                    <a:pt x="576" y="59"/>
                    <a:pt x="576" y="59"/>
                  </a:cubicBezTo>
                  <a:cubicBezTo>
                    <a:pt x="575" y="60"/>
                    <a:pt x="575" y="60"/>
                    <a:pt x="575" y="60"/>
                  </a:cubicBezTo>
                  <a:cubicBezTo>
                    <a:pt x="573" y="60"/>
                    <a:pt x="573" y="60"/>
                    <a:pt x="573" y="60"/>
                  </a:cubicBezTo>
                  <a:cubicBezTo>
                    <a:pt x="572" y="60"/>
                    <a:pt x="572" y="60"/>
                    <a:pt x="572" y="60"/>
                  </a:cubicBezTo>
                  <a:cubicBezTo>
                    <a:pt x="574" y="60"/>
                    <a:pt x="574" y="60"/>
                    <a:pt x="574" y="60"/>
                  </a:cubicBezTo>
                  <a:cubicBezTo>
                    <a:pt x="574" y="60"/>
                    <a:pt x="574" y="60"/>
                    <a:pt x="574" y="60"/>
                  </a:cubicBezTo>
                  <a:cubicBezTo>
                    <a:pt x="575" y="61"/>
                    <a:pt x="575" y="61"/>
                    <a:pt x="575" y="61"/>
                  </a:cubicBezTo>
                  <a:cubicBezTo>
                    <a:pt x="576" y="60"/>
                    <a:pt x="576" y="60"/>
                    <a:pt x="576" y="60"/>
                  </a:cubicBezTo>
                  <a:cubicBezTo>
                    <a:pt x="576" y="60"/>
                    <a:pt x="576" y="60"/>
                    <a:pt x="576" y="60"/>
                  </a:cubicBezTo>
                  <a:cubicBezTo>
                    <a:pt x="576" y="61"/>
                    <a:pt x="576" y="61"/>
                    <a:pt x="576" y="61"/>
                  </a:cubicBezTo>
                  <a:cubicBezTo>
                    <a:pt x="577" y="62"/>
                    <a:pt x="577" y="62"/>
                    <a:pt x="577" y="62"/>
                  </a:cubicBezTo>
                  <a:cubicBezTo>
                    <a:pt x="576" y="63"/>
                    <a:pt x="576" y="63"/>
                    <a:pt x="576" y="63"/>
                  </a:cubicBezTo>
                  <a:cubicBezTo>
                    <a:pt x="576" y="64"/>
                    <a:pt x="576" y="64"/>
                    <a:pt x="576" y="64"/>
                  </a:cubicBezTo>
                  <a:cubicBezTo>
                    <a:pt x="577" y="63"/>
                    <a:pt x="577" y="63"/>
                    <a:pt x="577" y="63"/>
                  </a:cubicBezTo>
                  <a:cubicBezTo>
                    <a:pt x="578" y="63"/>
                    <a:pt x="578" y="63"/>
                    <a:pt x="578" y="63"/>
                  </a:cubicBezTo>
                  <a:cubicBezTo>
                    <a:pt x="579" y="64"/>
                    <a:pt x="579" y="64"/>
                    <a:pt x="579" y="64"/>
                  </a:cubicBezTo>
                  <a:cubicBezTo>
                    <a:pt x="579" y="64"/>
                    <a:pt x="579" y="64"/>
                    <a:pt x="579" y="64"/>
                  </a:cubicBezTo>
                  <a:cubicBezTo>
                    <a:pt x="580" y="65"/>
                    <a:pt x="580" y="65"/>
                    <a:pt x="580" y="65"/>
                  </a:cubicBezTo>
                  <a:cubicBezTo>
                    <a:pt x="579" y="66"/>
                    <a:pt x="579" y="66"/>
                    <a:pt x="579" y="66"/>
                  </a:cubicBezTo>
                  <a:cubicBezTo>
                    <a:pt x="579" y="66"/>
                    <a:pt x="579" y="66"/>
                    <a:pt x="579" y="66"/>
                  </a:cubicBezTo>
                  <a:cubicBezTo>
                    <a:pt x="580" y="67"/>
                    <a:pt x="580" y="67"/>
                    <a:pt x="580" y="67"/>
                  </a:cubicBezTo>
                  <a:cubicBezTo>
                    <a:pt x="579" y="68"/>
                    <a:pt x="579" y="68"/>
                    <a:pt x="579" y="68"/>
                  </a:cubicBezTo>
                  <a:cubicBezTo>
                    <a:pt x="578" y="68"/>
                    <a:pt x="578" y="68"/>
                    <a:pt x="578" y="68"/>
                  </a:cubicBezTo>
                  <a:cubicBezTo>
                    <a:pt x="579" y="69"/>
                    <a:pt x="579" y="69"/>
                    <a:pt x="579" y="69"/>
                  </a:cubicBezTo>
                  <a:cubicBezTo>
                    <a:pt x="579" y="68"/>
                    <a:pt x="579" y="68"/>
                    <a:pt x="579" y="68"/>
                  </a:cubicBezTo>
                  <a:cubicBezTo>
                    <a:pt x="580" y="68"/>
                    <a:pt x="580" y="68"/>
                    <a:pt x="580" y="68"/>
                  </a:cubicBezTo>
                  <a:cubicBezTo>
                    <a:pt x="580" y="69"/>
                    <a:pt x="580" y="69"/>
                    <a:pt x="580" y="69"/>
                  </a:cubicBezTo>
                  <a:cubicBezTo>
                    <a:pt x="580" y="70"/>
                    <a:pt x="580" y="70"/>
                    <a:pt x="580" y="70"/>
                  </a:cubicBezTo>
                  <a:cubicBezTo>
                    <a:pt x="581" y="69"/>
                    <a:pt x="581" y="69"/>
                    <a:pt x="581" y="69"/>
                  </a:cubicBezTo>
                  <a:cubicBezTo>
                    <a:pt x="581" y="70"/>
                    <a:pt x="581" y="70"/>
                    <a:pt x="581" y="70"/>
                  </a:cubicBezTo>
                  <a:cubicBezTo>
                    <a:pt x="581" y="69"/>
                    <a:pt x="581" y="69"/>
                    <a:pt x="581" y="69"/>
                  </a:cubicBezTo>
                  <a:cubicBezTo>
                    <a:pt x="582" y="69"/>
                    <a:pt x="582" y="69"/>
                    <a:pt x="582" y="69"/>
                  </a:cubicBezTo>
                  <a:cubicBezTo>
                    <a:pt x="583" y="69"/>
                    <a:pt x="583" y="69"/>
                    <a:pt x="583" y="69"/>
                  </a:cubicBezTo>
                  <a:cubicBezTo>
                    <a:pt x="584" y="69"/>
                    <a:pt x="584" y="69"/>
                    <a:pt x="584" y="69"/>
                  </a:cubicBezTo>
                  <a:cubicBezTo>
                    <a:pt x="584" y="70"/>
                    <a:pt x="584" y="70"/>
                    <a:pt x="584" y="70"/>
                  </a:cubicBezTo>
                  <a:cubicBezTo>
                    <a:pt x="583" y="71"/>
                    <a:pt x="583" y="71"/>
                    <a:pt x="583" y="71"/>
                  </a:cubicBezTo>
                  <a:cubicBezTo>
                    <a:pt x="582" y="70"/>
                    <a:pt x="582" y="70"/>
                    <a:pt x="582" y="70"/>
                  </a:cubicBezTo>
                  <a:cubicBezTo>
                    <a:pt x="582" y="71"/>
                    <a:pt x="582" y="71"/>
                    <a:pt x="582" y="71"/>
                  </a:cubicBezTo>
                  <a:cubicBezTo>
                    <a:pt x="583" y="71"/>
                    <a:pt x="583" y="71"/>
                    <a:pt x="583" y="71"/>
                  </a:cubicBezTo>
                  <a:cubicBezTo>
                    <a:pt x="583" y="71"/>
                    <a:pt x="583" y="71"/>
                    <a:pt x="583" y="71"/>
                  </a:cubicBezTo>
                  <a:cubicBezTo>
                    <a:pt x="584" y="72"/>
                    <a:pt x="584" y="72"/>
                    <a:pt x="584" y="72"/>
                  </a:cubicBezTo>
                  <a:cubicBezTo>
                    <a:pt x="584" y="73"/>
                    <a:pt x="584" y="73"/>
                    <a:pt x="584" y="73"/>
                  </a:cubicBezTo>
                  <a:cubicBezTo>
                    <a:pt x="583" y="73"/>
                    <a:pt x="583" y="73"/>
                    <a:pt x="583" y="73"/>
                  </a:cubicBezTo>
                  <a:cubicBezTo>
                    <a:pt x="582" y="72"/>
                    <a:pt x="582" y="72"/>
                    <a:pt x="582" y="72"/>
                  </a:cubicBezTo>
                  <a:cubicBezTo>
                    <a:pt x="581" y="72"/>
                    <a:pt x="581" y="72"/>
                    <a:pt x="581" y="72"/>
                  </a:cubicBezTo>
                  <a:cubicBezTo>
                    <a:pt x="582" y="73"/>
                    <a:pt x="582" y="73"/>
                    <a:pt x="582" y="73"/>
                  </a:cubicBezTo>
                  <a:cubicBezTo>
                    <a:pt x="581" y="74"/>
                    <a:pt x="581" y="74"/>
                    <a:pt x="581" y="74"/>
                  </a:cubicBezTo>
                  <a:cubicBezTo>
                    <a:pt x="581" y="74"/>
                    <a:pt x="581" y="74"/>
                    <a:pt x="581" y="74"/>
                  </a:cubicBezTo>
                  <a:cubicBezTo>
                    <a:pt x="580" y="74"/>
                    <a:pt x="580" y="74"/>
                    <a:pt x="580" y="74"/>
                  </a:cubicBezTo>
                  <a:cubicBezTo>
                    <a:pt x="580" y="74"/>
                    <a:pt x="580" y="74"/>
                    <a:pt x="580" y="74"/>
                  </a:cubicBezTo>
                  <a:cubicBezTo>
                    <a:pt x="579" y="73"/>
                    <a:pt x="579" y="73"/>
                    <a:pt x="579" y="73"/>
                  </a:cubicBezTo>
                  <a:cubicBezTo>
                    <a:pt x="577" y="73"/>
                    <a:pt x="577" y="73"/>
                    <a:pt x="577" y="73"/>
                  </a:cubicBezTo>
                  <a:cubicBezTo>
                    <a:pt x="576" y="74"/>
                    <a:pt x="576" y="74"/>
                    <a:pt x="576" y="74"/>
                  </a:cubicBezTo>
                  <a:cubicBezTo>
                    <a:pt x="576" y="74"/>
                    <a:pt x="576" y="74"/>
                    <a:pt x="576" y="74"/>
                  </a:cubicBezTo>
                  <a:cubicBezTo>
                    <a:pt x="576" y="73"/>
                    <a:pt x="576" y="73"/>
                    <a:pt x="576" y="73"/>
                  </a:cubicBezTo>
                  <a:cubicBezTo>
                    <a:pt x="575" y="72"/>
                    <a:pt x="575" y="72"/>
                    <a:pt x="575" y="72"/>
                  </a:cubicBezTo>
                  <a:cubicBezTo>
                    <a:pt x="575" y="72"/>
                    <a:pt x="575" y="72"/>
                    <a:pt x="575" y="72"/>
                  </a:cubicBezTo>
                  <a:cubicBezTo>
                    <a:pt x="575" y="73"/>
                    <a:pt x="575" y="73"/>
                    <a:pt x="575" y="73"/>
                  </a:cubicBezTo>
                  <a:cubicBezTo>
                    <a:pt x="574" y="73"/>
                    <a:pt x="574" y="73"/>
                    <a:pt x="574" y="73"/>
                  </a:cubicBezTo>
                  <a:cubicBezTo>
                    <a:pt x="574" y="74"/>
                    <a:pt x="574" y="74"/>
                    <a:pt x="574" y="74"/>
                  </a:cubicBezTo>
                  <a:cubicBezTo>
                    <a:pt x="575" y="74"/>
                    <a:pt x="575" y="74"/>
                    <a:pt x="575" y="74"/>
                  </a:cubicBezTo>
                  <a:cubicBezTo>
                    <a:pt x="574" y="75"/>
                    <a:pt x="574" y="75"/>
                    <a:pt x="574" y="75"/>
                  </a:cubicBezTo>
                  <a:cubicBezTo>
                    <a:pt x="574" y="75"/>
                    <a:pt x="574" y="75"/>
                    <a:pt x="574" y="75"/>
                  </a:cubicBezTo>
                  <a:cubicBezTo>
                    <a:pt x="574" y="75"/>
                    <a:pt x="574" y="75"/>
                    <a:pt x="574" y="75"/>
                  </a:cubicBezTo>
                  <a:cubicBezTo>
                    <a:pt x="573" y="74"/>
                    <a:pt x="573" y="74"/>
                    <a:pt x="573" y="74"/>
                  </a:cubicBezTo>
                  <a:cubicBezTo>
                    <a:pt x="571" y="75"/>
                    <a:pt x="571" y="75"/>
                    <a:pt x="571" y="75"/>
                  </a:cubicBezTo>
                  <a:cubicBezTo>
                    <a:pt x="571" y="75"/>
                    <a:pt x="571" y="75"/>
                    <a:pt x="571" y="75"/>
                  </a:cubicBezTo>
                  <a:cubicBezTo>
                    <a:pt x="571" y="74"/>
                    <a:pt x="571" y="74"/>
                    <a:pt x="571" y="74"/>
                  </a:cubicBezTo>
                  <a:cubicBezTo>
                    <a:pt x="571" y="73"/>
                    <a:pt x="571" y="73"/>
                    <a:pt x="571" y="73"/>
                  </a:cubicBezTo>
                  <a:cubicBezTo>
                    <a:pt x="570" y="73"/>
                    <a:pt x="570" y="73"/>
                    <a:pt x="570" y="73"/>
                  </a:cubicBezTo>
                  <a:cubicBezTo>
                    <a:pt x="568" y="72"/>
                    <a:pt x="568" y="72"/>
                    <a:pt x="568" y="72"/>
                  </a:cubicBezTo>
                  <a:cubicBezTo>
                    <a:pt x="568" y="71"/>
                    <a:pt x="568" y="71"/>
                    <a:pt x="568" y="71"/>
                  </a:cubicBezTo>
                  <a:cubicBezTo>
                    <a:pt x="568" y="71"/>
                    <a:pt x="568" y="71"/>
                    <a:pt x="568" y="71"/>
                  </a:cubicBezTo>
                  <a:cubicBezTo>
                    <a:pt x="567" y="70"/>
                    <a:pt x="567" y="70"/>
                    <a:pt x="567" y="70"/>
                  </a:cubicBezTo>
                  <a:cubicBezTo>
                    <a:pt x="566" y="71"/>
                    <a:pt x="566" y="71"/>
                    <a:pt x="566" y="71"/>
                  </a:cubicBezTo>
                  <a:cubicBezTo>
                    <a:pt x="565" y="72"/>
                    <a:pt x="565" y="72"/>
                    <a:pt x="565" y="72"/>
                  </a:cubicBezTo>
                  <a:cubicBezTo>
                    <a:pt x="564" y="72"/>
                    <a:pt x="564" y="72"/>
                    <a:pt x="564" y="72"/>
                  </a:cubicBezTo>
                  <a:cubicBezTo>
                    <a:pt x="564" y="72"/>
                    <a:pt x="564" y="72"/>
                    <a:pt x="564" y="72"/>
                  </a:cubicBezTo>
                  <a:cubicBezTo>
                    <a:pt x="564" y="71"/>
                    <a:pt x="564" y="71"/>
                    <a:pt x="564" y="71"/>
                  </a:cubicBezTo>
                  <a:cubicBezTo>
                    <a:pt x="563" y="71"/>
                    <a:pt x="563" y="71"/>
                    <a:pt x="563" y="71"/>
                  </a:cubicBezTo>
                  <a:cubicBezTo>
                    <a:pt x="563" y="71"/>
                    <a:pt x="563" y="71"/>
                    <a:pt x="563" y="71"/>
                  </a:cubicBezTo>
                  <a:cubicBezTo>
                    <a:pt x="563" y="73"/>
                    <a:pt x="563" y="73"/>
                    <a:pt x="563" y="73"/>
                  </a:cubicBezTo>
                  <a:cubicBezTo>
                    <a:pt x="564" y="74"/>
                    <a:pt x="564" y="74"/>
                    <a:pt x="564" y="74"/>
                  </a:cubicBezTo>
                  <a:cubicBezTo>
                    <a:pt x="563" y="75"/>
                    <a:pt x="563" y="75"/>
                    <a:pt x="563" y="75"/>
                  </a:cubicBezTo>
                  <a:cubicBezTo>
                    <a:pt x="562" y="77"/>
                    <a:pt x="562" y="77"/>
                    <a:pt x="562" y="77"/>
                  </a:cubicBezTo>
                  <a:cubicBezTo>
                    <a:pt x="561" y="77"/>
                    <a:pt x="561" y="77"/>
                    <a:pt x="561" y="77"/>
                  </a:cubicBezTo>
                  <a:cubicBezTo>
                    <a:pt x="561" y="75"/>
                    <a:pt x="561" y="75"/>
                    <a:pt x="561" y="75"/>
                  </a:cubicBezTo>
                  <a:cubicBezTo>
                    <a:pt x="560" y="75"/>
                    <a:pt x="560" y="75"/>
                    <a:pt x="560" y="75"/>
                  </a:cubicBezTo>
                  <a:cubicBezTo>
                    <a:pt x="559" y="76"/>
                    <a:pt x="559" y="76"/>
                    <a:pt x="559" y="76"/>
                  </a:cubicBezTo>
                  <a:cubicBezTo>
                    <a:pt x="557" y="74"/>
                    <a:pt x="557" y="74"/>
                    <a:pt x="557" y="74"/>
                  </a:cubicBezTo>
                  <a:cubicBezTo>
                    <a:pt x="557" y="73"/>
                    <a:pt x="557" y="73"/>
                    <a:pt x="557" y="73"/>
                  </a:cubicBezTo>
                  <a:cubicBezTo>
                    <a:pt x="557" y="71"/>
                    <a:pt x="557" y="71"/>
                    <a:pt x="557" y="71"/>
                  </a:cubicBezTo>
                  <a:cubicBezTo>
                    <a:pt x="556" y="71"/>
                    <a:pt x="556" y="71"/>
                    <a:pt x="556" y="71"/>
                  </a:cubicBezTo>
                  <a:cubicBezTo>
                    <a:pt x="556" y="71"/>
                    <a:pt x="556" y="71"/>
                    <a:pt x="556" y="71"/>
                  </a:cubicBezTo>
                  <a:cubicBezTo>
                    <a:pt x="555" y="70"/>
                    <a:pt x="555" y="70"/>
                    <a:pt x="555" y="70"/>
                  </a:cubicBezTo>
                  <a:cubicBezTo>
                    <a:pt x="555" y="71"/>
                    <a:pt x="555" y="71"/>
                    <a:pt x="555" y="71"/>
                  </a:cubicBezTo>
                  <a:cubicBezTo>
                    <a:pt x="555" y="71"/>
                    <a:pt x="555" y="71"/>
                    <a:pt x="555" y="71"/>
                  </a:cubicBezTo>
                  <a:cubicBezTo>
                    <a:pt x="555" y="72"/>
                    <a:pt x="555" y="72"/>
                    <a:pt x="555" y="72"/>
                  </a:cubicBezTo>
                  <a:cubicBezTo>
                    <a:pt x="555" y="72"/>
                    <a:pt x="555" y="72"/>
                    <a:pt x="555" y="72"/>
                  </a:cubicBezTo>
                  <a:cubicBezTo>
                    <a:pt x="555" y="73"/>
                    <a:pt x="555" y="73"/>
                    <a:pt x="555" y="73"/>
                  </a:cubicBezTo>
                  <a:cubicBezTo>
                    <a:pt x="554" y="72"/>
                    <a:pt x="554" y="72"/>
                    <a:pt x="554" y="72"/>
                  </a:cubicBezTo>
                  <a:cubicBezTo>
                    <a:pt x="553" y="71"/>
                    <a:pt x="553" y="71"/>
                    <a:pt x="553" y="71"/>
                  </a:cubicBezTo>
                  <a:cubicBezTo>
                    <a:pt x="553" y="71"/>
                    <a:pt x="553" y="71"/>
                    <a:pt x="553" y="71"/>
                  </a:cubicBezTo>
                  <a:cubicBezTo>
                    <a:pt x="553" y="72"/>
                    <a:pt x="553" y="72"/>
                    <a:pt x="553" y="72"/>
                  </a:cubicBezTo>
                  <a:cubicBezTo>
                    <a:pt x="553" y="73"/>
                    <a:pt x="553" y="73"/>
                    <a:pt x="553" y="73"/>
                  </a:cubicBezTo>
                  <a:cubicBezTo>
                    <a:pt x="553" y="73"/>
                    <a:pt x="553" y="73"/>
                    <a:pt x="553" y="73"/>
                  </a:cubicBezTo>
                  <a:cubicBezTo>
                    <a:pt x="554" y="73"/>
                    <a:pt x="554" y="73"/>
                    <a:pt x="554" y="73"/>
                  </a:cubicBezTo>
                  <a:cubicBezTo>
                    <a:pt x="555" y="74"/>
                    <a:pt x="555" y="74"/>
                    <a:pt x="555" y="74"/>
                  </a:cubicBezTo>
                  <a:cubicBezTo>
                    <a:pt x="554" y="75"/>
                    <a:pt x="554" y="75"/>
                    <a:pt x="554" y="75"/>
                  </a:cubicBezTo>
                  <a:cubicBezTo>
                    <a:pt x="553" y="75"/>
                    <a:pt x="553" y="75"/>
                    <a:pt x="553" y="75"/>
                  </a:cubicBezTo>
                  <a:cubicBezTo>
                    <a:pt x="553" y="75"/>
                    <a:pt x="553" y="75"/>
                    <a:pt x="553" y="75"/>
                  </a:cubicBezTo>
                  <a:cubicBezTo>
                    <a:pt x="553" y="75"/>
                    <a:pt x="553" y="75"/>
                    <a:pt x="553" y="75"/>
                  </a:cubicBezTo>
                  <a:cubicBezTo>
                    <a:pt x="556" y="78"/>
                    <a:pt x="556" y="78"/>
                    <a:pt x="556" y="78"/>
                  </a:cubicBezTo>
                  <a:cubicBezTo>
                    <a:pt x="558" y="78"/>
                    <a:pt x="558" y="78"/>
                    <a:pt x="558" y="78"/>
                  </a:cubicBezTo>
                  <a:cubicBezTo>
                    <a:pt x="559" y="78"/>
                    <a:pt x="559" y="78"/>
                    <a:pt x="559" y="78"/>
                  </a:cubicBezTo>
                  <a:cubicBezTo>
                    <a:pt x="560" y="79"/>
                    <a:pt x="560" y="79"/>
                    <a:pt x="560" y="79"/>
                  </a:cubicBezTo>
                  <a:cubicBezTo>
                    <a:pt x="560" y="80"/>
                    <a:pt x="560" y="80"/>
                    <a:pt x="560" y="80"/>
                  </a:cubicBezTo>
                  <a:cubicBezTo>
                    <a:pt x="560" y="80"/>
                    <a:pt x="560" y="80"/>
                    <a:pt x="560" y="80"/>
                  </a:cubicBezTo>
                  <a:cubicBezTo>
                    <a:pt x="559" y="79"/>
                    <a:pt x="559" y="79"/>
                    <a:pt x="559" y="79"/>
                  </a:cubicBezTo>
                  <a:cubicBezTo>
                    <a:pt x="559" y="79"/>
                    <a:pt x="559" y="79"/>
                    <a:pt x="559" y="79"/>
                  </a:cubicBezTo>
                  <a:cubicBezTo>
                    <a:pt x="559" y="80"/>
                    <a:pt x="559" y="80"/>
                    <a:pt x="559" y="80"/>
                  </a:cubicBezTo>
                  <a:cubicBezTo>
                    <a:pt x="560" y="81"/>
                    <a:pt x="560" y="81"/>
                    <a:pt x="560" y="81"/>
                  </a:cubicBezTo>
                  <a:cubicBezTo>
                    <a:pt x="561" y="82"/>
                    <a:pt x="561" y="82"/>
                    <a:pt x="561" y="82"/>
                  </a:cubicBezTo>
                  <a:cubicBezTo>
                    <a:pt x="562" y="83"/>
                    <a:pt x="562" y="83"/>
                    <a:pt x="562" y="83"/>
                  </a:cubicBezTo>
                  <a:cubicBezTo>
                    <a:pt x="562" y="84"/>
                    <a:pt x="562" y="84"/>
                    <a:pt x="562" y="84"/>
                  </a:cubicBezTo>
                  <a:cubicBezTo>
                    <a:pt x="561" y="87"/>
                    <a:pt x="561" y="87"/>
                    <a:pt x="561" y="87"/>
                  </a:cubicBezTo>
                  <a:cubicBezTo>
                    <a:pt x="561" y="89"/>
                    <a:pt x="561" y="89"/>
                    <a:pt x="561" y="89"/>
                  </a:cubicBezTo>
                  <a:cubicBezTo>
                    <a:pt x="561" y="90"/>
                    <a:pt x="561" y="90"/>
                    <a:pt x="561" y="90"/>
                  </a:cubicBezTo>
                  <a:cubicBezTo>
                    <a:pt x="562" y="90"/>
                    <a:pt x="562" y="90"/>
                    <a:pt x="562" y="90"/>
                  </a:cubicBezTo>
                  <a:cubicBezTo>
                    <a:pt x="561" y="92"/>
                    <a:pt x="561" y="92"/>
                    <a:pt x="561" y="92"/>
                  </a:cubicBezTo>
                  <a:cubicBezTo>
                    <a:pt x="561" y="93"/>
                    <a:pt x="561" y="93"/>
                    <a:pt x="561" y="93"/>
                  </a:cubicBezTo>
                  <a:cubicBezTo>
                    <a:pt x="560" y="93"/>
                    <a:pt x="560" y="93"/>
                    <a:pt x="560" y="93"/>
                  </a:cubicBezTo>
                  <a:cubicBezTo>
                    <a:pt x="560" y="92"/>
                    <a:pt x="560" y="92"/>
                    <a:pt x="560" y="92"/>
                  </a:cubicBezTo>
                  <a:cubicBezTo>
                    <a:pt x="560" y="92"/>
                    <a:pt x="560" y="92"/>
                    <a:pt x="560" y="92"/>
                  </a:cubicBezTo>
                  <a:cubicBezTo>
                    <a:pt x="558" y="94"/>
                    <a:pt x="558" y="94"/>
                    <a:pt x="558" y="94"/>
                  </a:cubicBezTo>
                  <a:cubicBezTo>
                    <a:pt x="557" y="93"/>
                    <a:pt x="557" y="93"/>
                    <a:pt x="557" y="93"/>
                  </a:cubicBezTo>
                  <a:cubicBezTo>
                    <a:pt x="556" y="94"/>
                    <a:pt x="556" y="94"/>
                    <a:pt x="556" y="94"/>
                  </a:cubicBezTo>
                  <a:cubicBezTo>
                    <a:pt x="556" y="93"/>
                    <a:pt x="556" y="93"/>
                    <a:pt x="556" y="93"/>
                  </a:cubicBezTo>
                  <a:cubicBezTo>
                    <a:pt x="555" y="93"/>
                    <a:pt x="555" y="93"/>
                    <a:pt x="555" y="93"/>
                  </a:cubicBezTo>
                  <a:cubicBezTo>
                    <a:pt x="554" y="93"/>
                    <a:pt x="554" y="93"/>
                    <a:pt x="554" y="93"/>
                  </a:cubicBezTo>
                  <a:cubicBezTo>
                    <a:pt x="553" y="91"/>
                    <a:pt x="553" y="91"/>
                    <a:pt x="553" y="91"/>
                  </a:cubicBezTo>
                  <a:cubicBezTo>
                    <a:pt x="552" y="91"/>
                    <a:pt x="552" y="91"/>
                    <a:pt x="552" y="91"/>
                  </a:cubicBezTo>
                  <a:cubicBezTo>
                    <a:pt x="551" y="91"/>
                    <a:pt x="551" y="91"/>
                    <a:pt x="551" y="91"/>
                  </a:cubicBezTo>
                  <a:cubicBezTo>
                    <a:pt x="550" y="90"/>
                    <a:pt x="550" y="90"/>
                    <a:pt x="550" y="90"/>
                  </a:cubicBezTo>
                  <a:cubicBezTo>
                    <a:pt x="549" y="90"/>
                    <a:pt x="549" y="90"/>
                    <a:pt x="549" y="90"/>
                  </a:cubicBezTo>
                  <a:cubicBezTo>
                    <a:pt x="548" y="91"/>
                    <a:pt x="548" y="91"/>
                    <a:pt x="548" y="91"/>
                  </a:cubicBezTo>
                  <a:cubicBezTo>
                    <a:pt x="547" y="91"/>
                    <a:pt x="547" y="91"/>
                    <a:pt x="547" y="91"/>
                  </a:cubicBezTo>
                  <a:cubicBezTo>
                    <a:pt x="548" y="92"/>
                    <a:pt x="548" y="92"/>
                    <a:pt x="548" y="92"/>
                  </a:cubicBezTo>
                  <a:cubicBezTo>
                    <a:pt x="550" y="92"/>
                    <a:pt x="550" y="92"/>
                    <a:pt x="550" y="92"/>
                  </a:cubicBezTo>
                  <a:cubicBezTo>
                    <a:pt x="550" y="91"/>
                    <a:pt x="550" y="91"/>
                    <a:pt x="550" y="91"/>
                  </a:cubicBezTo>
                  <a:cubicBezTo>
                    <a:pt x="553" y="92"/>
                    <a:pt x="553" y="92"/>
                    <a:pt x="553" y="92"/>
                  </a:cubicBezTo>
                  <a:cubicBezTo>
                    <a:pt x="553" y="93"/>
                    <a:pt x="553" y="93"/>
                    <a:pt x="553" y="93"/>
                  </a:cubicBezTo>
                  <a:cubicBezTo>
                    <a:pt x="552" y="93"/>
                    <a:pt x="552" y="93"/>
                    <a:pt x="552" y="93"/>
                  </a:cubicBezTo>
                  <a:cubicBezTo>
                    <a:pt x="551" y="93"/>
                    <a:pt x="551" y="93"/>
                    <a:pt x="551" y="93"/>
                  </a:cubicBezTo>
                  <a:cubicBezTo>
                    <a:pt x="550" y="93"/>
                    <a:pt x="550" y="93"/>
                    <a:pt x="550" y="93"/>
                  </a:cubicBezTo>
                  <a:cubicBezTo>
                    <a:pt x="550" y="94"/>
                    <a:pt x="550" y="94"/>
                    <a:pt x="550" y="94"/>
                  </a:cubicBezTo>
                  <a:cubicBezTo>
                    <a:pt x="549" y="93"/>
                    <a:pt x="549" y="93"/>
                    <a:pt x="549" y="93"/>
                  </a:cubicBezTo>
                  <a:cubicBezTo>
                    <a:pt x="548" y="93"/>
                    <a:pt x="548" y="93"/>
                    <a:pt x="548" y="93"/>
                  </a:cubicBezTo>
                  <a:cubicBezTo>
                    <a:pt x="549" y="93"/>
                    <a:pt x="549" y="93"/>
                    <a:pt x="549" y="93"/>
                  </a:cubicBezTo>
                  <a:cubicBezTo>
                    <a:pt x="549" y="94"/>
                    <a:pt x="549" y="94"/>
                    <a:pt x="549" y="94"/>
                  </a:cubicBezTo>
                  <a:cubicBezTo>
                    <a:pt x="551" y="95"/>
                    <a:pt x="551" y="95"/>
                    <a:pt x="551" y="95"/>
                  </a:cubicBezTo>
                  <a:cubicBezTo>
                    <a:pt x="550" y="96"/>
                    <a:pt x="550" y="96"/>
                    <a:pt x="550" y="96"/>
                  </a:cubicBezTo>
                  <a:cubicBezTo>
                    <a:pt x="551" y="97"/>
                    <a:pt x="551" y="97"/>
                    <a:pt x="551" y="97"/>
                  </a:cubicBezTo>
                  <a:cubicBezTo>
                    <a:pt x="552" y="98"/>
                    <a:pt x="552" y="98"/>
                    <a:pt x="552" y="98"/>
                  </a:cubicBezTo>
                  <a:cubicBezTo>
                    <a:pt x="551" y="97"/>
                    <a:pt x="551" y="97"/>
                    <a:pt x="551" y="97"/>
                  </a:cubicBezTo>
                  <a:cubicBezTo>
                    <a:pt x="551" y="95"/>
                    <a:pt x="551" y="95"/>
                    <a:pt x="551" y="95"/>
                  </a:cubicBezTo>
                  <a:cubicBezTo>
                    <a:pt x="552" y="95"/>
                    <a:pt x="552" y="95"/>
                    <a:pt x="552" y="95"/>
                  </a:cubicBezTo>
                  <a:cubicBezTo>
                    <a:pt x="553" y="95"/>
                    <a:pt x="553" y="95"/>
                    <a:pt x="553" y="95"/>
                  </a:cubicBezTo>
                  <a:cubicBezTo>
                    <a:pt x="553" y="95"/>
                    <a:pt x="553" y="95"/>
                    <a:pt x="553" y="95"/>
                  </a:cubicBezTo>
                  <a:cubicBezTo>
                    <a:pt x="554" y="94"/>
                    <a:pt x="554" y="94"/>
                    <a:pt x="554" y="94"/>
                  </a:cubicBezTo>
                  <a:cubicBezTo>
                    <a:pt x="555" y="94"/>
                    <a:pt x="555" y="94"/>
                    <a:pt x="555" y="94"/>
                  </a:cubicBezTo>
                  <a:cubicBezTo>
                    <a:pt x="555" y="94"/>
                    <a:pt x="555" y="94"/>
                    <a:pt x="555" y="94"/>
                  </a:cubicBezTo>
                  <a:cubicBezTo>
                    <a:pt x="555" y="95"/>
                    <a:pt x="555" y="95"/>
                    <a:pt x="555" y="95"/>
                  </a:cubicBezTo>
                  <a:cubicBezTo>
                    <a:pt x="556" y="96"/>
                    <a:pt x="556" y="96"/>
                    <a:pt x="556" y="96"/>
                  </a:cubicBezTo>
                  <a:cubicBezTo>
                    <a:pt x="558" y="96"/>
                    <a:pt x="558" y="96"/>
                    <a:pt x="558" y="96"/>
                  </a:cubicBezTo>
                  <a:cubicBezTo>
                    <a:pt x="559" y="97"/>
                    <a:pt x="559" y="97"/>
                    <a:pt x="559" y="97"/>
                  </a:cubicBezTo>
                  <a:cubicBezTo>
                    <a:pt x="560" y="97"/>
                    <a:pt x="560" y="97"/>
                    <a:pt x="560" y="97"/>
                  </a:cubicBezTo>
                  <a:cubicBezTo>
                    <a:pt x="560" y="96"/>
                    <a:pt x="560" y="96"/>
                    <a:pt x="560" y="96"/>
                  </a:cubicBezTo>
                  <a:cubicBezTo>
                    <a:pt x="560" y="96"/>
                    <a:pt x="560" y="96"/>
                    <a:pt x="560" y="96"/>
                  </a:cubicBezTo>
                  <a:cubicBezTo>
                    <a:pt x="560" y="96"/>
                    <a:pt x="560" y="96"/>
                    <a:pt x="560" y="96"/>
                  </a:cubicBezTo>
                  <a:cubicBezTo>
                    <a:pt x="563" y="98"/>
                    <a:pt x="563" y="98"/>
                    <a:pt x="563" y="98"/>
                  </a:cubicBezTo>
                  <a:cubicBezTo>
                    <a:pt x="563" y="98"/>
                    <a:pt x="563" y="98"/>
                    <a:pt x="563" y="98"/>
                  </a:cubicBezTo>
                  <a:cubicBezTo>
                    <a:pt x="562" y="98"/>
                    <a:pt x="562" y="98"/>
                    <a:pt x="562" y="98"/>
                  </a:cubicBezTo>
                  <a:cubicBezTo>
                    <a:pt x="562" y="99"/>
                    <a:pt x="562" y="99"/>
                    <a:pt x="562" y="99"/>
                  </a:cubicBezTo>
                  <a:cubicBezTo>
                    <a:pt x="564" y="100"/>
                    <a:pt x="564" y="100"/>
                    <a:pt x="564" y="100"/>
                  </a:cubicBezTo>
                  <a:cubicBezTo>
                    <a:pt x="564" y="100"/>
                    <a:pt x="564" y="100"/>
                    <a:pt x="564" y="100"/>
                  </a:cubicBezTo>
                  <a:cubicBezTo>
                    <a:pt x="564" y="100"/>
                    <a:pt x="564" y="100"/>
                    <a:pt x="564" y="100"/>
                  </a:cubicBezTo>
                  <a:cubicBezTo>
                    <a:pt x="564" y="99"/>
                    <a:pt x="564" y="99"/>
                    <a:pt x="564" y="99"/>
                  </a:cubicBezTo>
                  <a:cubicBezTo>
                    <a:pt x="566" y="100"/>
                    <a:pt x="566" y="100"/>
                    <a:pt x="566" y="100"/>
                  </a:cubicBezTo>
                  <a:cubicBezTo>
                    <a:pt x="567" y="102"/>
                    <a:pt x="567" y="102"/>
                    <a:pt x="567" y="102"/>
                  </a:cubicBezTo>
                  <a:cubicBezTo>
                    <a:pt x="567" y="102"/>
                    <a:pt x="567" y="102"/>
                    <a:pt x="567" y="102"/>
                  </a:cubicBezTo>
                  <a:cubicBezTo>
                    <a:pt x="566" y="102"/>
                    <a:pt x="566" y="102"/>
                    <a:pt x="566" y="102"/>
                  </a:cubicBezTo>
                  <a:cubicBezTo>
                    <a:pt x="566" y="102"/>
                    <a:pt x="566" y="102"/>
                    <a:pt x="566" y="102"/>
                  </a:cubicBezTo>
                  <a:cubicBezTo>
                    <a:pt x="567" y="103"/>
                    <a:pt x="567" y="103"/>
                    <a:pt x="567" y="103"/>
                  </a:cubicBezTo>
                  <a:cubicBezTo>
                    <a:pt x="566" y="103"/>
                    <a:pt x="566" y="103"/>
                    <a:pt x="566" y="103"/>
                  </a:cubicBezTo>
                  <a:cubicBezTo>
                    <a:pt x="566" y="104"/>
                    <a:pt x="566" y="104"/>
                    <a:pt x="566" y="104"/>
                  </a:cubicBezTo>
                  <a:cubicBezTo>
                    <a:pt x="566" y="105"/>
                    <a:pt x="566" y="105"/>
                    <a:pt x="566" y="105"/>
                  </a:cubicBezTo>
                  <a:cubicBezTo>
                    <a:pt x="567" y="104"/>
                    <a:pt x="567" y="104"/>
                    <a:pt x="567" y="104"/>
                  </a:cubicBezTo>
                  <a:cubicBezTo>
                    <a:pt x="567" y="104"/>
                    <a:pt x="567" y="104"/>
                    <a:pt x="567" y="104"/>
                  </a:cubicBezTo>
                  <a:cubicBezTo>
                    <a:pt x="567" y="103"/>
                    <a:pt x="567" y="103"/>
                    <a:pt x="567" y="103"/>
                  </a:cubicBezTo>
                  <a:cubicBezTo>
                    <a:pt x="568" y="104"/>
                    <a:pt x="568" y="104"/>
                    <a:pt x="568" y="104"/>
                  </a:cubicBezTo>
                  <a:cubicBezTo>
                    <a:pt x="568" y="103"/>
                    <a:pt x="568" y="103"/>
                    <a:pt x="568" y="103"/>
                  </a:cubicBezTo>
                  <a:cubicBezTo>
                    <a:pt x="569" y="104"/>
                    <a:pt x="569" y="104"/>
                    <a:pt x="569" y="104"/>
                  </a:cubicBezTo>
                  <a:cubicBezTo>
                    <a:pt x="571" y="105"/>
                    <a:pt x="571" y="105"/>
                    <a:pt x="571" y="105"/>
                  </a:cubicBezTo>
                  <a:cubicBezTo>
                    <a:pt x="573" y="106"/>
                    <a:pt x="573" y="106"/>
                    <a:pt x="573" y="106"/>
                  </a:cubicBezTo>
                  <a:cubicBezTo>
                    <a:pt x="574" y="107"/>
                    <a:pt x="574" y="107"/>
                    <a:pt x="574" y="107"/>
                  </a:cubicBezTo>
                  <a:cubicBezTo>
                    <a:pt x="573" y="107"/>
                    <a:pt x="573" y="107"/>
                    <a:pt x="573" y="107"/>
                  </a:cubicBezTo>
                  <a:cubicBezTo>
                    <a:pt x="575" y="109"/>
                    <a:pt x="575" y="109"/>
                    <a:pt x="575" y="109"/>
                  </a:cubicBezTo>
                  <a:cubicBezTo>
                    <a:pt x="576" y="109"/>
                    <a:pt x="576" y="109"/>
                    <a:pt x="576" y="109"/>
                  </a:cubicBezTo>
                  <a:cubicBezTo>
                    <a:pt x="577" y="110"/>
                    <a:pt x="577" y="110"/>
                    <a:pt x="577" y="110"/>
                  </a:cubicBezTo>
                  <a:cubicBezTo>
                    <a:pt x="577" y="113"/>
                    <a:pt x="577" y="113"/>
                    <a:pt x="577" y="113"/>
                  </a:cubicBezTo>
                  <a:cubicBezTo>
                    <a:pt x="576" y="113"/>
                    <a:pt x="576" y="113"/>
                    <a:pt x="576" y="113"/>
                  </a:cubicBezTo>
                  <a:cubicBezTo>
                    <a:pt x="576" y="113"/>
                    <a:pt x="576" y="113"/>
                    <a:pt x="576" y="113"/>
                  </a:cubicBezTo>
                  <a:cubicBezTo>
                    <a:pt x="577" y="114"/>
                    <a:pt x="577" y="114"/>
                    <a:pt x="577" y="114"/>
                  </a:cubicBezTo>
                  <a:cubicBezTo>
                    <a:pt x="578" y="115"/>
                    <a:pt x="578" y="115"/>
                    <a:pt x="578" y="115"/>
                  </a:cubicBezTo>
                  <a:cubicBezTo>
                    <a:pt x="577" y="115"/>
                    <a:pt x="577" y="115"/>
                    <a:pt x="577" y="115"/>
                  </a:cubicBezTo>
                  <a:cubicBezTo>
                    <a:pt x="577" y="115"/>
                    <a:pt x="577" y="115"/>
                    <a:pt x="577" y="115"/>
                  </a:cubicBezTo>
                  <a:cubicBezTo>
                    <a:pt x="573" y="115"/>
                    <a:pt x="573" y="115"/>
                    <a:pt x="573" y="115"/>
                  </a:cubicBezTo>
                  <a:cubicBezTo>
                    <a:pt x="572" y="114"/>
                    <a:pt x="572" y="114"/>
                    <a:pt x="572" y="114"/>
                  </a:cubicBezTo>
                  <a:cubicBezTo>
                    <a:pt x="572" y="114"/>
                    <a:pt x="572" y="114"/>
                    <a:pt x="572" y="114"/>
                  </a:cubicBezTo>
                  <a:cubicBezTo>
                    <a:pt x="571" y="114"/>
                    <a:pt x="571" y="114"/>
                    <a:pt x="571" y="114"/>
                  </a:cubicBezTo>
                  <a:cubicBezTo>
                    <a:pt x="571" y="113"/>
                    <a:pt x="571" y="113"/>
                    <a:pt x="571" y="113"/>
                  </a:cubicBezTo>
                  <a:cubicBezTo>
                    <a:pt x="570" y="113"/>
                    <a:pt x="570" y="113"/>
                    <a:pt x="570" y="113"/>
                  </a:cubicBezTo>
                  <a:cubicBezTo>
                    <a:pt x="570" y="114"/>
                    <a:pt x="570" y="114"/>
                    <a:pt x="570" y="114"/>
                  </a:cubicBezTo>
                  <a:cubicBezTo>
                    <a:pt x="570" y="114"/>
                    <a:pt x="570" y="114"/>
                    <a:pt x="570" y="114"/>
                  </a:cubicBezTo>
                  <a:cubicBezTo>
                    <a:pt x="569" y="115"/>
                    <a:pt x="569" y="115"/>
                    <a:pt x="569" y="115"/>
                  </a:cubicBezTo>
                  <a:cubicBezTo>
                    <a:pt x="568" y="115"/>
                    <a:pt x="568" y="115"/>
                    <a:pt x="568" y="115"/>
                  </a:cubicBezTo>
                  <a:cubicBezTo>
                    <a:pt x="568" y="115"/>
                    <a:pt x="568" y="115"/>
                    <a:pt x="568" y="115"/>
                  </a:cubicBezTo>
                  <a:cubicBezTo>
                    <a:pt x="568" y="116"/>
                    <a:pt x="568" y="116"/>
                    <a:pt x="568" y="116"/>
                  </a:cubicBezTo>
                  <a:cubicBezTo>
                    <a:pt x="567" y="117"/>
                    <a:pt x="567" y="117"/>
                    <a:pt x="567" y="117"/>
                  </a:cubicBezTo>
                  <a:cubicBezTo>
                    <a:pt x="566" y="117"/>
                    <a:pt x="566" y="117"/>
                    <a:pt x="566" y="117"/>
                  </a:cubicBezTo>
                  <a:cubicBezTo>
                    <a:pt x="566" y="118"/>
                    <a:pt x="566" y="118"/>
                    <a:pt x="566" y="118"/>
                  </a:cubicBezTo>
                  <a:cubicBezTo>
                    <a:pt x="566" y="118"/>
                    <a:pt x="566" y="118"/>
                    <a:pt x="566" y="118"/>
                  </a:cubicBezTo>
                  <a:cubicBezTo>
                    <a:pt x="565" y="119"/>
                    <a:pt x="565" y="119"/>
                    <a:pt x="565" y="119"/>
                  </a:cubicBezTo>
                  <a:cubicBezTo>
                    <a:pt x="565" y="120"/>
                    <a:pt x="565" y="120"/>
                    <a:pt x="565" y="120"/>
                  </a:cubicBezTo>
                  <a:cubicBezTo>
                    <a:pt x="564" y="120"/>
                    <a:pt x="564" y="120"/>
                    <a:pt x="564" y="120"/>
                  </a:cubicBezTo>
                  <a:cubicBezTo>
                    <a:pt x="564" y="120"/>
                    <a:pt x="564" y="120"/>
                    <a:pt x="564" y="120"/>
                  </a:cubicBezTo>
                  <a:cubicBezTo>
                    <a:pt x="564" y="121"/>
                    <a:pt x="564" y="121"/>
                    <a:pt x="564" y="121"/>
                  </a:cubicBezTo>
                  <a:cubicBezTo>
                    <a:pt x="564" y="122"/>
                    <a:pt x="564" y="122"/>
                    <a:pt x="564" y="122"/>
                  </a:cubicBezTo>
                  <a:cubicBezTo>
                    <a:pt x="563" y="123"/>
                    <a:pt x="563" y="123"/>
                    <a:pt x="563" y="123"/>
                  </a:cubicBezTo>
                  <a:cubicBezTo>
                    <a:pt x="563" y="122"/>
                    <a:pt x="563" y="122"/>
                    <a:pt x="563" y="122"/>
                  </a:cubicBezTo>
                  <a:cubicBezTo>
                    <a:pt x="563" y="123"/>
                    <a:pt x="563" y="123"/>
                    <a:pt x="563" y="123"/>
                  </a:cubicBezTo>
                  <a:cubicBezTo>
                    <a:pt x="563" y="124"/>
                    <a:pt x="563" y="124"/>
                    <a:pt x="563" y="124"/>
                  </a:cubicBezTo>
                  <a:cubicBezTo>
                    <a:pt x="562" y="124"/>
                    <a:pt x="562" y="124"/>
                    <a:pt x="562" y="124"/>
                  </a:cubicBezTo>
                  <a:cubicBezTo>
                    <a:pt x="561" y="125"/>
                    <a:pt x="561" y="125"/>
                    <a:pt x="561" y="125"/>
                  </a:cubicBezTo>
                  <a:cubicBezTo>
                    <a:pt x="562" y="125"/>
                    <a:pt x="562" y="125"/>
                    <a:pt x="562" y="125"/>
                  </a:cubicBezTo>
                  <a:cubicBezTo>
                    <a:pt x="562" y="125"/>
                    <a:pt x="562" y="125"/>
                    <a:pt x="562" y="125"/>
                  </a:cubicBezTo>
                  <a:cubicBezTo>
                    <a:pt x="561" y="126"/>
                    <a:pt x="561" y="126"/>
                    <a:pt x="561" y="126"/>
                  </a:cubicBezTo>
                  <a:cubicBezTo>
                    <a:pt x="561" y="126"/>
                    <a:pt x="561" y="126"/>
                    <a:pt x="561" y="126"/>
                  </a:cubicBezTo>
                  <a:cubicBezTo>
                    <a:pt x="560" y="126"/>
                    <a:pt x="560" y="126"/>
                    <a:pt x="560" y="126"/>
                  </a:cubicBezTo>
                  <a:cubicBezTo>
                    <a:pt x="561" y="127"/>
                    <a:pt x="561" y="127"/>
                    <a:pt x="561" y="127"/>
                  </a:cubicBezTo>
                  <a:cubicBezTo>
                    <a:pt x="561" y="127"/>
                    <a:pt x="561" y="127"/>
                    <a:pt x="561" y="127"/>
                  </a:cubicBezTo>
                  <a:cubicBezTo>
                    <a:pt x="560" y="128"/>
                    <a:pt x="560" y="128"/>
                    <a:pt x="560" y="128"/>
                  </a:cubicBezTo>
                  <a:cubicBezTo>
                    <a:pt x="560" y="129"/>
                    <a:pt x="560" y="129"/>
                    <a:pt x="560" y="129"/>
                  </a:cubicBezTo>
                  <a:cubicBezTo>
                    <a:pt x="560" y="129"/>
                    <a:pt x="560" y="129"/>
                    <a:pt x="560" y="129"/>
                  </a:cubicBezTo>
                  <a:cubicBezTo>
                    <a:pt x="559" y="129"/>
                    <a:pt x="559" y="129"/>
                    <a:pt x="559" y="129"/>
                  </a:cubicBezTo>
                  <a:cubicBezTo>
                    <a:pt x="559" y="129"/>
                    <a:pt x="559" y="129"/>
                    <a:pt x="559" y="129"/>
                  </a:cubicBezTo>
                  <a:cubicBezTo>
                    <a:pt x="558" y="129"/>
                    <a:pt x="558" y="129"/>
                    <a:pt x="558" y="129"/>
                  </a:cubicBezTo>
                  <a:cubicBezTo>
                    <a:pt x="559" y="130"/>
                    <a:pt x="559" y="130"/>
                    <a:pt x="559" y="130"/>
                  </a:cubicBezTo>
                  <a:cubicBezTo>
                    <a:pt x="560" y="130"/>
                    <a:pt x="560" y="130"/>
                    <a:pt x="560" y="130"/>
                  </a:cubicBezTo>
                  <a:cubicBezTo>
                    <a:pt x="560" y="131"/>
                    <a:pt x="560" y="131"/>
                    <a:pt x="560" y="131"/>
                  </a:cubicBezTo>
                  <a:cubicBezTo>
                    <a:pt x="558" y="131"/>
                    <a:pt x="558" y="131"/>
                    <a:pt x="558" y="131"/>
                  </a:cubicBezTo>
                  <a:cubicBezTo>
                    <a:pt x="558" y="132"/>
                    <a:pt x="558" y="132"/>
                    <a:pt x="558" y="132"/>
                  </a:cubicBezTo>
                  <a:cubicBezTo>
                    <a:pt x="559" y="132"/>
                    <a:pt x="559" y="132"/>
                    <a:pt x="559" y="132"/>
                  </a:cubicBezTo>
                  <a:cubicBezTo>
                    <a:pt x="560" y="133"/>
                    <a:pt x="560" y="133"/>
                    <a:pt x="560" y="133"/>
                  </a:cubicBezTo>
                  <a:cubicBezTo>
                    <a:pt x="559" y="134"/>
                    <a:pt x="559" y="134"/>
                    <a:pt x="559" y="134"/>
                  </a:cubicBezTo>
                  <a:cubicBezTo>
                    <a:pt x="560" y="134"/>
                    <a:pt x="560" y="134"/>
                    <a:pt x="560" y="134"/>
                  </a:cubicBezTo>
                  <a:cubicBezTo>
                    <a:pt x="559" y="136"/>
                    <a:pt x="559" y="136"/>
                    <a:pt x="559" y="136"/>
                  </a:cubicBezTo>
                  <a:cubicBezTo>
                    <a:pt x="559" y="136"/>
                    <a:pt x="559" y="136"/>
                    <a:pt x="559" y="136"/>
                  </a:cubicBezTo>
                  <a:cubicBezTo>
                    <a:pt x="558" y="138"/>
                    <a:pt x="558" y="138"/>
                    <a:pt x="558" y="138"/>
                  </a:cubicBezTo>
                  <a:cubicBezTo>
                    <a:pt x="558" y="139"/>
                    <a:pt x="558" y="139"/>
                    <a:pt x="558" y="139"/>
                  </a:cubicBezTo>
                  <a:cubicBezTo>
                    <a:pt x="557" y="140"/>
                    <a:pt x="557" y="140"/>
                    <a:pt x="557" y="140"/>
                  </a:cubicBezTo>
                  <a:cubicBezTo>
                    <a:pt x="557" y="141"/>
                    <a:pt x="557" y="141"/>
                    <a:pt x="557" y="141"/>
                  </a:cubicBezTo>
                  <a:cubicBezTo>
                    <a:pt x="558" y="141"/>
                    <a:pt x="558" y="141"/>
                    <a:pt x="558" y="141"/>
                  </a:cubicBezTo>
                  <a:cubicBezTo>
                    <a:pt x="558" y="142"/>
                    <a:pt x="558" y="142"/>
                    <a:pt x="558" y="142"/>
                  </a:cubicBezTo>
                  <a:cubicBezTo>
                    <a:pt x="558" y="142"/>
                    <a:pt x="558" y="142"/>
                    <a:pt x="558" y="142"/>
                  </a:cubicBezTo>
                  <a:cubicBezTo>
                    <a:pt x="559" y="144"/>
                    <a:pt x="559" y="144"/>
                    <a:pt x="559" y="144"/>
                  </a:cubicBezTo>
                  <a:cubicBezTo>
                    <a:pt x="559" y="144"/>
                    <a:pt x="559" y="144"/>
                    <a:pt x="559" y="144"/>
                  </a:cubicBezTo>
                  <a:cubicBezTo>
                    <a:pt x="558" y="144"/>
                    <a:pt x="558" y="144"/>
                    <a:pt x="558" y="144"/>
                  </a:cubicBezTo>
                  <a:cubicBezTo>
                    <a:pt x="557" y="144"/>
                    <a:pt x="557" y="144"/>
                    <a:pt x="557" y="144"/>
                  </a:cubicBezTo>
                  <a:cubicBezTo>
                    <a:pt x="557" y="143"/>
                    <a:pt x="557" y="143"/>
                    <a:pt x="557" y="143"/>
                  </a:cubicBezTo>
                  <a:cubicBezTo>
                    <a:pt x="556" y="144"/>
                    <a:pt x="556" y="144"/>
                    <a:pt x="556" y="144"/>
                  </a:cubicBezTo>
                  <a:cubicBezTo>
                    <a:pt x="555" y="143"/>
                    <a:pt x="555" y="143"/>
                    <a:pt x="555" y="143"/>
                  </a:cubicBezTo>
                  <a:cubicBezTo>
                    <a:pt x="555" y="142"/>
                    <a:pt x="555" y="142"/>
                    <a:pt x="555" y="142"/>
                  </a:cubicBezTo>
                  <a:cubicBezTo>
                    <a:pt x="555" y="142"/>
                    <a:pt x="555" y="142"/>
                    <a:pt x="555" y="142"/>
                  </a:cubicBezTo>
                  <a:cubicBezTo>
                    <a:pt x="554" y="142"/>
                    <a:pt x="554" y="142"/>
                    <a:pt x="554" y="142"/>
                  </a:cubicBezTo>
                  <a:cubicBezTo>
                    <a:pt x="553" y="142"/>
                    <a:pt x="553" y="142"/>
                    <a:pt x="553" y="142"/>
                  </a:cubicBezTo>
                  <a:cubicBezTo>
                    <a:pt x="553" y="141"/>
                    <a:pt x="553" y="141"/>
                    <a:pt x="553" y="141"/>
                  </a:cubicBezTo>
                  <a:cubicBezTo>
                    <a:pt x="551" y="140"/>
                    <a:pt x="551" y="140"/>
                    <a:pt x="551" y="140"/>
                  </a:cubicBezTo>
                  <a:cubicBezTo>
                    <a:pt x="550" y="140"/>
                    <a:pt x="550" y="140"/>
                    <a:pt x="550" y="140"/>
                  </a:cubicBezTo>
                  <a:cubicBezTo>
                    <a:pt x="548" y="141"/>
                    <a:pt x="548" y="141"/>
                    <a:pt x="548" y="141"/>
                  </a:cubicBezTo>
                  <a:cubicBezTo>
                    <a:pt x="548" y="140"/>
                    <a:pt x="548" y="140"/>
                    <a:pt x="548" y="140"/>
                  </a:cubicBezTo>
                  <a:cubicBezTo>
                    <a:pt x="547" y="141"/>
                    <a:pt x="547" y="141"/>
                    <a:pt x="547" y="141"/>
                  </a:cubicBezTo>
                  <a:cubicBezTo>
                    <a:pt x="546" y="142"/>
                    <a:pt x="546" y="142"/>
                    <a:pt x="546" y="142"/>
                  </a:cubicBezTo>
                  <a:cubicBezTo>
                    <a:pt x="545" y="142"/>
                    <a:pt x="545" y="142"/>
                    <a:pt x="545" y="142"/>
                  </a:cubicBezTo>
                  <a:cubicBezTo>
                    <a:pt x="544" y="143"/>
                    <a:pt x="544" y="143"/>
                    <a:pt x="544" y="143"/>
                  </a:cubicBezTo>
                  <a:cubicBezTo>
                    <a:pt x="544" y="144"/>
                    <a:pt x="544" y="144"/>
                    <a:pt x="544" y="144"/>
                  </a:cubicBezTo>
                  <a:cubicBezTo>
                    <a:pt x="543" y="143"/>
                    <a:pt x="543" y="143"/>
                    <a:pt x="543" y="143"/>
                  </a:cubicBezTo>
                  <a:cubicBezTo>
                    <a:pt x="544" y="145"/>
                    <a:pt x="544" y="145"/>
                    <a:pt x="544" y="145"/>
                  </a:cubicBezTo>
                  <a:cubicBezTo>
                    <a:pt x="543" y="145"/>
                    <a:pt x="543" y="145"/>
                    <a:pt x="543" y="145"/>
                  </a:cubicBezTo>
                  <a:cubicBezTo>
                    <a:pt x="543" y="146"/>
                    <a:pt x="543" y="146"/>
                    <a:pt x="543" y="146"/>
                  </a:cubicBezTo>
                  <a:cubicBezTo>
                    <a:pt x="543" y="147"/>
                    <a:pt x="543" y="147"/>
                    <a:pt x="543" y="147"/>
                  </a:cubicBezTo>
                  <a:cubicBezTo>
                    <a:pt x="543" y="149"/>
                    <a:pt x="543" y="149"/>
                    <a:pt x="543" y="149"/>
                  </a:cubicBezTo>
                  <a:cubicBezTo>
                    <a:pt x="542" y="149"/>
                    <a:pt x="542" y="149"/>
                    <a:pt x="542" y="149"/>
                  </a:cubicBezTo>
                  <a:cubicBezTo>
                    <a:pt x="542" y="149"/>
                    <a:pt x="542" y="149"/>
                    <a:pt x="542" y="149"/>
                  </a:cubicBezTo>
                  <a:cubicBezTo>
                    <a:pt x="541" y="146"/>
                    <a:pt x="541" y="146"/>
                    <a:pt x="541" y="146"/>
                  </a:cubicBezTo>
                  <a:cubicBezTo>
                    <a:pt x="541" y="145"/>
                    <a:pt x="541" y="145"/>
                    <a:pt x="541" y="145"/>
                  </a:cubicBezTo>
                  <a:cubicBezTo>
                    <a:pt x="540" y="145"/>
                    <a:pt x="540" y="145"/>
                    <a:pt x="540" y="145"/>
                  </a:cubicBezTo>
                  <a:cubicBezTo>
                    <a:pt x="539" y="144"/>
                    <a:pt x="539" y="144"/>
                    <a:pt x="539" y="144"/>
                  </a:cubicBezTo>
                  <a:cubicBezTo>
                    <a:pt x="539" y="145"/>
                    <a:pt x="539" y="145"/>
                    <a:pt x="539" y="145"/>
                  </a:cubicBezTo>
                  <a:cubicBezTo>
                    <a:pt x="538" y="147"/>
                    <a:pt x="538" y="147"/>
                    <a:pt x="538" y="147"/>
                  </a:cubicBezTo>
                  <a:cubicBezTo>
                    <a:pt x="537" y="147"/>
                    <a:pt x="537" y="147"/>
                    <a:pt x="537" y="147"/>
                  </a:cubicBezTo>
                  <a:cubicBezTo>
                    <a:pt x="537" y="148"/>
                    <a:pt x="537" y="148"/>
                    <a:pt x="537" y="148"/>
                  </a:cubicBezTo>
                  <a:cubicBezTo>
                    <a:pt x="538" y="148"/>
                    <a:pt x="538" y="148"/>
                    <a:pt x="538" y="148"/>
                  </a:cubicBezTo>
                  <a:cubicBezTo>
                    <a:pt x="537" y="150"/>
                    <a:pt x="537" y="150"/>
                    <a:pt x="537" y="150"/>
                  </a:cubicBezTo>
                  <a:cubicBezTo>
                    <a:pt x="536" y="149"/>
                    <a:pt x="536" y="149"/>
                    <a:pt x="536" y="149"/>
                  </a:cubicBezTo>
                  <a:cubicBezTo>
                    <a:pt x="536" y="149"/>
                    <a:pt x="536" y="149"/>
                    <a:pt x="536" y="149"/>
                  </a:cubicBezTo>
                  <a:cubicBezTo>
                    <a:pt x="536" y="148"/>
                    <a:pt x="536" y="148"/>
                    <a:pt x="536" y="148"/>
                  </a:cubicBezTo>
                  <a:cubicBezTo>
                    <a:pt x="535" y="148"/>
                    <a:pt x="535" y="148"/>
                    <a:pt x="535" y="148"/>
                  </a:cubicBezTo>
                  <a:cubicBezTo>
                    <a:pt x="535" y="150"/>
                    <a:pt x="535" y="150"/>
                    <a:pt x="535" y="150"/>
                  </a:cubicBezTo>
                  <a:cubicBezTo>
                    <a:pt x="534" y="150"/>
                    <a:pt x="534" y="150"/>
                    <a:pt x="534" y="150"/>
                  </a:cubicBezTo>
                  <a:cubicBezTo>
                    <a:pt x="533" y="149"/>
                    <a:pt x="533" y="149"/>
                    <a:pt x="533" y="149"/>
                  </a:cubicBezTo>
                  <a:cubicBezTo>
                    <a:pt x="532" y="149"/>
                    <a:pt x="532" y="149"/>
                    <a:pt x="532" y="149"/>
                  </a:cubicBezTo>
                  <a:cubicBezTo>
                    <a:pt x="532" y="150"/>
                    <a:pt x="532" y="150"/>
                    <a:pt x="532" y="150"/>
                  </a:cubicBezTo>
                  <a:cubicBezTo>
                    <a:pt x="533" y="151"/>
                    <a:pt x="533" y="151"/>
                    <a:pt x="533" y="151"/>
                  </a:cubicBezTo>
                  <a:cubicBezTo>
                    <a:pt x="533" y="151"/>
                    <a:pt x="533" y="151"/>
                    <a:pt x="533" y="151"/>
                  </a:cubicBezTo>
                  <a:cubicBezTo>
                    <a:pt x="532" y="152"/>
                    <a:pt x="532" y="152"/>
                    <a:pt x="532" y="152"/>
                  </a:cubicBezTo>
                  <a:cubicBezTo>
                    <a:pt x="532" y="152"/>
                    <a:pt x="532" y="152"/>
                    <a:pt x="532" y="152"/>
                  </a:cubicBezTo>
                  <a:cubicBezTo>
                    <a:pt x="533" y="153"/>
                    <a:pt x="533" y="153"/>
                    <a:pt x="533" y="153"/>
                  </a:cubicBezTo>
                  <a:cubicBezTo>
                    <a:pt x="533" y="154"/>
                    <a:pt x="533" y="154"/>
                    <a:pt x="533" y="154"/>
                  </a:cubicBezTo>
                  <a:cubicBezTo>
                    <a:pt x="533" y="154"/>
                    <a:pt x="533" y="154"/>
                    <a:pt x="533" y="154"/>
                  </a:cubicBezTo>
                  <a:cubicBezTo>
                    <a:pt x="533" y="155"/>
                    <a:pt x="533" y="155"/>
                    <a:pt x="533" y="155"/>
                  </a:cubicBezTo>
                  <a:cubicBezTo>
                    <a:pt x="534" y="155"/>
                    <a:pt x="534" y="155"/>
                    <a:pt x="534" y="155"/>
                  </a:cubicBezTo>
                  <a:cubicBezTo>
                    <a:pt x="535" y="156"/>
                    <a:pt x="535" y="156"/>
                    <a:pt x="535" y="156"/>
                  </a:cubicBezTo>
                  <a:cubicBezTo>
                    <a:pt x="535" y="156"/>
                    <a:pt x="535" y="156"/>
                    <a:pt x="535" y="156"/>
                  </a:cubicBezTo>
                  <a:cubicBezTo>
                    <a:pt x="534" y="156"/>
                    <a:pt x="534" y="156"/>
                    <a:pt x="534" y="156"/>
                  </a:cubicBezTo>
                  <a:cubicBezTo>
                    <a:pt x="534" y="157"/>
                    <a:pt x="534" y="157"/>
                    <a:pt x="534" y="157"/>
                  </a:cubicBezTo>
                  <a:cubicBezTo>
                    <a:pt x="535" y="157"/>
                    <a:pt x="535" y="157"/>
                    <a:pt x="535" y="157"/>
                  </a:cubicBezTo>
                  <a:cubicBezTo>
                    <a:pt x="535" y="158"/>
                    <a:pt x="535" y="158"/>
                    <a:pt x="535" y="158"/>
                  </a:cubicBezTo>
                  <a:cubicBezTo>
                    <a:pt x="535" y="158"/>
                    <a:pt x="535" y="158"/>
                    <a:pt x="535" y="158"/>
                  </a:cubicBezTo>
                  <a:cubicBezTo>
                    <a:pt x="535" y="158"/>
                    <a:pt x="535" y="158"/>
                    <a:pt x="535" y="158"/>
                  </a:cubicBezTo>
                  <a:cubicBezTo>
                    <a:pt x="534" y="158"/>
                    <a:pt x="534" y="158"/>
                    <a:pt x="534" y="158"/>
                  </a:cubicBezTo>
                  <a:cubicBezTo>
                    <a:pt x="534" y="158"/>
                    <a:pt x="534" y="158"/>
                    <a:pt x="534" y="158"/>
                  </a:cubicBezTo>
                  <a:cubicBezTo>
                    <a:pt x="535" y="159"/>
                    <a:pt x="535" y="159"/>
                    <a:pt x="535" y="159"/>
                  </a:cubicBezTo>
                  <a:cubicBezTo>
                    <a:pt x="535" y="159"/>
                    <a:pt x="535" y="159"/>
                    <a:pt x="535" y="159"/>
                  </a:cubicBezTo>
                  <a:cubicBezTo>
                    <a:pt x="535" y="160"/>
                    <a:pt x="535" y="160"/>
                    <a:pt x="535" y="160"/>
                  </a:cubicBezTo>
                  <a:cubicBezTo>
                    <a:pt x="535" y="161"/>
                    <a:pt x="535" y="161"/>
                    <a:pt x="535" y="161"/>
                  </a:cubicBezTo>
                  <a:cubicBezTo>
                    <a:pt x="535" y="161"/>
                    <a:pt x="535" y="161"/>
                    <a:pt x="535" y="161"/>
                  </a:cubicBezTo>
                  <a:cubicBezTo>
                    <a:pt x="534" y="162"/>
                    <a:pt x="534" y="162"/>
                    <a:pt x="534" y="162"/>
                  </a:cubicBezTo>
                  <a:cubicBezTo>
                    <a:pt x="535" y="163"/>
                    <a:pt x="535" y="163"/>
                    <a:pt x="535" y="163"/>
                  </a:cubicBezTo>
                  <a:cubicBezTo>
                    <a:pt x="535" y="164"/>
                    <a:pt x="535" y="164"/>
                    <a:pt x="535" y="164"/>
                  </a:cubicBezTo>
                  <a:cubicBezTo>
                    <a:pt x="535" y="164"/>
                    <a:pt x="535" y="164"/>
                    <a:pt x="535" y="164"/>
                  </a:cubicBezTo>
                  <a:cubicBezTo>
                    <a:pt x="535" y="165"/>
                    <a:pt x="535" y="165"/>
                    <a:pt x="535" y="165"/>
                  </a:cubicBezTo>
                  <a:cubicBezTo>
                    <a:pt x="535" y="166"/>
                    <a:pt x="535" y="166"/>
                    <a:pt x="535" y="166"/>
                  </a:cubicBezTo>
                  <a:cubicBezTo>
                    <a:pt x="536" y="167"/>
                    <a:pt x="536" y="167"/>
                    <a:pt x="536" y="167"/>
                  </a:cubicBezTo>
                  <a:cubicBezTo>
                    <a:pt x="535" y="168"/>
                    <a:pt x="535" y="168"/>
                    <a:pt x="535" y="168"/>
                  </a:cubicBezTo>
                  <a:cubicBezTo>
                    <a:pt x="536" y="168"/>
                    <a:pt x="536" y="168"/>
                    <a:pt x="536" y="168"/>
                  </a:cubicBezTo>
                  <a:cubicBezTo>
                    <a:pt x="537" y="169"/>
                    <a:pt x="537" y="169"/>
                    <a:pt x="537" y="169"/>
                  </a:cubicBezTo>
                  <a:cubicBezTo>
                    <a:pt x="538" y="170"/>
                    <a:pt x="538" y="170"/>
                    <a:pt x="538" y="170"/>
                  </a:cubicBezTo>
                  <a:cubicBezTo>
                    <a:pt x="539" y="171"/>
                    <a:pt x="539" y="171"/>
                    <a:pt x="539" y="171"/>
                  </a:cubicBezTo>
                  <a:cubicBezTo>
                    <a:pt x="540" y="170"/>
                    <a:pt x="540" y="170"/>
                    <a:pt x="540" y="170"/>
                  </a:cubicBezTo>
                  <a:cubicBezTo>
                    <a:pt x="540" y="170"/>
                    <a:pt x="540" y="170"/>
                    <a:pt x="540" y="170"/>
                  </a:cubicBezTo>
                  <a:cubicBezTo>
                    <a:pt x="539" y="169"/>
                    <a:pt x="539" y="169"/>
                    <a:pt x="539" y="169"/>
                  </a:cubicBezTo>
                  <a:cubicBezTo>
                    <a:pt x="538" y="168"/>
                    <a:pt x="538" y="168"/>
                    <a:pt x="538" y="168"/>
                  </a:cubicBezTo>
                  <a:cubicBezTo>
                    <a:pt x="539" y="168"/>
                    <a:pt x="539" y="168"/>
                    <a:pt x="539" y="168"/>
                  </a:cubicBezTo>
                  <a:cubicBezTo>
                    <a:pt x="540" y="168"/>
                    <a:pt x="540" y="168"/>
                    <a:pt x="540" y="168"/>
                  </a:cubicBezTo>
                  <a:cubicBezTo>
                    <a:pt x="542" y="169"/>
                    <a:pt x="542" y="169"/>
                    <a:pt x="542" y="169"/>
                  </a:cubicBezTo>
                  <a:cubicBezTo>
                    <a:pt x="542" y="168"/>
                    <a:pt x="542" y="168"/>
                    <a:pt x="542" y="168"/>
                  </a:cubicBezTo>
                  <a:cubicBezTo>
                    <a:pt x="543" y="169"/>
                    <a:pt x="543" y="169"/>
                    <a:pt x="543" y="169"/>
                  </a:cubicBezTo>
                  <a:cubicBezTo>
                    <a:pt x="543" y="169"/>
                    <a:pt x="543" y="169"/>
                    <a:pt x="543" y="169"/>
                  </a:cubicBezTo>
                  <a:cubicBezTo>
                    <a:pt x="543" y="170"/>
                    <a:pt x="543" y="170"/>
                    <a:pt x="543" y="170"/>
                  </a:cubicBezTo>
                  <a:cubicBezTo>
                    <a:pt x="543" y="171"/>
                    <a:pt x="543" y="171"/>
                    <a:pt x="543" y="171"/>
                  </a:cubicBezTo>
                  <a:cubicBezTo>
                    <a:pt x="543" y="171"/>
                    <a:pt x="543" y="171"/>
                    <a:pt x="543" y="171"/>
                  </a:cubicBezTo>
                  <a:cubicBezTo>
                    <a:pt x="543" y="172"/>
                    <a:pt x="543" y="172"/>
                    <a:pt x="543" y="172"/>
                  </a:cubicBezTo>
                  <a:cubicBezTo>
                    <a:pt x="543" y="172"/>
                    <a:pt x="543" y="172"/>
                    <a:pt x="543" y="172"/>
                  </a:cubicBezTo>
                  <a:cubicBezTo>
                    <a:pt x="542" y="173"/>
                    <a:pt x="542" y="173"/>
                    <a:pt x="542" y="173"/>
                  </a:cubicBezTo>
                  <a:cubicBezTo>
                    <a:pt x="543" y="174"/>
                    <a:pt x="543" y="174"/>
                    <a:pt x="543" y="174"/>
                  </a:cubicBezTo>
                  <a:cubicBezTo>
                    <a:pt x="543" y="175"/>
                    <a:pt x="543" y="175"/>
                    <a:pt x="543" y="175"/>
                  </a:cubicBezTo>
                  <a:cubicBezTo>
                    <a:pt x="543" y="177"/>
                    <a:pt x="543" y="177"/>
                    <a:pt x="543" y="177"/>
                  </a:cubicBezTo>
                  <a:cubicBezTo>
                    <a:pt x="544" y="177"/>
                    <a:pt x="544" y="177"/>
                    <a:pt x="544" y="177"/>
                  </a:cubicBezTo>
                  <a:cubicBezTo>
                    <a:pt x="545" y="177"/>
                    <a:pt x="545" y="177"/>
                    <a:pt x="545" y="177"/>
                  </a:cubicBezTo>
                  <a:cubicBezTo>
                    <a:pt x="545" y="177"/>
                    <a:pt x="545" y="177"/>
                    <a:pt x="545" y="177"/>
                  </a:cubicBezTo>
                  <a:cubicBezTo>
                    <a:pt x="546" y="176"/>
                    <a:pt x="546" y="176"/>
                    <a:pt x="546" y="176"/>
                  </a:cubicBezTo>
                  <a:cubicBezTo>
                    <a:pt x="546" y="176"/>
                    <a:pt x="546" y="176"/>
                    <a:pt x="546" y="176"/>
                  </a:cubicBezTo>
                  <a:cubicBezTo>
                    <a:pt x="546" y="176"/>
                    <a:pt x="546" y="176"/>
                    <a:pt x="546" y="176"/>
                  </a:cubicBezTo>
                  <a:cubicBezTo>
                    <a:pt x="547" y="176"/>
                    <a:pt x="547" y="176"/>
                    <a:pt x="547" y="176"/>
                  </a:cubicBezTo>
                  <a:cubicBezTo>
                    <a:pt x="547" y="178"/>
                    <a:pt x="547" y="178"/>
                    <a:pt x="547" y="178"/>
                  </a:cubicBezTo>
                  <a:cubicBezTo>
                    <a:pt x="549" y="180"/>
                    <a:pt x="549" y="180"/>
                    <a:pt x="549" y="180"/>
                  </a:cubicBezTo>
                  <a:cubicBezTo>
                    <a:pt x="550" y="181"/>
                    <a:pt x="550" y="181"/>
                    <a:pt x="550" y="181"/>
                  </a:cubicBezTo>
                  <a:cubicBezTo>
                    <a:pt x="549" y="182"/>
                    <a:pt x="549" y="182"/>
                    <a:pt x="549" y="182"/>
                  </a:cubicBezTo>
                  <a:cubicBezTo>
                    <a:pt x="549" y="183"/>
                    <a:pt x="549" y="183"/>
                    <a:pt x="549" y="183"/>
                  </a:cubicBezTo>
                  <a:cubicBezTo>
                    <a:pt x="549" y="183"/>
                    <a:pt x="549" y="183"/>
                    <a:pt x="549" y="183"/>
                  </a:cubicBezTo>
                  <a:cubicBezTo>
                    <a:pt x="547" y="182"/>
                    <a:pt x="547" y="182"/>
                    <a:pt x="547" y="182"/>
                  </a:cubicBezTo>
                  <a:cubicBezTo>
                    <a:pt x="546" y="182"/>
                    <a:pt x="546" y="182"/>
                    <a:pt x="546" y="182"/>
                  </a:cubicBezTo>
                  <a:cubicBezTo>
                    <a:pt x="546" y="181"/>
                    <a:pt x="546" y="181"/>
                    <a:pt x="546" y="181"/>
                  </a:cubicBezTo>
                  <a:cubicBezTo>
                    <a:pt x="546" y="180"/>
                    <a:pt x="546" y="180"/>
                    <a:pt x="546" y="180"/>
                  </a:cubicBezTo>
                  <a:cubicBezTo>
                    <a:pt x="546" y="179"/>
                    <a:pt x="546" y="179"/>
                    <a:pt x="546" y="179"/>
                  </a:cubicBezTo>
                  <a:cubicBezTo>
                    <a:pt x="546" y="178"/>
                    <a:pt x="546" y="178"/>
                    <a:pt x="546" y="178"/>
                  </a:cubicBezTo>
                  <a:cubicBezTo>
                    <a:pt x="546" y="178"/>
                    <a:pt x="546" y="178"/>
                    <a:pt x="546" y="178"/>
                  </a:cubicBezTo>
                  <a:cubicBezTo>
                    <a:pt x="546" y="179"/>
                    <a:pt x="546" y="179"/>
                    <a:pt x="546" y="179"/>
                  </a:cubicBezTo>
                  <a:cubicBezTo>
                    <a:pt x="546" y="179"/>
                    <a:pt x="546" y="179"/>
                    <a:pt x="546" y="179"/>
                  </a:cubicBezTo>
                  <a:cubicBezTo>
                    <a:pt x="545" y="179"/>
                    <a:pt x="545" y="179"/>
                    <a:pt x="545" y="179"/>
                  </a:cubicBezTo>
                  <a:cubicBezTo>
                    <a:pt x="544" y="181"/>
                    <a:pt x="544" y="181"/>
                    <a:pt x="544" y="181"/>
                  </a:cubicBezTo>
                  <a:cubicBezTo>
                    <a:pt x="544" y="181"/>
                    <a:pt x="544" y="181"/>
                    <a:pt x="544" y="181"/>
                  </a:cubicBezTo>
                  <a:cubicBezTo>
                    <a:pt x="546" y="181"/>
                    <a:pt x="546" y="181"/>
                    <a:pt x="546" y="181"/>
                  </a:cubicBezTo>
                  <a:cubicBezTo>
                    <a:pt x="546" y="182"/>
                    <a:pt x="546" y="182"/>
                    <a:pt x="546" y="182"/>
                  </a:cubicBezTo>
                  <a:cubicBezTo>
                    <a:pt x="545" y="183"/>
                    <a:pt x="545" y="183"/>
                    <a:pt x="545" y="183"/>
                  </a:cubicBezTo>
                  <a:cubicBezTo>
                    <a:pt x="545" y="184"/>
                    <a:pt x="545" y="184"/>
                    <a:pt x="545" y="184"/>
                  </a:cubicBezTo>
                  <a:cubicBezTo>
                    <a:pt x="545" y="184"/>
                    <a:pt x="545" y="184"/>
                    <a:pt x="545" y="184"/>
                  </a:cubicBezTo>
                  <a:cubicBezTo>
                    <a:pt x="545" y="187"/>
                    <a:pt x="545" y="187"/>
                    <a:pt x="545" y="187"/>
                  </a:cubicBezTo>
                  <a:cubicBezTo>
                    <a:pt x="546" y="188"/>
                    <a:pt x="546" y="188"/>
                    <a:pt x="546" y="188"/>
                  </a:cubicBezTo>
                  <a:cubicBezTo>
                    <a:pt x="546" y="188"/>
                    <a:pt x="546" y="188"/>
                    <a:pt x="546" y="188"/>
                  </a:cubicBezTo>
                  <a:cubicBezTo>
                    <a:pt x="548" y="191"/>
                    <a:pt x="548" y="191"/>
                    <a:pt x="548" y="191"/>
                  </a:cubicBezTo>
                  <a:cubicBezTo>
                    <a:pt x="549" y="191"/>
                    <a:pt x="549" y="191"/>
                    <a:pt x="549" y="191"/>
                  </a:cubicBezTo>
                  <a:cubicBezTo>
                    <a:pt x="550" y="193"/>
                    <a:pt x="550" y="193"/>
                    <a:pt x="550" y="193"/>
                  </a:cubicBezTo>
                  <a:cubicBezTo>
                    <a:pt x="551" y="194"/>
                    <a:pt x="551" y="194"/>
                    <a:pt x="551" y="194"/>
                  </a:cubicBezTo>
                  <a:cubicBezTo>
                    <a:pt x="551" y="194"/>
                    <a:pt x="551" y="194"/>
                    <a:pt x="551" y="194"/>
                  </a:cubicBezTo>
                  <a:cubicBezTo>
                    <a:pt x="551" y="195"/>
                    <a:pt x="551" y="195"/>
                    <a:pt x="551" y="195"/>
                  </a:cubicBezTo>
                  <a:cubicBezTo>
                    <a:pt x="548" y="196"/>
                    <a:pt x="548" y="196"/>
                    <a:pt x="548" y="196"/>
                  </a:cubicBezTo>
                  <a:cubicBezTo>
                    <a:pt x="548" y="196"/>
                    <a:pt x="548" y="196"/>
                    <a:pt x="548" y="196"/>
                  </a:cubicBezTo>
                  <a:cubicBezTo>
                    <a:pt x="546" y="197"/>
                    <a:pt x="546" y="197"/>
                    <a:pt x="546" y="197"/>
                  </a:cubicBezTo>
                  <a:cubicBezTo>
                    <a:pt x="546" y="197"/>
                    <a:pt x="546" y="197"/>
                    <a:pt x="546" y="197"/>
                  </a:cubicBezTo>
                  <a:cubicBezTo>
                    <a:pt x="546" y="197"/>
                    <a:pt x="546" y="197"/>
                    <a:pt x="546" y="197"/>
                  </a:cubicBezTo>
                  <a:cubicBezTo>
                    <a:pt x="545" y="199"/>
                    <a:pt x="545" y="199"/>
                    <a:pt x="545" y="199"/>
                  </a:cubicBezTo>
                  <a:cubicBezTo>
                    <a:pt x="545" y="200"/>
                    <a:pt x="545" y="200"/>
                    <a:pt x="545" y="200"/>
                  </a:cubicBezTo>
                  <a:cubicBezTo>
                    <a:pt x="545" y="200"/>
                    <a:pt x="545" y="200"/>
                    <a:pt x="545" y="200"/>
                  </a:cubicBezTo>
                  <a:cubicBezTo>
                    <a:pt x="545" y="201"/>
                    <a:pt x="545" y="201"/>
                    <a:pt x="545" y="201"/>
                  </a:cubicBezTo>
                  <a:cubicBezTo>
                    <a:pt x="545" y="203"/>
                    <a:pt x="545" y="203"/>
                    <a:pt x="545" y="203"/>
                  </a:cubicBezTo>
                  <a:cubicBezTo>
                    <a:pt x="546" y="205"/>
                    <a:pt x="546" y="205"/>
                    <a:pt x="546" y="205"/>
                  </a:cubicBezTo>
                  <a:cubicBezTo>
                    <a:pt x="547" y="206"/>
                    <a:pt x="547" y="206"/>
                    <a:pt x="547" y="206"/>
                  </a:cubicBezTo>
                  <a:cubicBezTo>
                    <a:pt x="547" y="207"/>
                    <a:pt x="547" y="207"/>
                    <a:pt x="547" y="207"/>
                  </a:cubicBezTo>
                  <a:cubicBezTo>
                    <a:pt x="548" y="207"/>
                    <a:pt x="548" y="207"/>
                    <a:pt x="548" y="207"/>
                  </a:cubicBezTo>
                  <a:cubicBezTo>
                    <a:pt x="549" y="208"/>
                    <a:pt x="549" y="208"/>
                    <a:pt x="549" y="208"/>
                  </a:cubicBezTo>
                  <a:cubicBezTo>
                    <a:pt x="548" y="208"/>
                    <a:pt x="548" y="208"/>
                    <a:pt x="548" y="208"/>
                  </a:cubicBezTo>
                  <a:cubicBezTo>
                    <a:pt x="547" y="208"/>
                    <a:pt x="547" y="208"/>
                    <a:pt x="547" y="208"/>
                  </a:cubicBezTo>
                  <a:cubicBezTo>
                    <a:pt x="547" y="208"/>
                    <a:pt x="547" y="208"/>
                    <a:pt x="547" y="208"/>
                  </a:cubicBezTo>
                  <a:cubicBezTo>
                    <a:pt x="546" y="209"/>
                    <a:pt x="546" y="209"/>
                    <a:pt x="546" y="209"/>
                  </a:cubicBezTo>
                  <a:cubicBezTo>
                    <a:pt x="545" y="209"/>
                    <a:pt x="545" y="209"/>
                    <a:pt x="545" y="209"/>
                  </a:cubicBezTo>
                  <a:cubicBezTo>
                    <a:pt x="544" y="210"/>
                    <a:pt x="544" y="210"/>
                    <a:pt x="544" y="210"/>
                  </a:cubicBezTo>
                  <a:cubicBezTo>
                    <a:pt x="543" y="209"/>
                    <a:pt x="543" y="209"/>
                    <a:pt x="543" y="209"/>
                  </a:cubicBezTo>
                  <a:cubicBezTo>
                    <a:pt x="542" y="210"/>
                    <a:pt x="542" y="210"/>
                    <a:pt x="542" y="210"/>
                  </a:cubicBezTo>
                  <a:cubicBezTo>
                    <a:pt x="543" y="210"/>
                    <a:pt x="543" y="210"/>
                    <a:pt x="543" y="210"/>
                  </a:cubicBezTo>
                  <a:cubicBezTo>
                    <a:pt x="544" y="210"/>
                    <a:pt x="544" y="210"/>
                    <a:pt x="544" y="210"/>
                  </a:cubicBezTo>
                  <a:cubicBezTo>
                    <a:pt x="544" y="211"/>
                    <a:pt x="544" y="211"/>
                    <a:pt x="544" y="211"/>
                  </a:cubicBezTo>
                  <a:cubicBezTo>
                    <a:pt x="543" y="212"/>
                    <a:pt x="543" y="212"/>
                    <a:pt x="543" y="212"/>
                  </a:cubicBezTo>
                  <a:cubicBezTo>
                    <a:pt x="544" y="213"/>
                    <a:pt x="544" y="213"/>
                    <a:pt x="544" y="213"/>
                  </a:cubicBezTo>
                  <a:cubicBezTo>
                    <a:pt x="544" y="213"/>
                    <a:pt x="544" y="213"/>
                    <a:pt x="544" y="213"/>
                  </a:cubicBezTo>
                  <a:cubicBezTo>
                    <a:pt x="544" y="213"/>
                    <a:pt x="544" y="213"/>
                    <a:pt x="544" y="213"/>
                  </a:cubicBezTo>
                  <a:cubicBezTo>
                    <a:pt x="544" y="214"/>
                    <a:pt x="544" y="214"/>
                    <a:pt x="544" y="214"/>
                  </a:cubicBezTo>
                  <a:cubicBezTo>
                    <a:pt x="544" y="215"/>
                    <a:pt x="544" y="215"/>
                    <a:pt x="544" y="215"/>
                  </a:cubicBezTo>
                  <a:cubicBezTo>
                    <a:pt x="544" y="215"/>
                    <a:pt x="544" y="215"/>
                    <a:pt x="544" y="215"/>
                  </a:cubicBezTo>
                  <a:cubicBezTo>
                    <a:pt x="545" y="214"/>
                    <a:pt x="545" y="214"/>
                    <a:pt x="545" y="214"/>
                  </a:cubicBezTo>
                  <a:cubicBezTo>
                    <a:pt x="546" y="215"/>
                    <a:pt x="546" y="215"/>
                    <a:pt x="546" y="215"/>
                  </a:cubicBezTo>
                  <a:cubicBezTo>
                    <a:pt x="545" y="216"/>
                    <a:pt x="545" y="216"/>
                    <a:pt x="545" y="216"/>
                  </a:cubicBezTo>
                  <a:cubicBezTo>
                    <a:pt x="545" y="217"/>
                    <a:pt x="545" y="217"/>
                    <a:pt x="545" y="217"/>
                  </a:cubicBezTo>
                  <a:cubicBezTo>
                    <a:pt x="545" y="218"/>
                    <a:pt x="545" y="218"/>
                    <a:pt x="545" y="218"/>
                  </a:cubicBezTo>
                  <a:cubicBezTo>
                    <a:pt x="545" y="219"/>
                    <a:pt x="545" y="219"/>
                    <a:pt x="545" y="219"/>
                  </a:cubicBezTo>
                  <a:cubicBezTo>
                    <a:pt x="545" y="220"/>
                    <a:pt x="545" y="220"/>
                    <a:pt x="545" y="220"/>
                  </a:cubicBezTo>
                  <a:cubicBezTo>
                    <a:pt x="545" y="220"/>
                    <a:pt x="545" y="220"/>
                    <a:pt x="545" y="220"/>
                  </a:cubicBezTo>
                  <a:cubicBezTo>
                    <a:pt x="545" y="221"/>
                    <a:pt x="545" y="221"/>
                    <a:pt x="545" y="221"/>
                  </a:cubicBezTo>
                  <a:cubicBezTo>
                    <a:pt x="544" y="222"/>
                    <a:pt x="544" y="222"/>
                    <a:pt x="544" y="222"/>
                  </a:cubicBezTo>
                  <a:cubicBezTo>
                    <a:pt x="544" y="223"/>
                    <a:pt x="544" y="223"/>
                    <a:pt x="544" y="223"/>
                  </a:cubicBezTo>
                  <a:cubicBezTo>
                    <a:pt x="543" y="223"/>
                    <a:pt x="543" y="223"/>
                    <a:pt x="543" y="223"/>
                  </a:cubicBezTo>
                  <a:cubicBezTo>
                    <a:pt x="543" y="225"/>
                    <a:pt x="543" y="225"/>
                    <a:pt x="543" y="225"/>
                  </a:cubicBezTo>
                  <a:cubicBezTo>
                    <a:pt x="542" y="227"/>
                    <a:pt x="542" y="227"/>
                    <a:pt x="542" y="227"/>
                  </a:cubicBezTo>
                  <a:cubicBezTo>
                    <a:pt x="542" y="226"/>
                    <a:pt x="542" y="226"/>
                    <a:pt x="542" y="226"/>
                  </a:cubicBezTo>
                  <a:cubicBezTo>
                    <a:pt x="542" y="225"/>
                    <a:pt x="542" y="225"/>
                    <a:pt x="542" y="225"/>
                  </a:cubicBezTo>
                  <a:cubicBezTo>
                    <a:pt x="542" y="224"/>
                    <a:pt x="542" y="224"/>
                    <a:pt x="542" y="224"/>
                  </a:cubicBezTo>
                  <a:cubicBezTo>
                    <a:pt x="542" y="224"/>
                    <a:pt x="542" y="224"/>
                    <a:pt x="542" y="224"/>
                  </a:cubicBezTo>
                  <a:cubicBezTo>
                    <a:pt x="540" y="224"/>
                    <a:pt x="540" y="224"/>
                    <a:pt x="540" y="224"/>
                  </a:cubicBezTo>
                  <a:cubicBezTo>
                    <a:pt x="539" y="222"/>
                    <a:pt x="539" y="222"/>
                    <a:pt x="539" y="222"/>
                  </a:cubicBezTo>
                  <a:cubicBezTo>
                    <a:pt x="539" y="221"/>
                    <a:pt x="539" y="221"/>
                    <a:pt x="539" y="221"/>
                  </a:cubicBezTo>
                  <a:cubicBezTo>
                    <a:pt x="537" y="217"/>
                    <a:pt x="537" y="217"/>
                    <a:pt x="537" y="217"/>
                  </a:cubicBezTo>
                  <a:cubicBezTo>
                    <a:pt x="536" y="216"/>
                    <a:pt x="536" y="216"/>
                    <a:pt x="536" y="216"/>
                  </a:cubicBezTo>
                  <a:cubicBezTo>
                    <a:pt x="536" y="216"/>
                    <a:pt x="536" y="216"/>
                    <a:pt x="536" y="216"/>
                  </a:cubicBezTo>
                  <a:cubicBezTo>
                    <a:pt x="537" y="216"/>
                    <a:pt x="537" y="216"/>
                    <a:pt x="537" y="216"/>
                  </a:cubicBezTo>
                  <a:cubicBezTo>
                    <a:pt x="538" y="215"/>
                    <a:pt x="538" y="215"/>
                    <a:pt x="538" y="215"/>
                  </a:cubicBezTo>
                  <a:cubicBezTo>
                    <a:pt x="537" y="215"/>
                    <a:pt x="537" y="215"/>
                    <a:pt x="537" y="215"/>
                  </a:cubicBezTo>
                  <a:cubicBezTo>
                    <a:pt x="536" y="215"/>
                    <a:pt x="536" y="215"/>
                    <a:pt x="536" y="215"/>
                  </a:cubicBezTo>
                  <a:cubicBezTo>
                    <a:pt x="534" y="214"/>
                    <a:pt x="534" y="214"/>
                    <a:pt x="534" y="214"/>
                  </a:cubicBezTo>
                  <a:cubicBezTo>
                    <a:pt x="531" y="209"/>
                    <a:pt x="531" y="209"/>
                    <a:pt x="531" y="209"/>
                  </a:cubicBezTo>
                  <a:cubicBezTo>
                    <a:pt x="528" y="206"/>
                    <a:pt x="528" y="206"/>
                    <a:pt x="528" y="206"/>
                  </a:cubicBezTo>
                  <a:cubicBezTo>
                    <a:pt x="527" y="204"/>
                    <a:pt x="527" y="204"/>
                    <a:pt x="527" y="204"/>
                  </a:cubicBezTo>
                  <a:cubicBezTo>
                    <a:pt x="526" y="203"/>
                    <a:pt x="526" y="203"/>
                    <a:pt x="526" y="203"/>
                  </a:cubicBezTo>
                  <a:cubicBezTo>
                    <a:pt x="524" y="200"/>
                    <a:pt x="524" y="200"/>
                    <a:pt x="524" y="200"/>
                  </a:cubicBezTo>
                  <a:cubicBezTo>
                    <a:pt x="522" y="195"/>
                    <a:pt x="522" y="195"/>
                    <a:pt x="522" y="195"/>
                  </a:cubicBezTo>
                  <a:cubicBezTo>
                    <a:pt x="520" y="191"/>
                    <a:pt x="520" y="191"/>
                    <a:pt x="520" y="191"/>
                  </a:cubicBezTo>
                  <a:cubicBezTo>
                    <a:pt x="520" y="190"/>
                    <a:pt x="520" y="190"/>
                    <a:pt x="520" y="190"/>
                  </a:cubicBezTo>
                  <a:cubicBezTo>
                    <a:pt x="518" y="188"/>
                    <a:pt x="518" y="188"/>
                    <a:pt x="518" y="188"/>
                  </a:cubicBezTo>
                  <a:cubicBezTo>
                    <a:pt x="518" y="185"/>
                    <a:pt x="518" y="185"/>
                    <a:pt x="518" y="185"/>
                  </a:cubicBezTo>
                  <a:cubicBezTo>
                    <a:pt x="517" y="184"/>
                    <a:pt x="517" y="184"/>
                    <a:pt x="517" y="184"/>
                  </a:cubicBezTo>
                  <a:cubicBezTo>
                    <a:pt x="517" y="182"/>
                    <a:pt x="517" y="182"/>
                    <a:pt x="517" y="182"/>
                  </a:cubicBezTo>
                  <a:cubicBezTo>
                    <a:pt x="518" y="181"/>
                    <a:pt x="518" y="181"/>
                    <a:pt x="518" y="181"/>
                  </a:cubicBezTo>
                  <a:cubicBezTo>
                    <a:pt x="519" y="180"/>
                    <a:pt x="519" y="180"/>
                    <a:pt x="519" y="180"/>
                  </a:cubicBezTo>
                  <a:cubicBezTo>
                    <a:pt x="519" y="180"/>
                    <a:pt x="519" y="180"/>
                    <a:pt x="519" y="180"/>
                  </a:cubicBezTo>
                  <a:cubicBezTo>
                    <a:pt x="519" y="179"/>
                    <a:pt x="519" y="179"/>
                    <a:pt x="519" y="179"/>
                  </a:cubicBezTo>
                  <a:cubicBezTo>
                    <a:pt x="519" y="179"/>
                    <a:pt x="519" y="179"/>
                    <a:pt x="519" y="179"/>
                  </a:cubicBezTo>
                  <a:cubicBezTo>
                    <a:pt x="519" y="177"/>
                    <a:pt x="519" y="177"/>
                    <a:pt x="519" y="177"/>
                  </a:cubicBezTo>
                  <a:cubicBezTo>
                    <a:pt x="518" y="175"/>
                    <a:pt x="518" y="175"/>
                    <a:pt x="518" y="175"/>
                  </a:cubicBezTo>
                  <a:cubicBezTo>
                    <a:pt x="516" y="175"/>
                    <a:pt x="516" y="175"/>
                    <a:pt x="516" y="175"/>
                  </a:cubicBezTo>
                  <a:cubicBezTo>
                    <a:pt x="516" y="174"/>
                    <a:pt x="516" y="174"/>
                    <a:pt x="516" y="174"/>
                  </a:cubicBezTo>
                  <a:cubicBezTo>
                    <a:pt x="517" y="173"/>
                    <a:pt x="517" y="173"/>
                    <a:pt x="517" y="173"/>
                  </a:cubicBezTo>
                  <a:cubicBezTo>
                    <a:pt x="519" y="174"/>
                    <a:pt x="519" y="174"/>
                    <a:pt x="519" y="174"/>
                  </a:cubicBezTo>
                  <a:cubicBezTo>
                    <a:pt x="520" y="173"/>
                    <a:pt x="520" y="173"/>
                    <a:pt x="520" y="173"/>
                  </a:cubicBezTo>
                  <a:cubicBezTo>
                    <a:pt x="520" y="172"/>
                    <a:pt x="520" y="172"/>
                    <a:pt x="520" y="172"/>
                  </a:cubicBezTo>
                  <a:cubicBezTo>
                    <a:pt x="520" y="171"/>
                    <a:pt x="520" y="171"/>
                    <a:pt x="520" y="171"/>
                  </a:cubicBezTo>
                  <a:cubicBezTo>
                    <a:pt x="521" y="171"/>
                    <a:pt x="521" y="171"/>
                    <a:pt x="521" y="171"/>
                  </a:cubicBezTo>
                  <a:cubicBezTo>
                    <a:pt x="522" y="171"/>
                    <a:pt x="522" y="171"/>
                    <a:pt x="522" y="171"/>
                  </a:cubicBezTo>
                  <a:cubicBezTo>
                    <a:pt x="521" y="170"/>
                    <a:pt x="521" y="170"/>
                    <a:pt x="521" y="170"/>
                  </a:cubicBezTo>
                  <a:cubicBezTo>
                    <a:pt x="523" y="168"/>
                    <a:pt x="523" y="168"/>
                    <a:pt x="523" y="168"/>
                  </a:cubicBezTo>
                  <a:cubicBezTo>
                    <a:pt x="522" y="166"/>
                    <a:pt x="522" y="166"/>
                    <a:pt x="522" y="166"/>
                  </a:cubicBezTo>
                  <a:cubicBezTo>
                    <a:pt x="522" y="165"/>
                    <a:pt x="522" y="165"/>
                    <a:pt x="522" y="165"/>
                  </a:cubicBezTo>
                  <a:cubicBezTo>
                    <a:pt x="522" y="164"/>
                    <a:pt x="522" y="164"/>
                    <a:pt x="522" y="164"/>
                  </a:cubicBezTo>
                  <a:cubicBezTo>
                    <a:pt x="522" y="163"/>
                    <a:pt x="522" y="163"/>
                    <a:pt x="522" y="163"/>
                  </a:cubicBezTo>
                  <a:cubicBezTo>
                    <a:pt x="522" y="162"/>
                    <a:pt x="522" y="162"/>
                    <a:pt x="522" y="162"/>
                  </a:cubicBezTo>
                  <a:cubicBezTo>
                    <a:pt x="522" y="162"/>
                    <a:pt x="522" y="162"/>
                    <a:pt x="522" y="162"/>
                  </a:cubicBezTo>
                  <a:cubicBezTo>
                    <a:pt x="522" y="160"/>
                    <a:pt x="522" y="160"/>
                    <a:pt x="522" y="160"/>
                  </a:cubicBezTo>
                  <a:cubicBezTo>
                    <a:pt x="523" y="160"/>
                    <a:pt x="523" y="160"/>
                    <a:pt x="523" y="160"/>
                  </a:cubicBezTo>
                  <a:cubicBezTo>
                    <a:pt x="522" y="159"/>
                    <a:pt x="522" y="159"/>
                    <a:pt x="522" y="159"/>
                  </a:cubicBezTo>
                  <a:cubicBezTo>
                    <a:pt x="522" y="159"/>
                    <a:pt x="522" y="159"/>
                    <a:pt x="522" y="159"/>
                  </a:cubicBezTo>
                  <a:cubicBezTo>
                    <a:pt x="522" y="158"/>
                    <a:pt x="522" y="158"/>
                    <a:pt x="522" y="158"/>
                  </a:cubicBezTo>
                  <a:cubicBezTo>
                    <a:pt x="523" y="157"/>
                    <a:pt x="523" y="157"/>
                    <a:pt x="523" y="157"/>
                  </a:cubicBezTo>
                  <a:cubicBezTo>
                    <a:pt x="522" y="157"/>
                    <a:pt x="522" y="157"/>
                    <a:pt x="522" y="157"/>
                  </a:cubicBezTo>
                  <a:cubicBezTo>
                    <a:pt x="522" y="156"/>
                    <a:pt x="522" y="156"/>
                    <a:pt x="522" y="156"/>
                  </a:cubicBezTo>
                  <a:cubicBezTo>
                    <a:pt x="523" y="155"/>
                    <a:pt x="523" y="155"/>
                    <a:pt x="523" y="155"/>
                  </a:cubicBezTo>
                  <a:cubicBezTo>
                    <a:pt x="524" y="155"/>
                    <a:pt x="524" y="155"/>
                    <a:pt x="524" y="155"/>
                  </a:cubicBezTo>
                  <a:cubicBezTo>
                    <a:pt x="523" y="154"/>
                    <a:pt x="523" y="154"/>
                    <a:pt x="523" y="154"/>
                  </a:cubicBezTo>
                  <a:cubicBezTo>
                    <a:pt x="524" y="152"/>
                    <a:pt x="524" y="152"/>
                    <a:pt x="524" y="152"/>
                  </a:cubicBezTo>
                  <a:cubicBezTo>
                    <a:pt x="523" y="152"/>
                    <a:pt x="523" y="152"/>
                    <a:pt x="523" y="152"/>
                  </a:cubicBezTo>
                  <a:cubicBezTo>
                    <a:pt x="523" y="151"/>
                    <a:pt x="523" y="151"/>
                    <a:pt x="523" y="151"/>
                  </a:cubicBezTo>
                  <a:cubicBezTo>
                    <a:pt x="524" y="150"/>
                    <a:pt x="524" y="150"/>
                    <a:pt x="524" y="150"/>
                  </a:cubicBezTo>
                  <a:cubicBezTo>
                    <a:pt x="524" y="149"/>
                    <a:pt x="524" y="149"/>
                    <a:pt x="524" y="149"/>
                  </a:cubicBezTo>
                  <a:cubicBezTo>
                    <a:pt x="523" y="149"/>
                    <a:pt x="523" y="149"/>
                    <a:pt x="523" y="149"/>
                  </a:cubicBezTo>
                  <a:cubicBezTo>
                    <a:pt x="523" y="148"/>
                    <a:pt x="523" y="148"/>
                    <a:pt x="523" y="148"/>
                  </a:cubicBezTo>
                  <a:cubicBezTo>
                    <a:pt x="523" y="147"/>
                    <a:pt x="523" y="147"/>
                    <a:pt x="523" y="147"/>
                  </a:cubicBezTo>
                  <a:cubicBezTo>
                    <a:pt x="524" y="147"/>
                    <a:pt x="524" y="147"/>
                    <a:pt x="524" y="147"/>
                  </a:cubicBezTo>
                  <a:cubicBezTo>
                    <a:pt x="524" y="146"/>
                    <a:pt x="524" y="146"/>
                    <a:pt x="524" y="146"/>
                  </a:cubicBezTo>
                  <a:cubicBezTo>
                    <a:pt x="524" y="146"/>
                    <a:pt x="524" y="146"/>
                    <a:pt x="524" y="146"/>
                  </a:cubicBezTo>
                  <a:cubicBezTo>
                    <a:pt x="525" y="145"/>
                    <a:pt x="525" y="145"/>
                    <a:pt x="525" y="145"/>
                  </a:cubicBezTo>
                  <a:cubicBezTo>
                    <a:pt x="526" y="145"/>
                    <a:pt x="526" y="145"/>
                    <a:pt x="526" y="145"/>
                  </a:cubicBezTo>
                  <a:cubicBezTo>
                    <a:pt x="527" y="144"/>
                    <a:pt x="527" y="144"/>
                    <a:pt x="527" y="144"/>
                  </a:cubicBezTo>
                  <a:cubicBezTo>
                    <a:pt x="527" y="144"/>
                    <a:pt x="527" y="144"/>
                    <a:pt x="527" y="144"/>
                  </a:cubicBezTo>
                  <a:cubicBezTo>
                    <a:pt x="528" y="143"/>
                    <a:pt x="528" y="143"/>
                    <a:pt x="528" y="143"/>
                  </a:cubicBezTo>
                  <a:cubicBezTo>
                    <a:pt x="528" y="143"/>
                    <a:pt x="528" y="143"/>
                    <a:pt x="528" y="143"/>
                  </a:cubicBezTo>
                  <a:cubicBezTo>
                    <a:pt x="528" y="143"/>
                    <a:pt x="528" y="143"/>
                    <a:pt x="528" y="143"/>
                  </a:cubicBezTo>
                  <a:cubicBezTo>
                    <a:pt x="528" y="142"/>
                    <a:pt x="528" y="142"/>
                    <a:pt x="528" y="142"/>
                  </a:cubicBezTo>
                  <a:cubicBezTo>
                    <a:pt x="527" y="142"/>
                    <a:pt x="527" y="142"/>
                    <a:pt x="527" y="142"/>
                  </a:cubicBezTo>
                  <a:cubicBezTo>
                    <a:pt x="527" y="143"/>
                    <a:pt x="527" y="143"/>
                    <a:pt x="527" y="143"/>
                  </a:cubicBezTo>
                  <a:cubicBezTo>
                    <a:pt x="526" y="142"/>
                    <a:pt x="526" y="142"/>
                    <a:pt x="526" y="142"/>
                  </a:cubicBezTo>
                  <a:cubicBezTo>
                    <a:pt x="526" y="141"/>
                    <a:pt x="526" y="141"/>
                    <a:pt x="526" y="141"/>
                  </a:cubicBezTo>
                  <a:cubicBezTo>
                    <a:pt x="527" y="139"/>
                    <a:pt x="527" y="139"/>
                    <a:pt x="527" y="139"/>
                  </a:cubicBezTo>
                  <a:cubicBezTo>
                    <a:pt x="526" y="139"/>
                    <a:pt x="526" y="139"/>
                    <a:pt x="526" y="139"/>
                  </a:cubicBezTo>
                  <a:cubicBezTo>
                    <a:pt x="526" y="138"/>
                    <a:pt x="526" y="138"/>
                    <a:pt x="526" y="138"/>
                  </a:cubicBezTo>
                  <a:cubicBezTo>
                    <a:pt x="526" y="138"/>
                    <a:pt x="526" y="138"/>
                    <a:pt x="526" y="138"/>
                  </a:cubicBezTo>
                  <a:cubicBezTo>
                    <a:pt x="525" y="138"/>
                    <a:pt x="525" y="138"/>
                    <a:pt x="525" y="138"/>
                  </a:cubicBezTo>
                  <a:cubicBezTo>
                    <a:pt x="525" y="138"/>
                    <a:pt x="525" y="138"/>
                    <a:pt x="525" y="138"/>
                  </a:cubicBezTo>
                  <a:cubicBezTo>
                    <a:pt x="525" y="136"/>
                    <a:pt x="525" y="136"/>
                    <a:pt x="525" y="136"/>
                  </a:cubicBezTo>
                  <a:cubicBezTo>
                    <a:pt x="525" y="136"/>
                    <a:pt x="525" y="136"/>
                    <a:pt x="525" y="136"/>
                  </a:cubicBezTo>
                  <a:cubicBezTo>
                    <a:pt x="525" y="136"/>
                    <a:pt x="525" y="136"/>
                    <a:pt x="525" y="136"/>
                  </a:cubicBezTo>
                  <a:cubicBezTo>
                    <a:pt x="525" y="135"/>
                    <a:pt x="525" y="135"/>
                    <a:pt x="525" y="135"/>
                  </a:cubicBezTo>
                  <a:cubicBezTo>
                    <a:pt x="524" y="134"/>
                    <a:pt x="524" y="134"/>
                    <a:pt x="524" y="134"/>
                  </a:cubicBezTo>
                  <a:cubicBezTo>
                    <a:pt x="524" y="134"/>
                    <a:pt x="524" y="134"/>
                    <a:pt x="524" y="134"/>
                  </a:cubicBezTo>
                  <a:cubicBezTo>
                    <a:pt x="524" y="134"/>
                    <a:pt x="524" y="134"/>
                    <a:pt x="524" y="134"/>
                  </a:cubicBezTo>
                  <a:cubicBezTo>
                    <a:pt x="524" y="133"/>
                    <a:pt x="524" y="133"/>
                    <a:pt x="524" y="133"/>
                  </a:cubicBezTo>
                  <a:cubicBezTo>
                    <a:pt x="523" y="132"/>
                    <a:pt x="523" y="132"/>
                    <a:pt x="523" y="132"/>
                  </a:cubicBezTo>
                  <a:cubicBezTo>
                    <a:pt x="523" y="132"/>
                    <a:pt x="523" y="132"/>
                    <a:pt x="523" y="132"/>
                  </a:cubicBezTo>
                  <a:cubicBezTo>
                    <a:pt x="522" y="131"/>
                    <a:pt x="522" y="131"/>
                    <a:pt x="522" y="131"/>
                  </a:cubicBezTo>
                  <a:cubicBezTo>
                    <a:pt x="522" y="131"/>
                    <a:pt x="522" y="131"/>
                    <a:pt x="522" y="131"/>
                  </a:cubicBezTo>
                  <a:cubicBezTo>
                    <a:pt x="522" y="130"/>
                    <a:pt x="522" y="130"/>
                    <a:pt x="522" y="130"/>
                  </a:cubicBezTo>
                  <a:cubicBezTo>
                    <a:pt x="522" y="129"/>
                    <a:pt x="522" y="129"/>
                    <a:pt x="522" y="129"/>
                  </a:cubicBezTo>
                  <a:cubicBezTo>
                    <a:pt x="523" y="128"/>
                    <a:pt x="523" y="128"/>
                    <a:pt x="523" y="128"/>
                  </a:cubicBezTo>
                  <a:cubicBezTo>
                    <a:pt x="524" y="128"/>
                    <a:pt x="524" y="128"/>
                    <a:pt x="524" y="128"/>
                  </a:cubicBezTo>
                  <a:cubicBezTo>
                    <a:pt x="525" y="128"/>
                    <a:pt x="525" y="128"/>
                    <a:pt x="525" y="128"/>
                  </a:cubicBezTo>
                  <a:cubicBezTo>
                    <a:pt x="524" y="127"/>
                    <a:pt x="524" y="127"/>
                    <a:pt x="524" y="127"/>
                  </a:cubicBezTo>
                  <a:cubicBezTo>
                    <a:pt x="526" y="127"/>
                    <a:pt x="526" y="127"/>
                    <a:pt x="526" y="127"/>
                  </a:cubicBezTo>
                  <a:cubicBezTo>
                    <a:pt x="525" y="127"/>
                    <a:pt x="525" y="127"/>
                    <a:pt x="525" y="127"/>
                  </a:cubicBezTo>
                  <a:cubicBezTo>
                    <a:pt x="524" y="127"/>
                    <a:pt x="524" y="127"/>
                    <a:pt x="524" y="127"/>
                  </a:cubicBezTo>
                  <a:cubicBezTo>
                    <a:pt x="524" y="127"/>
                    <a:pt x="524" y="127"/>
                    <a:pt x="524" y="127"/>
                  </a:cubicBezTo>
                  <a:cubicBezTo>
                    <a:pt x="522" y="127"/>
                    <a:pt x="522" y="127"/>
                    <a:pt x="522" y="127"/>
                  </a:cubicBezTo>
                  <a:cubicBezTo>
                    <a:pt x="521" y="126"/>
                    <a:pt x="521" y="126"/>
                    <a:pt x="521" y="126"/>
                  </a:cubicBezTo>
                  <a:cubicBezTo>
                    <a:pt x="521" y="126"/>
                    <a:pt x="521" y="126"/>
                    <a:pt x="521" y="126"/>
                  </a:cubicBezTo>
                  <a:cubicBezTo>
                    <a:pt x="520" y="126"/>
                    <a:pt x="520" y="126"/>
                    <a:pt x="520" y="126"/>
                  </a:cubicBezTo>
                  <a:cubicBezTo>
                    <a:pt x="519" y="127"/>
                    <a:pt x="519" y="127"/>
                    <a:pt x="519" y="127"/>
                  </a:cubicBezTo>
                  <a:cubicBezTo>
                    <a:pt x="518" y="127"/>
                    <a:pt x="518" y="127"/>
                    <a:pt x="518" y="127"/>
                  </a:cubicBezTo>
                  <a:cubicBezTo>
                    <a:pt x="517" y="128"/>
                    <a:pt x="517" y="128"/>
                    <a:pt x="517" y="128"/>
                  </a:cubicBezTo>
                  <a:cubicBezTo>
                    <a:pt x="517" y="128"/>
                    <a:pt x="517" y="128"/>
                    <a:pt x="517" y="128"/>
                  </a:cubicBezTo>
                  <a:cubicBezTo>
                    <a:pt x="517" y="129"/>
                    <a:pt x="517" y="129"/>
                    <a:pt x="517" y="129"/>
                  </a:cubicBezTo>
                  <a:cubicBezTo>
                    <a:pt x="518" y="130"/>
                    <a:pt x="518" y="130"/>
                    <a:pt x="518" y="130"/>
                  </a:cubicBezTo>
                  <a:cubicBezTo>
                    <a:pt x="518" y="130"/>
                    <a:pt x="518" y="130"/>
                    <a:pt x="518" y="130"/>
                  </a:cubicBezTo>
                  <a:cubicBezTo>
                    <a:pt x="518" y="131"/>
                    <a:pt x="518" y="131"/>
                    <a:pt x="518" y="131"/>
                  </a:cubicBezTo>
                  <a:cubicBezTo>
                    <a:pt x="518" y="132"/>
                    <a:pt x="518" y="132"/>
                    <a:pt x="518" y="132"/>
                  </a:cubicBezTo>
                  <a:cubicBezTo>
                    <a:pt x="519" y="133"/>
                    <a:pt x="519" y="133"/>
                    <a:pt x="519" y="133"/>
                  </a:cubicBezTo>
                  <a:cubicBezTo>
                    <a:pt x="519" y="133"/>
                    <a:pt x="519" y="133"/>
                    <a:pt x="519" y="133"/>
                  </a:cubicBezTo>
                  <a:cubicBezTo>
                    <a:pt x="520" y="133"/>
                    <a:pt x="520" y="133"/>
                    <a:pt x="520" y="133"/>
                  </a:cubicBezTo>
                  <a:cubicBezTo>
                    <a:pt x="520" y="135"/>
                    <a:pt x="520" y="135"/>
                    <a:pt x="520" y="135"/>
                  </a:cubicBezTo>
                  <a:cubicBezTo>
                    <a:pt x="521" y="135"/>
                    <a:pt x="521" y="135"/>
                    <a:pt x="521" y="135"/>
                  </a:cubicBezTo>
                  <a:cubicBezTo>
                    <a:pt x="521" y="136"/>
                    <a:pt x="521" y="136"/>
                    <a:pt x="521" y="136"/>
                  </a:cubicBezTo>
                  <a:cubicBezTo>
                    <a:pt x="522" y="137"/>
                    <a:pt x="522" y="137"/>
                    <a:pt x="522" y="137"/>
                  </a:cubicBezTo>
                  <a:cubicBezTo>
                    <a:pt x="521" y="137"/>
                    <a:pt x="521" y="137"/>
                    <a:pt x="521" y="137"/>
                  </a:cubicBezTo>
                  <a:cubicBezTo>
                    <a:pt x="521" y="137"/>
                    <a:pt x="521" y="137"/>
                    <a:pt x="521" y="137"/>
                  </a:cubicBezTo>
                  <a:cubicBezTo>
                    <a:pt x="520" y="136"/>
                    <a:pt x="520" y="136"/>
                    <a:pt x="520" y="136"/>
                  </a:cubicBezTo>
                  <a:cubicBezTo>
                    <a:pt x="519" y="136"/>
                    <a:pt x="519" y="136"/>
                    <a:pt x="519" y="136"/>
                  </a:cubicBezTo>
                  <a:cubicBezTo>
                    <a:pt x="519" y="137"/>
                    <a:pt x="519" y="137"/>
                    <a:pt x="519" y="137"/>
                  </a:cubicBezTo>
                  <a:cubicBezTo>
                    <a:pt x="518" y="138"/>
                    <a:pt x="518" y="138"/>
                    <a:pt x="518" y="138"/>
                  </a:cubicBezTo>
                  <a:cubicBezTo>
                    <a:pt x="519" y="139"/>
                    <a:pt x="519" y="139"/>
                    <a:pt x="519" y="139"/>
                  </a:cubicBezTo>
                  <a:cubicBezTo>
                    <a:pt x="518" y="140"/>
                    <a:pt x="518" y="140"/>
                    <a:pt x="518" y="140"/>
                  </a:cubicBezTo>
                  <a:cubicBezTo>
                    <a:pt x="518" y="140"/>
                    <a:pt x="518" y="140"/>
                    <a:pt x="518" y="140"/>
                  </a:cubicBezTo>
                  <a:cubicBezTo>
                    <a:pt x="518" y="140"/>
                    <a:pt x="518" y="140"/>
                    <a:pt x="518" y="140"/>
                  </a:cubicBezTo>
                  <a:cubicBezTo>
                    <a:pt x="518" y="141"/>
                    <a:pt x="518" y="141"/>
                    <a:pt x="518" y="141"/>
                  </a:cubicBezTo>
                  <a:cubicBezTo>
                    <a:pt x="518" y="141"/>
                    <a:pt x="518" y="141"/>
                    <a:pt x="518" y="141"/>
                  </a:cubicBezTo>
                  <a:cubicBezTo>
                    <a:pt x="518" y="142"/>
                    <a:pt x="518" y="142"/>
                    <a:pt x="518" y="142"/>
                  </a:cubicBezTo>
                  <a:cubicBezTo>
                    <a:pt x="518" y="142"/>
                    <a:pt x="518" y="142"/>
                    <a:pt x="518" y="142"/>
                  </a:cubicBezTo>
                  <a:cubicBezTo>
                    <a:pt x="518" y="143"/>
                    <a:pt x="518" y="143"/>
                    <a:pt x="518" y="143"/>
                  </a:cubicBezTo>
                  <a:cubicBezTo>
                    <a:pt x="518" y="145"/>
                    <a:pt x="518" y="145"/>
                    <a:pt x="518" y="145"/>
                  </a:cubicBezTo>
                  <a:cubicBezTo>
                    <a:pt x="517" y="145"/>
                    <a:pt x="517" y="145"/>
                    <a:pt x="517" y="145"/>
                  </a:cubicBezTo>
                  <a:cubicBezTo>
                    <a:pt x="517" y="146"/>
                    <a:pt x="517" y="146"/>
                    <a:pt x="517" y="146"/>
                  </a:cubicBezTo>
                  <a:cubicBezTo>
                    <a:pt x="517" y="146"/>
                    <a:pt x="517" y="146"/>
                    <a:pt x="517" y="146"/>
                  </a:cubicBezTo>
                  <a:cubicBezTo>
                    <a:pt x="516" y="147"/>
                    <a:pt x="516" y="147"/>
                    <a:pt x="516" y="147"/>
                  </a:cubicBezTo>
                  <a:cubicBezTo>
                    <a:pt x="516" y="147"/>
                    <a:pt x="516" y="147"/>
                    <a:pt x="516" y="147"/>
                  </a:cubicBezTo>
                  <a:cubicBezTo>
                    <a:pt x="515" y="146"/>
                    <a:pt x="515" y="146"/>
                    <a:pt x="515" y="146"/>
                  </a:cubicBezTo>
                  <a:cubicBezTo>
                    <a:pt x="516" y="145"/>
                    <a:pt x="516" y="145"/>
                    <a:pt x="516" y="145"/>
                  </a:cubicBezTo>
                  <a:cubicBezTo>
                    <a:pt x="515" y="144"/>
                    <a:pt x="515" y="144"/>
                    <a:pt x="515" y="144"/>
                  </a:cubicBezTo>
                  <a:cubicBezTo>
                    <a:pt x="515" y="144"/>
                    <a:pt x="515" y="144"/>
                    <a:pt x="515" y="144"/>
                  </a:cubicBezTo>
                  <a:cubicBezTo>
                    <a:pt x="514" y="145"/>
                    <a:pt x="514" y="145"/>
                    <a:pt x="514" y="145"/>
                  </a:cubicBezTo>
                  <a:cubicBezTo>
                    <a:pt x="514" y="145"/>
                    <a:pt x="514" y="145"/>
                    <a:pt x="514" y="145"/>
                  </a:cubicBezTo>
                  <a:cubicBezTo>
                    <a:pt x="513" y="146"/>
                    <a:pt x="513" y="146"/>
                    <a:pt x="513" y="146"/>
                  </a:cubicBezTo>
                  <a:cubicBezTo>
                    <a:pt x="513" y="144"/>
                    <a:pt x="513" y="144"/>
                    <a:pt x="513" y="144"/>
                  </a:cubicBezTo>
                  <a:cubicBezTo>
                    <a:pt x="512" y="144"/>
                    <a:pt x="512" y="144"/>
                    <a:pt x="512" y="144"/>
                  </a:cubicBezTo>
                  <a:cubicBezTo>
                    <a:pt x="512" y="144"/>
                    <a:pt x="512" y="144"/>
                    <a:pt x="512" y="144"/>
                  </a:cubicBezTo>
                  <a:cubicBezTo>
                    <a:pt x="511" y="144"/>
                    <a:pt x="511" y="144"/>
                    <a:pt x="511" y="144"/>
                  </a:cubicBezTo>
                  <a:cubicBezTo>
                    <a:pt x="511" y="144"/>
                    <a:pt x="511" y="144"/>
                    <a:pt x="511" y="144"/>
                  </a:cubicBezTo>
                  <a:cubicBezTo>
                    <a:pt x="511" y="144"/>
                    <a:pt x="511" y="144"/>
                    <a:pt x="511" y="144"/>
                  </a:cubicBezTo>
                  <a:cubicBezTo>
                    <a:pt x="512" y="143"/>
                    <a:pt x="512" y="143"/>
                    <a:pt x="512" y="143"/>
                  </a:cubicBezTo>
                  <a:cubicBezTo>
                    <a:pt x="511" y="143"/>
                    <a:pt x="511" y="143"/>
                    <a:pt x="511" y="143"/>
                  </a:cubicBezTo>
                  <a:cubicBezTo>
                    <a:pt x="511" y="142"/>
                    <a:pt x="511" y="142"/>
                    <a:pt x="511" y="142"/>
                  </a:cubicBezTo>
                  <a:cubicBezTo>
                    <a:pt x="512" y="142"/>
                    <a:pt x="512" y="142"/>
                    <a:pt x="512" y="142"/>
                  </a:cubicBezTo>
                  <a:cubicBezTo>
                    <a:pt x="511" y="141"/>
                    <a:pt x="511" y="141"/>
                    <a:pt x="511" y="141"/>
                  </a:cubicBezTo>
                  <a:cubicBezTo>
                    <a:pt x="511" y="141"/>
                    <a:pt x="511" y="141"/>
                    <a:pt x="511" y="141"/>
                  </a:cubicBezTo>
                  <a:cubicBezTo>
                    <a:pt x="512" y="140"/>
                    <a:pt x="512" y="140"/>
                    <a:pt x="512" y="140"/>
                  </a:cubicBezTo>
                  <a:cubicBezTo>
                    <a:pt x="511" y="140"/>
                    <a:pt x="511" y="140"/>
                    <a:pt x="511" y="140"/>
                  </a:cubicBezTo>
                  <a:cubicBezTo>
                    <a:pt x="511" y="139"/>
                    <a:pt x="511" y="139"/>
                    <a:pt x="511" y="139"/>
                  </a:cubicBezTo>
                  <a:cubicBezTo>
                    <a:pt x="511" y="139"/>
                    <a:pt x="511" y="139"/>
                    <a:pt x="511" y="139"/>
                  </a:cubicBezTo>
                  <a:cubicBezTo>
                    <a:pt x="511" y="138"/>
                    <a:pt x="511" y="138"/>
                    <a:pt x="511" y="138"/>
                  </a:cubicBezTo>
                  <a:cubicBezTo>
                    <a:pt x="510" y="137"/>
                    <a:pt x="510" y="137"/>
                    <a:pt x="510" y="137"/>
                  </a:cubicBezTo>
                  <a:cubicBezTo>
                    <a:pt x="510" y="137"/>
                    <a:pt x="510" y="137"/>
                    <a:pt x="510" y="137"/>
                  </a:cubicBezTo>
                  <a:cubicBezTo>
                    <a:pt x="510" y="137"/>
                    <a:pt x="510" y="137"/>
                    <a:pt x="510" y="137"/>
                  </a:cubicBezTo>
                  <a:cubicBezTo>
                    <a:pt x="509" y="138"/>
                    <a:pt x="509" y="138"/>
                    <a:pt x="509" y="138"/>
                  </a:cubicBezTo>
                  <a:cubicBezTo>
                    <a:pt x="509" y="138"/>
                    <a:pt x="509" y="138"/>
                    <a:pt x="509" y="138"/>
                  </a:cubicBezTo>
                  <a:cubicBezTo>
                    <a:pt x="509" y="139"/>
                    <a:pt x="509" y="139"/>
                    <a:pt x="509" y="139"/>
                  </a:cubicBezTo>
                  <a:cubicBezTo>
                    <a:pt x="508" y="140"/>
                    <a:pt x="508" y="140"/>
                    <a:pt x="508" y="140"/>
                  </a:cubicBezTo>
                  <a:cubicBezTo>
                    <a:pt x="508" y="140"/>
                    <a:pt x="508" y="140"/>
                    <a:pt x="508" y="140"/>
                  </a:cubicBezTo>
                  <a:cubicBezTo>
                    <a:pt x="507" y="139"/>
                    <a:pt x="507" y="139"/>
                    <a:pt x="507" y="139"/>
                  </a:cubicBezTo>
                  <a:cubicBezTo>
                    <a:pt x="507" y="139"/>
                    <a:pt x="507" y="139"/>
                    <a:pt x="507" y="139"/>
                  </a:cubicBezTo>
                  <a:cubicBezTo>
                    <a:pt x="507" y="139"/>
                    <a:pt x="507" y="139"/>
                    <a:pt x="507" y="139"/>
                  </a:cubicBezTo>
                  <a:cubicBezTo>
                    <a:pt x="506" y="138"/>
                    <a:pt x="506" y="138"/>
                    <a:pt x="506" y="138"/>
                  </a:cubicBezTo>
                  <a:cubicBezTo>
                    <a:pt x="505" y="138"/>
                    <a:pt x="505" y="138"/>
                    <a:pt x="505" y="138"/>
                  </a:cubicBezTo>
                  <a:cubicBezTo>
                    <a:pt x="505" y="138"/>
                    <a:pt x="505" y="138"/>
                    <a:pt x="505" y="138"/>
                  </a:cubicBezTo>
                  <a:cubicBezTo>
                    <a:pt x="505" y="138"/>
                    <a:pt x="505" y="138"/>
                    <a:pt x="505" y="138"/>
                  </a:cubicBezTo>
                  <a:cubicBezTo>
                    <a:pt x="505" y="139"/>
                    <a:pt x="505" y="139"/>
                    <a:pt x="505" y="139"/>
                  </a:cubicBezTo>
                  <a:cubicBezTo>
                    <a:pt x="504" y="139"/>
                    <a:pt x="504" y="139"/>
                    <a:pt x="504" y="139"/>
                  </a:cubicBezTo>
                  <a:cubicBezTo>
                    <a:pt x="504" y="140"/>
                    <a:pt x="504" y="140"/>
                    <a:pt x="504" y="140"/>
                  </a:cubicBezTo>
                  <a:cubicBezTo>
                    <a:pt x="502" y="140"/>
                    <a:pt x="502" y="140"/>
                    <a:pt x="502" y="140"/>
                  </a:cubicBezTo>
                  <a:cubicBezTo>
                    <a:pt x="502" y="140"/>
                    <a:pt x="502" y="140"/>
                    <a:pt x="502" y="140"/>
                  </a:cubicBezTo>
                  <a:cubicBezTo>
                    <a:pt x="501" y="140"/>
                    <a:pt x="501" y="140"/>
                    <a:pt x="501" y="140"/>
                  </a:cubicBezTo>
                  <a:cubicBezTo>
                    <a:pt x="501" y="141"/>
                    <a:pt x="501" y="141"/>
                    <a:pt x="501" y="141"/>
                  </a:cubicBezTo>
                  <a:cubicBezTo>
                    <a:pt x="499" y="140"/>
                    <a:pt x="499" y="140"/>
                    <a:pt x="499" y="140"/>
                  </a:cubicBezTo>
                  <a:cubicBezTo>
                    <a:pt x="498" y="142"/>
                    <a:pt x="498" y="142"/>
                    <a:pt x="498" y="142"/>
                  </a:cubicBezTo>
                  <a:cubicBezTo>
                    <a:pt x="498" y="142"/>
                    <a:pt x="498" y="142"/>
                    <a:pt x="498" y="142"/>
                  </a:cubicBezTo>
                  <a:cubicBezTo>
                    <a:pt x="498" y="143"/>
                    <a:pt x="498" y="143"/>
                    <a:pt x="498" y="143"/>
                  </a:cubicBezTo>
                  <a:cubicBezTo>
                    <a:pt x="497" y="144"/>
                    <a:pt x="497" y="144"/>
                    <a:pt x="497" y="144"/>
                  </a:cubicBezTo>
                  <a:cubicBezTo>
                    <a:pt x="497" y="144"/>
                    <a:pt x="497" y="144"/>
                    <a:pt x="497" y="144"/>
                  </a:cubicBezTo>
                  <a:cubicBezTo>
                    <a:pt x="498" y="145"/>
                    <a:pt x="498" y="145"/>
                    <a:pt x="498" y="145"/>
                  </a:cubicBezTo>
                  <a:cubicBezTo>
                    <a:pt x="498" y="146"/>
                    <a:pt x="498" y="146"/>
                    <a:pt x="498" y="146"/>
                  </a:cubicBezTo>
                  <a:cubicBezTo>
                    <a:pt x="499" y="147"/>
                    <a:pt x="499" y="147"/>
                    <a:pt x="499" y="147"/>
                  </a:cubicBezTo>
                  <a:cubicBezTo>
                    <a:pt x="498" y="147"/>
                    <a:pt x="498" y="147"/>
                    <a:pt x="498" y="147"/>
                  </a:cubicBezTo>
                  <a:cubicBezTo>
                    <a:pt x="498" y="150"/>
                    <a:pt x="498" y="150"/>
                    <a:pt x="498" y="150"/>
                  </a:cubicBezTo>
                  <a:cubicBezTo>
                    <a:pt x="499" y="151"/>
                    <a:pt x="499" y="151"/>
                    <a:pt x="499" y="151"/>
                  </a:cubicBezTo>
                  <a:cubicBezTo>
                    <a:pt x="498" y="152"/>
                    <a:pt x="498" y="152"/>
                    <a:pt x="498" y="152"/>
                  </a:cubicBezTo>
                  <a:cubicBezTo>
                    <a:pt x="498" y="152"/>
                    <a:pt x="498" y="152"/>
                    <a:pt x="498" y="152"/>
                  </a:cubicBezTo>
                  <a:cubicBezTo>
                    <a:pt x="498" y="153"/>
                    <a:pt x="498" y="153"/>
                    <a:pt x="498" y="153"/>
                  </a:cubicBezTo>
                  <a:cubicBezTo>
                    <a:pt x="497" y="153"/>
                    <a:pt x="497" y="153"/>
                    <a:pt x="497" y="153"/>
                  </a:cubicBezTo>
                  <a:cubicBezTo>
                    <a:pt x="497" y="155"/>
                    <a:pt x="497" y="155"/>
                    <a:pt x="497" y="155"/>
                  </a:cubicBezTo>
                  <a:cubicBezTo>
                    <a:pt x="497" y="155"/>
                    <a:pt x="497" y="155"/>
                    <a:pt x="497" y="155"/>
                  </a:cubicBezTo>
                  <a:cubicBezTo>
                    <a:pt x="497" y="156"/>
                    <a:pt x="497" y="156"/>
                    <a:pt x="497" y="156"/>
                  </a:cubicBezTo>
                  <a:cubicBezTo>
                    <a:pt x="496" y="158"/>
                    <a:pt x="496" y="158"/>
                    <a:pt x="496" y="158"/>
                  </a:cubicBezTo>
                  <a:cubicBezTo>
                    <a:pt x="497" y="159"/>
                    <a:pt x="497" y="159"/>
                    <a:pt x="497" y="159"/>
                  </a:cubicBezTo>
                  <a:cubicBezTo>
                    <a:pt x="496" y="159"/>
                    <a:pt x="496" y="159"/>
                    <a:pt x="496" y="159"/>
                  </a:cubicBezTo>
                  <a:cubicBezTo>
                    <a:pt x="497" y="161"/>
                    <a:pt x="497" y="161"/>
                    <a:pt x="497" y="161"/>
                  </a:cubicBezTo>
                  <a:cubicBezTo>
                    <a:pt x="497" y="161"/>
                    <a:pt x="497" y="161"/>
                    <a:pt x="497" y="161"/>
                  </a:cubicBezTo>
                  <a:cubicBezTo>
                    <a:pt x="497" y="162"/>
                    <a:pt x="497" y="162"/>
                    <a:pt x="497" y="162"/>
                  </a:cubicBezTo>
                  <a:cubicBezTo>
                    <a:pt x="497" y="162"/>
                    <a:pt x="497" y="162"/>
                    <a:pt x="497" y="162"/>
                  </a:cubicBezTo>
                  <a:cubicBezTo>
                    <a:pt x="498" y="162"/>
                    <a:pt x="498" y="162"/>
                    <a:pt x="498" y="162"/>
                  </a:cubicBezTo>
                  <a:cubicBezTo>
                    <a:pt x="499" y="162"/>
                    <a:pt x="499" y="162"/>
                    <a:pt x="499" y="162"/>
                  </a:cubicBezTo>
                  <a:cubicBezTo>
                    <a:pt x="499" y="161"/>
                    <a:pt x="499" y="161"/>
                    <a:pt x="499" y="161"/>
                  </a:cubicBezTo>
                  <a:cubicBezTo>
                    <a:pt x="499" y="161"/>
                    <a:pt x="499" y="161"/>
                    <a:pt x="499" y="161"/>
                  </a:cubicBezTo>
                  <a:cubicBezTo>
                    <a:pt x="500" y="161"/>
                    <a:pt x="500" y="161"/>
                    <a:pt x="500" y="161"/>
                  </a:cubicBezTo>
                  <a:cubicBezTo>
                    <a:pt x="500" y="161"/>
                    <a:pt x="500" y="161"/>
                    <a:pt x="500" y="161"/>
                  </a:cubicBezTo>
                  <a:cubicBezTo>
                    <a:pt x="500" y="161"/>
                    <a:pt x="500" y="161"/>
                    <a:pt x="500" y="161"/>
                  </a:cubicBezTo>
                  <a:cubicBezTo>
                    <a:pt x="500" y="161"/>
                    <a:pt x="500" y="161"/>
                    <a:pt x="500" y="161"/>
                  </a:cubicBezTo>
                  <a:cubicBezTo>
                    <a:pt x="501" y="161"/>
                    <a:pt x="501" y="161"/>
                    <a:pt x="501" y="161"/>
                  </a:cubicBezTo>
                  <a:cubicBezTo>
                    <a:pt x="502" y="162"/>
                    <a:pt x="502" y="162"/>
                    <a:pt x="502" y="162"/>
                  </a:cubicBezTo>
                  <a:cubicBezTo>
                    <a:pt x="502" y="162"/>
                    <a:pt x="502" y="162"/>
                    <a:pt x="502" y="162"/>
                  </a:cubicBezTo>
                  <a:cubicBezTo>
                    <a:pt x="501" y="162"/>
                    <a:pt x="501" y="162"/>
                    <a:pt x="501" y="162"/>
                  </a:cubicBezTo>
                  <a:cubicBezTo>
                    <a:pt x="502" y="163"/>
                    <a:pt x="502" y="163"/>
                    <a:pt x="502" y="163"/>
                  </a:cubicBezTo>
                  <a:cubicBezTo>
                    <a:pt x="502" y="163"/>
                    <a:pt x="502" y="163"/>
                    <a:pt x="502" y="163"/>
                  </a:cubicBezTo>
                  <a:cubicBezTo>
                    <a:pt x="501" y="163"/>
                    <a:pt x="501" y="163"/>
                    <a:pt x="501" y="163"/>
                  </a:cubicBezTo>
                  <a:cubicBezTo>
                    <a:pt x="501" y="164"/>
                    <a:pt x="501" y="164"/>
                    <a:pt x="501" y="164"/>
                  </a:cubicBezTo>
                  <a:cubicBezTo>
                    <a:pt x="500" y="163"/>
                    <a:pt x="500" y="163"/>
                    <a:pt x="500" y="163"/>
                  </a:cubicBezTo>
                  <a:cubicBezTo>
                    <a:pt x="500" y="164"/>
                    <a:pt x="500" y="164"/>
                    <a:pt x="500" y="164"/>
                  </a:cubicBezTo>
                  <a:cubicBezTo>
                    <a:pt x="500" y="164"/>
                    <a:pt x="500" y="164"/>
                    <a:pt x="500" y="164"/>
                  </a:cubicBezTo>
                  <a:cubicBezTo>
                    <a:pt x="500" y="165"/>
                    <a:pt x="500" y="165"/>
                    <a:pt x="500" y="165"/>
                  </a:cubicBezTo>
                  <a:cubicBezTo>
                    <a:pt x="499" y="166"/>
                    <a:pt x="499" y="166"/>
                    <a:pt x="499" y="166"/>
                  </a:cubicBezTo>
                  <a:cubicBezTo>
                    <a:pt x="498" y="165"/>
                    <a:pt x="498" y="165"/>
                    <a:pt x="498" y="165"/>
                  </a:cubicBezTo>
                  <a:cubicBezTo>
                    <a:pt x="498" y="165"/>
                    <a:pt x="498" y="165"/>
                    <a:pt x="498" y="165"/>
                  </a:cubicBezTo>
                  <a:cubicBezTo>
                    <a:pt x="498" y="164"/>
                    <a:pt x="498" y="164"/>
                    <a:pt x="498" y="164"/>
                  </a:cubicBezTo>
                  <a:cubicBezTo>
                    <a:pt x="497" y="165"/>
                    <a:pt x="497" y="165"/>
                    <a:pt x="497" y="165"/>
                  </a:cubicBezTo>
                  <a:cubicBezTo>
                    <a:pt x="497" y="164"/>
                    <a:pt x="497" y="164"/>
                    <a:pt x="497" y="164"/>
                  </a:cubicBezTo>
                  <a:cubicBezTo>
                    <a:pt x="496" y="164"/>
                    <a:pt x="496" y="164"/>
                    <a:pt x="496" y="164"/>
                  </a:cubicBezTo>
                  <a:cubicBezTo>
                    <a:pt x="496" y="165"/>
                    <a:pt x="496" y="165"/>
                    <a:pt x="496" y="165"/>
                  </a:cubicBezTo>
                  <a:cubicBezTo>
                    <a:pt x="496" y="166"/>
                    <a:pt x="496" y="166"/>
                    <a:pt x="496" y="166"/>
                  </a:cubicBezTo>
                  <a:cubicBezTo>
                    <a:pt x="496" y="166"/>
                    <a:pt x="496" y="166"/>
                    <a:pt x="496" y="166"/>
                  </a:cubicBezTo>
                  <a:cubicBezTo>
                    <a:pt x="495" y="166"/>
                    <a:pt x="495" y="166"/>
                    <a:pt x="495" y="166"/>
                  </a:cubicBezTo>
                  <a:cubicBezTo>
                    <a:pt x="495" y="167"/>
                    <a:pt x="495" y="167"/>
                    <a:pt x="495" y="167"/>
                  </a:cubicBezTo>
                  <a:cubicBezTo>
                    <a:pt x="495" y="167"/>
                    <a:pt x="495" y="167"/>
                    <a:pt x="495" y="167"/>
                  </a:cubicBezTo>
                  <a:cubicBezTo>
                    <a:pt x="495" y="168"/>
                    <a:pt x="495" y="168"/>
                    <a:pt x="495" y="168"/>
                  </a:cubicBezTo>
                  <a:cubicBezTo>
                    <a:pt x="494" y="167"/>
                    <a:pt x="494" y="167"/>
                    <a:pt x="494" y="167"/>
                  </a:cubicBezTo>
                  <a:cubicBezTo>
                    <a:pt x="493" y="166"/>
                    <a:pt x="493" y="166"/>
                    <a:pt x="493" y="166"/>
                  </a:cubicBezTo>
                  <a:cubicBezTo>
                    <a:pt x="492" y="166"/>
                    <a:pt x="492" y="166"/>
                    <a:pt x="492" y="166"/>
                  </a:cubicBezTo>
                  <a:cubicBezTo>
                    <a:pt x="493" y="167"/>
                    <a:pt x="493" y="167"/>
                    <a:pt x="493" y="167"/>
                  </a:cubicBezTo>
                  <a:cubicBezTo>
                    <a:pt x="492" y="168"/>
                    <a:pt x="492" y="168"/>
                    <a:pt x="492" y="168"/>
                  </a:cubicBezTo>
                  <a:cubicBezTo>
                    <a:pt x="492" y="168"/>
                    <a:pt x="492" y="168"/>
                    <a:pt x="492" y="168"/>
                  </a:cubicBezTo>
                  <a:cubicBezTo>
                    <a:pt x="492" y="169"/>
                    <a:pt x="492" y="169"/>
                    <a:pt x="492" y="169"/>
                  </a:cubicBezTo>
                  <a:cubicBezTo>
                    <a:pt x="491" y="169"/>
                    <a:pt x="491" y="169"/>
                    <a:pt x="491" y="169"/>
                  </a:cubicBezTo>
                  <a:cubicBezTo>
                    <a:pt x="490" y="169"/>
                    <a:pt x="490" y="169"/>
                    <a:pt x="490" y="169"/>
                  </a:cubicBezTo>
                  <a:cubicBezTo>
                    <a:pt x="489" y="168"/>
                    <a:pt x="489" y="168"/>
                    <a:pt x="489" y="168"/>
                  </a:cubicBezTo>
                  <a:cubicBezTo>
                    <a:pt x="488" y="168"/>
                    <a:pt x="488" y="168"/>
                    <a:pt x="488" y="168"/>
                  </a:cubicBezTo>
                  <a:cubicBezTo>
                    <a:pt x="488" y="168"/>
                    <a:pt x="488" y="168"/>
                    <a:pt x="488" y="168"/>
                  </a:cubicBezTo>
                  <a:cubicBezTo>
                    <a:pt x="488" y="167"/>
                    <a:pt x="488" y="167"/>
                    <a:pt x="488" y="167"/>
                  </a:cubicBezTo>
                  <a:cubicBezTo>
                    <a:pt x="489" y="167"/>
                    <a:pt x="489" y="167"/>
                    <a:pt x="489" y="167"/>
                  </a:cubicBezTo>
                  <a:cubicBezTo>
                    <a:pt x="489" y="166"/>
                    <a:pt x="489" y="166"/>
                    <a:pt x="489" y="166"/>
                  </a:cubicBezTo>
                  <a:cubicBezTo>
                    <a:pt x="489" y="166"/>
                    <a:pt x="489" y="166"/>
                    <a:pt x="489" y="166"/>
                  </a:cubicBezTo>
                  <a:cubicBezTo>
                    <a:pt x="491" y="166"/>
                    <a:pt x="491" y="166"/>
                    <a:pt x="491" y="166"/>
                  </a:cubicBezTo>
                  <a:cubicBezTo>
                    <a:pt x="492" y="165"/>
                    <a:pt x="492" y="165"/>
                    <a:pt x="492" y="165"/>
                  </a:cubicBezTo>
                  <a:cubicBezTo>
                    <a:pt x="492" y="165"/>
                    <a:pt x="492" y="165"/>
                    <a:pt x="492" y="165"/>
                  </a:cubicBezTo>
                  <a:cubicBezTo>
                    <a:pt x="491" y="164"/>
                    <a:pt x="491" y="164"/>
                    <a:pt x="491" y="164"/>
                  </a:cubicBezTo>
                  <a:cubicBezTo>
                    <a:pt x="490" y="165"/>
                    <a:pt x="490" y="165"/>
                    <a:pt x="490" y="165"/>
                  </a:cubicBezTo>
                  <a:cubicBezTo>
                    <a:pt x="489" y="165"/>
                    <a:pt x="489" y="165"/>
                    <a:pt x="489" y="165"/>
                  </a:cubicBezTo>
                  <a:cubicBezTo>
                    <a:pt x="489" y="165"/>
                    <a:pt x="489" y="165"/>
                    <a:pt x="489" y="165"/>
                  </a:cubicBezTo>
                  <a:cubicBezTo>
                    <a:pt x="488" y="164"/>
                    <a:pt x="488" y="164"/>
                    <a:pt x="488" y="164"/>
                  </a:cubicBezTo>
                  <a:cubicBezTo>
                    <a:pt x="488" y="164"/>
                    <a:pt x="488" y="164"/>
                    <a:pt x="488" y="164"/>
                  </a:cubicBezTo>
                  <a:cubicBezTo>
                    <a:pt x="486" y="164"/>
                    <a:pt x="486" y="164"/>
                    <a:pt x="486" y="164"/>
                  </a:cubicBezTo>
                  <a:cubicBezTo>
                    <a:pt x="485" y="164"/>
                    <a:pt x="485" y="164"/>
                    <a:pt x="485" y="164"/>
                  </a:cubicBezTo>
                  <a:cubicBezTo>
                    <a:pt x="485" y="164"/>
                    <a:pt x="485" y="164"/>
                    <a:pt x="485" y="164"/>
                  </a:cubicBezTo>
                  <a:cubicBezTo>
                    <a:pt x="485" y="164"/>
                    <a:pt x="485" y="164"/>
                    <a:pt x="485" y="164"/>
                  </a:cubicBezTo>
                  <a:cubicBezTo>
                    <a:pt x="484" y="164"/>
                    <a:pt x="484" y="164"/>
                    <a:pt x="484" y="164"/>
                  </a:cubicBezTo>
                  <a:cubicBezTo>
                    <a:pt x="484" y="164"/>
                    <a:pt x="484" y="164"/>
                    <a:pt x="484" y="164"/>
                  </a:cubicBezTo>
                  <a:cubicBezTo>
                    <a:pt x="483" y="164"/>
                    <a:pt x="483" y="164"/>
                    <a:pt x="483" y="164"/>
                  </a:cubicBezTo>
                  <a:cubicBezTo>
                    <a:pt x="482" y="163"/>
                    <a:pt x="482" y="163"/>
                    <a:pt x="482" y="163"/>
                  </a:cubicBezTo>
                  <a:cubicBezTo>
                    <a:pt x="481" y="164"/>
                    <a:pt x="481" y="164"/>
                    <a:pt x="481" y="164"/>
                  </a:cubicBezTo>
                  <a:cubicBezTo>
                    <a:pt x="480" y="163"/>
                    <a:pt x="480" y="163"/>
                    <a:pt x="480" y="163"/>
                  </a:cubicBezTo>
                  <a:cubicBezTo>
                    <a:pt x="479" y="163"/>
                    <a:pt x="479" y="163"/>
                    <a:pt x="479" y="163"/>
                  </a:cubicBezTo>
                  <a:cubicBezTo>
                    <a:pt x="478" y="164"/>
                    <a:pt x="478" y="164"/>
                    <a:pt x="478" y="164"/>
                  </a:cubicBezTo>
                  <a:cubicBezTo>
                    <a:pt x="477" y="165"/>
                    <a:pt x="477" y="165"/>
                    <a:pt x="477" y="165"/>
                  </a:cubicBezTo>
                  <a:cubicBezTo>
                    <a:pt x="477" y="165"/>
                    <a:pt x="477" y="165"/>
                    <a:pt x="477" y="165"/>
                  </a:cubicBezTo>
                  <a:cubicBezTo>
                    <a:pt x="478" y="166"/>
                    <a:pt x="478" y="166"/>
                    <a:pt x="478" y="166"/>
                  </a:cubicBezTo>
                  <a:cubicBezTo>
                    <a:pt x="477" y="166"/>
                    <a:pt x="477" y="166"/>
                    <a:pt x="477" y="166"/>
                  </a:cubicBezTo>
                  <a:cubicBezTo>
                    <a:pt x="477" y="166"/>
                    <a:pt x="477" y="166"/>
                    <a:pt x="477" y="166"/>
                  </a:cubicBezTo>
                  <a:cubicBezTo>
                    <a:pt x="476" y="167"/>
                    <a:pt x="476" y="167"/>
                    <a:pt x="476" y="167"/>
                  </a:cubicBezTo>
                  <a:cubicBezTo>
                    <a:pt x="477" y="167"/>
                    <a:pt x="477" y="167"/>
                    <a:pt x="477" y="167"/>
                  </a:cubicBezTo>
                  <a:cubicBezTo>
                    <a:pt x="478" y="167"/>
                    <a:pt x="478" y="167"/>
                    <a:pt x="478" y="167"/>
                  </a:cubicBezTo>
                  <a:cubicBezTo>
                    <a:pt x="478" y="167"/>
                    <a:pt x="478" y="167"/>
                    <a:pt x="478" y="167"/>
                  </a:cubicBezTo>
                  <a:cubicBezTo>
                    <a:pt x="478" y="168"/>
                    <a:pt x="478" y="168"/>
                    <a:pt x="478" y="168"/>
                  </a:cubicBezTo>
                  <a:cubicBezTo>
                    <a:pt x="476" y="168"/>
                    <a:pt x="476" y="168"/>
                    <a:pt x="476" y="168"/>
                  </a:cubicBezTo>
                  <a:cubicBezTo>
                    <a:pt x="476" y="168"/>
                    <a:pt x="476" y="168"/>
                    <a:pt x="476" y="168"/>
                  </a:cubicBezTo>
                  <a:cubicBezTo>
                    <a:pt x="474" y="168"/>
                    <a:pt x="474" y="168"/>
                    <a:pt x="474" y="168"/>
                  </a:cubicBezTo>
                  <a:cubicBezTo>
                    <a:pt x="474" y="168"/>
                    <a:pt x="474" y="168"/>
                    <a:pt x="474" y="168"/>
                  </a:cubicBezTo>
                  <a:cubicBezTo>
                    <a:pt x="474" y="169"/>
                    <a:pt x="474" y="169"/>
                    <a:pt x="474" y="169"/>
                  </a:cubicBezTo>
                  <a:cubicBezTo>
                    <a:pt x="473" y="168"/>
                    <a:pt x="473" y="168"/>
                    <a:pt x="473" y="168"/>
                  </a:cubicBezTo>
                  <a:cubicBezTo>
                    <a:pt x="473" y="169"/>
                    <a:pt x="473" y="169"/>
                    <a:pt x="473" y="169"/>
                  </a:cubicBezTo>
                  <a:cubicBezTo>
                    <a:pt x="472" y="169"/>
                    <a:pt x="472" y="169"/>
                    <a:pt x="472" y="169"/>
                  </a:cubicBezTo>
                  <a:cubicBezTo>
                    <a:pt x="472" y="168"/>
                    <a:pt x="472" y="168"/>
                    <a:pt x="472" y="168"/>
                  </a:cubicBezTo>
                  <a:cubicBezTo>
                    <a:pt x="470" y="168"/>
                    <a:pt x="470" y="168"/>
                    <a:pt x="470" y="168"/>
                  </a:cubicBezTo>
                  <a:cubicBezTo>
                    <a:pt x="470" y="169"/>
                    <a:pt x="470" y="169"/>
                    <a:pt x="470" y="169"/>
                  </a:cubicBezTo>
                  <a:cubicBezTo>
                    <a:pt x="468" y="168"/>
                    <a:pt x="468" y="168"/>
                    <a:pt x="468" y="168"/>
                  </a:cubicBezTo>
                  <a:cubicBezTo>
                    <a:pt x="467" y="169"/>
                    <a:pt x="467" y="169"/>
                    <a:pt x="467" y="169"/>
                  </a:cubicBezTo>
                  <a:cubicBezTo>
                    <a:pt x="467" y="169"/>
                    <a:pt x="467" y="169"/>
                    <a:pt x="467" y="169"/>
                  </a:cubicBezTo>
                  <a:cubicBezTo>
                    <a:pt x="468" y="170"/>
                    <a:pt x="468" y="170"/>
                    <a:pt x="468" y="170"/>
                  </a:cubicBezTo>
                  <a:cubicBezTo>
                    <a:pt x="467" y="171"/>
                    <a:pt x="467" y="171"/>
                    <a:pt x="467" y="171"/>
                  </a:cubicBezTo>
                  <a:cubicBezTo>
                    <a:pt x="467" y="172"/>
                    <a:pt x="467" y="172"/>
                    <a:pt x="467" y="172"/>
                  </a:cubicBezTo>
                  <a:cubicBezTo>
                    <a:pt x="466" y="171"/>
                    <a:pt x="466" y="171"/>
                    <a:pt x="466" y="171"/>
                  </a:cubicBezTo>
                  <a:cubicBezTo>
                    <a:pt x="466" y="171"/>
                    <a:pt x="466" y="171"/>
                    <a:pt x="466" y="171"/>
                  </a:cubicBezTo>
                  <a:cubicBezTo>
                    <a:pt x="466" y="170"/>
                    <a:pt x="466" y="170"/>
                    <a:pt x="466" y="170"/>
                  </a:cubicBezTo>
                  <a:cubicBezTo>
                    <a:pt x="465" y="169"/>
                    <a:pt x="465" y="169"/>
                    <a:pt x="465" y="169"/>
                  </a:cubicBezTo>
                  <a:cubicBezTo>
                    <a:pt x="465" y="170"/>
                    <a:pt x="465" y="170"/>
                    <a:pt x="465" y="170"/>
                  </a:cubicBezTo>
                  <a:cubicBezTo>
                    <a:pt x="464" y="170"/>
                    <a:pt x="464" y="170"/>
                    <a:pt x="464" y="170"/>
                  </a:cubicBezTo>
                  <a:cubicBezTo>
                    <a:pt x="463" y="170"/>
                    <a:pt x="463" y="170"/>
                    <a:pt x="463" y="170"/>
                  </a:cubicBezTo>
                  <a:cubicBezTo>
                    <a:pt x="462" y="171"/>
                    <a:pt x="462" y="171"/>
                    <a:pt x="462" y="171"/>
                  </a:cubicBezTo>
                  <a:cubicBezTo>
                    <a:pt x="461" y="170"/>
                    <a:pt x="461" y="170"/>
                    <a:pt x="461" y="170"/>
                  </a:cubicBezTo>
                  <a:cubicBezTo>
                    <a:pt x="460" y="171"/>
                    <a:pt x="460" y="171"/>
                    <a:pt x="460" y="171"/>
                  </a:cubicBezTo>
                  <a:cubicBezTo>
                    <a:pt x="459" y="171"/>
                    <a:pt x="459" y="171"/>
                    <a:pt x="459" y="171"/>
                  </a:cubicBezTo>
                  <a:cubicBezTo>
                    <a:pt x="457" y="172"/>
                    <a:pt x="457" y="172"/>
                    <a:pt x="457" y="172"/>
                  </a:cubicBezTo>
                  <a:cubicBezTo>
                    <a:pt x="456" y="173"/>
                    <a:pt x="456" y="173"/>
                    <a:pt x="456" y="173"/>
                  </a:cubicBezTo>
                  <a:cubicBezTo>
                    <a:pt x="456" y="172"/>
                    <a:pt x="456" y="172"/>
                    <a:pt x="456" y="172"/>
                  </a:cubicBezTo>
                  <a:cubicBezTo>
                    <a:pt x="455" y="172"/>
                    <a:pt x="455" y="172"/>
                    <a:pt x="455" y="172"/>
                  </a:cubicBezTo>
                  <a:cubicBezTo>
                    <a:pt x="455" y="173"/>
                    <a:pt x="455" y="173"/>
                    <a:pt x="455" y="173"/>
                  </a:cubicBezTo>
                  <a:cubicBezTo>
                    <a:pt x="453" y="174"/>
                    <a:pt x="453" y="174"/>
                    <a:pt x="453" y="174"/>
                  </a:cubicBezTo>
                  <a:cubicBezTo>
                    <a:pt x="453" y="175"/>
                    <a:pt x="453" y="175"/>
                    <a:pt x="453" y="175"/>
                  </a:cubicBezTo>
                  <a:cubicBezTo>
                    <a:pt x="452" y="175"/>
                    <a:pt x="452" y="175"/>
                    <a:pt x="452" y="175"/>
                  </a:cubicBezTo>
                  <a:cubicBezTo>
                    <a:pt x="452" y="176"/>
                    <a:pt x="452" y="176"/>
                    <a:pt x="452" y="176"/>
                  </a:cubicBezTo>
                  <a:cubicBezTo>
                    <a:pt x="453" y="178"/>
                    <a:pt x="453" y="178"/>
                    <a:pt x="453" y="178"/>
                  </a:cubicBezTo>
                  <a:cubicBezTo>
                    <a:pt x="453" y="180"/>
                    <a:pt x="453" y="180"/>
                    <a:pt x="453" y="180"/>
                  </a:cubicBezTo>
                  <a:cubicBezTo>
                    <a:pt x="452" y="181"/>
                    <a:pt x="452" y="181"/>
                    <a:pt x="452" y="181"/>
                  </a:cubicBezTo>
                  <a:cubicBezTo>
                    <a:pt x="451" y="182"/>
                    <a:pt x="451" y="182"/>
                    <a:pt x="451" y="182"/>
                  </a:cubicBezTo>
                  <a:cubicBezTo>
                    <a:pt x="451" y="183"/>
                    <a:pt x="451" y="183"/>
                    <a:pt x="451" y="183"/>
                  </a:cubicBezTo>
                  <a:cubicBezTo>
                    <a:pt x="451" y="185"/>
                    <a:pt x="451" y="185"/>
                    <a:pt x="451" y="185"/>
                  </a:cubicBezTo>
                  <a:cubicBezTo>
                    <a:pt x="452" y="185"/>
                    <a:pt x="452" y="185"/>
                    <a:pt x="452" y="185"/>
                  </a:cubicBezTo>
                  <a:cubicBezTo>
                    <a:pt x="452" y="186"/>
                    <a:pt x="452" y="186"/>
                    <a:pt x="452" y="186"/>
                  </a:cubicBezTo>
                  <a:cubicBezTo>
                    <a:pt x="451" y="186"/>
                    <a:pt x="451" y="186"/>
                    <a:pt x="451" y="186"/>
                  </a:cubicBezTo>
                  <a:cubicBezTo>
                    <a:pt x="451" y="186"/>
                    <a:pt x="451" y="186"/>
                    <a:pt x="451" y="186"/>
                  </a:cubicBezTo>
                  <a:cubicBezTo>
                    <a:pt x="451" y="187"/>
                    <a:pt x="451" y="187"/>
                    <a:pt x="451" y="187"/>
                  </a:cubicBezTo>
                  <a:cubicBezTo>
                    <a:pt x="450" y="188"/>
                    <a:pt x="450" y="188"/>
                    <a:pt x="450" y="188"/>
                  </a:cubicBezTo>
                  <a:cubicBezTo>
                    <a:pt x="451" y="189"/>
                    <a:pt x="451" y="189"/>
                    <a:pt x="451" y="189"/>
                  </a:cubicBezTo>
                  <a:cubicBezTo>
                    <a:pt x="450" y="190"/>
                    <a:pt x="450" y="190"/>
                    <a:pt x="450" y="190"/>
                  </a:cubicBezTo>
                  <a:cubicBezTo>
                    <a:pt x="450" y="191"/>
                    <a:pt x="450" y="191"/>
                    <a:pt x="450" y="191"/>
                  </a:cubicBezTo>
                  <a:cubicBezTo>
                    <a:pt x="448" y="192"/>
                    <a:pt x="448" y="192"/>
                    <a:pt x="448" y="192"/>
                  </a:cubicBezTo>
                  <a:cubicBezTo>
                    <a:pt x="449" y="193"/>
                    <a:pt x="449" y="193"/>
                    <a:pt x="449" y="193"/>
                  </a:cubicBezTo>
                  <a:cubicBezTo>
                    <a:pt x="448" y="193"/>
                    <a:pt x="448" y="193"/>
                    <a:pt x="448" y="193"/>
                  </a:cubicBezTo>
                  <a:cubicBezTo>
                    <a:pt x="448" y="195"/>
                    <a:pt x="448" y="195"/>
                    <a:pt x="448" y="195"/>
                  </a:cubicBezTo>
                  <a:cubicBezTo>
                    <a:pt x="447" y="195"/>
                    <a:pt x="447" y="195"/>
                    <a:pt x="447" y="195"/>
                  </a:cubicBezTo>
                  <a:cubicBezTo>
                    <a:pt x="447" y="197"/>
                    <a:pt x="447" y="197"/>
                    <a:pt x="447" y="197"/>
                  </a:cubicBezTo>
                  <a:cubicBezTo>
                    <a:pt x="447" y="198"/>
                    <a:pt x="447" y="198"/>
                    <a:pt x="447" y="198"/>
                  </a:cubicBezTo>
                  <a:cubicBezTo>
                    <a:pt x="447" y="199"/>
                    <a:pt x="447" y="199"/>
                    <a:pt x="447" y="199"/>
                  </a:cubicBezTo>
                  <a:cubicBezTo>
                    <a:pt x="447" y="200"/>
                    <a:pt x="447" y="200"/>
                    <a:pt x="447" y="200"/>
                  </a:cubicBezTo>
                  <a:cubicBezTo>
                    <a:pt x="446" y="200"/>
                    <a:pt x="446" y="200"/>
                    <a:pt x="446" y="200"/>
                  </a:cubicBezTo>
                  <a:cubicBezTo>
                    <a:pt x="446" y="201"/>
                    <a:pt x="446" y="201"/>
                    <a:pt x="446" y="201"/>
                  </a:cubicBezTo>
                  <a:cubicBezTo>
                    <a:pt x="445" y="202"/>
                    <a:pt x="445" y="202"/>
                    <a:pt x="445" y="202"/>
                  </a:cubicBezTo>
                  <a:cubicBezTo>
                    <a:pt x="445" y="203"/>
                    <a:pt x="445" y="203"/>
                    <a:pt x="445" y="203"/>
                  </a:cubicBezTo>
                  <a:cubicBezTo>
                    <a:pt x="445" y="203"/>
                    <a:pt x="445" y="203"/>
                    <a:pt x="445" y="203"/>
                  </a:cubicBezTo>
                  <a:cubicBezTo>
                    <a:pt x="445" y="204"/>
                    <a:pt x="445" y="204"/>
                    <a:pt x="445" y="204"/>
                  </a:cubicBezTo>
                  <a:cubicBezTo>
                    <a:pt x="444" y="205"/>
                    <a:pt x="444" y="205"/>
                    <a:pt x="444" y="205"/>
                  </a:cubicBezTo>
                  <a:cubicBezTo>
                    <a:pt x="444" y="206"/>
                    <a:pt x="444" y="206"/>
                    <a:pt x="444" y="206"/>
                  </a:cubicBezTo>
                  <a:cubicBezTo>
                    <a:pt x="442" y="207"/>
                    <a:pt x="442" y="207"/>
                    <a:pt x="442" y="207"/>
                  </a:cubicBezTo>
                  <a:cubicBezTo>
                    <a:pt x="442" y="208"/>
                    <a:pt x="442" y="208"/>
                    <a:pt x="442" y="208"/>
                  </a:cubicBezTo>
                  <a:cubicBezTo>
                    <a:pt x="441" y="209"/>
                    <a:pt x="441" y="209"/>
                    <a:pt x="441" y="209"/>
                  </a:cubicBezTo>
                  <a:cubicBezTo>
                    <a:pt x="441" y="210"/>
                    <a:pt x="441" y="210"/>
                    <a:pt x="441" y="210"/>
                  </a:cubicBezTo>
                  <a:cubicBezTo>
                    <a:pt x="441" y="211"/>
                    <a:pt x="441" y="211"/>
                    <a:pt x="441" y="211"/>
                  </a:cubicBezTo>
                  <a:cubicBezTo>
                    <a:pt x="441" y="212"/>
                    <a:pt x="441" y="212"/>
                    <a:pt x="441" y="212"/>
                  </a:cubicBezTo>
                  <a:cubicBezTo>
                    <a:pt x="442" y="212"/>
                    <a:pt x="442" y="212"/>
                    <a:pt x="442" y="212"/>
                  </a:cubicBezTo>
                  <a:cubicBezTo>
                    <a:pt x="443" y="212"/>
                    <a:pt x="443" y="212"/>
                    <a:pt x="443" y="212"/>
                  </a:cubicBezTo>
                  <a:cubicBezTo>
                    <a:pt x="444" y="212"/>
                    <a:pt x="444" y="212"/>
                    <a:pt x="444" y="212"/>
                  </a:cubicBezTo>
                  <a:cubicBezTo>
                    <a:pt x="444" y="212"/>
                    <a:pt x="444" y="212"/>
                    <a:pt x="444" y="212"/>
                  </a:cubicBezTo>
                  <a:cubicBezTo>
                    <a:pt x="446" y="212"/>
                    <a:pt x="446" y="212"/>
                    <a:pt x="446" y="212"/>
                  </a:cubicBezTo>
                  <a:cubicBezTo>
                    <a:pt x="446" y="212"/>
                    <a:pt x="446" y="212"/>
                    <a:pt x="446" y="212"/>
                  </a:cubicBezTo>
                  <a:cubicBezTo>
                    <a:pt x="447" y="211"/>
                    <a:pt x="447" y="211"/>
                    <a:pt x="447" y="211"/>
                  </a:cubicBezTo>
                  <a:cubicBezTo>
                    <a:pt x="447" y="211"/>
                    <a:pt x="447" y="211"/>
                    <a:pt x="447" y="211"/>
                  </a:cubicBezTo>
                  <a:cubicBezTo>
                    <a:pt x="448" y="211"/>
                    <a:pt x="448" y="211"/>
                    <a:pt x="448" y="211"/>
                  </a:cubicBezTo>
                  <a:cubicBezTo>
                    <a:pt x="448" y="213"/>
                    <a:pt x="448" y="213"/>
                    <a:pt x="448" y="213"/>
                  </a:cubicBezTo>
                  <a:cubicBezTo>
                    <a:pt x="449" y="214"/>
                    <a:pt x="449" y="214"/>
                    <a:pt x="449" y="214"/>
                  </a:cubicBezTo>
                  <a:cubicBezTo>
                    <a:pt x="450" y="215"/>
                    <a:pt x="450" y="215"/>
                    <a:pt x="450" y="215"/>
                  </a:cubicBezTo>
                  <a:cubicBezTo>
                    <a:pt x="450" y="216"/>
                    <a:pt x="450" y="216"/>
                    <a:pt x="450" y="216"/>
                  </a:cubicBezTo>
                  <a:cubicBezTo>
                    <a:pt x="451" y="217"/>
                    <a:pt x="451" y="217"/>
                    <a:pt x="451" y="217"/>
                  </a:cubicBezTo>
                  <a:cubicBezTo>
                    <a:pt x="451" y="217"/>
                    <a:pt x="451" y="217"/>
                    <a:pt x="451" y="217"/>
                  </a:cubicBezTo>
                  <a:cubicBezTo>
                    <a:pt x="452" y="217"/>
                    <a:pt x="452" y="217"/>
                    <a:pt x="452" y="217"/>
                  </a:cubicBezTo>
                  <a:cubicBezTo>
                    <a:pt x="452" y="216"/>
                    <a:pt x="452" y="216"/>
                    <a:pt x="452" y="216"/>
                  </a:cubicBezTo>
                  <a:cubicBezTo>
                    <a:pt x="453" y="216"/>
                    <a:pt x="453" y="216"/>
                    <a:pt x="453" y="216"/>
                  </a:cubicBezTo>
                  <a:cubicBezTo>
                    <a:pt x="453" y="215"/>
                    <a:pt x="453" y="215"/>
                    <a:pt x="453" y="215"/>
                  </a:cubicBezTo>
                  <a:cubicBezTo>
                    <a:pt x="453" y="216"/>
                    <a:pt x="453" y="216"/>
                    <a:pt x="453" y="216"/>
                  </a:cubicBezTo>
                  <a:cubicBezTo>
                    <a:pt x="454" y="215"/>
                    <a:pt x="454" y="215"/>
                    <a:pt x="454" y="215"/>
                  </a:cubicBezTo>
                  <a:cubicBezTo>
                    <a:pt x="455" y="216"/>
                    <a:pt x="455" y="216"/>
                    <a:pt x="455" y="216"/>
                  </a:cubicBezTo>
                  <a:cubicBezTo>
                    <a:pt x="455" y="216"/>
                    <a:pt x="455" y="216"/>
                    <a:pt x="455" y="216"/>
                  </a:cubicBezTo>
                  <a:cubicBezTo>
                    <a:pt x="454" y="216"/>
                    <a:pt x="454" y="216"/>
                    <a:pt x="454" y="216"/>
                  </a:cubicBezTo>
                  <a:cubicBezTo>
                    <a:pt x="454" y="218"/>
                    <a:pt x="454" y="218"/>
                    <a:pt x="454" y="218"/>
                  </a:cubicBezTo>
                  <a:cubicBezTo>
                    <a:pt x="454" y="218"/>
                    <a:pt x="454" y="218"/>
                    <a:pt x="454" y="218"/>
                  </a:cubicBezTo>
                  <a:cubicBezTo>
                    <a:pt x="453" y="218"/>
                    <a:pt x="453" y="218"/>
                    <a:pt x="453" y="218"/>
                  </a:cubicBezTo>
                  <a:cubicBezTo>
                    <a:pt x="453" y="219"/>
                    <a:pt x="453" y="219"/>
                    <a:pt x="453" y="219"/>
                  </a:cubicBezTo>
                  <a:cubicBezTo>
                    <a:pt x="455" y="218"/>
                    <a:pt x="455" y="218"/>
                    <a:pt x="455" y="218"/>
                  </a:cubicBezTo>
                  <a:cubicBezTo>
                    <a:pt x="456" y="218"/>
                    <a:pt x="456" y="218"/>
                    <a:pt x="456" y="218"/>
                  </a:cubicBezTo>
                  <a:cubicBezTo>
                    <a:pt x="457" y="217"/>
                    <a:pt x="457" y="217"/>
                    <a:pt x="457" y="217"/>
                  </a:cubicBezTo>
                  <a:cubicBezTo>
                    <a:pt x="457" y="216"/>
                    <a:pt x="457" y="216"/>
                    <a:pt x="457" y="216"/>
                  </a:cubicBezTo>
                  <a:cubicBezTo>
                    <a:pt x="457" y="215"/>
                    <a:pt x="457" y="215"/>
                    <a:pt x="457" y="215"/>
                  </a:cubicBezTo>
                  <a:cubicBezTo>
                    <a:pt x="457" y="216"/>
                    <a:pt x="457" y="216"/>
                    <a:pt x="457" y="216"/>
                  </a:cubicBezTo>
                  <a:cubicBezTo>
                    <a:pt x="457" y="217"/>
                    <a:pt x="457" y="217"/>
                    <a:pt x="457" y="217"/>
                  </a:cubicBezTo>
                  <a:cubicBezTo>
                    <a:pt x="457" y="218"/>
                    <a:pt x="457" y="218"/>
                    <a:pt x="457" y="218"/>
                  </a:cubicBezTo>
                  <a:cubicBezTo>
                    <a:pt x="458" y="218"/>
                    <a:pt x="458" y="218"/>
                    <a:pt x="458" y="218"/>
                  </a:cubicBezTo>
                  <a:cubicBezTo>
                    <a:pt x="458" y="217"/>
                    <a:pt x="458" y="217"/>
                    <a:pt x="458" y="217"/>
                  </a:cubicBezTo>
                  <a:cubicBezTo>
                    <a:pt x="458" y="215"/>
                    <a:pt x="458" y="215"/>
                    <a:pt x="458" y="215"/>
                  </a:cubicBezTo>
                  <a:cubicBezTo>
                    <a:pt x="458" y="215"/>
                    <a:pt x="458" y="215"/>
                    <a:pt x="458" y="215"/>
                  </a:cubicBezTo>
                  <a:cubicBezTo>
                    <a:pt x="457" y="214"/>
                    <a:pt x="457" y="214"/>
                    <a:pt x="457" y="214"/>
                  </a:cubicBezTo>
                  <a:cubicBezTo>
                    <a:pt x="457" y="213"/>
                    <a:pt x="457" y="213"/>
                    <a:pt x="457" y="213"/>
                  </a:cubicBezTo>
                  <a:cubicBezTo>
                    <a:pt x="458" y="213"/>
                    <a:pt x="458" y="213"/>
                    <a:pt x="458" y="213"/>
                  </a:cubicBezTo>
                  <a:cubicBezTo>
                    <a:pt x="459" y="213"/>
                    <a:pt x="459" y="213"/>
                    <a:pt x="459" y="213"/>
                  </a:cubicBezTo>
                  <a:cubicBezTo>
                    <a:pt x="459" y="213"/>
                    <a:pt x="459" y="213"/>
                    <a:pt x="459" y="213"/>
                  </a:cubicBezTo>
                  <a:cubicBezTo>
                    <a:pt x="459" y="214"/>
                    <a:pt x="459" y="214"/>
                    <a:pt x="459" y="214"/>
                  </a:cubicBezTo>
                  <a:cubicBezTo>
                    <a:pt x="459" y="214"/>
                    <a:pt x="459" y="214"/>
                    <a:pt x="459" y="214"/>
                  </a:cubicBezTo>
                  <a:cubicBezTo>
                    <a:pt x="460" y="213"/>
                    <a:pt x="460" y="213"/>
                    <a:pt x="460" y="213"/>
                  </a:cubicBezTo>
                  <a:cubicBezTo>
                    <a:pt x="461" y="213"/>
                    <a:pt x="461" y="213"/>
                    <a:pt x="461" y="213"/>
                  </a:cubicBezTo>
                  <a:cubicBezTo>
                    <a:pt x="462" y="213"/>
                    <a:pt x="462" y="213"/>
                    <a:pt x="462" y="213"/>
                  </a:cubicBezTo>
                  <a:cubicBezTo>
                    <a:pt x="463" y="213"/>
                    <a:pt x="463" y="213"/>
                    <a:pt x="463" y="213"/>
                  </a:cubicBezTo>
                  <a:cubicBezTo>
                    <a:pt x="464" y="213"/>
                    <a:pt x="464" y="213"/>
                    <a:pt x="464" y="213"/>
                  </a:cubicBezTo>
                  <a:cubicBezTo>
                    <a:pt x="464" y="214"/>
                    <a:pt x="464" y="214"/>
                    <a:pt x="464" y="214"/>
                  </a:cubicBezTo>
                  <a:cubicBezTo>
                    <a:pt x="465" y="215"/>
                    <a:pt x="465" y="215"/>
                    <a:pt x="465" y="215"/>
                  </a:cubicBezTo>
                  <a:cubicBezTo>
                    <a:pt x="465" y="215"/>
                    <a:pt x="465" y="215"/>
                    <a:pt x="465" y="215"/>
                  </a:cubicBezTo>
                  <a:cubicBezTo>
                    <a:pt x="467" y="215"/>
                    <a:pt x="467" y="215"/>
                    <a:pt x="467" y="215"/>
                  </a:cubicBezTo>
                  <a:cubicBezTo>
                    <a:pt x="467" y="216"/>
                    <a:pt x="467" y="216"/>
                    <a:pt x="467" y="216"/>
                  </a:cubicBezTo>
                  <a:cubicBezTo>
                    <a:pt x="469" y="216"/>
                    <a:pt x="469" y="216"/>
                    <a:pt x="469" y="216"/>
                  </a:cubicBezTo>
                  <a:cubicBezTo>
                    <a:pt x="469" y="217"/>
                    <a:pt x="469" y="217"/>
                    <a:pt x="469" y="217"/>
                  </a:cubicBezTo>
                  <a:cubicBezTo>
                    <a:pt x="470" y="217"/>
                    <a:pt x="470" y="217"/>
                    <a:pt x="470" y="217"/>
                  </a:cubicBezTo>
                  <a:cubicBezTo>
                    <a:pt x="470" y="218"/>
                    <a:pt x="470" y="218"/>
                    <a:pt x="470" y="218"/>
                  </a:cubicBezTo>
                  <a:cubicBezTo>
                    <a:pt x="471" y="218"/>
                    <a:pt x="471" y="218"/>
                    <a:pt x="471" y="218"/>
                  </a:cubicBezTo>
                  <a:cubicBezTo>
                    <a:pt x="472" y="219"/>
                    <a:pt x="472" y="219"/>
                    <a:pt x="472" y="219"/>
                  </a:cubicBezTo>
                  <a:cubicBezTo>
                    <a:pt x="471" y="220"/>
                    <a:pt x="471" y="220"/>
                    <a:pt x="471" y="220"/>
                  </a:cubicBezTo>
                  <a:cubicBezTo>
                    <a:pt x="471" y="220"/>
                    <a:pt x="471" y="220"/>
                    <a:pt x="471" y="220"/>
                  </a:cubicBezTo>
                  <a:cubicBezTo>
                    <a:pt x="471" y="221"/>
                    <a:pt x="471" y="221"/>
                    <a:pt x="471" y="221"/>
                  </a:cubicBezTo>
                  <a:cubicBezTo>
                    <a:pt x="471" y="222"/>
                    <a:pt x="471" y="222"/>
                    <a:pt x="471" y="222"/>
                  </a:cubicBezTo>
                  <a:cubicBezTo>
                    <a:pt x="472" y="222"/>
                    <a:pt x="472" y="222"/>
                    <a:pt x="472" y="222"/>
                  </a:cubicBezTo>
                  <a:cubicBezTo>
                    <a:pt x="473" y="223"/>
                    <a:pt x="473" y="223"/>
                    <a:pt x="473" y="223"/>
                  </a:cubicBezTo>
                  <a:cubicBezTo>
                    <a:pt x="473" y="224"/>
                    <a:pt x="473" y="224"/>
                    <a:pt x="473" y="224"/>
                  </a:cubicBezTo>
                  <a:cubicBezTo>
                    <a:pt x="473" y="224"/>
                    <a:pt x="473" y="224"/>
                    <a:pt x="473" y="224"/>
                  </a:cubicBezTo>
                  <a:cubicBezTo>
                    <a:pt x="473" y="225"/>
                    <a:pt x="473" y="225"/>
                    <a:pt x="473" y="225"/>
                  </a:cubicBezTo>
                  <a:cubicBezTo>
                    <a:pt x="474" y="226"/>
                    <a:pt x="474" y="226"/>
                    <a:pt x="474" y="226"/>
                  </a:cubicBezTo>
                  <a:cubicBezTo>
                    <a:pt x="474" y="226"/>
                    <a:pt x="474" y="226"/>
                    <a:pt x="474" y="226"/>
                  </a:cubicBezTo>
                  <a:cubicBezTo>
                    <a:pt x="475" y="225"/>
                    <a:pt x="475" y="225"/>
                    <a:pt x="475" y="225"/>
                  </a:cubicBezTo>
                  <a:cubicBezTo>
                    <a:pt x="475" y="226"/>
                    <a:pt x="475" y="226"/>
                    <a:pt x="475" y="226"/>
                  </a:cubicBezTo>
                  <a:cubicBezTo>
                    <a:pt x="475" y="227"/>
                    <a:pt x="475" y="227"/>
                    <a:pt x="475" y="227"/>
                  </a:cubicBezTo>
                  <a:cubicBezTo>
                    <a:pt x="475" y="228"/>
                    <a:pt x="475" y="228"/>
                    <a:pt x="475" y="228"/>
                  </a:cubicBezTo>
                  <a:cubicBezTo>
                    <a:pt x="476" y="228"/>
                    <a:pt x="476" y="228"/>
                    <a:pt x="476" y="228"/>
                  </a:cubicBezTo>
                  <a:cubicBezTo>
                    <a:pt x="475" y="229"/>
                    <a:pt x="475" y="229"/>
                    <a:pt x="475" y="229"/>
                  </a:cubicBezTo>
                  <a:cubicBezTo>
                    <a:pt x="475" y="229"/>
                    <a:pt x="475" y="229"/>
                    <a:pt x="475" y="229"/>
                  </a:cubicBezTo>
                  <a:cubicBezTo>
                    <a:pt x="475" y="230"/>
                    <a:pt x="475" y="230"/>
                    <a:pt x="475" y="230"/>
                  </a:cubicBezTo>
                  <a:cubicBezTo>
                    <a:pt x="475" y="231"/>
                    <a:pt x="475" y="231"/>
                    <a:pt x="475" y="231"/>
                  </a:cubicBezTo>
                  <a:cubicBezTo>
                    <a:pt x="475" y="231"/>
                    <a:pt x="475" y="231"/>
                    <a:pt x="475" y="231"/>
                  </a:cubicBezTo>
                  <a:cubicBezTo>
                    <a:pt x="475" y="231"/>
                    <a:pt x="475" y="231"/>
                    <a:pt x="475" y="231"/>
                  </a:cubicBezTo>
                  <a:cubicBezTo>
                    <a:pt x="475" y="232"/>
                    <a:pt x="475" y="232"/>
                    <a:pt x="475" y="232"/>
                  </a:cubicBezTo>
                  <a:cubicBezTo>
                    <a:pt x="475" y="232"/>
                    <a:pt x="475" y="232"/>
                    <a:pt x="475" y="232"/>
                  </a:cubicBezTo>
                  <a:cubicBezTo>
                    <a:pt x="475" y="233"/>
                    <a:pt x="475" y="233"/>
                    <a:pt x="475" y="233"/>
                  </a:cubicBezTo>
                  <a:cubicBezTo>
                    <a:pt x="476" y="235"/>
                    <a:pt x="476" y="235"/>
                    <a:pt x="476" y="235"/>
                  </a:cubicBezTo>
                  <a:cubicBezTo>
                    <a:pt x="475" y="235"/>
                    <a:pt x="475" y="235"/>
                    <a:pt x="475" y="235"/>
                  </a:cubicBezTo>
                  <a:cubicBezTo>
                    <a:pt x="476" y="237"/>
                    <a:pt x="476" y="237"/>
                    <a:pt x="476" y="237"/>
                  </a:cubicBezTo>
                  <a:cubicBezTo>
                    <a:pt x="476" y="237"/>
                    <a:pt x="476" y="237"/>
                    <a:pt x="476" y="237"/>
                  </a:cubicBezTo>
                  <a:cubicBezTo>
                    <a:pt x="476" y="238"/>
                    <a:pt x="476" y="238"/>
                    <a:pt x="476" y="238"/>
                  </a:cubicBezTo>
                  <a:cubicBezTo>
                    <a:pt x="477" y="241"/>
                    <a:pt x="477" y="241"/>
                    <a:pt x="477" y="241"/>
                  </a:cubicBezTo>
                  <a:cubicBezTo>
                    <a:pt x="477" y="241"/>
                    <a:pt x="477" y="241"/>
                    <a:pt x="477" y="241"/>
                  </a:cubicBezTo>
                  <a:cubicBezTo>
                    <a:pt x="478" y="240"/>
                    <a:pt x="478" y="240"/>
                    <a:pt x="478" y="240"/>
                  </a:cubicBezTo>
                  <a:cubicBezTo>
                    <a:pt x="478" y="241"/>
                    <a:pt x="478" y="241"/>
                    <a:pt x="478" y="241"/>
                  </a:cubicBezTo>
                  <a:cubicBezTo>
                    <a:pt x="477" y="242"/>
                    <a:pt x="477" y="242"/>
                    <a:pt x="477" y="242"/>
                  </a:cubicBezTo>
                  <a:cubicBezTo>
                    <a:pt x="477" y="242"/>
                    <a:pt x="477" y="242"/>
                    <a:pt x="477" y="242"/>
                  </a:cubicBezTo>
                  <a:cubicBezTo>
                    <a:pt x="478" y="243"/>
                    <a:pt x="478" y="243"/>
                    <a:pt x="478" y="243"/>
                  </a:cubicBezTo>
                  <a:cubicBezTo>
                    <a:pt x="478" y="243"/>
                    <a:pt x="478" y="243"/>
                    <a:pt x="478" y="243"/>
                  </a:cubicBezTo>
                  <a:cubicBezTo>
                    <a:pt x="479" y="244"/>
                    <a:pt x="479" y="244"/>
                    <a:pt x="479" y="244"/>
                  </a:cubicBezTo>
                  <a:cubicBezTo>
                    <a:pt x="479" y="245"/>
                    <a:pt x="479" y="245"/>
                    <a:pt x="479" y="245"/>
                  </a:cubicBezTo>
                  <a:cubicBezTo>
                    <a:pt x="479" y="246"/>
                    <a:pt x="479" y="246"/>
                    <a:pt x="479" y="246"/>
                  </a:cubicBezTo>
                  <a:cubicBezTo>
                    <a:pt x="479" y="246"/>
                    <a:pt x="479" y="246"/>
                    <a:pt x="479" y="246"/>
                  </a:cubicBezTo>
                  <a:cubicBezTo>
                    <a:pt x="480" y="248"/>
                    <a:pt x="480" y="248"/>
                    <a:pt x="480" y="248"/>
                  </a:cubicBezTo>
                  <a:cubicBezTo>
                    <a:pt x="480" y="248"/>
                    <a:pt x="480" y="248"/>
                    <a:pt x="480" y="248"/>
                  </a:cubicBezTo>
                  <a:cubicBezTo>
                    <a:pt x="480" y="249"/>
                    <a:pt x="480" y="249"/>
                    <a:pt x="480" y="249"/>
                  </a:cubicBezTo>
                  <a:cubicBezTo>
                    <a:pt x="480" y="250"/>
                    <a:pt x="480" y="250"/>
                    <a:pt x="480" y="250"/>
                  </a:cubicBezTo>
                  <a:cubicBezTo>
                    <a:pt x="480" y="251"/>
                    <a:pt x="480" y="251"/>
                    <a:pt x="480" y="251"/>
                  </a:cubicBezTo>
                  <a:cubicBezTo>
                    <a:pt x="480" y="252"/>
                    <a:pt x="480" y="252"/>
                    <a:pt x="480" y="252"/>
                  </a:cubicBezTo>
                  <a:cubicBezTo>
                    <a:pt x="480" y="253"/>
                    <a:pt x="480" y="253"/>
                    <a:pt x="480" y="253"/>
                  </a:cubicBezTo>
                  <a:cubicBezTo>
                    <a:pt x="479" y="254"/>
                    <a:pt x="479" y="254"/>
                    <a:pt x="479" y="254"/>
                  </a:cubicBezTo>
                  <a:cubicBezTo>
                    <a:pt x="479" y="255"/>
                    <a:pt x="479" y="255"/>
                    <a:pt x="479" y="255"/>
                  </a:cubicBezTo>
                  <a:cubicBezTo>
                    <a:pt x="479" y="256"/>
                    <a:pt x="479" y="256"/>
                    <a:pt x="479" y="256"/>
                  </a:cubicBezTo>
                  <a:cubicBezTo>
                    <a:pt x="479" y="258"/>
                    <a:pt x="479" y="258"/>
                    <a:pt x="479" y="258"/>
                  </a:cubicBezTo>
                  <a:cubicBezTo>
                    <a:pt x="479" y="258"/>
                    <a:pt x="479" y="258"/>
                    <a:pt x="479" y="258"/>
                  </a:cubicBezTo>
                  <a:cubicBezTo>
                    <a:pt x="479" y="259"/>
                    <a:pt x="479" y="259"/>
                    <a:pt x="479" y="259"/>
                  </a:cubicBezTo>
                  <a:cubicBezTo>
                    <a:pt x="478" y="260"/>
                    <a:pt x="478" y="260"/>
                    <a:pt x="478" y="260"/>
                  </a:cubicBezTo>
                  <a:cubicBezTo>
                    <a:pt x="478" y="261"/>
                    <a:pt x="478" y="261"/>
                    <a:pt x="478" y="261"/>
                  </a:cubicBezTo>
                  <a:cubicBezTo>
                    <a:pt x="477" y="262"/>
                    <a:pt x="477" y="262"/>
                    <a:pt x="477" y="262"/>
                  </a:cubicBezTo>
                  <a:cubicBezTo>
                    <a:pt x="478" y="262"/>
                    <a:pt x="478" y="262"/>
                    <a:pt x="478" y="262"/>
                  </a:cubicBezTo>
                  <a:cubicBezTo>
                    <a:pt x="478" y="263"/>
                    <a:pt x="478" y="263"/>
                    <a:pt x="478" y="263"/>
                  </a:cubicBezTo>
                  <a:cubicBezTo>
                    <a:pt x="477" y="263"/>
                    <a:pt x="477" y="263"/>
                    <a:pt x="477" y="263"/>
                  </a:cubicBezTo>
                  <a:cubicBezTo>
                    <a:pt x="478" y="265"/>
                    <a:pt x="478" y="265"/>
                    <a:pt x="478" y="265"/>
                  </a:cubicBezTo>
                  <a:cubicBezTo>
                    <a:pt x="477" y="266"/>
                    <a:pt x="477" y="266"/>
                    <a:pt x="477" y="266"/>
                  </a:cubicBezTo>
                  <a:cubicBezTo>
                    <a:pt x="477" y="267"/>
                    <a:pt x="477" y="267"/>
                    <a:pt x="477" y="267"/>
                  </a:cubicBezTo>
                  <a:cubicBezTo>
                    <a:pt x="477" y="267"/>
                    <a:pt x="477" y="267"/>
                    <a:pt x="477" y="267"/>
                  </a:cubicBezTo>
                  <a:cubicBezTo>
                    <a:pt x="477" y="268"/>
                    <a:pt x="477" y="268"/>
                    <a:pt x="477" y="268"/>
                  </a:cubicBezTo>
                  <a:cubicBezTo>
                    <a:pt x="476" y="269"/>
                    <a:pt x="476" y="269"/>
                    <a:pt x="476" y="269"/>
                  </a:cubicBezTo>
                  <a:cubicBezTo>
                    <a:pt x="476" y="270"/>
                    <a:pt x="476" y="270"/>
                    <a:pt x="476" y="270"/>
                  </a:cubicBezTo>
                  <a:cubicBezTo>
                    <a:pt x="475" y="271"/>
                    <a:pt x="475" y="271"/>
                    <a:pt x="475" y="271"/>
                  </a:cubicBezTo>
                  <a:cubicBezTo>
                    <a:pt x="475" y="272"/>
                    <a:pt x="475" y="272"/>
                    <a:pt x="475" y="272"/>
                  </a:cubicBezTo>
                  <a:cubicBezTo>
                    <a:pt x="474" y="273"/>
                    <a:pt x="474" y="273"/>
                    <a:pt x="474" y="273"/>
                  </a:cubicBezTo>
                  <a:cubicBezTo>
                    <a:pt x="473" y="276"/>
                    <a:pt x="473" y="276"/>
                    <a:pt x="473" y="276"/>
                  </a:cubicBezTo>
                  <a:cubicBezTo>
                    <a:pt x="473" y="276"/>
                    <a:pt x="473" y="276"/>
                    <a:pt x="473" y="276"/>
                  </a:cubicBezTo>
                  <a:cubicBezTo>
                    <a:pt x="473" y="277"/>
                    <a:pt x="473" y="277"/>
                    <a:pt x="473" y="277"/>
                  </a:cubicBezTo>
                  <a:cubicBezTo>
                    <a:pt x="473" y="278"/>
                    <a:pt x="473" y="278"/>
                    <a:pt x="473" y="278"/>
                  </a:cubicBezTo>
                  <a:cubicBezTo>
                    <a:pt x="473" y="278"/>
                    <a:pt x="473" y="278"/>
                    <a:pt x="473" y="278"/>
                  </a:cubicBezTo>
                  <a:cubicBezTo>
                    <a:pt x="472" y="279"/>
                    <a:pt x="472" y="279"/>
                    <a:pt x="472" y="279"/>
                  </a:cubicBezTo>
                  <a:cubicBezTo>
                    <a:pt x="472" y="280"/>
                    <a:pt x="472" y="280"/>
                    <a:pt x="472" y="280"/>
                  </a:cubicBezTo>
                  <a:cubicBezTo>
                    <a:pt x="471" y="280"/>
                    <a:pt x="471" y="280"/>
                    <a:pt x="471" y="280"/>
                  </a:cubicBezTo>
                  <a:cubicBezTo>
                    <a:pt x="471" y="281"/>
                    <a:pt x="471" y="281"/>
                    <a:pt x="471" y="281"/>
                  </a:cubicBezTo>
                  <a:cubicBezTo>
                    <a:pt x="470" y="281"/>
                    <a:pt x="470" y="281"/>
                    <a:pt x="470" y="281"/>
                  </a:cubicBezTo>
                  <a:cubicBezTo>
                    <a:pt x="471" y="282"/>
                    <a:pt x="471" y="282"/>
                    <a:pt x="471" y="282"/>
                  </a:cubicBezTo>
                  <a:cubicBezTo>
                    <a:pt x="470" y="283"/>
                    <a:pt x="470" y="283"/>
                    <a:pt x="470" y="283"/>
                  </a:cubicBezTo>
                  <a:cubicBezTo>
                    <a:pt x="470" y="283"/>
                    <a:pt x="470" y="283"/>
                    <a:pt x="470" y="283"/>
                  </a:cubicBezTo>
                  <a:cubicBezTo>
                    <a:pt x="469" y="283"/>
                    <a:pt x="469" y="283"/>
                    <a:pt x="469" y="283"/>
                  </a:cubicBezTo>
                  <a:cubicBezTo>
                    <a:pt x="469" y="284"/>
                    <a:pt x="469" y="284"/>
                    <a:pt x="469" y="284"/>
                  </a:cubicBezTo>
                  <a:cubicBezTo>
                    <a:pt x="469" y="285"/>
                    <a:pt x="469" y="285"/>
                    <a:pt x="469" y="285"/>
                  </a:cubicBezTo>
                  <a:cubicBezTo>
                    <a:pt x="468" y="285"/>
                    <a:pt x="468" y="285"/>
                    <a:pt x="468" y="285"/>
                  </a:cubicBezTo>
                  <a:cubicBezTo>
                    <a:pt x="469" y="286"/>
                    <a:pt x="469" y="286"/>
                    <a:pt x="469" y="286"/>
                  </a:cubicBezTo>
                  <a:cubicBezTo>
                    <a:pt x="467" y="287"/>
                    <a:pt x="467" y="287"/>
                    <a:pt x="467" y="287"/>
                  </a:cubicBezTo>
                  <a:cubicBezTo>
                    <a:pt x="466" y="288"/>
                    <a:pt x="466" y="288"/>
                    <a:pt x="466" y="288"/>
                  </a:cubicBezTo>
                  <a:cubicBezTo>
                    <a:pt x="466" y="288"/>
                    <a:pt x="466" y="288"/>
                    <a:pt x="466" y="288"/>
                  </a:cubicBezTo>
                  <a:cubicBezTo>
                    <a:pt x="466" y="289"/>
                    <a:pt x="466" y="289"/>
                    <a:pt x="466" y="289"/>
                  </a:cubicBezTo>
                  <a:cubicBezTo>
                    <a:pt x="464" y="289"/>
                    <a:pt x="464" y="289"/>
                    <a:pt x="464" y="289"/>
                  </a:cubicBezTo>
                  <a:cubicBezTo>
                    <a:pt x="463" y="290"/>
                    <a:pt x="463" y="290"/>
                    <a:pt x="463" y="290"/>
                  </a:cubicBezTo>
                  <a:cubicBezTo>
                    <a:pt x="463" y="290"/>
                    <a:pt x="463" y="290"/>
                    <a:pt x="463" y="290"/>
                  </a:cubicBezTo>
                  <a:cubicBezTo>
                    <a:pt x="462" y="290"/>
                    <a:pt x="462" y="290"/>
                    <a:pt x="462" y="290"/>
                  </a:cubicBezTo>
                  <a:cubicBezTo>
                    <a:pt x="461" y="289"/>
                    <a:pt x="461" y="289"/>
                    <a:pt x="461" y="289"/>
                  </a:cubicBezTo>
                  <a:cubicBezTo>
                    <a:pt x="460" y="289"/>
                    <a:pt x="460" y="289"/>
                    <a:pt x="460" y="289"/>
                  </a:cubicBezTo>
                  <a:cubicBezTo>
                    <a:pt x="460" y="287"/>
                    <a:pt x="460" y="287"/>
                    <a:pt x="460" y="287"/>
                  </a:cubicBezTo>
                  <a:cubicBezTo>
                    <a:pt x="459" y="287"/>
                    <a:pt x="459" y="287"/>
                    <a:pt x="459" y="287"/>
                  </a:cubicBezTo>
                  <a:cubicBezTo>
                    <a:pt x="458" y="287"/>
                    <a:pt x="458" y="287"/>
                    <a:pt x="458" y="287"/>
                  </a:cubicBezTo>
                  <a:cubicBezTo>
                    <a:pt x="457" y="287"/>
                    <a:pt x="457" y="287"/>
                    <a:pt x="457" y="287"/>
                  </a:cubicBezTo>
                  <a:cubicBezTo>
                    <a:pt x="457" y="287"/>
                    <a:pt x="457" y="287"/>
                    <a:pt x="457" y="287"/>
                  </a:cubicBezTo>
                  <a:cubicBezTo>
                    <a:pt x="457" y="288"/>
                    <a:pt x="457" y="288"/>
                    <a:pt x="457" y="288"/>
                  </a:cubicBezTo>
                  <a:cubicBezTo>
                    <a:pt x="456" y="289"/>
                    <a:pt x="456" y="289"/>
                    <a:pt x="456" y="289"/>
                  </a:cubicBezTo>
                  <a:cubicBezTo>
                    <a:pt x="456" y="290"/>
                    <a:pt x="456" y="290"/>
                    <a:pt x="456" y="290"/>
                  </a:cubicBezTo>
                  <a:cubicBezTo>
                    <a:pt x="455" y="290"/>
                    <a:pt x="455" y="290"/>
                    <a:pt x="455" y="290"/>
                  </a:cubicBezTo>
                  <a:cubicBezTo>
                    <a:pt x="455" y="292"/>
                    <a:pt x="455" y="292"/>
                    <a:pt x="455" y="292"/>
                  </a:cubicBezTo>
                  <a:cubicBezTo>
                    <a:pt x="455" y="291"/>
                    <a:pt x="455" y="291"/>
                    <a:pt x="455" y="291"/>
                  </a:cubicBezTo>
                  <a:cubicBezTo>
                    <a:pt x="453" y="292"/>
                    <a:pt x="453" y="292"/>
                    <a:pt x="453" y="292"/>
                  </a:cubicBezTo>
                  <a:cubicBezTo>
                    <a:pt x="453" y="293"/>
                    <a:pt x="453" y="293"/>
                    <a:pt x="453" y="293"/>
                  </a:cubicBezTo>
                  <a:cubicBezTo>
                    <a:pt x="453" y="293"/>
                    <a:pt x="453" y="293"/>
                    <a:pt x="453" y="293"/>
                  </a:cubicBezTo>
                  <a:close/>
                  <a:moveTo>
                    <a:pt x="147" y="296"/>
                  </a:moveTo>
                  <a:cubicBezTo>
                    <a:pt x="146" y="295"/>
                    <a:pt x="146" y="295"/>
                    <a:pt x="146" y="295"/>
                  </a:cubicBezTo>
                  <a:cubicBezTo>
                    <a:pt x="140" y="296"/>
                    <a:pt x="140" y="296"/>
                    <a:pt x="140" y="296"/>
                  </a:cubicBezTo>
                  <a:cubicBezTo>
                    <a:pt x="147" y="296"/>
                    <a:pt x="147" y="296"/>
                    <a:pt x="147" y="296"/>
                  </a:cubicBezTo>
                  <a:close/>
                  <a:moveTo>
                    <a:pt x="518" y="279"/>
                  </a:moveTo>
                  <a:cubicBezTo>
                    <a:pt x="519" y="279"/>
                    <a:pt x="519" y="279"/>
                    <a:pt x="519" y="279"/>
                  </a:cubicBezTo>
                  <a:cubicBezTo>
                    <a:pt x="519" y="278"/>
                    <a:pt x="519" y="278"/>
                    <a:pt x="519" y="278"/>
                  </a:cubicBezTo>
                  <a:cubicBezTo>
                    <a:pt x="520" y="278"/>
                    <a:pt x="520" y="278"/>
                    <a:pt x="520" y="278"/>
                  </a:cubicBezTo>
                  <a:cubicBezTo>
                    <a:pt x="519" y="278"/>
                    <a:pt x="519" y="278"/>
                    <a:pt x="519" y="278"/>
                  </a:cubicBezTo>
                  <a:cubicBezTo>
                    <a:pt x="518" y="279"/>
                    <a:pt x="518" y="279"/>
                    <a:pt x="518" y="279"/>
                  </a:cubicBezTo>
                  <a:close/>
                  <a:moveTo>
                    <a:pt x="29" y="41"/>
                  </a:moveTo>
                  <a:cubicBezTo>
                    <a:pt x="28" y="40"/>
                    <a:pt x="28" y="40"/>
                    <a:pt x="28" y="40"/>
                  </a:cubicBezTo>
                  <a:cubicBezTo>
                    <a:pt x="28" y="39"/>
                    <a:pt x="28" y="39"/>
                    <a:pt x="28" y="39"/>
                  </a:cubicBezTo>
                  <a:cubicBezTo>
                    <a:pt x="28" y="39"/>
                    <a:pt x="28" y="39"/>
                    <a:pt x="28" y="39"/>
                  </a:cubicBezTo>
                  <a:cubicBezTo>
                    <a:pt x="27" y="38"/>
                    <a:pt x="27" y="38"/>
                    <a:pt x="27" y="38"/>
                  </a:cubicBezTo>
                  <a:cubicBezTo>
                    <a:pt x="27" y="38"/>
                    <a:pt x="27" y="38"/>
                    <a:pt x="27" y="38"/>
                  </a:cubicBezTo>
                  <a:cubicBezTo>
                    <a:pt x="28" y="37"/>
                    <a:pt x="28" y="37"/>
                    <a:pt x="28" y="37"/>
                  </a:cubicBezTo>
                  <a:cubicBezTo>
                    <a:pt x="28" y="36"/>
                    <a:pt x="28" y="36"/>
                    <a:pt x="28" y="36"/>
                  </a:cubicBezTo>
                  <a:cubicBezTo>
                    <a:pt x="30" y="36"/>
                    <a:pt x="30" y="36"/>
                    <a:pt x="30" y="36"/>
                  </a:cubicBezTo>
                  <a:cubicBezTo>
                    <a:pt x="30" y="36"/>
                    <a:pt x="30" y="36"/>
                    <a:pt x="30" y="36"/>
                  </a:cubicBezTo>
                  <a:cubicBezTo>
                    <a:pt x="31" y="36"/>
                    <a:pt x="31" y="36"/>
                    <a:pt x="31" y="36"/>
                  </a:cubicBezTo>
                  <a:cubicBezTo>
                    <a:pt x="31" y="37"/>
                    <a:pt x="31" y="37"/>
                    <a:pt x="31" y="37"/>
                  </a:cubicBezTo>
                  <a:cubicBezTo>
                    <a:pt x="32" y="37"/>
                    <a:pt x="32" y="37"/>
                    <a:pt x="32" y="37"/>
                  </a:cubicBezTo>
                  <a:cubicBezTo>
                    <a:pt x="33" y="37"/>
                    <a:pt x="33" y="37"/>
                    <a:pt x="33" y="37"/>
                  </a:cubicBezTo>
                  <a:cubicBezTo>
                    <a:pt x="33" y="37"/>
                    <a:pt x="33" y="37"/>
                    <a:pt x="33" y="37"/>
                  </a:cubicBezTo>
                  <a:cubicBezTo>
                    <a:pt x="34" y="36"/>
                    <a:pt x="34" y="36"/>
                    <a:pt x="34" y="36"/>
                  </a:cubicBezTo>
                  <a:cubicBezTo>
                    <a:pt x="33" y="36"/>
                    <a:pt x="33" y="36"/>
                    <a:pt x="33" y="36"/>
                  </a:cubicBezTo>
                  <a:cubicBezTo>
                    <a:pt x="32" y="36"/>
                    <a:pt x="32" y="36"/>
                    <a:pt x="32" y="36"/>
                  </a:cubicBezTo>
                  <a:cubicBezTo>
                    <a:pt x="30" y="34"/>
                    <a:pt x="30" y="34"/>
                    <a:pt x="30" y="34"/>
                  </a:cubicBezTo>
                  <a:cubicBezTo>
                    <a:pt x="28" y="34"/>
                    <a:pt x="28" y="34"/>
                    <a:pt x="28" y="34"/>
                  </a:cubicBezTo>
                  <a:cubicBezTo>
                    <a:pt x="27" y="34"/>
                    <a:pt x="27" y="34"/>
                    <a:pt x="27" y="34"/>
                  </a:cubicBezTo>
                  <a:cubicBezTo>
                    <a:pt x="25" y="36"/>
                    <a:pt x="25" y="36"/>
                    <a:pt x="25" y="36"/>
                  </a:cubicBezTo>
                  <a:cubicBezTo>
                    <a:pt x="25" y="37"/>
                    <a:pt x="25" y="37"/>
                    <a:pt x="25" y="37"/>
                  </a:cubicBezTo>
                  <a:cubicBezTo>
                    <a:pt x="24" y="37"/>
                    <a:pt x="24" y="37"/>
                    <a:pt x="24" y="37"/>
                  </a:cubicBezTo>
                  <a:cubicBezTo>
                    <a:pt x="22" y="38"/>
                    <a:pt x="22" y="38"/>
                    <a:pt x="22" y="38"/>
                  </a:cubicBezTo>
                  <a:cubicBezTo>
                    <a:pt x="22" y="40"/>
                    <a:pt x="22" y="40"/>
                    <a:pt x="22" y="40"/>
                  </a:cubicBezTo>
                  <a:cubicBezTo>
                    <a:pt x="23" y="40"/>
                    <a:pt x="23" y="40"/>
                    <a:pt x="23" y="40"/>
                  </a:cubicBezTo>
                  <a:cubicBezTo>
                    <a:pt x="24" y="40"/>
                    <a:pt x="24" y="40"/>
                    <a:pt x="24" y="40"/>
                  </a:cubicBezTo>
                  <a:cubicBezTo>
                    <a:pt x="25" y="40"/>
                    <a:pt x="25" y="40"/>
                    <a:pt x="25" y="40"/>
                  </a:cubicBezTo>
                  <a:cubicBezTo>
                    <a:pt x="25" y="41"/>
                    <a:pt x="25" y="41"/>
                    <a:pt x="25" y="41"/>
                  </a:cubicBezTo>
                  <a:cubicBezTo>
                    <a:pt x="26" y="41"/>
                    <a:pt x="26" y="41"/>
                    <a:pt x="26" y="41"/>
                  </a:cubicBezTo>
                  <a:cubicBezTo>
                    <a:pt x="26" y="40"/>
                    <a:pt x="26" y="40"/>
                    <a:pt x="26" y="40"/>
                  </a:cubicBezTo>
                  <a:cubicBezTo>
                    <a:pt x="26" y="40"/>
                    <a:pt x="26" y="40"/>
                    <a:pt x="26" y="40"/>
                  </a:cubicBezTo>
                  <a:cubicBezTo>
                    <a:pt x="27" y="40"/>
                    <a:pt x="27" y="40"/>
                    <a:pt x="27" y="40"/>
                  </a:cubicBezTo>
                  <a:cubicBezTo>
                    <a:pt x="27" y="40"/>
                    <a:pt x="27" y="40"/>
                    <a:pt x="27" y="40"/>
                  </a:cubicBezTo>
                  <a:cubicBezTo>
                    <a:pt x="28" y="41"/>
                    <a:pt x="28" y="41"/>
                    <a:pt x="28" y="41"/>
                  </a:cubicBezTo>
                  <a:cubicBezTo>
                    <a:pt x="29" y="42"/>
                    <a:pt x="29" y="42"/>
                    <a:pt x="29" y="42"/>
                  </a:cubicBezTo>
                  <a:cubicBezTo>
                    <a:pt x="29" y="41"/>
                    <a:pt x="29" y="41"/>
                    <a:pt x="29" y="41"/>
                  </a:cubicBezTo>
                  <a:close/>
                  <a:moveTo>
                    <a:pt x="36" y="29"/>
                  </a:moveTo>
                  <a:cubicBezTo>
                    <a:pt x="36" y="29"/>
                    <a:pt x="36" y="29"/>
                    <a:pt x="36" y="29"/>
                  </a:cubicBezTo>
                  <a:cubicBezTo>
                    <a:pt x="37" y="28"/>
                    <a:pt x="37" y="28"/>
                    <a:pt x="37" y="28"/>
                  </a:cubicBezTo>
                  <a:cubicBezTo>
                    <a:pt x="37" y="28"/>
                    <a:pt x="37" y="28"/>
                    <a:pt x="37" y="28"/>
                  </a:cubicBezTo>
                  <a:cubicBezTo>
                    <a:pt x="37" y="29"/>
                    <a:pt x="37" y="29"/>
                    <a:pt x="37" y="29"/>
                  </a:cubicBezTo>
                  <a:cubicBezTo>
                    <a:pt x="37" y="29"/>
                    <a:pt x="37" y="29"/>
                    <a:pt x="37" y="29"/>
                  </a:cubicBezTo>
                  <a:cubicBezTo>
                    <a:pt x="37" y="30"/>
                    <a:pt x="37" y="30"/>
                    <a:pt x="37" y="30"/>
                  </a:cubicBezTo>
                  <a:cubicBezTo>
                    <a:pt x="36" y="30"/>
                    <a:pt x="36" y="30"/>
                    <a:pt x="36" y="30"/>
                  </a:cubicBezTo>
                  <a:cubicBezTo>
                    <a:pt x="36" y="30"/>
                    <a:pt x="36" y="29"/>
                    <a:pt x="36" y="29"/>
                  </a:cubicBezTo>
                  <a:close/>
                  <a:moveTo>
                    <a:pt x="34" y="45"/>
                  </a:moveTo>
                  <a:cubicBezTo>
                    <a:pt x="34" y="45"/>
                    <a:pt x="34" y="45"/>
                    <a:pt x="34" y="45"/>
                  </a:cubicBezTo>
                  <a:cubicBezTo>
                    <a:pt x="35" y="45"/>
                    <a:pt x="35" y="45"/>
                    <a:pt x="35" y="45"/>
                  </a:cubicBezTo>
                  <a:cubicBezTo>
                    <a:pt x="35" y="45"/>
                    <a:pt x="35" y="45"/>
                    <a:pt x="35" y="45"/>
                  </a:cubicBezTo>
                  <a:cubicBezTo>
                    <a:pt x="35" y="44"/>
                    <a:pt x="35" y="44"/>
                    <a:pt x="35" y="44"/>
                  </a:cubicBezTo>
                  <a:cubicBezTo>
                    <a:pt x="35" y="44"/>
                    <a:pt x="35" y="44"/>
                    <a:pt x="35" y="44"/>
                  </a:cubicBezTo>
                  <a:cubicBezTo>
                    <a:pt x="36" y="44"/>
                    <a:pt x="36" y="44"/>
                    <a:pt x="36" y="44"/>
                  </a:cubicBezTo>
                  <a:cubicBezTo>
                    <a:pt x="36" y="43"/>
                    <a:pt x="36" y="43"/>
                    <a:pt x="36" y="43"/>
                  </a:cubicBezTo>
                  <a:cubicBezTo>
                    <a:pt x="37" y="42"/>
                    <a:pt x="37" y="42"/>
                    <a:pt x="37" y="42"/>
                  </a:cubicBezTo>
                  <a:cubicBezTo>
                    <a:pt x="36" y="41"/>
                    <a:pt x="36" y="41"/>
                    <a:pt x="36" y="41"/>
                  </a:cubicBezTo>
                  <a:cubicBezTo>
                    <a:pt x="36" y="41"/>
                    <a:pt x="36" y="41"/>
                    <a:pt x="36" y="41"/>
                  </a:cubicBezTo>
                  <a:cubicBezTo>
                    <a:pt x="36" y="40"/>
                    <a:pt x="36" y="40"/>
                    <a:pt x="36" y="40"/>
                  </a:cubicBezTo>
                  <a:cubicBezTo>
                    <a:pt x="36" y="40"/>
                    <a:pt x="36" y="40"/>
                    <a:pt x="36" y="40"/>
                  </a:cubicBezTo>
                  <a:cubicBezTo>
                    <a:pt x="37" y="40"/>
                    <a:pt x="37" y="40"/>
                    <a:pt x="37" y="40"/>
                  </a:cubicBezTo>
                  <a:cubicBezTo>
                    <a:pt x="39" y="40"/>
                    <a:pt x="39" y="40"/>
                    <a:pt x="39" y="40"/>
                  </a:cubicBezTo>
                  <a:cubicBezTo>
                    <a:pt x="39" y="40"/>
                    <a:pt x="39" y="40"/>
                    <a:pt x="39" y="40"/>
                  </a:cubicBezTo>
                  <a:cubicBezTo>
                    <a:pt x="39" y="39"/>
                    <a:pt x="39" y="39"/>
                    <a:pt x="39" y="39"/>
                  </a:cubicBezTo>
                  <a:cubicBezTo>
                    <a:pt x="39" y="39"/>
                    <a:pt x="39" y="39"/>
                    <a:pt x="39" y="39"/>
                  </a:cubicBezTo>
                  <a:cubicBezTo>
                    <a:pt x="38" y="39"/>
                    <a:pt x="38" y="39"/>
                    <a:pt x="38" y="39"/>
                  </a:cubicBezTo>
                  <a:cubicBezTo>
                    <a:pt x="38" y="38"/>
                    <a:pt x="38" y="38"/>
                    <a:pt x="38" y="38"/>
                  </a:cubicBezTo>
                  <a:cubicBezTo>
                    <a:pt x="38" y="38"/>
                    <a:pt x="38" y="38"/>
                    <a:pt x="38" y="38"/>
                  </a:cubicBezTo>
                  <a:cubicBezTo>
                    <a:pt x="38" y="37"/>
                    <a:pt x="38" y="37"/>
                    <a:pt x="38" y="37"/>
                  </a:cubicBezTo>
                  <a:cubicBezTo>
                    <a:pt x="38" y="37"/>
                    <a:pt x="38" y="37"/>
                    <a:pt x="38" y="37"/>
                  </a:cubicBezTo>
                  <a:cubicBezTo>
                    <a:pt x="38" y="37"/>
                    <a:pt x="38" y="37"/>
                    <a:pt x="38" y="37"/>
                  </a:cubicBezTo>
                  <a:cubicBezTo>
                    <a:pt x="39" y="37"/>
                    <a:pt x="39" y="37"/>
                    <a:pt x="39" y="37"/>
                  </a:cubicBezTo>
                  <a:cubicBezTo>
                    <a:pt x="39" y="38"/>
                    <a:pt x="39" y="38"/>
                    <a:pt x="39" y="38"/>
                  </a:cubicBezTo>
                  <a:cubicBezTo>
                    <a:pt x="40" y="37"/>
                    <a:pt x="40" y="37"/>
                    <a:pt x="40" y="37"/>
                  </a:cubicBezTo>
                  <a:cubicBezTo>
                    <a:pt x="40" y="37"/>
                    <a:pt x="40" y="37"/>
                    <a:pt x="40" y="37"/>
                  </a:cubicBezTo>
                  <a:cubicBezTo>
                    <a:pt x="41" y="36"/>
                    <a:pt x="41" y="36"/>
                    <a:pt x="41" y="36"/>
                  </a:cubicBezTo>
                  <a:cubicBezTo>
                    <a:pt x="41" y="36"/>
                    <a:pt x="41" y="36"/>
                    <a:pt x="41" y="36"/>
                  </a:cubicBezTo>
                  <a:cubicBezTo>
                    <a:pt x="41" y="35"/>
                    <a:pt x="41" y="35"/>
                    <a:pt x="41" y="35"/>
                  </a:cubicBezTo>
                  <a:cubicBezTo>
                    <a:pt x="41" y="35"/>
                    <a:pt x="41" y="35"/>
                    <a:pt x="41" y="35"/>
                  </a:cubicBezTo>
                  <a:cubicBezTo>
                    <a:pt x="40" y="34"/>
                    <a:pt x="40" y="34"/>
                    <a:pt x="40" y="34"/>
                  </a:cubicBezTo>
                  <a:cubicBezTo>
                    <a:pt x="40" y="34"/>
                    <a:pt x="40" y="34"/>
                    <a:pt x="40" y="34"/>
                  </a:cubicBezTo>
                  <a:cubicBezTo>
                    <a:pt x="39" y="33"/>
                    <a:pt x="39" y="33"/>
                    <a:pt x="39" y="33"/>
                  </a:cubicBezTo>
                  <a:cubicBezTo>
                    <a:pt x="38" y="34"/>
                    <a:pt x="38" y="34"/>
                    <a:pt x="38" y="34"/>
                  </a:cubicBezTo>
                  <a:cubicBezTo>
                    <a:pt x="38" y="35"/>
                    <a:pt x="38" y="35"/>
                    <a:pt x="38" y="35"/>
                  </a:cubicBezTo>
                  <a:cubicBezTo>
                    <a:pt x="37" y="35"/>
                    <a:pt x="37" y="35"/>
                    <a:pt x="37" y="35"/>
                  </a:cubicBezTo>
                  <a:cubicBezTo>
                    <a:pt x="37" y="35"/>
                    <a:pt x="37" y="35"/>
                    <a:pt x="37" y="35"/>
                  </a:cubicBezTo>
                  <a:cubicBezTo>
                    <a:pt x="37" y="34"/>
                    <a:pt x="37" y="34"/>
                    <a:pt x="37" y="34"/>
                  </a:cubicBezTo>
                  <a:cubicBezTo>
                    <a:pt x="38" y="33"/>
                    <a:pt x="38" y="33"/>
                    <a:pt x="38" y="33"/>
                  </a:cubicBezTo>
                  <a:cubicBezTo>
                    <a:pt x="38" y="32"/>
                    <a:pt x="38" y="32"/>
                    <a:pt x="38" y="32"/>
                  </a:cubicBezTo>
                  <a:cubicBezTo>
                    <a:pt x="38" y="31"/>
                    <a:pt x="38" y="31"/>
                    <a:pt x="38" y="31"/>
                  </a:cubicBezTo>
                  <a:cubicBezTo>
                    <a:pt x="38" y="31"/>
                    <a:pt x="38" y="31"/>
                    <a:pt x="38" y="31"/>
                  </a:cubicBezTo>
                  <a:cubicBezTo>
                    <a:pt x="37" y="32"/>
                    <a:pt x="37" y="32"/>
                    <a:pt x="37" y="32"/>
                  </a:cubicBezTo>
                  <a:cubicBezTo>
                    <a:pt x="37" y="33"/>
                    <a:pt x="37" y="33"/>
                    <a:pt x="37" y="33"/>
                  </a:cubicBezTo>
                  <a:cubicBezTo>
                    <a:pt x="36" y="33"/>
                    <a:pt x="36" y="33"/>
                    <a:pt x="36" y="33"/>
                  </a:cubicBezTo>
                  <a:cubicBezTo>
                    <a:pt x="36" y="33"/>
                    <a:pt x="36" y="33"/>
                    <a:pt x="36" y="33"/>
                  </a:cubicBezTo>
                  <a:cubicBezTo>
                    <a:pt x="37" y="32"/>
                    <a:pt x="37" y="32"/>
                    <a:pt x="37" y="32"/>
                  </a:cubicBezTo>
                  <a:cubicBezTo>
                    <a:pt x="36" y="32"/>
                    <a:pt x="36" y="32"/>
                    <a:pt x="36" y="32"/>
                  </a:cubicBezTo>
                  <a:cubicBezTo>
                    <a:pt x="36" y="32"/>
                    <a:pt x="36" y="32"/>
                    <a:pt x="36" y="32"/>
                  </a:cubicBezTo>
                  <a:cubicBezTo>
                    <a:pt x="36" y="33"/>
                    <a:pt x="36" y="33"/>
                    <a:pt x="36" y="33"/>
                  </a:cubicBezTo>
                  <a:cubicBezTo>
                    <a:pt x="35" y="33"/>
                    <a:pt x="35" y="33"/>
                    <a:pt x="35" y="33"/>
                  </a:cubicBezTo>
                  <a:cubicBezTo>
                    <a:pt x="35" y="34"/>
                    <a:pt x="35" y="34"/>
                    <a:pt x="35" y="34"/>
                  </a:cubicBezTo>
                  <a:cubicBezTo>
                    <a:pt x="35" y="34"/>
                    <a:pt x="35" y="34"/>
                    <a:pt x="35" y="34"/>
                  </a:cubicBezTo>
                  <a:cubicBezTo>
                    <a:pt x="36" y="34"/>
                    <a:pt x="36" y="34"/>
                    <a:pt x="36" y="34"/>
                  </a:cubicBezTo>
                  <a:cubicBezTo>
                    <a:pt x="36" y="34"/>
                    <a:pt x="36" y="34"/>
                    <a:pt x="36" y="34"/>
                  </a:cubicBezTo>
                  <a:cubicBezTo>
                    <a:pt x="36" y="35"/>
                    <a:pt x="36" y="35"/>
                    <a:pt x="36" y="35"/>
                  </a:cubicBezTo>
                  <a:cubicBezTo>
                    <a:pt x="36" y="35"/>
                    <a:pt x="36" y="35"/>
                    <a:pt x="36" y="35"/>
                  </a:cubicBezTo>
                  <a:cubicBezTo>
                    <a:pt x="35" y="36"/>
                    <a:pt x="35" y="36"/>
                    <a:pt x="35" y="36"/>
                  </a:cubicBezTo>
                  <a:cubicBezTo>
                    <a:pt x="35" y="36"/>
                    <a:pt x="35" y="36"/>
                    <a:pt x="35" y="36"/>
                  </a:cubicBezTo>
                  <a:cubicBezTo>
                    <a:pt x="35" y="37"/>
                    <a:pt x="35" y="37"/>
                    <a:pt x="35" y="37"/>
                  </a:cubicBezTo>
                  <a:cubicBezTo>
                    <a:pt x="34" y="37"/>
                    <a:pt x="34" y="37"/>
                    <a:pt x="34" y="37"/>
                  </a:cubicBezTo>
                  <a:cubicBezTo>
                    <a:pt x="34" y="38"/>
                    <a:pt x="34" y="38"/>
                    <a:pt x="34" y="38"/>
                  </a:cubicBezTo>
                  <a:cubicBezTo>
                    <a:pt x="33" y="38"/>
                    <a:pt x="33" y="38"/>
                    <a:pt x="33" y="38"/>
                  </a:cubicBezTo>
                  <a:cubicBezTo>
                    <a:pt x="32" y="38"/>
                    <a:pt x="32" y="38"/>
                    <a:pt x="32" y="38"/>
                  </a:cubicBezTo>
                  <a:cubicBezTo>
                    <a:pt x="31" y="38"/>
                    <a:pt x="31" y="38"/>
                    <a:pt x="31" y="38"/>
                  </a:cubicBezTo>
                  <a:cubicBezTo>
                    <a:pt x="30" y="38"/>
                    <a:pt x="30" y="38"/>
                    <a:pt x="30" y="38"/>
                  </a:cubicBezTo>
                  <a:cubicBezTo>
                    <a:pt x="30" y="37"/>
                    <a:pt x="30" y="37"/>
                    <a:pt x="30" y="37"/>
                  </a:cubicBezTo>
                  <a:cubicBezTo>
                    <a:pt x="29" y="38"/>
                    <a:pt x="29" y="38"/>
                    <a:pt x="29" y="38"/>
                  </a:cubicBezTo>
                  <a:cubicBezTo>
                    <a:pt x="29" y="38"/>
                    <a:pt x="29" y="38"/>
                    <a:pt x="29" y="38"/>
                  </a:cubicBezTo>
                  <a:cubicBezTo>
                    <a:pt x="29" y="39"/>
                    <a:pt x="29" y="39"/>
                    <a:pt x="29" y="39"/>
                  </a:cubicBezTo>
                  <a:cubicBezTo>
                    <a:pt x="29" y="39"/>
                    <a:pt x="29" y="39"/>
                    <a:pt x="29" y="39"/>
                  </a:cubicBezTo>
                  <a:cubicBezTo>
                    <a:pt x="30" y="39"/>
                    <a:pt x="30" y="39"/>
                    <a:pt x="30" y="39"/>
                  </a:cubicBezTo>
                  <a:cubicBezTo>
                    <a:pt x="31" y="39"/>
                    <a:pt x="31" y="39"/>
                    <a:pt x="31" y="39"/>
                  </a:cubicBezTo>
                  <a:cubicBezTo>
                    <a:pt x="31" y="39"/>
                    <a:pt x="31" y="39"/>
                    <a:pt x="31" y="39"/>
                  </a:cubicBezTo>
                  <a:cubicBezTo>
                    <a:pt x="31" y="40"/>
                    <a:pt x="31" y="40"/>
                    <a:pt x="31" y="40"/>
                  </a:cubicBezTo>
                  <a:cubicBezTo>
                    <a:pt x="32" y="40"/>
                    <a:pt x="32" y="40"/>
                    <a:pt x="32" y="40"/>
                  </a:cubicBezTo>
                  <a:cubicBezTo>
                    <a:pt x="32" y="41"/>
                    <a:pt x="32" y="41"/>
                    <a:pt x="32" y="41"/>
                  </a:cubicBezTo>
                  <a:cubicBezTo>
                    <a:pt x="32" y="41"/>
                    <a:pt x="32" y="41"/>
                    <a:pt x="32" y="41"/>
                  </a:cubicBezTo>
                  <a:cubicBezTo>
                    <a:pt x="31" y="41"/>
                    <a:pt x="31" y="41"/>
                    <a:pt x="31" y="41"/>
                  </a:cubicBezTo>
                  <a:cubicBezTo>
                    <a:pt x="30" y="41"/>
                    <a:pt x="30" y="41"/>
                    <a:pt x="30" y="41"/>
                  </a:cubicBezTo>
                  <a:cubicBezTo>
                    <a:pt x="30" y="43"/>
                    <a:pt x="30" y="43"/>
                    <a:pt x="30" y="43"/>
                  </a:cubicBezTo>
                  <a:cubicBezTo>
                    <a:pt x="31" y="44"/>
                    <a:pt x="31" y="44"/>
                    <a:pt x="31" y="44"/>
                  </a:cubicBezTo>
                  <a:cubicBezTo>
                    <a:pt x="31" y="44"/>
                    <a:pt x="31" y="44"/>
                    <a:pt x="31" y="44"/>
                  </a:cubicBezTo>
                  <a:cubicBezTo>
                    <a:pt x="31" y="45"/>
                    <a:pt x="31" y="45"/>
                    <a:pt x="31" y="45"/>
                  </a:cubicBezTo>
                  <a:cubicBezTo>
                    <a:pt x="31" y="45"/>
                    <a:pt x="31" y="45"/>
                    <a:pt x="31" y="45"/>
                  </a:cubicBezTo>
                  <a:cubicBezTo>
                    <a:pt x="32" y="45"/>
                    <a:pt x="32" y="45"/>
                    <a:pt x="32" y="45"/>
                  </a:cubicBezTo>
                  <a:cubicBezTo>
                    <a:pt x="33" y="44"/>
                    <a:pt x="33" y="44"/>
                    <a:pt x="33" y="44"/>
                  </a:cubicBezTo>
                  <a:cubicBezTo>
                    <a:pt x="33" y="43"/>
                    <a:pt x="33" y="43"/>
                    <a:pt x="33" y="43"/>
                  </a:cubicBezTo>
                  <a:cubicBezTo>
                    <a:pt x="33" y="43"/>
                    <a:pt x="33" y="43"/>
                    <a:pt x="33" y="43"/>
                  </a:cubicBezTo>
                  <a:cubicBezTo>
                    <a:pt x="34" y="44"/>
                    <a:pt x="34" y="44"/>
                    <a:pt x="34" y="44"/>
                  </a:cubicBezTo>
                  <a:cubicBezTo>
                    <a:pt x="34" y="45"/>
                    <a:pt x="34" y="45"/>
                    <a:pt x="34" y="45"/>
                  </a:cubicBezTo>
                  <a:close/>
                  <a:moveTo>
                    <a:pt x="40" y="44"/>
                  </a:moveTo>
                  <a:cubicBezTo>
                    <a:pt x="40" y="43"/>
                    <a:pt x="40" y="43"/>
                    <a:pt x="40" y="43"/>
                  </a:cubicBezTo>
                  <a:cubicBezTo>
                    <a:pt x="40" y="43"/>
                    <a:pt x="40" y="43"/>
                    <a:pt x="40" y="43"/>
                  </a:cubicBezTo>
                  <a:cubicBezTo>
                    <a:pt x="40" y="42"/>
                    <a:pt x="40" y="42"/>
                    <a:pt x="40" y="42"/>
                  </a:cubicBezTo>
                  <a:cubicBezTo>
                    <a:pt x="39" y="42"/>
                    <a:pt x="39" y="42"/>
                    <a:pt x="39" y="42"/>
                  </a:cubicBezTo>
                  <a:cubicBezTo>
                    <a:pt x="38" y="41"/>
                    <a:pt x="38" y="41"/>
                    <a:pt x="38" y="41"/>
                  </a:cubicBezTo>
                  <a:cubicBezTo>
                    <a:pt x="38" y="42"/>
                    <a:pt x="38" y="42"/>
                    <a:pt x="38" y="42"/>
                  </a:cubicBezTo>
                  <a:cubicBezTo>
                    <a:pt x="38" y="43"/>
                    <a:pt x="38" y="43"/>
                    <a:pt x="38" y="43"/>
                  </a:cubicBezTo>
                  <a:cubicBezTo>
                    <a:pt x="38" y="43"/>
                    <a:pt x="38" y="43"/>
                    <a:pt x="38" y="43"/>
                  </a:cubicBezTo>
                  <a:cubicBezTo>
                    <a:pt x="40" y="44"/>
                    <a:pt x="40" y="44"/>
                    <a:pt x="40" y="44"/>
                  </a:cubicBezTo>
                  <a:close/>
                  <a:moveTo>
                    <a:pt x="41" y="46"/>
                  </a:moveTo>
                  <a:cubicBezTo>
                    <a:pt x="41" y="46"/>
                    <a:pt x="42" y="46"/>
                    <a:pt x="42" y="46"/>
                  </a:cubicBezTo>
                  <a:cubicBezTo>
                    <a:pt x="42" y="46"/>
                    <a:pt x="42" y="46"/>
                    <a:pt x="42" y="46"/>
                  </a:cubicBezTo>
                  <a:cubicBezTo>
                    <a:pt x="44" y="46"/>
                    <a:pt x="44" y="46"/>
                    <a:pt x="44" y="46"/>
                  </a:cubicBezTo>
                  <a:cubicBezTo>
                    <a:pt x="44" y="45"/>
                    <a:pt x="44" y="45"/>
                    <a:pt x="44" y="45"/>
                  </a:cubicBezTo>
                  <a:cubicBezTo>
                    <a:pt x="44" y="45"/>
                    <a:pt x="44" y="45"/>
                    <a:pt x="44" y="45"/>
                  </a:cubicBezTo>
                  <a:cubicBezTo>
                    <a:pt x="43" y="44"/>
                    <a:pt x="43" y="44"/>
                    <a:pt x="43" y="44"/>
                  </a:cubicBezTo>
                  <a:cubicBezTo>
                    <a:pt x="43" y="44"/>
                    <a:pt x="43" y="44"/>
                    <a:pt x="43" y="44"/>
                  </a:cubicBezTo>
                  <a:cubicBezTo>
                    <a:pt x="42" y="42"/>
                    <a:pt x="42" y="42"/>
                    <a:pt x="42" y="42"/>
                  </a:cubicBezTo>
                  <a:cubicBezTo>
                    <a:pt x="42" y="43"/>
                    <a:pt x="42" y="43"/>
                    <a:pt x="42" y="43"/>
                  </a:cubicBezTo>
                  <a:cubicBezTo>
                    <a:pt x="42" y="44"/>
                    <a:pt x="42" y="44"/>
                    <a:pt x="42" y="44"/>
                  </a:cubicBezTo>
                  <a:cubicBezTo>
                    <a:pt x="41" y="45"/>
                    <a:pt x="41" y="45"/>
                    <a:pt x="41" y="45"/>
                  </a:cubicBezTo>
                  <a:cubicBezTo>
                    <a:pt x="40" y="45"/>
                    <a:pt x="40" y="45"/>
                    <a:pt x="40" y="45"/>
                  </a:cubicBezTo>
                  <a:cubicBezTo>
                    <a:pt x="40" y="45"/>
                    <a:pt x="40" y="45"/>
                    <a:pt x="40" y="45"/>
                  </a:cubicBezTo>
                  <a:cubicBezTo>
                    <a:pt x="41" y="45"/>
                    <a:pt x="41" y="45"/>
                    <a:pt x="41" y="45"/>
                  </a:cubicBezTo>
                  <a:cubicBezTo>
                    <a:pt x="41" y="46"/>
                    <a:pt x="41" y="46"/>
                    <a:pt x="41" y="46"/>
                  </a:cubicBezTo>
                  <a:close/>
                  <a:moveTo>
                    <a:pt x="52" y="18"/>
                  </a:moveTo>
                  <a:cubicBezTo>
                    <a:pt x="53" y="17"/>
                    <a:pt x="53" y="17"/>
                    <a:pt x="53" y="17"/>
                  </a:cubicBezTo>
                  <a:cubicBezTo>
                    <a:pt x="54" y="17"/>
                    <a:pt x="54" y="17"/>
                    <a:pt x="54" y="17"/>
                  </a:cubicBezTo>
                  <a:cubicBezTo>
                    <a:pt x="54" y="17"/>
                    <a:pt x="54" y="17"/>
                    <a:pt x="54" y="17"/>
                  </a:cubicBezTo>
                  <a:cubicBezTo>
                    <a:pt x="55" y="16"/>
                    <a:pt x="55" y="16"/>
                    <a:pt x="55" y="16"/>
                  </a:cubicBezTo>
                  <a:cubicBezTo>
                    <a:pt x="54" y="16"/>
                    <a:pt x="54" y="16"/>
                    <a:pt x="54" y="16"/>
                  </a:cubicBezTo>
                  <a:cubicBezTo>
                    <a:pt x="54" y="15"/>
                    <a:pt x="54" y="15"/>
                    <a:pt x="54" y="15"/>
                  </a:cubicBezTo>
                  <a:cubicBezTo>
                    <a:pt x="54" y="15"/>
                    <a:pt x="54" y="15"/>
                    <a:pt x="54" y="15"/>
                  </a:cubicBezTo>
                  <a:cubicBezTo>
                    <a:pt x="53" y="15"/>
                    <a:pt x="53" y="15"/>
                    <a:pt x="53" y="15"/>
                  </a:cubicBezTo>
                  <a:cubicBezTo>
                    <a:pt x="52" y="15"/>
                    <a:pt x="52" y="15"/>
                    <a:pt x="52" y="15"/>
                  </a:cubicBezTo>
                  <a:cubicBezTo>
                    <a:pt x="51" y="16"/>
                    <a:pt x="51" y="16"/>
                    <a:pt x="51" y="16"/>
                  </a:cubicBezTo>
                  <a:cubicBezTo>
                    <a:pt x="51" y="16"/>
                    <a:pt x="51" y="16"/>
                    <a:pt x="51" y="16"/>
                  </a:cubicBezTo>
                  <a:cubicBezTo>
                    <a:pt x="52" y="17"/>
                    <a:pt x="52" y="17"/>
                    <a:pt x="52" y="17"/>
                  </a:cubicBezTo>
                  <a:cubicBezTo>
                    <a:pt x="52" y="17"/>
                    <a:pt x="52" y="17"/>
                    <a:pt x="52" y="17"/>
                  </a:cubicBezTo>
                  <a:cubicBezTo>
                    <a:pt x="52" y="17"/>
                    <a:pt x="52" y="18"/>
                    <a:pt x="52" y="18"/>
                  </a:cubicBezTo>
                  <a:close/>
                  <a:moveTo>
                    <a:pt x="53" y="19"/>
                  </a:moveTo>
                  <a:cubicBezTo>
                    <a:pt x="53" y="19"/>
                    <a:pt x="53" y="19"/>
                    <a:pt x="53" y="19"/>
                  </a:cubicBezTo>
                  <a:cubicBezTo>
                    <a:pt x="54" y="18"/>
                    <a:pt x="54" y="18"/>
                    <a:pt x="54" y="18"/>
                  </a:cubicBezTo>
                  <a:cubicBezTo>
                    <a:pt x="54" y="19"/>
                    <a:pt x="54" y="19"/>
                    <a:pt x="54" y="19"/>
                  </a:cubicBezTo>
                  <a:cubicBezTo>
                    <a:pt x="53" y="19"/>
                    <a:pt x="53" y="19"/>
                    <a:pt x="53" y="19"/>
                  </a:cubicBezTo>
                  <a:close/>
                  <a:moveTo>
                    <a:pt x="54" y="22"/>
                  </a:moveTo>
                  <a:cubicBezTo>
                    <a:pt x="54" y="21"/>
                    <a:pt x="54" y="21"/>
                    <a:pt x="54" y="21"/>
                  </a:cubicBezTo>
                  <a:cubicBezTo>
                    <a:pt x="54" y="21"/>
                    <a:pt x="54" y="21"/>
                    <a:pt x="54" y="21"/>
                  </a:cubicBezTo>
                  <a:cubicBezTo>
                    <a:pt x="55" y="20"/>
                    <a:pt x="55" y="20"/>
                    <a:pt x="55" y="20"/>
                  </a:cubicBezTo>
                  <a:cubicBezTo>
                    <a:pt x="54" y="20"/>
                    <a:pt x="54" y="20"/>
                    <a:pt x="54" y="20"/>
                  </a:cubicBezTo>
                  <a:cubicBezTo>
                    <a:pt x="54" y="20"/>
                    <a:pt x="54" y="20"/>
                    <a:pt x="54" y="20"/>
                  </a:cubicBezTo>
                  <a:cubicBezTo>
                    <a:pt x="53" y="20"/>
                    <a:pt x="53" y="20"/>
                    <a:pt x="53" y="20"/>
                  </a:cubicBezTo>
                  <a:cubicBezTo>
                    <a:pt x="53" y="20"/>
                    <a:pt x="53" y="20"/>
                    <a:pt x="53" y="20"/>
                  </a:cubicBezTo>
                  <a:cubicBezTo>
                    <a:pt x="52" y="20"/>
                    <a:pt x="52" y="20"/>
                    <a:pt x="52" y="20"/>
                  </a:cubicBezTo>
                  <a:cubicBezTo>
                    <a:pt x="51" y="20"/>
                    <a:pt x="51" y="20"/>
                    <a:pt x="51" y="20"/>
                  </a:cubicBezTo>
                  <a:cubicBezTo>
                    <a:pt x="50" y="21"/>
                    <a:pt x="50" y="21"/>
                    <a:pt x="50" y="21"/>
                  </a:cubicBezTo>
                  <a:cubicBezTo>
                    <a:pt x="50" y="21"/>
                    <a:pt x="50" y="21"/>
                    <a:pt x="50" y="21"/>
                  </a:cubicBezTo>
                  <a:cubicBezTo>
                    <a:pt x="50" y="22"/>
                    <a:pt x="50" y="22"/>
                    <a:pt x="50" y="22"/>
                  </a:cubicBezTo>
                  <a:cubicBezTo>
                    <a:pt x="51" y="22"/>
                    <a:pt x="51" y="22"/>
                    <a:pt x="51" y="22"/>
                  </a:cubicBezTo>
                  <a:cubicBezTo>
                    <a:pt x="52" y="22"/>
                    <a:pt x="52" y="22"/>
                    <a:pt x="52" y="22"/>
                  </a:cubicBezTo>
                  <a:cubicBezTo>
                    <a:pt x="53" y="22"/>
                    <a:pt x="53" y="22"/>
                    <a:pt x="53" y="22"/>
                  </a:cubicBezTo>
                  <a:cubicBezTo>
                    <a:pt x="53" y="22"/>
                    <a:pt x="53" y="22"/>
                    <a:pt x="53" y="22"/>
                  </a:cubicBezTo>
                  <a:cubicBezTo>
                    <a:pt x="54" y="22"/>
                    <a:pt x="54" y="22"/>
                    <a:pt x="54" y="22"/>
                  </a:cubicBezTo>
                  <a:close/>
                  <a:moveTo>
                    <a:pt x="56" y="22"/>
                  </a:moveTo>
                  <a:cubicBezTo>
                    <a:pt x="55" y="21"/>
                    <a:pt x="55" y="21"/>
                    <a:pt x="55" y="21"/>
                  </a:cubicBezTo>
                  <a:cubicBezTo>
                    <a:pt x="56" y="20"/>
                    <a:pt x="56" y="20"/>
                    <a:pt x="56" y="20"/>
                  </a:cubicBezTo>
                  <a:cubicBezTo>
                    <a:pt x="56" y="20"/>
                    <a:pt x="56" y="20"/>
                    <a:pt x="56" y="20"/>
                  </a:cubicBezTo>
                  <a:cubicBezTo>
                    <a:pt x="57" y="21"/>
                    <a:pt x="57" y="21"/>
                    <a:pt x="57" y="21"/>
                  </a:cubicBezTo>
                  <a:cubicBezTo>
                    <a:pt x="57" y="21"/>
                    <a:pt x="57" y="21"/>
                    <a:pt x="57" y="21"/>
                  </a:cubicBezTo>
                  <a:cubicBezTo>
                    <a:pt x="57" y="22"/>
                    <a:pt x="57" y="22"/>
                    <a:pt x="57" y="22"/>
                  </a:cubicBezTo>
                  <a:cubicBezTo>
                    <a:pt x="56" y="22"/>
                    <a:pt x="56" y="22"/>
                    <a:pt x="56" y="22"/>
                  </a:cubicBezTo>
                  <a:cubicBezTo>
                    <a:pt x="56" y="22"/>
                    <a:pt x="56" y="22"/>
                    <a:pt x="56" y="22"/>
                  </a:cubicBezTo>
                  <a:close/>
                  <a:moveTo>
                    <a:pt x="52" y="26"/>
                  </a:moveTo>
                  <a:cubicBezTo>
                    <a:pt x="53" y="25"/>
                    <a:pt x="53" y="25"/>
                    <a:pt x="53" y="25"/>
                  </a:cubicBezTo>
                  <a:cubicBezTo>
                    <a:pt x="53" y="24"/>
                    <a:pt x="53" y="24"/>
                    <a:pt x="53" y="24"/>
                  </a:cubicBezTo>
                  <a:cubicBezTo>
                    <a:pt x="54" y="23"/>
                    <a:pt x="54" y="23"/>
                    <a:pt x="54" y="23"/>
                  </a:cubicBezTo>
                  <a:cubicBezTo>
                    <a:pt x="54" y="23"/>
                    <a:pt x="54" y="23"/>
                    <a:pt x="54" y="23"/>
                  </a:cubicBezTo>
                  <a:cubicBezTo>
                    <a:pt x="54" y="22"/>
                    <a:pt x="54" y="22"/>
                    <a:pt x="54" y="22"/>
                  </a:cubicBezTo>
                  <a:cubicBezTo>
                    <a:pt x="53" y="23"/>
                    <a:pt x="53" y="23"/>
                    <a:pt x="53" y="23"/>
                  </a:cubicBezTo>
                  <a:cubicBezTo>
                    <a:pt x="52" y="23"/>
                    <a:pt x="52" y="23"/>
                    <a:pt x="52" y="23"/>
                  </a:cubicBezTo>
                  <a:cubicBezTo>
                    <a:pt x="51" y="23"/>
                    <a:pt x="51" y="23"/>
                    <a:pt x="51" y="23"/>
                  </a:cubicBezTo>
                  <a:cubicBezTo>
                    <a:pt x="50" y="23"/>
                    <a:pt x="50" y="23"/>
                    <a:pt x="50" y="23"/>
                  </a:cubicBezTo>
                  <a:cubicBezTo>
                    <a:pt x="50" y="24"/>
                    <a:pt x="50" y="24"/>
                    <a:pt x="50" y="24"/>
                  </a:cubicBezTo>
                  <a:cubicBezTo>
                    <a:pt x="50" y="24"/>
                    <a:pt x="50" y="24"/>
                    <a:pt x="50" y="24"/>
                  </a:cubicBezTo>
                  <a:cubicBezTo>
                    <a:pt x="51" y="24"/>
                    <a:pt x="51" y="24"/>
                    <a:pt x="51" y="24"/>
                  </a:cubicBezTo>
                  <a:cubicBezTo>
                    <a:pt x="51" y="25"/>
                    <a:pt x="51" y="25"/>
                    <a:pt x="51" y="25"/>
                  </a:cubicBezTo>
                  <a:cubicBezTo>
                    <a:pt x="51" y="25"/>
                    <a:pt x="51" y="25"/>
                    <a:pt x="51" y="25"/>
                  </a:cubicBezTo>
                  <a:cubicBezTo>
                    <a:pt x="50" y="25"/>
                    <a:pt x="50" y="25"/>
                    <a:pt x="50" y="25"/>
                  </a:cubicBezTo>
                  <a:cubicBezTo>
                    <a:pt x="49" y="26"/>
                    <a:pt x="49" y="26"/>
                    <a:pt x="49" y="26"/>
                  </a:cubicBezTo>
                  <a:cubicBezTo>
                    <a:pt x="49" y="26"/>
                    <a:pt x="49" y="26"/>
                    <a:pt x="49" y="26"/>
                  </a:cubicBezTo>
                  <a:cubicBezTo>
                    <a:pt x="49" y="27"/>
                    <a:pt x="49" y="27"/>
                    <a:pt x="49" y="27"/>
                  </a:cubicBezTo>
                  <a:cubicBezTo>
                    <a:pt x="50" y="27"/>
                    <a:pt x="50" y="27"/>
                    <a:pt x="50" y="27"/>
                  </a:cubicBezTo>
                  <a:cubicBezTo>
                    <a:pt x="51" y="26"/>
                    <a:pt x="51" y="26"/>
                    <a:pt x="51" y="26"/>
                  </a:cubicBezTo>
                  <a:cubicBezTo>
                    <a:pt x="51" y="26"/>
                    <a:pt x="52" y="26"/>
                    <a:pt x="52" y="26"/>
                  </a:cubicBezTo>
                  <a:close/>
                  <a:moveTo>
                    <a:pt x="55" y="26"/>
                  </a:moveTo>
                  <a:cubicBezTo>
                    <a:pt x="54" y="26"/>
                    <a:pt x="54" y="26"/>
                    <a:pt x="54" y="26"/>
                  </a:cubicBezTo>
                  <a:cubicBezTo>
                    <a:pt x="53" y="26"/>
                    <a:pt x="53" y="26"/>
                    <a:pt x="53" y="26"/>
                  </a:cubicBezTo>
                  <a:cubicBezTo>
                    <a:pt x="53" y="26"/>
                    <a:pt x="53" y="26"/>
                    <a:pt x="53" y="26"/>
                  </a:cubicBezTo>
                  <a:cubicBezTo>
                    <a:pt x="53" y="25"/>
                    <a:pt x="53" y="25"/>
                    <a:pt x="53" y="25"/>
                  </a:cubicBezTo>
                  <a:cubicBezTo>
                    <a:pt x="54" y="25"/>
                    <a:pt x="54" y="25"/>
                    <a:pt x="54" y="25"/>
                  </a:cubicBezTo>
                  <a:cubicBezTo>
                    <a:pt x="54" y="24"/>
                    <a:pt x="54" y="24"/>
                    <a:pt x="54" y="24"/>
                  </a:cubicBezTo>
                  <a:cubicBezTo>
                    <a:pt x="55" y="25"/>
                    <a:pt x="55" y="25"/>
                    <a:pt x="55" y="25"/>
                  </a:cubicBezTo>
                  <a:cubicBezTo>
                    <a:pt x="55" y="25"/>
                    <a:pt x="55" y="25"/>
                    <a:pt x="55" y="25"/>
                  </a:cubicBezTo>
                  <a:cubicBezTo>
                    <a:pt x="55" y="26"/>
                    <a:pt x="55" y="26"/>
                    <a:pt x="55" y="26"/>
                  </a:cubicBezTo>
                  <a:close/>
                  <a:moveTo>
                    <a:pt x="57" y="28"/>
                  </a:moveTo>
                  <a:cubicBezTo>
                    <a:pt x="56" y="27"/>
                    <a:pt x="56" y="27"/>
                    <a:pt x="56" y="27"/>
                  </a:cubicBezTo>
                  <a:cubicBezTo>
                    <a:pt x="56" y="26"/>
                    <a:pt x="56" y="26"/>
                    <a:pt x="56" y="26"/>
                  </a:cubicBezTo>
                  <a:cubicBezTo>
                    <a:pt x="56" y="26"/>
                    <a:pt x="56" y="26"/>
                    <a:pt x="56" y="26"/>
                  </a:cubicBezTo>
                  <a:cubicBezTo>
                    <a:pt x="56" y="26"/>
                    <a:pt x="56" y="26"/>
                    <a:pt x="56" y="26"/>
                  </a:cubicBezTo>
                  <a:cubicBezTo>
                    <a:pt x="57" y="26"/>
                    <a:pt x="57" y="26"/>
                    <a:pt x="57" y="26"/>
                  </a:cubicBezTo>
                  <a:cubicBezTo>
                    <a:pt x="58" y="26"/>
                    <a:pt x="58" y="26"/>
                    <a:pt x="58" y="26"/>
                  </a:cubicBezTo>
                  <a:cubicBezTo>
                    <a:pt x="58" y="27"/>
                    <a:pt x="58" y="27"/>
                    <a:pt x="58" y="27"/>
                  </a:cubicBezTo>
                  <a:cubicBezTo>
                    <a:pt x="58" y="27"/>
                    <a:pt x="58" y="27"/>
                    <a:pt x="58" y="27"/>
                  </a:cubicBezTo>
                  <a:cubicBezTo>
                    <a:pt x="57" y="28"/>
                    <a:pt x="57" y="28"/>
                    <a:pt x="57" y="28"/>
                  </a:cubicBezTo>
                  <a:close/>
                  <a:moveTo>
                    <a:pt x="56" y="30"/>
                  </a:moveTo>
                  <a:cubicBezTo>
                    <a:pt x="55" y="29"/>
                    <a:pt x="55" y="29"/>
                    <a:pt x="55" y="29"/>
                  </a:cubicBezTo>
                  <a:cubicBezTo>
                    <a:pt x="54" y="28"/>
                    <a:pt x="54" y="28"/>
                    <a:pt x="54" y="28"/>
                  </a:cubicBezTo>
                  <a:cubicBezTo>
                    <a:pt x="52" y="27"/>
                    <a:pt x="52" y="27"/>
                    <a:pt x="52" y="27"/>
                  </a:cubicBezTo>
                  <a:cubicBezTo>
                    <a:pt x="51" y="27"/>
                    <a:pt x="51" y="27"/>
                    <a:pt x="51" y="27"/>
                  </a:cubicBezTo>
                  <a:cubicBezTo>
                    <a:pt x="51" y="27"/>
                    <a:pt x="51" y="27"/>
                    <a:pt x="51" y="27"/>
                  </a:cubicBezTo>
                  <a:cubicBezTo>
                    <a:pt x="51" y="27"/>
                    <a:pt x="51" y="27"/>
                    <a:pt x="51" y="27"/>
                  </a:cubicBezTo>
                  <a:cubicBezTo>
                    <a:pt x="52" y="27"/>
                    <a:pt x="52" y="27"/>
                    <a:pt x="52" y="27"/>
                  </a:cubicBezTo>
                  <a:cubicBezTo>
                    <a:pt x="53" y="27"/>
                    <a:pt x="53" y="27"/>
                    <a:pt x="53" y="27"/>
                  </a:cubicBezTo>
                  <a:cubicBezTo>
                    <a:pt x="54" y="27"/>
                    <a:pt x="54" y="27"/>
                    <a:pt x="54" y="27"/>
                  </a:cubicBezTo>
                  <a:cubicBezTo>
                    <a:pt x="56" y="28"/>
                    <a:pt x="56" y="28"/>
                    <a:pt x="56" y="28"/>
                  </a:cubicBezTo>
                  <a:cubicBezTo>
                    <a:pt x="56" y="28"/>
                    <a:pt x="56" y="28"/>
                    <a:pt x="56" y="28"/>
                  </a:cubicBezTo>
                  <a:cubicBezTo>
                    <a:pt x="57" y="28"/>
                    <a:pt x="57" y="28"/>
                    <a:pt x="57" y="28"/>
                  </a:cubicBezTo>
                  <a:cubicBezTo>
                    <a:pt x="57" y="28"/>
                    <a:pt x="57" y="28"/>
                    <a:pt x="57" y="28"/>
                  </a:cubicBezTo>
                  <a:cubicBezTo>
                    <a:pt x="57" y="29"/>
                    <a:pt x="57" y="29"/>
                    <a:pt x="57" y="29"/>
                  </a:cubicBezTo>
                  <a:cubicBezTo>
                    <a:pt x="57" y="30"/>
                    <a:pt x="57" y="30"/>
                    <a:pt x="57" y="30"/>
                  </a:cubicBezTo>
                  <a:cubicBezTo>
                    <a:pt x="56" y="30"/>
                    <a:pt x="56" y="30"/>
                    <a:pt x="56" y="30"/>
                  </a:cubicBezTo>
                  <a:close/>
                  <a:moveTo>
                    <a:pt x="57" y="32"/>
                  </a:moveTo>
                  <a:cubicBezTo>
                    <a:pt x="57" y="31"/>
                    <a:pt x="57" y="31"/>
                    <a:pt x="57" y="31"/>
                  </a:cubicBezTo>
                  <a:cubicBezTo>
                    <a:pt x="56" y="30"/>
                    <a:pt x="56" y="30"/>
                    <a:pt x="56" y="30"/>
                  </a:cubicBezTo>
                  <a:cubicBezTo>
                    <a:pt x="55" y="30"/>
                    <a:pt x="55" y="30"/>
                    <a:pt x="55" y="30"/>
                  </a:cubicBezTo>
                  <a:cubicBezTo>
                    <a:pt x="54" y="30"/>
                    <a:pt x="54" y="30"/>
                    <a:pt x="54" y="30"/>
                  </a:cubicBezTo>
                  <a:cubicBezTo>
                    <a:pt x="53" y="29"/>
                    <a:pt x="53" y="29"/>
                    <a:pt x="53" y="29"/>
                  </a:cubicBezTo>
                  <a:cubicBezTo>
                    <a:pt x="52" y="29"/>
                    <a:pt x="52" y="29"/>
                    <a:pt x="52" y="29"/>
                  </a:cubicBezTo>
                  <a:cubicBezTo>
                    <a:pt x="52" y="28"/>
                    <a:pt x="52" y="28"/>
                    <a:pt x="52" y="28"/>
                  </a:cubicBezTo>
                  <a:cubicBezTo>
                    <a:pt x="51" y="28"/>
                    <a:pt x="51" y="28"/>
                    <a:pt x="51" y="28"/>
                  </a:cubicBezTo>
                  <a:cubicBezTo>
                    <a:pt x="50" y="28"/>
                    <a:pt x="50" y="28"/>
                    <a:pt x="50" y="28"/>
                  </a:cubicBezTo>
                  <a:cubicBezTo>
                    <a:pt x="48" y="28"/>
                    <a:pt x="48" y="28"/>
                    <a:pt x="48" y="28"/>
                  </a:cubicBezTo>
                  <a:cubicBezTo>
                    <a:pt x="47" y="28"/>
                    <a:pt x="47" y="28"/>
                    <a:pt x="47" y="28"/>
                  </a:cubicBezTo>
                  <a:cubicBezTo>
                    <a:pt x="47" y="29"/>
                    <a:pt x="47" y="29"/>
                    <a:pt x="47" y="29"/>
                  </a:cubicBezTo>
                  <a:cubicBezTo>
                    <a:pt x="47" y="29"/>
                    <a:pt x="47" y="29"/>
                    <a:pt x="47" y="29"/>
                  </a:cubicBezTo>
                  <a:cubicBezTo>
                    <a:pt x="47" y="30"/>
                    <a:pt x="47" y="30"/>
                    <a:pt x="47" y="30"/>
                  </a:cubicBezTo>
                  <a:cubicBezTo>
                    <a:pt x="49" y="30"/>
                    <a:pt x="49" y="30"/>
                    <a:pt x="49" y="30"/>
                  </a:cubicBezTo>
                  <a:cubicBezTo>
                    <a:pt x="49" y="30"/>
                    <a:pt x="49" y="30"/>
                    <a:pt x="49" y="30"/>
                  </a:cubicBezTo>
                  <a:cubicBezTo>
                    <a:pt x="50" y="30"/>
                    <a:pt x="50" y="30"/>
                    <a:pt x="50" y="30"/>
                  </a:cubicBezTo>
                  <a:cubicBezTo>
                    <a:pt x="50" y="30"/>
                    <a:pt x="50" y="30"/>
                    <a:pt x="50" y="30"/>
                  </a:cubicBezTo>
                  <a:cubicBezTo>
                    <a:pt x="51" y="31"/>
                    <a:pt x="51" y="31"/>
                    <a:pt x="51" y="31"/>
                  </a:cubicBezTo>
                  <a:cubicBezTo>
                    <a:pt x="51" y="31"/>
                    <a:pt x="51" y="31"/>
                    <a:pt x="51" y="31"/>
                  </a:cubicBezTo>
                  <a:cubicBezTo>
                    <a:pt x="52" y="31"/>
                    <a:pt x="52" y="31"/>
                    <a:pt x="52" y="31"/>
                  </a:cubicBezTo>
                  <a:cubicBezTo>
                    <a:pt x="52" y="31"/>
                    <a:pt x="52" y="31"/>
                    <a:pt x="52" y="31"/>
                  </a:cubicBezTo>
                  <a:cubicBezTo>
                    <a:pt x="53" y="32"/>
                    <a:pt x="53" y="32"/>
                    <a:pt x="53" y="32"/>
                  </a:cubicBezTo>
                  <a:cubicBezTo>
                    <a:pt x="54" y="32"/>
                    <a:pt x="54" y="32"/>
                    <a:pt x="54" y="32"/>
                  </a:cubicBezTo>
                  <a:cubicBezTo>
                    <a:pt x="55" y="32"/>
                    <a:pt x="55" y="32"/>
                    <a:pt x="55" y="32"/>
                  </a:cubicBezTo>
                  <a:cubicBezTo>
                    <a:pt x="56" y="32"/>
                    <a:pt x="56" y="32"/>
                    <a:pt x="56" y="32"/>
                  </a:cubicBezTo>
                  <a:cubicBezTo>
                    <a:pt x="57" y="32"/>
                    <a:pt x="57" y="32"/>
                    <a:pt x="57" y="32"/>
                  </a:cubicBezTo>
                  <a:close/>
                  <a:moveTo>
                    <a:pt x="50" y="33"/>
                  </a:moveTo>
                  <a:cubicBezTo>
                    <a:pt x="50" y="33"/>
                    <a:pt x="50" y="33"/>
                    <a:pt x="50" y="33"/>
                  </a:cubicBezTo>
                  <a:cubicBezTo>
                    <a:pt x="49" y="33"/>
                    <a:pt x="49" y="33"/>
                    <a:pt x="49" y="33"/>
                  </a:cubicBezTo>
                  <a:cubicBezTo>
                    <a:pt x="48" y="33"/>
                    <a:pt x="48" y="33"/>
                    <a:pt x="48" y="33"/>
                  </a:cubicBezTo>
                  <a:cubicBezTo>
                    <a:pt x="48" y="32"/>
                    <a:pt x="48" y="32"/>
                    <a:pt x="48" y="32"/>
                  </a:cubicBezTo>
                  <a:cubicBezTo>
                    <a:pt x="47" y="32"/>
                    <a:pt x="47" y="32"/>
                    <a:pt x="47" y="32"/>
                  </a:cubicBezTo>
                  <a:cubicBezTo>
                    <a:pt x="48" y="32"/>
                    <a:pt x="48" y="32"/>
                    <a:pt x="48" y="32"/>
                  </a:cubicBezTo>
                  <a:cubicBezTo>
                    <a:pt x="49" y="31"/>
                    <a:pt x="49" y="31"/>
                    <a:pt x="49" y="31"/>
                  </a:cubicBezTo>
                  <a:cubicBezTo>
                    <a:pt x="50" y="32"/>
                    <a:pt x="50" y="32"/>
                    <a:pt x="50" y="32"/>
                  </a:cubicBezTo>
                  <a:cubicBezTo>
                    <a:pt x="50" y="31"/>
                    <a:pt x="50" y="31"/>
                    <a:pt x="50" y="31"/>
                  </a:cubicBezTo>
                  <a:cubicBezTo>
                    <a:pt x="51" y="32"/>
                    <a:pt x="51" y="32"/>
                    <a:pt x="51" y="32"/>
                  </a:cubicBezTo>
                  <a:cubicBezTo>
                    <a:pt x="51" y="32"/>
                    <a:pt x="51" y="32"/>
                    <a:pt x="51" y="32"/>
                  </a:cubicBezTo>
                  <a:cubicBezTo>
                    <a:pt x="51" y="32"/>
                    <a:pt x="51" y="32"/>
                    <a:pt x="51" y="32"/>
                  </a:cubicBezTo>
                  <a:cubicBezTo>
                    <a:pt x="52" y="32"/>
                    <a:pt x="52" y="32"/>
                    <a:pt x="52" y="32"/>
                  </a:cubicBezTo>
                  <a:cubicBezTo>
                    <a:pt x="52" y="32"/>
                    <a:pt x="52" y="32"/>
                    <a:pt x="52" y="32"/>
                  </a:cubicBezTo>
                  <a:cubicBezTo>
                    <a:pt x="52" y="33"/>
                    <a:pt x="52" y="33"/>
                    <a:pt x="52" y="33"/>
                  </a:cubicBezTo>
                  <a:cubicBezTo>
                    <a:pt x="50" y="33"/>
                    <a:pt x="50" y="33"/>
                    <a:pt x="50" y="33"/>
                  </a:cubicBezTo>
                  <a:close/>
                  <a:moveTo>
                    <a:pt x="48" y="38"/>
                  </a:moveTo>
                  <a:cubicBezTo>
                    <a:pt x="48" y="37"/>
                    <a:pt x="48" y="37"/>
                    <a:pt x="48" y="37"/>
                  </a:cubicBezTo>
                  <a:cubicBezTo>
                    <a:pt x="48" y="36"/>
                    <a:pt x="48" y="36"/>
                    <a:pt x="48" y="36"/>
                  </a:cubicBezTo>
                  <a:cubicBezTo>
                    <a:pt x="47" y="36"/>
                    <a:pt x="47" y="36"/>
                    <a:pt x="47" y="36"/>
                  </a:cubicBezTo>
                  <a:cubicBezTo>
                    <a:pt x="47" y="37"/>
                    <a:pt x="47" y="37"/>
                    <a:pt x="47" y="37"/>
                  </a:cubicBezTo>
                  <a:cubicBezTo>
                    <a:pt x="47" y="37"/>
                    <a:pt x="47" y="37"/>
                    <a:pt x="47" y="37"/>
                  </a:cubicBezTo>
                  <a:cubicBezTo>
                    <a:pt x="47" y="38"/>
                    <a:pt x="47" y="38"/>
                    <a:pt x="47" y="38"/>
                  </a:cubicBezTo>
                  <a:cubicBezTo>
                    <a:pt x="48" y="38"/>
                    <a:pt x="48" y="38"/>
                    <a:pt x="48" y="38"/>
                  </a:cubicBezTo>
                  <a:cubicBezTo>
                    <a:pt x="48" y="38"/>
                    <a:pt x="48" y="38"/>
                    <a:pt x="48" y="38"/>
                  </a:cubicBezTo>
                  <a:close/>
                  <a:moveTo>
                    <a:pt x="49" y="37"/>
                  </a:moveTo>
                  <a:cubicBezTo>
                    <a:pt x="49" y="37"/>
                    <a:pt x="49" y="37"/>
                    <a:pt x="49" y="37"/>
                  </a:cubicBezTo>
                  <a:cubicBezTo>
                    <a:pt x="50" y="37"/>
                    <a:pt x="50" y="37"/>
                    <a:pt x="50" y="37"/>
                  </a:cubicBezTo>
                  <a:cubicBezTo>
                    <a:pt x="49" y="36"/>
                    <a:pt x="49" y="36"/>
                    <a:pt x="49" y="36"/>
                  </a:cubicBezTo>
                  <a:cubicBezTo>
                    <a:pt x="49" y="35"/>
                    <a:pt x="49" y="35"/>
                    <a:pt x="49" y="35"/>
                  </a:cubicBezTo>
                  <a:cubicBezTo>
                    <a:pt x="48" y="36"/>
                    <a:pt x="48" y="36"/>
                    <a:pt x="48" y="36"/>
                  </a:cubicBezTo>
                  <a:cubicBezTo>
                    <a:pt x="48" y="36"/>
                    <a:pt x="48" y="36"/>
                    <a:pt x="48" y="36"/>
                  </a:cubicBezTo>
                  <a:cubicBezTo>
                    <a:pt x="49" y="37"/>
                    <a:pt x="49" y="37"/>
                    <a:pt x="49" y="37"/>
                  </a:cubicBezTo>
                  <a:close/>
                  <a:moveTo>
                    <a:pt x="51" y="37"/>
                  </a:moveTo>
                  <a:cubicBezTo>
                    <a:pt x="51" y="37"/>
                    <a:pt x="52" y="37"/>
                    <a:pt x="52" y="37"/>
                  </a:cubicBezTo>
                  <a:cubicBezTo>
                    <a:pt x="52" y="36"/>
                    <a:pt x="52" y="36"/>
                    <a:pt x="52" y="36"/>
                  </a:cubicBezTo>
                  <a:cubicBezTo>
                    <a:pt x="51" y="36"/>
                    <a:pt x="51" y="36"/>
                    <a:pt x="51" y="36"/>
                  </a:cubicBezTo>
                  <a:cubicBezTo>
                    <a:pt x="50" y="36"/>
                    <a:pt x="50" y="36"/>
                    <a:pt x="50" y="36"/>
                  </a:cubicBezTo>
                  <a:cubicBezTo>
                    <a:pt x="50" y="36"/>
                    <a:pt x="50" y="36"/>
                    <a:pt x="50" y="36"/>
                  </a:cubicBezTo>
                  <a:cubicBezTo>
                    <a:pt x="51" y="37"/>
                    <a:pt x="51" y="37"/>
                    <a:pt x="51" y="37"/>
                  </a:cubicBezTo>
                  <a:close/>
                  <a:moveTo>
                    <a:pt x="51" y="39"/>
                  </a:moveTo>
                  <a:cubicBezTo>
                    <a:pt x="51" y="38"/>
                    <a:pt x="51" y="38"/>
                    <a:pt x="51" y="38"/>
                  </a:cubicBezTo>
                  <a:cubicBezTo>
                    <a:pt x="51" y="38"/>
                    <a:pt x="51" y="38"/>
                    <a:pt x="51" y="38"/>
                  </a:cubicBezTo>
                  <a:cubicBezTo>
                    <a:pt x="51" y="37"/>
                    <a:pt x="51" y="37"/>
                    <a:pt x="51" y="37"/>
                  </a:cubicBezTo>
                  <a:cubicBezTo>
                    <a:pt x="50" y="37"/>
                    <a:pt x="50" y="37"/>
                    <a:pt x="50" y="37"/>
                  </a:cubicBezTo>
                  <a:cubicBezTo>
                    <a:pt x="50" y="37"/>
                    <a:pt x="50" y="37"/>
                    <a:pt x="50" y="37"/>
                  </a:cubicBezTo>
                  <a:cubicBezTo>
                    <a:pt x="50" y="38"/>
                    <a:pt x="50" y="38"/>
                    <a:pt x="50" y="38"/>
                  </a:cubicBezTo>
                  <a:cubicBezTo>
                    <a:pt x="50" y="38"/>
                    <a:pt x="50" y="38"/>
                    <a:pt x="50" y="38"/>
                  </a:cubicBezTo>
                  <a:cubicBezTo>
                    <a:pt x="51" y="39"/>
                    <a:pt x="51" y="39"/>
                    <a:pt x="51" y="39"/>
                  </a:cubicBezTo>
                  <a:close/>
                  <a:moveTo>
                    <a:pt x="49" y="41"/>
                  </a:moveTo>
                  <a:cubicBezTo>
                    <a:pt x="49" y="40"/>
                    <a:pt x="49" y="40"/>
                    <a:pt x="49" y="40"/>
                  </a:cubicBezTo>
                  <a:cubicBezTo>
                    <a:pt x="49" y="40"/>
                    <a:pt x="49" y="40"/>
                    <a:pt x="49" y="40"/>
                  </a:cubicBezTo>
                  <a:cubicBezTo>
                    <a:pt x="48" y="39"/>
                    <a:pt x="48" y="39"/>
                    <a:pt x="48" y="39"/>
                  </a:cubicBezTo>
                  <a:cubicBezTo>
                    <a:pt x="47" y="39"/>
                    <a:pt x="47" y="39"/>
                    <a:pt x="47" y="39"/>
                  </a:cubicBezTo>
                  <a:cubicBezTo>
                    <a:pt x="47" y="40"/>
                    <a:pt x="47" y="40"/>
                    <a:pt x="47" y="40"/>
                  </a:cubicBezTo>
                  <a:cubicBezTo>
                    <a:pt x="47" y="40"/>
                    <a:pt x="47" y="40"/>
                    <a:pt x="47" y="40"/>
                  </a:cubicBezTo>
                  <a:cubicBezTo>
                    <a:pt x="47" y="41"/>
                    <a:pt x="47" y="41"/>
                    <a:pt x="47" y="41"/>
                  </a:cubicBezTo>
                  <a:cubicBezTo>
                    <a:pt x="46" y="41"/>
                    <a:pt x="46" y="41"/>
                    <a:pt x="46" y="41"/>
                  </a:cubicBezTo>
                  <a:cubicBezTo>
                    <a:pt x="47" y="42"/>
                    <a:pt x="47" y="42"/>
                    <a:pt x="47" y="42"/>
                  </a:cubicBezTo>
                  <a:cubicBezTo>
                    <a:pt x="48" y="42"/>
                    <a:pt x="48" y="42"/>
                    <a:pt x="48" y="42"/>
                  </a:cubicBezTo>
                  <a:cubicBezTo>
                    <a:pt x="49" y="42"/>
                    <a:pt x="49" y="42"/>
                    <a:pt x="49" y="42"/>
                  </a:cubicBezTo>
                  <a:cubicBezTo>
                    <a:pt x="49" y="41"/>
                    <a:pt x="49" y="41"/>
                    <a:pt x="49" y="41"/>
                  </a:cubicBezTo>
                  <a:close/>
                  <a:moveTo>
                    <a:pt x="50" y="39"/>
                  </a:moveTo>
                  <a:cubicBezTo>
                    <a:pt x="50" y="40"/>
                    <a:pt x="50" y="40"/>
                    <a:pt x="50" y="40"/>
                  </a:cubicBezTo>
                  <a:cubicBezTo>
                    <a:pt x="50" y="41"/>
                    <a:pt x="50" y="41"/>
                    <a:pt x="50" y="41"/>
                  </a:cubicBezTo>
                  <a:cubicBezTo>
                    <a:pt x="51" y="41"/>
                    <a:pt x="51" y="41"/>
                    <a:pt x="51" y="41"/>
                  </a:cubicBezTo>
                  <a:cubicBezTo>
                    <a:pt x="51" y="40"/>
                    <a:pt x="51" y="40"/>
                    <a:pt x="51" y="40"/>
                  </a:cubicBezTo>
                  <a:cubicBezTo>
                    <a:pt x="51" y="40"/>
                    <a:pt x="51" y="40"/>
                    <a:pt x="51" y="40"/>
                  </a:cubicBezTo>
                  <a:cubicBezTo>
                    <a:pt x="50" y="39"/>
                    <a:pt x="50" y="39"/>
                    <a:pt x="50" y="39"/>
                  </a:cubicBezTo>
                  <a:close/>
                  <a:moveTo>
                    <a:pt x="57" y="30"/>
                  </a:moveTo>
                  <a:cubicBezTo>
                    <a:pt x="57" y="30"/>
                    <a:pt x="57" y="30"/>
                    <a:pt x="57" y="30"/>
                  </a:cubicBezTo>
                  <a:cubicBezTo>
                    <a:pt x="58" y="30"/>
                    <a:pt x="58" y="30"/>
                    <a:pt x="58" y="30"/>
                  </a:cubicBezTo>
                  <a:cubicBezTo>
                    <a:pt x="58" y="29"/>
                    <a:pt x="58" y="29"/>
                    <a:pt x="58" y="29"/>
                  </a:cubicBezTo>
                  <a:cubicBezTo>
                    <a:pt x="58" y="28"/>
                    <a:pt x="58" y="28"/>
                    <a:pt x="58" y="28"/>
                  </a:cubicBezTo>
                  <a:cubicBezTo>
                    <a:pt x="59" y="28"/>
                    <a:pt x="59" y="28"/>
                    <a:pt x="59" y="28"/>
                  </a:cubicBezTo>
                  <a:cubicBezTo>
                    <a:pt x="59" y="29"/>
                    <a:pt x="59" y="29"/>
                    <a:pt x="59" y="29"/>
                  </a:cubicBezTo>
                  <a:cubicBezTo>
                    <a:pt x="59" y="30"/>
                    <a:pt x="59" y="30"/>
                    <a:pt x="59" y="30"/>
                  </a:cubicBezTo>
                  <a:cubicBezTo>
                    <a:pt x="59" y="30"/>
                    <a:pt x="59" y="30"/>
                    <a:pt x="59" y="30"/>
                  </a:cubicBezTo>
                  <a:cubicBezTo>
                    <a:pt x="59" y="30"/>
                    <a:pt x="59" y="30"/>
                    <a:pt x="59" y="30"/>
                  </a:cubicBezTo>
                  <a:cubicBezTo>
                    <a:pt x="58" y="31"/>
                    <a:pt x="58" y="31"/>
                    <a:pt x="58" y="31"/>
                  </a:cubicBezTo>
                  <a:cubicBezTo>
                    <a:pt x="57" y="31"/>
                    <a:pt x="57" y="31"/>
                    <a:pt x="57" y="31"/>
                  </a:cubicBezTo>
                  <a:cubicBezTo>
                    <a:pt x="57" y="30"/>
                    <a:pt x="57" y="30"/>
                    <a:pt x="57" y="30"/>
                  </a:cubicBezTo>
                  <a:close/>
                  <a:moveTo>
                    <a:pt x="52" y="39"/>
                  </a:moveTo>
                  <a:cubicBezTo>
                    <a:pt x="52" y="40"/>
                    <a:pt x="52" y="40"/>
                    <a:pt x="52" y="40"/>
                  </a:cubicBezTo>
                  <a:cubicBezTo>
                    <a:pt x="53" y="40"/>
                    <a:pt x="53" y="40"/>
                    <a:pt x="53" y="40"/>
                  </a:cubicBezTo>
                  <a:cubicBezTo>
                    <a:pt x="54" y="40"/>
                    <a:pt x="54" y="40"/>
                    <a:pt x="54" y="40"/>
                  </a:cubicBezTo>
                  <a:cubicBezTo>
                    <a:pt x="54" y="39"/>
                    <a:pt x="54" y="39"/>
                    <a:pt x="54" y="39"/>
                  </a:cubicBezTo>
                  <a:cubicBezTo>
                    <a:pt x="54" y="39"/>
                    <a:pt x="54" y="39"/>
                    <a:pt x="54" y="39"/>
                  </a:cubicBezTo>
                  <a:cubicBezTo>
                    <a:pt x="53" y="38"/>
                    <a:pt x="53" y="38"/>
                    <a:pt x="53" y="38"/>
                  </a:cubicBezTo>
                  <a:cubicBezTo>
                    <a:pt x="53" y="38"/>
                    <a:pt x="53" y="38"/>
                    <a:pt x="53" y="38"/>
                  </a:cubicBezTo>
                  <a:cubicBezTo>
                    <a:pt x="52" y="39"/>
                    <a:pt x="52" y="39"/>
                    <a:pt x="52" y="39"/>
                  </a:cubicBezTo>
                  <a:cubicBezTo>
                    <a:pt x="52" y="39"/>
                    <a:pt x="52" y="39"/>
                    <a:pt x="52" y="39"/>
                  </a:cubicBezTo>
                  <a:close/>
                  <a:moveTo>
                    <a:pt x="52" y="38"/>
                  </a:moveTo>
                  <a:cubicBezTo>
                    <a:pt x="53" y="38"/>
                    <a:pt x="53" y="38"/>
                    <a:pt x="53" y="38"/>
                  </a:cubicBezTo>
                  <a:cubicBezTo>
                    <a:pt x="53" y="37"/>
                    <a:pt x="53" y="37"/>
                    <a:pt x="53" y="37"/>
                  </a:cubicBezTo>
                  <a:cubicBezTo>
                    <a:pt x="53" y="37"/>
                    <a:pt x="53" y="37"/>
                    <a:pt x="53" y="37"/>
                  </a:cubicBezTo>
                  <a:cubicBezTo>
                    <a:pt x="53" y="37"/>
                    <a:pt x="53" y="37"/>
                    <a:pt x="53" y="37"/>
                  </a:cubicBezTo>
                  <a:cubicBezTo>
                    <a:pt x="52" y="38"/>
                    <a:pt x="52" y="38"/>
                    <a:pt x="52" y="38"/>
                  </a:cubicBezTo>
                  <a:close/>
                  <a:moveTo>
                    <a:pt x="54" y="37"/>
                  </a:moveTo>
                  <a:cubicBezTo>
                    <a:pt x="54" y="37"/>
                    <a:pt x="54" y="37"/>
                    <a:pt x="54" y="37"/>
                  </a:cubicBezTo>
                  <a:cubicBezTo>
                    <a:pt x="54" y="37"/>
                    <a:pt x="54" y="37"/>
                    <a:pt x="54" y="37"/>
                  </a:cubicBezTo>
                  <a:cubicBezTo>
                    <a:pt x="55" y="37"/>
                    <a:pt x="55" y="37"/>
                    <a:pt x="55" y="37"/>
                  </a:cubicBezTo>
                  <a:cubicBezTo>
                    <a:pt x="55" y="37"/>
                    <a:pt x="55" y="37"/>
                    <a:pt x="55" y="37"/>
                  </a:cubicBezTo>
                  <a:cubicBezTo>
                    <a:pt x="55" y="37"/>
                    <a:pt x="55" y="37"/>
                    <a:pt x="55" y="37"/>
                  </a:cubicBezTo>
                  <a:cubicBezTo>
                    <a:pt x="54" y="37"/>
                    <a:pt x="54" y="37"/>
                    <a:pt x="54" y="37"/>
                  </a:cubicBezTo>
                  <a:cubicBezTo>
                    <a:pt x="54" y="37"/>
                    <a:pt x="54" y="37"/>
                    <a:pt x="54" y="37"/>
                  </a:cubicBezTo>
                  <a:cubicBezTo>
                    <a:pt x="54" y="37"/>
                    <a:pt x="54" y="37"/>
                    <a:pt x="54" y="37"/>
                  </a:cubicBezTo>
                  <a:close/>
                  <a:moveTo>
                    <a:pt x="54" y="34"/>
                  </a:moveTo>
                  <a:cubicBezTo>
                    <a:pt x="53" y="34"/>
                    <a:pt x="53" y="34"/>
                    <a:pt x="53" y="34"/>
                  </a:cubicBezTo>
                  <a:cubicBezTo>
                    <a:pt x="53" y="34"/>
                    <a:pt x="53" y="34"/>
                    <a:pt x="53" y="34"/>
                  </a:cubicBezTo>
                  <a:cubicBezTo>
                    <a:pt x="52" y="34"/>
                    <a:pt x="52" y="34"/>
                    <a:pt x="52" y="34"/>
                  </a:cubicBezTo>
                  <a:cubicBezTo>
                    <a:pt x="52" y="33"/>
                    <a:pt x="52" y="33"/>
                    <a:pt x="52" y="33"/>
                  </a:cubicBezTo>
                  <a:cubicBezTo>
                    <a:pt x="53" y="32"/>
                    <a:pt x="53" y="32"/>
                    <a:pt x="53" y="32"/>
                  </a:cubicBezTo>
                  <a:cubicBezTo>
                    <a:pt x="54" y="32"/>
                    <a:pt x="54" y="32"/>
                    <a:pt x="54" y="32"/>
                  </a:cubicBezTo>
                  <a:cubicBezTo>
                    <a:pt x="55" y="32"/>
                    <a:pt x="55" y="32"/>
                    <a:pt x="55" y="32"/>
                  </a:cubicBezTo>
                  <a:cubicBezTo>
                    <a:pt x="55" y="33"/>
                    <a:pt x="55" y="33"/>
                    <a:pt x="55" y="33"/>
                  </a:cubicBezTo>
                  <a:cubicBezTo>
                    <a:pt x="56" y="33"/>
                    <a:pt x="56" y="33"/>
                    <a:pt x="56" y="33"/>
                  </a:cubicBezTo>
                  <a:cubicBezTo>
                    <a:pt x="56" y="34"/>
                    <a:pt x="56" y="34"/>
                    <a:pt x="56" y="34"/>
                  </a:cubicBezTo>
                  <a:cubicBezTo>
                    <a:pt x="55" y="34"/>
                    <a:pt x="55" y="34"/>
                    <a:pt x="55" y="34"/>
                  </a:cubicBezTo>
                  <a:cubicBezTo>
                    <a:pt x="54" y="34"/>
                    <a:pt x="54" y="34"/>
                    <a:pt x="54" y="34"/>
                  </a:cubicBezTo>
                  <a:cubicBezTo>
                    <a:pt x="54" y="34"/>
                    <a:pt x="54" y="34"/>
                    <a:pt x="54" y="34"/>
                  </a:cubicBezTo>
                  <a:close/>
                  <a:moveTo>
                    <a:pt x="57" y="33"/>
                  </a:moveTo>
                  <a:cubicBezTo>
                    <a:pt x="58" y="34"/>
                    <a:pt x="58" y="34"/>
                    <a:pt x="58" y="34"/>
                  </a:cubicBezTo>
                  <a:cubicBezTo>
                    <a:pt x="58" y="34"/>
                    <a:pt x="58" y="34"/>
                    <a:pt x="58" y="34"/>
                  </a:cubicBezTo>
                  <a:cubicBezTo>
                    <a:pt x="59" y="34"/>
                    <a:pt x="59" y="34"/>
                    <a:pt x="59" y="34"/>
                  </a:cubicBezTo>
                  <a:cubicBezTo>
                    <a:pt x="59" y="33"/>
                    <a:pt x="59" y="33"/>
                    <a:pt x="59" y="33"/>
                  </a:cubicBezTo>
                  <a:cubicBezTo>
                    <a:pt x="59" y="33"/>
                    <a:pt x="59" y="33"/>
                    <a:pt x="59" y="33"/>
                  </a:cubicBezTo>
                  <a:cubicBezTo>
                    <a:pt x="58" y="33"/>
                    <a:pt x="58" y="33"/>
                    <a:pt x="58" y="33"/>
                  </a:cubicBezTo>
                  <a:cubicBezTo>
                    <a:pt x="58" y="33"/>
                    <a:pt x="58" y="33"/>
                    <a:pt x="58" y="33"/>
                  </a:cubicBezTo>
                  <a:cubicBezTo>
                    <a:pt x="57" y="33"/>
                    <a:pt x="57" y="33"/>
                    <a:pt x="57" y="33"/>
                  </a:cubicBezTo>
                  <a:close/>
                  <a:moveTo>
                    <a:pt x="59" y="41"/>
                  </a:moveTo>
                  <a:cubicBezTo>
                    <a:pt x="59" y="41"/>
                    <a:pt x="59" y="41"/>
                    <a:pt x="59" y="41"/>
                  </a:cubicBezTo>
                  <a:cubicBezTo>
                    <a:pt x="59" y="40"/>
                    <a:pt x="59" y="40"/>
                    <a:pt x="59" y="40"/>
                  </a:cubicBezTo>
                  <a:cubicBezTo>
                    <a:pt x="59" y="39"/>
                    <a:pt x="59" y="39"/>
                    <a:pt x="59" y="39"/>
                  </a:cubicBezTo>
                  <a:cubicBezTo>
                    <a:pt x="59" y="38"/>
                    <a:pt x="59" y="38"/>
                    <a:pt x="59" y="38"/>
                  </a:cubicBezTo>
                  <a:cubicBezTo>
                    <a:pt x="58" y="37"/>
                    <a:pt x="58" y="37"/>
                    <a:pt x="58" y="37"/>
                  </a:cubicBezTo>
                  <a:cubicBezTo>
                    <a:pt x="57" y="37"/>
                    <a:pt x="57" y="37"/>
                    <a:pt x="57" y="37"/>
                  </a:cubicBezTo>
                  <a:cubicBezTo>
                    <a:pt x="57" y="37"/>
                    <a:pt x="57" y="37"/>
                    <a:pt x="57" y="37"/>
                  </a:cubicBezTo>
                  <a:cubicBezTo>
                    <a:pt x="56" y="37"/>
                    <a:pt x="56" y="37"/>
                    <a:pt x="56" y="37"/>
                  </a:cubicBezTo>
                  <a:cubicBezTo>
                    <a:pt x="55" y="38"/>
                    <a:pt x="55" y="38"/>
                    <a:pt x="55" y="38"/>
                  </a:cubicBezTo>
                  <a:cubicBezTo>
                    <a:pt x="55" y="38"/>
                    <a:pt x="55" y="38"/>
                    <a:pt x="55" y="38"/>
                  </a:cubicBezTo>
                  <a:cubicBezTo>
                    <a:pt x="55" y="39"/>
                    <a:pt x="55" y="39"/>
                    <a:pt x="55" y="39"/>
                  </a:cubicBezTo>
                  <a:cubicBezTo>
                    <a:pt x="56" y="41"/>
                    <a:pt x="56" y="41"/>
                    <a:pt x="56" y="41"/>
                  </a:cubicBezTo>
                  <a:cubicBezTo>
                    <a:pt x="56" y="41"/>
                    <a:pt x="56" y="41"/>
                    <a:pt x="56" y="41"/>
                  </a:cubicBezTo>
                  <a:cubicBezTo>
                    <a:pt x="57" y="41"/>
                    <a:pt x="57" y="41"/>
                    <a:pt x="57" y="41"/>
                  </a:cubicBezTo>
                  <a:cubicBezTo>
                    <a:pt x="58" y="41"/>
                    <a:pt x="58" y="41"/>
                    <a:pt x="58" y="41"/>
                  </a:cubicBezTo>
                  <a:cubicBezTo>
                    <a:pt x="59" y="41"/>
                    <a:pt x="59" y="41"/>
                    <a:pt x="59" y="41"/>
                  </a:cubicBezTo>
                  <a:close/>
                  <a:moveTo>
                    <a:pt x="61" y="40"/>
                  </a:moveTo>
                  <a:cubicBezTo>
                    <a:pt x="61" y="40"/>
                    <a:pt x="61" y="40"/>
                    <a:pt x="61" y="40"/>
                  </a:cubicBezTo>
                  <a:cubicBezTo>
                    <a:pt x="61" y="39"/>
                    <a:pt x="61" y="39"/>
                    <a:pt x="61" y="39"/>
                  </a:cubicBezTo>
                  <a:cubicBezTo>
                    <a:pt x="61" y="39"/>
                    <a:pt x="61" y="39"/>
                    <a:pt x="61" y="39"/>
                  </a:cubicBezTo>
                  <a:cubicBezTo>
                    <a:pt x="61" y="39"/>
                    <a:pt x="61" y="39"/>
                    <a:pt x="61" y="39"/>
                  </a:cubicBezTo>
                  <a:cubicBezTo>
                    <a:pt x="62" y="38"/>
                    <a:pt x="62" y="38"/>
                    <a:pt x="62" y="38"/>
                  </a:cubicBezTo>
                  <a:cubicBezTo>
                    <a:pt x="62" y="37"/>
                    <a:pt x="62" y="37"/>
                    <a:pt x="62" y="37"/>
                  </a:cubicBezTo>
                  <a:cubicBezTo>
                    <a:pt x="63" y="37"/>
                    <a:pt x="63" y="37"/>
                    <a:pt x="63" y="37"/>
                  </a:cubicBezTo>
                  <a:cubicBezTo>
                    <a:pt x="64" y="37"/>
                    <a:pt x="64" y="37"/>
                    <a:pt x="64" y="37"/>
                  </a:cubicBezTo>
                  <a:cubicBezTo>
                    <a:pt x="64" y="36"/>
                    <a:pt x="64" y="36"/>
                    <a:pt x="64" y="36"/>
                  </a:cubicBezTo>
                  <a:cubicBezTo>
                    <a:pt x="63" y="36"/>
                    <a:pt x="63" y="36"/>
                    <a:pt x="63" y="36"/>
                  </a:cubicBezTo>
                  <a:cubicBezTo>
                    <a:pt x="62" y="36"/>
                    <a:pt x="62" y="36"/>
                    <a:pt x="62" y="36"/>
                  </a:cubicBezTo>
                  <a:cubicBezTo>
                    <a:pt x="61" y="36"/>
                    <a:pt x="61" y="36"/>
                    <a:pt x="61" y="36"/>
                  </a:cubicBezTo>
                  <a:cubicBezTo>
                    <a:pt x="60" y="35"/>
                    <a:pt x="60" y="35"/>
                    <a:pt x="60" y="35"/>
                  </a:cubicBezTo>
                  <a:cubicBezTo>
                    <a:pt x="59" y="35"/>
                    <a:pt x="59" y="35"/>
                    <a:pt x="59" y="35"/>
                  </a:cubicBezTo>
                  <a:cubicBezTo>
                    <a:pt x="58" y="35"/>
                    <a:pt x="58" y="35"/>
                    <a:pt x="58" y="35"/>
                  </a:cubicBezTo>
                  <a:cubicBezTo>
                    <a:pt x="58" y="35"/>
                    <a:pt x="58" y="35"/>
                    <a:pt x="58" y="35"/>
                  </a:cubicBezTo>
                  <a:cubicBezTo>
                    <a:pt x="58" y="36"/>
                    <a:pt x="58" y="36"/>
                    <a:pt x="58" y="36"/>
                  </a:cubicBezTo>
                  <a:cubicBezTo>
                    <a:pt x="59" y="37"/>
                    <a:pt x="59" y="37"/>
                    <a:pt x="59" y="37"/>
                  </a:cubicBezTo>
                  <a:cubicBezTo>
                    <a:pt x="59" y="39"/>
                    <a:pt x="59" y="39"/>
                    <a:pt x="59" y="39"/>
                  </a:cubicBezTo>
                  <a:cubicBezTo>
                    <a:pt x="60" y="40"/>
                    <a:pt x="60" y="40"/>
                    <a:pt x="60" y="40"/>
                  </a:cubicBezTo>
                  <a:cubicBezTo>
                    <a:pt x="61" y="40"/>
                    <a:pt x="61" y="40"/>
                    <a:pt x="61" y="40"/>
                  </a:cubicBezTo>
                  <a:cubicBezTo>
                    <a:pt x="61" y="40"/>
                    <a:pt x="61" y="40"/>
                    <a:pt x="61" y="40"/>
                  </a:cubicBezTo>
                  <a:close/>
                  <a:moveTo>
                    <a:pt x="64" y="40"/>
                  </a:moveTo>
                  <a:cubicBezTo>
                    <a:pt x="64" y="41"/>
                    <a:pt x="64" y="41"/>
                    <a:pt x="64" y="41"/>
                  </a:cubicBezTo>
                  <a:cubicBezTo>
                    <a:pt x="65" y="41"/>
                    <a:pt x="65" y="41"/>
                    <a:pt x="65" y="41"/>
                  </a:cubicBezTo>
                  <a:cubicBezTo>
                    <a:pt x="66" y="42"/>
                    <a:pt x="66" y="42"/>
                    <a:pt x="66" y="42"/>
                  </a:cubicBezTo>
                  <a:cubicBezTo>
                    <a:pt x="67" y="42"/>
                    <a:pt x="67" y="42"/>
                    <a:pt x="67" y="42"/>
                  </a:cubicBezTo>
                  <a:cubicBezTo>
                    <a:pt x="68" y="41"/>
                    <a:pt x="68" y="41"/>
                    <a:pt x="68" y="41"/>
                  </a:cubicBezTo>
                  <a:cubicBezTo>
                    <a:pt x="67" y="40"/>
                    <a:pt x="67" y="40"/>
                    <a:pt x="67" y="40"/>
                  </a:cubicBezTo>
                  <a:cubicBezTo>
                    <a:pt x="67" y="39"/>
                    <a:pt x="67" y="39"/>
                    <a:pt x="67" y="39"/>
                  </a:cubicBezTo>
                  <a:cubicBezTo>
                    <a:pt x="65" y="40"/>
                    <a:pt x="65" y="40"/>
                    <a:pt x="65" y="40"/>
                  </a:cubicBezTo>
                  <a:cubicBezTo>
                    <a:pt x="64" y="40"/>
                    <a:pt x="64" y="40"/>
                    <a:pt x="64" y="40"/>
                  </a:cubicBezTo>
                  <a:close/>
                  <a:moveTo>
                    <a:pt x="64" y="42"/>
                  </a:moveTo>
                  <a:cubicBezTo>
                    <a:pt x="64" y="43"/>
                    <a:pt x="64" y="43"/>
                    <a:pt x="64" y="43"/>
                  </a:cubicBezTo>
                  <a:cubicBezTo>
                    <a:pt x="65" y="43"/>
                    <a:pt x="65" y="43"/>
                    <a:pt x="65" y="43"/>
                  </a:cubicBezTo>
                  <a:cubicBezTo>
                    <a:pt x="65" y="43"/>
                    <a:pt x="65" y="43"/>
                    <a:pt x="65" y="43"/>
                  </a:cubicBezTo>
                  <a:cubicBezTo>
                    <a:pt x="66" y="43"/>
                    <a:pt x="66" y="43"/>
                    <a:pt x="66" y="43"/>
                  </a:cubicBezTo>
                  <a:cubicBezTo>
                    <a:pt x="65" y="42"/>
                    <a:pt x="65" y="42"/>
                    <a:pt x="65" y="42"/>
                  </a:cubicBezTo>
                  <a:cubicBezTo>
                    <a:pt x="64" y="42"/>
                    <a:pt x="64" y="42"/>
                    <a:pt x="64" y="42"/>
                  </a:cubicBezTo>
                  <a:close/>
                  <a:moveTo>
                    <a:pt x="64" y="16"/>
                  </a:moveTo>
                  <a:cubicBezTo>
                    <a:pt x="65" y="16"/>
                    <a:pt x="65" y="16"/>
                    <a:pt x="65" y="16"/>
                  </a:cubicBezTo>
                  <a:cubicBezTo>
                    <a:pt x="65" y="16"/>
                    <a:pt x="65" y="16"/>
                    <a:pt x="65" y="16"/>
                  </a:cubicBezTo>
                  <a:cubicBezTo>
                    <a:pt x="66" y="15"/>
                    <a:pt x="66" y="15"/>
                    <a:pt x="66" y="15"/>
                  </a:cubicBezTo>
                  <a:cubicBezTo>
                    <a:pt x="66" y="16"/>
                    <a:pt x="66" y="16"/>
                    <a:pt x="66" y="16"/>
                  </a:cubicBezTo>
                  <a:cubicBezTo>
                    <a:pt x="67" y="16"/>
                    <a:pt x="67" y="16"/>
                    <a:pt x="67" y="16"/>
                  </a:cubicBezTo>
                  <a:cubicBezTo>
                    <a:pt x="67" y="16"/>
                    <a:pt x="67" y="16"/>
                    <a:pt x="67" y="16"/>
                  </a:cubicBezTo>
                  <a:cubicBezTo>
                    <a:pt x="68" y="16"/>
                    <a:pt x="68" y="16"/>
                    <a:pt x="68" y="16"/>
                  </a:cubicBezTo>
                  <a:cubicBezTo>
                    <a:pt x="67" y="17"/>
                    <a:pt x="67" y="17"/>
                    <a:pt x="67" y="17"/>
                  </a:cubicBezTo>
                  <a:cubicBezTo>
                    <a:pt x="66" y="17"/>
                    <a:pt x="66" y="17"/>
                    <a:pt x="66" y="17"/>
                  </a:cubicBezTo>
                  <a:cubicBezTo>
                    <a:pt x="66" y="17"/>
                    <a:pt x="66" y="17"/>
                    <a:pt x="66" y="17"/>
                  </a:cubicBezTo>
                  <a:cubicBezTo>
                    <a:pt x="64" y="17"/>
                    <a:pt x="64" y="17"/>
                    <a:pt x="64" y="17"/>
                  </a:cubicBezTo>
                  <a:cubicBezTo>
                    <a:pt x="64" y="16"/>
                    <a:pt x="64" y="16"/>
                    <a:pt x="64" y="16"/>
                  </a:cubicBezTo>
                  <a:close/>
                  <a:moveTo>
                    <a:pt x="66" y="28"/>
                  </a:moveTo>
                  <a:cubicBezTo>
                    <a:pt x="66" y="27"/>
                    <a:pt x="66" y="27"/>
                    <a:pt x="66" y="27"/>
                  </a:cubicBezTo>
                  <a:cubicBezTo>
                    <a:pt x="67" y="26"/>
                    <a:pt x="67" y="26"/>
                    <a:pt x="67" y="26"/>
                  </a:cubicBezTo>
                  <a:cubicBezTo>
                    <a:pt x="67" y="26"/>
                    <a:pt x="67" y="26"/>
                    <a:pt x="67" y="26"/>
                  </a:cubicBezTo>
                  <a:cubicBezTo>
                    <a:pt x="66" y="25"/>
                    <a:pt x="66" y="25"/>
                    <a:pt x="66" y="25"/>
                  </a:cubicBezTo>
                  <a:cubicBezTo>
                    <a:pt x="66" y="25"/>
                    <a:pt x="66" y="25"/>
                    <a:pt x="66" y="25"/>
                  </a:cubicBezTo>
                  <a:cubicBezTo>
                    <a:pt x="65" y="25"/>
                    <a:pt x="65" y="25"/>
                    <a:pt x="65" y="25"/>
                  </a:cubicBezTo>
                  <a:cubicBezTo>
                    <a:pt x="64" y="25"/>
                    <a:pt x="64" y="25"/>
                    <a:pt x="64" y="25"/>
                  </a:cubicBezTo>
                  <a:cubicBezTo>
                    <a:pt x="63" y="26"/>
                    <a:pt x="63" y="26"/>
                    <a:pt x="63" y="26"/>
                  </a:cubicBezTo>
                  <a:cubicBezTo>
                    <a:pt x="62" y="26"/>
                    <a:pt x="62" y="26"/>
                    <a:pt x="62" y="26"/>
                  </a:cubicBezTo>
                  <a:cubicBezTo>
                    <a:pt x="62" y="27"/>
                    <a:pt x="62" y="27"/>
                    <a:pt x="62" y="27"/>
                  </a:cubicBezTo>
                  <a:cubicBezTo>
                    <a:pt x="64" y="28"/>
                    <a:pt x="64" y="28"/>
                    <a:pt x="64" y="28"/>
                  </a:cubicBezTo>
                  <a:cubicBezTo>
                    <a:pt x="65" y="28"/>
                    <a:pt x="65" y="28"/>
                    <a:pt x="65" y="28"/>
                  </a:cubicBezTo>
                  <a:cubicBezTo>
                    <a:pt x="66" y="28"/>
                    <a:pt x="66" y="28"/>
                    <a:pt x="66" y="28"/>
                  </a:cubicBezTo>
                  <a:close/>
                  <a:moveTo>
                    <a:pt x="68" y="26"/>
                  </a:moveTo>
                  <a:cubicBezTo>
                    <a:pt x="68" y="27"/>
                    <a:pt x="68" y="27"/>
                    <a:pt x="68" y="27"/>
                  </a:cubicBezTo>
                  <a:cubicBezTo>
                    <a:pt x="68" y="28"/>
                    <a:pt x="68" y="28"/>
                    <a:pt x="68" y="28"/>
                  </a:cubicBezTo>
                  <a:cubicBezTo>
                    <a:pt x="67" y="28"/>
                    <a:pt x="67" y="28"/>
                    <a:pt x="67" y="28"/>
                  </a:cubicBezTo>
                  <a:cubicBezTo>
                    <a:pt x="67" y="28"/>
                    <a:pt x="67" y="28"/>
                    <a:pt x="67" y="28"/>
                  </a:cubicBezTo>
                  <a:cubicBezTo>
                    <a:pt x="66" y="28"/>
                    <a:pt x="66" y="28"/>
                    <a:pt x="66" y="28"/>
                  </a:cubicBezTo>
                  <a:cubicBezTo>
                    <a:pt x="65" y="29"/>
                    <a:pt x="65" y="29"/>
                    <a:pt x="65" y="29"/>
                  </a:cubicBezTo>
                  <a:cubicBezTo>
                    <a:pt x="64" y="29"/>
                    <a:pt x="64" y="29"/>
                    <a:pt x="64" y="29"/>
                  </a:cubicBezTo>
                  <a:cubicBezTo>
                    <a:pt x="63" y="29"/>
                    <a:pt x="63" y="29"/>
                    <a:pt x="63" y="29"/>
                  </a:cubicBezTo>
                  <a:cubicBezTo>
                    <a:pt x="63" y="29"/>
                    <a:pt x="63" y="29"/>
                    <a:pt x="63" y="29"/>
                  </a:cubicBezTo>
                  <a:cubicBezTo>
                    <a:pt x="63" y="30"/>
                    <a:pt x="63" y="30"/>
                    <a:pt x="63" y="30"/>
                  </a:cubicBezTo>
                  <a:cubicBezTo>
                    <a:pt x="63" y="30"/>
                    <a:pt x="63" y="30"/>
                    <a:pt x="63" y="30"/>
                  </a:cubicBezTo>
                  <a:cubicBezTo>
                    <a:pt x="63" y="33"/>
                    <a:pt x="63" y="33"/>
                    <a:pt x="63" y="33"/>
                  </a:cubicBezTo>
                  <a:cubicBezTo>
                    <a:pt x="64" y="34"/>
                    <a:pt x="64" y="34"/>
                    <a:pt x="64" y="34"/>
                  </a:cubicBezTo>
                  <a:cubicBezTo>
                    <a:pt x="65" y="35"/>
                    <a:pt x="65" y="35"/>
                    <a:pt x="65" y="35"/>
                  </a:cubicBezTo>
                  <a:cubicBezTo>
                    <a:pt x="66" y="35"/>
                    <a:pt x="66" y="35"/>
                    <a:pt x="66" y="35"/>
                  </a:cubicBezTo>
                  <a:cubicBezTo>
                    <a:pt x="67" y="35"/>
                    <a:pt x="67" y="35"/>
                    <a:pt x="67" y="35"/>
                  </a:cubicBezTo>
                  <a:cubicBezTo>
                    <a:pt x="68" y="35"/>
                    <a:pt x="68" y="35"/>
                    <a:pt x="68" y="35"/>
                  </a:cubicBezTo>
                  <a:cubicBezTo>
                    <a:pt x="69" y="34"/>
                    <a:pt x="69" y="34"/>
                    <a:pt x="69" y="34"/>
                  </a:cubicBezTo>
                  <a:cubicBezTo>
                    <a:pt x="70" y="34"/>
                    <a:pt x="70" y="34"/>
                    <a:pt x="70" y="34"/>
                  </a:cubicBezTo>
                  <a:cubicBezTo>
                    <a:pt x="70" y="33"/>
                    <a:pt x="70" y="33"/>
                    <a:pt x="70" y="33"/>
                  </a:cubicBezTo>
                  <a:cubicBezTo>
                    <a:pt x="69" y="33"/>
                    <a:pt x="69" y="33"/>
                    <a:pt x="69" y="33"/>
                  </a:cubicBezTo>
                  <a:cubicBezTo>
                    <a:pt x="69" y="32"/>
                    <a:pt x="69" y="32"/>
                    <a:pt x="69" y="32"/>
                  </a:cubicBezTo>
                  <a:cubicBezTo>
                    <a:pt x="68" y="32"/>
                    <a:pt x="68" y="32"/>
                    <a:pt x="68" y="32"/>
                  </a:cubicBezTo>
                  <a:cubicBezTo>
                    <a:pt x="67" y="31"/>
                    <a:pt x="67" y="31"/>
                    <a:pt x="67" y="31"/>
                  </a:cubicBezTo>
                  <a:cubicBezTo>
                    <a:pt x="67" y="30"/>
                    <a:pt x="67" y="30"/>
                    <a:pt x="67" y="30"/>
                  </a:cubicBezTo>
                  <a:cubicBezTo>
                    <a:pt x="68" y="30"/>
                    <a:pt x="68" y="30"/>
                    <a:pt x="68" y="30"/>
                  </a:cubicBezTo>
                  <a:cubicBezTo>
                    <a:pt x="69" y="30"/>
                    <a:pt x="69" y="30"/>
                    <a:pt x="69" y="30"/>
                  </a:cubicBezTo>
                  <a:cubicBezTo>
                    <a:pt x="70" y="29"/>
                    <a:pt x="70" y="29"/>
                    <a:pt x="70" y="29"/>
                  </a:cubicBezTo>
                  <a:cubicBezTo>
                    <a:pt x="70" y="29"/>
                    <a:pt x="70" y="29"/>
                    <a:pt x="70" y="29"/>
                  </a:cubicBezTo>
                  <a:cubicBezTo>
                    <a:pt x="69" y="28"/>
                    <a:pt x="69" y="28"/>
                    <a:pt x="69" y="28"/>
                  </a:cubicBezTo>
                  <a:cubicBezTo>
                    <a:pt x="68" y="27"/>
                    <a:pt x="68" y="27"/>
                    <a:pt x="68" y="27"/>
                  </a:cubicBezTo>
                  <a:cubicBezTo>
                    <a:pt x="68" y="26"/>
                    <a:pt x="68" y="26"/>
                    <a:pt x="68" y="26"/>
                  </a:cubicBezTo>
                  <a:close/>
                  <a:moveTo>
                    <a:pt x="72" y="28"/>
                  </a:moveTo>
                  <a:cubicBezTo>
                    <a:pt x="71" y="27"/>
                    <a:pt x="71" y="27"/>
                    <a:pt x="71" y="27"/>
                  </a:cubicBezTo>
                  <a:cubicBezTo>
                    <a:pt x="71" y="27"/>
                    <a:pt x="71" y="27"/>
                    <a:pt x="71" y="27"/>
                  </a:cubicBezTo>
                  <a:cubicBezTo>
                    <a:pt x="71" y="26"/>
                    <a:pt x="71" y="26"/>
                    <a:pt x="71" y="26"/>
                  </a:cubicBezTo>
                  <a:cubicBezTo>
                    <a:pt x="70" y="26"/>
                    <a:pt x="70" y="26"/>
                    <a:pt x="70" y="26"/>
                  </a:cubicBezTo>
                  <a:cubicBezTo>
                    <a:pt x="69" y="26"/>
                    <a:pt x="69" y="26"/>
                    <a:pt x="69" y="26"/>
                  </a:cubicBezTo>
                  <a:cubicBezTo>
                    <a:pt x="69" y="25"/>
                    <a:pt x="69" y="25"/>
                    <a:pt x="69" y="25"/>
                  </a:cubicBezTo>
                  <a:cubicBezTo>
                    <a:pt x="69" y="25"/>
                    <a:pt x="69" y="25"/>
                    <a:pt x="69" y="25"/>
                  </a:cubicBezTo>
                  <a:cubicBezTo>
                    <a:pt x="69" y="23"/>
                    <a:pt x="69" y="23"/>
                    <a:pt x="69" y="23"/>
                  </a:cubicBezTo>
                  <a:cubicBezTo>
                    <a:pt x="69" y="23"/>
                    <a:pt x="69" y="23"/>
                    <a:pt x="69" y="23"/>
                  </a:cubicBezTo>
                  <a:cubicBezTo>
                    <a:pt x="69" y="21"/>
                    <a:pt x="69" y="21"/>
                    <a:pt x="69" y="21"/>
                  </a:cubicBezTo>
                  <a:cubicBezTo>
                    <a:pt x="70" y="21"/>
                    <a:pt x="70" y="21"/>
                    <a:pt x="70" y="21"/>
                  </a:cubicBezTo>
                  <a:cubicBezTo>
                    <a:pt x="71" y="20"/>
                    <a:pt x="71" y="20"/>
                    <a:pt x="71" y="20"/>
                  </a:cubicBezTo>
                  <a:cubicBezTo>
                    <a:pt x="71" y="20"/>
                    <a:pt x="71" y="20"/>
                    <a:pt x="71" y="20"/>
                  </a:cubicBezTo>
                  <a:cubicBezTo>
                    <a:pt x="71" y="19"/>
                    <a:pt x="71" y="19"/>
                    <a:pt x="71" y="19"/>
                  </a:cubicBezTo>
                  <a:cubicBezTo>
                    <a:pt x="71" y="19"/>
                    <a:pt x="71" y="19"/>
                    <a:pt x="71" y="19"/>
                  </a:cubicBezTo>
                  <a:cubicBezTo>
                    <a:pt x="72" y="19"/>
                    <a:pt x="72" y="19"/>
                    <a:pt x="72" y="19"/>
                  </a:cubicBezTo>
                  <a:cubicBezTo>
                    <a:pt x="73" y="19"/>
                    <a:pt x="73" y="19"/>
                    <a:pt x="73" y="19"/>
                  </a:cubicBezTo>
                  <a:cubicBezTo>
                    <a:pt x="73" y="20"/>
                    <a:pt x="73" y="20"/>
                    <a:pt x="73" y="20"/>
                  </a:cubicBezTo>
                  <a:cubicBezTo>
                    <a:pt x="73" y="21"/>
                    <a:pt x="73" y="21"/>
                    <a:pt x="73" y="21"/>
                  </a:cubicBezTo>
                  <a:cubicBezTo>
                    <a:pt x="73" y="22"/>
                    <a:pt x="73" y="22"/>
                    <a:pt x="73" y="22"/>
                  </a:cubicBezTo>
                  <a:cubicBezTo>
                    <a:pt x="74" y="22"/>
                    <a:pt x="74" y="22"/>
                    <a:pt x="74" y="22"/>
                  </a:cubicBezTo>
                  <a:cubicBezTo>
                    <a:pt x="75" y="23"/>
                    <a:pt x="75" y="23"/>
                    <a:pt x="75" y="23"/>
                  </a:cubicBezTo>
                  <a:cubicBezTo>
                    <a:pt x="76" y="23"/>
                    <a:pt x="76" y="23"/>
                    <a:pt x="76" y="23"/>
                  </a:cubicBezTo>
                  <a:cubicBezTo>
                    <a:pt x="76" y="24"/>
                    <a:pt x="76" y="24"/>
                    <a:pt x="76" y="24"/>
                  </a:cubicBezTo>
                  <a:cubicBezTo>
                    <a:pt x="74" y="24"/>
                    <a:pt x="74" y="24"/>
                    <a:pt x="74" y="24"/>
                  </a:cubicBezTo>
                  <a:cubicBezTo>
                    <a:pt x="73" y="25"/>
                    <a:pt x="73" y="25"/>
                    <a:pt x="73" y="25"/>
                  </a:cubicBezTo>
                  <a:cubicBezTo>
                    <a:pt x="73" y="25"/>
                    <a:pt x="73" y="25"/>
                    <a:pt x="73" y="25"/>
                  </a:cubicBezTo>
                  <a:cubicBezTo>
                    <a:pt x="73" y="26"/>
                    <a:pt x="73" y="26"/>
                    <a:pt x="73" y="26"/>
                  </a:cubicBezTo>
                  <a:cubicBezTo>
                    <a:pt x="73" y="27"/>
                    <a:pt x="73" y="27"/>
                    <a:pt x="73" y="27"/>
                  </a:cubicBezTo>
                  <a:cubicBezTo>
                    <a:pt x="72" y="28"/>
                    <a:pt x="72" y="28"/>
                    <a:pt x="72" y="28"/>
                  </a:cubicBezTo>
                  <a:close/>
                  <a:moveTo>
                    <a:pt x="453" y="50"/>
                  </a:moveTo>
                  <a:cubicBezTo>
                    <a:pt x="453" y="50"/>
                    <a:pt x="453" y="50"/>
                    <a:pt x="453" y="50"/>
                  </a:cubicBezTo>
                  <a:cubicBezTo>
                    <a:pt x="453" y="50"/>
                    <a:pt x="453" y="50"/>
                    <a:pt x="453" y="50"/>
                  </a:cubicBezTo>
                  <a:cubicBezTo>
                    <a:pt x="453" y="50"/>
                    <a:pt x="453" y="50"/>
                    <a:pt x="453" y="50"/>
                  </a:cubicBezTo>
                  <a:cubicBezTo>
                    <a:pt x="452" y="50"/>
                    <a:pt x="452" y="50"/>
                    <a:pt x="452" y="50"/>
                  </a:cubicBezTo>
                  <a:cubicBezTo>
                    <a:pt x="453" y="50"/>
                    <a:pt x="453" y="50"/>
                    <a:pt x="453" y="50"/>
                  </a:cubicBezTo>
                  <a:close/>
                  <a:moveTo>
                    <a:pt x="449" y="50"/>
                  </a:moveTo>
                  <a:cubicBezTo>
                    <a:pt x="450" y="50"/>
                    <a:pt x="450" y="50"/>
                    <a:pt x="450" y="50"/>
                  </a:cubicBezTo>
                  <a:cubicBezTo>
                    <a:pt x="450" y="49"/>
                    <a:pt x="450" y="49"/>
                    <a:pt x="450" y="49"/>
                  </a:cubicBezTo>
                  <a:cubicBezTo>
                    <a:pt x="449" y="49"/>
                    <a:pt x="449" y="49"/>
                    <a:pt x="449" y="49"/>
                  </a:cubicBezTo>
                  <a:cubicBezTo>
                    <a:pt x="449" y="49"/>
                    <a:pt x="449" y="49"/>
                    <a:pt x="449" y="49"/>
                  </a:cubicBezTo>
                  <a:cubicBezTo>
                    <a:pt x="449" y="50"/>
                    <a:pt x="449" y="50"/>
                    <a:pt x="449" y="50"/>
                  </a:cubicBezTo>
                  <a:close/>
                  <a:moveTo>
                    <a:pt x="446" y="51"/>
                  </a:moveTo>
                  <a:cubicBezTo>
                    <a:pt x="446" y="51"/>
                    <a:pt x="446" y="51"/>
                    <a:pt x="446" y="51"/>
                  </a:cubicBezTo>
                  <a:cubicBezTo>
                    <a:pt x="446" y="51"/>
                    <a:pt x="446" y="51"/>
                    <a:pt x="446" y="51"/>
                  </a:cubicBezTo>
                  <a:cubicBezTo>
                    <a:pt x="446" y="50"/>
                    <a:pt x="446" y="50"/>
                    <a:pt x="446" y="50"/>
                  </a:cubicBezTo>
                  <a:cubicBezTo>
                    <a:pt x="446" y="50"/>
                    <a:pt x="446" y="50"/>
                    <a:pt x="446" y="50"/>
                  </a:cubicBezTo>
                  <a:cubicBezTo>
                    <a:pt x="445" y="50"/>
                    <a:pt x="445" y="50"/>
                    <a:pt x="445" y="50"/>
                  </a:cubicBezTo>
                  <a:cubicBezTo>
                    <a:pt x="446" y="51"/>
                    <a:pt x="446" y="51"/>
                    <a:pt x="446" y="51"/>
                  </a:cubicBezTo>
                  <a:close/>
                  <a:moveTo>
                    <a:pt x="523" y="136"/>
                  </a:moveTo>
                  <a:cubicBezTo>
                    <a:pt x="522" y="136"/>
                    <a:pt x="522" y="136"/>
                    <a:pt x="522" y="136"/>
                  </a:cubicBezTo>
                  <a:cubicBezTo>
                    <a:pt x="523" y="137"/>
                    <a:pt x="523" y="137"/>
                    <a:pt x="523" y="137"/>
                  </a:cubicBezTo>
                  <a:cubicBezTo>
                    <a:pt x="523" y="137"/>
                    <a:pt x="523" y="137"/>
                    <a:pt x="523" y="137"/>
                  </a:cubicBezTo>
                  <a:cubicBezTo>
                    <a:pt x="523" y="136"/>
                    <a:pt x="523" y="136"/>
                    <a:pt x="523" y="136"/>
                  </a:cubicBezTo>
                  <a:cubicBezTo>
                    <a:pt x="523" y="136"/>
                    <a:pt x="523" y="136"/>
                    <a:pt x="523" y="136"/>
                  </a:cubicBezTo>
                  <a:cubicBezTo>
                    <a:pt x="523" y="136"/>
                    <a:pt x="523" y="136"/>
                    <a:pt x="523" y="136"/>
                  </a:cubicBezTo>
                  <a:close/>
                  <a:moveTo>
                    <a:pt x="522" y="134"/>
                  </a:moveTo>
                  <a:cubicBezTo>
                    <a:pt x="522" y="135"/>
                    <a:pt x="522" y="135"/>
                    <a:pt x="522" y="135"/>
                  </a:cubicBezTo>
                  <a:cubicBezTo>
                    <a:pt x="523" y="135"/>
                    <a:pt x="523" y="135"/>
                    <a:pt x="523" y="135"/>
                  </a:cubicBezTo>
                  <a:cubicBezTo>
                    <a:pt x="523" y="135"/>
                    <a:pt x="523" y="135"/>
                    <a:pt x="523" y="135"/>
                  </a:cubicBezTo>
                  <a:cubicBezTo>
                    <a:pt x="522" y="134"/>
                    <a:pt x="522" y="134"/>
                    <a:pt x="522" y="134"/>
                  </a:cubicBezTo>
                  <a:cubicBezTo>
                    <a:pt x="522" y="134"/>
                    <a:pt x="522" y="134"/>
                    <a:pt x="522" y="134"/>
                  </a:cubicBezTo>
                  <a:cubicBezTo>
                    <a:pt x="522" y="134"/>
                    <a:pt x="522" y="134"/>
                    <a:pt x="522" y="134"/>
                  </a:cubicBezTo>
                  <a:close/>
                  <a:moveTo>
                    <a:pt x="83" y="86"/>
                  </a:moveTo>
                  <a:cubicBezTo>
                    <a:pt x="83" y="86"/>
                    <a:pt x="83" y="86"/>
                    <a:pt x="83" y="86"/>
                  </a:cubicBezTo>
                  <a:cubicBezTo>
                    <a:pt x="83" y="85"/>
                    <a:pt x="83" y="85"/>
                    <a:pt x="83" y="85"/>
                  </a:cubicBezTo>
                  <a:cubicBezTo>
                    <a:pt x="85" y="85"/>
                    <a:pt x="85" y="85"/>
                    <a:pt x="85" y="85"/>
                  </a:cubicBezTo>
                  <a:cubicBezTo>
                    <a:pt x="85" y="84"/>
                    <a:pt x="85" y="84"/>
                    <a:pt x="85" y="84"/>
                  </a:cubicBezTo>
                  <a:cubicBezTo>
                    <a:pt x="84" y="84"/>
                    <a:pt x="84" y="84"/>
                    <a:pt x="84" y="84"/>
                  </a:cubicBezTo>
                  <a:cubicBezTo>
                    <a:pt x="83" y="85"/>
                    <a:pt x="83" y="85"/>
                    <a:pt x="83" y="85"/>
                  </a:cubicBezTo>
                  <a:cubicBezTo>
                    <a:pt x="83" y="85"/>
                    <a:pt x="83" y="85"/>
                    <a:pt x="83" y="85"/>
                  </a:cubicBezTo>
                  <a:cubicBezTo>
                    <a:pt x="82" y="85"/>
                    <a:pt x="82" y="85"/>
                    <a:pt x="82" y="85"/>
                  </a:cubicBezTo>
                  <a:cubicBezTo>
                    <a:pt x="83" y="86"/>
                    <a:pt x="83" y="86"/>
                    <a:pt x="83" y="86"/>
                  </a:cubicBezTo>
                  <a:close/>
                  <a:moveTo>
                    <a:pt x="77" y="111"/>
                  </a:moveTo>
                  <a:cubicBezTo>
                    <a:pt x="79" y="112"/>
                    <a:pt x="79" y="112"/>
                    <a:pt x="79" y="112"/>
                  </a:cubicBezTo>
                  <a:cubicBezTo>
                    <a:pt x="80" y="111"/>
                    <a:pt x="80" y="111"/>
                    <a:pt x="80" y="111"/>
                  </a:cubicBezTo>
                  <a:cubicBezTo>
                    <a:pt x="81" y="111"/>
                    <a:pt x="81" y="111"/>
                    <a:pt x="81" y="111"/>
                  </a:cubicBezTo>
                  <a:cubicBezTo>
                    <a:pt x="82" y="111"/>
                    <a:pt x="82" y="111"/>
                    <a:pt x="82" y="111"/>
                  </a:cubicBezTo>
                  <a:cubicBezTo>
                    <a:pt x="82" y="111"/>
                    <a:pt x="82" y="111"/>
                    <a:pt x="82" y="111"/>
                  </a:cubicBezTo>
                  <a:cubicBezTo>
                    <a:pt x="83" y="111"/>
                    <a:pt x="83" y="111"/>
                    <a:pt x="83" y="111"/>
                  </a:cubicBezTo>
                  <a:cubicBezTo>
                    <a:pt x="84" y="111"/>
                    <a:pt x="84" y="111"/>
                    <a:pt x="84" y="111"/>
                  </a:cubicBezTo>
                  <a:cubicBezTo>
                    <a:pt x="84" y="111"/>
                    <a:pt x="84" y="111"/>
                    <a:pt x="84" y="111"/>
                  </a:cubicBezTo>
                  <a:cubicBezTo>
                    <a:pt x="84" y="110"/>
                    <a:pt x="84" y="110"/>
                    <a:pt x="84" y="110"/>
                  </a:cubicBezTo>
                  <a:cubicBezTo>
                    <a:pt x="84" y="110"/>
                    <a:pt x="84" y="110"/>
                    <a:pt x="84" y="110"/>
                  </a:cubicBezTo>
                  <a:cubicBezTo>
                    <a:pt x="84" y="111"/>
                    <a:pt x="84" y="111"/>
                    <a:pt x="84" y="111"/>
                  </a:cubicBezTo>
                  <a:cubicBezTo>
                    <a:pt x="85" y="111"/>
                    <a:pt x="85" y="111"/>
                    <a:pt x="85" y="111"/>
                  </a:cubicBezTo>
                  <a:cubicBezTo>
                    <a:pt x="86" y="111"/>
                    <a:pt x="86" y="111"/>
                    <a:pt x="86" y="111"/>
                  </a:cubicBezTo>
                  <a:cubicBezTo>
                    <a:pt x="87" y="111"/>
                    <a:pt x="87" y="111"/>
                    <a:pt x="87" y="111"/>
                  </a:cubicBezTo>
                  <a:cubicBezTo>
                    <a:pt x="87" y="111"/>
                    <a:pt x="87" y="111"/>
                    <a:pt x="87" y="111"/>
                  </a:cubicBezTo>
                  <a:cubicBezTo>
                    <a:pt x="88" y="110"/>
                    <a:pt x="88" y="110"/>
                    <a:pt x="88" y="110"/>
                  </a:cubicBezTo>
                  <a:cubicBezTo>
                    <a:pt x="88" y="109"/>
                    <a:pt x="88" y="109"/>
                    <a:pt x="88" y="109"/>
                  </a:cubicBezTo>
                  <a:cubicBezTo>
                    <a:pt x="88" y="108"/>
                    <a:pt x="88" y="108"/>
                    <a:pt x="88" y="108"/>
                  </a:cubicBezTo>
                  <a:cubicBezTo>
                    <a:pt x="88" y="107"/>
                    <a:pt x="88" y="107"/>
                    <a:pt x="88" y="107"/>
                  </a:cubicBezTo>
                  <a:cubicBezTo>
                    <a:pt x="88" y="107"/>
                    <a:pt x="88" y="107"/>
                    <a:pt x="88" y="107"/>
                  </a:cubicBezTo>
                  <a:cubicBezTo>
                    <a:pt x="87" y="106"/>
                    <a:pt x="87" y="106"/>
                    <a:pt x="87" y="106"/>
                  </a:cubicBezTo>
                  <a:cubicBezTo>
                    <a:pt x="86" y="106"/>
                    <a:pt x="86" y="106"/>
                    <a:pt x="86" y="106"/>
                  </a:cubicBezTo>
                  <a:cubicBezTo>
                    <a:pt x="86" y="106"/>
                    <a:pt x="86" y="106"/>
                    <a:pt x="86" y="106"/>
                  </a:cubicBezTo>
                  <a:cubicBezTo>
                    <a:pt x="86" y="105"/>
                    <a:pt x="86" y="105"/>
                    <a:pt x="86" y="105"/>
                  </a:cubicBezTo>
                  <a:cubicBezTo>
                    <a:pt x="86" y="105"/>
                    <a:pt x="86" y="105"/>
                    <a:pt x="86" y="105"/>
                  </a:cubicBezTo>
                  <a:cubicBezTo>
                    <a:pt x="87" y="105"/>
                    <a:pt x="87" y="105"/>
                    <a:pt x="87" y="105"/>
                  </a:cubicBezTo>
                  <a:cubicBezTo>
                    <a:pt x="87" y="105"/>
                    <a:pt x="87" y="105"/>
                    <a:pt x="87" y="105"/>
                  </a:cubicBezTo>
                  <a:cubicBezTo>
                    <a:pt x="88" y="106"/>
                    <a:pt x="88" y="106"/>
                    <a:pt x="88" y="106"/>
                  </a:cubicBezTo>
                  <a:cubicBezTo>
                    <a:pt x="88" y="106"/>
                    <a:pt x="88" y="106"/>
                    <a:pt x="88" y="106"/>
                  </a:cubicBezTo>
                  <a:cubicBezTo>
                    <a:pt x="88" y="106"/>
                    <a:pt x="88" y="106"/>
                    <a:pt x="88" y="106"/>
                  </a:cubicBezTo>
                  <a:cubicBezTo>
                    <a:pt x="89" y="106"/>
                    <a:pt x="89" y="106"/>
                    <a:pt x="89" y="106"/>
                  </a:cubicBezTo>
                  <a:cubicBezTo>
                    <a:pt x="88" y="105"/>
                    <a:pt x="88" y="105"/>
                    <a:pt x="88" y="105"/>
                  </a:cubicBezTo>
                  <a:cubicBezTo>
                    <a:pt x="87" y="103"/>
                    <a:pt x="87" y="103"/>
                    <a:pt x="87" y="103"/>
                  </a:cubicBezTo>
                  <a:cubicBezTo>
                    <a:pt x="87" y="102"/>
                    <a:pt x="87" y="102"/>
                    <a:pt x="87" y="102"/>
                  </a:cubicBezTo>
                  <a:cubicBezTo>
                    <a:pt x="87" y="102"/>
                    <a:pt x="87" y="102"/>
                    <a:pt x="87" y="102"/>
                  </a:cubicBezTo>
                  <a:cubicBezTo>
                    <a:pt x="87" y="103"/>
                    <a:pt x="87" y="103"/>
                    <a:pt x="87" y="103"/>
                  </a:cubicBezTo>
                  <a:cubicBezTo>
                    <a:pt x="88" y="103"/>
                    <a:pt x="88" y="103"/>
                    <a:pt x="88" y="103"/>
                  </a:cubicBezTo>
                  <a:cubicBezTo>
                    <a:pt x="88" y="104"/>
                    <a:pt x="88" y="104"/>
                    <a:pt x="88" y="104"/>
                  </a:cubicBezTo>
                  <a:cubicBezTo>
                    <a:pt x="89" y="104"/>
                    <a:pt x="89" y="104"/>
                    <a:pt x="89" y="104"/>
                  </a:cubicBezTo>
                  <a:cubicBezTo>
                    <a:pt x="89" y="103"/>
                    <a:pt x="89" y="103"/>
                    <a:pt x="89" y="103"/>
                  </a:cubicBezTo>
                  <a:cubicBezTo>
                    <a:pt x="89" y="103"/>
                    <a:pt x="89" y="103"/>
                    <a:pt x="89" y="103"/>
                  </a:cubicBezTo>
                  <a:cubicBezTo>
                    <a:pt x="89" y="102"/>
                    <a:pt x="89" y="102"/>
                    <a:pt x="89" y="102"/>
                  </a:cubicBezTo>
                  <a:cubicBezTo>
                    <a:pt x="89" y="102"/>
                    <a:pt x="89" y="102"/>
                    <a:pt x="89" y="102"/>
                  </a:cubicBezTo>
                  <a:cubicBezTo>
                    <a:pt x="89" y="101"/>
                    <a:pt x="89" y="101"/>
                    <a:pt x="89" y="101"/>
                  </a:cubicBezTo>
                  <a:cubicBezTo>
                    <a:pt x="89" y="100"/>
                    <a:pt x="89" y="100"/>
                    <a:pt x="89" y="100"/>
                  </a:cubicBezTo>
                  <a:cubicBezTo>
                    <a:pt x="89" y="100"/>
                    <a:pt x="89" y="100"/>
                    <a:pt x="89" y="100"/>
                  </a:cubicBezTo>
                  <a:cubicBezTo>
                    <a:pt x="88" y="99"/>
                    <a:pt x="88" y="99"/>
                    <a:pt x="88" y="99"/>
                  </a:cubicBezTo>
                  <a:cubicBezTo>
                    <a:pt x="88" y="98"/>
                    <a:pt x="88" y="98"/>
                    <a:pt x="88" y="98"/>
                  </a:cubicBezTo>
                  <a:cubicBezTo>
                    <a:pt x="89" y="99"/>
                    <a:pt x="89" y="99"/>
                    <a:pt x="89" y="99"/>
                  </a:cubicBezTo>
                  <a:cubicBezTo>
                    <a:pt x="90" y="99"/>
                    <a:pt x="90" y="99"/>
                    <a:pt x="90" y="99"/>
                  </a:cubicBezTo>
                  <a:cubicBezTo>
                    <a:pt x="90" y="98"/>
                    <a:pt x="90" y="98"/>
                    <a:pt x="90" y="98"/>
                  </a:cubicBezTo>
                  <a:cubicBezTo>
                    <a:pt x="90" y="98"/>
                    <a:pt x="90" y="98"/>
                    <a:pt x="90" y="98"/>
                  </a:cubicBezTo>
                  <a:cubicBezTo>
                    <a:pt x="89" y="98"/>
                    <a:pt x="89" y="98"/>
                    <a:pt x="89" y="98"/>
                  </a:cubicBezTo>
                  <a:cubicBezTo>
                    <a:pt x="89" y="97"/>
                    <a:pt x="89" y="97"/>
                    <a:pt x="89" y="97"/>
                  </a:cubicBezTo>
                  <a:cubicBezTo>
                    <a:pt x="90" y="97"/>
                    <a:pt x="90" y="97"/>
                    <a:pt x="90" y="97"/>
                  </a:cubicBezTo>
                  <a:cubicBezTo>
                    <a:pt x="91" y="97"/>
                    <a:pt x="91" y="97"/>
                    <a:pt x="91" y="97"/>
                  </a:cubicBezTo>
                  <a:cubicBezTo>
                    <a:pt x="92" y="98"/>
                    <a:pt x="92" y="98"/>
                    <a:pt x="92" y="98"/>
                  </a:cubicBezTo>
                  <a:cubicBezTo>
                    <a:pt x="92" y="97"/>
                    <a:pt x="92" y="97"/>
                    <a:pt x="92" y="97"/>
                  </a:cubicBezTo>
                  <a:cubicBezTo>
                    <a:pt x="92" y="97"/>
                    <a:pt x="92" y="97"/>
                    <a:pt x="92" y="97"/>
                  </a:cubicBezTo>
                  <a:cubicBezTo>
                    <a:pt x="91" y="96"/>
                    <a:pt x="91" y="96"/>
                    <a:pt x="91" y="96"/>
                  </a:cubicBezTo>
                  <a:cubicBezTo>
                    <a:pt x="92" y="96"/>
                    <a:pt x="92" y="96"/>
                    <a:pt x="92" y="96"/>
                  </a:cubicBezTo>
                  <a:cubicBezTo>
                    <a:pt x="93" y="97"/>
                    <a:pt x="93" y="97"/>
                    <a:pt x="93" y="97"/>
                  </a:cubicBezTo>
                  <a:cubicBezTo>
                    <a:pt x="93" y="96"/>
                    <a:pt x="93" y="96"/>
                    <a:pt x="93" y="96"/>
                  </a:cubicBezTo>
                  <a:cubicBezTo>
                    <a:pt x="93" y="95"/>
                    <a:pt x="93" y="95"/>
                    <a:pt x="93" y="95"/>
                  </a:cubicBezTo>
                  <a:cubicBezTo>
                    <a:pt x="93" y="95"/>
                    <a:pt x="93" y="95"/>
                    <a:pt x="93" y="95"/>
                  </a:cubicBezTo>
                  <a:cubicBezTo>
                    <a:pt x="93" y="95"/>
                    <a:pt x="93" y="95"/>
                    <a:pt x="93" y="95"/>
                  </a:cubicBezTo>
                  <a:cubicBezTo>
                    <a:pt x="94" y="94"/>
                    <a:pt x="94" y="94"/>
                    <a:pt x="94" y="94"/>
                  </a:cubicBezTo>
                  <a:cubicBezTo>
                    <a:pt x="95" y="94"/>
                    <a:pt x="95" y="94"/>
                    <a:pt x="95" y="94"/>
                  </a:cubicBezTo>
                  <a:cubicBezTo>
                    <a:pt x="94" y="93"/>
                    <a:pt x="94" y="93"/>
                    <a:pt x="94" y="93"/>
                  </a:cubicBezTo>
                  <a:cubicBezTo>
                    <a:pt x="94" y="93"/>
                    <a:pt x="94" y="93"/>
                    <a:pt x="94" y="93"/>
                  </a:cubicBezTo>
                  <a:cubicBezTo>
                    <a:pt x="94" y="92"/>
                    <a:pt x="94" y="92"/>
                    <a:pt x="94" y="92"/>
                  </a:cubicBezTo>
                  <a:cubicBezTo>
                    <a:pt x="94" y="93"/>
                    <a:pt x="94" y="93"/>
                    <a:pt x="94" y="93"/>
                  </a:cubicBezTo>
                  <a:cubicBezTo>
                    <a:pt x="95" y="92"/>
                    <a:pt x="95" y="92"/>
                    <a:pt x="95" y="92"/>
                  </a:cubicBezTo>
                  <a:cubicBezTo>
                    <a:pt x="96" y="91"/>
                    <a:pt x="96" y="91"/>
                    <a:pt x="96" y="91"/>
                  </a:cubicBezTo>
                  <a:cubicBezTo>
                    <a:pt x="96" y="90"/>
                    <a:pt x="96" y="90"/>
                    <a:pt x="96" y="90"/>
                  </a:cubicBezTo>
                  <a:cubicBezTo>
                    <a:pt x="97" y="89"/>
                    <a:pt x="97" y="89"/>
                    <a:pt x="97" y="89"/>
                  </a:cubicBezTo>
                  <a:cubicBezTo>
                    <a:pt x="97" y="88"/>
                    <a:pt x="97" y="88"/>
                    <a:pt x="97" y="88"/>
                  </a:cubicBezTo>
                  <a:cubicBezTo>
                    <a:pt x="98" y="88"/>
                    <a:pt x="98" y="88"/>
                    <a:pt x="98" y="88"/>
                  </a:cubicBezTo>
                  <a:cubicBezTo>
                    <a:pt x="99" y="87"/>
                    <a:pt x="99" y="87"/>
                    <a:pt x="99" y="87"/>
                  </a:cubicBezTo>
                  <a:cubicBezTo>
                    <a:pt x="100" y="85"/>
                    <a:pt x="100" y="85"/>
                    <a:pt x="100" y="85"/>
                  </a:cubicBezTo>
                  <a:cubicBezTo>
                    <a:pt x="100" y="85"/>
                    <a:pt x="100" y="85"/>
                    <a:pt x="100" y="85"/>
                  </a:cubicBezTo>
                  <a:cubicBezTo>
                    <a:pt x="102" y="84"/>
                    <a:pt x="102" y="84"/>
                    <a:pt x="102" y="84"/>
                  </a:cubicBezTo>
                  <a:cubicBezTo>
                    <a:pt x="104" y="82"/>
                    <a:pt x="104" y="82"/>
                    <a:pt x="104" y="82"/>
                  </a:cubicBezTo>
                  <a:cubicBezTo>
                    <a:pt x="105" y="81"/>
                    <a:pt x="105" y="81"/>
                    <a:pt x="105" y="81"/>
                  </a:cubicBezTo>
                  <a:cubicBezTo>
                    <a:pt x="106" y="81"/>
                    <a:pt x="106" y="81"/>
                    <a:pt x="106" y="81"/>
                  </a:cubicBezTo>
                  <a:cubicBezTo>
                    <a:pt x="107" y="80"/>
                    <a:pt x="107" y="80"/>
                    <a:pt x="107" y="80"/>
                  </a:cubicBezTo>
                  <a:cubicBezTo>
                    <a:pt x="108" y="80"/>
                    <a:pt x="108" y="80"/>
                    <a:pt x="108" y="80"/>
                  </a:cubicBezTo>
                  <a:cubicBezTo>
                    <a:pt x="109" y="79"/>
                    <a:pt x="109" y="79"/>
                    <a:pt x="109" y="79"/>
                  </a:cubicBezTo>
                  <a:cubicBezTo>
                    <a:pt x="110" y="78"/>
                    <a:pt x="110" y="78"/>
                    <a:pt x="110" y="78"/>
                  </a:cubicBezTo>
                  <a:cubicBezTo>
                    <a:pt x="111" y="77"/>
                    <a:pt x="111" y="77"/>
                    <a:pt x="111" y="77"/>
                  </a:cubicBezTo>
                  <a:cubicBezTo>
                    <a:pt x="112" y="77"/>
                    <a:pt x="112" y="77"/>
                    <a:pt x="112" y="77"/>
                  </a:cubicBezTo>
                  <a:cubicBezTo>
                    <a:pt x="112" y="77"/>
                    <a:pt x="112" y="77"/>
                    <a:pt x="112" y="77"/>
                  </a:cubicBezTo>
                  <a:cubicBezTo>
                    <a:pt x="112" y="77"/>
                    <a:pt x="112" y="77"/>
                    <a:pt x="112" y="77"/>
                  </a:cubicBezTo>
                  <a:cubicBezTo>
                    <a:pt x="112" y="76"/>
                    <a:pt x="112" y="76"/>
                    <a:pt x="112" y="76"/>
                  </a:cubicBezTo>
                  <a:cubicBezTo>
                    <a:pt x="112" y="75"/>
                    <a:pt x="112" y="75"/>
                    <a:pt x="112" y="75"/>
                  </a:cubicBezTo>
                  <a:cubicBezTo>
                    <a:pt x="112" y="75"/>
                    <a:pt x="112" y="75"/>
                    <a:pt x="112" y="75"/>
                  </a:cubicBezTo>
                  <a:cubicBezTo>
                    <a:pt x="112" y="74"/>
                    <a:pt x="112" y="74"/>
                    <a:pt x="112" y="74"/>
                  </a:cubicBezTo>
                  <a:cubicBezTo>
                    <a:pt x="112" y="73"/>
                    <a:pt x="112" y="73"/>
                    <a:pt x="112" y="73"/>
                  </a:cubicBezTo>
                  <a:cubicBezTo>
                    <a:pt x="111" y="73"/>
                    <a:pt x="111" y="73"/>
                    <a:pt x="111" y="73"/>
                  </a:cubicBezTo>
                  <a:cubicBezTo>
                    <a:pt x="111" y="72"/>
                    <a:pt x="111" y="72"/>
                    <a:pt x="111" y="72"/>
                  </a:cubicBezTo>
                  <a:cubicBezTo>
                    <a:pt x="112" y="71"/>
                    <a:pt x="112" y="71"/>
                    <a:pt x="112" y="71"/>
                  </a:cubicBezTo>
                  <a:cubicBezTo>
                    <a:pt x="112" y="71"/>
                    <a:pt x="112" y="71"/>
                    <a:pt x="112" y="71"/>
                  </a:cubicBezTo>
                  <a:cubicBezTo>
                    <a:pt x="111" y="71"/>
                    <a:pt x="111" y="71"/>
                    <a:pt x="111" y="71"/>
                  </a:cubicBezTo>
                  <a:cubicBezTo>
                    <a:pt x="110" y="70"/>
                    <a:pt x="110" y="70"/>
                    <a:pt x="110" y="70"/>
                  </a:cubicBezTo>
                  <a:cubicBezTo>
                    <a:pt x="109" y="70"/>
                    <a:pt x="109" y="70"/>
                    <a:pt x="109" y="70"/>
                  </a:cubicBezTo>
                  <a:cubicBezTo>
                    <a:pt x="109" y="70"/>
                    <a:pt x="109" y="70"/>
                    <a:pt x="109" y="70"/>
                  </a:cubicBezTo>
                  <a:cubicBezTo>
                    <a:pt x="109" y="69"/>
                    <a:pt x="109" y="69"/>
                    <a:pt x="109" y="69"/>
                  </a:cubicBezTo>
                  <a:cubicBezTo>
                    <a:pt x="108" y="69"/>
                    <a:pt x="108" y="69"/>
                    <a:pt x="108" y="69"/>
                  </a:cubicBezTo>
                  <a:cubicBezTo>
                    <a:pt x="107" y="69"/>
                    <a:pt x="107" y="69"/>
                    <a:pt x="107" y="69"/>
                  </a:cubicBezTo>
                  <a:cubicBezTo>
                    <a:pt x="107" y="70"/>
                    <a:pt x="107" y="70"/>
                    <a:pt x="107" y="70"/>
                  </a:cubicBezTo>
                  <a:cubicBezTo>
                    <a:pt x="107" y="70"/>
                    <a:pt x="107" y="70"/>
                    <a:pt x="107" y="70"/>
                  </a:cubicBezTo>
                  <a:cubicBezTo>
                    <a:pt x="106" y="69"/>
                    <a:pt x="106" y="69"/>
                    <a:pt x="106" y="69"/>
                  </a:cubicBezTo>
                  <a:cubicBezTo>
                    <a:pt x="105" y="69"/>
                    <a:pt x="105" y="69"/>
                    <a:pt x="105" y="69"/>
                  </a:cubicBezTo>
                  <a:cubicBezTo>
                    <a:pt x="104" y="70"/>
                    <a:pt x="104" y="70"/>
                    <a:pt x="104" y="70"/>
                  </a:cubicBezTo>
                  <a:cubicBezTo>
                    <a:pt x="104" y="71"/>
                    <a:pt x="104" y="71"/>
                    <a:pt x="104" y="71"/>
                  </a:cubicBezTo>
                  <a:cubicBezTo>
                    <a:pt x="103" y="71"/>
                    <a:pt x="103" y="71"/>
                    <a:pt x="103" y="71"/>
                  </a:cubicBezTo>
                  <a:cubicBezTo>
                    <a:pt x="103" y="71"/>
                    <a:pt x="103" y="71"/>
                    <a:pt x="103" y="71"/>
                  </a:cubicBezTo>
                  <a:cubicBezTo>
                    <a:pt x="102" y="72"/>
                    <a:pt x="102" y="72"/>
                    <a:pt x="102" y="72"/>
                  </a:cubicBezTo>
                  <a:cubicBezTo>
                    <a:pt x="102" y="72"/>
                    <a:pt x="102" y="72"/>
                    <a:pt x="102" y="72"/>
                  </a:cubicBezTo>
                  <a:cubicBezTo>
                    <a:pt x="102" y="73"/>
                    <a:pt x="102" y="73"/>
                    <a:pt x="102" y="73"/>
                  </a:cubicBezTo>
                  <a:cubicBezTo>
                    <a:pt x="101" y="73"/>
                    <a:pt x="101" y="73"/>
                    <a:pt x="101" y="73"/>
                  </a:cubicBezTo>
                  <a:cubicBezTo>
                    <a:pt x="102" y="74"/>
                    <a:pt x="102" y="74"/>
                    <a:pt x="102" y="74"/>
                  </a:cubicBezTo>
                  <a:cubicBezTo>
                    <a:pt x="102" y="75"/>
                    <a:pt x="102" y="75"/>
                    <a:pt x="102" y="75"/>
                  </a:cubicBezTo>
                  <a:cubicBezTo>
                    <a:pt x="101" y="75"/>
                    <a:pt x="101" y="75"/>
                    <a:pt x="101" y="75"/>
                  </a:cubicBezTo>
                  <a:cubicBezTo>
                    <a:pt x="101" y="75"/>
                    <a:pt x="101" y="75"/>
                    <a:pt x="101" y="75"/>
                  </a:cubicBezTo>
                  <a:cubicBezTo>
                    <a:pt x="101" y="76"/>
                    <a:pt x="101" y="76"/>
                    <a:pt x="101" y="76"/>
                  </a:cubicBezTo>
                  <a:cubicBezTo>
                    <a:pt x="100" y="76"/>
                    <a:pt x="100" y="76"/>
                    <a:pt x="100" y="76"/>
                  </a:cubicBezTo>
                  <a:cubicBezTo>
                    <a:pt x="100" y="77"/>
                    <a:pt x="100" y="77"/>
                    <a:pt x="100" y="77"/>
                  </a:cubicBezTo>
                  <a:cubicBezTo>
                    <a:pt x="98" y="77"/>
                    <a:pt x="98" y="77"/>
                    <a:pt x="98" y="77"/>
                  </a:cubicBezTo>
                  <a:cubicBezTo>
                    <a:pt x="98" y="78"/>
                    <a:pt x="98" y="78"/>
                    <a:pt x="98" y="78"/>
                  </a:cubicBezTo>
                  <a:cubicBezTo>
                    <a:pt x="98" y="78"/>
                    <a:pt x="98" y="78"/>
                    <a:pt x="98" y="78"/>
                  </a:cubicBezTo>
                  <a:cubicBezTo>
                    <a:pt x="97" y="78"/>
                    <a:pt x="97" y="78"/>
                    <a:pt x="97" y="78"/>
                  </a:cubicBezTo>
                  <a:cubicBezTo>
                    <a:pt x="96" y="78"/>
                    <a:pt x="96" y="78"/>
                    <a:pt x="96" y="78"/>
                  </a:cubicBezTo>
                  <a:cubicBezTo>
                    <a:pt x="95" y="79"/>
                    <a:pt x="95" y="79"/>
                    <a:pt x="95" y="79"/>
                  </a:cubicBezTo>
                  <a:cubicBezTo>
                    <a:pt x="95" y="80"/>
                    <a:pt x="95" y="80"/>
                    <a:pt x="95" y="80"/>
                  </a:cubicBezTo>
                  <a:cubicBezTo>
                    <a:pt x="94" y="79"/>
                    <a:pt x="94" y="79"/>
                    <a:pt x="94" y="79"/>
                  </a:cubicBezTo>
                  <a:cubicBezTo>
                    <a:pt x="94" y="79"/>
                    <a:pt x="94" y="79"/>
                    <a:pt x="94" y="79"/>
                  </a:cubicBezTo>
                  <a:cubicBezTo>
                    <a:pt x="94" y="79"/>
                    <a:pt x="94" y="79"/>
                    <a:pt x="94" y="79"/>
                  </a:cubicBezTo>
                  <a:cubicBezTo>
                    <a:pt x="94" y="79"/>
                    <a:pt x="94" y="79"/>
                    <a:pt x="94" y="79"/>
                  </a:cubicBezTo>
                  <a:cubicBezTo>
                    <a:pt x="94" y="80"/>
                    <a:pt x="94" y="80"/>
                    <a:pt x="94" y="80"/>
                  </a:cubicBezTo>
                  <a:cubicBezTo>
                    <a:pt x="93" y="80"/>
                    <a:pt x="93" y="80"/>
                    <a:pt x="93" y="80"/>
                  </a:cubicBezTo>
                  <a:cubicBezTo>
                    <a:pt x="93" y="80"/>
                    <a:pt x="93" y="80"/>
                    <a:pt x="93" y="80"/>
                  </a:cubicBezTo>
                  <a:cubicBezTo>
                    <a:pt x="93" y="79"/>
                    <a:pt x="93" y="79"/>
                    <a:pt x="93" y="79"/>
                  </a:cubicBezTo>
                  <a:cubicBezTo>
                    <a:pt x="91" y="79"/>
                    <a:pt x="91" y="79"/>
                    <a:pt x="91" y="79"/>
                  </a:cubicBezTo>
                  <a:cubicBezTo>
                    <a:pt x="90" y="80"/>
                    <a:pt x="90" y="80"/>
                    <a:pt x="90" y="80"/>
                  </a:cubicBezTo>
                  <a:cubicBezTo>
                    <a:pt x="89" y="80"/>
                    <a:pt x="89" y="80"/>
                    <a:pt x="89" y="80"/>
                  </a:cubicBezTo>
                  <a:cubicBezTo>
                    <a:pt x="89" y="80"/>
                    <a:pt x="89" y="80"/>
                    <a:pt x="89" y="80"/>
                  </a:cubicBezTo>
                  <a:cubicBezTo>
                    <a:pt x="89" y="80"/>
                    <a:pt x="89" y="80"/>
                    <a:pt x="89" y="80"/>
                  </a:cubicBezTo>
                  <a:cubicBezTo>
                    <a:pt x="89" y="81"/>
                    <a:pt x="89" y="81"/>
                    <a:pt x="89" y="81"/>
                  </a:cubicBezTo>
                  <a:cubicBezTo>
                    <a:pt x="89" y="82"/>
                    <a:pt x="89" y="82"/>
                    <a:pt x="89" y="82"/>
                  </a:cubicBezTo>
                  <a:cubicBezTo>
                    <a:pt x="89" y="82"/>
                    <a:pt x="89" y="82"/>
                    <a:pt x="89" y="82"/>
                  </a:cubicBezTo>
                  <a:cubicBezTo>
                    <a:pt x="89" y="82"/>
                    <a:pt x="89" y="82"/>
                    <a:pt x="89" y="82"/>
                  </a:cubicBezTo>
                  <a:cubicBezTo>
                    <a:pt x="88" y="83"/>
                    <a:pt x="88" y="83"/>
                    <a:pt x="88" y="83"/>
                  </a:cubicBezTo>
                  <a:cubicBezTo>
                    <a:pt x="88" y="83"/>
                    <a:pt x="88" y="83"/>
                    <a:pt x="88" y="83"/>
                  </a:cubicBezTo>
                  <a:cubicBezTo>
                    <a:pt x="88" y="82"/>
                    <a:pt x="88" y="82"/>
                    <a:pt x="88" y="82"/>
                  </a:cubicBezTo>
                  <a:cubicBezTo>
                    <a:pt x="88" y="82"/>
                    <a:pt x="88" y="82"/>
                    <a:pt x="88" y="82"/>
                  </a:cubicBezTo>
                  <a:cubicBezTo>
                    <a:pt x="88" y="82"/>
                    <a:pt x="88" y="82"/>
                    <a:pt x="88" y="82"/>
                  </a:cubicBezTo>
                  <a:cubicBezTo>
                    <a:pt x="88" y="82"/>
                    <a:pt x="88" y="82"/>
                    <a:pt x="88" y="82"/>
                  </a:cubicBezTo>
                  <a:cubicBezTo>
                    <a:pt x="87" y="82"/>
                    <a:pt x="87" y="82"/>
                    <a:pt x="87" y="82"/>
                  </a:cubicBezTo>
                  <a:cubicBezTo>
                    <a:pt x="86" y="83"/>
                    <a:pt x="86" y="83"/>
                    <a:pt x="86" y="83"/>
                  </a:cubicBezTo>
                  <a:cubicBezTo>
                    <a:pt x="86" y="83"/>
                    <a:pt x="86" y="83"/>
                    <a:pt x="86" y="83"/>
                  </a:cubicBezTo>
                  <a:cubicBezTo>
                    <a:pt x="87" y="84"/>
                    <a:pt x="87" y="84"/>
                    <a:pt x="87" y="84"/>
                  </a:cubicBezTo>
                  <a:cubicBezTo>
                    <a:pt x="87" y="84"/>
                    <a:pt x="87" y="84"/>
                    <a:pt x="87" y="84"/>
                  </a:cubicBezTo>
                  <a:cubicBezTo>
                    <a:pt x="86" y="85"/>
                    <a:pt x="86" y="85"/>
                    <a:pt x="86" y="85"/>
                  </a:cubicBezTo>
                  <a:cubicBezTo>
                    <a:pt x="85" y="85"/>
                    <a:pt x="85" y="85"/>
                    <a:pt x="85" y="85"/>
                  </a:cubicBezTo>
                  <a:cubicBezTo>
                    <a:pt x="85" y="85"/>
                    <a:pt x="85" y="85"/>
                    <a:pt x="85" y="85"/>
                  </a:cubicBezTo>
                  <a:cubicBezTo>
                    <a:pt x="85" y="86"/>
                    <a:pt x="85" y="86"/>
                    <a:pt x="85" y="86"/>
                  </a:cubicBezTo>
                  <a:cubicBezTo>
                    <a:pt x="84" y="86"/>
                    <a:pt x="84" y="86"/>
                    <a:pt x="84" y="86"/>
                  </a:cubicBezTo>
                  <a:cubicBezTo>
                    <a:pt x="83" y="86"/>
                    <a:pt x="83" y="86"/>
                    <a:pt x="83" y="86"/>
                  </a:cubicBezTo>
                  <a:cubicBezTo>
                    <a:pt x="83" y="87"/>
                    <a:pt x="83" y="87"/>
                    <a:pt x="83" y="87"/>
                  </a:cubicBezTo>
                  <a:cubicBezTo>
                    <a:pt x="83" y="88"/>
                    <a:pt x="83" y="88"/>
                    <a:pt x="83" y="88"/>
                  </a:cubicBezTo>
                  <a:cubicBezTo>
                    <a:pt x="84" y="88"/>
                    <a:pt x="84" y="88"/>
                    <a:pt x="84" y="88"/>
                  </a:cubicBezTo>
                  <a:cubicBezTo>
                    <a:pt x="83" y="88"/>
                    <a:pt x="83" y="88"/>
                    <a:pt x="83" y="88"/>
                  </a:cubicBezTo>
                  <a:cubicBezTo>
                    <a:pt x="82" y="88"/>
                    <a:pt x="82" y="88"/>
                    <a:pt x="82" y="88"/>
                  </a:cubicBezTo>
                  <a:cubicBezTo>
                    <a:pt x="81" y="89"/>
                    <a:pt x="81" y="89"/>
                    <a:pt x="81" y="89"/>
                  </a:cubicBezTo>
                  <a:cubicBezTo>
                    <a:pt x="81" y="90"/>
                    <a:pt x="81" y="90"/>
                    <a:pt x="81" y="90"/>
                  </a:cubicBezTo>
                  <a:cubicBezTo>
                    <a:pt x="81" y="90"/>
                    <a:pt x="81" y="90"/>
                    <a:pt x="81" y="90"/>
                  </a:cubicBezTo>
                  <a:cubicBezTo>
                    <a:pt x="82" y="90"/>
                    <a:pt x="82" y="90"/>
                    <a:pt x="82" y="90"/>
                  </a:cubicBezTo>
                  <a:cubicBezTo>
                    <a:pt x="82" y="90"/>
                    <a:pt x="82" y="90"/>
                    <a:pt x="82" y="90"/>
                  </a:cubicBezTo>
                  <a:cubicBezTo>
                    <a:pt x="83" y="91"/>
                    <a:pt x="83" y="91"/>
                    <a:pt x="83" y="91"/>
                  </a:cubicBezTo>
                  <a:cubicBezTo>
                    <a:pt x="83" y="91"/>
                    <a:pt x="83" y="91"/>
                    <a:pt x="83" y="91"/>
                  </a:cubicBezTo>
                  <a:cubicBezTo>
                    <a:pt x="83" y="92"/>
                    <a:pt x="83" y="92"/>
                    <a:pt x="83" y="92"/>
                  </a:cubicBezTo>
                  <a:cubicBezTo>
                    <a:pt x="82" y="92"/>
                    <a:pt x="82" y="92"/>
                    <a:pt x="82" y="92"/>
                  </a:cubicBezTo>
                  <a:cubicBezTo>
                    <a:pt x="82" y="92"/>
                    <a:pt x="82" y="92"/>
                    <a:pt x="82" y="92"/>
                  </a:cubicBezTo>
                  <a:cubicBezTo>
                    <a:pt x="81" y="92"/>
                    <a:pt x="81" y="92"/>
                    <a:pt x="81" y="92"/>
                  </a:cubicBezTo>
                  <a:cubicBezTo>
                    <a:pt x="80" y="92"/>
                    <a:pt x="80" y="92"/>
                    <a:pt x="80" y="92"/>
                  </a:cubicBezTo>
                  <a:cubicBezTo>
                    <a:pt x="79" y="93"/>
                    <a:pt x="79" y="93"/>
                    <a:pt x="79" y="93"/>
                  </a:cubicBezTo>
                  <a:cubicBezTo>
                    <a:pt x="79" y="93"/>
                    <a:pt x="79" y="93"/>
                    <a:pt x="79" y="93"/>
                  </a:cubicBezTo>
                  <a:cubicBezTo>
                    <a:pt x="79" y="94"/>
                    <a:pt x="79" y="94"/>
                    <a:pt x="79" y="94"/>
                  </a:cubicBezTo>
                  <a:cubicBezTo>
                    <a:pt x="78" y="94"/>
                    <a:pt x="78" y="94"/>
                    <a:pt x="78" y="94"/>
                  </a:cubicBezTo>
                  <a:cubicBezTo>
                    <a:pt x="78" y="94"/>
                    <a:pt x="78" y="94"/>
                    <a:pt x="78" y="94"/>
                  </a:cubicBezTo>
                  <a:cubicBezTo>
                    <a:pt x="77" y="94"/>
                    <a:pt x="77" y="94"/>
                    <a:pt x="77" y="94"/>
                  </a:cubicBezTo>
                  <a:cubicBezTo>
                    <a:pt x="77" y="93"/>
                    <a:pt x="77" y="93"/>
                    <a:pt x="77" y="93"/>
                  </a:cubicBezTo>
                  <a:cubicBezTo>
                    <a:pt x="77" y="93"/>
                    <a:pt x="77" y="93"/>
                    <a:pt x="77" y="93"/>
                  </a:cubicBezTo>
                  <a:cubicBezTo>
                    <a:pt x="76" y="94"/>
                    <a:pt x="76" y="94"/>
                    <a:pt x="76" y="94"/>
                  </a:cubicBezTo>
                  <a:cubicBezTo>
                    <a:pt x="76" y="95"/>
                    <a:pt x="76" y="95"/>
                    <a:pt x="76" y="95"/>
                  </a:cubicBezTo>
                  <a:cubicBezTo>
                    <a:pt x="77" y="96"/>
                    <a:pt x="77" y="96"/>
                    <a:pt x="77" y="96"/>
                  </a:cubicBezTo>
                  <a:cubicBezTo>
                    <a:pt x="78" y="96"/>
                    <a:pt x="78" y="96"/>
                    <a:pt x="78" y="96"/>
                  </a:cubicBezTo>
                  <a:cubicBezTo>
                    <a:pt x="78" y="96"/>
                    <a:pt x="78" y="96"/>
                    <a:pt x="78" y="96"/>
                  </a:cubicBezTo>
                  <a:cubicBezTo>
                    <a:pt x="78" y="96"/>
                    <a:pt x="78" y="96"/>
                    <a:pt x="78" y="96"/>
                  </a:cubicBezTo>
                  <a:cubicBezTo>
                    <a:pt x="78" y="97"/>
                    <a:pt x="78" y="97"/>
                    <a:pt x="78" y="97"/>
                  </a:cubicBezTo>
                  <a:cubicBezTo>
                    <a:pt x="78" y="97"/>
                    <a:pt x="78" y="97"/>
                    <a:pt x="78" y="97"/>
                  </a:cubicBezTo>
                  <a:cubicBezTo>
                    <a:pt x="78" y="98"/>
                    <a:pt x="78" y="98"/>
                    <a:pt x="78" y="98"/>
                  </a:cubicBezTo>
                  <a:cubicBezTo>
                    <a:pt x="79" y="97"/>
                    <a:pt x="79" y="97"/>
                    <a:pt x="79" y="97"/>
                  </a:cubicBezTo>
                  <a:cubicBezTo>
                    <a:pt x="79" y="97"/>
                    <a:pt x="79" y="97"/>
                    <a:pt x="79" y="97"/>
                  </a:cubicBezTo>
                  <a:cubicBezTo>
                    <a:pt x="80" y="97"/>
                    <a:pt x="80" y="97"/>
                    <a:pt x="80" y="97"/>
                  </a:cubicBezTo>
                  <a:cubicBezTo>
                    <a:pt x="80" y="97"/>
                    <a:pt x="80" y="97"/>
                    <a:pt x="80" y="97"/>
                  </a:cubicBezTo>
                  <a:cubicBezTo>
                    <a:pt x="81" y="97"/>
                    <a:pt x="81" y="97"/>
                    <a:pt x="81" y="97"/>
                  </a:cubicBezTo>
                  <a:cubicBezTo>
                    <a:pt x="81" y="97"/>
                    <a:pt x="81" y="97"/>
                    <a:pt x="81" y="97"/>
                  </a:cubicBezTo>
                  <a:cubicBezTo>
                    <a:pt x="81" y="98"/>
                    <a:pt x="81" y="98"/>
                    <a:pt x="81" y="98"/>
                  </a:cubicBezTo>
                  <a:cubicBezTo>
                    <a:pt x="80" y="98"/>
                    <a:pt x="80" y="98"/>
                    <a:pt x="80" y="98"/>
                  </a:cubicBezTo>
                  <a:cubicBezTo>
                    <a:pt x="79" y="98"/>
                    <a:pt x="79" y="98"/>
                    <a:pt x="79" y="98"/>
                  </a:cubicBezTo>
                  <a:cubicBezTo>
                    <a:pt x="79" y="98"/>
                    <a:pt x="79" y="98"/>
                    <a:pt x="79" y="98"/>
                  </a:cubicBezTo>
                  <a:cubicBezTo>
                    <a:pt x="78" y="98"/>
                    <a:pt x="78" y="98"/>
                    <a:pt x="78" y="98"/>
                  </a:cubicBezTo>
                  <a:cubicBezTo>
                    <a:pt x="78" y="99"/>
                    <a:pt x="78" y="99"/>
                    <a:pt x="78" y="99"/>
                  </a:cubicBezTo>
                  <a:cubicBezTo>
                    <a:pt x="78" y="100"/>
                    <a:pt x="78" y="100"/>
                    <a:pt x="78" y="100"/>
                  </a:cubicBezTo>
                  <a:cubicBezTo>
                    <a:pt x="79" y="100"/>
                    <a:pt x="79" y="100"/>
                    <a:pt x="79" y="100"/>
                  </a:cubicBezTo>
                  <a:cubicBezTo>
                    <a:pt x="80" y="100"/>
                    <a:pt x="80" y="100"/>
                    <a:pt x="80" y="100"/>
                  </a:cubicBezTo>
                  <a:cubicBezTo>
                    <a:pt x="80" y="100"/>
                    <a:pt x="80" y="100"/>
                    <a:pt x="80" y="100"/>
                  </a:cubicBezTo>
                  <a:cubicBezTo>
                    <a:pt x="80" y="100"/>
                    <a:pt x="80" y="100"/>
                    <a:pt x="80" y="100"/>
                  </a:cubicBezTo>
                  <a:cubicBezTo>
                    <a:pt x="80" y="100"/>
                    <a:pt x="80" y="100"/>
                    <a:pt x="80" y="100"/>
                  </a:cubicBezTo>
                  <a:cubicBezTo>
                    <a:pt x="79" y="101"/>
                    <a:pt x="79" y="101"/>
                    <a:pt x="79" y="101"/>
                  </a:cubicBezTo>
                  <a:cubicBezTo>
                    <a:pt x="78" y="101"/>
                    <a:pt x="78" y="101"/>
                    <a:pt x="78" y="101"/>
                  </a:cubicBezTo>
                  <a:cubicBezTo>
                    <a:pt x="78" y="101"/>
                    <a:pt x="78" y="101"/>
                    <a:pt x="78" y="101"/>
                  </a:cubicBezTo>
                  <a:cubicBezTo>
                    <a:pt x="78" y="102"/>
                    <a:pt x="78" y="102"/>
                    <a:pt x="78" y="102"/>
                  </a:cubicBezTo>
                  <a:cubicBezTo>
                    <a:pt x="78" y="102"/>
                    <a:pt x="78" y="102"/>
                    <a:pt x="78" y="102"/>
                  </a:cubicBezTo>
                  <a:cubicBezTo>
                    <a:pt x="79" y="102"/>
                    <a:pt x="79" y="102"/>
                    <a:pt x="79" y="102"/>
                  </a:cubicBezTo>
                  <a:cubicBezTo>
                    <a:pt x="80" y="102"/>
                    <a:pt x="80" y="102"/>
                    <a:pt x="80" y="102"/>
                  </a:cubicBezTo>
                  <a:cubicBezTo>
                    <a:pt x="80" y="102"/>
                    <a:pt x="80" y="102"/>
                    <a:pt x="80" y="102"/>
                  </a:cubicBezTo>
                  <a:cubicBezTo>
                    <a:pt x="79" y="102"/>
                    <a:pt x="79" y="102"/>
                    <a:pt x="79" y="102"/>
                  </a:cubicBezTo>
                  <a:cubicBezTo>
                    <a:pt x="78" y="102"/>
                    <a:pt x="78" y="102"/>
                    <a:pt x="78" y="102"/>
                  </a:cubicBezTo>
                  <a:cubicBezTo>
                    <a:pt x="78" y="103"/>
                    <a:pt x="78" y="103"/>
                    <a:pt x="78" y="103"/>
                  </a:cubicBezTo>
                  <a:cubicBezTo>
                    <a:pt x="79" y="103"/>
                    <a:pt x="79" y="103"/>
                    <a:pt x="79" y="103"/>
                  </a:cubicBezTo>
                  <a:cubicBezTo>
                    <a:pt x="80" y="103"/>
                    <a:pt x="80" y="103"/>
                    <a:pt x="80" y="103"/>
                  </a:cubicBezTo>
                  <a:cubicBezTo>
                    <a:pt x="81" y="104"/>
                    <a:pt x="81" y="104"/>
                    <a:pt x="81" y="104"/>
                  </a:cubicBezTo>
                  <a:cubicBezTo>
                    <a:pt x="82" y="104"/>
                    <a:pt x="82" y="104"/>
                    <a:pt x="82" y="104"/>
                  </a:cubicBezTo>
                  <a:cubicBezTo>
                    <a:pt x="82" y="104"/>
                    <a:pt x="82" y="104"/>
                    <a:pt x="82" y="104"/>
                  </a:cubicBezTo>
                  <a:cubicBezTo>
                    <a:pt x="82" y="105"/>
                    <a:pt x="82" y="105"/>
                    <a:pt x="82" y="105"/>
                  </a:cubicBezTo>
                  <a:cubicBezTo>
                    <a:pt x="81" y="104"/>
                    <a:pt x="81" y="104"/>
                    <a:pt x="81" y="104"/>
                  </a:cubicBezTo>
                  <a:cubicBezTo>
                    <a:pt x="80" y="104"/>
                    <a:pt x="80" y="104"/>
                    <a:pt x="80" y="104"/>
                  </a:cubicBezTo>
                  <a:cubicBezTo>
                    <a:pt x="79" y="104"/>
                    <a:pt x="79" y="104"/>
                    <a:pt x="79" y="104"/>
                  </a:cubicBezTo>
                  <a:cubicBezTo>
                    <a:pt x="79" y="103"/>
                    <a:pt x="79" y="103"/>
                    <a:pt x="79" y="103"/>
                  </a:cubicBezTo>
                  <a:cubicBezTo>
                    <a:pt x="78" y="103"/>
                    <a:pt x="78" y="103"/>
                    <a:pt x="78" y="103"/>
                  </a:cubicBezTo>
                  <a:cubicBezTo>
                    <a:pt x="77" y="104"/>
                    <a:pt x="77" y="104"/>
                    <a:pt x="77" y="104"/>
                  </a:cubicBezTo>
                  <a:cubicBezTo>
                    <a:pt x="77" y="104"/>
                    <a:pt x="77" y="104"/>
                    <a:pt x="77" y="104"/>
                  </a:cubicBezTo>
                  <a:cubicBezTo>
                    <a:pt x="77" y="105"/>
                    <a:pt x="77" y="105"/>
                    <a:pt x="77" y="105"/>
                  </a:cubicBezTo>
                  <a:cubicBezTo>
                    <a:pt x="77" y="105"/>
                    <a:pt x="77" y="105"/>
                    <a:pt x="77" y="105"/>
                  </a:cubicBezTo>
                  <a:cubicBezTo>
                    <a:pt x="77" y="105"/>
                    <a:pt x="77" y="105"/>
                    <a:pt x="77" y="105"/>
                  </a:cubicBezTo>
                  <a:cubicBezTo>
                    <a:pt x="77" y="106"/>
                    <a:pt x="77" y="106"/>
                    <a:pt x="77" y="106"/>
                  </a:cubicBezTo>
                  <a:cubicBezTo>
                    <a:pt x="77" y="106"/>
                    <a:pt x="77" y="106"/>
                    <a:pt x="77" y="106"/>
                  </a:cubicBezTo>
                  <a:cubicBezTo>
                    <a:pt x="76" y="106"/>
                    <a:pt x="76" y="106"/>
                    <a:pt x="76" y="106"/>
                  </a:cubicBezTo>
                  <a:cubicBezTo>
                    <a:pt x="76" y="106"/>
                    <a:pt x="76" y="106"/>
                    <a:pt x="76" y="106"/>
                  </a:cubicBezTo>
                  <a:cubicBezTo>
                    <a:pt x="76" y="107"/>
                    <a:pt x="76" y="107"/>
                    <a:pt x="76" y="107"/>
                  </a:cubicBezTo>
                  <a:cubicBezTo>
                    <a:pt x="76" y="107"/>
                    <a:pt x="76" y="107"/>
                    <a:pt x="76" y="107"/>
                  </a:cubicBezTo>
                  <a:cubicBezTo>
                    <a:pt x="75" y="108"/>
                    <a:pt x="75" y="108"/>
                    <a:pt x="75" y="108"/>
                  </a:cubicBezTo>
                  <a:cubicBezTo>
                    <a:pt x="75" y="108"/>
                    <a:pt x="75" y="108"/>
                    <a:pt x="75" y="108"/>
                  </a:cubicBezTo>
                  <a:cubicBezTo>
                    <a:pt x="75" y="108"/>
                    <a:pt x="75" y="108"/>
                    <a:pt x="75" y="108"/>
                  </a:cubicBezTo>
                  <a:cubicBezTo>
                    <a:pt x="76" y="109"/>
                    <a:pt x="76" y="109"/>
                    <a:pt x="76" y="109"/>
                  </a:cubicBezTo>
                  <a:cubicBezTo>
                    <a:pt x="76" y="109"/>
                    <a:pt x="76" y="109"/>
                    <a:pt x="76" y="109"/>
                  </a:cubicBezTo>
                  <a:cubicBezTo>
                    <a:pt x="77" y="109"/>
                    <a:pt x="77" y="109"/>
                    <a:pt x="77" y="109"/>
                  </a:cubicBezTo>
                  <a:cubicBezTo>
                    <a:pt x="77" y="109"/>
                    <a:pt x="77" y="109"/>
                    <a:pt x="77" y="109"/>
                  </a:cubicBezTo>
                  <a:cubicBezTo>
                    <a:pt x="78" y="108"/>
                    <a:pt x="78" y="108"/>
                    <a:pt x="78" y="108"/>
                  </a:cubicBezTo>
                  <a:cubicBezTo>
                    <a:pt x="79" y="108"/>
                    <a:pt x="79" y="108"/>
                    <a:pt x="79" y="108"/>
                  </a:cubicBezTo>
                  <a:cubicBezTo>
                    <a:pt x="80" y="107"/>
                    <a:pt x="80" y="107"/>
                    <a:pt x="80" y="107"/>
                  </a:cubicBezTo>
                  <a:cubicBezTo>
                    <a:pt x="81" y="107"/>
                    <a:pt x="81" y="107"/>
                    <a:pt x="81" y="107"/>
                  </a:cubicBezTo>
                  <a:cubicBezTo>
                    <a:pt x="81" y="108"/>
                    <a:pt x="81" y="108"/>
                    <a:pt x="81" y="108"/>
                  </a:cubicBezTo>
                  <a:cubicBezTo>
                    <a:pt x="81" y="108"/>
                    <a:pt x="81" y="108"/>
                    <a:pt x="81" y="108"/>
                  </a:cubicBezTo>
                  <a:cubicBezTo>
                    <a:pt x="81" y="108"/>
                    <a:pt x="81" y="108"/>
                    <a:pt x="81" y="108"/>
                  </a:cubicBezTo>
                  <a:cubicBezTo>
                    <a:pt x="80" y="108"/>
                    <a:pt x="80" y="108"/>
                    <a:pt x="80" y="108"/>
                  </a:cubicBezTo>
                  <a:cubicBezTo>
                    <a:pt x="80" y="108"/>
                    <a:pt x="80" y="108"/>
                    <a:pt x="80" y="108"/>
                  </a:cubicBezTo>
                  <a:cubicBezTo>
                    <a:pt x="79" y="108"/>
                    <a:pt x="79" y="108"/>
                    <a:pt x="79" y="108"/>
                  </a:cubicBezTo>
                  <a:cubicBezTo>
                    <a:pt x="78" y="109"/>
                    <a:pt x="78" y="109"/>
                    <a:pt x="78" y="109"/>
                  </a:cubicBezTo>
                  <a:cubicBezTo>
                    <a:pt x="78" y="109"/>
                    <a:pt x="78" y="109"/>
                    <a:pt x="78" y="109"/>
                  </a:cubicBezTo>
                  <a:cubicBezTo>
                    <a:pt x="77" y="110"/>
                    <a:pt x="77" y="110"/>
                    <a:pt x="77" y="110"/>
                  </a:cubicBezTo>
                  <a:cubicBezTo>
                    <a:pt x="78" y="111"/>
                    <a:pt x="78" y="111"/>
                    <a:pt x="78" y="111"/>
                  </a:cubicBezTo>
                  <a:cubicBezTo>
                    <a:pt x="77" y="111"/>
                    <a:pt x="77" y="111"/>
                    <a:pt x="77" y="111"/>
                  </a:cubicBezTo>
                  <a:cubicBezTo>
                    <a:pt x="77" y="111"/>
                    <a:pt x="77" y="112"/>
                    <a:pt x="77" y="111"/>
                  </a:cubicBezTo>
                  <a:close/>
                  <a:moveTo>
                    <a:pt x="81" y="133"/>
                  </a:moveTo>
                  <a:cubicBezTo>
                    <a:pt x="82" y="133"/>
                    <a:pt x="82" y="133"/>
                    <a:pt x="82" y="133"/>
                  </a:cubicBezTo>
                  <a:cubicBezTo>
                    <a:pt x="82" y="133"/>
                    <a:pt x="82" y="133"/>
                    <a:pt x="82" y="133"/>
                  </a:cubicBezTo>
                  <a:cubicBezTo>
                    <a:pt x="81" y="132"/>
                    <a:pt x="81" y="132"/>
                    <a:pt x="81" y="132"/>
                  </a:cubicBezTo>
                  <a:cubicBezTo>
                    <a:pt x="82" y="132"/>
                    <a:pt x="82" y="132"/>
                    <a:pt x="82" y="132"/>
                  </a:cubicBezTo>
                  <a:cubicBezTo>
                    <a:pt x="81" y="131"/>
                    <a:pt x="81" y="131"/>
                    <a:pt x="81" y="131"/>
                  </a:cubicBezTo>
                  <a:cubicBezTo>
                    <a:pt x="80" y="131"/>
                    <a:pt x="80" y="131"/>
                    <a:pt x="80" y="131"/>
                  </a:cubicBezTo>
                  <a:cubicBezTo>
                    <a:pt x="80" y="130"/>
                    <a:pt x="80" y="130"/>
                    <a:pt x="80" y="130"/>
                  </a:cubicBezTo>
                  <a:cubicBezTo>
                    <a:pt x="80" y="130"/>
                    <a:pt x="80" y="130"/>
                    <a:pt x="80" y="130"/>
                  </a:cubicBezTo>
                  <a:cubicBezTo>
                    <a:pt x="79" y="130"/>
                    <a:pt x="79" y="130"/>
                    <a:pt x="79" y="130"/>
                  </a:cubicBezTo>
                  <a:cubicBezTo>
                    <a:pt x="78" y="131"/>
                    <a:pt x="78" y="131"/>
                    <a:pt x="78" y="131"/>
                  </a:cubicBezTo>
                  <a:cubicBezTo>
                    <a:pt x="78" y="131"/>
                    <a:pt x="78" y="131"/>
                    <a:pt x="78" y="131"/>
                  </a:cubicBezTo>
                  <a:cubicBezTo>
                    <a:pt x="79" y="131"/>
                    <a:pt x="79" y="131"/>
                    <a:pt x="79" y="131"/>
                  </a:cubicBezTo>
                  <a:cubicBezTo>
                    <a:pt x="79" y="131"/>
                    <a:pt x="79" y="131"/>
                    <a:pt x="79" y="131"/>
                  </a:cubicBezTo>
                  <a:cubicBezTo>
                    <a:pt x="80" y="131"/>
                    <a:pt x="80" y="131"/>
                    <a:pt x="80" y="131"/>
                  </a:cubicBezTo>
                  <a:cubicBezTo>
                    <a:pt x="80" y="132"/>
                    <a:pt x="80" y="132"/>
                    <a:pt x="80" y="132"/>
                  </a:cubicBezTo>
                  <a:cubicBezTo>
                    <a:pt x="81" y="132"/>
                    <a:pt x="81" y="132"/>
                    <a:pt x="81" y="132"/>
                  </a:cubicBezTo>
                  <a:cubicBezTo>
                    <a:pt x="81" y="133"/>
                    <a:pt x="81" y="133"/>
                    <a:pt x="81" y="133"/>
                  </a:cubicBezTo>
                  <a:close/>
                  <a:moveTo>
                    <a:pt x="97" y="133"/>
                  </a:moveTo>
                  <a:cubicBezTo>
                    <a:pt x="96" y="132"/>
                    <a:pt x="96" y="132"/>
                    <a:pt x="96" y="132"/>
                  </a:cubicBezTo>
                  <a:cubicBezTo>
                    <a:pt x="96" y="133"/>
                    <a:pt x="96" y="133"/>
                    <a:pt x="96" y="133"/>
                  </a:cubicBezTo>
                  <a:cubicBezTo>
                    <a:pt x="95" y="133"/>
                    <a:pt x="95" y="133"/>
                    <a:pt x="95" y="133"/>
                  </a:cubicBezTo>
                  <a:cubicBezTo>
                    <a:pt x="94" y="131"/>
                    <a:pt x="94" y="131"/>
                    <a:pt x="94" y="131"/>
                  </a:cubicBezTo>
                  <a:cubicBezTo>
                    <a:pt x="94" y="131"/>
                    <a:pt x="94" y="131"/>
                    <a:pt x="94" y="131"/>
                  </a:cubicBezTo>
                  <a:cubicBezTo>
                    <a:pt x="92" y="130"/>
                    <a:pt x="92" y="130"/>
                    <a:pt x="92" y="130"/>
                  </a:cubicBezTo>
                  <a:cubicBezTo>
                    <a:pt x="92" y="130"/>
                    <a:pt x="92" y="130"/>
                    <a:pt x="92" y="130"/>
                  </a:cubicBezTo>
                  <a:cubicBezTo>
                    <a:pt x="91" y="130"/>
                    <a:pt x="91" y="130"/>
                    <a:pt x="91" y="130"/>
                  </a:cubicBezTo>
                  <a:cubicBezTo>
                    <a:pt x="90" y="128"/>
                    <a:pt x="90" y="128"/>
                    <a:pt x="90" y="128"/>
                  </a:cubicBezTo>
                  <a:cubicBezTo>
                    <a:pt x="88" y="126"/>
                    <a:pt x="88" y="126"/>
                    <a:pt x="88" y="126"/>
                  </a:cubicBezTo>
                  <a:cubicBezTo>
                    <a:pt x="87" y="124"/>
                    <a:pt x="87" y="124"/>
                    <a:pt x="87" y="124"/>
                  </a:cubicBezTo>
                  <a:cubicBezTo>
                    <a:pt x="87" y="123"/>
                    <a:pt x="87" y="123"/>
                    <a:pt x="87" y="123"/>
                  </a:cubicBezTo>
                  <a:cubicBezTo>
                    <a:pt x="87" y="121"/>
                    <a:pt x="87" y="121"/>
                    <a:pt x="87" y="121"/>
                  </a:cubicBezTo>
                  <a:cubicBezTo>
                    <a:pt x="86" y="120"/>
                    <a:pt x="86" y="120"/>
                    <a:pt x="86" y="120"/>
                  </a:cubicBezTo>
                  <a:cubicBezTo>
                    <a:pt x="85" y="118"/>
                    <a:pt x="85" y="118"/>
                    <a:pt x="85" y="118"/>
                  </a:cubicBezTo>
                  <a:cubicBezTo>
                    <a:pt x="85" y="117"/>
                    <a:pt x="85" y="117"/>
                    <a:pt x="85" y="117"/>
                  </a:cubicBezTo>
                  <a:cubicBezTo>
                    <a:pt x="86" y="117"/>
                    <a:pt x="86" y="117"/>
                    <a:pt x="86" y="117"/>
                  </a:cubicBezTo>
                  <a:cubicBezTo>
                    <a:pt x="86" y="116"/>
                    <a:pt x="86" y="116"/>
                    <a:pt x="86" y="116"/>
                  </a:cubicBezTo>
                  <a:cubicBezTo>
                    <a:pt x="85" y="116"/>
                    <a:pt x="85" y="116"/>
                    <a:pt x="85" y="116"/>
                  </a:cubicBezTo>
                  <a:cubicBezTo>
                    <a:pt x="84" y="116"/>
                    <a:pt x="84" y="116"/>
                    <a:pt x="84" y="116"/>
                  </a:cubicBezTo>
                  <a:cubicBezTo>
                    <a:pt x="84" y="116"/>
                    <a:pt x="84" y="116"/>
                    <a:pt x="84" y="116"/>
                  </a:cubicBezTo>
                  <a:cubicBezTo>
                    <a:pt x="84" y="116"/>
                    <a:pt x="84" y="116"/>
                    <a:pt x="84" y="116"/>
                  </a:cubicBezTo>
                  <a:cubicBezTo>
                    <a:pt x="85" y="116"/>
                    <a:pt x="85" y="116"/>
                    <a:pt x="85" y="116"/>
                  </a:cubicBezTo>
                  <a:cubicBezTo>
                    <a:pt x="86" y="115"/>
                    <a:pt x="86" y="115"/>
                    <a:pt x="86" y="115"/>
                  </a:cubicBezTo>
                  <a:cubicBezTo>
                    <a:pt x="86" y="114"/>
                    <a:pt x="86" y="114"/>
                    <a:pt x="86" y="114"/>
                  </a:cubicBezTo>
                  <a:cubicBezTo>
                    <a:pt x="86" y="113"/>
                    <a:pt x="86" y="113"/>
                    <a:pt x="86" y="113"/>
                  </a:cubicBezTo>
                  <a:cubicBezTo>
                    <a:pt x="85" y="113"/>
                    <a:pt x="85" y="113"/>
                    <a:pt x="85" y="113"/>
                  </a:cubicBezTo>
                  <a:cubicBezTo>
                    <a:pt x="84" y="113"/>
                    <a:pt x="84" y="113"/>
                    <a:pt x="84" y="113"/>
                  </a:cubicBezTo>
                  <a:cubicBezTo>
                    <a:pt x="85" y="113"/>
                    <a:pt x="85" y="113"/>
                    <a:pt x="85" y="113"/>
                  </a:cubicBezTo>
                  <a:cubicBezTo>
                    <a:pt x="86" y="113"/>
                    <a:pt x="86" y="113"/>
                    <a:pt x="86" y="113"/>
                  </a:cubicBezTo>
                  <a:cubicBezTo>
                    <a:pt x="86" y="112"/>
                    <a:pt x="86" y="112"/>
                    <a:pt x="86" y="112"/>
                  </a:cubicBezTo>
                  <a:cubicBezTo>
                    <a:pt x="86" y="112"/>
                    <a:pt x="86" y="112"/>
                    <a:pt x="86" y="112"/>
                  </a:cubicBezTo>
                  <a:cubicBezTo>
                    <a:pt x="84" y="112"/>
                    <a:pt x="84" y="112"/>
                    <a:pt x="84" y="112"/>
                  </a:cubicBezTo>
                  <a:cubicBezTo>
                    <a:pt x="82" y="111"/>
                    <a:pt x="82" y="111"/>
                    <a:pt x="82" y="111"/>
                  </a:cubicBezTo>
                  <a:cubicBezTo>
                    <a:pt x="81" y="111"/>
                    <a:pt x="81" y="111"/>
                    <a:pt x="81" y="111"/>
                  </a:cubicBezTo>
                  <a:cubicBezTo>
                    <a:pt x="80" y="111"/>
                    <a:pt x="80" y="111"/>
                    <a:pt x="80" y="111"/>
                  </a:cubicBezTo>
                  <a:cubicBezTo>
                    <a:pt x="79" y="112"/>
                    <a:pt x="79" y="112"/>
                    <a:pt x="79" y="112"/>
                  </a:cubicBezTo>
                  <a:cubicBezTo>
                    <a:pt x="77" y="112"/>
                    <a:pt x="77" y="112"/>
                    <a:pt x="77" y="112"/>
                  </a:cubicBezTo>
                  <a:cubicBezTo>
                    <a:pt x="77" y="112"/>
                    <a:pt x="77" y="112"/>
                    <a:pt x="77" y="112"/>
                  </a:cubicBezTo>
                  <a:cubicBezTo>
                    <a:pt x="76" y="113"/>
                    <a:pt x="76" y="113"/>
                    <a:pt x="76" y="113"/>
                  </a:cubicBezTo>
                  <a:cubicBezTo>
                    <a:pt x="76" y="114"/>
                    <a:pt x="76" y="114"/>
                    <a:pt x="76" y="114"/>
                  </a:cubicBezTo>
                  <a:cubicBezTo>
                    <a:pt x="75" y="114"/>
                    <a:pt x="75" y="114"/>
                    <a:pt x="75" y="114"/>
                  </a:cubicBezTo>
                  <a:cubicBezTo>
                    <a:pt x="76" y="115"/>
                    <a:pt x="76" y="115"/>
                    <a:pt x="76" y="115"/>
                  </a:cubicBezTo>
                  <a:cubicBezTo>
                    <a:pt x="76" y="115"/>
                    <a:pt x="76" y="115"/>
                    <a:pt x="76" y="115"/>
                  </a:cubicBezTo>
                  <a:cubicBezTo>
                    <a:pt x="77" y="116"/>
                    <a:pt x="77" y="116"/>
                    <a:pt x="77" y="116"/>
                  </a:cubicBezTo>
                  <a:cubicBezTo>
                    <a:pt x="76" y="116"/>
                    <a:pt x="76" y="116"/>
                    <a:pt x="76" y="116"/>
                  </a:cubicBezTo>
                  <a:cubicBezTo>
                    <a:pt x="76" y="116"/>
                    <a:pt x="76" y="116"/>
                    <a:pt x="76" y="116"/>
                  </a:cubicBezTo>
                  <a:cubicBezTo>
                    <a:pt x="75" y="116"/>
                    <a:pt x="75" y="116"/>
                    <a:pt x="75" y="116"/>
                  </a:cubicBezTo>
                  <a:cubicBezTo>
                    <a:pt x="74" y="117"/>
                    <a:pt x="74" y="117"/>
                    <a:pt x="74" y="117"/>
                  </a:cubicBezTo>
                  <a:cubicBezTo>
                    <a:pt x="74" y="118"/>
                    <a:pt x="74" y="118"/>
                    <a:pt x="74" y="118"/>
                  </a:cubicBezTo>
                  <a:cubicBezTo>
                    <a:pt x="74" y="119"/>
                    <a:pt x="74" y="119"/>
                    <a:pt x="74" y="119"/>
                  </a:cubicBezTo>
                  <a:cubicBezTo>
                    <a:pt x="75" y="119"/>
                    <a:pt x="75" y="119"/>
                    <a:pt x="75" y="119"/>
                  </a:cubicBezTo>
                  <a:cubicBezTo>
                    <a:pt x="76" y="118"/>
                    <a:pt x="76" y="118"/>
                    <a:pt x="76" y="118"/>
                  </a:cubicBezTo>
                  <a:cubicBezTo>
                    <a:pt x="76" y="118"/>
                    <a:pt x="76" y="118"/>
                    <a:pt x="76" y="118"/>
                  </a:cubicBezTo>
                  <a:cubicBezTo>
                    <a:pt x="76" y="119"/>
                    <a:pt x="76" y="119"/>
                    <a:pt x="76" y="119"/>
                  </a:cubicBezTo>
                  <a:cubicBezTo>
                    <a:pt x="75" y="120"/>
                    <a:pt x="75" y="120"/>
                    <a:pt x="75" y="120"/>
                  </a:cubicBezTo>
                  <a:cubicBezTo>
                    <a:pt x="76" y="120"/>
                    <a:pt x="76" y="120"/>
                    <a:pt x="76" y="120"/>
                  </a:cubicBezTo>
                  <a:cubicBezTo>
                    <a:pt x="76" y="119"/>
                    <a:pt x="76" y="119"/>
                    <a:pt x="76" y="119"/>
                  </a:cubicBezTo>
                  <a:cubicBezTo>
                    <a:pt x="77" y="119"/>
                    <a:pt x="77" y="119"/>
                    <a:pt x="77" y="119"/>
                  </a:cubicBezTo>
                  <a:cubicBezTo>
                    <a:pt x="77" y="119"/>
                    <a:pt x="77" y="119"/>
                    <a:pt x="77" y="119"/>
                  </a:cubicBezTo>
                  <a:cubicBezTo>
                    <a:pt x="77" y="120"/>
                    <a:pt x="77" y="120"/>
                    <a:pt x="77" y="120"/>
                  </a:cubicBezTo>
                  <a:cubicBezTo>
                    <a:pt x="76" y="120"/>
                    <a:pt x="76" y="120"/>
                    <a:pt x="76" y="120"/>
                  </a:cubicBezTo>
                  <a:cubicBezTo>
                    <a:pt x="77" y="121"/>
                    <a:pt x="77" y="121"/>
                    <a:pt x="77" y="121"/>
                  </a:cubicBezTo>
                  <a:cubicBezTo>
                    <a:pt x="78" y="121"/>
                    <a:pt x="78" y="121"/>
                    <a:pt x="78" y="121"/>
                  </a:cubicBezTo>
                  <a:cubicBezTo>
                    <a:pt x="77" y="121"/>
                    <a:pt x="77" y="121"/>
                    <a:pt x="77" y="121"/>
                  </a:cubicBezTo>
                  <a:cubicBezTo>
                    <a:pt x="77" y="121"/>
                    <a:pt x="77" y="121"/>
                    <a:pt x="77" y="121"/>
                  </a:cubicBezTo>
                  <a:cubicBezTo>
                    <a:pt x="76" y="122"/>
                    <a:pt x="76" y="122"/>
                    <a:pt x="76" y="122"/>
                  </a:cubicBezTo>
                  <a:cubicBezTo>
                    <a:pt x="76" y="122"/>
                    <a:pt x="76" y="122"/>
                    <a:pt x="76" y="122"/>
                  </a:cubicBezTo>
                  <a:cubicBezTo>
                    <a:pt x="77" y="123"/>
                    <a:pt x="77" y="123"/>
                    <a:pt x="77" y="123"/>
                  </a:cubicBezTo>
                  <a:cubicBezTo>
                    <a:pt x="76" y="123"/>
                    <a:pt x="76" y="123"/>
                    <a:pt x="76" y="123"/>
                  </a:cubicBezTo>
                  <a:cubicBezTo>
                    <a:pt x="76" y="123"/>
                    <a:pt x="76" y="123"/>
                    <a:pt x="76" y="123"/>
                  </a:cubicBezTo>
                  <a:cubicBezTo>
                    <a:pt x="75" y="123"/>
                    <a:pt x="75" y="123"/>
                    <a:pt x="75" y="123"/>
                  </a:cubicBezTo>
                  <a:cubicBezTo>
                    <a:pt x="74" y="123"/>
                    <a:pt x="74" y="123"/>
                    <a:pt x="74" y="123"/>
                  </a:cubicBezTo>
                  <a:cubicBezTo>
                    <a:pt x="74" y="123"/>
                    <a:pt x="74" y="123"/>
                    <a:pt x="74" y="123"/>
                  </a:cubicBezTo>
                  <a:cubicBezTo>
                    <a:pt x="73" y="124"/>
                    <a:pt x="73" y="124"/>
                    <a:pt x="73" y="124"/>
                  </a:cubicBezTo>
                  <a:cubicBezTo>
                    <a:pt x="73" y="125"/>
                    <a:pt x="73" y="125"/>
                    <a:pt x="73" y="125"/>
                  </a:cubicBezTo>
                  <a:cubicBezTo>
                    <a:pt x="73" y="126"/>
                    <a:pt x="73" y="126"/>
                    <a:pt x="73" y="126"/>
                  </a:cubicBezTo>
                  <a:cubicBezTo>
                    <a:pt x="73" y="127"/>
                    <a:pt x="73" y="127"/>
                    <a:pt x="73" y="127"/>
                  </a:cubicBezTo>
                  <a:cubicBezTo>
                    <a:pt x="73" y="128"/>
                    <a:pt x="73" y="128"/>
                    <a:pt x="73" y="128"/>
                  </a:cubicBezTo>
                  <a:cubicBezTo>
                    <a:pt x="75" y="128"/>
                    <a:pt x="75" y="128"/>
                    <a:pt x="75" y="128"/>
                  </a:cubicBezTo>
                  <a:cubicBezTo>
                    <a:pt x="75" y="129"/>
                    <a:pt x="75" y="129"/>
                    <a:pt x="75" y="129"/>
                  </a:cubicBezTo>
                  <a:cubicBezTo>
                    <a:pt x="76" y="130"/>
                    <a:pt x="76" y="130"/>
                    <a:pt x="76" y="130"/>
                  </a:cubicBezTo>
                  <a:cubicBezTo>
                    <a:pt x="77" y="130"/>
                    <a:pt x="77" y="130"/>
                    <a:pt x="77" y="130"/>
                  </a:cubicBezTo>
                  <a:cubicBezTo>
                    <a:pt x="77" y="130"/>
                    <a:pt x="77" y="130"/>
                    <a:pt x="77" y="130"/>
                  </a:cubicBezTo>
                  <a:cubicBezTo>
                    <a:pt x="78" y="130"/>
                    <a:pt x="78" y="130"/>
                    <a:pt x="78" y="130"/>
                  </a:cubicBezTo>
                  <a:cubicBezTo>
                    <a:pt x="79" y="129"/>
                    <a:pt x="79" y="129"/>
                    <a:pt x="79" y="129"/>
                  </a:cubicBezTo>
                  <a:cubicBezTo>
                    <a:pt x="78" y="128"/>
                    <a:pt x="78" y="128"/>
                    <a:pt x="78" y="128"/>
                  </a:cubicBezTo>
                  <a:cubicBezTo>
                    <a:pt x="78" y="127"/>
                    <a:pt x="78" y="127"/>
                    <a:pt x="78" y="127"/>
                  </a:cubicBezTo>
                  <a:cubicBezTo>
                    <a:pt x="79" y="126"/>
                    <a:pt x="79" y="126"/>
                    <a:pt x="79" y="126"/>
                  </a:cubicBezTo>
                  <a:cubicBezTo>
                    <a:pt x="79" y="127"/>
                    <a:pt x="79" y="127"/>
                    <a:pt x="79" y="127"/>
                  </a:cubicBezTo>
                  <a:cubicBezTo>
                    <a:pt x="79" y="128"/>
                    <a:pt x="79" y="128"/>
                    <a:pt x="79" y="128"/>
                  </a:cubicBezTo>
                  <a:cubicBezTo>
                    <a:pt x="79" y="128"/>
                    <a:pt x="79" y="128"/>
                    <a:pt x="79" y="128"/>
                  </a:cubicBezTo>
                  <a:cubicBezTo>
                    <a:pt x="79" y="129"/>
                    <a:pt x="79" y="129"/>
                    <a:pt x="79" y="129"/>
                  </a:cubicBezTo>
                  <a:cubicBezTo>
                    <a:pt x="80" y="129"/>
                    <a:pt x="80" y="129"/>
                    <a:pt x="80" y="129"/>
                  </a:cubicBezTo>
                  <a:cubicBezTo>
                    <a:pt x="80" y="129"/>
                    <a:pt x="80" y="129"/>
                    <a:pt x="80" y="129"/>
                  </a:cubicBezTo>
                  <a:cubicBezTo>
                    <a:pt x="80" y="128"/>
                    <a:pt x="80" y="128"/>
                    <a:pt x="80" y="128"/>
                  </a:cubicBezTo>
                  <a:cubicBezTo>
                    <a:pt x="81" y="128"/>
                    <a:pt x="81" y="128"/>
                    <a:pt x="81" y="128"/>
                  </a:cubicBezTo>
                  <a:cubicBezTo>
                    <a:pt x="81" y="128"/>
                    <a:pt x="81" y="128"/>
                    <a:pt x="81" y="128"/>
                  </a:cubicBezTo>
                  <a:cubicBezTo>
                    <a:pt x="81" y="128"/>
                    <a:pt x="81" y="128"/>
                    <a:pt x="81" y="128"/>
                  </a:cubicBezTo>
                  <a:cubicBezTo>
                    <a:pt x="81" y="129"/>
                    <a:pt x="81" y="129"/>
                    <a:pt x="81" y="129"/>
                  </a:cubicBezTo>
                  <a:cubicBezTo>
                    <a:pt x="82" y="130"/>
                    <a:pt x="82" y="130"/>
                    <a:pt x="82" y="130"/>
                  </a:cubicBezTo>
                  <a:cubicBezTo>
                    <a:pt x="83" y="131"/>
                    <a:pt x="83" y="131"/>
                    <a:pt x="83" y="131"/>
                  </a:cubicBezTo>
                  <a:cubicBezTo>
                    <a:pt x="84" y="131"/>
                    <a:pt x="84" y="131"/>
                    <a:pt x="84" y="131"/>
                  </a:cubicBezTo>
                  <a:cubicBezTo>
                    <a:pt x="84" y="130"/>
                    <a:pt x="84" y="130"/>
                    <a:pt x="84" y="130"/>
                  </a:cubicBezTo>
                  <a:cubicBezTo>
                    <a:pt x="85" y="131"/>
                    <a:pt x="85" y="131"/>
                    <a:pt x="85" y="131"/>
                  </a:cubicBezTo>
                  <a:cubicBezTo>
                    <a:pt x="84" y="131"/>
                    <a:pt x="84" y="131"/>
                    <a:pt x="84" y="131"/>
                  </a:cubicBezTo>
                  <a:cubicBezTo>
                    <a:pt x="84" y="131"/>
                    <a:pt x="84" y="131"/>
                    <a:pt x="84" y="131"/>
                  </a:cubicBezTo>
                  <a:cubicBezTo>
                    <a:pt x="84" y="131"/>
                    <a:pt x="84" y="131"/>
                    <a:pt x="84" y="131"/>
                  </a:cubicBezTo>
                  <a:cubicBezTo>
                    <a:pt x="83" y="132"/>
                    <a:pt x="83" y="132"/>
                    <a:pt x="83" y="132"/>
                  </a:cubicBezTo>
                  <a:cubicBezTo>
                    <a:pt x="83" y="132"/>
                    <a:pt x="83" y="132"/>
                    <a:pt x="83" y="132"/>
                  </a:cubicBezTo>
                  <a:cubicBezTo>
                    <a:pt x="84" y="133"/>
                    <a:pt x="84" y="133"/>
                    <a:pt x="84" y="133"/>
                  </a:cubicBezTo>
                  <a:cubicBezTo>
                    <a:pt x="84" y="133"/>
                    <a:pt x="84" y="133"/>
                    <a:pt x="84" y="133"/>
                  </a:cubicBezTo>
                  <a:cubicBezTo>
                    <a:pt x="83" y="133"/>
                    <a:pt x="83" y="133"/>
                    <a:pt x="83" y="133"/>
                  </a:cubicBezTo>
                  <a:cubicBezTo>
                    <a:pt x="83" y="133"/>
                    <a:pt x="83" y="133"/>
                    <a:pt x="83" y="133"/>
                  </a:cubicBezTo>
                  <a:cubicBezTo>
                    <a:pt x="83" y="134"/>
                    <a:pt x="83" y="134"/>
                    <a:pt x="83" y="134"/>
                  </a:cubicBezTo>
                  <a:cubicBezTo>
                    <a:pt x="83" y="134"/>
                    <a:pt x="83" y="134"/>
                    <a:pt x="83" y="134"/>
                  </a:cubicBezTo>
                  <a:cubicBezTo>
                    <a:pt x="84" y="134"/>
                    <a:pt x="84" y="134"/>
                    <a:pt x="84" y="134"/>
                  </a:cubicBezTo>
                  <a:cubicBezTo>
                    <a:pt x="85" y="135"/>
                    <a:pt x="85" y="135"/>
                    <a:pt x="85" y="135"/>
                  </a:cubicBezTo>
                  <a:cubicBezTo>
                    <a:pt x="86" y="135"/>
                    <a:pt x="86" y="135"/>
                    <a:pt x="86" y="135"/>
                  </a:cubicBezTo>
                  <a:cubicBezTo>
                    <a:pt x="87" y="135"/>
                    <a:pt x="87" y="135"/>
                    <a:pt x="87" y="135"/>
                  </a:cubicBezTo>
                  <a:cubicBezTo>
                    <a:pt x="87" y="134"/>
                    <a:pt x="87" y="134"/>
                    <a:pt x="87" y="134"/>
                  </a:cubicBezTo>
                  <a:cubicBezTo>
                    <a:pt x="88" y="134"/>
                    <a:pt x="88" y="134"/>
                    <a:pt x="88" y="134"/>
                  </a:cubicBezTo>
                  <a:cubicBezTo>
                    <a:pt x="88" y="135"/>
                    <a:pt x="88" y="135"/>
                    <a:pt x="88" y="135"/>
                  </a:cubicBezTo>
                  <a:cubicBezTo>
                    <a:pt x="88" y="136"/>
                    <a:pt x="88" y="136"/>
                    <a:pt x="88" y="136"/>
                  </a:cubicBezTo>
                  <a:cubicBezTo>
                    <a:pt x="89" y="136"/>
                    <a:pt x="89" y="136"/>
                    <a:pt x="89" y="136"/>
                  </a:cubicBezTo>
                  <a:cubicBezTo>
                    <a:pt x="90" y="136"/>
                    <a:pt x="90" y="136"/>
                    <a:pt x="90" y="136"/>
                  </a:cubicBezTo>
                  <a:cubicBezTo>
                    <a:pt x="90" y="136"/>
                    <a:pt x="90" y="136"/>
                    <a:pt x="90" y="136"/>
                  </a:cubicBezTo>
                  <a:cubicBezTo>
                    <a:pt x="90" y="135"/>
                    <a:pt x="90" y="135"/>
                    <a:pt x="90" y="135"/>
                  </a:cubicBezTo>
                  <a:cubicBezTo>
                    <a:pt x="89" y="134"/>
                    <a:pt x="89" y="134"/>
                    <a:pt x="89" y="134"/>
                  </a:cubicBezTo>
                  <a:cubicBezTo>
                    <a:pt x="89" y="134"/>
                    <a:pt x="89" y="134"/>
                    <a:pt x="89" y="134"/>
                  </a:cubicBezTo>
                  <a:cubicBezTo>
                    <a:pt x="89" y="134"/>
                    <a:pt x="89" y="134"/>
                    <a:pt x="89" y="134"/>
                  </a:cubicBezTo>
                  <a:cubicBezTo>
                    <a:pt x="90" y="134"/>
                    <a:pt x="90" y="134"/>
                    <a:pt x="90" y="134"/>
                  </a:cubicBezTo>
                  <a:cubicBezTo>
                    <a:pt x="90" y="135"/>
                    <a:pt x="90" y="135"/>
                    <a:pt x="90" y="135"/>
                  </a:cubicBezTo>
                  <a:cubicBezTo>
                    <a:pt x="91" y="135"/>
                    <a:pt x="91" y="135"/>
                    <a:pt x="91" y="135"/>
                  </a:cubicBezTo>
                  <a:cubicBezTo>
                    <a:pt x="91" y="136"/>
                    <a:pt x="91" y="136"/>
                    <a:pt x="91" y="136"/>
                  </a:cubicBezTo>
                  <a:cubicBezTo>
                    <a:pt x="92" y="136"/>
                    <a:pt x="92" y="136"/>
                    <a:pt x="92" y="136"/>
                  </a:cubicBezTo>
                  <a:cubicBezTo>
                    <a:pt x="92" y="135"/>
                    <a:pt x="92" y="135"/>
                    <a:pt x="92" y="135"/>
                  </a:cubicBezTo>
                  <a:cubicBezTo>
                    <a:pt x="92" y="135"/>
                    <a:pt x="92" y="135"/>
                    <a:pt x="92" y="135"/>
                  </a:cubicBezTo>
                  <a:cubicBezTo>
                    <a:pt x="93" y="136"/>
                    <a:pt x="93" y="136"/>
                    <a:pt x="93" y="136"/>
                  </a:cubicBezTo>
                  <a:cubicBezTo>
                    <a:pt x="94" y="136"/>
                    <a:pt x="94" y="136"/>
                    <a:pt x="94" y="136"/>
                  </a:cubicBezTo>
                  <a:cubicBezTo>
                    <a:pt x="94" y="136"/>
                    <a:pt x="94" y="136"/>
                    <a:pt x="94" y="136"/>
                  </a:cubicBezTo>
                  <a:cubicBezTo>
                    <a:pt x="94" y="136"/>
                    <a:pt x="94" y="136"/>
                    <a:pt x="94" y="136"/>
                  </a:cubicBezTo>
                  <a:cubicBezTo>
                    <a:pt x="94" y="135"/>
                    <a:pt x="94" y="135"/>
                    <a:pt x="94" y="135"/>
                  </a:cubicBezTo>
                  <a:cubicBezTo>
                    <a:pt x="94" y="135"/>
                    <a:pt x="94" y="135"/>
                    <a:pt x="94" y="135"/>
                  </a:cubicBezTo>
                  <a:cubicBezTo>
                    <a:pt x="94" y="135"/>
                    <a:pt x="94" y="135"/>
                    <a:pt x="94" y="135"/>
                  </a:cubicBezTo>
                  <a:cubicBezTo>
                    <a:pt x="95" y="135"/>
                    <a:pt x="95" y="135"/>
                    <a:pt x="95" y="135"/>
                  </a:cubicBezTo>
                  <a:cubicBezTo>
                    <a:pt x="95" y="135"/>
                    <a:pt x="95" y="135"/>
                    <a:pt x="95" y="135"/>
                  </a:cubicBezTo>
                  <a:cubicBezTo>
                    <a:pt x="95" y="135"/>
                    <a:pt x="95" y="135"/>
                    <a:pt x="95" y="135"/>
                  </a:cubicBezTo>
                  <a:cubicBezTo>
                    <a:pt x="96" y="136"/>
                    <a:pt x="96" y="136"/>
                    <a:pt x="96" y="136"/>
                  </a:cubicBezTo>
                  <a:cubicBezTo>
                    <a:pt x="96" y="137"/>
                    <a:pt x="96" y="137"/>
                    <a:pt x="96" y="137"/>
                  </a:cubicBezTo>
                  <a:cubicBezTo>
                    <a:pt x="97" y="136"/>
                    <a:pt x="97" y="136"/>
                    <a:pt x="97" y="136"/>
                  </a:cubicBezTo>
                  <a:cubicBezTo>
                    <a:pt x="97" y="136"/>
                    <a:pt x="97" y="136"/>
                    <a:pt x="97" y="136"/>
                  </a:cubicBezTo>
                  <a:cubicBezTo>
                    <a:pt x="96" y="135"/>
                    <a:pt x="96" y="135"/>
                    <a:pt x="96" y="135"/>
                  </a:cubicBezTo>
                  <a:cubicBezTo>
                    <a:pt x="96" y="135"/>
                    <a:pt x="96" y="135"/>
                    <a:pt x="96" y="135"/>
                  </a:cubicBezTo>
                  <a:cubicBezTo>
                    <a:pt x="95" y="135"/>
                    <a:pt x="95" y="135"/>
                    <a:pt x="95" y="135"/>
                  </a:cubicBezTo>
                  <a:cubicBezTo>
                    <a:pt x="96" y="135"/>
                    <a:pt x="96" y="135"/>
                    <a:pt x="96" y="135"/>
                  </a:cubicBezTo>
                  <a:cubicBezTo>
                    <a:pt x="96" y="135"/>
                    <a:pt x="96" y="135"/>
                    <a:pt x="96" y="135"/>
                  </a:cubicBezTo>
                  <a:cubicBezTo>
                    <a:pt x="96" y="135"/>
                    <a:pt x="96" y="135"/>
                    <a:pt x="96" y="135"/>
                  </a:cubicBezTo>
                  <a:cubicBezTo>
                    <a:pt x="97" y="134"/>
                    <a:pt x="97" y="134"/>
                    <a:pt x="97" y="134"/>
                  </a:cubicBezTo>
                  <a:cubicBezTo>
                    <a:pt x="97" y="134"/>
                    <a:pt x="97" y="134"/>
                    <a:pt x="97" y="134"/>
                  </a:cubicBezTo>
                  <a:cubicBezTo>
                    <a:pt x="97" y="133"/>
                    <a:pt x="97" y="133"/>
                    <a:pt x="97" y="133"/>
                  </a:cubicBezTo>
                  <a:close/>
                  <a:moveTo>
                    <a:pt x="31" y="183"/>
                  </a:moveTo>
                  <a:cubicBezTo>
                    <a:pt x="30" y="183"/>
                    <a:pt x="30" y="183"/>
                    <a:pt x="30" y="183"/>
                  </a:cubicBezTo>
                  <a:cubicBezTo>
                    <a:pt x="31" y="182"/>
                    <a:pt x="31" y="182"/>
                    <a:pt x="31" y="182"/>
                  </a:cubicBezTo>
                  <a:cubicBezTo>
                    <a:pt x="30" y="182"/>
                    <a:pt x="30" y="182"/>
                    <a:pt x="30" y="182"/>
                  </a:cubicBezTo>
                  <a:cubicBezTo>
                    <a:pt x="30" y="182"/>
                    <a:pt x="30" y="182"/>
                    <a:pt x="30" y="182"/>
                  </a:cubicBezTo>
                  <a:cubicBezTo>
                    <a:pt x="29" y="182"/>
                    <a:pt x="29" y="182"/>
                    <a:pt x="29" y="182"/>
                  </a:cubicBezTo>
                  <a:cubicBezTo>
                    <a:pt x="29" y="183"/>
                    <a:pt x="29" y="183"/>
                    <a:pt x="29" y="183"/>
                  </a:cubicBezTo>
                  <a:cubicBezTo>
                    <a:pt x="30" y="183"/>
                    <a:pt x="30" y="183"/>
                    <a:pt x="30" y="183"/>
                  </a:cubicBezTo>
                  <a:cubicBezTo>
                    <a:pt x="30" y="184"/>
                    <a:pt x="30" y="184"/>
                    <a:pt x="30" y="184"/>
                  </a:cubicBezTo>
                  <a:cubicBezTo>
                    <a:pt x="31" y="184"/>
                    <a:pt x="31" y="184"/>
                    <a:pt x="31" y="184"/>
                  </a:cubicBezTo>
                  <a:cubicBezTo>
                    <a:pt x="31" y="183"/>
                    <a:pt x="31" y="183"/>
                    <a:pt x="31" y="183"/>
                  </a:cubicBezTo>
                  <a:close/>
                  <a:moveTo>
                    <a:pt x="54" y="170"/>
                  </a:moveTo>
                  <a:cubicBezTo>
                    <a:pt x="54" y="170"/>
                    <a:pt x="54" y="170"/>
                    <a:pt x="54" y="170"/>
                  </a:cubicBezTo>
                  <a:cubicBezTo>
                    <a:pt x="54" y="170"/>
                    <a:pt x="54" y="170"/>
                    <a:pt x="54" y="170"/>
                  </a:cubicBezTo>
                  <a:cubicBezTo>
                    <a:pt x="53" y="169"/>
                    <a:pt x="53" y="169"/>
                    <a:pt x="53" y="169"/>
                  </a:cubicBezTo>
                  <a:cubicBezTo>
                    <a:pt x="53" y="169"/>
                    <a:pt x="53" y="169"/>
                    <a:pt x="53" y="169"/>
                  </a:cubicBezTo>
                  <a:cubicBezTo>
                    <a:pt x="53" y="170"/>
                    <a:pt x="53" y="170"/>
                    <a:pt x="53" y="170"/>
                  </a:cubicBezTo>
                  <a:cubicBezTo>
                    <a:pt x="54" y="170"/>
                    <a:pt x="54" y="170"/>
                    <a:pt x="54" y="170"/>
                  </a:cubicBezTo>
                  <a:close/>
                  <a:moveTo>
                    <a:pt x="71" y="153"/>
                  </a:moveTo>
                  <a:cubicBezTo>
                    <a:pt x="72" y="153"/>
                    <a:pt x="72" y="153"/>
                    <a:pt x="72" y="153"/>
                  </a:cubicBezTo>
                  <a:cubicBezTo>
                    <a:pt x="74" y="152"/>
                    <a:pt x="74" y="152"/>
                    <a:pt x="74" y="152"/>
                  </a:cubicBezTo>
                  <a:cubicBezTo>
                    <a:pt x="74" y="151"/>
                    <a:pt x="74" y="151"/>
                    <a:pt x="74" y="151"/>
                  </a:cubicBezTo>
                  <a:cubicBezTo>
                    <a:pt x="74" y="149"/>
                    <a:pt x="74" y="149"/>
                    <a:pt x="74" y="149"/>
                  </a:cubicBezTo>
                  <a:cubicBezTo>
                    <a:pt x="75" y="149"/>
                    <a:pt x="75" y="149"/>
                    <a:pt x="75" y="149"/>
                  </a:cubicBezTo>
                  <a:cubicBezTo>
                    <a:pt x="75" y="150"/>
                    <a:pt x="75" y="150"/>
                    <a:pt x="75" y="150"/>
                  </a:cubicBezTo>
                  <a:cubicBezTo>
                    <a:pt x="75" y="151"/>
                    <a:pt x="75" y="151"/>
                    <a:pt x="75" y="151"/>
                  </a:cubicBezTo>
                  <a:cubicBezTo>
                    <a:pt x="76" y="150"/>
                    <a:pt x="76" y="150"/>
                    <a:pt x="76" y="150"/>
                  </a:cubicBezTo>
                  <a:cubicBezTo>
                    <a:pt x="76" y="149"/>
                    <a:pt x="76" y="149"/>
                    <a:pt x="76" y="149"/>
                  </a:cubicBezTo>
                  <a:cubicBezTo>
                    <a:pt x="75" y="148"/>
                    <a:pt x="75" y="148"/>
                    <a:pt x="75" y="148"/>
                  </a:cubicBezTo>
                  <a:cubicBezTo>
                    <a:pt x="72" y="147"/>
                    <a:pt x="72" y="147"/>
                    <a:pt x="72" y="147"/>
                  </a:cubicBezTo>
                  <a:cubicBezTo>
                    <a:pt x="70" y="146"/>
                    <a:pt x="70" y="146"/>
                    <a:pt x="70" y="146"/>
                  </a:cubicBezTo>
                  <a:cubicBezTo>
                    <a:pt x="69" y="147"/>
                    <a:pt x="69" y="147"/>
                    <a:pt x="69" y="147"/>
                  </a:cubicBezTo>
                  <a:cubicBezTo>
                    <a:pt x="69" y="149"/>
                    <a:pt x="69" y="149"/>
                    <a:pt x="69" y="149"/>
                  </a:cubicBezTo>
                  <a:cubicBezTo>
                    <a:pt x="69" y="151"/>
                    <a:pt x="69" y="151"/>
                    <a:pt x="69" y="151"/>
                  </a:cubicBezTo>
                  <a:cubicBezTo>
                    <a:pt x="69" y="151"/>
                    <a:pt x="69" y="151"/>
                    <a:pt x="69" y="151"/>
                  </a:cubicBezTo>
                  <a:cubicBezTo>
                    <a:pt x="69" y="153"/>
                    <a:pt x="69" y="153"/>
                    <a:pt x="69" y="153"/>
                  </a:cubicBezTo>
                  <a:cubicBezTo>
                    <a:pt x="70" y="152"/>
                    <a:pt x="70" y="152"/>
                    <a:pt x="70" y="152"/>
                  </a:cubicBezTo>
                  <a:cubicBezTo>
                    <a:pt x="70" y="153"/>
                    <a:pt x="70" y="153"/>
                    <a:pt x="70" y="153"/>
                  </a:cubicBezTo>
                  <a:cubicBezTo>
                    <a:pt x="70" y="153"/>
                    <a:pt x="70" y="153"/>
                    <a:pt x="70" y="153"/>
                  </a:cubicBezTo>
                  <a:cubicBezTo>
                    <a:pt x="71" y="153"/>
                    <a:pt x="71" y="153"/>
                    <a:pt x="71" y="153"/>
                  </a:cubicBezTo>
                  <a:cubicBezTo>
                    <a:pt x="71" y="153"/>
                    <a:pt x="71" y="153"/>
                    <a:pt x="71" y="153"/>
                  </a:cubicBezTo>
                  <a:close/>
                  <a:moveTo>
                    <a:pt x="79" y="154"/>
                  </a:moveTo>
                  <a:cubicBezTo>
                    <a:pt x="80" y="154"/>
                    <a:pt x="80" y="154"/>
                    <a:pt x="80" y="154"/>
                  </a:cubicBezTo>
                  <a:cubicBezTo>
                    <a:pt x="80" y="154"/>
                    <a:pt x="80" y="154"/>
                    <a:pt x="80" y="154"/>
                  </a:cubicBezTo>
                  <a:cubicBezTo>
                    <a:pt x="81" y="154"/>
                    <a:pt x="81" y="154"/>
                    <a:pt x="81" y="154"/>
                  </a:cubicBezTo>
                  <a:cubicBezTo>
                    <a:pt x="81" y="153"/>
                    <a:pt x="81" y="153"/>
                    <a:pt x="81" y="153"/>
                  </a:cubicBezTo>
                  <a:cubicBezTo>
                    <a:pt x="80" y="153"/>
                    <a:pt x="80" y="153"/>
                    <a:pt x="80" y="153"/>
                  </a:cubicBezTo>
                  <a:cubicBezTo>
                    <a:pt x="79" y="154"/>
                    <a:pt x="79" y="154"/>
                    <a:pt x="79" y="154"/>
                  </a:cubicBezTo>
                  <a:cubicBezTo>
                    <a:pt x="79" y="154"/>
                    <a:pt x="79" y="154"/>
                    <a:pt x="79" y="154"/>
                  </a:cubicBezTo>
                  <a:close/>
                  <a:moveTo>
                    <a:pt x="92" y="154"/>
                  </a:moveTo>
                  <a:cubicBezTo>
                    <a:pt x="92" y="154"/>
                    <a:pt x="92" y="154"/>
                    <a:pt x="92" y="154"/>
                  </a:cubicBezTo>
                  <a:cubicBezTo>
                    <a:pt x="93" y="153"/>
                    <a:pt x="93" y="153"/>
                    <a:pt x="93" y="153"/>
                  </a:cubicBezTo>
                  <a:cubicBezTo>
                    <a:pt x="93" y="153"/>
                    <a:pt x="93" y="153"/>
                    <a:pt x="93" y="153"/>
                  </a:cubicBezTo>
                  <a:cubicBezTo>
                    <a:pt x="92" y="153"/>
                    <a:pt x="92" y="153"/>
                    <a:pt x="92" y="153"/>
                  </a:cubicBezTo>
                  <a:cubicBezTo>
                    <a:pt x="92" y="154"/>
                    <a:pt x="92" y="154"/>
                    <a:pt x="92" y="154"/>
                  </a:cubicBezTo>
                  <a:cubicBezTo>
                    <a:pt x="92" y="154"/>
                    <a:pt x="92" y="154"/>
                    <a:pt x="92" y="154"/>
                  </a:cubicBezTo>
                  <a:close/>
                  <a:moveTo>
                    <a:pt x="90" y="154"/>
                  </a:moveTo>
                  <a:cubicBezTo>
                    <a:pt x="91" y="154"/>
                    <a:pt x="91" y="154"/>
                    <a:pt x="91" y="154"/>
                  </a:cubicBezTo>
                  <a:cubicBezTo>
                    <a:pt x="92" y="154"/>
                    <a:pt x="92" y="154"/>
                    <a:pt x="92" y="154"/>
                  </a:cubicBezTo>
                  <a:cubicBezTo>
                    <a:pt x="91" y="153"/>
                    <a:pt x="91" y="153"/>
                    <a:pt x="91" y="153"/>
                  </a:cubicBezTo>
                  <a:cubicBezTo>
                    <a:pt x="91" y="153"/>
                    <a:pt x="91" y="153"/>
                    <a:pt x="91" y="153"/>
                  </a:cubicBezTo>
                  <a:cubicBezTo>
                    <a:pt x="90" y="154"/>
                    <a:pt x="90" y="154"/>
                    <a:pt x="90" y="154"/>
                  </a:cubicBezTo>
                  <a:close/>
                  <a:moveTo>
                    <a:pt x="101" y="150"/>
                  </a:moveTo>
                  <a:cubicBezTo>
                    <a:pt x="101" y="150"/>
                    <a:pt x="101" y="150"/>
                    <a:pt x="101" y="150"/>
                  </a:cubicBezTo>
                  <a:cubicBezTo>
                    <a:pt x="102" y="150"/>
                    <a:pt x="102" y="150"/>
                    <a:pt x="102" y="150"/>
                  </a:cubicBezTo>
                  <a:cubicBezTo>
                    <a:pt x="103" y="149"/>
                    <a:pt x="103" y="149"/>
                    <a:pt x="103" y="149"/>
                  </a:cubicBezTo>
                  <a:cubicBezTo>
                    <a:pt x="103" y="149"/>
                    <a:pt x="103" y="149"/>
                    <a:pt x="103" y="149"/>
                  </a:cubicBezTo>
                  <a:cubicBezTo>
                    <a:pt x="103" y="149"/>
                    <a:pt x="103" y="149"/>
                    <a:pt x="103" y="149"/>
                  </a:cubicBezTo>
                  <a:cubicBezTo>
                    <a:pt x="101" y="149"/>
                    <a:pt x="101" y="149"/>
                    <a:pt x="101" y="149"/>
                  </a:cubicBezTo>
                  <a:cubicBezTo>
                    <a:pt x="101" y="150"/>
                    <a:pt x="101" y="150"/>
                    <a:pt x="101" y="150"/>
                  </a:cubicBezTo>
                  <a:close/>
                  <a:moveTo>
                    <a:pt x="97" y="149"/>
                  </a:moveTo>
                  <a:cubicBezTo>
                    <a:pt x="97" y="150"/>
                    <a:pt x="97" y="150"/>
                    <a:pt x="97" y="150"/>
                  </a:cubicBezTo>
                  <a:cubicBezTo>
                    <a:pt x="98" y="150"/>
                    <a:pt x="98" y="150"/>
                    <a:pt x="98" y="150"/>
                  </a:cubicBezTo>
                  <a:cubicBezTo>
                    <a:pt x="98" y="149"/>
                    <a:pt x="98" y="149"/>
                    <a:pt x="98" y="149"/>
                  </a:cubicBezTo>
                  <a:cubicBezTo>
                    <a:pt x="97" y="149"/>
                    <a:pt x="97" y="149"/>
                    <a:pt x="97" y="149"/>
                  </a:cubicBezTo>
                  <a:cubicBezTo>
                    <a:pt x="97" y="149"/>
                    <a:pt x="97" y="149"/>
                    <a:pt x="97" y="149"/>
                  </a:cubicBezTo>
                  <a:close/>
                  <a:moveTo>
                    <a:pt x="94" y="149"/>
                  </a:moveTo>
                  <a:cubicBezTo>
                    <a:pt x="95" y="149"/>
                    <a:pt x="95" y="149"/>
                    <a:pt x="95" y="149"/>
                  </a:cubicBezTo>
                  <a:cubicBezTo>
                    <a:pt x="95" y="150"/>
                    <a:pt x="95" y="150"/>
                    <a:pt x="95" y="150"/>
                  </a:cubicBezTo>
                  <a:cubicBezTo>
                    <a:pt x="96" y="150"/>
                    <a:pt x="96" y="150"/>
                    <a:pt x="96" y="150"/>
                  </a:cubicBezTo>
                  <a:cubicBezTo>
                    <a:pt x="96" y="149"/>
                    <a:pt x="96" y="149"/>
                    <a:pt x="96" y="149"/>
                  </a:cubicBezTo>
                  <a:cubicBezTo>
                    <a:pt x="95" y="149"/>
                    <a:pt x="95" y="149"/>
                    <a:pt x="95" y="149"/>
                  </a:cubicBezTo>
                  <a:cubicBezTo>
                    <a:pt x="94" y="149"/>
                    <a:pt x="94" y="149"/>
                    <a:pt x="94" y="149"/>
                  </a:cubicBezTo>
                  <a:close/>
                  <a:moveTo>
                    <a:pt x="93" y="149"/>
                  </a:moveTo>
                  <a:cubicBezTo>
                    <a:pt x="93" y="149"/>
                    <a:pt x="93" y="149"/>
                    <a:pt x="93" y="149"/>
                  </a:cubicBezTo>
                  <a:cubicBezTo>
                    <a:pt x="93" y="149"/>
                    <a:pt x="93" y="149"/>
                    <a:pt x="93" y="149"/>
                  </a:cubicBezTo>
                  <a:cubicBezTo>
                    <a:pt x="94" y="149"/>
                    <a:pt x="94" y="149"/>
                    <a:pt x="94" y="149"/>
                  </a:cubicBezTo>
                  <a:cubicBezTo>
                    <a:pt x="93" y="149"/>
                    <a:pt x="93" y="149"/>
                    <a:pt x="93" y="149"/>
                  </a:cubicBezTo>
                  <a:cubicBezTo>
                    <a:pt x="93" y="149"/>
                    <a:pt x="93" y="149"/>
                    <a:pt x="93" y="149"/>
                  </a:cubicBezTo>
                  <a:close/>
                  <a:moveTo>
                    <a:pt x="188" y="123"/>
                  </a:moveTo>
                  <a:cubicBezTo>
                    <a:pt x="188" y="124"/>
                    <a:pt x="188" y="124"/>
                    <a:pt x="188" y="124"/>
                  </a:cubicBezTo>
                  <a:cubicBezTo>
                    <a:pt x="188" y="124"/>
                    <a:pt x="188" y="124"/>
                    <a:pt x="188" y="124"/>
                  </a:cubicBezTo>
                  <a:cubicBezTo>
                    <a:pt x="188" y="124"/>
                    <a:pt x="188" y="124"/>
                    <a:pt x="188" y="124"/>
                  </a:cubicBezTo>
                  <a:cubicBezTo>
                    <a:pt x="188" y="123"/>
                    <a:pt x="188" y="123"/>
                    <a:pt x="188" y="123"/>
                  </a:cubicBezTo>
                  <a:cubicBezTo>
                    <a:pt x="188" y="123"/>
                    <a:pt x="188" y="123"/>
                    <a:pt x="188" y="123"/>
                  </a:cubicBezTo>
                  <a:close/>
                  <a:moveTo>
                    <a:pt x="186" y="121"/>
                  </a:moveTo>
                  <a:cubicBezTo>
                    <a:pt x="186" y="122"/>
                    <a:pt x="186" y="122"/>
                    <a:pt x="186" y="122"/>
                  </a:cubicBezTo>
                  <a:cubicBezTo>
                    <a:pt x="186" y="123"/>
                    <a:pt x="186" y="123"/>
                    <a:pt x="186" y="123"/>
                  </a:cubicBezTo>
                  <a:cubicBezTo>
                    <a:pt x="186" y="124"/>
                    <a:pt x="186" y="124"/>
                    <a:pt x="186" y="124"/>
                  </a:cubicBezTo>
                  <a:cubicBezTo>
                    <a:pt x="186" y="124"/>
                    <a:pt x="186" y="124"/>
                    <a:pt x="186" y="124"/>
                  </a:cubicBezTo>
                  <a:cubicBezTo>
                    <a:pt x="187" y="124"/>
                    <a:pt x="187" y="124"/>
                    <a:pt x="187" y="124"/>
                  </a:cubicBezTo>
                  <a:cubicBezTo>
                    <a:pt x="187" y="122"/>
                    <a:pt x="187" y="122"/>
                    <a:pt x="187" y="122"/>
                  </a:cubicBezTo>
                  <a:cubicBezTo>
                    <a:pt x="186" y="121"/>
                    <a:pt x="186" y="121"/>
                    <a:pt x="186" y="121"/>
                  </a:cubicBezTo>
                  <a:cubicBezTo>
                    <a:pt x="186" y="121"/>
                    <a:pt x="186" y="121"/>
                    <a:pt x="186" y="121"/>
                  </a:cubicBezTo>
                  <a:close/>
                  <a:moveTo>
                    <a:pt x="185" y="119"/>
                  </a:moveTo>
                  <a:cubicBezTo>
                    <a:pt x="185" y="120"/>
                    <a:pt x="185" y="120"/>
                    <a:pt x="185" y="120"/>
                  </a:cubicBezTo>
                  <a:cubicBezTo>
                    <a:pt x="185" y="120"/>
                    <a:pt x="185" y="120"/>
                    <a:pt x="185" y="120"/>
                  </a:cubicBezTo>
                  <a:cubicBezTo>
                    <a:pt x="186" y="119"/>
                    <a:pt x="186" y="119"/>
                    <a:pt x="186" y="119"/>
                  </a:cubicBezTo>
                  <a:cubicBezTo>
                    <a:pt x="185" y="119"/>
                    <a:pt x="185" y="119"/>
                    <a:pt x="185" y="119"/>
                  </a:cubicBezTo>
                  <a:cubicBezTo>
                    <a:pt x="185" y="119"/>
                    <a:pt x="185" y="119"/>
                    <a:pt x="185" y="119"/>
                  </a:cubicBezTo>
                  <a:close/>
                  <a:moveTo>
                    <a:pt x="104" y="143"/>
                  </a:moveTo>
                  <a:cubicBezTo>
                    <a:pt x="104" y="143"/>
                    <a:pt x="104" y="143"/>
                    <a:pt x="104" y="143"/>
                  </a:cubicBezTo>
                  <a:cubicBezTo>
                    <a:pt x="104" y="142"/>
                    <a:pt x="104" y="142"/>
                    <a:pt x="104" y="142"/>
                  </a:cubicBezTo>
                  <a:cubicBezTo>
                    <a:pt x="104" y="142"/>
                    <a:pt x="104" y="142"/>
                    <a:pt x="104" y="142"/>
                  </a:cubicBezTo>
                  <a:cubicBezTo>
                    <a:pt x="104" y="143"/>
                    <a:pt x="104" y="143"/>
                    <a:pt x="104" y="143"/>
                  </a:cubicBezTo>
                  <a:close/>
                  <a:moveTo>
                    <a:pt x="108" y="146"/>
                  </a:moveTo>
                  <a:cubicBezTo>
                    <a:pt x="108" y="146"/>
                    <a:pt x="109" y="146"/>
                    <a:pt x="109" y="146"/>
                  </a:cubicBezTo>
                  <a:cubicBezTo>
                    <a:pt x="108" y="146"/>
                    <a:pt x="108" y="146"/>
                    <a:pt x="108" y="146"/>
                  </a:cubicBezTo>
                  <a:cubicBezTo>
                    <a:pt x="108" y="146"/>
                    <a:pt x="108" y="146"/>
                    <a:pt x="108" y="146"/>
                  </a:cubicBezTo>
                  <a:close/>
                  <a:moveTo>
                    <a:pt x="107" y="145"/>
                  </a:moveTo>
                  <a:cubicBezTo>
                    <a:pt x="107" y="144"/>
                    <a:pt x="107" y="144"/>
                    <a:pt x="107" y="144"/>
                  </a:cubicBezTo>
                  <a:cubicBezTo>
                    <a:pt x="106" y="144"/>
                    <a:pt x="106" y="144"/>
                    <a:pt x="106" y="144"/>
                  </a:cubicBezTo>
                  <a:cubicBezTo>
                    <a:pt x="105" y="143"/>
                    <a:pt x="105" y="143"/>
                    <a:pt x="105" y="143"/>
                  </a:cubicBezTo>
                  <a:cubicBezTo>
                    <a:pt x="105" y="144"/>
                    <a:pt x="105" y="144"/>
                    <a:pt x="105" y="144"/>
                  </a:cubicBezTo>
                  <a:cubicBezTo>
                    <a:pt x="106" y="144"/>
                    <a:pt x="106" y="144"/>
                    <a:pt x="106" y="144"/>
                  </a:cubicBezTo>
                  <a:cubicBezTo>
                    <a:pt x="107" y="145"/>
                    <a:pt x="107" y="145"/>
                    <a:pt x="107" y="145"/>
                  </a:cubicBezTo>
                  <a:close/>
                  <a:moveTo>
                    <a:pt x="110" y="141"/>
                  </a:moveTo>
                  <a:cubicBezTo>
                    <a:pt x="110" y="141"/>
                    <a:pt x="110" y="141"/>
                    <a:pt x="110" y="141"/>
                  </a:cubicBezTo>
                  <a:cubicBezTo>
                    <a:pt x="110" y="139"/>
                    <a:pt x="110" y="139"/>
                    <a:pt x="110" y="139"/>
                  </a:cubicBezTo>
                  <a:cubicBezTo>
                    <a:pt x="108" y="138"/>
                    <a:pt x="108" y="138"/>
                    <a:pt x="108" y="138"/>
                  </a:cubicBezTo>
                  <a:cubicBezTo>
                    <a:pt x="107" y="137"/>
                    <a:pt x="107" y="137"/>
                    <a:pt x="107" y="137"/>
                  </a:cubicBezTo>
                  <a:cubicBezTo>
                    <a:pt x="106" y="137"/>
                    <a:pt x="106" y="137"/>
                    <a:pt x="106" y="137"/>
                  </a:cubicBezTo>
                  <a:cubicBezTo>
                    <a:pt x="105" y="136"/>
                    <a:pt x="105" y="136"/>
                    <a:pt x="105" y="136"/>
                  </a:cubicBezTo>
                  <a:cubicBezTo>
                    <a:pt x="104" y="136"/>
                    <a:pt x="104" y="136"/>
                    <a:pt x="104" y="136"/>
                  </a:cubicBezTo>
                  <a:cubicBezTo>
                    <a:pt x="104" y="135"/>
                    <a:pt x="104" y="135"/>
                    <a:pt x="104" y="135"/>
                  </a:cubicBezTo>
                  <a:cubicBezTo>
                    <a:pt x="103" y="135"/>
                    <a:pt x="103" y="135"/>
                    <a:pt x="103" y="135"/>
                  </a:cubicBezTo>
                  <a:cubicBezTo>
                    <a:pt x="102" y="135"/>
                    <a:pt x="102" y="135"/>
                    <a:pt x="102" y="135"/>
                  </a:cubicBezTo>
                  <a:cubicBezTo>
                    <a:pt x="102" y="135"/>
                    <a:pt x="102" y="135"/>
                    <a:pt x="102" y="135"/>
                  </a:cubicBezTo>
                  <a:cubicBezTo>
                    <a:pt x="102" y="135"/>
                    <a:pt x="102" y="135"/>
                    <a:pt x="102" y="135"/>
                  </a:cubicBezTo>
                  <a:cubicBezTo>
                    <a:pt x="101" y="136"/>
                    <a:pt x="101" y="136"/>
                    <a:pt x="101" y="136"/>
                  </a:cubicBezTo>
                  <a:cubicBezTo>
                    <a:pt x="102" y="137"/>
                    <a:pt x="102" y="137"/>
                    <a:pt x="102" y="137"/>
                  </a:cubicBezTo>
                  <a:cubicBezTo>
                    <a:pt x="103" y="137"/>
                    <a:pt x="103" y="137"/>
                    <a:pt x="103" y="137"/>
                  </a:cubicBezTo>
                  <a:cubicBezTo>
                    <a:pt x="103" y="137"/>
                    <a:pt x="103" y="137"/>
                    <a:pt x="103" y="137"/>
                  </a:cubicBezTo>
                  <a:cubicBezTo>
                    <a:pt x="102" y="137"/>
                    <a:pt x="102" y="137"/>
                    <a:pt x="102" y="137"/>
                  </a:cubicBezTo>
                  <a:cubicBezTo>
                    <a:pt x="101" y="137"/>
                    <a:pt x="101" y="137"/>
                    <a:pt x="101" y="137"/>
                  </a:cubicBezTo>
                  <a:cubicBezTo>
                    <a:pt x="101" y="137"/>
                    <a:pt x="101" y="137"/>
                    <a:pt x="101" y="137"/>
                  </a:cubicBezTo>
                  <a:cubicBezTo>
                    <a:pt x="101" y="137"/>
                    <a:pt x="101" y="137"/>
                    <a:pt x="101" y="137"/>
                  </a:cubicBezTo>
                  <a:cubicBezTo>
                    <a:pt x="103" y="139"/>
                    <a:pt x="103" y="139"/>
                    <a:pt x="103" y="139"/>
                  </a:cubicBezTo>
                  <a:cubicBezTo>
                    <a:pt x="104" y="139"/>
                    <a:pt x="104" y="139"/>
                    <a:pt x="104" y="139"/>
                  </a:cubicBezTo>
                  <a:cubicBezTo>
                    <a:pt x="104" y="140"/>
                    <a:pt x="104" y="140"/>
                    <a:pt x="104" y="140"/>
                  </a:cubicBezTo>
                  <a:cubicBezTo>
                    <a:pt x="105" y="140"/>
                    <a:pt x="105" y="140"/>
                    <a:pt x="105" y="140"/>
                  </a:cubicBezTo>
                  <a:cubicBezTo>
                    <a:pt x="105" y="139"/>
                    <a:pt x="105" y="139"/>
                    <a:pt x="105" y="139"/>
                  </a:cubicBezTo>
                  <a:cubicBezTo>
                    <a:pt x="106" y="140"/>
                    <a:pt x="106" y="140"/>
                    <a:pt x="106" y="140"/>
                  </a:cubicBezTo>
                  <a:cubicBezTo>
                    <a:pt x="106" y="139"/>
                    <a:pt x="106" y="139"/>
                    <a:pt x="106" y="139"/>
                  </a:cubicBezTo>
                  <a:cubicBezTo>
                    <a:pt x="107" y="140"/>
                    <a:pt x="107" y="140"/>
                    <a:pt x="107" y="140"/>
                  </a:cubicBezTo>
                  <a:cubicBezTo>
                    <a:pt x="107" y="141"/>
                    <a:pt x="107" y="141"/>
                    <a:pt x="107" y="141"/>
                  </a:cubicBezTo>
                  <a:cubicBezTo>
                    <a:pt x="107" y="141"/>
                    <a:pt x="107" y="141"/>
                    <a:pt x="107" y="141"/>
                  </a:cubicBezTo>
                  <a:cubicBezTo>
                    <a:pt x="107" y="142"/>
                    <a:pt x="107" y="142"/>
                    <a:pt x="107" y="142"/>
                  </a:cubicBezTo>
                  <a:cubicBezTo>
                    <a:pt x="108" y="142"/>
                    <a:pt x="108" y="142"/>
                    <a:pt x="108" y="142"/>
                  </a:cubicBezTo>
                  <a:cubicBezTo>
                    <a:pt x="109" y="141"/>
                    <a:pt x="109" y="141"/>
                    <a:pt x="109" y="141"/>
                  </a:cubicBezTo>
                  <a:cubicBezTo>
                    <a:pt x="110" y="141"/>
                    <a:pt x="110" y="141"/>
                    <a:pt x="110" y="141"/>
                  </a:cubicBezTo>
                  <a:close/>
                  <a:moveTo>
                    <a:pt x="131" y="107"/>
                  </a:moveTo>
                  <a:cubicBezTo>
                    <a:pt x="131" y="107"/>
                    <a:pt x="131" y="107"/>
                    <a:pt x="131" y="107"/>
                  </a:cubicBezTo>
                  <a:cubicBezTo>
                    <a:pt x="131" y="107"/>
                    <a:pt x="131" y="107"/>
                    <a:pt x="131" y="107"/>
                  </a:cubicBezTo>
                  <a:cubicBezTo>
                    <a:pt x="131" y="106"/>
                    <a:pt x="131" y="106"/>
                    <a:pt x="131" y="106"/>
                  </a:cubicBezTo>
                  <a:cubicBezTo>
                    <a:pt x="131" y="106"/>
                    <a:pt x="131" y="106"/>
                    <a:pt x="131" y="106"/>
                  </a:cubicBezTo>
                  <a:cubicBezTo>
                    <a:pt x="132" y="107"/>
                    <a:pt x="132" y="107"/>
                    <a:pt x="132" y="107"/>
                  </a:cubicBezTo>
                  <a:cubicBezTo>
                    <a:pt x="132" y="107"/>
                    <a:pt x="132" y="107"/>
                    <a:pt x="132" y="107"/>
                  </a:cubicBezTo>
                  <a:cubicBezTo>
                    <a:pt x="133" y="107"/>
                    <a:pt x="133" y="107"/>
                    <a:pt x="133" y="107"/>
                  </a:cubicBezTo>
                  <a:cubicBezTo>
                    <a:pt x="133" y="107"/>
                    <a:pt x="133" y="107"/>
                    <a:pt x="133" y="107"/>
                  </a:cubicBezTo>
                  <a:cubicBezTo>
                    <a:pt x="134" y="106"/>
                    <a:pt x="134" y="106"/>
                    <a:pt x="134" y="106"/>
                  </a:cubicBezTo>
                  <a:cubicBezTo>
                    <a:pt x="134" y="106"/>
                    <a:pt x="134" y="106"/>
                    <a:pt x="134" y="106"/>
                  </a:cubicBezTo>
                  <a:cubicBezTo>
                    <a:pt x="135" y="105"/>
                    <a:pt x="135" y="105"/>
                    <a:pt x="135" y="105"/>
                  </a:cubicBezTo>
                  <a:cubicBezTo>
                    <a:pt x="135" y="105"/>
                    <a:pt x="135" y="105"/>
                    <a:pt x="135" y="105"/>
                  </a:cubicBezTo>
                  <a:cubicBezTo>
                    <a:pt x="135" y="104"/>
                    <a:pt x="135" y="104"/>
                    <a:pt x="135" y="104"/>
                  </a:cubicBezTo>
                  <a:cubicBezTo>
                    <a:pt x="134" y="104"/>
                    <a:pt x="134" y="104"/>
                    <a:pt x="134" y="104"/>
                  </a:cubicBezTo>
                  <a:cubicBezTo>
                    <a:pt x="134" y="103"/>
                    <a:pt x="134" y="103"/>
                    <a:pt x="134" y="103"/>
                  </a:cubicBezTo>
                  <a:cubicBezTo>
                    <a:pt x="133" y="102"/>
                    <a:pt x="133" y="102"/>
                    <a:pt x="133" y="102"/>
                  </a:cubicBezTo>
                  <a:cubicBezTo>
                    <a:pt x="132" y="102"/>
                    <a:pt x="132" y="102"/>
                    <a:pt x="132" y="102"/>
                  </a:cubicBezTo>
                  <a:cubicBezTo>
                    <a:pt x="132" y="102"/>
                    <a:pt x="132" y="102"/>
                    <a:pt x="132" y="102"/>
                  </a:cubicBezTo>
                  <a:cubicBezTo>
                    <a:pt x="131" y="103"/>
                    <a:pt x="131" y="103"/>
                    <a:pt x="131" y="103"/>
                  </a:cubicBezTo>
                  <a:cubicBezTo>
                    <a:pt x="130" y="103"/>
                    <a:pt x="130" y="103"/>
                    <a:pt x="130" y="103"/>
                  </a:cubicBezTo>
                  <a:cubicBezTo>
                    <a:pt x="129" y="104"/>
                    <a:pt x="129" y="104"/>
                    <a:pt x="129" y="104"/>
                  </a:cubicBezTo>
                  <a:cubicBezTo>
                    <a:pt x="129" y="104"/>
                    <a:pt x="129" y="104"/>
                    <a:pt x="129" y="104"/>
                  </a:cubicBezTo>
                  <a:cubicBezTo>
                    <a:pt x="130" y="105"/>
                    <a:pt x="130" y="105"/>
                    <a:pt x="130" y="105"/>
                  </a:cubicBezTo>
                  <a:cubicBezTo>
                    <a:pt x="130" y="106"/>
                    <a:pt x="130" y="106"/>
                    <a:pt x="130" y="106"/>
                  </a:cubicBezTo>
                  <a:cubicBezTo>
                    <a:pt x="130" y="107"/>
                    <a:pt x="130" y="107"/>
                    <a:pt x="130" y="107"/>
                  </a:cubicBezTo>
                  <a:cubicBezTo>
                    <a:pt x="131" y="107"/>
                    <a:pt x="131" y="107"/>
                    <a:pt x="131" y="107"/>
                  </a:cubicBezTo>
                  <a:close/>
                  <a:moveTo>
                    <a:pt x="133" y="141"/>
                  </a:moveTo>
                  <a:cubicBezTo>
                    <a:pt x="133" y="141"/>
                    <a:pt x="134" y="141"/>
                    <a:pt x="134" y="141"/>
                  </a:cubicBezTo>
                  <a:cubicBezTo>
                    <a:pt x="134" y="142"/>
                    <a:pt x="134" y="142"/>
                    <a:pt x="134" y="142"/>
                  </a:cubicBezTo>
                  <a:cubicBezTo>
                    <a:pt x="135" y="141"/>
                    <a:pt x="135" y="141"/>
                    <a:pt x="135" y="141"/>
                  </a:cubicBezTo>
                  <a:cubicBezTo>
                    <a:pt x="135" y="140"/>
                    <a:pt x="135" y="140"/>
                    <a:pt x="135" y="140"/>
                  </a:cubicBezTo>
                  <a:cubicBezTo>
                    <a:pt x="134" y="140"/>
                    <a:pt x="134" y="140"/>
                    <a:pt x="134" y="140"/>
                  </a:cubicBezTo>
                  <a:cubicBezTo>
                    <a:pt x="134" y="140"/>
                    <a:pt x="134" y="140"/>
                    <a:pt x="134" y="140"/>
                  </a:cubicBezTo>
                  <a:cubicBezTo>
                    <a:pt x="134" y="141"/>
                    <a:pt x="134" y="141"/>
                    <a:pt x="134" y="141"/>
                  </a:cubicBezTo>
                  <a:cubicBezTo>
                    <a:pt x="133" y="141"/>
                    <a:pt x="133" y="141"/>
                    <a:pt x="133" y="141"/>
                  </a:cubicBezTo>
                  <a:close/>
                  <a:moveTo>
                    <a:pt x="150" y="160"/>
                  </a:moveTo>
                  <a:cubicBezTo>
                    <a:pt x="150" y="161"/>
                    <a:pt x="150" y="161"/>
                    <a:pt x="150" y="161"/>
                  </a:cubicBezTo>
                  <a:cubicBezTo>
                    <a:pt x="151" y="161"/>
                    <a:pt x="151" y="161"/>
                    <a:pt x="151" y="161"/>
                  </a:cubicBezTo>
                  <a:cubicBezTo>
                    <a:pt x="151" y="161"/>
                    <a:pt x="151" y="161"/>
                    <a:pt x="151" y="161"/>
                  </a:cubicBezTo>
                  <a:cubicBezTo>
                    <a:pt x="152" y="162"/>
                    <a:pt x="152" y="162"/>
                    <a:pt x="152" y="162"/>
                  </a:cubicBezTo>
                  <a:cubicBezTo>
                    <a:pt x="153" y="161"/>
                    <a:pt x="153" y="161"/>
                    <a:pt x="153" y="161"/>
                  </a:cubicBezTo>
                  <a:cubicBezTo>
                    <a:pt x="153" y="161"/>
                    <a:pt x="153" y="161"/>
                    <a:pt x="153" y="161"/>
                  </a:cubicBezTo>
                  <a:cubicBezTo>
                    <a:pt x="153" y="160"/>
                    <a:pt x="153" y="160"/>
                    <a:pt x="153" y="160"/>
                  </a:cubicBezTo>
                  <a:cubicBezTo>
                    <a:pt x="152" y="160"/>
                    <a:pt x="152" y="160"/>
                    <a:pt x="152" y="160"/>
                  </a:cubicBezTo>
                  <a:cubicBezTo>
                    <a:pt x="151" y="160"/>
                    <a:pt x="151" y="160"/>
                    <a:pt x="151" y="160"/>
                  </a:cubicBezTo>
                  <a:cubicBezTo>
                    <a:pt x="151" y="160"/>
                    <a:pt x="151" y="160"/>
                    <a:pt x="151" y="160"/>
                  </a:cubicBezTo>
                  <a:cubicBezTo>
                    <a:pt x="150" y="160"/>
                    <a:pt x="150" y="160"/>
                    <a:pt x="150" y="160"/>
                  </a:cubicBezTo>
                  <a:close/>
                  <a:moveTo>
                    <a:pt x="147" y="107"/>
                  </a:moveTo>
                  <a:cubicBezTo>
                    <a:pt x="147" y="106"/>
                    <a:pt x="147" y="106"/>
                    <a:pt x="147" y="106"/>
                  </a:cubicBezTo>
                  <a:cubicBezTo>
                    <a:pt x="146" y="106"/>
                    <a:pt x="146" y="106"/>
                    <a:pt x="146" y="106"/>
                  </a:cubicBezTo>
                  <a:cubicBezTo>
                    <a:pt x="146" y="105"/>
                    <a:pt x="146" y="105"/>
                    <a:pt x="146" y="105"/>
                  </a:cubicBezTo>
                  <a:cubicBezTo>
                    <a:pt x="147" y="105"/>
                    <a:pt x="147" y="105"/>
                    <a:pt x="147" y="105"/>
                  </a:cubicBezTo>
                  <a:cubicBezTo>
                    <a:pt x="147" y="104"/>
                    <a:pt x="147" y="104"/>
                    <a:pt x="147" y="104"/>
                  </a:cubicBezTo>
                  <a:cubicBezTo>
                    <a:pt x="146" y="104"/>
                    <a:pt x="146" y="104"/>
                    <a:pt x="146" y="104"/>
                  </a:cubicBezTo>
                  <a:cubicBezTo>
                    <a:pt x="145" y="104"/>
                    <a:pt x="145" y="104"/>
                    <a:pt x="145" y="104"/>
                  </a:cubicBezTo>
                  <a:cubicBezTo>
                    <a:pt x="145" y="106"/>
                    <a:pt x="145" y="106"/>
                    <a:pt x="145" y="106"/>
                  </a:cubicBezTo>
                  <a:cubicBezTo>
                    <a:pt x="145" y="106"/>
                    <a:pt x="145" y="106"/>
                    <a:pt x="145" y="106"/>
                  </a:cubicBezTo>
                  <a:cubicBezTo>
                    <a:pt x="146" y="106"/>
                    <a:pt x="146" y="106"/>
                    <a:pt x="146" y="106"/>
                  </a:cubicBezTo>
                  <a:cubicBezTo>
                    <a:pt x="146" y="107"/>
                    <a:pt x="146" y="107"/>
                    <a:pt x="146" y="107"/>
                  </a:cubicBezTo>
                  <a:cubicBezTo>
                    <a:pt x="147" y="107"/>
                    <a:pt x="147" y="107"/>
                    <a:pt x="147" y="107"/>
                  </a:cubicBezTo>
                  <a:close/>
                  <a:moveTo>
                    <a:pt x="146" y="101"/>
                  </a:moveTo>
                  <a:cubicBezTo>
                    <a:pt x="146" y="100"/>
                    <a:pt x="146" y="100"/>
                    <a:pt x="146" y="100"/>
                  </a:cubicBezTo>
                  <a:cubicBezTo>
                    <a:pt x="147" y="101"/>
                    <a:pt x="147" y="101"/>
                    <a:pt x="147" y="101"/>
                  </a:cubicBezTo>
                  <a:cubicBezTo>
                    <a:pt x="148" y="100"/>
                    <a:pt x="148" y="100"/>
                    <a:pt x="148" y="100"/>
                  </a:cubicBezTo>
                  <a:cubicBezTo>
                    <a:pt x="147" y="100"/>
                    <a:pt x="147" y="100"/>
                    <a:pt x="147" y="100"/>
                  </a:cubicBezTo>
                  <a:cubicBezTo>
                    <a:pt x="148" y="99"/>
                    <a:pt x="148" y="99"/>
                    <a:pt x="148" y="99"/>
                  </a:cubicBezTo>
                  <a:cubicBezTo>
                    <a:pt x="148" y="99"/>
                    <a:pt x="148" y="99"/>
                    <a:pt x="148" y="99"/>
                  </a:cubicBezTo>
                  <a:cubicBezTo>
                    <a:pt x="148" y="99"/>
                    <a:pt x="148" y="99"/>
                    <a:pt x="148" y="99"/>
                  </a:cubicBezTo>
                  <a:cubicBezTo>
                    <a:pt x="147" y="99"/>
                    <a:pt x="147" y="99"/>
                    <a:pt x="147" y="99"/>
                  </a:cubicBezTo>
                  <a:cubicBezTo>
                    <a:pt x="146" y="100"/>
                    <a:pt x="146" y="100"/>
                    <a:pt x="146" y="100"/>
                  </a:cubicBezTo>
                  <a:cubicBezTo>
                    <a:pt x="146" y="100"/>
                    <a:pt x="146" y="100"/>
                    <a:pt x="146" y="100"/>
                  </a:cubicBezTo>
                  <a:cubicBezTo>
                    <a:pt x="146" y="101"/>
                    <a:pt x="146" y="101"/>
                    <a:pt x="146" y="101"/>
                  </a:cubicBezTo>
                  <a:close/>
                  <a:moveTo>
                    <a:pt x="149" y="102"/>
                  </a:moveTo>
                  <a:cubicBezTo>
                    <a:pt x="150" y="103"/>
                    <a:pt x="150" y="103"/>
                    <a:pt x="150" y="103"/>
                  </a:cubicBezTo>
                  <a:cubicBezTo>
                    <a:pt x="151" y="103"/>
                    <a:pt x="151" y="103"/>
                    <a:pt x="151" y="103"/>
                  </a:cubicBezTo>
                  <a:cubicBezTo>
                    <a:pt x="152" y="103"/>
                    <a:pt x="152" y="103"/>
                    <a:pt x="152" y="103"/>
                  </a:cubicBezTo>
                  <a:cubicBezTo>
                    <a:pt x="152" y="102"/>
                    <a:pt x="152" y="102"/>
                    <a:pt x="152" y="102"/>
                  </a:cubicBezTo>
                  <a:cubicBezTo>
                    <a:pt x="151" y="102"/>
                    <a:pt x="151" y="102"/>
                    <a:pt x="151" y="102"/>
                  </a:cubicBezTo>
                  <a:cubicBezTo>
                    <a:pt x="150" y="102"/>
                    <a:pt x="150" y="102"/>
                    <a:pt x="150" y="102"/>
                  </a:cubicBezTo>
                  <a:cubicBezTo>
                    <a:pt x="149" y="102"/>
                    <a:pt x="149" y="102"/>
                    <a:pt x="149" y="102"/>
                  </a:cubicBezTo>
                  <a:close/>
                  <a:moveTo>
                    <a:pt x="158" y="108"/>
                  </a:moveTo>
                  <a:cubicBezTo>
                    <a:pt x="158" y="109"/>
                    <a:pt x="158" y="109"/>
                    <a:pt x="158" y="109"/>
                  </a:cubicBezTo>
                  <a:cubicBezTo>
                    <a:pt x="157" y="109"/>
                    <a:pt x="157" y="109"/>
                    <a:pt x="157" y="109"/>
                  </a:cubicBezTo>
                  <a:cubicBezTo>
                    <a:pt x="157" y="110"/>
                    <a:pt x="157" y="110"/>
                    <a:pt x="157" y="110"/>
                  </a:cubicBezTo>
                  <a:cubicBezTo>
                    <a:pt x="157" y="110"/>
                    <a:pt x="157" y="110"/>
                    <a:pt x="157" y="110"/>
                  </a:cubicBezTo>
                  <a:cubicBezTo>
                    <a:pt x="157" y="111"/>
                    <a:pt x="157" y="111"/>
                    <a:pt x="157" y="111"/>
                  </a:cubicBezTo>
                  <a:cubicBezTo>
                    <a:pt x="158" y="111"/>
                    <a:pt x="158" y="111"/>
                    <a:pt x="158" y="111"/>
                  </a:cubicBezTo>
                  <a:cubicBezTo>
                    <a:pt x="159" y="110"/>
                    <a:pt x="159" y="110"/>
                    <a:pt x="159" y="110"/>
                  </a:cubicBezTo>
                  <a:cubicBezTo>
                    <a:pt x="159" y="110"/>
                    <a:pt x="159" y="110"/>
                    <a:pt x="159" y="110"/>
                  </a:cubicBezTo>
                  <a:cubicBezTo>
                    <a:pt x="160" y="109"/>
                    <a:pt x="160" y="109"/>
                    <a:pt x="160" y="109"/>
                  </a:cubicBezTo>
                  <a:cubicBezTo>
                    <a:pt x="160" y="109"/>
                    <a:pt x="160" y="109"/>
                    <a:pt x="160" y="109"/>
                  </a:cubicBezTo>
                  <a:cubicBezTo>
                    <a:pt x="161" y="108"/>
                    <a:pt x="161" y="108"/>
                    <a:pt x="161" y="108"/>
                  </a:cubicBezTo>
                  <a:cubicBezTo>
                    <a:pt x="161" y="107"/>
                    <a:pt x="161" y="107"/>
                    <a:pt x="161" y="107"/>
                  </a:cubicBezTo>
                  <a:cubicBezTo>
                    <a:pt x="161" y="107"/>
                    <a:pt x="161" y="107"/>
                    <a:pt x="161" y="107"/>
                  </a:cubicBezTo>
                  <a:cubicBezTo>
                    <a:pt x="160" y="107"/>
                    <a:pt x="160" y="107"/>
                    <a:pt x="160" y="107"/>
                  </a:cubicBezTo>
                  <a:cubicBezTo>
                    <a:pt x="159" y="107"/>
                    <a:pt x="159" y="107"/>
                    <a:pt x="159" y="107"/>
                  </a:cubicBezTo>
                  <a:cubicBezTo>
                    <a:pt x="158" y="108"/>
                    <a:pt x="158" y="108"/>
                    <a:pt x="158" y="108"/>
                  </a:cubicBezTo>
                  <a:close/>
                  <a:moveTo>
                    <a:pt x="161" y="100"/>
                  </a:moveTo>
                  <a:cubicBezTo>
                    <a:pt x="160" y="101"/>
                    <a:pt x="160" y="101"/>
                    <a:pt x="160" y="101"/>
                  </a:cubicBezTo>
                  <a:cubicBezTo>
                    <a:pt x="160" y="103"/>
                    <a:pt x="160" y="103"/>
                    <a:pt x="160" y="103"/>
                  </a:cubicBezTo>
                  <a:cubicBezTo>
                    <a:pt x="160" y="104"/>
                    <a:pt x="160" y="104"/>
                    <a:pt x="160" y="104"/>
                  </a:cubicBezTo>
                  <a:cubicBezTo>
                    <a:pt x="160" y="104"/>
                    <a:pt x="160" y="104"/>
                    <a:pt x="160" y="104"/>
                  </a:cubicBezTo>
                  <a:cubicBezTo>
                    <a:pt x="161" y="104"/>
                    <a:pt x="161" y="104"/>
                    <a:pt x="161" y="104"/>
                  </a:cubicBezTo>
                  <a:cubicBezTo>
                    <a:pt x="161" y="105"/>
                    <a:pt x="161" y="105"/>
                    <a:pt x="161" y="105"/>
                  </a:cubicBezTo>
                  <a:cubicBezTo>
                    <a:pt x="162" y="105"/>
                    <a:pt x="162" y="105"/>
                    <a:pt x="162" y="105"/>
                  </a:cubicBezTo>
                  <a:cubicBezTo>
                    <a:pt x="163" y="105"/>
                    <a:pt x="163" y="105"/>
                    <a:pt x="163" y="105"/>
                  </a:cubicBezTo>
                  <a:cubicBezTo>
                    <a:pt x="163" y="105"/>
                    <a:pt x="163" y="105"/>
                    <a:pt x="163" y="105"/>
                  </a:cubicBezTo>
                  <a:cubicBezTo>
                    <a:pt x="164" y="104"/>
                    <a:pt x="164" y="104"/>
                    <a:pt x="164" y="104"/>
                  </a:cubicBezTo>
                  <a:cubicBezTo>
                    <a:pt x="163" y="103"/>
                    <a:pt x="163" y="103"/>
                    <a:pt x="163" y="103"/>
                  </a:cubicBezTo>
                  <a:cubicBezTo>
                    <a:pt x="163" y="102"/>
                    <a:pt x="163" y="102"/>
                    <a:pt x="163" y="102"/>
                  </a:cubicBezTo>
                  <a:cubicBezTo>
                    <a:pt x="162" y="101"/>
                    <a:pt x="162" y="101"/>
                    <a:pt x="162" y="101"/>
                  </a:cubicBezTo>
                  <a:cubicBezTo>
                    <a:pt x="161" y="100"/>
                    <a:pt x="161" y="100"/>
                    <a:pt x="161" y="100"/>
                  </a:cubicBezTo>
                  <a:close/>
                  <a:moveTo>
                    <a:pt x="155" y="87"/>
                  </a:moveTo>
                  <a:cubicBezTo>
                    <a:pt x="155" y="86"/>
                    <a:pt x="155" y="86"/>
                    <a:pt x="155" y="86"/>
                  </a:cubicBezTo>
                  <a:cubicBezTo>
                    <a:pt x="155" y="86"/>
                    <a:pt x="155" y="86"/>
                    <a:pt x="155" y="86"/>
                  </a:cubicBezTo>
                  <a:cubicBezTo>
                    <a:pt x="154" y="86"/>
                    <a:pt x="154" y="86"/>
                    <a:pt x="154" y="86"/>
                  </a:cubicBezTo>
                  <a:cubicBezTo>
                    <a:pt x="153" y="86"/>
                    <a:pt x="153" y="86"/>
                    <a:pt x="153" y="86"/>
                  </a:cubicBezTo>
                  <a:cubicBezTo>
                    <a:pt x="153" y="86"/>
                    <a:pt x="153" y="86"/>
                    <a:pt x="153" y="86"/>
                  </a:cubicBezTo>
                  <a:cubicBezTo>
                    <a:pt x="154" y="86"/>
                    <a:pt x="154" y="86"/>
                    <a:pt x="154" y="86"/>
                  </a:cubicBezTo>
                  <a:cubicBezTo>
                    <a:pt x="154" y="87"/>
                    <a:pt x="154" y="87"/>
                    <a:pt x="154" y="87"/>
                  </a:cubicBezTo>
                  <a:cubicBezTo>
                    <a:pt x="154" y="87"/>
                    <a:pt x="154" y="87"/>
                    <a:pt x="154" y="87"/>
                  </a:cubicBezTo>
                  <a:cubicBezTo>
                    <a:pt x="155" y="87"/>
                    <a:pt x="155" y="87"/>
                    <a:pt x="155" y="87"/>
                  </a:cubicBezTo>
                  <a:close/>
                  <a:moveTo>
                    <a:pt x="158" y="77"/>
                  </a:moveTo>
                  <a:cubicBezTo>
                    <a:pt x="157" y="77"/>
                    <a:pt x="157" y="77"/>
                    <a:pt x="157" y="77"/>
                  </a:cubicBezTo>
                  <a:cubicBezTo>
                    <a:pt x="157" y="76"/>
                    <a:pt x="157" y="76"/>
                    <a:pt x="157" y="76"/>
                  </a:cubicBezTo>
                  <a:cubicBezTo>
                    <a:pt x="157" y="78"/>
                    <a:pt x="157" y="78"/>
                    <a:pt x="157" y="78"/>
                  </a:cubicBezTo>
                  <a:cubicBezTo>
                    <a:pt x="158" y="78"/>
                    <a:pt x="158" y="78"/>
                    <a:pt x="158" y="78"/>
                  </a:cubicBezTo>
                  <a:cubicBezTo>
                    <a:pt x="158" y="78"/>
                    <a:pt x="158" y="78"/>
                    <a:pt x="158" y="78"/>
                  </a:cubicBezTo>
                  <a:cubicBezTo>
                    <a:pt x="158" y="78"/>
                    <a:pt x="158" y="78"/>
                    <a:pt x="158" y="78"/>
                  </a:cubicBezTo>
                  <a:cubicBezTo>
                    <a:pt x="159" y="79"/>
                    <a:pt x="159" y="79"/>
                    <a:pt x="159" y="79"/>
                  </a:cubicBezTo>
                  <a:cubicBezTo>
                    <a:pt x="159" y="79"/>
                    <a:pt x="159" y="79"/>
                    <a:pt x="159" y="79"/>
                  </a:cubicBezTo>
                  <a:cubicBezTo>
                    <a:pt x="159" y="79"/>
                    <a:pt x="159" y="79"/>
                    <a:pt x="159" y="79"/>
                  </a:cubicBezTo>
                  <a:cubicBezTo>
                    <a:pt x="159" y="78"/>
                    <a:pt x="159" y="78"/>
                    <a:pt x="159" y="78"/>
                  </a:cubicBezTo>
                  <a:cubicBezTo>
                    <a:pt x="159" y="77"/>
                    <a:pt x="159" y="77"/>
                    <a:pt x="159" y="77"/>
                  </a:cubicBezTo>
                  <a:cubicBezTo>
                    <a:pt x="159" y="77"/>
                    <a:pt x="159" y="77"/>
                    <a:pt x="159" y="77"/>
                  </a:cubicBezTo>
                  <a:cubicBezTo>
                    <a:pt x="159" y="76"/>
                    <a:pt x="159" y="76"/>
                    <a:pt x="159" y="76"/>
                  </a:cubicBezTo>
                  <a:cubicBezTo>
                    <a:pt x="159" y="76"/>
                    <a:pt x="159" y="76"/>
                    <a:pt x="159" y="76"/>
                  </a:cubicBezTo>
                  <a:cubicBezTo>
                    <a:pt x="159" y="75"/>
                    <a:pt x="159" y="75"/>
                    <a:pt x="159" y="75"/>
                  </a:cubicBezTo>
                  <a:cubicBezTo>
                    <a:pt x="158" y="75"/>
                    <a:pt x="158" y="75"/>
                    <a:pt x="158" y="75"/>
                  </a:cubicBezTo>
                  <a:cubicBezTo>
                    <a:pt x="158" y="75"/>
                    <a:pt x="158" y="75"/>
                    <a:pt x="158" y="75"/>
                  </a:cubicBezTo>
                  <a:cubicBezTo>
                    <a:pt x="157" y="76"/>
                    <a:pt x="157" y="76"/>
                    <a:pt x="157" y="76"/>
                  </a:cubicBezTo>
                  <a:cubicBezTo>
                    <a:pt x="158" y="76"/>
                    <a:pt x="158" y="76"/>
                    <a:pt x="158" y="76"/>
                  </a:cubicBezTo>
                  <a:cubicBezTo>
                    <a:pt x="158" y="77"/>
                    <a:pt x="158" y="77"/>
                    <a:pt x="158" y="77"/>
                  </a:cubicBezTo>
                  <a:close/>
                  <a:moveTo>
                    <a:pt x="156" y="72"/>
                  </a:moveTo>
                  <a:cubicBezTo>
                    <a:pt x="155" y="72"/>
                    <a:pt x="155" y="72"/>
                    <a:pt x="155" y="72"/>
                  </a:cubicBezTo>
                  <a:cubicBezTo>
                    <a:pt x="155" y="72"/>
                    <a:pt x="155" y="72"/>
                    <a:pt x="155" y="72"/>
                  </a:cubicBezTo>
                  <a:cubicBezTo>
                    <a:pt x="154" y="71"/>
                    <a:pt x="154" y="71"/>
                    <a:pt x="154" y="71"/>
                  </a:cubicBezTo>
                  <a:cubicBezTo>
                    <a:pt x="154" y="72"/>
                    <a:pt x="154" y="72"/>
                    <a:pt x="154" y="72"/>
                  </a:cubicBezTo>
                  <a:cubicBezTo>
                    <a:pt x="154" y="72"/>
                    <a:pt x="154" y="72"/>
                    <a:pt x="154" y="72"/>
                  </a:cubicBezTo>
                  <a:cubicBezTo>
                    <a:pt x="155" y="73"/>
                    <a:pt x="155" y="73"/>
                    <a:pt x="155" y="73"/>
                  </a:cubicBezTo>
                  <a:cubicBezTo>
                    <a:pt x="156" y="73"/>
                    <a:pt x="156" y="73"/>
                    <a:pt x="156" y="73"/>
                  </a:cubicBezTo>
                  <a:cubicBezTo>
                    <a:pt x="156" y="72"/>
                    <a:pt x="156" y="72"/>
                    <a:pt x="156" y="72"/>
                  </a:cubicBezTo>
                  <a:close/>
                  <a:moveTo>
                    <a:pt x="156" y="71"/>
                  </a:moveTo>
                  <a:cubicBezTo>
                    <a:pt x="156" y="71"/>
                    <a:pt x="157" y="72"/>
                    <a:pt x="157" y="72"/>
                  </a:cubicBezTo>
                  <a:cubicBezTo>
                    <a:pt x="158" y="71"/>
                    <a:pt x="158" y="71"/>
                    <a:pt x="158" y="71"/>
                  </a:cubicBezTo>
                  <a:cubicBezTo>
                    <a:pt x="159" y="72"/>
                    <a:pt x="159" y="72"/>
                    <a:pt x="159" y="72"/>
                  </a:cubicBezTo>
                  <a:cubicBezTo>
                    <a:pt x="159" y="71"/>
                    <a:pt x="159" y="71"/>
                    <a:pt x="159" y="71"/>
                  </a:cubicBezTo>
                  <a:cubicBezTo>
                    <a:pt x="159" y="71"/>
                    <a:pt x="159" y="71"/>
                    <a:pt x="159" y="71"/>
                  </a:cubicBezTo>
                  <a:cubicBezTo>
                    <a:pt x="158" y="71"/>
                    <a:pt x="158" y="71"/>
                    <a:pt x="158" y="71"/>
                  </a:cubicBezTo>
                  <a:cubicBezTo>
                    <a:pt x="158" y="70"/>
                    <a:pt x="158" y="70"/>
                    <a:pt x="158" y="70"/>
                  </a:cubicBezTo>
                  <a:cubicBezTo>
                    <a:pt x="157" y="71"/>
                    <a:pt x="157" y="71"/>
                    <a:pt x="157" y="71"/>
                  </a:cubicBezTo>
                  <a:cubicBezTo>
                    <a:pt x="156" y="71"/>
                    <a:pt x="156" y="71"/>
                    <a:pt x="156" y="71"/>
                  </a:cubicBezTo>
                  <a:close/>
                  <a:moveTo>
                    <a:pt x="167" y="91"/>
                  </a:moveTo>
                  <a:cubicBezTo>
                    <a:pt x="167" y="90"/>
                    <a:pt x="167" y="90"/>
                    <a:pt x="167" y="90"/>
                  </a:cubicBezTo>
                  <a:cubicBezTo>
                    <a:pt x="167" y="89"/>
                    <a:pt x="167" y="89"/>
                    <a:pt x="167" y="89"/>
                  </a:cubicBezTo>
                  <a:cubicBezTo>
                    <a:pt x="166" y="90"/>
                    <a:pt x="166" y="90"/>
                    <a:pt x="166" y="90"/>
                  </a:cubicBezTo>
                  <a:cubicBezTo>
                    <a:pt x="166" y="90"/>
                    <a:pt x="166" y="90"/>
                    <a:pt x="166" y="90"/>
                  </a:cubicBezTo>
                  <a:cubicBezTo>
                    <a:pt x="166" y="91"/>
                    <a:pt x="166" y="91"/>
                    <a:pt x="166" y="91"/>
                  </a:cubicBezTo>
                  <a:cubicBezTo>
                    <a:pt x="167" y="91"/>
                    <a:pt x="167" y="91"/>
                    <a:pt x="167" y="91"/>
                  </a:cubicBezTo>
                  <a:close/>
                  <a:moveTo>
                    <a:pt x="169" y="90"/>
                  </a:moveTo>
                  <a:cubicBezTo>
                    <a:pt x="170" y="90"/>
                    <a:pt x="170" y="90"/>
                    <a:pt x="170" y="90"/>
                  </a:cubicBezTo>
                  <a:cubicBezTo>
                    <a:pt x="170" y="89"/>
                    <a:pt x="170" y="89"/>
                    <a:pt x="170" y="89"/>
                  </a:cubicBezTo>
                  <a:cubicBezTo>
                    <a:pt x="169" y="89"/>
                    <a:pt x="169" y="89"/>
                    <a:pt x="169" y="89"/>
                  </a:cubicBezTo>
                  <a:cubicBezTo>
                    <a:pt x="169" y="89"/>
                    <a:pt x="169" y="89"/>
                    <a:pt x="169" y="89"/>
                  </a:cubicBezTo>
                  <a:cubicBezTo>
                    <a:pt x="168" y="89"/>
                    <a:pt x="168" y="89"/>
                    <a:pt x="168" y="89"/>
                  </a:cubicBezTo>
                  <a:cubicBezTo>
                    <a:pt x="168" y="90"/>
                    <a:pt x="168" y="90"/>
                    <a:pt x="168" y="90"/>
                  </a:cubicBezTo>
                  <a:cubicBezTo>
                    <a:pt x="169" y="90"/>
                    <a:pt x="169" y="90"/>
                    <a:pt x="169" y="90"/>
                  </a:cubicBezTo>
                  <a:close/>
                  <a:moveTo>
                    <a:pt x="173" y="91"/>
                  </a:moveTo>
                  <a:cubicBezTo>
                    <a:pt x="174" y="90"/>
                    <a:pt x="174" y="90"/>
                    <a:pt x="174" y="90"/>
                  </a:cubicBezTo>
                  <a:cubicBezTo>
                    <a:pt x="173" y="90"/>
                    <a:pt x="173" y="90"/>
                    <a:pt x="173" y="90"/>
                  </a:cubicBezTo>
                  <a:cubicBezTo>
                    <a:pt x="172" y="90"/>
                    <a:pt x="172" y="90"/>
                    <a:pt x="172" y="90"/>
                  </a:cubicBezTo>
                  <a:cubicBezTo>
                    <a:pt x="172" y="91"/>
                    <a:pt x="172" y="91"/>
                    <a:pt x="172" y="91"/>
                  </a:cubicBezTo>
                  <a:cubicBezTo>
                    <a:pt x="173" y="91"/>
                    <a:pt x="173" y="91"/>
                    <a:pt x="173" y="91"/>
                  </a:cubicBezTo>
                  <a:close/>
                  <a:moveTo>
                    <a:pt x="179" y="89"/>
                  </a:moveTo>
                  <a:cubicBezTo>
                    <a:pt x="180" y="90"/>
                    <a:pt x="180" y="90"/>
                    <a:pt x="180" y="90"/>
                  </a:cubicBezTo>
                  <a:cubicBezTo>
                    <a:pt x="180" y="90"/>
                    <a:pt x="180" y="90"/>
                    <a:pt x="180" y="90"/>
                  </a:cubicBezTo>
                  <a:cubicBezTo>
                    <a:pt x="181" y="90"/>
                    <a:pt x="181" y="90"/>
                    <a:pt x="181" y="90"/>
                  </a:cubicBezTo>
                  <a:cubicBezTo>
                    <a:pt x="180" y="89"/>
                    <a:pt x="180" y="89"/>
                    <a:pt x="180" y="89"/>
                  </a:cubicBezTo>
                  <a:cubicBezTo>
                    <a:pt x="179" y="89"/>
                    <a:pt x="179" y="89"/>
                    <a:pt x="179" y="89"/>
                  </a:cubicBezTo>
                  <a:close/>
                  <a:moveTo>
                    <a:pt x="176" y="88"/>
                  </a:moveTo>
                  <a:cubicBezTo>
                    <a:pt x="177" y="88"/>
                    <a:pt x="177" y="88"/>
                    <a:pt x="177" y="88"/>
                  </a:cubicBezTo>
                  <a:cubicBezTo>
                    <a:pt x="177" y="88"/>
                    <a:pt x="177" y="88"/>
                    <a:pt x="177" y="88"/>
                  </a:cubicBezTo>
                  <a:cubicBezTo>
                    <a:pt x="176" y="87"/>
                    <a:pt x="176" y="87"/>
                    <a:pt x="176" y="87"/>
                  </a:cubicBezTo>
                  <a:cubicBezTo>
                    <a:pt x="176" y="87"/>
                    <a:pt x="176" y="87"/>
                    <a:pt x="176" y="87"/>
                  </a:cubicBezTo>
                  <a:cubicBezTo>
                    <a:pt x="176" y="88"/>
                    <a:pt x="176" y="88"/>
                    <a:pt x="176" y="88"/>
                  </a:cubicBezTo>
                  <a:cubicBezTo>
                    <a:pt x="176" y="88"/>
                    <a:pt x="176" y="88"/>
                    <a:pt x="176" y="88"/>
                  </a:cubicBezTo>
                  <a:close/>
                  <a:moveTo>
                    <a:pt x="173" y="85"/>
                  </a:moveTo>
                  <a:cubicBezTo>
                    <a:pt x="173" y="84"/>
                    <a:pt x="173" y="84"/>
                    <a:pt x="173" y="84"/>
                  </a:cubicBezTo>
                  <a:cubicBezTo>
                    <a:pt x="172" y="84"/>
                    <a:pt x="172" y="84"/>
                    <a:pt x="172" y="84"/>
                  </a:cubicBezTo>
                  <a:cubicBezTo>
                    <a:pt x="171" y="85"/>
                    <a:pt x="171" y="85"/>
                    <a:pt x="171" y="85"/>
                  </a:cubicBezTo>
                  <a:cubicBezTo>
                    <a:pt x="171" y="86"/>
                    <a:pt x="171" y="86"/>
                    <a:pt x="171" y="86"/>
                  </a:cubicBezTo>
                  <a:cubicBezTo>
                    <a:pt x="172" y="86"/>
                    <a:pt x="172" y="86"/>
                    <a:pt x="172" y="86"/>
                  </a:cubicBezTo>
                  <a:cubicBezTo>
                    <a:pt x="172" y="86"/>
                    <a:pt x="172" y="86"/>
                    <a:pt x="172" y="86"/>
                  </a:cubicBezTo>
                  <a:cubicBezTo>
                    <a:pt x="172" y="85"/>
                    <a:pt x="172" y="85"/>
                    <a:pt x="172" y="85"/>
                  </a:cubicBezTo>
                  <a:cubicBezTo>
                    <a:pt x="172" y="85"/>
                    <a:pt x="172" y="85"/>
                    <a:pt x="172" y="85"/>
                  </a:cubicBezTo>
                  <a:cubicBezTo>
                    <a:pt x="173" y="85"/>
                    <a:pt x="173" y="85"/>
                    <a:pt x="173" y="85"/>
                  </a:cubicBezTo>
                  <a:close/>
                  <a:moveTo>
                    <a:pt x="175" y="84"/>
                  </a:moveTo>
                  <a:cubicBezTo>
                    <a:pt x="175" y="84"/>
                    <a:pt x="175" y="84"/>
                    <a:pt x="175" y="84"/>
                  </a:cubicBezTo>
                  <a:cubicBezTo>
                    <a:pt x="174" y="84"/>
                    <a:pt x="174" y="84"/>
                    <a:pt x="174" y="84"/>
                  </a:cubicBezTo>
                  <a:cubicBezTo>
                    <a:pt x="174" y="84"/>
                    <a:pt x="174" y="84"/>
                    <a:pt x="174" y="84"/>
                  </a:cubicBezTo>
                  <a:cubicBezTo>
                    <a:pt x="174" y="85"/>
                    <a:pt x="174" y="85"/>
                    <a:pt x="174" y="85"/>
                  </a:cubicBezTo>
                  <a:cubicBezTo>
                    <a:pt x="175" y="85"/>
                    <a:pt x="175" y="85"/>
                    <a:pt x="175" y="85"/>
                  </a:cubicBezTo>
                  <a:cubicBezTo>
                    <a:pt x="175" y="85"/>
                    <a:pt x="175" y="85"/>
                    <a:pt x="175" y="85"/>
                  </a:cubicBezTo>
                  <a:cubicBezTo>
                    <a:pt x="175" y="84"/>
                    <a:pt x="175" y="84"/>
                    <a:pt x="175" y="84"/>
                  </a:cubicBezTo>
                  <a:close/>
                  <a:moveTo>
                    <a:pt x="176" y="85"/>
                  </a:moveTo>
                  <a:cubicBezTo>
                    <a:pt x="176" y="85"/>
                    <a:pt x="176" y="85"/>
                    <a:pt x="176" y="85"/>
                  </a:cubicBezTo>
                  <a:cubicBezTo>
                    <a:pt x="176" y="85"/>
                    <a:pt x="176" y="85"/>
                    <a:pt x="176" y="85"/>
                  </a:cubicBezTo>
                  <a:cubicBezTo>
                    <a:pt x="177" y="84"/>
                    <a:pt x="177" y="84"/>
                    <a:pt x="177" y="84"/>
                  </a:cubicBezTo>
                  <a:cubicBezTo>
                    <a:pt x="177" y="84"/>
                    <a:pt x="177" y="84"/>
                    <a:pt x="177" y="84"/>
                  </a:cubicBezTo>
                  <a:cubicBezTo>
                    <a:pt x="177" y="83"/>
                    <a:pt x="177" y="83"/>
                    <a:pt x="177" y="83"/>
                  </a:cubicBezTo>
                  <a:cubicBezTo>
                    <a:pt x="176" y="83"/>
                    <a:pt x="176" y="83"/>
                    <a:pt x="176" y="83"/>
                  </a:cubicBezTo>
                  <a:cubicBezTo>
                    <a:pt x="176" y="84"/>
                    <a:pt x="176" y="84"/>
                    <a:pt x="176" y="84"/>
                  </a:cubicBezTo>
                  <a:cubicBezTo>
                    <a:pt x="176" y="84"/>
                    <a:pt x="176" y="84"/>
                    <a:pt x="176" y="84"/>
                  </a:cubicBezTo>
                  <a:cubicBezTo>
                    <a:pt x="176" y="85"/>
                    <a:pt x="176" y="85"/>
                    <a:pt x="176" y="85"/>
                  </a:cubicBezTo>
                  <a:close/>
                  <a:moveTo>
                    <a:pt x="173" y="82"/>
                  </a:moveTo>
                  <a:cubicBezTo>
                    <a:pt x="174" y="81"/>
                    <a:pt x="174" y="81"/>
                    <a:pt x="174" y="81"/>
                  </a:cubicBezTo>
                  <a:cubicBezTo>
                    <a:pt x="173" y="81"/>
                    <a:pt x="173" y="81"/>
                    <a:pt x="173" y="81"/>
                  </a:cubicBezTo>
                  <a:cubicBezTo>
                    <a:pt x="173" y="81"/>
                    <a:pt x="173" y="81"/>
                    <a:pt x="173" y="81"/>
                  </a:cubicBezTo>
                  <a:cubicBezTo>
                    <a:pt x="172" y="81"/>
                    <a:pt x="172" y="81"/>
                    <a:pt x="172" y="81"/>
                  </a:cubicBezTo>
                  <a:cubicBezTo>
                    <a:pt x="171" y="81"/>
                    <a:pt x="171" y="81"/>
                    <a:pt x="171" y="81"/>
                  </a:cubicBezTo>
                  <a:cubicBezTo>
                    <a:pt x="171" y="82"/>
                    <a:pt x="171" y="82"/>
                    <a:pt x="171" y="82"/>
                  </a:cubicBezTo>
                  <a:cubicBezTo>
                    <a:pt x="173" y="82"/>
                    <a:pt x="173" y="82"/>
                    <a:pt x="173" y="82"/>
                  </a:cubicBezTo>
                  <a:cubicBezTo>
                    <a:pt x="173" y="82"/>
                    <a:pt x="173" y="82"/>
                    <a:pt x="173" y="82"/>
                  </a:cubicBezTo>
                  <a:close/>
                  <a:moveTo>
                    <a:pt x="177" y="80"/>
                  </a:moveTo>
                  <a:cubicBezTo>
                    <a:pt x="177" y="80"/>
                    <a:pt x="177" y="80"/>
                    <a:pt x="177" y="80"/>
                  </a:cubicBezTo>
                  <a:cubicBezTo>
                    <a:pt x="177" y="80"/>
                    <a:pt x="177" y="80"/>
                    <a:pt x="177" y="80"/>
                  </a:cubicBezTo>
                  <a:cubicBezTo>
                    <a:pt x="177" y="79"/>
                    <a:pt x="177" y="79"/>
                    <a:pt x="177" y="79"/>
                  </a:cubicBezTo>
                  <a:cubicBezTo>
                    <a:pt x="178" y="79"/>
                    <a:pt x="178" y="79"/>
                    <a:pt x="178" y="79"/>
                  </a:cubicBezTo>
                  <a:cubicBezTo>
                    <a:pt x="178" y="79"/>
                    <a:pt x="178" y="79"/>
                    <a:pt x="178" y="79"/>
                  </a:cubicBezTo>
                  <a:cubicBezTo>
                    <a:pt x="177" y="78"/>
                    <a:pt x="177" y="78"/>
                    <a:pt x="177" y="78"/>
                  </a:cubicBezTo>
                  <a:cubicBezTo>
                    <a:pt x="176" y="78"/>
                    <a:pt x="176" y="78"/>
                    <a:pt x="176" y="78"/>
                  </a:cubicBezTo>
                  <a:cubicBezTo>
                    <a:pt x="176" y="79"/>
                    <a:pt x="176" y="79"/>
                    <a:pt x="176" y="79"/>
                  </a:cubicBezTo>
                  <a:cubicBezTo>
                    <a:pt x="176" y="79"/>
                    <a:pt x="176" y="79"/>
                    <a:pt x="176" y="79"/>
                  </a:cubicBezTo>
                  <a:cubicBezTo>
                    <a:pt x="176" y="79"/>
                    <a:pt x="176" y="79"/>
                    <a:pt x="176" y="79"/>
                  </a:cubicBezTo>
                  <a:cubicBezTo>
                    <a:pt x="175" y="79"/>
                    <a:pt x="175" y="79"/>
                    <a:pt x="175" y="79"/>
                  </a:cubicBezTo>
                  <a:cubicBezTo>
                    <a:pt x="175" y="79"/>
                    <a:pt x="175" y="79"/>
                    <a:pt x="175" y="79"/>
                  </a:cubicBezTo>
                  <a:cubicBezTo>
                    <a:pt x="175" y="80"/>
                    <a:pt x="175" y="80"/>
                    <a:pt x="175" y="80"/>
                  </a:cubicBezTo>
                  <a:cubicBezTo>
                    <a:pt x="176" y="80"/>
                    <a:pt x="176" y="80"/>
                    <a:pt x="176" y="80"/>
                  </a:cubicBezTo>
                  <a:cubicBezTo>
                    <a:pt x="176" y="80"/>
                    <a:pt x="176" y="80"/>
                    <a:pt x="176" y="80"/>
                  </a:cubicBezTo>
                  <a:cubicBezTo>
                    <a:pt x="177" y="80"/>
                    <a:pt x="177" y="80"/>
                    <a:pt x="177" y="80"/>
                  </a:cubicBezTo>
                  <a:close/>
                  <a:moveTo>
                    <a:pt x="174" y="46"/>
                  </a:moveTo>
                  <a:cubicBezTo>
                    <a:pt x="174" y="46"/>
                    <a:pt x="174" y="46"/>
                    <a:pt x="174" y="46"/>
                  </a:cubicBezTo>
                  <a:cubicBezTo>
                    <a:pt x="174" y="45"/>
                    <a:pt x="174" y="45"/>
                    <a:pt x="174" y="45"/>
                  </a:cubicBezTo>
                  <a:cubicBezTo>
                    <a:pt x="174" y="45"/>
                    <a:pt x="174" y="45"/>
                    <a:pt x="174" y="45"/>
                  </a:cubicBezTo>
                  <a:cubicBezTo>
                    <a:pt x="173" y="45"/>
                    <a:pt x="173" y="45"/>
                    <a:pt x="173" y="45"/>
                  </a:cubicBezTo>
                  <a:cubicBezTo>
                    <a:pt x="174" y="46"/>
                    <a:pt x="174" y="46"/>
                    <a:pt x="174" y="46"/>
                  </a:cubicBezTo>
                  <a:close/>
                  <a:moveTo>
                    <a:pt x="169" y="53"/>
                  </a:moveTo>
                  <a:cubicBezTo>
                    <a:pt x="169" y="53"/>
                    <a:pt x="169" y="53"/>
                    <a:pt x="169" y="53"/>
                  </a:cubicBezTo>
                  <a:cubicBezTo>
                    <a:pt x="170" y="53"/>
                    <a:pt x="170" y="53"/>
                    <a:pt x="170" y="53"/>
                  </a:cubicBezTo>
                  <a:cubicBezTo>
                    <a:pt x="170" y="53"/>
                    <a:pt x="170" y="53"/>
                    <a:pt x="170" y="53"/>
                  </a:cubicBezTo>
                  <a:cubicBezTo>
                    <a:pt x="171" y="53"/>
                    <a:pt x="171" y="53"/>
                    <a:pt x="171" y="53"/>
                  </a:cubicBezTo>
                  <a:cubicBezTo>
                    <a:pt x="171" y="52"/>
                    <a:pt x="171" y="52"/>
                    <a:pt x="171" y="52"/>
                  </a:cubicBezTo>
                  <a:cubicBezTo>
                    <a:pt x="170" y="51"/>
                    <a:pt x="170" y="51"/>
                    <a:pt x="170" y="51"/>
                  </a:cubicBezTo>
                  <a:cubicBezTo>
                    <a:pt x="169" y="51"/>
                    <a:pt x="169" y="51"/>
                    <a:pt x="169" y="51"/>
                  </a:cubicBezTo>
                  <a:cubicBezTo>
                    <a:pt x="169" y="51"/>
                    <a:pt x="169" y="51"/>
                    <a:pt x="169" y="51"/>
                  </a:cubicBezTo>
                  <a:cubicBezTo>
                    <a:pt x="169" y="52"/>
                    <a:pt x="169" y="52"/>
                    <a:pt x="169" y="52"/>
                  </a:cubicBezTo>
                  <a:cubicBezTo>
                    <a:pt x="169" y="53"/>
                    <a:pt x="169" y="53"/>
                    <a:pt x="169" y="53"/>
                  </a:cubicBezTo>
                  <a:close/>
                  <a:moveTo>
                    <a:pt x="189" y="51"/>
                  </a:moveTo>
                  <a:cubicBezTo>
                    <a:pt x="189" y="51"/>
                    <a:pt x="189" y="51"/>
                    <a:pt x="189" y="51"/>
                  </a:cubicBezTo>
                  <a:cubicBezTo>
                    <a:pt x="190" y="51"/>
                    <a:pt x="190" y="51"/>
                    <a:pt x="190" y="51"/>
                  </a:cubicBezTo>
                  <a:cubicBezTo>
                    <a:pt x="190" y="51"/>
                    <a:pt x="190" y="51"/>
                    <a:pt x="190" y="51"/>
                  </a:cubicBezTo>
                  <a:cubicBezTo>
                    <a:pt x="191" y="51"/>
                    <a:pt x="191" y="51"/>
                    <a:pt x="191" y="51"/>
                  </a:cubicBezTo>
                  <a:cubicBezTo>
                    <a:pt x="191" y="51"/>
                    <a:pt x="191" y="51"/>
                    <a:pt x="191" y="51"/>
                  </a:cubicBezTo>
                  <a:cubicBezTo>
                    <a:pt x="191" y="51"/>
                    <a:pt x="191" y="51"/>
                    <a:pt x="191" y="51"/>
                  </a:cubicBezTo>
                  <a:cubicBezTo>
                    <a:pt x="192" y="51"/>
                    <a:pt x="192" y="51"/>
                    <a:pt x="192" y="51"/>
                  </a:cubicBezTo>
                  <a:cubicBezTo>
                    <a:pt x="192" y="50"/>
                    <a:pt x="192" y="50"/>
                    <a:pt x="192" y="50"/>
                  </a:cubicBezTo>
                  <a:cubicBezTo>
                    <a:pt x="192" y="49"/>
                    <a:pt x="192" y="49"/>
                    <a:pt x="192" y="49"/>
                  </a:cubicBezTo>
                  <a:cubicBezTo>
                    <a:pt x="193" y="49"/>
                    <a:pt x="193" y="49"/>
                    <a:pt x="193" y="49"/>
                  </a:cubicBezTo>
                  <a:cubicBezTo>
                    <a:pt x="193" y="48"/>
                    <a:pt x="193" y="48"/>
                    <a:pt x="193" y="48"/>
                  </a:cubicBezTo>
                  <a:cubicBezTo>
                    <a:pt x="193" y="48"/>
                    <a:pt x="193" y="48"/>
                    <a:pt x="193" y="48"/>
                  </a:cubicBezTo>
                  <a:cubicBezTo>
                    <a:pt x="192" y="48"/>
                    <a:pt x="192" y="48"/>
                    <a:pt x="192" y="48"/>
                  </a:cubicBezTo>
                  <a:cubicBezTo>
                    <a:pt x="192" y="48"/>
                    <a:pt x="192" y="48"/>
                    <a:pt x="192" y="48"/>
                  </a:cubicBezTo>
                  <a:cubicBezTo>
                    <a:pt x="191" y="49"/>
                    <a:pt x="191" y="49"/>
                    <a:pt x="191" y="49"/>
                  </a:cubicBezTo>
                  <a:cubicBezTo>
                    <a:pt x="190" y="49"/>
                    <a:pt x="190" y="49"/>
                    <a:pt x="190" y="49"/>
                  </a:cubicBezTo>
                  <a:cubicBezTo>
                    <a:pt x="189" y="51"/>
                    <a:pt x="189" y="51"/>
                    <a:pt x="189" y="51"/>
                  </a:cubicBezTo>
                  <a:cubicBezTo>
                    <a:pt x="189" y="51"/>
                    <a:pt x="189" y="51"/>
                    <a:pt x="189" y="51"/>
                  </a:cubicBezTo>
                  <a:close/>
                  <a:moveTo>
                    <a:pt x="197" y="52"/>
                  </a:moveTo>
                  <a:cubicBezTo>
                    <a:pt x="198" y="52"/>
                    <a:pt x="198" y="52"/>
                    <a:pt x="198" y="52"/>
                  </a:cubicBezTo>
                  <a:cubicBezTo>
                    <a:pt x="199" y="51"/>
                    <a:pt x="199" y="51"/>
                    <a:pt x="199" y="51"/>
                  </a:cubicBezTo>
                  <a:cubicBezTo>
                    <a:pt x="198" y="51"/>
                    <a:pt x="198" y="51"/>
                    <a:pt x="198" y="51"/>
                  </a:cubicBezTo>
                  <a:cubicBezTo>
                    <a:pt x="197" y="51"/>
                    <a:pt x="197" y="51"/>
                    <a:pt x="197" y="51"/>
                  </a:cubicBezTo>
                  <a:cubicBezTo>
                    <a:pt x="197" y="52"/>
                    <a:pt x="197" y="52"/>
                    <a:pt x="197" y="52"/>
                  </a:cubicBezTo>
                  <a:cubicBezTo>
                    <a:pt x="197" y="52"/>
                    <a:pt x="197" y="52"/>
                    <a:pt x="197" y="52"/>
                  </a:cubicBezTo>
                  <a:close/>
                  <a:moveTo>
                    <a:pt x="199" y="54"/>
                  </a:moveTo>
                  <a:cubicBezTo>
                    <a:pt x="199" y="54"/>
                    <a:pt x="199" y="54"/>
                    <a:pt x="199" y="54"/>
                  </a:cubicBezTo>
                  <a:cubicBezTo>
                    <a:pt x="199" y="54"/>
                    <a:pt x="199" y="54"/>
                    <a:pt x="199" y="54"/>
                  </a:cubicBezTo>
                  <a:cubicBezTo>
                    <a:pt x="200" y="53"/>
                    <a:pt x="200" y="53"/>
                    <a:pt x="200" y="53"/>
                  </a:cubicBezTo>
                  <a:cubicBezTo>
                    <a:pt x="199" y="53"/>
                    <a:pt x="199" y="53"/>
                    <a:pt x="199" y="53"/>
                  </a:cubicBezTo>
                  <a:cubicBezTo>
                    <a:pt x="199" y="52"/>
                    <a:pt x="199" y="52"/>
                    <a:pt x="199" y="52"/>
                  </a:cubicBezTo>
                  <a:cubicBezTo>
                    <a:pt x="198" y="52"/>
                    <a:pt x="198" y="52"/>
                    <a:pt x="198" y="52"/>
                  </a:cubicBezTo>
                  <a:cubicBezTo>
                    <a:pt x="198" y="53"/>
                    <a:pt x="198" y="53"/>
                    <a:pt x="198" y="53"/>
                  </a:cubicBezTo>
                  <a:cubicBezTo>
                    <a:pt x="199" y="53"/>
                    <a:pt x="199" y="53"/>
                    <a:pt x="199" y="53"/>
                  </a:cubicBezTo>
                  <a:cubicBezTo>
                    <a:pt x="199" y="54"/>
                    <a:pt x="199" y="54"/>
                    <a:pt x="199" y="54"/>
                  </a:cubicBezTo>
                  <a:close/>
                  <a:moveTo>
                    <a:pt x="191" y="56"/>
                  </a:moveTo>
                  <a:cubicBezTo>
                    <a:pt x="192" y="55"/>
                    <a:pt x="192" y="55"/>
                    <a:pt x="192" y="55"/>
                  </a:cubicBezTo>
                  <a:cubicBezTo>
                    <a:pt x="192" y="55"/>
                    <a:pt x="192" y="55"/>
                    <a:pt x="192" y="55"/>
                  </a:cubicBezTo>
                  <a:cubicBezTo>
                    <a:pt x="191" y="55"/>
                    <a:pt x="191" y="55"/>
                    <a:pt x="191" y="55"/>
                  </a:cubicBezTo>
                  <a:cubicBezTo>
                    <a:pt x="191" y="55"/>
                    <a:pt x="191" y="55"/>
                    <a:pt x="191" y="55"/>
                  </a:cubicBezTo>
                  <a:cubicBezTo>
                    <a:pt x="190" y="55"/>
                    <a:pt x="190" y="55"/>
                    <a:pt x="190" y="55"/>
                  </a:cubicBezTo>
                  <a:cubicBezTo>
                    <a:pt x="190" y="56"/>
                    <a:pt x="190" y="56"/>
                    <a:pt x="190" y="56"/>
                  </a:cubicBezTo>
                  <a:cubicBezTo>
                    <a:pt x="191" y="56"/>
                    <a:pt x="191" y="56"/>
                    <a:pt x="191" y="56"/>
                  </a:cubicBezTo>
                  <a:close/>
                  <a:moveTo>
                    <a:pt x="195" y="56"/>
                  </a:moveTo>
                  <a:cubicBezTo>
                    <a:pt x="196" y="55"/>
                    <a:pt x="196" y="55"/>
                    <a:pt x="196" y="55"/>
                  </a:cubicBezTo>
                  <a:cubicBezTo>
                    <a:pt x="196" y="55"/>
                    <a:pt x="196" y="55"/>
                    <a:pt x="196" y="55"/>
                  </a:cubicBezTo>
                  <a:cubicBezTo>
                    <a:pt x="196" y="55"/>
                    <a:pt x="196" y="55"/>
                    <a:pt x="196" y="55"/>
                  </a:cubicBezTo>
                  <a:cubicBezTo>
                    <a:pt x="196" y="54"/>
                    <a:pt x="196" y="54"/>
                    <a:pt x="196" y="54"/>
                  </a:cubicBezTo>
                  <a:cubicBezTo>
                    <a:pt x="195" y="54"/>
                    <a:pt x="195" y="54"/>
                    <a:pt x="195" y="54"/>
                  </a:cubicBezTo>
                  <a:cubicBezTo>
                    <a:pt x="195" y="54"/>
                    <a:pt x="195" y="54"/>
                    <a:pt x="195" y="54"/>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5" y="55"/>
                    <a:pt x="195" y="55"/>
                    <a:pt x="195" y="55"/>
                  </a:cubicBezTo>
                  <a:cubicBezTo>
                    <a:pt x="195" y="55"/>
                    <a:pt x="195" y="55"/>
                    <a:pt x="195" y="55"/>
                  </a:cubicBezTo>
                  <a:cubicBezTo>
                    <a:pt x="195" y="56"/>
                    <a:pt x="195" y="56"/>
                    <a:pt x="195" y="56"/>
                  </a:cubicBezTo>
                  <a:close/>
                  <a:moveTo>
                    <a:pt x="196" y="60"/>
                  </a:moveTo>
                  <a:cubicBezTo>
                    <a:pt x="196" y="60"/>
                    <a:pt x="196" y="60"/>
                    <a:pt x="196" y="60"/>
                  </a:cubicBezTo>
                  <a:cubicBezTo>
                    <a:pt x="197" y="60"/>
                    <a:pt x="197" y="60"/>
                    <a:pt x="197" y="60"/>
                  </a:cubicBezTo>
                  <a:cubicBezTo>
                    <a:pt x="198" y="60"/>
                    <a:pt x="198" y="60"/>
                    <a:pt x="198" y="60"/>
                  </a:cubicBezTo>
                  <a:cubicBezTo>
                    <a:pt x="198" y="60"/>
                    <a:pt x="198" y="60"/>
                    <a:pt x="198" y="60"/>
                  </a:cubicBezTo>
                  <a:cubicBezTo>
                    <a:pt x="199" y="60"/>
                    <a:pt x="199" y="60"/>
                    <a:pt x="199" y="60"/>
                  </a:cubicBezTo>
                  <a:cubicBezTo>
                    <a:pt x="200" y="60"/>
                    <a:pt x="200" y="60"/>
                    <a:pt x="200" y="60"/>
                  </a:cubicBezTo>
                  <a:cubicBezTo>
                    <a:pt x="200" y="59"/>
                    <a:pt x="200" y="59"/>
                    <a:pt x="200" y="59"/>
                  </a:cubicBezTo>
                  <a:cubicBezTo>
                    <a:pt x="200" y="59"/>
                    <a:pt x="200" y="59"/>
                    <a:pt x="200" y="59"/>
                  </a:cubicBezTo>
                  <a:cubicBezTo>
                    <a:pt x="200" y="59"/>
                    <a:pt x="200" y="59"/>
                    <a:pt x="200" y="59"/>
                  </a:cubicBezTo>
                  <a:cubicBezTo>
                    <a:pt x="200" y="59"/>
                    <a:pt x="200" y="59"/>
                    <a:pt x="200" y="59"/>
                  </a:cubicBezTo>
                  <a:cubicBezTo>
                    <a:pt x="200" y="58"/>
                    <a:pt x="200" y="58"/>
                    <a:pt x="200" y="58"/>
                  </a:cubicBezTo>
                  <a:cubicBezTo>
                    <a:pt x="199" y="58"/>
                    <a:pt x="199" y="58"/>
                    <a:pt x="199" y="58"/>
                  </a:cubicBezTo>
                  <a:cubicBezTo>
                    <a:pt x="199" y="58"/>
                    <a:pt x="199" y="58"/>
                    <a:pt x="199" y="58"/>
                  </a:cubicBezTo>
                  <a:cubicBezTo>
                    <a:pt x="199" y="59"/>
                    <a:pt x="199" y="59"/>
                    <a:pt x="199" y="59"/>
                  </a:cubicBezTo>
                  <a:cubicBezTo>
                    <a:pt x="198" y="59"/>
                    <a:pt x="198" y="59"/>
                    <a:pt x="198" y="59"/>
                  </a:cubicBezTo>
                  <a:cubicBezTo>
                    <a:pt x="198" y="59"/>
                    <a:pt x="198" y="59"/>
                    <a:pt x="198" y="59"/>
                  </a:cubicBezTo>
                  <a:cubicBezTo>
                    <a:pt x="198" y="58"/>
                    <a:pt x="198" y="58"/>
                    <a:pt x="198" y="58"/>
                  </a:cubicBezTo>
                  <a:cubicBezTo>
                    <a:pt x="197" y="58"/>
                    <a:pt x="197" y="58"/>
                    <a:pt x="197" y="58"/>
                  </a:cubicBezTo>
                  <a:cubicBezTo>
                    <a:pt x="197" y="59"/>
                    <a:pt x="197" y="59"/>
                    <a:pt x="197" y="59"/>
                  </a:cubicBezTo>
                  <a:cubicBezTo>
                    <a:pt x="197" y="59"/>
                    <a:pt x="197" y="59"/>
                    <a:pt x="197" y="59"/>
                  </a:cubicBezTo>
                  <a:cubicBezTo>
                    <a:pt x="196" y="59"/>
                    <a:pt x="196" y="59"/>
                    <a:pt x="196" y="59"/>
                  </a:cubicBezTo>
                  <a:cubicBezTo>
                    <a:pt x="196" y="60"/>
                    <a:pt x="196" y="60"/>
                    <a:pt x="196" y="60"/>
                  </a:cubicBezTo>
                  <a:cubicBezTo>
                    <a:pt x="196" y="60"/>
                    <a:pt x="196" y="60"/>
                    <a:pt x="196" y="60"/>
                  </a:cubicBezTo>
                  <a:close/>
                  <a:moveTo>
                    <a:pt x="116" y="36"/>
                  </a:moveTo>
                  <a:cubicBezTo>
                    <a:pt x="117" y="36"/>
                    <a:pt x="117" y="36"/>
                    <a:pt x="117" y="36"/>
                  </a:cubicBezTo>
                  <a:cubicBezTo>
                    <a:pt x="118" y="37"/>
                    <a:pt x="118" y="37"/>
                    <a:pt x="118" y="37"/>
                  </a:cubicBezTo>
                  <a:cubicBezTo>
                    <a:pt x="118" y="37"/>
                    <a:pt x="118" y="37"/>
                    <a:pt x="118" y="37"/>
                  </a:cubicBezTo>
                  <a:cubicBezTo>
                    <a:pt x="119" y="36"/>
                    <a:pt x="119" y="36"/>
                    <a:pt x="119" y="36"/>
                  </a:cubicBezTo>
                  <a:cubicBezTo>
                    <a:pt x="120" y="36"/>
                    <a:pt x="120" y="36"/>
                    <a:pt x="120" y="36"/>
                  </a:cubicBezTo>
                  <a:cubicBezTo>
                    <a:pt x="119" y="36"/>
                    <a:pt x="119" y="36"/>
                    <a:pt x="119" y="36"/>
                  </a:cubicBezTo>
                  <a:cubicBezTo>
                    <a:pt x="118" y="36"/>
                    <a:pt x="118" y="36"/>
                    <a:pt x="118" y="36"/>
                  </a:cubicBezTo>
                  <a:cubicBezTo>
                    <a:pt x="117" y="36"/>
                    <a:pt x="117" y="36"/>
                    <a:pt x="117" y="36"/>
                  </a:cubicBezTo>
                  <a:cubicBezTo>
                    <a:pt x="117" y="35"/>
                    <a:pt x="117" y="35"/>
                    <a:pt x="117" y="35"/>
                  </a:cubicBezTo>
                  <a:cubicBezTo>
                    <a:pt x="116" y="35"/>
                    <a:pt x="116" y="35"/>
                    <a:pt x="116" y="35"/>
                  </a:cubicBezTo>
                  <a:cubicBezTo>
                    <a:pt x="116" y="36"/>
                    <a:pt x="116" y="36"/>
                    <a:pt x="116" y="36"/>
                  </a:cubicBezTo>
                  <a:cubicBezTo>
                    <a:pt x="116" y="36"/>
                    <a:pt x="116" y="36"/>
                    <a:pt x="116" y="36"/>
                  </a:cubicBezTo>
                  <a:close/>
                  <a:moveTo>
                    <a:pt x="114" y="19"/>
                  </a:moveTo>
                  <a:cubicBezTo>
                    <a:pt x="114" y="19"/>
                    <a:pt x="114" y="19"/>
                    <a:pt x="114" y="19"/>
                  </a:cubicBezTo>
                  <a:cubicBezTo>
                    <a:pt x="114" y="18"/>
                    <a:pt x="114" y="18"/>
                    <a:pt x="114" y="18"/>
                  </a:cubicBezTo>
                  <a:cubicBezTo>
                    <a:pt x="115" y="17"/>
                    <a:pt x="115" y="17"/>
                    <a:pt x="115" y="17"/>
                  </a:cubicBezTo>
                  <a:cubicBezTo>
                    <a:pt x="116" y="17"/>
                    <a:pt x="116" y="17"/>
                    <a:pt x="116" y="17"/>
                  </a:cubicBezTo>
                  <a:cubicBezTo>
                    <a:pt x="118" y="18"/>
                    <a:pt x="118" y="18"/>
                    <a:pt x="118" y="18"/>
                  </a:cubicBezTo>
                  <a:cubicBezTo>
                    <a:pt x="118" y="18"/>
                    <a:pt x="118" y="18"/>
                    <a:pt x="118" y="18"/>
                  </a:cubicBezTo>
                  <a:cubicBezTo>
                    <a:pt x="117" y="19"/>
                    <a:pt x="117" y="19"/>
                    <a:pt x="117" y="19"/>
                  </a:cubicBezTo>
                  <a:cubicBezTo>
                    <a:pt x="116" y="19"/>
                    <a:pt x="116" y="19"/>
                    <a:pt x="116" y="19"/>
                  </a:cubicBezTo>
                  <a:cubicBezTo>
                    <a:pt x="115" y="19"/>
                    <a:pt x="115" y="19"/>
                    <a:pt x="115" y="19"/>
                  </a:cubicBezTo>
                  <a:cubicBezTo>
                    <a:pt x="115" y="19"/>
                    <a:pt x="114" y="19"/>
                    <a:pt x="114" y="19"/>
                  </a:cubicBezTo>
                  <a:close/>
                  <a:moveTo>
                    <a:pt x="142" y="6"/>
                  </a:moveTo>
                  <a:cubicBezTo>
                    <a:pt x="142" y="5"/>
                    <a:pt x="142" y="5"/>
                    <a:pt x="142" y="5"/>
                  </a:cubicBezTo>
                  <a:cubicBezTo>
                    <a:pt x="143" y="5"/>
                    <a:pt x="143" y="5"/>
                    <a:pt x="143" y="5"/>
                  </a:cubicBezTo>
                  <a:cubicBezTo>
                    <a:pt x="144" y="5"/>
                    <a:pt x="144" y="5"/>
                    <a:pt x="144" y="5"/>
                  </a:cubicBezTo>
                  <a:cubicBezTo>
                    <a:pt x="145" y="5"/>
                    <a:pt x="145" y="5"/>
                    <a:pt x="145" y="5"/>
                  </a:cubicBezTo>
                  <a:cubicBezTo>
                    <a:pt x="145" y="5"/>
                    <a:pt x="145" y="5"/>
                    <a:pt x="145" y="5"/>
                  </a:cubicBezTo>
                  <a:cubicBezTo>
                    <a:pt x="145" y="6"/>
                    <a:pt x="145" y="6"/>
                    <a:pt x="145" y="6"/>
                  </a:cubicBezTo>
                  <a:cubicBezTo>
                    <a:pt x="144" y="7"/>
                    <a:pt x="144" y="7"/>
                    <a:pt x="144" y="7"/>
                  </a:cubicBezTo>
                  <a:cubicBezTo>
                    <a:pt x="143" y="7"/>
                    <a:pt x="143" y="7"/>
                    <a:pt x="143" y="7"/>
                  </a:cubicBezTo>
                  <a:cubicBezTo>
                    <a:pt x="142" y="7"/>
                    <a:pt x="142" y="7"/>
                    <a:pt x="142" y="7"/>
                  </a:cubicBezTo>
                  <a:cubicBezTo>
                    <a:pt x="142" y="6"/>
                    <a:pt x="142" y="6"/>
                    <a:pt x="142" y="6"/>
                  </a:cubicBezTo>
                  <a:close/>
                  <a:moveTo>
                    <a:pt x="161" y="18"/>
                  </a:moveTo>
                  <a:cubicBezTo>
                    <a:pt x="163" y="17"/>
                    <a:pt x="163" y="17"/>
                    <a:pt x="163" y="17"/>
                  </a:cubicBezTo>
                  <a:cubicBezTo>
                    <a:pt x="164" y="16"/>
                    <a:pt x="164" y="16"/>
                    <a:pt x="164" y="16"/>
                  </a:cubicBezTo>
                  <a:cubicBezTo>
                    <a:pt x="164" y="15"/>
                    <a:pt x="164" y="15"/>
                    <a:pt x="164" y="15"/>
                  </a:cubicBezTo>
                  <a:cubicBezTo>
                    <a:pt x="165" y="14"/>
                    <a:pt x="165" y="14"/>
                    <a:pt x="165" y="14"/>
                  </a:cubicBezTo>
                  <a:cubicBezTo>
                    <a:pt x="166" y="13"/>
                    <a:pt x="166" y="13"/>
                    <a:pt x="166" y="13"/>
                  </a:cubicBezTo>
                  <a:cubicBezTo>
                    <a:pt x="168" y="12"/>
                    <a:pt x="168" y="12"/>
                    <a:pt x="168" y="12"/>
                  </a:cubicBezTo>
                  <a:cubicBezTo>
                    <a:pt x="168" y="12"/>
                    <a:pt x="168" y="12"/>
                    <a:pt x="168" y="12"/>
                  </a:cubicBezTo>
                  <a:cubicBezTo>
                    <a:pt x="168" y="11"/>
                    <a:pt x="168" y="11"/>
                    <a:pt x="168" y="11"/>
                  </a:cubicBezTo>
                  <a:cubicBezTo>
                    <a:pt x="166" y="10"/>
                    <a:pt x="166" y="10"/>
                    <a:pt x="166" y="10"/>
                  </a:cubicBezTo>
                  <a:cubicBezTo>
                    <a:pt x="165" y="9"/>
                    <a:pt x="165" y="9"/>
                    <a:pt x="165" y="9"/>
                  </a:cubicBezTo>
                  <a:cubicBezTo>
                    <a:pt x="164" y="8"/>
                    <a:pt x="164" y="8"/>
                    <a:pt x="164" y="8"/>
                  </a:cubicBezTo>
                  <a:cubicBezTo>
                    <a:pt x="164" y="7"/>
                    <a:pt x="164" y="7"/>
                    <a:pt x="164" y="7"/>
                  </a:cubicBezTo>
                  <a:cubicBezTo>
                    <a:pt x="165" y="6"/>
                    <a:pt x="165" y="6"/>
                    <a:pt x="165" y="6"/>
                  </a:cubicBezTo>
                  <a:cubicBezTo>
                    <a:pt x="165" y="5"/>
                    <a:pt x="165" y="5"/>
                    <a:pt x="165" y="5"/>
                  </a:cubicBezTo>
                  <a:cubicBezTo>
                    <a:pt x="165" y="5"/>
                    <a:pt x="165" y="5"/>
                    <a:pt x="165" y="5"/>
                  </a:cubicBezTo>
                  <a:cubicBezTo>
                    <a:pt x="162" y="5"/>
                    <a:pt x="162" y="5"/>
                    <a:pt x="162" y="5"/>
                  </a:cubicBezTo>
                  <a:cubicBezTo>
                    <a:pt x="161" y="5"/>
                    <a:pt x="161" y="5"/>
                    <a:pt x="161" y="5"/>
                  </a:cubicBezTo>
                  <a:cubicBezTo>
                    <a:pt x="159" y="4"/>
                    <a:pt x="159" y="4"/>
                    <a:pt x="159" y="4"/>
                  </a:cubicBezTo>
                  <a:cubicBezTo>
                    <a:pt x="158" y="2"/>
                    <a:pt x="158" y="2"/>
                    <a:pt x="158" y="2"/>
                  </a:cubicBezTo>
                  <a:cubicBezTo>
                    <a:pt x="156" y="1"/>
                    <a:pt x="156" y="1"/>
                    <a:pt x="156" y="1"/>
                  </a:cubicBezTo>
                  <a:cubicBezTo>
                    <a:pt x="155" y="0"/>
                    <a:pt x="155" y="0"/>
                    <a:pt x="155" y="0"/>
                  </a:cubicBezTo>
                  <a:cubicBezTo>
                    <a:pt x="154" y="0"/>
                    <a:pt x="154" y="0"/>
                    <a:pt x="154" y="0"/>
                  </a:cubicBezTo>
                  <a:cubicBezTo>
                    <a:pt x="154" y="1"/>
                    <a:pt x="154" y="1"/>
                    <a:pt x="154" y="1"/>
                  </a:cubicBezTo>
                  <a:cubicBezTo>
                    <a:pt x="154" y="1"/>
                    <a:pt x="154" y="1"/>
                    <a:pt x="154" y="1"/>
                  </a:cubicBezTo>
                  <a:cubicBezTo>
                    <a:pt x="154" y="2"/>
                    <a:pt x="154" y="2"/>
                    <a:pt x="154" y="2"/>
                  </a:cubicBezTo>
                  <a:cubicBezTo>
                    <a:pt x="154" y="3"/>
                    <a:pt x="154" y="3"/>
                    <a:pt x="154" y="3"/>
                  </a:cubicBezTo>
                  <a:cubicBezTo>
                    <a:pt x="153" y="4"/>
                    <a:pt x="153" y="4"/>
                    <a:pt x="153" y="4"/>
                  </a:cubicBezTo>
                  <a:cubicBezTo>
                    <a:pt x="152" y="5"/>
                    <a:pt x="152" y="5"/>
                    <a:pt x="152" y="5"/>
                  </a:cubicBezTo>
                  <a:cubicBezTo>
                    <a:pt x="152" y="6"/>
                    <a:pt x="152" y="6"/>
                    <a:pt x="152" y="6"/>
                  </a:cubicBezTo>
                  <a:cubicBezTo>
                    <a:pt x="151" y="7"/>
                    <a:pt x="151" y="7"/>
                    <a:pt x="151" y="7"/>
                  </a:cubicBezTo>
                  <a:cubicBezTo>
                    <a:pt x="152" y="10"/>
                    <a:pt x="152" y="10"/>
                    <a:pt x="152" y="10"/>
                  </a:cubicBezTo>
                  <a:cubicBezTo>
                    <a:pt x="152" y="11"/>
                    <a:pt x="152" y="11"/>
                    <a:pt x="152" y="11"/>
                  </a:cubicBezTo>
                  <a:cubicBezTo>
                    <a:pt x="153" y="12"/>
                    <a:pt x="153" y="12"/>
                    <a:pt x="153" y="12"/>
                  </a:cubicBezTo>
                  <a:cubicBezTo>
                    <a:pt x="153" y="12"/>
                    <a:pt x="153" y="12"/>
                    <a:pt x="153" y="12"/>
                  </a:cubicBezTo>
                  <a:cubicBezTo>
                    <a:pt x="153" y="14"/>
                    <a:pt x="153" y="14"/>
                    <a:pt x="153" y="14"/>
                  </a:cubicBezTo>
                  <a:cubicBezTo>
                    <a:pt x="152" y="15"/>
                    <a:pt x="152" y="15"/>
                    <a:pt x="152" y="15"/>
                  </a:cubicBezTo>
                  <a:cubicBezTo>
                    <a:pt x="152" y="16"/>
                    <a:pt x="152" y="16"/>
                    <a:pt x="152" y="16"/>
                  </a:cubicBezTo>
                  <a:cubicBezTo>
                    <a:pt x="152" y="17"/>
                    <a:pt x="152" y="17"/>
                    <a:pt x="152" y="17"/>
                  </a:cubicBezTo>
                  <a:cubicBezTo>
                    <a:pt x="153" y="16"/>
                    <a:pt x="153" y="16"/>
                    <a:pt x="153" y="16"/>
                  </a:cubicBezTo>
                  <a:cubicBezTo>
                    <a:pt x="153" y="16"/>
                    <a:pt x="153" y="16"/>
                    <a:pt x="153" y="16"/>
                  </a:cubicBezTo>
                  <a:cubicBezTo>
                    <a:pt x="154" y="15"/>
                    <a:pt x="154" y="15"/>
                    <a:pt x="154" y="15"/>
                  </a:cubicBezTo>
                  <a:cubicBezTo>
                    <a:pt x="155" y="16"/>
                    <a:pt x="155" y="16"/>
                    <a:pt x="155" y="16"/>
                  </a:cubicBezTo>
                  <a:cubicBezTo>
                    <a:pt x="155" y="16"/>
                    <a:pt x="155" y="16"/>
                    <a:pt x="155" y="16"/>
                  </a:cubicBezTo>
                  <a:cubicBezTo>
                    <a:pt x="156" y="17"/>
                    <a:pt x="156" y="17"/>
                    <a:pt x="156" y="17"/>
                  </a:cubicBezTo>
                  <a:cubicBezTo>
                    <a:pt x="157" y="17"/>
                    <a:pt x="157" y="17"/>
                    <a:pt x="157" y="17"/>
                  </a:cubicBezTo>
                  <a:cubicBezTo>
                    <a:pt x="157" y="17"/>
                    <a:pt x="157" y="17"/>
                    <a:pt x="157" y="17"/>
                  </a:cubicBezTo>
                  <a:cubicBezTo>
                    <a:pt x="158" y="17"/>
                    <a:pt x="158" y="17"/>
                    <a:pt x="158" y="17"/>
                  </a:cubicBezTo>
                  <a:cubicBezTo>
                    <a:pt x="159" y="18"/>
                    <a:pt x="159" y="18"/>
                    <a:pt x="159" y="18"/>
                  </a:cubicBezTo>
                  <a:cubicBezTo>
                    <a:pt x="160" y="18"/>
                    <a:pt x="160" y="18"/>
                    <a:pt x="160" y="18"/>
                  </a:cubicBezTo>
                  <a:cubicBezTo>
                    <a:pt x="161" y="18"/>
                    <a:pt x="161" y="18"/>
                    <a:pt x="161" y="18"/>
                  </a:cubicBezTo>
                  <a:close/>
                  <a:moveTo>
                    <a:pt x="157" y="23"/>
                  </a:moveTo>
                  <a:cubicBezTo>
                    <a:pt x="157" y="23"/>
                    <a:pt x="157" y="23"/>
                    <a:pt x="157" y="23"/>
                  </a:cubicBezTo>
                  <a:cubicBezTo>
                    <a:pt x="158" y="24"/>
                    <a:pt x="158" y="24"/>
                    <a:pt x="158" y="24"/>
                  </a:cubicBezTo>
                  <a:cubicBezTo>
                    <a:pt x="159" y="24"/>
                    <a:pt x="159" y="24"/>
                    <a:pt x="159" y="24"/>
                  </a:cubicBezTo>
                  <a:cubicBezTo>
                    <a:pt x="160" y="23"/>
                    <a:pt x="160" y="23"/>
                    <a:pt x="160" y="23"/>
                  </a:cubicBezTo>
                  <a:cubicBezTo>
                    <a:pt x="161" y="23"/>
                    <a:pt x="161" y="23"/>
                    <a:pt x="161" y="23"/>
                  </a:cubicBezTo>
                  <a:cubicBezTo>
                    <a:pt x="162" y="22"/>
                    <a:pt x="162" y="22"/>
                    <a:pt x="162" y="22"/>
                  </a:cubicBezTo>
                  <a:cubicBezTo>
                    <a:pt x="162" y="21"/>
                    <a:pt x="162" y="21"/>
                    <a:pt x="162" y="21"/>
                  </a:cubicBezTo>
                  <a:cubicBezTo>
                    <a:pt x="163" y="20"/>
                    <a:pt x="163" y="20"/>
                    <a:pt x="163" y="20"/>
                  </a:cubicBezTo>
                  <a:cubicBezTo>
                    <a:pt x="162" y="19"/>
                    <a:pt x="162" y="19"/>
                    <a:pt x="162" y="19"/>
                  </a:cubicBezTo>
                  <a:cubicBezTo>
                    <a:pt x="161" y="19"/>
                    <a:pt x="161" y="19"/>
                    <a:pt x="161" y="19"/>
                  </a:cubicBezTo>
                  <a:cubicBezTo>
                    <a:pt x="159" y="18"/>
                    <a:pt x="159" y="18"/>
                    <a:pt x="159" y="18"/>
                  </a:cubicBezTo>
                  <a:cubicBezTo>
                    <a:pt x="158" y="19"/>
                    <a:pt x="158" y="19"/>
                    <a:pt x="158" y="19"/>
                  </a:cubicBezTo>
                  <a:cubicBezTo>
                    <a:pt x="157" y="19"/>
                    <a:pt x="157" y="19"/>
                    <a:pt x="157" y="19"/>
                  </a:cubicBezTo>
                  <a:cubicBezTo>
                    <a:pt x="156" y="19"/>
                    <a:pt x="156" y="19"/>
                    <a:pt x="156" y="19"/>
                  </a:cubicBezTo>
                  <a:cubicBezTo>
                    <a:pt x="155" y="19"/>
                    <a:pt x="155" y="19"/>
                    <a:pt x="155" y="19"/>
                  </a:cubicBezTo>
                  <a:cubicBezTo>
                    <a:pt x="155" y="19"/>
                    <a:pt x="155" y="19"/>
                    <a:pt x="155" y="19"/>
                  </a:cubicBezTo>
                  <a:cubicBezTo>
                    <a:pt x="154" y="19"/>
                    <a:pt x="154" y="19"/>
                    <a:pt x="154" y="19"/>
                  </a:cubicBezTo>
                  <a:cubicBezTo>
                    <a:pt x="153" y="19"/>
                    <a:pt x="153" y="19"/>
                    <a:pt x="153" y="19"/>
                  </a:cubicBezTo>
                  <a:cubicBezTo>
                    <a:pt x="154" y="20"/>
                    <a:pt x="154" y="20"/>
                    <a:pt x="154" y="20"/>
                  </a:cubicBezTo>
                  <a:cubicBezTo>
                    <a:pt x="155" y="20"/>
                    <a:pt x="155" y="20"/>
                    <a:pt x="155" y="20"/>
                  </a:cubicBezTo>
                  <a:cubicBezTo>
                    <a:pt x="155" y="21"/>
                    <a:pt x="155" y="21"/>
                    <a:pt x="155" y="21"/>
                  </a:cubicBezTo>
                  <a:cubicBezTo>
                    <a:pt x="156" y="21"/>
                    <a:pt x="156" y="21"/>
                    <a:pt x="156" y="21"/>
                  </a:cubicBezTo>
                  <a:cubicBezTo>
                    <a:pt x="157" y="22"/>
                    <a:pt x="157" y="22"/>
                    <a:pt x="157" y="22"/>
                  </a:cubicBezTo>
                  <a:cubicBezTo>
                    <a:pt x="158" y="22"/>
                    <a:pt x="158" y="22"/>
                    <a:pt x="158" y="22"/>
                  </a:cubicBezTo>
                  <a:cubicBezTo>
                    <a:pt x="159" y="22"/>
                    <a:pt x="159" y="22"/>
                    <a:pt x="159" y="22"/>
                  </a:cubicBezTo>
                  <a:cubicBezTo>
                    <a:pt x="160" y="23"/>
                    <a:pt x="160" y="23"/>
                    <a:pt x="160" y="23"/>
                  </a:cubicBezTo>
                  <a:cubicBezTo>
                    <a:pt x="160" y="23"/>
                    <a:pt x="160" y="23"/>
                    <a:pt x="160" y="23"/>
                  </a:cubicBezTo>
                  <a:cubicBezTo>
                    <a:pt x="158" y="23"/>
                    <a:pt x="158" y="23"/>
                    <a:pt x="158" y="23"/>
                  </a:cubicBezTo>
                  <a:cubicBezTo>
                    <a:pt x="157" y="23"/>
                    <a:pt x="157" y="23"/>
                    <a:pt x="157" y="23"/>
                  </a:cubicBezTo>
                  <a:close/>
                  <a:moveTo>
                    <a:pt x="187" y="26"/>
                  </a:moveTo>
                  <a:cubicBezTo>
                    <a:pt x="187" y="26"/>
                    <a:pt x="187" y="26"/>
                    <a:pt x="187" y="26"/>
                  </a:cubicBezTo>
                  <a:cubicBezTo>
                    <a:pt x="186" y="27"/>
                    <a:pt x="186" y="27"/>
                    <a:pt x="186" y="27"/>
                  </a:cubicBezTo>
                  <a:cubicBezTo>
                    <a:pt x="185" y="28"/>
                    <a:pt x="185" y="28"/>
                    <a:pt x="185" y="28"/>
                  </a:cubicBezTo>
                  <a:cubicBezTo>
                    <a:pt x="184" y="29"/>
                    <a:pt x="184" y="29"/>
                    <a:pt x="184" y="29"/>
                  </a:cubicBezTo>
                  <a:cubicBezTo>
                    <a:pt x="183" y="29"/>
                    <a:pt x="183" y="29"/>
                    <a:pt x="183" y="29"/>
                  </a:cubicBezTo>
                  <a:cubicBezTo>
                    <a:pt x="182" y="29"/>
                    <a:pt x="182" y="29"/>
                    <a:pt x="182" y="29"/>
                  </a:cubicBezTo>
                  <a:cubicBezTo>
                    <a:pt x="182" y="29"/>
                    <a:pt x="182" y="29"/>
                    <a:pt x="182" y="29"/>
                  </a:cubicBezTo>
                  <a:cubicBezTo>
                    <a:pt x="181" y="28"/>
                    <a:pt x="181" y="28"/>
                    <a:pt x="181" y="28"/>
                  </a:cubicBezTo>
                  <a:cubicBezTo>
                    <a:pt x="180" y="28"/>
                    <a:pt x="180" y="28"/>
                    <a:pt x="180" y="28"/>
                  </a:cubicBezTo>
                  <a:cubicBezTo>
                    <a:pt x="179" y="28"/>
                    <a:pt x="179" y="28"/>
                    <a:pt x="179" y="28"/>
                  </a:cubicBezTo>
                  <a:cubicBezTo>
                    <a:pt x="179" y="28"/>
                    <a:pt x="179" y="28"/>
                    <a:pt x="179" y="28"/>
                  </a:cubicBezTo>
                  <a:cubicBezTo>
                    <a:pt x="176" y="28"/>
                    <a:pt x="176" y="28"/>
                    <a:pt x="176" y="28"/>
                  </a:cubicBezTo>
                  <a:cubicBezTo>
                    <a:pt x="175" y="28"/>
                    <a:pt x="175" y="28"/>
                    <a:pt x="175" y="28"/>
                  </a:cubicBezTo>
                  <a:cubicBezTo>
                    <a:pt x="175" y="27"/>
                    <a:pt x="175" y="27"/>
                    <a:pt x="175" y="27"/>
                  </a:cubicBezTo>
                  <a:cubicBezTo>
                    <a:pt x="174" y="28"/>
                    <a:pt x="174" y="28"/>
                    <a:pt x="174" y="28"/>
                  </a:cubicBezTo>
                  <a:cubicBezTo>
                    <a:pt x="172" y="28"/>
                    <a:pt x="172" y="28"/>
                    <a:pt x="172" y="28"/>
                  </a:cubicBezTo>
                  <a:cubicBezTo>
                    <a:pt x="172" y="28"/>
                    <a:pt x="172" y="28"/>
                    <a:pt x="172" y="28"/>
                  </a:cubicBezTo>
                  <a:cubicBezTo>
                    <a:pt x="171" y="27"/>
                    <a:pt x="171" y="27"/>
                    <a:pt x="171" y="27"/>
                  </a:cubicBezTo>
                  <a:cubicBezTo>
                    <a:pt x="170" y="27"/>
                    <a:pt x="170" y="27"/>
                    <a:pt x="170" y="27"/>
                  </a:cubicBezTo>
                  <a:cubicBezTo>
                    <a:pt x="169" y="27"/>
                    <a:pt x="169" y="27"/>
                    <a:pt x="169" y="27"/>
                  </a:cubicBezTo>
                  <a:cubicBezTo>
                    <a:pt x="168" y="25"/>
                    <a:pt x="168" y="25"/>
                    <a:pt x="168" y="25"/>
                  </a:cubicBezTo>
                  <a:cubicBezTo>
                    <a:pt x="168" y="24"/>
                    <a:pt x="168" y="24"/>
                    <a:pt x="168" y="24"/>
                  </a:cubicBezTo>
                  <a:cubicBezTo>
                    <a:pt x="167" y="24"/>
                    <a:pt x="167" y="24"/>
                    <a:pt x="167" y="24"/>
                  </a:cubicBezTo>
                  <a:cubicBezTo>
                    <a:pt x="166" y="25"/>
                    <a:pt x="166" y="25"/>
                    <a:pt x="166" y="25"/>
                  </a:cubicBezTo>
                  <a:cubicBezTo>
                    <a:pt x="166" y="24"/>
                    <a:pt x="166" y="24"/>
                    <a:pt x="166" y="24"/>
                  </a:cubicBezTo>
                  <a:cubicBezTo>
                    <a:pt x="165" y="24"/>
                    <a:pt x="165" y="24"/>
                    <a:pt x="165" y="24"/>
                  </a:cubicBezTo>
                  <a:cubicBezTo>
                    <a:pt x="165" y="24"/>
                    <a:pt x="165" y="24"/>
                    <a:pt x="165" y="24"/>
                  </a:cubicBezTo>
                  <a:cubicBezTo>
                    <a:pt x="165" y="25"/>
                    <a:pt x="165" y="25"/>
                    <a:pt x="165" y="25"/>
                  </a:cubicBezTo>
                  <a:cubicBezTo>
                    <a:pt x="164" y="25"/>
                    <a:pt x="164" y="25"/>
                    <a:pt x="164" y="25"/>
                  </a:cubicBezTo>
                  <a:cubicBezTo>
                    <a:pt x="164" y="25"/>
                    <a:pt x="164" y="25"/>
                    <a:pt x="164" y="25"/>
                  </a:cubicBezTo>
                  <a:cubicBezTo>
                    <a:pt x="163" y="24"/>
                    <a:pt x="163" y="24"/>
                    <a:pt x="163" y="24"/>
                  </a:cubicBezTo>
                  <a:cubicBezTo>
                    <a:pt x="163" y="24"/>
                    <a:pt x="163" y="24"/>
                    <a:pt x="163" y="24"/>
                  </a:cubicBezTo>
                  <a:cubicBezTo>
                    <a:pt x="164" y="23"/>
                    <a:pt x="164" y="23"/>
                    <a:pt x="164" y="23"/>
                  </a:cubicBezTo>
                  <a:cubicBezTo>
                    <a:pt x="165" y="23"/>
                    <a:pt x="165" y="23"/>
                    <a:pt x="165" y="23"/>
                  </a:cubicBezTo>
                  <a:cubicBezTo>
                    <a:pt x="164" y="21"/>
                    <a:pt x="164" y="21"/>
                    <a:pt x="164" y="21"/>
                  </a:cubicBezTo>
                  <a:cubicBezTo>
                    <a:pt x="164" y="21"/>
                    <a:pt x="164" y="21"/>
                    <a:pt x="164" y="21"/>
                  </a:cubicBezTo>
                  <a:cubicBezTo>
                    <a:pt x="165" y="20"/>
                    <a:pt x="165" y="20"/>
                    <a:pt x="165" y="20"/>
                  </a:cubicBezTo>
                  <a:cubicBezTo>
                    <a:pt x="165" y="19"/>
                    <a:pt x="165" y="19"/>
                    <a:pt x="165" y="19"/>
                  </a:cubicBezTo>
                  <a:cubicBezTo>
                    <a:pt x="165" y="19"/>
                    <a:pt x="165" y="19"/>
                    <a:pt x="165" y="19"/>
                  </a:cubicBezTo>
                  <a:cubicBezTo>
                    <a:pt x="164" y="19"/>
                    <a:pt x="164" y="19"/>
                    <a:pt x="164" y="19"/>
                  </a:cubicBezTo>
                  <a:cubicBezTo>
                    <a:pt x="164" y="18"/>
                    <a:pt x="164" y="18"/>
                    <a:pt x="164" y="18"/>
                  </a:cubicBezTo>
                  <a:cubicBezTo>
                    <a:pt x="164" y="17"/>
                    <a:pt x="164" y="17"/>
                    <a:pt x="164" y="17"/>
                  </a:cubicBezTo>
                  <a:cubicBezTo>
                    <a:pt x="165" y="16"/>
                    <a:pt x="165" y="16"/>
                    <a:pt x="165" y="16"/>
                  </a:cubicBezTo>
                  <a:cubicBezTo>
                    <a:pt x="166" y="16"/>
                    <a:pt x="166" y="16"/>
                    <a:pt x="166" y="16"/>
                  </a:cubicBezTo>
                  <a:cubicBezTo>
                    <a:pt x="166" y="15"/>
                    <a:pt x="166" y="15"/>
                    <a:pt x="166" y="15"/>
                  </a:cubicBezTo>
                  <a:cubicBezTo>
                    <a:pt x="166" y="15"/>
                    <a:pt x="166" y="15"/>
                    <a:pt x="166" y="15"/>
                  </a:cubicBezTo>
                  <a:cubicBezTo>
                    <a:pt x="168" y="14"/>
                    <a:pt x="168" y="14"/>
                    <a:pt x="168" y="14"/>
                  </a:cubicBezTo>
                  <a:cubicBezTo>
                    <a:pt x="169" y="14"/>
                    <a:pt x="169" y="14"/>
                    <a:pt x="169" y="14"/>
                  </a:cubicBezTo>
                  <a:cubicBezTo>
                    <a:pt x="169" y="13"/>
                    <a:pt x="169" y="13"/>
                    <a:pt x="169" y="13"/>
                  </a:cubicBezTo>
                  <a:cubicBezTo>
                    <a:pt x="170" y="12"/>
                    <a:pt x="170" y="12"/>
                    <a:pt x="170" y="12"/>
                  </a:cubicBezTo>
                  <a:cubicBezTo>
                    <a:pt x="171" y="12"/>
                    <a:pt x="171" y="12"/>
                    <a:pt x="171" y="12"/>
                  </a:cubicBezTo>
                  <a:cubicBezTo>
                    <a:pt x="173" y="13"/>
                    <a:pt x="173" y="13"/>
                    <a:pt x="173" y="13"/>
                  </a:cubicBezTo>
                  <a:cubicBezTo>
                    <a:pt x="174" y="15"/>
                    <a:pt x="174" y="15"/>
                    <a:pt x="174" y="15"/>
                  </a:cubicBezTo>
                  <a:cubicBezTo>
                    <a:pt x="174" y="16"/>
                    <a:pt x="174" y="16"/>
                    <a:pt x="174" y="16"/>
                  </a:cubicBezTo>
                  <a:cubicBezTo>
                    <a:pt x="174" y="17"/>
                    <a:pt x="174" y="17"/>
                    <a:pt x="174" y="17"/>
                  </a:cubicBezTo>
                  <a:cubicBezTo>
                    <a:pt x="174" y="17"/>
                    <a:pt x="174" y="17"/>
                    <a:pt x="174" y="17"/>
                  </a:cubicBezTo>
                  <a:cubicBezTo>
                    <a:pt x="174" y="18"/>
                    <a:pt x="174" y="18"/>
                    <a:pt x="174" y="18"/>
                  </a:cubicBezTo>
                  <a:cubicBezTo>
                    <a:pt x="174" y="19"/>
                    <a:pt x="174" y="19"/>
                    <a:pt x="174" y="19"/>
                  </a:cubicBezTo>
                  <a:cubicBezTo>
                    <a:pt x="174" y="19"/>
                    <a:pt x="174" y="19"/>
                    <a:pt x="174" y="19"/>
                  </a:cubicBezTo>
                  <a:cubicBezTo>
                    <a:pt x="174" y="19"/>
                    <a:pt x="174" y="19"/>
                    <a:pt x="174" y="19"/>
                  </a:cubicBezTo>
                  <a:cubicBezTo>
                    <a:pt x="175" y="18"/>
                    <a:pt x="175" y="18"/>
                    <a:pt x="175" y="18"/>
                  </a:cubicBezTo>
                  <a:cubicBezTo>
                    <a:pt x="175" y="17"/>
                    <a:pt x="175" y="17"/>
                    <a:pt x="175" y="17"/>
                  </a:cubicBezTo>
                  <a:cubicBezTo>
                    <a:pt x="175" y="16"/>
                    <a:pt x="175" y="16"/>
                    <a:pt x="175" y="16"/>
                  </a:cubicBezTo>
                  <a:cubicBezTo>
                    <a:pt x="175" y="16"/>
                    <a:pt x="175" y="16"/>
                    <a:pt x="175" y="16"/>
                  </a:cubicBezTo>
                  <a:cubicBezTo>
                    <a:pt x="175" y="15"/>
                    <a:pt x="175" y="15"/>
                    <a:pt x="175" y="15"/>
                  </a:cubicBezTo>
                  <a:cubicBezTo>
                    <a:pt x="174" y="14"/>
                    <a:pt x="174" y="14"/>
                    <a:pt x="174" y="14"/>
                  </a:cubicBezTo>
                  <a:cubicBezTo>
                    <a:pt x="174" y="13"/>
                    <a:pt x="174" y="13"/>
                    <a:pt x="174" y="13"/>
                  </a:cubicBezTo>
                  <a:cubicBezTo>
                    <a:pt x="174" y="13"/>
                    <a:pt x="174" y="13"/>
                    <a:pt x="174" y="13"/>
                  </a:cubicBezTo>
                  <a:cubicBezTo>
                    <a:pt x="176" y="13"/>
                    <a:pt x="176" y="13"/>
                    <a:pt x="176" y="13"/>
                  </a:cubicBezTo>
                  <a:cubicBezTo>
                    <a:pt x="177" y="13"/>
                    <a:pt x="177" y="13"/>
                    <a:pt x="177" y="13"/>
                  </a:cubicBezTo>
                  <a:cubicBezTo>
                    <a:pt x="180" y="15"/>
                    <a:pt x="180" y="15"/>
                    <a:pt x="180" y="15"/>
                  </a:cubicBezTo>
                  <a:cubicBezTo>
                    <a:pt x="181" y="15"/>
                    <a:pt x="181" y="15"/>
                    <a:pt x="181" y="15"/>
                  </a:cubicBezTo>
                  <a:cubicBezTo>
                    <a:pt x="181" y="15"/>
                    <a:pt x="181" y="15"/>
                    <a:pt x="181" y="15"/>
                  </a:cubicBezTo>
                  <a:cubicBezTo>
                    <a:pt x="181" y="16"/>
                    <a:pt x="181" y="16"/>
                    <a:pt x="181" y="16"/>
                  </a:cubicBezTo>
                  <a:cubicBezTo>
                    <a:pt x="182" y="17"/>
                    <a:pt x="182" y="17"/>
                    <a:pt x="182" y="17"/>
                  </a:cubicBezTo>
                  <a:cubicBezTo>
                    <a:pt x="182" y="18"/>
                    <a:pt x="182" y="18"/>
                    <a:pt x="182" y="18"/>
                  </a:cubicBezTo>
                  <a:cubicBezTo>
                    <a:pt x="182" y="19"/>
                    <a:pt x="182" y="19"/>
                    <a:pt x="182" y="19"/>
                  </a:cubicBezTo>
                  <a:cubicBezTo>
                    <a:pt x="183" y="20"/>
                    <a:pt x="183" y="20"/>
                    <a:pt x="183" y="20"/>
                  </a:cubicBezTo>
                  <a:cubicBezTo>
                    <a:pt x="184" y="21"/>
                    <a:pt x="184" y="21"/>
                    <a:pt x="184" y="21"/>
                  </a:cubicBezTo>
                  <a:cubicBezTo>
                    <a:pt x="184" y="22"/>
                    <a:pt x="184" y="22"/>
                    <a:pt x="184" y="22"/>
                  </a:cubicBezTo>
                  <a:cubicBezTo>
                    <a:pt x="183" y="22"/>
                    <a:pt x="183" y="22"/>
                    <a:pt x="183" y="22"/>
                  </a:cubicBezTo>
                  <a:cubicBezTo>
                    <a:pt x="183" y="21"/>
                    <a:pt x="183" y="21"/>
                    <a:pt x="183" y="21"/>
                  </a:cubicBezTo>
                  <a:cubicBezTo>
                    <a:pt x="182" y="22"/>
                    <a:pt x="182" y="22"/>
                    <a:pt x="182" y="22"/>
                  </a:cubicBezTo>
                  <a:cubicBezTo>
                    <a:pt x="182" y="22"/>
                    <a:pt x="182" y="22"/>
                    <a:pt x="182" y="22"/>
                  </a:cubicBezTo>
                  <a:cubicBezTo>
                    <a:pt x="183" y="23"/>
                    <a:pt x="183" y="23"/>
                    <a:pt x="183" y="23"/>
                  </a:cubicBezTo>
                  <a:cubicBezTo>
                    <a:pt x="185" y="23"/>
                    <a:pt x="185" y="23"/>
                    <a:pt x="185" y="23"/>
                  </a:cubicBezTo>
                  <a:cubicBezTo>
                    <a:pt x="186" y="24"/>
                    <a:pt x="186" y="24"/>
                    <a:pt x="186" y="24"/>
                  </a:cubicBezTo>
                  <a:cubicBezTo>
                    <a:pt x="186" y="24"/>
                    <a:pt x="186" y="24"/>
                    <a:pt x="186" y="24"/>
                  </a:cubicBezTo>
                  <a:cubicBezTo>
                    <a:pt x="187" y="26"/>
                    <a:pt x="187" y="26"/>
                    <a:pt x="187" y="26"/>
                  </a:cubicBezTo>
                  <a:close/>
                  <a:moveTo>
                    <a:pt x="350" y="3"/>
                  </a:moveTo>
                  <a:cubicBezTo>
                    <a:pt x="350" y="2"/>
                    <a:pt x="350" y="2"/>
                    <a:pt x="350" y="2"/>
                  </a:cubicBezTo>
                  <a:cubicBezTo>
                    <a:pt x="351" y="1"/>
                    <a:pt x="351" y="1"/>
                    <a:pt x="351" y="1"/>
                  </a:cubicBezTo>
                  <a:cubicBezTo>
                    <a:pt x="351" y="1"/>
                    <a:pt x="351" y="1"/>
                    <a:pt x="351" y="1"/>
                  </a:cubicBezTo>
                  <a:cubicBezTo>
                    <a:pt x="352" y="1"/>
                    <a:pt x="352" y="1"/>
                    <a:pt x="352" y="1"/>
                  </a:cubicBezTo>
                  <a:cubicBezTo>
                    <a:pt x="352" y="2"/>
                    <a:pt x="352" y="2"/>
                    <a:pt x="352" y="2"/>
                  </a:cubicBezTo>
                  <a:cubicBezTo>
                    <a:pt x="351" y="2"/>
                    <a:pt x="351" y="2"/>
                    <a:pt x="351" y="2"/>
                  </a:cubicBezTo>
                  <a:cubicBezTo>
                    <a:pt x="351" y="3"/>
                    <a:pt x="351" y="3"/>
                    <a:pt x="351" y="3"/>
                  </a:cubicBezTo>
                  <a:cubicBezTo>
                    <a:pt x="350" y="3"/>
                    <a:pt x="350" y="3"/>
                    <a:pt x="350" y="3"/>
                  </a:cubicBezTo>
                  <a:close/>
                  <a:moveTo>
                    <a:pt x="359" y="17"/>
                  </a:moveTo>
                  <a:cubicBezTo>
                    <a:pt x="359" y="18"/>
                    <a:pt x="359" y="18"/>
                    <a:pt x="359" y="18"/>
                  </a:cubicBezTo>
                  <a:cubicBezTo>
                    <a:pt x="361" y="20"/>
                    <a:pt x="361" y="20"/>
                    <a:pt x="361" y="20"/>
                  </a:cubicBezTo>
                  <a:cubicBezTo>
                    <a:pt x="361" y="21"/>
                    <a:pt x="361" y="21"/>
                    <a:pt x="361" y="21"/>
                  </a:cubicBezTo>
                  <a:cubicBezTo>
                    <a:pt x="364" y="22"/>
                    <a:pt x="364" y="22"/>
                    <a:pt x="364" y="22"/>
                  </a:cubicBezTo>
                  <a:cubicBezTo>
                    <a:pt x="367" y="22"/>
                    <a:pt x="367" y="22"/>
                    <a:pt x="367" y="22"/>
                  </a:cubicBezTo>
                  <a:cubicBezTo>
                    <a:pt x="368" y="23"/>
                    <a:pt x="368" y="23"/>
                    <a:pt x="368" y="23"/>
                  </a:cubicBezTo>
                  <a:cubicBezTo>
                    <a:pt x="370" y="23"/>
                    <a:pt x="370" y="23"/>
                    <a:pt x="370" y="23"/>
                  </a:cubicBezTo>
                  <a:cubicBezTo>
                    <a:pt x="371" y="22"/>
                    <a:pt x="371" y="22"/>
                    <a:pt x="371" y="22"/>
                  </a:cubicBezTo>
                  <a:cubicBezTo>
                    <a:pt x="372" y="23"/>
                    <a:pt x="372" y="23"/>
                    <a:pt x="372" y="23"/>
                  </a:cubicBezTo>
                  <a:cubicBezTo>
                    <a:pt x="373" y="23"/>
                    <a:pt x="373" y="23"/>
                    <a:pt x="373" y="23"/>
                  </a:cubicBezTo>
                  <a:cubicBezTo>
                    <a:pt x="375" y="22"/>
                    <a:pt x="375" y="22"/>
                    <a:pt x="375" y="22"/>
                  </a:cubicBezTo>
                  <a:cubicBezTo>
                    <a:pt x="375" y="21"/>
                    <a:pt x="375" y="21"/>
                    <a:pt x="375" y="21"/>
                  </a:cubicBezTo>
                  <a:cubicBezTo>
                    <a:pt x="376" y="20"/>
                    <a:pt x="376" y="20"/>
                    <a:pt x="376" y="20"/>
                  </a:cubicBezTo>
                  <a:cubicBezTo>
                    <a:pt x="375" y="19"/>
                    <a:pt x="375" y="19"/>
                    <a:pt x="375" y="19"/>
                  </a:cubicBezTo>
                  <a:cubicBezTo>
                    <a:pt x="375" y="18"/>
                    <a:pt x="375" y="18"/>
                    <a:pt x="375" y="18"/>
                  </a:cubicBezTo>
                  <a:cubicBezTo>
                    <a:pt x="374" y="18"/>
                    <a:pt x="374" y="18"/>
                    <a:pt x="374" y="18"/>
                  </a:cubicBezTo>
                  <a:cubicBezTo>
                    <a:pt x="374" y="18"/>
                    <a:pt x="374" y="18"/>
                    <a:pt x="374" y="18"/>
                  </a:cubicBezTo>
                  <a:cubicBezTo>
                    <a:pt x="374" y="17"/>
                    <a:pt x="374" y="17"/>
                    <a:pt x="374" y="17"/>
                  </a:cubicBezTo>
                  <a:cubicBezTo>
                    <a:pt x="373" y="17"/>
                    <a:pt x="373" y="17"/>
                    <a:pt x="373" y="17"/>
                  </a:cubicBezTo>
                  <a:cubicBezTo>
                    <a:pt x="373" y="17"/>
                    <a:pt x="373" y="17"/>
                    <a:pt x="373" y="17"/>
                  </a:cubicBezTo>
                  <a:cubicBezTo>
                    <a:pt x="371" y="17"/>
                    <a:pt x="371" y="17"/>
                    <a:pt x="371" y="17"/>
                  </a:cubicBezTo>
                  <a:cubicBezTo>
                    <a:pt x="369" y="17"/>
                    <a:pt x="369" y="17"/>
                    <a:pt x="369" y="17"/>
                  </a:cubicBezTo>
                  <a:cubicBezTo>
                    <a:pt x="368" y="18"/>
                    <a:pt x="368" y="18"/>
                    <a:pt x="368" y="18"/>
                  </a:cubicBezTo>
                  <a:cubicBezTo>
                    <a:pt x="367" y="18"/>
                    <a:pt x="367" y="18"/>
                    <a:pt x="367" y="18"/>
                  </a:cubicBezTo>
                  <a:cubicBezTo>
                    <a:pt x="367" y="18"/>
                    <a:pt x="367" y="18"/>
                    <a:pt x="367" y="18"/>
                  </a:cubicBezTo>
                  <a:cubicBezTo>
                    <a:pt x="366" y="17"/>
                    <a:pt x="366" y="17"/>
                    <a:pt x="366" y="17"/>
                  </a:cubicBezTo>
                  <a:cubicBezTo>
                    <a:pt x="366" y="17"/>
                    <a:pt x="366" y="17"/>
                    <a:pt x="366" y="17"/>
                  </a:cubicBezTo>
                  <a:cubicBezTo>
                    <a:pt x="365" y="17"/>
                    <a:pt x="365" y="17"/>
                    <a:pt x="365" y="17"/>
                  </a:cubicBezTo>
                  <a:cubicBezTo>
                    <a:pt x="363" y="17"/>
                    <a:pt x="363" y="17"/>
                    <a:pt x="363" y="17"/>
                  </a:cubicBezTo>
                  <a:cubicBezTo>
                    <a:pt x="363" y="17"/>
                    <a:pt x="363" y="17"/>
                    <a:pt x="363" y="17"/>
                  </a:cubicBezTo>
                  <a:cubicBezTo>
                    <a:pt x="363" y="18"/>
                    <a:pt x="363" y="18"/>
                    <a:pt x="363" y="18"/>
                  </a:cubicBezTo>
                  <a:cubicBezTo>
                    <a:pt x="362" y="18"/>
                    <a:pt x="362" y="18"/>
                    <a:pt x="362" y="18"/>
                  </a:cubicBezTo>
                  <a:cubicBezTo>
                    <a:pt x="361" y="18"/>
                    <a:pt x="361" y="18"/>
                    <a:pt x="361" y="18"/>
                  </a:cubicBezTo>
                  <a:cubicBezTo>
                    <a:pt x="360" y="18"/>
                    <a:pt x="360" y="18"/>
                    <a:pt x="360" y="18"/>
                  </a:cubicBezTo>
                  <a:cubicBezTo>
                    <a:pt x="360" y="17"/>
                    <a:pt x="360" y="17"/>
                    <a:pt x="360" y="17"/>
                  </a:cubicBezTo>
                  <a:cubicBezTo>
                    <a:pt x="359" y="17"/>
                    <a:pt x="359" y="17"/>
                    <a:pt x="359" y="17"/>
                  </a:cubicBezTo>
                  <a:close/>
                  <a:moveTo>
                    <a:pt x="325" y="31"/>
                  </a:moveTo>
                  <a:cubicBezTo>
                    <a:pt x="324" y="29"/>
                    <a:pt x="324" y="29"/>
                    <a:pt x="324" y="29"/>
                  </a:cubicBezTo>
                  <a:cubicBezTo>
                    <a:pt x="324" y="28"/>
                    <a:pt x="324" y="28"/>
                    <a:pt x="324" y="28"/>
                  </a:cubicBezTo>
                  <a:cubicBezTo>
                    <a:pt x="323" y="27"/>
                    <a:pt x="323" y="27"/>
                    <a:pt x="323" y="27"/>
                  </a:cubicBezTo>
                  <a:cubicBezTo>
                    <a:pt x="321" y="27"/>
                    <a:pt x="321" y="27"/>
                    <a:pt x="321" y="27"/>
                  </a:cubicBezTo>
                  <a:cubicBezTo>
                    <a:pt x="321" y="26"/>
                    <a:pt x="321" y="26"/>
                    <a:pt x="321" y="26"/>
                  </a:cubicBezTo>
                  <a:cubicBezTo>
                    <a:pt x="320" y="26"/>
                    <a:pt x="320" y="26"/>
                    <a:pt x="320" y="26"/>
                  </a:cubicBezTo>
                  <a:cubicBezTo>
                    <a:pt x="319" y="25"/>
                    <a:pt x="319" y="25"/>
                    <a:pt x="319" y="25"/>
                  </a:cubicBezTo>
                  <a:cubicBezTo>
                    <a:pt x="320" y="26"/>
                    <a:pt x="320" y="26"/>
                    <a:pt x="320" y="26"/>
                  </a:cubicBezTo>
                  <a:cubicBezTo>
                    <a:pt x="320" y="27"/>
                    <a:pt x="320" y="27"/>
                    <a:pt x="320" y="27"/>
                  </a:cubicBezTo>
                  <a:cubicBezTo>
                    <a:pt x="322" y="28"/>
                    <a:pt x="322" y="28"/>
                    <a:pt x="322" y="28"/>
                  </a:cubicBezTo>
                  <a:cubicBezTo>
                    <a:pt x="323" y="30"/>
                    <a:pt x="323" y="30"/>
                    <a:pt x="323" y="30"/>
                  </a:cubicBezTo>
                  <a:cubicBezTo>
                    <a:pt x="324" y="32"/>
                    <a:pt x="324" y="32"/>
                    <a:pt x="324" y="32"/>
                  </a:cubicBezTo>
                  <a:cubicBezTo>
                    <a:pt x="324" y="32"/>
                    <a:pt x="324" y="32"/>
                    <a:pt x="324" y="32"/>
                  </a:cubicBezTo>
                  <a:cubicBezTo>
                    <a:pt x="325" y="32"/>
                    <a:pt x="325" y="32"/>
                    <a:pt x="325" y="32"/>
                  </a:cubicBezTo>
                  <a:cubicBezTo>
                    <a:pt x="325" y="31"/>
                    <a:pt x="325" y="31"/>
                    <a:pt x="325" y="31"/>
                  </a:cubicBezTo>
                  <a:close/>
                  <a:moveTo>
                    <a:pt x="342" y="32"/>
                  </a:moveTo>
                  <a:cubicBezTo>
                    <a:pt x="342" y="32"/>
                    <a:pt x="342" y="32"/>
                    <a:pt x="342" y="32"/>
                  </a:cubicBezTo>
                  <a:cubicBezTo>
                    <a:pt x="341" y="32"/>
                    <a:pt x="341" y="32"/>
                    <a:pt x="341" y="32"/>
                  </a:cubicBezTo>
                  <a:cubicBezTo>
                    <a:pt x="341" y="32"/>
                    <a:pt x="341" y="32"/>
                    <a:pt x="341" y="32"/>
                  </a:cubicBezTo>
                  <a:cubicBezTo>
                    <a:pt x="341" y="31"/>
                    <a:pt x="341" y="31"/>
                    <a:pt x="341" y="31"/>
                  </a:cubicBezTo>
                  <a:cubicBezTo>
                    <a:pt x="342" y="31"/>
                    <a:pt x="342" y="31"/>
                    <a:pt x="342" y="31"/>
                  </a:cubicBezTo>
                  <a:cubicBezTo>
                    <a:pt x="342" y="32"/>
                    <a:pt x="342" y="32"/>
                    <a:pt x="342" y="32"/>
                  </a:cubicBezTo>
                  <a:cubicBezTo>
                    <a:pt x="343" y="32"/>
                    <a:pt x="343" y="32"/>
                    <a:pt x="343" y="32"/>
                  </a:cubicBezTo>
                  <a:cubicBezTo>
                    <a:pt x="343" y="33"/>
                    <a:pt x="343" y="33"/>
                    <a:pt x="343" y="33"/>
                  </a:cubicBezTo>
                  <a:cubicBezTo>
                    <a:pt x="343" y="33"/>
                    <a:pt x="343" y="33"/>
                    <a:pt x="343" y="33"/>
                  </a:cubicBezTo>
                  <a:cubicBezTo>
                    <a:pt x="344" y="33"/>
                    <a:pt x="344" y="33"/>
                    <a:pt x="344" y="33"/>
                  </a:cubicBezTo>
                  <a:cubicBezTo>
                    <a:pt x="345" y="32"/>
                    <a:pt x="345" y="32"/>
                    <a:pt x="345" y="32"/>
                  </a:cubicBezTo>
                  <a:cubicBezTo>
                    <a:pt x="346" y="30"/>
                    <a:pt x="346" y="30"/>
                    <a:pt x="346" y="30"/>
                  </a:cubicBezTo>
                  <a:cubicBezTo>
                    <a:pt x="347" y="29"/>
                    <a:pt x="347" y="29"/>
                    <a:pt x="347" y="29"/>
                  </a:cubicBezTo>
                  <a:cubicBezTo>
                    <a:pt x="348" y="29"/>
                    <a:pt x="348" y="29"/>
                    <a:pt x="348" y="29"/>
                  </a:cubicBezTo>
                  <a:cubicBezTo>
                    <a:pt x="349" y="28"/>
                    <a:pt x="349" y="28"/>
                    <a:pt x="349" y="28"/>
                  </a:cubicBezTo>
                  <a:cubicBezTo>
                    <a:pt x="349" y="29"/>
                    <a:pt x="349" y="29"/>
                    <a:pt x="349" y="29"/>
                  </a:cubicBezTo>
                  <a:cubicBezTo>
                    <a:pt x="349" y="29"/>
                    <a:pt x="349" y="29"/>
                    <a:pt x="349" y="29"/>
                  </a:cubicBezTo>
                  <a:cubicBezTo>
                    <a:pt x="350" y="29"/>
                    <a:pt x="350" y="29"/>
                    <a:pt x="350" y="29"/>
                  </a:cubicBezTo>
                  <a:cubicBezTo>
                    <a:pt x="350" y="30"/>
                    <a:pt x="350" y="30"/>
                    <a:pt x="350" y="30"/>
                  </a:cubicBezTo>
                  <a:cubicBezTo>
                    <a:pt x="351" y="29"/>
                    <a:pt x="351" y="29"/>
                    <a:pt x="351" y="29"/>
                  </a:cubicBezTo>
                  <a:cubicBezTo>
                    <a:pt x="351" y="29"/>
                    <a:pt x="351" y="29"/>
                    <a:pt x="351" y="29"/>
                  </a:cubicBezTo>
                  <a:cubicBezTo>
                    <a:pt x="353" y="28"/>
                    <a:pt x="353" y="28"/>
                    <a:pt x="353" y="28"/>
                  </a:cubicBezTo>
                  <a:cubicBezTo>
                    <a:pt x="353" y="27"/>
                    <a:pt x="353" y="27"/>
                    <a:pt x="353" y="27"/>
                  </a:cubicBezTo>
                  <a:cubicBezTo>
                    <a:pt x="353" y="27"/>
                    <a:pt x="353" y="27"/>
                    <a:pt x="353" y="27"/>
                  </a:cubicBezTo>
                  <a:cubicBezTo>
                    <a:pt x="352" y="27"/>
                    <a:pt x="352" y="27"/>
                    <a:pt x="352" y="27"/>
                  </a:cubicBezTo>
                  <a:cubicBezTo>
                    <a:pt x="350" y="28"/>
                    <a:pt x="350" y="28"/>
                    <a:pt x="350" y="28"/>
                  </a:cubicBezTo>
                  <a:cubicBezTo>
                    <a:pt x="349" y="27"/>
                    <a:pt x="349" y="27"/>
                    <a:pt x="349" y="27"/>
                  </a:cubicBezTo>
                  <a:cubicBezTo>
                    <a:pt x="348" y="26"/>
                    <a:pt x="348" y="26"/>
                    <a:pt x="348" y="26"/>
                  </a:cubicBezTo>
                  <a:cubicBezTo>
                    <a:pt x="347" y="26"/>
                    <a:pt x="347" y="26"/>
                    <a:pt x="347" y="26"/>
                  </a:cubicBezTo>
                  <a:cubicBezTo>
                    <a:pt x="346" y="26"/>
                    <a:pt x="346" y="26"/>
                    <a:pt x="346" y="26"/>
                  </a:cubicBezTo>
                  <a:cubicBezTo>
                    <a:pt x="346" y="25"/>
                    <a:pt x="346" y="25"/>
                    <a:pt x="346" y="25"/>
                  </a:cubicBezTo>
                  <a:cubicBezTo>
                    <a:pt x="345" y="24"/>
                    <a:pt x="345" y="24"/>
                    <a:pt x="345" y="24"/>
                  </a:cubicBezTo>
                  <a:cubicBezTo>
                    <a:pt x="344" y="24"/>
                    <a:pt x="344" y="24"/>
                    <a:pt x="344" y="24"/>
                  </a:cubicBezTo>
                  <a:cubicBezTo>
                    <a:pt x="343" y="23"/>
                    <a:pt x="343" y="23"/>
                    <a:pt x="343" y="23"/>
                  </a:cubicBezTo>
                  <a:cubicBezTo>
                    <a:pt x="343" y="22"/>
                    <a:pt x="343" y="22"/>
                    <a:pt x="343" y="22"/>
                  </a:cubicBezTo>
                  <a:cubicBezTo>
                    <a:pt x="343" y="21"/>
                    <a:pt x="343" y="21"/>
                    <a:pt x="343" y="21"/>
                  </a:cubicBezTo>
                  <a:cubicBezTo>
                    <a:pt x="342" y="20"/>
                    <a:pt x="342" y="20"/>
                    <a:pt x="342" y="20"/>
                  </a:cubicBezTo>
                  <a:cubicBezTo>
                    <a:pt x="341" y="20"/>
                    <a:pt x="341" y="20"/>
                    <a:pt x="341" y="20"/>
                  </a:cubicBezTo>
                  <a:cubicBezTo>
                    <a:pt x="341" y="20"/>
                    <a:pt x="341" y="20"/>
                    <a:pt x="341" y="20"/>
                  </a:cubicBezTo>
                  <a:cubicBezTo>
                    <a:pt x="342" y="19"/>
                    <a:pt x="342" y="19"/>
                    <a:pt x="342" y="19"/>
                  </a:cubicBezTo>
                  <a:cubicBezTo>
                    <a:pt x="342" y="19"/>
                    <a:pt x="342" y="19"/>
                    <a:pt x="342" y="19"/>
                  </a:cubicBezTo>
                  <a:cubicBezTo>
                    <a:pt x="342" y="18"/>
                    <a:pt x="342" y="18"/>
                    <a:pt x="342" y="18"/>
                  </a:cubicBezTo>
                  <a:cubicBezTo>
                    <a:pt x="342" y="18"/>
                    <a:pt x="342" y="18"/>
                    <a:pt x="342" y="18"/>
                  </a:cubicBezTo>
                  <a:cubicBezTo>
                    <a:pt x="342" y="18"/>
                    <a:pt x="342" y="18"/>
                    <a:pt x="342" y="18"/>
                  </a:cubicBezTo>
                  <a:cubicBezTo>
                    <a:pt x="342" y="17"/>
                    <a:pt x="342" y="17"/>
                    <a:pt x="342" y="17"/>
                  </a:cubicBezTo>
                  <a:cubicBezTo>
                    <a:pt x="341" y="17"/>
                    <a:pt x="341" y="17"/>
                    <a:pt x="341" y="17"/>
                  </a:cubicBezTo>
                  <a:cubicBezTo>
                    <a:pt x="339" y="17"/>
                    <a:pt x="339" y="17"/>
                    <a:pt x="339" y="17"/>
                  </a:cubicBezTo>
                  <a:cubicBezTo>
                    <a:pt x="338" y="17"/>
                    <a:pt x="338" y="17"/>
                    <a:pt x="338" y="17"/>
                  </a:cubicBezTo>
                  <a:cubicBezTo>
                    <a:pt x="338" y="16"/>
                    <a:pt x="338" y="16"/>
                    <a:pt x="338" y="16"/>
                  </a:cubicBezTo>
                  <a:cubicBezTo>
                    <a:pt x="337" y="16"/>
                    <a:pt x="337" y="16"/>
                    <a:pt x="337" y="16"/>
                  </a:cubicBezTo>
                  <a:cubicBezTo>
                    <a:pt x="336" y="16"/>
                    <a:pt x="336" y="16"/>
                    <a:pt x="336" y="16"/>
                  </a:cubicBezTo>
                  <a:cubicBezTo>
                    <a:pt x="335" y="16"/>
                    <a:pt x="335" y="16"/>
                    <a:pt x="335" y="16"/>
                  </a:cubicBezTo>
                  <a:cubicBezTo>
                    <a:pt x="337" y="17"/>
                    <a:pt x="337" y="17"/>
                    <a:pt x="337" y="17"/>
                  </a:cubicBezTo>
                  <a:cubicBezTo>
                    <a:pt x="338" y="17"/>
                    <a:pt x="338" y="17"/>
                    <a:pt x="338" y="17"/>
                  </a:cubicBezTo>
                  <a:cubicBezTo>
                    <a:pt x="338" y="18"/>
                    <a:pt x="338" y="18"/>
                    <a:pt x="338" y="18"/>
                  </a:cubicBezTo>
                  <a:cubicBezTo>
                    <a:pt x="337" y="18"/>
                    <a:pt x="337" y="18"/>
                    <a:pt x="337" y="18"/>
                  </a:cubicBezTo>
                  <a:cubicBezTo>
                    <a:pt x="337" y="18"/>
                    <a:pt x="337" y="18"/>
                    <a:pt x="337" y="18"/>
                  </a:cubicBezTo>
                  <a:cubicBezTo>
                    <a:pt x="336" y="18"/>
                    <a:pt x="336" y="18"/>
                    <a:pt x="336" y="18"/>
                  </a:cubicBezTo>
                  <a:cubicBezTo>
                    <a:pt x="335" y="18"/>
                    <a:pt x="335" y="18"/>
                    <a:pt x="335" y="18"/>
                  </a:cubicBezTo>
                  <a:cubicBezTo>
                    <a:pt x="336" y="19"/>
                    <a:pt x="336" y="19"/>
                    <a:pt x="336" y="19"/>
                  </a:cubicBezTo>
                  <a:cubicBezTo>
                    <a:pt x="336" y="20"/>
                    <a:pt x="336" y="20"/>
                    <a:pt x="336" y="20"/>
                  </a:cubicBezTo>
                  <a:cubicBezTo>
                    <a:pt x="336" y="21"/>
                    <a:pt x="336" y="21"/>
                    <a:pt x="336" y="21"/>
                  </a:cubicBezTo>
                  <a:cubicBezTo>
                    <a:pt x="338" y="22"/>
                    <a:pt x="338" y="22"/>
                    <a:pt x="338" y="22"/>
                  </a:cubicBezTo>
                  <a:cubicBezTo>
                    <a:pt x="338" y="23"/>
                    <a:pt x="338" y="23"/>
                    <a:pt x="338" y="23"/>
                  </a:cubicBezTo>
                  <a:cubicBezTo>
                    <a:pt x="338" y="23"/>
                    <a:pt x="338" y="23"/>
                    <a:pt x="338" y="23"/>
                  </a:cubicBezTo>
                  <a:cubicBezTo>
                    <a:pt x="337" y="23"/>
                    <a:pt x="337" y="23"/>
                    <a:pt x="337" y="23"/>
                  </a:cubicBezTo>
                  <a:cubicBezTo>
                    <a:pt x="336" y="22"/>
                    <a:pt x="336" y="22"/>
                    <a:pt x="336" y="22"/>
                  </a:cubicBezTo>
                  <a:cubicBezTo>
                    <a:pt x="335" y="21"/>
                    <a:pt x="335" y="21"/>
                    <a:pt x="335" y="21"/>
                  </a:cubicBezTo>
                  <a:cubicBezTo>
                    <a:pt x="334" y="21"/>
                    <a:pt x="334" y="21"/>
                    <a:pt x="334" y="21"/>
                  </a:cubicBezTo>
                  <a:cubicBezTo>
                    <a:pt x="334" y="21"/>
                    <a:pt x="334" y="21"/>
                    <a:pt x="334" y="21"/>
                  </a:cubicBezTo>
                  <a:cubicBezTo>
                    <a:pt x="333" y="21"/>
                    <a:pt x="333" y="21"/>
                    <a:pt x="333" y="21"/>
                  </a:cubicBezTo>
                  <a:cubicBezTo>
                    <a:pt x="333" y="21"/>
                    <a:pt x="333" y="21"/>
                    <a:pt x="333" y="21"/>
                  </a:cubicBezTo>
                  <a:cubicBezTo>
                    <a:pt x="332" y="21"/>
                    <a:pt x="332" y="21"/>
                    <a:pt x="332" y="21"/>
                  </a:cubicBezTo>
                  <a:cubicBezTo>
                    <a:pt x="332" y="20"/>
                    <a:pt x="332" y="20"/>
                    <a:pt x="332" y="20"/>
                  </a:cubicBezTo>
                  <a:cubicBezTo>
                    <a:pt x="332" y="19"/>
                    <a:pt x="332" y="19"/>
                    <a:pt x="332" y="19"/>
                  </a:cubicBezTo>
                  <a:cubicBezTo>
                    <a:pt x="331" y="19"/>
                    <a:pt x="331" y="19"/>
                    <a:pt x="331" y="19"/>
                  </a:cubicBezTo>
                  <a:cubicBezTo>
                    <a:pt x="330" y="18"/>
                    <a:pt x="330" y="18"/>
                    <a:pt x="330" y="18"/>
                  </a:cubicBezTo>
                  <a:cubicBezTo>
                    <a:pt x="329" y="18"/>
                    <a:pt x="329" y="18"/>
                    <a:pt x="329" y="18"/>
                  </a:cubicBezTo>
                  <a:cubicBezTo>
                    <a:pt x="328" y="18"/>
                    <a:pt x="328" y="18"/>
                    <a:pt x="328" y="18"/>
                  </a:cubicBezTo>
                  <a:cubicBezTo>
                    <a:pt x="328" y="17"/>
                    <a:pt x="328" y="17"/>
                    <a:pt x="328" y="17"/>
                  </a:cubicBezTo>
                  <a:cubicBezTo>
                    <a:pt x="327" y="18"/>
                    <a:pt x="327" y="18"/>
                    <a:pt x="327" y="18"/>
                  </a:cubicBezTo>
                  <a:cubicBezTo>
                    <a:pt x="326" y="18"/>
                    <a:pt x="326" y="18"/>
                    <a:pt x="326" y="18"/>
                  </a:cubicBezTo>
                  <a:cubicBezTo>
                    <a:pt x="326" y="19"/>
                    <a:pt x="326" y="19"/>
                    <a:pt x="326" y="19"/>
                  </a:cubicBezTo>
                  <a:cubicBezTo>
                    <a:pt x="326" y="20"/>
                    <a:pt x="326" y="20"/>
                    <a:pt x="326" y="20"/>
                  </a:cubicBezTo>
                  <a:cubicBezTo>
                    <a:pt x="326" y="21"/>
                    <a:pt x="326" y="21"/>
                    <a:pt x="326" y="21"/>
                  </a:cubicBezTo>
                  <a:cubicBezTo>
                    <a:pt x="325" y="22"/>
                    <a:pt x="325" y="22"/>
                    <a:pt x="325" y="22"/>
                  </a:cubicBezTo>
                  <a:cubicBezTo>
                    <a:pt x="324" y="22"/>
                    <a:pt x="324" y="22"/>
                    <a:pt x="324" y="22"/>
                  </a:cubicBezTo>
                  <a:cubicBezTo>
                    <a:pt x="324" y="23"/>
                    <a:pt x="324" y="23"/>
                    <a:pt x="324" y="23"/>
                  </a:cubicBezTo>
                  <a:cubicBezTo>
                    <a:pt x="325" y="24"/>
                    <a:pt x="325" y="24"/>
                    <a:pt x="325" y="24"/>
                  </a:cubicBezTo>
                  <a:cubicBezTo>
                    <a:pt x="326" y="24"/>
                    <a:pt x="326" y="24"/>
                    <a:pt x="326" y="24"/>
                  </a:cubicBezTo>
                  <a:cubicBezTo>
                    <a:pt x="327" y="25"/>
                    <a:pt x="327" y="25"/>
                    <a:pt x="327" y="25"/>
                  </a:cubicBezTo>
                  <a:cubicBezTo>
                    <a:pt x="326" y="25"/>
                    <a:pt x="326" y="25"/>
                    <a:pt x="326" y="25"/>
                  </a:cubicBezTo>
                  <a:cubicBezTo>
                    <a:pt x="326" y="25"/>
                    <a:pt x="326" y="25"/>
                    <a:pt x="326" y="25"/>
                  </a:cubicBezTo>
                  <a:cubicBezTo>
                    <a:pt x="326" y="26"/>
                    <a:pt x="326" y="26"/>
                    <a:pt x="326" y="26"/>
                  </a:cubicBezTo>
                  <a:cubicBezTo>
                    <a:pt x="327" y="26"/>
                    <a:pt x="327" y="26"/>
                    <a:pt x="327" y="26"/>
                  </a:cubicBezTo>
                  <a:cubicBezTo>
                    <a:pt x="327" y="27"/>
                    <a:pt x="327" y="27"/>
                    <a:pt x="327" y="27"/>
                  </a:cubicBezTo>
                  <a:cubicBezTo>
                    <a:pt x="327" y="27"/>
                    <a:pt x="327" y="27"/>
                    <a:pt x="327" y="27"/>
                  </a:cubicBezTo>
                  <a:cubicBezTo>
                    <a:pt x="327" y="28"/>
                    <a:pt x="327" y="28"/>
                    <a:pt x="327" y="28"/>
                  </a:cubicBezTo>
                  <a:cubicBezTo>
                    <a:pt x="328" y="28"/>
                    <a:pt x="328" y="28"/>
                    <a:pt x="328" y="28"/>
                  </a:cubicBezTo>
                  <a:cubicBezTo>
                    <a:pt x="329" y="29"/>
                    <a:pt x="329" y="29"/>
                    <a:pt x="329" y="29"/>
                  </a:cubicBezTo>
                  <a:cubicBezTo>
                    <a:pt x="329" y="29"/>
                    <a:pt x="329" y="29"/>
                    <a:pt x="329" y="29"/>
                  </a:cubicBezTo>
                  <a:cubicBezTo>
                    <a:pt x="329" y="29"/>
                    <a:pt x="329" y="29"/>
                    <a:pt x="329" y="29"/>
                  </a:cubicBezTo>
                  <a:cubicBezTo>
                    <a:pt x="329" y="29"/>
                    <a:pt x="329" y="29"/>
                    <a:pt x="329" y="29"/>
                  </a:cubicBezTo>
                  <a:cubicBezTo>
                    <a:pt x="330" y="29"/>
                    <a:pt x="330" y="29"/>
                    <a:pt x="330" y="29"/>
                  </a:cubicBezTo>
                  <a:cubicBezTo>
                    <a:pt x="330" y="30"/>
                    <a:pt x="330" y="30"/>
                    <a:pt x="330" y="30"/>
                  </a:cubicBezTo>
                  <a:cubicBezTo>
                    <a:pt x="330" y="30"/>
                    <a:pt x="330" y="30"/>
                    <a:pt x="330" y="30"/>
                  </a:cubicBezTo>
                  <a:cubicBezTo>
                    <a:pt x="329" y="30"/>
                    <a:pt x="329" y="30"/>
                    <a:pt x="329" y="30"/>
                  </a:cubicBezTo>
                  <a:cubicBezTo>
                    <a:pt x="329" y="30"/>
                    <a:pt x="329" y="30"/>
                    <a:pt x="329" y="30"/>
                  </a:cubicBezTo>
                  <a:cubicBezTo>
                    <a:pt x="329" y="30"/>
                    <a:pt x="329" y="30"/>
                    <a:pt x="329" y="30"/>
                  </a:cubicBezTo>
                  <a:cubicBezTo>
                    <a:pt x="329" y="31"/>
                    <a:pt x="329" y="31"/>
                    <a:pt x="329" y="31"/>
                  </a:cubicBezTo>
                  <a:cubicBezTo>
                    <a:pt x="332" y="33"/>
                    <a:pt x="332" y="33"/>
                    <a:pt x="332" y="33"/>
                  </a:cubicBezTo>
                  <a:cubicBezTo>
                    <a:pt x="333" y="33"/>
                    <a:pt x="333" y="33"/>
                    <a:pt x="333" y="33"/>
                  </a:cubicBezTo>
                  <a:cubicBezTo>
                    <a:pt x="334" y="33"/>
                    <a:pt x="334" y="33"/>
                    <a:pt x="334" y="33"/>
                  </a:cubicBezTo>
                  <a:cubicBezTo>
                    <a:pt x="335" y="34"/>
                    <a:pt x="335" y="34"/>
                    <a:pt x="335" y="34"/>
                  </a:cubicBezTo>
                  <a:cubicBezTo>
                    <a:pt x="336" y="34"/>
                    <a:pt x="336" y="34"/>
                    <a:pt x="336" y="34"/>
                  </a:cubicBezTo>
                  <a:cubicBezTo>
                    <a:pt x="336" y="35"/>
                    <a:pt x="336" y="35"/>
                    <a:pt x="336" y="35"/>
                  </a:cubicBezTo>
                  <a:cubicBezTo>
                    <a:pt x="337" y="35"/>
                    <a:pt x="337" y="35"/>
                    <a:pt x="337" y="35"/>
                  </a:cubicBezTo>
                  <a:cubicBezTo>
                    <a:pt x="338" y="35"/>
                    <a:pt x="338" y="35"/>
                    <a:pt x="338" y="35"/>
                  </a:cubicBezTo>
                  <a:cubicBezTo>
                    <a:pt x="339" y="35"/>
                    <a:pt x="339" y="35"/>
                    <a:pt x="339" y="35"/>
                  </a:cubicBezTo>
                  <a:cubicBezTo>
                    <a:pt x="341" y="35"/>
                    <a:pt x="341" y="35"/>
                    <a:pt x="341" y="35"/>
                  </a:cubicBezTo>
                  <a:cubicBezTo>
                    <a:pt x="342" y="36"/>
                    <a:pt x="342" y="36"/>
                    <a:pt x="342" y="36"/>
                  </a:cubicBezTo>
                  <a:cubicBezTo>
                    <a:pt x="342" y="35"/>
                    <a:pt x="342" y="35"/>
                    <a:pt x="342" y="35"/>
                  </a:cubicBezTo>
                  <a:cubicBezTo>
                    <a:pt x="343" y="35"/>
                    <a:pt x="343" y="35"/>
                    <a:pt x="343" y="35"/>
                  </a:cubicBezTo>
                  <a:cubicBezTo>
                    <a:pt x="343" y="34"/>
                    <a:pt x="343" y="34"/>
                    <a:pt x="343" y="34"/>
                  </a:cubicBezTo>
                  <a:cubicBezTo>
                    <a:pt x="342" y="33"/>
                    <a:pt x="342" y="33"/>
                    <a:pt x="342" y="33"/>
                  </a:cubicBezTo>
                  <a:cubicBezTo>
                    <a:pt x="342" y="32"/>
                    <a:pt x="342" y="32"/>
                    <a:pt x="342" y="32"/>
                  </a:cubicBezTo>
                  <a:close/>
                  <a:moveTo>
                    <a:pt x="343" y="17"/>
                  </a:moveTo>
                  <a:cubicBezTo>
                    <a:pt x="344" y="17"/>
                    <a:pt x="344" y="17"/>
                    <a:pt x="344" y="17"/>
                  </a:cubicBezTo>
                  <a:cubicBezTo>
                    <a:pt x="345" y="17"/>
                    <a:pt x="345" y="17"/>
                    <a:pt x="345" y="17"/>
                  </a:cubicBezTo>
                  <a:cubicBezTo>
                    <a:pt x="346" y="17"/>
                    <a:pt x="346" y="17"/>
                    <a:pt x="346" y="17"/>
                  </a:cubicBezTo>
                  <a:cubicBezTo>
                    <a:pt x="348" y="18"/>
                    <a:pt x="348" y="18"/>
                    <a:pt x="348" y="18"/>
                  </a:cubicBezTo>
                  <a:cubicBezTo>
                    <a:pt x="349" y="18"/>
                    <a:pt x="349" y="18"/>
                    <a:pt x="349" y="18"/>
                  </a:cubicBezTo>
                  <a:cubicBezTo>
                    <a:pt x="350" y="18"/>
                    <a:pt x="350" y="18"/>
                    <a:pt x="350" y="18"/>
                  </a:cubicBezTo>
                  <a:cubicBezTo>
                    <a:pt x="352" y="18"/>
                    <a:pt x="352" y="18"/>
                    <a:pt x="352" y="18"/>
                  </a:cubicBezTo>
                  <a:cubicBezTo>
                    <a:pt x="355" y="19"/>
                    <a:pt x="355" y="19"/>
                    <a:pt x="355" y="19"/>
                  </a:cubicBezTo>
                  <a:cubicBezTo>
                    <a:pt x="355" y="19"/>
                    <a:pt x="355" y="19"/>
                    <a:pt x="355" y="19"/>
                  </a:cubicBezTo>
                  <a:cubicBezTo>
                    <a:pt x="354" y="19"/>
                    <a:pt x="354" y="19"/>
                    <a:pt x="354" y="19"/>
                  </a:cubicBezTo>
                  <a:cubicBezTo>
                    <a:pt x="353" y="20"/>
                    <a:pt x="353" y="20"/>
                    <a:pt x="353" y="20"/>
                  </a:cubicBezTo>
                  <a:cubicBezTo>
                    <a:pt x="353" y="21"/>
                    <a:pt x="353" y="21"/>
                    <a:pt x="353" y="21"/>
                  </a:cubicBezTo>
                  <a:cubicBezTo>
                    <a:pt x="354" y="22"/>
                    <a:pt x="354" y="22"/>
                    <a:pt x="354" y="22"/>
                  </a:cubicBezTo>
                  <a:cubicBezTo>
                    <a:pt x="355" y="22"/>
                    <a:pt x="355" y="22"/>
                    <a:pt x="355" y="22"/>
                  </a:cubicBezTo>
                  <a:cubicBezTo>
                    <a:pt x="355" y="23"/>
                    <a:pt x="355" y="23"/>
                    <a:pt x="355" y="23"/>
                  </a:cubicBezTo>
                  <a:cubicBezTo>
                    <a:pt x="355" y="23"/>
                    <a:pt x="355" y="23"/>
                    <a:pt x="355" y="23"/>
                  </a:cubicBezTo>
                  <a:cubicBezTo>
                    <a:pt x="355" y="24"/>
                    <a:pt x="355" y="24"/>
                    <a:pt x="355" y="24"/>
                  </a:cubicBezTo>
                  <a:cubicBezTo>
                    <a:pt x="355" y="25"/>
                    <a:pt x="355" y="25"/>
                    <a:pt x="355" y="25"/>
                  </a:cubicBezTo>
                  <a:cubicBezTo>
                    <a:pt x="354" y="26"/>
                    <a:pt x="354" y="26"/>
                    <a:pt x="354" y="26"/>
                  </a:cubicBezTo>
                  <a:cubicBezTo>
                    <a:pt x="353" y="26"/>
                    <a:pt x="353" y="26"/>
                    <a:pt x="353" y="26"/>
                  </a:cubicBezTo>
                  <a:cubicBezTo>
                    <a:pt x="353" y="26"/>
                    <a:pt x="353" y="26"/>
                    <a:pt x="353" y="26"/>
                  </a:cubicBezTo>
                  <a:cubicBezTo>
                    <a:pt x="352" y="26"/>
                    <a:pt x="352" y="26"/>
                    <a:pt x="352" y="26"/>
                  </a:cubicBezTo>
                  <a:cubicBezTo>
                    <a:pt x="351" y="26"/>
                    <a:pt x="351" y="26"/>
                    <a:pt x="351" y="26"/>
                  </a:cubicBezTo>
                  <a:cubicBezTo>
                    <a:pt x="350" y="27"/>
                    <a:pt x="350" y="27"/>
                    <a:pt x="350" y="27"/>
                  </a:cubicBezTo>
                  <a:cubicBezTo>
                    <a:pt x="348" y="26"/>
                    <a:pt x="348" y="26"/>
                    <a:pt x="348" y="26"/>
                  </a:cubicBezTo>
                  <a:cubicBezTo>
                    <a:pt x="347" y="25"/>
                    <a:pt x="347" y="25"/>
                    <a:pt x="347" y="25"/>
                  </a:cubicBezTo>
                  <a:cubicBezTo>
                    <a:pt x="345" y="23"/>
                    <a:pt x="345" y="23"/>
                    <a:pt x="345" y="23"/>
                  </a:cubicBezTo>
                  <a:cubicBezTo>
                    <a:pt x="345" y="22"/>
                    <a:pt x="345" y="22"/>
                    <a:pt x="345" y="22"/>
                  </a:cubicBezTo>
                  <a:cubicBezTo>
                    <a:pt x="345" y="21"/>
                    <a:pt x="345" y="21"/>
                    <a:pt x="345" y="21"/>
                  </a:cubicBezTo>
                  <a:cubicBezTo>
                    <a:pt x="345" y="21"/>
                    <a:pt x="345" y="21"/>
                    <a:pt x="345" y="21"/>
                  </a:cubicBezTo>
                  <a:cubicBezTo>
                    <a:pt x="346" y="20"/>
                    <a:pt x="346" y="20"/>
                    <a:pt x="346" y="20"/>
                  </a:cubicBezTo>
                  <a:cubicBezTo>
                    <a:pt x="345" y="20"/>
                    <a:pt x="345" y="20"/>
                    <a:pt x="345" y="20"/>
                  </a:cubicBezTo>
                  <a:cubicBezTo>
                    <a:pt x="345" y="19"/>
                    <a:pt x="345" y="19"/>
                    <a:pt x="345" y="19"/>
                  </a:cubicBezTo>
                  <a:cubicBezTo>
                    <a:pt x="344" y="19"/>
                    <a:pt x="344" y="19"/>
                    <a:pt x="344" y="19"/>
                  </a:cubicBezTo>
                  <a:cubicBezTo>
                    <a:pt x="344" y="18"/>
                    <a:pt x="344" y="18"/>
                    <a:pt x="344" y="18"/>
                  </a:cubicBezTo>
                  <a:cubicBezTo>
                    <a:pt x="343" y="18"/>
                    <a:pt x="343" y="18"/>
                    <a:pt x="343" y="18"/>
                  </a:cubicBezTo>
                  <a:cubicBezTo>
                    <a:pt x="343" y="17"/>
                    <a:pt x="343" y="17"/>
                    <a:pt x="343" y="17"/>
                  </a:cubicBezTo>
                  <a:close/>
                  <a:moveTo>
                    <a:pt x="195" y="38"/>
                  </a:moveTo>
                  <a:cubicBezTo>
                    <a:pt x="195" y="38"/>
                    <a:pt x="196" y="37"/>
                    <a:pt x="196" y="37"/>
                  </a:cubicBezTo>
                  <a:cubicBezTo>
                    <a:pt x="197" y="36"/>
                    <a:pt x="197" y="36"/>
                    <a:pt x="197" y="36"/>
                  </a:cubicBezTo>
                  <a:cubicBezTo>
                    <a:pt x="198" y="35"/>
                    <a:pt x="198" y="35"/>
                    <a:pt x="198" y="35"/>
                  </a:cubicBezTo>
                  <a:cubicBezTo>
                    <a:pt x="199" y="35"/>
                    <a:pt x="199" y="35"/>
                    <a:pt x="199" y="35"/>
                  </a:cubicBezTo>
                  <a:cubicBezTo>
                    <a:pt x="198" y="34"/>
                    <a:pt x="198" y="34"/>
                    <a:pt x="198" y="34"/>
                  </a:cubicBezTo>
                  <a:cubicBezTo>
                    <a:pt x="199" y="33"/>
                    <a:pt x="199" y="33"/>
                    <a:pt x="199" y="33"/>
                  </a:cubicBezTo>
                  <a:cubicBezTo>
                    <a:pt x="200" y="32"/>
                    <a:pt x="200" y="32"/>
                    <a:pt x="200" y="32"/>
                  </a:cubicBezTo>
                  <a:cubicBezTo>
                    <a:pt x="201" y="32"/>
                    <a:pt x="201" y="32"/>
                    <a:pt x="201" y="32"/>
                  </a:cubicBezTo>
                  <a:cubicBezTo>
                    <a:pt x="202" y="33"/>
                    <a:pt x="202" y="33"/>
                    <a:pt x="202" y="33"/>
                  </a:cubicBezTo>
                  <a:cubicBezTo>
                    <a:pt x="202" y="32"/>
                    <a:pt x="202" y="32"/>
                    <a:pt x="202" y="32"/>
                  </a:cubicBezTo>
                  <a:cubicBezTo>
                    <a:pt x="203" y="32"/>
                    <a:pt x="203" y="32"/>
                    <a:pt x="203" y="32"/>
                  </a:cubicBezTo>
                  <a:cubicBezTo>
                    <a:pt x="203" y="31"/>
                    <a:pt x="203" y="31"/>
                    <a:pt x="203" y="31"/>
                  </a:cubicBezTo>
                  <a:cubicBezTo>
                    <a:pt x="204" y="31"/>
                    <a:pt x="204" y="31"/>
                    <a:pt x="204" y="31"/>
                  </a:cubicBezTo>
                  <a:cubicBezTo>
                    <a:pt x="206" y="30"/>
                    <a:pt x="206" y="30"/>
                    <a:pt x="206" y="30"/>
                  </a:cubicBezTo>
                  <a:cubicBezTo>
                    <a:pt x="206" y="29"/>
                    <a:pt x="206" y="29"/>
                    <a:pt x="206" y="29"/>
                  </a:cubicBezTo>
                  <a:cubicBezTo>
                    <a:pt x="206" y="29"/>
                    <a:pt x="206" y="29"/>
                    <a:pt x="206" y="29"/>
                  </a:cubicBezTo>
                  <a:cubicBezTo>
                    <a:pt x="207" y="27"/>
                    <a:pt x="207" y="27"/>
                    <a:pt x="207" y="27"/>
                  </a:cubicBezTo>
                  <a:cubicBezTo>
                    <a:pt x="207" y="26"/>
                    <a:pt x="207" y="26"/>
                    <a:pt x="207" y="26"/>
                  </a:cubicBezTo>
                  <a:cubicBezTo>
                    <a:pt x="206" y="25"/>
                    <a:pt x="206" y="25"/>
                    <a:pt x="206" y="25"/>
                  </a:cubicBezTo>
                  <a:cubicBezTo>
                    <a:pt x="205" y="24"/>
                    <a:pt x="205" y="24"/>
                    <a:pt x="205" y="24"/>
                  </a:cubicBezTo>
                  <a:cubicBezTo>
                    <a:pt x="205" y="23"/>
                    <a:pt x="205" y="23"/>
                    <a:pt x="205" y="23"/>
                  </a:cubicBezTo>
                  <a:cubicBezTo>
                    <a:pt x="204" y="23"/>
                    <a:pt x="204" y="23"/>
                    <a:pt x="204" y="23"/>
                  </a:cubicBezTo>
                  <a:cubicBezTo>
                    <a:pt x="203" y="22"/>
                    <a:pt x="203" y="22"/>
                    <a:pt x="203" y="22"/>
                  </a:cubicBezTo>
                  <a:cubicBezTo>
                    <a:pt x="203" y="23"/>
                    <a:pt x="203" y="23"/>
                    <a:pt x="203" y="23"/>
                  </a:cubicBezTo>
                  <a:cubicBezTo>
                    <a:pt x="202" y="22"/>
                    <a:pt x="202" y="22"/>
                    <a:pt x="202" y="22"/>
                  </a:cubicBezTo>
                  <a:cubicBezTo>
                    <a:pt x="201" y="22"/>
                    <a:pt x="201" y="22"/>
                    <a:pt x="201" y="22"/>
                  </a:cubicBezTo>
                  <a:cubicBezTo>
                    <a:pt x="200" y="21"/>
                    <a:pt x="200" y="21"/>
                    <a:pt x="200" y="21"/>
                  </a:cubicBezTo>
                  <a:cubicBezTo>
                    <a:pt x="199" y="21"/>
                    <a:pt x="199" y="21"/>
                    <a:pt x="199" y="21"/>
                  </a:cubicBezTo>
                  <a:cubicBezTo>
                    <a:pt x="199" y="21"/>
                    <a:pt x="199" y="21"/>
                    <a:pt x="199" y="21"/>
                  </a:cubicBezTo>
                  <a:cubicBezTo>
                    <a:pt x="198" y="21"/>
                    <a:pt x="198" y="21"/>
                    <a:pt x="198" y="21"/>
                  </a:cubicBezTo>
                  <a:cubicBezTo>
                    <a:pt x="198" y="20"/>
                    <a:pt x="198" y="20"/>
                    <a:pt x="198" y="20"/>
                  </a:cubicBezTo>
                  <a:cubicBezTo>
                    <a:pt x="198" y="20"/>
                    <a:pt x="198" y="20"/>
                    <a:pt x="198" y="20"/>
                  </a:cubicBezTo>
                  <a:cubicBezTo>
                    <a:pt x="197" y="20"/>
                    <a:pt x="197" y="20"/>
                    <a:pt x="197" y="20"/>
                  </a:cubicBezTo>
                  <a:cubicBezTo>
                    <a:pt x="197" y="20"/>
                    <a:pt x="197" y="20"/>
                    <a:pt x="197" y="20"/>
                  </a:cubicBezTo>
                  <a:cubicBezTo>
                    <a:pt x="196" y="20"/>
                    <a:pt x="196" y="20"/>
                    <a:pt x="196" y="20"/>
                  </a:cubicBezTo>
                  <a:cubicBezTo>
                    <a:pt x="195" y="19"/>
                    <a:pt x="195" y="19"/>
                    <a:pt x="195" y="19"/>
                  </a:cubicBezTo>
                  <a:cubicBezTo>
                    <a:pt x="195" y="19"/>
                    <a:pt x="195" y="19"/>
                    <a:pt x="195" y="19"/>
                  </a:cubicBezTo>
                  <a:cubicBezTo>
                    <a:pt x="195" y="20"/>
                    <a:pt x="195" y="20"/>
                    <a:pt x="195" y="20"/>
                  </a:cubicBezTo>
                  <a:cubicBezTo>
                    <a:pt x="196" y="20"/>
                    <a:pt x="196" y="20"/>
                    <a:pt x="196" y="20"/>
                  </a:cubicBezTo>
                  <a:cubicBezTo>
                    <a:pt x="196" y="21"/>
                    <a:pt x="196" y="21"/>
                    <a:pt x="196" y="21"/>
                  </a:cubicBezTo>
                  <a:cubicBezTo>
                    <a:pt x="195" y="21"/>
                    <a:pt x="195" y="21"/>
                    <a:pt x="195" y="21"/>
                  </a:cubicBezTo>
                  <a:cubicBezTo>
                    <a:pt x="195" y="22"/>
                    <a:pt x="195" y="22"/>
                    <a:pt x="195" y="22"/>
                  </a:cubicBezTo>
                  <a:cubicBezTo>
                    <a:pt x="195" y="22"/>
                    <a:pt x="195" y="22"/>
                    <a:pt x="195" y="22"/>
                  </a:cubicBezTo>
                  <a:cubicBezTo>
                    <a:pt x="194" y="21"/>
                    <a:pt x="194" y="21"/>
                    <a:pt x="194" y="21"/>
                  </a:cubicBezTo>
                  <a:cubicBezTo>
                    <a:pt x="194" y="19"/>
                    <a:pt x="194" y="19"/>
                    <a:pt x="194" y="19"/>
                  </a:cubicBezTo>
                  <a:cubicBezTo>
                    <a:pt x="193" y="18"/>
                    <a:pt x="193" y="18"/>
                    <a:pt x="193" y="18"/>
                  </a:cubicBezTo>
                  <a:cubicBezTo>
                    <a:pt x="192" y="18"/>
                    <a:pt x="192" y="18"/>
                    <a:pt x="192" y="18"/>
                  </a:cubicBezTo>
                  <a:cubicBezTo>
                    <a:pt x="191" y="18"/>
                    <a:pt x="191" y="18"/>
                    <a:pt x="191" y="18"/>
                  </a:cubicBezTo>
                  <a:cubicBezTo>
                    <a:pt x="191" y="18"/>
                    <a:pt x="191" y="18"/>
                    <a:pt x="191" y="18"/>
                  </a:cubicBezTo>
                  <a:cubicBezTo>
                    <a:pt x="190" y="18"/>
                    <a:pt x="190" y="18"/>
                    <a:pt x="190" y="18"/>
                  </a:cubicBezTo>
                  <a:cubicBezTo>
                    <a:pt x="190" y="19"/>
                    <a:pt x="190" y="19"/>
                    <a:pt x="190" y="19"/>
                  </a:cubicBezTo>
                  <a:cubicBezTo>
                    <a:pt x="191" y="20"/>
                    <a:pt x="191" y="20"/>
                    <a:pt x="191" y="20"/>
                  </a:cubicBezTo>
                  <a:cubicBezTo>
                    <a:pt x="192" y="20"/>
                    <a:pt x="192" y="20"/>
                    <a:pt x="192" y="20"/>
                  </a:cubicBezTo>
                  <a:cubicBezTo>
                    <a:pt x="191" y="21"/>
                    <a:pt x="191" y="21"/>
                    <a:pt x="191" y="21"/>
                  </a:cubicBezTo>
                  <a:cubicBezTo>
                    <a:pt x="191" y="21"/>
                    <a:pt x="191" y="21"/>
                    <a:pt x="191" y="21"/>
                  </a:cubicBezTo>
                  <a:cubicBezTo>
                    <a:pt x="190" y="20"/>
                    <a:pt x="190" y="20"/>
                    <a:pt x="190" y="20"/>
                  </a:cubicBezTo>
                  <a:cubicBezTo>
                    <a:pt x="190" y="20"/>
                    <a:pt x="190" y="20"/>
                    <a:pt x="190" y="20"/>
                  </a:cubicBezTo>
                  <a:cubicBezTo>
                    <a:pt x="189" y="20"/>
                    <a:pt x="189" y="20"/>
                    <a:pt x="189" y="20"/>
                  </a:cubicBezTo>
                  <a:cubicBezTo>
                    <a:pt x="190" y="20"/>
                    <a:pt x="190" y="20"/>
                    <a:pt x="190" y="20"/>
                  </a:cubicBezTo>
                  <a:cubicBezTo>
                    <a:pt x="190" y="21"/>
                    <a:pt x="190" y="21"/>
                    <a:pt x="190" y="21"/>
                  </a:cubicBezTo>
                  <a:cubicBezTo>
                    <a:pt x="190" y="21"/>
                    <a:pt x="190" y="21"/>
                    <a:pt x="190" y="21"/>
                  </a:cubicBezTo>
                  <a:cubicBezTo>
                    <a:pt x="190" y="22"/>
                    <a:pt x="190" y="22"/>
                    <a:pt x="190" y="22"/>
                  </a:cubicBezTo>
                  <a:cubicBezTo>
                    <a:pt x="190" y="22"/>
                    <a:pt x="190" y="22"/>
                    <a:pt x="190" y="22"/>
                  </a:cubicBezTo>
                  <a:cubicBezTo>
                    <a:pt x="191" y="23"/>
                    <a:pt x="191" y="23"/>
                    <a:pt x="191" y="23"/>
                  </a:cubicBezTo>
                  <a:cubicBezTo>
                    <a:pt x="191" y="23"/>
                    <a:pt x="191" y="23"/>
                    <a:pt x="191" y="23"/>
                  </a:cubicBezTo>
                  <a:cubicBezTo>
                    <a:pt x="191" y="24"/>
                    <a:pt x="191" y="24"/>
                    <a:pt x="191" y="24"/>
                  </a:cubicBezTo>
                  <a:cubicBezTo>
                    <a:pt x="192" y="26"/>
                    <a:pt x="192" y="26"/>
                    <a:pt x="192" y="26"/>
                  </a:cubicBezTo>
                  <a:cubicBezTo>
                    <a:pt x="193" y="26"/>
                    <a:pt x="193" y="26"/>
                    <a:pt x="193" y="26"/>
                  </a:cubicBezTo>
                  <a:cubicBezTo>
                    <a:pt x="193" y="26"/>
                    <a:pt x="193" y="26"/>
                    <a:pt x="193" y="26"/>
                  </a:cubicBezTo>
                  <a:cubicBezTo>
                    <a:pt x="193" y="27"/>
                    <a:pt x="193" y="27"/>
                    <a:pt x="193" y="27"/>
                  </a:cubicBezTo>
                  <a:cubicBezTo>
                    <a:pt x="192" y="27"/>
                    <a:pt x="192" y="27"/>
                    <a:pt x="192" y="27"/>
                  </a:cubicBezTo>
                  <a:cubicBezTo>
                    <a:pt x="192" y="28"/>
                    <a:pt x="192" y="28"/>
                    <a:pt x="192" y="28"/>
                  </a:cubicBezTo>
                  <a:cubicBezTo>
                    <a:pt x="192" y="30"/>
                    <a:pt x="192" y="30"/>
                    <a:pt x="192" y="30"/>
                  </a:cubicBezTo>
                  <a:cubicBezTo>
                    <a:pt x="193" y="31"/>
                    <a:pt x="193" y="31"/>
                    <a:pt x="193" y="31"/>
                  </a:cubicBezTo>
                  <a:cubicBezTo>
                    <a:pt x="193" y="32"/>
                    <a:pt x="193" y="32"/>
                    <a:pt x="193" y="32"/>
                  </a:cubicBezTo>
                  <a:cubicBezTo>
                    <a:pt x="193" y="32"/>
                    <a:pt x="193" y="32"/>
                    <a:pt x="193" y="32"/>
                  </a:cubicBezTo>
                  <a:cubicBezTo>
                    <a:pt x="193" y="33"/>
                    <a:pt x="193" y="33"/>
                    <a:pt x="193" y="33"/>
                  </a:cubicBezTo>
                  <a:cubicBezTo>
                    <a:pt x="193" y="33"/>
                    <a:pt x="193" y="33"/>
                    <a:pt x="193" y="33"/>
                  </a:cubicBezTo>
                  <a:cubicBezTo>
                    <a:pt x="193" y="34"/>
                    <a:pt x="193" y="34"/>
                    <a:pt x="193" y="34"/>
                  </a:cubicBezTo>
                  <a:cubicBezTo>
                    <a:pt x="194" y="36"/>
                    <a:pt x="194" y="36"/>
                    <a:pt x="194" y="36"/>
                  </a:cubicBezTo>
                  <a:cubicBezTo>
                    <a:pt x="195" y="36"/>
                    <a:pt x="195" y="36"/>
                    <a:pt x="195" y="36"/>
                  </a:cubicBezTo>
                  <a:cubicBezTo>
                    <a:pt x="195" y="37"/>
                    <a:pt x="195" y="37"/>
                    <a:pt x="195" y="37"/>
                  </a:cubicBezTo>
                  <a:cubicBezTo>
                    <a:pt x="195" y="38"/>
                    <a:pt x="195" y="38"/>
                    <a:pt x="195" y="38"/>
                  </a:cubicBezTo>
                  <a:close/>
                  <a:moveTo>
                    <a:pt x="212" y="29"/>
                  </a:moveTo>
                  <a:cubicBezTo>
                    <a:pt x="213" y="28"/>
                    <a:pt x="213" y="28"/>
                    <a:pt x="213" y="28"/>
                  </a:cubicBezTo>
                  <a:cubicBezTo>
                    <a:pt x="213" y="28"/>
                    <a:pt x="213" y="28"/>
                    <a:pt x="213" y="28"/>
                  </a:cubicBezTo>
                  <a:cubicBezTo>
                    <a:pt x="213" y="28"/>
                    <a:pt x="213" y="28"/>
                    <a:pt x="213" y="28"/>
                  </a:cubicBezTo>
                  <a:cubicBezTo>
                    <a:pt x="213" y="27"/>
                    <a:pt x="213" y="27"/>
                    <a:pt x="213" y="27"/>
                  </a:cubicBezTo>
                  <a:cubicBezTo>
                    <a:pt x="214" y="27"/>
                    <a:pt x="214" y="27"/>
                    <a:pt x="214" y="27"/>
                  </a:cubicBezTo>
                  <a:cubicBezTo>
                    <a:pt x="213" y="26"/>
                    <a:pt x="213" y="26"/>
                    <a:pt x="213" y="26"/>
                  </a:cubicBezTo>
                  <a:cubicBezTo>
                    <a:pt x="213" y="27"/>
                    <a:pt x="213" y="27"/>
                    <a:pt x="213" y="27"/>
                  </a:cubicBezTo>
                  <a:cubicBezTo>
                    <a:pt x="212" y="27"/>
                    <a:pt x="212" y="27"/>
                    <a:pt x="212" y="27"/>
                  </a:cubicBezTo>
                  <a:cubicBezTo>
                    <a:pt x="212" y="28"/>
                    <a:pt x="212" y="28"/>
                    <a:pt x="212" y="28"/>
                  </a:cubicBezTo>
                  <a:cubicBezTo>
                    <a:pt x="212" y="28"/>
                    <a:pt x="212" y="28"/>
                    <a:pt x="212" y="28"/>
                  </a:cubicBezTo>
                  <a:cubicBezTo>
                    <a:pt x="211" y="29"/>
                    <a:pt x="211" y="29"/>
                    <a:pt x="211" y="29"/>
                  </a:cubicBezTo>
                  <a:cubicBezTo>
                    <a:pt x="212" y="29"/>
                    <a:pt x="212" y="29"/>
                    <a:pt x="212" y="29"/>
                  </a:cubicBezTo>
                  <a:cubicBezTo>
                    <a:pt x="212" y="29"/>
                    <a:pt x="212" y="29"/>
                    <a:pt x="212" y="29"/>
                  </a:cubicBezTo>
                  <a:close/>
                  <a:moveTo>
                    <a:pt x="213" y="29"/>
                  </a:moveTo>
                  <a:cubicBezTo>
                    <a:pt x="214" y="28"/>
                    <a:pt x="214" y="28"/>
                    <a:pt x="214" y="28"/>
                  </a:cubicBezTo>
                  <a:cubicBezTo>
                    <a:pt x="215" y="28"/>
                    <a:pt x="215" y="28"/>
                    <a:pt x="215" y="28"/>
                  </a:cubicBezTo>
                  <a:cubicBezTo>
                    <a:pt x="216" y="28"/>
                    <a:pt x="216" y="28"/>
                    <a:pt x="216" y="28"/>
                  </a:cubicBezTo>
                  <a:cubicBezTo>
                    <a:pt x="216" y="28"/>
                    <a:pt x="216" y="28"/>
                    <a:pt x="216" y="28"/>
                  </a:cubicBezTo>
                  <a:cubicBezTo>
                    <a:pt x="217" y="27"/>
                    <a:pt x="217" y="27"/>
                    <a:pt x="217" y="27"/>
                  </a:cubicBezTo>
                  <a:cubicBezTo>
                    <a:pt x="217" y="27"/>
                    <a:pt x="217" y="27"/>
                    <a:pt x="217" y="27"/>
                  </a:cubicBezTo>
                  <a:cubicBezTo>
                    <a:pt x="218" y="28"/>
                    <a:pt x="218" y="28"/>
                    <a:pt x="218" y="28"/>
                  </a:cubicBezTo>
                  <a:cubicBezTo>
                    <a:pt x="217" y="29"/>
                    <a:pt x="217" y="29"/>
                    <a:pt x="217" y="29"/>
                  </a:cubicBezTo>
                  <a:cubicBezTo>
                    <a:pt x="216" y="29"/>
                    <a:pt x="216" y="29"/>
                    <a:pt x="216" y="29"/>
                  </a:cubicBezTo>
                  <a:cubicBezTo>
                    <a:pt x="216" y="29"/>
                    <a:pt x="216" y="29"/>
                    <a:pt x="216" y="29"/>
                  </a:cubicBezTo>
                  <a:cubicBezTo>
                    <a:pt x="215" y="29"/>
                    <a:pt x="215" y="29"/>
                    <a:pt x="215" y="29"/>
                  </a:cubicBezTo>
                  <a:cubicBezTo>
                    <a:pt x="213" y="29"/>
                    <a:pt x="213" y="29"/>
                    <a:pt x="213" y="29"/>
                  </a:cubicBezTo>
                  <a:cubicBezTo>
                    <a:pt x="213" y="29"/>
                    <a:pt x="213" y="29"/>
                    <a:pt x="213" y="29"/>
                  </a:cubicBezTo>
                  <a:close/>
                  <a:moveTo>
                    <a:pt x="222" y="36"/>
                  </a:moveTo>
                  <a:cubicBezTo>
                    <a:pt x="222" y="37"/>
                    <a:pt x="222" y="37"/>
                    <a:pt x="222" y="37"/>
                  </a:cubicBezTo>
                  <a:cubicBezTo>
                    <a:pt x="223" y="38"/>
                    <a:pt x="223" y="38"/>
                    <a:pt x="223" y="38"/>
                  </a:cubicBezTo>
                  <a:cubicBezTo>
                    <a:pt x="223" y="38"/>
                    <a:pt x="223" y="38"/>
                    <a:pt x="223" y="38"/>
                  </a:cubicBezTo>
                  <a:cubicBezTo>
                    <a:pt x="223" y="39"/>
                    <a:pt x="223" y="39"/>
                    <a:pt x="223" y="39"/>
                  </a:cubicBezTo>
                  <a:cubicBezTo>
                    <a:pt x="224" y="38"/>
                    <a:pt x="224" y="38"/>
                    <a:pt x="224" y="38"/>
                  </a:cubicBezTo>
                  <a:cubicBezTo>
                    <a:pt x="224" y="37"/>
                    <a:pt x="224" y="37"/>
                    <a:pt x="224" y="37"/>
                  </a:cubicBezTo>
                  <a:cubicBezTo>
                    <a:pt x="224" y="36"/>
                    <a:pt x="224" y="36"/>
                    <a:pt x="224" y="36"/>
                  </a:cubicBezTo>
                  <a:cubicBezTo>
                    <a:pt x="223" y="36"/>
                    <a:pt x="223" y="36"/>
                    <a:pt x="223" y="36"/>
                  </a:cubicBezTo>
                  <a:cubicBezTo>
                    <a:pt x="222" y="36"/>
                    <a:pt x="222" y="36"/>
                    <a:pt x="222" y="36"/>
                  </a:cubicBezTo>
                  <a:close/>
                  <a:moveTo>
                    <a:pt x="305" y="61"/>
                  </a:moveTo>
                  <a:cubicBezTo>
                    <a:pt x="305" y="60"/>
                    <a:pt x="305" y="60"/>
                    <a:pt x="305" y="60"/>
                  </a:cubicBezTo>
                  <a:cubicBezTo>
                    <a:pt x="306" y="59"/>
                    <a:pt x="306" y="59"/>
                    <a:pt x="306" y="59"/>
                  </a:cubicBezTo>
                  <a:cubicBezTo>
                    <a:pt x="306" y="59"/>
                    <a:pt x="306" y="59"/>
                    <a:pt x="306" y="59"/>
                  </a:cubicBezTo>
                  <a:cubicBezTo>
                    <a:pt x="304" y="59"/>
                    <a:pt x="304" y="59"/>
                    <a:pt x="304" y="59"/>
                  </a:cubicBezTo>
                  <a:cubicBezTo>
                    <a:pt x="304" y="60"/>
                    <a:pt x="304" y="60"/>
                    <a:pt x="304" y="60"/>
                  </a:cubicBezTo>
                  <a:cubicBezTo>
                    <a:pt x="304" y="60"/>
                    <a:pt x="304" y="60"/>
                    <a:pt x="304" y="60"/>
                  </a:cubicBezTo>
                  <a:cubicBezTo>
                    <a:pt x="305" y="60"/>
                    <a:pt x="305" y="60"/>
                    <a:pt x="305" y="60"/>
                  </a:cubicBezTo>
                  <a:cubicBezTo>
                    <a:pt x="305" y="61"/>
                    <a:pt x="305" y="61"/>
                    <a:pt x="305" y="61"/>
                  </a:cubicBezTo>
                  <a:close/>
                  <a:moveTo>
                    <a:pt x="294" y="72"/>
                  </a:moveTo>
                  <a:cubicBezTo>
                    <a:pt x="295" y="72"/>
                    <a:pt x="295" y="72"/>
                    <a:pt x="295" y="72"/>
                  </a:cubicBezTo>
                  <a:cubicBezTo>
                    <a:pt x="295" y="71"/>
                    <a:pt x="295" y="71"/>
                    <a:pt x="295" y="71"/>
                  </a:cubicBezTo>
                  <a:cubicBezTo>
                    <a:pt x="296" y="72"/>
                    <a:pt x="296" y="72"/>
                    <a:pt x="296" y="72"/>
                  </a:cubicBezTo>
                  <a:cubicBezTo>
                    <a:pt x="296" y="71"/>
                    <a:pt x="296" y="71"/>
                    <a:pt x="296" y="71"/>
                  </a:cubicBezTo>
                  <a:cubicBezTo>
                    <a:pt x="295" y="71"/>
                    <a:pt x="295" y="71"/>
                    <a:pt x="295" y="71"/>
                  </a:cubicBezTo>
                  <a:cubicBezTo>
                    <a:pt x="294" y="70"/>
                    <a:pt x="294" y="70"/>
                    <a:pt x="294" y="70"/>
                  </a:cubicBezTo>
                  <a:cubicBezTo>
                    <a:pt x="294" y="70"/>
                    <a:pt x="294" y="70"/>
                    <a:pt x="294" y="70"/>
                  </a:cubicBezTo>
                  <a:cubicBezTo>
                    <a:pt x="293" y="70"/>
                    <a:pt x="293" y="70"/>
                    <a:pt x="293" y="70"/>
                  </a:cubicBezTo>
                  <a:cubicBezTo>
                    <a:pt x="293" y="71"/>
                    <a:pt x="293" y="71"/>
                    <a:pt x="293" y="71"/>
                  </a:cubicBezTo>
                  <a:cubicBezTo>
                    <a:pt x="294" y="71"/>
                    <a:pt x="294" y="71"/>
                    <a:pt x="294" y="71"/>
                  </a:cubicBezTo>
                  <a:cubicBezTo>
                    <a:pt x="294" y="71"/>
                    <a:pt x="294" y="72"/>
                    <a:pt x="294" y="72"/>
                  </a:cubicBezTo>
                  <a:close/>
                  <a:moveTo>
                    <a:pt x="263" y="67"/>
                  </a:moveTo>
                  <a:cubicBezTo>
                    <a:pt x="264" y="67"/>
                    <a:pt x="264" y="67"/>
                    <a:pt x="264" y="67"/>
                  </a:cubicBezTo>
                  <a:cubicBezTo>
                    <a:pt x="265" y="67"/>
                    <a:pt x="265" y="67"/>
                    <a:pt x="265" y="67"/>
                  </a:cubicBezTo>
                  <a:cubicBezTo>
                    <a:pt x="265" y="67"/>
                    <a:pt x="265" y="67"/>
                    <a:pt x="265" y="67"/>
                  </a:cubicBezTo>
                  <a:cubicBezTo>
                    <a:pt x="265" y="66"/>
                    <a:pt x="265" y="66"/>
                    <a:pt x="265" y="66"/>
                  </a:cubicBezTo>
                  <a:cubicBezTo>
                    <a:pt x="266" y="66"/>
                    <a:pt x="266" y="66"/>
                    <a:pt x="266" y="66"/>
                  </a:cubicBezTo>
                  <a:cubicBezTo>
                    <a:pt x="266" y="65"/>
                    <a:pt x="266" y="65"/>
                    <a:pt x="266" y="65"/>
                  </a:cubicBezTo>
                  <a:cubicBezTo>
                    <a:pt x="265" y="65"/>
                    <a:pt x="265" y="65"/>
                    <a:pt x="265" y="65"/>
                  </a:cubicBezTo>
                  <a:cubicBezTo>
                    <a:pt x="265" y="64"/>
                    <a:pt x="265" y="64"/>
                    <a:pt x="265" y="64"/>
                  </a:cubicBezTo>
                  <a:cubicBezTo>
                    <a:pt x="265" y="63"/>
                    <a:pt x="265" y="63"/>
                    <a:pt x="265" y="63"/>
                  </a:cubicBezTo>
                  <a:cubicBezTo>
                    <a:pt x="264" y="62"/>
                    <a:pt x="264" y="62"/>
                    <a:pt x="264" y="62"/>
                  </a:cubicBezTo>
                  <a:cubicBezTo>
                    <a:pt x="264" y="62"/>
                    <a:pt x="264" y="62"/>
                    <a:pt x="264" y="62"/>
                  </a:cubicBezTo>
                  <a:cubicBezTo>
                    <a:pt x="264" y="62"/>
                    <a:pt x="264" y="62"/>
                    <a:pt x="264" y="62"/>
                  </a:cubicBezTo>
                  <a:cubicBezTo>
                    <a:pt x="262" y="62"/>
                    <a:pt x="262" y="62"/>
                    <a:pt x="262" y="62"/>
                  </a:cubicBezTo>
                  <a:cubicBezTo>
                    <a:pt x="261" y="63"/>
                    <a:pt x="261" y="63"/>
                    <a:pt x="261" y="63"/>
                  </a:cubicBezTo>
                  <a:cubicBezTo>
                    <a:pt x="260" y="63"/>
                    <a:pt x="260" y="63"/>
                    <a:pt x="260" y="63"/>
                  </a:cubicBezTo>
                  <a:cubicBezTo>
                    <a:pt x="259" y="63"/>
                    <a:pt x="259" y="63"/>
                    <a:pt x="259" y="63"/>
                  </a:cubicBezTo>
                  <a:cubicBezTo>
                    <a:pt x="260" y="64"/>
                    <a:pt x="260" y="64"/>
                    <a:pt x="260" y="64"/>
                  </a:cubicBezTo>
                  <a:cubicBezTo>
                    <a:pt x="260" y="65"/>
                    <a:pt x="260" y="65"/>
                    <a:pt x="260" y="65"/>
                  </a:cubicBezTo>
                  <a:cubicBezTo>
                    <a:pt x="261" y="65"/>
                    <a:pt x="261" y="65"/>
                    <a:pt x="261" y="65"/>
                  </a:cubicBezTo>
                  <a:cubicBezTo>
                    <a:pt x="260" y="66"/>
                    <a:pt x="260" y="66"/>
                    <a:pt x="260" y="66"/>
                  </a:cubicBezTo>
                  <a:cubicBezTo>
                    <a:pt x="259" y="66"/>
                    <a:pt x="259" y="66"/>
                    <a:pt x="259" y="66"/>
                  </a:cubicBezTo>
                  <a:cubicBezTo>
                    <a:pt x="259" y="66"/>
                    <a:pt x="259" y="66"/>
                    <a:pt x="259" y="66"/>
                  </a:cubicBezTo>
                  <a:cubicBezTo>
                    <a:pt x="260" y="66"/>
                    <a:pt x="260" y="66"/>
                    <a:pt x="260" y="66"/>
                  </a:cubicBezTo>
                  <a:cubicBezTo>
                    <a:pt x="261" y="66"/>
                    <a:pt x="261" y="66"/>
                    <a:pt x="261" y="66"/>
                  </a:cubicBezTo>
                  <a:cubicBezTo>
                    <a:pt x="263" y="67"/>
                    <a:pt x="263" y="67"/>
                    <a:pt x="263" y="67"/>
                  </a:cubicBezTo>
                  <a:close/>
                  <a:moveTo>
                    <a:pt x="353" y="42"/>
                  </a:moveTo>
                  <a:cubicBezTo>
                    <a:pt x="354" y="42"/>
                    <a:pt x="354" y="42"/>
                    <a:pt x="354" y="42"/>
                  </a:cubicBezTo>
                  <a:cubicBezTo>
                    <a:pt x="354" y="42"/>
                    <a:pt x="354" y="42"/>
                    <a:pt x="354" y="42"/>
                  </a:cubicBezTo>
                  <a:cubicBezTo>
                    <a:pt x="354" y="41"/>
                    <a:pt x="354" y="41"/>
                    <a:pt x="354" y="41"/>
                  </a:cubicBezTo>
                  <a:cubicBezTo>
                    <a:pt x="354" y="40"/>
                    <a:pt x="354" y="40"/>
                    <a:pt x="354" y="40"/>
                  </a:cubicBezTo>
                  <a:cubicBezTo>
                    <a:pt x="354" y="40"/>
                    <a:pt x="354" y="40"/>
                    <a:pt x="354" y="40"/>
                  </a:cubicBezTo>
                  <a:cubicBezTo>
                    <a:pt x="353" y="39"/>
                    <a:pt x="353" y="39"/>
                    <a:pt x="353" y="39"/>
                  </a:cubicBezTo>
                  <a:cubicBezTo>
                    <a:pt x="353" y="38"/>
                    <a:pt x="353" y="38"/>
                    <a:pt x="353" y="38"/>
                  </a:cubicBezTo>
                  <a:cubicBezTo>
                    <a:pt x="352" y="37"/>
                    <a:pt x="352" y="37"/>
                    <a:pt x="352" y="37"/>
                  </a:cubicBezTo>
                  <a:cubicBezTo>
                    <a:pt x="351" y="38"/>
                    <a:pt x="351" y="38"/>
                    <a:pt x="351" y="38"/>
                  </a:cubicBezTo>
                  <a:cubicBezTo>
                    <a:pt x="350" y="38"/>
                    <a:pt x="350" y="38"/>
                    <a:pt x="350" y="38"/>
                  </a:cubicBezTo>
                  <a:cubicBezTo>
                    <a:pt x="350" y="39"/>
                    <a:pt x="350" y="39"/>
                    <a:pt x="350" y="39"/>
                  </a:cubicBezTo>
                  <a:cubicBezTo>
                    <a:pt x="351" y="40"/>
                    <a:pt x="351" y="40"/>
                    <a:pt x="351" y="40"/>
                  </a:cubicBezTo>
                  <a:cubicBezTo>
                    <a:pt x="351" y="40"/>
                    <a:pt x="351" y="40"/>
                    <a:pt x="351" y="40"/>
                  </a:cubicBezTo>
                  <a:cubicBezTo>
                    <a:pt x="351" y="41"/>
                    <a:pt x="351" y="41"/>
                    <a:pt x="351" y="41"/>
                  </a:cubicBezTo>
                  <a:cubicBezTo>
                    <a:pt x="352" y="41"/>
                    <a:pt x="352" y="41"/>
                    <a:pt x="352" y="41"/>
                  </a:cubicBezTo>
                  <a:cubicBezTo>
                    <a:pt x="353" y="42"/>
                    <a:pt x="353" y="42"/>
                    <a:pt x="353" y="42"/>
                  </a:cubicBezTo>
                  <a:cubicBezTo>
                    <a:pt x="353" y="42"/>
                    <a:pt x="353" y="42"/>
                    <a:pt x="353" y="42"/>
                  </a:cubicBezTo>
                  <a:close/>
                  <a:moveTo>
                    <a:pt x="356" y="48"/>
                  </a:moveTo>
                  <a:cubicBezTo>
                    <a:pt x="357" y="48"/>
                    <a:pt x="357" y="48"/>
                    <a:pt x="357" y="48"/>
                  </a:cubicBezTo>
                  <a:cubicBezTo>
                    <a:pt x="357" y="47"/>
                    <a:pt x="357" y="47"/>
                    <a:pt x="357" y="47"/>
                  </a:cubicBezTo>
                  <a:cubicBezTo>
                    <a:pt x="359" y="47"/>
                    <a:pt x="359" y="47"/>
                    <a:pt x="359" y="47"/>
                  </a:cubicBezTo>
                  <a:cubicBezTo>
                    <a:pt x="360" y="47"/>
                    <a:pt x="360" y="47"/>
                    <a:pt x="360" y="47"/>
                  </a:cubicBezTo>
                  <a:cubicBezTo>
                    <a:pt x="362" y="47"/>
                    <a:pt x="362" y="47"/>
                    <a:pt x="362" y="47"/>
                  </a:cubicBezTo>
                  <a:cubicBezTo>
                    <a:pt x="363" y="47"/>
                    <a:pt x="363" y="47"/>
                    <a:pt x="363" y="47"/>
                  </a:cubicBezTo>
                  <a:cubicBezTo>
                    <a:pt x="365" y="47"/>
                    <a:pt x="365" y="47"/>
                    <a:pt x="365" y="47"/>
                  </a:cubicBezTo>
                  <a:cubicBezTo>
                    <a:pt x="366" y="46"/>
                    <a:pt x="366" y="46"/>
                    <a:pt x="366" y="46"/>
                  </a:cubicBezTo>
                  <a:cubicBezTo>
                    <a:pt x="367" y="46"/>
                    <a:pt x="367" y="46"/>
                    <a:pt x="367" y="46"/>
                  </a:cubicBezTo>
                  <a:cubicBezTo>
                    <a:pt x="368" y="46"/>
                    <a:pt x="368" y="46"/>
                    <a:pt x="368" y="46"/>
                  </a:cubicBezTo>
                  <a:cubicBezTo>
                    <a:pt x="369" y="46"/>
                    <a:pt x="369" y="46"/>
                    <a:pt x="369" y="46"/>
                  </a:cubicBezTo>
                  <a:cubicBezTo>
                    <a:pt x="368" y="45"/>
                    <a:pt x="368" y="45"/>
                    <a:pt x="368" y="45"/>
                  </a:cubicBezTo>
                  <a:cubicBezTo>
                    <a:pt x="368" y="44"/>
                    <a:pt x="368" y="44"/>
                    <a:pt x="368" y="44"/>
                  </a:cubicBezTo>
                  <a:cubicBezTo>
                    <a:pt x="367" y="43"/>
                    <a:pt x="367" y="43"/>
                    <a:pt x="367" y="43"/>
                  </a:cubicBezTo>
                  <a:cubicBezTo>
                    <a:pt x="365" y="42"/>
                    <a:pt x="365" y="42"/>
                    <a:pt x="365" y="42"/>
                  </a:cubicBezTo>
                  <a:cubicBezTo>
                    <a:pt x="364" y="42"/>
                    <a:pt x="364" y="42"/>
                    <a:pt x="364" y="42"/>
                  </a:cubicBezTo>
                  <a:cubicBezTo>
                    <a:pt x="363" y="41"/>
                    <a:pt x="363" y="41"/>
                    <a:pt x="363" y="41"/>
                  </a:cubicBezTo>
                  <a:cubicBezTo>
                    <a:pt x="362" y="41"/>
                    <a:pt x="362" y="41"/>
                    <a:pt x="362" y="41"/>
                  </a:cubicBezTo>
                  <a:cubicBezTo>
                    <a:pt x="361" y="41"/>
                    <a:pt x="361" y="41"/>
                    <a:pt x="361" y="41"/>
                  </a:cubicBezTo>
                  <a:cubicBezTo>
                    <a:pt x="360" y="41"/>
                    <a:pt x="360" y="41"/>
                    <a:pt x="360" y="41"/>
                  </a:cubicBezTo>
                  <a:cubicBezTo>
                    <a:pt x="359" y="40"/>
                    <a:pt x="359" y="40"/>
                    <a:pt x="359" y="40"/>
                  </a:cubicBezTo>
                  <a:cubicBezTo>
                    <a:pt x="358" y="40"/>
                    <a:pt x="358" y="40"/>
                    <a:pt x="358" y="40"/>
                  </a:cubicBezTo>
                  <a:cubicBezTo>
                    <a:pt x="358" y="41"/>
                    <a:pt x="358" y="41"/>
                    <a:pt x="358" y="41"/>
                  </a:cubicBezTo>
                  <a:cubicBezTo>
                    <a:pt x="357" y="43"/>
                    <a:pt x="357" y="43"/>
                    <a:pt x="357" y="43"/>
                  </a:cubicBezTo>
                  <a:cubicBezTo>
                    <a:pt x="357" y="43"/>
                    <a:pt x="357" y="43"/>
                    <a:pt x="357" y="43"/>
                  </a:cubicBezTo>
                  <a:cubicBezTo>
                    <a:pt x="357" y="45"/>
                    <a:pt x="357" y="45"/>
                    <a:pt x="357" y="45"/>
                  </a:cubicBezTo>
                  <a:cubicBezTo>
                    <a:pt x="356" y="47"/>
                    <a:pt x="356" y="47"/>
                    <a:pt x="356" y="47"/>
                  </a:cubicBezTo>
                  <a:cubicBezTo>
                    <a:pt x="355" y="48"/>
                    <a:pt x="355" y="48"/>
                    <a:pt x="355" y="48"/>
                  </a:cubicBezTo>
                  <a:cubicBezTo>
                    <a:pt x="355" y="48"/>
                    <a:pt x="355" y="48"/>
                    <a:pt x="355" y="48"/>
                  </a:cubicBezTo>
                  <a:cubicBezTo>
                    <a:pt x="356" y="48"/>
                    <a:pt x="356" y="48"/>
                    <a:pt x="356" y="48"/>
                  </a:cubicBezTo>
                  <a:close/>
                  <a:moveTo>
                    <a:pt x="335" y="44"/>
                  </a:moveTo>
                  <a:cubicBezTo>
                    <a:pt x="335" y="45"/>
                    <a:pt x="335" y="45"/>
                    <a:pt x="335" y="45"/>
                  </a:cubicBezTo>
                  <a:cubicBezTo>
                    <a:pt x="336" y="46"/>
                    <a:pt x="336" y="46"/>
                    <a:pt x="336" y="46"/>
                  </a:cubicBezTo>
                  <a:cubicBezTo>
                    <a:pt x="337" y="46"/>
                    <a:pt x="337" y="46"/>
                    <a:pt x="337" y="46"/>
                  </a:cubicBezTo>
                  <a:cubicBezTo>
                    <a:pt x="337" y="46"/>
                    <a:pt x="337" y="46"/>
                    <a:pt x="337" y="46"/>
                  </a:cubicBezTo>
                  <a:cubicBezTo>
                    <a:pt x="339" y="46"/>
                    <a:pt x="339" y="46"/>
                    <a:pt x="339" y="46"/>
                  </a:cubicBezTo>
                  <a:cubicBezTo>
                    <a:pt x="339" y="47"/>
                    <a:pt x="339" y="47"/>
                    <a:pt x="339" y="47"/>
                  </a:cubicBezTo>
                  <a:cubicBezTo>
                    <a:pt x="340" y="47"/>
                    <a:pt x="340" y="47"/>
                    <a:pt x="340" y="47"/>
                  </a:cubicBezTo>
                  <a:cubicBezTo>
                    <a:pt x="340" y="47"/>
                    <a:pt x="340" y="47"/>
                    <a:pt x="340" y="47"/>
                  </a:cubicBezTo>
                  <a:cubicBezTo>
                    <a:pt x="339" y="46"/>
                    <a:pt x="339" y="46"/>
                    <a:pt x="339" y="46"/>
                  </a:cubicBezTo>
                  <a:cubicBezTo>
                    <a:pt x="338" y="45"/>
                    <a:pt x="338" y="45"/>
                    <a:pt x="338" y="45"/>
                  </a:cubicBezTo>
                  <a:cubicBezTo>
                    <a:pt x="337" y="45"/>
                    <a:pt x="337" y="45"/>
                    <a:pt x="337" y="45"/>
                  </a:cubicBezTo>
                  <a:cubicBezTo>
                    <a:pt x="336" y="44"/>
                    <a:pt x="336" y="44"/>
                    <a:pt x="336" y="44"/>
                  </a:cubicBezTo>
                  <a:cubicBezTo>
                    <a:pt x="335" y="44"/>
                    <a:pt x="335" y="44"/>
                    <a:pt x="335" y="44"/>
                  </a:cubicBezTo>
                  <a:cubicBezTo>
                    <a:pt x="335" y="44"/>
                    <a:pt x="335" y="44"/>
                    <a:pt x="335" y="44"/>
                  </a:cubicBezTo>
                  <a:close/>
                  <a:moveTo>
                    <a:pt x="363" y="70"/>
                  </a:moveTo>
                  <a:cubicBezTo>
                    <a:pt x="364" y="71"/>
                    <a:pt x="364" y="71"/>
                    <a:pt x="364" y="71"/>
                  </a:cubicBezTo>
                  <a:cubicBezTo>
                    <a:pt x="365" y="71"/>
                    <a:pt x="365" y="71"/>
                    <a:pt x="365" y="71"/>
                  </a:cubicBezTo>
                  <a:cubicBezTo>
                    <a:pt x="365" y="71"/>
                    <a:pt x="365" y="71"/>
                    <a:pt x="365" y="71"/>
                  </a:cubicBezTo>
                  <a:cubicBezTo>
                    <a:pt x="366" y="70"/>
                    <a:pt x="366" y="70"/>
                    <a:pt x="366" y="70"/>
                  </a:cubicBezTo>
                  <a:cubicBezTo>
                    <a:pt x="366" y="70"/>
                    <a:pt x="366" y="70"/>
                    <a:pt x="366" y="70"/>
                  </a:cubicBezTo>
                  <a:cubicBezTo>
                    <a:pt x="366" y="69"/>
                    <a:pt x="366" y="69"/>
                    <a:pt x="366" y="69"/>
                  </a:cubicBezTo>
                  <a:cubicBezTo>
                    <a:pt x="365" y="68"/>
                    <a:pt x="365" y="68"/>
                    <a:pt x="365" y="68"/>
                  </a:cubicBezTo>
                  <a:cubicBezTo>
                    <a:pt x="365" y="69"/>
                    <a:pt x="365" y="69"/>
                    <a:pt x="365" y="69"/>
                  </a:cubicBezTo>
                  <a:cubicBezTo>
                    <a:pt x="365" y="69"/>
                    <a:pt x="365" y="69"/>
                    <a:pt x="365" y="69"/>
                  </a:cubicBezTo>
                  <a:cubicBezTo>
                    <a:pt x="364" y="70"/>
                    <a:pt x="364" y="70"/>
                    <a:pt x="364" y="70"/>
                  </a:cubicBezTo>
                  <a:cubicBezTo>
                    <a:pt x="364" y="70"/>
                    <a:pt x="363" y="70"/>
                    <a:pt x="363" y="70"/>
                  </a:cubicBezTo>
                  <a:close/>
                  <a:moveTo>
                    <a:pt x="462" y="63"/>
                  </a:moveTo>
                  <a:cubicBezTo>
                    <a:pt x="462" y="63"/>
                    <a:pt x="462" y="63"/>
                    <a:pt x="462" y="63"/>
                  </a:cubicBezTo>
                  <a:cubicBezTo>
                    <a:pt x="463" y="62"/>
                    <a:pt x="463" y="62"/>
                    <a:pt x="463" y="62"/>
                  </a:cubicBezTo>
                  <a:cubicBezTo>
                    <a:pt x="462" y="62"/>
                    <a:pt x="462" y="62"/>
                    <a:pt x="462" y="62"/>
                  </a:cubicBezTo>
                  <a:cubicBezTo>
                    <a:pt x="462" y="62"/>
                    <a:pt x="462" y="62"/>
                    <a:pt x="462" y="62"/>
                  </a:cubicBezTo>
                  <a:cubicBezTo>
                    <a:pt x="462" y="62"/>
                    <a:pt x="462" y="62"/>
                    <a:pt x="462" y="62"/>
                  </a:cubicBezTo>
                  <a:cubicBezTo>
                    <a:pt x="462" y="63"/>
                    <a:pt x="462" y="63"/>
                    <a:pt x="462" y="63"/>
                  </a:cubicBezTo>
                  <a:close/>
                  <a:moveTo>
                    <a:pt x="461" y="64"/>
                  </a:moveTo>
                  <a:cubicBezTo>
                    <a:pt x="462" y="64"/>
                    <a:pt x="462" y="64"/>
                    <a:pt x="462" y="64"/>
                  </a:cubicBezTo>
                  <a:cubicBezTo>
                    <a:pt x="462" y="63"/>
                    <a:pt x="462" y="63"/>
                    <a:pt x="462" y="63"/>
                  </a:cubicBezTo>
                  <a:cubicBezTo>
                    <a:pt x="461" y="62"/>
                    <a:pt x="461" y="62"/>
                    <a:pt x="461" y="62"/>
                  </a:cubicBezTo>
                  <a:cubicBezTo>
                    <a:pt x="461" y="62"/>
                    <a:pt x="461" y="62"/>
                    <a:pt x="461" y="62"/>
                  </a:cubicBezTo>
                  <a:cubicBezTo>
                    <a:pt x="461" y="63"/>
                    <a:pt x="461" y="63"/>
                    <a:pt x="461" y="63"/>
                  </a:cubicBezTo>
                  <a:cubicBezTo>
                    <a:pt x="461" y="64"/>
                    <a:pt x="461" y="64"/>
                    <a:pt x="461" y="64"/>
                  </a:cubicBezTo>
                  <a:close/>
                  <a:moveTo>
                    <a:pt x="461" y="64"/>
                  </a:moveTo>
                  <a:cubicBezTo>
                    <a:pt x="461" y="65"/>
                    <a:pt x="461" y="65"/>
                    <a:pt x="461" y="65"/>
                  </a:cubicBezTo>
                  <a:cubicBezTo>
                    <a:pt x="462" y="66"/>
                    <a:pt x="462" y="66"/>
                    <a:pt x="462" y="66"/>
                  </a:cubicBezTo>
                  <a:cubicBezTo>
                    <a:pt x="462" y="65"/>
                    <a:pt x="462" y="65"/>
                    <a:pt x="462" y="65"/>
                  </a:cubicBezTo>
                  <a:cubicBezTo>
                    <a:pt x="462" y="64"/>
                    <a:pt x="462" y="64"/>
                    <a:pt x="462" y="64"/>
                  </a:cubicBezTo>
                  <a:cubicBezTo>
                    <a:pt x="461" y="64"/>
                    <a:pt x="461" y="64"/>
                    <a:pt x="461" y="64"/>
                  </a:cubicBezTo>
                  <a:cubicBezTo>
                    <a:pt x="461" y="64"/>
                    <a:pt x="461" y="64"/>
                    <a:pt x="461" y="64"/>
                  </a:cubicBezTo>
                  <a:cubicBezTo>
                    <a:pt x="461" y="64"/>
                    <a:pt x="461" y="64"/>
                    <a:pt x="461" y="64"/>
                  </a:cubicBezTo>
                  <a:close/>
                  <a:moveTo>
                    <a:pt x="458" y="63"/>
                  </a:moveTo>
                  <a:cubicBezTo>
                    <a:pt x="459" y="64"/>
                    <a:pt x="459" y="64"/>
                    <a:pt x="459" y="64"/>
                  </a:cubicBezTo>
                  <a:cubicBezTo>
                    <a:pt x="460" y="65"/>
                    <a:pt x="460" y="65"/>
                    <a:pt x="460" y="65"/>
                  </a:cubicBezTo>
                  <a:cubicBezTo>
                    <a:pt x="460" y="64"/>
                    <a:pt x="460" y="64"/>
                    <a:pt x="460" y="64"/>
                  </a:cubicBezTo>
                  <a:cubicBezTo>
                    <a:pt x="460" y="64"/>
                    <a:pt x="460" y="64"/>
                    <a:pt x="460" y="64"/>
                  </a:cubicBezTo>
                  <a:cubicBezTo>
                    <a:pt x="460" y="63"/>
                    <a:pt x="460" y="63"/>
                    <a:pt x="460" y="63"/>
                  </a:cubicBezTo>
                  <a:cubicBezTo>
                    <a:pt x="459" y="63"/>
                    <a:pt x="459" y="63"/>
                    <a:pt x="459" y="63"/>
                  </a:cubicBezTo>
                  <a:cubicBezTo>
                    <a:pt x="459" y="63"/>
                    <a:pt x="459" y="63"/>
                    <a:pt x="459" y="63"/>
                  </a:cubicBezTo>
                  <a:cubicBezTo>
                    <a:pt x="458" y="63"/>
                    <a:pt x="458" y="63"/>
                    <a:pt x="458" y="63"/>
                  </a:cubicBezTo>
                  <a:close/>
                  <a:moveTo>
                    <a:pt x="483" y="54"/>
                  </a:moveTo>
                  <a:cubicBezTo>
                    <a:pt x="484" y="55"/>
                    <a:pt x="484" y="55"/>
                    <a:pt x="484" y="55"/>
                  </a:cubicBezTo>
                  <a:cubicBezTo>
                    <a:pt x="485" y="54"/>
                    <a:pt x="485" y="54"/>
                    <a:pt x="485" y="54"/>
                  </a:cubicBezTo>
                  <a:cubicBezTo>
                    <a:pt x="486" y="54"/>
                    <a:pt x="486" y="54"/>
                    <a:pt x="486" y="54"/>
                  </a:cubicBezTo>
                  <a:cubicBezTo>
                    <a:pt x="485" y="53"/>
                    <a:pt x="485" y="53"/>
                    <a:pt x="485" y="53"/>
                  </a:cubicBezTo>
                  <a:cubicBezTo>
                    <a:pt x="485" y="52"/>
                    <a:pt x="485" y="52"/>
                    <a:pt x="485" y="52"/>
                  </a:cubicBezTo>
                  <a:cubicBezTo>
                    <a:pt x="485" y="52"/>
                    <a:pt x="485" y="52"/>
                    <a:pt x="485" y="52"/>
                  </a:cubicBezTo>
                  <a:cubicBezTo>
                    <a:pt x="485" y="51"/>
                    <a:pt x="485" y="51"/>
                    <a:pt x="485" y="51"/>
                  </a:cubicBezTo>
                  <a:cubicBezTo>
                    <a:pt x="484" y="50"/>
                    <a:pt x="484" y="50"/>
                    <a:pt x="484" y="50"/>
                  </a:cubicBezTo>
                  <a:cubicBezTo>
                    <a:pt x="484" y="51"/>
                    <a:pt x="484" y="51"/>
                    <a:pt x="484" y="51"/>
                  </a:cubicBezTo>
                  <a:cubicBezTo>
                    <a:pt x="483" y="51"/>
                    <a:pt x="483" y="51"/>
                    <a:pt x="483" y="51"/>
                  </a:cubicBezTo>
                  <a:cubicBezTo>
                    <a:pt x="482" y="50"/>
                    <a:pt x="482" y="50"/>
                    <a:pt x="482" y="50"/>
                  </a:cubicBezTo>
                  <a:cubicBezTo>
                    <a:pt x="481" y="50"/>
                    <a:pt x="481" y="50"/>
                    <a:pt x="481" y="50"/>
                  </a:cubicBezTo>
                  <a:cubicBezTo>
                    <a:pt x="481" y="51"/>
                    <a:pt x="481" y="51"/>
                    <a:pt x="481" y="51"/>
                  </a:cubicBezTo>
                  <a:cubicBezTo>
                    <a:pt x="480" y="51"/>
                    <a:pt x="480" y="51"/>
                    <a:pt x="480" y="51"/>
                  </a:cubicBezTo>
                  <a:cubicBezTo>
                    <a:pt x="481" y="51"/>
                    <a:pt x="481" y="51"/>
                    <a:pt x="481" y="51"/>
                  </a:cubicBezTo>
                  <a:cubicBezTo>
                    <a:pt x="480" y="51"/>
                    <a:pt x="480" y="51"/>
                    <a:pt x="480" y="51"/>
                  </a:cubicBezTo>
                  <a:cubicBezTo>
                    <a:pt x="480" y="52"/>
                    <a:pt x="480" y="52"/>
                    <a:pt x="480" y="52"/>
                  </a:cubicBezTo>
                  <a:cubicBezTo>
                    <a:pt x="480" y="53"/>
                    <a:pt x="480" y="53"/>
                    <a:pt x="480" y="53"/>
                  </a:cubicBezTo>
                  <a:cubicBezTo>
                    <a:pt x="480" y="53"/>
                    <a:pt x="480" y="53"/>
                    <a:pt x="480" y="53"/>
                  </a:cubicBezTo>
                  <a:cubicBezTo>
                    <a:pt x="481" y="53"/>
                    <a:pt x="481" y="53"/>
                    <a:pt x="481" y="53"/>
                  </a:cubicBezTo>
                  <a:cubicBezTo>
                    <a:pt x="482" y="54"/>
                    <a:pt x="482" y="54"/>
                    <a:pt x="482" y="54"/>
                  </a:cubicBezTo>
                  <a:cubicBezTo>
                    <a:pt x="483" y="54"/>
                    <a:pt x="483" y="54"/>
                    <a:pt x="483" y="54"/>
                  </a:cubicBezTo>
                  <a:close/>
                  <a:moveTo>
                    <a:pt x="489" y="52"/>
                  </a:moveTo>
                  <a:cubicBezTo>
                    <a:pt x="489" y="52"/>
                    <a:pt x="489" y="52"/>
                    <a:pt x="489" y="52"/>
                  </a:cubicBezTo>
                  <a:cubicBezTo>
                    <a:pt x="489" y="51"/>
                    <a:pt x="489" y="51"/>
                    <a:pt x="489" y="51"/>
                  </a:cubicBezTo>
                  <a:cubicBezTo>
                    <a:pt x="489" y="52"/>
                    <a:pt x="489" y="52"/>
                    <a:pt x="489" y="52"/>
                  </a:cubicBezTo>
                  <a:cubicBezTo>
                    <a:pt x="488" y="52"/>
                    <a:pt x="488" y="52"/>
                    <a:pt x="488" y="52"/>
                  </a:cubicBezTo>
                  <a:cubicBezTo>
                    <a:pt x="489" y="52"/>
                    <a:pt x="489" y="52"/>
                    <a:pt x="489" y="52"/>
                  </a:cubicBezTo>
                  <a:close/>
                  <a:moveTo>
                    <a:pt x="495" y="267"/>
                  </a:moveTo>
                  <a:cubicBezTo>
                    <a:pt x="495" y="267"/>
                    <a:pt x="495" y="267"/>
                    <a:pt x="495" y="267"/>
                  </a:cubicBezTo>
                  <a:cubicBezTo>
                    <a:pt x="495" y="266"/>
                    <a:pt x="495" y="266"/>
                    <a:pt x="495" y="266"/>
                  </a:cubicBezTo>
                  <a:cubicBezTo>
                    <a:pt x="494" y="265"/>
                    <a:pt x="494" y="265"/>
                    <a:pt x="494" y="265"/>
                  </a:cubicBezTo>
                  <a:cubicBezTo>
                    <a:pt x="494" y="264"/>
                    <a:pt x="494" y="264"/>
                    <a:pt x="494" y="264"/>
                  </a:cubicBezTo>
                  <a:cubicBezTo>
                    <a:pt x="494" y="263"/>
                    <a:pt x="494" y="263"/>
                    <a:pt x="494" y="263"/>
                  </a:cubicBezTo>
                  <a:cubicBezTo>
                    <a:pt x="495" y="262"/>
                    <a:pt x="495" y="262"/>
                    <a:pt x="495" y="262"/>
                  </a:cubicBezTo>
                  <a:cubicBezTo>
                    <a:pt x="496" y="262"/>
                    <a:pt x="496" y="262"/>
                    <a:pt x="496" y="262"/>
                  </a:cubicBezTo>
                  <a:cubicBezTo>
                    <a:pt x="496" y="263"/>
                    <a:pt x="496" y="263"/>
                    <a:pt x="496" y="263"/>
                  </a:cubicBezTo>
                  <a:cubicBezTo>
                    <a:pt x="496" y="263"/>
                    <a:pt x="496" y="263"/>
                    <a:pt x="496" y="263"/>
                  </a:cubicBezTo>
                  <a:cubicBezTo>
                    <a:pt x="498" y="263"/>
                    <a:pt x="498" y="263"/>
                    <a:pt x="498" y="263"/>
                  </a:cubicBezTo>
                  <a:cubicBezTo>
                    <a:pt x="498" y="263"/>
                    <a:pt x="498" y="263"/>
                    <a:pt x="498" y="263"/>
                  </a:cubicBezTo>
                  <a:cubicBezTo>
                    <a:pt x="498" y="263"/>
                    <a:pt x="498" y="263"/>
                    <a:pt x="498" y="263"/>
                  </a:cubicBezTo>
                  <a:cubicBezTo>
                    <a:pt x="499" y="263"/>
                    <a:pt x="499" y="263"/>
                    <a:pt x="499" y="263"/>
                  </a:cubicBezTo>
                  <a:cubicBezTo>
                    <a:pt x="498" y="263"/>
                    <a:pt x="498" y="263"/>
                    <a:pt x="498" y="263"/>
                  </a:cubicBezTo>
                  <a:cubicBezTo>
                    <a:pt x="498" y="264"/>
                    <a:pt x="498" y="264"/>
                    <a:pt x="498" y="264"/>
                  </a:cubicBezTo>
                  <a:cubicBezTo>
                    <a:pt x="499" y="265"/>
                    <a:pt x="499" y="265"/>
                    <a:pt x="499" y="265"/>
                  </a:cubicBezTo>
                  <a:cubicBezTo>
                    <a:pt x="500" y="265"/>
                    <a:pt x="500" y="265"/>
                    <a:pt x="500" y="265"/>
                  </a:cubicBezTo>
                  <a:cubicBezTo>
                    <a:pt x="500" y="266"/>
                    <a:pt x="500" y="266"/>
                    <a:pt x="500" y="266"/>
                  </a:cubicBezTo>
                  <a:cubicBezTo>
                    <a:pt x="500" y="265"/>
                    <a:pt x="500" y="265"/>
                    <a:pt x="500" y="265"/>
                  </a:cubicBezTo>
                  <a:cubicBezTo>
                    <a:pt x="500" y="265"/>
                    <a:pt x="500" y="265"/>
                    <a:pt x="500" y="265"/>
                  </a:cubicBezTo>
                  <a:cubicBezTo>
                    <a:pt x="500" y="264"/>
                    <a:pt x="500" y="264"/>
                    <a:pt x="500" y="264"/>
                  </a:cubicBezTo>
                  <a:cubicBezTo>
                    <a:pt x="500" y="263"/>
                    <a:pt x="500" y="263"/>
                    <a:pt x="500" y="263"/>
                  </a:cubicBezTo>
                  <a:cubicBezTo>
                    <a:pt x="499" y="263"/>
                    <a:pt x="499" y="263"/>
                    <a:pt x="499" y="263"/>
                  </a:cubicBezTo>
                  <a:cubicBezTo>
                    <a:pt x="499" y="261"/>
                    <a:pt x="499" y="261"/>
                    <a:pt x="499" y="261"/>
                  </a:cubicBezTo>
                  <a:cubicBezTo>
                    <a:pt x="499" y="261"/>
                    <a:pt x="499" y="261"/>
                    <a:pt x="499" y="261"/>
                  </a:cubicBezTo>
                  <a:cubicBezTo>
                    <a:pt x="498" y="261"/>
                    <a:pt x="498" y="261"/>
                    <a:pt x="498" y="261"/>
                  </a:cubicBezTo>
                  <a:cubicBezTo>
                    <a:pt x="497" y="261"/>
                    <a:pt x="497" y="261"/>
                    <a:pt x="497" y="261"/>
                  </a:cubicBezTo>
                  <a:cubicBezTo>
                    <a:pt x="496" y="260"/>
                    <a:pt x="496" y="260"/>
                    <a:pt x="496" y="260"/>
                  </a:cubicBezTo>
                  <a:cubicBezTo>
                    <a:pt x="496" y="259"/>
                    <a:pt x="496" y="259"/>
                    <a:pt x="496" y="259"/>
                  </a:cubicBezTo>
                  <a:cubicBezTo>
                    <a:pt x="495" y="258"/>
                    <a:pt x="495" y="258"/>
                    <a:pt x="495" y="258"/>
                  </a:cubicBezTo>
                  <a:cubicBezTo>
                    <a:pt x="494" y="257"/>
                    <a:pt x="494" y="257"/>
                    <a:pt x="494" y="257"/>
                  </a:cubicBezTo>
                  <a:cubicBezTo>
                    <a:pt x="494" y="257"/>
                    <a:pt x="494" y="257"/>
                    <a:pt x="494" y="257"/>
                  </a:cubicBezTo>
                  <a:cubicBezTo>
                    <a:pt x="493" y="256"/>
                    <a:pt x="493" y="256"/>
                    <a:pt x="493" y="256"/>
                  </a:cubicBezTo>
                  <a:cubicBezTo>
                    <a:pt x="493" y="255"/>
                    <a:pt x="493" y="255"/>
                    <a:pt x="493" y="255"/>
                  </a:cubicBezTo>
                  <a:cubicBezTo>
                    <a:pt x="492" y="254"/>
                    <a:pt x="492" y="254"/>
                    <a:pt x="492" y="254"/>
                  </a:cubicBezTo>
                  <a:cubicBezTo>
                    <a:pt x="492" y="253"/>
                    <a:pt x="492" y="253"/>
                    <a:pt x="492" y="253"/>
                  </a:cubicBezTo>
                  <a:cubicBezTo>
                    <a:pt x="492" y="252"/>
                    <a:pt x="492" y="252"/>
                    <a:pt x="492" y="252"/>
                  </a:cubicBezTo>
                  <a:cubicBezTo>
                    <a:pt x="491" y="250"/>
                    <a:pt x="491" y="250"/>
                    <a:pt x="491" y="250"/>
                  </a:cubicBezTo>
                  <a:cubicBezTo>
                    <a:pt x="491" y="249"/>
                    <a:pt x="491" y="249"/>
                    <a:pt x="491" y="249"/>
                  </a:cubicBezTo>
                  <a:cubicBezTo>
                    <a:pt x="491" y="248"/>
                    <a:pt x="491" y="248"/>
                    <a:pt x="491" y="248"/>
                  </a:cubicBezTo>
                  <a:cubicBezTo>
                    <a:pt x="491" y="247"/>
                    <a:pt x="491" y="247"/>
                    <a:pt x="491" y="247"/>
                  </a:cubicBezTo>
                  <a:cubicBezTo>
                    <a:pt x="490" y="246"/>
                    <a:pt x="490" y="246"/>
                    <a:pt x="490" y="246"/>
                  </a:cubicBezTo>
                  <a:cubicBezTo>
                    <a:pt x="491" y="246"/>
                    <a:pt x="491" y="246"/>
                    <a:pt x="491" y="246"/>
                  </a:cubicBezTo>
                  <a:cubicBezTo>
                    <a:pt x="491" y="245"/>
                    <a:pt x="491" y="245"/>
                    <a:pt x="491" y="245"/>
                  </a:cubicBezTo>
                  <a:cubicBezTo>
                    <a:pt x="491" y="245"/>
                    <a:pt x="491" y="245"/>
                    <a:pt x="491" y="245"/>
                  </a:cubicBezTo>
                  <a:cubicBezTo>
                    <a:pt x="491" y="245"/>
                    <a:pt x="491" y="245"/>
                    <a:pt x="491" y="245"/>
                  </a:cubicBezTo>
                  <a:cubicBezTo>
                    <a:pt x="492" y="245"/>
                    <a:pt x="492" y="245"/>
                    <a:pt x="492" y="245"/>
                  </a:cubicBezTo>
                  <a:cubicBezTo>
                    <a:pt x="493" y="245"/>
                    <a:pt x="493" y="245"/>
                    <a:pt x="493" y="245"/>
                  </a:cubicBezTo>
                  <a:cubicBezTo>
                    <a:pt x="494" y="245"/>
                    <a:pt x="494" y="245"/>
                    <a:pt x="494" y="245"/>
                  </a:cubicBezTo>
                  <a:cubicBezTo>
                    <a:pt x="495" y="245"/>
                    <a:pt x="495" y="245"/>
                    <a:pt x="495" y="245"/>
                  </a:cubicBezTo>
                  <a:cubicBezTo>
                    <a:pt x="495" y="246"/>
                    <a:pt x="495" y="246"/>
                    <a:pt x="495" y="246"/>
                  </a:cubicBezTo>
                  <a:cubicBezTo>
                    <a:pt x="496" y="247"/>
                    <a:pt x="496" y="247"/>
                    <a:pt x="496" y="247"/>
                  </a:cubicBezTo>
                  <a:cubicBezTo>
                    <a:pt x="497" y="247"/>
                    <a:pt x="497" y="247"/>
                    <a:pt x="497" y="247"/>
                  </a:cubicBezTo>
                  <a:cubicBezTo>
                    <a:pt x="498" y="248"/>
                    <a:pt x="498" y="248"/>
                    <a:pt x="498" y="248"/>
                  </a:cubicBezTo>
                  <a:cubicBezTo>
                    <a:pt x="499" y="248"/>
                    <a:pt x="499" y="248"/>
                    <a:pt x="499" y="248"/>
                  </a:cubicBezTo>
                  <a:cubicBezTo>
                    <a:pt x="498" y="247"/>
                    <a:pt x="498" y="247"/>
                    <a:pt x="498" y="247"/>
                  </a:cubicBezTo>
                  <a:cubicBezTo>
                    <a:pt x="497" y="246"/>
                    <a:pt x="497" y="246"/>
                    <a:pt x="497" y="246"/>
                  </a:cubicBezTo>
                  <a:cubicBezTo>
                    <a:pt x="496" y="246"/>
                    <a:pt x="496" y="246"/>
                    <a:pt x="496" y="246"/>
                  </a:cubicBezTo>
                  <a:cubicBezTo>
                    <a:pt x="495" y="244"/>
                    <a:pt x="495" y="244"/>
                    <a:pt x="495" y="244"/>
                  </a:cubicBezTo>
                  <a:cubicBezTo>
                    <a:pt x="494" y="243"/>
                    <a:pt x="494" y="243"/>
                    <a:pt x="494" y="243"/>
                  </a:cubicBezTo>
                  <a:cubicBezTo>
                    <a:pt x="494" y="243"/>
                    <a:pt x="494" y="243"/>
                    <a:pt x="494" y="243"/>
                  </a:cubicBezTo>
                  <a:cubicBezTo>
                    <a:pt x="494" y="243"/>
                    <a:pt x="494" y="243"/>
                    <a:pt x="494" y="243"/>
                  </a:cubicBezTo>
                  <a:cubicBezTo>
                    <a:pt x="493" y="241"/>
                    <a:pt x="493" y="241"/>
                    <a:pt x="493" y="241"/>
                  </a:cubicBezTo>
                  <a:cubicBezTo>
                    <a:pt x="493" y="240"/>
                    <a:pt x="493" y="240"/>
                    <a:pt x="493" y="240"/>
                  </a:cubicBezTo>
                  <a:cubicBezTo>
                    <a:pt x="492" y="240"/>
                    <a:pt x="492" y="240"/>
                    <a:pt x="492" y="240"/>
                  </a:cubicBezTo>
                  <a:cubicBezTo>
                    <a:pt x="492" y="239"/>
                    <a:pt x="492" y="239"/>
                    <a:pt x="492" y="239"/>
                  </a:cubicBezTo>
                  <a:cubicBezTo>
                    <a:pt x="491" y="238"/>
                    <a:pt x="491" y="238"/>
                    <a:pt x="491" y="238"/>
                  </a:cubicBezTo>
                  <a:cubicBezTo>
                    <a:pt x="489" y="236"/>
                    <a:pt x="489" y="236"/>
                    <a:pt x="489" y="236"/>
                  </a:cubicBezTo>
                  <a:cubicBezTo>
                    <a:pt x="489" y="235"/>
                    <a:pt x="489" y="235"/>
                    <a:pt x="489" y="235"/>
                  </a:cubicBezTo>
                  <a:cubicBezTo>
                    <a:pt x="488" y="233"/>
                    <a:pt x="488" y="233"/>
                    <a:pt x="488" y="233"/>
                  </a:cubicBezTo>
                  <a:cubicBezTo>
                    <a:pt x="487" y="232"/>
                    <a:pt x="487" y="232"/>
                    <a:pt x="487" y="232"/>
                  </a:cubicBezTo>
                  <a:cubicBezTo>
                    <a:pt x="486" y="231"/>
                    <a:pt x="486" y="231"/>
                    <a:pt x="486" y="231"/>
                  </a:cubicBezTo>
                  <a:cubicBezTo>
                    <a:pt x="486" y="230"/>
                    <a:pt x="486" y="230"/>
                    <a:pt x="486" y="230"/>
                  </a:cubicBezTo>
                  <a:cubicBezTo>
                    <a:pt x="486" y="230"/>
                    <a:pt x="486" y="230"/>
                    <a:pt x="486" y="230"/>
                  </a:cubicBezTo>
                  <a:cubicBezTo>
                    <a:pt x="485" y="229"/>
                    <a:pt x="485" y="229"/>
                    <a:pt x="485" y="229"/>
                  </a:cubicBezTo>
                  <a:cubicBezTo>
                    <a:pt x="485" y="230"/>
                    <a:pt x="485" y="230"/>
                    <a:pt x="485" y="230"/>
                  </a:cubicBezTo>
                  <a:cubicBezTo>
                    <a:pt x="485" y="230"/>
                    <a:pt x="485" y="230"/>
                    <a:pt x="485" y="230"/>
                  </a:cubicBezTo>
                  <a:cubicBezTo>
                    <a:pt x="484" y="229"/>
                    <a:pt x="484" y="229"/>
                    <a:pt x="484" y="229"/>
                  </a:cubicBezTo>
                  <a:cubicBezTo>
                    <a:pt x="485" y="229"/>
                    <a:pt x="485" y="229"/>
                    <a:pt x="485" y="229"/>
                  </a:cubicBezTo>
                  <a:cubicBezTo>
                    <a:pt x="484" y="228"/>
                    <a:pt x="484" y="228"/>
                    <a:pt x="484" y="228"/>
                  </a:cubicBezTo>
                  <a:cubicBezTo>
                    <a:pt x="483" y="228"/>
                    <a:pt x="483" y="228"/>
                    <a:pt x="483" y="228"/>
                  </a:cubicBezTo>
                  <a:cubicBezTo>
                    <a:pt x="483" y="227"/>
                    <a:pt x="483" y="227"/>
                    <a:pt x="483" y="227"/>
                  </a:cubicBezTo>
                  <a:cubicBezTo>
                    <a:pt x="482" y="226"/>
                    <a:pt x="482" y="226"/>
                    <a:pt x="482" y="226"/>
                  </a:cubicBezTo>
                  <a:cubicBezTo>
                    <a:pt x="482" y="225"/>
                    <a:pt x="482" y="225"/>
                    <a:pt x="482" y="225"/>
                  </a:cubicBezTo>
                  <a:cubicBezTo>
                    <a:pt x="482" y="224"/>
                    <a:pt x="482" y="224"/>
                    <a:pt x="482" y="224"/>
                  </a:cubicBezTo>
                  <a:cubicBezTo>
                    <a:pt x="482" y="224"/>
                    <a:pt x="482" y="224"/>
                    <a:pt x="482" y="224"/>
                  </a:cubicBezTo>
                  <a:cubicBezTo>
                    <a:pt x="482" y="224"/>
                    <a:pt x="482" y="224"/>
                    <a:pt x="482" y="224"/>
                  </a:cubicBezTo>
                  <a:cubicBezTo>
                    <a:pt x="482" y="223"/>
                    <a:pt x="482" y="223"/>
                    <a:pt x="482" y="223"/>
                  </a:cubicBezTo>
                  <a:cubicBezTo>
                    <a:pt x="482" y="221"/>
                    <a:pt x="482" y="221"/>
                    <a:pt x="482" y="221"/>
                  </a:cubicBezTo>
                  <a:cubicBezTo>
                    <a:pt x="481" y="220"/>
                    <a:pt x="481" y="220"/>
                    <a:pt x="481" y="220"/>
                  </a:cubicBezTo>
                  <a:cubicBezTo>
                    <a:pt x="480" y="220"/>
                    <a:pt x="480" y="220"/>
                    <a:pt x="480" y="220"/>
                  </a:cubicBezTo>
                  <a:cubicBezTo>
                    <a:pt x="480" y="219"/>
                    <a:pt x="480" y="219"/>
                    <a:pt x="480" y="219"/>
                  </a:cubicBezTo>
                  <a:cubicBezTo>
                    <a:pt x="479" y="219"/>
                    <a:pt x="479" y="219"/>
                    <a:pt x="479" y="219"/>
                  </a:cubicBezTo>
                  <a:cubicBezTo>
                    <a:pt x="479" y="218"/>
                    <a:pt x="479" y="218"/>
                    <a:pt x="479" y="218"/>
                  </a:cubicBezTo>
                  <a:cubicBezTo>
                    <a:pt x="479" y="218"/>
                    <a:pt x="479" y="218"/>
                    <a:pt x="479" y="218"/>
                  </a:cubicBezTo>
                  <a:cubicBezTo>
                    <a:pt x="479" y="218"/>
                    <a:pt x="479" y="218"/>
                    <a:pt x="479" y="218"/>
                  </a:cubicBezTo>
                  <a:cubicBezTo>
                    <a:pt x="480" y="218"/>
                    <a:pt x="480" y="218"/>
                    <a:pt x="480" y="218"/>
                  </a:cubicBezTo>
                  <a:cubicBezTo>
                    <a:pt x="481" y="219"/>
                    <a:pt x="481" y="219"/>
                    <a:pt x="481" y="219"/>
                  </a:cubicBezTo>
                  <a:cubicBezTo>
                    <a:pt x="481" y="218"/>
                    <a:pt x="481" y="218"/>
                    <a:pt x="481" y="218"/>
                  </a:cubicBezTo>
                  <a:cubicBezTo>
                    <a:pt x="480" y="217"/>
                    <a:pt x="480" y="217"/>
                    <a:pt x="480" y="217"/>
                  </a:cubicBezTo>
                  <a:cubicBezTo>
                    <a:pt x="479" y="216"/>
                    <a:pt x="479" y="216"/>
                    <a:pt x="479" y="216"/>
                  </a:cubicBezTo>
                  <a:cubicBezTo>
                    <a:pt x="478" y="216"/>
                    <a:pt x="478" y="216"/>
                    <a:pt x="478" y="216"/>
                  </a:cubicBezTo>
                  <a:cubicBezTo>
                    <a:pt x="478" y="215"/>
                    <a:pt x="478" y="215"/>
                    <a:pt x="478" y="215"/>
                  </a:cubicBezTo>
                  <a:cubicBezTo>
                    <a:pt x="476" y="214"/>
                    <a:pt x="476" y="214"/>
                    <a:pt x="476" y="214"/>
                  </a:cubicBezTo>
                  <a:cubicBezTo>
                    <a:pt x="476" y="213"/>
                    <a:pt x="476" y="213"/>
                    <a:pt x="476" y="213"/>
                  </a:cubicBezTo>
                  <a:cubicBezTo>
                    <a:pt x="476" y="212"/>
                    <a:pt x="476" y="212"/>
                    <a:pt x="476" y="212"/>
                  </a:cubicBezTo>
                  <a:cubicBezTo>
                    <a:pt x="475" y="211"/>
                    <a:pt x="475" y="211"/>
                    <a:pt x="475" y="211"/>
                  </a:cubicBezTo>
                  <a:cubicBezTo>
                    <a:pt x="474" y="211"/>
                    <a:pt x="474" y="211"/>
                    <a:pt x="474" y="211"/>
                  </a:cubicBezTo>
                  <a:cubicBezTo>
                    <a:pt x="473" y="210"/>
                    <a:pt x="473" y="210"/>
                    <a:pt x="473" y="210"/>
                  </a:cubicBezTo>
                  <a:cubicBezTo>
                    <a:pt x="473" y="209"/>
                    <a:pt x="473" y="209"/>
                    <a:pt x="473" y="209"/>
                  </a:cubicBezTo>
                  <a:cubicBezTo>
                    <a:pt x="473" y="210"/>
                    <a:pt x="473" y="210"/>
                    <a:pt x="473" y="210"/>
                  </a:cubicBezTo>
                  <a:cubicBezTo>
                    <a:pt x="473" y="210"/>
                    <a:pt x="473" y="210"/>
                    <a:pt x="473" y="210"/>
                  </a:cubicBezTo>
                  <a:cubicBezTo>
                    <a:pt x="473" y="211"/>
                    <a:pt x="473" y="211"/>
                    <a:pt x="473" y="211"/>
                  </a:cubicBezTo>
                  <a:cubicBezTo>
                    <a:pt x="472" y="211"/>
                    <a:pt x="472" y="211"/>
                    <a:pt x="472" y="211"/>
                  </a:cubicBezTo>
                  <a:cubicBezTo>
                    <a:pt x="472" y="211"/>
                    <a:pt x="472" y="211"/>
                    <a:pt x="472" y="211"/>
                  </a:cubicBezTo>
                  <a:cubicBezTo>
                    <a:pt x="471" y="211"/>
                    <a:pt x="471" y="211"/>
                    <a:pt x="471" y="211"/>
                  </a:cubicBezTo>
                  <a:cubicBezTo>
                    <a:pt x="472" y="212"/>
                    <a:pt x="472" y="212"/>
                    <a:pt x="472" y="212"/>
                  </a:cubicBezTo>
                  <a:cubicBezTo>
                    <a:pt x="474" y="212"/>
                    <a:pt x="474" y="212"/>
                    <a:pt x="474" y="212"/>
                  </a:cubicBezTo>
                  <a:cubicBezTo>
                    <a:pt x="474" y="213"/>
                    <a:pt x="474" y="213"/>
                    <a:pt x="474" y="213"/>
                  </a:cubicBezTo>
                  <a:cubicBezTo>
                    <a:pt x="474" y="214"/>
                    <a:pt x="474" y="214"/>
                    <a:pt x="474" y="214"/>
                  </a:cubicBezTo>
                  <a:cubicBezTo>
                    <a:pt x="474" y="214"/>
                    <a:pt x="474" y="214"/>
                    <a:pt x="474" y="214"/>
                  </a:cubicBezTo>
                  <a:cubicBezTo>
                    <a:pt x="475" y="214"/>
                    <a:pt x="475" y="214"/>
                    <a:pt x="475" y="214"/>
                  </a:cubicBezTo>
                  <a:cubicBezTo>
                    <a:pt x="475" y="214"/>
                    <a:pt x="475" y="214"/>
                    <a:pt x="475" y="214"/>
                  </a:cubicBezTo>
                  <a:cubicBezTo>
                    <a:pt x="475" y="215"/>
                    <a:pt x="475" y="215"/>
                    <a:pt x="475" y="215"/>
                  </a:cubicBezTo>
                  <a:cubicBezTo>
                    <a:pt x="474" y="215"/>
                    <a:pt x="474" y="215"/>
                    <a:pt x="474" y="215"/>
                  </a:cubicBezTo>
                  <a:cubicBezTo>
                    <a:pt x="474" y="215"/>
                    <a:pt x="474" y="215"/>
                    <a:pt x="474" y="215"/>
                  </a:cubicBezTo>
                  <a:cubicBezTo>
                    <a:pt x="475" y="215"/>
                    <a:pt x="475" y="215"/>
                    <a:pt x="475" y="215"/>
                  </a:cubicBezTo>
                  <a:cubicBezTo>
                    <a:pt x="475" y="216"/>
                    <a:pt x="475" y="216"/>
                    <a:pt x="475" y="216"/>
                  </a:cubicBezTo>
                  <a:cubicBezTo>
                    <a:pt x="475" y="216"/>
                    <a:pt x="475" y="216"/>
                    <a:pt x="475" y="216"/>
                  </a:cubicBezTo>
                  <a:cubicBezTo>
                    <a:pt x="474" y="216"/>
                    <a:pt x="474" y="216"/>
                    <a:pt x="474" y="216"/>
                  </a:cubicBezTo>
                  <a:cubicBezTo>
                    <a:pt x="473" y="216"/>
                    <a:pt x="473" y="216"/>
                    <a:pt x="473" y="216"/>
                  </a:cubicBezTo>
                  <a:cubicBezTo>
                    <a:pt x="473" y="216"/>
                    <a:pt x="473" y="216"/>
                    <a:pt x="473" y="216"/>
                  </a:cubicBezTo>
                  <a:cubicBezTo>
                    <a:pt x="472" y="217"/>
                    <a:pt x="472" y="217"/>
                    <a:pt x="472" y="217"/>
                  </a:cubicBezTo>
                  <a:cubicBezTo>
                    <a:pt x="473" y="218"/>
                    <a:pt x="473" y="218"/>
                    <a:pt x="473" y="218"/>
                  </a:cubicBezTo>
                  <a:cubicBezTo>
                    <a:pt x="473" y="219"/>
                    <a:pt x="473" y="219"/>
                    <a:pt x="473" y="219"/>
                  </a:cubicBezTo>
                  <a:cubicBezTo>
                    <a:pt x="474" y="220"/>
                    <a:pt x="474" y="220"/>
                    <a:pt x="474" y="220"/>
                  </a:cubicBezTo>
                  <a:cubicBezTo>
                    <a:pt x="475" y="221"/>
                    <a:pt x="475" y="221"/>
                    <a:pt x="475" y="221"/>
                  </a:cubicBezTo>
                  <a:cubicBezTo>
                    <a:pt x="475" y="223"/>
                    <a:pt x="475" y="223"/>
                    <a:pt x="475" y="223"/>
                  </a:cubicBezTo>
                  <a:cubicBezTo>
                    <a:pt x="475" y="223"/>
                    <a:pt x="475" y="223"/>
                    <a:pt x="475" y="223"/>
                  </a:cubicBezTo>
                  <a:cubicBezTo>
                    <a:pt x="476" y="225"/>
                    <a:pt x="476" y="225"/>
                    <a:pt x="476" y="225"/>
                  </a:cubicBezTo>
                  <a:cubicBezTo>
                    <a:pt x="476" y="227"/>
                    <a:pt x="476" y="227"/>
                    <a:pt x="476" y="227"/>
                  </a:cubicBezTo>
                  <a:cubicBezTo>
                    <a:pt x="477" y="228"/>
                    <a:pt x="477" y="228"/>
                    <a:pt x="477" y="228"/>
                  </a:cubicBezTo>
                  <a:cubicBezTo>
                    <a:pt x="478" y="228"/>
                    <a:pt x="478" y="228"/>
                    <a:pt x="478" y="228"/>
                  </a:cubicBezTo>
                  <a:cubicBezTo>
                    <a:pt x="478" y="229"/>
                    <a:pt x="478" y="229"/>
                    <a:pt x="478" y="229"/>
                  </a:cubicBezTo>
                  <a:cubicBezTo>
                    <a:pt x="478" y="229"/>
                    <a:pt x="478" y="229"/>
                    <a:pt x="478" y="229"/>
                  </a:cubicBezTo>
                  <a:cubicBezTo>
                    <a:pt x="480" y="231"/>
                    <a:pt x="480" y="231"/>
                    <a:pt x="480" y="231"/>
                  </a:cubicBezTo>
                  <a:cubicBezTo>
                    <a:pt x="480" y="231"/>
                    <a:pt x="480" y="231"/>
                    <a:pt x="480" y="231"/>
                  </a:cubicBezTo>
                  <a:cubicBezTo>
                    <a:pt x="481" y="232"/>
                    <a:pt x="481" y="232"/>
                    <a:pt x="481" y="232"/>
                  </a:cubicBezTo>
                  <a:cubicBezTo>
                    <a:pt x="482" y="234"/>
                    <a:pt x="482" y="234"/>
                    <a:pt x="482" y="234"/>
                  </a:cubicBezTo>
                  <a:cubicBezTo>
                    <a:pt x="482" y="235"/>
                    <a:pt x="482" y="235"/>
                    <a:pt x="482" y="235"/>
                  </a:cubicBezTo>
                  <a:cubicBezTo>
                    <a:pt x="482" y="236"/>
                    <a:pt x="482" y="236"/>
                    <a:pt x="482" y="236"/>
                  </a:cubicBezTo>
                  <a:cubicBezTo>
                    <a:pt x="482" y="237"/>
                    <a:pt x="482" y="237"/>
                    <a:pt x="482" y="237"/>
                  </a:cubicBezTo>
                  <a:cubicBezTo>
                    <a:pt x="483" y="237"/>
                    <a:pt x="483" y="237"/>
                    <a:pt x="483" y="237"/>
                  </a:cubicBezTo>
                  <a:cubicBezTo>
                    <a:pt x="484" y="238"/>
                    <a:pt x="484" y="238"/>
                    <a:pt x="484" y="238"/>
                  </a:cubicBezTo>
                  <a:cubicBezTo>
                    <a:pt x="484" y="238"/>
                    <a:pt x="484" y="238"/>
                    <a:pt x="484" y="238"/>
                  </a:cubicBezTo>
                  <a:cubicBezTo>
                    <a:pt x="484" y="239"/>
                    <a:pt x="484" y="239"/>
                    <a:pt x="484" y="239"/>
                  </a:cubicBezTo>
                  <a:cubicBezTo>
                    <a:pt x="485" y="240"/>
                    <a:pt x="485" y="240"/>
                    <a:pt x="485" y="240"/>
                  </a:cubicBezTo>
                  <a:cubicBezTo>
                    <a:pt x="485" y="241"/>
                    <a:pt x="485" y="241"/>
                    <a:pt x="485" y="241"/>
                  </a:cubicBezTo>
                  <a:cubicBezTo>
                    <a:pt x="485" y="242"/>
                    <a:pt x="485" y="242"/>
                    <a:pt x="485" y="242"/>
                  </a:cubicBezTo>
                  <a:cubicBezTo>
                    <a:pt x="486" y="244"/>
                    <a:pt x="486" y="244"/>
                    <a:pt x="486" y="244"/>
                  </a:cubicBezTo>
                  <a:cubicBezTo>
                    <a:pt x="486" y="244"/>
                    <a:pt x="486" y="244"/>
                    <a:pt x="486" y="244"/>
                  </a:cubicBezTo>
                  <a:cubicBezTo>
                    <a:pt x="486" y="245"/>
                    <a:pt x="486" y="245"/>
                    <a:pt x="486" y="245"/>
                  </a:cubicBezTo>
                  <a:cubicBezTo>
                    <a:pt x="486" y="246"/>
                    <a:pt x="486" y="246"/>
                    <a:pt x="486" y="246"/>
                  </a:cubicBezTo>
                  <a:cubicBezTo>
                    <a:pt x="487" y="248"/>
                    <a:pt x="487" y="248"/>
                    <a:pt x="487" y="248"/>
                  </a:cubicBezTo>
                  <a:cubicBezTo>
                    <a:pt x="486" y="248"/>
                    <a:pt x="486" y="248"/>
                    <a:pt x="486" y="248"/>
                  </a:cubicBezTo>
                  <a:cubicBezTo>
                    <a:pt x="487" y="250"/>
                    <a:pt x="487" y="250"/>
                    <a:pt x="487" y="250"/>
                  </a:cubicBezTo>
                  <a:cubicBezTo>
                    <a:pt x="487" y="250"/>
                    <a:pt x="487" y="250"/>
                    <a:pt x="487" y="250"/>
                  </a:cubicBezTo>
                  <a:cubicBezTo>
                    <a:pt x="489" y="252"/>
                    <a:pt x="489" y="252"/>
                    <a:pt x="489" y="252"/>
                  </a:cubicBezTo>
                  <a:cubicBezTo>
                    <a:pt x="489" y="253"/>
                    <a:pt x="489" y="253"/>
                    <a:pt x="489" y="253"/>
                  </a:cubicBezTo>
                  <a:cubicBezTo>
                    <a:pt x="490" y="254"/>
                    <a:pt x="490" y="254"/>
                    <a:pt x="490" y="254"/>
                  </a:cubicBezTo>
                  <a:cubicBezTo>
                    <a:pt x="490" y="256"/>
                    <a:pt x="490" y="256"/>
                    <a:pt x="490" y="256"/>
                  </a:cubicBezTo>
                  <a:cubicBezTo>
                    <a:pt x="490" y="257"/>
                    <a:pt x="490" y="257"/>
                    <a:pt x="490" y="257"/>
                  </a:cubicBezTo>
                  <a:cubicBezTo>
                    <a:pt x="491" y="258"/>
                    <a:pt x="491" y="258"/>
                    <a:pt x="491" y="258"/>
                  </a:cubicBezTo>
                  <a:cubicBezTo>
                    <a:pt x="491" y="259"/>
                    <a:pt x="491" y="259"/>
                    <a:pt x="491" y="259"/>
                  </a:cubicBezTo>
                  <a:cubicBezTo>
                    <a:pt x="492" y="260"/>
                    <a:pt x="492" y="260"/>
                    <a:pt x="492" y="260"/>
                  </a:cubicBezTo>
                  <a:cubicBezTo>
                    <a:pt x="492" y="261"/>
                    <a:pt x="492" y="261"/>
                    <a:pt x="492" y="261"/>
                  </a:cubicBezTo>
                  <a:cubicBezTo>
                    <a:pt x="492" y="262"/>
                    <a:pt x="492" y="262"/>
                    <a:pt x="492" y="262"/>
                  </a:cubicBezTo>
                  <a:cubicBezTo>
                    <a:pt x="492" y="264"/>
                    <a:pt x="492" y="264"/>
                    <a:pt x="492" y="264"/>
                  </a:cubicBezTo>
                  <a:cubicBezTo>
                    <a:pt x="492" y="265"/>
                    <a:pt x="492" y="265"/>
                    <a:pt x="492" y="265"/>
                  </a:cubicBezTo>
                  <a:cubicBezTo>
                    <a:pt x="493" y="266"/>
                    <a:pt x="493" y="266"/>
                    <a:pt x="493" y="266"/>
                  </a:cubicBezTo>
                  <a:cubicBezTo>
                    <a:pt x="494" y="267"/>
                    <a:pt x="494" y="267"/>
                    <a:pt x="494" y="267"/>
                  </a:cubicBezTo>
                  <a:cubicBezTo>
                    <a:pt x="495" y="267"/>
                    <a:pt x="495" y="267"/>
                    <a:pt x="495" y="267"/>
                  </a:cubicBezTo>
                  <a:close/>
                  <a:moveTo>
                    <a:pt x="450" y="211"/>
                  </a:moveTo>
                  <a:cubicBezTo>
                    <a:pt x="450" y="211"/>
                    <a:pt x="450" y="211"/>
                    <a:pt x="450" y="211"/>
                  </a:cubicBezTo>
                  <a:cubicBezTo>
                    <a:pt x="450" y="210"/>
                    <a:pt x="450" y="210"/>
                    <a:pt x="450" y="210"/>
                  </a:cubicBezTo>
                  <a:cubicBezTo>
                    <a:pt x="450" y="210"/>
                    <a:pt x="450" y="210"/>
                    <a:pt x="450" y="210"/>
                  </a:cubicBezTo>
                  <a:cubicBezTo>
                    <a:pt x="451" y="210"/>
                    <a:pt x="451" y="210"/>
                    <a:pt x="451" y="210"/>
                  </a:cubicBezTo>
                  <a:cubicBezTo>
                    <a:pt x="451" y="211"/>
                    <a:pt x="451" y="211"/>
                    <a:pt x="451" y="211"/>
                  </a:cubicBezTo>
                  <a:cubicBezTo>
                    <a:pt x="452" y="211"/>
                    <a:pt x="452" y="211"/>
                    <a:pt x="452" y="211"/>
                  </a:cubicBezTo>
                  <a:cubicBezTo>
                    <a:pt x="452" y="210"/>
                    <a:pt x="452" y="210"/>
                    <a:pt x="452" y="210"/>
                  </a:cubicBezTo>
                  <a:cubicBezTo>
                    <a:pt x="453" y="210"/>
                    <a:pt x="453" y="210"/>
                    <a:pt x="453" y="210"/>
                  </a:cubicBezTo>
                  <a:cubicBezTo>
                    <a:pt x="452" y="209"/>
                    <a:pt x="452" y="209"/>
                    <a:pt x="452" y="209"/>
                  </a:cubicBezTo>
                  <a:cubicBezTo>
                    <a:pt x="452" y="209"/>
                    <a:pt x="452" y="209"/>
                    <a:pt x="452" y="209"/>
                  </a:cubicBezTo>
                  <a:cubicBezTo>
                    <a:pt x="453" y="209"/>
                    <a:pt x="453" y="209"/>
                    <a:pt x="453" y="209"/>
                  </a:cubicBezTo>
                  <a:cubicBezTo>
                    <a:pt x="453" y="208"/>
                    <a:pt x="453" y="208"/>
                    <a:pt x="453" y="208"/>
                  </a:cubicBezTo>
                  <a:cubicBezTo>
                    <a:pt x="452" y="208"/>
                    <a:pt x="452" y="208"/>
                    <a:pt x="452" y="208"/>
                  </a:cubicBezTo>
                  <a:cubicBezTo>
                    <a:pt x="452" y="208"/>
                    <a:pt x="452" y="208"/>
                    <a:pt x="452" y="208"/>
                  </a:cubicBezTo>
                  <a:cubicBezTo>
                    <a:pt x="452" y="209"/>
                    <a:pt x="452" y="209"/>
                    <a:pt x="452" y="209"/>
                  </a:cubicBezTo>
                  <a:cubicBezTo>
                    <a:pt x="451" y="209"/>
                    <a:pt x="451" y="209"/>
                    <a:pt x="451" y="209"/>
                  </a:cubicBezTo>
                  <a:cubicBezTo>
                    <a:pt x="452" y="208"/>
                    <a:pt x="452" y="208"/>
                    <a:pt x="452" y="208"/>
                  </a:cubicBezTo>
                  <a:cubicBezTo>
                    <a:pt x="452" y="208"/>
                    <a:pt x="452" y="208"/>
                    <a:pt x="452" y="208"/>
                  </a:cubicBezTo>
                  <a:cubicBezTo>
                    <a:pt x="452" y="208"/>
                    <a:pt x="452" y="208"/>
                    <a:pt x="452" y="208"/>
                  </a:cubicBezTo>
                  <a:cubicBezTo>
                    <a:pt x="451" y="208"/>
                    <a:pt x="451" y="208"/>
                    <a:pt x="451" y="208"/>
                  </a:cubicBezTo>
                  <a:cubicBezTo>
                    <a:pt x="450" y="207"/>
                    <a:pt x="450" y="207"/>
                    <a:pt x="450" y="207"/>
                  </a:cubicBezTo>
                  <a:cubicBezTo>
                    <a:pt x="450" y="208"/>
                    <a:pt x="450" y="208"/>
                    <a:pt x="450" y="208"/>
                  </a:cubicBezTo>
                  <a:cubicBezTo>
                    <a:pt x="449" y="209"/>
                    <a:pt x="449" y="209"/>
                    <a:pt x="449" y="209"/>
                  </a:cubicBezTo>
                  <a:cubicBezTo>
                    <a:pt x="449" y="209"/>
                    <a:pt x="449" y="209"/>
                    <a:pt x="449" y="209"/>
                  </a:cubicBezTo>
                  <a:cubicBezTo>
                    <a:pt x="449" y="210"/>
                    <a:pt x="449" y="210"/>
                    <a:pt x="449" y="210"/>
                  </a:cubicBezTo>
                  <a:cubicBezTo>
                    <a:pt x="450" y="211"/>
                    <a:pt x="450" y="211"/>
                    <a:pt x="450" y="211"/>
                  </a:cubicBezTo>
                  <a:close/>
                  <a:moveTo>
                    <a:pt x="447" y="210"/>
                  </a:moveTo>
                  <a:cubicBezTo>
                    <a:pt x="447" y="210"/>
                    <a:pt x="447" y="210"/>
                    <a:pt x="447" y="210"/>
                  </a:cubicBezTo>
                  <a:cubicBezTo>
                    <a:pt x="447" y="210"/>
                    <a:pt x="447" y="210"/>
                    <a:pt x="447" y="210"/>
                  </a:cubicBezTo>
                  <a:cubicBezTo>
                    <a:pt x="447" y="209"/>
                    <a:pt x="447" y="209"/>
                    <a:pt x="447" y="209"/>
                  </a:cubicBezTo>
                  <a:cubicBezTo>
                    <a:pt x="448" y="210"/>
                    <a:pt x="448" y="210"/>
                    <a:pt x="448" y="210"/>
                  </a:cubicBezTo>
                  <a:cubicBezTo>
                    <a:pt x="448" y="210"/>
                    <a:pt x="448" y="210"/>
                    <a:pt x="448" y="210"/>
                  </a:cubicBezTo>
                  <a:cubicBezTo>
                    <a:pt x="448" y="209"/>
                    <a:pt x="448" y="209"/>
                    <a:pt x="448" y="209"/>
                  </a:cubicBezTo>
                  <a:cubicBezTo>
                    <a:pt x="448" y="209"/>
                    <a:pt x="448" y="209"/>
                    <a:pt x="448" y="209"/>
                  </a:cubicBezTo>
                  <a:cubicBezTo>
                    <a:pt x="448" y="208"/>
                    <a:pt x="448" y="208"/>
                    <a:pt x="448" y="208"/>
                  </a:cubicBezTo>
                  <a:cubicBezTo>
                    <a:pt x="448" y="208"/>
                    <a:pt x="448" y="208"/>
                    <a:pt x="448" y="208"/>
                  </a:cubicBezTo>
                  <a:cubicBezTo>
                    <a:pt x="447" y="209"/>
                    <a:pt x="447" y="209"/>
                    <a:pt x="447" y="209"/>
                  </a:cubicBezTo>
                  <a:cubicBezTo>
                    <a:pt x="446" y="209"/>
                    <a:pt x="446" y="209"/>
                    <a:pt x="446" y="209"/>
                  </a:cubicBezTo>
                  <a:cubicBezTo>
                    <a:pt x="446" y="210"/>
                    <a:pt x="446" y="210"/>
                    <a:pt x="446" y="210"/>
                  </a:cubicBezTo>
                  <a:cubicBezTo>
                    <a:pt x="447" y="210"/>
                    <a:pt x="447" y="210"/>
                    <a:pt x="447" y="210"/>
                  </a:cubicBezTo>
                  <a:close/>
                  <a:moveTo>
                    <a:pt x="453" y="213"/>
                  </a:moveTo>
                  <a:cubicBezTo>
                    <a:pt x="453" y="213"/>
                    <a:pt x="453" y="213"/>
                    <a:pt x="453" y="213"/>
                  </a:cubicBezTo>
                  <a:cubicBezTo>
                    <a:pt x="453" y="213"/>
                    <a:pt x="453" y="213"/>
                    <a:pt x="453" y="213"/>
                  </a:cubicBezTo>
                  <a:cubicBezTo>
                    <a:pt x="454" y="212"/>
                    <a:pt x="454" y="212"/>
                    <a:pt x="454" y="212"/>
                  </a:cubicBezTo>
                  <a:cubicBezTo>
                    <a:pt x="453" y="212"/>
                    <a:pt x="453" y="212"/>
                    <a:pt x="453" y="212"/>
                  </a:cubicBezTo>
                  <a:cubicBezTo>
                    <a:pt x="453" y="212"/>
                    <a:pt x="453" y="212"/>
                    <a:pt x="453" y="212"/>
                  </a:cubicBezTo>
                  <a:cubicBezTo>
                    <a:pt x="453" y="212"/>
                    <a:pt x="453" y="212"/>
                    <a:pt x="453" y="212"/>
                  </a:cubicBezTo>
                  <a:cubicBezTo>
                    <a:pt x="453" y="213"/>
                    <a:pt x="453" y="213"/>
                    <a:pt x="453" y="213"/>
                  </a:cubicBezTo>
                  <a:close/>
                  <a:moveTo>
                    <a:pt x="452" y="212"/>
                  </a:moveTo>
                  <a:cubicBezTo>
                    <a:pt x="452" y="212"/>
                    <a:pt x="452" y="212"/>
                    <a:pt x="452" y="212"/>
                  </a:cubicBezTo>
                  <a:cubicBezTo>
                    <a:pt x="452" y="213"/>
                    <a:pt x="452" y="213"/>
                    <a:pt x="452" y="213"/>
                  </a:cubicBezTo>
                  <a:cubicBezTo>
                    <a:pt x="452" y="212"/>
                    <a:pt x="452" y="212"/>
                    <a:pt x="452" y="212"/>
                  </a:cubicBezTo>
                  <a:cubicBezTo>
                    <a:pt x="452" y="212"/>
                    <a:pt x="452" y="212"/>
                    <a:pt x="452" y="212"/>
                  </a:cubicBezTo>
                  <a:cubicBezTo>
                    <a:pt x="452" y="212"/>
                    <a:pt x="452" y="212"/>
                    <a:pt x="452" y="212"/>
                  </a:cubicBezTo>
                  <a:cubicBezTo>
                    <a:pt x="452" y="212"/>
                    <a:pt x="452" y="212"/>
                    <a:pt x="452" y="212"/>
                  </a:cubicBezTo>
                  <a:close/>
                  <a:moveTo>
                    <a:pt x="452" y="215"/>
                  </a:moveTo>
                  <a:cubicBezTo>
                    <a:pt x="452" y="215"/>
                    <a:pt x="452" y="215"/>
                    <a:pt x="452" y="215"/>
                  </a:cubicBezTo>
                  <a:cubicBezTo>
                    <a:pt x="453" y="215"/>
                    <a:pt x="453" y="215"/>
                    <a:pt x="453" y="215"/>
                  </a:cubicBezTo>
                  <a:cubicBezTo>
                    <a:pt x="453" y="214"/>
                    <a:pt x="453" y="214"/>
                    <a:pt x="453" y="214"/>
                  </a:cubicBezTo>
                  <a:cubicBezTo>
                    <a:pt x="453" y="214"/>
                    <a:pt x="453" y="214"/>
                    <a:pt x="453" y="214"/>
                  </a:cubicBezTo>
                  <a:cubicBezTo>
                    <a:pt x="453" y="213"/>
                    <a:pt x="453" y="213"/>
                    <a:pt x="453" y="213"/>
                  </a:cubicBezTo>
                  <a:cubicBezTo>
                    <a:pt x="452" y="214"/>
                    <a:pt x="452" y="214"/>
                    <a:pt x="452" y="214"/>
                  </a:cubicBezTo>
                  <a:cubicBezTo>
                    <a:pt x="451" y="214"/>
                    <a:pt x="451" y="214"/>
                    <a:pt x="451" y="214"/>
                  </a:cubicBezTo>
                  <a:cubicBezTo>
                    <a:pt x="451" y="215"/>
                    <a:pt x="451" y="215"/>
                    <a:pt x="451" y="215"/>
                  </a:cubicBezTo>
                  <a:cubicBezTo>
                    <a:pt x="452" y="215"/>
                    <a:pt x="452" y="215"/>
                    <a:pt x="452" y="215"/>
                  </a:cubicBezTo>
                  <a:close/>
                  <a:moveTo>
                    <a:pt x="486" y="169"/>
                  </a:moveTo>
                  <a:cubicBezTo>
                    <a:pt x="486" y="169"/>
                    <a:pt x="486" y="169"/>
                    <a:pt x="486" y="169"/>
                  </a:cubicBezTo>
                  <a:cubicBezTo>
                    <a:pt x="487" y="168"/>
                    <a:pt x="487" y="168"/>
                    <a:pt x="487" y="168"/>
                  </a:cubicBezTo>
                  <a:cubicBezTo>
                    <a:pt x="487" y="167"/>
                    <a:pt x="487" y="167"/>
                    <a:pt x="487" y="167"/>
                  </a:cubicBezTo>
                  <a:cubicBezTo>
                    <a:pt x="486" y="167"/>
                    <a:pt x="486" y="167"/>
                    <a:pt x="486" y="167"/>
                  </a:cubicBezTo>
                  <a:cubicBezTo>
                    <a:pt x="486" y="168"/>
                    <a:pt x="486" y="168"/>
                    <a:pt x="486" y="168"/>
                  </a:cubicBezTo>
                  <a:cubicBezTo>
                    <a:pt x="486" y="169"/>
                    <a:pt x="486" y="169"/>
                    <a:pt x="486" y="169"/>
                  </a:cubicBezTo>
                  <a:close/>
                  <a:moveTo>
                    <a:pt x="540" y="163"/>
                  </a:moveTo>
                  <a:cubicBezTo>
                    <a:pt x="540" y="164"/>
                    <a:pt x="540" y="164"/>
                    <a:pt x="540" y="164"/>
                  </a:cubicBezTo>
                  <a:cubicBezTo>
                    <a:pt x="540" y="163"/>
                    <a:pt x="540" y="163"/>
                    <a:pt x="540" y="163"/>
                  </a:cubicBezTo>
                  <a:cubicBezTo>
                    <a:pt x="540" y="162"/>
                    <a:pt x="540" y="162"/>
                    <a:pt x="540" y="162"/>
                  </a:cubicBezTo>
                  <a:cubicBezTo>
                    <a:pt x="540" y="162"/>
                    <a:pt x="540" y="162"/>
                    <a:pt x="540" y="162"/>
                  </a:cubicBezTo>
                  <a:cubicBezTo>
                    <a:pt x="540" y="161"/>
                    <a:pt x="540" y="161"/>
                    <a:pt x="540" y="161"/>
                  </a:cubicBezTo>
                  <a:cubicBezTo>
                    <a:pt x="541" y="160"/>
                    <a:pt x="541" y="160"/>
                    <a:pt x="541" y="160"/>
                  </a:cubicBezTo>
                  <a:cubicBezTo>
                    <a:pt x="541" y="159"/>
                    <a:pt x="541" y="159"/>
                    <a:pt x="541" y="159"/>
                  </a:cubicBezTo>
                  <a:cubicBezTo>
                    <a:pt x="542" y="159"/>
                    <a:pt x="542" y="159"/>
                    <a:pt x="542" y="159"/>
                  </a:cubicBezTo>
                  <a:cubicBezTo>
                    <a:pt x="543" y="158"/>
                    <a:pt x="543" y="158"/>
                    <a:pt x="543" y="158"/>
                  </a:cubicBezTo>
                  <a:cubicBezTo>
                    <a:pt x="543" y="158"/>
                    <a:pt x="543" y="158"/>
                    <a:pt x="543" y="158"/>
                  </a:cubicBezTo>
                  <a:cubicBezTo>
                    <a:pt x="542" y="157"/>
                    <a:pt x="542" y="157"/>
                    <a:pt x="542" y="157"/>
                  </a:cubicBezTo>
                  <a:cubicBezTo>
                    <a:pt x="541" y="155"/>
                    <a:pt x="541" y="155"/>
                    <a:pt x="541" y="155"/>
                  </a:cubicBezTo>
                  <a:cubicBezTo>
                    <a:pt x="541" y="155"/>
                    <a:pt x="541" y="155"/>
                    <a:pt x="541" y="155"/>
                  </a:cubicBezTo>
                  <a:cubicBezTo>
                    <a:pt x="540" y="156"/>
                    <a:pt x="540" y="156"/>
                    <a:pt x="540" y="156"/>
                  </a:cubicBezTo>
                  <a:cubicBezTo>
                    <a:pt x="540" y="156"/>
                    <a:pt x="540" y="156"/>
                    <a:pt x="540" y="156"/>
                  </a:cubicBezTo>
                  <a:cubicBezTo>
                    <a:pt x="540" y="156"/>
                    <a:pt x="540" y="156"/>
                    <a:pt x="540" y="156"/>
                  </a:cubicBezTo>
                  <a:cubicBezTo>
                    <a:pt x="539" y="158"/>
                    <a:pt x="539" y="158"/>
                    <a:pt x="539" y="158"/>
                  </a:cubicBezTo>
                  <a:cubicBezTo>
                    <a:pt x="538" y="158"/>
                    <a:pt x="538" y="158"/>
                    <a:pt x="538" y="158"/>
                  </a:cubicBezTo>
                  <a:cubicBezTo>
                    <a:pt x="538" y="159"/>
                    <a:pt x="538" y="159"/>
                    <a:pt x="538" y="159"/>
                  </a:cubicBezTo>
                  <a:cubicBezTo>
                    <a:pt x="538" y="158"/>
                    <a:pt x="538" y="158"/>
                    <a:pt x="538" y="158"/>
                  </a:cubicBezTo>
                  <a:cubicBezTo>
                    <a:pt x="539" y="158"/>
                    <a:pt x="539" y="158"/>
                    <a:pt x="539" y="158"/>
                  </a:cubicBezTo>
                  <a:cubicBezTo>
                    <a:pt x="539" y="158"/>
                    <a:pt x="539" y="158"/>
                    <a:pt x="539" y="158"/>
                  </a:cubicBezTo>
                  <a:cubicBezTo>
                    <a:pt x="539" y="159"/>
                    <a:pt x="539" y="159"/>
                    <a:pt x="539" y="159"/>
                  </a:cubicBezTo>
                  <a:cubicBezTo>
                    <a:pt x="539" y="160"/>
                    <a:pt x="539" y="160"/>
                    <a:pt x="539" y="160"/>
                  </a:cubicBezTo>
                  <a:cubicBezTo>
                    <a:pt x="540" y="161"/>
                    <a:pt x="540" y="161"/>
                    <a:pt x="540" y="161"/>
                  </a:cubicBezTo>
                  <a:cubicBezTo>
                    <a:pt x="540" y="162"/>
                    <a:pt x="540" y="162"/>
                    <a:pt x="540" y="162"/>
                  </a:cubicBezTo>
                  <a:cubicBezTo>
                    <a:pt x="539" y="162"/>
                    <a:pt x="539" y="162"/>
                    <a:pt x="539" y="162"/>
                  </a:cubicBezTo>
                  <a:cubicBezTo>
                    <a:pt x="539" y="163"/>
                    <a:pt x="539" y="163"/>
                    <a:pt x="539" y="163"/>
                  </a:cubicBezTo>
                  <a:cubicBezTo>
                    <a:pt x="540" y="163"/>
                    <a:pt x="540" y="163"/>
                    <a:pt x="540" y="163"/>
                  </a:cubicBezTo>
                  <a:close/>
                  <a:moveTo>
                    <a:pt x="572" y="189"/>
                  </a:moveTo>
                  <a:cubicBezTo>
                    <a:pt x="572" y="189"/>
                    <a:pt x="572" y="189"/>
                    <a:pt x="572" y="189"/>
                  </a:cubicBezTo>
                  <a:cubicBezTo>
                    <a:pt x="573" y="189"/>
                    <a:pt x="573" y="189"/>
                    <a:pt x="573" y="189"/>
                  </a:cubicBezTo>
                  <a:cubicBezTo>
                    <a:pt x="574" y="190"/>
                    <a:pt x="574" y="190"/>
                    <a:pt x="574" y="190"/>
                  </a:cubicBezTo>
                  <a:cubicBezTo>
                    <a:pt x="576" y="191"/>
                    <a:pt x="576" y="191"/>
                    <a:pt x="576" y="191"/>
                  </a:cubicBezTo>
                  <a:cubicBezTo>
                    <a:pt x="576" y="191"/>
                    <a:pt x="576" y="191"/>
                    <a:pt x="576" y="191"/>
                  </a:cubicBezTo>
                  <a:cubicBezTo>
                    <a:pt x="577" y="191"/>
                    <a:pt x="577" y="191"/>
                    <a:pt x="577" y="191"/>
                  </a:cubicBezTo>
                  <a:cubicBezTo>
                    <a:pt x="577" y="190"/>
                    <a:pt x="577" y="190"/>
                    <a:pt x="577" y="190"/>
                  </a:cubicBezTo>
                  <a:cubicBezTo>
                    <a:pt x="576" y="190"/>
                    <a:pt x="576" y="190"/>
                    <a:pt x="576" y="190"/>
                  </a:cubicBezTo>
                  <a:cubicBezTo>
                    <a:pt x="575" y="190"/>
                    <a:pt x="575" y="190"/>
                    <a:pt x="575" y="190"/>
                  </a:cubicBezTo>
                  <a:cubicBezTo>
                    <a:pt x="574" y="189"/>
                    <a:pt x="574" y="189"/>
                    <a:pt x="574" y="189"/>
                  </a:cubicBezTo>
                  <a:cubicBezTo>
                    <a:pt x="574" y="189"/>
                    <a:pt x="574" y="189"/>
                    <a:pt x="574" y="189"/>
                  </a:cubicBezTo>
                  <a:cubicBezTo>
                    <a:pt x="572" y="189"/>
                    <a:pt x="572" y="189"/>
                    <a:pt x="572" y="189"/>
                  </a:cubicBezTo>
                  <a:cubicBezTo>
                    <a:pt x="572" y="189"/>
                    <a:pt x="572" y="189"/>
                    <a:pt x="572" y="189"/>
                  </a:cubicBezTo>
                  <a:close/>
                  <a:moveTo>
                    <a:pt x="563" y="187"/>
                  </a:moveTo>
                  <a:cubicBezTo>
                    <a:pt x="564" y="187"/>
                    <a:pt x="564" y="187"/>
                    <a:pt x="564" y="187"/>
                  </a:cubicBezTo>
                  <a:cubicBezTo>
                    <a:pt x="564" y="187"/>
                    <a:pt x="564" y="187"/>
                    <a:pt x="564" y="187"/>
                  </a:cubicBezTo>
                  <a:cubicBezTo>
                    <a:pt x="565" y="188"/>
                    <a:pt x="565" y="188"/>
                    <a:pt x="565" y="188"/>
                  </a:cubicBezTo>
                  <a:cubicBezTo>
                    <a:pt x="565" y="188"/>
                    <a:pt x="565" y="188"/>
                    <a:pt x="565" y="188"/>
                  </a:cubicBezTo>
                  <a:cubicBezTo>
                    <a:pt x="566" y="189"/>
                    <a:pt x="566" y="189"/>
                    <a:pt x="566" y="189"/>
                  </a:cubicBezTo>
                  <a:cubicBezTo>
                    <a:pt x="566" y="189"/>
                    <a:pt x="566" y="189"/>
                    <a:pt x="566" y="189"/>
                  </a:cubicBezTo>
                  <a:cubicBezTo>
                    <a:pt x="567" y="190"/>
                    <a:pt x="567" y="190"/>
                    <a:pt x="567" y="190"/>
                  </a:cubicBezTo>
                  <a:cubicBezTo>
                    <a:pt x="567" y="190"/>
                    <a:pt x="567" y="190"/>
                    <a:pt x="567" y="190"/>
                  </a:cubicBezTo>
                  <a:cubicBezTo>
                    <a:pt x="568" y="190"/>
                    <a:pt x="568" y="190"/>
                    <a:pt x="568" y="190"/>
                  </a:cubicBezTo>
                  <a:cubicBezTo>
                    <a:pt x="569" y="190"/>
                    <a:pt x="569" y="190"/>
                    <a:pt x="569" y="190"/>
                  </a:cubicBezTo>
                  <a:cubicBezTo>
                    <a:pt x="570" y="190"/>
                    <a:pt x="570" y="190"/>
                    <a:pt x="570" y="190"/>
                  </a:cubicBezTo>
                  <a:cubicBezTo>
                    <a:pt x="570" y="190"/>
                    <a:pt x="570" y="190"/>
                    <a:pt x="570" y="190"/>
                  </a:cubicBezTo>
                  <a:cubicBezTo>
                    <a:pt x="569" y="189"/>
                    <a:pt x="569" y="189"/>
                    <a:pt x="569" y="189"/>
                  </a:cubicBezTo>
                  <a:cubicBezTo>
                    <a:pt x="568" y="189"/>
                    <a:pt x="568" y="189"/>
                    <a:pt x="568" y="189"/>
                  </a:cubicBezTo>
                  <a:cubicBezTo>
                    <a:pt x="567" y="188"/>
                    <a:pt x="567" y="188"/>
                    <a:pt x="567" y="188"/>
                  </a:cubicBezTo>
                  <a:cubicBezTo>
                    <a:pt x="567" y="187"/>
                    <a:pt x="567" y="187"/>
                    <a:pt x="567" y="187"/>
                  </a:cubicBezTo>
                  <a:cubicBezTo>
                    <a:pt x="566" y="187"/>
                    <a:pt x="566" y="187"/>
                    <a:pt x="566" y="187"/>
                  </a:cubicBezTo>
                  <a:cubicBezTo>
                    <a:pt x="565" y="186"/>
                    <a:pt x="565" y="186"/>
                    <a:pt x="565" y="186"/>
                  </a:cubicBezTo>
                  <a:cubicBezTo>
                    <a:pt x="565" y="186"/>
                    <a:pt x="565" y="186"/>
                    <a:pt x="565" y="186"/>
                  </a:cubicBezTo>
                  <a:cubicBezTo>
                    <a:pt x="566" y="186"/>
                    <a:pt x="566" y="186"/>
                    <a:pt x="566" y="186"/>
                  </a:cubicBezTo>
                  <a:cubicBezTo>
                    <a:pt x="565" y="186"/>
                    <a:pt x="565" y="186"/>
                    <a:pt x="565" y="186"/>
                  </a:cubicBezTo>
                  <a:cubicBezTo>
                    <a:pt x="564" y="186"/>
                    <a:pt x="564" y="186"/>
                    <a:pt x="564" y="186"/>
                  </a:cubicBezTo>
                  <a:cubicBezTo>
                    <a:pt x="563" y="186"/>
                    <a:pt x="563" y="186"/>
                    <a:pt x="563" y="186"/>
                  </a:cubicBezTo>
                  <a:cubicBezTo>
                    <a:pt x="563" y="186"/>
                    <a:pt x="563" y="186"/>
                    <a:pt x="563" y="186"/>
                  </a:cubicBezTo>
                  <a:cubicBezTo>
                    <a:pt x="563" y="187"/>
                    <a:pt x="563" y="187"/>
                    <a:pt x="563" y="187"/>
                  </a:cubicBezTo>
                  <a:close/>
                  <a:moveTo>
                    <a:pt x="541" y="228"/>
                  </a:moveTo>
                  <a:cubicBezTo>
                    <a:pt x="541" y="228"/>
                    <a:pt x="541" y="228"/>
                    <a:pt x="541" y="228"/>
                  </a:cubicBezTo>
                  <a:cubicBezTo>
                    <a:pt x="542" y="228"/>
                    <a:pt x="542" y="228"/>
                    <a:pt x="542" y="228"/>
                  </a:cubicBezTo>
                  <a:cubicBezTo>
                    <a:pt x="542" y="227"/>
                    <a:pt x="542" y="227"/>
                    <a:pt x="542" y="227"/>
                  </a:cubicBezTo>
                  <a:cubicBezTo>
                    <a:pt x="541" y="227"/>
                    <a:pt x="541" y="227"/>
                    <a:pt x="541" y="227"/>
                  </a:cubicBezTo>
                  <a:cubicBezTo>
                    <a:pt x="540" y="227"/>
                    <a:pt x="540" y="227"/>
                    <a:pt x="540" y="227"/>
                  </a:cubicBezTo>
                  <a:cubicBezTo>
                    <a:pt x="540" y="228"/>
                    <a:pt x="540" y="228"/>
                    <a:pt x="540" y="228"/>
                  </a:cubicBezTo>
                  <a:cubicBezTo>
                    <a:pt x="541" y="228"/>
                    <a:pt x="541" y="228"/>
                    <a:pt x="541" y="228"/>
                  </a:cubicBezTo>
                  <a:close/>
                  <a:moveTo>
                    <a:pt x="536" y="227"/>
                  </a:moveTo>
                  <a:cubicBezTo>
                    <a:pt x="536" y="228"/>
                    <a:pt x="536" y="228"/>
                    <a:pt x="536" y="228"/>
                  </a:cubicBezTo>
                  <a:cubicBezTo>
                    <a:pt x="537" y="228"/>
                    <a:pt x="537" y="228"/>
                    <a:pt x="537" y="228"/>
                  </a:cubicBezTo>
                  <a:cubicBezTo>
                    <a:pt x="538" y="228"/>
                    <a:pt x="538" y="228"/>
                    <a:pt x="538" y="228"/>
                  </a:cubicBezTo>
                  <a:cubicBezTo>
                    <a:pt x="538" y="228"/>
                    <a:pt x="538" y="228"/>
                    <a:pt x="538" y="228"/>
                  </a:cubicBezTo>
                  <a:cubicBezTo>
                    <a:pt x="537" y="227"/>
                    <a:pt x="537" y="227"/>
                    <a:pt x="537" y="227"/>
                  </a:cubicBezTo>
                  <a:cubicBezTo>
                    <a:pt x="536" y="227"/>
                    <a:pt x="536" y="227"/>
                    <a:pt x="536" y="227"/>
                  </a:cubicBezTo>
                  <a:close/>
                  <a:moveTo>
                    <a:pt x="539" y="234"/>
                  </a:moveTo>
                  <a:cubicBezTo>
                    <a:pt x="539" y="234"/>
                    <a:pt x="539" y="234"/>
                    <a:pt x="539" y="234"/>
                  </a:cubicBezTo>
                  <a:cubicBezTo>
                    <a:pt x="539" y="233"/>
                    <a:pt x="539" y="233"/>
                    <a:pt x="539" y="233"/>
                  </a:cubicBezTo>
                  <a:cubicBezTo>
                    <a:pt x="539" y="232"/>
                    <a:pt x="539" y="232"/>
                    <a:pt x="539" y="232"/>
                  </a:cubicBezTo>
                  <a:cubicBezTo>
                    <a:pt x="540" y="232"/>
                    <a:pt x="540" y="232"/>
                    <a:pt x="540" y="232"/>
                  </a:cubicBezTo>
                  <a:cubicBezTo>
                    <a:pt x="541" y="231"/>
                    <a:pt x="541" y="231"/>
                    <a:pt x="541" y="231"/>
                  </a:cubicBezTo>
                  <a:cubicBezTo>
                    <a:pt x="540" y="230"/>
                    <a:pt x="540" y="230"/>
                    <a:pt x="540" y="230"/>
                  </a:cubicBezTo>
                  <a:cubicBezTo>
                    <a:pt x="541" y="230"/>
                    <a:pt x="541" y="230"/>
                    <a:pt x="541" y="230"/>
                  </a:cubicBezTo>
                  <a:cubicBezTo>
                    <a:pt x="541" y="229"/>
                    <a:pt x="541" y="229"/>
                    <a:pt x="541" y="229"/>
                  </a:cubicBezTo>
                  <a:cubicBezTo>
                    <a:pt x="541" y="229"/>
                    <a:pt x="541" y="229"/>
                    <a:pt x="541" y="229"/>
                  </a:cubicBezTo>
                  <a:cubicBezTo>
                    <a:pt x="539" y="228"/>
                    <a:pt x="539" y="228"/>
                    <a:pt x="539" y="228"/>
                  </a:cubicBezTo>
                  <a:cubicBezTo>
                    <a:pt x="539" y="228"/>
                    <a:pt x="539" y="228"/>
                    <a:pt x="539" y="228"/>
                  </a:cubicBezTo>
                  <a:cubicBezTo>
                    <a:pt x="539" y="230"/>
                    <a:pt x="539" y="230"/>
                    <a:pt x="539" y="230"/>
                  </a:cubicBezTo>
                  <a:cubicBezTo>
                    <a:pt x="539" y="230"/>
                    <a:pt x="539" y="230"/>
                    <a:pt x="539" y="230"/>
                  </a:cubicBezTo>
                  <a:cubicBezTo>
                    <a:pt x="538" y="231"/>
                    <a:pt x="538" y="231"/>
                    <a:pt x="538" y="231"/>
                  </a:cubicBezTo>
                  <a:cubicBezTo>
                    <a:pt x="538" y="231"/>
                    <a:pt x="538" y="231"/>
                    <a:pt x="538" y="231"/>
                  </a:cubicBezTo>
                  <a:cubicBezTo>
                    <a:pt x="537" y="231"/>
                    <a:pt x="537" y="231"/>
                    <a:pt x="537" y="231"/>
                  </a:cubicBezTo>
                  <a:cubicBezTo>
                    <a:pt x="537" y="232"/>
                    <a:pt x="537" y="232"/>
                    <a:pt x="537" y="232"/>
                  </a:cubicBezTo>
                  <a:cubicBezTo>
                    <a:pt x="538" y="232"/>
                    <a:pt x="538" y="232"/>
                    <a:pt x="538" y="232"/>
                  </a:cubicBezTo>
                  <a:cubicBezTo>
                    <a:pt x="538" y="233"/>
                    <a:pt x="538" y="233"/>
                    <a:pt x="538" y="233"/>
                  </a:cubicBezTo>
                  <a:cubicBezTo>
                    <a:pt x="538" y="233"/>
                    <a:pt x="538" y="233"/>
                    <a:pt x="538" y="233"/>
                  </a:cubicBezTo>
                  <a:cubicBezTo>
                    <a:pt x="538" y="233"/>
                    <a:pt x="538" y="233"/>
                    <a:pt x="538" y="233"/>
                  </a:cubicBezTo>
                  <a:cubicBezTo>
                    <a:pt x="539" y="233"/>
                    <a:pt x="539" y="233"/>
                    <a:pt x="539" y="233"/>
                  </a:cubicBezTo>
                  <a:cubicBezTo>
                    <a:pt x="539" y="234"/>
                    <a:pt x="539" y="234"/>
                    <a:pt x="539" y="234"/>
                  </a:cubicBezTo>
                  <a:close/>
                  <a:moveTo>
                    <a:pt x="538" y="239"/>
                  </a:moveTo>
                  <a:cubicBezTo>
                    <a:pt x="538" y="239"/>
                    <a:pt x="538" y="238"/>
                    <a:pt x="538" y="238"/>
                  </a:cubicBezTo>
                  <a:cubicBezTo>
                    <a:pt x="538" y="238"/>
                    <a:pt x="538" y="238"/>
                    <a:pt x="538" y="238"/>
                  </a:cubicBezTo>
                  <a:cubicBezTo>
                    <a:pt x="538" y="237"/>
                    <a:pt x="538" y="237"/>
                    <a:pt x="538" y="237"/>
                  </a:cubicBezTo>
                  <a:cubicBezTo>
                    <a:pt x="538" y="237"/>
                    <a:pt x="538" y="237"/>
                    <a:pt x="538" y="237"/>
                  </a:cubicBezTo>
                  <a:cubicBezTo>
                    <a:pt x="538" y="237"/>
                    <a:pt x="538" y="237"/>
                    <a:pt x="538" y="237"/>
                  </a:cubicBezTo>
                  <a:cubicBezTo>
                    <a:pt x="537" y="238"/>
                    <a:pt x="537" y="238"/>
                    <a:pt x="537" y="238"/>
                  </a:cubicBezTo>
                  <a:cubicBezTo>
                    <a:pt x="538" y="239"/>
                    <a:pt x="538" y="239"/>
                    <a:pt x="538" y="239"/>
                  </a:cubicBezTo>
                  <a:close/>
                  <a:moveTo>
                    <a:pt x="538" y="240"/>
                  </a:moveTo>
                  <a:cubicBezTo>
                    <a:pt x="539" y="240"/>
                    <a:pt x="539" y="240"/>
                    <a:pt x="539" y="240"/>
                  </a:cubicBezTo>
                  <a:cubicBezTo>
                    <a:pt x="538" y="240"/>
                    <a:pt x="538" y="240"/>
                    <a:pt x="538" y="240"/>
                  </a:cubicBezTo>
                  <a:cubicBezTo>
                    <a:pt x="538" y="239"/>
                    <a:pt x="538" y="239"/>
                    <a:pt x="538" y="239"/>
                  </a:cubicBezTo>
                  <a:cubicBezTo>
                    <a:pt x="538" y="240"/>
                    <a:pt x="538" y="240"/>
                    <a:pt x="538" y="240"/>
                  </a:cubicBezTo>
                  <a:cubicBezTo>
                    <a:pt x="538" y="240"/>
                    <a:pt x="538" y="240"/>
                    <a:pt x="538" y="240"/>
                  </a:cubicBezTo>
                  <a:cubicBezTo>
                    <a:pt x="538" y="240"/>
                    <a:pt x="538" y="240"/>
                    <a:pt x="538" y="240"/>
                  </a:cubicBezTo>
                  <a:close/>
                  <a:moveTo>
                    <a:pt x="537" y="241"/>
                  </a:moveTo>
                  <a:cubicBezTo>
                    <a:pt x="537" y="241"/>
                    <a:pt x="537" y="241"/>
                    <a:pt x="537" y="241"/>
                  </a:cubicBezTo>
                  <a:cubicBezTo>
                    <a:pt x="537" y="241"/>
                    <a:pt x="537" y="241"/>
                    <a:pt x="537" y="241"/>
                  </a:cubicBezTo>
                  <a:cubicBezTo>
                    <a:pt x="536" y="241"/>
                    <a:pt x="536" y="241"/>
                    <a:pt x="536" y="241"/>
                  </a:cubicBezTo>
                  <a:cubicBezTo>
                    <a:pt x="536" y="241"/>
                    <a:pt x="536" y="241"/>
                    <a:pt x="536" y="241"/>
                  </a:cubicBezTo>
                  <a:cubicBezTo>
                    <a:pt x="537" y="241"/>
                    <a:pt x="537" y="241"/>
                    <a:pt x="537" y="241"/>
                  </a:cubicBezTo>
                  <a:close/>
                  <a:moveTo>
                    <a:pt x="537" y="243"/>
                  </a:moveTo>
                  <a:cubicBezTo>
                    <a:pt x="538" y="243"/>
                    <a:pt x="538" y="243"/>
                    <a:pt x="538" y="243"/>
                  </a:cubicBezTo>
                  <a:cubicBezTo>
                    <a:pt x="538" y="243"/>
                    <a:pt x="538" y="243"/>
                    <a:pt x="538" y="243"/>
                  </a:cubicBezTo>
                  <a:cubicBezTo>
                    <a:pt x="538" y="242"/>
                    <a:pt x="538" y="242"/>
                    <a:pt x="538" y="242"/>
                  </a:cubicBezTo>
                  <a:cubicBezTo>
                    <a:pt x="538" y="242"/>
                    <a:pt x="538" y="242"/>
                    <a:pt x="538" y="242"/>
                  </a:cubicBezTo>
                  <a:cubicBezTo>
                    <a:pt x="537" y="242"/>
                    <a:pt x="537" y="242"/>
                    <a:pt x="537" y="242"/>
                  </a:cubicBezTo>
                  <a:cubicBezTo>
                    <a:pt x="537" y="243"/>
                    <a:pt x="537" y="243"/>
                    <a:pt x="537" y="243"/>
                  </a:cubicBezTo>
                  <a:close/>
                  <a:moveTo>
                    <a:pt x="536" y="248"/>
                  </a:moveTo>
                  <a:cubicBezTo>
                    <a:pt x="536" y="248"/>
                    <a:pt x="536" y="248"/>
                    <a:pt x="536" y="248"/>
                  </a:cubicBezTo>
                  <a:cubicBezTo>
                    <a:pt x="536" y="248"/>
                    <a:pt x="536" y="248"/>
                    <a:pt x="536" y="248"/>
                  </a:cubicBezTo>
                  <a:cubicBezTo>
                    <a:pt x="536" y="248"/>
                    <a:pt x="536" y="248"/>
                    <a:pt x="536" y="248"/>
                  </a:cubicBezTo>
                  <a:cubicBezTo>
                    <a:pt x="536" y="248"/>
                    <a:pt x="536" y="248"/>
                    <a:pt x="536" y="248"/>
                  </a:cubicBezTo>
                  <a:close/>
                  <a:moveTo>
                    <a:pt x="536" y="251"/>
                  </a:moveTo>
                  <a:cubicBezTo>
                    <a:pt x="536" y="250"/>
                    <a:pt x="536" y="250"/>
                    <a:pt x="536" y="250"/>
                  </a:cubicBezTo>
                  <a:cubicBezTo>
                    <a:pt x="536" y="250"/>
                    <a:pt x="536" y="250"/>
                    <a:pt x="536" y="250"/>
                  </a:cubicBezTo>
                  <a:cubicBezTo>
                    <a:pt x="536" y="250"/>
                    <a:pt x="536" y="250"/>
                    <a:pt x="536" y="250"/>
                  </a:cubicBezTo>
                  <a:cubicBezTo>
                    <a:pt x="536" y="251"/>
                    <a:pt x="536" y="251"/>
                    <a:pt x="536" y="251"/>
                  </a:cubicBezTo>
                  <a:close/>
                  <a:moveTo>
                    <a:pt x="536" y="252"/>
                  </a:moveTo>
                  <a:cubicBezTo>
                    <a:pt x="536" y="252"/>
                    <a:pt x="536" y="252"/>
                    <a:pt x="536" y="252"/>
                  </a:cubicBezTo>
                  <a:cubicBezTo>
                    <a:pt x="536" y="252"/>
                    <a:pt x="536" y="252"/>
                    <a:pt x="536" y="252"/>
                  </a:cubicBezTo>
                  <a:cubicBezTo>
                    <a:pt x="536" y="252"/>
                    <a:pt x="536" y="252"/>
                    <a:pt x="536" y="252"/>
                  </a:cubicBezTo>
                  <a:close/>
                  <a:moveTo>
                    <a:pt x="535" y="253"/>
                  </a:moveTo>
                  <a:cubicBezTo>
                    <a:pt x="535" y="253"/>
                    <a:pt x="535" y="253"/>
                    <a:pt x="535" y="253"/>
                  </a:cubicBezTo>
                  <a:cubicBezTo>
                    <a:pt x="535" y="253"/>
                    <a:pt x="535" y="253"/>
                    <a:pt x="535" y="253"/>
                  </a:cubicBezTo>
                  <a:cubicBezTo>
                    <a:pt x="535" y="253"/>
                    <a:pt x="535" y="253"/>
                    <a:pt x="535" y="253"/>
                  </a:cubicBezTo>
                  <a:cubicBezTo>
                    <a:pt x="535" y="253"/>
                    <a:pt x="535" y="253"/>
                    <a:pt x="535" y="253"/>
                  </a:cubicBezTo>
                  <a:cubicBezTo>
                    <a:pt x="535" y="253"/>
                    <a:pt x="535" y="253"/>
                    <a:pt x="535" y="253"/>
                  </a:cubicBezTo>
                  <a:close/>
                  <a:moveTo>
                    <a:pt x="534" y="256"/>
                  </a:moveTo>
                  <a:cubicBezTo>
                    <a:pt x="534" y="256"/>
                    <a:pt x="534" y="256"/>
                    <a:pt x="534" y="256"/>
                  </a:cubicBezTo>
                  <a:cubicBezTo>
                    <a:pt x="534" y="255"/>
                    <a:pt x="534" y="255"/>
                    <a:pt x="534" y="255"/>
                  </a:cubicBezTo>
                  <a:cubicBezTo>
                    <a:pt x="534" y="255"/>
                    <a:pt x="534" y="255"/>
                    <a:pt x="534" y="255"/>
                  </a:cubicBezTo>
                  <a:cubicBezTo>
                    <a:pt x="534" y="255"/>
                    <a:pt x="534" y="255"/>
                    <a:pt x="534" y="255"/>
                  </a:cubicBezTo>
                  <a:cubicBezTo>
                    <a:pt x="534" y="256"/>
                    <a:pt x="534" y="256"/>
                    <a:pt x="534" y="256"/>
                  </a:cubicBezTo>
                  <a:cubicBezTo>
                    <a:pt x="534" y="256"/>
                    <a:pt x="534" y="256"/>
                    <a:pt x="534" y="256"/>
                  </a:cubicBezTo>
                  <a:close/>
                  <a:moveTo>
                    <a:pt x="526" y="266"/>
                  </a:moveTo>
                  <a:cubicBezTo>
                    <a:pt x="527" y="266"/>
                    <a:pt x="527" y="266"/>
                    <a:pt x="527" y="266"/>
                  </a:cubicBezTo>
                  <a:cubicBezTo>
                    <a:pt x="528" y="265"/>
                    <a:pt x="528" y="265"/>
                    <a:pt x="528" y="265"/>
                  </a:cubicBezTo>
                  <a:cubicBezTo>
                    <a:pt x="528" y="264"/>
                    <a:pt x="528" y="264"/>
                    <a:pt x="528" y="264"/>
                  </a:cubicBezTo>
                  <a:cubicBezTo>
                    <a:pt x="529" y="264"/>
                    <a:pt x="529" y="264"/>
                    <a:pt x="529" y="264"/>
                  </a:cubicBezTo>
                  <a:cubicBezTo>
                    <a:pt x="529" y="263"/>
                    <a:pt x="529" y="263"/>
                    <a:pt x="529" y="263"/>
                  </a:cubicBezTo>
                  <a:cubicBezTo>
                    <a:pt x="529" y="262"/>
                    <a:pt x="529" y="262"/>
                    <a:pt x="529" y="262"/>
                  </a:cubicBezTo>
                  <a:cubicBezTo>
                    <a:pt x="530" y="261"/>
                    <a:pt x="530" y="261"/>
                    <a:pt x="530" y="261"/>
                  </a:cubicBezTo>
                  <a:cubicBezTo>
                    <a:pt x="530" y="261"/>
                    <a:pt x="530" y="261"/>
                    <a:pt x="530" y="261"/>
                  </a:cubicBezTo>
                  <a:cubicBezTo>
                    <a:pt x="529" y="261"/>
                    <a:pt x="529" y="261"/>
                    <a:pt x="529" y="261"/>
                  </a:cubicBezTo>
                  <a:cubicBezTo>
                    <a:pt x="528" y="262"/>
                    <a:pt x="528" y="262"/>
                    <a:pt x="528" y="262"/>
                  </a:cubicBezTo>
                  <a:cubicBezTo>
                    <a:pt x="528" y="262"/>
                    <a:pt x="528" y="262"/>
                    <a:pt x="528" y="262"/>
                  </a:cubicBezTo>
                  <a:cubicBezTo>
                    <a:pt x="528" y="263"/>
                    <a:pt x="528" y="263"/>
                    <a:pt x="528" y="263"/>
                  </a:cubicBezTo>
                  <a:cubicBezTo>
                    <a:pt x="527" y="263"/>
                    <a:pt x="527" y="263"/>
                    <a:pt x="527" y="263"/>
                  </a:cubicBezTo>
                  <a:cubicBezTo>
                    <a:pt x="527" y="264"/>
                    <a:pt x="527" y="264"/>
                    <a:pt x="527" y="264"/>
                  </a:cubicBezTo>
                  <a:cubicBezTo>
                    <a:pt x="527" y="264"/>
                    <a:pt x="527" y="264"/>
                    <a:pt x="527" y="264"/>
                  </a:cubicBezTo>
                  <a:cubicBezTo>
                    <a:pt x="526" y="266"/>
                    <a:pt x="526" y="266"/>
                    <a:pt x="526" y="266"/>
                  </a:cubicBezTo>
                  <a:close/>
                  <a:moveTo>
                    <a:pt x="518" y="274"/>
                  </a:moveTo>
                  <a:cubicBezTo>
                    <a:pt x="519" y="274"/>
                    <a:pt x="519" y="274"/>
                    <a:pt x="519" y="274"/>
                  </a:cubicBezTo>
                  <a:cubicBezTo>
                    <a:pt x="519" y="273"/>
                    <a:pt x="519" y="273"/>
                    <a:pt x="519" y="273"/>
                  </a:cubicBezTo>
                  <a:cubicBezTo>
                    <a:pt x="519" y="273"/>
                    <a:pt x="519" y="273"/>
                    <a:pt x="519" y="273"/>
                  </a:cubicBezTo>
                  <a:cubicBezTo>
                    <a:pt x="519" y="272"/>
                    <a:pt x="519" y="272"/>
                    <a:pt x="519" y="272"/>
                  </a:cubicBezTo>
                  <a:cubicBezTo>
                    <a:pt x="520" y="272"/>
                    <a:pt x="520" y="272"/>
                    <a:pt x="520" y="272"/>
                  </a:cubicBezTo>
                  <a:cubicBezTo>
                    <a:pt x="520" y="271"/>
                    <a:pt x="520" y="271"/>
                    <a:pt x="520" y="271"/>
                  </a:cubicBezTo>
                  <a:cubicBezTo>
                    <a:pt x="520" y="271"/>
                    <a:pt x="520" y="271"/>
                    <a:pt x="520" y="271"/>
                  </a:cubicBezTo>
                  <a:cubicBezTo>
                    <a:pt x="521" y="271"/>
                    <a:pt x="521" y="271"/>
                    <a:pt x="521" y="271"/>
                  </a:cubicBezTo>
                  <a:cubicBezTo>
                    <a:pt x="521" y="270"/>
                    <a:pt x="521" y="270"/>
                    <a:pt x="521" y="270"/>
                  </a:cubicBezTo>
                  <a:cubicBezTo>
                    <a:pt x="522" y="269"/>
                    <a:pt x="522" y="269"/>
                    <a:pt x="522" y="269"/>
                  </a:cubicBezTo>
                  <a:cubicBezTo>
                    <a:pt x="523" y="268"/>
                    <a:pt x="523" y="268"/>
                    <a:pt x="523" y="268"/>
                  </a:cubicBezTo>
                  <a:cubicBezTo>
                    <a:pt x="524" y="268"/>
                    <a:pt x="524" y="268"/>
                    <a:pt x="524" y="268"/>
                  </a:cubicBezTo>
                  <a:cubicBezTo>
                    <a:pt x="524" y="268"/>
                    <a:pt x="524" y="268"/>
                    <a:pt x="524" y="268"/>
                  </a:cubicBezTo>
                  <a:cubicBezTo>
                    <a:pt x="524" y="267"/>
                    <a:pt x="524" y="267"/>
                    <a:pt x="524" y="267"/>
                  </a:cubicBezTo>
                  <a:cubicBezTo>
                    <a:pt x="524" y="266"/>
                    <a:pt x="524" y="266"/>
                    <a:pt x="524" y="266"/>
                  </a:cubicBezTo>
                  <a:cubicBezTo>
                    <a:pt x="523" y="266"/>
                    <a:pt x="523" y="266"/>
                    <a:pt x="523" y="266"/>
                  </a:cubicBezTo>
                  <a:cubicBezTo>
                    <a:pt x="523" y="267"/>
                    <a:pt x="523" y="267"/>
                    <a:pt x="523" y="267"/>
                  </a:cubicBezTo>
                  <a:cubicBezTo>
                    <a:pt x="522" y="268"/>
                    <a:pt x="522" y="268"/>
                    <a:pt x="522" y="268"/>
                  </a:cubicBezTo>
                  <a:cubicBezTo>
                    <a:pt x="522" y="268"/>
                    <a:pt x="522" y="268"/>
                    <a:pt x="522" y="268"/>
                  </a:cubicBezTo>
                  <a:cubicBezTo>
                    <a:pt x="521" y="268"/>
                    <a:pt x="521" y="268"/>
                    <a:pt x="521" y="268"/>
                  </a:cubicBezTo>
                  <a:cubicBezTo>
                    <a:pt x="521" y="268"/>
                    <a:pt x="521" y="268"/>
                    <a:pt x="521" y="268"/>
                  </a:cubicBezTo>
                  <a:cubicBezTo>
                    <a:pt x="520" y="268"/>
                    <a:pt x="520" y="268"/>
                    <a:pt x="520" y="268"/>
                  </a:cubicBezTo>
                  <a:cubicBezTo>
                    <a:pt x="520" y="268"/>
                    <a:pt x="520" y="268"/>
                    <a:pt x="520" y="268"/>
                  </a:cubicBezTo>
                  <a:cubicBezTo>
                    <a:pt x="520" y="268"/>
                    <a:pt x="520" y="268"/>
                    <a:pt x="520" y="268"/>
                  </a:cubicBezTo>
                  <a:cubicBezTo>
                    <a:pt x="520" y="269"/>
                    <a:pt x="520" y="269"/>
                    <a:pt x="520" y="269"/>
                  </a:cubicBezTo>
                  <a:cubicBezTo>
                    <a:pt x="520" y="269"/>
                    <a:pt x="520" y="269"/>
                    <a:pt x="520" y="269"/>
                  </a:cubicBezTo>
                  <a:cubicBezTo>
                    <a:pt x="519" y="270"/>
                    <a:pt x="519" y="270"/>
                    <a:pt x="519" y="270"/>
                  </a:cubicBezTo>
                  <a:cubicBezTo>
                    <a:pt x="519" y="270"/>
                    <a:pt x="519" y="270"/>
                    <a:pt x="519" y="270"/>
                  </a:cubicBezTo>
                  <a:cubicBezTo>
                    <a:pt x="519" y="271"/>
                    <a:pt x="519" y="271"/>
                    <a:pt x="519" y="271"/>
                  </a:cubicBezTo>
                  <a:cubicBezTo>
                    <a:pt x="519" y="271"/>
                    <a:pt x="519" y="271"/>
                    <a:pt x="519" y="271"/>
                  </a:cubicBezTo>
                  <a:cubicBezTo>
                    <a:pt x="518" y="272"/>
                    <a:pt x="518" y="272"/>
                    <a:pt x="518" y="272"/>
                  </a:cubicBezTo>
                  <a:cubicBezTo>
                    <a:pt x="518" y="272"/>
                    <a:pt x="518" y="272"/>
                    <a:pt x="518" y="272"/>
                  </a:cubicBezTo>
                  <a:cubicBezTo>
                    <a:pt x="518" y="273"/>
                    <a:pt x="518" y="273"/>
                    <a:pt x="518" y="273"/>
                  </a:cubicBezTo>
                  <a:cubicBezTo>
                    <a:pt x="518" y="273"/>
                    <a:pt x="518" y="273"/>
                    <a:pt x="518" y="273"/>
                  </a:cubicBezTo>
                  <a:cubicBezTo>
                    <a:pt x="518" y="274"/>
                    <a:pt x="518" y="274"/>
                    <a:pt x="518" y="274"/>
                  </a:cubicBezTo>
                  <a:cubicBezTo>
                    <a:pt x="518" y="274"/>
                    <a:pt x="518" y="274"/>
                    <a:pt x="518" y="274"/>
                  </a:cubicBezTo>
                  <a:close/>
                  <a:moveTo>
                    <a:pt x="514" y="280"/>
                  </a:moveTo>
                  <a:cubicBezTo>
                    <a:pt x="514" y="280"/>
                    <a:pt x="514" y="279"/>
                    <a:pt x="514" y="279"/>
                  </a:cubicBezTo>
                  <a:cubicBezTo>
                    <a:pt x="515" y="277"/>
                    <a:pt x="515" y="277"/>
                    <a:pt x="515" y="277"/>
                  </a:cubicBezTo>
                  <a:cubicBezTo>
                    <a:pt x="515" y="277"/>
                    <a:pt x="515" y="277"/>
                    <a:pt x="515" y="277"/>
                  </a:cubicBezTo>
                  <a:cubicBezTo>
                    <a:pt x="516" y="276"/>
                    <a:pt x="516" y="276"/>
                    <a:pt x="516" y="276"/>
                  </a:cubicBezTo>
                  <a:cubicBezTo>
                    <a:pt x="516" y="275"/>
                    <a:pt x="516" y="275"/>
                    <a:pt x="516" y="275"/>
                  </a:cubicBezTo>
                  <a:cubicBezTo>
                    <a:pt x="516" y="275"/>
                    <a:pt x="516" y="275"/>
                    <a:pt x="516" y="275"/>
                  </a:cubicBezTo>
                  <a:cubicBezTo>
                    <a:pt x="516" y="275"/>
                    <a:pt x="516" y="275"/>
                    <a:pt x="516" y="275"/>
                  </a:cubicBezTo>
                  <a:cubicBezTo>
                    <a:pt x="515" y="275"/>
                    <a:pt x="515" y="275"/>
                    <a:pt x="515" y="275"/>
                  </a:cubicBezTo>
                  <a:cubicBezTo>
                    <a:pt x="515" y="274"/>
                    <a:pt x="515" y="274"/>
                    <a:pt x="515" y="274"/>
                  </a:cubicBezTo>
                  <a:cubicBezTo>
                    <a:pt x="514" y="275"/>
                    <a:pt x="514" y="275"/>
                    <a:pt x="514" y="275"/>
                  </a:cubicBezTo>
                  <a:cubicBezTo>
                    <a:pt x="514" y="276"/>
                    <a:pt x="514" y="276"/>
                    <a:pt x="514" y="276"/>
                  </a:cubicBezTo>
                  <a:cubicBezTo>
                    <a:pt x="514" y="276"/>
                    <a:pt x="514" y="276"/>
                    <a:pt x="514" y="276"/>
                  </a:cubicBezTo>
                  <a:cubicBezTo>
                    <a:pt x="514" y="278"/>
                    <a:pt x="514" y="278"/>
                    <a:pt x="514" y="278"/>
                  </a:cubicBezTo>
                  <a:cubicBezTo>
                    <a:pt x="513" y="278"/>
                    <a:pt x="513" y="278"/>
                    <a:pt x="513" y="278"/>
                  </a:cubicBezTo>
                  <a:cubicBezTo>
                    <a:pt x="514" y="279"/>
                    <a:pt x="514" y="279"/>
                    <a:pt x="514" y="279"/>
                  </a:cubicBezTo>
                  <a:cubicBezTo>
                    <a:pt x="514" y="280"/>
                    <a:pt x="514" y="280"/>
                    <a:pt x="514" y="280"/>
                  </a:cubicBezTo>
                  <a:close/>
                  <a:moveTo>
                    <a:pt x="9" y="215"/>
                  </a:moveTo>
                  <a:cubicBezTo>
                    <a:pt x="9" y="215"/>
                    <a:pt x="8" y="216"/>
                    <a:pt x="8" y="216"/>
                  </a:cubicBezTo>
                  <a:cubicBezTo>
                    <a:pt x="9" y="217"/>
                    <a:pt x="9" y="217"/>
                    <a:pt x="9" y="217"/>
                  </a:cubicBezTo>
                  <a:cubicBezTo>
                    <a:pt x="10" y="216"/>
                    <a:pt x="10" y="216"/>
                    <a:pt x="10" y="216"/>
                  </a:cubicBezTo>
                  <a:lnTo>
                    <a:pt x="9" y="215"/>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solidFill>
                  <a:schemeClr val="bg1">
                    <a:lumMod val="75000"/>
                  </a:schemeClr>
                </a:solidFill>
              </a:endParaRPr>
            </a:p>
          </p:txBody>
        </p:sp>
        <p:sp>
          <p:nvSpPr>
            <p:cNvPr id="9" name="Freeform 11"/>
            <p:cNvSpPr>
              <a:spLocks noEditPoints="1"/>
            </p:cNvSpPr>
            <p:nvPr/>
          </p:nvSpPr>
          <p:spPr bwMode="auto">
            <a:xfrm>
              <a:off x="12414055" y="3708745"/>
              <a:ext cx="463562" cy="496337"/>
            </a:xfrm>
            <a:custGeom>
              <a:avLst/>
              <a:gdLst>
                <a:gd name="T0" fmla="*/ 60 w 63"/>
                <a:gd name="T1" fmla="*/ 6 h 69"/>
                <a:gd name="T2" fmla="*/ 26 w 63"/>
                <a:gd name="T3" fmla="*/ 0 h 69"/>
                <a:gd name="T4" fmla="*/ 21 w 63"/>
                <a:gd name="T5" fmla="*/ 7 h 69"/>
                <a:gd name="T6" fmla="*/ 28 w 63"/>
                <a:gd name="T7" fmla="*/ 13 h 69"/>
                <a:gd name="T8" fmla="*/ 28 w 63"/>
                <a:gd name="T9" fmla="*/ 13 h 69"/>
                <a:gd name="T10" fmla="*/ 25 w 63"/>
                <a:gd name="T11" fmla="*/ 14 h 69"/>
                <a:gd name="T12" fmla="*/ 33 w 63"/>
                <a:gd name="T13" fmla="*/ 17 h 69"/>
                <a:gd name="T14" fmla="*/ 39 w 63"/>
                <a:gd name="T15" fmla="*/ 17 h 69"/>
                <a:gd name="T16" fmla="*/ 45 w 63"/>
                <a:gd name="T17" fmla="*/ 12 h 69"/>
                <a:gd name="T18" fmla="*/ 44 w 63"/>
                <a:gd name="T19" fmla="*/ 7 h 69"/>
                <a:gd name="T20" fmla="*/ 38 w 63"/>
                <a:gd name="T21" fmla="*/ 5 h 69"/>
                <a:gd name="T22" fmla="*/ 35 w 63"/>
                <a:gd name="T23" fmla="*/ 7 h 69"/>
                <a:gd name="T24" fmla="*/ 33 w 63"/>
                <a:gd name="T25" fmla="*/ 3 h 69"/>
                <a:gd name="T26" fmla="*/ 33 w 63"/>
                <a:gd name="T27" fmla="*/ 10 h 69"/>
                <a:gd name="T28" fmla="*/ 28 w 63"/>
                <a:gd name="T29" fmla="*/ 7 h 69"/>
                <a:gd name="T30" fmla="*/ 25 w 63"/>
                <a:gd name="T31" fmla="*/ 3 h 69"/>
                <a:gd name="T32" fmla="*/ 24 w 63"/>
                <a:gd name="T33" fmla="*/ 8 h 69"/>
                <a:gd name="T34" fmla="*/ 21 w 63"/>
                <a:gd name="T35" fmla="*/ 10 h 69"/>
                <a:gd name="T36" fmla="*/ 51 w 63"/>
                <a:gd name="T37" fmla="*/ 22 h 69"/>
                <a:gd name="T38" fmla="*/ 52 w 63"/>
                <a:gd name="T39" fmla="*/ 22 h 69"/>
                <a:gd name="T40" fmla="*/ 49 w 63"/>
                <a:gd name="T41" fmla="*/ 24 h 69"/>
                <a:gd name="T42" fmla="*/ 39 w 63"/>
                <a:gd name="T43" fmla="*/ 30 h 69"/>
                <a:gd name="T44" fmla="*/ 44 w 63"/>
                <a:gd name="T45" fmla="*/ 34 h 69"/>
                <a:gd name="T46" fmla="*/ 38 w 63"/>
                <a:gd name="T47" fmla="*/ 39 h 69"/>
                <a:gd name="T48" fmla="*/ 33 w 63"/>
                <a:gd name="T49" fmla="*/ 39 h 69"/>
                <a:gd name="T50" fmla="*/ 33 w 63"/>
                <a:gd name="T51" fmla="*/ 32 h 69"/>
                <a:gd name="T52" fmla="*/ 29 w 63"/>
                <a:gd name="T53" fmla="*/ 27 h 69"/>
                <a:gd name="T54" fmla="*/ 35 w 63"/>
                <a:gd name="T55" fmla="*/ 29 h 69"/>
                <a:gd name="T56" fmla="*/ 33 w 63"/>
                <a:gd name="T57" fmla="*/ 25 h 69"/>
                <a:gd name="T58" fmla="*/ 3 w 63"/>
                <a:gd name="T59" fmla="*/ 28 h 69"/>
                <a:gd name="T60" fmla="*/ 3 w 63"/>
                <a:gd name="T61" fmla="*/ 27 h 69"/>
                <a:gd name="T62" fmla="*/ 21 w 63"/>
                <a:gd name="T63" fmla="*/ 48 h 69"/>
                <a:gd name="T64" fmla="*/ 19 w 63"/>
                <a:gd name="T65" fmla="*/ 44 h 69"/>
                <a:gd name="T66" fmla="*/ 14 w 63"/>
                <a:gd name="T67" fmla="*/ 42 h 69"/>
                <a:gd name="T68" fmla="*/ 12 w 63"/>
                <a:gd name="T69" fmla="*/ 39 h 69"/>
                <a:gd name="T70" fmla="*/ 16 w 63"/>
                <a:gd name="T71" fmla="*/ 38 h 69"/>
                <a:gd name="T72" fmla="*/ 19 w 63"/>
                <a:gd name="T73" fmla="*/ 35 h 69"/>
                <a:gd name="T74" fmla="*/ 17 w 63"/>
                <a:gd name="T75" fmla="*/ 34 h 69"/>
                <a:gd name="T76" fmla="*/ 11 w 63"/>
                <a:gd name="T77" fmla="*/ 35 h 69"/>
                <a:gd name="T78" fmla="*/ 14 w 63"/>
                <a:gd name="T79" fmla="*/ 31 h 69"/>
                <a:gd name="T80" fmla="*/ 19 w 63"/>
                <a:gd name="T81" fmla="*/ 28 h 69"/>
                <a:gd name="T82" fmla="*/ 15 w 63"/>
                <a:gd name="T83" fmla="*/ 28 h 69"/>
                <a:gd name="T84" fmla="*/ 14 w 63"/>
                <a:gd name="T85" fmla="*/ 26 h 69"/>
                <a:gd name="T86" fmla="*/ 13 w 63"/>
                <a:gd name="T87" fmla="*/ 29 h 69"/>
                <a:gd name="T88" fmla="*/ 7 w 63"/>
                <a:gd name="T89" fmla="*/ 29 h 69"/>
                <a:gd name="T90" fmla="*/ 4 w 63"/>
                <a:gd name="T91" fmla="*/ 25 h 69"/>
                <a:gd name="T92" fmla="*/ 5 w 63"/>
                <a:gd name="T93" fmla="*/ 24 h 69"/>
                <a:gd name="T94" fmla="*/ 4 w 63"/>
                <a:gd name="T95" fmla="*/ 19 h 69"/>
                <a:gd name="T96" fmla="*/ 0 w 63"/>
                <a:gd name="T97" fmla="*/ 17 h 69"/>
                <a:gd name="T98" fmla="*/ 5 w 63"/>
                <a:gd name="T99" fmla="*/ 15 h 69"/>
                <a:gd name="T100" fmla="*/ 9 w 63"/>
                <a:gd name="T101" fmla="*/ 14 h 69"/>
                <a:gd name="T102" fmla="*/ 9 w 63"/>
                <a:gd name="T103" fmla="*/ 15 h 69"/>
                <a:gd name="T104" fmla="*/ 10 w 63"/>
                <a:gd name="T105" fmla="*/ 19 h 69"/>
                <a:gd name="T106" fmla="*/ 13 w 63"/>
                <a:gd name="T107" fmla="*/ 17 h 69"/>
                <a:gd name="T108" fmla="*/ 17 w 63"/>
                <a:gd name="T109" fmla="*/ 23 h 69"/>
                <a:gd name="T110" fmla="*/ 15 w 63"/>
                <a:gd name="T111" fmla="*/ 12 h 69"/>
                <a:gd name="T112" fmla="*/ 21 w 63"/>
                <a:gd name="T113" fmla="*/ 13 h 69"/>
                <a:gd name="T114" fmla="*/ 23 w 63"/>
                <a:gd name="T115" fmla="*/ 15 h 69"/>
                <a:gd name="T116" fmla="*/ 32 w 63"/>
                <a:gd name="T117" fmla="*/ 23 h 69"/>
                <a:gd name="T118" fmla="*/ 27 w 63"/>
                <a:gd name="T119" fmla="*/ 27 h 69"/>
                <a:gd name="T120" fmla="*/ 26 w 63"/>
                <a:gd name="T121" fmla="*/ 34 h 69"/>
                <a:gd name="T122" fmla="*/ 23 w 63"/>
                <a:gd name="T123" fmla="*/ 41 h 69"/>
                <a:gd name="T124" fmla="*/ 32 w 63"/>
                <a:gd name="T125"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 h="69">
                  <a:moveTo>
                    <a:pt x="58" y="6"/>
                  </a:moveTo>
                  <a:cubicBezTo>
                    <a:pt x="59" y="6"/>
                    <a:pt x="59" y="5"/>
                    <a:pt x="59" y="5"/>
                  </a:cubicBezTo>
                  <a:cubicBezTo>
                    <a:pt x="60" y="5"/>
                    <a:pt x="60" y="5"/>
                    <a:pt x="60" y="5"/>
                  </a:cubicBezTo>
                  <a:cubicBezTo>
                    <a:pt x="61" y="5"/>
                    <a:pt x="61" y="5"/>
                    <a:pt x="61" y="5"/>
                  </a:cubicBezTo>
                  <a:cubicBezTo>
                    <a:pt x="61" y="4"/>
                    <a:pt x="61" y="4"/>
                    <a:pt x="61" y="4"/>
                  </a:cubicBezTo>
                  <a:cubicBezTo>
                    <a:pt x="62" y="3"/>
                    <a:pt x="62" y="3"/>
                    <a:pt x="62" y="3"/>
                  </a:cubicBezTo>
                  <a:cubicBezTo>
                    <a:pt x="63" y="3"/>
                    <a:pt x="63" y="3"/>
                    <a:pt x="63" y="3"/>
                  </a:cubicBezTo>
                  <a:cubicBezTo>
                    <a:pt x="63" y="4"/>
                    <a:pt x="63" y="4"/>
                    <a:pt x="63" y="4"/>
                  </a:cubicBezTo>
                  <a:cubicBezTo>
                    <a:pt x="63" y="4"/>
                    <a:pt x="63" y="4"/>
                    <a:pt x="63" y="4"/>
                  </a:cubicBezTo>
                  <a:cubicBezTo>
                    <a:pt x="62" y="5"/>
                    <a:pt x="62" y="5"/>
                    <a:pt x="62" y="5"/>
                  </a:cubicBezTo>
                  <a:cubicBezTo>
                    <a:pt x="61" y="5"/>
                    <a:pt x="61" y="5"/>
                    <a:pt x="61" y="5"/>
                  </a:cubicBezTo>
                  <a:cubicBezTo>
                    <a:pt x="60" y="6"/>
                    <a:pt x="60" y="6"/>
                    <a:pt x="60" y="6"/>
                  </a:cubicBezTo>
                  <a:cubicBezTo>
                    <a:pt x="59" y="6"/>
                    <a:pt x="59" y="6"/>
                    <a:pt x="59" y="6"/>
                  </a:cubicBezTo>
                  <a:cubicBezTo>
                    <a:pt x="59" y="6"/>
                    <a:pt x="59" y="6"/>
                    <a:pt x="59" y="6"/>
                  </a:cubicBezTo>
                  <a:cubicBezTo>
                    <a:pt x="58" y="6"/>
                    <a:pt x="58" y="6"/>
                    <a:pt x="58" y="6"/>
                  </a:cubicBezTo>
                  <a:close/>
                  <a:moveTo>
                    <a:pt x="47" y="7"/>
                  </a:moveTo>
                  <a:cubicBezTo>
                    <a:pt x="48" y="7"/>
                    <a:pt x="48" y="7"/>
                    <a:pt x="48" y="7"/>
                  </a:cubicBezTo>
                  <a:cubicBezTo>
                    <a:pt x="48" y="7"/>
                    <a:pt x="48" y="7"/>
                    <a:pt x="48" y="7"/>
                  </a:cubicBezTo>
                  <a:cubicBezTo>
                    <a:pt x="49" y="7"/>
                    <a:pt x="49" y="7"/>
                    <a:pt x="49" y="7"/>
                  </a:cubicBezTo>
                  <a:cubicBezTo>
                    <a:pt x="48" y="6"/>
                    <a:pt x="48" y="6"/>
                    <a:pt x="48" y="6"/>
                  </a:cubicBezTo>
                  <a:cubicBezTo>
                    <a:pt x="48" y="6"/>
                    <a:pt x="48" y="6"/>
                    <a:pt x="48" y="6"/>
                  </a:cubicBezTo>
                  <a:cubicBezTo>
                    <a:pt x="47" y="6"/>
                    <a:pt x="47" y="6"/>
                    <a:pt x="47" y="6"/>
                  </a:cubicBezTo>
                  <a:cubicBezTo>
                    <a:pt x="47" y="7"/>
                    <a:pt x="47" y="7"/>
                    <a:pt x="47" y="7"/>
                  </a:cubicBezTo>
                  <a:close/>
                  <a:moveTo>
                    <a:pt x="26" y="0"/>
                  </a:moveTo>
                  <a:cubicBezTo>
                    <a:pt x="27" y="1"/>
                    <a:pt x="27" y="1"/>
                    <a:pt x="27" y="1"/>
                  </a:cubicBezTo>
                  <a:cubicBezTo>
                    <a:pt x="28" y="2"/>
                    <a:pt x="28" y="2"/>
                    <a:pt x="28" y="2"/>
                  </a:cubicBezTo>
                  <a:cubicBezTo>
                    <a:pt x="28" y="1"/>
                    <a:pt x="28" y="1"/>
                    <a:pt x="28" y="1"/>
                  </a:cubicBezTo>
                  <a:cubicBezTo>
                    <a:pt x="29" y="1"/>
                    <a:pt x="29" y="1"/>
                    <a:pt x="29" y="1"/>
                  </a:cubicBezTo>
                  <a:cubicBezTo>
                    <a:pt x="28" y="0"/>
                    <a:pt x="28" y="0"/>
                    <a:pt x="28" y="0"/>
                  </a:cubicBezTo>
                  <a:cubicBezTo>
                    <a:pt x="28" y="1"/>
                    <a:pt x="28" y="1"/>
                    <a:pt x="28" y="1"/>
                  </a:cubicBezTo>
                  <a:cubicBezTo>
                    <a:pt x="27" y="0"/>
                    <a:pt x="27" y="0"/>
                    <a:pt x="27" y="0"/>
                  </a:cubicBezTo>
                  <a:cubicBezTo>
                    <a:pt x="26" y="0"/>
                    <a:pt x="26" y="0"/>
                    <a:pt x="26" y="0"/>
                  </a:cubicBezTo>
                  <a:cubicBezTo>
                    <a:pt x="26" y="0"/>
                    <a:pt x="26" y="0"/>
                    <a:pt x="26" y="0"/>
                  </a:cubicBezTo>
                  <a:cubicBezTo>
                    <a:pt x="26" y="0"/>
                    <a:pt x="26" y="0"/>
                    <a:pt x="26" y="0"/>
                  </a:cubicBezTo>
                  <a:close/>
                  <a:moveTo>
                    <a:pt x="22" y="7"/>
                  </a:moveTo>
                  <a:cubicBezTo>
                    <a:pt x="21" y="7"/>
                    <a:pt x="21" y="7"/>
                    <a:pt x="21" y="7"/>
                  </a:cubicBezTo>
                  <a:cubicBezTo>
                    <a:pt x="21" y="6"/>
                    <a:pt x="21" y="6"/>
                    <a:pt x="21" y="6"/>
                  </a:cubicBezTo>
                  <a:cubicBezTo>
                    <a:pt x="21" y="6"/>
                    <a:pt x="21" y="6"/>
                    <a:pt x="21" y="6"/>
                  </a:cubicBezTo>
                  <a:cubicBezTo>
                    <a:pt x="22" y="6"/>
                    <a:pt x="22" y="6"/>
                    <a:pt x="22" y="6"/>
                  </a:cubicBezTo>
                  <a:cubicBezTo>
                    <a:pt x="22" y="6"/>
                    <a:pt x="22" y="6"/>
                    <a:pt x="22" y="6"/>
                  </a:cubicBezTo>
                  <a:cubicBezTo>
                    <a:pt x="23" y="6"/>
                    <a:pt x="23" y="6"/>
                    <a:pt x="23" y="6"/>
                  </a:cubicBezTo>
                  <a:cubicBezTo>
                    <a:pt x="22" y="7"/>
                    <a:pt x="22" y="7"/>
                    <a:pt x="22" y="7"/>
                  </a:cubicBezTo>
                  <a:cubicBezTo>
                    <a:pt x="22" y="7"/>
                    <a:pt x="22" y="7"/>
                    <a:pt x="22" y="7"/>
                  </a:cubicBezTo>
                  <a:cubicBezTo>
                    <a:pt x="22" y="7"/>
                    <a:pt x="22" y="7"/>
                    <a:pt x="22" y="7"/>
                  </a:cubicBezTo>
                  <a:close/>
                  <a:moveTo>
                    <a:pt x="26" y="13"/>
                  </a:moveTo>
                  <a:cubicBezTo>
                    <a:pt x="26" y="13"/>
                    <a:pt x="26" y="13"/>
                    <a:pt x="26" y="13"/>
                  </a:cubicBezTo>
                  <a:cubicBezTo>
                    <a:pt x="27" y="13"/>
                    <a:pt x="27" y="13"/>
                    <a:pt x="27" y="13"/>
                  </a:cubicBezTo>
                  <a:cubicBezTo>
                    <a:pt x="28" y="13"/>
                    <a:pt x="28" y="13"/>
                    <a:pt x="28" y="13"/>
                  </a:cubicBezTo>
                  <a:cubicBezTo>
                    <a:pt x="29" y="12"/>
                    <a:pt x="29" y="12"/>
                    <a:pt x="29" y="12"/>
                  </a:cubicBezTo>
                  <a:cubicBezTo>
                    <a:pt x="31" y="12"/>
                    <a:pt x="31" y="12"/>
                    <a:pt x="31" y="12"/>
                  </a:cubicBezTo>
                  <a:cubicBezTo>
                    <a:pt x="31" y="12"/>
                    <a:pt x="31" y="12"/>
                    <a:pt x="31" y="12"/>
                  </a:cubicBezTo>
                  <a:cubicBezTo>
                    <a:pt x="32" y="12"/>
                    <a:pt x="32" y="12"/>
                    <a:pt x="32" y="12"/>
                  </a:cubicBezTo>
                  <a:cubicBezTo>
                    <a:pt x="32" y="12"/>
                    <a:pt x="32" y="12"/>
                    <a:pt x="32" y="12"/>
                  </a:cubicBezTo>
                  <a:cubicBezTo>
                    <a:pt x="32" y="13"/>
                    <a:pt x="32" y="13"/>
                    <a:pt x="32" y="13"/>
                  </a:cubicBezTo>
                  <a:cubicBezTo>
                    <a:pt x="32" y="13"/>
                    <a:pt x="32" y="13"/>
                    <a:pt x="32" y="13"/>
                  </a:cubicBezTo>
                  <a:cubicBezTo>
                    <a:pt x="32" y="13"/>
                    <a:pt x="32" y="13"/>
                    <a:pt x="32" y="13"/>
                  </a:cubicBezTo>
                  <a:cubicBezTo>
                    <a:pt x="31" y="14"/>
                    <a:pt x="31" y="14"/>
                    <a:pt x="31" y="14"/>
                  </a:cubicBezTo>
                  <a:cubicBezTo>
                    <a:pt x="30" y="13"/>
                    <a:pt x="30" y="13"/>
                    <a:pt x="30" y="13"/>
                  </a:cubicBezTo>
                  <a:cubicBezTo>
                    <a:pt x="29" y="13"/>
                    <a:pt x="29" y="13"/>
                    <a:pt x="29" y="13"/>
                  </a:cubicBezTo>
                  <a:cubicBezTo>
                    <a:pt x="28" y="13"/>
                    <a:pt x="28" y="13"/>
                    <a:pt x="28" y="13"/>
                  </a:cubicBezTo>
                  <a:cubicBezTo>
                    <a:pt x="28" y="14"/>
                    <a:pt x="28" y="14"/>
                    <a:pt x="28" y="14"/>
                  </a:cubicBezTo>
                  <a:cubicBezTo>
                    <a:pt x="28" y="14"/>
                    <a:pt x="28" y="14"/>
                    <a:pt x="28" y="14"/>
                  </a:cubicBezTo>
                  <a:cubicBezTo>
                    <a:pt x="30" y="14"/>
                    <a:pt x="30" y="14"/>
                    <a:pt x="30" y="14"/>
                  </a:cubicBezTo>
                  <a:cubicBezTo>
                    <a:pt x="30" y="14"/>
                    <a:pt x="30" y="14"/>
                    <a:pt x="30" y="14"/>
                  </a:cubicBezTo>
                  <a:cubicBezTo>
                    <a:pt x="30" y="15"/>
                    <a:pt x="30" y="15"/>
                    <a:pt x="30" y="15"/>
                  </a:cubicBezTo>
                  <a:cubicBezTo>
                    <a:pt x="30" y="15"/>
                    <a:pt x="30" y="15"/>
                    <a:pt x="30" y="15"/>
                  </a:cubicBezTo>
                  <a:cubicBezTo>
                    <a:pt x="29" y="14"/>
                    <a:pt x="29" y="14"/>
                    <a:pt x="29" y="14"/>
                  </a:cubicBezTo>
                  <a:cubicBezTo>
                    <a:pt x="29" y="15"/>
                    <a:pt x="29" y="15"/>
                    <a:pt x="29" y="15"/>
                  </a:cubicBezTo>
                  <a:cubicBezTo>
                    <a:pt x="28" y="15"/>
                    <a:pt x="28" y="15"/>
                    <a:pt x="28" y="15"/>
                  </a:cubicBezTo>
                  <a:cubicBezTo>
                    <a:pt x="27" y="14"/>
                    <a:pt x="27" y="14"/>
                    <a:pt x="27" y="14"/>
                  </a:cubicBezTo>
                  <a:cubicBezTo>
                    <a:pt x="26" y="14"/>
                    <a:pt x="26" y="14"/>
                    <a:pt x="26" y="14"/>
                  </a:cubicBezTo>
                  <a:cubicBezTo>
                    <a:pt x="25" y="14"/>
                    <a:pt x="25" y="14"/>
                    <a:pt x="25" y="14"/>
                  </a:cubicBezTo>
                  <a:cubicBezTo>
                    <a:pt x="25" y="15"/>
                    <a:pt x="25" y="15"/>
                    <a:pt x="25" y="15"/>
                  </a:cubicBezTo>
                  <a:cubicBezTo>
                    <a:pt x="26" y="15"/>
                    <a:pt x="26" y="15"/>
                    <a:pt x="26" y="15"/>
                  </a:cubicBezTo>
                  <a:cubicBezTo>
                    <a:pt x="28" y="16"/>
                    <a:pt x="28" y="16"/>
                    <a:pt x="28" y="16"/>
                  </a:cubicBezTo>
                  <a:cubicBezTo>
                    <a:pt x="28" y="16"/>
                    <a:pt x="28" y="16"/>
                    <a:pt x="28" y="16"/>
                  </a:cubicBezTo>
                  <a:cubicBezTo>
                    <a:pt x="29" y="16"/>
                    <a:pt x="29" y="16"/>
                    <a:pt x="29" y="16"/>
                  </a:cubicBezTo>
                  <a:cubicBezTo>
                    <a:pt x="29" y="16"/>
                    <a:pt x="29" y="16"/>
                    <a:pt x="29" y="16"/>
                  </a:cubicBezTo>
                  <a:cubicBezTo>
                    <a:pt x="30" y="17"/>
                    <a:pt x="30" y="17"/>
                    <a:pt x="30" y="17"/>
                  </a:cubicBezTo>
                  <a:cubicBezTo>
                    <a:pt x="30" y="18"/>
                    <a:pt x="30" y="18"/>
                    <a:pt x="30" y="18"/>
                  </a:cubicBezTo>
                  <a:cubicBezTo>
                    <a:pt x="30" y="18"/>
                    <a:pt x="30" y="18"/>
                    <a:pt x="30" y="18"/>
                  </a:cubicBezTo>
                  <a:cubicBezTo>
                    <a:pt x="31" y="18"/>
                    <a:pt x="31" y="18"/>
                    <a:pt x="31" y="18"/>
                  </a:cubicBezTo>
                  <a:cubicBezTo>
                    <a:pt x="32" y="17"/>
                    <a:pt x="32" y="17"/>
                    <a:pt x="32" y="17"/>
                  </a:cubicBezTo>
                  <a:cubicBezTo>
                    <a:pt x="33" y="17"/>
                    <a:pt x="33" y="17"/>
                    <a:pt x="33" y="17"/>
                  </a:cubicBezTo>
                  <a:cubicBezTo>
                    <a:pt x="34" y="17"/>
                    <a:pt x="34" y="17"/>
                    <a:pt x="34" y="17"/>
                  </a:cubicBezTo>
                  <a:cubicBezTo>
                    <a:pt x="35" y="17"/>
                    <a:pt x="35" y="17"/>
                    <a:pt x="35" y="17"/>
                  </a:cubicBezTo>
                  <a:cubicBezTo>
                    <a:pt x="36" y="17"/>
                    <a:pt x="36" y="17"/>
                    <a:pt x="36" y="17"/>
                  </a:cubicBezTo>
                  <a:cubicBezTo>
                    <a:pt x="35" y="18"/>
                    <a:pt x="35" y="18"/>
                    <a:pt x="35" y="18"/>
                  </a:cubicBezTo>
                  <a:cubicBezTo>
                    <a:pt x="36" y="19"/>
                    <a:pt x="36" y="19"/>
                    <a:pt x="36" y="19"/>
                  </a:cubicBezTo>
                  <a:cubicBezTo>
                    <a:pt x="37" y="19"/>
                    <a:pt x="37" y="19"/>
                    <a:pt x="37" y="19"/>
                  </a:cubicBezTo>
                  <a:cubicBezTo>
                    <a:pt x="38" y="19"/>
                    <a:pt x="38" y="19"/>
                    <a:pt x="38" y="19"/>
                  </a:cubicBezTo>
                  <a:cubicBezTo>
                    <a:pt x="39" y="19"/>
                    <a:pt x="39" y="19"/>
                    <a:pt x="39" y="19"/>
                  </a:cubicBezTo>
                  <a:cubicBezTo>
                    <a:pt x="39" y="19"/>
                    <a:pt x="39" y="19"/>
                    <a:pt x="39" y="19"/>
                  </a:cubicBezTo>
                  <a:cubicBezTo>
                    <a:pt x="39" y="18"/>
                    <a:pt x="39" y="18"/>
                    <a:pt x="39" y="18"/>
                  </a:cubicBezTo>
                  <a:cubicBezTo>
                    <a:pt x="39" y="18"/>
                    <a:pt x="39" y="18"/>
                    <a:pt x="39" y="18"/>
                  </a:cubicBezTo>
                  <a:cubicBezTo>
                    <a:pt x="39" y="17"/>
                    <a:pt x="39" y="17"/>
                    <a:pt x="39" y="17"/>
                  </a:cubicBezTo>
                  <a:cubicBezTo>
                    <a:pt x="40" y="17"/>
                    <a:pt x="40" y="17"/>
                    <a:pt x="40" y="17"/>
                  </a:cubicBezTo>
                  <a:cubicBezTo>
                    <a:pt x="41" y="17"/>
                    <a:pt x="41" y="17"/>
                    <a:pt x="41" y="17"/>
                  </a:cubicBezTo>
                  <a:cubicBezTo>
                    <a:pt x="41" y="17"/>
                    <a:pt x="41" y="17"/>
                    <a:pt x="41" y="17"/>
                  </a:cubicBezTo>
                  <a:cubicBezTo>
                    <a:pt x="42" y="17"/>
                    <a:pt x="42" y="17"/>
                    <a:pt x="42" y="17"/>
                  </a:cubicBezTo>
                  <a:cubicBezTo>
                    <a:pt x="43" y="17"/>
                    <a:pt x="43" y="17"/>
                    <a:pt x="43" y="17"/>
                  </a:cubicBezTo>
                  <a:cubicBezTo>
                    <a:pt x="44" y="17"/>
                    <a:pt x="44" y="17"/>
                    <a:pt x="44" y="17"/>
                  </a:cubicBezTo>
                  <a:cubicBezTo>
                    <a:pt x="44" y="16"/>
                    <a:pt x="44" y="16"/>
                    <a:pt x="44" y="16"/>
                  </a:cubicBezTo>
                  <a:cubicBezTo>
                    <a:pt x="44" y="15"/>
                    <a:pt x="44" y="15"/>
                    <a:pt x="44" y="15"/>
                  </a:cubicBezTo>
                  <a:cubicBezTo>
                    <a:pt x="44" y="15"/>
                    <a:pt x="44" y="15"/>
                    <a:pt x="44" y="15"/>
                  </a:cubicBezTo>
                  <a:cubicBezTo>
                    <a:pt x="44" y="14"/>
                    <a:pt x="44" y="14"/>
                    <a:pt x="44" y="14"/>
                  </a:cubicBezTo>
                  <a:cubicBezTo>
                    <a:pt x="45" y="14"/>
                    <a:pt x="45" y="14"/>
                    <a:pt x="45" y="14"/>
                  </a:cubicBezTo>
                  <a:cubicBezTo>
                    <a:pt x="45" y="12"/>
                    <a:pt x="45" y="12"/>
                    <a:pt x="45" y="12"/>
                  </a:cubicBezTo>
                  <a:cubicBezTo>
                    <a:pt x="46" y="12"/>
                    <a:pt x="46" y="12"/>
                    <a:pt x="46" y="12"/>
                  </a:cubicBezTo>
                  <a:cubicBezTo>
                    <a:pt x="47" y="11"/>
                    <a:pt x="47" y="11"/>
                    <a:pt x="47" y="11"/>
                  </a:cubicBezTo>
                  <a:cubicBezTo>
                    <a:pt x="47" y="10"/>
                    <a:pt x="47" y="10"/>
                    <a:pt x="47" y="10"/>
                  </a:cubicBezTo>
                  <a:cubicBezTo>
                    <a:pt x="47" y="10"/>
                    <a:pt x="47" y="10"/>
                    <a:pt x="47" y="10"/>
                  </a:cubicBezTo>
                  <a:cubicBezTo>
                    <a:pt x="47" y="9"/>
                    <a:pt x="47" y="9"/>
                    <a:pt x="47" y="9"/>
                  </a:cubicBezTo>
                  <a:cubicBezTo>
                    <a:pt x="47" y="8"/>
                    <a:pt x="47" y="8"/>
                    <a:pt x="47" y="8"/>
                  </a:cubicBezTo>
                  <a:cubicBezTo>
                    <a:pt x="47" y="8"/>
                    <a:pt x="47" y="8"/>
                    <a:pt x="47" y="8"/>
                  </a:cubicBezTo>
                  <a:cubicBezTo>
                    <a:pt x="47" y="7"/>
                    <a:pt x="47" y="7"/>
                    <a:pt x="47" y="7"/>
                  </a:cubicBezTo>
                  <a:cubicBezTo>
                    <a:pt x="47" y="7"/>
                    <a:pt x="47" y="7"/>
                    <a:pt x="47" y="7"/>
                  </a:cubicBezTo>
                  <a:cubicBezTo>
                    <a:pt x="45" y="7"/>
                    <a:pt x="45" y="7"/>
                    <a:pt x="45" y="7"/>
                  </a:cubicBezTo>
                  <a:cubicBezTo>
                    <a:pt x="45" y="7"/>
                    <a:pt x="45" y="7"/>
                    <a:pt x="45" y="7"/>
                  </a:cubicBezTo>
                  <a:cubicBezTo>
                    <a:pt x="44" y="7"/>
                    <a:pt x="44" y="7"/>
                    <a:pt x="44" y="7"/>
                  </a:cubicBezTo>
                  <a:cubicBezTo>
                    <a:pt x="43" y="7"/>
                    <a:pt x="43" y="7"/>
                    <a:pt x="43" y="7"/>
                  </a:cubicBezTo>
                  <a:cubicBezTo>
                    <a:pt x="42" y="7"/>
                    <a:pt x="42" y="7"/>
                    <a:pt x="42" y="7"/>
                  </a:cubicBezTo>
                  <a:cubicBezTo>
                    <a:pt x="41" y="6"/>
                    <a:pt x="41" y="6"/>
                    <a:pt x="41" y="6"/>
                  </a:cubicBezTo>
                  <a:cubicBezTo>
                    <a:pt x="40" y="6"/>
                    <a:pt x="40" y="6"/>
                    <a:pt x="40" y="6"/>
                  </a:cubicBezTo>
                  <a:cubicBezTo>
                    <a:pt x="40" y="6"/>
                    <a:pt x="40" y="6"/>
                    <a:pt x="40" y="6"/>
                  </a:cubicBezTo>
                  <a:cubicBezTo>
                    <a:pt x="40" y="6"/>
                    <a:pt x="40" y="6"/>
                    <a:pt x="40" y="6"/>
                  </a:cubicBezTo>
                  <a:cubicBezTo>
                    <a:pt x="39" y="5"/>
                    <a:pt x="39" y="5"/>
                    <a:pt x="39" y="5"/>
                  </a:cubicBezTo>
                  <a:cubicBezTo>
                    <a:pt x="39" y="6"/>
                    <a:pt x="39" y="6"/>
                    <a:pt x="39" y="6"/>
                  </a:cubicBezTo>
                  <a:cubicBezTo>
                    <a:pt x="39" y="5"/>
                    <a:pt x="39" y="5"/>
                    <a:pt x="39" y="5"/>
                  </a:cubicBezTo>
                  <a:cubicBezTo>
                    <a:pt x="39" y="5"/>
                    <a:pt x="39" y="5"/>
                    <a:pt x="39" y="5"/>
                  </a:cubicBezTo>
                  <a:cubicBezTo>
                    <a:pt x="39" y="4"/>
                    <a:pt x="39" y="4"/>
                    <a:pt x="39" y="4"/>
                  </a:cubicBezTo>
                  <a:cubicBezTo>
                    <a:pt x="38" y="5"/>
                    <a:pt x="38" y="5"/>
                    <a:pt x="38" y="5"/>
                  </a:cubicBezTo>
                  <a:cubicBezTo>
                    <a:pt x="38" y="5"/>
                    <a:pt x="38" y="5"/>
                    <a:pt x="38" y="5"/>
                  </a:cubicBezTo>
                  <a:cubicBezTo>
                    <a:pt x="38" y="6"/>
                    <a:pt x="38" y="6"/>
                    <a:pt x="38" y="6"/>
                  </a:cubicBezTo>
                  <a:cubicBezTo>
                    <a:pt x="37" y="5"/>
                    <a:pt x="37" y="5"/>
                    <a:pt x="37" y="5"/>
                  </a:cubicBezTo>
                  <a:cubicBezTo>
                    <a:pt x="37" y="5"/>
                    <a:pt x="37" y="5"/>
                    <a:pt x="37" y="5"/>
                  </a:cubicBezTo>
                  <a:cubicBezTo>
                    <a:pt x="37" y="5"/>
                    <a:pt x="37" y="5"/>
                    <a:pt x="37" y="5"/>
                  </a:cubicBezTo>
                  <a:cubicBezTo>
                    <a:pt x="37" y="5"/>
                    <a:pt x="37" y="5"/>
                    <a:pt x="37" y="5"/>
                  </a:cubicBezTo>
                  <a:cubicBezTo>
                    <a:pt x="37" y="6"/>
                    <a:pt x="37" y="6"/>
                    <a:pt x="37" y="6"/>
                  </a:cubicBezTo>
                  <a:cubicBezTo>
                    <a:pt x="36" y="6"/>
                    <a:pt x="36" y="6"/>
                    <a:pt x="36" y="6"/>
                  </a:cubicBezTo>
                  <a:cubicBezTo>
                    <a:pt x="36" y="7"/>
                    <a:pt x="36" y="7"/>
                    <a:pt x="36" y="7"/>
                  </a:cubicBezTo>
                  <a:cubicBezTo>
                    <a:pt x="36" y="7"/>
                    <a:pt x="36" y="7"/>
                    <a:pt x="36" y="7"/>
                  </a:cubicBezTo>
                  <a:cubicBezTo>
                    <a:pt x="36" y="7"/>
                    <a:pt x="36" y="7"/>
                    <a:pt x="36" y="7"/>
                  </a:cubicBezTo>
                  <a:cubicBezTo>
                    <a:pt x="35" y="7"/>
                    <a:pt x="35" y="7"/>
                    <a:pt x="35" y="7"/>
                  </a:cubicBezTo>
                  <a:cubicBezTo>
                    <a:pt x="35" y="7"/>
                    <a:pt x="35" y="7"/>
                    <a:pt x="35" y="7"/>
                  </a:cubicBezTo>
                  <a:cubicBezTo>
                    <a:pt x="35" y="7"/>
                    <a:pt x="35" y="7"/>
                    <a:pt x="35" y="7"/>
                  </a:cubicBezTo>
                  <a:cubicBezTo>
                    <a:pt x="35" y="8"/>
                    <a:pt x="35" y="8"/>
                    <a:pt x="35" y="8"/>
                  </a:cubicBezTo>
                  <a:cubicBezTo>
                    <a:pt x="35" y="7"/>
                    <a:pt x="35" y="7"/>
                    <a:pt x="35" y="7"/>
                  </a:cubicBezTo>
                  <a:cubicBezTo>
                    <a:pt x="34" y="7"/>
                    <a:pt x="34" y="7"/>
                    <a:pt x="34" y="7"/>
                  </a:cubicBezTo>
                  <a:cubicBezTo>
                    <a:pt x="35" y="6"/>
                    <a:pt x="35" y="6"/>
                    <a:pt x="35" y="6"/>
                  </a:cubicBezTo>
                  <a:cubicBezTo>
                    <a:pt x="35" y="4"/>
                    <a:pt x="35" y="4"/>
                    <a:pt x="35" y="4"/>
                  </a:cubicBezTo>
                  <a:cubicBezTo>
                    <a:pt x="35" y="4"/>
                    <a:pt x="35" y="4"/>
                    <a:pt x="35" y="4"/>
                  </a:cubicBezTo>
                  <a:cubicBezTo>
                    <a:pt x="34" y="3"/>
                    <a:pt x="34" y="3"/>
                    <a:pt x="34" y="3"/>
                  </a:cubicBezTo>
                  <a:cubicBezTo>
                    <a:pt x="33" y="3"/>
                    <a:pt x="33" y="3"/>
                    <a:pt x="33" y="3"/>
                  </a:cubicBezTo>
                  <a:cubicBezTo>
                    <a:pt x="33" y="3"/>
                    <a:pt x="33" y="3"/>
                    <a:pt x="33" y="3"/>
                  </a:cubicBezTo>
                  <a:cubicBezTo>
                    <a:pt x="33" y="3"/>
                    <a:pt x="33" y="3"/>
                    <a:pt x="33" y="3"/>
                  </a:cubicBezTo>
                  <a:cubicBezTo>
                    <a:pt x="33" y="4"/>
                    <a:pt x="33" y="4"/>
                    <a:pt x="33" y="4"/>
                  </a:cubicBezTo>
                  <a:cubicBezTo>
                    <a:pt x="33" y="4"/>
                    <a:pt x="33" y="4"/>
                    <a:pt x="33" y="4"/>
                  </a:cubicBezTo>
                  <a:cubicBezTo>
                    <a:pt x="33" y="4"/>
                    <a:pt x="33" y="4"/>
                    <a:pt x="33" y="4"/>
                  </a:cubicBezTo>
                  <a:cubicBezTo>
                    <a:pt x="33" y="4"/>
                    <a:pt x="33" y="4"/>
                    <a:pt x="33" y="4"/>
                  </a:cubicBezTo>
                  <a:cubicBezTo>
                    <a:pt x="32" y="4"/>
                    <a:pt x="32" y="4"/>
                    <a:pt x="32" y="4"/>
                  </a:cubicBezTo>
                  <a:cubicBezTo>
                    <a:pt x="32" y="5"/>
                    <a:pt x="32" y="5"/>
                    <a:pt x="32" y="5"/>
                  </a:cubicBezTo>
                  <a:cubicBezTo>
                    <a:pt x="33" y="6"/>
                    <a:pt x="33" y="6"/>
                    <a:pt x="33" y="6"/>
                  </a:cubicBezTo>
                  <a:cubicBezTo>
                    <a:pt x="33" y="6"/>
                    <a:pt x="33" y="6"/>
                    <a:pt x="33" y="6"/>
                  </a:cubicBezTo>
                  <a:cubicBezTo>
                    <a:pt x="33" y="7"/>
                    <a:pt x="33" y="7"/>
                    <a:pt x="33" y="7"/>
                  </a:cubicBezTo>
                  <a:cubicBezTo>
                    <a:pt x="33" y="8"/>
                    <a:pt x="33" y="8"/>
                    <a:pt x="33" y="8"/>
                  </a:cubicBezTo>
                  <a:cubicBezTo>
                    <a:pt x="33" y="9"/>
                    <a:pt x="33" y="9"/>
                    <a:pt x="33" y="9"/>
                  </a:cubicBezTo>
                  <a:cubicBezTo>
                    <a:pt x="33" y="10"/>
                    <a:pt x="33" y="10"/>
                    <a:pt x="33" y="10"/>
                  </a:cubicBezTo>
                  <a:cubicBezTo>
                    <a:pt x="33" y="10"/>
                    <a:pt x="33" y="10"/>
                    <a:pt x="33" y="10"/>
                  </a:cubicBezTo>
                  <a:cubicBezTo>
                    <a:pt x="32" y="9"/>
                    <a:pt x="32" y="9"/>
                    <a:pt x="32" y="9"/>
                  </a:cubicBezTo>
                  <a:cubicBezTo>
                    <a:pt x="32" y="8"/>
                    <a:pt x="32" y="8"/>
                    <a:pt x="32" y="8"/>
                  </a:cubicBezTo>
                  <a:cubicBezTo>
                    <a:pt x="31" y="8"/>
                    <a:pt x="31" y="8"/>
                    <a:pt x="31" y="8"/>
                  </a:cubicBezTo>
                  <a:cubicBezTo>
                    <a:pt x="31" y="7"/>
                    <a:pt x="31" y="7"/>
                    <a:pt x="31" y="7"/>
                  </a:cubicBezTo>
                  <a:cubicBezTo>
                    <a:pt x="31" y="7"/>
                    <a:pt x="31" y="7"/>
                    <a:pt x="31" y="7"/>
                  </a:cubicBezTo>
                  <a:cubicBezTo>
                    <a:pt x="31" y="6"/>
                    <a:pt x="31" y="6"/>
                    <a:pt x="31" y="6"/>
                  </a:cubicBezTo>
                  <a:cubicBezTo>
                    <a:pt x="30" y="6"/>
                    <a:pt x="30" y="6"/>
                    <a:pt x="30" y="6"/>
                  </a:cubicBezTo>
                  <a:cubicBezTo>
                    <a:pt x="30" y="7"/>
                    <a:pt x="30" y="7"/>
                    <a:pt x="30" y="7"/>
                  </a:cubicBezTo>
                  <a:cubicBezTo>
                    <a:pt x="29" y="7"/>
                    <a:pt x="29" y="7"/>
                    <a:pt x="29" y="7"/>
                  </a:cubicBezTo>
                  <a:cubicBezTo>
                    <a:pt x="29" y="7"/>
                    <a:pt x="29" y="7"/>
                    <a:pt x="29" y="7"/>
                  </a:cubicBezTo>
                  <a:cubicBezTo>
                    <a:pt x="28" y="7"/>
                    <a:pt x="28" y="7"/>
                    <a:pt x="28" y="7"/>
                  </a:cubicBezTo>
                  <a:cubicBezTo>
                    <a:pt x="28" y="7"/>
                    <a:pt x="28" y="7"/>
                    <a:pt x="28" y="7"/>
                  </a:cubicBezTo>
                  <a:cubicBezTo>
                    <a:pt x="28" y="7"/>
                    <a:pt x="28" y="7"/>
                    <a:pt x="28" y="7"/>
                  </a:cubicBezTo>
                  <a:cubicBezTo>
                    <a:pt x="28" y="6"/>
                    <a:pt x="28" y="6"/>
                    <a:pt x="28" y="6"/>
                  </a:cubicBezTo>
                  <a:cubicBezTo>
                    <a:pt x="27" y="6"/>
                    <a:pt x="27" y="6"/>
                    <a:pt x="27" y="6"/>
                  </a:cubicBezTo>
                  <a:cubicBezTo>
                    <a:pt x="27" y="6"/>
                    <a:pt x="27" y="6"/>
                    <a:pt x="27" y="6"/>
                  </a:cubicBezTo>
                  <a:cubicBezTo>
                    <a:pt x="26" y="5"/>
                    <a:pt x="26" y="5"/>
                    <a:pt x="26" y="5"/>
                  </a:cubicBezTo>
                  <a:cubicBezTo>
                    <a:pt x="26" y="5"/>
                    <a:pt x="26" y="5"/>
                    <a:pt x="26" y="5"/>
                  </a:cubicBezTo>
                  <a:cubicBezTo>
                    <a:pt x="26" y="5"/>
                    <a:pt x="26" y="5"/>
                    <a:pt x="26" y="5"/>
                  </a:cubicBezTo>
                  <a:cubicBezTo>
                    <a:pt x="25" y="4"/>
                    <a:pt x="25" y="4"/>
                    <a:pt x="25" y="4"/>
                  </a:cubicBezTo>
                  <a:cubicBezTo>
                    <a:pt x="25" y="4"/>
                    <a:pt x="25" y="4"/>
                    <a:pt x="25" y="4"/>
                  </a:cubicBezTo>
                  <a:cubicBezTo>
                    <a:pt x="25" y="3"/>
                    <a:pt x="25" y="3"/>
                    <a:pt x="25" y="3"/>
                  </a:cubicBezTo>
                  <a:cubicBezTo>
                    <a:pt x="25" y="3"/>
                    <a:pt x="25" y="3"/>
                    <a:pt x="25" y="3"/>
                  </a:cubicBezTo>
                  <a:cubicBezTo>
                    <a:pt x="24" y="3"/>
                    <a:pt x="24" y="3"/>
                    <a:pt x="24" y="3"/>
                  </a:cubicBezTo>
                  <a:cubicBezTo>
                    <a:pt x="24" y="5"/>
                    <a:pt x="24" y="5"/>
                    <a:pt x="24" y="5"/>
                  </a:cubicBezTo>
                  <a:cubicBezTo>
                    <a:pt x="24" y="5"/>
                    <a:pt x="24" y="5"/>
                    <a:pt x="24" y="5"/>
                  </a:cubicBezTo>
                  <a:cubicBezTo>
                    <a:pt x="25" y="6"/>
                    <a:pt x="25" y="6"/>
                    <a:pt x="25" y="6"/>
                  </a:cubicBezTo>
                  <a:cubicBezTo>
                    <a:pt x="25" y="7"/>
                    <a:pt x="25" y="7"/>
                    <a:pt x="25" y="7"/>
                  </a:cubicBezTo>
                  <a:cubicBezTo>
                    <a:pt x="25" y="7"/>
                    <a:pt x="25" y="7"/>
                    <a:pt x="25" y="7"/>
                  </a:cubicBezTo>
                  <a:cubicBezTo>
                    <a:pt x="24" y="7"/>
                    <a:pt x="24" y="7"/>
                    <a:pt x="24" y="7"/>
                  </a:cubicBezTo>
                  <a:cubicBezTo>
                    <a:pt x="24" y="6"/>
                    <a:pt x="24" y="6"/>
                    <a:pt x="24" y="6"/>
                  </a:cubicBezTo>
                  <a:cubicBezTo>
                    <a:pt x="23" y="6"/>
                    <a:pt x="23" y="6"/>
                    <a:pt x="23" y="6"/>
                  </a:cubicBezTo>
                  <a:cubicBezTo>
                    <a:pt x="23" y="7"/>
                    <a:pt x="23" y="7"/>
                    <a:pt x="23" y="7"/>
                  </a:cubicBezTo>
                  <a:cubicBezTo>
                    <a:pt x="24" y="8"/>
                    <a:pt x="24" y="8"/>
                    <a:pt x="24" y="8"/>
                  </a:cubicBezTo>
                  <a:cubicBezTo>
                    <a:pt x="24" y="8"/>
                    <a:pt x="24" y="8"/>
                    <a:pt x="24" y="8"/>
                  </a:cubicBezTo>
                  <a:cubicBezTo>
                    <a:pt x="24" y="9"/>
                    <a:pt x="24" y="9"/>
                    <a:pt x="24" y="9"/>
                  </a:cubicBezTo>
                  <a:cubicBezTo>
                    <a:pt x="24" y="9"/>
                    <a:pt x="24" y="9"/>
                    <a:pt x="24" y="9"/>
                  </a:cubicBezTo>
                  <a:cubicBezTo>
                    <a:pt x="23" y="9"/>
                    <a:pt x="23" y="9"/>
                    <a:pt x="23" y="9"/>
                  </a:cubicBezTo>
                  <a:cubicBezTo>
                    <a:pt x="23" y="8"/>
                    <a:pt x="23" y="8"/>
                    <a:pt x="23" y="8"/>
                  </a:cubicBezTo>
                  <a:cubicBezTo>
                    <a:pt x="23" y="8"/>
                    <a:pt x="23" y="8"/>
                    <a:pt x="23" y="8"/>
                  </a:cubicBezTo>
                  <a:cubicBezTo>
                    <a:pt x="21" y="8"/>
                    <a:pt x="21" y="8"/>
                    <a:pt x="21" y="8"/>
                  </a:cubicBezTo>
                  <a:cubicBezTo>
                    <a:pt x="21" y="8"/>
                    <a:pt x="21" y="8"/>
                    <a:pt x="21" y="8"/>
                  </a:cubicBezTo>
                  <a:cubicBezTo>
                    <a:pt x="20" y="8"/>
                    <a:pt x="20" y="8"/>
                    <a:pt x="20" y="8"/>
                  </a:cubicBezTo>
                  <a:cubicBezTo>
                    <a:pt x="21" y="9"/>
                    <a:pt x="21" y="9"/>
                    <a:pt x="21" y="9"/>
                  </a:cubicBezTo>
                  <a:cubicBezTo>
                    <a:pt x="21" y="9"/>
                    <a:pt x="21" y="9"/>
                    <a:pt x="21" y="9"/>
                  </a:cubicBezTo>
                  <a:cubicBezTo>
                    <a:pt x="22" y="9"/>
                    <a:pt x="22" y="9"/>
                    <a:pt x="22" y="9"/>
                  </a:cubicBezTo>
                  <a:cubicBezTo>
                    <a:pt x="21" y="10"/>
                    <a:pt x="21" y="10"/>
                    <a:pt x="21" y="10"/>
                  </a:cubicBezTo>
                  <a:cubicBezTo>
                    <a:pt x="22" y="10"/>
                    <a:pt x="22" y="10"/>
                    <a:pt x="22" y="10"/>
                  </a:cubicBezTo>
                  <a:cubicBezTo>
                    <a:pt x="22" y="10"/>
                    <a:pt x="22" y="10"/>
                    <a:pt x="22" y="10"/>
                  </a:cubicBezTo>
                  <a:cubicBezTo>
                    <a:pt x="23" y="10"/>
                    <a:pt x="23" y="10"/>
                    <a:pt x="23" y="10"/>
                  </a:cubicBezTo>
                  <a:cubicBezTo>
                    <a:pt x="21" y="11"/>
                    <a:pt x="21" y="11"/>
                    <a:pt x="21" y="11"/>
                  </a:cubicBezTo>
                  <a:cubicBezTo>
                    <a:pt x="21" y="11"/>
                    <a:pt x="21" y="11"/>
                    <a:pt x="21" y="11"/>
                  </a:cubicBezTo>
                  <a:cubicBezTo>
                    <a:pt x="22" y="13"/>
                    <a:pt x="22" y="13"/>
                    <a:pt x="22" y="13"/>
                  </a:cubicBezTo>
                  <a:cubicBezTo>
                    <a:pt x="23" y="13"/>
                    <a:pt x="23" y="13"/>
                    <a:pt x="23" y="13"/>
                  </a:cubicBezTo>
                  <a:cubicBezTo>
                    <a:pt x="24" y="13"/>
                    <a:pt x="24" y="13"/>
                    <a:pt x="24" y="13"/>
                  </a:cubicBezTo>
                  <a:cubicBezTo>
                    <a:pt x="25" y="13"/>
                    <a:pt x="25" y="13"/>
                    <a:pt x="25" y="13"/>
                  </a:cubicBezTo>
                  <a:cubicBezTo>
                    <a:pt x="25" y="13"/>
                    <a:pt x="25" y="13"/>
                    <a:pt x="25" y="13"/>
                  </a:cubicBezTo>
                  <a:cubicBezTo>
                    <a:pt x="26" y="13"/>
                    <a:pt x="26" y="13"/>
                    <a:pt x="26" y="13"/>
                  </a:cubicBezTo>
                  <a:close/>
                  <a:moveTo>
                    <a:pt x="51" y="22"/>
                  </a:moveTo>
                  <a:cubicBezTo>
                    <a:pt x="52" y="21"/>
                    <a:pt x="52" y="21"/>
                    <a:pt x="52" y="21"/>
                  </a:cubicBezTo>
                  <a:cubicBezTo>
                    <a:pt x="52" y="21"/>
                    <a:pt x="52" y="21"/>
                    <a:pt x="52" y="21"/>
                  </a:cubicBezTo>
                  <a:cubicBezTo>
                    <a:pt x="53" y="21"/>
                    <a:pt x="53" y="21"/>
                    <a:pt x="53" y="21"/>
                  </a:cubicBezTo>
                  <a:cubicBezTo>
                    <a:pt x="53" y="20"/>
                    <a:pt x="53" y="20"/>
                    <a:pt x="53" y="20"/>
                  </a:cubicBezTo>
                  <a:cubicBezTo>
                    <a:pt x="54" y="21"/>
                    <a:pt x="54" y="21"/>
                    <a:pt x="54" y="21"/>
                  </a:cubicBezTo>
                  <a:cubicBezTo>
                    <a:pt x="55" y="21"/>
                    <a:pt x="55" y="21"/>
                    <a:pt x="55" y="21"/>
                  </a:cubicBezTo>
                  <a:cubicBezTo>
                    <a:pt x="56" y="21"/>
                    <a:pt x="56" y="21"/>
                    <a:pt x="56" y="21"/>
                  </a:cubicBezTo>
                  <a:cubicBezTo>
                    <a:pt x="55" y="21"/>
                    <a:pt x="55" y="21"/>
                    <a:pt x="55" y="21"/>
                  </a:cubicBezTo>
                  <a:cubicBezTo>
                    <a:pt x="55" y="22"/>
                    <a:pt x="55" y="22"/>
                    <a:pt x="55" y="22"/>
                  </a:cubicBezTo>
                  <a:cubicBezTo>
                    <a:pt x="53" y="21"/>
                    <a:pt x="53" y="21"/>
                    <a:pt x="53" y="21"/>
                  </a:cubicBezTo>
                  <a:cubicBezTo>
                    <a:pt x="53" y="21"/>
                    <a:pt x="53" y="21"/>
                    <a:pt x="53" y="21"/>
                  </a:cubicBezTo>
                  <a:cubicBezTo>
                    <a:pt x="52" y="22"/>
                    <a:pt x="52" y="22"/>
                    <a:pt x="52" y="22"/>
                  </a:cubicBezTo>
                  <a:cubicBezTo>
                    <a:pt x="52" y="22"/>
                    <a:pt x="52" y="22"/>
                    <a:pt x="52" y="22"/>
                  </a:cubicBezTo>
                  <a:cubicBezTo>
                    <a:pt x="51" y="22"/>
                    <a:pt x="51" y="22"/>
                    <a:pt x="51" y="22"/>
                  </a:cubicBezTo>
                  <a:cubicBezTo>
                    <a:pt x="51" y="22"/>
                    <a:pt x="51" y="22"/>
                    <a:pt x="51" y="22"/>
                  </a:cubicBezTo>
                  <a:close/>
                  <a:moveTo>
                    <a:pt x="48" y="25"/>
                  </a:moveTo>
                  <a:cubicBezTo>
                    <a:pt x="48" y="24"/>
                    <a:pt x="48" y="24"/>
                    <a:pt x="48" y="24"/>
                  </a:cubicBezTo>
                  <a:cubicBezTo>
                    <a:pt x="47" y="24"/>
                    <a:pt x="47" y="24"/>
                    <a:pt x="47" y="24"/>
                  </a:cubicBezTo>
                  <a:cubicBezTo>
                    <a:pt x="47" y="23"/>
                    <a:pt x="47" y="23"/>
                    <a:pt x="47" y="23"/>
                  </a:cubicBezTo>
                  <a:cubicBezTo>
                    <a:pt x="47" y="23"/>
                    <a:pt x="47" y="23"/>
                    <a:pt x="47" y="23"/>
                  </a:cubicBezTo>
                  <a:cubicBezTo>
                    <a:pt x="48" y="23"/>
                    <a:pt x="48" y="23"/>
                    <a:pt x="48" y="23"/>
                  </a:cubicBezTo>
                  <a:cubicBezTo>
                    <a:pt x="48" y="23"/>
                    <a:pt x="48" y="23"/>
                    <a:pt x="48" y="23"/>
                  </a:cubicBezTo>
                  <a:cubicBezTo>
                    <a:pt x="48" y="23"/>
                    <a:pt x="48" y="23"/>
                    <a:pt x="48" y="23"/>
                  </a:cubicBezTo>
                  <a:cubicBezTo>
                    <a:pt x="49" y="24"/>
                    <a:pt x="49" y="24"/>
                    <a:pt x="49" y="24"/>
                  </a:cubicBezTo>
                  <a:cubicBezTo>
                    <a:pt x="49" y="24"/>
                    <a:pt x="49" y="24"/>
                    <a:pt x="49" y="24"/>
                  </a:cubicBezTo>
                  <a:cubicBezTo>
                    <a:pt x="48" y="25"/>
                    <a:pt x="48" y="25"/>
                    <a:pt x="48" y="25"/>
                  </a:cubicBezTo>
                  <a:cubicBezTo>
                    <a:pt x="48" y="25"/>
                    <a:pt x="48" y="25"/>
                    <a:pt x="48" y="25"/>
                  </a:cubicBezTo>
                  <a:close/>
                  <a:moveTo>
                    <a:pt x="32" y="32"/>
                  </a:moveTo>
                  <a:cubicBezTo>
                    <a:pt x="32" y="31"/>
                    <a:pt x="32" y="31"/>
                    <a:pt x="32" y="31"/>
                  </a:cubicBezTo>
                  <a:cubicBezTo>
                    <a:pt x="33" y="30"/>
                    <a:pt x="33" y="30"/>
                    <a:pt x="33" y="30"/>
                  </a:cubicBezTo>
                  <a:cubicBezTo>
                    <a:pt x="35" y="30"/>
                    <a:pt x="35" y="30"/>
                    <a:pt x="35" y="30"/>
                  </a:cubicBezTo>
                  <a:cubicBezTo>
                    <a:pt x="36" y="30"/>
                    <a:pt x="36" y="30"/>
                    <a:pt x="36" y="30"/>
                  </a:cubicBezTo>
                  <a:cubicBezTo>
                    <a:pt x="37" y="29"/>
                    <a:pt x="37" y="29"/>
                    <a:pt x="37" y="29"/>
                  </a:cubicBezTo>
                  <a:cubicBezTo>
                    <a:pt x="38" y="28"/>
                    <a:pt x="38" y="28"/>
                    <a:pt x="38" y="28"/>
                  </a:cubicBezTo>
                  <a:cubicBezTo>
                    <a:pt x="38" y="29"/>
                    <a:pt x="38" y="29"/>
                    <a:pt x="38" y="29"/>
                  </a:cubicBezTo>
                  <a:cubicBezTo>
                    <a:pt x="39" y="30"/>
                    <a:pt x="39" y="30"/>
                    <a:pt x="39" y="30"/>
                  </a:cubicBezTo>
                  <a:cubicBezTo>
                    <a:pt x="39" y="30"/>
                    <a:pt x="39" y="30"/>
                    <a:pt x="39" y="30"/>
                  </a:cubicBezTo>
                  <a:cubicBezTo>
                    <a:pt x="38" y="31"/>
                    <a:pt x="38" y="31"/>
                    <a:pt x="38" y="31"/>
                  </a:cubicBezTo>
                  <a:cubicBezTo>
                    <a:pt x="38" y="31"/>
                    <a:pt x="38" y="31"/>
                    <a:pt x="38" y="31"/>
                  </a:cubicBezTo>
                  <a:cubicBezTo>
                    <a:pt x="38" y="32"/>
                    <a:pt x="38" y="32"/>
                    <a:pt x="38" y="32"/>
                  </a:cubicBezTo>
                  <a:cubicBezTo>
                    <a:pt x="39" y="33"/>
                    <a:pt x="39" y="33"/>
                    <a:pt x="39" y="33"/>
                  </a:cubicBezTo>
                  <a:cubicBezTo>
                    <a:pt x="40" y="34"/>
                    <a:pt x="40" y="34"/>
                    <a:pt x="40" y="34"/>
                  </a:cubicBezTo>
                  <a:cubicBezTo>
                    <a:pt x="41" y="33"/>
                    <a:pt x="41" y="33"/>
                    <a:pt x="41" y="33"/>
                  </a:cubicBezTo>
                  <a:cubicBezTo>
                    <a:pt x="42" y="33"/>
                    <a:pt x="42" y="33"/>
                    <a:pt x="42" y="33"/>
                  </a:cubicBezTo>
                  <a:cubicBezTo>
                    <a:pt x="43" y="33"/>
                    <a:pt x="43" y="33"/>
                    <a:pt x="43" y="33"/>
                  </a:cubicBezTo>
                  <a:cubicBezTo>
                    <a:pt x="43" y="33"/>
                    <a:pt x="43" y="33"/>
                    <a:pt x="43" y="33"/>
                  </a:cubicBezTo>
                  <a:cubicBezTo>
                    <a:pt x="44" y="34"/>
                    <a:pt x="44" y="34"/>
                    <a:pt x="44" y="34"/>
                  </a:cubicBezTo>
                  <a:cubicBezTo>
                    <a:pt x="44" y="34"/>
                    <a:pt x="44" y="34"/>
                    <a:pt x="44" y="34"/>
                  </a:cubicBezTo>
                  <a:cubicBezTo>
                    <a:pt x="43" y="34"/>
                    <a:pt x="43" y="34"/>
                    <a:pt x="43" y="34"/>
                  </a:cubicBezTo>
                  <a:cubicBezTo>
                    <a:pt x="42" y="36"/>
                    <a:pt x="42" y="36"/>
                    <a:pt x="42" y="36"/>
                  </a:cubicBezTo>
                  <a:cubicBezTo>
                    <a:pt x="42" y="36"/>
                    <a:pt x="42" y="36"/>
                    <a:pt x="42" y="36"/>
                  </a:cubicBezTo>
                  <a:cubicBezTo>
                    <a:pt x="41" y="38"/>
                    <a:pt x="41" y="38"/>
                    <a:pt x="41" y="38"/>
                  </a:cubicBezTo>
                  <a:cubicBezTo>
                    <a:pt x="40" y="38"/>
                    <a:pt x="40" y="38"/>
                    <a:pt x="40" y="38"/>
                  </a:cubicBezTo>
                  <a:cubicBezTo>
                    <a:pt x="40" y="38"/>
                    <a:pt x="40" y="38"/>
                    <a:pt x="40" y="38"/>
                  </a:cubicBezTo>
                  <a:cubicBezTo>
                    <a:pt x="39" y="39"/>
                    <a:pt x="39" y="39"/>
                    <a:pt x="39" y="39"/>
                  </a:cubicBezTo>
                  <a:cubicBezTo>
                    <a:pt x="39" y="40"/>
                    <a:pt x="39" y="40"/>
                    <a:pt x="39" y="40"/>
                  </a:cubicBezTo>
                  <a:cubicBezTo>
                    <a:pt x="38" y="40"/>
                    <a:pt x="38" y="40"/>
                    <a:pt x="38" y="40"/>
                  </a:cubicBezTo>
                  <a:cubicBezTo>
                    <a:pt x="38" y="40"/>
                    <a:pt x="38" y="40"/>
                    <a:pt x="38" y="40"/>
                  </a:cubicBezTo>
                  <a:cubicBezTo>
                    <a:pt x="38" y="40"/>
                    <a:pt x="38" y="40"/>
                    <a:pt x="38" y="40"/>
                  </a:cubicBezTo>
                  <a:cubicBezTo>
                    <a:pt x="38" y="39"/>
                    <a:pt x="38" y="39"/>
                    <a:pt x="38" y="39"/>
                  </a:cubicBezTo>
                  <a:cubicBezTo>
                    <a:pt x="38" y="38"/>
                    <a:pt x="38" y="38"/>
                    <a:pt x="38" y="38"/>
                  </a:cubicBezTo>
                  <a:cubicBezTo>
                    <a:pt x="38" y="37"/>
                    <a:pt x="38" y="37"/>
                    <a:pt x="38" y="37"/>
                  </a:cubicBezTo>
                  <a:cubicBezTo>
                    <a:pt x="38" y="36"/>
                    <a:pt x="38" y="36"/>
                    <a:pt x="38" y="36"/>
                  </a:cubicBezTo>
                  <a:cubicBezTo>
                    <a:pt x="38" y="36"/>
                    <a:pt x="38" y="36"/>
                    <a:pt x="38" y="36"/>
                  </a:cubicBezTo>
                  <a:cubicBezTo>
                    <a:pt x="37" y="36"/>
                    <a:pt x="37" y="36"/>
                    <a:pt x="37" y="36"/>
                  </a:cubicBezTo>
                  <a:cubicBezTo>
                    <a:pt x="37" y="36"/>
                    <a:pt x="37" y="36"/>
                    <a:pt x="37" y="36"/>
                  </a:cubicBezTo>
                  <a:cubicBezTo>
                    <a:pt x="36" y="37"/>
                    <a:pt x="36" y="37"/>
                    <a:pt x="36" y="37"/>
                  </a:cubicBezTo>
                  <a:cubicBezTo>
                    <a:pt x="36" y="38"/>
                    <a:pt x="36" y="38"/>
                    <a:pt x="36" y="38"/>
                  </a:cubicBezTo>
                  <a:cubicBezTo>
                    <a:pt x="35" y="38"/>
                    <a:pt x="35" y="38"/>
                    <a:pt x="35" y="38"/>
                  </a:cubicBezTo>
                  <a:cubicBezTo>
                    <a:pt x="34" y="39"/>
                    <a:pt x="34" y="39"/>
                    <a:pt x="34" y="39"/>
                  </a:cubicBezTo>
                  <a:cubicBezTo>
                    <a:pt x="33" y="39"/>
                    <a:pt x="33" y="39"/>
                    <a:pt x="33" y="39"/>
                  </a:cubicBezTo>
                  <a:cubicBezTo>
                    <a:pt x="33" y="39"/>
                    <a:pt x="33" y="39"/>
                    <a:pt x="33" y="39"/>
                  </a:cubicBezTo>
                  <a:cubicBezTo>
                    <a:pt x="32" y="39"/>
                    <a:pt x="32" y="39"/>
                    <a:pt x="32" y="39"/>
                  </a:cubicBezTo>
                  <a:cubicBezTo>
                    <a:pt x="32" y="38"/>
                    <a:pt x="32" y="38"/>
                    <a:pt x="32" y="38"/>
                  </a:cubicBezTo>
                  <a:cubicBezTo>
                    <a:pt x="33" y="38"/>
                    <a:pt x="33" y="38"/>
                    <a:pt x="33" y="38"/>
                  </a:cubicBezTo>
                  <a:cubicBezTo>
                    <a:pt x="32" y="37"/>
                    <a:pt x="32" y="37"/>
                    <a:pt x="32" y="37"/>
                  </a:cubicBezTo>
                  <a:cubicBezTo>
                    <a:pt x="33" y="37"/>
                    <a:pt x="33" y="37"/>
                    <a:pt x="33" y="37"/>
                  </a:cubicBezTo>
                  <a:cubicBezTo>
                    <a:pt x="33" y="36"/>
                    <a:pt x="33" y="36"/>
                    <a:pt x="33" y="36"/>
                  </a:cubicBezTo>
                  <a:cubicBezTo>
                    <a:pt x="34" y="35"/>
                    <a:pt x="34" y="35"/>
                    <a:pt x="34" y="35"/>
                  </a:cubicBezTo>
                  <a:cubicBezTo>
                    <a:pt x="34" y="34"/>
                    <a:pt x="34" y="34"/>
                    <a:pt x="34" y="34"/>
                  </a:cubicBezTo>
                  <a:cubicBezTo>
                    <a:pt x="34" y="33"/>
                    <a:pt x="34" y="33"/>
                    <a:pt x="34" y="33"/>
                  </a:cubicBezTo>
                  <a:cubicBezTo>
                    <a:pt x="34" y="33"/>
                    <a:pt x="34" y="33"/>
                    <a:pt x="34" y="33"/>
                  </a:cubicBezTo>
                  <a:cubicBezTo>
                    <a:pt x="33" y="33"/>
                    <a:pt x="33" y="33"/>
                    <a:pt x="33" y="33"/>
                  </a:cubicBezTo>
                  <a:cubicBezTo>
                    <a:pt x="33" y="32"/>
                    <a:pt x="33" y="32"/>
                    <a:pt x="33" y="32"/>
                  </a:cubicBezTo>
                  <a:cubicBezTo>
                    <a:pt x="32" y="32"/>
                    <a:pt x="32" y="32"/>
                    <a:pt x="32" y="32"/>
                  </a:cubicBezTo>
                  <a:close/>
                  <a:moveTo>
                    <a:pt x="28" y="20"/>
                  </a:moveTo>
                  <a:cubicBezTo>
                    <a:pt x="28" y="21"/>
                    <a:pt x="28" y="21"/>
                    <a:pt x="28" y="21"/>
                  </a:cubicBezTo>
                  <a:cubicBezTo>
                    <a:pt x="29" y="21"/>
                    <a:pt x="29" y="21"/>
                    <a:pt x="29" y="21"/>
                  </a:cubicBezTo>
                  <a:cubicBezTo>
                    <a:pt x="29" y="21"/>
                    <a:pt x="29" y="21"/>
                    <a:pt x="29" y="21"/>
                  </a:cubicBezTo>
                  <a:cubicBezTo>
                    <a:pt x="30" y="21"/>
                    <a:pt x="30" y="21"/>
                    <a:pt x="30" y="21"/>
                  </a:cubicBezTo>
                  <a:cubicBezTo>
                    <a:pt x="30" y="21"/>
                    <a:pt x="30" y="21"/>
                    <a:pt x="30" y="21"/>
                  </a:cubicBezTo>
                  <a:cubicBezTo>
                    <a:pt x="30" y="20"/>
                    <a:pt x="30" y="20"/>
                    <a:pt x="30" y="20"/>
                  </a:cubicBezTo>
                  <a:cubicBezTo>
                    <a:pt x="28" y="20"/>
                    <a:pt x="28" y="20"/>
                    <a:pt x="28" y="20"/>
                  </a:cubicBezTo>
                  <a:cubicBezTo>
                    <a:pt x="28" y="20"/>
                    <a:pt x="28" y="20"/>
                    <a:pt x="28" y="20"/>
                  </a:cubicBezTo>
                  <a:cubicBezTo>
                    <a:pt x="28" y="20"/>
                    <a:pt x="28" y="20"/>
                    <a:pt x="28" y="20"/>
                  </a:cubicBezTo>
                  <a:close/>
                  <a:moveTo>
                    <a:pt x="29" y="27"/>
                  </a:moveTo>
                  <a:cubicBezTo>
                    <a:pt x="30" y="28"/>
                    <a:pt x="30" y="28"/>
                    <a:pt x="30" y="28"/>
                  </a:cubicBezTo>
                  <a:cubicBezTo>
                    <a:pt x="31" y="28"/>
                    <a:pt x="31" y="28"/>
                    <a:pt x="31" y="28"/>
                  </a:cubicBezTo>
                  <a:cubicBezTo>
                    <a:pt x="31" y="28"/>
                    <a:pt x="31" y="28"/>
                    <a:pt x="31" y="28"/>
                  </a:cubicBezTo>
                  <a:cubicBezTo>
                    <a:pt x="32" y="29"/>
                    <a:pt x="32" y="29"/>
                    <a:pt x="32" y="29"/>
                  </a:cubicBezTo>
                  <a:cubicBezTo>
                    <a:pt x="32" y="29"/>
                    <a:pt x="32" y="29"/>
                    <a:pt x="32" y="29"/>
                  </a:cubicBezTo>
                  <a:cubicBezTo>
                    <a:pt x="32" y="29"/>
                    <a:pt x="32" y="29"/>
                    <a:pt x="32" y="29"/>
                  </a:cubicBezTo>
                  <a:cubicBezTo>
                    <a:pt x="32" y="30"/>
                    <a:pt x="32" y="30"/>
                    <a:pt x="32" y="30"/>
                  </a:cubicBezTo>
                  <a:cubicBezTo>
                    <a:pt x="32" y="30"/>
                    <a:pt x="32" y="30"/>
                    <a:pt x="32" y="30"/>
                  </a:cubicBezTo>
                  <a:cubicBezTo>
                    <a:pt x="33" y="30"/>
                    <a:pt x="33" y="30"/>
                    <a:pt x="33" y="30"/>
                  </a:cubicBezTo>
                  <a:cubicBezTo>
                    <a:pt x="33" y="30"/>
                    <a:pt x="33" y="30"/>
                    <a:pt x="33" y="30"/>
                  </a:cubicBezTo>
                  <a:cubicBezTo>
                    <a:pt x="34" y="29"/>
                    <a:pt x="34" y="29"/>
                    <a:pt x="34" y="29"/>
                  </a:cubicBezTo>
                  <a:cubicBezTo>
                    <a:pt x="35" y="29"/>
                    <a:pt x="35" y="29"/>
                    <a:pt x="35" y="29"/>
                  </a:cubicBezTo>
                  <a:cubicBezTo>
                    <a:pt x="35" y="29"/>
                    <a:pt x="35" y="29"/>
                    <a:pt x="35" y="29"/>
                  </a:cubicBezTo>
                  <a:cubicBezTo>
                    <a:pt x="35" y="28"/>
                    <a:pt x="35" y="28"/>
                    <a:pt x="35" y="28"/>
                  </a:cubicBezTo>
                  <a:cubicBezTo>
                    <a:pt x="35" y="27"/>
                    <a:pt x="35" y="27"/>
                    <a:pt x="35" y="27"/>
                  </a:cubicBezTo>
                  <a:cubicBezTo>
                    <a:pt x="36" y="27"/>
                    <a:pt x="36" y="27"/>
                    <a:pt x="36" y="27"/>
                  </a:cubicBezTo>
                  <a:cubicBezTo>
                    <a:pt x="36" y="26"/>
                    <a:pt x="36" y="26"/>
                    <a:pt x="36" y="26"/>
                  </a:cubicBezTo>
                  <a:cubicBezTo>
                    <a:pt x="36" y="26"/>
                    <a:pt x="36" y="26"/>
                    <a:pt x="36" y="26"/>
                  </a:cubicBezTo>
                  <a:cubicBezTo>
                    <a:pt x="35" y="26"/>
                    <a:pt x="35" y="26"/>
                    <a:pt x="35" y="26"/>
                  </a:cubicBezTo>
                  <a:cubicBezTo>
                    <a:pt x="35" y="25"/>
                    <a:pt x="35" y="25"/>
                    <a:pt x="35" y="25"/>
                  </a:cubicBezTo>
                  <a:cubicBezTo>
                    <a:pt x="34" y="25"/>
                    <a:pt x="34" y="25"/>
                    <a:pt x="34" y="25"/>
                  </a:cubicBezTo>
                  <a:cubicBezTo>
                    <a:pt x="34" y="25"/>
                    <a:pt x="34" y="25"/>
                    <a:pt x="34" y="25"/>
                  </a:cubicBezTo>
                  <a:cubicBezTo>
                    <a:pt x="33" y="26"/>
                    <a:pt x="33" y="26"/>
                    <a:pt x="33" y="26"/>
                  </a:cubicBezTo>
                  <a:cubicBezTo>
                    <a:pt x="33" y="25"/>
                    <a:pt x="33" y="25"/>
                    <a:pt x="33" y="25"/>
                  </a:cubicBezTo>
                  <a:cubicBezTo>
                    <a:pt x="32" y="25"/>
                    <a:pt x="32" y="25"/>
                    <a:pt x="32" y="25"/>
                  </a:cubicBezTo>
                  <a:cubicBezTo>
                    <a:pt x="32" y="26"/>
                    <a:pt x="32" y="26"/>
                    <a:pt x="32" y="26"/>
                  </a:cubicBezTo>
                  <a:cubicBezTo>
                    <a:pt x="32" y="26"/>
                    <a:pt x="32" y="26"/>
                    <a:pt x="32" y="26"/>
                  </a:cubicBezTo>
                  <a:cubicBezTo>
                    <a:pt x="31" y="26"/>
                    <a:pt x="31" y="26"/>
                    <a:pt x="31" y="26"/>
                  </a:cubicBezTo>
                  <a:cubicBezTo>
                    <a:pt x="30" y="26"/>
                    <a:pt x="30" y="26"/>
                    <a:pt x="30" y="26"/>
                  </a:cubicBezTo>
                  <a:cubicBezTo>
                    <a:pt x="30" y="27"/>
                    <a:pt x="30" y="27"/>
                    <a:pt x="30" y="27"/>
                  </a:cubicBezTo>
                  <a:cubicBezTo>
                    <a:pt x="29" y="27"/>
                    <a:pt x="29" y="27"/>
                    <a:pt x="29" y="27"/>
                  </a:cubicBezTo>
                  <a:close/>
                  <a:moveTo>
                    <a:pt x="5" y="31"/>
                  </a:moveTo>
                  <a:cubicBezTo>
                    <a:pt x="4" y="30"/>
                    <a:pt x="4" y="30"/>
                    <a:pt x="4" y="30"/>
                  </a:cubicBezTo>
                  <a:cubicBezTo>
                    <a:pt x="4" y="30"/>
                    <a:pt x="4" y="30"/>
                    <a:pt x="4" y="30"/>
                  </a:cubicBezTo>
                  <a:cubicBezTo>
                    <a:pt x="4" y="29"/>
                    <a:pt x="4" y="29"/>
                    <a:pt x="4" y="29"/>
                  </a:cubicBezTo>
                  <a:cubicBezTo>
                    <a:pt x="3" y="28"/>
                    <a:pt x="3" y="28"/>
                    <a:pt x="3" y="28"/>
                  </a:cubicBezTo>
                  <a:cubicBezTo>
                    <a:pt x="2" y="28"/>
                    <a:pt x="2" y="28"/>
                    <a:pt x="2" y="28"/>
                  </a:cubicBezTo>
                  <a:cubicBezTo>
                    <a:pt x="2" y="28"/>
                    <a:pt x="2" y="28"/>
                    <a:pt x="2" y="28"/>
                  </a:cubicBezTo>
                  <a:cubicBezTo>
                    <a:pt x="2" y="26"/>
                    <a:pt x="2" y="26"/>
                    <a:pt x="2" y="26"/>
                  </a:cubicBezTo>
                  <a:cubicBezTo>
                    <a:pt x="1" y="26"/>
                    <a:pt x="1" y="26"/>
                    <a:pt x="1" y="26"/>
                  </a:cubicBezTo>
                  <a:cubicBezTo>
                    <a:pt x="1" y="25"/>
                    <a:pt x="1" y="25"/>
                    <a:pt x="1" y="25"/>
                  </a:cubicBezTo>
                  <a:cubicBezTo>
                    <a:pt x="1" y="24"/>
                    <a:pt x="1" y="24"/>
                    <a:pt x="1" y="24"/>
                  </a:cubicBezTo>
                  <a:cubicBezTo>
                    <a:pt x="1" y="24"/>
                    <a:pt x="1" y="24"/>
                    <a:pt x="1" y="24"/>
                  </a:cubicBezTo>
                  <a:cubicBezTo>
                    <a:pt x="2" y="24"/>
                    <a:pt x="2" y="24"/>
                    <a:pt x="2" y="24"/>
                  </a:cubicBezTo>
                  <a:cubicBezTo>
                    <a:pt x="2" y="25"/>
                    <a:pt x="2" y="25"/>
                    <a:pt x="2" y="25"/>
                  </a:cubicBezTo>
                  <a:cubicBezTo>
                    <a:pt x="3" y="25"/>
                    <a:pt x="3" y="25"/>
                    <a:pt x="3" y="25"/>
                  </a:cubicBezTo>
                  <a:cubicBezTo>
                    <a:pt x="2" y="26"/>
                    <a:pt x="2" y="26"/>
                    <a:pt x="2" y="26"/>
                  </a:cubicBezTo>
                  <a:cubicBezTo>
                    <a:pt x="3" y="27"/>
                    <a:pt x="3" y="27"/>
                    <a:pt x="3" y="27"/>
                  </a:cubicBezTo>
                  <a:cubicBezTo>
                    <a:pt x="4" y="28"/>
                    <a:pt x="4" y="28"/>
                    <a:pt x="4" y="28"/>
                  </a:cubicBezTo>
                  <a:cubicBezTo>
                    <a:pt x="4" y="28"/>
                    <a:pt x="4" y="28"/>
                    <a:pt x="4" y="28"/>
                  </a:cubicBezTo>
                  <a:cubicBezTo>
                    <a:pt x="4" y="28"/>
                    <a:pt x="4" y="28"/>
                    <a:pt x="4" y="28"/>
                  </a:cubicBezTo>
                  <a:cubicBezTo>
                    <a:pt x="4" y="28"/>
                    <a:pt x="4" y="28"/>
                    <a:pt x="4" y="28"/>
                  </a:cubicBezTo>
                  <a:cubicBezTo>
                    <a:pt x="5" y="29"/>
                    <a:pt x="5" y="29"/>
                    <a:pt x="5" y="29"/>
                  </a:cubicBezTo>
                  <a:cubicBezTo>
                    <a:pt x="5" y="30"/>
                    <a:pt x="5" y="30"/>
                    <a:pt x="5" y="30"/>
                  </a:cubicBezTo>
                  <a:cubicBezTo>
                    <a:pt x="6" y="30"/>
                    <a:pt x="6" y="30"/>
                    <a:pt x="6" y="30"/>
                  </a:cubicBezTo>
                  <a:cubicBezTo>
                    <a:pt x="5" y="31"/>
                    <a:pt x="5" y="31"/>
                    <a:pt x="5" y="31"/>
                  </a:cubicBezTo>
                  <a:cubicBezTo>
                    <a:pt x="5" y="31"/>
                    <a:pt x="5" y="31"/>
                    <a:pt x="5" y="31"/>
                  </a:cubicBezTo>
                  <a:cubicBezTo>
                    <a:pt x="5" y="31"/>
                    <a:pt x="5" y="31"/>
                    <a:pt x="5" y="31"/>
                  </a:cubicBezTo>
                  <a:close/>
                  <a:moveTo>
                    <a:pt x="21" y="49"/>
                  </a:moveTo>
                  <a:cubicBezTo>
                    <a:pt x="21" y="48"/>
                    <a:pt x="21" y="48"/>
                    <a:pt x="21" y="48"/>
                  </a:cubicBezTo>
                  <a:cubicBezTo>
                    <a:pt x="21" y="49"/>
                    <a:pt x="21" y="49"/>
                    <a:pt x="21" y="49"/>
                  </a:cubicBezTo>
                  <a:cubicBezTo>
                    <a:pt x="20" y="49"/>
                    <a:pt x="20" y="49"/>
                    <a:pt x="20" y="49"/>
                  </a:cubicBezTo>
                  <a:cubicBezTo>
                    <a:pt x="20" y="49"/>
                    <a:pt x="20" y="49"/>
                    <a:pt x="20" y="49"/>
                  </a:cubicBezTo>
                  <a:cubicBezTo>
                    <a:pt x="20" y="48"/>
                    <a:pt x="20" y="48"/>
                    <a:pt x="20" y="48"/>
                  </a:cubicBezTo>
                  <a:cubicBezTo>
                    <a:pt x="20" y="47"/>
                    <a:pt x="20" y="47"/>
                    <a:pt x="20" y="47"/>
                  </a:cubicBezTo>
                  <a:cubicBezTo>
                    <a:pt x="20" y="47"/>
                    <a:pt x="20" y="47"/>
                    <a:pt x="20" y="47"/>
                  </a:cubicBezTo>
                  <a:cubicBezTo>
                    <a:pt x="19" y="47"/>
                    <a:pt x="19" y="47"/>
                    <a:pt x="19" y="47"/>
                  </a:cubicBezTo>
                  <a:cubicBezTo>
                    <a:pt x="18" y="46"/>
                    <a:pt x="18" y="46"/>
                    <a:pt x="18" y="46"/>
                  </a:cubicBezTo>
                  <a:cubicBezTo>
                    <a:pt x="18" y="45"/>
                    <a:pt x="18" y="45"/>
                    <a:pt x="18" y="45"/>
                  </a:cubicBezTo>
                  <a:cubicBezTo>
                    <a:pt x="19" y="45"/>
                    <a:pt x="19" y="45"/>
                    <a:pt x="19" y="45"/>
                  </a:cubicBezTo>
                  <a:cubicBezTo>
                    <a:pt x="19" y="45"/>
                    <a:pt x="19" y="45"/>
                    <a:pt x="19" y="45"/>
                  </a:cubicBezTo>
                  <a:cubicBezTo>
                    <a:pt x="19" y="44"/>
                    <a:pt x="19" y="44"/>
                    <a:pt x="19" y="44"/>
                  </a:cubicBezTo>
                  <a:cubicBezTo>
                    <a:pt x="19" y="44"/>
                    <a:pt x="19" y="44"/>
                    <a:pt x="19" y="44"/>
                  </a:cubicBezTo>
                  <a:cubicBezTo>
                    <a:pt x="19" y="44"/>
                    <a:pt x="19" y="44"/>
                    <a:pt x="19" y="44"/>
                  </a:cubicBezTo>
                  <a:cubicBezTo>
                    <a:pt x="19" y="44"/>
                    <a:pt x="19" y="44"/>
                    <a:pt x="19" y="44"/>
                  </a:cubicBezTo>
                  <a:cubicBezTo>
                    <a:pt x="18" y="43"/>
                    <a:pt x="18" y="43"/>
                    <a:pt x="18" y="43"/>
                  </a:cubicBezTo>
                  <a:cubicBezTo>
                    <a:pt x="18" y="43"/>
                    <a:pt x="18" y="43"/>
                    <a:pt x="18" y="43"/>
                  </a:cubicBezTo>
                  <a:cubicBezTo>
                    <a:pt x="18" y="44"/>
                    <a:pt x="18" y="44"/>
                    <a:pt x="18" y="44"/>
                  </a:cubicBezTo>
                  <a:cubicBezTo>
                    <a:pt x="17" y="44"/>
                    <a:pt x="17" y="44"/>
                    <a:pt x="17" y="44"/>
                  </a:cubicBezTo>
                  <a:cubicBezTo>
                    <a:pt x="16" y="43"/>
                    <a:pt x="16" y="43"/>
                    <a:pt x="16" y="43"/>
                  </a:cubicBezTo>
                  <a:cubicBezTo>
                    <a:pt x="16" y="43"/>
                    <a:pt x="16" y="43"/>
                    <a:pt x="16" y="43"/>
                  </a:cubicBezTo>
                  <a:cubicBezTo>
                    <a:pt x="15" y="43"/>
                    <a:pt x="15" y="43"/>
                    <a:pt x="15" y="43"/>
                  </a:cubicBezTo>
                  <a:cubicBezTo>
                    <a:pt x="15" y="42"/>
                    <a:pt x="15" y="42"/>
                    <a:pt x="15" y="42"/>
                  </a:cubicBezTo>
                  <a:cubicBezTo>
                    <a:pt x="14" y="42"/>
                    <a:pt x="14" y="42"/>
                    <a:pt x="14" y="42"/>
                  </a:cubicBezTo>
                  <a:cubicBezTo>
                    <a:pt x="14" y="42"/>
                    <a:pt x="14" y="42"/>
                    <a:pt x="14" y="42"/>
                  </a:cubicBezTo>
                  <a:cubicBezTo>
                    <a:pt x="14" y="42"/>
                    <a:pt x="14" y="42"/>
                    <a:pt x="14" y="42"/>
                  </a:cubicBezTo>
                  <a:cubicBezTo>
                    <a:pt x="14" y="41"/>
                    <a:pt x="14" y="41"/>
                    <a:pt x="14" y="41"/>
                  </a:cubicBezTo>
                  <a:cubicBezTo>
                    <a:pt x="13" y="41"/>
                    <a:pt x="13" y="41"/>
                    <a:pt x="13" y="41"/>
                  </a:cubicBezTo>
                  <a:cubicBezTo>
                    <a:pt x="13" y="41"/>
                    <a:pt x="13" y="41"/>
                    <a:pt x="13" y="41"/>
                  </a:cubicBezTo>
                  <a:cubicBezTo>
                    <a:pt x="13" y="41"/>
                    <a:pt x="13" y="41"/>
                    <a:pt x="13" y="41"/>
                  </a:cubicBezTo>
                  <a:cubicBezTo>
                    <a:pt x="13" y="40"/>
                    <a:pt x="13" y="40"/>
                    <a:pt x="13" y="40"/>
                  </a:cubicBezTo>
                  <a:cubicBezTo>
                    <a:pt x="12" y="40"/>
                    <a:pt x="12" y="40"/>
                    <a:pt x="12" y="40"/>
                  </a:cubicBezTo>
                  <a:cubicBezTo>
                    <a:pt x="12" y="40"/>
                    <a:pt x="12" y="40"/>
                    <a:pt x="12" y="40"/>
                  </a:cubicBezTo>
                  <a:cubicBezTo>
                    <a:pt x="12" y="39"/>
                    <a:pt x="12" y="39"/>
                    <a:pt x="12" y="39"/>
                  </a:cubicBezTo>
                  <a:cubicBezTo>
                    <a:pt x="12" y="39"/>
                    <a:pt x="12" y="39"/>
                    <a:pt x="12" y="39"/>
                  </a:cubicBezTo>
                  <a:cubicBezTo>
                    <a:pt x="12" y="39"/>
                    <a:pt x="12" y="39"/>
                    <a:pt x="12" y="39"/>
                  </a:cubicBezTo>
                  <a:cubicBezTo>
                    <a:pt x="12" y="38"/>
                    <a:pt x="12" y="38"/>
                    <a:pt x="12" y="38"/>
                  </a:cubicBezTo>
                  <a:cubicBezTo>
                    <a:pt x="12" y="38"/>
                    <a:pt x="12" y="38"/>
                    <a:pt x="12" y="38"/>
                  </a:cubicBezTo>
                  <a:cubicBezTo>
                    <a:pt x="12" y="38"/>
                    <a:pt x="12" y="38"/>
                    <a:pt x="12" y="38"/>
                  </a:cubicBezTo>
                  <a:cubicBezTo>
                    <a:pt x="13" y="37"/>
                    <a:pt x="13" y="37"/>
                    <a:pt x="13" y="37"/>
                  </a:cubicBezTo>
                  <a:cubicBezTo>
                    <a:pt x="13" y="37"/>
                    <a:pt x="13" y="37"/>
                    <a:pt x="13" y="37"/>
                  </a:cubicBezTo>
                  <a:cubicBezTo>
                    <a:pt x="14" y="38"/>
                    <a:pt x="14" y="38"/>
                    <a:pt x="14" y="38"/>
                  </a:cubicBezTo>
                  <a:cubicBezTo>
                    <a:pt x="14" y="38"/>
                    <a:pt x="14" y="38"/>
                    <a:pt x="14" y="38"/>
                  </a:cubicBezTo>
                  <a:cubicBezTo>
                    <a:pt x="14" y="38"/>
                    <a:pt x="14" y="38"/>
                    <a:pt x="14" y="38"/>
                  </a:cubicBezTo>
                  <a:cubicBezTo>
                    <a:pt x="14" y="38"/>
                    <a:pt x="14" y="38"/>
                    <a:pt x="14" y="38"/>
                  </a:cubicBezTo>
                  <a:cubicBezTo>
                    <a:pt x="15" y="38"/>
                    <a:pt x="15" y="38"/>
                    <a:pt x="15" y="38"/>
                  </a:cubicBezTo>
                  <a:cubicBezTo>
                    <a:pt x="16" y="38"/>
                    <a:pt x="16" y="38"/>
                    <a:pt x="16" y="38"/>
                  </a:cubicBezTo>
                  <a:cubicBezTo>
                    <a:pt x="16" y="38"/>
                    <a:pt x="16" y="38"/>
                    <a:pt x="16" y="38"/>
                  </a:cubicBezTo>
                  <a:cubicBezTo>
                    <a:pt x="18" y="38"/>
                    <a:pt x="18" y="38"/>
                    <a:pt x="18" y="38"/>
                  </a:cubicBezTo>
                  <a:cubicBezTo>
                    <a:pt x="18" y="37"/>
                    <a:pt x="18" y="37"/>
                    <a:pt x="18" y="37"/>
                  </a:cubicBezTo>
                  <a:cubicBezTo>
                    <a:pt x="17" y="37"/>
                    <a:pt x="17" y="37"/>
                    <a:pt x="17" y="37"/>
                  </a:cubicBezTo>
                  <a:cubicBezTo>
                    <a:pt x="16" y="37"/>
                    <a:pt x="16" y="37"/>
                    <a:pt x="16" y="37"/>
                  </a:cubicBezTo>
                  <a:cubicBezTo>
                    <a:pt x="15" y="37"/>
                    <a:pt x="15" y="37"/>
                    <a:pt x="15" y="37"/>
                  </a:cubicBezTo>
                  <a:cubicBezTo>
                    <a:pt x="14" y="36"/>
                    <a:pt x="14" y="36"/>
                    <a:pt x="14" y="36"/>
                  </a:cubicBezTo>
                  <a:cubicBezTo>
                    <a:pt x="14" y="36"/>
                    <a:pt x="14" y="36"/>
                    <a:pt x="14" y="36"/>
                  </a:cubicBezTo>
                  <a:cubicBezTo>
                    <a:pt x="15" y="36"/>
                    <a:pt x="15" y="36"/>
                    <a:pt x="15" y="36"/>
                  </a:cubicBezTo>
                  <a:cubicBezTo>
                    <a:pt x="16" y="36"/>
                    <a:pt x="16" y="36"/>
                    <a:pt x="16" y="36"/>
                  </a:cubicBezTo>
                  <a:cubicBezTo>
                    <a:pt x="17" y="35"/>
                    <a:pt x="17" y="35"/>
                    <a:pt x="17" y="35"/>
                  </a:cubicBezTo>
                  <a:cubicBezTo>
                    <a:pt x="18" y="35"/>
                    <a:pt x="18" y="35"/>
                    <a:pt x="18" y="35"/>
                  </a:cubicBezTo>
                  <a:cubicBezTo>
                    <a:pt x="19" y="35"/>
                    <a:pt x="19" y="35"/>
                    <a:pt x="19" y="35"/>
                  </a:cubicBezTo>
                  <a:cubicBezTo>
                    <a:pt x="19" y="35"/>
                    <a:pt x="19" y="35"/>
                    <a:pt x="19" y="35"/>
                  </a:cubicBezTo>
                  <a:cubicBezTo>
                    <a:pt x="20" y="35"/>
                    <a:pt x="20" y="35"/>
                    <a:pt x="20" y="35"/>
                  </a:cubicBezTo>
                  <a:cubicBezTo>
                    <a:pt x="20" y="35"/>
                    <a:pt x="20" y="35"/>
                    <a:pt x="20" y="35"/>
                  </a:cubicBezTo>
                  <a:cubicBezTo>
                    <a:pt x="20" y="34"/>
                    <a:pt x="20" y="34"/>
                    <a:pt x="20" y="34"/>
                  </a:cubicBezTo>
                  <a:cubicBezTo>
                    <a:pt x="21" y="34"/>
                    <a:pt x="21" y="34"/>
                    <a:pt x="21" y="34"/>
                  </a:cubicBezTo>
                  <a:cubicBezTo>
                    <a:pt x="21" y="34"/>
                    <a:pt x="21" y="34"/>
                    <a:pt x="21" y="34"/>
                  </a:cubicBezTo>
                  <a:cubicBezTo>
                    <a:pt x="20" y="33"/>
                    <a:pt x="20" y="33"/>
                    <a:pt x="20" y="33"/>
                  </a:cubicBezTo>
                  <a:cubicBezTo>
                    <a:pt x="20" y="34"/>
                    <a:pt x="20" y="34"/>
                    <a:pt x="20" y="34"/>
                  </a:cubicBezTo>
                  <a:cubicBezTo>
                    <a:pt x="19" y="34"/>
                    <a:pt x="19" y="34"/>
                    <a:pt x="19" y="34"/>
                  </a:cubicBezTo>
                  <a:cubicBezTo>
                    <a:pt x="17" y="34"/>
                    <a:pt x="17" y="34"/>
                    <a:pt x="17" y="34"/>
                  </a:cubicBezTo>
                  <a:cubicBezTo>
                    <a:pt x="17" y="34"/>
                    <a:pt x="17" y="34"/>
                    <a:pt x="17" y="34"/>
                  </a:cubicBezTo>
                  <a:cubicBezTo>
                    <a:pt x="17" y="34"/>
                    <a:pt x="17" y="34"/>
                    <a:pt x="17" y="34"/>
                  </a:cubicBezTo>
                  <a:cubicBezTo>
                    <a:pt x="16" y="34"/>
                    <a:pt x="16" y="34"/>
                    <a:pt x="16" y="34"/>
                  </a:cubicBezTo>
                  <a:cubicBezTo>
                    <a:pt x="16" y="34"/>
                    <a:pt x="16" y="34"/>
                    <a:pt x="16" y="34"/>
                  </a:cubicBezTo>
                  <a:cubicBezTo>
                    <a:pt x="15" y="34"/>
                    <a:pt x="15" y="34"/>
                    <a:pt x="15" y="34"/>
                  </a:cubicBezTo>
                  <a:cubicBezTo>
                    <a:pt x="15" y="35"/>
                    <a:pt x="15" y="35"/>
                    <a:pt x="15" y="35"/>
                  </a:cubicBezTo>
                  <a:cubicBezTo>
                    <a:pt x="14" y="35"/>
                    <a:pt x="14" y="35"/>
                    <a:pt x="14" y="35"/>
                  </a:cubicBezTo>
                  <a:cubicBezTo>
                    <a:pt x="14" y="35"/>
                    <a:pt x="14" y="35"/>
                    <a:pt x="14" y="35"/>
                  </a:cubicBezTo>
                  <a:cubicBezTo>
                    <a:pt x="13" y="35"/>
                    <a:pt x="13" y="35"/>
                    <a:pt x="13" y="35"/>
                  </a:cubicBezTo>
                  <a:cubicBezTo>
                    <a:pt x="12" y="35"/>
                    <a:pt x="12" y="35"/>
                    <a:pt x="12" y="35"/>
                  </a:cubicBezTo>
                  <a:cubicBezTo>
                    <a:pt x="12" y="36"/>
                    <a:pt x="12" y="36"/>
                    <a:pt x="12" y="36"/>
                  </a:cubicBezTo>
                  <a:cubicBezTo>
                    <a:pt x="11" y="36"/>
                    <a:pt x="11" y="36"/>
                    <a:pt x="11" y="36"/>
                  </a:cubicBezTo>
                  <a:cubicBezTo>
                    <a:pt x="11" y="36"/>
                    <a:pt x="11" y="36"/>
                    <a:pt x="11" y="36"/>
                  </a:cubicBezTo>
                  <a:cubicBezTo>
                    <a:pt x="11" y="35"/>
                    <a:pt x="11" y="35"/>
                    <a:pt x="11" y="35"/>
                  </a:cubicBezTo>
                  <a:cubicBezTo>
                    <a:pt x="10" y="33"/>
                    <a:pt x="10" y="33"/>
                    <a:pt x="10" y="33"/>
                  </a:cubicBezTo>
                  <a:cubicBezTo>
                    <a:pt x="11" y="33"/>
                    <a:pt x="11" y="33"/>
                    <a:pt x="11" y="33"/>
                  </a:cubicBezTo>
                  <a:cubicBezTo>
                    <a:pt x="11" y="33"/>
                    <a:pt x="11" y="33"/>
                    <a:pt x="11" y="33"/>
                  </a:cubicBezTo>
                  <a:cubicBezTo>
                    <a:pt x="11" y="32"/>
                    <a:pt x="11" y="32"/>
                    <a:pt x="11" y="32"/>
                  </a:cubicBezTo>
                  <a:cubicBezTo>
                    <a:pt x="12" y="32"/>
                    <a:pt x="12" y="32"/>
                    <a:pt x="12" y="32"/>
                  </a:cubicBezTo>
                  <a:cubicBezTo>
                    <a:pt x="12" y="32"/>
                    <a:pt x="12" y="32"/>
                    <a:pt x="12" y="32"/>
                  </a:cubicBezTo>
                  <a:cubicBezTo>
                    <a:pt x="12" y="33"/>
                    <a:pt x="12" y="33"/>
                    <a:pt x="12" y="33"/>
                  </a:cubicBezTo>
                  <a:cubicBezTo>
                    <a:pt x="12" y="33"/>
                    <a:pt x="12" y="33"/>
                    <a:pt x="12" y="33"/>
                  </a:cubicBezTo>
                  <a:cubicBezTo>
                    <a:pt x="13" y="32"/>
                    <a:pt x="13" y="32"/>
                    <a:pt x="13" y="32"/>
                  </a:cubicBezTo>
                  <a:cubicBezTo>
                    <a:pt x="13" y="32"/>
                    <a:pt x="13" y="32"/>
                    <a:pt x="13" y="32"/>
                  </a:cubicBezTo>
                  <a:cubicBezTo>
                    <a:pt x="14" y="32"/>
                    <a:pt x="14" y="32"/>
                    <a:pt x="14" y="32"/>
                  </a:cubicBezTo>
                  <a:cubicBezTo>
                    <a:pt x="14" y="31"/>
                    <a:pt x="14" y="31"/>
                    <a:pt x="14" y="31"/>
                  </a:cubicBezTo>
                  <a:cubicBezTo>
                    <a:pt x="15" y="31"/>
                    <a:pt x="15" y="31"/>
                    <a:pt x="15" y="31"/>
                  </a:cubicBezTo>
                  <a:cubicBezTo>
                    <a:pt x="16" y="30"/>
                    <a:pt x="16" y="30"/>
                    <a:pt x="16" y="30"/>
                  </a:cubicBezTo>
                  <a:cubicBezTo>
                    <a:pt x="16" y="30"/>
                    <a:pt x="16" y="30"/>
                    <a:pt x="16" y="30"/>
                  </a:cubicBezTo>
                  <a:cubicBezTo>
                    <a:pt x="16" y="29"/>
                    <a:pt x="16" y="29"/>
                    <a:pt x="16" y="29"/>
                  </a:cubicBezTo>
                  <a:cubicBezTo>
                    <a:pt x="17" y="29"/>
                    <a:pt x="17" y="29"/>
                    <a:pt x="17" y="29"/>
                  </a:cubicBezTo>
                  <a:cubicBezTo>
                    <a:pt x="18" y="29"/>
                    <a:pt x="18" y="29"/>
                    <a:pt x="18" y="29"/>
                  </a:cubicBezTo>
                  <a:cubicBezTo>
                    <a:pt x="19" y="28"/>
                    <a:pt x="19" y="28"/>
                    <a:pt x="19" y="28"/>
                  </a:cubicBezTo>
                  <a:cubicBezTo>
                    <a:pt x="20" y="28"/>
                    <a:pt x="20" y="28"/>
                    <a:pt x="20" y="28"/>
                  </a:cubicBezTo>
                  <a:cubicBezTo>
                    <a:pt x="20" y="28"/>
                    <a:pt x="20" y="28"/>
                    <a:pt x="20" y="28"/>
                  </a:cubicBezTo>
                  <a:cubicBezTo>
                    <a:pt x="20" y="27"/>
                    <a:pt x="20" y="27"/>
                    <a:pt x="20" y="27"/>
                  </a:cubicBezTo>
                  <a:cubicBezTo>
                    <a:pt x="20" y="27"/>
                    <a:pt x="20" y="27"/>
                    <a:pt x="20" y="27"/>
                  </a:cubicBezTo>
                  <a:cubicBezTo>
                    <a:pt x="19" y="28"/>
                    <a:pt x="19" y="28"/>
                    <a:pt x="19" y="28"/>
                  </a:cubicBezTo>
                  <a:cubicBezTo>
                    <a:pt x="19" y="28"/>
                    <a:pt x="19" y="28"/>
                    <a:pt x="19" y="28"/>
                  </a:cubicBezTo>
                  <a:cubicBezTo>
                    <a:pt x="18" y="28"/>
                    <a:pt x="18" y="28"/>
                    <a:pt x="18" y="28"/>
                  </a:cubicBezTo>
                  <a:cubicBezTo>
                    <a:pt x="18" y="27"/>
                    <a:pt x="18" y="27"/>
                    <a:pt x="18" y="27"/>
                  </a:cubicBezTo>
                  <a:cubicBezTo>
                    <a:pt x="18" y="26"/>
                    <a:pt x="18" y="26"/>
                    <a:pt x="18" y="26"/>
                  </a:cubicBezTo>
                  <a:cubicBezTo>
                    <a:pt x="18" y="25"/>
                    <a:pt x="18" y="25"/>
                    <a:pt x="18" y="25"/>
                  </a:cubicBezTo>
                  <a:cubicBezTo>
                    <a:pt x="18" y="25"/>
                    <a:pt x="18" y="25"/>
                    <a:pt x="18" y="25"/>
                  </a:cubicBezTo>
                  <a:cubicBezTo>
                    <a:pt x="18" y="25"/>
                    <a:pt x="18" y="25"/>
                    <a:pt x="18" y="25"/>
                  </a:cubicBezTo>
                  <a:cubicBezTo>
                    <a:pt x="17" y="25"/>
                    <a:pt x="17" y="25"/>
                    <a:pt x="17" y="25"/>
                  </a:cubicBezTo>
                  <a:cubicBezTo>
                    <a:pt x="17" y="26"/>
                    <a:pt x="17" y="26"/>
                    <a:pt x="17" y="26"/>
                  </a:cubicBezTo>
                  <a:cubicBezTo>
                    <a:pt x="17" y="27"/>
                    <a:pt x="17" y="27"/>
                    <a:pt x="17" y="27"/>
                  </a:cubicBezTo>
                  <a:cubicBezTo>
                    <a:pt x="16" y="28"/>
                    <a:pt x="16" y="28"/>
                    <a:pt x="16" y="28"/>
                  </a:cubicBezTo>
                  <a:cubicBezTo>
                    <a:pt x="15" y="28"/>
                    <a:pt x="15" y="28"/>
                    <a:pt x="15" y="28"/>
                  </a:cubicBezTo>
                  <a:cubicBezTo>
                    <a:pt x="15" y="28"/>
                    <a:pt x="15" y="28"/>
                    <a:pt x="15" y="28"/>
                  </a:cubicBezTo>
                  <a:cubicBezTo>
                    <a:pt x="15" y="27"/>
                    <a:pt x="15" y="27"/>
                    <a:pt x="15" y="27"/>
                  </a:cubicBezTo>
                  <a:cubicBezTo>
                    <a:pt x="15" y="27"/>
                    <a:pt x="15" y="27"/>
                    <a:pt x="15" y="27"/>
                  </a:cubicBezTo>
                  <a:cubicBezTo>
                    <a:pt x="15" y="26"/>
                    <a:pt x="15" y="26"/>
                    <a:pt x="15" y="26"/>
                  </a:cubicBezTo>
                  <a:cubicBezTo>
                    <a:pt x="15" y="26"/>
                    <a:pt x="15" y="26"/>
                    <a:pt x="15" y="26"/>
                  </a:cubicBezTo>
                  <a:cubicBezTo>
                    <a:pt x="15" y="25"/>
                    <a:pt x="15" y="25"/>
                    <a:pt x="15" y="25"/>
                  </a:cubicBezTo>
                  <a:cubicBezTo>
                    <a:pt x="15" y="24"/>
                    <a:pt x="15" y="24"/>
                    <a:pt x="15" y="24"/>
                  </a:cubicBezTo>
                  <a:cubicBezTo>
                    <a:pt x="15" y="24"/>
                    <a:pt x="15" y="24"/>
                    <a:pt x="15" y="24"/>
                  </a:cubicBezTo>
                  <a:cubicBezTo>
                    <a:pt x="14" y="24"/>
                    <a:pt x="14" y="24"/>
                    <a:pt x="14" y="24"/>
                  </a:cubicBezTo>
                  <a:cubicBezTo>
                    <a:pt x="14" y="24"/>
                    <a:pt x="14" y="24"/>
                    <a:pt x="14" y="24"/>
                  </a:cubicBezTo>
                  <a:cubicBezTo>
                    <a:pt x="14" y="26"/>
                    <a:pt x="14" y="26"/>
                    <a:pt x="14" y="26"/>
                  </a:cubicBezTo>
                  <a:cubicBezTo>
                    <a:pt x="14" y="26"/>
                    <a:pt x="14" y="26"/>
                    <a:pt x="14" y="26"/>
                  </a:cubicBezTo>
                  <a:cubicBezTo>
                    <a:pt x="14" y="27"/>
                    <a:pt x="14" y="27"/>
                    <a:pt x="14" y="27"/>
                  </a:cubicBezTo>
                  <a:cubicBezTo>
                    <a:pt x="13" y="26"/>
                    <a:pt x="13" y="26"/>
                    <a:pt x="13" y="26"/>
                  </a:cubicBezTo>
                  <a:cubicBezTo>
                    <a:pt x="13" y="26"/>
                    <a:pt x="13" y="26"/>
                    <a:pt x="13" y="26"/>
                  </a:cubicBezTo>
                  <a:cubicBezTo>
                    <a:pt x="13" y="25"/>
                    <a:pt x="13" y="25"/>
                    <a:pt x="13" y="25"/>
                  </a:cubicBezTo>
                  <a:cubicBezTo>
                    <a:pt x="13" y="25"/>
                    <a:pt x="13" y="25"/>
                    <a:pt x="13" y="25"/>
                  </a:cubicBezTo>
                  <a:cubicBezTo>
                    <a:pt x="12" y="25"/>
                    <a:pt x="12" y="25"/>
                    <a:pt x="12" y="25"/>
                  </a:cubicBezTo>
                  <a:cubicBezTo>
                    <a:pt x="12" y="26"/>
                    <a:pt x="12" y="26"/>
                    <a:pt x="12" y="26"/>
                  </a:cubicBezTo>
                  <a:cubicBezTo>
                    <a:pt x="12" y="26"/>
                    <a:pt x="12" y="26"/>
                    <a:pt x="12" y="26"/>
                  </a:cubicBezTo>
                  <a:cubicBezTo>
                    <a:pt x="12" y="27"/>
                    <a:pt x="12" y="27"/>
                    <a:pt x="12" y="27"/>
                  </a:cubicBezTo>
                  <a:cubicBezTo>
                    <a:pt x="13" y="28"/>
                    <a:pt x="13" y="28"/>
                    <a:pt x="13" y="28"/>
                  </a:cubicBezTo>
                  <a:cubicBezTo>
                    <a:pt x="13" y="29"/>
                    <a:pt x="13" y="29"/>
                    <a:pt x="13" y="29"/>
                  </a:cubicBezTo>
                  <a:cubicBezTo>
                    <a:pt x="13" y="29"/>
                    <a:pt x="13" y="29"/>
                    <a:pt x="13" y="29"/>
                  </a:cubicBezTo>
                  <a:cubicBezTo>
                    <a:pt x="13" y="29"/>
                    <a:pt x="13" y="29"/>
                    <a:pt x="13" y="29"/>
                  </a:cubicBezTo>
                  <a:cubicBezTo>
                    <a:pt x="12" y="29"/>
                    <a:pt x="12" y="29"/>
                    <a:pt x="12" y="29"/>
                  </a:cubicBezTo>
                  <a:cubicBezTo>
                    <a:pt x="12" y="30"/>
                    <a:pt x="12" y="30"/>
                    <a:pt x="12" y="30"/>
                  </a:cubicBezTo>
                  <a:cubicBezTo>
                    <a:pt x="12" y="31"/>
                    <a:pt x="12" y="31"/>
                    <a:pt x="12" y="31"/>
                  </a:cubicBezTo>
                  <a:cubicBezTo>
                    <a:pt x="11" y="31"/>
                    <a:pt x="11" y="31"/>
                    <a:pt x="11" y="31"/>
                  </a:cubicBezTo>
                  <a:cubicBezTo>
                    <a:pt x="10" y="31"/>
                    <a:pt x="10" y="31"/>
                    <a:pt x="10" y="31"/>
                  </a:cubicBezTo>
                  <a:cubicBezTo>
                    <a:pt x="9" y="31"/>
                    <a:pt x="9" y="31"/>
                    <a:pt x="9" y="31"/>
                  </a:cubicBezTo>
                  <a:cubicBezTo>
                    <a:pt x="9" y="31"/>
                    <a:pt x="9" y="31"/>
                    <a:pt x="9" y="31"/>
                  </a:cubicBezTo>
                  <a:cubicBezTo>
                    <a:pt x="9" y="30"/>
                    <a:pt x="9" y="30"/>
                    <a:pt x="9" y="30"/>
                  </a:cubicBezTo>
                  <a:cubicBezTo>
                    <a:pt x="9" y="30"/>
                    <a:pt x="9" y="30"/>
                    <a:pt x="9" y="30"/>
                  </a:cubicBezTo>
                  <a:cubicBezTo>
                    <a:pt x="8" y="29"/>
                    <a:pt x="8" y="29"/>
                    <a:pt x="8" y="29"/>
                  </a:cubicBezTo>
                  <a:cubicBezTo>
                    <a:pt x="7" y="29"/>
                    <a:pt x="7" y="29"/>
                    <a:pt x="7" y="29"/>
                  </a:cubicBezTo>
                  <a:cubicBezTo>
                    <a:pt x="7" y="29"/>
                    <a:pt x="7" y="29"/>
                    <a:pt x="7" y="29"/>
                  </a:cubicBezTo>
                  <a:cubicBezTo>
                    <a:pt x="6" y="28"/>
                    <a:pt x="6" y="28"/>
                    <a:pt x="6" y="28"/>
                  </a:cubicBezTo>
                  <a:cubicBezTo>
                    <a:pt x="6" y="27"/>
                    <a:pt x="6" y="27"/>
                    <a:pt x="6" y="27"/>
                  </a:cubicBezTo>
                  <a:cubicBezTo>
                    <a:pt x="7" y="27"/>
                    <a:pt x="7" y="27"/>
                    <a:pt x="7" y="27"/>
                  </a:cubicBezTo>
                  <a:cubicBezTo>
                    <a:pt x="8" y="27"/>
                    <a:pt x="8" y="27"/>
                    <a:pt x="8" y="27"/>
                  </a:cubicBezTo>
                  <a:cubicBezTo>
                    <a:pt x="8" y="27"/>
                    <a:pt x="8" y="27"/>
                    <a:pt x="8" y="27"/>
                  </a:cubicBezTo>
                  <a:cubicBezTo>
                    <a:pt x="7" y="27"/>
                    <a:pt x="7" y="27"/>
                    <a:pt x="7" y="27"/>
                  </a:cubicBezTo>
                  <a:cubicBezTo>
                    <a:pt x="6" y="27"/>
                    <a:pt x="6" y="27"/>
                    <a:pt x="6" y="27"/>
                  </a:cubicBezTo>
                  <a:cubicBezTo>
                    <a:pt x="6" y="27"/>
                    <a:pt x="6" y="27"/>
                    <a:pt x="6" y="27"/>
                  </a:cubicBezTo>
                  <a:cubicBezTo>
                    <a:pt x="6" y="26"/>
                    <a:pt x="6" y="26"/>
                    <a:pt x="6" y="26"/>
                  </a:cubicBezTo>
                  <a:cubicBezTo>
                    <a:pt x="5" y="26"/>
                    <a:pt x="5" y="26"/>
                    <a:pt x="5" y="26"/>
                  </a:cubicBezTo>
                  <a:cubicBezTo>
                    <a:pt x="4" y="25"/>
                    <a:pt x="4" y="25"/>
                    <a:pt x="4" y="25"/>
                  </a:cubicBezTo>
                  <a:cubicBezTo>
                    <a:pt x="4" y="25"/>
                    <a:pt x="4" y="25"/>
                    <a:pt x="4" y="25"/>
                  </a:cubicBezTo>
                  <a:cubicBezTo>
                    <a:pt x="4" y="24"/>
                    <a:pt x="4" y="24"/>
                    <a:pt x="4" y="24"/>
                  </a:cubicBezTo>
                  <a:cubicBezTo>
                    <a:pt x="4" y="24"/>
                    <a:pt x="4" y="24"/>
                    <a:pt x="4" y="24"/>
                  </a:cubicBezTo>
                  <a:cubicBezTo>
                    <a:pt x="4" y="24"/>
                    <a:pt x="4" y="24"/>
                    <a:pt x="4" y="24"/>
                  </a:cubicBezTo>
                  <a:cubicBezTo>
                    <a:pt x="3" y="24"/>
                    <a:pt x="3" y="24"/>
                    <a:pt x="3" y="24"/>
                  </a:cubicBezTo>
                  <a:cubicBezTo>
                    <a:pt x="3" y="23"/>
                    <a:pt x="3" y="23"/>
                    <a:pt x="3" y="23"/>
                  </a:cubicBezTo>
                  <a:cubicBezTo>
                    <a:pt x="3" y="22"/>
                    <a:pt x="3" y="22"/>
                    <a:pt x="3" y="22"/>
                  </a:cubicBezTo>
                  <a:cubicBezTo>
                    <a:pt x="3" y="22"/>
                    <a:pt x="3" y="22"/>
                    <a:pt x="3" y="22"/>
                  </a:cubicBezTo>
                  <a:cubicBezTo>
                    <a:pt x="4" y="23"/>
                    <a:pt x="4" y="23"/>
                    <a:pt x="4" y="23"/>
                  </a:cubicBezTo>
                  <a:cubicBezTo>
                    <a:pt x="4" y="23"/>
                    <a:pt x="4" y="23"/>
                    <a:pt x="4" y="23"/>
                  </a:cubicBezTo>
                  <a:cubicBezTo>
                    <a:pt x="4" y="24"/>
                    <a:pt x="4" y="24"/>
                    <a:pt x="4" y="24"/>
                  </a:cubicBezTo>
                  <a:cubicBezTo>
                    <a:pt x="5" y="24"/>
                    <a:pt x="5" y="24"/>
                    <a:pt x="5" y="24"/>
                  </a:cubicBezTo>
                  <a:cubicBezTo>
                    <a:pt x="5" y="23"/>
                    <a:pt x="5" y="23"/>
                    <a:pt x="5" y="23"/>
                  </a:cubicBezTo>
                  <a:cubicBezTo>
                    <a:pt x="5" y="23"/>
                    <a:pt x="5" y="23"/>
                    <a:pt x="5" y="23"/>
                  </a:cubicBezTo>
                  <a:cubicBezTo>
                    <a:pt x="5" y="22"/>
                    <a:pt x="5" y="22"/>
                    <a:pt x="5" y="22"/>
                  </a:cubicBezTo>
                  <a:cubicBezTo>
                    <a:pt x="5" y="22"/>
                    <a:pt x="5" y="22"/>
                    <a:pt x="5" y="22"/>
                  </a:cubicBezTo>
                  <a:cubicBezTo>
                    <a:pt x="4" y="22"/>
                    <a:pt x="4" y="22"/>
                    <a:pt x="4" y="22"/>
                  </a:cubicBezTo>
                  <a:cubicBezTo>
                    <a:pt x="4" y="22"/>
                    <a:pt x="4" y="22"/>
                    <a:pt x="4" y="22"/>
                  </a:cubicBezTo>
                  <a:cubicBezTo>
                    <a:pt x="3" y="21"/>
                    <a:pt x="3" y="21"/>
                    <a:pt x="3" y="21"/>
                  </a:cubicBezTo>
                  <a:cubicBezTo>
                    <a:pt x="3" y="21"/>
                    <a:pt x="3" y="21"/>
                    <a:pt x="3" y="21"/>
                  </a:cubicBezTo>
                  <a:cubicBezTo>
                    <a:pt x="4" y="21"/>
                    <a:pt x="4" y="21"/>
                    <a:pt x="4" y="21"/>
                  </a:cubicBezTo>
                  <a:cubicBezTo>
                    <a:pt x="4" y="20"/>
                    <a:pt x="4" y="20"/>
                    <a:pt x="4" y="20"/>
                  </a:cubicBezTo>
                  <a:cubicBezTo>
                    <a:pt x="4" y="19"/>
                    <a:pt x="4" y="19"/>
                    <a:pt x="4" y="19"/>
                  </a:cubicBezTo>
                  <a:cubicBezTo>
                    <a:pt x="4" y="19"/>
                    <a:pt x="4" y="19"/>
                    <a:pt x="4" y="19"/>
                  </a:cubicBezTo>
                  <a:cubicBezTo>
                    <a:pt x="4" y="19"/>
                    <a:pt x="4" y="19"/>
                    <a:pt x="4" y="19"/>
                  </a:cubicBezTo>
                  <a:cubicBezTo>
                    <a:pt x="3" y="19"/>
                    <a:pt x="3" y="19"/>
                    <a:pt x="3" y="19"/>
                  </a:cubicBezTo>
                  <a:cubicBezTo>
                    <a:pt x="3" y="19"/>
                    <a:pt x="3" y="19"/>
                    <a:pt x="3" y="19"/>
                  </a:cubicBezTo>
                  <a:cubicBezTo>
                    <a:pt x="3" y="20"/>
                    <a:pt x="3" y="20"/>
                    <a:pt x="3" y="20"/>
                  </a:cubicBezTo>
                  <a:cubicBezTo>
                    <a:pt x="3" y="20"/>
                    <a:pt x="3" y="20"/>
                    <a:pt x="3" y="20"/>
                  </a:cubicBezTo>
                  <a:cubicBezTo>
                    <a:pt x="2" y="21"/>
                    <a:pt x="2" y="21"/>
                    <a:pt x="2" y="21"/>
                  </a:cubicBezTo>
                  <a:cubicBezTo>
                    <a:pt x="2" y="21"/>
                    <a:pt x="2" y="21"/>
                    <a:pt x="2" y="21"/>
                  </a:cubicBezTo>
                  <a:cubicBezTo>
                    <a:pt x="2" y="20"/>
                    <a:pt x="2" y="20"/>
                    <a:pt x="2" y="20"/>
                  </a:cubicBezTo>
                  <a:cubicBezTo>
                    <a:pt x="1" y="19"/>
                    <a:pt x="1" y="19"/>
                    <a:pt x="1" y="19"/>
                  </a:cubicBezTo>
                  <a:cubicBezTo>
                    <a:pt x="1" y="18"/>
                    <a:pt x="1" y="18"/>
                    <a:pt x="1" y="18"/>
                  </a:cubicBezTo>
                  <a:cubicBezTo>
                    <a:pt x="0" y="17"/>
                    <a:pt x="0" y="17"/>
                    <a:pt x="0" y="17"/>
                  </a:cubicBezTo>
                  <a:cubicBezTo>
                    <a:pt x="0" y="17"/>
                    <a:pt x="0" y="17"/>
                    <a:pt x="0" y="17"/>
                  </a:cubicBezTo>
                  <a:cubicBezTo>
                    <a:pt x="1" y="17"/>
                    <a:pt x="1" y="17"/>
                    <a:pt x="1" y="17"/>
                  </a:cubicBezTo>
                  <a:cubicBezTo>
                    <a:pt x="2" y="16"/>
                    <a:pt x="2" y="16"/>
                    <a:pt x="2" y="16"/>
                  </a:cubicBezTo>
                  <a:cubicBezTo>
                    <a:pt x="2" y="16"/>
                    <a:pt x="2" y="16"/>
                    <a:pt x="2" y="16"/>
                  </a:cubicBezTo>
                  <a:cubicBezTo>
                    <a:pt x="2" y="15"/>
                    <a:pt x="2" y="15"/>
                    <a:pt x="2" y="15"/>
                  </a:cubicBezTo>
                  <a:cubicBezTo>
                    <a:pt x="2" y="15"/>
                    <a:pt x="2" y="15"/>
                    <a:pt x="2" y="15"/>
                  </a:cubicBezTo>
                  <a:cubicBezTo>
                    <a:pt x="2" y="14"/>
                    <a:pt x="2" y="14"/>
                    <a:pt x="2" y="14"/>
                  </a:cubicBezTo>
                  <a:cubicBezTo>
                    <a:pt x="2" y="13"/>
                    <a:pt x="2" y="13"/>
                    <a:pt x="2" y="13"/>
                  </a:cubicBezTo>
                  <a:cubicBezTo>
                    <a:pt x="3" y="13"/>
                    <a:pt x="3" y="13"/>
                    <a:pt x="3" y="13"/>
                  </a:cubicBezTo>
                  <a:cubicBezTo>
                    <a:pt x="3" y="14"/>
                    <a:pt x="3" y="14"/>
                    <a:pt x="3" y="14"/>
                  </a:cubicBezTo>
                  <a:cubicBezTo>
                    <a:pt x="4" y="15"/>
                    <a:pt x="4" y="15"/>
                    <a:pt x="4" y="15"/>
                  </a:cubicBezTo>
                  <a:cubicBezTo>
                    <a:pt x="4" y="15"/>
                    <a:pt x="4" y="15"/>
                    <a:pt x="4" y="15"/>
                  </a:cubicBezTo>
                  <a:cubicBezTo>
                    <a:pt x="5" y="15"/>
                    <a:pt x="5" y="15"/>
                    <a:pt x="5" y="15"/>
                  </a:cubicBezTo>
                  <a:cubicBezTo>
                    <a:pt x="4" y="14"/>
                    <a:pt x="4" y="14"/>
                    <a:pt x="4" y="14"/>
                  </a:cubicBezTo>
                  <a:cubicBezTo>
                    <a:pt x="4" y="13"/>
                    <a:pt x="4" y="13"/>
                    <a:pt x="4" y="13"/>
                  </a:cubicBezTo>
                  <a:cubicBezTo>
                    <a:pt x="4" y="13"/>
                    <a:pt x="4" y="13"/>
                    <a:pt x="4" y="13"/>
                  </a:cubicBezTo>
                  <a:cubicBezTo>
                    <a:pt x="5" y="13"/>
                    <a:pt x="5" y="13"/>
                    <a:pt x="5" y="13"/>
                  </a:cubicBezTo>
                  <a:cubicBezTo>
                    <a:pt x="5" y="13"/>
                    <a:pt x="5" y="13"/>
                    <a:pt x="5" y="13"/>
                  </a:cubicBezTo>
                  <a:cubicBezTo>
                    <a:pt x="5" y="14"/>
                    <a:pt x="5" y="14"/>
                    <a:pt x="5" y="14"/>
                  </a:cubicBezTo>
                  <a:cubicBezTo>
                    <a:pt x="6" y="13"/>
                    <a:pt x="6" y="13"/>
                    <a:pt x="6" y="13"/>
                  </a:cubicBezTo>
                  <a:cubicBezTo>
                    <a:pt x="8" y="12"/>
                    <a:pt x="8" y="12"/>
                    <a:pt x="8" y="12"/>
                  </a:cubicBezTo>
                  <a:cubicBezTo>
                    <a:pt x="8" y="12"/>
                    <a:pt x="8" y="12"/>
                    <a:pt x="8" y="12"/>
                  </a:cubicBezTo>
                  <a:cubicBezTo>
                    <a:pt x="9" y="12"/>
                    <a:pt x="9" y="12"/>
                    <a:pt x="9" y="12"/>
                  </a:cubicBezTo>
                  <a:cubicBezTo>
                    <a:pt x="9" y="13"/>
                    <a:pt x="9" y="13"/>
                    <a:pt x="9" y="13"/>
                  </a:cubicBezTo>
                  <a:cubicBezTo>
                    <a:pt x="9" y="14"/>
                    <a:pt x="9" y="14"/>
                    <a:pt x="9" y="14"/>
                  </a:cubicBezTo>
                  <a:cubicBezTo>
                    <a:pt x="9" y="14"/>
                    <a:pt x="9" y="14"/>
                    <a:pt x="9" y="14"/>
                  </a:cubicBezTo>
                  <a:cubicBezTo>
                    <a:pt x="8" y="14"/>
                    <a:pt x="8" y="14"/>
                    <a:pt x="8" y="14"/>
                  </a:cubicBezTo>
                  <a:cubicBezTo>
                    <a:pt x="8" y="14"/>
                    <a:pt x="8" y="14"/>
                    <a:pt x="8" y="14"/>
                  </a:cubicBezTo>
                  <a:cubicBezTo>
                    <a:pt x="8" y="14"/>
                    <a:pt x="8" y="14"/>
                    <a:pt x="8" y="14"/>
                  </a:cubicBezTo>
                  <a:cubicBezTo>
                    <a:pt x="7" y="15"/>
                    <a:pt x="7" y="15"/>
                    <a:pt x="7" y="15"/>
                  </a:cubicBezTo>
                  <a:cubicBezTo>
                    <a:pt x="7" y="15"/>
                    <a:pt x="7" y="15"/>
                    <a:pt x="7" y="15"/>
                  </a:cubicBezTo>
                  <a:cubicBezTo>
                    <a:pt x="6" y="15"/>
                    <a:pt x="6" y="15"/>
                    <a:pt x="6" y="15"/>
                  </a:cubicBezTo>
                  <a:cubicBezTo>
                    <a:pt x="6" y="16"/>
                    <a:pt x="6" y="16"/>
                    <a:pt x="6" y="16"/>
                  </a:cubicBezTo>
                  <a:cubicBezTo>
                    <a:pt x="6" y="16"/>
                    <a:pt x="6" y="16"/>
                    <a:pt x="6" y="16"/>
                  </a:cubicBezTo>
                  <a:cubicBezTo>
                    <a:pt x="7" y="16"/>
                    <a:pt x="7" y="16"/>
                    <a:pt x="7" y="16"/>
                  </a:cubicBezTo>
                  <a:cubicBezTo>
                    <a:pt x="8" y="15"/>
                    <a:pt x="8" y="15"/>
                    <a:pt x="8" y="15"/>
                  </a:cubicBezTo>
                  <a:cubicBezTo>
                    <a:pt x="9" y="15"/>
                    <a:pt x="9" y="15"/>
                    <a:pt x="9" y="15"/>
                  </a:cubicBezTo>
                  <a:cubicBezTo>
                    <a:pt x="9" y="16"/>
                    <a:pt x="9" y="16"/>
                    <a:pt x="9" y="16"/>
                  </a:cubicBezTo>
                  <a:cubicBezTo>
                    <a:pt x="8" y="16"/>
                    <a:pt x="8" y="16"/>
                    <a:pt x="8" y="16"/>
                  </a:cubicBezTo>
                  <a:cubicBezTo>
                    <a:pt x="8" y="17"/>
                    <a:pt x="8" y="17"/>
                    <a:pt x="8" y="17"/>
                  </a:cubicBezTo>
                  <a:cubicBezTo>
                    <a:pt x="8" y="17"/>
                    <a:pt x="8" y="17"/>
                    <a:pt x="8" y="17"/>
                  </a:cubicBezTo>
                  <a:cubicBezTo>
                    <a:pt x="8" y="17"/>
                    <a:pt x="8" y="17"/>
                    <a:pt x="8" y="17"/>
                  </a:cubicBezTo>
                  <a:cubicBezTo>
                    <a:pt x="9" y="17"/>
                    <a:pt x="9" y="17"/>
                    <a:pt x="9" y="17"/>
                  </a:cubicBezTo>
                  <a:cubicBezTo>
                    <a:pt x="9" y="17"/>
                    <a:pt x="9" y="17"/>
                    <a:pt x="9" y="17"/>
                  </a:cubicBezTo>
                  <a:cubicBezTo>
                    <a:pt x="9" y="17"/>
                    <a:pt x="9" y="17"/>
                    <a:pt x="9" y="17"/>
                  </a:cubicBezTo>
                  <a:cubicBezTo>
                    <a:pt x="9" y="18"/>
                    <a:pt x="9" y="18"/>
                    <a:pt x="9" y="18"/>
                  </a:cubicBezTo>
                  <a:cubicBezTo>
                    <a:pt x="10" y="19"/>
                    <a:pt x="10" y="19"/>
                    <a:pt x="10" y="19"/>
                  </a:cubicBezTo>
                  <a:cubicBezTo>
                    <a:pt x="10" y="19"/>
                    <a:pt x="10" y="19"/>
                    <a:pt x="10" y="19"/>
                  </a:cubicBezTo>
                  <a:cubicBezTo>
                    <a:pt x="10" y="19"/>
                    <a:pt x="10" y="19"/>
                    <a:pt x="10" y="19"/>
                  </a:cubicBezTo>
                  <a:cubicBezTo>
                    <a:pt x="10" y="18"/>
                    <a:pt x="10" y="18"/>
                    <a:pt x="10" y="18"/>
                  </a:cubicBezTo>
                  <a:cubicBezTo>
                    <a:pt x="10" y="17"/>
                    <a:pt x="10" y="17"/>
                    <a:pt x="10" y="17"/>
                  </a:cubicBezTo>
                  <a:cubicBezTo>
                    <a:pt x="10" y="16"/>
                    <a:pt x="10" y="16"/>
                    <a:pt x="10" y="16"/>
                  </a:cubicBezTo>
                  <a:cubicBezTo>
                    <a:pt x="10" y="16"/>
                    <a:pt x="10" y="16"/>
                    <a:pt x="10" y="16"/>
                  </a:cubicBezTo>
                  <a:cubicBezTo>
                    <a:pt x="11" y="14"/>
                    <a:pt x="11" y="14"/>
                    <a:pt x="11" y="14"/>
                  </a:cubicBezTo>
                  <a:cubicBezTo>
                    <a:pt x="11" y="14"/>
                    <a:pt x="11" y="14"/>
                    <a:pt x="11" y="14"/>
                  </a:cubicBezTo>
                  <a:cubicBezTo>
                    <a:pt x="11" y="13"/>
                    <a:pt x="11" y="13"/>
                    <a:pt x="11" y="13"/>
                  </a:cubicBezTo>
                  <a:cubicBezTo>
                    <a:pt x="12" y="13"/>
                    <a:pt x="12" y="13"/>
                    <a:pt x="12" y="13"/>
                  </a:cubicBezTo>
                  <a:cubicBezTo>
                    <a:pt x="12" y="14"/>
                    <a:pt x="12" y="14"/>
                    <a:pt x="12" y="14"/>
                  </a:cubicBezTo>
                  <a:cubicBezTo>
                    <a:pt x="13" y="15"/>
                    <a:pt x="13" y="15"/>
                    <a:pt x="13" y="15"/>
                  </a:cubicBezTo>
                  <a:cubicBezTo>
                    <a:pt x="13" y="15"/>
                    <a:pt x="13" y="15"/>
                    <a:pt x="13" y="15"/>
                  </a:cubicBezTo>
                  <a:cubicBezTo>
                    <a:pt x="13" y="17"/>
                    <a:pt x="13" y="17"/>
                    <a:pt x="13" y="17"/>
                  </a:cubicBezTo>
                  <a:cubicBezTo>
                    <a:pt x="14" y="18"/>
                    <a:pt x="14" y="18"/>
                    <a:pt x="14" y="18"/>
                  </a:cubicBezTo>
                  <a:cubicBezTo>
                    <a:pt x="14" y="19"/>
                    <a:pt x="14" y="19"/>
                    <a:pt x="14" y="19"/>
                  </a:cubicBezTo>
                  <a:cubicBezTo>
                    <a:pt x="14" y="20"/>
                    <a:pt x="14" y="20"/>
                    <a:pt x="14" y="20"/>
                  </a:cubicBezTo>
                  <a:cubicBezTo>
                    <a:pt x="13" y="20"/>
                    <a:pt x="13" y="20"/>
                    <a:pt x="13" y="20"/>
                  </a:cubicBezTo>
                  <a:cubicBezTo>
                    <a:pt x="13" y="20"/>
                    <a:pt x="13" y="20"/>
                    <a:pt x="13" y="20"/>
                  </a:cubicBezTo>
                  <a:cubicBezTo>
                    <a:pt x="14" y="21"/>
                    <a:pt x="14" y="21"/>
                    <a:pt x="14" y="21"/>
                  </a:cubicBezTo>
                  <a:cubicBezTo>
                    <a:pt x="14" y="20"/>
                    <a:pt x="14" y="20"/>
                    <a:pt x="14" y="20"/>
                  </a:cubicBezTo>
                  <a:cubicBezTo>
                    <a:pt x="15" y="20"/>
                    <a:pt x="15" y="20"/>
                    <a:pt x="15" y="20"/>
                  </a:cubicBezTo>
                  <a:cubicBezTo>
                    <a:pt x="15" y="21"/>
                    <a:pt x="15" y="21"/>
                    <a:pt x="15" y="21"/>
                  </a:cubicBezTo>
                  <a:cubicBezTo>
                    <a:pt x="16" y="22"/>
                    <a:pt x="16" y="22"/>
                    <a:pt x="16" y="22"/>
                  </a:cubicBezTo>
                  <a:cubicBezTo>
                    <a:pt x="16" y="23"/>
                    <a:pt x="16" y="23"/>
                    <a:pt x="16" y="23"/>
                  </a:cubicBezTo>
                  <a:cubicBezTo>
                    <a:pt x="17" y="23"/>
                    <a:pt x="17" y="23"/>
                    <a:pt x="17" y="23"/>
                  </a:cubicBezTo>
                  <a:cubicBezTo>
                    <a:pt x="17" y="22"/>
                    <a:pt x="17" y="22"/>
                    <a:pt x="17" y="22"/>
                  </a:cubicBezTo>
                  <a:cubicBezTo>
                    <a:pt x="16" y="21"/>
                    <a:pt x="16" y="21"/>
                    <a:pt x="16" y="21"/>
                  </a:cubicBezTo>
                  <a:cubicBezTo>
                    <a:pt x="16" y="20"/>
                    <a:pt x="16" y="20"/>
                    <a:pt x="16" y="20"/>
                  </a:cubicBezTo>
                  <a:cubicBezTo>
                    <a:pt x="15" y="19"/>
                    <a:pt x="15" y="19"/>
                    <a:pt x="15" y="19"/>
                  </a:cubicBezTo>
                  <a:cubicBezTo>
                    <a:pt x="15" y="18"/>
                    <a:pt x="15" y="18"/>
                    <a:pt x="15" y="18"/>
                  </a:cubicBezTo>
                  <a:cubicBezTo>
                    <a:pt x="15" y="17"/>
                    <a:pt x="15" y="17"/>
                    <a:pt x="15" y="17"/>
                  </a:cubicBezTo>
                  <a:cubicBezTo>
                    <a:pt x="15" y="15"/>
                    <a:pt x="15" y="15"/>
                    <a:pt x="15" y="15"/>
                  </a:cubicBezTo>
                  <a:cubicBezTo>
                    <a:pt x="15" y="14"/>
                    <a:pt x="15" y="14"/>
                    <a:pt x="15" y="14"/>
                  </a:cubicBezTo>
                  <a:cubicBezTo>
                    <a:pt x="14" y="14"/>
                    <a:pt x="14" y="14"/>
                    <a:pt x="14" y="14"/>
                  </a:cubicBezTo>
                  <a:cubicBezTo>
                    <a:pt x="15" y="13"/>
                    <a:pt x="15" y="13"/>
                    <a:pt x="15" y="13"/>
                  </a:cubicBezTo>
                  <a:cubicBezTo>
                    <a:pt x="15" y="13"/>
                    <a:pt x="15" y="13"/>
                    <a:pt x="15" y="13"/>
                  </a:cubicBezTo>
                  <a:cubicBezTo>
                    <a:pt x="15" y="12"/>
                    <a:pt x="15" y="12"/>
                    <a:pt x="15" y="12"/>
                  </a:cubicBezTo>
                  <a:cubicBezTo>
                    <a:pt x="15" y="11"/>
                    <a:pt x="15" y="11"/>
                    <a:pt x="15" y="11"/>
                  </a:cubicBezTo>
                  <a:cubicBezTo>
                    <a:pt x="15" y="10"/>
                    <a:pt x="15" y="10"/>
                    <a:pt x="15" y="10"/>
                  </a:cubicBezTo>
                  <a:cubicBezTo>
                    <a:pt x="16" y="10"/>
                    <a:pt x="16" y="10"/>
                    <a:pt x="16" y="10"/>
                  </a:cubicBezTo>
                  <a:cubicBezTo>
                    <a:pt x="16" y="10"/>
                    <a:pt x="16" y="10"/>
                    <a:pt x="16" y="10"/>
                  </a:cubicBezTo>
                  <a:cubicBezTo>
                    <a:pt x="17" y="11"/>
                    <a:pt x="17" y="11"/>
                    <a:pt x="17" y="11"/>
                  </a:cubicBezTo>
                  <a:cubicBezTo>
                    <a:pt x="17" y="12"/>
                    <a:pt x="17" y="12"/>
                    <a:pt x="17" y="12"/>
                  </a:cubicBezTo>
                  <a:cubicBezTo>
                    <a:pt x="18" y="12"/>
                    <a:pt x="18" y="12"/>
                    <a:pt x="18" y="12"/>
                  </a:cubicBezTo>
                  <a:cubicBezTo>
                    <a:pt x="18" y="11"/>
                    <a:pt x="18" y="11"/>
                    <a:pt x="18" y="11"/>
                  </a:cubicBezTo>
                  <a:cubicBezTo>
                    <a:pt x="19" y="11"/>
                    <a:pt x="19" y="11"/>
                    <a:pt x="19" y="11"/>
                  </a:cubicBezTo>
                  <a:cubicBezTo>
                    <a:pt x="19" y="11"/>
                    <a:pt x="19" y="11"/>
                    <a:pt x="19" y="11"/>
                  </a:cubicBezTo>
                  <a:cubicBezTo>
                    <a:pt x="20" y="13"/>
                    <a:pt x="20" y="13"/>
                    <a:pt x="20" y="13"/>
                  </a:cubicBezTo>
                  <a:cubicBezTo>
                    <a:pt x="21" y="13"/>
                    <a:pt x="21" y="13"/>
                    <a:pt x="21" y="13"/>
                  </a:cubicBezTo>
                  <a:cubicBezTo>
                    <a:pt x="21" y="14"/>
                    <a:pt x="21" y="14"/>
                    <a:pt x="21" y="14"/>
                  </a:cubicBezTo>
                  <a:cubicBezTo>
                    <a:pt x="20" y="15"/>
                    <a:pt x="20" y="15"/>
                    <a:pt x="20" y="15"/>
                  </a:cubicBezTo>
                  <a:cubicBezTo>
                    <a:pt x="20" y="16"/>
                    <a:pt x="20" y="16"/>
                    <a:pt x="20" y="16"/>
                  </a:cubicBezTo>
                  <a:cubicBezTo>
                    <a:pt x="20" y="17"/>
                    <a:pt x="20" y="17"/>
                    <a:pt x="20" y="17"/>
                  </a:cubicBezTo>
                  <a:cubicBezTo>
                    <a:pt x="20" y="18"/>
                    <a:pt x="20" y="18"/>
                    <a:pt x="20" y="18"/>
                  </a:cubicBezTo>
                  <a:cubicBezTo>
                    <a:pt x="20" y="18"/>
                    <a:pt x="20" y="18"/>
                    <a:pt x="20" y="18"/>
                  </a:cubicBezTo>
                  <a:cubicBezTo>
                    <a:pt x="21" y="18"/>
                    <a:pt x="21" y="18"/>
                    <a:pt x="21" y="18"/>
                  </a:cubicBezTo>
                  <a:cubicBezTo>
                    <a:pt x="21" y="17"/>
                    <a:pt x="21" y="17"/>
                    <a:pt x="21" y="17"/>
                  </a:cubicBezTo>
                  <a:cubicBezTo>
                    <a:pt x="21" y="15"/>
                    <a:pt x="21" y="15"/>
                    <a:pt x="21" y="15"/>
                  </a:cubicBezTo>
                  <a:cubicBezTo>
                    <a:pt x="21" y="14"/>
                    <a:pt x="21" y="14"/>
                    <a:pt x="21" y="14"/>
                  </a:cubicBezTo>
                  <a:cubicBezTo>
                    <a:pt x="22" y="14"/>
                    <a:pt x="22" y="14"/>
                    <a:pt x="22" y="14"/>
                  </a:cubicBezTo>
                  <a:cubicBezTo>
                    <a:pt x="23" y="15"/>
                    <a:pt x="23" y="15"/>
                    <a:pt x="23" y="15"/>
                  </a:cubicBezTo>
                  <a:cubicBezTo>
                    <a:pt x="23" y="16"/>
                    <a:pt x="23" y="16"/>
                    <a:pt x="23" y="16"/>
                  </a:cubicBezTo>
                  <a:cubicBezTo>
                    <a:pt x="24" y="18"/>
                    <a:pt x="24" y="18"/>
                    <a:pt x="24" y="18"/>
                  </a:cubicBezTo>
                  <a:cubicBezTo>
                    <a:pt x="24" y="19"/>
                    <a:pt x="24" y="19"/>
                    <a:pt x="24" y="19"/>
                  </a:cubicBezTo>
                  <a:cubicBezTo>
                    <a:pt x="24" y="19"/>
                    <a:pt x="24" y="19"/>
                    <a:pt x="24" y="19"/>
                  </a:cubicBezTo>
                  <a:cubicBezTo>
                    <a:pt x="25" y="19"/>
                    <a:pt x="25" y="19"/>
                    <a:pt x="25" y="19"/>
                  </a:cubicBezTo>
                  <a:cubicBezTo>
                    <a:pt x="26" y="19"/>
                    <a:pt x="26" y="19"/>
                    <a:pt x="26" y="19"/>
                  </a:cubicBezTo>
                  <a:cubicBezTo>
                    <a:pt x="27" y="21"/>
                    <a:pt x="27" y="21"/>
                    <a:pt x="27" y="21"/>
                  </a:cubicBezTo>
                  <a:cubicBezTo>
                    <a:pt x="27" y="21"/>
                    <a:pt x="27" y="21"/>
                    <a:pt x="27" y="21"/>
                  </a:cubicBezTo>
                  <a:cubicBezTo>
                    <a:pt x="29" y="22"/>
                    <a:pt x="29" y="22"/>
                    <a:pt x="29" y="22"/>
                  </a:cubicBezTo>
                  <a:cubicBezTo>
                    <a:pt x="29" y="23"/>
                    <a:pt x="29" y="23"/>
                    <a:pt x="29" y="23"/>
                  </a:cubicBezTo>
                  <a:cubicBezTo>
                    <a:pt x="31" y="23"/>
                    <a:pt x="31" y="23"/>
                    <a:pt x="31" y="23"/>
                  </a:cubicBezTo>
                  <a:cubicBezTo>
                    <a:pt x="32" y="23"/>
                    <a:pt x="32" y="23"/>
                    <a:pt x="32" y="23"/>
                  </a:cubicBezTo>
                  <a:cubicBezTo>
                    <a:pt x="32" y="24"/>
                    <a:pt x="32" y="24"/>
                    <a:pt x="32" y="24"/>
                  </a:cubicBezTo>
                  <a:cubicBezTo>
                    <a:pt x="32" y="24"/>
                    <a:pt x="32" y="24"/>
                    <a:pt x="32" y="24"/>
                  </a:cubicBezTo>
                  <a:cubicBezTo>
                    <a:pt x="32" y="25"/>
                    <a:pt x="32" y="25"/>
                    <a:pt x="32" y="25"/>
                  </a:cubicBezTo>
                  <a:cubicBezTo>
                    <a:pt x="31" y="25"/>
                    <a:pt x="31" y="25"/>
                    <a:pt x="31" y="25"/>
                  </a:cubicBezTo>
                  <a:cubicBezTo>
                    <a:pt x="31" y="24"/>
                    <a:pt x="31" y="24"/>
                    <a:pt x="31" y="24"/>
                  </a:cubicBezTo>
                  <a:cubicBezTo>
                    <a:pt x="30" y="25"/>
                    <a:pt x="30" y="25"/>
                    <a:pt x="30" y="25"/>
                  </a:cubicBezTo>
                  <a:cubicBezTo>
                    <a:pt x="29" y="25"/>
                    <a:pt x="29" y="25"/>
                    <a:pt x="29" y="25"/>
                  </a:cubicBezTo>
                  <a:cubicBezTo>
                    <a:pt x="28" y="25"/>
                    <a:pt x="28" y="25"/>
                    <a:pt x="28" y="25"/>
                  </a:cubicBezTo>
                  <a:cubicBezTo>
                    <a:pt x="27" y="26"/>
                    <a:pt x="27" y="26"/>
                    <a:pt x="27" y="26"/>
                  </a:cubicBezTo>
                  <a:cubicBezTo>
                    <a:pt x="27" y="26"/>
                    <a:pt x="27" y="26"/>
                    <a:pt x="27" y="26"/>
                  </a:cubicBezTo>
                  <a:cubicBezTo>
                    <a:pt x="27" y="26"/>
                    <a:pt x="27" y="26"/>
                    <a:pt x="27" y="26"/>
                  </a:cubicBezTo>
                  <a:cubicBezTo>
                    <a:pt x="27" y="27"/>
                    <a:pt x="27" y="27"/>
                    <a:pt x="27" y="27"/>
                  </a:cubicBezTo>
                  <a:cubicBezTo>
                    <a:pt x="26" y="27"/>
                    <a:pt x="26" y="27"/>
                    <a:pt x="26" y="27"/>
                  </a:cubicBezTo>
                  <a:cubicBezTo>
                    <a:pt x="26" y="28"/>
                    <a:pt x="26" y="28"/>
                    <a:pt x="26" y="28"/>
                  </a:cubicBezTo>
                  <a:cubicBezTo>
                    <a:pt x="26" y="29"/>
                    <a:pt x="26" y="29"/>
                    <a:pt x="26" y="29"/>
                  </a:cubicBezTo>
                  <a:cubicBezTo>
                    <a:pt x="26" y="30"/>
                    <a:pt x="26" y="30"/>
                    <a:pt x="26" y="30"/>
                  </a:cubicBezTo>
                  <a:cubicBezTo>
                    <a:pt x="26" y="31"/>
                    <a:pt x="26" y="31"/>
                    <a:pt x="26" y="31"/>
                  </a:cubicBezTo>
                  <a:cubicBezTo>
                    <a:pt x="26" y="32"/>
                    <a:pt x="26" y="32"/>
                    <a:pt x="26" y="32"/>
                  </a:cubicBezTo>
                  <a:cubicBezTo>
                    <a:pt x="27" y="32"/>
                    <a:pt x="27" y="32"/>
                    <a:pt x="27" y="32"/>
                  </a:cubicBezTo>
                  <a:cubicBezTo>
                    <a:pt x="26" y="33"/>
                    <a:pt x="26" y="33"/>
                    <a:pt x="26" y="33"/>
                  </a:cubicBezTo>
                  <a:cubicBezTo>
                    <a:pt x="25" y="32"/>
                    <a:pt x="25" y="32"/>
                    <a:pt x="25" y="32"/>
                  </a:cubicBezTo>
                  <a:cubicBezTo>
                    <a:pt x="25" y="33"/>
                    <a:pt x="25" y="33"/>
                    <a:pt x="25" y="33"/>
                  </a:cubicBezTo>
                  <a:cubicBezTo>
                    <a:pt x="25" y="33"/>
                    <a:pt x="25" y="33"/>
                    <a:pt x="25" y="33"/>
                  </a:cubicBezTo>
                  <a:cubicBezTo>
                    <a:pt x="26" y="34"/>
                    <a:pt x="26" y="34"/>
                    <a:pt x="26" y="34"/>
                  </a:cubicBezTo>
                  <a:cubicBezTo>
                    <a:pt x="26" y="35"/>
                    <a:pt x="26" y="35"/>
                    <a:pt x="26" y="35"/>
                  </a:cubicBezTo>
                  <a:cubicBezTo>
                    <a:pt x="25" y="36"/>
                    <a:pt x="25" y="36"/>
                    <a:pt x="25" y="36"/>
                  </a:cubicBezTo>
                  <a:cubicBezTo>
                    <a:pt x="25" y="37"/>
                    <a:pt x="25" y="37"/>
                    <a:pt x="25" y="37"/>
                  </a:cubicBezTo>
                  <a:cubicBezTo>
                    <a:pt x="25" y="38"/>
                    <a:pt x="25" y="38"/>
                    <a:pt x="25" y="38"/>
                  </a:cubicBezTo>
                  <a:cubicBezTo>
                    <a:pt x="25" y="38"/>
                    <a:pt x="25" y="38"/>
                    <a:pt x="25" y="38"/>
                  </a:cubicBezTo>
                  <a:cubicBezTo>
                    <a:pt x="24" y="38"/>
                    <a:pt x="24" y="38"/>
                    <a:pt x="24" y="38"/>
                  </a:cubicBezTo>
                  <a:cubicBezTo>
                    <a:pt x="23" y="39"/>
                    <a:pt x="23" y="39"/>
                    <a:pt x="23" y="39"/>
                  </a:cubicBezTo>
                  <a:cubicBezTo>
                    <a:pt x="24" y="39"/>
                    <a:pt x="24" y="39"/>
                    <a:pt x="24" y="39"/>
                  </a:cubicBezTo>
                  <a:cubicBezTo>
                    <a:pt x="24" y="39"/>
                    <a:pt x="24" y="39"/>
                    <a:pt x="24" y="39"/>
                  </a:cubicBezTo>
                  <a:cubicBezTo>
                    <a:pt x="23" y="40"/>
                    <a:pt x="23" y="40"/>
                    <a:pt x="23" y="40"/>
                  </a:cubicBezTo>
                  <a:cubicBezTo>
                    <a:pt x="23" y="40"/>
                    <a:pt x="23" y="40"/>
                    <a:pt x="23" y="40"/>
                  </a:cubicBezTo>
                  <a:cubicBezTo>
                    <a:pt x="23" y="41"/>
                    <a:pt x="23" y="41"/>
                    <a:pt x="23" y="41"/>
                  </a:cubicBezTo>
                  <a:cubicBezTo>
                    <a:pt x="23" y="43"/>
                    <a:pt x="23" y="43"/>
                    <a:pt x="23" y="43"/>
                  </a:cubicBezTo>
                  <a:cubicBezTo>
                    <a:pt x="23" y="44"/>
                    <a:pt x="23" y="44"/>
                    <a:pt x="23" y="44"/>
                  </a:cubicBezTo>
                  <a:cubicBezTo>
                    <a:pt x="22" y="45"/>
                    <a:pt x="22" y="45"/>
                    <a:pt x="22" y="45"/>
                  </a:cubicBezTo>
                  <a:cubicBezTo>
                    <a:pt x="23" y="46"/>
                    <a:pt x="23" y="46"/>
                    <a:pt x="23" y="46"/>
                  </a:cubicBezTo>
                  <a:cubicBezTo>
                    <a:pt x="23" y="47"/>
                    <a:pt x="23" y="47"/>
                    <a:pt x="23" y="47"/>
                  </a:cubicBezTo>
                  <a:cubicBezTo>
                    <a:pt x="23" y="47"/>
                    <a:pt x="23" y="47"/>
                    <a:pt x="23" y="47"/>
                  </a:cubicBezTo>
                  <a:cubicBezTo>
                    <a:pt x="23" y="47"/>
                    <a:pt x="23" y="47"/>
                    <a:pt x="23" y="47"/>
                  </a:cubicBezTo>
                  <a:cubicBezTo>
                    <a:pt x="23" y="48"/>
                    <a:pt x="23" y="48"/>
                    <a:pt x="23" y="48"/>
                  </a:cubicBezTo>
                  <a:cubicBezTo>
                    <a:pt x="22" y="49"/>
                    <a:pt x="22" y="49"/>
                    <a:pt x="22" y="49"/>
                  </a:cubicBezTo>
                  <a:cubicBezTo>
                    <a:pt x="21" y="49"/>
                    <a:pt x="21" y="49"/>
                    <a:pt x="21" y="49"/>
                  </a:cubicBezTo>
                  <a:close/>
                  <a:moveTo>
                    <a:pt x="31" y="69"/>
                  </a:moveTo>
                  <a:cubicBezTo>
                    <a:pt x="32" y="69"/>
                    <a:pt x="32" y="69"/>
                    <a:pt x="32" y="69"/>
                  </a:cubicBezTo>
                  <a:cubicBezTo>
                    <a:pt x="32" y="68"/>
                    <a:pt x="32" y="68"/>
                    <a:pt x="32" y="68"/>
                  </a:cubicBezTo>
                  <a:cubicBezTo>
                    <a:pt x="31" y="67"/>
                    <a:pt x="31" y="67"/>
                    <a:pt x="31" y="67"/>
                  </a:cubicBezTo>
                  <a:cubicBezTo>
                    <a:pt x="30" y="67"/>
                    <a:pt x="30" y="67"/>
                    <a:pt x="30" y="67"/>
                  </a:cubicBezTo>
                  <a:cubicBezTo>
                    <a:pt x="30" y="68"/>
                    <a:pt x="30" y="68"/>
                    <a:pt x="30" y="68"/>
                  </a:cubicBezTo>
                  <a:cubicBezTo>
                    <a:pt x="30" y="68"/>
                    <a:pt x="30" y="68"/>
                    <a:pt x="30" y="68"/>
                  </a:cubicBezTo>
                  <a:cubicBezTo>
                    <a:pt x="31" y="69"/>
                    <a:pt x="31" y="69"/>
                    <a:pt x="31" y="69"/>
                  </a:cubicBezTo>
                  <a:cubicBezTo>
                    <a:pt x="31" y="69"/>
                    <a:pt x="31" y="69"/>
                    <a:pt x="31" y="69"/>
                  </a:cubicBez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0" name="Freeform 12"/>
            <p:cNvSpPr>
              <a:spLocks noEditPoints="1"/>
            </p:cNvSpPr>
            <p:nvPr/>
          </p:nvSpPr>
          <p:spPr bwMode="auto">
            <a:xfrm>
              <a:off x="16214073" y="5341230"/>
              <a:ext cx="515291" cy="878285"/>
            </a:xfrm>
            <a:custGeom>
              <a:avLst/>
              <a:gdLst>
                <a:gd name="T0" fmla="*/ 108 w 259"/>
                <a:gd name="T1" fmla="*/ 219 h 453"/>
                <a:gd name="T2" fmla="*/ 11 w 259"/>
                <a:gd name="T3" fmla="*/ 449 h 453"/>
                <a:gd name="T4" fmla="*/ 60 w 259"/>
                <a:gd name="T5" fmla="*/ 412 h 453"/>
                <a:gd name="T6" fmla="*/ 60 w 259"/>
                <a:gd name="T7" fmla="*/ 412 h 453"/>
                <a:gd name="T8" fmla="*/ 74 w 259"/>
                <a:gd name="T9" fmla="*/ 375 h 453"/>
                <a:gd name="T10" fmla="*/ 78 w 259"/>
                <a:gd name="T11" fmla="*/ 378 h 453"/>
                <a:gd name="T12" fmla="*/ 182 w 259"/>
                <a:gd name="T13" fmla="*/ 93 h 453"/>
                <a:gd name="T14" fmla="*/ 174 w 259"/>
                <a:gd name="T15" fmla="*/ 63 h 453"/>
                <a:gd name="T16" fmla="*/ 185 w 259"/>
                <a:gd name="T17" fmla="*/ 56 h 453"/>
                <a:gd name="T18" fmla="*/ 185 w 259"/>
                <a:gd name="T19" fmla="*/ 33 h 453"/>
                <a:gd name="T20" fmla="*/ 185 w 259"/>
                <a:gd name="T21" fmla="*/ 0 h 453"/>
                <a:gd name="T22" fmla="*/ 230 w 259"/>
                <a:gd name="T23" fmla="*/ 33 h 453"/>
                <a:gd name="T24" fmla="*/ 245 w 259"/>
                <a:gd name="T25" fmla="*/ 33 h 453"/>
                <a:gd name="T26" fmla="*/ 256 w 259"/>
                <a:gd name="T27" fmla="*/ 48 h 453"/>
                <a:gd name="T28" fmla="*/ 230 w 259"/>
                <a:gd name="T29" fmla="*/ 67 h 453"/>
                <a:gd name="T30" fmla="*/ 200 w 259"/>
                <a:gd name="T31" fmla="*/ 67 h 453"/>
                <a:gd name="T32" fmla="*/ 189 w 259"/>
                <a:gd name="T33" fmla="*/ 78 h 453"/>
                <a:gd name="T34" fmla="*/ 185 w 259"/>
                <a:gd name="T35" fmla="*/ 96 h 453"/>
                <a:gd name="T36" fmla="*/ 182 w 259"/>
                <a:gd name="T37" fmla="*/ 171 h 453"/>
                <a:gd name="T38" fmla="*/ 60 w 259"/>
                <a:gd name="T39" fmla="*/ 278 h 453"/>
                <a:gd name="T40" fmla="*/ 52 w 259"/>
                <a:gd name="T41" fmla="*/ 286 h 453"/>
                <a:gd name="T42" fmla="*/ 52 w 259"/>
                <a:gd name="T43" fmla="*/ 293 h 453"/>
                <a:gd name="T44" fmla="*/ 74 w 259"/>
                <a:gd name="T45" fmla="*/ 300 h 453"/>
                <a:gd name="T46" fmla="*/ 71 w 259"/>
                <a:gd name="T47" fmla="*/ 289 h 453"/>
                <a:gd name="T48" fmla="*/ 130 w 259"/>
                <a:gd name="T49" fmla="*/ 252 h 453"/>
                <a:gd name="T50" fmla="*/ 122 w 259"/>
                <a:gd name="T51" fmla="*/ 282 h 453"/>
                <a:gd name="T52" fmla="*/ 145 w 259"/>
                <a:gd name="T53" fmla="*/ 260 h 453"/>
                <a:gd name="T54" fmla="*/ 115 w 259"/>
                <a:gd name="T55" fmla="*/ 263 h 453"/>
                <a:gd name="T56" fmla="*/ 115 w 259"/>
                <a:gd name="T57" fmla="*/ 282 h 453"/>
                <a:gd name="T58" fmla="*/ 97 w 259"/>
                <a:gd name="T59" fmla="*/ 330 h 453"/>
                <a:gd name="T60" fmla="*/ 93 w 259"/>
                <a:gd name="T61" fmla="*/ 312 h 453"/>
                <a:gd name="T62" fmla="*/ 100 w 259"/>
                <a:gd name="T63" fmla="*/ 282 h 453"/>
                <a:gd name="T64" fmla="*/ 89 w 259"/>
                <a:gd name="T65" fmla="*/ 271 h 453"/>
                <a:gd name="T66" fmla="*/ 104 w 259"/>
                <a:gd name="T67" fmla="*/ 252 h 453"/>
                <a:gd name="T68" fmla="*/ 134 w 259"/>
                <a:gd name="T69" fmla="*/ 249 h 453"/>
                <a:gd name="T70" fmla="*/ 148 w 259"/>
                <a:gd name="T71" fmla="*/ 260 h 453"/>
                <a:gd name="T72" fmla="*/ 171 w 259"/>
                <a:gd name="T73" fmla="*/ 252 h 453"/>
                <a:gd name="T74" fmla="*/ 171 w 259"/>
                <a:gd name="T75" fmla="*/ 241 h 453"/>
                <a:gd name="T76" fmla="*/ 185 w 259"/>
                <a:gd name="T77" fmla="*/ 241 h 453"/>
                <a:gd name="T78" fmla="*/ 208 w 259"/>
                <a:gd name="T79" fmla="*/ 237 h 453"/>
                <a:gd name="T80" fmla="*/ 219 w 259"/>
                <a:gd name="T81" fmla="*/ 226 h 453"/>
                <a:gd name="T82" fmla="*/ 226 w 259"/>
                <a:gd name="T83" fmla="*/ 211 h 453"/>
                <a:gd name="T84" fmla="*/ 230 w 259"/>
                <a:gd name="T85" fmla="*/ 163 h 453"/>
                <a:gd name="T86" fmla="*/ 226 w 259"/>
                <a:gd name="T87" fmla="*/ 137 h 453"/>
                <a:gd name="T88" fmla="*/ 204 w 259"/>
                <a:gd name="T89" fmla="*/ 93 h 453"/>
                <a:gd name="T90" fmla="*/ 204 w 259"/>
                <a:gd name="T91" fmla="*/ 100 h 453"/>
                <a:gd name="T92" fmla="*/ 189 w 259"/>
                <a:gd name="T93" fmla="*/ 100 h 453"/>
                <a:gd name="T94" fmla="*/ 185 w 259"/>
                <a:gd name="T95" fmla="*/ 126 h 453"/>
                <a:gd name="T96" fmla="*/ 185 w 259"/>
                <a:gd name="T97" fmla="*/ 178 h 453"/>
                <a:gd name="T98" fmla="*/ 163 w 259"/>
                <a:gd name="T99" fmla="*/ 189 h 453"/>
                <a:gd name="T100" fmla="*/ 152 w 259"/>
                <a:gd name="T101" fmla="*/ 211 h 453"/>
                <a:gd name="T102" fmla="*/ 145 w 259"/>
                <a:gd name="T103" fmla="*/ 226 h 453"/>
                <a:gd name="T104" fmla="*/ 111 w 259"/>
                <a:gd name="T105" fmla="*/ 230 h 453"/>
                <a:gd name="T106" fmla="*/ 78 w 259"/>
                <a:gd name="T107" fmla="*/ 256 h 453"/>
                <a:gd name="T108" fmla="*/ 63 w 259"/>
                <a:gd name="T109" fmla="*/ 278 h 453"/>
                <a:gd name="T110" fmla="*/ 67 w 259"/>
                <a:gd name="T111" fmla="*/ 289 h 453"/>
                <a:gd name="T112" fmla="*/ 71 w 259"/>
                <a:gd name="T113" fmla="*/ 282 h 453"/>
                <a:gd name="T114" fmla="*/ 78 w 259"/>
                <a:gd name="T115" fmla="*/ 308 h 453"/>
                <a:gd name="T116" fmla="*/ 89 w 259"/>
                <a:gd name="T117" fmla="*/ 308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9" h="453">
                  <a:moveTo>
                    <a:pt x="104" y="219"/>
                  </a:moveTo>
                  <a:lnTo>
                    <a:pt x="108" y="219"/>
                  </a:lnTo>
                  <a:lnTo>
                    <a:pt x="104" y="219"/>
                  </a:lnTo>
                  <a:lnTo>
                    <a:pt x="104" y="219"/>
                  </a:lnTo>
                  <a:lnTo>
                    <a:pt x="104" y="219"/>
                  </a:lnTo>
                  <a:lnTo>
                    <a:pt x="104" y="219"/>
                  </a:lnTo>
                  <a:close/>
                  <a:moveTo>
                    <a:pt x="108" y="219"/>
                  </a:moveTo>
                  <a:lnTo>
                    <a:pt x="108" y="215"/>
                  </a:lnTo>
                  <a:lnTo>
                    <a:pt x="108" y="215"/>
                  </a:lnTo>
                  <a:lnTo>
                    <a:pt x="111" y="215"/>
                  </a:lnTo>
                  <a:lnTo>
                    <a:pt x="111" y="215"/>
                  </a:lnTo>
                  <a:lnTo>
                    <a:pt x="108" y="219"/>
                  </a:lnTo>
                  <a:lnTo>
                    <a:pt x="108" y="219"/>
                  </a:lnTo>
                  <a:lnTo>
                    <a:pt x="108" y="219"/>
                  </a:lnTo>
                  <a:close/>
                  <a:moveTo>
                    <a:pt x="4" y="453"/>
                  </a:moveTo>
                  <a:lnTo>
                    <a:pt x="4" y="449"/>
                  </a:lnTo>
                  <a:lnTo>
                    <a:pt x="0" y="449"/>
                  </a:lnTo>
                  <a:lnTo>
                    <a:pt x="0" y="453"/>
                  </a:lnTo>
                  <a:lnTo>
                    <a:pt x="4" y="453"/>
                  </a:lnTo>
                  <a:lnTo>
                    <a:pt x="4" y="453"/>
                  </a:lnTo>
                  <a:lnTo>
                    <a:pt x="4" y="453"/>
                  </a:lnTo>
                  <a:close/>
                  <a:moveTo>
                    <a:pt x="8" y="449"/>
                  </a:moveTo>
                  <a:lnTo>
                    <a:pt x="8" y="445"/>
                  </a:lnTo>
                  <a:lnTo>
                    <a:pt x="11" y="449"/>
                  </a:lnTo>
                  <a:lnTo>
                    <a:pt x="8" y="453"/>
                  </a:lnTo>
                  <a:lnTo>
                    <a:pt x="8" y="449"/>
                  </a:lnTo>
                  <a:lnTo>
                    <a:pt x="8" y="449"/>
                  </a:lnTo>
                  <a:lnTo>
                    <a:pt x="8" y="449"/>
                  </a:lnTo>
                  <a:close/>
                  <a:moveTo>
                    <a:pt x="22" y="438"/>
                  </a:moveTo>
                  <a:lnTo>
                    <a:pt x="22" y="441"/>
                  </a:lnTo>
                  <a:lnTo>
                    <a:pt x="22" y="441"/>
                  </a:lnTo>
                  <a:lnTo>
                    <a:pt x="26" y="441"/>
                  </a:lnTo>
                  <a:lnTo>
                    <a:pt x="26" y="441"/>
                  </a:lnTo>
                  <a:lnTo>
                    <a:pt x="22" y="438"/>
                  </a:lnTo>
                  <a:lnTo>
                    <a:pt x="22" y="438"/>
                  </a:lnTo>
                  <a:close/>
                  <a:moveTo>
                    <a:pt x="60" y="412"/>
                  </a:moveTo>
                  <a:lnTo>
                    <a:pt x="56" y="408"/>
                  </a:lnTo>
                  <a:lnTo>
                    <a:pt x="60" y="408"/>
                  </a:lnTo>
                  <a:lnTo>
                    <a:pt x="60" y="404"/>
                  </a:lnTo>
                  <a:lnTo>
                    <a:pt x="60" y="404"/>
                  </a:lnTo>
                  <a:lnTo>
                    <a:pt x="63" y="401"/>
                  </a:lnTo>
                  <a:lnTo>
                    <a:pt x="63" y="401"/>
                  </a:lnTo>
                  <a:lnTo>
                    <a:pt x="67" y="401"/>
                  </a:lnTo>
                  <a:lnTo>
                    <a:pt x="63" y="404"/>
                  </a:lnTo>
                  <a:lnTo>
                    <a:pt x="63" y="408"/>
                  </a:lnTo>
                  <a:lnTo>
                    <a:pt x="60" y="408"/>
                  </a:lnTo>
                  <a:lnTo>
                    <a:pt x="60" y="412"/>
                  </a:lnTo>
                  <a:lnTo>
                    <a:pt x="60" y="412"/>
                  </a:lnTo>
                  <a:lnTo>
                    <a:pt x="60" y="412"/>
                  </a:lnTo>
                  <a:close/>
                  <a:moveTo>
                    <a:pt x="74" y="382"/>
                  </a:moveTo>
                  <a:lnTo>
                    <a:pt x="74" y="382"/>
                  </a:lnTo>
                  <a:lnTo>
                    <a:pt x="74" y="386"/>
                  </a:lnTo>
                  <a:lnTo>
                    <a:pt x="74" y="386"/>
                  </a:lnTo>
                  <a:lnTo>
                    <a:pt x="71" y="386"/>
                  </a:lnTo>
                  <a:lnTo>
                    <a:pt x="71" y="382"/>
                  </a:lnTo>
                  <a:lnTo>
                    <a:pt x="74" y="382"/>
                  </a:lnTo>
                  <a:lnTo>
                    <a:pt x="74" y="382"/>
                  </a:lnTo>
                  <a:close/>
                  <a:moveTo>
                    <a:pt x="78" y="378"/>
                  </a:moveTo>
                  <a:lnTo>
                    <a:pt x="78" y="375"/>
                  </a:lnTo>
                  <a:lnTo>
                    <a:pt x="74" y="375"/>
                  </a:lnTo>
                  <a:lnTo>
                    <a:pt x="74" y="375"/>
                  </a:lnTo>
                  <a:lnTo>
                    <a:pt x="74" y="375"/>
                  </a:lnTo>
                  <a:lnTo>
                    <a:pt x="78" y="371"/>
                  </a:lnTo>
                  <a:lnTo>
                    <a:pt x="78" y="371"/>
                  </a:lnTo>
                  <a:lnTo>
                    <a:pt x="82" y="371"/>
                  </a:lnTo>
                  <a:lnTo>
                    <a:pt x="82" y="371"/>
                  </a:lnTo>
                  <a:lnTo>
                    <a:pt x="82" y="371"/>
                  </a:lnTo>
                  <a:lnTo>
                    <a:pt x="85" y="371"/>
                  </a:lnTo>
                  <a:lnTo>
                    <a:pt x="82" y="371"/>
                  </a:lnTo>
                  <a:lnTo>
                    <a:pt x="82" y="375"/>
                  </a:lnTo>
                  <a:lnTo>
                    <a:pt x="82" y="375"/>
                  </a:lnTo>
                  <a:lnTo>
                    <a:pt x="78" y="378"/>
                  </a:lnTo>
                  <a:lnTo>
                    <a:pt x="78" y="378"/>
                  </a:lnTo>
                  <a:close/>
                  <a:moveTo>
                    <a:pt x="163" y="82"/>
                  </a:moveTo>
                  <a:lnTo>
                    <a:pt x="163" y="82"/>
                  </a:lnTo>
                  <a:lnTo>
                    <a:pt x="163" y="78"/>
                  </a:lnTo>
                  <a:lnTo>
                    <a:pt x="167" y="74"/>
                  </a:lnTo>
                  <a:lnTo>
                    <a:pt x="167" y="74"/>
                  </a:lnTo>
                  <a:lnTo>
                    <a:pt x="167" y="78"/>
                  </a:lnTo>
                  <a:lnTo>
                    <a:pt x="167" y="82"/>
                  </a:lnTo>
                  <a:lnTo>
                    <a:pt x="163" y="82"/>
                  </a:lnTo>
                  <a:lnTo>
                    <a:pt x="163" y="82"/>
                  </a:lnTo>
                  <a:close/>
                  <a:moveTo>
                    <a:pt x="185" y="96"/>
                  </a:moveTo>
                  <a:lnTo>
                    <a:pt x="182" y="93"/>
                  </a:lnTo>
                  <a:lnTo>
                    <a:pt x="182" y="93"/>
                  </a:lnTo>
                  <a:lnTo>
                    <a:pt x="182" y="93"/>
                  </a:lnTo>
                  <a:lnTo>
                    <a:pt x="182" y="85"/>
                  </a:lnTo>
                  <a:lnTo>
                    <a:pt x="178" y="82"/>
                  </a:lnTo>
                  <a:lnTo>
                    <a:pt x="174" y="78"/>
                  </a:lnTo>
                  <a:lnTo>
                    <a:pt x="174" y="78"/>
                  </a:lnTo>
                  <a:lnTo>
                    <a:pt x="171" y="78"/>
                  </a:lnTo>
                  <a:lnTo>
                    <a:pt x="171" y="74"/>
                  </a:lnTo>
                  <a:lnTo>
                    <a:pt x="171" y="71"/>
                  </a:lnTo>
                  <a:lnTo>
                    <a:pt x="171" y="67"/>
                  </a:lnTo>
                  <a:lnTo>
                    <a:pt x="171" y="67"/>
                  </a:lnTo>
                  <a:lnTo>
                    <a:pt x="174" y="63"/>
                  </a:lnTo>
                  <a:lnTo>
                    <a:pt x="174" y="63"/>
                  </a:lnTo>
                  <a:lnTo>
                    <a:pt x="174" y="63"/>
                  </a:lnTo>
                  <a:lnTo>
                    <a:pt x="178" y="59"/>
                  </a:lnTo>
                  <a:lnTo>
                    <a:pt x="178" y="59"/>
                  </a:lnTo>
                  <a:lnTo>
                    <a:pt x="178" y="56"/>
                  </a:lnTo>
                  <a:lnTo>
                    <a:pt x="174" y="56"/>
                  </a:lnTo>
                  <a:lnTo>
                    <a:pt x="174" y="56"/>
                  </a:lnTo>
                  <a:lnTo>
                    <a:pt x="174" y="56"/>
                  </a:lnTo>
                  <a:lnTo>
                    <a:pt x="174" y="52"/>
                  </a:lnTo>
                  <a:lnTo>
                    <a:pt x="178" y="52"/>
                  </a:lnTo>
                  <a:lnTo>
                    <a:pt x="182" y="52"/>
                  </a:lnTo>
                  <a:lnTo>
                    <a:pt x="185" y="56"/>
                  </a:lnTo>
                  <a:lnTo>
                    <a:pt x="189" y="52"/>
                  </a:lnTo>
                  <a:lnTo>
                    <a:pt x="189" y="52"/>
                  </a:lnTo>
                  <a:lnTo>
                    <a:pt x="189" y="48"/>
                  </a:lnTo>
                  <a:lnTo>
                    <a:pt x="189" y="48"/>
                  </a:lnTo>
                  <a:lnTo>
                    <a:pt x="189" y="48"/>
                  </a:lnTo>
                  <a:lnTo>
                    <a:pt x="185" y="45"/>
                  </a:lnTo>
                  <a:lnTo>
                    <a:pt x="185" y="45"/>
                  </a:lnTo>
                  <a:lnTo>
                    <a:pt x="185" y="41"/>
                  </a:lnTo>
                  <a:lnTo>
                    <a:pt x="185" y="37"/>
                  </a:lnTo>
                  <a:lnTo>
                    <a:pt x="189" y="37"/>
                  </a:lnTo>
                  <a:lnTo>
                    <a:pt x="189" y="37"/>
                  </a:lnTo>
                  <a:lnTo>
                    <a:pt x="185" y="33"/>
                  </a:lnTo>
                  <a:lnTo>
                    <a:pt x="185" y="30"/>
                  </a:lnTo>
                  <a:lnTo>
                    <a:pt x="185" y="26"/>
                  </a:lnTo>
                  <a:lnTo>
                    <a:pt x="185" y="22"/>
                  </a:lnTo>
                  <a:lnTo>
                    <a:pt x="185" y="19"/>
                  </a:lnTo>
                  <a:lnTo>
                    <a:pt x="178" y="11"/>
                  </a:lnTo>
                  <a:lnTo>
                    <a:pt x="178" y="7"/>
                  </a:lnTo>
                  <a:lnTo>
                    <a:pt x="178" y="4"/>
                  </a:lnTo>
                  <a:lnTo>
                    <a:pt x="178" y="4"/>
                  </a:lnTo>
                  <a:lnTo>
                    <a:pt x="178" y="4"/>
                  </a:lnTo>
                  <a:lnTo>
                    <a:pt x="182" y="0"/>
                  </a:lnTo>
                  <a:lnTo>
                    <a:pt x="182" y="0"/>
                  </a:lnTo>
                  <a:lnTo>
                    <a:pt x="185" y="0"/>
                  </a:lnTo>
                  <a:lnTo>
                    <a:pt x="185" y="4"/>
                  </a:lnTo>
                  <a:lnTo>
                    <a:pt x="189" y="7"/>
                  </a:lnTo>
                  <a:lnTo>
                    <a:pt x="197" y="7"/>
                  </a:lnTo>
                  <a:lnTo>
                    <a:pt x="197" y="11"/>
                  </a:lnTo>
                  <a:lnTo>
                    <a:pt x="204" y="19"/>
                  </a:lnTo>
                  <a:lnTo>
                    <a:pt x="208" y="22"/>
                  </a:lnTo>
                  <a:lnTo>
                    <a:pt x="211" y="22"/>
                  </a:lnTo>
                  <a:lnTo>
                    <a:pt x="211" y="22"/>
                  </a:lnTo>
                  <a:lnTo>
                    <a:pt x="215" y="26"/>
                  </a:lnTo>
                  <a:lnTo>
                    <a:pt x="222" y="30"/>
                  </a:lnTo>
                  <a:lnTo>
                    <a:pt x="226" y="30"/>
                  </a:lnTo>
                  <a:lnTo>
                    <a:pt x="230" y="33"/>
                  </a:lnTo>
                  <a:lnTo>
                    <a:pt x="230" y="30"/>
                  </a:lnTo>
                  <a:lnTo>
                    <a:pt x="234" y="33"/>
                  </a:lnTo>
                  <a:lnTo>
                    <a:pt x="237" y="30"/>
                  </a:lnTo>
                  <a:lnTo>
                    <a:pt x="241" y="30"/>
                  </a:lnTo>
                  <a:lnTo>
                    <a:pt x="245" y="26"/>
                  </a:lnTo>
                  <a:lnTo>
                    <a:pt x="245" y="22"/>
                  </a:lnTo>
                  <a:lnTo>
                    <a:pt x="245" y="22"/>
                  </a:lnTo>
                  <a:lnTo>
                    <a:pt x="245" y="22"/>
                  </a:lnTo>
                  <a:lnTo>
                    <a:pt x="245" y="26"/>
                  </a:lnTo>
                  <a:lnTo>
                    <a:pt x="245" y="30"/>
                  </a:lnTo>
                  <a:lnTo>
                    <a:pt x="245" y="33"/>
                  </a:lnTo>
                  <a:lnTo>
                    <a:pt x="245" y="33"/>
                  </a:lnTo>
                  <a:lnTo>
                    <a:pt x="248" y="37"/>
                  </a:lnTo>
                  <a:lnTo>
                    <a:pt x="252" y="41"/>
                  </a:lnTo>
                  <a:lnTo>
                    <a:pt x="252" y="41"/>
                  </a:lnTo>
                  <a:lnTo>
                    <a:pt x="252" y="45"/>
                  </a:lnTo>
                  <a:lnTo>
                    <a:pt x="256" y="45"/>
                  </a:lnTo>
                  <a:lnTo>
                    <a:pt x="256" y="41"/>
                  </a:lnTo>
                  <a:lnTo>
                    <a:pt x="259" y="41"/>
                  </a:lnTo>
                  <a:lnTo>
                    <a:pt x="259" y="41"/>
                  </a:lnTo>
                  <a:lnTo>
                    <a:pt x="259" y="41"/>
                  </a:lnTo>
                  <a:lnTo>
                    <a:pt x="259" y="41"/>
                  </a:lnTo>
                  <a:lnTo>
                    <a:pt x="259" y="45"/>
                  </a:lnTo>
                  <a:lnTo>
                    <a:pt x="256" y="48"/>
                  </a:lnTo>
                  <a:lnTo>
                    <a:pt x="252" y="48"/>
                  </a:lnTo>
                  <a:lnTo>
                    <a:pt x="252" y="52"/>
                  </a:lnTo>
                  <a:lnTo>
                    <a:pt x="252" y="52"/>
                  </a:lnTo>
                  <a:lnTo>
                    <a:pt x="248" y="52"/>
                  </a:lnTo>
                  <a:lnTo>
                    <a:pt x="248" y="52"/>
                  </a:lnTo>
                  <a:lnTo>
                    <a:pt x="245" y="52"/>
                  </a:lnTo>
                  <a:lnTo>
                    <a:pt x="245" y="56"/>
                  </a:lnTo>
                  <a:lnTo>
                    <a:pt x="241" y="56"/>
                  </a:lnTo>
                  <a:lnTo>
                    <a:pt x="237" y="52"/>
                  </a:lnTo>
                  <a:lnTo>
                    <a:pt x="237" y="56"/>
                  </a:lnTo>
                  <a:lnTo>
                    <a:pt x="230" y="59"/>
                  </a:lnTo>
                  <a:lnTo>
                    <a:pt x="230" y="67"/>
                  </a:lnTo>
                  <a:lnTo>
                    <a:pt x="230" y="71"/>
                  </a:lnTo>
                  <a:lnTo>
                    <a:pt x="230" y="74"/>
                  </a:lnTo>
                  <a:lnTo>
                    <a:pt x="230" y="78"/>
                  </a:lnTo>
                  <a:lnTo>
                    <a:pt x="230" y="78"/>
                  </a:lnTo>
                  <a:lnTo>
                    <a:pt x="226" y="78"/>
                  </a:lnTo>
                  <a:lnTo>
                    <a:pt x="226" y="74"/>
                  </a:lnTo>
                  <a:lnTo>
                    <a:pt x="219" y="74"/>
                  </a:lnTo>
                  <a:lnTo>
                    <a:pt x="215" y="71"/>
                  </a:lnTo>
                  <a:lnTo>
                    <a:pt x="211" y="67"/>
                  </a:lnTo>
                  <a:lnTo>
                    <a:pt x="208" y="67"/>
                  </a:lnTo>
                  <a:lnTo>
                    <a:pt x="204" y="67"/>
                  </a:lnTo>
                  <a:lnTo>
                    <a:pt x="200" y="67"/>
                  </a:lnTo>
                  <a:lnTo>
                    <a:pt x="200" y="63"/>
                  </a:lnTo>
                  <a:lnTo>
                    <a:pt x="197" y="63"/>
                  </a:lnTo>
                  <a:lnTo>
                    <a:pt x="193" y="67"/>
                  </a:lnTo>
                  <a:lnTo>
                    <a:pt x="189" y="71"/>
                  </a:lnTo>
                  <a:lnTo>
                    <a:pt x="189" y="71"/>
                  </a:lnTo>
                  <a:lnTo>
                    <a:pt x="185" y="67"/>
                  </a:lnTo>
                  <a:lnTo>
                    <a:pt x="182" y="67"/>
                  </a:lnTo>
                  <a:lnTo>
                    <a:pt x="182" y="71"/>
                  </a:lnTo>
                  <a:lnTo>
                    <a:pt x="182" y="74"/>
                  </a:lnTo>
                  <a:lnTo>
                    <a:pt x="182" y="74"/>
                  </a:lnTo>
                  <a:lnTo>
                    <a:pt x="185" y="78"/>
                  </a:lnTo>
                  <a:lnTo>
                    <a:pt x="189" y="78"/>
                  </a:lnTo>
                  <a:lnTo>
                    <a:pt x="193" y="82"/>
                  </a:lnTo>
                  <a:lnTo>
                    <a:pt x="197" y="82"/>
                  </a:lnTo>
                  <a:lnTo>
                    <a:pt x="200" y="82"/>
                  </a:lnTo>
                  <a:lnTo>
                    <a:pt x="200" y="82"/>
                  </a:lnTo>
                  <a:lnTo>
                    <a:pt x="197" y="85"/>
                  </a:lnTo>
                  <a:lnTo>
                    <a:pt x="197" y="89"/>
                  </a:lnTo>
                  <a:lnTo>
                    <a:pt x="197" y="85"/>
                  </a:lnTo>
                  <a:lnTo>
                    <a:pt x="189" y="85"/>
                  </a:lnTo>
                  <a:lnTo>
                    <a:pt x="189" y="89"/>
                  </a:lnTo>
                  <a:lnTo>
                    <a:pt x="189" y="89"/>
                  </a:lnTo>
                  <a:lnTo>
                    <a:pt x="189" y="93"/>
                  </a:lnTo>
                  <a:lnTo>
                    <a:pt x="185" y="96"/>
                  </a:lnTo>
                  <a:lnTo>
                    <a:pt x="185" y="96"/>
                  </a:lnTo>
                  <a:close/>
                  <a:moveTo>
                    <a:pt x="178" y="178"/>
                  </a:moveTo>
                  <a:lnTo>
                    <a:pt x="178" y="174"/>
                  </a:lnTo>
                  <a:lnTo>
                    <a:pt x="182" y="174"/>
                  </a:lnTo>
                  <a:lnTo>
                    <a:pt x="178" y="174"/>
                  </a:lnTo>
                  <a:lnTo>
                    <a:pt x="178" y="174"/>
                  </a:lnTo>
                  <a:lnTo>
                    <a:pt x="178" y="174"/>
                  </a:lnTo>
                  <a:lnTo>
                    <a:pt x="178" y="167"/>
                  </a:lnTo>
                  <a:lnTo>
                    <a:pt x="178" y="167"/>
                  </a:lnTo>
                  <a:lnTo>
                    <a:pt x="182" y="167"/>
                  </a:lnTo>
                  <a:lnTo>
                    <a:pt x="182" y="171"/>
                  </a:lnTo>
                  <a:lnTo>
                    <a:pt x="182" y="171"/>
                  </a:lnTo>
                  <a:lnTo>
                    <a:pt x="182" y="174"/>
                  </a:lnTo>
                  <a:lnTo>
                    <a:pt x="182" y="178"/>
                  </a:lnTo>
                  <a:lnTo>
                    <a:pt x="182" y="178"/>
                  </a:lnTo>
                  <a:lnTo>
                    <a:pt x="178" y="178"/>
                  </a:lnTo>
                  <a:lnTo>
                    <a:pt x="178" y="178"/>
                  </a:lnTo>
                  <a:close/>
                  <a:moveTo>
                    <a:pt x="60" y="278"/>
                  </a:moveTo>
                  <a:lnTo>
                    <a:pt x="60" y="282"/>
                  </a:lnTo>
                  <a:lnTo>
                    <a:pt x="60" y="278"/>
                  </a:lnTo>
                  <a:lnTo>
                    <a:pt x="60" y="278"/>
                  </a:lnTo>
                  <a:lnTo>
                    <a:pt x="60" y="278"/>
                  </a:lnTo>
                  <a:lnTo>
                    <a:pt x="60" y="278"/>
                  </a:lnTo>
                  <a:lnTo>
                    <a:pt x="60" y="278"/>
                  </a:lnTo>
                  <a:close/>
                  <a:moveTo>
                    <a:pt x="56" y="282"/>
                  </a:moveTo>
                  <a:lnTo>
                    <a:pt x="60" y="282"/>
                  </a:lnTo>
                  <a:lnTo>
                    <a:pt x="60" y="282"/>
                  </a:lnTo>
                  <a:lnTo>
                    <a:pt x="56" y="282"/>
                  </a:lnTo>
                  <a:lnTo>
                    <a:pt x="56" y="282"/>
                  </a:lnTo>
                  <a:close/>
                  <a:moveTo>
                    <a:pt x="56" y="282"/>
                  </a:moveTo>
                  <a:lnTo>
                    <a:pt x="56" y="282"/>
                  </a:lnTo>
                  <a:lnTo>
                    <a:pt x="56" y="282"/>
                  </a:lnTo>
                  <a:lnTo>
                    <a:pt x="56" y="282"/>
                  </a:lnTo>
                  <a:lnTo>
                    <a:pt x="56" y="282"/>
                  </a:lnTo>
                  <a:close/>
                  <a:moveTo>
                    <a:pt x="52" y="286"/>
                  </a:moveTo>
                  <a:lnTo>
                    <a:pt x="52" y="286"/>
                  </a:lnTo>
                  <a:lnTo>
                    <a:pt x="56" y="286"/>
                  </a:lnTo>
                  <a:lnTo>
                    <a:pt x="52" y="286"/>
                  </a:lnTo>
                  <a:lnTo>
                    <a:pt x="52" y="286"/>
                  </a:lnTo>
                  <a:close/>
                  <a:moveTo>
                    <a:pt x="52" y="293"/>
                  </a:moveTo>
                  <a:lnTo>
                    <a:pt x="48" y="289"/>
                  </a:lnTo>
                  <a:lnTo>
                    <a:pt x="48" y="286"/>
                  </a:lnTo>
                  <a:lnTo>
                    <a:pt x="52" y="286"/>
                  </a:lnTo>
                  <a:lnTo>
                    <a:pt x="52" y="289"/>
                  </a:lnTo>
                  <a:lnTo>
                    <a:pt x="52" y="289"/>
                  </a:lnTo>
                  <a:lnTo>
                    <a:pt x="56" y="289"/>
                  </a:lnTo>
                  <a:lnTo>
                    <a:pt x="52" y="293"/>
                  </a:lnTo>
                  <a:lnTo>
                    <a:pt x="52" y="293"/>
                  </a:lnTo>
                  <a:lnTo>
                    <a:pt x="52" y="293"/>
                  </a:lnTo>
                  <a:close/>
                  <a:moveTo>
                    <a:pt x="74" y="293"/>
                  </a:moveTo>
                  <a:lnTo>
                    <a:pt x="74" y="293"/>
                  </a:lnTo>
                  <a:lnTo>
                    <a:pt x="78" y="289"/>
                  </a:lnTo>
                  <a:lnTo>
                    <a:pt x="78" y="293"/>
                  </a:lnTo>
                  <a:lnTo>
                    <a:pt x="78" y="293"/>
                  </a:lnTo>
                  <a:lnTo>
                    <a:pt x="74" y="293"/>
                  </a:lnTo>
                  <a:lnTo>
                    <a:pt x="74" y="293"/>
                  </a:lnTo>
                  <a:close/>
                  <a:moveTo>
                    <a:pt x="74" y="297"/>
                  </a:moveTo>
                  <a:lnTo>
                    <a:pt x="74" y="297"/>
                  </a:lnTo>
                  <a:lnTo>
                    <a:pt x="74" y="297"/>
                  </a:lnTo>
                  <a:lnTo>
                    <a:pt x="74" y="300"/>
                  </a:lnTo>
                  <a:lnTo>
                    <a:pt x="74" y="297"/>
                  </a:lnTo>
                  <a:lnTo>
                    <a:pt x="74" y="297"/>
                  </a:lnTo>
                  <a:close/>
                  <a:moveTo>
                    <a:pt x="71" y="289"/>
                  </a:moveTo>
                  <a:lnTo>
                    <a:pt x="71" y="293"/>
                  </a:lnTo>
                  <a:lnTo>
                    <a:pt x="71" y="293"/>
                  </a:lnTo>
                  <a:lnTo>
                    <a:pt x="71" y="297"/>
                  </a:lnTo>
                  <a:lnTo>
                    <a:pt x="74" y="297"/>
                  </a:lnTo>
                  <a:lnTo>
                    <a:pt x="74" y="293"/>
                  </a:lnTo>
                  <a:lnTo>
                    <a:pt x="74" y="293"/>
                  </a:lnTo>
                  <a:lnTo>
                    <a:pt x="74" y="289"/>
                  </a:lnTo>
                  <a:lnTo>
                    <a:pt x="71" y="289"/>
                  </a:lnTo>
                  <a:lnTo>
                    <a:pt x="71" y="289"/>
                  </a:lnTo>
                  <a:close/>
                  <a:moveTo>
                    <a:pt x="141" y="256"/>
                  </a:moveTo>
                  <a:lnTo>
                    <a:pt x="141" y="252"/>
                  </a:lnTo>
                  <a:lnTo>
                    <a:pt x="141" y="249"/>
                  </a:lnTo>
                  <a:lnTo>
                    <a:pt x="141" y="249"/>
                  </a:lnTo>
                  <a:lnTo>
                    <a:pt x="145" y="249"/>
                  </a:lnTo>
                  <a:lnTo>
                    <a:pt x="145" y="249"/>
                  </a:lnTo>
                  <a:lnTo>
                    <a:pt x="145" y="252"/>
                  </a:lnTo>
                  <a:lnTo>
                    <a:pt x="145" y="252"/>
                  </a:lnTo>
                  <a:lnTo>
                    <a:pt x="145" y="256"/>
                  </a:lnTo>
                  <a:lnTo>
                    <a:pt x="141" y="256"/>
                  </a:lnTo>
                  <a:lnTo>
                    <a:pt x="141" y="256"/>
                  </a:lnTo>
                  <a:close/>
                  <a:moveTo>
                    <a:pt x="130" y="252"/>
                  </a:moveTo>
                  <a:lnTo>
                    <a:pt x="134" y="249"/>
                  </a:lnTo>
                  <a:lnTo>
                    <a:pt x="137" y="249"/>
                  </a:lnTo>
                  <a:lnTo>
                    <a:pt x="134" y="252"/>
                  </a:lnTo>
                  <a:lnTo>
                    <a:pt x="134" y="252"/>
                  </a:lnTo>
                  <a:lnTo>
                    <a:pt x="130" y="252"/>
                  </a:lnTo>
                  <a:lnTo>
                    <a:pt x="130" y="252"/>
                  </a:lnTo>
                  <a:close/>
                  <a:moveTo>
                    <a:pt x="115" y="282"/>
                  </a:moveTo>
                  <a:lnTo>
                    <a:pt x="119" y="282"/>
                  </a:lnTo>
                  <a:lnTo>
                    <a:pt x="119" y="282"/>
                  </a:lnTo>
                  <a:lnTo>
                    <a:pt x="119" y="282"/>
                  </a:lnTo>
                  <a:lnTo>
                    <a:pt x="122" y="282"/>
                  </a:lnTo>
                  <a:lnTo>
                    <a:pt x="122" y="282"/>
                  </a:lnTo>
                  <a:lnTo>
                    <a:pt x="119" y="278"/>
                  </a:lnTo>
                  <a:lnTo>
                    <a:pt x="119" y="275"/>
                  </a:lnTo>
                  <a:lnTo>
                    <a:pt x="122" y="271"/>
                  </a:lnTo>
                  <a:lnTo>
                    <a:pt x="126" y="271"/>
                  </a:lnTo>
                  <a:lnTo>
                    <a:pt x="126" y="267"/>
                  </a:lnTo>
                  <a:lnTo>
                    <a:pt x="130" y="267"/>
                  </a:lnTo>
                  <a:lnTo>
                    <a:pt x="134" y="271"/>
                  </a:lnTo>
                  <a:lnTo>
                    <a:pt x="137" y="271"/>
                  </a:lnTo>
                  <a:lnTo>
                    <a:pt x="137" y="271"/>
                  </a:lnTo>
                  <a:lnTo>
                    <a:pt x="141" y="267"/>
                  </a:lnTo>
                  <a:lnTo>
                    <a:pt x="145" y="263"/>
                  </a:lnTo>
                  <a:lnTo>
                    <a:pt x="145" y="260"/>
                  </a:lnTo>
                  <a:lnTo>
                    <a:pt x="141" y="260"/>
                  </a:lnTo>
                  <a:lnTo>
                    <a:pt x="141" y="260"/>
                  </a:lnTo>
                  <a:lnTo>
                    <a:pt x="137" y="256"/>
                  </a:lnTo>
                  <a:lnTo>
                    <a:pt x="137" y="256"/>
                  </a:lnTo>
                  <a:lnTo>
                    <a:pt x="134" y="256"/>
                  </a:lnTo>
                  <a:lnTo>
                    <a:pt x="130" y="252"/>
                  </a:lnTo>
                  <a:lnTo>
                    <a:pt x="126" y="256"/>
                  </a:lnTo>
                  <a:lnTo>
                    <a:pt x="126" y="260"/>
                  </a:lnTo>
                  <a:lnTo>
                    <a:pt x="122" y="260"/>
                  </a:lnTo>
                  <a:lnTo>
                    <a:pt x="119" y="263"/>
                  </a:lnTo>
                  <a:lnTo>
                    <a:pt x="119" y="263"/>
                  </a:lnTo>
                  <a:lnTo>
                    <a:pt x="115" y="263"/>
                  </a:lnTo>
                  <a:lnTo>
                    <a:pt x="115" y="260"/>
                  </a:lnTo>
                  <a:lnTo>
                    <a:pt x="111" y="260"/>
                  </a:lnTo>
                  <a:lnTo>
                    <a:pt x="108" y="263"/>
                  </a:lnTo>
                  <a:lnTo>
                    <a:pt x="108" y="267"/>
                  </a:lnTo>
                  <a:lnTo>
                    <a:pt x="104" y="267"/>
                  </a:lnTo>
                  <a:lnTo>
                    <a:pt x="104" y="271"/>
                  </a:lnTo>
                  <a:lnTo>
                    <a:pt x="111" y="271"/>
                  </a:lnTo>
                  <a:lnTo>
                    <a:pt x="111" y="275"/>
                  </a:lnTo>
                  <a:lnTo>
                    <a:pt x="111" y="275"/>
                  </a:lnTo>
                  <a:lnTo>
                    <a:pt x="111" y="278"/>
                  </a:lnTo>
                  <a:lnTo>
                    <a:pt x="111" y="282"/>
                  </a:lnTo>
                  <a:lnTo>
                    <a:pt x="115" y="282"/>
                  </a:lnTo>
                  <a:lnTo>
                    <a:pt x="115" y="282"/>
                  </a:lnTo>
                  <a:lnTo>
                    <a:pt x="115" y="282"/>
                  </a:lnTo>
                  <a:close/>
                  <a:moveTo>
                    <a:pt x="93" y="334"/>
                  </a:moveTo>
                  <a:lnTo>
                    <a:pt x="93" y="330"/>
                  </a:lnTo>
                  <a:lnTo>
                    <a:pt x="89" y="330"/>
                  </a:lnTo>
                  <a:lnTo>
                    <a:pt x="89" y="334"/>
                  </a:lnTo>
                  <a:lnTo>
                    <a:pt x="93" y="338"/>
                  </a:lnTo>
                  <a:lnTo>
                    <a:pt x="93" y="338"/>
                  </a:lnTo>
                  <a:lnTo>
                    <a:pt x="97" y="334"/>
                  </a:lnTo>
                  <a:lnTo>
                    <a:pt x="93" y="334"/>
                  </a:lnTo>
                  <a:lnTo>
                    <a:pt x="93" y="334"/>
                  </a:lnTo>
                  <a:close/>
                  <a:moveTo>
                    <a:pt x="97" y="330"/>
                  </a:moveTo>
                  <a:lnTo>
                    <a:pt x="97" y="326"/>
                  </a:lnTo>
                  <a:lnTo>
                    <a:pt x="97" y="323"/>
                  </a:lnTo>
                  <a:lnTo>
                    <a:pt x="100" y="326"/>
                  </a:lnTo>
                  <a:lnTo>
                    <a:pt x="100" y="326"/>
                  </a:lnTo>
                  <a:lnTo>
                    <a:pt x="97" y="330"/>
                  </a:lnTo>
                  <a:lnTo>
                    <a:pt x="97" y="330"/>
                  </a:lnTo>
                  <a:lnTo>
                    <a:pt x="97" y="330"/>
                  </a:lnTo>
                  <a:close/>
                  <a:moveTo>
                    <a:pt x="93" y="323"/>
                  </a:moveTo>
                  <a:lnTo>
                    <a:pt x="93" y="319"/>
                  </a:lnTo>
                  <a:lnTo>
                    <a:pt x="97" y="315"/>
                  </a:lnTo>
                  <a:lnTo>
                    <a:pt x="97" y="312"/>
                  </a:lnTo>
                  <a:lnTo>
                    <a:pt x="93" y="312"/>
                  </a:lnTo>
                  <a:lnTo>
                    <a:pt x="97" y="312"/>
                  </a:lnTo>
                  <a:lnTo>
                    <a:pt x="100" y="312"/>
                  </a:lnTo>
                  <a:lnTo>
                    <a:pt x="100" y="312"/>
                  </a:lnTo>
                  <a:lnTo>
                    <a:pt x="100" y="312"/>
                  </a:lnTo>
                  <a:lnTo>
                    <a:pt x="100" y="304"/>
                  </a:lnTo>
                  <a:lnTo>
                    <a:pt x="100" y="304"/>
                  </a:lnTo>
                  <a:lnTo>
                    <a:pt x="100" y="293"/>
                  </a:lnTo>
                  <a:lnTo>
                    <a:pt x="100" y="289"/>
                  </a:lnTo>
                  <a:lnTo>
                    <a:pt x="100" y="286"/>
                  </a:lnTo>
                  <a:lnTo>
                    <a:pt x="104" y="286"/>
                  </a:lnTo>
                  <a:lnTo>
                    <a:pt x="104" y="282"/>
                  </a:lnTo>
                  <a:lnTo>
                    <a:pt x="100" y="282"/>
                  </a:lnTo>
                  <a:lnTo>
                    <a:pt x="100" y="278"/>
                  </a:lnTo>
                  <a:lnTo>
                    <a:pt x="100" y="278"/>
                  </a:lnTo>
                  <a:lnTo>
                    <a:pt x="100" y="278"/>
                  </a:lnTo>
                  <a:lnTo>
                    <a:pt x="97" y="278"/>
                  </a:lnTo>
                  <a:lnTo>
                    <a:pt x="93" y="275"/>
                  </a:lnTo>
                  <a:lnTo>
                    <a:pt x="97" y="275"/>
                  </a:lnTo>
                  <a:lnTo>
                    <a:pt x="97" y="271"/>
                  </a:lnTo>
                  <a:lnTo>
                    <a:pt x="97" y="267"/>
                  </a:lnTo>
                  <a:lnTo>
                    <a:pt x="97" y="267"/>
                  </a:lnTo>
                  <a:lnTo>
                    <a:pt x="93" y="267"/>
                  </a:lnTo>
                  <a:lnTo>
                    <a:pt x="93" y="267"/>
                  </a:lnTo>
                  <a:lnTo>
                    <a:pt x="89" y="271"/>
                  </a:lnTo>
                  <a:lnTo>
                    <a:pt x="89" y="271"/>
                  </a:lnTo>
                  <a:lnTo>
                    <a:pt x="85" y="267"/>
                  </a:lnTo>
                  <a:lnTo>
                    <a:pt x="85" y="263"/>
                  </a:lnTo>
                  <a:lnTo>
                    <a:pt x="89" y="263"/>
                  </a:lnTo>
                  <a:lnTo>
                    <a:pt x="93" y="260"/>
                  </a:lnTo>
                  <a:lnTo>
                    <a:pt x="100" y="263"/>
                  </a:lnTo>
                  <a:lnTo>
                    <a:pt x="100" y="263"/>
                  </a:lnTo>
                  <a:lnTo>
                    <a:pt x="104" y="263"/>
                  </a:lnTo>
                  <a:lnTo>
                    <a:pt x="104" y="260"/>
                  </a:lnTo>
                  <a:lnTo>
                    <a:pt x="104" y="256"/>
                  </a:lnTo>
                  <a:lnTo>
                    <a:pt x="100" y="256"/>
                  </a:lnTo>
                  <a:lnTo>
                    <a:pt x="104" y="252"/>
                  </a:lnTo>
                  <a:lnTo>
                    <a:pt x="104" y="252"/>
                  </a:lnTo>
                  <a:lnTo>
                    <a:pt x="108" y="256"/>
                  </a:lnTo>
                  <a:lnTo>
                    <a:pt x="108" y="256"/>
                  </a:lnTo>
                  <a:lnTo>
                    <a:pt x="111" y="252"/>
                  </a:lnTo>
                  <a:lnTo>
                    <a:pt x="115" y="252"/>
                  </a:lnTo>
                  <a:lnTo>
                    <a:pt x="122" y="252"/>
                  </a:lnTo>
                  <a:lnTo>
                    <a:pt x="126" y="252"/>
                  </a:lnTo>
                  <a:lnTo>
                    <a:pt x="126" y="252"/>
                  </a:lnTo>
                  <a:lnTo>
                    <a:pt x="130" y="252"/>
                  </a:lnTo>
                  <a:lnTo>
                    <a:pt x="130" y="249"/>
                  </a:lnTo>
                  <a:lnTo>
                    <a:pt x="134" y="249"/>
                  </a:lnTo>
                  <a:lnTo>
                    <a:pt x="134" y="249"/>
                  </a:lnTo>
                  <a:lnTo>
                    <a:pt x="137" y="245"/>
                  </a:lnTo>
                  <a:lnTo>
                    <a:pt x="141" y="241"/>
                  </a:lnTo>
                  <a:lnTo>
                    <a:pt x="145" y="245"/>
                  </a:lnTo>
                  <a:lnTo>
                    <a:pt x="148" y="245"/>
                  </a:lnTo>
                  <a:lnTo>
                    <a:pt x="148" y="245"/>
                  </a:lnTo>
                  <a:lnTo>
                    <a:pt x="148" y="245"/>
                  </a:lnTo>
                  <a:lnTo>
                    <a:pt x="148" y="249"/>
                  </a:lnTo>
                  <a:lnTo>
                    <a:pt x="145" y="252"/>
                  </a:lnTo>
                  <a:lnTo>
                    <a:pt x="148" y="252"/>
                  </a:lnTo>
                  <a:lnTo>
                    <a:pt x="148" y="256"/>
                  </a:lnTo>
                  <a:lnTo>
                    <a:pt x="148" y="260"/>
                  </a:lnTo>
                  <a:lnTo>
                    <a:pt x="148" y="260"/>
                  </a:lnTo>
                  <a:lnTo>
                    <a:pt x="148" y="263"/>
                  </a:lnTo>
                  <a:lnTo>
                    <a:pt x="152" y="263"/>
                  </a:lnTo>
                  <a:lnTo>
                    <a:pt x="156" y="267"/>
                  </a:lnTo>
                  <a:lnTo>
                    <a:pt x="159" y="267"/>
                  </a:lnTo>
                  <a:lnTo>
                    <a:pt x="163" y="267"/>
                  </a:lnTo>
                  <a:lnTo>
                    <a:pt x="163" y="263"/>
                  </a:lnTo>
                  <a:lnTo>
                    <a:pt x="167" y="260"/>
                  </a:lnTo>
                  <a:lnTo>
                    <a:pt x="167" y="260"/>
                  </a:lnTo>
                  <a:lnTo>
                    <a:pt x="167" y="260"/>
                  </a:lnTo>
                  <a:lnTo>
                    <a:pt x="167" y="256"/>
                  </a:lnTo>
                  <a:lnTo>
                    <a:pt x="171" y="252"/>
                  </a:lnTo>
                  <a:lnTo>
                    <a:pt x="171" y="252"/>
                  </a:lnTo>
                  <a:lnTo>
                    <a:pt x="174" y="252"/>
                  </a:lnTo>
                  <a:lnTo>
                    <a:pt x="174" y="252"/>
                  </a:lnTo>
                  <a:lnTo>
                    <a:pt x="174" y="249"/>
                  </a:lnTo>
                  <a:lnTo>
                    <a:pt x="174" y="245"/>
                  </a:lnTo>
                  <a:lnTo>
                    <a:pt x="167" y="245"/>
                  </a:lnTo>
                  <a:lnTo>
                    <a:pt x="167" y="241"/>
                  </a:lnTo>
                  <a:lnTo>
                    <a:pt x="167" y="237"/>
                  </a:lnTo>
                  <a:lnTo>
                    <a:pt x="171" y="237"/>
                  </a:lnTo>
                  <a:lnTo>
                    <a:pt x="171" y="237"/>
                  </a:lnTo>
                  <a:lnTo>
                    <a:pt x="171" y="237"/>
                  </a:lnTo>
                  <a:lnTo>
                    <a:pt x="171" y="241"/>
                  </a:lnTo>
                  <a:lnTo>
                    <a:pt x="171" y="241"/>
                  </a:lnTo>
                  <a:lnTo>
                    <a:pt x="174" y="241"/>
                  </a:lnTo>
                  <a:lnTo>
                    <a:pt x="174" y="241"/>
                  </a:lnTo>
                  <a:lnTo>
                    <a:pt x="178" y="241"/>
                  </a:lnTo>
                  <a:lnTo>
                    <a:pt x="178" y="241"/>
                  </a:lnTo>
                  <a:lnTo>
                    <a:pt x="182" y="241"/>
                  </a:lnTo>
                  <a:lnTo>
                    <a:pt x="182" y="241"/>
                  </a:lnTo>
                  <a:lnTo>
                    <a:pt x="182" y="241"/>
                  </a:lnTo>
                  <a:lnTo>
                    <a:pt x="178" y="245"/>
                  </a:lnTo>
                  <a:lnTo>
                    <a:pt x="178" y="245"/>
                  </a:lnTo>
                  <a:lnTo>
                    <a:pt x="178" y="245"/>
                  </a:lnTo>
                  <a:lnTo>
                    <a:pt x="182" y="245"/>
                  </a:lnTo>
                  <a:lnTo>
                    <a:pt x="185" y="241"/>
                  </a:lnTo>
                  <a:lnTo>
                    <a:pt x="193" y="241"/>
                  </a:lnTo>
                  <a:lnTo>
                    <a:pt x="197" y="241"/>
                  </a:lnTo>
                  <a:lnTo>
                    <a:pt x="197" y="241"/>
                  </a:lnTo>
                  <a:lnTo>
                    <a:pt x="197" y="237"/>
                  </a:lnTo>
                  <a:lnTo>
                    <a:pt x="197" y="234"/>
                  </a:lnTo>
                  <a:lnTo>
                    <a:pt x="200" y="234"/>
                  </a:lnTo>
                  <a:lnTo>
                    <a:pt x="204" y="234"/>
                  </a:lnTo>
                  <a:lnTo>
                    <a:pt x="204" y="237"/>
                  </a:lnTo>
                  <a:lnTo>
                    <a:pt x="204" y="241"/>
                  </a:lnTo>
                  <a:lnTo>
                    <a:pt x="204" y="241"/>
                  </a:lnTo>
                  <a:lnTo>
                    <a:pt x="208" y="241"/>
                  </a:lnTo>
                  <a:lnTo>
                    <a:pt x="208" y="237"/>
                  </a:lnTo>
                  <a:lnTo>
                    <a:pt x="208" y="234"/>
                  </a:lnTo>
                  <a:lnTo>
                    <a:pt x="208" y="230"/>
                  </a:lnTo>
                  <a:lnTo>
                    <a:pt x="211" y="226"/>
                  </a:lnTo>
                  <a:lnTo>
                    <a:pt x="215" y="226"/>
                  </a:lnTo>
                  <a:lnTo>
                    <a:pt x="215" y="226"/>
                  </a:lnTo>
                  <a:lnTo>
                    <a:pt x="211" y="223"/>
                  </a:lnTo>
                  <a:lnTo>
                    <a:pt x="215" y="219"/>
                  </a:lnTo>
                  <a:lnTo>
                    <a:pt x="215" y="219"/>
                  </a:lnTo>
                  <a:lnTo>
                    <a:pt x="219" y="219"/>
                  </a:lnTo>
                  <a:lnTo>
                    <a:pt x="219" y="223"/>
                  </a:lnTo>
                  <a:lnTo>
                    <a:pt x="219" y="223"/>
                  </a:lnTo>
                  <a:lnTo>
                    <a:pt x="219" y="226"/>
                  </a:lnTo>
                  <a:lnTo>
                    <a:pt x="219" y="237"/>
                  </a:lnTo>
                  <a:lnTo>
                    <a:pt x="219" y="237"/>
                  </a:lnTo>
                  <a:lnTo>
                    <a:pt x="222" y="234"/>
                  </a:lnTo>
                  <a:lnTo>
                    <a:pt x="222" y="234"/>
                  </a:lnTo>
                  <a:lnTo>
                    <a:pt x="226" y="234"/>
                  </a:lnTo>
                  <a:lnTo>
                    <a:pt x="230" y="230"/>
                  </a:lnTo>
                  <a:lnTo>
                    <a:pt x="230" y="226"/>
                  </a:lnTo>
                  <a:lnTo>
                    <a:pt x="230" y="223"/>
                  </a:lnTo>
                  <a:lnTo>
                    <a:pt x="234" y="219"/>
                  </a:lnTo>
                  <a:lnTo>
                    <a:pt x="234" y="219"/>
                  </a:lnTo>
                  <a:lnTo>
                    <a:pt x="230" y="215"/>
                  </a:lnTo>
                  <a:lnTo>
                    <a:pt x="226" y="211"/>
                  </a:lnTo>
                  <a:lnTo>
                    <a:pt x="226" y="208"/>
                  </a:lnTo>
                  <a:lnTo>
                    <a:pt x="226" y="200"/>
                  </a:lnTo>
                  <a:lnTo>
                    <a:pt x="226" y="193"/>
                  </a:lnTo>
                  <a:lnTo>
                    <a:pt x="226" y="186"/>
                  </a:lnTo>
                  <a:lnTo>
                    <a:pt x="222" y="178"/>
                  </a:lnTo>
                  <a:lnTo>
                    <a:pt x="219" y="171"/>
                  </a:lnTo>
                  <a:lnTo>
                    <a:pt x="219" y="167"/>
                  </a:lnTo>
                  <a:lnTo>
                    <a:pt x="219" y="163"/>
                  </a:lnTo>
                  <a:lnTo>
                    <a:pt x="226" y="160"/>
                  </a:lnTo>
                  <a:lnTo>
                    <a:pt x="226" y="160"/>
                  </a:lnTo>
                  <a:lnTo>
                    <a:pt x="230" y="163"/>
                  </a:lnTo>
                  <a:lnTo>
                    <a:pt x="230" y="163"/>
                  </a:lnTo>
                  <a:lnTo>
                    <a:pt x="230" y="160"/>
                  </a:lnTo>
                  <a:lnTo>
                    <a:pt x="230" y="156"/>
                  </a:lnTo>
                  <a:lnTo>
                    <a:pt x="226" y="156"/>
                  </a:lnTo>
                  <a:lnTo>
                    <a:pt x="226" y="152"/>
                  </a:lnTo>
                  <a:lnTo>
                    <a:pt x="226" y="152"/>
                  </a:lnTo>
                  <a:lnTo>
                    <a:pt x="226" y="148"/>
                  </a:lnTo>
                  <a:lnTo>
                    <a:pt x="226" y="148"/>
                  </a:lnTo>
                  <a:lnTo>
                    <a:pt x="226" y="145"/>
                  </a:lnTo>
                  <a:lnTo>
                    <a:pt x="226" y="145"/>
                  </a:lnTo>
                  <a:lnTo>
                    <a:pt x="226" y="141"/>
                  </a:lnTo>
                  <a:lnTo>
                    <a:pt x="226" y="137"/>
                  </a:lnTo>
                  <a:lnTo>
                    <a:pt x="226" y="137"/>
                  </a:lnTo>
                  <a:lnTo>
                    <a:pt x="226" y="134"/>
                  </a:lnTo>
                  <a:lnTo>
                    <a:pt x="226" y="130"/>
                  </a:lnTo>
                  <a:lnTo>
                    <a:pt x="222" y="122"/>
                  </a:lnTo>
                  <a:lnTo>
                    <a:pt x="222" y="122"/>
                  </a:lnTo>
                  <a:lnTo>
                    <a:pt x="219" y="122"/>
                  </a:lnTo>
                  <a:lnTo>
                    <a:pt x="219" y="115"/>
                  </a:lnTo>
                  <a:lnTo>
                    <a:pt x="215" y="115"/>
                  </a:lnTo>
                  <a:lnTo>
                    <a:pt x="208" y="108"/>
                  </a:lnTo>
                  <a:lnTo>
                    <a:pt x="208" y="104"/>
                  </a:lnTo>
                  <a:lnTo>
                    <a:pt x="204" y="100"/>
                  </a:lnTo>
                  <a:lnTo>
                    <a:pt x="204" y="96"/>
                  </a:lnTo>
                  <a:lnTo>
                    <a:pt x="204" y="93"/>
                  </a:lnTo>
                  <a:lnTo>
                    <a:pt x="204" y="96"/>
                  </a:lnTo>
                  <a:lnTo>
                    <a:pt x="204" y="96"/>
                  </a:lnTo>
                  <a:lnTo>
                    <a:pt x="200" y="93"/>
                  </a:lnTo>
                  <a:lnTo>
                    <a:pt x="200" y="93"/>
                  </a:lnTo>
                  <a:lnTo>
                    <a:pt x="197" y="93"/>
                  </a:lnTo>
                  <a:lnTo>
                    <a:pt x="197" y="93"/>
                  </a:lnTo>
                  <a:lnTo>
                    <a:pt x="197" y="96"/>
                  </a:lnTo>
                  <a:lnTo>
                    <a:pt x="197" y="100"/>
                  </a:lnTo>
                  <a:lnTo>
                    <a:pt x="197" y="100"/>
                  </a:lnTo>
                  <a:lnTo>
                    <a:pt x="200" y="100"/>
                  </a:lnTo>
                  <a:lnTo>
                    <a:pt x="204" y="96"/>
                  </a:lnTo>
                  <a:lnTo>
                    <a:pt x="204" y="100"/>
                  </a:lnTo>
                  <a:lnTo>
                    <a:pt x="204" y="104"/>
                  </a:lnTo>
                  <a:lnTo>
                    <a:pt x="200" y="104"/>
                  </a:lnTo>
                  <a:lnTo>
                    <a:pt x="200" y="104"/>
                  </a:lnTo>
                  <a:lnTo>
                    <a:pt x="197" y="104"/>
                  </a:lnTo>
                  <a:lnTo>
                    <a:pt x="200" y="108"/>
                  </a:lnTo>
                  <a:lnTo>
                    <a:pt x="197" y="108"/>
                  </a:lnTo>
                  <a:lnTo>
                    <a:pt x="197" y="108"/>
                  </a:lnTo>
                  <a:lnTo>
                    <a:pt x="193" y="104"/>
                  </a:lnTo>
                  <a:lnTo>
                    <a:pt x="193" y="104"/>
                  </a:lnTo>
                  <a:lnTo>
                    <a:pt x="193" y="100"/>
                  </a:lnTo>
                  <a:lnTo>
                    <a:pt x="189" y="100"/>
                  </a:lnTo>
                  <a:lnTo>
                    <a:pt x="189" y="100"/>
                  </a:lnTo>
                  <a:lnTo>
                    <a:pt x="189" y="104"/>
                  </a:lnTo>
                  <a:lnTo>
                    <a:pt x="189" y="108"/>
                  </a:lnTo>
                  <a:lnTo>
                    <a:pt x="189" y="111"/>
                  </a:lnTo>
                  <a:lnTo>
                    <a:pt x="189" y="111"/>
                  </a:lnTo>
                  <a:lnTo>
                    <a:pt x="185" y="115"/>
                  </a:lnTo>
                  <a:lnTo>
                    <a:pt x="185" y="115"/>
                  </a:lnTo>
                  <a:lnTo>
                    <a:pt x="189" y="119"/>
                  </a:lnTo>
                  <a:lnTo>
                    <a:pt x="193" y="122"/>
                  </a:lnTo>
                  <a:lnTo>
                    <a:pt x="189" y="126"/>
                  </a:lnTo>
                  <a:lnTo>
                    <a:pt x="189" y="126"/>
                  </a:lnTo>
                  <a:lnTo>
                    <a:pt x="185" y="126"/>
                  </a:lnTo>
                  <a:lnTo>
                    <a:pt x="185" y="126"/>
                  </a:lnTo>
                  <a:lnTo>
                    <a:pt x="185" y="130"/>
                  </a:lnTo>
                  <a:lnTo>
                    <a:pt x="189" y="130"/>
                  </a:lnTo>
                  <a:lnTo>
                    <a:pt x="193" y="126"/>
                  </a:lnTo>
                  <a:lnTo>
                    <a:pt x="197" y="134"/>
                  </a:lnTo>
                  <a:lnTo>
                    <a:pt x="197" y="141"/>
                  </a:lnTo>
                  <a:lnTo>
                    <a:pt x="197" y="145"/>
                  </a:lnTo>
                  <a:lnTo>
                    <a:pt x="197" y="152"/>
                  </a:lnTo>
                  <a:lnTo>
                    <a:pt x="193" y="163"/>
                  </a:lnTo>
                  <a:lnTo>
                    <a:pt x="193" y="167"/>
                  </a:lnTo>
                  <a:lnTo>
                    <a:pt x="193" y="171"/>
                  </a:lnTo>
                  <a:lnTo>
                    <a:pt x="189" y="174"/>
                  </a:lnTo>
                  <a:lnTo>
                    <a:pt x="185" y="178"/>
                  </a:lnTo>
                  <a:lnTo>
                    <a:pt x="185" y="182"/>
                  </a:lnTo>
                  <a:lnTo>
                    <a:pt x="185" y="186"/>
                  </a:lnTo>
                  <a:lnTo>
                    <a:pt x="185" y="189"/>
                  </a:lnTo>
                  <a:lnTo>
                    <a:pt x="182" y="193"/>
                  </a:lnTo>
                  <a:lnTo>
                    <a:pt x="171" y="197"/>
                  </a:lnTo>
                  <a:lnTo>
                    <a:pt x="171" y="197"/>
                  </a:lnTo>
                  <a:lnTo>
                    <a:pt x="167" y="200"/>
                  </a:lnTo>
                  <a:lnTo>
                    <a:pt x="163" y="197"/>
                  </a:lnTo>
                  <a:lnTo>
                    <a:pt x="159" y="193"/>
                  </a:lnTo>
                  <a:lnTo>
                    <a:pt x="159" y="193"/>
                  </a:lnTo>
                  <a:lnTo>
                    <a:pt x="163" y="189"/>
                  </a:lnTo>
                  <a:lnTo>
                    <a:pt x="163" y="189"/>
                  </a:lnTo>
                  <a:lnTo>
                    <a:pt x="163" y="186"/>
                  </a:lnTo>
                  <a:lnTo>
                    <a:pt x="167" y="186"/>
                  </a:lnTo>
                  <a:lnTo>
                    <a:pt x="167" y="182"/>
                  </a:lnTo>
                  <a:lnTo>
                    <a:pt x="159" y="186"/>
                  </a:lnTo>
                  <a:lnTo>
                    <a:pt x="159" y="186"/>
                  </a:lnTo>
                  <a:lnTo>
                    <a:pt x="156" y="189"/>
                  </a:lnTo>
                  <a:lnTo>
                    <a:pt x="156" y="193"/>
                  </a:lnTo>
                  <a:lnTo>
                    <a:pt x="156" y="193"/>
                  </a:lnTo>
                  <a:lnTo>
                    <a:pt x="156" y="200"/>
                  </a:lnTo>
                  <a:lnTo>
                    <a:pt x="156" y="204"/>
                  </a:lnTo>
                  <a:lnTo>
                    <a:pt x="152" y="208"/>
                  </a:lnTo>
                  <a:lnTo>
                    <a:pt x="152" y="211"/>
                  </a:lnTo>
                  <a:lnTo>
                    <a:pt x="152" y="211"/>
                  </a:lnTo>
                  <a:lnTo>
                    <a:pt x="152" y="219"/>
                  </a:lnTo>
                  <a:lnTo>
                    <a:pt x="152" y="219"/>
                  </a:lnTo>
                  <a:lnTo>
                    <a:pt x="152" y="219"/>
                  </a:lnTo>
                  <a:lnTo>
                    <a:pt x="152" y="223"/>
                  </a:lnTo>
                  <a:lnTo>
                    <a:pt x="152" y="223"/>
                  </a:lnTo>
                  <a:lnTo>
                    <a:pt x="152" y="223"/>
                  </a:lnTo>
                  <a:lnTo>
                    <a:pt x="148" y="223"/>
                  </a:lnTo>
                  <a:lnTo>
                    <a:pt x="152" y="226"/>
                  </a:lnTo>
                  <a:lnTo>
                    <a:pt x="148" y="226"/>
                  </a:lnTo>
                  <a:lnTo>
                    <a:pt x="148" y="226"/>
                  </a:lnTo>
                  <a:lnTo>
                    <a:pt x="145" y="226"/>
                  </a:lnTo>
                  <a:lnTo>
                    <a:pt x="145" y="226"/>
                  </a:lnTo>
                  <a:lnTo>
                    <a:pt x="141" y="223"/>
                  </a:lnTo>
                  <a:lnTo>
                    <a:pt x="141" y="223"/>
                  </a:lnTo>
                  <a:lnTo>
                    <a:pt x="141" y="223"/>
                  </a:lnTo>
                  <a:lnTo>
                    <a:pt x="137" y="223"/>
                  </a:lnTo>
                  <a:lnTo>
                    <a:pt x="137" y="223"/>
                  </a:lnTo>
                  <a:lnTo>
                    <a:pt x="130" y="226"/>
                  </a:lnTo>
                  <a:lnTo>
                    <a:pt x="126" y="226"/>
                  </a:lnTo>
                  <a:lnTo>
                    <a:pt x="122" y="230"/>
                  </a:lnTo>
                  <a:lnTo>
                    <a:pt x="119" y="230"/>
                  </a:lnTo>
                  <a:lnTo>
                    <a:pt x="115" y="230"/>
                  </a:lnTo>
                  <a:lnTo>
                    <a:pt x="111" y="230"/>
                  </a:lnTo>
                  <a:lnTo>
                    <a:pt x="108" y="230"/>
                  </a:lnTo>
                  <a:lnTo>
                    <a:pt x="104" y="234"/>
                  </a:lnTo>
                  <a:lnTo>
                    <a:pt x="100" y="237"/>
                  </a:lnTo>
                  <a:lnTo>
                    <a:pt x="100" y="237"/>
                  </a:lnTo>
                  <a:lnTo>
                    <a:pt x="100" y="241"/>
                  </a:lnTo>
                  <a:lnTo>
                    <a:pt x="93" y="245"/>
                  </a:lnTo>
                  <a:lnTo>
                    <a:pt x="93" y="245"/>
                  </a:lnTo>
                  <a:lnTo>
                    <a:pt x="89" y="249"/>
                  </a:lnTo>
                  <a:lnTo>
                    <a:pt x="89" y="252"/>
                  </a:lnTo>
                  <a:lnTo>
                    <a:pt x="85" y="252"/>
                  </a:lnTo>
                  <a:lnTo>
                    <a:pt x="82" y="252"/>
                  </a:lnTo>
                  <a:lnTo>
                    <a:pt x="78" y="256"/>
                  </a:lnTo>
                  <a:lnTo>
                    <a:pt x="82" y="260"/>
                  </a:lnTo>
                  <a:lnTo>
                    <a:pt x="82" y="260"/>
                  </a:lnTo>
                  <a:lnTo>
                    <a:pt x="82" y="263"/>
                  </a:lnTo>
                  <a:lnTo>
                    <a:pt x="82" y="263"/>
                  </a:lnTo>
                  <a:lnTo>
                    <a:pt x="78" y="263"/>
                  </a:lnTo>
                  <a:lnTo>
                    <a:pt x="74" y="267"/>
                  </a:lnTo>
                  <a:lnTo>
                    <a:pt x="74" y="271"/>
                  </a:lnTo>
                  <a:lnTo>
                    <a:pt x="74" y="271"/>
                  </a:lnTo>
                  <a:lnTo>
                    <a:pt x="71" y="275"/>
                  </a:lnTo>
                  <a:lnTo>
                    <a:pt x="67" y="275"/>
                  </a:lnTo>
                  <a:lnTo>
                    <a:pt x="67" y="275"/>
                  </a:lnTo>
                  <a:lnTo>
                    <a:pt x="63" y="278"/>
                  </a:lnTo>
                  <a:lnTo>
                    <a:pt x="63" y="278"/>
                  </a:lnTo>
                  <a:lnTo>
                    <a:pt x="67" y="278"/>
                  </a:lnTo>
                  <a:lnTo>
                    <a:pt x="67" y="282"/>
                  </a:lnTo>
                  <a:lnTo>
                    <a:pt x="67" y="282"/>
                  </a:lnTo>
                  <a:lnTo>
                    <a:pt x="67" y="286"/>
                  </a:lnTo>
                  <a:lnTo>
                    <a:pt x="67" y="282"/>
                  </a:lnTo>
                  <a:lnTo>
                    <a:pt x="67" y="282"/>
                  </a:lnTo>
                  <a:lnTo>
                    <a:pt x="63" y="282"/>
                  </a:lnTo>
                  <a:lnTo>
                    <a:pt x="67" y="286"/>
                  </a:lnTo>
                  <a:lnTo>
                    <a:pt x="67" y="286"/>
                  </a:lnTo>
                  <a:lnTo>
                    <a:pt x="67" y="289"/>
                  </a:lnTo>
                  <a:lnTo>
                    <a:pt x="67" y="289"/>
                  </a:lnTo>
                  <a:lnTo>
                    <a:pt x="67" y="289"/>
                  </a:lnTo>
                  <a:lnTo>
                    <a:pt x="71" y="286"/>
                  </a:lnTo>
                  <a:lnTo>
                    <a:pt x="71" y="286"/>
                  </a:lnTo>
                  <a:lnTo>
                    <a:pt x="74" y="286"/>
                  </a:lnTo>
                  <a:lnTo>
                    <a:pt x="74" y="289"/>
                  </a:lnTo>
                  <a:lnTo>
                    <a:pt x="74" y="289"/>
                  </a:lnTo>
                  <a:lnTo>
                    <a:pt x="78" y="289"/>
                  </a:lnTo>
                  <a:lnTo>
                    <a:pt x="74" y="286"/>
                  </a:lnTo>
                  <a:lnTo>
                    <a:pt x="74" y="286"/>
                  </a:lnTo>
                  <a:lnTo>
                    <a:pt x="71" y="286"/>
                  </a:lnTo>
                  <a:lnTo>
                    <a:pt x="71" y="282"/>
                  </a:lnTo>
                  <a:lnTo>
                    <a:pt x="71" y="282"/>
                  </a:lnTo>
                  <a:lnTo>
                    <a:pt x="71" y="278"/>
                  </a:lnTo>
                  <a:lnTo>
                    <a:pt x="74" y="278"/>
                  </a:lnTo>
                  <a:lnTo>
                    <a:pt x="74" y="278"/>
                  </a:lnTo>
                  <a:lnTo>
                    <a:pt x="78" y="282"/>
                  </a:lnTo>
                  <a:lnTo>
                    <a:pt x="78" y="286"/>
                  </a:lnTo>
                  <a:lnTo>
                    <a:pt x="82" y="289"/>
                  </a:lnTo>
                  <a:lnTo>
                    <a:pt x="82" y="293"/>
                  </a:lnTo>
                  <a:lnTo>
                    <a:pt x="78" y="297"/>
                  </a:lnTo>
                  <a:lnTo>
                    <a:pt x="74" y="297"/>
                  </a:lnTo>
                  <a:lnTo>
                    <a:pt x="74" y="300"/>
                  </a:lnTo>
                  <a:lnTo>
                    <a:pt x="78" y="304"/>
                  </a:lnTo>
                  <a:lnTo>
                    <a:pt x="78" y="308"/>
                  </a:lnTo>
                  <a:lnTo>
                    <a:pt x="82" y="312"/>
                  </a:lnTo>
                  <a:lnTo>
                    <a:pt x="82" y="315"/>
                  </a:lnTo>
                  <a:lnTo>
                    <a:pt x="82" y="315"/>
                  </a:lnTo>
                  <a:lnTo>
                    <a:pt x="82" y="319"/>
                  </a:lnTo>
                  <a:lnTo>
                    <a:pt x="85" y="319"/>
                  </a:lnTo>
                  <a:lnTo>
                    <a:pt x="89" y="319"/>
                  </a:lnTo>
                  <a:lnTo>
                    <a:pt x="89" y="319"/>
                  </a:lnTo>
                  <a:lnTo>
                    <a:pt x="89" y="315"/>
                  </a:lnTo>
                  <a:lnTo>
                    <a:pt x="85" y="312"/>
                  </a:lnTo>
                  <a:lnTo>
                    <a:pt x="85" y="308"/>
                  </a:lnTo>
                  <a:lnTo>
                    <a:pt x="89" y="308"/>
                  </a:lnTo>
                  <a:lnTo>
                    <a:pt x="89" y="308"/>
                  </a:lnTo>
                  <a:lnTo>
                    <a:pt x="89" y="308"/>
                  </a:lnTo>
                  <a:lnTo>
                    <a:pt x="89" y="312"/>
                  </a:lnTo>
                  <a:lnTo>
                    <a:pt x="89" y="312"/>
                  </a:lnTo>
                  <a:lnTo>
                    <a:pt x="93" y="319"/>
                  </a:lnTo>
                  <a:lnTo>
                    <a:pt x="93" y="319"/>
                  </a:lnTo>
                  <a:lnTo>
                    <a:pt x="93" y="32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1" name="Freeform 13"/>
            <p:cNvSpPr>
              <a:spLocks noEditPoints="1"/>
            </p:cNvSpPr>
            <p:nvPr/>
          </p:nvSpPr>
          <p:spPr bwMode="auto">
            <a:xfrm>
              <a:off x="16178261" y="5672767"/>
              <a:ext cx="147226" cy="207454"/>
            </a:xfrm>
            <a:custGeom>
              <a:avLst/>
              <a:gdLst>
                <a:gd name="T0" fmla="*/ 48 w 74"/>
                <a:gd name="T1" fmla="*/ 78 h 107"/>
                <a:gd name="T2" fmla="*/ 44 w 74"/>
                <a:gd name="T3" fmla="*/ 78 h 107"/>
                <a:gd name="T4" fmla="*/ 44 w 74"/>
                <a:gd name="T5" fmla="*/ 78 h 107"/>
                <a:gd name="T6" fmla="*/ 18 w 74"/>
                <a:gd name="T7" fmla="*/ 85 h 107"/>
                <a:gd name="T8" fmla="*/ 22 w 74"/>
                <a:gd name="T9" fmla="*/ 85 h 107"/>
                <a:gd name="T10" fmla="*/ 22 w 74"/>
                <a:gd name="T11" fmla="*/ 85 h 107"/>
                <a:gd name="T12" fmla="*/ 22 w 74"/>
                <a:gd name="T13" fmla="*/ 89 h 107"/>
                <a:gd name="T14" fmla="*/ 22 w 74"/>
                <a:gd name="T15" fmla="*/ 89 h 107"/>
                <a:gd name="T16" fmla="*/ 55 w 74"/>
                <a:gd name="T17" fmla="*/ 74 h 107"/>
                <a:gd name="T18" fmla="*/ 59 w 74"/>
                <a:gd name="T19" fmla="*/ 78 h 107"/>
                <a:gd name="T20" fmla="*/ 59 w 74"/>
                <a:gd name="T21" fmla="*/ 78 h 107"/>
                <a:gd name="T22" fmla="*/ 59 w 74"/>
                <a:gd name="T23" fmla="*/ 74 h 107"/>
                <a:gd name="T24" fmla="*/ 70 w 74"/>
                <a:gd name="T25" fmla="*/ 92 h 107"/>
                <a:gd name="T26" fmla="*/ 70 w 74"/>
                <a:gd name="T27" fmla="*/ 89 h 107"/>
                <a:gd name="T28" fmla="*/ 74 w 74"/>
                <a:gd name="T29" fmla="*/ 92 h 107"/>
                <a:gd name="T30" fmla="*/ 70 w 74"/>
                <a:gd name="T31" fmla="*/ 92 h 107"/>
                <a:gd name="T32" fmla="*/ 74 w 74"/>
                <a:gd name="T33" fmla="*/ 85 h 107"/>
                <a:gd name="T34" fmla="*/ 70 w 74"/>
                <a:gd name="T35" fmla="*/ 85 h 107"/>
                <a:gd name="T36" fmla="*/ 70 w 74"/>
                <a:gd name="T37" fmla="*/ 81 h 107"/>
                <a:gd name="T38" fmla="*/ 74 w 74"/>
                <a:gd name="T39" fmla="*/ 81 h 107"/>
                <a:gd name="T40" fmla="*/ 74 w 74"/>
                <a:gd name="T41" fmla="*/ 85 h 107"/>
                <a:gd name="T42" fmla="*/ 26 w 74"/>
                <a:gd name="T43" fmla="*/ 107 h 107"/>
                <a:gd name="T44" fmla="*/ 26 w 74"/>
                <a:gd name="T45" fmla="*/ 104 h 107"/>
                <a:gd name="T46" fmla="*/ 37 w 74"/>
                <a:gd name="T47" fmla="*/ 104 h 107"/>
                <a:gd name="T48" fmla="*/ 33 w 74"/>
                <a:gd name="T49" fmla="*/ 107 h 107"/>
                <a:gd name="T50" fmla="*/ 26 w 74"/>
                <a:gd name="T51" fmla="*/ 107 h 107"/>
                <a:gd name="T52" fmla="*/ 0 w 74"/>
                <a:gd name="T53" fmla="*/ 18 h 107"/>
                <a:gd name="T54" fmla="*/ 3 w 74"/>
                <a:gd name="T55" fmla="*/ 18 h 107"/>
                <a:gd name="T56" fmla="*/ 3 w 74"/>
                <a:gd name="T57" fmla="*/ 18 h 107"/>
                <a:gd name="T58" fmla="*/ 15 w 74"/>
                <a:gd name="T59" fmla="*/ 29 h 107"/>
                <a:gd name="T60" fmla="*/ 18 w 74"/>
                <a:gd name="T61" fmla="*/ 33 h 107"/>
                <a:gd name="T62" fmla="*/ 22 w 74"/>
                <a:gd name="T63" fmla="*/ 37 h 107"/>
                <a:gd name="T64" fmla="*/ 15 w 74"/>
                <a:gd name="T65" fmla="*/ 33 h 107"/>
                <a:gd name="T66" fmla="*/ 11 w 74"/>
                <a:gd name="T67" fmla="*/ 37 h 107"/>
                <a:gd name="T68" fmla="*/ 15 w 74"/>
                <a:gd name="T69" fmla="*/ 44 h 107"/>
                <a:gd name="T70" fmla="*/ 18 w 74"/>
                <a:gd name="T71" fmla="*/ 44 h 107"/>
                <a:gd name="T72" fmla="*/ 18 w 74"/>
                <a:gd name="T73" fmla="*/ 52 h 107"/>
                <a:gd name="T74" fmla="*/ 22 w 74"/>
                <a:gd name="T75" fmla="*/ 59 h 107"/>
                <a:gd name="T76" fmla="*/ 18 w 74"/>
                <a:gd name="T77" fmla="*/ 63 h 107"/>
                <a:gd name="T78" fmla="*/ 22 w 74"/>
                <a:gd name="T79" fmla="*/ 66 h 107"/>
                <a:gd name="T80" fmla="*/ 18 w 74"/>
                <a:gd name="T81" fmla="*/ 70 h 107"/>
                <a:gd name="T82" fmla="*/ 18 w 74"/>
                <a:gd name="T83" fmla="*/ 74 h 107"/>
                <a:gd name="T84" fmla="*/ 26 w 74"/>
                <a:gd name="T85" fmla="*/ 81 h 107"/>
                <a:gd name="T86" fmla="*/ 26 w 74"/>
                <a:gd name="T87" fmla="*/ 85 h 107"/>
                <a:gd name="T88" fmla="*/ 29 w 74"/>
                <a:gd name="T89" fmla="*/ 85 h 107"/>
                <a:gd name="T90" fmla="*/ 29 w 74"/>
                <a:gd name="T91" fmla="*/ 85 h 107"/>
                <a:gd name="T92" fmla="*/ 40 w 74"/>
                <a:gd name="T93" fmla="*/ 74 h 107"/>
                <a:gd name="T94" fmla="*/ 44 w 74"/>
                <a:gd name="T95" fmla="*/ 78 h 107"/>
                <a:gd name="T96" fmla="*/ 48 w 74"/>
                <a:gd name="T97" fmla="*/ 74 h 107"/>
                <a:gd name="T98" fmla="*/ 52 w 74"/>
                <a:gd name="T99" fmla="*/ 74 h 107"/>
                <a:gd name="T100" fmla="*/ 55 w 74"/>
                <a:gd name="T101" fmla="*/ 74 h 107"/>
                <a:gd name="T102" fmla="*/ 59 w 74"/>
                <a:gd name="T103" fmla="*/ 70 h 107"/>
                <a:gd name="T104" fmla="*/ 66 w 74"/>
                <a:gd name="T105" fmla="*/ 66 h 107"/>
                <a:gd name="T106" fmla="*/ 66 w 74"/>
                <a:gd name="T107" fmla="*/ 63 h 107"/>
                <a:gd name="T108" fmla="*/ 66 w 74"/>
                <a:gd name="T109" fmla="*/ 52 h 107"/>
                <a:gd name="T110" fmla="*/ 63 w 74"/>
                <a:gd name="T111" fmla="*/ 48 h 107"/>
                <a:gd name="T112" fmla="*/ 59 w 74"/>
                <a:gd name="T113" fmla="*/ 37 h 107"/>
                <a:gd name="T114" fmla="*/ 48 w 74"/>
                <a:gd name="T115" fmla="*/ 18 h 107"/>
                <a:gd name="T116" fmla="*/ 33 w 74"/>
                <a:gd name="T117" fmla="*/ 0 h 107"/>
                <a:gd name="T118" fmla="*/ 18 w 74"/>
                <a:gd name="T119" fmla="*/ 3 h 107"/>
                <a:gd name="T120" fmla="*/ 3 w 74"/>
                <a:gd name="T121" fmla="*/ 11 h 107"/>
                <a:gd name="T122" fmla="*/ 0 w 74"/>
                <a:gd name="T123" fmla="*/ 1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 h="107">
                  <a:moveTo>
                    <a:pt x="44" y="78"/>
                  </a:moveTo>
                  <a:lnTo>
                    <a:pt x="48" y="78"/>
                  </a:lnTo>
                  <a:lnTo>
                    <a:pt x="48" y="78"/>
                  </a:lnTo>
                  <a:lnTo>
                    <a:pt x="44" y="78"/>
                  </a:lnTo>
                  <a:lnTo>
                    <a:pt x="44" y="78"/>
                  </a:lnTo>
                  <a:lnTo>
                    <a:pt x="44" y="78"/>
                  </a:lnTo>
                  <a:close/>
                  <a:moveTo>
                    <a:pt x="22" y="89"/>
                  </a:moveTo>
                  <a:lnTo>
                    <a:pt x="18" y="85"/>
                  </a:lnTo>
                  <a:lnTo>
                    <a:pt x="22" y="85"/>
                  </a:lnTo>
                  <a:lnTo>
                    <a:pt x="22" y="85"/>
                  </a:lnTo>
                  <a:lnTo>
                    <a:pt x="22" y="85"/>
                  </a:lnTo>
                  <a:lnTo>
                    <a:pt x="22" y="85"/>
                  </a:lnTo>
                  <a:lnTo>
                    <a:pt x="22" y="89"/>
                  </a:lnTo>
                  <a:lnTo>
                    <a:pt x="22" y="89"/>
                  </a:lnTo>
                  <a:lnTo>
                    <a:pt x="22" y="89"/>
                  </a:lnTo>
                  <a:lnTo>
                    <a:pt x="22" y="89"/>
                  </a:lnTo>
                  <a:close/>
                  <a:moveTo>
                    <a:pt x="59" y="74"/>
                  </a:moveTo>
                  <a:lnTo>
                    <a:pt x="55" y="74"/>
                  </a:lnTo>
                  <a:lnTo>
                    <a:pt x="55" y="78"/>
                  </a:lnTo>
                  <a:lnTo>
                    <a:pt x="59" y="78"/>
                  </a:lnTo>
                  <a:lnTo>
                    <a:pt x="59" y="78"/>
                  </a:lnTo>
                  <a:lnTo>
                    <a:pt x="59" y="78"/>
                  </a:lnTo>
                  <a:lnTo>
                    <a:pt x="59" y="74"/>
                  </a:lnTo>
                  <a:lnTo>
                    <a:pt x="59" y="74"/>
                  </a:lnTo>
                  <a:lnTo>
                    <a:pt x="59" y="74"/>
                  </a:lnTo>
                  <a:close/>
                  <a:moveTo>
                    <a:pt x="70" y="92"/>
                  </a:moveTo>
                  <a:lnTo>
                    <a:pt x="70" y="89"/>
                  </a:lnTo>
                  <a:lnTo>
                    <a:pt x="70" y="89"/>
                  </a:lnTo>
                  <a:lnTo>
                    <a:pt x="74" y="89"/>
                  </a:lnTo>
                  <a:lnTo>
                    <a:pt x="74" y="92"/>
                  </a:lnTo>
                  <a:lnTo>
                    <a:pt x="70" y="92"/>
                  </a:lnTo>
                  <a:lnTo>
                    <a:pt x="70" y="92"/>
                  </a:lnTo>
                  <a:lnTo>
                    <a:pt x="70" y="92"/>
                  </a:lnTo>
                  <a:close/>
                  <a:moveTo>
                    <a:pt x="74" y="85"/>
                  </a:moveTo>
                  <a:lnTo>
                    <a:pt x="70" y="89"/>
                  </a:lnTo>
                  <a:lnTo>
                    <a:pt x="70" y="85"/>
                  </a:lnTo>
                  <a:lnTo>
                    <a:pt x="70" y="81"/>
                  </a:lnTo>
                  <a:lnTo>
                    <a:pt x="70" y="81"/>
                  </a:lnTo>
                  <a:lnTo>
                    <a:pt x="74" y="81"/>
                  </a:lnTo>
                  <a:lnTo>
                    <a:pt x="74" y="81"/>
                  </a:lnTo>
                  <a:lnTo>
                    <a:pt x="74" y="81"/>
                  </a:lnTo>
                  <a:lnTo>
                    <a:pt x="74" y="85"/>
                  </a:lnTo>
                  <a:lnTo>
                    <a:pt x="74" y="85"/>
                  </a:lnTo>
                  <a:close/>
                  <a:moveTo>
                    <a:pt x="26" y="107"/>
                  </a:moveTo>
                  <a:lnTo>
                    <a:pt x="26" y="107"/>
                  </a:lnTo>
                  <a:lnTo>
                    <a:pt x="26" y="104"/>
                  </a:lnTo>
                  <a:lnTo>
                    <a:pt x="33" y="100"/>
                  </a:lnTo>
                  <a:lnTo>
                    <a:pt x="37" y="104"/>
                  </a:lnTo>
                  <a:lnTo>
                    <a:pt x="37" y="104"/>
                  </a:lnTo>
                  <a:lnTo>
                    <a:pt x="33" y="107"/>
                  </a:lnTo>
                  <a:lnTo>
                    <a:pt x="29" y="107"/>
                  </a:lnTo>
                  <a:lnTo>
                    <a:pt x="26" y="107"/>
                  </a:lnTo>
                  <a:lnTo>
                    <a:pt x="26" y="107"/>
                  </a:lnTo>
                  <a:close/>
                  <a:moveTo>
                    <a:pt x="0" y="18"/>
                  </a:moveTo>
                  <a:lnTo>
                    <a:pt x="0" y="18"/>
                  </a:lnTo>
                  <a:lnTo>
                    <a:pt x="3" y="18"/>
                  </a:lnTo>
                  <a:lnTo>
                    <a:pt x="7" y="18"/>
                  </a:lnTo>
                  <a:lnTo>
                    <a:pt x="3" y="18"/>
                  </a:lnTo>
                  <a:lnTo>
                    <a:pt x="11" y="26"/>
                  </a:lnTo>
                  <a:lnTo>
                    <a:pt x="15" y="29"/>
                  </a:lnTo>
                  <a:lnTo>
                    <a:pt x="18" y="29"/>
                  </a:lnTo>
                  <a:lnTo>
                    <a:pt x="18" y="33"/>
                  </a:lnTo>
                  <a:lnTo>
                    <a:pt x="18" y="33"/>
                  </a:lnTo>
                  <a:lnTo>
                    <a:pt x="22" y="37"/>
                  </a:lnTo>
                  <a:lnTo>
                    <a:pt x="15" y="37"/>
                  </a:lnTo>
                  <a:lnTo>
                    <a:pt x="15" y="33"/>
                  </a:lnTo>
                  <a:lnTo>
                    <a:pt x="11" y="37"/>
                  </a:lnTo>
                  <a:lnTo>
                    <a:pt x="11" y="37"/>
                  </a:lnTo>
                  <a:lnTo>
                    <a:pt x="7" y="40"/>
                  </a:lnTo>
                  <a:lnTo>
                    <a:pt x="15" y="44"/>
                  </a:lnTo>
                  <a:lnTo>
                    <a:pt x="15" y="44"/>
                  </a:lnTo>
                  <a:lnTo>
                    <a:pt x="18" y="44"/>
                  </a:lnTo>
                  <a:lnTo>
                    <a:pt x="18" y="52"/>
                  </a:lnTo>
                  <a:lnTo>
                    <a:pt x="18" y="52"/>
                  </a:lnTo>
                  <a:lnTo>
                    <a:pt x="22" y="52"/>
                  </a:lnTo>
                  <a:lnTo>
                    <a:pt x="22" y="59"/>
                  </a:lnTo>
                  <a:lnTo>
                    <a:pt x="18" y="59"/>
                  </a:lnTo>
                  <a:lnTo>
                    <a:pt x="18" y="63"/>
                  </a:lnTo>
                  <a:lnTo>
                    <a:pt x="22" y="63"/>
                  </a:lnTo>
                  <a:lnTo>
                    <a:pt x="22" y="66"/>
                  </a:lnTo>
                  <a:lnTo>
                    <a:pt x="18" y="66"/>
                  </a:lnTo>
                  <a:lnTo>
                    <a:pt x="18" y="70"/>
                  </a:lnTo>
                  <a:lnTo>
                    <a:pt x="22" y="74"/>
                  </a:lnTo>
                  <a:lnTo>
                    <a:pt x="18" y="74"/>
                  </a:lnTo>
                  <a:lnTo>
                    <a:pt x="22" y="81"/>
                  </a:lnTo>
                  <a:lnTo>
                    <a:pt x="26" y="81"/>
                  </a:lnTo>
                  <a:lnTo>
                    <a:pt x="26" y="85"/>
                  </a:lnTo>
                  <a:lnTo>
                    <a:pt x="26" y="85"/>
                  </a:lnTo>
                  <a:lnTo>
                    <a:pt x="26" y="89"/>
                  </a:lnTo>
                  <a:lnTo>
                    <a:pt x="29" y="85"/>
                  </a:lnTo>
                  <a:lnTo>
                    <a:pt x="29" y="81"/>
                  </a:lnTo>
                  <a:lnTo>
                    <a:pt x="29" y="85"/>
                  </a:lnTo>
                  <a:lnTo>
                    <a:pt x="33" y="81"/>
                  </a:lnTo>
                  <a:lnTo>
                    <a:pt x="40" y="74"/>
                  </a:lnTo>
                  <a:lnTo>
                    <a:pt x="44" y="74"/>
                  </a:lnTo>
                  <a:lnTo>
                    <a:pt x="44" y="78"/>
                  </a:lnTo>
                  <a:lnTo>
                    <a:pt x="44" y="74"/>
                  </a:lnTo>
                  <a:lnTo>
                    <a:pt x="48" y="74"/>
                  </a:lnTo>
                  <a:lnTo>
                    <a:pt x="48" y="78"/>
                  </a:lnTo>
                  <a:lnTo>
                    <a:pt x="52" y="74"/>
                  </a:lnTo>
                  <a:lnTo>
                    <a:pt x="55" y="78"/>
                  </a:lnTo>
                  <a:lnTo>
                    <a:pt x="55" y="74"/>
                  </a:lnTo>
                  <a:lnTo>
                    <a:pt x="55" y="74"/>
                  </a:lnTo>
                  <a:lnTo>
                    <a:pt x="59" y="70"/>
                  </a:lnTo>
                  <a:lnTo>
                    <a:pt x="63" y="70"/>
                  </a:lnTo>
                  <a:lnTo>
                    <a:pt x="66" y="66"/>
                  </a:lnTo>
                  <a:lnTo>
                    <a:pt x="66" y="63"/>
                  </a:lnTo>
                  <a:lnTo>
                    <a:pt x="66" y="63"/>
                  </a:lnTo>
                  <a:lnTo>
                    <a:pt x="66" y="52"/>
                  </a:lnTo>
                  <a:lnTo>
                    <a:pt x="66" y="52"/>
                  </a:lnTo>
                  <a:lnTo>
                    <a:pt x="63" y="52"/>
                  </a:lnTo>
                  <a:lnTo>
                    <a:pt x="63" y="48"/>
                  </a:lnTo>
                  <a:lnTo>
                    <a:pt x="63" y="40"/>
                  </a:lnTo>
                  <a:lnTo>
                    <a:pt x="59" y="37"/>
                  </a:lnTo>
                  <a:lnTo>
                    <a:pt x="59" y="29"/>
                  </a:lnTo>
                  <a:lnTo>
                    <a:pt x="48" y="18"/>
                  </a:lnTo>
                  <a:lnTo>
                    <a:pt x="40" y="11"/>
                  </a:lnTo>
                  <a:lnTo>
                    <a:pt x="33" y="0"/>
                  </a:lnTo>
                  <a:lnTo>
                    <a:pt x="29" y="3"/>
                  </a:lnTo>
                  <a:lnTo>
                    <a:pt x="18" y="3"/>
                  </a:lnTo>
                  <a:lnTo>
                    <a:pt x="11" y="11"/>
                  </a:lnTo>
                  <a:lnTo>
                    <a:pt x="3" y="11"/>
                  </a:lnTo>
                  <a:lnTo>
                    <a:pt x="0" y="15"/>
                  </a:lnTo>
                  <a:lnTo>
                    <a:pt x="0" y="1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2" name="Freeform 14"/>
            <p:cNvSpPr>
              <a:spLocks/>
            </p:cNvSpPr>
            <p:nvPr/>
          </p:nvSpPr>
          <p:spPr bwMode="auto">
            <a:xfrm>
              <a:off x="16110617" y="5478887"/>
              <a:ext cx="155184" cy="236536"/>
            </a:xfrm>
            <a:custGeom>
              <a:avLst/>
              <a:gdLst>
                <a:gd name="T0" fmla="*/ 0 w 78"/>
                <a:gd name="T1" fmla="*/ 70 h 122"/>
                <a:gd name="T2" fmla="*/ 4 w 78"/>
                <a:gd name="T3" fmla="*/ 63 h 122"/>
                <a:gd name="T4" fmla="*/ 12 w 78"/>
                <a:gd name="T5" fmla="*/ 55 h 122"/>
                <a:gd name="T6" fmla="*/ 15 w 78"/>
                <a:gd name="T7" fmla="*/ 51 h 122"/>
                <a:gd name="T8" fmla="*/ 19 w 78"/>
                <a:gd name="T9" fmla="*/ 40 h 122"/>
                <a:gd name="T10" fmla="*/ 19 w 78"/>
                <a:gd name="T11" fmla="*/ 33 h 122"/>
                <a:gd name="T12" fmla="*/ 26 w 78"/>
                <a:gd name="T13" fmla="*/ 37 h 122"/>
                <a:gd name="T14" fmla="*/ 30 w 78"/>
                <a:gd name="T15" fmla="*/ 37 h 122"/>
                <a:gd name="T16" fmla="*/ 37 w 78"/>
                <a:gd name="T17" fmla="*/ 40 h 122"/>
                <a:gd name="T18" fmla="*/ 49 w 78"/>
                <a:gd name="T19" fmla="*/ 40 h 122"/>
                <a:gd name="T20" fmla="*/ 49 w 78"/>
                <a:gd name="T21" fmla="*/ 33 h 122"/>
                <a:gd name="T22" fmla="*/ 45 w 78"/>
                <a:gd name="T23" fmla="*/ 25 h 122"/>
                <a:gd name="T24" fmla="*/ 49 w 78"/>
                <a:gd name="T25" fmla="*/ 25 h 122"/>
                <a:gd name="T26" fmla="*/ 56 w 78"/>
                <a:gd name="T27" fmla="*/ 18 h 122"/>
                <a:gd name="T28" fmla="*/ 63 w 78"/>
                <a:gd name="T29" fmla="*/ 14 h 122"/>
                <a:gd name="T30" fmla="*/ 63 w 78"/>
                <a:gd name="T31" fmla="*/ 7 h 122"/>
                <a:gd name="T32" fmla="*/ 63 w 78"/>
                <a:gd name="T33" fmla="*/ 3 h 122"/>
                <a:gd name="T34" fmla="*/ 67 w 78"/>
                <a:gd name="T35" fmla="*/ 3 h 122"/>
                <a:gd name="T36" fmla="*/ 67 w 78"/>
                <a:gd name="T37" fmla="*/ 7 h 122"/>
                <a:gd name="T38" fmla="*/ 78 w 78"/>
                <a:gd name="T39" fmla="*/ 14 h 122"/>
                <a:gd name="T40" fmla="*/ 71 w 78"/>
                <a:gd name="T41" fmla="*/ 18 h 122"/>
                <a:gd name="T42" fmla="*/ 71 w 78"/>
                <a:gd name="T43" fmla="*/ 22 h 122"/>
                <a:gd name="T44" fmla="*/ 67 w 78"/>
                <a:gd name="T45" fmla="*/ 33 h 122"/>
                <a:gd name="T46" fmla="*/ 71 w 78"/>
                <a:gd name="T47" fmla="*/ 44 h 122"/>
                <a:gd name="T48" fmla="*/ 71 w 78"/>
                <a:gd name="T49" fmla="*/ 48 h 122"/>
                <a:gd name="T50" fmla="*/ 71 w 78"/>
                <a:gd name="T51" fmla="*/ 55 h 122"/>
                <a:gd name="T52" fmla="*/ 63 w 78"/>
                <a:gd name="T53" fmla="*/ 63 h 122"/>
                <a:gd name="T54" fmla="*/ 60 w 78"/>
                <a:gd name="T55" fmla="*/ 66 h 122"/>
                <a:gd name="T56" fmla="*/ 52 w 78"/>
                <a:gd name="T57" fmla="*/ 70 h 122"/>
                <a:gd name="T58" fmla="*/ 45 w 78"/>
                <a:gd name="T59" fmla="*/ 74 h 122"/>
                <a:gd name="T60" fmla="*/ 49 w 78"/>
                <a:gd name="T61" fmla="*/ 81 h 122"/>
                <a:gd name="T62" fmla="*/ 49 w 78"/>
                <a:gd name="T63" fmla="*/ 89 h 122"/>
                <a:gd name="T64" fmla="*/ 56 w 78"/>
                <a:gd name="T65" fmla="*/ 92 h 122"/>
                <a:gd name="T66" fmla="*/ 67 w 78"/>
                <a:gd name="T67" fmla="*/ 100 h 122"/>
                <a:gd name="T68" fmla="*/ 52 w 78"/>
                <a:gd name="T69" fmla="*/ 103 h 122"/>
                <a:gd name="T70" fmla="*/ 37 w 78"/>
                <a:gd name="T71" fmla="*/ 111 h 122"/>
                <a:gd name="T72" fmla="*/ 34 w 78"/>
                <a:gd name="T73" fmla="*/ 118 h 122"/>
                <a:gd name="T74" fmla="*/ 26 w 78"/>
                <a:gd name="T75" fmla="*/ 118 h 122"/>
                <a:gd name="T76" fmla="*/ 26 w 78"/>
                <a:gd name="T77" fmla="*/ 122 h 122"/>
                <a:gd name="T78" fmla="*/ 19 w 78"/>
                <a:gd name="T79" fmla="*/ 122 h 122"/>
                <a:gd name="T80" fmla="*/ 23 w 78"/>
                <a:gd name="T81" fmla="*/ 118 h 122"/>
                <a:gd name="T82" fmla="*/ 15 w 78"/>
                <a:gd name="T83" fmla="*/ 118 h 122"/>
                <a:gd name="T84" fmla="*/ 15 w 78"/>
                <a:gd name="T85" fmla="*/ 115 h 122"/>
                <a:gd name="T86" fmla="*/ 19 w 78"/>
                <a:gd name="T87" fmla="*/ 103 h 122"/>
                <a:gd name="T88" fmla="*/ 26 w 78"/>
                <a:gd name="T89" fmla="*/ 100 h 122"/>
                <a:gd name="T90" fmla="*/ 15 w 78"/>
                <a:gd name="T91" fmla="*/ 103 h 122"/>
                <a:gd name="T92" fmla="*/ 15 w 78"/>
                <a:gd name="T93" fmla="*/ 92 h 122"/>
                <a:gd name="T94" fmla="*/ 15 w 78"/>
                <a:gd name="T95" fmla="*/ 85 h 122"/>
                <a:gd name="T96" fmla="*/ 19 w 78"/>
                <a:gd name="T97" fmla="*/ 81 h 122"/>
                <a:gd name="T98" fmla="*/ 15 w 78"/>
                <a:gd name="T99" fmla="*/ 81 h 122"/>
                <a:gd name="T100" fmla="*/ 8 w 78"/>
                <a:gd name="T101" fmla="*/ 81 h 122"/>
                <a:gd name="T102" fmla="*/ 4 w 78"/>
                <a:gd name="T103" fmla="*/ 81 h 122"/>
                <a:gd name="T104" fmla="*/ 0 w 78"/>
                <a:gd name="T105" fmla="*/ 77 h 122"/>
                <a:gd name="T106" fmla="*/ 0 w 78"/>
                <a:gd name="T107" fmla="*/ 7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 h="122">
                  <a:moveTo>
                    <a:pt x="0" y="77"/>
                  </a:moveTo>
                  <a:lnTo>
                    <a:pt x="0" y="70"/>
                  </a:lnTo>
                  <a:lnTo>
                    <a:pt x="4" y="66"/>
                  </a:lnTo>
                  <a:lnTo>
                    <a:pt x="4" y="63"/>
                  </a:lnTo>
                  <a:lnTo>
                    <a:pt x="4" y="59"/>
                  </a:lnTo>
                  <a:lnTo>
                    <a:pt x="12" y="55"/>
                  </a:lnTo>
                  <a:lnTo>
                    <a:pt x="12" y="51"/>
                  </a:lnTo>
                  <a:lnTo>
                    <a:pt x="15" y="51"/>
                  </a:lnTo>
                  <a:lnTo>
                    <a:pt x="19" y="44"/>
                  </a:lnTo>
                  <a:lnTo>
                    <a:pt x="19" y="40"/>
                  </a:lnTo>
                  <a:lnTo>
                    <a:pt x="19" y="40"/>
                  </a:lnTo>
                  <a:lnTo>
                    <a:pt x="19" y="33"/>
                  </a:lnTo>
                  <a:lnTo>
                    <a:pt x="23" y="29"/>
                  </a:lnTo>
                  <a:lnTo>
                    <a:pt x="26" y="37"/>
                  </a:lnTo>
                  <a:lnTo>
                    <a:pt x="30" y="37"/>
                  </a:lnTo>
                  <a:lnTo>
                    <a:pt x="30" y="37"/>
                  </a:lnTo>
                  <a:lnTo>
                    <a:pt x="34" y="37"/>
                  </a:lnTo>
                  <a:lnTo>
                    <a:pt x="37" y="40"/>
                  </a:lnTo>
                  <a:lnTo>
                    <a:pt x="45" y="37"/>
                  </a:lnTo>
                  <a:lnTo>
                    <a:pt x="49" y="40"/>
                  </a:lnTo>
                  <a:lnTo>
                    <a:pt x="52" y="33"/>
                  </a:lnTo>
                  <a:lnTo>
                    <a:pt x="49" y="33"/>
                  </a:lnTo>
                  <a:lnTo>
                    <a:pt x="49" y="29"/>
                  </a:lnTo>
                  <a:lnTo>
                    <a:pt x="45" y="25"/>
                  </a:lnTo>
                  <a:lnTo>
                    <a:pt x="45" y="25"/>
                  </a:lnTo>
                  <a:lnTo>
                    <a:pt x="49" y="25"/>
                  </a:lnTo>
                  <a:lnTo>
                    <a:pt x="56" y="22"/>
                  </a:lnTo>
                  <a:lnTo>
                    <a:pt x="56" y="18"/>
                  </a:lnTo>
                  <a:lnTo>
                    <a:pt x="60" y="14"/>
                  </a:lnTo>
                  <a:lnTo>
                    <a:pt x="63" y="14"/>
                  </a:lnTo>
                  <a:lnTo>
                    <a:pt x="63" y="11"/>
                  </a:lnTo>
                  <a:lnTo>
                    <a:pt x="63" y="7"/>
                  </a:lnTo>
                  <a:lnTo>
                    <a:pt x="63" y="7"/>
                  </a:lnTo>
                  <a:lnTo>
                    <a:pt x="63" y="3"/>
                  </a:lnTo>
                  <a:lnTo>
                    <a:pt x="63" y="0"/>
                  </a:lnTo>
                  <a:lnTo>
                    <a:pt x="67" y="3"/>
                  </a:lnTo>
                  <a:lnTo>
                    <a:pt x="67" y="7"/>
                  </a:lnTo>
                  <a:lnTo>
                    <a:pt x="67" y="7"/>
                  </a:lnTo>
                  <a:lnTo>
                    <a:pt x="74" y="11"/>
                  </a:lnTo>
                  <a:lnTo>
                    <a:pt x="78" y="14"/>
                  </a:lnTo>
                  <a:lnTo>
                    <a:pt x="78" y="14"/>
                  </a:lnTo>
                  <a:lnTo>
                    <a:pt x="71" y="18"/>
                  </a:lnTo>
                  <a:lnTo>
                    <a:pt x="71" y="18"/>
                  </a:lnTo>
                  <a:lnTo>
                    <a:pt x="71" y="22"/>
                  </a:lnTo>
                  <a:lnTo>
                    <a:pt x="67" y="29"/>
                  </a:lnTo>
                  <a:lnTo>
                    <a:pt x="67" y="33"/>
                  </a:lnTo>
                  <a:lnTo>
                    <a:pt x="71" y="37"/>
                  </a:lnTo>
                  <a:lnTo>
                    <a:pt x="71" y="44"/>
                  </a:lnTo>
                  <a:lnTo>
                    <a:pt x="74" y="48"/>
                  </a:lnTo>
                  <a:lnTo>
                    <a:pt x="71" y="48"/>
                  </a:lnTo>
                  <a:lnTo>
                    <a:pt x="67" y="51"/>
                  </a:lnTo>
                  <a:lnTo>
                    <a:pt x="71" y="55"/>
                  </a:lnTo>
                  <a:lnTo>
                    <a:pt x="60" y="63"/>
                  </a:lnTo>
                  <a:lnTo>
                    <a:pt x="63" y="63"/>
                  </a:lnTo>
                  <a:lnTo>
                    <a:pt x="60" y="66"/>
                  </a:lnTo>
                  <a:lnTo>
                    <a:pt x="60" y="66"/>
                  </a:lnTo>
                  <a:lnTo>
                    <a:pt x="56" y="66"/>
                  </a:lnTo>
                  <a:lnTo>
                    <a:pt x="52" y="70"/>
                  </a:lnTo>
                  <a:lnTo>
                    <a:pt x="52" y="74"/>
                  </a:lnTo>
                  <a:lnTo>
                    <a:pt x="45" y="74"/>
                  </a:lnTo>
                  <a:lnTo>
                    <a:pt x="45" y="77"/>
                  </a:lnTo>
                  <a:lnTo>
                    <a:pt x="49" y="81"/>
                  </a:lnTo>
                  <a:lnTo>
                    <a:pt x="45" y="85"/>
                  </a:lnTo>
                  <a:lnTo>
                    <a:pt x="49" y="89"/>
                  </a:lnTo>
                  <a:lnTo>
                    <a:pt x="52" y="89"/>
                  </a:lnTo>
                  <a:lnTo>
                    <a:pt x="56" y="92"/>
                  </a:lnTo>
                  <a:lnTo>
                    <a:pt x="67" y="96"/>
                  </a:lnTo>
                  <a:lnTo>
                    <a:pt x="67" y="100"/>
                  </a:lnTo>
                  <a:lnTo>
                    <a:pt x="63" y="103"/>
                  </a:lnTo>
                  <a:lnTo>
                    <a:pt x="52" y="103"/>
                  </a:lnTo>
                  <a:lnTo>
                    <a:pt x="45" y="111"/>
                  </a:lnTo>
                  <a:lnTo>
                    <a:pt x="37" y="111"/>
                  </a:lnTo>
                  <a:lnTo>
                    <a:pt x="34" y="115"/>
                  </a:lnTo>
                  <a:lnTo>
                    <a:pt x="34" y="118"/>
                  </a:lnTo>
                  <a:lnTo>
                    <a:pt x="30" y="115"/>
                  </a:lnTo>
                  <a:lnTo>
                    <a:pt x="26" y="118"/>
                  </a:lnTo>
                  <a:lnTo>
                    <a:pt x="30" y="118"/>
                  </a:lnTo>
                  <a:lnTo>
                    <a:pt x="26" y="122"/>
                  </a:lnTo>
                  <a:lnTo>
                    <a:pt x="23" y="122"/>
                  </a:lnTo>
                  <a:lnTo>
                    <a:pt x="19" y="122"/>
                  </a:lnTo>
                  <a:lnTo>
                    <a:pt x="19" y="122"/>
                  </a:lnTo>
                  <a:lnTo>
                    <a:pt x="23" y="118"/>
                  </a:lnTo>
                  <a:lnTo>
                    <a:pt x="19" y="115"/>
                  </a:lnTo>
                  <a:lnTo>
                    <a:pt x="15" y="118"/>
                  </a:lnTo>
                  <a:lnTo>
                    <a:pt x="15" y="118"/>
                  </a:lnTo>
                  <a:lnTo>
                    <a:pt x="15" y="115"/>
                  </a:lnTo>
                  <a:lnTo>
                    <a:pt x="15" y="107"/>
                  </a:lnTo>
                  <a:lnTo>
                    <a:pt x="19" y="103"/>
                  </a:lnTo>
                  <a:lnTo>
                    <a:pt x="23" y="103"/>
                  </a:lnTo>
                  <a:lnTo>
                    <a:pt x="26" y="100"/>
                  </a:lnTo>
                  <a:lnTo>
                    <a:pt x="23" y="103"/>
                  </a:lnTo>
                  <a:lnTo>
                    <a:pt x="15" y="103"/>
                  </a:lnTo>
                  <a:lnTo>
                    <a:pt x="15" y="100"/>
                  </a:lnTo>
                  <a:lnTo>
                    <a:pt x="15" y="92"/>
                  </a:lnTo>
                  <a:lnTo>
                    <a:pt x="19" y="89"/>
                  </a:lnTo>
                  <a:lnTo>
                    <a:pt x="15" y="85"/>
                  </a:lnTo>
                  <a:lnTo>
                    <a:pt x="19" y="85"/>
                  </a:lnTo>
                  <a:lnTo>
                    <a:pt x="19" y="81"/>
                  </a:lnTo>
                  <a:lnTo>
                    <a:pt x="19" y="81"/>
                  </a:lnTo>
                  <a:lnTo>
                    <a:pt x="15" y="81"/>
                  </a:lnTo>
                  <a:lnTo>
                    <a:pt x="12" y="85"/>
                  </a:lnTo>
                  <a:lnTo>
                    <a:pt x="8" y="81"/>
                  </a:lnTo>
                  <a:lnTo>
                    <a:pt x="4" y="81"/>
                  </a:lnTo>
                  <a:lnTo>
                    <a:pt x="4" y="81"/>
                  </a:lnTo>
                  <a:lnTo>
                    <a:pt x="4" y="85"/>
                  </a:lnTo>
                  <a:lnTo>
                    <a:pt x="0" y="77"/>
                  </a:lnTo>
                  <a:lnTo>
                    <a:pt x="0" y="77"/>
                  </a:lnTo>
                  <a:lnTo>
                    <a:pt x="0" y="7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3" name="Freeform 15"/>
            <p:cNvSpPr>
              <a:spLocks/>
            </p:cNvSpPr>
            <p:nvPr/>
          </p:nvSpPr>
          <p:spPr bwMode="auto">
            <a:xfrm>
              <a:off x="14851238" y="5176431"/>
              <a:ext cx="1010685" cy="416847"/>
            </a:xfrm>
            <a:custGeom>
              <a:avLst/>
              <a:gdLst>
                <a:gd name="T0" fmla="*/ 19 w 508"/>
                <a:gd name="T1" fmla="*/ 66 h 215"/>
                <a:gd name="T2" fmla="*/ 30 w 508"/>
                <a:gd name="T3" fmla="*/ 52 h 215"/>
                <a:gd name="T4" fmla="*/ 37 w 508"/>
                <a:gd name="T5" fmla="*/ 44 h 215"/>
                <a:gd name="T6" fmla="*/ 60 w 508"/>
                <a:gd name="T7" fmla="*/ 37 h 215"/>
                <a:gd name="T8" fmla="*/ 71 w 508"/>
                <a:gd name="T9" fmla="*/ 41 h 215"/>
                <a:gd name="T10" fmla="*/ 89 w 508"/>
                <a:gd name="T11" fmla="*/ 41 h 215"/>
                <a:gd name="T12" fmla="*/ 108 w 508"/>
                <a:gd name="T13" fmla="*/ 55 h 215"/>
                <a:gd name="T14" fmla="*/ 126 w 508"/>
                <a:gd name="T15" fmla="*/ 52 h 215"/>
                <a:gd name="T16" fmla="*/ 145 w 508"/>
                <a:gd name="T17" fmla="*/ 52 h 215"/>
                <a:gd name="T18" fmla="*/ 148 w 508"/>
                <a:gd name="T19" fmla="*/ 33 h 215"/>
                <a:gd name="T20" fmla="*/ 137 w 508"/>
                <a:gd name="T21" fmla="*/ 18 h 215"/>
                <a:gd name="T22" fmla="*/ 148 w 508"/>
                <a:gd name="T23" fmla="*/ 7 h 215"/>
                <a:gd name="T24" fmla="*/ 159 w 508"/>
                <a:gd name="T25" fmla="*/ 3 h 215"/>
                <a:gd name="T26" fmla="*/ 182 w 508"/>
                <a:gd name="T27" fmla="*/ 7 h 215"/>
                <a:gd name="T28" fmla="*/ 200 w 508"/>
                <a:gd name="T29" fmla="*/ 11 h 215"/>
                <a:gd name="T30" fmla="*/ 208 w 508"/>
                <a:gd name="T31" fmla="*/ 26 h 215"/>
                <a:gd name="T32" fmla="*/ 219 w 508"/>
                <a:gd name="T33" fmla="*/ 33 h 215"/>
                <a:gd name="T34" fmla="*/ 237 w 508"/>
                <a:gd name="T35" fmla="*/ 37 h 215"/>
                <a:gd name="T36" fmla="*/ 259 w 508"/>
                <a:gd name="T37" fmla="*/ 29 h 215"/>
                <a:gd name="T38" fmla="*/ 285 w 508"/>
                <a:gd name="T39" fmla="*/ 33 h 215"/>
                <a:gd name="T40" fmla="*/ 308 w 508"/>
                <a:gd name="T41" fmla="*/ 44 h 215"/>
                <a:gd name="T42" fmla="*/ 330 w 508"/>
                <a:gd name="T43" fmla="*/ 48 h 215"/>
                <a:gd name="T44" fmla="*/ 356 w 508"/>
                <a:gd name="T45" fmla="*/ 48 h 215"/>
                <a:gd name="T46" fmla="*/ 378 w 508"/>
                <a:gd name="T47" fmla="*/ 37 h 215"/>
                <a:gd name="T48" fmla="*/ 393 w 508"/>
                <a:gd name="T49" fmla="*/ 26 h 215"/>
                <a:gd name="T50" fmla="*/ 408 w 508"/>
                <a:gd name="T51" fmla="*/ 18 h 215"/>
                <a:gd name="T52" fmla="*/ 422 w 508"/>
                <a:gd name="T53" fmla="*/ 26 h 215"/>
                <a:gd name="T54" fmla="*/ 437 w 508"/>
                <a:gd name="T55" fmla="*/ 48 h 215"/>
                <a:gd name="T56" fmla="*/ 445 w 508"/>
                <a:gd name="T57" fmla="*/ 74 h 215"/>
                <a:gd name="T58" fmla="*/ 471 w 508"/>
                <a:gd name="T59" fmla="*/ 66 h 215"/>
                <a:gd name="T60" fmla="*/ 496 w 508"/>
                <a:gd name="T61" fmla="*/ 70 h 215"/>
                <a:gd name="T62" fmla="*/ 504 w 508"/>
                <a:gd name="T63" fmla="*/ 89 h 215"/>
                <a:gd name="T64" fmla="*/ 496 w 508"/>
                <a:gd name="T65" fmla="*/ 92 h 215"/>
                <a:gd name="T66" fmla="*/ 474 w 508"/>
                <a:gd name="T67" fmla="*/ 100 h 215"/>
                <a:gd name="T68" fmla="*/ 467 w 508"/>
                <a:gd name="T69" fmla="*/ 104 h 215"/>
                <a:gd name="T70" fmla="*/ 452 w 508"/>
                <a:gd name="T71" fmla="*/ 126 h 215"/>
                <a:gd name="T72" fmla="*/ 430 w 508"/>
                <a:gd name="T73" fmla="*/ 133 h 215"/>
                <a:gd name="T74" fmla="*/ 415 w 508"/>
                <a:gd name="T75" fmla="*/ 137 h 215"/>
                <a:gd name="T76" fmla="*/ 393 w 508"/>
                <a:gd name="T77" fmla="*/ 148 h 215"/>
                <a:gd name="T78" fmla="*/ 404 w 508"/>
                <a:gd name="T79" fmla="*/ 163 h 215"/>
                <a:gd name="T80" fmla="*/ 382 w 508"/>
                <a:gd name="T81" fmla="*/ 189 h 215"/>
                <a:gd name="T82" fmla="*/ 352 w 508"/>
                <a:gd name="T83" fmla="*/ 196 h 215"/>
                <a:gd name="T84" fmla="*/ 311 w 508"/>
                <a:gd name="T85" fmla="*/ 215 h 215"/>
                <a:gd name="T86" fmla="*/ 289 w 508"/>
                <a:gd name="T87" fmla="*/ 215 h 215"/>
                <a:gd name="T88" fmla="*/ 248 w 508"/>
                <a:gd name="T89" fmla="*/ 196 h 215"/>
                <a:gd name="T90" fmla="*/ 215 w 508"/>
                <a:gd name="T91" fmla="*/ 200 h 215"/>
                <a:gd name="T92" fmla="*/ 167 w 508"/>
                <a:gd name="T93" fmla="*/ 200 h 215"/>
                <a:gd name="T94" fmla="*/ 152 w 508"/>
                <a:gd name="T95" fmla="*/ 178 h 215"/>
                <a:gd name="T96" fmla="*/ 145 w 508"/>
                <a:gd name="T97" fmla="*/ 170 h 215"/>
                <a:gd name="T98" fmla="*/ 122 w 508"/>
                <a:gd name="T99" fmla="*/ 163 h 215"/>
                <a:gd name="T100" fmla="*/ 100 w 508"/>
                <a:gd name="T101" fmla="*/ 156 h 215"/>
                <a:gd name="T102" fmla="*/ 63 w 508"/>
                <a:gd name="T103" fmla="*/ 148 h 215"/>
                <a:gd name="T104" fmla="*/ 67 w 508"/>
                <a:gd name="T105" fmla="*/ 133 h 215"/>
                <a:gd name="T106" fmla="*/ 60 w 508"/>
                <a:gd name="T107" fmla="*/ 118 h 215"/>
                <a:gd name="T108" fmla="*/ 52 w 508"/>
                <a:gd name="T109" fmla="*/ 107 h 215"/>
                <a:gd name="T110" fmla="*/ 37 w 508"/>
                <a:gd name="T111" fmla="*/ 104 h 215"/>
                <a:gd name="T112" fmla="*/ 26 w 508"/>
                <a:gd name="T113" fmla="*/ 100 h 215"/>
                <a:gd name="T114" fmla="*/ 19 w 508"/>
                <a:gd name="T115" fmla="*/ 96 h 215"/>
                <a:gd name="T116" fmla="*/ 4 w 508"/>
                <a:gd name="T117" fmla="*/ 85 h 215"/>
                <a:gd name="T118" fmla="*/ 0 w 508"/>
                <a:gd name="T119" fmla="*/ 81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8" h="215">
                  <a:moveTo>
                    <a:pt x="0" y="78"/>
                  </a:moveTo>
                  <a:lnTo>
                    <a:pt x="4" y="70"/>
                  </a:lnTo>
                  <a:lnTo>
                    <a:pt x="8" y="70"/>
                  </a:lnTo>
                  <a:lnTo>
                    <a:pt x="15" y="70"/>
                  </a:lnTo>
                  <a:lnTo>
                    <a:pt x="15" y="70"/>
                  </a:lnTo>
                  <a:lnTo>
                    <a:pt x="19" y="66"/>
                  </a:lnTo>
                  <a:lnTo>
                    <a:pt x="22" y="63"/>
                  </a:lnTo>
                  <a:lnTo>
                    <a:pt x="22" y="63"/>
                  </a:lnTo>
                  <a:lnTo>
                    <a:pt x="22" y="59"/>
                  </a:lnTo>
                  <a:lnTo>
                    <a:pt x="30" y="55"/>
                  </a:lnTo>
                  <a:lnTo>
                    <a:pt x="30" y="55"/>
                  </a:lnTo>
                  <a:lnTo>
                    <a:pt x="30" y="52"/>
                  </a:lnTo>
                  <a:lnTo>
                    <a:pt x="34" y="52"/>
                  </a:lnTo>
                  <a:lnTo>
                    <a:pt x="37" y="48"/>
                  </a:lnTo>
                  <a:lnTo>
                    <a:pt x="37" y="48"/>
                  </a:lnTo>
                  <a:lnTo>
                    <a:pt x="37" y="44"/>
                  </a:lnTo>
                  <a:lnTo>
                    <a:pt x="37" y="44"/>
                  </a:lnTo>
                  <a:lnTo>
                    <a:pt x="37" y="44"/>
                  </a:lnTo>
                  <a:lnTo>
                    <a:pt x="41" y="44"/>
                  </a:lnTo>
                  <a:lnTo>
                    <a:pt x="45" y="44"/>
                  </a:lnTo>
                  <a:lnTo>
                    <a:pt x="45" y="41"/>
                  </a:lnTo>
                  <a:lnTo>
                    <a:pt x="48" y="37"/>
                  </a:lnTo>
                  <a:lnTo>
                    <a:pt x="56" y="37"/>
                  </a:lnTo>
                  <a:lnTo>
                    <a:pt x="60" y="37"/>
                  </a:lnTo>
                  <a:lnTo>
                    <a:pt x="60" y="37"/>
                  </a:lnTo>
                  <a:lnTo>
                    <a:pt x="63" y="37"/>
                  </a:lnTo>
                  <a:lnTo>
                    <a:pt x="67" y="37"/>
                  </a:lnTo>
                  <a:lnTo>
                    <a:pt x="67" y="37"/>
                  </a:lnTo>
                  <a:lnTo>
                    <a:pt x="71" y="37"/>
                  </a:lnTo>
                  <a:lnTo>
                    <a:pt x="71" y="41"/>
                  </a:lnTo>
                  <a:lnTo>
                    <a:pt x="71" y="41"/>
                  </a:lnTo>
                  <a:lnTo>
                    <a:pt x="74" y="41"/>
                  </a:lnTo>
                  <a:lnTo>
                    <a:pt x="78" y="41"/>
                  </a:lnTo>
                  <a:lnTo>
                    <a:pt x="82" y="41"/>
                  </a:lnTo>
                  <a:lnTo>
                    <a:pt x="82" y="41"/>
                  </a:lnTo>
                  <a:lnTo>
                    <a:pt x="89" y="41"/>
                  </a:lnTo>
                  <a:lnTo>
                    <a:pt x="89" y="41"/>
                  </a:lnTo>
                  <a:lnTo>
                    <a:pt x="89" y="44"/>
                  </a:lnTo>
                  <a:lnTo>
                    <a:pt x="89" y="44"/>
                  </a:lnTo>
                  <a:lnTo>
                    <a:pt x="97" y="52"/>
                  </a:lnTo>
                  <a:lnTo>
                    <a:pt x="100" y="52"/>
                  </a:lnTo>
                  <a:lnTo>
                    <a:pt x="108" y="55"/>
                  </a:lnTo>
                  <a:lnTo>
                    <a:pt x="108" y="55"/>
                  </a:lnTo>
                  <a:lnTo>
                    <a:pt x="111" y="52"/>
                  </a:lnTo>
                  <a:lnTo>
                    <a:pt x="115" y="52"/>
                  </a:lnTo>
                  <a:lnTo>
                    <a:pt x="119" y="52"/>
                  </a:lnTo>
                  <a:lnTo>
                    <a:pt x="122" y="52"/>
                  </a:lnTo>
                  <a:lnTo>
                    <a:pt x="126" y="52"/>
                  </a:lnTo>
                  <a:lnTo>
                    <a:pt x="126" y="52"/>
                  </a:lnTo>
                  <a:lnTo>
                    <a:pt x="134" y="52"/>
                  </a:lnTo>
                  <a:lnTo>
                    <a:pt x="137" y="52"/>
                  </a:lnTo>
                  <a:lnTo>
                    <a:pt x="141" y="52"/>
                  </a:lnTo>
                  <a:lnTo>
                    <a:pt x="141" y="52"/>
                  </a:lnTo>
                  <a:lnTo>
                    <a:pt x="145" y="52"/>
                  </a:lnTo>
                  <a:lnTo>
                    <a:pt x="148" y="52"/>
                  </a:lnTo>
                  <a:lnTo>
                    <a:pt x="152" y="48"/>
                  </a:lnTo>
                  <a:lnTo>
                    <a:pt x="152" y="44"/>
                  </a:lnTo>
                  <a:lnTo>
                    <a:pt x="148" y="44"/>
                  </a:lnTo>
                  <a:lnTo>
                    <a:pt x="148" y="41"/>
                  </a:lnTo>
                  <a:lnTo>
                    <a:pt x="148" y="33"/>
                  </a:lnTo>
                  <a:lnTo>
                    <a:pt x="148" y="33"/>
                  </a:lnTo>
                  <a:lnTo>
                    <a:pt x="145" y="29"/>
                  </a:lnTo>
                  <a:lnTo>
                    <a:pt x="145" y="29"/>
                  </a:lnTo>
                  <a:lnTo>
                    <a:pt x="137" y="29"/>
                  </a:lnTo>
                  <a:lnTo>
                    <a:pt x="137" y="26"/>
                  </a:lnTo>
                  <a:lnTo>
                    <a:pt x="137" y="18"/>
                  </a:lnTo>
                  <a:lnTo>
                    <a:pt x="141" y="15"/>
                  </a:lnTo>
                  <a:lnTo>
                    <a:pt x="141" y="11"/>
                  </a:lnTo>
                  <a:lnTo>
                    <a:pt x="141" y="7"/>
                  </a:lnTo>
                  <a:lnTo>
                    <a:pt x="145" y="7"/>
                  </a:lnTo>
                  <a:lnTo>
                    <a:pt x="148" y="7"/>
                  </a:lnTo>
                  <a:lnTo>
                    <a:pt x="148" y="7"/>
                  </a:lnTo>
                  <a:lnTo>
                    <a:pt x="148" y="3"/>
                  </a:lnTo>
                  <a:lnTo>
                    <a:pt x="148" y="0"/>
                  </a:lnTo>
                  <a:lnTo>
                    <a:pt x="148" y="0"/>
                  </a:lnTo>
                  <a:lnTo>
                    <a:pt x="152" y="0"/>
                  </a:lnTo>
                  <a:lnTo>
                    <a:pt x="156" y="0"/>
                  </a:lnTo>
                  <a:lnTo>
                    <a:pt x="159" y="3"/>
                  </a:lnTo>
                  <a:lnTo>
                    <a:pt x="163" y="3"/>
                  </a:lnTo>
                  <a:lnTo>
                    <a:pt x="163" y="3"/>
                  </a:lnTo>
                  <a:lnTo>
                    <a:pt x="167" y="7"/>
                  </a:lnTo>
                  <a:lnTo>
                    <a:pt x="171" y="7"/>
                  </a:lnTo>
                  <a:lnTo>
                    <a:pt x="178" y="7"/>
                  </a:lnTo>
                  <a:lnTo>
                    <a:pt x="182" y="7"/>
                  </a:lnTo>
                  <a:lnTo>
                    <a:pt x="182" y="11"/>
                  </a:lnTo>
                  <a:lnTo>
                    <a:pt x="185" y="11"/>
                  </a:lnTo>
                  <a:lnTo>
                    <a:pt x="189" y="11"/>
                  </a:lnTo>
                  <a:lnTo>
                    <a:pt x="193" y="11"/>
                  </a:lnTo>
                  <a:lnTo>
                    <a:pt x="197" y="11"/>
                  </a:lnTo>
                  <a:lnTo>
                    <a:pt x="200" y="11"/>
                  </a:lnTo>
                  <a:lnTo>
                    <a:pt x="200" y="15"/>
                  </a:lnTo>
                  <a:lnTo>
                    <a:pt x="200" y="15"/>
                  </a:lnTo>
                  <a:lnTo>
                    <a:pt x="204" y="18"/>
                  </a:lnTo>
                  <a:lnTo>
                    <a:pt x="204" y="22"/>
                  </a:lnTo>
                  <a:lnTo>
                    <a:pt x="204" y="22"/>
                  </a:lnTo>
                  <a:lnTo>
                    <a:pt x="208" y="26"/>
                  </a:lnTo>
                  <a:lnTo>
                    <a:pt x="208" y="29"/>
                  </a:lnTo>
                  <a:lnTo>
                    <a:pt x="208" y="29"/>
                  </a:lnTo>
                  <a:lnTo>
                    <a:pt x="211" y="29"/>
                  </a:lnTo>
                  <a:lnTo>
                    <a:pt x="215" y="33"/>
                  </a:lnTo>
                  <a:lnTo>
                    <a:pt x="215" y="33"/>
                  </a:lnTo>
                  <a:lnTo>
                    <a:pt x="219" y="33"/>
                  </a:lnTo>
                  <a:lnTo>
                    <a:pt x="226" y="37"/>
                  </a:lnTo>
                  <a:lnTo>
                    <a:pt x="226" y="37"/>
                  </a:lnTo>
                  <a:lnTo>
                    <a:pt x="230" y="37"/>
                  </a:lnTo>
                  <a:lnTo>
                    <a:pt x="234" y="37"/>
                  </a:lnTo>
                  <a:lnTo>
                    <a:pt x="234" y="37"/>
                  </a:lnTo>
                  <a:lnTo>
                    <a:pt x="237" y="37"/>
                  </a:lnTo>
                  <a:lnTo>
                    <a:pt x="241" y="37"/>
                  </a:lnTo>
                  <a:lnTo>
                    <a:pt x="241" y="37"/>
                  </a:lnTo>
                  <a:lnTo>
                    <a:pt x="245" y="33"/>
                  </a:lnTo>
                  <a:lnTo>
                    <a:pt x="248" y="29"/>
                  </a:lnTo>
                  <a:lnTo>
                    <a:pt x="256" y="29"/>
                  </a:lnTo>
                  <a:lnTo>
                    <a:pt x="259" y="29"/>
                  </a:lnTo>
                  <a:lnTo>
                    <a:pt x="263" y="29"/>
                  </a:lnTo>
                  <a:lnTo>
                    <a:pt x="267" y="29"/>
                  </a:lnTo>
                  <a:lnTo>
                    <a:pt x="271" y="29"/>
                  </a:lnTo>
                  <a:lnTo>
                    <a:pt x="278" y="29"/>
                  </a:lnTo>
                  <a:lnTo>
                    <a:pt x="282" y="29"/>
                  </a:lnTo>
                  <a:lnTo>
                    <a:pt x="285" y="33"/>
                  </a:lnTo>
                  <a:lnTo>
                    <a:pt x="293" y="37"/>
                  </a:lnTo>
                  <a:lnTo>
                    <a:pt x="296" y="37"/>
                  </a:lnTo>
                  <a:lnTo>
                    <a:pt x="300" y="37"/>
                  </a:lnTo>
                  <a:lnTo>
                    <a:pt x="300" y="37"/>
                  </a:lnTo>
                  <a:lnTo>
                    <a:pt x="304" y="41"/>
                  </a:lnTo>
                  <a:lnTo>
                    <a:pt x="308" y="44"/>
                  </a:lnTo>
                  <a:lnTo>
                    <a:pt x="308" y="44"/>
                  </a:lnTo>
                  <a:lnTo>
                    <a:pt x="311" y="44"/>
                  </a:lnTo>
                  <a:lnTo>
                    <a:pt x="315" y="48"/>
                  </a:lnTo>
                  <a:lnTo>
                    <a:pt x="315" y="48"/>
                  </a:lnTo>
                  <a:lnTo>
                    <a:pt x="322" y="48"/>
                  </a:lnTo>
                  <a:lnTo>
                    <a:pt x="330" y="48"/>
                  </a:lnTo>
                  <a:lnTo>
                    <a:pt x="341" y="48"/>
                  </a:lnTo>
                  <a:lnTo>
                    <a:pt x="345" y="48"/>
                  </a:lnTo>
                  <a:lnTo>
                    <a:pt x="345" y="48"/>
                  </a:lnTo>
                  <a:lnTo>
                    <a:pt x="348" y="48"/>
                  </a:lnTo>
                  <a:lnTo>
                    <a:pt x="352" y="48"/>
                  </a:lnTo>
                  <a:lnTo>
                    <a:pt x="356" y="48"/>
                  </a:lnTo>
                  <a:lnTo>
                    <a:pt x="356" y="44"/>
                  </a:lnTo>
                  <a:lnTo>
                    <a:pt x="363" y="41"/>
                  </a:lnTo>
                  <a:lnTo>
                    <a:pt x="367" y="41"/>
                  </a:lnTo>
                  <a:lnTo>
                    <a:pt x="371" y="41"/>
                  </a:lnTo>
                  <a:lnTo>
                    <a:pt x="371" y="37"/>
                  </a:lnTo>
                  <a:lnTo>
                    <a:pt x="378" y="37"/>
                  </a:lnTo>
                  <a:lnTo>
                    <a:pt x="382" y="37"/>
                  </a:lnTo>
                  <a:lnTo>
                    <a:pt x="385" y="33"/>
                  </a:lnTo>
                  <a:lnTo>
                    <a:pt x="385" y="33"/>
                  </a:lnTo>
                  <a:lnTo>
                    <a:pt x="385" y="29"/>
                  </a:lnTo>
                  <a:lnTo>
                    <a:pt x="389" y="26"/>
                  </a:lnTo>
                  <a:lnTo>
                    <a:pt x="393" y="26"/>
                  </a:lnTo>
                  <a:lnTo>
                    <a:pt x="393" y="22"/>
                  </a:lnTo>
                  <a:lnTo>
                    <a:pt x="396" y="18"/>
                  </a:lnTo>
                  <a:lnTo>
                    <a:pt x="400" y="18"/>
                  </a:lnTo>
                  <a:lnTo>
                    <a:pt x="400" y="22"/>
                  </a:lnTo>
                  <a:lnTo>
                    <a:pt x="404" y="18"/>
                  </a:lnTo>
                  <a:lnTo>
                    <a:pt x="408" y="18"/>
                  </a:lnTo>
                  <a:lnTo>
                    <a:pt x="411" y="22"/>
                  </a:lnTo>
                  <a:lnTo>
                    <a:pt x="415" y="26"/>
                  </a:lnTo>
                  <a:lnTo>
                    <a:pt x="415" y="26"/>
                  </a:lnTo>
                  <a:lnTo>
                    <a:pt x="419" y="26"/>
                  </a:lnTo>
                  <a:lnTo>
                    <a:pt x="419" y="26"/>
                  </a:lnTo>
                  <a:lnTo>
                    <a:pt x="422" y="26"/>
                  </a:lnTo>
                  <a:lnTo>
                    <a:pt x="426" y="22"/>
                  </a:lnTo>
                  <a:lnTo>
                    <a:pt x="426" y="22"/>
                  </a:lnTo>
                  <a:lnTo>
                    <a:pt x="433" y="22"/>
                  </a:lnTo>
                  <a:lnTo>
                    <a:pt x="437" y="22"/>
                  </a:lnTo>
                  <a:lnTo>
                    <a:pt x="441" y="26"/>
                  </a:lnTo>
                  <a:lnTo>
                    <a:pt x="437" y="48"/>
                  </a:lnTo>
                  <a:lnTo>
                    <a:pt x="437" y="52"/>
                  </a:lnTo>
                  <a:lnTo>
                    <a:pt x="437" y="55"/>
                  </a:lnTo>
                  <a:lnTo>
                    <a:pt x="437" y="59"/>
                  </a:lnTo>
                  <a:lnTo>
                    <a:pt x="433" y="66"/>
                  </a:lnTo>
                  <a:lnTo>
                    <a:pt x="437" y="70"/>
                  </a:lnTo>
                  <a:lnTo>
                    <a:pt x="445" y="74"/>
                  </a:lnTo>
                  <a:lnTo>
                    <a:pt x="452" y="70"/>
                  </a:lnTo>
                  <a:lnTo>
                    <a:pt x="456" y="70"/>
                  </a:lnTo>
                  <a:lnTo>
                    <a:pt x="463" y="70"/>
                  </a:lnTo>
                  <a:lnTo>
                    <a:pt x="467" y="74"/>
                  </a:lnTo>
                  <a:lnTo>
                    <a:pt x="471" y="70"/>
                  </a:lnTo>
                  <a:lnTo>
                    <a:pt x="471" y="66"/>
                  </a:lnTo>
                  <a:lnTo>
                    <a:pt x="471" y="63"/>
                  </a:lnTo>
                  <a:lnTo>
                    <a:pt x="474" y="63"/>
                  </a:lnTo>
                  <a:lnTo>
                    <a:pt x="478" y="59"/>
                  </a:lnTo>
                  <a:lnTo>
                    <a:pt x="485" y="63"/>
                  </a:lnTo>
                  <a:lnTo>
                    <a:pt x="489" y="66"/>
                  </a:lnTo>
                  <a:lnTo>
                    <a:pt x="496" y="70"/>
                  </a:lnTo>
                  <a:lnTo>
                    <a:pt x="500" y="78"/>
                  </a:lnTo>
                  <a:lnTo>
                    <a:pt x="504" y="81"/>
                  </a:lnTo>
                  <a:lnTo>
                    <a:pt x="508" y="85"/>
                  </a:lnTo>
                  <a:lnTo>
                    <a:pt x="508" y="85"/>
                  </a:lnTo>
                  <a:lnTo>
                    <a:pt x="508" y="89"/>
                  </a:lnTo>
                  <a:lnTo>
                    <a:pt x="504" y="89"/>
                  </a:lnTo>
                  <a:lnTo>
                    <a:pt x="504" y="92"/>
                  </a:lnTo>
                  <a:lnTo>
                    <a:pt x="504" y="92"/>
                  </a:lnTo>
                  <a:lnTo>
                    <a:pt x="500" y="92"/>
                  </a:lnTo>
                  <a:lnTo>
                    <a:pt x="500" y="92"/>
                  </a:lnTo>
                  <a:lnTo>
                    <a:pt x="496" y="92"/>
                  </a:lnTo>
                  <a:lnTo>
                    <a:pt x="496" y="92"/>
                  </a:lnTo>
                  <a:lnTo>
                    <a:pt x="489" y="92"/>
                  </a:lnTo>
                  <a:lnTo>
                    <a:pt x="489" y="92"/>
                  </a:lnTo>
                  <a:lnTo>
                    <a:pt x="485" y="96"/>
                  </a:lnTo>
                  <a:lnTo>
                    <a:pt x="482" y="100"/>
                  </a:lnTo>
                  <a:lnTo>
                    <a:pt x="478" y="100"/>
                  </a:lnTo>
                  <a:lnTo>
                    <a:pt x="474" y="100"/>
                  </a:lnTo>
                  <a:lnTo>
                    <a:pt x="474" y="100"/>
                  </a:lnTo>
                  <a:lnTo>
                    <a:pt x="474" y="104"/>
                  </a:lnTo>
                  <a:lnTo>
                    <a:pt x="471" y="104"/>
                  </a:lnTo>
                  <a:lnTo>
                    <a:pt x="471" y="104"/>
                  </a:lnTo>
                  <a:lnTo>
                    <a:pt x="467" y="104"/>
                  </a:lnTo>
                  <a:lnTo>
                    <a:pt x="467" y="104"/>
                  </a:lnTo>
                  <a:lnTo>
                    <a:pt x="463" y="111"/>
                  </a:lnTo>
                  <a:lnTo>
                    <a:pt x="463" y="115"/>
                  </a:lnTo>
                  <a:lnTo>
                    <a:pt x="463" y="118"/>
                  </a:lnTo>
                  <a:lnTo>
                    <a:pt x="463" y="118"/>
                  </a:lnTo>
                  <a:lnTo>
                    <a:pt x="459" y="118"/>
                  </a:lnTo>
                  <a:lnTo>
                    <a:pt x="452" y="126"/>
                  </a:lnTo>
                  <a:lnTo>
                    <a:pt x="448" y="126"/>
                  </a:lnTo>
                  <a:lnTo>
                    <a:pt x="441" y="122"/>
                  </a:lnTo>
                  <a:lnTo>
                    <a:pt x="441" y="126"/>
                  </a:lnTo>
                  <a:lnTo>
                    <a:pt x="437" y="130"/>
                  </a:lnTo>
                  <a:lnTo>
                    <a:pt x="433" y="133"/>
                  </a:lnTo>
                  <a:lnTo>
                    <a:pt x="430" y="133"/>
                  </a:lnTo>
                  <a:lnTo>
                    <a:pt x="430" y="137"/>
                  </a:lnTo>
                  <a:lnTo>
                    <a:pt x="426" y="141"/>
                  </a:lnTo>
                  <a:lnTo>
                    <a:pt x="426" y="141"/>
                  </a:lnTo>
                  <a:lnTo>
                    <a:pt x="422" y="137"/>
                  </a:lnTo>
                  <a:lnTo>
                    <a:pt x="419" y="137"/>
                  </a:lnTo>
                  <a:lnTo>
                    <a:pt x="415" y="137"/>
                  </a:lnTo>
                  <a:lnTo>
                    <a:pt x="411" y="133"/>
                  </a:lnTo>
                  <a:lnTo>
                    <a:pt x="404" y="133"/>
                  </a:lnTo>
                  <a:lnTo>
                    <a:pt x="400" y="133"/>
                  </a:lnTo>
                  <a:lnTo>
                    <a:pt x="396" y="137"/>
                  </a:lnTo>
                  <a:lnTo>
                    <a:pt x="393" y="141"/>
                  </a:lnTo>
                  <a:lnTo>
                    <a:pt x="393" y="148"/>
                  </a:lnTo>
                  <a:lnTo>
                    <a:pt x="393" y="152"/>
                  </a:lnTo>
                  <a:lnTo>
                    <a:pt x="393" y="152"/>
                  </a:lnTo>
                  <a:lnTo>
                    <a:pt x="400" y="156"/>
                  </a:lnTo>
                  <a:lnTo>
                    <a:pt x="408" y="159"/>
                  </a:lnTo>
                  <a:lnTo>
                    <a:pt x="408" y="163"/>
                  </a:lnTo>
                  <a:lnTo>
                    <a:pt x="404" y="163"/>
                  </a:lnTo>
                  <a:lnTo>
                    <a:pt x="404" y="167"/>
                  </a:lnTo>
                  <a:lnTo>
                    <a:pt x="396" y="174"/>
                  </a:lnTo>
                  <a:lnTo>
                    <a:pt x="393" y="181"/>
                  </a:lnTo>
                  <a:lnTo>
                    <a:pt x="389" y="185"/>
                  </a:lnTo>
                  <a:lnTo>
                    <a:pt x="385" y="185"/>
                  </a:lnTo>
                  <a:lnTo>
                    <a:pt x="382" y="189"/>
                  </a:lnTo>
                  <a:lnTo>
                    <a:pt x="378" y="189"/>
                  </a:lnTo>
                  <a:lnTo>
                    <a:pt x="374" y="189"/>
                  </a:lnTo>
                  <a:lnTo>
                    <a:pt x="371" y="193"/>
                  </a:lnTo>
                  <a:lnTo>
                    <a:pt x="363" y="193"/>
                  </a:lnTo>
                  <a:lnTo>
                    <a:pt x="356" y="193"/>
                  </a:lnTo>
                  <a:lnTo>
                    <a:pt x="352" y="196"/>
                  </a:lnTo>
                  <a:lnTo>
                    <a:pt x="348" y="196"/>
                  </a:lnTo>
                  <a:lnTo>
                    <a:pt x="337" y="200"/>
                  </a:lnTo>
                  <a:lnTo>
                    <a:pt x="326" y="204"/>
                  </a:lnTo>
                  <a:lnTo>
                    <a:pt x="322" y="207"/>
                  </a:lnTo>
                  <a:lnTo>
                    <a:pt x="315" y="215"/>
                  </a:lnTo>
                  <a:lnTo>
                    <a:pt x="311" y="215"/>
                  </a:lnTo>
                  <a:lnTo>
                    <a:pt x="308" y="215"/>
                  </a:lnTo>
                  <a:lnTo>
                    <a:pt x="304" y="215"/>
                  </a:lnTo>
                  <a:lnTo>
                    <a:pt x="304" y="215"/>
                  </a:lnTo>
                  <a:lnTo>
                    <a:pt x="304" y="211"/>
                  </a:lnTo>
                  <a:lnTo>
                    <a:pt x="296" y="211"/>
                  </a:lnTo>
                  <a:lnTo>
                    <a:pt x="289" y="215"/>
                  </a:lnTo>
                  <a:lnTo>
                    <a:pt x="285" y="211"/>
                  </a:lnTo>
                  <a:lnTo>
                    <a:pt x="278" y="211"/>
                  </a:lnTo>
                  <a:lnTo>
                    <a:pt x="271" y="207"/>
                  </a:lnTo>
                  <a:lnTo>
                    <a:pt x="259" y="204"/>
                  </a:lnTo>
                  <a:lnTo>
                    <a:pt x="252" y="196"/>
                  </a:lnTo>
                  <a:lnTo>
                    <a:pt x="248" y="196"/>
                  </a:lnTo>
                  <a:lnTo>
                    <a:pt x="237" y="196"/>
                  </a:lnTo>
                  <a:lnTo>
                    <a:pt x="226" y="196"/>
                  </a:lnTo>
                  <a:lnTo>
                    <a:pt x="226" y="196"/>
                  </a:lnTo>
                  <a:lnTo>
                    <a:pt x="222" y="196"/>
                  </a:lnTo>
                  <a:lnTo>
                    <a:pt x="222" y="200"/>
                  </a:lnTo>
                  <a:lnTo>
                    <a:pt x="215" y="200"/>
                  </a:lnTo>
                  <a:lnTo>
                    <a:pt x="208" y="200"/>
                  </a:lnTo>
                  <a:lnTo>
                    <a:pt x="197" y="200"/>
                  </a:lnTo>
                  <a:lnTo>
                    <a:pt x="185" y="200"/>
                  </a:lnTo>
                  <a:lnTo>
                    <a:pt x="178" y="200"/>
                  </a:lnTo>
                  <a:lnTo>
                    <a:pt x="171" y="200"/>
                  </a:lnTo>
                  <a:lnTo>
                    <a:pt x="167" y="200"/>
                  </a:lnTo>
                  <a:lnTo>
                    <a:pt x="163" y="200"/>
                  </a:lnTo>
                  <a:lnTo>
                    <a:pt x="159" y="193"/>
                  </a:lnTo>
                  <a:lnTo>
                    <a:pt x="159" y="189"/>
                  </a:lnTo>
                  <a:lnTo>
                    <a:pt x="156" y="185"/>
                  </a:lnTo>
                  <a:lnTo>
                    <a:pt x="152" y="181"/>
                  </a:lnTo>
                  <a:lnTo>
                    <a:pt x="152" y="178"/>
                  </a:lnTo>
                  <a:lnTo>
                    <a:pt x="152" y="178"/>
                  </a:lnTo>
                  <a:lnTo>
                    <a:pt x="148" y="174"/>
                  </a:lnTo>
                  <a:lnTo>
                    <a:pt x="145" y="174"/>
                  </a:lnTo>
                  <a:lnTo>
                    <a:pt x="145" y="174"/>
                  </a:lnTo>
                  <a:lnTo>
                    <a:pt x="145" y="170"/>
                  </a:lnTo>
                  <a:lnTo>
                    <a:pt x="145" y="170"/>
                  </a:lnTo>
                  <a:lnTo>
                    <a:pt x="141" y="170"/>
                  </a:lnTo>
                  <a:lnTo>
                    <a:pt x="141" y="170"/>
                  </a:lnTo>
                  <a:lnTo>
                    <a:pt x="137" y="170"/>
                  </a:lnTo>
                  <a:lnTo>
                    <a:pt x="134" y="167"/>
                  </a:lnTo>
                  <a:lnTo>
                    <a:pt x="126" y="163"/>
                  </a:lnTo>
                  <a:lnTo>
                    <a:pt x="122" y="163"/>
                  </a:lnTo>
                  <a:lnTo>
                    <a:pt x="122" y="163"/>
                  </a:lnTo>
                  <a:lnTo>
                    <a:pt x="119" y="163"/>
                  </a:lnTo>
                  <a:lnTo>
                    <a:pt x="119" y="159"/>
                  </a:lnTo>
                  <a:lnTo>
                    <a:pt x="115" y="159"/>
                  </a:lnTo>
                  <a:lnTo>
                    <a:pt x="104" y="156"/>
                  </a:lnTo>
                  <a:lnTo>
                    <a:pt x="100" y="156"/>
                  </a:lnTo>
                  <a:lnTo>
                    <a:pt x="100" y="156"/>
                  </a:lnTo>
                  <a:lnTo>
                    <a:pt x="97" y="156"/>
                  </a:lnTo>
                  <a:lnTo>
                    <a:pt x="89" y="156"/>
                  </a:lnTo>
                  <a:lnTo>
                    <a:pt x="71" y="156"/>
                  </a:lnTo>
                  <a:lnTo>
                    <a:pt x="67" y="152"/>
                  </a:lnTo>
                  <a:lnTo>
                    <a:pt x="63" y="148"/>
                  </a:lnTo>
                  <a:lnTo>
                    <a:pt x="63" y="144"/>
                  </a:lnTo>
                  <a:lnTo>
                    <a:pt x="63" y="141"/>
                  </a:lnTo>
                  <a:lnTo>
                    <a:pt x="67" y="141"/>
                  </a:lnTo>
                  <a:lnTo>
                    <a:pt x="67" y="141"/>
                  </a:lnTo>
                  <a:lnTo>
                    <a:pt x="67" y="137"/>
                  </a:lnTo>
                  <a:lnTo>
                    <a:pt x="67" y="133"/>
                  </a:lnTo>
                  <a:lnTo>
                    <a:pt x="67" y="130"/>
                  </a:lnTo>
                  <a:lnTo>
                    <a:pt x="67" y="130"/>
                  </a:lnTo>
                  <a:lnTo>
                    <a:pt x="67" y="126"/>
                  </a:lnTo>
                  <a:lnTo>
                    <a:pt x="67" y="126"/>
                  </a:lnTo>
                  <a:lnTo>
                    <a:pt x="63" y="122"/>
                  </a:lnTo>
                  <a:lnTo>
                    <a:pt x="60" y="118"/>
                  </a:lnTo>
                  <a:lnTo>
                    <a:pt x="60" y="118"/>
                  </a:lnTo>
                  <a:lnTo>
                    <a:pt x="56" y="115"/>
                  </a:lnTo>
                  <a:lnTo>
                    <a:pt x="56" y="115"/>
                  </a:lnTo>
                  <a:lnTo>
                    <a:pt x="56" y="111"/>
                  </a:lnTo>
                  <a:lnTo>
                    <a:pt x="52" y="107"/>
                  </a:lnTo>
                  <a:lnTo>
                    <a:pt x="52" y="107"/>
                  </a:lnTo>
                  <a:lnTo>
                    <a:pt x="48" y="104"/>
                  </a:lnTo>
                  <a:lnTo>
                    <a:pt x="48" y="104"/>
                  </a:lnTo>
                  <a:lnTo>
                    <a:pt x="45" y="100"/>
                  </a:lnTo>
                  <a:lnTo>
                    <a:pt x="45" y="100"/>
                  </a:lnTo>
                  <a:lnTo>
                    <a:pt x="41" y="100"/>
                  </a:lnTo>
                  <a:lnTo>
                    <a:pt x="37" y="104"/>
                  </a:lnTo>
                  <a:lnTo>
                    <a:pt x="37" y="104"/>
                  </a:lnTo>
                  <a:lnTo>
                    <a:pt x="37" y="104"/>
                  </a:lnTo>
                  <a:lnTo>
                    <a:pt x="34" y="100"/>
                  </a:lnTo>
                  <a:lnTo>
                    <a:pt x="34" y="100"/>
                  </a:lnTo>
                  <a:lnTo>
                    <a:pt x="30" y="100"/>
                  </a:lnTo>
                  <a:lnTo>
                    <a:pt x="26" y="100"/>
                  </a:lnTo>
                  <a:lnTo>
                    <a:pt x="26" y="100"/>
                  </a:lnTo>
                  <a:lnTo>
                    <a:pt x="22" y="104"/>
                  </a:lnTo>
                  <a:lnTo>
                    <a:pt x="22" y="104"/>
                  </a:lnTo>
                  <a:lnTo>
                    <a:pt x="19" y="100"/>
                  </a:lnTo>
                  <a:lnTo>
                    <a:pt x="19" y="100"/>
                  </a:lnTo>
                  <a:lnTo>
                    <a:pt x="19" y="96"/>
                  </a:lnTo>
                  <a:lnTo>
                    <a:pt x="15" y="96"/>
                  </a:lnTo>
                  <a:lnTo>
                    <a:pt x="11" y="92"/>
                  </a:lnTo>
                  <a:lnTo>
                    <a:pt x="11" y="92"/>
                  </a:lnTo>
                  <a:lnTo>
                    <a:pt x="8" y="89"/>
                  </a:lnTo>
                  <a:lnTo>
                    <a:pt x="8" y="89"/>
                  </a:lnTo>
                  <a:lnTo>
                    <a:pt x="4" y="85"/>
                  </a:lnTo>
                  <a:lnTo>
                    <a:pt x="4" y="85"/>
                  </a:lnTo>
                  <a:lnTo>
                    <a:pt x="4" y="81"/>
                  </a:lnTo>
                  <a:lnTo>
                    <a:pt x="4" y="85"/>
                  </a:lnTo>
                  <a:lnTo>
                    <a:pt x="4" y="85"/>
                  </a:lnTo>
                  <a:lnTo>
                    <a:pt x="4" y="85"/>
                  </a:lnTo>
                  <a:lnTo>
                    <a:pt x="0" y="81"/>
                  </a:lnTo>
                  <a:lnTo>
                    <a:pt x="0" y="81"/>
                  </a:lnTo>
                  <a:lnTo>
                    <a:pt x="0" y="78"/>
                  </a:lnTo>
                  <a:lnTo>
                    <a:pt x="0" y="7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4" name="Freeform 16"/>
            <p:cNvSpPr>
              <a:spLocks/>
            </p:cNvSpPr>
            <p:nvPr/>
          </p:nvSpPr>
          <p:spPr bwMode="auto">
            <a:xfrm>
              <a:off x="13599822" y="5096937"/>
              <a:ext cx="1237491" cy="575830"/>
            </a:xfrm>
            <a:custGeom>
              <a:avLst/>
              <a:gdLst>
                <a:gd name="T0" fmla="*/ 15 w 622"/>
                <a:gd name="T1" fmla="*/ 174 h 297"/>
                <a:gd name="T2" fmla="*/ 0 w 622"/>
                <a:gd name="T3" fmla="*/ 141 h 297"/>
                <a:gd name="T4" fmla="*/ 29 w 622"/>
                <a:gd name="T5" fmla="*/ 133 h 297"/>
                <a:gd name="T6" fmla="*/ 44 w 622"/>
                <a:gd name="T7" fmla="*/ 107 h 297"/>
                <a:gd name="T8" fmla="*/ 59 w 622"/>
                <a:gd name="T9" fmla="*/ 100 h 297"/>
                <a:gd name="T10" fmla="*/ 70 w 622"/>
                <a:gd name="T11" fmla="*/ 100 h 297"/>
                <a:gd name="T12" fmla="*/ 100 w 622"/>
                <a:gd name="T13" fmla="*/ 107 h 297"/>
                <a:gd name="T14" fmla="*/ 118 w 622"/>
                <a:gd name="T15" fmla="*/ 115 h 297"/>
                <a:gd name="T16" fmla="*/ 141 w 622"/>
                <a:gd name="T17" fmla="*/ 107 h 297"/>
                <a:gd name="T18" fmla="*/ 163 w 622"/>
                <a:gd name="T19" fmla="*/ 107 h 297"/>
                <a:gd name="T20" fmla="*/ 178 w 622"/>
                <a:gd name="T21" fmla="*/ 115 h 297"/>
                <a:gd name="T22" fmla="*/ 207 w 622"/>
                <a:gd name="T23" fmla="*/ 115 h 297"/>
                <a:gd name="T24" fmla="*/ 200 w 622"/>
                <a:gd name="T25" fmla="*/ 89 h 297"/>
                <a:gd name="T26" fmla="*/ 196 w 622"/>
                <a:gd name="T27" fmla="*/ 74 h 297"/>
                <a:gd name="T28" fmla="*/ 211 w 622"/>
                <a:gd name="T29" fmla="*/ 56 h 297"/>
                <a:gd name="T30" fmla="*/ 200 w 622"/>
                <a:gd name="T31" fmla="*/ 52 h 297"/>
                <a:gd name="T32" fmla="*/ 207 w 622"/>
                <a:gd name="T33" fmla="*/ 44 h 297"/>
                <a:gd name="T34" fmla="*/ 229 w 622"/>
                <a:gd name="T35" fmla="*/ 37 h 297"/>
                <a:gd name="T36" fmla="*/ 255 w 622"/>
                <a:gd name="T37" fmla="*/ 30 h 297"/>
                <a:gd name="T38" fmla="*/ 274 w 622"/>
                <a:gd name="T39" fmla="*/ 22 h 297"/>
                <a:gd name="T40" fmla="*/ 300 w 622"/>
                <a:gd name="T41" fmla="*/ 11 h 297"/>
                <a:gd name="T42" fmla="*/ 322 w 622"/>
                <a:gd name="T43" fmla="*/ 4 h 297"/>
                <a:gd name="T44" fmla="*/ 344 w 622"/>
                <a:gd name="T45" fmla="*/ 15 h 297"/>
                <a:gd name="T46" fmla="*/ 352 w 622"/>
                <a:gd name="T47" fmla="*/ 26 h 297"/>
                <a:gd name="T48" fmla="*/ 366 w 622"/>
                <a:gd name="T49" fmla="*/ 26 h 297"/>
                <a:gd name="T50" fmla="*/ 381 w 622"/>
                <a:gd name="T51" fmla="*/ 30 h 297"/>
                <a:gd name="T52" fmla="*/ 392 w 622"/>
                <a:gd name="T53" fmla="*/ 37 h 297"/>
                <a:gd name="T54" fmla="*/ 415 w 622"/>
                <a:gd name="T55" fmla="*/ 26 h 297"/>
                <a:gd name="T56" fmla="*/ 433 w 622"/>
                <a:gd name="T57" fmla="*/ 22 h 297"/>
                <a:gd name="T58" fmla="*/ 507 w 622"/>
                <a:gd name="T59" fmla="*/ 82 h 297"/>
                <a:gd name="T60" fmla="*/ 529 w 622"/>
                <a:gd name="T61" fmla="*/ 89 h 297"/>
                <a:gd name="T62" fmla="*/ 552 w 622"/>
                <a:gd name="T63" fmla="*/ 85 h 297"/>
                <a:gd name="T64" fmla="*/ 581 w 622"/>
                <a:gd name="T65" fmla="*/ 100 h 297"/>
                <a:gd name="T66" fmla="*/ 589 w 622"/>
                <a:gd name="T67" fmla="*/ 111 h 297"/>
                <a:gd name="T68" fmla="*/ 611 w 622"/>
                <a:gd name="T69" fmla="*/ 111 h 297"/>
                <a:gd name="T70" fmla="*/ 614 w 622"/>
                <a:gd name="T71" fmla="*/ 130 h 297"/>
                <a:gd name="T72" fmla="*/ 607 w 622"/>
                <a:gd name="T73" fmla="*/ 163 h 297"/>
                <a:gd name="T74" fmla="*/ 574 w 622"/>
                <a:gd name="T75" fmla="*/ 163 h 297"/>
                <a:gd name="T76" fmla="*/ 566 w 622"/>
                <a:gd name="T77" fmla="*/ 197 h 297"/>
                <a:gd name="T78" fmla="*/ 552 w 622"/>
                <a:gd name="T79" fmla="*/ 204 h 297"/>
                <a:gd name="T80" fmla="*/ 537 w 622"/>
                <a:gd name="T81" fmla="*/ 215 h 297"/>
                <a:gd name="T82" fmla="*/ 548 w 622"/>
                <a:gd name="T83" fmla="*/ 237 h 297"/>
                <a:gd name="T84" fmla="*/ 548 w 622"/>
                <a:gd name="T85" fmla="*/ 260 h 297"/>
                <a:gd name="T86" fmla="*/ 489 w 622"/>
                <a:gd name="T87" fmla="*/ 252 h 297"/>
                <a:gd name="T88" fmla="*/ 448 w 622"/>
                <a:gd name="T89" fmla="*/ 252 h 297"/>
                <a:gd name="T90" fmla="*/ 415 w 622"/>
                <a:gd name="T91" fmla="*/ 263 h 297"/>
                <a:gd name="T92" fmla="*/ 392 w 622"/>
                <a:gd name="T93" fmla="*/ 274 h 297"/>
                <a:gd name="T94" fmla="*/ 352 w 622"/>
                <a:gd name="T95" fmla="*/ 293 h 297"/>
                <a:gd name="T96" fmla="*/ 278 w 622"/>
                <a:gd name="T97" fmla="*/ 245 h 297"/>
                <a:gd name="T98" fmla="*/ 152 w 622"/>
                <a:gd name="T99" fmla="*/ 286 h 297"/>
                <a:gd name="T100" fmla="*/ 115 w 622"/>
                <a:gd name="T101" fmla="*/ 274 h 297"/>
                <a:gd name="T102" fmla="*/ 96 w 622"/>
                <a:gd name="T103" fmla="*/ 267 h 297"/>
                <a:gd name="T104" fmla="*/ 81 w 622"/>
                <a:gd name="T105" fmla="*/ 252 h 297"/>
                <a:gd name="T106" fmla="*/ 70 w 622"/>
                <a:gd name="T107" fmla="*/ 237 h 297"/>
                <a:gd name="T108" fmla="*/ 89 w 622"/>
                <a:gd name="T109" fmla="*/ 237 h 297"/>
                <a:gd name="T110" fmla="*/ 81 w 622"/>
                <a:gd name="T111" fmla="*/ 226 h 297"/>
                <a:gd name="T112" fmla="*/ 103 w 622"/>
                <a:gd name="T113" fmla="*/ 222 h 297"/>
                <a:gd name="T114" fmla="*/ 107 w 622"/>
                <a:gd name="T115" fmla="*/ 211 h 297"/>
                <a:gd name="T116" fmla="*/ 107 w 622"/>
                <a:gd name="T117" fmla="*/ 197 h 297"/>
                <a:gd name="T118" fmla="*/ 92 w 622"/>
                <a:gd name="T119" fmla="*/ 193 h 297"/>
                <a:gd name="T120" fmla="*/ 81 w 622"/>
                <a:gd name="T121" fmla="*/ 189 h 297"/>
                <a:gd name="T122" fmla="*/ 66 w 622"/>
                <a:gd name="T123" fmla="*/ 193 h 297"/>
                <a:gd name="T124" fmla="*/ 52 w 622"/>
                <a:gd name="T125" fmla="*/ 200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2" h="297">
                  <a:moveTo>
                    <a:pt x="48" y="200"/>
                  </a:moveTo>
                  <a:lnTo>
                    <a:pt x="44" y="197"/>
                  </a:lnTo>
                  <a:lnTo>
                    <a:pt x="37" y="200"/>
                  </a:lnTo>
                  <a:lnTo>
                    <a:pt x="33" y="197"/>
                  </a:lnTo>
                  <a:lnTo>
                    <a:pt x="33" y="193"/>
                  </a:lnTo>
                  <a:lnTo>
                    <a:pt x="41" y="193"/>
                  </a:lnTo>
                  <a:lnTo>
                    <a:pt x="33" y="182"/>
                  </a:lnTo>
                  <a:lnTo>
                    <a:pt x="26" y="178"/>
                  </a:lnTo>
                  <a:lnTo>
                    <a:pt x="15" y="174"/>
                  </a:lnTo>
                  <a:lnTo>
                    <a:pt x="15" y="178"/>
                  </a:lnTo>
                  <a:lnTo>
                    <a:pt x="7" y="171"/>
                  </a:lnTo>
                  <a:lnTo>
                    <a:pt x="7" y="171"/>
                  </a:lnTo>
                  <a:lnTo>
                    <a:pt x="7" y="167"/>
                  </a:lnTo>
                  <a:lnTo>
                    <a:pt x="0" y="163"/>
                  </a:lnTo>
                  <a:lnTo>
                    <a:pt x="0" y="159"/>
                  </a:lnTo>
                  <a:lnTo>
                    <a:pt x="4" y="148"/>
                  </a:lnTo>
                  <a:lnTo>
                    <a:pt x="0" y="148"/>
                  </a:lnTo>
                  <a:lnTo>
                    <a:pt x="0" y="141"/>
                  </a:lnTo>
                  <a:lnTo>
                    <a:pt x="4" y="137"/>
                  </a:lnTo>
                  <a:lnTo>
                    <a:pt x="7" y="133"/>
                  </a:lnTo>
                  <a:lnTo>
                    <a:pt x="7" y="130"/>
                  </a:lnTo>
                  <a:lnTo>
                    <a:pt x="11" y="126"/>
                  </a:lnTo>
                  <a:lnTo>
                    <a:pt x="18" y="133"/>
                  </a:lnTo>
                  <a:lnTo>
                    <a:pt x="18" y="137"/>
                  </a:lnTo>
                  <a:lnTo>
                    <a:pt x="26" y="141"/>
                  </a:lnTo>
                  <a:lnTo>
                    <a:pt x="29" y="137"/>
                  </a:lnTo>
                  <a:lnTo>
                    <a:pt x="29" y="133"/>
                  </a:lnTo>
                  <a:lnTo>
                    <a:pt x="29" y="133"/>
                  </a:lnTo>
                  <a:lnTo>
                    <a:pt x="26" y="122"/>
                  </a:lnTo>
                  <a:lnTo>
                    <a:pt x="33" y="119"/>
                  </a:lnTo>
                  <a:lnTo>
                    <a:pt x="37" y="119"/>
                  </a:lnTo>
                  <a:lnTo>
                    <a:pt x="37" y="119"/>
                  </a:lnTo>
                  <a:lnTo>
                    <a:pt x="37" y="115"/>
                  </a:lnTo>
                  <a:lnTo>
                    <a:pt x="37" y="111"/>
                  </a:lnTo>
                  <a:lnTo>
                    <a:pt x="41" y="107"/>
                  </a:lnTo>
                  <a:lnTo>
                    <a:pt x="44" y="107"/>
                  </a:lnTo>
                  <a:lnTo>
                    <a:pt x="44" y="104"/>
                  </a:lnTo>
                  <a:lnTo>
                    <a:pt x="48" y="104"/>
                  </a:lnTo>
                  <a:lnTo>
                    <a:pt x="52" y="104"/>
                  </a:lnTo>
                  <a:lnTo>
                    <a:pt x="52" y="100"/>
                  </a:lnTo>
                  <a:lnTo>
                    <a:pt x="52" y="96"/>
                  </a:lnTo>
                  <a:lnTo>
                    <a:pt x="52" y="96"/>
                  </a:lnTo>
                  <a:lnTo>
                    <a:pt x="55" y="100"/>
                  </a:lnTo>
                  <a:lnTo>
                    <a:pt x="59" y="100"/>
                  </a:lnTo>
                  <a:lnTo>
                    <a:pt x="59" y="100"/>
                  </a:lnTo>
                  <a:lnTo>
                    <a:pt x="59" y="104"/>
                  </a:lnTo>
                  <a:lnTo>
                    <a:pt x="59" y="107"/>
                  </a:lnTo>
                  <a:lnTo>
                    <a:pt x="63" y="104"/>
                  </a:lnTo>
                  <a:lnTo>
                    <a:pt x="63" y="100"/>
                  </a:lnTo>
                  <a:lnTo>
                    <a:pt x="66" y="100"/>
                  </a:lnTo>
                  <a:lnTo>
                    <a:pt x="66" y="104"/>
                  </a:lnTo>
                  <a:lnTo>
                    <a:pt x="66" y="100"/>
                  </a:lnTo>
                  <a:lnTo>
                    <a:pt x="66" y="100"/>
                  </a:lnTo>
                  <a:lnTo>
                    <a:pt x="70" y="100"/>
                  </a:lnTo>
                  <a:lnTo>
                    <a:pt x="74" y="96"/>
                  </a:lnTo>
                  <a:lnTo>
                    <a:pt x="78" y="96"/>
                  </a:lnTo>
                  <a:lnTo>
                    <a:pt x="78" y="100"/>
                  </a:lnTo>
                  <a:lnTo>
                    <a:pt x="81" y="104"/>
                  </a:lnTo>
                  <a:lnTo>
                    <a:pt x="89" y="100"/>
                  </a:lnTo>
                  <a:lnTo>
                    <a:pt x="92" y="100"/>
                  </a:lnTo>
                  <a:lnTo>
                    <a:pt x="92" y="104"/>
                  </a:lnTo>
                  <a:lnTo>
                    <a:pt x="96" y="104"/>
                  </a:lnTo>
                  <a:lnTo>
                    <a:pt x="100" y="107"/>
                  </a:lnTo>
                  <a:lnTo>
                    <a:pt x="103" y="107"/>
                  </a:lnTo>
                  <a:lnTo>
                    <a:pt x="103" y="111"/>
                  </a:lnTo>
                  <a:lnTo>
                    <a:pt x="111" y="115"/>
                  </a:lnTo>
                  <a:lnTo>
                    <a:pt x="111" y="115"/>
                  </a:lnTo>
                  <a:lnTo>
                    <a:pt x="115" y="115"/>
                  </a:lnTo>
                  <a:lnTo>
                    <a:pt x="115" y="119"/>
                  </a:lnTo>
                  <a:lnTo>
                    <a:pt x="115" y="119"/>
                  </a:lnTo>
                  <a:lnTo>
                    <a:pt x="118" y="119"/>
                  </a:lnTo>
                  <a:lnTo>
                    <a:pt x="118" y="115"/>
                  </a:lnTo>
                  <a:lnTo>
                    <a:pt x="122" y="111"/>
                  </a:lnTo>
                  <a:lnTo>
                    <a:pt x="122" y="115"/>
                  </a:lnTo>
                  <a:lnTo>
                    <a:pt x="129" y="115"/>
                  </a:lnTo>
                  <a:lnTo>
                    <a:pt x="129" y="119"/>
                  </a:lnTo>
                  <a:lnTo>
                    <a:pt x="133" y="119"/>
                  </a:lnTo>
                  <a:lnTo>
                    <a:pt x="137" y="115"/>
                  </a:lnTo>
                  <a:lnTo>
                    <a:pt x="137" y="111"/>
                  </a:lnTo>
                  <a:lnTo>
                    <a:pt x="141" y="111"/>
                  </a:lnTo>
                  <a:lnTo>
                    <a:pt x="141" y="107"/>
                  </a:lnTo>
                  <a:lnTo>
                    <a:pt x="144" y="107"/>
                  </a:lnTo>
                  <a:lnTo>
                    <a:pt x="144" y="107"/>
                  </a:lnTo>
                  <a:lnTo>
                    <a:pt x="148" y="107"/>
                  </a:lnTo>
                  <a:lnTo>
                    <a:pt x="152" y="107"/>
                  </a:lnTo>
                  <a:lnTo>
                    <a:pt x="155" y="111"/>
                  </a:lnTo>
                  <a:lnTo>
                    <a:pt x="155" y="111"/>
                  </a:lnTo>
                  <a:lnTo>
                    <a:pt x="163" y="111"/>
                  </a:lnTo>
                  <a:lnTo>
                    <a:pt x="159" y="107"/>
                  </a:lnTo>
                  <a:lnTo>
                    <a:pt x="163" y="107"/>
                  </a:lnTo>
                  <a:lnTo>
                    <a:pt x="166" y="107"/>
                  </a:lnTo>
                  <a:lnTo>
                    <a:pt x="170" y="104"/>
                  </a:lnTo>
                  <a:lnTo>
                    <a:pt x="174" y="107"/>
                  </a:lnTo>
                  <a:lnTo>
                    <a:pt x="174" y="107"/>
                  </a:lnTo>
                  <a:lnTo>
                    <a:pt x="174" y="111"/>
                  </a:lnTo>
                  <a:lnTo>
                    <a:pt x="170" y="111"/>
                  </a:lnTo>
                  <a:lnTo>
                    <a:pt x="174" y="115"/>
                  </a:lnTo>
                  <a:lnTo>
                    <a:pt x="178" y="115"/>
                  </a:lnTo>
                  <a:lnTo>
                    <a:pt x="178" y="115"/>
                  </a:lnTo>
                  <a:lnTo>
                    <a:pt x="181" y="115"/>
                  </a:lnTo>
                  <a:lnTo>
                    <a:pt x="185" y="115"/>
                  </a:lnTo>
                  <a:lnTo>
                    <a:pt x="192" y="119"/>
                  </a:lnTo>
                  <a:lnTo>
                    <a:pt x="196" y="119"/>
                  </a:lnTo>
                  <a:lnTo>
                    <a:pt x="196" y="115"/>
                  </a:lnTo>
                  <a:lnTo>
                    <a:pt x="196" y="111"/>
                  </a:lnTo>
                  <a:lnTo>
                    <a:pt x="200" y="111"/>
                  </a:lnTo>
                  <a:lnTo>
                    <a:pt x="203" y="115"/>
                  </a:lnTo>
                  <a:lnTo>
                    <a:pt x="207" y="115"/>
                  </a:lnTo>
                  <a:lnTo>
                    <a:pt x="215" y="111"/>
                  </a:lnTo>
                  <a:lnTo>
                    <a:pt x="215" y="111"/>
                  </a:lnTo>
                  <a:lnTo>
                    <a:pt x="215" y="96"/>
                  </a:lnTo>
                  <a:lnTo>
                    <a:pt x="215" y="96"/>
                  </a:lnTo>
                  <a:lnTo>
                    <a:pt x="207" y="96"/>
                  </a:lnTo>
                  <a:lnTo>
                    <a:pt x="207" y="96"/>
                  </a:lnTo>
                  <a:lnTo>
                    <a:pt x="203" y="93"/>
                  </a:lnTo>
                  <a:lnTo>
                    <a:pt x="200" y="93"/>
                  </a:lnTo>
                  <a:lnTo>
                    <a:pt x="200" y="89"/>
                  </a:lnTo>
                  <a:lnTo>
                    <a:pt x="196" y="89"/>
                  </a:lnTo>
                  <a:lnTo>
                    <a:pt x="196" y="89"/>
                  </a:lnTo>
                  <a:lnTo>
                    <a:pt x="192" y="85"/>
                  </a:lnTo>
                  <a:lnTo>
                    <a:pt x="196" y="85"/>
                  </a:lnTo>
                  <a:lnTo>
                    <a:pt x="196" y="85"/>
                  </a:lnTo>
                  <a:lnTo>
                    <a:pt x="200" y="82"/>
                  </a:lnTo>
                  <a:lnTo>
                    <a:pt x="200" y="78"/>
                  </a:lnTo>
                  <a:lnTo>
                    <a:pt x="200" y="74"/>
                  </a:lnTo>
                  <a:lnTo>
                    <a:pt x="196" y="74"/>
                  </a:lnTo>
                  <a:lnTo>
                    <a:pt x="196" y="70"/>
                  </a:lnTo>
                  <a:lnTo>
                    <a:pt x="200" y="67"/>
                  </a:lnTo>
                  <a:lnTo>
                    <a:pt x="203" y="63"/>
                  </a:lnTo>
                  <a:lnTo>
                    <a:pt x="211" y="63"/>
                  </a:lnTo>
                  <a:lnTo>
                    <a:pt x="215" y="63"/>
                  </a:lnTo>
                  <a:lnTo>
                    <a:pt x="215" y="63"/>
                  </a:lnTo>
                  <a:lnTo>
                    <a:pt x="215" y="59"/>
                  </a:lnTo>
                  <a:lnTo>
                    <a:pt x="215" y="59"/>
                  </a:lnTo>
                  <a:lnTo>
                    <a:pt x="211" y="56"/>
                  </a:lnTo>
                  <a:lnTo>
                    <a:pt x="207" y="56"/>
                  </a:lnTo>
                  <a:lnTo>
                    <a:pt x="207" y="59"/>
                  </a:lnTo>
                  <a:lnTo>
                    <a:pt x="203" y="56"/>
                  </a:lnTo>
                  <a:lnTo>
                    <a:pt x="200" y="56"/>
                  </a:lnTo>
                  <a:lnTo>
                    <a:pt x="196" y="56"/>
                  </a:lnTo>
                  <a:lnTo>
                    <a:pt x="200" y="56"/>
                  </a:lnTo>
                  <a:lnTo>
                    <a:pt x="203" y="56"/>
                  </a:lnTo>
                  <a:lnTo>
                    <a:pt x="203" y="52"/>
                  </a:lnTo>
                  <a:lnTo>
                    <a:pt x="200" y="52"/>
                  </a:lnTo>
                  <a:lnTo>
                    <a:pt x="196" y="52"/>
                  </a:lnTo>
                  <a:lnTo>
                    <a:pt x="196" y="48"/>
                  </a:lnTo>
                  <a:lnTo>
                    <a:pt x="196" y="44"/>
                  </a:lnTo>
                  <a:lnTo>
                    <a:pt x="196" y="44"/>
                  </a:lnTo>
                  <a:lnTo>
                    <a:pt x="200" y="44"/>
                  </a:lnTo>
                  <a:lnTo>
                    <a:pt x="200" y="41"/>
                  </a:lnTo>
                  <a:lnTo>
                    <a:pt x="203" y="41"/>
                  </a:lnTo>
                  <a:lnTo>
                    <a:pt x="203" y="44"/>
                  </a:lnTo>
                  <a:lnTo>
                    <a:pt x="207" y="44"/>
                  </a:lnTo>
                  <a:lnTo>
                    <a:pt x="211" y="44"/>
                  </a:lnTo>
                  <a:lnTo>
                    <a:pt x="215" y="44"/>
                  </a:lnTo>
                  <a:lnTo>
                    <a:pt x="215" y="41"/>
                  </a:lnTo>
                  <a:lnTo>
                    <a:pt x="215" y="41"/>
                  </a:lnTo>
                  <a:lnTo>
                    <a:pt x="218" y="41"/>
                  </a:lnTo>
                  <a:lnTo>
                    <a:pt x="222" y="44"/>
                  </a:lnTo>
                  <a:lnTo>
                    <a:pt x="222" y="41"/>
                  </a:lnTo>
                  <a:lnTo>
                    <a:pt x="222" y="41"/>
                  </a:lnTo>
                  <a:lnTo>
                    <a:pt x="229" y="37"/>
                  </a:lnTo>
                  <a:lnTo>
                    <a:pt x="233" y="37"/>
                  </a:lnTo>
                  <a:lnTo>
                    <a:pt x="237" y="37"/>
                  </a:lnTo>
                  <a:lnTo>
                    <a:pt x="240" y="37"/>
                  </a:lnTo>
                  <a:lnTo>
                    <a:pt x="240" y="33"/>
                  </a:lnTo>
                  <a:lnTo>
                    <a:pt x="244" y="33"/>
                  </a:lnTo>
                  <a:lnTo>
                    <a:pt x="248" y="30"/>
                  </a:lnTo>
                  <a:lnTo>
                    <a:pt x="252" y="30"/>
                  </a:lnTo>
                  <a:lnTo>
                    <a:pt x="255" y="30"/>
                  </a:lnTo>
                  <a:lnTo>
                    <a:pt x="255" y="30"/>
                  </a:lnTo>
                  <a:lnTo>
                    <a:pt x="259" y="30"/>
                  </a:lnTo>
                  <a:lnTo>
                    <a:pt x="259" y="26"/>
                  </a:lnTo>
                  <a:lnTo>
                    <a:pt x="259" y="26"/>
                  </a:lnTo>
                  <a:lnTo>
                    <a:pt x="263" y="26"/>
                  </a:lnTo>
                  <a:lnTo>
                    <a:pt x="263" y="22"/>
                  </a:lnTo>
                  <a:lnTo>
                    <a:pt x="266" y="22"/>
                  </a:lnTo>
                  <a:lnTo>
                    <a:pt x="266" y="22"/>
                  </a:lnTo>
                  <a:lnTo>
                    <a:pt x="270" y="22"/>
                  </a:lnTo>
                  <a:lnTo>
                    <a:pt x="274" y="22"/>
                  </a:lnTo>
                  <a:lnTo>
                    <a:pt x="278" y="22"/>
                  </a:lnTo>
                  <a:lnTo>
                    <a:pt x="285" y="15"/>
                  </a:lnTo>
                  <a:lnTo>
                    <a:pt x="285" y="15"/>
                  </a:lnTo>
                  <a:lnTo>
                    <a:pt x="289" y="15"/>
                  </a:lnTo>
                  <a:lnTo>
                    <a:pt x="292" y="15"/>
                  </a:lnTo>
                  <a:lnTo>
                    <a:pt x="292" y="11"/>
                  </a:lnTo>
                  <a:lnTo>
                    <a:pt x="296" y="11"/>
                  </a:lnTo>
                  <a:lnTo>
                    <a:pt x="300" y="11"/>
                  </a:lnTo>
                  <a:lnTo>
                    <a:pt x="300" y="11"/>
                  </a:lnTo>
                  <a:lnTo>
                    <a:pt x="300" y="7"/>
                  </a:lnTo>
                  <a:lnTo>
                    <a:pt x="300" y="7"/>
                  </a:lnTo>
                  <a:lnTo>
                    <a:pt x="303" y="7"/>
                  </a:lnTo>
                  <a:lnTo>
                    <a:pt x="303" y="4"/>
                  </a:lnTo>
                  <a:lnTo>
                    <a:pt x="307" y="0"/>
                  </a:lnTo>
                  <a:lnTo>
                    <a:pt x="311" y="4"/>
                  </a:lnTo>
                  <a:lnTo>
                    <a:pt x="311" y="0"/>
                  </a:lnTo>
                  <a:lnTo>
                    <a:pt x="318" y="4"/>
                  </a:lnTo>
                  <a:lnTo>
                    <a:pt x="322" y="4"/>
                  </a:lnTo>
                  <a:lnTo>
                    <a:pt x="326" y="4"/>
                  </a:lnTo>
                  <a:lnTo>
                    <a:pt x="329" y="4"/>
                  </a:lnTo>
                  <a:lnTo>
                    <a:pt x="333" y="4"/>
                  </a:lnTo>
                  <a:lnTo>
                    <a:pt x="337" y="4"/>
                  </a:lnTo>
                  <a:lnTo>
                    <a:pt x="337" y="7"/>
                  </a:lnTo>
                  <a:lnTo>
                    <a:pt x="337" y="7"/>
                  </a:lnTo>
                  <a:lnTo>
                    <a:pt x="340" y="11"/>
                  </a:lnTo>
                  <a:lnTo>
                    <a:pt x="340" y="15"/>
                  </a:lnTo>
                  <a:lnTo>
                    <a:pt x="344" y="15"/>
                  </a:lnTo>
                  <a:lnTo>
                    <a:pt x="344" y="15"/>
                  </a:lnTo>
                  <a:lnTo>
                    <a:pt x="344" y="18"/>
                  </a:lnTo>
                  <a:lnTo>
                    <a:pt x="344" y="22"/>
                  </a:lnTo>
                  <a:lnTo>
                    <a:pt x="344" y="22"/>
                  </a:lnTo>
                  <a:lnTo>
                    <a:pt x="340" y="22"/>
                  </a:lnTo>
                  <a:lnTo>
                    <a:pt x="344" y="26"/>
                  </a:lnTo>
                  <a:lnTo>
                    <a:pt x="344" y="26"/>
                  </a:lnTo>
                  <a:lnTo>
                    <a:pt x="348" y="26"/>
                  </a:lnTo>
                  <a:lnTo>
                    <a:pt x="352" y="26"/>
                  </a:lnTo>
                  <a:lnTo>
                    <a:pt x="352" y="26"/>
                  </a:lnTo>
                  <a:lnTo>
                    <a:pt x="355" y="26"/>
                  </a:lnTo>
                  <a:lnTo>
                    <a:pt x="355" y="22"/>
                  </a:lnTo>
                  <a:lnTo>
                    <a:pt x="355" y="26"/>
                  </a:lnTo>
                  <a:lnTo>
                    <a:pt x="359" y="26"/>
                  </a:lnTo>
                  <a:lnTo>
                    <a:pt x="359" y="26"/>
                  </a:lnTo>
                  <a:lnTo>
                    <a:pt x="359" y="22"/>
                  </a:lnTo>
                  <a:lnTo>
                    <a:pt x="359" y="22"/>
                  </a:lnTo>
                  <a:lnTo>
                    <a:pt x="366" y="26"/>
                  </a:lnTo>
                  <a:lnTo>
                    <a:pt x="366" y="30"/>
                  </a:lnTo>
                  <a:lnTo>
                    <a:pt x="366" y="33"/>
                  </a:lnTo>
                  <a:lnTo>
                    <a:pt x="370" y="33"/>
                  </a:lnTo>
                  <a:lnTo>
                    <a:pt x="370" y="30"/>
                  </a:lnTo>
                  <a:lnTo>
                    <a:pt x="370" y="30"/>
                  </a:lnTo>
                  <a:lnTo>
                    <a:pt x="370" y="26"/>
                  </a:lnTo>
                  <a:lnTo>
                    <a:pt x="374" y="26"/>
                  </a:lnTo>
                  <a:lnTo>
                    <a:pt x="377" y="30"/>
                  </a:lnTo>
                  <a:lnTo>
                    <a:pt x="381" y="30"/>
                  </a:lnTo>
                  <a:lnTo>
                    <a:pt x="385" y="30"/>
                  </a:lnTo>
                  <a:lnTo>
                    <a:pt x="385" y="30"/>
                  </a:lnTo>
                  <a:lnTo>
                    <a:pt x="385" y="33"/>
                  </a:lnTo>
                  <a:lnTo>
                    <a:pt x="381" y="33"/>
                  </a:lnTo>
                  <a:lnTo>
                    <a:pt x="381" y="37"/>
                  </a:lnTo>
                  <a:lnTo>
                    <a:pt x="385" y="41"/>
                  </a:lnTo>
                  <a:lnTo>
                    <a:pt x="385" y="41"/>
                  </a:lnTo>
                  <a:lnTo>
                    <a:pt x="389" y="37"/>
                  </a:lnTo>
                  <a:lnTo>
                    <a:pt x="392" y="37"/>
                  </a:lnTo>
                  <a:lnTo>
                    <a:pt x="400" y="37"/>
                  </a:lnTo>
                  <a:lnTo>
                    <a:pt x="400" y="41"/>
                  </a:lnTo>
                  <a:lnTo>
                    <a:pt x="403" y="37"/>
                  </a:lnTo>
                  <a:lnTo>
                    <a:pt x="400" y="33"/>
                  </a:lnTo>
                  <a:lnTo>
                    <a:pt x="403" y="33"/>
                  </a:lnTo>
                  <a:lnTo>
                    <a:pt x="411" y="33"/>
                  </a:lnTo>
                  <a:lnTo>
                    <a:pt x="411" y="30"/>
                  </a:lnTo>
                  <a:lnTo>
                    <a:pt x="415" y="30"/>
                  </a:lnTo>
                  <a:lnTo>
                    <a:pt x="415" y="26"/>
                  </a:lnTo>
                  <a:lnTo>
                    <a:pt x="418" y="26"/>
                  </a:lnTo>
                  <a:lnTo>
                    <a:pt x="422" y="22"/>
                  </a:lnTo>
                  <a:lnTo>
                    <a:pt x="422" y="18"/>
                  </a:lnTo>
                  <a:lnTo>
                    <a:pt x="426" y="18"/>
                  </a:lnTo>
                  <a:lnTo>
                    <a:pt x="429" y="18"/>
                  </a:lnTo>
                  <a:lnTo>
                    <a:pt x="433" y="15"/>
                  </a:lnTo>
                  <a:lnTo>
                    <a:pt x="433" y="18"/>
                  </a:lnTo>
                  <a:lnTo>
                    <a:pt x="433" y="18"/>
                  </a:lnTo>
                  <a:lnTo>
                    <a:pt x="433" y="22"/>
                  </a:lnTo>
                  <a:lnTo>
                    <a:pt x="429" y="22"/>
                  </a:lnTo>
                  <a:lnTo>
                    <a:pt x="429" y="26"/>
                  </a:lnTo>
                  <a:lnTo>
                    <a:pt x="459" y="44"/>
                  </a:lnTo>
                  <a:lnTo>
                    <a:pt x="500" y="89"/>
                  </a:lnTo>
                  <a:lnTo>
                    <a:pt x="503" y="89"/>
                  </a:lnTo>
                  <a:lnTo>
                    <a:pt x="507" y="89"/>
                  </a:lnTo>
                  <a:lnTo>
                    <a:pt x="507" y="85"/>
                  </a:lnTo>
                  <a:lnTo>
                    <a:pt x="507" y="85"/>
                  </a:lnTo>
                  <a:lnTo>
                    <a:pt x="507" y="82"/>
                  </a:lnTo>
                  <a:lnTo>
                    <a:pt x="511" y="82"/>
                  </a:lnTo>
                  <a:lnTo>
                    <a:pt x="514" y="85"/>
                  </a:lnTo>
                  <a:lnTo>
                    <a:pt x="514" y="85"/>
                  </a:lnTo>
                  <a:lnTo>
                    <a:pt x="514" y="89"/>
                  </a:lnTo>
                  <a:lnTo>
                    <a:pt x="518" y="89"/>
                  </a:lnTo>
                  <a:lnTo>
                    <a:pt x="522" y="93"/>
                  </a:lnTo>
                  <a:lnTo>
                    <a:pt x="522" y="93"/>
                  </a:lnTo>
                  <a:lnTo>
                    <a:pt x="526" y="89"/>
                  </a:lnTo>
                  <a:lnTo>
                    <a:pt x="529" y="89"/>
                  </a:lnTo>
                  <a:lnTo>
                    <a:pt x="533" y="93"/>
                  </a:lnTo>
                  <a:lnTo>
                    <a:pt x="537" y="89"/>
                  </a:lnTo>
                  <a:lnTo>
                    <a:pt x="537" y="89"/>
                  </a:lnTo>
                  <a:lnTo>
                    <a:pt x="540" y="89"/>
                  </a:lnTo>
                  <a:lnTo>
                    <a:pt x="544" y="89"/>
                  </a:lnTo>
                  <a:lnTo>
                    <a:pt x="540" y="85"/>
                  </a:lnTo>
                  <a:lnTo>
                    <a:pt x="540" y="85"/>
                  </a:lnTo>
                  <a:lnTo>
                    <a:pt x="548" y="85"/>
                  </a:lnTo>
                  <a:lnTo>
                    <a:pt x="552" y="85"/>
                  </a:lnTo>
                  <a:lnTo>
                    <a:pt x="559" y="85"/>
                  </a:lnTo>
                  <a:lnTo>
                    <a:pt x="563" y="89"/>
                  </a:lnTo>
                  <a:lnTo>
                    <a:pt x="566" y="93"/>
                  </a:lnTo>
                  <a:lnTo>
                    <a:pt x="566" y="96"/>
                  </a:lnTo>
                  <a:lnTo>
                    <a:pt x="570" y="96"/>
                  </a:lnTo>
                  <a:lnTo>
                    <a:pt x="574" y="96"/>
                  </a:lnTo>
                  <a:lnTo>
                    <a:pt x="577" y="100"/>
                  </a:lnTo>
                  <a:lnTo>
                    <a:pt x="577" y="100"/>
                  </a:lnTo>
                  <a:lnTo>
                    <a:pt x="581" y="100"/>
                  </a:lnTo>
                  <a:lnTo>
                    <a:pt x="581" y="104"/>
                  </a:lnTo>
                  <a:lnTo>
                    <a:pt x="581" y="104"/>
                  </a:lnTo>
                  <a:lnTo>
                    <a:pt x="581" y="107"/>
                  </a:lnTo>
                  <a:lnTo>
                    <a:pt x="581" y="107"/>
                  </a:lnTo>
                  <a:lnTo>
                    <a:pt x="581" y="111"/>
                  </a:lnTo>
                  <a:lnTo>
                    <a:pt x="581" y="111"/>
                  </a:lnTo>
                  <a:lnTo>
                    <a:pt x="585" y="111"/>
                  </a:lnTo>
                  <a:lnTo>
                    <a:pt x="589" y="111"/>
                  </a:lnTo>
                  <a:lnTo>
                    <a:pt x="589" y="111"/>
                  </a:lnTo>
                  <a:lnTo>
                    <a:pt x="592" y="111"/>
                  </a:lnTo>
                  <a:lnTo>
                    <a:pt x="592" y="111"/>
                  </a:lnTo>
                  <a:lnTo>
                    <a:pt x="600" y="107"/>
                  </a:lnTo>
                  <a:lnTo>
                    <a:pt x="603" y="107"/>
                  </a:lnTo>
                  <a:lnTo>
                    <a:pt x="607" y="107"/>
                  </a:lnTo>
                  <a:lnTo>
                    <a:pt x="611" y="104"/>
                  </a:lnTo>
                  <a:lnTo>
                    <a:pt x="611" y="104"/>
                  </a:lnTo>
                  <a:lnTo>
                    <a:pt x="611" y="107"/>
                  </a:lnTo>
                  <a:lnTo>
                    <a:pt x="611" y="111"/>
                  </a:lnTo>
                  <a:lnTo>
                    <a:pt x="614" y="111"/>
                  </a:lnTo>
                  <a:lnTo>
                    <a:pt x="618" y="115"/>
                  </a:lnTo>
                  <a:lnTo>
                    <a:pt x="622" y="115"/>
                  </a:lnTo>
                  <a:lnTo>
                    <a:pt x="622" y="119"/>
                  </a:lnTo>
                  <a:lnTo>
                    <a:pt x="622" y="119"/>
                  </a:lnTo>
                  <a:lnTo>
                    <a:pt x="618" y="122"/>
                  </a:lnTo>
                  <a:lnTo>
                    <a:pt x="614" y="126"/>
                  </a:lnTo>
                  <a:lnTo>
                    <a:pt x="614" y="130"/>
                  </a:lnTo>
                  <a:lnTo>
                    <a:pt x="614" y="130"/>
                  </a:lnTo>
                  <a:lnTo>
                    <a:pt x="611" y="133"/>
                  </a:lnTo>
                  <a:lnTo>
                    <a:pt x="607" y="133"/>
                  </a:lnTo>
                  <a:lnTo>
                    <a:pt x="603" y="137"/>
                  </a:lnTo>
                  <a:lnTo>
                    <a:pt x="603" y="141"/>
                  </a:lnTo>
                  <a:lnTo>
                    <a:pt x="603" y="145"/>
                  </a:lnTo>
                  <a:lnTo>
                    <a:pt x="607" y="152"/>
                  </a:lnTo>
                  <a:lnTo>
                    <a:pt x="611" y="156"/>
                  </a:lnTo>
                  <a:lnTo>
                    <a:pt x="611" y="159"/>
                  </a:lnTo>
                  <a:lnTo>
                    <a:pt x="607" y="163"/>
                  </a:lnTo>
                  <a:lnTo>
                    <a:pt x="603" y="163"/>
                  </a:lnTo>
                  <a:lnTo>
                    <a:pt x="600" y="167"/>
                  </a:lnTo>
                  <a:lnTo>
                    <a:pt x="596" y="167"/>
                  </a:lnTo>
                  <a:lnTo>
                    <a:pt x="596" y="167"/>
                  </a:lnTo>
                  <a:lnTo>
                    <a:pt x="596" y="163"/>
                  </a:lnTo>
                  <a:lnTo>
                    <a:pt x="592" y="163"/>
                  </a:lnTo>
                  <a:lnTo>
                    <a:pt x="585" y="167"/>
                  </a:lnTo>
                  <a:lnTo>
                    <a:pt x="581" y="167"/>
                  </a:lnTo>
                  <a:lnTo>
                    <a:pt x="574" y="163"/>
                  </a:lnTo>
                  <a:lnTo>
                    <a:pt x="570" y="163"/>
                  </a:lnTo>
                  <a:lnTo>
                    <a:pt x="570" y="163"/>
                  </a:lnTo>
                  <a:lnTo>
                    <a:pt x="566" y="171"/>
                  </a:lnTo>
                  <a:lnTo>
                    <a:pt x="566" y="174"/>
                  </a:lnTo>
                  <a:lnTo>
                    <a:pt x="566" y="178"/>
                  </a:lnTo>
                  <a:lnTo>
                    <a:pt x="563" y="185"/>
                  </a:lnTo>
                  <a:lnTo>
                    <a:pt x="563" y="193"/>
                  </a:lnTo>
                  <a:lnTo>
                    <a:pt x="563" y="197"/>
                  </a:lnTo>
                  <a:lnTo>
                    <a:pt x="566" y="197"/>
                  </a:lnTo>
                  <a:lnTo>
                    <a:pt x="570" y="197"/>
                  </a:lnTo>
                  <a:lnTo>
                    <a:pt x="566" y="200"/>
                  </a:lnTo>
                  <a:lnTo>
                    <a:pt x="566" y="204"/>
                  </a:lnTo>
                  <a:lnTo>
                    <a:pt x="566" y="204"/>
                  </a:lnTo>
                  <a:lnTo>
                    <a:pt x="563" y="204"/>
                  </a:lnTo>
                  <a:lnTo>
                    <a:pt x="559" y="204"/>
                  </a:lnTo>
                  <a:lnTo>
                    <a:pt x="559" y="204"/>
                  </a:lnTo>
                  <a:lnTo>
                    <a:pt x="555" y="204"/>
                  </a:lnTo>
                  <a:lnTo>
                    <a:pt x="552" y="204"/>
                  </a:lnTo>
                  <a:lnTo>
                    <a:pt x="544" y="208"/>
                  </a:lnTo>
                  <a:lnTo>
                    <a:pt x="540" y="208"/>
                  </a:lnTo>
                  <a:lnTo>
                    <a:pt x="537" y="208"/>
                  </a:lnTo>
                  <a:lnTo>
                    <a:pt x="537" y="208"/>
                  </a:lnTo>
                  <a:lnTo>
                    <a:pt x="533" y="208"/>
                  </a:lnTo>
                  <a:lnTo>
                    <a:pt x="529" y="211"/>
                  </a:lnTo>
                  <a:lnTo>
                    <a:pt x="529" y="211"/>
                  </a:lnTo>
                  <a:lnTo>
                    <a:pt x="533" y="215"/>
                  </a:lnTo>
                  <a:lnTo>
                    <a:pt x="537" y="215"/>
                  </a:lnTo>
                  <a:lnTo>
                    <a:pt x="540" y="215"/>
                  </a:lnTo>
                  <a:lnTo>
                    <a:pt x="540" y="215"/>
                  </a:lnTo>
                  <a:lnTo>
                    <a:pt x="540" y="219"/>
                  </a:lnTo>
                  <a:lnTo>
                    <a:pt x="540" y="222"/>
                  </a:lnTo>
                  <a:lnTo>
                    <a:pt x="540" y="226"/>
                  </a:lnTo>
                  <a:lnTo>
                    <a:pt x="544" y="226"/>
                  </a:lnTo>
                  <a:lnTo>
                    <a:pt x="544" y="230"/>
                  </a:lnTo>
                  <a:lnTo>
                    <a:pt x="548" y="234"/>
                  </a:lnTo>
                  <a:lnTo>
                    <a:pt x="548" y="237"/>
                  </a:lnTo>
                  <a:lnTo>
                    <a:pt x="552" y="237"/>
                  </a:lnTo>
                  <a:lnTo>
                    <a:pt x="552" y="245"/>
                  </a:lnTo>
                  <a:lnTo>
                    <a:pt x="548" y="248"/>
                  </a:lnTo>
                  <a:lnTo>
                    <a:pt x="548" y="248"/>
                  </a:lnTo>
                  <a:lnTo>
                    <a:pt x="552" y="252"/>
                  </a:lnTo>
                  <a:lnTo>
                    <a:pt x="548" y="252"/>
                  </a:lnTo>
                  <a:lnTo>
                    <a:pt x="548" y="256"/>
                  </a:lnTo>
                  <a:lnTo>
                    <a:pt x="548" y="256"/>
                  </a:lnTo>
                  <a:lnTo>
                    <a:pt x="548" y="260"/>
                  </a:lnTo>
                  <a:lnTo>
                    <a:pt x="544" y="263"/>
                  </a:lnTo>
                  <a:lnTo>
                    <a:pt x="537" y="260"/>
                  </a:lnTo>
                  <a:lnTo>
                    <a:pt x="529" y="252"/>
                  </a:lnTo>
                  <a:lnTo>
                    <a:pt x="526" y="252"/>
                  </a:lnTo>
                  <a:lnTo>
                    <a:pt x="518" y="252"/>
                  </a:lnTo>
                  <a:lnTo>
                    <a:pt x="511" y="252"/>
                  </a:lnTo>
                  <a:lnTo>
                    <a:pt x="503" y="252"/>
                  </a:lnTo>
                  <a:lnTo>
                    <a:pt x="496" y="252"/>
                  </a:lnTo>
                  <a:lnTo>
                    <a:pt x="489" y="252"/>
                  </a:lnTo>
                  <a:lnTo>
                    <a:pt x="485" y="252"/>
                  </a:lnTo>
                  <a:lnTo>
                    <a:pt x="481" y="252"/>
                  </a:lnTo>
                  <a:lnTo>
                    <a:pt x="477" y="252"/>
                  </a:lnTo>
                  <a:lnTo>
                    <a:pt x="474" y="256"/>
                  </a:lnTo>
                  <a:lnTo>
                    <a:pt x="466" y="252"/>
                  </a:lnTo>
                  <a:lnTo>
                    <a:pt x="459" y="252"/>
                  </a:lnTo>
                  <a:lnTo>
                    <a:pt x="455" y="252"/>
                  </a:lnTo>
                  <a:lnTo>
                    <a:pt x="452" y="252"/>
                  </a:lnTo>
                  <a:lnTo>
                    <a:pt x="448" y="252"/>
                  </a:lnTo>
                  <a:lnTo>
                    <a:pt x="444" y="252"/>
                  </a:lnTo>
                  <a:lnTo>
                    <a:pt x="440" y="252"/>
                  </a:lnTo>
                  <a:lnTo>
                    <a:pt x="440" y="252"/>
                  </a:lnTo>
                  <a:lnTo>
                    <a:pt x="440" y="256"/>
                  </a:lnTo>
                  <a:lnTo>
                    <a:pt x="440" y="260"/>
                  </a:lnTo>
                  <a:lnTo>
                    <a:pt x="440" y="263"/>
                  </a:lnTo>
                  <a:lnTo>
                    <a:pt x="437" y="263"/>
                  </a:lnTo>
                  <a:lnTo>
                    <a:pt x="426" y="263"/>
                  </a:lnTo>
                  <a:lnTo>
                    <a:pt x="415" y="263"/>
                  </a:lnTo>
                  <a:lnTo>
                    <a:pt x="411" y="260"/>
                  </a:lnTo>
                  <a:lnTo>
                    <a:pt x="403" y="260"/>
                  </a:lnTo>
                  <a:lnTo>
                    <a:pt x="403" y="263"/>
                  </a:lnTo>
                  <a:lnTo>
                    <a:pt x="403" y="263"/>
                  </a:lnTo>
                  <a:lnTo>
                    <a:pt x="400" y="267"/>
                  </a:lnTo>
                  <a:lnTo>
                    <a:pt x="400" y="267"/>
                  </a:lnTo>
                  <a:lnTo>
                    <a:pt x="396" y="267"/>
                  </a:lnTo>
                  <a:lnTo>
                    <a:pt x="396" y="271"/>
                  </a:lnTo>
                  <a:lnTo>
                    <a:pt x="392" y="274"/>
                  </a:lnTo>
                  <a:lnTo>
                    <a:pt x="385" y="278"/>
                  </a:lnTo>
                  <a:lnTo>
                    <a:pt x="381" y="286"/>
                  </a:lnTo>
                  <a:lnTo>
                    <a:pt x="381" y="286"/>
                  </a:lnTo>
                  <a:lnTo>
                    <a:pt x="377" y="293"/>
                  </a:lnTo>
                  <a:lnTo>
                    <a:pt x="370" y="297"/>
                  </a:lnTo>
                  <a:lnTo>
                    <a:pt x="370" y="297"/>
                  </a:lnTo>
                  <a:lnTo>
                    <a:pt x="363" y="293"/>
                  </a:lnTo>
                  <a:lnTo>
                    <a:pt x="355" y="293"/>
                  </a:lnTo>
                  <a:lnTo>
                    <a:pt x="352" y="293"/>
                  </a:lnTo>
                  <a:lnTo>
                    <a:pt x="344" y="297"/>
                  </a:lnTo>
                  <a:lnTo>
                    <a:pt x="340" y="297"/>
                  </a:lnTo>
                  <a:lnTo>
                    <a:pt x="333" y="278"/>
                  </a:lnTo>
                  <a:lnTo>
                    <a:pt x="322" y="278"/>
                  </a:lnTo>
                  <a:lnTo>
                    <a:pt x="322" y="256"/>
                  </a:lnTo>
                  <a:lnTo>
                    <a:pt x="315" y="260"/>
                  </a:lnTo>
                  <a:lnTo>
                    <a:pt x="311" y="248"/>
                  </a:lnTo>
                  <a:lnTo>
                    <a:pt x="303" y="245"/>
                  </a:lnTo>
                  <a:lnTo>
                    <a:pt x="278" y="245"/>
                  </a:lnTo>
                  <a:lnTo>
                    <a:pt x="252" y="245"/>
                  </a:lnTo>
                  <a:lnTo>
                    <a:pt x="237" y="237"/>
                  </a:lnTo>
                  <a:lnTo>
                    <a:pt x="229" y="234"/>
                  </a:lnTo>
                  <a:lnTo>
                    <a:pt x="203" y="219"/>
                  </a:lnTo>
                  <a:lnTo>
                    <a:pt x="159" y="226"/>
                  </a:lnTo>
                  <a:lnTo>
                    <a:pt x="174" y="297"/>
                  </a:lnTo>
                  <a:lnTo>
                    <a:pt x="170" y="297"/>
                  </a:lnTo>
                  <a:lnTo>
                    <a:pt x="163" y="297"/>
                  </a:lnTo>
                  <a:lnTo>
                    <a:pt x="152" y="286"/>
                  </a:lnTo>
                  <a:lnTo>
                    <a:pt x="141" y="282"/>
                  </a:lnTo>
                  <a:lnTo>
                    <a:pt x="129" y="278"/>
                  </a:lnTo>
                  <a:lnTo>
                    <a:pt x="122" y="282"/>
                  </a:lnTo>
                  <a:lnTo>
                    <a:pt x="111" y="289"/>
                  </a:lnTo>
                  <a:lnTo>
                    <a:pt x="111" y="286"/>
                  </a:lnTo>
                  <a:lnTo>
                    <a:pt x="111" y="282"/>
                  </a:lnTo>
                  <a:lnTo>
                    <a:pt x="111" y="278"/>
                  </a:lnTo>
                  <a:lnTo>
                    <a:pt x="115" y="274"/>
                  </a:lnTo>
                  <a:lnTo>
                    <a:pt x="115" y="274"/>
                  </a:lnTo>
                  <a:lnTo>
                    <a:pt x="115" y="271"/>
                  </a:lnTo>
                  <a:lnTo>
                    <a:pt x="111" y="271"/>
                  </a:lnTo>
                  <a:lnTo>
                    <a:pt x="107" y="271"/>
                  </a:lnTo>
                  <a:lnTo>
                    <a:pt x="107" y="271"/>
                  </a:lnTo>
                  <a:lnTo>
                    <a:pt x="103" y="271"/>
                  </a:lnTo>
                  <a:lnTo>
                    <a:pt x="100" y="271"/>
                  </a:lnTo>
                  <a:lnTo>
                    <a:pt x="100" y="271"/>
                  </a:lnTo>
                  <a:lnTo>
                    <a:pt x="100" y="267"/>
                  </a:lnTo>
                  <a:lnTo>
                    <a:pt x="96" y="267"/>
                  </a:lnTo>
                  <a:lnTo>
                    <a:pt x="96" y="263"/>
                  </a:lnTo>
                  <a:lnTo>
                    <a:pt x="92" y="263"/>
                  </a:lnTo>
                  <a:lnTo>
                    <a:pt x="92" y="263"/>
                  </a:lnTo>
                  <a:lnTo>
                    <a:pt x="89" y="263"/>
                  </a:lnTo>
                  <a:lnTo>
                    <a:pt x="89" y="263"/>
                  </a:lnTo>
                  <a:lnTo>
                    <a:pt x="89" y="260"/>
                  </a:lnTo>
                  <a:lnTo>
                    <a:pt x="89" y="260"/>
                  </a:lnTo>
                  <a:lnTo>
                    <a:pt x="85" y="252"/>
                  </a:lnTo>
                  <a:lnTo>
                    <a:pt x="81" y="252"/>
                  </a:lnTo>
                  <a:lnTo>
                    <a:pt x="81" y="252"/>
                  </a:lnTo>
                  <a:lnTo>
                    <a:pt x="81" y="248"/>
                  </a:lnTo>
                  <a:lnTo>
                    <a:pt x="78" y="248"/>
                  </a:lnTo>
                  <a:lnTo>
                    <a:pt x="78" y="245"/>
                  </a:lnTo>
                  <a:lnTo>
                    <a:pt x="74" y="245"/>
                  </a:lnTo>
                  <a:lnTo>
                    <a:pt x="70" y="245"/>
                  </a:lnTo>
                  <a:lnTo>
                    <a:pt x="70" y="241"/>
                  </a:lnTo>
                  <a:lnTo>
                    <a:pt x="70" y="241"/>
                  </a:lnTo>
                  <a:lnTo>
                    <a:pt x="70" y="237"/>
                  </a:lnTo>
                  <a:lnTo>
                    <a:pt x="74" y="237"/>
                  </a:lnTo>
                  <a:lnTo>
                    <a:pt x="78" y="237"/>
                  </a:lnTo>
                  <a:lnTo>
                    <a:pt x="78" y="237"/>
                  </a:lnTo>
                  <a:lnTo>
                    <a:pt x="81" y="237"/>
                  </a:lnTo>
                  <a:lnTo>
                    <a:pt x="81" y="241"/>
                  </a:lnTo>
                  <a:lnTo>
                    <a:pt x="85" y="237"/>
                  </a:lnTo>
                  <a:lnTo>
                    <a:pt x="85" y="237"/>
                  </a:lnTo>
                  <a:lnTo>
                    <a:pt x="89" y="237"/>
                  </a:lnTo>
                  <a:lnTo>
                    <a:pt x="89" y="237"/>
                  </a:lnTo>
                  <a:lnTo>
                    <a:pt x="89" y="237"/>
                  </a:lnTo>
                  <a:lnTo>
                    <a:pt x="85" y="237"/>
                  </a:lnTo>
                  <a:lnTo>
                    <a:pt x="85" y="237"/>
                  </a:lnTo>
                  <a:lnTo>
                    <a:pt x="85" y="234"/>
                  </a:lnTo>
                  <a:lnTo>
                    <a:pt x="81" y="230"/>
                  </a:lnTo>
                  <a:lnTo>
                    <a:pt x="81" y="230"/>
                  </a:lnTo>
                  <a:lnTo>
                    <a:pt x="81" y="230"/>
                  </a:lnTo>
                  <a:lnTo>
                    <a:pt x="81" y="226"/>
                  </a:lnTo>
                  <a:lnTo>
                    <a:pt x="81" y="226"/>
                  </a:lnTo>
                  <a:lnTo>
                    <a:pt x="85" y="222"/>
                  </a:lnTo>
                  <a:lnTo>
                    <a:pt x="89" y="222"/>
                  </a:lnTo>
                  <a:lnTo>
                    <a:pt x="92" y="222"/>
                  </a:lnTo>
                  <a:lnTo>
                    <a:pt x="92" y="222"/>
                  </a:lnTo>
                  <a:lnTo>
                    <a:pt x="96" y="222"/>
                  </a:lnTo>
                  <a:lnTo>
                    <a:pt x="100" y="219"/>
                  </a:lnTo>
                  <a:lnTo>
                    <a:pt x="100" y="222"/>
                  </a:lnTo>
                  <a:lnTo>
                    <a:pt x="103" y="222"/>
                  </a:lnTo>
                  <a:lnTo>
                    <a:pt x="103" y="222"/>
                  </a:lnTo>
                  <a:lnTo>
                    <a:pt x="107" y="222"/>
                  </a:lnTo>
                  <a:lnTo>
                    <a:pt x="111" y="222"/>
                  </a:lnTo>
                  <a:lnTo>
                    <a:pt x="115" y="222"/>
                  </a:lnTo>
                  <a:lnTo>
                    <a:pt x="115" y="222"/>
                  </a:lnTo>
                  <a:lnTo>
                    <a:pt x="111" y="219"/>
                  </a:lnTo>
                  <a:lnTo>
                    <a:pt x="107" y="219"/>
                  </a:lnTo>
                  <a:lnTo>
                    <a:pt x="107" y="215"/>
                  </a:lnTo>
                  <a:lnTo>
                    <a:pt x="107" y="211"/>
                  </a:lnTo>
                  <a:lnTo>
                    <a:pt x="107" y="211"/>
                  </a:lnTo>
                  <a:lnTo>
                    <a:pt x="111" y="211"/>
                  </a:lnTo>
                  <a:lnTo>
                    <a:pt x="107" y="208"/>
                  </a:lnTo>
                  <a:lnTo>
                    <a:pt x="107" y="208"/>
                  </a:lnTo>
                  <a:lnTo>
                    <a:pt x="107" y="208"/>
                  </a:lnTo>
                  <a:lnTo>
                    <a:pt x="107" y="204"/>
                  </a:lnTo>
                  <a:lnTo>
                    <a:pt x="111" y="200"/>
                  </a:lnTo>
                  <a:lnTo>
                    <a:pt x="107" y="200"/>
                  </a:lnTo>
                  <a:lnTo>
                    <a:pt x="107" y="197"/>
                  </a:lnTo>
                  <a:lnTo>
                    <a:pt x="107" y="197"/>
                  </a:lnTo>
                  <a:lnTo>
                    <a:pt x="107" y="193"/>
                  </a:lnTo>
                  <a:lnTo>
                    <a:pt x="103" y="193"/>
                  </a:lnTo>
                  <a:lnTo>
                    <a:pt x="103" y="193"/>
                  </a:lnTo>
                  <a:lnTo>
                    <a:pt x="103" y="189"/>
                  </a:lnTo>
                  <a:lnTo>
                    <a:pt x="96" y="189"/>
                  </a:lnTo>
                  <a:lnTo>
                    <a:pt x="96" y="189"/>
                  </a:lnTo>
                  <a:lnTo>
                    <a:pt x="92" y="189"/>
                  </a:lnTo>
                  <a:lnTo>
                    <a:pt x="92" y="193"/>
                  </a:lnTo>
                  <a:lnTo>
                    <a:pt x="92" y="193"/>
                  </a:lnTo>
                  <a:lnTo>
                    <a:pt x="92" y="193"/>
                  </a:lnTo>
                  <a:lnTo>
                    <a:pt x="89" y="193"/>
                  </a:lnTo>
                  <a:lnTo>
                    <a:pt x="89" y="193"/>
                  </a:lnTo>
                  <a:lnTo>
                    <a:pt x="89" y="193"/>
                  </a:lnTo>
                  <a:lnTo>
                    <a:pt x="85" y="193"/>
                  </a:lnTo>
                  <a:lnTo>
                    <a:pt x="85" y="193"/>
                  </a:lnTo>
                  <a:lnTo>
                    <a:pt x="81" y="193"/>
                  </a:lnTo>
                  <a:lnTo>
                    <a:pt x="81" y="189"/>
                  </a:lnTo>
                  <a:lnTo>
                    <a:pt x="81" y="189"/>
                  </a:lnTo>
                  <a:lnTo>
                    <a:pt x="81" y="189"/>
                  </a:lnTo>
                  <a:lnTo>
                    <a:pt x="78" y="189"/>
                  </a:lnTo>
                  <a:lnTo>
                    <a:pt x="78" y="189"/>
                  </a:lnTo>
                  <a:lnTo>
                    <a:pt x="74" y="189"/>
                  </a:lnTo>
                  <a:lnTo>
                    <a:pt x="70" y="193"/>
                  </a:lnTo>
                  <a:lnTo>
                    <a:pt x="70" y="193"/>
                  </a:lnTo>
                  <a:lnTo>
                    <a:pt x="70" y="193"/>
                  </a:lnTo>
                  <a:lnTo>
                    <a:pt x="66" y="193"/>
                  </a:lnTo>
                  <a:lnTo>
                    <a:pt x="66" y="193"/>
                  </a:lnTo>
                  <a:lnTo>
                    <a:pt x="63" y="197"/>
                  </a:lnTo>
                  <a:lnTo>
                    <a:pt x="63" y="197"/>
                  </a:lnTo>
                  <a:lnTo>
                    <a:pt x="59" y="197"/>
                  </a:lnTo>
                  <a:lnTo>
                    <a:pt x="59" y="200"/>
                  </a:lnTo>
                  <a:lnTo>
                    <a:pt x="55" y="200"/>
                  </a:lnTo>
                  <a:lnTo>
                    <a:pt x="55" y="200"/>
                  </a:lnTo>
                  <a:lnTo>
                    <a:pt x="55" y="200"/>
                  </a:lnTo>
                  <a:lnTo>
                    <a:pt x="55" y="200"/>
                  </a:lnTo>
                  <a:lnTo>
                    <a:pt x="52" y="200"/>
                  </a:lnTo>
                  <a:lnTo>
                    <a:pt x="52" y="200"/>
                  </a:lnTo>
                  <a:lnTo>
                    <a:pt x="48" y="200"/>
                  </a:lnTo>
                  <a:lnTo>
                    <a:pt x="48" y="200"/>
                  </a:lnTo>
                  <a:lnTo>
                    <a:pt x="48" y="20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5" name="Freeform 17"/>
            <p:cNvSpPr>
              <a:spLocks/>
            </p:cNvSpPr>
            <p:nvPr/>
          </p:nvSpPr>
          <p:spPr bwMode="auto">
            <a:xfrm>
              <a:off x="13916158" y="5521541"/>
              <a:ext cx="523248" cy="286945"/>
            </a:xfrm>
            <a:custGeom>
              <a:avLst/>
              <a:gdLst>
                <a:gd name="T0" fmla="*/ 211 w 263"/>
                <a:gd name="T1" fmla="*/ 137 h 148"/>
                <a:gd name="T2" fmla="*/ 215 w 263"/>
                <a:gd name="T3" fmla="*/ 130 h 148"/>
                <a:gd name="T4" fmla="*/ 211 w 263"/>
                <a:gd name="T5" fmla="*/ 126 h 148"/>
                <a:gd name="T6" fmla="*/ 211 w 263"/>
                <a:gd name="T7" fmla="*/ 118 h 148"/>
                <a:gd name="T8" fmla="*/ 207 w 263"/>
                <a:gd name="T9" fmla="*/ 115 h 148"/>
                <a:gd name="T10" fmla="*/ 200 w 263"/>
                <a:gd name="T11" fmla="*/ 111 h 148"/>
                <a:gd name="T12" fmla="*/ 204 w 263"/>
                <a:gd name="T13" fmla="*/ 104 h 148"/>
                <a:gd name="T14" fmla="*/ 211 w 263"/>
                <a:gd name="T15" fmla="*/ 104 h 148"/>
                <a:gd name="T16" fmla="*/ 218 w 263"/>
                <a:gd name="T17" fmla="*/ 96 h 148"/>
                <a:gd name="T18" fmla="*/ 215 w 263"/>
                <a:gd name="T19" fmla="*/ 93 h 148"/>
                <a:gd name="T20" fmla="*/ 230 w 263"/>
                <a:gd name="T21" fmla="*/ 89 h 148"/>
                <a:gd name="T22" fmla="*/ 226 w 263"/>
                <a:gd name="T23" fmla="*/ 85 h 148"/>
                <a:gd name="T24" fmla="*/ 230 w 263"/>
                <a:gd name="T25" fmla="*/ 81 h 148"/>
                <a:gd name="T26" fmla="*/ 237 w 263"/>
                <a:gd name="T27" fmla="*/ 78 h 148"/>
                <a:gd name="T28" fmla="*/ 244 w 263"/>
                <a:gd name="T29" fmla="*/ 78 h 148"/>
                <a:gd name="T30" fmla="*/ 256 w 263"/>
                <a:gd name="T31" fmla="*/ 78 h 148"/>
                <a:gd name="T32" fmla="*/ 263 w 263"/>
                <a:gd name="T33" fmla="*/ 74 h 148"/>
                <a:gd name="T34" fmla="*/ 256 w 263"/>
                <a:gd name="T35" fmla="*/ 63 h 148"/>
                <a:gd name="T36" fmla="*/ 252 w 263"/>
                <a:gd name="T37" fmla="*/ 67 h 148"/>
                <a:gd name="T38" fmla="*/ 248 w 263"/>
                <a:gd name="T39" fmla="*/ 70 h 148"/>
                <a:gd name="T40" fmla="*/ 237 w 263"/>
                <a:gd name="T41" fmla="*/ 67 h 148"/>
                <a:gd name="T42" fmla="*/ 237 w 263"/>
                <a:gd name="T43" fmla="*/ 59 h 148"/>
                <a:gd name="T44" fmla="*/ 241 w 263"/>
                <a:gd name="T45" fmla="*/ 48 h 148"/>
                <a:gd name="T46" fmla="*/ 237 w 263"/>
                <a:gd name="T47" fmla="*/ 52 h 148"/>
                <a:gd name="T48" fmla="*/ 226 w 263"/>
                <a:gd name="T49" fmla="*/ 59 h 148"/>
                <a:gd name="T50" fmla="*/ 222 w 263"/>
                <a:gd name="T51" fmla="*/ 67 h 148"/>
                <a:gd name="T52" fmla="*/ 211 w 263"/>
                <a:gd name="T53" fmla="*/ 78 h 148"/>
                <a:gd name="T54" fmla="*/ 204 w 263"/>
                <a:gd name="T55" fmla="*/ 74 h 148"/>
                <a:gd name="T56" fmla="*/ 193 w 263"/>
                <a:gd name="T57" fmla="*/ 74 h 148"/>
                <a:gd name="T58" fmla="*/ 181 w 263"/>
                <a:gd name="T59" fmla="*/ 78 h 148"/>
                <a:gd name="T60" fmla="*/ 163 w 263"/>
                <a:gd name="T61" fmla="*/ 59 h 148"/>
                <a:gd name="T62" fmla="*/ 156 w 263"/>
                <a:gd name="T63" fmla="*/ 41 h 148"/>
                <a:gd name="T64" fmla="*/ 144 w 263"/>
                <a:gd name="T65" fmla="*/ 26 h 148"/>
                <a:gd name="T66" fmla="*/ 93 w 263"/>
                <a:gd name="T67" fmla="*/ 26 h 148"/>
                <a:gd name="T68" fmla="*/ 70 w 263"/>
                <a:gd name="T69" fmla="*/ 15 h 148"/>
                <a:gd name="T70" fmla="*/ 0 w 263"/>
                <a:gd name="T71" fmla="*/ 7 h 148"/>
                <a:gd name="T72" fmla="*/ 22 w 263"/>
                <a:gd name="T73" fmla="*/ 78 h 148"/>
                <a:gd name="T74" fmla="*/ 30 w 263"/>
                <a:gd name="T75" fmla="*/ 74 h 148"/>
                <a:gd name="T76" fmla="*/ 26 w 263"/>
                <a:gd name="T77" fmla="*/ 67 h 148"/>
                <a:gd name="T78" fmla="*/ 33 w 263"/>
                <a:gd name="T79" fmla="*/ 59 h 148"/>
                <a:gd name="T80" fmla="*/ 41 w 263"/>
                <a:gd name="T81" fmla="*/ 55 h 148"/>
                <a:gd name="T82" fmla="*/ 44 w 263"/>
                <a:gd name="T83" fmla="*/ 55 h 148"/>
                <a:gd name="T84" fmla="*/ 52 w 263"/>
                <a:gd name="T85" fmla="*/ 52 h 148"/>
                <a:gd name="T86" fmla="*/ 70 w 263"/>
                <a:gd name="T87" fmla="*/ 63 h 148"/>
                <a:gd name="T88" fmla="*/ 85 w 263"/>
                <a:gd name="T89" fmla="*/ 70 h 148"/>
                <a:gd name="T90" fmla="*/ 96 w 263"/>
                <a:gd name="T91" fmla="*/ 74 h 148"/>
                <a:gd name="T92" fmla="*/ 107 w 263"/>
                <a:gd name="T93" fmla="*/ 78 h 148"/>
                <a:gd name="T94" fmla="*/ 115 w 263"/>
                <a:gd name="T95" fmla="*/ 89 h 148"/>
                <a:gd name="T96" fmla="*/ 119 w 263"/>
                <a:gd name="T97" fmla="*/ 100 h 148"/>
                <a:gd name="T98" fmla="*/ 133 w 263"/>
                <a:gd name="T99" fmla="*/ 107 h 148"/>
                <a:gd name="T100" fmla="*/ 159 w 263"/>
                <a:gd name="T101" fmla="*/ 122 h 148"/>
                <a:gd name="T102" fmla="*/ 178 w 263"/>
                <a:gd name="T103" fmla="*/ 130 h 148"/>
                <a:gd name="T104" fmla="*/ 181 w 263"/>
                <a:gd name="T105" fmla="*/ 130 h 148"/>
                <a:gd name="T106" fmla="*/ 189 w 263"/>
                <a:gd name="T107" fmla="*/ 137 h 148"/>
                <a:gd name="T108" fmla="*/ 193 w 263"/>
                <a:gd name="T109" fmla="*/ 144 h 148"/>
                <a:gd name="T110" fmla="*/ 200 w 263"/>
                <a:gd name="T111" fmla="*/ 148 h 148"/>
                <a:gd name="T112" fmla="*/ 204 w 263"/>
                <a:gd name="T113" fmla="*/ 144 h 148"/>
                <a:gd name="T114" fmla="*/ 207 w 263"/>
                <a:gd name="T115"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 h="148">
                  <a:moveTo>
                    <a:pt x="207" y="148"/>
                  </a:moveTo>
                  <a:lnTo>
                    <a:pt x="211" y="137"/>
                  </a:lnTo>
                  <a:lnTo>
                    <a:pt x="215" y="133"/>
                  </a:lnTo>
                  <a:lnTo>
                    <a:pt x="215" y="130"/>
                  </a:lnTo>
                  <a:lnTo>
                    <a:pt x="215" y="126"/>
                  </a:lnTo>
                  <a:lnTo>
                    <a:pt x="211" y="126"/>
                  </a:lnTo>
                  <a:lnTo>
                    <a:pt x="211" y="118"/>
                  </a:lnTo>
                  <a:lnTo>
                    <a:pt x="211" y="118"/>
                  </a:lnTo>
                  <a:lnTo>
                    <a:pt x="211" y="115"/>
                  </a:lnTo>
                  <a:lnTo>
                    <a:pt x="207" y="115"/>
                  </a:lnTo>
                  <a:lnTo>
                    <a:pt x="204" y="115"/>
                  </a:lnTo>
                  <a:lnTo>
                    <a:pt x="200" y="111"/>
                  </a:lnTo>
                  <a:lnTo>
                    <a:pt x="200" y="104"/>
                  </a:lnTo>
                  <a:lnTo>
                    <a:pt x="204" y="104"/>
                  </a:lnTo>
                  <a:lnTo>
                    <a:pt x="207" y="104"/>
                  </a:lnTo>
                  <a:lnTo>
                    <a:pt x="211" y="104"/>
                  </a:lnTo>
                  <a:lnTo>
                    <a:pt x="211" y="100"/>
                  </a:lnTo>
                  <a:lnTo>
                    <a:pt x="218" y="96"/>
                  </a:lnTo>
                  <a:lnTo>
                    <a:pt x="218" y="96"/>
                  </a:lnTo>
                  <a:lnTo>
                    <a:pt x="215" y="93"/>
                  </a:lnTo>
                  <a:lnTo>
                    <a:pt x="222" y="93"/>
                  </a:lnTo>
                  <a:lnTo>
                    <a:pt x="230" y="89"/>
                  </a:lnTo>
                  <a:lnTo>
                    <a:pt x="230" y="89"/>
                  </a:lnTo>
                  <a:lnTo>
                    <a:pt x="226" y="85"/>
                  </a:lnTo>
                  <a:lnTo>
                    <a:pt x="226" y="81"/>
                  </a:lnTo>
                  <a:lnTo>
                    <a:pt x="230" y="81"/>
                  </a:lnTo>
                  <a:lnTo>
                    <a:pt x="233" y="78"/>
                  </a:lnTo>
                  <a:lnTo>
                    <a:pt x="237" y="78"/>
                  </a:lnTo>
                  <a:lnTo>
                    <a:pt x="241" y="74"/>
                  </a:lnTo>
                  <a:lnTo>
                    <a:pt x="244" y="78"/>
                  </a:lnTo>
                  <a:lnTo>
                    <a:pt x="248" y="78"/>
                  </a:lnTo>
                  <a:lnTo>
                    <a:pt x="256" y="78"/>
                  </a:lnTo>
                  <a:lnTo>
                    <a:pt x="259" y="78"/>
                  </a:lnTo>
                  <a:lnTo>
                    <a:pt x="263" y="74"/>
                  </a:lnTo>
                  <a:lnTo>
                    <a:pt x="263" y="70"/>
                  </a:lnTo>
                  <a:lnTo>
                    <a:pt x="256" y="63"/>
                  </a:lnTo>
                  <a:lnTo>
                    <a:pt x="252" y="63"/>
                  </a:lnTo>
                  <a:lnTo>
                    <a:pt x="252" y="67"/>
                  </a:lnTo>
                  <a:lnTo>
                    <a:pt x="252" y="70"/>
                  </a:lnTo>
                  <a:lnTo>
                    <a:pt x="248" y="70"/>
                  </a:lnTo>
                  <a:lnTo>
                    <a:pt x="244" y="67"/>
                  </a:lnTo>
                  <a:lnTo>
                    <a:pt x="237" y="67"/>
                  </a:lnTo>
                  <a:lnTo>
                    <a:pt x="233" y="63"/>
                  </a:lnTo>
                  <a:lnTo>
                    <a:pt x="237" y="59"/>
                  </a:lnTo>
                  <a:lnTo>
                    <a:pt x="241" y="52"/>
                  </a:lnTo>
                  <a:lnTo>
                    <a:pt x="241" y="48"/>
                  </a:lnTo>
                  <a:lnTo>
                    <a:pt x="237" y="48"/>
                  </a:lnTo>
                  <a:lnTo>
                    <a:pt x="237" y="52"/>
                  </a:lnTo>
                  <a:lnTo>
                    <a:pt x="233" y="55"/>
                  </a:lnTo>
                  <a:lnTo>
                    <a:pt x="226" y="59"/>
                  </a:lnTo>
                  <a:lnTo>
                    <a:pt x="222" y="67"/>
                  </a:lnTo>
                  <a:lnTo>
                    <a:pt x="222" y="67"/>
                  </a:lnTo>
                  <a:lnTo>
                    <a:pt x="218" y="74"/>
                  </a:lnTo>
                  <a:lnTo>
                    <a:pt x="211" y="78"/>
                  </a:lnTo>
                  <a:lnTo>
                    <a:pt x="211" y="78"/>
                  </a:lnTo>
                  <a:lnTo>
                    <a:pt x="204" y="74"/>
                  </a:lnTo>
                  <a:lnTo>
                    <a:pt x="196" y="74"/>
                  </a:lnTo>
                  <a:lnTo>
                    <a:pt x="193" y="74"/>
                  </a:lnTo>
                  <a:lnTo>
                    <a:pt x="185" y="78"/>
                  </a:lnTo>
                  <a:lnTo>
                    <a:pt x="181" y="78"/>
                  </a:lnTo>
                  <a:lnTo>
                    <a:pt x="174" y="59"/>
                  </a:lnTo>
                  <a:lnTo>
                    <a:pt x="163" y="59"/>
                  </a:lnTo>
                  <a:lnTo>
                    <a:pt x="163" y="37"/>
                  </a:lnTo>
                  <a:lnTo>
                    <a:pt x="156" y="41"/>
                  </a:lnTo>
                  <a:lnTo>
                    <a:pt x="152" y="29"/>
                  </a:lnTo>
                  <a:lnTo>
                    <a:pt x="144" y="26"/>
                  </a:lnTo>
                  <a:lnTo>
                    <a:pt x="119" y="26"/>
                  </a:lnTo>
                  <a:lnTo>
                    <a:pt x="93" y="26"/>
                  </a:lnTo>
                  <a:lnTo>
                    <a:pt x="78" y="18"/>
                  </a:lnTo>
                  <a:lnTo>
                    <a:pt x="70" y="15"/>
                  </a:lnTo>
                  <a:lnTo>
                    <a:pt x="44" y="0"/>
                  </a:lnTo>
                  <a:lnTo>
                    <a:pt x="0" y="7"/>
                  </a:lnTo>
                  <a:lnTo>
                    <a:pt x="15" y="78"/>
                  </a:lnTo>
                  <a:lnTo>
                    <a:pt x="22" y="78"/>
                  </a:lnTo>
                  <a:lnTo>
                    <a:pt x="26" y="78"/>
                  </a:lnTo>
                  <a:lnTo>
                    <a:pt x="30" y="74"/>
                  </a:lnTo>
                  <a:lnTo>
                    <a:pt x="26" y="70"/>
                  </a:lnTo>
                  <a:lnTo>
                    <a:pt x="26" y="67"/>
                  </a:lnTo>
                  <a:lnTo>
                    <a:pt x="30" y="59"/>
                  </a:lnTo>
                  <a:lnTo>
                    <a:pt x="33" y="59"/>
                  </a:lnTo>
                  <a:lnTo>
                    <a:pt x="37" y="55"/>
                  </a:lnTo>
                  <a:lnTo>
                    <a:pt x="41" y="55"/>
                  </a:lnTo>
                  <a:lnTo>
                    <a:pt x="44" y="55"/>
                  </a:lnTo>
                  <a:lnTo>
                    <a:pt x="44" y="55"/>
                  </a:lnTo>
                  <a:lnTo>
                    <a:pt x="44" y="52"/>
                  </a:lnTo>
                  <a:lnTo>
                    <a:pt x="52" y="52"/>
                  </a:lnTo>
                  <a:lnTo>
                    <a:pt x="63" y="55"/>
                  </a:lnTo>
                  <a:lnTo>
                    <a:pt x="70" y="63"/>
                  </a:lnTo>
                  <a:lnTo>
                    <a:pt x="74" y="67"/>
                  </a:lnTo>
                  <a:lnTo>
                    <a:pt x="85" y="70"/>
                  </a:lnTo>
                  <a:lnTo>
                    <a:pt x="96" y="78"/>
                  </a:lnTo>
                  <a:lnTo>
                    <a:pt x="96" y="74"/>
                  </a:lnTo>
                  <a:lnTo>
                    <a:pt x="100" y="74"/>
                  </a:lnTo>
                  <a:lnTo>
                    <a:pt x="107" y="78"/>
                  </a:lnTo>
                  <a:lnTo>
                    <a:pt x="111" y="89"/>
                  </a:lnTo>
                  <a:lnTo>
                    <a:pt x="115" y="89"/>
                  </a:lnTo>
                  <a:lnTo>
                    <a:pt x="115" y="93"/>
                  </a:lnTo>
                  <a:lnTo>
                    <a:pt x="119" y="100"/>
                  </a:lnTo>
                  <a:lnTo>
                    <a:pt x="126" y="104"/>
                  </a:lnTo>
                  <a:lnTo>
                    <a:pt x="133" y="107"/>
                  </a:lnTo>
                  <a:lnTo>
                    <a:pt x="144" y="115"/>
                  </a:lnTo>
                  <a:lnTo>
                    <a:pt x="159" y="122"/>
                  </a:lnTo>
                  <a:lnTo>
                    <a:pt x="170" y="130"/>
                  </a:lnTo>
                  <a:lnTo>
                    <a:pt x="178" y="130"/>
                  </a:lnTo>
                  <a:lnTo>
                    <a:pt x="181" y="130"/>
                  </a:lnTo>
                  <a:lnTo>
                    <a:pt x="181" y="130"/>
                  </a:lnTo>
                  <a:lnTo>
                    <a:pt x="189" y="133"/>
                  </a:lnTo>
                  <a:lnTo>
                    <a:pt x="189" y="137"/>
                  </a:lnTo>
                  <a:lnTo>
                    <a:pt x="189" y="144"/>
                  </a:lnTo>
                  <a:lnTo>
                    <a:pt x="193" y="144"/>
                  </a:lnTo>
                  <a:lnTo>
                    <a:pt x="196" y="144"/>
                  </a:lnTo>
                  <a:lnTo>
                    <a:pt x="200" y="148"/>
                  </a:lnTo>
                  <a:lnTo>
                    <a:pt x="204" y="148"/>
                  </a:lnTo>
                  <a:lnTo>
                    <a:pt x="204" y="144"/>
                  </a:lnTo>
                  <a:lnTo>
                    <a:pt x="207" y="148"/>
                  </a:lnTo>
                  <a:lnTo>
                    <a:pt x="207" y="14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6" name="Freeform 18"/>
            <p:cNvSpPr>
              <a:spLocks/>
            </p:cNvSpPr>
            <p:nvPr/>
          </p:nvSpPr>
          <p:spPr bwMode="auto">
            <a:xfrm>
              <a:off x="13820658" y="5622360"/>
              <a:ext cx="471521" cy="257863"/>
            </a:xfrm>
            <a:custGeom>
              <a:avLst/>
              <a:gdLst>
                <a:gd name="T0" fmla="*/ 237 w 237"/>
                <a:gd name="T1" fmla="*/ 81 h 133"/>
                <a:gd name="T2" fmla="*/ 226 w 237"/>
                <a:gd name="T3" fmla="*/ 78 h 133"/>
                <a:gd name="T4" fmla="*/ 192 w 237"/>
                <a:gd name="T5" fmla="*/ 63 h 133"/>
                <a:gd name="T6" fmla="*/ 167 w 237"/>
                <a:gd name="T7" fmla="*/ 48 h 133"/>
                <a:gd name="T8" fmla="*/ 159 w 237"/>
                <a:gd name="T9" fmla="*/ 37 h 133"/>
                <a:gd name="T10" fmla="*/ 144 w 237"/>
                <a:gd name="T11" fmla="*/ 22 h 133"/>
                <a:gd name="T12" fmla="*/ 122 w 237"/>
                <a:gd name="T13" fmla="*/ 15 h 133"/>
                <a:gd name="T14" fmla="*/ 100 w 237"/>
                <a:gd name="T15" fmla="*/ 0 h 133"/>
                <a:gd name="T16" fmla="*/ 92 w 237"/>
                <a:gd name="T17" fmla="*/ 3 h 133"/>
                <a:gd name="T18" fmla="*/ 81 w 237"/>
                <a:gd name="T19" fmla="*/ 7 h 133"/>
                <a:gd name="T20" fmla="*/ 74 w 237"/>
                <a:gd name="T21" fmla="*/ 18 h 133"/>
                <a:gd name="T22" fmla="*/ 70 w 237"/>
                <a:gd name="T23" fmla="*/ 26 h 133"/>
                <a:gd name="T24" fmla="*/ 41 w 237"/>
                <a:gd name="T25" fmla="*/ 15 h 133"/>
                <a:gd name="T26" fmla="*/ 11 w 237"/>
                <a:gd name="T27" fmla="*/ 11 h 133"/>
                <a:gd name="T28" fmla="*/ 4 w 237"/>
                <a:gd name="T29" fmla="*/ 22 h 133"/>
                <a:gd name="T30" fmla="*/ 7 w 237"/>
                <a:gd name="T31" fmla="*/ 29 h 133"/>
                <a:gd name="T32" fmla="*/ 11 w 237"/>
                <a:gd name="T33" fmla="*/ 41 h 133"/>
                <a:gd name="T34" fmla="*/ 11 w 237"/>
                <a:gd name="T35" fmla="*/ 55 h 133"/>
                <a:gd name="T36" fmla="*/ 15 w 237"/>
                <a:gd name="T37" fmla="*/ 55 h 133"/>
                <a:gd name="T38" fmla="*/ 26 w 237"/>
                <a:gd name="T39" fmla="*/ 52 h 133"/>
                <a:gd name="T40" fmla="*/ 26 w 237"/>
                <a:gd name="T41" fmla="*/ 59 h 133"/>
                <a:gd name="T42" fmla="*/ 30 w 237"/>
                <a:gd name="T43" fmla="*/ 63 h 133"/>
                <a:gd name="T44" fmla="*/ 22 w 237"/>
                <a:gd name="T45" fmla="*/ 63 h 133"/>
                <a:gd name="T46" fmla="*/ 22 w 237"/>
                <a:gd name="T47" fmla="*/ 70 h 133"/>
                <a:gd name="T48" fmla="*/ 26 w 237"/>
                <a:gd name="T49" fmla="*/ 66 h 133"/>
                <a:gd name="T50" fmla="*/ 33 w 237"/>
                <a:gd name="T51" fmla="*/ 70 h 133"/>
                <a:gd name="T52" fmla="*/ 33 w 237"/>
                <a:gd name="T53" fmla="*/ 81 h 133"/>
                <a:gd name="T54" fmla="*/ 41 w 237"/>
                <a:gd name="T55" fmla="*/ 100 h 133"/>
                <a:gd name="T56" fmla="*/ 52 w 237"/>
                <a:gd name="T57" fmla="*/ 96 h 133"/>
                <a:gd name="T58" fmla="*/ 63 w 237"/>
                <a:gd name="T59" fmla="*/ 89 h 133"/>
                <a:gd name="T60" fmla="*/ 78 w 237"/>
                <a:gd name="T61" fmla="*/ 85 h 133"/>
                <a:gd name="T62" fmla="*/ 89 w 237"/>
                <a:gd name="T63" fmla="*/ 85 h 133"/>
                <a:gd name="T64" fmla="*/ 107 w 237"/>
                <a:gd name="T65" fmla="*/ 96 h 133"/>
                <a:gd name="T66" fmla="*/ 122 w 237"/>
                <a:gd name="T67" fmla="*/ 96 h 133"/>
                <a:gd name="T68" fmla="*/ 126 w 237"/>
                <a:gd name="T69" fmla="*/ 104 h 133"/>
                <a:gd name="T70" fmla="*/ 144 w 237"/>
                <a:gd name="T71" fmla="*/ 111 h 133"/>
                <a:gd name="T72" fmla="*/ 155 w 237"/>
                <a:gd name="T73" fmla="*/ 118 h 133"/>
                <a:gd name="T74" fmla="*/ 155 w 237"/>
                <a:gd name="T75" fmla="*/ 126 h 133"/>
                <a:gd name="T76" fmla="*/ 163 w 237"/>
                <a:gd name="T77" fmla="*/ 130 h 133"/>
                <a:gd name="T78" fmla="*/ 170 w 237"/>
                <a:gd name="T79" fmla="*/ 130 h 133"/>
                <a:gd name="T80" fmla="*/ 178 w 237"/>
                <a:gd name="T81" fmla="*/ 133 h 133"/>
                <a:gd name="T82" fmla="*/ 185 w 237"/>
                <a:gd name="T83" fmla="*/ 133 h 133"/>
                <a:gd name="T84" fmla="*/ 192 w 237"/>
                <a:gd name="T85" fmla="*/ 126 h 133"/>
                <a:gd name="T86" fmla="*/ 204 w 237"/>
                <a:gd name="T87" fmla="*/ 118 h 133"/>
                <a:gd name="T88" fmla="*/ 207 w 237"/>
                <a:gd name="T89" fmla="*/ 115 h 133"/>
                <a:gd name="T90" fmla="*/ 211 w 237"/>
                <a:gd name="T91" fmla="*/ 104 h 133"/>
                <a:gd name="T92" fmla="*/ 211 w 237"/>
                <a:gd name="T93" fmla="*/ 100 h 133"/>
                <a:gd name="T94" fmla="*/ 218 w 237"/>
                <a:gd name="T95" fmla="*/ 96 h 133"/>
                <a:gd name="T96" fmla="*/ 229 w 237"/>
                <a:gd name="T97" fmla="*/ 92 h 133"/>
                <a:gd name="T98" fmla="*/ 237 w 237"/>
                <a:gd name="T99" fmla="*/ 9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7" h="133">
                  <a:moveTo>
                    <a:pt x="237" y="92"/>
                  </a:moveTo>
                  <a:lnTo>
                    <a:pt x="237" y="85"/>
                  </a:lnTo>
                  <a:lnTo>
                    <a:pt x="237" y="81"/>
                  </a:lnTo>
                  <a:lnTo>
                    <a:pt x="229" y="78"/>
                  </a:lnTo>
                  <a:lnTo>
                    <a:pt x="229" y="78"/>
                  </a:lnTo>
                  <a:lnTo>
                    <a:pt x="226" y="78"/>
                  </a:lnTo>
                  <a:lnTo>
                    <a:pt x="218" y="78"/>
                  </a:lnTo>
                  <a:lnTo>
                    <a:pt x="207" y="70"/>
                  </a:lnTo>
                  <a:lnTo>
                    <a:pt x="192" y="63"/>
                  </a:lnTo>
                  <a:lnTo>
                    <a:pt x="181" y="55"/>
                  </a:lnTo>
                  <a:lnTo>
                    <a:pt x="174" y="52"/>
                  </a:lnTo>
                  <a:lnTo>
                    <a:pt x="167" y="48"/>
                  </a:lnTo>
                  <a:lnTo>
                    <a:pt x="163" y="41"/>
                  </a:lnTo>
                  <a:lnTo>
                    <a:pt x="163" y="37"/>
                  </a:lnTo>
                  <a:lnTo>
                    <a:pt x="159" y="37"/>
                  </a:lnTo>
                  <a:lnTo>
                    <a:pt x="155" y="26"/>
                  </a:lnTo>
                  <a:lnTo>
                    <a:pt x="148" y="22"/>
                  </a:lnTo>
                  <a:lnTo>
                    <a:pt x="144" y="22"/>
                  </a:lnTo>
                  <a:lnTo>
                    <a:pt x="144" y="26"/>
                  </a:lnTo>
                  <a:lnTo>
                    <a:pt x="133" y="18"/>
                  </a:lnTo>
                  <a:lnTo>
                    <a:pt x="122" y="15"/>
                  </a:lnTo>
                  <a:lnTo>
                    <a:pt x="118" y="11"/>
                  </a:lnTo>
                  <a:lnTo>
                    <a:pt x="111" y="3"/>
                  </a:lnTo>
                  <a:lnTo>
                    <a:pt x="100" y="0"/>
                  </a:lnTo>
                  <a:lnTo>
                    <a:pt x="92" y="0"/>
                  </a:lnTo>
                  <a:lnTo>
                    <a:pt x="92" y="3"/>
                  </a:lnTo>
                  <a:lnTo>
                    <a:pt x="92" y="3"/>
                  </a:lnTo>
                  <a:lnTo>
                    <a:pt x="89" y="3"/>
                  </a:lnTo>
                  <a:lnTo>
                    <a:pt x="85" y="3"/>
                  </a:lnTo>
                  <a:lnTo>
                    <a:pt x="81" y="7"/>
                  </a:lnTo>
                  <a:lnTo>
                    <a:pt x="78" y="7"/>
                  </a:lnTo>
                  <a:lnTo>
                    <a:pt x="74" y="15"/>
                  </a:lnTo>
                  <a:lnTo>
                    <a:pt x="74" y="18"/>
                  </a:lnTo>
                  <a:lnTo>
                    <a:pt x="78" y="22"/>
                  </a:lnTo>
                  <a:lnTo>
                    <a:pt x="74" y="26"/>
                  </a:lnTo>
                  <a:lnTo>
                    <a:pt x="70" y="26"/>
                  </a:lnTo>
                  <a:lnTo>
                    <a:pt x="59" y="26"/>
                  </a:lnTo>
                  <a:lnTo>
                    <a:pt x="52" y="26"/>
                  </a:lnTo>
                  <a:lnTo>
                    <a:pt x="41" y="15"/>
                  </a:lnTo>
                  <a:lnTo>
                    <a:pt x="30" y="11"/>
                  </a:lnTo>
                  <a:lnTo>
                    <a:pt x="18" y="7"/>
                  </a:lnTo>
                  <a:lnTo>
                    <a:pt x="11" y="11"/>
                  </a:lnTo>
                  <a:lnTo>
                    <a:pt x="0" y="18"/>
                  </a:lnTo>
                  <a:lnTo>
                    <a:pt x="0" y="22"/>
                  </a:lnTo>
                  <a:lnTo>
                    <a:pt x="4" y="22"/>
                  </a:lnTo>
                  <a:lnTo>
                    <a:pt x="4" y="26"/>
                  </a:lnTo>
                  <a:lnTo>
                    <a:pt x="7" y="26"/>
                  </a:lnTo>
                  <a:lnTo>
                    <a:pt x="7" y="29"/>
                  </a:lnTo>
                  <a:lnTo>
                    <a:pt x="11" y="33"/>
                  </a:lnTo>
                  <a:lnTo>
                    <a:pt x="11" y="41"/>
                  </a:lnTo>
                  <a:lnTo>
                    <a:pt x="11" y="41"/>
                  </a:lnTo>
                  <a:lnTo>
                    <a:pt x="11" y="48"/>
                  </a:lnTo>
                  <a:lnTo>
                    <a:pt x="11" y="52"/>
                  </a:lnTo>
                  <a:lnTo>
                    <a:pt x="11" y="55"/>
                  </a:lnTo>
                  <a:lnTo>
                    <a:pt x="18" y="59"/>
                  </a:lnTo>
                  <a:lnTo>
                    <a:pt x="18" y="55"/>
                  </a:lnTo>
                  <a:lnTo>
                    <a:pt x="15" y="55"/>
                  </a:lnTo>
                  <a:lnTo>
                    <a:pt x="18" y="55"/>
                  </a:lnTo>
                  <a:lnTo>
                    <a:pt x="22" y="55"/>
                  </a:lnTo>
                  <a:lnTo>
                    <a:pt x="26" y="52"/>
                  </a:lnTo>
                  <a:lnTo>
                    <a:pt x="26" y="55"/>
                  </a:lnTo>
                  <a:lnTo>
                    <a:pt x="26" y="59"/>
                  </a:lnTo>
                  <a:lnTo>
                    <a:pt x="26" y="59"/>
                  </a:lnTo>
                  <a:lnTo>
                    <a:pt x="30" y="59"/>
                  </a:lnTo>
                  <a:lnTo>
                    <a:pt x="30" y="63"/>
                  </a:lnTo>
                  <a:lnTo>
                    <a:pt x="30" y="63"/>
                  </a:lnTo>
                  <a:lnTo>
                    <a:pt x="26" y="63"/>
                  </a:lnTo>
                  <a:lnTo>
                    <a:pt x="26" y="63"/>
                  </a:lnTo>
                  <a:lnTo>
                    <a:pt x="22" y="63"/>
                  </a:lnTo>
                  <a:lnTo>
                    <a:pt x="18" y="63"/>
                  </a:lnTo>
                  <a:lnTo>
                    <a:pt x="18" y="66"/>
                  </a:lnTo>
                  <a:lnTo>
                    <a:pt x="22" y="70"/>
                  </a:lnTo>
                  <a:lnTo>
                    <a:pt x="22" y="66"/>
                  </a:lnTo>
                  <a:lnTo>
                    <a:pt x="22" y="66"/>
                  </a:lnTo>
                  <a:lnTo>
                    <a:pt x="26" y="66"/>
                  </a:lnTo>
                  <a:lnTo>
                    <a:pt x="26" y="66"/>
                  </a:lnTo>
                  <a:lnTo>
                    <a:pt x="30" y="70"/>
                  </a:lnTo>
                  <a:lnTo>
                    <a:pt x="33" y="70"/>
                  </a:lnTo>
                  <a:lnTo>
                    <a:pt x="33" y="74"/>
                  </a:lnTo>
                  <a:lnTo>
                    <a:pt x="33" y="78"/>
                  </a:lnTo>
                  <a:lnTo>
                    <a:pt x="33" y="81"/>
                  </a:lnTo>
                  <a:lnTo>
                    <a:pt x="33" y="89"/>
                  </a:lnTo>
                  <a:lnTo>
                    <a:pt x="37" y="92"/>
                  </a:lnTo>
                  <a:lnTo>
                    <a:pt x="41" y="100"/>
                  </a:lnTo>
                  <a:lnTo>
                    <a:pt x="44" y="100"/>
                  </a:lnTo>
                  <a:lnTo>
                    <a:pt x="52" y="100"/>
                  </a:lnTo>
                  <a:lnTo>
                    <a:pt x="52" y="96"/>
                  </a:lnTo>
                  <a:lnTo>
                    <a:pt x="55" y="92"/>
                  </a:lnTo>
                  <a:lnTo>
                    <a:pt x="55" y="92"/>
                  </a:lnTo>
                  <a:lnTo>
                    <a:pt x="63" y="89"/>
                  </a:lnTo>
                  <a:lnTo>
                    <a:pt x="70" y="85"/>
                  </a:lnTo>
                  <a:lnTo>
                    <a:pt x="78" y="89"/>
                  </a:lnTo>
                  <a:lnTo>
                    <a:pt x="78" y="85"/>
                  </a:lnTo>
                  <a:lnTo>
                    <a:pt x="81" y="81"/>
                  </a:lnTo>
                  <a:lnTo>
                    <a:pt x="85" y="85"/>
                  </a:lnTo>
                  <a:lnTo>
                    <a:pt x="89" y="85"/>
                  </a:lnTo>
                  <a:lnTo>
                    <a:pt x="92" y="89"/>
                  </a:lnTo>
                  <a:lnTo>
                    <a:pt x="100" y="89"/>
                  </a:lnTo>
                  <a:lnTo>
                    <a:pt x="107" y="96"/>
                  </a:lnTo>
                  <a:lnTo>
                    <a:pt x="111" y="96"/>
                  </a:lnTo>
                  <a:lnTo>
                    <a:pt x="115" y="92"/>
                  </a:lnTo>
                  <a:lnTo>
                    <a:pt x="122" y="96"/>
                  </a:lnTo>
                  <a:lnTo>
                    <a:pt x="126" y="96"/>
                  </a:lnTo>
                  <a:lnTo>
                    <a:pt x="126" y="100"/>
                  </a:lnTo>
                  <a:lnTo>
                    <a:pt x="126" y="104"/>
                  </a:lnTo>
                  <a:lnTo>
                    <a:pt x="129" y="100"/>
                  </a:lnTo>
                  <a:lnTo>
                    <a:pt x="137" y="104"/>
                  </a:lnTo>
                  <a:lnTo>
                    <a:pt x="144" y="111"/>
                  </a:lnTo>
                  <a:lnTo>
                    <a:pt x="152" y="111"/>
                  </a:lnTo>
                  <a:lnTo>
                    <a:pt x="155" y="115"/>
                  </a:lnTo>
                  <a:lnTo>
                    <a:pt x="155" y="118"/>
                  </a:lnTo>
                  <a:lnTo>
                    <a:pt x="155" y="118"/>
                  </a:lnTo>
                  <a:lnTo>
                    <a:pt x="155" y="122"/>
                  </a:lnTo>
                  <a:lnTo>
                    <a:pt x="155" y="126"/>
                  </a:lnTo>
                  <a:lnTo>
                    <a:pt x="159" y="126"/>
                  </a:lnTo>
                  <a:lnTo>
                    <a:pt x="159" y="126"/>
                  </a:lnTo>
                  <a:lnTo>
                    <a:pt x="163" y="130"/>
                  </a:lnTo>
                  <a:lnTo>
                    <a:pt x="167" y="130"/>
                  </a:lnTo>
                  <a:lnTo>
                    <a:pt x="170" y="130"/>
                  </a:lnTo>
                  <a:lnTo>
                    <a:pt x="170" y="130"/>
                  </a:lnTo>
                  <a:lnTo>
                    <a:pt x="174" y="130"/>
                  </a:lnTo>
                  <a:lnTo>
                    <a:pt x="178" y="130"/>
                  </a:lnTo>
                  <a:lnTo>
                    <a:pt x="178" y="133"/>
                  </a:lnTo>
                  <a:lnTo>
                    <a:pt x="181" y="133"/>
                  </a:lnTo>
                  <a:lnTo>
                    <a:pt x="181" y="133"/>
                  </a:lnTo>
                  <a:lnTo>
                    <a:pt x="185" y="133"/>
                  </a:lnTo>
                  <a:lnTo>
                    <a:pt x="189" y="130"/>
                  </a:lnTo>
                  <a:lnTo>
                    <a:pt x="189" y="126"/>
                  </a:lnTo>
                  <a:lnTo>
                    <a:pt x="192" y="126"/>
                  </a:lnTo>
                  <a:lnTo>
                    <a:pt x="189" y="122"/>
                  </a:lnTo>
                  <a:lnTo>
                    <a:pt x="196" y="122"/>
                  </a:lnTo>
                  <a:lnTo>
                    <a:pt x="204" y="118"/>
                  </a:lnTo>
                  <a:lnTo>
                    <a:pt x="204" y="118"/>
                  </a:lnTo>
                  <a:lnTo>
                    <a:pt x="204" y="115"/>
                  </a:lnTo>
                  <a:lnTo>
                    <a:pt x="207" y="115"/>
                  </a:lnTo>
                  <a:lnTo>
                    <a:pt x="207" y="111"/>
                  </a:lnTo>
                  <a:lnTo>
                    <a:pt x="207" y="107"/>
                  </a:lnTo>
                  <a:lnTo>
                    <a:pt x="211" y="104"/>
                  </a:lnTo>
                  <a:lnTo>
                    <a:pt x="211" y="100"/>
                  </a:lnTo>
                  <a:lnTo>
                    <a:pt x="211" y="100"/>
                  </a:lnTo>
                  <a:lnTo>
                    <a:pt x="211" y="100"/>
                  </a:lnTo>
                  <a:lnTo>
                    <a:pt x="211" y="96"/>
                  </a:lnTo>
                  <a:lnTo>
                    <a:pt x="215" y="96"/>
                  </a:lnTo>
                  <a:lnTo>
                    <a:pt x="218" y="96"/>
                  </a:lnTo>
                  <a:lnTo>
                    <a:pt x="218" y="96"/>
                  </a:lnTo>
                  <a:lnTo>
                    <a:pt x="226" y="92"/>
                  </a:lnTo>
                  <a:lnTo>
                    <a:pt x="229" y="92"/>
                  </a:lnTo>
                  <a:lnTo>
                    <a:pt x="233" y="92"/>
                  </a:lnTo>
                  <a:lnTo>
                    <a:pt x="237" y="92"/>
                  </a:lnTo>
                  <a:lnTo>
                    <a:pt x="237" y="92"/>
                  </a:lnTo>
                  <a:lnTo>
                    <a:pt x="237" y="92"/>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7" name="Freeform 19"/>
            <p:cNvSpPr>
              <a:spLocks noEditPoints="1"/>
            </p:cNvSpPr>
            <p:nvPr/>
          </p:nvSpPr>
          <p:spPr bwMode="auto">
            <a:xfrm>
              <a:off x="16037003" y="6376561"/>
              <a:ext cx="324295" cy="432357"/>
            </a:xfrm>
            <a:custGeom>
              <a:avLst/>
              <a:gdLst>
                <a:gd name="T0" fmla="*/ 17 w 44"/>
                <a:gd name="T1" fmla="*/ 0 h 60"/>
                <a:gd name="T2" fmla="*/ 23 w 44"/>
                <a:gd name="T3" fmla="*/ 23 h 60"/>
                <a:gd name="T4" fmla="*/ 28 w 44"/>
                <a:gd name="T5" fmla="*/ 24 h 60"/>
                <a:gd name="T6" fmla="*/ 31 w 44"/>
                <a:gd name="T7" fmla="*/ 28 h 60"/>
                <a:gd name="T8" fmla="*/ 30 w 44"/>
                <a:gd name="T9" fmla="*/ 29 h 60"/>
                <a:gd name="T10" fmla="*/ 24 w 44"/>
                <a:gd name="T11" fmla="*/ 24 h 60"/>
                <a:gd name="T12" fmla="*/ 19 w 44"/>
                <a:gd name="T13" fmla="*/ 26 h 60"/>
                <a:gd name="T14" fmla="*/ 16 w 44"/>
                <a:gd name="T15" fmla="*/ 22 h 60"/>
                <a:gd name="T16" fmla="*/ 13 w 44"/>
                <a:gd name="T17" fmla="*/ 20 h 60"/>
                <a:gd name="T18" fmla="*/ 12 w 44"/>
                <a:gd name="T19" fmla="*/ 14 h 60"/>
                <a:gd name="T20" fmla="*/ 17 w 44"/>
                <a:gd name="T21" fmla="*/ 4 h 60"/>
                <a:gd name="T22" fmla="*/ 20 w 44"/>
                <a:gd name="T23" fmla="*/ 7 h 60"/>
                <a:gd name="T24" fmla="*/ 21 w 44"/>
                <a:gd name="T25" fmla="*/ 14 h 60"/>
                <a:gd name="T26" fmla="*/ 21 w 44"/>
                <a:gd name="T27" fmla="*/ 22 h 60"/>
                <a:gd name="T28" fmla="*/ 22 w 44"/>
                <a:gd name="T29" fmla="*/ 19 h 60"/>
                <a:gd name="T30" fmla="*/ 15 w 44"/>
                <a:gd name="T31" fmla="*/ 26 h 60"/>
                <a:gd name="T32" fmla="*/ 20 w 44"/>
                <a:gd name="T33" fmla="*/ 30 h 60"/>
                <a:gd name="T34" fmla="*/ 31 w 44"/>
                <a:gd name="T35" fmla="*/ 24 h 60"/>
                <a:gd name="T36" fmla="*/ 22 w 44"/>
                <a:gd name="T37" fmla="*/ 27 h 60"/>
                <a:gd name="T38" fmla="*/ 23 w 44"/>
                <a:gd name="T39" fmla="*/ 31 h 60"/>
                <a:gd name="T40" fmla="*/ 27 w 44"/>
                <a:gd name="T41" fmla="*/ 27 h 60"/>
                <a:gd name="T42" fmla="*/ 29 w 44"/>
                <a:gd name="T43" fmla="*/ 30 h 60"/>
                <a:gd name="T44" fmla="*/ 29 w 44"/>
                <a:gd name="T45" fmla="*/ 30 h 60"/>
                <a:gd name="T46" fmla="*/ 23 w 44"/>
                <a:gd name="T47" fmla="*/ 39 h 60"/>
                <a:gd name="T48" fmla="*/ 24 w 44"/>
                <a:gd name="T49" fmla="*/ 34 h 60"/>
                <a:gd name="T50" fmla="*/ 27 w 44"/>
                <a:gd name="T51" fmla="*/ 36 h 60"/>
                <a:gd name="T52" fmla="*/ 26 w 44"/>
                <a:gd name="T53" fmla="*/ 39 h 60"/>
                <a:gd name="T54" fmla="*/ 32 w 44"/>
                <a:gd name="T55" fmla="*/ 39 h 60"/>
                <a:gd name="T56" fmla="*/ 29 w 44"/>
                <a:gd name="T57" fmla="*/ 43 h 60"/>
                <a:gd name="T58" fmla="*/ 27 w 44"/>
                <a:gd name="T59" fmla="*/ 39 h 60"/>
                <a:gd name="T60" fmla="*/ 29 w 44"/>
                <a:gd name="T61" fmla="*/ 44 h 60"/>
                <a:gd name="T62" fmla="*/ 34 w 44"/>
                <a:gd name="T63" fmla="*/ 40 h 60"/>
                <a:gd name="T64" fmla="*/ 38 w 44"/>
                <a:gd name="T65" fmla="*/ 41 h 60"/>
                <a:gd name="T66" fmla="*/ 34 w 44"/>
                <a:gd name="T67" fmla="*/ 35 h 60"/>
                <a:gd name="T68" fmla="*/ 39 w 44"/>
                <a:gd name="T69" fmla="*/ 36 h 60"/>
                <a:gd name="T70" fmla="*/ 36 w 44"/>
                <a:gd name="T71" fmla="*/ 30 h 60"/>
                <a:gd name="T72" fmla="*/ 36 w 44"/>
                <a:gd name="T73" fmla="*/ 34 h 60"/>
                <a:gd name="T74" fmla="*/ 33 w 44"/>
                <a:gd name="T75" fmla="*/ 36 h 60"/>
                <a:gd name="T76" fmla="*/ 38 w 44"/>
                <a:gd name="T77" fmla="*/ 40 h 60"/>
                <a:gd name="T78" fmla="*/ 40 w 44"/>
                <a:gd name="T79" fmla="*/ 37 h 60"/>
                <a:gd name="T80" fmla="*/ 39 w 44"/>
                <a:gd name="T81" fmla="*/ 39 h 60"/>
                <a:gd name="T82" fmla="*/ 41 w 44"/>
                <a:gd name="T83" fmla="*/ 42 h 60"/>
                <a:gd name="T84" fmla="*/ 24 w 44"/>
                <a:gd name="T85" fmla="*/ 51 h 60"/>
                <a:gd name="T86" fmla="*/ 30 w 44"/>
                <a:gd name="T87" fmla="*/ 46 h 60"/>
                <a:gd name="T88" fmla="*/ 36 w 44"/>
                <a:gd name="T89" fmla="*/ 47 h 60"/>
                <a:gd name="T90" fmla="*/ 38 w 44"/>
                <a:gd name="T91" fmla="*/ 42 h 60"/>
                <a:gd name="T92" fmla="*/ 42 w 44"/>
                <a:gd name="T93" fmla="*/ 47 h 60"/>
                <a:gd name="T94" fmla="*/ 44 w 44"/>
                <a:gd name="T95" fmla="*/ 54 h 60"/>
                <a:gd name="T96" fmla="*/ 42 w 44"/>
                <a:gd name="T97" fmla="*/ 55 h 60"/>
                <a:gd name="T98" fmla="*/ 39 w 44"/>
                <a:gd name="T99" fmla="*/ 59 h 60"/>
                <a:gd name="T100" fmla="*/ 34 w 44"/>
                <a:gd name="T101" fmla="*/ 58 h 60"/>
                <a:gd name="T102" fmla="*/ 33 w 44"/>
                <a:gd name="T103" fmla="*/ 53 h 60"/>
                <a:gd name="T104" fmla="*/ 29 w 44"/>
                <a:gd name="T105" fmla="*/ 52 h 60"/>
                <a:gd name="T106" fmla="*/ 26 w 44"/>
                <a:gd name="T107" fmla="*/ 51 h 60"/>
                <a:gd name="T108" fmla="*/ 24 w 44"/>
                <a:gd name="T109" fmla="*/ 55 h 60"/>
                <a:gd name="T110" fmla="*/ 14 w 44"/>
                <a:gd name="T111" fmla="*/ 32 h 60"/>
                <a:gd name="T112" fmla="*/ 12 w 44"/>
                <a:gd name="T113" fmla="*/ 33 h 60"/>
                <a:gd name="T114" fmla="*/ 3 w 44"/>
                <a:gd name="T115" fmla="*/ 47 h 60"/>
                <a:gd name="T116" fmla="*/ 10 w 44"/>
                <a:gd name="T117" fmla="*/ 41 h 60"/>
                <a:gd name="T118" fmla="*/ 10 w 44"/>
                <a:gd name="T119" fmla="*/ 38 h 60"/>
                <a:gd name="T120" fmla="*/ 4 w 44"/>
                <a:gd name="T121" fmla="*/ 44 h 60"/>
                <a:gd name="T122" fmla="*/ 2 w 44"/>
                <a:gd name="T123" fmla="*/ 4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 h="60">
                  <a:moveTo>
                    <a:pt x="16" y="2"/>
                  </a:moveTo>
                  <a:cubicBezTo>
                    <a:pt x="17" y="2"/>
                    <a:pt x="17" y="2"/>
                    <a:pt x="17" y="2"/>
                  </a:cubicBezTo>
                  <a:cubicBezTo>
                    <a:pt x="17" y="3"/>
                    <a:pt x="17" y="3"/>
                    <a:pt x="17" y="3"/>
                  </a:cubicBezTo>
                  <a:cubicBezTo>
                    <a:pt x="16" y="2"/>
                    <a:pt x="16" y="2"/>
                    <a:pt x="16" y="2"/>
                  </a:cubicBezTo>
                  <a:close/>
                  <a:moveTo>
                    <a:pt x="16" y="1"/>
                  </a:moveTo>
                  <a:cubicBezTo>
                    <a:pt x="16" y="1"/>
                    <a:pt x="16" y="1"/>
                    <a:pt x="16" y="1"/>
                  </a:cubicBezTo>
                  <a:cubicBezTo>
                    <a:pt x="15" y="1"/>
                    <a:pt x="15" y="1"/>
                    <a:pt x="15" y="1"/>
                  </a:cubicBezTo>
                  <a:cubicBezTo>
                    <a:pt x="16" y="1"/>
                    <a:pt x="16" y="1"/>
                    <a:pt x="16" y="1"/>
                  </a:cubicBezTo>
                  <a:close/>
                  <a:moveTo>
                    <a:pt x="17" y="0"/>
                  </a:moveTo>
                  <a:cubicBezTo>
                    <a:pt x="17" y="0"/>
                    <a:pt x="17" y="0"/>
                    <a:pt x="17" y="0"/>
                  </a:cubicBezTo>
                  <a:cubicBezTo>
                    <a:pt x="17" y="0"/>
                    <a:pt x="17" y="0"/>
                    <a:pt x="17" y="0"/>
                  </a:cubicBezTo>
                  <a:cubicBezTo>
                    <a:pt x="17" y="0"/>
                    <a:pt x="17" y="0"/>
                    <a:pt x="17" y="0"/>
                  </a:cubicBezTo>
                  <a:close/>
                  <a:moveTo>
                    <a:pt x="19" y="2"/>
                  </a:moveTo>
                  <a:cubicBezTo>
                    <a:pt x="19" y="2"/>
                    <a:pt x="19" y="2"/>
                    <a:pt x="19" y="2"/>
                  </a:cubicBezTo>
                  <a:cubicBezTo>
                    <a:pt x="19" y="3"/>
                    <a:pt x="19" y="3"/>
                    <a:pt x="19" y="3"/>
                  </a:cubicBezTo>
                  <a:cubicBezTo>
                    <a:pt x="20" y="2"/>
                    <a:pt x="20" y="2"/>
                    <a:pt x="20" y="2"/>
                  </a:cubicBezTo>
                  <a:cubicBezTo>
                    <a:pt x="20" y="2"/>
                    <a:pt x="19" y="2"/>
                    <a:pt x="19" y="2"/>
                  </a:cubicBezTo>
                  <a:close/>
                  <a:moveTo>
                    <a:pt x="20" y="22"/>
                  </a:moveTo>
                  <a:cubicBezTo>
                    <a:pt x="20" y="22"/>
                    <a:pt x="20" y="22"/>
                    <a:pt x="20" y="22"/>
                  </a:cubicBezTo>
                  <a:cubicBezTo>
                    <a:pt x="21" y="23"/>
                    <a:pt x="21" y="23"/>
                    <a:pt x="21" y="23"/>
                  </a:cubicBezTo>
                  <a:cubicBezTo>
                    <a:pt x="22" y="24"/>
                    <a:pt x="22" y="24"/>
                    <a:pt x="22" y="24"/>
                  </a:cubicBezTo>
                  <a:cubicBezTo>
                    <a:pt x="23" y="23"/>
                    <a:pt x="23" y="23"/>
                    <a:pt x="23" y="23"/>
                  </a:cubicBezTo>
                  <a:cubicBezTo>
                    <a:pt x="23" y="23"/>
                    <a:pt x="23" y="23"/>
                    <a:pt x="23" y="23"/>
                  </a:cubicBezTo>
                  <a:cubicBezTo>
                    <a:pt x="24" y="22"/>
                    <a:pt x="24" y="22"/>
                    <a:pt x="24" y="22"/>
                  </a:cubicBezTo>
                  <a:cubicBezTo>
                    <a:pt x="25" y="22"/>
                    <a:pt x="25" y="22"/>
                    <a:pt x="25" y="22"/>
                  </a:cubicBezTo>
                  <a:cubicBezTo>
                    <a:pt x="26" y="23"/>
                    <a:pt x="26" y="23"/>
                    <a:pt x="26" y="23"/>
                  </a:cubicBezTo>
                  <a:cubicBezTo>
                    <a:pt x="27" y="24"/>
                    <a:pt x="27" y="24"/>
                    <a:pt x="27" y="24"/>
                  </a:cubicBezTo>
                  <a:cubicBezTo>
                    <a:pt x="26" y="24"/>
                    <a:pt x="26" y="24"/>
                    <a:pt x="26" y="24"/>
                  </a:cubicBezTo>
                  <a:cubicBezTo>
                    <a:pt x="27" y="25"/>
                    <a:pt x="27" y="25"/>
                    <a:pt x="27" y="25"/>
                  </a:cubicBezTo>
                  <a:cubicBezTo>
                    <a:pt x="28" y="24"/>
                    <a:pt x="28" y="24"/>
                    <a:pt x="28" y="24"/>
                  </a:cubicBezTo>
                  <a:cubicBezTo>
                    <a:pt x="27" y="24"/>
                    <a:pt x="27" y="24"/>
                    <a:pt x="27" y="24"/>
                  </a:cubicBezTo>
                  <a:cubicBezTo>
                    <a:pt x="28" y="23"/>
                    <a:pt x="28" y="23"/>
                    <a:pt x="28" y="23"/>
                  </a:cubicBezTo>
                  <a:cubicBezTo>
                    <a:pt x="28" y="24"/>
                    <a:pt x="28" y="24"/>
                    <a:pt x="28" y="24"/>
                  </a:cubicBezTo>
                  <a:cubicBezTo>
                    <a:pt x="29" y="24"/>
                    <a:pt x="29" y="24"/>
                    <a:pt x="29" y="24"/>
                  </a:cubicBezTo>
                  <a:cubicBezTo>
                    <a:pt x="30" y="25"/>
                    <a:pt x="30" y="25"/>
                    <a:pt x="30" y="25"/>
                  </a:cubicBezTo>
                  <a:cubicBezTo>
                    <a:pt x="30" y="25"/>
                    <a:pt x="30" y="25"/>
                    <a:pt x="30" y="25"/>
                  </a:cubicBezTo>
                  <a:cubicBezTo>
                    <a:pt x="30" y="25"/>
                    <a:pt x="30" y="25"/>
                    <a:pt x="30" y="25"/>
                  </a:cubicBezTo>
                  <a:cubicBezTo>
                    <a:pt x="29" y="25"/>
                    <a:pt x="29" y="25"/>
                    <a:pt x="29" y="25"/>
                  </a:cubicBezTo>
                  <a:cubicBezTo>
                    <a:pt x="29" y="25"/>
                    <a:pt x="29" y="25"/>
                    <a:pt x="29" y="25"/>
                  </a:cubicBezTo>
                  <a:cubicBezTo>
                    <a:pt x="29" y="26"/>
                    <a:pt x="29" y="26"/>
                    <a:pt x="29" y="26"/>
                  </a:cubicBezTo>
                  <a:cubicBezTo>
                    <a:pt x="30" y="27"/>
                    <a:pt x="30" y="27"/>
                    <a:pt x="30" y="27"/>
                  </a:cubicBezTo>
                  <a:cubicBezTo>
                    <a:pt x="30" y="28"/>
                    <a:pt x="30" y="28"/>
                    <a:pt x="30" y="28"/>
                  </a:cubicBezTo>
                  <a:cubicBezTo>
                    <a:pt x="31" y="28"/>
                    <a:pt x="31" y="28"/>
                    <a:pt x="31" y="28"/>
                  </a:cubicBezTo>
                  <a:cubicBezTo>
                    <a:pt x="31" y="28"/>
                    <a:pt x="31" y="28"/>
                    <a:pt x="31" y="28"/>
                  </a:cubicBezTo>
                  <a:cubicBezTo>
                    <a:pt x="32" y="28"/>
                    <a:pt x="32" y="28"/>
                    <a:pt x="32" y="28"/>
                  </a:cubicBezTo>
                  <a:cubicBezTo>
                    <a:pt x="32" y="28"/>
                    <a:pt x="32" y="28"/>
                    <a:pt x="32" y="28"/>
                  </a:cubicBezTo>
                  <a:cubicBezTo>
                    <a:pt x="32" y="29"/>
                    <a:pt x="32" y="29"/>
                    <a:pt x="32" y="29"/>
                  </a:cubicBezTo>
                  <a:cubicBezTo>
                    <a:pt x="32" y="29"/>
                    <a:pt x="32" y="29"/>
                    <a:pt x="32" y="29"/>
                  </a:cubicBezTo>
                  <a:cubicBezTo>
                    <a:pt x="32" y="30"/>
                    <a:pt x="32" y="30"/>
                    <a:pt x="32" y="30"/>
                  </a:cubicBezTo>
                  <a:cubicBezTo>
                    <a:pt x="31" y="30"/>
                    <a:pt x="31" y="30"/>
                    <a:pt x="31" y="30"/>
                  </a:cubicBezTo>
                  <a:cubicBezTo>
                    <a:pt x="30" y="29"/>
                    <a:pt x="30" y="29"/>
                    <a:pt x="30" y="29"/>
                  </a:cubicBezTo>
                  <a:cubicBezTo>
                    <a:pt x="31" y="29"/>
                    <a:pt x="31" y="29"/>
                    <a:pt x="31" y="29"/>
                  </a:cubicBezTo>
                  <a:cubicBezTo>
                    <a:pt x="31" y="29"/>
                    <a:pt x="31" y="29"/>
                    <a:pt x="31" y="29"/>
                  </a:cubicBezTo>
                  <a:cubicBezTo>
                    <a:pt x="30" y="28"/>
                    <a:pt x="30" y="28"/>
                    <a:pt x="30" y="28"/>
                  </a:cubicBezTo>
                  <a:cubicBezTo>
                    <a:pt x="30" y="29"/>
                    <a:pt x="30" y="29"/>
                    <a:pt x="30" y="29"/>
                  </a:cubicBezTo>
                  <a:cubicBezTo>
                    <a:pt x="29" y="29"/>
                    <a:pt x="29" y="29"/>
                    <a:pt x="29" y="29"/>
                  </a:cubicBezTo>
                  <a:cubicBezTo>
                    <a:pt x="28" y="28"/>
                    <a:pt x="28" y="28"/>
                    <a:pt x="28" y="28"/>
                  </a:cubicBezTo>
                  <a:cubicBezTo>
                    <a:pt x="28" y="28"/>
                    <a:pt x="28" y="28"/>
                    <a:pt x="28" y="28"/>
                  </a:cubicBezTo>
                  <a:cubicBezTo>
                    <a:pt x="28" y="27"/>
                    <a:pt x="28" y="27"/>
                    <a:pt x="28" y="27"/>
                  </a:cubicBezTo>
                  <a:cubicBezTo>
                    <a:pt x="27" y="26"/>
                    <a:pt x="27" y="26"/>
                    <a:pt x="27" y="26"/>
                  </a:cubicBezTo>
                  <a:cubicBezTo>
                    <a:pt x="26" y="26"/>
                    <a:pt x="26" y="26"/>
                    <a:pt x="26" y="26"/>
                  </a:cubicBezTo>
                  <a:cubicBezTo>
                    <a:pt x="26" y="25"/>
                    <a:pt x="26" y="25"/>
                    <a:pt x="26" y="25"/>
                  </a:cubicBezTo>
                  <a:cubicBezTo>
                    <a:pt x="25" y="24"/>
                    <a:pt x="25" y="24"/>
                    <a:pt x="25" y="24"/>
                  </a:cubicBezTo>
                  <a:cubicBezTo>
                    <a:pt x="25" y="24"/>
                    <a:pt x="25" y="24"/>
                    <a:pt x="25" y="24"/>
                  </a:cubicBezTo>
                  <a:cubicBezTo>
                    <a:pt x="24" y="24"/>
                    <a:pt x="24" y="24"/>
                    <a:pt x="24" y="24"/>
                  </a:cubicBezTo>
                  <a:cubicBezTo>
                    <a:pt x="24" y="24"/>
                    <a:pt x="24" y="24"/>
                    <a:pt x="24" y="24"/>
                  </a:cubicBezTo>
                  <a:cubicBezTo>
                    <a:pt x="25" y="26"/>
                    <a:pt x="25" y="26"/>
                    <a:pt x="25" y="26"/>
                  </a:cubicBezTo>
                  <a:cubicBezTo>
                    <a:pt x="25" y="27"/>
                    <a:pt x="25" y="27"/>
                    <a:pt x="25" y="27"/>
                  </a:cubicBezTo>
                  <a:cubicBezTo>
                    <a:pt x="25" y="27"/>
                    <a:pt x="25" y="27"/>
                    <a:pt x="25" y="27"/>
                  </a:cubicBezTo>
                  <a:cubicBezTo>
                    <a:pt x="24" y="26"/>
                    <a:pt x="24" y="26"/>
                    <a:pt x="24" y="26"/>
                  </a:cubicBezTo>
                  <a:cubicBezTo>
                    <a:pt x="23" y="25"/>
                    <a:pt x="23" y="25"/>
                    <a:pt x="23" y="25"/>
                  </a:cubicBezTo>
                  <a:cubicBezTo>
                    <a:pt x="23" y="25"/>
                    <a:pt x="23" y="25"/>
                    <a:pt x="23" y="25"/>
                  </a:cubicBezTo>
                  <a:cubicBezTo>
                    <a:pt x="21" y="24"/>
                    <a:pt x="21" y="24"/>
                    <a:pt x="21" y="24"/>
                  </a:cubicBezTo>
                  <a:cubicBezTo>
                    <a:pt x="20" y="24"/>
                    <a:pt x="20" y="24"/>
                    <a:pt x="20" y="24"/>
                  </a:cubicBezTo>
                  <a:cubicBezTo>
                    <a:pt x="19" y="25"/>
                    <a:pt x="19" y="25"/>
                    <a:pt x="19" y="25"/>
                  </a:cubicBezTo>
                  <a:cubicBezTo>
                    <a:pt x="20" y="25"/>
                    <a:pt x="20" y="25"/>
                    <a:pt x="20" y="25"/>
                  </a:cubicBezTo>
                  <a:cubicBezTo>
                    <a:pt x="19" y="26"/>
                    <a:pt x="19" y="26"/>
                    <a:pt x="19" y="26"/>
                  </a:cubicBezTo>
                  <a:cubicBezTo>
                    <a:pt x="18" y="25"/>
                    <a:pt x="18" y="25"/>
                    <a:pt x="18" y="25"/>
                  </a:cubicBezTo>
                  <a:cubicBezTo>
                    <a:pt x="17" y="25"/>
                    <a:pt x="17" y="25"/>
                    <a:pt x="17" y="25"/>
                  </a:cubicBezTo>
                  <a:cubicBezTo>
                    <a:pt x="16" y="25"/>
                    <a:pt x="16" y="25"/>
                    <a:pt x="16" y="25"/>
                  </a:cubicBezTo>
                  <a:cubicBezTo>
                    <a:pt x="17" y="25"/>
                    <a:pt x="17" y="25"/>
                    <a:pt x="17" y="25"/>
                  </a:cubicBezTo>
                  <a:cubicBezTo>
                    <a:pt x="16" y="24"/>
                    <a:pt x="16" y="24"/>
                    <a:pt x="16" y="24"/>
                  </a:cubicBezTo>
                  <a:cubicBezTo>
                    <a:pt x="16" y="24"/>
                    <a:pt x="16" y="24"/>
                    <a:pt x="16" y="24"/>
                  </a:cubicBezTo>
                  <a:cubicBezTo>
                    <a:pt x="16" y="25"/>
                    <a:pt x="16" y="25"/>
                    <a:pt x="16" y="25"/>
                  </a:cubicBezTo>
                  <a:cubicBezTo>
                    <a:pt x="15" y="24"/>
                    <a:pt x="15" y="24"/>
                    <a:pt x="15" y="24"/>
                  </a:cubicBezTo>
                  <a:cubicBezTo>
                    <a:pt x="15" y="23"/>
                    <a:pt x="15" y="23"/>
                    <a:pt x="15" y="23"/>
                  </a:cubicBezTo>
                  <a:cubicBezTo>
                    <a:pt x="15" y="23"/>
                    <a:pt x="15" y="23"/>
                    <a:pt x="15" y="23"/>
                  </a:cubicBezTo>
                  <a:cubicBezTo>
                    <a:pt x="16" y="22"/>
                    <a:pt x="16" y="22"/>
                    <a:pt x="16" y="22"/>
                  </a:cubicBezTo>
                  <a:cubicBezTo>
                    <a:pt x="17" y="21"/>
                    <a:pt x="17" y="21"/>
                    <a:pt x="17" y="21"/>
                  </a:cubicBezTo>
                  <a:cubicBezTo>
                    <a:pt x="16" y="20"/>
                    <a:pt x="16" y="20"/>
                    <a:pt x="16" y="20"/>
                  </a:cubicBezTo>
                  <a:cubicBezTo>
                    <a:pt x="15" y="20"/>
                    <a:pt x="15" y="20"/>
                    <a:pt x="15" y="20"/>
                  </a:cubicBezTo>
                  <a:cubicBezTo>
                    <a:pt x="15" y="21"/>
                    <a:pt x="15" y="21"/>
                    <a:pt x="15" y="21"/>
                  </a:cubicBezTo>
                  <a:cubicBezTo>
                    <a:pt x="15" y="21"/>
                    <a:pt x="15" y="21"/>
                    <a:pt x="15" y="21"/>
                  </a:cubicBezTo>
                  <a:cubicBezTo>
                    <a:pt x="15" y="22"/>
                    <a:pt x="15" y="22"/>
                    <a:pt x="15" y="22"/>
                  </a:cubicBezTo>
                  <a:cubicBezTo>
                    <a:pt x="14" y="22"/>
                    <a:pt x="14" y="22"/>
                    <a:pt x="14" y="22"/>
                  </a:cubicBezTo>
                  <a:cubicBezTo>
                    <a:pt x="13" y="21"/>
                    <a:pt x="13" y="21"/>
                    <a:pt x="13" y="21"/>
                  </a:cubicBezTo>
                  <a:cubicBezTo>
                    <a:pt x="13" y="20"/>
                    <a:pt x="13" y="20"/>
                    <a:pt x="13" y="20"/>
                  </a:cubicBezTo>
                  <a:cubicBezTo>
                    <a:pt x="13" y="20"/>
                    <a:pt x="13" y="20"/>
                    <a:pt x="13" y="20"/>
                  </a:cubicBezTo>
                  <a:cubicBezTo>
                    <a:pt x="13" y="20"/>
                    <a:pt x="13" y="20"/>
                    <a:pt x="13" y="20"/>
                  </a:cubicBezTo>
                  <a:cubicBezTo>
                    <a:pt x="12" y="20"/>
                    <a:pt x="12" y="20"/>
                    <a:pt x="12" y="20"/>
                  </a:cubicBezTo>
                  <a:cubicBezTo>
                    <a:pt x="12" y="18"/>
                    <a:pt x="12" y="18"/>
                    <a:pt x="12" y="18"/>
                  </a:cubicBezTo>
                  <a:cubicBezTo>
                    <a:pt x="12" y="17"/>
                    <a:pt x="12" y="17"/>
                    <a:pt x="12" y="17"/>
                  </a:cubicBezTo>
                  <a:cubicBezTo>
                    <a:pt x="11" y="16"/>
                    <a:pt x="11" y="16"/>
                    <a:pt x="11" y="16"/>
                  </a:cubicBezTo>
                  <a:cubicBezTo>
                    <a:pt x="12" y="16"/>
                    <a:pt x="12" y="16"/>
                    <a:pt x="12" y="16"/>
                  </a:cubicBezTo>
                  <a:cubicBezTo>
                    <a:pt x="11" y="15"/>
                    <a:pt x="11" y="15"/>
                    <a:pt x="11" y="15"/>
                  </a:cubicBezTo>
                  <a:cubicBezTo>
                    <a:pt x="11" y="15"/>
                    <a:pt x="11" y="15"/>
                    <a:pt x="11" y="15"/>
                  </a:cubicBezTo>
                  <a:cubicBezTo>
                    <a:pt x="11" y="14"/>
                    <a:pt x="11" y="14"/>
                    <a:pt x="11" y="14"/>
                  </a:cubicBezTo>
                  <a:cubicBezTo>
                    <a:pt x="11" y="13"/>
                    <a:pt x="11" y="13"/>
                    <a:pt x="11" y="13"/>
                  </a:cubicBezTo>
                  <a:cubicBezTo>
                    <a:pt x="11" y="14"/>
                    <a:pt x="11" y="14"/>
                    <a:pt x="11" y="14"/>
                  </a:cubicBezTo>
                  <a:cubicBezTo>
                    <a:pt x="12" y="14"/>
                    <a:pt x="12" y="14"/>
                    <a:pt x="12" y="14"/>
                  </a:cubicBezTo>
                  <a:cubicBezTo>
                    <a:pt x="13" y="14"/>
                    <a:pt x="13" y="14"/>
                    <a:pt x="13" y="14"/>
                  </a:cubicBezTo>
                  <a:cubicBezTo>
                    <a:pt x="13" y="13"/>
                    <a:pt x="13" y="13"/>
                    <a:pt x="13" y="13"/>
                  </a:cubicBezTo>
                  <a:cubicBezTo>
                    <a:pt x="12" y="12"/>
                    <a:pt x="12" y="12"/>
                    <a:pt x="12" y="12"/>
                  </a:cubicBezTo>
                  <a:cubicBezTo>
                    <a:pt x="12" y="11"/>
                    <a:pt x="12" y="11"/>
                    <a:pt x="12" y="11"/>
                  </a:cubicBezTo>
                  <a:cubicBezTo>
                    <a:pt x="13" y="9"/>
                    <a:pt x="13" y="9"/>
                    <a:pt x="13" y="9"/>
                  </a:cubicBezTo>
                  <a:cubicBezTo>
                    <a:pt x="13" y="7"/>
                    <a:pt x="13" y="7"/>
                    <a:pt x="13" y="7"/>
                  </a:cubicBezTo>
                  <a:cubicBezTo>
                    <a:pt x="13" y="6"/>
                    <a:pt x="13" y="6"/>
                    <a:pt x="13" y="6"/>
                  </a:cubicBezTo>
                  <a:cubicBezTo>
                    <a:pt x="14" y="5"/>
                    <a:pt x="14" y="5"/>
                    <a:pt x="14" y="5"/>
                  </a:cubicBezTo>
                  <a:cubicBezTo>
                    <a:pt x="14" y="4"/>
                    <a:pt x="14" y="4"/>
                    <a:pt x="14" y="4"/>
                  </a:cubicBezTo>
                  <a:cubicBezTo>
                    <a:pt x="15" y="4"/>
                    <a:pt x="15" y="4"/>
                    <a:pt x="15" y="4"/>
                  </a:cubicBezTo>
                  <a:cubicBezTo>
                    <a:pt x="17" y="4"/>
                    <a:pt x="17" y="4"/>
                    <a:pt x="17" y="4"/>
                  </a:cubicBezTo>
                  <a:cubicBezTo>
                    <a:pt x="17" y="5"/>
                    <a:pt x="17" y="5"/>
                    <a:pt x="17" y="5"/>
                  </a:cubicBezTo>
                  <a:cubicBezTo>
                    <a:pt x="18" y="5"/>
                    <a:pt x="18" y="5"/>
                    <a:pt x="18" y="5"/>
                  </a:cubicBezTo>
                  <a:cubicBezTo>
                    <a:pt x="18" y="5"/>
                    <a:pt x="18" y="5"/>
                    <a:pt x="18" y="5"/>
                  </a:cubicBezTo>
                  <a:cubicBezTo>
                    <a:pt x="20" y="5"/>
                    <a:pt x="20" y="5"/>
                    <a:pt x="20" y="5"/>
                  </a:cubicBezTo>
                  <a:cubicBezTo>
                    <a:pt x="20" y="4"/>
                    <a:pt x="20" y="4"/>
                    <a:pt x="20" y="4"/>
                  </a:cubicBezTo>
                  <a:cubicBezTo>
                    <a:pt x="20" y="4"/>
                    <a:pt x="20" y="4"/>
                    <a:pt x="20" y="4"/>
                  </a:cubicBezTo>
                  <a:cubicBezTo>
                    <a:pt x="21" y="4"/>
                    <a:pt x="21" y="4"/>
                    <a:pt x="21" y="4"/>
                  </a:cubicBezTo>
                  <a:cubicBezTo>
                    <a:pt x="21" y="4"/>
                    <a:pt x="21" y="4"/>
                    <a:pt x="21" y="4"/>
                  </a:cubicBezTo>
                  <a:cubicBezTo>
                    <a:pt x="21" y="5"/>
                    <a:pt x="21" y="5"/>
                    <a:pt x="21" y="5"/>
                  </a:cubicBezTo>
                  <a:cubicBezTo>
                    <a:pt x="21" y="5"/>
                    <a:pt x="21" y="5"/>
                    <a:pt x="21" y="5"/>
                  </a:cubicBezTo>
                  <a:cubicBezTo>
                    <a:pt x="20" y="7"/>
                    <a:pt x="20" y="7"/>
                    <a:pt x="20" y="7"/>
                  </a:cubicBezTo>
                  <a:cubicBezTo>
                    <a:pt x="21" y="8"/>
                    <a:pt x="21" y="8"/>
                    <a:pt x="21" y="8"/>
                  </a:cubicBezTo>
                  <a:cubicBezTo>
                    <a:pt x="22" y="8"/>
                    <a:pt x="22" y="8"/>
                    <a:pt x="22" y="8"/>
                  </a:cubicBezTo>
                  <a:cubicBezTo>
                    <a:pt x="22" y="9"/>
                    <a:pt x="22" y="9"/>
                    <a:pt x="22" y="9"/>
                  </a:cubicBezTo>
                  <a:cubicBezTo>
                    <a:pt x="23" y="10"/>
                    <a:pt x="23" y="10"/>
                    <a:pt x="23" y="10"/>
                  </a:cubicBezTo>
                  <a:cubicBezTo>
                    <a:pt x="22" y="12"/>
                    <a:pt x="22" y="12"/>
                    <a:pt x="22" y="12"/>
                  </a:cubicBezTo>
                  <a:cubicBezTo>
                    <a:pt x="22" y="13"/>
                    <a:pt x="22" y="13"/>
                    <a:pt x="22" y="13"/>
                  </a:cubicBezTo>
                  <a:cubicBezTo>
                    <a:pt x="22" y="14"/>
                    <a:pt x="22" y="14"/>
                    <a:pt x="22" y="14"/>
                  </a:cubicBezTo>
                  <a:cubicBezTo>
                    <a:pt x="21" y="15"/>
                    <a:pt x="21" y="15"/>
                    <a:pt x="21" y="15"/>
                  </a:cubicBezTo>
                  <a:cubicBezTo>
                    <a:pt x="21" y="15"/>
                    <a:pt x="21" y="15"/>
                    <a:pt x="21" y="15"/>
                  </a:cubicBezTo>
                  <a:cubicBezTo>
                    <a:pt x="21" y="14"/>
                    <a:pt x="21" y="14"/>
                    <a:pt x="21" y="14"/>
                  </a:cubicBezTo>
                  <a:cubicBezTo>
                    <a:pt x="21" y="14"/>
                    <a:pt x="21" y="14"/>
                    <a:pt x="21" y="14"/>
                  </a:cubicBezTo>
                  <a:cubicBezTo>
                    <a:pt x="19" y="15"/>
                    <a:pt x="19" y="15"/>
                    <a:pt x="19" y="15"/>
                  </a:cubicBezTo>
                  <a:cubicBezTo>
                    <a:pt x="19" y="16"/>
                    <a:pt x="19" y="16"/>
                    <a:pt x="19" y="16"/>
                  </a:cubicBezTo>
                  <a:cubicBezTo>
                    <a:pt x="19" y="17"/>
                    <a:pt x="19" y="17"/>
                    <a:pt x="19" y="17"/>
                  </a:cubicBezTo>
                  <a:cubicBezTo>
                    <a:pt x="19" y="18"/>
                    <a:pt x="19" y="18"/>
                    <a:pt x="19" y="18"/>
                  </a:cubicBezTo>
                  <a:cubicBezTo>
                    <a:pt x="19" y="19"/>
                    <a:pt x="19" y="19"/>
                    <a:pt x="19" y="19"/>
                  </a:cubicBezTo>
                  <a:cubicBezTo>
                    <a:pt x="19" y="19"/>
                    <a:pt x="19" y="19"/>
                    <a:pt x="19" y="19"/>
                  </a:cubicBezTo>
                  <a:cubicBezTo>
                    <a:pt x="19" y="20"/>
                    <a:pt x="19" y="20"/>
                    <a:pt x="19" y="20"/>
                  </a:cubicBezTo>
                  <a:cubicBezTo>
                    <a:pt x="20" y="21"/>
                    <a:pt x="20" y="21"/>
                    <a:pt x="20" y="21"/>
                  </a:cubicBezTo>
                  <a:cubicBezTo>
                    <a:pt x="20" y="21"/>
                    <a:pt x="20" y="21"/>
                    <a:pt x="20" y="21"/>
                  </a:cubicBezTo>
                  <a:cubicBezTo>
                    <a:pt x="20" y="22"/>
                    <a:pt x="20" y="22"/>
                    <a:pt x="20" y="22"/>
                  </a:cubicBezTo>
                  <a:close/>
                  <a:moveTo>
                    <a:pt x="21" y="22"/>
                  </a:moveTo>
                  <a:cubicBezTo>
                    <a:pt x="21" y="23"/>
                    <a:pt x="21" y="23"/>
                    <a:pt x="21" y="23"/>
                  </a:cubicBezTo>
                  <a:cubicBezTo>
                    <a:pt x="22" y="23"/>
                    <a:pt x="22" y="23"/>
                    <a:pt x="22" y="23"/>
                  </a:cubicBezTo>
                  <a:cubicBezTo>
                    <a:pt x="22" y="23"/>
                    <a:pt x="22" y="23"/>
                    <a:pt x="22" y="23"/>
                  </a:cubicBezTo>
                  <a:cubicBezTo>
                    <a:pt x="21" y="22"/>
                    <a:pt x="21" y="22"/>
                    <a:pt x="21" y="22"/>
                  </a:cubicBezTo>
                  <a:close/>
                  <a:moveTo>
                    <a:pt x="21" y="19"/>
                  </a:moveTo>
                  <a:cubicBezTo>
                    <a:pt x="21" y="20"/>
                    <a:pt x="21" y="20"/>
                    <a:pt x="21" y="20"/>
                  </a:cubicBezTo>
                  <a:cubicBezTo>
                    <a:pt x="21" y="21"/>
                    <a:pt x="21" y="21"/>
                    <a:pt x="21" y="21"/>
                  </a:cubicBezTo>
                  <a:cubicBezTo>
                    <a:pt x="21" y="21"/>
                    <a:pt x="21" y="21"/>
                    <a:pt x="21" y="21"/>
                  </a:cubicBezTo>
                  <a:cubicBezTo>
                    <a:pt x="22" y="21"/>
                    <a:pt x="22" y="21"/>
                    <a:pt x="22" y="21"/>
                  </a:cubicBezTo>
                  <a:cubicBezTo>
                    <a:pt x="22" y="19"/>
                    <a:pt x="22" y="19"/>
                    <a:pt x="22" y="19"/>
                  </a:cubicBezTo>
                  <a:cubicBezTo>
                    <a:pt x="22" y="19"/>
                    <a:pt x="22" y="19"/>
                    <a:pt x="22" y="19"/>
                  </a:cubicBezTo>
                  <a:cubicBezTo>
                    <a:pt x="22" y="19"/>
                    <a:pt x="22" y="19"/>
                    <a:pt x="22" y="19"/>
                  </a:cubicBezTo>
                  <a:cubicBezTo>
                    <a:pt x="21" y="19"/>
                    <a:pt x="21" y="19"/>
                    <a:pt x="21" y="19"/>
                  </a:cubicBezTo>
                  <a:close/>
                  <a:moveTo>
                    <a:pt x="13" y="24"/>
                  </a:moveTo>
                  <a:cubicBezTo>
                    <a:pt x="13" y="25"/>
                    <a:pt x="13" y="25"/>
                    <a:pt x="13" y="25"/>
                  </a:cubicBezTo>
                  <a:cubicBezTo>
                    <a:pt x="14" y="25"/>
                    <a:pt x="14" y="25"/>
                    <a:pt x="14" y="25"/>
                  </a:cubicBezTo>
                  <a:cubicBezTo>
                    <a:pt x="14" y="25"/>
                    <a:pt x="14" y="25"/>
                    <a:pt x="14" y="25"/>
                  </a:cubicBezTo>
                  <a:cubicBezTo>
                    <a:pt x="13" y="24"/>
                    <a:pt x="13" y="24"/>
                    <a:pt x="13" y="24"/>
                  </a:cubicBezTo>
                  <a:cubicBezTo>
                    <a:pt x="13" y="24"/>
                    <a:pt x="13" y="24"/>
                    <a:pt x="13" y="24"/>
                  </a:cubicBezTo>
                  <a:close/>
                  <a:moveTo>
                    <a:pt x="14" y="26"/>
                  </a:moveTo>
                  <a:cubicBezTo>
                    <a:pt x="14" y="26"/>
                    <a:pt x="14" y="26"/>
                    <a:pt x="14" y="26"/>
                  </a:cubicBezTo>
                  <a:cubicBezTo>
                    <a:pt x="15" y="26"/>
                    <a:pt x="15" y="26"/>
                    <a:pt x="15" y="26"/>
                  </a:cubicBezTo>
                  <a:cubicBezTo>
                    <a:pt x="15" y="27"/>
                    <a:pt x="15" y="27"/>
                    <a:pt x="15" y="27"/>
                  </a:cubicBezTo>
                  <a:cubicBezTo>
                    <a:pt x="16" y="28"/>
                    <a:pt x="16" y="28"/>
                    <a:pt x="16" y="28"/>
                  </a:cubicBezTo>
                  <a:cubicBezTo>
                    <a:pt x="16" y="28"/>
                    <a:pt x="16" y="28"/>
                    <a:pt x="16" y="28"/>
                  </a:cubicBezTo>
                  <a:cubicBezTo>
                    <a:pt x="16" y="29"/>
                    <a:pt x="16" y="29"/>
                    <a:pt x="16" y="29"/>
                  </a:cubicBezTo>
                  <a:cubicBezTo>
                    <a:pt x="17" y="30"/>
                    <a:pt x="17" y="30"/>
                    <a:pt x="17" y="30"/>
                  </a:cubicBezTo>
                  <a:cubicBezTo>
                    <a:pt x="17" y="31"/>
                    <a:pt x="17" y="31"/>
                    <a:pt x="17" y="31"/>
                  </a:cubicBezTo>
                  <a:cubicBezTo>
                    <a:pt x="18" y="31"/>
                    <a:pt x="18" y="31"/>
                    <a:pt x="18" y="31"/>
                  </a:cubicBezTo>
                  <a:cubicBezTo>
                    <a:pt x="19" y="32"/>
                    <a:pt x="19" y="32"/>
                    <a:pt x="19" y="32"/>
                  </a:cubicBezTo>
                  <a:cubicBezTo>
                    <a:pt x="20" y="31"/>
                    <a:pt x="20" y="31"/>
                    <a:pt x="20" y="31"/>
                  </a:cubicBezTo>
                  <a:cubicBezTo>
                    <a:pt x="20" y="30"/>
                    <a:pt x="20" y="30"/>
                    <a:pt x="20" y="30"/>
                  </a:cubicBezTo>
                  <a:cubicBezTo>
                    <a:pt x="20" y="30"/>
                    <a:pt x="20" y="30"/>
                    <a:pt x="20" y="30"/>
                  </a:cubicBezTo>
                  <a:cubicBezTo>
                    <a:pt x="20" y="29"/>
                    <a:pt x="20" y="29"/>
                    <a:pt x="20" y="29"/>
                  </a:cubicBezTo>
                  <a:cubicBezTo>
                    <a:pt x="20" y="29"/>
                    <a:pt x="20" y="29"/>
                    <a:pt x="20" y="29"/>
                  </a:cubicBezTo>
                  <a:cubicBezTo>
                    <a:pt x="20" y="28"/>
                    <a:pt x="20" y="28"/>
                    <a:pt x="20" y="28"/>
                  </a:cubicBezTo>
                  <a:cubicBezTo>
                    <a:pt x="20" y="28"/>
                    <a:pt x="20" y="28"/>
                    <a:pt x="20" y="28"/>
                  </a:cubicBezTo>
                  <a:cubicBezTo>
                    <a:pt x="19" y="27"/>
                    <a:pt x="19" y="27"/>
                    <a:pt x="19" y="27"/>
                  </a:cubicBezTo>
                  <a:cubicBezTo>
                    <a:pt x="17" y="26"/>
                    <a:pt x="17" y="26"/>
                    <a:pt x="17" y="26"/>
                  </a:cubicBezTo>
                  <a:cubicBezTo>
                    <a:pt x="16" y="26"/>
                    <a:pt x="16" y="26"/>
                    <a:pt x="16" y="26"/>
                  </a:cubicBezTo>
                  <a:cubicBezTo>
                    <a:pt x="15" y="26"/>
                    <a:pt x="15" y="26"/>
                    <a:pt x="15" y="26"/>
                  </a:cubicBezTo>
                  <a:cubicBezTo>
                    <a:pt x="14" y="26"/>
                    <a:pt x="14" y="26"/>
                    <a:pt x="14" y="26"/>
                  </a:cubicBezTo>
                  <a:close/>
                  <a:moveTo>
                    <a:pt x="32" y="23"/>
                  </a:moveTo>
                  <a:cubicBezTo>
                    <a:pt x="31" y="24"/>
                    <a:pt x="31" y="24"/>
                    <a:pt x="31" y="24"/>
                  </a:cubicBezTo>
                  <a:cubicBezTo>
                    <a:pt x="32" y="24"/>
                    <a:pt x="32" y="24"/>
                    <a:pt x="32" y="24"/>
                  </a:cubicBezTo>
                  <a:cubicBezTo>
                    <a:pt x="31" y="25"/>
                    <a:pt x="31" y="25"/>
                    <a:pt x="31" y="25"/>
                  </a:cubicBezTo>
                  <a:cubicBezTo>
                    <a:pt x="31" y="25"/>
                    <a:pt x="31" y="25"/>
                    <a:pt x="31" y="25"/>
                  </a:cubicBezTo>
                  <a:cubicBezTo>
                    <a:pt x="31" y="26"/>
                    <a:pt x="31" y="26"/>
                    <a:pt x="31" y="26"/>
                  </a:cubicBezTo>
                  <a:cubicBezTo>
                    <a:pt x="33" y="25"/>
                    <a:pt x="33" y="25"/>
                    <a:pt x="33" y="25"/>
                  </a:cubicBezTo>
                  <a:cubicBezTo>
                    <a:pt x="33" y="25"/>
                    <a:pt x="33" y="25"/>
                    <a:pt x="33" y="25"/>
                  </a:cubicBezTo>
                  <a:cubicBezTo>
                    <a:pt x="32" y="24"/>
                    <a:pt x="32" y="24"/>
                    <a:pt x="32" y="24"/>
                  </a:cubicBezTo>
                  <a:cubicBezTo>
                    <a:pt x="32" y="23"/>
                    <a:pt x="32" y="23"/>
                    <a:pt x="32" y="23"/>
                  </a:cubicBezTo>
                  <a:close/>
                  <a:moveTo>
                    <a:pt x="21" y="26"/>
                  </a:moveTo>
                  <a:cubicBezTo>
                    <a:pt x="22" y="27"/>
                    <a:pt x="22" y="27"/>
                    <a:pt x="22" y="27"/>
                  </a:cubicBezTo>
                  <a:cubicBezTo>
                    <a:pt x="22" y="27"/>
                    <a:pt x="22" y="27"/>
                    <a:pt x="22" y="27"/>
                  </a:cubicBezTo>
                  <a:cubicBezTo>
                    <a:pt x="23" y="26"/>
                    <a:pt x="23" y="26"/>
                    <a:pt x="23" y="26"/>
                  </a:cubicBezTo>
                  <a:cubicBezTo>
                    <a:pt x="22" y="26"/>
                    <a:pt x="22" y="26"/>
                    <a:pt x="22" y="26"/>
                  </a:cubicBezTo>
                  <a:cubicBezTo>
                    <a:pt x="21" y="25"/>
                    <a:pt x="21" y="25"/>
                    <a:pt x="21" y="25"/>
                  </a:cubicBezTo>
                  <a:cubicBezTo>
                    <a:pt x="21" y="26"/>
                    <a:pt x="21" y="26"/>
                    <a:pt x="21" y="26"/>
                  </a:cubicBezTo>
                  <a:cubicBezTo>
                    <a:pt x="21" y="26"/>
                    <a:pt x="21" y="26"/>
                    <a:pt x="21" y="26"/>
                  </a:cubicBezTo>
                  <a:close/>
                  <a:moveTo>
                    <a:pt x="23" y="30"/>
                  </a:moveTo>
                  <a:cubicBezTo>
                    <a:pt x="22" y="30"/>
                    <a:pt x="22" y="30"/>
                    <a:pt x="22" y="30"/>
                  </a:cubicBezTo>
                  <a:cubicBezTo>
                    <a:pt x="22" y="31"/>
                    <a:pt x="22" y="31"/>
                    <a:pt x="22" y="31"/>
                  </a:cubicBezTo>
                  <a:cubicBezTo>
                    <a:pt x="22" y="32"/>
                    <a:pt x="22" y="32"/>
                    <a:pt x="22" y="32"/>
                  </a:cubicBezTo>
                  <a:cubicBezTo>
                    <a:pt x="23" y="32"/>
                    <a:pt x="23" y="32"/>
                    <a:pt x="23" y="32"/>
                  </a:cubicBezTo>
                  <a:cubicBezTo>
                    <a:pt x="23" y="31"/>
                    <a:pt x="23" y="31"/>
                    <a:pt x="23" y="31"/>
                  </a:cubicBezTo>
                  <a:cubicBezTo>
                    <a:pt x="23" y="30"/>
                    <a:pt x="23" y="30"/>
                    <a:pt x="23" y="30"/>
                  </a:cubicBezTo>
                  <a:cubicBezTo>
                    <a:pt x="23" y="29"/>
                    <a:pt x="23" y="29"/>
                    <a:pt x="23" y="29"/>
                  </a:cubicBezTo>
                  <a:cubicBezTo>
                    <a:pt x="23" y="30"/>
                    <a:pt x="23" y="30"/>
                    <a:pt x="23" y="30"/>
                  </a:cubicBezTo>
                  <a:close/>
                  <a:moveTo>
                    <a:pt x="25" y="30"/>
                  </a:moveTo>
                  <a:cubicBezTo>
                    <a:pt x="24" y="30"/>
                    <a:pt x="24" y="30"/>
                    <a:pt x="24" y="30"/>
                  </a:cubicBezTo>
                  <a:cubicBezTo>
                    <a:pt x="25" y="31"/>
                    <a:pt x="25" y="31"/>
                    <a:pt x="25" y="31"/>
                  </a:cubicBezTo>
                  <a:cubicBezTo>
                    <a:pt x="25" y="31"/>
                    <a:pt x="25" y="31"/>
                    <a:pt x="25" y="31"/>
                  </a:cubicBezTo>
                  <a:cubicBezTo>
                    <a:pt x="26" y="30"/>
                    <a:pt x="26" y="30"/>
                    <a:pt x="26" y="30"/>
                  </a:cubicBezTo>
                  <a:cubicBezTo>
                    <a:pt x="25" y="30"/>
                    <a:pt x="25" y="30"/>
                    <a:pt x="25" y="30"/>
                  </a:cubicBezTo>
                  <a:close/>
                  <a:moveTo>
                    <a:pt x="28" y="28"/>
                  </a:moveTo>
                  <a:cubicBezTo>
                    <a:pt x="27" y="27"/>
                    <a:pt x="27" y="27"/>
                    <a:pt x="27" y="27"/>
                  </a:cubicBezTo>
                  <a:cubicBezTo>
                    <a:pt x="26" y="27"/>
                    <a:pt x="26" y="27"/>
                    <a:pt x="26" y="27"/>
                  </a:cubicBezTo>
                  <a:cubicBezTo>
                    <a:pt x="26" y="28"/>
                    <a:pt x="26" y="28"/>
                    <a:pt x="26" y="28"/>
                  </a:cubicBezTo>
                  <a:cubicBezTo>
                    <a:pt x="28" y="29"/>
                    <a:pt x="28" y="29"/>
                    <a:pt x="28" y="29"/>
                  </a:cubicBezTo>
                  <a:cubicBezTo>
                    <a:pt x="28" y="29"/>
                    <a:pt x="28" y="29"/>
                    <a:pt x="28" y="29"/>
                  </a:cubicBezTo>
                  <a:cubicBezTo>
                    <a:pt x="28" y="28"/>
                    <a:pt x="28" y="28"/>
                    <a:pt x="28" y="28"/>
                  </a:cubicBezTo>
                  <a:close/>
                  <a:moveTo>
                    <a:pt x="29" y="30"/>
                  </a:moveTo>
                  <a:cubicBezTo>
                    <a:pt x="30" y="30"/>
                    <a:pt x="30" y="30"/>
                    <a:pt x="30" y="30"/>
                  </a:cubicBezTo>
                  <a:cubicBezTo>
                    <a:pt x="30" y="31"/>
                    <a:pt x="30" y="31"/>
                    <a:pt x="30" y="31"/>
                  </a:cubicBezTo>
                  <a:cubicBezTo>
                    <a:pt x="31" y="31"/>
                    <a:pt x="31" y="31"/>
                    <a:pt x="31" y="31"/>
                  </a:cubicBezTo>
                  <a:cubicBezTo>
                    <a:pt x="30" y="30"/>
                    <a:pt x="30" y="30"/>
                    <a:pt x="30" y="30"/>
                  </a:cubicBezTo>
                  <a:cubicBezTo>
                    <a:pt x="29" y="30"/>
                    <a:pt x="29" y="30"/>
                    <a:pt x="29" y="30"/>
                  </a:cubicBezTo>
                  <a:close/>
                  <a:moveTo>
                    <a:pt x="28" y="33"/>
                  </a:moveTo>
                  <a:cubicBezTo>
                    <a:pt x="29" y="32"/>
                    <a:pt x="29" y="32"/>
                    <a:pt x="29" y="32"/>
                  </a:cubicBezTo>
                  <a:cubicBezTo>
                    <a:pt x="29" y="31"/>
                    <a:pt x="29" y="31"/>
                    <a:pt x="29" y="31"/>
                  </a:cubicBezTo>
                  <a:cubicBezTo>
                    <a:pt x="30" y="33"/>
                    <a:pt x="30" y="33"/>
                    <a:pt x="30" y="33"/>
                  </a:cubicBezTo>
                  <a:cubicBezTo>
                    <a:pt x="31" y="33"/>
                    <a:pt x="31" y="33"/>
                    <a:pt x="31" y="33"/>
                  </a:cubicBezTo>
                  <a:cubicBezTo>
                    <a:pt x="32" y="33"/>
                    <a:pt x="32" y="33"/>
                    <a:pt x="32" y="33"/>
                  </a:cubicBezTo>
                  <a:cubicBezTo>
                    <a:pt x="32" y="32"/>
                    <a:pt x="32" y="32"/>
                    <a:pt x="32" y="32"/>
                  </a:cubicBezTo>
                  <a:cubicBezTo>
                    <a:pt x="31" y="32"/>
                    <a:pt x="31" y="32"/>
                    <a:pt x="31" y="32"/>
                  </a:cubicBezTo>
                  <a:cubicBezTo>
                    <a:pt x="30" y="31"/>
                    <a:pt x="30" y="31"/>
                    <a:pt x="30" y="31"/>
                  </a:cubicBezTo>
                  <a:cubicBezTo>
                    <a:pt x="29" y="31"/>
                    <a:pt x="29" y="31"/>
                    <a:pt x="29" y="31"/>
                  </a:cubicBezTo>
                  <a:cubicBezTo>
                    <a:pt x="29" y="30"/>
                    <a:pt x="29" y="30"/>
                    <a:pt x="29" y="30"/>
                  </a:cubicBezTo>
                  <a:cubicBezTo>
                    <a:pt x="28" y="30"/>
                    <a:pt x="28" y="30"/>
                    <a:pt x="28" y="30"/>
                  </a:cubicBezTo>
                  <a:cubicBezTo>
                    <a:pt x="28" y="30"/>
                    <a:pt x="28" y="30"/>
                    <a:pt x="28" y="30"/>
                  </a:cubicBezTo>
                  <a:cubicBezTo>
                    <a:pt x="28" y="30"/>
                    <a:pt x="28" y="30"/>
                    <a:pt x="28" y="30"/>
                  </a:cubicBezTo>
                  <a:cubicBezTo>
                    <a:pt x="28" y="31"/>
                    <a:pt x="28" y="31"/>
                    <a:pt x="28" y="31"/>
                  </a:cubicBezTo>
                  <a:cubicBezTo>
                    <a:pt x="28" y="31"/>
                    <a:pt x="28" y="31"/>
                    <a:pt x="28" y="31"/>
                  </a:cubicBezTo>
                  <a:cubicBezTo>
                    <a:pt x="28" y="32"/>
                    <a:pt x="28" y="32"/>
                    <a:pt x="28" y="32"/>
                  </a:cubicBezTo>
                  <a:cubicBezTo>
                    <a:pt x="28" y="32"/>
                    <a:pt x="28" y="32"/>
                    <a:pt x="28" y="32"/>
                  </a:cubicBezTo>
                  <a:cubicBezTo>
                    <a:pt x="28" y="33"/>
                    <a:pt x="28" y="33"/>
                    <a:pt x="28" y="33"/>
                  </a:cubicBezTo>
                  <a:close/>
                  <a:moveTo>
                    <a:pt x="24" y="38"/>
                  </a:moveTo>
                  <a:cubicBezTo>
                    <a:pt x="23" y="39"/>
                    <a:pt x="23" y="39"/>
                    <a:pt x="23" y="39"/>
                  </a:cubicBezTo>
                  <a:cubicBezTo>
                    <a:pt x="23" y="39"/>
                    <a:pt x="23" y="39"/>
                    <a:pt x="23" y="39"/>
                  </a:cubicBezTo>
                  <a:cubicBezTo>
                    <a:pt x="22" y="38"/>
                    <a:pt x="22" y="38"/>
                    <a:pt x="22" y="38"/>
                  </a:cubicBezTo>
                  <a:cubicBezTo>
                    <a:pt x="23" y="37"/>
                    <a:pt x="23" y="37"/>
                    <a:pt x="23" y="37"/>
                  </a:cubicBezTo>
                  <a:cubicBezTo>
                    <a:pt x="23" y="35"/>
                    <a:pt x="23" y="35"/>
                    <a:pt x="23" y="35"/>
                  </a:cubicBezTo>
                  <a:cubicBezTo>
                    <a:pt x="23" y="34"/>
                    <a:pt x="23" y="34"/>
                    <a:pt x="23" y="34"/>
                  </a:cubicBezTo>
                  <a:cubicBezTo>
                    <a:pt x="23" y="34"/>
                    <a:pt x="23" y="34"/>
                    <a:pt x="23" y="34"/>
                  </a:cubicBezTo>
                  <a:cubicBezTo>
                    <a:pt x="23" y="34"/>
                    <a:pt x="23" y="34"/>
                    <a:pt x="23" y="34"/>
                  </a:cubicBezTo>
                  <a:cubicBezTo>
                    <a:pt x="22" y="33"/>
                    <a:pt x="22" y="33"/>
                    <a:pt x="22" y="33"/>
                  </a:cubicBezTo>
                  <a:cubicBezTo>
                    <a:pt x="22" y="33"/>
                    <a:pt x="22" y="33"/>
                    <a:pt x="22" y="33"/>
                  </a:cubicBezTo>
                  <a:cubicBezTo>
                    <a:pt x="23" y="33"/>
                    <a:pt x="23" y="33"/>
                    <a:pt x="23" y="33"/>
                  </a:cubicBezTo>
                  <a:cubicBezTo>
                    <a:pt x="24" y="33"/>
                    <a:pt x="24" y="33"/>
                    <a:pt x="24" y="33"/>
                  </a:cubicBezTo>
                  <a:cubicBezTo>
                    <a:pt x="24" y="34"/>
                    <a:pt x="24" y="34"/>
                    <a:pt x="24" y="34"/>
                  </a:cubicBezTo>
                  <a:cubicBezTo>
                    <a:pt x="24" y="34"/>
                    <a:pt x="24" y="34"/>
                    <a:pt x="24" y="34"/>
                  </a:cubicBezTo>
                  <a:cubicBezTo>
                    <a:pt x="25" y="34"/>
                    <a:pt x="25" y="34"/>
                    <a:pt x="25" y="34"/>
                  </a:cubicBezTo>
                  <a:cubicBezTo>
                    <a:pt x="25" y="34"/>
                    <a:pt x="25" y="34"/>
                    <a:pt x="25" y="34"/>
                  </a:cubicBezTo>
                  <a:cubicBezTo>
                    <a:pt x="26" y="34"/>
                    <a:pt x="26" y="34"/>
                    <a:pt x="26" y="34"/>
                  </a:cubicBezTo>
                  <a:cubicBezTo>
                    <a:pt x="27" y="35"/>
                    <a:pt x="27" y="35"/>
                    <a:pt x="27" y="35"/>
                  </a:cubicBezTo>
                  <a:cubicBezTo>
                    <a:pt x="27" y="34"/>
                    <a:pt x="27" y="34"/>
                    <a:pt x="27" y="34"/>
                  </a:cubicBezTo>
                  <a:cubicBezTo>
                    <a:pt x="28" y="34"/>
                    <a:pt x="28" y="34"/>
                    <a:pt x="28" y="34"/>
                  </a:cubicBezTo>
                  <a:cubicBezTo>
                    <a:pt x="28" y="34"/>
                    <a:pt x="28" y="34"/>
                    <a:pt x="28" y="34"/>
                  </a:cubicBezTo>
                  <a:cubicBezTo>
                    <a:pt x="28" y="35"/>
                    <a:pt x="28" y="35"/>
                    <a:pt x="28" y="35"/>
                  </a:cubicBezTo>
                  <a:cubicBezTo>
                    <a:pt x="28" y="35"/>
                    <a:pt x="28" y="35"/>
                    <a:pt x="28" y="35"/>
                  </a:cubicBezTo>
                  <a:cubicBezTo>
                    <a:pt x="27" y="36"/>
                    <a:pt x="27" y="36"/>
                    <a:pt x="27" y="36"/>
                  </a:cubicBezTo>
                  <a:cubicBezTo>
                    <a:pt x="26" y="37"/>
                    <a:pt x="26" y="37"/>
                    <a:pt x="26" y="37"/>
                  </a:cubicBezTo>
                  <a:cubicBezTo>
                    <a:pt x="26" y="38"/>
                    <a:pt x="26" y="38"/>
                    <a:pt x="26" y="38"/>
                  </a:cubicBezTo>
                  <a:cubicBezTo>
                    <a:pt x="25" y="38"/>
                    <a:pt x="25" y="38"/>
                    <a:pt x="25" y="38"/>
                  </a:cubicBezTo>
                  <a:cubicBezTo>
                    <a:pt x="25" y="38"/>
                    <a:pt x="25" y="38"/>
                    <a:pt x="25" y="38"/>
                  </a:cubicBezTo>
                  <a:cubicBezTo>
                    <a:pt x="25" y="38"/>
                    <a:pt x="25" y="38"/>
                    <a:pt x="25" y="38"/>
                  </a:cubicBezTo>
                  <a:cubicBezTo>
                    <a:pt x="24" y="38"/>
                    <a:pt x="24" y="38"/>
                    <a:pt x="24" y="38"/>
                  </a:cubicBezTo>
                  <a:close/>
                  <a:moveTo>
                    <a:pt x="26" y="38"/>
                  </a:moveTo>
                  <a:cubicBezTo>
                    <a:pt x="25" y="38"/>
                    <a:pt x="25" y="38"/>
                    <a:pt x="25" y="38"/>
                  </a:cubicBezTo>
                  <a:cubicBezTo>
                    <a:pt x="25" y="39"/>
                    <a:pt x="25" y="39"/>
                    <a:pt x="25" y="39"/>
                  </a:cubicBezTo>
                  <a:cubicBezTo>
                    <a:pt x="25" y="39"/>
                    <a:pt x="25" y="39"/>
                    <a:pt x="25" y="39"/>
                  </a:cubicBezTo>
                  <a:cubicBezTo>
                    <a:pt x="26" y="39"/>
                    <a:pt x="26" y="39"/>
                    <a:pt x="26" y="39"/>
                  </a:cubicBezTo>
                  <a:cubicBezTo>
                    <a:pt x="26" y="38"/>
                    <a:pt x="26" y="38"/>
                    <a:pt x="26" y="38"/>
                  </a:cubicBezTo>
                  <a:cubicBezTo>
                    <a:pt x="26" y="38"/>
                    <a:pt x="26" y="38"/>
                    <a:pt x="26" y="38"/>
                  </a:cubicBezTo>
                  <a:close/>
                  <a:moveTo>
                    <a:pt x="33" y="38"/>
                  </a:moveTo>
                  <a:cubicBezTo>
                    <a:pt x="33" y="38"/>
                    <a:pt x="33" y="38"/>
                    <a:pt x="33" y="38"/>
                  </a:cubicBezTo>
                  <a:cubicBezTo>
                    <a:pt x="33" y="38"/>
                    <a:pt x="33" y="38"/>
                    <a:pt x="33" y="38"/>
                  </a:cubicBezTo>
                  <a:cubicBezTo>
                    <a:pt x="33" y="38"/>
                    <a:pt x="33" y="38"/>
                    <a:pt x="33" y="38"/>
                  </a:cubicBezTo>
                  <a:close/>
                  <a:moveTo>
                    <a:pt x="29" y="43"/>
                  </a:moveTo>
                  <a:cubicBezTo>
                    <a:pt x="30" y="42"/>
                    <a:pt x="30" y="42"/>
                    <a:pt x="30" y="42"/>
                  </a:cubicBezTo>
                  <a:cubicBezTo>
                    <a:pt x="30" y="41"/>
                    <a:pt x="30" y="41"/>
                    <a:pt x="30" y="41"/>
                  </a:cubicBezTo>
                  <a:cubicBezTo>
                    <a:pt x="32" y="39"/>
                    <a:pt x="32" y="39"/>
                    <a:pt x="32" y="39"/>
                  </a:cubicBezTo>
                  <a:cubicBezTo>
                    <a:pt x="32" y="39"/>
                    <a:pt x="32" y="39"/>
                    <a:pt x="32" y="39"/>
                  </a:cubicBezTo>
                  <a:cubicBezTo>
                    <a:pt x="32" y="38"/>
                    <a:pt x="32" y="38"/>
                    <a:pt x="32" y="38"/>
                  </a:cubicBezTo>
                  <a:cubicBezTo>
                    <a:pt x="32" y="37"/>
                    <a:pt x="32" y="37"/>
                    <a:pt x="32" y="37"/>
                  </a:cubicBezTo>
                  <a:cubicBezTo>
                    <a:pt x="32" y="36"/>
                    <a:pt x="32" y="36"/>
                    <a:pt x="32" y="36"/>
                  </a:cubicBezTo>
                  <a:cubicBezTo>
                    <a:pt x="31" y="36"/>
                    <a:pt x="31" y="36"/>
                    <a:pt x="31" y="36"/>
                  </a:cubicBezTo>
                  <a:cubicBezTo>
                    <a:pt x="31" y="38"/>
                    <a:pt x="31" y="38"/>
                    <a:pt x="31" y="38"/>
                  </a:cubicBezTo>
                  <a:cubicBezTo>
                    <a:pt x="30" y="39"/>
                    <a:pt x="30" y="39"/>
                    <a:pt x="30" y="39"/>
                  </a:cubicBezTo>
                  <a:cubicBezTo>
                    <a:pt x="30" y="40"/>
                    <a:pt x="30" y="40"/>
                    <a:pt x="30" y="40"/>
                  </a:cubicBezTo>
                  <a:cubicBezTo>
                    <a:pt x="30" y="41"/>
                    <a:pt x="30" y="41"/>
                    <a:pt x="30" y="41"/>
                  </a:cubicBezTo>
                  <a:cubicBezTo>
                    <a:pt x="29" y="42"/>
                    <a:pt x="29" y="42"/>
                    <a:pt x="29" y="42"/>
                  </a:cubicBezTo>
                  <a:cubicBezTo>
                    <a:pt x="29" y="42"/>
                    <a:pt x="29" y="42"/>
                    <a:pt x="29" y="42"/>
                  </a:cubicBezTo>
                  <a:cubicBezTo>
                    <a:pt x="29" y="43"/>
                    <a:pt x="29" y="43"/>
                    <a:pt x="29" y="43"/>
                  </a:cubicBezTo>
                  <a:close/>
                  <a:moveTo>
                    <a:pt x="28" y="43"/>
                  </a:moveTo>
                  <a:cubicBezTo>
                    <a:pt x="28" y="41"/>
                    <a:pt x="28" y="41"/>
                    <a:pt x="28" y="41"/>
                  </a:cubicBezTo>
                  <a:cubicBezTo>
                    <a:pt x="29" y="39"/>
                    <a:pt x="29" y="39"/>
                    <a:pt x="29" y="39"/>
                  </a:cubicBezTo>
                  <a:cubicBezTo>
                    <a:pt x="30" y="38"/>
                    <a:pt x="30" y="38"/>
                    <a:pt x="30" y="38"/>
                  </a:cubicBezTo>
                  <a:cubicBezTo>
                    <a:pt x="30" y="37"/>
                    <a:pt x="30" y="37"/>
                    <a:pt x="30" y="37"/>
                  </a:cubicBezTo>
                  <a:cubicBezTo>
                    <a:pt x="29" y="37"/>
                    <a:pt x="29" y="37"/>
                    <a:pt x="29" y="37"/>
                  </a:cubicBezTo>
                  <a:cubicBezTo>
                    <a:pt x="29" y="37"/>
                    <a:pt x="29" y="37"/>
                    <a:pt x="29" y="37"/>
                  </a:cubicBezTo>
                  <a:cubicBezTo>
                    <a:pt x="28" y="37"/>
                    <a:pt x="28" y="37"/>
                    <a:pt x="28" y="37"/>
                  </a:cubicBezTo>
                  <a:cubicBezTo>
                    <a:pt x="27" y="37"/>
                    <a:pt x="27" y="37"/>
                    <a:pt x="27" y="37"/>
                  </a:cubicBezTo>
                  <a:cubicBezTo>
                    <a:pt x="27" y="38"/>
                    <a:pt x="27" y="38"/>
                    <a:pt x="27" y="38"/>
                  </a:cubicBezTo>
                  <a:cubicBezTo>
                    <a:pt x="27" y="39"/>
                    <a:pt x="27" y="39"/>
                    <a:pt x="27" y="39"/>
                  </a:cubicBezTo>
                  <a:cubicBezTo>
                    <a:pt x="27" y="40"/>
                    <a:pt x="27" y="40"/>
                    <a:pt x="27" y="40"/>
                  </a:cubicBezTo>
                  <a:cubicBezTo>
                    <a:pt x="26" y="41"/>
                    <a:pt x="26" y="41"/>
                    <a:pt x="26" y="41"/>
                  </a:cubicBezTo>
                  <a:cubicBezTo>
                    <a:pt x="25" y="41"/>
                    <a:pt x="25" y="41"/>
                    <a:pt x="25" y="41"/>
                  </a:cubicBezTo>
                  <a:cubicBezTo>
                    <a:pt x="25" y="42"/>
                    <a:pt x="25" y="42"/>
                    <a:pt x="25" y="42"/>
                  </a:cubicBezTo>
                  <a:cubicBezTo>
                    <a:pt x="25" y="43"/>
                    <a:pt x="25" y="43"/>
                    <a:pt x="25" y="43"/>
                  </a:cubicBezTo>
                  <a:cubicBezTo>
                    <a:pt x="26" y="43"/>
                    <a:pt x="26" y="43"/>
                    <a:pt x="26" y="43"/>
                  </a:cubicBezTo>
                  <a:cubicBezTo>
                    <a:pt x="27" y="44"/>
                    <a:pt x="27" y="44"/>
                    <a:pt x="27" y="44"/>
                  </a:cubicBezTo>
                  <a:cubicBezTo>
                    <a:pt x="27" y="44"/>
                    <a:pt x="27" y="44"/>
                    <a:pt x="27" y="44"/>
                  </a:cubicBezTo>
                  <a:cubicBezTo>
                    <a:pt x="27" y="45"/>
                    <a:pt x="27" y="45"/>
                    <a:pt x="27" y="45"/>
                  </a:cubicBezTo>
                  <a:cubicBezTo>
                    <a:pt x="28" y="45"/>
                    <a:pt x="28" y="45"/>
                    <a:pt x="28" y="45"/>
                  </a:cubicBezTo>
                  <a:cubicBezTo>
                    <a:pt x="29" y="44"/>
                    <a:pt x="29" y="44"/>
                    <a:pt x="29" y="44"/>
                  </a:cubicBezTo>
                  <a:cubicBezTo>
                    <a:pt x="29" y="44"/>
                    <a:pt x="29" y="44"/>
                    <a:pt x="29" y="44"/>
                  </a:cubicBezTo>
                  <a:cubicBezTo>
                    <a:pt x="28" y="43"/>
                    <a:pt x="28" y="43"/>
                    <a:pt x="28" y="43"/>
                  </a:cubicBezTo>
                  <a:close/>
                  <a:moveTo>
                    <a:pt x="31" y="44"/>
                  </a:moveTo>
                  <a:cubicBezTo>
                    <a:pt x="31" y="44"/>
                    <a:pt x="31" y="44"/>
                    <a:pt x="31" y="44"/>
                  </a:cubicBezTo>
                  <a:cubicBezTo>
                    <a:pt x="31" y="45"/>
                    <a:pt x="31" y="45"/>
                    <a:pt x="31" y="45"/>
                  </a:cubicBezTo>
                  <a:cubicBezTo>
                    <a:pt x="30" y="45"/>
                    <a:pt x="30" y="45"/>
                    <a:pt x="30" y="45"/>
                  </a:cubicBezTo>
                  <a:cubicBezTo>
                    <a:pt x="30" y="45"/>
                    <a:pt x="30" y="45"/>
                    <a:pt x="30" y="45"/>
                  </a:cubicBezTo>
                  <a:cubicBezTo>
                    <a:pt x="30" y="44"/>
                    <a:pt x="30" y="44"/>
                    <a:pt x="30" y="44"/>
                  </a:cubicBezTo>
                  <a:cubicBezTo>
                    <a:pt x="31" y="44"/>
                    <a:pt x="31" y="44"/>
                    <a:pt x="31" y="44"/>
                  </a:cubicBezTo>
                  <a:close/>
                  <a:moveTo>
                    <a:pt x="33" y="40"/>
                  </a:moveTo>
                  <a:cubicBezTo>
                    <a:pt x="34" y="40"/>
                    <a:pt x="34" y="40"/>
                    <a:pt x="34" y="40"/>
                  </a:cubicBezTo>
                  <a:cubicBezTo>
                    <a:pt x="34" y="41"/>
                    <a:pt x="34" y="41"/>
                    <a:pt x="34" y="41"/>
                  </a:cubicBezTo>
                  <a:cubicBezTo>
                    <a:pt x="34" y="42"/>
                    <a:pt x="34" y="42"/>
                    <a:pt x="34" y="42"/>
                  </a:cubicBezTo>
                  <a:cubicBezTo>
                    <a:pt x="34" y="42"/>
                    <a:pt x="34" y="42"/>
                    <a:pt x="34" y="42"/>
                  </a:cubicBezTo>
                  <a:cubicBezTo>
                    <a:pt x="33" y="43"/>
                    <a:pt x="33" y="43"/>
                    <a:pt x="33" y="43"/>
                  </a:cubicBezTo>
                  <a:cubicBezTo>
                    <a:pt x="32" y="43"/>
                    <a:pt x="32" y="43"/>
                    <a:pt x="32" y="43"/>
                  </a:cubicBezTo>
                  <a:cubicBezTo>
                    <a:pt x="32" y="42"/>
                    <a:pt x="32" y="42"/>
                    <a:pt x="32" y="42"/>
                  </a:cubicBezTo>
                  <a:cubicBezTo>
                    <a:pt x="31" y="42"/>
                    <a:pt x="31" y="42"/>
                    <a:pt x="31" y="42"/>
                  </a:cubicBezTo>
                  <a:cubicBezTo>
                    <a:pt x="32" y="41"/>
                    <a:pt x="32" y="41"/>
                    <a:pt x="32" y="41"/>
                  </a:cubicBezTo>
                  <a:cubicBezTo>
                    <a:pt x="33" y="40"/>
                    <a:pt x="33" y="40"/>
                    <a:pt x="33" y="40"/>
                  </a:cubicBezTo>
                  <a:close/>
                  <a:moveTo>
                    <a:pt x="37" y="40"/>
                  </a:moveTo>
                  <a:cubicBezTo>
                    <a:pt x="38" y="41"/>
                    <a:pt x="38" y="41"/>
                    <a:pt x="38" y="41"/>
                  </a:cubicBezTo>
                  <a:cubicBezTo>
                    <a:pt x="38" y="42"/>
                    <a:pt x="38" y="42"/>
                    <a:pt x="38" y="42"/>
                  </a:cubicBezTo>
                  <a:cubicBezTo>
                    <a:pt x="37" y="41"/>
                    <a:pt x="37" y="41"/>
                    <a:pt x="37" y="41"/>
                  </a:cubicBezTo>
                  <a:cubicBezTo>
                    <a:pt x="37" y="40"/>
                    <a:pt x="37" y="40"/>
                    <a:pt x="37" y="40"/>
                  </a:cubicBezTo>
                  <a:close/>
                  <a:moveTo>
                    <a:pt x="35" y="44"/>
                  </a:moveTo>
                  <a:cubicBezTo>
                    <a:pt x="36" y="44"/>
                    <a:pt x="36" y="44"/>
                    <a:pt x="36" y="44"/>
                  </a:cubicBezTo>
                  <a:cubicBezTo>
                    <a:pt x="36" y="45"/>
                    <a:pt x="36" y="45"/>
                    <a:pt x="36" y="45"/>
                  </a:cubicBezTo>
                  <a:cubicBezTo>
                    <a:pt x="35" y="44"/>
                    <a:pt x="35" y="44"/>
                    <a:pt x="35" y="44"/>
                  </a:cubicBezTo>
                  <a:cubicBezTo>
                    <a:pt x="35" y="44"/>
                    <a:pt x="35" y="44"/>
                    <a:pt x="35" y="44"/>
                  </a:cubicBezTo>
                  <a:cubicBezTo>
                    <a:pt x="35" y="44"/>
                    <a:pt x="35" y="44"/>
                    <a:pt x="35" y="44"/>
                  </a:cubicBezTo>
                  <a:close/>
                  <a:moveTo>
                    <a:pt x="34" y="34"/>
                  </a:moveTo>
                  <a:cubicBezTo>
                    <a:pt x="34" y="35"/>
                    <a:pt x="34" y="35"/>
                    <a:pt x="34" y="35"/>
                  </a:cubicBezTo>
                  <a:cubicBezTo>
                    <a:pt x="33" y="35"/>
                    <a:pt x="33" y="35"/>
                    <a:pt x="33" y="35"/>
                  </a:cubicBezTo>
                  <a:cubicBezTo>
                    <a:pt x="33" y="34"/>
                    <a:pt x="33" y="34"/>
                    <a:pt x="33" y="34"/>
                  </a:cubicBezTo>
                  <a:cubicBezTo>
                    <a:pt x="33" y="34"/>
                    <a:pt x="33" y="34"/>
                    <a:pt x="33" y="34"/>
                  </a:cubicBezTo>
                  <a:cubicBezTo>
                    <a:pt x="34" y="34"/>
                    <a:pt x="34" y="34"/>
                    <a:pt x="34" y="34"/>
                  </a:cubicBezTo>
                  <a:close/>
                  <a:moveTo>
                    <a:pt x="36" y="35"/>
                  </a:moveTo>
                  <a:cubicBezTo>
                    <a:pt x="37" y="36"/>
                    <a:pt x="37" y="36"/>
                    <a:pt x="37" y="36"/>
                  </a:cubicBezTo>
                  <a:cubicBezTo>
                    <a:pt x="37" y="36"/>
                    <a:pt x="37" y="36"/>
                    <a:pt x="37" y="36"/>
                  </a:cubicBezTo>
                  <a:cubicBezTo>
                    <a:pt x="38" y="36"/>
                    <a:pt x="38" y="36"/>
                    <a:pt x="38" y="36"/>
                  </a:cubicBezTo>
                  <a:cubicBezTo>
                    <a:pt x="39" y="36"/>
                    <a:pt x="39" y="36"/>
                    <a:pt x="39" y="36"/>
                  </a:cubicBezTo>
                  <a:cubicBezTo>
                    <a:pt x="39" y="36"/>
                    <a:pt x="39" y="36"/>
                    <a:pt x="39" y="36"/>
                  </a:cubicBezTo>
                  <a:cubicBezTo>
                    <a:pt x="39" y="36"/>
                    <a:pt x="39" y="36"/>
                    <a:pt x="39" y="36"/>
                  </a:cubicBezTo>
                  <a:cubicBezTo>
                    <a:pt x="39" y="36"/>
                    <a:pt x="39" y="36"/>
                    <a:pt x="39" y="36"/>
                  </a:cubicBezTo>
                  <a:cubicBezTo>
                    <a:pt x="39" y="35"/>
                    <a:pt x="39" y="35"/>
                    <a:pt x="39" y="35"/>
                  </a:cubicBezTo>
                  <a:cubicBezTo>
                    <a:pt x="38" y="35"/>
                    <a:pt x="38" y="35"/>
                    <a:pt x="38" y="35"/>
                  </a:cubicBezTo>
                  <a:cubicBezTo>
                    <a:pt x="38" y="34"/>
                    <a:pt x="38" y="34"/>
                    <a:pt x="38" y="34"/>
                  </a:cubicBezTo>
                  <a:cubicBezTo>
                    <a:pt x="38" y="32"/>
                    <a:pt x="38" y="32"/>
                    <a:pt x="38" y="32"/>
                  </a:cubicBezTo>
                  <a:cubicBezTo>
                    <a:pt x="38" y="32"/>
                    <a:pt x="38" y="32"/>
                    <a:pt x="38" y="32"/>
                  </a:cubicBezTo>
                  <a:cubicBezTo>
                    <a:pt x="38" y="31"/>
                    <a:pt x="38" y="31"/>
                    <a:pt x="38" y="31"/>
                  </a:cubicBezTo>
                  <a:cubicBezTo>
                    <a:pt x="37" y="30"/>
                    <a:pt x="37" y="30"/>
                    <a:pt x="37" y="30"/>
                  </a:cubicBezTo>
                  <a:cubicBezTo>
                    <a:pt x="37" y="30"/>
                    <a:pt x="37" y="30"/>
                    <a:pt x="37" y="30"/>
                  </a:cubicBezTo>
                  <a:cubicBezTo>
                    <a:pt x="36" y="30"/>
                    <a:pt x="36" y="30"/>
                    <a:pt x="36" y="30"/>
                  </a:cubicBezTo>
                  <a:cubicBezTo>
                    <a:pt x="36" y="30"/>
                    <a:pt x="36" y="30"/>
                    <a:pt x="36" y="30"/>
                  </a:cubicBezTo>
                  <a:cubicBezTo>
                    <a:pt x="35" y="30"/>
                    <a:pt x="35" y="30"/>
                    <a:pt x="35" y="30"/>
                  </a:cubicBezTo>
                  <a:cubicBezTo>
                    <a:pt x="35" y="30"/>
                    <a:pt x="35" y="30"/>
                    <a:pt x="35" y="30"/>
                  </a:cubicBezTo>
                  <a:cubicBezTo>
                    <a:pt x="35" y="30"/>
                    <a:pt x="35" y="30"/>
                    <a:pt x="35" y="30"/>
                  </a:cubicBezTo>
                  <a:cubicBezTo>
                    <a:pt x="34" y="30"/>
                    <a:pt x="34" y="30"/>
                    <a:pt x="34" y="30"/>
                  </a:cubicBezTo>
                  <a:cubicBezTo>
                    <a:pt x="33" y="30"/>
                    <a:pt x="33" y="30"/>
                    <a:pt x="33" y="30"/>
                  </a:cubicBezTo>
                  <a:cubicBezTo>
                    <a:pt x="33" y="30"/>
                    <a:pt x="33" y="30"/>
                    <a:pt x="33" y="30"/>
                  </a:cubicBezTo>
                  <a:cubicBezTo>
                    <a:pt x="33" y="30"/>
                    <a:pt x="33" y="30"/>
                    <a:pt x="33" y="30"/>
                  </a:cubicBezTo>
                  <a:cubicBezTo>
                    <a:pt x="33" y="32"/>
                    <a:pt x="33" y="32"/>
                    <a:pt x="33" y="32"/>
                  </a:cubicBezTo>
                  <a:cubicBezTo>
                    <a:pt x="35" y="32"/>
                    <a:pt x="35" y="32"/>
                    <a:pt x="35" y="32"/>
                  </a:cubicBezTo>
                  <a:cubicBezTo>
                    <a:pt x="36" y="34"/>
                    <a:pt x="36" y="34"/>
                    <a:pt x="36" y="34"/>
                  </a:cubicBezTo>
                  <a:cubicBezTo>
                    <a:pt x="36" y="34"/>
                    <a:pt x="36" y="34"/>
                    <a:pt x="36" y="34"/>
                  </a:cubicBezTo>
                  <a:cubicBezTo>
                    <a:pt x="36" y="34"/>
                    <a:pt x="36" y="34"/>
                    <a:pt x="36" y="34"/>
                  </a:cubicBezTo>
                  <a:cubicBezTo>
                    <a:pt x="35" y="35"/>
                    <a:pt x="35" y="35"/>
                    <a:pt x="35" y="35"/>
                  </a:cubicBezTo>
                  <a:cubicBezTo>
                    <a:pt x="35" y="35"/>
                    <a:pt x="35" y="35"/>
                    <a:pt x="35" y="35"/>
                  </a:cubicBezTo>
                  <a:cubicBezTo>
                    <a:pt x="36" y="35"/>
                    <a:pt x="36" y="35"/>
                    <a:pt x="36" y="35"/>
                  </a:cubicBezTo>
                  <a:cubicBezTo>
                    <a:pt x="36" y="35"/>
                    <a:pt x="36" y="35"/>
                    <a:pt x="36" y="35"/>
                  </a:cubicBezTo>
                  <a:cubicBezTo>
                    <a:pt x="36" y="35"/>
                    <a:pt x="36" y="35"/>
                    <a:pt x="36" y="35"/>
                  </a:cubicBezTo>
                  <a:close/>
                  <a:moveTo>
                    <a:pt x="35" y="35"/>
                  </a:moveTo>
                  <a:cubicBezTo>
                    <a:pt x="35" y="36"/>
                    <a:pt x="35" y="36"/>
                    <a:pt x="35" y="36"/>
                  </a:cubicBezTo>
                  <a:cubicBezTo>
                    <a:pt x="34" y="35"/>
                    <a:pt x="34" y="35"/>
                    <a:pt x="34" y="35"/>
                  </a:cubicBezTo>
                  <a:cubicBezTo>
                    <a:pt x="33" y="35"/>
                    <a:pt x="33" y="35"/>
                    <a:pt x="33" y="35"/>
                  </a:cubicBezTo>
                  <a:cubicBezTo>
                    <a:pt x="33" y="36"/>
                    <a:pt x="33" y="36"/>
                    <a:pt x="33" y="36"/>
                  </a:cubicBezTo>
                  <a:cubicBezTo>
                    <a:pt x="33" y="37"/>
                    <a:pt x="33" y="37"/>
                    <a:pt x="33" y="37"/>
                  </a:cubicBezTo>
                  <a:cubicBezTo>
                    <a:pt x="34" y="37"/>
                    <a:pt x="34" y="37"/>
                    <a:pt x="34" y="37"/>
                  </a:cubicBezTo>
                  <a:cubicBezTo>
                    <a:pt x="34" y="37"/>
                    <a:pt x="34" y="37"/>
                    <a:pt x="34" y="37"/>
                  </a:cubicBezTo>
                  <a:cubicBezTo>
                    <a:pt x="35" y="37"/>
                    <a:pt x="35" y="37"/>
                    <a:pt x="35" y="37"/>
                  </a:cubicBezTo>
                  <a:cubicBezTo>
                    <a:pt x="35" y="38"/>
                    <a:pt x="35" y="38"/>
                    <a:pt x="35" y="38"/>
                  </a:cubicBezTo>
                  <a:cubicBezTo>
                    <a:pt x="35" y="39"/>
                    <a:pt x="35" y="39"/>
                    <a:pt x="35" y="39"/>
                  </a:cubicBezTo>
                  <a:cubicBezTo>
                    <a:pt x="35" y="40"/>
                    <a:pt x="35" y="40"/>
                    <a:pt x="35" y="40"/>
                  </a:cubicBezTo>
                  <a:cubicBezTo>
                    <a:pt x="36" y="41"/>
                    <a:pt x="36" y="41"/>
                    <a:pt x="36" y="41"/>
                  </a:cubicBezTo>
                  <a:cubicBezTo>
                    <a:pt x="36" y="40"/>
                    <a:pt x="36" y="40"/>
                    <a:pt x="36" y="40"/>
                  </a:cubicBezTo>
                  <a:cubicBezTo>
                    <a:pt x="37" y="40"/>
                    <a:pt x="37" y="40"/>
                    <a:pt x="37" y="40"/>
                  </a:cubicBezTo>
                  <a:cubicBezTo>
                    <a:pt x="38" y="40"/>
                    <a:pt x="38" y="40"/>
                    <a:pt x="38" y="40"/>
                  </a:cubicBezTo>
                  <a:cubicBezTo>
                    <a:pt x="38" y="39"/>
                    <a:pt x="38" y="39"/>
                    <a:pt x="38" y="39"/>
                  </a:cubicBezTo>
                  <a:cubicBezTo>
                    <a:pt x="37" y="38"/>
                    <a:pt x="37" y="38"/>
                    <a:pt x="37" y="38"/>
                  </a:cubicBezTo>
                  <a:cubicBezTo>
                    <a:pt x="36" y="38"/>
                    <a:pt x="36" y="38"/>
                    <a:pt x="36" y="38"/>
                  </a:cubicBezTo>
                  <a:cubicBezTo>
                    <a:pt x="36" y="37"/>
                    <a:pt x="36" y="37"/>
                    <a:pt x="36" y="37"/>
                  </a:cubicBezTo>
                  <a:cubicBezTo>
                    <a:pt x="36" y="36"/>
                    <a:pt x="36" y="36"/>
                    <a:pt x="36" y="36"/>
                  </a:cubicBezTo>
                  <a:cubicBezTo>
                    <a:pt x="35" y="35"/>
                    <a:pt x="35" y="35"/>
                    <a:pt x="35" y="35"/>
                  </a:cubicBezTo>
                  <a:close/>
                  <a:moveTo>
                    <a:pt x="40" y="37"/>
                  </a:moveTo>
                  <a:cubicBezTo>
                    <a:pt x="40" y="37"/>
                    <a:pt x="40" y="37"/>
                    <a:pt x="40" y="37"/>
                  </a:cubicBezTo>
                  <a:cubicBezTo>
                    <a:pt x="40" y="37"/>
                    <a:pt x="40" y="37"/>
                    <a:pt x="40" y="37"/>
                  </a:cubicBezTo>
                  <a:cubicBezTo>
                    <a:pt x="40" y="37"/>
                    <a:pt x="40" y="37"/>
                    <a:pt x="40" y="37"/>
                  </a:cubicBezTo>
                  <a:cubicBezTo>
                    <a:pt x="40" y="37"/>
                    <a:pt x="40" y="37"/>
                    <a:pt x="40" y="37"/>
                  </a:cubicBezTo>
                  <a:close/>
                  <a:moveTo>
                    <a:pt x="40" y="38"/>
                  </a:moveTo>
                  <a:cubicBezTo>
                    <a:pt x="39" y="38"/>
                    <a:pt x="39" y="38"/>
                    <a:pt x="39" y="38"/>
                  </a:cubicBezTo>
                  <a:cubicBezTo>
                    <a:pt x="39" y="38"/>
                    <a:pt x="39" y="38"/>
                    <a:pt x="39" y="38"/>
                  </a:cubicBezTo>
                  <a:cubicBezTo>
                    <a:pt x="40" y="38"/>
                    <a:pt x="40" y="38"/>
                    <a:pt x="40" y="38"/>
                  </a:cubicBezTo>
                  <a:cubicBezTo>
                    <a:pt x="40" y="38"/>
                    <a:pt x="40" y="38"/>
                    <a:pt x="40" y="38"/>
                  </a:cubicBezTo>
                  <a:close/>
                  <a:moveTo>
                    <a:pt x="40" y="42"/>
                  </a:moveTo>
                  <a:cubicBezTo>
                    <a:pt x="40" y="41"/>
                    <a:pt x="40" y="41"/>
                    <a:pt x="40" y="41"/>
                  </a:cubicBezTo>
                  <a:cubicBezTo>
                    <a:pt x="39" y="40"/>
                    <a:pt x="39" y="40"/>
                    <a:pt x="39" y="40"/>
                  </a:cubicBezTo>
                  <a:cubicBezTo>
                    <a:pt x="39" y="40"/>
                    <a:pt x="39" y="40"/>
                    <a:pt x="39" y="40"/>
                  </a:cubicBezTo>
                  <a:cubicBezTo>
                    <a:pt x="40" y="39"/>
                    <a:pt x="40" y="39"/>
                    <a:pt x="40" y="39"/>
                  </a:cubicBezTo>
                  <a:cubicBezTo>
                    <a:pt x="39" y="39"/>
                    <a:pt x="39" y="39"/>
                    <a:pt x="39" y="39"/>
                  </a:cubicBezTo>
                  <a:cubicBezTo>
                    <a:pt x="39" y="39"/>
                    <a:pt x="39" y="39"/>
                    <a:pt x="39" y="39"/>
                  </a:cubicBezTo>
                  <a:cubicBezTo>
                    <a:pt x="39" y="40"/>
                    <a:pt x="39" y="40"/>
                    <a:pt x="39" y="40"/>
                  </a:cubicBezTo>
                  <a:cubicBezTo>
                    <a:pt x="39" y="41"/>
                    <a:pt x="39" y="41"/>
                    <a:pt x="39" y="41"/>
                  </a:cubicBezTo>
                  <a:cubicBezTo>
                    <a:pt x="39" y="41"/>
                    <a:pt x="39" y="41"/>
                    <a:pt x="39" y="41"/>
                  </a:cubicBezTo>
                  <a:cubicBezTo>
                    <a:pt x="39" y="42"/>
                    <a:pt x="39" y="42"/>
                    <a:pt x="39" y="42"/>
                  </a:cubicBezTo>
                  <a:cubicBezTo>
                    <a:pt x="40" y="42"/>
                    <a:pt x="40" y="42"/>
                    <a:pt x="40" y="42"/>
                  </a:cubicBezTo>
                  <a:close/>
                  <a:moveTo>
                    <a:pt x="41" y="42"/>
                  </a:moveTo>
                  <a:cubicBezTo>
                    <a:pt x="41" y="43"/>
                    <a:pt x="41" y="43"/>
                    <a:pt x="41" y="43"/>
                  </a:cubicBezTo>
                  <a:cubicBezTo>
                    <a:pt x="41" y="43"/>
                    <a:pt x="41" y="43"/>
                    <a:pt x="41" y="43"/>
                  </a:cubicBezTo>
                  <a:cubicBezTo>
                    <a:pt x="41" y="42"/>
                    <a:pt x="41" y="42"/>
                    <a:pt x="41" y="42"/>
                  </a:cubicBezTo>
                  <a:cubicBezTo>
                    <a:pt x="41" y="42"/>
                    <a:pt x="41" y="42"/>
                    <a:pt x="41" y="42"/>
                  </a:cubicBezTo>
                  <a:close/>
                  <a:moveTo>
                    <a:pt x="41" y="40"/>
                  </a:moveTo>
                  <a:cubicBezTo>
                    <a:pt x="41" y="41"/>
                    <a:pt x="41" y="41"/>
                    <a:pt x="41" y="41"/>
                  </a:cubicBezTo>
                  <a:cubicBezTo>
                    <a:pt x="41" y="42"/>
                    <a:pt x="41" y="42"/>
                    <a:pt x="41" y="42"/>
                  </a:cubicBezTo>
                  <a:cubicBezTo>
                    <a:pt x="41" y="42"/>
                    <a:pt x="41" y="42"/>
                    <a:pt x="41" y="42"/>
                  </a:cubicBezTo>
                  <a:cubicBezTo>
                    <a:pt x="42" y="42"/>
                    <a:pt x="42" y="42"/>
                    <a:pt x="42" y="42"/>
                  </a:cubicBezTo>
                  <a:cubicBezTo>
                    <a:pt x="42" y="41"/>
                    <a:pt x="42" y="41"/>
                    <a:pt x="42" y="41"/>
                  </a:cubicBezTo>
                  <a:cubicBezTo>
                    <a:pt x="41" y="40"/>
                    <a:pt x="41" y="40"/>
                    <a:pt x="41" y="40"/>
                  </a:cubicBezTo>
                  <a:close/>
                  <a:moveTo>
                    <a:pt x="24" y="54"/>
                  </a:moveTo>
                  <a:cubicBezTo>
                    <a:pt x="23" y="53"/>
                    <a:pt x="23" y="53"/>
                    <a:pt x="23" y="53"/>
                  </a:cubicBezTo>
                  <a:cubicBezTo>
                    <a:pt x="24" y="52"/>
                    <a:pt x="24" y="52"/>
                    <a:pt x="24" y="52"/>
                  </a:cubicBezTo>
                  <a:cubicBezTo>
                    <a:pt x="24" y="51"/>
                    <a:pt x="24" y="51"/>
                    <a:pt x="24" y="51"/>
                  </a:cubicBezTo>
                  <a:cubicBezTo>
                    <a:pt x="24" y="51"/>
                    <a:pt x="24" y="51"/>
                    <a:pt x="24" y="51"/>
                  </a:cubicBezTo>
                  <a:cubicBezTo>
                    <a:pt x="25" y="50"/>
                    <a:pt x="25" y="50"/>
                    <a:pt x="25" y="50"/>
                  </a:cubicBezTo>
                  <a:cubicBezTo>
                    <a:pt x="25" y="50"/>
                    <a:pt x="25" y="50"/>
                    <a:pt x="25" y="50"/>
                  </a:cubicBezTo>
                  <a:cubicBezTo>
                    <a:pt x="26" y="49"/>
                    <a:pt x="26" y="49"/>
                    <a:pt x="26" y="49"/>
                  </a:cubicBezTo>
                  <a:cubicBezTo>
                    <a:pt x="27" y="49"/>
                    <a:pt x="27" y="49"/>
                    <a:pt x="27" y="49"/>
                  </a:cubicBezTo>
                  <a:cubicBezTo>
                    <a:pt x="28" y="49"/>
                    <a:pt x="28" y="49"/>
                    <a:pt x="28" y="49"/>
                  </a:cubicBezTo>
                  <a:cubicBezTo>
                    <a:pt x="28" y="48"/>
                    <a:pt x="28" y="48"/>
                    <a:pt x="28" y="48"/>
                  </a:cubicBezTo>
                  <a:cubicBezTo>
                    <a:pt x="28" y="48"/>
                    <a:pt x="28" y="48"/>
                    <a:pt x="28" y="48"/>
                  </a:cubicBezTo>
                  <a:cubicBezTo>
                    <a:pt x="29" y="47"/>
                    <a:pt x="29" y="47"/>
                    <a:pt x="29" y="47"/>
                  </a:cubicBezTo>
                  <a:cubicBezTo>
                    <a:pt x="30" y="46"/>
                    <a:pt x="30" y="46"/>
                    <a:pt x="30" y="46"/>
                  </a:cubicBezTo>
                  <a:cubicBezTo>
                    <a:pt x="30" y="46"/>
                    <a:pt x="30" y="46"/>
                    <a:pt x="30" y="46"/>
                  </a:cubicBezTo>
                  <a:cubicBezTo>
                    <a:pt x="32" y="47"/>
                    <a:pt x="32" y="47"/>
                    <a:pt x="32" y="47"/>
                  </a:cubicBezTo>
                  <a:cubicBezTo>
                    <a:pt x="32" y="49"/>
                    <a:pt x="32" y="49"/>
                    <a:pt x="32" y="49"/>
                  </a:cubicBezTo>
                  <a:cubicBezTo>
                    <a:pt x="31" y="50"/>
                    <a:pt x="31" y="50"/>
                    <a:pt x="31" y="50"/>
                  </a:cubicBezTo>
                  <a:cubicBezTo>
                    <a:pt x="31" y="49"/>
                    <a:pt x="31" y="49"/>
                    <a:pt x="31" y="49"/>
                  </a:cubicBezTo>
                  <a:cubicBezTo>
                    <a:pt x="32" y="49"/>
                    <a:pt x="32" y="49"/>
                    <a:pt x="32" y="49"/>
                  </a:cubicBezTo>
                  <a:cubicBezTo>
                    <a:pt x="33" y="49"/>
                    <a:pt x="33" y="49"/>
                    <a:pt x="33" y="49"/>
                  </a:cubicBezTo>
                  <a:cubicBezTo>
                    <a:pt x="34" y="47"/>
                    <a:pt x="34" y="47"/>
                    <a:pt x="34" y="47"/>
                  </a:cubicBezTo>
                  <a:cubicBezTo>
                    <a:pt x="35" y="47"/>
                    <a:pt x="35" y="47"/>
                    <a:pt x="35" y="47"/>
                  </a:cubicBezTo>
                  <a:cubicBezTo>
                    <a:pt x="35" y="48"/>
                    <a:pt x="35" y="48"/>
                    <a:pt x="35" y="48"/>
                  </a:cubicBezTo>
                  <a:cubicBezTo>
                    <a:pt x="36" y="47"/>
                    <a:pt x="36" y="47"/>
                    <a:pt x="36" y="47"/>
                  </a:cubicBezTo>
                  <a:cubicBezTo>
                    <a:pt x="36" y="47"/>
                    <a:pt x="36" y="47"/>
                    <a:pt x="36" y="47"/>
                  </a:cubicBezTo>
                  <a:cubicBezTo>
                    <a:pt x="35" y="47"/>
                    <a:pt x="35" y="47"/>
                    <a:pt x="35" y="47"/>
                  </a:cubicBezTo>
                  <a:cubicBezTo>
                    <a:pt x="36" y="45"/>
                    <a:pt x="36" y="45"/>
                    <a:pt x="36" y="45"/>
                  </a:cubicBezTo>
                  <a:cubicBezTo>
                    <a:pt x="37" y="45"/>
                    <a:pt x="37" y="45"/>
                    <a:pt x="37" y="45"/>
                  </a:cubicBezTo>
                  <a:cubicBezTo>
                    <a:pt x="37" y="46"/>
                    <a:pt x="37" y="46"/>
                    <a:pt x="37" y="46"/>
                  </a:cubicBezTo>
                  <a:cubicBezTo>
                    <a:pt x="38" y="45"/>
                    <a:pt x="38" y="45"/>
                    <a:pt x="38" y="45"/>
                  </a:cubicBezTo>
                  <a:cubicBezTo>
                    <a:pt x="38" y="44"/>
                    <a:pt x="38" y="44"/>
                    <a:pt x="38" y="44"/>
                  </a:cubicBezTo>
                  <a:cubicBezTo>
                    <a:pt x="38" y="44"/>
                    <a:pt x="38" y="44"/>
                    <a:pt x="38" y="44"/>
                  </a:cubicBezTo>
                  <a:cubicBezTo>
                    <a:pt x="39" y="45"/>
                    <a:pt x="39" y="45"/>
                    <a:pt x="39" y="45"/>
                  </a:cubicBezTo>
                  <a:cubicBezTo>
                    <a:pt x="39" y="44"/>
                    <a:pt x="39" y="44"/>
                    <a:pt x="39" y="44"/>
                  </a:cubicBezTo>
                  <a:cubicBezTo>
                    <a:pt x="38" y="43"/>
                    <a:pt x="38" y="43"/>
                    <a:pt x="38" y="43"/>
                  </a:cubicBezTo>
                  <a:cubicBezTo>
                    <a:pt x="38" y="42"/>
                    <a:pt x="38" y="42"/>
                    <a:pt x="38" y="42"/>
                  </a:cubicBezTo>
                  <a:cubicBezTo>
                    <a:pt x="39" y="42"/>
                    <a:pt x="39" y="42"/>
                    <a:pt x="39" y="42"/>
                  </a:cubicBezTo>
                  <a:cubicBezTo>
                    <a:pt x="39" y="42"/>
                    <a:pt x="39" y="42"/>
                    <a:pt x="39" y="42"/>
                  </a:cubicBezTo>
                  <a:cubicBezTo>
                    <a:pt x="40" y="43"/>
                    <a:pt x="40" y="43"/>
                    <a:pt x="40" y="43"/>
                  </a:cubicBezTo>
                  <a:cubicBezTo>
                    <a:pt x="41" y="44"/>
                    <a:pt x="41" y="44"/>
                    <a:pt x="41" y="44"/>
                  </a:cubicBezTo>
                  <a:cubicBezTo>
                    <a:pt x="42" y="44"/>
                    <a:pt x="42" y="44"/>
                    <a:pt x="42" y="44"/>
                  </a:cubicBezTo>
                  <a:cubicBezTo>
                    <a:pt x="42" y="44"/>
                    <a:pt x="42" y="44"/>
                    <a:pt x="42" y="44"/>
                  </a:cubicBezTo>
                  <a:cubicBezTo>
                    <a:pt x="42" y="44"/>
                    <a:pt x="42" y="44"/>
                    <a:pt x="42" y="44"/>
                  </a:cubicBezTo>
                  <a:cubicBezTo>
                    <a:pt x="43" y="45"/>
                    <a:pt x="43" y="45"/>
                    <a:pt x="43" y="45"/>
                  </a:cubicBezTo>
                  <a:cubicBezTo>
                    <a:pt x="43" y="46"/>
                    <a:pt x="43" y="46"/>
                    <a:pt x="43" y="46"/>
                  </a:cubicBezTo>
                  <a:cubicBezTo>
                    <a:pt x="42" y="46"/>
                    <a:pt x="42" y="46"/>
                    <a:pt x="42" y="46"/>
                  </a:cubicBezTo>
                  <a:cubicBezTo>
                    <a:pt x="42" y="47"/>
                    <a:pt x="42" y="47"/>
                    <a:pt x="42" y="47"/>
                  </a:cubicBezTo>
                  <a:cubicBezTo>
                    <a:pt x="43" y="47"/>
                    <a:pt x="43" y="47"/>
                    <a:pt x="43" y="47"/>
                  </a:cubicBezTo>
                  <a:cubicBezTo>
                    <a:pt x="43" y="47"/>
                    <a:pt x="43" y="47"/>
                    <a:pt x="43" y="47"/>
                  </a:cubicBezTo>
                  <a:cubicBezTo>
                    <a:pt x="43" y="48"/>
                    <a:pt x="43" y="48"/>
                    <a:pt x="43" y="48"/>
                  </a:cubicBezTo>
                  <a:cubicBezTo>
                    <a:pt x="43" y="49"/>
                    <a:pt x="43" y="49"/>
                    <a:pt x="43" y="49"/>
                  </a:cubicBezTo>
                  <a:cubicBezTo>
                    <a:pt x="43" y="48"/>
                    <a:pt x="43" y="48"/>
                    <a:pt x="43" y="48"/>
                  </a:cubicBezTo>
                  <a:cubicBezTo>
                    <a:pt x="43" y="49"/>
                    <a:pt x="43" y="49"/>
                    <a:pt x="43" y="49"/>
                  </a:cubicBezTo>
                  <a:cubicBezTo>
                    <a:pt x="43" y="50"/>
                    <a:pt x="43" y="50"/>
                    <a:pt x="43" y="50"/>
                  </a:cubicBezTo>
                  <a:cubicBezTo>
                    <a:pt x="44" y="51"/>
                    <a:pt x="44" y="51"/>
                    <a:pt x="44" y="51"/>
                  </a:cubicBezTo>
                  <a:cubicBezTo>
                    <a:pt x="44" y="52"/>
                    <a:pt x="44" y="52"/>
                    <a:pt x="44" y="52"/>
                  </a:cubicBezTo>
                  <a:cubicBezTo>
                    <a:pt x="44" y="53"/>
                    <a:pt x="44" y="53"/>
                    <a:pt x="44" y="53"/>
                  </a:cubicBezTo>
                  <a:cubicBezTo>
                    <a:pt x="44" y="54"/>
                    <a:pt x="44" y="54"/>
                    <a:pt x="44" y="54"/>
                  </a:cubicBezTo>
                  <a:cubicBezTo>
                    <a:pt x="44" y="54"/>
                    <a:pt x="44" y="54"/>
                    <a:pt x="44" y="54"/>
                  </a:cubicBezTo>
                  <a:cubicBezTo>
                    <a:pt x="44" y="54"/>
                    <a:pt x="44" y="54"/>
                    <a:pt x="44" y="54"/>
                  </a:cubicBezTo>
                  <a:cubicBezTo>
                    <a:pt x="43" y="54"/>
                    <a:pt x="43" y="54"/>
                    <a:pt x="43" y="54"/>
                  </a:cubicBezTo>
                  <a:cubicBezTo>
                    <a:pt x="43" y="54"/>
                    <a:pt x="43" y="54"/>
                    <a:pt x="43" y="54"/>
                  </a:cubicBezTo>
                  <a:cubicBezTo>
                    <a:pt x="43" y="54"/>
                    <a:pt x="43" y="54"/>
                    <a:pt x="43" y="54"/>
                  </a:cubicBezTo>
                  <a:cubicBezTo>
                    <a:pt x="43" y="56"/>
                    <a:pt x="43" y="56"/>
                    <a:pt x="43" y="56"/>
                  </a:cubicBezTo>
                  <a:cubicBezTo>
                    <a:pt x="43" y="56"/>
                    <a:pt x="43" y="56"/>
                    <a:pt x="43" y="56"/>
                  </a:cubicBezTo>
                  <a:cubicBezTo>
                    <a:pt x="43" y="57"/>
                    <a:pt x="43" y="57"/>
                    <a:pt x="43" y="57"/>
                  </a:cubicBezTo>
                  <a:cubicBezTo>
                    <a:pt x="43" y="56"/>
                    <a:pt x="43" y="56"/>
                    <a:pt x="43" y="56"/>
                  </a:cubicBezTo>
                  <a:cubicBezTo>
                    <a:pt x="42" y="55"/>
                    <a:pt x="42" y="55"/>
                    <a:pt x="42" y="55"/>
                  </a:cubicBezTo>
                  <a:cubicBezTo>
                    <a:pt x="42" y="55"/>
                    <a:pt x="42" y="55"/>
                    <a:pt x="42" y="55"/>
                  </a:cubicBezTo>
                  <a:cubicBezTo>
                    <a:pt x="42" y="54"/>
                    <a:pt x="42" y="54"/>
                    <a:pt x="42" y="54"/>
                  </a:cubicBezTo>
                  <a:cubicBezTo>
                    <a:pt x="42" y="53"/>
                    <a:pt x="42" y="53"/>
                    <a:pt x="42" y="53"/>
                  </a:cubicBezTo>
                  <a:cubicBezTo>
                    <a:pt x="41" y="52"/>
                    <a:pt x="41" y="52"/>
                    <a:pt x="41" y="52"/>
                  </a:cubicBezTo>
                  <a:cubicBezTo>
                    <a:pt x="40" y="53"/>
                    <a:pt x="40" y="53"/>
                    <a:pt x="40" y="53"/>
                  </a:cubicBezTo>
                  <a:cubicBezTo>
                    <a:pt x="39" y="54"/>
                    <a:pt x="39" y="54"/>
                    <a:pt x="39" y="54"/>
                  </a:cubicBezTo>
                  <a:cubicBezTo>
                    <a:pt x="39" y="55"/>
                    <a:pt x="39" y="55"/>
                    <a:pt x="39" y="55"/>
                  </a:cubicBezTo>
                  <a:cubicBezTo>
                    <a:pt x="40" y="56"/>
                    <a:pt x="40" y="56"/>
                    <a:pt x="40" y="56"/>
                  </a:cubicBezTo>
                  <a:cubicBezTo>
                    <a:pt x="40" y="57"/>
                    <a:pt x="40" y="57"/>
                    <a:pt x="40" y="57"/>
                  </a:cubicBezTo>
                  <a:cubicBezTo>
                    <a:pt x="41" y="57"/>
                    <a:pt x="41" y="57"/>
                    <a:pt x="41" y="57"/>
                  </a:cubicBezTo>
                  <a:cubicBezTo>
                    <a:pt x="41" y="58"/>
                    <a:pt x="41" y="58"/>
                    <a:pt x="41" y="58"/>
                  </a:cubicBezTo>
                  <a:cubicBezTo>
                    <a:pt x="39" y="59"/>
                    <a:pt x="39" y="59"/>
                    <a:pt x="39" y="59"/>
                  </a:cubicBezTo>
                  <a:cubicBezTo>
                    <a:pt x="39" y="60"/>
                    <a:pt x="39" y="60"/>
                    <a:pt x="39" y="60"/>
                  </a:cubicBezTo>
                  <a:cubicBezTo>
                    <a:pt x="39" y="59"/>
                    <a:pt x="39" y="59"/>
                    <a:pt x="39" y="59"/>
                  </a:cubicBezTo>
                  <a:cubicBezTo>
                    <a:pt x="38" y="59"/>
                    <a:pt x="38" y="59"/>
                    <a:pt x="38" y="59"/>
                  </a:cubicBezTo>
                  <a:cubicBezTo>
                    <a:pt x="39" y="58"/>
                    <a:pt x="39" y="58"/>
                    <a:pt x="39" y="58"/>
                  </a:cubicBezTo>
                  <a:cubicBezTo>
                    <a:pt x="38" y="58"/>
                    <a:pt x="38" y="58"/>
                    <a:pt x="38" y="58"/>
                  </a:cubicBezTo>
                  <a:cubicBezTo>
                    <a:pt x="38" y="58"/>
                    <a:pt x="38" y="58"/>
                    <a:pt x="38" y="58"/>
                  </a:cubicBezTo>
                  <a:cubicBezTo>
                    <a:pt x="38" y="59"/>
                    <a:pt x="38" y="59"/>
                    <a:pt x="38" y="59"/>
                  </a:cubicBezTo>
                  <a:cubicBezTo>
                    <a:pt x="37" y="59"/>
                    <a:pt x="37" y="59"/>
                    <a:pt x="37" y="59"/>
                  </a:cubicBezTo>
                  <a:cubicBezTo>
                    <a:pt x="36" y="59"/>
                    <a:pt x="36" y="59"/>
                    <a:pt x="36" y="59"/>
                  </a:cubicBezTo>
                  <a:cubicBezTo>
                    <a:pt x="35" y="58"/>
                    <a:pt x="35" y="58"/>
                    <a:pt x="35" y="58"/>
                  </a:cubicBezTo>
                  <a:cubicBezTo>
                    <a:pt x="34" y="58"/>
                    <a:pt x="34" y="58"/>
                    <a:pt x="34" y="58"/>
                  </a:cubicBezTo>
                  <a:cubicBezTo>
                    <a:pt x="34" y="57"/>
                    <a:pt x="34" y="57"/>
                    <a:pt x="34" y="57"/>
                  </a:cubicBezTo>
                  <a:cubicBezTo>
                    <a:pt x="33" y="56"/>
                    <a:pt x="33" y="56"/>
                    <a:pt x="33" y="56"/>
                  </a:cubicBezTo>
                  <a:cubicBezTo>
                    <a:pt x="33" y="56"/>
                    <a:pt x="33" y="56"/>
                    <a:pt x="33" y="56"/>
                  </a:cubicBezTo>
                  <a:cubicBezTo>
                    <a:pt x="33" y="55"/>
                    <a:pt x="33" y="55"/>
                    <a:pt x="33" y="55"/>
                  </a:cubicBezTo>
                  <a:cubicBezTo>
                    <a:pt x="33" y="55"/>
                    <a:pt x="33" y="55"/>
                    <a:pt x="33" y="55"/>
                  </a:cubicBezTo>
                  <a:cubicBezTo>
                    <a:pt x="32" y="54"/>
                    <a:pt x="32" y="54"/>
                    <a:pt x="32" y="54"/>
                  </a:cubicBezTo>
                  <a:cubicBezTo>
                    <a:pt x="33" y="54"/>
                    <a:pt x="33" y="54"/>
                    <a:pt x="33" y="54"/>
                  </a:cubicBezTo>
                  <a:cubicBezTo>
                    <a:pt x="33" y="53"/>
                    <a:pt x="33" y="53"/>
                    <a:pt x="33" y="53"/>
                  </a:cubicBezTo>
                  <a:cubicBezTo>
                    <a:pt x="33" y="53"/>
                    <a:pt x="33" y="53"/>
                    <a:pt x="33" y="53"/>
                  </a:cubicBezTo>
                  <a:cubicBezTo>
                    <a:pt x="34" y="53"/>
                    <a:pt x="34" y="53"/>
                    <a:pt x="34" y="53"/>
                  </a:cubicBezTo>
                  <a:cubicBezTo>
                    <a:pt x="33" y="53"/>
                    <a:pt x="33" y="53"/>
                    <a:pt x="33" y="53"/>
                  </a:cubicBezTo>
                  <a:cubicBezTo>
                    <a:pt x="33" y="52"/>
                    <a:pt x="33" y="52"/>
                    <a:pt x="33" y="52"/>
                  </a:cubicBezTo>
                  <a:cubicBezTo>
                    <a:pt x="32" y="51"/>
                    <a:pt x="32" y="51"/>
                    <a:pt x="32" y="51"/>
                  </a:cubicBezTo>
                  <a:cubicBezTo>
                    <a:pt x="31" y="51"/>
                    <a:pt x="31" y="51"/>
                    <a:pt x="31" y="51"/>
                  </a:cubicBezTo>
                  <a:cubicBezTo>
                    <a:pt x="31" y="51"/>
                    <a:pt x="31" y="51"/>
                    <a:pt x="31" y="51"/>
                  </a:cubicBezTo>
                  <a:cubicBezTo>
                    <a:pt x="30" y="51"/>
                    <a:pt x="30" y="51"/>
                    <a:pt x="30" y="51"/>
                  </a:cubicBezTo>
                  <a:cubicBezTo>
                    <a:pt x="30" y="51"/>
                    <a:pt x="30" y="51"/>
                    <a:pt x="30" y="51"/>
                  </a:cubicBezTo>
                  <a:cubicBezTo>
                    <a:pt x="30" y="51"/>
                    <a:pt x="30" y="51"/>
                    <a:pt x="30" y="51"/>
                  </a:cubicBezTo>
                  <a:cubicBezTo>
                    <a:pt x="30" y="52"/>
                    <a:pt x="30" y="52"/>
                    <a:pt x="30" y="52"/>
                  </a:cubicBezTo>
                  <a:cubicBezTo>
                    <a:pt x="30" y="52"/>
                    <a:pt x="30" y="52"/>
                    <a:pt x="30" y="52"/>
                  </a:cubicBezTo>
                  <a:cubicBezTo>
                    <a:pt x="30" y="52"/>
                    <a:pt x="30" y="52"/>
                    <a:pt x="30" y="52"/>
                  </a:cubicBezTo>
                  <a:cubicBezTo>
                    <a:pt x="29" y="52"/>
                    <a:pt x="29" y="52"/>
                    <a:pt x="29" y="52"/>
                  </a:cubicBezTo>
                  <a:cubicBezTo>
                    <a:pt x="29" y="52"/>
                    <a:pt x="29" y="52"/>
                    <a:pt x="29" y="52"/>
                  </a:cubicBezTo>
                  <a:cubicBezTo>
                    <a:pt x="29" y="51"/>
                    <a:pt x="29" y="51"/>
                    <a:pt x="29" y="51"/>
                  </a:cubicBezTo>
                  <a:cubicBezTo>
                    <a:pt x="28" y="51"/>
                    <a:pt x="28" y="51"/>
                    <a:pt x="28" y="51"/>
                  </a:cubicBezTo>
                  <a:cubicBezTo>
                    <a:pt x="28" y="51"/>
                    <a:pt x="28" y="51"/>
                    <a:pt x="28" y="51"/>
                  </a:cubicBezTo>
                  <a:cubicBezTo>
                    <a:pt x="28" y="52"/>
                    <a:pt x="28" y="52"/>
                    <a:pt x="28" y="52"/>
                  </a:cubicBezTo>
                  <a:cubicBezTo>
                    <a:pt x="28" y="52"/>
                    <a:pt x="28" y="52"/>
                    <a:pt x="28" y="52"/>
                  </a:cubicBezTo>
                  <a:cubicBezTo>
                    <a:pt x="27" y="52"/>
                    <a:pt x="27" y="52"/>
                    <a:pt x="27" y="52"/>
                  </a:cubicBezTo>
                  <a:cubicBezTo>
                    <a:pt x="27" y="52"/>
                    <a:pt x="27" y="52"/>
                    <a:pt x="27" y="52"/>
                  </a:cubicBezTo>
                  <a:cubicBezTo>
                    <a:pt x="27" y="51"/>
                    <a:pt x="27" y="51"/>
                    <a:pt x="27" y="51"/>
                  </a:cubicBezTo>
                  <a:cubicBezTo>
                    <a:pt x="27" y="51"/>
                    <a:pt x="27" y="51"/>
                    <a:pt x="27" y="51"/>
                  </a:cubicBezTo>
                  <a:cubicBezTo>
                    <a:pt x="26" y="51"/>
                    <a:pt x="26" y="51"/>
                    <a:pt x="26" y="51"/>
                  </a:cubicBezTo>
                  <a:cubicBezTo>
                    <a:pt x="26" y="52"/>
                    <a:pt x="26" y="52"/>
                    <a:pt x="26" y="52"/>
                  </a:cubicBezTo>
                  <a:cubicBezTo>
                    <a:pt x="25" y="52"/>
                    <a:pt x="25" y="52"/>
                    <a:pt x="25" y="52"/>
                  </a:cubicBezTo>
                  <a:cubicBezTo>
                    <a:pt x="24" y="54"/>
                    <a:pt x="24" y="54"/>
                    <a:pt x="24" y="54"/>
                  </a:cubicBezTo>
                  <a:cubicBezTo>
                    <a:pt x="24" y="54"/>
                    <a:pt x="24" y="54"/>
                    <a:pt x="24" y="54"/>
                  </a:cubicBezTo>
                  <a:close/>
                  <a:moveTo>
                    <a:pt x="23" y="55"/>
                  </a:moveTo>
                  <a:cubicBezTo>
                    <a:pt x="23" y="56"/>
                    <a:pt x="23" y="56"/>
                    <a:pt x="23" y="56"/>
                  </a:cubicBezTo>
                  <a:cubicBezTo>
                    <a:pt x="23" y="56"/>
                    <a:pt x="23" y="56"/>
                    <a:pt x="23" y="56"/>
                  </a:cubicBezTo>
                  <a:cubicBezTo>
                    <a:pt x="24" y="57"/>
                    <a:pt x="24" y="57"/>
                    <a:pt x="24" y="57"/>
                  </a:cubicBezTo>
                  <a:cubicBezTo>
                    <a:pt x="25" y="56"/>
                    <a:pt x="25" y="56"/>
                    <a:pt x="25" y="56"/>
                  </a:cubicBezTo>
                  <a:cubicBezTo>
                    <a:pt x="25" y="55"/>
                    <a:pt x="25" y="55"/>
                    <a:pt x="25" y="55"/>
                  </a:cubicBezTo>
                  <a:cubicBezTo>
                    <a:pt x="24" y="55"/>
                    <a:pt x="24" y="55"/>
                    <a:pt x="24" y="55"/>
                  </a:cubicBezTo>
                  <a:cubicBezTo>
                    <a:pt x="24" y="55"/>
                    <a:pt x="24" y="55"/>
                    <a:pt x="24" y="55"/>
                  </a:cubicBezTo>
                  <a:cubicBezTo>
                    <a:pt x="23" y="55"/>
                    <a:pt x="23" y="55"/>
                    <a:pt x="23" y="55"/>
                  </a:cubicBezTo>
                  <a:cubicBezTo>
                    <a:pt x="23" y="55"/>
                    <a:pt x="23" y="55"/>
                    <a:pt x="23" y="55"/>
                  </a:cubicBezTo>
                  <a:close/>
                  <a:moveTo>
                    <a:pt x="13" y="32"/>
                  </a:moveTo>
                  <a:cubicBezTo>
                    <a:pt x="12" y="32"/>
                    <a:pt x="12" y="32"/>
                    <a:pt x="12" y="32"/>
                  </a:cubicBezTo>
                  <a:cubicBezTo>
                    <a:pt x="12" y="31"/>
                    <a:pt x="12" y="31"/>
                    <a:pt x="12" y="31"/>
                  </a:cubicBezTo>
                  <a:cubicBezTo>
                    <a:pt x="12" y="31"/>
                    <a:pt x="12" y="31"/>
                    <a:pt x="12" y="31"/>
                  </a:cubicBezTo>
                  <a:cubicBezTo>
                    <a:pt x="13" y="31"/>
                    <a:pt x="13" y="31"/>
                    <a:pt x="13" y="31"/>
                  </a:cubicBezTo>
                  <a:cubicBezTo>
                    <a:pt x="13" y="32"/>
                    <a:pt x="13" y="32"/>
                    <a:pt x="13" y="32"/>
                  </a:cubicBezTo>
                  <a:cubicBezTo>
                    <a:pt x="14" y="32"/>
                    <a:pt x="14" y="32"/>
                    <a:pt x="14" y="32"/>
                  </a:cubicBezTo>
                  <a:cubicBezTo>
                    <a:pt x="14" y="32"/>
                    <a:pt x="14" y="32"/>
                    <a:pt x="14" y="32"/>
                  </a:cubicBezTo>
                  <a:cubicBezTo>
                    <a:pt x="14" y="33"/>
                    <a:pt x="14" y="33"/>
                    <a:pt x="14" y="33"/>
                  </a:cubicBezTo>
                  <a:cubicBezTo>
                    <a:pt x="14" y="32"/>
                    <a:pt x="14" y="32"/>
                    <a:pt x="14" y="32"/>
                  </a:cubicBezTo>
                  <a:cubicBezTo>
                    <a:pt x="13" y="32"/>
                    <a:pt x="13" y="32"/>
                    <a:pt x="13" y="32"/>
                  </a:cubicBezTo>
                  <a:close/>
                  <a:moveTo>
                    <a:pt x="12" y="33"/>
                  </a:moveTo>
                  <a:cubicBezTo>
                    <a:pt x="13" y="33"/>
                    <a:pt x="13" y="33"/>
                    <a:pt x="13" y="33"/>
                  </a:cubicBezTo>
                  <a:cubicBezTo>
                    <a:pt x="13" y="33"/>
                    <a:pt x="13" y="33"/>
                    <a:pt x="13" y="33"/>
                  </a:cubicBezTo>
                  <a:cubicBezTo>
                    <a:pt x="13" y="34"/>
                    <a:pt x="13" y="34"/>
                    <a:pt x="13" y="34"/>
                  </a:cubicBezTo>
                  <a:cubicBezTo>
                    <a:pt x="13" y="34"/>
                    <a:pt x="13" y="34"/>
                    <a:pt x="13" y="34"/>
                  </a:cubicBezTo>
                  <a:cubicBezTo>
                    <a:pt x="12" y="34"/>
                    <a:pt x="12" y="34"/>
                    <a:pt x="12" y="34"/>
                  </a:cubicBezTo>
                  <a:cubicBezTo>
                    <a:pt x="12" y="33"/>
                    <a:pt x="12" y="33"/>
                    <a:pt x="12" y="33"/>
                  </a:cubicBezTo>
                  <a:cubicBezTo>
                    <a:pt x="12" y="33"/>
                    <a:pt x="12" y="33"/>
                    <a:pt x="12" y="33"/>
                  </a:cubicBezTo>
                  <a:close/>
                  <a:moveTo>
                    <a:pt x="13" y="39"/>
                  </a:moveTo>
                  <a:cubicBezTo>
                    <a:pt x="13" y="38"/>
                    <a:pt x="13" y="38"/>
                    <a:pt x="13" y="38"/>
                  </a:cubicBezTo>
                  <a:cubicBezTo>
                    <a:pt x="13" y="38"/>
                    <a:pt x="13" y="38"/>
                    <a:pt x="13" y="38"/>
                  </a:cubicBezTo>
                  <a:cubicBezTo>
                    <a:pt x="13" y="38"/>
                    <a:pt x="13" y="38"/>
                    <a:pt x="13" y="38"/>
                  </a:cubicBezTo>
                  <a:cubicBezTo>
                    <a:pt x="14" y="39"/>
                    <a:pt x="14" y="39"/>
                    <a:pt x="14" y="39"/>
                  </a:cubicBezTo>
                  <a:cubicBezTo>
                    <a:pt x="14" y="39"/>
                    <a:pt x="14" y="39"/>
                    <a:pt x="14" y="39"/>
                  </a:cubicBezTo>
                  <a:cubicBezTo>
                    <a:pt x="13" y="39"/>
                    <a:pt x="13" y="39"/>
                    <a:pt x="13" y="39"/>
                  </a:cubicBezTo>
                  <a:cubicBezTo>
                    <a:pt x="12" y="39"/>
                    <a:pt x="12" y="39"/>
                    <a:pt x="12" y="39"/>
                  </a:cubicBezTo>
                  <a:cubicBezTo>
                    <a:pt x="13" y="39"/>
                    <a:pt x="13" y="39"/>
                    <a:pt x="13" y="39"/>
                  </a:cubicBezTo>
                  <a:close/>
                  <a:moveTo>
                    <a:pt x="2" y="48"/>
                  </a:moveTo>
                  <a:cubicBezTo>
                    <a:pt x="3" y="47"/>
                    <a:pt x="3" y="47"/>
                    <a:pt x="3" y="47"/>
                  </a:cubicBezTo>
                  <a:cubicBezTo>
                    <a:pt x="3" y="47"/>
                    <a:pt x="3" y="47"/>
                    <a:pt x="3" y="47"/>
                  </a:cubicBezTo>
                  <a:cubicBezTo>
                    <a:pt x="4" y="46"/>
                    <a:pt x="4" y="46"/>
                    <a:pt x="4" y="46"/>
                  </a:cubicBezTo>
                  <a:cubicBezTo>
                    <a:pt x="5" y="46"/>
                    <a:pt x="5" y="46"/>
                    <a:pt x="5" y="46"/>
                  </a:cubicBezTo>
                  <a:cubicBezTo>
                    <a:pt x="6" y="45"/>
                    <a:pt x="6" y="45"/>
                    <a:pt x="6" y="45"/>
                  </a:cubicBezTo>
                  <a:cubicBezTo>
                    <a:pt x="7" y="44"/>
                    <a:pt x="7" y="44"/>
                    <a:pt x="7" y="44"/>
                  </a:cubicBezTo>
                  <a:cubicBezTo>
                    <a:pt x="7" y="44"/>
                    <a:pt x="7" y="44"/>
                    <a:pt x="7" y="44"/>
                  </a:cubicBezTo>
                  <a:cubicBezTo>
                    <a:pt x="8" y="43"/>
                    <a:pt x="8" y="43"/>
                    <a:pt x="8" y="43"/>
                  </a:cubicBezTo>
                  <a:cubicBezTo>
                    <a:pt x="8" y="43"/>
                    <a:pt x="8" y="43"/>
                    <a:pt x="8" y="43"/>
                  </a:cubicBezTo>
                  <a:cubicBezTo>
                    <a:pt x="8" y="42"/>
                    <a:pt x="8" y="42"/>
                    <a:pt x="8" y="42"/>
                  </a:cubicBezTo>
                  <a:cubicBezTo>
                    <a:pt x="9" y="41"/>
                    <a:pt x="9" y="41"/>
                    <a:pt x="9" y="41"/>
                  </a:cubicBezTo>
                  <a:cubicBezTo>
                    <a:pt x="10" y="41"/>
                    <a:pt x="10" y="41"/>
                    <a:pt x="10" y="41"/>
                  </a:cubicBezTo>
                  <a:cubicBezTo>
                    <a:pt x="10" y="40"/>
                    <a:pt x="10" y="40"/>
                    <a:pt x="10" y="40"/>
                  </a:cubicBezTo>
                  <a:cubicBezTo>
                    <a:pt x="11" y="39"/>
                    <a:pt x="11" y="39"/>
                    <a:pt x="11" y="39"/>
                  </a:cubicBezTo>
                  <a:cubicBezTo>
                    <a:pt x="12" y="39"/>
                    <a:pt x="12" y="39"/>
                    <a:pt x="12" y="39"/>
                  </a:cubicBezTo>
                  <a:cubicBezTo>
                    <a:pt x="12" y="39"/>
                    <a:pt x="12" y="39"/>
                    <a:pt x="12" y="39"/>
                  </a:cubicBezTo>
                  <a:cubicBezTo>
                    <a:pt x="12" y="38"/>
                    <a:pt x="12" y="38"/>
                    <a:pt x="12" y="38"/>
                  </a:cubicBezTo>
                  <a:cubicBezTo>
                    <a:pt x="11" y="37"/>
                    <a:pt x="11" y="37"/>
                    <a:pt x="11" y="37"/>
                  </a:cubicBezTo>
                  <a:cubicBezTo>
                    <a:pt x="11" y="36"/>
                    <a:pt x="11" y="36"/>
                    <a:pt x="11" y="36"/>
                  </a:cubicBezTo>
                  <a:cubicBezTo>
                    <a:pt x="11" y="35"/>
                    <a:pt x="11" y="35"/>
                    <a:pt x="11" y="35"/>
                  </a:cubicBezTo>
                  <a:cubicBezTo>
                    <a:pt x="11" y="35"/>
                    <a:pt x="11" y="35"/>
                    <a:pt x="11" y="35"/>
                  </a:cubicBezTo>
                  <a:cubicBezTo>
                    <a:pt x="10" y="36"/>
                    <a:pt x="10" y="36"/>
                    <a:pt x="10" y="36"/>
                  </a:cubicBezTo>
                  <a:cubicBezTo>
                    <a:pt x="10" y="38"/>
                    <a:pt x="10" y="38"/>
                    <a:pt x="10" y="38"/>
                  </a:cubicBezTo>
                  <a:cubicBezTo>
                    <a:pt x="10" y="37"/>
                    <a:pt x="10" y="37"/>
                    <a:pt x="10" y="37"/>
                  </a:cubicBezTo>
                  <a:cubicBezTo>
                    <a:pt x="10" y="38"/>
                    <a:pt x="10" y="38"/>
                    <a:pt x="10" y="38"/>
                  </a:cubicBezTo>
                  <a:cubicBezTo>
                    <a:pt x="10" y="39"/>
                    <a:pt x="10" y="39"/>
                    <a:pt x="10" y="39"/>
                  </a:cubicBezTo>
                  <a:cubicBezTo>
                    <a:pt x="10" y="39"/>
                    <a:pt x="10" y="39"/>
                    <a:pt x="10" y="39"/>
                  </a:cubicBezTo>
                  <a:cubicBezTo>
                    <a:pt x="9" y="39"/>
                    <a:pt x="9" y="39"/>
                    <a:pt x="9" y="39"/>
                  </a:cubicBezTo>
                  <a:cubicBezTo>
                    <a:pt x="8" y="40"/>
                    <a:pt x="8" y="40"/>
                    <a:pt x="8" y="40"/>
                  </a:cubicBezTo>
                  <a:cubicBezTo>
                    <a:pt x="8" y="41"/>
                    <a:pt x="8" y="41"/>
                    <a:pt x="8" y="41"/>
                  </a:cubicBezTo>
                  <a:cubicBezTo>
                    <a:pt x="7" y="41"/>
                    <a:pt x="7" y="41"/>
                    <a:pt x="7" y="41"/>
                  </a:cubicBezTo>
                  <a:cubicBezTo>
                    <a:pt x="6" y="43"/>
                    <a:pt x="6" y="43"/>
                    <a:pt x="6" y="43"/>
                  </a:cubicBezTo>
                  <a:cubicBezTo>
                    <a:pt x="5" y="44"/>
                    <a:pt x="5" y="44"/>
                    <a:pt x="5" y="44"/>
                  </a:cubicBezTo>
                  <a:cubicBezTo>
                    <a:pt x="4" y="44"/>
                    <a:pt x="4" y="44"/>
                    <a:pt x="4" y="44"/>
                  </a:cubicBezTo>
                  <a:cubicBezTo>
                    <a:pt x="4" y="45"/>
                    <a:pt x="4" y="45"/>
                    <a:pt x="4" y="45"/>
                  </a:cubicBezTo>
                  <a:cubicBezTo>
                    <a:pt x="3" y="45"/>
                    <a:pt x="3" y="45"/>
                    <a:pt x="3" y="45"/>
                  </a:cubicBezTo>
                  <a:cubicBezTo>
                    <a:pt x="2" y="47"/>
                    <a:pt x="2" y="47"/>
                    <a:pt x="2" y="47"/>
                  </a:cubicBezTo>
                  <a:cubicBezTo>
                    <a:pt x="2" y="47"/>
                    <a:pt x="2" y="47"/>
                    <a:pt x="2" y="47"/>
                  </a:cubicBezTo>
                  <a:cubicBezTo>
                    <a:pt x="2" y="48"/>
                    <a:pt x="2" y="48"/>
                    <a:pt x="2" y="48"/>
                  </a:cubicBezTo>
                  <a:close/>
                  <a:moveTo>
                    <a:pt x="2" y="48"/>
                  </a:moveTo>
                  <a:cubicBezTo>
                    <a:pt x="1" y="48"/>
                    <a:pt x="1" y="48"/>
                    <a:pt x="1" y="48"/>
                  </a:cubicBezTo>
                  <a:cubicBezTo>
                    <a:pt x="2" y="48"/>
                    <a:pt x="2" y="48"/>
                    <a:pt x="2" y="48"/>
                  </a:cubicBezTo>
                  <a:cubicBezTo>
                    <a:pt x="2" y="48"/>
                    <a:pt x="2" y="48"/>
                    <a:pt x="2" y="48"/>
                  </a:cubicBezTo>
                  <a:close/>
                  <a:moveTo>
                    <a:pt x="2" y="48"/>
                  </a:moveTo>
                  <a:cubicBezTo>
                    <a:pt x="2" y="48"/>
                    <a:pt x="2" y="48"/>
                    <a:pt x="2" y="48"/>
                  </a:cubicBezTo>
                  <a:cubicBezTo>
                    <a:pt x="3" y="49"/>
                    <a:pt x="3" y="49"/>
                    <a:pt x="3" y="49"/>
                  </a:cubicBezTo>
                  <a:cubicBezTo>
                    <a:pt x="2" y="48"/>
                    <a:pt x="2" y="48"/>
                    <a:pt x="2" y="48"/>
                  </a:cubicBezTo>
                  <a:close/>
                  <a:moveTo>
                    <a:pt x="1" y="49"/>
                  </a:moveTo>
                  <a:cubicBezTo>
                    <a:pt x="0" y="49"/>
                    <a:pt x="0" y="49"/>
                    <a:pt x="0" y="49"/>
                  </a:cubicBezTo>
                  <a:cubicBezTo>
                    <a:pt x="0" y="50"/>
                    <a:pt x="0" y="50"/>
                    <a:pt x="0" y="50"/>
                  </a:cubicBezTo>
                  <a:cubicBezTo>
                    <a:pt x="1" y="51"/>
                    <a:pt x="1" y="51"/>
                    <a:pt x="1" y="51"/>
                  </a:cubicBezTo>
                  <a:cubicBezTo>
                    <a:pt x="1" y="51"/>
                    <a:pt x="1" y="51"/>
                    <a:pt x="1" y="51"/>
                  </a:cubicBezTo>
                  <a:cubicBezTo>
                    <a:pt x="1" y="50"/>
                    <a:pt x="1" y="50"/>
                    <a:pt x="1" y="50"/>
                  </a:cubicBezTo>
                  <a:cubicBezTo>
                    <a:pt x="1" y="49"/>
                    <a:pt x="1" y="49"/>
                    <a:pt x="1" y="49"/>
                  </a:cubicBez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8" name="Freeform 20"/>
            <p:cNvSpPr>
              <a:spLocks noEditPoints="1"/>
            </p:cNvSpPr>
            <p:nvPr/>
          </p:nvSpPr>
          <p:spPr bwMode="auto">
            <a:xfrm>
              <a:off x="15338677" y="6779836"/>
              <a:ext cx="1502101" cy="525420"/>
            </a:xfrm>
            <a:custGeom>
              <a:avLst/>
              <a:gdLst>
                <a:gd name="T0" fmla="*/ 194 w 204"/>
                <a:gd name="T1" fmla="*/ 57 h 73"/>
                <a:gd name="T2" fmla="*/ 184 w 204"/>
                <a:gd name="T3" fmla="*/ 47 h 73"/>
                <a:gd name="T4" fmla="*/ 169 w 204"/>
                <a:gd name="T5" fmla="*/ 44 h 73"/>
                <a:gd name="T6" fmla="*/ 168 w 204"/>
                <a:gd name="T7" fmla="*/ 37 h 73"/>
                <a:gd name="T8" fmla="*/ 174 w 204"/>
                <a:gd name="T9" fmla="*/ 33 h 73"/>
                <a:gd name="T10" fmla="*/ 187 w 204"/>
                <a:gd name="T11" fmla="*/ 36 h 73"/>
                <a:gd name="T12" fmla="*/ 158 w 204"/>
                <a:gd name="T13" fmla="*/ 28 h 73"/>
                <a:gd name="T14" fmla="*/ 134 w 204"/>
                <a:gd name="T15" fmla="*/ 13 h 73"/>
                <a:gd name="T16" fmla="*/ 146 w 204"/>
                <a:gd name="T17" fmla="*/ 30 h 73"/>
                <a:gd name="T18" fmla="*/ 149 w 204"/>
                <a:gd name="T19" fmla="*/ 21 h 73"/>
                <a:gd name="T20" fmla="*/ 144 w 204"/>
                <a:gd name="T21" fmla="*/ 31 h 73"/>
                <a:gd name="T22" fmla="*/ 148 w 204"/>
                <a:gd name="T23" fmla="*/ 42 h 73"/>
                <a:gd name="T24" fmla="*/ 156 w 204"/>
                <a:gd name="T25" fmla="*/ 42 h 73"/>
                <a:gd name="T26" fmla="*/ 137 w 204"/>
                <a:gd name="T27" fmla="*/ 43 h 73"/>
                <a:gd name="T28" fmla="*/ 135 w 204"/>
                <a:gd name="T29" fmla="*/ 36 h 73"/>
                <a:gd name="T30" fmla="*/ 123 w 204"/>
                <a:gd name="T31" fmla="*/ 49 h 73"/>
                <a:gd name="T32" fmla="*/ 123 w 204"/>
                <a:gd name="T33" fmla="*/ 36 h 73"/>
                <a:gd name="T34" fmla="*/ 118 w 204"/>
                <a:gd name="T35" fmla="*/ 30 h 73"/>
                <a:gd name="T36" fmla="*/ 130 w 204"/>
                <a:gd name="T37" fmla="*/ 22 h 73"/>
                <a:gd name="T38" fmla="*/ 109 w 204"/>
                <a:gd name="T39" fmla="*/ 31 h 73"/>
                <a:gd name="T40" fmla="*/ 108 w 204"/>
                <a:gd name="T41" fmla="*/ 51 h 73"/>
                <a:gd name="T42" fmla="*/ 116 w 204"/>
                <a:gd name="T43" fmla="*/ 45 h 73"/>
                <a:gd name="T44" fmla="*/ 120 w 204"/>
                <a:gd name="T45" fmla="*/ 41 h 73"/>
                <a:gd name="T46" fmla="*/ 120 w 204"/>
                <a:gd name="T47" fmla="*/ 31 h 73"/>
                <a:gd name="T48" fmla="*/ 107 w 204"/>
                <a:gd name="T49" fmla="*/ 7 h 73"/>
                <a:gd name="T50" fmla="*/ 93 w 204"/>
                <a:gd name="T51" fmla="*/ 43 h 73"/>
                <a:gd name="T52" fmla="*/ 64 w 204"/>
                <a:gd name="T53" fmla="*/ 33 h 73"/>
                <a:gd name="T54" fmla="*/ 91 w 204"/>
                <a:gd name="T55" fmla="*/ 10 h 73"/>
                <a:gd name="T56" fmla="*/ 103 w 204"/>
                <a:gd name="T57" fmla="*/ 22 h 73"/>
                <a:gd name="T58" fmla="*/ 93 w 204"/>
                <a:gd name="T59" fmla="*/ 36 h 73"/>
                <a:gd name="T60" fmla="*/ 82 w 204"/>
                <a:gd name="T61" fmla="*/ 42 h 73"/>
                <a:gd name="T62" fmla="*/ 67 w 204"/>
                <a:gd name="T63" fmla="*/ 39 h 73"/>
                <a:gd name="T64" fmla="*/ 176 w 204"/>
                <a:gd name="T65" fmla="*/ 31 h 73"/>
                <a:gd name="T66" fmla="*/ 181 w 204"/>
                <a:gd name="T67" fmla="*/ 30 h 73"/>
                <a:gd name="T68" fmla="*/ 174 w 204"/>
                <a:gd name="T69" fmla="*/ 55 h 73"/>
                <a:gd name="T70" fmla="*/ 173 w 204"/>
                <a:gd name="T71" fmla="*/ 51 h 73"/>
                <a:gd name="T72" fmla="*/ 158 w 204"/>
                <a:gd name="T73" fmla="*/ 58 h 73"/>
                <a:gd name="T74" fmla="*/ 155 w 204"/>
                <a:gd name="T75" fmla="*/ 53 h 73"/>
                <a:gd name="T76" fmla="*/ 142 w 204"/>
                <a:gd name="T77" fmla="*/ 59 h 73"/>
                <a:gd name="T78" fmla="*/ 129 w 204"/>
                <a:gd name="T79" fmla="*/ 66 h 73"/>
                <a:gd name="T80" fmla="*/ 117 w 204"/>
                <a:gd name="T81" fmla="*/ 71 h 73"/>
                <a:gd name="T82" fmla="*/ 89 w 204"/>
                <a:gd name="T83" fmla="*/ 56 h 73"/>
                <a:gd name="T84" fmla="*/ 131 w 204"/>
                <a:gd name="T85" fmla="*/ 61 h 73"/>
                <a:gd name="T86" fmla="*/ 108 w 204"/>
                <a:gd name="T87" fmla="*/ 63 h 73"/>
                <a:gd name="T88" fmla="*/ 111 w 204"/>
                <a:gd name="T89" fmla="*/ 64 h 73"/>
                <a:gd name="T90" fmla="*/ 104 w 204"/>
                <a:gd name="T91" fmla="*/ 64 h 73"/>
                <a:gd name="T92" fmla="*/ 93 w 204"/>
                <a:gd name="T93" fmla="*/ 64 h 73"/>
                <a:gd name="T94" fmla="*/ 193 w 204"/>
                <a:gd name="T95" fmla="*/ 61 h 73"/>
                <a:gd name="T96" fmla="*/ 81 w 204"/>
                <a:gd name="T97" fmla="*/ 56 h 73"/>
                <a:gd name="T98" fmla="*/ 68 w 204"/>
                <a:gd name="T99" fmla="*/ 56 h 73"/>
                <a:gd name="T100" fmla="*/ 81 w 204"/>
                <a:gd name="T101" fmla="*/ 63 h 73"/>
                <a:gd name="T102" fmla="*/ 49 w 204"/>
                <a:gd name="T103" fmla="*/ 57 h 73"/>
                <a:gd name="T104" fmla="*/ 47 w 204"/>
                <a:gd name="T105" fmla="*/ 14 h 73"/>
                <a:gd name="T106" fmla="*/ 56 w 204"/>
                <a:gd name="T107" fmla="*/ 41 h 73"/>
                <a:gd name="T108" fmla="*/ 48 w 204"/>
                <a:gd name="T109" fmla="*/ 35 h 73"/>
                <a:gd name="T110" fmla="*/ 31 w 204"/>
                <a:gd name="T111" fmla="*/ 21 h 73"/>
                <a:gd name="T112" fmla="*/ 15 w 204"/>
                <a:gd name="T113" fmla="*/ 32 h 73"/>
                <a:gd name="T114" fmla="*/ 8 w 204"/>
                <a:gd name="T115" fmla="*/ 22 h 73"/>
                <a:gd name="T116" fmla="*/ 16 w 204"/>
                <a:gd name="T117" fmla="*/ 20 h 73"/>
                <a:gd name="T118" fmla="*/ 42 w 204"/>
                <a:gd name="T119" fmla="*/ 52 h 73"/>
                <a:gd name="T120" fmla="*/ 42 w 204"/>
                <a:gd name="T121" fmla="*/ 35 h 73"/>
                <a:gd name="T122" fmla="*/ 29 w 204"/>
                <a:gd name="T123" fmla="*/ 21 h 73"/>
                <a:gd name="T124" fmla="*/ 4 w 204"/>
                <a:gd name="T125" fmla="*/ 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4" h="73">
                  <a:moveTo>
                    <a:pt x="204" y="38"/>
                  </a:moveTo>
                  <a:cubicBezTo>
                    <a:pt x="203" y="53"/>
                    <a:pt x="203" y="53"/>
                    <a:pt x="203" y="53"/>
                  </a:cubicBezTo>
                  <a:cubicBezTo>
                    <a:pt x="203" y="54"/>
                    <a:pt x="203" y="54"/>
                    <a:pt x="203" y="54"/>
                  </a:cubicBezTo>
                  <a:cubicBezTo>
                    <a:pt x="203" y="55"/>
                    <a:pt x="203" y="55"/>
                    <a:pt x="203" y="55"/>
                  </a:cubicBezTo>
                  <a:cubicBezTo>
                    <a:pt x="203" y="55"/>
                    <a:pt x="203" y="55"/>
                    <a:pt x="203" y="55"/>
                  </a:cubicBezTo>
                  <a:cubicBezTo>
                    <a:pt x="203" y="65"/>
                    <a:pt x="203" y="65"/>
                    <a:pt x="203" y="65"/>
                  </a:cubicBezTo>
                  <a:cubicBezTo>
                    <a:pt x="203" y="65"/>
                    <a:pt x="203" y="65"/>
                    <a:pt x="203" y="65"/>
                  </a:cubicBezTo>
                  <a:cubicBezTo>
                    <a:pt x="202" y="65"/>
                    <a:pt x="202" y="65"/>
                    <a:pt x="202" y="65"/>
                  </a:cubicBezTo>
                  <a:cubicBezTo>
                    <a:pt x="200" y="64"/>
                    <a:pt x="200" y="64"/>
                    <a:pt x="200" y="64"/>
                  </a:cubicBezTo>
                  <a:cubicBezTo>
                    <a:pt x="200" y="63"/>
                    <a:pt x="200" y="63"/>
                    <a:pt x="200" y="63"/>
                  </a:cubicBezTo>
                  <a:cubicBezTo>
                    <a:pt x="200" y="63"/>
                    <a:pt x="200" y="63"/>
                    <a:pt x="200" y="63"/>
                  </a:cubicBezTo>
                  <a:cubicBezTo>
                    <a:pt x="199" y="62"/>
                    <a:pt x="199" y="62"/>
                    <a:pt x="199" y="62"/>
                  </a:cubicBezTo>
                  <a:cubicBezTo>
                    <a:pt x="199" y="62"/>
                    <a:pt x="199" y="62"/>
                    <a:pt x="199" y="62"/>
                  </a:cubicBezTo>
                  <a:cubicBezTo>
                    <a:pt x="199" y="61"/>
                    <a:pt x="199" y="61"/>
                    <a:pt x="199" y="61"/>
                  </a:cubicBezTo>
                  <a:cubicBezTo>
                    <a:pt x="199" y="61"/>
                    <a:pt x="199" y="61"/>
                    <a:pt x="199" y="61"/>
                  </a:cubicBezTo>
                  <a:cubicBezTo>
                    <a:pt x="199" y="60"/>
                    <a:pt x="199" y="60"/>
                    <a:pt x="199" y="60"/>
                  </a:cubicBezTo>
                  <a:cubicBezTo>
                    <a:pt x="199" y="61"/>
                    <a:pt x="199" y="61"/>
                    <a:pt x="199" y="61"/>
                  </a:cubicBezTo>
                  <a:cubicBezTo>
                    <a:pt x="198" y="61"/>
                    <a:pt x="198" y="61"/>
                    <a:pt x="198" y="61"/>
                  </a:cubicBezTo>
                  <a:cubicBezTo>
                    <a:pt x="197" y="61"/>
                    <a:pt x="197" y="61"/>
                    <a:pt x="197" y="61"/>
                  </a:cubicBezTo>
                  <a:cubicBezTo>
                    <a:pt x="196" y="61"/>
                    <a:pt x="196" y="61"/>
                    <a:pt x="196" y="61"/>
                  </a:cubicBezTo>
                  <a:cubicBezTo>
                    <a:pt x="195" y="61"/>
                    <a:pt x="195" y="61"/>
                    <a:pt x="195" y="61"/>
                  </a:cubicBezTo>
                  <a:cubicBezTo>
                    <a:pt x="195" y="61"/>
                    <a:pt x="195" y="61"/>
                    <a:pt x="195" y="61"/>
                  </a:cubicBezTo>
                  <a:cubicBezTo>
                    <a:pt x="194" y="61"/>
                    <a:pt x="194" y="61"/>
                    <a:pt x="194" y="61"/>
                  </a:cubicBezTo>
                  <a:cubicBezTo>
                    <a:pt x="193" y="61"/>
                    <a:pt x="193" y="61"/>
                    <a:pt x="193" y="61"/>
                  </a:cubicBezTo>
                  <a:cubicBezTo>
                    <a:pt x="194" y="61"/>
                    <a:pt x="194" y="61"/>
                    <a:pt x="194" y="61"/>
                  </a:cubicBezTo>
                  <a:cubicBezTo>
                    <a:pt x="194" y="60"/>
                    <a:pt x="194" y="60"/>
                    <a:pt x="194" y="60"/>
                  </a:cubicBezTo>
                  <a:cubicBezTo>
                    <a:pt x="194" y="59"/>
                    <a:pt x="194" y="59"/>
                    <a:pt x="194" y="59"/>
                  </a:cubicBezTo>
                  <a:cubicBezTo>
                    <a:pt x="194" y="59"/>
                    <a:pt x="194" y="59"/>
                    <a:pt x="194" y="59"/>
                  </a:cubicBezTo>
                  <a:cubicBezTo>
                    <a:pt x="195" y="58"/>
                    <a:pt x="195" y="58"/>
                    <a:pt x="195" y="58"/>
                  </a:cubicBezTo>
                  <a:cubicBezTo>
                    <a:pt x="194" y="58"/>
                    <a:pt x="194" y="58"/>
                    <a:pt x="194" y="58"/>
                  </a:cubicBezTo>
                  <a:cubicBezTo>
                    <a:pt x="193" y="57"/>
                    <a:pt x="193" y="57"/>
                    <a:pt x="193" y="57"/>
                  </a:cubicBezTo>
                  <a:cubicBezTo>
                    <a:pt x="194" y="57"/>
                    <a:pt x="194" y="57"/>
                    <a:pt x="194" y="57"/>
                  </a:cubicBezTo>
                  <a:cubicBezTo>
                    <a:pt x="194" y="57"/>
                    <a:pt x="194" y="57"/>
                    <a:pt x="194" y="57"/>
                  </a:cubicBezTo>
                  <a:cubicBezTo>
                    <a:pt x="195" y="57"/>
                    <a:pt x="195" y="57"/>
                    <a:pt x="195" y="57"/>
                  </a:cubicBezTo>
                  <a:cubicBezTo>
                    <a:pt x="196" y="57"/>
                    <a:pt x="196" y="57"/>
                    <a:pt x="196" y="57"/>
                  </a:cubicBezTo>
                  <a:cubicBezTo>
                    <a:pt x="195" y="57"/>
                    <a:pt x="195" y="57"/>
                    <a:pt x="195" y="57"/>
                  </a:cubicBezTo>
                  <a:cubicBezTo>
                    <a:pt x="194" y="57"/>
                    <a:pt x="194" y="57"/>
                    <a:pt x="194" y="57"/>
                  </a:cubicBezTo>
                  <a:cubicBezTo>
                    <a:pt x="193" y="57"/>
                    <a:pt x="193" y="57"/>
                    <a:pt x="193" y="57"/>
                  </a:cubicBezTo>
                  <a:cubicBezTo>
                    <a:pt x="193" y="56"/>
                    <a:pt x="193" y="56"/>
                    <a:pt x="193" y="56"/>
                  </a:cubicBezTo>
                  <a:cubicBezTo>
                    <a:pt x="193" y="56"/>
                    <a:pt x="193" y="56"/>
                    <a:pt x="193" y="56"/>
                  </a:cubicBezTo>
                  <a:cubicBezTo>
                    <a:pt x="193" y="56"/>
                    <a:pt x="193" y="56"/>
                    <a:pt x="193" y="56"/>
                  </a:cubicBezTo>
                  <a:cubicBezTo>
                    <a:pt x="194" y="56"/>
                    <a:pt x="194" y="56"/>
                    <a:pt x="194" y="56"/>
                  </a:cubicBezTo>
                  <a:cubicBezTo>
                    <a:pt x="194" y="55"/>
                    <a:pt x="194" y="55"/>
                    <a:pt x="194" y="55"/>
                  </a:cubicBezTo>
                  <a:cubicBezTo>
                    <a:pt x="192" y="54"/>
                    <a:pt x="192" y="54"/>
                    <a:pt x="192" y="54"/>
                  </a:cubicBezTo>
                  <a:cubicBezTo>
                    <a:pt x="192" y="54"/>
                    <a:pt x="192" y="54"/>
                    <a:pt x="192" y="54"/>
                  </a:cubicBezTo>
                  <a:cubicBezTo>
                    <a:pt x="191" y="53"/>
                    <a:pt x="191" y="53"/>
                    <a:pt x="191" y="53"/>
                  </a:cubicBezTo>
                  <a:cubicBezTo>
                    <a:pt x="192" y="53"/>
                    <a:pt x="192" y="53"/>
                    <a:pt x="192" y="53"/>
                  </a:cubicBezTo>
                  <a:cubicBezTo>
                    <a:pt x="191" y="52"/>
                    <a:pt x="191" y="52"/>
                    <a:pt x="191" y="52"/>
                  </a:cubicBezTo>
                  <a:cubicBezTo>
                    <a:pt x="191" y="51"/>
                    <a:pt x="191" y="51"/>
                    <a:pt x="191" y="51"/>
                  </a:cubicBezTo>
                  <a:cubicBezTo>
                    <a:pt x="192" y="51"/>
                    <a:pt x="192" y="51"/>
                    <a:pt x="192" y="51"/>
                  </a:cubicBezTo>
                  <a:cubicBezTo>
                    <a:pt x="191" y="51"/>
                    <a:pt x="191" y="51"/>
                    <a:pt x="191" y="51"/>
                  </a:cubicBezTo>
                  <a:cubicBezTo>
                    <a:pt x="190" y="50"/>
                    <a:pt x="190" y="50"/>
                    <a:pt x="190" y="50"/>
                  </a:cubicBezTo>
                  <a:cubicBezTo>
                    <a:pt x="190" y="50"/>
                    <a:pt x="190" y="50"/>
                    <a:pt x="190" y="50"/>
                  </a:cubicBezTo>
                  <a:cubicBezTo>
                    <a:pt x="190" y="50"/>
                    <a:pt x="190" y="50"/>
                    <a:pt x="190" y="50"/>
                  </a:cubicBezTo>
                  <a:cubicBezTo>
                    <a:pt x="191" y="49"/>
                    <a:pt x="191" y="49"/>
                    <a:pt x="191" y="49"/>
                  </a:cubicBezTo>
                  <a:cubicBezTo>
                    <a:pt x="190" y="50"/>
                    <a:pt x="190" y="50"/>
                    <a:pt x="190" y="50"/>
                  </a:cubicBezTo>
                  <a:cubicBezTo>
                    <a:pt x="189" y="49"/>
                    <a:pt x="189" y="49"/>
                    <a:pt x="189" y="49"/>
                  </a:cubicBezTo>
                  <a:cubicBezTo>
                    <a:pt x="189" y="49"/>
                    <a:pt x="189" y="49"/>
                    <a:pt x="189" y="49"/>
                  </a:cubicBezTo>
                  <a:cubicBezTo>
                    <a:pt x="189" y="49"/>
                    <a:pt x="189" y="49"/>
                    <a:pt x="189" y="49"/>
                  </a:cubicBezTo>
                  <a:cubicBezTo>
                    <a:pt x="189" y="48"/>
                    <a:pt x="189" y="48"/>
                    <a:pt x="189" y="48"/>
                  </a:cubicBezTo>
                  <a:cubicBezTo>
                    <a:pt x="189" y="49"/>
                    <a:pt x="189" y="49"/>
                    <a:pt x="189" y="49"/>
                  </a:cubicBezTo>
                  <a:cubicBezTo>
                    <a:pt x="188" y="49"/>
                    <a:pt x="188" y="49"/>
                    <a:pt x="188" y="49"/>
                  </a:cubicBezTo>
                  <a:cubicBezTo>
                    <a:pt x="187" y="48"/>
                    <a:pt x="187" y="48"/>
                    <a:pt x="187" y="48"/>
                  </a:cubicBezTo>
                  <a:cubicBezTo>
                    <a:pt x="186" y="48"/>
                    <a:pt x="186" y="48"/>
                    <a:pt x="186" y="48"/>
                  </a:cubicBezTo>
                  <a:cubicBezTo>
                    <a:pt x="185" y="47"/>
                    <a:pt x="185" y="47"/>
                    <a:pt x="185" y="47"/>
                  </a:cubicBezTo>
                  <a:cubicBezTo>
                    <a:pt x="184" y="47"/>
                    <a:pt x="184" y="47"/>
                    <a:pt x="184" y="47"/>
                  </a:cubicBezTo>
                  <a:cubicBezTo>
                    <a:pt x="182" y="47"/>
                    <a:pt x="182" y="47"/>
                    <a:pt x="182" y="47"/>
                  </a:cubicBezTo>
                  <a:cubicBezTo>
                    <a:pt x="179" y="46"/>
                    <a:pt x="179" y="46"/>
                    <a:pt x="179" y="46"/>
                  </a:cubicBezTo>
                  <a:cubicBezTo>
                    <a:pt x="178" y="46"/>
                    <a:pt x="178" y="46"/>
                    <a:pt x="178" y="46"/>
                  </a:cubicBezTo>
                  <a:cubicBezTo>
                    <a:pt x="177" y="45"/>
                    <a:pt x="177" y="45"/>
                    <a:pt x="177" y="45"/>
                  </a:cubicBezTo>
                  <a:cubicBezTo>
                    <a:pt x="176" y="45"/>
                    <a:pt x="176" y="45"/>
                    <a:pt x="176" y="45"/>
                  </a:cubicBezTo>
                  <a:cubicBezTo>
                    <a:pt x="176" y="45"/>
                    <a:pt x="176" y="45"/>
                    <a:pt x="176" y="45"/>
                  </a:cubicBezTo>
                  <a:cubicBezTo>
                    <a:pt x="175" y="44"/>
                    <a:pt x="175" y="44"/>
                    <a:pt x="175" y="44"/>
                  </a:cubicBezTo>
                  <a:cubicBezTo>
                    <a:pt x="175" y="44"/>
                    <a:pt x="175" y="44"/>
                    <a:pt x="175" y="44"/>
                  </a:cubicBezTo>
                  <a:cubicBezTo>
                    <a:pt x="176" y="44"/>
                    <a:pt x="176" y="44"/>
                    <a:pt x="176" y="44"/>
                  </a:cubicBezTo>
                  <a:cubicBezTo>
                    <a:pt x="176" y="44"/>
                    <a:pt x="176" y="44"/>
                    <a:pt x="176" y="44"/>
                  </a:cubicBezTo>
                  <a:cubicBezTo>
                    <a:pt x="176" y="44"/>
                    <a:pt x="176" y="44"/>
                    <a:pt x="176" y="44"/>
                  </a:cubicBezTo>
                  <a:cubicBezTo>
                    <a:pt x="176" y="44"/>
                    <a:pt x="176" y="44"/>
                    <a:pt x="176" y="44"/>
                  </a:cubicBezTo>
                  <a:cubicBezTo>
                    <a:pt x="175" y="44"/>
                    <a:pt x="175" y="44"/>
                    <a:pt x="175" y="44"/>
                  </a:cubicBezTo>
                  <a:cubicBezTo>
                    <a:pt x="174" y="44"/>
                    <a:pt x="174" y="44"/>
                    <a:pt x="174" y="44"/>
                  </a:cubicBezTo>
                  <a:cubicBezTo>
                    <a:pt x="174" y="43"/>
                    <a:pt x="174" y="43"/>
                    <a:pt x="174" y="43"/>
                  </a:cubicBezTo>
                  <a:cubicBezTo>
                    <a:pt x="174" y="43"/>
                    <a:pt x="174" y="43"/>
                    <a:pt x="174" y="43"/>
                  </a:cubicBezTo>
                  <a:cubicBezTo>
                    <a:pt x="173" y="44"/>
                    <a:pt x="173" y="44"/>
                    <a:pt x="173" y="44"/>
                  </a:cubicBezTo>
                  <a:cubicBezTo>
                    <a:pt x="173" y="43"/>
                    <a:pt x="173" y="43"/>
                    <a:pt x="173" y="43"/>
                  </a:cubicBezTo>
                  <a:cubicBezTo>
                    <a:pt x="173" y="43"/>
                    <a:pt x="173" y="43"/>
                    <a:pt x="173" y="43"/>
                  </a:cubicBezTo>
                  <a:cubicBezTo>
                    <a:pt x="173" y="43"/>
                    <a:pt x="173" y="43"/>
                    <a:pt x="173" y="43"/>
                  </a:cubicBezTo>
                  <a:cubicBezTo>
                    <a:pt x="172" y="43"/>
                    <a:pt x="172" y="43"/>
                    <a:pt x="172" y="43"/>
                  </a:cubicBezTo>
                  <a:cubicBezTo>
                    <a:pt x="172" y="43"/>
                    <a:pt x="172" y="43"/>
                    <a:pt x="172" y="43"/>
                  </a:cubicBezTo>
                  <a:cubicBezTo>
                    <a:pt x="172" y="42"/>
                    <a:pt x="172" y="42"/>
                    <a:pt x="172" y="42"/>
                  </a:cubicBezTo>
                  <a:cubicBezTo>
                    <a:pt x="171" y="41"/>
                    <a:pt x="171" y="41"/>
                    <a:pt x="171" y="41"/>
                  </a:cubicBezTo>
                  <a:cubicBezTo>
                    <a:pt x="172" y="40"/>
                    <a:pt x="172" y="40"/>
                    <a:pt x="172" y="40"/>
                  </a:cubicBezTo>
                  <a:cubicBezTo>
                    <a:pt x="172" y="39"/>
                    <a:pt x="172" y="39"/>
                    <a:pt x="172" y="39"/>
                  </a:cubicBezTo>
                  <a:cubicBezTo>
                    <a:pt x="171" y="40"/>
                    <a:pt x="171" y="40"/>
                    <a:pt x="171" y="40"/>
                  </a:cubicBezTo>
                  <a:cubicBezTo>
                    <a:pt x="171" y="41"/>
                    <a:pt x="171" y="41"/>
                    <a:pt x="171" y="41"/>
                  </a:cubicBezTo>
                  <a:cubicBezTo>
                    <a:pt x="171" y="41"/>
                    <a:pt x="171" y="41"/>
                    <a:pt x="171" y="41"/>
                  </a:cubicBezTo>
                  <a:cubicBezTo>
                    <a:pt x="170" y="42"/>
                    <a:pt x="170" y="42"/>
                    <a:pt x="170" y="42"/>
                  </a:cubicBezTo>
                  <a:cubicBezTo>
                    <a:pt x="170" y="43"/>
                    <a:pt x="170" y="43"/>
                    <a:pt x="170" y="43"/>
                  </a:cubicBezTo>
                  <a:cubicBezTo>
                    <a:pt x="170" y="43"/>
                    <a:pt x="170" y="43"/>
                    <a:pt x="170" y="43"/>
                  </a:cubicBezTo>
                  <a:cubicBezTo>
                    <a:pt x="169" y="44"/>
                    <a:pt x="169" y="44"/>
                    <a:pt x="169" y="44"/>
                  </a:cubicBezTo>
                  <a:cubicBezTo>
                    <a:pt x="168" y="45"/>
                    <a:pt x="168" y="45"/>
                    <a:pt x="168" y="45"/>
                  </a:cubicBezTo>
                  <a:cubicBezTo>
                    <a:pt x="167" y="44"/>
                    <a:pt x="167" y="44"/>
                    <a:pt x="167" y="44"/>
                  </a:cubicBezTo>
                  <a:cubicBezTo>
                    <a:pt x="167" y="43"/>
                    <a:pt x="167" y="43"/>
                    <a:pt x="167" y="43"/>
                  </a:cubicBezTo>
                  <a:cubicBezTo>
                    <a:pt x="167" y="42"/>
                    <a:pt x="167" y="42"/>
                    <a:pt x="167" y="42"/>
                  </a:cubicBezTo>
                  <a:cubicBezTo>
                    <a:pt x="167" y="42"/>
                    <a:pt x="167" y="42"/>
                    <a:pt x="167" y="42"/>
                  </a:cubicBezTo>
                  <a:cubicBezTo>
                    <a:pt x="167" y="42"/>
                    <a:pt x="167" y="42"/>
                    <a:pt x="167" y="42"/>
                  </a:cubicBezTo>
                  <a:cubicBezTo>
                    <a:pt x="167" y="41"/>
                    <a:pt x="167" y="41"/>
                    <a:pt x="167" y="41"/>
                  </a:cubicBezTo>
                  <a:cubicBezTo>
                    <a:pt x="166" y="41"/>
                    <a:pt x="166" y="41"/>
                    <a:pt x="166" y="41"/>
                  </a:cubicBezTo>
                  <a:cubicBezTo>
                    <a:pt x="166" y="41"/>
                    <a:pt x="166" y="41"/>
                    <a:pt x="166" y="41"/>
                  </a:cubicBezTo>
                  <a:cubicBezTo>
                    <a:pt x="166" y="40"/>
                    <a:pt x="166" y="40"/>
                    <a:pt x="166" y="40"/>
                  </a:cubicBezTo>
                  <a:cubicBezTo>
                    <a:pt x="165" y="40"/>
                    <a:pt x="165" y="40"/>
                    <a:pt x="165" y="40"/>
                  </a:cubicBezTo>
                  <a:cubicBezTo>
                    <a:pt x="164" y="40"/>
                    <a:pt x="164" y="40"/>
                    <a:pt x="164" y="40"/>
                  </a:cubicBezTo>
                  <a:cubicBezTo>
                    <a:pt x="164" y="39"/>
                    <a:pt x="164" y="39"/>
                    <a:pt x="164" y="39"/>
                  </a:cubicBezTo>
                  <a:cubicBezTo>
                    <a:pt x="164" y="39"/>
                    <a:pt x="164" y="39"/>
                    <a:pt x="164" y="39"/>
                  </a:cubicBezTo>
                  <a:cubicBezTo>
                    <a:pt x="165" y="39"/>
                    <a:pt x="165" y="39"/>
                    <a:pt x="165" y="39"/>
                  </a:cubicBezTo>
                  <a:cubicBezTo>
                    <a:pt x="166" y="39"/>
                    <a:pt x="166" y="39"/>
                    <a:pt x="166" y="39"/>
                  </a:cubicBezTo>
                  <a:cubicBezTo>
                    <a:pt x="166" y="39"/>
                    <a:pt x="166" y="39"/>
                    <a:pt x="166" y="39"/>
                  </a:cubicBezTo>
                  <a:cubicBezTo>
                    <a:pt x="167" y="39"/>
                    <a:pt x="167" y="39"/>
                    <a:pt x="167" y="39"/>
                  </a:cubicBezTo>
                  <a:cubicBezTo>
                    <a:pt x="168" y="39"/>
                    <a:pt x="168" y="39"/>
                    <a:pt x="168" y="39"/>
                  </a:cubicBezTo>
                  <a:cubicBezTo>
                    <a:pt x="168" y="38"/>
                    <a:pt x="168" y="38"/>
                    <a:pt x="168" y="38"/>
                  </a:cubicBezTo>
                  <a:cubicBezTo>
                    <a:pt x="169" y="38"/>
                    <a:pt x="169" y="38"/>
                    <a:pt x="169" y="38"/>
                  </a:cubicBezTo>
                  <a:cubicBezTo>
                    <a:pt x="170" y="38"/>
                    <a:pt x="170" y="38"/>
                    <a:pt x="170" y="38"/>
                  </a:cubicBezTo>
                  <a:cubicBezTo>
                    <a:pt x="171" y="39"/>
                    <a:pt x="171" y="39"/>
                    <a:pt x="171" y="39"/>
                  </a:cubicBezTo>
                  <a:cubicBezTo>
                    <a:pt x="171" y="38"/>
                    <a:pt x="171" y="38"/>
                    <a:pt x="171" y="38"/>
                  </a:cubicBezTo>
                  <a:cubicBezTo>
                    <a:pt x="172" y="38"/>
                    <a:pt x="172" y="38"/>
                    <a:pt x="172" y="38"/>
                  </a:cubicBezTo>
                  <a:cubicBezTo>
                    <a:pt x="172" y="38"/>
                    <a:pt x="172" y="38"/>
                    <a:pt x="172" y="38"/>
                  </a:cubicBezTo>
                  <a:cubicBezTo>
                    <a:pt x="172" y="37"/>
                    <a:pt x="172" y="37"/>
                    <a:pt x="172" y="37"/>
                  </a:cubicBezTo>
                  <a:cubicBezTo>
                    <a:pt x="172" y="36"/>
                    <a:pt x="172" y="36"/>
                    <a:pt x="172" y="36"/>
                  </a:cubicBezTo>
                  <a:cubicBezTo>
                    <a:pt x="170" y="36"/>
                    <a:pt x="170" y="36"/>
                    <a:pt x="170" y="36"/>
                  </a:cubicBezTo>
                  <a:cubicBezTo>
                    <a:pt x="170" y="36"/>
                    <a:pt x="170" y="36"/>
                    <a:pt x="170" y="36"/>
                  </a:cubicBezTo>
                  <a:cubicBezTo>
                    <a:pt x="170" y="37"/>
                    <a:pt x="170" y="37"/>
                    <a:pt x="170" y="37"/>
                  </a:cubicBezTo>
                  <a:cubicBezTo>
                    <a:pt x="169" y="36"/>
                    <a:pt x="169" y="36"/>
                    <a:pt x="169" y="36"/>
                  </a:cubicBezTo>
                  <a:cubicBezTo>
                    <a:pt x="168" y="37"/>
                    <a:pt x="168" y="37"/>
                    <a:pt x="168" y="37"/>
                  </a:cubicBezTo>
                  <a:cubicBezTo>
                    <a:pt x="167" y="37"/>
                    <a:pt x="167" y="37"/>
                    <a:pt x="167" y="37"/>
                  </a:cubicBezTo>
                  <a:cubicBezTo>
                    <a:pt x="167" y="37"/>
                    <a:pt x="167" y="37"/>
                    <a:pt x="167" y="37"/>
                  </a:cubicBezTo>
                  <a:cubicBezTo>
                    <a:pt x="166" y="37"/>
                    <a:pt x="166" y="37"/>
                    <a:pt x="166" y="37"/>
                  </a:cubicBezTo>
                  <a:cubicBezTo>
                    <a:pt x="165" y="37"/>
                    <a:pt x="165" y="37"/>
                    <a:pt x="165" y="37"/>
                  </a:cubicBezTo>
                  <a:cubicBezTo>
                    <a:pt x="165" y="37"/>
                    <a:pt x="165" y="37"/>
                    <a:pt x="165" y="37"/>
                  </a:cubicBezTo>
                  <a:cubicBezTo>
                    <a:pt x="164" y="36"/>
                    <a:pt x="164" y="36"/>
                    <a:pt x="164" y="36"/>
                  </a:cubicBezTo>
                  <a:cubicBezTo>
                    <a:pt x="163" y="35"/>
                    <a:pt x="163" y="35"/>
                    <a:pt x="163" y="35"/>
                  </a:cubicBezTo>
                  <a:cubicBezTo>
                    <a:pt x="164" y="35"/>
                    <a:pt x="164" y="35"/>
                    <a:pt x="164" y="35"/>
                  </a:cubicBezTo>
                  <a:cubicBezTo>
                    <a:pt x="163" y="34"/>
                    <a:pt x="163" y="34"/>
                    <a:pt x="163" y="34"/>
                  </a:cubicBezTo>
                  <a:cubicBezTo>
                    <a:pt x="162" y="33"/>
                    <a:pt x="162" y="33"/>
                    <a:pt x="162" y="33"/>
                  </a:cubicBezTo>
                  <a:cubicBezTo>
                    <a:pt x="161" y="33"/>
                    <a:pt x="161" y="33"/>
                    <a:pt x="161" y="33"/>
                  </a:cubicBezTo>
                  <a:cubicBezTo>
                    <a:pt x="161" y="33"/>
                    <a:pt x="161" y="33"/>
                    <a:pt x="161" y="33"/>
                  </a:cubicBezTo>
                  <a:cubicBezTo>
                    <a:pt x="160" y="34"/>
                    <a:pt x="160" y="34"/>
                    <a:pt x="160" y="34"/>
                  </a:cubicBezTo>
                  <a:cubicBezTo>
                    <a:pt x="159" y="33"/>
                    <a:pt x="159" y="33"/>
                    <a:pt x="159" y="33"/>
                  </a:cubicBezTo>
                  <a:cubicBezTo>
                    <a:pt x="160" y="33"/>
                    <a:pt x="160" y="33"/>
                    <a:pt x="160" y="33"/>
                  </a:cubicBezTo>
                  <a:cubicBezTo>
                    <a:pt x="161" y="32"/>
                    <a:pt x="161" y="32"/>
                    <a:pt x="161" y="32"/>
                  </a:cubicBezTo>
                  <a:cubicBezTo>
                    <a:pt x="161" y="32"/>
                    <a:pt x="161" y="32"/>
                    <a:pt x="161" y="32"/>
                  </a:cubicBezTo>
                  <a:cubicBezTo>
                    <a:pt x="160" y="31"/>
                    <a:pt x="160" y="31"/>
                    <a:pt x="160" y="31"/>
                  </a:cubicBezTo>
                  <a:cubicBezTo>
                    <a:pt x="161" y="31"/>
                    <a:pt x="161" y="31"/>
                    <a:pt x="161" y="31"/>
                  </a:cubicBezTo>
                  <a:cubicBezTo>
                    <a:pt x="162" y="31"/>
                    <a:pt x="162" y="31"/>
                    <a:pt x="162" y="31"/>
                  </a:cubicBezTo>
                  <a:cubicBezTo>
                    <a:pt x="163" y="30"/>
                    <a:pt x="163" y="30"/>
                    <a:pt x="163" y="30"/>
                  </a:cubicBezTo>
                  <a:cubicBezTo>
                    <a:pt x="164" y="30"/>
                    <a:pt x="164" y="30"/>
                    <a:pt x="164" y="30"/>
                  </a:cubicBezTo>
                  <a:cubicBezTo>
                    <a:pt x="165" y="29"/>
                    <a:pt x="165" y="29"/>
                    <a:pt x="165" y="29"/>
                  </a:cubicBezTo>
                  <a:cubicBezTo>
                    <a:pt x="165" y="29"/>
                    <a:pt x="165" y="29"/>
                    <a:pt x="165" y="29"/>
                  </a:cubicBezTo>
                  <a:cubicBezTo>
                    <a:pt x="166" y="29"/>
                    <a:pt x="166" y="29"/>
                    <a:pt x="166" y="29"/>
                  </a:cubicBezTo>
                  <a:cubicBezTo>
                    <a:pt x="169" y="29"/>
                    <a:pt x="169" y="29"/>
                    <a:pt x="169" y="29"/>
                  </a:cubicBezTo>
                  <a:cubicBezTo>
                    <a:pt x="170" y="30"/>
                    <a:pt x="170" y="30"/>
                    <a:pt x="170" y="30"/>
                  </a:cubicBezTo>
                  <a:cubicBezTo>
                    <a:pt x="172" y="30"/>
                    <a:pt x="172" y="30"/>
                    <a:pt x="172" y="30"/>
                  </a:cubicBezTo>
                  <a:cubicBezTo>
                    <a:pt x="173" y="30"/>
                    <a:pt x="173" y="30"/>
                    <a:pt x="173" y="30"/>
                  </a:cubicBezTo>
                  <a:cubicBezTo>
                    <a:pt x="173" y="31"/>
                    <a:pt x="173" y="31"/>
                    <a:pt x="173" y="31"/>
                  </a:cubicBezTo>
                  <a:cubicBezTo>
                    <a:pt x="173" y="31"/>
                    <a:pt x="173" y="31"/>
                    <a:pt x="173" y="31"/>
                  </a:cubicBezTo>
                  <a:cubicBezTo>
                    <a:pt x="173" y="32"/>
                    <a:pt x="173" y="32"/>
                    <a:pt x="173" y="32"/>
                  </a:cubicBezTo>
                  <a:cubicBezTo>
                    <a:pt x="174" y="33"/>
                    <a:pt x="174" y="33"/>
                    <a:pt x="174" y="33"/>
                  </a:cubicBezTo>
                  <a:cubicBezTo>
                    <a:pt x="174" y="33"/>
                    <a:pt x="174" y="33"/>
                    <a:pt x="174" y="33"/>
                  </a:cubicBezTo>
                  <a:cubicBezTo>
                    <a:pt x="174" y="34"/>
                    <a:pt x="174" y="34"/>
                    <a:pt x="174" y="34"/>
                  </a:cubicBezTo>
                  <a:cubicBezTo>
                    <a:pt x="173" y="35"/>
                    <a:pt x="173" y="35"/>
                    <a:pt x="173" y="35"/>
                  </a:cubicBezTo>
                  <a:cubicBezTo>
                    <a:pt x="173" y="36"/>
                    <a:pt x="173" y="36"/>
                    <a:pt x="173" y="36"/>
                  </a:cubicBezTo>
                  <a:cubicBezTo>
                    <a:pt x="174" y="38"/>
                    <a:pt x="174" y="38"/>
                    <a:pt x="174" y="38"/>
                  </a:cubicBezTo>
                  <a:cubicBezTo>
                    <a:pt x="174" y="39"/>
                    <a:pt x="174" y="39"/>
                    <a:pt x="174" y="39"/>
                  </a:cubicBezTo>
                  <a:cubicBezTo>
                    <a:pt x="175" y="39"/>
                    <a:pt x="175" y="39"/>
                    <a:pt x="175" y="39"/>
                  </a:cubicBezTo>
                  <a:cubicBezTo>
                    <a:pt x="175" y="39"/>
                    <a:pt x="175" y="39"/>
                    <a:pt x="175" y="39"/>
                  </a:cubicBezTo>
                  <a:cubicBezTo>
                    <a:pt x="175" y="38"/>
                    <a:pt x="175" y="38"/>
                    <a:pt x="175" y="38"/>
                  </a:cubicBezTo>
                  <a:cubicBezTo>
                    <a:pt x="175" y="38"/>
                    <a:pt x="175" y="38"/>
                    <a:pt x="175" y="38"/>
                  </a:cubicBezTo>
                  <a:cubicBezTo>
                    <a:pt x="176" y="38"/>
                    <a:pt x="176" y="38"/>
                    <a:pt x="176" y="38"/>
                  </a:cubicBezTo>
                  <a:cubicBezTo>
                    <a:pt x="176" y="39"/>
                    <a:pt x="176" y="39"/>
                    <a:pt x="176" y="39"/>
                  </a:cubicBezTo>
                  <a:cubicBezTo>
                    <a:pt x="176" y="40"/>
                    <a:pt x="176" y="40"/>
                    <a:pt x="176" y="40"/>
                  </a:cubicBezTo>
                  <a:cubicBezTo>
                    <a:pt x="176" y="40"/>
                    <a:pt x="176" y="40"/>
                    <a:pt x="176" y="40"/>
                  </a:cubicBezTo>
                  <a:cubicBezTo>
                    <a:pt x="177" y="40"/>
                    <a:pt x="177" y="40"/>
                    <a:pt x="177" y="40"/>
                  </a:cubicBezTo>
                  <a:cubicBezTo>
                    <a:pt x="178" y="41"/>
                    <a:pt x="178" y="41"/>
                    <a:pt x="178" y="41"/>
                  </a:cubicBezTo>
                  <a:cubicBezTo>
                    <a:pt x="178" y="41"/>
                    <a:pt x="178" y="41"/>
                    <a:pt x="178" y="41"/>
                  </a:cubicBezTo>
                  <a:cubicBezTo>
                    <a:pt x="179" y="41"/>
                    <a:pt x="179" y="41"/>
                    <a:pt x="179" y="41"/>
                  </a:cubicBezTo>
                  <a:cubicBezTo>
                    <a:pt x="180" y="41"/>
                    <a:pt x="180" y="41"/>
                    <a:pt x="180" y="41"/>
                  </a:cubicBezTo>
                  <a:cubicBezTo>
                    <a:pt x="180" y="40"/>
                    <a:pt x="180" y="40"/>
                    <a:pt x="180" y="40"/>
                  </a:cubicBezTo>
                  <a:cubicBezTo>
                    <a:pt x="180" y="40"/>
                    <a:pt x="180" y="40"/>
                    <a:pt x="180" y="40"/>
                  </a:cubicBezTo>
                  <a:cubicBezTo>
                    <a:pt x="181" y="40"/>
                    <a:pt x="181" y="40"/>
                    <a:pt x="181" y="40"/>
                  </a:cubicBezTo>
                  <a:cubicBezTo>
                    <a:pt x="181" y="39"/>
                    <a:pt x="181" y="39"/>
                    <a:pt x="181" y="39"/>
                  </a:cubicBezTo>
                  <a:cubicBezTo>
                    <a:pt x="181" y="38"/>
                    <a:pt x="181" y="38"/>
                    <a:pt x="181" y="38"/>
                  </a:cubicBezTo>
                  <a:cubicBezTo>
                    <a:pt x="182" y="38"/>
                    <a:pt x="182" y="38"/>
                    <a:pt x="182" y="38"/>
                  </a:cubicBezTo>
                  <a:cubicBezTo>
                    <a:pt x="183" y="38"/>
                    <a:pt x="183" y="38"/>
                    <a:pt x="183" y="38"/>
                  </a:cubicBezTo>
                  <a:cubicBezTo>
                    <a:pt x="183" y="37"/>
                    <a:pt x="183" y="37"/>
                    <a:pt x="183" y="37"/>
                  </a:cubicBezTo>
                  <a:cubicBezTo>
                    <a:pt x="184" y="36"/>
                    <a:pt x="184" y="36"/>
                    <a:pt x="184" y="36"/>
                  </a:cubicBezTo>
                  <a:cubicBezTo>
                    <a:pt x="184" y="37"/>
                    <a:pt x="184" y="37"/>
                    <a:pt x="184" y="37"/>
                  </a:cubicBezTo>
                  <a:cubicBezTo>
                    <a:pt x="185" y="37"/>
                    <a:pt x="185" y="37"/>
                    <a:pt x="185" y="37"/>
                  </a:cubicBezTo>
                  <a:cubicBezTo>
                    <a:pt x="185" y="36"/>
                    <a:pt x="185" y="36"/>
                    <a:pt x="185" y="36"/>
                  </a:cubicBezTo>
                  <a:cubicBezTo>
                    <a:pt x="187" y="36"/>
                    <a:pt x="187" y="36"/>
                    <a:pt x="187" y="36"/>
                  </a:cubicBezTo>
                  <a:cubicBezTo>
                    <a:pt x="187" y="36"/>
                    <a:pt x="187" y="36"/>
                    <a:pt x="187" y="36"/>
                  </a:cubicBezTo>
                  <a:cubicBezTo>
                    <a:pt x="186" y="35"/>
                    <a:pt x="186" y="35"/>
                    <a:pt x="186" y="35"/>
                  </a:cubicBezTo>
                  <a:cubicBezTo>
                    <a:pt x="187" y="34"/>
                    <a:pt x="187" y="34"/>
                    <a:pt x="187" y="34"/>
                  </a:cubicBezTo>
                  <a:cubicBezTo>
                    <a:pt x="189" y="33"/>
                    <a:pt x="189" y="33"/>
                    <a:pt x="189" y="33"/>
                  </a:cubicBezTo>
                  <a:cubicBezTo>
                    <a:pt x="190" y="33"/>
                    <a:pt x="190" y="33"/>
                    <a:pt x="190" y="33"/>
                  </a:cubicBezTo>
                  <a:cubicBezTo>
                    <a:pt x="191" y="34"/>
                    <a:pt x="191" y="34"/>
                    <a:pt x="191" y="34"/>
                  </a:cubicBezTo>
                  <a:cubicBezTo>
                    <a:pt x="192" y="34"/>
                    <a:pt x="192" y="34"/>
                    <a:pt x="192" y="34"/>
                  </a:cubicBezTo>
                  <a:cubicBezTo>
                    <a:pt x="193" y="35"/>
                    <a:pt x="193" y="35"/>
                    <a:pt x="193" y="35"/>
                  </a:cubicBezTo>
                  <a:cubicBezTo>
                    <a:pt x="194" y="35"/>
                    <a:pt x="194" y="35"/>
                    <a:pt x="194" y="35"/>
                  </a:cubicBezTo>
                  <a:cubicBezTo>
                    <a:pt x="195" y="36"/>
                    <a:pt x="195" y="36"/>
                    <a:pt x="195" y="36"/>
                  </a:cubicBezTo>
                  <a:cubicBezTo>
                    <a:pt x="196" y="36"/>
                    <a:pt x="196" y="36"/>
                    <a:pt x="196" y="36"/>
                  </a:cubicBezTo>
                  <a:cubicBezTo>
                    <a:pt x="199" y="37"/>
                    <a:pt x="199" y="37"/>
                    <a:pt x="199" y="37"/>
                  </a:cubicBezTo>
                  <a:cubicBezTo>
                    <a:pt x="200" y="37"/>
                    <a:pt x="200" y="37"/>
                    <a:pt x="200" y="37"/>
                  </a:cubicBezTo>
                  <a:cubicBezTo>
                    <a:pt x="200" y="37"/>
                    <a:pt x="200" y="37"/>
                    <a:pt x="200" y="37"/>
                  </a:cubicBezTo>
                  <a:cubicBezTo>
                    <a:pt x="201" y="37"/>
                    <a:pt x="201" y="37"/>
                    <a:pt x="201" y="37"/>
                  </a:cubicBezTo>
                  <a:cubicBezTo>
                    <a:pt x="202" y="37"/>
                    <a:pt x="202" y="37"/>
                    <a:pt x="202" y="37"/>
                  </a:cubicBezTo>
                  <a:cubicBezTo>
                    <a:pt x="203" y="37"/>
                    <a:pt x="203" y="37"/>
                    <a:pt x="203" y="37"/>
                  </a:cubicBezTo>
                  <a:cubicBezTo>
                    <a:pt x="203" y="38"/>
                    <a:pt x="203" y="38"/>
                    <a:pt x="203" y="38"/>
                  </a:cubicBezTo>
                  <a:cubicBezTo>
                    <a:pt x="203" y="38"/>
                    <a:pt x="203" y="38"/>
                    <a:pt x="203" y="38"/>
                  </a:cubicBezTo>
                  <a:cubicBezTo>
                    <a:pt x="203" y="38"/>
                    <a:pt x="203" y="38"/>
                    <a:pt x="203" y="38"/>
                  </a:cubicBezTo>
                  <a:cubicBezTo>
                    <a:pt x="204" y="38"/>
                    <a:pt x="204" y="38"/>
                    <a:pt x="204" y="38"/>
                  </a:cubicBezTo>
                  <a:cubicBezTo>
                    <a:pt x="204" y="38"/>
                    <a:pt x="204" y="38"/>
                    <a:pt x="204" y="38"/>
                  </a:cubicBezTo>
                  <a:close/>
                  <a:moveTo>
                    <a:pt x="151" y="27"/>
                  </a:moveTo>
                  <a:cubicBezTo>
                    <a:pt x="153" y="28"/>
                    <a:pt x="153" y="28"/>
                    <a:pt x="153" y="28"/>
                  </a:cubicBezTo>
                  <a:cubicBezTo>
                    <a:pt x="153" y="28"/>
                    <a:pt x="153" y="28"/>
                    <a:pt x="153" y="28"/>
                  </a:cubicBezTo>
                  <a:cubicBezTo>
                    <a:pt x="152" y="28"/>
                    <a:pt x="152" y="28"/>
                    <a:pt x="152" y="28"/>
                  </a:cubicBezTo>
                  <a:cubicBezTo>
                    <a:pt x="151" y="27"/>
                    <a:pt x="151" y="27"/>
                    <a:pt x="151" y="27"/>
                  </a:cubicBezTo>
                  <a:close/>
                  <a:moveTo>
                    <a:pt x="160" y="29"/>
                  </a:moveTo>
                  <a:cubicBezTo>
                    <a:pt x="161" y="29"/>
                    <a:pt x="161" y="29"/>
                    <a:pt x="161" y="29"/>
                  </a:cubicBezTo>
                  <a:cubicBezTo>
                    <a:pt x="161" y="29"/>
                    <a:pt x="161" y="29"/>
                    <a:pt x="161" y="29"/>
                  </a:cubicBezTo>
                  <a:cubicBezTo>
                    <a:pt x="161" y="28"/>
                    <a:pt x="161" y="28"/>
                    <a:pt x="161" y="28"/>
                  </a:cubicBezTo>
                  <a:cubicBezTo>
                    <a:pt x="160" y="28"/>
                    <a:pt x="160" y="28"/>
                    <a:pt x="160" y="28"/>
                  </a:cubicBezTo>
                  <a:cubicBezTo>
                    <a:pt x="159" y="28"/>
                    <a:pt x="159" y="28"/>
                    <a:pt x="159" y="28"/>
                  </a:cubicBezTo>
                  <a:cubicBezTo>
                    <a:pt x="158" y="28"/>
                    <a:pt x="158" y="28"/>
                    <a:pt x="158" y="28"/>
                  </a:cubicBezTo>
                  <a:cubicBezTo>
                    <a:pt x="157" y="28"/>
                    <a:pt x="157" y="28"/>
                    <a:pt x="157" y="28"/>
                  </a:cubicBezTo>
                  <a:cubicBezTo>
                    <a:pt x="157" y="28"/>
                    <a:pt x="157" y="28"/>
                    <a:pt x="157" y="28"/>
                  </a:cubicBezTo>
                  <a:cubicBezTo>
                    <a:pt x="157" y="28"/>
                    <a:pt x="157" y="28"/>
                    <a:pt x="157" y="28"/>
                  </a:cubicBezTo>
                  <a:cubicBezTo>
                    <a:pt x="156" y="29"/>
                    <a:pt x="156" y="29"/>
                    <a:pt x="156" y="29"/>
                  </a:cubicBezTo>
                  <a:cubicBezTo>
                    <a:pt x="158" y="29"/>
                    <a:pt x="158" y="29"/>
                    <a:pt x="158" y="29"/>
                  </a:cubicBezTo>
                  <a:cubicBezTo>
                    <a:pt x="158" y="29"/>
                    <a:pt x="158" y="29"/>
                    <a:pt x="158" y="29"/>
                  </a:cubicBezTo>
                  <a:cubicBezTo>
                    <a:pt x="159" y="29"/>
                    <a:pt x="159" y="29"/>
                    <a:pt x="159" y="29"/>
                  </a:cubicBezTo>
                  <a:cubicBezTo>
                    <a:pt x="159" y="29"/>
                    <a:pt x="159" y="29"/>
                    <a:pt x="159" y="29"/>
                  </a:cubicBezTo>
                  <a:cubicBezTo>
                    <a:pt x="158" y="28"/>
                    <a:pt x="158" y="28"/>
                    <a:pt x="158" y="28"/>
                  </a:cubicBezTo>
                  <a:cubicBezTo>
                    <a:pt x="158" y="28"/>
                    <a:pt x="158" y="28"/>
                    <a:pt x="158" y="28"/>
                  </a:cubicBezTo>
                  <a:cubicBezTo>
                    <a:pt x="159" y="28"/>
                    <a:pt x="159" y="28"/>
                    <a:pt x="159" y="28"/>
                  </a:cubicBezTo>
                  <a:cubicBezTo>
                    <a:pt x="160" y="29"/>
                    <a:pt x="160" y="29"/>
                    <a:pt x="160" y="29"/>
                  </a:cubicBezTo>
                  <a:close/>
                  <a:moveTo>
                    <a:pt x="159" y="31"/>
                  </a:moveTo>
                  <a:cubicBezTo>
                    <a:pt x="158" y="31"/>
                    <a:pt x="158" y="31"/>
                    <a:pt x="158" y="31"/>
                  </a:cubicBezTo>
                  <a:cubicBezTo>
                    <a:pt x="157" y="31"/>
                    <a:pt x="157" y="31"/>
                    <a:pt x="157" y="31"/>
                  </a:cubicBezTo>
                  <a:cubicBezTo>
                    <a:pt x="157" y="31"/>
                    <a:pt x="157" y="31"/>
                    <a:pt x="157" y="31"/>
                  </a:cubicBezTo>
                  <a:cubicBezTo>
                    <a:pt x="159" y="31"/>
                    <a:pt x="159" y="31"/>
                    <a:pt x="159" y="31"/>
                  </a:cubicBezTo>
                  <a:close/>
                  <a:moveTo>
                    <a:pt x="159" y="31"/>
                  </a:moveTo>
                  <a:cubicBezTo>
                    <a:pt x="159" y="31"/>
                    <a:pt x="159" y="31"/>
                    <a:pt x="159" y="31"/>
                  </a:cubicBezTo>
                  <a:cubicBezTo>
                    <a:pt x="158" y="31"/>
                    <a:pt x="158" y="31"/>
                    <a:pt x="158" y="31"/>
                  </a:cubicBezTo>
                  <a:cubicBezTo>
                    <a:pt x="159" y="31"/>
                    <a:pt x="159" y="31"/>
                    <a:pt x="159" y="31"/>
                  </a:cubicBezTo>
                  <a:close/>
                  <a:moveTo>
                    <a:pt x="159" y="31"/>
                  </a:moveTo>
                  <a:cubicBezTo>
                    <a:pt x="158" y="32"/>
                    <a:pt x="158" y="32"/>
                    <a:pt x="158" y="32"/>
                  </a:cubicBezTo>
                  <a:cubicBezTo>
                    <a:pt x="158" y="33"/>
                    <a:pt x="158" y="33"/>
                    <a:pt x="158" y="33"/>
                  </a:cubicBezTo>
                  <a:cubicBezTo>
                    <a:pt x="159" y="33"/>
                    <a:pt x="159" y="33"/>
                    <a:pt x="159" y="33"/>
                  </a:cubicBezTo>
                  <a:cubicBezTo>
                    <a:pt x="159" y="33"/>
                    <a:pt x="159" y="33"/>
                    <a:pt x="159" y="33"/>
                  </a:cubicBezTo>
                  <a:cubicBezTo>
                    <a:pt x="160" y="31"/>
                    <a:pt x="160" y="31"/>
                    <a:pt x="160" y="31"/>
                  </a:cubicBezTo>
                  <a:cubicBezTo>
                    <a:pt x="159" y="31"/>
                    <a:pt x="159" y="31"/>
                    <a:pt x="159" y="31"/>
                  </a:cubicBezTo>
                  <a:close/>
                  <a:moveTo>
                    <a:pt x="134" y="12"/>
                  </a:moveTo>
                  <a:cubicBezTo>
                    <a:pt x="135" y="12"/>
                    <a:pt x="135" y="12"/>
                    <a:pt x="135" y="12"/>
                  </a:cubicBezTo>
                  <a:cubicBezTo>
                    <a:pt x="135" y="13"/>
                    <a:pt x="135" y="13"/>
                    <a:pt x="135" y="13"/>
                  </a:cubicBezTo>
                  <a:cubicBezTo>
                    <a:pt x="135" y="14"/>
                    <a:pt x="135" y="14"/>
                    <a:pt x="135" y="14"/>
                  </a:cubicBezTo>
                  <a:cubicBezTo>
                    <a:pt x="134" y="13"/>
                    <a:pt x="134" y="13"/>
                    <a:pt x="134" y="13"/>
                  </a:cubicBezTo>
                  <a:cubicBezTo>
                    <a:pt x="134" y="12"/>
                    <a:pt x="134" y="12"/>
                    <a:pt x="134" y="12"/>
                  </a:cubicBezTo>
                  <a:cubicBezTo>
                    <a:pt x="134" y="12"/>
                    <a:pt x="134" y="12"/>
                    <a:pt x="134" y="12"/>
                  </a:cubicBezTo>
                  <a:close/>
                  <a:moveTo>
                    <a:pt x="140" y="9"/>
                  </a:moveTo>
                  <a:cubicBezTo>
                    <a:pt x="140" y="10"/>
                    <a:pt x="140" y="10"/>
                    <a:pt x="140" y="10"/>
                  </a:cubicBezTo>
                  <a:cubicBezTo>
                    <a:pt x="140" y="10"/>
                    <a:pt x="140" y="10"/>
                    <a:pt x="140" y="10"/>
                  </a:cubicBezTo>
                  <a:cubicBezTo>
                    <a:pt x="141" y="10"/>
                    <a:pt x="141" y="10"/>
                    <a:pt x="141" y="10"/>
                  </a:cubicBezTo>
                  <a:cubicBezTo>
                    <a:pt x="141" y="10"/>
                    <a:pt x="141" y="10"/>
                    <a:pt x="141" y="10"/>
                  </a:cubicBezTo>
                  <a:cubicBezTo>
                    <a:pt x="141" y="9"/>
                    <a:pt x="141" y="9"/>
                    <a:pt x="141" y="9"/>
                  </a:cubicBezTo>
                  <a:cubicBezTo>
                    <a:pt x="140" y="8"/>
                    <a:pt x="140" y="8"/>
                    <a:pt x="140" y="8"/>
                  </a:cubicBezTo>
                  <a:cubicBezTo>
                    <a:pt x="140" y="9"/>
                    <a:pt x="140" y="9"/>
                    <a:pt x="140" y="9"/>
                  </a:cubicBezTo>
                  <a:close/>
                  <a:moveTo>
                    <a:pt x="140" y="11"/>
                  </a:moveTo>
                  <a:cubicBezTo>
                    <a:pt x="140" y="11"/>
                    <a:pt x="140" y="11"/>
                    <a:pt x="140" y="11"/>
                  </a:cubicBezTo>
                  <a:cubicBezTo>
                    <a:pt x="140" y="11"/>
                    <a:pt x="140" y="11"/>
                    <a:pt x="140" y="11"/>
                  </a:cubicBezTo>
                  <a:cubicBezTo>
                    <a:pt x="140" y="11"/>
                    <a:pt x="140" y="11"/>
                    <a:pt x="140" y="11"/>
                  </a:cubicBezTo>
                  <a:cubicBezTo>
                    <a:pt x="140" y="11"/>
                    <a:pt x="140" y="11"/>
                    <a:pt x="140" y="11"/>
                  </a:cubicBezTo>
                  <a:close/>
                  <a:moveTo>
                    <a:pt x="147" y="18"/>
                  </a:moveTo>
                  <a:cubicBezTo>
                    <a:pt x="147" y="19"/>
                    <a:pt x="147" y="19"/>
                    <a:pt x="147" y="19"/>
                  </a:cubicBezTo>
                  <a:cubicBezTo>
                    <a:pt x="148" y="19"/>
                    <a:pt x="148" y="19"/>
                    <a:pt x="148" y="19"/>
                  </a:cubicBezTo>
                  <a:cubicBezTo>
                    <a:pt x="148" y="19"/>
                    <a:pt x="148" y="19"/>
                    <a:pt x="148" y="19"/>
                  </a:cubicBezTo>
                  <a:cubicBezTo>
                    <a:pt x="149" y="18"/>
                    <a:pt x="149" y="18"/>
                    <a:pt x="149" y="18"/>
                  </a:cubicBezTo>
                  <a:cubicBezTo>
                    <a:pt x="149" y="18"/>
                    <a:pt x="149" y="18"/>
                    <a:pt x="149" y="18"/>
                  </a:cubicBezTo>
                  <a:cubicBezTo>
                    <a:pt x="148" y="17"/>
                    <a:pt x="148" y="17"/>
                    <a:pt x="148" y="17"/>
                  </a:cubicBezTo>
                  <a:cubicBezTo>
                    <a:pt x="147" y="18"/>
                    <a:pt x="147" y="18"/>
                    <a:pt x="147" y="18"/>
                  </a:cubicBezTo>
                  <a:cubicBezTo>
                    <a:pt x="147" y="18"/>
                    <a:pt x="147" y="18"/>
                    <a:pt x="147" y="18"/>
                  </a:cubicBezTo>
                  <a:close/>
                  <a:moveTo>
                    <a:pt x="146" y="29"/>
                  </a:moveTo>
                  <a:cubicBezTo>
                    <a:pt x="146" y="30"/>
                    <a:pt x="146" y="30"/>
                    <a:pt x="146" y="30"/>
                  </a:cubicBezTo>
                  <a:cubicBezTo>
                    <a:pt x="147" y="31"/>
                    <a:pt x="147" y="31"/>
                    <a:pt x="147" y="31"/>
                  </a:cubicBezTo>
                  <a:cubicBezTo>
                    <a:pt x="148" y="31"/>
                    <a:pt x="148" y="31"/>
                    <a:pt x="148" y="31"/>
                  </a:cubicBezTo>
                  <a:cubicBezTo>
                    <a:pt x="147" y="31"/>
                    <a:pt x="147" y="31"/>
                    <a:pt x="147" y="31"/>
                  </a:cubicBezTo>
                  <a:cubicBezTo>
                    <a:pt x="147" y="32"/>
                    <a:pt x="147" y="32"/>
                    <a:pt x="147" y="32"/>
                  </a:cubicBezTo>
                  <a:cubicBezTo>
                    <a:pt x="147" y="31"/>
                    <a:pt x="147" y="31"/>
                    <a:pt x="147" y="31"/>
                  </a:cubicBezTo>
                  <a:cubicBezTo>
                    <a:pt x="146" y="31"/>
                    <a:pt x="146" y="31"/>
                    <a:pt x="146" y="31"/>
                  </a:cubicBezTo>
                  <a:cubicBezTo>
                    <a:pt x="146" y="30"/>
                    <a:pt x="146" y="30"/>
                    <a:pt x="146" y="30"/>
                  </a:cubicBezTo>
                  <a:cubicBezTo>
                    <a:pt x="145" y="29"/>
                    <a:pt x="145" y="29"/>
                    <a:pt x="145" y="29"/>
                  </a:cubicBezTo>
                  <a:cubicBezTo>
                    <a:pt x="144" y="28"/>
                    <a:pt x="144" y="28"/>
                    <a:pt x="144" y="28"/>
                  </a:cubicBezTo>
                  <a:cubicBezTo>
                    <a:pt x="145" y="27"/>
                    <a:pt x="145" y="27"/>
                    <a:pt x="145" y="27"/>
                  </a:cubicBezTo>
                  <a:cubicBezTo>
                    <a:pt x="144" y="27"/>
                    <a:pt x="144" y="27"/>
                    <a:pt x="144" y="27"/>
                  </a:cubicBezTo>
                  <a:cubicBezTo>
                    <a:pt x="144" y="26"/>
                    <a:pt x="144" y="26"/>
                    <a:pt x="144" y="26"/>
                  </a:cubicBezTo>
                  <a:cubicBezTo>
                    <a:pt x="144" y="26"/>
                    <a:pt x="144" y="26"/>
                    <a:pt x="144" y="26"/>
                  </a:cubicBezTo>
                  <a:cubicBezTo>
                    <a:pt x="144" y="25"/>
                    <a:pt x="144" y="25"/>
                    <a:pt x="144" y="25"/>
                  </a:cubicBezTo>
                  <a:cubicBezTo>
                    <a:pt x="144" y="24"/>
                    <a:pt x="144" y="24"/>
                    <a:pt x="144" y="24"/>
                  </a:cubicBezTo>
                  <a:cubicBezTo>
                    <a:pt x="144" y="24"/>
                    <a:pt x="144" y="24"/>
                    <a:pt x="144" y="24"/>
                  </a:cubicBezTo>
                  <a:cubicBezTo>
                    <a:pt x="143" y="23"/>
                    <a:pt x="143" y="23"/>
                    <a:pt x="143" y="23"/>
                  </a:cubicBezTo>
                  <a:cubicBezTo>
                    <a:pt x="143" y="22"/>
                    <a:pt x="143" y="22"/>
                    <a:pt x="143" y="22"/>
                  </a:cubicBezTo>
                  <a:cubicBezTo>
                    <a:pt x="144" y="22"/>
                    <a:pt x="144" y="22"/>
                    <a:pt x="144" y="22"/>
                  </a:cubicBezTo>
                  <a:cubicBezTo>
                    <a:pt x="144" y="21"/>
                    <a:pt x="144" y="21"/>
                    <a:pt x="144" y="21"/>
                  </a:cubicBezTo>
                  <a:cubicBezTo>
                    <a:pt x="144" y="20"/>
                    <a:pt x="144" y="20"/>
                    <a:pt x="144" y="20"/>
                  </a:cubicBezTo>
                  <a:cubicBezTo>
                    <a:pt x="146" y="18"/>
                    <a:pt x="146" y="18"/>
                    <a:pt x="146" y="18"/>
                  </a:cubicBezTo>
                  <a:cubicBezTo>
                    <a:pt x="146" y="18"/>
                    <a:pt x="146" y="18"/>
                    <a:pt x="146" y="18"/>
                  </a:cubicBezTo>
                  <a:cubicBezTo>
                    <a:pt x="146" y="19"/>
                    <a:pt x="146" y="19"/>
                    <a:pt x="146" y="19"/>
                  </a:cubicBezTo>
                  <a:cubicBezTo>
                    <a:pt x="145" y="20"/>
                    <a:pt x="145" y="20"/>
                    <a:pt x="145" y="20"/>
                  </a:cubicBezTo>
                  <a:cubicBezTo>
                    <a:pt x="145" y="20"/>
                    <a:pt x="145" y="20"/>
                    <a:pt x="145" y="20"/>
                  </a:cubicBezTo>
                  <a:cubicBezTo>
                    <a:pt x="146" y="20"/>
                    <a:pt x="146" y="20"/>
                    <a:pt x="146" y="20"/>
                  </a:cubicBezTo>
                  <a:cubicBezTo>
                    <a:pt x="146" y="21"/>
                    <a:pt x="146" y="21"/>
                    <a:pt x="146" y="21"/>
                  </a:cubicBezTo>
                  <a:cubicBezTo>
                    <a:pt x="146" y="22"/>
                    <a:pt x="146" y="22"/>
                    <a:pt x="146" y="22"/>
                  </a:cubicBezTo>
                  <a:cubicBezTo>
                    <a:pt x="145" y="23"/>
                    <a:pt x="145" y="23"/>
                    <a:pt x="145" y="23"/>
                  </a:cubicBezTo>
                  <a:cubicBezTo>
                    <a:pt x="144" y="23"/>
                    <a:pt x="144" y="23"/>
                    <a:pt x="144" y="23"/>
                  </a:cubicBezTo>
                  <a:cubicBezTo>
                    <a:pt x="145" y="24"/>
                    <a:pt x="145" y="24"/>
                    <a:pt x="145" y="24"/>
                  </a:cubicBezTo>
                  <a:cubicBezTo>
                    <a:pt x="145" y="24"/>
                    <a:pt x="145" y="24"/>
                    <a:pt x="145" y="24"/>
                  </a:cubicBezTo>
                  <a:cubicBezTo>
                    <a:pt x="146" y="23"/>
                    <a:pt x="146" y="23"/>
                    <a:pt x="146" y="23"/>
                  </a:cubicBezTo>
                  <a:cubicBezTo>
                    <a:pt x="146" y="23"/>
                    <a:pt x="146" y="23"/>
                    <a:pt x="146" y="23"/>
                  </a:cubicBezTo>
                  <a:cubicBezTo>
                    <a:pt x="147" y="22"/>
                    <a:pt x="147" y="22"/>
                    <a:pt x="147" y="22"/>
                  </a:cubicBezTo>
                  <a:cubicBezTo>
                    <a:pt x="146" y="22"/>
                    <a:pt x="146" y="22"/>
                    <a:pt x="146" y="22"/>
                  </a:cubicBezTo>
                  <a:cubicBezTo>
                    <a:pt x="146" y="22"/>
                    <a:pt x="146" y="22"/>
                    <a:pt x="146" y="22"/>
                  </a:cubicBezTo>
                  <a:cubicBezTo>
                    <a:pt x="148" y="21"/>
                    <a:pt x="148" y="21"/>
                    <a:pt x="148" y="21"/>
                  </a:cubicBezTo>
                  <a:cubicBezTo>
                    <a:pt x="149" y="21"/>
                    <a:pt x="149" y="21"/>
                    <a:pt x="149" y="21"/>
                  </a:cubicBezTo>
                  <a:cubicBezTo>
                    <a:pt x="150" y="21"/>
                    <a:pt x="150" y="21"/>
                    <a:pt x="150" y="21"/>
                  </a:cubicBezTo>
                  <a:cubicBezTo>
                    <a:pt x="150" y="22"/>
                    <a:pt x="150" y="22"/>
                    <a:pt x="150" y="22"/>
                  </a:cubicBezTo>
                  <a:cubicBezTo>
                    <a:pt x="149" y="23"/>
                    <a:pt x="149" y="23"/>
                    <a:pt x="149" y="23"/>
                  </a:cubicBezTo>
                  <a:cubicBezTo>
                    <a:pt x="147" y="24"/>
                    <a:pt x="147" y="24"/>
                    <a:pt x="147" y="24"/>
                  </a:cubicBezTo>
                  <a:cubicBezTo>
                    <a:pt x="147" y="24"/>
                    <a:pt x="147" y="24"/>
                    <a:pt x="147" y="24"/>
                  </a:cubicBezTo>
                  <a:cubicBezTo>
                    <a:pt x="147" y="25"/>
                    <a:pt x="147" y="25"/>
                    <a:pt x="147" y="25"/>
                  </a:cubicBezTo>
                  <a:cubicBezTo>
                    <a:pt x="148" y="25"/>
                    <a:pt x="148" y="25"/>
                    <a:pt x="148" y="25"/>
                  </a:cubicBezTo>
                  <a:cubicBezTo>
                    <a:pt x="149" y="26"/>
                    <a:pt x="149" y="26"/>
                    <a:pt x="149" y="26"/>
                  </a:cubicBezTo>
                  <a:cubicBezTo>
                    <a:pt x="149" y="26"/>
                    <a:pt x="149" y="26"/>
                    <a:pt x="149" y="26"/>
                  </a:cubicBezTo>
                  <a:cubicBezTo>
                    <a:pt x="150" y="26"/>
                    <a:pt x="150" y="26"/>
                    <a:pt x="150" y="26"/>
                  </a:cubicBezTo>
                  <a:cubicBezTo>
                    <a:pt x="149" y="27"/>
                    <a:pt x="149" y="27"/>
                    <a:pt x="149" y="27"/>
                  </a:cubicBezTo>
                  <a:cubicBezTo>
                    <a:pt x="148" y="26"/>
                    <a:pt x="148" y="26"/>
                    <a:pt x="148" y="26"/>
                  </a:cubicBezTo>
                  <a:cubicBezTo>
                    <a:pt x="147" y="26"/>
                    <a:pt x="147" y="26"/>
                    <a:pt x="147" y="26"/>
                  </a:cubicBezTo>
                  <a:cubicBezTo>
                    <a:pt x="146" y="26"/>
                    <a:pt x="146" y="26"/>
                    <a:pt x="146" y="26"/>
                  </a:cubicBezTo>
                  <a:cubicBezTo>
                    <a:pt x="145" y="26"/>
                    <a:pt x="145" y="26"/>
                    <a:pt x="145" y="26"/>
                  </a:cubicBezTo>
                  <a:cubicBezTo>
                    <a:pt x="145" y="27"/>
                    <a:pt x="145" y="27"/>
                    <a:pt x="145" y="27"/>
                  </a:cubicBezTo>
                  <a:cubicBezTo>
                    <a:pt x="146" y="29"/>
                    <a:pt x="146" y="29"/>
                    <a:pt x="146" y="29"/>
                  </a:cubicBezTo>
                  <a:close/>
                  <a:moveTo>
                    <a:pt x="142" y="31"/>
                  </a:moveTo>
                  <a:cubicBezTo>
                    <a:pt x="143" y="31"/>
                    <a:pt x="143" y="31"/>
                    <a:pt x="143" y="31"/>
                  </a:cubicBezTo>
                  <a:cubicBezTo>
                    <a:pt x="142" y="31"/>
                    <a:pt x="142" y="31"/>
                    <a:pt x="142" y="31"/>
                  </a:cubicBezTo>
                  <a:cubicBezTo>
                    <a:pt x="142" y="30"/>
                    <a:pt x="142" y="30"/>
                    <a:pt x="142" y="30"/>
                  </a:cubicBezTo>
                  <a:cubicBezTo>
                    <a:pt x="142" y="31"/>
                    <a:pt x="142" y="31"/>
                    <a:pt x="142" y="31"/>
                  </a:cubicBezTo>
                  <a:close/>
                  <a:moveTo>
                    <a:pt x="142" y="29"/>
                  </a:moveTo>
                  <a:cubicBezTo>
                    <a:pt x="142" y="29"/>
                    <a:pt x="142" y="29"/>
                    <a:pt x="142" y="29"/>
                  </a:cubicBezTo>
                  <a:cubicBezTo>
                    <a:pt x="142" y="30"/>
                    <a:pt x="142" y="30"/>
                    <a:pt x="142" y="30"/>
                  </a:cubicBezTo>
                  <a:cubicBezTo>
                    <a:pt x="142" y="30"/>
                    <a:pt x="142" y="30"/>
                    <a:pt x="142" y="30"/>
                  </a:cubicBezTo>
                  <a:cubicBezTo>
                    <a:pt x="142" y="29"/>
                    <a:pt x="142" y="29"/>
                    <a:pt x="142" y="29"/>
                  </a:cubicBezTo>
                  <a:cubicBezTo>
                    <a:pt x="142" y="29"/>
                    <a:pt x="142" y="29"/>
                    <a:pt x="142" y="29"/>
                  </a:cubicBezTo>
                  <a:close/>
                  <a:moveTo>
                    <a:pt x="143" y="29"/>
                  </a:moveTo>
                  <a:cubicBezTo>
                    <a:pt x="143" y="30"/>
                    <a:pt x="143" y="30"/>
                    <a:pt x="143" y="30"/>
                  </a:cubicBezTo>
                  <a:cubicBezTo>
                    <a:pt x="143" y="30"/>
                    <a:pt x="143" y="30"/>
                    <a:pt x="143" y="30"/>
                  </a:cubicBezTo>
                  <a:cubicBezTo>
                    <a:pt x="143" y="31"/>
                    <a:pt x="143" y="31"/>
                    <a:pt x="143" y="31"/>
                  </a:cubicBezTo>
                  <a:cubicBezTo>
                    <a:pt x="144" y="31"/>
                    <a:pt x="144" y="31"/>
                    <a:pt x="144" y="31"/>
                  </a:cubicBezTo>
                  <a:cubicBezTo>
                    <a:pt x="145" y="31"/>
                    <a:pt x="145" y="31"/>
                    <a:pt x="145" y="31"/>
                  </a:cubicBezTo>
                  <a:cubicBezTo>
                    <a:pt x="145" y="31"/>
                    <a:pt x="145" y="31"/>
                    <a:pt x="145" y="31"/>
                  </a:cubicBezTo>
                  <a:cubicBezTo>
                    <a:pt x="145" y="30"/>
                    <a:pt x="145" y="30"/>
                    <a:pt x="145" y="30"/>
                  </a:cubicBezTo>
                  <a:cubicBezTo>
                    <a:pt x="144" y="30"/>
                    <a:pt x="144" y="30"/>
                    <a:pt x="144" y="30"/>
                  </a:cubicBezTo>
                  <a:cubicBezTo>
                    <a:pt x="144" y="30"/>
                    <a:pt x="144" y="30"/>
                    <a:pt x="144" y="30"/>
                  </a:cubicBezTo>
                  <a:cubicBezTo>
                    <a:pt x="144" y="29"/>
                    <a:pt x="144" y="29"/>
                    <a:pt x="144" y="29"/>
                  </a:cubicBezTo>
                  <a:cubicBezTo>
                    <a:pt x="143" y="29"/>
                    <a:pt x="143" y="29"/>
                    <a:pt x="143" y="29"/>
                  </a:cubicBezTo>
                  <a:close/>
                  <a:moveTo>
                    <a:pt x="143" y="34"/>
                  </a:moveTo>
                  <a:cubicBezTo>
                    <a:pt x="144" y="33"/>
                    <a:pt x="144" y="33"/>
                    <a:pt x="144" y="33"/>
                  </a:cubicBezTo>
                  <a:cubicBezTo>
                    <a:pt x="145" y="33"/>
                    <a:pt x="145" y="33"/>
                    <a:pt x="145" y="33"/>
                  </a:cubicBezTo>
                  <a:cubicBezTo>
                    <a:pt x="146" y="34"/>
                    <a:pt x="146" y="34"/>
                    <a:pt x="146" y="34"/>
                  </a:cubicBezTo>
                  <a:cubicBezTo>
                    <a:pt x="146" y="35"/>
                    <a:pt x="146" y="35"/>
                    <a:pt x="146" y="35"/>
                  </a:cubicBezTo>
                  <a:cubicBezTo>
                    <a:pt x="146" y="35"/>
                    <a:pt x="146" y="35"/>
                    <a:pt x="146" y="35"/>
                  </a:cubicBezTo>
                  <a:cubicBezTo>
                    <a:pt x="145" y="35"/>
                    <a:pt x="145" y="35"/>
                    <a:pt x="145" y="35"/>
                  </a:cubicBezTo>
                  <a:cubicBezTo>
                    <a:pt x="144" y="35"/>
                    <a:pt x="144" y="35"/>
                    <a:pt x="144" y="35"/>
                  </a:cubicBezTo>
                  <a:cubicBezTo>
                    <a:pt x="143" y="35"/>
                    <a:pt x="143" y="35"/>
                    <a:pt x="143" y="35"/>
                  </a:cubicBezTo>
                  <a:cubicBezTo>
                    <a:pt x="143" y="34"/>
                    <a:pt x="143" y="34"/>
                    <a:pt x="143" y="34"/>
                  </a:cubicBezTo>
                  <a:close/>
                  <a:moveTo>
                    <a:pt x="156" y="34"/>
                  </a:moveTo>
                  <a:cubicBezTo>
                    <a:pt x="154" y="35"/>
                    <a:pt x="154" y="35"/>
                    <a:pt x="154" y="35"/>
                  </a:cubicBezTo>
                  <a:cubicBezTo>
                    <a:pt x="154" y="35"/>
                    <a:pt x="154" y="35"/>
                    <a:pt x="154" y="35"/>
                  </a:cubicBezTo>
                  <a:cubicBezTo>
                    <a:pt x="154" y="35"/>
                    <a:pt x="154" y="35"/>
                    <a:pt x="154" y="35"/>
                  </a:cubicBezTo>
                  <a:cubicBezTo>
                    <a:pt x="155" y="36"/>
                    <a:pt x="155" y="36"/>
                    <a:pt x="155" y="36"/>
                  </a:cubicBezTo>
                  <a:cubicBezTo>
                    <a:pt x="157" y="36"/>
                    <a:pt x="157" y="36"/>
                    <a:pt x="157" y="36"/>
                  </a:cubicBezTo>
                  <a:cubicBezTo>
                    <a:pt x="156" y="35"/>
                    <a:pt x="156" y="35"/>
                    <a:pt x="156" y="35"/>
                  </a:cubicBezTo>
                  <a:cubicBezTo>
                    <a:pt x="156" y="35"/>
                    <a:pt x="156" y="35"/>
                    <a:pt x="156" y="35"/>
                  </a:cubicBezTo>
                  <a:cubicBezTo>
                    <a:pt x="156" y="34"/>
                    <a:pt x="156" y="34"/>
                    <a:pt x="156" y="34"/>
                  </a:cubicBezTo>
                  <a:close/>
                  <a:moveTo>
                    <a:pt x="148" y="42"/>
                  </a:moveTo>
                  <a:cubicBezTo>
                    <a:pt x="149" y="42"/>
                    <a:pt x="149" y="42"/>
                    <a:pt x="149" y="42"/>
                  </a:cubicBezTo>
                  <a:cubicBezTo>
                    <a:pt x="149" y="42"/>
                    <a:pt x="149" y="42"/>
                    <a:pt x="149" y="42"/>
                  </a:cubicBezTo>
                  <a:cubicBezTo>
                    <a:pt x="148" y="43"/>
                    <a:pt x="148" y="43"/>
                    <a:pt x="148" y="43"/>
                  </a:cubicBezTo>
                  <a:cubicBezTo>
                    <a:pt x="148" y="42"/>
                    <a:pt x="148" y="42"/>
                    <a:pt x="148" y="42"/>
                  </a:cubicBezTo>
                  <a:close/>
                  <a:moveTo>
                    <a:pt x="147" y="42"/>
                  </a:moveTo>
                  <a:cubicBezTo>
                    <a:pt x="148" y="42"/>
                    <a:pt x="148" y="42"/>
                    <a:pt x="148" y="42"/>
                  </a:cubicBezTo>
                  <a:cubicBezTo>
                    <a:pt x="148" y="43"/>
                    <a:pt x="148" y="43"/>
                    <a:pt x="148" y="43"/>
                  </a:cubicBezTo>
                  <a:cubicBezTo>
                    <a:pt x="147" y="43"/>
                    <a:pt x="147" y="43"/>
                    <a:pt x="147" y="43"/>
                  </a:cubicBezTo>
                  <a:cubicBezTo>
                    <a:pt x="147" y="42"/>
                    <a:pt x="147" y="42"/>
                    <a:pt x="147" y="42"/>
                  </a:cubicBezTo>
                  <a:close/>
                  <a:moveTo>
                    <a:pt x="145" y="43"/>
                  </a:moveTo>
                  <a:cubicBezTo>
                    <a:pt x="146" y="42"/>
                    <a:pt x="146" y="42"/>
                    <a:pt x="146" y="42"/>
                  </a:cubicBezTo>
                  <a:cubicBezTo>
                    <a:pt x="146" y="42"/>
                    <a:pt x="146" y="42"/>
                    <a:pt x="146" y="42"/>
                  </a:cubicBezTo>
                  <a:cubicBezTo>
                    <a:pt x="147" y="42"/>
                    <a:pt x="147" y="42"/>
                    <a:pt x="147" y="42"/>
                  </a:cubicBezTo>
                  <a:cubicBezTo>
                    <a:pt x="146" y="43"/>
                    <a:pt x="146" y="43"/>
                    <a:pt x="146" y="43"/>
                  </a:cubicBezTo>
                  <a:cubicBezTo>
                    <a:pt x="146" y="43"/>
                    <a:pt x="146" y="43"/>
                    <a:pt x="146" y="43"/>
                  </a:cubicBezTo>
                  <a:cubicBezTo>
                    <a:pt x="146" y="43"/>
                    <a:pt x="146" y="43"/>
                    <a:pt x="146" y="43"/>
                  </a:cubicBezTo>
                  <a:cubicBezTo>
                    <a:pt x="145" y="43"/>
                    <a:pt x="145" y="43"/>
                    <a:pt x="145" y="43"/>
                  </a:cubicBezTo>
                  <a:close/>
                  <a:moveTo>
                    <a:pt x="145" y="40"/>
                  </a:moveTo>
                  <a:cubicBezTo>
                    <a:pt x="144" y="41"/>
                    <a:pt x="144" y="41"/>
                    <a:pt x="144" y="41"/>
                  </a:cubicBezTo>
                  <a:cubicBezTo>
                    <a:pt x="145" y="41"/>
                    <a:pt x="145" y="41"/>
                    <a:pt x="145" y="41"/>
                  </a:cubicBezTo>
                  <a:cubicBezTo>
                    <a:pt x="145" y="40"/>
                    <a:pt x="145" y="40"/>
                    <a:pt x="145" y="40"/>
                  </a:cubicBezTo>
                  <a:close/>
                  <a:moveTo>
                    <a:pt x="146" y="39"/>
                  </a:moveTo>
                  <a:cubicBezTo>
                    <a:pt x="145" y="40"/>
                    <a:pt x="145" y="40"/>
                    <a:pt x="145" y="40"/>
                  </a:cubicBezTo>
                  <a:cubicBezTo>
                    <a:pt x="145" y="40"/>
                    <a:pt x="145" y="40"/>
                    <a:pt x="145" y="40"/>
                  </a:cubicBezTo>
                  <a:cubicBezTo>
                    <a:pt x="146" y="40"/>
                    <a:pt x="146" y="40"/>
                    <a:pt x="146" y="40"/>
                  </a:cubicBezTo>
                  <a:cubicBezTo>
                    <a:pt x="146" y="39"/>
                    <a:pt x="146" y="39"/>
                    <a:pt x="146" y="39"/>
                  </a:cubicBezTo>
                  <a:close/>
                  <a:moveTo>
                    <a:pt x="146" y="42"/>
                  </a:moveTo>
                  <a:cubicBezTo>
                    <a:pt x="147" y="41"/>
                    <a:pt x="147" y="41"/>
                    <a:pt x="147" y="41"/>
                  </a:cubicBezTo>
                  <a:cubicBezTo>
                    <a:pt x="147" y="41"/>
                    <a:pt x="147" y="41"/>
                    <a:pt x="147" y="41"/>
                  </a:cubicBezTo>
                  <a:cubicBezTo>
                    <a:pt x="148" y="42"/>
                    <a:pt x="148" y="42"/>
                    <a:pt x="148" y="42"/>
                  </a:cubicBezTo>
                  <a:cubicBezTo>
                    <a:pt x="149" y="42"/>
                    <a:pt x="149" y="42"/>
                    <a:pt x="149" y="42"/>
                  </a:cubicBezTo>
                  <a:cubicBezTo>
                    <a:pt x="149" y="41"/>
                    <a:pt x="149" y="41"/>
                    <a:pt x="149" y="41"/>
                  </a:cubicBezTo>
                  <a:cubicBezTo>
                    <a:pt x="150" y="41"/>
                    <a:pt x="150" y="41"/>
                    <a:pt x="150" y="41"/>
                  </a:cubicBezTo>
                  <a:cubicBezTo>
                    <a:pt x="150" y="42"/>
                    <a:pt x="150" y="42"/>
                    <a:pt x="150" y="42"/>
                  </a:cubicBezTo>
                  <a:cubicBezTo>
                    <a:pt x="152" y="42"/>
                    <a:pt x="152" y="42"/>
                    <a:pt x="152" y="42"/>
                  </a:cubicBezTo>
                  <a:cubicBezTo>
                    <a:pt x="153" y="41"/>
                    <a:pt x="153" y="41"/>
                    <a:pt x="153" y="41"/>
                  </a:cubicBezTo>
                  <a:cubicBezTo>
                    <a:pt x="154" y="41"/>
                    <a:pt x="154" y="41"/>
                    <a:pt x="154" y="41"/>
                  </a:cubicBezTo>
                  <a:cubicBezTo>
                    <a:pt x="155" y="42"/>
                    <a:pt x="155" y="42"/>
                    <a:pt x="155" y="42"/>
                  </a:cubicBezTo>
                  <a:cubicBezTo>
                    <a:pt x="156" y="42"/>
                    <a:pt x="156" y="42"/>
                    <a:pt x="156" y="42"/>
                  </a:cubicBezTo>
                  <a:cubicBezTo>
                    <a:pt x="157" y="43"/>
                    <a:pt x="157" y="43"/>
                    <a:pt x="157" y="43"/>
                  </a:cubicBezTo>
                  <a:cubicBezTo>
                    <a:pt x="158" y="43"/>
                    <a:pt x="158" y="43"/>
                    <a:pt x="158" y="43"/>
                  </a:cubicBezTo>
                  <a:cubicBezTo>
                    <a:pt x="158" y="43"/>
                    <a:pt x="158" y="43"/>
                    <a:pt x="158" y="43"/>
                  </a:cubicBezTo>
                  <a:cubicBezTo>
                    <a:pt x="158" y="41"/>
                    <a:pt x="158" y="41"/>
                    <a:pt x="158" y="41"/>
                  </a:cubicBezTo>
                  <a:cubicBezTo>
                    <a:pt x="156" y="40"/>
                    <a:pt x="156" y="40"/>
                    <a:pt x="156" y="40"/>
                  </a:cubicBezTo>
                  <a:cubicBezTo>
                    <a:pt x="154" y="40"/>
                    <a:pt x="154" y="40"/>
                    <a:pt x="154" y="40"/>
                  </a:cubicBezTo>
                  <a:cubicBezTo>
                    <a:pt x="153" y="39"/>
                    <a:pt x="153" y="39"/>
                    <a:pt x="153" y="39"/>
                  </a:cubicBezTo>
                  <a:cubicBezTo>
                    <a:pt x="152" y="39"/>
                    <a:pt x="152" y="39"/>
                    <a:pt x="152" y="39"/>
                  </a:cubicBezTo>
                  <a:cubicBezTo>
                    <a:pt x="151" y="40"/>
                    <a:pt x="151" y="40"/>
                    <a:pt x="151" y="40"/>
                  </a:cubicBezTo>
                  <a:cubicBezTo>
                    <a:pt x="150" y="40"/>
                    <a:pt x="150" y="40"/>
                    <a:pt x="150" y="40"/>
                  </a:cubicBezTo>
                  <a:cubicBezTo>
                    <a:pt x="150" y="39"/>
                    <a:pt x="150" y="39"/>
                    <a:pt x="150" y="39"/>
                  </a:cubicBezTo>
                  <a:cubicBezTo>
                    <a:pt x="148" y="39"/>
                    <a:pt x="148" y="39"/>
                    <a:pt x="148" y="39"/>
                  </a:cubicBezTo>
                  <a:cubicBezTo>
                    <a:pt x="147" y="39"/>
                    <a:pt x="147" y="39"/>
                    <a:pt x="147" y="39"/>
                  </a:cubicBezTo>
                  <a:cubicBezTo>
                    <a:pt x="146" y="40"/>
                    <a:pt x="146" y="40"/>
                    <a:pt x="146" y="40"/>
                  </a:cubicBezTo>
                  <a:cubicBezTo>
                    <a:pt x="146" y="40"/>
                    <a:pt x="146" y="40"/>
                    <a:pt x="146" y="40"/>
                  </a:cubicBezTo>
                  <a:cubicBezTo>
                    <a:pt x="145" y="41"/>
                    <a:pt x="145" y="41"/>
                    <a:pt x="145" y="41"/>
                  </a:cubicBezTo>
                  <a:cubicBezTo>
                    <a:pt x="145" y="41"/>
                    <a:pt x="145" y="41"/>
                    <a:pt x="145" y="41"/>
                  </a:cubicBezTo>
                  <a:cubicBezTo>
                    <a:pt x="145" y="42"/>
                    <a:pt x="145" y="42"/>
                    <a:pt x="145" y="42"/>
                  </a:cubicBezTo>
                  <a:cubicBezTo>
                    <a:pt x="146" y="42"/>
                    <a:pt x="146" y="42"/>
                    <a:pt x="146" y="42"/>
                  </a:cubicBezTo>
                  <a:close/>
                  <a:moveTo>
                    <a:pt x="137" y="40"/>
                  </a:moveTo>
                  <a:cubicBezTo>
                    <a:pt x="138" y="41"/>
                    <a:pt x="138" y="41"/>
                    <a:pt x="138" y="41"/>
                  </a:cubicBezTo>
                  <a:cubicBezTo>
                    <a:pt x="139" y="40"/>
                    <a:pt x="139" y="40"/>
                    <a:pt x="139" y="40"/>
                  </a:cubicBezTo>
                  <a:cubicBezTo>
                    <a:pt x="140" y="40"/>
                    <a:pt x="140" y="40"/>
                    <a:pt x="140" y="40"/>
                  </a:cubicBezTo>
                  <a:cubicBezTo>
                    <a:pt x="142" y="41"/>
                    <a:pt x="142" y="41"/>
                    <a:pt x="142" y="41"/>
                  </a:cubicBezTo>
                  <a:cubicBezTo>
                    <a:pt x="142" y="41"/>
                    <a:pt x="142" y="41"/>
                    <a:pt x="142" y="41"/>
                  </a:cubicBezTo>
                  <a:cubicBezTo>
                    <a:pt x="142" y="42"/>
                    <a:pt x="142" y="42"/>
                    <a:pt x="142" y="42"/>
                  </a:cubicBezTo>
                  <a:cubicBezTo>
                    <a:pt x="142" y="43"/>
                    <a:pt x="142" y="43"/>
                    <a:pt x="142" y="43"/>
                  </a:cubicBezTo>
                  <a:cubicBezTo>
                    <a:pt x="142" y="43"/>
                    <a:pt x="142" y="43"/>
                    <a:pt x="142" y="43"/>
                  </a:cubicBezTo>
                  <a:cubicBezTo>
                    <a:pt x="141" y="43"/>
                    <a:pt x="141" y="43"/>
                    <a:pt x="141" y="43"/>
                  </a:cubicBezTo>
                  <a:cubicBezTo>
                    <a:pt x="140" y="43"/>
                    <a:pt x="140" y="43"/>
                    <a:pt x="140" y="43"/>
                  </a:cubicBezTo>
                  <a:cubicBezTo>
                    <a:pt x="139" y="43"/>
                    <a:pt x="139" y="43"/>
                    <a:pt x="139" y="43"/>
                  </a:cubicBezTo>
                  <a:cubicBezTo>
                    <a:pt x="138" y="43"/>
                    <a:pt x="138" y="43"/>
                    <a:pt x="138" y="43"/>
                  </a:cubicBezTo>
                  <a:cubicBezTo>
                    <a:pt x="137" y="43"/>
                    <a:pt x="137" y="43"/>
                    <a:pt x="137" y="43"/>
                  </a:cubicBezTo>
                  <a:cubicBezTo>
                    <a:pt x="136" y="42"/>
                    <a:pt x="136" y="42"/>
                    <a:pt x="136" y="42"/>
                  </a:cubicBezTo>
                  <a:cubicBezTo>
                    <a:pt x="136" y="41"/>
                    <a:pt x="136" y="41"/>
                    <a:pt x="136" y="41"/>
                  </a:cubicBezTo>
                  <a:cubicBezTo>
                    <a:pt x="137" y="40"/>
                    <a:pt x="137" y="40"/>
                    <a:pt x="137" y="40"/>
                  </a:cubicBezTo>
                  <a:close/>
                  <a:moveTo>
                    <a:pt x="113" y="57"/>
                  </a:moveTo>
                  <a:cubicBezTo>
                    <a:pt x="112" y="57"/>
                    <a:pt x="112" y="57"/>
                    <a:pt x="112" y="57"/>
                  </a:cubicBezTo>
                  <a:cubicBezTo>
                    <a:pt x="112" y="57"/>
                    <a:pt x="112" y="57"/>
                    <a:pt x="112" y="57"/>
                  </a:cubicBezTo>
                  <a:cubicBezTo>
                    <a:pt x="112" y="57"/>
                    <a:pt x="112" y="57"/>
                    <a:pt x="112" y="57"/>
                  </a:cubicBezTo>
                  <a:cubicBezTo>
                    <a:pt x="113" y="57"/>
                    <a:pt x="113" y="57"/>
                    <a:pt x="113" y="57"/>
                  </a:cubicBezTo>
                  <a:close/>
                  <a:moveTo>
                    <a:pt x="112" y="51"/>
                  </a:moveTo>
                  <a:cubicBezTo>
                    <a:pt x="112" y="53"/>
                    <a:pt x="112" y="53"/>
                    <a:pt x="112" y="53"/>
                  </a:cubicBezTo>
                  <a:cubicBezTo>
                    <a:pt x="112" y="53"/>
                    <a:pt x="112" y="53"/>
                    <a:pt x="112" y="53"/>
                  </a:cubicBezTo>
                  <a:cubicBezTo>
                    <a:pt x="112" y="54"/>
                    <a:pt x="112" y="54"/>
                    <a:pt x="112" y="54"/>
                  </a:cubicBezTo>
                  <a:cubicBezTo>
                    <a:pt x="112" y="54"/>
                    <a:pt x="112" y="54"/>
                    <a:pt x="112" y="54"/>
                  </a:cubicBezTo>
                  <a:cubicBezTo>
                    <a:pt x="111" y="53"/>
                    <a:pt x="111" y="53"/>
                    <a:pt x="111" y="53"/>
                  </a:cubicBezTo>
                  <a:cubicBezTo>
                    <a:pt x="111" y="52"/>
                    <a:pt x="111" y="52"/>
                    <a:pt x="111" y="52"/>
                  </a:cubicBezTo>
                  <a:cubicBezTo>
                    <a:pt x="112" y="52"/>
                    <a:pt x="112" y="52"/>
                    <a:pt x="112" y="52"/>
                  </a:cubicBezTo>
                  <a:cubicBezTo>
                    <a:pt x="112" y="51"/>
                    <a:pt x="112" y="51"/>
                    <a:pt x="112" y="51"/>
                  </a:cubicBezTo>
                  <a:close/>
                  <a:moveTo>
                    <a:pt x="136" y="36"/>
                  </a:moveTo>
                  <a:cubicBezTo>
                    <a:pt x="136" y="37"/>
                    <a:pt x="136" y="37"/>
                    <a:pt x="136" y="37"/>
                  </a:cubicBezTo>
                  <a:cubicBezTo>
                    <a:pt x="137" y="37"/>
                    <a:pt x="137" y="37"/>
                    <a:pt x="137" y="37"/>
                  </a:cubicBezTo>
                  <a:cubicBezTo>
                    <a:pt x="137" y="38"/>
                    <a:pt x="137" y="38"/>
                    <a:pt x="137" y="38"/>
                  </a:cubicBezTo>
                  <a:cubicBezTo>
                    <a:pt x="137" y="38"/>
                    <a:pt x="137" y="38"/>
                    <a:pt x="137" y="38"/>
                  </a:cubicBezTo>
                  <a:cubicBezTo>
                    <a:pt x="136" y="37"/>
                    <a:pt x="136" y="37"/>
                    <a:pt x="136" y="37"/>
                  </a:cubicBezTo>
                  <a:cubicBezTo>
                    <a:pt x="136" y="36"/>
                    <a:pt x="136" y="36"/>
                    <a:pt x="136" y="36"/>
                  </a:cubicBezTo>
                  <a:cubicBezTo>
                    <a:pt x="136" y="36"/>
                    <a:pt x="136" y="36"/>
                    <a:pt x="136" y="36"/>
                  </a:cubicBezTo>
                  <a:close/>
                  <a:moveTo>
                    <a:pt x="134" y="35"/>
                  </a:moveTo>
                  <a:cubicBezTo>
                    <a:pt x="134" y="35"/>
                    <a:pt x="134" y="35"/>
                    <a:pt x="134" y="35"/>
                  </a:cubicBezTo>
                  <a:cubicBezTo>
                    <a:pt x="135" y="35"/>
                    <a:pt x="135" y="35"/>
                    <a:pt x="135" y="35"/>
                  </a:cubicBezTo>
                  <a:cubicBezTo>
                    <a:pt x="136" y="35"/>
                    <a:pt x="136" y="35"/>
                    <a:pt x="136" y="35"/>
                  </a:cubicBezTo>
                  <a:cubicBezTo>
                    <a:pt x="137" y="35"/>
                    <a:pt x="137" y="35"/>
                    <a:pt x="137" y="35"/>
                  </a:cubicBezTo>
                  <a:cubicBezTo>
                    <a:pt x="138" y="35"/>
                    <a:pt x="138" y="35"/>
                    <a:pt x="138" y="35"/>
                  </a:cubicBezTo>
                  <a:cubicBezTo>
                    <a:pt x="137" y="35"/>
                    <a:pt x="137" y="35"/>
                    <a:pt x="137" y="35"/>
                  </a:cubicBezTo>
                  <a:cubicBezTo>
                    <a:pt x="135" y="36"/>
                    <a:pt x="135" y="36"/>
                    <a:pt x="135" y="36"/>
                  </a:cubicBezTo>
                  <a:cubicBezTo>
                    <a:pt x="134" y="35"/>
                    <a:pt x="134" y="35"/>
                    <a:pt x="134" y="35"/>
                  </a:cubicBezTo>
                  <a:cubicBezTo>
                    <a:pt x="134" y="35"/>
                    <a:pt x="134" y="35"/>
                    <a:pt x="134" y="35"/>
                  </a:cubicBezTo>
                  <a:cubicBezTo>
                    <a:pt x="134" y="35"/>
                    <a:pt x="134" y="35"/>
                    <a:pt x="134" y="35"/>
                  </a:cubicBezTo>
                  <a:close/>
                  <a:moveTo>
                    <a:pt x="129" y="35"/>
                  </a:moveTo>
                  <a:cubicBezTo>
                    <a:pt x="130" y="35"/>
                    <a:pt x="130" y="35"/>
                    <a:pt x="130" y="35"/>
                  </a:cubicBezTo>
                  <a:cubicBezTo>
                    <a:pt x="130" y="35"/>
                    <a:pt x="130" y="35"/>
                    <a:pt x="130" y="35"/>
                  </a:cubicBezTo>
                  <a:cubicBezTo>
                    <a:pt x="131" y="34"/>
                    <a:pt x="131" y="34"/>
                    <a:pt x="131" y="34"/>
                  </a:cubicBezTo>
                  <a:cubicBezTo>
                    <a:pt x="132" y="35"/>
                    <a:pt x="132" y="35"/>
                    <a:pt x="132" y="35"/>
                  </a:cubicBezTo>
                  <a:cubicBezTo>
                    <a:pt x="132" y="35"/>
                    <a:pt x="132" y="35"/>
                    <a:pt x="132" y="35"/>
                  </a:cubicBezTo>
                  <a:cubicBezTo>
                    <a:pt x="133" y="35"/>
                    <a:pt x="133" y="35"/>
                    <a:pt x="133" y="35"/>
                  </a:cubicBezTo>
                  <a:cubicBezTo>
                    <a:pt x="134" y="35"/>
                    <a:pt x="134" y="35"/>
                    <a:pt x="134" y="35"/>
                  </a:cubicBezTo>
                  <a:cubicBezTo>
                    <a:pt x="134" y="35"/>
                    <a:pt x="134" y="35"/>
                    <a:pt x="134" y="35"/>
                  </a:cubicBezTo>
                  <a:cubicBezTo>
                    <a:pt x="133" y="35"/>
                    <a:pt x="133" y="35"/>
                    <a:pt x="133" y="35"/>
                  </a:cubicBezTo>
                  <a:cubicBezTo>
                    <a:pt x="132" y="36"/>
                    <a:pt x="132" y="36"/>
                    <a:pt x="132" y="36"/>
                  </a:cubicBezTo>
                  <a:cubicBezTo>
                    <a:pt x="132" y="35"/>
                    <a:pt x="132" y="35"/>
                    <a:pt x="132" y="35"/>
                  </a:cubicBezTo>
                  <a:cubicBezTo>
                    <a:pt x="131" y="36"/>
                    <a:pt x="131" y="36"/>
                    <a:pt x="131" y="36"/>
                  </a:cubicBezTo>
                  <a:cubicBezTo>
                    <a:pt x="130" y="36"/>
                    <a:pt x="130" y="36"/>
                    <a:pt x="130" y="36"/>
                  </a:cubicBezTo>
                  <a:cubicBezTo>
                    <a:pt x="129" y="35"/>
                    <a:pt x="129" y="35"/>
                    <a:pt x="129" y="35"/>
                  </a:cubicBezTo>
                  <a:cubicBezTo>
                    <a:pt x="129" y="35"/>
                    <a:pt x="129" y="35"/>
                    <a:pt x="129" y="35"/>
                  </a:cubicBezTo>
                  <a:close/>
                  <a:moveTo>
                    <a:pt x="122" y="50"/>
                  </a:moveTo>
                  <a:cubicBezTo>
                    <a:pt x="122" y="49"/>
                    <a:pt x="122" y="49"/>
                    <a:pt x="122" y="49"/>
                  </a:cubicBezTo>
                  <a:cubicBezTo>
                    <a:pt x="123" y="47"/>
                    <a:pt x="123" y="47"/>
                    <a:pt x="123" y="47"/>
                  </a:cubicBezTo>
                  <a:cubicBezTo>
                    <a:pt x="123" y="46"/>
                    <a:pt x="123" y="46"/>
                    <a:pt x="123" y="46"/>
                  </a:cubicBezTo>
                  <a:cubicBezTo>
                    <a:pt x="123" y="46"/>
                    <a:pt x="123" y="46"/>
                    <a:pt x="123" y="46"/>
                  </a:cubicBezTo>
                  <a:cubicBezTo>
                    <a:pt x="124" y="46"/>
                    <a:pt x="124" y="46"/>
                    <a:pt x="124" y="46"/>
                  </a:cubicBezTo>
                  <a:cubicBezTo>
                    <a:pt x="124" y="46"/>
                    <a:pt x="124" y="46"/>
                    <a:pt x="124" y="46"/>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3" y="48"/>
                    <a:pt x="123" y="48"/>
                    <a:pt x="123" y="48"/>
                  </a:cubicBezTo>
                  <a:cubicBezTo>
                    <a:pt x="123" y="48"/>
                    <a:pt x="123" y="48"/>
                    <a:pt x="123" y="48"/>
                  </a:cubicBezTo>
                  <a:cubicBezTo>
                    <a:pt x="123" y="49"/>
                    <a:pt x="123" y="49"/>
                    <a:pt x="123" y="49"/>
                  </a:cubicBezTo>
                  <a:cubicBezTo>
                    <a:pt x="124" y="49"/>
                    <a:pt x="124" y="49"/>
                    <a:pt x="124" y="49"/>
                  </a:cubicBezTo>
                  <a:cubicBezTo>
                    <a:pt x="124" y="49"/>
                    <a:pt x="124" y="49"/>
                    <a:pt x="124" y="49"/>
                  </a:cubicBezTo>
                  <a:cubicBezTo>
                    <a:pt x="124" y="50"/>
                    <a:pt x="124" y="50"/>
                    <a:pt x="124" y="50"/>
                  </a:cubicBezTo>
                  <a:cubicBezTo>
                    <a:pt x="123" y="50"/>
                    <a:pt x="123" y="50"/>
                    <a:pt x="123" y="50"/>
                  </a:cubicBezTo>
                  <a:cubicBezTo>
                    <a:pt x="123" y="50"/>
                    <a:pt x="123" y="50"/>
                    <a:pt x="123" y="50"/>
                  </a:cubicBezTo>
                  <a:cubicBezTo>
                    <a:pt x="122" y="51"/>
                    <a:pt x="122" y="51"/>
                    <a:pt x="122" y="51"/>
                  </a:cubicBezTo>
                  <a:cubicBezTo>
                    <a:pt x="122" y="50"/>
                    <a:pt x="122" y="50"/>
                    <a:pt x="122" y="50"/>
                  </a:cubicBezTo>
                  <a:cubicBezTo>
                    <a:pt x="122" y="50"/>
                    <a:pt x="122" y="50"/>
                    <a:pt x="122" y="50"/>
                  </a:cubicBezTo>
                  <a:close/>
                  <a:moveTo>
                    <a:pt x="120" y="49"/>
                  </a:moveTo>
                  <a:cubicBezTo>
                    <a:pt x="120" y="49"/>
                    <a:pt x="120" y="49"/>
                    <a:pt x="120" y="49"/>
                  </a:cubicBezTo>
                  <a:cubicBezTo>
                    <a:pt x="120" y="50"/>
                    <a:pt x="120" y="50"/>
                    <a:pt x="120" y="50"/>
                  </a:cubicBezTo>
                  <a:cubicBezTo>
                    <a:pt x="121" y="50"/>
                    <a:pt x="121" y="50"/>
                    <a:pt x="121" y="50"/>
                  </a:cubicBezTo>
                  <a:cubicBezTo>
                    <a:pt x="121" y="49"/>
                    <a:pt x="121" y="49"/>
                    <a:pt x="121" y="49"/>
                  </a:cubicBezTo>
                  <a:cubicBezTo>
                    <a:pt x="121" y="49"/>
                    <a:pt x="121" y="49"/>
                    <a:pt x="121" y="49"/>
                  </a:cubicBezTo>
                  <a:cubicBezTo>
                    <a:pt x="121" y="48"/>
                    <a:pt x="121" y="48"/>
                    <a:pt x="121" y="48"/>
                  </a:cubicBezTo>
                  <a:cubicBezTo>
                    <a:pt x="122" y="48"/>
                    <a:pt x="122" y="48"/>
                    <a:pt x="122" y="48"/>
                  </a:cubicBezTo>
                  <a:cubicBezTo>
                    <a:pt x="122" y="48"/>
                    <a:pt x="122" y="48"/>
                    <a:pt x="122" y="48"/>
                  </a:cubicBezTo>
                  <a:cubicBezTo>
                    <a:pt x="121" y="47"/>
                    <a:pt x="121" y="47"/>
                    <a:pt x="121" y="47"/>
                  </a:cubicBezTo>
                  <a:cubicBezTo>
                    <a:pt x="121" y="47"/>
                    <a:pt x="121" y="47"/>
                    <a:pt x="121" y="47"/>
                  </a:cubicBezTo>
                  <a:cubicBezTo>
                    <a:pt x="120" y="48"/>
                    <a:pt x="120" y="48"/>
                    <a:pt x="120" y="48"/>
                  </a:cubicBezTo>
                  <a:cubicBezTo>
                    <a:pt x="120" y="48"/>
                    <a:pt x="120" y="48"/>
                    <a:pt x="120" y="48"/>
                  </a:cubicBezTo>
                  <a:cubicBezTo>
                    <a:pt x="120" y="49"/>
                    <a:pt x="120" y="49"/>
                    <a:pt x="120" y="49"/>
                  </a:cubicBezTo>
                  <a:close/>
                  <a:moveTo>
                    <a:pt x="118" y="48"/>
                  </a:moveTo>
                  <a:cubicBezTo>
                    <a:pt x="118" y="49"/>
                    <a:pt x="118" y="49"/>
                    <a:pt x="118" y="49"/>
                  </a:cubicBezTo>
                  <a:cubicBezTo>
                    <a:pt x="117" y="49"/>
                    <a:pt x="117" y="49"/>
                    <a:pt x="117" y="49"/>
                  </a:cubicBezTo>
                  <a:cubicBezTo>
                    <a:pt x="118" y="50"/>
                    <a:pt x="118" y="50"/>
                    <a:pt x="118" y="50"/>
                  </a:cubicBezTo>
                  <a:cubicBezTo>
                    <a:pt x="118" y="50"/>
                    <a:pt x="118" y="50"/>
                    <a:pt x="118" y="50"/>
                  </a:cubicBezTo>
                  <a:cubicBezTo>
                    <a:pt x="119" y="50"/>
                    <a:pt x="119" y="50"/>
                    <a:pt x="119" y="50"/>
                  </a:cubicBezTo>
                  <a:cubicBezTo>
                    <a:pt x="119" y="49"/>
                    <a:pt x="119" y="49"/>
                    <a:pt x="119" y="49"/>
                  </a:cubicBezTo>
                  <a:cubicBezTo>
                    <a:pt x="118" y="48"/>
                    <a:pt x="118" y="48"/>
                    <a:pt x="118" y="48"/>
                  </a:cubicBezTo>
                  <a:cubicBezTo>
                    <a:pt x="118" y="48"/>
                    <a:pt x="118" y="48"/>
                    <a:pt x="118" y="48"/>
                  </a:cubicBezTo>
                  <a:close/>
                  <a:moveTo>
                    <a:pt x="124" y="35"/>
                  </a:moveTo>
                  <a:cubicBezTo>
                    <a:pt x="123" y="36"/>
                    <a:pt x="123" y="36"/>
                    <a:pt x="123" y="36"/>
                  </a:cubicBezTo>
                  <a:cubicBezTo>
                    <a:pt x="124" y="36"/>
                    <a:pt x="124" y="36"/>
                    <a:pt x="124" y="36"/>
                  </a:cubicBezTo>
                  <a:cubicBezTo>
                    <a:pt x="124" y="36"/>
                    <a:pt x="124" y="35"/>
                    <a:pt x="124" y="35"/>
                  </a:cubicBezTo>
                  <a:close/>
                  <a:moveTo>
                    <a:pt x="125" y="35"/>
                  </a:moveTo>
                  <a:cubicBezTo>
                    <a:pt x="125" y="35"/>
                    <a:pt x="125" y="35"/>
                    <a:pt x="125" y="35"/>
                  </a:cubicBezTo>
                  <a:cubicBezTo>
                    <a:pt x="125" y="35"/>
                    <a:pt x="125" y="35"/>
                    <a:pt x="125" y="35"/>
                  </a:cubicBezTo>
                  <a:cubicBezTo>
                    <a:pt x="125" y="35"/>
                    <a:pt x="125" y="35"/>
                    <a:pt x="125" y="35"/>
                  </a:cubicBezTo>
                  <a:close/>
                  <a:moveTo>
                    <a:pt x="126" y="34"/>
                  </a:moveTo>
                  <a:cubicBezTo>
                    <a:pt x="126" y="34"/>
                    <a:pt x="126" y="34"/>
                    <a:pt x="126" y="34"/>
                  </a:cubicBezTo>
                  <a:cubicBezTo>
                    <a:pt x="126" y="35"/>
                    <a:pt x="126" y="35"/>
                    <a:pt x="126" y="35"/>
                  </a:cubicBezTo>
                  <a:cubicBezTo>
                    <a:pt x="126" y="34"/>
                    <a:pt x="126" y="34"/>
                    <a:pt x="126" y="34"/>
                  </a:cubicBezTo>
                  <a:close/>
                  <a:moveTo>
                    <a:pt x="123" y="33"/>
                  </a:moveTo>
                  <a:cubicBezTo>
                    <a:pt x="124" y="33"/>
                    <a:pt x="124" y="33"/>
                    <a:pt x="124" y="33"/>
                  </a:cubicBezTo>
                  <a:cubicBezTo>
                    <a:pt x="125" y="33"/>
                    <a:pt x="125" y="33"/>
                    <a:pt x="125" y="33"/>
                  </a:cubicBezTo>
                  <a:cubicBezTo>
                    <a:pt x="125" y="33"/>
                    <a:pt x="125" y="33"/>
                    <a:pt x="125" y="33"/>
                  </a:cubicBezTo>
                  <a:cubicBezTo>
                    <a:pt x="125" y="33"/>
                    <a:pt x="125" y="33"/>
                    <a:pt x="125" y="33"/>
                  </a:cubicBezTo>
                  <a:cubicBezTo>
                    <a:pt x="125" y="33"/>
                    <a:pt x="125" y="33"/>
                    <a:pt x="125" y="33"/>
                  </a:cubicBezTo>
                  <a:cubicBezTo>
                    <a:pt x="126" y="33"/>
                    <a:pt x="126" y="33"/>
                    <a:pt x="126" y="33"/>
                  </a:cubicBezTo>
                  <a:cubicBezTo>
                    <a:pt x="126" y="33"/>
                    <a:pt x="126" y="33"/>
                    <a:pt x="126" y="33"/>
                  </a:cubicBezTo>
                  <a:cubicBezTo>
                    <a:pt x="126" y="34"/>
                    <a:pt x="126" y="34"/>
                    <a:pt x="126" y="34"/>
                  </a:cubicBezTo>
                  <a:cubicBezTo>
                    <a:pt x="125" y="34"/>
                    <a:pt x="125" y="34"/>
                    <a:pt x="125" y="34"/>
                  </a:cubicBezTo>
                  <a:cubicBezTo>
                    <a:pt x="125" y="34"/>
                    <a:pt x="125" y="34"/>
                    <a:pt x="125" y="34"/>
                  </a:cubicBezTo>
                  <a:cubicBezTo>
                    <a:pt x="125" y="34"/>
                    <a:pt x="125" y="34"/>
                    <a:pt x="125" y="34"/>
                  </a:cubicBezTo>
                  <a:cubicBezTo>
                    <a:pt x="124" y="34"/>
                    <a:pt x="124" y="34"/>
                    <a:pt x="124" y="34"/>
                  </a:cubicBezTo>
                  <a:cubicBezTo>
                    <a:pt x="123" y="34"/>
                    <a:pt x="123" y="34"/>
                    <a:pt x="123" y="34"/>
                  </a:cubicBezTo>
                  <a:cubicBezTo>
                    <a:pt x="123" y="34"/>
                    <a:pt x="123" y="34"/>
                    <a:pt x="123" y="34"/>
                  </a:cubicBezTo>
                  <a:cubicBezTo>
                    <a:pt x="123" y="33"/>
                    <a:pt x="123" y="33"/>
                    <a:pt x="123" y="33"/>
                  </a:cubicBezTo>
                  <a:close/>
                  <a:moveTo>
                    <a:pt x="118" y="29"/>
                  </a:moveTo>
                  <a:cubicBezTo>
                    <a:pt x="119" y="29"/>
                    <a:pt x="119" y="29"/>
                    <a:pt x="119" y="29"/>
                  </a:cubicBezTo>
                  <a:cubicBezTo>
                    <a:pt x="119" y="29"/>
                    <a:pt x="119" y="29"/>
                    <a:pt x="119" y="29"/>
                  </a:cubicBezTo>
                  <a:cubicBezTo>
                    <a:pt x="119" y="29"/>
                    <a:pt x="118" y="29"/>
                    <a:pt x="118" y="29"/>
                  </a:cubicBezTo>
                  <a:close/>
                  <a:moveTo>
                    <a:pt x="117" y="29"/>
                  </a:moveTo>
                  <a:cubicBezTo>
                    <a:pt x="118" y="29"/>
                    <a:pt x="118" y="29"/>
                    <a:pt x="118" y="29"/>
                  </a:cubicBezTo>
                  <a:cubicBezTo>
                    <a:pt x="118" y="30"/>
                    <a:pt x="118" y="30"/>
                    <a:pt x="118" y="30"/>
                  </a:cubicBezTo>
                  <a:cubicBezTo>
                    <a:pt x="118" y="30"/>
                    <a:pt x="118" y="30"/>
                    <a:pt x="118" y="30"/>
                  </a:cubicBezTo>
                  <a:cubicBezTo>
                    <a:pt x="117" y="29"/>
                    <a:pt x="117" y="29"/>
                    <a:pt x="117" y="29"/>
                  </a:cubicBezTo>
                  <a:close/>
                  <a:moveTo>
                    <a:pt x="112" y="26"/>
                  </a:moveTo>
                  <a:cubicBezTo>
                    <a:pt x="113" y="25"/>
                    <a:pt x="113" y="25"/>
                    <a:pt x="113" y="25"/>
                  </a:cubicBezTo>
                  <a:cubicBezTo>
                    <a:pt x="114" y="26"/>
                    <a:pt x="114" y="26"/>
                    <a:pt x="114" y="26"/>
                  </a:cubicBezTo>
                  <a:cubicBezTo>
                    <a:pt x="115" y="26"/>
                    <a:pt x="115" y="26"/>
                    <a:pt x="115" y="26"/>
                  </a:cubicBezTo>
                  <a:cubicBezTo>
                    <a:pt x="117" y="25"/>
                    <a:pt x="117" y="25"/>
                    <a:pt x="117" y="25"/>
                  </a:cubicBezTo>
                  <a:cubicBezTo>
                    <a:pt x="118" y="25"/>
                    <a:pt x="118" y="25"/>
                    <a:pt x="118" y="25"/>
                  </a:cubicBezTo>
                  <a:cubicBezTo>
                    <a:pt x="118" y="26"/>
                    <a:pt x="118" y="26"/>
                    <a:pt x="118" y="26"/>
                  </a:cubicBezTo>
                  <a:cubicBezTo>
                    <a:pt x="119" y="26"/>
                    <a:pt x="119" y="26"/>
                    <a:pt x="119" y="26"/>
                  </a:cubicBezTo>
                  <a:cubicBezTo>
                    <a:pt x="120" y="26"/>
                    <a:pt x="120" y="26"/>
                    <a:pt x="120" y="26"/>
                  </a:cubicBezTo>
                  <a:cubicBezTo>
                    <a:pt x="122" y="26"/>
                    <a:pt x="122" y="26"/>
                    <a:pt x="122" y="26"/>
                  </a:cubicBezTo>
                  <a:cubicBezTo>
                    <a:pt x="123" y="26"/>
                    <a:pt x="123" y="26"/>
                    <a:pt x="123" y="26"/>
                  </a:cubicBezTo>
                  <a:cubicBezTo>
                    <a:pt x="123" y="26"/>
                    <a:pt x="123" y="26"/>
                    <a:pt x="123" y="26"/>
                  </a:cubicBezTo>
                  <a:cubicBezTo>
                    <a:pt x="124" y="26"/>
                    <a:pt x="124" y="26"/>
                    <a:pt x="124" y="26"/>
                  </a:cubicBezTo>
                  <a:cubicBezTo>
                    <a:pt x="125" y="26"/>
                    <a:pt x="125" y="26"/>
                    <a:pt x="125" y="26"/>
                  </a:cubicBezTo>
                  <a:cubicBezTo>
                    <a:pt x="125" y="26"/>
                    <a:pt x="125" y="26"/>
                    <a:pt x="125" y="26"/>
                  </a:cubicBezTo>
                  <a:cubicBezTo>
                    <a:pt x="126" y="27"/>
                    <a:pt x="126" y="27"/>
                    <a:pt x="126" y="27"/>
                  </a:cubicBezTo>
                  <a:cubicBezTo>
                    <a:pt x="129" y="26"/>
                    <a:pt x="129" y="26"/>
                    <a:pt x="129" y="26"/>
                  </a:cubicBezTo>
                  <a:cubicBezTo>
                    <a:pt x="131" y="25"/>
                    <a:pt x="131" y="25"/>
                    <a:pt x="131" y="25"/>
                  </a:cubicBezTo>
                  <a:cubicBezTo>
                    <a:pt x="131" y="24"/>
                    <a:pt x="131" y="24"/>
                    <a:pt x="131" y="24"/>
                  </a:cubicBezTo>
                  <a:cubicBezTo>
                    <a:pt x="132" y="24"/>
                    <a:pt x="132" y="24"/>
                    <a:pt x="132" y="24"/>
                  </a:cubicBezTo>
                  <a:cubicBezTo>
                    <a:pt x="132" y="24"/>
                    <a:pt x="132" y="24"/>
                    <a:pt x="132" y="24"/>
                  </a:cubicBezTo>
                  <a:cubicBezTo>
                    <a:pt x="133" y="23"/>
                    <a:pt x="133" y="23"/>
                    <a:pt x="133" y="23"/>
                  </a:cubicBezTo>
                  <a:cubicBezTo>
                    <a:pt x="133" y="23"/>
                    <a:pt x="133" y="23"/>
                    <a:pt x="133" y="23"/>
                  </a:cubicBezTo>
                  <a:cubicBezTo>
                    <a:pt x="133" y="22"/>
                    <a:pt x="133" y="22"/>
                    <a:pt x="133" y="22"/>
                  </a:cubicBezTo>
                  <a:cubicBezTo>
                    <a:pt x="134" y="22"/>
                    <a:pt x="134" y="22"/>
                    <a:pt x="134" y="22"/>
                  </a:cubicBezTo>
                  <a:cubicBezTo>
                    <a:pt x="133" y="21"/>
                    <a:pt x="133" y="21"/>
                    <a:pt x="133" y="21"/>
                  </a:cubicBezTo>
                  <a:cubicBezTo>
                    <a:pt x="133" y="21"/>
                    <a:pt x="133" y="21"/>
                    <a:pt x="133" y="21"/>
                  </a:cubicBezTo>
                  <a:cubicBezTo>
                    <a:pt x="132" y="21"/>
                    <a:pt x="132" y="21"/>
                    <a:pt x="132" y="21"/>
                  </a:cubicBezTo>
                  <a:cubicBezTo>
                    <a:pt x="131" y="21"/>
                    <a:pt x="131" y="21"/>
                    <a:pt x="131" y="21"/>
                  </a:cubicBezTo>
                  <a:cubicBezTo>
                    <a:pt x="131" y="22"/>
                    <a:pt x="131" y="22"/>
                    <a:pt x="131" y="22"/>
                  </a:cubicBezTo>
                  <a:cubicBezTo>
                    <a:pt x="130" y="22"/>
                    <a:pt x="130" y="22"/>
                    <a:pt x="130" y="22"/>
                  </a:cubicBezTo>
                  <a:cubicBezTo>
                    <a:pt x="130" y="23"/>
                    <a:pt x="130" y="23"/>
                    <a:pt x="130" y="23"/>
                  </a:cubicBezTo>
                  <a:cubicBezTo>
                    <a:pt x="129" y="23"/>
                    <a:pt x="129" y="23"/>
                    <a:pt x="129" y="23"/>
                  </a:cubicBezTo>
                  <a:cubicBezTo>
                    <a:pt x="129" y="23"/>
                    <a:pt x="129" y="23"/>
                    <a:pt x="129" y="23"/>
                  </a:cubicBezTo>
                  <a:cubicBezTo>
                    <a:pt x="128" y="24"/>
                    <a:pt x="128" y="24"/>
                    <a:pt x="128" y="24"/>
                  </a:cubicBezTo>
                  <a:cubicBezTo>
                    <a:pt x="127" y="24"/>
                    <a:pt x="127" y="24"/>
                    <a:pt x="127" y="24"/>
                  </a:cubicBezTo>
                  <a:cubicBezTo>
                    <a:pt x="125" y="24"/>
                    <a:pt x="125" y="24"/>
                    <a:pt x="125" y="24"/>
                  </a:cubicBezTo>
                  <a:cubicBezTo>
                    <a:pt x="123" y="24"/>
                    <a:pt x="123" y="24"/>
                    <a:pt x="123" y="24"/>
                  </a:cubicBezTo>
                  <a:cubicBezTo>
                    <a:pt x="123" y="24"/>
                    <a:pt x="123" y="24"/>
                    <a:pt x="123" y="24"/>
                  </a:cubicBezTo>
                  <a:cubicBezTo>
                    <a:pt x="122" y="24"/>
                    <a:pt x="122" y="24"/>
                    <a:pt x="122" y="24"/>
                  </a:cubicBezTo>
                  <a:cubicBezTo>
                    <a:pt x="122" y="23"/>
                    <a:pt x="122" y="23"/>
                    <a:pt x="122" y="23"/>
                  </a:cubicBezTo>
                  <a:cubicBezTo>
                    <a:pt x="121" y="23"/>
                    <a:pt x="121" y="23"/>
                    <a:pt x="121" y="23"/>
                  </a:cubicBezTo>
                  <a:cubicBezTo>
                    <a:pt x="120" y="23"/>
                    <a:pt x="120" y="23"/>
                    <a:pt x="120" y="23"/>
                  </a:cubicBezTo>
                  <a:cubicBezTo>
                    <a:pt x="119" y="23"/>
                    <a:pt x="119" y="23"/>
                    <a:pt x="119" y="23"/>
                  </a:cubicBezTo>
                  <a:cubicBezTo>
                    <a:pt x="118" y="23"/>
                    <a:pt x="118" y="23"/>
                    <a:pt x="118" y="23"/>
                  </a:cubicBezTo>
                  <a:cubicBezTo>
                    <a:pt x="118" y="23"/>
                    <a:pt x="118" y="23"/>
                    <a:pt x="118" y="23"/>
                  </a:cubicBezTo>
                  <a:cubicBezTo>
                    <a:pt x="117" y="23"/>
                    <a:pt x="117" y="23"/>
                    <a:pt x="117" y="23"/>
                  </a:cubicBezTo>
                  <a:cubicBezTo>
                    <a:pt x="116" y="22"/>
                    <a:pt x="116" y="22"/>
                    <a:pt x="116" y="22"/>
                  </a:cubicBezTo>
                  <a:cubicBezTo>
                    <a:pt x="115" y="22"/>
                    <a:pt x="115" y="22"/>
                    <a:pt x="115" y="22"/>
                  </a:cubicBezTo>
                  <a:cubicBezTo>
                    <a:pt x="114" y="22"/>
                    <a:pt x="114" y="22"/>
                    <a:pt x="114" y="22"/>
                  </a:cubicBezTo>
                  <a:cubicBezTo>
                    <a:pt x="114" y="23"/>
                    <a:pt x="114" y="23"/>
                    <a:pt x="114" y="23"/>
                  </a:cubicBezTo>
                  <a:cubicBezTo>
                    <a:pt x="113" y="23"/>
                    <a:pt x="113" y="23"/>
                    <a:pt x="113" y="23"/>
                  </a:cubicBezTo>
                  <a:cubicBezTo>
                    <a:pt x="113" y="24"/>
                    <a:pt x="113" y="24"/>
                    <a:pt x="113" y="24"/>
                  </a:cubicBezTo>
                  <a:cubicBezTo>
                    <a:pt x="112" y="25"/>
                    <a:pt x="112" y="25"/>
                    <a:pt x="112" y="25"/>
                  </a:cubicBezTo>
                  <a:cubicBezTo>
                    <a:pt x="111" y="24"/>
                    <a:pt x="111" y="24"/>
                    <a:pt x="111" y="24"/>
                  </a:cubicBezTo>
                  <a:cubicBezTo>
                    <a:pt x="110" y="24"/>
                    <a:pt x="110" y="24"/>
                    <a:pt x="110" y="24"/>
                  </a:cubicBezTo>
                  <a:cubicBezTo>
                    <a:pt x="110" y="25"/>
                    <a:pt x="110" y="25"/>
                    <a:pt x="110" y="25"/>
                  </a:cubicBezTo>
                  <a:cubicBezTo>
                    <a:pt x="110" y="25"/>
                    <a:pt x="110" y="25"/>
                    <a:pt x="110" y="25"/>
                  </a:cubicBezTo>
                  <a:cubicBezTo>
                    <a:pt x="109" y="26"/>
                    <a:pt x="109" y="26"/>
                    <a:pt x="109" y="26"/>
                  </a:cubicBezTo>
                  <a:cubicBezTo>
                    <a:pt x="109" y="27"/>
                    <a:pt x="109" y="27"/>
                    <a:pt x="109" y="27"/>
                  </a:cubicBezTo>
                  <a:cubicBezTo>
                    <a:pt x="109" y="28"/>
                    <a:pt x="109" y="28"/>
                    <a:pt x="109" y="28"/>
                  </a:cubicBezTo>
                  <a:cubicBezTo>
                    <a:pt x="109" y="29"/>
                    <a:pt x="109" y="29"/>
                    <a:pt x="109" y="29"/>
                  </a:cubicBezTo>
                  <a:cubicBezTo>
                    <a:pt x="109" y="30"/>
                    <a:pt x="109" y="30"/>
                    <a:pt x="109" y="30"/>
                  </a:cubicBezTo>
                  <a:cubicBezTo>
                    <a:pt x="109" y="31"/>
                    <a:pt x="109" y="31"/>
                    <a:pt x="109" y="31"/>
                  </a:cubicBezTo>
                  <a:cubicBezTo>
                    <a:pt x="109" y="31"/>
                    <a:pt x="109" y="31"/>
                    <a:pt x="109" y="31"/>
                  </a:cubicBezTo>
                  <a:cubicBezTo>
                    <a:pt x="109" y="31"/>
                    <a:pt x="109" y="31"/>
                    <a:pt x="109" y="31"/>
                  </a:cubicBezTo>
                  <a:cubicBezTo>
                    <a:pt x="109" y="30"/>
                    <a:pt x="109" y="30"/>
                    <a:pt x="109" y="30"/>
                  </a:cubicBezTo>
                  <a:cubicBezTo>
                    <a:pt x="108" y="31"/>
                    <a:pt x="108" y="31"/>
                    <a:pt x="108" y="31"/>
                  </a:cubicBezTo>
                  <a:cubicBezTo>
                    <a:pt x="107" y="31"/>
                    <a:pt x="107" y="31"/>
                    <a:pt x="107" y="31"/>
                  </a:cubicBezTo>
                  <a:cubicBezTo>
                    <a:pt x="107" y="32"/>
                    <a:pt x="107" y="32"/>
                    <a:pt x="107" y="32"/>
                  </a:cubicBezTo>
                  <a:cubicBezTo>
                    <a:pt x="106" y="32"/>
                    <a:pt x="106" y="32"/>
                    <a:pt x="106" y="32"/>
                  </a:cubicBezTo>
                  <a:cubicBezTo>
                    <a:pt x="107" y="33"/>
                    <a:pt x="107" y="33"/>
                    <a:pt x="107" y="33"/>
                  </a:cubicBezTo>
                  <a:cubicBezTo>
                    <a:pt x="106" y="34"/>
                    <a:pt x="106" y="34"/>
                    <a:pt x="106" y="34"/>
                  </a:cubicBezTo>
                  <a:cubicBezTo>
                    <a:pt x="107" y="36"/>
                    <a:pt x="107" y="36"/>
                    <a:pt x="107" y="36"/>
                  </a:cubicBezTo>
                  <a:cubicBezTo>
                    <a:pt x="106" y="36"/>
                    <a:pt x="106" y="36"/>
                    <a:pt x="106" y="36"/>
                  </a:cubicBezTo>
                  <a:cubicBezTo>
                    <a:pt x="106" y="37"/>
                    <a:pt x="106" y="37"/>
                    <a:pt x="106" y="37"/>
                  </a:cubicBezTo>
                  <a:cubicBezTo>
                    <a:pt x="106" y="37"/>
                    <a:pt x="106" y="37"/>
                    <a:pt x="106" y="37"/>
                  </a:cubicBezTo>
                  <a:cubicBezTo>
                    <a:pt x="106" y="38"/>
                    <a:pt x="106" y="38"/>
                    <a:pt x="106" y="38"/>
                  </a:cubicBezTo>
                  <a:cubicBezTo>
                    <a:pt x="105" y="39"/>
                    <a:pt x="105" y="39"/>
                    <a:pt x="105" y="39"/>
                  </a:cubicBezTo>
                  <a:cubicBezTo>
                    <a:pt x="104" y="40"/>
                    <a:pt x="104" y="40"/>
                    <a:pt x="104" y="40"/>
                  </a:cubicBezTo>
                  <a:cubicBezTo>
                    <a:pt x="104" y="40"/>
                    <a:pt x="104" y="40"/>
                    <a:pt x="104" y="40"/>
                  </a:cubicBezTo>
                  <a:cubicBezTo>
                    <a:pt x="104" y="40"/>
                    <a:pt x="104" y="40"/>
                    <a:pt x="104" y="40"/>
                  </a:cubicBezTo>
                  <a:cubicBezTo>
                    <a:pt x="105" y="42"/>
                    <a:pt x="105" y="42"/>
                    <a:pt x="105" y="42"/>
                  </a:cubicBezTo>
                  <a:cubicBezTo>
                    <a:pt x="105" y="42"/>
                    <a:pt x="105" y="42"/>
                    <a:pt x="105" y="42"/>
                  </a:cubicBezTo>
                  <a:cubicBezTo>
                    <a:pt x="105" y="42"/>
                    <a:pt x="105" y="42"/>
                    <a:pt x="105" y="42"/>
                  </a:cubicBezTo>
                  <a:cubicBezTo>
                    <a:pt x="106" y="42"/>
                    <a:pt x="106" y="42"/>
                    <a:pt x="106" y="42"/>
                  </a:cubicBezTo>
                  <a:cubicBezTo>
                    <a:pt x="107" y="42"/>
                    <a:pt x="107" y="42"/>
                    <a:pt x="107" y="42"/>
                  </a:cubicBezTo>
                  <a:cubicBezTo>
                    <a:pt x="107" y="42"/>
                    <a:pt x="107" y="42"/>
                    <a:pt x="107" y="42"/>
                  </a:cubicBezTo>
                  <a:cubicBezTo>
                    <a:pt x="107" y="43"/>
                    <a:pt x="107" y="43"/>
                    <a:pt x="107" y="43"/>
                  </a:cubicBezTo>
                  <a:cubicBezTo>
                    <a:pt x="108" y="45"/>
                    <a:pt x="108" y="45"/>
                    <a:pt x="108" y="45"/>
                  </a:cubicBezTo>
                  <a:cubicBezTo>
                    <a:pt x="108" y="45"/>
                    <a:pt x="108" y="45"/>
                    <a:pt x="108" y="45"/>
                  </a:cubicBezTo>
                  <a:cubicBezTo>
                    <a:pt x="107" y="46"/>
                    <a:pt x="107" y="46"/>
                    <a:pt x="107" y="46"/>
                  </a:cubicBezTo>
                  <a:cubicBezTo>
                    <a:pt x="107" y="47"/>
                    <a:pt x="107" y="47"/>
                    <a:pt x="107" y="47"/>
                  </a:cubicBezTo>
                  <a:cubicBezTo>
                    <a:pt x="107" y="49"/>
                    <a:pt x="107" y="49"/>
                    <a:pt x="107" y="49"/>
                  </a:cubicBezTo>
                  <a:cubicBezTo>
                    <a:pt x="107" y="50"/>
                    <a:pt x="107" y="50"/>
                    <a:pt x="107" y="50"/>
                  </a:cubicBezTo>
                  <a:cubicBezTo>
                    <a:pt x="107" y="50"/>
                    <a:pt x="107" y="50"/>
                    <a:pt x="107" y="50"/>
                  </a:cubicBezTo>
                  <a:cubicBezTo>
                    <a:pt x="108" y="51"/>
                    <a:pt x="108" y="51"/>
                    <a:pt x="108" y="51"/>
                  </a:cubicBezTo>
                  <a:cubicBezTo>
                    <a:pt x="109" y="51"/>
                    <a:pt x="109" y="51"/>
                    <a:pt x="109" y="51"/>
                  </a:cubicBezTo>
                  <a:cubicBezTo>
                    <a:pt x="109" y="50"/>
                    <a:pt x="109" y="50"/>
                    <a:pt x="109" y="50"/>
                  </a:cubicBezTo>
                  <a:cubicBezTo>
                    <a:pt x="110" y="50"/>
                    <a:pt x="110" y="50"/>
                    <a:pt x="110" y="50"/>
                  </a:cubicBezTo>
                  <a:cubicBezTo>
                    <a:pt x="111" y="50"/>
                    <a:pt x="111" y="50"/>
                    <a:pt x="111" y="50"/>
                  </a:cubicBezTo>
                  <a:cubicBezTo>
                    <a:pt x="111" y="51"/>
                    <a:pt x="111" y="51"/>
                    <a:pt x="111" y="51"/>
                  </a:cubicBezTo>
                  <a:cubicBezTo>
                    <a:pt x="112" y="50"/>
                    <a:pt x="112" y="50"/>
                    <a:pt x="112" y="50"/>
                  </a:cubicBezTo>
                  <a:cubicBezTo>
                    <a:pt x="111" y="49"/>
                    <a:pt x="111" y="49"/>
                    <a:pt x="111" y="49"/>
                  </a:cubicBezTo>
                  <a:cubicBezTo>
                    <a:pt x="111" y="49"/>
                    <a:pt x="111" y="49"/>
                    <a:pt x="111" y="49"/>
                  </a:cubicBezTo>
                  <a:cubicBezTo>
                    <a:pt x="111" y="48"/>
                    <a:pt x="111" y="48"/>
                    <a:pt x="111" y="48"/>
                  </a:cubicBezTo>
                  <a:cubicBezTo>
                    <a:pt x="111" y="47"/>
                    <a:pt x="111" y="47"/>
                    <a:pt x="111" y="47"/>
                  </a:cubicBezTo>
                  <a:cubicBezTo>
                    <a:pt x="111" y="46"/>
                    <a:pt x="111" y="46"/>
                    <a:pt x="111" y="46"/>
                  </a:cubicBezTo>
                  <a:cubicBezTo>
                    <a:pt x="111" y="45"/>
                    <a:pt x="111" y="45"/>
                    <a:pt x="111" y="45"/>
                  </a:cubicBezTo>
                  <a:cubicBezTo>
                    <a:pt x="111" y="44"/>
                    <a:pt x="111" y="44"/>
                    <a:pt x="111" y="44"/>
                  </a:cubicBezTo>
                  <a:cubicBezTo>
                    <a:pt x="112" y="43"/>
                    <a:pt x="112" y="43"/>
                    <a:pt x="112" y="43"/>
                  </a:cubicBezTo>
                  <a:cubicBezTo>
                    <a:pt x="112" y="42"/>
                    <a:pt x="112" y="42"/>
                    <a:pt x="112" y="42"/>
                  </a:cubicBezTo>
                  <a:cubicBezTo>
                    <a:pt x="112" y="41"/>
                    <a:pt x="112" y="41"/>
                    <a:pt x="112" y="41"/>
                  </a:cubicBezTo>
                  <a:cubicBezTo>
                    <a:pt x="111" y="40"/>
                    <a:pt x="111" y="40"/>
                    <a:pt x="111" y="40"/>
                  </a:cubicBezTo>
                  <a:cubicBezTo>
                    <a:pt x="111" y="40"/>
                    <a:pt x="111" y="40"/>
                    <a:pt x="111" y="40"/>
                  </a:cubicBezTo>
                  <a:cubicBezTo>
                    <a:pt x="112" y="39"/>
                    <a:pt x="112" y="39"/>
                    <a:pt x="112" y="39"/>
                  </a:cubicBezTo>
                  <a:cubicBezTo>
                    <a:pt x="113" y="39"/>
                    <a:pt x="113" y="39"/>
                    <a:pt x="113" y="39"/>
                  </a:cubicBezTo>
                  <a:cubicBezTo>
                    <a:pt x="113" y="39"/>
                    <a:pt x="113" y="39"/>
                    <a:pt x="113" y="39"/>
                  </a:cubicBezTo>
                  <a:cubicBezTo>
                    <a:pt x="114" y="39"/>
                    <a:pt x="114" y="39"/>
                    <a:pt x="114" y="39"/>
                  </a:cubicBezTo>
                  <a:cubicBezTo>
                    <a:pt x="114" y="39"/>
                    <a:pt x="114" y="39"/>
                    <a:pt x="114" y="39"/>
                  </a:cubicBezTo>
                  <a:cubicBezTo>
                    <a:pt x="115" y="40"/>
                    <a:pt x="115" y="40"/>
                    <a:pt x="115" y="40"/>
                  </a:cubicBezTo>
                  <a:cubicBezTo>
                    <a:pt x="115" y="41"/>
                    <a:pt x="115" y="41"/>
                    <a:pt x="115" y="41"/>
                  </a:cubicBezTo>
                  <a:cubicBezTo>
                    <a:pt x="114" y="42"/>
                    <a:pt x="114" y="42"/>
                    <a:pt x="114" y="42"/>
                  </a:cubicBezTo>
                  <a:cubicBezTo>
                    <a:pt x="114" y="42"/>
                    <a:pt x="114" y="42"/>
                    <a:pt x="114" y="42"/>
                  </a:cubicBezTo>
                  <a:cubicBezTo>
                    <a:pt x="114" y="43"/>
                    <a:pt x="114" y="43"/>
                    <a:pt x="114" y="43"/>
                  </a:cubicBezTo>
                  <a:cubicBezTo>
                    <a:pt x="115" y="43"/>
                    <a:pt x="115" y="43"/>
                    <a:pt x="115" y="43"/>
                  </a:cubicBezTo>
                  <a:cubicBezTo>
                    <a:pt x="115" y="44"/>
                    <a:pt x="115" y="44"/>
                    <a:pt x="115" y="44"/>
                  </a:cubicBezTo>
                  <a:cubicBezTo>
                    <a:pt x="116" y="44"/>
                    <a:pt x="116" y="44"/>
                    <a:pt x="116" y="44"/>
                  </a:cubicBezTo>
                  <a:cubicBezTo>
                    <a:pt x="117" y="45"/>
                    <a:pt x="117" y="45"/>
                    <a:pt x="117" y="45"/>
                  </a:cubicBezTo>
                  <a:cubicBezTo>
                    <a:pt x="116" y="45"/>
                    <a:pt x="116" y="45"/>
                    <a:pt x="116" y="45"/>
                  </a:cubicBezTo>
                  <a:cubicBezTo>
                    <a:pt x="116" y="47"/>
                    <a:pt x="116" y="47"/>
                    <a:pt x="116" y="47"/>
                  </a:cubicBezTo>
                  <a:cubicBezTo>
                    <a:pt x="116" y="47"/>
                    <a:pt x="116" y="47"/>
                    <a:pt x="116" y="47"/>
                  </a:cubicBezTo>
                  <a:cubicBezTo>
                    <a:pt x="117" y="48"/>
                    <a:pt x="117" y="48"/>
                    <a:pt x="117" y="48"/>
                  </a:cubicBezTo>
                  <a:cubicBezTo>
                    <a:pt x="117" y="47"/>
                    <a:pt x="117" y="47"/>
                    <a:pt x="117" y="47"/>
                  </a:cubicBezTo>
                  <a:cubicBezTo>
                    <a:pt x="118" y="48"/>
                    <a:pt x="118" y="48"/>
                    <a:pt x="118" y="48"/>
                  </a:cubicBezTo>
                  <a:cubicBezTo>
                    <a:pt x="119" y="48"/>
                    <a:pt x="119" y="48"/>
                    <a:pt x="119" y="48"/>
                  </a:cubicBezTo>
                  <a:cubicBezTo>
                    <a:pt x="119" y="47"/>
                    <a:pt x="119" y="47"/>
                    <a:pt x="119" y="47"/>
                  </a:cubicBezTo>
                  <a:cubicBezTo>
                    <a:pt x="119" y="47"/>
                    <a:pt x="119" y="47"/>
                    <a:pt x="119" y="47"/>
                  </a:cubicBezTo>
                  <a:cubicBezTo>
                    <a:pt x="120" y="46"/>
                    <a:pt x="120" y="46"/>
                    <a:pt x="120" y="46"/>
                  </a:cubicBezTo>
                  <a:cubicBezTo>
                    <a:pt x="120" y="46"/>
                    <a:pt x="120" y="46"/>
                    <a:pt x="120" y="46"/>
                  </a:cubicBezTo>
                  <a:cubicBezTo>
                    <a:pt x="121" y="45"/>
                    <a:pt x="121" y="45"/>
                    <a:pt x="121" y="45"/>
                  </a:cubicBezTo>
                  <a:cubicBezTo>
                    <a:pt x="123" y="45"/>
                    <a:pt x="123" y="45"/>
                    <a:pt x="123" y="45"/>
                  </a:cubicBezTo>
                  <a:cubicBezTo>
                    <a:pt x="123" y="45"/>
                    <a:pt x="123" y="45"/>
                    <a:pt x="123" y="45"/>
                  </a:cubicBezTo>
                  <a:cubicBezTo>
                    <a:pt x="124" y="45"/>
                    <a:pt x="124" y="45"/>
                    <a:pt x="124" y="45"/>
                  </a:cubicBezTo>
                  <a:cubicBezTo>
                    <a:pt x="124" y="45"/>
                    <a:pt x="124" y="45"/>
                    <a:pt x="124" y="45"/>
                  </a:cubicBezTo>
                  <a:cubicBezTo>
                    <a:pt x="125" y="45"/>
                    <a:pt x="125" y="45"/>
                    <a:pt x="125" y="45"/>
                  </a:cubicBezTo>
                  <a:cubicBezTo>
                    <a:pt x="124" y="44"/>
                    <a:pt x="124" y="44"/>
                    <a:pt x="124" y="44"/>
                  </a:cubicBezTo>
                  <a:cubicBezTo>
                    <a:pt x="123" y="44"/>
                    <a:pt x="123" y="44"/>
                    <a:pt x="123" y="44"/>
                  </a:cubicBezTo>
                  <a:cubicBezTo>
                    <a:pt x="123" y="44"/>
                    <a:pt x="123" y="44"/>
                    <a:pt x="123" y="44"/>
                  </a:cubicBezTo>
                  <a:cubicBezTo>
                    <a:pt x="123" y="44"/>
                    <a:pt x="123" y="44"/>
                    <a:pt x="123" y="44"/>
                  </a:cubicBezTo>
                  <a:cubicBezTo>
                    <a:pt x="122" y="44"/>
                    <a:pt x="122" y="44"/>
                    <a:pt x="122" y="44"/>
                  </a:cubicBezTo>
                  <a:cubicBezTo>
                    <a:pt x="122" y="44"/>
                    <a:pt x="122" y="44"/>
                    <a:pt x="122" y="44"/>
                  </a:cubicBezTo>
                  <a:cubicBezTo>
                    <a:pt x="121" y="44"/>
                    <a:pt x="121" y="44"/>
                    <a:pt x="121" y="44"/>
                  </a:cubicBezTo>
                  <a:cubicBezTo>
                    <a:pt x="121" y="43"/>
                    <a:pt x="121" y="43"/>
                    <a:pt x="121" y="43"/>
                  </a:cubicBezTo>
                  <a:cubicBezTo>
                    <a:pt x="121" y="43"/>
                    <a:pt x="121" y="43"/>
                    <a:pt x="121" y="43"/>
                  </a:cubicBezTo>
                  <a:cubicBezTo>
                    <a:pt x="121" y="43"/>
                    <a:pt x="121" y="43"/>
                    <a:pt x="121" y="43"/>
                  </a:cubicBezTo>
                  <a:cubicBezTo>
                    <a:pt x="120" y="43"/>
                    <a:pt x="120" y="43"/>
                    <a:pt x="120" y="43"/>
                  </a:cubicBezTo>
                  <a:cubicBezTo>
                    <a:pt x="120" y="43"/>
                    <a:pt x="120" y="43"/>
                    <a:pt x="120" y="43"/>
                  </a:cubicBezTo>
                  <a:cubicBezTo>
                    <a:pt x="119" y="42"/>
                    <a:pt x="119" y="42"/>
                    <a:pt x="119" y="42"/>
                  </a:cubicBezTo>
                  <a:cubicBezTo>
                    <a:pt x="120" y="42"/>
                    <a:pt x="120" y="42"/>
                    <a:pt x="120" y="42"/>
                  </a:cubicBezTo>
                  <a:cubicBezTo>
                    <a:pt x="120" y="41"/>
                    <a:pt x="120" y="41"/>
                    <a:pt x="120" y="41"/>
                  </a:cubicBezTo>
                  <a:cubicBezTo>
                    <a:pt x="120" y="42"/>
                    <a:pt x="120" y="42"/>
                    <a:pt x="120" y="42"/>
                  </a:cubicBezTo>
                  <a:cubicBezTo>
                    <a:pt x="120" y="41"/>
                    <a:pt x="120" y="41"/>
                    <a:pt x="120" y="41"/>
                  </a:cubicBezTo>
                  <a:cubicBezTo>
                    <a:pt x="121" y="41"/>
                    <a:pt x="121" y="41"/>
                    <a:pt x="121" y="41"/>
                  </a:cubicBezTo>
                  <a:cubicBezTo>
                    <a:pt x="121" y="41"/>
                    <a:pt x="121" y="41"/>
                    <a:pt x="121" y="41"/>
                  </a:cubicBezTo>
                  <a:cubicBezTo>
                    <a:pt x="120" y="40"/>
                    <a:pt x="120" y="40"/>
                    <a:pt x="120" y="40"/>
                  </a:cubicBezTo>
                  <a:cubicBezTo>
                    <a:pt x="120" y="40"/>
                    <a:pt x="120" y="40"/>
                    <a:pt x="120" y="40"/>
                  </a:cubicBezTo>
                  <a:cubicBezTo>
                    <a:pt x="120" y="40"/>
                    <a:pt x="120" y="40"/>
                    <a:pt x="120" y="40"/>
                  </a:cubicBezTo>
                  <a:cubicBezTo>
                    <a:pt x="120" y="39"/>
                    <a:pt x="120" y="39"/>
                    <a:pt x="120" y="39"/>
                  </a:cubicBezTo>
                  <a:cubicBezTo>
                    <a:pt x="119" y="39"/>
                    <a:pt x="119" y="39"/>
                    <a:pt x="119" y="39"/>
                  </a:cubicBezTo>
                  <a:cubicBezTo>
                    <a:pt x="119" y="39"/>
                    <a:pt x="119" y="39"/>
                    <a:pt x="119" y="39"/>
                  </a:cubicBezTo>
                  <a:cubicBezTo>
                    <a:pt x="118" y="38"/>
                    <a:pt x="118" y="38"/>
                    <a:pt x="118" y="38"/>
                  </a:cubicBezTo>
                  <a:cubicBezTo>
                    <a:pt x="117" y="37"/>
                    <a:pt x="117" y="37"/>
                    <a:pt x="117" y="37"/>
                  </a:cubicBezTo>
                  <a:cubicBezTo>
                    <a:pt x="116" y="36"/>
                    <a:pt x="116" y="36"/>
                    <a:pt x="116" y="36"/>
                  </a:cubicBezTo>
                  <a:cubicBezTo>
                    <a:pt x="116" y="36"/>
                    <a:pt x="116" y="36"/>
                    <a:pt x="116" y="36"/>
                  </a:cubicBezTo>
                  <a:cubicBezTo>
                    <a:pt x="116" y="35"/>
                    <a:pt x="116" y="35"/>
                    <a:pt x="116" y="35"/>
                  </a:cubicBezTo>
                  <a:cubicBezTo>
                    <a:pt x="116" y="35"/>
                    <a:pt x="116" y="35"/>
                    <a:pt x="116" y="35"/>
                  </a:cubicBezTo>
                  <a:cubicBezTo>
                    <a:pt x="117" y="36"/>
                    <a:pt x="117" y="36"/>
                    <a:pt x="117" y="36"/>
                  </a:cubicBezTo>
                  <a:cubicBezTo>
                    <a:pt x="117" y="36"/>
                    <a:pt x="117" y="36"/>
                    <a:pt x="117" y="36"/>
                  </a:cubicBezTo>
                  <a:cubicBezTo>
                    <a:pt x="118" y="35"/>
                    <a:pt x="118" y="35"/>
                    <a:pt x="118" y="35"/>
                  </a:cubicBezTo>
                  <a:cubicBezTo>
                    <a:pt x="118" y="35"/>
                    <a:pt x="118" y="35"/>
                    <a:pt x="118" y="35"/>
                  </a:cubicBezTo>
                  <a:cubicBezTo>
                    <a:pt x="120" y="34"/>
                    <a:pt x="120" y="34"/>
                    <a:pt x="120" y="34"/>
                  </a:cubicBezTo>
                  <a:cubicBezTo>
                    <a:pt x="121" y="33"/>
                    <a:pt x="121" y="33"/>
                    <a:pt x="121" y="33"/>
                  </a:cubicBezTo>
                  <a:cubicBezTo>
                    <a:pt x="122" y="32"/>
                    <a:pt x="122" y="32"/>
                    <a:pt x="122" y="32"/>
                  </a:cubicBezTo>
                  <a:cubicBezTo>
                    <a:pt x="123" y="32"/>
                    <a:pt x="123" y="32"/>
                    <a:pt x="123" y="32"/>
                  </a:cubicBezTo>
                  <a:cubicBezTo>
                    <a:pt x="123" y="31"/>
                    <a:pt x="123" y="31"/>
                    <a:pt x="123" y="31"/>
                  </a:cubicBezTo>
                  <a:cubicBezTo>
                    <a:pt x="124" y="31"/>
                    <a:pt x="124" y="31"/>
                    <a:pt x="124" y="31"/>
                  </a:cubicBezTo>
                  <a:cubicBezTo>
                    <a:pt x="125" y="32"/>
                    <a:pt x="125" y="32"/>
                    <a:pt x="125" y="32"/>
                  </a:cubicBezTo>
                  <a:cubicBezTo>
                    <a:pt x="125" y="32"/>
                    <a:pt x="125" y="32"/>
                    <a:pt x="125" y="32"/>
                  </a:cubicBezTo>
                  <a:cubicBezTo>
                    <a:pt x="126" y="31"/>
                    <a:pt x="126" y="31"/>
                    <a:pt x="126" y="31"/>
                  </a:cubicBezTo>
                  <a:cubicBezTo>
                    <a:pt x="126" y="30"/>
                    <a:pt x="126" y="30"/>
                    <a:pt x="126" y="30"/>
                  </a:cubicBezTo>
                  <a:cubicBezTo>
                    <a:pt x="125" y="30"/>
                    <a:pt x="125" y="30"/>
                    <a:pt x="125" y="30"/>
                  </a:cubicBezTo>
                  <a:cubicBezTo>
                    <a:pt x="123" y="30"/>
                    <a:pt x="123" y="30"/>
                    <a:pt x="123" y="30"/>
                  </a:cubicBezTo>
                  <a:cubicBezTo>
                    <a:pt x="122" y="30"/>
                    <a:pt x="122" y="30"/>
                    <a:pt x="122" y="30"/>
                  </a:cubicBezTo>
                  <a:cubicBezTo>
                    <a:pt x="121" y="30"/>
                    <a:pt x="121" y="30"/>
                    <a:pt x="121" y="30"/>
                  </a:cubicBezTo>
                  <a:cubicBezTo>
                    <a:pt x="120" y="31"/>
                    <a:pt x="120" y="31"/>
                    <a:pt x="120" y="31"/>
                  </a:cubicBezTo>
                  <a:cubicBezTo>
                    <a:pt x="120" y="31"/>
                    <a:pt x="120" y="31"/>
                    <a:pt x="120" y="31"/>
                  </a:cubicBezTo>
                  <a:cubicBezTo>
                    <a:pt x="119" y="31"/>
                    <a:pt x="119" y="31"/>
                    <a:pt x="119" y="31"/>
                  </a:cubicBezTo>
                  <a:cubicBezTo>
                    <a:pt x="118" y="31"/>
                    <a:pt x="118" y="31"/>
                    <a:pt x="118" y="31"/>
                  </a:cubicBezTo>
                  <a:cubicBezTo>
                    <a:pt x="117" y="31"/>
                    <a:pt x="117" y="31"/>
                    <a:pt x="117" y="31"/>
                  </a:cubicBezTo>
                  <a:cubicBezTo>
                    <a:pt x="116" y="31"/>
                    <a:pt x="116" y="31"/>
                    <a:pt x="116" y="31"/>
                  </a:cubicBezTo>
                  <a:cubicBezTo>
                    <a:pt x="116" y="32"/>
                    <a:pt x="116" y="32"/>
                    <a:pt x="116" y="32"/>
                  </a:cubicBezTo>
                  <a:cubicBezTo>
                    <a:pt x="115" y="33"/>
                    <a:pt x="115" y="33"/>
                    <a:pt x="115" y="33"/>
                  </a:cubicBezTo>
                  <a:cubicBezTo>
                    <a:pt x="114" y="34"/>
                    <a:pt x="114" y="34"/>
                    <a:pt x="114" y="34"/>
                  </a:cubicBezTo>
                  <a:cubicBezTo>
                    <a:pt x="113" y="33"/>
                    <a:pt x="113" y="33"/>
                    <a:pt x="113" y="33"/>
                  </a:cubicBezTo>
                  <a:cubicBezTo>
                    <a:pt x="113" y="33"/>
                    <a:pt x="113" y="33"/>
                    <a:pt x="113" y="33"/>
                  </a:cubicBezTo>
                  <a:cubicBezTo>
                    <a:pt x="112" y="32"/>
                    <a:pt x="112" y="32"/>
                    <a:pt x="112" y="32"/>
                  </a:cubicBezTo>
                  <a:cubicBezTo>
                    <a:pt x="111" y="31"/>
                    <a:pt x="111" y="31"/>
                    <a:pt x="111" y="31"/>
                  </a:cubicBezTo>
                  <a:cubicBezTo>
                    <a:pt x="110" y="30"/>
                    <a:pt x="110" y="30"/>
                    <a:pt x="110" y="30"/>
                  </a:cubicBezTo>
                  <a:cubicBezTo>
                    <a:pt x="110" y="28"/>
                    <a:pt x="110" y="28"/>
                    <a:pt x="110" y="28"/>
                  </a:cubicBezTo>
                  <a:cubicBezTo>
                    <a:pt x="111" y="27"/>
                    <a:pt x="111" y="27"/>
                    <a:pt x="111" y="27"/>
                  </a:cubicBezTo>
                  <a:cubicBezTo>
                    <a:pt x="112" y="26"/>
                    <a:pt x="112" y="26"/>
                    <a:pt x="112" y="26"/>
                  </a:cubicBezTo>
                  <a:close/>
                  <a:moveTo>
                    <a:pt x="113" y="0"/>
                  </a:moveTo>
                  <a:cubicBezTo>
                    <a:pt x="112" y="0"/>
                    <a:pt x="112" y="0"/>
                    <a:pt x="112" y="0"/>
                  </a:cubicBezTo>
                  <a:cubicBezTo>
                    <a:pt x="112" y="1"/>
                    <a:pt x="112" y="1"/>
                    <a:pt x="112" y="1"/>
                  </a:cubicBezTo>
                  <a:cubicBezTo>
                    <a:pt x="113" y="0"/>
                    <a:pt x="113" y="0"/>
                    <a:pt x="113" y="0"/>
                  </a:cubicBezTo>
                  <a:cubicBezTo>
                    <a:pt x="113" y="0"/>
                    <a:pt x="113" y="0"/>
                    <a:pt x="113" y="0"/>
                  </a:cubicBezTo>
                  <a:close/>
                  <a:moveTo>
                    <a:pt x="114" y="3"/>
                  </a:moveTo>
                  <a:cubicBezTo>
                    <a:pt x="114" y="3"/>
                    <a:pt x="114" y="3"/>
                    <a:pt x="114" y="3"/>
                  </a:cubicBezTo>
                  <a:cubicBezTo>
                    <a:pt x="115" y="2"/>
                    <a:pt x="115" y="2"/>
                    <a:pt x="115" y="2"/>
                  </a:cubicBezTo>
                  <a:cubicBezTo>
                    <a:pt x="115" y="3"/>
                    <a:pt x="115" y="3"/>
                    <a:pt x="115" y="3"/>
                  </a:cubicBezTo>
                  <a:cubicBezTo>
                    <a:pt x="116" y="2"/>
                    <a:pt x="116" y="2"/>
                    <a:pt x="116" y="2"/>
                  </a:cubicBezTo>
                  <a:cubicBezTo>
                    <a:pt x="116" y="2"/>
                    <a:pt x="116" y="2"/>
                    <a:pt x="116" y="2"/>
                  </a:cubicBezTo>
                  <a:cubicBezTo>
                    <a:pt x="115" y="2"/>
                    <a:pt x="115" y="2"/>
                    <a:pt x="115" y="2"/>
                  </a:cubicBezTo>
                  <a:cubicBezTo>
                    <a:pt x="114" y="2"/>
                    <a:pt x="114" y="2"/>
                    <a:pt x="114" y="2"/>
                  </a:cubicBezTo>
                  <a:cubicBezTo>
                    <a:pt x="113" y="2"/>
                    <a:pt x="113" y="2"/>
                    <a:pt x="113" y="2"/>
                  </a:cubicBezTo>
                  <a:cubicBezTo>
                    <a:pt x="114" y="3"/>
                    <a:pt x="114" y="3"/>
                    <a:pt x="114" y="3"/>
                  </a:cubicBezTo>
                  <a:close/>
                  <a:moveTo>
                    <a:pt x="107" y="7"/>
                  </a:moveTo>
                  <a:cubicBezTo>
                    <a:pt x="107" y="7"/>
                    <a:pt x="107" y="7"/>
                    <a:pt x="107" y="7"/>
                  </a:cubicBezTo>
                  <a:cubicBezTo>
                    <a:pt x="107" y="8"/>
                    <a:pt x="107" y="8"/>
                    <a:pt x="107" y="8"/>
                  </a:cubicBezTo>
                  <a:cubicBezTo>
                    <a:pt x="107" y="7"/>
                    <a:pt x="107" y="7"/>
                    <a:pt x="107" y="7"/>
                  </a:cubicBezTo>
                  <a:cubicBezTo>
                    <a:pt x="107" y="7"/>
                    <a:pt x="107" y="7"/>
                    <a:pt x="107" y="7"/>
                  </a:cubicBezTo>
                  <a:close/>
                  <a:moveTo>
                    <a:pt x="108" y="6"/>
                  </a:moveTo>
                  <a:cubicBezTo>
                    <a:pt x="110" y="5"/>
                    <a:pt x="110" y="5"/>
                    <a:pt x="110" y="5"/>
                  </a:cubicBezTo>
                  <a:cubicBezTo>
                    <a:pt x="111" y="5"/>
                    <a:pt x="111" y="5"/>
                    <a:pt x="111" y="5"/>
                  </a:cubicBezTo>
                  <a:cubicBezTo>
                    <a:pt x="111" y="5"/>
                    <a:pt x="111" y="5"/>
                    <a:pt x="111" y="5"/>
                  </a:cubicBezTo>
                  <a:cubicBezTo>
                    <a:pt x="110" y="6"/>
                    <a:pt x="110" y="6"/>
                    <a:pt x="110" y="6"/>
                  </a:cubicBezTo>
                  <a:cubicBezTo>
                    <a:pt x="109" y="6"/>
                    <a:pt x="109" y="6"/>
                    <a:pt x="109" y="6"/>
                  </a:cubicBezTo>
                  <a:cubicBezTo>
                    <a:pt x="108" y="6"/>
                    <a:pt x="108" y="6"/>
                    <a:pt x="108" y="6"/>
                  </a:cubicBezTo>
                  <a:close/>
                  <a:moveTo>
                    <a:pt x="99" y="10"/>
                  </a:moveTo>
                  <a:cubicBezTo>
                    <a:pt x="100" y="11"/>
                    <a:pt x="100" y="11"/>
                    <a:pt x="100" y="11"/>
                  </a:cubicBezTo>
                  <a:cubicBezTo>
                    <a:pt x="99" y="10"/>
                    <a:pt x="99" y="10"/>
                    <a:pt x="99" y="10"/>
                  </a:cubicBezTo>
                  <a:cubicBezTo>
                    <a:pt x="99" y="10"/>
                    <a:pt x="99" y="10"/>
                    <a:pt x="99" y="10"/>
                  </a:cubicBezTo>
                  <a:close/>
                  <a:moveTo>
                    <a:pt x="99" y="10"/>
                  </a:moveTo>
                  <a:cubicBezTo>
                    <a:pt x="99" y="10"/>
                    <a:pt x="99" y="10"/>
                    <a:pt x="99" y="10"/>
                  </a:cubicBezTo>
                  <a:cubicBezTo>
                    <a:pt x="100" y="10"/>
                    <a:pt x="100" y="10"/>
                    <a:pt x="100" y="10"/>
                  </a:cubicBezTo>
                  <a:cubicBezTo>
                    <a:pt x="100" y="10"/>
                    <a:pt x="100" y="10"/>
                    <a:pt x="100" y="10"/>
                  </a:cubicBezTo>
                  <a:cubicBezTo>
                    <a:pt x="100" y="10"/>
                    <a:pt x="100" y="10"/>
                    <a:pt x="100" y="10"/>
                  </a:cubicBezTo>
                  <a:cubicBezTo>
                    <a:pt x="99" y="10"/>
                    <a:pt x="99" y="10"/>
                    <a:pt x="99" y="10"/>
                  </a:cubicBezTo>
                  <a:close/>
                  <a:moveTo>
                    <a:pt x="100" y="12"/>
                  </a:moveTo>
                  <a:cubicBezTo>
                    <a:pt x="99" y="12"/>
                    <a:pt x="99" y="12"/>
                    <a:pt x="99" y="12"/>
                  </a:cubicBezTo>
                  <a:cubicBezTo>
                    <a:pt x="100" y="12"/>
                    <a:pt x="100" y="12"/>
                    <a:pt x="100" y="12"/>
                  </a:cubicBezTo>
                  <a:cubicBezTo>
                    <a:pt x="100" y="12"/>
                    <a:pt x="100" y="12"/>
                    <a:pt x="100" y="12"/>
                  </a:cubicBezTo>
                  <a:close/>
                  <a:moveTo>
                    <a:pt x="99" y="13"/>
                  </a:moveTo>
                  <a:cubicBezTo>
                    <a:pt x="99" y="13"/>
                    <a:pt x="99" y="13"/>
                    <a:pt x="99" y="13"/>
                  </a:cubicBezTo>
                  <a:cubicBezTo>
                    <a:pt x="99" y="14"/>
                    <a:pt x="99" y="14"/>
                    <a:pt x="99" y="14"/>
                  </a:cubicBezTo>
                  <a:cubicBezTo>
                    <a:pt x="99" y="14"/>
                    <a:pt x="99" y="14"/>
                    <a:pt x="99" y="14"/>
                  </a:cubicBezTo>
                  <a:cubicBezTo>
                    <a:pt x="99" y="13"/>
                    <a:pt x="99" y="13"/>
                    <a:pt x="99" y="13"/>
                  </a:cubicBezTo>
                  <a:close/>
                  <a:moveTo>
                    <a:pt x="93" y="42"/>
                  </a:moveTo>
                  <a:cubicBezTo>
                    <a:pt x="94" y="42"/>
                    <a:pt x="94" y="42"/>
                    <a:pt x="94" y="42"/>
                  </a:cubicBezTo>
                  <a:cubicBezTo>
                    <a:pt x="94" y="43"/>
                    <a:pt x="94" y="43"/>
                    <a:pt x="94" y="43"/>
                  </a:cubicBezTo>
                  <a:cubicBezTo>
                    <a:pt x="93" y="43"/>
                    <a:pt x="93" y="43"/>
                    <a:pt x="93" y="43"/>
                  </a:cubicBezTo>
                  <a:cubicBezTo>
                    <a:pt x="93" y="42"/>
                    <a:pt x="93" y="42"/>
                    <a:pt x="93" y="42"/>
                  </a:cubicBezTo>
                  <a:cubicBezTo>
                    <a:pt x="93" y="42"/>
                    <a:pt x="93" y="42"/>
                    <a:pt x="93" y="42"/>
                  </a:cubicBezTo>
                  <a:close/>
                  <a:moveTo>
                    <a:pt x="93" y="42"/>
                  </a:moveTo>
                  <a:cubicBezTo>
                    <a:pt x="93" y="43"/>
                    <a:pt x="93" y="43"/>
                    <a:pt x="93" y="43"/>
                  </a:cubicBezTo>
                  <a:cubicBezTo>
                    <a:pt x="93" y="44"/>
                    <a:pt x="93" y="44"/>
                    <a:pt x="93" y="44"/>
                  </a:cubicBezTo>
                  <a:cubicBezTo>
                    <a:pt x="92" y="44"/>
                    <a:pt x="92" y="44"/>
                    <a:pt x="92" y="44"/>
                  </a:cubicBezTo>
                  <a:cubicBezTo>
                    <a:pt x="92" y="44"/>
                    <a:pt x="92" y="44"/>
                    <a:pt x="92" y="44"/>
                  </a:cubicBezTo>
                  <a:cubicBezTo>
                    <a:pt x="92" y="43"/>
                    <a:pt x="92" y="43"/>
                    <a:pt x="92" y="43"/>
                  </a:cubicBezTo>
                  <a:cubicBezTo>
                    <a:pt x="92" y="42"/>
                    <a:pt x="92" y="42"/>
                    <a:pt x="92" y="42"/>
                  </a:cubicBezTo>
                  <a:cubicBezTo>
                    <a:pt x="93" y="41"/>
                    <a:pt x="93" y="41"/>
                    <a:pt x="93" y="41"/>
                  </a:cubicBezTo>
                  <a:cubicBezTo>
                    <a:pt x="93" y="42"/>
                    <a:pt x="93" y="42"/>
                    <a:pt x="93" y="42"/>
                  </a:cubicBezTo>
                  <a:close/>
                  <a:moveTo>
                    <a:pt x="62" y="29"/>
                  </a:moveTo>
                  <a:cubicBezTo>
                    <a:pt x="63" y="29"/>
                    <a:pt x="63" y="29"/>
                    <a:pt x="63" y="29"/>
                  </a:cubicBezTo>
                  <a:cubicBezTo>
                    <a:pt x="64" y="30"/>
                    <a:pt x="64" y="30"/>
                    <a:pt x="64" y="30"/>
                  </a:cubicBezTo>
                  <a:cubicBezTo>
                    <a:pt x="63" y="30"/>
                    <a:pt x="63" y="30"/>
                    <a:pt x="63" y="30"/>
                  </a:cubicBezTo>
                  <a:cubicBezTo>
                    <a:pt x="62" y="30"/>
                    <a:pt x="62" y="30"/>
                    <a:pt x="62" y="30"/>
                  </a:cubicBezTo>
                  <a:cubicBezTo>
                    <a:pt x="62" y="29"/>
                    <a:pt x="62" y="29"/>
                    <a:pt x="62" y="29"/>
                  </a:cubicBezTo>
                  <a:cubicBezTo>
                    <a:pt x="62" y="29"/>
                    <a:pt x="62" y="29"/>
                    <a:pt x="62" y="29"/>
                  </a:cubicBezTo>
                  <a:close/>
                  <a:moveTo>
                    <a:pt x="63" y="31"/>
                  </a:moveTo>
                  <a:cubicBezTo>
                    <a:pt x="64" y="31"/>
                    <a:pt x="64" y="31"/>
                    <a:pt x="64" y="31"/>
                  </a:cubicBezTo>
                  <a:cubicBezTo>
                    <a:pt x="64" y="31"/>
                    <a:pt x="64" y="31"/>
                    <a:pt x="64" y="31"/>
                  </a:cubicBezTo>
                  <a:cubicBezTo>
                    <a:pt x="65" y="32"/>
                    <a:pt x="65" y="32"/>
                    <a:pt x="65" y="32"/>
                  </a:cubicBezTo>
                  <a:cubicBezTo>
                    <a:pt x="65" y="32"/>
                    <a:pt x="65" y="32"/>
                    <a:pt x="65" y="32"/>
                  </a:cubicBezTo>
                  <a:cubicBezTo>
                    <a:pt x="64" y="32"/>
                    <a:pt x="64" y="32"/>
                    <a:pt x="64" y="32"/>
                  </a:cubicBezTo>
                  <a:cubicBezTo>
                    <a:pt x="63" y="32"/>
                    <a:pt x="63" y="32"/>
                    <a:pt x="63" y="32"/>
                  </a:cubicBezTo>
                  <a:cubicBezTo>
                    <a:pt x="63" y="31"/>
                    <a:pt x="63" y="31"/>
                    <a:pt x="63" y="31"/>
                  </a:cubicBezTo>
                  <a:cubicBezTo>
                    <a:pt x="63" y="31"/>
                    <a:pt x="63" y="31"/>
                    <a:pt x="63" y="31"/>
                  </a:cubicBezTo>
                  <a:close/>
                  <a:moveTo>
                    <a:pt x="64" y="32"/>
                  </a:moveTo>
                  <a:cubicBezTo>
                    <a:pt x="65" y="32"/>
                    <a:pt x="65" y="32"/>
                    <a:pt x="65" y="32"/>
                  </a:cubicBezTo>
                  <a:cubicBezTo>
                    <a:pt x="65" y="33"/>
                    <a:pt x="65" y="33"/>
                    <a:pt x="65" y="33"/>
                  </a:cubicBezTo>
                  <a:cubicBezTo>
                    <a:pt x="65" y="33"/>
                    <a:pt x="65" y="33"/>
                    <a:pt x="65" y="33"/>
                  </a:cubicBezTo>
                  <a:cubicBezTo>
                    <a:pt x="64" y="34"/>
                    <a:pt x="64" y="34"/>
                    <a:pt x="64" y="34"/>
                  </a:cubicBezTo>
                  <a:cubicBezTo>
                    <a:pt x="64" y="33"/>
                    <a:pt x="64" y="33"/>
                    <a:pt x="64" y="33"/>
                  </a:cubicBezTo>
                  <a:cubicBezTo>
                    <a:pt x="64" y="33"/>
                    <a:pt x="64" y="33"/>
                    <a:pt x="64" y="33"/>
                  </a:cubicBezTo>
                  <a:cubicBezTo>
                    <a:pt x="64" y="32"/>
                    <a:pt x="64" y="32"/>
                    <a:pt x="64" y="32"/>
                  </a:cubicBezTo>
                  <a:close/>
                  <a:moveTo>
                    <a:pt x="62" y="23"/>
                  </a:moveTo>
                  <a:cubicBezTo>
                    <a:pt x="62" y="21"/>
                    <a:pt x="62" y="21"/>
                    <a:pt x="62" y="21"/>
                  </a:cubicBezTo>
                  <a:cubicBezTo>
                    <a:pt x="63" y="20"/>
                    <a:pt x="63" y="20"/>
                    <a:pt x="63" y="20"/>
                  </a:cubicBezTo>
                  <a:cubicBezTo>
                    <a:pt x="64" y="20"/>
                    <a:pt x="64" y="20"/>
                    <a:pt x="64" y="20"/>
                  </a:cubicBezTo>
                  <a:cubicBezTo>
                    <a:pt x="64" y="19"/>
                    <a:pt x="64" y="19"/>
                    <a:pt x="64" y="19"/>
                  </a:cubicBezTo>
                  <a:cubicBezTo>
                    <a:pt x="65" y="21"/>
                    <a:pt x="65" y="21"/>
                    <a:pt x="65" y="21"/>
                  </a:cubicBezTo>
                  <a:cubicBezTo>
                    <a:pt x="67" y="22"/>
                    <a:pt x="67" y="22"/>
                    <a:pt x="67" y="22"/>
                  </a:cubicBezTo>
                  <a:cubicBezTo>
                    <a:pt x="67" y="22"/>
                    <a:pt x="67" y="22"/>
                    <a:pt x="67" y="22"/>
                  </a:cubicBezTo>
                  <a:cubicBezTo>
                    <a:pt x="68" y="23"/>
                    <a:pt x="68" y="23"/>
                    <a:pt x="68" y="23"/>
                  </a:cubicBezTo>
                  <a:cubicBezTo>
                    <a:pt x="68" y="24"/>
                    <a:pt x="68" y="24"/>
                    <a:pt x="68" y="24"/>
                  </a:cubicBezTo>
                  <a:cubicBezTo>
                    <a:pt x="69" y="24"/>
                    <a:pt x="69" y="24"/>
                    <a:pt x="69" y="24"/>
                  </a:cubicBezTo>
                  <a:cubicBezTo>
                    <a:pt x="70" y="23"/>
                    <a:pt x="70" y="23"/>
                    <a:pt x="70" y="23"/>
                  </a:cubicBezTo>
                  <a:cubicBezTo>
                    <a:pt x="70" y="23"/>
                    <a:pt x="70" y="23"/>
                    <a:pt x="70" y="23"/>
                  </a:cubicBezTo>
                  <a:cubicBezTo>
                    <a:pt x="71" y="23"/>
                    <a:pt x="71" y="23"/>
                    <a:pt x="71" y="23"/>
                  </a:cubicBezTo>
                  <a:cubicBezTo>
                    <a:pt x="72" y="23"/>
                    <a:pt x="72" y="23"/>
                    <a:pt x="72" y="23"/>
                  </a:cubicBezTo>
                  <a:cubicBezTo>
                    <a:pt x="75" y="23"/>
                    <a:pt x="75" y="23"/>
                    <a:pt x="75" y="23"/>
                  </a:cubicBezTo>
                  <a:cubicBezTo>
                    <a:pt x="77" y="22"/>
                    <a:pt x="77" y="22"/>
                    <a:pt x="77" y="22"/>
                  </a:cubicBezTo>
                  <a:cubicBezTo>
                    <a:pt x="78" y="21"/>
                    <a:pt x="78" y="21"/>
                    <a:pt x="78" y="21"/>
                  </a:cubicBezTo>
                  <a:cubicBezTo>
                    <a:pt x="80" y="21"/>
                    <a:pt x="80" y="21"/>
                    <a:pt x="80" y="21"/>
                  </a:cubicBezTo>
                  <a:cubicBezTo>
                    <a:pt x="81" y="22"/>
                    <a:pt x="81" y="22"/>
                    <a:pt x="81" y="22"/>
                  </a:cubicBezTo>
                  <a:cubicBezTo>
                    <a:pt x="81" y="22"/>
                    <a:pt x="81" y="22"/>
                    <a:pt x="81" y="22"/>
                  </a:cubicBezTo>
                  <a:cubicBezTo>
                    <a:pt x="82" y="22"/>
                    <a:pt x="82" y="22"/>
                    <a:pt x="82" y="22"/>
                  </a:cubicBezTo>
                  <a:cubicBezTo>
                    <a:pt x="84" y="21"/>
                    <a:pt x="84" y="21"/>
                    <a:pt x="84" y="21"/>
                  </a:cubicBezTo>
                  <a:cubicBezTo>
                    <a:pt x="86" y="21"/>
                    <a:pt x="86" y="21"/>
                    <a:pt x="86" y="21"/>
                  </a:cubicBezTo>
                  <a:cubicBezTo>
                    <a:pt x="86" y="20"/>
                    <a:pt x="86" y="20"/>
                    <a:pt x="86" y="20"/>
                  </a:cubicBezTo>
                  <a:cubicBezTo>
                    <a:pt x="88" y="18"/>
                    <a:pt x="88" y="18"/>
                    <a:pt x="88" y="18"/>
                  </a:cubicBezTo>
                  <a:cubicBezTo>
                    <a:pt x="89" y="16"/>
                    <a:pt x="89" y="16"/>
                    <a:pt x="89" y="16"/>
                  </a:cubicBezTo>
                  <a:cubicBezTo>
                    <a:pt x="90" y="15"/>
                    <a:pt x="90" y="15"/>
                    <a:pt x="90" y="15"/>
                  </a:cubicBezTo>
                  <a:cubicBezTo>
                    <a:pt x="91" y="11"/>
                    <a:pt x="91" y="11"/>
                    <a:pt x="91" y="11"/>
                  </a:cubicBezTo>
                  <a:cubicBezTo>
                    <a:pt x="91" y="11"/>
                    <a:pt x="91" y="11"/>
                    <a:pt x="91" y="11"/>
                  </a:cubicBezTo>
                  <a:cubicBezTo>
                    <a:pt x="91" y="10"/>
                    <a:pt x="91" y="10"/>
                    <a:pt x="91" y="10"/>
                  </a:cubicBezTo>
                  <a:cubicBezTo>
                    <a:pt x="91" y="10"/>
                    <a:pt x="91" y="10"/>
                    <a:pt x="91" y="10"/>
                  </a:cubicBezTo>
                  <a:cubicBezTo>
                    <a:pt x="92" y="9"/>
                    <a:pt x="92" y="9"/>
                    <a:pt x="92" y="9"/>
                  </a:cubicBezTo>
                  <a:cubicBezTo>
                    <a:pt x="93" y="9"/>
                    <a:pt x="93" y="9"/>
                    <a:pt x="93" y="9"/>
                  </a:cubicBezTo>
                  <a:cubicBezTo>
                    <a:pt x="94" y="9"/>
                    <a:pt x="94" y="9"/>
                    <a:pt x="94" y="9"/>
                  </a:cubicBezTo>
                  <a:cubicBezTo>
                    <a:pt x="96" y="9"/>
                    <a:pt x="96" y="9"/>
                    <a:pt x="96" y="9"/>
                  </a:cubicBezTo>
                  <a:cubicBezTo>
                    <a:pt x="97" y="9"/>
                    <a:pt x="97" y="9"/>
                    <a:pt x="97" y="9"/>
                  </a:cubicBezTo>
                  <a:cubicBezTo>
                    <a:pt x="98" y="9"/>
                    <a:pt x="98" y="9"/>
                    <a:pt x="98" y="9"/>
                  </a:cubicBezTo>
                  <a:cubicBezTo>
                    <a:pt x="99" y="9"/>
                    <a:pt x="99" y="9"/>
                    <a:pt x="99" y="9"/>
                  </a:cubicBezTo>
                  <a:cubicBezTo>
                    <a:pt x="99" y="10"/>
                    <a:pt x="99" y="10"/>
                    <a:pt x="99" y="10"/>
                  </a:cubicBezTo>
                  <a:cubicBezTo>
                    <a:pt x="98" y="10"/>
                    <a:pt x="98" y="10"/>
                    <a:pt x="98" y="10"/>
                  </a:cubicBezTo>
                  <a:cubicBezTo>
                    <a:pt x="99" y="10"/>
                    <a:pt x="99" y="10"/>
                    <a:pt x="99" y="10"/>
                  </a:cubicBezTo>
                  <a:cubicBezTo>
                    <a:pt x="98" y="10"/>
                    <a:pt x="98" y="10"/>
                    <a:pt x="98" y="10"/>
                  </a:cubicBezTo>
                  <a:cubicBezTo>
                    <a:pt x="99" y="11"/>
                    <a:pt x="99" y="11"/>
                    <a:pt x="99" y="11"/>
                  </a:cubicBezTo>
                  <a:cubicBezTo>
                    <a:pt x="100" y="12"/>
                    <a:pt x="100" y="12"/>
                    <a:pt x="100" y="12"/>
                  </a:cubicBezTo>
                  <a:cubicBezTo>
                    <a:pt x="99" y="12"/>
                    <a:pt x="99" y="12"/>
                    <a:pt x="99" y="12"/>
                  </a:cubicBezTo>
                  <a:cubicBezTo>
                    <a:pt x="98" y="12"/>
                    <a:pt x="98" y="12"/>
                    <a:pt x="98" y="12"/>
                  </a:cubicBezTo>
                  <a:cubicBezTo>
                    <a:pt x="98" y="12"/>
                    <a:pt x="98" y="12"/>
                    <a:pt x="98" y="12"/>
                  </a:cubicBezTo>
                  <a:cubicBezTo>
                    <a:pt x="98" y="13"/>
                    <a:pt x="98" y="13"/>
                    <a:pt x="98" y="13"/>
                  </a:cubicBezTo>
                  <a:cubicBezTo>
                    <a:pt x="99" y="13"/>
                    <a:pt x="99" y="13"/>
                    <a:pt x="99" y="13"/>
                  </a:cubicBezTo>
                  <a:cubicBezTo>
                    <a:pt x="99" y="13"/>
                    <a:pt x="99" y="13"/>
                    <a:pt x="99" y="13"/>
                  </a:cubicBezTo>
                  <a:cubicBezTo>
                    <a:pt x="98" y="14"/>
                    <a:pt x="98" y="14"/>
                    <a:pt x="98" y="14"/>
                  </a:cubicBezTo>
                  <a:cubicBezTo>
                    <a:pt x="98" y="14"/>
                    <a:pt x="98" y="14"/>
                    <a:pt x="98" y="14"/>
                  </a:cubicBezTo>
                  <a:cubicBezTo>
                    <a:pt x="99" y="15"/>
                    <a:pt x="99" y="15"/>
                    <a:pt x="99" y="15"/>
                  </a:cubicBezTo>
                  <a:cubicBezTo>
                    <a:pt x="99" y="16"/>
                    <a:pt x="99" y="16"/>
                    <a:pt x="99" y="16"/>
                  </a:cubicBezTo>
                  <a:cubicBezTo>
                    <a:pt x="101" y="17"/>
                    <a:pt x="101" y="17"/>
                    <a:pt x="101" y="17"/>
                  </a:cubicBezTo>
                  <a:cubicBezTo>
                    <a:pt x="101" y="17"/>
                    <a:pt x="101" y="17"/>
                    <a:pt x="101" y="17"/>
                  </a:cubicBezTo>
                  <a:cubicBezTo>
                    <a:pt x="101" y="18"/>
                    <a:pt x="101" y="18"/>
                    <a:pt x="101" y="18"/>
                  </a:cubicBezTo>
                  <a:cubicBezTo>
                    <a:pt x="100" y="18"/>
                    <a:pt x="100" y="18"/>
                    <a:pt x="100" y="18"/>
                  </a:cubicBezTo>
                  <a:cubicBezTo>
                    <a:pt x="99" y="19"/>
                    <a:pt x="99" y="19"/>
                    <a:pt x="99" y="19"/>
                  </a:cubicBezTo>
                  <a:cubicBezTo>
                    <a:pt x="100" y="19"/>
                    <a:pt x="100" y="19"/>
                    <a:pt x="100" y="19"/>
                  </a:cubicBezTo>
                  <a:cubicBezTo>
                    <a:pt x="100" y="20"/>
                    <a:pt x="100" y="20"/>
                    <a:pt x="100" y="20"/>
                  </a:cubicBezTo>
                  <a:cubicBezTo>
                    <a:pt x="101" y="20"/>
                    <a:pt x="101" y="20"/>
                    <a:pt x="101" y="20"/>
                  </a:cubicBezTo>
                  <a:cubicBezTo>
                    <a:pt x="103" y="22"/>
                    <a:pt x="103" y="22"/>
                    <a:pt x="103" y="22"/>
                  </a:cubicBezTo>
                  <a:cubicBezTo>
                    <a:pt x="103" y="22"/>
                    <a:pt x="103" y="22"/>
                    <a:pt x="103" y="22"/>
                  </a:cubicBezTo>
                  <a:cubicBezTo>
                    <a:pt x="104" y="23"/>
                    <a:pt x="104" y="23"/>
                    <a:pt x="104" y="23"/>
                  </a:cubicBezTo>
                  <a:cubicBezTo>
                    <a:pt x="104" y="23"/>
                    <a:pt x="104" y="23"/>
                    <a:pt x="104" y="23"/>
                  </a:cubicBezTo>
                  <a:cubicBezTo>
                    <a:pt x="105" y="23"/>
                    <a:pt x="105" y="23"/>
                    <a:pt x="105" y="23"/>
                  </a:cubicBezTo>
                  <a:cubicBezTo>
                    <a:pt x="105" y="24"/>
                    <a:pt x="105" y="24"/>
                    <a:pt x="105" y="24"/>
                  </a:cubicBezTo>
                  <a:cubicBezTo>
                    <a:pt x="104" y="24"/>
                    <a:pt x="104" y="24"/>
                    <a:pt x="104" y="24"/>
                  </a:cubicBezTo>
                  <a:cubicBezTo>
                    <a:pt x="104" y="24"/>
                    <a:pt x="104" y="24"/>
                    <a:pt x="104" y="24"/>
                  </a:cubicBezTo>
                  <a:cubicBezTo>
                    <a:pt x="103" y="24"/>
                    <a:pt x="103" y="24"/>
                    <a:pt x="103" y="24"/>
                  </a:cubicBezTo>
                  <a:cubicBezTo>
                    <a:pt x="102" y="24"/>
                    <a:pt x="102" y="24"/>
                    <a:pt x="102" y="24"/>
                  </a:cubicBezTo>
                  <a:cubicBezTo>
                    <a:pt x="100" y="23"/>
                    <a:pt x="100" y="23"/>
                    <a:pt x="100" y="23"/>
                  </a:cubicBezTo>
                  <a:cubicBezTo>
                    <a:pt x="101" y="24"/>
                    <a:pt x="101" y="24"/>
                    <a:pt x="101" y="24"/>
                  </a:cubicBezTo>
                  <a:cubicBezTo>
                    <a:pt x="101" y="24"/>
                    <a:pt x="101" y="24"/>
                    <a:pt x="101" y="24"/>
                  </a:cubicBezTo>
                  <a:cubicBezTo>
                    <a:pt x="100" y="24"/>
                    <a:pt x="100" y="24"/>
                    <a:pt x="100" y="24"/>
                  </a:cubicBezTo>
                  <a:cubicBezTo>
                    <a:pt x="99" y="25"/>
                    <a:pt x="99" y="25"/>
                    <a:pt x="99" y="25"/>
                  </a:cubicBezTo>
                  <a:cubicBezTo>
                    <a:pt x="99" y="25"/>
                    <a:pt x="99" y="25"/>
                    <a:pt x="99" y="25"/>
                  </a:cubicBezTo>
                  <a:cubicBezTo>
                    <a:pt x="99" y="26"/>
                    <a:pt x="99" y="26"/>
                    <a:pt x="99" y="26"/>
                  </a:cubicBezTo>
                  <a:cubicBezTo>
                    <a:pt x="99" y="27"/>
                    <a:pt x="99" y="27"/>
                    <a:pt x="99" y="27"/>
                  </a:cubicBezTo>
                  <a:cubicBezTo>
                    <a:pt x="98" y="28"/>
                    <a:pt x="98" y="28"/>
                    <a:pt x="98" y="28"/>
                  </a:cubicBezTo>
                  <a:cubicBezTo>
                    <a:pt x="98" y="29"/>
                    <a:pt x="98" y="29"/>
                    <a:pt x="98" y="29"/>
                  </a:cubicBezTo>
                  <a:cubicBezTo>
                    <a:pt x="97" y="30"/>
                    <a:pt x="97" y="30"/>
                    <a:pt x="97" y="30"/>
                  </a:cubicBezTo>
                  <a:cubicBezTo>
                    <a:pt x="97" y="31"/>
                    <a:pt x="97" y="31"/>
                    <a:pt x="97" y="31"/>
                  </a:cubicBezTo>
                  <a:cubicBezTo>
                    <a:pt x="97" y="32"/>
                    <a:pt x="97" y="32"/>
                    <a:pt x="97" y="32"/>
                  </a:cubicBezTo>
                  <a:cubicBezTo>
                    <a:pt x="96" y="33"/>
                    <a:pt x="96" y="33"/>
                    <a:pt x="96" y="33"/>
                  </a:cubicBezTo>
                  <a:cubicBezTo>
                    <a:pt x="95" y="32"/>
                    <a:pt x="95" y="32"/>
                    <a:pt x="95" y="32"/>
                  </a:cubicBezTo>
                  <a:cubicBezTo>
                    <a:pt x="95" y="32"/>
                    <a:pt x="95" y="32"/>
                    <a:pt x="95" y="32"/>
                  </a:cubicBezTo>
                  <a:cubicBezTo>
                    <a:pt x="95" y="32"/>
                    <a:pt x="95" y="32"/>
                    <a:pt x="95" y="32"/>
                  </a:cubicBezTo>
                  <a:cubicBezTo>
                    <a:pt x="95" y="33"/>
                    <a:pt x="95" y="33"/>
                    <a:pt x="95" y="33"/>
                  </a:cubicBezTo>
                  <a:cubicBezTo>
                    <a:pt x="94" y="34"/>
                    <a:pt x="94" y="34"/>
                    <a:pt x="94" y="34"/>
                  </a:cubicBezTo>
                  <a:cubicBezTo>
                    <a:pt x="94" y="35"/>
                    <a:pt x="94" y="35"/>
                    <a:pt x="94" y="35"/>
                  </a:cubicBezTo>
                  <a:cubicBezTo>
                    <a:pt x="94" y="35"/>
                    <a:pt x="94" y="35"/>
                    <a:pt x="94" y="35"/>
                  </a:cubicBezTo>
                  <a:cubicBezTo>
                    <a:pt x="93" y="35"/>
                    <a:pt x="93" y="35"/>
                    <a:pt x="93" y="35"/>
                  </a:cubicBezTo>
                  <a:cubicBezTo>
                    <a:pt x="93" y="35"/>
                    <a:pt x="93" y="35"/>
                    <a:pt x="93" y="35"/>
                  </a:cubicBezTo>
                  <a:cubicBezTo>
                    <a:pt x="93" y="36"/>
                    <a:pt x="93" y="36"/>
                    <a:pt x="93" y="36"/>
                  </a:cubicBezTo>
                  <a:cubicBezTo>
                    <a:pt x="94" y="35"/>
                    <a:pt x="94" y="35"/>
                    <a:pt x="94" y="35"/>
                  </a:cubicBezTo>
                  <a:cubicBezTo>
                    <a:pt x="94" y="36"/>
                    <a:pt x="94" y="36"/>
                    <a:pt x="94" y="36"/>
                  </a:cubicBezTo>
                  <a:cubicBezTo>
                    <a:pt x="94" y="36"/>
                    <a:pt x="94" y="36"/>
                    <a:pt x="94" y="36"/>
                  </a:cubicBezTo>
                  <a:cubicBezTo>
                    <a:pt x="93" y="37"/>
                    <a:pt x="93" y="37"/>
                    <a:pt x="93" y="37"/>
                  </a:cubicBezTo>
                  <a:cubicBezTo>
                    <a:pt x="94" y="37"/>
                    <a:pt x="94" y="37"/>
                    <a:pt x="94" y="37"/>
                  </a:cubicBezTo>
                  <a:cubicBezTo>
                    <a:pt x="94" y="37"/>
                    <a:pt x="94" y="37"/>
                    <a:pt x="94" y="37"/>
                  </a:cubicBezTo>
                  <a:cubicBezTo>
                    <a:pt x="94" y="37"/>
                    <a:pt x="94" y="37"/>
                    <a:pt x="94" y="37"/>
                  </a:cubicBezTo>
                  <a:cubicBezTo>
                    <a:pt x="94" y="38"/>
                    <a:pt x="94" y="38"/>
                    <a:pt x="94" y="38"/>
                  </a:cubicBezTo>
                  <a:cubicBezTo>
                    <a:pt x="93" y="38"/>
                    <a:pt x="93" y="38"/>
                    <a:pt x="93" y="38"/>
                  </a:cubicBezTo>
                  <a:cubicBezTo>
                    <a:pt x="93" y="38"/>
                    <a:pt x="93" y="38"/>
                    <a:pt x="93" y="38"/>
                  </a:cubicBezTo>
                  <a:cubicBezTo>
                    <a:pt x="93" y="38"/>
                    <a:pt x="93" y="38"/>
                    <a:pt x="93" y="38"/>
                  </a:cubicBezTo>
                  <a:cubicBezTo>
                    <a:pt x="94" y="38"/>
                    <a:pt x="94" y="38"/>
                    <a:pt x="94" y="38"/>
                  </a:cubicBezTo>
                  <a:cubicBezTo>
                    <a:pt x="94" y="39"/>
                    <a:pt x="94" y="39"/>
                    <a:pt x="94" y="39"/>
                  </a:cubicBezTo>
                  <a:cubicBezTo>
                    <a:pt x="93" y="40"/>
                    <a:pt x="93" y="40"/>
                    <a:pt x="93" y="40"/>
                  </a:cubicBezTo>
                  <a:cubicBezTo>
                    <a:pt x="93" y="40"/>
                    <a:pt x="93" y="40"/>
                    <a:pt x="93" y="40"/>
                  </a:cubicBezTo>
                  <a:cubicBezTo>
                    <a:pt x="92" y="40"/>
                    <a:pt x="92" y="40"/>
                    <a:pt x="92" y="40"/>
                  </a:cubicBezTo>
                  <a:cubicBezTo>
                    <a:pt x="92" y="41"/>
                    <a:pt x="92" y="41"/>
                    <a:pt x="92" y="41"/>
                  </a:cubicBezTo>
                  <a:cubicBezTo>
                    <a:pt x="92" y="41"/>
                    <a:pt x="92" y="41"/>
                    <a:pt x="92" y="41"/>
                  </a:cubicBezTo>
                  <a:cubicBezTo>
                    <a:pt x="91" y="43"/>
                    <a:pt x="91" y="43"/>
                    <a:pt x="91" y="43"/>
                  </a:cubicBezTo>
                  <a:cubicBezTo>
                    <a:pt x="90" y="44"/>
                    <a:pt x="90" y="44"/>
                    <a:pt x="90" y="44"/>
                  </a:cubicBezTo>
                  <a:cubicBezTo>
                    <a:pt x="88" y="44"/>
                    <a:pt x="88" y="44"/>
                    <a:pt x="88" y="44"/>
                  </a:cubicBezTo>
                  <a:cubicBezTo>
                    <a:pt x="87" y="45"/>
                    <a:pt x="87" y="45"/>
                    <a:pt x="87" y="45"/>
                  </a:cubicBezTo>
                  <a:cubicBezTo>
                    <a:pt x="86" y="45"/>
                    <a:pt x="86" y="45"/>
                    <a:pt x="86" y="45"/>
                  </a:cubicBezTo>
                  <a:cubicBezTo>
                    <a:pt x="86" y="44"/>
                    <a:pt x="86" y="44"/>
                    <a:pt x="86" y="44"/>
                  </a:cubicBezTo>
                  <a:cubicBezTo>
                    <a:pt x="86" y="43"/>
                    <a:pt x="86" y="43"/>
                    <a:pt x="86" y="43"/>
                  </a:cubicBezTo>
                  <a:cubicBezTo>
                    <a:pt x="85" y="42"/>
                    <a:pt x="85" y="42"/>
                    <a:pt x="85" y="42"/>
                  </a:cubicBezTo>
                  <a:cubicBezTo>
                    <a:pt x="85" y="42"/>
                    <a:pt x="85" y="42"/>
                    <a:pt x="85" y="42"/>
                  </a:cubicBezTo>
                  <a:cubicBezTo>
                    <a:pt x="85" y="42"/>
                    <a:pt x="85" y="42"/>
                    <a:pt x="85" y="42"/>
                  </a:cubicBezTo>
                  <a:cubicBezTo>
                    <a:pt x="84" y="42"/>
                    <a:pt x="84" y="42"/>
                    <a:pt x="84" y="42"/>
                  </a:cubicBezTo>
                  <a:cubicBezTo>
                    <a:pt x="84" y="42"/>
                    <a:pt x="84" y="42"/>
                    <a:pt x="84" y="42"/>
                  </a:cubicBezTo>
                  <a:cubicBezTo>
                    <a:pt x="83" y="42"/>
                    <a:pt x="83" y="42"/>
                    <a:pt x="83" y="42"/>
                  </a:cubicBezTo>
                  <a:cubicBezTo>
                    <a:pt x="83" y="41"/>
                    <a:pt x="83" y="41"/>
                    <a:pt x="83" y="41"/>
                  </a:cubicBezTo>
                  <a:cubicBezTo>
                    <a:pt x="82" y="42"/>
                    <a:pt x="82" y="42"/>
                    <a:pt x="82" y="42"/>
                  </a:cubicBezTo>
                  <a:cubicBezTo>
                    <a:pt x="83" y="42"/>
                    <a:pt x="83" y="42"/>
                    <a:pt x="83" y="42"/>
                  </a:cubicBezTo>
                  <a:cubicBezTo>
                    <a:pt x="82" y="42"/>
                    <a:pt x="82" y="42"/>
                    <a:pt x="82" y="42"/>
                  </a:cubicBezTo>
                  <a:cubicBezTo>
                    <a:pt x="82" y="42"/>
                    <a:pt x="82" y="42"/>
                    <a:pt x="82" y="42"/>
                  </a:cubicBezTo>
                  <a:cubicBezTo>
                    <a:pt x="82" y="41"/>
                    <a:pt x="82" y="41"/>
                    <a:pt x="82" y="41"/>
                  </a:cubicBezTo>
                  <a:cubicBezTo>
                    <a:pt x="81" y="41"/>
                    <a:pt x="81" y="41"/>
                    <a:pt x="81" y="41"/>
                  </a:cubicBezTo>
                  <a:cubicBezTo>
                    <a:pt x="81" y="41"/>
                    <a:pt x="81" y="41"/>
                    <a:pt x="81" y="41"/>
                  </a:cubicBezTo>
                  <a:cubicBezTo>
                    <a:pt x="80" y="40"/>
                    <a:pt x="80" y="40"/>
                    <a:pt x="80" y="40"/>
                  </a:cubicBezTo>
                  <a:cubicBezTo>
                    <a:pt x="79" y="40"/>
                    <a:pt x="79" y="40"/>
                    <a:pt x="79" y="40"/>
                  </a:cubicBezTo>
                  <a:cubicBezTo>
                    <a:pt x="79" y="41"/>
                    <a:pt x="79" y="41"/>
                    <a:pt x="79" y="41"/>
                  </a:cubicBezTo>
                  <a:cubicBezTo>
                    <a:pt x="77" y="41"/>
                    <a:pt x="77" y="41"/>
                    <a:pt x="77" y="41"/>
                  </a:cubicBezTo>
                  <a:cubicBezTo>
                    <a:pt x="77" y="42"/>
                    <a:pt x="77" y="42"/>
                    <a:pt x="77" y="42"/>
                  </a:cubicBezTo>
                  <a:cubicBezTo>
                    <a:pt x="77" y="42"/>
                    <a:pt x="77" y="42"/>
                    <a:pt x="77" y="42"/>
                  </a:cubicBezTo>
                  <a:cubicBezTo>
                    <a:pt x="76" y="41"/>
                    <a:pt x="76" y="41"/>
                    <a:pt x="76" y="41"/>
                  </a:cubicBezTo>
                  <a:cubicBezTo>
                    <a:pt x="76" y="42"/>
                    <a:pt x="76" y="42"/>
                    <a:pt x="76" y="42"/>
                  </a:cubicBezTo>
                  <a:cubicBezTo>
                    <a:pt x="75" y="43"/>
                    <a:pt x="75" y="43"/>
                    <a:pt x="75" y="43"/>
                  </a:cubicBezTo>
                  <a:cubicBezTo>
                    <a:pt x="74" y="43"/>
                    <a:pt x="74" y="43"/>
                    <a:pt x="74" y="43"/>
                  </a:cubicBezTo>
                  <a:cubicBezTo>
                    <a:pt x="74" y="42"/>
                    <a:pt x="74" y="42"/>
                    <a:pt x="74" y="42"/>
                  </a:cubicBezTo>
                  <a:cubicBezTo>
                    <a:pt x="74" y="41"/>
                    <a:pt x="74" y="41"/>
                    <a:pt x="74" y="41"/>
                  </a:cubicBezTo>
                  <a:cubicBezTo>
                    <a:pt x="74" y="40"/>
                    <a:pt x="74" y="40"/>
                    <a:pt x="74" y="40"/>
                  </a:cubicBezTo>
                  <a:cubicBezTo>
                    <a:pt x="74" y="39"/>
                    <a:pt x="74" y="39"/>
                    <a:pt x="74" y="39"/>
                  </a:cubicBezTo>
                  <a:cubicBezTo>
                    <a:pt x="74" y="38"/>
                    <a:pt x="74" y="38"/>
                    <a:pt x="74" y="38"/>
                  </a:cubicBezTo>
                  <a:cubicBezTo>
                    <a:pt x="74" y="39"/>
                    <a:pt x="74" y="39"/>
                    <a:pt x="74" y="39"/>
                  </a:cubicBezTo>
                  <a:cubicBezTo>
                    <a:pt x="73" y="40"/>
                    <a:pt x="73" y="40"/>
                    <a:pt x="73" y="40"/>
                  </a:cubicBezTo>
                  <a:cubicBezTo>
                    <a:pt x="73" y="40"/>
                    <a:pt x="73" y="40"/>
                    <a:pt x="73" y="40"/>
                  </a:cubicBezTo>
                  <a:cubicBezTo>
                    <a:pt x="72" y="40"/>
                    <a:pt x="72" y="40"/>
                    <a:pt x="72" y="40"/>
                  </a:cubicBezTo>
                  <a:cubicBezTo>
                    <a:pt x="71" y="40"/>
                    <a:pt x="71" y="40"/>
                    <a:pt x="71" y="40"/>
                  </a:cubicBezTo>
                  <a:cubicBezTo>
                    <a:pt x="70" y="40"/>
                    <a:pt x="70" y="40"/>
                    <a:pt x="70" y="40"/>
                  </a:cubicBezTo>
                  <a:cubicBezTo>
                    <a:pt x="70" y="40"/>
                    <a:pt x="70" y="40"/>
                    <a:pt x="70" y="40"/>
                  </a:cubicBezTo>
                  <a:cubicBezTo>
                    <a:pt x="69" y="40"/>
                    <a:pt x="69" y="40"/>
                    <a:pt x="69" y="40"/>
                  </a:cubicBezTo>
                  <a:cubicBezTo>
                    <a:pt x="68" y="39"/>
                    <a:pt x="68" y="39"/>
                    <a:pt x="68" y="39"/>
                  </a:cubicBezTo>
                  <a:cubicBezTo>
                    <a:pt x="68" y="40"/>
                    <a:pt x="68" y="40"/>
                    <a:pt x="68" y="40"/>
                  </a:cubicBezTo>
                  <a:cubicBezTo>
                    <a:pt x="67" y="40"/>
                    <a:pt x="67" y="40"/>
                    <a:pt x="67" y="40"/>
                  </a:cubicBezTo>
                  <a:cubicBezTo>
                    <a:pt x="67" y="39"/>
                    <a:pt x="67" y="39"/>
                    <a:pt x="67" y="39"/>
                  </a:cubicBezTo>
                  <a:cubicBezTo>
                    <a:pt x="67" y="38"/>
                    <a:pt x="67" y="38"/>
                    <a:pt x="67" y="38"/>
                  </a:cubicBezTo>
                  <a:cubicBezTo>
                    <a:pt x="66" y="36"/>
                    <a:pt x="66" y="36"/>
                    <a:pt x="66" y="36"/>
                  </a:cubicBezTo>
                  <a:cubicBezTo>
                    <a:pt x="66" y="36"/>
                    <a:pt x="66" y="36"/>
                    <a:pt x="66" y="36"/>
                  </a:cubicBezTo>
                  <a:cubicBezTo>
                    <a:pt x="65" y="35"/>
                    <a:pt x="65" y="35"/>
                    <a:pt x="65" y="35"/>
                  </a:cubicBezTo>
                  <a:cubicBezTo>
                    <a:pt x="66" y="35"/>
                    <a:pt x="66" y="35"/>
                    <a:pt x="66" y="35"/>
                  </a:cubicBezTo>
                  <a:cubicBezTo>
                    <a:pt x="66" y="34"/>
                    <a:pt x="66" y="34"/>
                    <a:pt x="66" y="34"/>
                  </a:cubicBezTo>
                  <a:cubicBezTo>
                    <a:pt x="66" y="33"/>
                    <a:pt x="66" y="33"/>
                    <a:pt x="66" y="33"/>
                  </a:cubicBezTo>
                  <a:cubicBezTo>
                    <a:pt x="66" y="32"/>
                    <a:pt x="66" y="32"/>
                    <a:pt x="66" y="32"/>
                  </a:cubicBezTo>
                  <a:cubicBezTo>
                    <a:pt x="65" y="31"/>
                    <a:pt x="65" y="31"/>
                    <a:pt x="65" y="31"/>
                  </a:cubicBezTo>
                  <a:cubicBezTo>
                    <a:pt x="64" y="31"/>
                    <a:pt x="64" y="31"/>
                    <a:pt x="64" y="31"/>
                  </a:cubicBezTo>
                  <a:cubicBezTo>
                    <a:pt x="63" y="30"/>
                    <a:pt x="63" y="30"/>
                    <a:pt x="63" y="30"/>
                  </a:cubicBezTo>
                  <a:cubicBezTo>
                    <a:pt x="63" y="30"/>
                    <a:pt x="63" y="30"/>
                    <a:pt x="63" y="30"/>
                  </a:cubicBezTo>
                  <a:cubicBezTo>
                    <a:pt x="63" y="30"/>
                    <a:pt x="63" y="30"/>
                    <a:pt x="63" y="30"/>
                  </a:cubicBezTo>
                  <a:cubicBezTo>
                    <a:pt x="64" y="30"/>
                    <a:pt x="64" y="30"/>
                    <a:pt x="64" y="30"/>
                  </a:cubicBezTo>
                  <a:cubicBezTo>
                    <a:pt x="66" y="29"/>
                    <a:pt x="66" y="29"/>
                    <a:pt x="66" y="29"/>
                  </a:cubicBezTo>
                  <a:cubicBezTo>
                    <a:pt x="67" y="28"/>
                    <a:pt x="67" y="28"/>
                    <a:pt x="67" y="28"/>
                  </a:cubicBezTo>
                  <a:cubicBezTo>
                    <a:pt x="67" y="28"/>
                    <a:pt x="67" y="28"/>
                    <a:pt x="67" y="28"/>
                  </a:cubicBezTo>
                  <a:cubicBezTo>
                    <a:pt x="67" y="28"/>
                    <a:pt x="67" y="28"/>
                    <a:pt x="67" y="28"/>
                  </a:cubicBezTo>
                  <a:cubicBezTo>
                    <a:pt x="65" y="29"/>
                    <a:pt x="65" y="29"/>
                    <a:pt x="65" y="29"/>
                  </a:cubicBezTo>
                  <a:cubicBezTo>
                    <a:pt x="64" y="29"/>
                    <a:pt x="64" y="29"/>
                    <a:pt x="64" y="29"/>
                  </a:cubicBezTo>
                  <a:cubicBezTo>
                    <a:pt x="64" y="29"/>
                    <a:pt x="64" y="29"/>
                    <a:pt x="64" y="29"/>
                  </a:cubicBezTo>
                  <a:cubicBezTo>
                    <a:pt x="63" y="29"/>
                    <a:pt x="63" y="29"/>
                    <a:pt x="63" y="29"/>
                  </a:cubicBezTo>
                  <a:cubicBezTo>
                    <a:pt x="62" y="28"/>
                    <a:pt x="62" y="28"/>
                    <a:pt x="62" y="28"/>
                  </a:cubicBezTo>
                  <a:cubicBezTo>
                    <a:pt x="62" y="28"/>
                    <a:pt x="62" y="28"/>
                    <a:pt x="62" y="28"/>
                  </a:cubicBezTo>
                  <a:cubicBezTo>
                    <a:pt x="63" y="28"/>
                    <a:pt x="63" y="28"/>
                    <a:pt x="63" y="28"/>
                  </a:cubicBezTo>
                  <a:cubicBezTo>
                    <a:pt x="62" y="27"/>
                    <a:pt x="62" y="27"/>
                    <a:pt x="62" y="27"/>
                  </a:cubicBezTo>
                  <a:cubicBezTo>
                    <a:pt x="61" y="26"/>
                    <a:pt x="61" y="26"/>
                    <a:pt x="61" y="26"/>
                  </a:cubicBezTo>
                  <a:cubicBezTo>
                    <a:pt x="61" y="24"/>
                    <a:pt x="61" y="24"/>
                    <a:pt x="61" y="24"/>
                  </a:cubicBezTo>
                  <a:cubicBezTo>
                    <a:pt x="62" y="24"/>
                    <a:pt x="62" y="24"/>
                    <a:pt x="62" y="24"/>
                  </a:cubicBezTo>
                  <a:cubicBezTo>
                    <a:pt x="62" y="24"/>
                    <a:pt x="62" y="24"/>
                    <a:pt x="62" y="24"/>
                  </a:cubicBezTo>
                  <a:cubicBezTo>
                    <a:pt x="61" y="23"/>
                    <a:pt x="61" y="23"/>
                    <a:pt x="61" y="23"/>
                  </a:cubicBezTo>
                  <a:cubicBezTo>
                    <a:pt x="62" y="23"/>
                    <a:pt x="62" y="23"/>
                    <a:pt x="62" y="23"/>
                  </a:cubicBezTo>
                  <a:close/>
                  <a:moveTo>
                    <a:pt x="176" y="31"/>
                  </a:moveTo>
                  <a:cubicBezTo>
                    <a:pt x="176" y="31"/>
                    <a:pt x="176" y="31"/>
                    <a:pt x="176" y="31"/>
                  </a:cubicBezTo>
                  <a:cubicBezTo>
                    <a:pt x="176" y="32"/>
                    <a:pt x="176" y="32"/>
                    <a:pt x="176" y="32"/>
                  </a:cubicBezTo>
                  <a:cubicBezTo>
                    <a:pt x="177" y="32"/>
                    <a:pt x="177" y="32"/>
                    <a:pt x="177" y="32"/>
                  </a:cubicBezTo>
                  <a:cubicBezTo>
                    <a:pt x="176" y="31"/>
                    <a:pt x="176" y="31"/>
                    <a:pt x="176" y="31"/>
                  </a:cubicBezTo>
                  <a:close/>
                  <a:moveTo>
                    <a:pt x="178" y="34"/>
                  </a:moveTo>
                  <a:cubicBezTo>
                    <a:pt x="177" y="34"/>
                    <a:pt x="177" y="34"/>
                    <a:pt x="177" y="34"/>
                  </a:cubicBezTo>
                  <a:cubicBezTo>
                    <a:pt x="178" y="34"/>
                    <a:pt x="178" y="34"/>
                    <a:pt x="178" y="34"/>
                  </a:cubicBezTo>
                  <a:cubicBezTo>
                    <a:pt x="178" y="34"/>
                    <a:pt x="178" y="34"/>
                    <a:pt x="178" y="34"/>
                  </a:cubicBezTo>
                  <a:close/>
                  <a:moveTo>
                    <a:pt x="179" y="34"/>
                  </a:moveTo>
                  <a:cubicBezTo>
                    <a:pt x="179" y="34"/>
                    <a:pt x="179" y="34"/>
                    <a:pt x="179" y="34"/>
                  </a:cubicBezTo>
                  <a:cubicBezTo>
                    <a:pt x="181" y="35"/>
                    <a:pt x="181" y="35"/>
                    <a:pt x="181" y="35"/>
                  </a:cubicBezTo>
                  <a:cubicBezTo>
                    <a:pt x="183" y="35"/>
                    <a:pt x="183" y="35"/>
                    <a:pt x="183" y="35"/>
                  </a:cubicBezTo>
                  <a:cubicBezTo>
                    <a:pt x="185" y="35"/>
                    <a:pt x="185" y="35"/>
                    <a:pt x="185" y="35"/>
                  </a:cubicBezTo>
                  <a:cubicBezTo>
                    <a:pt x="185" y="35"/>
                    <a:pt x="185" y="35"/>
                    <a:pt x="185" y="35"/>
                  </a:cubicBezTo>
                  <a:cubicBezTo>
                    <a:pt x="184" y="34"/>
                    <a:pt x="184" y="34"/>
                    <a:pt x="184" y="34"/>
                  </a:cubicBezTo>
                  <a:cubicBezTo>
                    <a:pt x="183" y="34"/>
                    <a:pt x="183" y="34"/>
                    <a:pt x="183" y="34"/>
                  </a:cubicBezTo>
                  <a:cubicBezTo>
                    <a:pt x="181" y="34"/>
                    <a:pt x="181" y="34"/>
                    <a:pt x="181" y="34"/>
                  </a:cubicBezTo>
                  <a:cubicBezTo>
                    <a:pt x="181" y="34"/>
                    <a:pt x="181" y="34"/>
                    <a:pt x="181" y="34"/>
                  </a:cubicBezTo>
                  <a:cubicBezTo>
                    <a:pt x="179" y="34"/>
                    <a:pt x="179" y="34"/>
                    <a:pt x="179" y="34"/>
                  </a:cubicBezTo>
                  <a:close/>
                  <a:moveTo>
                    <a:pt x="179" y="30"/>
                  </a:moveTo>
                  <a:cubicBezTo>
                    <a:pt x="180" y="31"/>
                    <a:pt x="180" y="31"/>
                    <a:pt x="180" y="31"/>
                  </a:cubicBezTo>
                  <a:cubicBezTo>
                    <a:pt x="180" y="30"/>
                    <a:pt x="180" y="30"/>
                    <a:pt x="180" y="30"/>
                  </a:cubicBezTo>
                  <a:cubicBezTo>
                    <a:pt x="180" y="30"/>
                    <a:pt x="180" y="30"/>
                    <a:pt x="180" y="30"/>
                  </a:cubicBezTo>
                  <a:cubicBezTo>
                    <a:pt x="181" y="31"/>
                    <a:pt x="181" y="31"/>
                    <a:pt x="181" y="31"/>
                  </a:cubicBezTo>
                  <a:cubicBezTo>
                    <a:pt x="181" y="32"/>
                    <a:pt x="181" y="32"/>
                    <a:pt x="181" y="32"/>
                  </a:cubicBezTo>
                  <a:cubicBezTo>
                    <a:pt x="181" y="32"/>
                    <a:pt x="181" y="32"/>
                    <a:pt x="181" y="32"/>
                  </a:cubicBezTo>
                  <a:cubicBezTo>
                    <a:pt x="182" y="32"/>
                    <a:pt x="182" y="32"/>
                    <a:pt x="182" y="32"/>
                  </a:cubicBezTo>
                  <a:cubicBezTo>
                    <a:pt x="182" y="32"/>
                    <a:pt x="182" y="32"/>
                    <a:pt x="182" y="32"/>
                  </a:cubicBezTo>
                  <a:cubicBezTo>
                    <a:pt x="183" y="32"/>
                    <a:pt x="183" y="32"/>
                    <a:pt x="183" y="32"/>
                  </a:cubicBezTo>
                  <a:cubicBezTo>
                    <a:pt x="183" y="32"/>
                    <a:pt x="183" y="32"/>
                    <a:pt x="183" y="32"/>
                  </a:cubicBezTo>
                  <a:cubicBezTo>
                    <a:pt x="182" y="31"/>
                    <a:pt x="182" y="31"/>
                    <a:pt x="182" y="31"/>
                  </a:cubicBezTo>
                  <a:cubicBezTo>
                    <a:pt x="181" y="30"/>
                    <a:pt x="181" y="30"/>
                    <a:pt x="181" y="30"/>
                  </a:cubicBezTo>
                  <a:cubicBezTo>
                    <a:pt x="181" y="30"/>
                    <a:pt x="181" y="30"/>
                    <a:pt x="181" y="30"/>
                  </a:cubicBezTo>
                  <a:cubicBezTo>
                    <a:pt x="180" y="30"/>
                    <a:pt x="180" y="30"/>
                    <a:pt x="180" y="30"/>
                  </a:cubicBezTo>
                  <a:cubicBezTo>
                    <a:pt x="179" y="30"/>
                    <a:pt x="179" y="30"/>
                    <a:pt x="179" y="30"/>
                  </a:cubicBezTo>
                  <a:cubicBezTo>
                    <a:pt x="179" y="30"/>
                    <a:pt x="179" y="30"/>
                    <a:pt x="179" y="30"/>
                  </a:cubicBezTo>
                  <a:close/>
                  <a:moveTo>
                    <a:pt x="166" y="50"/>
                  </a:moveTo>
                  <a:cubicBezTo>
                    <a:pt x="166" y="51"/>
                    <a:pt x="166" y="51"/>
                    <a:pt x="166" y="51"/>
                  </a:cubicBezTo>
                  <a:cubicBezTo>
                    <a:pt x="166" y="52"/>
                    <a:pt x="166" y="52"/>
                    <a:pt x="166" y="52"/>
                  </a:cubicBezTo>
                  <a:cubicBezTo>
                    <a:pt x="167" y="52"/>
                    <a:pt x="167" y="52"/>
                    <a:pt x="167" y="52"/>
                  </a:cubicBezTo>
                  <a:cubicBezTo>
                    <a:pt x="167" y="51"/>
                    <a:pt x="167" y="51"/>
                    <a:pt x="167" y="51"/>
                  </a:cubicBezTo>
                  <a:cubicBezTo>
                    <a:pt x="166" y="50"/>
                    <a:pt x="166" y="50"/>
                    <a:pt x="166" y="50"/>
                  </a:cubicBezTo>
                  <a:close/>
                  <a:moveTo>
                    <a:pt x="168" y="49"/>
                  </a:moveTo>
                  <a:cubicBezTo>
                    <a:pt x="168" y="50"/>
                    <a:pt x="168" y="50"/>
                    <a:pt x="168" y="50"/>
                  </a:cubicBezTo>
                  <a:cubicBezTo>
                    <a:pt x="167" y="51"/>
                    <a:pt x="167" y="51"/>
                    <a:pt x="167" y="51"/>
                  </a:cubicBezTo>
                  <a:cubicBezTo>
                    <a:pt x="167" y="52"/>
                    <a:pt x="167" y="52"/>
                    <a:pt x="167" y="52"/>
                  </a:cubicBezTo>
                  <a:cubicBezTo>
                    <a:pt x="167" y="52"/>
                    <a:pt x="167" y="52"/>
                    <a:pt x="167" y="52"/>
                  </a:cubicBezTo>
                  <a:cubicBezTo>
                    <a:pt x="168" y="50"/>
                    <a:pt x="168" y="50"/>
                    <a:pt x="168" y="50"/>
                  </a:cubicBezTo>
                  <a:cubicBezTo>
                    <a:pt x="168" y="49"/>
                    <a:pt x="168" y="49"/>
                    <a:pt x="168" y="49"/>
                  </a:cubicBezTo>
                  <a:close/>
                  <a:moveTo>
                    <a:pt x="175" y="55"/>
                  </a:moveTo>
                  <a:cubicBezTo>
                    <a:pt x="175" y="55"/>
                    <a:pt x="175" y="55"/>
                    <a:pt x="175" y="55"/>
                  </a:cubicBezTo>
                  <a:cubicBezTo>
                    <a:pt x="175" y="55"/>
                    <a:pt x="175" y="55"/>
                    <a:pt x="175" y="55"/>
                  </a:cubicBezTo>
                  <a:cubicBezTo>
                    <a:pt x="176" y="55"/>
                    <a:pt x="176" y="55"/>
                    <a:pt x="176" y="55"/>
                  </a:cubicBezTo>
                  <a:cubicBezTo>
                    <a:pt x="175" y="55"/>
                    <a:pt x="175" y="55"/>
                    <a:pt x="175" y="55"/>
                  </a:cubicBezTo>
                  <a:close/>
                  <a:moveTo>
                    <a:pt x="173" y="53"/>
                  </a:moveTo>
                  <a:cubicBezTo>
                    <a:pt x="173" y="53"/>
                    <a:pt x="173" y="53"/>
                    <a:pt x="173" y="53"/>
                  </a:cubicBezTo>
                  <a:cubicBezTo>
                    <a:pt x="173" y="53"/>
                    <a:pt x="173" y="53"/>
                    <a:pt x="173" y="53"/>
                  </a:cubicBezTo>
                  <a:cubicBezTo>
                    <a:pt x="173" y="54"/>
                    <a:pt x="173" y="54"/>
                    <a:pt x="173" y="54"/>
                  </a:cubicBezTo>
                  <a:cubicBezTo>
                    <a:pt x="173" y="55"/>
                    <a:pt x="173" y="55"/>
                    <a:pt x="173" y="55"/>
                  </a:cubicBezTo>
                  <a:cubicBezTo>
                    <a:pt x="173" y="55"/>
                    <a:pt x="173" y="55"/>
                    <a:pt x="173" y="55"/>
                  </a:cubicBezTo>
                  <a:cubicBezTo>
                    <a:pt x="173" y="55"/>
                    <a:pt x="173" y="55"/>
                    <a:pt x="173" y="55"/>
                  </a:cubicBezTo>
                  <a:cubicBezTo>
                    <a:pt x="173" y="55"/>
                    <a:pt x="173" y="55"/>
                    <a:pt x="173" y="55"/>
                  </a:cubicBezTo>
                  <a:cubicBezTo>
                    <a:pt x="173" y="55"/>
                    <a:pt x="173" y="55"/>
                    <a:pt x="173" y="55"/>
                  </a:cubicBezTo>
                  <a:cubicBezTo>
                    <a:pt x="173" y="56"/>
                    <a:pt x="173" y="56"/>
                    <a:pt x="173" y="56"/>
                  </a:cubicBezTo>
                  <a:cubicBezTo>
                    <a:pt x="173" y="56"/>
                    <a:pt x="173" y="56"/>
                    <a:pt x="173" y="56"/>
                  </a:cubicBezTo>
                  <a:cubicBezTo>
                    <a:pt x="174" y="55"/>
                    <a:pt x="174" y="55"/>
                    <a:pt x="174" y="55"/>
                  </a:cubicBezTo>
                  <a:cubicBezTo>
                    <a:pt x="174" y="55"/>
                    <a:pt x="174" y="55"/>
                    <a:pt x="174" y="55"/>
                  </a:cubicBezTo>
                  <a:cubicBezTo>
                    <a:pt x="174" y="55"/>
                    <a:pt x="174" y="55"/>
                    <a:pt x="174" y="55"/>
                  </a:cubicBezTo>
                  <a:cubicBezTo>
                    <a:pt x="174" y="54"/>
                    <a:pt x="174" y="54"/>
                    <a:pt x="174" y="54"/>
                  </a:cubicBezTo>
                  <a:cubicBezTo>
                    <a:pt x="173" y="53"/>
                    <a:pt x="173" y="53"/>
                    <a:pt x="173" y="53"/>
                  </a:cubicBezTo>
                  <a:close/>
                  <a:moveTo>
                    <a:pt x="174" y="54"/>
                  </a:moveTo>
                  <a:cubicBezTo>
                    <a:pt x="174" y="54"/>
                    <a:pt x="174" y="54"/>
                    <a:pt x="174" y="54"/>
                  </a:cubicBezTo>
                  <a:cubicBezTo>
                    <a:pt x="174" y="54"/>
                    <a:pt x="174" y="54"/>
                    <a:pt x="174" y="54"/>
                  </a:cubicBezTo>
                  <a:cubicBezTo>
                    <a:pt x="175" y="54"/>
                    <a:pt x="175" y="54"/>
                    <a:pt x="175" y="54"/>
                  </a:cubicBezTo>
                  <a:cubicBezTo>
                    <a:pt x="175" y="54"/>
                    <a:pt x="175" y="54"/>
                    <a:pt x="175" y="54"/>
                  </a:cubicBezTo>
                  <a:cubicBezTo>
                    <a:pt x="175" y="54"/>
                    <a:pt x="175" y="54"/>
                    <a:pt x="175" y="54"/>
                  </a:cubicBezTo>
                  <a:cubicBezTo>
                    <a:pt x="174" y="54"/>
                    <a:pt x="174" y="54"/>
                    <a:pt x="174" y="54"/>
                  </a:cubicBezTo>
                  <a:close/>
                  <a:moveTo>
                    <a:pt x="173" y="52"/>
                  </a:moveTo>
                  <a:cubicBezTo>
                    <a:pt x="173" y="52"/>
                    <a:pt x="173" y="52"/>
                    <a:pt x="173" y="52"/>
                  </a:cubicBezTo>
                  <a:cubicBezTo>
                    <a:pt x="173" y="53"/>
                    <a:pt x="173" y="53"/>
                    <a:pt x="173" y="53"/>
                  </a:cubicBezTo>
                  <a:cubicBezTo>
                    <a:pt x="173" y="53"/>
                    <a:pt x="173" y="53"/>
                    <a:pt x="173" y="53"/>
                  </a:cubicBezTo>
                  <a:cubicBezTo>
                    <a:pt x="174" y="54"/>
                    <a:pt x="174" y="54"/>
                    <a:pt x="174" y="54"/>
                  </a:cubicBezTo>
                  <a:cubicBezTo>
                    <a:pt x="174" y="53"/>
                    <a:pt x="174" y="53"/>
                    <a:pt x="174" y="53"/>
                  </a:cubicBezTo>
                  <a:cubicBezTo>
                    <a:pt x="173" y="53"/>
                    <a:pt x="173" y="53"/>
                    <a:pt x="173" y="53"/>
                  </a:cubicBezTo>
                  <a:cubicBezTo>
                    <a:pt x="173" y="52"/>
                    <a:pt x="173" y="52"/>
                    <a:pt x="173" y="52"/>
                  </a:cubicBezTo>
                  <a:close/>
                  <a:moveTo>
                    <a:pt x="175" y="52"/>
                  </a:moveTo>
                  <a:cubicBezTo>
                    <a:pt x="174" y="52"/>
                    <a:pt x="174" y="52"/>
                    <a:pt x="174" y="52"/>
                  </a:cubicBezTo>
                  <a:cubicBezTo>
                    <a:pt x="173" y="53"/>
                    <a:pt x="173" y="53"/>
                    <a:pt x="173" y="53"/>
                  </a:cubicBezTo>
                  <a:cubicBezTo>
                    <a:pt x="174" y="53"/>
                    <a:pt x="174" y="53"/>
                    <a:pt x="174" y="53"/>
                  </a:cubicBezTo>
                  <a:cubicBezTo>
                    <a:pt x="175" y="53"/>
                    <a:pt x="175" y="53"/>
                    <a:pt x="175" y="53"/>
                  </a:cubicBezTo>
                  <a:cubicBezTo>
                    <a:pt x="175" y="53"/>
                    <a:pt x="175" y="53"/>
                    <a:pt x="175" y="53"/>
                  </a:cubicBezTo>
                  <a:cubicBezTo>
                    <a:pt x="175" y="53"/>
                    <a:pt x="175" y="53"/>
                    <a:pt x="175" y="53"/>
                  </a:cubicBezTo>
                  <a:cubicBezTo>
                    <a:pt x="175" y="53"/>
                    <a:pt x="175" y="53"/>
                    <a:pt x="175" y="53"/>
                  </a:cubicBezTo>
                  <a:cubicBezTo>
                    <a:pt x="175" y="52"/>
                    <a:pt x="175" y="52"/>
                    <a:pt x="175" y="52"/>
                  </a:cubicBezTo>
                  <a:cubicBezTo>
                    <a:pt x="175" y="52"/>
                    <a:pt x="175" y="52"/>
                    <a:pt x="175" y="52"/>
                  </a:cubicBezTo>
                  <a:cubicBezTo>
                    <a:pt x="175" y="52"/>
                    <a:pt x="175" y="52"/>
                    <a:pt x="175" y="52"/>
                  </a:cubicBezTo>
                  <a:cubicBezTo>
                    <a:pt x="175" y="52"/>
                    <a:pt x="175" y="52"/>
                    <a:pt x="175" y="52"/>
                  </a:cubicBezTo>
                  <a:close/>
                  <a:moveTo>
                    <a:pt x="173" y="51"/>
                  </a:moveTo>
                  <a:cubicBezTo>
                    <a:pt x="173" y="51"/>
                    <a:pt x="173" y="51"/>
                    <a:pt x="173" y="51"/>
                  </a:cubicBezTo>
                  <a:cubicBezTo>
                    <a:pt x="173" y="51"/>
                    <a:pt x="173" y="51"/>
                    <a:pt x="173" y="51"/>
                  </a:cubicBezTo>
                  <a:cubicBezTo>
                    <a:pt x="173" y="51"/>
                    <a:pt x="173" y="51"/>
                    <a:pt x="173" y="51"/>
                  </a:cubicBezTo>
                  <a:cubicBezTo>
                    <a:pt x="173" y="51"/>
                    <a:pt x="173" y="51"/>
                    <a:pt x="173" y="51"/>
                  </a:cubicBezTo>
                  <a:close/>
                  <a:moveTo>
                    <a:pt x="175" y="50"/>
                  </a:moveTo>
                  <a:cubicBezTo>
                    <a:pt x="175" y="50"/>
                    <a:pt x="175" y="50"/>
                    <a:pt x="175" y="50"/>
                  </a:cubicBezTo>
                  <a:cubicBezTo>
                    <a:pt x="175" y="50"/>
                    <a:pt x="175" y="50"/>
                    <a:pt x="175" y="50"/>
                  </a:cubicBezTo>
                  <a:cubicBezTo>
                    <a:pt x="175" y="50"/>
                    <a:pt x="175" y="50"/>
                    <a:pt x="175" y="50"/>
                  </a:cubicBezTo>
                  <a:cubicBezTo>
                    <a:pt x="175" y="50"/>
                    <a:pt x="175" y="50"/>
                    <a:pt x="175" y="50"/>
                  </a:cubicBezTo>
                  <a:close/>
                  <a:moveTo>
                    <a:pt x="174" y="50"/>
                  </a:moveTo>
                  <a:cubicBezTo>
                    <a:pt x="174" y="50"/>
                    <a:pt x="174" y="50"/>
                    <a:pt x="174" y="50"/>
                  </a:cubicBezTo>
                  <a:cubicBezTo>
                    <a:pt x="174" y="51"/>
                    <a:pt x="174" y="51"/>
                    <a:pt x="174" y="51"/>
                  </a:cubicBezTo>
                  <a:cubicBezTo>
                    <a:pt x="173" y="51"/>
                    <a:pt x="173" y="51"/>
                    <a:pt x="173" y="51"/>
                  </a:cubicBezTo>
                  <a:cubicBezTo>
                    <a:pt x="174" y="51"/>
                    <a:pt x="174" y="51"/>
                    <a:pt x="174" y="51"/>
                  </a:cubicBezTo>
                  <a:cubicBezTo>
                    <a:pt x="174" y="51"/>
                    <a:pt x="174" y="51"/>
                    <a:pt x="174" y="51"/>
                  </a:cubicBezTo>
                  <a:cubicBezTo>
                    <a:pt x="174" y="51"/>
                    <a:pt x="174" y="51"/>
                    <a:pt x="174" y="51"/>
                  </a:cubicBezTo>
                  <a:cubicBezTo>
                    <a:pt x="174" y="51"/>
                    <a:pt x="174" y="51"/>
                    <a:pt x="174" y="51"/>
                  </a:cubicBezTo>
                  <a:cubicBezTo>
                    <a:pt x="174" y="52"/>
                    <a:pt x="174" y="52"/>
                    <a:pt x="174" y="52"/>
                  </a:cubicBezTo>
                  <a:cubicBezTo>
                    <a:pt x="174" y="52"/>
                    <a:pt x="174" y="52"/>
                    <a:pt x="174" y="52"/>
                  </a:cubicBezTo>
                  <a:cubicBezTo>
                    <a:pt x="175" y="52"/>
                    <a:pt x="175" y="52"/>
                    <a:pt x="175" y="52"/>
                  </a:cubicBezTo>
                  <a:cubicBezTo>
                    <a:pt x="175" y="52"/>
                    <a:pt x="175" y="52"/>
                    <a:pt x="175" y="52"/>
                  </a:cubicBezTo>
                  <a:cubicBezTo>
                    <a:pt x="175" y="51"/>
                    <a:pt x="175" y="51"/>
                    <a:pt x="175" y="51"/>
                  </a:cubicBezTo>
                  <a:cubicBezTo>
                    <a:pt x="175" y="50"/>
                    <a:pt x="175" y="50"/>
                    <a:pt x="175" y="50"/>
                  </a:cubicBezTo>
                  <a:cubicBezTo>
                    <a:pt x="175" y="50"/>
                    <a:pt x="175" y="50"/>
                    <a:pt x="175" y="50"/>
                  </a:cubicBezTo>
                  <a:cubicBezTo>
                    <a:pt x="174" y="50"/>
                    <a:pt x="174" y="50"/>
                    <a:pt x="174" y="50"/>
                  </a:cubicBezTo>
                  <a:close/>
                  <a:moveTo>
                    <a:pt x="163" y="56"/>
                  </a:moveTo>
                  <a:cubicBezTo>
                    <a:pt x="163" y="56"/>
                    <a:pt x="163" y="56"/>
                    <a:pt x="163" y="56"/>
                  </a:cubicBezTo>
                  <a:cubicBezTo>
                    <a:pt x="163" y="56"/>
                    <a:pt x="163" y="56"/>
                    <a:pt x="163" y="56"/>
                  </a:cubicBezTo>
                  <a:cubicBezTo>
                    <a:pt x="163" y="56"/>
                    <a:pt x="163" y="56"/>
                    <a:pt x="163" y="56"/>
                  </a:cubicBezTo>
                  <a:close/>
                  <a:moveTo>
                    <a:pt x="162" y="57"/>
                  </a:moveTo>
                  <a:cubicBezTo>
                    <a:pt x="163" y="57"/>
                    <a:pt x="163" y="57"/>
                    <a:pt x="163" y="57"/>
                  </a:cubicBezTo>
                  <a:cubicBezTo>
                    <a:pt x="163" y="57"/>
                    <a:pt x="163" y="57"/>
                    <a:pt x="163" y="57"/>
                  </a:cubicBezTo>
                  <a:cubicBezTo>
                    <a:pt x="162" y="57"/>
                    <a:pt x="162" y="57"/>
                    <a:pt x="162" y="57"/>
                  </a:cubicBezTo>
                  <a:close/>
                  <a:moveTo>
                    <a:pt x="158" y="58"/>
                  </a:moveTo>
                  <a:cubicBezTo>
                    <a:pt x="158" y="59"/>
                    <a:pt x="158" y="59"/>
                    <a:pt x="158" y="59"/>
                  </a:cubicBezTo>
                  <a:cubicBezTo>
                    <a:pt x="158" y="59"/>
                    <a:pt x="158" y="59"/>
                    <a:pt x="158" y="59"/>
                  </a:cubicBezTo>
                  <a:cubicBezTo>
                    <a:pt x="158" y="59"/>
                    <a:pt x="158" y="58"/>
                    <a:pt x="158" y="58"/>
                  </a:cubicBezTo>
                  <a:close/>
                  <a:moveTo>
                    <a:pt x="159" y="58"/>
                  </a:moveTo>
                  <a:cubicBezTo>
                    <a:pt x="158" y="58"/>
                    <a:pt x="158" y="58"/>
                    <a:pt x="158" y="58"/>
                  </a:cubicBezTo>
                  <a:cubicBezTo>
                    <a:pt x="159" y="58"/>
                    <a:pt x="159" y="58"/>
                    <a:pt x="159" y="58"/>
                  </a:cubicBezTo>
                  <a:cubicBezTo>
                    <a:pt x="159" y="58"/>
                    <a:pt x="159" y="58"/>
                    <a:pt x="159" y="58"/>
                  </a:cubicBezTo>
                  <a:cubicBezTo>
                    <a:pt x="159" y="58"/>
                    <a:pt x="159" y="58"/>
                    <a:pt x="159" y="58"/>
                  </a:cubicBezTo>
                  <a:close/>
                  <a:moveTo>
                    <a:pt x="159" y="61"/>
                  </a:moveTo>
                  <a:cubicBezTo>
                    <a:pt x="159" y="61"/>
                    <a:pt x="159" y="61"/>
                    <a:pt x="159" y="61"/>
                  </a:cubicBezTo>
                  <a:cubicBezTo>
                    <a:pt x="158" y="61"/>
                    <a:pt x="158" y="61"/>
                    <a:pt x="158" y="61"/>
                  </a:cubicBezTo>
                  <a:cubicBezTo>
                    <a:pt x="158" y="62"/>
                    <a:pt x="158" y="62"/>
                    <a:pt x="158" y="62"/>
                  </a:cubicBezTo>
                  <a:cubicBezTo>
                    <a:pt x="159" y="62"/>
                    <a:pt x="159" y="62"/>
                    <a:pt x="159" y="62"/>
                  </a:cubicBezTo>
                  <a:cubicBezTo>
                    <a:pt x="159" y="61"/>
                    <a:pt x="159" y="61"/>
                    <a:pt x="159" y="61"/>
                  </a:cubicBezTo>
                  <a:cubicBezTo>
                    <a:pt x="159" y="61"/>
                    <a:pt x="159" y="61"/>
                    <a:pt x="159" y="61"/>
                  </a:cubicBezTo>
                  <a:close/>
                  <a:moveTo>
                    <a:pt x="161" y="58"/>
                  </a:moveTo>
                  <a:cubicBezTo>
                    <a:pt x="160" y="59"/>
                    <a:pt x="160" y="59"/>
                    <a:pt x="160" y="59"/>
                  </a:cubicBezTo>
                  <a:cubicBezTo>
                    <a:pt x="160" y="59"/>
                    <a:pt x="160" y="59"/>
                    <a:pt x="160" y="59"/>
                  </a:cubicBezTo>
                  <a:cubicBezTo>
                    <a:pt x="160" y="59"/>
                    <a:pt x="160" y="59"/>
                    <a:pt x="160" y="59"/>
                  </a:cubicBezTo>
                  <a:cubicBezTo>
                    <a:pt x="159" y="60"/>
                    <a:pt x="159" y="60"/>
                    <a:pt x="159" y="60"/>
                  </a:cubicBezTo>
                  <a:cubicBezTo>
                    <a:pt x="159" y="60"/>
                    <a:pt x="159" y="60"/>
                    <a:pt x="159" y="60"/>
                  </a:cubicBezTo>
                  <a:cubicBezTo>
                    <a:pt x="160" y="61"/>
                    <a:pt x="160" y="61"/>
                    <a:pt x="160" y="61"/>
                  </a:cubicBezTo>
                  <a:cubicBezTo>
                    <a:pt x="160" y="60"/>
                    <a:pt x="160" y="60"/>
                    <a:pt x="160" y="60"/>
                  </a:cubicBezTo>
                  <a:cubicBezTo>
                    <a:pt x="161" y="59"/>
                    <a:pt x="161" y="59"/>
                    <a:pt x="161" y="59"/>
                  </a:cubicBezTo>
                  <a:cubicBezTo>
                    <a:pt x="162" y="58"/>
                    <a:pt x="162" y="58"/>
                    <a:pt x="162" y="58"/>
                  </a:cubicBezTo>
                  <a:cubicBezTo>
                    <a:pt x="162" y="58"/>
                    <a:pt x="162" y="58"/>
                    <a:pt x="162" y="58"/>
                  </a:cubicBezTo>
                  <a:cubicBezTo>
                    <a:pt x="162" y="57"/>
                    <a:pt x="162" y="57"/>
                    <a:pt x="162" y="57"/>
                  </a:cubicBezTo>
                  <a:cubicBezTo>
                    <a:pt x="162" y="57"/>
                    <a:pt x="162" y="57"/>
                    <a:pt x="162" y="57"/>
                  </a:cubicBezTo>
                  <a:cubicBezTo>
                    <a:pt x="161" y="57"/>
                    <a:pt x="161" y="57"/>
                    <a:pt x="161" y="57"/>
                  </a:cubicBezTo>
                  <a:cubicBezTo>
                    <a:pt x="161" y="57"/>
                    <a:pt x="161" y="57"/>
                    <a:pt x="161" y="57"/>
                  </a:cubicBezTo>
                  <a:cubicBezTo>
                    <a:pt x="161" y="58"/>
                    <a:pt x="161" y="58"/>
                    <a:pt x="161" y="58"/>
                  </a:cubicBezTo>
                  <a:close/>
                  <a:moveTo>
                    <a:pt x="154" y="54"/>
                  </a:moveTo>
                  <a:cubicBezTo>
                    <a:pt x="155" y="53"/>
                    <a:pt x="155" y="53"/>
                    <a:pt x="155" y="53"/>
                  </a:cubicBezTo>
                  <a:cubicBezTo>
                    <a:pt x="154" y="53"/>
                    <a:pt x="154" y="53"/>
                    <a:pt x="154" y="53"/>
                  </a:cubicBezTo>
                  <a:cubicBezTo>
                    <a:pt x="154" y="54"/>
                    <a:pt x="154" y="54"/>
                    <a:pt x="154" y="54"/>
                  </a:cubicBezTo>
                  <a:close/>
                  <a:moveTo>
                    <a:pt x="152" y="55"/>
                  </a:moveTo>
                  <a:cubicBezTo>
                    <a:pt x="152" y="55"/>
                    <a:pt x="152" y="55"/>
                    <a:pt x="152" y="55"/>
                  </a:cubicBezTo>
                  <a:cubicBezTo>
                    <a:pt x="152" y="55"/>
                    <a:pt x="152" y="55"/>
                    <a:pt x="152" y="55"/>
                  </a:cubicBezTo>
                  <a:cubicBezTo>
                    <a:pt x="152" y="55"/>
                    <a:pt x="152" y="55"/>
                    <a:pt x="152" y="55"/>
                  </a:cubicBezTo>
                  <a:close/>
                  <a:moveTo>
                    <a:pt x="154" y="61"/>
                  </a:moveTo>
                  <a:cubicBezTo>
                    <a:pt x="153" y="61"/>
                    <a:pt x="153" y="61"/>
                    <a:pt x="153" y="61"/>
                  </a:cubicBezTo>
                  <a:cubicBezTo>
                    <a:pt x="153" y="61"/>
                    <a:pt x="153" y="61"/>
                    <a:pt x="153" y="61"/>
                  </a:cubicBezTo>
                  <a:cubicBezTo>
                    <a:pt x="154" y="61"/>
                    <a:pt x="154" y="61"/>
                    <a:pt x="154" y="61"/>
                  </a:cubicBezTo>
                  <a:close/>
                  <a:moveTo>
                    <a:pt x="152" y="60"/>
                  </a:moveTo>
                  <a:cubicBezTo>
                    <a:pt x="153" y="59"/>
                    <a:pt x="153" y="59"/>
                    <a:pt x="153" y="59"/>
                  </a:cubicBezTo>
                  <a:cubicBezTo>
                    <a:pt x="153" y="60"/>
                    <a:pt x="153" y="60"/>
                    <a:pt x="153" y="60"/>
                  </a:cubicBezTo>
                  <a:cubicBezTo>
                    <a:pt x="153" y="60"/>
                    <a:pt x="153" y="60"/>
                    <a:pt x="153" y="60"/>
                  </a:cubicBezTo>
                  <a:cubicBezTo>
                    <a:pt x="153" y="61"/>
                    <a:pt x="153" y="61"/>
                    <a:pt x="153" y="61"/>
                  </a:cubicBezTo>
                  <a:cubicBezTo>
                    <a:pt x="152" y="60"/>
                    <a:pt x="152" y="60"/>
                    <a:pt x="152" y="60"/>
                  </a:cubicBezTo>
                  <a:cubicBezTo>
                    <a:pt x="152" y="60"/>
                    <a:pt x="152" y="60"/>
                    <a:pt x="152" y="60"/>
                  </a:cubicBezTo>
                  <a:close/>
                  <a:moveTo>
                    <a:pt x="147" y="57"/>
                  </a:moveTo>
                  <a:cubicBezTo>
                    <a:pt x="148" y="57"/>
                    <a:pt x="148" y="57"/>
                    <a:pt x="148" y="57"/>
                  </a:cubicBezTo>
                  <a:cubicBezTo>
                    <a:pt x="148" y="57"/>
                    <a:pt x="148" y="57"/>
                    <a:pt x="148" y="57"/>
                  </a:cubicBezTo>
                  <a:cubicBezTo>
                    <a:pt x="148" y="57"/>
                    <a:pt x="148" y="57"/>
                    <a:pt x="148" y="57"/>
                  </a:cubicBezTo>
                  <a:cubicBezTo>
                    <a:pt x="148" y="57"/>
                    <a:pt x="148" y="57"/>
                    <a:pt x="148" y="57"/>
                  </a:cubicBezTo>
                  <a:cubicBezTo>
                    <a:pt x="147" y="57"/>
                    <a:pt x="147" y="57"/>
                    <a:pt x="147" y="57"/>
                  </a:cubicBezTo>
                  <a:close/>
                  <a:moveTo>
                    <a:pt x="148" y="62"/>
                  </a:moveTo>
                  <a:cubicBezTo>
                    <a:pt x="149" y="62"/>
                    <a:pt x="149" y="62"/>
                    <a:pt x="149" y="62"/>
                  </a:cubicBezTo>
                  <a:cubicBezTo>
                    <a:pt x="150" y="62"/>
                    <a:pt x="150" y="62"/>
                    <a:pt x="150" y="62"/>
                  </a:cubicBezTo>
                  <a:cubicBezTo>
                    <a:pt x="149" y="62"/>
                    <a:pt x="149" y="62"/>
                    <a:pt x="149" y="62"/>
                  </a:cubicBezTo>
                  <a:cubicBezTo>
                    <a:pt x="148" y="62"/>
                    <a:pt x="148" y="62"/>
                    <a:pt x="148" y="62"/>
                  </a:cubicBezTo>
                  <a:close/>
                  <a:moveTo>
                    <a:pt x="142" y="59"/>
                  </a:moveTo>
                  <a:cubicBezTo>
                    <a:pt x="142" y="58"/>
                    <a:pt x="142" y="58"/>
                    <a:pt x="142" y="58"/>
                  </a:cubicBezTo>
                  <a:cubicBezTo>
                    <a:pt x="142" y="58"/>
                    <a:pt x="142" y="58"/>
                    <a:pt x="142" y="58"/>
                  </a:cubicBezTo>
                  <a:cubicBezTo>
                    <a:pt x="142" y="58"/>
                    <a:pt x="142" y="58"/>
                    <a:pt x="142" y="58"/>
                  </a:cubicBezTo>
                  <a:cubicBezTo>
                    <a:pt x="142" y="59"/>
                    <a:pt x="142" y="59"/>
                    <a:pt x="142" y="59"/>
                  </a:cubicBezTo>
                  <a:close/>
                  <a:moveTo>
                    <a:pt x="144" y="61"/>
                  </a:moveTo>
                  <a:cubicBezTo>
                    <a:pt x="145" y="61"/>
                    <a:pt x="145" y="61"/>
                    <a:pt x="145" y="61"/>
                  </a:cubicBezTo>
                  <a:cubicBezTo>
                    <a:pt x="146" y="61"/>
                    <a:pt x="146" y="61"/>
                    <a:pt x="146" y="61"/>
                  </a:cubicBezTo>
                  <a:cubicBezTo>
                    <a:pt x="146" y="62"/>
                    <a:pt x="146" y="62"/>
                    <a:pt x="146" y="62"/>
                  </a:cubicBezTo>
                  <a:cubicBezTo>
                    <a:pt x="145" y="62"/>
                    <a:pt x="145" y="62"/>
                    <a:pt x="145" y="62"/>
                  </a:cubicBezTo>
                  <a:cubicBezTo>
                    <a:pt x="144" y="62"/>
                    <a:pt x="144" y="62"/>
                    <a:pt x="144" y="62"/>
                  </a:cubicBezTo>
                  <a:cubicBezTo>
                    <a:pt x="144" y="61"/>
                    <a:pt x="144" y="61"/>
                    <a:pt x="144" y="61"/>
                  </a:cubicBezTo>
                  <a:close/>
                  <a:moveTo>
                    <a:pt x="143" y="62"/>
                  </a:moveTo>
                  <a:cubicBezTo>
                    <a:pt x="143" y="61"/>
                    <a:pt x="143" y="61"/>
                    <a:pt x="143" y="61"/>
                  </a:cubicBezTo>
                  <a:cubicBezTo>
                    <a:pt x="143" y="62"/>
                    <a:pt x="143" y="62"/>
                    <a:pt x="143" y="62"/>
                  </a:cubicBezTo>
                  <a:cubicBezTo>
                    <a:pt x="143" y="62"/>
                    <a:pt x="143" y="62"/>
                    <a:pt x="143" y="62"/>
                  </a:cubicBezTo>
                  <a:close/>
                  <a:moveTo>
                    <a:pt x="141" y="61"/>
                  </a:moveTo>
                  <a:cubicBezTo>
                    <a:pt x="141" y="61"/>
                    <a:pt x="141" y="61"/>
                    <a:pt x="141" y="61"/>
                  </a:cubicBezTo>
                  <a:cubicBezTo>
                    <a:pt x="142" y="61"/>
                    <a:pt x="142" y="61"/>
                    <a:pt x="142" y="61"/>
                  </a:cubicBezTo>
                  <a:cubicBezTo>
                    <a:pt x="141" y="62"/>
                    <a:pt x="141" y="62"/>
                    <a:pt x="141" y="62"/>
                  </a:cubicBezTo>
                  <a:cubicBezTo>
                    <a:pt x="141" y="61"/>
                    <a:pt x="141" y="61"/>
                    <a:pt x="141" y="61"/>
                  </a:cubicBezTo>
                  <a:close/>
                  <a:moveTo>
                    <a:pt x="124" y="70"/>
                  </a:moveTo>
                  <a:cubicBezTo>
                    <a:pt x="124" y="71"/>
                    <a:pt x="124" y="71"/>
                    <a:pt x="124" y="71"/>
                  </a:cubicBezTo>
                  <a:cubicBezTo>
                    <a:pt x="124" y="71"/>
                    <a:pt x="124" y="71"/>
                    <a:pt x="124" y="71"/>
                  </a:cubicBezTo>
                  <a:cubicBezTo>
                    <a:pt x="126" y="71"/>
                    <a:pt x="126" y="71"/>
                    <a:pt x="126" y="71"/>
                  </a:cubicBezTo>
                  <a:cubicBezTo>
                    <a:pt x="127" y="70"/>
                    <a:pt x="127" y="70"/>
                    <a:pt x="127" y="70"/>
                  </a:cubicBezTo>
                  <a:cubicBezTo>
                    <a:pt x="128" y="70"/>
                    <a:pt x="128" y="70"/>
                    <a:pt x="128" y="70"/>
                  </a:cubicBezTo>
                  <a:cubicBezTo>
                    <a:pt x="129" y="70"/>
                    <a:pt x="129" y="70"/>
                    <a:pt x="129" y="70"/>
                  </a:cubicBezTo>
                  <a:cubicBezTo>
                    <a:pt x="129" y="69"/>
                    <a:pt x="129" y="69"/>
                    <a:pt x="129" y="69"/>
                  </a:cubicBezTo>
                  <a:cubicBezTo>
                    <a:pt x="130" y="69"/>
                    <a:pt x="130" y="69"/>
                    <a:pt x="130" y="69"/>
                  </a:cubicBezTo>
                  <a:cubicBezTo>
                    <a:pt x="132" y="67"/>
                    <a:pt x="132" y="67"/>
                    <a:pt x="132" y="67"/>
                  </a:cubicBezTo>
                  <a:cubicBezTo>
                    <a:pt x="132" y="67"/>
                    <a:pt x="132" y="67"/>
                    <a:pt x="132" y="67"/>
                  </a:cubicBezTo>
                  <a:cubicBezTo>
                    <a:pt x="132" y="67"/>
                    <a:pt x="132" y="67"/>
                    <a:pt x="132" y="67"/>
                  </a:cubicBezTo>
                  <a:cubicBezTo>
                    <a:pt x="131" y="66"/>
                    <a:pt x="131" y="66"/>
                    <a:pt x="131" y="66"/>
                  </a:cubicBezTo>
                  <a:cubicBezTo>
                    <a:pt x="130" y="65"/>
                    <a:pt x="130" y="65"/>
                    <a:pt x="130" y="65"/>
                  </a:cubicBezTo>
                  <a:cubicBezTo>
                    <a:pt x="130" y="65"/>
                    <a:pt x="130" y="65"/>
                    <a:pt x="130" y="65"/>
                  </a:cubicBezTo>
                  <a:cubicBezTo>
                    <a:pt x="129" y="65"/>
                    <a:pt x="129" y="65"/>
                    <a:pt x="129" y="65"/>
                  </a:cubicBezTo>
                  <a:cubicBezTo>
                    <a:pt x="129" y="66"/>
                    <a:pt x="129" y="66"/>
                    <a:pt x="129" y="66"/>
                  </a:cubicBezTo>
                  <a:cubicBezTo>
                    <a:pt x="128" y="66"/>
                    <a:pt x="128" y="66"/>
                    <a:pt x="128" y="66"/>
                  </a:cubicBezTo>
                  <a:cubicBezTo>
                    <a:pt x="128" y="67"/>
                    <a:pt x="128" y="67"/>
                    <a:pt x="128" y="67"/>
                  </a:cubicBezTo>
                  <a:cubicBezTo>
                    <a:pt x="127" y="66"/>
                    <a:pt x="127" y="66"/>
                    <a:pt x="127" y="66"/>
                  </a:cubicBezTo>
                  <a:cubicBezTo>
                    <a:pt x="127" y="66"/>
                    <a:pt x="127" y="66"/>
                    <a:pt x="127" y="66"/>
                  </a:cubicBezTo>
                  <a:cubicBezTo>
                    <a:pt x="126" y="67"/>
                    <a:pt x="126" y="67"/>
                    <a:pt x="126" y="67"/>
                  </a:cubicBezTo>
                  <a:cubicBezTo>
                    <a:pt x="125" y="68"/>
                    <a:pt x="125" y="68"/>
                    <a:pt x="125" y="68"/>
                  </a:cubicBezTo>
                  <a:cubicBezTo>
                    <a:pt x="125" y="69"/>
                    <a:pt x="125" y="69"/>
                    <a:pt x="125" y="69"/>
                  </a:cubicBezTo>
                  <a:cubicBezTo>
                    <a:pt x="124" y="69"/>
                    <a:pt x="124" y="69"/>
                    <a:pt x="124" y="69"/>
                  </a:cubicBezTo>
                  <a:cubicBezTo>
                    <a:pt x="125" y="70"/>
                    <a:pt x="125" y="70"/>
                    <a:pt x="125" y="70"/>
                  </a:cubicBezTo>
                  <a:cubicBezTo>
                    <a:pt x="125" y="70"/>
                    <a:pt x="125" y="70"/>
                    <a:pt x="125" y="70"/>
                  </a:cubicBezTo>
                  <a:cubicBezTo>
                    <a:pt x="125" y="70"/>
                    <a:pt x="125" y="70"/>
                    <a:pt x="125" y="70"/>
                  </a:cubicBezTo>
                  <a:cubicBezTo>
                    <a:pt x="124" y="70"/>
                    <a:pt x="124" y="70"/>
                    <a:pt x="124" y="70"/>
                  </a:cubicBezTo>
                  <a:close/>
                  <a:moveTo>
                    <a:pt x="123" y="71"/>
                  </a:moveTo>
                  <a:cubicBezTo>
                    <a:pt x="124" y="70"/>
                    <a:pt x="124" y="70"/>
                    <a:pt x="124" y="70"/>
                  </a:cubicBezTo>
                  <a:cubicBezTo>
                    <a:pt x="123" y="70"/>
                    <a:pt x="123" y="70"/>
                    <a:pt x="123" y="70"/>
                  </a:cubicBezTo>
                  <a:cubicBezTo>
                    <a:pt x="123" y="70"/>
                    <a:pt x="123" y="70"/>
                    <a:pt x="123" y="70"/>
                  </a:cubicBezTo>
                  <a:cubicBezTo>
                    <a:pt x="123" y="71"/>
                    <a:pt x="123" y="71"/>
                    <a:pt x="123" y="71"/>
                  </a:cubicBezTo>
                  <a:close/>
                  <a:moveTo>
                    <a:pt x="123" y="71"/>
                  </a:moveTo>
                  <a:cubicBezTo>
                    <a:pt x="123" y="71"/>
                    <a:pt x="123" y="71"/>
                    <a:pt x="123" y="71"/>
                  </a:cubicBezTo>
                  <a:cubicBezTo>
                    <a:pt x="123" y="72"/>
                    <a:pt x="123" y="72"/>
                    <a:pt x="123" y="72"/>
                  </a:cubicBezTo>
                  <a:cubicBezTo>
                    <a:pt x="121" y="72"/>
                    <a:pt x="121" y="72"/>
                    <a:pt x="121" y="72"/>
                  </a:cubicBezTo>
                  <a:cubicBezTo>
                    <a:pt x="121" y="73"/>
                    <a:pt x="121" y="73"/>
                    <a:pt x="121" y="73"/>
                  </a:cubicBezTo>
                  <a:cubicBezTo>
                    <a:pt x="121" y="73"/>
                    <a:pt x="121" y="73"/>
                    <a:pt x="121" y="73"/>
                  </a:cubicBezTo>
                  <a:cubicBezTo>
                    <a:pt x="123" y="72"/>
                    <a:pt x="123" y="72"/>
                    <a:pt x="123" y="72"/>
                  </a:cubicBezTo>
                  <a:cubicBezTo>
                    <a:pt x="124" y="72"/>
                    <a:pt x="124" y="72"/>
                    <a:pt x="124" y="72"/>
                  </a:cubicBezTo>
                  <a:cubicBezTo>
                    <a:pt x="123" y="71"/>
                    <a:pt x="123" y="71"/>
                    <a:pt x="123" y="71"/>
                  </a:cubicBezTo>
                  <a:close/>
                  <a:moveTo>
                    <a:pt x="117" y="71"/>
                  </a:moveTo>
                  <a:cubicBezTo>
                    <a:pt x="117" y="71"/>
                    <a:pt x="117" y="71"/>
                    <a:pt x="117" y="71"/>
                  </a:cubicBezTo>
                  <a:cubicBezTo>
                    <a:pt x="117" y="72"/>
                    <a:pt x="117" y="72"/>
                    <a:pt x="117" y="72"/>
                  </a:cubicBezTo>
                  <a:cubicBezTo>
                    <a:pt x="117" y="72"/>
                    <a:pt x="117" y="72"/>
                    <a:pt x="117" y="72"/>
                  </a:cubicBezTo>
                  <a:cubicBezTo>
                    <a:pt x="116" y="72"/>
                    <a:pt x="116" y="72"/>
                    <a:pt x="116" y="72"/>
                  </a:cubicBezTo>
                  <a:cubicBezTo>
                    <a:pt x="116" y="71"/>
                    <a:pt x="116" y="71"/>
                    <a:pt x="116" y="71"/>
                  </a:cubicBezTo>
                  <a:cubicBezTo>
                    <a:pt x="117" y="71"/>
                    <a:pt x="117" y="71"/>
                    <a:pt x="117" y="71"/>
                  </a:cubicBezTo>
                  <a:close/>
                  <a:moveTo>
                    <a:pt x="104" y="67"/>
                  </a:moveTo>
                  <a:cubicBezTo>
                    <a:pt x="106" y="66"/>
                    <a:pt x="106" y="66"/>
                    <a:pt x="106" y="66"/>
                  </a:cubicBezTo>
                  <a:cubicBezTo>
                    <a:pt x="107" y="67"/>
                    <a:pt x="107" y="67"/>
                    <a:pt x="107" y="67"/>
                  </a:cubicBezTo>
                  <a:cubicBezTo>
                    <a:pt x="108" y="67"/>
                    <a:pt x="108" y="67"/>
                    <a:pt x="108" y="67"/>
                  </a:cubicBezTo>
                  <a:cubicBezTo>
                    <a:pt x="109" y="66"/>
                    <a:pt x="109" y="66"/>
                    <a:pt x="109" y="66"/>
                  </a:cubicBezTo>
                  <a:cubicBezTo>
                    <a:pt x="110" y="67"/>
                    <a:pt x="110" y="67"/>
                    <a:pt x="110" y="67"/>
                  </a:cubicBezTo>
                  <a:cubicBezTo>
                    <a:pt x="110" y="67"/>
                    <a:pt x="110" y="67"/>
                    <a:pt x="110" y="67"/>
                  </a:cubicBezTo>
                  <a:cubicBezTo>
                    <a:pt x="111" y="67"/>
                    <a:pt x="111" y="67"/>
                    <a:pt x="111" y="67"/>
                  </a:cubicBezTo>
                  <a:cubicBezTo>
                    <a:pt x="112" y="68"/>
                    <a:pt x="112" y="68"/>
                    <a:pt x="112" y="68"/>
                  </a:cubicBezTo>
                  <a:cubicBezTo>
                    <a:pt x="112" y="69"/>
                    <a:pt x="112" y="69"/>
                    <a:pt x="112" y="69"/>
                  </a:cubicBezTo>
                  <a:cubicBezTo>
                    <a:pt x="112" y="70"/>
                    <a:pt x="112" y="70"/>
                    <a:pt x="112" y="70"/>
                  </a:cubicBezTo>
                  <a:cubicBezTo>
                    <a:pt x="111" y="70"/>
                    <a:pt x="111" y="70"/>
                    <a:pt x="111" y="70"/>
                  </a:cubicBezTo>
                  <a:cubicBezTo>
                    <a:pt x="110" y="70"/>
                    <a:pt x="110" y="70"/>
                    <a:pt x="110" y="70"/>
                  </a:cubicBezTo>
                  <a:cubicBezTo>
                    <a:pt x="109" y="70"/>
                    <a:pt x="109" y="70"/>
                    <a:pt x="109" y="70"/>
                  </a:cubicBezTo>
                  <a:cubicBezTo>
                    <a:pt x="108" y="69"/>
                    <a:pt x="108" y="69"/>
                    <a:pt x="108" y="69"/>
                  </a:cubicBezTo>
                  <a:cubicBezTo>
                    <a:pt x="107" y="69"/>
                    <a:pt x="107" y="69"/>
                    <a:pt x="107" y="69"/>
                  </a:cubicBezTo>
                  <a:cubicBezTo>
                    <a:pt x="107" y="68"/>
                    <a:pt x="107" y="68"/>
                    <a:pt x="107" y="68"/>
                  </a:cubicBezTo>
                  <a:cubicBezTo>
                    <a:pt x="106" y="68"/>
                    <a:pt x="106" y="68"/>
                    <a:pt x="106" y="68"/>
                  </a:cubicBezTo>
                  <a:cubicBezTo>
                    <a:pt x="105" y="68"/>
                    <a:pt x="105" y="68"/>
                    <a:pt x="105" y="68"/>
                  </a:cubicBezTo>
                  <a:cubicBezTo>
                    <a:pt x="104" y="67"/>
                    <a:pt x="104" y="67"/>
                    <a:pt x="104" y="67"/>
                  </a:cubicBezTo>
                  <a:cubicBezTo>
                    <a:pt x="104" y="67"/>
                    <a:pt x="104" y="67"/>
                    <a:pt x="104" y="67"/>
                  </a:cubicBezTo>
                  <a:close/>
                  <a:moveTo>
                    <a:pt x="90" y="57"/>
                  </a:moveTo>
                  <a:cubicBezTo>
                    <a:pt x="91" y="58"/>
                    <a:pt x="91" y="58"/>
                    <a:pt x="91" y="58"/>
                  </a:cubicBezTo>
                  <a:cubicBezTo>
                    <a:pt x="91" y="57"/>
                    <a:pt x="91" y="57"/>
                    <a:pt x="91" y="57"/>
                  </a:cubicBezTo>
                  <a:cubicBezTo>
                    <a:pt x="91" y="58"/>
                    <a:pt x="91" y="58"/>
                    <a:pt x="91" y="58"/>
                  </a:cubicBezTo>
                  <a:cubicBezTo>
                    <a:pt x="90" y="58"/>
                    <a:pt x="90" y="58"/>
                    <a:pt x="90" y="58"/>
                  </a:cubicBezTo>
                  <a:cubicBezTo>
                    <a:pt x="90" y="57"/>
                    <a:pt x="90" y="57"/>
                    <a:pt x="90" y="57"/>
                  </a:cubicBezTo>
                  <a:close/>
                  <a:moveTo>
                    <a:pt x="88" y="56"/>
                  </a:moveTo>
                  <a:cubicBezTo>
                    <a:pt x="88" y="57"/>
                    <a:pt x="88" y="57"/>
                    <a:pt x="88" y="57"/>
                  </a:cubicBezTo>
                  <a:cubicBezTo>
                    <a:pt x="89" y="56"/>
                    <a:pt x="89" y="56"/>
                    <a:pt x="89" y="56"/>
                  </a:cubicBezTo>
                  <a:cubicBezTo>
                    <a:pt x="89" y="56"/>
                    <a:pt x="89" y="56"/>
                    <a:pt x="89" y="56"/>
                  </a:cubicBezTo>
                  <a:cubicBezTo>
                    <a:pt x="90" y="56"/>
                    <a:pt x="90" y="56"/>
                    <a:pt x="90" y="56"/>
                  </a:cubicBezTo>
                  <a:cubicBezTo>
                    <a:pt x="89" y="56"/>
                    <a:pt x="89" y="56"/>
                    <a:pt x="89" y="56"/>
                  </a:cubicBezTo>
                  <a:cubicBezTo>
                    <a:pt x="89" y="56"/>
                    <a:pt x="89" y="56"/>
                    <a:pt x="89" y="56"/>
                  </a:cubicBezTo>
                  <a:cubicBezTo>
                    <a:pt x="88" y="56"/>
                    <a:pt x="88" y="56"/>
                    <a:pt x="88" y="56"/>
                  </a:cubicBezTo>
                  <a:cubicBezTo>
                    <a:pt x="88" y="56"/>
                    <a:pt x="88" y="56"/>
                    <a:pt x="88" y="56"/>
                  </a:cubicBezTo>
                  <a:cubicBezTo>
                    <a:pt x="88" y="56"/>
                    <a:pt x="88" y="56"/>
                    <a:pt x="88" y="56"/>
                  </a:cubicBezTo>
                  <a:close/>
                  <a:moveTo>
                    <a:pt x="135" y="60"/>
                  </a:moveTo>
                  <a:cubicBezTo>
                    <a:pt x="136" y="60"/>
                    <a:pt x="136" y="60"/>
                    <a:pt x="136" y="60"/>
                  </a:cubicBezTo>
                  <a:cubicBezTo>
                    <a:pt x="138" y="60"/>
                    <a:pt x="138" y="60"/>
                    <a:pt x="138" y="60"/>
                  </a:cubicBezTo>
                  <a:cubicBezTo>
                    <a:pt x="138" y="60"/>
                    <a:pt x="138" y="60"/>
                    <a:pt x="138" y="60"/>
                  </a:cubicBezTo>
                  <a:cubicBezTo>
                    <a:pt x="138" y="60"/>
                    <a:pt x="138" y="60"/>
                    <a:pt x="138" y="60"/>
                  </a:cubicBezTo>
                  <a:cubicBezTo>
                    <a:pt x="139" y="60"/>
                    <a:pt x="139" y="60"/>
                    <a:pt x="139" y="60"/>
                  </a:cubicBezTo>
                  <a:cubicBezTo>
                    <a:pt x="140" y="59"/>
                    <a:pt x="140" y="59"/>
                    <a:pt x="140" y="59"/>
                  </a:cubicBezTo>
                  <a:cubicBezTo>
                    <a:pt x="140" y="59"/>
                    <a:pt x="140" y="59"/>
                    <a:pt x="140" y="59"/>
                  </a:cubicBezTo>
                  <a:cubicBezTo>
                    <a:pt x="139" y="59"/>
                    <a:pt x="139" y="59"/>
                    <a:pt x="139" y="59"/>
                  </a:cubicBezTo>
                  <a:cubicBezTo>
                    <a:pt x="138" y="59"/>
                    <a:pt x="138" y="59"/>
                    <a:pt x="138" y="59"/>
                  </a:cubicBezTo>
                  <a:cubicBezTo>
                    <a:pt x="137" y="59"/>
                    <a:pt x="137" y="59"/>
                    <a:pt x="137" y="59"/>
                  </a:cubicBezTo>
                  <a:cubicBezTo>
                    <a:pt x="136" y="59"/>
                    <a:pt x="136" y="59"/>
                    <a:pt x="136" y="59"/>
                  </a:cubicBezTo>
                  <a:cubicBezTo>
                    <a:pt x="135" y="59"/>
                    <a:pt x="135" y="59"/>
                    <a:pt x="135" y="59"/>
                  </a:cubicBezTo>
                  <a:cubicBezTo>
                    <a:pt x="135" y="60"/>
                    <a:pt x="135" y="60"/>
                    <a:pt x="135" y="60"/>
                  </a:cubicBezTo>
                  <a:cubicBezTo>
                    <a:pt x="135" y="60"/>
                    <a:pt x="135" y="60"/>
                    <a:pt x="135" y="60"/>
                  </a:cubicBezTo>
                  <a:close/>
                  <a:moveTo>
                    <a:pt x="134" y="61"/>
                  </a:moveTo>
                  <a:cubicBezTo>
                    <a:pt x="134" y="62"/>
                    <a:pt x="134" y="62"/>
                    <a:pt x="134" y="62"/>
                  </a:cubicBezTo>
                  <a:cubicBezTo>
                    <a:pt x="134" y="62"/>
                    <a:pt x="134" y="62"/>
                    <a:pt x="134" y="62"/>
                  </a:cubicBezTo>
                  <a:cubicBezTo>
                    <a:pt x="134" y="62"/>
                    <a:pt x="134" y="62"/>
                    <a:pt x="134" y="62"/>
                  </a:cubicBezTo>
                  <a:cubicBezTo>
                    <a:pt x="134" y="61"/>
                    <a:pt x="134" y="61"/>
                    <a:pt x="134" y="61"/>
                  </a:cubicBezTo>
                  <a:close/>
                  <a:moveTo>
                    <a:pt x="130" y="61"/>
                  </a:moveTo>
                  <a:cubicBezTo>
                    <a:pt x="129" y="62"/>
                    <a:pt x="129" y="62"/>
                    <a:pt x="129" y="62"/>
                  </a:cubicBezTo>
                  <a:cubicBezTo>
                    <a:pt x="129" y="62"/>
                    <a:pt x="129" y="62"/>
                    <a:pt x="129" y="62"/>
                  </a:cubicBezTo>
                  <a:cubicBezTo>
                    <a:pt x="129" y="62"/>
                    <a:pt x="129" y="62"/>
                    <a:pt x="129" y="62"/>
                  </a:cubicBezTo>
                  <a:cubicBezTo>
                    <a:pt x="129" y="63"/>
                    <a:pt x="129" y="63"/>
                    <a:pt x="129" y="63"/>
                  </a:cubicBezTo>
                  <a:cubicBezTo>
                    <a:pt x="130" y="63"/>
                    <a:pt x="130" y="63"/>
                    <a:pt x="130" y="63"/>
                  </a:cubicBezTo>
                  <a:cubicBezTo>
                    <a:pt x="131" y="62"/>
                    <a:pt x="131" y="62"/>
                    <a:pt x="131" y="62"/>
                  </a:cubicBezTo>
                  <a:cubicBezTo>
                    <a:pt x="132" y="62"/>
                    <a:pt x="132" y="62"/>
                    <a:pt x="132" y="62"/>
                  </a:cubicBezTo>
                  <a:cubicBezTo>
                    <a:pt x="131" y="61"/>
                    <a:pt x="131" y="61"/>
                    <a:pt x="131" y="61"/>
                  </a:cubicBezTo>
                  <a:cubicBezTo>
                    <a:pt x="130" y="62"/>
                    <a:pt x="130" y="62"/>
                    <a:pt x="130" y="62"/>
                  </a:cubicBezTo>
                  <a:cubicBezTo>
                    <a:pt x="130" y="61"/>
                    <a:pt x="130" y="61"/>
                    <a:pt x="130" y="61"/>
                  </a:cubicBezTo>
                  <a:close/>
                  <a:moveTo>
                    <a:pt x="127" y="63"/>
                  </a:moveTo>
                  <a:cubicBezTo>
                    <a:pt x="127" y="63"/>
                    <a:pt x="127" y="63"/>
                    <a:pt x="127" y="63"/>
                  </a:cubicBezTo>
                  <a:cubicBezTo>
                    <a:pt x="128" y="63"/>
                    <a:pt x="128" y="63"/>
                    <a:pt x="128" y="63"/>
                  </a:cubicBezTo>
                  <a:cubicBezTo>
                    <a:pt x="128" y="62"/>
                    <a:pt x="128" y="62"/>
                    <a:pt x="128" y="62"/>
                  </a:cubicBezTo>
                  <a:cubicBezTo>
                    <a:pt x="128" y="62"/>
                    <a:pt x="128" y="62"/>
                    <a:pt x="128" y="62"/>
                  </a:cubicBezTo>
                  <a:cubicBezTo>
                    <a:pt x="128" y="62"/>
                    <a:pt x="128" y="62"/>
                    <a:pt x="128" y="62"/>
                  </a:cubicBezTo>
                  <a:cubicBezTo>
                    <a:pt x="127" y="63"/>
                    <a:pt x="127" y="63"/>
                    <a:pt x="127" y="63"/>
                  </a:cubicBezTo>
                  <a:cubicBezTo>
                    <a:pt x="127" y="63"/>
                    <a:pt x="127" y="63"/>
                    <a:pt x="127" y="63"/>
                  </a:cubicBezTo>
                  <a:close/>
                  <a:moveTo>
                    <a:pt x="124" y="63"/>
                  </a:moveTo>
                  <a:cubicBezTo>
                    <a:pt x="125" y="62"/>
                    <a:pt x="125" y="62"/>
                    <a:pt x="125" y="62"/>
                  </a:cubicBezTo>
                  <a:cubicBezTo>
                    <a:pt x="125" y="62"/>
                    <a:pt x="125" y="62"/>
                    <a:pt x="125" y="62"/>
                  </a:cubicBezTo>
                  <a:cubicBezTo>
                    <a:pt x="125" y="62"/>
                    <a:pt x="125" y="62"/>
                    <a:pt x="125" y="62"/>
                  </a:cubicBezTo>
                  <a:cubicBezTo>
                    <a:pt x="126" y="62"/>
                    <a:pt x="126" y="62"/>
                    <a:pt x="126" y="62"/>
                  </a:cubicBezTo>
                  <a:cubicBezTo>
                    <a:pt x="126" y="62"/>
                    <a:pt x="126" y="62"/>
                    <a:pt x="126" y="62"/>
                  </a:cubicBezTo>
                  <a:cubicBezTo>
                    <a:pt x="127" y="62"/>
                    <a:pt x="127" y="62"/>
                    <a:pt x="127" y="62"/>
                  </a:cubicBezTo>
                  <a:cubicBezTo>
                    <a:pt x="126" y="63"/>
                    <a:pt x="126" y="63"/>
                    <a:pt x="126" y="63"/>
                  </a:cubicBezTo>
                  <a:cubicBezTo>
                    <a:pt x="125" y="63"/>
                    <a:pt x="125" y="63"/>
                    <a:pt x="125" y="63"/>
                  </a:cubicBezTo>
                  <a:cubicBezTo>
                    <a:pt x="124" y="63"/>
                    <a:pt x="124" y="63"/>
                    <a:pt x="124" y="63"/>
                  </a:cubicBezTo>
                  <a:cubicBezTo>
                    <a:pt x="124" y="63"/>
                    <a:pt x="124" y="63"/>
                    <a:pt x="124" y="63"/>
                  </a:cubicBezTo>
                  <a:close/>
                  <a:moveTo>
                    <a:pt x="123" y="63"/>
                  </a:moveTo>
                  <a:cubicBezTo>
                    <a:pt x="122" y="63"/>
                    <a:pt x="122" y="63"/>
                    <a:pt x="122" y="63"/>
                  </a:cubicBezTo>
                  <a:cubicBezTo>
                    <a:pt x="122" y="64"/>
                    <a:pt x="122" y="64"/>
                    <a:pt x="122" y="64"/>
                  </a:cubicBezTo>
                  <a:cubicBezTo>
                    <a:pt x="122" y="63"/>
                    <a:pt x="122" y="63"/>
                    <a:pt x="122" y="63"/>
                  </a:cubicBezTo>
                  <a:cubicBezTo>
                    <a:pt x="123" y="63"/>
                    <a:pt x="123" y="63"/>
                    <a:pt x="123" y="63"/>
                  </a:cubicBezTo>
                  <a:close/>
                  <a:moveTo>
                    <a:pt x="124" y="62"/>
                  </a:moveTo>
                  <a:cubicBezTo>
                    <a:pt x="123" y="62"/>
                    <a:pt x="123" y="62"/>
                    <a:pt x="123" y="62"/>
                  </a:cubicBezTo>
                  <a:cubicBezTo>
                    <a:pt x="123" y="62"/>
                    <a:pt x="123" y="62"/>
                    <a:pt x="123" y="62"/>
                  </a:cubicBezTo>
                  <a:cubicBezTo>
                    <a:pt x="124" y="62"/>
                    <a:pt x="124" y="62"/>
                    <a:pt x="124" y="62"/>
                  </a:cubicBezTo>
                  <a:cubicBezTo>
                    <a:pt x="124" y="62"/>
                    <a:pt x="124" y="62"/>
                    <a:pt x="124" y="62"/>
                  </a:cubicBezTo>
                  <a:close/>
                  <a:moveTo>
                    <a:pt x="108" y="63"/>
                  </a:moveTo>
                  <a:cubicBezTo>
                    <a:pt x="108" y="63"/>
                    <a:pt x="108" y="63"/>
                    <a:pt x="108" y="63"/>
                  </a:cubicBezTo>
                  <a:cubicBezTo>
                    <a:pt x="109" y="62"/>
                    <a:pt x="109" y="62"/>
                    <a:pt x="109" y="62"/>
                  </a:cubicBezTo>
                  <a:cubicBezTo>
                    <a:pt x="112" y="61"/>
                    <a:pt x="112" y="61"/>
                    <a:pt x="112" y="61"/>
                  </a:cubicBezTo>
                  <a:cubicBezTo>
                    <a:pt x="113" y="62"/>
                    <a:pt x="113" y="62"/>
                    <a:pt x="113" y="62"/>
                  </a:cubicBezTo>
                  <a:cubicBezTo>
                    <a:pt x="113" y="62"/>
                    <a:pt x="113" y="62"/>
                    <a:pt x="113" y="62"/>
                  </a:cubicBezTo>
                  <a:cubicBezTo>
                    <a:pt x="114" y="62"/>
                    <a:pt x="114" y="62"/>
                    <a:pt x="114" y="62"/>
                  </a:cubicBezTo>
                  <a:cubicBezTo>
                    <a:pt x="116" y="63"/>
                    <a:pt x="116" y="63"/>
                    <a:pt x="116" y="63"/>
                  </a:cubicBezTo>
                  <a:cubicBezTo>
                    <a:pt x="117" y="62"/>
                    <a:pt x="117" y="62"/>
                    <a:pt x="117" y="62"/>
                  </a:cubicBezTo>
                  <a:cubicBezTo>
                    <a:pt x="118" y="63"/>
                    <a:pt x="118" y="63"/>
                    <a:pt x="118" y="63"/>
                  </a:cubicBezTo>
                  <a:cubicBezTo>
                    <a:pt x="118" y="63"/>
                    <a:pt x="118" y="63"/>
                    <a:pt x="118" y="63"/>
                  </a:cubicBezTo>
                  <a:cubicBezTo>
                    <a:pt x="119" y="63"/>
                    <a:pt x="119" y="63"/>
                    <a:pt x="119" y="63"/>
                  </a:cubicBezTo>
                  <a:cubicBezTo>
                    <a:pt x="120" y="62"/>
                    <a:pt x="120" y="62"/>
                    <a:pt x="120" y="62"/>
                  </a:cubicBezTo>
                  <a:cubicBezTo>
                    <a:pt x="121" y="62"/>
                    <a:pt x="121" y="62"/>
                    <a:pt x="121" y="62"/>
                  </a:cubicBezTo>
                  <a:cubicBezTo>
                    <a:pt x="121" y="61"/>
                    <a:pt x="121" y="61"/>
                    <a:pt x="121" y="61"/>
                  </a:cubicBezTo>
                  <a:cubicBezTo>
                    <a:pt x="121" y="61"/>
                    <a:pt x="121" y="61"/>
                    <a:pt x="121" y="61"/>
                  </a:cubicBezTo>
                  <a:cubicBezTo>
                    <a:pt x="122" y="61"/>
                    <a:pt x="122" y="61"/>
                    <a:pt x="122" y="61"/>
                  </a:cubicBezTo>
                  <a:cubicBezTo>
                    <a:pt x="123" y="61"/>
                    <a:pt x="123" y="61"/>
                    <a:pt x="123" y="61"/>
                  </a:cubicBezTo>
                  <a:cubicBezTo>
                    <a:pt x="123" y="62"/>
                    <a:pt x="123" y="62"/>
                    <a:pt x="123" y="62"/>
                  </a:cubicBezTo>
                  <a:cubicBezTo>
                    <a:pt x="122" y="62"/>
                    <a:pt x="122" y="62"/>
                    <a:pt x="122" y="62"/>
                  </a:cubicBezTo>
                  <a:cubicBezTo>
                    <a:pt x="122" y="63"/>
                    <a:pt x="122" y="63"/>
                    <a:pt x="122" y="63"/>
                  </a:cubicBezTo>
                  <a:cubicBezTo>
                    <a:pt x="121" y="63"/>
                    <a:pt x="121" y="63"/>
                    <a:pt x="121" y="63"/>
                  </a:cubicBezTo>
                  <a:cubicBezTo>
                    <a:pt x="120" y="64"/>
                    <a:pt x="120" y="64"/>
                    <a:pt x="120" y="64"/>
                  </a:cubicBezTo>
                  <a:cubicBezTo>
                    <a:pt x="120" y="64"/>
                    <a:pt x="120" y="64"/>
                    <a:pt x="120" y="64"/>
                  </a:cubicBezTo>
                  <a:cubicBezTo>
                    <a:pt x="119" y="64"/>
                    <a:pt x="119" y="64"/>
                    <a:pt x="119" y="64"/>
                  </a:cubicBezTo>
                  <a:cubicBezTo>
                    <a:pt x="118" y="64"/>
                    <a:pt x="118" y="64"/>
                    <a:pt x="118" y="64"/>
                  </a:cubicBezTo>
                  <a:cubicBezTo>
                    <a:pt x="116" y="64"/>
                    <a:pt x="116" y="64"/>
                    <a:pt x="116" y="64"/>
                  </a:cubicBezTo>
                  <a:cubicBezTo>
                    <a:pt x="115" y="64"/>
                    <a:pt x="115" y="64"/>
                    <a:pt x="115" y="64"/>
                  </a:cubicBezTo>
                  <a:cubicBezTo>
                    <a:pt x="114" y="64"/>
                    <a:pt x="114" y="64"/>
                    <a:pt x="114" y="64"/>
                  </a:cubicBezTo>
                  <a:cubicBezTo>
                    <a:pt x="114" y="65"/>
                    <a:pt x="114" y="65"/>
                    <a:pt x="114" y="65"/>
                  </a:cubicBezTo>
                  <a:cubicBezTo>
                    <a:pt x="113" y="65"/>
                    <a:pt x="113" y="65"/>
                    <a:pt x="113" y="65"/>
                  </a:cubicBezTo>
                  <a:cubicBezTo>
                    <a:pt x="113" y="64"/>
                    <a:pt x="113" y="64"/>
                    <a:pt x="113" y="64"/>
                  </a:cubicBezTo>
                  <a:cubicBezTo>
                    <a:pt x="112" y="65"/>
                    <a:pt x="112" y="65"/>
                    <a:pt x="112" y="65"/>
                  </a:cubicBezTo>
                  <a:cubicBezTo>
                    <a:pt x="111" y="64"/>
                    <a:pt x="111" y="64"/>
                    <a:pt x="111" y="64"/>
                  </a:cubicBezTo>
                  <a:cubicBezTo>
                    <a:pt x="111" y="64"/>
                    <a:pt x="111" y="64"/>
                    <a:pt x="111" y="64"/>
                  </a:cubicBezTo>
                  <a:cubicBezTo>
                    <a:pt x="110" y="64"/>
                    <a:pt x="110" y="64"/>
                    <a:pt x="110" y="64"/>
                  </a:cubicBezTo>
                  <a:cubicBezTo>
                    <a:pt x="109" y="64"/>
                    <a:pt x="109" y="64"/>
                    <a:pt x="109" y="64"/>
                  </a:cubicBezTo>
                  <a:cubicBezTo>
                    <a:pt x="109" y="64"/>
                    <a:pt x="109" y="64"/>
                    <a:pt x="109" y="64"/>
                  </a:cubicBezTo>
                  <a:cubicBezTo>
                    <a:pt x="108" y="64"/>
                    <a:pt x="108" y="64"/>
                    <a:pt x="108" y="64"/>
                  </a:cubicBezTo>
                  <a:cubicBezTo>
                    <a:pt x="108" y="63"/>
                    <a:pt x="108" y="63"/>
                    <a:pt x="108" y="63"/>
                  </a:cubicBezTo>
                  <a:close/>
                  <a:moveTo>
                    <a:pt x="107" y="63"/>
                  </a:moveTo>
                  <a:cubicBezTo>
                    <a:pt x="107" y="64"/>
                    <a:pt x="107" y="64"/>
                    <a:pt x="107" y="64"/>
                  </a:cubicBezTo>
                  <a:cubicBezTo>
                    <a:pt x="108" y="64"/>
                    <a:pt x="108" y="64"/>
                    <a:pt x="108" y="64"/>
                  </a:cubicBezTo>
                  <a:cubicBezTo>
                    <a:pt x="108" y="63"/>
                    <a:pt x="108" y="63"/>
                    <a:pt x="108" y="63"/>
                  </a:cubicBezTo>
                  <a:cubicBezTo>
                    <a:pt x="107" y="63"/>
                    <a:pt x="107" y="63"/>
                    <a:pt x="107" y="63"/>
                  </a:cubicBezTo>
                  <a:close/>
                  <a:moveTo>
                    <a:pt x="107" y="63"/>
                  </a:moveTo>
                  <a:cubicBezTo>
                    <a:pt x="106" y="63"/>
                    <a:pt x="106" y="63"/>
                    <a:pt x="106" y="63"/>
                  </a:cubicBezTo>
                  <a:cubicBezTo>
                    <a:pt x="106" y="64"/>
                    <a:pt x="106" y="64"/>
                    <a:pt x="106" y="64"/>
                  </a:cubicBezTo>
                  <a:cubicBezTo>
                    <a:pt x="106" y="64"/>
                    <a:pt x="106" y="64"/>
                    <a:pt x="106" y="64"/>
                  </a:cubicBezTo>
                  <a:cubicBezTo>
                    <a:pt x="107" y="63"/>
                    <a:pt x="107" y="63"/>
                    <a:pt x="107" y="63"/>
                  </a:cubicBezTo>
                  <a:cubicBezTo>
                    <a:pt x="107" y="63"/>
                    <a:pt x="107" y="63"/>
                    <a:pt x="107" y="63"/>
                  </a:cubicBezTo>
                  <a:close/>
                  <a:moveTo>
                    <a:pt x="94" y="63"/>
                  </a:moveTo>
                  <a:cubicBezTo>
                    <a:pt x="94" y="64"/>
                    <a:pt x="94" y="64"/>
                    <a:pt x="94" y="64"/>
                  </a:cubicBezTo>
                  <a:cubicBezTo>
                    <a:pt x="94" y="64"/>
                    <a:pt x="94" y="64"/>
                    <a:pt x="94" y="64"/>
                  </a:cubicBezTo>
                  <a:cubicBezTo>
                    <a:pt x="94" y="64"/>
                    <a:pt x="94" y="64"/>
                    <a:pt x="94" y="64"/>
                  </a:cubicBezTo>
                  <a:cubicBezTo>
                    <a:pt x="95" y="65"/>
                    <a:pt x="95" y="65"/>
                    <a:pt x="95" y="65"/>
                  </a:cubicBezTo>
                  <a:cubicBezTo>
                    <a:pt x="95" y="65"/>
                    <a:pt x="95" y="65"/>
                    <a:pt x="95" y="65"/>
                  </a:cubicBezTo>
                  <a:cubicBezTo>
                    <a:pt x="96" y="65"/>
                    <a:pt x="96" y="65"/>
                    <a:pt x="96" y="65"/>
                  </a:cubicBezTo>
                  <a:cubicBezTo>
                    <a:pt x="97" y="65"/>
                    <a:pt x="97" y="65"/>
                    <a:pt x="97" y="65"/>
                  </a:cubicBezTo>
                  <a:cubicBezTo>
                    <a:pt x="98" y="65"/>
                    <a:pt x="98" y="65"/>
                    <a:pt x="98" y="65"/>
                  </a:cubicBezTo>
                  <a:cubicBezTo>
                    <a:pt x="98" y="64"/>
                    <a:pt x="98" y="64"/>
                    <a:pt x="98" y="64"/>
                  </a:cubicBezTo>
                  <a:cubicBezTo>
                    <a:pt x="99" y="65"/>
                    <a:pt x="99" y="65"/>
                    <a:pt x="99" y="65"/>
                  </a:cubicBezTo>
                  <a:cubicBezTo>
                    <a:pt x="100" y="64"/>
                    <a:pt x="100" y="64"/>
                    <a:pt x="100" y="64"/>
                  </a:cubicBezTo>
                  <a:cubicBezTo>
                    <a:pt x="101" y="65"/>
                    <a:pt x="101" y="65"/>
                    <a:pt x="101" y="65"/>
                  </a:cubicBezTo>
                  <a:cubicBezTo>
                    <a:pt x="102" y="64"/>
                    <a:pt x="102" y="64"/>
                    <a:pt x="102" y="64"/>
                  </a:cubicBezTo>
                  <a:cubicBezTo>
                    <a:pt x="102" y="64"/>
                    <a:pt x="102" y="64"/>
                    <a:pt x="102" y="64"/>
                  </a:cubicBezTo>
                  <a:cubicBezTo>
                    <a:pt x="103" y="64"/>
                    <a:pt x="103" y="64"/>
                    <a:pt x="103" y="64"/>
                  </a:cubicBezTo>
                  <a:cubicBezTo>
                    <a:pt x="104" y="64"/>
                    <a:pt x="104" y="64"/>
                    <a:pt x="104" y="64"/>
                  </a:cubicBezTo>
                  <a:cubicBezTo>
                    <a:pt x="104" y="64"/>
                    <a:pt x="104" y="64"/>
                    <a:pt x="104" y="64"/>
                  </a:cubicBezTo>
                  <a:cubicBezTo>
                    <a:pt x="105" y="64"/>
                    <a:pt x="105" y="64"/>
                    <a:pt x="105" y="64"/>
                  </a:cubicBezTo>
                  <a:cubicBezTo>
                    <a:pt x="105" y="63"/>
                    <a:pt x="105" y="63"/>
                    <a:pt x="105" y="63"/>
                  </a:cubicBezTo>
                  <a:cubicBezTo>
                    <a:pt x="105" y="63"/>
                    <a:pt x="105" y="63"/>
                    <a:pt x="105" y="63"/>
                  </a:cubicBezTo>
                  <a:cubicBezTo>
                    <a:pt x="105" y="63"/>
                    <a:pt x="105" y="63"/>
                    <a:pt x="105" y="63"/>
                  </a:cubicBezTo>
                  <a:cubicBezTo>
                    <a:pt x="105" y="62"/>
                    <a:pt x="105" y="62"/>
                    <a:pt x="105" y="62"/>
                  </a:cubicBezTo>
                  <a:cubicBezTo>
                    <a:pt x="104" y="62"/>
                    <a:pt x="104" y="62"/>
                    <a:pt x="104" y="62"/>
                  </a:cubicBezTo>
                  <a:cubicBezTo>
                    <a:pt x="104" y="62"/>
                    <a:pt x="104" y="62"/>
                    <a:pt x="104" y="62"/>
                  </a:cubicBezTo>
                  <a:cubicBezTo>
                    <a:pt x="103" y="63"/>
                    <a:pt x="103" y="63"/>
                    <a:pt x="103" y="63"/>
                  </a:cubicBezTo>
                  <a:cubicBezTo>
                    <a:pt x="103" y="62"/>
                    <a:pt x="103" y="62"/>
                    <a:pt x="103" y="62"/>
                  </a:cubicBezTo>
                  <a:cubicBezTo>
                    <a:pt x="102" y="61"/>
                    <a:pt x="102" y="61"/>
                    <a:pt x="102" y="61"/>
                  </a:cubicBezTo>
                  <a:cubicBezTo>
                    <a:pt x="101" y="62"/>
                    <a:pt x="101" y="62"/>
                    <a:pt x="101" y="62"/>
                  </a:cubicBezTo>
                  <a:cubicBezTo>
                    <a:pt x="101" y="61"/>
                    <a:pt x="101" y="61"/>
                    <a:pt x="101" y="61"/>
                  </a:cubicBezTo>
                  <a:cubicBezTo>
                    <a:pt x="100" y="61"/>
                    <a:pt x="100" y="61"/>
                    <a:pt x="100" y="61"/>
                  </a:cubicBezTo>
                  <a:cubicBezTo>
                    <a:pt x="99" y="62"/>
                    <a:pt x="99" y="62"/>
                    <a:pt x="99" y="62"/>
                  </a:cubicBezTo>
                  <a:cubicBezTo>
                    <a:pt x="99" y="62"/>
                    <a:pt x="99" y="62"/>
                    <a:pt x="99" y="62"/>
                  </a:cubicBezTo>
                  <a:cubicBezTo>
                    <a:pt x="101" y="63"/>
                    <a:pt x="101" y="63"/>
                    <a:pt x="101" y="63"/>
                  </a:cubicBezTo>
                  <a:cubicBezTo>
                    <a:pt x="101" y="63"/>
                    <a:pt x="101" y="63"/>
                    <a:pt x="101" y="63"/>
                  </a:cubicBezTo>
                  <a:cubicBezTo>
                    <a:pt x="100" y="63"/>
                    <a:pt x="100" y="63"/>
                    <a:pt x="100" y="63"/>
                  </a:cubicBezTo>
                  <a:cubicBezTo>
                    <a:pt x="99" y="64"/>
                    <a:pt x="99" y="64"/>
                    <a:pt x="99" y="64"/>
                  </a:cubicBezTo>
                  <a:cubicBezTo>
                    <a:pt x="98" y="63"/>
                    <a:pt x="98" y="63"/>
                    <a:pt x="98" y="63"/>
                  </a:cubicBezTo>
                  <a:cubicBezTo>
                    <a:pt x="98" y="62"/>
                    <a:pt x="98" y="62"/>
                    <a:pt x="98" y="62"/>
                  </a:cubicBezTo>
                  <a:cubicBezTo>
                    <a:pt x="98" y="62"/>
                    <a:pt x="98" y="62"/>
                    <a:pt x="98" y="62"/>
                  </a:cubicBezTo>
                  <a:cubicBezTo>
                    <a:pt x="97" y="62"/>
                    <a:pt x="97" y="62"/>
                    <a:pt x="97" y="62"/>
                  </a:cubicBezTo>
                  <a:cubicBezTo>
                    <a:pt x="96" y="62"/>
                    <a:pt x="96" y="62"/>
                    <a:pt x="96" y="62"/>
                  </a:cubicBezTo>
                  <a:cubicBezTo>
                    <a:pt x="95" y="63"/>
                    <a:pt x="95" y="63"/>
                    <a:pt x="95" y="63"/>
                  </a:cubicBezTo>
                  <a:cubicBezTo>
                    <a:pt x="95" y="63"/>
                    <a:pt x="94" y="63"/>
                    <a:pt x="94" y="63"/>
                  </a:cubicBezTo>
                  <a:close/>
                  <a:moveTo>
                    <a:pt x="92" y="62"/>
                  </a:moveTo>
                  <a:cubicBezTo>
                    <a:pt x="93" y="62"/>
                    <a:pt x="93" y="62"/>
                    <a:pt x="93" y="62"/>
                  </a:cubicBezTo>
                  <a:cubicBezTo>
                    <a:pt x="94" y="62"/>
                    <a:pt x="94" y="62"/>
                    <a:pt x="94" y="62"/>
                  </a:cubicBezTo>
                  <a:cubicBezTo>
                    <a:pt x="94" y="63"/>
                    <a:pt x="94" y="63"/>
                    <a:pt x="94" y="63"/>
                  </a:cubicBezTo>
                  <a:cubicBezTo>
                    <a:pt x="93" y="64"/>
                    <a:pt x="93" y="64"/>
                    <a:pt x="93" y="64"/>
                  </a:cubicBezTo>
                  <a:cubicBezTo>
                    <a:pt x="93" y="64"/>
                    <a:pt x="93" y="64"/>
                    <a:pt x="93" y="64"/>
                  </a:cubicBezTo>
                  <a:cubicBezTo>
                    <a:pt x="93" y="64"/>
                    <a:pt x="93" y="64"/>
                    <a:pt x="93" y="64"/>
                  </a:cubicBezTo>
                  <a:cubicBezTo>
                    <a:pt x="92" y="64"/>
                    <a:pt x="92" y="64"/>
                    <a:pt x="92" y="64"/>
                  </a:cubicBezTo>
                  <a:cubicBezTo>
                    <a:pt x="91" y="64"/>
                    <a:pt x="91" y="64"/>
                    <a:pt x="91" y="64"/>
                  </a:cubicBezTo>
                  <a:cubicBezTo>
                    <a:pt x="90" y="64"/>
                    <a:pt x="90" y="64"/>
                    <a:pt x="90" y="64"/>
                  </a:cubicBezTo>
                  <a:cubicBezTo>
                    <a:pt x="91" y="63"/>
                    <a:pt x="91" y="63"/>
                    <a:pt x="91" y="63"/>
                  </a:cubicBezTo>
                  <a:cubicBezTo>
                    <a:pt x="91" y="63"/>
                    <a:pt x="91" y="63"/>
                    <a:pt x="91" y="63"/>
                  </a:cubicBezTo>
                  <a:cubicBezTo>
                    <a:pt x="92" y="62"/>
                    <a:pt x="92" y="62"/>
                    <a:pt x="92" y="62"/>
                  </a:cubicBezTo>
                  <a:close/>
                  <a:moveTo>
                    <a:pt x="89" y="64"/>
                  </a:moveTo>
                  <a:cubicBezTo>
                    <a:pt x="89" y="63"/>
                    <a:pt x="89" y="63"/>
                    <a:pt x="89" y="63"/>
                  </a:cubicBezTo>
                  <a:cubicBezTo>
                    <a:pt x="89" y="64"/>
                    <a:pt x="89" y="64"/>
                    <a:pt x="89" y="64"/>
                  </a:cubicBezTo>
                  <a:cubicBezTo>
                    <a:pt x="89" y="64"/>
                    <a:pt x="89" y="64"/>
                    <a:pt x="89" y="64"/>
                  </a:cubicBezTo>
                  <a:cubicBezTo>
                    <a:pt x="89" y="64"/>
                    <a:pt x="89" y="64"/>
                    <a:pt x="89" y="64"/>
                  </a:cubicBezTo>
                  <a:close/>
                  <a:moveTo>
                    <a:pt x="85" y="61"/>
                  </a:moveTo>
                  <a:cubicBezTo>
                    <a:pt x="85" y="62"/>
                    <a:pt x="85" y="62"/>
                    <a:pt x="85" y="62"/>
                  </a:cubicBezTo>
                  <a:cubicBezTo>
                    <a:pt x="85" y="62"/>
                    <a:pt x="85" y="62"/>
                    <a:pt x="85" y="62"/>
                  </a:cubicBezTo>
                  <a:cubicBezTo>
                    <a:pt x="86" y="63"/>
                    <a:pt x="86" y="63"/>
                    <a:pt x="86" y="63"/>
                  </a:cubicBezTo>
                  <a:cubicBezTo>
                    <a:pt x="87" y="63"/>
                    <a:pt x="87" y="63"/>
                    <a:pt x="87" y="63"/>
                  </a:cubicBezTo>
                  <a:cubicBezTo>
                    <a:pt x="87" y="64"/>
                    <a:pt x="87" y="64"/>
                    <a:pt x="87" y="64"/>
                  </a:cubicBezTo>
                  <a:cubicBezTo>
                    <a:pt x="88" y="63"/>
                    <a:pt x="88" y="63"/>
                    <a:pt x="88" y="63"/>
                  </a:cubicBezTo>
                  <a:cubicBezTo>
                    <a:pt x="89" y="63"/>
                    <a:pt x="89" y="63"/>
                    <a:pt x="89" y="63"/>
                  </a:cubicBezTo>
                  <a:cubicBezTo>
                    <a:pt x="89" y="63"/>
                    <a:pt x="89" y="63"/>
                    <a:pt x="89" y="63"/>
                  </a:cubicBezTo>
                  <a:cubicBezTo>
                    <a:pt x="90" y="63"/>
                    <a:pt x="90" y="63"/>
                    <a:pt x="90" y="63"/>
                  </a:cubicBezTo>
                  <a:cubicBezTo>
                    <a:pt x="90" y="62"/>
                    <a:pt x="90" y="62"/>
                    <a:pt x="90" y="62"/>
                  </a:cubicBezTo>
                  <a:cubicBezTo>
                    <a:pt x="89" y="61"/>
                    <a:pt x="89" y="61"/>
                    <a:pt x="89" y="61"/>
                  </a:cubicBezTo>
                  <a:cubicBezTo>
                    <a:pt x="88" y="61"/>
                    <a:pt x="88" y="61"/>
                    <a:pt x="88" y="61"/>
                  </a:cubicBezTo>
                  <a:cubicBezTo>
                    <a:pt x="87" y="61"/>
                    <a:pt x="87" y="61"/>
                    <a:pt x="87" y="61"/>
                  </a:cubicBezTo>
                  <a:cubicBezTo>
                    <a:pt x="86" y="61"/>
                    <a:pt x="86" y="61"/>
                    <a:pt x="86" y="61"/>
                  </a:cubicBezTo>
                  <a:cubicBezTo>
                    <a:pt x="85" y="61"/>
                    <a:pt x="85" y="61"/>
                    <a:pt x="85" y="61"/>
                  </a:cubicBezTo>
                  <a:close/>
                  <a:moveTo>
                    <a:pt x="192" y="62"/>
                  </a:moveTo>
                  <a:cubicBezTo>
                    <a:pt x="193" y="62"/>
                    <a:pt x="193" y="62"/>
                    <a:pt x="193" y="62"/>
                  </a:cubicBezTo>
                  <a:cubicBezTo>
                    <a:pt x="193" y="62"/>
                    <a:pt x="193" y="62"/>
                    <a:pt x="193" y="62"/>
                  </a:cubicBezTo>
                  <a:cubicBezTo>
                    <a:pt x="194" y="62"/>
                    <a:pt x="194" y="62"/>
                    <a:pt x="194" y="62"/>
                  </a:cubicBezTo>
                  <a:cubicBezTo>
                    <a:pt x="193" y="61"/>
                    <a:pt x="193" y="61"/>
                    <a:pt x="193" y="61"/>
                  </a:cubicBezTo>
                  <a:cubicBezTo>
                    <a:pt x="193" y="61"/>
                    <a:pt x="193" y="61"/>
                    <a:pt x="193" y="61"/>
                  </a:cubicBezTo>
                  <a:cubicBezTo>
                    <a:pt x="193" y="61"/>
                    <a:pt x="193" y="61"/>
                    <a:pt x="193" y="61"/>
                  </a:cubicBezTo>
                  <a:cubicBezTo>
                    <a:pt x="192" y="62"/>
                    <a:pt x="192" y="62"/>
                    <a:pt x="192" y="62"/>
                  </a:cubicBezTo>
                  <a:close/>
                  <a:moveTo>
                    <a:pt x="188" y="62"/>
                  </a:moveTo>
                  <a:cubicBezTo>
                    <a:pt x="188" y="62"/>
                    <a:pt x="189" y="62"/>
                    <a:pt x="189" y="62"/>
                  </a:cubicBezTo>
                  <a:cubicBezTo>
                    <a:pt x="190" y="62"/>
                    <a:pt x="190" y="62"/>
                    <a:pt x="190" y="62"/>
                  </a:cubicBezTo>
                  <a:cubicBezTo>
                    <a:pt x="191" y="62"/>
                    <a:pt x="191" y="62"/>
                    <a:pt x="191" y="62"/>
                  </a:cubicBezTo>
                  <a:cubicBezTo>
                    <a:pt x="192" y="62"/>
                    <a:pt x="192" y="62"/>
                    <a:pt x="192" y="62"/>
                  </a:cubicBezTo>
                  <a:cubicBezTo>
                    <a:pt x="192" y="61"/>
                    <a:pt x="192" y="61"/>
                    <a:pt x="192" y="61"/>
                  </a:cubicBezTo>
                  <a:cubicBezTo>
                    <a:pt x="193" y="61"/>
                    <a:pt x="193" y="61"/>
                    <a:pt x="193" y="61"/>
                  </a:cubicBezTo>
                  <a:cubicBezTo>
                    <a:pt x="194" y="60"/>
                    <a:pt x="194" y="60"/>
                    <a:pt x="194" y="60"/>
                  </a:cubicBezTo>
                  <a:cubicBezTo>
                    <a:pt x="194" y="60"/>
                    <a:pt x="194" y="60"/>
                    <a:pt x="194" y="60"/>
                  </a:cubicBezTo>
                  <a:cubicBezTo>
                    <a:pt x="194" y="60"/>
                    <a:pt x="194" y="60"/>
                    <a:pt x="194" y="60"/>
                  </a:cubicBezTo>
                  <a:cubicBezTo>
                    <a:pt x="194" y="59"/>
                    <a:pt x="194" y="59"/>
                    <a:pt x="194" y="59"/>
                  </a:cubicBezTo>
                  <a:cubicBezTo>
                    <a:pt x="194" y="59"/>
                    <a:pt x="194" y="59"/>
                    <a:pt x="194" y="59"/>
                  </a:cubicBezTo>
                  <a:cubicBezTo>
                    <a:pt x="193" y="58"/>
                    <a:pt x="193" y="58"/>
                    <a:pt x="193" y="58"/>
                  </a:cubicBezTo>
                  <a:cubicBezTo>
                    <a:pt x="193" y="58"/>
                    <a:pt x="193" y="58"/>
                    <a:pt x="193" y="58"/>
                  </a:cubicBezTo>
                  <a:cubicBezTo>
                    <a:pt x="192" y="58"/>
                    <a:pt x="192" y="58"/>
                    <a:pt x="192" y="58"/>
                  </a:cubicBezTo>
                  <a:cubicBezTo>
                    <a:pt x="191" y="58"/>
                    <a:pt x="191" y="58"/>
                    <a:pt x="191" y="58"/>
                  </a:cubicBezTo>
                  <a:cubicBezTo>
                    <a:pt x="190" y="59"/>
                    <a:pt x="190" y="59"/>
                    <a:pt x="190" y="59"/>
                  </a:cubicBezTo>
                  <a:cubicBezTo>
                    <a:pt x="190" y="60"/>
                    <a:pt x="190" y="60"/>
                    <a:pt x="190" y="60"/>
                  </a:cubicBezTo>
                  <a:cubicBezTo>
                    <a:pt x="188" y="62"/>
                    <a:pt x="188" y="62"/>
                    <a:pt x="188" y="62"/>
                  </a:cubicBezTo>
                  <a:close/>
                  <a:moveTo>
                    <a:pt x="78" y="56"/>
                  </a:moveTo>
                  <a:cubicBezTo>
                    <a:pt x="77" y="57"/>
                    <a:pt x="77" y="57"/>
                    <a:pt x="77" y="57"/>
                  </a:cubicBezTo>
                  <a:cubicBezTo>
                    <a:pt x="78" y="57"/>
                    <a:pt x="78" y="57"/>
                    <a:pt x="78" y="57"/>
                  </a:cubicBezTo>
                  <a:cubicBezTo>
                    <a:pt x="79" y="58"/>
                    <a:pt x="79" y="58"/>
                    <a:pt x="79" y="58"/>
                  </a:cubicBezTo>
                  <a:cubicBezTo>
                    <a:pt x="79" y="57"/>
                    <a:pt x="79" y="57"/>
                    <a:pt x="79" y="57"/>
                  </a:cubicBezTo>
                  <a:cubicBezTo>
                    <a:pt x="81" y="57"/>
                    <a:pt x="81" y="57"/>
                    <a:pt x="81" y="57"/>
                  </a:cubicBezTo>
                  <a:cubicBezTo>
                    <a:pt x="82" y="57"/>
                    <a:pt x="82" y="57"/>
                    <a:pt x="82" y="57"/>
                  </a:cubicBezTo>
                  <a:cubicBezTo>
                    <a:pt x="83" y="57"/>
                    <a:pt x="83" y="57"/>
                    <a:pt x="83" y="57"/>
                  </a:cubicBezTo>
                  <a:cubicBezTo>
                    <a:pt x="83" y="56"/>
                    <a:pt x="83" y="56"/>
                    <a:pt x="83" y="56"/>
                  </a:cubicBezTo>
                  <a:cubicBezTo>
                    <a:pt x="82" y="56"/>
                    <a:pt x="82" y="56"/>
                    <a:pt x="82" y="56"/>
                  </a:cubicBezTo>
                  <a:cubicBezTo>
                    <a:pt x="81" y="56"/>
                    <a:pt x="81" y="56"/>
                    <a:pt x="81" y="56"/>
                  </a:cubicBezTo>
                  <a:cubicBezTo>
                    <a:pt x="81" y="56"/>
                    <a:pt x="81" y="56"/>
                    <a:pt x="81" y="56"/>
                  </a:cubicBezTo>
                  <a:cubicBezTo>
                    <a:pt x="78" y="56"/>
                    <a:pt x="78" y="56"/>
                    <a:pt x="78" y="56"/>
                  </a:cubicBezTo>
                  <a:cubicBezTo>
                    <a:pt x="78" y="56"/>
                    <a:pt x="78" y="56"/>
                    <a:pt x="78" y="56"/>
                  </a:cubicBezTo>
                  <a:close/>
                  <a:moveTo>
                    <a:pt x="44" y="55"/>
                  </a:moveTo>
                  <a:cubicBezTo>
                    <a:pt x="44" y="55"/>
                    <a:pt x="44" y="55"/>
                    <a:pt x="44" y="55"/>
                  </a:cubicBezTo>
                  <a:cubicBezTo>
                    <a:pt x="45" y="55"/>
                    <a:pt x="45" y="55"/>
                    <a:pt x="45" y="55"/>
                  </a:cubicBezTo>
                  <a:cubicBezTo>
                    <a:pt x="45" y="55"/>
                    <a:pt x="45" y="55"/>
                    <a:pt x="45" y="55"/>
                  </a:cubicBezTo>
                  <a:cubicBezTo>
                    <a:pt x="44" y="55"/>
                    <a:pt x="44" y="55"/>
                    <a:pt x="44" y="55"/>
                  </a:cubicBezTo>
                  <a:close/>
                  <a:moveTo>
                    <a:pt x="45" y="55"/>
                  </a:moveTo>
                  <a:cubicBezTo>
                    <a:pt x="45" y="55"/>
                    <a:pt x="45" y="55"/>
                    <a:pt x="45" y="55"/>
                  </a:cubicBezTo>
                  <a:cubicBezTo>
                    <a:pt x="46" y="55"/>
                    <a:pt x="46" y="55"/>
                    <a:pt x="46" y="55"/>
                  </a:cubicBezTo>
                  <a:cubicBezTo>
                    <a:pt x="46" y="54"/>
                    <a:pt x="46" y="54"/>
                    <a:pt x="46" y="54"/>
                  </a:cubicBezTo>
                  <a:cubicBezTo>
                    <a:pt x="47" y="54"/>
                    <a:pt x="47" y="54"/>
                    <a:pt x="47" y="54"/>
                  </a:cubicBezTo>
                  <a:cubicBezTo>
                    <a:pt x="47" y="53"/>
                    <a:pt x="47" y="53"/>
                    <a:pt x="47" y="53"/>
                  </a:cubicBezTo>
                  <a:cubicBezTo>
                    <a:pt x="47" y="53"/>
                    <a:pt x="47" y="53"/>
                    <a:pt x="47" y="53"/>
                  </a:cubicBezTo>
                  <a:cubicBezTo>
                    <a:pt x="48" y="52"/>
                    <a:pt x="48" y="52"/>
                    <a:pt x="48" y="52"/>
                  </a:cubicBezTo>
                  <a:cubicBezTo>
                    <a:pt x="49" y="52"/>
                    <a:pt x="49" y="52"/>
                    <a:pt x="49" y="52"/>
                  </a:cubicBezTo>
                  <a:cubicBezTo>
                    <a:pt x="50" y="52"/>
                    <a:pt x="50" y="52"/>
                    <a:pt x="50" y="52"/>
                  </a:cubicBezTo>
                  <a:cubicBezTo>
                    <a:pt x="51" y="52"/>
                    <a:pt x="51" y="52"/>
                    <a:pt x="51" y="52"/>
                  </a:cubicBezTo>
                  <a:cubicBezTo>
                    <a:pt x="52" y="53"/>
                    <a:pt x="52" y="53"/>
                    <a:pt x="52" y="53"/>
                  </a:cubicBezTo>
                  <a:cubicBezTo>
                    <a:pt x="52" y="52"/>
                    <a:pt x="52" y="52"/>
                    <a:pt x="52" y="52"/>
                  </a:cubicBezTo>
                  <a:cubicBezTo>
                    <a:pt x="53" y="52"/>
                    <a:pt x="53" y="52"/>
                    <a:pt x="53" y="52"/>
                  </a:cubicBezTo>
                  <a:cubicBezTo>
                    <a:pt x="54" y="52"/>
                    <a:pt x="54" y="52"/>
                    <a:pt x="54" y="52"/>
                  </a:cubicBezTo>
                  <a:cubicBezTo>
                    <a:pt x="55" y="53"/>
                    <a:pt x="55" y="53"/>
                    <a:pt x="55" y="53"/>
                  </a:cubicBezTo>
                  <a:cubicBezTo>
                    <a:pt x="56" y="53"/>
                    <a:pt x="56" y="53"/>
                    <a:pt x="56" y="53"/>
                  </a:cubicBezTo>
                  <a:cubicBezTo>
                    <a:pt x="58" y="53"/>
                    <a:pt x="58" y="53"/>
                    <a:pt x="58" y="53"/>
                  </a:cubicBezTo>
                  <a:cubicBezTo>
                    <a:pt x="59" y="54"/>
                    <a:pt x="59" y="54"/>
                    <a:pt x="59" y="54"/>
                  </a:cubicBezTo>
                  <a:cubicBezTo>
                    <a:pt x="59" y="55"/>
                    <a:pt x="59" y="55"/>
                    <a:pt x="59" y="55"/>
                  </a:cubicBezTo>
                  <a:cubicBezTo>
                    <a:pt x="59" y="55"/>
                    <a:pt x="59" y="55"/>
                    <a:pt x="59" y="55"/>
                  </a:cubicBezTo>
                  <a:cubicBezTo>
                    <a:pt x="61" y="56"/>
                    <a:pt x="61" y="56"/>
                    <a:pt x="61" y="56"/>
                  </a:cubicBezTo>
                  <a:cubicBezTo>
                    <a:pt x="63" y="56"/>
                    <a:pt x="63" y="56"/>
                    <a:pt x="63" y="56"/>
                  </a:cubicBezTo>
                  <a:cubicBezTo>
                    <a:pt x="66" y="56"/>
                    <a:pt x="66" y="56"/>
                    <a:pt x="66" y="56"/>
                  </a:cubicBezTo>
                  <a:cubicBezTo>
                    <a:pt x="68" y="56"/>
                    <a:pt x="68" y="56"/>
                    <a:pt x="68" y="56"/>
                  </a:cubicBezTo>
                  <a:cubicBezTo>
                    <a:pt x="68" y="55"/>
                    <a:pt x="68" y="55"/>
                    <a:pt x="68" y="55"/>
                  </a:cubicBezTo>
                  <a:cubicBezTo>
                    <a:pt x="68" y="54"/>
                    <a:pt x="68" y="54"/>
                    <a:pt x="68" y="54"/>
                  </a:cubicBezTo>
                  <a:cubicBezTo>
                    <a:pt x="69" y="54"/>
                    <a:pt x="69" y="54"/>
                    <a:pt x="69" y="54"/>
                  </a:cubicBezTo>
                  <a:cubicBezTo>
                    <a:pt x="70" y="55"/>
                    <a:pt x="70" y="55"/>
                    <a:pt x="70" y="55"/>
                  </a:cubicBezTo>
                  <a:cubicBezTo>
                    <a:pt x="71" y="55"/>
                    <a:pt x="71" y="55"/>
                    <a:pt x="71" y="55"/>
                  </a:cubicBezTo>
                  <a:cubicBezTo>
                    <a:pt x="72" y="54"/>
                    <a:pt x="72" y="54"/>
                    <a:pt x="72" y="54"/>
                  </a:cubicBezTo>
                  <a:cubicBezTo>
                    <a:pt x="72" y="55"/>
                    <a:pt x="72" y="55"/>
                    <a:pt x="72" y="55"/>
                  </a:cubicBezTo>
                  <a:cubicBezTo>
                    <a:pt x="73" y="56"/>
                    <a:pt x="73" y="56"/>
                    <a:pt x="73" y="56"/>
                  </a:cubicBezTo>
                  <a:cubicBezTo>
                    <a:pt x="74" y="55"/>
                    <a:pt x="74" y="55"/>
                    <a:pt x="74" y="55"/>
                  </a:cubicBezTo>
                  <a:cubicBezTo>
                    <a:pt x="75" y="56"/>
                    <a:pt x="75" y="56"/>
                    <a:pt x="75" y="56"/>
                  </a:cubicBezTo>
                  <a:cubicBezTo>
                    <a:pt x="75" y="56"/>
                    <a:pt x="75" y="56"/>
                    <a:pt x="75" y="56"/>
                  </a:cubicBezTo>
                  <a:cubicBezTo>
                    <a:pt x="77" y="56"/>
                    <a:pt x="77" y="56"/>
                    <a:pt x="77" y="56"/>
                  </a:cubicBezTo>
                  <a:cubicBezTo>
                    <a:pt x="77" y="57"/>
                    <a:pt x="77" y="57"/>
                    <a:pt x="77" y="57"/>
                  </a:cubicBezTo>
                  <a:cubicBezTo>
                    <a:pt x="77" y="58"/>
                    <a:pt x="77" y="58"/>
                    <a:pt x="77" y="58"/>
                  </a:cubicBezTo>
                  <a:cubicBezTo>
                    <a:pt x="78" y="59"/>
                    <a:pt x="78" y="59"/>
                    <a:pt x="78" y="59"/>
                  </a:cubicBezTo>
                  <a:cubicBezTo>
                    <a:pt x="78" y="59"/>
                    <a:pt x="78" y="59"/>
                    <a:pt x="78" y="59"/>
                  </a:cubicBezTo>
                  <a:cubicBezTo>
                    <a:pt x="79" y="60"/>
                    <a:pt x="79" y="60"/>
                    <a:pt x="79" y="60"/>
                  </a:cubicBezTo>
                  <a:cubicBezTo>
                    <a:pt x="80" y="59"/>
                    <a:pt x="80" y="59"/>
                    <a:pt x="80" y="59"/>
                  </a:cubicBezTo>
                  <a:cubicBezTo>
                    <a:pt x="81" y="60"/>
                    <a:pt x="81" y="60"/>
                    <a:pt x="81" y="60"/>
                  </a:cubicBezTo>
                  <a:cubicBezTo>
                    <a:pt x="81" y="60"/>
                    <a:pt x="81" y="60"/>
                    <a:pt x="81" y="60"/>
                  </a:cubicBezTo>
                  <a:cubicBezTo>
                    <a:pt x="82" y="59"/>
                    <a:pt x="82" y="59"/>
                    <a:pt x="82" y="59"/>
                  </a:cubicBezTo>
                  <a:cubicBezTo>
                    <a:pt x="83" y="59"/>
                    <a:pt x="83" y="59"/>
                    <a:pt x="83" y="59"/>
                  </a:cubicBezTo>
                  <a:cubicBezTo>
                    <a:pt x="83" y="60"/>
                    <a:pt x="83" y="60"/>
                    <a:pt x="83" y="60"/>
                  </a:cubicBezTo>
                  <a:cubicBezTo>
                    <a:pt x="84" y="60"/>
                    <a:pt x="84" y="60"/>
                    <a:pt x="84" y="60"/>
                  </a:cubicBezTo>
                  <a:cubicBezTo>
                    <a:pt x="84" y="60"/>
                    <a:pt x="84" y="60"/>
                    <a:pt x="84" y="60"/>
                  </a:cubicBezTo>
                  <a:cubicBezTo>
                    <a:pt x="84" y="62"/>
                    <a:pt x="84" y="62"/>
                    <a:pt x="84" y="62"/>
                  </a:cubicBezTo>
                  <a:cubicBezTo>
                    <a:pt x="84" y="62"/>
                    <a:pt x="84" y="62"/>
                    <a:pt x="84" y="62"/>
                  </a:cubicBezTo>
                  <a:cubicBezTo>
                    <a:pt x="84" y="63"/>
                    <a:pt x="84" y="63"/>
                    <a:pt x="84" y="63"/>
                  </a:cubicBezTo>
                  <a:cubicBezTo>
                    <a:pt x="84" y="64"/>
                    <a:pt x="84" y="64"/>
                    <a:pt x="84" y="64"/>
                  </a:cubicBezTo>
                  <a:cubicBezTo>
                    <a:pt x="84" y="64"/>
                    <a:pt x="84" y="64"/>
                    <a:pt x="84" y="64"/>
                  </a:cubicBezTo>
                  <a:cubicBezTo>
                    <a:pt x="83" y="63"/>
                    <a:pt x="83" y="63"/>
                    <a:pt x="83" y="63"/>
                  </a:cubicBezTo>
                  <a:cubicBezTo>
                    <a:pt x="82" y="64"/>
                    <a:pt x="82" y="64"/>
                    <a:pt x="82" y="64"/>
                  </a:cubicBezTo>
                  <a:cubicBezTo>
                    <a:pt x="81" y="63"/>
                    <a:pt x="81" y="63"/>
                    <a:pt x="81" y="63"/>
                  </a:cubicBezTo>
                  <a:cubicBezTo>
                    <a:pt x="80" y="62"/>
                    <a:pt x="80" y="62"/>
                    <a:pt x="80" y="62"/>
                  </a:cubicBezTo>
                  <a:cubicBezTo>
                    <a:pt x="79" y="62"/>
                    <a:pt x="79" y="62"/>
                    <a:pt x="79" y="62"/>
                  </a:cubicBezTo>
                  <a:cubicBezTo>
                    <a:pt x="79" y="62"/>
                    <a:pt x="79" y="62"/>
                    <a:pt x="79" y="62"/>
                  </a:cubicBezTo>
                  <a:cubicBezTo>
                    <a:pt x="77" y="62"/>
                    <a:pt x="77" y="62"/>
                    <a:pt x="77" y="62"/>
                  </a:cubicBezTo>
                  <a:cubicBezTo>
                    <a:pt x="76" y="62"/>
                    <a:pt x="76" y="62"/>
                    <a:pt x="76" y="62"/>
                  </a:cubicBezTo>
                  <a:cubicBezTo>
                    <a:pt x="75" y="62"/>
                    <a:pt x="75" y="62"/>
                    <a:pt x="75" y="62"/>
                  </a:cubicBezTo>
                  <a:cubicBezTo>
                    <a:pt x="74" y="61"/>
                    <a:pt x="74" y="61"/>
                    <a:pt x="74" y="61"/>
                  </a:cubicBezTo>
                  <a:cubicBezTo>
                    <a:pt x="73" y="62"/>
                    <a:pt x="73" y="62"/>
                    <a:pt x="73" y="62"/>
                  </a:cubicBezTo>
                  <a:cubicBezTo>
                    <a:pt x="71" y="62"/>
                    <a:pt x="71" y="62"/>
                    <a:pt x="71" y="62"/>
                  </a:cubicBezTo>
                  <a:cubicBezTo>
                    <a:pt x="70" y="61"/>
                    <a:pt x="70" y="61"/>
                    <a:pt x="70" y="61"/>
                  </a:cubicBezTo>
                  <a:cubicBezTo>
                    <a:pt x="69" y="62"/>
                    <a:pt x="69" y="62"/>
                    <a:pt x="69" y="62"/>
                  </a:cubicBezTo>
                  <a:cubicBezTo>
                    <a:pt x="67" y="61"/>
                    <a:pt x="67" y="61"/>
                    <a:pt x="67" y="61"/>
                  </a:cubicBezTo>
                  <a:cubicBezTo>
                    <a:pt x="64" y="60"/>
                    <a:pt x="64" y="60"/>
                    <a:pt x="64" y="60"/>
                  </a:cubicBezTo>
                  <a:cubicBezTo>
                    <a:pt x="63" y="60"/>
                    <a:pt x="63" y="60"/>
                    <a:pt x="63" y="60"/>
                  </a:cubicBezTo>
                  <a:cubicBezTo>
                    <a:pt x="62" y="59"/>
                    <a:pt x="62" y="59"/>
                    <a:pt x="62" y="59"/>
                  </a:cubicBezTo>
                  <a:cubicBezTo>
                    <a:pt x="61" y="59"/>
                    <a:pt x="61" y="59"/>
                    <a:pt x="61" y="59"/>
                  </a:cubicBezTo>
                  <a:cubicBezTo>
                    <a:pt x="61" y="60"/>
                    <a:pt x="61" y="60"/>
                    <a:pt x="61" y="60"/>
                  </a:cubicBezTo>
                  <a:cubicBezTo>
                    <a:pt x="60" y="60"/>
                    <a:pt x="60" y="60"/>
                    <a:pt x="60" y="60"/>
                  </a:cubicBezTo>
                  <a:cubicBezTo>
                    <a:pt x="59" y="59"/>
                    <a:pt x="59" y="59"/>
                    <a:pt x="59" y="59"/>
                  </a:cubicBezTo>
                  <a:cubicBezTo>
                    <a:pt x="59" y="59"/>
                    <a:pt x="59" y="59"/>
                    <a:pt x="59" y="59"/>
                  </a:cubicBezTo>
                  <a:cubicBezTo>
                    <a:pt x="58" y="60"/>
                    <a:pt x="58" y="60"/>
                    <a:pt x="58" y="60"/>
                  </a:cubicBezTo>
                  <a:cubicBezTo>
                    <a:pt x="56" y="59"/>
                    <a:pt x="56" y="59"/>
                    <a:pt x="56" y="59"/>
                  </a:cubicBezTo>
                  <a:cubicBezTo>
                    <a:pt x="55" y="58"/>
                    <a:pt x="55" y="58"/>
                    <a:pt x="55" y="58"/>
                  </a:cubicBezTo>
                  <a:cubicBezTo>
                    <a:pt x="53" y="58"/>
                    <a:pt x="53" y="58"/>
                    <a:pt x="53" y="58"/>
                  </a:cubicBezTo>
                  <a:cubicBezTo>
                    <a:pt x="53" y="58"/>
                    <a:pt x="53" y="58"/>
                    <a:pt x="53" y="58"/>
                  </a:cubicBezTo>
                  <a:cubicBezTo>
                    <a:pt x="52" y="59"/>
                    <a:pt x="52" y="59"/>
                    <a:pt x="52" y="59"/>
                  </a:cubicBezTo>
                  <a:cubicBezTo>
                    <a:pt x="51" y="58"/>
                    <a:pt x="51" y="58"/>
                    <a:pt x="51" y="58"/>
                  </a:cubicBezTo>
                  <a:cubicBezTo>
                    <a:pt x="50" y="58"/>
                    <a:pt x="50" y="58"/>
                    <a:pt x="50" y="58"/>
                  </a:cubicBezTo>
                  <a:cubicBezTo>
                    <a:pt x="49" y="58"/>
                    <a:pt x="49" y="58"/>
                    <a:pt x="49" y="58"/>
                  </a:cubicBezTo>
                  <a:cubicBezTo>
                    <a:pt x="50" y="57"/>
                    <a:pt x="50" y="57"/>
                    <a:pt x="50" y="57"/>
                  </a:cubicBezTo>
                  <a:cubicBezTo>
                    <a:pt x="50" y="56"/>
                    <a:pt x="50" y="56"/>
                    <a:pt x="50" y="56"/>
                  </a:cubicBezTo>
                  <a:cubicBezTo>
                    <a:pt x="50" y="56"/>
                    <a:pt x="50" y="56"/>
                    <a:pt x="50" y="56"/>
                  </a:cubicBezTo>
                  <a:cubicBezTo>
                    <a:pt x="49" y="57"/>
                    <a:pt x="49" y="57"/>
                    <a:pt x="49" y="57"/>
                  </a:cubicBezTo>
                  <a:cubicBezTo>
                    <a:pt x="48" y="56"/>
                    <a:pt x="48" y="56"/>
                    <a:pt x="48" y="56"/>
                  </a:cubicBezTo>
                  <a:cubicBezTo>
                    <a:pt x="48" y="56"/>
                    <a:pt x="48" y="56"/>
                    <a:pt x="48" y="56"/>
                  </a:cubicBezTo>
                  <a:cubicBezTo>
                    <a:pt x="47" y="56"/>
                    <a:pt x="47" y="56"/>
                    <a:pt x="47" y="56"/>
                  </a:cubicBezTo>
                  <a:cubicBezTo>
                    <a:pt x="45" y="56"/>
                    <a:pt x="45" y="56"/>
                    <a:pt x="45" y="56"/>
                  </a:cubicBezTo>
                  <a:cubicBezTo>
                    <a:pt x="45" y="56"/>
                    <a:pt x="45" y="56"/>
                    <a:pt x="45" y="56"/>
                  </a:cubicBezTo>
                  <a:cubicBezTo>
                    <a:pt x="45" y="55"/>
                    <a:pt x="45" y="55"/>
                    <a:pt x="45" y="55"/>
                  </a:cubicBezTo>
                  <a:cubicBezTo>
                    <a:pt x="45" y="55"/>
                    <a:pt x="45" y="55"/>
                    <a:pt x="45" y="55"/>
                  </a:cubicBezTo>
                  <a:close/>
                  <a:moveTo>
                    <a:pt x="57" y="10"/>
                  </a:moveTo>
                  <a:cubicBezTo>
                    <a:pt x="57" y="11"/>
                    <a:pt x="57" y="11"/>
                    <a:pt x="57" y="11"/>
                  </a:cubicBezTo>
                  <a:cubicBezTo>
                    <a:pt x="58" y="11"/>
                    <a:pt x="58" y="11"/>
                    <a:pt x="58" y="11"/>
                  </a:cubicBezTo>
                  <a:cubicBezTo>
                    <a:pt x="58" y="11"/>
                    <a:pt x="58" y="11"/>
                    <a:pt x="58" y="11"/>
                  </a:cubicBezTo>
                  <a:cubicBezTo>
                    <a:pt x="58" y="11"/>
                    <a:pt x="58" y="11"/>
                    <a:pt x="58" y="11"/>
                  </a:cubicBezTo>
                  <a:cubicBezTo>
                    <a:pt x="59" y="10"/>
                    <a:pt x="59" y="10"/>
                    <a:pt x="59" y="10"/>
                  </a:cubicBezTo>
                  <a:cubicBezTo>
                    <a:pt x="58" y="9"/>
                    <a:pt x="58" y="9"/>
                    <a:pt x="58" y="9"/>
                  </a:cubicBezTo>
                  <a:cubicBezTo>
                    <a:pt x="57" y="9"/>
                    <a:pt x="57" y="9"/>
                    <a:pt x="57" y="9"/>
                  </a:cubicBezTo>
                  <a:cubicBezTo>
                    <a:pt x="57" y="10"/>
                    <a:pt x="57" y="10"/>
                    <a:pt x="57" y="10"/>
                  </a:cubicBezTo>
                  <a:close/>
                  <a:moveTo>
                    <a:pt x="49" y="15"/>
                  </a:moveTo>
                  <a:cubicBezTo>
                    <a:pt x="49" y="16"/>
                    <a:pt x="49" y="16"/>
                    <a:pt x="49" y="16"/>
                  </a:cubicBezTo>
                  <a:cubicBezTo>
                    <a:pt x="50" y="15"/>
                    <a:pt x="50" y="15"/>
                    <a:pt x="50" y="15"/>
                  </a:cubicBezTo>
                  <a:cubicBezTo>
                    <a:pt x="49" y="15"/>
                    <a:pt x="49" y="15"/>
                    <a:pt x="49" y="15"/>
                  </a:cubicBezTo>
                  <a:close/>
                  <a:moveTo>
                    <a:pt x="49" y="13"/>
                  </a:moveTo>
                  <a:cubicBezTo>
                    <a:pt x="50" y="13"/>
                    <a:pt x="50" y="13"/>
                    <a:pt x="50" y="13"/>
                  </a:cubicBezTo>
                  <a:cubicBezTo>
                    <a:pt x="49" y="13"/>
                    <a:pt x="49" y="13"/>
                    <a:pt x="49" y="13"/>
                  </a:cubicBezTo>
                  <a:cubicBezTo>
                    <a:pt x="49" y="13"/>
                    <a:pt x="49" y="13"/>
                    <a:pt x="49" y="13"/>
                  </a:cubicBezTo>
                  <a:close/>
                  <a:moveTo>
                    <a:pt x="49" y="14"/>
                  </a:moveTo>
                  <a:cubicBezTo>
                    <a:pt x="49" y="14"/>
                    <a:pt x="49" y="14"/>
                    <a:pt x="49" y="14"/>
                  </a:cubicBezTo>
                  <a:cubicBezTo>
                    <a:pt x="50" y="14"/>
                    <a:pt x="50" y="14"/>
                    <a:pt x="50" y="14"/>
                  </a:cubicBezTo>
                  <a:cubicBezTo>
                    <a:pt x="49" y="14"/>
                    <a:pt x="49" y="14"/>
                    <a:pt x="49" y="14"/>
                  </a:cubicBezTo>
                  <a:close/>
                  <a:moveTo>
                    <a:pt x="46" y="14"/>
                  </a:moveTo>
                  <a:cubicBezTo>
                    <a:pt x="46" y="15"/>
                    <a:pt x="46" y="15"/>
                    <a:pt x="46" y="15"/>
                  </a:cubicBezTo>
                  <a:cubicBezTo>
                    <a:pt x="47" y="15"/>
                    <a:pt x="47" y="15"/>
                    <a:pt x="47" y="15"/>
                  </a:cubicBezTo>
                  <a:cubicBezTo>
                    <a:pt x="48" y="14"/>
                    <a:pt x="48" y="14"/>
                    <a:pt x="48" y="14"/>
                  </a:cubicBezTo>
                  <a:cubicBezTo>
                    <a:pt x="47" y="14"/>
                    <a:pt x="47" y="14"/>
                    <a:pt x="47" y="14"/>
                  </a:cubicBezTo>
                  <a:cubicBezTo>
                    <a:pt x="46" y="14"/>
                    <a:pt x="46" y="14"/>
                    <a:pt x="46" y="14"/>
                  </a:cubicBezTo>
                  <a:close/>
                  <a:moveTo>
                    <a:pt x="39" y="23"/>
                  </a:moveTo>
                  <a:cubicBezTo>
                    <a:pt x="40" y="23"/>
                    <a:pt x="40" y="23"/>
                    <a:pt x="40" y="23"/>
                  </a:cubicBezTo>
                  <a:cubicBezTo>
                    <a:pt x="40" y="23"/>
                    <a:pt x="40" y="23"/>
                    <a:pt x="40" y="23"/>
                  </a:cubicBezTo>
                  <a:cubicBezTo>
                    <a:pt x="40" y="22"/>
                    <a:pt x="40" y="22"/>
                    <a:pt x="40" y="22"/>
                  </a:cubicBezTo>
                  <a:cubicBezTo>
                    <a:pt x="39" y="23"/>
                    <a:pt x="39" y="23"/>
                    <a:pt x="39" y="23"/>
                  </a:cubicBezTo>
                  <a:close/>
                  <a:moveTo>
                    <a:pt x="41" y="22"/>
                  </a:moveTo>
                  <a:cubicBezTo>
                    <a:pt x="41" y="23"/>
                    <a:pt x="41" y="23"/>
                    <a:pt x="41" y="23"/>
                  </a:cubicBezTo>
                  <a:cubicBezTo>
                    <a:pt x="42" y="23"/>
                    <a:pt x="42" y="23"/>
                    <a:pt x="42" y="23"/>
                  </a:cubicBezTo>
                  <a:cubicBezTo>
                    <a:pt x="42" y="24"/>
                    <a:pt x="42" y="24"/>
                    <a:pt x="42" y="24"/>
                  </a:cubicBezTo>
                  <a:cubicBezTo>
                    <a:pt x="42" y="24"/>
                    <a:pt x="42" y="24"/>
                    <a:pt x="42" y="24"/>
                  </a:cubicBezTo>
                  <a:cubicBezTo>
                    <a:pt x="43" y="23"/>
                    <a:pt x="43" y="23"/>
                    <a:pt x="43" y="23"/>
                  </a:cubicBezTo>
                  <a:cubicBezTo>
                    <a:pt x="42" y="23"/>
                    <a:pt x="42" y="23"/>
                    <a:pt x="42" y="23"/>
                  </a:cubicBezTo>
                  <a:cubicBezTo>
                    <a:pt x="43" y="22"/>
                    <a:pt x="43" y="22"/>
                    <a:pt x="43" y="22"/>
                  </a:cubicBezTo>
                  <a:cubicBezTo>
                    <a:pt x="42" y="22"/>
                    <a:pt x="42" y="22"/>
                    <a:pt x="42" y="22"/>
                  </a:cubicBezTo>
                  <a:cubicBezTo>
                    <a:pt x="42" y="22"/>
                    <a:pt x="42" y="22"/>
                    <a:pt x="42" y="22"/>
                  </a:cubicBezTo>
                  <a:cubicBezTo>
                    <a:pt x="41" y="22"/>
                    <a:pt x="41" y="22"/>
                    <a:pt x="41" y="22"/>
                  </a:cubicBezTo>
                  <a:close/>
                  <a:moveTo>
                    <a:pt x="61" y="34"/>
                  </a:moveTo>
                  <a:cubicBezTo>
                    <a:pt x="61" y="35"/>
                    <a:pt x="61" y="35"/>
                    <a:pt x="61" y="35"/>
                  </a:cubicBezTo>
                  <a:cubicBezTo>
                    <a:pt x="61" y="35"/>
                    <a:pt x="61" y="35"/>
                    <a:pt x="61" y="35"/>
                  </a:cubicBezTo>
                  <a:cubicBezTo>
                    <a:pt x="62" y="35"/>
                    <a:pt x="62" y="35"/>
                    <a:pt x="62" y="35"/>
                  </a:cubicBezTo>
                  <a:cubicBezTo>
                    <a:pt x="61" y="34"/>
                    <a:pt x="61" y="34"/>
                    <a:pt x="61" y="34"/>
                  </a:cubicBezTo>
                  <a:cubicBezTo>
                    <a:pt x="61" y="34"/>
                    <a:pt x="61" y="34"/>
                    <a:pt x="61" y="34"/>
                  </a:cubicBezTo>
                  <a:close/>
                  <a:moveTo>
                    <a:pt x="55" y="38"/>
                  </a:moveTo>
                  <a:cubicBezTo>
                    <a:pt x="55" y="39"/>
                    <a:pt x="55" y="39"/>
                    <a:pt x="55" y="39"/>
                  </a:cubicBezTo>
                  <a:cubicBezTo>
                    <a:pt x="55" y="39"/>
                    <a:pt x="55" y="39"/>
                    <a:pt x="55" y="39"/>
                  </a:cubicBezTo>
                  <a:cubicBezTo>
                    <a:pt x="54" y="39"/>
                    <a:pt x="54" y="39"/>
                    <a:pt x="54" y="39"/>
                  </a:cubicBezTo>
                  <a:cubicBezTo>
                    <a:pt x="54" y="40"/>
                    <a:pt x="54" y="40"/>
                    <a:pt x="54" y="40"/>
                  </a:cubicBezTo>
                  <a:cubicBezTo>
                    <a:pt x="55" y="40"/>
                    <a:pt x="55" y="40"/>
                    <a:pt x="55" y="40"/>
                  </a:cubicBezTo>
                  <a:cubicBezTo>
                    <a:pt x="55" y="40"/>
                    <a:pt x="55" y="40"/>
                    <a:pt x="55" y="40"/>
                  </a:cubicBezTo>
                  <a:cubicBezTo>
                    <a:pt x="55" y="39"/>
                    <a:pt x="55" y="39"/>
                    <a:pt x="55" y="39"/>
                  </a:cubicBezTo>
                  <a:cubicBezTo>
                    <a:pt x="55" y="40"/>
                    <a:pt x="55" y="40"/>
                    <a:pt x="55" y="40"/>
                  </a:cubicBezTo>
                  <a:cubicBezTo>
                    <a:pt x="56" y="41"/>
                    <a:pt x="56" y="41"/>
                    <a:pt x="56" y="41"/>
                  </a:cubicBezTo>
                  <a:cubicBezTo>
                    <a:pt x="57" y="40"/>
                    <a:pt x="57" y="40"/>
                    <a:pt x="57" y="40"/>
                  </a:cubicBezTo>
                  <a:cubicBezTo>
                    <a:pt x="57" y="41"/>
                    <a:pt x="57" y="41"/>
                    <a:pt x="57" y="41"/>
                  </a:cubicBezTo>
                  <a:cubicBezTo>
                    <a:pt x="58" y="41"/>
                    <a:pt x="58" y="41"/>
                    <a:pt x="58" y="41"/>
                  </a:cubicBezTo>
                  <a:cubicBezTo>
                    <a:pt x="58" y="40"/>
                    <a:pt x="58" y="40"/>
                    <a:pt x="58" y="40"/>
                  </a:cubicBezTo>
                  <a:cubicBezTo>
                    <a:pt x="59" y="40"/>
                    <a:pt x="59" y="40"/>
                    <a:pt x="59" y="40"/>
                  </a:cubicBezTo>
                  <a:cubicBezTo>
                    <a:pt x="58" y="39"/>
                    <a:pt x="58" y="39"/>
                    <a:pt x="58" y="39"/>
                  </a:cubicBezTo>
                  <a:cubicBezTo>
                    <a:pt x="57" y="38"/>
                    <a:pt x="57" y="38"/>
                    <a:pt x="57" y="38"/>
                  </a:cubicBezTo>
                  <a:cubicBezTo>
                    <a:pt x="55" y="38"/>
                    <a:pt x="55" y="38"/>
                    <a:pt x="55" y="38"/>
                  </a:cubicBezTo>
                  <a:cubicBezTo>
                    <a:pt x="55" y="38"/>
                    <a:pt x="55" y="38"/>
                    <a:pt x="55" y="38"/>
                  </a:cubicBezTo>
                  <a:close/>
                  <a:moveTo>
                    <a:pt x="52" y="40"/>
                  </a:moveTo>
                  <a:cubicBezTo>
                    <a:pt x="52" y="40"/>
                    <a:pt x="52" y="40"/>
                    <a:pt x="52" y="40"/>
                  </a:cubicBezTo>
                  <a:cubicBezTo>
                    <a:pt x="52" y="40"/>
                    <a:pt x="52" y="40"/>
                    <a:pt x="52" y="40"/>
                  </a:cubicBezTo>
                  <a:cubicBezTo>
                    <a:pt x="52" y="40"/>
                    <a:pt x="52" y="40"/>
                    <a:pt x="52" y="40"/>
                  </a:cubicBezTo>
                  <a:close/>
                  <a:moveTo>
                    <a:pt x="46" y="35"/>
                  </a:moveTo>
                  <a:cubicBezTo>
                    <a:pt x="46" y="35"/>
                    <a:pt x="46" y="35"/>
                    <a:pt x="46" y="35"/>
                  </a:cubicBezTo>
                  <a:cubicBezTo>
                    <a:pt x="45" y="36"/>
                    <a:pt x="45" y="36"/>
                    <a:pt x="45" y="36"/>
                  </a:cubicBezTo>
                  <a:cubicBezTo>
                    <a:pt x="45" y="36"/>
                    <a:pt x="45" y="36"/>
                    <a:pt x="45" y="36"/>
                  </a:cubicBezTo>
                  <a:cubicBezTo>
                    <a:pt x="47" y="37"/>
                    <a:pt x="47" y="37"/>
                    <a:pt x="47" y="37"/>
                  </a:cubicBezTo>
                  <a:cubicBezTo>
                    <a:pt x="47" y="37"/>
                    <a:pt x="47" y="37"/>
                    <a:pt x="47" y="37"/>
                  </a:cubicBezTo>
                  <a:cubicBezTo>
                    <a:pt x="47" y="38"/>
                    <a:pt x="47" y="38"/>
                    <a:pt x="47" y="38"/>
                  </a:cubicBezTo>
                  <a:cubicBezTo>
                    <a:pt x="48" y="38"/>
                    <a:pt x="48" y="38"/>
                    <a:pt x="48" y="38"/>
                  </a:cubicBezTo>
                  <a:cubicBezTo>
                    <a:pt x="48" y="39"/>
                    <a:pt x="48" y="39"/>
                    <a:pt x="48" y="39"/>
                  </a:cubicBezTo>
                  <a:cubicBezTo>
                    <a:pt x="49" y="40"/>
                    <a:pt x="49" y="40"/>
                    <a:pt x="49" y="40"/>
                  </a:cubicBezTo>
                  <a:cubicBezTo>
                    <a:pt x="50" y="40"/>
                    <a:pt x="50" y="40"/>
                    <a:pt x="50" y="40"/>
                  </a:cubicBezTo>
                  <a:cubicBezTo>
                    <a:pt x="50" y="40"/>
                    <a:pt x="50" y="40"/>
                    <a:pt x="50" y="40"/>
                  </a:cubicBezTo>
                  <a:cubicBezTo>
                    <a:pt x="51" y="41"/>
                    <a:pt x="51" y="41"/>
                    <a:pt x="51" y="41"/>
                  </a:cubicBezTo>
                  <a:cubicBezTo>
                    <a:pt x="51" y="40"/>
                    <a:pt x="51" y="40"/>
                    <a:pt x="51" y="40"/>
                  </a:cubicBezTo>
                  <a:cubicBezTo>
                    <a:pt x="51" y="39"/>
                    <a:pt x="51" y="39"/>
                    <a:pt x="51" y="39"/>
                  </a:cubicBezTo>
                  <a:cubicBezTo>
                    <a:pt x="51" y="38"/>
                    <a:pt x="51" y="38"/>
                    <a:pt x="51" y="38"/>
                  </a:cubicBezTo>
                  <a:cubicBezTo>
                    <a:pt x="50" y="38"/>
                    <a:pt x="50" y="38"/>
                    <a:pt x="50" y="38"/>
                  </a:cubicBezTo>
                  <a:cubicBezTo>
                    <a:pt x="49" y="37"/>
                    <a:pt x="49" y="37"/>
                    <a:pt x="49" y="37"/>
                  </a:cubicBezTo>
                  <a:cubicBezTo>
                    <a:pt x="49" y="35"/>
                    <a:pt x="49" y="35"/>
                    <a:pt x="49" y="35"/>
                  </a:cubicBezTo>
                  <a:cubicBezTo>
                    <a:pt x="48" y="35"/>
                    <a:pt x="48" y="35"/>
                    <a:pt x="48" y="35"/>
                  </a:cubicBezTo>
                  <a:cubicBezTo>
                    <a:pt x="48" y="34"/>
                    <a:pt x="48" y="34"/>
                    <a:pt x="48" y="34"/>
                  </a:cubicBezTo>
                  <a:cubicBezTo>
                    <a:pt x="48" y="34"/>
                    <a:pt x="48" y="34"/>
                    <a:pt x="48" y="34"/>
                  </a:cubicBezTo>
                  <a:cubicBezTo>
                    <a:pt x="47" y="34"/>
                    <a:pt x="47" y="34"/>
                    <a:pt x="47" y="34"/>
                  </a:cubicBezTo>
                  <a:cubicBezTo>
                    <a:pt x="47" y="35"/>
                    <a:pt x="47" y="35"/>
                    <a:pt x="47" y="35"/>
                  </a:cubicBezTo>
                  <a:cubicBezTo>
                    <a:pt x="47" y="35"/>
                    <a:pt x="47" y="35"/>
                    <a:pt x="47" y="35"/>
                  </a:cubicBezTo>
                  <a:cubicBezTo>
                    <a:pt x="47" y="35"/>
                    <a:pt x="47" y="35"/>
                    <a:pt x="47" y="35"/>
                  </a:cubicBezTo>
                  <a:cubicBezTo>
                    <a:pt x="46" y="34"/>
                    <a:pt x="46" y="34"/>
                    <a:pt x="46" y="34"/>
                  </a:cubicBezTo>
                  <a:cubicBezTo>
                    <a:pt x="46" y="35"/>
                    <a:pt x="46" y="35"/>
                    <a:pt x="46" y="35"/>
                  </a:cubicBezTo>
                  <a:close/>
                  <a:moveTo>
                    <a:pt x="41" y="30"/>
                  </a:moveTo>
                  <a:cubicBezTo>
                    <a:pt x="41" y="30"/>
                    <a:pt x="41" y="30"/>
                    <a:pt x="41" y="30"/>
                  </a:cubicBezTo>
                  <a:cubicBezTo>
                    <a:pt x="42" y="31"/>
                    <a:pt x="42" y="31"/>
                    <a:pt x="42" y="31"/>
                  </a:cubicBezTo>
                  <a:cubicBezTo>
                    <a:pt x="42" y="30"/>
                    <a:pt x="42" y="30"/>
                    <a:pt x="42" y="30"/>
                  </a:cubicBezTo>
                  <a:cubicBezTo>
                    <a:pt x="42" y="30"/>
                    <a:pt x="42" y="30"/>
                    <a:pt x="42" y="30"/>
                  </a:cubicBezTo>
                  <a:cubicBezTo>
                    <a:pt x="41" y="30"/>
                    <a:pt x="41" y="30"/>
                    <a:pt x="41" y="30"/>
                  </a:cubicBezTo>
                  <a:close/>
                  <a:moveTo>
                    <a:pt x="42" y="28"/>
                  </a:moveTo>
                  <a:cubicBezTo>
                    <a:pt x="42" y="29"/>
                    <a:pt x="42" y="29"/>
                    <a:pt x="42" y="29"/>
                  </a:cubicBezTo>
                  <a:cubicBezTo>
                    <a:pt x="42" y="29"/>
                    <a:pt x="42" y="29"/>
                    <a:pt x="42" y="29"/>
                  </a:cubicBezTo>
                  <a:cubicBezTo>
                    <a:pt x="43" y="29"/>
                    <a:pt x="43" y="29"/>
                    <a:pt x="43" y="29"/>
                  </a:cubicBezTo>
                  <a:cubicBezTo>
                    <a:pt x="44" y="29"/>
                    <a:pt x="44" y="29"/>
                    <a:pt x="44" y="29"/>
                  </a:cubicBezTo>
                  <a:cubicBezTo>
                    <a:pt x="44" y="29"/>
                    <a:pt x="44" y="29"/>
                    <a:pt x="44" y="29"/>
                  </a:cubicBezTo>
                  <a:cubicBezTo>
                    <a:pt x="43" y="28"/>
                    <a:pt x="43" y="28"/>
                    <a:pt x="43" y="28"/>
                  </a:cubicBezTo>
                  <a:cubicBezTo>
                    <a:pt x="42" y="28"/>
                    <a:pt x="42" y="28"/>
                    <a:pt x="42" y="28"/>
                  </a:cubicBezTo>
                  <a:close/>
                  <a:moveTo>
                    <a:pt x="33" y="23"/>
                  </a:moveTo>
                  <a:cubicBezTo>
                    <a:pt x="33" y="24"/>
                    <a:pt x="33" y="24"/>
                    <a:pt x="33" y="24"/>
                  </a:cubicBezTo>
                  <a:cubicBezTo>
                    <a:pt x="33" y="24"/>
                    <a:pt x="33" y="24"/>
                    <a:pt x="33" y="24"/>
                  </a:cubicBezTo>
                  <a:cubicBezTo>
                    <a:pt x="34" y="24"/>
                    <a:pt x="34" y="24"/>
                    <a:pt x="34" y="24"/>
                  </a:cubicBezTo>
                  <a:cubicBezTo>
                    <a:pt x="35" y="25"/>
                    <a:pt x="35" y="25"/>
                    <a:pt x="35" y="25"/>
                  </a:cubicBezTo>
                  <a:cubicBezTo>
                    <a:pt x="36" y="25"/>
                    <a:pt x="36" y="25"/>
                    <a:pt x="36" y="25"/>
                  </a:cubicBezTo>
                  <a:cubicBezTo>
                    <a:pt x="35" y="23"/>
                    <a:pt x="35" y="23"/>
                    <a:pt x="35" y="23"/>
                  </a:cubicBezTo>
                  <a:cubicBezTo>
                    <a:pt x="34" y="23"/>
                    <a:pt x="34" y="23"/>
                    <a:pt x="34" y="23"/>
                  </a:cubicBezTo>
                  <a:cubicBezTo>
                    <a:pt x="33" y="23"/>
                    <a:pt x="33" y="23"/>
                    <a:pt x="33" y="23"/>
                  </a:cubicBezTo>
                  <a:close/>
                  <a:moveTo>
                    <a:pt x="31" y="21"/>
                  </a:moveTo>
                  <a:cubicBezTo>
                    <a:pt x="31" y="21"/>
                    <a:pt x="31" y="21"/>
                    <a:pt x="31" y="21"/>
                  </a:cubicBezTo>
                  <a:cubicBezTo>
                    <a:pt x="32" y="22"/>
                    <a:pt x="32" y="22"/>
                    <a:pt x="32" y="22"/>
                  </a:cubicBezTo>
                  <a:cubicBezTo>
                    <a:pt x="33" y="22"/>
                    <a:pt x="33" y="22"/>
                    <a:pt x="33" y="22"/>
                  </a:cubicBezTo>
                  <a:cubicBezTo>
                    <a:pt x="32" y="23"/>
                    <a:pt x="32" y="23"/>
                    <a:pt x="32" y="23"/>
                  </a:cubicBezTo>
                  <a:cubicBezTo>
                    <a:pt x="32" y="23"/>
                    <a:pt x="32" y="23"/>
                    <a:pt x="32" y="23"/>
                  </a:cubicBezTo>
                  <a:cubicBezTo>
                    <a:pt x="31" y="21"/>
                    <a:pt x="31" y="21"/>
                    <a:pt x="31" y="21"/>
                  </a:cubicBezTo>
                  <a:close/>
                  <a:moveTo>
                    <a:pt x="28" y="19"/>
                  </a:moveTo>
                  <a:cubicBezTo>
                    <a:pt x="28" y="21"/>
                    <a:pt x="28" y="21"/>
                    <a:pt x="28" y="21"/>
                  </a:cubicBezTo>
                  <a:cubicBezTo>
                    <a:pt x="29" y="20"/>
                    <a:pt x="29" y="20"/>
                    <a:pt x="29" y="20"/>
                  </a:cubicBezTo>
                  <a:cubicBezTo>
                    <a:pt x="30" y="20"/>
                    <a:pt x="30" y="20"/>
                    <a:pt x="30" y="20"/>
                  </a:cubicBezTo>
                  <a:cubicBezTo>
                    <a:pt x="29" y="19"/>
                    <a:pt x="29" y="19"/>
                    <a:pt x="29" y="19"/>
                  </a:cubicBezTo>
                  <a:cubicBezTo>
                    <a:pt x="28" y="19"/>
                    <a:pt x="28" y="19"/>
                    <a:pt x="28" y="19"/>
                  </a:cubicBezTo>
                  <a:cubicBezTo>
                    <a:pt x="28" y="19"/>
                    <a:pt x="28" y="19"/>
                    <a:pt x="28" y="19"/>
                  </a:cubicBezTo>
                  <a:close/>
                  <a:moveTo>
                    <a:pt x="31" y="49"/>
                  </a:moveTo>
                  <a:cubicBezTo>
                    <a:pt x="32" y="50"/>
                    <a:pt x="32" y="50"/>
                    <a:pt x="32" y="50"/>
                  </a:cubicBezTo>
                  <a:cubicBezTo>
                    <a:pt x="32" y="50"/>
                    <a:pt x="32" y="50"/>
                    <a:pt x="32" y="50"/>
                  </a:cubicBezTo>
                  <a:cubicBezTo>
                    <a:pt x="31" y="49"/>
                    <a:pt x="31" y="49"/>
                    <a:pt x="31" y="49"/>
                  </a:cubicBezTo>
                  <a:cubicBezTo>
                    <a:pt x="31" y="49"/>
                    <a:pt x="31" y="49"/>
                    <a:pt x="31" y="49"/>
                  </a:cubicBezTo>
                  <a:close/>
                  <a:moveTo>
                    <a:pt x="23" y="39"/>
                  </a:moveTo>
                  <a:cubicBezTo>
                    <a:pt x="22" y="40"/>
                    <a:pt x="22" y="40"/>
                    <a:pt x="22" y="40"/>
                  </a:cubicBezTo>
                  <a:cubicBezTo>
                    <a:pt x="24" y="41"/>
                    <a:pt x="24" y="41"/>
                    <a:pt x="24" y="41"/>
                  </a:cubicBezTo>
                  <a:cubicBezTo>
                    <a:pt x="23" y="41"/>
                    <a:pt x="23" y="41"/>
                    <a:pt x="23" y="41"/>
                  </a:cubicBezTo>
                  <a:cubicBezTo>
                    <a:pt x="23" y="40"/>
                    <a:pt x="23" y="40"/>
                    <a:pt x="23" y="40"/>
                  </a:cubicBezTo>
                  <a:cubicBezTo>
                    <a:pt x="23" y="39"/>
                    <a:pt x="23" y="39"/>
                    <a:pt x="23" y="39"/>
                  </a:cubicBezTo>
                  <a:close/>
                  <a:moveTo>
                    <a:pt x="21" y="38"/>
                  </a:moveTo>
                  <a:cubicBezTo>
                    <a:pt x="22" y="39"/>
                    <a:pt x="22" y="39"/>
                    <a:pt x="22" y="39"/>
                  </a:cubicBezTo>
                  <a:cubicBezTo>
                    <a:pt x="21" y="39"/>
                    <a:pt x="21" y="39"/>
                    <a:pt x="21" y="39"/>
                  </a:cubicBezTo>
                  <a:cubicBezTo>
                    <a:pt x="21" y="38"/>
                    <a:pt x="21" y="38"/>
                    <a:pt x="21" y="38"/>
                  </a:cubicBezTo>
                  <a:close/>
                  <a:moveTo>
                    <a:pt x="20" y="36"/>
                  </a:moveTo>
                  <a:cubicBezTo>
                    <a:pt x="19" y="36"/>
                    <a:pt x="19" y="36"/>
                    <a:pt x="19" y="36"/>
                  </a:cubicBezTo>
                  <a:cubicBezTo>
                    <a:pt x="20" y="37"/>
                    <a:pt x="20" y="37"/>
                    <a:pt x="20" y="37"/>
                  </a:cubicBezTo>
                  <a:cubicBezTo>
                    <a:pt x="21" y="37"/>
                    <a:pt x="21" y="37"/>
                    <a:pt x="21" y="37"/>
                  </a:cubicBezTo>
                  <a:cubicBezTo>
                    <a:pt x="20" y="36"/>
                    <a:pt x="20" y="36"/>
                    <a:pt x="20" y="36"/>
                  </a:cubicBezTo>
                  <a:close/>
                  <a:moveTo>
                    <a:pt x="15" y="32"/>
                  </a:moveTo>
                  <a:cubicBezTo>
                    <a:pt x="15" y="33"/>
                    <a:pt x="15" y="33"/>
                    <a:pt x="15" y="33"/>
                  </a:cubicBezTo>
                  <a:cubicBezTo>
                    <a:pt x="16" y="33"/>
                    <a:pt x="16" y="33"/>
                    <a:pt x="16" y="33"/>
                  </a:cubicBezTo>
                  <a:cubicBezTo>
                    <a:pt x="17" y="35"/>
                    <a:pt x="17" y="35"/>
                    <a:pt x="17" y="35"/>
                  </a:cubicBezTo>
                  <a:cubicBezTo>
                    <a:pt x="18" y="35"/>
                    <a:pt x="18" y="35"/>
                    <a:pt x="18" y="35"/>
                  </a:cubicBezTo>
                  <a:cubicBezTo>
                    <a:pt x="18" y="34"/>
                    <a:pt x="18" y="34"/>
                    <a:pt x="18" y="34"/>
                  </a:cubicBezTo>
                  <a:cubicBezTo>
                    <a:pt x="17" y="32"/>
                    <a:pt x="17" y="32"/>
                    <a:pt x="17" y="32"/>
                  </a:cubicBezTo>
                  <a:cubicBezTo>
                    <a:pt x="16" y="32"/>
                    <a:pt x="16" y="32"/>
                    <a:pt x="16" y="32"/>
                  </a:cubicBezTo>
                  <a:cubicBezTo>
                    <a:pt x="15" y="32"/>
                    <a:pt x="15" y="32"/>
                    <a:pt x="15" y="32"/>
                  </a:cubicBezTo>
                  <a:close/>
                  <a:moveTo>
                    <a:pt x="14" y="29"/>
                  </a:moveTo>
                  <a:cubicBezTo>
                    <a:pt x="14" y="30"/>
                    <a:pt x="14" y="30"/>
                    <a:pt x="14" y="30"/>
                  </a:cubicBezTo>
                  <a:cubicBezTo>
                    <a:pt x="14" y="31"/>
                    <a:pt x="14" y="31"/>
                    <a:pt x="14" y="31"/>
                  </a:cubicBezTo>
                  <a:cubicBezTo>
                    <a:pt x="15" y="30"/>
                    <a:pt x="15" y="30"/>
                    <a:pt x="15" y="30"/>
                  </a:cubicBezTo>
                  <a:cubicBezTo>
                    <a:pt x="15" y="30"/>
                    <a:pt x="15" y="30"/>
                    <a:pt x="15" y="30"/>
                  </a:cubicBezTo>
                  <a:cubicBezTo>
                    <a:pt x="14" y="29"/>
                    <a:pt x="14" y="29"/>
                    <a:pt x="14" y="29"/>
                  </a:cubicBezTo>
                  <a:close/>
                  <a:moveTo>
                    <a:pt x="15" y="27"/>
                  </a:moveTo>
                  <a:cubicBezTo>
                    <a:pt x="16" y="27"/>
                    <a:pt x="16" y="27"/>
                    <a:pt x="16" y="27"/>
                  </a:cubicBezTo>
                  <a:cubicBezTo>
                    <a:pt x="16" y="27"/>
                    <a:pt x="16" y="27"/>
                    <a:pt x="16" y="27"/>
                  </a:cubicBezTo>
                  <a:cubicBezTo>
                    <a:pt x="16" y="27"/>
                    <a:pt x="16" y="27"/>
                    <a:pt x="16" y="27"/>
                  </a:cubicBezTo>
                  <a:cubicBezTo>
                    <a:pt x="15" y="27"/>
                    <a:pt x="15" y="27"/>
                    <a:pt x="15" y="27"/>
                  </a:cubicBezTo>
                  <a:cubicBezTo>
                    <a:pt x="15" y="27"/>
                    <a:pt x="15" y="27"/>
                    <a:pt x="15" y="27"/>
                  </a:cubicBezTo>
                  <a:close/>
                  <a:moveTo>
                    <a:pt x="8" y="22"/>
                  </a:moveTo>
                  <a:cubicBezTo>
                    <a:pt x="9" y="22"/>
                    <a:pt x="9" y="22"/>
                    <a:pt x="9" y="22"/>
                  </a:cubicBezTo>
                  <a:cubicBezTo>
                    <a:pt x="10" y="21"/>
                    <a:pt x="10" y="21"/>
                    <a:pt x="10" y="21"/>
                  </a:cubicBezTo>
                  <a:cubicBezTo>
                    <a:pt x="10" y="21"/>
                    <a:pt x="10" y="21"/>
                    <a:pt x="10" y="21"/>
                  </a:cubicBezTo>
                  <a:cubicBezTo>
                    <a:pt x="11" y="23"/>
                    <a:pt x="11" y="23"/>
                    <a:pt x="11" y="23"/>
                  </a:cubicBezTo>
                  <a:cubicBezTo>
                    <a:pt x="12" y="23"/>
                    <a:pt x="12" y="23"/>
                    <a:pt x="12" y="23"/>
                  </a:cubicBezTo>
                  <a:cubicBezTo>
                    <a:pt x="12" y="24"/>
                    <a:pt x="12" y="24"/>
                    <a:pt x="12" y="24"/>
                  </a:cubicBezTo>
                  <a:cubicBezTo>
                    <a:pt x="12" y="25"/>
                    <a:pt x="12" y="25"/>
                    <a:pt x="12" y="25"/>
                  </a:cubicBezTo>
                  <a:cubicBezTo>
                    <a:pt x="11" y="25"/>
                    <a:pt x="11" y="25"/>
                    <a:pt x="11" y="25"/>
                  </a:cubicBezTo>
                  <a:cubicBezTo>
                    <a:pt x="10" y="24"/>
                    <a:pt x="10" y="24"/>
                    <a:pt x="10" y="24"/>
                  </a:cubicBezTo>
                  <a:cubicBezTo>
                    <a:pt x="10" y="24"/>
                    <a:pt x="10" y="24"/>
                    <a:pt x="10" y="24"/>
                  </a:cubicBezTo>
                  <a:cubicBezTo>
                    <a:pt x="9" y="23"/>
                    <a:pt x="9" y="23"/>
                    <a:pt x="9" y="23"/>
                  </a:cubicBezTo>
                  <a:cubicBezTo>
                    <a:pt x="8" y="22"/>
                    <a:pt x="8" y="22"/>
                    <a:pt x="8" y="22"/>
                  </a:cubicBezTo>
                  <a:close/>
                  <a:moveTo>
                    <a:pt x="8" y="19"/>
                  </a:moveTo>
                  <a:cubicBezTo>
                    <a:pt x="9" y="19"/>
                    <a:pt x="9" y="19"/>
                    <a:pt x="9" y="19"/>
                  </a:cubicBezTo>
                  <a:cubicBezTo>
                    <a:pt x="9" y="18"/>
                    <a:pt x="9" y="18"/>
                    <a:pt x="9" y="18"/>
                  </a:cubicBezTo>
                  <a:cubicBezTo>
                    <a:pt x="8" y="19"/>
                    <a:pt x="8" y="19"/>
                    <a:pt x="8" y="19"/>
                  </a:cubicBezTo>
                  <a:close/>
                  <a:moveTo>
                    <a:pt x="2" y="15"/>
                  </a:moveTo>
                  <a:cubicBezTo>
                    <a:pt x="2" y="15"/>
                    <a:pt x="2" y="15"/>
                    <a:pt x="2" y="15"/>
                  </a:cubicBezTo>
                  <a:cubicBezTo>
                    <a:pt x="2" y="16"/>
                    <a:pt x="2" y="16"/>
                    <a:pt x="2" y="16"/>
                  </a:cubicBezTo>
                  <a:cubicBezTo>
                    <a:pt x="3" y="16"/>
                    <a:pt x="3" y="16"/>
                    <a:pt x="3" y="16"/>
                  </a:cubicBezTo>
                  <a:cubicBezTo>
                    <a:pt x="4" y="16"/>
                    <a:pt x="4" y="16"/>
                    <a:pt x="4" y="16"/>
                  </a:cubicBezTo>
                  <a:cubicBezTo>
                    <a:pt x="3" y="16"/>
                    <a:pt x="3" y="16"/>
                    <a:pt x="3" y="16"/>
                  </a:cubicBezTo>
                  <a:cubicBezTo>
                    <a:pt x="2" y="15"/>
                    <a:pt x="2" y="15"/>
                    <a:pt x="2" y="15"/>
                  </a:cubicBezTo>
                  <a:close/>
                  <a:moveTo>
                    <a:pt x="0" y="4"/>
                  </a:moveTo>
                  <a:cubicBezTo>
                    <a:pt x="0" y="4"/>
                    <a:pt x="0" y="4"/>
                    <a:pt x="0" y="4"/>
                  </a:cubicBezTo>
                  <a:cubicBezTo>
                    <a:pt x="0" y="6"/>
                    <a:pt x="0" y="6"/>
                    <a:pt x="0" y="6"/>
                  </a:cubicBezTo>
                  <a:cubicBezTo>
                    <a:pt x="1" y="8"/>
                    <a:pt x="1" y="8"/>
                    <a:pt x="1" y="8"/>
                  </a:cubicBezTo>
                  <a:cubicBezTo>
                    <a:pt x="2" y="8"/>
                    <a:pt x="2" y="8"/>
                    <a:pt x="2" y="8"/>
                  </a:cubicBezTo>
                  <a:cubicBezTo>
                    <a:pt x="4" y="10"/>
                    <a:pt x="4" y="10"/>
                    <a:pt x="4" y="10"/>
                  </a:cubicBezTo>
                  <a:cubicBezTo>
                    <a:pt x="4" y="10"/>
                    <a:pt x="4" y="10"/>
                    <a:pt x="4" y="10"/>
                  </a:cubicBezTo>
                  <a:cubicBezTo>
                    <a:pt x="5" y="11"/>
                    <a:pt x="5" y="11"/>
                    <a:pt x="5" y="11"/>
                  </a:cubicBezTo>
                  <a:cubicBezTo>
                    <a:pt x="6" y="11"/>
                    <a:pt x="6" y="11"/>
                    <a:pt x="6" y="11"/>
                  </a:cubicBezTo>
                  <a:cubicBezTo>
                    <a:pt x="7" y="11"/>
                    <a:pt x="7" y="11"/>
                    <a:pt x="7" y="11"/>
                  </a:cubicBezTo>
                  <a:cubicBezTo>
                    <a:pt x="8" y="12"/>
                    <a:pt x="8" y="12"/>
                    <a:pt x="8" y="12"/>
                  </a:cubicBezTo>
                  <a:cubicBezTo>
                    <a:pt x="10" y="15"/>
                    <a:pt x="10" y="15"/>
                    <a:pt x="10" y="15"/>
                  </a:cubicBezTo>
                  <a:cubicBezTo>
                    <a:pt x="11" y="16"/>
                    <a:pt x="11" y="16"/>
                    <a:pt x="11" y="16"/>
                  </a:cubicBezTo>
                  <a:cubicBezTo>
                    <a:pt x="12" y="16"/>
                    <a:pt x="12" y="16"/>
                    <a:pt x="12" y="16"/>
                  </a:cubicBezTo>
                  <a:cubicBezTo>
                    <a:pt x="12" y="17"/>
                    <a:pt x="12" y="17"/>
                    <a:pt x="12" y="17"/>
                  </a:cubicBezTo>
                  <a:cubicBezTo>
                    <a:pt x="12" y="17"/>
                    <a:pt x="12" y="17"/>
                    <a:pt x="12" y="17"/>
                  </a:cubicBezTo>
                  <a:cubicBezTo>
                    <a:pt x="12" y="18"/>
                    <a:pt x="12" y="18"/>
                    <a:pt x="12" y="18"/>
                  </a:cubicBezTo>
                  <a:cubicBezTo>
                    <a:pt x="13" y="19"/>
                    <a:pt x="13" y="19"/>
                    <a:pt x="13" y="19"/>
                  </a:cubicBezTo>
                  <a:cubicBezTo>
                    <a:pt x="14" y="19"/>
                    <a:pt x="14" y="19"/>
                    <a:pt x="14" y="19"/>
                  </a:cubicBezTo>
                  <a:cubicBezTo>
                    <a:pt x="15" y="20"/>
                    <a:pt x="15" y="20"/>
                    <a:pt x="15" y="20"/>
                  </a:cubicBezTo>
                  <a:cubicBezTo>
                    <a:pt x="15" y="20"/>
                    <a:pt x="15" y="20"/>
                    <a:pt x="15" y="20"/>
                  </a:cubicBezTo>
                  <a:cubicBezTo>
                    <a:pt x="16" y="20"/>
                    <a:pt x="16" y="20"/>
                    <a:pt x="16" y="20"/>
                  </a:cubicBezTo>
                  <a:cubicBezTo>
                    <a:pt x="16" y="21"/>
                    <a:pt x="16" y="21"/>
                    <a:pt x="16" y="21"/>
                  </a:cubicBezTo>
                  <a:cubicBezTo>
                    <a:pt x="16" y="21"/>
                    <a:pt x="16" y="21"/>
                    <a:pt x="16" y="21"/>
                  </a:cubicBezTo>
                  <a:cubicBezTo>
                    <a:pt x="16" y="22"/>
                    <a:pt x="16" y="22"/>
                    <a:pt x="16" y="22"/>
                  </a:cubicBezTo>
                  <a:cubicBezTo>
                    <a:pt x="17" y="23"/>
                    <a:pt x="17" y="23"/>
                    <a:pt x="17" y="23"/>
                  </a:cubicBezTo>
                  <a:cubicBezTo>
                    <a:pt x="17" y="23"/>
                    <a:pt x="17" y="23"/>
                    <a:pt x="17" y="23"/>
                  </a:cubicBezTo>
                  <a:cubicBezTo>
                    <a:pt x="18" y="25"/>
                    <a:pt x="18" y="25"/>
                    <a:pt x="18" y="25"/>
                  </a:cubicBezTo>
                  <a:cubicBezTo>
                    <a:pt x="18" y="26"/>
                    <a:pt x="18" y="26"/>
                    <a:pt x="18" y="26"/>
                  </a:cubicBezTo>
                  <a:cubicBezTo>
                    <a:pt x="19" y="27"/>
                    <a:pt x="19" y="27"/>
                    <a:pt x="19" y="27"/>
                  </a:cubicBezTo>
                  <a:cubicBezTo>
                    <a:pt x="21" y="28"/>
                    <a:pt x="21" y="28"/>
                    <a:pt x="21" y="28"/>
                  </a:cubicBezTo>
                  <a:cubicBezTo>
                    <a:pt x="21" y="28"/>
                    <a:pt x="21" y="28"/>
                    <a:pt x="21" y="28"/>
                  </a:cubicBezTo>
                  <a:cubicBezTo>
                    <a:pt x="22" y="30"/>
                    <a:pt x="22" y="30"/>
                    <a:pt x="22" y="30"/>
                  </a:cubicBezTo>
                  <a:cubicBezTo>
                    <a:pt x="23" y="31"/>
                    <a:pt x="23" y="31"/>
                    <a:pt x="23" y="31"/>
                  </a:cubicBezTo>
                  <a:cubicBezTo>
                    <a:pt x="23" y="33"/>
                    <a:pt x="23" y="33"/>
                    <a:pt x="23" y="33"/>
                  </a:cubicBezTo>
                  <a:cubicBezTo>
                    <a:pt x="24" y="35"/>
                    <a:pt x="24" y="35"/>
                    <a:pt x="24" y="35"/>
                  </a:cubicBezTo>
                  <a:cubicBezTo>
                    <a:pt x="24" y="37"/>
                    <a:pt x="24" y="37"/>
                    <a:pt x="24" y="37"/>
                  </a:cubicBezTo>
                  <a:cubicBezTo>
                    <a:pt x="25" y="38"/>
                    <a:pt x="25" y="38"/>
                    <a:pt x="25" y="38"/>
                  </a:cubicBezTo>
                  <a:cubicBezTo>
                    <a:pt x="26" y="39"/>
                    <a:pt x="26" y="39"/>
                    <a:pt x="26" y="39"/>
                  </a:cubicBezTo>
                  <a:cubicBezTo>
                    <a:pt x="28" y="41"/>
                    <a:pt x="28" y="41"/>
                    <a:pt x="28" y="41"/>
                  </a:cubicBezTo>
                  <a:cubicBezTo>
                    <a:pt x="28" y="41"/>
                    <a:pt x="28" y="41"/>
                    <a:pt x="28" y="41"/>
                  </a:cubicBezTo>
                  <a:cubicBezTo>
                    <a:pt x="30" y="42"/>
                    <a:pt x="30" y="42"/>
                    <a:pt x="30" y="42"/>
                  </a:cubicBezTo>
                  <a:cubicBezTo>
                    <a:pt x="30" y="42"/>
                    <a:pt x="30" y="42"/>
                    <a:pt x="30" y="42"/>
                  </a:cubicBezTo>
                  <a:cubicBezTo>
                    <a:pt x="31" y="43"/>
                    <a:pt x="31" y="43"/>
                    <a:pt x="31" y="43"/>
                  </a:cubicBezTo>
                  <a:cubicBezTo>
                    <a:pt x="31" y="44"/>
                    <a:pt x="31" y="44"/>
                    <a:pt x="31" y="44"/>
                  </a:cubicBezTo>
                  <a:cubicBezTo>
                    <a:pt x="32" y="45"/>
                    <a:pt x="32" y="45"/>
                    <a:pt x="32" y="45"/>
                  </a:cubicBezTo>
                  <a:cubicBezTo>
                    <a:pt x="34" y="46"/>
                    <a:pt x="34" y="46"/>
                    <a:pt x="34" y="46"/>
                  </a:cubicBezTo>
                  <a:cubicBezTo>
                    <a:pt x="35" y="47"/>
                    <a:pt x="35" y="47"/>
                    <a:pt x="35" y="47"/>
                  </a:cubicBezTo>
                  <a:cubicBezTo>
                    <a:pt x="36" y="48"/>
                    <a:pt x="36" y="48"/>
                    <a:pt x="36" y="48"/>
                  </a:cubicBezTo>
                  <a:cubicBezTo>
                    <a:pt x="37" y="48"/>
                    <a:pt x="37" y="48"/>
                    <a:pt x="37" y="48"/>
                  </a:cubicBezTo>
                  <a:cubicBezTo>
                    <a:pt x="40" y="50"/>
                    <a:pt x="40" y="50"/>
                    <a:pt x="40" y="50"/>
                  </a:cubicBezTo>
                  <a:cubicBezTo>
                    <a:pt x="40" y="51"/>
                    <a:pt x="40" y="51"/>
                    <a:pt x="40" y="51"/>
                  </a:cubicBezTo>
                  <a:cubicBezTo>
                    <a:pt x="41" y="51"/>
                    <a:pt x="41" y="51"/>
                    <a:pt x="41" y="51"/>
                  </a:cubicBezTo>
                  <a:cubicBezTo>
                    <a:pt x="41" y="52"/>
                    <a:pt x="41" y="52"/>
                    <a:pt x="41" y="52"/>
                  </a:cubicBezTo>
                  <a:cubicBezTo>
                    <a:pt x="42" y="52"/>
                    <a:pt x="42" y="52"/>
                    <a:pt x="42" y="52"/>
                  </a:cubicBezTo>
                  <a:cubicBezTo>
                    <a:pt x="42" y="51"/>
                    <a:pt x="42" y="51"/>
                    <a:pt x="42" y="51"/>
                  </a:cubicBezTo>
                  <a:cubicBezTo>
                    <a:pt x="41" y="51"/>
                    <a:pt x="41" y="51"/>
                    <a:pt x="41" y="51"/>
                  </a:cubicBezTo>
                  <a:cubicBezTo>
                    <a:pt x="41" y="50"/>
                    <a:pt x="41" y="50"/>
                    <a:pt x="41" y="50"/>
                  </a:cubicBezTo>
                  <a:cubicBezTo>
                    <a:pt x="42" y="50"/>
                    <a:pt x="42" y="50"/>
                    <a:pt x="42" y="50"/>
                  </a:cubicBezTo>
                  <a:cubicBezTo>
                    <a:pt x="44" y="52"/>
                    <a:pt x="44" y="52"/>
                    <a:pt x="44" y="52"/>
                  </a:cubicBezTo>
                  <a:cubicBezTo>
                    <a:pt x="44" y="51"/>
                    <a:pt x="44" y="51"/>
                    <a:pt x="44" y="51"/>
                  </a:cubicBezTo>
                  <a:cubicBezTo>
                    <a:pt x="44" y="50"/>
                    <a:pt x="44" y="50"/>
                    <a:pt x="44" y="50"/>
                  </a:cubicBezTo>
                  <a:cubicBezTo>
                    <a:pt x="45" y="50"/>
                    <a:pt x="45" y="50"/>
                    <a:pt x="45" y="50"/>
                  </a:cubicBezTo>
                  <a:cubicBezTo>
                    <a:pt x="45" y="50"/>
                    <a:pt x="45" y="50"/>
                    <a:pt x="45" y="50"/>
                  </a:cubicBezTo>
                  <a:cubicBezTo>
                    <a:pt x="46" y="51"/>
                    <a:pt x="46" y="51"/>
                    <a:pt x="46" y="51"/>
                  </a:cubicBezTo>
                  <a:cubicBezTo>
                    <a:pt x="47" y="51"/>
                    <a:pt x="47" y="51"/>
                    <a:pt x="47" y="51"/>
                  </a:cubicBezTo>
                  <a:cubicBezTo>
                    <a:pt x="47" y="51"/>
                    <a:pt x="47" y="51"/>
                    <a:pt x="47" y="51"/>
                  </a:cubicBezTo>
                  <a:cubicBezTo>
                    <a:pt x="47" y="49"/>
                    <a:pt x="47" y="49"/>
                    <a:pt x="47" y="49"/>
                  </a:cubicBezTo>
                  <a:cubicBezTo>
                    <a:pt x="48" y="47"/>
                    <a:pt x="48" y="47"/>
                    <a:pt x="48" y="47"/>
                  </a:cubicBezTo>
                  <a:cubicBezTo>
                    <a:pt x="47" y="45"/>
                    <a:pt x="47" y="45"/>
                    <a:pt x="47" y="45"/>
                  </a:cubicBezTo>
                  <a:cubicBezTo>
                    <a:pt x="48" y="44"/>
                    <a:pt x="48" y="44"/>
                    <a:pt x="48" y="44"/>
                  </a:cubicBezTo>
                  <a:cubicBezTo>
                    <a:pt x="47" y="43"/>
                    <a:pt x="47" y="43"/>
                    <a:pt x="47" y="43"/>
                  </a:cubicBezTo>
                  <a:cubicBezTo>
                    <a:pt x="48" y="42"/>
                    <a:pt x="48" y="42"/>
                    <a:pt x="48" y="42"/>
                  </a:cubicBezTo>
                  <a:cubicBezTo>
                    <a:pt x="48" y="42"/>
                    <a:pt x="48" y="42"/>
                    <a:pt x="48" y="42"/>
                  </a:cubicBezTo>
                  <a:cubicBezTo>
                    <a:pt x="49" y="41"/>
                    <a:pt x="49" y="41"/>
                    <a:pt x="49" y="41"/>
                  </a:cubicBezTo>
                  <a:cubicBezTo>
                    <a:pt x="49" y="40"/>
                    <a:pt x="49" y="40"/>
                    <a:pt x="49" y="40"/>
                  </a:cubicBezTo>
                  <a:cubicBezTo>
                    <a:pt x="48" y="40"/>
                    <a:pt x="48" y="40"/>
                    <a:pt x="48" y="40"/>
                  </a:cubicBezTo>
                  <a:cubicBezTo>
                    <a:pt x="47" y="39"/>
                    <a:pt x="47" y="39"/>
                    <a:pt x="47" y="39"/>
                  </a:cubicBezTo>
                  <a:cubicBezTo>
                    <a:pt x="47" y="38"/>
                    <a:pt x="47" y="38"/>
                    <a:pt x="47" y="38"/>
                  </a:cubicBezTo>
                  <a:cubicBezTo>
                    <a:pt x="46" y="38"/>
                    <a:pt x="46" y="38"/>
                    <a:pt x="46" y="38"/>
                  </a:cubicBezTo>
                  <a:cubicBezTo>
                    <a:pt x="46" y="38"/>
                    <a:pt x="46" y="38"/>
                    <a:pt x="46" y="38"/>
                  </a:cubicBezTo>
                  <a:cubicBezTo>
                    <a:pt x="45" y="37"/>
                    <a:pt x="45" y="37"/>
                    <a:pt x="45" y="37"/>
                  </a:cubicBezTo>
                  <a:cubicBezTo>
                    <a:pt x="44" y="37"/>
                    <a:pt x="44" y="37"/>
                    <a:pt x="44" y="37"/>
                  </a:cubicBezTo>
                  <a:cubicBezTo>
                    <a:pt x="43" y="37"/>
                    <a:pt x="43" y="37"/>
                    <a:pt x="43" y="37"/>
                  </a:cubicBezTo>
                  <a:cubicBezTo>
                    <a:pt x="43" y="36"/>
                    <a:pt x="43" y="36"/>
                    <a:pt x="43" y="36"/>
                  </a:cubicBezTo>
                  <a:cubicBezTo>
                    <a:pt x="42" y="35"/>
                    <a:pt x="42" y="35"/>
                    <a:pt x="42" y="35"/>
                  </a:cubicBezTo>
                  <a:cubicBezTo>
                    <a:pt x="42" y="36"/>
                    <a:pt x="42" y="36"/>
                    <a:pt x="42" y="36"/>
                  </a:cubicBezTo>
                  <a:cubicBezTo>
                    <a:pt x="42" y="35"/>
                    <a:pt x="42" y="35"/>
                    <a:pt x="42" y="35"/>
                  </a:cubicBezTo>
                  <a:cubicBezTo>
                    <a:pt x="42" y="34"/>
                    <a:pt x="42" y="34"/>
                    <a:pt x="42" y="34"/>
                  </a:cubicBezTo>
                  <a:cubicBezTo>
                    <a:pt x="41" y="32"/>
                    <a:pt x="41" y="32"/>
                    <a:pt x="41" y="32"/>
                  </a:cubicBezTo>
                  <a:cubicBezTo>
                    <a:pt x="40" y="32"/>
                    <a:pt x="40" y="32"/>
                    <a:pt x="40" y="32"/>
                  </a:cubicBezTo>
                  <a:cubicBezTo>
                    <a:pt x="40" y="32"/>
                    <a:pt x="40" y="32"/>
                    <a:pt x="40" y="32"/>
                  </a:cubicBezTo>
                  <a:cubicBezTo>
                    <a:pt x="38" y="32"/>
                    <a:pt x="38" y="32"/>
                    <a:pt x="38" y="32"/>
                  </a:cubicBezTo>
                  <a:cubicBezTo>
                    <a:pt x="37" y="31"/>
                    <a:pt x="37" y="31"/>
                    <a:pt x="37" y="31"/>
                  </a:cubicBezTo>
                  <a:cubicBezTo>
                    <a:pt x="37" y="30"/>
                    <a:pt x="37" y="30"/>
                    <a:pt x="37" y="30"/>
                  </a:cubicBezTo>
                  <a:cubicBezTo>
                    <a:pt x="38" y="30"/>
                    <a:pt x="38" y="30"/>
                    <a:pt x="38" y="30"/>
                  </a:cubicBezTo>
                  <a:cubicBezTo>
                    <a:pt x="39" y="29"/>
                    <a:pt x="39" y="29"/>
                    <a:pt x="39" y="29"/>
                  </a:cubicBezTo>
                  <a:cubicBezTo>
                    <a:pt x="38" y="29"/>
                    <a:pt x="38" y="29"/>
                    <a:pt x="38" y="29"/>
                  </a:cubicBezTo>
                  <a:cubicBezTo>
                    <a:pt x="37" y="29"/>
                    <a:pt x="37" y="29"/>
                    <a:pt x="37" y="29"/>
                  </a:cubicBezTo>
                  <a:cubicBezTo>
                    <a:pt x="37" y="29"/>
                    <a:pt x="37" y="29"/>
                    <a:pt x="37" y="29"/>
                  </a:cubicBezTo>
                  <a:cubicBezTo>
                    <a:pt x="36" y="29"/>
                    <a:pt x="36" y="29"/>
                    <a:pt x="36" y="29"/>
                  </a:cubicBezTo>
                  <a:cubicBezTo>
                    <a:pt x="36" y="29"/>
                    <a:pt x="36" y="29"/>
                    <a:pt x="36" y="29"/>
                  </a:cubicBezTo>
                  <a:cubicBezTo>
                    <a:pt x="37" y="28"/>
                    <a:pt x="37" y="28"/>
                    <a:pt x="37" y="28"/>
                  </a:cubicBezTo>
                  <a:cubicBezTo>
                    <a:pt x="39" y="28"/>
                    <a:pt x="39" y="28"/>
                    <a:pt x="39" y="28"/>
                  </a:cubicBezTo>
                  <a:cubicBezTo>
                    <a:pt x="38" y="27"/>
                    <a:pt x="38" y="27"/>
                    <a:pt x="38" y="27"/>
                  </a:cubicBezTo>
                  <a:cubicBezTo>
                    <a:pt x="37" y="26"/>
                    <a:pt x="37" y="26"/>
                    <a:pt x="37" y="26"/>
                  </a:cubicBezTo>
                  <a:cubicBezTo>
                    <a:pt x="36" y="26"/>
                    <a:pt x="36" y="26"/>
                    <a:pt x="36" y="26"/>
                  </a:cubicBezTo>
                  <a:cubicBezTo>
                    <a:pt x="35" y="26"/>
                    <a:pt x="35" y="26"/>
                    <a:pt x="35" y="26"/>
                  </a:cubicBezTo>
                  <a:cubicBezTo>
                    <a:pt x="34" y="27"/>
                    <a:pt x="34" y="27"/>
                    <a:pt x="34" y="27"/>
                  </a:cubicBezTo>
                  <a:cubicBezTo>
                    <a:pt x="33" y="27"/>
                    <a:pt x="33" y="27"/>
                    <a:pt x="33" y="27"/>
                  </a:cubicBezTo>
                  <a:cubicBezTo>
                    <a:pt x="34" y="27"/>
                    <a:pt x="34" y="27"/>
                    <a:pt x="34" y="27"/>
                  </a:cubicBezTo>
                  <a:cubicBezTo>
                    <a:pt x="34" y="26"/>
                    <a:pt x="34" y="26"/>
                    <a:pt x="34" y="26"/>
                  </a:cubicBezTo>
                  <a:cubicBezTo>
                    <a:pt x="35" y="26"/>
                    <a:pt x="35" y="26"/>
                    <a:pt x="35" y="26"/>
                  </a:cubicBezTo>
                  <a:cubicBezTo>
                    <a:pt x="35" y="26"/>
                    <a:pt x="35" y="26"/>
                    <a:pt x="35" y="26"/>
                  </a:cubicBezTo>
                  <a:cubicBezTo>
                    <a:pt x="35" y="25"/>
                    <a:pt x="35" y="25"/>
                    <a:pt x="35" y="25"/>
                  </a:cubicBezTo>
                  <a:cubicBezTo>
                    <a:pt x="34" y="25"/>
                    <a:pt x="34" y="25"/>
                    <a:pt x="34" y="25"/>
                  </a:cubicBezTo>
                  <a:cubicBezTo>
                    <a:pt x="32" y="25"/>
                    <a:pt x="32" y="25"/>
                    <a:pt x="32" y="25"/>
                  </a:cubicBezTo>
                  <a:cubicBezTo>
                    <a:pt x="31" y="24"/>
                    <a:pt x="31" y="24"/>
                    <a:pt x="31" y="24"/>
                  </a:cubicBezTo>
                  <a:cubicBezTo>
                    <a:pt x="31" y="23"/>
                    <a:pt x="31" y="23"/>
                    <a:pt x="31" y="23"/>
                  </a:cubicBezTo>
                  <a:cubicBezTo>
                    <a:pt x="31" y="22"/>
                    <a:pt x="31" y="22"/>
                    <a:pt x="31" y="22"/>
                  </a:cubicBezTo>
                  <a:cubicBezTo>
                    <a:pt x="29" y="21"/>
                    <a:pt x="29" y="21"/>
                    <a:pt x="29" y="21"/>
                  </a:cubicBezTo>
                  <a:cubicBezTo>
                    <a:pt x="29" y="21"/>
                    <a:pt x="29" y="21"/>
                    <a:pt x="29" y="21"/>
                  </a:cubicBezTo>
                  <a:cubicBezTo>
                    <a:pt x="28" y="21"/>
                    <a:pt x="28" y="21"/>
                    <a:pt x="28" y="21"/>
                  </a:cubicBezTo>
                  <a:cubicBezTo>
                    <a:pt x="27" y="20"/>
                    <a:pt x="27" y="20"/>
                    <a:pt x="27" y="20"/>
                  </a:cubicBezTo>
                  <a:cubicBezTo>
                    <a:pt x="27" y="19"/>
                    <a:pt x="27" y="19"/>
                    <a:pt x="27" y="19"/>
                  </a:cubicBezTo>
                  <a:cubicBezTo>
                    <a:pt x="26" y="18"/>
                    <a:pt x="26" y="18"/>
                    <a:pt x="26" y="18"/>
                  </a:cubicBezTo>
                  <a:cubicBezTo>
                    <a:pt x="24" y="17"/>
                    <a:pt x="24" y="17"/>
                    <a:pt x="24" y="17"/>
                  </a:cubicBezTo>
                  <a:cubicBezTo>
                    <a:pt x="23" y="17"/>
                    <a:pt x="23" y="17"/>
                    <a:pt x="23" y="17"/>
                  </a:cubicBezTo>
                  <a:cubicBezTo>
                    <a:pt x="23" y="17"/>
                    <a:pt x="23" y="17"/>
                    <a:pt x="23" y="17"/>
                  </a:cubicBezTo>
                  <a:cubicBezTo>
                    <a:pt x="22" y="17"/>
                    <a:pt x="22" y="17"/>
                    <a:pt x="22" y="17"/>
                  </a:cubicBezTo>
                  <a:cubicBezTo>
                    <a:pt x="22" y="16"/>
                    <a:pt x="22" y="16"/>
                    <a:pt x="22" y="16"/>
                  </a:cubicBezTo>
                  <a:cubicBezTo>
                    <a:pt x="22" y="16"/>
                    <a:pt x="22" y="16"/>
                    <a:pt x="22" y="16"/>
                  </a:cubicBezTo>
                  <a:cubicBezTo>
                    <a:pt x="21" y="16"/>
                    <a:pt x="21" y="16"/>
                    <a:pt x="21" y="16"/>
                  </a:cubicBezTo>
                  <a:cubicBezTo>
                    <a:pt x="21" y="15"/>
                    <a:pt x="21" y="15"/>
                    <a:pt x="21" y="15"/>
                  </a:cubicBezTo>
                  <a:cubicBezTo>
                    <a:pt x="20" y="14"/>
                    <a:pt x="20" y="14"/>
                    <a:pt x="20" y="14"/>
                  </a:cubicBezTo>
                  <a:cubicBezTo>
                    <a:pt x="19" y="13"/>
                    <a:pt x="19" y="13"/>
                    <a:pt x="19" y="13"/>
                  </a:cubicBezTo>
                  <a:cubicBezTo>
                    <a:pt x="19" y="13"/>
                    <a:pt x="19" y="13"/>
                    <a:pt x="19" y="13"/>
                  </a:cubicBezTo>
                  <a:cubicBezTo>
                    <a:pt x="16" y="11"/>
                    <a:pt x="16" y="11"/>
                    <a:pt x="16" y="11"/>
                  </a:cubicBezTo>
                  <a:cubicBezTo>
                    <a:pt x="15" y="11"/>
                    <a:pt x="15" y="11"/>
                    <a:pt x="15" y="11"/>
                  </a:cubicBezTo>
                  <a:cubicBezTo>
                    <a:pt x="14" y="10"/>
                    <a:pt x="14" y="10"/>
                    <a:pt x="14" y="10"/>
                  </a:cubicBezTo>
                  <a:cubicBezTo>
                    <a:pt x="13" y="10"/>
                    <a:pt x="13" y="10"/>
                    <a:pt x="13" y="10"/>
                  </a:cubicBezTo>
                  <a:cubicBezTo>
                    <a:pt x="13" y="9"/>
                    <a:pt x="13" y="9"/>
                    <a:pt x="13" y="9"/>
                  </a:cubicBezTo>
                  <a:cubicBezTo>
                    <a:pt x="13" y="8"/>
                    <a:pt x="13" y="8"/>
                    <a:pt x="13" y="8"/>
                  </a:cubicBezTo>
                  <a:cubicBezTo>
                    <a:pt x="12" y="8"/>
                    <a:pt x="12" y="8"/>
                    <a:pt x="12" y="8"/>
                  </a:cubicBezTo>
                  <a:cubicBezTo>
                    <a:pt x="11" y="7"/>
                    <a:pt x="11" y="7"/>
                    <a:pt x="11" y="7"/>
                  </a:cubicBezTo>
                  <a:cubicBezTo>
                    <a:pt x="11" y="7"/>
                    <a:pt x="11" y="7"/>
                    <a:pt x="11" y="7"/>
                  </a:cubicBezTo>
                  <a:cubicBezTo>
                    <a:pt x="10" y="6"/>
                    <a:pt x="10" y="6"/>
                    <a:pt x="10" y="6"/>
                  </a:cubicBezTo>
                  <a:cubicBezTo>
                    <a:pt x="9" y="5"/>
                    <a:pt x="9" y="5"/>
                    <a:pt x="9" y="5"/>
                  </a:cubicBezTo>
                  <a:cubicBezTo>
                    <a:pt x="8" y="5"/>
                    <a:pt x="8" y="5"/>
                    <a:pt x="8" y="5"/>
                  </a:cubicBezTo>
                  <a:cubicBezTo>
                    <a:pt x="8" y="5"/>
                    <a:pt x="8" y="5"/>
                    <a:pt x="8" y="5"/>
                  </a:cubicBezTo>
                  <a:cubicBezTo>
                    <a:pt x="7" y="5"/>
                    <a:pt x="7" y="5"/>
                    <a:pt x="7" y="5"/>
                  </a:cubicBezTo>
                  <a:cubicBezTo>
                    <a:pt x="6" y="5"/>
                    <a:pt x="6" y="5"/>
                    <a:pt x="6" y="5"/>
                  </a:cubicBezTo>
                  <a:cubicBezTo>
                    <a:pt x="5" y="5"/>
                    <a:pt x="5" y="5"/>
                    <a:pt x="5" y="5"/>
                  </a:cubicBezTo>
                  <a:cubicBezTo>
                    <a:pt x="4" y="5"/>
                    <a:pt x="4" y="5"/>
                    <a:pt x="4" y="5"/>
                  </a:cubicBezTo>
                  <a:cubicBezTo>
                    <a:pt x="2" y="4"/>
                    <a:pt x="2" y="4"/>
                    <a:pt x="2" y="4"/>
                  </a:cubicBezTo>
                  <a:cubicBezTo>
                    <a:pt x="0" y="4"/>
                    <a:pt x="0" y="4"/>
                    <a:pt x="0" y="4"/>
                  </a:cubicBez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9" name="Freeform 21"/>
            <p:cNvSpPr>
              <a:spLocks noEditPoints="1"/>
            </p:cNvSpPr>
            <p:nvPr/>
          </p:nvSpPr>
          <p:spPr bwMode="auto">
            <a:xfrm>
              <a:off x="16273757" y="7233517"/>
              <a:ext cx="103456" cy="27144"/>
            </a:xfrm>
            <a:custGeom>
              <a:avLst/>
              <a:gdLst>
                <a:gd name="T0" fmla="*/ 0 w 52"/>
                <a:gd name="T1" fmla="*/ 11 h 14"/>
                <a:gd name="T2" fmla="*/ 4 w 52"/>
                <a:gd name="T3" fmla="*/ 14 h 14"/>
                <a:gd name="T4" fmla="*/ 4 w 52"/>
                <a:gd name="T5" fmla="*/ 11 h 14"/>
                <a:gd name="T6" fmla="*/ 7 w 52"/>
                <a:gd name="T7" fmla="*/ 11 h 14"/>
                <a:gd name="T8" fmla="*/ 7 w 52"/>
                <a:gd name="T9" fmla="*/ 7 h 14"/>
                <a:gd name="T10" fmla="*/ 7 w 52"/>
                <a:gd name="T11" fmla="*/ 7 h 14"/>
                <a:gd name="T12" fmla="*/ 4 w 52"/>
                <a:gd name="T13" fmla="*/ 11 h 14"/>
                <a:gd name="T14" fmla="*/ 0 w 52"/>
                <a:gd name="T15" fmla="*/ 11 h 14"/>
                <a:gd name="T16" fmla="*/ 0 w 52"/>
                <a:gd name="T17" fmla="*/ 11 h 14"/>
                <a:gd name="T18" fmla="*/ 11 w 52"/>
                <a:gd name="T19" fmla="*/ 7 h 14"/>
                <a:gd name="T20" fmla="*/ 15 w 52"/>
                <a:gd name="T21" fmla="*/ 11 h 14"/>
                <a:gd name="T22" fmla="*/ 18 w 52"/>
                <a:gd name="T23" fmla="*/ 14 h 14"/>
                <a:gd name="T24" fmla="*/ 22 w 52"/>
                <a:gd name="T25" fmla="*/ 14 h 14"/>
                <a:gd name="T26" fmla="*/ 22 w 52"/>
                <a:gd name="T27" fmla="*/ 11 h 14"/>
                <a:gd name="T28" fmla="*/ 26 w 52"/>
                <a:gd name="T29" fmla="*/ 11 h 14"/>
                <a:gd name="T30" fmla="*/ 30 w 52"/>
                <a:gd name="T31" fmla="*/ 11 h 14"/>
                <a:gd name="T32" fmla="*/ 37 w 52"/>
                <a:gd name="T33" fmla="*/ 11 h 14"/>
                <a:gd name="T34" fmla="*/ 41 w 52"/>
                <a:gd name="T35" fmla="*/ 7 h 14"/>
                <a:gd name="T36" fmla="*/ 44 w 52"/>
                <a:gd name="T37" fmla="*/ 7 h 14"/>
                <a:gd name="T38" fmla="*/ 48 w 52"/>
                <a:gd name="T39" fmla="*/ 3 h 14"/>
                <a:gd name="T40" fmla="*/ 48 w 52"/>
                <a:gd name="T41" fmla="*/ 3 h 14"/>
                <a:gd name="T42" fmla="*/ 52 w 52"/>
                <a:gd name="T43" fmla="*/ 0 h 14"/>
                <a:gd name="T44" fmla="*/ 52 w 52"/>
                <a:gd name="T45" fmla="*/ 0 h 14"/>
                <a:gd name="T46" fmla="*/ 52 w 52"/>
                <a:gd name="T47" fmla="*/ 0 h 14"/>
                <a:gd name="T48" fmla="*/ 44 w 52"/>
                <a:gd name="T49" fmla="*/ 0 h 14"/>
                <a:gd name="T50" fmla="*/ 41 w 52"/>
                <a:gd name="T51" fmla="*/ 0 h 14"/>
                <a:gd name="T52" fmla="*/ 37 w 52"/>
                <a:gd name="T53" fmla="*/ 0 h 14"/>
                <a:gd name="T54" fmla="*/ 33 w 52"/>
                <a:gd name="T55" fmla="*/ 0 h 14"/>
                <a:gd name="T56" fmla="*/ 30 w 52"/>
                <a:gd name="T57" fmla="*/ 0 h 14"/>
                <a:gd name="T58" fmla="*/ 22 w 52"/>
                <a:gd name="T59" fmla="*/ 0 h 14"/>
                <a:gd name="T60" fmla="*/ 18 w 52"/>
                <a:gd name="T61" fmla="*/ 3 h 14"/>
                <a:gd name="T62" fmla="*/ 11 w 52"/>
                <a:gd name="T63"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 h="14">
                  <a:moveTo>
                    <a:pt x="0" y="11"/>
                  </a:moveTo>
                  <a:lnTo>
                    <a:pt x="4" y="14"/>
                  </a:lnTo>
                  <a:lnTo>
                    <a:pt x="4" y="11"/>
                  </a:lnTo>
                  <a:lnTo>
                    <a:pt x="7" y="11"/>
                  </a:lnTo>
                  <a:lnTo>
                    <a:pt x="7" y="7"/>
                  </a:lnTo>
                  <a:lnTo>
                    <a:pt x="7" y="7"/>
                  </a:lnTo>
                  <a:lnTo>
                    <a:pt x="4" y="11"/>
                  </a:lnTo>
                  <a:lnTo>
                    <a:pt x="0" y="11"/>
                  </a:lnTo>
                  <a:lnTo>
                    <a:pt x="0" y="11"/>
                  </a:lnTo>
                  <a:close/>
                  <a:moveTo>
                    <a:pt x="11" y="7"/>
                  </a:moveTo>
                  <a:lnTo>
                    <a:pt x="15" y="11"/>
                  </a:lnTo>
                  <a:lnTo>
                    <a:pt x="18" y="14"/>
                  </a:lnTo>
                  <a:lnTo>
                    <a:pt x="22" y="14"/>
                  </a:lnTo>
                  <a:lnTo>
                    <a:pt x="22" y="11"/>
                  </a:lnTo>
                  <a:lnTo>
                    <a:pt x="26" y="11"/>
                  </a:lnTo>
                  <a:lnTo>
                    <a:pt x="30" y="11"/>
                  </a:lnTo>
                  <a:lnTo>
                    <a:pt x="37" y="11"/>
                  </a:lnTo>
                  <a:lnTo>
                    <a:pt x="41" y="7"/>
                  </a:lnTo>
                  <a:lnTo>
                    <a:pt x="44" y="7"/>
                  </a:lnTo>
                  <a:lnTo>
                    <a:pt x="48" y="3"/>
                  </a:lnTo>
                  <a:lnTo>
                    <a:pt x="48" y="3"/>
                  </a:lnTo>
                  <a:lnTo>
                    <a:pt x="52" y="0"/>
                  </a:lnTo>
                  <a:lnTo>
                    <a:pt x="52" y="0"/>
                  </a:lnTo>
                  <a:lnTo>
                    <a:pt x="52" y="0"/>
                  </a:lnTo>
                  <a:lnTo>
                    <a:pt x="44" y="0"/>
                  </a:lnTo>
                  <a:lnTo>
                    <a:pt x="41" y="0"/>
                  </a:lnTo>
                  <a:lnTo>
                    <a:pt x="37" y="0"/>
                  </a:lnTo>
                  <a:lnTo>
                    <a:pt x="33" y="0"/>
                  </a:lnTo>
                  <a:lnTo>
                    <a:pt x="30" y="0"/>
                  </a:lnTo>
                  <a:lnTo>
                    <a:pt x="22" y="0"/>
                  </a:lnTo>
                  <a:lnTo>
                    <a:pt x="18" y="3"/>
                  </a:lnTo>
                  <a:lnTo>
                    <a:pt x="11" y="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0" name="Freeform 22"/>
            <p:cNvSpPr>
              <a:spLocks noEditPoints="1"/>
            </p:cNvSpPr>
            <p:nvPr/>
          </p:nvSpPr>
          <p:spPr bwMode="auto">
            <a:xfrm>
              <a:off x="15491872" y="6750752"/>
              <a:ext cx="626704" cy="201638"/>
            </a:xfrm>
            <a:custGeom>
              <a:avLst/>
              <a:gdLst>
                <a:gd name="T0" fmla="*/ 193 w 315"/>
                <a:gd name="T1" fmla="*/ 74 h 104"/>
                <a:gd name="T2" fmla="*/ 4 w 315"/>
                <a:gd name="T3" fmla="*/ 33 h 104"/>
                <a:gd name="T4" fmla="*/ 0 w 315"/>
                <a:gd name="T5" fmla="*/ 30 h 104"/>
                <a:gd name="T6" fmla="*/ 174 w 315"/>
                <a:gd name="T7" fmla="*/ 100 h 104"/>
                <a:gd name="T8" fmla="*/ 186 w 315"/>
                <a:gd name="T9" fmla="*/ 100 h 104"/>
                <a:gd name="T10" fmla="*/ 219 w 315"/>
                <a:gd name="T11" fmla="*/ 93 h 104"/>
                <a:gd name="T12" fmla="*/ 241 w 315"/>
                <a:gd name="T13" fmla="*/ 93 h 104"/>
                <a:gd name="T14" fmla="*/ 260 w 315"/>
                <a:gd name="T15" fmla="*/ 56 h 104"/>
                <a:gd name="T16" fmla="*/ 267 w 315"/>
                <a:gd name="T17" fmla="*/ 48 h 104"/>
                <a:gd name="T18" fmla="*/ 289 w 315"/>
                <a:gd name="T19" fmla="*/ 48 h 104"/>
                <a:gd name="T20" fmla="*/ 304 w 315"/>
                <a:gd name="T21" fmla="*/ 48 h 104"/>
                <a:gd name="T22" fmla="*/ 308 w 315"/>
                <a:gd name="T23" fmla="*/ 41 h 104"/>
                <a:gd name="T24" fmla="*/ 311 w 315"/>
                <a:gd name="T25" fmla="*/ 33 h 104"/>
                <a:gd name="T26" fmla="*/ 297 w 315"/>
                <a:gd name="T27" fmla="*/ 30 h 104"/>
                <a:gd name="T28" fmla="*/ 293 w 315"/>
                <a:gd name="T29" fmla="*/ 26 h 104"/>
                <a:gd name="T30" fmla="*/ 293 w 315"/>
                <a:gd name="T31" fmla="*/ 19 h 104"/>
                <a:gd name="T32" fmla="*/ 282 w 315"/>
                <a:gd name="T33" fmla="*/ 8 h 104"/>
                <a:gd name="T34" fmla="*/ 274 w 315"/>
                <a:gd name="T35" fmla="*/ 11 h 104"/>
                <a:gd name="T36" fmla="*/ 263 w 315"/>
                <a:gd name="T37" fmla="*/ 22 h 104"/>
                <a:gd name="T38" fmla="*/ 248 w 315"/>
                <a:gd name="T39" fmla="*/ 37 h 104"/>
                <a:gd name="T40" fmla="*/ 252 w 315"/>
                <a:gd name="T41" fmla="*/ 37 h 104"/>
                <a:gd name="T42" fmla="*/ 252 w 315"/>
                <a:gd name="T43" fmla="*/ 48 h 104"/>
                <a:gd name="T44" fmla="*/ 248 w 315"/>
                <a:gd name="T45" fmla="*/ 41 h 104"/>
                <a:gd name="T46" fmla="*/ 241 w 315"/>
                <a:gd name="T47" fmla="*/ 48 h 104"/>
                <a:gd name="T48" fmla="*/ 230 w 315"/>
                <a:gd name="T49" fmla="*/ 48 h 104"/>
                <a:gd name="T50" fmla="*/ 215 w 315"/>
                <a:gd name="T51" fmla="*/ 67 h 104"/>
                <a:gd name="T52" fmla="*/ 200 w 315"/>
                <a:gd name="T53" fmla="*/ 78 h 104"/>
                <a:gd name="T54" fmla="*/ 189 w 315"/>
                <a:gd name="T55" fmla="*/ 85 h 104"/>
                <a:gd name="T56" fmla="*/ 171 w 315"/>
                <a:gd name="T57" fmla="*/ 93 h 104"/>
                <a:gd name="T58" fmla="*/ 160 w 315"/>
                <a:gd name="T59" fmla="*/ 85 h 104"/>
                <a:gd name="T60" fmla="*/ 278 w 315"/>
                <a:gd name="T61" fmla="*/ 0 h 104"/>
                <a:gd name="T62" fmla="*/ 286 w 315"/>
                <a:gd name="T63" fmla="*/ 4 h 104"/>
                <a:gd name="T64" fmla="*/ 189 w 315"/>
                <a:gd name="T65" fmla="*/ 82 h 104"/>
                <a:gd name="T66" fmla="*/ 193 w 315"/>
                <a:gd name="T67" fmla="*/ 78 h 104"/>
                <a:gd name="T68" fmla="*/ 197 w 315"/>
                <a:gd name="T69" fmla="*/ 74 h 104"/>
                <a:gd name="T70" fmla="*/ 193 w 315"/>
                <a:gd name="T71" fmla="*/ 74 h 104"/>
                <a:gd name="T72" fmla="*/ 4 w 315"/>
                <a:gd name="T73" fmla="*/ 11 h 104"/>
                <a:gd name="T74" fmla="*/ 15 w 315"/>
                <a:gd name="T75" fmla="*/ 15 h 104"/>
                <a:gd name="T76" fmla="*/ 23 w 315"/>
                <a:gd name="T77" fmla="*/ 26 h 104"/>
                <a:gd name="T78" fmla="*/ 34 w 315"/>
                <a:gd name="T79" fmla="*/ 22 h 104"/>
                <a:gd name="T80" fmla="*/ 37 w 315"/>
                <a:gd name="T81" fmla="*/ 19 h 104"/>
                <a:gd name="T82" fmla="*/ 56 w 315"/>
                <a:gd name="T83" fmla="*/ 48 h 104"/>
                <a:gd name="T84" fmla="*/ 56 w 315"/>
                <a:gd name="T85" fmla="*/ 67 h 104"/>
                <a:gd name="T86" fmla="*/ 67 w 315"/>
                <a:gd name="T87" fmla="*/ 78 h 104"/>
                <a:gd name="T88" fmla="*/ 71 w 315"/>
                <a:gd name="T89" fmla="*/ 85 h 104"/>
                <a:gd name="T90" fmla="*/ 71 w 315"/>
                <a:gd name="T91" fmla="*/ 93 h 104"/>
                <a:gd name="T92" fmla="*/ 71 w 315"/>
                <a:gd name="T93" fmla="*/ 93 h 104"/>
                <a:gd name="T94" fmla="*/ 60 w 315"/>
                <a:gd name="T95" fmla="*/ 93 h 104"/>
                <a:gd name="T96" fmla="*/ 45 w 315"/>
                <a:gd name="T97" fmla="*/ 85 h 104"/>
                <a:gd name="T98" fmla="*/ 30 w 315"/>
                <a:gd name="T99" fmla="*/ 74 h 104"/>
                <a:gd name="T100" fmla="*/ 23 w 315"/>
                <a:gd name="T101" fmla="*/ 63 h 104"/>
                <a:gd name="T102" fmla="*/ 12 w 315"/>
                <a:gd name="T103" fmla="*/ 52 h 104"/>
                <a:gd name="T104" fmla="*/ 8 w 315"/>
                <a:gd name="T105" fmla="*/ 3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5" h="104">
                  <a:moveTo>
                    <a:pt x="193" y="74"/>
                  </a:moveTo>
                  <a:lnTo>
                    <a:pt x="193" y="78"/>
                  </a:lnTo>
                  <a:lnTo>
                    <a:pt x="189" y="78"/>
                  </a:lnTo>
                  <a:lnTo>
                    <a:pt x="189" y="78"/>
                  </a:lnTo>
                  <a:lnTo>
                    <a:pt x="193" y="74"/>
                  </a:lnTo>
                  <a:lnTo>
                    <a:pt x="193" y="74"/>
                  </a:lnTo>
                  <a:lnTo>
                    <a:pt x="193" y="74"/>
                  </a:lnTo>
                  <a:close/>
                  <a:moveTo>
                    <a:pt x="0" y="30"/>
                  </a:moveTo>
                  <a:lnTo>
                    <a:pt x="0" y="33"/>
                  </a:lnTo>
                  <a:lnTo>
                    <a:pt x="4" y="33"/>
                  </a:lnTo>
                  <a:lnTo>
                    <a:pt x="4" y="33"/>
                  </a:lnTo>
                  <a:lnTo>
                    <a:pt x="4" y="30"/>
                  </a:lnTo>
                  <a:lnTo>
                    <a:pt x="4" y="30"/>
                  </a:lnTo>
                  <a:lnTo>
                    <a:pt x="0" y="30"/>
                  </a:lnTo>
                  <a:lnTo>
                    <a:pt x="0" y="30"/>
                  </a:lnTo>
                  <a:close/>
                  <a:moveTo>
                    <a:pt x="160" y="85"/>
                  </a:moveTo>
                  <a:lnTo>
                    <a:pt x="163" y="93"/>
                  </a:lnTo>
                  <a:lnTo>
                    <a:pt x="171" y="97"/>
                  </a:lnTo>
                  <a:lnTo>
                    <a:pt x="171" y="97"/>
                  </a:lnTo>
                  <a:lnTo>
                    <a:pt x="174" y="100"/>
                  </a:lnTo>
                  <a:lnTo>
                    <a:pt x="174" y="104"/>
                  </a:lnTo>
                  <a:lnTo>
                    <a:pt x="178" y="104"/>
                  </a:lnTo>
                  <a:lnTo>
                    <a:pt x="182" y="100"/>
                  </a:lnTo>
                  <a:lnTo>
                    <a:pt x="182" y="100"/>
                  </a:lnTo>
                  <a:lnTo>
                    <a:pt x="186" y="100"/>
                  </a:lnTo>
                  <a:lnTo>
                    <a:pt x="189" y="100"/>
                  </a:lnTo>
                  <a:lnTo>
                    <a:pt x="200" y="100"/>
                  </a:lnTo>
                  <a:lnTo>
                    <a:pt x="208" y="97"/>
                  </a:lnTo>
                  <a:lnTo>
                    <a:pt x="211" y="93"/>
                  </a:lnTo>
                  <a:lnTo>
                    <a:pt x="219" y="93"/>
                  </a:lnTo>
                  <a:lnTo>
                    <a:pt x="223" y="97"/>
                  </a:lnTo>
                  <a:lnTo>
                    <a:pt x="223" y="97"/>
                  </a:lnTo>
                  <a:lnTo>
                    <a:pt x="226" y="97"/>
                  </a:lnTo>
                  <a:lnTo>
                    <a:pt x="234" y="93"/>
                  </a:lnTo>
                  <a:lnTo>
                    <a:pt x="241" y="93"/>
                  </a:lnTo>
                  <a:lnTo>
                    <a:pt x="241" y="89"/>
                  </a:lnTo>
                  <a:lnTo>
                    <a:pt x="248" y="82"/>
                  </a:lnTo>
                  <a:lnTo>
                    <a:pt x="252" y="74"/>
                  </a:lnTo>
                  <a:lnTo>
                    <a:pt x="256" y="71"/>
                  </a:lnTo>
                  <a:lnTo>
                    <a:pt x="260" y="56"/>
                  </a:lnTo>
                  <a:lnTo>
                    <a:pt x="260" y="56"/>
                  </a:lnTo>
                  <a:lnTo>
                    <a:pt x="260" y="52"/>
                  </a:lnTo>
                  <a:lnTo>
                    <a:pt x="260" y="52"/>
                  </a:lnTo>
                  <a:lnTo>
                    <a:pt x="263" y="48"/>
                  </a:lnTo>
                  <a:lnTo>
                    <a:pt x="267" y="48"/>
                  </a:lnTo>
                  <a:lnTo>
                    <a:pt x="271" y="48"/>
                  </a:lnTo>
                  <a:lnTo>
                    <a:pt x="278" y="48"/>
                  </a:lnTo>
                  <a:lnTo>
                    <a:pt x="282" y="48"/>
                  </a:lnTo>
                  <a:lnTo>
                    <a:pt x="286" y="48"/>
                  </a:lnTo>
                  <a:lnTo>
                    <a:pt x="289" y="48"/>
                  </a:lnTo>
                  <a:lnTo>
                    <a:pt x="289" y="48"/>
                  </a:lnTo>
                  <a:lnTo>
                    <a:pt x="293" y="52"/>
                  </a:lnTo>
                  <a:lnTo>
                    <a:pt x="297" y="52"/>
                  </a:lnTo>
                  <a:lnTo>
                    <a:pt x="300" y="48"/>
                  </a:lnTo>
                  <a:lnTo>
                    <a:pt x="304" y="48"/>
                  </a:lnTo>
                  <a:lnTo>
                    <a:pt x="304" y="48"/>
                  </a:lnTo>
                  <a:lnTo>
                    <a:pt x="300" y="45"/>
                  </a:lnTo>
                  <a:lnTo>
                    <a:pt x="300" y="41"/>
                  </a:lnTo>
                  <a:lnTo>
                    <a:pt x="300" y="37"/>
                  </a:lnTo>
                  <a:lnTo>
                    <a:pt x="308" y="41"/>
                  </a:lnTo>
                  <a:lnTo>
                    <a:pt x="315" y="37"/>
                  </a:lnTo>
                  <a:lnTo>
                    <a:pt x="315" y="37"/>
                  </a:lnTo>
                  <a:lnTo>
                    <a:pt x="315" y="33"/>
                  </a:lnTo>
                  <a:lnTo>
                    <a:pt x="315" y="33"/>
                  </a:lnTo>
                  <a:lnTo>
                    <a:pt x="311" y="33"/>
                  </a:lnTo>
                  <a:lnTo>
                    <a:pt x="308" y="30"/>
                  </a:lnTo>
                  <a:lnTo>
                    <a:pt x="304" y="30"/>
                  </a:lnTo>
                  <a:lnTo>
                    <a:pt x="300" y="26"/>
                  </a:lnTo>
                  <a:lnTo>
                    <a:pt x="297" y="26"/>
                  </a:lnTo>
                  <a:lnTo>
                    <a:pt x="297" y="30"/>
                  </a:lnTo>
                  <a:lnTo>
                    <a:pt x="293" y="30"/>
                  </a:lnTo>
                  <a:lnTo>
                    <a:pt x="297" y="26"/>
                  </a:lnTo>
                  <a:lnTo>
                    <a:pt x="297" y="22"/>
                  </a:lnTo>
                  <a:lnTo>
                    <a:pt x="293" y="22"/>
                  </a:lnTo>
                  <a:lnTo>
                    <a:pt x="293" y="26"/>
                  </a:lnTo>
                  <a:lnTo>
                    <a:pt x="289" y="26"/>
                  </a:lnTo>
                  <a:lnTo>
                    <a:pt x="289" y="26"/>
                  </a:lnTo>
                  <a:lnTo>
                    <a:pt x="289" y="19"/>
                  </a:lnTo>
                  <a:lnTo>
                    <a:pt x="293" y="19"/>
                  </a:lnTo>
                  <a:lnTo>
                    <a:pt x="293" y="19"/>
                  </a:lnTo>
                  <a:lnTo>
                    <a:pt x="289" y="15"/>
                  </a:lnTo>
                  <a:lnTo>
                    <a:pt x="286" y="15"/>
                  </a:lnTo>
                  <a:lnTo>
                    <a:pt x="282" y="15"/>
                  </a:lnTo>
                  <a:lnTo>
                    <a:pt x="282" y="8"/>
                  </a:lnTo>
                  <a:lnTo>
                    <a:pt x="282" y="8"/>
                  </a:lnTo>
                  <a:lnTo>
                    <a:pt x="278" y="8"/>
                  </a:lnTo>
                  <a:lnTo>
                    <a:pt x="278" y="11"/>
                  </a:lnTo>
                  <a:lnTo>
                    <a:pt x="274" y="15"/>
                  </a:lnTo>
                  <a:lnTo>
                    <a:pt x="274" y="15"/>
                  </a:lnTo>
                  <a:lnTo>
                    <a:pt x="274" y="11"/>
                  </a:lnTo>
                  <a:lnTo>
                    <a:pt x="274" y="8"/>
                  </a:lnTo>
                  <a:lnTo>
                    <a:pt x="274" y="8"/>
                  </a:lnTo>
                  <a:lnTo>
                    <a:pt x="271" y="15"/>
                  </a:lnTo>
                  <a:lnTo>
                    <a:pt x="267" y="15"/>
                  </a:lnTo>
                  <a:lnTo>
                    <a:pt x="263" y="22"/>
                  </a:lnTo>
                  <a:lnTo>
                    <a:pt x="263" y="26"/>
                  </a:lnTo>
                  <a:lnTo>
                    <a:pt x="260" y="33"/>
                  </a:lnTo>
                  <a:lnTo>
                    <a:pt x="256" y="33"/>
                  </a:lnTo>
                  <a:lnTo>
                    <a:pt x="252" y="33"/>
                  </a:lnTo>
                  <a:lnTo>
                    <a:pt x="248" y="37"/>
                  </a:lnTo>
                  <a:lnTo>
                    <a:pt x="252" y="37"/>
                  </a:lnTo>
                  <a:lnTo>
                    <a:pt x="248" y="37"/>
                  </a:lnTo>
                  <a:lnTo>
                    <a:pt x="252" y="37"/>
                  </a:lnTo>
                  <a:lnTo>
                    <a:pt x="256" y="37"/>
                  </a:lnTo>
                  <a:lnTo>
                    <a:pt x="252" y="37"/>
                  </a:lnTo>
                  <a:lnTo>
                    <a:pt x="252" y="41"/>
                  </a:lnTo>
                  <a:lnTo>
                    <a:pt x="248" y="41"/>
                  </a:lnTo>
                  <a:lnTo>
                    <a:pt x="252" y="41"/>
                  </a:lnTo>
                  <a:lnTo>
                    <a:pt x="252" y="48"/>
                  </a:lnTo>
                  <a:lnTo>
                    <a:pt x="252" y="48"/>
                  </a:lnTo>
                  <a:lnTo>
                    <a:pt x="248" y="48"/>
                  </a:lnTo>
                  <a:lnTo>
                    <a:pt x="248" y="45"/>
                  </a:lnTo>
                  <a:lnTo>
                    <a:pt x="248" y="41"/>
                  </a:lnTo>
                  <a:lnTo>
                    <a:pt x="248" y="41"/>
                  </a:lnTo>
                  <a:lnTo>
                    <a:pt x="248" y="41"/>
                  </a:lnTo>
                  <a:lnTo>
                    <a:pt x="245" y="41"/>
                  </a:lnTo>
                  <a:lnTo>
                    <a:pt x="245" y="45"/>
                  </a:lnTo>
                  <a:lnTo>
                    <a:pt x="245" y="52"/>
                  </a:lnTo>
                  <a:lnTo>
                    <a:pt x="245" y="52"/>
                  </a:lnTo>
                  <a:lnTo>
                    <a:pt x="241" y="48"/>
                  </a:lnTo>
                  <a:lnTo>
                    <a:pt x="237" y="45"/>
                  </a:lnTo>
                  <a:lnTo>
                    <a:pt x="237" y="45"/>
                  </a:lnTo>
                  <a:lnTo>
                    <a:pt x="234" y="45"/>
                  </a:lnTo>
                  <a:lnTo>
                    <a:pt x="230" y="45"/>
                  </a:lnTo>
                  <a:lnTo>
                    <a:pt x="230" y="48"/>
                  </a:lnTo>
                  <a:lnTo>
                    <a:pt x="226" y="52"/>
                  </a:lnTo>
                  <a:lnTo>
                    <a:pt x="226" y="56"/>
                  </a:lnTo>
                  <a:lnTo>
                    <a:pt x="219" y="59"/>
                  </a:lnTo>
                  <a:lnTo>
                    <a:pt x="219" y="63"/>
                  </a:lnTo>
                  <a:lnTo>
                    <a:pt x="215" y="67"/>
                  </a:lnTo>
                  <a:lnTo>
                    <a:pt x="211" y="71"/>
                  </a:lnTo>
                  <a:lnTo>
                    <a:pt x="197" y="74"/>
                  </a:lnTo>
                  <a:lnTo>
                    <a:pt x="197" y="74"/>
                  </a:lnTo>
                  <a:lnTo>
                    <a:pt x="197" y="78"/>
                  </a:lnTo>
                  <a:lnTo>
                    <a:pt x="200" y="78"/>
                  </a:lnTo>
                  <a:lnTo>
                    <a:pt x="197" y="78"/>
                  </a:lnTo>
                  <a:lnTo>
                    <a:pt x="193" y="82"/>
                  </a:lnTo>
                  <a:lnTo>
                    <a:pt x="189" y="82"/>
                  </a:lnTo>
                  <a:lnTo>
                    <a:pt x="189" y="82"/>
                  </a:lnTo>
                  <a:lnTo>
                    <a:pt x="189" y="85"/>
                  </a:lnTo>
                  <a:lnTo>
                    <a:pt x="189" y="89"/>
                  </a:lnTo>
                  <a:lnTo>
                    <a:pt x="186" y="93"/>
                  </a:lnTo>
                  <a:lnTo>
                    <a:pt x="186" y="93"/>
                  </a:lnTo>
                  <a:lnTo>
                    <a:pt x="178" y="93"/>
                  </a:lnTo>
                  <a:lnTo>
                    <a:pt x="171" y="93"/>
                  </a:lnTo>
                  <a:lnTo>
                    <a:pt x="167" y="93"/>
                  </a:lnTo>
                  <a:lnTo>
                    <a:pt x="167" y="89"/>
                  </a:lnTo>
                  <a:lnTo>
                    <a:pt x="163" y="85"/>
                  </a:lnTo>
                  <a:lnTo>
                    <a:pt x="160" y="85"/>
                  </a:lnTo>
                  <a:lnTo>
                    <a:pt x="160" y="85"/>
                  </a:lnTo>
                  <a:close/>
                  <a:moveTo>
                    <a:pt x="278" y="0"/>
                  </a:moveTo>
                  <a:lnTo>
                    <a:pt x="274" y="4"/>
                  </a:lnTo>
                  <a:lnTo>
                    <a:pt x="274" y="4"/>
                  </a:lnTo>
                  <a:lnTo>
                    <a:pt x="278" y="4"/>
                  </a:lnTo>
                  <a:lnTo>
                    <a:pt x="278" y="0"/>
                  </a:lnTo>
                  <a:lnTo>
                    <a:pt x="278" y="0"/>
                  </a:lnTo>
                  <a:close/>
                  <a:moveTo>
                    <a:pt x="282" y="0"/>
                  </a:moveTo>
                  <a:lnTo>
                    <a:pt x="278" y="4"/>
                  </a:lnTo>
                  <a:lnTo>
                    <a:pt x="282" y="4"/>
                  </a:lnTo>
                  <a:lnTo>
                    <a:pt x="286" y="4"/>
                  </a:lnTo>
                  <a:lnTo>
                    <a:pt x="286" y="4"/>
                  </a:lnTo>
                  <a:lnTo>
                    <a:pt x="282" y="0"/>
                  </a:lnTo>
                  <a:lnTo>
                    <a:pt x="282" y="0"/>
                  </a:lnTo>
                  <a:close/>
                  <a:moveTo>
                    <a:pt x="193" y="82"/>
                  </a:moveTo>
                  <a:lnTo>
                    <a:pt x="189" y="82"/>
                  </a:lnTo>
                  <a:lnTo>
                    <a:pt x="189" y="78"/>
                  </a:lnTo>
                  <a:lnTo>
                    <a:pt x="193" y="82"/>
                  </a:lnTo>
                  <a:lnTo>
                    <a:pt x="193" y="82"/>
                  </a:lnTo>
                  <a:close/>
                  <a:moveTo>
                    <a:pt x="193" y="78"/>
                  </a:moveTo>
                  <a:lnTo>
                    <a:pt x="193" y="78"/>
                  </a:lnTo>
                  <a:lnTo>
                    <a:pt x="193" y="78"/>
                  </a:lnTo>
                  <a:lnTo>
                    <a:pt x="193" y="78"/>
                  </a:lnTo>
                  <a:lnTo>
                    <a:pt x="193" y="78"/>
                  </a:lnTo>
                  <a:lnTo>
                    <a:pt x="193" y="78"/>
                  </a:lnTo>
                  <a:close/>
                  <a:moveTo>
                    <a:pt x="197" y="74"/>
                  </a:moveTo>
                  <a:lnTo>
                    <a:pt x="197" y="78"/>
                  </a:lnTo>
                  <a:lnTo>
                    <a:pt x="193" y="78"/>
                  </a:lnTo>
                  <a:lnTo>
                    <a:pt x="193" y="78"/>
                  </a:lnTo>
                  <a:lnTo>
                    <a:pt x="193" y="74"/>
                  </a:lnTo>
                  <a:lnTo>
                    <a:pt x="193" y="74"/>
                  </a:lnTo>
                  <a:lnTo>
                    <a:pt x="193" y="74"/>
                  </a:lnTo>
                  <a:lnTo>
                    <a:pt x="197" y="74"/>
                  </a:lnTo>
                  <a:lnTo>
                    <a:pt x="197" y="74"/>
                  </a:lnTo>
                  <a:close/>
                  <a:moveTo>
                    <a:pt x="0" y="15"/>
                  </a:moveTo>
                  <a:lnTo>
                    <a:pt x="4" y="11"/>
                  </a:lnTo>
                  <a:lnTo>
                    <a:pt x="4" y="11"/>
                  </a:lnTo>
                  <a:lnTo>
                    <a:pt x="8" y="11"/>
                  </a:lnTo>
                  <a:lnTo>
                    <a:pt x="12" y="15"/>
                  </a:lnTo>
                  <a:lnTo>
                    <a:pt x="15" y="15"/>
                  </a:lnTo>
                  <a:lnTo>
                    <a:pt x="15" y="15"/>
                  </a:lnTo>
                  <a:lnTo>
                    <a:pt x="19" y="19"/>
                  </a:lnTo>
                  <a:lnTo>
                    <a:pt x="19" y="22"/>
                  </a:lnTo>
                  <a:lnTo>
                    <a:pt x="15" y="22"/>
                  </a:lnTo>
                  <a:lnTo>
                    <a:pt x="15" y="26"/>
                  </a:lnTo>
                  <a:lnTo>
                    <a:pt x="23" y="26"/>
                  </a:lnTo>
                  <a:lnTo>
                    <a:pt x="26" y="26"/>
                  </a:lnTo>
                  <a:lnTo>
                    <a:pt x="26" y="22"/>
                  </a:lnTo>
                  <a:lnTo>
                    <a:pt x="30" y="26"/>
                  </a:lnTo>
                  <a:lnTo>
                    <a:pt x="34" y="22"/>
                  </a:lnTo>
                  <a:lnTo>
                    <a:pt x="34" y="22"/>
                  </a:lnTo>
                  <a:lnTo>
                    <a:pt x="34" y="22"/>
                  </a:lnTo>
                  <a:lnTo>
                    <a:pt x="34" y="22"/>
                  </a:lnTo>
                  <a:lnTo>
                    <a:pt x="34" y="22"/>
                  </a:lnTo>
                  <a:lnTo>
                    <a:pt x="37" y="19"/>
                  </a:lnTo>
                  <a:lnTo>
                    <a:pt x="37" y="19"/>
                  </a:lnTo>
                  <a:lnTo>
                    <a:pt x="41" y="22"/>
                  </a:lnTo>
                  <a:lnTo>
                    <a:pt x="52" y="33"/>
                  </a:lnTo>
                  <a:lnTo>
                    <a:pt x="56" y="41"/>
                  </a:lnTo>
                  <a:lnTo>
                    <a:pt x="56" y="45"/>
                  </a:lnTo>
                  <a:lnTo>
                    <a:pt x="56" y="48"/>
                  </a:lnTo>
                  <a:lnTo>
                    <a:pt x="56" y="56"/>
                  </a:lnTo>
                  <a:lnTo>
                    <a:pt x="56" y="56"/>
                  </a:lnTo>
                  <a:lnTo>
                    <a:pt x="56" y="59"/>
                  </a:lnTo>
                  <a:lnTo>
                    <a:pt x="56" y="59"/>
                  </a:lnTo>
                  <a:lnTo>
                    <a:pt x="56" y="67"/>
                  </a:lnTo>
                  <a:lnTo>
                    <a:pt x="60" y="71"/>
                  </a:lnTo>
                  <a:lnTo>
                    <a:pt x="63" y="74"/>
                  </a:lnTo>
                  <a:lnTo>
                    <a:pt x="67" y="74"/>
                  </a:lnTo>
                  <a:lnTo>
                    <a:pt x="67" y="74"/>
                  </a:lnTo>
                  <a:lnTo>
                    <a:pt x="67" y="78"/>
                  </a:lnTo>
                  <a:lnTo>
                    <a:pt x="67" y="82"/>
                  </a:lnTo>
                  <a:lnTo>
                    <a:pt x="67" y="82"/>
                  </a:lnTo>
                  <a:lnTo>
                    <a:pt x="67" y="82"/>
                  </a:lnTo>
                  <a:lnTo>
                    <a:pt x="67" y="85"/>
                  </a:lnTo>
                  <a:lnTo>
                    <a:pt x="71" y="85"/>
                  </a:lnTo>
                  <a:lnTo>
                    <a:pt x="74" y="89"/>
                  </a:lnTo>
                  <a:lnTo>
                    <a:pt x="74" y="93"/>
                  </a:lnTo>
                  <a:lnTo>
                    <a:pt x="71" y="93"/>
                  </a:lnTo>
                  <a:lnTo>
                    <a:pt x="71" y="93"/>
                  </a:lnTo>
                  <a:lnTo>
                    <a:pt x="71" y="93"/>
                  </a:lnTo>
                  <a:lnTo>
                    <a:pt x="67" y="89"/>
                  </a:lnTo>
                  <a:lnTo>
                    <a:pt x="71" y="93"/>
                  </a:lnTo>
                  <a:lnTo>
                    <a:pt x="67" y="93"/>
                  </a:lnTo>
                  <a:lnTo>
                    <a:pt x="67" y="93"/>
                  </a:lnTo>
                  <a:lnTo>
                    <a:pt x="71" y="93"/>
                  </a:lnTo>
                  <a:lnTo>
                    <a:pt x="71" y="93"/>
                  </a:lnTo>
                  <a:lnTo>
                    <a:pt x="67" y="97"/>
                  </a:lnTo>
                  <a:lnTo>
                    <a:pt x="63" y="93"/>
                  </a:lnTo>
                  <a:lnTo>
                    <a:pt x="63" y="97"/>
                  </a:lnTo>
                  <a:lnTo>
                    <a:pt x="60" y="93"/>
                  </a:lnTo>
                  <a:lnTo>
                    <a:pt x="60" y="93"/>
                  </a:lnTo>
                  <a:lnTo>
                    <a:pt x="52" y="89"/>
                  </a:lnTo>
                  <a:lnTo>
                    <a:pt x="49" y="89"/>
                  </a:lnTo>
                  <a:lnTo>
                    <a:pt x="45" y="85"/>
                  </a:lnTo>
                  <a:lnTo>
                    <a:pt x="45" y="85"/>
                  </a:lnTo>
                  <a:lnTo>
                    <a:pt x="41" y="85"/>
                  </a:lnTo>
                  <a:lnTo>
                    <a:pt x="37" y="85"/>
                  </a:lnTo>
                  <a:lnTo>
                    <a:pt x="34" y="82"/>
                  </a:lnTo>
                  <a:lnTo>
                    <a:pt x="34" y="78"/>
                  </a:lnTo>
                  <a:lnTo>
                    <a:pt x="30" y="74"/>
                  </a:lnTo>
                  <a:lnTo>
                    <a:pt x="26" y="74"/>
                  </a:lnTo>
                  <a:lnTo>
                    <a:pt x="23" y="71"/>
                  </a:lnTo>
                  <a:lnTo>
                    <a:pt x="23" y="71"/>
                  </a:lnTo>
                  <a:lnTo>
                    <a:pt x="26" y="67"/>
                  </a:lnTo>
                  <a:lnTo>
                    <a:pt x="23" y="63"/>
                  </a:lnTo>
                  <a:lnTo>
                    <a:pt x="19" y="63"/>
                  </a:lnTo>
                  <a:lnTo>
                    <a:pt x="19" y="59"/>
                  </a:lnTo>
                  <a:lnTo>
                    <a:pt x="12" y="56"/>
                  </a:lnTo>
                  <a:lnTo>
                    <a:pt x="12" y="52"/>
                  </a:lnTo>
                  <a:lnTo>
                    <a:pt x="12" y="52"/>
                  </a:lnTo>
                  <a:lnTo>
                    <a:pt x="8" y="48"/>
                  </a:lnTo>
                  <a:lnTo>
                    <a:pt x="8" y="48"/>
                  </a:lnTo>
                  <a:lnTo>
                    <a:pt x="12" y="45"/>
                  </a:lnTo>
                  <a:lnTo>
                    <a:pt x="12" y="41"/>
                  </a:lnTo>
                  <a:lnTo>
                    <a:pt x="8" y="37"/>
                  </a:lnTo>
                  <a:lnTo>
                    <a:pt x="8" y="33"/>
                  </a:lnTo>
                  <a:lnTo>
                    <a:pt x="4" y="22"/>
                  </a:lnTo>
                  <a:lnTo>
                    <a:pt x="0" y="15"/>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1" name="Freeform 23"/>
            <p:cNvSpPr>
              <a:spLocks noEditPoints="1"/>
            </p:cNvSpPr>
            <p:nvPr/>
          </p:nvSpPr>
          <p:spPr bwMode="auto">
            <a:xfrm>
              <a:off x="15957422" y="6822489"/>
              <a:ext cx="35811" cy="29083"/>
            </a:xfrm>
            <a:custGeom>
              <a:avLst/>
              <a:gdLst>
                <a:gd name="T0" fmla="*/ 0 w 18"/>
                <a:gd name="T1" fmla="*/ 8 h 15"/>
                <a:gd name="T2" fmla="*/ 3 w 18"/>
                <a:gd name="T3" fmla="*/ 8 h 15"/>
                <a:gd name="T4" fmla="*/ 3 w 18"/>
                <a:gd name="T5" fmla="*/ 8 h 15"/>
                <a:gd name="T6" fmla="*/ 7 w 18"/>
                <a:gd name="T7" fmla="*/ 11 h 15"/>
                <a:gd name="T8" fmla="*/ 11 w 18"/>
                <a:gd name="T9" fmla="*/ 15 h 15"/>
                <a:gd name="T10" fmla="*/ 11 w 18"/>
                <a:gd name="T11" fmla="*/ 15 h 15"/>
                <a:gd name="T12" fmla="*/ 11 w 18"/>
                <a:gd name="T13" fmla="*/ 8 h 15"/>
                <a:gd name="T14" fmla="*/ 11 w 18"/>
                <a:gd name="T15" fmla="*/ 4 h 15"/>
                <a:gd name="T16" fmla="*/ 14 w 18"/>
                <a:gd name="T17" fmla="*/ 4 h 15"/>
                <a:gd name="T18" fmla="*/ 14 w 18"/>
                <a:gd name="T19" fmla="*/ 4 h 15"/>
                <a:gd name="T20" fmla="*/ 14 w 18"/>
                <a:gd name="T21" fmla="*/ 0 h 15"/>
                <a:gd name="T22" fmla="*/ 11 w 18"/>
                <a:gd name="T23" fmla="*/ 0 h 15"/>
                <a:gd name="T24" fmla="*/ 7 w 18"/>
                <a:gd name="T25" fmla="*/ 4 h 15"/>
                <a:gd name="T26" fmla="*/ 0 w 18"/>
                <a:gd name="T27" fmla="*/ 8 h 15"/>
                <a:gd name="T28" fmla="*/ 0 w 18"/>
                <a:gd name="T29" fmla="*/ 8 h 15"/>
                <a:gd name="T30" fmla="*/ 0 w 18"/>
                <a:gd name="T31" fmla="*/ 8 h 15"/>
                <a:gd name="T32" fmla="*/ 14 w 18"/>
                <a:gd name="T33" fmla="*/ 4 h 15"/>
                <a:gd name="T34" fmla="*/ 14 w 18"/>
                <a:gd name="T35" fmla="*/ 8 h 15"/>
                <a:gd name="T36" fmla="*/ 14 w 18"/>
                <a:gd name="T37" fmla="*/ 11 h 15"/>
                <a:gd name="T38" fmla="*/ 18 w 18"/>
                <a:gd name="T39" fmla="*/ 11 h 15"/>
                <a:gd name="T40" fmla="*/ 18 w 18"/>
                <a:gd name="T41" fmla="*/ 11 h 15"/>
                <a:gd name="T42" fmla="*/ 18 w 18"/>
                <a:gd name="T43" fmla="*/ 4 h 15"/>
                <a:gd name="T44" fmla="*/ 14 w 18"/>
                <a:gd name="T45" fmla="*/ 4 h 15"/>
                <a:gd name="T46" fmla="*/ 14 w 18"/>
                <a:gd name="T47" fmla="*/ 4 h 15"/>
                <a:gd name="T48" fmla="*/ 14 w 18"/>
                <a:gd name="T49"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15">
                  <a:moveTo>
                    <a:pt x="0" y="8"/>
                  </a:moveTo>
                  <a:lnTo>
                    <a:pt x="3" y="8"/>
                  </a:lnTo>
                  <a:lnTo>
                    <a:pt x="3" y="8"/>
                  </a:lnTo>
                  <a:lnTo>
                    <a:pt x="7" y="11"/>
                  </a:lnTo>
                  <a:lnTo>
                    <a:pt x="11" y="15"/>
                  </a:lnTo>
                  <a:lnTo>
                    <a:pt x="11" y="15"/>
                  </a:lnTo>
                  <a:lnTo>
                    <a:pt x="11" y="8"/>
                  </a:lnTo>
                  <a:lnTo>
                    <a:pt x="11" y="4"/>
                  </a:lnTo>
                  <a:lnTo>
                    <a:pt x="14" y="4"/>
                  </a:lnTo>
                  <a:lnTo>
                    <a:pt x="14" y="4"/>
                  </a:lnTo>
                  <a:lnTo>
                    <a:pt x="14" y="0"/>
                  </a:lnTo>
                  <a:lnTo>
                    <a:pt x="11" y="0"/>
                  </a:lnTo>
                  <a:lnTo>
                    <a:pt x="7" y="4"/>
                  </a:lnTo>
                  <a:lnTo>
                    <a:pt x="0" y="8"/>
                  </a:lnTo>
                  <a:lnTo>
                    <a:pt x="0" y="8"/>
                  </a:lnTo>
                  <a:lnTo>
                    <a:pt x="0" y="8"/>
                  </a:lnTo>
                  <a:close/>
                  <a:moveTo>
                    <a:pt x="14" y="4"/>
                  </a:moveTo>
                  <a:lnTo>
                    <a:pt x="14" y="8"/>
                  </a:lnTo>
                  <a:lnTo>
                    <a:pt x="14" y="11"/>
                  </a:lnTo>
                  <a:lnTo>
                    <a:pt x="18" y="11"/>
                  </a:lnTo>
                  <a:lnTo>
                    <a:pt x="18" y="11"/>
                  </a:lnTo>
                  <a:lnTo>
                    <a:pt x="18" y="4"/>
                  </a:lnTo>
                  <a:lnTo>
                    <a:pt x="14" y="4"/>
                  </a:lnTo>
                  <a:lnTo>
                    <a:pt x="14" y="4"/>
                  </a:lnTo>
                  <a:lnTo>
                    <a:pt x="14"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2" name="Freeform 24"/>
            <p:cNvSpPr>
              <a:spLocks noEditPoints="1"/>
            </p:cNvSpPr>
            <p:nvPr/>
          </p:nvSpPr>
          <p:spPr bwMode="auto">
            <a:xfrm>
              <a:off x="15521712" y="6254413"/>
              <a:ext cx="272567" cy="461440"/>
            </a:xfrm>
            <a:custGeom>
              <a:avLst/>
              <a:gdLst>
                <a:gd name="T0" fmla="*/ 4 w 137"/>
                <a:gd name="T1" fmla="*/ 11 h 238"/>
                <a:gd name="T2" fmla="*/ 15 w 137"/>
                <a:gd name="T3" fmla="*/ 15 h 238"/>
                <a:gd name="T4" fmla="*/ 22 w 137"/>
                <a:gd name="T5" fmla="*/ 11 h 238"/>
                <a:gd name="T6" fmla="*/ 37 w 137"/>
                <a:gd name="T7" fmla="*/ 11 h 238"/>
                <a:gd name="T8" fmla="*/ 52 w 137"/>
                <a:gd name="T9" fmla="*/ 0 h 238"/>
                <a:gd name="T10" fmla="*/ 67 w 137"/>
                <a:gd name="T11" fmla="*/ 8 h 238"/>
                <a:gd name="T12" fmla="*/ 74 w 137"/>
                <a:gd name="T13" fmla="*/ 11 h 238"/>
                <a:gd name="T14" fmla="*/ 82 w 137"/>
                <a:gd name="T15" fmla="*/ 26 h 238"/>
                <a:gd name="T16" fmla="*/ 96 w 137"/>
                <a:gd name="T17" fmla="*/ 26 h 238"/>
                <a:gd name="T18" fmla="*/ 96 w 137"/>
                <a:gd name="T19" fmla="*/ 34 h 238"/>
                <a:gd name="T20" fmla="*/ 85 w 137"/>
                <a:gd name="T21" fmla="*/ 37 h 238"/>
                <a:gd name="T22" fmla="*/ 78 w 137"/>
                <a:gd name="T23" fmla="*/ 41 h 238"/>
                <a:gd name="T24" fmla="*/ 74 w 137"/>
                <a:gd name="T25" fmla="*/ 41 h 238"/>
                <a:gd name="T26" fmla="*/ 74 w 137"/>
                <a:gd name="T27" fmla="*/ 48 h 238"/>
                <a:gd name="T28" fmla="*/ 67 w 137"/>
                <a:gd name="T29" fmla="*/ 56 h 238"/>
                <a:gd name="T30" fmla="*/ 63 w 137"/>
                <a:gd name="T31" fmla="*/ 59 h 238"/>
                <a:gd name="T32" fmla="*/ 63 w 137"/>
                <a:gd name="T33" fmla="*/ 74 h 238"/>
                <a:gd name="T34" fmla="*/ 71 w 137"/>
                <a:gd name="T35" fmla="*/ 82 h 238"/>
                <a:gd name="T36" fmla="*/ 78 w 137"/>
                <a:gd name="T37" fmla="*/ 93 h 238"/>
                <a:gd name="T38" fmla="*/ 89 w 137"/>
                <a:gd name="T39" fmla="*/ 104 h 238"/>
                <a:gd name="T40" fmla="*/ 119 w 137"/>
                <a:gd name="T41" fmla="*/ 126 h 238"/>
                <a:gd name="T42" fmla="*/ 122 w 137"/>
                <a:gd name="T43" fmla="*/ 134 h 238"/>
                <a:gd name="T44" fmla="*/ 126 w 137"/>
                <a:gd name="T45" fmla="*/ 149 h 238"/>
                <a:gd name="T46" fmla="*/ 130 w 137"/>
                <a:gd name="T47" fmla="*/ 160 h 238"/>
                <a:gd name="T48" fmla="*/ 134 w 137"/>
                <a:gd name="T49" fmla="*/ 167 h 238"/>
                <a:gd name="T50" fmla="*/ 134 w 137"/>
                <a:gd name="T51" fmla="*/ 171 h 238"/>
                <a:gd name="T52" fmla="*/ 130 w 137"/>
                <a:gd name="T53" fmla="*/ 178 h 238"/>
                <a:gd name="T54" fmla="*/ 130 w 137"/>
                <a:gd name="T55" fmla="*/ 189 h 238"/>
                <a:gd name="T56" fmla="*/ 122 w 137"/>
                <a:gd name="T57" fmla="*/ 200 h 238"/>
                <a:gd name="T58" fmla="*/ 111 w 137"/>
                <a:gd name="T59" fmla="*/ 208 h 238"/>
                <a:gd name="T60" fmla="*/ 93 w 137"/>
                <a:gd name="T61" fmla="*/ 212 h 238"/>
                <a:gd name="T62" fmla="*/ 89 w 137"/>
                <a:gd name="T63" fmla="*/ 208 h 238"/>
                <a:gd name="T64" fmla="*/ 93 w 137"/>
                <a:gd name="T65" fmla="*/ 212 h 238"/>
                <a:gd name="T66" fmla="*/ 89 w 137"/>
                <a:gd name="T67" fmla="*/ 219 h 238"/>
                <a:gd name="T68" fmla="*/ 82 w 137"/>
                <a:gd name="T69" fmla="*/ 219 h 238"/>
                <a:gd name="T70" fmla="*/ 82 w 137"/>
                <a:gd name="T71" fmla="*/ 226 h 238"/>
                <a:gd name="T72" fmla="*/ 74 w 137"/>
                <a:gd name="T73" fmla="*/ 230 h 238"/>
                <a:gd name="T74" fmla="*/ 63 w 137"/>
                <a:gd name="T75" fmla="*/ 238 h 238"/>
                <a:gd name="T76" fmla="*/ 63 w 137"/>
                <a:gd name="T77" fmla="*/ 234 h 238"/>
                <a:gd name="T78" fmla="*/ 63 w 137"/>
                <a:gd name="T79" fmla="*/ 226 h 238"/>
                <a:gd name="T80" fmla="*/ 67 w 137"/>
                <a:gd name="T81" fmla="*/ 215 h 238"/>
                <a:gd name="T82" fmla="*/ 56 w 137"/>
                <a:gd name="T83" fmla="*/ 212 h 238"/>
                <a:gd name="T84" fmla="*/ 63 w 137"/>
                <a:gd name="T85" fmla="*/ 204 h 238"/>
                <a:gd name="T86" fmla="*/ 82 w 137"/>
                <a:gd name="T87" fmla="*/ 200 h 238"/>
                <a:gd name="T88" fmla="*/ 82 w 137"/>
                <a:gd name="T89" fmla="*/ 197 h 238"/>
                <a:gd name="T90" fmla="*/ 89 w 137"/>
                <a:gd name="T91" fmla="*/ 186 h 238"/>
                <a:gd name="T92" fmla="*/ 104 w 137"/>
                <a:gd name="T93" fmla="*/ 174 h 238"/>
                <a:gd name="T94" fmla="*/ 100 w 137"/>
                <a:gd name="T95" fmla="*/ 152 h 238"/>
                <a:gd name="T96" fmla="*/ 100 w 137"/>
                <a:gd name="T97" fmla="*/ 141 h 238"/>
                <a:gd name="T98" fmla="*/ 100 w 137"/>
                <a:gd name="T99" fmla="*/ 126 h 238"/>
                <a:gd name="T100" fmla="*/ 96 w 137"/>
                <a:gd name="T101" fmla="*/ 119 h 238"/>
                <a:gd name="T102" fmla="*/ 89 w 137"/>
                <a:gd name="T103" fmla="*/ 111 h 238"/>
                <a:gd name="T104" fmla="*/ 82 w 137"/>
                <a:gd name="T105" fmla="*/ 104 h 238"/>
                <a:gd name="T106" fmla="*/ 67 w 137"/>
                <a:gd name="T107" fmla="*/ 93 h 238"/>
                <a:gd name="T108" fmla="*/ 48 w 137"/>
                <a:gd name="T109" fmla="*/ 78 h 238"/>
                <a:gd name="T110" fmla="*/ 41 w 137"/>
                <a:gd name="T111" fmla="*/ 71 h 238"/>
                <a:gd name="T112" fmla="*/ 45 w 137"/>
                <a:gd name="T113" fmla="*/ 59 h 238"/>
                <a:gd name="T114" fmla="*/ 48 w 137"/>
                <a:gd name="T115" fmla="*/ 48 h 238"/>
                <a:gd name="T116" fmla="*/ 37 w 137"/>
                <a:gd name="T117" fmla="*/ 41 h 238"/>
                <a:gd name="T118" fmla="*/ 11 w 137"/>
                <a:gd name="T119" fmla="*/ 34 h 238"/>
                <a:gd name="T120" fmla="*/ 0 w 137"/>
                <a:gd name="T121" fmla="*/ 19 h 238"/>
                <a:gd name="T122" fmla="*/ 48 w 137"/>
                <a:gd name="T123" fmla="*/ 215 h 238"/>
                <a:gd name="T124" fmla="*/ 48 w 137"/>
                <a:gd name="T125" fmla="*/ 20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 h="238">
                  <a:moveTo>
                    <a:pt x="0" y="15"/>
                  </a:moveTo>
                  <a:lnTo>
                    <a:pt x="0" y="15"/>
                  </a:lnTo>
                  <a:lnTo>
                    <a:pt x="4" y="15"/>
                  </a:lnTo>
                  <a:lnTo>
                    <a:pt x="4" y="15"/>
                  </a:lnTo>
                  <a:lnTo>
                    <a:pt x="4" y="11"/>
                  </a:lnTo>
                  <a:lnTo>
                    <a:pt x="8" y="11"/>
                  </a:lnTo>
                  <a:lnTo>
                    <a:pt x="11" y="11"/>
                  </a:lnTo>
                  <a:lnTo>
                    <a:pt x="11" y="15"/>
                  </a:lnTo>
                  <a:lnTo>
                    <a:pt x="11" y="15"/>
                  </a:lnTo>
                  <a:lnTo>
                    <a:pt x="15" y="15"/>
                  </a:lnTo>
                  <a:lnTo>
                    <a:pt x="15" y="11"/>
                  </a:lnTo>
                  <a:lnTo>
                    <a:pt x="19" y="11"/>
                  </a:lnTo>
                  <a:lnTo>
                    <a:pt x="22" y="11"/>
                  </a:lnTo>
                  <a:lnTo>
                    <a:pt x="22" y="11"/>
                  </a:lnTo>
                  <a:lnTo>
                    <a:pt x="22" y="11"/>
                  </a:lnTo>
                  <a:lnTo>
                    <a:pt x="26" y="15"/>
                  </a:lnTo>
                  <a:lnTo>
                    <a:pt x="30" y="11"/>
                  </a:lnTo>
                  <a:lnTo>
                    <a:pt x="30" y="8"/>
                  </a:lnTo>
                  <a:lnTo>
                    <a:pt x="34" y="8"/>
                  </a:lnTo>
                  <a:lnTo>
                    <a:pt x="37" y="11"/>
                  </a:lnTo>
                  <a:lnTo>
                    <a:pt x="41" y="8"/>
                  </a:lnTo>
                  <a:lnTo>
                    <a:pt x="41" y="4"/>
                  </a:lnTo>
                  <a:lnTo>
                    <a:pt x="45" y="0"/>
                  </a:lnTo>
                  <a:lnTo>
                    <a:pt x="48" y="0"/>
                  </a:lnTo>
                  <a:lnTo>
                    <a:pt x="52" y="0"/>
                  </a:lnTo>
                  <a:lnTo>
                    <a:pt x="56" y="4"/>
                  </a:lnTo>
                  <a:lnTo>
                    <a:pt x="56" y="4"/>
                  </a:lnTo>
                  <a:lnTo>
                    <a:pt x="59" y="4"/>
                  </a:lnTo>
                  <a:lnTo>
                    <a:pt x="59" y="8"/>
                  </a:lnTo>
                  <a:lnTo>
                    <a:pt x="67" y="8"/>
                  </a:lnTo>
                  <a:lnTo>
                    <a:pt x="71" y="8"/>
                  </a:lnTo>
                  <a:lnTo>
                    <a:pt x="74" y="8"/>
                  </a:lnTo>
                  <a:lnTo>
                    <a:pt x="78" y="8"/>
                  </a:lnTo>
                  <a:lnTo>
                    <a:pt x="74" y="11"/>
                  </a:lnTo>
                  <a:lnTo>
                    <a:pt x="74" y="11"/>
                  </a:lnTo>
                  <a:lnTo>
                    <a:pt x="71" y="19"/>
                  </a:lnTo>
                  <a:lnTo>
                    <a:pt x="74" y="19"/>
                  </a:lnTo>
                  <a:lnTo>
                    <a:pt x="74" y="22"/>
                  </a:lnTo>
                  <a:lnTo>
                    <a:pt x="82" y="22"/>
                  </a:lnTo>
                  <a:lnTo>
                    <a:pt x="82" y="26"/>
                  </a:lnTo>
                  <a:lnTo>
                    <a:pt x="85" y="26"/>
                  </a:lnTo>
                  <a:lnTo>
                    <a:pt x="89" y="30"/>
                  </a:lnTo>
                  <a:lnTo>
                    <a:pt x="93" y="26"/>
                  </a:lnTo>
                  <a:lnTo>
                    <a:pt x="93" y="30"/>
                  </a:lnTo>
                  <a:lnTo>
                    <a:pt x="96" y="26"/>
                  </a:lnTo>
                  <a:lnTo>
                    <a:pt x="96" y="30"/>
                  </a:lnTo>
                  <a:lnTo>
                    <a:pt x="96" y="30"/>
                  </a:lnTo>
                  <a:lnTo>
                    <a:pt x="100" y="30"/>
                  </a:lnTo>
                  <a:lnTo>
                    <a:pt x="96" y="34"/>
                  </a:lnTo>
                  <a:lnTo>
                    <a:pt x="96" y="34"/>
                  </a:lnTo>
                  <a:lnTo>
                    <a:pt x="93" y="34"/>
                  </a:lnTo>
                  <a:lnTo>
                    <a:pt x="93" y="34"/>
                  </a:lnTo>
                  <a:lnTo>
                    <a:pt x="89" y="34"/>
                  </a:lnTo>
                  <a:lnTo>
                    <a:pt x="85" y="34"/>
                  </a:lnTo>
                  <a:lnTo>
                    <a:pt x="85" y="37"/>
                  </a:lnTo>
                  <a:lnTo>
                    <a:pt x="85" y="37"/>
                  </a:lnTo>
                  <a:lnTo>
                    <a:pt x="85" y="41"/>
                  </a:lnTo>
                  <a:lnTo>
                    <a:pt x="82" y="41"/>
                  </a:lnTo>
                  <a:lnTo>
                    <a:pt x="82" y="41"/>
                  </a:lnTo>
                  <a:lnTo>
                    <a:pt x="78" y="41"/>
                  </a:lnTo>
                  <a:lnTo>
                    <a:pt x="78" y="41"/>
                  </a:lnTo>
                  <a:lnTo>
                    <a:pt x="78" y="41"/>
                  </a:lnTo>
                  <a:lnTo>
                    <a:pt x="74" y="41"/>
                  </a:lnTo>
                  <a:lnTo>
                    <a:pt x="74" y="41"/>
                  </a:lnTo>
                  <a:lnTo>
                    <a:pt x="74" y="41"/>
                  </a:lnTo>
                  <a:lnTo>
                    <a:pt x="74" y="45"/>
                  </a:lnTo>
                  <a:lnTo>
                    <a:pt x="74" y="45"/>
                  </a:lnTo>
                  <a:lnTo>
                    <a:pt x="74" y="48"/>
                  </a:lnTo>
                  <a:lnTo>
                    <a:pt x="74" y="48"/>
                  </a:lnTo>
                  <a:lnTo>
                    <a:pt x="74" y="48"/>
                  </a:lnTo>
                  <a:lnTo>
                    <a:pt x="74" y="52"/>
                  </a:lnTo>
                  <a:lnTo>
                    <a:pt x="74" y="52"/>
                  </a:lnTo>
                  <a:lnTo>
                    <a:pt x="71" y="52"/>
                  </a:lnTo>
                  <a:lnTo>
                    <a:pt x="71" y="56"/>
                  </a:lnTo>
                  <a:lnTo>
                    <a:pt x="67" y="56"/>
                  </a:lnTo>
                  <a:lnTo>
                    <a:pt x="67" y="56"/>
                  </a:lnTo>
                  <a:lnTo>
                    <a:pt x="67" y="56"/>
                  </a:lnTo>
                  <a:lnTo>
                    <a:pt x="67" y="59"/>
                  </a:lnTo>
                  <a:lnTo>
                    <a:pt x="63" y="59"/>
                  </a:lnTo>
                  <a:lnTo>
                    <a:pt x="63" y="59"/>
                  </a:lnTo>
                  <a:lnTo>
                    <a:pt x="63" y="63"/>
                  </a:lnTo>
                  <a:lnTo>
                    <a:pt x="63" y="63"/>
                  </a:lnTo>
                  <a:lnTo>
                    <a:pt x="67" y="67"/>
                  </a:lnTo>
                  <a:lnTo>
                    <a:pt x="63" y="71"/>
                  </a:lnTo>
                  <a:lnTo>
                    <a:pt x="63" y="74"/>
                  </a:lnTo>
                  <a:lnTo>
                    <a:pt x="67" y="74"/>
                  </a:lnTo>
                  <a:lnTo>
                    <a:pt x="63" y="78"/>
                  </a:lnTo>
                  <a:lnTo>
                    <a:pt x="63" y="78"/>
                  </a:lnTo>
                  <a:lnTo>
                    <a:pt x="63" y="78"/>
                  </a:lnTo>
                  <a:lnTo>
                    <a:pt x="71" y="82"/>
                  </a:lnTo>
                  <a:lnTo>
                    <a:pt x="74" y="85"/>
                  </a:lnTo>
                  <a:lnTo>
                    <a:pt x="74" y="85"/>
                  </a:lnTo>
                  <a:lnTo>
                    <a:pt x="78" y="89"/>
                  </a:lnTo>
                  <a:lnTo>
                    <a:pt x="78" y="89"/>
                  </a:lnTo>
                  <a:lnTo>
                    <a:pt x="78" y="93"/>
                  </a:lnTo>
                  <a:lnTo>
                    <a:pt x="78" y="93"/>
                  </a:lnTo>
                  <a:lnTo>
                    <a:pt x="78" y="97"/>
                  </a:lnTo>
                  <a:lnTo>
                    <a:pt x="85" y="100"/>
                  </a:lnTo>
                  <a:lnTo>
                    <a:pt x="89" y="104"/>
                  </a:lnTo>
                  <a:lnTo>
                    <a:pt x="89" y="104"/>
                  </a:lnTo>
                  <a:lnTo>
                    <a:pt x="96" y="108"/>
                  </a:lnTo>
                  <a:lnTo>
                    <a:pt x="108" y="115"/>
                  </a:lnTo>
                  <a:lnTo>
                    <a:pt x="108" y="115"/>
                  </a:lnTo>
                  <a:lnTo>
                    <a:pt x="115" y="123"/>
                  </a:lnTo>
                  <a:lnTo>
                    <a:pt x="119" y="126"/>
                  </a:lnTo>
                  <a:lnTo>
                    <a:pt x="119" y="126"/>
                  </a:lnTo>
                  <a:lnTo>
                    <a:pt x="119" y="126"/>
                  </a:lnTo>
                  <a:lnTo>
                    <a:pt x="119" y="130"/>
                  </a:lnTo>
                  <a:lnTo>
                    <a:pt x="122" y="134"/>
                  </a:lnTo>
                  <a:lnTo>
                    <a:pt x="122" y="134"/>
                  </a:lnTo>
                  <a:lnTo>
                    <a:pt x="122" y="137"/>
                  </a:lnTo>
                  <a:lnTo>
                    <a:pt x="122" y="137"/>
                  </a:lnTo>
                  <a:lnTo>
                    <a:pt x="126" y="141"/>
                  </a:lnTo>
                  <a:lnTo>
                    <a:pt x="126" y="145"/>
                  </a:lnTo>
                  <a:lnTo>
                    <a:pt x="126" y="149"/>
                  </a:lnTo>
                  <a:lnTo>
                    <a:pt x="130" y="152"/>
                  </a:lnTo>
                  <a:lnTo>
                    <a:pt x="130" y="152"/>
                  </a:lnTo>
                  <a:lnTo>
                    <a:pt x="130" y="156"/>
                  </a:lnTo>
                  <a:lnTo>
                    <a:pt x="130" y="156"/>
                  </a:lnTo>
                  <a:lnTo>
                    <a:pt x="130" y="160"/>
                  </a:lnTo>
                  <a:lnTo>
                    <a:pt x="130" y="160"/>
                  </a:lnTo>
                  <a:lnTo>
                    <a:pt x="130" y="163"/>
                  </a:lnTo>
                  <a:lnTo>
                    <a:pt x="130" y="167"/>
                  </a:lnTo>
                  <a:lnTo>
                    <a:pt x="134" y="167"/>
                  </a:lnTo>
                  <a:lnTo>
                    <a:pt x="134" y="167"/>
                  </a:lnTo>
                  <a:lnTo>
                    <a:pt x="137" y="171"/>
                  </a:lnTo>
                  <a:lnTo>
                    <a:pt x="134" y="174"/>
                  </a:lnTo>
                  <a:lnTo>
                    <a:pt x="134" y="174"/>
                  </a:lnTo>
                  <a:lnTo>
                    <a:pt x="134" y="171"/>
                  </a:lnTo>
                  <a:lnTo>
                    <a:pt x="134" y="171"/>
                  </a:lnTo>
                  <a:lnTo>
                    <a:pt x="134" y="171"/>
                  </a:lnTo>
                  <a:lnTo>
                    <a:pt x="134" y="174"/>
                  </a:lnTo>
                  <a:lnTo>
                    <a:pt x="134" y="174"/>
                  </a:lnTo>
                  <a:lnTo>
                    <a:pt x="134" y="178"/>
                  </a:lnTo>
                  <a:lnTo>
                    <a:pt x="130" y="178"/>
                  </a:lnTo>
                  <a:lnTo>
                    <a:pt x="130" y="182"/>
                  </a:lnTo>
                  <a:lnTo>
                    <a:pt x="130" y="182"/>
                  </a:lnTo>
                  <a:lnTo>
                    <a:pt x="130" y="186"/>
                  </a:lnTo>
                  <a:lnTo>
                    <a:pt x="130" y="189"/>
                  </a:lnTo>
                  <a:lnTo>
                    <a:pt x="130" y="189"/>
                  </a:lnTo>
                  <a:lnTo>
                    <a:pt x="130" y="189"/>
                  </a:lnTo>
                  <a:lnTo>
                    <a:pt x="126" y="193"/>
                  </a:lnTo>
                  <a:lnTo>
                    <a:pt x="126" y="197"/>
                  </a:lnTo>
                  <a:lnTo>
                    <a:pt x="126" y="197"/>
                  </a:lnTo>
                  <a:lnTo>
                    <a:pt x="122" y="200"/>
                  </a:lnTo>
                  <a:lnTo>
                    <a:pt x="119" y="200"/>
                  </a:lnTo>
                  <a:lnTo>
                    <a:pt x="115" y="204"/>
                  </a:lnTo>
                  <a:lnTo>
                    <a:pt x="115" y="204"/>
                  </a:lnTo>
                  <a:lnTo>
                    <a:pt x="111" y="204"/>
                  </a:lnTo>
                  <a:lnTo>
                    <a:pt x="111" y="208"/>
                  </a:lnTo>
                  <a:lnTo>
                    <a:pt x="104" y="212"/>
                  </a:lnTo>
                  <a:lnTo>
                    <a:pt x="100" y="212"/>
                  </a:lnTo>
                  <a:lnTo>
                    <a:pt x="96" y="212"/>
                  </a:lnTo>
                  <a:lnTo>
                    <a:pt x="93" y="212"/>
                  </a:lnTo>
                  <a:lnTo>
                    <a:pt x="93" y="212"/>
                  </a:lnTo>
                  <a:lnTo>
                    <a:pt x="93" y="208"/>
                  </a:lnTo>
                  <a:lnTo>
                    <a:pt x="93" y="208"/>
                  </a:lnTo>
                  <a:lnTo>
                    <a:pt x="93" y="208"/>
                  </a:lnTo>
                  <a:lnTo>
                    <a:pt x="93" y="208"/>
                  </a:lnTo>
                  <a:lnTo>
                    <a:pt x="89" y="208"/>
                  </a:lnTo>
                  <a:lnTo>
                    <a:pt x="93" y="212"/>
                  </a:lnTo>
                  <a:lnTo>
                    <a:pt x="93" y="212"/>
                  </a:lnTo>
                  <a:lnTo>
                    <a:pt x="89" y="212"/>
                  </a:lnTo>
                  <a:lnTo>
                    <a:pt x="89" y="212"/>
                  </a:lnTo>
                  <a:lnTo>
                    <a:pt x="93" y="212"/>
                  </a:lnTo>
                  <a:lnTo>
                    <a:pt x="93" y="215"/>
                  </a:lnTo>
                  <a:lnTo>
                    <a:pt x="93" y="215"/>
                  </a:lnTo>
                  <a:lnTo>
                    <a:pt x="89" y="219"/>
                  </a:lnTo>
                  <a:lnTo>
                    <a:pt x="85" y="215"/>
                  </a:lnTo>
                  <a:lnTo>
                    <a:pt x="89" y="219"/>
                  </a:lnTo>
                  <a:lnTo>
                    <a:pt x="89" y="219"/>
                  </a:lnTo>
                  <a:lnTo>
                    <a:pt x="89" y="223"/>
                  </a:lnTo>
                  <a:lnTo>
                    <a:pt x="85" y="223"/>
                  </a:lnTo>
                  <a:lnTo>
                    <a:pt x="85" y="219"/>
                  </a:lnTo>
                  <a:lnTo>
                    <a:pt x="82" y="219"/>
                  </a:lnTo>
                  <a:lnTo>
                    <a:pt x="85" y="223"/>
                  </a:lnTo>
                  <a:lnTo>
                    <a:pt x="85" y="223"/>
                  </a:lnTo>
                  <a:lnTo>
                    <a:pt x="85" y="223"/>
                  </a:lnTo>
                  <a:lnTo>
                    <a:pt x="82" y="223"/>
                  </a:lnTo>
                  <a:lnTo>
                    <a:pt x="82" y="226"/>
                  </a:lnTo>
                  <a:lnTo>
                    <a:pt x="82" y="226"/>
                  </a:lnTo>
                  <a:lnTo>
                    <a:pt x="78" y="226"/>
                  </a:lnTo>
                  <a:lnTo>
                    <a:pt x="78" y="230"/>
                  </a:lnTo>
                  <a:lnTo>
                    <a:pt x="74" y="230"/>
                  </a:lnTo>
                  <a:lnTo>
                    <a:pt x="74" y="230"/>
                  </a:lnTo>
                  <a:lnTo>
                    <a:pt x="74" y="234"/>
                  </a:lnTo>
                  <a:lnTo>
                    <a:pt x="71" y="234"/>
                  </a:lnTo>
                  <a:lnTo>
                    <a:pt x="71" y="234"/>
                  </a:lnTo>
                  <a:lnTo>
                    <a:pt x="71" y="234"/>
                  </a:lnTo>
                  <a:lnTo>
                    <a:pt x="63" y="238"/>
                  </a:lnTo>
                  <a:lnTo>
                    <a:pt x="59" y="238"/>
                  </a:lnTo>
                  <a:lnTo>
                    <a:pt x="63" y="238"/>
                  </a:lnTo>
                  <a:lnTo>
                    <a:pt x="63" y="234"/>
                  </a:lnTo>
                  <a:lnTo>
                    <a:pt x="67" y="234"/>
                  </a:lnTo>
                  <a:lnTo>
                    <a:pt x="63" y="234"/>
                  </a:lnTo>
                  <a:lnTo>
                    <a:pt x="63" y="234"/>
                  </a:lnTo>
                  <a:lnTo>
                    <a:pt x="63" y="230"/>
                  </a:lnTo>
                  <a:lnTo>
                    <a:pt x="63" y="226"/>
                  </a:lnTo>
                  <a:lnTo>
                    <a:pt x="63" y="226"/>
                  </a:lnTo>
                  <a:lnTo>
                    <a:pt x="63" y="226"/>
                  </a:lnTo>
                  <a:lnTo>
                    <a:pt x="63" y="223"/>
                  </a:lnTo>
                  <a:lnTo>
                    <a:pt x="63" y="219"/>
                  </a:lnTo>
                  <a:lnTo>
                    <a:pt x="71" y="215"/>
                  </a:lnTo>
                  <a:lnTo>
                    <a:pt x="71" y="212"/>
                  </a:lnTo>
                  <a:lnTo>
                    <a:pt x="67" y="215"/>
                  </a:lnTo>
                  <a:lnTo>
                    <a:pt x="63" y="215"/>
                  </a:lnTo>
                  <a:lnTo>
                    <a:pt x="63" y="215"/>
                  </a:lnTo>
                  <a:lnTo>
                    <a:pt x="59" y="212"/>
                  </a:lnTo>
                  <a:lnTo>
                    <a:pt x="59" y="215"/>
                  </a:lnTo>
                  <a:lnTo>
                    <a:pt x="56" y="212"/>
                  </a:lnTo>
                  <a:lnTo>
                    <a:pt x="56" y="212"/>
                  </a:lnTo>
                  <a:lnTo>
                    <a:pt x="56" y="212"/>
                  </a:lnTo>
                  <a:lnTo>
                    <a:pt x="56" y="208"/>
                  </a:lnTo>
                  <a:lnTo>
                    <a:pt x="59" y="204"/>
                  </a:lnTo>
                  <a:lnTo>
                    <a:pt x="63" y="204"/>
                  </a:lnTo>
                  <a:lnTo>
                    <a:pt x="63" y="200"/>
                  </a:lnTo>
                  <a:lnTo>
                    <a:pt x="67" y="200"/>
                  </a:lnTo>
                  <a:lnTo>
                    <a:pt x="71" y="200"/>
                  </a:lnTo>
                  <a:lnTo>
                    <a:pt x="78" y="200"/>
                  </a:lnTo>
                  <a:lnTo>
                    <a:pt x="82" y="200"/>
                  </a:lnTo>
                  <a:lnTo>
                    <a:pt x="82" y="204"/>
                  </a:lnTo>
                  <a:lnTo>
                    <a:pt x="85" y="204"/>
                  </a:lnTo>
                  <a:lnTo>
                    <a:pt x="85" y="200"/>
                  </a:lnTo>
                  <a:lnTo>
                    <a:pt x="85" y="200"/>
                  </a:lnTo>
                  <a:lnTo>
                    <a:pt x="82" y="197"/>
                  </a:lnTo>
                  <a:lnTo>
                    <a:pt x="78" y="197"/>
                  </a:lnTo>
                  <a:lnTo>
                    <a:pt x="78" y="189"/>
                  </a:lnTo>
                  <a:lnTo>
                    <a:pt x="82" y="189"/>
                  </a:lnTo>
                  <a:lnTo>
                    <a:pt x="89" y="189"/>
                  </a:lnTo>
                  <a:lnTo>
                    <a:pt x="89" y="186"/>
                  </a:lnTo>
                  <a:lnTo>
                    <a:pt x="93" y="182"/>
                  </a:lnTo>
                  <a:lnTo>
                    <a:pt x="96" y="182"/>
                  </a:lnTo>
                  <a:lnTo>
                    <a:pt x="100" y="178"/>
                  </a:lnTo>
                  <a:lnTo>
                    <a:pt x="100" y="178"/>
                  </a:lnTo>
                  <a:lnTo>
                    <a:pt x="104" y="174"/>
                  </a:lnTo>
                  <a:lnTo>
                    <a:pt x="104" y="171"/>
                  </a:lnTo>
                  <a:lnTo>
                    <a:pt x="104" y="167"/>
                  </a:lnTo>
                  <a:lnTo>
                    <a:pt x="104" y="163"/>
                  </a:lnTo>
                  <a:lnTo>
                    <a:pt x="104" y="160"/>
                  </a:lnTo>
                  <a:lnTo>
                    <a:pt x="100" y="152"/>
                  </a:lnTo>
                  <a:lnTo>
                    <a:pt x="96" y="152"/>
                  </a:lnTo>
                  <a:lnTo>
                    <a:pt x="96" y="149"/>
                  </a:lnTo>
                  <a:lnTo>
                    <a:pt x="96" y="149"/>
                  </a:lnTo>
                  <a:lnTo>
                    <a:pt x="100" y="145"/>
                  </a:lnTo>
                  <a:lnTo>
                    <a:pt x="100" y="141"/>
                  </a:lnTo>
                  <a:lnTo>
                    <a:pt x="96" y="137"/>
                  </a:lnTo>
                  <a:lnTo>
                    <a:pt x="96" y="134"/>
                  </a:lnTo>
                  <a:lnTo>
                    <a:pt x="100" y="130"/>
                  </a:lnTo>
                  <a:lnTo>
                    <a:pt x="100" y="126"/>
                  </a:lnTo>
                  <a:lnTo>
                    <a:pt x="100" y="126"/>
                  </a:lnTo>
                  <a:lnTo>
                    <a:pt x="96" y="126"/>
                  </a:lnTo>
                  <a:lnTo>
                    <a:pt x="100" y="123"/>
                  </a:lnTo>
                  <a:lnTo>
                    <a:pt x="100" y="119"/>
                  </a:lnTo>
                  <a:lnTo>
                    <a:pt x="100" y="119"/>
                  </a:lnTo>
                  <a:lnTo>
                    <a:pt x="96" y="119"/>
                  </a:lnTo>
                  <a:lnTo>
                    <a:pt x="96" y="119"/>
                  </a:lnTo>
                  <a:lnTo>
                    <a:pt x="93" y="115"/>
                  </a:lnTo>
                  <a:lnTo>
                    <a:pt x="89" y="115"/>
                  </a:lnTo>
                  <a:lnTo>
                    <a:pt x="89" y="115"/>
                  </a:lnTo>
                  <a:lnTo>
                    <a:pt x="89" y="111"/>
                  </a:lnTo>
                  <a:lnTo>
                    <a:pt x="85" y="111"/>
                  </a:lnTo>
                  <a:lnTo>
                    <a:pt x="85" y="111"/>
                  </a:lnTo>
                  <a:lnTo>
                    <a:pt x="82" y="108"/>
                  </a:lnTo>
                  <a:lnTo>
                    <a:pt x="82" y="108"/>
                  </a:lnTo>
                  <a:lnTo>
                    <a:pt x="82" y="104"/>
                  </a:lnTo>
                  <a:lnTo>
                    <a:pt x="78" y="104"/>
                  </a:lnTo>
                  <a:lnTo>
                    <a:pt x="74" y="104"/>
                  </a:lnTo>
                  <a:lnTo>
                    <a:pt x="74" y="100"/>
                  </a:lnTo>
                  <a:lnTo>
                    <a:pt x="67" y="93"/>
                  </a:lnTo>
                  <a:lnTo>
                    <a:pt x="67" y="93"/>
                  </a:lnTo>
                  <a:lnTo>
                    <a:pt x="63" y="89"/>
                  </a:lnTo>
                  <a:lnTo>
                    <a:pt x="59" y="85"/>
                  </a:lnTo>
                  <a:lnTo>
                    <a:pt x="56" y="82"/>
                  </a:lnTo>
                  <a:lnTo>
                    <a:pt x="52" y="82"/>
                  </a:lnTo>
                  <a:lnTo>
                    <a:pt x="48" y="78"/>
                  </a:lnTo>
                  <a:lnTo>
                    <a:pt x="41" y="78"/>
                  </a:lnTo>
                  <a:lnTo>
                    <a:pt x="41" y="74"/>
                  </a:lnTo>
                  <a:lnTo>
                    <a:pt x="37" y="74"/>
                  </a:lnTo>
                  <a:lnTo>
                    <a:pt x="37" y="71"/>
                  </a:lnTo>
                  <a:lnTo>
                    <a:pt x="41" y="71"/>
                  </a:lnTo>
                  <a:lnTo>
                    <a:pt x="37" y="67"/>
                  </a:lnTo>
                  <a:lnTo>
                    <a:pt x="37" y="63"/>
                  </a:lnTo>
                  <a:lnTo>
                    <a:pt x="37" y="63"/>
                  </a:lnTo>
                  <a:lnTo>
                    <a:pt x="41" y="63"/>
                  </a:lnTo>
                  <a:lnTo>
                    <a:pt x="45" y="59"/>
                  </a:lnTo>
                  <a:lnTo>
                    <a:pt x="48" y="59"/>
                  </a:lnTo>
                  <a:lnTo>
                    <a:pt x="48" y="52"/>
                  </a:lnTo>
                  <a:lnTo>
                    <a:pt x="52" y="52"/>
                  </a:lnTo>
                  <a:lnTo>
                    <a:pt x="52" y="52"/>
                  </a:lnTo>
                  <a:lnTo>
                    <a:pt x="48" y="48"/>
                  </a:lnTo>
                  <a:lnTo>
                    <a:pt x="48" y="48"/>
                  </a:lnTo>
                  <a:lnTo>
                    <a:pt x="48" y="45"/>
                  </a:lnTo>
                  <a:lnTo>
                    <a:pt x="41" y="45"/>
                  </a:lnTo>
                  <a:lnTo>
                    <a:pt x="41" y="41"/>
                  </a:lnTo>
                  <a:lnTo>
                    <a:pt x="37" y="41"/>
                  </a:lnTo>
                  <a:lnTo>
                    <a:pt x="34" y="45"/>
                  </a:lnTo>
                  <a:lnTo>
                    <a:pt x="26" y="41"/>
                  </a:lnTo>
                  <a:lnTo>
                    <a:pt x="22" y="41"/>
                  </a:lnTo>
                  <a:lnTo>
                    <a:pt x="19" y="37"/>
                  </a:lnTo>
                  <a:lnTo>
                    <a:pt x="11" y="34"/>
                  </a:lnTo>
                  <a:lnTo>
                    <a:pt x="11" y="30"/>
                  </a:lnTo>
                  <a:lnTo>
                    <a:pt x="11" y="26"/>
                  </a:lnTo>
                  <a:lnTo>
                    <a:pt x="11" y="22"/>
                  </a:lnTo>
                  <a:lnTo>
                    <a:pt x="8" y="19"/>
                  </a:lnTo>
                  <a:lnTo>
                    <a:pt x="0" y="19"/>
                  </a:lnTo>
                  <a:lnTo>
                    <a:pt x="0" y="15"/>
                  </a:lnTo>
                  <a:lnTo>
                    <a:pt x="0" y="15"/>
                  </a:lnTo>
                  <a:close/>
                  <a:moveTo>
                    <a:pt x="45" y="212"/>
                  </a:moveTo>
                  <a:lnTo>
                    <a:pt x="48" y="212"/>
                  </a:lnTo>
                  <a:lnTo>
                    <a:pt x="48" y="215"/>
                  </a:lnTo>
                  <a:lnTo>
                    <a:pt x="48" y="215"/>
                  </a:lnTo>
                  <a:lnTo>
                    <a:pt x="48" y="215"/>
                  </a:lnTo>
                  <a:lnTo>
                    <a:pt x="52" y="212"/>
                  </a:lnTo>
                  <a:lnTo>
                    <a:pt x="48" y="212"/>
                  </a:lnTo>
                  <a:lnTo>
                    <a:pt x="48" y="208"/>
                  </a:lnTo>
                  <a:lnTo>
                    <a:pt x="45" y="212"/>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3" name="Freeform 25"/>
            <p:cNvSpPr>
              <a:spLocks/>
            </p:cNvSpPr>
            <p:nvPr/>
          </p:nvSpPr>
          <p:spPr bwMode="auto">
            <a:xfrm>
              <a:off x="15559512" y="6527790"/>
              <a:ext cx="169111" cy="129902"/>
            </a:xfrm>
            <a:custGeom>
              <a:avLst/>
              <a:gdLst>
                <a:gd name="T0" fmla="*/ 40 w 85"/>
                <a:gd name="T1" fmla="*/ 63 h 67"/>
                <a:gd name="T2" fmla="*/ 44 w 85"/>
                <a:gd name="T3" fmla="*/ 59 h 67"/>
                <a:gd name="T4" fmla="*/ 52 w 85"/>
                <a:gd name="T5" fmla="*/ 59 h 67"/>
                <a:gd name="T6" fmla="*/ 63 w 85"/>
                <a:gd name="T7" fmla="*/ 59 h 67"/>
                <a:gd name="T8" fmla="*/ 66 w 85"/>
                <a:gd name="T9" fmla="*/ 63 h 67"/>
                <a:gd name="T10" fmla="*/ 66 w 85"/>
                <a:gd name="T11" fmla="*/ 59 h 67"/>
                <a:gd name="T12" fmla="*/ 59 w 85"/>
                <a:gd name="T13" fmla="*/ 56 h 67"/>
                <a:gd name="T14" fmla="*/ 63 w 85"/>
                <a:gd name="T15" fmla="*/ 48 h 67"/>
                <a:gd name="T16" fmla="*/ 70 w 85"/>
                <a:gd name="T17" fmla="*/ 45 h 67"/>
                <a:gd name="T18" fmla="*/ 77 w 85"/>
                <a:gd name="T19" fmla="*/ 41 h 67"/>
                <a:gd name="T20" fmla="*/ 81 w 85"/>
                <a:gd name="T21" fmla="*/ 37 h 67"/>
                <a:gd name="T22" fmla="*/ 85 w 85"/>
                <a:gd name="T23" fmla="*/ 30 h 67"/>
                <a:gd name="T24" fmla="*/ 85 w 85"/>
                <a:gd name="T25" fmla="*/ 22 h 67"/>
                <a:gd name="T26" fmla="*/ 81 w 85"/>
                <a:gd name="T27" fmla="*/ 11 h 67"/>
                <a:gd name="T28" fmla="*/ 77 w 85"/>
                <a:gd name="T29" fmla="*/ 8 h 67"/>
                <a:gd name="T30" fmla="*/ 70 w 85"/>
                <a:gd name="T31" fmla="*/ 4 h 67"/>
                <a:gd name="T32" fmla="*/ 66 w 85"/>
                <a:gd name="T33" fmla="*/ 0 h 67"/>
                <a:gd name="T34" fmla="*/ 59 w 85"/>
                <a:gd name="T35" fmla="*/ 4 h 67"/>
                <a:gd name="T36" fmla="*/ 63 w 85"/>
                <a:gd name="T37" fmla="*/ 11 h 67"/>
                <a:gd name="T38" fmla="*/ 63 w 85"/>
                <a:gd name="T39" fmla="*/ 15 h 67"/>
                <a:gd name="T40" fmla="*/ 55 w 85"/>
                <a:gd name="T41" fmla="*/ 8 h 67"/>
                <a:gd name="T42" fmla="*/ 48 w 85"/>
                <a:gd name="T43" fmla="*/ 8 h 67"/>
                <a:gd name="T44" fmla="*/ 44 w 85"/>
                <a:gd name="T45" fmla="*/ 4 h 67"/>
                <a:gd name="T46" fmla="*/ 37 w 85"/>
                <a:gd name="T47" fmla="*/ 4 h 67"/>
                <a:gd name="T48" fmla="*/ 29 w 85"/>
                <a:gd name="T49" fmla="*/ 4 h 67"/>
                <a:gd name="T50" fmla="*/ 22 w 85"/>
                <a:gd name="T51" fmla="*/ 4 h 67"/>
                <a:gd name="T52" fmla="*/ 11 w 85"/>
                <a:gd name="T53" fmla="*/ 4 h 67"/>
                <a:gd name="T54" fmla="*/ 3 w 85"/>
                <a:gd name="T55" fmla="*/ 11 h 67"/>
                <a:gd name="T56" fmla="*/ 0 w 85"/>
                <a:gd name="T57" fmla="*/ 19 h 67"/>
                <a:gd name="T58" fmla="*/ 0 w 85"/>
                <a:gd name="T59" fmla="*/ 30 h 67"/>
                <a:gd name="T60" fmla="*/ 3 w 85"/>
                <a:gd name="T61" fmla="*/ 33 h 67"/>
                <a:gd name="T62" fmla="*/ 3 w 85"/>
                <a:gd name="T63" fmla="*/ 41 h 67"/>
                <a:gd name="T64" fmla="*/ 7 w 85"/>
                <a:gd name="T65" fmla="*/ 45 h 67"/>
                <a:gd name="T66" fmla="*/ 7 w 85"/>
                <a:gd name="T67" fmla="*/ 48 h 67"/>
                <a:gd name="T68" fmla="*/ 11 w 85"/>
                <a:gd name="T69" fmla="*/ 56 h 67"/>
                <a:gd name="T70" fmla="*/ 15 w 85"/>
                <a:gd name="T71" fmla="*/ 56 h 67"/>
                <a:gd name="T72" fmla="*/ 15 w 85"/>
                <a:gd name="T73" fmla="*/ 59 h 67"/>
                <a:gd name="T74" fmla="*/ 18 w 85"/>
                <a:gd name="T75" fmla="*/ 63 h 67"/>
                <a:gd name="T76" fmla="*/ 18 w 85"/>
                <a:gd name="T77" fmla="*/ 59 h 67"/>
                <a:gd name="T78" fmla="*/ 22 w 85"/>
                <a:gd name="T79" fmla="*/ 56 h 67"/>
                <a:gd name="T80" fmla="*/ 26 w 85"/>
                <a:gd name="T81" fmla="*/ 59 h 67"/>
                <a:gd name="T82" fmla="*/ 22 w 85"/>
                <a:gd name="T83" fmla="*/ 67 h 67"/>
                <a:gd name="T84" fmla="*/ 22 w 85"/>
                <a:gd name="T85" fmla="*/ 67 h 67"/>
                <a:gd name="T86" fmla="*/ 26 w 85"/>
                <a:gd name="T87" fmla="*/ 67 h 67"/>
                <a:gd name="T88" fmla="*/ 29 w 85"/>
                <a:gd name="T89" fmla="*/ 67 h 67"/>
                <a:gd name="T90" fmla="*/ 33 w 85"/>
                <a:gd name="T9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 h="67">
                  <a:moveTo>
                    <a:pt x="37" y="67"/>
                  </a:moveTo>
                  <a:lnTo>
                    <a:pt x="40" y="63"/>
                  </a:lnTo>
                  <a:lnTo>
                    <a:pt x="44" y="63"/>
                  </a:lnTo>
                  <a:lnTo>
                    <a:pt x="44" y="59"/>
                  </a:lnTo>
                  <a:lnTo>
                    <a:pt x="48" y="59"/>
                  </a:lnTo>
                  <a:lnTo>
                    <a:pt x="52" y="59"/>
                  </a:lnTo>
                  <a:lnTo>
                    <a:pt x="59" y="59"/>
                  </a:lnTo>
                  <a:lnTo>
                    <a:pt x="63" y="59"/>
                  </a:lnTo>
                  <a:lnTo>
                    <a:pt x="63" y="63"/>
                  </a:lnTo>
                  <a:lnTo>
                    <a:pt x="66" y="63"/>
                  </a:lnTo>
                  <a:lnTo>
                    <a:pt x="66" y="59"/>
                  </a:lnTo>
                  <a:lnTo>
                    <a:pt x="66" y="59"/>
                  </a:lnTo>
                  <a:lnTo>
                    <a:pt x="63" y="56"/>
                  </a:lnTo>
                  <a:lnTo>
                    <a:pt x="59" y="56"/>
                  </a:lnTo>
                  <a:lnTo>
                    <a:pt x="59" y="48"/>
                  </a:lnTo>
                  <a:lnTo>
                    <a:pt x="63" y="48"/>
                  </a:lnTo>
                  <a:lnTo>
                    <a:pt x="70" y="48"/>
                  </a:lnTo>
                  <a:lnTo>
                    <a:pt x="70" y="45"/>
                  </a:lnTo>
                  <a:lnTo>
                    <a:pt x="74" y="41"/>
                  </a:lnTo>
                  <a:lnTo>
                    <a:pt x="77" y="41"/>
                  </a:lnTo>
                  <a:lnTo>
                    <a:pt x="81" y="37"/>
                  </a:lnTo>
                  <a:lnTo>
                    <a:pt x="81" y="37"/>
                  </a:lnTo>
                  <a:lnTo>
                    <a:pt x="85" y="33"/>
                  </a:lnTo>
                  <a:lnTo>
                    <a:pt x="85" y="30"/>
                  </a:lnTo>
                  <a:lnTo>
                    <a:pt x="85" y="26"/>
                  </a:lnTo>
                  <a:lnTo>
                    <a:pt x="85" y="22"/>
                  </a:lnTo>
                  <a:lnTo>
                    <a:pt x="85" y="19"/>
                  </a:lnTo>
                  <a:lnTo>
                    <a:pt x="81" y="11"/>
                  </a:lnTo>
                  <a:lnTo>
                    <a:pt x="77" y="11"/>
                  </a:lnTo>
                  <a:lnTo>
                    <a:pt x="77" y="8"/>
                  </a:lnTo>
                  <a:lnTo>
                    <a:pt x="74" y="8"/>
                  </a:lnTo>
                  <a:lnTo>
                    <a:pt x="70" y="4"/>
                  </a:lnTo>
                  <a:lnTo>
                    <a:pt x="70" y="4"/>
                  </a:lnTo>
                  <a:lnTo>
                    <a:pt x="66" y="0"/>
                  </a:lnTo>
                  <a:lnTo>
                    <a:pt x="63" y="4"/>
                  </a:lnTo>
                  <a:lnTo>
                    <a:pt x="59" y="4"/>
                  </a:lnTo>
                  <a:lnTo>
                    <a:pt x="63" y="8"/>
                  </a:lnTo>
                  <a:lnTo>
                    <a:pt x="63" y="11"/>
                  </a:lnTo>
                  <a:lnTo>
                    <a:pt x="63" y="15"/>
                  </a:lnTo>
                  <a:lnTo>
                    <a:pt x="63" y="15"/>
                  </a:lnTo>
                  <a:lnTo>
                    <a:pt x="59" y="15"/>
                  </a:lnTo>
                  <a:lnTo>
                    <a:pt x="55" y="8"/>
                  </a:lnTo>
                  <a:lnTo>
                    <a:pt x="52" y="8"/>
                  </a:lnTo>
                  <a:lnTo>
                    <a:pt x="48" y="8"/>
                  </a:lnTo>
                  <a:lnTo>
                    <a:pt x="44" y="4"/>
                  </a:lnTo>
                  <a:lnTo>
                    <a:pt x="44" y="4"/>
                  </a:lnTo>
                  <a:lnTo>
                    <a:pt x="40" y="4"/>
                  </a:lnTo>
                  <a:lnTo>
                    <a:pt x="37" y="4"/>
                  </a:lnTo>
                  <a:lnTo>
                    <a:pt x="33" y="4"/>
                  </a:lnTo>
                  <a:lnTo>
                    <a:pt x="29" y="4"/>
                  </a:lnTo>
                  <a:lnTo>
                    <a:pt x="22" y="4"/>
                  </a:lnTo>
                  <a:lnTo>
                    <a:pt x="22" y="4"/>
                  </a:lnTo>
                  <a:lnTo>
                    <a:pt x="18" y="4"/>
                  </a:lnTo>
                  <a:lnTo>
                    <a:pt x="11" y="4"/>
                  </a:lnTo>
                  <a:lnTo>
                    <a:pt x="7" y="4"/>
                  </a:lnTo>
                  <a:lnTo>
                    <a:pt x="3" y="11"/>
                  </a:lnTo>
                  <a:lnTo>
                    <a:pt x="3" y="15"/>
                  </a:lnTo>
                  <a:lnTo>
                    <a:pt x="0" y="19"/>
                  </a:lnTo>
                  <a:lnTo>
                    <a:pt x="0" y="22"/>
                  </a:lnTo>
                  <a:lnTo>
                    <a:pt x="0" y="30"/>
                  </a:lnTo>
                  <a:lnTo>
                    <a:pt x="3" y="30"/>
                  </a:lnTo>
                  <a:lnTo>
                    <a:pt x="3" y="33"/>
                  </a:lnTo>
                  <a:lnTo>
                    <a:pt x="3" y="37"/>
                  </a:lnTo>
                  <a:lnTo>
                    <a:pt x="3" y="41"/>
                  </a:lnTo>
                  <a:lnTo>
                    <a:pt x="3" y="41"/>
                  </a:lnTo>
                  <a:lnTo>
                    <a:pt x="7" y="45"/>
                  </a:lnTo>
                  <a:lnTo>
                    <a:pt x="7" y="45"/>
                  </a:lnTo>
                  <a:lnTo>
                    <a:pt x="7" y="48"/>
                  </a:lnTo>
                  <a:lnTo>
                    <a:pt x="7" y="52"/>
                  </a:lnTo>
                  <a:lnTo>
                    <a:pt x="11" y="56"/>
                  </a:lnTo>
                  <a:lnTo>
                    <a:pt x="11" y="52"/>
                  </a:lnTo>
                  <a:lnTo>
                    <a:pt x="15" y="56"/>
                  </a:lnTo>
                  <a:lnTo>
                    <a:pt x="15" y="59"/>
                  </a:lnTo>
                  <a:lnTo>
                    <a:pt x="15" y="59"/>
                  </a:lnTo>
                  <a:lnTo>
                    <a:pt x="15" y="63"/>
                  </a:lnTo>
                  <a:lnTo>
                    <a:pt x="18" y="63"/>
                  </a:lnTo>
                  <a:lnTo>
                    <a:pt x="18" y="63"/>
                  </a:lnTo>
                  <a:lnTo>
                    <a:pt x="18" y="59"/>
                  </a:lnTo>
                  <a:lnTo>
                    <a:pt x="22" y="59"/>
                  </a:lnTo>
                  <a:lnTo>
                    <a:pt x="22" y="56"/>
                  </a:lnTo>
                  <a:lnTo>
                    <a:pt x="22" y="59"/>
                  </a:lnTo>
                  <a:lnTo>
                    <a:pt x="26" y="59"/>
                  </a:lnTo>
                  <a:lnTo>
                    <a:pt x="22" y="63"/>
                  </a:lnTo>
                  <a:lnTo>
                    <a:pt x="22" y="67"/>
                  </a:lnTo>
                  <a:lnTo>
                    <a:pt x="22" y="67"/>
                  </a:lnTo>
                  <a:lnTo>
                    <a:pt x="22" y="67"/>
                  </a:lnTo>
                  <a:lnTo>
                    <a:pt x="26" y="67"/>
                  </a:lnTo>
                  <a:lnTo>
                    <a:pt x="26" y="67"/>
                  </a:lnTo>
                  <a:lnTo>
                    <a:pt x="29" y="63"/>
                  </a:lnTo>
                  <a:lnTo>
                    <a:pt x="29" y="67"/>
                  </a:lnTo>
                  <a:lnTo>
                    <a:pt x="33" y="67"/>
                  </a:lnTo>
                  <a:lnTo>
                    <a:pt x="33" y="67"/>
                  </a:lnTo>
                  <a:lnTo>
                    <a:pt x="37" y="6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4" name="Freeform 26"/>
            <p:cNvSpPr>
              <a:spLocks/>
            </p:cNvSpPr>
            <p:nvPr/>
          </p:nvSpPr>
          <p:spPr bwMode="auto">
            <a:xfrm>
              <a:off x="15456057" y="6283497"/>
              <a:ext cx="264609" cy="273373"/>
            </a:xfrm>
            <a:custGeom>
              <a:avLst/>
              <a:gdLst>
                <a:gd name="T0" fmla="*/ 18 w 133"/>
                <a:gd name="T1" fmla="*/ 22 h 141"/>
                <a:gd name="T2" fmla="*/ 26 w 133"/>
                <a:gd name="T3" fmla="*/ 15 h 141"/>
                <a:gd name="T4" fmla="*/ 26 w 133"/>
                <a:gd name="T5" fmla="*/ 4 h 141"/>
                <a:gd name="T6" fmla="*/ 33 w 133"/>
                <a:gd name="T7" fmla="*/ 0 h 141"/>
                <a:gd name="T8" fmla="*/ 44 w 133"/>
                <a:gd name="T9" fmla="*/ 7 h 141"/>
                <a:gd name="T10" fmla="*/ 44 w 133"/>
                <a:gd name="T11" fmla="*/ 19 h 141"/>
                <a:gd name="T12" fmla="*/ 59 w 133"/>
                <a:gd name="T13" fmla="*/ 26 h 141"/>
                <a:gd name="T14" fmla="*/ 74 w 133"/>
                <a:gd name="T15" fmla="*/ 26 h 141"/>
                <a:gd name="T16" fmla="*/ 81 w 133"/>
                <a:gd name="T17" fmla="*/ 33 h 141"/>
                <a:gd name="T18" fmla="*/ 85 w 133"/>
                <a:gd name="T19" fmla="*/ 37 h 141"/>
                <a:gd name="T20" fmla="*/ 78 w 133"/>
                <a:gd name="T21" fmla="*/ 44 h 141"/>
                <a:gd name="T22" fmla="*/ 70 w 133"/>
                <a:gd name="T23" fmla="*/ 48 h 141"/>
                <a:gd name="T24" fmla="*/ 70 w 133"/>
                <a:gd name="T25" fmla="*/ 56 h 141"/>
                <a:gd name="T26" fmla="*/ 74 w 133"/>
                <a:gd name="T27" fmla="*/ 63 h 141"/>
                <a:gd name="T28" fmla="*/ 89 w 133"/>
                <a:gd name="T29" fmla="*/ 67 h 141"/>
                <a:gd name="T30" fmla="*/ 100 w 133"/>
                <a:gd name="T31" fmla="*/ 78 h 141"/>
                <a:gd name="T32" fmla="*/ 107 w 133"/>
                <a:gd name="T33" fmla="*/ 89 h 141"/>
                <a:gd name="T34" fmla="*/ 115 w 133"/>
                <a:gd name="T35" fmla="*/ 93 h 141"/>
                <a:gd name="T36" fmla="*/ 118 w 133"/>
                <a:gd name="T37" fmla="*/ 96 h 141"/>
                <a:gd name="T38" fmla="*/ 122 w 133"/>
                <a:gd name="T39" fmla="*/ 100 h 141"/>
                <a:gd name="T40" fmla="*/ 129 w 133"/>
                <a:gd name="T41" fmla="*/ 104 h 141"/>
                <a:gd name="T42" fmla="*/ 133 w 133"/>
                <a:gd name="T43" fmla="*/ 108 h 141"/>
                <a:gd name="T44" fmla="*/ 133 w 133"/>
                <a:gd name="T45" fmla="*/ 111 h 141"/>
                <a:gd name="T46" fmla="*/ 129 w 133"/>
                <a:gd name="T47" fmla="*/ 122 h 141"/>
                <a:gd name="T48" fmla="*/ 129 w 133"/>
                <a:gd name="T49" fmla="*/ 134 h 141"/>
                <a:gd name="T50" fmla="*/ 122 w 133"/>
                <a:gd name="T51" fmla="*/ 130 h 141"/>
                <a:gd name="T52" fmla="*/ 111 w 133"/>
                <a:gd name="T53" fmla="*/ 130 h 141"/>
                <a:gd name="T54" fmla="*/ 115 w 133"/>
                <a:gd name="T55" fmla="*/ 141 h 141"/>
                <a:gd name="T56" fmla="*/ 107 w 133"/>
                <a:gd name="T57" fmla="*/ 134 h 141"/>
                <a:gd name="T58" fmla="*/ 96 w 133"/>
                <a:gd name="T59" fmla="*/ 130 h 141"/>
                <a:gd name="T60" fmla="*/ 100 w 133"/>
                <a:gd name="T61" fmla="*/ 122 h 141"/>
                <a:gd name="T62" fmla="*/ 100 w 133"/>
                <a:gd name="T63" fmla="*/ 115 h 141"/>
                <a:gd name="T64" fmla="*/ 96 w 133"/>
                <a:gd name="T65" fmla="*/ 108 h 141"/>
                <a:gd name="T66" fmla="*/ 92 w 133"/>
                <a:gd name="T67" fmla="*/ 104 h 141"/>
                <a:gd name="T68" fmla="*/ 85 w 133"/>
                <a:gd name="T69" fmla="*/ 96 h 141"/>
                <a:gd name="T70" fmla="*/ 85 w 133"/>
                <a:gd name="T71" fmla="*/ 89 h 141"/>
                <a:gd name="T72" fmla="*/ 81 w 133"/>
                <a:gd name="T73" fmla="*/ 78 h 141"/>
                <a:gd name="T74" fmla="*/ 63 w 133"/>
                <a:gd name="T75" fmla="*/ 67 h 141"/>
                <a:gd name="T76" fmla="*/ 48 w 133"/>
                <a:gd name="T77" fmla="*/ 78 h 141"/>
                <a:gd name="T78" fmla="*/ 37 w 133"/>
                <a:gd name="T79" fmla="*/ 70 h 141"/>
                <a:gd name="T80" fmla="*/ 26 w 133"/>
                <a:gd name="T81" fmla="*/ 78 h 141"/>
                <a:gd name="T82" fmla="*/ 22 w 133"/>
                <a:gd name="T83" fmla="*/ 67 h 141"/>
                <a:gd name="T84" fmla="*/ 22 w 133"/>
                <a:gd name="T85" fmla="*/ 59 h 141"/>
                <a:gd name="T86" fmla="*/ 22 w 133"/>
                <a:gd name="T87" fmla="*/ 48 h 141"/>
                <a:gd name="T88" fmla="*/ 11 w 133"/>
                <a:gd name="T89" fmla="*/ 52 h 141"/>
                <a:gd name="T90" fmla="*/ 11 w 133"/>
                <a:gd name="T91" fmla="*/ 41 h 141"/>
                <a:gd name="T92" fmla="*/ 0 w 133"/>
                <a:gd name="T93" fmla="*/ 33 h 141"/>
                <a:gd name="T94" fmla="*/ 7 w 133"/>
                <a:gd name="T95" fmla="*/ 26 h 141"/>
                <a:gd name="T96" fmla="*/ 7 w 133"/>
                <a:gd name="T97" fmla="*/ 1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3" h="141">
                  <a:moveTo>
                    <a:pt x="15" y="19"/>
                  </a:moveTo>
                  <a:lnTo>
                    <a:pt x="18" y="19"/>
                  </a:lnTo>
                  <a:lnTo>
                    <a:pt x="18" y="22"/>
                  </a:lnTo>
                  <a:lnTo>
                    <a:pt x="26" y="19"/>
                  </a:lnTo>
                  <a:lnTo>
                    <a:pt x="26" y="19"/>
                  </a:lnTo>
                  <a:lnTo>
                    <a:pt x="26" y="15"/>
                  </a:lnTo>
                  <a:lnTo>
                    <a:pt x="26" y="15"/>
                  </a:lnTo>
                  <a:lnTo>
                    <a:pt x="26" y="11"/>
                  </a:lnTo>
                  <a:lnTo>
                    <a:pt x="26" y="4"/>
                  </a:lnTo>
                  <a:lnTo>
                    <a:pt x="26" y="4"/>
                  </a:lnTo>
                  <a:lnTo>
                    <a:pt x="26" y="0"/>
                  </a:lnTo>
                  <a:lnTo>
                    <a:pt x="33" y="0"/>
                  </a:lnTo>
                  <a:lnTo>
                    <a:pt x="33" y="4"/>
                  </a:lnTo>
                  <a:lnTo>
                    <a:pt x="41" y="4"/>
                  </a:lnTo>
                  <a:lnTo>
                    <a:pt x="44" y="7"/>
                  </a:lnTo>
                  <a:lnTo>
                    <a:pt x="44" y="11"/>
                  </a:lnTo>
                  <a:lnTo>
                    <a:pt x="44" y="15"/>
                  </a:lnTo>
                  <a:lnTo>
                    <a:pt x="44" y="19"/>
                  </a:lnTo>
                  <a:lnTo>
                    <a:pt x="52" y="22"/>
                  </a:lnTo>
                  <a:lnTo>
                    <a:pt x="55" y="26"/>
                  </a:lnTo>
                  <a:lnTo>
                    <a:pt x="59" y="26"/>
                  </a:lnTo>
                  <a:lnTo>
                    <a:pt x="67" y="30"/>
                  </a:lnTo>
                  <a:lnTo>
                    <a:pt x="70" y="26"/>
                  </a:lnTo>
                  <a:lnTo>
                    <a:pt x="74" y="26"/>
                  </a:lnTo>
                  <a:lnTo>
                    <a:pt x="74" y="30"/>
                  </a:lnTo>
                  <a:lnTo>
                    <a:pt x="81" y="30"/>
                  </a:lnTo>
                  <a:lnTo>
                    <a:pt x="81" y="33"/>
                  </a:lnTo>
                  <a:lnTo>
                    <a:pt x="81" y="33"/>
                  </a:lnTo>
                  <a:lnTo>
                    <a:pt x="85" y="37"/>
                  </a:lnTo>
                  <a:lnTo>
                    <a:pt x="85" y="37"/>
                  </a:lnTo>
                  <a:lnTo>
                    <a:pt x="81" y="37"/>
                  </a:lnTo>
                  <a:lnTo>
                    <a:pt x="81" y="44"/>
                  </a:lnTo>
                  <a:lnTo>
                    <a:pt x="78" y="44"/>
                  </a:lnTo>
                  <a:lnTo>
                    <a:pt x="74" y="48"/>
                  </a:lnTo>
                  <a:lnTo>
                    <a:pt x="70" y="48"/>
                  </a:lnTo>
                  <a:lnTo>
                    <a:pt x="70" y="48"/>
                  </a:lnTo>
                  <a:lnTo>
                    <a:pt x="70" y="52"/>
                  </a:lnTo>
                  <a:lnTo>
                    <a:pt x="74" y="56"/>
                  </a:lnTo>
                  <a:lnTo>
                    <a:pt x="70" y="56"/>
                  </a:lnTo>
                  <a:lnTo>
                    <a:pt x="70" y="59"/>
                  </a:lnTo>
                  <a:lnTo>
                    <a:pt x="74" y="59"/>
                  </a:lnTo>
                  <a:lnTo>
                    <a:pt x="74" y="63"/>
                  </a:lnTo>
                  <a:lnTo>
                    <a:pt x="81" y="63"/>
                  </a:lnTo>
                  <a:lnTo>
                    <a:pt x="85" y="67"/>
                  </a:lnTo>
                  <a:lnTo>
                    <a:pt x="89" y="67"/>
                  </a:lnTo>
                  <a:lnTo>
                    <a:pt x="92" y="70"/>
                  </a:lnTo>
                  <a:lnTo>
                    <a:pt x="96" y="74"/>
                  </a:lnTo>
                  <a:lnTo>
                    <a:pt x="100" y="78"/>
                  </a:lnTo>
                  <a:lnTo>
                    <a:pt x="100" y="78"/>
                  </a:lnTo>
                  <a:lnTo>
                    <a:pt x="107" y="85"/>
                  </a:lnTo>
                  <a:lnTo>
                    <a:pt x="107" y="89"/>
                  </a:lnTo>
                  <a:lnTo>
                    <a:pt x="111" y="89"/>
                  </a:lnTo>
                  <a:lnTo>
                    <a:pt x="115" y="89"/>
                  </a:lnTo>
                  <a:lnTo>
                    <a:pt x="115" y="93"/>
                  </a:lnTo>
                  <a:lnTo>
                    <a:pt x="115" y="93"/>
                  </a:lnTo>
                  <a:lnTo>
                    <a:pt x="118" y="96"/>
                  </a:lnTo>
                  <a:lnTo>
                    <a:pt x="118" y="96"/>
                  </a:lnTo>
                  <a:lnTo>
                    <a:pt x="122" y="96"/>
                  </a:lnTo>
                  <a:lnTo>
                    <a:pt x="122" y="100"/>
                  </a:lnTo>
                  <a:lnTo>
                    <a:pt x="122" y="100"/>
                  </a:lnTo>
                  <a:lnTo>
                    <a:pt x="126" y="100"/>
                  </a:lnTo>
                  <a:lnTo>
                    <a:pt x="129" y="104"/>
                  </a:lnTo>
                  <a:lnTo>
                    <a:pt x="129" y="104"/>
                  </a:lnTo>
                  <a:lnTo>
                    <a:pt x="133" y="104"/>
                  </a:lnTo>
                  <a:lnTo>
                    <a:pt x="133" y="104"/>
                  </a:lnTo>
                  <a:lnTo>
                    <a:pt x="133" y="108"/>
                  </a:lnTo>
                  <a:lnTo>
                    <a:pt x="129" y="111"/>
                  </a:lnTo>
                  <a:lnTo>
                    <a:pt x="133" y="111"/>
                  </a:lnTo>
                  <a:lnTo>
                    <a:pt x="133" y="111"/>
                  </a:lnTo>
                  <a:lnTo>
                    <a:pt x="133" y="115"/>
                  </a:lnTo>
                  <a:lnTo>
                    <a:pt x="129" y="119"/>
                  </a:lnTo>
                  <a:lnTo>
                    <a:pt x="129" y="122"/>
                  </a:lnTo>
                  <a:lnTo>
                    <a:pt x="133" y="126"/>
                  </a:lnTo>
                  <a:lnTo>
                    <a:pt x="133" y="130"/>
                  </a:lnTo>
                  <a:lnTo>
                    <a:pt x="129" y="134"/>
                  </a:lnTo>
                  <a:lnTo>
                    <a:pt x="126" y="134"/>
                  </a:lnTo>
                  <a:lnTo>
                    <a:pt x="122" y="130"/>
                  </a:lnTo>
                  <a:lnTo>
                    <a:pt x="122" y="130"/>
                  </a:lnTo>
                  <a:lnTo>
                    <a:pt x="118" y="126"/>
                  </a:lnTo>
                  <a:lnTo>
                    <a:pt x="115" y="130"/>
                  </a:lnTo>
                  <a:lnTo>
                    <a:pt x="111" y="130"/>
                  </a:lnTo>
                  <a:lnTo>
                    <a:pt x="115" y="134"/>
                  </a:lnTo>
                  <a:lnTo>
                    <a:pt x="115" y="137"/>
                  </a:lnTo>
                  <a:lnTo>
                    <a:pt x="115" y="141"/>
                  </a:lnTo>
                  <a:lnTo>
                    <a:pt x="115" y="141"/>
                  </a:lnTo>
                  <a:lnTo>
                    <a:pt x="111" y="141"/>
                  </a:lnTo>
                  <a:lnTo>
                    <a:pt x="107" y="134"/>
                  </a:lnTo>
                  <a:lnTo>
                    <a:pt x="104" y="134"/>
                  </a:lnTo>
                  <a:lnTo>
                    <a:pt x="100" y="134"/>
                  </a:lnTo>
                  <a:lnTo>
                    <a:pt x="96" y="130"/>
                  </a:lnTo>
                  <a:lnTo>
                    <a:pt x="100" y="130"/>
                  </a:lnTo>
                  <a:lnTo>
                    <a:pt x="100" y="126"/>
                  </a:lnTo>
                  <a:lnTo>
                    <a:pt x="100" y="122"/>
                  </a:lnTo>
                  <a:lnTo>
                    <a:pt x="100" y="119"/>
                  </a:lnTo>
                  <a:lnTo>
                    <a:pt x="100" y="119"/>
                  </a:lnTo>
                  <a:lnTo>
                    <a:pt x="100" y="115"/>
                  </a:lnTo>
                  <a:lnTo>
                    <a:pt x="104" y="111"/>
                  </a:lnTo>
                  <a:lnTo>
                    <a:pt x="100" y="111"/>
                  </a:lnTo>
                  <a:lnTo>
                    <a:pt x="96" y="108"/>
                  </a:lnTo>
                  <a:lnTo>
                    <a:pt x="100" y="108"/>
                  </a:lnTo>
                  <a:lnTo>
                    <a:pt x="96" y="104"/>
                  </a:lnTo>
                  <a:lnTo>
                    <a:pt x="92" y="104"/>
                  </a:lnTo>
                  <a:lnTo>
                    <a:pt x="89" y="100"/>
                  </a:lnTo>
                  <a:lnTo>
                    <a:pt x="85" y="100"/>
                  </a:lnTo>
                  <a:lnTo>
                    <a:pt x="85" y="96"/>
                  </a:lnTo>
                  <a:lnTo>
                    <a:pt x="85" y="93"/>
                  </a:lnTo>
                  <a:lnTo>
                    <a:pt x="85" y="89"/>
                  </a:lnTo>
                  <a:lnTo>
                    <a:pt x="85" y="89"/>
                  </a:lnTo>
                  <a:lnTo>
                    <a:pt x="85" y="85"/>
                  </a:lnTo>
                  <a:lnTo>
                    <a:pt x="85" y="82"/>
                  </a:lnTo>
                  <a:lnTo>
                    <a:pt x="81" y="78"/>
                  </a:lnTo>
                  <a:lnTo>
                    <a:pt x="74" y="74"/>
                  </a:lnTo>
                  <a:lnTo>
                    <a:pt x="70" y="70"/>
                  </a:lnTo>
                  <a:lnTo>
                    <a:pt x="63" y="67"/>
                  </a:lnTo>
                  <a:lnTo>
                    <a:pt x="59" y="70"/>
                  </a:lnTo>
                  <a:lnTo>
                    <a:pt x="55" y="74"/>
                  </a:lnTo>
                  <a:lnTo>
                    <a:pt x="48" y="78"/>
                  </a:lnTo>
                  <a:lnTo>
                    <a:pt x="44" y="74"/>
                  </a:lnTo>
                  <a:lnTo>
                    <a:pt x="41" y="74"/>
                  </a:lnTo>
                  <a:lnTo>
                    <a:pt x="37" y="70"/>
                  </a:lnTo>
                  <a:lnTo>
                    <a:pt x="33" y="74"/>
                  </a:lnTo>
                  <a:lnTo>
                    <a:pt x="30" y="78"/>
                  </a:lnTo>
                  <a:lnTo>
                    <a:pt x="26" y="78"/>
                  </a:lnTo>
                  <a:lnTo>
                    <a:pt x="22" y="78"/>
                  </a:lnTo>
                  <a:lnTo>
                    <a:pt x="22" y="70"/>
                  </a:lnTo>
                  <a:lnTo>
                    <a:pt x="22" y="67"/>
                  </a:lnTo>
                  <a:lnTo>
                    <a:pt x="22" y="63"/>
                  </a:lnTo>
                  <a:lnTo>
                    <a:pt x="22" y="59"/>
                  </a:lnTo>
                  <a:lnTo>
                    <a:pt x="22" y="59"/>
                  </a:lnTo>
                  <a:lnTo>
                    <a:pt x="22" y="56"/>
                  </a:lnTo>
                  <a:lnTo>
                    <a:pt x="22" y="52"/>
                  </a:lnTo>
                  <a:lnTo>
                    <a:pt x="22" y="48"/>
                  </a:lnTo>
                  <a:lnTo>
                    <a:pt x="18" y="48"/>
                  </a:lnTo>
                  <a:lnTo>
                    <a:pt x="15" y="52"/>
                  </a:lnTo>
                  <a:lnTo>
                    <a:pt x="11" y="52"/>
                  </a:lnTo>
                  <a:lnTo>
                    <a:pt x="7" y="48"/>
                  </a:lnTo>
                  <a:lnTo>
                    <a:pt x="11" y="44"/>
                  </a:lnTo>
                  <a:lnTo>
                    <a:pt x="11" y="41"/>
                  </a:lnTo>
                  <a:lnTo>
                    <a:pt x="7" y="37"/>
                  </a:lnTo>
                  <a:lnTo>
                    <a:pt x="4" y="37"/>
                  </a:lnTo>
                  <a:lnTo>
                    <a:pt x="0" y="33"/>
                  </a:lnTo>
                  <a:lnTo>
                    <a:pt x="4" y="30"/>
                  </a:lnTo>
                  <a:lnTo>
                    <a:pt x="4" y="30"/>
                  </a:lnTo>
                  <a:lnTo>
                    <a:pt x="7" y="26"/>
                  </a:lnTo>
                  <a:lnTo>
                    <a:pt x="7" y="26"/>
                  </a:lnTo>
                  <a:lnTo>
                    <a:pt x="7" y="22"/>
                  </a:lnTo>
                  <a:lnTo>
                    <a:pt x="7" y="19"/>
                  </a:lnTo>
                  <a:lnTo>
                    <a:pt x="15" y="19"/>
                  </a:lnTo>
                  <a:lnTo>
                    <a:pt x="15" y="1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5" name="Freeform 27"/>
            <p:cNvSpPr>
              <a:spLocks noEditPoints="1"/>
            </p:cNvSpPr>
            <p:nvPr/>
          </p:nvSpPr>
          <p:spPr bwMode="auto">
            <a:xfrm>
              <a:off x="15382445" y="6347476"/>
              <a:ext cx="280525" cy="453684"/>
            </a:xfrm>
            <a:custGeom>
              <a:avLst/>
              <a:gdLst>
                <a:gd name="T0" fmla="*/ 13 w 38"/>
                <a:gd name="T1" fmla="*/ 3 h 63"/>
                <a:gd name="T2" fmla="*/ 16 w 38"/>
                <a:gd name="T3" fmla="*/ 4 h 63"/>
                <a:gd name="T4" fmla="*/ 16 w 38"/>
                <a:gd name="T5" fmla="*/ 8 h 63"/>
                <a:gd name="T6" fmla="*/ 18 w 38"/>
                <a:gd name="T7" fmla="*/ 12 h 63"/>
                <a:gd name="T8" fmla="*/ 23 w 38"/>
                <a:gd name="T9" fmla="*/ 12 h 63"/>
                <a:gd name="T10" fmla="*/ 30 w 38"/>
                <a:gd name="T11" fmla="*/ 11 h 63"/>
                <a:gd name="T12" fmla="*/ 33 w 38"/>
                <a:gd name="T13" fmla="*/ 15 h 63"/>
                <a:gd name="T14" fmla="*/ 35 w 38"/>
                <a:gd name="T15" fmla="*/ 19 h 63"/>
                <a:gd name="T16" fmla="*/ 38 w 38"/>
                <a:gd name="T17" fmla="*/ 21 h 63"/>
                <a:gd name="T18" fmla="*/ 37 w 38"/>
                <a:gd name="T19" fmla="*/ 25 h 63"/>
                <a:gd name="T20" fmla="*/ 33 w 38"/>
                <a:gd name="T21" fmla="*/ 26 h 63"/>
                <a:gd name="T22" fmla="*/ 27 w 38"/>
                <a:gd name="T23" fmla="*/ 26 h 63"/>
                <a:gd name="T24" fmla="*/ 24 w 38"/>
                <a:gd name="T25" fmla="*/ 31 h 63"/>
                <a:gd name="T26" fmla="*/ 25 w 38"/>
                <a:gd name="T27" fmla="*/ 36 h 63"/>
                <a:gd name="T28" fmla="*/ 23 w 38"/>
                <a:gd name="T29" fmla="*/ 36 h 63"/>
                <a:gd name="T30" fmla="*/ 21 w 38"/>
                <a:gd name="T31" fmla="*/ 34 h 63"/>
                <a:gd name="T32" fmla="*/ 19 w 38"/>
                <a:gd name="T33" fmla="*/ 34 h 63"/>
                <a:gd name="T34" fmla="*/ 17 w 38"/>
                <a:gd name="T35" fmla="*/ 33 h 63"/>
                <a:gd name="T36" fmla="*/ 16 w 38"/>
                <a:gd name="T37" fmla="*/ 31 h 63"/>
                <a:gd name="T38" fmla="*/ 14 w 38"/>
                <a:gd name="T39" fmla="*/ 31 h 63"/>
                <a:gd name="T40" fmla="*/ 13 w 38"/>
                <a:gd name="T41" fmla="*/ 31 h 63"/>
                <a:gd name="T42" fmla="*/ 13 w 38"/>
                <a:gd name="T43" fmla="*/ 34 h 63"/>
                <a:gd name="T44" fmla="*/ 12 w 38"/>
                <a:gd name="T45" fmla="*/ 38 h 63"/>
                <a:gd name="T46" fmla="*/ 10 w 38"/>
                <a:gd name="T47" fmla="*/ 44 h 63"/>
                <a:gd name="T48" fmla="*/ 10 w 38"/>
                <a:gd name="T49" fmla="*/ 46 h 63"/>
                <a:gd name="T50" fmla="*/ 12 w 38"/>
                <a:gd name="T51" fmla="*/ 49 h 63"/>
                <a:gd name="T52" fmla="*/ 13 w 38"/>
                <a:gd name="T53" fmla="*/ 49 h 63"/>
                <a:gd name="T54" fmla="*/ 15 w 38"/>
                <a:gd name="T55" fmla="*/ 52 h 63"/>
                <a:gd name="T56" fmla="*/ 16 w 38"/>
                <a:gd name="T57" fmla="*/ 52 h 63"/>
                <a:gd name="T58" fmla="*/ 17 w 38"/>
                <a:gd name="T59" fmla="*/ 55 h 63"/>
                <a:gd name="T60" fmla="*/ 17 w 38"/>
                <a:gd name="T61" fmla="*/ 56 h 63"/>
                <a:gd name="T62" fmla="*/ 20 w 38"/>
                <a:gd name="T63" fmla="*/ 59 h 63"/>
                <a:gd name="T64" fmla="*/ 23 w 38"/>
                <a:gd name="T65" fmla="*/ 61 h 63"/>
                <a:gd name="T66" fmla="*/ 23 w 38"/>
                <a:gd name="T67" fmla="*/ 63 h 63"/>
                <a:gd name="T68" fmla="*/ 19 w 38"/>
                <a:gd name="T69" fmla="*/ 62 h 63"/>
                <a:gd name="T70" fmla="*/ 18 w 38"/>
                <a:gd name="T71" fmla="*/ 60 h 63"/>
                <a:gd name="T72" fmla="*/ 15 w 38"/>
                <a:gd name="T73" fmla="*/ 60 h 63"/>
                <a:gd name="T74" fmla="*/ 13 w 38"/>
                <a:gd name="T75" fmla="*/ 57 h 63"/>
                <a:gd name="T76" fmla="*/ 10 w 38"/>
                <a:gd name="T77" fmla="*/ 55 h 63"/>
                <a:gd name="T78" fmla="*/ 8 w 38"/>
                <a:gd name="T79" fmla="*/ 52 h 63"/>
                <a:gd name="T80" fmla="*/ 6 w 38"/>
                <a:gd name="T81" fmla="*/ 51 h 63"/>
                <a:gd name="T82" fmla="*/ 7 w 38"/>
                <a:gd name="T83" fmla="*/ 48 h 63"/>
                <a:gd name="T84" fmla="*/ 8 w 38"/>
                <a:gd name="T85" fmla="*/ 45 h 63"/>
                <a:gd name="T86" fmla="*/ 9 w 38"/>
                <a:gd name="T87" fmla="*/ 42 h 63"/>
                <a:gd name="T88" fmla="*/ 11 w 38"/>
                <a:gd name="T89" fmla="*/ 36 h 63"/>
                <a:gd name="T90" fmla="*/ 10 w 38"/>
                <a:gd name="T91" fmla="*/ 31 h 63"/>
                <a:gd name="T92" fmla="*/ 7 w 38"/>
                <a:gd name="T93" fmla="*/ 26 h 63"/>
                <a:gd name="T94" fmla="*/ 6 w 38"/>
                <a:gd name="T95" fmla="*/ 22 h 63"/>
                <a:gd name="T96" fmla="*/ 6 w 38"/>
                <a:gd name="T97" fmla="*/ 18 h 63"/>
                <a:gd name="T98" fmla="*/ 2 w 38"/>
                <a:gd name="T99" fmla="*/ 13 h 63"/>
                <a:gd name="T100" fmla="*/ 0 w 38"/>
                <a:gd name="T101" fmla="*/ 10 h 63"/>
                <a:gd name="T102" fmla="*/ 2 w 38"/>
                <a:gd name="T103" fmla="*/ 6 h 63"/>
                <a:gd name="T104" fmla="*/ 6 w 38"/>
                <a:gd name="T105" fmla="*/ 4 h 63"/>
                <a:gd name="T106" fmla="*/ 9 w 38"/>
                <a:gd name="T107" fmla="*/ 2 h 63"/>
                <a:gd name="T108" fmla="*/ 10 w 38"/>
                <a:gd name="T109" fmla="*/ 0 h 63"/>
                <a:gd name="T110" fmla="*/ 13 w 38"/>
                <a:gd name="T111" fmla="*/ 59 h 63"/>
                <a:gd name="T112" fmla="*/ 10 w 38"/>
                <a:gd name="T113" fmla="*/ 55 h 63"/>
                <a:gd name="T114" fmla="*/ 7 w 38"/>
                <a:gd name="T115" fmla="*/ 55 h 63"/>
                <a:gd name="T116" fmla="*/ 23 w 38"/>
                <a:gd name="T117" fmla="*/ 37 h 63"/>
                <a:gd name="T118" fmla="*/ 13 w 38"/>
                <a:gd name="T119" fmla="*/ 46 h 63"/>
                <a:gd name="T120" fmla="*/ 14 w 38"/>
                <a:gd name="T121"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63">
                  <a:moveTo>
                    <a:pt x="10" y="0"/>
                  </a:moveTo>
                  <a:cubicBezTo>
                    <a:pt x="11" y="1"/>
                    <a:pt x="11" y="1"/>
                    <a:pt x="11" y="1"/>
                  </a:cubicBezTo>
                  <a:cubicBezTo>
                    <a:pt x="12" y="1"/>
                    <a:pt x="12" y="1"/>
                    <a:pt x="12" y="1"/>
                  </a:cubicBezTo>
                  <a:cubicBezTo>
                    <a:pt x="13" y="2"/>
                    <a:pt x="13" y="2"/>
                    <a:pt x="13" y="2"/>
                  </a:cubicBezTo>
                  <a:cubicBezTo>
                    <a:pt x="13" y="3"/>
                    <a:pt x="13" y="3"/>
                    <a:pt x="13" y="3"/>
                  </a:cubicBezTo>
                  <a:cubicBezTo>
                    <a:pt x="12" y="4"/>
                    <a:pt x="12" y="4"/>
                    <a:pt x="12" y="4"/>
                  </a:cubicBezTo>
                  <a:cubicBezTo>
                    <a:pt x="13" y="5"/>
                    <a:pt x="13" y="5"/>
                    <a:pt x="13" y="5"/>
                  </a:cubicBezTo>
                  <a:cubicBezTo>
                    <a:pt x="14" y="5"/>
                    <a:pt x="14" y="5"/>
                    <a:pt x="14" y="5"/>
                  </a:cubicBezTo>
                  <a:cubicBezTo>
                    <a:pt x="15" y="4"/>
                    <a:pt x="15" y="4"/>
                    <a:pt x="15" y="4"/>
                  </a:cubicBezTo>
                  <a:cubicBezTo>
                    <a:pt x="16" y="4"/>
                    <a:pt x="16" y="4"/>
                    <a:pt x="16" y="4"/>
                  </a:cubicBezTo>
                  <a:cubicBezTo>
                    <a:pt x="16" y="5"/>
                    <a:pt x="16" y="5"/>
                    <a:pt x="16" y="5"/>
                  </a:cubicBezTo>
                  <a:cubicBezTo>
                    <a:pt x="16" y="6"/>
                    <a:pt x="16" y="6"/>
                    <a:pt x="16" y="6"/>
                  </a:cubicBezTo>
                  <a:cubicBezTo>
                    <a:pt x="16" y="7"/>
                    <a:pt x="16" y="7"/>
                    <a:pt x="16" y="7"/>
                  </a:cubicBezTo>
                  <a:cubicBezTo>
                    <a:pt x="16" y="7"/>
                    <a:pt x="16" y="7"/>
                    <a:pt x="16" y="7"/>
                  </a:cubicBezTo>
                  <a:cubicBezTo>
                    <a:pt x="16" y="8"/>
                    <a:pt x="16" y="8"/>
                    <a:pt x="16" y="8"/>
                  </a:cubicBezTo>
                  <a:cubicBezTo>
                    <a:pt x="16" y="9"/>
                    <a:pt x="16" y="9"/>
                    <a:pt x="16" y="9"/>
                  </a:cubicBezTo>
                  <a:cubicBezTo>
                    <a:pt x="16" y="10"/>
                    <a:pt x="16" y="10"/>
                    <a:pt x="16" y="10"/>
                  </a:cubicBezTo>
                  <a:cubicBezTo>
                    <a:pt x="16" y="12"/>
                    <a:pt x="16" y="12"/>
                    <a:pt x="16" y="12"/>
                  </a:cubicBezTo>
                  <a:cubicBezTo>
                    <a:pt x="17" y="12"/>
                    <a:pt x="17" y="12"/>
                    <a:pt x="17" y="12"/>
                  </a:cubicBezTo>
                  <a:cubicBezTo>
                    <a:pt x="18" y="12"/>
                    <a:pt x="18" y="12"/>
                    <a:pt x="18" y="12"/>
                  </a:cubicBezTo>
                  <a:cubicBezTo>
                    <a:pt x="19" y="11"/>
                    <a:pt x="19" y="11"/>
                    <a:pt x="19" y="11"/>
                  </a:cubicBezTo>
                  <a:cubicBezTo>
                    <a:pt x="20" y="10"/>
                    <a:pt x="20" y="10"/>
                    <a:pt x="20" y="10"/>
                  </a:cubicBezTo>
                  <a:cubicBezTo>
                    <a:pt x="21" y="11"/>
                    <a:pt x="21" y="11"/>
                    <a:pt x="21" y="11"/>
                  </a:cubicBezTo>
                  <a:cubicBezTo>
                    <a:pt x="22" y="11"/>
                    <a:pt x="22" y="11"/>
                    <a:pt x="22" y="11"/>
                  </a:cubicBezTo>
                  <a:cubicBezTo>
                    <a:pt x="23" y="12"/>
                    <a:pt x="23" y="12"/>
                    <a:pt x="23" y="12"/>
                  </a:cubicBezTo>
                  <a:cubicBezTo>
                    <a:pt x="25" y="11"/>
                    <a:pt x="25" y="11"/>
                    <a:pt x="25" y="11"/>
                  </a:cubicBezTo>
                  <a:cubicBezTo>
                    <a:pt x="26" y="10"/>
                    <a:pt x="26" y="10"/>
                    <a:pt x="26" y="10"/>
                  </a:cubicBezTo>
                  <a:cubicBezTo>
                    <a:pt x="27" y="9"/>
                    <a:pt x="27" y="9"/>
                    <a:pt x="27" y="9"/>
                  </a:cubicBezTo>
                  <a:cubicBezTo>
                    <a:pt x="29" y="10"/>
                    <a:pt x="29" y="10"/>
                    <a:pt x="29" y="10"/>
                  </a:cubicBezTo>
                  <a:cubicBezTo>
                    <a:pt x="30" y="11"/>
                    <a:pt x="30" y="11"/>
                    <a:pt x="30" y="11"/>
                  </a:cubicBezTo>
                  <a:cubicBezTo>
                    <a:pt x="32" y="12"/>
                    <a:pt x="32" y="12"/>
                    <a:pt x="32" y="12"/>
                  </a:cubicBezTo>
                  <a:cubicBezTo>
                    <a:pt x="33" y="13"/>
                    <a:pt x="33" y="13"/>
                    <a:pt x="33" y="13"/>
                  </a:cubicBezTo>
                  <a:cubicBezTo>
                    <a:pt x="33" y="14"/>
                    <a:pt x="33" y="14"/>
                    <a:pt x="33" y="14"/>
                  </a:cubicBezTo>
                  <a:cubicBezTo>
                    <a:pt x="33" y="15"/>
                    <a:pt x="33" y="15"/>
                    <a:pt x="33" y="15"/>
                  </a:cubicBezTo>
                  <a:cubicBezTo>
                    <a:pt x="33" y="15"/>
                    <a:pt x="33" y="15"/>
                    <a:pt x="33" y="15"/>
                  </a:cubicBezTo>
                  <a:cubicBezTo>
                    <a:pt x="33" y="16"/>
                    <a:pt x="33" y="16"/>
                    <a:pt x="33" y="16"/>
                  </a:cubicBezTo>
                  <a:cubicBezTo>
                    <a:pt x="33" y="17"/>
                    <a:pt x="33" y="17"/>
                    <a:pt x="33" y="17"/>
                  </a:cubicBezTo>
                  <a:cubicBezTo>
                    <a:pt x="33" y="18"/>
                    <a:pt x="33" y="18"/>
                    <a:pt x="33" y="18"/>
                  </a:cubicBezTo>
                  <a:cubicBezTo>
                    <a:pt x="34" y="18"/>
                    <a:pt x="34" y="18"/>
                    <a:pt x="34" y="18"/>
                  </a:cubicBezTo>
                  <a:cubicBezTo>
                    <a:pt x="35" y="19"/>
                    <a:pt x="35" y="19"/>
                    <a:pt x="35" y="19"/>
                  </a:cubicBezTo>
                  <a:cubicBezTo>
                    <a:pt x="36" y="19"/>
                    <a:pt x="36" y="19"/>
                    <a:pt x="36" y="19"/>
                  </a:cubicBezTo>
                  <a:cubicBezTo>
                    <a:pt x="37" y="20"/>
                    <a:pt x="37" y="20"/>
                    <a:pt x="37" y="20"/>
                  </a:cubicBezTo>
                  <a:cubicBezTo>
                    <a:pt x="36" y="20"/>
                    <a:pt x="36" y="20"/>
                    <a:pt x="36" y="20"/>
                  </a:cubicBezTo>
                  <a:cubicBezTo>
                    <a:pt x="37" y="21"/>
                    <a:pt x="37" y="21"/>
                    <a:pt x="37" y="21"/>
                  </a:cubicBezTo>
                  <a:cubicBezTo>
                    <a:pt x="38" y="21"/>
                    <a:pt x="38" y="21"/>
                    <a:pt x="38" y="21"/>
                  </a:cubicBezTo>
                  <a:cubicBezTo>
                    <a:pt x="37" y="22"/>
                    <a:pt x="37" y="22"/>
                    <a:pt x="37" y="22"/>
                  </a:cubicBezTo>
                  <a:cubicBezTo>
                    <a:pt x="37" y="23"/>
                    <a:pt x="37" y="23"/>
                    <a:pt x="37" y="23"/>
                  </a:cubicBezTo>
                  <a:cubicBezTo>
                    <a:pt x="37" y="23"/>
                    <a:pt x="37" y="23"/>
                    <a:pt x="37" y="23"/>
                  </a:cubicBezTo>
                  <a:cubicBezTo>
                    <a:pt x="37" y="24"/>
                    <a:pt x="37" y="24"/>
                    <a:pt x="37" y="24"/>
                  </a:cubicBezTo>
                  <a:cubicBezTo>
                    <a:pt x="37" y="25"/>
                    <a:pt x="37" y="25"/>
                    <a:pt x="37" y="25"/>
                  </a:cubicBezTo>
                  <a:cubicBezTo>
                    <a:pt x="37" y="26"/>
                    <a:pt x="37" y="26"/>
                    <a:pt x="37" y="26"/>
                  </a:cubicBezTo>
                  <a:cubicBezTo>
                    <a:pt x="36" y="26"/>
                    <a:pt x="36" y="26"/>
                    <a:pt x="36" y="26"/>
                  </a:cubicBezTo>
                  <a:cubicBezTo>
                    <a:pt x="35" y="26"/>
                    <a:pt x="35" y="26"/>
                    <a:pt x="35" y="26"/>
                  </a:cubicBezTo>
                  <a:cubicBezTo>
                    <a:pt x="34" y="26"/>
                    <a:pt x="34" y="26"/>
                    <a:pt x="34" y="26"/>
                  </a:cubicBezTo>
                  <a:cubicBezTo>
                    <a:pt x="33" y="26"/>
                    <a:pt x="33" y="26"/>
                    <a:pt x="33" y="26"/>
                  </a:cubicBezTo>
                  <a:cubicBezTo>
                    <a:pt x="32" y="26"/>
                    <a:pt x="32" y="26"/>
                    <a:pt x="32" y="26"/>
                  </a:cubicBezTo>
                  <a:cubicBezTo>
                    <a:pt x="30" y="26"/>
                    <a:pt x="30" y="26"/>
                    <a:pt x="30" y="26"/>
                  </a:cubicBezTo>
                  <a:cubicBezTo>
                    <a:pt x="30" y="26"/>
                    <a:pt x="30" y="26"/>
                    <a:pt x="30" y="26"/>
                  </a:cubicBezTo>
                  <a:cubicBezTo>
                    <a:pt x="29" y="26"/>
                    <a:pt x="29" y="26"/>
                    <a:pt x="29" y="26"/>
                  </a:cubicBezTo>
                  <a:cubicBezTo>
                    <a:pt x="27" y="26"/>
                    <a:pt x="27" y="26"/>
                    <a:pt x="27" y="26"/>
                  </a:cubicBezTo>
                  <a:cubicBezTo>
                    <a:pt x="26" y="26"/>
                    <a:pt x="26" y="26"/>
                    <a:pt x="26" y="26"/>
                  </a:cubicBezTo>
                  <a:cubicBezTo>
                    <a:pt x="25" y="28"/>
                    <a:pt x="25" y="28"/>
                    <a:pt x="25" y="28"/>
                  </a:cubicBezTo>
                  <a:cubicBezTo>
                    <a:pt x="25" y="29"/>
                    <a:pt x="25" y="29"/>
                    <a:pt x="25" y="29"/>
                  </a:cubicBezTo>
                  <a:cubicBezTo>
                    <a:pt x="24" y="30"/>
                    <a:pt x="24" y="30"/>
                    <a:pt x="24" y="30"/>
                  </a:cubicBezTo>
                  <a:cubicBezTo>
                    <a:pt x="24" y="31"/>
                    <a:pt x="24" y="31"/>
                    <a:pt x="24" y="31"/>
                  </a:cubicBezTo>
                  <a:cubicBezTo>
                    <a:pt x="24" y="33"/>
                    <a:pt x="24" y="33"/>
                    <a:pt x="24" y="33"/>
                  </a:cubicBezTo>
                  <a:cubicBezTo>
                    <a:pt x="25" y="33"/>
                    <a:pt x="25" y="33"/>
                    <a:pt x="25" y="33"/>
                  </a:cubicBezTo>
                  <a:cubicBezTo>
                    <a:pt x="25" y="34"/>
                    <a:pt x="25" y="34"/>
                    <a:pt x="25" y="34"/>
                  </a:cubicBezTo>
                  <a:cubicBezTo>
                    <a:pt x="25" y="35"/>
                    <a:pt x="25" y="35"/>
                    <a:pt x="25" y="35"/>
                  </a:cubicBezTo>
                  <a:cubicBezTo>
                    <a:pt x="25" y="36"/>
                    <a:pt x="25" y="36"/>
                    <a:pt x="25" y="36"/>
                  </a:cubicBezTo>
                  <a:cubicBezTo>
                    <a:pt x="25" y="36"/>
                    <a:pt x="25" y="36"/>
                    <a:pt x="25" y="36"/>
                  </a:cubicBezTo>
                  <a:cubicBezTo>
                    <a:pt x="25" y="37"/>
                    <a:pt x="25" y="37"/>
                    <a:pt x="25" y="37"/>
                  </a:cubicBezTo>
                  <a:cubicBezTo>
                    <a:pt x="25" y="37"/>
                    <a:pt x="25" y="37"/>
                    <a:pt x="25" y="37"/>
                  </a:cubicBezTo>
                  <a:cubicBezTo>
                    <a:pt x="24" y="36"/>
                    <a:pt x="24" y="36"/>
                    <a:pt x="24" y="36"/>
                  </a:cubicBezTo>
                  <a:cubicBezTo>
                    <a:pt x="23" y="36"/>
                    <a:pt x="23" y="36"/>
                    <a:pt x="23" y="36"/>
                  </a:cubicBezTo>
                  <a:cubicBezTo>
                    <a:pt x="23" y="36"/>
                    <a:pt x="23" y="36"/>
                    <a:pt x="23" y="36"/>
                  </a:cubicBezTo>
                  <a:cubicBezTo>
                    <a:pt x="23" y="35"/>
                    <a:pt x="23" y="35"/>
                    <a:pt x="23" y="35"/>
                  </a:cubicBezTo>
                  <a:cubicBezTo>
                    <a:pt x="23" y="35"/>
                    <a:pt x="23" y="35"/>
                    <a:pt x="23" y="35"/>
                  </a:cubicBezTo>
                  <a:cubicBezTo>
                    <a:pt x="21" y="34"/>
                    <a:pt x="21" y="34"/>
                    <a:pt x="21" y="34"/>
                  </a:cubicBezTo>
                  <a:cubicBezTo>
                    <a:pt x="21" y="34"/>
                    <a:pt x="21" y="34"/>
                    <a:pt x="21" y="34"/>
                  </a:cubicBezTo>
                  <a:cubicBezTo>
                    <a:pt x="20" y="34"/>
                    <a:pt x="20" y="34"/>
                    <a:pt x="20" y="34"/>
                  </a:cubicBezTo>
                  <a:cubicBezTo>
                    <a:pt x="20" y="34"/>
                    <a:pt x="20" y="34"/>
                    <a:pt x="20" y="34"/>
                  </a:cubicBezTo>
                  <a:cubicBezTo>
                    <a:pt x="20" y="35"/>
                    <a:pt x="20" y="35"/>
                    <a:pt x="20" y="35"/>
                  </a:cubicBezTo>
                  <a:cubicBezTo>
                    <a:pt x="20" y="34"/>
                    <a:pt x="20" y="34"/>
                    <a:pt x="20" y="34"/>
                  </a:cubicBezTo>
                  <a:cubicBezTo>
                    <a:pt x="19" y="34"/>
                    <a:pt x="19" y="34"/>
                    <a:pt x="19" y="34"/>
                  </a:cubicBezTo>
                  <a:cubicBezTo>
                    <a:pt x="18" y="34"/>
                    <a:pt x="18" y="34"/>
                    <a:pt x="18" y="34"/>
                  </a:cubicBezTo>
                  <a:cubicBezTo>
                    <a:pt x="17" y="34"/>
                    <a:pt x="17" y="34"/>
                    <a:pt x="17" y="34"/>
                  </a:cubicBezTo>
                  <a:cubicBezTo>
                    <a:pt x="17" y="34"/>
                    <a:pt x="17" y="34"/>
                    <a:pt x="17" y="34"/>
                  </a:cubicBezTo>
                  <a:cubicBezTo>
                    <a:pt x="17" y="34"/>
                    <a:pt x="17" y="34"/>
                    <a:pt x="17" y="34"/>
                  </a:cubicBezTo>
                  <a:cubicBezTo>
                    <a:pt x="17" y="33"/>
                    <a:pt x="17" y="33"/>
                    <a:pt x="17" y="33"/>
                  </a:cubicBezTo>
                  <a:cubicBezTo>
                    <a:pt x="17" y="33"/>
                    <a:pt x="17" y="33"/>
                    <a:pt x="17" y="33"/>
                  </a:cubicBezTo>
                  <a:cubicBezTo>
                    <a:pt x="17" y="32"/>
                    <a:pt x="17" y="32"/>
                    <a:pt x="17" y="32"/>
                  </a:cubicBezTo>
                  <a:cubicBezTo>
                    <a:pt x="17" y="31"/>
                    <a:pt x="17" y="31"/>
                    <a:pt x="17" y="31"/>
                  </a:cubicBezTo>
                  <a:cubicBezTo>
                    <a:pt x="17" y="31"/>
                    <a:pt x="17" y="31"/>
                    <a:pt x="17" y="31"/>
                  </a:cubicBezTo>
                  <a:cubicBezTo>
                    <a:pt x="16" y="31"/>
                    <a:pt x="16" y="31"/>
                    <a:pt x="16" y="31"/>
                  </a:cubicBezTo>
                  <a:cubicBezTo>
                    <a:pt x="16" y="31"/>
                    <a:pt x="16" y="31"/>
                    <a:pt x="16" y="31"/>
                  </a:cubicBezTo>
                  <a:cubicBezTo>
                    <a:pt x="16" y="31"/>
                    <a:pt x="16" y="31"/>
                    <a:pt x="16" y="31"/>
                  </a:cubicBezTo>
                  <a:cubicBezTo>
                    <a:pt x="15" y="30"/>
                    <a:pt x="15" y="30"/>
                    <a:pt x="15" y="30"/>
                  </a:cubicBezTo>
                  <a:cubicBezTo>
                    <a:pt x="15" y="31"/>
                    <a:pt x="15" y="31"/>
                    <a:pt x="15" y="31"/>
                  </a:cubicBezTo>
                  <a:cubicBezTo>
                    <a:pt x="14" y="31"/>
                    <a:pt x="14" y="31"/>
                    <a:pt x="14" y="31"/>
                  </a:cubicBezTo>
                  <a:cubicBezTo>
                    <a:pt x="14" y="31"/>
                    <a:pt x="14" y="31"/>
                    <a:pt x="14" y="31"/>
                  </a:cubicBezTo>
                  <a:cubicBezTo>
                    <a:pt x="14" y="31"/>
                    <a:pt x="14" y="31"/>
                    <a:pt x="14" y="31"/>
                  </a:cubicBezTo>
                  <a:cubicBezTo>
                    <a:pt x="13" y="31"/>
                    <a:pt x="13" y="31"/>
                    <a:pt x="13" y="31"/>
                  </a:cubicBezTo>
                  <a:cubicBezTo>
                    <a:pt x="13" y="31"/>
                    <a:pt x="13" y="31"/>
                    <a:pt x="13" y="31"/>
                  </a:cubicBezTo>
                  <a:cubicBezTo>
                    <a:pt x="13" y="31"/>
                    <a:pt x="13" y="31"/>
                    <a:pt x="13" y="31"/>
                  </a:cubicBezTo>
                  <a:cubicBezTo>
                    <a:pt x="13" y="31"/>
                    <a:pt x="13" y="31"/>
                    <a:pt x="13" y="31"/>
                  </a:cubicBezTo>
                  <a:cubicBezTo>
                    <a:pt x="13" y="32"/>
                    <a:pt x="13" y="32"/>
                    <a:pt x="13" y="32"/>
                  </a:cubicBezTo>
                  <a:cubicBezTo>
                    <a:pt x="14" y="33"/>
                    <a:pt x="14" y="33"/>
                    <a:pt x="14" y="33"/>
                  </a:cubicBezTo>
                  <a:cubicBezTo>
                    <a:pt x="13" y="33"/>
                    <a:pt x="13" y="33"/>
                    <a:pt x="13" y="33"/>
                  </a:cubicBezTo>
                  <a:cubicBezTo>
                    <a:pt x="13" y="34"/>
                    <a:pt x="13" y="34"/>
                    <a:pt x="13" y="34"/>
                  </a:cubicBezTo>
                  <a:cubicBezTo>
                    <a:pt x="13" y="35"/>
                    <a:pt x="13" y="35"/>
                    <a:pt x="13" y="35"/>
                  </a:cubicBezTo>
                  <a:cubicBezTo>
                    <a:pt x="13" y="35"/>
                    <a:pt x="13" y="35"/>
                    <a:pt x="13" y="35"/>
                  </a:cubicBezTo>
                  <a:cubicBezTo>
                    <a:pt x="13" y="36"/>
                    <a:pt x="13" y="36"/>
                    <a:pt x="13" y="36"/>
                  </a:cubicBezTo>
                  <a:cubicBezTo>
                    <a:pt x="13" y="37"/>
                    <a:pt x="13" y="37"/>
                    <a:pt x="13" y="37"/>
                  </a:cubicBezTo>
                  <a:cubicBezTo>
                    <a:pt x="12" y="38"/>
                    <a:pt x="12" y="38"/>
                    <a:pt x="12" y="38"/>
                  </a:cubicBezTo>
                  <a:cubicBezTo>
                    <a:pt x="12" y="38"/>
                    <a:pt x="12" y="38"/>
                    <a:pt x="12" y="38"/>
                  </a:cubicBezTo>
                  <a:cubicBezTo>
                    <a:pt x="11" y="41"/>
                    <a:pt x="11" y="41"/>
                    <a:pt x="11" y="41"/>
                  </a:cubicBezTo>
                  <a:cubicBezTo>
                    <a:pt x="10" y="43"/>
                    <a:pt x="10" y="43"/>
                    <a:pt x="10" y="43"/>
                  </a:cubicBezTo>
                  <a:cubicBezTo>
                    <a:pt x="10" y="43"/>
                    <a:pt x="10" y="43"/>
                    <a:pt x="10" y="43"/>
                  </a:cubicBezTo>
                  <a:cubicBezTo>
                    <a:pt x="10" y="44"/>
                    <a:pt x="10" y="44"/>
                    <a:pt x="10" y="44"/>
                  </a:cubicBezTo>
                  <a:cubicBezTo>
                    <a:pt x="10" y="44"/>
                    <a:pt x="10" y="44"/>
                    <a:pt x="10" y="44"/>
                  </a:cubicBezTo>
                  <a:cubicBezTo>
                    <a:pt x="11" y="45"/>
                    <a:pt x="11" y="45"/>
                    <a:pt x="11" y="45"/>
                  </a:cubicBezTo>
                  <a:cubicBezTo>
                    <a:pt x="10" y="45"/>
                    <a:pt x="10" y="45"/>
                    <a:pt x="10" y="45"/>
                  </a:cubicBezTo>
                  <a:cubicBezTo>
                    <a:pt x="10" y="45"/>
                    <a:pt x="10" y="45"/>
                    <a:pt x="10" y="45"/>
                  </a:cubicBezTo>
                  <a:cubicBezTo>
                    <a:pt x="10" y="46"/>
                    <a:pt x="10" y="46"/>
                    <a:pt x="10" y="46"/>
                  </a:cubicBezTo>
                  <a:cubicBezTo>
                    <a:pt x="10" y="47"/>
                    <a:pt x="10" y="47"/>
                    <a:pt x="10" y="47"/>
                  </a:cubicBezTo>
                  <a:cubicBezTo>
                    <a:pt x="11" y="48"/>
                    <a:pt x="11" y="48"/>
                    <a:pt x="11" y="48"/>
                  </a:cubicBezTo>
                  <a:cubicBezTo>
                    <a:pt x="11" y="49"/>
                    <a:pt x="11" y="49"/>
                    <a:pt x="11" y="49"/>
                  </a:cubicBezTo>
                  <a:cubicBezTo>
                    <a:pt x="11" y="49"/>
                    <a:pt x="11" y="49"/>
                    <a:pt x="11" y="49"/>
                  </a:cubicBezTo>
                  <a:cubicBezTo>
                    <a:pt x="12" y="49"/>
                    <a:pt x="12" y="49"/>
                    <a:pt x="12" y="49"/>
                  </a:cubicBezTo>
                  <a:cubicBezTo>
                    <a:pt x="12" y="49"/>
                    <a:pt x="12" y="49"/>
                    <a:pt x="12" y="49"/>
                  </a:cubicBezTo>
                  <a:cubicBezTo>
                    <a:pt x="12" y="48"/>
                    <a:pt x="12" y="48"/>
                    <a:pt x="12" y="48"/>
                  </a:cubicBezTo>
                  <a:cubicBezTo>
                    <a:pt x="12" y="48"/>
                    <a:pt x="12" y="48"/>
                    <a:pt x="12" y="48"/>
                  </a:cubicBezTo>
                  <a:cubicBezTo>
                    <a:pt x="13" y="48"/>
                    <a:pt x="13" y="48"/>
                    <a:pt x="13" y="48"/>
                  </a:cubicBezTo>
                  <a:cubicBezTo>
                    <a:pt x="13" y="49"/>
                    <a:pt x="13" y="49"/>
                    <a:pt x="13" y="49"/>
                  </a:cubicBezTo>
                  <a:cubicBezTo>
                    <a:pt x="14" y="50"/>
                    <a:pt x="14" y="50"/>
                    <a:pt x="14" y="50"/>
                  </a:cubicBezTo>
                  <a:cubicBezTo>
                    <a:pt x="14" y="50"/>
                    <a:pt x="14" y="50"/>
                    <a:pt x="14" y="50"/>
                  </a:cubicBezTo>
                  <a:cubicBezTo>
                    <a:pt x="14" y="51"/>
                    <a:pt x="14" y="51"/>
                    <a:pt x="14" y="51"/>
                  </a:cubicBezTo>
                  <a:cubicBezTo>
                    <a:pt x="14" y="51"/>
                    <a:pt x="14" y="51"/>
                    <a:pt x="14" y="51"/>
                  </a:cubicBezTo>
                  <a:cubicBezTo>
                    <a:pt x="15" y="52"/>
                    <a:pt x="15" y="52"/>
                    <a:pt x="15" y="52"/>
                  </a:cubicBezTo>
                  <a:cubicBezTo>
                    <a:pt x="15" y="52"/>
                    <a:pt x="15" y="52"/>
                    <a:pt x="15" y="52"/>
                  </a:cubicBezTo>
                  <a:cubicBezTo>
                    <a:pt x="15" y="51"/>
                    <a:pt x="15" y="51"/>
                    <a:pt x="15" y="51"/>
                  </a:cubicBezTo>
                  <a:cubicBezTo>
                    <a:pt x="15" y="51"/>
                    <a:pt x="15" y="51"/>
                    <a:pt x="15" y="51"/>
                  </a:cubicBezTo>
                  <a:cubicBezTo>
                    <a:pt x="16" y="52"/>
                    <a:pt x="16" y="52"/>
                    <a:pt x="16" y="52"/>
                  </a:cubicBezTo>
                  <a:cubicBezTo>
                    <a:pt x="16" y="52"/>
                    <a:pt x="16" y="52"/>
                    <a:pt x="16" y="52"/>
                  </a:cubicBezTo>
                  <a:cubicBezTo>
                    <a:pt x="16" y="53"/>
                    <a:pt x="16" y="53"/>
                    <a:pt x="16" y="53"/>
                  </a:cubicBezTo>
                  <a:cubicBezTo>
                    <a:pt x="17" y="53"/>
                    <a:pt x="17" y="53"/>
                    <a:pt x="17" y="53"/>
                  </a:cubicBezTo>
                  <a:cubicBezTo>
                    <a:pt x="17" y="55"/>
                    <a:pt x="17" y="55"/>
                    <a:pt x="17" y="55"/>
                  </a:cubicBezTo>
                  <a:cubicBezTo>
                    <a:pt x="17" y="55"/>
                    <a:pt x="17" y="55"/>
                    <a:pt x="17" y="55"/>
                  </a:cubicBezTo>
                  <a:cubicBezTo>
                    <a:pt x="17" y="55"/>
                    <a:pt x="17" y="55"/>
                    <a:pt x="17" y="55"/>
                  </a:cubicBezTo>
                  <a:cubicBezTo>
                    <a:pt x="16" y="55"/>
                    <a:pt x="16" y="55"/>
                    <a:pt x="16" y="55"/>
                  </a:cubicBezTo>
                  <a:cubicBezTo>
                    <a:pt x="16" y="56"/>
                    <a:pt x="16" y="56"/>
                    <a:pt x="16" y="56"/>
                  </a:cubicBezTo>
                  <a:cubicBezTo>
                    <a:pt x="16" y="56"/>
                    <a:pt x="16" y="56"/>
                    <a:pt x="16" y="56"/>
                  </a:cubicBezTo>
                  <a:cubicBezTo>
                    <a:pt x="17" y="57"/>
                    <a:pt x="17" y="57"/>
                    <a:pt x="17" y="57"/>
                  </a:cubicBezTo>
                  <a:cubicBezTo>
                    <a:pt x="17" y="56"/>
                    <a:pt x="17" y="56"/>
                    <a:pt x="17" y="56"/>
                  </a:cubicBezTo>
                  <a:cubicBezTo>
                    <a:pt x="17" y="56"/>
                    <a:pt x="17" y="56"/>
                    <a:pt x="17" y="56"/>
                  </a:cubicBezTo>
                  <a:cubicBezTo>
                    <a:pt x="17" y="57"/>
                    <a:pt x="17" y="57"/>
                    <a:pt x="17" y="57"/>
                  </a:cubicBezTo>
                  <a:cubicBezTo>
                    <a:pt x="18" y="57"/>
                    <a:pt x="18" y="57"/>
                    <a:pt x="18" y="57"/>
                  </a:cubicBezTo>
                  <a:cubicBezTo>
                    <a:pt x="19" y="58"/>
                    <a:pt x="19" y="58"/>
                    <a:pt x="19" y="58"/>
                  </a:cubicBezTo>
                  <a:cubicBezTo>
                    <a:pt x="20" y="59"/>
                    <a:pt x="20" y="59"/>
                    <a:pt x="20" y="59"/>
                  </a:cubicBezTo>
                  <a:cubicBezTo>
                    <a:pt x="20" y="59"/>
                    <a:pt x="20" y="59"/>
                    <a:pt x="20" y="59"/>
                  </a:cubicBezTo>
                  <a:cubicBezTo>
                    <a:pt x="21" y="59"/>
                    <a:pt x="21" y="59"/>
                    <a:pt x="21" y="59"/>
                  </a:cubicBezTo>
                  <a:cubicBezTo>
                    <a:pt x="22" y="59"/>
                    <a:pt x="22" y="59"/>
                    <a:pt x="22" y="59"/>
                  </a:cubicBezTo>
                  <a:cubicBezTo>
                    <a:pt x="22" y="60"/>
                    <a:pt x="22" y="60"/>
                    <a:pt x="22" y="60"/>
                  </a:cubicBezTo>
                  <a:cubicBezTo>
                    <a:pt x="23" y="61"/>
                    <a:pt x="23" y="61"/>
                    <a:pt x="23" y="61"/>
                  </a:cubicBezTo>
                  <a:cubicBezTo>
                    <a:pt x="24" y="61"/>
                    <a:pt x="24" y="61"/>
                    <a:pt x="24" y="61"/>
                  </a:cubicBezTo>
                  <a:cubicBezTo>
                    <a:pt x="24" y="62"/>
                    <a:pt x="24" y="62"/>
                    <a:pt x="24" y="62"/>
                  </a:cubicBezTo>
                  <a:cubicBezTo>
                    <a:pt x="24" y="62"/>
                    <a:pt x="24" y="62"/>
                    <a:pt x="24" y="62"/>
                  </a:cubicBezTo>
                  <a:cubicBezTo>
                    <a:pt x="24" y="62"/>
                    <a:pt x="24" y="62"/>
                    <a:pt x="24" y="62"/>
                  </a:cubicBezTo>
                  <a:cubicBezTo>
                    <a:pt x="23" y="63"/>
                    <a:pt x="23" y="63"/>
                    <a:pt x="23" y="63"/>
                  </a:cubicBezTo>
                  <a:cubicBezTo>
                    <a:pt x="22" y="62"/>
                    <a:pt x="22" y="62"/>
                    <a:pt x="22" y="62"/>
                  </a:cubicBezTo>
                  <a:cubicBezTo>
                    <a:pt x="22" y="63"/>
                    <a:pt x="22" y="63"/>
                    <a:pt x="22" y="63"/>
                  </a:cubicBezTo>
                  <a:cubicBezTo>
                    <a:pt x="21" y="63"/>
                    <a:pt x="21" y="63"/>
                    <a:pt x="21" y="63"/>
                  </a:cubicBezTo>
                  <a:cubicBezTo>
                    <a:pt x="19" y="63"/>
                    <a:pt x="19" y="63"/>
                    <a:pt x="19" y="63"/>
                  </a:cubicBezTo>
                  <a:cubicBezTo>
                    <a:pt x="19" y="62"/>
                    <a:pt x="19" y="62"/>
                    <a:pt x="19" y="62"/>
                  </a:cubicBezTo>
                  <a:cubicBezTo>
                    <a:pt x="20" y="62"/>
                    <a:pt x="20" y="62"/>
                    <a:pt x="20" y="62"/>
                  </a:cubicBezTo>
                  <a:cubicBezTo>
                    <a:pt x="20" y="61"/>
                    <a:pt x="20" y="61"/>
                    <a:pt x="20" y="61"/>
                  </a:cubicBezTo>
                  <a:cubicBezTo>
                    <a:pt x="19" y="60"/>
                    <a:pt x="19" y="60"/>
                    <a:pt x="19" y="60"/>
                  </a:cubicBezTo>
                  <a:cubicBezTo>
                    <a:pt x="19" y="60"/>
                    <a:pt x="19" y="60"/>
                    <a:pt x="19" y="60"/>
                  </a:cubicBezTo>
                  <a:cubicBezTo>
                    <a:pt x="18" y="60"/>
                    <a:pt x="18" y="60"/>
                    <a:pt x="18" y="60"/>
                  </a:cubicBezTo>
                  <a:cubicBezTo>
                    <a:pt x="17" y="59"/>
                    <a:pt x="17" y="59"/>
                    <a:pt x="17" y="59"/>
                  </a:cubicBezTo>
                  <a:cubicBezTo>
                    <a:pt x="16" y="59"/>
                    <a:pt x="16" y="59"/>
                    <a:pt x="16" y="59"/>
                  </a:cubicBezTo>
                  <a:cubicBezTo>
                    <a:pt x="16" y="59"/>
                    <a:pt x="16" y="59"/>
                    <a:pt x="16" y="59"/>
                  </a:cubicBezTo>
                  <a:cubicBezTo>
                    <a:pt x="15" y="60"/>
                    <a:pt x="15" y="60"/>
                    <a:pt x="15" y="60"/>
                  </a:cubicBezTo>
                  <a:cubicBezTo>
                    <a:pt x="15" y="60"/>
                    <a:pt x="15" y="60"/>
                    <a:pt x="15" y="60"/>
                  </a:cubicBezTo>
                  <a:cubicBezTo>
                    <a:pt x="13" y="59"/>
                    <a:pt x="13" y="59"/>
                    <a:pt x="13" y="59"/>
                  </a:cubicBezTo>
                  <a:cubicBezTo>
                    <a:pt x="13" y="58"/>
                    <a:pt x="13" y="58"/>
                    <a:pt x="13" y="58"/>
                  </a:cubicBezTo>
                  <a:cubicBezTo>
                    <a:pt x="13" y="58"/>
                    <a:pt x="13" y="58"/>
                    <a:pt x="13" y="58"/>
                  </a:cubicBezTo>
                  <a:cubicBezTo>
                    <a:pt x="13" y="57"/>
                    <a:pt x="13" y="57"/>
                    <a:pt x="13" y="57"/>
                  </a:cubicBezTo>
                  <a:cubicBezTo>
                    <a:pt x="13" y="57"/>
                    <a:pt x="13" y="57"/>
                    <a:pt x="13" y="57"/>
                  </a:cubicBezTo>
                  <a:cubicBezTo>
                    <a:pt x="13" y="57"/>
                    <a:pt x="13" y="57"/>
                    <a:pt x="13" y="57"/>
                  </a:cubicBezTo>
                  <a:cubicBezTo>
                    <a:pt x="12" y="57"/>
                    <a:pt x="12" y="57"/>
                    <a:pt x="12" y="57"/>
                  </a:cubicBezTo>
                  <a:cubicBezTo>
                    <a:pt x="12" y="56"/>
                    <a:pt x="12" y="56"/>
                    <a:pt x="12" y="56"/>
                  </a:cubicBezTo>
                  <a:cubicBezTo>
                    <a:pt x="11" y="55"/>
                    <a:pt x="11" y="55"/>
                    <a:pt x="11" y="55"/>
                  </a:cubicBezTo>
                  <a:cubicBezTo>
                    <a:pt x="10" y="55"/>
                    <a:pt x="10" y="55"/>
                    <a:pt x="10" y="55"/>
                  </a:cubicBezTo>
                  <a:cubicBezTo>
                    <a:pt x="10" y="53"/>
                    <a:pt x="10" y="53"/>
                    <a:pt x="10" y="53"/>
                  </a:cubicBezTo>
                  <a:cubicBezTo>
                    <a:pt x="9" y="53"/>
                    <a:pt x="9" y="53"/>
                    <a:pt x="9" y="53"/>
                  </a:cubicBezTo>
                  <a:cubicBezTo>
                    <a:pt x="9" y="53"/>
                    <a:pt x="9" y="53"/>
                    <a:pt x="9" y="53"/>
                  </a:cubicBezTo>
                  <a:cubicBezTo>
                    <a:pt x="8" y="52"/>
                    <a:pt x="8" y="52"/>
                    <a:pt x="8" y="52"/>
                  </a:cubicBezTo>
                  <a:cubicBezTo>
                    <a:pt x="8" y="52"/>
                    <a:pt x="8" y="52"/>
                    <a:pt x="8" y="52"/>
                  </a:cubicBezTo>
                  <a:cubicBezTo>
                    <a:pt x="8" y="52"/>
                    <a:pt x="8" y="52"/>
                    <a:pt x="8" y="52"/>
                  </a:cubicBezTo>
                  <a:cubicBezTo>
                    <a:pt x="8" y="53"/>
                    <a:pt x="8" y="53"/>
                    <a:pt x="8" y="53"/>
                  </a:cubicBezTo>
                  <a:cubicBezTo>
                    <a:pt x="7" y="53"/>
                    <a:pt x="7" y="53"/>
                    <a:pt x="7" y="53"/>
                  </a:cubicBezTo>
                  <a:cubicBezTo>
                    <a:pt x="7" y="52"/>
                    <a:pt x="7" y="52"/>
                    <a:pt x="7" y="52"/>
                  </a:cubicBezTo>
                  <a:cubicBezTo>
                    <a:pt x="6" y="51"/>
                    <a:pt x="6" y="51"/>
                    <a:pt x="6" y="51"/>
                  </a:cubicBezTo>
                  <a:cubicBezTo>
                    <a:pt x="7" y="51"/>
                    <a:pt x="7" y="51"/>
                    <a:pt x="7" y="51"/>
                  </a:cubicBezTo>
                  <a:cubicBezTo>
                    <a:pt x="6" y="50"/>
                    <a:pt x="6" y="50"/>
                    <a:pt x="6" y="50"/>
                  </a:cubicBezTo>
                  <a:cubicBezTo>
                    <a:pt x="7" y="49"/>
                    <a:pt x="7" y="49"/>
                    <a:pt x="7" y="49"/>
                  </a:cubicBezTo>
                  <a:cubicBezTo>
                    <a:pt x="7" y="48"/>
                    <a:pt x="7" y="48"/>
                    <a:pt x="7" y="48"/>
                  </a:cubicBezTo>
                  <a:cubicBezTo>
                    <a:pt x="7" y="48"/>
                    <a:pt x="7" y="48"/>
                    <a:pt x="7" y="48"/>
                  </a:cubicBezTo>
                  <a:cubicBezTo>
                    <a:pt x="8" y="47"/>
                    <a:pt x="8" y="47"/>
                    <a:pt x="8" y="47"/>
                  </a:cubicBezTo>
                  <a:cubicBezTo>
                    <a:pt x="7" y="47"/>
                    <a:pt x="7" y="47"/>
                    <a:pt x="7" y="47"/>
                  </a:cubicBezTo>
                  <a:cubicBezTo>
                    <a:pt x="8" y="46"/>
                    <a:pt x="8" y="46"/>
                    <a:pt x="8" y="46"/>
                  </a:cubicBezTo>
                  <a:cubicBezTo>
                    <a:pt x="8" y="46"/>
                    <a:pt x="8" y="46"/>
                    <a:pt x="8" y="46"/>
                  </a:cubicBezTo>
                  <a:cubicBezTo>
                    <a:pt x="8" y="45"/>
                    <a:pt x="8" y="45"/>
                    <a:pt x="8" y="45"/>
                  </a:cubicBezTo>
                  <a:cubicBezTo>
                    <a:pt x="8" y="45"/>
                    <a:pt x="8" y="45"/>
                    <a:pt x="8" y="45"/>
                  </a:cubicBezTo>
                  <a:cubicBezTo>
                    <a:pt x="8" y="44"/>
                    <a:pt x="8" y="44"/>
                    <a:pt x="8" y="44"/>
                  </a:cubicBezTo>
                  <a:cubicBezTo>
                    <a:pt x="8" y="43"/>
                    <a:pt x="8" y="43"/>
                    <a:pt x="8" y="43"/>
                  </a:cubicBezTo>
                  <a:cubicBezTo>
                    <a:pt x="9" y="43"/>
                    <a:pt x="9" y="43"/>
                    <a:pt x="9" y="43"/>
                  </a:cubicBezTo>
                  <a:cubicBezTo>
                    <a:pt x="9" y="42"/>
                    <a:pt x="9" y="42"/>
                    <a:pt x="9" y="42"/>
                  </a:cubicBezTo>
                  <a:cubicBezTo>
                    <a:pt x="10" y="41"/>
                    <a:pt x="10" y="41"/>
                    <a:pt x="10" y="41"/>
                  </a:cubicBezTo>
                  <a:cubicBezTo>
                    <a:pt x="11" y="38"/>
                    <a:pt x="11" y="38"/>
                    <a:pt x="11" y="38"/>
                  </a:cubicBezTo>
                  <a:cubicBezTo>
                    <a:pt x="11" y="38"/>
                    <a:pt x="11" y="38"/>
                    <a:pt x="11" y="38"/>
                  </a:cubicBezTo>
                  <a:cubicBezTo>
                    <a:pt x="11" y="37"/>
                    <a:pt x="11" y="37"/>
                    <a:pt x="11" y="37"/>
                  </a:cubicBezTo>
                  <a:cubicBezTo>
                    <a:pt x="11" y="36"/>
                    <a:pt x="11" y="36"/>
                    <a:pt x="11" y="36"/>
                  </a:cubicBezTo>
                  <a:cubicBezTo>
                    <a:pt x="11" y="35"/>
                    <a:pt x="11" y="35"/>
                    <a:pt x="11" y="35"/>
                  </a:cubicBezTo>
                  <a:cubicBezTo>
                    <a:pt x="10" y="34"/>
                    <a:pt x="10" y="34"/>
                    <a:pt x="10" y="34"/>
                  </a:cubicBezTo>
                  <a:cubicBezTo>
                    <a:pt x="10" y="33"/>
                    <a:pt x="10" y="33"/>
                    <a:pt x="10" y="33"/>
                  </a:cubicBezTo>
                  <a:cubicBezTo>
                    <a:pt x="10" y="32"/>
                    <a:pt x="10" y="32"/>
                    <a:pt x="10" y="32"/>
                  </a:cubicBezTo>
                  <a:cubicBezTo>
                    <a:pt x="10" y="31"/>
                    <a:pt x="10" y="31"/>
                    <a:pt x="10" y="31"/>
                  </a:cubicBezTo>
                  <a:cubicBezTo>
                    <a:pt x="10" y="31"/>
                    <a:pt x="10" y="31"/>
                    <a:pt x="10" y="31"/>
                  </a:cubicBezTo>
                  <a:cubicBezTo>
                    <a:pt x="10" y="30"/>
                    <a:pt x="10" y="30"/>
                    <a:pt x="10" y="30"/>
                  </a:cubicBezTo>
                  <a:cubicBezTo>
                    <a:pt x="9" y="28"/>
                    <a:pt x="9" y="28"/>
                    <a:pt x="9" y="28"/>
                  </a:cubicBezTo>
                  <a:cubicBezTo>
                    <a:pt x="8" y="27"/>
                    <a:pt x="8" y="27"/>
                    <a:pt x="8" y="27"/>
                  </a:cubicBezTo>
                  <a:cubicBezTo>
                    <a:pt x="7" y="26"/>
                    <a:pt x="7" y="26"/>
                    <a:pt x="7" y="26"/>
                  </a:cubicBezTo>
                  <a:cubicBezTo>
                    <a:pt x="6" y="25"/>
                    <a:pt x="6" y="25"/>
                    <a:pt x="6" y="25"/>
                  </a:cubicBezTo>
                  <a:cubicBezTo>
                    <a:pt x="6" y="24"/>
                    <a:pt x="6" y="24"/>
                    <a:pt x="6" y="24"/>
                  </a:cubicBezTo>
                  <a:cubicBezTo>
                    <a:pt x="5" y="23"/>
                    <a:pt x="5" y="23"/>
                    <a:pt x="5" y="23"/>
                  </a:cubicBezTo>
                  <a:cubicBezTo>
                    <a:pt x="6" y="22"/>
                    <a:pt x="6" y="22"/>
                    <a:pt x="6" y="22"/>
                  </a:cubicBezTo>
                  <a:cubicBezTo>
                    <a:pt x="6" y="22"/>
                    <a:pt x="6" y="22"/>
                    <a:pt x="6" y="22"/>
                  </a:cubicBezTo>
                  <a:cubicBezTo>
                    <a:pt x="6" y="20"/>
                    <a:pt x="6" y="20"/>
                    <a:pt x="6" y="20"/>
                  </a:cubicBezTo>
                  <a:cubicBezTo>
                    <a:pt x="6" y="19"/>
                    <a:pt x="6" y="19"/>
                    <a:pt x="6" y="19"/>
                  </a:cubicBezTo>
                  <a:cubicBezTo>
                    <a:pt x="7" y="19"/>
                    <a:pt x="7" y="19"/>
                    <a:pt x="7" y="19"/>
                  </a:cubicBezTo>
                  <a:cubicBezTo>
                    <a:pt x="7" y="18"/>
                    <a:pt x="7" y="18"/>
                    <a:pt x="7" y="18"/>
                  </a:cubicBezTo>
                  <a:cubicBezTo>
                    <a:pt x="6" y="18"/>
                    <a:pt x="6" y="18"/>
                    <a:pt x="6" y="18"/>
                  </a:cubicBezTo>
                  <a:cubicBezTo>
                    <a:pt x="6" y="17"/>
                    <a:pt x="6" y="17"/>
                    <a:pt x="6" y="17"/>
                  </a:cubicBezTo>
                  <a:cubicBezTo>
                    <a:pt x="5" y="16"/>
                    <a:pt x="5" y="16"/>
                    <a:pt x="5" y="16"/>
                  </a:cubicBezTo>
                  <a:cubicBezTo>
                    <a:pt x="4" y="15"/>
                    <a:pt x="4" y="15"/>
                    <a:pt x="4" y="15"/>
                  </a:cubicBezTo>
                  <a:cubicBezTo>
                    <a:pt x="3" y="13"/>
                    <a:pt x="3" y="13"/>
                    <a:pt x="3" y="13"/>
                  </a:cubicBezTo>
                  <a:cubicBezTo>
                    <a:pt x="2" y="13"/>
                    <a:pt x="2" y="13"/>
                    <a:pt x="2" y="13"/>
                  </a:cubicBezTo>
                  <a:cubicBezTo>
                    <a:pt x="2" y="12"/>
                    <a:pt x="2" y="12"/>
                    <a:pt x="2" y="12"/>
                  </a:cubicBezTo>
                  <a:cubicBezTo>
                    <a:pt x="1" y="11"/>
                    <a:pt x="1" y="11"/>
                    <a:pt x="1" y="11"/>
                  </a:cubicBezTo>
                  <a:cubicBezTo>
                    <a:pt x="0" y="10"/>
                    <a:pt x="0" y="10"/>
                    <a:pt x="0" y="10"/>
                  </a:cubicBezTo>
                  <a:cubicBezTo>
                    <a:pt x="0" y="10"/>
                    <a:pt x="0" y="10"/>
                    <a:pt x="0" y="10"/>
                  </a:cubicBezTo>
                  <a:cubicBezTo>
                    <a:pt x="0" y="10"/>
                    <a:pt x="0" y="10"/>
                    <a:pt x="0" y="10"/>
                  </a:cubicBezTo>
                  <a:cubicBezTo>
                    <a:pt x="1" y="9"/>
                    <a:pt x="1" y="9"/>
                    <a:pt x="1" y="9"/>
                  </a:cubicBezTo>
                  <a:cubicBezTo>
                    <a:pt x="2" y="9"/>
                    <a:pt x="2" y="9"/>
                    <a:pt x="2" y="9"/>
                  </a:cubicBezTo>
                  <a:cubicBezTo>
                    <a:pt x="1" y="8"/>
                    <a:pt x="1" y="8"/>
                    <a:pt x="1" y="8"/>
                  </a:cubicBezTo>
                  <a:cubicBezTo>
                    <a:pt x="1" y="7"/>
                    <a:pt x="1" y="7"/>
                    <a:pt x="1" y="7"/>
                  </a:cubicBezTo>
                  <a:cubicBezTo>
                    <a:pt x="2" y="6"/>
                    <a:pt x="2" y="6"/>
                    <a:pt x="2" y="6"/>
                  </a:cubicBezTo>
                  <a:cubicBezTo>
                    <a:pt x="2" y="5"/>
                    <a:pt x="2" y="5"/>
                    <a:pt x="2" y="5"/>
                  </a:cubicBezTo>
                  <a:cubicBezTo>
                    <a:pt x="2" y="4"/>
                    <a:pt x="2" y="4"/>
                    <a:pt x="2" y="4"/>
                  </a:cubicBezTo>
                  <a:cubicBezTo>
                    <a:pt x="4" y="4"/>
                    <a:pt x="4" y="4"/>
                    <a:pt x="4" y="4"/>
                  </a:cubicBezTo>
                  <a:cubicBezTo>
                    <a:pt x="5" y="4"/>
                    <a:pt x="5" y="4"/>
                    <a:pt x="5" y="4"/>
                  </a:cubicBezTo>
                  <a:cubicBezTo>
                    <a:pt x="6" y="4"/>
                    <a:pt x="6" y="4"/>
                    <a:pt x="6" y="4"/>
                  </a:cubicBezTo>
                  <a:cubicBezTo>
                    <a:pt x="6" y="3"/>
                    <a:pt x="6" y="3"/>
                    <a:pt x="6" y="3"/>
                  </a:cubicBezTo>
                  <a:cubicBezTo>
                    <a:pt x="6" y="2"/>
                    <a:pt x="6" y="2"/>
                    <a:pt x="6" y="2"/>
                  </a:cubicBezTo>
                  <a:cubicBezTo>
                    <a:pt x="7" y="2"/>
                    <a:pt x="7" y="2"/>
                    <a:pt x="7" y="2"/>
                  </a:cubicBezTo>
                  <a:cubicBezTo>
                    <a:pt x="8" y="2"/>
                    <a:pt x="8" y="2"/>
                    <a:pt x="8" y="2"/>
                  </a:cubicBezTo>
                  <a:cubicBezTo>
                    <a:pt x="9" y="2"/>
                    <a:pt x="9" y="2"/>
                    <a:pt x="9" y="2"/>
                  </a:cubicBezTo>
                  <a:cubicBezTo>
                    <a:pt x="8" y="1"/>
                    <a:pt x="8" y="1"/>
                    <a:pt x="8" y="1"/>
                  </a:cubicBezTo>
                  <a:cubicBezTo>
                    <a:pt x="8" y="1"/>
                    <a:pt x="8" y="1"/>
                    <a:pt x="8" y="1"/>
                  </a:cubicBezTo>
                  <a:cubicBezTo>
                    <a:pt x="9" y="0"/>
                    <a:pt x="9" y="0"/>
                    <a:pt x="9" y="0"/>
                  </a:cubicBezTo>
                  <a:cubicBezTo>
                    <a:pt x="10" y="0"/>
                    <a:pt x="10" y="0"/>
                    <a:pt x="10" y="0"/>
                  </a:cubicBezTo>
                  <a:cubicBezTo>
                    <a:pt x="10" y="0"/>
                    <a:pt x="10" y="0"/>
                    <a:pt x="10" y="0"/>
                  </a:cubicBezTo>
                  <a:close/>
                  <a:moveTo>
                    <a:pt x="13" y="59"/>
                  </a:moveTo>
                  <a:cubicBezTo>
                    <a:pt x="13" y="60"/>
                    <a:pt x="13" y="60"/>
                    <a:pt x="13" y="60"/>
                  </a:cubicBezTo>
                  <a:cubicBezTo>
                    <a:pt x="13" y="60"/>
                    <a:pt x="13" y="60"/>
                    <a:pt x="13" y="60"/>
                  </a:cubicBezTo>
                  <a:cubicBezTo>
                    <a:pt x="13" y="59"/>
                    <a:pt x="13" y="59"/>
                    <a:pt x="13" y="59"/>
                  </a:cubicBezTo>
                  <a:cubicBezTo>
                    <a:pt x="13" y="59"/>
                    <a:pt x="13" y="59"/>
                    <a:pt x="13" y="59"/>
                  </a:cubicBezTo>
                  <a:cubicBezTo>
                    <a:pt x="13" y="59"/>
                    <a:pt x="13" y="59"/>
                    <a:pt x="13" y="59"/>
                  </a:cubicBezTo>
                  <a:close/>
                  <a:moveTo>
                    <a:pt x="10" y="55"/>
                  </a:moveTo>
                  <a:cubicBezTo>
                    <a:pt x="10" y="56"/>
                    <a:pt x="10" y="56"/>
                    <a:pt x="10" y="56"/>
                  </a:cubicBezTo>
                  <a:cubicBezTo>
                    <a:pt x="10" y="56"/>
                    <a:pt x="10" y="56"/>
                    <a:pt x="10" y="56"/>
                  </a:cubicBezTo>
                  <a:cubicBezTo>
                    <a:pt x="10" y="55"/>
                    <a:pt x="10" y="55"/>
                    <a:pt x="10" y="55"/>
                  </a:cubicBezTo>
                  <a:cubicBezTo>
                    <a:pt x="10" y="55"/>
                    <a:pt x="10" y="55"/>
                    <a:pt x="10" y="55"/>
                  </a:cubicBezTo>
                  <a:close/>
                  <a:moveTo>
                    <a:pt x="7" y="53"/>
                  </a:moveTo>
                  <a:cubicBezTo>
                    <a:pt x="7" y="54"/>
                    <a:pt x="7" y="54"/>
                    <a:pt x="7" y="54"/>
                  </a:cubicBezTo>
                  <a:cubicBezTo>
                    <a:pt x="7" y="54"/>
                    <a:pt x="7" y="54"/>
                    <a:pt x="7" y="54"/>
                  </a:cubicBezTo>
                  <a:cubicBezTo>
                    <a:pt x="7" y="55"/>
                    <a:pt x="7" y="55"/>
                    <a:pt x="7" y="55"/>
                  </a:cubicBezTo>
                  <a:cubicBezTo>
                    <a:pt x="7" y="54"/>
                    <a:pt x="7" y="54"/>
                    <a:pt x="7" y="54"/>
                  </a:cubicBezTo>
                  <a:cubicBezTo>
                    <a:pt x="7" y="53"/>
                    <a:pt x="7" y="53"/>
                    <a:pt x="7" y="53"/>
                  </a:cubicBezTo>
                  <a:cubicBezTo>
                    <a:pt x="7" y="53"/>
                    <a:pt x="7" y="53"/>
                    <a:pt x="7" y="53"/>
                  </a:cubicBezTo>
                  <a:close/>
                  <a:moveTo>
                    <a:pt x="23" y="36"/>
                  </a:moveTo>
                  <a:cubicBezTo>
                    <a:pt x="23" y="37"/>
                    <a:pt x="23" y="37"/>
                    <a:pt x="23" y="37"/>
                  </a:cubicBezTo>
                  <a:cubicBezTo>
                    <a:pt x="24" y="37"/>
                    <a:pt x="24" y="37"/>
                    <a:pt x="24" y="37"/>
                  </a:cubicBezTo>
                  <a:cubicBezTo>
                    <a:pt x="24" y="37"/>
                    <a:pt x="24" y="37"/>
                    <a:pt x="24" y="37"/>
                  </a:cubicBezTo>
                  <a:cubicBezTo>
                    <a:pt x="23" y="36"/>
                    <a:pt x="23" y="36"/>
                    <a:pt x="23" y="36"/>
                  </a:cubicBezTo>
                  <a:close/>
                  <a:moveTo>
                    <a:pt x="14" y="46"/>
                  </a:moveTo>
                  <a:cubicBezTo>
                    <a:pt x="13" y="46"/>
                    <a:pt x="13" y="46"/>
                    <a:pt x="13" y="46"/>
                  </a:cubicBezTo>
                  <a:cubicBezTo>
                    <a:pt x="14" y="46"/>
                    <a:pt x="14" y="46"/>
                    <a:pt x="14" y="46"/>
                  </a:cubicBezTo>
                  <a:cubicBezTo>
                    <a:pt x="14" y="46"/>
                    <a:pt x="14" y="46"/>
                    <a:pt x="14" y="46"/>
                  </a:cubicBezTo>
                  <a:close/>
                  <a:moveTo>
                    <a:pt x="14" y="47"/>
                  </a:moveTo>
                  <a:cubicBezTo>
                    <a:pt x="14" y="47"/>
                    <a:pt x="14" y="47"/>
                    <a:pt x="14" y="47"/>
                  </a:cubicBezTo>
                  <a:cubicBezTo>
                    <a:pt x="14" y="48"/>
                    <a:pt x="14" y="48"/>
                    <a:pt x="14" y="48"/>
                  </a:cubicBezTo>
                  <a:cubicBezTo>
                    <a:pt x="15" y="48"/>
                    <a:pt x="15" y="48"/>
                    <a:pt x="15" y="48"/>
                  </a:cubicBezTo>
                  <a:cubicBezTo>
                    <a:pt x="15" y="47"/>
                    <a:pt x="15" y="47"/>
                    <a:pt x="15" y="47"/>
                  </a:cubicBezTo>
                  <a:lnTo>
                    <a:pt x="14" y="4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6" name="Freeform 28"/>
            <p:cNvSpPr>
              <a:spLocks noEditPoints="1"/>
            </p:cNvSpPr>
            <p:nvPr/>
          </p:nvSpPr>
          <p:spPr bwMode="auto">
            <a:xfrm>
              <a:off x="15197418" y="6103186"/>
              <a:ext cx="294451" cy="575830"/>
            </a:xfrm>
            <a:custGeom>
              <a:avLst/>
              <a:gdLst>
                <a:gd name="T0" fmla="*/ 82 w 148"/>
                <a:gd name="T1" fmla="*/ 4 h 297"/>
                <a:gd name="T2" fmla="*/ 97 w 148"/>
                <a:gd name="T3" fmla="*/ 22 h 297"/>
                <a:gd name="T4" fmla="*/ 89 w 148"/>
                <a:gd name="T5" fmla="*/ 41 h 297"/>
                <a:gd name="T6" fmla="*/ 85 w 148"/>
                <a:gd name="T7" fmla="*/ 48 h 297"/>
                <a:gd name="T8" fmla="*/ 85 w 148"/>
                <a:gd name="T9" fmla="*/ 63 h 297"/>
                <a:gd name="T10" fmla="*/ 100 w 148"/>
                <a:gd name="T11" fmla="*/ 71 h 297"/>
                <a:gd name="T12" fmla="*/ 108 w 148"/>
                <a:gd name="T13" fmla="*/ 78 h 297"/>
                <a:gd name="T14" fmla="*/ 122 w 148"/>
                <a:gd name="T15" fmla="*/ 86 h 297"/>
                <a:gd name="T16" fmla="*/ 115 w 148"/>
                <a:gd name="T17" fmla="*/ 100 h 297"/>
                <a:gd name="T18" fmla="*/ 126 w 148"/>
                <a:gd name="T19" fmla="*/ 104 h 297"/>
                <a:gd name="T20" fmla="*/ 148 w 148"/>
                <a:gd name="T21" fmla="*/ 108 h 297"/>
                <a:gd name="T22" fmla="*/ 137 w 148"/>
                <a:gd name="T23" fmla="*/ 119 h 297"/>
                <a:gd name="T24" fmla="*/ 122 w 148"/>
                <a:gd name="T25" fmla="*/ 130 h 297"/>
                <a:gd name="T26" fmla="*/ 115 w 148"/>
                <a:gd name="T27" fmla="*/ 141 h 297"/>
                <a:gd name="T28" fmla="*/ 97 w 148"/>
                <a:gd name="T29" fmla="*/ 152 h 297"/>
                <a:gd name="T30" fmla="*/ 93 w 148"/>
                <a:gd name="T31" fmla="*/ 163 h 297"/>
                <a:gd name="T32" fmla="*/ 111 w 148"/>
                <a:gd name="T33" fmla="*/ 186 h 297"/>
                <a:gd name="T34" fmla="*/ 115 w 148"/>
                <a:gd name="T35" fmla="*/ 201 h 297"/>
                <a:gd name="T36" fmla="*/ 119 w 148"/>
                <a:gd name="T37" fmla="*/ 223 h 297"/>
                <a:gd name="T38" fmla="*/ 130 w 148"/>
                <a:gd name="T39" fmla="*/ 245 h 297"/>
                <a:gd name="T40" fmla="*/ 134 w 148"/>
                <a:gd name="T41" fmla="*/ 267 h 297"/>
                <a:gd name="T42" fmla="*/ 122 w 148"/>
                <a:gd name="T43" fmla="*/ 290 h 297"/>
                <a:gd name="T44" fmla="*/ 119 w 148"/>
                <a:gd name="T45" fmla="*/ 286 h 297"/>
                <a:gd name="T46" fmla="*/ 122 w 148"/>
                <a:gd name="T47" fmla="*/ 278 h 297"/>
                <a:gd name="T48" fmla="*/ 122 w 148"/>
                <a:gd name="T49" fmla="*/ 264 h 297"/>
                <a:gd name="T50" fmla="*/ 119 w 148"/>
                <a:gd name="T51" fmla="*/ 241 h 297"/>
                <a:gd name="T52" fmla="*/ 111 w 148"/>
                <a:gd name="T53" fmla="*/ 238 h 297"/>
                <a:gd name="T54" fmla="*/ 104 w 148"/>
                <a:gd name="T55" fmla="*/ 219 h 297"/>
                <a:gd name="T56" fmla="*/ 100 w 148"/>
                <a:gd name="T57" fmla="*/ 197 h 297"/>
                <a:gd name="T58" fmla="*/ 97 w 148"/>
                <a:gd name="T59" fmla="*/ 193 h 297"/>
                <a:gd name="T60" fmla="*/ 85 w 148"/>
                <a:gd name="T61" fmla="*/ 178 h 297"/>
                <a:gd name="T62" fmla="*/ 85 w 148"/>
                <a:gd name="T63" fmla="*/ 182 h 297"/>
                <a:gd name="T64" fmla="*/ 74 w 148"/>
                <a:gd name="T65" fmla="*/ 189 h 297"/>
                <a:gd name="T66" fmla="*/ 71 w 148"/>
                <a:gd name="T67" fmla="*/ 193 h 297"/>
                <a:gd name="T68" fmla="*/ 56 w 148"/>
                <a:gd name="T69" fmla="*/ 201 h 297"/>
                <a:gd name="T70" fmla="*/ 48 w 148"/>
                <a:gd name="T71" fmla="*/ 204 h 297"/>
                <a:gd name="T72" fmla="*/ 45 w 148"/>
                <a:gd name="T73" fmla="*/ 197 h 297"/>
                <a:gd name="T74" fmla="*/ 48 w 148"/>
                <a:gd name="T75" fmla="*/ 178 h 297"/>
                <a:gd name="T76" fmla="*/ 41 w 148"/>
                <a:gd name="T77" fmla="*/ 163 h 297"/>
                <a:gd name="T78" fmla="*/ 30 w 148"/>
                <a:gd name="T79" fmla="*/ 149 h 297"/>
                <a:gd name="T80" fmla="*/ 23 w 148"/>
                <a:gd name="T81" fmla="*/ 145 h 297"/>
                <a:gd name="T82" fmla="*/ 26 w 148"/>
                <a:gd name="T83" fmla="*/ 149 h 297"/>
                <a:gd name="T84" fmla="*/ 26 w 148"/>
                <a:gd name="T85" fmla="*/ 137 h 297"/>
                <a:gd name="T86" fmla="*/ 15 w 148"/>
                <a:gd name="T87" fmla="*/ 134 h 297"/>
                <a:gd name="T88" fmla="*/ 11 w 148"/>
                <a:gd name="T89" fmla="*/ 134 h 297"/>
                <a:gd name="T90" fmla="*/ 4 w 148"/>
                <a:gd name="T91" fmla="*/ 115 h 297"/>
                <a:gd name="T92" fmla="*/ 11 w 148"/>
                <a:gd name="T93" fmla="*/ 104 h 297"/>
                <a:gd name="T94" fmla="*/ 19 w 148"/>
                <a:gd name="T95" fmla="*/ 86 h 297"/>
                <a:gd name="T96" fmla="*/ 26 w 148"/>
                <a:gd name="T97" fmla="*/ 71 h 297"/>
                <a:gd name="T98" fmla="*/ 34 w 148"/>
                <a:gd name="T99" fmla="*/ 41 h 297"/>
                <a:gd name="T100" fmla="*/ 48 w 148"/>
                <a:gd name="T101" fmla="*/ 15 h 297"/>
                <a:gd name="T102" fmla="*/ 67 w 148"/>
                <a:gd name="T103" fmla="*/ 8 h 297"/>
                <a:gd name="T104" fmla="*/ 23 w 148"/>
                <a:gd name="T105" fmla="*/ 156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8" h="297">
                  <a:moveTo>
                    <a:pt x="67" y="0"/>
                  </a:moveTo>
                  <a:lnTo>
                    <a:pt x="71" y="0"/>
                  </a:lnTo>
                  <a:lnTo>
                    <a:pt x="74" y="0"/>
                  </a:lnTo>
                  <a:lnTo>
                    <a:pt x="78" y="0"/>
                  </a:lnTo>
                  <a:lnTo>
                    <a:pt x="82" y="0"/>
                  </a:lnTo>
                  <a:lnTo>
                    <a:pt x="82" y="4"/>
                  </a:lnTo>
                  <a:lnTo>
                    <a:pt x="85" y="4"/>
                  </a:lnTo>
                  <a:lnTo>
                    <a:pt x="85" y="11"/>
                  </a:lnTo>
                  <a:lnTo>
                    <a:pt x="89" y="8"/>
                  </a:lnTo>
                  <a:lnTo>
                    <a:pt x="93" y="11"/>
                  </a:lnTo>
                  <a:lnTo>
                    <a:pt x="93" y="15"/>
                  </a:lnTo>
                  <a:lnTo>
                    <a:pt x="97" y="22"/>
                  </a:lnTo>
                  <a:lnTo>
                    <a:pt x="97" y="26"/>
                  </a:lnTo>
                  <a:lnTo>
                    <a:pt x="97" y="34"/>
                  </a:lnTo>
                  <a:lnTo>
                    <a:pt x="97" y="37"/>
                  </a:lnTo>
                  <a:lnTo>
                    <a:pt x="93" y="37"/>
                  </a:lnTo>
                  <a:lnTo>
                    <a:pt x="93" y="37"/>
                  </a:lnTo>
                  <a:lnTo>
                    <a:pt x="89" y="41"/>
                  </a:lnTo>
                  <a:lnTo>
                    <a:pt x="89" y="41"/>
                  </a:lnTo>
                  <a:lnTo>
                    <a:pt x="89" y="45"/>
                  </a:lnTo>
                  <a:lnTo>
                    <a:pt x="89" y="48"/>
                  </a:lnTo>
                  <a:lnTo>
                    <a:pt x="89" y="48"/>
                  </a:lnTo>
                  <a:lnTo>
                    <a:pt x="85" y="48"/>
                  </a:lnTo>
                  <a:lnTo>
                    <a:pt x="85" y="48"/>
                  </a:lnTo>
                  <a:lnTo>
                    <a:pt x="82" y="52"/>
                  </a:lnTo>
                  <a:lnTo>
                    <a:pt x="85" y="56"/>
                  </a:lnTo>
                  <a:lnTo>
                    <a:pt x="82" y="56"/>
                  </a:lnTo>
                  <a:lnTo>
                    <a:pt x="82" y="60"/>
                  </a:lnTo>
                  <a:lnTo>
                    <a:pt x="85" y="60"/>
                  </a:lnTo>
                  <a:lnTo>
                    <a:pt x="85" y="63"/>
                  </a:lnTo>
                  <a:lnTo>
                    <a:pt x="89" y="63"/>
                  </a:lnTo>
                  <a:lnTo>
                    <a:pt x="89" y="67"/>
                  </a:lnTo>
                  <a:lnTo>
                    <a:pt x="89" y="71"/>
                  </a:lnTo>
                  <a:lnTo>
                    <a:pt x="93" y="67"/>
                  </a:lnTo>
                  <a:lnTo>
                    <a:pt x="100" y="67"/>
                  </a:lnTo>
                  <a:lnTo>
                    <a:pt x="100" y="71"/>
                  </a:lnTo>
                  <a:lnTo>
                    <a:pt x="100" y="71"/>
                  </a:lnTo>
                  <a:lnTo>
                    <a:pt x="104" y="74"/>
                  </a:lnTo>
                  <a:lnTo>
                    <a:pt x="108" y="71"/>
                  </a:lnTo>
                  <a:lnTo>
                    <a:pt x="108" y="74"/>
                  </a:lnTo>
                  <a:lnTo>
                    <a:pt x="108" y="78"/>
                  </a:lnTo>
                  <a:lnTo>
                    <a:pt x="108" y="78"/>
                  </a:lnTo>
                  <a:lnTo>
                    <a:pt x="111" y="82"/>
                  </a:lnTo>
                  <a:lnTo>
                    <a:pt x="111" y="82"/>
                  </a:lnTo>
                  <a:lnTo>
                    <a:pt x="115" y="82"/>
                  </a:lnTo>
                  <a:lnTo>
                    <a:pt x="115" y="82"/>
                  </a:lnTo>
                  <a:lnTo>
                    <a:pt x="119" y="82"/>
                  </a:lnTo>
                  <a:lnTo>
                    <a:pt x="122" y="86"/>
                  </a:lnTo>
                  <a:lnTo>
                    <a:pt x="122" y="86"/>
                  </a:lnTo>
                  <a:lnTo>
                    <a:pt x="122" y="89"/>
                  </a:lnTo>
                  <a:lnTo>
                    <a:pt x="122" y="89"/>
                  </a:lnTo>
                  <a:lnTo>
                    <a:pt x="119" y="97"/>
                  </a:lnTo>
                  <a:lnTo>
                    <a:pt x="115" y="97"/>
                  </a:lnTo>
                  <a:lnTo>
                    <a:pt x="115" y="100"/>
                  </a:lnTo>
                  <a:lnTo>
                    <a:pt x="119" y="100"/>
                  </a:lnTo>
                  <a:lnTo>
                    <a:pt x="122" y="100"/>
                  </a:lnTo>
                  <a:lnTo>
                    <a:pt x="122" y="100"/>
                  </a:lnTo>
                  <a:lnTo>
                    <a:pt x="126" y="100"/>
                  </a:lnTo>
                  <a:lnTo>
                    <a:pt x="126" y="100"/>
                  </a:lnTo>
                  <a:lnTo>
                    <a:pt x="126" y="104"/>
                  </a:lnTo>
                  <a:lnTo>
                    <a:pt x="126" y="108"/>
                  </a:lnTo>
                  <a:lnTo>
                    <a:pt x="130" y="112"/>
                  </a:lnTo>
                  <a:lnTo>
                    <a:pt x="134" y="108"/>
                  </a:lnTo>
                  <a:lnTo>
                    <a:pt x="137" y="108"/>
                  </a:lnTo>
                  <a:lnTo>
                    <a:pt x="145" y="104"/>
                  </a:lnTo>
                  <a:lnTo>
                    <a:pt x="148" y="108"/>
                  </a:lnTo>
                  <a:lnTo>
                    <a:pt x="148" y="108"/>
                  </a:lnTo>
                  <a:lnTo>
                    <a:pt x="145" y="112"/>
                  </a:lnTo>
                  <a:lnTo>
                    <a:pt x="137" y="112"/>
                  </a:lnTo>
                  <a:lnTo>
                    <a:pt x="137" y="115"/>
                  </a:lnTo>
                  <a:lnTo>
                    <a:pt x="137" y="119"/>
                  </a:lnTo>
                  <a:lnTo>
                    <a:pt x="137" y="119"/>
                  </a:lnTo>
                  <a:lnTo>
                    <a:pt x="134" y="123"/>
                  </a:lnTo>
                  <a:lnTo>
                    <a:pt x="134" y="123"/>
                  </a:lnTo>
                  <a:lnTo>
                    <a:pt x="130" y="126"/>
                  </a:lnTo>
                  <a:lnTo>
                    <a:pt x="126" y="126"/>
                  </a:lnTo>
                  <a:lnTo>
                    <a:pt x="122" y="130"/>
                  </a:lnTo>
                  <a:lnTo>
                    <a:pt x="122" y="130"/>
                  </a:lnTo>
                  <a:lnTo>
                    <a:pt x="126" y="134"/>
                  </a:lnTo>
                  <a:lnTo>
                    <a:pt x="122" y="134"/>
                  </a:lnTo>
                  <a:lnTo>
                    <a:pt x="119" y="134"/>
                  </a:lnTo>
                  <a:lnTo>
                    <a:pt x="115" y="134"/>
                  </a:lnTo>
                  <a:lnTo>
                    <a:pt x="115" y="137"/>
                  </a:lnTo>
                  <a:lnTo>
                    <a:pt x="115" y="141"/>
                  </a:lnTo>
                  <a:lnTo>
                    <a:pt x="111" y="141"/>
                  </a:lnTo>
                  <a:lnTo>
                    <a:pt x="108" y="141"/>
                  </a:lnTo>
                  <a:lnTo>
                    <a:pt x="100" y="141"/>
                  </a:lnTo>
                  <a:lnTo>
                    <a:pt x="100" y="145"/>
                  </a:lnTo>
                  <a:lnTo>
                    <a:pt x="100" y="149"/>
                  </a:lnTo>
                  <a:lnTo>
                    <a:pt x="97" y="152"/>
                  </a:lnTo>
                  <a:lnTo>
                    <a:pt x="97" y="156"/>
                  </a:lnTo>
                  <a:lnTo>
                    <a:pt x="100" y="160"/>
                  </a:lnTo>
                  <a:lnTo>
                    <a:pt x="97" y="160"/>
                  </a:lnTo>
                  <a:lnTo>
                    <a:pt x="93" y="163"/>
                  </a:lnTo>
                  <a:lnTo>
                    <a:pt x="93" y="163"/>
                  </a:lnTo>
                  <a:lnTo>
                    <a:pt x="93" y="163"/>
                  </a:lnTo>
                  <a:lnTo>
                    <a:pt x="97" y="167"/>
                  </a:lnTo>
                  <a:lnTo>
                    <a:pt x="100" y="171"/>
                  </a:lnTo>
                  <a:lnTo>
                    <a:pt x="100" y="175"/>
                  </a:lnTo>
                  <a:lnTo>
                    <a:pt x="104" y="175"/>
                  </a:lnTo>
                  <a:lnTo>
                    <a:pt x="108" y="182"/>
                  </a:lnTo>
                  <a:lnTo>
                    <a:pt x="111" y="186"/>
                  </a:lnTo>
                  <a:lnTo>
                    <a:pt x="115" y="189"/>
                  </a:lnTo>
                  <a:lnTo>
                    <a:pt x="115" y="193"/>
                  </a:lnTo>
                  <a:lnTo>
                    <a:pt x="119" y="193"/>
                  </a:lnTo>
                  <a:lnTo>
                    <a:pt x="119" y="197"/>
                  </a:lnTo>
                  <a:lnTo>
                    <a:pt x="115" y="197"/>
                  </a:lnTo>
                  <a:lnTo>
                    <a:pt x="115" y="201"/>
                  </a:lnTo>
                  <a:lnTo>
                    <a:pt x="115" y="208"/>
                  </a:lnTo>
                  <a:lnTo>
                    <a:pt x="115" y="208"/>
                  </a:lnTo>
                  <a:lnTo>
                    <a:pt x="111" y="212"/>
                  </a:lnTo>
                  <a:lnTo>
                    <a:pt x="115" y="215"/>
                  </a:lnTo>
                  <a:lnTo>
                    <a:pt x="115" y="219"/>
                  </a:lnTo>
                  <a:lnTo>
                    <a:pt x="119" y="223"/>
                  </a:lnTo>
                  <a:lnTo>
                    <a:pt x="122" y="227"/>
                  </a:lnTo>
                  <a:lnTo>
                    <a:pt x="126" y="230"/>
                  </a:lnTo>
                  <a:lnTo>
                    <a:pt x="130" y="238"/>
                  </a:lnTo>
                  <a:lnTo>
                    <a:pt x="130" y="241"/>
                  </a:lnTo>
                  <a:lnTo>
                    <a:pt x="130" y="241"/>
                  </a:lnTo>
                  <a:lnTo>
                    <a:pt x="130" y="245"/>
                  </a:lnTo>
                  <a:lnTo>
                    <a:pt x="130" y="249"/>
                  </a:lnTo>
                  <a:lnTo>
                    <a:pt x="130" y="252"/>
                  </a:lnTo>
                  <a:lnTo>
                    <a:pt x="134" y="256"/>
                  </a:lnTo>
                  <a:lnTo>
                    <a:pt x="134" y="260"/>
                  </a:lnTo>
                  <a:lnTo>
                    <a:pt x="134" y="264"/>
                  </a:lnTo>
                  <a:lnTo>
                    <a:pt x="134" y="267"/>
                  </a:lnTo>
                  <a:lnTo>
                    <a:pt x="134" y="267"/>
                  </a:lnTo>
                  <a:lnTo>
                    <a:pt x="130" y="278"/>
                  </a:lnTo>
                  <a:lnTo>
                    <a:pt x="126" y="282"/>
                  </a:lnTo>
                  <a:lnTo>
                    <a:pt x="126" y="286"/>
                  </a:lnTo>
                  <a:lnTo>
                    <a:pt x="122" y="286"/>
                  </a:lnTo>
                  <a:lnTo>
                    <a:pt x="122" y="290"/>
                  </a:lnTo>
                  <a:lnTo>
                    <a:pt x="122" y="290"/>
                  </a:lnTo>
                  <a:lnTo>
                    <a:pt x="122" y="293"/>
                  </a:lnTo>
                  <a:lnTo>
                    <a:pt x="119" y="297"/>
                  </a:lnTo>
                  <a:lnTo>
                    <a:pt x="119" y="290"/>
                  </a:lnTo>
                  <a:lnTo>
                    <a:pt x="119" y="286"/>
                  </a:lnTo>
                  <a:lnTo>
                    <a:pt x="119" y="286"/>
                  </a:lnTo>
                  <a:lnTo>
                    <a:pt x="119" y="282"/>
                  </a:lnTo>
                  <a:lnTo>
                    <a:pt x="119" y="286"/>
                  </a:lnTo>
                  <a:lnTo>
                    <a:pt x="119" y="282"/>
                  </a:lnTo>
                  <a:lnTo>
                    <a:pt x="122" y="278"/>
                  </a:lnTo>
                  <a:lnTo>
                    <a:pt x="122" y="278"/>
                  </a:lnTo>
                  <a:lnTo>
                    <a:pt x="122" y="278"/>
                  </a:lnTo>
                  <a:lnTo>
                    <a:pt x="122" y="275"/>
                  </a:lnTo>
                  <a:lnTo>
                    <a:pt x="122" y="271"/>
                  </a:lnTo>
                  <a:lnTo>
                    <a:pt x="122" y="271"/>
                  </a:lnTo>
                  <a:lnTo>
                    <a:pt x="122" y="267"/>
                  </a:lnTo>
                  <a:lnTo>
                    <a:pt x="122" y="264"/>
                  </a:lnTo>
                  <a:lnTo>
                    <a:pt x="122" y="264"/>
                  </a:lnTo>
                  <a:lnTo>
                    <a:pt x="119" y="260"/>
                  </a:lnTo>
                  <a:lnTo>
                    <a:pt x="119" y="256"/>
                  </a:lnTo>
                  <a:lnTo>
                    <a:pt x="122" y="256"/>
                  </a:lnTo>
                  <a:lnTo>
                    <a:pt x="119" y="252"/>
                  </a:lnTo>
                  <a:lnTo>
                    <a:pt x="119" y="252"/>
                  </a:lnTo>
                  <a:lnTo>
                    <a:pt x="119" y="241"/>
                  </a:lnTo>
                  <a:lnTo>
                    <a:pt x="115" y="241"/>
                  </a:lnTo>
                  <a:lnTo>
                    <a:pt x="115" y="238"/>
                  </a:lnTo>
                  <a:lnTo>
                    <a:pt x="111" y="234"/>
                  </a:lnTo>
                  <a:lnTo>
                    <a:pt x="111" y="238"/>
                  </a:lnTo>
                  <a:lnTo>
                    <a:pt x="111" y="238"/>
                  </a:lnTo>
                  <a:lnTo>
                    <a:pt x="111" y="238"/>
                  </a:lnTo>
                  <a:lnTo>
                    <a:pt x="108" y="234"/>
                  </a:lnTo>
                  <a:lnTo>
                    <a:pt x="108" y="227"/>
                  </a:lnTo>
                  <a:lnTo>
                    <a:pt x="108" y="227"/>
                  </a:lnTo>
                  <a:lnTo>
                    <a:pt x="108" y="223"/>
                  </a:lnTo>
                  <a:lnTo>
                    <a:pt x="108" y="219"/>
                  </a:lnTo>
                  <a:lnTo>
                    <a:pt x="104" y="219"/>
                  </a:lnTo>
                  <a:lnTo>
                    <a:pt x="104" y="212"/>
                  </a:lnTo>
                  <a:lnTo>
                    <a:pt x="104" y="212"/>
                  </a:lnTo>
                  <a:lnTo>
                    <a:pt x="100" y="201"/>
                  </a:lnTo>
                  <a:lnTo>
                    <a:pt x="100" y="201"/>
                  </a:lnTo>
                  <a:lnTo>
                    <a:pt x="100" y="197"/>
                  </a:lnTo>
                  <a:lnTo>
                    <a:pt x="100" y="197"/>
                  </a:lnTo>
                  <a:lnTo>
                    <a:pt x="100" y="197"/>
                  </a:lnTo>
                  <a:lnTo>
                    <a:pt x="97" y="193"/>
                  </a:lnTo>
                  <a:lnTo>
                    <a:pt x="100" y="189"/>
                  </a:lnTo>
                  <a:lnTo>
                    <a:pt x="100" y="189"/>
                  </a:lnTo>
                  <a:lnTo>
                    <a:pt x="97" y="193"/>
                  </a:lnTo>
                  <a:lnTo>
                    <a:pt x="97" y="193"/>
                  </a:lnTo>
                  <a:lnTo>
                    <a:pt x="93" y="193"/>
                  </a:lnTo>
                  <a:lnTo>
                    <a:pt x="93" y="189"/>
                  </a:lnTo>
                  <a:lnTo>
                    <a:pt x="89" y="186"/>
                  </a:lnTo>
                  <a:lnTo>
                    <a:pt x="85" y="182"/>
                  </a:lnTo>
                  <a:lnTo>
                    <a:pt x="85" y="178"/>
                  </a:lnTo>
                  <a:lnTo>
                    <a:pt x="85" y="178"/>
                  </a:lnTo>
                  <a:lnTo>
                    <a:pt x="85" y="178"/>
                  </a:lnTo>
                  <a:lnTo>
                    <a:pt x="82" y="175"/>
                  </a:lnTo>
                  <a:lnTo>
                    <a:pt x="85" y="178"/>
                  </a:lnTo>
                  <a:lnTo>
                    <a:pt x="82" y="178"/>
                  </a:lnTo>
                  <a:lnTo>
                    <a:pt x="82" y="182"/>
                  </a:lnTo>
                  <a:lnTo>
                    <a:pt x="85" y="182"/>
                  </a:lnTo>
                  <a:lnTo>
                    <a:pt x="85" y="186"/>
                  </a:lnTo>
                  <a:lnTo>
                    <a:pt x="82" y="186"/>
                  </a:lnTo>
                  <a:lnTo>
                    <a:pt x="85" y="189"/>
                  </a:lnTo>
                  <a:lnTo>
                    <a:pt x="78" y="193"/>
                  </a:lnTo>
                  <a:lnTo>
                    <a:pt x="78" y="189"/>
                  </a:lnTo>
                  <a:lnTo>
                    <a:pt x="74" y="189"/>
                  </a:lnTo>
                  <a:lnTo>
                    <a:pt x="74" y="189"/>
                  </a:lnTo>
                  <a:lnTo>
                    <a:pt x="74" y="193"/>
                  </a:lnTo>
                  <a:lnTo>
                    <a:pt x="74" y="193"/>
                  </a:lnTo>
                  <a:lnTo>
                    <a:pt x="78" y="193"/>
                  </a:lnTo>
                  <a:lnTo>
                    <a:pt x="74" y="193"/>
                  </a:lnTo>
                  <a:lnTo>
                    <a:pt x="71" y="193"/>
                  </a:lnTo>
                  <a:lnTo>
                    <a:pt x="71" y="193"/>
                  </a:lnTo>
                  <a:lnTo>
                    <a:pt x="71" y="197"/>
                  </a:lnTo>
                  <a:lnTo>
                    <a:pt x="63" y="201"/>
                  </a:lnTo>
                  <a:lnTo>
                    <a:pt x="60" y="201"/>
                  </a:lnTo>
                  <a:lnTo>
                    <a:pt x="60" y="201"/>
                  </a:lnTo>
                  <a:lnTo>
                    <a:pt x="56" y="201"/>
                  </a:lnTo>
                  <a:lnTo>
                    <a:pt x="56" y="201"/>
                  </a:lnTo>
                  <a:lnTo>
                    <a:pt x="56" y="201"/>
                  </a:lnTo>
                  <a:lnTo>
                    <a:pt x="56" y="201"/>
                  </a:lnTo>
                  <a:lnTo>
                    <a:pt x="52" y="201"/>
                  </a:lnTo>
                  <a:lnTo>
                    <a:pt x="48" y="201"/>
                  </a:lnTo>
                  <a:lnTo>
                    <a:pt x="48" y="204"/>
                  </a:lnTo>
                  <a:lnTo>
                    <a:pt x="45" y="204"/>
                  </a:lnTo>
                  <a:lnTo>
                    <a:pt x="45" y="201"/>
                  </a:lnTo>
                  <a:lnTo>
                    <a:pt x="52" y="197"/>
                  </a:lnTo>
                  <a:lnTo>
                    <a:pt x="52" y="193"/>
                  </a:lnTo>
                  <a:lnTo>
                    <a:pt x="48" y="197"/>
                  </a:lnTo>
                  <a:lnTo>
                    <a:pt x="45" y="197"/>
                  </a:lnTo>
                  <a:lnTo>
                    <a:pt x="41" y="201"/>
                  </a:lnTo>
                  <a:lnTo>
                    <a:pt x="41" y="201"/>
                  </a:lnTo>
                  <a:lnTo>
                    <a:pt x="41" y="201"/>
                  </a:lnTo>
                  <a:lnTo>
                    <a:pt x="41" y="197"/>
                  </a:lnTo>
                  <a:lnTo>
                    <a:pt x="45" y="182"/>
                  </a:lnTo>
                  <a:lnTo>
                    <a:pt x="48" y="178"/>
                  </a:lnTo>
                  <a:lnTo>
                    <a:pt x="48" y="178"/>
                  </a:lnTo>
                  <a:lnTo>
                    <a:pt x="45" y="171"/>
                  </a:lnTo>
                  <a:lnTo>
                    <a:pt x="45" y="167"/>
                  </a:lnTo>
                  <a:lnTo>
                    <a:pt x="41" y="163"/>
                  </a:lnTo>
                  <a:lnTo>
                    <a:pt x="41" y="163"/>
                  </a:lnTo>
                  <a:lnTo>
                    <a:pt x="41" y="163"/>
                  </a:lnTo>
                  <a:lnTo>
                    <a:pt x="41" y="160"/>
                  </a:lnTo>
                  <a:lnTo>
                    <a:pt x="37" y="156"/>
                  </a:lnTo>
                  <a:lnTo>
                    <a:pt x="37" y="156"/>
                  </a:lnTo>
                  <a:lnTo>
                    <a:pt x="34" y="152"/>
                  </a:lnTo>
                  <a:lnTo>
                    <a:pt x="34" y="149"/>
                  </a:lnTo>
                  <a:lnTo>
                    <a:pt x="30" y="149"/>
                  </a:lnTo>
                  <a:lnTo>
                    <a:pt x="34" y="149"/>
                  </a:lnTo>
                  <a:lnTo>
                    <a:pt x="34" y="156"/>
                  </a:lnTo>
                  <a:lnTo>
                    <a:pt x="26" y="152"/>
                  </a:lnTo>
                  <a:lnTo>
                    <a:pt x="23" y="152"/>
                  </a:lnTo>
                  <a:lnTo>
                    <a:pt x="23" y="149"/>
                  </a:lnTo>
                  <a:lnTo>
                    <a:pt x="23" y="145"/>
                  </a:lnTo>
                  <a:lnTo>
                    <a:pt x="19" y="145"/>
                  </a:lnTo>
                  <a:lnTo>
                    <a:pt x="23" y="145"/>
                  </a:lnTo>
                  <a:lnTo>
                    <a:pt x="26" y="149"/>
                  </a:lnTo>
                  <a:lnTo>
                    <a:pt x="26" y="149"/>
                  </a:lnTo>
                  <a:lnTo>
                    <a:pt x="30" y="149"/>
                  </a:lnTo>
                  <a:lnTo>
                    <a:pt x="26" y="149"/>
                  </a:lnTo>
                  <a:lnTo>
                    <a:pt x="26" y="145"/>
                  </a:lnTo>
                  <a:lnTo>
                    <a:pt x="26" y="145"/>
                  </a:lnTo>
                  <a:lnTo>
                    <a:pt x="30" y="145"/>
                  </a:lnTo>
                  <a:lnTo>
                    <a:pt x="30" y="145"/>
                  </a:lnTo>
                  <a:lnTo>
                    <a:pt x="30" y="141"/>
                  </a:lnTo>
                  <a:lnTo>
                    <a:pt x="26" y="137"/>
                  </a:lnTo>
                  <a:lnTo>
                    <a:pt x="23" y="137"/>
                  </a:lnTo>
                  <a:lnTo>
                    <a:pt x="23" y="134"/>
                  </a:lnTo>
                  <a:lnTo>
                    <a:pt x="19" y="134"/>
                  </a:lnTo>
                  <a:lnTo>
                    <a:pt x="19" y="134"/>
                  </a:lnTo>
                  <a:lnTo>
                    <a:pt x="19" y="134"/>
                  </a:lnTo>
                  <a:lnTo>
                    <a:pt x="15" y="134"/>
                  </a:lnTo>
                  <a:lnTo>
                    <a:pt x="15" y="134"/>
                  </a:lnTo>
                  <a:lnTo>
                    <a:pt x="15" y="130"/>
                  </a:lnTo>
                  <a:lnTo>
                    <a:pt x="15" y="130"/>
                  </a:lnTo>
                  <a:lnTo>
                    <a:pt x="11" y="130"/>
                  </a:lnTo>
                  <a:lnTo>
                    <a:pt x="11" y="130"/>
                  </a:lnTo>
                  <a:lnTo>
                    <a:pt x="11" y="134"/>
                  </a:lnTo>
                  <a:lnTo>
                    <a:pt x="4" y="126"/>
                  </a:lnTo>
                  <a:lnTo>
                    <a:pt x="4" y="123"/>
                  </a:lnTo>
                  <a:lnTo>
                    <a:pt x="4" y="119"/>
                  </a:lnTo>
                  <a:lnTo>
                    <a:pt x="4" y="119"/>
                  </a:lnTo>
                  <a:lnTo>
                    <a:pt x="0" y="119"/>
                  </a:lnTo>
                  <a:lnTo>
                    <a:pt x="4" y="115"/>
                  </a:lnTo>
                  <a:lnTo>
                    <a:pt x="4" y="112"/>
                  </a:lnTo>
                  <a:lnTo>
                    <a:pt x="8" y="115"/>
                  </a:lnTo>
                  <a:lnTo>
                    <a:pt x="8" y="112"/>
                  </a:lnTo>
                  <a:lnTo>
                    <a:pt x="8" y="104"/>
                  </a:lnTo>
                  <a:lnTo>
                    <a:pt x="8" y="104"/>
                  </a:lnTo>
                  <a:lnTo>
                    <a:pt x="11" y="104"/>
                  </a:lnTo>
                  <a:lnTo>
                    <a:pt x="11" y="100"/>
                  </a:lnTo>
                  <a:lnTo>
                    <a:pt x="15" y="97"/>
                  </a:lnTo>
                  <a:lnTo>
                    <a:pt x="15" y="93"/>
                  </a:lnTo>
                  <a:lnTo>
                    <a:pt x="15" y="89"/>
                  </a:lnTo>
                  <a:lnTo>
                    <a:pt x="15" y="86"/>
                  </a:lnTo>
                  <a:lnTo>
                    <a:pt x="19" y="86"/>
                  </a:lnTo>
                  <a:lnTo>
                    <a:pt x="19" y="82"/>
                  </a:lnTo>
                  <a:lnTo>
                    <a:pt x="19" y="78"/>
                  </a:lnTo>
                  <a:lnTo>
                    <a:pt x="15" y="71"/>
                  </a:lnTo>
                  <a:lnTo>
                    <a:pt x="19" y="71"/>
                  </a:lnTo>
                  <a:lnTo>
                    <a:pt x="23" y="71"/>
                  </a:lnTo>
                  <a:lnTo>
                    <a:pt x="26" y="71"/>
                  </a:lnTo>
                  <a:lnTo>
                    <a:pt x="30" y="67"/>
                  </a:lnTo>
                  <a:lnTo>
                    <a:pt x="30" y="60"/>
                  </a:lnTo>
                  <a:lnTo>
                    <a:pt x="34" y="52"/>
                  </a:lnTo>
                  <a:lnTo>
                    <a:pt x="30" y="48"/>
                  </a:lnTo>
                  <a:lnTo>
                    <a:pt x="30" y="48"/>
                  </a:lnTo>
                  <a:lnTo>
                    <a:pt x="34" y="41"/>
                  </a:lnTo>
                  <a:lnTo>
                    <a:pt x="37" y="34"/>
                  </a:lnTo>
                  <a:lnTo>
                    <a:pt x="34" y="34"/>
                  </a:lnTo>
                  <a:lnTo>
                    <a:pt x="37" y="30"/>
                  </a:lnTo>
                  <a:lnTo>
                    <a:pt x="41" y="22"/>
                  </a:lnTo>
                  <a:lnTo>
                    <a:pt x="45" y="22"/>
                  </a:lnTo>
                  <a:lnTo>
                    <a:pt x="48" y="15"/>
                  </a:lnTo>
                  <a:lnTo>
                    <a:pt x="52" y="11"/>
                  </a:lnTo>
                  <a:lnTo>
                    <a:pt x="56" y="11"/>
                  </a:lnTo>
                  <a:lnTo>
                    <a:pt x="60" y="8"/>
                  </a:lnTo>
                  <a:lnTo>
                    <a:pt x="63" y="11"/>
                  </a:lnTo>
                  <a:lnTo>
                    <a:pt x="67" y="11"/>
                  </a:lnTo>
                  <a:lnTo>
                    <a:pt x="67" y="8"/>
                  </a:lnTo>
                  <a:lnTo>
                    <a:pt x="67" y="4"/>
                  </a:lnTo>
                  <a:lnTo>
                    <a:pt x="71" y="4"/>
                  </a:lnTo>
                  <a:lnTo>
                    <a:pt x="67" y="0"/>
                  </a:lnTo>
                  <a:lnTo>
                    <a:pt x="67" y="0"/>
                  </a:lnTo>
                  <a:lnTo>
                    <a:pt x="67" y="0"/>
                  </a:lnTo>
                  <a:close/>
                  <a:moveTo>
                    <a:pt x="23" y="156"/>
                  </a:moveTo>
                  <a:lnTo>
                    <a:pt x="26" y="160"/>
                  </a:lnTo>
                  <a:lnTo>
                    <a:pt x="26" y="160"/>
                  </a:lnTo>
                  <a:lnTo>
                    <a:pt x="30" y="160"/>
                  </a:lnTo>
                  <a:lnTo>
                    <a:pt x="26" y="156"/>
                  </a:lnTo>
                  <a:lnTo>
                    <a:pt x="23" y="15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7" name="Freeform 29"/>
            <p:cNvSpPr>
              <a:spLocks noEditPoints="1"/>
            </p:cNvSpPr>
            <p:nvPr/>
          </p:nvSpPr>
          <p:spPr bwMode="auto">
            <a:xfrm>
              <a:off x="14821396" y="6679016"/>
              <a:ext cx="73614" cy="122146"/>
            </a:xfrm>
            <a:custGeom>
              <a:avLst/>
              <a:gdLst>
                <a:gd name="T0" fmla="*/ 0 w 37"/>
                <a:gd name="T1" fmla="*/ 26 h 63"/>
                <a:gd name="T2" fmla="*/ 4 w 37"/>
                <a:gd name="T3" fmla="*/ 22 h 63"/>
                <a:gd name="T4" fmla="*/ 0 w 37"/>
                <a:gd name="T5" fmla="*/ 26 h 63"/>
                <a:gd name="T6" fmla="*/ 0 w 37"/>
                <a:gd name="T7" fmla="*/ 30 h 63"/>
                <a:gd name="T8" fmla="*/ 8 w 37"/>
                <a:gd name="T9" fmla="*/ 4 h 63"/>
                <a:gd name="T10" fmla="*/ 0 w 37"/>
                <a:gd name="T11" fmla="*/ 0 h 63"/>
                <a:gd name="T12" fmla="*/ 8 w 37"/>
                <a:gd name="T13" fmla="*/ 0 h 63"/>
                <a:gd name="T14" fmla="*/ 8 w 37"/>
                <a:gd name="T15" fmla="*/ 4 h 63"/>
                <a:gd name="T16" fmla="*/ 8 w 37"/>
                <a:gd name="T17" fmla="*/ 4 h 63"/>
                <a:gd name="T18" fmla="*/ 12 w 37"/>
                <a:gd name="T19" fmla="*/ 4 h 63"/>
                <a:gd name="T20" fmla="*/ 15 w 37"/>
                <a:gd name="T21" fmla="*/ 7 h 63"/>
                <a:gd name="T22" fmla="*/ 15 w 37"/>
                <a:gd name="T23" fmla="*/ 7 h 63"/>
                <a:gd name="T24" fmla="*/ 12 w 37"/>
                <a:gd name="T25" fmla="*/ 7 h 63"/>
                <a:gd name="T26" fmla="*/ 8 w 37"/>
                <a:gd name="T27" fmla="*/ 4 h 63"/>
                <a:gd name="T28" fmla="*/ 8 w 37"/>
                <a:gd name="T29" fmla="*/ 4 h 63"/>
                <a:gd name="T30" fmla="*/ 12 w 37"/>
                <a:gd name="T31" fmla="*/ 4 h 63"/>
                <a:gd name="T32" fmla="*/ 8 w 37"/>
                <a:gd name="T33" fmla="*/ 7 h 63"/>
                <a:gd name="T34" fmla="*/ 8 w 37"/>
                <a:gd name="T35" fmla="*/ 7 h 63"/>
                <a:gd name="T36" fmla="*/ 8 w 37"/>
                <a:gd name="T37" fmla="*/ 11 h 63"/>
                <a:gd name="T38" fmla="*/ 4 w 37"/>
                <a:gd name="T39" fmla="*/ 15 h 63"/>
                <a:gd name="T40" fmla="*/ 4 w 37"/>
                <a:gd name="T41" fmla="*/ 11 h 63"/>
                <a:gd name="T42" fmla="*/ 0 w 37"/>
                <a:gd name="T43" fmla="*/ 15 h 63"/>
                <a:gd name="T44" fmla="*/ 4 w 37"/>
                <a:gd name="T45" fmla="*/ 15 h 63"/>
                <a:gd name="T46" fmla="*/ 4 w 37"/>
                <a:gd name="T47" fmla="*/ 19 h 63"/>
                <a:gd name="T48" fmla="*/ 4 w 37"/>
                <a:gd name="T49" fmla="*/ 26 h 63"/>
                <a:gd name="T50" fmla="*/ 0 w 37"/>
                <a:gd name="T51" fmla="*/ 33 h 63"/>
                <a:gd name="T52" fmla="*/ 4 w 37"/>
                <a:gd name="T53" fmla="*/ 41 h 63"/>
                <a:gd name="T54" fmla="*/ 4 w 37"/>
                <a:gd name="T55" fmla="*/ 48 h 63"/>
                <a:gd name="T56" fmla="*/ 8 w 37"/>
                <a:gd name="T57" fmla="*/ 59 h 63"/>
                <a:gd name="T58" fmla="*/ 15 w 37"/>
                <a:gd name="T59" fmla="*/ 59 h 63"/>
                <a:gd name="T60" fmla="*/ 26 w 37"/>
                <a:gd name="T61" fmla="*/ 59 h 63"/>
                <a:gd name="T62" fmla="*/ 34 w 37"/>
                <a:gd name="T63" fmla="*/ 48 h 63"/>
                <a:gd name="T64" fmla="*/ 37 w 37"/>
                <a:gd name="T65" fmla="*/ 45 h 63"/>
                <a:gd name="T66" fmla="*/ 37 w 37"/>
                <a:gd name="T67" fmla="*/ 41 h 63"/>
                <a:gd name="T68" fmla="*/ 37 w 37"/>
                <a:gd name="T69" fmla="*/ 37 h 63"/>
                <a:gd name="T70" fmla="*/ 30 w 37"/>
                <a:gd name="T71" fmla="*/ 26 h 63"/>
                <a:gd name="T72" fmla="*/ 26 w 37"/>
                <a:gd name="T73" fmla="*/ 22 h 63"/>
                <a:gd name="T74" fmla="*/ 23 w 37"/>
                <a:gd name="T75" fmla="*/ 22 h 63"/>
                <a:gd name="T76" fmla="*/ 26 w 37"/>
                <a:gd name="T77" fmla="*/ 19 h 63"/>
                <a:gd name="T78" fmla="*/ 23 w 37"/>
                <a:gd name="T79" fmla="*/ 15 h 63"/>
                <a:gd name="T80" fmla="*/ 19 w 37"/>
                <a:gd name="T81" fmla="*/ 11 h 63"/>
                <a:gd name="T82" fmla="*/ 19 w 37"/>
                <a:gd name="T83" fmla="*/ 11 h 63"/>
                <a:gd name="T84" fmla="*/ 12 w 37"/>
                <a:gd name="T85" fmla="*/ 7 h 63"/>
                <a:gd name="T86" fmla="*/ 12 w 37"/>
                <a:gd name="T87" fmla="*/ 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7" h="63">
                  <a:moveTo>
                    <a:pt x="0" y="30"/>
                  </a:moveTo>
                  <a:lnTo>
                    <a:pt x="0" y="26"/>
                  </a:lnTo>
                  <a:lnTo>
                    <a:pt x="0" y="26"/>
                  </a:lnTo>
                  <a:lnTo>
                    <a:pt x="4" y="22"/>
                  </a:lnTo>
                  <a:lnTo>
                    <a:pt x="0" y="26"/>
                  </a:lnTo>
                  <a:lnTo>
                    <a:pt x="0" y="26"/>
                  </a:lnTo>
                  <a:lnTo>
                    <a:pt x="0" y="26"/>
                  </a:lnTo>
                  <a:lnTo>
                    <a:pt x="0" y="30"/>
                  </a:lnTo>
                  <a:lnTo>
                    <a:pt x="0" y="30"/>
                  </a:lnTo>
                  <a:close/>
                  <a:moveTo>
                    <a:pt x="8" y="4"/>
                  </a:moveTo>
                  <a:lnTo>
                    <a:pt x="4" y="4"/>
                  </a:lnTo>
                  <a:lnTo>
                    <a:pt x="0" y="0"/>
                  </a:lnTo>
                  <a:lnTo>
                    <a:pt x="8" y="0"/>
                  </a:lnTo>
                  <a:lnTo>
                    <a:pt x="8" y="0"/>
                  </a:lnTo>
                  <a:lnTo>
                    <a:pt x="8" y="4"/>
                  </a:lnTo>
                  <a:lnTo>
                    <a:pt x="8" y="4"/>
                  </a:lnTo>
                  <a:lnTo>
                    <a:pt x="8" y="4"/>
                  </a:lnTo>
                  <a:lnTo>
                    <a:pt x="8" y="4"/>
                  </a:lnTo>
                  <a:close/>
                  <a:moveTo>
                    <a:pt x="12" y="4"/>
                  </a:moveTo>
                  <a:lnTo>
                    <a:pt x="12" y="4"/>
                  </a:lnTo>
                  <a:lnTo>
                    <a:pt x="12" y="4"/>
                  </a:lnTo>
                  <a:lnTo>
                    <a:pt x="15" y="7"/>
                  </a:lnTo>
                  <a:lnTo>
                    <a:pt x="19" y="7"/>
                  </a:lnTo>
                  <a:lnTo>
                    <a:pt x="15" y="7"/>
                  </a:lnTo>
                  <a:lnTo>
                    <a:pt x="12" y="7"/>
                  </a:lnTo>
                  <a:lnTo>
                    <a:pt x="12" y="7"/>
                  </a:lnTo>
                  <a:lnTo>
                    <a:pt x="8" y="4"/>
                  </a:lnTo>
                  <a:lnTo>
                    <a:pt x="8" y="4"/>
                  </a:lnTo>
                  <a:lnTo>
                    <a:pt x="12" y="4"/>
                  </a:lnTo>
                  <a:lnTo>
                    <a:pt x="8" y="4"/>
                  </a:lnTo>
                  <a:lnTo>
                    <a:pt x="12" y="4"/>
                  </a:lnTo>
                  <a:lnTo>
                    <a:pt x="12" y="4"/>
                  </a:lnTo>
                  <a:close/>
                  <a:moveTo>
                    <a:pt x="8" y="7"/>
                  </a:moveTo>
                  <a:lnTo>
                    <a:pt x="8" y="7"/>
                  </a:lnTo>
                  <a:lnTo>
                    <a:pt x="8" y="7"/>
                  </a:lnTo>
                  <a:lnTo>
                    <a:pt x="8" y="7"/>
                  </a:lnTo>
                  <a:lnTo>
                    <a:pt x="8" y="7"/>
                  </a:lnTo>
                  <a:lnTo>
                    <a:pt x="8" y="11"/>
                  </a:lnTo>
                  <a:lnTo>
                    <a:pt x="8" y="11"/>
                  </a:lnTo>
                  <a:lnTo>
                    <a:pt x="4" y="15"/>
                  </a:lnTo>
                  <a:lnTo>
                    <a:pt x="4" y="15"/>
                  </a:lnTo>
                  <a:lnTo>
                    <a:pt x="4" y="11"/>
                  </a:lnTo>
                  <a:lnTo>
                    <a:pt x="0" y="11"/>
                  </a:lnTo>
                  <a:lnTo>
                    <a:pt x="0" y="15"/>
                  </a:lnTo>
                  <a:lnTo>
                    <a:pt x="0" y="15"/>
                  </a:lnTo>
                  <a:lnTo>
                    <a:pt x="4" y="15"/>
                  </a:lnTo>
                  <a:lnTo>
                    <a:pt x="4" y="15"/>
                  </a:lnTo>
                  <a:lnTo>
                    <a:pt x="4" y="19"/>
                  </a:lnTo>
                  <a:lnTo>
                    <a:pt x="4" y="22"/>
                  </a:lnTo>
                  <a:lnTo>
                    <a:pt x="4" y="26"/>
                  </a:lnTo>
                  <a:lnTo>
                    <a:pt x="0" y="30"/>
                  </a:lnTo>
                  <a:lnTo>
                    <a:pt x="0" y="33"/>
                  </a:lnTo>
                  <a:lnTo>
                    <a:pt x="0" y="33"/>
                  </a:lnTo>
                  <a:lnTo>
                    <a:pt x="4" y="41"/>
                  </a:lnTo>
                  <a:lnTo>
                    <a:pt x="0" y="41"/>
                  </a:lnTo>
                  <a:lnTo>
                    <a:pt x="4" y="48"/>
                  </a:lnTo>
                  <a:lnTo>
                    <a:pt x="8" y="56"/>
                  </a:lnTo>
                  <a:lnTo>
                    <a:pt x="8" y="59"/>
                  </a:lnTo>
                  <a:lnTo>
                    <a:pt x="12" y="63"/>
                  </a:lnTo>
                  <a:lnTo>
                    <a:pt x="15" y="59"/>
                  </a:lnTo>
                  <a:lnTo>
                    <a:pt x="23" y="59"/>
                  </a:lnTo>
                  <a:lnTo>
                    <a:pt x="26" y="59"/>
                  </a:lnTo>
                  <a:lnTo>
                    <a:pt x="34" y="56"/>
                  </a:lnTo>
                  <a:lnTo>
                    <a:pt x="34" y="48"/>
                  </a:lnTo>
                  <a:lnTo>
                    <a:pt x="37" y="48"/>
                  </a:lnTo>
                  <a:lnTo>
                    <a:pt x="37" y="45"/>
                  </a:lnTo>
                  <a:lnTo>
                    <a:pt x="37" y="45"/>
                  </a:lnTo>
                  <a:lnTo>
                    <a:pt x="37" y="41"/>
                  </a:lnTo>
                  <a:lnTo>
                    <a:pt x="34" y="37"/>
                  </a:lnTo>
                  <a:lnTo>
                    <a:pt x="37" y="37"/>
                  </a:lnTo>
                  <a:lnTo>
                    <a:pt x="34" y="33"/>
                  </a:lnTo>
                  <a:lnTo>
                    <a:pt x="30" y="26"/>
                  </a:lnTo>
                  <a:lnTo>
                    <a:pt x="30" y="22"/>
                  </a:lnTo>
                  <a:lnTo>
                    <a:pt x="26" y="22"/>
                  </a:lnTo>
                  <a:lnTo>
                    <a:pt x="26" y="22"/>
                  </a:lnTo>
                  <a:lnTo>
                    <a:pt x="23" y="22"/>
                  </a:lnTo>
                  <a:lnTo>
                    <a:pt x="26" y="22"/>
                  </a:lnTo>
                  <a:lnTo>
                    <a:pt x="26" y="19"/>
                  </a:lnTo>
                  <a:lnTo>
                    <a:pt x="23" y="19"/>
                  </a:lnTo>
                  <a:lnTo>
                    <a:pt x="23" y="15"/>
                  </a:lnTo>
                  <a:lnTo>
                    <a:pt x="19" y="15"/>
                  </a:lnTo>
                  <a:lnTo>
                    <a:pt x="19" y="11"/>
                  </a:lnTo>
                  <a:lnTo>
                    <a:pt x="19" y="11"/>
                  </a:lnTo>
                  <a:lnTo>
                    <a:pt x="19" y="11"/>
                  </a:lnTo>
                  <a:lnTo>
                    <a:pt x="15" y="7"/>
                  </a:lnTo>
                  <a:lnTo>
                    <a:pt x="12" y="7"/>
                  </a:lnTo>
                  <a:lnTo>
                    <a:pt x="12" y="7"/>
                  </a:lnTo>
                  <a:lnTo>
                    <a:pt x="12" y="7"/>
                  </a:lnTo>
                  <a:lnTo>
                    <a:pt x="8" y="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8" name="Freeform 30"/>
            <p:cNvSpPr>
              <a:spLocks noEditPoints="1"/>
            </p:cNvSpPr>
            <p:nvPr/>
          </p:nvSpPr>
          <p:spPr bwMode="auto">
            <a:xfrm>
              <a:off x="14417521" y="5938387"/>
              <a:ext cx="921157" cy="798793"/>
            </a:xfrm>
            <a:custGeom>
              <a:avLst/>
              <a:gdLst>
                <a:gd name="T0" fmla="*/ 155 w 463"/>
                <a:gd name="T1" fmla="*/ 37 h 412"/>
                <a:gd name="T2" fmla="*/ 181 w 463"/>
                <a:gd name="T3" fmla="*/ 48 h 412"/>
                <a:gd name="T4" fmla="*/ 189 w 463"/>
                <a:gd name="T5" fmla="*/ 82 h 412"/>
                <a:gd name="T6" fmla="*/ 240 w 463"/>
                <a:gd name="T7" fmla="*/ 100 h 412"/>
                <a:gd name="T8" fmla="*/ 300 w 463"/>
                <a:gd name="T9" fmla="*/ 111 h 412"/>
                <a:gd name="T10" fmla="*/ 322 w 463"/>
                <a:gd name="T11" fmla="*/ 93 h 412"/>
                <a:gd name="T12" fmla="*/ 348 w 463"/>
                <a:gd name="T13" fmla="*/ 111 h 412"/>
                <a:gd name="T14" fmla="*/ 370 w 463"/>
                <a:gd name="T15" fmla="*/ 93 h 412"/>
                <a:gd name="T16" fmla="*/ 392 w 463"/>
                <a:gd name="T17" fmla="*/ 78 h 412"/>
                <a:gd name="T18" fmla="*/ 429 w 463"/>
                <a:gd name="T19" fmla="*/ 67 h 412"/>
                <a:gd name="T20" fmla="*/ 444 w 463"/>
                <a:gd name="T21" fmla="*/ 70 h 412"/>
                <a:gd name="T22" fmla="*/ 459 w 463"/>
                <a:gd name="T23" fmla="*/ 85 h 412"/>
                <a:gd name="T24" fmla="*/ 437 w 463"/>
                <a:gd name="T25" fmla="*/ 107 h 412"/>
                <a:gd name="T26" fmla="*/ 422 w 463"/>
                <a:gd name="T27" fmla="*/ 152 h 412"/>
                <a:gd name="T28" fmla="*/ 407 w 463"/>
                <a:gd name="T29" fmla="*/ 178 h 412"/>
                <a:gd name="T30" fmla="*/ 400 w 463"/>
                <a:gd name="T31" fmla="*/ 189 h 412"/>
                <a:gd name="T32" fmla="*/ 385 w 463"/>
                <a:gd name="T33" fmla="*/ 159 h 412"/>
                <a:gd name="T34" fmla="*/ 377 w 463"/>
                <a:gd name="T35" fmla="*/ 167 h 412"/>
                <a:gd name="T36" fmla="*/ 381 w 463"/>
                <a:gd name="T37" fmla="*/ 152 h 412"/>
                <a:gd name="T38" fmla="*/ 377 w 463"/>
                <a:gd name="T39" fmla="*/ 133 h 412"/>
                <a:gd name="T40" fmla="*/ 344 w 463"/>
                <a:gd name="T41" fmla="*/ 126 h 412"/>
                <a:gd name="T42" fmla="*/ 333 w 463"/>
                <a:gd name="T43" fmla="*/ 119 h 412"/>
                <a:gd name="T44" fmla="*/ 322 w 463"/>
                <a:gd name="T45" fmla="*/ 115 h 412"/>
                <a:gd name="T46" fmla="*/ 329 w 463"/>
                <a:gd name="T47" fmla="*/ 133 h 412"/>
                <a:gd name="T48" fmla="*/ 333 w 463"/>
                <a:gd name="T49" fmla="*/ 167 h 412"/>
                <a:gd name="T50" fmla="*/ 337 w 463"/>
                <a:gd name="T51" fmla="*/ 197 h 412"/>
                <a:gd name="T52" fmla="*/ 326 w 463"/>
                <a:gd name="T53" fmla="*/ 193 h 412"/>
                <a:gd name="T54" fmla="*/ 322 w 463"/>
                <a:gd name="T55" fmla="*/ 193 h 412"/>
                <a:gd name="T56" fmla="*/ 303 w 463"/>
                <a:gd name="T57" fmla="*/ 215 h 412"/>
                <a:gd name="T58" fmla="*/ 285 w 463"/>
                <a:gd name="T59" fmla="*/ 226 h 412"/>
                <a:gd name="T60" fmla="*/ 255 w 463"/>
                <a:gd name="T61" fmla="*/ 260 h 412"/>
                <a:gd name="T62" fmla="*/ 222 w 463"/>
                <a:gd name="T63" fmla="*/ 286 h 412"/>
                <a:gd name="T64" fmla="*/ 207 w 463"/>
                <a:gd name="T65" fmla="*/ 315 h 412"/>
                <a:gd name="T66" fmla="*/ 203 w 463"/>
                <a:gd name="T67" fmla="*/ 378 h 412"/>
                <a:gd name="T68" fmla="*/ 196 w 463"/>
                <a:gd name="T69" fmla="*/ 393 h 412"/>
                <a:gd name="T70" fmla="*/ 178 w 463"/>
                <a:gd name="T71" fmla="*/ 408 h 412"/>
                <a:gd name="T72" fmla="*/ 141 w 463"/>
                <a:gd name="T73" fmla="*/ 371 h 412"/>
                <a:gd name="T74" fmla="*/ 118 w 463"/>
                <a:gd name="T75" fmla="*/ 334 h 412"/>
                <a:gd name="T76" fmla="*/ 100 w 463"/>
                <a:gd name="T77" fmla="*/ 297 h 412"/>
                <a:gd name="T78" fmla="*/ 85 w 463"/>
                <a:gd name="T79" fmla="*/ 252 h 412"/>
                <a:gd name="T80" fmla="*/ 78 w 463"/>
                <a:gd name="T81" fmla="*/ 219 h 412"/>
                <a:gd name="T82" fmla="*/ 74 w 463"/>
                <a:gd name="T83" fmla="*/ 197 h 412"/>
                <a:gd name="T84" fmla="*/ 74 w 463"/>
                <a:gd name="T85" fmla="*/ 185 h 412"/>
                <a:gd name="T86" fmla="*/ 59 w 463"/>
                <a:gd name="T87" fmla="*/ 208 h 412"/>
                <a:gd name="T88" fmla="*/ 11 w 463"/>
                <a:gd name="T89" fmla="*/ 185 h 412"/>
                <a:gd name="T90" fmla="*/ 22 w 463"/>
                <a:gd name="T91" fmla="*/ 185 h 412"/>
                <a:gd name="T92" fmla="*/ 26 w 463"/>
                <a:gd name="T93" fmla="*/ 178 h 412"/>
                <a:gd name="T94" fmla="*/ 0 w 463"/>
                <a:gd name="T95" fmla="*/ 167 h 412"/>
                <a:gd name="T96" fmla="*/ 33 w 463"/>
                <a:gd name="T97" fmla="*/ 152 h 412"/>
                <a:gd name="T98" fmla="*/ 33 w 463"/>
                <a:gd name="T99" fmla="*/ 130 h 412"/>
                <a:gd name="T100" fmla="*/ 11 w 463"/>
                <a:gd name="T101" fmla="*/ 111 h 412"/>
                <a:gd name="T102" fmla="*/ 37 w 463"/>
                <a:gd name="T103" fmla="*/ 96 h 412"/>
                <a:gd name="T104" fmla="*/ 78 w 463"/>
                <a:gd name="T105" fmla="*/ 56 h 412"/>
                <a:gd name="T106" fmla="*/ 92 w 463"/>
                <a:gd name="T107" fmla="*/ 22 h 412"/>
                <a:gd name="T108" fmla="*/ 137 w 463"/>
                <a:gd name="T109" fmla="*/ 7 h 412"/>
                <a:gd name="T110" fmla="*/ 333 w 463"/>
                <a:gd name="T111" fmla="*/ 197 h 412"/>
                <a:gd name="T112" fmla="*/ 329 w 463"/>
                <a:gd name="T113" fmla="*/ 19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3" h="412">
                  <a:moveTo>
                    <a:pt x="148" y="15"/>
                  </a:moveTo>
                  <a:lnTo>
                    <a:pt x="148" y="15"/>
                  </a:lnTo>
                  <a:lnTo>
                    <a:pt x="148" y="18"/>
                  </a:lnTo>
                  <a:lnTo>
                    <a:pt x="152" y="22"/>
                  </a:lnTo>
                  <a:lnTo>
                    <a:pt x="152" y="26"/>
                  </a:lnTo>
                  <a:lnTo>
                    <a:pt x="155" y="30"/>
                  </a:lnTo>
                  <a:lnTo>
                    <a:pt x="152" y="30"/>
                  </a:lnTo>
                  <a:lnTo>
                    <a:pt x="155" y="33"/>
                  </a:lnTo>
                  <a:lnTo>
                    <a:pt x="155" y="33"/>
                  </a:lnTo>
                  <a:lnTo>
                    <a:pt x="155" y="37"/>
                  </a:lnTo>
                  <a:lnTo>
                    <a:pt x="159" y="37"/>
                  </a:lnTo>
                  <a:lnTo>
                    <a:pt x="159" y="41"/>
                  </a:lnTo>
                  <a:lnTo>
                    <a:pt x="163" y="41"/>
                  </a:lnTo>
                  <a:lnTo>
                    <a:pt x="166" y="41"/>
                  </a:lnTo>
                  <a:lnTo>
                    <a:pt x="170" y="41"/>
                  </a:lnTo>
                  <a:lnTo>
                    <a:pt x="170" y="41"/>
                  </a:lnTo>
                  <a:lnTo>
                    <a:pt x="174" y="41"/>
                  </a:lnTo>
                  <a:lnTo>
                    <a:pt x="178" y="44"/>
                  </a:lnTo>
                  <a:lnTo>
                    <a:pt x="181" y="44"/>
                  </a:lnTo>
                  <a:lnTo>
                    <a:pt x="181" y="48"/>
                  </a:lnTo>
                  <a:lnTo>
                    <a:pt x="185" y="48"/>
                  </a:lnTo>
                  <a:lnTo>
                    <a:pt x="185" y="52"/>
                  </a:lnTo>
                  <a:lnTo>
                    <a:pt x="185" y="52"/>
                  </a:lnTo>
                  <a:lnTo>
                    <a:pt x="185" y="56"/>
                  </a:lnTo>
                  <a:lnTo>
                    <a:pt x="185" y="63"/>
                  </a:lnTo>
                  <a:lnTo>
                    <a:pt x="185" y="70"/>
                  </a:lnTo>
                  <a:lnTo>
                    <a:pt x="181" y="74"/>
                  </a:lnTo>
                  <a:lnTo>
                    <a:pt x="181" y="78"/>
                  </a:lnTo>
                  <a:lnTo>
                    <a:pt x="185" y="78"/>
                  </a:lnTo>
                  <a:lnTo>
                    <a:pt x="189" y="82"/>
                  </a:lnTo>
                  <a:lnTo>
                    <a:pt x="189" y="82"/>
                  </a:lnTo>
                  <a:lnTo>
                    <a:pt x="192" y="82"/>
                  </a:lnTo>
                  <a:lnTo>
                    <a:pt x="200" y="85"/>
                  </a:lnTo>
                  <a:lnTo>
                    <a:pt x="207" y="89"/>
                  </a:lnTo>
                  <a:lnTo>
                    <a:pt x="211" y="93"/>
                  </a:lnTo>
                  <a:lnTo>
                    <a:pt x="218" y="96"/>
                  </a:lnTo>
                  <a:lnTo>
                    <a:pt x="222" y="96"/>
                  </a:lnTo>
                  <a:lnTo>
                    <a:pt x="226" y="96"/>
                  </a:lnTo>
                  <a:lnTo>
                    <a:pt x="229" y="100"/>
                  </a:lnTo>
                  <a:lnTo>
                    <a:pt x="240" y="100"/>
                  </a:lnTo>
                  <a:lnTo>
                    <a:pt x="240" y="104"/>
                  </a:lnTo>
                  <a:lnTo>
                    <a:pt x="252" y="100"/>
                  </a:lnTo>
                  <a:lnTo>
                    <a:pt x="259" y="104"/>
                  </a:lnTo>
                  <a:lnTo>
                    <a:pt x="259" y="107"/>
                  </a:lnTo>
                  <a:lnTo>
                    <a:pt x="263" y="107"/>
                  </a:lnTo>
                  <a:lnTo>
                    <a:pt x="274" y="111"/>
                  </a:lnTo>
                  <a:lnTo>
                    <a:pt x="274" y="111"/>
                  </a:lnTo>
                  <a:lnTo>
                    <a:pt x="281" y="111"/>
                  </a:lnTo>
                  <a:lnTo>
                    <a:pt x="296" y="115"/>
                  </a:lnTo>
                  <a:lnTo>
                    <a:pt x="300" y="111"/>
                  </a:lnTo>
                  <a:lnTo>
                    <a:pt x="303" y="115"/>
                  </a:lnTo>
                  <a:lnTo>
                    <a:pt x="315" y="115"/>
                  </a:lnTo>
                  <a:lnTo>
                    <a:pt x="318" y="107"/>
                  </a:lnTo>
                  <a:lnTo>
                    <a:pt x="315" y="100"/>
                  </a:lnTo>
                  <a:lnTo>
                    <a:pt x="315" y="93"/>
                  </a:lnTo>
                  <a:lnTo>
                    <a:pt x="315" y="93"/>
                  </a:lnTo>
                  <a:lnTo>
                    <a:pt x="315" y="93"/>
                  </a:lnTo>
                  <a:lnTo>
                    <a:pt x="318" y="89"/>
                  </a:lnTo>
                  <a:lnTo>
                    <a:pt x="322" y="89"/>
                  </a:lnTo>
                  <a:lnTo>
                    <a:pt x="322" y="93"/>
                  </a:lnTo>
                  <a:lnTo>
                    <a:pt x="322" y="96"/>
                  </a:lnTo>
                  <a:lnTo>
                    <a:pt x="326" y="96"/>
                  </a:lnTo>
                  <a:lnTo>
                    <a:pt x="326" y="96"/>
                  </a:lnTo>
                  <a:lnTo>
                    <a:pt x="326" y="100"/>
                  </a:lnTo>
                  <a:lnTo>
                    <a:pt x="326" y="104"/>
                  </a:lnTo>
                  <a:lnTo>
                    <a:pt x="329" y="107"/>
                  </a:lnTo>
                  <a:lnTo>
                    <a:pt x="333" y="107"/>
                  </a:lnTo>
                  <a:lnTo>
                    <a:pt x="337" y="107"/>
                  </a:lnTo>
                  <a:lnTo>
                    <a:pt x="344" y="111"/>
                  </a:lnTo>
                  <a:lnTo>
                    <a:pt x="348" y="111"/>
                  </a:lnTo>
                  <a:lnTo>
                    <a:pt x="352" y="107"/>
                  </a:lnTo>
                  <a:lnTo>
                    <a:pt x="355" y="107"/>
                  </a:lnTo>
                  <a:lnTo>
                    <a:pt x="359" y="107"/>
                  </a:lnTo>
                  <a:lnTo>
                    <a:pt x="366" y="107"/>
                  </a:lnTo>
                  <a:lnTo>
                    <a:pt x="370" y="107"/>
                  </a:lnTo>
                  <a:lnTo>
                    <a:pt x="377" y="104"/>
                  </a:lnTo>
                  <a:lnTo>
                    <a:pt x="374" y="104"/>
                  </a:lnTo>
                  <a:lnTo>
                    <a:pt x="374" y="100"/>
                  </a:lnTo>
                  <a:lnTo>
                    <a:pt x="370" y="96"/>
                  </a:lnTo>
                  <a:lnTo>
                    <a:pt x="370" y="93"/>
                  </a:lnTo>
                  <a:lnTo>
                    <a:pt x="370" y="89"/>
                  </a:lnTo>
                  <a:lnTo>
                    <a:pt x="374" y="89"/>
                  </a:lnTo>
                  <a:lnTo>
                    <a:pt x="377" y="89"/>
                  </a:lnTo>
                  <a:lnTo>
                    <a:pt x="381" y="89"/>
                  </a:lnTo>
                  <a:lnTo>
                    <a:pt x="385" y="85"/>
                  </a:lnTo>
                  <a:lnTo>
                    <a:pt x="385" y="85"/>
                  </a:lnTo>
                  <a:lnTo>
                    <a:pt x="389" y="85"/>
                  </a:lnTo>
                  <a:lnTo>
                    <a:pt x="389" y="82"/>
                  </a:lnTo>
                  <a:lnTo>
                    <a:pt x="392" y="82"/>
                  </a:lnTo>
                  <a:lnTo>
                    <a:pt x="392" y="78"/>
                  </a:lnTo>
                  <a:lnTo>
                    <a:pt x="396" y="74"/>
                  </a:lnTo>
                  <a:lnTo>
                    <a:pt x="400" y="74"/>
                  </a:lnTo>
                  <a:lnTo>
                    <a:pt x="407" y="74"/>
                  </a:lnTo>
                  <a:lnTo>
                    <a:pt x="411" y="70"/>
                  </a:lnTo>
                  <a:lnTo>
                    <a:pt x="411" y="67"/>
                  </a:lnTo>
                  <a:lnTo>
                    <a:pt x="411" y="67"/>
                  </a:lnTo>
                  <a:lnTo>
                    <a:pt x="415" y="63"/>
                  </a:lnTo>
                  <a:lnTo>
                    <a:pt x="418" y="67"/>
                  </a:lnTo>
                  <a:lnTo>
                    <a:pt x="422" y="67"/>
                  </a:lnTo>
                  <a:lnTo>
                    <a:pt x="429" y="67"/>
                  </a:lnTo>
                  <a:lnTo>
                    <a:pt x="429" y="67"/>
                  </a:lnTo>
                  <a:lnTo>
                    <a:pt x="429" y="63"/>
                  </a:lnTo>
                  <a:lnTo>
                    <a:pt x="437" y="59"/>
                  </a:lnTo>
                  <a:lnTo>
                    <a:pt x="440" y="59"/>
                  </a:lnTo>
                  <a:lnTo>
                    <a:pt x="440" y="63"/>
                  </a:lnTo>
                  <a:lnTo>
                    <a:pt x="444" y="63"/>
                  </a:lnTo>
                  <a:lnTo>
                    <a:pt x="444" y="63"/>
                  </a:lnTo>
                  <a:lnTo>
                    <a:pt x="440" y="67"/>
                  </a:lnTo>
                  <a:lnTo>
                    <a:pt x="444" y="70"/>
                  </a:lnTo>
                  <a:lnTo>
                    <a:pt x="444" y="70"/>
                  </a:lnTo>
                  <a:lnTo>
                    <a:pt x="448" y="70"/>
                  </a:lnTo>
                  <a:lnTo>
                    <a:pt x="448" y="70"/>
                  </a:lnTo>
                  <a:lnTo>
                    <a:pt x="452" y="74"/>
                  </a:lnTo>
                  <a:lnTo>
                    <a:pt x="452" y="78"/>
                  </a:lnTo>
                  <a:lnTo>
                    <a:pt x="448" y="78"/>
                  </a:lnTo>
                  <a:lnTo>
                    <a:pt x="448" y="82"/>
                  </a:lnTo>
                  <a:lnTo>
                    <a:pt x="452" y="82"/>
                  </a:lnTo>
                  <a:lnTo>
                    <a:pt x="455" y="82"/>
                  </a:lnTo>
                  <a:lnTo>
                    <a:pt x="459" y="82"/>
                  </a:lnTo>
                  <a:lnTo>
                    <a:pt x="459" y="85"/>
                  </a:lnTo>
                  <a:lnTo>
                    <a:pt x="463" y="89"/>
                  </a:lnTo>
                  <a:lnTo>
                    <a:pt x="459" y="89"/>
                  </a:lnTo>
                  <a:lnTo>
                    <a:pt x="459" y="93"/>
                  </a:lnTo>
                  <a:lnTo>
                    <a:pt x="459" y="96"/>
                  </a:lnTo>
                  <a:lnTo>
                    <a:pt x="455" y="96"/>
                  </a:lnTo>
                  <a:lnTo>
                    <a:pt x="452" y="93"/>
                  </a:lnTo>
                  <a:lnTo>
                    <a:pt x="448" y="96"/>
                  </a:lnTo>
                  <a:lnTo>
                    <a:pt x="444" y="96"/>
                  </a:lnTo>
                  <a:lnTo>
                    <a:pt x="440" y="100"/>
                  </a:lnTo>
                  <a:lnTo>
                    <a:pt x="437" y="107"/>
                  </a:lnTo>
                  <a:lnTo>
                    <a:pt x="433" y="107"/>
                  </a:lnTo>
                  <a:lnTo>
                    <a:pt x="429" y="115"/>
                  </a:lnTo>
                  <a:lnTo>
                    <a:pt x="426" y="119"/>
                  </a:lnTo>
                  <a:lnTo>
                    <a:pt x="429" y="119"/>
                  </a:lnTo>
                  <a:lnTo>
                    <a:pt x="426" y="126"/>
                  </a:lnTo>
                  <a:lnTo>
                    <a:pt x="422" y="133"/>
                  </a:lnTo>
                  <a:lnTo>
                    <a:pt x="422" y="133"/>
                  </a:lnTo>
                  <a:lnTo>
                    <a:pt x="426" y="137"/>
                  </a:lnTo>
                  <a:lnTo>
                    <a:pt x="422" y="145"/>
                  </a:lnTo>
                  <a:lnTo>
                    <a:pt x="422" y="152"/>
                  </a:lnTo>
                  <a:lnTo>
                    <a:pt x="418" y="156"/>
                  </a:lnTo>
                  <a:lnTo>
                    <a:pt x="415" y="156"/>
                  </a:lnTo>
                  <a:lnTo>
                    <a:pt x="411" y="156"/>
                  </a:lnTo>
                  <a:lnTo>
                    <a:pt x="407" y="156"/>
                  </a:lnTo>
                  <a:lnTo>
                    <a:pt x="411" y="163"/>
                  </a:lnTo>
                  <a:lnTo>
                    <a:pt x="411" y="167"/>
                  </a:lnTo>
                  <a:lnTo>
                    <a:pt x="411" y="171"/>
                  </a:lnTo>
                  <a:lnTo>
                    <a:pt x="407" y="171"/>
                  </a:lnTo>
                  <a:lnTo>
                    <a:pt x="407" y="174"/>
                  </a:lnTo>
                  <a:lnTo>
                    <a:pt x="407" y="178"/>
                  </a:lnTo>
                  <a:lnTo>
                    <a:pt x="407" y="182"/>
                  </a:lnTo>
                  <a:lnTo>
                    <a:pt x="403" y="185"/>
                  </a:lnTo>
                  <a:lnTo>
                    <a:pt x="403" y="189"/>
                  </a:lnTo>
                  <a:lnTo>
                    <a:pt x="400" y="189"/>
                  </a:lnTo>
                  <a:lnTo>
                    <a:pt x="400" y="189"/>
                  </a:lnTo>
                  <a:lnTo>
                    <a:pt x="400" y="193"/>
                  </a:lnTo>
                  <a:lnTo>
                    <a:pt x="400" y="193"/>
                  </a:lnTo>
                  <a:lnTo>
                    <a:pt x="400" y="189"/>
                  </a:lnTo>
                  <a:lnTo>
                    <a:pt x="400" y="189"/>
                  </a:lnTo>
                  <a:lnTo>
                    <a:pt x="400" y="189"/>
                  </a:lnTo>
                  <a:lnTo>
                    <a:pt x="396" y="185"/>
                  </a:lnTo>
                  <a:lnTo>
                    <a:pt x="396" y="182"/>
                  </a:lnTo>
                  <a:lnTo>
                    <a:pt x="396" y="174"/>
                  </a:lnTo>
                  <a:lnTo>
                    <a:pt x="392" y="174"/>
                  </a:lnTo>
                  <a:lnTo>
                    <a:pt x="392" y="171"/>
                  </a:lnTo>
                  <a:lnTo>
                    <a:pt x="392" y="167"/>
                  </a:lnTo>
                  <a:lnTo>
                    <a:pt x="392" y="163"/>
                  </a:lnTo>
                  <a:lnTo>
                    <a:pt x="392" y="163"/>
                  </a:lnTo>
                  <a:lnTo>
                    <a:pt x="389" y="163"/>
                  </a:lnTo>
                  <a:lnTo>
                    <a:pt x="385" y="159"/>
                  </a:lnTo>
                  <a:lnTo>
                    <a:pt x="385" y="163"/>
                  </a:lnTo>
                  <a:lnTo>
                    <a:pt x="385" y="163"/>
                  </a:lnTo>
                  <a:lnTo>
                    <a:pt x="385" y="163"/>
                  </a:lnTo>
                  <a:lnTo>
                    <a:pt x="385" y="167"/>
                  </a:lnTo>
                  <a:lnTo>
                    <a:pt x="381" y="171"/>
                  </a:lnTo>
                  <a:lnTo>
                    <a:pt x="385" y="171"/>
                  </a:lnTo>
                  <a:lnTo>
                    <a:pt x="385" y="171"/>
                  </a:lnTo>
                  <a:lnTo>
                    <a:pt x="381" y="171"/>
                  </a:lnTo>
                  <a:lnTo>
                    <a:pt x="377" y="171"/>
                  </a:lnTo>
                  <a:lnTo>
                    <a:pt x="377" y="167"/>
                  </a:lnTo>
                  <a:lnTo>
                    <a:pt x="377" y="167"/>
                  </a:lnTo>
                  <a:lnTo>
                    <a:pt x="374" y="163"/>
                  </a:lnTo>
                  <a:lnTo>
                    <a:pt x="374" y="159"/>
                  </a:lnTo>
                  <a:lnTo>
                    <a:pt x="374" y="159"/>
                  </a:lnTo>
                  <a:lnTo>
                    <a:pt x="374" y="156"/>
                  </a:lnTo>
                  <a:lnTo>
                    <a:pt x="374" y="156"/>
                  </a:lnTo>
                  <a:lnTo>
                    <a:pt x="377" y="152"/>
                  </a:lnTo>
                  <a:lnTo>
                    <a:pt x="377" y="156"/>
                  </a:lnTo>
                  <a:lnTo>
                    <a:pt x="381" y="156"/>
                  </a:lnTo>
                  <a:lnTo>
                    <a:pt x="381" y="152"/>
                  </a:lnTo>
                  <a:lnTo>
                    <a:pt x="381" y="152"/>
                  </a:lnTo>
                  <a:lnTo>
                    <a:pt x="385" y="148"/>
                  </a:lnTo>
                  <a:lnTo>
                    <a:pt x="385" y="145"/>
                  </a:lnTo>
                  <a:lnTo>
                    <a:pt x="385" y="141"/>
                  </a:lnTo>
                  <a:lnTo>
                    <a:pt x="389" y="137"/>
                  </a:lnTo>
                  <a:lnTo>
                    <a:pt x="385" y="137"/>
                  </a:lnTo>
                  <a:lnTo>
                    <a:pt x="385" y="133"/>
                  </a:lnTo>
                  <a:lnTo>
                    <a:pt x="381" y="137"/>
                  </a:lnTo>
                  <a:lnTo>
                    <a:pt x="381" y="133"/>
                  </a:lnTo>
                  <a:lnTo>
                    <a:pt x="377" y="133"/>
                  </a:lnTo>
                  <a:lnTo>
                    <a:pt x="374" y="133"/>
                  </a:lnTo>
                  <a:lnTo>
                    <a:pt x="366" y="133"/>
                  </a:lnTo>
                  <a:lnTo>
                    <a:pt x="363" y="133"/>
                  </a:lnTo>
                  <a:lnTo>
                    <a:pt x="355" y="133"/>
                  </a:lnTo>
                  <a:lnTo>
                    <a:pt x="352" y="133"/>
                  </a:lnTo>
                  <a:lnTo>
                    <a:pt x="352" y="133"/>
                  </a:lnTo>
                  <a:lnTo>
                    <a:pt x="348" y="133"/>
                  </a:lnTo>
                  <a:lnTo>
                    <a:pt x="348" y="130"/>
                  </a:lnTo>
                  <a:lnTo>
                    <a:pt x="344" y="126"/>
                  </a:lnTo>
                  <a:lnTo>
                    <a:pt x="344" y="126"/>
                  </a:lnTo>
                  <a:lnTo>
                    <a:pt x="344" y="122"/>
                  </a:lnTo>
                  <a:lnTo>
                    <a:pt x="344" y="119"/>
                  </a:lnTo>
                  <a:lnTo>
                    <a:pt x="340" y="119"/>
                  </a:lnTo>
                  <a:lnTo>
                    <a:pt x="340" y="119"/>
                  </a:lnTo>
                  <a:lnTo>
                    <a:pt x="337" y="119"/>
                  </a:lnTo>
                  <a:lnTo>
                    <a:pt x="337" y="119"/>
                  </a:lnTo>
                  <a:lnTo>
                    <a:pt x="333" y="115"/>
                  </a:lnTo>
                  <a:lnTo>
                    <a:pt x="333" y="115"/>
                  </a:lnTo>
                  <a:lnTo>
                    <a:pt x="329" y="119"/>
                  </a:lnTo>
                  <a:lnTo>
                    <a:pt x="333" y="119"/>
                  </a:lnTo>
                  <a:lnTo>
                    <a:pt x="333" y="119"/>
                  </a:lnTo>
                  <a:lnTo>
                    <a:pt x="329" y="119"/>
                  </a:lnTo>
                  <a:lnTo>
                    <a:pt x="326" y="115"/>
                  </a:lnTo>
                  <a:lnTo>
                    <a:pt x="326" y="115"/>
                  </a:lnTo>
                  <a:lnTo>
                    <a:pt x="326" y="111"/>
                  </a:lnTo>
                  <a:lnTo>
                    <a:pt x="322" y="111"/>
                  </a:lnTo>
                  <a:lnTo>
                    <a:pt x="322" y="111"/>
                  </a:lnTo>
                  <a:lnTo>
                    <a:pt x="322" y="111"/>
                  </a:lnTo>
                  <a:lnTo>
                    <a:pt x="322" y="115"/>
                  </a:lnTo>
                  <a:lnTo>
                    <a:pt x="322" y="115"/>
                  </a:lnTo>
                  <a:lnTo>
                    <a:pt x="322" y="119"/>
                  </a:lnTo>
                  <a:lnTo>
                    <a:pt x="318" y="122"/>
                  </a:lnTo>
                  <a:lnTo>
                    <a:pt x="318" y="126"/>
                  </a:lnTo>
                  <a:lnTo>
                    <a:pt x="326" y="130"/>
                  </a:lnTo>
                  <a:lnTo>
                    <a:pt x="329" y="130"/>
                  </a:lnTo>
                  <a:lnTo>
                    <a:pt x="333" y="130"/>
                  </a:lnTo>
                  <a:lnTo>
                    <a:pt x="329" y="130"/>
                  </a:lnTo>
                  <a:lnTo>
                    <a:pt x="333" y="133"/>
                  </a:lnTo>
                  <a:lnTo>
                    <a:pt x="329" y="137"/>
                  </a:lnTo>
                  <a:lnTo>
                    <a:pt x="329" y="133"/>
                  </a:lnTo>
                  <a:lnTo>
                    <a:pt x="326" y="137"/>
                  </a:lnTo>
                  <a:lnTo>
                    <a:pt x="326" y="141"/>
                  </a:lnTo>
                  <a:lnTo>
                    <a:pt x="322" y="141"/>
                  </a:lnTo>
                  <a:lnTo>
                    <a:pt x="322" y="148"/>
                  </a:lnTo>
                  <a:lnTo>
                    <a:pt x="326" y="152"/>
                  </a:lnTo>
                  <a:lnTo>
                    <a:pt x="329" y="152"/>
                  </a:lnTo>
                  <a:lnTo>
                    <a:pt x="333" y="156"/>
                  </a:lnTo>
                  <a:lnTo>
                    <a:pt x="333" y="163"/>
                  </a:lnTo>
                  <a:lnTo>
                    <a:pt x="333" y="167"/>
                  </a:lnTo>
                  <a:lnTo>
                    <a:pt x="333" y="167"/>
                  </a:lnTo>
                  <a:lnTo>
                    <a:pt x="333" y="174"/>
                  </a:lnTo>
                  <a:lnTo>
                    <a:pt x="340" y="178"/>
                  </a:lnTo>
                  <a:lnTo>
                    <a:pt x="340" y="182"/>
                  </a:lnTo>
                  <a:lnTo>
                    <a:pt x="340" y="185"/>
                  </a:lnTo>
                  <a:lnTo>
                    <a:pt x="340" y="189"/>
                  </a:lnTo>
                  <a:lnTo>
                    <a:pt x="340" y="189"/>
                  </a:lnTo>
                  <a:lnTo>
                    <a:pt x="340" y="193"/>
                  </a:lnTo>
                  <a:lnTo>
                    <a:pt x="340" y="197"/>
                  </a:lnTo>
                  <a:lnTo>
                    <a:pt x="337" y="193"/>
                  </a:lnTo>
                  <a:lnTo>
                    <a:pt x="337" y="197"/>
                  </a:lnTo>
                  <a:lnTo>
                    <a:pt x="337" y="193"/>
                  </a:lnTo>
                  <a:lnTo>
                    <a:pt x="333" y="193"/>
                  </a:lnTo>
                  <a:lnTo>
                    <a:pt x="333" y="189"/>
                  </a:lnTo>
                  <a:lnTo>
                    <a:pt x="333" y="189"/>
                  </a:lnTo>
                  <a:lnTo>
                    <a:pt x="333" y="193"/>
                  </a:lnTo>
                  <a:lnTo>
                    <a:pt x="333" y="193"/>
                  </a:lnTo>
                  <a:lnTo>
                    <a:pt x="333" y="193"/>
                  </a:lnTo>
                  <a:lnTo>
                    <a:pt x="329" y="193"/>
                  </a:lnTo>
                  <a:lnTo>
                    <a:pt x="329" y="193"/>
                  </a:lnTo>
                  <a:lnTo>
                    <a:pt x="326" y="193"/>
                  </a:lnTo>
                  <a:lnTo>
                    <a:pt x="326" y="189"/>
                  </a:lnTo>
                  <a:lnTo>
                    <a:pt x="326" y="185"/>
                  </a:lnTo>
                  <a:lnTo>
                    <a:pt x="326" y="185"/>
                  </a:lnTo>
                  <a:lnTo>
                    <a:pt x="322" y="185"/>
                  </a:lnTo>
                  <a:lnTo>
                    <a:pt x="322" y="185"/>
                  </a:lnTo>
                  <a:lnTo>
                    <a:pt x="322" y="185"/>
                  </a:lnTo>
                  <a:lnTo>
                    <a:pt x="326" y="185"/>
                  </a:lnTo>
                  <a:lnTo>
                    <a:pt x="322" y="189"/>
                  </a:lnTo>
                  <a:lnTo>
                    <a:pt x="322" y="189"/>
                  </a:lnTo>
                  <a:lnTo>
                    <a:pt x="322" y="193"/>
                  </a:lnTo>
                  <a:lnTo>
                    <a:pt x="318" y="193"/>
                  </a:lnTo>
                  <a:lnTo>
                    <a:pt x="311" y="197"/>
                  </a:lnTo>
                  <a:lnTo>
                    <a:pt x="307" y="200"/>
                  </a:lnTo>
                  <a:lnTo>
                    <a:pt x="307" y="200"/>
                  </a:lnTo>
                  <a:lnTo>
                    <a:pt x="307" y="204"/>
                  </a:lnTo>
                  <a:lnTo>
                    <a:pt x="307" y="208"/>
                  </a:lnTo>
                  <a:lnTo>
                    <a:pt x="307" y="208"/>
                  </a:lnTo>
                  <a:lnTo>
                    <a:pt x="307" y="211"/>
                  </a:lnTo>
                  <a:lnTo>
                    <a:pt x="307" y="211"/>
                  </a:lnTo>
                  <a:lnTo>
                    <a:pt x="303" y="215"/>
                  </a:lnTo>
                  <a:lnTo>
                    <a:pt x="303" y="215"/>
                  </a:lnTo>
                  <a:lnTo>
                    <a:pt x="303" y="215"/>
                  </a:lnTo>
                  <a:lnTo>
                    <a:pt x="303" y="219"/>
                  </a:lnTo>
                  <a:lnTo>
                    <a:pt x="296" y="222"/>
                  </a:lnTo>
                  <a:lnTo>
                    <a:pt x="296" y="222"/>
                  </a:lnTo>
                  <a:lnTo>
                    <a:pt x="289" y="230"/>
                  </a:lnTo>
                  <a:lnTo>
                    <a:pt x="289" y="226"/>
                  </a:lnTo>
                  <a:lnTo>
                    <a:pt x="289" y="226"/>
                  </a:lnTo>
                  <a:lnTo>
                    <a:pt x="285" y="226"/>
                  </a:lnTo>
                  <a:lnTo>
                    <a:pt x="285" y="226"/>
                  </a:lnTo>
                  <a:lnTo>
                    <a:pt x="281" y="226"/>
                  </a:lnTo>
                  <a:lnTo>
                    <a:pt x="281" y="226"/>
                  </a:lnTo>
                  <a:lnTo>
                    <a:pt x="281" y="230"/>
                  </a:lnTo>
                  <a:lnTo>
                    <a:pt x="281" y="230"/>
                  </a:lnTo>
                  <a:lnTo>
                    <a:pt x="285" y="230"/>
                  </a:lnTo>
                  <a:lnTo>
                    <a:pt x="285" y="230"/>
                  </a:lnTo>
                  <a:lnTo>
                    <a:pt x="274" y="237"/>
                  </a:lnTo>
                  <a:lnTo>
                    <a:pt x="270" y="245"/>
                  </a:lnTo>
                  <a:lnTo>
                    <a:pt x="255" y="256"/>
                  </a:lnTo>
                  <a:lnTo>
                    <a:pt x="255" y="260"/>
                  </a:lnTo>
                  <a:lnTo>
                    <a:pt x="252" y="263"/>
                  </a:lnTo>
                  <a:lnTo>
                    <a:pt x="244" y="267"/>
                  </a:lnTo>
                  <a:lnTo>
                    <a:pt x="240" y="267"/>
                  </a:lnTo>
                  <a:lnTo>
                    <a:pt x="240" y="271"/>
                  </a:lnTo>
                  <a:lnTo>
                    <a:pt x="240" y="274"/>
                  </a:lnTo>
                  <a:lnTo>
                    <a:pt x="237" y="278"/>
                  </a:lnTo>
                  <a:lnTo>
                    <a:pt x="233" y="282"/>
                  </a:lnTo>
                  <a:lnTo>
                    <a:pt x="226" y="282"/>
                  </a:lnTo>
                  <a:lnTo>
                    <a:pt x="222" y="282"/>
                  </a:lnTo>
                  <a:lnTo>
                    <a:pt x="222" y="286"/>
                  </a:lnTo>
                  <a:lnTo>
                    <a:pt x="218" y="289"/>
                  </a:lnTo>
                  <a:lnTo>
                    <a:pt x="215" y="289"/>
                  </a:lnTo>
                  <a:lnTo>
                    <a:pt x="215" y="289"/>
                  </a:lnTo>
                  <a:lnTo>
                    <a:pt x="211" y="289"/>
                  </a:lnTo>
                  <a:lnTo>
                    <a:pt x="207" y="293"/>
                  </a:lnTo>
                  <a:lnTo>
                    <a:pt x="207" y="297"/>
                  </a:lnTo>
                  <a:lnTo>
                    <a:pt x="207" y="300"/>
                  </a:lnTo>
                  <a:lnTo>
                    <a:pt x="207" y="308"/>
                  </a:lnTo>
                  <a:lnTo>
                    <a:pt x="207" y="312"/>
                  </a:lnTo>
                  <a:lnTo>
                    <a:pt x="207" y="315"/>
                  </a:lnTo>
                  <a:lnTo>
                    <a:pt x="207" y="326"/>
                  </a:lnTo>
                  <a:lnTo>
                    <a:pt x="211" y="330"/>
                  </a:lnTo>
                  <a:lnTo>
                    <a:pt x="211" y="334"/>
                  </a:lnTo>
                  <a:lnTo>
                    <a:pt x="207" y="345"/>
                  </a:lnTo>
                  <a:lnTo>
                    <a:pt x="203" y="352"/>
                  </a:lnTo>
                  <a:lnTo>
                    <a:pt x="203" y="360"/>
                  </a:lnTo>
                  <a:lnTo>
                    <a:pt x="203" y="360"/>
                  </a:lnTo>
                  <a:lnTo>
                    <a:pt x="207" y="371"/>
                  </a:lnTo>
                  <a:lnTo>
                    <a:pt x="207" y="375"/>
                  </a:lnTo>
                  <a:lnTo>
                    <a:pt x="203" y="378"/>
                  </a:lnTo>
                  <a:lnTo>
                    <a:pt x="200" y="375"/>
                  </a:lnTo>
                  <a:lnTo>
                    <a:pt x="196" y="378"/>
                  </a:lnTo>
                  <a:lnTo>
                    <a:pt x="196" y="378"/>
                  </a:lnTo>
                  <a:lnTo>
                    <a:pt x="196" y="382"/>
                  </a:lnTo>
                  <a:lnTo>
                    <a:pt x="192" y="386"/>
                  </a:lnTo>
                  <a:lnTo>
                    <a:pt x="189" y="389"/>
                  </a:lnTo>
                  <a:lnTo>
                    <a:pt x="192" y="389"/>
                  </a:lnTo>
                  <a:lnTo>
                    <a:pt x="196" y="393"/>
                  </a:lnTo>
                  <a:lnTo>
                    <a:pt x="196" y="393"/>
                  </a:lnTo>
                  <a:lnTo>
                    <a:pt x="196" y="393"/>
                  </a:lnTo>
                  <a:lnTo>
                    <a:pt x="196" y="393"/>
                  </a:lnTo>
                  <a:lnTo>
                    <a:pt x="192" y="393"/>
                  </a:lnTo>
                  <a:lnTo>
                    <a:pt x="185" y="393"/>
                  </a:lnTo>
                  <a:lnTo>
                    <a:pt x="185" y="393"/>
                  </a:lnTo>
                  <a:lnTo>
                    <a:pt x="181" y="397"/>
                  </a:lnTo>
                  <a:lnTo>
                    <a:pt x="178" y="401"/>
                  </a:lnTo>
                  <a:lnTo>
                    <a:pt x="178" y="401"/>
                  </a:lnTo>
                  <a:lnTo>
                    <a:pt x="178" y="401"/>
                  </a:lnTo>
                  <a:lnTo>
                    <a:pt x="178" y="404"/>
                  </a:lnTo>
                  <a:lnTo>
                    <a:pt x="178" y="408"/>
                  </a:lnTo>
                  <a:lnTo>
                    <a:pt x="170" y="412"/>
                  </a:lnTo>
                  <a:lnTo>
                    <a:pt x="163" y="408"/>
                  </a:lnTo>
                  <a:lnTo>
                    <a:pt x="159" y="408"/>
                  </a:lnTo>
                  <a:lnTo>
                    <a:pt x="155" y="401"/>
                  </a:lnTo>
                  <a:lnTo>
                    <a:pt x="148" y="389"/>
                  </a:lnTo>
                  <a:lnTo>
                    <a:pt x="148" y="386"/>
                  </a:lnTo>
                  <a:lnTo>
                    <a:pt x="148" y="378"/>
                  </a:lnTo>
                  <a:lnTo>
                    <a:pt x="144" y="371"/>
                  </a:lnTo>
                  <a:lnTo>
                    <a:pt x="144" y="371"/>
                  </a:lnTo>
                  <a:lnTo>
                    <a:pt x="141" y="371"/>
                  </a:lnTo>
                  <a:lnTo>
                    <a:pt x="141" y="363"/>
                  </a:lnTo>
                  <a:lnTo>
                    <a:pt x="137" y="360"/>
                  </a:lnTo>
                  <a:lnTo>
                    <a:pt x="133" y="356"/>
                  </a:lnTo>
                  <a:lnTo>
                    <a:pt x="129" y="352"/>
                  </a:lnTo>
                  <a:lnTo>
                    <a:pt x="129" y="352"/>
                  </a:lnTo>
                  <a:lnTo>
                    <a:pt x="126" y="345"/>
                  </a:lnTo>
                  <a:lnTo>
                    <a:pt x="122" y="341"/>
                  </a:lnTo>
                  <a:lnTo>
                    <a:pt x="122" y="341"/>
                  </a:lnTo>
                  <a:lnTo>
                    <a:pt x="122" y="334"/>
                  </a:lnTo>
                  <a:lnTo>
                    <a:pt x="118" y="334"/>
                  </a:lnTo>
                  <a:lnTo>
                    <a:pt x="115" y="326"/>
                  </a:lnTo>
                  <a:lnTo>
                    <a:pt x="115" y="323"/>
                  </a:lnTo>
                  <a:lnTo>
                    <a:pt x="115" y="319"/>
                  </a:lnTo>
                  <a:lnTo>
                    <a:pt x="111" y="315"/>
                  </a:lnTo>
                  <a:lnTo>
                    <a:pt x="111" y="312"/>
                  </a:lnTo>
                  <a:lnTo>
                    <a:pt x="111" y="312"/>
                  </a:lnTo>
                  <a:lnTo>
                    <a:pt x="107" y="304"/>
                  </a:lnTo>
                  <a:lnTo>
                    <a:pt x="107" y="304"/>
                  </a:lnTo>
                  <a:lnTo>
                    <a:pt x="103" y="304"/>
                  </a:lnTo>
                  <a:lnTo>
                    <a:pt x="100" y="297"/>
                  </a:lnTo>
                  <a:lnTo>
                    <a:pt x="100" y="297"/>
                  </a:lnTo>
                  <a:lnTo>
                    <a:pt x="100" y="293"/>
                  </a:lnTo>
                  <a:lnTo>
                    <a:pt x="96" y="289"/>
                  </a:lnTo>
                  <a:lnTo>
                    <a:pt x="96" y="289"/>
                  </a:lnTo>
                  <a:lnTo>
                    <a:pt x="92" y="282"/>
                  </a:lnTo>
                  <a:lnTo>
                    <a:pt x="92" y="274"/>
                  </a:lnTo>
                  <a:lnTo>
                    <a:pt x="85" y="260"/>
                  </a:lnTo>
                  <a:lnTo>
                    <a:pt x="85" y="256"/>
                  </a:lnTo>
                  <a:lnTo>
                    <a:pt x="81" y="252"/>
                  </a:lnTo>
                  <a:lnTo>
                    <a:pt x="85" y="252"/>
                  </a:lnTo>
                  <a:lnTo>
                    <a:pt x="81" y="248"/>
                  </a:lnTo>
                  <a:lnTo>
                    <a:pt x="81" y="245"/>
                  </a:lnTo>
                  <a:lnTo>
                    <a:pt x="85" y="245"/>
                  </a:lnTo>
                  <a:lnTo>
                    <a:pt x="81" y="241"/>
                  </a:lnTo>
                  <a:lnTo>
                    <a:pt x="81" y="237"/>
                  </a:lnTo>
                  <a:lnTo>
                    <a:pt x="78" y="230"/>
                  </a:lnTo>
                  <a:lnTo>
                    <a:pt x="74" y="226"/>
                  </a:lnTo>
                  <a:lnTo>
                    <a:pt x="78" y="222"/>
                  </a:lnTo>
                  <a:lnTo>
                    <a:pt x="78" y="222"/>
                  </a:lnTo>
                  <a:lnTo>
                    <a:pt x="78" y="219"/>
                  </a:lnTo>
                  <a:lnTo>
                    <a:pt x="78" y="219"/>
                  </a:lnTo>
                  <a:lnTo>
                    <a:pt x="78" y="211"/>
                  </a:lnTo>
                  <a:lnTo>
                    <a:pt x="78" y="208"/>
                  </a:lnTo>
                  <a:lnTo>
                    <a:pt x="74" y="208"/>
                  </a:lnTo>
                  <a:lnTo>
                    <a:pt x="74" y="200"/>
                  </a:lnTo>
                  <a:lnTo>
                    <a:pt x="78" y="197"/>
                  </a:lnTo>
                  <a:lnTo>
                    <a:pt x="78" y="197"/>
                  </a:lnTo>
                  <a:lnTo>
                    <a:pt x="81" y="197"/>
                  </a:lnTo>
                  <a:lnTo>
                    <a:pt x="78" y="197"/>
                  </a:lnTo>
                  <a:lnTo>
                    <a:pt x="74" y="197"/>
                  </a:lnTo>
                  <a:lnTo>
                    <a:pt x="70" y="197"/>
                  </a:lnTo>
                  <a:lnTo>
                    <a:pt x="70" y="193"/>
                  </a:lnTo>
                  <a:lnTo>
                    <a:pt x="70" y="193"/>
                  </a:lnTo>
                  <a:lnTo>
                    <a:pt x="70" y="189"/>
                  </a:lnTo>
                  <a:lnTo>
                    <a:pt x="70" y="189"/>
                  </a:lnTo>
                  <a:lnTo>
                    <a:pt x="74" y="189"/>
                  </a:lnTo>
                  <a:lnTo>
                    <a:pt x="78" y="185"/>
                  </a:lnTo>
                  <a:lnTo>
                    <a:pt x="78" y="185"/>
                  </a:lnTo>
                  <a:lnTo>
                    <a:pt x="74" y="185"/>
                  </a:lnTo>
                  <a:lnTo>
                    <a:pt x="74" y="185"/>
                  </a:lnTo>
                  <a:lnTo>
                    <a:pt x="70" y="185"/>
                  </a:lnTo>
                  <a:lnTo>
                    <a:pt x="66" y="182"/>
                  </a:lnTo>
                  <a:lnTo>
                    <a:pt x="66" y="185"/>
                  </a:lnTo>
                  <a:lnTo>
                    <a:pt x="66" y="189"/>
                  </a:lnTo>
                  <a:lnTo>
                    <a:pt x="63" y="193"/>
                  </a:lnTo>
                  <a:lnTo>
                    <a:pt x="66" y="197"/>
                  </a:lnTo>
                  <a:lnTo>
                    <a:pt x="66" y="200"/>
                  </a:lnTo>
                  <a:lnTo>
                    <a:pt x="63" y="204"/>
                  </a:lnTo>
                  <a:lnTo>
                    <a:pt x="63" y="204"/>
                  </a:lnTo>
                  <a:lnTo>
                    <a:pt x="59" y="208"/>
                  </a:lnTo>
                  <a:lnTo>
                    <a:pt x="48" y="211"/>
                  </a:lnTo>
                  <a:lnTo>
                    <a:pt x="44" y="215"/>
                  </a:lnTo>
                  <a:lnTo>
                    <a:pt x="41" y="211"/>
                  </a:lnTo>
                  <a:lnTo>
                    <a:pt x="26" y="204"/>
                  </a:lnTo>
                  <a:lnTo>
                    <a:pt x="22" y="197"/>
                  </a:lnTo>
                  <a:lnTo>
                    <a:pt x="22" y="197"/>
                  </a:lnTo>
                  <a:lnTo>
                    <a:pt x="22" y="197"/>
                  </a:lnTo>
                  <a:lnTo>
                    <a:pt x="18" y="197"/>
                  </a:lnTo>
                  <a:lnTo>
                    <a:pt x="11" y="189"/>
                  </a:lnTo>
                  <a:lnTo>
                    <a:pt x="11" y="185"/>
                  </a:lnTo>
                  <a:lnTo>
                    <a:pt x="11" y="185"/>
                  </a:lnTo>
                  <a:lnTo>
                    <a:pt x="15" y="185"/>
                  </a:lnTo>
                  <a:lnTo>
                    <a:pt x="15" y="185"/>
                  </a:lnTo>
                  <a:lnTo>
                    <a:pt x="15" y="185"/>
                  </a:lnTo>
                  <a:lnTo>
                    <a:pt x="15" y="189"/>
                  </a:lnTo>
                  <a:lnTo>
                    <a:pt x="18" y="189"/>
                  </a:lnTo>
                  <a:lnTo>
                    <a:pt x="18" y="189"/>
                  </a:lnTo>
                  <a:lnTo>
                    <a:pt x="22" y="185"/>
                  </a:lnTo>
                  <a:lnTo>
                    <a:pt x="22" y="189"/>
                  </a:lnTo>
                  <a:lnTo>
                    <a:pt x="22" y="185"/>
                  </a:lnTo>
                  <a:lnTo>
                    <a:pt x="29" y="182"/>
                  </a:lnTo>
                  <a:lnTo>
                    <a:pt x="33" y="182"/>
                  </a:lnTo>
                  <a:lnTo>
                    <a:pt x="37" y="178"/>
                  </a:lnTo>
                  <a:lnTo>
                    <a:pt x="37" y="178"/>
                  </a:lnTo>
                  <a:lnTo>
                    <a:pt x="37" y="174"/>
                  </a:lnTo>
                  <a:lnTo>
                    <a:pt x="33" y="174"/>
                  </a:lnTo>
                  <a:lnTo>
                    <a:pt x="33" y="174"/>
                  </a:lnTo>
                  <a:lnTo>
                    <a:pt x="33" y="174"/>
                  </a:lnTo>
                  <a:lnTo>
                    <a:pt x="33" y="178"/>
                  </a:lnTo>
                  <a:lnTo>
                    <a:pt x="26" y="178"/>
                  </a:lnTo>
                  <a:lnTo>
                    <a:pt x="22" y="178"/>
                  </a:lnTo>
                  <a:lnTo>
                    <a:pt x="18" y="182"/>
                  </a:lnTo>
                  <a:lnTo>
                    <a:pt x="7" y="178"/>
                  </a:lnTo>
                  <a:lnTo>
                    <a:pt x="4" y="171"/>
                  </a:lnTo>
                  <a:lnTo>
                    <a:pt x="0" y="171"/>
                  </a:lnTo>
                  <a:lnTo>
                    <a:pt x="4" y="167"/>
                  </a:lnTo>
                  <a:lnTo>
                    <a:pt x="4" y="163"/>
                  </a:lnTo>
                  <a:lnTo>
                    <a:pt x="7" y="163"/>
                  </a:lnTo>
                  <a:lnTo>
                    <a:pt x="4" y="163"/>
                  </a:lnTo>
                  <a:lnTo>
                    <a:pt x="0" y="167"/>
                  </a:lnTo>
                  <a:lnTo>
                    <a:pt x="0" y="163"/>
                  </a:lnTo>
                  <a:lnTo>
                    <a:pt x="4" y="159"/>
                  </a:lnTo>
                  <a:lnTo>
                    <a:pt x="4" y="159"/>
                  </a:lnTo>
                  <a:lnTo>
                    <a:pt x="7" y="156"/>
                  </a:lnTo>
                  <a:lnTo>
                    <a:pt x="11" y="156"/>
                  </a:lnTo>
                  <a:lnTo>
                    <a:pt x="11" y="156"/>
                  </a:lnTo>
                  <a:lnTo>
                    <a:pt x="22" y="156"/>
                  </a:lnTo>
                  <a:lnTo>
                    <a:pt x="29" y="152"/>
                  </a:lnTo>
                  <a:lnTo>
                    <a:pt x="29" y="152"/>
                  </a:lnTo>
                  <a:lnTo>
                    <a:pt x="33" y="152"/>
                  </a:lnTo>
                  <a:lnTo>
                    <a:pt x="33" y="152"/>
                  </a:lnTo>
                  <a:lnTo>
                    <a:pt x="37" y="156"/>
                  </a:lnTo>
                  <a:lnTo>
                    <a:pt x="41" y="152"/>
                  </a:lnTo>
                  <a:lnTo>
                    <a:pt x="41" y="152"/>
                  </a:lnTo>
                  <a:lnTo>
                    <a:pt x="41" y="152"/>
                  </a:lnTo>
                  <a:lnTo>
                    <a:pt x="41" y="148"/>
                  </a:lnTo>
                  <a:lnTo>
                    <a:pt x="37" y="137"/>
                  </a:lnTo>
                  <a:lnTo>
                    <a:pt x="33" y="133"/>
                  </a:lnTo>
                  <a:lnTo>
                    <a:pt x="33" y="133"/>
                  </a:lnTo>
                  <a:lnTo>
                    <a:pt x="33" y="130"/>
                  </a:lnTo>
                  <a:lnTo>
                    <a:pt x="29" y="130"/>
                  </a:lnTo>
                  <a:lnTo>
                    <a:pt x="26" y="130"/>
                  </a:lnTo>
                  <a:lnTo>
                    <a:pt x="22" y="122"/>
                  </a:lnTo>
                  <a:lnTo>
                    <a:pt x="22" y="119"/>
                  </a:lnTo>
                  <a:lnTo>
                    <a:pt x="22" y="115"/>
                  </a:lnTo>
                  <a:lnTo>
                    <a:pt x="18" y="115"/>
                  </a:lnTo>
                  <a:lnTo>
                    <a:pt x="15" y="115"/>
                  </a:lnTo>
                  <a:lnTo>
                    <a:pt x="11" y="115"/>
                  </a:lnTo>
                  <a:lnTo>
                    <a:pt x="11" y="115"/>
                  </a:lnTo>
                  <a:lnTo>
                    <a:pt x="11" y="111"/>
                  </a:lnTo>
                  <a:lnTo>
                    <a:pt x="11" y="104"/>
                  </a:lnTo>
                  <a:lnTo>
                    <a:pt x="15" y="104"/>
                  </a:lnTo>
                  <a:lnTo>
                    <a:pt x="18" y="96"/>
                  </a:lnTo>
                  <a:lnTo>
                    <a:pt x="18" y="96"/>
                  </a:lnTo>
                  <a:lnTo>
                    <a:pt x="22" y="93"/>
                  </a:lnTo>
                  <a:lnTo>
                    <a:pt x="26" y="93"/>
                  </a:lnTo>
                  <a:lnTo>
                    <a:pt x="29" y="93"/>
                  </a:lnTo>
                  <a:lnTo>
                    <a:pt x="29" y="96"/>
                  </a:lnTo>
                  <a:lnTo>
                    <a:pt x="33" y="96"/>
                  </a:lnTo>
                  <a:lnTo>
                    <a:pt x="37" y="96"/>
                  </a:lnTo>
                  <a:lnTo>
                    <a:pt x="48" y="93"/>
                  </a:lnTo>
                  <a:lnTo>
                    <a:pt x="52" y="89"/>
                  </a:lnTo>
                  <a:lnTo>
                    <a:pt x="55" y="82"/>
                  </a:lnTo>
                  <a:lnTo>
                    <a:pt x="63" y="74"/>
                  </a:lnTo>
                  <a:lnTo>
                    <a:pt x="63" y="70"/>
                  </a:lnTo>
                  <a:lnTo>
                    <a:pt x="66" y="67"/>
                  </a:lnTo>
                  <a:lnTo>
                    <a:pt x="70" y="63"/>
                  </a:lnTo>
                  <a:lnTo>
                    <a:pt x="74" y="59"/>
                  </a:lnTo>
                  <a:lnTo>
                    <a:pt x="78" y="56"/>
                  </a:lnTo>
                  <a:lnTo>
                    <a:pt x="78" y="56"/>
                  </a:lnTo>
                  <a:lnTo>
                    <a:pt x="74" y="52"/>
                  </a:lnTo>
                  <a:lnTo>
                    <a:pt x="78" y="48"/>
                  </a:lnTo>
                  <a:lnTo>
                    <a:pt x="81" y="44"/>
                  </a:lnTo>
                  <a:lnTo>
                    <a:pt x="81" y="41"/>
                  </a:lnTo>
                  <a:lnTo>
                    <a:pt x="81" y="33"/>
                  </a:lnTo>
                  <a:lnTo>
                    <a:pt x="81" y="30"/>
                  </a:lnTo>
                  <a:lnTo>
                    <a:pt x="81" y="30"/>
                  </a:lnTo>
                  <a:lnTo>
                    <a:pt x="85" y="22"/>
                  </a:lnTo>
                  <a:lnTo>
                    <a:pt x="89" y="22"/>
                  </a:lnTo>
                  <a:lnTo>
                    <a:pt x="92" y="22"/>
                  </a:lnTo>
                  <a:lnTo>
                    <a:pt x="92" y="22"/>
                  </a:lnTo>
                  <a:lnTo>
                    <a:pt x="96" y="18"/>
                  </a:lnTo>
                  <a:lnTo>
                    <a:pt x="103" y="11"/>
                  </a:lnTo>
                  <a:lnTo>
                    <a:pt x="107" y="7"/>
                  </a:lnTo>
                  <a:lnTo>
                    <a:pt x="111" y="4"/>
                  </a:lnTo>
                  <a:lnTo>
                    <a:pt x="115" y="0"/>
                  </a:lnTo>
                  <a:lnTo>
                    <a:pt x="118" y="0"/>
                  </a:lnTo>
                  <a:lnTo>
                    <a:pt x="126" y="7"/>
                  </a:lnTo>
                  <a:lnTo>
                    <a:pt x="129" y="4"/>
                  </a:lnTo>
                  <a:lnTo>
                    <a:pt x="137" y="7"/>
                  </a:lnTo>
                  <a:lnTo>
                    <a:pt x="137" y="11"/>
                  </a:lnTo>
                  <a:lnTo>
                    <a:pt x="141" y="11"/>
                  </a:lnTo>
                  <a:lnTo>
                    <a:pt x="148" y="15"/>
                  </a:lnTo>
                  <a:lnTo>
                    <a:pt x="148" y="15"/>
                  </a:lnTo>
                  <a:lnTo>
                    <a:pt x="148" y="15"/>
                  </a:lnTo>
                  <a:close/>
                  <a:moveTo>
                    <a:pt x="333" y="197"/>
                  </a:moveTo>
                  <a:lnTo>
                    <a:pt x="333" y="197"/>
                  </a:lnTo>
                  <a:lnTo>
                    <a:pt x="333" y="197"/>
                  </a:lnTo>
                  <a:lnTo>
                    <a:pt x="333" y="197"/>
                  </a:lnTo>
                  <a:lnTo>
                    <a:pt x="333" y="197"/>
                  </a:lnTo>
                  <a:close/>
                  <a:moveTo>
                    <a:pt x="333" y="193"/>
                  </a:moveTo>
                  <a:lnTo>
                    <a:pt x="329" y="193"/>
                  </a:lnTo>
                  <a:lnTo>
                    <a:pt x="329" y="197"/>
                  </a:lnTo>
                  <a:lnTo>
                    <a:pt x="333" y="197"/>
                  </a:lnTo>
                  <a:lnTo>
                    <a:pt x="333" y="197"/>
                  </a:lnTo>
                  <a:lnTo>
                    <a:pt x="333" y="193"/>
                  </a:lnTo>
                  <a:lnTo>
                    <a:pt x="333" y="193"/>
                  </a:lnTo>
                  <a:close/>
                  <a:moveTo>
                    <a:pt x="329" y="193"/>
                  </a:moveTo>
                  <a:lnTo>
                    <a:pt x="329" y="197"/>
                  </a:lnTo>
                  <a:lnTo>
                    <a:pt x="329" y="197"/>
                  </a:lnTo>
                  <a:lnTo>
                    <a:pt x="329" y="197"/>
                  </a:lnTo>
                  <a:lnTo>
                    <a:pt x="329" y="193"/>
                  </a:lnTo>
                  <a:lnTo>
                    <a:pt x="329" y="193"/>
                  </a:lnTo>
                  <a:close/>
                  <a:moveTo>
                    <a:pt x="322" y="197"/>
                  </a:moveTo>
                  <a:lnTo>
                    <a:pt x="322" y="197"/>
                  </a:lnTo>
                  <a:lnTo>
                    <a:pt x="326" y="197"/>
                  </a:lnTo>
                  <a:lnTo>
                    <a:pt x="326" y="193"/>
                  </a:lnTo>
                  <a:lnTo>
                    <a:pt x="326" y="193"/>
                  </a:lnTo>
                  <a:lnTo>
                    <a:pt x="322" y="19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9" name="Freeform 31"/>
            <p:cNvSpPr>
              <a:spLocks noEditPoints="1"/>
            </p:cNvSpPr>
            <p:nvPr/>
          </p:nvSpPr>
          <p:spPr bwMode="auto">
            <a:xfrm>
              <a:off x="15050195" y="6153595"/>
              <a:ext cx="163142" cy="193882"/>
            </a:xfrm>
            <a:custGeom>
              <a:avLst/>
              <a:gdLst>
                <a:gd name="T0" fmla="*/ 22 w 22"/>
                <a:gd name="T1" fmla="*/ 24 h 27"/>
                <a:gd name="T2" fmla="*/ 20 w 22"/>
                <a:gd name="T3" fmla="*/ 25 h 27"/>
                <a:gd name="T4" fmla="*/ 21 w 22"/>
                <a:gd name="T5" fmla="*/ 27 h 27"/>
                <a:gd name="T6" fmla="*/ 19 w 22"/>
                <a:gd name="T7" fmla="*/ 24 h 27"/>
                <a:gd name="T8" fmla="*/ 19 w 22"/>
                <a:gd name="T9" fmla="*/ 23 h 27"/>
                <a:gd name="T10" fmla="*/ 18 w 22"/>
                <a:gd name="T11" fmla="*/ 23 h 27"/>
                <a:gd name="T12" fmla="*/ 18 w 22"/>
                <a:gd name="T13" fmla="*/ 21 h 27"/>
                <a:gd name="T14" fmla="*/ 16 w 22"/>
                <a:gd name="T15" fmla="*/ 17 h 27"/>
                <a:gd name="T16" fmla="*/ 16 w 22"/>
                <a:gd name="T17" fmla="*/ 17 h 27"/>
                <a:gd name="T18" fmla="*/ 13 w 22"/>
                <a:gd name="T19" fmla="*/ 17 h 27"/>
                <a:gd name="T20" fmla="*/ 11 w 22"/>
                <a:gd name="T21" fmla="*/ 15 h 27"/>
                <a:gd name="T22" fmla="*/ 12 w 22"/>
                <a:gd name="T23" fmla="*/ 18 h 27"/>
                <a:gd name="T24" fmla="*/ 12 w 22"/>
                <a:gd name="T25" fmla="*/ 19 h 27"/>
                <a:gd name="T26" fmla="*/ 11 w 22"/>
                <a:gd name="T27" fmla="*/ 22 h 27"/>
                <a:gd name="T28" fmla="*/ 11 w 22"/>
                <a:gd name="T29" fmla="*/ 20 h 27"/>
                <a:gd name="T30" fmla="*/ 10 w 22"/>
                <a:gd name="T31" fmla="*/ 21 h 27"/>
                <a:gd name="T32" fmla="*/ 10 w 22"/>
                <a:gd name="T33" fmla="*/ 19 h 27"/>
                <a:gd name="T34" fmla="*/ 9 w 22"/>
                <a:gd name="T35" fmla="*/ 19 h 27"/>
                <a:gd name="T36" fmla="*/ 9 w 22"/>
                <a:gd name="T37" fmla="*/ 21 h 27"/>
                <a:gd name="T38" fmla="*/ 9 w 22"/>
                <a:gd name="T39" fmla="*/ 22 h 27"/>
                <a:gd name="T40" fmla="*/ 8 w 22"/>
                <a:gd name="T41" fmla="*/ 22 h 27"/>
                <a:gd name="T42" fmla="*/ 7 w 22"/>
                <a:gd name="T43" fmla="*/ 21 h 27"/>
                <a:gd name="T44" fmla="*/ 6 w 22"/>
                <a:gd name="T45" fmla="*/ 19 h 27"/>
                <a:gd name="T46" fmla="*/ 4 w 22"/>
                <a:gd name="T47" fmla="*/ 15 h 27"/>
                <a:gd name="T48" fmla="*/ 4 w 22"/>
                <a:gd name="T49" fmla="*/ 12 h 27"/>
                <a:gd name="T50" fmla="*/ 1 w 22"/>
                <a:gd name="T51" fmla="*/ 10 h 27"/>
                <a:gd name="T52" fmla="*/ 2 w 22"/>
                <a:gd name="T53" fmla="*/ 7 h 27"/>
                <a:gd name="T54" fmla="*/ 4 w 22"/>
                <a:gd name="T55" fmla="*/ 6 h 27"/>
                <a:gd name="T56" fmla="*/ 3 w 22"/>
                <a:gd name="T57" fmla="*/ 5 h 27"/>
                <a:gd name="T58" fmla="*/ 0 w 22"/>
                <a:gd name="T59" fmla="*/ 3 h 27"/>
                <a:gd name="T60" fmla="*/ 1 w 22"/>
                <a:gd name="T61" fmla="*/ 1 h 27"/>
                <a:gd name="T62" fmla="*/ 1 w 22"/>
                <a:gd name="T63" fmla="*/ 0 h 27"/>
                <a:gd name="T64" fmla="*/ 2 w 22"/>
                <a:gd name="T65" fmla="*/ 1 h 27"/>
                <a:gd name="T66" fmla="*/ 4 w 22"/>
                <a:gd name="T67" fmla="*/ 2 h 27"/>
                <a:gd name="T68" fmla="*/ 4 w 22"/>
                <a:gd name="T69" fmla="*/ 1 h 27"/>
                <a:gd name="T70" fmla="*/ 6 w 22"/>
                <a:gd name="T71" fmla="*/ 2 h 27"/>
                <a:gd name="T72" fmla="*/ 7 w 22"/>
                <a:gd name="T73" fmla="*/ 3 h 27"/>
                <a:gd name="T74" fmla="*/ 8 w 22"/>
                <a:gd name="T75" fmla="*/ 5 h 27"/>
                <a:gd name="T76" fmla="*/ 9 w 22"/>
                <a:gd name="T77" fmla="*/ 6 h 27"/>
                <a:gd name="T78" fmla="*/ 13 w 22"/>
                <a:gd name="T79" fmla="*/ 6 h 27"/>
                <a:gd name="T80" fmla="*/ 17 w 22"/>
                <a:gd name="T81" fmla="*/ 6 h 27"/>
                <a:gd name="T82" fmla="*/ 18 w 22"/>
                <a:gd name="T83" fmla="*/ 7 h 27"/>
                <a:gd name="T84" fmla="*/ 18 w 22"/>
                <a:gd name="T85" fmla="*/ 9 h 27"/>
                <a:gd name="T86" fmla="*/ 17 w 22"/>
                <a:gd name="T87" fmla="*/ 11 h 27"/>
                <a:gd name="T88" fmla="*/ 16 w 22"/>
                <a:gd name="T89" fmla="*/ 11 h 27"/>
                <a:gd name="T90" fmla="*/ 15 w 22"/>
                <a:gd name="T91" fmla="*/ 13 h 27"/>
                <a:gd name="T92" fmla="*/ 16 w 22"/>
                <a:gd name="T93" fmla="*/ 15 h 27"/>
                <a:gd name="T94" fmla="*/ 17 w 22"/>
                <a:gd name="T95" fmla="*/ 16 h 27"/>
                <a:gd name="T96" fmla="*/ 17 w 22"/>
                <a:gd name="T97" fmla="*/ 16 h 27"/>
                <a:gd name="T98" fmla="*/ 18 w 22"/>
                <a:gd name="T99" fmla="*/ 14 h 27"/>
                <a:gd name="T100" fmla="*/ 19 w 22"/>
                <a:gd name="T101" fmla="*/ 14 h 27"/>
                <a:gd name="T102" fmla="*/ 20 w 22"/>
                <a:gd name="T103" fmla="*/ 15 h 27"/>
                <a:gd name="T104" fmla="*/ 21 w 22"/>
                <a:gd name="T105" fmla="*/ 17 h 27"/>
                <a:gd name="T106" fmla="*/ 22 w 22"/>
                <a:gd name="T107" fmla="*/ 21 h 27"/>
                <a:gd name="T108" fmla="*/ 22 w 22"/>
                <a:gd name="T109" fmla="*/ 22 h 27"/>
                <a:gd name="T110" fmla="*/ 16 w 22"/>
                <a:gd name="T111" fmla="*/ 18 h 27"/>
                <a:gd name="T112" fmla="*/ 16 w 22"/>
                <a:gd name="T113" fmla="*/ 19 h 27"/>
                <a:gd name="T114" fmla="*/ 14 w 22"/>
                <a:gd name="T115" fmla="*/ 19 h 27"/>
                <a:gd name="T116" fmla="*/ 15 w 22"/>
                <a:gd name="T117" fmla="*/ 19 h 27"/>
                <a:gd name="T118" fmla="*/ 14 w 22"/>
                <a:gd name="T119" fmla="*/ 18 h 27"/>
                <a:gd name="T120" fmla="*/ 12 w 22"/>
                <a:gd name="T121" fmla="*/ 18 h 27"/>
                <a:gd name="T122" fmla="*/ 14 w 22"/>
                <a:gd name="T123"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 h="27">
                  <a:moveTo>
                    <a:pt x="22" y="22"/>
                  </a:moveTo>
                  <a:cubicBezTo>
                    <a:pt x="22" y="23"/>
                    <a:pt x="22" y="23"/>
                    <a:pt x="22" y="23"/>
                  </a:cubicBezTo>
                  <a:cubicBezTo>
                    <a:pt x="22" y="24"/>
                    <a:pt x="22" y="24"/>
                    <a:pt x="22" y="24"/>
                  </a:cubicBezTo>
                  <a:cubicBezTo>
                    <a:pt x="21" y="23"/>
                    <a:pt x="21" y="23"/>
                    <a:pt x="21" y="23"/>
                  </a:cubicBezTo>
                  <a:cubicBezTo>
                    <a:pt x="21" y="24"/>
                    <a:pt x="21" y="24"/>
                    <a:pt x="21" y="24"/>
                  </a:cubicBezTo>
                  <a:cubicBezTo>
                    <a:pt x="20" y="25"/>
                    <a:pt x="20" y="25"/>
                    <a:pt x="20" y="25"/>
                  </a:cubicBezTo>
                  <a:cubicBezTo>
                    <a:pt x="21" y="25"/>
                    <a:pt x="21" y="25"/>
                    <a:pt x="21" y="25"/>
                  </a:cubicBezTo>
                  <a:cubicBezTo>
                    <a:pt x="20" y="26"/>
                    <a:pt x="20" y="26"/>
                    <a:pt x="20" y="26"/>
                  </a:cubicBezTo>
                  <a:cubicBezTo>
                    <a:pt x="21" y="27"/>
                    <a:pt x="21" y="27"/>
                    <a:pt x="21" y="27"/>
                  </a:cubicBezTo>
                  <a:cubicBezTo>
                    <a:pt x="21" y="27"/>
                    <a:pt x="21" y="27"/>
                    <a:pt x="21" y="27"/>
                  </a:cubicBezTo>
                  <a:cubicBezTo>
                    <a:pt x="20" y="25"/>
                    <a:pt x="20" y="25"/>
                    <a:pt x="20" y="25"/>
                  </a:cubicBezTo>
                  <a:cubicBezTo>
                    <a:pt x="19" y="24"/>
                    <a:pt x="19" y="24"/>
                    <a:pt x="19" y="24"/>
                  </a:cubicBezTo>
                  <a:cubicBezTo>
                    <a:pt x="19" y="24"/>
                    <a:pt x="19" y="24"/>
                    <a:pt x="19" y="24"/>
                  </a:cubicBezTo>
                  <a:cubicBezTo>
                    <a:pt x="19" y="23"/>
                    <a:pt x="19" y="23"/>
                    <a:pt x="19" y="23"/>
                  </a:cubicBezTo>
                  <a:cubicBezTo>
                    <a:pt x="19" y="23"/>
                    <a:pt x="19" y="23"/>
                    <a:pt x="19" y="23"/>
                  </a:cubicBezTo>
                  <a:cubicBezTo>
                    <a:pt x="19" y="23"/>
                    <a:pt x="19" y="23"/>
                    <a:pt x="19" y="23"/>
                  </a:cubicBezTo>
                  <a:cubicBezTo>
                    <a:pt x="18" y="23"/>
                    <a:pt x="18" y="23"/>
                    <a:pt x="18" y="23"/>
                  </a:cubicBezTo>
                  <a:cubicBezTo>
                    <a:pt x="18" y="23"/>
                    <a:pt x="18" y="23"/>
                    <a:pt x="18" y="23"/>
                  </a:cubicBezTo>
                  <a:cubicBezTo>
                    <a:pt x="18" y="22"/>
                    <a:pt x="18" y="22"/>
                    <a:pt x="18" y="22"/>
                  </a:cubicBezTo>
                  <a:cubicBezTo>
                    <a:pt x="18" y="22"/>
                    <a:pt x="18" y="22"/>
                    <a:pt x="18" y="22"/>
                  </a:cubicBezTo>
                  <a:cubicBezTo>
                    <a:pt x="18" y="21"/>
                    <a:pt x="18" y="21"/>
                    <a:pt x="18" y="21"/>
                  </a:cubicBezTo>
                  <a:cubicBezTo>
                    <a:pt x="18" y="20"/>
                    <a:pt x="18" y="20"/>
                    <a:pt x="18" y="20"/>
                  </a:cubicBezTo>
                  <a:cubicBezTo>
                    <a:pt x="18" y="20"/>
                    <a:pt x="18" y="20"/>
                    <a:pt x="18" y="20"/>
                  </a:cubicBezTo>
                  <a:cubicBezTo>
                    <a:pt x="16" y="17"/>
                    <a:pt x="16" y="17"/>
                    <a:pt x="16" y="17"/>
                  </a:cubicBezTo>
                  <a:cubicBezTo>
                    <a:pt x="16" y="17"/>
                    <a:pt x="16" y="17"/>
                    <a:pt x="16" y="17"/>
                  </a:cubicBezTo>
                  <a:cubicBezTo>
                    <a:pt x="16" y="17"/>
                    <a:pt x="16" y="17"/>
                    <a:pt x="16" y="17"/>
                  </a:cubicBezTo>
                  <a:cubicBezTo>
                    <a:pt x="16" y="17"/>
                    <a:pt x="16" y="17"/>
                    <a:pt x="16" y="17"/>
                  </a:cubicBezTo>
                  <a:cubicBezTo>
                    <a:pt x="15" y="18"/>
                    <a:pt x="15" y="18"/>
                    <a:pt x="15" y="18"/>
                  </a:cubicBezTo>
                  <a:cubicBezTo>
                    <a:pt x="13" y="17"/>
                    <a:pt x="13" y="17"/>
                    <a:pt x="13" y="17"/>
                  </a:cubicBezTo>
                  <a:cubicBezTo>
                    <a:pt x="13" y="17"/>
                    <a:pt x="13" y="17"/>
                    <a:pt x="13" y="17"/>
                  </a:cubicBezTo>
                  <a:cubicBezTo>
                    <a:pt x="13" y="17"/>
                    <a:pt x="13" y="17"/>
                    <a:pt x="13" y="17"/>
                  </a:cubicBezTo>
                  <a:cubicBezTo>
                    <a:pt x="12" y="16"/>
                    <a:pt x="12" y="16"/>
                    <a:pt x="12" y="16"/>
                  </a:cubicBezTo>
                  <a:cubicBezTo>
                    <a:pt x="11" y="15"/>
                    <a:pt x="11" y="15"/>
                    <a:pt x="11" y="15"/>
                  </a:cubicBezTo>
                  <a:cubicBezTo>
                    <a:pt x="12" y="16"/>
                    <a:pt x="12" y="16"/>
                    <a:pt x="12" y="16"/>
                  </a:cubicBezTo>
                  <a:cubicBezTo>
                    <a:pt x="12" y="17"/>
                    <a:pt x="12" y="17"/>
                    <a:pt x="12" y="17"/>
                  </a:cubicBezTo>
                  <a:cubicBezTo>
                    <a:pt x="12" y="18"/>
                    <a:pt x="12" y="18"/>
                    <a:pt x="12" y="18"/>
                  </a:cubicBezTo>
                  <a:cubicBezTo>
                    <a:pt x="11" y="18"/>
                    <a:pt x="11" y="18"/>
                    <a:pt x="11" y="18"/>
                  </a:cubicBezTo>
                  <a:cubicBezTo>
                    <a:pt x="12" y="18"/>
                    <a:pt x="12" y="18"/>
                    <a:pt x="12" y="18"/>
                  </a:cubicBezTo>
                  <a:cubicBezTo>
                    <a:pt x="12" y="19"/>
                    <a:pt x="12" y="19"/>
                    <a:pt x="12" y="19"/>
                  </a:cubicBezTo>
                  <a:cubicBezTo>
                    <a:pt x="12" y="20"/>
                    <a:pt x="12" y="20"/>
                    <a:pt x="12" y="20"/>
                  </a:cubicBezTo>
                  <a:cubicBezTo>
                    <a:pt x="11" y="20"/>
                    <a:pt x="11" y="20"/>
                    <a:pt x="11" y="20"/>
                  </a:cubicBezTo>
                  <a:cubicBezTo>
                    <a:pt x="11" y="22"/>
                    <a:pt x="11" y="22"/>
                    <a:pt x="11" y="22"/>
                  </a:cubicBezTo>
                  <a:cubicBezTo>
                    <a:pt x="10" y="21"/>
                    <a:pt x="10" y="21"/>
                    <a:pt x="10" y="21"/>
                  </a:cubicBezTo>
                  <a:cubicBezTo>
                    <a:pt x="10" y="20"/>
                    <a:pt x="10" y="20"/>
                    <a:pt x="10" y="20"/>
                  </a:cubicBezTo>
                  <a:cubicBezTo>
                    <a:pt x="11" y="20"/>
                    <a:pt x="11" y="20"/>
                    <a:pt x="11" y="20"/>
                  </a:cubicBezTo>
                  <a:cubicBezTo>
                    <a:pt x="11" y="20"/>
                    <a:pt x="11" y="20"/>
                    <a:pt x="11" y="20"/>
                  </a:cubicBezTo>
                  <a:cubicBezTo>
                    <a:pt x="10" y="20"/>
                    <a:pt x="10" y="20"/>
                    <a:pt x="10" y="20"/>
                  </a:cubicBezTo>
                  <a:cubicBezTo>
                    <a:pt x="10" y="21"/>
                    <a:pt x="10" y="21"/>
                    <a:pt x="10" y="21"/>
                  </a:cubicBezTo>
                  <a:cubicBezTo>
                    <a:pt x="9" y="20"/>
                    <a:pt x="9" y="20"/>
                    <a:pt x="9" y="20"/>
                  </a:cubicBezTo>
                  <a:cubicBezTo>
                    <a:pt x="10" y="19"/>
                    <a:pt x="10" y="19"/>
                    <a:pt x="10" y="19"/>
                  </a:cubicBezTo>
                  <a:cubicBezTo>
                    <a:pt x="10" y="19"/>
                    <a:pt x="10" y="19"/>
                    <a:pt x="10" y="19"/>
                  </a:cubicBezTo>
                  <a:cubicBezTo>
                    <a:pt x="9" y="18"/>
                    <a:pt x="9" y="18"/>
                    <a:pt x="9" y="18"/>
                  </a:cubicBezTo>
                  <a:cubicBezTo>
                    <a:pt x="10" y="19"/>
                    <a:pt x="10" y="19"/>
                    <a:pt x="10" y="19"/>
                  </a:cubicBezTo>
                  <a:cubicBezTo>
                    <a:pt x="9" y="19"/>
                    <a:pt x="9" y="19"/>
                    <a:pt x="9" y="19"/>
                  </a:cubicBezTo>
                  <a:cubicBezTo>
                    <a:pt x="9" y="20"/>
                    <a:pt x="9" y="20"/>
                    <a:pt x="9" y="20"/>
                  </a:cubicBezTo>
                  <a:cubicBezTo>
                    <a:pt x="9" y="20"/>
                    <a:pt x="9" y="20"/>
                    <a:pt x="9" y="20"/>
                  </a:cubicBezTo>
                  <a:cubicBezTo>
                    <a:pt x="9" y="21"/>
                    <a:pt x="9" y="21"/>
                    <a:pt x="9" y="21"/>
                  </a:cubicBezTo>
                  <a:cubicBezTo>
                    <a:pt x="9" y="22"/>
                    <a:pt x="9" y="22"/>
                    <a:pt x="9" y="22"/>
                  </a:cubicBezTo>
                  <a:cubicBezTo>
                    <a:pt x="9" y="22"/>
                    <a:pt x="9" y="22"/>
                    <a:pt x="9" y="22"/>
                  </a:cubicBezTo>
                  <a:cubicBezTo>
                    <a:pt x="9" y="22"/>
                    <a:pt x="9" y="22"/>
                    <a:pt x="9" y="22"/>
                  </a:cubicBezTo>
                  <a:cubicBezTo>
                    <a:pt x="8" y="22"/>
                    <a:pt x="8" y="22"/>
                    <a:pt x="8" y="22"/>
                  </a:cubicBezTo>
                  <a:cubicBezTo>
                    <a:pt x="8" y="22"/>
                    <a:pt x="8" y="22"/>
                    <a:pt x="8" y="22"/>
                  </a:cubicBezTo>
                  <a:cubicBezTo>
                    <a:pt x="8" y="22"/>
                    <a:pt x="8" y="22"/>
                    <a:pt x="8" y="22"/>
                  </a:cubicBezTo>
                  <a:cubicBezTo>
                    <a:pt x="7" y="22"/>
                    <a:pt x="7" y="22"/>
                    <a:pt x="7" y="22"/>
                  </a:cubicBezTo>
                  <a:cubicBezTo>
                    <a:pt x="7" y="22"/>
                    <a:pt x="7" y="22"/>
                    <a:pt x="7" y="22"/>
                  </a:cubicBezTo>
                  <a:cubicBezTo>
                    <a:pt x="7" y="21"/>
                    <a:pt x="7" y="21"/>
                    <a:pt x="7" y="21"/>
                  </a:cubicBezTo>
                  <a:cubicBezTo>
                    <a:pt x="6" y="21"/>
                    <a:pt x="6" y="21"/>
                    <a:pt x="6" y="21"/>
                  </a:cubicBezTo>
                  <a:cubicBezTo>
                    <a:pt x="6" y="20"/>
                    <a:pt x="6" y="20"/>
                    <a:pt x="6" y="20"/>
                  </a:cubicBezTo>
                  <a:cubicBezTo>
                    <a:pt x="6" y="19"/>
                    <a:pt x="6" y="19"/>
                    <a:pt x="6" y="19"/>
                  </a:cubicBezTo>
                  <a:cubicBezTo>
                    <a:pt x="6" y="18"/>
                    <a:pt x="6" y="18"/>
                    <a:pt x="6" y="18"/>
                  </a:cubicBezTo>
                  <a:cubicBezTo>
                    <a:pt x="4" y="17"/>
                    <a:pt x="4" y="17"/>
                    <a:pt x="4" y="17"/>
                  </a:cubicBezTo>
                  <a:cubicBezTo>
                    <a:pt x="4" y="15"/>
                    <a:pt x="4" y="15"/>
                    <a:pt x="4" y="15"/>
                  </a:cubicBezTo>
                  <a:cubicBezTo>
                    <a:pt x="4" y="15"/>
                    <a:pt x="4" y="15"/>
                    <a:pt x="4" y="15"/>
                  </a:cubicBezTo>
                  <a:cubicBezTo>
                    <a:pt x="4" y="14"/>
                    <a:pt x="4" y="14"/>
                    <a:pt x="4" y="14"/>
                  </a:cubicBezTo>
                  <a:cubicBezTo>
                    <a:pt x="4" y="12"/>
                    <a:pt x="4" y="12"/>
                    <a:pt x="4" y="12"/>
                  </a:cubicBezTo>
                  <a:cubicBezTo>
                    <a:pt x="3" y="11"/>
                    <a:pt x="3" y="11"/>
                    <a:pt x="3" y="11"/>
                  </a:cubicBezTo>
                  <a:cubicBezTo>
                    <a:pt x="2" y="11"/>
                    <a:pt x="2" y="11"/>
                    <a:pt x="2" y="11"/>
                  </a:cubicBezTo>
                  <a:cubicBezTo>
                    <a:pt x="1" y="10"/>
                    <a:pt x="1" y="10"/>
                    <a:pt x="1" y="10"/>
                  </a:cubicBezTo>
                  <a:cubicBezTo>
                    <a:pt x="1" y="8"/>
                    <a:pt x="1" y="8"/>
                    <a:pt x="1" y="8"/>
                  </a:cubicBezTo>
                  <a:cubicBezTo>
                    <a:pt x="2" y="8"/>
                    <a:pt x="2" y="8"/>
                    <a:pt x="2" y="8"/>
                  </a:cubicBezTo>
                  <a:cubicBezTo>
                    <a:pt x="2" y="7"/>
                    <a:pt x="2" y="7"/>
                    <a:pt x="2" y="7"/>
                  </a:cubicBezTo>
                  <a:cubicBezTo>
                    <a:pt x="3" y="6"/>
                    <a:pt x="3" y="6"/>
                    <a:pt x="3" y="6"/>
                  </a:cubicBezTo>
                  <a:cubicBezTo>
                    <a:pt x="3" y="7"/>
                    <a:pt x="3" y="7"/>
                    <a:pt x="3" y="7"/>
                  </a:cubicBezTo>
                  <a:cubicBezTo>
                    <a:pt x="4" y="6"/>
                    <a:pt x="4" y="6"/>
                    <a:pt x="4" y="6"/>
                  </a:cubicBezTo>
                  <a:cubicBezTo>
                    <a:pt x="3" y="5"/>
                    <a:pt x="3" y="5"/>
                    <a:pt x="3" y="5"/>
                  </a:cubicBezTo>
                  <a:cubicBezTo>
                    <a:pt x="4" y="5"/>
                    <a:pt x="4" y="5"/>
                    <a:pt x="4" y="5"/>
                  </a:cubicBezTo>
                  <a:cubicBezTo>
                    <a:pt x="3" y="5"/>
                    <a:pt x="3" y="5"/>
                    <a:pt x="3" y="5"/>
                  </a:cubicBezTo>
                  <a:cubicBezTo>
                    <a:pt x="2" y="5"/>
                    <a:pt x="2" y="5"/>
                    <a:pt x="2" y="5"/>
                  </a:cubicBezTo>
                  <a:cubicBezTo>
                    <a:pt x="0" y="4"/>
                    <a:pt x="0" y="4"/>
                    <a:pt x="0" y="4"/>
                  </a:cubicBezTo>
                  <a:cubicBezTo>
                    <a:pt x="0" y="3"/>
                    <a:pt x="0" y="3"/>
                    <a:pt x="0" y="3"/>
                  </a:cubicBezTo>
                  <a:cubicBezTo>
                    <a:pt x="1" y="2"/>
                    <a:pt x="1" y="2"/>
                    <a:pt x="1" y="2"/>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2" y="0"/>
                    <a:pt x="2" y="0"/>
                    <a:pt x="2" y="0"/>
                  </a:cubicBezTo>
                  <a:cubicBezTo>
                    <a:pt x="2" y="1"/>
                    <a:pt x="2" y="1"/>
                    <a:pt x="2" y="1"/>
                  </a:cubicBezTo>
                  <a:cubicBezTo>
                    <a:pt x="2" y="1"/>
                    <a:pt x="2" y="1"/>
                    <a:pt x="2" y="1"/>
                  </a:cubicBezTo>
                  <a:cubicBezTo>
                    <a:pt x="3" y="2"/>
                    <a:pt x="3" y="2"/>
                    <a:pt x="3" y="2"/>
                  </a:cubicBezTo>
                  <a:cubicBezTo>
                    <a:pt x="4" y="2"/>
                    <a:pt x="4" y="2"/>
                    <a:pt x="4" y="2"/>
                  </a:cubicBezTo>
                  <a:cubicBezTo>
                    <a:pt x="4" y="2"/>
                    <a:pt x="4" y="2"/>
                    <a:pt x="4" y="2"/>
                  </a:cubicBezTo>
                  <a:cubicBezTo>
                    <a:pt x="3" y="2"/>
                    <a:pt x="3" y="2"/>
                    <a:pt x="3" y="2"/>
                  </a:cubicBezTo>
                  <a:cubicBezTo>
                    <a:pt x="4" y="1"/>
                    <a:pt x="4" y="1"/>
                    <a:pt x="4" y="1"/>
                  </a:cubicBezTo>
                  <a:cubicBezTo>
                    <a:pt x="4" y="1"/>
                    <a:pt x="4" y="1"/>
                    <a:pt x="4" y="1"/>
                  </a:cubicBezTo>
                  <a:cubicBezTo>
                    <a:pt x="5" y="2"/>
                    <a:pt x="5" y="2"/>
                    <a:pt x="5" y="2"/>
                  </a:cubicBezTo>
                  <a:cubicBezTo>
                    <a:pt x="5" y="2"/>
                    <a:pt x="5" y="2"/>
                    <a:pt x="5" y="2"/>
                  </a:cubicBezTo>
                  <a:cubicBezTo>
                    <a:pt x="6" y="2"/>
                    <a:pt x="6" y="2"/>
                    <a:pt x="6" y="2"/>
                  </a:cubicBezTo>
                  <a:cubicBezTo>
                    <a:pt x="6" y="2"/>
                    <a:pt x="6" y="2"/>
                    <a:pt x="6" y="2"/>
                  </a:cubicBezTo>
                  <a:cubicBezTo>
                    <a:pt x="7" y="2"/>
                    <a:pt x="7" y="2"/>
                    <a:pt x="7" y="2"/>
                  </a:cubicBezTo>
                  <a:cubicBezTo>
                    <a:pt x="7" y="3"/>
                    <a:pt x="7" y="3"/>
                    <a:pt x="7" y="3"/>
                  </a:cubicBezTo>
                  <a:cubicBezTo>
                    <a:pt x="7" y="4"/>
                    <a:pt x="7" y="4"/>
                    <a:pt x="7" y="4"/>
                  </a:cubicBezTo>
                  <a:cubicBezTo>
                    <a:pt x="7" y="4"/>
                    <a:pt x="7" y="4"/>
                    <a:pt x="7" y="4"/>
                  </a:cubicBezTo>
                  <a:cubicBezTo>
                    <a:pt x="8" y="5"/>
                    <a:pt x="8" y="5"/>
                    <a:pt x="8" y="5"/>
                  </a:cubicBezTo>
                  <a:cubicBezTo>
                    <a:pt x="8" y="6"/>
                    <a:pt x="8" y="6"/>
                    <a:pt x="8" y="6"/>
                  </a:cubicBezTo>
                  <a:cubicBezTo>
                    <a:pt x="9" y="6"/>
                    <a:pt x="9" y="6"/>
                    <a:pt x="9" y="6"/>
                  </a:cubicBezTo>
                  <a:cubicBezTo>
                    <a:pt x="9" y="6"/>
                    <a:pt x="9" y="6"/>
                    <a:pt x="9" y="6"/>
                  </a:cubicBezTo>
                  <a:cubicBezTo>
                    <a:pt x="10" y="6"/>
                    <a:pt x="10" y="6"/>
                    <a:pt x="10" y="6"/>
                  </a:cubicBezTo>
                  <a:cubicBezTo>
                    <a:pt x="12" y="6"/>
                    <a:pt x="12" y="6"/>
                    <a:pt x="12" y="6"/>
                  </a:cubicBezTo>
                  <a:cubicBezTo>
                    <a:pt x="13" y="6"/>
                    <a:pt x="13" y="6"/>
                    <a:pt x="13" y="6"/>
                  </a:cubicBezTo>
                  <a:cubicBezTo>
                    <a:pt x="15" y="6"/>
                    <a:pt x="15" y="6"/>
                    <a:pt x="15" y="6"/>
                  </a:cubicBezTo>
                  <a:cubicBezTo>
                    <a:pt x="16" y="6"/>
                    <a:pt x="16" y="6"/>
                    <a:pt x="16" y="6"/>
                  </a:cubicBezTo>
                  <a:cubicBezTo>
                    <a:pt x="17" y="6"/>
                    <a:pt x="17" y="6"/>
                    <a:pt x="17" y="6"/>
                  </a:cubicBezTo>
                  <a:cubicBezTo>
                    <a:pt x="17" y="7"/>
                    <a:pt x="17" y="7"/>
                    <a:pt x="17" y="7"/>
                  </a:cubicBezTo>
                  <a:cubicBezTo>
                    <a:pt x="18" y="6"/>
                    <a:pt x="18" y="6"/>
                    <a:pt x="18" y="6"/>
                  </a:cubicBezTo>
                  <a:cubicBezTo>
                    <a:pt x="18" y="7"/>
                    <a:pt x="18" y="7"/>
                    <a:pt x="18" y="7"/>
                  </a:cubicBezTo>
                  <a:cubicBezTo>
                    <a:pt x="19" y="7"/>
                    <a:pt x="19" y="7"/>
                    <a:pt x="19" y="7"/>
                  </a:cubicBezTo>
                  <a:cubicBezTo>
                    <a:pt x="18" y="8"/>
                    <a:pt x="18" y="8"/>
                    <a:pt x="18" y="8"/>
                  </a:cubicBezTo>
                  <a:cubicBezTo>
                    <a:pt x="18" y="9"/>
                    <a:pt x="18" y="9"/>
                    <a:pt x="18" y="9"/>
                  </a:cubicBezTo>
                  <a:cubicBezTo>
                    <a:pt x="18" y="10"/>
                    <a:pt x="18" y="10"/>
                    <a:pt x="18" y="10"/>
                  </a:cubicBezTo>
                  <a:cubicBezTo>
                    <a:pt x="17" y="11"/>
                    <a:pt x="17" y="11"/>
                    <a:pt x="17" y="11"/>
                  </a:cubicBezTo>
                  <a:cubicBezTo>
                    <a:pt x="17" y="11"/>
                    <a:pt x="17" y="11"/>
                    <a:pt x="17" y="11"/>
                  </a:cubicBezTo>
                  <a:cubicBezTo>
                    <a:pt x="17" y="12"/>
                    <a:pt x="17" y="12"/>
                    <a:pt x="17" y="12"/>
                  </a:cubicBezTo>
                  <a:cubicBezTo>
                    <a:pt x="16" y="12"/>
                    <a:pt x="16" y="12"/>
                    <a:pt x="16" y="12"/>
                  </a:cubicBezTo>
                  <a:cubicBezTo>
                    <a:pt x="16" y="11"/>
                    <a:pt x="16" y="11"/>
                    <a:pt x="16" y="11"/>
                  </a:cubicBezTo>
                  <a:cubicBezTo>
                    <a:pt x="15" y="12"/>
                    <a:pt x="15" y="12"/>
                    <a:pt x="15" y="12"/>
                  </a:cubicBezTo>
                  <a:cubicBezTo>
                    <a:pt x="15" y="12"/>
                    <a:pt x="15" y="12"/>
                    <a:pt x="15" y="12"/>
                  </a:cubicBezTo>
                  <a:cubicBezTo>
                    <a:pt x="15" y="13"/>
                    <a:pt x="15" y="13"/>
                    <a:pt x="15" y="13"/>
                  </a:cubicBezTo>
                  <a:cubicBezTo>
                    <a:pt x="15" y="13"/>
                    <a:pt x="15" y="13"/>
                    <a:pt x="15" y="13"/>
                  </a:cubicBezTo>
                  <a:cubicBezTo>
                    <a:pt x="15" y="14"/>
                    <a:pt x="15" y="14"/>
                    <a:pt x="15" y="14"/>
                  </a:cubicBezTo>
                  <a:cubicBezTo>
                    <a:pt x="16" y="15"/>
                    <a:pt x="16" y="15"/>
                    <a:pt x="16" y="15"/>
                  </a:cubicBezTo>
                  <a:cubicBezTo>
                    <a:pt x="16" y="15"/>
                    <a:pt x="16" y="15"/>
                    <a:pt x="16" y="15"/>
                  </a:cubicBezTo>
                  <a:cubicBezTo>
                    <a:pt x="16" y="16"/>
                    <a:pt x="16" y="16"/>
                    <a:pt x="16" y="16"/>
                  </a:cubicBezTo>
                  <a:cubicBezTo>
                    <a:pt x="17" y="16"/>
                    <a:pt x="17" y="16"/>
                    <a:pt x="17" y="16"/>
                  </a:cubicBezTo>
                  <a:cubicBezTo>
                    <a:pt x="18" y="16"/>
                    <a:pt x="18" y="16"/>
                    <a:pt x="18" y="16"/>
                  </a:cubicBezTo>
                  <a:cubicBezTo>
                    <a:pt x="18" y="16"/>
                    <a:pt x="18" y="16"/>
                    <a:pt x="18" y="16"/>
                  </a:cubicBezTo>
                  <a:cubicBezTo>
                    <a:pt x="17" y="16"/>
                    <a:pt x="17" y="16"/>
                    <a:pt x="17" y="16"/>
                  </a:cubicBezTo>
                  <a:cubicBezTo>
                    <a:pt x="18" y="15"/>
                    <a:pt x="18" y="15"/>
                    <a:pt x="18" y="15"/>
                  </a:cubicBezTo>
                  <a:cubicBezTo>
                    <a:pt x="18" y="14"/>
                    <a:pt x="18" y="14"/>
                    <a:pt x="18" y="14"/>
                  </a:cubicBezTo>
                  <a:cubicBezTo>
                    <a:pt x="18" y="14"/>
                    <a:pt x="18" y="14"/>
                    <a:pt x="18" y="14"/>
                  </a:cubicBezTo>
                  <a:cubicBezTo>
                    <a:pt x="18" y="14"/>
                    <a:pt x="18" y="14"/>
                    <a:pt x="18" y="14"/>
                  </a:cubicBezTo>
                  <a:cubicBezTo>
                    <a:pt x="18" y="13"/>
                    <a:pt x="18" y="13"/>
                    <a:pt x="18" y="13"/>
                  </a:cubicBezTo>
                  <a:cubicBezTo>
                    <a:pt x="19" y="14"/>
                    <a:pt x="19" y="14"/>
                    <a:pt x="19" y="14"/>
                  </a:cubicBezTo>
                  <a:cubicBezTo>
                    <a:pt x="20" y="14"/>
                    <a:pt x="20" y="14"/>
                    <a:pt x="20" y="14"/>
                  </a:cubicBezTo>
                  <a:cubicBezTo>
                    <a:pt x="20" y="14"/>
                    <a:pt x="20" y="14"/>
                    <a:pt x="20" y="14"/>
                  </a:cubicBezTo>
                  <a:cubicBezTo>
                    <a:pt x="20" y="15"/>
                    <a:pt x="20" y="15"/>
                    <a:pt x="20" y="15"/>
                  </a:cubicBezTo>
                  <a:cubicBezTo>
                    <a:pt x="20" y="16"/>
                    <a:pt x="20" y="16"/>
                    <a:pt x="20" y="16"/>
                  </a:cubicBezTo>
                  <a:cubicBezTo>
                    <a:pt x="20" y="17"/>
                    <a:pt x="20" y="17"/>
                    <a:pt x="20" y="17"/>
                  </a:cubicBezTo>
                  <a:cubicBezTo>
                    <a:pt x="21" y="17"/>
                    <a:pt x="21" y="17"/>
                    <a:pt x="21" y="17"/>
                  </a:cubicBezTo>
                  <a:cubicBezTo>
                    <a:pt x="21" y="19"/>
                    <a:pt x="21" y="19"/>
                    <a:pt x="21" y="19"/>
                  </a:cubicBezTo>
                  <a:cubicBezTo>
                    <a:pt x="21" y="20"/>
                    <a:pt x="21" y="20"/>
                    <a:pt x="21" y="20"/>
                  </a:cubicBezTo>
                  <a:cubicBezTo>
                    <a:pt x="22" y="21"/>
                    <a:pt x="22" y="21"/>
                    <a:pt x="22" y="21"/>
                  </a:cubicBezTo>
                  <a:cubicBezTo>
                    <a:pt x="22" y="21"/>
                    <a:pt x="22" y="21"/>
                    <a:pt x="22" y="21"/>
                  </a:cubicBezTo>
                  <a:cubicBezTo>
                    <a:pt x="22" y="21"/>
                    <a:pt x="22" y="21"/>
                    <a:pt x="22" y="21"/>
                  </a:cubicBezTo>
                  <a:cubicBezTo>
                    <a:pt x="22" y="22"/>
                    <a:pt x="22" y="22"/>
                    <a:pt x="22" y="22"/>
                  </a:cubicBezTo>
                  <a:cubicBezTo>
                    <a:pt x="22" y="22"/>
                    <a:pt x="22" y="22"/>
                    <a:pt x="22" y="22"/>
                  </a:cubicBezTo>
                  <a:close/>
                  <a:moveTo>
                    <a:pt x="16" y="19"/>
                  </a:moveTo>
                  <a:cubicBezTo>
                    <a:pt x="16" y="18"/>
                    <a:pt x="16" y="18"/>
                    <a:pt x="16" y="18"/>
                  </a:cubicBezTo>
                  <a:cubicBezTo>
                    <a:pt x="16" y="18"/>
                    <a:pt x="16" y="18"/>
                    <a:pt x="16" y="18"/>
                  </a:cubicBezTo>
                  <a:cubicBezTo>
                    <a:pt x="16" y="19"/>
                    <a:pt x="16" y="19"/>
                    <a:pt x="16" y="19"/>
                  </a:cubicBezTo>
                  <a:cubicBezTo>
                    <a:pt x="16" y="19"/>
                    <a:pt x="16" y="19"/>
                    <a:pt x="16" y="19"/>
                  </a:cubicBezTo>
                  <a:cubicBezTo>
                    <a:pt x="16" y="19"/>
                    <a:pt x="16" y="19"/>
                    <a:pt x="16" y="19"/>
                  </a:cubicBezTo>
                  <a:close/>
                  <a:moveTo>
                    <a:pt x="14" y="18"/>
                  </a:moveTo>
                  <a:cubicBezTo>
                    <a:pt x="14" y="19"/>
                    <a:pt x="14" y="19"/>
                    <a:pt x="14" y="19"/>
                  </a:cubicBezTo>
                  <a:cubicBezTo>
                    <a:pt x="14" y="20"/>
                    <a:pt x="14" y="20"/>
                    <a:pt x="14" y="20"/>
                  </a:cubicBezTo>
                  <a:cubicBezTo>
                    <a:pt x="15" y="20"/>
                    <a:pt x="15" y="20"/>
                    <a:pt x="15" y="20"/>
                  </a:cubicBezTo>
                  <a:cubicBezTo>
                    <a:pt x="15" y="19"/>
                    <a:pt x="15" y="19"/>
                    <a:pt x="15" y="19"/>
                  </a:cubicBezTo>
                  <a:cubicBezTo>
                    <a:pt x="15" y="19"/>
                    <a:pt x="15" y="19"/>
                    <a:pt x="15" y="19"/>
                  </a:cubicBezTo>
                  <a:cubicBezTo>
                    <a:pt x="14" y="18"/>
                    <a:pt x="14" y="18"/>
                    <a:pt x="14" y="18"/>
                  </a:cubicBezTo>
                  <a:cubicBezTo>
                    <a:pt x="14" y="18"/>
                    <a:pt x="14" y="18"/>
                    <a:pt x="14" y="18"/>
                  </a:cubicBezTo>
                  <a:close/>
                  <a:moveTo>
                    <a:pt x="13" y="18"/>
                  </a:moveTo>
                  <a:cubicBezTo>
                    <a:pt x="12" y="18"/>
                    <a:pt x="12" y="18"/>
                    <a:pt x="12" y="18"/>
                  </a:cubicBezTo>
                  <a:cubicBezTo>
                    <a:pt x="12" y="18"/>
                    <a:pt x="12" y="18"/>
                    <a:pt x="12" y="18"/>
                  </a:cubicBezTo>
                  <a:cubicBezTo>
                    <a:pt x="13" y="20"/>
                    <a:pt x="13" y="20"/>
                    <a:pt x="13" y="20"/>
                  </a:cubicBezTo>
                  <a:cubicBezTo>
                    <a:pt x="14" y="20"/>
                    <a:pt x="14" y="20"/>
                    <a:pt x="14" y="20"/>
                  </a:cubicBezTo>
                  <a:cubicBezTo>
                    <a:pt x="14" y="18"/>
                    <a:pt x="14" y="18"/>
                    <a:pt x="14" y="18"/>
                  </a:cubicBezTo>
                  <a:lnTo>
                    <a:pt x="13" y="1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0" name="Freeform 32"/>
            <p:cNvSpPr>
              <a:spLocks/>
            </p:cNvSpPr>
            <p:nvPr/>
          </p:nvSpPr>
          <p:spPr bwMode="auto">
            <a:xfrm>
              <a:off x="15066111" y="6103186"/>
              <a:ext cx="101468" cy="50409"/>
            </a:xfrm>
            <a:custGeom>
              <a:avLst/>
              <a:gdLst>
                <a:gd name="T0" fmla="*/ 0 w 51"/>
                <a:gd name="T1" fmla="*/ 11 h 26"/>
                <a:gd name="T2" fmla="*/ 3 w 51"/>
                <a:gd name="T3" fmla="*/ 11 h 26"/>
                <a:gd name="T4" fmla="*/ 7 w 51"/>
                <a:gd name="T5" fmla="*/ 4 h 26"/>
                <a:gd name="T6" fmla="*/ 14 w 51"/>
                <a:gd name="T7" fmla="*/ 0 h 26"/>
                <a:gd name="T8" fmla="*/ 22 w 51"/>
                <a:gd name="T9" fmla="*/ 0 h 26"/>
                <a:gd name="T10" fmla="*/ 22 w 51"/>
                <a:gd name="T11" fmla="*/ 0 h 26"/>
                <a:gd name="T12" fmla="*/ 29 w 51"/>
                <a:gd name="T13" fmla="*/ 4 h 26"/>
                <a:gd name="T14" fmla="*/ 33 w 51"/>
                <a:gd name="T15" fmla="*/ 4 h 26"/>
                <a:gd name="T16" fmla="*/ 37 w 51"/>
                <a:gd name="T17" fmla="*/ 4 h 26"/>
                <a:gd name="T18" fmla="*/ 40 w 51"/>
                <a:gd name="T19" fmla="*/ 4 h 26"/>
                <a:gd name="T20" fmla="*/ 44 w 51"/>
                <a:gd name="T21" fmla="*/ 4 h 26"/>
                <a:gd name="T22" fmla="*/ 44 w 51"/>
                <a:gd name="T23" fmla="*/ 4 h 26"/>
                <a:gd name="T24" fmla="*/ 44 w 51"/>
                <a:gd name="T25" fmla="*/ 8 h 26"/>
                <a:gd name="T26" fmla="*/ 44 w 51"/>
                <a:gd name="T27" fmla="*/ 11 h 26"/>
                <a:gd name="T28" fmla="*/ 48 w 51"/>
                <a:gd name="T29" fmla="*/ 15 h 26"/>
                <a:gd name="T30" fmla="*/ 48 w 51"/>
                <a:gd name="T31" fmla="*/ 19 h 26"/>
                <a:gd name="T32" fmla="*/ 51 w 51"/>
                <a:gd name="T33" fmla="*/ 19 h 26"/>
                <a:gd name="T34" fmla="*/ 44 w 51"/>
                <a:gd name="T35" fmla="*/ 22 h 26"/>
                <a:gd name="T36" fmla="*/ 40 w 51"/>
                <a:gd name="T37" fmla="*/ 22 h 26"/>
                <a:gd name="T38" fmla="*/ 33 w 51"/>
                <a:gd name="T39" fmla="*/ 22 h 26"/>
                <a:gd name="T40" fmla="*/ 29 w 51"/>
                <a:gd name="T41" fmla="*/ 22 h 26"/>
                <a:gd name="T42" fmla="*/ 26 w 51"/>
                <a:gd name="T43" fmla="*/ 22 h 26"/>
                <a:gd name="T44" fmla="*/ 22 w 51"/>
                <a:gd name="T45" fmla="*/ 26 h 26"/>
                <a:gd name="T46" fmla="*/ 18 w 51"/>
                <a:gd name="T47" fmla="*/ 26 h 26"/>
                <a:gd name="T48" fmla="*/ 11 w 51"/>
                <a:gd name="T49" fmla="*/ 22 h 26"/>
                <a:gd name="T50" fmla="*/ 7 w 51"/>
                <a:gd name="T51" fmla="*/ 22 h 26"/>
                <a:gd name="T52" fmla="*/ 3 w 51"/>
                <a:gd name="T53" fmla="*/ 22 h 26"/>
                <a:gd name="T54" fmla="*/ 0 w 51"/>
                <a:gd name="T55" fmla="*/ 19 h 26"/>
                <a:gd name="T56" fmla="*/ 0 w 51"/>
                <a:gd name="T57" fmla="*/ 15 h 26"/>
                <a:gd name="T58" fmla="*/ 0 w 51"/>
                <a:gd name="T59"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 h="26">
                  <a:moveTo>
                    <a:pt x="0" y="11"/>
                  </a:moveTo>
                  <a:lnTo>
                    <a:pt x="3" y="11"/>
                  </a:lnTo>
                  <a:lnTo>
                    <a:pt x="7" y="4"/>
                  </a:lnTo>
                  <a:lnTo>
                    <a:pt x="14" y="0"/>
                  </a:lnTo>
                  <a:lnTo>
                    <a:pt x="22" y="0"/>
                  </a:lnTo>
                  <a:lnTo>
                    <a:pt x="22" y="0"/>
                  </a:lnTo>
                  <a:lnTo>
                    <a:pt x="29" y="4"/>
                  </a:lnTo>
                  <a:lnTo>
                    <a:pt x="33" y="4"/>
                  </a:lnTo>
                  <a:lnTo>
                    <a:pt x="37" y="4"/>
                  </a:lnTo>
                  <a:lnTo>
                    <a:pt x="40" y="4"/>
                  </a:lnTo>
                  <a:lnTo>
                    <a:pt x="44" y="4"/>
                  </a:lnTo>
                  <a:lnTo>
                    <a:pt x="44" y="4"/>
                  </a:lnTo>
                  <a:lnTo>
                    <a:pt x="44" y="8"/>
                  </a:lnTo>
                  <a:lnTo>
                    <a:pt x="44" y="11"/>
                  </a:lnTo>
                  <a:lnTo>
                    <a:pt x="48" y="15"/>
                  </a:lnTo>
                  <a:lnTo>
                    <a:pt x="48" y="19"/>
                  </a:lnTo>
                  <a:lnTo>
                    <a:pt x="51" y="19"/>
                  </a:lnTo>
                  <a:lnTo>
                    <a:pt x="44" y="22"/>
                  </a:lnTo>
                  <a:lnTo>
                    <a:pt x="40" y="22"/>
                  </a:lnTo>
                  <a:lnTo>
                    <a:pt x="33" y="22"/>
                  </a:lnTo>
                  <a:lnTo>
                    <a:pt x="29" y="22"/>
                  </a:lnTo>
                  <a:lnTo>
                    <a:pt x="26" y="22"/>
                  </a:lnTo>
                  <a:lnTo>
                    <a:pt x="22" y="26"/>
                  </a:lnTo>
                  <a:lnTo>
                    <a:pt x="18" y="26"/>
                  </a:lnTo>
                  <a:lnTo>
                    <a:pt x="11" y="22"/>
                  </a:lnTo>
                  <a:lnTo>
                    <a:pt x="7" y="22"/>
                  </a:lnTo>
                  <a:lnTo>
                    <a:pt x="3" y="22"/>
                  </a:lnTo>
                  <a:lnTo>
                    <a:pt x="0" y="19"/>
                  </a:lnTo>
                  <a:lnTo>
                    <a:pt x="0" y="15"/>
                  </a:lnTo>
                  <a:lnTo>
                    <a:pt x="0" y="11"/>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1" name="Freeform 33"/>
            <p:cNvSpPr>
              <a:spLocks/>
            </p:cNvSpPr>
            <p:nvPr/>
          </p:nvSpPr>
          <p:spPr bwMode="auto">
            <a:xfrm>
              <a:off x="14777626" y="6039206"/>
              <a:ext cx="272567" cy="122146"/>
            </a:xfrm>
            <a:custGeom>
              <a:avLst/>
              <a:gdLst>
                <a:gd name="T0" fmla="*/ 4 w 137"/>
                <a:gd name="T1" fmla="*/ 0 h 63"/>
                <a:gd name="T2" fmla="*/ 11 w 137"/>
                <a:gd name="T3" fmla="*/ 4 h 63"/>
                <a:gd name="T4" fmla="*/ 15 w 137"/>
                <a:gd name="T5" fmla="*/ 4 h 63"/>
                <a:gd name="T6" fmla="*/ 22 w 137"/>
                <a:gd name="T7" fmla="*/ 0 h 63"/>
                <a:gd name="T8" fmla="*/ 30 w 137"/>
                <a:gd name="T9" fmla="*/ 4 h 63"/>
                <a:gd name="T10" fmla="*/ 37 w 137"/>
                <a:gd name="T11" fmla="*/ 4 h 63"/>
                <a:gd name="T12" fmla="*/ 45 w 137"/>
                <a:gd name="T13" fmla="*/ 11 h 63"/>
                <a:gd name="T14" fmla="*/ 52 w 137"/>
                <a:gd name="T15" fmla="*/ 15 h 63"/>
                <a:gd name="T16" fmla="*/ 56 w 137"/>
                <a:gd name="T17" fmla="*/ 18 h 63"/>
                <a:gd name="T18" fmla="*/ 56 w 137"/>
                <a:gd name="T19" fmla="*/ 15 h 63"/>
                <a:gd name="T20" fmla="*/ 59 w 137"/>
                <a:gd name="T21" fmla="*/ 15 h 63"/>
                <a:gd name="T22" fmla="*/ 67 w 137"/>
                <a:gd name="T23" fmla="*/ 15 h 63"/>
                <a:gd name="T24" fmla="*/ 71 w 137"/>
                <a:gd name="T25" fmla="*/ 22 h 63"/>
                <a:gd name="T26" fmla="*/ 82 w 137"/>
                <a:gd name="T27" fmla="*/ 22 h 63"/>
                <a:gd name="T28" fmla="*/ 82 w 137"/>
                <a:gd name="T29" fmla="*/ 33 h 63"/>
                <a:gd name="T30" fmla="*/ 89 w 137"/>
                <a:gd name="T31" fmla="*/ 33 h 63"/>
                <a:gd name="T32" fmla="*/ 93 w 137"/>
                <a:gd name="T33" fmla="*/ 33 h 63"/>
                <a:gd name="T34" fmla="*/ 104 w 137"/>
                <a:gd name="T35" fmla="*/ 30 h 63"/>
                <a:gd name="T36" fmla="*/ 108 w 137"/>
                <a:gd name="T37" fmla="*/ 33 h 63"/>
                <a:gd name="T38" fmla="*/ 115 w 137"/>
                <a:gd name="T39" fmla="*/ 41 h 63"/>
                <a:gd name="T40" fmla="*/ 122 w 137"/>
                <a:gd name="T41" fmla="*/ 41 h 63"/>
                <a:gd name="T42" fmla="*/ 130 w 137"/>
                <a:gd name="T43" fmla="*/ 37 h 63"/>
                <a:gd name="T44" fmla="*/ 134 w 137"/>
                <a:gd name="T45" fmla="*/ 41 h 63"/>
                <a:gd name="T46" fmla="*/ 137 w 137"/>
                <a:gd name="T47" fmla="*/ 55 h 63"/>
                <a:gd name="T48" fmla="*/ 122 w 137"/>
                <a:gd name="T49" fmla="*/ 63 h 63"/>
                <a:gd name="T50" fmla="*/ 115 w 137"/>
                <a:gd name="T51" fmla="*/ 63 h 63"/>
                <a:gd name="T52" fmla="*/ 93 w 137"/>
                <a:gd name="T53" fmla="*/ 59 h 63"/>
                <a:gd name="T54" fmla="*/ 82 w 137"/>
                <a:gd name="T55" fmla="*/ 55 h 63"/>
                <a:gd name="T56" fmla="*/ 78 w 137"/>
                <a:gd name="T57" fmla="*/ 52 h 63"/>
                <a:gd name="T58" fmla="*/ 59 w 137"/>
                <a:gd name="T59" fmla="*/ 52 h 63"/>
                <a:gd name="T60" fmla="*/ 48 w 137"/>
                <a:gd name="T61" fmla="*/ 48 h 63"/>
                <a:gd name="T62" fmla="*/ 41 w 137"/>
                <a:gd name="T63" fmla="*/ 44 h 63"/>
                <a:gd name="T64" fmla="*/ 30 w 137"/>
                <a:gd name="T65" fmla="*/ 41 h 63"/>
                <a:gd name="T66" fmla="*/ 19 w 137"/>
                <a:gd name="T67" fmla="*/ 33 h 63"/>
                <a:gd name="T68" fmla="*/ 8 w 137"/>
                <a:gd name="T69" fmla="*/ 30 h 63"/>
                <a:gd name="T70" fmla="*/ 4 w 137"/>
                <a:gd name="T71" fmla="*/ 26 h 63"/>
                <a:gd name="T72" fmla="*/ 0 w 137"/>
                <a:gd name="T73" fmla="*/ 22 h 63"/>
                <a:gd name="T74" fmla="*/ 4 w 137"/>
                <a:gd name="T75" fmla="*/ 11 h 63"/>
                <a:gd name="T76" fmla="*/ 4 w 137"/>
                <a:gd name="T7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7" h="63">
                  <a:moveTo>
                    <a:pt x="4" y="0"/>
                  </a:moveTo>
                  <a:lnTo>
                    <a:pt x="4" y="0"/>
                  </a:lnTo>
                  <a:lnTo>
                    <a:pt x="11" y="0"/>
                  </a:lnTo>
                  <a:lnTo>
                    <a:pt x="11" y="4"/>
                  </a:lnTo>
                  <a:lnTo>
                    <a:pt x="15" y="4"/>
                  </a:lnTo>
                  <a:lnTo>
                    <a:pt x="15" y="4"/>
                  </a:lnTo>
                  <a:lnTo>
                    <a:pt x="19" y="0"/>
                  </a:lnTo>
                  <a:lnTo>
                    <a:pt x="22" y="0"/>
                  </a:lnTo>
                  <a:lnTo>
                    <a:pt x="30" y="4"/>
                  </a:lnTo>
                  <a:lnTo>
                    <a:pt x="30" y="4"/>
                  </a:lnTo>
                  <a:lnTo>
                    <a:pt x="34" y="4"/>
                  </a:lnTo>
                  <a:lnTo>
                    <a:pt x="37" y="4"/>
                  </a:lnTo>
                  <a:lnTo>
                    <a:pt x="41" y="11"/>
                  </a:lnTo>
                  <a:lnTo>
                    <a:pt x="45" y="11"/>
                  </a:lnTo>
                  <a:lnTo>
                    <a:pt x="48" y="11"/>
                  </a:lnTo>
                  <a:lnTo>
                    <a:pt x="52" y="15"/>
                  </a:lnTo>
                  <a:lnTo>
                    <a:pt x="52" y="18"/>
                  </a:lnTo>
                  <a:lnTo>
                    <a:pt x="56" y="18"/>
                  </a:lnTo>
                  <a:lnTo>
                    <a:pt x="56" y="18"/>
                  </a:lnTo>
                  <a:lnTo>
                    <a:pt x="56" y="15"/>
                  </a:lnTo>
                  <a:lnTo>
                    <a:pt x="59" y="15"/>
                  </a:lnTo>
                  <a:lnTo>
                    <a:pt x="59" y="15"/>
                  </a:lnTo>
                  <a:lnTo>
                    <a:pt x="63" y="15"/>
                  </a:lnTo>
                  <a:lnTo>
                    <a:pt x="67" y="15"/>
                  </a:lnTo>
                  <a:lnTo>
                    <a:pt x="67" y="22"/>
                  </a:lnTo>
                  <a:lnTo>
                    <a:pt x="71" y="22"/>
                  </a:lnTo>
                  <a:lnTo>
                    <a:pt x="78" y="22"/>
                  </a:lnTo>
                  <a:lnTo>
                    <a:pt x="82" y="22"/>
                  </a:lnTo>
                  <a:lnTo>
                    <a:pt x="78" y="30"/>
                  </a:lnTo>
                  <a:lnTo>
                    <a:pt x="82" y="33"/>
                  </a:lnTo>
                  <a:lnTo>
                    <a:pt x="85" y="33"/>
                  </a:lnTo>
                  <a:lnTo>
                    <a:pt x="89" y="33"/>
                  </a:lnTo>
                  <a:lnTo>
                    <a:pt x="89" y="33"/>
                  </a:lnTo>
                  <a:lnTo>
                    <a:pt x="93" y="33"/>
                  </a:lnTo>
                  <a:lnTo>
                    <a:pt x="97" y="30"/>
                  </a:lnTo>
                  <a:lnTo>
                    <a:pt x="104" y="30"/>
                  </a:lnTo>
                  <a:lnTo>
                    <a:pt x="108" y="30"/>
                  </a:lnTo>
                  <a:lnTo>
                    <a:pt x="108" y="33"/>
                  </a:lnTo>
                  <a:lnTo>
                    <a:pt x="115" y="37"/>
                  </a:lnTo>
                  <a:lnTo>
                    <a:pt x="115" y="41"/>
                  </a:lnTo>
                  <a:lnTo>
                    <a:pt x="119" y="41"/>
                  </a:lnTo>
                  <a:lnTo>
                    <a:pt x="122" y="41"/>
                  </a:lnTo>
                  <a:lnTo>
                    <a:pt x="126" y="41"/>
                  </a:lnTo>
                  <a:lnTo>
                    <a:pt x="130" y="37"/>
                  </a:lnTo>
                  <a:lnTo>
                    <a:pt x="134" y="41"/>
                  </a:lnTo>
                  <a:lnTo>
                    <a:pt x="134" y="41"/>
                  </a:lnTo>
                  <a:lnTo>
                    <a:pt x="134" y="48"/>
                  </a:lnTo>
                  <a:lnTo>
                    <a:pt x="137" y="55"/>
                  </a:lnTo>
                  <a:lnTo>
                    <a:pt x="134" y="63"/>
                  </a:lnTo>
                  <a:lnTo>
                    <a:pt x="122" y="63"/>
                  </a:lnTo>
                  <a:lnTo>
                    <a:pt x="119" y="59"/>
                  </a:lnTo>
                  <a:lnTo>
                    <a:pt x="115" y="63"/>
                  </a:lnTo>
                  <a:lnTo>
                    <a:pt x="100" y="59"/>
                  </a:lnTo>
                  <a:lnTo>
                    <a:pt x="93" y="59"/>
                  </a:lnTo>
                  <a:lnTo>
                    <a:pt x="93" y="59"/>
                  </a:lnTo>
                  <a:lnTo>
                    <a:pt x="82" y="55"/>
                  </a:lnTo>
                  <a:lnTo>
                    <a:pt x="78" y="55"/>
                  </a:lnTo>
                  <a:lnTo>
                    <a:pt x="78" y="52"/>
                  </a:lnTo>
                  <a:lnTo>
                    <a:pt x="71" y="48"/>
                  </a:lnTo>
                  <a:lnTo>
                    <a:pt x="59" y="52"/>
                  </a:lnTo>
                  <a:lnTo>
                    <a:pt x="59" y="48"/>
                  </a:lnTo>
                  <a:lnTo>
                    <a:pt x="48" y="48"/>
                  </a:lnTo>
                  <a:lnTo>
                    <a:pt x="45" y="44"/>
                  </a:lnTo>
                  <a:lnTo>
                    <a:pt x="41" y="44"/>
                  </a:lnTo>
                  <a:lnTo>
                    <a:pt x="37" y="44"/>
                  </a:lnTo>
                  <a:lnTo>
                    <a:pt x="30" y="41"/>
                  </a:lnTo>
                  <a:lnTo>
                    <a:pt x="26" y="37"/>
                  </a:lnTo>
                  <a:lnTo>
                    <a:pt x="19" y="33"/>
                  </a:lnTo>
                  <a:lnTo>
                    <a:pt x="11" y="30"/>
                  </a:lnTo>
                  <a:lnTo>
                    <a:pt x="8" y="30"/>
                  </a:lnTo>
                  <a:lnTo>
                    <a:pt x="8" y="30"/>
                  </a:lnTo>
                  <a:lnTo>
                    <a:pt x="4" y="26"/>
                  </a:lnTo>
                  <a:lnTo>
                    <a:pt x="0" y="26"/>
                  </a:lnTo>
                  <a:lnTo>
                    <a:pt x="0" y="22"/>
                  </a:lnTo>
                  <a:lnTo>
                    <a:pt x="4" y="18"/>
                  </a:lnTo>
                  <a:lnTo>
                    <a:pt x="4" y="11"/>
                  </a:lnTo>
                  <a:lnTo>
                    <a:pt x="4" y="4"/>
                  </a:lnTo>
                  <a:lnTo>
                    <a:pt x="4"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2" name="Freeform 34"/>
            <p:cNvSpPr>
              <a:spLocks/>
            </p:cNvSpPr>
            <p:nvPr/>
          </p:nvSpPr>
          <p:spPr bwMode="auto">
            <a:xfrm>
              <a:off x="14152911" y="5823996"/>
              <a:ext cx="455605" cy="438174"/>
            </a:xfrm>
            <a:custGeom>
              <a:avLst/>
              <a:gdLst>
                <a:gd name="T0" fmla="*/ 137 w 229"/>
                <a:gd name="T1" fmla="*/ 218 h 226"/>
                <a:gd name="T2" fmla="*/ 155 w 229"/>
                <a:gd name="T3" fmla="*/ 215 h 226"/>
                <a:gd name="T4" fmla="*/ 166 w 229"/>
                <a:gd name="T5" fmla="*/ 211 h 226"/>
                <a:gd name="T6" fmla="*/ 174 w 229"/>
                <a:gd name="T7" fmla="*/ 211 h 226"/>
                <a:gd name="T8" fmla="*/ 166 w 229"/>
                <a:gd name="T9" fmla="*/ 192 h 226"/>
                <a:gd name="T10" fmla="*/ 155 w 229"/>
                <a:gd name="T11" fmla="*/ 181 h 226"/>
                <a:gd name="T12" fmla="*/ 148 w 229"/>
                <a:gd name="T13" fmla="*/ 174 h 226"/>
                <a:gd name="T14" fmla="*/ 144 w 229"/>
                <a:gd name="T15" fmla="*/ 163 h 226"/>
                <a:gd name="T16" fmla="*/ 155 w 229"/>
                <a:gd name="T17" fmla="*/ 152 h 226"/>
                <a:gd name="T18" fmla="*/ 166 w 229"/>
                <a:gd name="T19" fmla="*/ 155 h 226"/>
                <a:gd name="T20" fmla="*/ 188 w 229"/>
                <a:gd name="T21" fmla="*/ 141 h 226"/>
                <a:gd name="T22" fmla="*/ 203 w 229"/>
                <a:gd name="T23" fmla="*/ 122 h 226"/>
                <a:gd name="T24" fmla="*/ 207 w 229"/>
                <a:gd name="T25" fmla="*/ 111 h 226"/>
                <a:gd name="T26" fmla="*/ 214 w 229"/>
                <a:gd name="T27" fmla="*/ 92 h 226"/>
                <a:gd name="T28" fmla="*/ 222 w 229"/>
                <a:gd name="T29" fmla="*/ 81 h 226"/>
                <a:gd name="T30" fmla="*/ 229 w 229"/>
                <a:gd name="T31" fmla="*/ 74 h 226"/>
                <a:gd name="T32" fmla="*/ 214 w 229"/>
                <a:gd name="T33" fmla="*/ 70 h 226"/>
                <a:gd name="T34" fmla="*/ 196 w 229"/>
                <a:gd name="T35" fmla="*/ 55 h 226"/>
                <a:gd name="T36" fmla="*/ 192 w 229"/>
                <a:gd name="T37" fmla="*/ 37 h 226"/>
                <a:gd name="T38" fmla="*/ 192 w 229"/>
                <a:gd name="T39" fmla="*/ 26 h 226"/>
                <a:gd name="T40" fmla="*/ 181 w 229"/>
                <a:gd name="T41" fmla="*/ 14 h 226"/>
                <a:gd name="T42" fmla="*/ 170 w 229"/>
                <a:gd name="T43" fmla="*/ 7 h 226"/>
                <a:gd name="T44" fmla="*/ 170 w 229"/>
                <a:gd name="T45" fmla="*/ 0 h 226"/>
                <a:gd name="T46" fmla="*/ 151 w 229"/>
                <a:gd name="T47" fmla="*/ 7 h 226"/>
                <a:gd name="T48" fmla="*/ 148 w 229"/>
                <a:gd name="T49" fmla="*/ 37 h 226"/>
                <a:gd name="T50" fmla="*/ 144 w 229"/>
                <a:gd name="T51" fmla="*/ 48 h 226"/>
                <a:gd name="T52" fmla="*/ 137 w 229"/>
                <a:gd name="T53" fmla="*/ 55 h 226"/>
                <a:gd name="T54" fmla="*/ 133 w 229"/>
                <a:gd name="T55" fmla="*/ 63 h 226"/>
                <a:gd name="T56" fmla="*/ 129 w 229"/>
                <a:gd name="T57" fmla="*/ 77 h 226"/>
                <a:gd name="T58" fmla="*/ 122 w 229"/>
                <a:gd name="T59" fmla="*/ 85 h 226"/>
                <a:gd name="T60" fmla="*/ 114 w 229"/>
                <a:gd name="T61" fmla="*/ 85 h 226"/>
                <a:gd name="T62" fmla="*/ 107 w 229"/>
                <a:gd name="T63" fmla="*/ 92 h 226"/>
                <a:gd name="T64" fmla="*/ 92 w 229"/>
                <a:gd name="T65" fmla="*/ 100 h 226"/>
                <a:gd name="T66" fmla="*/ 85 w 229"/>
                <a:gd name="T67" fmla="*/ 107 h 226"/>
                <a:gd name="T68" fmla="*/ 88 w 229"/>
                <a:gd name="T69" fmla="*/ 122 h 226"/>
                <a:gd name="T70" fmla="*/ 70 w 229"/>
                <a:gd name="T71" fmla="*/ 126 h 226"/>
                <a:gd name="T72" fmla="*/ 48 w 229"/>
                <a:gd name="T73" fmla="*/ 129 h 226"/>
                <a:gd name="T74" fmla="*/ 0 w 229"/>
                <a:gd name="T75" fmla="*/ 126 h 226"/>
                <a:gd name="T76" fmla="*/ 18 w 229"/>
                <a:gd name="T77" fmla="*/ 144 h 226"/>
                <a:gd name="T78" fmla="*/ 29 w 229"/>
                <a:gd name="T79" fmla="*/ 152 h 226"/>
                <a:gd name="T80" fmla="*/ 37 w 229"/>
                <a:gd name="T81" fmla="*/ 163 h 226"/>
                <a:gd name="T82" fmla="*/ 44 w 229"/>
                <a:gd name="T83" fmla="*/ 174 h 226"/>
                <a:gd name="T84" fmla="*/ 29 w 229"/>
                <a:gd name="T85" fmla="*/ 178 h 226"/>
                <a:gd name="T86" fmla="*/ 22 w 229"/>
                <a:gd name="T87" fmla="*/ 189 h 226"/>
                <a:gd name="T88" fmla="*/ 22 w 229"/>
                <a:gd name="T89" fmla="*/ 200 h 226"/>
                <a:gd name="T90" fmla="*/ 33 w 229"/>
                <a:gd name="T91" fmla="*/ 200 h 226"/>
                <a:gd name="T92" fmla="*/ 40 w 229"/>
                <a:gd name="T93" fmla="*/ 200 h 226"/>
                <a:gd name="T94" fmla="*/ 48 w 229"/>
                <a:gd name="T95" fmla="*/ 200 h 226"/>
                <a:gd name="T96" fmla="*/ 55 w 229"/>
                <a:gd name="T97" fmla="*/ 200 h 226"/>
                <a:gd name="T98" fmla="*/ 62 w 229"/>
                <a:gd name="T99" fmla="*/ 200 h 226"/>
                <a:gd name="T100" fmla="*/ 74 w 229"/>
                <a:gd name="T101" fmla="*/ 196 h 226"/>
                <a:gd name="T102" fmla="*/ 85 w 229"/>
                <a:gd name="T103" fmla="*/ 196 h 226"/>
                <a:gd name="T104" fmla="*/ 99 w 229"/>
                <a:gd name="T105" fmla="*/ 196 h 226"/>
                <a:gd name="T106" fmla="*/ 103 w 229"/>
                <a:gd name="T107" fmla="*/ 204 h 226"/>
                <a:gd name="T108" fmla="*/ 111 w 229"/>
                <a:gd name="T109" fmla="*/ 204 h 226"/>
                <a:gd name="T110" fmla="*/ 114 w 229"/>
                <a:gd name="T111" fmla="*/ 215 h 226"/>
                <a:gd name="T112" fmla="*/ 114 w 229"/>
                <a:gd name="T113" fmla="*/ 218 h 226"/>
                <a:gd name="T114" fmla="*/ 129 w 229"/>
                <a:gd name="T115"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9" h="226">
                  <a:moveTo>
                    <a:pt x="133" y="226"/>
                  </a:moveTo>
                  <a:lnTo>
                    <a:pt x="133" y="222"/>
                  </a:lnTo>
                  <a:lnTo>
                    <a:pt x="137" y="218"/>
                  </a:lnTo>
                  <a:lnTo>
                    <a:pt x="137" y="218"/>
                  </a:lnTo>
                  <a:lnTo>
                    <a:pt x="140" y="215"/>
                  </a:lnTo>
                  <a:lnTo>
                    <a:pt x="144" y="215"/>
                  </a:lnTo>
                  <a:lnTo>
                    <a:pt x="144" y="215"/>
                  </a:lnTo>
                  <a:lnTo>
                    <a:pt x="155" y="215"/>
                  </a:lnTo>
                  <a:lnTo>
                    <a:pt x="162" y="211"/>
                  </a:lnTo>
                  <a:lnTo>
                    <a:pt x="162" y="211"/>
                  </a:lnTo>
                  <a:lnTo>
                    <a:pt x="166" y="211"/>
                  </a:lnTo>
                  <a:lnTo>
                    <a:pt x="166" y="211"/>
                  </a:lnTo>
                  <a:lnTo>
                    <a:pt x="170" y="215"/>
                  </a:lnTo>
                  <a:lnTo>
                    <a:pt x="174" y="211"/>
                  </a:lnTo>
                  <a:lnTo>
                    <a:pt x="174" y="211"/>
                  </a:lnTo>
                  <a:lnTo>
                    <a:pt x="174" y="211"/>
                  </a:lnTo>
                  <a:lnTo>
                    <a:pt x="174" y="207"/>
                  </a:lnTo>
                  <a:lnTo>
                    <a:pt x="170" y="196"/>
                  </a:lnTo>
                  <a:lnTo>
                    <a:pt x="166" y="192"/>
                  </a:lnTo>
                  <a:lnTo>
                    <a:pt x="166" y="192"/>
                  </a:lnTo>
                  <a:lnTo>
                    <a:pt x="166" y="189"/>
                  </a:lnTo>
                  <a:lnTo>
                    <a:pt x="162" y="189"/>
                  </a:lnTo>
                  <a:lnTo>
                    <a:pt x="159" y="189"/>
                  </a:lnTo>
                  <a:lnTo>
                    <a:pt x="155" y="181"/>
                  </a:lnTo>
                  <a:lnTo>
                    <a:pt x="155" y="178"/>
                  </a:lnTo>
                  <a:lnTo>
                    <a:pt x="155" y="174"/>
                  </a:lnTo>
                  <a:lnTo>
                    <a:pt x="151" y="174"/>
                  </a:lnTo>
                  <a:lnTo>
                    <a:pt x="148" y="174"/>
                  </a:lnTo>
                  <a:lnTo>
                    <a:pt x="144" y="174"/>
                  </a:lnTo>
                  <a:lnTo>
                    <a:pt x="144" y="174"/>
                  </a:lnTo>
                  <a:lnTo>
                    <a:pt x="144" y="170"/>
                  </a:lnTo>
                  <a:lnTo>
                    <a:pt x="144" y="163"/>
                  </a:lnTo>
                  <a:lnTo>
                    <a:pt x="148" y="163"/>
                  </a:lnTo>
                  <a:lnTo>
                    <a:pt x="151" y="155"/>
                  </a:lnTo>
                  <a:lnTo>
                    <a:pt x="151" y="155"/>
                  </a:lnTo>
                  <a:lnTo>
                    <a:pt x="155" y="152"/>
                  </a:lnTo>
                  <a:lnTo>
                    <a:pt x="159" y="152"/>
                  </a:lnTo>
                  <a:lnTo>
                    <a:pt x="162" y="152"/>
                  </a:lnTo>
                  <a:lnTo>
                    <a:pt x="162" y="155"/>
                  </a:lnTo>
                  <a:lnTo>
                    <a:pt x="166" y="155"/>
                  </a:lnTo>
                  <a:lnTo>
                    <a:pt x="170" y="155"/>
                  </a:lnTo>
                  <a:lnTo>
                    <a:pt x="181" y="152"/>
                  </a:lnTo>
                  <a:lnTo>
                    <a:pt x="185" y="148"/>
                  </a:lnTo>
                  <a:lnTo>
                    <a:pt x="188" y="141"/>
                  </a:lnTo>
                  <a:lnTo>
                    <a:pt x="196" y="133"/>
                  </a:lnTo>
                  <a:lnTo>
                    <a:pt x="196" y="129"/>
                  </a:lnTo>
                  <a:lnTo>
                    <a:pt x="199" y="126"/>
                  </a:lnTo>
                  <a:lnTo>
                    <a:pt x="203" y="122"/>
                  </a:lnTo>
                  <a:lnTo>
                    <a:pt x="207" y="118"/>
                  </a:lnTo>
                  <a:lnTo>
                    <a:pt x="211" y="115"/>
                  </a:lnTo>
                  <a:lnTo>
                    <a:pt x="211" y="115"/>
                  </a:lnTo>
                  <a:lnTo>
                    <a:pt x="207" y="111"/>
                  </a:lnTo>
                  <a:lnTo>
                    <a:pt x="211" y="107"/>
                  </a:lnTo>
                  <a:lnTo>
                    <a:pt x="214" y="103"/>
                  </a:lnTo>
                  <a:lnTo>
                    <a:pt x="214" y="100"/>
                  </a:lnTo>
                  <a:lnTo>
                    <a:pt x="214" y="92"/>
                  </a:lnTo>
                  <a:lnTo>
                    <a:pt x="214" y="89"/>
                  </a:lnTo>
                  <a:lnTo>
                    <a:pt x="214" y="89"/>
                  </a:lnTo>
                  <a:lnTo>
                    <a:pt x="218" y="81"/>
                  </a:lnTo>
                  <a:lnTo>
                    <a:pt x="222" y="81"/>
                  </a:lnTo>
                  <a:lnTo>
                    <a:pt x="225" y="81"/>
                  </a:lnTo>
                  <a:lnTo>
                    <a:pt x="225" y="81"/>
                  </a:lnTo>
                  <a:lnTo>
                    <a:pt x="229" y="77"/>
                  </a:lnTo>
                  <a:lnTo>
                    <a:pt x="229" y="74"/>
                  </a:lnTo>
                  <a:lnTo>
                    <a:pt x="225" y="74"/>
                  </a:lnTo>
                  <a:lnTo>
                    <a:pt x="222" y="74"/>
                  </a:lnTo>
                  <a:lnTo>
                    <a:pt x="214" y="74"/>
                  </a:lnTo>
                  <a:lnTo>
                    <a:pt x="214" y="70"/>
                  </a:lnTo>
                  <a:lnTo>
                    <a:pt x="207" y="66"/>
                  </a:lnTo>
                  <a:lnTo>
                    <a:pt x="203" y="66"/>
                  </a:lnTo>
                  <a:lnTo>
                    <a:pt x="196" y="63"/>
                  </a:lnTo>
                  <a:lnTo>
                    <a:pt x="196" y="55"/>
                  </a:lnTo>
                  <a:lnTo>
                    <a:pt x="192" y="48"/>
                  </a:lnTo>
                  <a:lnTo>
                    <a:pt x="188" y="40"/>
                  </a:lnTo>
                  <a:lnTo>
                    <a:pt x="188" y="37"/>
                  </a:lnTo>
                  <a:lnTo>
                    <a:pt x="192" y="37"/>
                  </a:lnTo>
                  <a:lnTo>
                    <a:pt x="192" y="33"/>
                  </a:lnTo>
                  <a:lnTo>
                    <a:pt x="196" y="29"/>
                  </a:lnTo>
                  <a:lnTo>
                    <a:pt x="196" y="26"/>
                  </a:lnTo>
                  <a:lnTo>
                    <a:pt x="192" y="26"/>
                  </a:lnTo>
                  <a:lnTo>
                    <a:pt x="192" y="22"/>
                  </a:lnTo>
                  <a:lnTo>
                    <a:pt x="188" y="22"/>
                  </a:lnTo>
                  <a:lnTo>
                    <a:pt x="181" y="18"/>
                  </a:lnTo>
                  <a:lnTo>
                    <a:pt x="181" y="14"/>
                  </a:lnTo>
                  <a:lnTo>
                    <a:pt x="177" y="14"/>
                  </a:lnTo>
                  <a:lnTo>
                    <a:pt x="174" y="14"/>
                  </a:lnTo>
                  <a:lnTo>
                    <a:pt x="170" y="14"/>
                  </a:lnTo>
                  <a:lnTo>
                    <a:pt x="170" y="7"/>
                  </a:lnTo>
                  <a:lnTo>
                    <a:pt x="177" y="3"/>
                  </a:lnTo>
                  <a:lnTo>
                    <a:pt x="177" y="0"/>
                  </a:lnTo>
                  <a:lnTo>
                    <a:pt x="174" y="0"/>
                  </a:lnTo>
                  <a:lnTo>
                    <a:pt x="170" y="0"/>
                  </a:lnTo>
                  <a:lnTo>
                    <a:pt x="162" y="0"/>
                  </a:lnTo>
                  <a:lnTo>
                    <a:pt x="159" y="3"/>
                  </a:lnTo>
                  <a:lnTo>
                    <a:pt x="155" y="3"/>
                  </a:lnTo>
                  <a:lnTo>
                    <a:pt x="151" y="7"/>
                  </a:lnTo>
                  <a:lnTo>
                    <a:pt x="148" y="11"/>
                  </a:lnTo>
                  <a:lnTo>
                    <a:pt x="155" y="22"/>
                  </a:lnTo>
                  <a:lnTo>
                    <a:pt x="159" y="26"/>
                  </a:lnTo>
                  <a:lnTo>
                    <a:pt x="148" y="37"/>
                  </a:lnTo>
                  <a:lnTo>
                    <a:pt x="151" y="40"/>
                  </a:lnTo>
                  <a:lnTo>
                    <a:pt x="151" y="44"/>
                  </a:lnTo>
                  <a:lnTo>
                    <a:pt x="148" y="48"/>
                  </a:lnTo>
                  <a:lnTo>
                    <a:pt x="144" y="48"/>
                  </a:lnTo>
                  <a:lnTo>
                    <a:pt x="137" y="48"/>
                  </a:lnTo>
                  <a:lnTo>
                    <a:pt x="133" y="48"/>
                  </a:lnTo>
                  <a:lnTo>
                    <a:pt x="133" y="55"/>
                  </a:lnTo>
                  <a:lnTo>
                    <a:pt x="137" y="55"/>
                  </a:lnTo>
                  <a:lnTo>
                    <a:pt x="140" y="59"/>
                  </a:lnTo>
                  <a:lnTo>
                    <a:pt x="140" y="63"/>
                  </a:lnTo>
                  <a:lnTo>
                    <a:pt x="137" y="63"/>
                  </a:lnTo>
                  <a:lnTo>
                    <a:pt x="133" y="63"/>
                  </a:lnTo>
                  <a:lnTo>
                    <a:pt x="129" y="66"/>
                  </a:lnTo>
                  <a:lnTo>
                    <a:pt x="129" y="70"/>
                  </a:lnTo>
                  <a:lnTo>
                    <a:pt x="129" y="74"/>
                  </a:lnTo>
                  <a:lnTo>
                    <a:pt x="129" y="77"/>
                  </a:lnTo>
                  <a:lnTo>
                    <a:pt x="129" y="77"/>
                  </a:lnTo>
                  <a:lnTo>
                    <a:pt x="129" y="85"/>
                  </a:lnTo>
                  <a:lnTo>
                    <a:pt x="125" y="89"/>
                  </a:lnTo>
                  <a:lnTo>
                    <a:pt x="122" y="85"/>
                  </a:lnTo>
                  <a:lnTo>
                    <a:pt x="122" y="85"/>
                  </a:lnTo>
                  <a:lnTo>
                    <a:pt x="122" y="89"/>
                  </a:lnTo>
                  <a:lnTo>
                    <a:pt x="114" y="89"/>
                  </a:lnTo>
                  <a:lnTo>
                    <a:pt x="114" y="85"/>
                  </a:lnTo>
                  <a:lnTo>
                    <a:pt x="111" y="89"/>
                  </a:lnTo>
                  <a:lnTo>
                    <a:pt x="111" y="89"/>
                  </a:lnTo>
                  <a:lnTo>
                    <a:pt x="103" y="92"/>
                  </a:lnTo>
                  <a:lnTo>
                    <a:pt x="107" y="92"/>
                  </a:lnTo>
                  <a:lnTo>
                    <a:pt x="103" y="96"/>
                  </a:lnTo>
                  <a:lnTo>
                    <a:pt x="99" y="100"/>
                  </a:lnTo>
                  <a:lnTo>
                    <a:pt x="96" y="96"/>
                  </a:lnTo>
                  <a:lnTo>
                    <a:pt x="92" y="100"/>
                  </a:lnTo>
                  <a:lnTo>
                    <a:pt x="92" y="100"/>
                  </a:lnTo>
                  <a:lnTo>
                    <a:pt x="88" y="103"/>
                  </a:lnTo>
                  <a:lnTo>
                    <a:pt x="88" y="103"/>
                  </a:lnTo>
                  <a:lnTo>
                    <a:pt x="85" y="107"/>
                  </a:lnTo>
                  <a:lnTo>
                    <a:pt x="85" y="111"/>
                  </a:lnTo>
                  <a:lnTo>
                    <a:pt x="85" y="115"/>
                  </a:lnTo>
                  <a:lnTo>
                    <a:pt x="85" y="118"/>
                  </a:lnTo>
                  <a:lnTo>
                    <a:pt x="88" y="122"/>
                  </a:lnTo>
                  <a:lnTo>
                    <a:pt x="85" y="122"/>
                  </a:lnTo>
                  <a:lnTo>
                    <a:pt x="81" y="126"/>
                  </a:lnTo>
                  <a:lnTo>
                    <a:pt x="74" y="126"/>
                  </a:lnTo>
                  <a:lnTo>
                    <a:pt x="70" y="126"/>
                  </a:lnTo>
                  <a:lnTo>
                    <a:pt x="59" y="126"/>
                  </a:lnTo>
                  <a:lnTo>
                    <a:pt x="55" y="129"/>
                  </a:lnTo>
                  <a:lnTo>
                    <a:pt x="51" y="129"/>
                  </a:lnTo>
                  <a:lnTo>
                    <a:pt x="48" y="129"/>
                  </a:lnTo>
                  <a:lnTo>
                    <a:pt x="40" y="129"/>
                  </a:lnTo>
                  <a:lnTo>
                    <a:pt x="22" y="133"/>
                  </a:lnTo>
                  <a:lnTo>
                    <a:pt x="0" y="126"/>
                  </a:lnTo>
                  <a:lnTo>
                    <a:pt x="0" y="126"/>
                  </a:lnTo>
                  <a:lnTo>
                    <a:pt x="11" y="137"/>
                  </a:lnTo>
                  <a:lnTo>
                    <a:pt x="11" y="141"/>
                  </a:lnTo>
                  <a:lnTo>
                    <a:pt x="14" y="144"/>
                  </a:lnTo>
                  <a:lnTo>
                    <a:pt x="18" y="144"/>
                  </a:lnTo>
                  <a:lnTo>
                    <a:pt x="22" y="148"/>
                  </a:lnTo>
                  <a:lnTo>
                    <a:pt x="25" y="148"/>
                  </a:lnTo>
                  <a:lnTo>
                    <a:pt x="29" y="148"/>
                  </a:lnTo>
                  <a:lnTo>
                    <a:pt x="29" y="152"/>
                  </a:lnTo>
                  <a:lnTo>
                    <a:pt x="33" y="152"/>
                  </a:lnTo>
                  <a:lnTo>
                    <a:pt x="33" y="155"/>
                  </a:lnTo>
                  <a:lnTo>
                    <a:pt x="37" y="159"/>
                  </a:lnTo>
                  <a:lnTo>
                    <a:pt x="37" y="163"/>
                  </a:lnTo>
                  <a:lnTo>
                    <a:pt x="37" y="166"/>
                  </a:lnTo>
                  <a:lnTo>
                    <a:pt x="40" y="166"/>
                  </a:lnTo>
                  <a:lnTo>
                    <a:pt x="44" y="166"/>
                  </a:lnTo>
                  <a:lnTo>
                    <a:pt x="44" y="174"/>
                  </a:lnTo>
                  <a:lnTo>
                    <a:pt x="44" y="178"/>
                  </a:lnTo>
                  <a:lnTo>
                    <a:pt x="40" y="174"/>
                  </a:lnTo>
                  <a:lnTo>
                    <a:pt x="29" y="178"/>
                  </a:lnTo>
                  <a:lnTo>
                    <a:pt x="29" y="178"/>
                  </a:lnTo>
                  <a:lnTo>
                    <a:pt x="25" y="181"/>
                  </a:lnTo>
                  <a:lnTo>
                    <a:pt x="22" y="181"/>
                  </a:lnTo>
                  <a:lnTo>
                    <a:pt x="22" y="185"/>
                  </a:lnTo>
                  <a:lnTo>
                    <a:pt x="22" y="189"/>
                  </a:lnTo>
                  <a:lnTo>
                    <a:pt x="22" y="192"/>
                  </a:lnTo>
                  <a:lnTo>
                    <a:pt x="22" y="196"/>
                  </a:lnTo>
                  <a:lnTo>
                    <a:pt x="22" y="200"/>
                  </a:lnTo>
                  <a:lnTo>
                    <a:pt x="22" y="200"/>
                  </a:lnTo>
                  <a:lnTo>
                    <a:pt x="22" y="204"/>
                  </a:lnTo>
                  <a:lnTo>
                    <a:pt x="25" y="204"/>
                  </a:lnTo>
                  <a:lnTo>
                    <a:pt x="29" y="200"/>
                  </a:lnTo>
                  <a:lnTo>
                    <a:pt x="33" y="200"/>
                  </a:lnTo>
                  <a:lnTo>
                    <a:pt x="33" y="200"/>
                  </a:lnTo>
                  <a:lnTo>
                    <a:pt x="37" y="200"/>
                  </a:lnTo>
                  <a:lnTo>
                    <a:pt x="37" y="200"/>
                  </a:lnTo>
                  <a:lnTo>
                    <a:pt x="40" y="200"/>
                  </a:lnTo>
                  <a:lnTo>
                    <a:pt x="44" y="200"/>
                  </a:lnTo>
                  <a:lnTo>
                    <a:pt x="44" y="200"/>
                  </a:lnTo>
                  <a:lnTo>
                    <a:pt x="48" y="200"/>
                  </a:lnTo>
                  <a:lnTo>
                    <a:pt x="48" y="200"/>
                  </a:lnTo>
                  <a:lnTo>
                    <a:pt x="48" y="196"/>
                  </a:lnTo>
                  <a:lnTo>
                    <a:pt x="51" y="196"/>
                  </a:lnTo>
                  <a:lnTo>
                    <a:pt x="55" y="200"/>
                  </a:lnTo>
                  <a:lnTo>
                    <a:pt x="55" y="200"/>
                  </a:lnTo>
                  <a:lnTo>
                    <a:pt x="55" y="196"/>
                  </a:lnTo>
                  <a:lnTo>
                    <a:pt x="59" y="196"/>
                  </a:lnTo>
                  <a:lnTo>
                    <a:pt x="59" y="200"/>
                  </a:lnTo>
                  <a:lnTo>
                    <a:pt x="62" y="200"/>
                  </a:lnTo>
                  <a:lnTo>
                    <a:pt x="62" y="200"/>
                  </a:lnTo>
                  <a:lnTo>
                    <a:pt x="66" y="200"/>
                  </a:lnTo>
                  <a:lnTo>
                    <a:pt x="70" y="196"/>
                  </a:lnTo>
                  <a:lnTo>
                    <a:pt x="74" y="196"/>
                  </a:lnTo>
                  <a:lnTo>
                    <a:pt x="77" y="196"/>
                  </a:lnTo>
                  <a:lnTo>
                    <a:pt x="81" y="196"/>
                  </a:lnTo>
                  <a:lnTo>
                    <a:pt x="81" y="196"/>
                  </a:lnTo>
                  <a:lnTo>
                    <a:pt x="85" y="196"/>
                  </a:lnTo>
                  <a:lnTo>
                    <a:pt x="85" y="196"/>
                  </a:lnTo>
                  <a:lnTo>
                    <a:pt x="88" y="196"/>
                  </a:lnTo>
                  <a:lnTo>
                    <a:pt x="92" y="196"/>
                  </a:lnTo>
                  <a:lnTo>
                    <a:pt x="99" y="196"/>
                  </a:lnTo>
                  <a:lnTo>
                    <a:pt x="99" y="196"/>
                  </a:lnTo>
                  <a:lnTo>
                    <a:pt x="103" y="200"/>
                  </a:lnTo>
                  <a:lnTo>
                    <a:pt x="103" y="204"/>
                  </a:lnTo>
                  <a:lnTo>
                    <a:pt x="103" y="204"/>
                  </a:lnTo>
                  <a:lnTo>
                    <a:pt x="103" y="204"/>
                  </a:lnTo>
                  <a:lnTo>
                    <a:pt x="103" y="204"/>
                  </a:lnTo>
                  <a:lnTo>
                    <a:pt x="103" y="204"/>
                  </a:lnTo>
                  <a:lnTo>
                    <a:pt x="111" y="204"/>
                  </a:lnTo>
                  <a:lnTo>
                    <a:pt x="111" y="207"/>
                  </a:lnTo>
                  <a:lnTo>
                    <a:pt x="114" y="211"/>
                  </a:lnTo>
                  <a:lnTo>
                    <a:pt x="114" y="215"/>
                  </a:lnTo>
                  <a:lnTo>
                    <a:pt x="114" y="215"/>
                  </a:lnTo>
                  <a:lnTo>
                    <a:pt x="114" y="218"/>
                  </a:lnTo>
                  <a:lnTo>
                    <a:pt x="114" y="218"/>
                  </a:lnTo>
                  <a:lnTo>
                    <a:pt x="114" y="218"/>
                  </a:lnTo>
                  <a:lnTo>
                    <a:pt x="114" y="218"/>
                  </a:lnTo>
                  <a:lnTo>
                    <a:pt x="118" y="222"/>
                  </a:lnTo>
                  <a:lnTo>
                    <a:pt x="118" y="222"/>
                  </a:lnTo>
                  <a:lnTo>
                    <a:pt x="125" y="222"/>
                  </a:lnTo>
                  <a:lnTo>
                    <a:pt x="129" y="226"/>
                  </a:lnTo>
                  <a:lnTo>
                    <a:pt x="129" y="226"/>
                  </a:lnTo>
                  <a:lnTo>
                    <a:pt x="133" y="22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3" name="Freeform 35"/>
            <p:cNvSpPr>
              <a:spLocks/>
            </p:cNvSpPr>
            <p:nvPr/>
          </p:nvSpPr>
          <p:spPr bwMode="auto">
            <a:xfrm>
              <a:off x="14491135" y="5800729"/>
              <a:ext cx="242724" cy="172556"/>
            </a:xfrm>
            <a:custGeom>
              <a:avLst/>
              <a:gdLst>
                <a:gd name="T0" fmla="*/ 59 w 122"/>
                <a:gd name="T1" fmla="*/ 89 h 89"/>
                <a:gd name="T2" fmla="*/ 70 w 122"/>
                <a:gd name="T3" fmla="*/ 78 h 89"/>
                <a:gd name="T4" fmla="*/ 78 w 122"/>
                <a:gd name="T5" fmla="*/ 71 h 89"/>
                <a:gd name="T6" fmla="*/ 89 w 122"/>
                <a:gd name="T7" fmla="*/ 78 h 89"/>
                <a:gd name="T8" fmla="*/ 100 w 122"/>
                <a:gd name="T9" fmla="*/ 78 h 89"/>
                <a:gd name="T10" fmla="*/ 104 w 122"/>
                <a:gd name="T11" fmla="*/ 82 h 89"/>
                <a:gd name="T12" fmla="*/ 115 w 122"/>
                <a:gd name="T13" fmla="*/ 82 h 89"/>
                <a:gd name="T14" fmla="*/ 118 w 122"/>
                <a:gd name="T15" fmla="*/ 82 h 89"/>
                <a:gd name="T16" fmla="*/ 118 w 122"/>
                <a:gd name="T17" fmla="*/ 75 h 89"/>
                <a:gd name="T18" fmla="*/ 115 w 122"/>
                <a:gd name="T19" fmla="*/ 67 h 89"/>
                <a:gd name="T20" fmla="*/ 111 w 122"/>
                <a:gd name="T21" fmla="*/ 52 h 89"/>
                <a:gd name="T22" fmla="*/ 104 w 122"/>
                <a:gd name="T23" fmla="*/ 49 h 89"/>
                <a:gd name="T24" fmla="*/ 96 w 122"/>
                <a:gd name="T25" fmla="*/ 38 h 89"/>
                <a:gd name="T26" fmla="*/ 85 w 122"/>
                <a:gd name="T27" fmla="*/ 30 h 89"/>
                <a:gd name="T28" fmla="*/ 81 w 122"/>
                <a:gd name="T29" fmla="*/ 26 h 89"/>
                <a:gd name="T30" fmla="*/ 66 w 122"/>
                <a:gd name="T31" fmla="*/ 26 h 89"/>
                <a:gd name="T32" fmla="*/ 63 w 122"/>
                <a:gd name="T33" fmla="*/ 23 h 89"/>
                <a:gd name="T34" fmla="*/ 59 w 122"/>
                <a:gd name="T35" fmla="*/ 15 h 89"/>
                <a:gd name="T36" fmla="*/ 48 w 122"/>
                <a:gd name="T37" fmla="*/ 0 h 89"/>
                <a:gd name="T38" fmla="*/ 44 w 122"/>
                <a:gd name="T39" fmla="*/ 0 h 89"/>
                <a:gd name="T40" fmla="*/ 41 w 122"/>
                <a:gd name="T41" fmla="*/ 0 h 89"/>
                <a:gd name="T42" fmla="*/ 37 w 122"/>
                <a:gd name="T43" fmla="*/ 4 h 89"/>
                <a:gd name="T44" fmla="*/ 29 w 122"/>
                <a:gd name="T45" fmla="*/ 0 h 89"/>
                <a:gd name="T46" fmla="*/ 29 w 122"/>
                <a:gd name="T47" fmla="*/ 0 h 89"/>
                <a:gd name="T48" fmla="*/ 18 w 122"/>
                <a:gd name="T49" fmla="*/ 8 h 89"/>
                <a:gd name="T50" fmla="*/ 7 w 122"/>
                <a:gd name="T51" fmla="*/ 15 h 89"/>
                <a:gd name="T52" fmla="*/ 0 w 122"/>
                <a:gd name="T53" fmla="*/ 26 h 89"/>
                <a:gd name="T54" fmla="*/ 7 w 122"/>
                <a:gd name="T55" fmla="*/ 26 h 89"/>
                <a:gd name="T56" fmla="*/ 11 w 122"/>
                <a:gd name="T57" fmla="*/ 30 h 89"/>
                <a:gd name="T58" fmla="*/ 22 w 122"/>
                <a:gd name="T59" fmla="*/ 34 h 89"/>
                <a:gd name="T60" fmla="*/ 26 w 122"/>
                <a:gd name="T61" fmla="*/ 38 h 89"/>
                <a:gd name="T62" fmla="*/ 22 w 122"/>
                <a:gd name="T63" fmla="*/ 45 h 89"/>
                <a:gd name="T64" fmla="*/ 18 w 122"/>
                <a:gd name="T65" fmla="*/ 49 h 89"/>
                <a:gd name="T66" fmla="*/ 22 w 122"/>
                <a:gd name="T67" fmla="*/ 60 h 89"/>
                <a:gd name="T68" fmla="*/ 26 w 122"/>
                <a:gd name="T69" fmla="*/ 75 h 89"/>
                <a:gd name="T70" fmla="*/ 37 w 122"/>
                <a:gd name="T71" fmla="*/ 78 h 89"/>
                <a:gd name="T72" fmla="*/ 44 w 122"/>
                <a:gd name="T73" fmla="*/ 86 h 89"/>
                <a:gd name="T74" fmla="*/ 55 w 122"/>
                <a:gd name="T75" fmla="*/ 86 h 89"/>
                <a:gd name="T76" fmla="*/ 59 w 122"/>
                <a:gd name="T77"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2" h="89">
                  <a:moveTo>
                    <a:pt x="59" y="89"/>
                  </a:moveTo>
                  <a:lnTo>
                    <a:pt x="59" y="89"/>
                  </a:lnTo>
                  <a:lnTo>
                    <a:pt x="66" y="82"/>
                  </a:lnTo>
                  <a:lnTo>
                    <a:pt x="70" y="78"/>
                  </a:lnTo>
                  <a:lnTo>
                    <a:pt x="74" y="75"/>
                  </a:lnTo>
                  <a:lnTo>
                    <a:pt x="78" y="71"/>
                  </a:lnTo>
                  <a:lnTo>
                    <a:pt x="81" y="71"/>
                  </a:lnTo>
                  <a:lnTo>
                    <a:pt x="89" y="78"/>
                  </a:lnTo>
                  <a:lnTo>
                    <a:pt x="92" y="75"/>
                  </a:lnTo>
                  <a:lnTo>
                    <a:pt x="100" y="78"/>
                  </a:lnTo>
                  <a:lnTo>
                    <a:pt x="100" y="82"/>
                  </a:lnTo>
                  <a:lnTo>
                    <a:pt x="104" y="82"/>
                  </a:lnTo>
                  <a:lnTo>
                    <a:pt x="111" y="86"/>
                  </a:lnTo>
                  <a:lnTo>
                    <a:pt x="115" y="82"/>
                  </a:lnTo>
                  <a:lnTo>
                    <a:pt x="118" y="82"/>
                  </a:lnTo>
                  <a:lnTo>
                    <a:pt x="118" y="82"/>
                  </a:lnTo>
                  <a:lnTo>
                    <a:pt x="122" y="82"/>
                  </a:lnTo>
                  <a:lnTo>
                    <a:pt x="118" y="75"/>
                  </a:lnTo>
                  <a:lnTo>
                    <a:pt x="118" y="67"/>
                  </a:lnTo>
                  <a:lnTo>
                    <a:pt x="115" y="67"/>
                  </a:lnTo>
                  <a:lnTo>
                    <a:pt x="111" y="60"/>
                  </a:lnTo>
                  <a:lnTo>
                    <a:pt x="111" y="52"/>
                  </a:lnTo>
                  <a:lnTo>
                    <a:pt x="107" y="49"/>
                  </a:lnTo>
                  <a:lnTo>
                    <a:pt x="104" y="49"/>
                  </a:lnTo>
                  <a:lnTo>
                    <a:pt x="100" y="41"/>
                  </a:lnTo>
                  <a:lnTo>
                    <a:pt x="96" y="38"/>
                  </a:lnTo>
                  <a:lnTo>
                    <a:pt x="89" y="34"/>
                  </a:lnTo>
                  <a:lnTo>
                    <a:pt x="85" y="30"/>
                  </a:lnTo>
                  <a:lnTo>
                    <a:pt x="81" y="26"/>
                  </a:lnTo>
                  <a:lnTo>
                    <a:pt x="81" y="26"/>
                  </a:lnTo>
                  <a:lnTo>
                    <a:pt x="74" y="26"/>
                  </a:lnTo>
                  <a:lnTo>
                    <a:pt x="66" y="26"/>
                  </a:lnTo>
                  <a:lnTo>
                    <a:pt x="66" y="23"/>
                  </a:lnTo>
                  <a:lnTo>
                    <a:pt x="63" y="23"/>
                  </a:lnTo>
                  <a:lnTo>
                    <a:pt x="63" y="19"/>
                  </a:lnTo>
                  <a:lnTo>
                    <a:pt x="59" y="15"/>
                  </a:lnTo>
                  <a:lnTo>
                    <a:pt x="52" y="8"/>
                  </a:lnTo>
                  <a:lnTo>
                    <a:pt x="48" y="0"/>
                  </a:lnTo>
                  <a:lnTo>
                    <a:pt x="48" y="0"/>
                  </a:lnTo>
                  <a:lnTo>
                    <a:pt x="44" y="0"/>
                  </a:lnTo>
                  <a:lnTo>
                    <a:pt x="44" y="0"/>
                  </a:lnTo>
                  <a:lnTo>
                    <a:pt x="41" y="0"/>
                  </a:lnTo>
                  <a:lnTo>
                    <a:pt x="37" y="0"/>
                  </a:lnTo>
                  <a:lnTo>
                    <a:pt x="37" y="4"/>
                  </a:lnTo>
                  <a:lnTo>
                    <a:pt x="33" y="0"/>
                  </a:lnTo>
                  <a:lnTo>
                    <a:pt x="29" y="0"/>
                  </a:lnTo>
                  <a:lnTo>
                    <a:pt x="29" y="0"/>
                  </a:lnTo>
                  <a:lnTo>
                    <a:pt x="29" y="0"/>
                  </a:lnTo>
                  <a:lnTo>
                    <a:pt x="26" y="8"/>
                  </a:lnTo>
                  <a:lnTo>
                    <a:pt x="18" y="8"/>
                  </a:lnTo>
                  <a:lnTo>
                    <a:pt x="7" y="12"/>
                  </a:lnTo>
                  <a:lnTo>
                    <a:pt x="7" y="15"/>
                  </a:lnTo>
                  <a:lnTo>
                    <a:pt x="0" y="19"/>
                  </a:lnTo>
                  <a:lnTo>
                    <a:pt x="0" y="26"/>
                  </a:lnTo>
                  <a:lnTo>
                    <a:pt x="4" y="26"/>
                  </a:lnTo>
                  <a:lnTo>
                    <a:pt x="7" y="26"/>
                  </a:lnTo>
                  <a:lnTo>
                    <a:pt x="11" y="26"/>
                  </a:lnTo>
                  <a:lnTo>
                    <a:pt x="11" y="30"/>
                  </a:lnTo>
                  <a:lnTo>
                    <a:pt x="18" y="34"/>
                  </a:lnTo>
                  <a:lnTo>
                    <a:pt x="22" y="34"/>
                  </a:lnTo>
                  <a:lnTo>
                    <a:pt x="22" y="38"/>
                  </a:lnTo>
                  <a:lnTo>
                    <a:pt x="26" y="38"/>
                  </a:lnTo>
                  <a:lnTo>
                    <a:pt x="26" y="41"/>
                  </a:lnTo>
                  <a:lnTo>
                    <a:pt x="22" y="45"/>
                  </a:lnTo>
                  <a:lnTo>
                    <a:pt x="22" y="49"/>
                  </a:lnTo>
                  <a:lnTo>
                    <a:pt x="18" y="49"/>
                  </a:lnTo>
                  <a:lnTo>
                    <a:pt x="18" y="52"/>
                  </a:lnTo>
                  <a:lnTo>
                    <a:pt x="22" y="60"/>
                  </a:lnTo>
                  <a:lnTo>
                    <a:pt x="26" y="67"/>
                  </a:lnTo>
                  <a:lnTo>
                    <a:pt x="26" y="75"/>
                  </a:lnTo>
                  <a:lnTo>
                    <a:pt x="33" y="78"/>
                  </a:lnTo>
                  <a:lnTo>
                    <a:pt x="37" y="78"/>
                  </a:lnTo>
                  <a:lnTo>
                    <a:pt x="44" y="82"/>
                  </a:lnTo>
                  <a:lnTo>
                    <a:pt x="44" y="86"/>
                  </a:lnTo>
                  <a:lnTo>
                    <a:pt x="52" y="86"/>
                  </a:lnTo>
                  <a:lnTo>
                    <a:pt x="55" y="86"/>
                  </a:lnTo>
                  <a:lnTo>
                    <a:pt x="59" y="86"/>
                  </a:lnTo>
                  <a:lnTo>
                    <a:pt x="59" y="8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4" name="Freeform 36"/>
            <p:cNvSpPr>
              <a:spLocks/>
            </p:cNvSpPr>
            <p:nvPr/>
          </p:nvSpPr>
          <p:spPr bwMode="auto">
            <a:xfrm>
              <a:off x="14123071" y="5758077"/>
              <a:ext cx="433720" cy="323784"/>
            </a:xfrm>
            <a:custGeom>
              <a:avLst/>
              <a:gdLst>
                <a:gd name="T0" fmla="*/ 200 w 218"/>
                <a:gd name="T1" fmla="*/ 15 h 167"/>
                <a:gd name="T2" fmla="*/ 211 w 218"/>
                <a:gd name="T3" fmla="*/ 15 h 167"/>
                <a:gd name="T4" fmla="*/ 211 w 218"/>
                <a:gd name="T5" fmla="*/ 22 h 167"/>
                <a:gd name="T6" fmla="*/ 203 w 218"/>
                <a:gd name="T7" fmla="*/ 30 h 167"/>
                <a:gd name="T8" fmla="*/ 177 w 218"/>
                <a:gd name="T9" fmla="*/ 34 h 167"/>
                <a:gd name="T10" fmla="*/ 166 w 218"/>
                <a:gd name="T11" fmla="*/ 41 h 167"/>
                <a:gd name="T12" fmla="*/ 174 w 218"/>
                <a:gd name="T13" fmla="*/ 60 h 167"/>
                <a:gd name="T14" fmla="*/ 166 w 218"/>
                <a:gd name="T15" fmla="*/ 78 h 167"/>
                <a:gd name="T16" fmla="*/ 152 w 218"/>
                <a:gd name="T17" fmla="*/ 82 h 167"/>
                <a:gd name="T18" fmla="*/ 152 w 218"/>
                <a:gd name="T19" fmla="*/ 89 h 167"/>
                <a:gd name="T20" fmla="*/ 152 w 218"/>
                <a:gd name="T21" fmla="*/ 97 h 167"/>
                <a:gd name="T22" fmla="*/ 144 w 218"/>
                <a:gd name="T23" fmla="*/ 104 h 167"/>
                <a:gd name="T24" fmla="*/ 144 w 218"/>
                <a:gd name="T25" fmla="*/ 111 h 167"/>
                <a:gd name="T26" fmla="*/ 137 w 218"/>
                <a:gd name="T27" fmla="*/ 119 h 167"/>
                <a:gd name="T28" fmla="*/ 129 w 218"/>
                <a:gd name="T29" fmla="*/ 123 h 167"/>
                <a:gd name="T30" fmla="*/ 126 w 218"/>
                <a:gd name="T31" fmla="*/ 123 h 167"/>
                <a:gd name="T32" fmla="*/ 118 w 218"/>
                <a:gd name="T33" fmla="*/ 130 h 167"/>
                <a:gd name="T34" fmla="*/ 107 w 218"/>
                <a:gd name="T35" fmla="*/ 134 h 167"/>
                <a:gd name="T36" fmla="*/ 103 w 218"/>
                <a:gd name="T37" fmla="*/ 137 h 167"/>
                <a:gd name="T38" fmla="*/ 100 w 218"/>
                <a:gd name="T39" fmla="*/ 149 h 167"/>
                <a:gd name="T40" fmla="*/ 100 w 218"/>
                <a:gd name="T41" fmla="*/ 156 h 167"/>
                <a:gd name="T42" fmla="*/ 85 w 218"/>
                <a:gd name="T43" fmla="*/ 160 h 167"/>
                <a:gd name="T44" fmla="*/ 66 w 218"/>
                <a:gd name="T45" fmla="*/ 163 h 167"/>
                <a:gd name="T46" fmla="*/ 37 w 218"/>
                <a:gd name="T47" fmla="*/ 167 h 167"/>
                <a:gd name="T48" fmla="*/ 29 w 218"/>
                <a:gd name="T49" fmla="*/ 141 h 167"/>
                <a:gd name="T50" fmla="*/ 26 w 218"/>
                <a:gd name="T51" fmla="*/ 126 h 167"/>
                <a:gd name="T52" fmla="*/ 7 w 218"/>
                <a:gd name="T53" fmla="*/ 119 h 167"/>
                <a:gd name="T54" fmla="*/ 3 w 218"/>
                <a:gd name="T55" fmla="*/ 104 h 167"/>
                <a:gd name="T56" fmla="*/ 7 w 218"/>
                <a:gd name="T57" fmla="*/ 93 h 167"/>
                <a:gd name="T58" fmla="*/ 0 w 218"/>
                <a:gd name="T59" fmla="*/ 85 h 167"/>
                <a:gd name="T60" fmla="*/ 0 w 218"/>
                <a:gd name="T61" fmla="*/ 78 h 167"/>
                <a:gd name="T62" fmla="*/ 7 w 218"/>
                <a:gd name="T63" fmla="*/ 71 h 167"/>
                <a:gd name="T64" fmla="*/ 3 w 218"/>
                <a:gd name="T65" fmla="*/ 67 h 167"/>
                <a:gd name="T66" fmla="*/ 7 w 218"/>
                <a:gd name="T67" fmla="*/ 60 h 167"/>
                <a:gd name="T68" fmla="*/ 11 w 218"/>
                <a:gd name="T69" fmla="*/ 60 h 167"/>
                <a:gd name="T70" fmla="*/ 18 w 218"/>
                <a:gd name="T71" fmla="*/ 60 h 167"/>
                <a:gd name="T72" fmla="*/ 26 w 218"/>
                <a:gd name="T73" fmla="*/ 63 h 167"/>
                <a:gd name="T74" fmla="*/ 33 w 218"/>
                <a:gd name="T75" fmla="*/ 63 h 167"/>
                <a:gd name="T76" fmla="*/ 40 w 218"/>
                <a:gd name="T77" fmla="*/ 56 h 167"/>
                <a:gd name="T78" fmla="*/ 52 w 218"/>
                <a:gd name="T79" fmla="*/ 48 h 167"/>
                <a:gd name="T80" fmla="*/ 55 w 218"/>
                <a:gd name="T81" fmla="*/ 45 h 167"/>
                <a:gd name="T82" fmla="*/ 59 w 218"/>
                <a:gd name="T83" fmla="*/ 34 h 167"/>
                <a:gd name="T84" fmla="*/ 59 w 218"/>
                <a:gd name="T85" fmla="*/ 30 h 167"/>
                <a:gd name="T86" fmla="*/ 66 w 218"/>
                <a:gd name="T87" fmla="*/ 26 h 167"/>
                <a:gd name="T88" fmla="*/ 77 w 218"/>
                <a:gd name="T89" fmla="*/ 22 h 167"/>
                <a:gd name="T90" fmla="*/ 85 w 218"/>
                <a:gd name="T91" fmla="*/ 22 h 167"/>
                <a:gd name="T92" fmla="*/ 96 w 218"/>
                <a:gd name="T93" fmla="*/ 26 h 167"/>
                <a:gd name="T94" fmla="*/ 103 w 218"/>
                <a:gd name="T95" fmla="*/ 26 h 167"/>
                <a:gd name="T96" fmla="*/ 114 w 218"/>
                <a:gd name="T97" fmla="*/ 30 h 167"/>
                <a:gd name="T98" fmla="*/ 122 w 218"/>
                <a:gd name="T99" fmla="*/ 22 h 167"/>
                <a:gd name="T100" fmla="*/ 129 w 218"/>
                <a:gd name="T101" fmla="*/ 26 h 167"/>
                <a:gd name="T102" fmla="*/ 133 w 218"/>
                <a:gd name="T103" fmla="*/ 22 h 167"/>
                <a:gd name="T104" fmla="*/ 137 w 218"/>
                <a:gd name="T105" fmla="*/ 19 h 167"/>
                <a:gd name="T106" fmla="*/ 144 w 218"/>
                <a:gd name="T107" fmla="*/ 19 h 167"/>
                <a:gd name="T108" fmla="*/ 144 w 218"/>
                <a:gd name="T109" fmla="*/ 11 h 167"/>
                <a:gd name="T110" fmla="*/ 148 w 218"/>
                <a:gd name="T111" fmla="*/ 0 h 167"/>
                <a:gd name="T112" fmla="*/ 159 w 218"/>
                <a:gd name="T113" fmla="*/ 4 h 167"/>
                <a:gd name="T114" fmla="*/ 159 w 218"/>
                <a:gd name="T115" fmla="*/ 11 h 167"/>
                <a:gd name="T116" fmla="*/ 163 w 218"/>
                <a:gd name="T117" fmla="*/ 19 h 167"/>
                <a:gd name="T118" fmla="*/ 166 w 218"/>
                <a:gd name="T119" fmla="*/ 30 h 167"/>
                <a:gd name="T120" fmla="*/ 174 w 218"/>
                <a:gd name="T121" fmla="*/ 34 h 167"/>
                <a:gd name="T122" fmla="*/ 181 w 218"/>
                <a:gd name="T123" fmla="*/ 30 h 167"/>
                <a:gd name="T124" fmla="*/ 189 w 218"/>
                <a:gd name="T125" fmla="*/ 22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167">
                  <a:moveTo>
                    <a:pt x="189" y="22"/>
                  </a:moveTo>
                  <a:lnTo>
                    <a:pt x="196" y="19"/>
                  </a:lnTo>
                  <a:lnTo>
                    <a:pt x="200" y="15"/>
                  </a:lnTo>
                  <a:lnTo>
                    <a:pt x="200" y="19"/>
                  </a:lnTo>
                  <a:lnTo>
                    <a:pt x="207" y="19"/>
                  </a:lnTo>
                  <a:lnTo>
                    <a:pt x="211" y="15"/>
                  </a:lnTo>
                  <a:lnTo>
                    <a:pt x="218" y="15"/>
                  </a:lnTo>
                  <a:lnTo>
                    <a:pt x="218" y="19"/>
                  </a:lnTo>
                  <a:lnTo>
                    <a:pt x="211" y="22"/>
                  </a:lnTo>
                  <a:lnTo>
                    <a:pt x="214" y="22"/>
                  </a:lnTo>
                  <a:lnTo>
                    <a:pt x="211" y="30"/>
                  </a:lnTo>
                  <a:lnTo>
                    <a:pt x="203" y="30"/>
                  </a:lnTo>
                  <a:lnTo>
                    <a:pt x="189" y="34"/>
                  </a:lnTo>
                  <a:lnTo>
                    <a:pt x="185" y="34"/>
                  </a:lnTo>
                  <a:lnTo>
                    <a:pt x="177" y="34"/>
                  </a:lnTo>
                  <a:lnTo>
                    <a:pt x="174" y="37"/>
                  </a:lnTo>
                  <a:lnTo>
                    <a:pt x="170" y="37"/>
                  </a:lnTo>
                  <a:lnTo>
                    <a:pt x="166" y="41"/>
                  </a:lnTo>
                  <a:lnTo>
                    <a:pt x="163" y="45"/>
                  </a:lnTo>
                  <a:lnTo>
                    <a:pt x="170" y="56"/>
                  </a:lnTo>
                  <a:lnTo>
                    <a:pt x="174" y="60"/>
                  </a:lnTo>
                  <a:lnTo>
                    <a:pt x="163" y="71"/>
                  </a:lnTo>
                  <a:lnTo>
                    <a:pt x="166" y="74"/>
                  </a:lnTo>
                  <a:lnTo>
                    <a:pt x="166" y="78"/>
                  </a:lnTo>
                  <a:lnTo>
                    <a:pt x="163" y="82"/>
                  </a:lnTo>
                  <a:lnTo>
                    <a:pt x="159" y="82"/>
                  </a:lnTo>
                  <a:lnTo>
                    <a:pt x="152" y="82"/>
                  </a:lnTo>
                  <a:lnTo>
                    <a:pt x="148" y="82"/>
                  </a:lnTo>
                  <a:lnTo>
                    <a:pt x="148" y="89"/>
                  </a:lnTo>
                  <a:lnTo>
                    <a:pt x="152" y="89"/>
                  </a:lnTo>
                  <a:lnTo>
                    <a:pt x="155" y="93"/>
                  </a:lnTo>
                  <a:lnTo>
                    <a:pt x="155" y="97"/>
                  </a:lnTo>
                  <a:lnTo>
                    <a:pt x="152" y="97"/>
                  </a:lnTo>
                  <a:lnTo>
                    <a:pt x="148" y="97"/>
                  </a:lnTo>
                  <a:lnTo>
                    <a:pt x="144" y="100"/>
                  </a:lnTo>
                  <a:lnTo>
                    <a:pt x="144" y="104"/>
                  </a:lnTo>
                  <a:lnTo>
                    <a:pt x="144" y="108"/>
                  </a:lnTo>
                  <a:lnTo>
                    <a:pt x="144" y="111"/>
                  </a:lnTo>
                  <a:lnTo>
                    <a:pt x="144" y="111"/>
                  </a:lnTo>
                  <a:lnTo>
                    <a:pt x="144" y="119"/>
                  </a:lnTo>
                  <a:lnTo>
                    <a:pt x="140" y="123"/>
                  </a:lnTo>
                  <a:lnTo>
                    <a:pt x="137" y="119"/>
                  </a:lnTo>
                  <a:lnTo>
                    <a:pt x="137" y="119"/>
                  </a:lnTo>
                  <a:lnTo>
                    <a:pt x="137" y="123"/>
                  </a:lnTo>
                  <a:lnTo>
                    <a:pt x="129" y="123"/>
                  </a:lnTo>
                  <a:lnTo>
                    <a:pt x="129" y="119"/>
                  </a:lnTo>
                  <a:lnTo>
                    <a:pt x="126" y="123"/>
                  </a:lnTo>
                  <a:lnTo>
                    <a:pt x="126" y="123"/>
                  </a:lnTo>
                  <a:lnTo>
                    <a:pt x="118" y="126"/>
                  </a:lnTo>
                  <a:lnTo>
                    <a:pt x="122" y="126"/>
                  </a:lnTo>
                  <a:lnTo>
                    <a:pt x="118" y="130"/>
                  </a:lnTo>
                  <a:lnTo>
                    <a:pt x="114" y="134"/>
                  </a:lnTo>
                  <a:lnTo>
                    <a:pt x="111" y="130"/>
                  </a:lnTo>
                  <a:lnTo>
                    <a:pt x="107" y="134"/>
                  </a:lnTo>
                  <a:lnTo>
                    <a:pt x="107" y="134"/>
                  </a:lnTo>
                  <a:lnTo>
                    <a:pt x="103" y="137"/>
                  </a:lnTo>
                  <a:lnTo>
                    <a:pt x="103" y="137"/>
                  </a:lnTo>
                  <a:lnTo>
                    <a:pt x="100" y="141"/>
                  </a:lnTo>
                  <a:lnTo>
                    <a:pt x="100" y="145"/>
                  </a:lnTo>
                  <a:lnTo>
                    <a:pt x="100" y="149"/>
                  </a:lnTo>
                  <a:lnTo>
                    <a:pt x="100" y="152"/>
                  </a:lnTo>
                  <a:lnTo>
                    <a:pt x="103" y="156"/>
                  </a:lnTo>
                  <a:lnTo>
                    <a:pt x="100" y="156"/>
                  </a:lnTo>
                  <a:lnTo>
                    <a:pt x="96" y="160"/>
                  </a:lnTo>
                  <a:lnTo>
                    <a:pt x="89" y="160"/>
                  </a:lnTo>
                  <a:lnTo>
                    <a:pt x="85" y="160"/>
                  </a:lnTo>
                  <a:lnTo>
                    <a:pt x="74" y="160"/>
                  </a:lnTo>
                  <a:lnTo>
                    <a:pt x="70" y="163"/>
                  </a:lnTo>
                  <a:lnTo>
                    <a:pt x="66" y="163"/>
                  </a:lnTo>
                  <a:lnTo>
                    <a:pt x="63" y="163"/>
                  </a:lnTo>
                  <a:lnTo>
                    <a:pt x="55" y="163"/>
                  </a:lnTo>
                  <a:lnTo>
                    <a:pt x="37" y="167"/>
                  </a:lnTo>
                  <a:lnTo>
                    <a:pt x="15" y="160"/>
                  </a:lnTo>
                  <a:lnTo>
                    <a:pt x="29" y="145"/>
                  </a:lnTo>
                  <a:lnTo>
                    <a:pt x="29" y="141"/>
                  </a:lnTo>
                  <a:lnTo>
                    <a:pt x="26" y="137"/>
                  </a:lnTo>
                  <a:lnTo>
                    <a:pt x="29" y="134"/>
                  </a:lnTo>
                  <a:lnTo>
                    <a:pt x="26" y="126"/>
                  </a:lnTo>
                  <a:lnTo>
                    <a:pt x="11" y="126"/>
                  </a:lnTo>
                  <a:lnTo>
                    <a:pt x="11" y="123"/>
                  </a:lnTo>
                  <a:lnTo>
                    <a:pt x="7" y="119"/>
                  </a:lnTo>
                  <a:lnTo>
                    <a:pt x="11" y="119"/>
                  </a:lnTo>
                  <a:lnTo>
                    <a:pt x="7" y="111"/>
                  </a:lnTo>
                  <a:lnTo>
                    <a:pt x="3" y="104"/>
                  </a:lnTo>
                  <a:lnTo>
                    <a:pt x="3" y="100"/>
                  </a:lnTo>
                  <a:lnTo>
                    <a:pt x="7" y="93"/>
                  </a:lnTo>
                  <a:lnTo>
                    <a:pt x="7" y="93"/>
                  </a:lnTo>
                  <a:lnTo>
                    <a:pt x="3" y="93"/>
                  </a:lnTo>
                  <a:lnTo>
                    <a:pt x="3" y="89"/>
                  </a:lnTo>
                  <a:lnTo>
                    <a:pt x="0" y="85"/>
                  </a:lnTo>
                  <a:lnTo>
                    <a:pt x="0" y="82"/>
                  </a:lnTo>
                  <a:lnTo>
                    <a:pt x="3" y="78"/>
                  </a:lnTo>
                  <a:lnTo>
                    <a:pt x="0" y="78"/>
                  </a:lnTo>
                  <a:lnTo>
                    <a:pt x="0" y="74"/>
                  </a:lnTo>
                  <a:lnTo>
                    <a:pt x="3" y="74"/>
                  </a:lnTo>
                  <a:lnTo>
                    <a:pt x="7" y="71"/>
                  </a:lnTo>
                  <a:lnTo>
                    <a:pt x="7" y="71"/>
                  </a:lnTo>
                  <a:lnTo>
                    <a:pt x="7" y="71"/>
                  </a:lnTo>
                  <a:lnTo>
                    <a:pt x="3" y="67"/>
                  </a:lnTo>
                  <a:lnTo>
                    <a:pt x="7" y="63"/>
                  </a:lnTo>
                  <a:lnTo>
                    <a:pt x="7" y="63"/>
                  </a:lnTo>
                  <a:lnTo>
                    <a:pt x="7" y="60"/>
                  </a:lnTo>
                  <a:lnTo>
                    <a:pt x="7" y="56"/>
                  </a:lnTo>
                  <a:lnTo>
                    <a:pt x="7" y="56"/>
                  </a:lnTo>
                  <a:lnTo>
                    <a:pt x="11" y="60"/>
                  </a:lnTo>
                  <a:lnTo>
                    <a:pt x="15" y="60"/>
                  </a:lnTo>
                  <a:lnTo>
                    <a:pt x="18" y="60"/>
                  </a:lnTo>
                  <a:lnTo>
                    <a:pt x="18" y="60"/>
                  </a:lnTo>
                  <a:lnTo>
                    <a:pt x="22" y="60"/>
                  </a:lnTo>
                  <a:lnTo>
                    <a:pt x="26" y="60"/>
                  </a:lnTo>
                  <a:lnTo>
                    <a:pt x="26" y="63"/>
                  </a:lnTo>
                  <a:lnTo>
                    <a:pt x="29" y="63"/>
                  </a:lnTo>
                  <a:lnTo>
                    <a:pt x="29" y="63"/>
                  </a:lnTo>
                  <a:lnTo>
                    <a:pt x="33" y="63"/>
                  </a:lnTo>
                  <a:lnTo>
                    <a:pt x="37" y="60"/>
                  </a:lnTo>
                  <a:lnTo>
                    <a:pt x="37" y="56"/>
                  </a:lnTo>
                  <a:lnTo>
                    <a:pt x="40" y="56"/>
                  </a:lnTo>
                  <a:lnTo>
                    <a:pt x="37" y="52"/>
                  </a:lnTo>
                  <a:lnTo>
                    <a:pt x="44" y="52"/>
                  </a:lnTo>
                  <a:lnTo>
                    <a:pt x="52" y="48"/>
                  </a:lnTo>
                  <a:lnTo>
                    <a:pt x="52" y="48"/>
                  </a:lnTo>
                  <a:lnTo>
                    <a:pt x="52" y="45"/>
                  </a:lnTo>
                  <a:lnTo>
                    <a:pt x="55" y="45"/>
                  </a:lnTo>
                  <a:lnTo>
                    <a:pt x="55" y="41"/>
                  </a:lnTo>
                  <a:lnTo>
                    <a:pt x="55" y="37"/>
                  </a:lnTo>
                  <a:lnTo>
                    <a:pt x="59" y="34"/>
                  </a:lnTo>
                  <a:lnTo>
                    <a:pt x="59" y="30"/>
                  </a:lnTo>
                  <a:lnTo>
                    <a:pt x="59" y="30"/>
                  </a:lnTo>
                  <a:lnTo>
                    <a:pt x="59" y="30"/>
                  </a:lnTo>
                  <a:lnTo>
                    <a:pt x="59" y="26"/>
                  </a:lnTo>
                  <a:lnTo>
                    <a:pt x="63" y="26"/>
                  </a:lnTo>
                  <a:lnTo>
                    <a:pt x="66" y="26"/>
                  </a:lnTo>
                  <a:lnTo>
                    <a:pt x="66" y="26"/>
                  </a:lnTo>
                  <a:lnTo>
                    <a:pt x="74" y="22"/>
                  </a:lnTo>
                  <a:lnTo>
                    <a:pt x="77" y="22"/>
                  </a:lnTo>
                  <a:lnTo>
                    <a:pt x="81" y="22"/>
                  </a:lnTo>
                  <a:lnTo>
                    <a:pt x="85" y="22"/>
                  </a:lnTo>
                  <a:lnTo>
                    <a:pt x="85" y="22"/>
                  </a:lnTo>
                  <a:lnTo>
                    <a:pt x="89" y="22"/>
                  </a:lnTo>
                  <a:lnTo>
                    <a:pt x="92" y="22"/>
                  </a:lnTo>
                  <a:lnTo>
                    <a:pt x="96" y="26"/>
                  </a:lnTo>
                  <a:lnTo>
                    <a:pt x="100" y="26"/>
                  </a:lnTo>
                  <a:lnTo>
                    <a:pt x="100" y="22"/>
                  </a:lnTo>
                  <a:lnTo>
                    <a:pt x="103" y="26"/>
                  </a:lnTo>
                  <a:lnTo>
                    <a:pt x="107" y="30"/>
                  </a:lnTo>
                  <a:lnTo>
                    <a:pt x="111" y="30"/>
                  </a:lnTo>
                  <a:lnTo>
                    <a:pt x="114" y="30"/>
                  </a:lnTo>
                  <a:lnTo>
                    <a:pt x="118" y="26"/>
                  </a:lnTo>
                  <a:lnTo>
                    <a:pt x="122" y="26"/>
                  </a:lnTo>
                  <a:lnTo>
                    <a:pt x="122" y="22"/>
                  </a:lnTo>
                  <a:lnTo>
                    <a:pt x="126" y="22"/>
                  </a:lnTo>
                  <a:lnTo>
                    <a:pt x="126" y="22"/>
                  </a:lnTo>
                  <a:lnTo>
                    <a:pt x="129" y="26"/>
                  </a:lnTo>
                  <a:lnTo>
                    <a:pt x="133" y="26"/>
                  </a:lnTo>
                  <a:lnTo>
                    <a:pt x="133" y="22"/>
                  </a:lnTo>
                  <a:lnTo>
                    <a:pt x="133" y="22"/>
                  </a:lnTo>
                  <a:lnTo>
                    <a:pt x="133" y="19"/>
                  </a:lnTo>
                  <a:lnTo>
                    <a:pt x="137" y="19"/>
                  </a:lnTo>
                  <a:lnTo>
                    <a:pt x="137" y="19"/>
                  </a:lnTo>
                  <a:lnTo>
                    <a:pt x="137" y="19"/>
                  </a:lnTo>
                  <a:lnTo>
                    <a:pt x="140" y="19"/>
                  </a:lnTo>
                  <a:lnTo>
                    <a:pt x="144" y="19"/>
                  </a:lnTo>
                  <a:lnTo>
                    <a:pt x="144" y="15"/>
                  </a:lnTo>
                  <a:lnTo>
                    <a:pt x="144" y="11"/>
                  </a:lnTo>
                  <a:lnTo>
                    <a:pt x="144" y="11"/>
                  </a:lnTo>
                  <a:lnTo>
                    <a:pt x="148" y="8"/>
                  </a:lnTo>
                  <a:lnTo>
                    <a:pt x="148" y="4"/>
                  </a:lnTo>
                  <a:lnTo>
                    <a:pt x="148" y="0"/>
                  </a:lnTo>
                  <a:lnTo>
                    <a:pt x="155" y="0"/>
                  </a:lnTo>
                  <a:lnTo>
                    <a:pt x="155" y="4"/>
                  </a:lnTo>
                  <a:lnTo>
                    <a:pt x="159" y="4"/>
                  </a:lnTo>
                  <a:lnTo>
                    <a:pt x="159" y="8"/>
                  </a:lnTo>
                  <a:lnTo>
                    <a:pt x="159" y="11"/>
                  </a:lnTo>
                  <a:lnTo>
                    <a:pt x="159" y="11"/>
                  </a:lnTo>
                  <a:lnTo>
                    <a:pt x="163" y="11"/>
                  </a:lnTo>
                  <a:lnTo>
                    <a:pt x="163" y="15"/>
                  </a:lnTo>
                  <a:lnTo>
                    <a:pt x="163" y="19"/>
                  </a:lnTo>
                  <a:lnTo>
                    <a:pt x="163" y="22"/>
                  </a:lnTo>
                  <a:lnTo>
                    <a:pt x="163" y="30"/>
                  </a:lnTo>
                  <a:lnTo>
                    <a:pt x="166" y="30"/>
                  </a:lnTo>
                  <a:lnTo>
                    <a:pt x="166" y="34"/>
                  </a:lnTo>
                  <a:lnTo>
                    <a:pt x="170" y="34"/>
                  </a:lnTo>
                  <a:lnTo>
                    <a:pt x="174" y="34"/>
                  </a:lnTo>
                  <a:lnTo>
                    <a:pt x="177" y="34"/>
                  </a:lnTo>
                  <a:lnTo>
                    <a:pt x="177" y="30"/>
                  </a:lnTo>
                  <a:lnTo>
                    <a:pt x="181" y="30"/>
                  </a:lnTo>
                  <a:lnTo>
                    <a:pt x="185" y="26"/>
                  </a:lnTo>
                  <a:lnTo>
                    <a:pt x="185" y="22"/>
                  </a:lnTo>
                  <a:lnTo>
                    <a:pt x="189" y="22"/>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5" name="Freeform 37"/>
            <p:cNvSpPr>
              <a:spLocks noEditPoints="1"/>
            </p:cNvSpPr>
            <p:nvPr/>
          </p:nvSpPr>
          <p:spPr bwMode="auto">
            <a:xfrm>
              <a:off x="12427981" y="5075613"/>
              <a:ext cx="206912" cy="143473"/>
            </a:xfrm>
            <a:custGeom>
              <a:avLst/>
              <a:gdLst>
                <a:gd name="T0" fmla="*/ 22 w 28"/>
                <a:gd name="T1" fmla="*/ 19 h 20"/>
                <a:gd name="T2" fmla="*/ 22 w 28"/>
                <a:gd name="T3" fmla="*/ 18 h 20"/>
                <a:gd name="T4" fmla="*/ 20 w 28"/>
                <a:gd name="T5" fmla="*/ 18 h 20"/>
                <a:gd name="T6" fmla="*/ 20 w 28"/>
                <a:gd name="T7" fmla="*/ 19 h 20"/>
                <a:gd name="T8" fmla="*/ 26 w 28"/>
                <a:gd name="T9" fmla="*/ 16 h 20"/>
                <a:gd name="T10" fmla="*/ 26 w 28"/>
                <a:gd name="T11" fmla="*/ 14 h 20"/>
                <a:gd name="T12" fmla="*/ 18 w 28"/>
                <a:gd name="T13" fmla="*/ 12 h 20"/>
                <a:gd name="T14" fmla="*/ 15 w 28"/>
                <a:gd name="T15" fmla="*/ 15 h 20"/>
                <a:gd name="T16" fmla="*/ 13 w 28"/>
                <a:gd name="T17" fmla="*/ 14 h 20"/>
                <a:gd name="T18" fmla="*/ 13 w 28"/>
                <a:gd name="T19" fmla="*/ 12 h 20"/>
                <a:gd name="T20" fmla="*/ 14 w 28"/>
                <a:gd name="T21" fmla="*/ 12 h 20"/>
                <a:gd name="T22" fmla="*/ 15 w 28"/>
                <a:gd name="T23" fmla="*/ 12 h 20"/>
                <a:gd name="T24" fmla="*/ 16 w 28"/>
                <a:gd name="T25" fmla="*/ 10 h 20"/>
                <a:gd name="T26" fmla="*/ 17 w 28"/>
                <a:gd name="T27" fmla="*/ 13 h 20"/>
                <a:gd name="T28" fmla="*/ 17 w 28"/>
                <a:gd name="T29" fmla="*/ 14 h 20"/>
                <a:gd name="T30" fmla="*/ 15 w 28"/>
                <a:gd name="T31" fmla="*/ 16 h 20"/>
                <a:gd name="T32" fmla="*/ 17 w 28"/>
                <a:gd name="T33" fmla="*/ 16 h 20"/>
                <a:gd name="T34" fmla="*/ 13 w 28"/>
                <a:gd name="T35" fmla="*/ 16 h 20"/>
                <a:gd name="T36" fmla="*/ 15 w 28"/>
                <a:gd name="T37" fmla="*/ 16 h 20"/>
                <a:gd name="T38" fmla="*/ 15 w 28"/>
                <a:gd name="T39" fmla="*/ 17 h 20"/>
                <a:gd name="T40" fmla="*/ 14 w 28"/>
                <a:gd name="T41" fmla="*/ 18 h 20"/>
                <a:gd name="T42" fmla="*/ 12 w 28"/>
                <a:gd name="T43" fmla="*/ 17 h 20"/>
                <a:gd name="T44" fmla="*/ 9 w 28"/>
                <a:gd name="T45" fmla="*/ 12 h 20"/>
                <a:gd name="T46" fmla="*/ 10 w 28"/>
                <a:gd name="T47" fmla="*/ 12 h 20"/>
                <a:gd name="T48" fmla="*/ 10 w 28"/>
                <a:gd name="T49" fmla="*/ 17 h 20"/>
                <a:gd name="T50" fmla="*/ 10 w 28"/>
                <a:gd name="T51" fmla="*/ 17 h 20"/>
                <a:gd name="T52" fmla="*/ 11 w 28"/>
                <a:gd name="T53" fmla="*/ 15 h 20"/>
                <a:gd name="T54" fmla="*/ 10 w 28"/>
                <a:gd name="T55" fmla="*/ 13 h 20"/>
                <a:gd name="T56" fmla="*/ 9 w 28"/>
                <a:gd name="T57" fmla="*/ 16 h 20"/>
                <a:gd name="T58" fmla="*/ 7 w 28"/>
                <a:gd name="T59" fmla="*/ 14 h 20"/>
                <a:gd name="T60" fmla="*/ 12 w 28"/>
                <a:gd name="T61" fmla="*/ 2 h 20"/>
                <a:gd name="T62" fmla="*/ 3 w 28"/>
                <a:gd name="T63" fmla="*/ 6 h 20"/>
                <a:gd name="T64" fmla="*/ 3 w 28"/>
                <a:gd name="T65" fmla="*/ 7 h 20"/>
                <a:gd name="T66" fmla="*/ 2 w 28"/>
                <a:gd name="T67" fmla="*/ 6 h 20"/>
                <a:gd name="T68" fmla="*/ 6 w 28"/>
                <a:gd name="T69" fmla="*/ 5 h 20"/>
                <a:gd name="T70" fmla="*/ 8 w 28"/>
                <a:gd name="T71" fmla="*/ 5 h 20"/>
                <a:gd name="T72" fmla="*/ 9 w 28"/>
                <a:gd name="T73" fmla="*/ 1 h 20"/>
                <a:gd name="T74" fmla="*/ 7 w 28"/>
                <a:gd name="T75" fmla="*/ 2 h 20"/>
                <a:gd name="T76" fmla="*/ 5 w 28"/>
                <a:gd name="T77" fmla="*/ 4 h 20"/>
                <a:gd name="T78" fmla="*/ 2 w 28"/>
                <a:gd name="T79" fmla="*/ 5 h 20"/>
                <a:gd name="T80" fmla="*/ 1 w 28"/>
                <a:gd name="T81" fmla="*/ 6 h 20"/>
                <a:gd name="T82" fmla="*/ 6 w 28"/>
                <a:gd name="T83" fmla="*/ 16 h 20"/>
                <a:gd name="T84" fmla="*/ 6 w 28"/>
                <a:gd name="T85" fmla="*/ 15 h 20"/>
                <a:gd name="T86" fmla="*/ 7 w 28"/>
                <a:gd name="T87" fmla="*/ 12 h 20"/>
                <a:gd name="T88" fmla="*/ 9 w 28"/>
                <a:gd name="T89" fmla="*/ 11 h 20"/>
                <a:gd name="T90" fmla="*/ 10 w 28"/>
                <a:gd name="T91" fmla="*/ 9 h 20"/>
                <a:gd name="T92" fmla="*/ 11 w 28"/>
                <a:gd name="T93" fmla="*/ 9 h 20"/>
                <a:gd name="T94" fmla="*/ 9 w 28"/>
                <a:gd name="T95" fmla="*/ 8 h 20"/>
                <a:gd name="T96" fmla="*/ 8 w 28"/>
                <a:gd name="T97" fmla="*/ 6 h 20"/>
                <a:gd name="T98" fmla="*/ 5 w 28"/>
                <a:gd name="T99" fmla="*/ 5 h 20"/>
                <a:gd name="T100" fmla="*/ 5 w 28"/>
                <a:gd name="T101" fmla="*/ 7 h 20"/>
                <a:gd name="T102" fmla="*/ 4 w 28"/>
                <a:gd name="T103" fmla="*/ 8 h 20"/>
                <a:gd name="T104" fmla="*/ 4 w 28"/>
                <a:gd name="T105" fmla="*/ 6 h 20"/>
                <a:gd name="T106" fmla="*/ 2 w 28"/>
                <a:gd name="T107" fmla="*/ 8 h 20"/>
                <a:gd name="T108" fmla="*/ 1 w 28"/>
                <a:gd name="T109" fmla="*/ 9 h 20"/>
                <a:gd name="T110" fmla="*/ 0 w 28"/>
                <a:gd name="T111" fmla="*/ 10 h 20"/>
                <a:gd name="T112" fmla="*/ 0 w 28"/>
                <a:gd name="T113" fmla="*/ 12 h 20"/>
                <a:gd name="T114" fmla="*/ 2 w 28"/>
                <a:gd name="T115" fmla="*/ 14 h 20"/>
                <a:gd name="T116" fmla="*/ 3 w 28"/>
                <a:gd name="T117"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 h="20">
                  <a:moveTo>
                    <a:pt x="20" y="19"/>
                  </a:moveTo>
                  <a:cubicBezTo>
                    <a:pt x="20" y="20"/>
                    <a:pt x="20" y="20"/>
                    <a:pt x="20" y="20"/>
                  </a:cubicBezTo>
                  <a:cubicBezTo>
                    <a:pt x="21" y="20"/>
                    <a:pt x="21" y="20"/>
                    <a:pt x="21" y="20"/>
                  </a:cubicBezTo>
                  <a:cubicBezTo>
                    <a:pt x="22" y="19"/>
                    <a:pt x="22" y="19"/>
                    <a:pt x="22" y="19"/>
                  </a:cubicBezTo>
                  <a:cubicBezTo>
                    <a:pt x="22" y="19"/>
                    <a:pt x="22" y="19"/>
                    <a:pt x="22" y="19"/>
                  </a:cubicBezTo>
                  <a:cubicBezTo>
                    <a:pt x="22" y="19"/>
                    <a:pt x="22" y="19"/>
                    <a:pt x="22" y="19"/>
                  </a:cubicBezTo>
                  <a:cubicBezTo>
                    <a:pt x="22" y="18"/>
                    <a:pt x="22" y="18"/>
                    <a:pt x="22" y="18"/>
                  </a:cubicBezTo>
                  <a:cubicBezTo>
                    <a:pt x="22" y="18"/>
                    <a:pt x="22" y="18"/>
                    <a:pt x="22" y="18"/>
                  </a:cubicBezTo>
                  <a:cubicBezTo>
                    <a:pt x="21" y="18"/>
                    <a:pt x="21" y="18"/>
                    <a:pt x="21" y="18"/>
                  </a:cubicBezTo>
                  <a:cubicBezTo>
                    <a:pt x="21" y="18"/>
                    <a:pt x="21" y="18"/>
                    <a:pt x="21" y="18"/>
                  </a:cubicBezTo>
                  <a:cubicBezTo>
                    <a:pt x="21" y="18"/>
                    <a:pt x="21" y="18"/>
                    <a:pt x="21" y="18"/>
                  </a:cubicBezTo>
                  <a:cubicBezTo>
                    <a:pt x="20" y="18"/>
                    <a:pt x="20" y="18"/>
                    <a:pt x="20" y="18"/>
                  </a:cubicBezTo>
                  <a:cubicBezTo>
                    <a:pt x="20" y="18"/>
                    <a:pt x="20" y="18"/>
                    <a:pt x="20" y="18"/>
                  </a:cubicBezTo>
                  <a:cubicBezTo>
                    <a:pt x="21" y="18"/>
                    <a:pt x="21" y="18"/>
                    <a:pt x="21" y="18"/>
                  </a:cubicBezTo>
                  <a:cubicBezTo>
                    <a:pt x="21" y="18"/>
                    <a:pt x="21" y="18"/>
                    <a:pt x="21" y="18"/>
                  </a:cubicBezTo>
                  <a:cubicBezTo>
                    <a:pt x="20" y="19"/>
                    <a:pt x="20" y="19"/>
                    <a:pt x="20" y="19"/>
                  </a:cubicBezTo>
                  <a:cubicBezTo>
                    <a:pt x="20" y="19"/>
                    <a:pt x="20" y="19"/>
                    <a:pt x="20" y="19"/>
                  </a:cubicBezTo>
                  <a:close/>
                  <a:moveTo>
                    <a:pt x="26" y="14"/>
                  </a:moveTo>
                  <a:cubicBezTo>
                    <a:pt x="26" y="15"/>
                    <a:pt x="26" y="15"/>
                    <a:pt x="26" y="15"/>
                  </a:cubicBezTo>
                  <a:cubicBezTo>
                    <a:pt x="26" y="16"/>
                    <a:pt x="26" y="16"/>
                    <a:pt x="26" y="16"/>
                  </a:cubicBezTo>
                  <a:cubicBezTo>
                    <a:pt x="28" y="16"/>
                    <a:pt x="28" y="16"/>
                    <a:pt x="28" y="16"/>
                  </a:cubicBezTo>
                  <a:cubicBezTo>
                    <a:pt x="28" y="15"/>
                    <a:pt x="28" y="15"/>
                    <a:pt x="28" y="15"/>
                  </a:cubicBezTo>
                  <a:cubicBezTo>
                    <a:pt x="27" y="14"/>
                    <a:pt x="27" y="14"/>
                    <a:pt x="27" y="14"/>
                  </a:cubicBezTo>
                  <a:cubicBezTo>
                    <a:pt x="26" y="14"/>
                    <a:pt x="26" y="14"/>
                    <a:pt x="26" y="14"/>
                  </a:cubicBezTo>
                  <a:close/>
                  <a:moveTo>
                    <a:pt x="18" y="12"/>
                  </a:moveTo>
                  <a:cubicBezTo>
                    <a:pt x="17" y="13"/>
                    <a:pt x="17" y="13"/>
                    <a:pt x="17" y="13"/>
                  </a:cubicBezTo>
                  <a:cubicBezTo>
                    <a:pt x="18" y="13"/>
                    <a:pt x="18" y="13"/>
                    <a:pt x="18" y="13"/>
                  </a:cubicBezTo>
                  <a:cubicBezTo>
                    <a:pt x="18" y="12"/>
                    <a:pt x="18" y="12"/>
                    <a:pt x="18" y="12"/>
                  </a:cubicBezTo>
                  <a:close/>
                  <a:moveTo>
                    <a:pt x="15" y="16"/>
                  </a:moveTo>
                  <a:cubicBezTo>
                    <a:pt x="15" y="16"/>
                    <a:pt x="15" y="16"/>
                    <a:pt x="15" y="16"/>
                  </a:cubicBezTo>
                  <a:cubicBezTo>
                    <a:pt x="14" y="16"/>
                    <a:pt x="14" y="16"/>
                    <a:pt x="14" y="16"/>
                  </a:cubicBezTo>
                  <a:cubicBezTo>
                    <a:pt x="15" y="15"/>
                    <a:pt x="15" y="15"/>
                    <a:pt x="15" y="15"/>
                  </a:cubicBezTo>
                  <a:cubicBezTo>
                    <a:pt x="15" y="15"/>
                    <a:pt x="15" y="15"/>
                    <a:pt x="15" y="15"/>
                  </a:cubicBezTo>
                  <a:cubicBezTo>
                    <a:pt x="14" y="15"/>
                    <a:pt x="14" y="15"/>
                    <a:pt x="14" y="15"/>
                  </a:cubicBezTo>
                  <a:cubicBezTo>
                    <a:pt x="13" y="15"/>
                    <a:pt x="13" y="15"/>
                    <a:pt x="13" y="15"/>
                  </a:cubicBezTo>
                  <a:cubicBezTo>
                    <a:pt x="13" y="14"/>
                    <a:pt x="13" y="14"/>
                    <a:pt x="13" y="14"/>
                  </a:cubicBezTo>
                  <a:cubicBezTo>
                    <a:pt x="13" y="13"/>
                    <a:pt x="13" y="13"/>
                    <a:pt x="13" y="13"/>
                  </a:cubicBezTo>
                  <a:cubicBezTo>
                    <a:pt x="12" y="13"/>
                    <a:pt x="12" y="13"/>
                    <a:pt x="12" y="13"/>
                  </a:cubicBezTo>
                  <a:cubicBezTo>
                    <a:pt x="12" y="12"/>
                    <a:pt x="12" y="12"/>
                    <a:pt x="12" y="12"/>
                  </a:cubicBezTo>
                  <a:cubicBezTo>
                    <a:pt x="13" y="12"/>
                    <a:pt x="13" y="12"/>
                    <a:pt x="13" y="12"/>
                  </a:cubicBezTo>
                  <a:cubicBezTo>
                    <a:pt x="13" y="11"/>
                    <a:pt x="13" y="11"/>
                    <a:pt x="13" y="11"/>
                  </a:cubicBezTo>
                  <a:cubicBezTo>
                    <a:pt x="13" y="11"/>
                    <a:pt x="13" y="11"/>
                    <a:pt x="13" y="11"/>
                  </a:cubicBezTo>
                  <a:cubicBezTo>
                    <a:pt x="14" y="12"/>
                    <a:pt x="14" y="12"/>
                    <a:pt x="14" y="12"/>
                  </a:cubicBezTo>
                  <a:cubicBezTo>
                    <a:pt x="14" y="12"/>
                    <a:pt x="14" y="12"/>
                    <a:pt x="14" y="12"/>
                  </a:cubicBezTo>
                  <a:cubicBezTo>
                    <a:pt x="15" y="12"/>
                    <a:pt x="15" y="12"/>
                    <a:pt x="15" y="12"/>
                  </a:cubicBezTo>
                  <a:cubicBezTo>
                    <a:pt x="15" y="12"/>
                    <a:pt x="15" y="12"/>
                    <a:pt x="15" y="12"/>
                  </a:cubicBezTo>
                  <a:cubicBezTo>
                    <a:pt x="15" y="12"/>
                    <a:pt x="15" y="12"/>
                    <a:pt x="15" y="12"/>
                  </a:cubicBezTo>
                  <a:cubicBezTo>
                    <a:pt x="15" y="12"/>
                    <a:pt x="15" y="12"/>
                    <a:pt x="15" y="12"/>
                  </a:cubicBezTo>
                  <a:cubicBezTo>
                    <a:pt x="15" y="11"/>
                    <a:pt x="15" y="11"/>
                    <a:pt x="15" y="11"/>
                  </a:cubicBezTo>
                  <a:cubicBezTo>
                    <a:pt x="14" y="11"/>
                    <a:pt x="14" y="11"/>
                    <a:pt x="14" y="11"/>
                  </a:cubicBezTo>
                  <a:cubicBezTo>
                    <a:pt x="15" y="10"/>
                    <a:pt x="15" y="10"/>
                    <a:pt x="15" y="10"/>
                  </a:cubicBezTo>
                  <a:cubicBezTo>
                    <a:pt x="16" y="10"/>
                    <a:pt x="16" y="10"/>
                    <a:pt x="16" y="10"/>
                  </a:cubicBezTo>
                  <a:cubicBezTo>
                    <a:pt x="17" y="10"/>
                    <a:pt x="17" y="10"/>
                    <a:pt x="17" y="10"/>
                  </a:cubicBezTo>
                  <a:cubicBezTo>
                    <a:pt x="17" y="11"/>
                    <a:pt x="17" y="11"/>
                    <a:pt x="17" y="11"/>
                  </a:cubicBezTo>
                  <a:cubicBezTo>
                    <a:pt x="17" y="12"/>
                    <a:pt x="17" y="12"/>
                    <a:pt x="17" y="12"/>
                  </a:cubicBezTo>
                  <a:cubicBezTo>
                    <a:pt x="17" y="13"/>
                    <a:pt x="17" y="13"/>
                    <a:pt x="17" y="13"/>
                  </a:cubicBezTo>
                  <a:cubicBezTo>
                    <a:pt x="16" y="13"/>
                    <a:pt x="16" y="13"/>
                    <a:pt x="16" y="13"/>
                  </a:cubicBezTo>
                  <a:cubicBezTo>
                    <a:pt x="16" y="13"/>
                    <a:pt x="16" y="13"/>
                    <a:pt x="16" y="13"/>
                  </a:cubicBezTo>
                  <a:cubicBezTo>
                    <a:pt x="17" y="14"/>
                    <a:pt x="17" y="14"/>
                    <a:pt x="17" y="14"/>
                  </a:cubicBezTo>
                  <a:cubicBezTo>
                    <a:pt x="17" y="14"/>
                    <a:pt x="17" y="14"/>
                    <a:pt x="17" y="14"/>
                  </a:cubicBezTo>
                  <a:cubicBezTo>
                    <a:pt x="17" y="15"/>
                    <a:pt x="17" y="15"/>
                    <a:pt x="17" y="15"/>
                  </a:cubicBezTo>
                  <a:cubicBezTo>
                    <a:pt x="16" y="15"/>
                    <a:pt x="16" y="15"/>
                    <a:pt x="16" y="15"/>
                  </a:cubicBezTo>
                  <a:cubicBezTo>
                    <a:pt x="16" y="16"/>
                    <a:pt x="16" y="16"/>
                    <a:pt x="16" y="16"/>
                  </a:cubicBezTo>
                  <a:cubicBezTo>
                    <a:pt x="15" y="16"/>
                    <a:pt x="15" y="16"/>
                    <a:pt x="15" y="16"/>
                  </a:cubicBezTo>
                  <a:close/>
                  <a:moveTo>
                    <a:pt x="16" y="16"/>
                  </a:moveTo>
                  <a:cubicBezTo>
                    <a:pt x="16" y="16"/>
                    <a:pt x="16" y="16"/>
                    <a:pt x="16" y="16"/>
                  </a:cubicBezTo>
                  <a:cubicBezTo>
                    <a:pt x="16" y="16"/>
                    <a:pt x="16" y="16"/>
                    <a:pt x="16" y="16"/>
                  </a:cubicBezTo>
                  <a:cubicBezTo>
                    <a:pt x="17" y="16"/>
                    <a:pt x="17" y="16"/>
                    <a:pt x="17" y="16"/>
                  </a:cubicBezTo>
                  <a:cubicBezTo>
                    <a:pt x="17" y="15"/>
                    <a:pt x="17" y="15"/>
                    <a:pt x="17" y="15"/>
                  </a:cubicBezTo>
                  <a:cubicBezTo>
                    <a:pt x="16" y="16"/>
                    <a:pt x="16" y="16"/>
                    <a:pt x="16" y="16"/>
                  </a:cubicBezTo>
                  <a:cubicBezTo>
                    <a:pt x="16" y="16"/>
                    <a:pt x="16" y="16"/>
                    <a:pt x="16" y="16"/>
                  </a:cubicBezTo>
                  <a:close/>
                  <a:moveTo>
                    <a:pt x="13" y="16"/>
                  </a:moveTo>
                  <a:cubicBezTo>
                    <a:pt x="13" y="17"/>
                    <a:pt x="13" y="17"/>
                    <a:pt x="13" y="17"/>
                  </a:cubicBezTo>
                  <a:cubicBezTo>
                    <a:pt x="14" y="17"/>
                    <a:pt x="14" y="17"/>
                    <a:pt x="14" y="17"/>
                  </a:cubicBezTo>
                  <a:cubicBezTo>
                    <a:pt x="14" y="17"/>
                    <a:pt x="14" y="17"/>
                    <a:pt x="14" y="17"/>
                  </a:cubicBezTo>
                  <a:cubicBezTo>
                    <a:pt x="15" y="16"/>
                    <a:pt x="15" y="16"/>
                    <a:pt x="15" y="16"/>
                  </a:cubicBezTo>
                  <a:cubicBezTo>
                    <a:pt x="15" y="16"/>
                    <a:pt x="15" y="16"/>
                    <a:pt x="15" y="16"/>
                  </a:cubicBezTo>
                  <a:cubicBezTo>
                    <a:pt x="16" y="16"/>
                    <a:pt x="16" y="16"/>
                    <a:pt x="16" y="16"/>
                  </a:cubicBezTo>
                  <a:cubicBezTo>
                    <a:pt x="16" y="17"/>
                    <a:pt x="16" y="17"/>
                    <a:pt x="16" y="17"/>
                  </a:cubicBezTo>
                  <a:cubicBezTo>
                    <a:pt x="15" y="17"/>
                    <a:pt x="15" y="17"/>
                    <a:pt x="15" y="17"/>
                  </a:cubicBezTo>
                  <a:cubicBezTo>
                    <a:pt x="15" y="18"/>
                    <a:pt x="15" y="18"/>
                    <a:pt x="15" y="18"/>
                  </a:cubicBezTo>
                  <a:cubicBezTo>
                    <a:pt x="15" y="18"/>
                    <a:pt x="15" y="18"/>
                    <a:pt x="15" y="18"/>
                  </a:cubicBezTo>
                  <a:cubicBezTo>
                    <a:pt x="15" y="17"/>
                    <a:pt x="15" y="17"/>
                    <a:pt x="15" y="17"/>
                  </a:cubicBezTo>
                  <a:cubicBezTo>
                    <a:pt x="14" y="18"/>
                    <a:pt x="14" y="18"/>
                    <a:pt x="14" y="18"/>
                  </a:cubicBezTo>
                  <a:cubicBezTo>
                    <a:pt x="13" y="18"/>
                    <a:pt x="13" y="18"/>
                    <a:pt x="13" y="18"/>
                  </a:cubicBezTo>
                  <a:cubicBezTo>
                    <a:pt x="12" y="18"/>
                    <a:pt x="12" y="18"/>
                    <a:pt x="12" y="18"/>
                  </a:cubicBezTo>
                  <a:cubicBezTo>
                    <a:pt x="12" y="17"/>
                    <a:pt x="12" y="17"/>
                    <a:pt x="12" y="17"/>
                  </a:cubicBezTo>
                  <a:cubicBezTo>
                    <a:pt x="12" y="17"/>
                    <a:pt x="12" y="17"/>
                    <a:pt x="12" y="17"/>
                  </a:cubicBezTo>
                  <a:cubicBezTo>
                    <a:pt x="12" y="17"/>
                    <a:pt x="12" y="17"/>
                    <a:pt x="12" y="17"/>
                  </a:cubicBezTo>
                  <a:cubicBezTo>
                    <a:pt x="12" y="16"/>
                    <a:pt x="12" y="16"/>
                    <a:pt x="12" y="16"/>
                  </a:cubicBezTo>
                  <a:cubicBezTo>
                    <a:pt x="13" y="16"/>
                    <a:pt x="13" y="16"/>
                    <a:pt x="13" y="16"/>
                  </a:cubicBezTo>
                  <a:close/>
                  <a:moveTo>
                    <a:pt x="9" y="12"/>
                  </a:moveTo>
                  <a:cubicBezTo>
                    <a:pt x="10" y="11"/>
                    <a:pt x="10" y="11"/>
                    <a:pt x="10" y="11"/>
                  </a:cubicBezTo>
                  <a:cubicBezTo>
                    <a:pt x="10" y="10"/>
                    <a:pt x="10" y="10"/>
                    <a:pt x="10" y="10"/>
                  </a:cubicBezTo>
                  <a:cubicBezTo>
                    <a:pt x="10" y="11"/>
                    <a:pt x="10" y="11"/>
                    <a:pt x="10" y="11"/>
                  </a:cubicBezTo>
                  <a:cubicBezTo>
                    <a:pt x="10" y="12"/>
                    <a:pt x="10" y="12"/>
                    <a:pt x="10" y="12"/>
                  </a:cubicBezTo>
                  <a:cubicBezTo>
                    <a:pt x="9" y="12"/>
                    <a:pt x="9" y="12"/>
                    <a:pt x="9" y="12"/>
                  </a:cubicBezTo>
                  <a:close/>
                  <a:moveTo>
                    <a:pt x="9" y="16"/>
                  </a:moveTo>
                  <a:cubicBezTo>
                    <a:pt x="10" y="17"/>
                    <a:pt x="10" y="17"/>
                    <a:pt x="10" y="17"/>
                  </a:cubicBezTo>
                  <a:cubicBezTo>
                    <a:pt x="10" y="17"/>
                    <a:pt x="10" y="17"/>
                    <a:pt x="10" y="17"/>
                  </a:cubicBezTo>
                  <a:cubicBezTo>
                    <a:pt x="9" y="16"/>
                    <a:pt x="9" y="16"/>
                    <a:pt x="9" y="16"/>
                  </a:cubicBezTo>
                  <a:close/>
                  <a:moveTo>
                    <a:pt x="11" y="15"/>
                  </a:moveTo>
                  <a:cubicBezTo>
                    <a:pt x="11" y="16"/>
                    <a:pt x="11" y="16"/>
                    <a:pt x="11" y="16"/>
                  </a:cubicBezTo>
                  <a:cubicBezTo>
                    <a:pt x="10" y="17"/>
                    <a:pt x="10" y="17"/>
                    <a:pt x="10" y="17"/>
                  </a:cubicBezTo>
                  <a:cubicBezTo>
                    <a:pt x="11" y="17"/>
                    <a:pt x="11" y="17"/>
                    <a:pt x="11" y="17"/>
                  </a:cubicBezTo>
                  <a:cubicBezTo>
                    <a:pt x="11" y="17"/>
                    <a:pt x="11" y="17"/>
                    <a:pt x="11" y="17"/>
                  </a:cubicBezTo>
                  <a:cubicBezTo>
                    <a:pt x="12" y="16"/>
                    <a:pt x="12" y="16"/>
                    <a:pt x="12" y="16"/>
                  </a:cubicBezTo>
                  <a:cubicBezTo>
                    <a:pt x="12" y="16"/>
                    <a:pt x="11" y="15"/>
                    <a:pt x="11" y="15"/>
                  </a:cubicBezTo>
                  <a:close/>
                  <a:moveTo>
                    <a:pt x="7" y="13"/>
                  </a:moveTo>
                  <a:cubicBezTo>
                    <a:pt x="8" y="13"/>
                    <a:pt x="8" y="13"/>
                    <a:pt x="8" y="13"/>
                  </a:cubicBezTo>
                  <a:cubicBezTo>
                    <a:pt x="9" y="13"/>
                    <a:pt x="9" y="13"/>
                    <a:pt x="9" y="13"/>
                  </a:cubicBezTo>
                  <a:cubicBezTo>
                    <a:pt x="10" y="13"/>
                    <a:pt x="10" y="13"/>
                    <a:pt x="10" y="13"/>
                  </a:cubicBezTo>
                  <a:cubicBezTo>
                    <a:pt x="10" y="14"/>
                    <a:pt x="10" y="14"/>
                    <a:pt x="10" y="14"/>
                  </a:cubicBezTo>
                  <a:cubicBezTo>
                    <a:pt x="11" y="15"/>
                    <a:pt x="11" y="15"/>
                    <a:pt x="11" y="15"/>
                  </a:cubicBezTo>
                  <a:cubicBezTo>
                    <a:pt x="10" y="16"/>
                    <a:pt x="10" y="16"/>
                    <a:pt x="10" y="16"/>
                  </a:cubicBezTo>
                  <a:cubicBezTo>
                    <a:pt x="9" y="16"/>
                    <a:pt x="9" y="16"/>
                    <a:pt x="9" y="16"/>
                  </a:cubicBezTo>
                  <a:cubicBezTo>
                    <a:pt x="9" y="16"/>
                    <a:pt x="9" y="16"/>
                    <a:pt x="9" y="16"/>
                  </a:cubicBezTo>
                  <a:cubicBezTo>
                    <a:pt x="8" y="16"/>
                    <a:pt x="8" y="16"/>
                    <a:pt x="8" y="16"/>
                  </a:cubicBezTo>
                  <a:cubicBezTo>
                    <a:pt x="7" y="15"/>
                    <a:pt x="7" y="15"/>
                    <a:pt x="7" y="15"/>
                  </a:cubicBezTo>
                  <a:cubicBezTo>
                    <a:pt x="7" y="14"/>
                    <a:pt x="7" y="14"/>
                    <a:pt x="7" y="14"/>
                  </a:cubicBezTo>
                  <a:cubicBezTo>
                    <a:pt x="7" y="13"/>
                    <a:pt x="7" y="13"/>
                    <a:pt x="7" y="13"/>
                  </a:cubicBezTo>
                  <a:close/>
                  <a:moveTo>
                    <a:pt x="11" y="3"/>
                  </a:moveTo>
                  <a:cubicBezTo>
                    <a:pt x="11" y="2"/>
                    <a:pt x="11" y="2"/>
                    <a:pt x="11" y="2"/>
                  </a:cubicBezTo>
                  <a:cubicBezTo>
                    <a:pt x="12" y="2"/>
                    <a:pt x="12" y="2"/>
                    <a:pt x="12" y="2"/>
                  </a:cubicBezTo>
                  <a:cubicBezTo>
                    <a:pt x="11" y="3"/>
                    <a:pt x="11" y="3"/>
                    <a:pt x="11" y="3"/>
                  </a:cubicBezTo>
                  <a:cubicBezTo>
                    <a:pt x="11" y="3"/>
                    <a:pt x="11" y="3"/>
                    <a:pt x="11" y="3"/>
                  </a:cubicBezTo>
                  <a:close/>
                  <a:moveTo>
                    <a:pt x="3" y="7"/>
                  </a:moveTo>
                  <a:cubicBezTo>
                    <a:pt x="3" y="6"/>
                    <a:pt x="3" y="6"/>
                    <a:pt x="3" y="6"/>
                  </a:cubicBezTo>
                  <a:cubicBezTo>
                    <a:pt x="3" y="5"/>
                    <a:pt x="3" y="5"/>
                    <a:pt x="3" y="5"/>
                  </a:cubicBezTo>
                  <a:cubicBezTo>
                    <a:pt x="4" y="5"/>
                    <a:pt x="4" y="5"/>
                    <a:pt x="4" y="5"/>
                  </a:cubicBezTo>
                  <a:cubicBezTo>
                    <a:pt x="4" y="6"/>
                    <a:pt x="4" y="6"/>
                    <a:pt x="4" y="6"/>
                  </a:cubicBezTo>
                  <a:cubicBezTo>
                    <a:pt x="3" y="7"/>
                    <a:pt x="3" y="7"/>
                    <a:pt x="3" y="7"/>
                  </a:cubicBezTo>
                  <a:cubicBezTo>
                    <a:pt x="3" y="7"/>
                    <a:pt x="3" y="7"/>
                    <a:pt x="3" y="7"/>
                  </a:cubicBezTo>
                  <a:close/>
                  <a:moveTo>
                    <a:pt x="2" y="7"/>
                  </a:moveTo>
                  <a:cubicBezTo>
                    <a:pt x="2" y="6"/>
                    <a:pt x="2" y="6"/>
                    <a:pt x="2" y="6"/>
                  </a:cubicBezTo>
                  <a:cubicBezTo>
                    <a:pt x="2" y="6"/>
                    <a:pt x="2" y="6"/>
                    <a:pt x="2" y="6"/>
                  </a:cubicBezTo>
                  <a:cubicBezTo>
                    <a:pt x="4" y="5"/>
                    <a:pt x="4" y="5"/>
                    <a:pt x="4" y="5"/>
                  </a:cubicBezTo>
                  <a:cubicBezTo>
                    <a:pt x="4" y="5"/>
                    <a:pt x="4" y="5"/>
                    <a:pt x="4" y="5"/>
                  </a:cubicBezTo>
                  <a:cubicBezTo>
                    <a:pt x="5" y="5"/>
                    <a:pt x="5" y="5"/>
                    <a:pt x="5" y="5"/>
                  </a:cubicBezTo>
                  <a:cubicBezTo>
                    <a:pt x="6" y="5"/>
                    <a:pt x="6" y="5"/>
                    <a:pt x="6" y="5"/>
                  </a:cubicBezTo>
                  <a:cubicBezTo>
                    <a:pt x="6" y="5"/>
                    <a:pt x="6" y="5"/>
                    <a:pt x="6" y="5"/>
                  </a:cubicBezTo>
                  <a:cubicBezTo>
                    <a:pt x="7" y="5"/>
                    <a:pt x="7" y="5"/>
                    <a:pt x="7" y="5"/>
                  </a:cubicBezTo>
                  <a:cubicBezTo>
                    <a:pt x="8" y="5"/>
                    <a:pt x="8" y="5"/>
                    <a:pt x="8" y="5"/>
                  </a:cubicBezTo>
                  <a:cubicBezTo>
                    <a:pt x="8" y="5"/>
                    <a:pt x="8" y="5"/>
                    <a:pt x="8" y="5"/>
                  </a:cubicBezTo>
                  <a:cubicBezTo>
                    <a:pt x="9" y="3"/>
                    <a:pt x="9" y="3"/>
                    <a:pt x="9" y="3"/>
                  </a:cubicBezTo>
                  <a:cubicBezTo>
                    <a:pt x="9" y="3"/>
                    <a:pt x="9" y="3"/>
                    <a:pt x="9" y="3"/>
                  </a:cubicBezTo>
                  <a:cubicBezTo>
                    <a:pt x="9" y="2"/>
                    <a:pt x="9" y="2"/>
                    <a:pt x="9" y="2"/>
                  </a:cubicBezTo>
                  <a:cubicBezTo>
                    <a:pt x="9" y="1"/>
                    <a:pt x="9" y="1"/>
                    <a:pt x="9" y="1"/>
                  </a:cubicBezTo>
                  <a:cubicBezTo>
                    <a:pt x="10" y="0"/>
                    <a:pt x="10" y="0"/>
                    <a:pt x="10" y="0"/>
                  </a:cubicBezTo>
                  <a:cubicBezTo>
                    <a:pt x="10" y="0"/>
                    <a:pt x="10" y="0"/>
                    <a:pt x="10" y="0"/>
                  </a:cubicBezTo>
                  <a:cubicBezTo>
                    <a:pt x="8" y="1"/>
                    <a:pt x="8" y="1"/>
                    <a:pt x="8" y="1"/>
                  </a:cubicBezTo>
                  <a:cubicBezTo>
                    <a:pt x="7" y="2"/>
                    <a:pt x="7" y="2"/>
                    <a:pt x="7" y="2"/>
                  </a:cubicBezTo>
                  <a:cubicBezTo>
                    <a:pt x="6" y="2"/>
                    <a:pt x="6" y="2"/>
                    <a:pt x="6" y="2"/>
                  </a:cubicBezTo>
                  <a:cubicBezTo>
                    <a:pt x="6" y="2"/>
                    <a:pt x="6" y="2"/>
                    <a:pt x="6" y="2"/>
                  </a:cubicBezTo>
                  <a:cubicBezTo>
                    <a:pt x="5" y="3"/>
                    <a:pt x="5" y="3"/>
                    <a:pt x="5" y="3"/>
                  </a:cubicBezTo>
                  <a:cubicBezTo>
                    <a:pt x="5" y="4"/>
                    <a:pt x="5" y="4"/>
                    <a:pt x="5" y="4"/>
                  </a:cubicBezTo>
                  <a:cubicBezTo>
                    <a:pt x="4" y="4"/>
                    <a:pt x="4" y="4"/>
                    <a:pt x="4" y="4"/>
                  </a:cubicBezTo>
                  <a:cubicBezTo>
                    <a:pt x="3" y="5"/>
                    <a:pt x="3" y="5"/>
                    <a:pt x="3" y="5"/>
                  </a:cubicBezTo>
                  <a:cubicBezTo>
                    <a:pt x="2" y="5"/>
                    <a:pt x="2" y="5"/>
                    <a:pt x="2" y="5"/>
                  </a:cubicBezTo>
                  <a:cubicBezTo>
                    <a:pt x="2" y="5"/>
                    <a:pt x="2" y="5"/>
                    <a:pt x="2" y="5"/>
                  </a:cubicBezTo>
                  <a:cubicBezTo>
                    <a:pt x="1" y="5"/>
                    <a:pt x="1" y="5"/>
                    <a:pt x="1" y="5"/>
                  </a:cubicBezTo>
                  <a:cubicBezTo>
                    <a:pt x="1" y="6"/>
                    <a:pt x="1" y="6"/>
                    <a:pt x="1" y="6"/>
                  </a:cubicBezTo>
                  <a:cubicBezTo>
                    <a:pt x="1" y="6"/>
                    <a:pt x="1" y="6"/>
                    <a:pt x="1" y="6"/>
                  </a:cubicBezTo>
                  <a:cubicBezTo>
                    <a:pt x="1" y="6"/>
                    <a:pt x="1" y="6"/>
                    <a:pt x="1" y="6"/>
                  </a:cubicBezTo>
                  <a:cubicBezTo>
                    <a:pt x="2" y="7"/>
                    <a:pt x="2" y="7"/>
                    <a:pt x="2" y="7"/>
                  </a:cubicBezTo>
                  <a:close/>
                  <a:moveTo>
                    <a:pt x="6" y="17"/>
                  </a:moveTo>
                  <a:cubicBezTo>
                    <a:pt x="6" y="17"/>
                    <a:pt x="6" y="17"/>
                    <a:pt x="6" y="17"/>
                  </a:cubicBezTo>
                  <a:cubicBezTo>
                    <a:pt x="6" y="16"/>
                    <a:pt x="6" y="16"/>
                    <a:pt x="6" y="16"/>
                  </a:cubicBezTo>
                  <a:cubicBezTo>
                    <a:pt x="6" y="16"/>
                    <a:pt x="6" y="16"/>
                    <a:pt x="6" y="16"/>
                  </a:cubicBezTo>
                  <a:cubicBezTo>
                    <a:pt x="5" y="16"/>
                    <a:pt x="5" y="16"/>
                    <a:pt x="5" y="16"/>
                  </a:cubicBezTo>
                  <a:cubicBezTo>
                    <a:pt x="5" y="15"/>
                    <a:pt x="5" y="15"/>
                    <a:pt x="5" y="15"/>
                  </a:cubicBezTo>
                  <a:cubicBezTo>
                    <a:pt x="6" y="15"/>
                    <a:pt x="6" y="15"/>
                    <a:pt x="6" y="15"/>
                  </a:cubicBezTo>
                  <a:cubicBezTo>
                    <a:pt x="6" y="14"/>
                    <a:pt x="6" y="14"/>
                    <a:pt x="6" y="14"/>
                  </a:cubicBezTo>
                  <a:cubicBezTo>
                    <a:pt x="6" y="14"/>
                    <a:pt x="6" y="14"/>
                    <a:pt x="6" y="14"/>
                  </a:cubicBezTo>
                  <a:cubicBezTo>
                    <a:pt x="6" y="13"/>
                    <a:pt x="6" y="13"/>
                    <a:pt x="6" y="13"/>
                  </a:cubicBezTo>
                  <a:cubicBezTo>
                    <a:pt x="7" y="12"/>
                    <a:pt x="7" y="12"/>
                    <a:pt x="7" y="12"/>
                  </a:cubicBezTo>
                  <a:cubicBezTo>
                    <a:pt x="7" y="12"/>
                    <a:pt x="7" y="12"/>
                    <a:pt x="7" y="12"/>
                  </a:cubicBezTo>
                  <a:cubicBezTo>
                    <a:pt x="8" y="12"/>
                    <a:pt x="8" y="12"/>
                    <a:pt x="8" y="12"/>
                  </a:cubicBezTo>
                  <a:cubicBezTo>
                    <a:pt x="8" y="12"/>
                    <a:pt x="8" y="12"/>
                    <a:pt x="8" y="12"/>
                  </a:cubicBezTo>
                  <a:cubicBezTo>
                    <a:pt x="9" y="11"/>
                    <a:pt x="9" y="11"/>
                    <a:pt x="9" y="11"/>
                  </a:cubicBezTo>
                  <a:cubicBezTo>
                    <a:pt x="9" y="10"/>
                    <a:pt x="9" y="10"/>
                    <a:pt x="9" y="10"/>
                  </a:cubicBezTo>
                  <a:cubicBezTo>
                    <a:pt x="8" y="10"/>
                    <a:pt x="8" y="10"/>
                    <a:pt x="8" y="10"/>
                  </a:cubicBezTo>
                  <a:cubicBezTo>
                    <a:pt x="9" y="9"/>
                    <a:pt x="9" y="9"/>
                    <a:pt x="9" y="9"/>
                  </a:cubicBezTo>
                  <a:cubicBezTo>
                    <a:pt x="10" y="9"/>
                    <a:pt x="10" y="9"/>
                    <a:pt x="10" y="9"/>
                  </a:cubicBezTo>
                  <a:cubicBezTo>
                    <a:pt x="10" y="10"/>
                    <a:pt x="10" y="10"/>
                    <a:pt x="10" y="10"/>
                  </a:cubicBezTo>
                  <a:cubicBezTo>
                    <a:pt x="11" y="9"/>
                    <a:pt x="11" y="9"/>
                    <a:pt x="11" y="9"/>
                  </a:cubicBezTo>
                  <a:cubicBezTo>
                    <a:pt x="11" y="10"/>
                    <a:pt x="11" y="10"/>
                    <a:pt x="11" y="10"/>
                  </a:cubicBezTo>
                  <a:cubicBezTo>
                    <a:pt x="11" y="9"/>
                    <a:pt x="11" y="9"/>
                    <a:pt x="11" y="9"/>
                  </a:cubicBezTo>
                  <a:cubicBezTo>
                    <a:pt x="11" y="8"/>
                    <a:pt x="11" y="8"/>
                    <a:pt x="11" y="8"/>
                  </a:cubicBezTo>
                  <a:cubicBezTo>
                    <a:pt x="11" y="8"/>
                    <a:pt x="11" y="8"/>
                    <a:pt x="11" y="8"/>
                  </a:cubicBezTo>
                  <a:cubicBezTo>
                    <a:pt x="10" y="8"/>
                    <a:pt x="10" y="8"/>
                    <a:pt x="10" y="8"/>
                  </a:cubicBezTo>
                  <a:cubicBezTo>
                    <a:pt x="9" y="8"/>
                    <a:pt x="9" y="8"/>
                    <a:pt x="9" y="8"/>
                  </a:cubicBezTo>
                  <a:cubicBezTo>
                    <a:pt x="9" y="7"/>
                    <a:pt x="9" y="7"/>
                    <a:pt x="9" y="7"/>
                  </a:cubicBezTo>
                  <a:cubicBezTo>
                    <a:pt x="8" y="7"/>
                    <a:pt x="8" y="7"/>
                    <a:pt x="8" y="7"/>
                  </a:cubicBezTo>
                  <a:cubicBezTo>
                    <a:pt x="8" y="7"/>
                    <a:pt x="8" y="7"/>
                    <a:pt x="8" y="7"/>
                  </a:cubicBezTo>
                  <a:cubicBezTo>
                    <a:pt x="8" y="6"/>
                    <a:pt x="8" y="6"/>
                    <a:pt x="8" y="6"/>
                  </a:cubicBezTo>
                  <a:cubicBezTo>
                    <a:pt x="8" y="6"/>
                    <a:pt x="8" y="6"/>
                    <a:pt x="8" y="6"/>
                  </a:cubicBezTo>
                  <a:cubicBezTo>
                    <a:pt x="7" y="5"/>
                    <a:pt x="7" y="5"/>
                    <a:pt x="7" y="5"/>
                  </a:cubicBezTo>
                  <a:cubicBezTo>
                    <a:pt x="6" y="5"/>
                    <a:pt x="6" y="5"/>
                    <a:pt x="6" y="5"/>
                  </a:cubicBezTo>
                  <a:cubicBezTo>
                    <a:pt x="5" y="5"/>
                    <a:pt x="5" y="5"/>
                    <a:pt x="5" y="5"/>
                  </a:cubicBezTo>
                  <a:cubicBezTo>
                    <a:pt x="5" y="5"/>
                    <a:pt x="5" y="5"/>
                    <a:pt x="5" y="5"/>
                  </a:cubicBezTo>
                  <a:cubicBezTo>
                    <a:pt x="4" y="6"/>
                    <a:pt x="4" y="6"/>
                    <a:pt x="4" y="6"/>
                  </a:cubicBezTo>
                  <a:cubicBezTo>
                    <a:pt x="5" y="6"/>
                    <a:pt x="5" y="6"/>
                    <a:pt x="5" y="6"/>
                  </a:cubicBezTo>
                  <a:cubicBezTo>
                    <a:pt x="5" y="7"/>
                    <a:pt x="5" y="7"/>
                    <a:pt x="5" y="7"/>
                  </a:cubicBezTo>
                  <a:cubicBezTo>
                    <a:pt x="6" y="8"/>
                    <a:pt x="6" y="8"/>
                    <a:pt x="6" y="8"/>
                  </a:cubicBezTo>
                  <a:cubicBezTo>
                    <a:pt x="6" y="8"/>
                    <a:pt x="6" y="8"/>
                    <a:pt x="6" y="8"/>
                  </a:cubicBezTo>
                  <a:cubicBezTo>
                    <a:pt x="5" y="8"/>
                    <a:pt x="5" y="8"/>
                    <a:pt x="5" y="8"/>
                  </a:cubicBezTo>
                  <a:cubicBezTo>
                    <a:pt x="4" y="8"/>
                    <a:pt x="4" y="8"/>
                    <a:pt x="4" y="8"/>
                  </a:cubicBezTo>
                  <a:cubicBezTo>
                    <a:pt x="4" y="7"/>
                    <a:pt x="4" y="7"/>
                    <a:pt x="4" y="7"/>
                  </a:cubicBezTo>
                  <a:cubicBezTo>
                    <a:pt x="4" y="7"/>
                    <a:pt x="4" y="7"/>
                    <a:pt x="4" y="7"/>
                  </a:cubicBezTo>
                  <a:cubicBezTo>
                    <a:pt x="4" y="6"/>
                    <a:pt x="4" y="6"/>
                    <a:pt x="4" y="6"/>
                  </a:cubicBezTo>
                  <a:cubicBezTo>
                    <a:pt x="4" y="6"/>
                    <a:pt x="4" y="6"/>
                    <a:pt x="4" y="6"/>
                  </a:cubicBezTo>
                  <a:cubicBezTo>
                    <a:pt x="3" y="7"/>
                    <a:pt x="3" y="7"/>
                    <a:pt x="3" y="7"/>
                  </a:cubicBezTo>
                  <a:cubicBezTo>
                    <a:pt x="3" y="8"/>
                    <a:pt x="3" y="8"/>
                    <a:pt x="3" y="8"/>
                  </a:cubicBezTo>
                  <a:cubicBezTo>
                    <a:pt x="3" y="8"/>
                    <a:pt x="3" y="8"/>
                    <a:pt x="3" y="8"/>
                  </a:cubicBezTo>
                  <a:cubicBezTo>
                    <a:pt x="2" y="8"/>
                    <a:pt x="2" y="8"/>
                    <a:pt x="2" y="8"/>
                  </a:cubicBezTo>
                  <a:cubicBezTo>
                    <a:pt x="1" y="8"/>
                    <a:pt x="1" y="8"/>
                    <a:pt x="1" y="8"/>
                  </a:cubicBezTo>
                  <a:cubicBezTo>
                    <a:pt x="1" y="7"/>
                    <a:pt x="1" y="7"/>
                    <a:pt x="1" y="7"/>
                  </a:cubicBezTo>
                  <a:cubicBezTo>
                    <a:pt x="0" y="8"/>
                    <a:pt x="0" y="8"/>
                    <a:pt x="0" y="8"/>
                  </a:cubicBezTo>
                  <a:cubicBezTo>
                    <a:pt x="1" y="9"/>
                    <a:pt x="1" y="9"/>
                    <a:pt x="1" y="9"/>
                  </a:cubicBezTo>
                  <a:cubicBezTo>
                    <a:pt x="1" y="9"/>
                    <a:pt x="1" y="9"/>
                    <a:pt x="1" y="9"/>
                  </a:cubicBezTo>
                  <a:cubicBezTo>
                    <a:pt x="1" y="9"/>
                    <a:pt x="1" y="9"/>
                    <a:pt x="1" y="9"/>
                  </a:cubicBezTo>
                  <a:cubicBezTo>
                    <a:pt x="0" y="9"/>
                    <a:pt x="0" y="9"/>
                    <a:pt x="0" y="9"/>
                  </a:cubicBezTo>
                  <a:cubicBezTo>
                    <a:pt x="0" y="10"/>
                    <a:pt x="0" y="10"/>
                    <a:pt x="0" y="10"/>
                  </a:cubicBezTo>
                  <a:cubicBezTo>
                    <a:pt x="1" y="10"/>
                    <a:pt x="1" y="10"/>
                    <a:pt x="1" y="10"/>
                  </a:cubicBezTo>
                  <a:cubicBezTo>
                    <a:pt x="1" y="11"/>
                    <a:pt x="1" y="11"/>
                    <a:pt x="1" y="11"/>
                  </a:cubicBezTo>
                  <a:cubicBezTo>
                    <a:pt x="2" y="12"/>
                    <a:pt x="2" y="12"/>
                    <a:pt x="2" y="12"/>
                  </a:cubicBezTo>
                  <a:cubicBezTo>
                    <a:pt x="0" y="12"/>
                    <a:pt x="0" y="12"/>
                    <a:pt x="0" y="12"/>
                  </a:cubicBezTo>
                  <a:cubicBezTo>
                    <a:pt x="0" y="13"/>
                    <a:pt x="0" y="13"/>
                    <a:pt x="0" y="13"/>
                  </a:cubicBezTo>
                  <a:cubicBezTo>
                    <a:pt x="0" y="14"/>
                    <a:pt x="0" y="14"/>
                    <a:pt x="0" y="14"/>
                  </a:cubicBezTo>
                  <a:cubicBezTo>
                    <a:pt x="1" y="13"/>
                    <a:pt x="1" y="13"/>
                    <a:pt x="1" y="13"/>
                  </a:cubicBezTo>
                  <a:cubicBezTo>
                    <a:pt x="2" y="14"/>
                    <a:pt x="2" y="14"/>
                    <a:pt x="2" y="14"/>
                  </a:cubicBezTo>
                  <a:cubicBezTo>
                    <a:pt x="2" y="15"/>
                    <a:pt x="2" y="15"/>
                    <a:pt x="2" y="15"/>
                  </a:cubicBezTo>
                  <a:cubicBezTo>
                    <a:pt x="2" y="16"/>
                    <a:pt x="2" y="16"/>
                    <a:pt x="2" y="16"/>
                  </a:cubicBezTo>
                  <a:cubicBezTo>
                    <a:pt x="2" y="16"/>
                    <a:pt x="2" y="16"/>
                    <a:pt x="2" y="16"/>
                  </a:cubicBezTo>
                  <a:cubicBezTo>
                    <a:pt x="3" y="16"/>
                    <a:pt x="3" y="16"/>
                    <a:pt x="3" y="16"/>
                  </a:cubicBezTo>
                  <a:cubicBezTo>
                    <a:pt x="5" y="17"/>
                    <a:pt x="5" y="17"/>
                    <a:pt x="5" y="17"/>
                  </a:cubicBezTo>
                  <a:cubicBezTo>
                    <a:pt x="5" y="17"/>
                    <a:pt x="5" y="17"/>
                    <a:pt x="5" y="17"/>
                  </a:cubicBezTo>
                  <a:lnTo>
                    <a:pt x="6" y="1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6" name="Freeform 38"/>
            <p:cNvSpPr>
              <a:spLocks noEditPoints="1"/>
            </p:cNvSpPr>
            <p:nvPr/>
          </p:nvSpPr>
          <p:spPr bwMode="auto">
            <a:xfrm>
              <a:off x="12324527" y="4391211"/>
              <a:ext cx="662516" cy="676649"/>
            </a:xfrm>
            <a:custGeom>
              <a:avLst/>
              <a:gdLst>
                <a:gd name="T0" fmla="*/ 86 w 90"/>
                <a:gd name="T1" fmla="*/ 12 h 94"/>
                <a:gd name="T2" fmla="*/ 89 w 90"/>
                <a:gd name="T3" fmla="*/ 7 h 94"/>
                <a:gd name="T4" fmla="*/ 83 w 90"/>
                <a:gd name="T5" fmla="*/ 5 h 94"/>
                <a:gd name="T6" fmla="*/ 79 w 90"/>
                <a:gd name="T7" fmla="*/ 5 h 94"/>
                <a:gd name="T8" fmla="*/ 76 w 90"/>
                <a:gd name="T9" fmla="*/ 0 h 94"/>
                <a:gd name="T10" fmla="*/ 73 w 90"/>
                <a:gd name="T11" fmla="*/ 6 h 94"/>
                <a:gd name="T12" fmla="*/ 67 w 90"/>
                <a:gd name="T13" fmla="*/ 9 h 94"/>
                <a:gd name="T14" fmla="*/ 65 w 90"/>
                <a:gd name="T15" fmla="*/ 4 h 94"/>
                <a:gd name="T16" fmla="*/ 62 w 90"/>
                <a:gd name="T17" fmla="*/ 10 h 94"/>
                <a:gd name="T18" fmla="*/ 57 w 90"/>
                <a:gd name="T19" fmla="*/ 11 h 94"/>
                <a:gd name="T20" fmla="*/ 51 w 90"/>
                <a:gd name="T21" fmla="*/ 16 h 94"/>
                <a:gd name="T22" fmla="*/ 49 w 90"/>
                <a:gd name="T23" fmla="*/ 18 h 94"/>
                <a:gd name="T24" fmla="*/ 44 w 90"/>
                <a:gd name="T25" fmla="*/ 18 h 94"/>
                <a:gd name="T26" fmla="*/ 40 w 90"/>
                <a:gd name="T27" fmla="*/ 23 h 94"/>
                <a:gd name="T28" fmla="*/ 39 w 90"/>
                <a:gd name="T29" fmla="*/ 26 h 94"/>
                <a:gd name="T30" fmla="*/ 35 w 90"/>
                <a:gd name="T31" fmla="*/ 29 h 94"/>
                <a:gd name="T32" fmla="*/ 35 w 90"/>
                <a:gd name="T33" fmla="*/ 32 h 94"/>
                <a:gd name="T34" fmla="*/ 31 w 90"/>
                <a:gd name="T35" fmla="*/ 37 h 94"/>
                <a:gd name="T36" fmla="*/ 30 w 90"/>
                <a:gd name="T37" fmla="*/ 40 h 94"/>
                <a:gd name="T38" fmla="*/ 28 w 90"/>
                <a:gd name="T39" fmla="*/ 46 h 94"/>
                <a:gd name="T40" fmla="*/ 23 w 90"/>
                <a:gd name="T41" fmla="*/ 51 h 94"/>
                <a:gd name="T42" fmla="*/ 18 w 90"/>
                <a:gd name="T43" fmla="*/ 57 h 94"/>
                <a:gd name="T44" fmla="*/ 24 w 90"/>
                <a:gd name="T45" fmla="*/ 57 h 94"/>
                <a:gd name="T46" fmla="*/ 16 w 90"/>
                <a:gd name="T47" fmla="*/ 59 h 94"/>
                <a:gd name="T48" fmla="*/ 14 w 90"/>
                <a:gd name="T49" fmla="*/ 63 h 94"/>
                <a:gd name="T50" fmla="*/ 10 w 90"/>
                <a:gd name="T51" fmla="*/ 64 h 94"/>
                <a:gd name="T52" fmla="*/ 8 w 90"/>
                <a:gd name="T53" fmla="*/ 67 h 94"/>
                <a:gd name="T54" fmla="*/ 1 w 90"/>
                <a:gd name="T55" fmla="*/ 68 h 94"/>
                <a:gd name="T56" fmla="*/ 2 w 90"/>
                <a:gd name="T57" fmla="*/ 72 h 94"/>
                <a:gd name="T58" fmla="*/ 7 w 90"/>
                <a:gd name="T59" fmla="*/ 73 h 94"/>
                <a:gd name="T60" fmla="*/ 8 w 90"/>
                <a:gd name="T61" fmla="*/ 75 h 94"/>
                <a:gd name="T62" fmla="*/ 2 w 90"/>
                <a:gd name="T63" fmla="*/ 77 h 94"/>
                <a:gd name="T64" fmla="*/ 8 w 90"/>
                <a:gd name="T65" fmla="*/ 79 h 94"/>
                <a:gd name="T66" fmla="*/ 4 w 90"/>
                <a:gd name="T67" fmla="*/ 84 h 94"/>
                <a:gd name="T68" fmla="*/ 6 w 90"/>
                <a:gd name="T69" fmla="*/ 88 h 94"/>
                <a:gd name="T70" fmla="*/ 10 w 90"/>
                <a:gd name="T71" fmla="*/ 94 h 94"/>
                <a:gd name="T72" fmla="*/ 18 w 90"/>
                <a:gd name="T73" fmla="*/ 87 h 94"/>
                <a:gd name="T74" fmla="*/ 22 w 90"/>
                <a:gd name="T75" fmla="*/ 85 h 94"/>
                <a:gd name="T76" fmla="*/ 28 w 90"/>
                <a:gd name="T77" fmla="*/ 88 h 94"/>
                <a:gd name="T78" fmla="*/ 28 w 90"/>
                <a:gd name="T79" fmla="*/ 66 h 94"/>
                <a:gd name="T80" fmla="*/ 34 w 90"/>
                <a:gd name="T81" fmla="*/ 40 h 94"/>
                <a:gd name="T82" fmla="*/ 45 w 90"/>
                <a:gd name="T83" fmla="*/ 25 h 94"/>
                <a:gd name="T84" fmla="*/ 53 w 90"/>
                <a:gd name="T85" fmla="*/ 18 h 94"/>
                <a:gd name="T86" fmla="*/ 69 w 90"/>
                <a:gd name="T87" fmla="*/ 20 h 94"/>
                <a:gd name="T88" fmla="*/ 79 w 90"/>
                <a:gd name="T89" fmla="*/ 10 h 94"/>
                <a:gd name="T90" fmla="*/ 3 w 90"/>
                <a:gd name="T91" fmla="*/ 81 h 94"/>
                <a:gd name="T92" fmla="*/ 1 w 90"/>
                <a:gd name="T93" fmla="*/ 80 h 94"/>
                <a:gd name="T94" fmla="*/ 4 w 90"/>
                <a:gd name="T95" fmla="*/ 67 h 94"/>
                <a:gd name="T96" fmla="*/ 15 w 90"/>
                <a:gd name="T97" fmla="*/ 58 h 94"/>
                <a:gd name="T98" fmla="*/ 26 w 90"/>
                <a:gd name="T99" fmla="*/ 44 h 94"/>
                <a:gd name="T100" fmla="*/ 27 w 90"/>
                <a:gd name="T101" fmla="*/ 30 h 94"/>
                <a:gd name="T102" fmla="*/ 33 w 90"/>
                <a:gd name="T103" fmla="*/ 23 h 94"/>
                <a:gd name="T104" fmla="*/ 36 w 90"/>
                <a:gd name="T105" fmla="*/ 20 h 94"/>
                <a:gd name="T106" fmla="*/ 35 w 90"/>
                <a:gd name="T107" fmla="*/ 22 h 94"/>
                <a:gd name="T108" fmla="*/ 44 w 90"/>
                <a:gd name="T109" fmla="*/ 16 h 94"/>
                <a:gd name="T110" fmla="*/ 44 w 90"/>
                <a:gd name="T111" fmla="*/ 16 h 94"/>
                <a:gd name="T112" fmla="*/ 49 w 90"/>
                <a:gd name="T113" fmla="*/ 12 h 94"/>
                <a:gd name="T114" fmla="*/ 51 w 90"/>
                <a:gd name="T115" fmla="*/ 10 h 94"/>
                <a:gd name="T116" fmla="*/ 62 w 90"/>
                <a:gd name="T117" fmla="*/ 6 h 94"/>
                <a:gd name="T118" fmla="*/ 62 w 90"/>
                <a:gd name="T119" fmla="*/ 5 h 94"/>
                <a:gd name="T120" fmla="*/ 71 w 90"/>
                <a:gd name="T121" fmla="*/ 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 h="94">
                  <a:moveTo>
                    <a:pt x="83" y="17"/>
                  </a:moveTo>
                  <a:cubicBezTo>
                    <a:pt x="84" y="17"/>
                    <a:pt x="84" y="17"/>
                    <a:pt x="84" y="17"/>
                  </a:cubicBezTo>
                  <a:cubicBezTo>
                    <a:pt x="84" y="16"/>
                    <a:pt x="84" y="16"/>
                    <a:pt x="84" y="16"/>
                  </a:cubicBezTo>
                  <a:cubicBezTo>
                    <a:pt x="85" y="15"/>
                    <a:pt x="85" y="15"/>
                    <a:pt x="85" y="15"/>
                  </a:cubicBezTo>
                  <a:cubicBezTo>
                    <a:pt x="86" y="15"/>
                    <a:pt x="86" y="15"/>
                    <a:pt x="86" y="15"/>
                  </a:cubicBezTo>
                  <a:cubicBezTo>
                    <a:pt x="87" y="14"/>
                    <a:pt x="87" y="14"/>
                    <a:pt x="87" y="14"/>
                  </a:cubicBezTo>
                  <a:cubicBezTo>
                    <a:pt x="87" y="13"/>
                    <a:pt x="87" y="13"/>
                    <a:pt x="87" y="13"/>
                  </a:cubicBezTo>
                  <a:cubicBezTo>
                    <a:pt x="88" y="13"/>
                    <a:pt x="88" y="13"/>
                    <a:pt x="88" y="13"/>
                  </a:cubicBezTo>
                  <a:cubicBezTo>
                    <a:pt x="89" y="13"/>
                    <a:pt x="89" y="13"/>
                    <a:pt x="89" y="13"/>
                  </a:cubicBezTo>
                  <a:cubicBezTo>
                    <a:pt x="89" y="12"/>
                    <a:pt x="89" y="12"/>
                    <a:pt x="89" y="12"/>
                  </a:cubicBezTo>
                  <a:cubicBezTo>
                    <a:pt x="89" y="11"/>
                    <a:pt x="89" y="11"/>
                    <a:pt x="89" y="11"/>
                  </a:cubicBezTo>
                  <a:cubicBezTo>
                    <a:pt x="89" y="11"/>
                    <a:pt x="89" y="11"/>
                    <a:pt x="89" y="11"/>
                  </a:cubicBezTo>
                  <a:cubicBezTo>
                    <a:pt x="88" y="11"/>
                    <a:pt x="88" y="11"/>
                    <a:pt x="88" y="11"/>
                  </a:cubicBezTo>
                  <a:cubicBezTo>
                    <a:pt x="88" y="11"/>
                    <a:pt x="88" y="11"/>
                    <a:pt x="88" y="11"/>
                  </a:cubicBezTo>
                  <a:cubicBezTo>
                    <a:pt x="87" y="11"/>
                    <a:pt x="87" y="11"/>
                    <a:pt x="87" y="11"/>
                  </a:cubicBezTo>
                  <a:cubicBezTo>
                    <a:pt x="87" y="12"/>
                    <a:pt x="87" y="12"/>
                    <a:pt x="87" y="12"/>
                  </a:cubicBezTo>
                  <a:cubicBezTo>
                    <a:pt x="87" y="11"/>
                    <a:pt x="87" y="11"/>
                    <a:pt x="87" y="11"/>
                  </a:cubicBezTo>
                  <a:cubicBezTo>
                    <a:pt x="87" y="11"/>
                    <a:pt x="87" y="11"/>
                    <a:pt x="87" y="11"/>
                  </a:cubicBezTo>
                  <a:cubicBezTo>
                    <a:pt x="86" y="11"/>
                    <a:pt x="86" y="11"/>
                    <a:pt x="86" y="11"/>
                  </a:cubicBezTo>
                  <a:cubicBezTo>
                    <a:pt x="86" y="11"/>
                    <a:pt x="86" y="11"/>
                    <a:pt x="86" y="11"/>
                  </a:cubicBezTo>
                  <a:cubicBezTo>
                    <a:pt x="86" y="12"/>
                    <a:pt x="86" y="12"/>
                    <a:pt x="86" y="12"/>
                  </a:cubicBezTo>
                  <a:cubicBezTo>
                    <a:pt x="86" y="12"/>
                    <a:pt x="86" y="12"/>
                    <a:pt x="86" y="12"/>
                  </a:cubicBezTo>
                  <a:cubicBezTo>
                    <a:pt x="86" y="11"/>
                    <a:pt x="86" y="11"/>
                    <a:pt x="86" y="11"/>
                  </a:cubicBezTo>
                  <a:cubicBezTo>
                    <a:pt x="85" y="12"/>
                    <a:pt x="85" y="12"/>
                    <a:pt x="85" y="12"/>
                  </a:cubicBezTo>
                  <a:cubicBezTo>
                    <a:pt x="85" y="12"/>
                    <a:pt x="85" y="12"/>
                    <a:pt x="85" y="12"/>
                  </a:cubicBezTo>
                  <a:cubicBezTo>
                    <a:pt x="85" y="12"/>
                    <a:pt x="85" y="12"/>
                    <a:pt x="85" y="12"/>
                  </a:cubicBezTo>
                  <a:cubicBezTo>
                    <a:pt x="84" y="11"/>
                    <a:pt x="84" y="11"/>
                    <a:pt x="84" y="11"/>
                  </a:cubicBezTo>
                  <a:cubicBezTo>
                    <a:pt x="84" y="11"/>
                    <a:pt x="84" y="11"/>
                    <a:pt x="84" y="11"/>
                  </a:cubicBezTo>
                  <a:cubicBezTo>
                    <a:pt x="84" y="10"/>
                    <a:pt x="84" y="10"/>
                    <a:pt x="84" y="10"/>
                  </a:cubicBezTo>
                  <a:cubicBezTo>
                    <a:pt x="83" y="10"/>
                    <a:pt x="83" y="10"/>
                    <a:pt x="83" y="10"/>
                  </a:cubicBezTo>
                  <a:cubicBezTo>
                    <a:pt x="83" y="10"/>
                    <a:pt x="83" y="10"/>
                    <a:pt x="83" y="10"/>
                  </a:cubicBezTo>
                  <a:cubicBezTo>
                    <a:pt x="82" y="9"/>
                    <a:pt x="82" y="9"/>
                    <a:pt x="82" y="9"/>
                  </a:cubicBezTo>
                  <a:cubicBezTo>
                    <a:pt x="81" y="9"/>
                    <a:pt x="81" y="9"/>
                    <a:pt x="81" y="9"/>
                  </a:cubicBezTo>
                  <a:cubicBezTo>
                    <a:pt x="80" y="9"/>
                    <a:pt x="80" y="9"/>
                    <a:pt x="80" y="9"/>
                  </a:cubicBezTo>
                  <a:cubicBezTo>
                    <a:pt x="81" y="9"/>
                    <a:pt x="81" y="9"/>
                    <a:pt x="81" y="9"/>
                  </a:cubicBezTo>
                  <a:cubicBezTo>
                    <a:pt x="82" y="9"/>
                    <a:pt x="82" y="9"/>
                    <a:pt x="82" y="9"/>
                  </a:cubicBezTo>
                  <a:cubicBezTo>
                    <a:pt x="83" y="9"/>
                    <a:pt x="83" y="9"/>
                    <a:pt x="83" y="9"/>
                  </a:cubicBezTo>
                  <a:cubicBezTo>
                    <a:pt x="84" y="9"/>
                    <a:pt x="84" y="9"/>
                    <a:pt x="84" y="9"/>
                  </a:cubicBezTo>
                  <a:cubicBezTo>
                    <a:pt x="86" y="9"/>
                    <a:pt x="86" y="9"/>
                    <a:pt x="86" y="9"/>
                  </a:cubicBezTo>
                  <a:cubicBezTo>
                    <a:pt x="87" y="9"/>
                    <a:pt x="87" y="9"/>
                    <a:pt x="87" y="9"/>
                  </a:cubicBezTo>
                  <a:cubicBezTo>
                    <a:pt x="88" y="7"/>
                    <a:pt x="88" y="7"/>
                    <a:pt x="88" y="7"/>
                  </a:cubicBezTo>
                  <a:cubicBezTo>
                    <a:pt x="89" y="7"/>
                    <a:pt x="89" y="7"/>
                    <a:pt x="89" y="7"/>
                  </a:cubicBezTo>
                  <a:cubicBezTo>
                    <a:pt x="90" y="6"/>
                    <a:pt x="90" y="6"/>
                    <a:pt x="90" y="6"/>
                  </a:cubicBezTo>
                  <a:cubicBezTo>
                    <a:pt x="90" y="6"/>
                    <a:pt x="90" y="6"/>
                    <a:pt x="90" y="6"/>
                  </a:cubicBezTo>
                  <a:cubicBezTo>
                    <a:pt x="89" y="6"/>
                    <a:pt x="89" y="6"/>
                    <a:pt x="89" y="6"/>
                  </a:cubicBezTo>
                  <a:cubicBezTo>
                    <a:pt x="89" y="6"/>
                    <a:pt x="89" y="6"/>
                    <a:pt x="89" y="6"/>
                  </a:cubicBezTo>
                  <a:cubicBezTo>
                    <a:pt x="89" y="5"/>
                    <a:pt x="89" y="5"/>
                    <a:pt x="89" y="5"/>
                  </a:cubicBezTo>
                  <a:cubicBezTo>
                    <a:pt x="88" y="6"/>
                    <a:pt x="88" y="6"/>
                    <a:pt x="88" y="6"/>
                  </a:cubicBezTo>
                  <a:cubicBezTo>
                    <a:pt x="87" y="5"/>
                    <a:pt x="87" y="5"/>
                    <a:pt x="87" y="5"/>
                  </a:cubicBezTo>
                  <a:cubicBezTo>
                    <a:pt x="86" y="5"/>
                    <a:pt x="86" y="5"/>
                    <a:pt x="86" y="5"/>
                  </a:cubicBezTo>
                  <a:cubicBezTo>
                    <a:pt x="86" y="6"/>
                    <a:pt x="86" y="6"/>
                    <a:pt x="86" y="6"/>
                  </a:cubicBezTo>
                  <a:cubicBezTo>
                    <a:pt x="85" y="6"/>
                    <a:pt x="85" y="6"/>
                    <a:pt x="85" y="6"/>
                  </a:cubicBezTo>
                  <a:cubicBezTo>
                    <a:pt x="85" y="5"/>
                    <a:pt x="85" y="5"/>
                    <a:pt x="85" y="5"/>
                  </a:cubicBezTo>
                  <a:cubicBezTo>
                    <a:pt x="86" y="5"/>
                    <a:pt x="86" y="5"/>
                    <a:pt x="86" y="5"/>
                  </a:cubicBezTo>
                  <a:cubicBezTo>
                    <a:pt x="86" y="4"/>
                    <a:pt x="86" y="4"/>
                    <a:pt x="86" y="4"/>
                  </a:cubicBezTo>
                  <a:cubicBezTo>
                    <a:pt x="85" y="4"/>
                    <a:pt x="85" y="4"/>
                    <a:pt x="85" y="4"/>
                  </a:cubicBezTo>
                  <a:cubicBezTo>
                    <a:pt x="85" y="4"/>
                    <a:pt x="85" y="4"/>
                    <a:pt x="85" y="4"/>
                  </a:cubicBezTo>
                  <a:cubicBezTo>
                    <a:pt x="84" y="4"/>
                    <a:pt x="84" y="4"/>
                    <a:pt x="84" y="4"/>
                  </a:cubicBezTo>
                  <a:cubicBezTo>
                    <a:pt x="84" y="5"/>
                    <a:pt x="84" y="5"/>
                    <a:pt x="84" y="5"/>
                  </a:cubicBezTo>
                  <a:cubicBezTo>
                    <a:pt x="83" y="5"/>
                    <a:pt x="83" y="5"/>
                    <a:pt x="83" y="5"/>
                  </a:cubicBezTo>
                  <a:cubicBezTo>
                    <a:pt x="83" y="4"/>
                    <a:pt x="83" y="4"/>
                    <a:pt x="83" y="4"/>
                  </a:cubicBezTo>
                  <a:cubicBezTo>
                    <a:pt x="83" y="4"/>
                    <a:pt x="83" y="4"/>
                    <a:pt x="83" y="4"/>
                  </a:cubicBezTo>
                  <a:cubicBezTo>
                    <a:pt x="83" y="5"/>
                    <a:pt x="83" y="5"/>
                    <a:pt x="83" y="5"/>
                  </a:cubicBezTo>
                  <a:cubicBezTo>
                    <a:pt x="82" y="5"/>
                    <a:pt x="82" y="5"/>
                    <a:pt x="82" y="5"/>
                  </a:cubicBezTo>
                  <a:cubicBezTo>
                    <a:pt x="82" y="4"/>
                    <a:pt x="82" y="4"/>
                    <a:pt x="82" y="4"/>
                  </a:cubicBezTo>
                  <a:cubicBezTo>
                    <a:pt x="83" y="4"/>
                    <a:pt x="83" y="4"/>
                    <a:pt x="83" y="4"/>
                  </a:cubicBezTo>
                  <a:cubicBezTo>
                    <a:pt x="83" y="3"/>
                    <a:pt x="83" y="3"/>
                    <a:pt x="83" y="3"/>
                  </a:cubicBezTo>
                  <a:cubicBezTo>
                    <a:pt x="82" y="3"/>
                    <a:pt x="82" y="3"/>
                    <a:pt x="82" y="3"/>
                  </a:cubicBezTo>
                  <a:cubicBezTo>
                    <a:pt x="81" y="3"/>
                    <a:pt x="81" y="3"/>
                    <a:pt x="81" y="3"/>
                  </a:cubicBezTo>
                  <a:cubicBezTo>
                    <a:pt x="80" y="3"/>
                    <a:pt x="80" y="3"/>
                    <a:pt x="80" y="3"/>
                  </a:cubicBezTo>
                  <a:cubicBezTo>
                    <a:pt x="80" y="4"/>
                    <a:pt x="80" y="4"/>
                    <a:pt x="80" y="4"/>
                  </a:cubicBezTo>
                  <a:cubicBezTo>
                    <a:pt x="80" y="4"/>
                    <a:pt x="80" y="4"/>
                    <a:pt x="80" y="4"/>
                  </a:cubicBezTo>
                  <a:cubicBezTo>
                    <a:pt x="80" y="5"/>
                    <a:pt x="80" y="5"/>
                    <a:pt x="80" y="5"/>
                  </a:cubicBezTo>
                  <a:cubicBezTo>
                    <a:pt x="80" y="6"/>
                    <a:pt x="80" y="6"/>
                    <a:pt x="80" y="6"/>
                  </a:cubicBezTo>
                  <a:cubicBezTo>
                    <a:pt x="80" y="6"/>
                    <a:pt x="80" y="6"/>
                    <a:pt x="80" y="6"/>
                  </a:cubicBezTo>
                  <a:cubicBezTo>
                    <a:pt x="80" y="7"/>
                    <a:pt x="80" y="7"/>
                    <a:pt x="80" y="7"/>
                  </a:cubicBezTo>
                  <a:cubicBezTo>
                    <a:pt x="79" y="6"/>
                    <a:pt x="79" y="6"/>
                    <a:pt x="79" y="6"/>
                  </a:cubicBezTo>
                  <a:cubicBezTo>
                    <a:pt x="79" y="6"/>
                    <a:pt x="79" y="6"/>
                    <a:pt x="79" y="6"/>
                  </a:cubicBezTo>
                  <a:cubicBezTo>
                    <a:pt x="79" y="6"/>
                    <a:pt x="79" y="6"/>
                    <a:pt x="79" y="6"/>
                  </a:cubicBezTo>
                  <a:cubicBezTo>
                    <a:pt x="78" y="6"/>
                    <a:pt x="78" y="6"/>
                    <a:pt x="78" y="6"/>
                  </a:cubicBezTo>
                  <a:cubicBezTo>
                    <a:pt x="77" y="7"/>
                    <a:pt x="77" y="7"/>
                    <a:pt x="77" y="7"/>
                  </a:cubicBezTo>
                  <a:cubicBezTo>
                    <a:pt x="78" y="6"/>
                    <a:pt x="78" y="6"/>
                    <a:pt x="78" y="6"/>
                  </a:cubicBezTo>
                  <a:cubicBezTo>
                    <a:pt x="78" y="5"/>
                    <a:pt x="78" y="5"/>
                    <a:pt x="78" y="5"/>
                  </a:cubicBezTo>
                  <a:cubicBezTo>
                    <a:pt x="79" y="5"/>
                    <a:pt x="79" y="5"/>
                    <a:pt x="79" y="5"/>
                  </a:cubicBezTo>
                  <a:cubicBezTo>
                    <a:pt x="79" y="4"/>
                    <a:pt x="79" y="4"/>
                    <a:pt x="79" y="4"/>
                  </a:cubicBezTo>
                  <a:cubicBezTo>
                    <a:pt x="78" y="4"/>
                    <a:pt x="78" y="4"/>
                    <a:pt x="78" y="4"/>
                  </a:cubicBezTo>
                  <a:cubicBezTo>
                    <a:pt x="77" y="5"/>
                    <a:pt x="77" y="5"/>
                    <a:pt x="77" y="5"/>
                  </a:cubicBezTo>
                  <a:cubicBezTo>
                    <a:pt x="77" y="5"/>
                    <a:pt x="77" y="5"/>
                    <a:pt x="77" y="5"/>
                  </a:cubicBezTo>
                  <a:cubicBezTo>
                    <a:pt x="77" y="4"/>
                    <a:pt x="77" y="4"/>
                    <a:pt x="77" y="4"/>
                  </a:cubicBezTo>
                  <a:cubicBezTo>
                    <a:pt x="78" y="4"/>
                    <a:pt x="78" y="4"/>
                    <a:pt x="78" y="4"/>
                  </a:cubicBezTo>
                  <a:cubicBezTo>
                    <a:pt x="78" y="4"/>
                    <a:pt x="78" y="4"/>
                    <a:pt x="78" y="4"/>
                  </a:cubicBezTo>
                  <a:cubicBezTo>
                    <a:pt x="77" y="4"/>
                    <a:pt x="77" y="4"/>
                    <a:pt x="77" y="4"/>
                  </a:cubicBezTo>
                  <a:cubicBezTo>
                    <a:pt x="77" y="3"/>
                    <a:pt x="77" y="3"/>
                    <a:pt x="77" y="3"/>
                  </a:cubicBezTo>
                  <a:cubicBezTo>
                    <a:pt x="77" y="3"/>
                    <a:pt x="77" y="3"/>
                    <a:pt x="77" y="3"/>
                  </a:cubicBezTo>
                  <a:cubicBezTo>
                    <a:pt x="78" y="3"/>
                    <a:pt x="78" y="3"/>
                    <a:pt x="78" y="3"/>
                  </a:cubicBezTo>
                  <a:cubicBezTo>
                    <a:pt x="79" y="3"/>
                    <a:pt x="79" y="3"/>
                    <a:pt x="79" y="3"/>
                  </a:cubicBezTo>
                  <a:cubicBezTo>
                    <a:pt x="79" y="2"/>
                    <a:pt x="79" y="2"/>
                    <a:pt x="79" y="2"/>
                  </a:cubicBezTo>
                  <a:cubicBezTo>
                    <a:pt x="79" y="2"/>
                    <a:pt x="79" y="2"/>
                    <a:pt x="79" y="2"/>
                  </a:cubicBezTo>
                  <a:cubicBezTo>
                    <a:pt x="78" y="2"/>
                    <a:pt x="78" y="2"/>
                    <a:pt x="78" y="2"/>
                  </a:cubicBezTo>
                  <a:cubicBezTo>
                    <a:pt x="78" y="2"/>
                    <a:pt x="78" y="2"/>
                    <a:pt x="78" y="2"/>
                  </a:cubicBezTo>
                  <a:cubicBezTo>
                    <a:pt x="78" y="1"/>
                    <a:pt x="78" y="1"/>
                    <a:pt x="78" y="1"/>
                  </a:cubicBezTo>
                  <a:cubicBezTo>
                    <a:pt x="78" y="0"/>
                    <a:pt x="78" y="0"/>
                    <a:pt x="78" y="0"/>
                  </a:cubicBezTo>
                  <a:cubicBezTo>
                    <a:pt x="77" y="1"/>
                    <a:pt x="77" y="1"/>
                    <a:pt x="77" y="1"/>
                  </a:cubicBezTo>
                  <a:cubicBezTo>
                    <a:pt x="77" y="1"/>
                    <a:pt x="77" y="1"/>
                    <a:pt x="77" y="1"/>
                  </a:cubicBezTo>
                  <a:cubicBezTo>
                    <a:pt x="76" y="0"/>
                    <a:pt x="76" y="0"/>
                    <a:pt x="76" y="0"/>
                  </a:cubicBezTo>
                  <a:cubicBezTo>
                    <a:pt x="75" y="1"/>
                    <a:pt x="75" y="1"/>
                    <a:pt x="75" y="1"/>
                  </a:cubicBezTo>
                  <a:cubicBezTo>
                    <a:pt x="75" y="1"/>
                    <a:pt x="75" y="1"/>
                    <a:pt x="75" y="1"/>
                  </a:cubicBezTo>
                  <a:cubicBezTo>
                    <a:pt x="76" y="2"/>
                    <a:pt x="76" y="2"/>
                    <a:pt x="76" y="2"/>
                  </a:cubicBezTo>
                  <a:cubicBezTo>
                    <a:pt x="76" y="2"/>
                    <a:pt x="76" y="2"/>
                    <a:pt x="76" y="2"/>
                  </a:cubicBezTo>
                  <a:cubicBezTo>
                    <a:pt x="75" y="2"/>
                    <a:pt x="75" y="2"/>
                    <a:pt x="75" y="2"/>
                  </a:cubicBezTo>
                  <a:cubicBezTo>
                    <a:pt x="75" y="2"/>
                    <a:pt x="75" y="2"/>
                    <a:pt x="75" y="2"/>
                  </a:cubicBezTo>
                  <a:cubicBezTo>
                    <a:pt x="74" y="2"/>
                    <a:pt x="74" y="2"/>
                    <a:pt x="74" y="2"/>
                  </a:cubicBezTo>
                  <a:cubicBezTo>
                    <a:pt x="74" y="3"/>
                    <a:pt x="74" y="3"/>
                    <a:pt x="74" y="3"/>
                  </a:cubicBezTo>
                  <a:cubicBezTo>
                    <a:pt x="74" y="3"/>
                    <a:pt x="74" y="3"/>
                    <a:pt x="74" y="3"/>
                  </a:cubicBezTo>
                  <a:cubicBezTo>
                    <a:pt x="75" y="3"/>
                    <a:pt x="75" y="3"/>
                    <a:pt x="75" y="3"/>
                  </a:cubicBezTo>
                  <a:cubicBezTo>
                    <a:pt x="75" y="3"/>
                    <a:pt x="75" y="3"/>
                    <a:pt x="75" y="3"/>
                  </a:cubicBezTo>
                  <a:cubicBezTo>
                    <a:pt x="75" y="4"/>
                    <a:pt x="75" y="4"/>
                    <a:pt x="75" y="4"/>
                  </a:cubicBezTo>
                  <a:cubicBezTo>
                    <a:pt x="75" y="4"/>
                    <a:pt x="75" y="4"/>
                    <a:pt x="75" y="4"/>
                  </a:cubicBezTo>
                  <a:cubicBezTo>
                    <a:pt x="75" y="4"/>
                    <a:pt x="75" y="4"/>
                    <a:pt x="75" y="4"/>
                  </a:cubicBezTo>
                  <a:cubicBezTo>
                    <a:pt x="74" y="5"/>
                    <a:pt x="74" y="5"/>
                    <a:pt x="74" y="5"/>
                  </a:cubicBezTo>
                  <a:cubicBezTo>
                    <a:pt x="74" y="5"/>
                    <a:pt x="74" y="5"/>
                    <a:pt x="74" y="5"/>
                  </a:cubicBezTo>
                  <a:cubicBezTo>
                    <a:pt x="74" y="5"/>
                    <a:pt x="74" y="5"/>
                    <a:pt x="74" y="5"/>
                  </a:cubicBezTo>
                  <a:cubicBezTo>
                    <a:pt x="74" y="6"/>
                    <a:pt x="74" y="6"/>
                    <a:pt x="74" y="6"/>
                  </a:cubicBezTo>
                  <a:cubicBezTo>
                    <a:pt x="74" y="6"/>
                    <a:pt x="74" y="6"/>
                    <a:pt x="74" y="6"/>
                  </a:cubicBezTo>
                  <a:cubicBezTo>
                    <a:pt x="74" y="7"/>
                    <a:pt x="74" y="7"/>
                    <a:pt x="74" y="7"/>
                  </a:cubicBezTo>
                  <a:cubicBezTo>
                    <a:pt x="73" y="6"/>
                    <a:pt x="73" y="6"/>
                    <a:pt x="73" y="6"/>
                  </a:cubicBezTo>
                  <a:cubicBezTo>
                    <a:pt x="73" y="7"/>
                    <a:pt x="73" y="7"/>
                    <a:pt x="73" y="7"/>
                  </a:cubicBezTo>
                  <a:cubicBezTo>
                    <a:pt x="73" y="7"/>
                    <a:pt x="73" y="7"/>
                    <a:pt x="73" y="7"/>
                  </a:cubicBezTo>
                  <a:cubicBezTo>
                    <a:pt x="72" y="7"/>
                    <a:pt x="72" y="7"/>
                    <a:pt x="72" y="7"/>
                  </a:cubicBezTo>
                  <a:cubicBezTo>
                    <a:pt x="72" y="7"/>
                    <a:pt x="72" y="7"/>
                    <a:pt x="72" y="7"/>
                  </a:cubicBezTo>
                  <a:cubicBezTo>
                    <a:pt x="73" y="5"/>
                    <a:pt x="73" y="5"/>
                    <a:pt x="73" y="5"/>
                  </a:cubicBezTo>
                  <a:cubicBezTo>
                    <a:pt x="72" y="5"/>
                    <a:pt x="72" y="5"/>
                    <a:pt x="72" y="5"/>
                  </a:cubicBezTo>
                  <a:cubicBezTo>
                    <a:pt x="72" y="5"/>
                    <a:pt x="72" y="5"/>
                    <a:pt x="72" y="5"/>
                  </a:cubicBezTo>
                  <a:cubicBezTo>
                    <a:pt x="72" y="4"/>
                    <a:pt x="72" y="4"/>
                    <a:pt x="72" y="4"/>
                  </a:cubicBezTo>
                  <a:cubicBezTo>
                    <a:pt x="72" y="3"/>
                    <a:pt x="72" y="3"/>
                    <a:pt x="72" y="3"/>
                  </a:cubicBezTo>
                  <a:cubicBezTo>
                    <a:pt x="72" y="3"/>
                    <a:pt x="72" y="3"/>
                    <a:pt x="72" y="3"/>
                  </a:cubicBezTo>
                  <a:cubicBezTo>
                    <a:pt x="72" y="3"/>
                    <a:pt x="72" y="3"/>
                    <a:pt x="72" y="3"/>
                  </a:cubicBezTo>
                  <a:cubicBezTo>
                    <a:pt x="71" y="4"/>
                    <a:pt x="71" y="4"/>
                    <a:pt x="71" y="4"/>
                  </a:cubicBezTo>
                  <a:cubicBezTo>
                    <a:pt x="71" y="5"/>
                    <a:pt x="71" y="5"/>
                    <a:pt x="71" y="5"/>
                  </a:cubicBezTo>
                  <a:cubicBezTo>
                    <a:pt x="70" y="6"/>
                    <a:pt x="70" y="6"/>
                    <a:pt x="70" y="6"/>
                  </a:cubicBezTo>
                  <a:cubicBezTo>
                    <a:pt x="69" y="7"/>
                    <a:pt x="69" y="7"/>
                    <a:pt x="69" y="7"/>
                  </a:cubicBezTo>
                  <a:cubicBezTo>
                    <a:pt x="70" y="8"/>
                    <a:pt x="70" y="8"/>
                    <a:pt x="70" y="8"/>
                  </a:cubicBezTo>
                  <a:cubicBezTo>
                    <a:pt x="69" y="9"/>
                    <a:pt x="69" y="9"/>
                    <a:pt x="69" y="9"/>
                  </a:cubicBezTo>
                  <a:cubicBezTo>
                    <a:pt x="68" y="10"/>
                    <a:pt x="68" y="10"/>
                    <a:pt x="68" y="10"/>
                  </a:cubicBezTo>
                  <a:cubicBezTo>
                    <a:pt x="68" y="10"/>
                    <a:pt x="68" y="10"/>
                    <a:pt x="68" y="10"/>
                  </a:cubicBezTo>
                  <a:cubicBezTo>
                    <a:pt x="68" y="9"/>
                    <a:pt x="68" y="9"/>
                    <a:pt x="68" y="9"/>
                  </a:cubicBezTo>
                  <a:cubicBezTo>
                    <a:pt x="67" y="9"/>
                    <a:pt x="67" y="9"/>
                    <a:pt x="67" y="9"/>
                  </a:cubicBezTo>
                  <a:cubicBezTo>
                    <a:pt x="68" y="8"/>
                    <a:pt x="68" y="8"/>
                    <a:pt x="68" y="8"/>
                  </a:cubicBezTo>
                  <a:cubicBezTo>
                    <a:pt x="68" y="7"/>
                    <a:pt x="68" y="7"/>
                    <a:pt x="68" y="7"/>
                  </a:cubicBezTo>
                  <a:cubicBezTo>
                    <a:pt x="68" y="7"/>
                    <a:pt x="68" y="7"/>
                    <a:pt x="68" y="7"/>
                  </a:cubicBezTo>
                  <a:cubicBezTo>
                    <a:pt x="68" y="6"/>
                    <a:pt x="68" y="6"/>
                    <a:pt x="68" y="6"/>
                  </a:cubicBezTo>
                  <a:cubicBezTo>
                    <a:pt x="69" y="5"/>
                    <a:pt x="69" y="5"/>
                    <a:pt x="69" y="5"/>
                  </a:cubicBezTo>
                  <a:cubicBezTo>
                    <a:pt x="69" y="4"/>
                    <a:pt x="69" y="4"/>
                    <a:pt x="69" y="4"/>
                  </a:cubicBezTo>
                  <a:cubicBezTo>
                    <a:pt x="70" y="4"/>
                    <a:pt x="70" y="4"/>
                    <a:pt x="70" y="4"/>
                  </a:cubicBezTo>
                  <a:cubicBezTo>
                    <a:pt x="70" y="3"/>
                    <a:pt x="70" y="3"/>
                    <a:pt x="70" y="3"/>
                  </a:cubicBezTo>
                  <a:cubicBezTo>
                    <a:pt x="69" y="3"/>
                    <a:pt x="69" y="3"/>
                    <a:pt x="69" y="3"/>
                  </a:cubicBezTo>
                  <a:cubicBezTo>
                    <a:pt x="68" y="3"/>
                    <a:pt x="68" y="3"/>
                    <a:pt x="68" y="3"/>
                  </a:cubicBezTo>
                  <a:cubicBezTo>
                    <a:pt x="68" y="3"/>
                    <a:pt x="68" y="3"/>
                    <a:pt x="68" y="3"/>
                  </a:cubicBezTo>
                  <a:cubicBezTo>
                    <a:pt x="68" y="3"/>
                    <a:pt x="68" y="3"/>
                    <a:pt x="68" y="3"/>
                  </a:cubicBezTo>
                  <a:cubicBezTo>
                    <a:pt x="67" y="4"/>
                    <a:pt x="67" y="4"/>
                    <a:pt x="67" y="4"/>
                  </a:cubicBezTo>
                  <a:cubicBezTo>
                    <a:pt x="67" y="3"/>
                    <a:pt x="67" y="3"/>
                    <a:pt x="67" y="3"/>
                  </a:cubicBezTo>
                  <a:cubicBezTo>
                    <a:pt x="67" y="3"/>
                    <a:pt x="67" y="3"/>
                    <a:pt x="67" y="3"/>
                  </a:cubicBezTo>
                  <a:cubicBezTo>
                    <a:pt x="66" y="3"/>
                    <a:pt x="66" y="3"/>
                    <a:pt x="66" y="3"/>
                  </a:cubicBezTo>
                  <a:cubicBezTo>
                    <a:pt x="66" y="3"/>
                    <a:pt x="66" y="3"/>
                    <a:pt x="66" y="3"/>
                  </a:cubicBezTo>
                  <a:cubicBezTo>
                    <a:pt x="66" y="4"/>
                    <a:pt x="66" y="4"/>
                    <a:pt x="66" y="4"/>
                  </a:cubicBezTo>
                  <a:cubicBezTo>
                    <a:pt x="65" y="4"/>
                    <a:pt x="65" y="4"/>
                    <a:pt x="65" y="4"/>
                  </a:cubicBezTo>
                  <a:cubicBezTo>
                    <a:pt x="65" y="4"/>
                    <a:pt x="65" y="4"/>
                    <a:pt x="65" y="4"/>
                  </a:cubicBezTo>
                  <a:cubicBezTo>
                    <a:pt x="65" y="4"/>
                    <a:pt x="65" y="4"/>
                    <a:pt x="65" y="4"/>
                  </a:cubicBezTo>
                  <a:cubicBezTo>
                    <a:pt x="64" y="4"/>
                    <a:pt x="64" y="4"/>
                    <a:pt x="64" y="4"/>
                  </a:cubicBezTo>
                  <a:cubicBezTo>
                    <a:pt x="64" y="4"/>
                    <a:pt x="64" y="4"/>
                    <a:pt x="64" y="4"/>
                  </a:cubicBezTo>
                  <a:cubicBezTo>
                    <a:pt x="65" y="5"/>
                    <a:pt x="65" y="5"/>
                    <a:pt x="65" y="5"/>
                  </a:cubicBezTo>
                  <a:cubicBezTo>
                    <a:pt x="66" y="5"/>
                    <a:pt x="66" y="5"/>
                    <a:pt x="66" y="5"/>
                  </a:cubicBezTo>
                  <a:cubicBezTo>
                    <a:pt x="65" y="6"/>
                    <a:pt x="65" y="6"/>
                    <a:pt x="65" y="6"/>
                  </a:cubicBezTo>
                  <a:cubicBezTo>
                    <a:pt x="65" y="5"/>
                    <a:pt x="65" y="5"/>
                    <a:pt x="65" y="5"/>
                  </a:cubicBezTo>
                  <a:cubicBezTo>
                    <a:pt x="64" y="6"/>
                    <a:pt x="64" y="6"/>
                    <a:pt x="64" y="6"/>
                  </a:cubicBezTo>
                  <a:cubicBezTo>
                    <a:pt x="64" y="6"/>
                    <a:pt x="64" y="6"/>
                    <a:pt x="64" y="6"/>
                  </a:cubicBezTo>
                  <a:cubicBezTo>
                    <a:pt x="65" y="6"/>
                    <a:pt x="65" y="6"/>
                    <a:pt x="65" y="6"/>
                  </a:cubicBezTo>
                  <a:cubicBezTo>
                    <a:pt x="64" y="7"/>
                    <a:pt x="64" y="7"/>
                    <a:pt x="64" y="7"/>
                  </a:cubicBezTo>
                  <a:cubicBezTo>
                    <a:pt x="63" y="6"/>
                    <a:pt x="63" y="6"/>
                    <a:pt x="63" y="6"/>
                  </a:cubicBezTo>
                  <a:cubicBezTo>
                    <a:pt x="63" y="6"/>
                    <a:pt x="63" y="6"/>
                    <a:pt x="63" y="6"/>
                  </a:cubicBezTo>
                  <a:cubicBezTo>
                    <a:pt x="63" y="7"/>
                    <a:pt x="63" y="7"/>
                    <a:pt x="63" y="7"/>
                  </a:cubicBezTo>
                  <a:cubicBezTo>
                    <a:pt x="62" y="7"/>
                    <a:pt x="62" y="7"/>
                    <a:pt x="62" y="7"/>
                  </a:cubicBezTo>
                  <a:cubicBezTo>
                    <a:pt x="62" y="8"/>
                    <a:pt x="62" y="8"/>
                    <a:pt x="62" y="8"/>
                  </a:cubicBezTo>
                  <a:cubicBezTo>
                    <a:pt x="62" y="8"/>
                    <a:pt x="62" y="8"/>
                    <a:pt x="62" y="8"/>
                  </a:cubicBezTo>
                  <a:cubicBezTo>
                    <a:pt x="62" y="8"/>
                    <a:pt x="62" y="8"/>
                    <a:pt x="62" y="8"/>
                  </a:cubicBezTo>
                  <a:cubicBezTo>
                    <a:pt x="61" y="9"/>
                    <a:pt x="61" y="9"/>
                    <a:pt x="61" y="9"/>
                  </a:cubicBezTo>
                  <a:cubicBezTo>
                    <a:pt x="62" y="10"/>
                    <a:pt x="62" y="10"/>
                    <a:pt x="62" y="10"/>
                  </a:cubicBezTo>
                  <a:cubicBezTo>
                    <a:pt x="62" y="10"/>
                    <a:pt x="62" y="10"/>
                    <a:pt x="62" y="10"/>
                  </a:cubicBezTo>
                  <a:cubicBezTo>
                    <a:pt x="62" y="10"/>
                    <a:pt x="62" y="10"/>
                    <a:pt x="62" y="10"/>
                  </a:cubicBezTo>
                  <a:cubicBezTo>
                    <a:pt x="63" y="11"/>
                    <a:pt x="63" y="11"/>
                    <a:pt x="63" y="11"/>
                  </a:cubicBezTo>
                  <a:cubicBezTo>
                    <a:pt x="62" y="11"/>
                    <a:pt x="62" y="11"/>
                    <a:pt x="62" y="11"/>
                  </a:cubicBezTo>
                  <a:cubicBezTo>
                    <a:pt x="61" y="11"/>
                    <a:pt x="61" y="11"/>
                    <a:pt x="61" y="11"/>
                  </a:cubicBezTo>
                  <a:cubicBezTo>
                    <a:pt x="61" y="10"/>
                    <a:pt x="61" y="10"/>
                    <a:pt x="61" y="10"/>
                  </a:cubicBezTo>
                  <a:cubicBezTo>
                    <a:pt x="60" y="10"/>
                    <a:pt x="60" y="10"/>
                    <a:pt x="60" y="10"/>
                  </a:cubicBezTo>
                  <a:cubicBezTo>
                    <a:pt x="61" y="9"/>
                    <a:pt x="61" y="9"/>
                    <a:pt x="61" y="9"/>
                  </a:cubicBezTo>
                  <a:cubicBezTo>
                    <a:pt x="60" y="9"/>
                    <a:pt x="60" y="9"/>
                    <a:pt x="60" y="9"/>
                  </a:cubicBezTo>
                  <a:cubicBezTo>
                    <a:pt x="59" y="9"/>
                    <a:pt x="59" y="9"/>
                    <a:pt x="59" y="9"/>
                  </a:cubicBezTo>
                  <a:cubicBezTo>
                    <a:pt x="58" y="9"/>
                    <a:pt x="58" y="9"/>
                    <a:pt x="58" y="9"/>
                  </a:cubicBezTo>
                  <a:cubicBezTo>
                    <a:pt x="57" y="8"/>
                    <a:pt x="57" y="8"/>
                    <a:pt x="57" y="8"/>
                  </a:cubicBezTo>
                  <a:cubicBezTo>
                    <a:pt x="57" y="8"/>
                    <a:pt x="57" y="8"/>
                    <a:pt x="57" y="8"/>
                  </a:cubicBezTo>
                  <a:cubicBezTo>
                    <a:pt x="56" y="8"/>
                    <a:pt x="56" y="8"/>
                    <a:pt x="56" y="8"/>
                  </a:cubicBezTo>
                  <a:cubicBezTo>
                    <a:pt x="56" y="8"/>
                    <a:pt x="56" y="8"/>
                    <a:pt x="56" y="8"/>
                  </a:cubicBezTo>
                  <a:cubicBezTo>
                    <a:pt x="55" y="8"/>
                    <a:pt x="55" y="8"/>
                    <a:pt x="55" y="8"/>
                  </a:cubicBezTo>
                  <a:cubicBezTo>
                    <a:pt x="54" y="9"/>
                    <a:pt x="54" y="9"/>
                    <a:pt x="54" y="9"/>
                  </a:cubicBezTo>
                  <a:cubicBezTo>
                    <a:pt x="54" y="9"/>
                    <a:pt x="54" y="9"/>
                    <a:pt x="54" y="9"/>
                  </a:cubicBezTo>
                  <a:cubicBezTo>
                    <a:pt x="55" y="10"/>
                    <a:pt x="55" y="10"/>
                    <a:pt x="55" y="10"/>
                  </a:cubicBezTo>
                  <a:cubicBezTo>
                    <a:pt x="56" y="10"/>
                    <a:pt x="56" y="10"/>
                    <a:pt x="56" y="10"/>
                  </a:cubicBezTo>
                  <a:cubicBezTo>
                    <a:pt x="56" y="10"/>
                    <a:pt x="56" y="10"/>
                    <a:pt x="56" y="10"/>
                  </a:cubicBezTo>
                  <a:cubicBezTo>
                    <a:pt x="57" y="10"/>
                    <a:pt x="57" y="10"/>
                    <a:pt x="57" y="10"/>
                  </a:cubicBezTo>
                  <a:cubicBezTo>
                    <a:pt x="57" y="11"/>
                    <a:pt x="57" y="11"/>
                    <a:pt x="57" y="11"/>
                  </a:cubicBezTo>
                  <a:cubicBezTo>
                    <a:pt x="57" y="12"/>
                    <a:pt x="57" y="12"/>
                    <a:pt x="57" y="12"/>
                  </a:cubicBezTo>
                  <a:cubicBezTo>
                    <a:pt x="58" y="13"/>
                    <a:pt x="58" y="13"/>
                    <a:pt x="58" y="13"/>
                  </a:cubicBezTo>
                  <a:cubicBezTo>
                    <a:pt x="58" y="13"/>
                    <a:pt x="58" y="13"/>
                    <a:pt x="58" y="13"/>
                  </a:cubicBezTo>
                  <a:cubicBezTo>
                    <a:pt x="57" y="13"/>
                    <a:pt x="57" y="13"/>
                    <a:pt x="57" y="13"/>
                  </a:cubicBezTo>
                  <a:cubicBezTo>
                    <a:pt x="56" y="12"/>
                    <a:pt x="56" y="12"/>
                    <a:pt x="56" y="12"/>
                  </a:cubicBezTo>
                  <a:cubicBezTo>
                    <a:pt x="56" y="12"/>
                    <a:pt x="56" y="12"/>
                    <a:pt x="56" y="12"/>
                  </a:cubicBezTo>
                  <a:cubicBezTo>
                    <a:pt x="55" y="11"/>
                    <a:pt x="55" y="11"/>
                    <a:pt x="55" y="11"/>
                  </a:cubicBezTo>
                  <a:cubicBezTo>
                    <a:pt x="55" y="12"/>
                    <a:pt x="55" y="12"/>
                    <a:pt x="55" y="12"/>
                  </a:cubicBezTo>
                  <a:cubicBezTo>
                    <a:pt x="54" y="12"/>
                    <a:pt x="54" y="12"/>
                    <a:pt x="54" y="12"/>
                  </a:cubicBezTo>
                  <a:cubicBezTo>
                    <a:pt x="54" y="11"/>
                    <a:pt x="54" y="11"/>
                    <a:pt x="54" y="11"/>
                  </a:cubicBezTo>
                  <a:cubicBezTo>
                    <a:pt x="53" y="12"/>
                    <a:pt x="53" y="12"/>
                    <a:pt x="53" y="12"/>
                  </a:cubicBezTo>
                  <a:cubicBezTo>
                    <a:pt x="53" y="12"/>
                    <a:pt x="53" y="12"/>
                    <a:pt x="53" y="12"/>
                  </a:cubicBezTo>
                  <a:cubicBezTo>
                    <a:pt x="53" y="13"/>
                    <a:pt x="53" y="13"/>
                    <a:pt x="53" y="13"/>
                  </a:cubicBezTo>
                  <a:cubicBezTo>
                    <a:pt x="53" y="14"/>
                    <a:pt x="53" y="14"/>
                    <a:pt x="53" y="14"/>
                  </a:cubicBezTo>
                  <a:cubicBezTo>
                    <a:pt x="54" y="14"/>
                    <a:pt x="54" y="14"/>
                    <a:pt x="54" y="14"/>
                  </a:cubicBezTo>
                  <a:cubicBezTo>
                    <a:pt x="54" y="15"/>
                    <a:pt x="54" y="15"/>
                    <a:pt x="54" y="15"/>
                  </a:cubicBezTo>
                  <a:cubicBezTo>
                    <a:pt x="53" y="15"/>
                    <a:pt x="53" y="15"/>
                    <a:pt x="53" y="15"/>
                  </a:cubicBezTo>
                  <a:cubicBezTo>
                    <a:pt x="53" y="14"/>
                    <a:pt x="53" y="14"/>
                    <a:pt x="53" y="14"/>
                  </a:cubicBezTo>
                  <a:cubicBezTo>
                    <a:pt x="52" y="15"/>
                    <a:pt x="52" y="15"/>
                    <a:pt x="52" y="15"/>
                  </a:cubicBezTo>
                  <a:cubicBezTo>
                    <a:pt x="52" y="16"/>
                    <a:pt x="52" y="16"/>
                    <a:pt x="52" y="16"/>
                  </a:cubicBezTo>
                  <a:cubicBezTo>
                    <a:pt x="51" y="16"/>
                    <a:pt x="51" y="16"/>
                    <a:pt x="51" y="16"/>
                  </a:cubicBezTo>
                  <a:cubicBezTo>
                    <a:pt x="51" y="16"/>
                    <a:pt x="51" y="16"/>
                    <a:pt x="51" y="16"/>
                  </a:cubicBezTo>
                  <a:cubicBezTo>
                    <a:pt x="52" y="15"/>
                    <a:pt x="52" y="15"/>
                    <a:pt x="52" y="15"/>
                  </a:cubicBezTo>
                  <a:cubicBezTo>
                    <a:pt x="52" y="15"/>
                    <a:pt x="52" y="15"/>
                    <a:pt x="52" y="15"/>
                  </a:cubicBezTo>
                  <a:cubicBezTo>
                    <a:pt x="52" y="14"/>
                    <a:pt x="52" y="14"/>
                    <a:pt x="52" y="14"/>
                  </a:cubicBezTo>
                  <a:cubicBezTo>
                    <a:pt x="52" y="12"/>
                    <a:pt x="52" y="12"/>
                    <a:pt x="52" y="12"/>
                  </a:cubicBezTo>
                  <a:cubicBezTo>
                    <a:pt x="51" y="12"/>
                    <a:pt x="51" y="12"/>
                    <a:pt x="51" y="12"/>
                  </a:cubicBezTo>
                  <a:cubicBezTo>
                    <a:pt x="50" y="13"/>
                    <a:pt x="50" y="13"/>
                    <a:pt x="50" y="13"/>
                  </a:cubicBezTo>
                  <a:cubicBezTo>
                    <a:pt x="50" y="14"/>
                    <a:pt x="50" y="14"/>
                    <a:pt x="50" y="14"/>
                  </a:cubicBezTo>
                  <a:cubicBezTo>
                    <a:pt x="50" y="15"/>
                    <a:pt x="50" y="15"/>
                    <a:pt x="50" y="15"/>
                  </a:cubicBezTo>
                  <a:cubicBezTo>
                    <a:pt x="50" y="16"/>
                    <a:pt x="50" y="16"/>
                    <a:pt x="50" y="16"/>
                  </a:cubicBezTo>
                  <a:cubicBezTo>
                    <a:pt x="49" y="15"/>
                    <a:pt x="49" y="15"/>
                    <a:pt x="49" y="15"/>
                  </a:cubicBezTo>
                  <a:cubicBezTo>
                    <a:pt x="50" y="14"/>
                    <a:pt x="50" y="14"/>
                    <a:pt x="50" y="14"/>
                  </a:cubicBezTo>
                  <a:cubicBezTo>
                    <a:pt x="50" y="13"/>
                    <a:pt x="50" y="13"/>
                    <a:pt x="50" y="13"/>
                  </a:cubicBezTo>
                  <a:cubicBezTo>
                    <a:pt x="49" y="13"/>
                    <a:pt x="49" y="13"/>
                    <a:pt x="49" y="13"/>
                  </a:cubicBezTo>
                  <a:cubicBezTo>
                    <a:pt x="48" y="13"/>
                    <a:pt x="48" y="13"/>
                    <a:pt x="48" y="13"/>
                  </a:cubicBezTo>
                  <a:cubicBezTo>
                    <a:pt x="48" y="14"/>
                    <a:pt x="48" y="14"/>
                    <a:pt x="48" y="14"/>
                  </a:cubicBezTo>
                  <a:cubicBezTo>
                    <a:pt x="48" y="15"/>
                    <a:pt x="48" y="15"/>
                    <a:pt x="48" y="15"/>
                  </a:cubicBezTo>
                  <a:cubicBezTo>
                    <a:pt x="48" y="16"/>
                    <a:pt x="48" y="16"/>
                    <a:pt x="48" y="16"/>
                  </a:cubicBezTo>
                  <a:cubicBezTo>
                    <a:pt x="49" y="16"/>
                    <a:pt x="49" y="16"/>
                    <a:pt x="49" y="16"/>
                  </a:cubicBezTo>
                  <a:cubicBezTo>
                    <a:pt x="50" y="17"/>
                    <a:pt x="50" y="17"/>
                    <a:pt x="50" y="17"/>
                  </a:cubicBezTo>
                  <a:cubicBezTo>
                    <a:pt x="49" y="18"/>
                    <a:pt x="49" y="18"/>
                    <a:pt x="49" y="18"/>
                  </a:cubicBezTo>
                  <a:cubicBezTo>
                    <a:pt x="49" y="17"/>
                    <a:pt x="49" y="17"/>
                    <a:pt x="49" y="17"/>
                  </a:cubicBezTo>
                  <a:cubicBezTo>
                    <a:pt x="48" y="16"/>
                    <a:pt x="48" y="16"/>
                    <a:pt x="48" y="16"/>
                  </a:cubicBezTo>
                  <a:cubicBezTo>
                    <a:pt x="47" y="15"/>
                    <a:pt x="47" y="15"/>
                    <a:pt x="47" y="15"/>
                  </a:cubicBezTo>
                  <a:cubicBezTo>
                    <a:pt x="47" y="15"/>
                    <a:pt x="47" y="15"/>
                    <a:pt x="47" y="15"/>
                  </a:cubicBezTo>
                  <a:cubicBezTo>
                    <a:pt x="46" y="15"/>
                    <a:pt x="46" y="15"/>
                    <a:pt x="46" y="15"/>
                  </a:cubicBezTo>
                  <a:cubicBezTo>
                    <a:pt x="46" y="16"/>
                    <a:pt x="46" y="16"/>
                    <a:pt x="46" y="16"/>
                  </a:cubicBezTo>
                  <a:cubicBezTo>
                    <a:pt x="47" y="17"/>
                    <a:pt x="47" y="17"/>
                    <a:pt x="47" y="17"/>
                  </a:cubicBezTo>
                  <a:cubicBezTo>
                    <a:pt x="47" y="17"/>
                    <a:pt x="47" y="17"/>
                    <a:pt x="47" y="17"/>
                  </a:cubicBezTo>
                  <a:cubicBezTo>
                    <a:pt x="48" y="17"/>
                    <a:pt x="48" y="17"/>
                    <a:pt x="48" y="17"/>
                  </a:cubicBezTo>
                  <a:cubicBezTo>
                    <a:pt x="47" y="17"/>
                    <a:pt x="47" y="17"/>
                    <a:pt x="47" y="17"/>
                  </a:cubicBezTo>
                  <a:cubicBezTo>
                    <a:pt x="46" y="17"/>
                    <a:pt x="46" y="17"/>
                    <a:pt x="46" y="17"/>
                  </a:cubicBezTo>
                  <a:cubicBezTo>
                    <a:pt x="47" y="18"/>
                    <a:pt x="47" y="18"/>
                    <a:pt x="47" y="18"/>
                  </a:cubicBezTo>
                  <a:cubicBezTo>
                    <a:pt x="46" y="17"/>
                    <a:pt x="46" y="17"/>
                    <a:pt x="46" y="17"/>
                  </a:cubicBezTo>
                  <a:cubicBezTo>
                    <a:pt x="46" y="16"/>
                    <a:pt x="46" y="16"/>
                    <a:pt x="46" y="16"/>
                  </a:cubicBezTo>
                  <a:cubicBezTo>
                    <a:pt x="45" y="16"/>
                    <a:pt x="45" y="16"/>
                    <a:pt x="45" y="16"/>
                  </a:cubicBezTo>
                  <a:cubicBezTo>
                    <a:pt x="45" y="16"/>
                    <a:pt x="45" y="16"/>
                    <a:pt x="45" y="16"/>
                  </a:cubicBezTo>
                  <a:cubicBezTo>
                    <a:pt x="45" y="16"/>
                    <a:pt x="45" y="16"/>
                    <a:pt x="45" y="16"/>
                  </a:cubicBezTo>
                  <a:cubicBezTo>
                    <a:pt x="44" y="17"/>
                    <a:pt x="44" y="17"/>
                    <a:pt x="44" y="17"/>
                  </a:cubicBezTo>
                  <a:cubicBezTo>
                    <a:pt x="45" y="17"/>
                    <a:pt x="45" y="17"/>
                    <a:pt x="45" y="17"/>
                  </a:cubicBezTo>
                  <a:cubicBezTo>
                    <a:pt x="45" y="18"/>
                    <a:pt x="45" y="18"/>
                    <a:pt x="45" y="18"/>
                  </a:cubicBezTo>
                  <a:cubicBezTo>
                    <a:pt x="44" y="18"/>
                    <a:pt x="44" y="18"/>
                    <a:pt x="44" y="18"/>
                  </a:cubicBezTo>
                  <a:cubicBezTo>
                    <a:pt x="43" y="18"/>
                    <a:pt x="43" y="18"/>
                    <a:pt x="43" y="18"/>
                  </a:cubicBezTo>
                  <a:cubicBezTo>
                    <a:pt x="42" y="19"/>
                    <a:pt x="42" y="19"/>
                    <a:pt x="42" y="19"/>
                  </a:cubicBezTo>
                  <a:cubicBezTo>
                    <a:pt x="43" y="19"/>
                    <a:pt x="43" y="19"/>
                    <a:pt x="43" y="19"/>
                  </a:cubicBezTo>
                  <a:cubicBezTo>
                    <a:pt x="43" y="19"/>
                    <a:pt x="43" y="19"/>
                    <a:pt x="43" y="19"/>
                  </a:cubicBezTo>
                  <a:cubicBezTo>
                    <a:pt x="44" y="20"/>
                    <a:pt x="44" y="20"/>
                    <a:pt x="44" y="20"/>
                  </a:cubicBezTo>
                  <a:cubicBezTo>
                    <a:pt x="43" y="20"/>
                    <a:pt x="43" y="20"/>
                    <a:pt x="43" y="20"/>
                  </a:cubicBezTo>
                  <a:cubicBezTo>
                    <a:pt x="43" y="20"/>
                    <a:pt x="43" y="20"/>
                    <a:pt x="43" y="20"/>
                  </a:cubicBezTo>
                  <a:cubicBezTo>
                    <a:pt x="43" y="20"/>
                    <a:pt x="43" y="20"/>
                    <a:pt x="43" y="20"/>
                  </a:cubicBezTo>
                  <a:cubicBezTo>
                    <a:pt x="43" y="21"/>
                    <a:pt x="43" y="21"/>
                    <a:pt x="43" y="21"/>
                  </a:cubicBezTo>
                  <a:cubicBezTo>
                    <a:pt x="42" y="21"/>
                    <a:pt x="42" y="21"/>
                    <a:pt x="42" y="21"/>
                  </a:cubicBezTo>
                  <a:cubicBezTo>
                    <a:pt x="42" y="21"/>
                    <a:pt x="42" y="21"/>
                    <a:pt x="42" y="21"/>
                  </a:cubicBezTo>
                  <a:cubicBezTo>
                    <a:pt x="42" y="21"/>
                    <a:pt x="42" y="21"/>
                    <a:pt x="42" y="21"/>
                  </a:cubicBezTo>
                  <a:cubicBezTo>
                    <a:pt x="42" y="21"/>
                    <a:pt x="42" y="21"/>
                    <a:pt x="42" y="21"/>
                  </a:cubicBezTo>
                  <a:cubicBezTo>
                    <a:pt x="41" y="21"/>
                    <a:pt x="41" y="21"/>
                    <a:pt x="41" y="21"/>
                  </a:cubicBezTo>
                  <a:cubicBezTo>
                    <a:pt x="41" y="21"/>
                    <a:pt x="41" y="21"/>
                    <a:pt x="41" y="21"/>
                  </a:cubicBezTo>
                  <a:cubicBezTo>
                    <a:pt x="40" y="22"/>
                    <a:pt x="40" y="22"/>
                    <a:pt x="40" y="22"/>
                  </a:cubicBezTo>
                  <a:cubicBezTo>
                    <a:pt x="40" y="22"/>
                    <a:pt x="40" y="22"/>
                    <a:pt x="40" y="22"/>
                  </a:cubicBezTo>
                  <a:cubicBezTo>
                    <a:pt x="40" y="22"/>
                    <a:pt x="40" y="22"/>
                    <a:pt x="40" y="22"/>
                  </a:cubicBezTo>
                  <a:cubicBezTo>
                    <a:pt x="39" y="22"/>
                    <a:pt x="39" y="22"/>
                    <a:pt x="39" y="22"/>
                  </a:cubicBezTo>
                  <a:cubicBezTo>
                    <a:pt x="39" y="23"/>
                    <a:pt x="39" y="23"/>
                    <a:pt x="39" y="23"/>
                  </a:cubicBezTo>
                  <a:cubicBezTo>
                    <a:pt x="40" y="23"/>
                    <a:pt x="40" y="23"/>
                    <a:pt x="40" y="23"/>
                  </a:cubicBezTo>
                  <a:cubicBezTo>
                    <a:pt x="42" y="23"/>
                    <a:pt x="42" y="23"/>
                    <a:pt x="42" y="23"/>
                  </a:cubicBezTo>
                  <a:cubicBezTo>
                    <a:pt x="42" y="23"/>
                    <a:pt x="42" y="23"/>
                    <a:pt x="42" y="23"/>
                  </a:cubicBezTo>
                  <a:cubicBezTo>
                    <a:pt x="43" y="23"/>
                    <a:pt x="43" y="23"/>
                    <a:pt x="43" y="23"/>
                  </a:cubicBezTo>
                  <a:cubicBezTo>
                    <a:pt x="43" y="23"/>
                    <a:pt x="43" y="23"/>
                    <a:pt x="43" y="23"/>
                  </a:cubicBezTo>
                  <a:cubicBezTo>
                    <a:pt x="43" y="23"/>
                    <a:pt x="43" y="23"/>
                    <a:pt x="43" y="23"/>
                  </a:cubicBezTo>
                  <a:cubicBezTo>
                    <a:pt x="43" y="24"/>
                    <a:pt x="43" y="24"/>
                    <a:pt x="43" y="24"/>
                  </a:cubicBezTo>
                  <a:cubicBezTo>
                    <a:pt x="43" y="25"/>
                    <a:pt x="43" y="25"/>
                    <a:pt x="43" y="25"/>
                  </a:cubicBezTo>
                  <a:cubicBezTo>
                    <a:pt x="42" y="25"/>
                    <a:pt x="42" y="25"/>
                    <a:pt x="42" y="25"/>
                  </a:cubicBezTo>
                  <a:cubicBezTo>
                    <a:pt x="42" y="25"/>
                    <a:pt x="42" y="25"/>
                    <a:pt x="42" y="25"/>
                  </a:cubicBezTo>
                  <a:cubicBezTo>
                    <a:pt x="42" y="24"/>
                    <a:pt x="42" y="24"/>
                    <a:pt x="42" y="24"/>
                  </a:cubicBezTo>
                  <a:cubicBezTo>
                    <a:pt x="41" y="24"/>
                    <a:pt x="41" y="24"/>
                    <a:pt x="41" y="24"/>
                  </a:cubicBezTo>
                  <a:cubicBezTo>
                    <a:pt x="41" y="24"/>
                    <a:pt x="41" y="24"/>
                    <a:pt x="41" y="24"/>
                  </a:cubicBezTo>
                  <a:cubicBezTo>
                    <a:pt x="40" y="24"/>
                    <a:pt x="40" y="24"/>
                    <a:pt x="40" y="24"/>
                  </a:cubicBezTo>
                  <a:cubicBezTo>
                    <a:pt x="40" y="24"/>
                    <a:pt x="40" y="24"/>
                    <a:pt x="40" y="24"/>
                  </a:cubicBezTo>
                  <a:cubicBezTo>
                    <a:pt x="40" y="25"/>
                    <a:pt x="40" y="25"/>
                    <a:pt x="40" y="25"/>
                  </a:cubicBezTo>
                  <a:cubicBezTo>
                    <a:pt x="39" y="24"/>
                    <a:pt x="39" y="24"/>
                    <a:pt x="39" y="24"/>
                  </a:cubicBezTo>
                  <a:cubicBezTo>
                    <a:pt x="39" y="24"/>
                    <a:pt x="39" y="24"/>
                    <a:pt x="39" y="24"/>
                  </a:cubicBezTo>
                  <a:cubicBezTo>
                    <a:pt x="40" y="25"/>
                    <a:pt x="40" y="25"/>
                    <a:pt x="40" y="25"/>
                  </a:cubicBezTo>
                  <a:cubicBezTo>
                    <a:pt x="40" y="26"/>
                    <a:pt x="40" y="26"/>
                    <a:pt x="40" y="26"/>
                  </a:cubicBezTo>
                  <a:cubicBezTo>
                    <a:pt x="39" y="26"/>
                    <a:pt x="39" y="26"/>
                    <a:pt x="39" y="26"/>
                  </a:cubicBezTo>
                  <a:cubicBezTo>
                    <a:pt x="39" y="26"/>
                    <a:pt x="39" y="26"/>
                    <a:pt x="39" y="26"/>
                  </a:cubicBezTo>
                  <a:cubicBezTo>
                    <a:pt x="39" y="27"/>
                    <a:pt x="39" y="27"/>
                    <a:pt x="39" y="27"/>
                  </a:cubicBezTo>
                  <a:cubicBezTo>
                    <a:pt x="39" y="27"/>
                    <a:pt x="39" y="27"/>
                    <a:pt x="39" y="27"/>
                  </a:cubicBezTo>
                  <a:cubicBezTo>
                    <a:pt x="39" y="26"/>
                    <a:pt x="39" y="26"/>
                    <a:pt x="39" y="26"/>
                  </a:cubicBezTo>
                  <a:cubicBezTo>
                    <a:pt x="39" y="26"/>
                    <a:pt x="39" y="26"/>
                    <a:pt x="39" y="26"/>
                  </a:cubicBezTo>
                  <a:cubicBezTo>
                    <a:pt x="38" y="25"/>
                    <a:pt x="38" y="25"/>
                    <a:pt x="38" y="25"/>
                  </a:cubicBezTo>
                  <a:cubicBezTo>
                    <a:pt x="38" y="26"/>
                    <a:pt x="38" y="26"/>
                    <a:pt x="38" y="26"/>
                  </a:cubicBezTo>
                  <a:cubicBezTo>
                    <a:pt x="37" y="26"/>
                    <a:pt x="37" y="26"/>
                    <a:pt x="37" y="26"/>
                  </a:cubicBezTo>
                  <a:cubicBezTo>
                    <a:pt x="37" y="25"/>
                    <a:pt x="37" y="25"/>
                    <a:pt x="37" y="25"/>
                  </a:cubicBezTo>
                  <a:cubicBezTo>
                    <a:pt x="37" y="25"/>
                    <a:pt x="37" y="25"/>
                    <a:pt x="37" y="25"/>
                  </a:cubicBezTo>
                  <a:cubicBezTo>
                    <a:pt x="36" y="25"/>
                    <a:pt x="36" y="25"/>
                    <a:pt x="36" y="25"/>
                  </a:cubicBezTo>
                  <a:cubicBezTo>
                    <a:pt x="36" y="26"/>
                    <a:pt x="36" y="26"/>
                    <a:pt x="36" y="26"/>
                  </a:cubicBezTo>
                  <a:cubicBezTo>
                    <a:pt x="36" y="26"/>
                    <a:pt x="36" y="26"/>
                    <a:pt x="36" y="26"/>
                  </a:cubicBezTo>
                  <a:cubicBezTo>
                    <a:pt x="37" y="26"/>
                    <a:pt x="37" y="26"/>
                    <a:pt x="37" y="26"/>
                  </a:cubicBezTo>
                  <a:cubicBezTo>
                    <a:pt x="38" y="27"/>
                    <a:pt x="38" y="27"/>
                    <a:pt x="38" y="27"/>
                  </a:cubicBezTo>
                  <a:cubicBezTo>
                    <a:pt x="38" y="27"/>
                    <a:pt x="38" y="27"/>
                    <a:pt x="38" y="27"/>
                  </a:cubicBezTo>
                  <a:cubicBezTo>
                    <a:pt x="36" y="27"/>
                    <a:pt x="36" y="27"/>
                    <a:pt x="36" y="27"/>
                  </a:cubicBezTo>
                  <a:cubicBezTo>
                    <a:pt x="36" y="27"/>
                    <a:pt x="36" y="27"/>
                    <a:pt x="36" y="27"/>
                  </a:cubicBezTo>
                  <a:cubicBezTo>
                    <a:pt x="35" y="27"/>
                    <a:pt x="35" y="27"/>
                    <a:pt x="35" y="27"/>
                  </a:cubicBezTo>
                  <a:cubicBezTo>
                    <a:pt x="35" y="28"/>
                    <a:pt x="35" y="28"/>
                    <a:pt x="35" y="28"/>
                  </a:cubicBezTo>
                  <a:cubicBezTo>
                    <a:pt x="35" y="28"/>
                    <a:pt x="35" y="28"/>
                    <a:pt x="35" y="28"/>
                  </a:cubicBezTo>
                  <a:cubicBezTo>
                    <a:pt x="35" y="29"/>
                    <a:pt x="35" y="29"/>
                    <a:pt x="35" y="29"/>
                  </a:cubicBezTo>
                  <a:cubicBezTo>
                    <a:pt x="35" y="29"/>
                    <a:pt x="35" y="29"/>
                    <a:pt x="35" y="29"/>
                  </a:cubicBezTo>
                  <a:cubicBezTo>
                    <a:pt x="36" y="28"/>
                    <a:pt x="36" y="28"/>
                    <a:pt x="36" y="28"/>
                  </a:cubicBezTo>
                  <a:cubicBezTo>
                    <a:pt x="37" y="28"/>
                    <a:pt x="37" y="28"/>
                    <a:pt x="37" y="28"/>
                  </a:cubicBezTo>
                  <a:cubicBezTo>
                    <a:pt x="37" y="29"/>
                    <a:pt x="37" y="29"/>
                    <a:pt x="37" y="29"/>
                  </a:cubicBezTo>
                  <a:cubicBezTo>
                    <a:pt x="36" y="29"/>
                    <a:pt x="36" y="29"/>
                    <a:pt x="36" y="29"/>
                  </a:cubicBezTo>
                  <a:cubicBezTo>
                    <a:pt x="36" y="29"/>
                    <a:pt x="36" y="29"/>
                    <a:pt x="36" y="29"/>
                  </a:cubicBezTo>
                  <a:cubicBezTo>
                    <a:pt x="36" y="30"/>
                    <a:pt x="36" y="30"/>
                    <a:pt x="36" y="30"/>
                  </a:cubicBezTo>
                  <a:cubicBezTo>
                    <a:pt x="37" y="31"/>
                    <a:pt x="37" y="31"/>
                    <a:pt x="37" y="31"/>
                  </a:cubicBezTo>
                  <a:cubicBezTo>
                    <a:pt x="37" y="31"/>
                    <a:pt x="37" y="31"/>
                    <a:pt x="37" y="31"/>
                  </a:cubicBezTo>
                  <a:cubicBezTo>
                    <a:pt x="37" y="31"/>
                    <a:pt x="37" y="31"/>
                    <a:pt x="37" y="31"/>
                  </a:cubicBezTo>
                  <a:cubicBezTo>
                    <a:pt x="36" y="31"/>
                    <a:pt x="36" y="31"/>
                    <a:pt x="36" y="31"/>
                  </a:cubicBezTo>
                  <a:cubicBezTo>
                    <a:pt x="35" y="30"/>
                    <a:pt x="35" y="30"/>
                    <a:pt x="35" y="30"/>
                  </a:cubicBezTo>
                  <a:cubicBezTo>
                    <a:pt x="35" y="30"/>
                    <a:pt x="35" y="30"/>
                    <a:pt x="35" y="30"/>
                  </a:cubicBezTo>
                  <a:cubicBezTo>
                    <a:pt x="34" y="31"/>
                    <a:pt x="34" y="31"/>
                    <a:pt x="34" y="31"/>
                  </a:cubicBezTo>
                  <a:cubicBezTo>
                    <a:pt x="35" y="31"/>
                    <a:pt x="35" y="31"/>
                    <a:pt x="35" y="31"/>
                  </a:cubicBezTo>
                  <a:cubicBezTo>
                    <a:pt x="34" y="31"/>
                    <a:pt x="34" y="31"/>
                    <a:pt x="34" y="31"/>
                  </a:cubicBezTo>
                  <a:cubicBezTo>
                    <a:pt x="33" y="32"/>
                    <a:pt x="33" y="32"/>
                    <a:pt x="33" y="32"/>
                  </a:cubicBezTo>
                  <a:cubicBezTo>
                    <a:pt x="33" y="32"/>
                    <a:pt x="33" y="32"/>
                    <a:pt x="33" y="32"/>
                  </a:cubicBezTo>
                  <a:cubicBezTo>
                    <a:pt x="34" y="32"/>
                    <a:pt x="34" y="32"/>
                    <a:pt x="34" y="32"/>
                  </a:cubicBezTo>
                  <a:cubicBezTo>
                    <a:pt x="35" y="32"/>
                    <a:pt x="35" y="32"/>
                    <a:pt x="35" y="32"/>
                  </a:cubicBezTo>
                  <a:cubicBezTo>
                    <a:pt x="35" y="32"/>
                    <a:pt x="35" y="32"/>
                    <a:pt x="35" y="32"/>
                  </a:cubicBezTo>
                  <a:cubicBezTo>
                    <a:pt x="36" y="32"/>
                    <a:pt x="36" y="32"/>
                    <a:pt x="36" y="32"/>
                  </a:cubicBezTo>
                  <a:cubicBezTo>
                    <a:pt x="36" y="33"/>
                    <a:pt x="36" y="33"/>
                    <a:pt x="36" y="33"/>
                  </a:cubicBezTo>
                  <a:cubicBezTo>
                    <a:pt x="37" y="33"/>
                    <a:pt x="37" y="33"/>
                    <a:pt x="37" y="33"/>
                  </a:cubicBezTo>
                  <a:cubicBezTo>
                    <a:pt x="37" y="34"/>
                    <a:pt x="37" y="34"/>
                    <a:pt x="37" y="34"/>
                  </a:cubicBezTo>
                  <a:cubicBezTo>
                    <a:pt x="36" y="33"/>
                    <a:pt x="36" y="33"/>
                    <a:pt x="36" y="33"/>
                  </a:cubicBezTo>
                  <a:cubicBezTo>
                    <a:pt x="35" y="33"/>
                    <a:pt x="35" y="33"/>
                    <a:pt x="35" y="33"/>
                  </a:cubicBezTo>
                  <a:cubicBezTo>
                    <a:pt x="34" y="33"/>
                    <a:pt x="34" y="33"/>
                    <a:pt x="34" y="33"/>
                  </a:cubicBezTo>
                  <a:cubicBezTo>
                    <a:pt x="33" y="33"/>
                    <a:pt x="33" y="33"/>
                    <a:pt x="33" y="33"/>
                  </a:cubicBezTo>
                  <a:cubicBezTo>
                    <a:pt x="33" y="34"/>
                    <a:pt x="33" y="34"/>
                    <a:pt x="33" y="34"/>
                  </a:cubicBezTo>
                  <a:cubicBezTo>
                    <a:pt x="32" y="34"/>
                    <a:pt x="32" y="34"/>
                    <a:pt x="32" y="34"/>
                  </a:cubicBezTo>
                  <a:cubicBezTo>
                    <a:pt x="32" y="34"/>
                    <a:pt x="32" y="34"/>
                    <a:pt x="32" y="34"/>
                  </a:cubicBezTo>
                  <a:cubicBezTo>
                    <a:pt x="31" y="35"/>
                    <a:pt x="31" y="35"/>
                    <a:pt x="31" y="35"/>
                  </a:cubicBezTo>
                  <a:cubicBezTo>
                    <a:pt x="30" y="35"/>
                    <a:pt x="30" y="35"/>
                    <a:pt x="30" y="35"/>
                  </a:cubicBezTo>
                  <a:cubicBezTo>
                    <a:pt x="30" y="35"/>
                    <a:pt x="30" y="35"/>
                    <a:pt x="30" y="35"/>
                  </a:cubicBezTo>
                  <a:cubicBezTo>
                    <a:pt x="31" y="35"/>
                    <a:pt x="31" y="35"/>
                    <a:pt x="31" y="35"/>
                  </a:cubicBezTo>
                  <a:cubicBezTo>
                    <a:pt x="32" y="36"/>
                    <a:pt x="32" y="36"/>
                    <a:pt x="32" y="36"/>
                  </a:cubicBezTo>
                  <a:cubicBezTo>
                    <a:pt x="31" y="36"/>
                    <a:pt x="31" y="36"/>
                    <a:pt x="31" y="36"/>
                  </a:cubicBezTo>
                  <a:cubicBezTo>
                    <a:pt x="31" y="36"/>
                    <a:pt x="31" y="36"/>
                    <a:pt x="31" y="36"/>
                  </a:cubicBezTo>
                  <a:cubicBezTo>
                    <a:pt x="30" y="36"/>
                    <a:pt x="30" y="36"/>
                    <a:pt x="30" y="36"/>
                  </a:cubicBezTo>
                  <a:cubicBezTo>
                    <a:pt x="31" y="36"/>
                    <a:pt x="31" y="36"/>
                    <a:pt x="31" y="36"/>
                  </a:cubicBezTo>
                  <a:cubicBezTo>
                    <a:pt x="31" y="37"/>
                    <a:pt x="31" y="37"/>
                    <a:pt x="31" y="37"/>
                  </a:cubicBezTo>
                  <a:cubicBezTo>
                    <a:pt x="30" y="37"/>
                    <a:pt x="30" y="37"/>
                    <a:pt x="30" y="37"/>
                  </a:cubicBezTo>
                  <a:cubicBezTo>
                    <a:pt x="30" y="36"/>
                    <a:pt x="30" y="36"/>
                    <a:pt x="30" y="36"/>
                  </a:cubicBezTo>
                  <a:cubicBezTo>
                    <a:pt x="30" y="37"/>
                    <a:pt x="30" y="37"/>
                    <a:pt x="30" y="37"/>
                  </a:cubicBezTo>
                  <a:cubicBezTo>
                    <a:pt x="30" y="37"/>
                    <a:pt x="30" y="37"/>
                    <a:pt x="30" y="37"/>
                  </a:cubicBezTo>
                  <a:cubicBezTo>
                    <a:pt x="30" y="37"/>
                    <a:pt x="30" y="37"/>
                    <a:pt x="30" y="37"/>
                  </a:cubicBezTo>
                  <a:cubicBezTo>
                    <a:pt x="30" y="38"/>
                    <a:pt x="30" y="38"/>
                    <a:pt x="30" y="38"/>
                  </a:cubicBezTo>
                  <a:cubicBezTo>
                    <a:pt x="30" y="38"/>
                    <a:pt x="30" y="38"/>
                    <a:pt x="30" y="38"/>
                  </a:cubicBezTo>
                  <a:cubicBezTo>
                    <a:pt x="30" y="38"/>
                    <a:pt x="30" y="38"/>
                    <a:pt x="30" y="38"/>
                  </a:cubicBezTo>
                  <a:cubicBezTo>
                    <a:pt x="29" y="38"/>
                    <a:pt x="29" y="38"/>
                    <a:pt x="29" y="38"/>
                  </a:cubicBezTo>
                  <a:cubicBezTo>
                    <a:pt x="29" y="38"/>
                    <a:pt x="29" y="38"/>
                    <a:pt x="29" y="38"/>
                  </a:cubicBezTo>
                  <a:cubicBezTo>
                    <a:pt x="29" y="38"/>
                    <a:pt x="29" y="38"/>
                    <a:pt x="29" y="38"/>
                  </a:cubicBezTo>
                  <a:cubicBezTo>
                    <a:pt x="29" y="39"/>
                    <a:pt x="29" y="39"/>
                    <a:pt x="29" y="39"/>
                  </a:cubicBezTo>
                  <a:cubicBezTo>
                    <a:pt x="29" y="39"/>
                    <a:pt x="29" y="39"/>
                    <a:pt x="29" y="39"/>
                  </a:cubicBezTo>
                  <a:cubicBezTo>
                    <a:pt x="30" y="39"/>
                    <a:pt x="30" y="39"/>
                    <a:pt x="30" y="39"/>
                  </a:cubicBezTo>
                  <a:cubicBezTo>
                    <a:pt x="31" y="40"/>
                    <a:pt x="31" y="40"/>
                    <a:pt x="31" y="40"/>
                  </a:cubicBezTo>
                  <a:cubicBezTo>
                    <a:pt x="31" y="40"/>
                    <a:pt x="31" y="40"/>
                    <a:pt x="31" y="40"/>
                  </a:cubicBezTo>
                  <a:cubicBezTo>
                    <a:pt x="32" y="40"/>
                    <a:pt x="32" y="40"/>
                    <a:pt x="32" y="40"/>
                  </a:cubicBezTo>
                  <a:cubicBezTo>
                    <a:pt x="31" y="40"/>
                    <a:pt x="31" y="40"/>
                    <a:pt x="31" y="40"/>
                  </a:cubicBezTo>
                  <a:cubicBezTo>
                    <a:pt x="31" y="40"/>
                    <a:pt x="31" y="40"/>
                    <a:pt x="31" y="40"/>
                  </a:cubicBezTo>
                  <a:cubicBezTo>
                    <a:pt x="30" y="40"/>
                    <a:pt x="30" y="40"/>
                    <a:pt x="30" y="40"/>
                  </a:cubicBezTo>
                  <a:cubicBezTo>
                    <a:pt x="30" y="40"/>
                    <a:pt x="30" y="40"/>
                    <a:pt x="30" y="40"/>
                  </a:cubicBezTo>
                  <a:cubicBezTo>
                    <a:pt x="29" y="40"/>
                    <a:pt x="29" y="40"/>
                    <a:pt x="29" y="40"/>
                  </a:cubicBezTo>
                  <a:cubicBezTo>
                    <a:pt x="28" y="41"/>
                    <a:pt x="28" y="41"/>
                    <a:pt x="28" y="41"/>
                  </a:cubicBezTo>
                  <a:cubicBezTo>
                    <a:pt x="28" y="41"/>
                    <a:pt x="28" y="41"/>
                    <a:pt x="28" y="41"/>
                  </a:cubicBezTo>
                  <a:cubicBezTo>
                    <a:pt x="29" y="41"/>
                    <a:pt x="29" y="41"/>
                    <a:pt x="29" y="41"/>
                  </a:cubicBezTo>
                  <a:cubicBezTo>
                    <a:pt x="29" y="42"/>
                    <a:pt x="29" y="42"/>
                    <a:pt x="29" y="42"/>
                  </a:cubicBezTo>
                  <a:cubicBezTo>
                    <a:pt x="30" y="42"/>
                    <a:pt x="30" y="42"/>
                    <a:pt x="30" y="42"/>
                  </a:cubicBezTo>
                  <a:cubicBezTo>
                    <a:pt x="30" y="43"/>
                    <a:pt x="30" y="43"/>
                    <a:pt x="30" y="43"/>
                  </a:cubicBezTo>
                  <a:cubicBezTo>
                    <a:pt x="29" y="42"/>
                    <a:pt x="29" y="42"/>
                    <a:pt x="29" y="42"/>
                  </a:cubicBezTo>
                  <a:cubicBezTo>
                    <a:pt x="29" y="42"/>
                    <a:pt x="29" y="42"/>
                    <a:pt x="29" y="42"/>
                  </a:cubicBezTo>
                  <a:cubicBezTo>
                    <a:pt x="28" y="43"/>
                    <a:pt x="28" y="43"/>
                    <a:pt x="28" y="43"/>
                  </a:cubicBezTo>
                  <a:cubicBezTo>
                    <a:pt x="28" y="43"/>
                    <a:pt x="28" y="43"/>
                    <a:pt x="28" y="43"/>
                  </a:cubicBezTo>
                  <a:cubicBezTo>
                    <a:pt x="28" y="43"/>
                    <a:pt x="28" y="43"/>
                    <a:pt x="28" y="43"/>
                  </a:cubicBezTo>
                  <a:cubicBezTo>
                    <a:pt x="29" y="44"/>
                    <a:pt x="29" y="44"/>
                    <a:pt x="29" y="44"/>
                  </a:cubicBezTo>
                  <a:cubicBezTo>
                    <a:pt x="29" y="44"/>
                    <a:pt x="29" y="44"/>
                    <a:pt x="29" y="44"/>
                  </a:cubicBezTo>
                  <a:cubicBezTo>
                    <a:pt x="28" y="44"/>
                    <a:pt x="28" y="44"/>
                    <a:pt x="28" y="44"/>
                  </a:cubicBezTo>
                  <a:cubicBezTo>
                    <a:pt x="28" y="44"/>
                    <a:pt x="28" y="44"/>
                    <a:pt x="28" y="44"/>
                  </a:cubicBezTo>
                  <a:cubicBezTo>
                    <a:pt x="28" y="44"/>
                    <a:pt x="28" y="44"/>
                    <a:pt x="28" y="44"/>
                  </a:cubicBezTo>
                  <a:cubicBezTo>
                    <a:pt x="28" y="45"/>
                    <a:pt x="28" y="45"/>
                    <a:pt x="28" y="45"/>
                  </a:cubicBezTo>
                  <a:cubicBezTo>
                    <a:pt x="28" y="45"/>
                    <a:pt x="28" y="45"/>
                    <a:pt x="28" y="45"/>
                  </a:cubicBezTo>
                  <a:cubicBezTo>
                    <a:pt x="28" y="45"/>
                    <a:pt x="28" y="45"/>
                    <a:pt x="28" y="45"/>
                  </a:cubicBezTo>
                  <a:cubicBezTo>
                    <a:pt x="28" y="46"/>
                    <a:pt x="28" y="46"/>
                    <a:pt x="28" y="46"/>
                  </a:cubicBezTo>
                  <a:cubicBezTo>
                    <a:pt x="27" y="45"/>
                    <a:pt x="27" y="45"/>
                    <a:pt x="27" y="45"/>
                  </a:cubicBezTo>
                  <a:cubicBezTo>
                    <a:pt x="27" y="45"/>
                    <a:pt x="27" y="45"/>
                    <a:pt x="27" y="45"/>
                  </a:cubicBezTo>
                  <a:cubicBezTo>
                    <a:pt x="27" y="46"/>
                    <a:pt x="27" y="46"/>
                    <a:pt x="27" y="46"/>
                  </a:cubicBezTo>
                  <a:cubicBezTo>
                    <a:pt x="27" y="46"/>
                    <a:pt x="27" y="46"/>
                    <a:pt x="27" y="46"/>
                  </a:cubicBezTo>
                  <a:cubicBezTo>
                    <a:pt x="27" y="47"/>
                    <a:pt x="27" y="47"/>
                    <a:pt x="27" y="47"/>
                  </a:cubicBezTo>
                  <a:cubicBezTo>
                    <a:pt x="28" y="47"/>
                    <a:pt x="28" y="47"/>
                    <a:pt x="28" y="47"/>
                  </a:cubicBezTo>
                  <a:cubicBezTo>
                    <a:pt x="28" y="47"/>
                    <a:pt x="28" y="47"/>
                    <a:pt x="28" y="47"/>
                  </a:cubicBezTo>
                  <a:cubicBezTo>
                    <a:pt x="28" y="47"/>
                    <a:pt x="28" y="47"/>
                    <a:pt x="28" y="47"/>
                  </a:cubicBezTo>
                  <a:cubicBezTo>
                    <a:pt x="29" y="47"/>
                    <a:pt x="29" y="47"/>
                    <a:pt x="29" y="47"/>
                  </a:cubicBezTo>
                  <a:cubicBezTo>
                    <a:pt x="28" y="48"/>
                    <a:pt x="28" y="48"/>
                    <a:pt x="28" y="48"/>
                  </a:cubicBezTo>
                  <a:cubicBezTo>
                    <a:pt x="28" y="48"/>
                    <a:pt x="28" y="48"/>
                    <a:pt x="28" y="48"/>
                  </a:cubicBezTo>
                  <a:cubicBezTo>
                    <a:pt x="27" y="48"/>
                    <a:pt x="27" y="48"/>
                    <a:pt x="27" y="48"/>
                  </a:cubicBezTo>
                  <a:cubicBezTo>
                    <a:pt x="27" y="48"/>
                    <a:pt x="27" y="48"/>
                    <a:pt x="27" y="48"/>
                  </a:cubicBezTo>
                  <a:cubicBezTo>
                    <a:pt x="26" y="49"/>
                    <a:pt x="26" y="49"/>
                    <a:pt x="26" y="49"/>
                  </a:cubicBezTo>
                  <a:cubicBezTo>
                    <a:pt x="26" y="49"/>
                    <a:pt x="26" y="49"/>
                    <a:pt x="26" y="49"/>
                  </a:cubicBezTo>
                  <a:cubicBezTo>
                    <a:pt x="25" y="49"/>
                    <a:pt x="25" y="49"/>
                    <a:pt x="25" y="49"/>
                  </a:cubicBezTo>
                  <a:cubicBezTo>
                    <a:pt x="25" y="50"/>
                    <a:pt x="25" y="50"/>
                    <a:pt x="25" y="50"/>
                  </a:cubicBezTo>
                  <a:cubicBezTo>
                    <a:pt x="25" y="50"/>
                    <a:pt x="25" y="50"/>
                    <a:pt x="25" y="50"/>
                  </a:cubicBezTo>
                  <a:cubicBezTo>
                    <a:pt x="25" y="50"/>
                    <a:pt x="25" y="50"/>
                    <a:pt x="25" y="50"/>
                  </a:cubicBezTo>
                  <a:cubicBezTo>
                    <a:pt x="24" y="50"/>
                    <a:pt x="24" y="50"/>
                    <a:pt x="24" y="50"/>
                  </a:cubicBezTo>
                  <a:cubicBezTo>
                    <a:pt x="23" y="51"/>
                    <a:pt x="23" y="51"/>
                    <a:pt x="23" y="51"/>
                  </a:cubicBezTo>
                  <a:cubicBezTo>
                    <a:pt x="24" y="51"/>
                    <a:pt x="24" y="51"/>
                    <a:pt x="24" y="51"/>
                  </a:cubicBezTo>
                  <a:cubicBezTo>
                    <a:pt x="24" y="52"/>
                    <a:pt x="24" y="52"/>
                    <a:pt x="24" y="52"/>
                  </a:cubicBezTo>
                  <a:cubicBezTo>
                    <a:pt x="24" y="52"/>
                    <a:pt x="24" y="52"/>
                    <a:pt x="24" y="52"/>
                  </a:cubicBezTo>
                  <a:cubicBezTo>
                    <a:pt x="23" y="53"/>
                    <a:pt x="23" y="53"/>
                    <a:pt x="23" y="53"/>
                  </a:cubicBezTo>
                  <a:cubicBezTo>
                    <a:pt x="23" y="53"/>
                    <a:pt x="23" y="53"/>
                    <a:pt x="23" y="53"/>
                  </a:cubicBezTo>
                  <a:cubicBezTo>
                    <a:pt x="23" y="52"/>
                    <a:pt x="23" y="52"/>
                    <a:pt x="23" y="52"/>
                  </a:cubicBezTo>
                  <a:cubicBezTo>
                    <a:pt x="22" y="52"/>
                    <a:pt x="22" y="52"/>
                    <a:pt x="22" y="52"/>
                  </a:cubicBezTo>
                  <a:cubicBezTo>
                    <a:pt x="22" y="52"/>
                    <a:pt x="22" y="52"/>
                    <a:pt x="22" y="52"/>
                  </a:cubicBezTo>
                  <a:cubicBezTo>
                    <a:pt x="21" y="52"/>
                    <a:pt x="21" y="52"/>
                    <a:pt x="21" y="52"/>
                  </a:cubicBezTo>
                  <a:cubicBezTo>
                    <a:pt x="22" y="53"/>
                    <a:pt x="22" y="53"/>
                    <a:pt x="22" y="53"/>
                  </a:cubicBezTo>
                  <a:cubicBezTo>
                    <a:pt x="21" y="53"/>
                    <a:pt x="21" y="53"/>
                    <a:pt x="21" y="53"/>
                  </a:cubicBezTo>
                  <a:cubicBezTo>
                    <a:pt x="21" y="53"/>
                    <a:pt x="21" y="53"/>
                    <a:pt x="21" y="53"/>
                  </a:cubicBezTo>
                  <a:cubicBezTo>
                    <a:pt x="21" y="54"/>
                    <a:pt x="21" y="54"/>
                    <a:pt x="21" y="54"/>
                  </a:cubicBezTo>
                  <a:cubicBezTo>
                    <a:pt x="20" y="54"/>
                    <a:pt x="20" y="54"/>
                    <a:pt x="20" y="54"/>
                  </a:cubicBezTo>
                  <a:cubicBezTo>
                    <a:pt x="20" y="54"/>
                    <a:pt x="20" y="54"/>
                    <a:pt x="20" y="54"/>
                  </a:cubicBezTo>
                  <a:cubicBezTo>
                    <a:pt x="20" y="55"/>
                    <a:pt x="20" y="55"/>
                    <a:pt x="20" y="55"/>
                  </a:cubicBezTo>
                  <a:cubicBezTo>
                    <a:pt x="19" y="55"/>
                    <a:pt x="19" y="55"/>
                    <a:pt x="19" y="55"/>
                  </a:cubicBezTo>
                  <a:cubicBezTo>
                    <a:pt x="19" y="55"/>
                    <a:pt x="19" y="55"/>
                    <a:pt x="19" y="55"/>
                  </a:cubicBezTo>
                  <a:cubicBezTo>
                    <a:pt x="19" y="56"/>
                    <a:pt x="19" y="56"/>
                    <a:pt x="19" y="56"/>
                  </a:cubicBezTo>
                  <a:cubicBezTo>
                    <a:pt x="19" y="57"/>
                    <a:pt x="19" y="57"/>
                    <a:pt x="19" y="57"/>
                  </a:cubicBezTo>
                  <a:cubicBezTo>
                    <a:pt x="18" y="57"/>
                    <a:pt x="18" y="57"/>
                    <a:pt x="18" y="57"/>
                  </a:cubicBezTo>
                  <a:cubicBezTo>
                    <a:pt x="18" y="58"/>
                    <a:pt x="18" y="58"/>
                    <a:pt x="18" y="58"/>
                  </a:cubicBezTo>
                  <a:cubicBezTo>
                    <a:pt x="19" y="57"/>
                    <a:pt x="19" y="57"/>
                    <a:pt x="19" y="57"/>
                  </a:cubicBezTo>
                  <a:cubicBezTo>
                    <a:pt x="19" y="57"/>
                    <a:pt x="19" y="57"/>
                    <a:pt x="19" y="57"/>
                  </a:cubicBezTo>
                  <a:cubicBezTo>
                    <a:pt x="19" y="58"/>
                    <a:pt x="19" y="58"/>
                    <a:pt x="19" y="58"/>
                  </a:cubicBezTo>
                  <a:cubicBezTo>
                    <a:pt x="19" y="58"/>
                    <a:pt x="19" y="58"/>
                    <a:pt x="19" y="58"/>
                  </a:cubicBezTo>
                  <a:cubicBezTo>
                    <a:pt x="19" y="59"/>
                    <a:pt x="19" y="59"/>
                    <a:pt x="19" y="59"/>
                  </a:cubicBezTo>
                  <a:cubicBezTo>
                    <a:pt x="19" y="59"/>
                    <a:pt x="19" y="59"/>
                    <a:pt x="19" y="59"/>
                  </a:cubicBezTo>
                  <a:cubicBezTo>
                    <a:pt x="20" y="59"/>
                    <a:pt x="20" y="59"/>
                    <a:pt x="20" y="59"/>
                  </a:cubicBezTo>
                  <a:cubicBezTo>
                    <a:pt x="21" y="59"/>
                    <a:pt x="21" y="59"/>
                    <a:pt x="21" y="59"/>
                  </a:cubicBezTo>
                  <a:cubicBezTo>
                    <a:pt x="22" y="57"/>
                    <a:pt x="22" y="57"/>
                    <a:pt x="22" y="57"/>
                  </a:cubicBezTo>
                  <a:cubicBezTo>
                    <a:pt x="22" y="57"/>
                    <a:pt x="22" y="57"/>
                    <a:pt x="22" y="57"/>
                  </a:cubicBezTo>
                  <a:cubicBezTo>
                    <a:pt x="22" y="57"/>
                    <a:pt x="22" y="57"/>
                    <a:pt x="22" y="57"/>
                  </a:cubicBezTo>
                  <a:cubicBezTo>
                    <a:pt x="22" y="56"/>
                    <a:pt x="22" y="56"/>
                    <a:pt x="22" y="56"/>
                  </a:cubicBezTo>
                  <a:cubicBezTo>
                    <a:pt x="22" y="56"/>
                    <a:pt x="22" y="56"/>
                    <a:pt x="22" y="56"/>
                  </a:cubicBezTo>
                  <a:cubicBezTo>
                    <a:pt x="23" y="55"/>
                    <a:pt x="23" y="55"/>
                    <a:pt x="23" y="55"/>
                  </a:cubicBezTo>
                  <a:cubicBezTo>
                    <a:pt x="23" y="55"/>
                    <a:pt x="23" y="55"/>
                    <a:pt x="23" y="55"/>
                  </a:cubicBezTo>
                  <a:cubicBezTo>
                    <a:pt x="24" y="55"/>
                    <a:pt x="24" y="55"/>
                    <a:pt x="24" y="55"/>
                  </a:cubicBezTo>
                  <a:cubicBezTo>
                    <a:pt x="24" y="55"/>
                    <a:pt x="24" y="55"/>
                    <a:pt x="24" y="55"/>
                  </a:cubicBezTo>
                  <a:cubicBezTo>
                    <a:pt x="23" y="56"/>
                    <a:pt x="23" y="56"/>
                    <a:pt x="23" y="56"/>
                  </a:cubicBezTo>
                  <a:cubicBezTo>
                    <a:pt x="23" y="56"/>
                    <a:pt x="23" y="56"/>
                    <a:pt x="23" y="56"/>
                  </a:cubicBezTo>
                  <a:cubicBezTo>
                    <a:pt x="24" y="57"/>
                    <a:pt x="24" y="57"/>
                    <a:pt x="24" y="57"/>
                  </a:cubicBezTo>
                  <a:cubicBezTo>
                    <a:pt x="24" y="57"/>
                    <a:pt x="24" y="57"/>
                    <a:pt x="24" y="57"/>
                  </a:cubicBezTo>
                  <a:cubicBezTo>
                    <a:pt x="23" y="57"/>
                    <a:pt x="23" y="57"/>
                    <a:pt x="23" y="57"/>
                  </a:cubicBezTo>
                  <a:cubicBezTo>
                    <a:pt x="22" y="59"/>
                    <a:pt x="22" y="59"/>
                    <a:pt x="22" y="59"/>
                  </a:cubicBezTo>
                  <a:cubicBezTo>
                    <a:pt x="23" y="59"/>
                    <a:pt x="23" y="59"/>
                    <a:pt x="23" y="59"/>
                  </a:cubicBezTo>
                  <a:cubicBezTo>
                    <a:pt x="22" y="59"/>
                    <a:pt x="22" y="59"/>
                    <a:pt x="22" y="59"/>
                  </a:cubicBezTo>
                  <a:cubicBezTo>
                    <a:pt x="22" y="60"/>
                    <a:pt x="22" y="60"/>
                    <a:pt x="22" y="60"/>
                  </a:cubicBezTo>
                  <a:cubicBezTo>
                    <a:pt x="22" y="60"/>
                    <a:pt x="22" y="60"/>
                    <a:pt x="22" y="60"/>
                  </a:cubicBezTo>
                  <a:cubicBezTo>
                    <a:pt x="21" y="59"/>
                    <a:pt x="21" y="59"/>
                    <a:pt x="21" y="59"/>
                  </a:cubicBezTo>
                  <a:cubicBezTo>
                    <a:pt x="20" y="60"/>
                    <a:pt x="20" y="60"/>
                    <a:pt x="20" y="60"/>
                  </a:cubicBezTo>
                  <a:cubicBezTo>
                    <a:pt x="20" y="60"/>
                    <a:pt x="20" y="60"/>
                    <a:pt x="20" y="60"/>
                  </a:cubicBezTo>
                  <a:cubicBezTo>
                    <a:pt x="20" y="61"/>
                    <a:pt x="20" y="61"/>
                    <a:pt x="20" y="61"/>
                  </a:cubicBezTo>
                  <a:cubicBezTo>
                    <a:pt x="19" y="61"/>
                    <a:pt x="19" y="61"/>
                    <a:pt x="19" y="61"/>
                  </a:cubicBezTo>
                  <a:cubicBezTo>
                    <a:pt x="18" y="61"/>
                    <a:pt x="18" y="61"/>
                    <a:pt x="18" y="61"/>
                  </a:cubicBezTo>
                  <a:cubicBezTo>
                    <a:pt x="19" y="61"/>
                    <a:pt x="19" y="61"/>
                    <a:pt x="19" y="61"/>
                  </a:cubicBezTo>
                  <a:cubicBezTo>
                    <a:pt x="19" y="61"/>
                    <a:pt x="19" y="61"/>
                    <a:pt x="19" y="61"/>
                  </a:cubicBezTo>
                  <a:cubicBezTo>
                    <a:pt x="19" y="60"/>
                    <a:pt x="19" y="60"/>
                    <a:pt x="19" y="60"/>
                  </a:cubicBezTo>
                  <a:cubicBezTo>
                    <a:pt x="19" y="59"/>
                    <a:pt x="19" y="59"/>
                    <a:pt x="19" y="59"/>
                  </a:cubicBezTo>
                  <a:cubicBezTo>
                    <a:pt x="18" y="58"/>
                    <a:pt x="18" y="58"/>
                    <a:pt x="18" y="58"/>
                  </a:cubicBezTo>
                  <a:cubicBezTo>
                    <a:pt x="17" y="58"/>
                    <a:pt x="17" y="58"/>
                    <a:pt x="17" y="58"/>
                  </a:cubicBezTo>
                  <a:cubicBezTo>
                    <a:pt x="17" y="59"/>
                    <a:pt x="17" y="59"/>
                    <a:pt x="17" y="59"/>
                  </a:cubicBezTo>
                  <a:cubicBezTo>
                    <a:pt x="16" y="59"/>
                    <a:pt x="16" y="59"/>
                    <a:pt x="16" y="59"/>
                  </a:cubicBezTo>
                  <a:cubicBezTo>
                    <a:pt x="16" y="59"/>
                    <a:pt x="16" y="59"/>
                    <a:pt x="16" y="59"/>
                  </a:cubicBezTo>
                  <a:cubicBezTo>
                    <a:pt x="17" y="59"/>
                    <a:pt x="17" y="59"/>
                    <a:pt x="17" y="59"/>
                  </a:cubicBezTo>
                  <a:cubicBezTo>
                    <a:pt x="16" y="60"/>
                    <a:pt x="16" y="60"/>
                    <a:pt x="16" y="60"/>
                  </a:cubicBezTo>
                  <a:cubicBezTo>
                    <a:pt x="15" y="60"/>
                    <a:pt x="15" y="60"/>
                    <a:pt x="15" y="60"/>
                  </a:cubicBezTo>
                  <a:cubicBezTo>
                    <a:pt x="15" y="60"/>
                    <a:pt x="15" y="60"/>
                    <a:pt x="15" y="60"/>
                  </a:cubicBezTo>
                  <a:cubicBezTo>
                    <a:pt x="14" y="61"/>
                    <a:pt x="14" y="61"/>
                    <a:pt x="14" y="61"/>
                  </a:cubicBezTo>
                  <a:cubicBezTo>
                    <a:pt x="14" y="61"/>
                    <a:pt x="14" y="61"/>
                    <a:pt x="14" y="61"/>
                  </a:cubicBezTo>
                  <a:cubicBezTo>
                    <a:pt x="15" y="61"/>
                    <a:pt x="15" y="61"/>
                    <a:pt x="15" y="61"/>
                  </a:cubicBezTo>
                  <a:cubicBezTo>
                    <a:pt x="15" y="61"/>
                    <a:pt x="15" y="61"/>
                    <a:pt x="15" y="61"/>
                  </a:cubicBezTo>
                  <a:cubicBezTo>
                    <a:pt x="14" y="61"/>
                    <a:pt x="14" y="61"/>
                    <a:pt x="14" y="61"/>
                  </a:cubicBezTo>
                  <a:cubicBezTo>
                    <a:pt x="14" y="62"/>
                    <a:pt x="14" y="62"/>
                    <a:pt x="14" y="62"/>
                  </a:cubicBezTo>
                  <a:cubicBezTo>
                    <a:pt x="13" y="61"/>
                    <a:pt x="13" y="61"/>
                    <a:pt x="13" y="61"/>
                  </a:cubicBezTo>
                  <a:cubicBezTo>
                    <a:pt x="13" y="61"/>
                    <a:pt x="13" y="61"/>
                    <a:pt x="13" y="61"/>
                  </a:cubicBezTo>
                  <a:cubicBezTo>
                    <a:pt x="13" y="62"/>
                    <a:pt x="13" y="62"/>
                    <a:pt x="13" y="62"/>
                  </a:cubicBezTo>
                  <a:cubicBezTo>
                    <a:pt x="14" y="62"/>
                    <a:pt x="14" y="62"/>
                    <a:pt x="14" y="62"/>
                  </a:cubicBezTo>
                  <a:cubicBezTo>
                    <a:pt x="15" y="62"/>
                    <a:pt x="15" y="62"/>
                    <a:pt x="15" y="62"/>
                  </a:cubicBezTo>
                  <a:cubicBezTo>
                    <a:pt x="14" y="63"/>
                    <a:pt x="14" y="63"/>
                    <a:pt x="14" y="63"/>
                  </a:cubicBezTo>
                  <a:cubicBezTo>
                    <a:pt x="15" y="63"/>
                    <a:pt x="15" y="63"/>
                    <a:pt x="15" y="63"/>
                  </a:cubicBezTo>
                  <a:cubicBezTo>
                    <a:pt x="15" y="64"/>
                    <a:pt x="15" y="64"/>
                    <a:pt x="15" y="64"/>
                  </a:cubicBezTo>
                  <a:cubicBezTo>
                    <a:pt x="14" y="63"/>
                    <a:pt x="14" y="63"/>
                    <a:pt x="14" y="63"/>
                  </a:cubicBezTo>
                  <a:cubicBezTo>
                    <a:pt x="14" y="63"/>
                    <a:pt x="14" y="63"/>
                    <a:pt x="14" y="63"/>
                  </a:cubicBezTo>
                  <a:cubicBezTo>
                    <a:pt x="13" y="63"/>
                    <a:pt x="13" y="63"/>
                    <a:pt x="13" y="63"/>
                  </a:cubicBezTo>
                  <a:cubicBezTo>
                    <a:pt x="12" y="62"/>
                    <a:pt x="12" y="62"/>
                    <a:pt x="12" y="62"/>
                  </a:cubicBezTo>
                  <a:cubicBezTo>
                    <a:pt x="12" y="62"/>
                    <a:pt x="12" y="62"/>
                    <a:pt x="12" y="62"/>
                  </a:cubicBezTo>
                  <a:cubicBezTo>
                    <a:pt x="12" y="62"/>
                    <a:pt x="12" y="62"/>
                    <a:pt x="12" y="62"/>
                  </a:cubicBezTo>
                  <a:cubicBezTo>
                    <a:pt x="12" y="62"/>
                    <a:pt x="12" y="62"/>
                    <a:pt x="12" y="62"/>
                  </a:cubicBezTo>
                  <a:cubicBezTo>
                    <a:pt x="12" y="63"/>
                    <a:pt x="12" y="63"/>
                    <a:pt x="12" y="63"/>
                  </a:cubicBezTo>
                  <a:cubicBezTo>
                    <a:pt x="13" y="64"/>
                    <a:pt x="13" y="64"/>
                    <a:pt x="13" y="64"/>
                  </a:cubicBezTo>
                  <a:cubicBezTo>
                    <a:pt x="14" y="64"/>
                    <a:pt x="14" y="64"/>
                    <a:pt x="14" y="64"/>
                  </a:cubicBezTo>
                  <a:cubicBezTo>
                    <a:pt x="14" y="64"/>
                    <a:pt x="14" y="64"/>
                    <a:pt x="14" y="64"/>
                  </a:cubicBezTo>
                  <a:cubicBezTo>
                    <a:pt x="14" y="64"/>
                    <a:pt x="14" y="64"/>
                    <a:pt x="14" y="64"/>
                  </a:cubicBezTo>
                  <a:cubicBezTo>
                    <a:pt x="12" y="64"/>
                    <a:pt x="12" y="64"/>
                    <a:pt x="12" y="64"/>
                  </a:cubicBezTo>
                  <a:cubicBezTo>
                    <a:pt x="11" y="63"/>
                    <a:pt x="11" y="63"/>
                    <a:pt x="11" y="63"/>
                  </a:cubicBezTo>
                  <a:cubicBezTo>
                    <a:pt x="11" y="63"/>
                    <a:pt x="11" y="63"/>
                    <a:pt x="11" y="63"/>
                  </a:cubicBezTo>
                  <a:cubicBezTo>
                    <a:pt x="10" y="63"/>
                    <a:pt x="10" y="63"/>
                    <a:pt x="10" y="63"/>
                  </a:cubicBezTo>
                  <a:cubicBezTo>
                    <a:pt x="9" y="63"/>
                    <a:pt x="9" y="63"/>
                    <a:pt x="9" y="63"/>
                  </a:cubicBezTo>
                  <a:cubicBezTo>
                    <a:pt x="9" y="62"/>
                    <a:pt x="9" y="62"/>
                    <a:pt x="9" y="62"/>
                  </a:cubicBezTo>
                  <a:cubicBezTo>
                    <a:pt x="8" y="63"/>
                    <a:pt x="8" y="63"/>
                    <a:pt x="8" y="63"/>
                  </a:cubicBezTo>
                  <a:cubicBezTo>
                    <a:pt x="8" y="63"/>
                    <a:pt x="8" y="63"/>
                    <a:pt x="8" y="63"/>
                  </a:cubicBezTo>
                  <a:cubicBezTo>
                    <a:pt x="8" y="64"/>
                    <a:pt x="8" y="64"/>
                    <a:pt x="8" y="64"/>
                  </a:cubicBezTo>
                  <a:cubicBezTo>
                    <a:pt x="9" y="64"/>
                    <a:pt x="9" y="64"/>
                    <a:pt x="9" y="64"/>
                  </a:cubicBezTo>
                  <a:cubicBezTo>
                    <a:pt x="10" y="64"/>
                    <a:pt x="10" y="64"/>
                    <a:pt x="10" y="64"/>
                  </a:cubicBezTo>
                  <a:cubicBezTo>
                    <a:pt x="10" y="64"/>
                    <a:pt x="10" y="64"/>
                    <a:pt x="10" y="64"/>
                  </a:cubicBezTo>
                  <a:cubicBezTo>
                    <a:pt x="10" y="64"/>
                    <a:pt x="10" y="64"/>
                    <a:pt x="10" y="64"/>
                  </a:cubicBezTo>
                  <a:cubicBezTo>
                    <a:pt x="10" y="65"/>
                    <a:pt x="10" y="65"/>
                    <a:pt x="10" y="65"/>
                  </a:cubicBezTo>
                  <a:cubicBezTo>
                    <a:pt x="11" y="64"/>
                    <a:pt x="11" y="64"/>
                    <a:pt x="11" y="64"/>
                  </a:cubicBezTo>
                  <a:cubicBezTo>
                    <a:pt x="12" y="64"/>
                    <a:pt x="12" y="64"/>
                    <a:pt x="12" y="64"/>
                  </a:cubicBezTo>
                  <a:cubicBezTo>
                    <a:pt x="11" y="65"/>
                    <a:pt x="11" y="65"/>
                    <a:pt x="11" y="65"/>
                  </a:cubicBezTo>
                  <a:cubicBezTo>
                    <a:pt x="10" y="65"/>
                    <a:pt x="10" y="65"/>
                    <a:pt x="10" y="65"/>
                  </a:cubicBezTo>
                  <a:cubicBezTo>
                    <a:pt x="10" y="66"/>
                    <a:pt x="10" y="66"/>
                    <a:pt x="10" y="66"/>
                  </a:cubicBezTo>
                  <a:cubicBezTo>
                    <a:pt x="9" y="66"/>
                    <a:pt x="9" y="66"/>
                    <a:pt x="9" y="66"/>
                  </a:cubicBezTo>
                  <a:cubicBezTo>
                    <a:pt x="8" y="65"/>
                    <a:pt x="8" y="65"/>
                    <a:pt x="8" y="65"/>
                  </a:cubicBezTo>
                  <a:cubicBezTo>
                    <a:pt x="8" y="65"/>
                    <a:pt x="8" y="65"/>
                    <a:pt x="8" y="65"/>
                  </a:cubicBezTo>
                  <a:cubicBezTo>
                    <a:pt x="7" y="65"/>
                    <a:pt x="7" y="65"/>
                    <a:pt x="7" y="65"/>
                  </a:cubicBezTo>
                  <a:cubicBezTo>
                    <a:pt x="7" y="64"/>
                    <a:pt x="7" y="64"/>
                    <a:pt x="7" y="64"/>
                  </a:cubicBezTo>
                  <a:cubicBezTo>
                    <a:pt x="6" y="65"/>
                    <a:pt x="6" y="65"/>
                    <a:pt x="6" y="65"/>
                  </a:cubicBezTo>
                  <a:cubicBezTo>
                    <a:pt x="6" y="65"/>
                    <a:pt x="6" y="65"/>
                    <a:pt x="6" y="65"/>
                  </a:cubicBezTo>
                  <a:cubicBezTo>
                    <a:pt x="5" y="65"/>
                    <a:pt x="5" y="65"/>
                    <a:pt x="5" y="65"/>
                  </a:cubicBezTo>
                  <a:cubicBezTo>
                    <a:pt x="5" y="65"/>
                    <a:pt x="5" y="65"/>
                    <a:pt x="5" y="65"/>
                  </a:cubicBezTo>
                  <a:cubicBezTo>
                    <a:pt x="7" y="65"/>
                    <a:pt x="7" y="65"/>
                    <a:pt x="7" y="65"/>
                  </a:cubicBezTo>
                  <a:cubicBezTo>
                    <a:pt x="7" y="66"/>
                    <a:pt x="7" y="66"/>
                    <a:pt x="7" y="66"/>
                  </a:cubicBezTo>
                  <a:cubicBezTo>
                    <a:pt x="8" y="66"/>
                    <a:pt x="8" y="66"/>
                    <a:pt x="8" y="66"/>
                  </a:cubicBezTo>
                  <a:cubicBezTo>
                    <a:pt x="8" y="67"/>
                    <a:pt x="8" y="67"/>
                    <a:pt x="8" y="67"/>
                  </a:cubicBezTo>
                  <a:cubicBezTo>
                    <a:pt x="9" y="68"/>
                    <a:pt x="9" y="68"/>
                    <a:pt x="9" y="68"/>
                  </a:cubicBezTo>
                  <a:cubicBezTo>
                    <a:pt x="8" y="68"/>
                    <a:pt x="8" y="68"/>
                    <a:pt x="8" y="68"/>
                  </a:cubicBezTo>
                  <a:cubicBezTo>
                    <a:pt x="8" y="68"/>
                    <a:pt x="8" y="68"/>
                    <a:pt x="8" y="68"/>
                  </a:cubicBezTo>
                  <a:cubicBezTo>
                    <a:pt x="8" y="67"/>
                    <a:pt x="8" y="67"/>
                    <a:pt x="8" y="67"/>
                  </a:cubicBezTo>
                  <a:cubicBezTo>
                    <a:pt x="7" y="66"/>
                    <a:pt x="7" y="66"/>
                    <a:pt x="7" y="66"/>
                  </a:cubicBezTo>
                  <a:cubicBezTo>
                    <a:pt x="6" y="66"/>
                    <a:pt x="6" y="66"/>
                    <a:pt x="6" y="66"/>
                  </a:cubicBezTo>
                  <a:cubicBezTo>
                    <a:pt x="6" y="67"/>
                    <a:pt x="6" y="67"/>
                    <a:pt x="6" y="67"/>
                  </a:cubicBezTo>
                  <a:cubicBezTo>
                    <a:pt x="6" y="67"/>
                    <a:pt x="6" y="67"/>
                    <a:pt x="6" y="67"/>
                  </a:cubicBezTo>
                  <a:cubicBezTo>
                    <a:pt x="5" y="67"/>
                    <a:pt x="5" y="67"/>
                    <a:pt x="5" y="67"/>
                  </a:cubicBezTo>
                  <a:cubicBezTo>
                    <a:pt x="4" y="68"/>
                    <a:pt x="4" y="68"/>
                    <a:pt x="4" y="68"/>
                  </a:cubicBezTo>
                  <a:cubicBezTo>
                    <a:pt x="5" y="68"/>
                    <a:pt x="5" y="68"/>
                    <a:pt x="5" y="68"/>
                  </a:cubicBezTo>
                  <a:cubicBezTo>
                    <a:pt x="5" y="68"/>
                    <a:pt x="5" y="68"/>
                    <a:pt x="5" y="68"/>
                  </a:cubicBezTo>
                  <a:cubicBezTo>
                    <a:pt x="4" y="68"/>
                    <a:pt x="4" y="68"/>
                    <a:pt x="4" y="68"/>
                  </a:cubicBezTo>
                  <a:cubicBezTo>
                    <a:pt x="4" y="68"/>
                    <a:pt x="4" y="68"/>
                    <a:pt x="4" y="68"/>
                  </a:cubicBezTo>
                  <a:cubicBezTo>
                    <a:pt x="3" y="68"/>
                    <a:pt x="3" y="68"/>
                    <a:pt x="3" y="68"/>
                  </a:cubicBezTo>
                  <a:cubicBezTo>
                    <a:pt x="3" y="68"/>
                    <a:pt x="3" y="68"/>
                    <a:pt x="3" y="68"/>
                  </a:cubicBezTo>
                  <a:cubicBezTo>
                    <a:pt x="2" y="69"/>
                    <a:pt x="2" y="69"/>
                    <a:pt x="2" y="69"/>
                  </a:cubicBezTo>
                  <a:cubicBezTo>
                    <a:pt x="2" y="68"/>
                    <a:pt x="2" y="68"/>
                    <a:pt x="2" y="68"/>
                  </a:cubicBezTo>
                  <a:cubicBezTo>
                    <a:pt x="1" y="67"/>
                    <a:pt x="1" y="67"/>
                    <a:pt x="1" y="67"/>
                  </a:cubicBezTo>
                  <a:cubicBezTo>
                    <a:pt x="1" y="67"/>
                    <a:pt x="1" y="67"/>
                    <a:pt x="1" y="67"/>
                  </a:cubicBezTo>
                  <a:cubicBezTo>
                    <a:pt x="1" y="68"/>
                    <a:pt x="1" y="68"/>
                    <a:pt x="1" y="68"/>
                  </a:cubicBezTo>
                  <a:cubicBezTo>
                    <a:pt x="2" y="69"/>
                    <a:pt x="2" y="69"/>
                    <a:pt x="2" y="69"/>
                  </a:cubicBezTo>
                  <a:cubicBezTo>
                    <a:pt x="2" y="69"/>
                    <a:pt x="2" y="69"/>
                    <a:pt x="2" y="69"/>
                  </a:cubicBezTo>
                  <a:cubicBezTo>
                    <a:pt x="2" y="69"/>
                    <a:pt x="2" y="69"/>
                    <a:pt x="2" y="69"/>
                  </a:cubicBezTo>
                  <a:cubicBezTo>
                    <a:pt x="3" y="69"/>
                    <a:pt x="3" y="69"/>
                    <a:pt x="3" y="69"/>
                  </a:cubicBezTo>
                  <a:cubicBezTo>
                    <a:pt x="4" y="69"/>
                    <a:pt x="4" y="69"/>
                    <a:pt x="4" y="69"/>
                  </a:cubicBezTo>
                  <a:cubicBezTo>
                    <a:pt x="5" y="70"/>
                    <a:pt x="5" y="70"/>
                    <a:pt x="5" y="70"/>
                  </a:cubicBezTo>
                  <a:cubicBezTo>
                    <a:pt x="6" y="70"/>
                    <a:pt x="6" y="70"/>
                    <a:pt x="6" y="70"/>
                  </a:cubicBezTo>
                  <a:cubicBezTo>
                    <a:pt x="7" y="70"/>
                    <a:pt x="7" y="70"/>
                    <a:pt x="7" y="70"/>
                  </a:cubicBezTo>
                  <a:cubicBezTo>
                    <a:pt x="7" y="70"/>
                    <a:pt x="7" y="70"/>
                    <a:pt x="7" y="70"/>
                  </a:cubicBezTo>
                  <a:cubicBezTo>
                    <a:pt x="7" y="70"/>
                    <a:pt x="7" y="70"/>
                    <a:pt x="7" y="70"/>
                  </a:cubicBezTo>
                  <a:cubicBezTo>
                    <a:pt x="5" y="70"/>
                    <a:pt x="5" y="70"/>
                    <a:pt x="5" y="70"/>
                  </a:cubicBezTo>
                  <a:cubicBezTo>
                    <a:pt x="5" y="70"/>
                    <a:pt x="5" y="70"/>
                    <a:pt x="5" y="70"/>
                  </a:cubicBezTo>
                  <a:cubicBezTo>
                    <a:pt x="4" y="70"/>
                    <a:pt x="4" y="70"/>
                    <a:pt x="4" y="70"/>
                  </a:cubicBezTo>
                  <a:cubicBezTo>
                    <a:pt x="3" y="70"/>
                    <a:pt x="3" y="70"/>
                    <a:pt x="3" y="70"/>
                  </a:cubicBezTo>
                  <a:cubicBezTo>
                    <a:pt x="2" y="70"/>
                    <a:pt x="2" y="70"/>
                    <a:pt x="2" y="70"/>
                  </a:cubicBezTo>
                  <a:cubicBezTo>
                    <a:pt x="2" y="70"/>
                    <a:pt x="2" y="70"/>
                    <a:pt x="2" y="70"/>
                  </a:cubicBezTo>
                  <a:cubicBezTo>
                    <a:pt x="1" y="70"/>
                    <a:pt x="1" y="70"/>
                    <a:pt x="1" y="70"/>
                  </a:cubicBezTo>
                  <a:cubicBezTo>
                    <a:pt x="1" y="71"/>
                    <a:pt x="1" y="71"/>
                    <a:pt x="1" y="71"/>
                  </a:cubicBezTo>
                  <a:cubicBezTo>
                    <a:pt x="2" y="71"/>
                    <a:pt x="2" y="71"/>
                    <a:pt x="2" y="71"/>
                  </a:cubicBezTo>
                  <a:cubicBezTo>
                    <a:pt x="2" y="72"/>
                    <a:pt x="2" y="72"/>
                    <a:pt x="2" y="72"/>
                  </a:cubicBezTo>
                  <a:cubicBezTo>
                    <a:pt x="2" y="72"/>
                    <a:pt x="2" y="72"/>
                    <a:pt x="2" y="72"/>
                  </a:cubicBezTo>
                  <a:cubicBezTo>
                    <a:pt x="3" y="72"/>
                    <a:pt x="3" y="72"/>
                    <a:pt x="3" y="72"/>
                  </a:cubicBezTo>
                  <a:cubicBezTo>
                    <a:pt x="4" y="72"/>
                    <a:pt x="4" y="72"/>
                    <a:pt x="4" y="72"/>
                  </a:cubicBezTo>
                  <a:cubicBezTo>
                    <a:pt x="3" y="72"/>
                    <a:pt x="3" y="72"/>
                    <a:pt x="3" y="72"/>
                  </a:cubicBezTo>
                  <a:cubicBezTo>
                    <a:pt x="2" y="72"/>
                    <a:pt x="2" y="72"/>
                    <a:pt x="2" y="72"/>
                  </a:cubicBezTo>
                  <a:cubicBezTo>
                    <a:pt x="2" y="72"/>
                    <a:pt x="2" y="72"/>
                    <a:pt x="2" y="72"/>
                  </a:cubicBezTo>
                  <a:cubicBezTo>
                    <a:pt x="1" y="72"/>
                    <a:pt x="1" y="72"/>
                    <a:pt x="1" y="72"/>
                  </a:cubicBezTo>
                  <a:cubicBezTo>
                    <a:pt x="1" y="73"/>
                    <a:pt x="1" y="73"/>
                    <a:pt x="1" y="73"/>
                  </a:cubicBezTo>
                  <a:cubicBezTo>
                    <a:pt x="2" y="73"/>
                    <a:pt x="2" y="73"/>
                    <a:pt x="2" y="73"/>
                  </a:cubicBezTo>
                  <a:cubicBezTo>
                    <a:pt x="2" y="73"/>
                    <a:pt x="2" y="73"/>
                    <a:pt x="2" y="73"/>
                  </a:cubicBezTo>
                  <a:cubicBezTo>
                    <a:pt x="1" y="73"/>
                    <a:pt x="1" y="73"/>
                    <a:pt x="1" y="73"/>
                  </a:cubicBezTo>
                  <a:cubicBezTo>
                    <a:pt x="1" y="73"/>
                    <a:pt x="1" y="73"/>
                    <a:pt x="1" y="73"/>
                  </a:cubicBezTo>
                  <a:cubicBezTo>
                    <a:pt x="1" y="74"/>
                    <a:pt x="1" y="74"/>
                    <a:pt x="1" y="74"/>
                  </a:cubicBezTo>
                  <a:cubicBezTo>
                    <a:pt x="2" y="74"/>
                    <a:pt x="2" y="74"/>
                    <a:pt x="2" y="74"/>
                  </a:cubicBezTo>
                  <a:cubicBezTo>
                    <a:pt x="2" y="74"/>
                    <a:pt x="2" y="74"/>
                    <a:pt x="2" y="74"/>
                  </a:cubicBezTo>
                  <a:cubicBezTo>
                    <a:pt x="3" y="74"/>
                    <a:pt x="3" y="74"/>
                    <a:pt x="3" y="74"/>
                  </a:cubicBezTo>
                  <a:cubicBezTo>
                    <a:pt x="3" y="74"/>
                    <a:pt x="3" y="74"/>
                    <a:pt x="3" y="74"/>
                  </a:cubicBezTo>
                  <a:cubicBezTo>
                    <a:pt x="5" y="74"/>
                    <a:pt x="5" y="74"/>
                    <a:pt x="5" y="74"/>
                  </a:cubicBezTo>
                  <a:cubicBezTo>
                    <a:pt x="6" y="74"/>
                    <a:pt x="6" y="74"/>
                    <a:pt x="6" y="74"/>
                  </a:cubicBezTo>
                  <a:cubicBezTo>
                    <a:pt x="6" y="74"/>
                    <a:pt x="6" y="74"/>
                    <a:pt x="6" y="74"/>
                  </a:cubicBezTo>
                  <a:cubicBezTo>
                    <a:pt x="7" y="74"/>
                    <a:pt x="7" y="74"/>
                    <a:pt x="7" y="74"/>
                  </a:cubicBezTo>
                  <a:cubicBezTo>
                    <a:pt x="7" y="73"/>
                    <a:pt x="7" y="73"/>
                    <a:pt x="7" y="73"/>
                  </a:cubicBezTo>
                  <a:cubicBezTo>
                    <a:pt x="7" y="73"/>
                    <a:pt x="7" y="73"/>
                    <a:pt x="7" y="73"/>
                  </a:cubicBezTo>
                  <a:cubicBezTo>
                    <a:pt x="7" y="74"/>
                    <a:pt x="7" y="74"/>
                    <a:pt x="7" y="74"/>
                  </a:cubicBezTo>
                  <a:cubicBezTo>
                    <a:pt x="8" y="74"/>
                    <a:pt x="8" y="74"/>
                    <a:pt x="8" y="74"/>
                  </a:cubicBezTo>
                  <a:cubicBezTo>
                    <a:pt x="9" y="73"/>
                    <a:pt x="9" y="73"/>
                    <a:pt x="9" y="73"/>
                  </a:cubicBezTo>
                  <a:cubicBezTo>
                    <a:pt x="10" y="73"/>
                    <a:pt x="10" y="73"/>
                    <a:pt x="10" y="73"/>
                  </a:cubicBezTo>
                  <a:cubicBezTo>
                    <a:pt x="9" y="73"/>
                    <a:pt x="9" y="73"/>
                    <a:pt x="9" y="73"/>
                  </a:cubicBezTo>
                  <a:cubicBezTo>
                    <a:pt x="9" y="74"/>
                    <a:pt x="9" y="74"/>
                    <a:pt x="9" y="74"/>
                  </a:cubicBezTo>
                  <a:cubicBezTo>
                    <a:pt x="10" y="74"/>
                    <a:pt x="10" y="74"/>
                    <a:pt x="10" y="74"/>
                  </a:cubicBezTo>
                  <a:cubicBezTo>
                    <a:pt x="10" y="74"/>
                    <a:pt x="10" y="74"/>
                    <a:pt x="10" y="74"/>
                  </a:cubicBezTo>
                  <a:cubicBezTo>
                    <a:pt x="10" y="73"/>
                    <a:pt x="10" y="73"/>
                    <a:pt x="10" y="73"/>
                  </a:cubicBezTo>
                  <a:cubicBezTo>
                    <a:pt x="11" y="72"/>
                    <a:pt x="11" y="72"/>
                    <a:pt x="11" y="72"/>
                  </a:cubicBezTo>
                  <a:cubicBezTo>
                    <a:pt x="10" y="73"/>
                    <a:pt x="10" y="73"/>
                    <a:pt x="10" y="73"/>
                  </a:cubicBezTo>
                  <a:cubicBezTo>
                    <a:pt x="11" y="74"/>
                    <a:pt x="11" y="74"/>
                    <a:pt x="11" y="74"/>
                  </a:cubicBezTo>
                  <a:cubicBezTo>
                    <a:pt x="11" y="74"/>
                    <a:pt x="11" y="74"/>
                    <a:pt x="11" y="74"/>
                  </a:cubicBezTo>
                  <a:cubicBezTo>
                    <a:pt x="9" y="75"/>
                    <a:pt x="9" y="75"/>
                    <a:pt x="9" y="75"/>
                  </a:cubicBezTo>
                  <a:cubicBezTo>
                    <a:pt x="9" y="75"/>
                    <a:pt x="9" y="75"/>
                    <a:pt x="9" y="75"/>
                  </a:cubicBezTo>
                  <a:cubicBezTo>
                    <a:pt x="9" y="75"/>
                    <a:pt x="9" y="75"/>
                    <a:pt x="9" y="75"/>
                  </a:cubicBezTo>
                  <a:cubicBezTo>
                    <a:pt x="9" y="76"/>
                    <a:pt x="9" y="76"/>
                    <a:pt x="9" y="76"/>
                  </a:cubicBezTo>
                  <a:cubicBezTo>
                    <a:pt x="8" y="76"/>
                    <a:pt x="8" y="76"/>
                    <a:pt x="8" y="76"/>
                  </a:cubicBezTo>
                  <a:cubicBezTo>
                    <a:pt x="8" y="75"/>
                    <a:pt x="8" y="75"/>
                    <a:pt x="8" y="75"/>
                  </a:cubicBezTo>
                  <a:cubicBezTo>
                    <a:pt x="8" y="75"/>
                    <a:pt x="8" y="75"/>
                    <a:pt x="8" y="75"/>
                  </a:cubicBezTo>
                  <a:cubicBezTo>
                    <a:pt x="8" y="74"/>
                    <a:pt x="8" y="74"/>
                    <a:pt x="8" y="74"/>
                  </a:cubicBezTo>
                  <a:cubicBezTo>
                    <a:pt x="7" y="74"/>
                    <a:pt x="7" y="74"/>
                    <a:pt x="7" y="74"/>
                  </a:cubicBezTo>
                  <a:cubicBezTo>
                    <a:pt x="6" y="75"/>
                    <a:pt x="6" y="75"/>
                    <a:pt x="6" y="75"/>
                  </a:cubicBezTo>
                  <a:cubicBezTo>
                    <a:pt x="6" y="75"/>
                    <a:pt x="6" y="75"/>
                    <a:pt x="6" y="75"/>
                  </a:cubicBezTo>
                  <a:cubicBezTo>
                    <a:pt x="6" y="75"/>
                    <a:pt x="6" y="75"/>
                    <a:pt x="6" y="75"/>
                  </a:cubicBezTo>
                  <a:cubicBezTo>
                    <a:pt x="5" y="75"/>
                    <a:pt x="5" y="75"/>
                    <a:pt x="5" y="75"/>
                  </a:cubicBezTo>
                  <a:cubicBezTo>
                    <a:pt x="4" y="75"/>
                    <a:pt x="4" y="75"/>
                    <a:pt x="4" y="75"/>
                  </a:cubicBezTo>
                  <a:cubicBezTo>
                    <a:pt x="3" y="75"/>
                    <a:pt x="3" y="75"/>
                    <a:pt x="3" y="75"/>
                  </a:cubicBezTo>
                  <a:cubicBezTo>
                    <a:pt x="2" y="75"/>
                    <a:pt x="2" y="75"/>
                    <a:pt x="2" y="75"/>
                  </a:cubicBezTo>
                  <a:cubicBezTo>
                    <a:pt x="2" y="75"/>
                    <a:pt x="2" y="75"/>
                    <a:pt x="2" y="75"/>
                  </a:cubicBezTo>
                  <a:cubicBezTo>
                    <a:pt x="1" y="75"/>
                    <a:pt x="1" y="75"/>
                    <a:pt x="1" y="75"/>
                  </a:cubicBezTo>
                  <a:cubicBezTo>
                    <a:pt x="1" y="75"/>
                    <a:pt x="1" y="75"/>
                    <a:pt x="1" y="75"/>
                  </a:cubicBezTo>
                  <a:cubicBezTo>
                    <a:pt x="1" y="76"/>
                    <a:pt x="1" y="76"/>
                    <a:pt x="1" y="76"/>
                  </a:cubicBezTo>
                  <a:cubicBezTo>
                    <a:pt x="1" y="76"/>
                    <a:pt x="1" y="76"/>
                    <a:pt x="1" y="76"/>
                  </a:cubicBezTo>
                  <a:cubicBezTo>
                    <a:pt x="1" y="76"/>
                    <a:pt x="1" y="76"/>
                    <a:pt x="1" y="76"/>
                  </a:cubicBezTo>
                  <a:cubicBezTo>
                    <a:pt x="2" y="76"/>
                    <a:pt x="2" y="76"/>
                    <a:pt x="2" y="76"/>
                  </a:cubicBezTo>
                  <a:cubicBezTo>
                    <a:pt x="2" y="76"/>
                    <a:pt x="2" y="76"/>
                    <a:pt x="2" y="76"/>
                  </a:cubicBezTo>
                  <a:cubicBezTo>
                    <a:pt x="3" y="76"/>
                    <a:pt x="3" y="76"/>
                    <a:pt x="3" y="76"/>
                  </a:cubicBezTo>
                  <a:cubicBezTo>
                    <a:pt x="2" y="76"/>
                    <a:pt x="2" y="76"/>
                    <a:pt x="2" y="76"/>
                  </a:cubicBezTo>
                  <a:cubicBezTo>
                    <a:pt x="2" y="77"/>
                    <a:pt x="2" y="77"/>
                    <a:pt x="2" y="77"/>
                  </a:cubicBezTo>
                  <a:cubicBezTo>
                    <a:pt x="2" y="77"/>
                    <a:pt x="2" y="77"/>
                    <a:pt x="2" y="77"/>
                  </a:cubicBezTo>
                  <a:cubicBezTo>
                    <a:pt x="1" y="77"/>
                    <a:pt x="1" y="77"/>
                    <a:pt x="1" y="77"/>
                  </a:cubicBezTo>
                  <a:cubicBezTo>
                    <a:pt x="2" y="78"/>
                    <a:pt x="2" y="78"/>
                    <a:pt x="2" y="78"/>
                  </a:cubicBezTo>
                  <a:cubicBezTo>
                    <a:pt x="2" y="78"/>
                    <a:pt x="2" y="78"/>
                    <a:pt x="2" y="78"/>
                  </a:cubicBezTo>
                  <a:cubicBezTo>
                    <a:pt x="3" y="77"/>
                    <a:pt x="3" y="77"/>
                    <a:pt x="3" y="77"/>
                  </a:cubicBezTo>
                  <a:cubicBezTo>
                    <a:pt x="4" y="77"/>
                    <a:pt x="4" y="77"/>
                    <a:pt x="4" y="77"/>
                  </a:cubicBezTo>
                  <a:cubicBezTo>
                    <a:pt x="4" y="78"/>
                    <a:pt x="4" y="78"/>
                    <a:pt x="4" y="78"/>
                  </a:cubicBezTo>
                  <a:cubicBezTo>
                    <a:pt x="4" y="78"/>
                    <a:pt x="4" y="78"/>
                    <a:pt x="4" y="78"/>
                  </a:cubicBezTo>
                  <a:cubicBezTo>
                    <a:pt x="3" y="79"/>
                    <a:pt x="3" y="79"/>
                    <a:pt x="3" y="79"/>
                  </a:cubicBezTo>
                  <a:cubicBezTo>
                    <a:pt x="3" y="79"/>
                    <a:pt x="3" y="79"/>
                    <a:pt x="3" y="79"/>
                  </a:cubicBezTo>
                  <a:cubicBezTo>
                    <a:pt x="4" y="79"/>
                    <a:pt x="4" y="79"/>
                    <a:pt x="4" y="79"/>
                  </a:cubicBezTo>
                  <a:cubicBezTo>
                    <a:pt x="4" y="80"/>
                    <a:pt x="4" y="80"/>
                    <a:pt x="4" y="80"/>
                  </a:cubicBezTo>
                  <a:cubicBezTo>
                    <a:pt x="4" y="80"/>
                    <a:pt x="4" y="80"/>
                    <a:pt x="4" y="80"/>
                  </a:cubicBezTo>
                  <a:cubicBezTo>
                    <a:pt x="4" y="81"/>
                    <a:pt x="4" y="81"/>
                    <a:pt x="4" y="81"/>
                  </a:cubicBezTo>
                  <a:cubicBezTo>
                    <a:pt x="4" y="81"/>
                    <a:pt x="4" y="81"/>
                    <a:pt x="4" y="81"/>
                  </a:cubicBezTo>
                  <a:cubicBezTo>
                    <a:pt x="5" y="80"/>
                    <a:pt x="5" y="80"/>
                    <a:pt x="5" y="80"/>
                  </a:cubicBezTo>
                  <a:cubicBezTo>
                    <a:pt x="5" y="80"/>
                    <a:pt x="5" y="80"/>
                    <a:pt x="5" y="80"/>
                  </a:cubicBezTo>
                  <a:cubicBezTo>
                    <a:pt x="5" y="79"/>
                    <a:pt x="5" y="79"/>
                    <a:pt x="5" y="79"/>
                  </a:cubicBezTo>
                  <a:cubicBezTo>
                    <a:pt x="7" y="78"/>
                    <a:pt x="7" y="78"/>
                    <a:pt x="7" y="78"/>
                  </a:cubicBezTo>
                  <a:cubicBezTo>
                    <a:pt x="8" y="78"/>
                    <a:pt x="8" y="78"/>
                    <a:pt x="8" y="78"/>
                  </a:cubicBezTo>
                  <a:cubicBezTo>
                    <a:pt x="8" y="78"/>
                    <a:pt x="8" y="78"/>
                    <a:pt x="8" y="78"/>
                  </a:cubicBezTo>
                  <a:cubicBezTo>
                    <a:pt x="8" y="79"/>
                    <a:pt x="8" y="79"/>
                    <a:pt x="8" y="79"/>
                  </a:cubicBezTo>
                  <a:cubicBezTo>
                    <a:pt x="7" y="79"/>
                    <a:pt x="7" y="79"/>
                    <a:pt x="7" y="79"/>
                  </a:cubicBezTo>
                  <a:cubicBezTo>
                    <a:pt x="7" y="80"/>
                    <a:pt x="7" y="80"/>
                    <a:pt x="7" y="80"/>
                  </a:cubicBezTo>
                  <a:cubicBezTo>
                    <a:pt x="7" y="81"/>
                    <a:pt x="7" y="81"/>
                    <a:pt x="7" y="81"/>
                  </a:cubicBezTo>
                  <a:cubicBezTo>
                    <a:pt x="7" y="80"/>
                    <a:pt x="7" y="80"/>
                    <a:pt x="7" y="80"/>
                  </a:cubicBezTo>
                  <a:cubicBezTo>
                    <a:pt x="7" y="79"/>
                    <a:pt x="7" y="79"/>
                    <a:pt x="7" y="79"/>
                  </a:cubicBezTo>
                  <a:cubicBezTo>
                    <a:pt x="6" y="79"/>
                    <a:pt x="6" y="79"/>
                    <a:pt x="6" y="79"/>
                  </a:cubicBezTo>
                  <a:cubicBezTo>
                    <a:pt x="6" y="80"/>
                    <a:pt x="6" y="80"/>
                    <a:pt x="6" y="80"/>
                  </a:cubicBezTo>
                  <a:cubicBezTo>
                    <a:pt x="5" y="80"/>
                    <a:pt x="5" y="80"/>
                    <a:pt x="5" y="80"/>
                  </a:cubicBezTo>
                  <a:cubicBezTo>
                    <a:pt x="6" y="81"/>
                    <a:pt x="6" y="81"/>
                    <a:pt x="6" y="81"/>
                  </a:cubicBezTo>
                  <a:cubicBezTo>
                    <a:pt x="5" y="81"/>
                    <a:pt x="5" y="81"/>
                    <a:pt x="5" y="81"/>
                  </a:cubicBezTo>
                  <a:cubicBezTo>
                    <a:pt x="5" y="81"/>
                    <a:pt x="5" y="81"/>
                    <a:pt x="5" y="81"/>
                  </a:cubicBezTo>
                  <a:cubicBezTo>
                    <a:pt x="4" y="82"/>
                    <a:pt x="4" y="82"/>
                    <a:pt x="4" y="82"/>
                  </a:cubicBezTo>
                  <a:cubicBezTo>
                    <a:pt x="5" y="82"/>
                    <a:pt x="5" y="82"/>
                    <a:pt x="5" y="82"/>
                  </a:cubicBezTo>
                  <a:cubicBezTo>
                    <a:pt x="6" y="82"/>
                    <a:pt x="6" y="82"/>
                    <a:pt x="6" y="82"/>
                  </a:cubicBezTo>
                  <a:cubicBezTo>
                    <a:pt x="6" y="83"/>
                    <a:pt x="6" y="83"/>
                    <a:pt x="6" y="83"/>
                  </a:cubicBezTo>
                  <a:cubicBezTo>
                    <a:pt x="5" y="83"/>
                    <a:pt x="5" y="83"/>
                    <a:pt x="5" y="83"/>
                  </a:cubicBezTo>
                  <a:cubicBezTo>
                    <a:pt x="5" y="83"/>
                    <a:pt x="5" y="83"/>
                    <a:pt x="5" y="83"/>
                  </a:cubicBezTo>
                  <a:cubicBezTo>
                    <a:pt x="5" y="84"/>
                    <a:pt x="5" y="84"/>
                    <a:pt x="5" y="84"/>
                  </a:cubicBezTo>
                  <a:cubicBezTo>
                    <a:pt x="4" y="83"/>
                    <a:pt x="4" y="83"/>
                    <a:pt x="4" y="83"/>
                  </a:cubicBezTo>
                  <a:cubicBezTo>
                    <a:pt x="4" y="83"/>
                    <a:pt x="4" y="83"/>
                    <a:pt x="4" y="83"/>
                  </a:cubicBezTo>
                  <a:cubicBezTo>
                    <a:pt x="4" y="84"/>
                    <a:pt x="4" y="84"/>
                    <a:pt x="4" y="84"/>
                  </a:cubicBezTo>
                  <a:cubicBezTo>
                    <a:pt x="3" y="83"/>
                    <a:pt x="3" y="83"/>
                    <a:pt x="3" y="83"/>
                  </a:cubicBezTo>
                  <a:cubicBezTo>
                    <a:pt x="3" y="84"/>
                    <a:pt x="3" y="84"/>
                    <a:pt x="3" y="84"/>
                  </a:cubicBezTo>
                  <a:cubicBezTo>
                    <a:pt x="2" y="84"/>
                    <a:pt x="2" y="84"/>
                    <a:pt x="2" y="84"/>
                  </a:cubicBezTo>
                  <a:cubicBezTo>
                    <a:pt x="2" y="85"/>
                    <a:pt x="2" y="85"/>
                    <a:pt x="2" y="85"/>
                  </a:cubicBezTo>
                  <a:cubicBezTo>
                    <a:pt x="3" y="86"/>
                    <a:pt x="3" y="86"/>
                    <a:pt x="3" y="86"/>
                  </a:cubicBezTo>
                  <a:cubicBezTo>
                    <a:pt x="4" y="86"/>
                    <a:pt x="4" y="86"/>
                    <a:pt x="4" y="86"/>
                  </a:cubicBezTo>
                  <a:cubicBezTo>
                    <a:pt x="4" y="86"/>
                    <a:pt x="4" y="86"/>
                    <a:pt x="4" y="86"/>
                  </a:cubicBezTo>
                  <a:cubicBezTo>
                    <a:pt x="5" y="86"/>
                    <a:pt x="5" y="86"/>
                    <a:pt x="5" y="86"/>
                  </a:cubicBezTo>
                  <a:cubicBezTo>
                    <a:pt x="4" y="85"/>
                    <a:pt x="4" y="85"/>
                    <a:pt x="4" y="85"/>
                  </a:cubicBezTo>
                  <a:cubicBezTo>
                    <a:pt x="5" y="85"/>
                    <a:pt x="5" y="85"/>
                    <a:pt x="5" y="85"/>
                  </a:cubicBezTo>
                  <a:cubicBezTo>
                    <a:pt x="6" y="85"/>
                    <a:pt x="6" y="85"/>
                    <a:pt x="6" y="85"/>
                  </a:cubicBezTo>
                  <a:cubicBezTo>
                    <a:pt x="5" y="85"/>
                    <a:pt x="5" y="85"/>
                    <a:pt x="5" y="85"/>
                  </a:cubicBezTo>
                  <a:cubicBezTo>
                    <a:pt x="6" y="86"/>
                    <a:pt x="6" y="86"/>
                    <a:pt x="6" y="86"/>
                  </a:cubicBezTo>
                  <a:cubicBezTo>
                    <a:pt x="6" y="87"/>
                    <a:pt x="6" y="87"/>
                    <a:pt x="6" y="87"/>
                  </a:cubicBezTo>
                  <a:cubicBezTo>
                    <a:pt x="5" y="87"/>
                    <a:pt x="5" y="87"/>
                    <a:pt x="5" y="87"/>
                  </a:cubicBezTo>
                  <a:cubicBezTo>
                    <a:pt x="6" y="88"/>
                    <a:pt x="6" y="88"/>
                    <a:pt x="6" y="88"/>
                  </a:cubicBezTo>
                  <a:cubicBezTo>
                    <a:pt x="6" y="88"/>
                    <a:pt x="6" y="88"/>
                    <a:pt x="6" y="88"/>
                  </a:cubicBezTo>
                  <a:cubicBezTo>
                    <a:pt x="7" y="87"/>
                    <a:pt x="7" y="87"/>
                    <a:pt x="7" y="87"/>
                  </a:cubicBezTo>
                  <a:cubicBezTo>
                    <a:pt x="8" y="88"/>
                    <a:pt x="8" y="88"/>
                    <a:pt x="8" y="88"/>
                  </a:cubicBezTo>
                  <a:cubicBezTo>
                    <a:pt x="7" y="88"/>
                    <a:pt x="7" y="88"/>
                    <a:pt x="7" y="88"/>
                  </a:cubicBezTo>
                  <a:cubicBezTo>
                    <a:pt x="6" y="88"/>
                    <a:pt x="6" y="88"/>
                    <a:pt x="6" y="88"/>
                  </a:cubicBezTo>
                  <a:cubicBezTo>
                    <a:pt x="7" y="89"/>
                    <a:pt x="7" y="89"/>
                    <a:pt x="7" y="89"/>
                  </a:cubicBezTo>
                  <a:cubicBezTo>
                    <a:pt x="7" y="89"/>
                    <a:pt x="7" y="89"/>
                    <a:pt x="7" y="89"/>
                  </a:cubicBezTo>
                  <a:cubicBezTo>
                    <a:pt x="5" y="88"/>
                    <a:pt x="5" y="88"/>
                    <a:pt x="5" y="88"/>
                  </a:cubicBezTo>
                  <a:cubicBezTo>
                    <a:pt x="4" y="88"/>
                    <a:pt x="4" y="88"/>
                    <a:pt x="4" y="88"/>
                  </a:cubicBezTo>
                  <a:cubicBezTo>
                    <a:pt x="4" y="88"/>
                    <a:pt x="4" y="88"/>
                    <a:pt x="4" y="88"/>
                  </a:cubicBezTo>
                  <a:cubicBezTo>
                    <a:pt x="3" y="88"/>
                    <a:pt x="3" y="88"/>
                    <a:pt x="3" y="88"/>
                  </a:cubicBezTo>
                  <a:cubicBezTo>
                    <a:pt x="3" y="89"/>
                    <a:pt x="3" y="89"/>
                    <a:pt x="3" y="89"/>
                  </a:cubicBezTo>
                  <a:cubicBezTo>
                    <a:pt x="3" y="89"/>
                    <a:pt x="3" y="89"/>
                    <a:pt x="3" y="89"/>
                  </a:cubicBezTo>
                  <a:cubicBezTo>
                    <a:pt x="4" y="91"/>
                    <a:pt x="4" y="91"/>
                    <a:pt x="4" y="91"/>
                  </a:cubicBezTo>
                  <a:cubicBezTo>
                    <a:pt x="5" y="91"/>
                    <a:pt x="5" y="91"/>
                    <a:pt x="5" y="91"/>
                  </a:cubicBezTo>
                  <a:cubicBezTo>
                    <a:pt x="6" y="92"/>
                    <a:pt x="6" y="92"/>
                    <a:pt x="6" y="92"/>
                  </a:cubicBezTo>
                  <a:cubicBezTo>
                    <a:pt x="8" y="92"/>
                    <a:pt x="8" y="92"/>
                    <a:pt x="8" y="92"/>
                  </a:cubicBezTo>
                  <a:cubicBezTo>
                    <a:pt x="8" y="93"/>
                    <a:pt x="8" y="93"/>
                    <a:pt x="8" y="93"/>
                  </a:cubicBezTo>
                  <a:cubicBezTo>
                    <a:pt x="7" y="93"/>
                    <a:pt x="7" y="93"/>
                    <a:pt x="7" y="93"/>
                  </a:cubicBezTo>
                  <a:cubicBezTo>
                    <a:pt x="8" y="94"/>
                    <a:pt x="8" y="94"/>
                    <a:pt x="8" y="94"/>
                  </a:cubicBezTo>
                  <a:cubicBezTo>
                    <a:pt x="9" y="93"/>
                    <a:pt x="9" y="93"/>
                    <a:pt x="9" y="93"/>
                  </a:cubicBezTo>
                  <a:cubicBezTo>
                    <a:pt x="8" y="93"/>
                    <a:pt x="8" y="93"/>
                    <a:pt x="8" y="93"/>
                  </a:cubicBezTo>
                  <a:cubicBezTo>
                    <a:pt x="9" y="93"/>
                    <a:pt x="9" y="93"/>
                    <a:pt x="9" y="93"/>
                  </a:cubicBezTo>
                  <a:cubicBezTo>
                    <a:pt x="10" y="93"/>
                    <a:pt x="10" y="93"/>
                    <a:pt x="10" y="93"/>
                  </a:cubicBezTo>
                  <a:cubicBezTo>
                    <a:pt x="9" y="93"/>
                    <a:pt x="9" y="93"/>
                    <a:pt x="9" y="93"/>
                  </a:cubicBezTo>
                  <a:cubicBezTo>
                    <a:pt x="10" y="94"/>
                    <a:pt x="10" y="94"/>
                    <a:pt x="10" y="94"/>
                  </a:cubicBezTo>
                  <a:cubicBezTo>
                    <a:pt x="11" y="94"/>
                    <a:pt x="11" y="94"/>
                    <a:pt x="11" y="94"/>
                  </a:cubicBezTo>
                  <a:cubicBezTo>
                    <a:pt x="11" y="94"/>
                    <a:pt x="11" y="94"/>
                    <a:pt x="11" y="94"/>
                  </a:cubicBezTo>
                  <a:cubicBezTo>
                    <a:pt x="12" y="94"/>
                    <a:pt x="12" y="94"/>
                    <a:pt x="12" y="94"/>
                  </a:cubicBezTo>
                  <a:cubicBezTo>
                    <a:pt x="13" y="93"/>
                    <a:pt x="13" y="93"/>
                    <a:pt x="13" y="93"/>
                  </a:cubicBezTo>
                  <a:cubicBezTo>
                    <a:pt x="13" y="93"/>
                    <a:pt x="13" y="93"/>
                    <a:pt x="13" y="93"/>
                  </a:cubicBezTo>
                  <a:cubicBezTo>
                    <a:pt x="14" y="92"/>
                    <a:pt x="14" y="92"/>
                    <a:pt x="14" y="92"/>
                  </a:cubicBezTo>
                  <a:cubicBezTo>
                    <a:pt x="14" y="92"/>
                    <a:pt x="14" y="92"/>
                    <a:pt x="14" y="92"/>
                  </a:cubicBezTo>
                  <a:cubicBezTo>
                    <a:pt x="14" y="93"/>
                    <a:pt x="14" y="93"/>
                    <a:pt x="14" y="93"/>
                  </a:cubicBezTo>
                  <a:cubicBezTo>
                    <a:pt x="14" y="93"/>
                    <a:pt x="14" y="93"/>
                    <a:pt x="14" y="93"/>
                  </a:cubicBezTo>
                  <a:cubicBezTo>
                    <a:pt x="16" y="92"/>
                    <a:pt x="16" y="92"/>
                    <a:pt x="16" y="92"/>
                  </a:cubicBezTo>
                  <a:cubicBezTo>
                    <a:pt x="16" y="91"/>
                    <a:pt x="16" y="91"/>
                    <a:pt x="16" y="91"/>
                  </a:cubicBezTo>
                  <a:cubicBezTo>
                    <a:pt x="15" y="90"/>
                    <a:pt x="15" y="90"/>
                    <a:pt x="15" y="90"/>
                  </a:cubicBezTo>
                  <a:cubicBezTo>
                    <a:pt x="16" y="91"/>
                    <a:pt x="16" y="91"/>
                    <a:pt x="16" y="91"/>
                  </a:cubicBezTo>
                  <a:cubicBezTo>
                    <a:pt x="17" y="90"/>
                    <a:pt x="17" y="90"/>
                    <a:pt x="17" y="90"/>
                  </a:cubicBezTo>
                  <a:cubicBezTo>
                    <a:pt x="17" y="90"/>
                    <a:pt x="17" y="90"/>
                    <a:pt x="17" y="90"/>
                  </a:cubicBezTo>
                  <a:cubicBezTo>
                    <a:pt x="18" y="90"/>
                    <a:pt x="18" y="90"/>
                    <a:pt x="18" y="90"/>
                  </a:cubicBezTo>
                  <a:cubicBezTo>
                    <a:pt x="18" y="89"/>
                    <a:pt x="18" y="89"/>
                    <a:pt x="18" y="89"/>
                  </a:cubicBezTo>
                  <a:cubicBezTo>
                    <a:pt x="18" y="89"/>
                    <a:pt x="18" y="89"/>
                    <a:pt x="18" y="89"/>
                  </a:cubicBezTo>
                  <a:cubicBezTo>
                    <a:pt x="19" y="89"/>
                    <a:pt x="19" y="89"/>
                    <a:pt x="19" y="89"/>
                  </a:cubicBezTo>
                  <a:cubicBezTo>
                    <a:pt x="19" y="88"/>
                    <a:pt x="19" y="88"/>
                    <a:pt x="19" y="88"/>
                  </a:cubicBezTo>
                  <a:cubicBezTo>
                    <a:pt x="18" y="87"/>
                    <a:pt x="18" y="87"/>
                    <a:pt x="18" y="87"/>
                  </a:cubicBezTo>
                  <a:cubicBezTo>
                    <a:pt x="19" y="87"/>
                    <a:pt x="19" y="87"/>
                    <a:pt x="19" y="87"/>
                  </a:cubicBezTo>
                  <a:cubicBezTo>
                    <a:pt x="18" y="86"/>
                    <a:pt x="18" y="86"/>
                    <a:pt x="18" y="86"/>
                  </a:cubicBezTo>
                  <a:cubicBezTo>
                    <a:pt x="17" y="86"/>
                    <a:pt x="17" y="86"/>
                    <a:pt x="17" y="86"/>
                  </a:cubicBezTo>
                  <a:cubicBezTo>
                    <a:pt x="17" y="85"/>
                    <a:pt x="17" y="85"/>
                    <a:pt x="17" y="85"/>
                  </a:cubicBezTo>
                  <a:cubicBezTo>
                    <a:pt x="18" y="85"/>
                    <a:pt x="18" y="85"/>
                    <a:pt x="18" y="85"/>
                  </a:cubicBezTo>
                  <a:cubicBezTo>
                    <a:pt x="19" y="86"/>
                    <a:pt x="19" y="86"/>
                    <a:pt x="19" y="86"/>
                  </a:cubicBezTo>
                  <a:cubicBezTo>
                    <a:pt x="19" y="87"/>
                    <a:pt x="19" y="87"/>
                    <a:pt x="19" y="87"/>
                  </a:cubicBezTo>
                  <a:cubicBezTo>
                    <a:pt x="19" y="87"/>
                    <a:pt x="19" y="87"/>
                    <a:pt x="19" y="87"/>
                  </a:cubicBezTo>
                  <a:cubicBezTo>
                    <a:pt x="20" y="87"/>
                    <a:pt x="20" y="87"/>
                    <a:pt x="20" y="87"/>
                  </a:cubicBezTo>
                  <a:cubicBezTo>
                    <a:pt x="20" y="88"/>
                    <a:pt x="20" y="88"/>
                    <a:pt x="20" y="88"/>
                  </a:cubicBezTo>
                  <a:cubicBezTo>
                    <a:pt x="20" y="88"/>
                    <a:pt x="20" y="88"/>
                    <a:pt x="20" y="88"/>
                  </a:cubicBezTo>
                  <a:cubicBezTo>
                    <a:pt x="21" y="88"/>
                    <a:pt x="21" y="88"/>
                    <a:pt x="21" y="88"/>
                  </a:cubicBezTo>
                  <a:cubicBezTo>
                    <a:pt x="21" y="88"/>
                    <a:pt x="21" y="88"/>
                    <a:pt x="21" y="88"/>
                  </a:cubicBezTo>
                  <a:cubicBezTo>
                    <a:pt x="20" y="87"/>
                    <a:pt x="20" y="87"/>
                    <a:pt x="20" y="87"/>
                  </a:cubicBezTo>
                  <a:cubicBezTo>
                    <a:pt x="21" y="87"/>
                    <a:pt x="21" y="87"/>
                    <a:pt x="21" y="87"/>
                  </a:cubicBezTo>
                  <a:cubicBezTo>
                    <a:pt x="21" y="87"/>
                    <a:pt x="21" y="87"/>
                    <a:pt x="21" y="87"/>
                  </a:cubicBezTo>
                  <a:cubicBezTo>
                    <a:pt x="21" y="88"/>
                    <a:pt x="21" y="88"/>
                    <a:pt x="21" y="88"/>
                  </a:cubicBezTo>
                  <a:cubicBezTo>
                    <a:pt x="23" y="87"/>
                    <a:pt x="23" y="87"/>
                    <a:pt x="23" y="87"/>
                  </a:cubicBezTo>
                  <a:cubicBezTo>
                    <a:pt x="23" y="86"/>
                    <a:pt x="23" y="86"/>
                    <a:pt x="23" y="86"/>
                  </a:cubicBezTo>
                  <a:cubicBezTo>
                    <a:pt x="23" y="85"/>
                    <a:pt x="23" y="85"/>
                    <a:pt x="23" y="85"/>
                  </a:cubicBezTo>
                  <a:cubicBezTo>
                    <a:pt x="22" y="85"/>
                    <a:pt x="22" y="85"/>
                    <a:pt x="22" y="85"/>
                  </a:cubicBezTo>
                  <a:cubicBezTo>
                    <a:pt x="22" y="84"/>
                    <a:pt x="22" y="84"/>
                    <a:pt x="22" y="84"/>
                  </a:cubicBezTo>
                  <a:cubicBezTo>
                    <a:pt x="22" y="84"/>
                    <a:pt x="22" y="84"/>
                    <a:pt x="22" y="84"/>
                  </a:cubicBezTo>
                  <a:cubicBezTo>
                    <a:pt x="22" y="84"/>
                    <a:pt x="22" y="84"/>
                    <a:pt x="22" y="84"/>
                  </a:cubicBezTo>
                  <a:cubicBezTo>
                    <a:pt x="23" y="84"/>
                    <a:pt x="23" y="84"/>
                    <a:pt x="23" y="84"/>
                  </a:cubicBezTo>
                  <a:cubicBezTo>
                    <a:pt x="23" y="83"/>
                    <a:pt x="23" y="83"/>
                    <a:pt x="23" y="83"/>
                  </a:cubicBezTo>
                  <a:cubicBezTo>
                    <a:pt x="22" y="83"/>
                    <a:pt x="22" y="83"/>
                    <a:pt x="22" y="83"/>
                  </a:cubicBezTo>
                  <a:cubicBezTo>
                    <a:pt x="22" y="82"/>
                    <a:pt x="22" y="82"/>
                    <a:pt x="22" y="82"/>
                  </a:cubicBezTo>
                  <a:cubicBezTo>
                    <a:pt x="23" y="82"/>
                    <a:pt x="23" y="82"/>
                    <a:pt x="23" y="82"/>
                  </a:cubicBezTo>
                  <a:cubicBezTo>
                    <a:pt x="24" y="82"/>
                    <a:pt x="24" y="82"/>
                    <a:pt x="24" y="82"/>
                  </a:cubicBezTo>
                  <a:cubicBezTo>
                    <a:pt x="23" y="83"/>
                    <a:pt x="23" y="83"/>
                    <a:pt x="23" y="83"/>
                  </a:cubicBezTo>
                  <a:cubicBezTo>
                    <a:pt x="23" y="84"/>
                    <a:pt x="23" y="84"/>
                    <a:pt x="23" y="84"/>
                  </a:cubicBezTo>
                  <a:cubicBezTo>
                    <a:pt x="23" y="85"/>
                    <a:pt x="23" y="85"/>
                    <a:pt x="23" y="85"/>
                  </a:cubicBezTo>
                  <a:cubicBezTo>
                    <a:pt x="24" y="85"/>
                    <a:pt x="24" y="85"/>
                    <a:pt x="24" y="85"/>
                  </a:cubicBezTo>
                  <a:cubicBezTo>
                    <a:pt x="24" y="86"/>
                    <a:pt x="24" y="86"/>
                    <a:pt x="24" y="86"/>
                  </a:cubicBezTo>
                  <a:cubicBezTo>
                    <a:pt x="25" y="87"/>
                    <a:pt x="25" y="87"/>
                    <a:pt x="25" y="87"/>
                  </a:cubicBezTo>
                  <a:cubicBezTo>
                    <a:pt x="26" y="87"/>
                    <a:pt x="26" y="87"/>
                    <a:pt x="26" y="87"/>
                  </a:cubicBezTo>
                  <a:cubicBezTo>
                    <a:pt x="26" y="87"/>
                    <a:pt x="26" y="87"/>
                    <a:pt x="26" y="87"/>
                  </a:cubicBezTo>
                  <a:cubicBezTo>
                    <a:pt x="26" y="87"/>
                    <a:pt x="26" y="87"/>
                    <a:pt x="26" y="87"/>
                  </a:cubicBezTo>
                  <a:cubicBezTo>
                    <a:pt x="27" y="88"/>
                    <a:pt x="27" y="88"/>
                    <a:pt x="27" y="88"/>
                  </a:cubicBezTo>
                  <a:cubicBezTo>
                    <a:pt x="27" y="88"/>
                    <a:pt x="27" y="88"/>
                    <a:pt x="27" y="88"/>
                  </a:cubicBezTo>
                  <a:cubicBezTo>
                    <a:pt x="28" y="88"/>
                    <a:pt x="28" y="88"/>
                    <a:pt x="28" y="88"/>
                  </a:cubicBezTo>
                  <a:cubicBezTo>
                    <a:pt x="27" y="85"/>
                    <a:pt x="27" y="85"/>
                    <a:pt x="27" y="85"/>
                  </a:cubicBezTo>
                  <a:cubicBezTo>
                    <a:pt x="27" y="84"/>
                    <a:pt x="27" y="84"/>
                    <a:pt x="27" y="84"/>
                  </a:cubicBezTo>
                  <a:cubicBezTo>
                    <a:pt x="27" y="83"/>
                    <a:pt x="27" y="83"/>
                    <a:pt x="27" y="83"/>
                  </a:cubicBezTo>
                  <a:cubicBezTo>
                    <a:pt x="28" y="83"/>
                    <a:pt x="28" y="83"/>
                    <a:pt x="28" y="83"/>
                  </a:cubicBezTo>
                  <a:cubicBezTo>
                    <a:pt x="27" y="82"/>
                    <a:pt x="27" y="82"/>
                    <a:pt x="27" y="82"/>
                  </a:cubicBezTo>
                  <a:cubicBezTo>
                    <a:pt x="27" y="82"/>
                    <a:pt x="27" y="82"/>
                    <a:pt x="27" y="82"/>
                  </a:cubicBezTo>
                  <a:cubicBezTo>
                    <a:pt x="29" y="82"/>
                    <a:pt x="29" y="82"/>
                    <a:pt x="29" y="82"/>
                  </a:cubicBezTo>
                  <a:cubicBezTo>
                    <a:pt x="29" y="81"/>
                    <a:pt x="29" y="81"/>
                    <a:pt x="29" y="81"/>
                  </a:cubicBezTo>
                  <a:cubicBezTo>
                    <a:pt x="29" y="80"/>
                    <a:pt x="29" y="80"/>
                    <a:pt x="29" y="80"/>
                  </a:cubicBezTo>
                  <a:cubicBezTo>
                    <a:pt x="30" y="79"/>
                    <a:pt x="30" y="79"/>
                    <a:pt x="30" y="79"/>
                  </a:cubicBezTo>
                  <a:cubicBezTo>
                    <a:pt x="29" y="78"/>
                    <a:pt x="29" y="78"/>
                    <a:pt x="29" y="78"/>
                  </a:cubicBezTo>
                  <a:cubicBezTo>
                    <a:pt x="29" y="76"/>
                    <a:pt x="29" y="76"/>
                    <a:pt x="29" y="76"/>
                  </a:cubicBezTo>
                  <a:cubicBezTo>
                    <a:pt x="28" y="75"/>
                    <a:pt x="28" y="75"/>
                    <a:pt x="28" y="75"/>
                  </a:cubicBezTo>
                  <a:cubicBezTo>
                    <a:pt x="28" y="74"/>
                    <a:pt x="28" y="74"/>
                    <a:pt x="28" y="74"/>
                  </a:cubicBezTo>
                  <a:cubicBezTo>
                    <a:pt x="30" y="74"/>
                    <a:pt x="30" y="74"/>
                    <a:pt x="30" y="74"/>
                  </a:cubicBezTo>
                  <a:cubicBezTo>
                    <a:pt x="30" y="72"/>
                    <a:pt x="30" y="72"/>
                    <a:pt x="30" y="72"/>
                  </a:cubicBezTo>
                  <a:cubicBezTo>
                    <a:pt x="31" y="71"/>
                    <a:pt x="31" y="71"/>
                    <a:pt x="31" y="71"/>
                  </a:cubicBezTo>
                  <a:cubicBezTo>
                    <a:pt x="29" y="70"/>
                    <a:pt x="29" y="70"/>
                    <a:pt x="29" y="70"/>
                  </a:cubicBezTo>
                  <a:cubicBezTo>
                    <a:pt x="28" y="69"/>
                    <a:pt x="28" y="69"/>
                    <a:pt x="28" y="69"/>
                  </a:cubicBezTo>
                  <a:cubicBezTo>
                    <a:pt x="28" y="68"/>
                    <a:pt x="28" y="68"/>
                    <a:pt x="28" y="68"/>
                  </a:cubicBezTo>
                  <a:cubicBezTo>
                    <a:pt x="28" y="66"/>
                    <a:pt x="28" y="66"/>
                    <a:pt x="28" y="66"/>
                  </a:cubicBezTo>
                  <a:cubicBezTo>
                    <a:pt x="28" y="65"/>
                    <a:pt x="28" y="65"/>
                    <a:pt x="28" y="65"/>
                  </a:cubicBezTo>
                  <a:cubicBezTo>
                    <a:pt x="27" y="64"/>
                    <a:pt x="27" y="64"/>
                    <a:pt x="27" y="64"/>
                  </a:cubicBezTo>
                  <a:cubicBezTo>
                    <a:pt x="28" y="62"/>
                    <a:pt x="28" y="62"/>
                    <a:pt x="28" y="62"/>
                  </a:cubicBezTo>
                  <a:cubicBezTo>
                    <a:pt x="27" y="60"/>
                    <a:pt x="27" y="60"/>
                    <a:pt x="27" y="60"/>
                  </a:cubicBezTo>
                  <a:cubicBezTo>
                    <a:pt x="27" y="58"/>
                    <a:pt x="27" y="58"/>
                    <a:pt x="27" y="58"/>
                  </a:cubicBezTo>
                  <a:cubicBezTo>
                    <a:pt x="27" y="56"/>
                    <a:pt x="27" y="56"/>
                    <a:pt x="27" y="56"/>
                  </a:cubicBezTo>
                  <a:cubicBezTo>
                    <a:pt x="28" y="55"/>
                    <a:pt x="28" y="55"/>
                    <a:pt x="28" y="55"/>
                  </a:cubicBezTo>
                  <a:cubicBezTo>
                    <a:pt x="29" y="54"/>
                    <a:pt x="29" y="54"/>
                    <a:pt x="29" y="54"/>
                  </a:cubicBezTo>
                  <a:cubicBezTo>
                    <a:pt x="30" y="55"/>
                    <a:pt x="30" y="55"/>
                    <a:pt x="30" y="55"/>
                  </a:cubicBezTo>
                  <a:cubicBezTo>
                    <a:pt x="32" y="55"/>
                    <a:pt x="32" y="55"/>
                    <a:pt x="32" y="55"/>
                  </a:cubicBezTo>
                  <a:cubicBezTo>
                    <a:pt x="33" y="54"/>
                    <a:pt x="33" y="54"/>
                    <a:pt x="33" y="54"/>
                  </a:cubicBezTo>
                  <a:cubicBezTo>
                    <a:pt x="33" y="52"/>
                    <a:pt x="33" y="52"/>
                    <a:pt x="33" y="52"/>
                  </a:cubicBezTo>
                  <a:cubicBezTo>
                    <a:pt x="32" y="52"/>
                    <a:pt x="32" y="52"/>
                    <a:pt x="32" y="52"/>
                  </a:cubicBezTo>
                  <a:cubicBezTo>
                    <a:pt x="32" y="51"/>
                    <a:pt x="32" y="51"/>
                    <a:pt x="32" y="51"/>
                  </a:cubicBezTo>
                  <a:cubicBezTo>
                    <a:pt x="34" y="47"/>
                    <a:pt x="34" y="47"/>
                    <a:pt x="34" y="47"/>
                  </a:cubicBezTo>
                  <a:cubicBezTo>
                    <a:pt x="34" y="45"/>
                    <a:pt x="34" y="45"/>
                    <a:pt x="34" y="45"/>
                  </a:cubicBezTo>
                  <a:cubicBezTo>
                    <a:pt x="34" y="44"/>
                    <a:pt x="34" y="44"/>
                    <a:pt x="34" y="44"/>
                  </a:cubicBezTo>
                  <a:cubicBezTo>
                    <a:pt x="35" y="43"/>
                    <a:pt x="35" y="43"/>
                    <a:pt x="35" y="43"/>
                  </a:cubicBezTo>
                  <a:cubicBezTo>
                    <a:pt x="35" y="41"/>
                    <a:pt x="35" y="41"/>
                    <a:pt x="35" y="41"/>
                  </a:cubicBezTo>
                  <a:cubicBezTo>
                    <a:pt x="34" y="41"/>
                    <a:pt x="34" y="41"/>
                    <a:pt x="34" y="41"/>
                  </a:cubicBezTo>
                  <a:cubicBezTo>
                    <a:pt x="34" y="40"/>
                    <a:pt x="34" y="40"/>
                    <a:pt x="34" y="40"/>
                  </a:cubicBezTo>
                  <a:cubicBezTo>
                    <a:pt x="35" y="39"/>
                    <a:pt x="35" y="39"/>
                    <a:pt x="35" y="39"/>
                  </a:cubicBezTo>
                  <a:cubicBezTo>
                    <a:pt x="37" y="39"/>
                    <a:pt x="37" y="39"/>
                    <a:pt x="37" y="39"/>
                  </a:cubicBezTo>
                  <a:cubicBezTo>
                    <a:pt x="38" y="38"/>
                    <a:pt x="38" y="38"/>
                    <a:pt x="38" y="38"/>
                  </a:cubicBezTo>
                  <a:cubicBezTo>
                    <a:pt x="38" y="38"/>
                    <a:pt x="38" y="38"/>
                    <a:pt x="38" y="38"/>
                  </a:cubicBezTo>
                  <a:cubicBezTo>
                    <a:pt x="39" y="36"/>
                    <a:pt x="39" y="36"/>
                    <a:pt x="39" y="36"/>
                  </a:cubicBezTo>
                  <a:cubicBezTo>
                    <a:pt x="40" y="34"/>
                    <a:pt x="40" y="34"/>
                    <a:pt x="40" y="34"/>
                  </a:cubicBezTo>
                  <a:cubicBezTo>
                    <a:pt x="41" y="33"/>
                    <a:pt x="41" y="33"/>
                    <a:pt x="41" y="33"/>
                  </a:cubicBezTo>
                  <a:cubicBezTo>
                    <a:pt x="40" y="32"/>
                    <a:pt x="40" y="32"/>
                    <a:pt x="40" y="32"/>
                  </a:cubicBezTo>
                  <a:cubicBezTo>
                    <a:pt x="40" y="32"/>
                    <a:pt x="40" y="32"/>
                    <a:pt x="40" y="32"/>
                  </a:cubicBezTo>
                  <a:cubicBezTo>
                    <a:pt x="40" y="30"/>
                    <a:pt x="40" y="30"/>
                    <a:pt x="40" y="30"/>
                  </a:cubicBezTo>
                  <a:cubicBezTo>
                    <a:pt x="40" y="29"/>
                    <a:pt x="40" y="29"/>
                    <a:pt x="40" y="29"/>
                  </a:cubicBezTo>
                  <a:cubicBezTo>
                    <a:pt x="41" y="29"/>
                    <a:pt x="41" y="29"/>
                    <a:pt x="41" y="29"/>
                  </a:cubicBezTo>
                  <a:cubicBezTo>
                    <a:pt x="41" y="28"/>
                    <a:pt x="41" y="28"/>
                    <a:pt x="41" y="28"/>
                  </a:cubicBezTo>
                  <a:cubicBezTo>
                    <a:pt x="42" y="27"/>
                    <a:pt x="42" y="27"/>
                    <a:pt x="42" y="27"/>
                  </a:cubicBezTo>
                  <a:cubicBezTo>
                    <a:pt x="42" y="26"/>
                    <a:pt x="42" y="26"/>
                    <a:pt x="42" y="26"/>
                  </a:cubicBezTo>
                  <a:cubicBezTo>
                    <a:pt x="43" y="26"/>
                    <a:pt x="43" y="26"/>
                    <a:pt x="43" y="26"/>
                  </a:cubicBezTo>
                  <a:cubicBezTo>
                    <a:pt x="44" y="26"/>
                    <a:pt x="44" y="26"/>
                    <a:pt x="44" y="26"/>
                  </a:cubicBezTo>
                  <a:cubicBezTo>
                    <a:pt x="45" y="26"/>
                    <a:pt x="45" y="26"/>
                    <a:pt x="45" y="26"/>
                  </a:cubicBezTo>
                  <a:cubicBezTo>
                    <a:pt x="45" y="26"/>
                    <a:pt x="45" y="26"/>
                    <a:pt x="45" y="26"/>
                  </a:cubicBezTo>
                  <a:cubicBezTo>
                    <a:pt x="46" y="26"/>
                    <a:pt x="46" y="26"/>
                    <a:pt x="46" y="26"/>
                  </a:cubicBezTo>
                  <a:cubicBezTo>
                    <a:pt x="45" y="25"/>
                    <a:pt x="45" y="25"/>
                    <a:pt x="45" y="25"/>
                  </a:cubicBezTo>
                  <a:cubicBezTo>
                    <a:pt x="46" y="24"/>
                    <a:pt x="46" y="24"/>
                    <a:pt x="46" y="24"/>
                  </a:cubicBezTo>
                  <a:cubicBezTo>
                    <a:pt x="46" y="24"/>
                    <a:pt x="46" y="24"/>
                    <a:pt x="46" y="24"/>
                  </a:cubicBezTo>
                  <a:cubicBezTo>
                    <a:pt x="46" y="24"/>
                    <a:pt x="46" y="24"/>
                    <a:pt x="46" y="24"/>
                  </a:cubicBezTo>
                  <a:cubicBezTo>
                    <a:pt x="45" y="23"/>
                    <a:pt x="45" y="23"/>
                    <a:pt x="45" y="23"/>
                  </a:cubicBezTo>
                  <a:cubicBezTo>
                    <a:pt x="46" y="22"/>
                    <a:pt x="46" y="22"/>
                    <a:pt x="46" y="22"/>
                  </a:cubicBezTo>
                  <a:cubicBezTo>
                    <a:pt x="47" y="22"/>
                    <a:pt x="47" y="22"/>
                    <a:pt x="47" y="22"/>
                  </a:cubicBezTo>
                  <a:cubicBezTo>
                    <a:pt x="48" y="22"/>
                    <a:pt x="48" y="22"/>
                    <a:pt x="48" y="22"/>
                  </a:cubicBezTo>
                  <a:cubicBezTo>
                    <a:pt x="49" y="22"/>
                    <a:pt x="49" y="22"/>
                    <a:pt x="49" y="22"/>
                  </a:cubicBezTo>
                  <a:cubicBezTo>
                    <a:pt x="50" y="23"/>
                    <a:pt x="50" y="23"/>
                    <a:pt x="50" y="23"/>
                  </a:cubicBezTo>
                  <a:cubicBezTo>
                    <a:pt x="51" y="23"/>
                    <a:pt x="51" y="23"/>
                    <a:pt x="51" y="23"/>
                  </a:cubicBezTo>
                  <a:cubicBezTo>
                    <a:pt x="52" y="23"/>
                    <a:pt x="52" y="23"/>
                    <a:pt x="52" y="23"/>
                  </a:cubicBezTo>
                  <a:cubicBezTo>
                    <a:pt x="52" y="23"/>
                    <a:pt x="52" y="23"/>
                    <a:pt x="52" y="23"/>
                  </a:cubicBezTo>
                  <a:cubicBezTo>
                    <a:pt x="53" y="23"/>
                    <a:pt x="53" y="23"/>
                    <a:pt x="53" y="23"/>
                  </a:cubicBezTo>
                  <a:cubicBezTo>
                    <a:pt x="53" y="22"/>
                    <a:pt x="53" y="22"/>
                    <a:pt x="53" y="22"/>
                  </a:cubicBezTo>
                  <a:cubicBezTo>
                    <a:pt x="52" y="22"/>
                    <a:pt x="52" y="22"/>
                    <a:pt x="52" y="22"/>
                  </a:cubicBezTo>
                  <a:cubicBezTo>
                    <a:pt x="52" y="21"/>
                    <a:pt x="52" y="21"/>
                    <a:pt x="52" y="21"/>
                  </a:cubicBezTo>
                  <a:cubicBezTo>
                    <a:pt x="53" y="20"/>
                    <a:pt x="53" y="20"/>
                    <a:pt x="53" y="20"/>
                  </a:cubicBezTo>
                  <a:cubicBezTo>
                    <a:pt x="53" y="19"/>
                    <a:pt x="53" y="19"/>
                    <a:pt x="53" y="19"/>
                  </a:cubicBezTo>
                  <a:cubicBezTo>
                    <a:pt x="52" y="19"/>
                    <a:pt x="52" y="19"/>
                    <a:pt x="52" y="19"/>
                  </a:cubicBezTo>
                  <a:cubicBezTo>
                    <a:pt x="52" y="18"/>
                    <a:pt x="52" y="18"/>
                    <a:pt x="52" y="18"/>
                  </a:cubicBezTo>
                  <a:cubicBezTo>
                    <a:pt x="53" y="18"/>
                    <a:pt x="53" y="18"/>
                    <a:pt x="53" y="18"/>
                  </a:cubicBezTo>
                  <a:cubicBezTo>
                    <a:pt x="54" y="18"/>
                    <a:pt x="54" y="18"/>
                    <a:pt x="54" y="18"/>
                  </a:cubicBezTo>
                  <a:cubicBezTo>
                    <a:pt x="54" y="18"/>
                    <a:pt x="54" y="18"/>
                    <a:pt x="54" y="18"/>
                  </a:cubicBezTo>
                  <a:cubicBezTo>
                    <a:pt x="54" y="18"/>
                    <a:pt x="54" y="18"/>
                    <a:pt x="54" y="18"/>
                  </a:cubicBezTo>
                  <a:cubicBezTo>
                    <a:pt x="55" y="18"/>
                    <a:pt x="55" y="18"/>
                    <a:pt x="55" y="18"/>
                  </a:cubicBezTo>
                  <a:cubicBezTo>
                    <a:pt x="55" y="18"/>
                    <a:pt x="55" y="18"/>
                    <a:pt x="55" y="18"/>
                  </a:cubicBezTo>
                  <a:cubicBezTo>
                    <a:pt x="55" y="18"/>
                    <a:pt x="55" y="18"/>
                    <a:pt x="55" y="18"/>
                  </a:cubicBezTo>
                  <a:cubicBezTo>
                    <a:pt x="55" y="17"/>
                    <a:pt x="55" y="17"/>
                    <a:pt x="55" y="17"/>
                  </a:cubicBezTo>
                  <a:cubicBezTo>
                    <a:pt x="55" y="17"/>
                    <a:pt x="55" y="17"/>
                    <a:pt x="55" y="17"/>
                  </a:cubicBezTo>
                  <a:cubicBezTo>
                    <a:pt x="56" y="16"/>
                    <a:pt x="56" y="16"/>
                    <a:pt x="56" y="16"/>
                  </a:cubicBezTo>
                  <a:cubicBezTo>
                    <a:pt x="57" y="16"/>
                    <a:pt x="57" y="16"/>
                    <a:pt x="57" y="16"/>
                  </a:cubicBezTo>
                  <a:cubicBezTo>
                    <a:pt x="57" y="17"/>
                    <a:pt x="57" y="17"/>
                    <a:pt x="57" y="17"/>
                  </a:cubicBezTo>
                  <a:cubicBezTo>
                    <a:pt x="59" y="19"/>
                    <a:pt x="59" y="19"/>
                    <a:pt x="59" y="19"/>
                  </a:cubicBezTo>
                  <a:cubicBezTo>
                    <a:pt x="60" y="19"/>
                    <a:pt x="60" y="19"/>
                    <a:pt x="60" y="19"/>
                  </a:cubicBezTo>
                  <a:cubicBezTo>
                    <a:pt x="60" y="20"/>
                    <a:pt x="60" y="20"/>
                    <a:pt x="60" y="20"/>
                  </a:cubicBezTo>
                  <a:cubicBezTo>
                    <a:pt x="62" y="21"/>
                    <a:pt x="62" y="21"/>
                    <a:pt x="62" y="21"/>
                  </a:cubicBezTo>
                  <a:cubicBezTo>
                    <a:pt x="64" y="21"/>
                    <a:pt x="64" y="21"/>
                    <a:pt x="64" y="21"/>
                  </a:cubicBezTo>
                  <a:cubicBezTo>
                    <a:pt x="65" y="20"/>
                    <a:pt x="65" y="20"/>
                    <a:pt x="65" y="20"/>
                  </a:cubicBezTo>
                  <a:cubicBezTo>
                    <a:pt x="65" y="19"/>
                    <a:pt x="65" y="19"/>
                    <a:pt x="65" y="19"/>
                  </a:cubicBezTo>
                  <a:cubicBezTo>
                    <a:pt x="66" y="19"/>
                    <a:pt x="66" y="19"/>
                    <a:pt x="66" y="19"/>
                  </a:cubicBezTo>
                  <a:cubicBezTo>
                    <a:pt x="68" y="20"/>
                    <a:pt x="68" y="20"/>
                    <a:pt x="68" y="20"/>
                  </a:cubicBezTo>
                  <a:cubicBezTo>
                    <a:pt x="69" y="20"/>
                    <a:pt x="69" y="20"/>
                    <a:pt x="69" y="20"/>
                  </a:cubicBezTo>
                  <a:cubicBezTo>
                    <a:pt x="69" y="19"/>
                    <a:pt x="69" y="19"/>
                    <a:pt x="69" y="19"/>
                  </a:cubicBezTo>
                  <a:cubicBezTo>
                    <a:pt x="70" y="19"/>
                    <a:pt x="70" y="19"/>
                    <a:pt x="70" y="19"/>
                  </a:cubicBezTo>
                  <a:cubicBezTo>
                    <a:pt x="70" y="19"/>
                    <a:pt x="70" y="19"/>
                    <a:pt x="70" y="19"/>
                  </a:cubicBezTo>
                  <a:cubicBezTo>
                    <a:pt x="71" y="19"/>
                    <a:pt x="71" y="19"/>
                    <a:pt x="71" y="19"/>
                  </a:cubicBezTo>
                  <a:cubicBezTo>
                    <a:pt x="72" y="18"/>
                    <a:pt x="72" y="18"/>
                    <a:pt x="72" y="18"/>
                  </a:cubicBezTo>
                  <a:cubicBezTo>
                    <a:pt x="72" y="18"/>
                    <a:pt x="72" y="18"/>
                    <a:pt x="72" y="18"/>
                  </a:cubicBezTo>
                  <a:cubicBezTo>
                    <a:pt x="72" y="17"/>
                    <a:pt x="72" y="17"/>
                    <a:pt x="72" y="17"/>
                  </a:cubicBezTo>
                  <a:cubicBezTo>
                    <a:pt x="72" y="16"/>
                    <a:pt x="72" y="16"/>
                    <a:pt x="72" y="16"/>
                  </a:cubicBezTo>
                  <a:cubicBezTo>
                    <a:pt x="72" y="14"/>
                    <a:pt x="72" y="14"/>
                    <a:pt x="72" y="14"/>
                  </a:cubicBezTo>
                  <a:cubicBezTo>
                    <a:pt x="72" y="13"/>
                    <a:pt x="72" y="13"/>
                    <a:pt x="72" y="13"/>
                  </a:cubicBezTo>
                  <a:cubicBezTo>
                    <a:pt x="72" y="12"/>
                    <a:pt x="72" y="12"/>
                    <a:pt x="72" y="12"/>
                  </a:cubicBezTo>
                  <a:cubicBezTo>
                    <a:pt x="72" y="12"/>
                    <a:pt x="72" y="12"/>
                    <a:pt x="72" y="12"/>
                  </a:cubicBezTo>
                  <a:cubicBezTo>
                    <a:pt x="73" y="11"/>
                    <a:pt x="73" y="11"/>
                    <a:pt x="73" y="11"/>
                  </a:cubicBezTo>
                  <a:cubicBezTo>
                    <a:pt x="73" y="11"/>
                    <a:pt x="73" y="11"/>
                    <a:pt x="73" y="11"/>
                  </a:cubicBezTo>
                  <a:cubicBezTo>
                    <a:pt x="74" y="10"/>
                    <a:pt x="74" y="10"/>
                    <a:pt x="74" y="10"/>
                  </a:cubicBezTo>
                  <a:cubicBezTo>
                    <a:pt x="75" y="11"/>
                    <a:pt x="75" y="11"/>
                    <a:pt x="75" y="11"/>
                  </a:cubicBezTo>
                  <a:cubicBezTo>
                    <a:pt x="76" y="11"/>
                    <a:pt x="76" y="11"/>
                    <a:pt x="76" y="11"/>
                  </a:cubicBezTo>
                  <a:cubicBezTo>
                    <a:pt x="76" y="10"/>
                    <a:pt x="76" y="10"/>
                    <a:pt x="76" y="10"/>
                  </a:cubicBezTo>
                  <a:cubicBezTo>
                    <a:pt x="76" y="9"/>
                    <a:pt x="76" y="9"/>
                    <a:pt x="76" y="9"/>
                  </a:cubicBezTo>
                  <a:cubicBezTo>
                    <a:pt x="78" y="9"/>
                    <a:pt x="78" y="9"/>
                    <a:pt x="78" y="9"/>
                  </a:cubicBezTo>
                  <a:cubicBezTo>
                    <a:pt x="79" y="10"/>
                    <a:pt x="79" y="10"/>
                    <a:pt x="79" y="10"/>
                  </a:cubicBezTo>
                  <a:cubicBezTo>
                    <a:pt x="80" y="11"/>
                    <a:pt x="80" y="11"/>
                    <a:pt x="80" y="11"/>
                  </a:cubicBezTo>
                  <a:cubicBezTo>
                    <a:pt x="81" y="12"/>
                    <a:pt x="81" y="12"/>
                    <a:pt x="81" y="12"/>
                  </a:cubicBezTo>
                  <a:cubicBezTo>
                    <a:pt x="82" y="12"/>
                    <a:pt x="82" y="12"/>
                    <a:pt x="82" y="12"/>
                  </a:cubicBezTo>
                  <a:cubicBezTo>
                    <a:pt x="83" y="12"/>
                    <a:pt x="83" y="12"/>
                    <a:pt x="83" y="12"/>
                  </a:cubicBezTo>
                  <a:cubicBezTo>
                    <a:pt x="83" y="13"/>
                    <a:pt x="83" y="13"/>
                    <a:pt x="83" y="13"/>
                  </a:cubicBezTo>
                  <a:cubicBezTo>
                    <a:pt x="84" y="14"/>
                    <a:pt x="84" y="14"/>
                    <a:pt x="84" y="14"/>
                  </a:cubicBezTo>
                  <a:cubicBezTo>
                    <a:pt x="84" y="15"/>
                    <a:pt x="84" y="15"/>
                    <a:pt x="84" y="15"/>
                  </a:cubicBezTo>
                  <a:cubicBezTo>
                    <a:pt x="83" y="16"/>
                    <a:pt x="83" y="16"/>
                    <a:pt x="83" y="16"/>
                  </a:cubicBezTo>
                  <a:cubicBezTo>
                    <a:pt x="83" y="17"/>
                    <a:pt x="83" y="17"/>
                    <a:pt x="83" y="17"/>
                  </a:cubicBezTo>
                  <a:close/>
                  <a:moveTo>
                    <a:pt x="4" y="87"/>
                  </a:moveTo>
                  <a:cubicBezTo>
                    <a:pt x="4" y="87"/>
                    <a:pt x="4" y="87"/>
                    <a:pt x="4" y="87"/>
                  </a:cubicBezTo>
                  <a:cubicBezTo>
                    <a:pt x="4" y="88"/>
                    <a:pt x="4" y="88"/>
                    <a:pt x="4" y="88"/>
                  </a:cubicBezTo>
                  <a:cubicBezTo>
                    <a:pt x="4" y="87"/>
                    <a:pt x="4" y="87"/>
                    <a:pt x="4" y="87"/>
                  </a:cubicBezTo>
                  <a:close/>
                  <a:moveTo>
                    <a:pt x="2" y="82"/>
                  </a:moveTo>
                  <a:cubicBezTo>
                    <a:pt x="2" y="82"/>
                    <a:pt x="2" y="82"/>
                    <a:pt x="2" y="82"/>
                  </a:cubicBezTo>
                  <a:cubicBezTo>
                    <a:pt x="3" y="83"/>
                    <a:pt x="3" y="83"/>
                    <a:pt x="3" y="83"/>
                  </a:cubicBezTo>
                  <a:cubicBezTo>
                    <a:pt x="2" y="83"/>
                    <a:pt x="2" y="83"/>
                    <a:pt x="2" y="83"/>
                  </a:cubicBezTo>
                  <a:cubicBezTo>
                    <a:pt x="2" y="82"/>
                    <a:pt x="2" y="82"/>
                    <a:pt x="2" y="82"/>
                  </a:cubicBezTo>
                  <a:close/>
                  <a:moveTo>
                    <a:pt x="3" y="81"/>
                  </a:moveTo>
                  <a:cubicBezTo>
                    <a:pt x="3" y="81"/>
                    <a:pt x="3" y="81"/>
                    <a:pt x="3" y="81"/>
                  </a:cubicBezTo>
                  <a:cubicBezTo>
                    <a:pt x="3" y="81"/>
                    <a:pt x="3" y="81"/>
                    <a:pt x="3" y="81"/>
                  </a:cubicBezTo>
                  <a:cubicBezTo>
                    <a:pt x="3" y="81"/>
                    <a:pt x="3" y="81"/>
                    <a:pt x="3" y="81"/>
                  </a:cubicBezTo>
                  <a:close/>
                  <a:moveTo>
                    <a:pt x="2" y="80"/>
                  </a:moveTo>
                  <a:cubicBezTo>
                    <a:pt x="2" y="81"/>
                    <a:pt x="2" y="81"/>
                    <a:pt x="2" y="81"/>
                  </a:cubicBezTo>
                  <a:cubicBezTo>
                    <a:pt x="2" y="81"/>
                    <a:pt x="2" y="81"/>
                    <a:pt x="2" y="81"/>
                  </a:cubicBezTo>
                  <a:cubicBezTo>
                    <a:pt x="2" y="80"/>
                    <a:pt x="2" y="80"/>
                    <a:pt x="2" y="80"/>
                  </a:cubicBezTo>
                  <a:close/>
                  <a:moveTo>
                    <a:pt x="1" y="77"/>
                  </a:moveTo>
                  <a:cubicBezTo>
                    <a:pt x="0" y="77"/>
                    <a:pt x="0" y="77"/>
                    <a:pt x="0" y="77"/>
                  </a:cubicBezTo>
                  <a:cubicBezTo>
                    <a:pt x="1" y="76"/>
                    <a:pt x="1" y="76"/>
                    <a:pt x="1" y="76"/>
                  </a:cubicBezTo>
                  <a:cubicBezTo>
                    <a:pt x="1" y="76"/>
                    <a:pt x="1" y="77"/>
                    <a:pt x="1" y="77"/>
                  </a:cubicBezTo>
                  <a:close/>
                  <a:moveTo>
                    <a:pt x="1" y="78"/>
                  </a:moveTo>
                  <a:cubicBezTo>
                    <a:pt x="1" y="78"/>
                    <a:pt x="1" y="78"/>
                    <a:pt x="1" y="78"/>
                  </a:cubicBezTo>
                  <a:cubicBezTo>
                    <a:pt x="1" y="78"/>
                    <a:pt x="1" y="78"/>
                    <a:pt x="1" y="78"/>
                  </a:cubicBezTo>
                  <a:cubicBezTo>
                    <a:pt x="1" y="78"/>
                    <a:pt x="1" y="78"/>
                    <a:pt x="1" y="78"/>
                  </a:cubicBezTo>
                  <a:close/>
                  <a:moveTo>
                    <a:pt x="2" y="79"/>
                  </a:moveTo>
                  <a:cubicBezTo>
                    <a:pt x="2" y="79"/>
                    <a:pt x="3" y="79"/>
                    <a:pt x="3" y="79"/>
                  </a:cubicBezTo>
                  <a:cubicBezTo>
                    <a:pt x="3" y="80"/>
                    <a:pt x="3" y="80"/>
                    <a:pt x="3" y="80"/>
                  </a:cubicBezTo>
                  <a:cubicBezTo>
                    <a:pt x="2" y="79"/>
                    <a:pt x="2" y="79"/>
                    <a:pt x="2" y="79"/>
                  </a:cubicBezTo>
                  <a:close/>
                  <a:moveTo>
                    <a:pt x="1" y="80"/>
                  </a:moveTo>
                  <a:cubicBezTo>
                    <a:pt x="0" y="79"/>
                    <a:pt x="0" y="79"/>
                    <a:pt x="0" y="79"/>
                  </a:cubicBezTo>
                  <a:cubicBezTo>
                    <a:pt x="1" y="79"/>
                    <a:pt x="1" y="79"/>
                    <a:pt x="1" y="79"/>
                  </a:cubicBezTo>
                  <a:cubicBezTo>
                    <a:pt x="1" y="80"/>
                    <a:pt x="1" y="80"/>
                    <a:pt x="1" y="80"/>
                  </a:cubicBezTo>
                  <a:close/>
                  <a:moveTo>
                    <a:pt x="0" y="75"/>
                  </a:moveTo>
                  <a:cubicBezTo>
                    <a:pt x="0" y="76"/>
                    <a:pt x="0" y="76"/>
                    <a:pt x="0" y="76"/>
                  </a:cubicBezTo>
                  <a:cubicBezTo>
                    <a:pt x="0" y="76"/>
                    <a:pt x="0" y="76"/>
                    <a:pt x="0" y="76"/>
                  </a:cubicBezTo>
                  <a:cubicBezTo>
                    <a:pt x="1" y="75"/>
                    <a:pt x="1" y="75"/>
                    <a:pt x="1" y="75"/>
                  </a:cubicBezTo>
                  <a:cubicBezTo>
                    <a:pt x="0" y="75"/>
                    <a:pt x="0" y="75"/>
                    <a:pt x="0" y="75"/>
                  </a:cubicBezTo>
                  <a:close/>
                  <a:moveTo>
                    <a:pt x="0" y="69"/>
                  </a:moveTo>
                  <a:cubicBezTo>
                    <a:pt x="1" y="70"/>
                    <a:pt x="1" y="70"/>
                    <a:pt x="1" y="70"/>
                  </a:cubicBezTo>
                  <a:cubicBezTo>
                    <a:pt x="0" y="70"/>
                    <a:pt x="0" y="70"/>
                    <a:pt x="0" y="70"/>
                  </a:cubicBezTo>
                  <a:cubicBezTo>
                    <a:pt x="0" y="69"/>
                    <a:pt x="0" y="69"/>
                    <a:pt x="0" y="69"/>
                  </a:cubicBezTo>
                  <a:close/>
                  <a:moveTo>
                    <a:pt x="0" y="68"/>
                  </a:moveTo>
                  <a:cubicBezTo>
                    <a:pt x="1" y="69"/>
                    <a:pt x="1" y="69"/>
                    <a:pt x="1" y="69"/>
                  </a:cubicBezTo>
                  <a:cubicBezTo>
                    <a:pt x="1" y="69"/>
                    <a:pt x="1" y="69"/>
                    <a:pt x="1" y="69"/>
                  </a:cubicBezTo>
                  <a:cubicBezTo>
                    <a:pt x="0" y="68"/>
                    <a:pt x="0" y="68"/>
                    <a:pt x="0" y="68"/>
                  </a:cubicBezTo>
                  <a:close/>
                  <a:moveTo>
                    <a:pt x="3" y="66"/>
                  </a:moveTo>
                  <a:cubicBezTo>
                    <a:pt x="3" y="67"/>
                    <a:pt x="3" y="67"/>
                    <a:pt x="3" y="67"/>
                  </a:cubicBezTo>
                  <a:cubicBezTo>
                    <a:pt x="2" y="67"/>
                    <a:pt x="2" y="67"/>
                    <a:pt x="2" y="67"/>
                  </a:cubicBezTo>
                  <a:cubicBezTo>
                    <a:pt x="3" y="66"/>
                    <a:pt x="3" y="66"/>
                    <a:pt x="3" y="66"/>
                  </a:cubicBezTo>
                  <a:close/>
                  <a:moveTo>
                    <a:pt x="4" y="66"/>
                  </a:moveTo>
                  <a:cubicBezTo>
                    <a:pt x="4" y="66"/>
                    <a:pt x="4" y="66"/>
                    <a:pt x="4" y="66"/>
                  </a:cubicBezTo>
                  <a:cubicBezTo>
                    <a:pt x="5" y="67"/>
                    <a:pt x="5" y="67"/>
                    <a:pt x="5" y="67"/>
                  </a:cubicBezTo>
                  <a:cubicBezTo>
                    <a:pt x="4" y="67"/>
                    <a:pt x="4" y="67"/>
                    <a:pt x="4" y="67"/>
                  </a:cubicBezTo>
                  <a:cubicBezTo>
                    <a:pt x="4" y="66"/>
                    <a:pt x="4" y="66"/>
                    <a:pt x="4" y="66"/>
                  </a:cubicBezTo>
                  <a:close/>
                  <a:moveTo>
                    <a:pt x="12" y="61"/>
                  </a:moveTo>
                  <a:cubicBezTo>
                    <a:pt x="12" y="61"/>
                    <a:pt x="12" y="60"/>
                    <a:pt x="12" y="60"/>
                  </a:cubicBezTo>
                  <a:cubicBezTo>
                    <a:pt x="13" y="61"/>
                    <a:pt x="13" y="61"/>
                    <a:pt x="13" y="61"/>
                  </a:cubicBezTo>
                  <a:cubicBezTo>
                    <a:pt x="12" y="61"/>
                    <a:pt x="12" y="61"/>
                    <a:pt x="12" y="61"/>
                  </a:cubicBezTo>
                  <a:cubicBezTo>
                    <a:pt x="12" y="61"/>
                    <a:pt x="12" y="61"/>
                    <a:pt x="12" y="61"/>
                  </a:cubicBezTo>
                  <a:close/>
                  <a:moveTo>
                    <a:pt x="12" y="60"/>
                  </a:moveTo>
                  <a:cubicBezTo>
                    <a:pt x="12" y="60"/>
                    <a:pt x="12" y="60"/>
                    <a:pt x="12" y="60"/>
                  </a:cubicBezTo>
                  <a:cubicBezTo>
                    <a:pt x="11" y="59"/>
                    <a:pt x="11" y="59"/>
                    <a:pt x="11" y="59"/>
                  </a:cubicBezTo>
                  <a:cubicBezTo>
                    <a:pt x="12" y="59"/>
                    <a:pt x="12" y="59"/>
                    <a:pt x="12" y="59"/>
                  </a:cubicBezTo>
                  <a:cubicBezTo>
                    <a:pt x="12" y="60"/>
                    <a:pt x="12" y="60"/>
                    <a:pt x="12" y="60"/>
                  </a:cubicBezTo>
                  <a:close/>
                  <a:moveTo>
                    <a:pt x="13" y="58"/>
                  </a:moveTo>
                  <a:cubicBezTo>
                    <a:pt x="14" y="57"/>
                    <a:pt x="14" y="57"/>
                    <a:pt x="14" y="57"/>
                  </a:cubicBezTo>
                  <a:cubicBezTo>
                    <a:pt x="15" y="57"/>
                    <a:pt x="15" y="57"/>
                    <a:pt x="15" y="57"/>
                  </a:cubicBezTo>
                  <a:cubicBezTo>
                    <a:pt x="14" y="58"/>
                    <a:pt x="14" y="58"/>
                    <a:pt x="14" y="58"/>
                  </a:cubicBezTo>
                  <a:cubicBezTo>
                    <a:pt x="13" y="58"/>
                    <a:pt x="13" y="58"/>
                    <a:pt x="13" y="58"/>
                  </a:cubicBezTo>
                  <a:close/>
                  <a:moveTo>
                    <a:pt x="13" y="60"/>
                  </a:moveTo>
                  <a:cubicBezTo>
                    <a:pt x="13" y="59"/>
                    <a:pt x="13" y="59"/>
                    <a:pt x="13" y="59"/>
                  </a:cubicBezTo>
                  <a:cubicBezTo>
                    <a:pt x="14" y="59"/>
                    <a:pt x="14" y="59"/>
                    <a:pt x="14" y="59"/>
                  </a:cubicBezTo>
                  <a:cubicBezTo>
                    <a:pt x="15" y="58"/>
                    <a:pt x="15" y="58"/>
                    <a:pt x="15" y="58"/>
                  </a:cubicBezTo>
                  <a:cubicBezTo>
                    <a:pt x="15" y="58"/>
                    <a:pt x="15" y="58"/>
                    <a:pt x="15" y="58"/>
                  </a:cubicBezTo>
                  <a:cubicBezTo>
                    <a:pt x="16" y="59"/>
                    <a:pt x="16" y="59"/>
                    <a:pt x="16" y="59"/>
                  </a:cubicBezTo>
                  <a:cubicBezTo>
                    <a:pt x="15" y="59"/>
                    <a:pt x="15" y="59"/>
                    <a:pt x="15" y="59"/>
                  </a:cubicBezTo>
                  <a:cubicBezTo>
                    <a:pt x="14" y="59"/>
                    <a:pt x="14" y="59"/>
                    <a:pt x="14" y="59"/>
                  </a:cubicBezTo>
                  <a:cubicBezTo>
                    <a:pt x="14" y="60"/>
                    <a:pt x="14" y="60"/>
                    <a:pt x="14" y="60"/>
                  </a:cubicBezTo>
                  <a:cubicBezTo>
                    <a:pt x="13" y="60"/>
                    <a:pt x="13" y="60"/>
                    <a:pt x="13" y="60"/>
                  </a:cubicBezTo>
                  <a:close/>
                  <a:moveTo>
                    <a:pt x="24" y="48"/>
                  </a:moveTo>
                  <a:cubicBezTo>
                    <a:pt x="25" y="48"/>
                    <a:pt x="25" y="48"/>
                    <a:pt x="25" y="48"/>
                  </a:cubicBezTo>
                  <a:cubicBezTo>
                    <a:pt x="26" y="47"/>
                    <a:pt x="26" y="47"/>
                    <a:pt x="26" y="47"/>
                  </a:cubicBezTo>
                  <a:cubicBezTo>
                    <a:pt x="25" y="48"/>
                    <a:pt x="25" y="48"/>
                    <a:pt x="25" y="48"/>
                  </a:cubicBezTo>
                  <a:cubicBezTo>
                    <a:pt x="24" y="48"/>
                    <a:pt x="24" y="48"/>
                    <a:pt x="24" y="48"/>
                  </a:cubicBezTo>
                  <a:close/>
                  <a:moveTo>
                    <a:pt x="24" y="50"/>
                  </a:moveTo>
                  <a:cubicBezTo>
                    <a:pt x="23" y="50"/>
                    <a:pt x="23" y="50"/>
                    <a:pt x="23" y="50"/>
                  </a:cubicBezTo>
                  <a:cubicBezTo>
                    <a:pt x="22" y="50"/>
                    <a:pt x="22" y="50"/>
                    <a:pt x="22" y="50"/>
                  </a:cubicBezTo>
                  <a:cubicBezTo>
                    <a:pt x="23" y="49"/>
                    <a:pt x="23" y="49"/>
                    <a:pt x="23" y="49"/>
                  </a:cubicBezTo>
                  <a:cubicBezTo>
                    <a:pt x="24" y="49"/>
                    <a:pt x="24" y="49"/>
                    <a:pt x="24" y="49"/>
                  </a:cubicBezTo>
                  <a:cubicBezTo>
                    <a:pt x="25" y="49"/>
                    <a:pt x="25" y="49"/>
                    <a:pt x="25" y="49"/>
                  </a:cubicBezTo>
                  <a:cubicBezTo>
                    <a:pt x="24" y="50"/>
                    <a:pt x="24" y="50"/>
                    <a:pt x="24" y="50"/>
                  </a:cubicBezTo>
                  <a:cubicBezTo>
                    <a:pt x="24" y="50"/>
                    <a:pt x="24" y="50"/>
                    <a:pt x="24" y="50"/>
                  </a:cubicBezTo>
                  <a:close/>
                  <a:moveTo>
                    <a:pt x="26" y="43"/>
                  </a:moveTo>
                  <a:cubicBezTo>
                    <a:pt x="26" y="44"/>
                    <a:pt x="26" y="44"/>
                    <a:pt x="26" y="44"/>
                  </a:cubicBezTo>
                  <a:cubicBezTo>
                    <a:pt x="26" y="44"/>
                    <a:pt x="26" y="44"/>
                    <a:pt x="26" y="44"/>
                  </a:cubicBezTo>
                  <a:cubicBezTo>
                    <a:pt x="26" y="44"/>
                    <a:pt x="26" y="44"/>
                    <a:pt x="26" y="44"/>
                  </a:cubicBezTo>
                  <a:cubicBezTo>
                    <a:pt x="25" y="44"/>
                    <a:pt x="25" y="44"/>
                    <a:pt x="25" y="44"/>
                  </a:cubicBezTo>
                  <a:cubicBezTo>
                    <a:pt x="26" y="43"/>
                    <a:pt x="26" y="43"/>
                    <a:pt x="26" y="43"/>
                  </a:cubicBezTo>
                  <a:close/>
                  <a:moveTo>
                    <a:pt x="27" y="42"/>
                  </a:moveTo>
                  <a:cubicBezTo>
                    <a:pt x="28" y="41"/>
                    <a:pt x="28" y="41"/>
                    <a:pt x="28" y="41"/>
                  </a:cubicBezTo>
                  <a:cubicBezTo>
                    <a:pt x="29" y="42"/>
                    <a:pt x="29" y="42"/>
                    <a:pt x="29" y="42"/>
                  </a:cubicBezTo>
                  <a:cubicBezTo>
                    <a:pt x="27" y="42"/>
                    <a:pt x="27" y="42"/>
                    <a:pt x="27" y="42"/>
                  </a:cubicBezTo>
                  <a:cubicBezTo>
                    <a:pt x="27" y="42"/>
                    <a:pt x="27" y="42"/>
                    <a:pt x="27" y="42"/>
                  </a:cubicBezTo>
                  <a:close/>
                  <a:moveTo>
                    <a:pt x="27" y="40"/>
                  </a:moveTo>
                  <a:cubicBezTo>
                    <a:pt x="28" y="40"/>
                    <a:pt x="28" y="40"/>
                    <a:pt x="28" y="40"/>
                  </a:cubicBezTo>
                  <a:cubicBezTo>
                    <a:pt x="28" y="40"/>
                    <a:pt x="28" y="40"/>
                    <a:pt x="28" y="40"/>
                  </a:cubicBezTo>
                  <a:cubicBezTo>
                    <a:pt x="27" y="41"/>
                    <a:pt x="27" y="41"/>
                    <a:pt x="27" y="41"/>
                  </a:cubicBezTo>
                  <a:cubicBezTo>
                    <a:pt x="27" y="40"/>
                    <a:pt x="27" y="40"/>
                    <a:pt x="27" y="40"/>
                  </a:cubicBezTo>
                  <a:close/>
                  <a:moveTo>
                    <a:pt x="32" y="33"/>
                  </a:moveTo>
                  <a:cubicBezTo>
                    <a:pt x="33" y="33"/>
                    <a:pt x="33" y="33"/>
                    <a:pt x="33" y="33"/>
                  </a:cubicBezTo>
                  <a:cubicBezTo>
                    <a:pt x="33" y="33"/>
                    <a:pt x="33" y="33"/>
                    <a:pt x="33" y="33"/>
                  </a:cubicBezTo>
                  <a:cubicBezTo>
                    <a:pt x="33" y="34"/>
                    <a:pt x="33" y="34"/>
                    <a:pt x="33" y="34"/>
                  </a:cubicBezTo>
                  <a:cubicBezTo>
                    <a:pt x="32" y="33"/>
                    <a:pt x="32" y="33"/>
                    <a:pt x="32" y="33"/>
                  </a:cubicBezTo>
                  <a:close/>
                  <a:moveTo>
                    <a:pt x="27" y="29"/>
                  </a:moveTo>
                  <a:cubicBezTo>
                    <a:pt x="27" y="29"/>
                    <a:pt x="27" y="29"/>
                    <a:pt x="27" y="29"/>
                  </a:cubicBezTo>
                  <a:cubicBezTo>
                    <a:pt x="27" y="30"/>
                    <a:pt x="27" y="30"/>
                    <a:pt x="27" y="30"/>
                  </a:cubicBezTo>
                  <a:cubicBezTo>
                    <a:pt x="27" y="30"/>
                    <a:pt x="27" y="30"/>
                    <a:pt x="27" y="30"/>
                  </a:cubicBezTo>
                  <a:cubicBezTo>
                    <a:pt x="27" y="29"/>
                    <a:pt x="27" y="29"/>
                    <a:pt x="27" y="29"/>
                  </a:cubicBezTo>
                  <a:close/>
                  <a:moveTo>
                    <a:pt x="28" y="27"/>
                  </a:moveTo>
                  <a:cubicBezTo>
                    <a:pt x="27" y="28"/>
                    <a:pt x="27" y="28"/>
                    <a:pt x="27" y="28"/>
                  </a:cubicBezTo>
                  <a:cubicBezTo>
                    <a:pt x="27" y="27"/>
                    <a:pt x="27" y="27"/>
                    <a:pt x="27" y="27"/>
                  </a:cubicBezTo>
                  <a:cubicBezTo>
                    <a:pt x="28" y="26"/>
                    <a:pt x="28" y="26"/>
                    <a:pt x="28" y="26"/>
                  </a:cubicBezTo>
                  <a:cubicBezTo>
                    <a:pt x="28" y="27"/>
                    <a:pt x="28" y="27"/>
                    <a:pt x="28" y="27"/>
                  </a:cubicBezTo>
                  <a:close/>
                  <a:moveTo>
                    <a:pt x="29" y="26"/>
                  </a:moveTo>
                  <a:cubicBezTo>
                    <a:pt x="29" y="26"/>
                    <a:pt x="29" y="26"/>
                    <a:pt x="29" y="26"/>
                  </a:cubicBezTo>
                  <a:cubicBezTo>
                    <a:pt x="29" y="26"/>
                    <a:pt x="29" y="26"/>
                    <a:pt x="29" y="26"/>
                  </a:cubicBezTo>
                  <a:cubicBezTo>
                    <a:pt x="29" y="26"/>
                    <a:pt x="29" y="26"/>
                    <a:pt x="29" y="26"/>
                  </a:cubicBezTo>
                  <a:cubicBezTo>
                    <a:pt x="29" y="26"/>
                    <a:pt x="29" y="26"/>
                    <a:pt x="29" y="26"/>
                  </a:cubicBezTo>
                  <a:close/>
                  <a:moveTo>
                    <a:pt x="32" y="25"/>
                  </a:moveTo>
                  <a:cubicBezTo>
                    <a:pt x="32" y="25"/>
                    <a:pt x="32" y="25"/>
                    <a:pt x="32" y="25"/>
                  </a:cubicBezTo>
                  <a:cubicBezTo>
                    <a:pt x="30" y="26"/>
                    <a:pt x="30" y="26"/>
                    <a:pt x="30" y="26"/>
                  </a:cubicBezTo>
                  <a:cubicBezTo>
                    <a:pt x="30" y="25"/>
                    <a:pt x="30" y="25"/>
                    <a:pt x="30" y="25"/>
                  </a:cubicBezTo>
                  <a:cubicBezTo>
                    <a:pt x="32" y="25"/>
                    <a:pt x="32" y="25"/>
                    <a:pt x="32" y="25"/>
                  </a:cubicBezTo>
                  <a:close/>
                  <a:moveTo>
                    <a:pt x="33" y="23"/>
                  </a:moveTo>
                  <a:cubicBezTo>
                    <a:pt x="34" y="22"/>
                    <a:pt x="34" y="22"/>
                    <a:pt x="34" y="22"/>
                  </a:cubicBezTo>
                  <a:cubicBezTo>
                    <a:pt x="34" y="23"/>
                    <a:pt x="34" y="23"/>
                    <a:pt x="34" y="23"/>
                  </a:cubicBezTo>
                  <a:cubicBezTo>
                    <a:pt x="33" y="23"/>
                    <a:pt x="33" y="23"/>
                    <a:pt x="33" y="23"/>
                  </a:cubicBezTo>
                  <a:close/>
                  <a:moveTo>
                    <a:pt x="34" y="23"/>
                  </a:moveTo>
                  <a:cubicBezTo>
                    <a:pt x="34" y="25"/>
                    <a:pt x="34" y="25"/>
                    <a:pt x="34" y="25"/>
                  </a:cubicBezTo>
                  <a:cubicBezTo>
                    <a:pt x="33" y="24"/>
                    <a:pt x="33" y="24"/>
                    <a:pt x="33" y="24"/>
                  </a:cubicBezTo>
                  <a:cubicBezTo>
                    <a:pt x="32" y="25"/>
                    <a:pt x="32" y="25"/>
                    <a:pt x="32" y="25"/>
                  </a:cubicBezTo>
                  <a:cubicBezTo>
                    <a:pt x="32" y="24"/>
                    <a:pt x="32" y="24"/>
                    <a:pt x="32" y="24"/>
                  </a:cubicBezTo>
                  <a:cubicBezTo>
                    <a:pt x="34" y="23"/>
                    <a:pt x="34" y="23"/>
                    <a:pt x="34" y="23"/>
                  </a:cubicBezTo>
                  <a:close/>
                  <a:moveTo>
                    <a:pt x="35" y="19"/>
                  </a:moveTo>
                  <a:cubicBezTo>
                    <a:pt x="35" y="20"/>
                    <a:pt x="35" y="20"/>
                    <a:pt x="35" y="20"/>
                  </a:cubicBezTo>
                  <a:cubicBezTo>
                    <a:pt x="35" y="22"/>
                    <a:pt x="35" y="22"/>
                    <a:pt x="35" y="22"/>
                  </a:cubicBezTo>
                  <a:cubicBezTo>
                    <a:pt x="34" y="22"/>
                    <a:pt x="34" y="22"/>
                    <a:pt x="34" y="22"/>
                  </a:cubicBezTo>
                  <a:cubicBezTo>
                    <a:pt x="33" y="22"/>
                    <a:pt x="33" y="22"/>
                    <a:pt x="33" y="22"/>
                  </a:cubicBezTo>
                  <a:cubicBezTo>
                    <a:pt x="35" y="21"/>
                    <a:pt x="35" y="21"/>
                    <a:pt x="35" y="21"/>
                  </a:cubicBezTo>
                  <a:cubicBezTo>
                    <a:pt x="34" y="21"/>
                    <a:pt x="34" y="21"/>
                    <a:pt x="34" y="21"/>
                  </a:cubicBezTo>
                  <a:cubicBezTo>
                    <a:pt x="33" y="22"/>
                    <a:pt x="33" y="22"/>
                    <a:pt x="33" y="22"/>
                  </a:cubicBezTo>
                  <a:cubicBezTo>
                    <a:pt x="32" y="21"/>
                    <a:pt x="32" y="21"/>
                    <a:pt x="32" y="21"/>
                  </a:cubicBezTo>
                  <a:cubicBezTo>
                    <a:pt x="33" y="20"/>
                    <a:pt x="33" y="20"/>
                    <a:pt x="33" y="20"/>
                  </a:cubicBezTo>
                  <a:cubicBezTo>
                    <a:pt x="34" y="21"/>
                    <a:pt x="34" y="21"/>
                    <a:pt x="34" y="21"/>
                  </a:cubicBezTo>
                  <a:cubicBezTo>
                    <a:pt x="34" y="20"/>
                    <a:pt x="34" y="20"/>
                    <a:pt x="34" y="20"/>
                  </a:cubicBezTo>
                  <a:cubicBezTo>
                    <a:pt x="34" y="19"/>
                    <a:pt x="34" y="19"/>
                    <a:pt x="34" y="19"/>
                  </a:cubicBezTo>
                  <a:cubicBezTo>
                    <a:pt x="35" y="19"/>
                    <a:pt x="35" y="19"/>
                    <a:pt x="35" y="19"/>
                  </a:cubicBezTo>
                  <a:close/>
                  <a:moveTo>
                    <a:pt x="36" y="20"/>
                  </a:moveTo>
                  <a:cubicBezTo>
                    <a:pt x="35" y="19"/>
                    <a:pt x="35" y="19"/>
                    <a:pt x="35" y="19"/>
                  </a:cubicBezTo>
                  <a:cubicBezTo>
                    <a:pt x="35" y="18"/>
                    <a:pt x="35" y="18"/>
                    <a:pt x="35" y="18"/>
                  </a:cubicBezTo>
                  <a:cubicBezTo>
                    <a:pt x="37" y="17"/>
                    <a:pt x="37" y="17"/>
                    <a:pt x="37" y="17"/>
                  </a:cubicBezTo>
                  <a:cubicBezTo>
                    <a:pt x="37" y="17"/>
                    <a:pt x="37" y="17"/>
                    <a:pt x="37" y="17"/>
                  </a:cubicBezTo>
                  <a:cubicBezTo>
                    <a:pt x="38" y="16"/>
                    <a:pt x="38" y="16"/>
                    <a:pt x="38" y="16"/>
                  </a:cubicBezTo>
                  <a:cubicBezTo>
                    <a:pt x="38" y="17"/>
                    <a:pt x="38" y="17"/>
                    <a:pt x="38" y="17"/>
                  </a:cubicBezTo>
                  <a:cubicBezTo>
                    <a:pt x="37" y="18"/>
                    <a:pt x="37" y="18"/>
                    <a:pt x="37" y="18"/>
                  </a:cubicBezTo>
                  <a:cubicBezTo>
                    <a:pt x="37" y="18"/>
                    <a:pt x="37" y="18"/>
                    <a:pt x="37" y="18"/>
                  </a:cubicBezTo>
                  <a:cubicBezTo>
                    <a:pt x="36" y="20"/>
                    <a:pt x="36" y="20"/>
                    <a:pt x="36" y="20"/>
                  </a:cubicBezTo>
                  <a:close/>
                  <a:moveTo>
                    <a:pt x="39" y="20"/>
                  </a:moveTo>
                  <a:cubicBezTo>
                    <a:pt x="40" y="21"/>
                    <a:pt x="40" y="21"/>
                    <a:pt x="40" y="21"/>
                  </a:cubicBezTo>
                  <a:cubicBezTo>
                    <a:pt x="38" y="23"/>
                    <a:pt x="38" y="23"/>
                    <a:pt x="38" y="23"/>
                  </a:cubicBezTo>
                  <a:cubicBezTo>
                    <a:pt x="37" y="23"/>
                    <a:pt x="37" y="23"/>
                    <a:pt x="37" y="23"/>
                  </a:cubicBezTo>
                  <a:cubicBezTo>
                    <a:pt x="37" y="24"/>
                    <a:pt x="37" y="24"/>
                    <a:pt x="37" y="24"/>
                  </a:cubicBezTo>
                  <a:cubicBezTo>
                    <a:pt x="36" y="24"/>
                    <a:pt x="36" y="24"/>
                    <a:pt x="36" y="24"/>
                  </a:cubicBezTo>
                  <a:cubicBezTo>
                    <a:pt x="36" y="23"/>
                    <a:pt x="36" y="23"/>
                    <a:pt x="36" y="23"/>
                  </a:cubicBezTo>
                  <a:cubicBezTo>
                    <a:pt x="35" y="24"/>
                    <a:pt x="35" y="24"/>
                    <a:pt x="35" y="24"/>
                  </a:cubicBezTo>
                  <a:cubicBezTo>
                    <a:pt x="35" y="24"/>
                    <a:pt x="35" y="24"/>
                    <a:pt x="35" y="24"/>
                  </a:cubicBezTo>
                  <a:cubicBezTo>
                    <a:pt x="35" y="23"/>
                    <a:pt x="35" y="23"/>
                    <a:pt x="35" y="23"/>
                  </a:cubicBezTo>
                  <a:cubicBezTo>
                    <a:pt x="35" y="23"/>
                    <a:pt x="35" y="23"/>
                    <a:pt x="35" y="23"/>
                  </a:cubicBezTo>
                  <a:cubicBezTo>
                    <a:pt x="35" y="22"/>
                    <a:pt x="35" y="22"/>
                    <a:pt x="35" y="22"/>
                  </a:cubicBezTo>
                  <a:cubicBezTo>
                    <a:pt x="36" y="21"/>
                    <a:pt x="36" y="21"/>
                    <a:pt x="36" y="21"/>
                  </a:cubicBezTo>
                  <a:cubicBezTo>
                    <a:pt x="36" y="21"/>
                    <a:pt x="36" y="21"/>
                    <a:pt x="36" y="21"/>
                  </a:cubicBezTo>
                  <a:cubicBezTo>
                    <a:pt x="37" y="19"/>
                    <a:pt x="37" y="19"/>
                    <a:pt x="37" y="19"/>
                  </a:cubicBezTo>
                  <a:cubicBezTo>
                    <a:pt x="36" y="21"/>
                    <a:pt x="36" y="21"/>
                    <a:pt x="36" y="21"/>
                  </a:cubicBezTo>
                  <a:cubicBezTo>
                    <a:pt x="37" y="22"/>
                    <a:pt x="37" y="22"/>
                    <a:pt x="37" y="22"/>
                  </a:cubicBezTo>
                  <a:cubicBezTo>
                    <a:pt x="37" y="21"/>
                    <a:pt x="37" y="21"/>
                    <a:pt x="37" y="21"/>
                  </a:cubicBezTo>
                  <a:cubicBezTo>
                    <a:pt x="39" y="21"/>
                    <a:pt x="39" y="21"/>
                    <a:pt x="39" y="21"/>
                  </a:cubicBezTo>
                  <a:cubicBezTo>
                    <a:pt x="38" y="20"/>
                    <a:pt x="38" y="20"/>
                    <a:pt x="38" y="20"/>
                  </a:cubicBezTo>
                  <a:cubicBezTo>
                    <a:pt x="38" y="20"/>
                    <a:pt x="38" y="20"/>
                    <a:pt x="38" y="20"/>
                  </a:cubicBezTo>
                  <a:cubicBezTo>
                    <a:pt x="39" y="20"/>
                    <a:pt x="39" y="20"/>
                    <a:pt x="39" y="20"/>
                  </a:cubicBezTo>
                  <a:close/>
                  <a:moveTo>
                    <a:pt x="39" y="19"/>
                  </a:moveTo>
                  <a:cubicBezTo>
                    <a:pt x="38" y="19"/>
                    <a:pt x="38" y="19"/>
                    <a:pt x="38" y="19"/>
                  </a:cubicBezTo>
                  <a:cubicBezTo>
                    <a:pt x="39" y="19"/>
                    <a:pt x="39" y="19"/>
                    <a:pt x="39" y="19"/>
                  </a:cubicBezTo>
                  <a:cubicBezTo>
                    <a:pt x="40" y="19"/>
                    <a:pt x="40" y="19"/>
                    <a:pt x="40" y="19"/>
                  </a:cubicBezTo>
                  <a:cubicBezTo>
                    <a:pt x="40" y="20"/>
                    <a:pt x="40" y="20"/>
                    <a:pt x="40" y="20"/>
                  </a:cubicBezTo>
                  <a:cubicBezTo>
                    <a:pt x="39" y="19"/>
                    <a:pt x="39" y="19"/>
                    <a:pt x="39" y="19"/>
                  </a:cubicBezTo>
                  <a:close/>
                  <a:moveTo>
                    <a:pt x="41" y="21"/>
                  </a:moveTo>
                  <a:cubicBezTo>
                    <a:pt x="41" y="20"/>
                    <a:pt x="41" y="20"/>
                    <a:pt x="41" y="20"/>
                  </a:cubicBezTo>
                  <a:cubicBezTo>
                    <a:pt x="42" y="20"/>
                    <a:pt x="42" y="20"/>
                    <a:pt x="42" y="20"/>
                  </a:cubicBezTo>
                  <a:cubicBezTo>
                    <a:pt x="41" y="21"/>
                    <a:pt x="41" y="21"/>
                    <a:pt x="41" y="21"/>
                  </a:cubicBezTo>
                  <a:close/>
                  <a:moveTo>
                    <a:pt x="44" y="16"/>
                  </a:moveTo>
                  <a:cubicBezTo>
                    <a:pt x="44" y="17"/>
                    <a:pt x="44" y="17"/>
                    <a:pt x="44" y="17"/>
                  </a:cubicBezTo>
                  <a:cubicBezTo>
                    <a:pt x="44" y="17"/>
                    <a:pt x="44" y="17"/>
                    <a:pt x="44" y="17"/>
                  </a:cubicBezTo>
                  <a:cubicBezTo>
                    <a:pt x="43" y="17"/>
                    <a:pt x="43" y="17"/>
                    <a:pt x="43" y="17"/>
                  </a:cubicBezTo>
                  <a:cubicBezTo>
                    <a:pt x="43" y="18"/>
                    <a:pt x="43" y="18"/>
                    <a:pt x="43" y="18"/>
                  </a:cubicBezTo>
                  <a:cubicBezTo>
                    <a:pt x="42" y="18"/>
                    <a:pt x="42" y="18"/>
                    <a:pt x="42" y="18"/>
                  </a:cubicBezTo>
                  <a:cubicBezTo>
                    <a:pt x="41" y="19"/>
                    <a:pt x="41" y="19"/>
                    <a:pt x="41" y="19"/>
                  </a:cubicBezTo>
                  <a:cubicBezTo>
                    <a:pt x="41" y="19"/>
                    <a:pt x="41" y="19"/>
                    <a:pt x="41" y="19"/>
                  </a:cubicBezTo>
                  <a:cubicBezTo>
                    <a:pt x="41" y="18"/>
                    <a:pt x="41" y="18"/>
                    <a:pt x="41" y="18"/>
                  </a:cubicBezTo>
                  <a:cubicBezTo>
                    <a:pt x="40" y="18"/>
                    <a:pt x="40" y="18"/>
                    <a:pt x="40" y="18"/>
                  </a:cubicBezTo>
                  <a:cubicBezTo>
                    <a:pt x="41" y="17"/>
                    <a:pt x="41" y="17"/>
                    <a:pt x="41" y="17"/>
                  </a:cubicBezTo>
                  <a:cubicBezTo>
                    <a:pt x="40" y="17"/>
                    <a:pt x="40" y="17"/>
                    <a:pt x="40" y="17"/>
                  </a:cubicBezTo>
                  <a:cubicBezTo>
                    <a:pt x="41" y="16"/>
                    <a:pt x="41" y="16"/>
                    <a:pt x="41" y="16"/>
                  </a:cubicBezTo>
                  <a:cubicBezTo>
                    <a:pt x="42" y="16"/>
                    <a:pt x="42" y="16"/>
                    <a:pt x="42" y="16"/>
                  </a:cubicBezTo>
                  <a:cubicBezTo>
                    <a:pt x="41" y="16"/>
                    <a:pt x="41" y="16"/>
                    <a:pt x="41" y="16"/>
                  </a:cubicBezTo>
                  <a:cubicBezTo>
                    <a:pt x="41" y="15"/>
                    <a:pt x="41" y="15"/>
                    <a:pt x="41" y="15"/>
                  </a:cubicBezTo>
                  <a:cubicBezTo>
                    <a:pt x="42" y="15"/>
                    <a:pt x="42" y="15"/>
                    <a:pt x="42" y="15"/>
                  </a:cubicBezTo>
                  <a:cubicBezTo>
                    <a:pt x="42" y="14"/>
                    <a:pt x="42" y="14"/>
                    <a:pt x="42" y="14"/>
                  </a:cubicBezTo>
                  <a:cubicBezTo>
                    <a:pt x="43" y="14"/>
                    <a:pt x="43" y="14"/>
                    <a:pt x="43" y="14"/>
                  </a:cubicBezTo>
                  <a:cubicBezTo>
                    <a:pt x="43" y="15"/>
                    <a:pt x="43" y="15"/>
                    <a:pt x="43" y="15"/>
                  </a:cubicBezTo>
                  <a:cubicBezTo>
                    <a:pt x="44" y="15"/>
                    <a:pt x="44" y="15"/>
                    <a:pt x="44" y="15"/>
                  </a:cubicBezTo>
                  <a:cubicBezTo>
                    <a:pt x="44" y="16"/>
                    <a:pt x="44" y="16"/>
                    <a:pt x="44" y="16"/>
                  </a:cubicBezTo>
                  <a:close/>
                  <a:moveTo>
                    <a:pt x="44" y="14"/>
                  </a:moveTo>
                  <a:cubicBezTo>
                    <a:pt x="45" y="14"/>
                    <a:pt x="45" y="14"/>
                    <a:pt x="45" y="14"/>
                  </a:cubicBezTo>
                  <a:cubicBezTo>
                    <a:pt x="45" y="13"/>
                    <a:pt x="45" y="13"/>
                    <a:pt x="45" y="13"/>
                  </a:cubicBezTo>
                  <a:cubicBezTo>
                    <a:pt x="46" y="13"/>
                    <a:pt x="46" y="13"/>
                    <a:pt x="46" y="13"/>
                  </a:cubicBezTo>
                  <a:cubicBezTo>
                    <a:pt x="47" y="13"/>
                    <a:pt x="47" y="13"/>
                    <a:pt x="47" y="13"/>
                  </a:cubicBezTo>
                  <a:cubicBezTo>
                    <a:pt x="47" y="13"/>
                    <a:pt x="47" y="13"/>
                    <a:pt x="47" y="13"/>
                  </a:cubicBezTo>
                  <a:cubicBezTo>
                    <a:pt x="47" y="14"/>
                    <a:pt x="47" y="14"/>
                    <a:pt x="47" y="14"/>
                  </a:cubicBezTo>
                  <a:cubicBezTo>
                    <a:pt x="47" y="15"/>
                    <a:pt x="47" y="15"/>
                    <a:pt x="47" y="15"/>
                  </a:cubicBezTo>
                  <a:cubicBezTo>
                    <a:pt x="46" y="15"/>
                    <a:pt x="46" y="15"/>
                    <a:pt x="46" y="15"/>
                  </a:cubicBezTo>
                  <a:cubicBezTo>
                    <a:pt x="45" y="15"/>
                    <a:pt x="45" y="15"/>
                    <a:pt x="45" y="15"/>
                  </a:cubicBezTo>
                  <a:cubicBezTo>
                    <a:pt x="44" y="14"/>
                    <a:pt x="44" y="14"/>
                    <a:pt x="44" y="14"/>
                  </a:cubicBezTo>
                  <a:close/>
                  <a:moveTo>
                    <a:pt x="48" y="9"/>
                  </a:moveTo>
                  <a:cubicBezTo>
                    <a:pt x="47" y="9"/>
                    <a:pt x="47" y="9"/>
                    <a:pt x="47" y="9"/>
                  </a:cubicBezTo>
                  <a:cubicBezTo>
                    <a:pt x="48" y="9"/>
                    <a:pt x="48" y="9"/>
                    <a:pt x="48" y="9"/>
                  </a:cubicBezTo>
                  <a:cubicBezTo>
                    <a:pt x="48" y="9"/>
                    <a:pt x="48" y="9"/>
                    <a:pt x="48" y="9"/>
                  </a:cubicBezTo>
                  <a:close/>
                  <a:moveTo>
                    <a:pt x="46" y="11"/>
                  </a:moveTo>
                  <a:cubicBezTo>
                    <a:pt x="46" y="10"/>
                    <a:pt x="46" y="10"/>
                    <a:pt x="46" y="10"/>
                  </a:cubicBezTo>
                  <a:cubicBezTo>
                    <a:pt x="47" y="10"/>
                    <a:pt x="47" y="10"/>
                    <a:pt x="47" y="10"/>
                  </a:cubicBezTo>
                  <a:cubicBezTo>
                    <a:pt x="47" y="10"/>
                    <a:pt x="47" y="10"/>
                    <a:pt x="47" y="10"/>
                  </a:cubicBezTo>
                  <a:cubicBezTo>
                    <a:pt x="47" y="10"/>
                    <a:pt x="46" y="11"/>
                    <a:pt x="46" y="11"/>
                  </a:cubicBezTo>
                  <a:close/>
                  <a:moveTo>
                    <a:pt x="49" y="12"/>
                  </a:moveTo>
                  <a:cubicBezTo>
                    <a:pt x="49" y="11"/>
                    <a:pt x="49" y="11"/>
                    <a:pt x="49" y="11"/>
                  </a:cubicBezTo>
                  <a:cubicBezTo>
                    <a:pt x="50" y="12"/>
                    <a:pt x="50" y="12"/>
                    <a:pt x="50" y="12"/>
                  </a:cubicBezTo>
                  <a:cubicBezTo>
                    <a:pt x="49" y="12"/>
                    <a:pt x="49" y="12"/>
                    <a:pt x="49" y="12"/>
                  </a:cubicBezTo>
                  <a:close/>
                  <a:moveTo>
                    <a:pt x="48" y="12"/>
                  </a:moveTo>
                  <a:cubicBezTo>
                    <a:pt x="48" y="13"/>
                    <a:pt x="48" y="13"/>
                    <a:pt x="48" y="13"/>
                  </a:cubicBezTo>
                  <a:cubicBezTo>
                    <a:pt x="48" y="13"/>
                    <a:pt x="48" y="13"/>
                    <a:pt x="48" y="13"/>
                  </a:cubicBezTo>
                  <a:cubicBezTo>
                    <a:pt x="46" y="11"/>
                    <a:pt x="46" y="11"/>
                    <a:pt x="46" y="11"/>
                  </a:cubicBezTo>
                  <a:cubicBezTo>
                    <a:pt x="48" y="10"/>
                    <a:pt x="48" y="10"/>
                    <a:pt x="48" y="10"/>
                  </a:cubicBezTo>
                  <a:cubicBezTo>
                    <a:pt x="48" y="11"/>
                    <a:pt x="48" y="11"/>
                    <a:pt x="48" y="11"/>
                  </a:cubicBezTo>
                  <a:cubicBezTo>
                    <a:pt x="49" y="11"/>
                    <a:pt x="49" y="11"/>
                    <a:pt x="49" y="11"/>
                  </a:cubicBezTo>
                  <a:cubicBezTo>
                    <a:pt x="49" y="11"/>
                    <a:pt x="49" y="11"/>
                    <a:pt x="49" y="11"/>
                  </a:cubicBezTo>
                  <a:cubicBezTo>
                    <a:pt x="48" y="11"/>
                    <a:pt x="48" y="11"/>
                    <a:pt x="48" y="11"/>
                  </a:cubicBezTo>
                  <a:cubicBezTo>
                    <a:pt x="48" y="12"/>
                    <a:pt x="48" y="12"/>
                    <a:pt x="48" y="12"/>
                  </a:cubicBezTo>
                  <a:close/>
                  <a:moveTo>
                    <a:pt x="51" y="10"/>
                  </a:moveTo>
                  <a:cubicBezTo>
                    <a:pt x="50" y="11"/>
                    <a:pt x="50" y="11"/>
                    <a:pt x="50" y="11"/>
                  </a:cubicBezTo>
                  <a:cubicBezTo>
                    <a:pt x="49" y="10"/>
                    <a:pt x="49" y="10"/>
                    <a:pt x="49" y="10"/>
                  </a:cubicBezTo>
                  <a:cubicBezTo>
                    <a:pt x="49" y="9"/>
                    <a:pt x="49" y="9"/>
                    <a:pt x="49" y="9"/>
                  </a:cubicBezTo>
                  <a:cubicBezTo>
                    <a:pt x="49" y="8"/>
                    <a:pt x="49" y="8"/>
                    <a:pt x="49" y="8"/>
                  </a:cubicBezTo>
                  <a:cubicBezTo>
                    <a:pt x="50" y="8"/>
                    <a:pt x="50" y="8"/>
                    <a:pt x="50" y="8"/>
                  </a:cubicBezTo>
                  <a:cubicBezTo>
                    <a:pt x="50" y="9"/>
                    <a:pt x="50" y="9"/>
                    <a:pt x="50" y="9"/>
                  </a:cubicBezTo>
                  <a:cubicBezTo>
                    <a:pt x="51" y="10"/>
                    <a:pt x="51" y="10"/>
                    <a:pt x="51" y="10"/>
                  </a:cubicBezTo>
                  <a:cubicBezTo>
                    <a:pt x="51" y="10"/>
                    <a:pt x="51" y="10"/>
                    <a:pt x="51" y="10"/>
                  </a:cubicBezTo>
                  <a:close/>
                  <a:moveTo>
                    <a:pt x="53" y="11"/>
                  </a:moveTo>
                  <a:cubicBezTo>
                    <a:pt x="53" y="11"/>
                    <a:pt x="53" y="11"/>
                    <a:pt x="53" y="11"/>
                  </a:cubicBezTo>
                  <a:cubicBezTo>
                    <a:pt x="52" y="11"/>
                    <a:pt x="52" y="11"/>
                    <a:pt x="52" y="11"/>
                  </a:cubicBezTo>
                  <a:cubicBezTo>
                    <a:pt x="52" y="9"/>
                    <a:pt x="52" y="9"/>
                    <a:pt x="52" y="9"/>
                  </a:cubicBezTo>
                  <a:cubicBezTo>
                    <a:pt x="53" y="9"/>
                    <a:pt x="53" y="9"/>
                    <a:pt x="53" y="9"/>
                  </a:cubicBezTo>
                  <a:cubicBezTo>
                    <a:pt x="54" y="9"/>
                    <a:pt x="54" y="9"/>
                    <a:pt x="54" y="9"/>
                  </a:cubicBezTo>
                  <a:cubicBezTo>
                    <a:pt x="53" y="10"/>
                    <a:pt x="53" y="10"/>
                    <a:pt x="53" y="10"/>
                  </a:cubicBezTo>
                  <a:cubicBezTo>
                    <a:pt x="54" y="11"/>
                    <a:pt x="54" y="11"/>
                    <a:pt x="54" y="11"/>
                  </a:cubicBezTo>
                  <a:cubicBezTo>
                    <a:pt x="53" y="11"/>
                    <a:pt x="53" y="11"/>
                    <a:pt x="53" y="11"/>
                  </a:cubicBezTo>
                  <a:close/>
                  <a:moveTo>
                    <a:pt x="60" y="8"/>
                  </a:moveTo>
                  <a:cubicBezTo>
                    <a:pt x="59" y="8"/>
                    <a:pt x="59" y="8"/>
                    <a:pt x="59" y="8"/>
                  </a:cubicBezTo>
                  <a:cubicBezTo>
                    <a:pt x="58" y="8"/>
                    <a:pt x="58" y="8"/>
                    <a:pt x="58" y="8"/>
                  </a:cubicBezTo>
                  <a:cubicBezTo>
                    <a:pt x="59" y="7"/>
                    <a:pt x="59" y="7"/>
                    <a:pt x="59" y="7"/>
                  </a:cubicBezTo>
                  <a:cubicBezTo>
                    <a:pt x="60" y="7"/>
                    <a:pt x="60" y="7"/>
                    <a:pt x="60" y="7"/>
                  </a:cubicBezTo>
                  <a:cubicBezTo>
                    <a:pt x="60" y="8"/>
                    <a:pt x="60" y="8"/>
                    <a:pt x="60" y="8"/>
                  </a:cubicBezTo>
                  <a:cubicBezTo>
                    <a:pt x="60" y="8"/>
                    <a:pt x="60" y="8"/>
                    <a:pt x="60" y="8"/>
                  </a:cubicBezTo>
                  <a:close/>
                  <a:moveTo>
                    <a:pt x="61" y="8"/>
                  </a:moveTo>
                  <a:cubicBezTo>
                    <a:pt x="60" y="7"/>
                    <a:pt x="60" y="7"/>
                    <a:pt x="60" y="7"/>
                  </a:cubicBezTo>
                  <a:cubicBezTo>
                    <a:pt x="62" y="5"/>
                    <a:pt x="62" y="5"/>
                    <a:pt x="62" y="5"/>
                  </a:cubicBezTo>
                  <a:cubicBezTo>
                    <a:pt x="62" y="6"/>
                    <a:pt x="62" y="6"/>
                    <a:pt x="62" y="6"/>
                  </a:cubicBezTo>
                  <a:cubicBezTo>
                    <a:pt x="61" y="7"/>
                    <a:pt x="61" y="7"/>
                    <a:pt x="61" y="7"/>
                  </a:cubicBezTo>
                  <a:cubicBezTo>
                    <a:pt x="61" y="8"/>
                    <a:pt x="61" y="8"/>
                    <a:pt x="61" y="8"/>
                  </a:cubicBezTo>
                  <a:close/>
                  <a:moveTo>
                    <a:pt x="59" y="6"/>
                  </a:moveTo>
                  <a:cubicBezTo>
                    <a:pt x="59" y="6"/>
                    <a:pt x="59" y="6"/>
                    <a:pt x="59" y="6"/>
                  </a:cubicBezTo>
                  <a:cubicBezTo>
                    <a:pt x="57" y="6"/>
                    <a:pt x="57" y="6"/>
                    <a:pt x="57" y="6"/>
                  </a:cubicBezTo>
                  <a:cubicBezTo>
                    <a:pt x="57" y="5"/>
                    <a:pt x="57" y="5"/>
                    <a:pt x="57" y="5"/>
                  </a:cubicBezTo>
                  <a:cubicBezTo>
                    <a:pt x="58" y="5"/>
                    <a:pt x="58" y="5"/>
                    <a:pt x="58" y="5"/>
                  </a:cubicBezTo>
                  <a:cubicBezTo>
                    <a:pt x="58" y="5"/>
                    <a:pt x="58" y="5"/>
                    <a:pt x="58" y="5"/>
                  </a:cubicBezTo>
                  <a:cubicBezTo>
                    <a:pt x="59" y="5"/>
                    <a:pt x="59" y="5"/>
                    <a:pt x="59" y="5"/>
                  </a:cubicBezTo>
                  <a:cubicBezTo>
                    <a:pt x="59" y="5"/>
                    <a:pt x="59" y="5"/>
                    <a:pt x="59" y="5"/>
                  </a:cubicBezTo>
                  <a:cubicBezTo>
                    <a:pt x="60" y="5"/>
                    <a:pt x="60" y="5"/>
                    <a:pt x="60" y="5"/>
                  </a:cubicBezTo>
                  <a:cubicBezTo>
                    <a:pt x="61" y="4"/>
                    <a:pt x="61" y="4"/>
                    <a:pt x="61" y="4"/>
                  </a:cubicBezTo>
                  <a:cubicBezTo>
                    <a:pt x="61" y="4"/>
                    <a:pt x="61" y="4"/>
                    <a:pt x="61" y="4"/>
                  </a:cubicBezTo>
                  <a:cubicBezTo>
                    <a:pt x="59" y="6"/>
                    <a:pt x="59" y="6"/>
                    <a:pt x="59" y="6"/>
                  </a:cubicBezTo>
                  <a:close/>
                  <a:moveTo>
                    <a:pt x="62" y="5"/>
                  </a:moveTo>
                  <a:cubicBezTo>
                    <a:pt x="62" y="5"/>
                    <a:pt x="63" y="4"/>
                    <a:pt x="63" y="4"/>
                  </a:cubicBezTo>
                  <a:cubicBezTo>
                    <a:pt x="64" y="5"/>
                    <a:pt x="64" y="5"/>
                    <a:pt x="64" y="5"/>
                  </a:cubicBezTo>
                  <a:cubicBezTo>
                    <a:pt x="64" y="6"/>
                    <a:pt x="64" y="6"/>
                    <a:pt x="64" y="6"/>
                  </a:cubicBezTo>
                  <a:cubicBezTo>
                    <a:pt x="63" y="6"/>
                    <a:pt x="63" y="6"/>
                    <a:pt x="63" y="6"/>
                  </a:cubicBezTo>
                  <a:cubicBezTo>
                    <a:pt x="63" y="5"/>
                    <a:pt x="63" y="5"/>
                    <a:pt x="63" y="5"/>
                  </a:cubicBezTo>
                  <a:cubicBezTo>
                    <a:pt x="62" y="5"/>
                    <a:pt x="62" y="5"/>
                    <a:pt x="62" y="5"/>
                  </a:cubicBezTo>
                  <a:close/>
                  <a:moveTo>
                    <a:pt x="64" y="3"/>
                  </a:moveTo>
                  <a:cubicBezTo>
                    <a:pt x="64" y="3"/>
                    <a:pt x="64" y="3"/>
                    <a:pt x="64" y="3"/>
                  </a:cubicBezTo>
                  <a:cubicBezTo>
                    <a:pt x="64" y="3"/>
                    <a:pt x="64" y="3"/>
                    <a:pt x="64" y="3"/>
                  </a:cubicBezTo>
                  <a:cubicBezTo>
                    <a:pt x="63" y="2"/>
                    <a:pt x="63" y="2"/>
                    <a:pt x="63" y="2"/>
                  </a:cubicBezTo>
                  <a:cubicBezTo>
                    <a:pt x="64" y="2"/>
                    <a:pt x="64" y="2"/>
                    <a:pt x="64" y="2"/>
                  </a:cubicBezTo>
                  <a:cubicBezTo>
                    <a:pt x="64" y="3"/>
                    <a:pt x="64" y="3"/>
                    <a:pt x="64" y="3"/>
                  </a:cubicBezTo>
                  <a:close/>
                  <a:moveTo>
                    <a:pt x="66" y="1"/>
                  </a:moveTo>
                  <a:cubicBezTo>
                    <a:pt x="66" y="1"/>
                    <a:pt x="66" y="1"/>
                    <a:pt x="66" y="1"/>
                  </a:cubicBezTo>
                  <a:cubicBezTo>
                    <a:pt x="66" y="1"/>
                    <a:pt x="66" y="1"/>
                    <a:pt x="66" y="1"/>
                  </a:cubicBezTo>
                  <a:cubicBezTo>
                    <a:pt x="67" y="1"/>
                    <a:pt x="67" y="1"/>
                    <a:pt x="67" y="1"/>
                  </a:cubicBezTo>
                  <a:cubicBezTo>
                    <a:pt x="66" y="1"/>
                    <a:pt x="66" y="1"/>
                    <a:pt x="66" y="1"/>
                  </a:cubicBezTo>
                  <a:close/>
                  <a:moveTo>
                    <a:pt x="67" y="2"/>
                  </a:moveTo>
                  <a:cubicBezTo>
                    <a:pt x="67" y="2"/>
                    <a:pt x="67" y="2"/>
                    <a:pt x="67" y="2"/>
                  </a:cubicBezTo>
                  <a:cubicBezTo>
                    <a:pt x="68" y="1"/>
                    <a:pt x="68" y="1"/>
                    <a:pt x="68" y="1"/>
                  </a:cubicBezTo>
                  <a:cubicBezTo>
                    <a:pt x="68" y="1"/>
                    <a:pt x="68" y="1"/>
                    <a:pt x="68" y="1"/>
                  </a:cubicBezTo>
                  <a:cubicBezTo>
                    <a:pt x="69" y="1"/>
                    <a:pt x="69" y="1"/>
                    <a:pt x="69" y="1"/>
                  </a:cubicBezTo>
                  <a:cubicBezTo>
                    <a:pt x="69" y="0"/>
                    <a:pt x="69" y="0"/>
                    <a:pt x="69" y="0"/>
                  </a:cubicBezTo>
                  <a:cubicBezTo>
                    <a:pt x="69" y="1"/>
                    <a:pt x="69" y="1"/>
                    <a:pt x="69" y="1"/>
                  </a:cubicBezTo>
                  <a:cubicBezTo>
                    <a:pt x="70" y="1"/>
                    <a:pt x="70" y="1"/>
                    <a:pt x="70" y="1"/>
                  </a:cubicBezTo>
                  <a:cubicBezTo>
                    <a:pt x="70" y="2"/>
                    <a:pt x="70" y="2"/>
                    <a:pt x="70" y="2"/>
                  </a:cubicBezTo>
                  <a:cubicBezTo>
                    <a:pt x="71" y="2"/>
                    <a:pt x="71" y="2"/>
                    <a:pt x="71" y="2"/>
                  </a:cubicBezTo>
                  <a:cubicBezTo>
                    <a:pt x="70" y="3"/>
                    <a:pt x="70" y="3"/>
                    <a:pt x="70" y="3"/>
                  </a:cubicBezTo>
                  <a:cubicBezTo>
                    <a:pt x="69" y="3"/>
                    <a:pt x="69" y="3"/>
                    <a:pt x="69" y="3"/>
                  </a:cubicBezTo>
                  <a:cubicBezTo>
                    <a:pt x="68" y="2"/>
                    <a:pt x="68" y="2"/>
                    <a:pt x="68" y="2"/>
                  </a:cubicBezTo>
                  <a:lnTo>
                    <a:pt x="67" y="2"/>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7" name="Freeform 39"/>
            <p:cNvSpPr>
              <a:spLocks noEditPoints="1"/>
            </p:cNvSpPr>
            <p:nvPr/>
          </p:nvSpPr>
          <p:spPr bwMode="auto">
            <a:xfrm>
              <a:off x="12509556" y="4521108"/>
              <a:ext cx="330263" cy="655320"/>
            </a:xfrm>
            <a:custGeom>
              <a:avLst/>
              <a:gdLst>
                <a:gd name="T0" fmla="*/ 7 w 166"/>
                <a:gd name="T1" fmla="*/ 241 h 338"/>
                <a:gd name="T2" fmla="*/ 18 w 166"/>
                <a:gd name="T3" fmla="*/ 226 h 338"/>
                <a:gd name="T4" fmla="*/ 22 w 166"/>
                <a:gd name="T5" fmla="*/ 197 h 338"/>
                <a:gd name="T6" fmla="*/ 11 w 166"/>
                <a:gd name="T7" fmla="*/ 163 h 338"/>
                <a:gd name="T8" fmla="*/ 26 w 166"/>
                <a:gd name="T9" fmla="*/ 137 h 338"/>
                <a:gd name="T10" fmla="*/ 33 w 166"/>
                <a:gd name="T11" fmla="*/ 97 h 338"/>
                <a:gd name="T12" fmla="*/ 48 w 166"/>
                <a:gd name="T13" fmla="*/ 74 h 338"/>
                <a:gd name="T14" fmla="*/ 55 w 166"/>
                <a:gd name="T15" fmla="*/ 45 h 338"/>
                <a:gd name="T16" fmla="*/ 70 w 166"/>
                <a:gd name="T17" fmla="*/ 30 h 338"/>
                <a:gd name="T18" fmla="*/ 78 w 166"/>
                <a:gd name="T19" fmla="*/ 22 h 338"/>
                <a:gd name="T20" fmla="*/ 96 w 166"/>
                <a:gd name="T21" fmla="*/ 19 h 338"/>
                <a:gd name="T22" fmla="*/ 103 w 166"/>
                <a:gd name="T23" fmla="*/ 8 h 338"/>
                <a:gd name="T24" fmla="*/ 111 w 166"/>
                <a:gd name="T25" fmla="*/ 4 h 338"/>
                <a:gd name="T26" fmla="*/ 141 w 166"/>
                <a:gd name="T27" fmla="*/ 19 h 338"/>
                <a:gd name="T28" fmla="*/ 148 w 166"/>
                <a:gd name="T29" fmla="*/ 30 h 338"/>
                <a:gd name="T30" fmla="*/ 155 w 166"/>
                <a:gd name="T31" fmla="*/ 52 h 338"/>
                <a:gd name="T32" fmla="*/ 155 w 166"/>
                <a:gd name="T33" fmla="*/ 78 h 338"/>
                <a:gd name="T34" fmla="*/ 159 w 166"/>
                <a:gd name="T35" fmla="*/ 89 h 338"/>
                <a:gd name="T36" fmla="*/ 144 w 166"/>
                <a:gd name="T37" fmla="*/ 89 h 338"/>
                <a:gd name="T38" fmla="*/ 133 w 166"/>
                <a:gd name="T39" fmla="*/ 93 h 338"/>
                <a:gd name="T40" fmla="*/ 129 w 166"/>
                <a:gd name="T41" fmla="*/ 104 h 338"/>
                <a:gd name="T42" fmla="*/ 129 w 166"/>
                <a:gd name="T43" fmla="*/ 108 h 338"/>
                <a:gd name="T44" fmla="*/ 133 w 166"/>
                <a:gd name="T45" fmla="*/ 119 h 338"/>
                <a:gd name="T46" fmla="*/ 126 w 166"/>
                <a:gd name="T47" fmla="*/ 134 h 338"/>
                <a:gd name="T48" fmla="*/ 115 w 166"/>
                <a:gd name="T49" fmla="*/ 149 h 338"/>
                <a:gd name="T50" fmla="*/ 103 w 166"/>
                <a:gd name="T51" fmla="*/ 156 h 338"/>
                <a:gd name="T52" fmla="*/ 92 w 166"/>
                <a:gd name="T53" fmla="*/ 160 h 338"/>
                <a:gd name="T54" fmla="*/ 85 w 166"/>
                <a:gd name="T55" fmla="*/ 174 h 338"/>
                <a:gd name="T56" fmla="*/ 81 w 166"/>
                <a:gd name="T57" fmla="*/ 189 h 338"/>
                <a:gd name="T58" fmla="*/ 81 w 166"/>
                <a:gd name="T59" fmla="*/ 204 h 338"/>
                <a:gd name="T60" fmla="*/ 85 w 166"/>
                <a:gd name="T61" fmla="*/ 215 h 338"/>
                <a:gd name="T62" fmla="*/ 100 w 166"/>
                <a:gd name="T63" fmla="*/ 226 h 338"/>
                <a:gd name="T64" fmla="*/ 100 w 166"/>
                <a:gd name="T65" fmla="*/ 249 h 338"/>
                <a:gd name="T66" fmla="*/ 85 w 166"/>
                <a:gd name="T67" fmla="*/ 245 h 338"/>
                <a:gd name="T68" fmla="*/ 70 w 166"/>
                <a:gd name="T69" fmla="*/ 245 h 338"/>
                <a:gd name="T70" fmla="*/ 81 w 166"/>
                <a:gd name="T71" fmla="*/ 249 h 338"/>
                <a:gd name="T72" fmla="*/ 100 w 166"/>
                <a:gd name="T73" fmla="*/ 252 h 338"/>
                <a:gd name="T74" fmla="*/ 92 w 166"/>
                <a:gd name="T75" fmla="*/ 256 h 338"/>
                <a:gd name="T76" fmla="*/ 85 w 166"/>
                <a:gd name="T77" fmla="*/ 264 h 338"/>
                <a:gd name="T78" fmla="*/ 78 w 166"/>
                <a:gd name="T79" fmla="*/ 271 h 338"/>
                <a:gd name="T80" fmla="*/ 78 w 166"/>
                <a:gd name="T81" fmla="*/ 282 h 338"/>
                <a:gd name="T82" fmla="*/ 81 w 166"/>
                <a:gd name="T83" fmla="*/ 301 h 338"/>
                <a:gd name="T84" fmla="*/ 66 w 166"/>
                <a:gd name="T85" fmla="*/ 319 h 338"/>
                <a:gd name="T86" fmla="*/ 48 w 166"/>
                <a:gd name="T87" fmla="*/ 330 h 338"/>
                <a:gd name="T88" fmla="*/ 29 w 166"/>
                <a:gd name="T89" fmla="*/ 330 h 338"/>
                <a:gd name="T90" fmla="*/ 29 w 166"/>
                <a:gd name="T91" fmla="*/ 315 h 338"/>
                <a:gd name="T92" fmla="*/ 15 w 166"/>
                <a:gd name="T93" fmla="*/ 297 h 338"/>
                <a:gd name="T94" fmla="*/ 7 w 166"/>
                <a:gd name="T95" fmla="*/ 282 h 338"/>
                <a:gd name="T96" fmla="*/ 7 w 166"/>
                <a:gd name="T97" fmla="*/ 275 h 338"/>
                <a:gd name="T98" fmla="*/ 0 w 166"/>
                <a:gd name="T99" fmla="*/ 264 h 338"/>
                <a:gd name="T100" fmla="*/ 103 w 166"/>
                <a:gd name="T101" fmla="*/ 252 h 338"/>
                <a:gd name="T102" fmla="*/ 4 w 166"/>
                <a:gd name="T103" fmla="*/ 278 h 338"/>
                <a:gd name="T104" fmla="*/ 115 w 166"/>
                <a:gd name="T105" fmla="*/ 271 h 338"/>
                <a:gd name="T106" fmla="*/ 118 w 166"/>
                <a:gd name="T107" fmla="*/ 282 h 338"/>
                <a:gd name="T108" fmla="*/ 107 w 166"/>
                <a:gd name="T109" fmla="*/ 304 h 338"/>
                <a:gd name="T110" fmla="*/ 115 w 166"/>
                <a:gd name="T111" fmla="*/ 293 h 338"/>
                <a:gd name="T112" fmla="*/ 107 w 166"/>
                <a:gd name="T113" fmla="*/ 286 h 338"/>
                <a:gd name="T114" fmla="*/ 107 w 166"/>
                <a:gd name="T115" fmla="*/ 301 h 338"/>
                <a:gd name="T116" fmla="*/ 81 w 166"/>
                <a:gd name="T117" fmla="*/ 319 h 338"/>
                <a:gd name="T118" fmla="*/ 85 w 166"/>
                <a:gd name="T119" fmla="*/ 297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6" h="338">
                  <a:moveTo>
                    <a:pt x="4" y="256"/>
                  </a:moveTo>
                  <a:lnTo>
                    <a:pt x="7" y="260"/>
                  </a:lnTo>
                  <a:lnTo>
                    <a:pt x="7" y="260"/>
                  </a:lnTo>
                  <a:lnTo>
                    <a:pt x="11" y="260"/>
                  </a:lnTo>
                  <a:lnTo>
                    <a:pt x="7" y="249"/>
                  </a:lnTo>
                  <a:lnTo>
                    <a:pt x="7" y="245"/>
                  </a:lnTo>
                  <a:lnTo>
                    <a:pt x="7" y="241"/>
                  </a:lnTo>
                  <a:lnTo>
                    <a:pt x="11" y="241"/>
                  </a:lnTo>
                  <a:lnTo>
                    <a:pt x="7" y="238"/>
                  </a:lnTo>
                  <a:lnTo>
                    <a:pt x="7" y="238"/>
                  </a:lnTo>
                  <a:lnTo>
                    <a:pt x="15" y="238"/>
                  </a:lnTo>
                  <a:lnTo>
                    <a:pt x="15" y="234"/>
                  </a:lnTo>
                  <a:lnTo>
                    <a:pt x="15" y="230"/>
                  </a:lnTo>
                  <a:lnTo>
                    <a:pt x="18" y="226"/>
                  </a:lnTo>
                  <a:lnTo>
                    <a:pt x="15" y="223"/>
                  </a:lnTo>
                  <a:lnTo>
                    <a:pt x="15" y="215"/>
                  </a:lnTo>
                  <a:lnTo>
                    <a:pt x="11" y="212"/>
                  </a:lnTo>
                  <a:lnTo>
                    <a:pt x="11" y="208"/>
                  </a:lnTo>
                  <a:lnTo>
                    <a:pt x="18" y="208"/>
                  </a:lnTo>
                  <a:lnTo>
                    <a:pt x="18" y="200"/>
                  </a:lnTo>
                  <a:lnTo>
                    <a:pt x="22" y="197"/>
                  </a:lnTo>
                  <a:lnTo>
                    <a:pt x="15" y="193"/>
                  </a:lnTo>
                  <a:lnTo>
                    <a:pt x="11" y="189"/>
                  </a:lnTo>
                  <a:lnTo>
                    <a:pt x="11" y="186"/>
                  </a:lnTo>
                  <a:lnTo>
                    <a:pt x="11" y="178"/>
                  </a:lnTo>
                  <a:lnTo>
                    <a:pt x="11" y="174"/>
                  </a:lnTo>
                  <a:lnTo>
                    <a:pt x="7" y="171"/>
                  </a:lnTo>
                  <a:lnTo>
                    <a:pt x="11" y="163"/>
                  </a:lnTo>
                  <a:lnTo>
                    <a:pt x="7" y="156"/>
                  </a:lnTo>
                  <a:lnTo>
                    <a:pt x="7" y="149"/>
                  </a:lnTo>
                  <a:lnTo>
                    <a:pt x="7" y="141"/>
                  </a:lnTo>
                  <a:lnTo>
                    <a:pt x="11" y="137"/>
                  </a:lnTo>
                  <a:lnTo>
                    <a:pt x="15" y="134"/>
                  </a:lnTo>
                  <a:lnTo>
                    <a:pt x="18" y="137"/>
                  </a:lnTo>
                  <a:lnTo>
                    <a:pt x="26" y="137"/>
                  </a:lnTo>
                  <a:lnTo>
                    <a:pt x="29" y="134"/>
                  </a:lnTo>
                  <a:lnTo>
                    <a:pt x="29" y="126"/>
                  </a:lnTo>
                  <a:lnTo>
                    <a:pt x="26" y="126"/>
                  </a:lnTo>
                  <a:lnTo>
                    <a:pt x="26" y="123"/>
                  </a:lnTo>
                  <a:lnTo>
                    <a:pt x="33" y="108"/>
                  </a:lnTo>
                  <a:lnTo>
                    <a:pt x="33" y="100"/>
                  </a:lnTo>
                  <a:lnTo>
                    <a:pt x="33" y="97"/>
                  </a:lnTo>
                  <a:lnTo>
                    <a:pt x="37" y="93"/>
                  </a:lnTo>
                  <a:lnTo>
                    <a:pt x="37" y="85"/>
                  </a:lnTo>
                  <a:lnTo>
                    <a:pt x="33" y="85"/>
                  </a:lnTo>
                  <a:lnTo>
                    <a:pt x="33" y="82"/>
                  </a:lnTo>
                  <a:lnTo>
                    <a:pt x="37" y="78"/>
                  </a:lnTo>
                  <a:lnTo>
                    <a:pt x="44" y="78"/>
                  </a:lnTo>
                  <a:lnTo>
                    <a:pt x="48" y="74"/>
                  </a:lnTo>
                  <a:lnTo>
                    <a:pt x="48" y="74"/>
                  </a:lnTo>
                  <a:lnTo>
                    <a:pt x="52" y="67"/>
                  </a:lnTo>
                  <a:lnTo>
                    <a:pt x="55" y="59"/>
                  </a:lnTo>
                  <a:lnTo>
                    <a:pt x="59" y="56"/>
                  </a:lnTo>
                  <a:lnTo>
                    <a:pt x="55" y="52"/>
                  </a:lnTo>
                  <a:lnTo>
                    <a:pt x="55" y="52"/>
                  </a:lnTo>
                  <a:lnTo>
                    <a:pt x="55" y="45"/>
                  </a:lnTo>
                  <a:lnTo>
                    <a:pt x="55" y="41"/>
                  </a:lnTo>
                  <a:lnTo>
                    <a:pt x="59" y="41"/>
                  </a:lnTo>
                  <a:lnTo>
                    <a:pt x="59" y="37"/>
                  </a:lnTo>
                  <a:lnTo>
                    <a:pt x="63" y="34"/>
                  </a:lnTo>
                  <a:lnTo>
                    <a:pt x="63" y="30"/>
                  </a:lnTo>
                  <a:lnTo>
                    <a:pt x="66" y="30"/>
                  </a:lnTo>
                  <a:lnTo>
                    <a:pt x="70" y="30"/>
                  </a:lnTo>
                  <a:lnTo>
                    <a:pt x="74" y="30"/>
                  </a:lnTo>
                  <a:lnTo>
                    <a:pt x="74" y="30"/>
                  </a:lnTo>
                  <a:lnTo>
                    <a:pt x="78" y="30"/>
                  </a:lnTo>
                  <a:lnTo>
                    <a:pt x="74" y="26"/>
                  </a:lnTo>
                  <a:lnTo>
                    <a:pt x="78" y="22"/>
                  </a:lnTo>
                  <a:lnTo>
                    <a:pt x="78" y="22"/>
                  </a:lnTo>
                  <a:lnTo>
                    <a:pt x="78" y="22"/>
                  </a:lnTo>
                  <a:lnTo>
                    <a:pt x="74" y="19"/>
                  </a:lnTo>
                  <a:lnTo>
                    <a:pt x="78" y="15"/>
                  </a:lnTo>
                  <a:lnTo>
                    <a:pt x="81" y="15"/>
                  </a:lnTo>
                  <a:lnTo>
                    <a:pt x="85" y="15"/>
                  </a:lnTo>
                  <a:lnTo>
                    <a:pt x="89" y="15"/>
                  </a:lnTo>
                  <a:lnTo>
                    <a:pt x="92" y="19"/>
                  </a:lnTo>
                  <a:lnTo>
                    <a:pt x="96" y="19"/>
                  </a:lnTo>
                  <a:lnTo>
                    <a:pt x="100" y="19"/>
                  </a:lnTo>
                  <a:lnTo>
                    <a:pt x="100" y="19"/>
                  </a:lnTo>
                  <a:lnTo>
                    <a:pt x="103" y="19"/>
                  </a:lnTo>
                  <a:lnTo>
                    <a:pt x="103" y="15"/>
                  </a:lnTo>
                  <a:lnTo>
                    <a:pt x="100" y="15"/>
                  </a:lnTo>
                  <a:lnTo>
                    <a:pt x="100" y="11"/>
                  </a:lnTo>
                  <a:lnTo>
                    <a:pt x="103" y="8"/>
                  </a:lnTo>
                  <a:lnTo>
                    <a:pt x="103" y="4"/>
                  </a:lnTo>
                  <a:lnTo>
                    <a:pt x="100" y="4"/>
                  </a:lnTo>
                  <a:lnTo>
                    <a:pt x="100" y="0"/>
                  </a:lnTo>
                  <a:lnTo>
                    <a:pt x="103" y="0"/>
                  </a:lnTo>
                  <a:lnTo>
                    <a:pt x="107" y="0"/>
                  </a:lnTo>
                  <a:lnTo>
                    <a:pt x="107" y="0"/>
                  </a:lnTo>
                  <a:lnTo>
                    <a:pt x="111" y="4"/>
                  </a:lnTo>
                  <a:lnTo>
                    <a:pt x="115" y="4"/>
                  </a:lnTo>
                  <a:lnTo>
                    <a:pt x="122" y="11"/>
                  </a:lnTo>
                  <a:lnTo>
                    <a:pt x="126" y="15"/>
                  </a:lnTo>
                  <a:lnTo>
                    <a:pt x="133" y="15"/>
                  </a:lnTo>
                  <a:lnTo>
                    <a:pt x="133" y="15"/>
                  </a:lnTo>
                  <a:lnTo>
                    <a:pt x="137" y="19"/>
                  </a:lnTo>
                  <a:lnTo>
                    <a:pt x="141" y="19"/>
                  </a:lnTo>
                  <a:lnTo>
                    <a:pt x="141" y="22"/>
                  </a:lnTo>
                  <a:lnTo>
                    <a:pt x="144" y="22"/>
                  </a:lnTo>
                  <a:lnTo>
                    <a:pt x="144" y="22"/>
                  </a:lnTo>
                  <a:lnTo>
                    <a:pt x="148" y="26"/>
                  </a:lnTo>
                  <a:lnTo>
                    <a:pt x="148" y="26"/>
                  </a:lnTo>
                  <a:lnTo>
                    <a:pt x="152" y="30"/>
                  </a:lnTo>
                  <a:lnTo>
                    <a:pt x="148" y="30"/>
                  </a:lnTo>
                  <a:lnTo>
                    <a:pt x="152" y="37"/>
                  </a:lnTo>
                  <a:lnTo>
                    <a:pt x="148" y="41"/>
                  </a:lnTo>
                  <a:lnTo>
                    <a:pt x="148" y="41"/>
                  </a:lnTo>
                  <a:lnTo>
                    <a:pt x="155" y="41"/>
                  </a:lnTo>
                  <a:lnTo>
                    <a:pt x="155" y="45"/>
                  </a:lnTo>
                  <a:lnTo>
                    <a:pt x="152" y="48"/>
                  </a:lnTo>
                  <a:lnTo>
                    <a:pt x="155" y="52"/>
                  </a:lnTo>
                  <a:lnTo>
                    <a:pt x="155" y="56"/>
                  </a:lnTo>
                  <a:lnTo>
                    <a:pt x="155" y="59"/>
                  </a:lnTo>
                  <a:lnTo>
                    <a:pt x="155" y="63"/>
                  </a:lnTo>
                  <a:lnTo>
                    <a:pt x="155" y="63"/>
                  </a:lnTo>
                  <a:lnTo>
                    <a:pt x="155" y="71"/>
                  </a:lnTo>
                  <a:lnTo>
                    <a:pt x="155" y="74"/>
                  </a:lnTo>
                  <a:lnTo>
                    <a:pt x="155" y="78"/>
                  </a:lnTo>
                  <a:lnTo>
                    <a:pt x="159" y="78"/>
                  </a:lnTo>
                  <a:lnTo>
                    <a:pt x="163" y="82"/>
                  </a:lnTo>
                  <a:lnTo>
                    <a:pt x="166" y="85"/>
                  </a:lnTo>
                  <a:lnTo>
                    <a:pt x="163" y="89"/>
                  </a:lnTo>
                  <a:lnTo>
                    <a:pt x="163" y="89"/>
                  </a:lnTo>
                  <a:lnTo>
                    <a:pt x="163" y="89"/>
                  </a:lnTo>
                  <a:lnTo>
                    <a:pt x="159" y="89"/>
                  </a:lnTo>
                  <a:lnTo>
                    <a:pt x="159" y="85"/>
                  </a:lnTo>
                  <a:lnTo>
                    <a:pt x="155" y="89"/>
                  </a:lnTo>
                  <a:lnTo>
                    <a:pt x="152" y="89"/>
                  </a:lnTo>
                  <a:lnTo>
                    <a:pt x="148" y="89"/>
                  </a:lnTo>
                  <a:lnTo>
                    <a:pt x="148" y="89"/>
                  </a:lnTo>
                  <a:lnTo>
                    <a:pt x="144" y="85"/>
                  </a:lnTo>
                  <a:lnTo>
                    <a:pt x="144" y="89"/>
                  </a:lnTo>
                  <a:lnTo>
                    <a:pt x="141" y="85"/>
                  </a:lnTo>
                  <a:lnTo>
                    <a:pt x="141" y="89"/>
                  </a:lnTo>
                  <a:lnTo>
                    <a:pt x="141" y="89"/>
                  </a:lnTo>
                  <a:lnTo>
                    <a:pt x="137" y="93"/>
                  </a:lnTo>
                  <a:lnTo>
                    <a:pt x="137" y="93"/>
                  </a:lnTo>
                  <a:lnTo>
                    <a:pt x="133" y="93"/>
                  </a:lnTo>
                  <a:lnTo>
                    <a:pt x="133" y="93"/>
                  </a:lnTo>
                  <a:lnTo>
                    <a:pt x="133" y="97"/>
                  </a:lnTo>
                  <a:lnTo>
                    <a:pt x="137" y="97"/>
                  </a:lnTo>
                  <a:lnTo>
                    <a:pt x="133" y="100"/>
                  </a:lnTo>
                  <a:lnTo>
                    <a:pt x="129" y="97"/>
                  </a:lnTo>
                  <a:lnTo>
                    <a:pt x="129" y="100"/>
                  </a:lnTo>
                  <a:lnTo>
                    <a:pt x="129" y="100"/>
                  </a:lnTo>
                  <a:lnTo>
                    <a:pt x="129" y="104"/>
                  </a:lnTo>
                  <a:lnTo>
                    <a:pt x="129" y="104"/>
                  </a:lnTo>
                  <a:lnTo>
                    <a:pt x="129" y="100"/>
                  </a:lnTo>
                  <a:lnTo>
                    <a:pt x="126" y="100"/>
                  </a:lnTo>
                  <a:lnTo>
                    <a:pt x="126" y="100"/>
                  </a:lnTo>
                  <a:lnTo>
                    <a:pt x="126" y="104"/>
                  </a:lnTo>
                  <a:lnTo>
                    <a:pt x="129" y="104"/>
                  </a:lnTo>
                  <a:lnTo>
                    <a:pt x="129" y="108"/>
                  </a:lnTo>
                  <a:lnTo>
                    <a:pt x="129" y="108"/>
                  </a:lnTo>
                  <a:lnTo>
                    <a:pt x="129" y="111"/>
                  </a:lnTo>
                  <a:lnTo>
                    <a:pt x="129" y="115"/>
                  </a:lnTo>
                  <a:lnTo>
                    <a:pt x="126" y="115"/>
                  </a:lnTo>
                  <a:lnTo>
                    <a:pt x="129" y="119"/>
                  </a:lnTo>
                  <a:lnTo>
                    <a:pt x="129" y="119"/>
                  </a:lnTo>
                  <a:lnTo>
                    <a:pt x="133" y="119"/>
                  </a:lnTo>
                  <a:lnTo>
                    <a:pt x="129" y="123"/>
                  </a:lnTo>
                  <a:lnTo>
                    <a:pt x="133" y="123"/>
                  </a:lnTo>
                  <a:lnTo>
                    <a:pt x="133" y="123"/>
                  </a:lnTo>
                  <a:lnTo>
                    <a:pt x="129" y="126"/>
                  </a:lnTo>
                  <a:lnTo>
                    <a:pt x="129" y="126"/>
                  </a:lnTo>
                  <a:lnTo>
                    <a:pt x="126" y="130"/>
                  </a:lnTo>
                  <a:lnTo>
                    <a:pt x="126" y="134"/>
                  </a:lnTo>
                  <a:lnTo>
                    <a:pt x="122" y="141"/>
                  </a:lnTo>
                  <a:lnTo>
                    <a:pt x="122" y="141"/>
                  </a:lnTo>
                  <a:lnTo>
                    <a:pt x="118" y="141"/>
                  </a:lnTo>
                  <a:lnTo>
                    <a:pt x="115" y="141"/>
                  </a:lnTo>
                  <a:lnTo>
                    <a:pt x="115" y="145"/>
                  </a:lnTo>
                  <a:lnTo>
                    <a:pt x="118" y="145"/>
                  </a:lnTo>
                  <a:lnTo>
                    <a:pt x="115" y="149"/>
                  </a:lnTo>
                  <a:lnTo>
                    <a:pt x="111" y="152"/>
                  </a:lnTo>
                  <a:lnTo>
                    <a:pt x="111" y="152"/>
                  </a:lnTo>
                  <a:lnTo>
                    <a:pt x="107" y="149"/>
                  </a:lnTo>
                  <a:lnTo>
                    <a:pt x="107" y="149"/>
                  </a:lnTo>
                  <a:lnTo>
                    <a:pt x="103" y="152"/>
                  </a:lnTo>
                  <a:lnTo>
                    <a:pt x="103" y="156"/>
                  </a:lnTo>
                  <a:lnTo>
                    <a:pt x="103" y="156"/>
                  </a:lnTo>
                  <a:lnTo>
                    <a:pt x="100" y="156"/>
                  </a:lnTo>
                  <a:lnTo>
                    <a:pt x="100" y="156"/>
                  </a:lnTo>
                  <a:lnTo>
                    <a:pt x="100" y="160"/>
                  </a:lnTo>
                  <a:lnTo>
                    <a:pt x="96" y="160"/>
                  </a:lnTo>
                  <a:lnTo>
                    <a:pt x="96" y="156"/>
                  </a:lnTo>
                  <a:lnTo>
                    <a:pt x="92" y="160"/>
                  </a:lnTo>
                  <a:lnTo>
                    <a:pt x="92" y="160"/>
                  </a:lnTo>
                  <a:lnTo>
                    <a:pt x="96" y="163"/>
                  </a:lnTo>
                  <a:lnTo>
                    <a:pt x="96" y="163"/>
                  </a:lnTo>
                  <a:lnTo>
                    <a:pt x="89" y="167"/>
                  </a:lnTo>
                  <a:lnTo>
                    <a:pt x="89" y="167"/>
                  </a:lnTo>
                  <a:lnTo>
                    <a:pt x="85" y="167"/>
                  </a:lnTo>
                  <a:lnTo>
                    <a:pt x="89" y="171"/>
                  </a:lnTo>
                  <a:lnTo>
                    <a:pt x="85" y="174"/>
                  </a:lnTo>
                  <a:lnTo>
                    <a:pt x="81" y="174"/>
                  </a:lnTo>
                  <a:lnTo>
                    <a:pt x="78" y="174"/>
                  </a:lnTo>
                  <a:lnTo>
                    <a:pt x="81" y="178"/>
                  </a:lnTo>
                  <a:lnTo>
                    <a:pt x="81" y="182"/>
                  </a:lnTo>
                  <a:lnTo>
                    <a:pt x="81" y="182"/>
                  </a:lnTo>
                  <a:lnTo>
                    <a:pt x="81" y="186"/>
                  </a:lnTo>
                  <a:lnTo>
                    <a:pt x="81" y="189"/>
                  </a:lnTo>
                  <a:lnTo>
                    <a:pt x="85" y="193"/>
                  </a:lnTo>
                  <a:lnTo>
                    <a:pt x="85" y="197"/>
                  </a:lnTo>
                  <a:lnTo>
                    <a:pt x="81" y="193"/>
                  </a:lnTo>
                  <a:lnTo>
                    <a:pt x="81" y="197"/>
                  </a:lnTo>
                  <a:lnTo>
                    <a:pt x="81" y="200"/>
                  </a:lnTo>
                  <a:lnTo>
                    <a:pt x="78" y="204"/>
                  </a:lnTo>
                  <a:lnTo>
                    <a:pt x="81" y="204"/>
                  </a:lnTo>
                  <a:lnTo>
                    <a:pt x="81" y="204"/>
                  </a:lnTo>
                  <a:lnTo>
                    <a:pt x="81" y="204"/>
                  </a:lnTo>
                  <a:lnTo>
                    <a:pt x="81" y="208"/>
                  </a:lnTo>
                  <a:lnTo>
                    <a:pt x="78" y="212"/>
                  </a:lnTo>
                  <a:lnTo>
                    <a:pt x="81" y="215"/>
                  </a:lnTo>
                  <a:lnTo>
                    <a:pt x="81" y="215"/>
                  </a:lnTo>
                  <a:lnTo>
                    <a:pt x="85" y="215"/>
                  </a:lnTo>
                  <a:lnTo>
                    <a:pt x="85" y="219"/>
                  </a:lnTo>
                  <a:lnTo>
                    <a:pt x="85" y="219"/>
                  </a:lnTo>
                  <a:lnTo>
                    <a:pt x="89" y="219"/>
                  </a:lnTo>
                  <a:lnTo>
                    <a:pt x="92" y="219"/>
                  </a:lnTo>
                  <a:lnTo>
                    <a:pt x="92" y="219"/>
                  </a:lnTo>
                  <a:lnTo>
                    <a:pt x="96" y="223"/>
                  </a:lnTo>
                  <a:lnTo>
                    <a:pt x="100" y="226"/>
                  </a:lnTo>
                  <a:lnTo>
                    <a:pt x="100" y="226"/>
                  </a:lnTo>
                  <a:lnTo>
                    <a:pt x="103" y="230"/>
                  </a:lnTo>
                  <a:lnTo>
                    <a:pt x="103" y="234"/>
                  </a:lnTo>
                  <a:lnTo>
                    <a:pt x="107" y="234"/>
                  </a:lnTo>
                  <a:lnTo>
                    <a:pt x="103" y="241"/>
                  </a:lnTo>
                  <a:lnTo>
                    <a:pt x="100" y="245"/>
                  </a:lnTo>
                  <a:lnTo>
                    <a:pt x="100" y="249"/>
                  </a:lnTo>
                  <a:lnTo>
                    <a:pt x="96" y="249"/>
                  </a:lnTo>
                  <a:lnTo>
                    <a:pt x="92" y="245"/>
                  </a:lnTo>
                  <a:lnTo>
                    <a:pt x="92" y="245"/>
                  </a:lnTo>
                  <a:lnTo>
                    <a:pt x="89" y="245"/>
                  </a:lnTo>
                  <a:lnTo>
                    <a:pt x="89" y="241"/>
                  </a:lnTo>
                  <a:lnTo>
                    <a:pt x="89" y="245"/>
                  </a:lnTo>
                  <a:lnTo>
                    <a:pt x="85" y="245"/>
                  </a:lnTo>
                  <a:lnTo>
                    <a:pt x="85" y="241"/>
                  </a:lnTo>
                  <a:lnTo>
                    <a:pt x="81" y="241"/>
                  </a:lnTo>
                  <a:lnTo>
                    <a:pt x="81" y="245"/>
                  </a:lnTo>
                  <a:lnTo>
                    <a:pt x="78" y="245"/>
                  </a:lnTo>
                  <a:lnTo>
                    <a:pt x="78" y="245"/>
                  </a:lnTo>
                  <a:lnTo>
                    <a:pt x="74" y="245"/>
                  </a:lnTo>
                  <a:lnTo>
                    <a:pt x="70" y="245"/>
                  </a:lnTo>
                  <a:lnTo>
                    <a:pt x="70" y="245"/>
                  </a:lnTo>
                  <a:lnTo>
                    <a:pt x="70" y="249"/>
                  </a:lnTo>
                  <a:lnTo>
                    <a:pt x="74" y="249"/>
                  </a:lnTo>
                  <a:lnTo>
                    <a:pt x="74" y="249"/>
                  </a:lnTo>
                  <a:lnTo>
                    <a:pt x="78" y="245"/>
                  </a:lnTo>
                  <a:lnTo>
                    <a:pt x="81" y="245"/>
                  </a:lnTo>
                  <a:lnTo>
                    <a:pt x="81" y="249"/>
                  </a:lnTo>
                  <a:lnTo>
                    <a:pt x="85" y="249"/>
                  </a:lnTo>
                  <a:lnTo>
                    <a:pt x="89" y="252"/>
                  </a:lnTo>
                  <a:lnTo>
                    <a:pt x="89" y="249"/>
                  </a:lnTo>
                  <a:lnTo>
                    <a:pt x="92" y="249"/>
                  </a:lnTo>
                  <a:lnTo>
                    <a:pt x="96" y="249"/>
                  </a:lnTo>
                  <a:lnTo>
                    <a:pt x="100" y="249"/>
                  </a:lnTo>
                  <a:lnTo>
                    <a:pt x="100" y="252"/>
                  </a:lnTo>
                  <a:lnTo>
                    <a:pt x="100" y="256"/>
                  </a:lnTo>
                  <a:lnTo>
                    <a:pt x="100" y="256"/>
                  </a:lnTo>
                  <a:lnTo>
                    <a:pt x="96" y="256"/>
                  </a:lnTo>
                  <a:lnTo>
                    <a:pt x="92" y="260"/>
                  </a:lnTo>
                  <a:lnTo>
                    <a:pt x="92" y="260"/>
                  </a:lnTo>
                  <a:lnTo>
                    <a:pt x="92" y="256"/>
                  </a:lnTo>
                  <a:lnTo>
                    <a:pt x="92" y="256"/>
                  </a:lnTo>
                  <a:lnTo>
                    <a:pt x="89" y="256"/>
                  </a:lnTo>
                  <a:lnTo>
                    <a:pt x="92" y="260"/>
                  </a:lnTo>
                  <a:lnTo>
                    <a:pt x="89" y="260"/>
                  </a:lnTo>
                  <a:lnTo>
                    <a:pt x="85" y="264"/>
                  </a:lnTo>
                  <a:lnTo>
                    <a:pt x="85" y="264"/>
                  </a:lnTo>
                  <a:lnTo>
                    <a:pt x="85" y="264"/>
                  </a:lnTo>
                  <a:lnTo>
                    <a:pt x="85" y="264"/>
                  </a:lnTo>
                  <a:lnTo>
                    <a:pt x="81" y="267"/>
                  </a:lnTo>
                  <a:lnTo>
                    <a:pt x="81" y="267"/>
                  </a:lnTo>
                  <a:lnTo>
                    <a:pt x="78" y="267"/>
                  </a:lnTo>
                  <a:lnTo>
                    <a:pt x="78" y="267"/>
                  </a:lnTo>
                  <a:lnTo>
                    <a:pt x="81" y="267"/>
                  </a:lnTo>
                  <a:lnTo>
                    <a:pt x="85" y="271"/>
                  </a:lnTo>
                  <a:lnTo>
                    <a:pt x="78" y="271"/>
                  </a:lnTo>
                  <a:lnTo>
                    <a:pt x="81" y="275"/>
                  </a:lnTo>
                  <a:lnTo>
                    <a:pt x="81" y="275"/>
                  </a:lnTo>
                  <a:lnTo>
                    <a:pt x="81" y="278"/>
                  </a:lnTo>
                  <a:lnTo>
                    <a:pt x="85" y="282"/>
                  </a:lnTo>
                  <a:lnTo>
                    <a:pt x="81" y="282"/>
                  </a:lnTo>
                  <a:lnTo>
                    <a:pt x="78" y="282"/>
                  </a:lnTo>
                  <a:lnTo>
                    <a:pt x="78" y="282"/>
                  </a:lnTo>
                  <a:lnTo>
                    <a:pt x="78" y="286"/>
                  </a:lnTo>
                  <a:lnTo>
                    <a:pt x="81" y="289"/>
                  </a:lnTo>
                  <a:lnTo>
                    <a:pt x="78" y="289"/>
                  </a:lnTo>
                  <a:lnTo>
                    <a:pt x="81" y="293"/>
                  </a:lnTo>
                  <a:lnTo>
                    <a:pt x="78" y="297"/>
                  </a:lnTo>
                  <a:lnTo>
                    <a:pt x="78" y="301"/>
                  </a:lnTo>
                  <a:lnTo>
                    <a:pt x="81" y="301"/>
                  </a:lnTo>
                  <a:lnTo>
                    <a:pt x="78" y="304"/>
                  </a:lnTo>
                  <a:lnTo>
                    <a:pt x="78" y="312"/>
                  </a:lnTo>
                  <a:lnTo>
                    <a:pt x="74" y="312"/>
                  </a:lnTo>
                  <a:lnTo>
                    <a:pt x="74" y="319"/>
                  </a:lnTo>
                  <a:lnTo>
                    <a:pt x="70" y="323"/>
                  </a:lnTo>
                  <a:lnTo>
                    <a:pt x="70" y="323"/>
                  </a:lnTo>
                  <a:lnTo>
                    <a:pt x="66" y="319"/>
                  </a:lnTo>
                  <a:lnTo>
                    <a:pt x="63" y="323"/>
                  </a:lnTo>
                  <a:lnTo>
                    <a:pt x="55" y="319"/>
                  </a:lnTo>
                  <a:lnTo>
                    <a:pt x="55" y="319"/>
                  </a:lnTo>
                  <a:lnTo>
                    <a:pt x="55" y="323"/>
                  </a:lnTo>
                  <a:lnTo>
                    <a:pt x="48" y="323"/>
                  </a:lnTo>
                  <a:lnTo>
                    <a:pt x="48" y="330"/>
                  </a:lnTo>
                  <a:lnTo>
                    <a:pt x="48" y="330"/>
                  </a:lnTo>
                  <a:lnTo>
                    <a:pt x="48" y="334"/>
                  </a:lnTo>
                  <a:lnTo>
                    <a:pt x="44" y="334"/>
                  </a:lnTo>
                  <a:lnTo>
                    <a:pt x="41" y="334"/>
                  </a:lnTo>
                  <a:lnTo>
                    <a:pt x="33" y="338"/>
                  </a:lnTo>
                  <a:lnTo>
                    <a:pt x="29" y="338"/>
                  </a:lnTo>
                  <a:lnTo>
                    <a:pt x="29" y="334"/>
                  </a:lnTo>
                  <a:lnTo>
                    <a:pt x="29" y="330"/>
                  </a:lnTo>
                  <a:lnTo>
                    <a:pt x="29" y="327"/>
                  </a:lnTo>
                  <a:lnTo>
                    <a:pt x="26" y="323"/>
                  </a:lnTo>
                  <a:lnTo>
                    <a:pt x="26" y="323"/>
                  </a:lnTo>
                  <a:lnTo>
                    <a:pt x="22" y="319"/>
                  </a:lnTo>
                  <a:lnTo>
                    <a:pt x="22" y="319"/>
                  </a:lnTo>
                  <a:lnTo>
                    <a:pt x="29" y="319"/>
                  </a:lnTo>
                  <a:lnTo>
                    <a:pt x="29" y="315"/>
                  </a:lnTo>
                  <a:lnTo>
                    <a:pt x="29" y="312"/>
                  </a:lnTo>
                  <a:lnTo>
                    <a:pt x="26" y="312"/>
                  </a:lnTo>
                  <a:lnTo>
                    <a:pt x="22" y="308"/>
                  </a:lnTo>
                  <a:lnTo>
                    <a:pt x="22" y="308"/>
                  </a:lnTo>
                  <a:lnTo>
                    <a:pt x="18" y="304"/>
                  </a:lnTo>
                  <a:lnTo>
                    <a:pt x="18" y="301"/>
                  </a:lnTo>
                  <a:lnTo>
                    <a:pt x="15" y="297"/>
                  </a:lnTo>
                  <a:lnTo>
                    <a:pt x="15" y="293"/>
                  </a:lnTo>
                  <a:lnTo>
                    <a:pt x="11" y="289"/>
                  </a:lnTo>
                  <a:lnTo>
                    <a:pt x="7" y="289"/>
                  </a:lnTo>
                  <a:lnTo>
                    <a:pt x="7" y="289"/>
                  </a:lnTo>
                  <a:lnTo>
                    <a:pt x="7" y="286"/>
                  </a:lnTo>
                  <a:lnTo>
                    <a:pt x="7" y="282"/>
                  </a:lnTo>
                  <a:lnTo>
                    <a:pt x="7" y="282"/>
                  </a:lnTo>
                  <a:lnTo>
                    <a:pt x="7" y="278"/>
                  </a:lnTo>
                  <a:lnTo>
                    <a:pt x="11" y="275"/>
                  </a:lnTo>
                  <a:lnTo>
                    <a:pt x="11" y="275"/>
                  </a:lnTo>
                  <a:lnTo>
                    <a:pt x="7" y="275"/>
                  </a:lnTo>
                  <a:lnTo>
                    <a:pt x="7" y="271"/>
                  </a:lnTo>
                  <a:lnTo>
                    <a:pt x="7" y="271"/>
                  </a:lnTo>
                  <a:lnTo>
                    <a:pt x="7" y="275"/>
                  </a:lnTo>
                  <a:lnTo>
                    <a:pt x="11" y="275"/>
                  </a:lnTo>
                  <a:lnTo>
                    <a:pt x="7" y="278"/>
                  </a:lnTo>
                  <a:lnTo>
                    <a:pt x="7" y="275"/>
                  </a:lnTo>
                  <a:lnTo>
                    <a:pt x="4" y="275"/>
                  </a:lnTo>
                  <a:lnTo>
                    <a:pt x="4" y="271"/>
                  </a:lnTo>
                  <a:lnTo>
                    <a:pt x="4" y="267"/>
                  </a:lnTo>
                  <a:lnTo>
                    <a:pt x="0" y="264"/>
                  </a:lnTo>
                  <a:lnTo>
                    <a:pt x="0" y="260"/>
                  </a:lnTo>
                  <a:lnTo>
                    <a:pt x="4" y="256"/>
                  </a:lnTo>
                  <a:lnTo>
                    <a:pt x="4" y="256"/>
                  </a:lnTo>
                  <a:lnTo>
                    <a:pt x="4" y="256"/>
                  </a:lnTo>
                  <a:close/>
                  <a:moveTo>
                    <a:pt x="100" y="249"/>
                  </a:moveTo>
                  <a:lnTo>
                    <a:pt x="103" y="252"/>
                  </a:lnTo>
                  <a:lnTo>
                    <a:pt x="103" y="252"/>
                  </a:lnTo>
                  <a:lnTo>
                    <a:pt x="103" y="249"/>
                  </a:lnTo>
                  <a:lnTo>
                    <a:pt x="107" y="245"/>
                  </a:lnTo>
                  <a:lnTo>
                    <a:pt x="107" y="245"/>
                  </a:lnTo>
                  <a:lnTo>
                    <a:pt x="103" y="245"/>
                  </a:lnTo>
                  <a:lnTo>
                    <a:pt x="100" y="249"/>
                  </a:lnTo>
                  <a:lnTo>
                    <a:pt x="100" y="249"/>
                  </a:lnTo>
                  <a:close/>
                  <a:moveTo>
                    <a:pt x="4" y="278"/>
                  </a:moveTo>
                  <a:lnTo>
                    <a:pt x="4" y="282"/>
                  </a:lnTo>
                  <a:lnTo>
                    <a:pt x="7" y="282"/>
                  </a:lnTo>
                  <a:lnTo>
                    <a:pt x="7" y="278"/>
                  </a:lnTo>
                  <a:lnTo>
                    <a:pt x="4" y="278"/>
                  </a:lnTo>
                  <a:lnTo>
                    <a:pt x="4" y="278"/>
                  </a:lnTo>
                  <a:close/>
                  <a:moveTo>
                    <a:pt x="115" y="267"/>
                  </a:moveTo>
                  <a:lnTo>
                    <a:pt x="115" y="271"/>
                  </a:lnTo>
                  <a:lnTo>
                    <a:pt x="118" y="271"/>
                  </a:lnTo>
                  <a:lnTo>
                    <a:pt x="115" y="267"/>
                  </a:lnTo>
                  <a:lnTo>
                    <a:pt x="115" y="267"/>
                  </a:lnTo>
                  <a:lnTo>
                    <a:pt x="115" y="267"/>
                  </a:lnTo>
                  <a:close/>
                  <a:moveTo>
                    <a:pt x="115" y="282"/>
                  </a:moveTo>
                  <a:lnTo>
                    <a:pt x="118" y="286"/>
                  </a:lnTo>
                  <a:lnTo>
                    <a:pt x="118" y="282"/>
                  </a:lnTo>
                  <a:lnTo>
                    <a:pt x="122" y="282"/>
                  </a:lnTo>
                  <a:lnTo>
                    <a:pt x="122" y="282"/>
                  </a:lnTo>
                  <a:lnTo>
                    <a:pt x="118" y="282"/>
                  </a:lnTo>
                  <a:lnTo>
                    <a:pt x="115" y="282"/>
                  </a:lnTo>
                  <a:lnTo>
                    <a:pt x="115" y="282"/>
                  </a:lnTo>
                  <a:close/>
                  <a:moveTo>
                    <a:pt x="103" y="304"/>
                  </a:moveTo>
                  <a:lnTo>
                    <a:pt x="107" y="304"/>
                  </a:lnTo>
                  <a:lnTo>
                    <a:pt x="107" y="304"/>
                  </a:lnTo>
                  <a:lnTo>
                    <a:pt x="107" y="301"/>
                  </a:lnTo>
                  <a:lnTo>
                    <a:pt x="107" y="301"/>
                  </a:lnTo>
                  <a:lnTo>
                    <a:pt x="111" y="297"/>
                  </a:lnTo>
                  <a:lnTo>
                    <a:pt x="111" y="297"/>
                  </a:lnTo>
                  <a:lnTo>
                    <a:pt x="115" y="293"/>
                  </a:lnTo>
                  <a:lnTo>
                    <a:pt x="115" y="293"/>
                  </a:lnTo>
                  <a:lnTo>
                    <a:pt x="111" y="289"/>
                  </a:lnTo>
                  <a:lnTo>
                    <a:pt x="115" y="286"/>
                  </a:lnTo>
                  <a:lnTo>
                    <a:pt x="115" y="286"/>
                  </a:lnTo>
                  <a:lnTo>
                    <a:pt x="115" y="286"/>
                  </a:lnTo>
                  <a:lnTo>
                    <a:pt x="115" y="282"/>
                  </a:lnTo>
                  <a:lnTo>
                    <a:pt x="111" y="286"/>
                  </a:lnTo>
                  <a:lnTo>
                    <a:pt x="107" y="286"/>
                  </a:lnTo>
                  <a:lnTo>
                    <a:pt x="107" y="286"/>
                  </a:lnTo>
                  <a:lnTo>
                    <a:pt x="103" y="289"/>
                  </a:lnTo>
                  <a:lnTo>
                    <a:pt x="103" y="293"/>
                  </a:lnTo>
                  <a:lnTo>
                    <a:pt x="103" y="297"/>
                  </a:lnTo>
                  <a:lnTo>
                    <a:pt x="103" y="297"/>
                  </a:lnTo>
                  <a:lnTo>
                    <a:pt x="103" y="301"/>
                  </a:lnTo>
                  <a:lnTo>
                    <a:pt x="107" y="301"/>
                  </a:lnTo>
                  <a:lnTo>
                    <a:pt x="107" y="301"/>
                  </a:lnTo>
                  <a:lnTo>
                    <a:pt x="103" y="304"/>
                  </a:lnTo>
                  <a:lnTo>
                    <a:pt x="103" y="304"/>
                  </a:lnTo>
                  <a:lnTo>
                    <a:pt x="103" y="304"/>
                  </a:lnTo>
                  <a:close/>
                  <a:moveTo>
                    <a:pt x="81" y="315"/>
                  </a:moveTo>
                  <a:lnTo>
                    <a:pt x="81" y="319"/>
                  </a:lnTo>
                  <a:lnTo>
                    <a:pt x="81" y="319"/>
                  </a:lnTo>
                  <a:lnTo>
                    <a:pt x="81" y="319"/>
                  </a:lnTo>
                  <a:lnTo>
                    <a:pt x="81" y="319"/>
                  </a:lnTo>
                  <a:lnTo>
                    <a:pt x="85" y="312"/>
                  </a:lnTo>
                  <a:lnTo>
                    <a:pt x="85" y="308"/>
                  </a:lnTo>
                  <a:lnTo>
                    <a:pt x="85" y="304"/>
                  </a:lnTo>
                  <a:lnTo>
                    <a:pt x="89" y="297"/>
                  </a:lnTo>
                  <a:lnTo>
                    <a:pt x="85" y="297"/>
                  </a:lnTo>
                  <a:lnTo>
                    <a:pt x="85" y="301"/>
                  </a:lnTo>
                  <a:lnTo>
                    <a:pt x="85" y="301"/>
                  </a:lnTo>
                  <a:lnTo>
                    <a:pt x="81" y="304"/>
                  </a:lnTo>
                  <a:lnTo>
                    <a:pt x="81" y="308"/>
                  </a:lnTo>
                  <a:lnTo>
                    <a:pt x="81" y="315"/>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8" name="Freeform 40"/>
            <p:cNvSpPr>
              <a:spLocks noEditPoints="1"/>
            </p:cNvSpPr>
            <p:nvPr/>
          </p:nvSpPr>
          <p:spPr bwMode="auto">
            <a:xfrm>
              <a:off x="12722435" y="4457128"/>
              <a:ext cx="332254" cy="517667"/>
            </a:xfrm>
            <a:custGeom>
              <a:avLst/>
              <a:gdLst>
                <a:gd name="T0" fmla="*/ 41 w 45"/>
                <a:gd name="T1" fmla="*/ 60 h 72"/>
                <a:gd name="T2" fmla="*/ 42 w 45"/>
                <a:gd name="T3" fmla="*/ 49 h 72"/>
                <a:gd name="T4" fmla="*/ 39 w 45"/>
                <a:gd name="T5" fmla="*/ 41 h 72"/>
                <a:gd name="T6" fmla="*/ 37 w 45"/>
                <a:gd name="T7" fmla="*/ 36 h 72"/>
                <a:gd name="T8" fmla="*/ 36 w 45"/>
                <a:gd name="T9" fmla="*/ 28 h 72"/>
                <a:gd name="T10" fmla="*/ 35 w 45"/>
                <a:gd name="T11" fmla="*/ 18 h 72"/>
                <a:gd name="T12" fmla="*/ 29 w 45"/>
                <a:gd name="T13" fmla="*/ 14 h 72"/>
                <a:gd name="T14" fmla="*/ 28 w 45"/>
                <a:gd name="T15" fmla="*/ 9 h 72"/>
                <a:gd name="T16" fmla="*/ 29 w 45"/>
                <a:gd name="T17" fmla="*/ 3 h 72"/>
                <a:gd name="T18" fmla="*/ 22 w 45"/>
                <a:gd name="T19" fmla="*/ 0 h 72"/>
                <a:gd name="T20" fmla="*/ 19 w 45"/>
                <a:gd name="T21" fmla="*/ 2 h 72"/>
                <a:gd name="T22" fmla="*/ 18 w 45"/>
                <a:gd name="T23" fmla="*/ 8 h 72"/>
                <a:gd name="T24" fmla="*/ 15 w 45"/>
                <a:gd name="T25" fmla="*/ 10 h 72"/>
                <a:gd name="T26" fmla="*/ 10 w 45"/>
                <a:gd name="T27" fmla="*/ 12 h 72"/>
                <a:gd name="T28" fmla="*/ 3 w 45"/>
                <a:gd name="T29" fmla="*/ 7 h 72"/>
                <a:gd name="T30" fmla="*/ 1 w 45"/>
                <a:gd name="T31" fmla="*/ 9 h 72"/>
                <a:gd name="T32" fmla="*/ 7 w 45"/>
                <a:gd name="T33" fmla="*/ 13 h 72"/>
                <a:gd name="T34" fmla="*/ 10 w 45"/>
                <a:gd name="T35" fmla="*/ 15 h 72"/>
                <a:gd name="T36" fmla="*/ 11 w 45"/>
                <a:gd name="T37" fmla="*/ 20 h 72"/>
                <a:gd name="T38" fmla="*/ 13 w 45"/>
                <a:gd name="T39" fmla="*/ 24 h 72"/>
                <a:gd name="T40" fmla="*/ 13 w 45"/>
                <a:gd name="T41" fmla="*/ 30 h 72"/>
                <a:gd name="T42" fmla="*/ 17 w 45"/>
                <a:gd name="T43" fmla="*/ 33 h 72"/>
                <a:gd name="T44" fmla="*/ 20 w 45"/>
                <a:gd name="T45" fmla="*/ 37 h 72"/>
                <a:gd name="T46" fmla="*/ 21 w 45"/>
                <a:gd name="T47" fmla="*/ 40 h 72"/>
                <a:gd name="T48" fmla="*/ 17 w 45"/>
                <a:gd name="T49" fmla="*/ 42 h 72"/>
                <a:gd name="T50" fmla="*/ 14 w 45"/>
                <a:gd name="T51" fmla="*/ 44 h 72"/>
                <a:gd name="T52" fmla="*/ 13 w 45"/>
                <a:gd name="T53" fmla="*/ 48 h 72"/>
                <a:gd name="T54" fmla="*/ 10 w 45"/>
                <a:gd name="T55" fmla="*/ 48 h 72"/>
                <a:gd name="T56" fmla="*/ 9 w 45"/>
                <a:gd name="T57" fmla="*/ 51 h 72"/>
                <a:gd name="T58" fmla="*/ 7 w 45"/>
                <a:gd name="T59" fmla="*/ 51 h 72"/>
                <a:gd name="T60" fmla="*/ 7 w 45"/>
                <a:gd name="T61" fmla="*/ 55 h 72"/>
                <a:gd name="T62" fmla="*/ 7 w 45"/>
                <a:gd name="T63" fmla="*/ 57 h 72"/>
                <a:gd name="T64" fmla="*/ 9 w 45"/>
                <a:gd name="T65" fmla="*/ 62 h 72"/>
                <a:gd name="T66" fmla="*/ 8 w 45"/>
                <a:gd name="T67" fmla="*/ 67 h 72"/>
                <a:gd name="T68" fmla="*/ 12 w 45"/>
                <a:gd name="T69" fmla="*/ 68 h 72"/>
                <a:gd name="T70" fmla="*/ 15 w 45"/>
                <a:gd name="T71" fmla="*/ 69 h 72"/>
                <a:gd name="T72" fmla="*/ 16 w 45"/>
                <a:gd name="T73" fmla="*/ 72 h 72"/>
                <a:gd name="T74" fmla="*/ 19 w 45"/>
                <a:gd name="T75" fmla="*/ 71 h 72"/>
                <a:gd name="T76" fmla="*/ 25 w 45"/>
                <a:gd name="T77" fmla="*/ 69 h 72"/>
                <a:gd name="T78" fmla="*/ 27 w 45"/>
                <a:gd name="T79" fmla="*/ 68 h 72"/>
                <a:gd name="T80" fmla="*/ 28 w 45"/>
                <a:gd name="T81" fmla="*/ 68 h 72"/>
                <a:gd name="T82" fmla="*/ 31 w 45"/>
                <a:gd name="T83" fmla="*/ 67 h 72"/>
                <a:gd name="T84" fmla="*/ 34 w 45"/>
                <a:gd name="T85" fmla="*/ 67 h 72"/>
                <a:gd name="T86" fmla="*/ 18 w 45"/>
                <a:gd name="T87" fmla="*/ 38 h 72"/>
                <a:gd name="T88" fmla="*/ 19 w 45"/>
                <a:gd name="T89" fmla="*/ 38 h 72"/>
                <a:gd name="T90" fmla="*/ 6 w 45"/>
                <a:gd name="T91" fmla="*/ 50 h 72"/>
                <a:gd name="T92" fmla="*/ 6 w 45"/>
                <a:gd name="T93" fmla="*/ 50 h 72"/>
                <a:gd name="T94" fmla="*/ 15 w 45"/>
                <a:gd name="T95" fmla="*/ 71 h 72"/>
                <a:gd name="T96" fmla="*/ 14 w 45"/>
                <a:gd name="T97" fmla="*/ 69 h 72"/>
                <a:gd name="T98" fmla="*/ 11 w 45"/>
                <a:gd name="T99" fmla="*/ 69 h 72"/>
                <a:gd name="T100" fmla="*/ 9 w 45"/>
                <a:gd name="T101" fmla="*/ 68 h 72"/>
                <a:gd name="T102" fmla="*/ 3 w 45"/>
                <a:gd name="T103" fmla="*/ 68 h 72"/>
                <a:gd name="T104" fmla="*/ 5 w 45"/>
                <a:gd name="T105" fmla="*/ 71 h 72"/>
                <a:gd name="T106" fmla="*/ 3 w 45"/>
                <a:gd name="T107" fmla="*/ 7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 h="72">
                  <a:moveTo>
                    <a:pt x="36" y="67"/>
                  </a:moveTo>
                  <a:cubicBezTo>
                    <a:pt x="35" y="66"/>
                    <a:pt x="35" y="66"/>
                    <a:pt x="35" y="66"/>
                  </a:cubicBezTo>
                  <a:cubicBezTo>
                    <a:pt x="37" y="64"/>
                    <a:pt x="37" y="64"/>
                    <a:pt x="37" y="64"/>
                  </a:cubicBezTo>
                  <a:cubicBezTo>
                    <a:pt x="39" y="64"/>
                    <a:pt x="39" y="64"/>
                    <a:pt x="39" y="64"/>
                  </a:cubicBezTo>
                  <a:cubicBezTo>
                    <a:pt x="40" y="62"/>
                    <a:pt x="40" y="62"/>
                    <a:pt x="40" y="62"/>
                  </a:cubicBezTo>
                  <a:cubicBezTo>
                    <a:pt x="41" y="60"/>
                    <a:pt x="41" y="60"/>
                    <a:pt x="41" y="60"/>
                  </a:cubicBezTo>
                  <a:cubicBezTo>
                    <a:pt x="42" y="58"/>
                    <a:pt x="42" y="58"/>
                    <a:pt x="42" y="58"/>
                  </a:cubicBezTo>
                  <a:cubicBezTo>
                    <a:pt x="44" y="55"/>
                    <a:pt x="44" y="55"/>
                    <a:pt x="44" y="55"/>
                  </a:cubicBezTo>
                  <a:cubicBezTo>
                    <a:pt x="45" y="53"/>
                    <a:pt x="45" y="53"/>
                    <a:pt x="45" y="53"/>
                  </a:cubicBezTo>
                  <a:cubicBezTo>
                    <a:pt x="45" y="51"/>
                    <a:pt x="45" y="51"/>
                    <a:pt x="45" y="51"/>
                  </a:cubicBezTo>
                  <a:cubicBezTo>
                    <a:pt x="43" y="49"/>
                    <a:pt x="43" y="49"/>
                    <a:pt x="43" y="49"/>
                  </a:cubicBezTo>
                  <a:cubicBezTo>
                    <a:pt x="42" y="49"/>
                    <a:pt x="42" y="49"/>
                    <a:pt x="42" y="49"/>
                  </a:cubicBezTo>
                  <a:cubicBezTo>
                    <a:pt x="40" y="46"/>
                    <a:pt x="40" y="46"/>
                    <a:pt x="40" y="46"/>
                  </a:cubicBezTo>
                  <a:cubicBezTo>
                    <a:pt x="40" y="45"/>
                    <a:pt x="40" y="45"/>
                    <a:pt x="40" y="45"/>
                  </a:cubicBezTo>
                  <a:cubicBezTo>
                    <a:pt x="41" y="44"/>
                    <a:pt x="41" y="44"/>
                    <a:pt x="41" y="44"/>
                  </a:cubicBezTo>
                  <a:cubicBezTo>
                    <a:pt x="41" y="43"/>
                    <a:pt x="41" y="43"/>
                    <a:pt x="41" y="43"/>
                  </a:cubicBezTo>
                  <a:cubicBezTo>
                    <a:pt x="39" y="42"/>
                    <a:pt x="39" y="42"/>
                    <a:pt x="39" y="42"/>
                  </a:cubicBezTo>
                  <a:cubicBezTo>
                    <a:pt x="39" y="41"/>
                    <a:pt x="39" y="41"/>
                    <a:pt x="39" y="41"/>
                  </a:cubicBezTo>
                  <a:cubicBezTo>
                    <a:pt x="39" y="40"/>
                    <a:pt x="39" y="40"/>
                    <a:pt x="39" y="40"/>
                  </a:cubicBezTo>
                  <a:cubicBezTo>
                    <a:pt x="39" y="39"/>
                    <a:pt x="39" y="39"/>
                    <a:pt x="39" y="39"/>
                  </a:cubicBezTo>
                  <a:cubicBezTo>
                    <a:pt x="39" y="39"/>
                    <a:pt x="39" y="39"/>
                    <a:pt x="39" y="39"/>
                  </a:cubicBezTo>
                  <a:cubicBezTo>
                    <a:pt x="38" y="38"/>
                    <a:pt x="38" y="38"/>
                    <a:pt x="38" y="38"/>
                  </a:cubicBezTo>
                  <a:cubicBezTo>
                    <a:pt x="37" y="38"/>
                    <a:pt x="37" y="38"/>
                    <a:pt x="37" y="38"/>
                  </a:cubicBezTo>
                  <a:cubicBezTo>
                    <a:pt x="37" y="36"/>
                    <a:pt x="37" y="36"/>
                    <a:pt x="37" y="36"/>
                  </a:cubicBezTo>
                  <a:cubicBezTo>
                    <a:pt x="38" y="36"/>
                    <a:pt x="38" y="36"/>
                    <a:pt x="38" y="36"/>
                  </a:cubicBezTo>
                  <a:cubicBezTo>
                    <a:pt x="37" y="36"/>
                    <a:pt x="37" y="36"/>
                    <a:pt x="37" y="36"/>
                  </a:cubicBezTo>
                  <a:cubicBezTo>
                    <a:pt x="37" y="35"/>
                    <a:pt x="37" y="35"/>
                    <a:pt x="37" y="35"/>
                  </a:cubicBezTo>
                  <a:cubicBezTo>
                    <a:pt x="37" y="32"/>
                    <a:pt x="37" y="32"/>
                    <a:pt x="37" y="32"/>
                  </a:cubicBezTo>
                  <a:cubicBezTo>
                    <a:pt x="38" y="32"/>
                    <a:pt x="38" y="32"/>
                    <a:pt x="38" y="32"/>
                  </a:cubicBezTo>
                  <a:cubicBezTo>
                    <a:pt x="36" y="28"/>
                    <a:pt x="36" y="28"/>
                    <a:pt x="36" y="28"/>
                  </a:cubicBezTo>
                  <a:cubicBezTo>
                    <a:pt x="34" y="25"/>
                    <a:pt x="34" y="25"/>
                    <a:pt x="34" y="25"/>
                  </a:cubicBezTo>
                  <a:cubicBezTo>
                    <a:pt x="34" y="24"/>
                    <a:pt x="34" y="24"/>
                    <a:pt x="34" y="24"/>
                  </a:cubicBezTo>
                  <a:cubicBezTo>
                    <a:pt x="33" y="23"/>
                    <a:pt x="33" y="23"/>
                    <a:pt x="33" y="23"/>
                  </a:cubicBezTo>
                  <a:cubicBezTo>
                    <a:pt x="33" y="21"/>
                    <a:pt x="33" y="21"/>
                    <a:pt x="33" y="21"/>
                  </a:cubicBezTo>
                  <a:cubicBezTo>
                    <a:pt x="34" y="19"/>
                    <a:pt x="34" y="19"/>
                    <a:pt x="34" y="19"/>
                  </a:cubicBezTo>
                  <a:cubicBezTo>
                    <a:pt x="35" y="18"/>
                    <a:pt x="35" y="18"/>
                    <a:pt x="35" y="18"/>
                  </a:cubicBezTo>
                  <a:cubicBezTo>
                    <a:pt x="34" y="18"/>
                    <a:pt x="34" y="18"/>
                    <a:pt x="34" y="18"/>
                  </a:cubicBezTo>
                  <a:cubicBezTo>
                    <a:pt x="32" y="17"/>
                    <a:pt x="32" y="17"/>
                    <a:pt x="32" y="17"/>
                  </a:cubicBezTo>
                  <a:cubicBezTo>
                    <a:pt x="32" y="16"/>
                    <a:pt x="32" y="16"/>
                    <a:pt x="32" y="16"/>
                  </a:cubicBezTo>
                  <a:cubicBezTo>
                    <a:pt x="31" y="15"/>
                    <a:pt x="31" y="15"/>
                    <a:pt x="31" y="15"/>
                  </a:cubicBezTo>
                  <a:cubicBezTo>
                    <a:pt x="30" y="14"/>
                    <a:pt x="30" y="14"/>
                    <a:pt x="30" y="14"/>
                  </a:cubicBezTo>
                  <a:cubicBezTo>
                    <a:pt x="29" y="14"/>
                    <a:pt x="29" y="14"/>
                    <a:pt x="29" y="14"/>
                  </a:cubicBezTo>
                  <a:cubicBezTo>
                    <a:pt x="28" y="12"/>
                    <a:pt x="28" y="12"/>
                    <a:pt x="28" y="12"/>
                  </a:cubicBezTo>
                  <a:cubicBezTo>
                    <a:pt x="28" y="12"/>
                    <a:pt x="28" y="12"/>
                    <a:pt x="28" y="12"/>
                  </a:cubicBezTo>
                  <a:cubicBezTo>
                    <a:pt x="28" y="10"/>
                    <a:pt x="28" y="10"/>
                    <a:pt x="28" y="10"/>
                  </a:cubicBezTo>
                  <a:cubicBezTo>
                    <a:pt x="28" y="9"/>
                    <a:pt x="28" y="9"/>
                    <a:pt x="28" y="9"/>
                  </a:cubicBezTo>
                  <a:cubicBezTo>
                    <a:pt x="28" y="9"/>
                    <a:pt x="28" y="9"/>
                    <a:pt x="28" y="9"/>
                  </a:cubicBezTo>
                  <a:cubicBezTo>
                    <a:pt x="28" y="9"/>
                    <a:pt x="28" y="9"/>
                    <a:pt x="28" y="9"/>
                  </a:cubicBezTo>
                  <a:cubicBezTo>
                    <a:pt x="29" y="8"/>
                    <a:pt x="29" y="8"/>
                    <a:pt x="29" y="8"/>
                  </a:cubicBezTo>
                  <a:cubicBezTo>
                    <a:pt x="29" y="7"/>
                    <a:pt x="29" y="7"/>
                    <a:pt x="29" y="7"/>
                  </a:cubicBezTo>
                  <a:cubicBezTo>
                    <a:pt x="30" y="6"/>
                    <a:pt x="30" y="6"/>
                    <a:pt x="30" y="6"/>
                  </a:cubicBezTo>
                  <a:cubicBezTo>
                    <a:pt x="30" y="5"/>
                    <a:pt x="30" y="5"/>
                    <a:pt x="30" y="5"/>
                  </a:cubicBezTo>
                  <a:cubicBezTo>
                    <a:pt x="29" y="4"/>
                    <a:pt x="29" y="4"/>
                    <a:pt x="29" y="4"/>
                  </a:cubicBezTo>
                  <a:cubicBezTo>
                    <a:pt x="29" y="3"/>
                    <a:pt x="29" y="3"/>
                    <a:pt x="29" y="3"/>
                  </a:cubicBezTo>
                  <a:cubicBezTo>
                    <a:pt x="28" y="3"/>
                    <a:pt x="28" y="3"/>
                    <a:pt x="28" y="3"/>
                  </a:cubicBezTo>
                  <a:cubicBezTo>
                    <a:pt x="27" y="3"/>
                    <a:pt x="27" y="3"/>
                    <a:pt x="27" y="3"/>
                  </a:cubicBezTo>
                  <a:cubicBezTo>
                    <a:pt x="26" y="2"/>
                    <a:pt x="26" y="2"/>
                    <a:pt x="26" y="2"/>
                  </a:cubicBezTo>
                  <a:cubicBezTo>
                    <a:pt x="25" y="1"/>
                    <a:pt x="25" y="1"/>
                    <a:pt x="25" y="1"/>
                  </a:cubicBezTo>
                  <a:cubicBezTo>
                    <a:pt x="24" y="0"/>
                    <a:pt x="24" y="0"/>
                    <a:pt x="24" y="0"/>
                  </a:cubicBezTo>
                  <a:cubicBezTo>
                    <a:pt x="22" y="0"/>
                    <a:pt x="22" y="0"/>
                    <a:pt x="22" y="0"/>
                  </a:cubicBezTo>
                  <a:cubicBezTo>
                    <a:pt x="22" y="1"/>
                    <a:pt x="22" y="1"/>
                    <a:pt x="22" y="1"/>
                  </a:cubicBezTo>
                  <a:cubicBezTo>
                    <a:pt x="22" y="2"/>
                    <a:pt x="22" y="2"/>
                    <a:pt x="22" y="2"/>
                  </a:cubicBezTo>
                  <a:cubicBezTo>
                    <a:pt x="21" y="2"/>
                    <a:pt x="21" y="2"/>
                    <a:pt x="21" y="2"/>
                  </a:cubicBezTo>
                  <a:cubicBezTo>
                    <a:pt x="20" y="1"/>
                    <a:pt x="20" y="1"/>
                    <a:pt x="20" y="1"/>
                  </a:cubicBezTo>
                  <a:cubicBezTo>
                    <a:pt x="19" y="2"/>
                    <a:pt x="19" y="2"/>
                    <a:pt x="19" y="2"/>
                  </a:cubicBezTo>
                  <a:cubicBezTo>
                    <a:pt x="19" y="2"/>
                    <a:pt x="19" y="2"/>
                    <a:pt x="19" y="2"/>
                  </a:cubicBezTo>
                  <a:cubicBezTo>
                    <a:pt x="18" y="3"/>
                    <a:pt x="18" y="3"/>
                    <a:pt x="18" y="3"/>
                  </a:cubicBezTo>
                  <a:cubicBezTo>
                    <a:pt x="18" y="3"/>
                    <a:pt x="18" y="3"/>
                    <a:pt x="18" y="3"/>
                  </a:cubicBezTo>
                  <a:cubicBezTo>
                    <a:pt x="18" y="4"/>
                    <a:pt x="18" y="4"/>
                    <a:pt x="18" y="4"/>
                  </a:cubicBezTo>
                  <a:cubicBezTo>
                    <a:pt x="18" y="5"/>
                    <a:pt x="18" y="5"/>
                    <a:pt x="18" y="5"/>
                  </a:cubicBezTo>
                  <a:cubicBezTo>
                    <a:pt x="18" y="7"/>
                    <a:pt x="18" y="7"/>
                    <a:pt x="18" y="7"/>
                  </a:cubicBezTo>
                  <a:cubicBezTo>
                    <a:pt x="18" y="8"/>
                    <a:pt x="18" y="8"/>
                    <a:pt x="18" y="8"/>
                  </a:cubicBezTo>
                  <a:cubicBezTo>
                    <a:pt x="18" y="9"/>
                    <a:pt x="18" y="9"/>
                    <a:pt x="18" y="9"/>
                  </a:cubicBezTo>
                  <a:cubicBezTo>
                    <a:pt x="18" y="9"/>
                    <a:pt x="18" y="9"/>
                    <a:pt x="18" y="9"/>
                  </a:cubicBezTo>
                  <a:cubicBezTo>
                    <a:pt x="17" y="10"/>
                    <a:pt x="17" y="10"/>
                    <a:pt x="17" y="10"/>
                  </a:cubicBezTo>
                  <a:cubicBezTo>
                    <a:pt x="16" y="10"/>
                    <a:pt x="16" y="10"/>
                    <a:pt x="16" y="10"/>
                  </a:cubicBezTo>
                  <a:cubicBezTo>
                    <a:pt x="16" y="10"/>
                    <a:pt x="16" y="10"/>
                    <a:pt x="16" y="10"/>
                  </a:cubicBezTo>
                  <a:cubicBezTo>
                    <a:pt x="15" y="10"/>
                    <a:pt x="15" y="10"/>
                    <a:pt x="15" y="10"/>
                  </a:cubicBezTo>
                  <a:cubicBezTo>
                    <a:pt x="15" y="11"/>
                    <a:pt x="15" y="11"/>
                    <a:pt x="15" y="11"/>
                  </a:cubicBezTo>
                  <a:cubicBezTo>
                    <a:pt x="14" y="11"/>
                    <a:pt x="14" y="11"/>
                    <a:pt x="14" y="11"/>
                  </a:cubicBezTo>
                  <a:cubicBezTo>
                    <a:pt x="12" y="10"/>
                    <a:pt x="12" y="10"/>
                    <a:pt x="12" y="10"/>
                  </a:cubicBezTo>
                  <a:cubicBezTo>
                    <a:pt x="11" y="10"/>
                    <a:pt x="11" y="10"/>
                    <a:pt x="11" y="10"/>
                  </a:cubicBezTo>
                  <a:cubicBezTo>
                    <a:pt x="11" y="11"/>
                    <a:pt x="11" y="11"/>
                    <a:pt x="11" y="11"/>
                  </a:cubicBezTo>
                  <a:cubicBezTo>
                    <a:pt x="10" y="12"/>
                    <a:pt x="10" y="12"/>
                    <a:pt x="10" y="12"/>
                  </a:cubicBezTo>
                  <a:cubicBezTo>
                    <a:pt x="8" y="12"/>
                    <a:pt x="8" y="12"/>
                    <a:pt x="8" y="12"/>
                  </a:cubicBezTo>
                  <a:cubicBezTo>
                    <a:pt x="6" y="11"/>
                    <a:pt x="6" y="11"/>
                    <a:pt x="6" y="11"/>
                  </a:cubicBezTo>
                  <a:cubicBezTo>
                    <a:pt x="6" y="10"/>
                    <a:pt x="6" y="10"/>
                    <a:pt x="6" y="10"/>
                  </a:cubicBezTo>
                  <a:cubicBezTo>
                    <a:pt x="5" y="10"/>
                    <a:pt x="5" y="10"/>
                    <a:pt x="5" y="10"/>
                  </a:cubicBezTo>
                  <a:cubicBezTo>
                    <a:pt x="3" y="8"/>
                    <a:pt x="3" y="8"/>
                    <a:pt x="3" y="8"/>
                  </a:cubicBezTo>
                  <a:cubicBezTo>
                    <a:pt x="3" y="7"/>
                    <a:pt x="3" y="7"/>
                    <a:pt x="3" y="7"/>
                  </a:cubicBezTo>
                  <a:cubicBezTo>
                    <a:pt x="2" y="7"/>
                    <a:pt x="2" y="7"/>
                    <a:pt x="2" y="7"/>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0" y="9"/>
                    <a:pt x="0" y="9"/>
                    <a:pt x="0" y="9"/>
                  </a:cubicBezTo>
                  <a:cubicBezTo>
                    <a:pt x="1" y="10"/>
                    <a:pt x="1" y="10"/>
                    <a:pt x="1" y="10"/>
                  </a:cubicBezTo>
                  <a:cubicBezTo>
                    <a:pt x="2" y="10"/>
                    <a:pt x="2" y="10"/>
                    <a:pt x="2" y="10"/>
                  </a:cubicBezTo>
                  <a:cubicBezTo>
                    <a:pt x="4" y="12"/>
                    <a:pt x="4" y="12"/>
                    <a:pt x="4" y="12"/>
                  </a:cubicBezTo>
                  <a:cubicBezTo>
                    <a:pt x="5" y="13"/>
                    <a:pt x="5" y="13"/>
                    <a:pt x="5" y="13"/>
                  </a:cubicBezTo>
                  <a:cubicBezTo>
                    <a:pt x="7" y="13"/>
                    <a:pt x="7" y="13"/>
                    <a:pt x="7" y="13"/>
                  </a:cubicBezTo>
                  <a:cubicBezTo>
                    <a:pt x="7" y="13"/>
                    <a:pt x="7" y="13"/>
                    <a:pt x="7" y="13"/>
                  </a:cubicBezTo>
                  <a:cubicBezTo>
                    <a:pt x="8" y="14"/>
                    <a:pt x="8" y="14"/>
                    <a:pt x="8" y="14"/>
                  </a:cubicBezTo>
                  <a:cubicBezTo>
                    <a:pt x="9" y="14"/>
                    <a:pt x="9" y="14"/>
                    <a:pt x="9" y="14"/>
                  </a:cubicBezTo>
                  <a:cubicBezTo>
                    <a:pt x="9" y="15"/>
                    <a:pt x="9" y="15"/>
                    <a:pt x="9" y="15"/>
                  </a:cubicBezTo>
                  <a:cubicBezTo>
                    <a:pt x="10" y="15"/>
                    <a:pt x="10" y="15"/>
                    <a:pt x="10" y="15"/>
                  </a:cubicBezTo>
                  <a:cubicBezTo>
                    <a:pt x="10" y="15"/>
                    <a:pt x="10" y="15"/>
                    <a:pt x="10" y="15"/>
                  </a:cubicBezTo>
                  <a:cubicBezTo>
                    <a:pt x="11" y="16"/>
                    <a:pt x="11" y="16"/>
                    <a:pt x="11" y="16"/>
                  </a:cubicBezTo>
                  <a:cubicBezTo>
                    <a:pt x="11" y="16"/>
                    <a:pt x="11" y="16"/>
                    <a:pt x="11" y="16"/>
                  </a:cubicBezTo>
                  <a:cubicBezTo>
                    <a:pt x="12" y="17"/>
                    <a:pt x="12" y="17"/>
                    <a:pt x="12" y="17"/>
                  </a:cubicBezTo>
                  <a:cubicBezTo>
                    <a:pt x="11" y="17"/>
                    <a:pt x="11" y="17"/>
                    <a:pt x="11" y="17"/>
                  </a:cubicBezTo>
                  <a:cubicBezTo>
                    <a:pt x="12" y="19"/>
                    <a:pt x="12" y="19"/>
                    <a:pt x="12" y="19"/>
                  </a:cubicBezTo>
                  <a:cubicBezTo>
                    <a:pt x="11" y="20"/>
                    <a:pt x="11" y="20"/>
                    <a:pt x="11" y="20"/>
                  </a:cubicBezTo>
                  <a:cubicBezTo>
                    <a:pt x="11" y="20"/>
                    <a:pt x="11" y="20"/>
                    <a:pt x="11" y="20"/>
                  </a:cubicBezTo>
                  <a:cubicBezTo>
                    <a:pt x="13" y="20"/>
                    <a:pt x="13" y="20"/>
                    <a:pt x="13" y="20"/>
                  </a:cubicBezTo>
                  <a:cubicBezTo>
                    <a:pt x="13" y="21"/>
                    <a:pt x="13" y="21"/>
                    <a:pt x="13" y="21"/>
                  </a:cubicBezTo>
                  <a:cubicBezTo>
                    <a:pt x="12" y="22"/>
                    <a:pt x="12" y="22"/>
                    <a:pt x="12" y="22"/>
                  </a:cubicBezTo>
                  <a:cubicBezTo>
                    <a:pt x="13" y="23"/>
                    <a:pt x="13" y="23"/>
                    <a:pt x="13" y="23"/>
                  </a:cubicBezTo>
                  <a:cubicBezTo>
                    <a:pt x="13" y="24"/>
                    <a:pt x="13" y="24"/>
                    <a:pt x="13" y="24"/>
                  </a:cubicBezTo>
                  <a:cubicBezTo>
                    <a:pt x="13" y="25"/>
                    <a:pt x="13" y="25"/>
                    <a:pt x="13" y="25"/>
                  </a:cubicBezTo>
                  <a:cubicBezTo>
                    <a:pt x="13" y="26"/>
                    <a:pt x="13" y="26"/>
                    <a:pt x="13" y="26"/>
                  </a:cubicBezTo>
                  <a:cubicBezTo>
                    <a:pt x="13" y="26"/>
                    <a:pt x="13" y="26"/>
                    <a:pt x="13" y="26"/>
                  </a:cubicBezTo>
                  <a:cubicBezTo>
                    <a:pt x="13" y="28"/>
                    <a:pt x="13" y="28"/>
                    <a:pt x="13" y="28"/>
                  </a:cubicBezTo>
                  <a:cubicBezTo>
                    <a:pt x="13" y="29"/>
                    <a:pt x="13" y="29"/>
                    <a:pt x="13" y="29"/>
                  </a:cubicBezTo>
                  <a:cubicBezTo>
                    <a:pt x="13" y="30"/>
                    <a:pt x="13" y="30"/>
                    <a:pt x="13" y="30"/>
                  </a:cubicBezTo>
                  <a:cubicBezTo>
                    <a:pt x="14" y="30"/>
                    <a:pt x="14" y="30"/>
                    <a:pt x="14" y="30"/>
                  </a:cubicBezTo>
                  <a:cubicBezTo>
                    <a:pt x="15" y="31"/>
                    <a:pt x="15" y="31"/>
                    <a:pt x="15" y="31"/>
                  </a:cubicBezTo>
                  <a:cubicBezTo>
                    <a:pt x="16" y="32"/>
                    <a:pt x="16" y="32"/>
                    <a:pt x="16" y="32"/>
                  </a:cubicBezTo>
                  <a:cubicBezTo>
                    <a:pt x="15" y="33"/>
                    <a:pt x="15" y="33"/>
                    <a:pt x="15" y="33"/>
                  </a:cubicBezTo>
                  <a:cubicBezTo>
                    <a:pt x="16" y="33"/>
                    <a:pt x="16" y="33"/>
                    <a:pt x="16" y="33"/>
                  </a:cubicBezTo>
                  <a:cubicBezTo>
                    <a:pt x="17" y="33"/>
                    <a:pt x="17" y="33"/>
                    <a:pt x="17" y="33"/>
                  </a:cubicBezTo>
                  <a:cubicBezTo>
                    <a:pt x="17" y="34"/>
                    <a:pt x="17" y="34"/>
                    <a:pt x="17" y="34"/>
                  </a:cubicBezTo>
                  <a:cubicBezTo>
                    <a:pt x="19" y="34"/>
                    <a:pt x="19" y="34"/>
                    <a:pt x="19" y="34"/>
                  </a:cubicBezTo>
                  <a:cubicBezTo>
                    <a:pt x="20" y="35"/>
                    <a:pt x="20" y="35"/>
                    <a:pt x="20" y="35"/>
                  </a:cubicBezTo>
                  <a:cubicBezTo>
                    <a:pt x="20" y="35"/>
                    <a:pt x="20" y="35"/>
                    <a:pt x="20" y="35"/>
                  </a:cubicBezTo>
                  <a:cubicBezTo>
                    <a:pt x="20" y="36"/>
                    <a:pt x="20" y="36"/>
                    <a:pt x="20" y="36"/>
                  </a:cubicBezTo>
                  <a:cubicBezTo>
                    <a:pt x="20" y="37"/>
                    <a:pt x="20" y="37"/>
                    <a:pt x="20" y="37"/>
                  </a:cubicBezTo>
                  <a:cubicBezTo>
                    <a:pt x="20" y="37"/>
                    <a:pt x="20" y="37"/>
                    <a:pt x="20" y="37"/>
                  </a:cubicBezTo>
                  <a:cubicBezTo>
                    <a:pt x="21" y="38"/>
                    <a:pt x="21" y="38"/>
                    <a:pt x="21" y="38"/>
                  </a:cubicBezTo>
                  <a:cubicBezTo>
                    <a:pt x="20" y="38"/>
                    <a:pt x="20" y="38"/>
                    <a:pt x="20" y="38"/>
                  </a:cubicBezTo>
                  <a:cubicBezTo>
                    <a:pt x="20" y="38"/>
                    <a:pt x="20" y="38"/>
                    <a:pt x="20" y="38"/>
                  </a:cubicBezTo>
                  <a:cubicBezTo>
                    <a:pt x="21" y="39"/>
                    <a:pt x="21" y="39"/>
                    <a:pt x="21" y="39"/>
                  </a:cubicBezTo>
                  <a:cubicBezTo>
                    <a:pt x="21" y="40"/>
                    <a:pt x="21" y="40"/>
                    <a:pt x="21" y="40"/>
                  </a:cubicBezTo>
                  <a:cubicBezTo>
                    <a:pt x="20" y="39"/>
                    <a:pt x="20" y="39"/>
                    <a:pt x="20" y="39"/>
                  </a:cubicBezTo>
                  <a:cubicBezTo>
                    <a:pt x="19" y="39"/>
                    <a:pt x="19" y="39"/>
                    <a:pt x="19" y="39"/>
                  </a:cubicBezTo>
                  <a:cubicBezTo>
                    <a:pt x="17" y="40"/>
                    <a:pt x="17" y="40"/>
                    <a:pt x="17" y="40"/>
                  </a:cubicBezTo>
                  <a:cubicBezTo>
                    <a:pt x="17" y="40"/>
                    <a:pt x="17" y="40"/>
                    <a:pt x="17" y="40"/>
                  </a:cubicBezTo>
                  <a:cubicBezTo>
                    <a:pt x="17" y="41"/>
                    <a:pt x="17" y="41"/>
                    <a:pt x="17" y="41"/>
                  </a:cubicBezTo>
                  <a:cubicBezTo>
                    <a:pt x="17" y="42"/>
                    <a:pt x="17" y="42"/>
                    <a:pt x="17" y="42"/>
                  </a:cubicBezTo>
                  <a:cubicBezTo>
                    <a:pt x="16" y="42"/>
                    <a:pt x="16" y="42"/>
                    <a:pt x="16" y="42"/>
                  </a:cubicBezTo>
                  <a:cubicBezTo>
                    <a:pt x="15" y="43"/>
                    <a:pt x="15" y="43"/>
                    <a:pt x="15" y="43"/>
                  </a:cubicBezTo>
                  <a:cubicBezTo>
                    <a:pt x="15" y="44"/>
                    <a:pt x="15" y="44"/>
                    <a:pt x="15" y="44"/>
                  </a:cubicBezTo>
                  <a:cubicBezTo>
                    <a:pt x="14" y="44"/>
                    <a:pt x="14" y="44"/>
                    <a:pt x="14" y="44"/>
                  </a:cubicBezTo>
                  <a:cubicBezTo>
                    <a:pt x="14" y="44"/>
                    <a:pt x="14" y="44"/>
                    <a:pt x="14" y="44"/>
                  </a:cubicBezTo>
                  <a:cubicBezTo>
                    <a:pt x="14" y="44"/>
                    <a:pt x="14" y="44"/>
                    <a:pt x="14" y="44"/>
                  </a:cubicBezTo>
                  <a:cubicBezTo>
                    <a:pt x="14" y="45"/>
                    <a:pt x="14" y="45"/>
                    <a:pt x="14" y="45"/>
                  </a:cubicBezTo>
                  <a:cubicBezTo>
                    <a:pt x="14" y="46"/>
                    <a:pt x="14" y="46"/>
                    <a:pt x="14" y="46"/>
                  </a:cubicBezTo>
                  <a:cubicBezTo>
                    <a:pt x="13" y="46"/>
                    <a:pt x="13" y="46"/>
                    <a:pt x="13" y="46"/>
                  </a:cubicBezTo>
                  <a:cubicBezTo>
                    <a:pt x="12" y="46"/>
                    <a:pt x="12" y="46"/>
                    <a:pt x="12" y="46"/>
                  </a:cubicBezTo>
                  <a:cubicBezTo>
                    <a:pt x="13" y="47"/>
                    <a:pt x="13" y="47"/>
                    <a:pt x="13" y="47"/>
                  </a:cubicBezTo>
                  <a:cubicBezTo>
                    <a:pt x="13" y="48"/>
                    <a:pt x="13" y="48"/>
                    <a:pt x="13" y="48"/>
                  </a:cubicBezTo>
                  <a:cubicBezTo>
                    <a:pt x="12" y="47"/>
                    <a:pt x="12" y="47"/>
                    <a:pt x="12" y="47"/>
                  </a:cubicBezTo>
                  <a:cubicBezTo>
                    <a:pt x="12" y="47"/>
                    <a:pt x="12" y="47"/>
                    <a:pt x="12" y="47"/>
                  </a:cubicBezTo>
                  <a:cubicBezTo>
                    <a:pt x="11" y="47"/>
                    <a:pt x="11" y="47"/>
                    <a:pt x="11" y="47"/>
                  </a:cubicBezTo>
                  <a:cubicBezTo>
                    <a:pt x="11" y="48"/>
                    <a:pt x="11" y="48"/>
                    <a:pt x="11" y="48"/>
                  </a:cubicBezTo>
                  <a:cubicBezTo>
                    <a:pt x="11" y="48"/>
                    <a:pt x="11" y="48"/>
                    <a:pt x="11" y="48"/>
                  </a:cubicBezTo>
                  <a:cubicBezTo>
                    <a:pt x="10" y="48"/>
                    <a:pt x="10" y="48"/>
                    <a:pt x="10" y="48"/>
                  </a:cubicBezTo>
                  <a:cubicBezTo>
                    <a:pt x="10" y="49"/>
                    <a:pt x="10" y="49"/>
                    <a:pt x="10" y="49"/>
                  </a:cubicBezTo>
                  <a:cubicBezTo>
                    <a:pt x="11" y="49"/>
                    <a:pt x="11" y="49"/>
                    <a:pt x="11" y="49"/>
                  </a:cubicBezTo>
                  <a:cubicBezTo>
                    <a:pt x="11" y="49"/>
                    <a:pt x="11" y="49"/>
                    <a:pt x="11" y="49"/>
                  </a:cubicBezTo>
                  <a:cubicBezTo>
                    <a:pt x="10" y="50"/>
                    <a:pt x="10" y="50"/>
                    <a:pt x="10" y="50"/>
                  </a:cubicBezTo>
                  <a:cubicBezTo>
                    <a:pt x="10" y="50"/>
                    <a:pt x="10" y="50"/>
                    <a:pt x="10" y="50"/>
                  </a:cubicBezTo>
                  <a:cubicBezTo>
                    <a:pt x="9" y="51"/>
                    <a:pt x="9" y="51"/>
                    <a:pt x="9" y="51"/>
                  </a:cubicBezTo>
                  <a:cubicBezTo>
                    <a:pt x="9" y="51"/>
                    <a:pt x="9" y="51"/>
                    <a:pt x="9" y="51"/>
                  </a:cubicBezTo>
                  <a:cubicBezTo>
                    <a:pt x="9" y="50"/>
                    <a:pt x="9" y="50"/>
                    <a:pt x="9" y="50"/>
                  </a:cubicBezTo>
                  <a:cubicBezTo>
                    <a:pt x="8" y="50"/>
                    <a:pt x="8" y="50"/>
                    <a:pt x="8" y="50"/>
                  </a:cubicBezTo>
                  <a:cubicBezTo>
                    <a:pt x="7" y="50"/>
                    <a:pt x="7" y="50"/>
                    <a:pt x="7" y="50"/>
                  </a:cubicBezTo>
                  <a:cubicBezTo>
                    <a:pt x="8" y="51"/>
                    <a:pt x="8" y="51"/>
                    <a:pt x="8" y="51"/>
                  </a:cubicBezTo>
                  <a:cubicBezTo>
                    <a:pt x="7" y="51"/>
                    <a:pt x="7" y="51"/>
                    <a:pt x="7" y="51"/>
                  </a:cubicBezTo>
                  <a:cubicBezTo>
                    <a:pt x="8" y="52"/>
                    <a:pt x="8" y="52"/>
                    <a:pt x="8" y="52"/>
                  </a:cubicBezTo>
                  <a:cubicBezTo>
                    <a:pt x="7" y="53"/>
                    <a:pt x="7" y="53"/>
                    <a:pt x="7" y="53"/>
                  </a:cubicBezTo>
                  <a:cubicBezTo>
                    <a:pt x="7" y="53"/>
                    <a:pt x="7" y="53"/>
                    <a:pt x="7" y="53"/>
                  </a:cubicBezTo>
                  <a:cubicBezTo>
                    <a:pt x="6" y="54"/>
                    <a:pt x="6" y="54"/>
                    <a:pt x="6" y="54"/>
                  </a:cubicBezTo>
                  <a:cubicBezTo>
                    <a:pt x="7" y="55"/>
                    <a:pt x="7" y="55"/>
                    <a:pt x="7" y="55"/>
                  </a:cubicBezTo>
                  <a:cubicBezTo>
                    <a:pt x="7" y="55"/>
                    <a:pt x="7" y="55"/>
                    <a:pt x="7" y="55"/>
                  </a:cubicBezTo>
                  <a:cubicBezTo>
                    <a:pt x="7" y="55"/>
                    <a:pt x="7" y="55"/>
                    <a:pt x="7" y="55"/>
                  </a:cubicBezTo>
                  <a:cubicBezTo>
                    <a:pt x="7" y="56"/>
                    <a:pt x="7" y="56"/>
                    <a:pt x="7" y="56"/>
                  </a:cubicBezTo>
                  <a:cubicBezTo>
                    <a:pt x="7" y="56"/>
                    <a:pt x="7" y="56"/>
                    <a:pt x="7" y="56"/>
                  </a:cubicBezTo>
                  <a:cubicBezTo>
                    <a:pt x="8" y="56"/>
                    <a:pt x="8" y="56"/>
                    <a:pt x="8" y="56"/>
                  </a:cubicBezTo>
                  <a:cubicBezTo>
                    <a:pt x="8" y="57"/>
                    <a:pt x="8" y="57"/>
                    <a:pt x="8" y="57"/>
                  </a:cubicBezTo>
                  <a:cubicBezTo>
                    <a:pt x="7" y="57"/>
                    <a:pt x="7" y="57"/>
                    <a:pt x="7" y="57"/>
                  </a:cubicBezTo>
                  <a:cubicBezTo>
                    <a:pt x="8" y="58"/>
                    <a:pt x="8" y="58"/>
                    <a:pt x="8" y="58"/>
                  </a:cubicBezTo>
                  <a:cubicBezTo>
                    <a:pt x="8" y="59"/>
                    <a:pt x="8" y="59"/>
                    <a:pt x="8" y="59"/>
                  </a:cubicBezTo>
                  <a:cubicBezTo>
                    <a:pt x="8" y="60"/>
                    <a:pt x="8" y="60"/>
                    <a:pt x="8" y="60"/>
                  </a:cubicBezTo>
                  <a:cubicBezTo>
                    <a:pt x="9" y="60"/>
                    <a:pt x="9" y="60"/>
                    <a:pt x="9" y="60"/>
                  </a:cubicBezTo>
                  <a:cubicBezTo>
                    <a:pt x="9" y="61"/>
                    <a:pt x="9" y="61"/>
                    <a:pt x="9" y="61"/>
                  </a:cubicBezTo>
                  <a:cubicBezTo>
                    <a:pt x="9" y="62"/>
                    <a:pt x="9" y="62"/>
                    <a:pt x="9" y="62"/>
                  </a:cubicBezTo>
                  <a:cubicBezTo>
                    <a:pt x="9" y="62"/>
                    <a:pt x="9" y="62"/>
                    <a:pt x="9" y="62"/>
                  </a:cubicBezTo>
                  <a:cubicBezTo>
                    <a:pt x="9" y="63"/>
                    <a:pt x="9" y="63"/>
                    <a:pt x="9" y="63"/>
                  </a:cubicBezTo>
                  <a:cubicBezTo>
                    <a:pt x="8" y="64"/>
                    <a:pt x="8" y="64"/>
                    <a:pt x="8" y="64"/>
                  </a:cubicBezTo>
                  <a:cubicBezTo>
                    <a:pt x="8" y="65"/>
                    <a:pt x="8" y="65"/>
                    <a:pt x="8" y="65"/>
                  </a:cubicBezTo>
                  <a:cubicBezTo>
                    <a:pt x="9" y="66"/>
                    <a:pt x="9" y="66"/>
                    <a:pt x="9" y="66"/>
                  </a:cubicBezTo>
                  <a:cubicBezTo>
                    <a:pt x="8" y="67"/>
                    <a:pt x="8" y="67"/>
                    <a:pt x="8" y="67"/>
                  </a:cubicBezTo>
                  <a:cubicBezTo>
                    <a:pt x="8" y="67"/>
                    <a:pt x="8" y="67"/>
                    <a:pt x="8" y="67"/>
                  </a:cubicBezTo>
                  <a:cubicBezTo>
                    <a:pt x="9" y="68"/>
                    <a:pt x="9" y="68"/>
                    <a:pt x="9" y="68"/>
                  </a:cubicBezTo>
                  <a:cubicBezTo>
                    <a:pt x="10" y="67"/>
                    <a:pt x="10" y="67"/>
                    <a:pt x="10" y="67"/>
                  </a:cubicBezTo>
                  <a:cubicBezTo>
                    <a:pt x="10" y="68"/>
                    <a:pt x="10" y="68"/>
                    <a:pt x="10" y="68"/>
                  </a:cubicBezTo>
                  <a:cubicBezTo>
                    <a:pt x="11" y="67"/>
                    <a:pt x="11" y="67"/>
                    <a:pt x="11" y="67"/>
                  </a:cubicBezTo>
                  <a:cubicBezTo>
                    <a:pt x="12" y="68"/>
                    <a:pt x="12" y="68"/>
                    <a:pt x="12" y="68"/>
                  </a:cubicBezTo>
                  <a:cubicBezTo>
                    <a:pt x="12" y="68"/>
                    <a:pt x="12" y="68"/>
                    <a:pt x="12" y="68"/>
                  </a:cubicBezTo>
                  <a:cubicBezTo>
                    <a:pt x="13" y="68"/>
                    <a:pt x="13" y="68"/>
                    <a:pt x="13" y="68"/>
                  </a:cubicBezTo>
                  <a:cubicBezTo>
                    <a:pt x="14" y="68"/>
                    <a:pt x="14" y="68"/>
                    <a:pt x="14" y="68"/>
                  </a:cubicBezTo>
                  <a:cubicBezTo>
                    <a:pt x="14" y="68"/>
                    <a:pt x="14" y="68"/>
                    <a:pt x="14" y="68"/>
                  </a:cubicBezTo>
                  <a:cubicBezTo>
                    <a:pt x="14" y="69"/>
                    <a:pt x="14" y="69"/>
                    <a:pt x="14" y="69"/>
                  </a:cubicBezTo>
                  <a:cubicBezTo>
                    <a:pt x="15" y="69"/>
                    <a:pt x="15" y="69"/>
                    <a:pt x="15" y="69"/>
                  </a:cubicBezTo>
                  <a:cubicBezTo>
                    <a:pt x="16" y="68"/>
                    <a:pt x="16" y="68"/>
                    <a:pt x="16" y="68"/>
                  </a:cubicBezTo>
                  <a:cubicBezTo>
                    <a:pt x="16" y="69"/>
                    <a:pt x="16" y="69"/>
                    <a:pt x="16" y="69"/>
                  </a:cubicBezTo>
                  <a:cubicBezTo>
                    <a:pt x="15" y="70"/>
                    <a:pt x="15" y="70"/>
                    <a:pt x="15" y="70"/>
                  </a:cubicBezTo>
                  <a:cubicBezTo>
                    <a:pt x="16" y="71"/>
                    <a:pt x="16" y="71"/>
                    <a:pt x="16" y="71"/>
                  </a:cubicBezTo>
                  <a:cubicBezTo>
                    <a:pt x="17" y="71"/>
                    <a:pt x="17" y="71"/>
                    <a:pt x="17" y="71"/>
                  </a:cubicBezTo>
                  <a:cubicBezTo>
                    <a:pt x="16" y="72"/>
                    <a:pt x="16" y="72"/>
                    <a:pt x="16" y="72"/>
                  </a:cubicBezTo>
                  <a:cubicBezTo>
                    <a:pt x="17" y="72"/>
                    <a:pt x="17" y="72"/>
                    <a:pt x="17" y="72"/>
                  </a:cubicBezTo>
                  <a:cubicBezTo>
                    <a:pt x="17" y="71"/>
                    <a:pt x="17" y="71"/>
                    <a:pt x="17" y="71"/>
                  </a:cubicBezTo>
                  <a:cubicBezTo>
                    <a:pt x="17" y="71"/>
                    <a:pt x="17" y="71"/>
                    <a:pt x="17" y="71"/>
                  </a:cubicBezTo>
                  <a:cubicBezTo>
                    <a:pt x="18" y="72"/>
                    <a:pt x="18" y="72"/>
                    <a:pt x="18" y="72"/>
                  </a:cubicBezTo>
                  <a:cubicBezTo>
                    <a:pt x="18" y="71"/>
                    <a:pt x="18" y="71"/>
                    <a:pt x="18" y="71"/>
                  </a:cubicBezTo>
                  <a:cubicBezTo>
                    <a:pt x="19" y="71"/>
                    <a:pt x="19" y="71"/>
                    <a:pt x="19" y="71"/>
                  </a:cubicBezTo>
                  <a:cubicBezTo>
                    <a:pt x="20" y="70"/>
                    <a:pt x="20" y="70"/>
                    <a:pt x="20" y="70"/>
                  </a:cubicBezTo>
                  <a:cubicBezTo>
                    <a:pt x="21" y="70"/>
                    <a:pt x="21" y="70"/>
                    <a:pt x="21" y="70"/>
                  </a:cubicBezTo>
                  <a:cubicBezTo>
                    <a:pt x="23" y="69"/>
                    <a:pt x="23" y="69"/>
                    <a:pt x="23" y="69"/>
                  </a:cubicBezTo>
                  <a:cubicBezTo>
                    <a:pt x="23" y="69"/>
                    <a:pt x="23" y="69"/>
                    <a:pt x="23" y="69"/>
                  </a:cubicBezTo>
                  <a:cubicBezTo>
                    <a:pt x="24" y="69"/>
                    <a:pt x="24" y="69"/>
                    <a:pt x="24" y="69"/>
                  </a:cubicBezTo>
                  <a:cubicBezTo>
                    <a:pt x="25" y="69"/>
                    <a:pt x="25" y="69"/>
                    <a:pt x="25" y="69"/>
                  </a:cubicBezTo>
                  <a:cubicBezTo>
                    <a:pt x="26" y="68"/>
                    <a:pt x="26" y="68"/>
                    <a:pt x="26" y="68"/>
                  </a:cubicBezTo>
                  <a:cubicBezTo>
                    <a:pt x="26" y="68"/>
                    <a:pt x="26" y="68"/>
                    <a:pt x="26" y="68"/>
                  </a:cubicBezTo>
                  <a:cubicBezTo>
                    <a:pt x="26" y="69"/>
                    <a:pt x="26" y="69"/>
                    <a:pt x="26" y="69"/>
                  </a:cubicBezTo>
                  <a:cubicBezTo>
                    <a:pt x="26" y="69"/>
                    <a:pt x="26" y="69"/>
                    <a:pt x="26" y="69"/>
                  </a:cubicBezTo>
                  <a:cubicBezTo>
                    <a:pt x="26" y="68"/>
                    <a:pt x="26" y="68"/>
                    <a:pt x="26" y="68"/>
                  </a:cubicBezTo>
                  <a:cubicBezTo>
                    <a:pt x="27" y="68"/>
                    <a:pt x="27" y="68"/>
                    <a:pt x="27" y="68"/>
                  </a:cubicBezTo>
                  <a:cubicBezTo>
                    <a:pt x="26" y="68"/>
                    <a:pt x="26" y="68"/>
                    <a:pt x="26" y="68"/>
                  </a:cubicBezTo>
                  <a:cubicBezTo>
                    <a:pt x="27" y="67"/>
                    <a:pt x="27" y="67"/>
                    <a:pt x="27" y="67"/>
                  </a:cubicBezTo>
                  <a:cubicBezTo>
                    <a:pt x="27" y="68"/>
                    <a:pt x="27" y="68"/>
                    <a:pt x="27" y="68"/>
                  </a:cubicBezTo>
                  <a:cubicBezTo>
                    <a:pt x="28" y="68"/>
                    <a:pt x="28" y="68"/>
                    <a:pt x="28" y="68"/>
                  </a:cubicBezTo>
                  <a:cubicBezTo>
                    <a:pt x="28" y="67"/>
                    <a:pt x="28" y="67"/>
                    <a:pt x="28" y="67"/>
                  </a:cubicBezTo>
                  <a:cubicBezTo>
                    <a:pt x="28" y="68"/>
                    <a:pt x="28" y="68"/>
                    <a:pt x="28" y="68"/>
                  </a:cubicBezTo>
                  <a:cubicBezTo>
                    <a:pt x="29" y="68"/>
                    <a:pt x="29" y="68"/>
                    <a:pt x="29" y="68"/>
                  </a:cubicBezTo>
                  <a:cubicBezTo>
                    <a:pt x="29" y="68"/>
                    <a:pt x="29" y="68"/>
                    <a:pt x="29" y="68"/>
                  </a:cubicBezTo>
                  <a:cubicBezTo>
                    <a:pt x="30" y="68"/>
                    <a:pt x="30" y="68"/>
                    <a:pt x="30" y="68"/>
                  </a:cubicBezTo>
                  <a:cubicBezTo>
                    <a:pt x="30" y="68"/>
                    <a:pt x="30" y="68"/>
                    <a:pt x="30" y="68"/>
                  </a:cubicBezTo>
                  <a:cubicBezTo>
                    <a:pt x="30" y="68"/>
                    <a:pt x="30" y="68"/>
                    <a:pt x="30" y="68"/>
                  </a:cubicBezTo>
                  <a:cubicBezTo>
                    <a:pt x="31" y="67"/>
                    <a:pt x="31" y="67"/>
                    <a:pt x="31" y="67"/>
                  </a:cubicBezTo>
                  <a:cubicBezTo>
                    <a:pt x="32" y="68"/>
                    <a:pt x="32" y="68"/>
                    <a:pt x="32" y="68"/>
                  </a:cubicBezTo>
                  <a:cubicBezTo>
                    <a:pt x="33" y="68"/>
                    <a:pt x="33" y="68"/>
                    <a:pt x="33" y="68"/>
                  </a:cubicBezTo>
                  <a:cubicBezTo>
                    <a:pt x="34" y="67"/>
                    <a:pt x="34" y="67"/>
                    <a:pt x="34" y="67"/>
                  </a:cubicBezTo>
                  <a:cubicBezTo>
                    <a:pt x="33" y="67"/>
                    <a:pt x="33" y="67"/>
                    <a:pt x="33" y="67"/>
                  </a:cubicBezTo>
                  <a:cubicBezTo>
                    <a:pt x="34" y="67"/>
                    <a:pt x="34" y="67"/>
                    <a:pt x="34" y="67"/>
                  </a:cubicBezTo>
                  <a:cubicBezTo>
                    <a:pt x="34" y="67"/>
                    <a:pt x="34" y="67"/>
                    <a:pt x="34" y="67"/>
                  </a:cubicBezTo>
                  <a:cubicBezTo>
                    <a:pt x="34" y="68"/>
                    <a:pt x="34" y="68"/>
                    <a:pt x="34" y="68"/>
                  </a:cubicBezTo>
                  <a:cubicBezTo>
                    <a:pt x="35" y="68"/>
                    <a:pt x="35" y="68"/>
                    <a:pt x="35" y="68"/>
                  </a:cubicBezTo>
                  <a:cubicBezTo>
                    <a:pt x="35" y="68"/>
                    <a:pt x="35" y="67"/>
                    <a:pt x="36" y="67"/>
                  </a:cubicBezTo>
                  <a:close/>
                  <a:moveTo>
                    <a:pt x="19" y="38"/>
                  </a:moveTo>
                  <a:cubicBezTo>
                    <a:pt x="19" y="38"/>
                    <a:pt x="19" y="38"/>
                    <a:pt x="19" y="38"/>
                  </a:cubicBezTo>
                  <a:cubicBezTo>
                    <a:pt x="18" y="38"/>
                    <a:pt x="18" y="38"/>
                    <a:pt x="18" y="38"/>
                  </a:cubicBezTo>
                  <a:cubicBezTo>
                    <a:pt x="17" y="37"/>
                    <a:pt x="17" y="37"/>
                    <a:pt x="17" y="37"/>
                  </a:cubicBezTo>
                  <a:cubicBezTo>
                    <a:pt x="18" y="37"/>
                    <a:pt x="18" y="37"/>
                    <a:pt x="18" y="37"/>
                  </a:cubicBezTo>
                  <a:cubicBezTo>
                    <a:pt x="19" y="37"/>
                    <a:pt x="19" y="37"/>
                    <a:pt x="19" y="37"/>
                  </a:cubicBezTo>
                  <a:cubicBezTo>
                    <a:pt x="19" y="37"/>
                    <a:pt x="19" y="37"/>
                    <a:pt x="19" y="37"/>
                  </a:cubicBezTo>
                  <a:cubicBezTo>
                    <a:pt x="19" y="37"/>
                    <a:pt x="19" y="37"/>
                    <a:pt x="19" y="37"/>
                  </a:cubicBezTo>
                  <a:cubicBezTo>
                    <a:pt x="19" y="38"/>
                    <a:pt x="19" y="38"/>
                    <a:pt x="19" y="38"/>
                  </a:cubicBezTo>
                  <a:close/>
                  <a:moveTo>
                    <a:pt x="7" y="49"/>
                  </a:moveTo>
                  <a:cubicBezTo>
                    <a:pt x="7" y="49"/>
                    <a:pt x="7" y="49"/>
                    <a:pt x="7" y="49"/>
                  </a:cubicBezTo>
                  <a:cubicBezTo>
                    <a:pt x="7" y="49"/>
                    <a:pt x="7" y="49"/>
                    <a:pt x="7" y="49"/>
                  </a:cubicBezTo>
                  <a:cubicBezTo>
                    <a:pt x="7" y="50"/>
                    <a:pt x="7" y="50"/>
                    <a:pt x="7" y="50"/>
                  </a:cubicBezTo>
                  <a:cubicBezTo>
                    <a:pt x="7" y="49"/>
                    <a:pt x="7" y="49"/>
                    <a:pt x="7" y="49"/>
                  </a:cubicBezTo>
                  <a:close/>
                  <a:moveTo>
                    <a:pt x="6" y="50"/>
                  </a:moveTo>
                  <a:cubicBezTo>
                    <a:pt x="7" y="50"/>
                    <a:pt x="7" y="50"/>
                    <a:pt x="7" y="50"/>
                  </a:cubicBezTo>
                  <a:cubicBezTo>
                    <a:pt x="7" y="50"/>
                    <a:pt x="7" y="50"/>
                    <a:pt x="7" y="50"/>
                  </a:cubicBezTo>
                  <a:cubicBezTo>
                    <a:pt x="7" y="51"/>
                    <a:pt x="7" y="51"/>
                    <a:pt x="7" y="51"/>
                  </a:cubicBezTo>
                  <a:cubicBezTo>
                    <a:pt x="6" y="51"/>
                    <a:pt x="6" y="51"/>
                    <a:pt x="6" y="51"/>
                  </a:cubicBezTo>
                  <a:cubicBezTo>
                    <a:pt x="6" y="50"/>
                    <a:pt x="6" y="50"/>
                    <a:pt x="6" y="50"/>
                  </a:cubicBezTo>
                  <a:cubicBezTo>
                    <a:pt x="6" y="50"/>
                    <a:pt x="6" y="50"/>
                    <a:pt x="6" y="50"/>
                  </a:cubicBezTo>
                  <a:close/>
                  <a:moveTo>
                    <a:pt x="15" y="71"/>
                  </a:moveTo>
                  <a:cubicBezTo>
                    <a:pt x="16" y="71"/>
                    <a:pt x="16" y="71"/>
                    <a:pt x="16" y="71"/>
                  </a:cubicBezTo>
                  <a:cubicBezTo>
                    <a:pt x="15" y="72"/>
                    <a:pt x="15" y="72"/>
                    <a:pt x="15" y="72"/>
                  </a:cubicBezTo>
                  <a:cubicBezTo>
                    <a:pt x="15" y="71"/>
                    <a:pt x="15" y="71"/>
                    <a:pt x="15" y="71"/>
                  </a:cubicBezTo>
                  <a:cubicBezTo>
                    <a:pt x="15" y="71"/>
                    <a:pt x="15" y="71"/>
                    <a:pt x="15" y="71"/>
                  </a:cubicBezTo>
                  <a:cubicBezTo>
                    <a:pt x="15" y="71"/>
                    <a:pt x="15" y="71"/>
                    <a:pt x="15" y="71"/>
                  </a:cubicBezTo>
                  <a:close/>
                  <a:moveTo>
                    <a:pt x="14" y="70"/>
                  </a:moveTo>
                  <a:cubicBezTo>
                    <a:pt x="14" y="70"/>
                    <a:pt x="14" y="71"/>
                    <a:pt x="14" y="71"/>
                  </a:cubicBezTo>
                  <a:cubicBezTo>
                    <a:pt x="14" y="71"/>
                    <a:pt x="14" y="71"/>
                    <a:pt x="14" y="71"/>
                  </a:cubicBezTo>
                  <a:cubicBezTo>
                    <a:pt x="14" y="70"/>
                    <a:pt x="14" y="70"/>
                    <a:pt x="14" y="70"/>
                  </a:cubicBezTo>
                  <a:close/>
                  <a:moveTo>
                    <a:pt x="12" y="69"/>
                  </a:moveTo>
                  <a:cubicBezTo>
                    <a:pt x="14" y="69"/>
                    <a:pt x="14" y="69"/>
                    <a:pt x="14" y="69"/>
                  </a:cubicBezTo>
                  <a:cubicBezTo>
                    <a:pt x="14" y="69"/>
                    <a:pt x="14" y="69"/>
                    <a:pt x="14" y="69"/>
                  </a:cubicBezTo>
                  <a:cubicBezTo>
                    <a:pt x="13" y="70"/>
                    <a:pt x="13" y="70"/>
                    <a:pt x="13" y="70"/>
                  </a:cubicBezTo>
                  <a:cubicBezTo>
                    <a:pt x="12" y="70"/>
                    <a:pt x="12" y="70"/>
                    <a:pt x="12" y="70"/>
                  </a:cubicBezTo>
                  <a:cubicBezTo>
                    <a:pt x="12" y="69"/>
                    <a:pt x="12" y="69"/>
                    <a:pt x="12" y="69"/>
                  </a:cubicBezTo>
                  <a:close/>
                  <a:moveTo>
                    <a:pt x="11" y="68"/>
                  </a:moveTo>
                  <a:cubicBezTo>
                    <a:pt x="11" y="69"/>
                    <a:pt x="11" y="69"/>
                    <a:pt x="11" y="69"/>
                  </a:cubicBezTo>
                  <a:cubicBezTo>
                    <a:pt x="11" y="69"/>
                    <a:pt x="11" y="69"/>
                    <a:pt x="11" y="69"/>
                  </a:cubicBezTo>
                  <a:cubicBezTo>
                    <a:pt x="11" y="68"/>
                    <a:pt x="11" y="68"/>
                    <a:pt x="11" y="68"/>
                  </a:cubicBezTo>
                  <a:cubicBezTo>
                    <a:pt x="11" y="68"/>
                    <a:pt x="11" y="68"/>
                    <a:pt x="11" y="68"/>
                  </a:cubicBezTo>
                  <a:close/>
                  <a:moveTo>
                    <a:pt x="9" y="68"/>
                  </a:moveTo>
                  <a:cubicBezTo>
                    <a:pt x="9" y="68"/>
                    <a:pt x="9" y="68"/>
                    <a:pt x="9" y="68"/>
                  </a:cubicBezTo>
                  <a:cubicBezTo>
                    <a:pt x="9" y="68"/>
                    <a:pt x="9" y="68"/>
                    <a:pt x="9" y="68"/>
                  </a:cubicBezTo>
                  <a:cubicBezTo>
                    <a:pt x="9" y="68"/>
                    <a:pt x="9" y="68"/>
                    <a:pt x="9" y="68"/>
                  </a:cubicBezTo>
                  <a:close/>
                  <a:moveTo>
                    <a:pt x="3" y="69"/>
                  </a:moveTo>
                  <a:cubicBezTo>
                    <a:pt x="4" y="70"/>
                    <a:pt x="4" y="70"/>
                    <a:pt x="4" y="70"/>
                  </a:cubicBezTo>
                  <a:cubicBezTo>
                    <a:pt x="4" y="69"/>
                    <a:pt x="4" y="69"/>
                    <a:pt x="4" y="69"/>
                  </a:cubicBezTo>
                  <a:cubicBezTo>
                    <a:pt x="3" y="69"/>
                    <a:pt x="3" y="69"/>
                    <a:pt x="3" y="69"/>
                  </a:cubicBezTo>
                  <a:cubicBezTo>
                    <a:pt x="3" y="68"/>
                    <a:pt x="3" y="68"/>
                    <a:pt x="3" y="68"/>
                  </a:cubicBezTo>
                  <a:cubicBezTo>
                    <a:pt x="4" y="68"/>
                    <a:pt x="4" y="68"/>
                    <a:pt x="4" y="68"/>
                  </a:cubicBezTo>
                  <a:cubicBezTo>
                    <a:pt x="5" y="69"/>
                    <a:pt x="5" y="69"/>
                    <a:pt x="5" y="69"/>
                  </a:cubicBezTo>
                  <a:cubicBezTo>
                    <a:pt x="5" y="70"/>
                    <a:pt x="5" y="70"/>
                    <a:pt x="5" y="70"/>
                  </a:cubicBezTo>
                  <a:cubicBezTo>
                    <a:pt x="5" y="70"/>
                    <a:pt x="5" y="70"/>
                    <a:pt x="5" y="70"/>
                  </a:cubicBezTo>
                  <a:cubicBezTo>
                    <a:pt x="4" y="70"/>
                    <a:pt x="4" y="70"/>
                    <a:pt x="4" y="70"/>
                  </a:cubicBezTo>
                  <a:cubicBezTo>
                    <a:pt x="5" y="71"/>
                    <a:pt x="5" y="71"/>
                    <a:pt x="5" y="71"/>
                  </a:cubicBezTo>
                  <a:cubicBezTo>
                    <a:pt x="5" y="70"/>
                    <a:pt x="5" y="70"/>
                    <a:pt x="5" y="70"/>
                  </a:cubicBezTo>
                  <a:cubicBezTo>
                    <a:pt x="6" y="71"/>
                    <a:pt x="6" y="71"/>
                    <a:pt x="6" y="71"/>
                  </a:cubicBezTo>
                  <a:cubicBezTo>
                    <a:pt x="5" y="71"/>
                    <a:pt x="5" y="71"/>
                    <a:pt x="5" y="71"/>
                  </a:cubicBezTo>
                  <a:cubicBezTo>
                    <a:pt x="4" y="71"/>
                    <a:pt x="4" y="71"/>
                    <a:pt x="4" y="71"/>
                  </a:cubicBezTo>
                  <a:cubicBezTo>
                    <a:pt x="3" y="71"/>
                    <a:pt x="3" y="71"/>
                    <a:pt x="3" y="71"/>
                  </a:cubicBezTo>
                  <a:cubicBezTo>
                    <a:pt x="3" y="70"/>
                    <a:pt x="3" y="70"/>
                    <a:pt x="3" y="70"/>
                  </a:cubicBezTo>
                  <a:cubicBezTo>
                    <a:pt x="2" y="70"/>
                    <a:pt x="2" y="70"/>
                    <a:pt x="2" y="70"/>
                  </a:cubicBezTo>
                  <a:lnTo>
                    <a:pt x="3" y="6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9" name="Freeform 41"/>
            <p:cNvSpPr>
              <a:spLocks noEditPoints="1"/>
            </p:cNvSpPr>
            <p:nvPr/>
          </p:nvSpPr>
          <p:spPr bwMode="auto">
            <a:xfrm>
              <a:off x="12817931" y="4982548"/>
              <a:ext cx="169111" cy="98881"/>
            </a:xfrm>
            <a:custGeom>
              <a:avLst/>
              <a:gdLst>
                <a:gd name="T0" fmla="*/ 85 w 85"/>
                <a:gd name="T1" fmla="*/ 48 h 51"/>
                <a:gd name="T2" fmla="*/ 85 w 85"/>
                <a:gd name="T3" fmla="*/ 44 h 51"/>
                <a:gd name="T4" fmla="*/ 78 w 85"/>
                <a:gd name="T5" fmla="*/ 29 h 51"/>
                <a:gd name="T6" fmla="*/ 82 w 85"/>
                <a:gd name="T7" fmla="*/ 14 h 51"/>
                <a:gd name="T8" fmla="*/ 85 w 85"/>
                <a:gd name="T9" fmla="*/ 7 h 51"/>
                <a:gd name="T10" fmla="*/ 85 w 85"/>
                <a:gd name="T11" fmla="*/ 7 h 51"/>
                <a:gd name="T12" fmla="*/ 85 w 85"/>
                <a:gd name="T13" fmla="*/ 7 h 51"/>
                <a:gd name="T14" fmla="*/ 63 w 85"/>
                <a:gd name="T15" fmla="*/ 3 h 51"/>
                <a:gd name="T16" fmla="*/ 56 w 85"/>
                <a:gd name="T17" fmla="*/ 0 h 51"/>
                <a:gd name="T18" fmla="*/ 48 w 85"/>
                <a:gd name="T19" fmla="*/ 0 h 51"/>
                <a:gd name="T20" fmla="*/ 48 w 85"/>
                <a:gd name="T21" fmla="*/ 0 h 51"/>
                <a:gd name="T22" fmla="*/ 48 w 85"/>
                <a:gd name="T23" fmla="*/ 3 h 51"/>
                <a:gd name="T24" fmla="*/ 45 w 85"/>
                <a:gd name="T25" fmla="*/ 3 h 51"/>
                <a:gd name="T26" fmla="*/ 37 w 85"/>
                <a:gd name="T27" fmla="*/ 3 h 51"/>
                <a:gd name="T28" fmla="*/ 34 w 85"/>
                <a:gd name="T29" fmla="*/ 7 h 51"/>
                <a:gd name="T30" fmla="*/ 30 w 85"/>
                <a:gd name="T31" fmla="*/ 7 h 51"/>
                <a:gd name="T32" fmla="*/ 23 w 85"/>
                <a:gd name="T33" fmla="*/ 11 h 51"/>
                <a:gd name="T34" fmla="*/ 23 w 85"/>
                <a:gd name="T35" fmla="*/ 22 h 51"/>
                <a:gd name="T36" fmla="*/ 23 w 85"/>
                <a:gd name="T37" fmla="*/ 22 h 51"/>
                <a:gd name="T38" fmla="*/ 26 w 85"/>
                <a:gd name="T39" fmla="*/ 26 h 51"/>
                <a:gd name="T40" fmla="*/ 23 w 85"/>
                <a:gd name="T41" fmla="*/ 29 h 51"/>
                <a:gd name="T42" fmla="*/ 30 w 85"/>
                <a:gd name="T43" fmla="*/ 37 h 51"/>
                <a:gd name="T44" fmla="*/ 34 w 85"/>
                <a:gd name="T45" fmla="*/ 33 h 51"/>
                <a:gd name="T46" fmla="*/ 37 w 85"/>
                <a:gd name="T47" fmla="*/ 33 h 51"/>
                <a:gd name="T48" fmla="*/ 34 w 85"/>
                <a:gd name="T49" fmla="*/ 44 h 51"/>
                <a:gd name="T50" fmla="*/ 41 w 85"/>
                <a:gd name="T51" fmla="*/ 40 h 51"/>
                <a:gd name="T52" fmla="*/ 48 w 85"/>
                <a:gd name="T53" fmla="*/ 40 h 51"/>
                <a:gd name="T54" fmla="*/ 52 w 85"/>
                <a:gd name="T55" fmla="*/ 37 h 51"/>
                <a:gd name="T56" fmla="*/ 56 w 85"/>
                <a:gd name="T57" fmla="*/ 40 h 51"/>
                <a:gd name="T58" fmla="*/ 63 w 85"/>
                <a:gd name="T59" fmla="*/ 44 h 51"/>
                <a:gd name="T60" fmla="*/ 67 w 85"/>
                <a:gd name="T61" fmla="*/ 51 h 51"/>
                <a:gd name="T62" fmla="*/ 78 w 85"/>
                <a:gd name="T63" fmla="*/ 51 h 51"/>
                <a:gd name="T64" fmla="*/ 82 w 85"/>
                <a:gd name="T65" fmla="*/ 51 h 51"/>
                <a:gd name="T66" fmla="*/ 19 w 85"/>
                <a:gd name="T67" fmla="*/ 18 h 51"/>
                <a:gd name="T68" fmla="*/ 15 w 85"/>
                <a:gd name="T69" fmla="*/ 18 h 51"/>
                <a:gd name="T70" fmla="*/ 15 w 85"/>
                <a:gd name="T71" fmla="*/ 18 h 51"/>
                <a:gd name="T72" fmla="*/ 8 w 85"/>
                <a:gd name="T73" fmla="*/ 22 h 51"/>
                <a:gd name="T74" fmla="*/ 0 w 85"/>
                <a:gd name="T75" fmla="*/ 22 h 51"/>
                <a:gd name="T76" fmla="*/ 4 w 85"/>
                <a:gd name="T77" fmla="*/ 18 h 51"/>
                <a:gd name="T78" fmla="*/ 8 w 85"/>
                <a:gd name="T79" fmla="*/ 18 h 51"/>
                <a:gd name="T80" fmla="*/ 11 w 85"/>
                <a:gd name="T81" fmla="*/ 18 h 51"/>
                <a:gd name="T82" fmla="*/ 15 w 85"/>
                <a:gd name="T83" fmla="*/ 22 h 51"/>
                <a:gd name="T84" fmla="*/ 11 w 85"/>
                <a:gd name="T85" fmla="*/ 22 h 51"/>
                <a:gd name="T86" fmla="*/ 8 w 85"/>
                <a:gd name="T87" fmla="*/ 26 h 51"/>
                <a:gd name="T88" fmla="*/ 15 w 85"/>
                <a:gd name="T89" fmla="*/ 26 h 51"/>
                <a:gd name="T90" fmla="*/ 23 w 85"/>
                <a:gd name="T91" fmla="*/ 29 h 51"/>
                <a:gd name="T92" fmla="*/ 15 w 85"/>
                <a:gd name="T93" fmla="*/ 26 h 51"/>
                <a:gd name="T94" fmla="*/ 0 w 85"/>
                <a:gd name="T95" fmla="*/ 44 h 51"/>
                <a:gd name="T96" fmla="*/ 4 w 85"/>
                <a:gd name="T97" fmla="*/ 40 h 51"/>
                <a:gd name="T98" fmla="*/ 8 w 85"/>
                <a:gd name="T99" fmla="*/ 37 h 51"/>
                <a:gd name="T100" fmla="*/ 15 w 85"/>
                <a:gd name="T101" fmla="*/ 33 h 51"/>
                <a:gd name="T102" fmla="*/ 19 w 85"/>
                <a:gd name="T103" fmla="*/ 29 h 51"/>
                <a:gd name="T104" fmla="*/ 19 w 85"/>
                <a:gd name="T105" fmla="*/ 29 h 51"/>
                <a:gd name="T106" fmla="*/ 15 w 85"/>
                <a:gd name="T107" fmla="*/ 26 h 51"/>
                <a:gd name="T108" fmla="*/ 8 w 85"/>
                <a:gd name="T109" fmla="*/ 26 h 51"/>
                <a:gd name="T110" fmla="*/ 4 w 85"/>
                <a:gd name="T111" fmla="*/ 29 h 51"/>
                <a:gd name="T112" fmla="*/ 0 w 85"/>
                <a:gd name="T113" fmla="*/ 29 h 51"/>
                <a:gd name="T114" fmla="*/ 0 w 85"/>
                <a:gd name="T115" fmla="*/ 29 h 51"/>
                <a:gd name="T116" fmla="*/ 0 w 85"/>
                <a:gd name="T117" fmla="*/ 29 h 51"/>
                <a:gd name="T118" fmla="*/ 0 w 85"/>
                <a:gd name="T119" fmla="*/ 33 h 51"/>
                <a:gd name="T120" fmla="*/ 0 w 85"/>
                <a:gd name="T121" fmla="*/ 37 h 51"/>
                <a:gd name="T122" fmla="*/ 4 w 85"/>
                <a:gd name="T123" fmla="*/ 40 h 51"/>
                <a:gd name="T124" fmla="*/ 0 w 85"/>
                <a:gd name="T125"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 h="51">
                  <a:moveTo>
                    <a:pt x="82" y="51"/>
                  </a:moveTo>
                  <a:lnTo>
                    <a:pt x="85" y="48"/>
                  </a:lnTo>
                  <a:lnTo>
                    <a:pt x="82" y="44"/>
                  </a:lnTo>
                  <a:lnTo>
                    <a:pt x="85" y="44"/>
                  </a:lnTo>
                  <a:lnTo>
                    <a:pt x="85" y="40"/>
                  </a:lnTo>
                  <a:lnTo>
                    <a:pt x="78" y="29"/>
                  </a:lnTo>
                  <a:lnTo>
                    <a:pt x="78" y="18"/>
                  </a:lnTo>
                  <a:lnTo>
                    <a:pt x="82" y="14"/>
                  </a:lnTo>
                  <a:lnTo>
                    <a:pt x="82" y="11"/>
                  </a:lnTo>
                  <a:lnTo>
                    <a:pt x="85" y="7"/>
                  </a:lnTo>
                  <a:lnTo>
                    <a:pt x="85" y="7"/>
                  </a:lnTo>
                  <a:lnTo>
                    <a:pt x="85" y="7"/>
                  </a:lnTo>
                  <a:lnTo>
                    <a:pt x="85" y="3"/>
                  </a:lnTo>
                  <a:lnTo>
                    <a:pt x="85" y="7"/>
                  </a:lnTo>
                  <a:lnTo>
                    <a:pt x="71" y="7"/>
                  </a:lnTo>
                  <a:lnTo>
                    <a:pt x="63" y="3"/>
                  </a:lnTo>
                  <a:lnTo>
                    <a:pt x="60" y="3"/>
                  </a:lnTo>
                  <a:lnTo>
                    <a:pt x="56" y="0"/>
                  </a:lnTo>
                  <a:lnTo>
                    <a:pt x="52" y="3"/>
                  </a:lnTo>
                  <a:lnTo>
                    <a:pt x="48" y="0"/>
                  </a:lnTo>
                  <a:lnTo>
                    <a:pt x="48" y="0"/>
                  </a:lnTo>
                  <a:lnTo>
                    <a:pt x="48" y="0"/>
                  </a:lnTo>
                  <a:lnTo>
                    <a:pt x="48" y="3"/>
                  </a:lnTo>
                  <a:lnTo>
                    <a:pt x="48" y="3"/>
                  </a:lnTo>
                  <a:lnTo>
                    <a:pt x="45" y="7"/>
                  </a:lnTo>
                  <a:lnTo>
                    <a:pt x="45" y="3"/>
                  </a:lnTo>
                  <a:lnTo>
                    <a:pt x="37" y="3"/>
                  </a:lnTo>
                  <a:lnTo>
                    <a:pt x="37" y="3"/>
                  </a:lnTo>
                  <a:lnTo>
                    <a:pt x="37" y="7"/>
                  </a:lnTo>
                  <a:lnTo>
                    <a:pt x="34" y="7"/>
                  </a:lnTo>
                  <a:lnTo>
                    <a:pt x="30" y="7"/>
                  </a:lnTo>
                  <a:lnTo>
                    <a:pt x="30" y="7"/>
                  </a:lnTo>
                  <a:lnTo>
                    <a:pt x="26" y="7"/>
                  </a:lnTo>
                  <a:lnTo>
                    <a:pt x="23" y="11"/>
                  </a:lnTo>
                  <a:lnTo>
                    <a:pt x="19" y="14"/>
                  </a:lnTo>
                  <a:lnTo>
                    <a:pt x="23" y="22"/>
                  </a:lnTo>
                  <a:lnTo>
                    <a:pt x="23" y="22"/>
                  </a:lnTo>
                  <a:lnTo>
                    <a:pt x="23" y="22"/>
                  </a:lnTo>
                  <a:lnTo>
                    <a:pt x="26" y="22"/>
                  </a:lnTo>
                  <a:lnTo>
                    <a:pt x="26" y="26"/>
                  </a:lnTo>
                  <a:lnTo>
                    <a:pt x="23" y="26"/>
                  </a:lnTo>
                  <a:lnTo>
                    <a:pt x="23" y="29"/>
                  </a:lnTo>
                  <a:lnTo>
                    <a:pt x="26" y="33"/>
                  </a:lnTo>
                  <a:lnTo>
                    <a:pt x="30" y="37"/>
                  </a:lnTo>
                  <a:lnTo>
                    <a:pt x="34" y="37"/>
                  </a:lnTo>
                  <a:lnTo>
                    <a:pt x="34" y="33"/>
                  </a:lnTo>
                  <a:lnTo>
                    <a:pt x="37" y="29"/>
                  </a:lnTo>
                  <a:lnTo>
                    <a:pt x="37" y="33"/>
                  </a:lnTo>
                  <a:lnTo>
                    <a:pt x="34" y="40"/>
                  </a:lnTo>
                  <a:lnTo>
                    <a:pt x="34" y="44"/>
                  </a:lnTo>
                  <a:lnTo>
                    <a:pt x="37" y="40"/>
                  </a:lnTo>
                  <a:lnTo>
                    <a:pt x="41" y="40"/>
                  </a:lnTo>
                  <a:lnTo>
                    <a:pt x="45" y="37"/>
                  </a:lnTo>
                  <a:lnTo>
                    <a:pt x="48" y="40"/>
                  </a:lnTo>
                  <a:lnTo>
                    <a:pt x="52" y="40"/>
                  </a:lnTo>
                  <a:lnTo>
                    <a:pt x="52" y="37"/>
                  </a:lnTo>
                  <a:lnTo>
                    <a:pt x="56" y="40"/>
                  </a:lnTo>
                  <a:lnTo>
                    <a:pt x="56" y="40"/>
                  </a:lnTo>
                  <a:lnTo>
                    <a:pt x="60" y="44"/>
                  </a:lnTo>
                  <a:lnTo>
                    <a:pt x="63" y="44"/>
                  </a:lnTo>
                  <a:lnTo>
                    <a:pt x="67" y="48"/>
                  </a:lnTo>
                  <a:lnTo>
                    <a:pt x="67" y="51"/>
                  </a:lnTo>
                  <a:lnTo>
                    <a:pt x="71" y="51"/>
                  </a:lnTo>
                  <a:lnTo>
                    <a:pt x="78" y="51"/>
                  </a:lnTo>
                  <a:lnTo>
                    <a:pt x="82" y="51"/>
                  </a:lnTo>
                  <a:lnTo>
                    <a:pt x="82" y="51"/>
                  </a:lnTo>
                  <a:close/>
                  <a:moveTo>
                    <a:pt x="15" y="18"/>
                  </a:moveTo>
                  <a:lnTo>
                    <a:pt x="19" y="18"/>
                  </a:lnTo>
                  <a:lnTo>
                    <a:pt x="19" y="18"/>
                  </a:lnTo>
                  <a:lnTo>
                    <a:pt x="15" y="18"/>
                  </a:lnTo>
                  <a:lnTo>
                    <a:pt x="15" y="18"/>
                  </a:lnTo>
                  <a:lnTo>
                    <a:pt x="15" y="18"/>
                  </a:lnTo>
                  <a:close/>
                  <a:moveTo>
                    <a:pt x="8" y="26"/>
                  </a:moveTo>
                  <a:lnTo>
                    <a:pt x="8" y="22"/>
                  </a:lnTo>
                  <a:lnTo>
                    <a:pt x="4" y="22"/>
                  </a:lnTo>
                  <a:lnTo>
                    <a:pt x="0" y="22"/>
                  </a:lnTo>
                  <a:lnTo>
                    <a:pt x="0" y="22"/>
                  </a:lnTo>
                  <a:lnTo>
                    <a:pt x="4" y="18"/>
                  </a:lnTo>
                  <a:lnTo>
                    <a:pt x="8" y="18"/>
                  </a:lnTo>
                  <a:lnTo>
                    <a:pt x="8" y="18"/>
                  </a:lnTo>
                  <a:lnTo>
                    <a:pt x="8" y="18"/>
                  </a:lnTo>
                  <a:lnTo>
                    <a:pt x="11" y="18"/>
                  </a:lnTo>
                  <a:lnTo>
                    <a:pt x="15" y="18"/>
                  </a:lnTo>
                  <a:lnTo>
                    <a:pt x="15" y="22"/>
                  </a:lnTo>
                  <a:lnTo>
                    <a:pt x="11" y="22"/>
                  </a:lnTo>
                  <a:lnTo>
                    <a:pt x="11" y="22"/>
                  </a:lnTo>
                  <a:lnTo>
                    <a:pt x="8" y="26"/>
                  </a:lnTo>
                  <a:lnTo>
                    <a:pt x="8" y="26"/>
                  </a:lnTo>
                  <a:close/>
                  <a:moveTo>
                    <a:pt x="15" y="26"/>
                  </a:moveTo>
                  <a:lnTo>
                    <a:pt x="15" y="26"/>
                  </a:lnTo>
                  <a:lnTo>
                    <a:pt x="19" y="26"/>
                  </a:lnTo>
                  <a:lnTo>
                    <a:pt x="23" y="29"/>
                  </a:lnTo>
                  <a:lnTo>
                    <a:pt x="19" y="29"/>
                  </a:lnTo>
                  <a:lnTo>
                    <a:pt x="15" y="26"/>
                  </a:lnTo>
                  <a:lnTo>
                    <a:pt x="15" y="26"/>
                  </a:lnTo>
                  <a:close/>
                  <a:moveTo>
                    <a:pt x="0" y="44"/>
                  </a:moveTo>
                  <a:lnTo>
                    <a:pt x="0" y="44"/>
                  </a:lnTo>
                  <a:lnTo>
                    <a:pt x="4" y="40"/>
                  </a:lnTo>
                  <a:lnTo>
                    <a:pt x="4" y="40"/>
                  </a:lnTo>
                  <a:lnTo>
                    <a:pt x="8" y="37"/>
                  </a:lnTo>
                  <a:lnTo>
                    <a:pt x="11" y="37"/>
                  </a:lnTo>
                  <a:lnTo>
                    <a:pt x="15" y="33"/>
                  </a:lnTo>
                  <a:lnTo>
                    <a:pt x="15" y="29"/>
                  </a:lnTo>
                  <a:lnTo>
                    <a:pt x="19" y="29"/>
                  </a:lnTo>
                  <a:lnTo>
                    <a:pt x="19" y="29"/>
                  </a:lnTo>
                  <a:lnTo>
                    <a:pt x="19" y="29"/>
                  </a:lnTo>
                  <a:lnTo>
                    <a:pt x="15" y="29"/>
                  </a:lnTo>
                  <a:lnTo>
                    <a:pt x="15" y="26"/>
                  </a:lnTo>
                  <a:lnTo>
                    <a:pt x="8" y="26"/>
                  </a:lnTo>
                  <a:lnTo>
                    <a:pt x="8" y="26"/>
                  </a:lnTo>
                  <a:lnTo>
                    <a:pt x="4" y="29"/>
                  </a:lnTo>
                  <a:lnTo>
                    <a:pt x="4" y="29"/>
                  </a:lnTo>
                  <a:lnTo>
                    <a:pt x="4" y="29"/>
                  </a:lnTo>
                  <a:lnTo>
                    <a:pt x="0" y="29"/>
                  </a:lnTo>
                  <a:lnTo>
                    <a:pt x="0" y="29"/>
                  </a:lnTo>
                  <a:lnTo>
                    <a:pt x="0" y="29"/>
                  </a:lnTo>
                  <a:lnTo>
                    <a:pt x="0" y="29"/>
                  </a:lnTo>
                  <a:lnTo>
                    <a:pt x="0" y="29"/>
                  </a:lnTo>
                  <a:lnTo>
                    <a:pt x="0" y="33"/>
                  </a:lnTo>
                  <a:lnTo>
                    <a:pt x="0" y="33"/>
                  </a:lnTo>
                  <a:lnTo>
                    <a:pt x="0" y="33"/>
                  </a:lnTo>
                  <a:lnTo>
                    <a:pt x="0" y="37"/>
                  </a:lnTo>
                  <a:lnTo>
                    <a:pt x="4" y="37"/>
                  </a:lnTo>
                  <a:lnTo>
                    <a:pt x="4" y="40"/>
                  </a:lnTo>
                  <a:lnTo>
                    <a:pt x="0" y="40"/>
                  </a:lnTo>
                  <a:lnTo>
                    <a:pt x="0" y="4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0" name="Freeform 42"/>
            <p:cNvSpPr>
              <a:spLocks/>
            </p:cNvSpPr>
            <p:nvPr/>
          </p:nvSpPr>
          <p:spPr bwMode="auto">
            <a:xfrm>
              <a:off x="12796046" y="5054285"/>
              <a:ext cx="206912" cy="100819"/>
            </a:xfrm>
            <a:custGeom>
              <a:avLst/>
              <a:gdLst>
                <a:gd name="T0" fmla="*/ 104 w 104"/>
                <a:gd name="T1" fmla="*/ 37 h 52"/>
                <a:gd name="T2" fmla="*/ 100 w 104"/>
                <a:gd name="T3" fmla="*/ 29 h 52"/>
                <a:gd name="T4" fmla="*/ 96 w 104"/>
                <a:gd name="T5" fmla="*/ 26 h 52"/>
                <a:gd name="T6" fmla="*/ 96 w 104"/>
                <a:gd name="T7" fmla="*/ 22 h 52"/>
                <a:gd name="T8" fmla="*/ 96 w 104"/>
                <a:gd name="T9" fmla="*/ 18 h 52"/>
                <a:gd name="T10" fmla="*/ 89 w 104"/>
                <a:gd name="T11" fmla="*/ 14 h 52"/>
                <a:gd name="T12" fmla="*/ 78 w 104"/>
                <a:gd name="T13" fmla="*/ 14 h 52"/>
                <a:gd name="T14" fmla="*/ 74 w 104"/>
                <a:gd name="T15" fmla="*/ 7 h 52"/>
                <a:gd name="T16" fmla="*/ 67 w 104"/>
                <a:gd name="T17" fmla="*/ 3 h 52"/>
                <a:gd name="T18" fmla="*/ 63 w 104"/>
                <a:gd name="T19" fmla="*/ 0 h 52"/>
                <a:gd name="T20" fmla="*/ 59 w 104"/>
                <a:gd name="T21" fmla="*/ 3 h 52"/>
                <a:gd name="T22" fmla="*/ 52 w 104"/>
                <a:gd name="T23" fmla="*/ 3 h 52"/>
                <a:gd name="T24" fmla="*/ 45 w 104"/>
                <a:gd name="T25" fmla="*/ 7 h 52"/>
                <a:gd name="T26" fmla="*/ 48 w 104"/>
                <a:gd name="T27" fmla="*/ 14 h 52"/>
                <a:gd name="T28" fmla="*/ 41 w 104"/>
                <a:gd name="T29" fmla="*/ 26 h 52"/>
                <a:gd name="T30" fmla="*/ 34 w 104"/>
                <a:gd name="T31" fmla="*/ 22 h 52"/>
                <a:gd name="T32" fmla="*/ 26 w 104"/>
                <a:gd name="T33" fmla="*/ 11 h 52"/>
                <a:gd name="T34" fmla="*/ 22 w 104"/>
                <a:gd name="T35" fmla="*/ 7 h 52"/>
                <a:gd name="T36" fmla="*/ 15 w 104"/>
                <a:gd name="T37" fmla="*/ 11 h 52"/>
                <a:gd name="T38" fmla="*/ 11 w 104"/>
                <a:gd name="T39" fmla="*/ 14 h 52"/>
                <a:gd name="T40" fmla="*/ 8 w 104"/>
                <a:gd name="T41" fmla="*/ 18 h 52"/>
                <a:gd name="T42" fmla="*/ 8 w 104"/>
                <a:gd name="T43" fmla="*/ 26 h 52"/>
                <a:gd name="T44" fmla="*/ 4 w 104"/>
                <a:gd name="T45" fmla="*/ 33 h 52"/>
                <a:gd name="T46" fmla="*/ 0 w 104"/>
                <a:gd name="T47" fmla="*/ 37 h 52"/>
                <a:gd name="T48" fmla="*/ 4 w 104"/>
                <a:gd name="T49" fmla="*/ 44 h 52"/>
                <a:gd name="T50" fmla="*/ 8 w 104"/>
                <a:gd name="T51" fmla="*/ 44 h 52"/>
                <a:gd name="T52" fmla="*/ 11 w 104"/>
                <a:gd name="T53" fmla="*/ 40 h 52"/>
                <a:gd name="T54" fmla="*/ 26 w 104"/>
                <a:gd name="T55" fmla="*/ 37 h 52"/>
                <a:gd name="T56" fmla="*/ 34 w 104"/>
                <a:gd name="T57" fmla="*/ 40 h 52"/>
                <a:gd name="T58" fmla="*/ 37 w 104"/>
                <a:gd name="T59" fmla="*/ 37 h 52"/>
                <a:gd name="T60" fmla="*/ 41 w 104"/>
                <a:gd name="T61" fmla="*/ 37 h 52"/>
                <a:gd name="T62" fmla="*/ 48 w 104"/>
                <a:gd name="T63" fmla="*/ 40 h 52"/>
                <a:gd name="T64" fmla="*/ 56 w 104"/>
                <a:gd name="T65" fmla="*/ 37 h 52"/>
                <a:gd name="T66" fmla="*/ 67 w 104"/>
                <a:gd name="T67" fmla="*/ 40 h 52"/>
                <a:gd name="T68" fmla="*/ 74 w 104"/>
                <a:gd name="T69" fmla="*/ 48 h 52"/>
                <a:gd name="T70" fmla="*/ 85 w 104"/>
                <a:gd name="T71" fmla="*/ 52 h 52"/>
                <a:gd name="T72" fmla="*/ 85 w 104"/>
                <a:gd name="T73" fmla="*/ 52 h 52"/>
                <a:gd name="T74" fmla="*/ 96 w 104"/>
                <a:gd name="T75" fmla="*/ 48 h 52"/>
                <a:gd name="T76" fmla="*/ 100 w 104"/>
                <a:gd name="T77" fmla="*/ 44 h 52"/>
                <a:gd name="T78" fmla="*/ 104 w 104"/>
                <a:gd name="T79" fmla="*/ 4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4" h="52">
                  <a:moveTo>
                    <a:pt x="104" y="40"/>
                  </a:moveTo>
                  <a:lnTo>
                    <a:pt x="104" y="37"/>
                  </a:lnTo>
                  <a:lnTo>
                    <a:pt x="104" y="33"/>
                  </a:lnTo>
                  <a:lnTo>
                    <a:pt x="100" y="29"/>
                  </a:lnTo>
                  <a:lnTo>
                    <a:pt x="100" y="29"/>
                  </a:lnTo>
                  <a:lnTo>
                    <a:pt x="96" y="26"/>
                  </a:lnTo>
                  <a:lnTo>
                    <a:pt x="96" y="22"/>
                  </a:lnTo>
                  <a:lnTo>
                    <a:pt x="96" y="22"/>
                  </a:lnTo>
                  <a:lnTo>
                    <a:pt x="96" y="18"/>
                  </a:lnTo>
                  <a:lnTo>
                    <a:pt x="96" y="18"/>
                  </a:lnTo>
                  <a:lnTo>
                    <a:pt x="96" y="14"/>
                  </a:lnTo>
                  <a:lnTo>
                    <a:pt x="89" y="14"/>
                  </a:lnTo>
                  <a:lnTo>
                    <a:pt x="82" y="14"/>
                  </a:lnTo>
                  <a:lnTo>
                    <a:pt x="78" y="14"/>
                  </a:lnTo>
                  <a:lnTo>
                    <a:pt x="78" y="11"/>
                  </a:lnTo>
                  <a:lnTo>
                    <a:pt x="74" y="7"/>
                  </a:lnTo>
                  <a:lnTo>
                    <a:pt x="71" y="7"/>
                  </a:lnTo>
                  <a:lnTo>
                    <a:pt x="67" y="3"/>
                  </a:lnTo>
                  <a:lnTo>
                    <a:pt x="67" y="3"/>
                  </a:lnTo>
                  <a:lnTo>
                    <a:pt x="63" y="0"/>
                  </a:lnTo>
                  <a:lnTo>
                    <a:pt x="63" y="3"/>
                  </a:lnTo>
                  <a:lnTo>
                    <a:pt x="59" y="3"/>
                  </a:lnTo>
                  <a:lnTo>
                    <a:pt x="56" y="0"/>
                  </a:lnTo>
                  <a:lnTo>
                    <a:pt x="52" y="3"/>
                  </a:lnTo>
                  <a:lnTo>
                    <a:pt x="48" y="3"/>
                  </a:lnTo>
                  <a:lnTo>
                    <a:pt x="45" y="7"/>
                  </a:lnTo>
                  <a:lnTo>
                    <a:pt x="45" y="11"/>
                  </a:lnTo>
                  <a:lnTo>
                    <a:pt x="48" y="14"/>
                  </a:lnTo>
                  <a:lnTo>
                    <a:pt x="45" y="22"/>
                  </a:lnTo>
                  <a:lnTo>
                    <a:pt x="41" y="26"/>
                  </a:lnTo>
                  <a:lnTo>
                    <a:pt x="37" y="26"/>
                  </a:lnTo>
                  <a:lnTo>
                    <a:pt x="34" y="22"/>
                  </a:lnTo>
                  <a:lnTo>
                    <a:pt x="34" y="18"/>
                  </a:lnTo>
                  <a:lnTo>
                    <a:pt x="26" y="11"/>
                  </a:lnTo>
                  <a:lnTo>
                    <a:pt x="26" y="7"/>
                  </a:lnTo>
                  <a:lnTo>
                    <a:pt x="22" y="7"/>
                  </a:lnTo>
                  <a:lnTo>
                    <a:pt x="19" y="11"/>
                  </a:lnTo>
                  <a:lnTo>
                    <a:pt x="15" y="11"/>
                  </a:lnTo>
                  <a:lnTo>
                    <a:pt x="15" y="14"/>
                  </a:lnTo>
                  <a:lnTo>
                    <a:pt x="11" y="14"/>
                  </a:lnTo>
                  <a:lnTo>
                    <a:pt x="8" y="18"/>
                  </a:lnTo>
                  <a:lnTo>
                    <a:pt x="8" y="18"/>
                  </a:lnTo>
                  <a:lnTo>
                    <a:pt x="8" y="18"/>
                  </a:lnTo>
                  <a:lnTo>
                    <a:pt x="8" y="26"/>
                  </a:lnTo>
                  <a:lnTo>
                    <a:pt x="4" y="29"/>
                  </a:lnTo>
                  <a:lnTo>
                    <a:pt x="4" y="33"/>
                  </a:lnTo>
                  <a:lnTo>
                    <a:pt x="4" y="37"/>
                  </a:lnTo>
                  <a:lnTo>
                    <a:pt x="0" y="37"/>
                  </a:lnTo>
                  <a:lnTo>
                    <a:pt x="4" y="44"/>
                  </a:lnTo>
                  <a:lnTo>
                    <a:pt x="4" y="44"/>
                  </a:lnTo>
                  <a:lnTo>
                    <a:pt x="4" y="48"/>
                  </a:lnTo>
                  <a:lnTo>
                    <a:pt x="8" y="44"/>
                  </a:lnTo>
                  <a:lnTo>
                    <a:pt x="8" y="44"/>
                  </a:lnTo>
                  <a:lnTo>
                    <a:pt x="11" y="40"/>
                  </a:lnTo>
                  <a:lnTo>
                    <a:pt x="19" y="37"/>
                  </a:lnTo>
                  <a:lnTo>
                    <a:pt x="26" y="37"/>
                  </a:lnTo>
                  <a:lnTo>
                    <a:pt x="30" y="37"/>
                  </a:lnTo>
                  <a:lnTo>
                    <a:pt x="34" y="40"/>
                  </a:lnTo>
                  <a:lnTo>
                    <a:pt x="37" y="37"/>
                  </a:lnTo>
                  <a:lnTo>
                    <a:pt x="37" y="37"/>
                  </a:lnTo>
                  <a:lnTo>
                    <a:pt x="41" y="37"/>
                  </a:lnTo>
                  <a:lnTo>
                    <a:pt x="41" y="37"/>
                  </a:lnTo>
                  <a:lnTo>
                    <a:pt x="45" y="40"/>
                  </a:lnTo>
                  <a:lnTo>
                    <a:pt x="48" y="40"/>
                  </a:lnTo>
                  <a:lnTo>
                    <a:pt x="52" y="40"/>
                  </a:lnTo>
                  <a:lnTo>
                    <a:pt x="56" y="37"/>
                  </a:lnTo>
                  <a:lnTo>
                    <a:pt x="63" y="40"/>
                  </a:lnTo>
                  <a:lnTo>
                    <a:pt x="67" y="40"/>
                  </a:lnTo>
                  <a:lnTo>
                    <a:pt x="71" y="48"/>
                  </a:lnTo>
                  <a:lnTo>
                    <a:pt x="74" y="48"/>
                  </a:lnTo>
                  <a:lnTo>
                    <a:pt x="78" y="52"/>
                  </a:lnTo>
                  <a:lnTo>
                    <a:pt x="85" y="52"/>
                  </a:lnTo>
                  <a:lnTo>
                    <a:pt x="85" y="52"/>
                  </a:lnTo>
                  <a:lnTo>
                    <a:pt x="85" y="52"/>
                  </a:lnTo>
                  <a:lnTo>
                    <a:pt x="93" y="52"/>
                  </a:lnTo>
                  <a:lnTo>
                    <a:pt x="96" y="48"/>
                  </a:lnTo>
                  <a:lnTo>
                    <a:pt x="100" y="44"/>
                  </a:lnTo>
                  <a:lnTo>
                    <a:pt x="100" y="44"/>
                  </a:lnTo>
                  <a:lnTo>
                    <a:pt x="104" y="40"/>
                  </a:lnTo>
                  <a:lnTo>
                    <a:pt x="104" y="4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1" name="Freeform 43"/>
            <p:cNvSpPr>
              <a:spLocks/>
            </p:cNvSpPr>
            <p:nvPr/>
          </p:nvSpPr>
          <p:spPr bwMode="auto">
            <a:xfrm>
              <a:off x="12804005" y="5126021"/>
              <a:ext cx="161154" cy="100819"/>
            </a:xfrm>
            <a:custGeom>
              <a:avLst/>
              <a:gdLst>
                <a:gd name="T0" fmla="*/ 26 w 81"/>
                <a:gd name="T1" fmla="*/ 41 h 52"/>
                <a:gd name="T2" fmla="*/ 26 w 81"/>
                <a:gd name="T3" fmla="*/ 33 h 52"/>
                <a:gd name="T4" fmla="*/ 30 w 81"/>
                <a:gd name="T5" fmla="*/ 29 h 52"/>
                <a:gd name="T6" fmla="*/ 26 w 81"/>
                <a:gd name="T7" fmla="*/ 29 h 52"/>
                <a:gd name="T8" fmla="*/ 26 w 81"/>
                <a:gd name="T9" fmla="*/ 29 h 52"/>
                <a:gd name="T10" fmla="*/ 22 w 81"/>
                <a:gd name="T11" fmla="*/ 26 h 52"/>
                <a:gd name="T12" fmla="*/ 22 w 81"/>
                <a:gd name="T13" fmla="*/ 26 h 52"/>
                <a:gd name="T14" fmla="*/ 15 w 81"/>
                <a:gd name="T15" fmla="*/ 26 h 52"/>
                <a:gd name="T16" fmla="*/ 11 w 81"/>
                <a:gd name="T17" fmla="*/ 26 h 52"/>
                <a:gd name="T18" fmla="*/ 7 w 81"/>
                <a:gd name="T19" fmla="*/ 18 h 52"/>
                <a:gd name="T20" fmla="*/ 0 w 81"/>
                <a:gd name="T21" fmla="*/ 18 h 52"/>
                <a:gd name="T22" fmla="*/ 0 w 81"/>
                <a:gd name="T23" fmla="*/ 18 h 52"/>
                <a:gd name="T24" fmla="*/ 0 w 81"/>
                <a:gd name="T25" fmla="*/ 18 h 52"/>
                <a:gd name="T26" fmla="*/ 0 w 81"/>
                <a:gd name="T27" fmla="*/ 15 h 52"/>
                <a:gd name="T28" fmla="*/ 0 w 81"/>
                <a:gd name="T29" fmla="*/ 11 h 52"/>
                <a:gd name="T30" fmla="*/ 4 w 81"/>
                <a:gd name="T31" fmla="*/ 7 h 52"/>
                <a:gd name="T32" fmla="*/ 4 w 81"/>
                <a:gd name="T33" fmla="*/ 7 h 52"/>
                <a:gd name="T34" fmla="*/ 7 w 81"/>
                <a:gd name="T35" fmla="*/ 3 h 52"/>
                <a:gd name="T36" fmla="*/ 15 w 81"/>
                <a:gd name="T37" fmla="*/ 0 h 52"/>
                <a:gd name="T38" fmla="*/ 22 w 81"/>
                <a:gd name="T39" fmla="*/ 0 h 52"/>
                <a:gd name="T40" fmla="*/ 26 w 81"/>
                <a:gd name="T41" fmla="*/ 0 h 52"/>
                <a:gd name="T42" fmla="*/ 30 w 81"/>
                <a:gd name="T43" fmla="*/ 3 h 52"/>
                <a:gd name="T44" fmla="*/ 33 w 81"/>
                <a:gd name="T45" fmla="*/ 0 h 52"/>
                <a:gd name="T46" fmla="*/ 33 w 81"/>
                <a:gd name="T47" fmla="*/ 0 h 52"/>
                <a:gd name="T48" fmla="*/ 37 w 81"/>
                <a:gd name="T49" fmla="*/ 0 h 52"/>
                <a:gd name="T50" fmla="*/ 37 w 81"/>
                <a:gd name="T51" fmla="*/ 0 h 52"/>
                <a:gd name="T52" fmla="*/ 41 w 81"/>
                <a:gd name="T53" fmla="*/ 3 h 52"/>
                <a:gd name="T54" fmla="*/ 44 w 81"/>
                <a:gd name="T55" fmla="*/ 3 h 52"/>
                <a:gd name="T56" fmla="*/ 48 w 81"/>
                <a:gd name="T57" fmla="*/ 3 h 52"/>
                <a:gd name="T58" fmla="*/ 52 w 81"/>
                <a:gd name="T59" fmla="*/ 0 h 52"/>
                <a:gd name="T60" fmla="*/ 59 w 81"/>
                <a:gd name="T61" fmla="*/ 3 h 52"/>
                <a:gd name="T62" fmla="*/ 63 w 81"/>
                <a:gd name="T63" fmla="*/ 3 h 52"/>
                <a:gd name="T64" fmla="*/ 67 w 81"/>
                <a:gd name="T65" fmla="*/ 11 h 52"/>
                <a:gd name="T66" fmla="*/ 70 w 81"/>
                <a:gd name="T67" fmla="*/ 11 h 52"/>
                <a:gd name="T68" fmla="*/ 74 w 81"/>
                <a:gd name="T69" fmla="*/ 15 h 52"/>
                <a:gd name="T70" fmla="*/ 81 w 81"/>
                <a:gd name="T71" fmla="*/ 15 h 52"/>
                <a:gd name="T72" fmla="*/ 81 w 81"/>
                <a:gd name="T73" fmla="*/ 15 h 52"/>
                <a:gd name="T74" fmla="*/ 78 w 81"/>
                <a:gd name="T75" fmla="*/ 22 h 52"/>
                <a:gd name="T76" fmla="*/ 81 w 81"/>
                <a:gd name="T77" fmla="*/ 22 h 52"/>
                <a:gd name="T78" fmla="*/ 81 w 81"/>
                <a:gd name="T79" fmla="*/ 26 h 52"/>
                <a:gd name="T80" fmla="*/ 74 w 81"/>
                <a:gd name="T81" fmla="*/ 26 h 52"/>
                <a:gd name="T82" fmla="*/ 70 w 81"/>
                <a:gd name="T83" fmla="*/ 33 h 52"/>
                <a:gd name="T84" fmla="*/ 70 w 81"/>
                <a:gd name="T85" fmla="*/ 33 h 52"/>
                <a:gd name="T86" fmla="*/ 70 w 81"/>
                <a:gd name="T87" fmla="*/ 37 h 52"/>
                <a:gd name="T88" fmla="*/ 74 w 81"/>
                <a:gd name="T89" fmla="*/ 37 h 52"/>
                <a:gd name="T90" fmla="*/ 74 w 81"/>
                <a:gd name="T91" fmla="*/ 41 h 52"/>
                <a:gd name="T92" fmla="*/ 70 w 81"/>
                <a:gd name="T93" fmla="*/ 41 h 52"/>
                <a:gd name="T94" fmla="*/ 67 w 81"/>
                <a:gd name="T95" fmla="*/ 41 h 52"/>
                <a:gd name="T96" fmla="*/ 67 w 81"/>
                <a:gd name="T97" fmla="*/ 41 h 52"/>
                <a:gd name="T98" fmla="*/ 63 w 81"/>
                <a:gd name="T99" fmla="*/ 44 h 52"/>
                <a:gd name="T100" fmla="*/ 59 w 81"/>
                <a:gd name="T101" fmla="*/ 44 h 52"/>
                <a:gd name="T102" fmla="*/ 59 w 81"/>
                <a:gd name="T103" fmla="*/ 48 h 52"/>
                <a:gd name="T104" fmla="*/ 59 w 81"/>
                <a:gd name="T105" fmla="*/ 48 h 52"/>
                <a:gd name="T106" fmla="*/ 52 w 81"/>
                <a:gd name="T107" fmla="*/ 52 h 52"/>
                <a:gd name="T108" fmla="*/ 48 w 81"/>
                <a:gd name="T109" fmla="*/ 48 h 52"/>
                <a:gd name="T110" fmla="*/ 44 w 81"/>
                <a:gd name="T111" fmla="*/ 52 h 52"/>
                <a:gd name="T112" fmla="*/ 41 w 81"/>
                <a:gd name="T113" fmla="*/ 52 h 52"/>
                <a:gd name="T114" fmla="*/ 37 w 81"/>
                <a:gd name="T115" fmla="*/ 52 h 52"/>
                <a:gd name="T116" fmla="*/ 37 w 81"/>
                <a:gd name="T117" fmla="*/ 48 h 52"/>
                <a:gd name="T118" fmla="*/ 37 w 81"/>
                <a:gd name="T119" fmla="*/ 41 h 52"/>
                <a:gd name="T120" fmla="*/ 33 w 81"/>
                <a:gd name="T121" fmla="*/ 41 h 52"/>
                <a:gd name="T122" fmla="*/ 30 w 81"/>
                <a:gd name="T123" fmla="*/ 37 h 52"/>
                <a:gd name="T124" fmla="*/ 26 w 81"/>
                <a:gd name="T125" fmla="*/ 4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52">
                  <a:moveTo>
                    <a:pt x="26" y="41"/>
                  </a:moveTo>
                  <a:lnTo>
                    <a:pt x="26" y="33"/>
                  </a:lnTo>
                  <a:lnTo>
                    <a:pt x="30" y="29"/>
                  </a:lnTo>
                  <a:lnTo>
                    <a:pt x="26" y="29"/>
                  </a:lnTo>
                  <a:lnTo>
                    <a:pt x="26" y="29"/>
                  </a:lnTo>
                  <a:lnTo>
                    <a:pt x="22" y="26"/>
                  </a:lnTo>
                  <a:lnTo>
                    <a:pt x="22" y="26"/>
                  </a:lnTo>
                  <a:lnTo>
                    <a:pt x="15" y="26"/>
                  </a:lnTo>
                  <a:lnTo>
                    <a:pt x="11" y="26"/>
                  </a:lnTo>
                  <a:lnTo>
                    <a:pt x="7" y="18"/>
                  </a:lnTo>
                  <a:lnTo>
                    <a:pt x="0" y="18"/>
                  </a:lnTo>
                  <a:lnTo>
                    <a:pt x="0" y="18"/>
                  </a:lnTo>
                  <a:lnTo>
                    <a:pt x="0" y="18"/>
                  </a:lnTo>
                  <a:lnTo>
                    <a:pt x="0" y="15"/>
                  </a:lnTo>
                  <a:lnTo>
                    <a:pt x="0" y="11"/>
                  </a:lnTo>
                  <a:lnTo>
                    <a:pt x="4" y="7"/>
                  </a:lnTo>
                  <a:lnTo>
                    <a:pt x="4" y="7"/>
                  </a:lnTo>
                  <a:lnTo>
                    <a:pt x="7" y="3"/>
                  </a:lnTo>
                  <a:lnTo>
                    <a:pt x="15" y="0"/>
                  </a:lnTo>
                  <a:lnTo>
                    <a:pt x="22" y="0"/>
                  </a:lnTo>
                  <a:lnTo>
                    <a:pt x="26" y="0"/>
                  </a:lnTo>
                  <a:lnTo>
                    <a:pt x="30" y="3"/>
                  </a:lnTo>
                  <a:lnTo>
                    <a:pt x="33" y="0"/>
                  </a:lnTo>
                  <a:lnTo>
                    <a:pt x="33" y="0"/>
                  </a:lnTo>
                  <a:lnTo>
                    <a:pt x="37" y="0"/>
                  </a:lnTo>
                  <a:lnTo>
                    <a:pt x="37" y="0"/>
                  </a:lnTo>
                  <a:lnTo>
                    <a:pt x="41" y="3"/>
                  </a:lnTo>
                  <a:lnTo>
                    <a:pt x="44" y="3"/>
                  </a:lnTo>
                  <a:lnTo>
                    <a:pt x="48" y="3"/>
                  </a:lnTo>
                  <a:lnTo>
                    <a:pt x="52" y="0"/>
                  </a:lnTo>
                  <a:lnTo>
                    <a:pt x="59" y="3"/>
                  </a:lnTo>
                  <a:lnTo>
                    <a:pt x="63" y="3"/>
                  </a:lnTo>
                  <a:lnTo>
                    <a:pt x="67" y="11"/>
                  </a:lnTo>
                  <a:lnTo>
                    <a:pt x="70" y="11"/>
                  </a:lnTo>
                  <a:lnTo>
                    <a:pt x="74" y="15"/>
                  </a:lnTo>
                  <a:lnTo>
                    <a:pt x="81" y="15"/>
                  </a:lnTo>
                  <a:lnTo>
                    <a:pt x="81" y="15"/>
                  </a:lnTo>
                  <a:lnTo>
                    <a:pt x="78" y="22"/>
                  </a:lnTo>
                  <a:lnTo>
                    <a:pt x="81" y="22"/>
                  </a:lnTo>
                  <a:lnTo>
                    <a:pt x="81" y="26"/>
                  </a:lnTo>
                  <a:lnTo>
                    <a:pt x="74" y="26"/>
                  </a:lnTo>
                  <a:lnTo>
                    <a:pt x="70" y="33"/>
                  </a:lnTo>
                  <a:lnTo>
                    <a:pt x="70" y="33"/>
                  </a:lnTo>
                  <a:lnTo>
                    <a:pt x="70" y="37"/>
                  </a:lnTo>
                  <a:lnTo>
                    <a:pt x="74" y="37"/>
                  </a:lnTo>
                  <a:lnTo>
                    <a:pt x="74" y="41"/>
                  </a:lnTo>
                  <a:lnTo>
                    <a:pt x="70" y="41"/>
                  </a:lnTo>
                  <a:lnTo>
                    <a:pt x="67" y="41"/>
                  </a:lnTo>
                  <a:lnTo>
                    <a:pt x="67" y="41"/>
                  </a:lnTo>
                  <a:lnTo>
                    <a:pt x="63" y="44"/>
                  </a:lnTo>
                  <a:lnTo>
                    <a:pt x="59" y="44"/>
                  </a:lnTo>
                  <a:lnTo>
                    <a:pt x="59" y="48"/>
                  </a:lnTo>
                  <a:lnTo>
                    <a:pt x="59" y="48"/>
                  </a:lnTo>
                  <a:lnTo>
                    <a:pt x="52" y="52"/>
                  </a:lnTo>
                  <a:lnTo>
                    <a:pt x="48" y="48"/>
                  </a:lnTo>
                  <a:lnTo>
                    <a:pt x="44" y="52"/>
                  </a:lnTo>
                  <a:lnTo>
                    <a:pt x="41" y="52"/>
                  </a:lnTo>
                  <a:lnTo>
                    <a:pt x="37" y="52"/>
                  </a:lnTo>
                  <a:lnTo>
                    <a:pt x="37" y="48"/>
                  </a:lnTo>
                  <a:lnTo>
                    <a:pt x="37" y="41"/>
                  </a:lnTo>
                  <a:lnTo>
                    <a:pt x="33" y="41"/>
                  </a:lnTo>
                  <a:lnTo>
                    <a:pt x="30" y="37"/>
                  </a:lnTo>
                  <a:lnTo>
                    <a:pt x="26" y="41"/>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2" name="Freeform 44"/>
            <p:cNvSpPr>
              <a:spLocks/>
            </p:cNvSpPr>
            <p:nvPr/>
          </p:nvSpPr>
          <p:spPr bwMode="auto">
            <a:xfrm>
              <a:off x="12885575" y="5131839"/>
              <a:ext cx="272567" cy="188067"/>
            </a:xfrm>
            <a:custGeom>
              <a:avLst/>
              <a:gdLst>
                <a:gd name="T0" fmla="*/ 3 w 137"/>
                <a:gd name="T1" fmla="*/ 49 h 97"/>
                <a:gd name="T2" fmla="*/ 11 w 137"/>
                <a:gd name="T3" fmla="*/ 49 h 97"/>
                <a:gd name="T4" fmla="*/ 18 w 137"/>
                <a:gd name="T5" fmla="*/ 45 h 97"/>
                <a:gd name="T6" fmla="*/ 22 w 137"/>
                <a:gd name="T7" fmla="*/ 41 h 97"/>
                <a:gd name="T8" fmla="*/ 26 w 137"/>
                <a:gd name="T9" fmla="*/ 38 h 97"/>
                <a:gd name="T10" fmla="*/ 33 w 137"/>
                <a:gd name="T11" fmla="*/ 38 h 97"/>
                <a:gd name="T12" fmla="*/ 29 w 137"/>
                <a:gd name="T13" fmla="*/ 34 h 97"/>
                <a:gd name="T14" fmla="*/ 29 w 137"/>
                <a:gd name="T15" fmla="*/ 30 h 97"/>
                <a:gd name="T16" fmla="*/ 40 w 137"/>
                <a:gd name="T17" fmla="*/ 23 h 97"/>
                <a:gd name="T18" fmla="*/ 37 w 137"/>
                <a:gd name="T19" fmla="*/ 19 h 97"/>
                <a:gd name="T20" fmla="*/ 48 w 137"/>
                <a:gd name="T21" fmla="*/ 12 h 97"/>
                <a:gd name="T22" fmla="*/ 55 w 137"/>
                <a:gd name="T23" fmla="*/ 4 h 97"/>
                <a:gd name="T24" fmla="*/ 59 w 137"/>
                <a:gd name="T25" fmla="*/ 0 h 97"/>
                <a:gd name="T26" fmla="*/ 66 w 137"/>
                <a:gd name="T27" fmla="*/ 4 h 97"/>
                <a:gd name="T28" fmla="*/ 70 w 137"/>
                <a:gd name="T29" fmla="*/ 4 h 97"/>
                <a:gd name="T30" fmla="*/ 77 w 137"/>
                <a:gd name="T31" fmla="*/ 4 h 97"/>
                <a:gd name="T32" fmla="*/ 85 w 137"/>
                <a:gd name="T33" fmla="*/ 4 h 97"/>
                <a:gd name="T34" fmla="*/ 92 w 137"/>
                <a:gd name="T35" fmla="*/ 8 h 97"/>
                <a:gd name="T36" fmla="*/ 103 w 137"/>
                <a:gd name="T37" fmla="*/ 8 h 97"/>
                <a:gd name="T38" fmla="*/ 103 w 137"/>
                <a:gd name="T39" fmla="*/ 15 h 97"/>
                <a:gd name="T40" fmla="*/ 103 w 137"/>
                <a:gd name="T41" fmla="*/ 23 h 97"/>
                <a:gd name="T42" fmla="*/ 111 w 137"/>
                <a:gd name="T43" fmla="*/ 30 h 97"/>
                <a:gd name="T44" fmla="*/ 118 w 137"/>
                <a:gd name="T45" fmla="*/ 38 h 97"/>
                <a:gd name="T46" fmla="*/ 126 w 137"/>
                <a:gd name="T47" fmla="*/ 45 h 97"/>
                <a:gd name="T48" fmla="*/ 133 w 137"/>
                <a:gd name="T49" fmla="*/ 52 h 97"/>
                <a:gd name="T50" fmla="*/ 133 w 137"/>
                <a:gd name="T51" fmla="*/ 56 h 97"/>
                <a:gd name="T52" fmla="*/ 122 w 137"/>
                <a:gd name="T53" fmla="*/ 64 h 97"/>
                <a:gd name="T54" fmla="*/ 118 w 137"/>
                <a:gd name="T55" fmla="*/ 64 h 97"/>
                <a:gd name="T56" fmla="*/ 122 w 137"/>
                <a:gd name="T57" fmla="*/ 71 h 97"/>
                <a:gd name="T58" fmla="*/ 126 w 137"/>
                <a:gd name="T59" fmla="*/ 78 h 97"/>
                <a:gd name="T60" fmla="*/ 126 w 137"/>
                <a:gd name="T61" fmla="*/ 82 h 97"/>
                <a:gd name="T62" fmla="*/ 111 w 137"/>
                <a:gd name="T63" fmla="*/ 86 h 97"/>
                <a:gd name="T64" fmla="*/ 111 w 137"/>
                <a:gd name="T65" fmla="*/ 97 h 97"/>
                <a:gd name="T66" fmla="*/ 103 w 137"/>
                <a:gd name="T67" fmla="*/ 93 h 97"/>
                <a:gd name="T68" fmla="*/ 96 w 137"/>
                <a:gd name="T69" fmla="*/ 93 h 97"/>
                <a:gd name="T70" fmla="*/ 89 w 137"/>
                <a:gd name="T71" fmla="*/ 97 h 97"/>
                <a:gd name="T72" fmla="*/ 85 w 137"/>
                <a:gd name="T73" fmla="*/ 93 h 97"/>
                <a:gd name="T74" fmla="*/ 77 w 137"/>
                <a:gd name="T75" fmla="*/ 97 h 97"/>
                <a:gd name="T76" fmla="*/ 70 w 137"/>
                <a:gd name="T77" fmla="*/ 93 h 97"/>
                <a:gd name="T78" fmla="*/ 66 w 137"/>
                <a:gd name="T79" fmla="*/ 93 h 97"/>
                <a:gd name="T80" fmla="*/ 55 w 137"/>
                <a:gd name="T81" fmla="*/ 93 h 97"/>
                <a:gd name="T82" fmla="*/ 51 w 137"/>
                <a:gd name="T83" fmla="*/ 89 h 97"/>
                <a:gd name="T84" fmla="*/ 37 w 137"/>
                <a:gd name="T85" fmla="*/ 89 h 97"/>
                <a:gd name="T86" fmla="*/ 33 w 137"/>
                <a:gd name="T87" fmla="*/ 89 h 97"/>
                <a:gd name="T88" fmla="*/ 14 w 137"/>
                <a:gd name="T89" fmla="*/ 93 h 97"/>
                <a:gd name="T90" fmla="*/ 7 w 137"/>
                <a:gd name="T91" fmla="*/ 89 h 97"/>
                <a:gd name="T92" fmla="*/ 7 w 137"/>
                <a:gd name="T93" fmla="*/ 89 h 97"/>
                <a:gd name="T94" fmla="*/ 0 w 137"/>
                <a:gd name="T95" fmla="*/ 82 h 97"/>
                <a:gd name="T96" fmla="*/ 7 w 137"/>
                <a:gd name="T97" fmla="*/ 75 h 97"/>
                <a:gd name="T98" fmla="*/ 3 w 137"/>
                <a:gd name="T99" fmla="*/ 64 h 97"/>
                <a:gd name="T100" fmla="*/ 3 w 137"/>
                <a:gd name="T101" fmla="*/ 60 h 97"/>
                <a:gd name="T102" fmla="*/ 0 w 137"/>
                <a:gd name="T10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7" h="97">
                  <a:moveTo>
                    <a:pt x="0" y="49"/>
                  </a:moveTo>
                  <a:lnTo>
                    <a:pt x="3" y="49"/>
                  </a:lnTo>
                  <a:lnTo>
                    <a:pt x="7" y="45"/>
                  </a:lnTo>
                  <a:lnTo>
                    <a:pt x="11" y="49"/>
                  </a:lnTo>
                  <a:lnTo>
                    <a:pt x="18" y="45"/>
                  </a:lnTo>
                  <a:lnTo>
                    <a:pt x="18" y="45"/>
                  </a:lnTo>
                  <a:lnTo>
                    <a:pt x="18" y="41"/>
                  </a:lnTo>
                  <a:lnTo>
                    <a:pt x="22" y="41"/>
                  </a:lnTo>
                  <a:lnTo>
                    <a:pt x="26" y="38"/>
                  </a:lnTo>
                  <a:lnTo>
                    <a:pt x="26" y="38"/>
                  </a:lnTo>
                  <a:lnTo>
                    <a:pt x="29" y="38"/>
                  </a:lnTo>
                  <a:lnTo>
                    <a:pt x="33" y="38"/>
                  </a:lnTo>
                  <a:lnTo>
                    <a:pt x="33" y="34"/>
                  </a:lnTo>
                  <a:lnTo>
                    <a:pt x="29" y="34"/>
                  </a:lnTo>
                  <a:lnTo>
                    <a:pt x="29" y="30"/>
                  </a:lnTo>
                  <a:lnTo>
                    <a:pt x="29" y="30"/>
                  </a:lnTo>
                  <a:lnTo>
                    <a:pt x="33" y="23"/>
                  </a:lnTo>
                  <a:lnTo>
                    <a:pt x="40" y="23"/>
                  </a:lnTo>
                  <a:lnTo>
                    <a:pt x="40" y="19"/>
                  </a:lnTo>
                  <a:lnTo>
                    <a:pt x="37" y="19"/>
                  </a:lnTo>
                  <a:lnTo>
                    <a:pt x="40" y="12"/>
                  </a:lnTo>
                  <a:lnTo>
                    <a:pt x="48" y="12"/>
                  </a:lnTo>
                  <a:lnTo>
                    <a:pt x="51" y="8"/>
                  </a:lnTo>
                  <a:lnTo>
                    <a:pt x="55" y="4"/>
                  </a:lnTo>
                  <a:lnTo>
                    <a:pt x="55" y="4"/>
                  </a:lnTo>
                  <a:lnTo>
                    <a:pt x="59" y="0"/>
                  </a:lnTo>
                  <a:lnTo>
                    <a:pt x="63" y="0"/>
                  </a:lnTo>
                  <a:lnTo>
                    <a:pt x="66" y="4"/>
                  </a:lnTo>
                  <a:lnTo>
                    <a:pt x="66" y="0"/>
                  </a:lnTo>
                  <a:lnTo>
                    <a:pt x="70" y="4"/>
                  </a:lnTo>
                  <a:lnTo>
                    <a:pt x="74" y="4"/>
                  </a:lnTo>
                  <a:lnTo>
                    <a:pt x="77" y="4"/>
                  </a:lnTo>
                  <a:lnTo>
                    <a:pt x="81" y="8"/>
                  </a:lnTo>
                  <a:lnTo>
                    <a:pt x="85" y="4"/>
                  </a:lnTo>
                  <a:lnTo>
                    <a:pt x="92" y="4"/>
                  </a:lnTo>
                  <a:lnTo>
                    <a:pt x="92" y="8"/>
                  </a:lnTo>
                  <a:lnTo>
                    <a:pt x="96" y="8"/>
                  </a:lnTo>
                  <a:lnTo>
                    <a:pt x="103" y="8"/>
                  </a:lnTo>
                  <a:lnTo>
                    <a:pt x="103" y="12"/>
                  </a:lnTo>
                  <a:lnTo>
                    <a:pt x="103" y="15"/>
                  </a:lnTo>
                  <a:lnTo>
                    <a:pt x="103" y="19"/>
                  </a:lnTo>
                  <a:lnTo>
                    <a:pt x="103" y="23"/>
                  </a:lnTo>
                  <a:lnTo>
                    <a:pt x="107" y="26"/>
                  </a:lnTo>
                  <a:lnTo>
                    <a:pt x="111" y="30"/>
                  </a:lnTo>
                  <a:lnTo>
                    <a:pt x="114" y="38"/>
                  </a:lnTo>
                  <a:lnTo>
                    <a:pt x="118" y="38"/>
                  </a:lnTo>
                  <a:lnTo>
                    <a:pt x="118" y="45"/>
                  </a:lnTo>
                  <a:lnTo>
                    <a:pt x="126" y="45"/>
                  </a:lnTo>
                  <a:lnTo>
                    <a:pt x="133" y="49"/>
                  </a:lnTo>
                  <a:lnTo>
                    <a:pt x="133" y="52"/>
                  </a:lnTo>
                  <a:lnTo>
                    <a:pt x="137" y="56"/>
                  </a:lnTo>
                  <a:lnTo>
                    <a:pt x="133" y="56"/>
                  </a:lnTo>
                  <a:lnTo>
                    <a:pt x="129" y="64"/>
                  </a:lnTo>
                  <a:lnTo>
                    <a:pt x="122" y="64"/>
                  </a:lnTo>
                  <a:lnTo>
                    <a:pt x="118" y="60"/>
                  </a:lnTo>
                  <a:lnTo>
                    <a:pt x="118" y="64"/>
                  </a:lnTo>
                  <a:lnTo>
                    <a:pt x="118" y="67"/>
                  </a:lnTo>
                  <a:lnTo>
                    <a:pt x="122" y="71"/>
                  </a:lnTo>
                  <a:lnTo>
                    <a:pt x="122" y="75"/>
                  </a:lnTo>
                  <a:lnTo>
                    <a:pt x="126" y="78"/>
                  </a:lnTo>
                  <a:lnTo>
                    <a:pt x="126" y="82"/>
                  </a:lnTo>
                  <a:lnTo>
                    <a:pt x="126" y="82"/>
                  </a:lnTo>
                  <a:lnTo>
                    <a:pt x="118" y="86"/>
                  </a:lnTo>
                  <a:lnTo>
                    <a:pt x="111" y="86"/>
                  </a:lnTo>
                  <a:lnTo>
                    <a:pt x="111" y="89"/>
                  </a:lnTo>
                  <a:lnTo>
                    <a:pt x="111" y="97"/>
                  </a:lnTo>
                  <a:lnTo>
                    <a:pt x="107" y="97"/>
                  </a:lnTo>
                  <a:lnTo>
                    <a:pt x="103" y="93"/>
                  </a:lnTo>
                  <a:lnTo>
                    <a:pt x="100" y="93"/>
                  </a:lnTo>
                  <a:lnTo>
                    <a:pt x="96" y="93"/>
                  </a:lnTo>
                  <a:lnTo>
                    <a:pt x="92" y="93"/>
                  </a:lnTo>
                  <a:lnTo>
                    <a:pt x="89" y="97"/>
                  </a:lnTo>
                  <a:lnTo>
                    <a:pt x="85" y="97"/>
                  </a:lnTo>
                  <a:lnTo>
                    <a:pt x="85" y="93"/>
                  </a:lnTo>
                  <a:lnTo>
                    <a:pt x="81" y="93"/>
                  </a:lnTo>
                  <a:lnTo>
                    <a:pt x="77" y="97"/>
                  </a:lnTo>
                  <a:lnTo>
                    <a:pt x="74" y="93"/>
                  </a:lnTo>
                  <a:lnTo>
                    <a:pt x="70" y="93"/>
                  </a:lnTo>
                  <a:lnTo>
                    <a:pt x="66" y="93"/>
                  </a:lnTo>
                  <a:lnTo>
                    <a:pt x="66" y="93"/>
                  </a:lnTo>
                  <a:lnTo>
                    <a:pt x="63" y="93"/>
                  </a:lnTo>
                  <a:lnTo>
                    <a:pt x="55" y="93"/>
                  </a:lnTo>
                  <a:lnTo>
                    <a:pt x="55" y="93"/>
                  </a:lnTo>
                  <a:lnTo>
                    <a:pt x="51" y="89"/>
                  </a:lnTo>
                  <a:lnTo>
                    <a:pt x="44" y="89"/>
                  </a:lnTo>
                  <a:lnTo>
                    <a:pt x="37" y="89"/>
                  </a:lnTo>
                  <a:lnTo>
                    <a:pt x="37" y="89"/>
                  </a:lnTo>
                  <a:lnTo>
                    <a:pt x="33" y="89"/>
                  </a:lnTo>
                  <a:lnTo>
                    <a:pt x="29" y="89"/>
                  </a:lnTo>
                  <a:lnTo>
                    <a:pt x="14" y="93"/>
                  </a:lnTo>
                  <a:lnTo>
                    <a:pt x="14" y="93"/>
                  </a:lnTo>
                  <a:lnTo>
                    <a:pt x="7" y="89"/>
                  </a:lnTo>
                  <a:lnTo>
                    <a:pt x="7" y="89"/>
                  </a:lnTo>
                  <a:lnTo>
                    <a:pt x="7" y="89"/>
                  </a:lnTo>
                  <a:lnTo>
                    <a:pt x="3" y="86"/>
                  </a:lnTo>
                  <a:lnTo>
                    <a:pt x="0" y="82"/>
                  </a:lnTo>
                  <a:lnTo>
                    <a:pt x="3" y="78"/>
                  </a:lnTo>
                  <a:lnTo>
                    <a:pt x="7" y="75"/>
                  </a:lnTo>
                  <a:lnTo>
                    <a:pt x="7" y="67"/>
                  </a:lnTo>
                  <a:lnTo>
                    <a:pt x="3" y="64"/>
                  </a:lnTo>
                  <a:lnTo>
                    <a:pt x="3" y="60"/>
                  </a:lnTo>
                  <a:lnTo>
                    <a:pt x="3" y="60"/>
                  </a:lnTo>
                  <a:lnTo>
                    <a:pt x="0" y="52"/>
                  </a:lnTo>
                  <a:lnTo>
                    <a:pt x="0" y="4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3" name="Freeform 45"/>
            <p:cNvSpPr>
              <a:spLocks/>
            </p:cNvSpPr>
            <p:nvPr/>
          </p:nvSpPr>
          <p:spPr bwMode="auto">
            <a:xfrm>
              <a:off x="12863694" y="5283067"/>
              <a:ext cx="537174" cy="294701"/>
            </a:xfrm>
            <a:custGeom>
              <a:avLst/>
              <a:gdLst>
                <a:gd name="T0" fmla="*/ 40 w 270"/>
                <a:gd name="T1" fmla="*/ 11 h 152"/>
                <a:gd name="T2" fmla="*/ 62 w 270"/>
                <a:gd name="T3" fmla="*/ 11 h 152"/>
                <a:gd name="T4" fmla="*/ 77 w 270"/>
                <a:gd name="T5" fmla="*/ 15 h 152"/>
                <a:gd name="T6" fmla="*/ 96 w 270"/>
                <a:gd name="T7" fmla="*/ 15 h 152"/>
                <a:gd name="T8" fmla="*/ 111 w 270"/>
                <a:gd name="T9" fmla="*/ 15 h 152"/>
                <a:gd name="T10" fmla="*/ 122 w 270"/>
                <a:gd name="T11" fmla="*/ 8 h 152"/>
                <a:gd name="T12" fmla="*/ 140 w 270"/>
                <a:gd name="T13" fmla="*/ 0 h 152"/>
                <a:gd name="T14" fmla="*/ 170 w 270"/>
                <a:gd name="T15" fmla="*/ 0 h 152"/>
                <a:gd name="T16" fmla="*/ 185 w 270"/>
                <a:gd name="T17" fmla="*/ 15 h 152"/>
                <a:gd name="T18" fmla="*/ 196 w 270"/>
                <a:gd name="T19" fmla="*/ 30 h 152"/>
                <a:gd name="T20" fmla="*/ 218 w 270"/>
                <a:gd name="T21" fmla="*/ 37 h 152"/>
                <a:gd name="T22" fmla="*/ 237 w 270"/>
                <a:gd name="T23" fmla="*/ 45 h 152"/>
                <a:gd name="T24" fmla="*/ 255 w 270"/>
                <a:gd name="T25" fmla="*/ 45 h 152"/>
                <a:gd name="T26" fmla="*/ 270 w 270"/>
                <a:gd name="T27" fmla="*/ 52 h 152"/>
                <a:gd name="T28" fmla="*/ 266 w 270"/>
                <a:gd name="T29" fmla="*/ 71 h 152"/>
                <a:gd name="T30" fmla="*/ 255 w 270"/>
                <a:gd name="T31" fmla="*/ 86 h 152"/>
                <a:gd name="T32" fmla="*/ 248 w 270"/>
                <a:gd name="T33" fmla="*/ 97 h 152"/>
                <a:gd name="T34" fmla="*/ 233 w 270"/>
                <a:gd name="T35" fmla="*/ 104 h 152"/>
                <a:gd name="T36" fmla="*/ 218 w 270"/>
                <a:gd name="T37" fmla="*/ 108 h 152"/>
                <a:gd name="T38" fmla="*/ 203 w 270"/>
                <a:gd name="T39" fmla="*/ 108 h 152"/>
                <a:gd name="T40" fmla="*/ 203 w 270"/>
                <a:gd name="T41" fmla="*/ 119 h 152"/>
                <a:gd name="T42" fmla="*/ 203 w 270"/>
                <a:gd name="T43" fmla="*/ 112 h 152"/>
                <a:gd name="T44" fmla="*/ 192 w 270"/>
                <a:gd name="T45" fmla="*/ 119 h 152"/>
                <a:gd name="T46" fmla="*/ 181 w 270"/>
                <a:gd name="T47" fmla="*/ 123 h 152"/>
                <a:gd name="T48" fmla="*/ 192 w 270"/>
                <a:gd name="T49" fmla="*/ 126 h 152"/>
                <a:gd name="T50" fmla="*/ 196 w 270"/>
                <a:gd name="T51" fmla="*/ 130 h 152"/>
                <a:gd name="T52" fmla="*/ 203 w 270"/>
                <a:gd name="T53" fmla="*/ 134 h 152"/>
                <a:gd name="T54" fmla="*/ 196 w 270"/>
                <a:gd name="T55" fmla="*/ 119 h 152"/>
                <a:gd name="T56" fmla="*/ 211 w 270"/>
                <a:gd name="T57" fmla="*/ 134 h 152"/>
                <a:gd name="T58" fmla="*/ 222 w 270"/>
                <a:gd name="T59" fmla="*/ 130 h 152"/>
                <a:gd name="T60" fmla="*/ 225 w 270"/>
                <a:gd name="T61" fmla="*/ 138 h 152"/>
                <a:gd name="T62" fmla="*/ 199 w 270"/>
                <a:gd name="T63" fmla="*/ 145 h 152"/>
                <a:gd name="T64" fmla="*/ 177 w 270"/>
                <a:gd name="T65" fmla="*/ 149 h 152"/>
                <a:gd name="T66" fmla="*/ 170 w 270"/>
                <a:gd name="T67" fmla="*/ 134 h 152"/>
                <a:gd name="T68" fmla="*/ 177 w 270"/>
                <a:gd name="T69" fmla="*/ 126 h 152"/>
                <a:gd name="T70" fmla="*/ 174 w 270"/>
                <a:gd name="T71" fmla="*/ 123 h 152"/>
                <a:gd name="T72" fmla="*/ 159 w 270"/>
                <a:gd name="T73" fmla="*/ 119 h 152"/>
                <a:gd name="T74" fmla="*/ 151 w 270"/>
                <a:gd name="T75" fmla="*/ 115 h 152"/>
                <a:gd name="T76" fmla="*/ 155 w 270"/>
                <a:gd name="T77" fmla="*/ 112 h 152"/>
                <a:gd name="T78" fmla="*/ 151 w 270"/>
                <a:gd name="T79" fmla="*/ 108 h 152"/>
                <a:gd name="T80" fmla="*/ 144 w 270"/>
                <a:gd name="T81" fmla="*/ 112 h 152"/>
                <a:gd name="T82" fmla="*/ 133 w 270"/>
                <a:gd name="T83" fmla="*/ 119 h 152"/>
                <a:gd name="T84" fmla="*/ 122 w 270"/>
                <a:gd name="T85" fmla="*/ 130 h 152"/>
                <a:gd name="T86" fmla="*/ 122 w 270"/>
                <a:gd name="T87" fmla="*/ 138 h 152"/>
                <a:gd name="T88" fmla="*/ 103 w 270"/>
                <a:gd name="T89" fmla="*/ 138 h 152"/>
                <a:gd name="T90" fmla="*/ 103 w 270"/>
                <a:gd name="T91" fmla="*/ 130 h 152"/>
                <a:gd name="T92" fmla="*/ 111 w 270"/>
                <a:gd name="T93" fmla="*/ 115 h 152"/>
                <a:gd name="T94" fmla="*/ 122 w 270"/>
                <a:gd name="T95" fmla="*/ 112 h 152"/>
                <a:gd name="T96" fmla="*/ 111 w 270"/>
                <a:gd name="T97" fmla="*/ 97 h 152"/>
                <a:gd name="T98" fmla="*/ 100 w 270"/>
                <a:gd name="T99" fmla="*/ 82 h 152"/>
                <a:gd name="T100" fmla="*/ 81 w 270"/>
                <a:gd name="T101" fmla="*/ 78 h 152"/>
                <a:gd name="T102" fmla="*/ 70 w 270"/>
                <a:gd name="T103" fmla="*/ 75 h 152"/>
                <a:gd name="T104" fmla="*/ 66 w 270"/>
                <a:gd name="T105" fmla="*/ 86 h 152"/>
                <a:gd name="T106" fmla="*/ 44 w 270"/>
                <a:gd name="T107" fmla="*/ 93 h 152"/>
                <a:gd name="T108" fmla="*/ 22 w 270"/>
                <a:gd name="T109" fmla="*/ 89 h 152"/>
                <a:gd name="T110" fmla="*/ 7 w 270"/>
                <a:gd name="T111" fmla="*/ 86 h 152"/>
                <a:gd name="T112" fmla="*/ 3 w 270"/>
                <a:gd name="T113" fmla="*/ 67 h 152"/>
                <a:gd name="T114" fmla="*/ 18 w 270"/>
                <a:gd name="T115" fmla="*/ 45 h 152"/>
                <a:gd name="T116" fmla="*/ 22 w 270"/>
                <a:gd name="T117" fmla="*/ 34 h 152"/>
                <a:gd name="T118" fmla="*/ 18 w 270"/>
                <a:gd name="T119" fmla="*/ 1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 h="152">
                  <a:moveTo>
                    <a:pt x="18" y="11"/>
                  </a:moveTo>
                  <a:lnTo>
                    <a:pt x="18" y="11"/>
                  </a:lnTo>
                  <a:lnTo>
                    <a:pt x="25" y="15"/>
                  </a:lnTo>
                  <a:lnTo>
                    <a:pt x="25" y="15"/>
                  </a:lnTo>
                  <a:lnTo>
                    <a:pt x="40" y="11"/>
                  </a:lnTo>
                  <a:lnTo>
                    <a:pt x="44" y="11"/>
                  </a:lnTo>
                  <a:lnTo>
                    <a:pt x="48" y="11"/>
                  </a:lnTo>
                  <a:lnTo>
                    <a:pt x="48" y="11"/>
                  </a:lnTo>
                  <a:lnTo>
                    <a:pt x="55" y="11"/>
                  </a:lnTo>
                  <a:lnTo>
                    <a:pt x="62" y="11"/>
                  </a:lnTo>
                  <a:lnTo>
                    <a:pt x="66" y="15"/>
                  </a:lnTo>
                  <a:lnTo>
                    <a:pt x="66" y="15"/>
                  </a:lnTo>
                  <a:lnTo>
                    <a:pt x="74" y="15"/>
                  </a:lnTo>
                  <a:lnTo>
                    <a:pt x="77" y="15"/>
                  </a:lnTo>
                  <a:lnTo>
                    <a:pt x="77" y="15"/>
                  </a:lnTo>
                  <a:lnTo>
                    <a:pt x="81" y="15"/>
                  </a:lnTo>
                  <a:lnTo>
                    <a:pt x="85" y="15"/>
                  </a:lnTo>
                  <a:lnTo>
                    <a:pt x="88" y="19"/>
                  </a:lnTo>
                  <a:lnTo>
                    <a:pt x="92" y="15"/>
                  </a:lnTo>
                  <a:lnTo>
                    <a:pt x="96" y="15"/>
                  </a:lnTo>
                  <a:lnTo>
                    <a:pt x="96" y="19"/>
                  </a:lnTo>
                  <a:lnTo>
                    <a:pt x="100" y="19"/>
                  </a:lnTo>
                  <a:lnTo>
                    <a:pt x="103" y="15"/>
                  </a:lnTo>
                  <a:lnTo>
                    <a:pt x="107" y="15"/>
                  </a:lnTo>
                  <a:lnTo>
                    <a:pt x="111" y="15"/>
                  </a:lnTo>
                  <a:lnTo>
                    <a:pt x="114" y="15"/>
                  </a:lnTo>
                  <a:lnTo>
                    <a:pt x="118" y="19"/>
                  </a:lnTo>
                  <a:lnTo>
                    <a:pt x="122" y="19"/>
                  </a:lnTo>
                  <a:lnTo>
                    <a:pt x="122" y="11"/>
                  </a:lnTo>
                  <a:lnTo>
                    <a:pt x="122" y="8"/>
                  </a:lnTo>
                  <a:lnTo>
                    <a:pt x="129" y="8"/>
                  </a:lnTo>
                  <a:lnTo>
                    <a:pt x="137" y="4"/>
                  </a:lnTo>
                  <a:lnTo>
                    <a:pt x="137" y="4"/>
                  </a:lnTo>
                  <a:lnTo>
                    <a:pt x="140" y="4"/>
                  </a:lnTo>
                  <a:lnTo>
                    <a:pt x="140" y="0"/>
                  </a:lnTo>
                  <a:lnTo>
                    <a:pt x="144" y="0"/>
                  </a:lnTo>
                  <a:lnTo>
                    <a:pt x="151" y="0"/>
                  </a:lnTo>
                  <a:lnTo>
                    <a:pt x="159" y="0"/>
                  </a:lnTo>
                  <a:lnTo>
                    <a:pt x="166" y="0"/>
                  </a:lnTo>
                  <a:lnTo>
                    <a:pt x="170" y="0"/>
                  </a:lnTo>
                  <a:lnTo>
                    <a:pt x="170" y="8"/>
                  </a:lnTo>
                  <a:lnTo>
                    <a:pt x="174" y="8"/>
                  </a:lnTo>
                  <a:lnTo>
                    <a:pt x="174" y="11"/>
                  </a:lnTo>
                  <a:lnTo>
                    <a:pt x="177" y="19"/>
                  </a:lnTo>
                  <a:lnTo>
                    <a:pt x="185" y="15"/>
                  </a:lnTo>
                  <a:lnTo>
                    <a:pt x="188" y="19"/>
                  </a:lnTo>
                  <a:lnTo>
                    <a:pt x="188" y="23"/>
                  </a:lnTo>
                  <a:lnTo>
                    <a:pt x="192" y="23"/>
                  </a:lnTo>
                  <a:lnTo>
                    <a:pt x="192" y="26"/>
                  </a:lnTo>
                  <a:lnTo>
                    <a:pt x="196" y="30"/>
                  </a:lnTo>
                  <a:lnTo>
                    <a:pt x="203" y="37"/>
                  </a:lnTo>
                  <a:lnTo>
                    <a:pt x="203" y="34"/>
                  </a:lnTo>
                  <a:lnTo>
                    <a:pt x="211" y="37"/>
                  </a:lnTo>
                  <a:lnTo>
                    <a:pt x="214" y="37"/>
                  </a:lnTo>
                  <a:lnTo>
                    <a:pt x="218" y="37"/>
                  </a:lnTo>
                  <a:lnTo>
                    <a:pt x="222" y="34"/>
                  </a:lnTo>
                  <a:lnTo>
                    <a:pt x="225" y="34"/>
                  </a:lnTo>
                  <a:lnTo>
                    <a:pt x="229" y="41"/>
                  </a:lnTo>
                  <a:lnTo>
                    <a:pt x="233" y="45"/>
                  </a:lnTo>
                  <a:lnTo>
                    <a:pt x="237" y="45"/>
                  </a:lnTo>
                  <a:lnTo>
                    <a:pt x="237" y="45"/>
                  </a:lnTo>
                  <a:lnTo>
                    <a:pt x="244" y="45"/>
                  </a:lnTo>
                  <a:lnTo>
                    <a:pt x="248" y="45"/>
                  </a:lnTo>
                  <a:lnTo>
                    <a:pt x="251" y="49"/>
                  </a:lnTo>
                  <a:lnTo>
                    <a:pt x="255" y="45"/>
                  </a:lnTo>
                  <a:lnTo>
                    <a:pt x="259" y="49"/>
                  </a:lnTo>
                  <a:lnTo>
                    <a:pt x="262" y="49"/>
                  </a:lnTo>
                  <a:lnTo>
                    <a:pt x="266" y="49"/>
                  </a:lnTo>
                  <a:lnTo>
                    <a:pt x="266" y="52"/>
                  </a:lnTo>
                  <a:lnTo>
                    <a:pt x="270" y="52"/>
                  </a:lnTo>
                  <a:lnTo>
                    <a:pt x="270" y="56"/>
                  </a:lnTo>
                  <a:lnTo>
                    <a:pt x="266" y="60"/>
                  </a:lnTo>
                  <a:lnTo>
                    <a:pt x="262" y="60"/>
                  </a:lnTo>
                  <a:lnTo>
                    <a:pt x="262" y="67"/>
                  </a:lnTo>
                  <a:lnTo>
                    <a:pt x="266" y="71"/>
                  </a:lnTo>
                  <a:lnTo>
                    <a:pt x="270" y="75"/>
                  </a:lnTo>
                  <a:lnTo>
                    <a:pt x="266" y="78"/>
                  </a:lnTo>
                  <a:lnTo>
                    <a:pt x="266" y="82"/>
                  </a:lnTo>
                  <a:lnTo>
                    <a:pt x="262" y="86"/>
                  </a:lnTo>
                  <a:lnTo>
                    <a:pt x="255" y="86"/>
                  </a:lnTo>
                  <a:lnTo>
                    <a:pt x="251" y="89"/>
                  </a:lnTo>
                  <a:lnTo>
                    <a:pt x="251" y="93"/>
                  </a:lnTo>
                  <a:lnTo>
                    <a:pt x="248" y="97"/>
                  </a:lnTo>
                  <a:lnTo>
                    <a:pt x="248" y="101"/>
                  </a:lnTo>
                  <a:lnTo>
                    <a:pt x="248" y="97"/>
                  </a:lnTo>
                  <a:lnTo>
                    <a:pt x="244" y="97"/>
                  </a:lnTo>
                  <a:lnTo>
                    <a:pt x="240" y="101"/>
                  </a:lnTo>
                  <a:lnTo>
                    <a:pt x="237" y="101"/>
                  </a:lnTo>
                  <a:lnTo>
                    <a:pt x="233" y="101"/>
                  </a:lnTo>
                  <a:lnTo>
                    <a:pt x="233" y="104"/>
                  </a:lnTo>
                  <a:lnTo>
                    <a:pt x="229" y="104"/>
                  </a:lnTo>
                  <a:lnTo>
                    <a:pt x="225" y="104"/>
                  </a:lnTo>
                  <a:lnTo>
                    <a:pt x="222" y="108"/>
                  </a:lnTo>
                  <a:lnTo>
                    <a:pt x="222" y="108"/>
                  </a:lnTo>
                  <a:lnTo>
                    <a:pt x="218" y="108"/>
                  </a:lnTo>
                  <a:lnTo>
                    <a:pt x="218" y="112"/>
                  </a:lnTo>
                  <a:lnTo>
                    <a:pt x="211" y="108"/>
                  </a:lnTo>
                  <a:lnTo>
                    <a:pt x="207" y="112"/>
                  </a:lnTo>
                  <a:lnTo>
                    <a:pt x="207" y="112"/>
                  </a:lnTo>
                  <a:lnTo>
                    <a:pt x="203" y="108"/>
                  </a:lnTo>
                  <a:lnTo>
                    <a:pt x="203" y="108"/>
                  </a:lnTo>
                  <a:lnTo>
                    <a:pt x="203" y="112"/>
                  </a:lnTo>
                  <a:lnTo>
                    <a:pt x="207" y="112"/>
                  </a:lnTo>
                  <a:lnTo>
                    <a:pt x="203" y="115"/>
                  </a:lnTo>
                  <a:lnTo>
                    <a:pt x="203" y="119"/>
                  </a:lnTo>
                  <a:lnTo>
                    <a:pt x="199" y="119"/>
                  </a:lnTo>
                  <a:lnTo>
                    <a:pt x="199" y="119"/>
                  </a:lnTo>
                  <a:lnTo>
                    <a:pt x="199" y="119"/>
                  </a:lnTo>
                  <a:lnTo>
                    <a:pt x="203" y="115"/>
                  </a:lnTo>
                  <a:lnTo>
                    <a:pt x="203" y="112"/>
                  </a:lnTo>
                  <a:lnTo>
                    <a:pt x="199" y="112"/>
                  </a:lnTo>
                  <a:lnTo>
                    <a:pt x="199" y="112"/>
                  </a:lnTo>
                  <a:lnTo>
                    <a:pt x="196" y="119"/>
                  </a:lnTo>
                  <a:lnTo>
                    <a:pt x="192" y="119"/>
                  </a:lnTo>
                  <a:lnTo>
                    <a:pt x="192" y="119"/>
                  </a:lnTo>
                  <a:lnTo>
                    <a:pt x="188" y="119"/>
                  </a:lnTo>
                  <a:lnTo>
                    <a:pt x="185" y="119"/>
                  </a:lnTo>
                  <a:lnTo>
                    <a:pt x="185" y="119"/>
                  </a:lnTo>
                  <a:lnTo>
                    <a:pt x="181" y="119"/>
                  </a:lnTo>
                  <a:lnTo>
                    <a:pt x="181" y="123"/>
                  </a:lnTo>
                  <a:lnTo>
                    <a:pt x="181" y="123"/>
                  </a:lnTo>
                  <a:lnTo>
                    <a:pt x="188" y="123"/>
                  </a:lnTo>
                  <a:lnTo>
                    <a:pt x="188" y="123"/>
                  </a:lnTo>
                  <a:lnTo>
                    <a:pt x="192" y="126"/>
                  </a:lnTo>
                  <a:lnTo>
                    <a:pt x="192" y="126"/>
                  </a:lnTo>
                  <a:lnTo>
                    <a:pt x="196" y="126"/>
                  </a:lnTo>
                  <a:lnTo>
                    <a:pt x="192" y="126"/>
                  </a:lnTo>
                  <a:lnTo>
                    <a:pt x="192" y="130"/>
                  </a:lnTo>
                  <a:lnTo>
                    <a:pt x="196" y="130"/>
                  </a:lnTo>
                  <a:lnTo>
                    <a:pt x="196" y="130"/>
                  </a:lnTo>
                  <a:lnTo>
                    <a:pt x="196" y="130"/>
                  </a:lnTo>
                  <a:lnTo>
                    <a:pt x="196" y="130"/>
                  </a:lnTo>
                  <a:lnTo>
                    <a:pt x="199" y="130"/>
                  </a:lnTo>
                  <a:lnTo>
                    <a:pt x="199" y="134"/>
                  </a:lnTo>
                  <a:lnTo>
                    <a:pt x="203" y="134"/>
                  </a:lnTo>
                  <a:lnTo>
                    <a:pt x="207" y="138"/>
                  </a:lnTo>
                  <a:lnTo>
                    <a:pt x="207" y="134"/>
                  </a:lnTo>
                  <a:lnTo>
                    <a:pt x="203" y="130"/>
                  </a:lnTo>
                  <a:lnTo>
                    <a:pt x="196" y="123"/>
                  </a:lnTo>
                  <a:lnTo>
                    <a:pt x="196" y="119"/>
                  </a:lnTo>
                  <a:lnTo>
                    <a:pt x="196" y="119"/>
                  </a:lnTo>
                  <a:lnTo>
                    <a:pt x="199" y="123"/>
                  </a:lnTo>
                  <a:lnTo>
                    <a:pt x="199" y="126"/>
                  </a:lnTo>
                  <a:lnTo>
                    <a:pt x="207" y="134"/>
                  </a:lnTo>
                  <a:lnTo>
                    <a:pt x="211" y="134"/>
                  </a:lnTo>
                  <a:lnTo>
                    <a:pt x="211" y="134"/>
                  </a:lnTo>
                  <a:lnTo>
                    <a:pt x="214" y="134"/>
                  </a:lnTo>
                  <a:lnTo>
                    <a:pt x="218" y="134"/>
                  </a:lnTo>
                  <a:lnTo>
                    <a:pt x="218" y="130"/>
                  </a:lnTo>
                  <a:lnTo>
                    <a:pt x="222" y="130"/>
                  </a:lnTo>
                  <a:lnTo>
                    <a:pt x="229" y="130"/>
                  </a:lnTo>
                  <a:lnTo>
                    <a:pt x="225" y="134"/>
                  </a:lnTo>
                  <a:lnTo>
                    <a:pt x="225" y="134"/>
                  </a:lnTo>
                  <a:lnTo>
                    <a:pt x="225" y="138"/>
                  </a:lnTo>
                  <a:lnTo>
                    <a:pt x="225" y="138"/>
                  </a:lnTo>
                  <a:lnTo>
                    <a:pt x="218" y="141"/>
                  </a:lnTo>
                  <a:lnTo>
                    <a:pt x="211" y="138"/>
                  </a:lnTo>
                  <a:lnTo>
                    <a:pt x="207" y="141"/>
                  </a:lnTo>
                  <a:lnTo>
                    <a:pt x="207" y="145"/>
                  </a:lnTo>
                  <a:lnTo>
                    <a:pt x="199" y="145"/>
                  </a:lnTo>
                  <a:lnTo>
                    <a:pt x="192" y="149"/>
                  </a:lnTo>
                  <a:lnTo>
                    <a:pt x="188" y="152"/>
                  </a:lnTo>
                  <a:lnTo>
                    <a:pt x="181" y="152"/>
                  </a:lnTo>
                  <a:lnTo>
                    <a:pt x="177" y="149"/>
                  </a:lnTo>
                  <a:lnTo>
                    <a:pt x="177" y="149"/>
                  </a:lnTo>
                  <a:lnTo>
                    <a:pt x="181" y="141"/>
                  </a:lnTo>
                  <a:lnTo>
                    <a:pt x="181" y="141"/>
                  </a:lnTo>
                  <a:lnTo>
                    <a:pt x="177" y="138"/>
                  </a:lnTo>
                  <a:lnTo>
                    <a:pt x="174" y="138"/>
                  </a:lnTo>
                  <a:lnTo>
                    <a:pt x="170" y="134"/>
                  </a:lnTo>
                  <a:lnTo>
                    <a:pt x="166" y="138"/>
                  </a:lnTo>
                  <a:lnTo>
                    <a:pt x="166" y="138"/>
                  </a:lnTo>
                  <a:lnTo>
                    <a:pt x="170" y="130"/>
                  </a:lnTo>
                  <a:lnTo>
                    <a:pt x="174" y="130"/>
                  </a:lnTo>
                  <a:lnTo>
                    <a:pt x="177" y="126"/>
                  </a:lnTo>
                  <a:lnTo>
                    <a:pt x="181" y="126"/>
                  </a:lnTo>
                  <a:lnTo>
                    <a:pt x="177" y="126"/>
                  </a:lnTo>
                  <a:lnTo>
                    <a:pt x="177" y="123"/>
                  </a:lnTo>
                  <a:lnTo>
                    <a:pt x="177" y="119"/>
                  </a:lnTo>
                  <a:lnTo>
                    <a:pt x="174" y="123"/>
                  </a:lnTo>
                  <a:lnTo>
                    <a:pt x="174" y="123"/>
                  </a:lnTo>
                  <a:lnTo>
                    <a:pt x="170" y="119"/>
                  </a:lnTo>
                  <a:lnTo>
                    <a:pt x="166" y="119"/>
                  </a:lnTo>
                  <a:lnTo>
                    <a:pt x="162" y="123"/>
                  </a:lnTo>
                  <a:lnTo>
                    <a:pt x="159" y="119"/>
                  </a:lnTo>
                  <a:lnTo>
                    <a:pt x="155" y="119"/>
                  </a:lnTo>
                  <a:lnTo>
                    <a:pt x="155" y="119"/>
                  </a:lnTo>
                  <a:lnTo>
                    <a:pt x="155" y="119"/>
                  </a:lnTo>
                  <a:lnTo>
                    <a:pt x="155" y="115"/>
                  </a:lnTo>
                  <a:lnTo>
                    <a:pt x="151" y="115"/>
                  </a:lnTo>
                  <a:lnTo>
                    <a:pt x="144" y="115"/>
                  </a:lnTo>
                  <a:lnTo>
                    <a:pt x="144" y="112"/>
                  </a:lnTo>
                  <a:lnTo>
                    <a:pt x="148" y="112"/>
                  </a:lnTo>
                  <a:lnTo>
                    <a:pt x="155" y="112"/>
                  </a:lnTo>
                  <a:lnTo>
                    <a:pt x="155" y="112"/>
                  </a:lnTo>
                  <a:lnTo>
                    <a:pt x="159" y="112"/>
                  </a:lnTo>
                  <a:lnTo>
                    <a:pt x="162" y="112"/>
                  </a:lnTo>
                  <a:lnTo>
                    <a:pt x="155" y="112"/>
                  </a:lnTo>
                  <a:lnTo>
                    <a:pt x="155" y="112"/>
                  </a:lnTo>
                  <a:lnTo>
                    <a:pt x="151" y="108"/>
                  </a:lnTo>
                  <a:lnTo>
                    <a:pt x="151" y="108"/>
                  </a:lnTo>
                  <a:lnTo>
                    <a:pt x="151" y="108"/>
                  </a:lnTo>
                  <a:lnTo>
                    <a:pt x="148" y="112"/>
                  </a:lnTo>
                  <a:lnTo>
                    <a:pt x="144" y="112"/>
                  </a:lnTo>
                  <a:lnTo>
                    <a:pt x="144" y="112"/>
                  </a:lnTo>
                  <a:lnTo>
                    <a:pt x="144" y="108"/>
                  </a:lnTo>
                  <a:lnTo>
                    <a:pt x="140" y="112"/>
                  </a:lnTo>
                  <a:lnTo>
                    <a:pt x="137" y="112"/>
                  </a:lnTo>
                  <a:lnTo>
                    <a:pt x="133" y="115"/>
                  </a:lnTo>
                  <a:lnTo>
                    <a:pt x="133" y="119"/>
                  </a:lnTo>
                  <a:lnTo>
                    <a:pt x="129" y="123"/>
                  </a:lnTo>
                  <a:lnTo>
                    <a:pt x="129" y="123"/>
                  </a:lnTo>
                  <a:lnTo>
                    <a:pt x="129" y="123"/>
                  </a:lnTo>
                  <a:lnTo>
                    <a:pt x="125" y="130"/>
                  </a:lnTo>
                  <a:lnTo>
                    <a:pt x="122" y="130"/>
                  </a:lnTo>
                  <a:lnTo>
                    <a:pt x="122" y="130"/>
                  </a:lnTo>
                  <a:lnTo>
                    <a:pt x="122" y="130"/>
                  </a:lnTo>
                  <a:lnTo>
                    <a:pt x="122" y="134"/>
                  </a:lnTo>
                  <a:lnTo>
                    <a:pt x="122" y="134"/>
                  </a:lnTo>
                  <a:lnTo>
                    <a:pt x="122" y="138"/>
                  </a:lnTo>
                  <a:lnTo>
                    <a:pt x="122" y="138"/>
                  </a:lnTo>
                  <a:lnTo>
                    <a:pt x="118" y="134"/>
                  </a:lnTo>
                  <a:lnTo>
                    <a:pt x="114" y="134"/>
                  </a:lnTo>
                  <a:lnTo>
                    <a:pt x="111" y="138"/>
                  </a:lnTo>
                  <a:lnTo>
                    <a:pt x="103" y="138"/>
                  </a:lnTo>
                  <a:lnTo>
                    <a:pt x="100" y="138"/>
                  </a:lnTo>
                  <a:lnTo>
                    <a:pt x="96" y="134"/>
                  </a:lnTo>
                  <a:lnTo>
                    <a:pt x="100" y="130"/>
                  </a:lnTo>
                  <a:lnTo>
                    <a:pt x="103" y="130"/>
                  </a:lnTo>
                  <a:lnTo>
                    <a:pt x="103" y="130"/>
                  </a:lnTo>
                  <a:lnTo>
                    <a:pt x="107" y="123"/>
                  </a:lnTo>
                  <a:lnTo>
                    <a:pt x="107" y="123"/>
                  </a:lnTo>
                  <a:lnTo>
                    <a:pt x="107" y="119"/>
                  </a:lnTo>
                  <a:lnTo>
                    <a:pt x="107" y="115"/>
                  </a:lnTo>
                  <a:lnTo>
                    <a:pt x="111" y="115"/>
                  </a:lnTo>
                  <a:lnTo>
                    <a:pt x="114" y="112"/>
                  </a:lnTo>
                  <a:lnTo>
                    <a:pt x="118" y="115"/>
                  </a:lnTo>
                  <a:lnTo>
                    <a:pt x="122" y="115"/>
                  </a:lnTo>
                  <a:lnTo>
                    <a:pt x="122" y="115"/>
                  </a:lnTo>
                  <a:lnTo>
                    <a:pt x="122" y="112"/>
                  </a:lnTo>
                  <a:lnTo>
                    <a:pt x="122" y="108"/>
                  </a:lnTo>
                  <a:lnTo>
                    <a:pt x="122" y="104"/>
                  </a:lnTo>
                  <a:lnTo>
                    <a:pt x="118" y="104"/>
                  </a:lnTo>
                  <a:lnTo>
                    <a:pt x="111" y="101"/>
                  </a:lnTo>
                  <a:lnTo>
                    <a:pt x="111" y="97"/>
                  </a:lnTo>
                  <a:lnTo>
                    <a:pt x="107" y="97"/>
                  </a:lnTo>
                  <a:lnTo>
                    <a:pt x="107" y="93"/>
                  </a:lnTo>
                  <a:lnTo>
                    <a:pt x="107" y="89"/>
                  </a:lnTo>
                  <a:lnTo>
                    <a:pt x="103" y="86"/>
                  </a:lnTo>
                  <a:lnTo>
                    <a:pt x="100" y="82"/>
                  </a:lnTo>
                  <a:lnTo>
                    <a:pt x="96" y="82"/>
                  </a:lnTo>
                  <a:lnTo>
                    <a:pt x="96" y="82"/>
                  </a:lnTo>
                  <a:lnTo>
                    <a:pt x="92" y="82"/>
                  </a:lnTo>
                  <a:lnTo>
                    <a:pt x="85" y="78"/>
                  </a:lnTo>
                  <a:lnTo>
                    <a:pt x="81" y="78"/>
                  </a:lnTo>
                  <a:lnTo>
                    <a:pt x="77" y="75"/>
                  </a:lnTo>
                  <a:lnTo>
                    <a:pt x="77" y="75"/>
                  </a:lnTo>
                  <a:lnTo>
                    <a:pt x="74" y="75"/>
                  </a:lnTo>
                  <a:lnTo>
                    <a:pt x="74" y="78"/>
                  </a:lnTo>
                  <a:lnTo>
                    <a:pt x="70" y="75"/>
                  </a:lnTo>
                  <a:lnTo>
                    <a:pt x="70" y="78"/>
                  </a:lnTo>
                  <a:lnTo>
                    <a:pt x="66" y="75"/>
                  </a:lnTo>
                  <a:lnTo>
                    <a:pt x="66" y="78"/>
                  </a:lnTo>
                  <a:lnTo>
                    <a:pt x="66" y="82"/>
                  </a:lnTo>
                  <a:lnTo>
                    <a:pt x="66" y="86"/>
                  </a:lnTo>
                  <a:lnTo>
                    <a:pt x="62" y="86"/>
                  </a:lnTo>
                  <a:lnTo>
                    <a:pt x="59" y="89"/>
                  </a:lnTo>
                  <a:lnTo>
                    <a:pt x="48" y="89"/>
                  </a:lnTo>
                  <a:lnTo>
                    <a:pt x="44" y="93"/>
                  </a:lnTo>
                  <a:lnTo>
                    <a:pt x="44" y="93"/>
                  </a:lnTo>
                  <a:lnTo>
                    <a:pt x="37" y="93"/>
                  </a:lnTo>
                  <a:lnTo>
                    <a:pt x="33" y="93"/>
                  </a:lnTo>
                  <a:lnTo>
                    <a:pt x="33" y="89"/>
                  </a:lnTo>
                  <a:lnTo>
                    <a:pt x="29" y="89"/>
                  </a:lnTo>
                  <a:lnTo>
                    <a:pt x="22" y="89"/>
                  </a:lnTo>
                  <a:lnTo>
                    <a:pt x="18" y="86"/>
                  </a:lnTo>
                  <a:lnTo>
                    <a:pt x="14" y="86"/>
                  </a:lnTo>
                  <a:lnTo>
                    <a:pt x="11" y="86"/>
                  </a:lnTo>
                  <a:lnTo>
                    <a:pt x="7" y="86"/>
                  </a:lnTo>
                  <a:lnTo>
                    <a:pt x="7" y="86"/>
                  </a:lnTo>
                  <a:lnTo>
                    <a:pt x="3" y="82"/>
                  </a:lnTo>
                  <a:lnTo>
                    <a:pt x="0" y="78"/>
                  </a:lnTo>
                  <a:lnTo>
                    <a:pt x="0" y="78"/>
                  </a:lnTo>
                  <a:lnTo>
                    <a:pt x="0" y="75"/>
                  </a:lnTo>
                  <a:lnTo>
                    <a:pt x="3" y="67"/>
                  </a:lnTo>
                  <a:lnTo>
                    <a:pt x="7" y="67"/>
                  </a:lnTo>
                  <a:lnTo>
                    <a:pt x="7" y="63"/>
                  </a:lnTo>
                  <a:lnTo>
                    <a:pt x="7" y="60"/>
                  </a:lnTo>
                  <a:lnTo>
                    <a:pt x="18" y="49"/>
                  </a:lnTo>
                  <a:lnTo>
                    <a:pt x="18" y="45"/>
                  </a:lnTo>
                  <a:lnTo>
                    <a:pt x="22" y="41"/>
                  </a:lnTo>
                  <a:lnTo>
                    <a:pt x="25" y="41"/>
                  </a:lnTo>
                  <a:lnTo>
                    <a:pt x="25" y="37"/>
                  </a:lnTo>
                  <a:lnTo>
                    <a:pt x="22" y="34"/>
                  </a:lnTo>
                  <a:lnTo>
                    <a:pt x="22" y="34"/>
                  </a:lnTo>
                  <a:lnTo>
                    <a:pt x="25" y="30"/>
                  </a:lnTo>
                  <a:lnTo>
                    <a:pt x="22" y="30"/>
                  </a:lnTo>
                  <a:lnTo>
                    <a:pt x="18" y="26"/>
                  </a:lnTo>
                  <a:lnTo>
                    <a:pt x="18" y="23"/>
                  </a:lnTo>
                  <a:lnTo>
                    <a:pt x="18" y="15"/>
                  </a:lnTo>
                  <a:lnTo>
                    <a:pt x="18" y="11"/>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4" name="Freeform 46"/>
            <p:cNvSpPr>
              <a:spLocks/>
            </p:cNvSpPr>
            <p:nvPr/>
          </p:nvSpPr>
          <p:spPr bwMode="auto">
            <a:xfrm>
              <a:off x="12995001" y="5428476"/>
              <a:ext cx="111414" cy="114391"/>
            </a:xfrm>
            <a:custGeom>
              <a:avLst/>
              <a:gdLst>
                <a:gd name="T0" fmla="*/ 0 w 56"/>
                <a:gd name="T1" fmla="*/ 11 h 59"/>
                <a:gd name="T2" fmla="*/ 0 w 56"/>
                <a:gd name="T3" fmla="*/ 7 h 59"/>
                <a:gd name="T4" fmla="*/ 0 w 56"/>
                <a:gd name="T5" fmla="*/ 3 h 59"/>
                <a:gd name="T6" fmla="*/ 0 w 56"/>
                <a:gd name="T7" fmla="*/ 0 h 59"/>
                <a:gd name="T8" fmla="*/ 4 w 56"/>
                <a:gd name="T9" fmla="*/ 3 h 59"/>
                <a:gd name="T10" fmla="*/ 4 w 56"/>
                <a:gd name="T11" fmla="*/ 0 h 59"/>
                <a:gd name="T12" fmla="*/ 8 w 56"/>
                <a:gd name="T13" fmla="*/ 3 h 59"/>
                <a:gd name="T14" fmla="*/ 8 w 56"/>
                <a:gd name="T15" fmla="*/ 0 h 59"/>
                <a:gd name="T16" fmla="*/ 11 w 56"/>
                <a:gd name="T17" fmla="*/ 0 h 59"/>
                <a:gd name="T18" fmla="*/ 11 w 56"/>
                <a:gd name="T19" fmla="*/ 0 h 59"/>
                <a:gd name="T20" fmla="*/ 15 w 56"/>
                <a:gd name="T21" fmla="*/ 3 h 59"/>
                <a:gd name="T22" fmla="*/ 19 w 56"/>
                <a:gd name="T23" fmla="*/ 3 h 59"/>
                <a:gd name="T24" fmla="*/ 26 w 56"/>
                <a:gd name="T25" fmla="*/ 7 h 59"/>
                <a:gd name="T26" fmla="*/ 30 w 56"/>
                <a:gd name="T27" fmla="*/ 7 h 59"/>
                <a:gd name="T28" fmla="*/ 30 w 56"/>
                <a:gd name="T29" fmla="*/ 7 h 59"/>
                <a:gd name="T30" fmla="*/ 34 w 56"/>
                <a:gd name="T31" fmla="*/ 7 h 59"/>
                <a:gd name="T32" fmla="*/ 37 w 56"/>
                <a:gd name="T33" fmla="*/ 11 h 59"/>
                <a:gd name="T34" fmla="*/ 41 w 56"/>
                <a:gd name="T35" fmla="*/ 14 h 59"/>
                <a:gd name="T36" fmla="*/ 41 w 56"/>
                <a:gd name="T37" fmla="*/ 18 h 59"/>
                <a:gd name="T38" fmla="*/ 41 w 56"/>
                <a:gd name="T39" fmla="*/ 22 h 59"/>
                <a:gd name="T40" fmla="*/ 45 w 56"/>
                <a:gd name="T41" fmla="*/ 22 h 59"/>
                <a:gd name="T42" fmla="*/ 45 w 56"/>
                <a:gd name="T43" fmla="*/ 26 h 59"/>
                <a:gd name="T44" fmla="*/ 52 w 56"/>
                <a:gd name="T45" fmla="*/ 29 h 59"/>
                <a:gd name="T46" fmla="*/ 56 w 56"/>
                <a:gd name="T47" fmla="*/ 29 h 59"/>
                <a:gd name="T48" fmla="*/ 56 w 56"/>
                <a:gd name="T49" fmla="*/ 33 h 59"/>
                <a:gd name="T50" fmla="*/ 56 w 56"/>
                <a:gd name="T51" fmla="*/ 37 h 59"/>
                <a:gd name="T52" fmla="*/ 56 w 56"/>
                <a:gd name="T53" fmla="*/ 40 h 59"/>
                <a:gd name="T54" fmla="*/ 56 w 56"/>
                <a:gd name="T55" fmla="*/ 40 h 59"/>
                <a:gd name="T56" fmla="*/ 52 w 56"/>
                <a:gd name="T57" fmla="*/ 40 h 59"/>
                <a:gd name="T58" fmla="*/ 48 w 56"/>
                <a:gd name="T59" fmla="*/ 37 h 59"/>
                <a:gd name="T60" fmla="*/ 45 w 56"/>
                <a:gd name="T61" fmla="*/ 40 h 59"/>
                <a:gd name="T62" fmla="*/ 41 w 56"/>
                <a:gd name="T63" fmla="*/ 40 h 59"/>
                <a:gd name="T64" fmla="*/ 41 w 56"/>
                <a:gd name="T65" fmla="*/ 44 h 59"/>
                <a:gd name="T66" fmla="*/ 41 w 56"/>
                <a:gd name="T67" fmla="*/ 48 h 59"/>
                <a:gd name="T68" fmla="*/ 41 w 56"/>
                <a:gd name="T69" fmla="*/ 48 h 59"/>
                <a:gd name="T70" fmla="*/ 37 w 56"/>
                <a:gd name="T71" fmla="*/ 55 h 59"/>
                <a:gd name="T72" fmla="*/ 37 w 56"/>
                <a:gd name="T73" fmla="*/ 55 h 59"/>
                <a:gd name="T74" fmla="*/ 34 w 56"/>
                <a:gd name="T75" fmla="*/ 55 h 59"/>
                <a:gd name="T76" fmla="*/ 30 w 56"/>
                <a:gd name="T77" fmla="*/ 59 h 59"/>
                <a:gd name="T78" fmla="*/ 30 w 56"/>
                <a:gd name="T79" fmla="*/ 55 h 59"/>
                <a:gd name="T80" fmla="*/ 30 w 56"/>
                <a:gd name="T81" fmla="*/ 51 h 59"/>
                <a:gd name="T82" fmla="*/ 30 w 56"/>
                <a:gd name="T83" fmla="*/ 40 h 59"/>
                <a:gd name="T84" fmla="*/ 26 w 56"/>
                <a:gd name="T85" fmla="*/ 33 h 59"/>
                <a:gd name="T86" fmla="*/ 26 w 56"/>
                <a:gd name="T87" fmla="*/ 29 h 59"/>
                <a:gd name="T88" fmla="*/ 15 w 56"/>
                <a:gd name="T89" fmla="*/ 26 h 59"/>
                <a:gd name="T90" fmla="*/ 15 w 56"/>
                <a:gd name="T91" fmla="*/ 22 h 59"/>
                <a:gd name="T92" fmla="*/ 11 w 56"/>
                <a:gd name="T93" fmla="*/ 14 h 59"/>
                <a:gd name="T94" fmla="*/ 8 w 56"/>
                <a:gd name="T95" fmla="*/ 11 h 59"/>
                <a:gd name="T96" fmla="*/ 0 w 56"/>
                <a:gd name="T97" fmla="*/ 1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 h="59">
                  <a:moveTo>
                    <a:pt x="0" y="11"/>
                  </a:moveTo>
                  <a:lnTo>
                    <a:pt x="0" y="7"/>
                  </a:lnTo>
                  <a:lnTo>
                    <a:pt x="0" y="3"/>
                  </a:lnTo>
                  <a:lnTo>
                    <a:pt x="0" y="0"/>
                  </a:lnTo>
                  <a:lnTo>
                    <a:pt x="4" y="3"/>
                  </a:lnTo>
                  <a:lnTo>
                    <a:pt x="4" y="0"/>
                  </a:lnTo>
                  <a:lnTo>
                    <a:pt x="8" y="3"/>
                  </a:lnTo>
                  <a:lnTo>
                    <a:pt x="8" y="0"/>
                  </a:lnTo>
                  <a:lnTo>
                    <a:pt x="11" y="0"/>
                  </a:lnTo>
                  <a:lnTo>
                    <a:pt x="11" y="0"/>
                  </a:lnTo>
                  <a:lnTo>
                    <a:pt x="15" y="3"/>
                  </a:lnTo>
                  <a:lnTo>
                    <a:pt x="19" y="3"/>
                  </a:lnTo>
                  <a:lnTo>
                    <a:pt x="26" y="7"/>
                  </a:lnTo>
                  <a:lnTo>
                    <a:pt x="30" y="7"/>
                  </a:lnTo>
                  <a:lnTo>
                    <a:pt x="30" y="7"/>
                  </a:lnTo>
                  <a:lnTo>
                    <a:pt x="34" y="7"/>
                  </a:lnTo>
                  <a:lnTo>
                    <a:pt x="37" y="11"/>
                  </a:lnTo>
                  <a:lnTo>
                    <a:pt x="41" y="14"/>
                  </a:lnTo>
                  <a:lnTo>
                    <a:pt x="41" y="18"/>
                  </a:lnTo>
                  <a:lnTo>
                    <a:pt x="41" y="22"/>
                  </a:lnTo>
                  <a:lnTo>
                    <a:pt x="45" y="22"/>
                  </a:lnTo>
                  <a:lnTo>
                    <a:pt x="45" y="26"/>
                  </a:lnTo>
                  <a:lnTo>
                    <a:pt x="52" y="29"/>
                  </a:lnTo>
                  <a:lnTo>
                    <a:pt x="56" y="29"/>
                  </a:lnTo>
                  <a:lnTo>
                    <a:pt x="56" y="33"/>
                  </a:lnTo>
                  <a:lnTo>
                    <a:pt x="56" y="37"/>
                  </a:lnTo>
                  <a:lnTo>
                    <a:pt x="56" y="40"/>
                  </a:lnTo>
                  <a:lnTo>
                    <a:pt x="56" y="40"/>
                  </a:lnTo>
                  <a:lnTo>
                    <a:pt x="52" y="40"/>
                  </a:lnTo>
                  <a:lnTo>
                    <a:pt x="48" y="37"/>
                  </a:lnTo>
                  <a:lnTo>
                    <a:pt x="45" y="40"/>
                  </a:lnTo>
                  <a:lnTo>
                    <a:pt x="41" y="40"/>
                  </a:lnTo>
                  <a:lnTo>
                    <a:pt x="41" y="44"/>
                  </a:lnTo>
                  <a:lnTo>
                    <a:pt x="41" y="48"/>
                  </a:lnTo>
                  <a:lnTo>
                    <a:pt x="41" y="48"/>
                  </a:lnTo>
                  <a:lnTo>
                    <a:pt x="37" y="55"/>
                  </a:lnTo>
                  <a:lnTo>
                    <a:pt x="37" y="55"/>
                  </a:lnTo>
                  <a:lnTo>
                    <a:pt x="34" y="55"/>
                  </a:lnTo>
                  <a:lnTo>
                    <a:pt x="30" y="59"/>
                  </a:lnTo>
                  <a:lnTo>
                    <a:pt x="30" y="55"/>
                  </a:lnTo>
                  <a:lnTo>
                    <a:pt x="30" y="51"/>
                  </a:lnTo>
                  <a:lnTo>
                    <a:pt x="30" y="40"/>
                  </a:lnTo>
                  <a:lnTo>
                    <a:pt x="26" y="33"/>
                  </a:lnTo>
                  <a:lnTo>
                    <a:pt x="26" y="29"/>
                  </a:lnTo>
                  <a:lnTo>
                    <a:pt x="15" y="26"/>
                  </a:lnTo>
                  <a:lnTo>
                    <a:pt x="15" y="22"/>
                  </a:lnTo>
                  <a:lnTo>
                    <a:pt x="11" y="14"/>
                  </a:lnTo>
                  <a:lnTo>
                    <a:pt x="8" y="11"/>
                  </a:lnTo>
                  <a:lnTo>
                    <a:pt x="0" y="11"/>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5" name="Freeform 47"/>
            <p:cNvSpPr>
              <a:spLocks/>
            </p:cNvSpPr>
            <p:nvPr/>
          </p:nvSpPr>
          <p:spPr bwMode="auto">
            <a:xfrm>
              <a:off x="12817931" y="5449805"/>
              <a:ext cx="288484" cy="157046"/>
            </a:xfrm>
            <a:custGeom>
              <a:avLst/>
              <a:gdLst>
                <a:gd name="T0" fmla="*/ 34 w 145"/>
                <a:gd name="T1" fmla="*/ 0 h 81"/>
                <a:gd name="T2" fmla="*/ 41 w 145"/>
                <a:gd name="T3" fmla="*/ 0 h 81"/>
                <a:gd name="T4" fmla="*/ 52 w 145"/>
                <a:gd name="T5" fmla="*/ 3 h 81"/>
                <a:gd name="T6" fmla="*/ 56 w 145"/>
                <a:gd name="T7" fmla="*/ 7 h 81"/>
                <a:gd name="T8" fmla="*/ 67 w 145"/>
                <a:gd name="T9" fmla="*/ 7 h 81"/>
                <a:gd name="T10" fmla="*/ 71 w 145"/>
                <a:gd name="T11" fmla="*/ 3 h 81"/>
                <a:gd name="T12" fmla="*/ 85 w 145"/>
                <a:gd name="T13" fmla="*/ 0 h 81"/>
                <a:gd name="T14" fmla="*/ 100 w 145"/>
                <a:gd name="T15" fmla="*/ 3 h 81"/>
                <a:gd name="T16" fmla="*/ 104 w 145"/>
                <a:gd name="T17" fmla="*/ 15 h 81"/>
                <a:gd name="T18" fmla="*/ 115 w 145"/>
                <a:gd name="T19" fmla="*/ 22 h 81"/>
                <a:gd name="T20" fmla="*/ 119 w 145"/>
                <a:gd name="T21" fmla="*/ 40 h 81"/>
                <a:gd name="T22" fmla="*/ 123 w 145"/>
                <a:gd name="T23" fmla="*/ 52 h 81"/>
                <a:gd name="T24" fmla="*/ 134 w 145"/>
                <a:gd name="T25" fmla="*/ 52 h 81"/>
                <a:gd name="T26" fmla="*/ 141 w 145"/>
                <a:gd name="T27" fmla="*/ 48 h 81"/>
                <a:gd name="T28" fmla="*/ 141 w 145"/>
                <a:gd name="T29" fmla="*/ 52 h 81"/>
                <a:gd name="T30" fmla="*/ 145 w 145"/>
                <a:gd name="T31" fmla="*/ 55 h 81"/>
                <a:gd name="T32" fmla="*/ 137 w 145"/>
                <a:gd name="T33" fmla="*/ 59 h 81"/>
                <a:gd name="T34" fmla="*/ 130 w 145"/>
                <a:gd name="T35" fmla="*/ 63 h 81"/>
                <a:gd name="T36" fmla="*/ 130 w 145"/>
                <a:gd name="T37" fmla="*/ 70 h 81"/>
                <a:gd name="T38" fmla="*/ 130 w 145"/>
                <a:gd name="T39" fmla="*/ 74 h 81"/>
                <a:gd name="T40" fmla="*/ 126 w 145"/>
                <a:gd name="T41" fmla="*/ 78 h 81"/>
                <a:gd name="T42" fmla="*/ 123 w 145"/>
                <a:gd name="T43" fmla="*/ 74 h 81"/>
                <a:gd name="T44" fmla="*/ 115 w 145"/>
                <a:gd name="T45" fmla="*/ 74 h 81"/>
                <a:gd name="T46" fmla="*/ 104 w 145"/>
                <a:gd name="T47" fmla="*/ 74 h 81"/>
                <a:gd name="T48" fmla="*/ 93 w 145"/>
                <a:gd name="T49" fmla="*/ 78 h 81"/>
                <a:gd name="T50" fmla="*/ 85 w 145"/>
                <a:gd name="T51" fmla="*/ 81 h 81"/>
                <a:gd name="T52" fmla="*/ 78 w 145"/>
                <a:gd name="T53" fmla="*/ 81 h 81"/>
                <a:gd name="T54" fmla="*/ 71 w 145"/>
                <a:gd name="T55" fmla="*/ 81 h 81"/>
                <a:gd name="T56" fmla="*/ 67 w 145"/>
                <a:gd name="T57" fmla="*/ 81 h 81"/>
                <a:gd name="T58" fmla="*/ 56 w 145"/>
                <a:gd name="T59" fmla="*/ 81 h 81"/>
                <a:gd name="T60" fmla="*/ 52 w 145"/>
                <a:gd name="T61" fmla="*/ 78 h 81"/>
                <a:gd name="T62" fmla="*/ 45 w 145"/>
                <a:gd name="T63" fmla="*/ 81 h 81"/>
                <a:gd name="T64" fmla="*/ 45 w 145"/>
                <a:gd name="T65" fmla="*/ 78 h 81"/>
                <a:gd name="T66" fmla="*/ 41 w 145"/>
                <a:gd name="T67" fmla="*/ 74 h 81"/>
                <a:gd name="T68" fmla="*/ 37 w 145"/>
                <a:gd name="T69" fmla="*/ 70 h 81"/>
                <a:gd name="T70" fmla="*/ 37 w 145"/>
                <a:gd name="T71" fmla="*/ 63 h 81"/>
                <a:gd name="T72" fmla="*/ 30 w 145"/>
                <a:gd name="T73" fmla="*/ 66 h 81"/>
                <a:gd name="T74" fmla="*/ 23 w 145"/>
                <a:gd name="T75" fmla="*/ 66 h 81"/>
                <a:gd name="T76" fmla="*/ 15 w 145"/>
                <a:gd name="T77" fmla="*/ 63 h 81"/>
                <a:gd name="T78" fmla="*/ 19 w 145"/>
                <a:gd name="T79" fmla="*/ 55 h 81"/>
                <a:gd name="T80" fmla="*/ 8 w 145"/>
                <a:gd name="T81" fmla="*/ 52 h 81"/>
                <a:gd name="T82" fmla="*/ 4 w 145"/>
                <a:gd name="T83" fmla="*/ 44 h 81"/>
                <a:gd name="T84" fmla="*/ 0 w 145"/>
                <a:gd name="T85" fmla="*/ 40 h 81"/>
                <a:gd name="T86" fmla="*/ 4 w 145"/>
                <a:gd name="T87" fmla="*/ 37 h 81"/>
                <a:gd name="T88" fmla="*/ 11 w 145"/>
                <a:gd name="T89" fmla="*/ 33 h 81"/>
                <a:gd name="T90" fmla="*/ 15 w 145"/>
                <a:gd name="T91" fmla="*/ 29 h 81"/>
                <a:gd name="T92" fmla="*/ 23 w 145"/>
                <a:gd name="T93" fmla="*/ 11 h 81"/>
                <a:gd name="T94" fmla="*/ 30 w 145"/>
                <a:gd name="T95" fmla="*/ 7 h 81"/>
                <a:gd name="T96" fmla="*/ 30 w 145"/>
                <a:gd name="T9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5" h="81">
                  <a:moveTo>
                    <a:pt x="30" y="0"/>
                  </a:moveTo>
                  <a:lnTo>
                    <a:pt x="34" y="0"/>
                  </a:lnTo>
                  <a:lnTo>
                    <a:pt x="37" y="0"/>
                  </a:lnTo>
                  <a:lnTo>
                    <a:pt x="41" y="0"/>
                  </a:lnTo>
                  <a:lnTo>
                    <a:pt x="45" y="3"/>
                  </a:lnTo>
                  <a:lnTo>
                    <a:pt x="52" y="3"/>
                  </a:lnTo>
                  <a:lnTo>
                    <a:pt x="56" y="3"/>
                  </a:lnTo>
                  <a:lnTo>
                    <a:pt x="56" y="7"/>
                  </a:lnTo>
                  <a:lnTo>
                    <a:pt x="60" y="7"/>
                  </a:lnTo>
                  <a:lnTo>
                    <a:pt x="67" y="7"/>
                  </a:lnTo>
                  <a:lnTo>
                    <a:pt x="67" y="7"/>
                  </a:lnTo>
                  <a:lnTo>
                    <a:pt x="71" y="3"/>
                  </a:lnTo>
                  <a:lnTo>
                    <a:pt x="82" y="3"/>
                  </a:lnTo>
                  <a:lnTo>
                    <a:pt x="85" y="0"/>
                  </a:lnTo>
                  <a:lnTo>
                    <a:pt x="97" y="0"/>
                  </a:lnTo>
                  <a:lnTo>
                    <a:pt x="100" y="3"/>
                  </a:lnTo>
                  <a:lnTo>
                    <a:pt x="104" y="11"/>
                  </a:lnTo>
                  <a:lnTo>
                    <a:pt x="104" y="15"/>
                  </a:lnTo>
                  <a:lnTo>
                    <a:pt x="115" y="18"/>
                  </a:lnTo>
                  <a:lnTo>
                    <a:pt x="115" y="22"/>
                  </a:lnTo>
                  <a:lnTo>
                    <a:pt x="119" y="29"/>
                  </a:lnTo>
                  <a:lnTo>
                    <a:pt x="119" y="40"/>
                  </a:lnTo>
                  <a:lnTo>
                    <a:pt x="119" y="44"/>
                  </a:lnTo>
                  <a:lnTo>
                    <a:pt x="123" y="52"/>
                  </a:lnTo>
                  <a:lnTo>
                    <a:pt x="126" y="52"/>
                  </a:lnTo>
                  <a:lnTo>
                    <a:pt x="134" y="52"/>
                  </a:lnTo>
                  <a:lnTo>
                    <a:pt x="137" y="48"/>
                  </a:lnTo>
                  <a:lnTo>
                    <a:pt x="141" y="48"/>
                  </a:lnTo>
                  <a:lnTo>
                    <a:pt x="145" y="52"/>
                  </a:lnTo>
                  <a:lnTo>
                    <a:pt x="141" y="52"/>
                  </a:lnTo>
                  <a:lnTo>
                    <a:pt x="145" y="55"/>
                  </a:lnTo>
                  <a:lnTo>
                    <a:pt x="145" y="55"/>
                  </a:lnTo>
                  <a:lnTo>
                    <a:pt x="141" y="59"/>
                  </a:lnTo>
                  <a:lnTo>
                    <a:pt x="137" y="59"/>
                  </a:lnTo>
                  <a:lnTo>
                    <a:pt x="134" y="63"/>
                  </a:lnTo>
                  <a:lnTo>
                    <a:pt x="130" y="63"/>
                  </a:lnTo>
                  <a:lnTo>
                    <a:pt x="130" y="66"/>
                  </a:lnTo>
                  <a:lnTo>
                    <a:pt x="130" y="70"/>
                  </a:lnTo>
                  <a:lnTo>
                    <a:pt x="130" y="74"/>
                  </a:lnTo>
                  <a:lnTo>
                    <a:pt x="130" y="74"/>
                  </a:lnTo>
                  <a:lnTo>
                    <a:pt x="130" y="78"/>
                  </a:lnTo>
                  <a:lnTo>
                    <a:pt x="126" y="78"/>
                  </a:lnTo>
                  <a:lnTo>
                    <a:pt x="126" y="78"/>
                  </a:lnTo>
                  <a:lnTo>
                    <a:pt x="123" y="74"/>
                  </a:lnTo>
                  <a:lnTo>
                    <a:pt x="119" y="78"/>
                  </a:lnTo>
                  <a:lnTo>
                    <a:pt x="115" y="74"/>
                  </a:lnTo>
                  <a:lnTo>
                    <a:pt x="111" y="74"/>
                  </a:lnTo>
                  <a:lnTo>
                    <a:pt x="104" y="74"/>
                  </a:lnTo>
                  <a:lnTo>
                    <a:pt x="100" y="74"/>
                  </a:lnTo>
                  <a:lnTo>
                    <a:pt x="93" y="78"/>
                  </a:lnTo>
                  <a:lnTo>
                    <a:pt x="89" y="78"/>
                  </a:lnTo>
                  <a:lnTo>
                    <a:pt x="85" y="81"/>
                  </a:lnTo>
                  <a:lnTo>
                    <a:pt x="85" y="81"/>
                  </a:lnTo>
                  <a:lnTo>
                    <a:pt x="78" y="81"/>
                  </a:lnTo>
                  <a:lnTo>
                    <a:pt x="74" y="81"/>
                  </a:lnTo>
                  <a:lnTo>
                    <a:pt x="71" y="81"/>
                  </a:lnTo>
                  <a:lnTo>
                    <a:pt x="71" y="81"/>
                  </a:lnTo>
                  <a:lnTo>
                    <a:pt x="67" y="81"/>
                  </a:lnTo>
                  <a:lnTo>
                    <a:pt x="60" y="81"/>
                  </a:lnTo>
                  <a:lnTo>
                    <a:pt x="56" y="81"/>
                  </a:lnTo>
                  <a:lnTo>
                    <a:pt x="52" y="81"/>
                  </a:lnTo>
                  <a:lnTo>
                    <a:pt x="52" y="78"/>
                  </a:lnTo>
                  <a:lnTo>
                    <a:pt x="48" y="78"/>
                  </a:lnTo>
                  <a:lnTo>
                    <a:pt x="45" y="81"/>
                  </a:lnTo>
                  <a:lnTo>
                    <a:pt x="41" y="78"/>
                  </a:lnTo>
                  <a:lnTo>
                    <a:pt x="45" y="78"/>
                  </a:lnTo>
                  <a:lnTo>
                    <a:pt x="45" y="74"/>
                  </a:lnTo>
                  <a:lnTo>
                    <a:pt x="41" y="74"/>
                  </a:lnTo>
                  <a:lnTo>
                    <a:pt x="37" y="74"/>
                  </a:lnTo>
                  <a:lnTo>
                    <a:pt x="37" y="70"/>
                  </a:lnTo>
                  <a:lnTo>
                    <a:pt x="34" y="66"/>
                  </a:lnTo>
                  <a:lnTo>
                    <a:pt x="37" y="63"/>
                  </a:lnTo>
                  <a:lnTo>
                    <a:pt x="34" y="63"/>
                  </a:lnTo>
                  <a:lnTo>
                    <a:pt x="30" y="66"/>
                  </a:lnTo>
                  <a:lnTo>
                    <a:pt x="26" y="66"/>
                  </a:lnTo>
                  <a:lnTo>
                    <a:pt x="23" y="66"/>
                  </a:lnTo>
                  <a:lnTo>
                    <a:pt x="23" y="63"/>
                  </a:lnTo>
                  <a:lnTo>
                    <a:pt x="15" y="63"/>
                  </a:lnTo>
                  <a:lnTo>
                    <a:pt x="15" y="59"/>
                  </a:lnTo>
                  <a:lnTo>
                    <a:pt x="19" y="55"/>
                  </a:lnTo>
                  <a:lnTo>
                    <a:pt x="15" y="55"/>
                  </a:lnTo>
                  <a:lnTo>
                    <a:pt x="8" y="52"/>
                  </a:lnTo>
                  <a:lnTo>
                    <a:pt x="8" y="48"/>
                  </a:lnTo>
                  <a:lnTo>
                    <a:pt x="4" y="44"/>
                  </a:lnTo>
                  <a:lnTo>
                    <a:pt x="0" y="40"/>
                  </a:lnTo>
                  <a:lnTo>
                    <a:pt x="0" y="40"/>
                  </a:lnTo>
                  <a:lnTo>
                    <a:pt x="4" y="37"/>
                  </a:lnTo>
                  <a:lnTo>
                    <a:pt x="4" y="37"/>
                  </a:lnTo>
                  <a:lnTo>
                    <a:pt x="8" y="33"/>
                  </a:lnTo>
                  <a:lnTo>
                    <a:pt x="11" y="33"/>
                  </a:lnTo>
                  <a:lnTo>
                    <a:pt x="15" y="33"/>
                  </a:lnTo>
                  <a:lnTo>
                    <a:pt x="15" y="29"/>
                  </a:lnTo>
                  <a:lnTo>
                    <a:pt x="19" y="22"/>
                  </a:lnTo>
                  <a:lnTo>
                    <a:pt x="23" y="11"/>
                  </a:lnTo>
                  <a:lnTo>
                    <a:pt x="26" y="7"/>
                  </a:lnTo>
                  <a:lnTo>
                    <a:pt x="30" y="7"/>
                  </a:lnTo>
                  <a:lnTo>
                    <a:pt x="34" y="3"/>
                  </a:lnTo>
                  <a:lnTo>
                    <a:pt x="30"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6" name="Freeform 48"/>
            <p:cNvSpPr>
              <a:spLocks/>
            </p:cNvSpPr>
            <p:nvPr/>
          </p:nvSpPr>
          <p:spPr bwMode="auto">
            <a:xfrm>
              <a:off x="12692592" y="5434294"/>
              <a:ext cx="192986" cy="108573"/>
            </a:xfrm>
            <a:custGeom>
              <a:avLst/>
              <a:gdLst>
                <a:gd name="T0" fmla="*/ 63 w 97"/>
                <a:gd name="T1" fmla="*/ 48 h 56"/>
                <a:gd name="T2" fmla="*/ 67 w 97"/>
                <a:gd name="T3" fmla="*/ 45 h 56"/>
                <a:gd name="T4" fmla="*/ 67 w 97"/>
                <a:gd name="T5" fmla="*/ 45 h 56"/>
                <a:gd name="T6" fmla="*/ 71 w 97"/>
                <a:gd name="T7" fmla="*/ 41 h 56"/>
                <a:gd name="T8" fmla="*/ 74 w 97"/>
                <a:gd name="T9" fmla="*/ 41 h 56"/>
                <a:gd name="T10" fmla="*/ 78 w 97"/>
                <a:gd name="T11" fmla="*/ 41 h 56"/>
                <a:gd name="T12" fmla="*/ 78 w 97"/>
                <a:gd name="T13" fmla="*/ 37 h 56"/>
                <a:gd name="T14" fmla="*/ 82 w 97"/>
                <a:gd name="T15" fmla="*/ 30 h 56"/>
                <a:gd name="T16" fmla="*/ 86 w 97"/>
                <a:gd name="T17" fmla="*/ 19 h 56"/>
                <a:gd name="T18" fmla="*/ 89 w 97"/>
                <a:gd name="T19" fmla="*/ 15 h 56"/>
                <a:gd name="T20" fmla="*/ 93 w 97"/>
                <a:gd name="T21" fmla="*/ 15 h 56"/>
                <a:gd name="T22" fmla="*/ 97 w 97"/>
                <a:gd name="T23" fmla="*/ 11 h 56"/>
                <a:gd name="T24" fmla="*/ 93 w 97"/>
                <a:gd name="T25" fmla="*/ 8 h 56"/>
                <a:gd name="T26" fmla="*/ 89 w 97"/>
                <a:gd name="T27" fmla="*/ 4 h 56"/>
                <a:gd name="T28" fmla="*/ 86 w 97"/>
                <a:gd name="T29" fmla="*/ 0 h 56"/>
                <a:gd name="T30" fmla="*/ 82 w 97"/>
                <a:gd name="T31" fmla="*/ 4 h 56"/>
                <a:gd name="T32" fmla="*/ 78 w 97"/>
                <a:gd name="T33" fmla="*/ 0 h 56"/>
                <a:gd name="T34" fmla="*/ 71 w 97"/>
                <a:gd name="T35" fmla="*/ 4 h 56"/>
                <a:gd name="T36" fmla="*/ 67 w 97"/>
                <a:gd name="T37" fmla="*/ 0 h 56"/>
                <a:gd name="T38" fmla="*/ 60 w 97"/>
                <a:gd name="T39" fmla="*/ 0 h 56"/>
                <a:gd name="T40" fmla="*/ 60 w 97"/>
                <a:gd name="T41" fmla="*/ 4 h 56"/>
                <a:gd name="T42" fmla="*/ 56 w 97"/>
                <a:gd name="T43" fmla="*/ 8 h 56"/>
                <a:gd name="T44" fmla="*/ 56 w 97"/>
                <a:gd name="T45" fmla="*/ 11 h 56"/>
                <a:gd name="T46" fmla="*/ 49 w 97"/>
                <a:gd name="T47" fmla="*/ 8 h 56"/>
                <a:gd name="T48" fmla="*/ 45 w 97"/>
                <a:gd name="T49" fmla="*/ 11 h 56"/>
                <a:gd name="T50" fmla="*/ 41 w 97"/>
                <a:gd name="T51" fmla="*/ 11 h 56"/>
                <a:gd name="T52" fmla="*/ 41 w 97"/>
                <a:gd name="T53" fmla="*/ 15 h 56"/>
                <a:gd name="T54" fmla="*/ 30 w 97"/>
                <a:gd name="T55" fmla="*/ 15 h 56"/>
                <a:gd name="T56" fmla="*/ 26 w 97"/>
                <a:gd name="T57" fmla="*/ 19 h 56"/>
                <a:gd name="T58" fmla="*/ 19 w 97"/>
                <a:gd name="T59" fmla="*/ 15 h 56"/>
                <a:gd name="T60" fmla="*/ 8 w 97"/>
                <a:gd name="T61" fmla="*/ 11 h 56"/>
                <a:gd name="T62" fmla="*/ 8 w 97"/>
                <a:gd name="T63" fmla="*/ 11 h 56"/>
                <a:gd name="T64" fmla="*/ 8 w 97"/>
                <a:gd name="T65" fmla="*/ 15 h 56"/>
                <a:gd name="T66" fmla="*/ 8 w 97"/>
                <a:gd name="T67" fmla="*/ 19 h 56"/>
                <a:gd name="T68" fmla="*/ 0 w 97"/>
                <a:gd name="T69" fmla="*/ 19 h 56"/>
                <a:gd name="T70" fmla="*/ 0 w 97"/>
                <a:gd name="T71" fmla="*/ 19 h 56"/>
                <a:gd name="T72" fmla="*/ 4 w 97"/>
                <a:gd name="T73" fmla="*/ 23 h 56"/>
                <a:gd name="T74" fmla="*/ 4 w 97"/>
                <a:gd name="T75" fmla="*/ 26 h 56"/>
                <a:gd name="T76" fmla="*/ 4 w 97"/>
                <a:gd name="T77" fmla="*/ 30 h 56"/>
                <a:gd name="T78" fmla="*/ 4 w 97"/>
                <a:gd name="T79" fmla="*/ 30 h 56"/>
                <a:gd name="T80" fmla="*/ 0 w 97"/>
                <a:gd name="T81" fmla="*/ 34 h 56"/>
                <a:gd name="T82" fmla="*/ 0 w 97"/>
                <a:gd name="T83" fmla="*/ 34 h 56"/>
                <a:gd name="T84" fmla="*/ 4 w 97"/>
                <a:gd name="T85" fmla="*/ 37 h 56"/>
                <a:gd name="T86" fmla="*/ 4 w 97"/>
                <a:gd name="T87" fmla="*/ 45 h 56"/>
                <a:gd name="T88" fmla="*/ 8 w 97"/>
                <a:gd name="T89" fmla="*/ 45 h 56"/>
                <a:gd name="T90" fmla="*/ 15 w 97"/>
                <a:gd name="T91" fmla="*/ 48 h 56"/>
                <a:gd name="T92" fmla="*/ 19 w 97"/>
                <a:gd name="T93" fmla="*/ 52 h 56"/>
                <a:gd name="T94" fmla="*/ 23 w 97"/>
                <a:gd name="T95" fmla="*/ 52 h 56"/>
                <a:gd name="T96" fmla="*/ 30 w 97"/>
                <a:gd name="T97" fmla="*/ 56 h 56"/>
                <a:gd name="T98" fmla="*/ 37 w 97"/>
                <a:gd name="T99" fmla="*/ 56 h 56"/>
                <a:gd name="T100" fmla="*/ 37 w 97"/>
                <a:gd name="T101" fmla="*/ 52 h 56"/>
                <a:gd name="T102" fmla="*/ 41 w 97"/>
                <a:gd name="T103" fmla="*/ 56 h 56"/>
                <a:gd name="T104" fmla="*/ 41 w 97"/>
                <a:gd name="T105" fmla="*/ 52 h 56"/>
                <a:gd name="T106" fmla="*/ 45 w 97"/>
                <a:gd name="T107" fmla="*/ 52 h 56"/>
                <a:gd name="T108" fmla="*/ 49 w 97"/>
                <a:gd name="T109" fmla="*/ 52 h 56"/>
                <a:gd name="T110" fmla="*/ 49 w 97"/>
                <a:gd name="T111" fmla="*/ 48 h 56"/>
                <a:gd name="T112" fmla="*/ 52 w 97"/>
                <a:gd name="T113" fmla="*/ 45 h 56"/>
                <a:gd name="T114" fmla="*/ 56 w 97"/>
                <a:gd name="T115" fmla="*/ 48 h 56"/>
                <a:gd name="T116" fmla="*/ 60 w 97"/>
                <a:gd name="T117" fmla="*/ 48 h 56"/>
                <a:gd name="T118" fmla="*/ 63 w 97"/>
                <a:gd name="T119" fmla="*/ 4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7" h="56">
                  <a:moveTo>
                    <a:pt x="63" y="48"/>
                  </a:moveTo>
                  <a:lnTo>
                    <a:pt x="67" y="45"/>
                  </a:lnTo>
                  <a:lnTo>
                    <a:pt x="67" y="45"/>
                  </a:lnTo>
                  <a:lnTo>
                    <a:pt x="71" y="41"/>
                  </a:lnTo>
                  <a:lnTo>
                    <a:pt x="74" y="41"/>
                  </a:lnTo>
                  <a:lnTo>
                    <a:pt x="78" y="41"/>
                  </a:lnTo>
                  <a:lnTo>
                    <a:pt x="78" y="37"/>
                  </a:lnTo>
                  <a:lnTo>
                    <a:pt x="82" y="30"/>
                  </a:lnTo>
                  <a:lnTo>
                    <a:pt x="86" y="19"/>
                  </a:lnTo>
                  <a:lnTo>
                    <a:pt x="89" y="15"/>
                  </a:lnTo>
                  <a:lnTo>
                    <a:pt x="93" y="15"/>
                  </a:lnTo>
                  <a:lnTo>
                    <a:pt x="97" y="11"/>
                  </a:lnTo>
                  <a:lnTo>
                    <a:pt x="93" y="8"/>
                  </a:lnTo>
                  <a:lnTo>
                    <a:pt x="89" y="4"/>
                  </a:lnTo>
                  <a:lnTo>
                    <a:pt x="86" y="0"/>
                  </a:lnTo>
                  <a:lnTo>
                    <a:pt x="82" y="4"/>
                  </a:lnTo>
                  <a:lnTo>
                    <a:pt x="78" y="0"/>
                  </a:lnTo>
                  <a:lnTo>
                    <a:pt x="71" y="4"/>
                  </a:lnTo>
                  <a:lnTo>
                    <a:pt x="67" y="0"/>
                  </a:lnTo>
                  <a:lnTo>
                    <a:pt x="60" y="0"/>
                  </a:lnTo>
                  <a:lnTo>
                    <a:pt x="60" y="4"/>
                  </a:lnTo>
                  <a:lnTo>
                    <a:pt x="56" y="8"/>
                  </a:lnTo>
                  <a:lnTo>
                    <a:pt x="56" y="11"/>
                  </a:lnTo>
                  <a:lnTo>
                    <a:pt x="49" y="8"/>
                  </a:lnTo>
                  <a:lnTo>
                    <a:pt x="45" y="11"/>
                  </a:lnTo>
                  <a:lnTo>
                    <a:pt x="41" y="11"/>
                  </a:lnTo>
                  <a:lnTo>
                    <a:pt x="41" y="15"/>
                  </a:lnTo>
                  <a:lnTo>
                    <a:pt x="30" y="15"/>
                  </a:lnTo>
                  <a:lnTo>
                    <a:pt x="26" y="19"/>
                  </a:lnTo>
                  <a:lnTo>
                    <a:pt x="19" y="15"/>
                  </a:lnTo>
                  <a:lnTo>
                    <a:pt x="8" y="11"/>
                  </a:lnTo>
                  <a:lnTo>
                    <a:pt x="8" y="11"/>
                  </a:lnTo>
                  <a:lnTo>
                    <a:pt x="8" y="15"/>
                  </a:lnTo>
                  <a:lnTo>
                    <a:pt x="8" y="19"/>
                  </a:lnTo>
                  <a:lnTo>
                    <a:pt x="0" y="19"/>
                  </a:lnTo>
                  <a:lnTo>
                    <a:pt x="0" y="19"/>
                  </a:lnTo>
                  <a:lnTo>
                    <a:pt x="4" y="23"/>
                  </a:lnTo>
                  <a:lnTo>
                    <a:pt x="4" y="26"/>
                  </a:lnTo>
                  <a:lnTo>
                    <a:pt x="4" y="30"/>
                  </a:lnTo>
                  <a:lnTo>
                    <a:pt x="4" y="30"/>
                  </a:lnTo>
                  <a:lnTo>
                    <a:pt x="0" y="34"/>
                  </a:lnTo>
                  <a:lnTo>
                    <a:pt x="0" y="34"/>
                  </a:lnTo>
                  <a:lnTo>
                    <a:pt x="4" y="37"/>
                  </a:lnTo>
                  <a:lnTo>
                    <a:pt x="4" y="45"/>
                  </a:lnTo>
                  <a:lnTo>
                    <a:pt x="8" y="45"/>
                  </a:lnTo>
                  <a:lnTo>
                    <a:pt x="15" y="48"/>
                  </a:lnTo>
                  <a:lnTo>
                    <a:pt x="19" y="52"/>
                  </a:lnTo>
                  <a:lnTo>
                    <a:pt x="23" y="52"/>
                  </a:lnTo>
                  <a:lnTo>
                    <a:pt x="30" y="56"/>
                  </a:lnTo>
                  <a:lnTo>
                    <a:pt x="37" y="56"/>
                  </a:lnTo>
                  <a:lnTo>
                    <a:pt x="37" y="52"/>
                  </a:lnTo>
                  <a:lnTo>
                    <a:pt x="41" y="56"/>
                  </a:lnTo>
                  <a:lnTo>
                    <a:pt x="41" y="52"/>
                  </a:lnTo>
                  <a:lnTo>
                    <a:pt x="45" y="52"/>
                  </a:lnTo>
                  <a:lnTo>
                    <a:pt x="49" y="52"/>
                  </a:lnTo>
                  <a:lnTo>
                    <a:pt x="49" y="48"/>
                  </a:lnTo>
                  <a:lnTo>
                    <a:pt x="52" y="45"/>
                  </a:lnTo>
                  <a:lnTo>
                    <a:pt x="56" y="48"/>
                  </a:lnTo>
                  <a:lnTo>
                    <a:pt x="60" y="48"/>
                  </a:lnTo>
                  <a:lnTo>
                    <a:pt x="63" y="4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7" name="Freeform 49"/>
            <p:cNvSpPr>
              <a:spLocks/>
            </p:cNvSpPr>
            <p:nvPr/>
          </p:nvSpPr>
          <p:spPr bwMode="auto">
            <a:xfrm>
              <a:off x="12708508" y="5405211"/>
              <a:ext cx="161154" cy="65919"/>
            </a:xfrm>
            <a:custGeom>
              <a:avLst/>
              <a:gdLst>
                <a:gd name="T0" fmla="*/ 0 w 81"/>
                <a:gd name="T1" fmla="*/ 26 h 34"/>
                <a:gd name="T2" fmla="*/ 11 w 81"/>
                <a:gd name="T3" fmla="*/ 30 h 34"/>
                <a:gd name="T4" fmla="*/ 18 w 81"/>
                <a:gd name="T5" fmla="*/ 34 h 34"/>
                <a:gd name="T6" fmla="*/ 22 w 81"/>
                <a:gd name="T7" fmla="*/ 30 h 34"/>
                <a:gd name="T8" fmla="*/ 33 w 81"/>
                <a:gd name="T9" fmla="*/ 30 h 34"/>
                <a:gd name="T10" fmla="*/ 33 w 81"/>
                <a:gd name="T11" fmla="*/ 26 h 34"/>
                <a:gd name="T12" fmla="*/ 37 w 81"/>
                <a:gd name="T13" fmla="*/ 26 h 34"/>
                <a:gd name="T14" fmla="*/ 41 w 81"/>
                <a:gd name="T15" fmla="*/ 23 h 34"/>
                <a:gd name="T16" fmla="*/ 48 w 81"/>
                <a:gd name="T17" fmla="*/ 26 h 34"/>
                <a:gd name="T18" fmla="*/ 48 w 81"/>
                <a:gd name="T19" fmla="*/ 23 h 34"/>
                <a:gd name="T20" fmla="*/ 52 w 81"/>
                <a:gd name="T21" fmla="*/ 19 h 34"/>
                <a:gd name="T22" fmla="*/ 52 w 81"/>
                <a:gd name="T23" fmla="*/ 15 h 34"/>
                <a:gd name="T24" fmla="*/ 59 w 81"/>
                <a:gd name="T25" fmla="*/ 15 h 34"/>
                <a:gd name="T26" fmla="*/ 63 w 81"/>
                <a:gd name="T27" fmla="*/ 19 h 34"/>
                <a:gd name="T28" fmla="*/ 70 w 81"/>
                <a:gd name="T29" fmla="*/ 15 h 34"/>
                <a:gd name="T30" fmla="*/ 74 w 81"/>
                <a:gd name="T31" fmla="*/ 19 h 34"/>
                <a:gd name="T32" fmla="*/ 78 w 81"/>
                <a:gd name="T33" fmla="*/ 15 h 34"/>
                <a:gd name="T34" fmla="*/ 78 w 81"/>
                <a:gd name="T35" fmla="*/ 12 h 34"/>
                <a:gd name="T36" fmla="*/ 81 w 81"/>
                <a:gd name="T37" fmla="*/ 4 h 34"/>
                <a:gd name="T38" fmla="*/ 81 w 81"/>
                <a:gd name="T39" fmla="*/ 4 h 34"/>
                <a:gd name="T40" fmla="*/ 74 w 81"/>
                <a:gd name="T41" fmla="*/ 0 h 34"/>
                <a:gd name="T42" fmla="*/ 70 w 81"/>
                <a:gd name="T43" fmla="*/ 0 h 34"/>
                <a:gd name="T44" fmla="*/ 66 w 81"/>
                <a:gd name="T45" fmla="*/ 0 h 34"/>
                <a:gd name="T46" fmla="*/ 63 w 81"/>
                <a:gd name="T47" fmla="*/ 0 h 34"/>
                <a:gd name="T48" fmla="*/ 63 w 81"/>
                <a:gd name="T49" fmla="*/ 0 h 34"/>
                <a:gd name="T50" fmla="*/ 59 w 81"/>
                <a:gd name="T51" fmla="*/ 0 h 34"/>
                <a:gd name="T52" fmla="*/ 59 w 81"/>
                <a:gd name="T53" fmla="*/ 0 h 34"/>
                <a:gd name="T54" fmla="*/ 52 w 81"/>
                <a:gd name="T55" fmla="*/ 0 h 34"/>
                <a:gd name="T56" fmla="*/ 52 w 81"/>
                <a:gd name="T57" fmla="*/ 0 h 34"/>
                <a:gd name="T58" fmla="*/ 48 w 81"/>
                <a:gd name="T59" fmla="*/ 0 h 34"/>
                <a:gd name="T60" fmla="*/ 48 w 81"/>
                <a:gd name="T61" fmla="*/ 4 h 34"/>
                <a:gd name="T62" fmla="*/ 44 w 81"/>
                <a:gd name="T63" fmla="*/ 4 h 34"/>
                <a:gd name="T64" fmla="*/ 41 w 81"/>
                <a:gd name="T65" fmla="*/ 4 h 34"/>
                <a:gd name="T66" fmla="*/ 41 w 81"/>
                <a:gd name="T67" fmla="*/ 4 h 34"/>
                <a:gd name="T68" fmla="*/ 33 w 81"/>
                <a:gd name="T69" fmla="*/ 4 h 34"/>
                <a:gd name="T70" fmla="*/ 29 w 81"/>
                <a:gd name="T71" fmla="*/ 4 h 34"/>
                <a:gd name="T72" fmla="*/ 26 w 81"/>
                <a:gd name="T73" fmla="*/ 8 h 34"/>
                <a:gd name="T74" fmla="*/ 22 w 81"/>
                <a:gd name="T75" fmla="*/ 12 h 34"/>
                <a:gd name="T76" fmla="*/ 15 w 81"/>
                <a:gd name="T77" fmla="*/ 12 h 34"/>
                <a:gd name="T78" fmla="*/ 11 w 81"/>
                <a:gd name="T79" fmla="*/ 12 h 34"/>
                <a:gd name="T80" fmla="*/ 7 w 81"/>
                <a:gd name="T81" fmla="*/ 12 h 34"/>
                <a:gd name="T82" fmla="*/ 3 w 81"/>
                <a:gd name="T83" fmla="*/ 12 h 34"/>
                <a:gd name="T84" fmla="*/ 0 w 81"/>
                <a:gd name="T85" fmla="*/ 15 h 34"/>
                <a:gd name="T86" fmla="*/ 0 w 81"/>
                <a:gd name="T87" fmla="*/ 15 h 34"/>
                <a:gd name="T88" fmla="*/ 0 w 81"/>
                <a:gd name="T89" fmla="*/ 19 h 34"/>
                <a:gd name="T90" fmla="*/ 0 w 81"/>
                <a:gd name="T91" fmla="*/ 2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 h="34">
                  <a:moveTo>
                    <a:pt x="0" y="26"/>
                  </a:moveTo>
                  <a:lnTo>
                    <a:pt x="11" y="30"/>
                  </a:lnTo>
                  <a:lnTo>
                    <a:pt x="18" y="34"/>
                  </a:lnTo>
                  <a:lnTo>
                    <a:pt x="22" y="30"/>
                  </a:lnTo>
                  <a:lnTo>
                    <a:pt x="33" y="30"/>
                  </a:lnTo>
                  <a:lnTo>
                    <a:pt x="33" y="26"/>
                  </a:lnTo>
                  <a:lnTo>
                    <a:pt x="37" y="26"/>
                  </a:lnTo>
                  <a:lnTo>
                    <a:pt x="41" y="23"/>
                  </a:lnTo>
                  <a:lnTo>
                    <a:pt x="48" y="26"/>
                  </a:lnTo>
                  <a:lnTo>
                    <a:pt x="48" y="23"/>
                  </a:lnTo>
                  <a:lnTo>
                    <a:pt x="52" y="19"/>
                  </a:lnTo>
                  <a:lnTo>
                    <a:pt x="52" y="15"/>
                  </a:lnTo>
                  <a:lnTo>
                    <a:pt x="59" y="15"/>
                  </a:lnTo>
                  <a:lnTo>
                    <a:pt x="63" y="19"/>
                  </a:lnTo>
                  <a:lnTo>
                    <a:pt x="70" y="15"/>
                  </a:lnTo>
                  <a:lnTo>
                    <a:pt x="74" y="19"/>
                  </a:lnTo>
                  <a:lnTo>
                    <a:pt x="78" y="15"/>
                  </a:lnTo>
                  <a:lnTo>
                    <a:pt x="78" y="12"/>
                  </a:lnTo>
                  <a:lnTo>
                    <a:pt x="81" y="4"/>
                  </a:lnTo>
                  <a:lnTo>
                    <a:pt x="81" y="4"/>
                  </a:lnTo>
                  <a:lnTo>
                    <a:pt x="74" y="0"/>
                  </a:lnTo>
                  <a:lnTo>
                    <a:pt x="70" y="0"/>
                  </a:lnTo>
                  <a:lnTo>
                    <a:pt x="66" y="0"/>
                  </a:lnTo>
                  <a:lnTo>
                    <a:pt x="63" y="0"/>
                  </a:lnTo>
                  <a:lnTo>
                    <a:pt x="63" y="0"/>
                  </a:lnTo>
                  <a:lnTo>
                    <a:pt x="59" y="0"/>
                  </a:lnTo>
                  <a:lnTo>
                    <a:pt x="59" y="0"/>
                  </a:lnTo>
                  <a:lnTo>
                    <a:pt x="52" y="0"/>
                  </a:lnTo>
                  <a:lnTo>
                    <a:pt x="52" y="0"/>
                  </a:lnTo>
                  <a:lnTo>
                    <a:pt x="48" y="0"/>
                  </a:lnTo>
                  <a:lnTo>
                    <a:pt x="48" y="4"/>
                  </a:lnTo>
                  <a:lnTo>
                    <a:pt x="44" y="4"/>
                  </a:lnTo>
                  <a:lnTo>
                    <a:pt x="41" y="4"/>
                  </a:lnTo>
                  <a:lnTo>
                    <a:pt x="41" y="4"/>
                  </a:lnTo>
                  <a:lnTo>
                    <a:pt x="33" y="4"/>
                  </a:lnTo>
                  <a:lnTo>
                    <a:pt x="29" y="4"/>
                  </a:lnTo>
                  <a:lnTo>
                    <a:pt x="26" y="8"/>
                  </a:lnTo>
                  <a:lnTo>
                    <a:pt x="22" y="12"/>
                  </a:lnTo>
                  <a:lnTo>
                    <a:pt x="15" y="12"/>
                  </a:lnTo>
                  <a:lnTo>
                    <a:pt x="11" y="12"/>
                  </a:lnTo>
                  <a:lnTo>
                    <a:pt x="7" y="12"/>
                  </a:lnTo>
                  <a:lnTo>
                    <a:pt x="3" y="12"/>
                  </a:lnTo>
                  <a:lnTo>
                    <a:pt x="0" y="15"/>
                  </a:lnTo>
                  <a:lnTo>
                    <a:pt x="0" y="15"/>
                  </a:lnTo>
                  <a:lnTo>
                    <a:pt x="0" y="19"/>
                  </a:lnTo>
                  <a:lnTo>
                    <a:pt x="0" y="2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8" name="Freeform 50"/>
            <p:cNvSpPr>
              <a:spLocks/>
            </p:cNvSpPr>
            <p:nvPr/>
          </p:nvSpPr>
          <p:spPr bwMode="auto">
            <a:xfrm>
              <a:off x="12885575" y="5593278"/>
              <a:ext cx="190996" cy="100819"/>
            </a:xfrm>
            <a:custGeom>
              <a:avLst/>
              <a:gdLst>
                <a:gd name="T0" fmla="*/ 7 w 96"/>
                <a:gd name="T1" fmla="*/ 0 h 52"/>
                <a:gd name="T2" fmla="*/ 11 w 96"/>
                <a:gd name="T3" fmla="*/ 4 h 52"/>
                <a:gd name="T4" fmla="*/ 11 w 96"/>
                <a:gd name="T5" fmla="*/ 7 h 52"/>
                <a:gd name="T6" fmla="*/ 18 w 96"/>
                <a:gd name="T7" fmla="*/ 4 h 52"/>
                <a:gd name="T8" fmla="*/ 22 w 96"/>
                <a:gd name="T9" fmla="*/ 7 h 52"/>
                <a:gd name="T10" fmla="*/ 33 w 96"/>
                <a:gd name="T11" fmla="*/ 7 h 52"/>
                <a:gd name="T12" fmla="*/ 37 w 96"/>
                <a:gd name="T13" fmla="*/ 7 h 52"/>
                <a:gd name="T14" fmla="*/ 44 w 96"/>
                <a:gd name="T15" fmla="*/ 7 h 52"/>
                <a:gd name="T16" fmla="*/ 51 w 96"/>
                <a:gd name="T17" fmla="*/ 7 h 52"/>
                <a:gd name="T18" fmla="*/ 59 w 96"/>
                <a:gd name="T19" fmla="*/ 4 h 52"/>
                <a:gd name="T20" fmla="*/ 70 w 96"/>
                <a:gd name="T21" fmla="*/ 0 h 52"/>
                <a:gd name="T22" fmla="*/ 81 w 96"/>
                <a:gd name="T23" fmla="*/ 0 h 52"/>
                <a:gd name="T24" fmla="*/ 89 w 96"/>
                <a:gd name="T25" fmla="*/ 0 h 52"/>
                <a:gd name="T26" fmla="*/ 92 w 96"/>
                <a:gd name="T27" fmla="*/ 4 h 52"/>
                <a:gd name="T28" fmla="*/ 96 w 96"/>
                <a:gd name="T29" fmla="*/ 7 h 52"/>
                <a:gd name="T30" fmla="*/ 92 w 96"/>
                <a:gd name="T31" fmla="*/ 15 h 52"/>
                <a:gd name="T32" fmla="*/ 85 w 96"/>
                <a:gd name="T33" fmla="*/ 15 h 52"/>
                <a:gd name="T34" fmla="*/ 85 w 96"/>
                <a:gd name="T35" fmla="*/ 26 h 52"/>
                <a:gd name="T36" fmla="*/ 81 w 96"/>
                <a:gd name="T37" fmla="*/ 30 h 52"/>
                <a:gd name="T38" fmla="*/ 89 w 96"/>
                <a:gd name="T39" fmla="*/ 37 h 52"/>
                <a:gd name="T40" fmla="*/ 89 w 96"/>
                <a:gd name="T41" fmla="*/ 41 h 52"/>
                <a:gd name="T42" fmla="*/ 85 w 96"/>
                <a:gd name="T43" fmla="*/ 41 h 52"/>
                <a:gd name="T44" fmla="*/ 74 w 96"/>
                <a:gd name="T45" fmla="*/ 37 h 52"/>
                <a:gd name="T46" fmla="*/ 70 w 96"/>
                <a:gd name="T47" fmla="*/ 41 h 52"/>
                <a:gd name="T48" fmla="*/ 66 w 96"/>
                <a:gd name="T49" fmla="*/ 41 h 52"/>
                <a:gd name="T50" fmla="*/ 63 w 96"/>
                <a:gd name="T51" fmla="*/ 44 h 52"/>
                <a:gd name="T52" fmla="*/ 63 w 96"/>
                <a:gd name="T53" fmla="*/ 52 h 52"/>
                <a:gd name="T54" fmla="*/ 55 w 96"/>
                <a:gd name="T55" fmla="*/ 52 h 52"/>
                <a:gd name="T56" fmla="*/ 48 w 96"/>
                <a:gd name="T57" fmla="*/ 52 h 52"/>
                <a:gd name="T58" fmla="*/ 44 w 96"/>
                <a:gd name="T59" fmla="*/ 52 h 52"/>
                <a:gd name="T60" fmla="*/ 40 w 96"/>
                <a:gd name="T61" fmla="*/ 52 h 52"/>
                <a:gd name="T62" fmla="*/ 29 w 96"/>
                <a:gd name="T63" fmla="*/ 48 h 52"/>
                <a:gd name="T64" fmla="*/ 22 w 96"/>
                <a:gd name="T65" fmla="*/ 52 h 52"/>
                <a:gd name="T66" fmla="*/ 18 w 96"/>
                <a:gd name="T67" fmla="*/ 52 h 52"/>
                <a:gd name="T68" fmla="*/ 14 w 96"/>
                <a:gd name="T69" fmla="*/ 48 h 52"/>
                <a:gd name="T70" fmla="*/ 11 w 96"/>
                <a:gd name="T71" fmla="*/ 41 h 52"/>
                <a:gd name="T72" fmla="*/ 3 w 96"/>
                <a:gd name="T73" fmla="*/ 33 h 52"/>
                <a:gd name="T74" fmla="*/ 3 w 96"/>
                <a:gd name="T75" fmla="*/ 30 h 52"/>
                <a:gd name="T76" fmla="*/ 7 w 96"/>
                <a:gd name="T77" fmla="*/ 22 h 52"/>
                <a:gd name="T78" fmla="*/ 7 w 96"/>
                <a:gd name="T79" fmla="*/ 15 h 52"/>
                <a:gd name="T80" fmla="*/ 0 w 96"/>
                <a:gd name="T81" fmla="*/ 4 h 52"/>
                <a:gd name="T82" fmla="*/ 3 w 96"/>
                <a:gd name="T8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 h="52">
                  <a:moveTo>
                    <a:pt x="3" y="0"/>
                  </a:moveTo>
                  <a:lnTo>
                    <a:pt x="7" y="0"/>
                  </a:lnTo>
                  <a:lnTo>
                    <a:pt x="11" y="0"/>
                  </a:lnTo>
                  <a:lnTo>
                    <a:pt x="11" y="4"/>
                  </a:lnTo>
                  <a:lnTo>
                    <a:pt x="7" y="4"/>
                  </a:lnTo>
                  <a:lnTo>
                    <a:pt x="11" y="7"/>
                  </a:lnTo>
                  <a:lnTo>
                    <a:pt x="14" y="4"/>
                  </a:lnTo>
                  <a:lnTo>
                    <a:pt x="18" y="4"/>
                  </a:lnTo>
                  <a:lnTo>
                    <a:pt x="18" y="7"/>
                  </a:lnTo>
                  <a:lnTo>
                    <a:pt x="22" y="7"/>
                  </a:lnTo>
                  <a:lnTo>
                    <a:pt x="26" y="7"/>
                  </a:lnTo>
                  <a:lnTo>
                    <a:pt x="33" y="7"/>
                  </a:lnTo>
                  <a:lnTo>
                    <a:pt x="37" y="7"/>
                  </a:lnTo>
                  <a:lnTo>
                    <a:pt x="37" y="7"/>
                  </a:lnTo>
                  <a:lnTo>
                    <a:pt x="40" y="7"/>
                  </a:lnTo>
                  <a:lnTo>
                    <a:pt x="44" y="7"/>
                  </a:lnTo>
                  <a:lnTo>
                    <a:pt x="51" y="7"/>
                  </a:lnTo>
                  <a:lnTo>
                    <a:pt x="51" y="7"/>
                  </a:lnTo>
                  <a:lnTo>
                    <a:pt x="55" y="4"/>
                  </a:lnTo>
                  <a:lnTo>
                    <a:pt x="59" y="4"/>
                  </a:lnTo>
                  <a:lnTo>
                    <a:pt x="66" y="0"/>
                  </a:lnTo>
                  <a:lnTo>
                    <a:pt x="70" y="0"/>
                  </a:lnTo>
                  <a:lnTo>
                    <a:pt x="77" y="0"/>
                  </a:lnTo>
                  <a:lnTo>
                    <a:pt x="81" y="0"/>
                  </a:lnTo>
                  <a:lnTo>
                    <a:pt x="85" y="4"/>
                  </a:lnTo>
                  <a:lnTo>
                    <a:pt x="89" y="0"/>
                  </a:lnTo>
                  <a:lnTo>
                    <a:pt x="92" y="4"/>
                  </a:lnTo>
                  <a:lnTo>
                    <a:pt x="92" y="4"/>
                  </a:lnTo>
                  <a:lnTo>
                    <a:pt x="96" y="4"/>
                  </a:lnTo>
                  <a:lnTo>
                    <a:pt x="96" y="7"/>
                  </a:lnTo>
                  <a:lnTo>
                    <a:pt x="96" y="11"/>
                  </a:lnTo>
                  <a:lnTo>
                    <a:pt x="92" y="15"/>
                  </a:lnTo>
                  <a:lnTo>
                    <a:pt x="92" y="11"/>
                  </a:lnTo>
                  <a:lnTo>
                    <a:pt x="85" y="15"/>
                  </a:lnTo>
                  <a:lnTo>
                    <a:pt x="89" y="22"/>
                  </a:lnTo>
                  <a:lnTo>
                    <a:pt x="85" y="26"/>
                  </a:lnTo>
                  <a:lnTo>
                    <a:pt x="81" y="30"/>
                  </a:lnTo>
                  <a:lnTo>
                    <a:pt x="81" y="30"/>
                  </a:lnTo>
                  <a:lnTo>
                    <a:pt x="85" y="30"/>
                  </a:lnTo>
                  <a:lnTo>
                    <a:pt x="89" y="37"/>
                  </a:lnTo>
                  <a:lnTo>
                    <a:pt x="89" y="37"/>
                  </a:lnTo>
                  <a:lnTo>
                    <a:pt x="89" y="41"/>
                  </a:lnTo>
                  <a:lnTo>
                    <a:pt x="85" y="37"/>
                  </a:lnTo>
                  <a:lnTo>
                    <a:pt x="85" y="41"/>
                  </a:lnTo>
                  <a:lnTo>
                    <a:pt x="81" y="37"/>
                  </a:lnTo>
                  <a:lnTo>
                    <a:pt x="74" y="37"/>
                  </a:lnTo>
                  <a:lnTo>
                    <a:pt x="74" y="37"/>
                  </a:lnTo>
                  <a:lnTo>
                    <a:pt x="70" y="41"/>
                  </a:lnTo>
                  <a:lnTo>
                    <a:pt x="66" y="41"/>
                  </a:lnTo>
                  <a:lnTo>
                    <a:pt x="66" y="41"/>
                  </a:lnTo>
                  <a:lnTo>
                    <a:pt x="66" y="41"/>
                  </a:lnTo>
                  <a:lnTo>
                    <a:pt x="63" y="44"/>
                  </a:lnTo>
                  <a:lnTo>
                    <a:pt x="63" y="48"/>
                  </a:lnTo>
                  <a:lnTo>
                    <a:pt x="63" y="52"/>
                  </a:lnTo>
                  <a:lnTo>
                    <a:pt x="63" y="52"/>
                  </a:lnTo>
                  <a:lnTo>
                    <a:pt x="55" y="52"/>
                  </a:lnTo>
                  <a:lnTo>
                    <a:pt x="51" y="52"/>
                  </a:lnTo>
                  <a:lnTo>
                    <a:pt x="48" y="52"/>
                  </a:lnTo>
                  <a:lnTo>
                    <a:pt x="44" y="52"/>
                  </a:lnTo>
                  <a:lnTo>
                    <a:pt x="44" y="52"/>
                  </a:lnTo>
                  <a:lnTo>
                    <a:pt x="40" y="52"/>
                  </a:lnTo>
                  <a:lnTo>
                    <a:pt x="40" y="52"/>
                  </a:lnTo>
                  <a:lnTo>
                    <a:pt x="33" y="52"/>
                  </a:lnTo>
                  <a:lnTo>
                    <a:pt x="29" y="48"/>
                  </a:lnTo>
                  <a:lnTo>
                    <a:pt x="29" y="52"/>
                  </a:lnTo>
                  <a:lnTo>
                    <a:pt x="22" y="52"/>
                  </a:lnTo>
                  <a:lnTo>
                    <a:pt x="18" y="52"/>
                  </a:lnTo>
                  <a:lnTo>
                    <a:pt x="18" y="52"/>
                  </a:lnTo>
                  <a:lnTo>
                    <a:pt x="18" y="52"/>
                  </a:lnTo>
                  <a:lnTo>
                    <a:pt x="14" y="48"/>
                  </a:lnTo>
                  <a:lnTo>
                    <a:pt x="14" y="44"/>
                  </a:lnTo>
                  <a:lnTo>
                    <a:pt x="11" y="41"/>
                  </a:lnTo>
                  <a:lnTo>
                    <a:pt x="3" y="33"/>
                  </a:lnTo>
                  <a:lnTo>
                    <a:pt x="3" y="33"/>
                  </a:lnTo>
                  <a:lnTo>
                    <a:pt x="7" y="33"/>
                  </a:lnTo>
                  <a:lnTo>
                    <a:pt x="3" y="30"/>
                  </a:lnTo>
                  <a:lnTo>
                    <a:pt x="3" y="26"/>
                  </a:lnTo>
                  <a:lnTo>
                    <a:pt x="7" y="22"/>
                  </a:lnTo>
                  <a:lnTo>
                    <a:pt x="11" y="18"/>
                  </a:lnTo>
                  <a:lnTo>
                    <a:pt x="7" y="15"/>
                  </a:lnTo>
                  <a:lnTo>
                    <a:pt x="3" y="11"/>
                  </a:lnTo>
                  <a:lnTo>
                    <a:pt x="0" y="4"/>
                  </a:lnTo>
                  <a:lnTo>
                    <a:pt x="3" y="0"/>
                  </a:lnTo>
                  <a:lnTo>
                    <a:pt x="3"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9" name="Freeform 51"/>
            <p:cNvSpPr>
              <a:spLocks/>
            </p:cNvSpPr>
            <p:nvPr/>
          </p:nvSpPr>
          <p:spPr bwMode="auto">
            <a:xfrm>
              <a:off x="12833847" y="5657258"/>
              <a:ext cx="87540" cy="58165"/>
            </a:xfrm>
            <a:custGeom>
              <a:avLst/>
              <a:gdLst>
                <a:gd name="T0" fmla="*/ 29 w 44"/>
                <a:gd name="T1" fmla="*/ 0 h 30"/>
                <a:gd name="T2" fmla="*/ 37 w 44"/>
                <a:gd name="T3" fmla="*/ 8 h 30"/>
                <a:gd name="T4" fmla="*/ 40 w 44"/>
                <a:gd name="T5" fmla="*/ 11 h 30"/>
                <a:gd name="T6" fmla="*/ 40 w 44"/>
                <a:gd name="T7" fmla="*/ 15 h 30"/>
                <a:gd name="T8" fmla="*/ 44 w 44"/>
                <a:gd name="T9" fmla="*/ 19 h 30"/>
                <a:gd name="T10" fmla="*/ 40 w 44"/>
                <a:gd name="T11" fmla="*/ 23 h 30"/>
                <a:gd name="T12" fmla="*/ 37 w 44"/>
                <a:gd name="T13" fmla="*/ 23 h 30"/>
                <a:gd name="T14" fmla="*/ 33 w 44"/>
                <a:gd name="T15" fmla="*/ 23 h 30"/>
                <a:gd name="T16" fmla="*/ 26 w 44"/>
                <a:gd name="T17" fmla="*/ 23 h 30"/>
                <a:gd name="T18" fmla="*/ 22 w 44"/>
                <a:gd name="T19" fmla="*/ 26 h 30"/>
                <a:gd name="T20" fmla="*/ 22 w 44"/>
                <a:gd name="T21" fmla="*/ 26 h 30"/>
                <a:gd name="T22" fmla="*/ 18 w 44"/>
                <a:gd name="T23" fmla="*/ 26 h 30"/>
                <a:gd name="T24" fmla="*/ 11 w 44"/>
                <a:gd name="T25" fmla="*/ 30 h 30"/>
                <a:gd name="T26" fmla="*/ 11 w 44"/>
                <a:gd name="T27" fmla="*/ 30 h 30"/>
                <a:gd name="T28" fmla="*/ 7 w 44"/>
                <a:gd name="T29" fmla="*/ 30 h 30"/>
                <a:gd name="T30" fmla="*/ 7 w 44"/>
                <a:gd name="T31" fmla="*/ 26 h 30"/>
                <a:gd name="T32" fmla="*/ 3 w 44"/>
                <a:gd name="T33" fmla="*/ 23 h 30"/>
                <a:gd name="T34" fmla="*/ 0 w 44"/>
                <a:gd name="T35" fmla="*/ 15 h 30"/>
                <a:gd name="T36" fmla="*/ 3 w 44"/>
                <a:gd name="T37" fmla="*/ 11 h 30"/>
                <a:gd name="T38" fmla="*/ 3 w 44"/>
                <a:gd name="T39" fmla="*/ 11 h 30"/>
                <a:gd name="T40" fmla="*/ 3 w 44"/>
                <a:gd name="T41" fmla="*/ 11 h 30"/>
                <a:gd name="T42" fmla="*/ 3 w 44"/>
                <a:gd name="T43" fmla="*/ 8 h 30"/>
                <a:gd name="T44" fmla="*/ 7 w 44"/>
                <a:gd name="T45" fmla="*/ 4 h 30"/>
                <a:gd name="T46" fmla="*/ 11 w 44"/>
                <a:gd name="T47" fmla="*/ 4 h 30"/>
                <a:gd name="T48" fmla="*/ 15 w 44"/>
                <a:gd name="T49" fmla="*/ 4 h 30"/>
                <a:gd name="T50" fmla="*/ 22 w 44"/>
                <a:gd name="T51" fmla="*/ 0 h 30"/>
                <a:gd name="T52" fmla="*/ 22 w 44"/>
                <a:gd name="T53" fmla="*/ 4 h 30"/>
                <a:gd name="T54" fmla="*/ 29 w 44"/>
                <a:gd name="T55" fmla="*/ 0 h 30"/>
                <a:gd name="T56" fmla="*/ 29 w 44"/>
                <a:gd name="T5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 h="30">
                  <a:moveTo>
                    <a:pt x="29" y="0"/>
                  </a:moveTo>
                  <a:lnTo>
                    <a:pt x="37" y="8"/>
                  </a:lnTo>
                  <a:lnTo>
                    <a:pt x="40" y="11"/>
                  </a:lnTo>
                  <a:lnTo>
                    <a:pt x="40" y="15"/>
                  </a:lnTo>
                  <a:lnTo>
                    <a:pt x="44" y="19"/>
                  </a:lnTo>
                  <a:lnTo>
                    <a:pt x="40" y="23"/>
                  </a:lnTo>
                  <a:lnTo>
                    <a:pt x="37" y="23"/>
                  </a:lnTo>
                  <a:lnTo>
                    <a:pt x="33" y="23"/>
                  </a:lnTo>
                  <a:lnTo>
                    <a:pt x="26" y="23"/>
                  </a:lnTo>
                  <a:lnTo>
                    <a:pt x="22" y="26"/>
                  </a:lnTo>
                  <a:lnTo>
                    <a:pt x="22" y="26"/>
                  </a:lnTo>
                  <a:lnTo>
                    <a:pt x="18" y="26"/>
                  </a:lnTo>
                  <a:lnTo>
                    <a:pt x="11" y="30"/>
                  </a:lnTo>
                  <a:lnTo>
                    <a:pt x="11" y="30"/>
                  </a:lnTo>
                  <a:lnTo>
                    <a:pt x="7" y="30"/>
                  </a:lnTo>
                  <a:lnTo>
                    <a:pt x="7" y="26"/>
                  </a:lnTo>
                  <a:lnTo>
                    <a:pt x="3" y="23"/>
                  </a:lnTo>
                  <a:lnTo>
                    <a:pt x="0" y="15"/>
                  </a:lnTo>
                  <a:lnTo>
                    <a:pt x="3" y="11"/>
                  </a:lnTo>
                  <a:lnTo>
                    <a:pt x="3" y="11"/>
                  </a:lnTo>
                  <a:lnTo>
                    <a:pt x="3" y="11"/>
                  </a:lnTo>
                  <a:lnTo>
                    <a:pt x="3" y="8"/>
                  </a:lnTo>
                  <a:lnTo>
                    <a:pt x="7" y="4"/>
                  </a:lnTo>
                  <a:lnTo>
                    <a:pt x="11" y="4"/>
                  </a:lnTo>
                  <a:lnTo>
                    <a:pt x="15" y="4"/>
                  </a:lnTo>
                  <a:lnTo>
                    <a:pt x="22" y="0"/>
                  </a:lnTo>
                  <a:lnTo>
                    <a:pt x="22" y="4"/>
                  </a:lnTo>
                  <a:lnTo>
                    <a:pt x="29" y="0"/>
                  </a:lnTo>
                  <a:lnTo>
                    <a:pt x="29"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0" name="Freeform 52"/>
            <p:cNvSpPr>
              <a:spLocks/>
            </p:cNvSpPr>
            <p:nvPr/>
          </p:nvSpPr>
          <p:spPr bwMode="auto">
            <a:xfrm>
              <a:off x="12796049" y="5651443"/>
              <a:ext cx="59686" cy="98881"/>
            </a:xfrm>
            <a:custGeom>
              <a:avLst/>
              <a:gdLst>
                <a:gd name="T0" fmla="*/ 22 w 30"/>
                <a:gd name="T1" fmla="*/ 14 h 51"/>
                <a:gd name="T2" fmla="*/ 19 w 30"/>
                <a:gd name="T3" fmla="*/ 18 h 51"/>
                <a:gd name="T4" fmla="*/ 22 w 30"/>
                <a:gd name="T5" fmla="*/ 26 h 51"/>
                <a:gd name="T6" fmla="*/ 26 w 30"/>
                <a:gd name="T7" fmla="*/ 29 h 51"/>
                <a:gd name="T8" fmla="*/ 26 w 30"/>
                <a:gd name="T9" fmla="*/ 33 h 51"/>
                <a:gd name="T10" fmla="*/ 30 w 30"/>
                <a:gd name="T11" fmla="*/ 33 h 51"/>
                <a:gd name="T12" fmla="*/ 30 w 30"/>
                <a:gd name="T13" fmla="*/ 37 h 51"/>
                <a:gd name="T14" fmla="*/ 26 w 30"/>
                <a:gd name="T15" fmla="*/ 44 h 51"/>
                <a:gd name="T16" fmla="*/ 19 w 30"/>
                <a:gd name="T17" fmla="*/ 44 h 51"/>
                <a:gd name="T18" fmla="*/ 19 w 30"/>
                <a:gd name="T19" fmla="*/ 48 h 51"/>
                <a:gd name="T20" fmla="*/ 19 w 30"/>
                <a:gd name="T21" fmla="*/ 51 h 51"/>
                <a:gd name="T22" fmla="*/ 15 w 30"/>
                <a:gd name="T23" fmla="*/ 51 h 51"/>
                <a:gd name="T24" fmla="*/ 11 w 30"/>
                <a:gd name="T25" fmla="*/ 51 h 51"/>
                <a:gd name="T26" fmla="*/ 8 w 30"/>
                <a:gd name="T27" fmla="*/ 44 h 51"/>
                <a:gd name="T28" fmla="*/ 4 w 30"/>
                <a:gd name="T29" fmla="*/ 44 h 51"/>
                <a:gd name="T30" fmla="*/ 0 w 30"/>
                <a:gd name="T31" fmla="*/ 44 h 51"/>
                <a:gd name="T32" fmla="*/ 4 w 30"/>
                <a:gd name="T33" fmla="*/ 40 h 51"/>
                <a:gd name="T34" fmla="*/ 0 w 30"/>
                <a:gd name="T35" fmla="*/ 37 h 51"/>
                <a:gd name="T36" fmla="*/ 0 w 30"/>
                <a:gd name="T37" fmla="*/ 33 h 51"/>
                <a:gd name="T38" fmla="*/ 4 w 30"/>
                <a:gd name="T39" fmla="*/ 29 h 51"/>
                <a:gd name="T40" fmla="*/ 0 w 30"/>
                <a:gd name="T41" fmla="*/ 26 h 51"/>
                <a:gd name="T42" fmla="*/ 4 w 30"/>
                <a:gd name="T43" fmla="*/ 18 h 51"/>
                <a:gd name="T44" fmla="*/ 4 w 30"/>
                <a:gd name="T45" fmla="*/ 18 h 51"/>
                <a:gd name="T46" fmla="*/ 4 w 30"/>
                <a:gd name="T47" fmla="*/ 14 h 51"/>
                <a:gd name="T48" fmla="*/ 0 w 30"/>
                <a:gd name="T49" fmla="*/ 14 h 51"/>
                <a:gd name="T50" fmla="*/ 0 w 30"/>
                <a:gd name="T51" fmla="*/ 7 h 51"/>
                <a:gd name="T52" fmla="*/ 0 w 30"/>
                <a:gd name="T53" fmla="*/ 3 h 51"/>
                <a:gd name="T54" fmla="*/ 4 w 30"/>
                <a:gd name="T55" fmla="*/ 0 h 51"/>
                <a:gd name="T56" fmla="*/ 8 w 30"/>
                <a:gd name="T57" fmla="*/ 0 h 51"/>
                <a:gd name="T58" fmla="*/ 8 w 30"/>
                <a:gd name="T59" fmla="*/ 3 h 51"/>
                <a:gd name="T60" fmla="*/ 11 w 30"/>
                <a:gd name="T61" fmla="*/ 0 h 51"/>
                <a:gd name="T62" fmla="*/ 11 w 30"/>
                <a:gd name="T63" fmla="*/ 0 h 51"/>
                <a:gd name="T64" fmla="*/ 11 w 30"/>
                <a:gd name="T65" fmla="*/ 0 h 51"/>
                <a:gd name="T66" fmla="*/ 15 w 30"/>
                <a:gd name="T67" fmla="*/ 3 h 51"/>
                <a:gd name="T68" fmla="*/ 15 w 30"/>
                <a:gd name="T69" fmla="*/ 3 h 51"/>
                <a:gd name="T70" fmla="*/ 19 w 30"/>
                <a:gd name="T71" fmla="*/ 7 h 51"/>
                <a:gd name="T72" fmla="*/ 22 w 30"/>
                <a:gd name="T73" fmla="*/ 7 h 51"/>
                <a:gd name="T74" fmla="*/ 22 w 30"/>
                <a:gd name="T75" fmla="*/ 11 h 51"/>
                <a:gd name="T76" fmla="*/ 22 w 30"/>
                <a:gd name="T77" fmla="*/ 1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 h="51">
                  <a:moveTo>
                    <a:pt x="22" y="14"/>
                  </a:moveTo>
                  <a:lnTo>
                    <a:pt x="19" y="18"/>
                  </a:lnTo>
                  <a:lnTo>
                    <a:pt x="22" y="26"/>
                  </a:lnTo>
                  <a:lnTo>
                    <a:pt x="26" y="29"/>
                  </a:lnTo>
                  <a:lnTo>
                    <a:pt x="26" y="33"/>
                  </a:lnTo>
                  <a:lnTo>
                    <a:pt x="30" y="33"/>
                  </a:lnTo>
                  <a:lnTo>
                    <a:pt x="30" y="37"/>
                  </a:lnTo>
                  <a:lnTo>
                    <a:pt x="26" y="44"/>
                  </a:lnTo>
                  <a:lnTo>
                    <a:pt x="19" y="44"/>
                  </a:lnTo>
                  <a:lnTo>
                    <a:pt x="19" y="48"/>
                  </a:lnTo>
                  <a:lnTo>
                    <a:pt x="19" y="51"/>
                  </a:lnTo>
                  <a:lnTo>
                    <a:pt x="15" y="51"/>
                  </a:lnTo>
                  <a:lnTo>
                    <a:pt x="11" y="51"/>
                  </a:lnTo>
                  <a:lnTo>
                    <a:pt x="8" y="44"/>
                  </a:lnTo>
                  <a:lnTo>
                    <a:pt x="4" y="44"/>
                  </a:lnTo>
                  <a:lnTo>
                    <a:pt x="0" y="44"/>
                  </a:lnTo>
                  <a:lnTo>
                    <a:pt x="4" y="40"/>
                  </a:lnTo>
                  <a:lnTo>
                    <a:pt x="0" y="37"/>
                  </a:lnTo>
                  <a:lnTo>
                    <a:pt x="0" y="33"/>
                  </a:lnTo>
                  <a:lnTo>
                    <a:pt x="4" y="29"/>
                  </a:lnTo>
                  <a:lnTo>
                    <a:pt x="0" y="26"/>
                  </a:lnTo>
                  <a:lnTo>
                    <a:pt x="4" y="18"/>
                  </a:lnTo>
                  <a:lnTo>
                    <a:pt x="4" y="18"/>
                  </a:lnTo>
                  <a:lnTo>
                    <a:pt x="4" y="14"/>
                  </a:lnTo>
                  <a:lnTo>
                    <a:pt x="0" y="14"/>
                  </a:lnTo>
                  <a:lnTo>
                    <a:pt x="0" y="7"/>
                  </a:lnTo>
                  <a:lnTo>
                    <a:pt x="0" y="3"/>
                  </a:lnTo>
                  <a:lnTo>
                    <a:pt x="4" y="0"/>
                  </a:lnTo>
                  <a:lnTo>
                    <a:pt x="8" y="0"/>
                  </a:lnTo>
                  <a:lnTo>
                    <a:pt x="8" y="3"/>
                  </a:lnTo>
                  <a:lnTo>
                    <a:pt x="11" y="0"/>
                  </a:lnTo>
                  <a:lnTo>
                    <a:pt x="11" y="0"/>
                  </a:lnTo>
                  <a:lnTo>
                    <a:pt x="11" y="0"/>
                  </a:lnTo>
                  <a:lnTo>
                    <a:pt x="15" y="3"/>
                  </a:lnTo>
                  <a:lnTo>
                    <a:pt x="15" y="3"/>
                  </a:lnTo>
                  <a:lnTo>
                    <a:pt x="19" y="7"/>
                  </a:lnTo>
                  <a:lnTo>
                    <a:pt x="22" y="7"/>
                  </a:lnTo>
                  <a:lnTo>
                    <a:pt x="22" y="11"/>
                  </a:lnTo>
                  <a:lnTo>
                    <a:pt x="22" y="1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1" name="Freeform 53"/>
            <p:cNvSpPr>
              <a:spLocks/>
            </p:cNvSpPr>
            <p:nvPr/>
          </p:nvSpPr>
          <p:spPr bwMode="auto">
            <a:xfrm>
              <a:off x="12774164" y="5521541"/>
              <a:ext cx="133300" cy="157046"/>
            </a:xfrm>
            <a:custGeom>
              <a:avLst/>
              <a:gdLst>
                <a:gd name="T0" fmla="*/ 0 w 67"/>
                <a:gd name="T1" fmla="*/ 7 h 81"/>
                <a:gd name="T2" fmla="*/ 8 w 67"/>
                <a:gd name="T3" fmla="*/ 7 h 81"/>
                <a:gd name="T4" fmla="*/ 11 w 67"/>
                <a:gd name="T5" fmla="*/ 0 h 81"/>
                <a:gd name="T6" fmla="*/ 19 w 67"/>
                <a:gd name="T7" fmla="*/ 3 h 81"/>
                <a:gd name="T8" fmla="*/ 26 w 67"/>
                <a:gd name="T9" fmla="*/ 7 h 81"/>
                <a:gd name="T10" fmla="*/ 30 w 67"/>
                <a:gd name="T11" fmla="*/ 15 h 81"/>
                <a:gd name="T12" fmla="*/ 41 w 67"/>
                <a:gd name="T13" fmla="*/ 18 h 81"/>
                <a:gd name="T14" fmla="*/ 37 w 67"/>
                <a:gd name="T15" fmla="*/ 26 h 81"/>
                <a:gd name="T16" fmla="*/ 45 w 67"/>
                <a:gd name="T17" fmla="*/ 29 h 81"/>
                <a:gd name="T18" fmla="*/ 52 w 67"/>
                <a:gd name="T19" fmla="*/ 29 h 81"/>
                <a:gd name="T20" fmla="*/ 59 w 67"/>
                <a:gd name="T21" fmla="*/ 26 h 81"/>
                <a:gd name="T22" fmla="*/ 59 w 67"/>
                <a:gd name="T23" fmla="*/ 33 h 81"/>
                <a:gd name="T24" fmla="*/ 56 w 67"/>
                <a:gd name="T25" fmla="*/ 41 h 81"/>
                <a:gd name="T26" fmla="*/ 63 w 67"/>
                <a:gd name="T27" fmla="*/ 52 h 81"/>
                <a:gd name="T28" fmla="*/ 63 w 67"/>
                <a:gd name="T29" fmla="*/ 59 h 81"/>
                <a:gd name="T30" fmla="*/ 59 w 67"/>
                <a:gd name="T31" fmla="*/ 67 h 81"/>
                <a:gd name="T32" fmla="*/ 59 w 67"/>
                <a:gd name="T33" fmla="*/ 70 h 81"/>
                <a:gd name="T34" fmla="*/ 52 w 67"/>
                <a:gd name="T35" fmla="*/ 74 h 81"/>
                <a:gd name="T36" fmla="*/ 45 w 67"/>
                <a:gd name="T37" fmla="*/ 74 h 81"/>
                <a:gd name="T38" fmla="*/ 37 w 67"/>
                <a:gd name="T39" fmla="*/ 74 h 81"/>
                <a:gd name="T40" fmla="*/ 33 w 67"/>
                <a:gd name="T41" fmla="*/ 81 h 81"/>
                <a:gd name="T42" fmla="*/ 33 w 67"/>
                <a:gd name="T43" fmla="*/ 78 h 81"/>
                <a:gd name="T44" fmla="*/ 30 w 67"/>
                <a:gd name="T45" fmla="*/ 74 h 81"/>
                <a:gd name="T46" fmla="*/ 26 w 67"/>
                <a:gd name="T47" fmla="*/ 70 h 81"/>
                <a:gd name="T48" fmla="*/ 22 w 67"/>
                <a:gd name="T49" fmla="*/ 67 h 81"/>
                <a:gd name="T50" fmla="*/ 26 w 67"/>
                <a:gd name="T51" fmla="*/ 63 h 81"/>
                <a:gd name="T52" fmla="*/ 22 w 67"/>
                <a:gd name="T53" fmla="*/ 59 h 81"/>
                <a:gd name="T54" fmla="*/ 15 w 67"/>
                <a:gd name="T55" fmla="*/ 55 h 81"/>
                <a:gd name="T56" fmla="*/ 11 w 67"/>
                <a:gd name="T57" fmla="*/ 52 h 81"/>
                <a:gd name="T58" fmla="*/ 11 w 67"/>
                <a:gd name="T59" fmla="*/ 48 h 81"/>
                <a:gd name="T60" fmla="*/ 8 w 67"/>
                <a:gd name="T61" fmla="*/ 41 h 81"/>
                <a:gd name="T62" fmla="*/ 11 w 67"/>
                <a:gd name="T63" fmla="*/ 41 h 81"/>
                <a:gd name="T64" fmla="*/ 11 w 67"/>
                <a:gd name="T65" fmla="*/ 37 h 81"/>
                <a:gd name="T66" fmla="*/ 4 w 67"/>
                <a:gd name="T67" fmla="*/ 33 h 81"/>
                <a:gd name="T68" fmla="*/ 8 w 67"/>
                <a:gd name="T69" fmla="*/ 29 h 81"/>
                <a:gd name="T70" fmla="*/ 4 w 67"/>
                <a:gd name="T71" fmla="*/ 26 h 81"/>
                <a:gd name="T72" fmla="*/ 4 w 67"/>
                <a:gd name="T73" fmla="*/ 26 h 81"/>
                <a:gd name="T74" fmla="*/ 4 w 67"/>
                <a:gd name="T75" fmla="*/ 22 h 81"/>
                <a:gd name="T76" fmla="*/ 8 w 67"/>
                <a:gd name="T77" fmla="*/ 18 h 81"/>
                <a:gd name="T78" fmla="*/ 4 w 67"/>
                <a:gd name="T79" fmla="*/ 18 h 81"/>
                <a:gd name="T80" fmla="*/ 0 w 67"/>
                <a:gd name="T81" fmla="*/ 1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 h="81">
                  <a:moveTo>
                    <a:pt x="0" y="11"/>
                  </a:moveTo>
                  <a:lnTo>
                    <a:pt x="0" y="7"/>
                  </a:lnTo>
                  <a:lnTo>
                    <a:pt x="4" y="7"/>
                  </a:lnTo>
                  <a:lnTo>
                    <a:pt x="8" y="7"/>
                  </a:lnTo>
                  <a:lnTo>
                    <a:pt x="8" y="3"/>
                  </a:lnTo>
                  <a:lnTo>
                    <a:pt x="11" y="0"/>
                  </a:lnTo>
                  <a:lnTo>
                    <a:pt x="15" y="3"/>
                  </a:lnTo>
                  <a:lnTo>
                    <a:pt x="19" y="3"/>
                  </a:lnTo>
                  <a:lnTo>
                    <a:pt x="22" y="3"/>
                  </a:lnTo>
                  <a:lnTo>
                    <a:pt x="26" y="7"/>
                  </a:lnTo>
                  <a:lnTo>
                    <a:pt x="30" y="11"/>
                  </a:lnTo>
                  <a:lnTo>
                    <a:pt x="30" y="15"/>
                  </a:lnTo>
                  <a:lnTo>
                    <a:pt x="37" y="18"/>
                  </a:lnTo>
                  <a:lnTo>
                    <a:pt x="41" y="18"/>
                  </a:lnTo>
                  <a:lnTo>
                    <a:pt x="37" y="22"/>
                  </a:lnTo>
                  <a:lnTo>
                    <a:pt x="37" y="26"/>
                  </a:lnTo>
                  <a:lnTo>
                    <a:pt x="45" y="26"/>
                  </a:lnTo>
                  <a:lnTo>
                    <a:pt x="45" y="29"/>
                  </a:lnTo>
                  <a:lnTo>
                    <a:pt x="48" y="29"/>
                  </a:lnTo>
                  <a:lnTo>
                    <a:pt x="52" y="29"/>
                  </a:lnTo>
                  <a:lnTo>
                    <a:pt x="56" y="26"/>
                  </a:lnTo>
                  <a:lnTo>
                    <a:pt x="59" y="26"/>
                  </a:lnTo>
                  <a:lnTo>
                    <a:pt x="56" y="29"/>
                  </a:lnTo>
                  <a:lnTo>
                    <a:pt x="59" y="33"/>
                  </a:lnTo>
                  <a:lnTo>
                    <a:pt x="59" y="37"/>
                  </a:lnTo>
                  <a:lnTo>
                    <a:pt x="56" y="41"/>
                  </a:lnTo>
                  <a:lnTo>
                    <a:pt x="59" y="48"/>
                  </a:lnTo>
                  <a:lnTo>
                    <a:pt x="63" y="52"/>
                  </a:lnTo>
                  <a:lnTo>
                    <a:pt x="67" y="55"/>
                  </a:lnTo>
                  <a:lnTo>
                    <a:pt x="63" y="59"/>
                  </a:lnTo>
                  <a:lnTo>
                    <a:pt x="59" y="63"/>
                  </a:lnTo>
                  <a:lnTo>
                    <a:pt x="59" y="67"/>
                  </a:lnTo>
                  <a:lnTo>
                    <a:pt x="63" y="70"/>
                  </a:lnTo>
                  <a:lnTo>
                    <a:pt x="59" y="70"/>
                  </a:lnTo>
                  <a:lnTo>
                    <a:pt x="59" y="70"/>
                  </a:lnTo>
                  <a:lnTo>
                    <a:pt x="52" y="74"/>
                  </a:lnTo>
                  <a:lnTo>
                    <a:pt x="52" y="70"/>
                  </a:lnTo>
                  <a:lnTo>
                    <a:pt x="45" y="74"/>
                  </a:lnTo>
                  <a:lnTo>
                    <a:pt x="41" y="74"/>
                  </a:lnTo>
                  <a:lnTo>
                    <a:pt x="37" y="74"/>
                  </a:lnTo>
                  <a:lnTo>
                    <a:pt x="33" y="78"/>
                  </a:lnTo>
                  <a:lnTo>
                    <a:pt x="33" y="81"/>
                  </a:lnTo>
                  <a:lnTo>
                    <a:pt x="33" y="81"/>
                  </a:lnTo>
                  <a:lnTo>
                    <a:pt x="33" y="78"/>
                  </a:lnTo>
                  <a:lnTo>
                    <a:pt x="33" y="74"/>
                  </a:lnTo>
                  <a:lnTo>
                    <a:pt x="30" y="74"/>
                  </a:lnTo>
                  <a:lnTo>
                    <a:pt x="26" y="70"/>
                  </a:lnTo>
                  <a:lnTo>
                    <a:pt x="26" y="70"/>
                  </a:lnTo>
                  <a:lnTo>
                    <a:pt x="22" y="67"/>
                  </a:lnTo>
                  <a:lnTo>
                    <a:pt x="22" y="67"/>
                  </a:lnTo>
                  <a:lnTo>
                    <a:pt x="22" y="67"/>
                  </a:lnTo>
                  <a:lnTo>
                    <a:pt x="26" y="63"/>
                  </a:lnTo>
                  <a:lnTo>
                    <a:pt x="26" y="59"/>
                  </a:lnTo>
                  <a:lnTo>
                    <a:pt x="22" y="59"/>
                  </a:lnTo>
                  <a:lnTo>
                    <a:pt x="19" y="55"/>
                  </a:lnTo>
                  <a:lnTo>
                    <a:pt x="15" y="55"/>
                  </a:lnTo>
                  <a:lnTo>
                    <a:pt x="11" y="55"/>
                  </a:lnTo>
                  <a:lnTo>
                    <a:pt x="11" y="52"/>
                  </a:lnTo>
                  <a:lnTo>
                    <a:pt x="11" y="48"/>
                  </a:lnTo>
                  <a:lnTo>
                    <a:pt x="11" y="48"/>
                  </a:lnTo>
                  <a:lnTo>
                    <a:pt x="8" y="44"/>
                  </a:lnTo>
                  <a:lnTo>
                    <a:pt x="8" y="41"/>
                  </a:lnTo>
                  <a:lnTo>
                    <a:pt x="8" y="41"/>
                  </a:lnTo>
                  <a:lnTo>
                    <a:pt x="11" y="41"/>
                  </a:lnTo>
                  <a:lnTo>
                    <a:pt x="11" y="41"/>
                  </a:lnTo>
                  <a:lnTo>
                    <a:pt x="11" y="37"/>
                  </a:lnTo>
                  <a:lnTo>
                    <a:pt x="8" y="37"/>
                  </a:lnTo>
                  <a:lnTo>
                    <a:pt x="4" y="33"/>
                  </a:lnTo>
                  <a:lnTo>
                    <a:pt x="4" y="33"/>
                  </a:lnTo>
                  <a:lnTo>
                    <a:pt x="8" y="29"/>
                  </a:lnTo>
                  <a:lnTo>
                    <a:pt x="8" y="26"/>
                  </a:lnTo>
                  <a:lnTo>
                    <a:pt x="4" y="26"/>
                  </a:lnTo>
                  <a:lnTo>
                    <a:pt x="4" y="26"/>
                  </a:lnTo>
                  <a:lnTo>
                    <a:pt x="4" y="26"/>
                  </a:lnTo>
                  <a:lnTo>
                    <a:pt x="4" y="22"/>
                  </a:lnTo>
                  <a:lnTo>
                    <a:pt x="4" y="22"/>
                  </a:lnTo>
                  <a:lnTo>
                    <a:pt x="8" y="22"/>
                  </a:lnTo>
                  <a:lnTo>
                    <a:pt x="8" y="18"/>
                  </a:lnTo>
                  <a:lnTo>
                    <a:pt x="4" y="18"/>
                  </a:lnTo>
                  <a:lnTo>
                    <a:pt x="4" y="18"/>
                  </a:lnTo>
                  <a:lnTo>
                    <a:pt x="0" y="15"/>
                  </a:lnTo>
                  <a:lnTo>
                    <a:pt x="0" y="11"/>
                  </a:lnTo>
                  <a:lnTo>
                    <a:pt x="0" y="11"/>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2" name="Freeform 54"/>
            <p:cNvSpPr>
              <a:spLocks/>
            </p:cNvSpPr>
            <p:nvPr/>
          </p:nvSpPr>
          <p:spPr bwMode="auto">
            <a:xfrm>
              <a:off x="12766205" y="5614604"/>
              <a:ext cx="59686" cy="63981"/>
            </a:xfrm>
            <a:custGeom>
              <a:avLst/>
              <a:gdLst>
                <a:gd name="T0" fmla="*/ 15 w 30"/>
                <a:gd name="T1" fmla="*/ 33 h 33"/>
                <a:gd name="T2" fmla="*/ 15 w 30"/>
                <a:gd name="T3" fmla="*/ 26 h 33"/>
                <a:gd name="T4" fmla="*/ 15 w 30"/>
                <a:gd name="T5" fmla="*/ 22 h 33"/>
                <a:gd name="T6" fmla="*/ 19 w 30"/>
                <a:gd name="T7" fmla="*/ 19 h 33"/>
                <a:gd name="T8" fmla="*/ 23 w 30"/>
                <a:gd name="T9" fmla="*/ 19 h 33"/>
                <a:gd name="T10" fmla="*/ 23 w 30"/>
                <a:gd name="T11" fmla="*/ 22 h 33"/>
                <a:gd name="T12" fmla="*/ 26 w 30"/>
                <a:gd name="T13" fmla="*/ 19 h 33"/>
                <a:gd name="T14" fmla="*/ 26 w 30"/>
                <a:gd name="T15" fmla="*/ 19 h 33"/>
                <a:gd name="T16" fmla="*/ 30 w 30"/>
                <a:gd name="T17" fmla="*/ 15 h 33"/>
                <a:gd name="T18" fmla="*/ 30 w 30"/>
                <a:gd name="T19" fmla="*/ 11 h 33"/>
                <a:gd name="T20" fmla="*/ 26 w 30"/>
                <a:gd name="T21" fmla="*/ 11 h 33"/>
                <a:gd name="T22" fmla="*/ 23 w 30"/>
                <a:gd name="T23" fmla="*/ 7 h 33"/>
                <a:gd name="T24" fmla="*/ 19 w 30"/>
                <a:gd name="T25" fmla="*/ 7 h 33"/>
                <a:gd name="T26" fmla="*/ 15 w 30"/>
                <a:gd name="T27" fmla="*/ 7 h 33"/>
                <a:gd name="T28" fmla="*/ 15 w 30"/>
                <a:gd name="T29" fmla="*/ 4 h 33"/>
                <a:gd name="T30" fmla="*/ 15 w 30"/>
                <a:gd name="T31" fmla="*/ 0 h 33"/>
                <a:gd name="T32" fmla="*/ 12 w 30"/>
                <a:gd name="T33" fmla="*/ 4 h 33"/>
                <a:gd name="T34" fmla="*/ 12 w 30"/>
                <a:gd name="T35" fmla="*/ 0 h 33"/>
                <a:gd name="T36" fmla="*/ 8 w 30"/>
                <a:gd name="T37" fmla="*/ 0 h 33"/>
                <a:gd name="T38" fmla="*/ 4 w 30"/>
                <a:gd name="T39" fmla="*/ 0 h 33"/>
                <a:gd name="T40" fmla="*/ 4 w 30"/>
                <a:gd name="T41" fmla="*/ 4 h 33"/>
                <a:gd name="T42" fmla="*/ 8 w 30"/>
                <a:gd name="T43" fmla="*/ 4 h 33"/>
                <a:gd name="T44" fmla="*/ 8 w 30"/>
                <a:gd name="T45" fmla="*/ 7 h 33"/>
                <a:gd name="T46" fmla="*/ 8 w 30"/>
                <a:gd name="T47" fmla="*/ 7 h 33"/>
                <a:gd name="T48" fmla="*/ 4 w 30"/>
                <a:gd name="T49" fmla="*/ 7 h 33"/>
                <a:gd name="T50" fmla="*/ 4 w 30"/>
                <a:gd name="T51" fmla="*/ 11 h 33"/>
                <a:gd name="T52" fmla="*/ 4 w 30"/>
                <a:gd name="T53" fmla="*/ 15 h 33"/>
                <a:gd name="T54" fmla="*/ 0 w 30"/>
                <a:gd name="T55" fmla="*/ 19 h 33"/>
                <a:gd name="T56" fmla="*/ 0 w 30"/>
                <a:gd name="T57" fmla="*/ 19 h 33"/>
                <a:gd name="T58" fmla="*/ 0 w 30"/>
                <a:gd name="T59" fmla="*/ 19 h 33"/>
                <a:gd name="T60" fmla="*/ 4 w 30"/>
                <a:gd name="T61" fmla="*/ 22 h 33"/>
                <a:gd name="T62" fmla="*/ 12 w 30"/>
                <a:gd name="T63" fmla="*/ 30 h 33"/>
                <a:gd name="T64" fmla="*/ 12 w 30"/>
                <a:gd name="T65" fmla="*/ 30 h 33"/>
                <a:gd name="T66" fmla="*/ 15 w 30"/>
                <a:gd name="T6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33">
                  <a:moveTo>
                    <a:pt x="15" y="33"/>
                  </a:moveTo>
                  <a:lnTo>
                    <a:pt x="15" y="26"/>
                  </a:lnTo>
                  <a:lnTo>
                    <a:pt x="15" y="22"/>
                  </a:lnTo>
                  <a:lnTo>
                    <a:pt x="19" y="19"/>
                  </a:lnTo>
                  <a:lnTo>
                    <a:pt x="23" y="19"/>
                  </a:lnTo>
                  <a:lnTo>
                    <a:pt x="23" y="22"/>
                  </a:lnTo>
                  <a:lnTo>
                    <a:pt x="26" y="19"/>
                  </a:lnTo>
                  <a:lnTo>
                    <a:pt x="26" y="19"/>
                  </a:lnTo>
                  <a:lnTo>
                    <a:pt x="30" y="15"/>
                  </a:lnTo>
                  <a:lnTo>
                    <a:pt x="30" y="11"/>
                  </a:lnTo>
                  <a:lnTo>
                    <a:pt x="26" y="11"/>
                  </a:lnTo>
                  <a:lnTo>
                    <a:pt x="23" y="7"/>
                  </a:lnTo>
                  <a:lnTo>
                    <a:pt x="19" y="7"/>
                  </a:lnTo>
                  <a:lnTo>
                    <a:pt x="15" y="7"/>
                  </a:lnTo>
                  <a:lnTo>
                    <a:pt x="15" y="4"/>
                  </a:lnTo>
                  <a:lnTo>
                    <a:pt x="15" y="0"/>
                  </a:lnTo>
                  <a:lnTo>
                    <a:pt x="12" y="4"/>
                  </a:lnTo>
                  <a:lnTo>
                    <a:pt x="12" y="0"/>
                  </a:lnTo>
                  <a:lnTo>
                    <a:pt x="8" y="0"/>
                  </a:lnTo>
                  <a:lnTo>
                    <a:pt x="4" y="0"/>
                  </a:lnTo>
                  <a:lnTo>
                    <a:pt x="4" y="4"/>
                  </a:lnTo>
                  <a:lnTo>
                    <a:pt x="8" y="4"/>
                  </a:lnTo>
                  <a:lnTo>
                    <a:pt x="8" y="7"/>
                  </a:lnTo>
                  <a:lnTo>
                    <a:pt x="8" y="7"/>
                  </a:lnTo>
                  <a:lnTo>
                    <a:pt x="4" y="7"/>
                  </a:lnTo>
                  <a:lnTo>
                    <a:pt x="4" y="11"/>
                  </a:lnTo>
                  <a:lnTo>
                    <a:pt x="4" y="15"/>
                  </a:lnTo>
                  <a:lnTo>
                    <a:pt x="0" y="19"/>
                  </a:lnTo>
                  <a:lnTo>
                    <a:pt x="0" y="19"/>
                  </a:lnTo>
                  <a:lnTo>
                    <a:pt x="0" y="19"/>
                  </a:lnTo>
                  <a:lnTo>
                    <a:pt x="4" y="22"/>
                  </a:lnTo>
                  <a:lnTo>
                    <a:pt x="12" y="30"/>
                  </a:lnTo>
                  <a:lnTo>
                    <a:pt x="12" y="30"/>
                  </a:lnTo>
                  <a:lnTo>
                    <a:pt x="15" y="3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3" name="Freeform 55"/>
            <p:cNvSpPr>
              <a:spLocks noEditPoints="1"/>
            </p:cNvSpPr>
            <p:nvPr/>
          </p:nvSpPr>
          <p:spPr bwMode="auto">
            <a:xfrm>
              <a:off x="12613009" y="5521541"/>
              <a:ext cx="177070" cy="122146"/>
            </a:xfrm>
            <a:custGeom>
              <a:avLst/>
              <a:gdLst>
                <a:gd name="T0" fmla="*/ 23 w 24"/>
                <a:gd name="T1" fmla="*/ 6 h 17"/>
                <a:gd name="T2" fmla="*/ 23 w 24"/>
                <a:gd name="T3" fmla="*/ 5 h 17"/>
                <a:gd name="T4" fmla="*/ 22 w 24"/>
                <a:gd name="T5" fmla="*/ 3 h 17"/>
                <a:gd name="T6" fmla="*/ 19 w 24"/>
                <a:gd name="T7" fmla="*/ 3 h 17"/>
                <a:gd name="T8" fmla="*/ 15 w 24"/>
                <a:gd name="T9" fmla="*/ 1 h 17"/>
                <a:gd name="T10" fmla="*/ 12 w 24"/>
                <a:gd name="T11" fmla="*/ 0 h 17"/>
                <a:gd name="T12" fmla="*/ 8 w 24"/>
                <a:gd name="T13" fmla="*/ 2 h 17"/>
                <a:gd name="T14" fmla="*/ 5 w 24"/>
                <a:gd name="T15" fmla="*/ 4 h 17"/>
                <a:gd name="T16" fmla="*/ 1 w 24"/>
                <a:gd name="T17" fmla="*/ 5 h 17"/>
                <a:gd name="T18" fmla="*/ 0 w 24"/>
                <a:gd name="T19" fmla="*/ 6 h 17"/>
                <a:gd name="T20" fmla="*/ 1 w 24"/>
                <a:gd name="T21" fmla="*/ 8 h 17"/>
                <a:gd name="T22" fmla="*/ 3 w 24"/>
                <a:gd name="T23" fmla="*/ 5 h 17"/>
                <a:gd name="T24" fmla="*/ 5 w 24"/>
                <a:gd name="T25" fmla="*/ 6 h 17"/>
                <a:gd name="T26" fmla="*/ 8 w 24"/>
                <a:gd name="T27" fmla="*/ 10 h 17"/>
                <a:gd name="T28" fmla="*/ 8 w 24"/>
                <a:gd name="T29" fmla="*/ 10 h 17"/>
                <a:gd name="T30" fmla="*/ 7 w 24"/>
                <a:gd name="T31" fmla="*/ 12 h 17"/>
                <a:gd name="T32" fmla="*/ 10 w 24"/>
                <a:gd name="T33" fmla="*/ 13 h 17"/>
                <a:gd name="T34" fmla="*/ 12 w 24"/>
                <a:gd name="T35" fmla="*/ 14 h 17"/>
                <a:gd name="T36" fmla="*/ 17 w 24"/>
                <a:gd name="T37" fmla="*/ 16 h 17"/>
                <a:gd name="T38" fmla="*/ 16 w 24"/>
                <a:gd name="T39" fmla="*/ 17 h 17"/>
                <a:gd name="T40" fmla="*/ 17 w 24"/>
                <a:gd name="T41" fmla="*/ 16 h 17"/>
                <a:gd name="T42" fmla="*/ 11 w 24"/>
                <a:gd name="T43" fmla="*/ 10 h 17"/>
                <a:gd name="T44" fmla="*/ 10 w 24"/>
                <a:gd name="T45" fmla="*/ 8 h 17"/>
                <a:gd name="T46" fmla="*/ 9 w 24"/>
                <a:gd name="T47" fmla="*/ 7 h 17"/>
                <a:gd name="T48" fmla="*/ 9 w 24"/>
                <a:gd name="T49" fmla="*/ 5 h 17"/>
                <a:gd name="T50" fmla="*/ 11 w 24"/>
                <a:gd name="T51" fmla="*/ 6 h 17"/>
                <a:gd name="T52" fmla="*/ 13 w 24"/>
                <a:gd name="T53" fmla="*/ 5 h 17"/>
                <a:gd name="T54" fmla="*/ 14 w 24"/>
                <a:gd name="T55" fmla="*/ 5 h 17"/>
                <a:gd name="T56" fmla="*/ 16 w 24"/>
                <a:gd name="T57" fmla="*/ 5 h 17"/>
                <a:gd name="T58" fmla="*/ 18 w 24"/>
                <a:gd name="T59" fmla="*/ 6 h 17"/>
                <a:gd name="T60" fmla="*/ 20 w 24"/>
                <a:gd name="T61" fmla="*/ 6 h 17"/>
                <a:gd name="T62" fmla="*/ 23 w 24"/>
                <a:gd name="T63" fmla="*/ 7 h 17"/>
                <a:gd name="T64" fmla="*/ 16 w 24"/>
                <a:gd name="T65" fmla="*/ 17 h 17"/>
                <a:gd name="T66" fmla="*/ 12 w 24"/>
                <a:gd name="T67" fmla="*/ 15 h 17"/>
                <a:gd name="T68" fmla="*/ 12 w 24"/>
                <a:gd name="T69" fmla="*/ 15 h 17"/>
                <a:gd name="T70" fmla="*/ 15 w 24"/>
                <a:gd name="T71" fmla="*/ 15 h 17"/>
                <a:gd name="T72" fmla="*/ 13 w 24"/>
                <a:gd name="T73" fmla="*/ 14 h 17"/>
                <a:gd name="T74" fmla="*/ 7 w 24"/>
                <a:gd name="T75" fmla="*/ 10 h 17"/>
                <a:gd name="T76" fmla="*/ 5 w 24"/>
                <a:gd name="T77" fmla="*/ 8 h 17"/>
                <a:gd name="T78" fmla="*/ 5 w 24"/>
                <a:gd name="T79" fmla="*/ 8 h 17"/>
                <a:gd name="T80" fmla="*/ 7 w 24"/>
                <a:gd name="T81" fmla="*/ 12 h 17"/>
                <a:gd name="T82" fmla="*/ 5 w 24"/>
                <a:gd name="T83" fmla="*/ 10 h 17"/>
                <a:gd name="T84" fmla="*/ 3 w 24"/>
                <a:gd name="T85" fmla="*/ 7 h 17"/>
                <a:gd name="T86" fmla="*/ 4 w 24"/>
                <a:gd name="T87" fmla="*/ 9 h 17"/>
                <a:gd name="T88" fmla="*/ 3 w 24"/>
                <a:gd name="T89" fmla="*/ 7 h 17"/>
                <a:gd name="T90" fmla="*/ 4 w 24"/>
                <a:gd name="T91" fmla="*/ 7 h 17"/>
                <a:gd name="T92" fmla="*/ 3 w 24"/>
                <a:gd name="T93"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 h="17">
                  <a:moveTo>
                    <a:pt x="23" y="7"/>
                  </a:moveTo>
                  <a:cubicBezTo>
                    <a:pt x="23" y="6"/>
                    <a:pt x="23" y="6"/>
                    <a:pt x="23" y="6"/>
                  </a:cubicBezTo>
                  <a:cubicBezTo>
                    <a:pt x="23" y="6"/>
                    <a:pt x="23" y="6"/>
                    <a:pt x="23" y="6"/>
                  </a:cubicBezTo>
                  <a:cubicBezTo>
                    <a:pt x="24" y="6"/>
                    <a:pt x="24" y="6"/>
                    <a:pt x="24" y="6"/>
                  </a:cubicBezTo>
                  <a:cubicBezTo>
                    <a:pt x="24" y="5"/>
                    <a:pt x="24" y="5"/>
                    <a:pt x="24" y="5"/>
                  </a:cubicBezTo>
                  <a:cubicBezTo>
                    <a:pt x="23" y="5"/>
                    <a:pt x="23" y="5"/>
                    <a:pt x="23" y="5"/>
                  </a:cubicBezTo>
                  <a:cubicBezTo>
                    <a:pt x="23" y="5"/>
                    <a:pt x="23" y="5"/>
                    <a:pt x="23" y="5"/>
                  </a:cubicBezTo>
                  <a:cubicBezTo>
                    <a:pt x="22" y="4"/>
                    <a:pt x="22" y="4"/>
                    <a:pt x="22" y="4"/>
                  </a:cubicBezTo>
                  <a:cubicBezTo>
                    <a:pt x="22" y="3"/>
                    <a:pt x="22" y="3"/>
                    <a:pt x="22" y="3"/>
                  </a:cubicBezTo>
                  <a:cubicBezTo>
                    <a:pt x="21" y="2"/>
                    <a:pt x="21" y="2"/>
                    <a:pt x="21" y="2"/>
                  </a:cubicBezTo>
                  <a:cubicBezTo>
                    <a:pt x="21" y="3"/>
                    <a:pt x="21" y="3"/>
                    <a:pt x="21" y="3"/>
                  </a:cubicBezTo>
                  <a:cubicBezTo>
                    <a:pt x="19" y="3"/>
                    <a:pt x="19" y="3"/>
                    <a:pt x="19" y="3"/>
                  </a:cubicBezTo>
                  <a:cubicBezTo>
                    <a:pt x="17" y="2"/>
                    <a:pt x="17" y="2"/>
                    <a:pt x="17" y="2"/>
                  </a:cubicBezTo>
                  <a:cubicBezTo>
                    <a:pt x="16" y="2"/>
                    <a:pt x="16" y="2"/>
                    <a:pt x="16" y="2"/>
                  </a:cubicBezTo>
                  <a:cubicBezTo>
                    <a:pt x="15" y="1"/>
                    <a:pt x="15" y="1"/>
                    <a:pt x="15" y="1"/>
                  </a:cubicBezTo>
                  <a:cubicBezTo>
                    <a:pt x="13" y="0"/>
                    <a:pt x="13" y="0"/>
                    <a:pt x="13" y="0"/>
                  </a:cubicBezTo>
                  <a:cubicBezTo>
                    <a:pt x="12" y="0"/>
                    <a:pt x="12" y="0"/>
                    <a:pt x="12" y="0"/>
                  </a:cubicBezTo>
                  <a:cubicBezTo>
                    <a:pt x="12" y="0"/>
                    <a:pt x="12" y="0"/>
                    <a:pt x="12" y="0"/>
                  </a:cubicBezTo>
                  <a:cubicBezTo>
                    <a:pt x="10" y="0"/>
                    <a:pt x="10" y="0"/>
                    <a:pt x="10" y="0"/>
                  </a:cubicBezTo>
                  <a:cubicBezTo>
                    <a:pt x="8" y="1"/>
                    <a:pt x="8" y="1"/>
                    <a:pt x="8" y="1"/>
                  </a:cubicBezTo>
                  <a:cubicBezTo>
                    <a:pt x="8" y="2"/>
                    <a:pt x="8" y="2"/>
                    <a:pt x="8" y="2"/>
                  </a:cubicBezTo>
                  <a:cubicBezTo>
                    <a:pt x="6" y="3"/>
                    <a:pt x="6" y="3"/>
                    <a:pt x="6" y="3"/>
                  </a:cubicBezTo>
                  <a:cubicBezTo>
                    <a:pt x="6" y="4"/>
                    <a:pt x="6" y="4"/>
                    <a:pt x="6" y="4"/>
                  </a:cubicBezTo>
                  <a:cubicBezTo>
                    <a:pt x="5" y="4"/>
                    <a:pt x="5" y="4"/>
                    <a:pt x="5" y="4"/>
                  </a:cubicBezTo>
                  <a:cubicBezTo>
                    <a:pt x="3" y="4"/>
                    <a:pt x="3" y="4"/>
                    <a:pt x="3" y="4"/>
                  </a:cubicBezTo>
                  <a:cubicBezTo>
                    <a:pt x="2" y="4"/>
                    <a:pt x="2" y="4"/>
                    <a:pt x="2" y="4"/>
                  </a:cubicBezTo>
                  <a:cubicBezTo>
                    <a:pt x="1" y="5"/>
                    <a:pt x="1" y="5"/>
                    <a:pt x="1" y="5"/>
                  </a:cubicBezTo>
                  <a:cubicBezTo>
                    <a:pt x="0" y="5"/>
                    <a:pt x="0" y="5"/>
                    <a:pt x="0" y="5"/>
                  </a:cubicBezTo>
                  <a:cubicBezTo>
                    <a:pt x="0" y="5"/>
                    <a:pt x="0" y="5"/>
                    <a:pt x="0" y="5"/>
                  </a:cubicBezTo>
                  <a:cubicBezTo>
                    <a:pt x="0" y="6"/>
                    <a:pt x="0" y="6"/>
                    <a:pt x="0" y="6"/>
                  </a:cubicBezTo>
                  <a:cubicBezTo>
                    <a:pt x="1" y="7"/>
                    <a:pt x="1" y="7"/>
                    <a:pt x="1" y="7"/>
                  </a:cubicBezTo>
                  <a:cubicBezTo>
                    <a:pt x="1" y="8"/>
                    <a:pt x="1" y="8"/>
                    <a:pt x="1" y="8"/>
                  </a:cubicBezTo>
                  <a:cubicBezTo>
                    <a:pt x="1" y="8"/>
                    <a:pt x="1" y="8"/>
                    <a:pt x="1" y="8"/>
                  </a:cubicBezTo>
                  <a:cubicBezTo>
                    <a:pt x="2" y="6"/>
                    <a:pt x="2" y="6"/>
                    <a:pt x="2" y="6"/>
                  </a:cubicBezTo>
                  <a:cubicBezTo>
                    <a:pt x="3" y="5"/>
                    <a:pt x="3" y="5"/>
                    <a:pt x="3" y="5"/>
                  </a:cubicBezTo>
                  <a:cubicBezTo>
                    <a:pt x="3" y="5"/>
                    <a:pt x="3" y="5"/>
                    <a:pt x="3" y="5"/>
                  </a:cubicBezTo>
                  <a:cubicBezTo>
                    <a:pt x="4" y="5"/>
                    <a:pt x="4" y="5"/>
                    <a:pt x="4" y="5"/>
                  </a:cubicBezTo>
                  <a:cubicBezTo>
                    <a:pt x="5" y="5"/>
                    <a:pt x="5" y="5"/>
                    <a:pt x="5" y="5"/>
                  </a:cubicBezTo>
                  <a:cubicBezTo>
                    <a:pt x="5" y="6"/>
                    <a:pt x="5" y="6"/>
                    <a:pt x="5" y="6"/>
                  </a:cubicBezTo>
                  <a:cubicBezTo>
                    <a:pt x="6" y="7"/>
                    <a:pt x="6" y="7"/>
                    <a:pt x="6" y="7"/>
                  </a:cubicBezTo>
                  <a:cubicBezTo>
                    <a:pt x="6" y="8"/>
                    <a:pt x="6" y="8"/>
                    <a:pt x="6" y="8"/>
                  </a:cubicBezTo>
                  <a:cubicBezTo>
                    <a:pt x="8" y="10"/>
                    <a:pt x="8" y="10"/>
                    <a:pt x="8" y="10"/>
                  </a:cubicBezTo>
                  <a:cubicBezTo>
                    <a:pt x="8" y="10"/>
                    <a:pt x="8" y="10"/>
                    <a:pt x="8" y="10"/>
                  </a:cubicBezTo>
                  <a:cubicBezTo>
                    <a:pt x="9" y="10"/>
                    <a:pt x="9" y="10"/>
                    <a:pt x="9" y="10"/>
                  </a:cubicBezTo>
                  <a:cubicBezTo>
                    <a:pt x="8" y="10"/>
                    <a:pt x="8" y="10"/>
                    <a:pt x="8" y="10"/>
                  </a:cubicBezTo>
                  <a:cubicBezTo>
                    <a:pt x="7" y="10"/>
                    <a:pt x="7" y="10"/>
                    <a:pt x="7" y="10"/>
                  </a:cubicBezTo>
                  <a:cubicBezTo>
                    <a:pt x="7" y="11"/>
                    <a:pt x="7" y="11"/>
                    <a:pt x="7" y="11"/>
                  </a:cubicBezTo>
                  <a:cubicBezTo>
                    <a:pt x="7" y="12"/>
                    <a:pt x="7" y="12"/>
                    <a:pt x="7" y="12"/>
                  </a:cubicBezTo>
                  <a:cubicBezTo>
                    <a:pt x="8" y="12"/>
                    <a:pt x="8" y="12"/>
                    <a:pt x="8" y="12"/>
                  </a:cubicBezTo>
                  <a:cubicBezTo>
                    <a:pt x="9" y="12"/>
                    <a:pt x="9" y="12"/>
                    <a:pt x="9" y="12"/>
                  </a:cubicBezTo>
                  <a:cubicBezTo>
                    <a:pt x="10" y="13"/>
                    <a:pt x="10" y="13"/>
                    <a:pt x="10" y="13"/>
                  </a:cubicBezTo>
                  <a:cubicBezTo>
                    <a:pt x="11" y="13"/>
                    <a:pt x="11" y="13"/>
                    <a:pt x="11" y="13"/>
                  </a:cubicBezTo>
                  <a:cubicBezTo>
                    <a:pt x="11" y="14"/>
                    <a:pt x="11" y="14"/>
                    <a:pt x="11" y="14"/>
                  </a:cubicBezTo>
                  <a:cubicBezTo>
                    <a:pt x="12" y="14"/>
                    <a:pt x="12" y="14"/>
                    <a:pt x="12" y="14"/>
                  </a:cubicBezTo>
                  <a:cubicBezTo>
                    <a:pt x="14" y="14"/>
                    <a:pt x="14" y="14"/>
                    <a:pt x="14" y="14"/>
                  </a:cubicBezTo>
                  <a:cubicBezTo>
                    <a:pt x="15" y="14"/>
                    <a:pt x="15" y="14"/>
                    <a:pt x="15" y="14"/>
                  </a:cubicBezTo>
                  <a:cubicBezTo>
                    <a:pt x="17" y="16"/>
                    <a:pt x="17" y="16"/>
                    <a:pt x="17" y="16"/>
                  </a:cubicBezTo>
                  <a:cubicBezTo>
                    <a:pt x="17" y="16"/>
                    <a:pt x="17" y="16"/>
                    <a:pt x="17" y="16"/>
                  </a:cubicBezTo>
                  <a:cubicBezTo>
                    <a:pt x="16" y="16"/>
                    <a:pt x="16" y="16"/>
                    <a:pt x="16" y="16"/>
                  </a:cubicBezTo>
                  <a:cubicBezTo>
                    <a:pt x="16" y="17"/>
                    <a:pt x="16" y="17"/>
                    <a:pt x="16" y="17"/>
                  </a:cubicBezTo>
                  <a:cubicBezTo>
                    <a:pt x="17" y="17"/>
                    <a:pt x="17" y="17"/>
                    <a:pt x="17" y="17"/>
                  </a:cubicBezTo>
                  <a:cubicBezTo>
                    <a:pt x="17" y="17"/>
                    <a:pt x="17" y="17"/>
                    <a:pt x="17" y="17"/>
                  </a:cubicBezTo>
                  <a:cubicBezTo>
                    <a:pt x="17" y="16"/>
                    <a:pt x="17" y="16"/>
                    <a:pt x="17" y="16"/>
                  </a:cubicBezTo>
                  <a:cubicBezTo>
                    <a:pt x="14" y="13"/>
                    <a:pt x="14" y="13"/>
                    <a:pt x="14" y="13"/>
                  </a:cubicBezTo>
                  <a:cubicBezTo>
                    <a:pt x="11" y="10"/>
                    <a:pt x="11" y="10"/>
                    <a:pt x="11" y="10"/>
                  </a:cubicBezTo>
                  <a:cubicBezTo>
                    <a:pt x="11" y="10"/>
                    <a:pt x="11" y="10"/>
                    <a:pt x="11" y="10"/>
                  </a:cubicBezTo>
                  <a:cubicBezTo>
                    <a:pt x="11" y="9"/>
                    <a:pt x="11" y="9"/>
                    <a:pt x="11" y="9"/>
                  </a:cubicBezTo>
                  <a:cubicBezTo>
                    <a:pt x="10" y="9"/>
                    <a:pt x="10" y="9"/>
                    <a:pt x="10" y="9"/>
                  </a:cubicBezTo>
                  <a:cubicBezTo>
                    <a:pt x="10" y="8"/>
                    <a:pt x="10" y="8"/>
                    <a:pt x="10" y="8"/>
                  </a:cubicBezTo>
                  <a:cubicBezTo>
                    <a:pt x="9" y="7"/>
                    <a:pt x="9" y="7"/>
                    <a:pt x="9" y="7"/>
                  </a:cubicBezTo>
                  <a:cubicBezTo>
                    <a:pt x="9" y="7"/>
                    <a:pt x="9" y="7"/>
                    <a:pt x="9" y="7"/>
                  </a:cubicBezTo>
                  <a:cubicBezTo>
                    <a:pt x="9" y="7"/>
                    <a:pt x="9" y="7"/>
                    <a:pt x="9" y="7"/>
                  </a:cubicBezTo>
                  <a:cubicBezTo>
                    <a:pt x="9" y="6"/>
                    <a:pt x="9" y="6"/>
                    <a:pt x="9" y="6"/>
                  </a:cubicBezTo>
                  <a:cubicBezTo>
                    <a:pt x="9" y="5"/>
                    <a:pt x="9" y="5"/>
                    <a:pt x="9" y="5"/>
                  </a:cubicBezTo>
                  <a:cubicBezTo>
                    <a:pt x="9" y="5"/>
                    <a:pt x="9" y="5"/>
                    <a:pt x="9" y="5"/>
                  </a:cubicBezTo>
                  <a:cubicBezTo>
                    <a:pt x="10" y="6"/>
                    <a:pt x="10" y="6"/>
                    <a:pt x="10" y="6"/>
                  </a:cubicBezTo>
                  <a:cubicBezTo>
                    <a:pt x="11" y="6"/>
                    <a:pt x="11" y="6"/>
                    <a:pt x="11" y="6"/>
                  </a:cubicBezTo>
                  <a:cubicBezTo>
                    <a:pt x="11" y="6"/>
                    <a:pt x="11" y="6"/>
                    <a:pt x="11" y="6"/>
                  </a:cubicBezTo>
                  <a:cubicBezTo>
                    <a:pt x="11" y="5"/>
                    <a:pt x="11" y="5"/>
                    <a:pt x="11" y="5"/>
                  </a:cubicBezTo>
                  <a:cubicBezTo>
                    <a:pt x="12" y="5"/>
                    <a:pt x="12" y="5"/>
                    <a:pt x="12" y="5"/>
                  </a:cubicBezTo>
                  <a:cubicBezTo>
                    <a:pt x="13" y="5"/>
                    <a:pt x="13" y="5"/>
                    <a:pt x="13" y="5"/>
                  </a:cubicBezTo>
                  <a:cubicBezTo>
                    <a:pt x="13" y="5"/>
                    <a:pt x="13" y="5"/>
                    <a:pt x="13" y="5"/>
                  </a:cubicBezTo>
                  <a:cubicBezTo>
                    <a:pt x="14" y="5"/>
                    <a:pt x="14" y="5"/>
                    <a:pt x="14" y="5"/>
                  </a:cubicBezTo>
                  <a:cubicBezTo>
                    <a:pt x="14" y="5"/>
                    <a:pt x="14" y="5"/>
                    <a:pt x="14" y="5"/>
                  </a:cubicBezTo>
                  <a:cubicBezTo>
                    <a:pt x="15" y="5"/>
                    <a:pt x="15" y="5"/>
                    <a:pt x="15" y="5"/>
                  </a:cubicBezTo>
                  <a:cubicBezTo>
                    <a:pt x="15" y="6"/>
                    <a:pt x="15" y="6"/>
                    <a:pt x="15" y="6"/>
                  </a:cubicBezTo>
                  <a:cubicBezTo>
                    <a:pt x="16" y="5"/>
                    <a:pt x="16" y="5"/>
                    <a:pt x="16" y="5"/>
                  </a:cubicBezTo>
                  <a:cubicBezTo>
                    <a:pt x="17" y="6"/>
                    <a:pt x="17" y="6"/>
                    <a:pt x="17" y="6"/>
                  </a:cubicBezTo>
                  <a:cubicBezTo>
                    <a:pt x="18" y="5"/>
                    <a:pt x="18" y="5"/>
                    <a:pt x="18" y="5"/>
                  </a:cubicBezTo>
                  <a:cubicBezTo>
                    <a:pt x="18" y="6"/>
                    <a:pt x="18" y="6"/>
                    <a:pt x="18" y="6"/>
                  </a:cubicBezTo>
                  <a:cubicBezTo>
                    <a:pt x="19" y="6"/>
                    <a:pt x="19" y="6"/>
                    <a:pt x="19" y="6"/>
                  </a:cubicBezTo>
                  <a:cubicBezTo>
                    <a:pt x="20" y="6"/>
                    <a:pt x="20" y="6"/>
                    <a:pt x="20" y="6"/>
                  </a:cubicBezTo>
                  <a:cubicBezTo>
                    <a:pt x="20" y="6"/>
                    <a:pt x="20" y="6"/>
                    <a:pt x="20" y="6"/>
                  </a:cubicBezTo>
                  <a:cubicBezTo>
                    <a:pt x="21" y="6"/>
                    <a:pt x="21" y="6"/>
                    <a:pt x="21" y="6"/>
                  </a:cubicBezTo>
                  <a:cubicBezTo>
                    <a:pt x="23" y="7"/>
                    <a:pt x="23" y="7"/>
                    <a:pt x="23" y="7"/>
                  </a:cubicBezTo>
                  <a:cubicBezTo>
                    <a:pt x="23" y="7"/>
                    <a:pt x="23" y="7"/>
                    <a:pt x="23" y="7"/>
                  </a:cubicBezTo>
                  <a:close/>
                  <a:moveTo>
                    <a:pt x="14" y="16"/>
                  </a:moveTo>
                  <a:cubicBezTo>
                    <a:pt x="14" y="16"/>
                    <a:pt x="15" y="16"/>
                    <a:pt x="15" y="16"/>
                  </a:cubicBezTo>
                  <a:cubicBezTo>
                    <a:pt x="16" y="17"/>
                    <a:pt x="16" y="17"/>
                    <a:pt x="16" y="17"/>
                  </a:cubicBezTo>
                  <a:cubicBezTo>
                    <a:pt x="14" y="17"/>
                    <a:pt x="14" y="17"/>
                    <a:pt x="14" y="17"/>
                  </a:cubicBezTo>
                  <a:cubicBezTo>
                    <a:pt x="14" y="16"/>
                    <a:pt x="14" y="16"/>
                    <a:pt x="14" y="16"/>
                  </a:cubicBezTo>
                  <a:close/>
                  <a:moveTo>
                    <a:pt x="12" y="15"/>
                  </a:moveTo>
                  <a:cubicBezTo>
                    <a:pt x="15" y="15"/>
                    <a:pt x="15" y="15"/>
                    <a:pt x="15" y="15"/>
                  </a:cubicBezTo>
                  <a:cubicBezTo>
                    <a:pt x="14" y="16"/>
                    <a:pt x="14" y="16"/>
                    <a:pt x="14" y="16"/>
                  </a:cubicBezTo>
                  <a:cubicBezTo>
                    <a:pt x="12" y="15"/>
                    <a:pt x="12" y="15"/>
                    <a:pt x="12" y="15"/>
                  </a:cubicBezTo>
                  <a:close/>
                  <a:moveTo>
                    <a:pt x="13" y="14"/>
                  </a:moveTo>
                  <a:cubicBezTo>
                    <a:pt x="14" y="14"/>
                    <a:pt x="14" y="14"/>
                    <a:pt x="14" y="14"/>
                  </a:cubicBezTo>
                  <a:cubicBezTo>
                    <a:pt x="15" y="15"/>
                    <a:pt x="15" y="15"/>
                    <a:pt x="15" y="15"/>
                  </a:cubicBezTo>
                  <a:cubicBezTo>
                    <a:pt x="14" y="15"/>
                    <a:pt x="14" y="15"/>
                    <a:pt x="14" y="15"/>
                  </a:cubicBezTo>
                  <a:cubicBezTo>
                    <a:pt x="13" y="15"/>
                    <a:pt x="13" y="15"/>
                    <a:pt x="13" y="15"/>
                  </a:cubicBezTo>
                  <a:cubicBezTo>
                    <a:pt x="13" y="14"/>
                    <a:pt x="13" y="14"/>
                    <a:pt x="13" y="14"/>
                  </a:cubicBezTo>
                  <a:close/>
                  <a:moveTo>
                    <a:pt x="6" y="9"/>
                  </a:moveTo>
                  <a:cubicBezTo>
                    <a:pt x="7" y="9"/>
                    <a:pt x="7" y="9"/>
                    <a:pt x="7" y="9"/>
                  </a:cubicBezTo>
                  <a:cubicBezTo>
                    <a:pt x="7" y="10"/>
                    <a:pt x="7" y="10"/>
                    <a:pt x="7" y="10"/>
                  </a:cubicBezTo>
                  <a:cubicBezTo>
                    <a:pt x="7" y="10"/>
                    <a:pt x="7" y="10"/>
                    <a:pt x="7" y="10"/>
                  </a:cubicBezTo>
                  <a:cubicBezTo>
                    <a:pt x="6" y="9"/>
                    <a:pt x="6" y="9"/>
                    <a:pt x="6" y="9"/>
                  </a:cubicBezTo>
                  <a:close/>
                  <a:moveTo>
                    <a:pt x="5" y="8"/>
                  </a:moveTo>
                  <a:cubicBezTo>
                    <a:pt x="6" y="9"/>
                    <a:pt x="6" y="9"/>
                    <a:pt x="6" y="9"/>
                  </a:cubicBezTo>
                  <a:cubicBezTo>
                    <a:pt x="5" y="9"/>
                    <a:pt x="5" y="9"/>
                    <a:pt x="5" y="9"/>
                  </a:cubicBezTo>
                  <a:cubicBezTo>
                    <a:pt x="5" y="8"/>
                    <a:pt x="5" y="8"/>
                    <a:pt x="5" y="8"/>
                  </a:cubicBezTo>
                  <a:close/>
                  <a:moveTo>
                    <a:pt x="6" y="11"/>
                  </a:moveTo>
                  <a:cubicBezTo>
                    <a:pt x="7" y="11"/>
                    <a:pt x="7" y="11"/>
                    <a:pt x="7" y="11"/>
                  </a:cubicBezTo>
                  <a:cubicBezTo>
                    <a:pt x="7" y="12"/>
                    <a:pt x="7" y="12"/>
                    <a:pt x="7" y="12"/>
                  </a:cubicBezTo>
                  <a:cubicBezTo>
                    <a:pt x="6" y="11"/>
                    <a:pt x="6" y="11"/>
                    <a:pt x="6" y="11"/>
                  </a:cubicBezTo>
                  <a:close/>
                  <a:moveTo>
                    <a:pt x="5" y="9"/>
                  </a:moveTo>
                  <a:cubicBezTo>
                    <a:pt x="5" y="10"/>
                    <a:pt x="5" y="10"/>
                    <a:pt x="5" y="10"/>
                  </a:cubicBezTo>
                  <a:cubicBezTo>
                    <a:pt x="5" y="10"/>
                    <a:pt x="5" y="10"/>
                    <a:pt x="5" y="10"/>
                  </a:cubicBezTo>
                  <a:cubicBezTo>
                    <a:pt x="5" y="9"/>
                    <a:pt x="5" y="9"/>
                    <a:pt x="5" y="9"/>
                  </a:cubicBezTo>
                  <a:close/>
                  <a:moveTo>
                    <a:pt x="3" y="7"/>
                  </a:moveTo>
                  <a:cubicBezTo>
                    <a:pt x="4" y="8"/>
                    <a:pt x="4" y="8"/>
                    <a:pt x="4" y="8"/>
                  </a:cubicBezTo>
                  <a:cubicBezTo>
                    <a:pt x="5" y="9"/>
                    <a:pt x="5" y="9"/>
                    <a:pt x="5" y="9"/>
                  </a:cubicBezTo>
                  <a:cubicBezTo>
                    <a:pt x="4" y="9"/>
                    <a:pt x="4" y="9"/>
                    <a:pt x="4" y="9"/>
                  </a:cubicBezTo>
                  <a:cubicBezTo>
                    <a:pt x="3" y="8"/>
                    <a:pt x="3" y="8"/>
                    <a:pt x="3" y="8"/>
                  </a:cubicBezTo>
                  <a:cubicBezTo>
                    <a:pt x="4" y="8"/>
                    <a:pt x="4" y="8"/>
                    <a:pt x="4" y="8"/>
                  </a:cubicBezTo>
                  <a:cubicBezTo>
                    <a:pt x="3" y="7"/>
                    <a:pt x="3" y="7"/>
                    <a:pt x="3" y="7"/>
                  </a:cubicBezTo>
                  <a:close/>
                  <a:moveTo>
                    <a:pt x="4" y="5"/>
                  </a:moveTo>
                  <a:cubicBezTo>
                    <a:pt x="5" y="7"/>
                    <a:pt x="5" y="7"/>
                    <a:pt x="5" y="7"/>
                  </a:cubicBezTo>
                  <a:cubicBezTo>
                    <a:pt x="4" y="7"/>
                    <a:pt x="4" y="7"/>
                    <a:pt x="4" y="7"/>
                  </a:cubicBezTo>
                  <a:cubicBezTo>
                    <a:pt x="4" y="7"/>
                    <a:pt x="4" y="7"/>
                    <a:pt x="4" y="7"/>
                  </a:cubicBezTo>
                  <a:cubicBezTo>
                    <a:pt x="3" y="7"/>
                    <a:pt x="3" y="7"/>
                    <a:pt x="3" y="7"/>
                  </a:cubicBezTo>
                  <a:cubicBezTo>
                    <a:pt x="3" y="6"/>
                    <a:pt x="3" y="6"/>
                    <a:pt x="3" y="6"/>
                  </a:cubicBezTo>
                  <a:cubicBezTo>
                    <a:pt x="3" y="6"/>
                    <a:pt x="4" y="5"/>
                    <a:pt x="4" y="5"/>
                  </a:cubicBez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4" name="Freeform 56"/>
            <p:cNvSpPr>
              <a:spLocks/>
            </p:cNvSpPr>
            <p:nvPr/>
          </p:nvSpPr>
          <p:spPr bwMode="auto">
            <a:xfrm>
              <a:off x="12678665" y="5556439"/>
              <a:ext cx="117384" cy="95002"/>
            </a:xfrm>
            <a:custGeom>
              <a:avLst/>
              <a:gdLst>
                <a:gd name="T0" fmla="*/ 30 w 59"/>
                <a:gd name="T1" fmla="*/ 41 h 49"/>
                <a:gd name="T2" fmla="*/ 7 w 59"/>
                <a:gd name="T3" fmla="*/ 19 h 49"/>
                <a:gd name="T4" fmla="*/ 7 w 59"/>
                <a:gd name="T5" fmla="*/ 15 h 49"/>
                <a:gd name="T6" fmla="*/ 4 w 59"/>
                <a:gd name="T7" fmla="*/ 11 h 49"/>
                <a:gd name="T8" fmla="*/ 0 w 59"/>
                <a:gd name="T9" fmla="*/ 8 h 49"/>
                <a:gd name="T10" fmla="*/ 0 w 59"/>
                <a:gd name="T11" fmla="*/ 4 h 49"/>
                <a:gd name="T12" fmla="*/ 0 w 59"/>
                <a:gd name="T13" fmla="*/ 0 h 49"/>
                <a:gd name="T14" fmla="*/ 7 w 59"/>
                <a:gd name="T15" fmla="*/ 4 h 49"/>
                <a:gd name="T16" fmla="*/ 7 w 59"/>
                <a:gd name="T17" fmla="*/ 0 h 49"/>
                <a:gd name="T18" fmla="*/ 15 w 59"/>
                <a:gd name="T19" fmla="*/ 0 h 49"/>
                <a:gd name="T20" fmla="*/ 18 w 59"/>
                <a:gd name="T21" fmla="*/ 0 h 49"/>
                <a:gd name="T22" fmla="*/ 22 w 59"/>
                <a:gd name="T23" fmla="*/ 0 h 49"/>
                <a:gd name="T24" fmla="*/ 26 w 59"/>
                <a:gd name="T25" fmla="*/ 0 h 49"/>
                <a:gd name="T26" fmla="*/ 33 w 59"/>
                <a:gd name="T27" fmla="*/ 0 h 49"/>
                <a:gd name="T28" fmla="*/ 37 w 59"/>
                <a:gd name="T29" fmla="*/ 4 h 49"/>
                <a:gd name="T30" fmla="*/ 41 w 59"/>
                <a:gd name="T31" fmla="*/ 4 h 49"/>
                <a:gd name="T32" fmla="*/ 52 w 59"/>
                <a:gd name="T33" fmla="*/ 8 h 49"/>
                <a:gd name="T34" fmla="*/ 52 w 59"/>
                <a:gd name="T35" fmla="*/ 8 h 49"/>
                <a:gd name="T36" fmla="*/ 56 w 59"/>
                <a:gd name="T37" fmla="*/ 11 h 49"/>
                <a:gd name="T38" fmla="*/ 52 w 59"/>
                <a:gd name="T39" fmla="*/ 15 h 49"/>
                <a:gd name="T40" fmla="*/ 59 w 59"/>
                <a:gd name="T41" fmla="*/ 19 h 49"/>
                <a:gd name="T42" fmla="*/ 59 w 59"/>
                <a:gd name="T43" fmla="*/ 23 h 49"/>
                <a:gd name="T44" fmla="*/ 56 w 59"/>
                <a:gd name="T45" fmla="*/ 23 h 49"/>
                <a:gd name="T46" fmla="*/ 59 w 59"/>
                <a:gd name="T47" fmla="*/ 30 h 49"/>
                <a:gd name="T48" fmla="*/ 56 w 59"/>
                <a:gd name="T49" fmla="*/ 30 h 49"/>
                <a:gd name="T50" fmla="*/ 48 w 59"/>
                <a:gd name="T51" fmla="*/ 30 h 49"/>
                <a:gd name="T52" fmla="*/ 52 w 59"/>
                <a:gd name="T53" fmla="*/ 34 h 49"/>
                <a:gd name="T54" fmla="*/ 52 w 59"/>
                <a:gd name="T55" fmla="*/ 37 h 49"/>
                <a:gd name="T56" fmla="*/ 48 w 59"/>
                <a:gd name="T57" fmla="*/ 41 h 49"/>
                <a:gd name="T58" fmla="*/ 44 w 59"/>
                <a:gd name="T59" fmla="*/ 49 h 49"/>
                <a:gd name="T60" fmla="*/ 41 w 59"/>
                <a:gd name="T61" fmla="*/ 45 h 49"/>
                <a:gd name="T62" fmla="*/ 33 w 59"/>
                <a:gd name="T63" fmla="*/ 45 h 49"/>
                <a:gd name="T64" fmla="*/ 30 w 59"/>
                <a:gd name="T65"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49">
                  <a:moveTo>
                    <a:pt x="30" y="45"/>
                  </a:moveTo>
                  <a:lnTo>
                    <a:pt x="30" y="41"/>
                  </a:lnTo>
                  <a:lnTo>
                    <a:pt x="18" y="30"/>
                  </a:lnTo>
                  <a:lnTo>
                    <a:pt x="7" y="19"/>
                  </a:lnTo>
                  <a:lnTo>
                    <a:pt x="7" y="19"/>
                  </a:lnTo>
                  <a:lnTo>
                    <a:pt x="7" y="15"/>
                  </a:lnTo>
                  <a:lnTo>
                    <a:pt x="4" y="15"/>
                  </a:lnTo>
                  <a:lnTo>
                    <a:pt x="4" y="11"/>
                  </a:lnTo>
                  <a:lnTo>
                    <a:pt x="0" y="8"/>
                  </a:lnTo>
                  <a:lnTo>
                    <a:pt x="0" y="8"/>
                  </a:lnTo>
                  <a:lnTo>
                    <a:pt x="0" y="8"/>
                  </a:lnTo>
                  <a:lnTo>
                    <a:pt x="0" y="4"/>
                  </a:lnTo>
                  <a:lnTo>
                    <a:pt x="0" y="0"/>
                  </a:lnTo>
                  <a:lnTo>
                    <a:pt x="0" y="0"/>
                  </a:lnTo>
                  <a:lnTo>
                    <a:pt x="4" y="4"/>
                  </a:lnTo>
                  <a:lnTo>
                    <a:pt x="7" y="4"/>
                  </a:lnTo>
                  <a:lnTo>
                    <a:pt x="7" y="4"/>
                  </a:lnTo>
                  <a:lnTo>
                    <a:pt x="7" y="0"/>
                  </a:lnTo>
                  <a:lnTo>
                    <a:pt x="11" y="0"/>
                  </a:lnTo>
                  <a:lnTo>
                    <a:pt x="15" y="0"/>
                  </a:lnTo>
                  <a:lnTo>
                    <a:pt x="15" y="0"/>
                  </a:lnTo>
                  <a:lnTo>
                    <a:pt x="18" y="0"/>
                  </a:lnTo>
                  <a:lnTo>
                    <a:pt x="18" y="0"/>
                  </a:lnTo>
                  <a:lnTo>
                    <a:pt x="22" y="0"/>
                  </a:lnTo>
                  <a:lnTo>
                    <a:pt x="22" y="4"/>
                  </a:lnTo>
                  <a:lnTo>
                    <a:pt x="26" y="0"/>
                  </a:lnTo>
                  <a:lnTo>
                    <a:pt x="30" y="4"/>
                  </a:lnTo>
                  <a:lnTo>
                    <a:pt x="33" y="0"/>
                  </a:lnTo>
                  <a:lnTo>
                    <a:pt x="33" y="4"/>
                  </a:lnTo>
                  <a:lnTo>
                    <a:pt x="37" y="4"/>
                  </a:lnTo>
                  <a:lnTo>
                    <a:pt x="41" y="4"/>
                  </a:lnTo>
                  <a:lnTo>
                    <a:pt x="41" y="4"/>
                  </a:lnTo>
                  <a:lnTo>
                    <a:pt x="44" y="4"/>
                  </a:lnTo>
                  <a:lnTo>
                    <a:pt x="52" y="8"/>
                  </a:lnTo>
                  <a:lnTo>
                    <a:pt x="52" y="8"/>
                  </a:lnTo>
                  <a:lnTo>
                    <a:pt x="52" y="8"/>
                  </a:lnTo>
                  <a:lnTo>
                    <a:pt x="56" y="8"/>
                  </a:lnTo>
                  <a:lnTo>
                    <a:pt x="56" y="11"/>
                  </a:lnTo>
                  <a:lnTo>
                    <a:pt x="52" y="15"/>
                  </a:lnTo>
                  <a:lnTo>
                    <a:pt x="52" y="15"/>
                  </a:lnTo>
                  <a:lnTo>
                    <a:pt x="56" y="19"/>
                  </a:lnTo>
                  <a:lnTo>
                    <a:pt x="59" y="19"/>
                  </a:lnTo>
                  <a:lnTo>
                    <a:pt x="59" y="23"/>
                  </a:lnTo>
                  <a:lnTo>
                    <a:pt x="59" y="23"/>
                  </a:lnTo>
                  <a:lnTo>
                    <a:pt x="56" y="23"/>
                  </a:lnTo>
                  <a:lnTo>
                    <a:pt x="56" y="23"/>
                  </a:lnTo>
                  <a:lnTo>
                    <a:pt x="56" y="26"/>
                  </a:lnTo>
                  <a:lnTo>
                    <a:pt x="59" y="30"/>
                  </a:lnTo>
                  <a:lnTo>
                    <a:pt x="56" y="34"/>
                  </a:lnTo>
                  <a:lnTo>
                    <a:pt x="56" y="30"/>
                  </a:lnTo>
                  <a:lnTo>
                    <a:pt x="52" y="30"/>
                  </a:lnTo>
                  <a:lnTo>
                    <a:pt x="48" y="30"/>
                  </a:lnTo>
                  <a:lnTo>
                    <a:pt x="48" y="34"/>
                  </a:lnTo>
                  <a:lnTo>
                    <a:pt x="52" y="34"/>
                  </a:lnTo>
                  <a:lnTo>
                    <a:pt x="52" y="37"/>
                  </a:lnTo>
                  <a:lnTo>
                    <a:pt x="52" y="37"/>
                  </a:lnTo>
                  <a:lnTo>
                    <a:pt x="48" y="37"/>
                  </a:lnTo>
                  <a:lnTo>
                    <a:pt x="48" y="41"/>
                  </a:lnTo>
                  <a:lnTo>
                    <a:pt x="48" y="45"/>
                  </a:lnTo>
                  <a:lnTo>
                    <a:pt x="44" y="49"/>
                  </a:lnTo>
                  <a:lnTo>
                    <a:pt x="44" y="49"/>
                  </a:lnTo>
                  <a:lnTo>
                    <a:pt x="41" y="45"/>
                  </a:lnTo>
                  <a:lnTo>
                    <a:pt x="37" y="45"/>
                  </a:lnTo>
                  <a:lnTo>
                    <a:pt x="33" y="45"/>
                  </a:lnTo>
                  <a:lnTo>
                    <a:pt x="30" y="45"/>
                  </a:lnTo>
                  <a:lnTo>
                    <a:pt x="30" y="45"/>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5" name="Freeform 57"/>
            <p:cNvSpPr>
              <a:spLocks/>
            </p:cNvSpPr>
            <p:nvPr/>
          </p:nvSpPr>
          <p:spPr bwMode="auto">
            <a:xfrm>
              <a:off x="12605052" y="5500214"/>
              <a:ext cx="95497" cy="56227"/>
            </a:xfrm>
            <a:custGeom>
              <a:avLst/>
              <a:gdLst>
                <a:gd name="T0" fmla="*/ 4 w 48"/>
                <a:gd name="T1" fmla="*/ 29 h 29"/>
                <a:gd name="T2" fmla="*/ 7 w 48"/>
                <a:gd name="T3" fmla="*/ 29 h 29"/>
                <a:gd name="T4" fmla="*/ 11 w 48"/>
                <a:gd name="T5" fmla="*/ 26 h 29"/>
                <a:gd name="T6" fmla="*/ 15 w 48"/>
                <a:gd name="T7" fmla="*/ 26 h 29"/>
                <a:gd name="T8" fmla="*/ 22 w 48"/>
                <a:gd name="T9" fmla="*/ 26 h 29"/>
                <a:gd name="T10" fmla="*/ 26 w 48"/>
                <a:gd name="T11" fmla="*/ 26 h 29"/>
                <a:gd name="T12" fmla="*/ 26 w 48"/>
                <a:gd name="T13" fmla="*/ 22 h 29"/>
                <a:gd name="T14" fmla="*/ 33 w 48"/>
                <a:gd name="T15" fmla="*/ 18 h 29"/>
                <a:gd name="T16" fmla="*/ 33 w 48"/>
                <a:gd name="T17" fmla="*/ 14 h 29"/>
                <a:gd name="T18" fmla="*/ 41 w 48"/>
                <a:gd name="T19" fmla="*/ 11 h 29"/>
                <a:gd name="T20" fmla="*/ 48 w 48"/>
                <a:gd name="T21" fmla="*/ 11 h 29"/>
                <a:gd name="T22" fmla="*/ 48 w 48"/>
                <a:gd name="T23" fmla="*/ 3 h 29"/>
                <a:gd name="T24" fmla="*/ 44 w 48"/>
                <a:gd name="T25" fmla="*/ 0 h 29"/>
                <a:gd name="T26" fmla="*/ 41 w 48"/>
                <a:gd name="T27" fmla="*/ 3 h 29"/>
                <a:gd name="T28" fmla="*/ 33 w 48"/>
                <a:gd name="T29" fmla="*/ 7 h 29"/>
                <a:gd name="T30" fmla="*/ 33 w 48"/>
                <a:gd name="T31" fmla="*/ 7 h 29"/>
                <a:gd name="T32" fmla="*/ 30 w 48"/>
                <a:gd name="T33" fmla="*/ 7 h 29"/>
                <a:gd name="T34" fmla="*/ 26 w 48"/>
                <a:gd name="T35" fmla="*/ 7 h 29"/>
                <a:gd name="T36" fmla="*/ 22 w 48"/>
                <a:gd name="T37" fmla="*/ 7 h 29"/>
                <a:gd name="T38" fmla="*/ 18 w 48"/>
                <a:gd name="T39" fmla="*/ 7 h 29"/>
                <a:gd name="T40" fmla="*/ 15 w 48"/>
                <a:gd name="T41" fmla="*/ 7 h 29"/>
                <a:gd name="T42" fmla="*/ 7 w 48"/>
                <a:gd name="T43" fmla="*/ 7 h 29"/>
                <a:gd name="T44" fmla="*/ 7 w 48"/>
                <a:gd name="T45" fmla="*/ 7 h 29"/>
                <a:gd name="T46" fmla="*/ 4 w 48"/>
                <a:gd name="T47" fmla="*/ 11 h 29"/>
                <a:gd name="T48" fmla="*/ 4 w 48"/>
                <a:gd name="T49" fmla="*/ 14 h 29"/>
                <a:gd name="T50" fmla="*/ 0 w 48"/>
                <a:gd name="T51" fmla="*/ 18 h 29"/>
                <a:gd name="T52" fmla="*/ 4 w 48"/>
                <a:gd name="T53" fmla="*/ 22 h 29"/>
                <a:gd name="T54" fmla="*/ 4 w 48"/>
                <a:gd name="T55" fmla="*/ 22 h 29"/>
                <a:gd name="T56" fmla="*/ 7 w 48"/>
                <a:gd name="T57" fmla="*/ 22 h 29"/>
                <a:gd name="T58" fmla="*/ 7 w 48"/>
                <a:gd name="T59" fmla="*/ 26 h 29"/>
                <a:gd name="T60" fmla="*/ 4 w 48"/>
                <a:gd name="T61" fmla="*/ 26 h 29"/>
                <a:gd name="T62" fmla="*/ 4 w 48"/>
                <a:gd name="T6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29">
                  <a:moveTo>
                    <a:pt x="4" y="29"/>
                  </a:moveTo>
                  <a:lnTo>
                    <a:pt x="7" y="29"/>
                  </a:lnTo>
                  <a:lnTo>
                    <a:pt x="11" y="26"/>
                  </a:lnTo>
                  <a:lnTo>
                    <a:pt x="15" y="26"/>
                  </a:lnTo>
                  <a:lnTo>
                    <a:pt x="22" y="26"/>
                  </a:lnTo>
                  <a:lnTo>
                    <a:pt x="26" y="26"/>
                  </a:lnTo>
                  <a:lnTo>
                    <a:pt x="26" y="22"/>
                  </a:lnTo>
                  <a:lnTo>
                    <a:pt x="33" y="18"/>
                  </a:lnTo>
                  <a:lnTo>
                    <a:pt x="33" y="14"/>
                  </a:lnTo>
                  <a:lnTo>
                    <a:pt x="41" y="11"/>
                  </a:lnTo>
                  <a:lnTo>
                    <a:pt x="48" y="11"/>
                  </a:lnTo>
                  <a:lnTo>
                    <a:pt x="48" y="3"/>
                  </a:lnTo>
                  <a:lnTo>
                    <a:pt x="44" y="0"/>
                  </a:lnTo>
                  <a:lnTo>
                    <a:pt x="41" y="3"/>
                  </a:lnTo>
                  <a:lnTo>
                    <a:pt x="33" y="7"/>
                  </a:lnTo>
                  <a:lnTo>
                    <a:pt x="33" y="7"/>
                  </a:lnTo>
                  <a:lnTo>
                    <a:pt x="30" y="7"/>
                  </a:lnTo>
                  <a:lnTo>
                    <a:pt x="26" y="7"/>
                  </a:lnTo>
                  <a:lnTo>
                    <a:pt x="22" y="7"/>
                  </a:lnTo>
                  <a:lnTo>
                    <a:pt x="18" y="7"/>
                  </a:lnTo>
                  <a:lnTo>
                    <a:pt x="15" y="7"/>
                  </a:lnTo>
                  <a:lnTo>
                    <a:pt x="7" y="7"/>
                  </a:lnTo>
                  <a:lnTo>
                    <a:pt x="7" y="7"/>
                  </a:lnTo>
                  <a:lnTo>
                    <a:pt x="4" y="11"/>
                  </a:lnTo>
                  <a:lnTo>
                    <a:pt x="4" y="14"/>
                  </a:lnTo>
                  <a:lnTo>
                    <a:pt x="0" y="18"/>
                  </a:lnTo>
                  <a:lnTo>
                    <a:pt x="4" y="22"/>
                  </a:lnTo>
                  <a:lnTo>
                    <a:pt x="4" y="22"/>
                  </a:lnTo>
                  <a:lnTo>
                    <a:pt x="7" y="22"/>
                  </a:lnTo>
                  <a:lnTo>
                    <a:pt x="7" y="26"/>
                  </a:lnTo>
                  <a:lnTo>
                    <a:pt x="4" y="26"/>
                  </a:lnTo>
                  <a:lnTo>
                    <a:pt x="4" y="2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6" name="Freeform 58"/>
            <p:cNvSpPr>
              <a:spLocks/>
            </p:cNvSpPr>
            <p:nvPr/>
          </p:nvSpPr>
          <p:spPr bwMode="auto">
            <a:xfrm>
              <a:off x="12487671" y="5420720"/>
              <a:ext cx="220839" cy="93063"/>
            </a:xfrm>
            <a:custGeom>
              <a:avLst/>
              <a:gdLst>
                <a:gd name="T0" fmla="*/ 66 w 111"/>
                <a:gd name="T1" fmla="*/ 48 h 48"/>
                <a:gd name="T2" fmla="*/ 77 w 111"/>
                <a:gd name="T3" fmla="*/ 48 h 48"/>
                <a:gd name="T4" fmla="*/ 85 w 111"/>
                <a:gd name="T5" fmla="*/ 48 h 48"/>
                <a:gd name="T6" fmla="*/ 92 w 111"/>
                <a:gd name="T7" fmla="*/ 48 h 48"/>
                <a:gd name="T8" fmla="*/ 100 w 111"/>
                <a:gd name="T9" fmla="*/ 44 h 48"/>
                <a:gd name="T10" fmla="*/ 107 w 111"/>
                <a:gd name="T11" fmla="*/ 37 h 48"/>
                <a:gd name="T12" fmla="*/ 107 w 111"/>
                <a:gd name="T13" fmla="*/ 33 h 48"/>
                <a:gd name="T14" fmla="*/ 103 w 111"/>
                <a:gd name="T15" fmla="*/ 26 h 48"/>
                <a:gd name="T16" fmla="*/ 111 w 111"/>
                <a:gd name="T17" fmla="*/ 26 h 48"/>
                <a:gd name="T18" fmla="*/ 111 w 111"/>
                <a:gd name="T19" fmla="*/ 18 h 48"/>
                <a:gd name="T20" fmla="*/ 111 w 111"/>
                <a:gd name="T21" fmla="*/ 7 h 48"/>
                <a:gd name="T22" fmla="*/ 103 w 111"/>
                <a:gd name="T23" fmla="*/ 4 h 48"/>
                <a:gd name="T24" fmla="*/ 92 w 111"/>
                <a:gd name="T25" fmla="*/ 4 h 48"/>
                <a:gd name="T26" fmla="*/ 81 w 111"/>
                <a:gd name="T27" fmla="*/ 0 h 48"/>
                <a:gd name="T28" fmla="*/ 77 w 111"/>
                <a:gd name="T29" fmla="*/ 4 h 48"/>
                <a:gd name="T30" fmla="*/ 77 w 111"/>
                <a:gd name="T31" fmla="*/ 7 h 48"/>
                <a:gd name="T32" fmla="*/ 70 w 111"/>
                <a:gd name="T33" fmla="*/ 7 h 48"/>
                <a:gd name="T34" fmla="*/ 59 w 111"/>
                <a:gd name="T35" fmla="*/ 4 h 48"/>
                <a:gd name="T36" fmla="*/ 59 w 111"/>
                <a:gd name="T37" fmla="*/ 11 h 48"/>
                <a:gd name="T38" fmla="*/ 55 w 111"/>
                <a:gd name="T39" fmla="*/ 11 h 48"/>
                <a:gd name="T40" fmla="*/ 48 w 111"/>
                <a:gd name="T41" fmla="*/ 18 h 48"/>
                <a:gd name="T42" fmla="*/ 52 w 111"/>
                <a:gd name="T43" fmla="*/ 22 h 48"/>
                <a:gd name="T44" fmla="*/ 48 w 111"/>
                <a:gd name="T45" fmla="*/ 26 h 48"/>
                <a:gd name="T46" fmla="*/ 40 w 111"/>
                <a:gd name="T47" fmla="*/ 26 h 48"/>
                <a:gd name="T48" fmla="*/ 37 w 111"/>
                <a:gd name="T49" fmla="*/ 26 h 48"/>
                <a:gd name="T50" fmla="*/ 29 w 111"/>
                <a:gd name="T51" fmla="*/ 30 h 48"/>
                <a:gd name="T52" fmla="*/ 22 w 111"/>
                <a:gd name="T53" fmla="*/ 30 h 48"/>
                <a:gd name="T54" fmla="*/ 15 w 111"/>
                <a:gd name="T55" fmla="*/ 26 h 48"/>
                <a:gd name="T56" fmla="*/ 11 w 111"/>
                <a:gd name="T57" fmla="*/ 30 h 48"/>
                <a:gd name="T58" fmla="*/ 7 w 111"/>
                <a:gd name="T59" fmla="*/ 30 h 48"/>
                <a:gd name="T60" fmla="*/ 0 w 111"/>
                <a:gd name="T61" fmla="*/ 30 h 48"/>
                <a:gd name="T62" fmla="*/ 0 w 111"/>
                <a:gd name="T63" fmla="*/ 30 h 48"/>
                <a:gd name="T64" fmla="*/ 0 w 111"/>
                <a:gd name="T65" fmla="*/ 33 h 48"/>
                <a:gd name="T66" fmla="*/ 3 w 111"/>
                <a:gd name="T67" fmla="*/ 37 h 48"/>
                <a:gd name="T68" fmla="*/ 7 w 111"/>
                <a:gd name="T69" fmla="*/ 37 h 48"/>
                <a:gd name="T70" fmla="*/ 11 w 111"/>
                <a:gd name="T71" fmla="*/ 37 h 48"/>
                <a:gd name="T72" fmla="*/ 18 w 111"/>
                <a:gd name="T73" fmla="*/ 37 h 48"/>
                <a:gd name="T74" fmla="*/ 22 w 111"/>
                <a:gd name="T75" fmla="*/ 41 h 48"/>
                <a:gd name="T76" fmla="*/ 33 w 111"/>
                <a:gd name="T77" fmla="*/ 37 h 48"/>
                <a:gd name="T78" fmla="*/ 40 w 111"/>
                <a:gd name="T79" fmla="*/ 41 h 48"/>
                <a:gd name="T80" fmla="*/ 59 w 111"/>
                <a:gd name="T81" fmla="*/ 44 h 48"/>
                <a:gd name="T82" fmla="*/ 66 w 111"/>
                <a:gd name="T8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48">
                  <a:moveTo>
                    <a:pt x="66" y="48"/>
                  </a:moveTo>
                  <a:lnTo>
                    <a:pt x="66" y="48"/>
                  </a:lnTo>
                  <a:lnTo>
                    <a:pt x="74" y="48"/>
                  </a:lnTo>
                  <a:lnTo>
                    <a:pt x="77" y="48"/>
                  </a:lnTo>
                  <a:lnTo>
                    <a:pt x="81" y="48"/>
                  </a:lnTo>
                  <a:lnTo>
                    <a:pt x="85" y="48"/>
                  </a:lnTo>
                  <a:lnTo>
                    <a:pt x="89" y="48"/>
                  </a:lnTo>
                  <a:lnTo>
                    <a:pt x="92" y="48"/>
                  </a:lnTo>
                  <a:lnTo>
                    <a:pt x="92" y="48"/>
                  </a:lnTo>
                  <a:lnTo>
                    <a:pt x="100" y="44"/>
                  </a:lnTo>
                  <a:lnTo>
                    <a:pt x="103" y="41"/>
                  </a:lnTo>
                  <a:lnTo>
                    <a:pt x="107" y="37"/>
                  </a:lnTo>
                  <a:lnTo>
                    <a:pt x="107" y="37"/>
                  </a:lnTo>
                  <a:lnTo>
                    <a:pt x="107" y="33"/>
                  </a:lnTo>
                  <a:lnTo>
                    <a:pt x="107" y="30"/>
                  </a:lnTo>
                  <a:lnTo>
                    <a:pt x="103" y="26"/>
                  </a:lnTo>
                  <a:lnTo>
                    <a:pt x="103" y="26"/>
                  </a:lnTo>
                  <a:lnTo>
                    <a:pt x="111" y="26"/>
                  </a:lnTo>
                  <a:lnTo>
                    <a:pt x="111" y="22"/>
                  </a:lnTo>
                  <a:lnTo>
                    <a:pt x="111" y="18"/>
                  </a:lnTo>
                  <a:lnTo>
                    <a:pt x="111" y="11"/>
                  </a:lnTo>
                  <a:lnTo>
                    <a:pt x="111" y="7"/>
                  </a:lnTo>
                  <a:lnTo>
                    <a:pt x="103" y="4"/>
                  </a:lnTo>
                  <a:lnTo>
                    <a:pt x="103" y="4"/>
                  </a:lnTo>
                  <a:lnTo>
                    <a:pt x="96" y="4"/>
                  </a:lnTo>
                  <a:lnTo>
                    <a:pt x="92" y="4"/>
                  </a:lnTo>
                  <a:lnTo>
                    <a:pt x="89" y="0"/>
                  </a:lnTo>
                  <a:lnTo>
                    <a:pt x="81" y="0"/>
                  </a:lnTo>
                  <a:lnTo>
                    <a:pt x="81" y="0"/>
                  </a:lnTo>
                  <a:lnTo>
                    <a:pt x="77" y="4"/>
                  </a:lnTo>
                  <a:lnTo>
                    <a:pt x="77" y="4"/>
                  </a:lnTo>
                  <a:lnTo>
                    <a:pt x="77" y="7"/>
                  </a:lnTo>
                  <a:lnTo>
                    <a:pt x="70" y="7"/>
                  </a:lnTo>
                  <a:lnTo>
                    <a:pt x="70" y="7"/>
                  </a:lnTo>
                  <a:lnTo>
                    <a:pt x="63" y="4"/>
                  </a:lnTo>
                  <a:lnTo>
                    <a:pt x="59" y="4"/>
                  </a:lnTo>
                  <a:lnTo>
                    <a:pt x="59" y="7"/>
                  </a:lnTo>
                  <a:lnTo>
                    <a:pt x="59" y="11"/>
                  </a:lnTo>
                  <a:lnTo>
                    <a:pt x="55" y="11"/>
                  </a:lnTo>
                  <a:lnTo>
                    <a:pt x="55" y="11"/>
                  </a:lnTo>
                  <a:lnTo>
                    <a:pt x="52" y="15"/>
                  </a:lnTo>
                  <a:lnTo>
                    <a:pt x="48" y="18"/>
                  </a:lnTo>
                  <a:lnTo>
                    <a:pt x="48" y="22"/>
                  </a:lnTo>
                  <a:lnTo>
                    <a:pt x="52" y="22"/>
                  </a:lnTo>
                  <a:lnTo>
                    <a:pt x="52" y="26"/>
                  </a:lnTo>
                  <a:lnTo>
                    <a:pt x="48" y="26"/>
                  </a:lnTo>
                  <a:lnTo>
                    <a:pt x="44" y="26"/>
                  </a:lnTo>
                  <a:lnTo>
                    <a:pt x="40" y="26"/>
                  </a:lnTo>
                  <a:lnTo>
                    <a:pt x="37" y="26"/>
                  </a:lnTo>
                  <a:lnTo>
                    <a:pt x="37" y="26"/>
                  </a:lnTo>
                  <a:lnTo>
                    <a:pt x="29" y="30"/>
                  </a:lnTo>
                  <a:lnTo>
                    <a:pt x="29" y="30"/>
                  </a:lnTo>
                  <a:lnTo>
                    <a:pt x="26" y="30"/>
                  </a:lnTo>
                  <a:lnTo>
                    <a:pt x="22" y="30"/>
                  </a:lnTo>
                  <a:lnTo>
                    <a:pt x="18" y="26"/>
                  </a:lnTo>
                  <a:lnTo>
                    <a:pt x="15" y="26"/>
                  </a:lnTo>
                  <a:lnTo>
                    <a:pt x="11" y="26"/>
                  </a:lnTo>
                  <a:lnTo>
                    <a:pt x="11" y="30"/>
                  </a:lnTo>
                  <a:lnTo>
                    <a:pt x="11" y="30"/>
                  </a:lnTo>
                  <a:lnTo>
                    <a:pt x="7" y="30"/>
                  </a:lnTo>
                  <a:lnTo>
                    <a:pt x="3" y="26"/>
                  </a:lnTo>
                  <a:lnTo>
                    <a:pt x="0" y="30"/>
                  </a:lnTo>
                  <a:lnTo>
                    <a:pt x="0" y="30"/>
                  </a:lnTo>
                  <a:lnTo>
                    <a:pt x="0" y="30"/>
                  </a:lnTo>
                  <a:lnTo>
                    <a:pt x="0" y="30"/>
                  </a:lnTo>
                  <a:lnTo>
                    <a:pt x="0" y="33"/>
                  </a:lnTo>
                  <a:lnTo>
                    <a:pt x="3" y="33"/>
                  </a:lnTo>
                  <a:lnTo>
                    <a:pt x="3" y="37"/>
                  </a:lnTo>
                  <a:lnTo>
                    <a:pt x="3" y="37"/>
                  </a:lnTo>
                  <a:lnTo>
                    <a:pt x="7" y="37"/>
                  </a:lnTo>
                  <a:lnTo>
                    <a:pt x="11" y="37"/>
                  </a:lnTo>
                  <a:lnTo>
                    <a:pt x="11" y="37"/>
                  </a:lnTo>
                  <a:lnTo>
                    <a:pt x="15" y="37"/>
                  </a:lnTo>
                  <a:lnTo>
                    <a:pt x="18" y="37"/>
                  </a:lnTo>
                  <a:lnTo>
                    <a:pt x="18" y="37"/>
                  </a:lnTo>
                  <a:lnTo>
                    <a:pt x="22" y="41"/>
                  </a:lnTo>
                  <a:lnTo>
                    <a:pt x="29" y="37"/>
                  </a:lnTo>
                  <a:lnTo>
                    <a:pt x="33" y="37"/>
                  </a:lnTo>
                  <a:lnTo>
                    <a:pt x="40" y="37"/>
                  </a:lnTo>
                  <a:lnTo>
                    <a:pt x="40" y="41"/>
                  </a:lnTo>
                  <a:lnTo>
                    <a:pt x="48" y="44"/>
                  </a:lnTo>
                  <a:lnTo>
                    <a:pt x="59" y="44"/>
                  </a:lnTo>
                  <a:lnTo>
                    <a:pt x="63" y="44"/>
                  </a:lnTo>
                  <a:lnTo>
                    <a:pt x="66" y="48"/>
                  </a:lnTo>
                  <a:lnTo>
                    <a:pt x="66" y="4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7" name="Freeform 59"/>
            <p:cNvSpPr>
              <a:spLocks/>
            </p:cNvSpPr>
            <p:nvPr/>
          </p:nvSpPr>
          <p:spPr bwMode="auto">
            <a:xfrm>
              <a:off x="12613012" y="5190001"/>
              <a:ext cx="300421" cy="222965"/>
            </a:xfrm>
            <a:custGeom>
              <a:avLst/>
              <a:gdLst>
                <a:gd name="T0" fmla="*/ 92 w 151"/>
                <a:gd name="T1" fmla="*/ 115 h 115"/>
                <a:gd name="T2" fmla="*/ 96 w 151"/>
                <a:gd name="T3" fmla="*/ 111 h 115"/>
                <a:gd name="T4" fmla="*/ 100 w 151"/>
                <a:gd name="T5" fmla="*/ 111 h 115"/>
                <a:gd name="T6" fmla="*/ 107 w 151"/>
                <a:gd name="T7" fmla="*/ 111 h 115"/>
                <a:gd name="T8" fmla="*/ 111 w 151"/>
                <a:gd name="T9" fmla="*/ 111 h 115"/>
                <a:gd name="T10" fmla="*/ 118 w 151"/>
                <a:gd name="T11" fmla="*/ 111 h 115"/>
                <a:gd name="T12" fmla="*/ 129 w 151"/>
                <a:gd name="T13" fmla="*/ 115 h 115"/>
                <a:gd name="T14" fmla="*/ 133 w 151"/>
                <a:gd name="T15" fmla="*/ 111 h 115"/>
                <a:gd name="T16" fmla="*/ 144 w 151"/>
                <a:gd name="T17" fmla="*/ 97 h 115"/>
                <a:gd name="T18" fmla="*/ 148 w 151"/>
                <a:gd name="T19" fmla="*/ 89 h 115"/>
                <a:gd name="T20" fmla="*/ 151 w 151"/>
                <a:gd name="T21" fmla="*/ 85 h 115"/>
                <a:gd name="T22" fmla="*/ 148 w 151"/>
                <a:gd name="T23" fmla="*/ 82 h 115"/>
                <a:gd name="T24" fmla="*/ 148 w 151"/>
                <a:gd name="T25" fmla="*/ 78 h 115"/>
                <a:gd name="T26" fmla="*/ 144 w 151"/>
                <a:gd name="T27" fmla="*/ 71 h 115"/>
                <a:gd name="T28" fmla="*/ 144 w 151"/>
                <a:gd name="T29" fmla="*/ 59 h 115"/>
                <a:gd name="T30" fmla="*/ 137 w 151"/>
                <a:gd name="T31" fmla="*/ 52 h 115"/>
                <a:gd name="T32" fmla="*/ 144 w 151"/>
                <a:gd name="T33" fmla="*/ 45 h 115"/>
                <a:gd name="T34" fmla="*/ 140 w 151"/>
                <a:gd name="T35" fmla="*/ 34 h 115"/>
                <a:gd name="T36" fmla="*/ 140 w 151"/>
                <a:gd name="T37" fmla="*/ 30 h 115"/>
                <a:gd name="T38" fmla="*/ 133 w 151"/>
                <a:gd name="T39" fmla="*/ 19 h 115"/>
                <a:gd name="T40" fmla="*/ 133 w 151"/>
                <a:gd name="T41" fmla="*/ 8 h 115"/>
                <a:gd name="T42" fmla="*/ 126 w 151"/>
                <a:gd name="T43" fmla="*/ 4 h 115"/>
                <a:gd name="T44" fmla="*/ 85 w 151"/>
                <a:gd name="T45" fmla="*/ 8 h 115"/>
                <a:gd name="T46" fmla="*/ 77 w 151"/>
                <a:gd name="T47" fmla="*/ 11 h 115"/>
                <a:gd name="T48" fmla="*/ 70 w 151"/>
                <a:gd name="T49" fmla="*/ 11 h 115"/>
                <a:gd name="T50" fmla="*/ 77 w 151"/>
                <a:gd name="T51" fmla="*/ 4 h 115"/>
                <a:gd name="T52" fmla="*/ 74 w 151"/>
                <a:gd name="T53" fmla="*/ 8 h 115"/>
                <a:gd name="T54" fmla="*/ 63 w 151"/>
                <a:gd name="T55" fmla="*/ 8 h 115"/>
                <a:gd name="T56" fmla="*/ 59 w 151"/>
                <a:gd name="T57" fmla="*/ 4 h 115"/>
                <a:gd name="T58" fmla="*/ 66 w 151"/>
                <a:gd name="T59" fmla="*/ 4 h 115"/>
                <a:gd name="T60" fmla="*/ 63 w 151"/>
                <a:gd name="T61" fmla="*/ 0 h 115"/>
                <a:gd name="T62" fmla="*/ 48 w 151"/>
                <a:gd name="T63" fmla="*/ 4 h 115"/>
                <a:gd name="T64" fmla="*/ 37 w 151"/>
                <a:gd name="T65" fmla="*/ 4 h 115"/>
                <a:gd name="T66" fmla="*/ 29 w 151"/>
                <a:gd name="T67" fmla="*/ 8 h 115"/>
                <a:gd name="T68" fmla="*/ 26 w 151"/>
                <a:gd name="T69" fmla="*/ 15 h 115"/>
                <a:gd name="T70" fmla="*/ 14 w 151"/>
                <a:gd name="T71" fmla="*/ 19 h 115"/>
                <a:gd name="T72" fmla="*/ 7 w 151"/>
                <a:gd name="T73" fmla="*/ 22 h 115"/>
                <a:gd name="T74" fmla="*/ 3 w 151"/>
                <a:gd name="T75" fmla="*/ 26 h 115"/>
                <a:gd name="T76" fmla="*/ 3 w 151"/>
                <a:gd name="T77" fmla="*/ 26 h 115"/>
                <a:gd name="T78" fmla="*/ 3 w 151"/>
                <a:gd name="T79" fmla="*/ 37 h 115"/>
                <a:gd name="T80" fmla="*/ 0 w 151"/>
                <a:gd name="T81" fmla="*/ 41 h 115"/>
                <a:gd name="T82" fmla="*/ 3 w 151"/>
                <a:gd name="T83" fmla="*/ 52 h 115"/>
                <a:gd name="T84" fmla="*/ 7 w 151"/>
                <a:gd name="T85" fmla="*/ 56 h 115"/>
                <a:gd name="T86" fmla="*/ 7 w 151"/>
                <a:gd name="T87" fmla="*/ 59 h 115"/>
                <a:gd name="T88" fmla="*/ 11 w 151"/>
                <a:gd name="T89" fmla="*/ 67 h 115"/>
                <a:gd name="T90" fmla="*/ 14 w 151"/>
                <a:gd name="T91" fmla="*/ 78 h 115"/>
                <a:gd name="T92" fmla="*/ 14 w 151"/>
                <a:gd name="T93" fmla="*/ 82 h 115"/>
                <a:gd name="T94" fmla="*/ 18 w 151"/>
                <a:gd name="T95" fmla="*/ 82 h 115"/>
                <a:gd name="T96" fmla="*/ 26 w 151"/>
                <a:gd name="T97" fmla="*/ 82 h 115"/>
                <a:gd name="T98" fmla="*/ 29 w 151"/>
                <a:gd name="T99" fmla="*/ 85 h 115"/>
                <a:gd name="T100" fmla="*/ 33 w 151"/>
                <a:gd name="T101" fmla="*/ 89 h 115"/>
                <a:gd name="T102" fmla="*/ 33 w 151"/>
                <a:gd name="T103" fmla="*/ 93 h 115"/>
                <a:gd name="T104" fmla="*/ 37 w 151"/>
                <a:gd name="T105" fmla="*/ 97 h 115"/>
                <a:gd name="T106" fmla="*/ 40 w 151"/>
                <a:gd name="T107" fmla="*/ 97 h 115"/>
                <a:gd name="T108" fmla="*/ 37 w 151"/>
                <a:gd name="T109" fmla="*/ 89 h 115"/>
                <a:gd name="T110" fmla="*/ 48 w 151"/>
                <a:gd name="T111" fmla="*/ 93 h 115"/>
                <a:gd name="T112" fmla="*/ 51 w 151"/>
                <a:gd name="T113" fmla="*/ 97 h 115"/>
                <a:gd name="T114" fmla="*/ 59 w 151"/>
                <a:gd name="T115" fmla="*/ 97 h 115"/>
                <a:gd name="T116" fmla="*/ 74 w 151"/>
                <a:gd name="T117" fmla="*/ 104 h 115"/>
                <a:gd name="T118" fmla="*/ 81 w 151"/>
                <a:gd name="T119" fmla="*/ 111 h 115"/>
                <a:gd name="T120" fmla="*/ 89 w 151"/>
                <a:gd name="T121" fmla="*/ 108 h 115"/>
                <a:gd name="T122" fmla="*/ 89 w 151"/>
                <a:gd name="T123"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1" h="115">
                  <a:moveTo>
                    <a:pt x="89" y="115"/>
                  </a:moveTo>
                  <a:lnTo>
                    <a:pt x="92" y="115"/>
                  </a:lnTo>
                  <a:lnTo>
                    <a:pt x="96" y="115"/>
                  </a:lnTo>
                  <a:lnTo>
                    <a:pt x="96" y="111"/>
                  </a:lnTo>
                  <a:lnTo>
                    <a:pt x="100" y="111"/>
                  </a:lnTo>
                  <a:lnTo>
                    <a:pt x="100" y="111"/>
                  </a:lnTo>
                  <a:lnTo>
                    <a:pt x="107" y="111"/>
                  </a:lnTo>
                  <a:lnTo>
                    <a:pt x="107" y="111"/>
                  </a:lnTo>
                  <a:lnTo>
                    <a:pt x="111" y="111"/>
                  </a:lnTo>
                  <a:lnTo>
                    <a:pt x="111" y="111"/>
                  </a:lnTo>
                  <a:lnTo>
                    <a:pt x="114" y="111"/>
                  </a:lnTo>
                  <a:lnTo>
                    <a:pt x="118" y="111"/>
                  </a:lnTo>
                  <a:lnTo>
                    <a:pt x="122" y="111"/>
                  </a:lnTo>
                  <a:lnTo>
                    <a:pt x="129" y="115"/>
                  </a:lnTo>
                  <a:lnTo>
                    <a:pt x="133" y="115"/>
                  </a:lnTo>
                  <a:lnTo>
                    <a:pt x="133" y="111"/>
                  </a:lnTo>
                  <a:lnTo>
                    <a:pt x="133" y="108"/>
                  </a:lnTo>
                  <a:lnTo>
                    <a:pt x="144" y="97"/>
                  </a:lnTo>
                  <a:lnTo>
                    <a:pt x="144" y="93"/>
                  </a:lnTo>
                  <a:lnTo>
                    <a:pt x="148" y="89"/>
                  </a:lnTo>
                  <a:lnTo>
                    <a:pt x="151" y="89"/>
                  </a:lnTo>
                  <a:lnTo>
                    <a:pt x="151" y="85"/>
                  </a:lnTo>
                  <a:lnTo>
                    <a:pt x="148" y="82"/>
                  </a:lnTo>
                  <a:lnTo>
                    <a:pt x="148" y="82"/>
                  </a:lnTo>
                  <a:lnTo>
                    <a:pt x="151" y="78"/>
                  </a:lnTo>
                  <a:lnTo>
                    <a:pt x="148" y="78"/>
                  </a:lnTo>
                  <a:lnTo>
                    <a:pt x="144" y="74"/>
                  </a:lnTo>
                  <a:lnTo>
                    <a:pt x="144" y="71"/>
                  </a:lnTo>
                  <a:lnTo>
                    <a:pt x="144" y="63"/>
                  </a:lnTo>
                  <a:lnTo>
                    <a:pt x="144" y="59"/>
                  </a:lnTo>
                  <a:lnTo>
                    <a:pt x="140" y="56"/>
                  </a:lnTo>
                  <a:lnTo>
                    <a:pt x="137" y="52"/>
                  </a:lnTo>
                  <a:lnTo>
                    <a:pt x="140" y="48"/>
                  </a:lnTo>
                  <a:lnTo>
                    <a:pt x="144" y="45"/>
                  </a:lnTo>
                  <a:lnTo>
                    <a:pt x="144" y="37"/>
                  </a:lnTo>
                  <a:lnTo>
                    <a:pt x="140" y="34"/>
                  </a:lnTo>
                  <a:lnTo>
                    <a:pt x="140" y="30"/>
                  </a:lnTo>
                  <a:lnTo>
                    <a:pt x="140" y="30"/>
                  </a:lnTo>
                  <a:lnTo>
                    <a:pt x="137" y="22"/>
                  </a:lnTo>
                  <a:lnTo>
                    <a:pt x="133" y="19"/>
                  </a:lnTo>
                  <a:lnTo>
                    <a:pt x="133" y="15"/>
                  </a:lnTo>
                  <a:lnTo>
                    <a:pt x="133" y="8"/>
                  </a:lnTo>
                  <a:lnTo>
                    <a:pt x="129" y="8"/>
                  </a:lnTo>
                  <a:lnTo>
                    <a:pt x="126" y="4"/>
                  </a:lnTo>
                  <a:lnTo>
                    <a:pt x="103" y="8"/>
                  </a:lnTo>
                  <a:lnTo>
                    <a:pt x="85" y="8"/>
                  </a:lnTo>
                  <a:lnTo>
                    <a:pt x="81" y="8"/>
                  </a:lnTo>
                  <a:lnTo>
                    <a:pt x="77" y="11"/>
                  </a:lnTo>
                  <a:lnTo>
                    <a:pt x="70" y="11"/>
                  </a:lnTo>
                  <a:lnTo>
                    <a:pt x="70" y="11"/>
                  </a:lnTo>
                  <a:lnTo>
                    <a:pt x="74" y="8"/>
                  </a:lnTo>
                  <a:lnTo>
                    <a:pt x="77" y="4"/>
                  </a:lnTo>
                  <a:lnTo>
                    <a:pt x="77" y="4"/>
                  </a:lnTo>
                  <a:lnTo>
                    <a:pt x="74" y="8"/>
                  </a:lnTo>
                  <a:lnTo>
                    <a:pt x="66" y="11"/>
                  </a:lnTo>
                  <a:lnTo>
                    <a:pt x="63" y="8"/>
                  </a:lnTo>
                  <a:lnTo>
                    <a:pt x="59" y="4"/>
                  </a:lnTo>
                  <a:lnTo>
                    <a:pt x="59" y="4"/>
                  </a:lnTo>
                  <a:lnTo>
                    <a:pt x="63" y="4"/>
                  </a:lnTo>
                  <a:lnTo>
                    <a:pt x="66" y="4"/>
                  </a:lnTo>
                  <a:lnTo>
                    <a:pt x="66" y="4"/>
                  </a:lnTo>
                  <a:lnTo>
                    <a:pt x="63" y="0"/>
                  </a:lnTo>
                  <a:lnTo>
                    <a:pt x="51" y="0"/>
                  </a:lnTo>
                  <a:lnTo>
                    <a:pt x="48" y="4"/>
                  </a:lnTo>
                  <a:lnTo>
                    <a:pt x="40" y="4"/>
                  </a:lnTo>
                  <a:lnTo>
                    <a:pt x="37" y="4"/>
                  </a:lnTo>
                  <a:lnTo>
                    <a:pt x="33" y="8"/>
                  </a:lnTo>
                  <a:lnTo>
                    <a:pt x="29" y="8"/>
                  </a:lnTo>
                  <a:lnTo>
                    <a:pt x="26" y="11"/>
                  </a:lnTo>
                  <a:lnTo>
                    <a:pt x="26" y="15"/>
                  </a:lnTo>
                  <a:lnTo>
                    <a:pt x="22" y="15"/>
                  </a:lnTo>
                  <a:lnTo>
                    <a:pt x="14" y="19"/>
                  </a:lnTo>
                  <a:lnTo>
                    <a:pt x="7" y="19"/>
                  </a:lnTo>
                  <a:lnTo>
                    <a:pt x="7" y="22"/>
                  </a:lnTo>
                  <a:lnTo>
                    <a:pt x="7" y="26"/>
                  </a:lnTo>
                  <a:lnTo>
                    <a:pt x="3" y="26"/>
                  </a:lnTo>
                  <a:lnTo>
                    <a:pt x="3" y="26"/>
                  </a:lnTo>
                  <a:lnTo>
                    <a:pt x="3" y="26"/>
                  </a:lnTo>
                  <a:lnTo>
                    <a:pt x="3" y="34"/>
                  </a:lnTo>
                  <a:lnTo>
                    <a:pt x="3" y="37"/>
                  </a:lnTo>
                  <a:lnTo>
                    <a:pt x="0" y="41"/>
                  </a:lnTo>
                  <a:lnTo>
                    <a:pt x="0" y="41"/>
                  </a:lnTo>
                  <a:lnTo>
                    <a:pt x="3" y="48"/>
                  </a:lnTo>
                  <a:lnTo>
                    <a:pt x="3" y="52"/>
                  </a:lnTo>
                  <a:lnTo>
                    <a:pt x="7" y="52"/>
                  </a:lnTo>
                  <a:lnTo>
                    <a:pt x="7" y="56"/>
                  </a:lnTo>
                  <a:lnTo>
                    <a:pt x="7" y="59"/>
                  </a:lnTo>
                  <a:lnTo>
                    <a:pt x="7" y="59"/>
                  </a:lnTo>
                  <a:lnTo>
                    <a:pt x="11" y="67"/>
                  </a:lnTo>
                  <a:lnTo>
                    <a:pt x="11" y="67"/>
                  </a:lnTo>
                  <a:lnTo>
                    <a:pt x="14" y="71"/>
                  </a:lnTo>
                  <a:lnTo>
                    <a:pt x="14" y="78"/>
                  </a:lnTo>
                  <a:lnTo>
                    <a:pt x="14" y="82"/>
                  </a:lnTo>
                  <a:lnTo>
                    <a:pt x="14" y="82"/>
                  </a:lnTo>
                  <a:lnTo>
                    <a:pt x="14" y="82"/>
                  </a:lnTo>
                  <a:lnTo>
                    <a:pt x="18" y="82"/>
                  </a:lnTo>
                  <a:lnTo>
                    <a:pt x="22" y="82"/>
                  </a:lnTo>
                  <a:lnTo>
                    <a:pt x="26" y="82"/>
                  </a:lnTo>
                  <a:lnTo>
                    <a:pt x="26" y="82"/>
                  </a:lnTo>
                  <a:lnTo>
                    <a:pt x="29" y="85"/>
                  </a:lnTo>
                  <a:lnTo>
                    <a:pt x="33" y="85"/>
                  </a:lnTo>
                  <a:lnTo>
                    <a:pt x="33" y="89"/>
                  </a:lnTo>
                  <a:lnTo>
                    <a:pt x="33" y="89"/>
                  </a:lnTo>
                  <a:lnTo>
                    <a:pt x="33" y="93"/>
                  </a:lnTo>
                  <a:lnTo>
                    <a:pt x="37" y="93"/>
                  </a:lnTo>
                  <a:lnTo>
                    <a:pt x="37" y="97"/>
                  </a:lnTo>
                  <a:lnTo>
                    <a:pt x="37" y="97"/>
                  </a:lnTo>
                  <a:lnTo>
                    <a:pt x="40" y="97"/>
                  </a:lnTo>
                  <a:lnTo>
                    <a:pt x="40" y="97"/>
                  </a:lnTo>
                  <a:lnTo>
                    <a:pt x="37" y="89"/>
                  </a:lnTo>
                  <a:lnTo>
                    <a:pt x="40" y="89"/>
                  </a:lnTo>
                  <a:lnTo>
                    <a:pt x="48" y="93"/>
                  </a:lnTo>
                  <a:lnTo>
                    <a:pt x="51" y="93"/>
                  </a:lnTo>
                  <a:lnTo>
                    <a:pt x="51" y="97"/>
                  </a:lnTo>
                  <a:lnTo>
                    <a:pt x="55" y="97"/>
                  </a:lnTo>
                  <a:lnTo>
                    <a:pt x="59" y="97"/>
                  </a:lnTo>
                  <a:lnTo>
                    <a:pt x="66" y="97"/>
                  </a:lnTo>
                  <a:lnTo>
                    <a:pt x="74" y="104"/>
                  </a:lnTo>
                  <a:lnTo>
                    <a:pt x="77" y="111"/>
                  </a:lnTo>
                  <a:lnTo>
                    <a:pt x="81" y="111"/>
                  </a:lnTo>
                  <a:lnTo>
                    <a:pt x="81" y="108"/>
                  </a:lnTo>
                  <a:lnTo>
                    <a:pt x="89" y="108"/>
                  </a:lnTo>
                  <a:lnTo>
                    <a:pt x="89" y="111"/>
                  </a:lnTo>
                  <a:lnTo>
                    <a:pt x="89" y="115"/>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8" name="Freeform 60"/>
            <p:cNvSpPr>
              <a:spLocks/>
            </p:cNvSpPr>
            <p:nvPr/>
          </p:nvSpPr>
          <p:spPr bwMode="auto">
            <a:xfrm>
              <a:off x="12553326" y="5341230"/>
              <a:ext cx="236755" cy="93063"/>
            </a:xfrm>
            <a:custGeom>
              <a:avLst/>
              <a:gdLst>
                <a:gd name="T0" fmla="*/ 44 w 119"/>
                <a:gd name="T1" fmla="*/ 4 h 48"/>
                <a:gd name="T2" fmla="*/ 48 w 119"/>
                <a:gd name="T3" fmla="*/ 4 h 48"/>
                <a:gd name="T4" fmla="*/ 56 w 119"/>
                <a:gd name="T5" fmla="*/ 4 h 48"/>
                <a:gd name="T6" fmla="*/ 59 w 119"/>
                <a:gd name="T7" fmla="*/ 7 h 48"/>
                <a:gd name="T8" fmla="*/ 63 w 119"/>
                <a:gd name="T9" fmla="*/ 11 h 48"/>
                <a:gd name="T10" fmla="*/ 63 w 119"/>
                <a:gd name="T11" fmla="*/ 15 h 48"/>
                <a:gd name="T12" fmla="*/ 67 w 119"/>
                <a:gd name="T13" fmla="*/ 19 h 48"/>
                <a:gd name="T14" fmla="*/ 70 w 119"/>
                <a:gd name="T15" fmla="*/ 19 h 48"/>
                <a:gd name="T16" fmla="*/ 67 w 119"/>
                <a:gd name="T17" fmla="*/ 11 h 48"/>
                <a:gd name="T18" fmla="*/ 78 w 119"/>
                <a:gd name="T19" fmla="*/ 15 h 48"/>
                <a:gd name="T20" fmla="*/ 81 w 119"/>
                <a:gd name="T21" fmla="*/ 19 h 48"/>
                <a:gd name="T22" fmla="*/ 89 w 119"/>
                <a:gd name="T23" fmla="*/ 19 h 48"/>
                <a:gd name="T24" fmla="*/ 104 w 119"/>
                <a:gd name="T25" fmla="*/ 26 h 48"/>
                <a:gd name="T26" fmla="*/ 111 w 119"/>
                <a:gd name="T27" fmla="*/ 33 h 48"/>
                <a:gd name="T28" fmla="*/ 119 w 119"/>
                <a:gd name="T29" fmla="*/ 30 h 48"/>
                <a:gd name="T30" fmla="*/ 119 w 119"/>
                <a:gd name="T31" fmla="*/ 37 h 48"/>
                <a:gd name="T32" fmla="*/ 107 w 119"/>
                <a:gd name="T33" fmla="*/ 37 h 48"/>
                <a:gd name="T34" fmla="*/ 100 w 119"/>
                <a:gd name="T35" fmla="*/ 45 h 48"/>
                <a:gd name="T36" fmla="*/ 89 w 119"/>
                <a:gd name="T37" fmla="*/ 45 h 48"/>
                <a:gd name="T38" fmla="*/ 81 w 119"/>
                <a:gd name="T39" fmla="*/ 45 h 48"/>
                <a:gd name="T40" fmla="*/ 70 w 119"/>
                <a:gd name="T41" fmla="*/ 45 h 48"/>
                <a:gd name="T42" fmla="*/ 63 w 119"/>
                <a:gd name="T43" fmla="*/ 45 h 48"/>
                <a:gd name="T44" fmla="*/ 56 w 119"/>
                <a:gd name="T45" fmla="*/ 41 h 48"/>
                <a:gd name="T46" fmla="*/ 48 w 119"/>
                <a:gd name="T47" fmla="*/ 41 h 48"/>
                <a:gd name="T48" fmla="*/ 44 w 119"/>
                <a:gd name="T49" fmla="*/ 45 h 48"/>
                <a:gd name="T50" fmla="*/ 37 w 119"/>
                <a:gd name="T51" fmla="*/ 48 h 48"/>
                <a:gd name="T52" fmla="*/ 30 w 119"/>
                <a:gd name="T53" fmla="*/ 45 h 48"/>
                <a:gd name="T54" fmla="*/ 26 w 119"/>
                <a:gd name="T55" fmla="*/ 45 h 48"/>
                <a:gd name="T56" fmla="*/ 19 w 119"/>
                <a:gd name="T57" fmla="*/ 37 h 48"/>
                <a:gd name="T58" fmla="*/ 7 w 119"/>
                <a:gd name="T59" fmla="*/ 30 h 48"/>
                <a:gd name="T60" fmla="*/ 7 w 119"/>
                <a:gd name="T61" fmla="*/ 26 h 48"/>
                <a:gd name="T62" fmla="*/ 0 w 119"/>
                <a:gd name="T63" fmla="*/ 19 h 48"/>
                <a:gd name="T64" fmla="*/ 0 w 119"/>
                <a:gd name="T65" fmla="*/ 15 h 48"/>
                <a:gd name="T66" fmla="*/ 4 w 119"/>
                <a:gd name="T67" fmla="*/ 15 h 48"/>
                <a:gd name="T68" fmla="*/ 15 w 119"/>
                <a:gd name="T69" fmla="*/ 11 h 48"/>
                <a:gd name="T70" fmla="*/ 22 w 119"/>
                <a:gd name="T71" fmla="*/ 7 h 48"/>
                <a:gd name="T72" fmla="*/ 30 w 119"/>
                <a:gd name="T73" fmla="*/ 7 h 48"/>
                <a:gd name="T74" fmla="*/ 33 w 119"/>
                <a:gd name="T75" fmla="*/ 4 h 48"/>
                <a:gd name="T76" fmla="*/ 37 w 119"/>
                <a:gd name="T77" fmla="*/ 4 h 48"/>
                <a:gd name="T78" fmla="*/ 41 w 119"/>
                <a:gd name="T79"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9" h="48">
                  <a:moveTo>
                    <a:pt x="44" y="4"/>
                  </a:moveTo>
                  <a:lnTo>
                    <a:pt x="44" y="4"/>
                  </a:lnTo>
                  <a:lnTo>
                    <a:pt x="44" y="4"/>
                  </a:lnTo>
                  <a:lnTo>
                    <a:pt x="48" y="4"/>
                  </a:lnTo>
                  <a:lnTo>
                    <a:pt x="52" y="4"/>
                  </a:lnTo>
                  <a:lnTo>
                    <a:pt x="56" y="4"/>
                  </a:lnTo>
                  <a:lnTo>
                    <a:pt x="56" y="4"/>
                  </a:lnTo>
                  <a:lnTo>
                    <a:pt x="59" y="7"/>
                  </a:lnTo>
                  <a:lnTo>
                    <a:pt x="63" y="7"/>
                  </a:lnTo>
                  <a:lnTo>
                    <a:pt x="63" y="11"/>
                  </a:lnTo>
                  <a:lnTo>
                    <a:pt x="63" y="11"/>
                  </a:lnTo>
                  <a:lnTo>
                    <a:pt x="63" y="15"/>
                  </a:lnTo>
                  <a:lnTo>
                    <a:pt x="67" y="15"/>
                  </a:lnTo>
                  <a:lnTo>
                    <a:pt x="67" y="19"/>
                  </a:lnTo>
                  <a:lnTo>
                    <a:pt x="67" y="19"/>
                  </a:lnTo>
                  <a:lnTo>
                    <a:pt x="70" y="19"/>
                  </a:lnTo>
                  <a:lnTo>
                    <a:pt x="70" y="19"/>
                  </a:lnTo>
                  <a:lnTo>
                    <a:pt x="67" y="11"/>
                  </a:lnTo>
                  <a:lnTo>
                    <a:pt x="70" y="11"/>
                  </a:lnTo>
                  <a:lnTo>
                    <a:pt x="78" y="15"/>
                  </a:lnTo>
                  <a:lnTo>
                    <a:pt x="81" y="15"/>
                  </a:lnTo>
                  <a:lnTo>
                    <a:pt x="81" y="19"/>
                  </a:lnTo>
                  <a:lnTo>
                    <a:pt x="85" y="19"/>
                  </a:lnTo>
                  <a:lnTo>
                    <a:pt x="89" y="19"/>
                  </a:lnTo>
                  <a:lnTo>
                    <a:pt x="96" y="19"/>
                  </a:lnTo>
                  <a:lnTo>
                    <a:pt x="104" y="26"/>
                  </a:lnTo>
                  <a:lnTo>
                    <a:pt x="107" y="33"/>
                  </a:lnTo>
                  <a:lnTo>
                    <a:pt x="111" y="33"/>
                  </a:lnTo>
                  <a:lnTo>
                    <a:pt x="111" y="30"/>
                  </a:lnTo>
                  <a:lnTo>
                    <a:pt x="119" y="30"/>
                  </a:lnTo>
                  <a:lnTo>
                    <a:pt x="119" y="33"/>
                  </a:lnTo>
                  <a:lnTo>
                    <a:pt x="119" y="37"/>
                  </a:lnTo>
                  <a:lnTo>
                    <a:pt x="111" y="37"/>
                  </a:lnTo>
                  <a:lnTo>
                    <a:pt x="107" y="37"/>
                  </a:lnTo>
                  <a:lnTo>
                    <a:pt x="104" y="41"/>
                  </a:lnTo>
                  <a:lnTo>
                    <a:pt x="100" y="45"/>
                  </a:lnTo>
                  <a:lnTo>
                    <a:pt x="93" y="45"/>
                  </a:lnTo>
                  <a:lnTo>
                    <a:pt x="89" y="45"/>
                  </a:lnTo>
                  <a:lnTo>
                    <a:pt x="85" y="45"/>
                  </a:lnTo>
                  <a:lnTo>
                    <a:pt x="81" y="45"/>
                  </a:lnTo>
                  <a:lnTo>
                    <a:pt x="78" y="48"/>
                  </a:lnTo>
                  <a:lnTo>
                    <a:pt x="70" y="45"/>
                  </a:lnTo>
                  <a:lnTo>
                    <a:pt x="70" y="45"/>
                  </a:lnTo>
                  <a:lnTo>
                    <a:pt x="63" y="45"/>
                  </a:lnTo>
                  <a:lnTo>
                    <a:pt x="59" y="45"/>
                  </a:lnTo>
                  <a:lnTo>
                    <a:pt x="56" y="41"/>
                  </a:lnTo>
                  <a:lnTo>
                    <a:pt x="48" y="41"/>
                  </a:lnTo>
                  <a:lnTo>
                    <a:pt x="48" y="41"/>
                  </a:lnTo>
                  <a:lnTo>
                    <a:pt x="44" y="45"/>
                  </a:lnTo>
                  <a:lnTo>
                    <a:pt x="44" y="45"/>
                  </a:lnTo>
                  <a:lnTo>
                    <a:pt x="44" y="48"/>
                  </a:lnTo>
                  <a:lnTo>
                    <a:pt x="37" y="48"/>
                  </a:lnTo>
                  <a:lnTo>
                    <a:pt x="37" y="48"/>
                  </a:lnTo>
                  <a:lnTo>
                    <a:pt x="30" y="45"/>
                  </a:lnTo>
                  <a:lnTo>
                    <a:pt x="26" y="45"/>
                  </a:lnTo>
                  <a:lnTo>
                    <a:pt x="26" y="45"/>
                  </a:lnTo>
                  <a:lnTo>
                    <a:pt x="19" y="37"/>
                  </a:lnTo>
                  <a:lnTo>
                    <a:pt x="19" y="37"/>
                  </a:lnTo>
                  <a:lnTo>
                    <a:pt x="11" y="33"/>
                  </a:lnTo>
                  <a:lnTo>
                    <a:pt x="7" y="30"/>
                  </a:lnTo>
                  <a:lnTo>
                    <a:pt x="7" y="30"/>
                  </a:lnTo>
                  <a:lnTo>
                    <a:pt x="7" y="26"/>
                  </a:lnTo>
                  <a:lnTo>
                    <a:pt x="4" y="19"/>
                  </a:lnTo>
                  <a:lnTo>
                    <a:pt x="0" y="19"/>
                  </a:lnTo>
                  <a:lnTo>
                    <a:pt x="0" y="15"/>
                  </a:lnTo>
                  <a:lnTo>
                    <a:pt x="0" y="15"/>
                  </a:lnTo>
                  <a:lnTo>
                    <a:pt x="4" y="15"/>
                  </a:lnTo>
                  <a:lnTo>
                    <a:pt x="4" y="15"/>
                  </a:lnTo>
                  <a:lnTo>
                    <a:pt x="11" y="11"/>
                  </a:lnTo>
                  <a:lnTo>
                    <a:pt x="15" y="11"/>
                  </a:lnTo>
                  <a:lnTo>
                    <a:pt x="19" y="7"/>
                  </a:lnTo>
                  <a:lnTo>
                    <a:pt x="22" y="7"/>
                  </a:lnTo>
                  <a:lnTo>
                    <a:pt x="22" y="7"/>
                  </a:lnTo>
                  <a:lnTo>
                    <a:pt x="30" y="7"/>
                  </a:lnTo>
                  <a:lnTo>
                    <a:pt x="30" y="7"/>
                  </a:lnTo>
                  <a:lnTo>
                    <a:pt x="33" y="4"/>
                  </a:lnTo>
                  <a:lnTo>
                    <a:pt x="33" y="4"/>
                  </a:lnTo>
                  <a:lnTo>
                    <a:pt x="37" y="4"/>
                  </a:lnTo>
                  <a:lnTo>
                    <a:pt x="41" y="0"/>
                  </a:lnTo>
                  <a:lnTo>
                    <a:pt x="41" y="4"/>
                  </a:lnTo>
                  <a:lnTo>
                    <a:pt x="44"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9" name="Freeform 61"/>
            <p:cNvSpPr>
              <a:spLocks/>
            </p:cNvSpPr>
            <p:nvPr/>
          </p:nvSpPr>
          <p:spPr bwMode="auto">
            <a:xfrm>
              <a:off x="12368295" y="5190001"/>
              <a:ext cx="272567" cy="288884"/>
            </a:xfrm>
            <a:custGeom>
              <a:avLst/>
              <a:gdLst>
                <a:gd name="T0" fmla="*/ 49 w 137"/>
                <a:gd name="T1" fmla="*/ 4 h 149"/>
                <a:gd name="T2" fmla="*/ 56 w 137"/>
                <a:gd name="T3" fmla="*/ 8 h 149"/>
                <a:gd name="T4" fmla="*/ 60 w 137"/>
                <a:gd name="T5" fmla="*/ 15 h 149"/>
                <a:gd name="T6" fmla="*/ 67 w 137"/>
                <a:gd name="T7" fmla="*/ 11 h 149"/>
                <a:gd name="T8" fmla="*/ 75 w 137"/>
                <a:gd name="T9" fmla="*/ 15 h 149"/>
                <a:gd name="T10" fmla="*/ 67 w 137"/>
                <a:gd name="T11" fmla="*/ 19 h 149"/>
                <a:gd name="T12" fmla="*/ 78 w 137"/>
                <a:gd name="T13" fmla="*/ 22 h 149"/>
                <a:gd name="T14" fmla="*/ 89 w 137"/>
                <a:gd name="T15" fmla="*/ 15 h 149"/>
                <a:gd name="T16" fmla="*/ 97 w 137"/>
                <a:gd name="T17" fmla="*/ 11 h 149"/>
                <a:gd name="T18" fmla="*/ 93 w 137"/>
                <a:gd name="T19" fmla="*/ 15 h 149"/>
                <a:gd name="T20" fmla="*/ 100 w 137"/>
                <a:gd name="T21" fmla="*/ 15 h 149"/>
                <a:gd name="T22" fmla="*/ 112 w 137"/>
                <a:gd name="T23" fmla="*/ 19 h 149"/>
                <a:gd name="T24" fmla="*/ 119 w 137"/>
                <a:gd name="T25" fmla="*/ 26 h 149"/>
                <a:gd name="T26" fmla="*/ 126 w 137"/>
                <a:gd name="T27" fmla="*/ 34 h 149"/>
                <a:gd name="T28" fmla="*/ 126 w 137"/>
                <a:gd name="T29" fmla="*/ 48 h 149"/>
                <a:gd name="T30" fmla="*/ 130 w 137"/>
                <a:gd name="T31" fmla="*/ 59 h 149"/>
                <a:gd name="T32" fmla="*/ 137 w 137"/>
                <a:gd name="T33" fmla="*/ 71 h 149"/>
                <a:gd name="T34" fmla="*/ 130 w 137"/>
                <a:gd name="T35" fmla="*/ 82 h 149"/>
                <a:gd name="T36" fmla="*/ 123 w 137"/>
                <a:gd name="T37" fmla="*/ 85 h 149"/>
                <a:gd name="T38" fmla="*/ 108 w 137"/>
                <a:gd name="T39" fmla="*/ 89 h 149"/>
                <a:gd name="T40" fmla="*/ 93 w 137"/>
                <a:gd name="T41" fmla="*/ 93 h 149"/>
                <a:gd name="T42" fmla="*/ 100 w 137"/>
                <a:gd name="T43" fmla="*/ 104 h 149"/>
                <a:gd name="T44" fmla="*/ 112 w 137"/>
                <a:gd name="T45" fmla="*/ 115 h 149"/>
                <a:gd name="T46" fmla="*/ 119 w 137"/>
                <a:gd name="T47" fmla="*/ 130 h 149"/>
                <a:gd name="T48" fmla="*/ 108 w 137"/>
                <a:gd name="T49" fmla="*/ 137 h 149"/>
                <a:gd name="T50" fmla="*/ 108 w 137"/>
                <a:gd name="T51" fmla="*/ 145 h 149"/>
                <a:gd name="T52" fmla="*/ 97 w 137"/>
                <a:gd name="T53" fmla="*/ 145 h 149"/>
                <a:gd name="T54" fmla="*/ 82 w 137"/>
                <a:gd name="T55" fmla="*/ 149 h 149"/>
                <a:gd name="T56" fmla="*/ 71 w 137"/>
                <a:gd name="T57" fmla="*/ 149 h 149"/>
                <a:gd name="T58" fmla="*/ 60 w 137"/>
                <a:gd name="T59" fmla="*/ 149 h 149"/>
                <a:gd name="T60" fmla="*/ 52 w 137"/>
                <a:gd name="T61" fmla="*/ 145 h 149"/>
                <a:gd name="T62" fmla="*/ 45 w 137"/>
                <a:gd name="T63" fmla="*/ 141 h 149"/>
                <a:gd name="T64" fmla="*/ 37 w 137"/>
                <a:gd name="T65" fmla="*/ 145 h 149"/>
                <a:gd name="T66" fmla="*/ 30 w 137"/>
                <a:gd name="T67" fmla="*/ 141 h 149"/>
                <a:gd name="T68" fmla="*/ 30 w 137"/>
                <a:gd name="T69" fmla="*/ 130 h 149"/>
                <a:gd name="T70" fmla="*/ 34 w 137"/>
                <a:gd name="T71" fmla="*/ 119 h 149"/>
                <a:gd name="T72" fmla="*/ 19 w 137"/>
                <a:gd name="T73" fmla="*/ 115 h 149"/>
                <a:gd name="T74" fmla="*/ 12 w 137"/>
                <a:gd name="T75" fmla="*/ 111 h 149"/>
                <a:gd name="T76" fmla="*/ 8 w 137"/>
                <a:gd name="T77" fmla="*/ 104 h 149"/>
                <a:gd name="T78" fmla="*/ 4 w 137"/>
                <a:gd name="T79" fmla="*/ 93 h 149"/>
                <a:gd name="T80" fmla="*/ 0 w 137"/>
                <a:gd name="T81" fmla="*/ 82 h 149"/>
                <a:gd name="T82" fmla="*/ 0 w 137"/>
                <a:gd name="T83" fmla="*/ 71 h 149"/>
                <a:gd name="T84" fmla="*/ 15 w 137"/>
                <a:gd name="T85" fmla="*/ 63 h 149"/>
                <a:gd name="T86" fmla="*/ 19 w 137"/>
                <a:gd name="T87" fmla="*/ 56 h 149"/>
                <a:gd name="T88" fmla="*/ 12 w 137"/>
                <a:gd name="T89" fmla="*/ 48 h 149"/>
                <a:gd name="T90" fmla="*/ 19 w 137"/>
                <a:gd name="T91" fmla="*/ 45 h 149"/>
                <a:gd name="T92" fmla="*/ 23 w 137"/>
                <a:gd name="T93" fmla="*/ 37 h 149"/>
                <a:gd name="T94" fmla="*/ 15 w 137"/>
                <a:gd name="T95" fmla="*/ 34 h 149"/>
                <a:gd name="T96" fmla="*/ 30 w 137"/>
                <a:gd name="T97" fmla="*/ 30 h 149"/>
                <a:gd name="T98" fmla="*/ 34 w 137"/>
                <a:gd name="T99" fmla="*/ 30 h 149"/>
                <a:gd name="T100" fmla="*/ 37 w 137"/>
                <a:gd name="T101" fmla="*/ 34 h 149"/>
                <a:gd name="T102" fmla="*/ 37 w 137"/>
                <a:gd name="T103" fmla="*/ 30 h 149"/>
                <a:gd name="T104" fmla="*/ 49 w 137"/>
                <a:gd name="T105" fmla="*/ 26 h 149"/>
                <a:gd name="T106" fmla="*/ 49 w 137"/>
                <a:gd name="T107" fmla="*/ 22 h 149"/>
                <a:gd name="T108" fmla="*/ 45 w 137"/>
                <a:gd name="T109" fmla="*/ 19 h 149"/>
                <a:gd name="T110" fmla="*/ 41 w 137"/>
                <a:gd name="T111" fmla="*/ 11 h 149"/>
                <a:gd name="T112" fmla="*/ 41 w 137"/>
                <a:gd name="T113" fmla="*/ 4 h 149"/>
                <a:gd name="T114" fmla="*/ 37 w 137"/>
                <a:gd name="T115"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7" h="149">
                  <a:moveTo>
                    <a:pt x="37" y="0"/>
                  </a:moveTo>
                  <a:lnTo>
                    <a:pt x="41" y="0"/>
                  </a:lnTo>
                  <a:lnTo>
                    <a:pt x="49" y="4"/>
                  </a:lnTo>
                  <a:lnTo>
                    <a:pt x="49" y="4"/>
                  </a:lnTo>
                  <a:lnTo>
                    <a:pt x="52" y="4"/>
                  </a:lnTo>
                  <a:lnTo>
                    <a:pt x="56" y="4"/>
                  </a:lnTo>
                  <a:lnTo>
                    <a:pt x="60" y="8"/>
                  </a:lnTo>
                  <a:lnTo>
                    <a:pt x="56" y="8"/>
                  </a:lnTo>
                  <a:lnTo>
                    <a:pt x="56" y="11"/>
                  </a:lnTo>
                  <a:lnTo>
                    <a:pt x="56" y="11"/>
                  </a:lnTo>
                  <a:lnTo>
                    <a:pt x="60" y="11"/>
                  </a:lnTo>
                  <a:lnTo>
                    <a:pt x="60" y="15"/>
                  </a:lnTo>
                  <a:lnTo>
                    <a:pt x="63" y="15"/>
                  </a:lnTo>
                  <a:lnTo>
                    <a:pt x="63" y="11"/>
                  </a:lnTo>
                  <a:lnTo>
                    <a:pt x="67" y="11"/>
                  </a:lnTo>
                  <a:lnTo>
                    <a:pt x="67" y="11"/>
                  </a:lnTo>
                  <a:lnTo>
                    <a:pt x="71" y="15"/>
                  </a:lnTo>
                  <a:lnTo>
                    <a:pt x="71" y="15"/>
                  </a:lnTo>
                  <a:lnTo>
                    <a:pt x="75" y="11"/>
                  </a:lnTo>
                  <a:lnTo>
                    <a:pt x="75" y="15"/>
                  </a:lnTo>
                  <a:lnTo>
                    <a:pt x="75" y="15"/>
                  </a:lnTo>
                  <a:lnTo>
                    <a:pt x="75" y="19"/>
                  </a:lnTo>
                  <a:lnTo>
                    <a:pt x="71" y="19"/>
                  </a:lnTo>
                  <a:lnTo>
                    <a:pt x="67" y="19"/>
                  </a:lnTo>
                  <a:lnTo>
                    <a:pt x="71" y="22"/>
                  </a:lnTo>
                  <a:lnTo>
                    <a:pt x="75" y="19"/>
                  </a:lnTo>
                  <a:lnTo>
                    <a:pt x="78" y="22"/>
                  </a:lnTo>
                  <a:lnTo>
                    <a:pt x="78" y="22"/>
                  </a:lnTo>
                  <a:lnTo>
                    <a:pt x="82" y="22"/>
                  </a:lnTo>
                  <a:lnTo>
                    <a:pt x="82" y="19"/>
                  </a:lnTo>
                  <a:lnTo>
                    <a:pt x="86" y="19"/>
                  </a:lnTo>
                  <a:lnTo>
                    <a:pt x="89" y="15"/>
                  </a:lnTo>
                  <a:lnTo>
                    <a:pt x="89" y="15"/>
                  </a:lnTo>
                  <a:lnTo>
                    <a:pt x="93" y="15"/>
                  </a:lnTo>
                  <a:lnTo>
                    <a:pt x="93" y="11"/>
                  </a:lnTo>
                  <a:lnTo>
                    <a:pt x="97" y="11"/>
                  </a:lnTo>
                  <a:lnTo>
                    <a:pt x="100" y="11"/>
                  </a:lnTo>
                  <a:lnTo>
                    <a:pt x="97" y="11"/>
                  </a:lnTo>
                  <a:lnTo>
                    <a:pt x="97" y="15"/>
                  </a:lnTo>
                  <a:lnTo>
                    <a:pt x="93" y="15"/>
                  </a:lnTo>
                  <a:lnTo>
                    <a:pt x="93" y="15"/>
                  </a:lnTo>
                  <a:lnTo>
                    <a:pt x="93" y="15"/>
                  </a:lnTo>
                  <a:lnTo>
                    <a:pt x="97" y="15"/>
                  </a:lnTo>
                  <a:lnTo>
                    <a:pt x="100" y="15"/>
                  </a:lnTo>
                  <a:lnTo>
                    <a:pt x="104" y="11"/>
                  </a:lnTo>
                  <a:lnTo>
                    <a:pt x="104" y="15"/>
                  </a:lnTo>
                  <a:lnTo>
                    <a:pt x="108" y="15"/>
                  </a:lnTo>
                  <a:lnTo>
                    <a:pt x="112" y="19"/>
                  </a:lnTo>
                  <a:lnTo>
                    <a:pt x="115" y="19"/>
                  </a:lnTo>
                  <a:lnTo>
                    <a:pt x="115" y="22"/>
                  </a:lnTo>
                  <a:lnTo>
                    <a:pt x="115" y="22"/>
                  </a:lnTo>
                  <a:lnTo>
                    <a:pt x="119" y="26"/>
                  </a:lnTo>
                  <a:lnTo>
                    <a:pt x="123" y="26"/>
                  </a:lnTo>
                  <a:lnTo>
                    <a:pt x="123" y="26"/>
                  </a:lnTo>
                  <a:lnTo>
                    <a:pt x="126" y="26"/>
                  </a:lnTo>
                  <a:lnTo>
                    <a:pt x="126" y="34"/>
                  </a:lnTo>
                  <a:lnTo>
                    <a:pt x="126" y="37"/>
                  </a:lnTo>
                  <a:lnTo>
                    <a:pt x="123" y="41"/>
                  </a:lnTo>
                  <a:lnTo>
                    <a:pt x="123" y="41"/>
                  </a:lnTo>
                  <a:lnTo>
                    <a:pt x="126" y="48"/>
                  </a:lnTo>
                  <a:lnTo>
                    <a:pt x="126" y="52"/>
                  </a:lnTo>
                  <a:lnTo>
                    <a:pt x="130" y="52"/>
                  </a:lnTo>
                  <a:lnTo>
                    <a:pt x="130" y="56"/>
                  </a:lnTo>
                  <a:lnTo>
                    <a:pt x="130" y="59"/>
                  </a:lnTo>
                  <a:lnTo>
                    <a:pt x="130" y="59"/>
                  </a:lnTo>
                  <a:lnTo>
                    <a:pt x="134" y="67"/>
                  </a:lnTo>
                  <a:lnTo>
                    <a:pt x="134" y="67"/>
                  </a:lnTo>
                  <a:lnTo>
                    <a:pt x="137" y="71"/>
                  </a:lnTo>
                  <a:lnTo>
                    <a:pt x="137" y="78"/>
                  </a:lnTo>
                  <a:lnTo>
                    <a:pt x="134" y="82"/>
                  </a:lnTo>
                  <a:lnTo>
                    <a:pt x="134" y="78"/>
                  </a:lnTo>
                  <a:lnTo>
                    <a:pt x="130" y="82"/>
                  </a:lnTo>
                  <a:lnTo>
                    <a:pt x="126" y="82"/>
                  </a:lnTo>
                  <a:lnTo>
                    <a:pt x="126" y="82"/>
                  </a:lnTo>
                  <a:lnTo>
                    <a:pt x="123" y="85"/>
                  </a:lnTo>
                  <a:lnTo>
                    <a:pt x="123" y="85"/>
                  </a:lnTo>
                  <a:lnTo>
                    <a:pt x="115" y="85"/>
                  </a:lnTo>
                  <a:lnTo>
                    <a:pt x="115" y="85"/>
                  </a:lnTo>
                  <a:lnTo>
                    <a:pt x="112" y="85"/>
                  </a:lnTo>
                  <a:lnTo>
                    <a:pt x="108" y="89"/>
                  </a:lnTo>
                  <a:lnTo>
                    <a:pt x="104" y="89"/>
                  </a:lnTo>
                  <a:lnTo>
                    <a:pt x="97" y="93"/>
                  </a:lnTo>
                  <a:lnTo>
                    <a:pt x="97" y="93"/>
                  </a:lnTo>
                  <a:lnTo>
                    <a:pt x="93" y="93"/>
                  </a:lnTo>
                  <a:lnTo>
                    <a:pt x="93" y="93"/>
                  </a:lnTo>
                  <a:lnTo>
                    <a:pt x="93" y="97"/>
                  </a:lnTo>
                  <a:lnTo>
                    <a:pt x="97" y="97"/>
                  </a:lnTo>
                  <a:lnTo>
                    <a:pt x="100" y="104"/>
                  </a:lnTo>
                  <a:lnTo>
                    <a:pt x="100" y="108"/>
                  </a:lnTo>
                  <a:lnTo>
                    <a:pt x="100" y="108"/>
                  </a:lnTo>
                  <a:lnTo>
                    <a:pt x="104" y="111"/>
                  </a:lnTo>
                  <a:lnTo>
                    <a:pt x="112" y="115"/>
                  </a:lnTo>
                  <a:lnTo>
                    <a:pt x="112" y="115"/>
                  </a:lnTo>
                  <a:lnTo>
                    <a:pt x="119" y="123"/>
                  </a:lnTo>
                  <a:lnTo>
                    <a:pt x="119" y="126"/>
                  </a:lnTo>
                  <a:lnTo>
                    <a:pt x="119" y="130"/>
                  </a:lnTo>
                  <a:lnTo>
                    <a:pt x="115" y="130"/>
                  </a:lnTo>
                  <a:lnTo>
                    <a:pt x="115" y="130"/>
                  </a:lnTo>
                  <a:lnTo>
                    <a:pt x="112" y="134"/>
                  </a:lnTo>
                  <a:lnTo>
                    <a:pt x="108" y="137"/>
                  </a:lnTo>
                  <a:lnTo>
                    <a:pt x="108" y="141"/>
                  </a:lnTo>
                  <a:lnTo>
                    <a:pt x="112" y="141"/>
                  </a:lnTo>
                  <a:lnTo>
                    <a:pt x="112" y="145"/>
                  </a:lnTo>
                  <a:lnTo>
                    <a:pt x="108" y="145"/>
                  </a:lnTo>
                  <a:lnTo>
                    <a:pt x="104" y="145"/>
                  </a:lnTo>
                  <a:lnTo>
                    <a:pt x="100" y="145"/>
                  </a:lnTo>
                  <a:lnTo>
                    <a:pt x="97" y="145"/>
                  </a:lnTo>
                  <a:lnTo>
                    <a:pt x="97" y="145"/>
                  </a:lnTo>
                  <a:lnTo>
                    <a:pt x="89" y="149"/>
                  </a:lnTo>
                  <a:lnTo>
                    <a:pt x="89" y="149"/>
                  </a:lnTo>
                  <a:lnTo>
                    <a:pt x="86" y="149"/>
                  </a:lnTo>
                  <a:lnTo>
                    <a:pt x="82" y="149"/>
                  </a:lnTo>
                  <a:lnTo>
                    <a:pt x="78" y="145"/>
                  </a:lnTo>
                  <a:lnTo>
                    <a:pt x="75" y="145"/>
                  </a:lnTo>
                  <a:lnTo>
                    <a:pt x="71" y="145"/>
                  </a:lnTo>
                  <a:lnTo>
                    <a:pt x="71" y="149"/>
                  </a:lnTo>
                  <a:lnTo>
                    <a:pt x="71" y="149"/>
                  </a:lnTo>
                  <a:lnTo>
                    <a:pt x="67" y="149"/>
                  </a:lnTo>
                  <a:lnTo>
                    <a:pt x="63" y="145"/>
                  </a:lnTo>
                  <a:lnTo>
                    <a:pt x="60" y="149"/>
                  </a:lnTo>
                  <a:lnTo>
                    <a:pt x="60" y="149"/>
                  </a:lnTo>
                  <a:lnTo>
                    <a:pt x="60" y="149"/>
                  </a:lnTo>
                  <a:lnTo>
                    <a:pt x="56" y="149"/>
                  </a:lnTo>
                  <a:lnTo>
                    <a:pt x="52" y="145"/>
                  </a:lnTo>
                  <a:lnTo>
                    <a:pt x="49" y="145"/>
                  </a:lnTo>
                  <a:lnTo>
                    <a:pt x="49" y="145"/>
                  </a:lnTo>
                  <a:lnTo>
                    <a:pt x="45" y="145"/>
                  </a:lnTo>
                  <a:lnTo>
                    <a:pt x="45" y="141"/>
                  </a:lnTo>
                  <a:lnTo>
                    <a:pt x="41" y="141"/>
                  </a:lnTo>
                  <a:lnTo>
                    <a:pt x="41" y="145"/>
                  </a:lnTo>
                  <a:lnTo>
                    <a:pt x="41" y="145"/>
                  </a:lnTo>
                  <a:lnTo>
                    <a:pt x="37" y="145"/>
                  </a:lnTo>
                  <a:lnTo>
                    <a:pt x="34" y="145"/>
                  </a:lnTo>
                  <a:lnTo>
                    <a:pt x="30" y="145"/>
                  </a:lnTo>
                  <a:lnTo>
                    <a:pt x="30" y="145"/>
                  </a:lnTo>
                  <a:lnTo>
                    <a:pt x="30" y="141"/>
                  </a:lnTo>
                  <a:lnTo>
                    <a:pt x="26" y="141"/>
                  </a:lnTo>
                  <a:lnTo>
                    <a:pt x="26" y="137"/>
                  </a:lnTo>
                  <a:lnTo>
                    <a:pt x="30" y="130"/>
                  </a:lnTo>
                  <a:lnTo>
                    <a:pt x="30" y="130"/>
                  </a:lnTo>
                  <a:lnTo>
                    <a:pt x="30" y="126"/>
                  </a:lnTo>
                  <a:lnTo>
                    <a:pt x="34" y="123"/>
                  </a:lnTo>
                  <a:lnTo>
                    <a:pt x="37" y="119"/>
                  </a:lnTo>
                  <a:lnTo>
                    <a:pt x="34" y="119"/>
                  </a:lnTo>
                  <a:lnTo>
                    <a:pt x="30" y="119"/>
                  </a:lnTo>
                  <a:lnTo>
                    <a:pt x="26" y="115"/>
                  </a:lnTo>
                  <a:lnTo>
                    <a:pt x="23" y="119"/>
                  </a:lnTo>
                  <a:lnTo>
                    <a:pt x="19" y="115"/>
                  </a:lnTo>
                  <a:lnTo>
                    <a:pt x="19" y="115"/>
                  </a:lnTo>
                  <a:lnTo>
                    <a:pt x="15" y="119"/>
                  </a:lnTo>
                  <a:lnTo>
                    <a:pt x="12" y="115"/>
                  </a:lnTo>
                  <a:lnTo>
                    <a:pt x="12" y="111"/>
                  </a:lnTo>
                  <a:lnTo>
                    <a:pt x="8" y="111"/>
                  </a:lnTo>
                  <a:lnTo>
                    <a:pt x="8" y="111"/>
                  </a:lnTo>
                  <a:lnTo>
                    <a:pt x="8" y="108"/>
                  </a:lnTo>
                  <a:lnTo>
                    <a:pt x="8" y="104"/>
                  </a:lnTo>
                  <a:lnTo>
                    <a:pt x="8" y="100"/>
                  </a:lnTo>
                  <a:lnTo>
                    <a:pt x="4" y="97"/>
                  </a:lnTo>
                  <a:lnTo>
                    <a:pt x="0" y="97"/>
                  </a:lnTo>
                  <a:lnTo>
                    <a:pt x="4" y="93"/>
                  </a:lnTo>
                  <a:lnTo>
                    <a:pt x="0" y="89"/>
                  </a:lnTo>
                  <a:lnTo>
                    <a:pt x="0" y="89"/>
                  </a:lnTo>
                  <a:lnTo>
                    <a:pt x="0" y="85"/>
                  </a:lnTo>
                  <a:lnTo>
                    <a:pt x="0" y="82"/>
                  </a:lnTo>
                  <a:lnTo>
                    <a:pt x="0" y="82"/>
                  </a:lnTo>
                  <a:lnTo>
                    <a:pt x="0" y="78"/>
                  </a:lnTo>
                  <a:lnTo>
                    <a:pt x="4" y="74"/>
                  </a:lnTo>
                  <a:lnTo>
                    <a:pt x="0" y="71"/>
                  </a:lnTo>
                  <a:lnTo>
                    <a:pt x="4" y="67"/>
                  </a:lnTo>
                  <a:lnTo>
                    <a:pt x="4" y="63"/>
                  </a:lnTo>
                  <a:lnTo>
                    <a:pt x="12" y="63"/>
                  </a:lnTo>
                  <a:lnTo>
                    <a:pt x="15" y="63"/>
                  </a:lnTo>
                  <a:lnTo>
                    <a:pt x="15" y="63"/>
                  </a:lnTo>
                  <a:lnTo>
                    <a:pt x="15" y="59"/>
                  </a:lnTo>
                  <a:lnTo>
                    <a:pt x="15" y="59"/>
                  </a:lnTo>
                  <a:lnTo>
                    <a:pt x="19" y="56"/>
                  </a:lnTo>
                  <a:lnTo>
                    <a:pt x="19" y="52"/>
                  </a:lnTo>
                  <a:lnTo>
                    <a:pt x="15" y="52"/>
                  </a:lnTo>
                  <a:lnTo>
                    <a:pt x="12" y="52"/>
                  </a:lnTo>
                  <a:lnTo>
                    <a:pt x="12" y="48"/>
                  </a:lnTo>
                  <a:lnTo>
                    <a:pt x="15" y="48"/>
                  </a:lnTo>
                  <a:lnTo>
                    <a:pt x="19" y="48"/>
                  </a:lnTo>
                  <a:lnTo>
                    <a:pt x="19" y="48"/>
                  </a:lnTo>
                  <a:lnTo>
                    <a:pt x="19" y="45"/>
                  </a:lnTo>
                  <a:lnTo>
                    <a:pt x="19" y="41"/>
                  </a:lnTo>
                  <a:lnTo>
                    <a:pt x="23" y="41"/>
                  </a:lnTo>
                  <a:lnTo>
                    <a:pt x="23" y="37"/>
                  </a:lnTo>
                  <a:lnTo>
                    <a:pt x="23" y="37"/>
                  </a:lnTo>
                  <a:lnTo>
                    <a:pt x="23" y="37"/>
                  </a:lnTo>
                  <a:lnTo>
                    <a:pt x="23" y="37"/>
                  </a:lnTo>
                  <a:lnTo>
                    <a:pt x="19" y="34"/>
                  </a:lnTo>
                  <a:lnTo>
                    <a:pt x="15" y="34"/>
                  </a:lnTo>
                  <a:lnTo>
                    <a:pt x="15" y="30"/>
                  </a:lnTo>
                  <a:lnTo>
                    <a:pt x="23" y="26"/>
                  </a:lnTo>
                  <a:lnTo>
                    <a:pt x="26" y="26"/>
                  </a:lnTo>
                  <a:lnTo>
                    <a:pt x="30" y="30"/>
                  </a:lnTo>
                  <a:lnTo>
                    <a:pt x="30" y="34"/>
                  </a:lnTo>
                  <a:lnTo>
                    <a:pt x="34" y="37"/>
                  </a:lnTo>
                  <a:lnTo>
                    <a:pt x="34" y="34"/>
                  </a:lnTo>
                  <a:lnTo>
                    <a:pt x="34" y="30"/>
                  </a:lnTo>
                  <a:lnTo>
                    <a:pt x="34" y="30"/>
                  </a:lnTo>
                  <a:lnTo>
                    <a:pt x="34" y="30"/>
                  </a:lnTo>
                  <a:lnTo>
                    <a:pt x="37" y="30"/>
                  </a:lnTo>
                  <a:lnTo>
                    <a:pt x="37" y="34"/>
                  </a:lnTo>
                  <a:lnTo>
                    <a:pt x="41" y="37"/>
                  </a:lnTo>
                  <a:lnTo>
                    <a:pt x="37" y="34"/>
                  </a:lnTo>
                  <a:lnTo>
                    <a:pt x="37" y="30"/>
                  </a:lnTo>
                  <a:lnTo>
                    <a:pt x="37" y="30"/>
                  </a:lnTo>
                  <a:lnTo>
                    <a:pt x="41" y="26"/>
                  </a:lnTo>
                  <a:lnTo>
                    <a:pt x="41" y="26"/>
                  </a:lnTo>
                  <a:lnTo>
                    <a:pt x="45" y="26"/>
                  </a:lnTo>
                  <a:lnTo>
                    <a:pt x="49" y="26"/>
                  </a:lnTo>
                  <a:lnTo>
                    <a:pt x="52" y="30"/>
                  </a:lnTo>
                  <a:lnTo>
                    <a:pt x="60" y="30"/>
                  </a:lnTo>
                  <a:lnTo>
                    <a:pt x="52" y="30"/>
                  </a:lnTo>
                  <a:lnTo>
                    <a:pt x="49" y="22"/>
                  </a:lnTo>
                  <a:lnTo>
                    <a:pt x="45" y="22"/>
                  </a:lnTo>
                  <a:lnTo>
                    <a:pt x="41" y="22"/>
                  </a:lnTo>
                  <a:lnTo>
                    <a:pt x="41" y="19"/>
                  </a:lnTo>
                  <a:lnTo>
                    <a:pt x="45" y="19"/>
                  </a:lnTo>
                  <a:lnTo>
                    <a:pt x="41" y="15"/>
                  </a:lnTo>
                  <a:lnTo>
                    <a:pt x="41" y="11"/>
                  </a:lnTo>
                  <a:lnTo>
                    <a:pt x="41" y="15"/>
                  </a:lnTo>
                  <a:lnTo>
                    <a:pt x="41" y="11"/>
                  </a:lnTo>
                  <a:lnTo>
                    <a:pt x="41" y="11"/>
                  </a:lnTo>
                  <a:lnTo>
                    <a:pt x="45" y="11"/>
                  </a:lnTo>
                  <a:lnTo>
                    <a:pt x="41" y="8"/>
                  </a:lnTo>
                  <a:lnTo>
                    <a:pt x="41" y="4"/>
                  </a:lnTo>
                  <a:lnTo>
                    <a:pt x="41" y="4"/>
                  </a:lnTo>
                  <a:lnTo>
                    <a:pt x="37" y="4"/>
                  </a:lnTo>
                  <a:lnTo>
                    <a:pt x="37" y="0"/>
                  </a:lnTo>
                  <a:lnTo>
                    <a:pt x="37"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60" name="Freeform 62"/>
            <p:cNvSpPr>
              <a:spLocks/>
            </p:cNvSpPr>
            <p:nvPr/>
          </p:nvSpPr>
          <p:spPr bwMode="auto">
            <a:xfrm>
              <a:off x="12487669" y="5484703"/>
              <a:ext cx="5969" cy="7756"/>
            </a:xfrm>
            <a:custGeom>
              <a:avLst/>
              <a:gdLst>
                <a:gd name="T0" fmla="*/ 0 w 3"/>
                <a:gd name="T1" fmla="*/ 0 h 4"/>
                <a:gd name="T2" fmla="*/ 3 w 3"/>
                <a:gd name="T3" fmla="*/ 0 h 4"/>
                <a:gd name="T4" fmla="*/ 3 w 3"/>
                <a:gd name="T5" fmla="*/ 4 h 4"/>
                <a:gd name="T6" fmla="*/ 0 w 3"/>
                <a:gd name="T7" fmla="*/ 4 h 4"/>
                <a:gd name="T8" fmla="*/ 0 w 3"/>
                <a:gd name="T9" fmla="*/ 0 h 4"/>
                <a:gd name="T10" fmla="*/ 0 w 3"/>
                <a:gd name="T11" fmla="*/ 0 h 4"/>
                <a:gd name="T12" fmla="*/ 0 w 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0"/>
                  </a:moveTo>
                  <a:lnTo>
                    <a:pt x="3" y="0"/>
                  </a:lnTo>
                  <a:lnTo>
                    <a:pt x="3" y="4"/>
                  </a:lnTo>
                  <a:lnTo>
                    <a:pt x="0" y="4"/>
                  </a:lnTo>
                  <a:lnTo>
                    <a:pt x="0" y="0"/>
                  </a:lnTo>
                  <a:lnTo>
                    <a:pt x="0" y="0"/>
                  </a:lnTo>
                  <a:lnTo>
                    <a:pt x="0"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61" name="Freeform 63"/>
            <p:cNvSpPr>
              <a:spLocks/>
            </p:cNvSpPr>
            <p:nvPr/>
          </p:nvSpPr>
          <p:spPr bwMode="auto">
            <a:xfrm>
              <a:off x="12376257" y="5463376"/>
              <a:ext cx="147226" cy="71737"/>
            </a:xfrm>
            <a:custGeom>
              <a:avLst/>
              <a:gdLst>
                <a:gd name="T0" fmla="*/ 30 w 74"/>
                <a:gd name="T1" fmla="*/ 4 h 37"/>
                <a:gd name="T2" fmla="*/ 37 w 74"/>
                <a:gd name="T3" fmla="*/ 4 h 37"/>
                <a:gd name="T4" fmla="*/ 37 w 74"/>
                <a:gd name="T5" fmla="*/ 0 h 37"/>
                <a:gd name="T6" fmla="*/ 41 w 74"/>
                <a:gd name="T7" fmla="*/ 4 h 37"/>
                <a:gd name="T8" fmla="*/ 45 w 74"/>
                <a:gd name="T9" fmla="*/ 4 h 37"/>
                <a:gd name="T10" fmla="*/ 52 w 74"/>
                <a:gd name="T11" fmla="*/ 8 h 37"/>
                <a:gd name="T12" fmla="*/ 56 w 74"/>
                <a:gd name="T13" fmla="*/ 11 h 37"/>
                <a:gd name="T14" fmla="*/ 56 w 74"/>
                <a:gd name="T15" fmla="*/ 15 h 37"/>
                <a:gd name="T16" fmla="*/ 63 w 74"/>
                <a:gd name="T17" fmla="*/ 15 h 37"/>
                <a:gd name="T18" fmla="*/ 67 w 74"/>
                <a:gd name="T19" fmla="*/ 15 h 37"/>
                <a:gd name="T20" fmla="*/ 74 w 74"/>
                <a:gd name="T21" fmla="*/ 15 h 37"/>
                <a:gd name="T22" fmla="*/ 71 w 74"/>
                <a:gd name="T23" fmla="*/ 26 h 37"/>
                <a:gd name="T24" fmla="*/ 63 w 74"/>
                <a:gd name="T25" fmla="*/ 33 h 37"/>
                <a:gd name="T26" fmla="*/ 59 w 74"/>
                <a:gd name="T27" fmla="*/ 30 h 37"/>
                <a:gd name="T28" fmla="*/ 52 w 74"/>
                <a:gd name="T29" fmla="*/ 33 h 37"/>
                <a:gd name="T30" fmla="*/ 45 w 74"/>
                <a:gd name="T31" fmla="*/ 33 h 37"/>
                <a:gd name="T32" fmla="*/ 41 w 74"/>
                <a:gd name="T33" fmla="*/ 30 h 37"/>
                <a:gd name="T34" fmla="*/ 33 w 74"/>
                <a:gd name="T35" fmla="*/ 37 h 37"/>
                <a:gd name="T36" fmla="*/ 22 w 74"/>
                <a:gd name="T37" fmla="*/ 37 h 37"/>
                <a:gd name="T38" fmla="*/ 19 w 74"/>
                <a:gd name="T39" fmla="*/ 33 h 37"/>
                <a:gd name="T40" fmla="*/ 15 w 74"/>
                <a:gd name="T41" fmla="*/ 30 h 37"/>
                <a:gd name="T42" fmla="*/ 8 w 74"/>
                <a:gd name="T43" fmla="*/ 26 h 37"/>
                <a:gd name="T44" fmla="*/ 8 w 74"/>
                <a:gd name="T45" fmla="*/ 33 h 37"/>
                <a:gd name="T46" fmla="*/ 0 w 74"/>
                <a:gd name="T47" fmla="*/ 33 h 37"/>
                <a:gd name="T48" fmla="*/ 0 w 74"/>
                <a:gd name="T49" fmla="*/ 30 h 37"/>
                <a:gd name="T50" fmla="*/ 4 w 74"/>
                <a:gd name="T51" fmla="*/ 26 h 37"/>
                <a:gd name="T52" fmla="*/ 8 w 74"/>
                <a:gd name="T53" fmla="*/ 15 h 37"/>
                <a:gd name="T54" fmla="*/ 15 w 74"/>
                <a:gd name="T55" fmla="*/ 11 h 37"/>
                <a:gd name="T56" fmla="*/ 15 w 74"/>
                <a:gd name="T57" fmla="*/ 8 h 37"/>
                <a:gd name="T58" fmla="*/ 15 w 74"/>
                <a:gd name="T59" fmla="*/ 4 h 37"/>
                <a:gd name="T60" fmla="*/ 19 w 74"/>
                <a:gd name="T61" fmla="*/ 8 h 37"/>
                <a:gd name="T62" fmla="*/ 26 w 74"/>
                <a:gd name="T63"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 h="37">
                  <a:moveTo>
                    <a:pt x="26" y="4"/>
                  </a:moveTo>
                  <a:lnTo>
                    <a:pt x="30" y="4"/>
                  </a:lnTo>
                  <a:lnTo>
                    <a:pt x="33" y="4"/>
                  </a:lnTo>
                  <a:lnTo>
                    <a:pt x="37" y="4"/>
                  </a:lnTo>
                  <a:lnTo>
                    <a:pt x="37" y="4"/>
                  </a:lnTo>
                  <a:lnTo>
                    <a:pt x="37" y="0"/>
                  </a:lnTo>
                  <a:lnTo>
                    <a:pt x="41" y="0"/>
                  </a:lnTo>
                  <a:lnTo>
                    <a:pt x="41" y="4"/>
                  </a:lnTo>
                  <a:lnTo>
                    <a:pt x="45" y="4"/>
                  </a:lnTo>
                  <a:lnTo>
                    <a:pt x="45" y="4"/>
                  </a:lnTo>
                  <a:lnTo>
                    <a:pt x="48" y="4"/>
                  </a:lnTo>
                  <a:lnTo>
                    <a:pt x="52" y="8"/>
                  </a:lnTo>
                  <a:lnTo>
                    <a:pt x="56" y="8"/>
                  </a:lnTo>
                  <a:lnTo>
                    <a:pt x="56" y="11"/>
                  </a:lnTo>
                  <a:lnTo>
                    <a:pt x="56" y="11"/>
                  </a:lnTo>
                  <a:lnTo>
                    <a:pt x="56" y="15"/>
                  </a:lnTo>
                  <a:lnTo>
                    <a:pt x="59" y="15"/>
                  </a:lnTo>
                  <a:lnTo>
                    <a:pt x="63" y="15"/>
                  </a:lnTo>
                  <a:lnTo>
                    <a:pt x="67" y="15"/>
                  </a:lnTo>
                  <a:lnTo>
                    <a:pt x="67" y="15"/>
                  </a:lnTo>
                  <a:lnTo>
                    <a:pt x="71" y="15"/>
                  </a:lnTo>
                  <a:lnTo>
                    <a:pt x="74" y="15"/>
                  </a:lnTo>
                  <a:lnTo>
                    <a:pt x="71" y="19"/>
                  </a:lnTo>
                  <a:lnTo>
                    <a:pt x="71" y="26"/>
                  </a:lnTo>
                  <a:lnTo>
                    <a:pt x="63" y="26"/>
                  </a:lnTo>
                  <a:lnTo>
                    <a:pt x="63" y="33"/>
                  </a:lnTo>
                  <a:lnTo>
                    <a:pt x="59" y="30"/>
                  </a:lnTo>
                  <a:lnTo>
                    <a:pt x="59" y="30"/>
                  </a:lnTo>
                  <a:lnTo>
                    <a:pt x="52" y="30"/>
                  </a:lnTo>
                  <a:lnTo>
                    <a:pt x="52" y="33"/>
                  </a:lnTo>
                  <a:lnTo>
                    <a:pt x="48" y="37"/>
                  </a:lnTo>
                  <a:lnTo>
                    <a:pt x="45" y="33"/>
                  </a:lnTo>
                  <a:lnTo>
                    <a:pt x="41" y="33"/>
                  </a:lnTo>
                  <a:lnTo>
                    <a:pt x="41" y="30"/>
                  </a:lnTo>
                  <a:lnTo>
                    <a:pt x="37" y="26"/>
                  </a:lnTo>
                  <a:lnTo>
                    <a:pt x="33" y="37"/>
                  </a:lnTo>
                  <a:lnTo>
                    <a:pt x="26" y="33"/>
                  </a:lnTo>
                  <a:lnTo>
                    <a:pt x="22" y="37"/>
                  </a:lnTo>
                  <a:lnTo>
                    <a:pt x="19" y="37"/>
                  </a:lnTo>
                  <a:lnTo>
                    <a:pt x="19" y="33"/>
                  </a:lnTo>
                  <a:lnTo>
                    <a:pt x="15" y="33"/>
                  </a:lnTo>
                  <a:lnTo>
                    <a:pt x="15" y="30"/>
                  </a:lnTo>
                  <a:lnTo>
                    <a:pt x="11" y="26"/>
                  </a:lnTo>
                  <a:lnTo>
                    <a:pt x="8" y="26"/>
                  </a:lnTo>
                  <a:lnTo>
                    <a:pt x="4" y="30"/>
                  </a:lnTo>
                  <a:lnTo>
                    <a:pt x="8" y="33"/>
                  </a:lnTo>
                  <a:lnTo>
                    <a:pt x="4" y="33"/>
                  </a:lnTo>
                  <a:lnTo>
                    <a:pt x="0" y="33"/>
                  </a:lnTo>
                  <a:lnTo>
                    <a:pt x="0" y="30"/>
                  </a:lnTo>
                  <a:lnTo>
                    <a:pt x="0" y="30"/>
                  </a:lnTo>
                  <a:lnTo>
                    <a:pt x="4" y="30"/>
                  </a:lnTo>
                  <a:lnTo>
                    <a:pt x="4" y="26"/>
                  </a:lnTo>
                  <a:lnTo>
                    <a:pt x="4" y="22"/>
                  </a:lnTo>
                  <a:lnTo>
                    <a:pt x="8" y="15"/>
                  </a:lnTo>
                  <a:lnTo>
                    <a:pt x="11" y="15"/>
                  </a:lnTo>
                  <a:lnTo>
                    <a:pt x="15" y="11"/>
                  </a:lnTo>
                  <a:lnTo>
                    <a:pt x="15" y="11"/>
                  </a:lnTo>
                  <a:lnTo>
                    <a:pt x="15" y="8"/>
                  </a:lnTo>
                  <a:lnTo>
                    <a:pt x="11" y="8"/>
                  </a:lnTo>
                  <a:lnTo>
                    <a:pt x="15" y="4"/>
                  </a:lnTo>
                  <a:lnTo>
                    <a:pt x="19" y="4"/>
                  </a:lnTo>
                  <a:lnTo>
                    <a:pt x="19" y="8"/>
                  </a:lnTo>
                  <a:lnTo>
                    <a:pt x="22" y="8"/>
                  </a:lnTo>
                  <a:lnTo>
                    <a:pt x="26"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62" name="Freeform 64"/>
            <p:cNvSpPr>
              <a:spLocks noEditPoints="1"/>
            </p:cNvSpPr>
            <p:nvPr/>
          </p:nvSpPr>
          <p:spPr bwMode="auto">
            <a:xfrm>
              <a:off x="12294685" y="5255922"/>
              <a:ext cx="119372" cy="93063"/>
            </a:xfrm>
            <a:custGeom>
              <a:avLst/>
              <a:gdLst>
                <a:gd name="T0" fmla="*/ 37 w 60"/>
                <a:gd name="T1" fmla="*/ 44 h 48"/>
                <a:gd name="T2" fmla="*/ 37 w 60"/>
                <a:gd name="T3" fmla="*/ 37 h 48"/>
                <a:gd name="T4" fmla="*/ 41 w 60"/>
                <a:gd name="T5" fmla="*/ 29 h 48"/>
                <a:gd name="T6" fmla="*/ 52 w 60"/>
                <a:gd name="T7" fmla="*/ 29 h 48"/>
                <a:gd name="T8" fmla="*/ 52 w 60"/>
                <a:gd name="T9" fmla="*/ 25 h 48"/>
                <a:gd name="T10" fmla="*/ 56 w 60"/>
                <a:gd name="T11" fmla="*/ 22 h 48"/>
                <a:gd name="T12" fmla="*/ 52 w 60"/>
                <a:gd name="T13" fmla="*/ 18 h 48"/>
                <a:gd name="T14" fmla="*/ 49 w 60"/>
                <a:gd name="T15" fmla="*/ 14 h 48"/>
                <a:gd name="T16" fmla="*/ 56 w 60"/>
                <a:gd name="T17" fmla="*/ 14 h 48"/>
                <a:gd name="T18" fmla="*/ 56 w 60"/>
                <a:gd name="T19" fmla="*/ 11 h 48"/>
                <a:gd name="T20" fmla="*/ 60 w 60"/>
                <a:gd name="T21" fmla="*/ 7 h 48"/>
                <a:gd name="T22" fmla="*/ 60 w 60"/>
                <a:gd name="T23" fmla="*/ 3 h 48"/>
                <a:gd name="T24" fmla="*/ 52 w 60"/>
                <a:gd name="T25" fmla="*/ 0 h 48"/>
                <a:gd name="T26" fmla="*/ 45 w 60"/>
                <a:gd name="T27" fmla="*/ 0 h 48"/>
                <a:gd name="T28" fmla="*/ 37 w 60"/>
                <a:gd name="T29" fmla="*/ 0 h 48"/>
                <a:gd name="T30" fmla="*/ 34 w 60"/>
                <a:gd name="T31" fmla="*/ 3 h 48"/>
                <a:gd name="T32" fmla="*/ 23 w 60"/>
                <a:gd name="T33" fmla="*/ 11 h 48"/>
                <a:gd name="T34" fmla="*/ 19 w 60"/>
                <a:gd name="T35" fmla="*/ 11 h 48"/>
                <a:gd name="T36" fmla="*/ 15 w 60"/>
                <a:gd name="T37" fmla="*/ 14 h 48"/>
                <a:gd name="T38" fmla="*/ 15 w 60"/>
                <a:gd name="T39" fmla="*/ 22 h 48"/>
                <a:gd name="T40" fmla="*/ 12 w 60"/>
                <a:gd name="T41" fmla="*/ 25 h 48"/>
                <a:gd name="T42" fmla="*/ 12 w 60"/>
                <a:gd name="T43" fmla="*/ 29 h 48"/>
                <a:gd name="T44" fmla="*/ 19 w 60"/>
                <a:gd name="T45" fmla="*/ 33 h 48"/>
                <a:gd name="T46" fmla="*/ 12 w 60"/>
                <a:gd name="T47" fmla="*/ 37 h 48"/>
                <a:gd name="T48" fmla="*/ 12 w 60"/>
                <a:gd name="T49" fmla="*/ 37 h 48"/>
                <a:gd name="T50" fmla="*/ 15 w 60"/>
                <a:gd name="T51" fmla="*/ 40 h 48"/>
                <a:gd name="T52" fmla="*/ 8 w 60"/>
                <a:gd name="T53" fmla="*/ 37 h 48"/>
                <a:gd name="T54" fmla="*/ 4 w 60"/>
                <a:gd name="T55" fmla="*/ 37 h 48"/>
                <a:gd name="T56" fmla="*/ 8 w 60"/>
                <a:gd name="T57" fmla="*/ 40 h 48"/>
                <a:gd name="T58" fmla="*/ 12 w 60"/>
                <a:gd name="T59" fmla="*/ 40 h 48"/>
                <a:gd name="T60" fmla="*/ 12 w 60"/>
                <a:gd name="T61" fmla="*/ 40 h 48"/>
                <a:gd name="T62" fmla="*/ 4 w 60"/>
                <a:gd name="T63" fmla="*/ 40 h 48"/>
                <a:gd name="T64" fmla="*/ 0 w 60"/>
                <a:gd name="T65" fmla="*/ 40 h 48"/>
                <a:gd name="T66" fmla="*/ 4 w 60"/>
                <a:gd name="T67" fmla="*/ 44 h 48"/>
                <a:gd name="T68" fmla="*/ 8 w 60"/>
                <a:gd name="T69" fmla="*/ 44 h 48"/>
                <a:gd name="T70" fmla="*/ 12 w 60"/>
                <a:gd name="T71" fmla="*/ 44 h 48"/>
                <a:gd name="T72" fmla="*/ 15 w 60"/>
                <a:gd name="T73" fmla="*/ 40 h 48"/>
                <a:gd name="T74" fmla="*/ 23 w 60"/>
                <a:gd name="T75" fmla="*/ 40 h 48"/>
                <a:gd name="T76" fmla="*/ 26 w 60"/>
                <a:gd name="T77" fmla="*/ 40 h 48"/>
                <a:gd name="T78" fmla="*/ 34 w 60"/>
                <a:gd name="T79" fmla="*/ 44 h 48"/>
                <a:gd name="T80" fmla="*/ 34 w 60"/>
                <a:gd name="T81" fmla="*/ 48 h 48"/>
                <a:gd name="T82" fmla="*/ 37 w 60"/>
                <a:gd name="T83" fmla="*/ 48 h 48"/>
                <a:gd name="T84" fmla="*/ 8 w 60"/>
                <a:gd name="T85" fmla="*/ 33 h 48"/>
                <a:gd name="T86" fmla="*/ 8 w 60"/>
                <a:gd name="T87" fmla="*/ 37 h 48"/>
                <a:gd name="T88" fmla="*/ 4 w 60"/>
                <a:gd name="T89" fmla="*/ 37 h 48"/>
                <a:gd name="T90" fmla="*/ 8 w 60"/>
                <a:gd name="T91" fmla="*/ 33 h 48"/>
                <a:gd name="T92" fmla="*/ 12 w 60"/>
                <a:gd name="T93" fmla="*/ 33 h 48"/>
                <a:gd name="T94" fmla="*/ 12 w 60"/>
                <a:gd name="T95" fmla="*/ 33 h 48"/>
                <a:gd name="T96" fmla="*/ 8 w 60"/>
                <a:gd name="T97"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0" h="48">
                  <a:moveTo>
                    <a:pt x="37" y="48"/>
                  </a:moveTo>
                  <a:lnTo>
                    <a:pt x="37" y="44"/>
                  </a:lnTo>
                  <a:lnTo>
                    <a:pt x="41" y="40"/>
                  </a:lnTo>
                  <a:lnTo>
                    <a:pt x="37" y="37"/>
                  </a:lnTo>
                  <a:lnTo>
                    <a:pt x="41" y="33"/>
                  </a:lnTo>
                  <a:lnTo>
                    <a:pt x="41" y="29"/>
                  </a:lnTo>
                  <a:lnTo>
                    <a:pt x="49" y="29"/>
                  </a:lnTo>
                  <a:lnTo>
                    <a:pt x="52" y="29"/>
                  </a:lnTo>
                  <a:lnTo>
                    <a:pt x="52" y="29"/>
                  </a:lnTo>
                  <a:lnTo>
                    <a:pt x="52" y="25"/>
                  </a:lnTo>
                  <a:lnTo>
                    <a:pt x="52" y="25"/>
                  </a:lnTo>
                  <a:lnTo>
                    <a:pt x="56" y="22"/>
                  </a:lnTo>
                  <a:lnTo>
                    <a:pt x="56" y="18"/>
                  </a:lnTo>
                  <a:lnTo>
                    <a:pt x="52" y="18"/>
                  </a:lnTo>
                  <a:lnTo>
                    <a:pt x="49" y="18"/>
                  </a:lnTo>
                  <a:lnTo>
                    <a:pt x="49" y="14"/>
                  </a:lnTo>
                  <a:lnTo>
                    <a:pt x="52" y="14"/>
                  </a:lnTo>
                  <a:lnTo>
                    <a:pt x="56" y="14"/>
                  </a:lnTo>
                  <a:lnTo>
                    <a:pt x="56" y="14"/>
                  </a:lnTo>
                  <a:lnTo>
                    <a:pt x="56" y="11"/>
                  </a:lnTo>
                  <a:lnTo>
                    <a:pt x="56" y="7"/>
                  </a:lnTo>
                  <a:lnTo>
                    <a:pt x="60" y="7"/>
                  </a:lnTo>
                  <a:lnTo>
                    <a:pt x="60" y="3"/>
                  </a:lnTo>
                  <a:lnTo>
                    <a:pt x="60" y="3"/>
                  </a:lnTo>
                  <a:lnTo>
                    <a:pt x="56" y="3"/>
                  </a:lnTo>
                  <a:lnTo>
                    <a:pt x="52" y="0"/>
                  </a:lnTo>
                  <a:lnTo>
                    <a:pt x="49" y="0"/>
                  </a:lnTo>
                  <a:lnTo>
                    <a:pt x="45" y="0"/>
                  </a:lnTo>
                  <a:lnTo>
                    <a:pt x="41" y="3"/>
                  </a:lnTo>
                  <a:lnTo>
                    <a:pt x="37" y="0"/>
                  </a:lnTo>
                  <a:lnTo>
                    <a:pt x="37" y="3"/>
                  </a:lnTo>
                  <a:lnTo>
                    <a:pt x="34" y="3"/>
                  </a:lnTo>
                  <a:lnTo>
                    <a:pt x="30" y="7"/>
                  </a:lnTo>
                  <a:lnTo>
                    <a:pt x="23" y="11"/>
                  </a:lnTo>
                  <a:lnTo>
                    <a:pt x="23" y="7"/>
                  </a:lnTo>
                  <a:lnTo>
                    <a:pt x="19" y="11"/>
                  </a:lnTo>
                  <a:lnTo>
                    <a:pt x="19" y="14"/>
                  </a:lnTo>
                  <a:lnTo>
                    <a:pt x="15" y="14"/>
                  </a:lnTo>
                  <a:lnTo>
                    <a:pt x="15" y="18"/>
                  </a:lnTo>
                  <a:lnTo>
                    <a:pt x="15" y="22"/>
                  </a:lnTo>
                  <a:lnTo>
                    <a:pt x="15" y="25"/>
                  </a:lnTo>
                  <a:lnTo>
                    <a:pt x="12" y="25"/>
                  </a:lnTo>
                  <a:lnTo>
                    <a:pt x="12" y="29"/>
                  </a:lnTo>
                  <a:lnTo>
                    <a:pt x="12" y="29"/>
                  </a:lnTo>
                  <a:lnTo>
                    <a:pt x="15" y="33"/>
                  </a:lnTo>
                  <a:lnTo>
                    <a:pt x="19" y="33"/>
                  </a:lnTo>
                  <a:lnTo>
                    <a:pt x="15" y="33"/>
                  </a:lnTo>
                  <a:lnTo>
                    <a:pt x="12" y="37"/>
                  </a:lnTo>
                  <a:lnTo>
                    <a:pt x="12" y="37"/>
                  </a:lnTo>
                  <a:lnTo>
                    <a:pt x="12" y="37"/>
                  </a:lnTo>
                  <a:lnTo>
                    <a:pt x="15" y="37"/>
                  </a:lnTo>
                  <a:lnTo>
                    <a:pt x="15" y="40"/>
                  </a:lnTo>
                  <a:lnTo>
                    <a:pt x="12" y="40"/>
                  </a:lnTo>
                  <a:lnTo>
                    <a:pt x="8" y="37"/>
                  </a:lnTo>
                  <a:lnTo>
                    <a:pt x="4" y="37"/>
                  </a:lnTo>
                  <a:lnTo>
                    <a:pt x="4" y="37"/>
                  </a:lnTo>
                  <a:lnTo>
                    <a:pt x="4" y="37"/>
                  </a:lnTo>
                  <a:lnTo>
                    <a:pt x="8" y="40"/>
                  </a:lnTo>
                  <a:lnTo>
                    <a:pt x="8" y="40"/>
                  </a:lnTo>
                  <a:lnTo>
                    <a:pt x="12" y="40"/>
                  </a:lnTo>
                  <a:lnTo>
                    <a:pt x="12" y="40"/>
                  </a:lnTo>
                  <a:lnTo>
                    <a:pt x="12" y="40"/>
                  </a:lnTo>
                  <a:lnTo>
                    <a:pt x="8" y="40"/>
                  </a:lnTo>
                  <a:lnTo>
                    <a:pt x="4" y="40"/>
                  </a:lnTo>
                  <a:lnTo>
                    <a:pt x="0" y="40"/>
                  </a:lnTo>
                  <a:lnTo>
                    <a:pt x="0" y="40"/>
                  </a:lnTo>
                  <a:lnTo>
                    <a:pt x="4" y="40"/>
                  </a:lnTo>
                  <a:lnTo>
                    <a:pt x="4" y="44"/>
                  </a:lnTo>
                  <a:lnTo>
                    <a:pt x="8" y="44"/>
                  </a:lnTo>
                  <a:lnTo>
                    <a:pt x="8" y="44"/>
                  </a:lnTo>
                  <a:lnTo>
                    <a:pt x="12" y="44"/>
                  </a:lnTo>
                  <a:lnTo>
                    <a:pt x="12" y="44"/>
                  </a:lnTo>
                  <a:lnTo>
                    <a:pt x="15" y="40"/>
                  </a:lnTo>
                  <a:lnTo>
                    <a:pt x="15" y="40"/>
                  </a:lnTo>
                  <a:lnTo>
                    <a:pt x="15" y="40"/>
                  </a:lnTo>
                  <a:lnTo>
                    <a:pt x="23" y="40"/>
                  </a:lnTo>
                  <a:lnTo>
                    <a:pt x="23" y="40"/>
                  </a:lnTo>
                  <a:lnTo>
                    <a:pt x="26" y="40"/>
                  </a:lnTo>
                  <a:lnTo>
                    <a:pt x="30" y="44"/>
                  </a:lnTo>
                  <a:lnTo>
                    <a:pt x="34" y="44"/>
                  </a:lnTo>
                  <a:lnTo>
                    <a:pt x="34" y="44"/>
                  </a:lnTo>
                  <a:lnTo>
                    <a:pt x="34" y="48"/>
                  </a:lnTo>
                  <a:lnTo>
                    <a:pt x="37" y="48"/>
                  </a:lnTo>
                  <a:lnTo>
                    <a:pt x="37" y="48"/>
                  </a:lnTo>
                  <a:close/>
                  <a:moveTo>
                    <a:pt x="4" y="37"/>
                  </a:moveTo>
                  <a:lnTo>
                    <a:pt x="8" y="33"/>
                  </a:lnTo>
                  <a:lnTo>
                    <a:pt x="12" y="37"/>
                  </a:lnTo>
                  <a:lnTo>
                    <a:pt x="8" y="37"/>
                  </a:lnTo>
                  <a:lnTo>
                    <a:pt x="8" y="37"/>
                  </a:lnTo>
                  <a:lnTo>
                    <a:pt x="4" y="37"/>
                  </a:lnTo>
                  <a:lnTo>
                    <a:pt x="4" y="37"/>
                  </a:lnTo>
                  <a:close/>
                  <a:moveTo>
                    <a:pt x="8" y="33"/>
                  </a:moveTo>
                  <a:lnTo>
                    <a:pt x="8" y="33"/>
                  </a:lnTo>
                  <a:lnTo>
                    <a:pt x="12" y="33"/>
                  </a:lnTo>
                  <a:lnTo>
                    <a:pt x="12" y="33"/>
                  </a:lnTo>
                  <a:lnTo>
                    <a:pt x="12" y="33"/>
                  </a:lnTo>
                  <a:lnTo>
                    <a:pt x="12" y="33"/>
                  </a:lnTo>
                  <a:lnTo>
                    <a:pt x="8" y="33"/>
                  </a:lnTo>
                  <a:lnTo>
                    <a:pt x="8" y="3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63" name="Freeform 65"/>
            <p:cNvSpPr>
              <a:spLocks/>
            </p:cNvSpPr>
            <p:nvPr/>
          </p:nvSpPr>
          <p:spPr bwMode="auto">
            <a:xfrm>
              <a:off x="12288714" y="5333476"/>
              <a:ext cx="87540" cy="65919"/>
            </a:xfrm>
            <a:custGeom>
              <a:avLst/>
              <a:gdLst>
                <a:gd name="T0" fmla="*/ 40 w 44"/>
                <a:gd name="T1" fmla="*/ 23 h 34"/>
                <a:gd name="T2" fmla="*/ 44 w 44"/>
                <a:gd name="T3" fmla="*/ 19 h 34"/>
                <a:gd name="T4" fmla="*/ 40 w 44"/>
                <a:gd name="T5" fmla="*/ 15 h 34"/>
                <a:gd name="T6" fmla="*/ 40 w 44"/>
                <a:gd name="T7" fmla="*/ 15 h 34"/>
                <a:gd name="T8" fmla="*/ 40 w 44"/>
                <a:gd name="T9" fmla="*/ 11 h 34"/>
                <a:gd name="T10" fmla="*/ 40 w 44"/>
                <a:gd name="T11" fmla="*/ 8 h 34"/>
                <a:gd name="T12" fmla="*/ 37 w 44"/>
                <a:gd name="T13" fmla="*/ 8 h 34"/>
                <a:gd name="T14" fmla="*/ 37 w 44"/>
                <a:gd name="T15" fmla="*/ 4 h 34"/>
                <a:gd name="T16" fmla="*/ 37 w 44"/>
                <a:gd name="T17" fmla="*/ 4 h 34"/>
                <a:gd name="T18" fmla="*/ 33 w 44"/>
                <a:gd name="T19" fmla="*/ 4 h 34"/>
                <a:gd name="T20" fmla="*/ 29 w 44"/>
                <a:gd name="T21" fmla="*/ 0 h 34"/>
                <a:gd name="T22" fmla="*/ 26 w 44"/>
                <a:gd name="T23" fmla="*/ 0 h 34"/>
                <a:gd name="T24" fmla="*/ 26 w 44"/>
                <a:gd name="T25" fmla="*/ 0 h 34"/>
                <a:gd name="T26" fmla="*/ 18 w 44"/>
                <a:gd name="T27" fmla="*/ 0 h 34"/>
                <a:gd name="T28" fmla="*/ 18 w 44"/>
                <a:gd name="T29" fmla="*/ 0 h 34"/>
                <a:gd name="T30" fmla="*/ 18 w 44"/>
                <a:gd name="T31" fmla="*/ 0 h 34"/>
                <a:gd name="T32" fmla="*/ 15 w 44"/>
                <a:gd name="T33" fmla="*/ 4 h 34"/>
                <a:gd name="T34" fmla="*/ 15 w 44"/>
                <a:gd name="T35" fmla="*/ 4 h 34"/>
                <a:gd name="T36" fmla="*/ 11 w 44"/>
                <a:gd name="T37" fmla="*/ 4 h 34"/>
                <a:gd name="T38" fmla="*/ 11 w 44"/>
                <a:gd name="T39" fmla="*/ 4 h 34"/>
                <a:gd name="T40" fmla="*/ 7 w 44"/>
                <a:gd name="T41" fmla="*/ 4 h 34"/>
                <a:gd name="T42" fmla="*/ 7 w 44"/>
                <a:gd name="T43" fmla="*/ 0 h 34"/>
                <a:gd name="T44" fmla="*/ 3 w 44"/>
                <a:gd name="T45" fmla="*/ 0 h 34"/>
                <a:gd name="T46" fmla="*/ 0 w 44"/>
                <a:gd name="T47" fmla="*/ 4 h 34"/>
                <a:gd name="T48" fmla="*/ 0 w 44"/>
                <a:gd name="T49" fmla="*/ 8 h 34"/>
                <a:gd name="T50" fmla="*/ 0 w 44"/>
                <a:gd name="T51" fmla="*/ 8 h 34"/>
                <a:gd name="T52" fmla="*/ 0 w 44"/>
                <a:gd name="T53" fmla="*/ 11 h 34"/>
                <a:gd name="T54" fmla="*/ 3 w 44"/>
                <a:gd name="T55" fmla="*/ 15 h 34"/>
                <a:gd name="T56" fmla="*/ 3 w 44"/>
                <a:gd name="T57" fmla="*/ 15 h 34"/>
                <a:gd name="T58" fmla="*/ 11 w 44"/>
                <a:gd name="T59" fmla="*/ 19 h 34"/>
                <a:gd name="T60" fmla="*/ 11 w 44"/>
                <a:gd name="T61" fmla="*/ 19 h 34"/>
                <a:gd name="T62" fmla="*/ 15 w 44"/>
                <a:gd name="T63" fmla="*/ 23 h 34"/>
                <a:gd name="T64" fmla="*/ 15 w 44"/>
                <a:gd name="T65" fmla="*/ 23 h 34"/>
                <a:gd name="T66" fmla="*/ 15 w 44"/>
                <a:gd name="T67" fmla="*/ 26 h 34"/>
                <a:gd name="T68" fmla="*/ 18 w 44"/>
                <a:gd name="T69" fmla="*/ 26 h 34"/>
                <a:gd name="T70" fmla="*/ 22 w 44"/>
                <a:gd name="T71" fmla="*/ 26 h 34"/>
                <a:gd name="T72" fmla="*/ 22 w 44"/>
                <a:gd name="T73" fmla="*/ 26 h 34"/>
                <a:gd name="T74" fmla="*/ 26 w 44"/>
                <a:gd name="T75" fmla="*/ 26 h 34"/>
                <a:gd name="T76" fmla="*/ 26 w 44"/>
                <a:gd name="T77" fmla="*/ 30 h 34"/>
                <a:gd name="T78" fmla="*/ 29 w 44"/>
                <a:gd name="T79" fmla="*/ 34 h 34"/>
                <a:gd name="T80" fmla="*/ 33 w 44"/>
                <a:gd name="T81" fmla="*/ 34 h 34"/>
                <a:gd name="T82" fmla="*/ 37 w 44"/>
                <a:gd name="T83" fmla="*/ 34 h 34"/>
                <a:gd name="T84" fmla="*/ 37 w 44"/>
                <a:gd name="T85" fmla="*/ 34 h 34"/>
                <a:gd name="T86" fmla="*/ 40 w 44"/>
                <a:gd name="T87" fmla="*/ 34 h 34"/>
                <a:gd name="T88" fmla="*/ 40 w 44"/>
                <a:gd name="T89" fmla="*/ 34 h 34"/>
                <a:gd name="T90" fmla="*/ 40 w 44"/>
                <a:gd name="T91" fmla="*/ 30 h 34"/>
                <a:gd name="T92" fmla="*/ 40 w 44"/>
                <a:gd name="T93" fmla="*/ 30 h 34"/>
                <a:gd name="T94" fmla="*/ 37 w 44"/>
                <a:gd name="T95" fmla="*/ 26 h 34"/>
                <a:gd name="T96" fmla="*/ 40 w 44"/>
                <a:gd name="T97" fmla="*/ 26 h 34"/>
                <a:gd name="T98" fmla="*/ 40 w 44"/>
                <a:gd name="T99" fmla="*/ 23 h 34"/>
                <a:gd name="T100" fmla="*/ 40 w 44"/>
                <a:gd name="T101"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 h="34">
                  <a:moveTo>
                    <a:pt x="40" y="23"/>
                  </a:moveTo>
                  <a:lnTo>
                    <a:pt x="44" y="19"/>
                  </a:lnTo>
                  <a:lnTo>
                    <a:pt x="40" y="15"/>
                  </a:lnTo>
                  <a:lnTo>
                    <a:pt x="40" y="15"/>
                  </a:lnTo>
                  <a:lnTo>
                    <a:pt x="40" y="11"/>
                  </a:lnTo>
                  <a:lnTo>
                    <a:pt x="40" y="8"/>
                  </a:lnTo>
                  <a:lnTo>
                    <a:pt x="37" y="8"/>
                  </a:lnTo>
                  <a:lnTo>
                    <a:pt x="37" y="4"/>
                  </a:lnTo>
                  <a:lnTo>
                    <a:pt x="37" y="4"/>
                  </a:lnTo>
                  <a:lnTo>
                    <a:pt x="33" y="4"/>
                  </a:lnTo>
                  <a:lnTo>
                    <a:pt x="29" y="0"/>
                  </a:lnTo>
                  <a:lnTo>
                    <a:pt x="26" y="0"/>
                  </a:lnTo>
                  <a:lnTo>
                    <a:pt x="26" y="0"/>
                  </a:lnTo>
                  <a:lnTo>
                    <a:pt x="18" y="0"/>
                  </a:lnTo>
                  <a:lnTo>
                    <a:pt x="18" y="0"/>
                  </a:lnTo>
                  <a:lnTo>
                    <a:pt x="18" y="0"/>
                  </a:lnTo>
                  <a:lnTo>
                    <a:pt x="15" y="4"/>
                  </a:lnTo>
                  <a:lnTo>
                    <a:pt x="15" y="4"/>
                  </a:lnTo>
                  <a:lnTo>
                    <a:pt x="11" y="4"/>
                  </a:lnTo>
                  <a:lnTo>
                    <a:pt x="11" y="4"/>
                  </a:lnTo>
                  <a:lnTo>
                    <a:pt x="7" y="4"/>
                  </a:lnTo>
                  <a:lnTo>
                    <a:pt x="7" y="0"/>
                  </a:lnTo>
                  <a:lnTo>
                    <a:pt x="3" y="0"/>
                  </a:lnTo>
                  <a:lnTo>
                    <a:pt x="0" y="4"/>
                  </a:lnTo>
                  <a:lnTo>
                    <a:pt x="0" y="8"/>
                  </a:lnTo>
                  <a:lnTo>
                    <a:pt x="0" y="8"/>
                  </a:lnTo>
                  <a:lnTo>
                    <a:pt x="0" y="11"/>
                  </a:lnTo>
                  <a:lnTo>
                    <a:pt x="3" y="15"/>
                  </a:lnTo>
                  <a:lnTo>
                    <a:pt x="3" y="15"/>
                  </a:lnTo>
                  <a:lnTo>
                    <a:pt x="11" y="19"/>
                  </a:lnTo>
                  <a:lnTo>
                    <a:pt x="11" y="19"/>
                  </a:lnTo>
                  <a:lnTo>
                    <a:pt x="15" y="23"/>
                  </a:lnTo>
                  <a:lnTo>
                    <a:pt x="15" y="23"/>
                  </a:lnTo>
                  <a:lnTo>
                    <a:pt x="15" y="26"/>
                  </a:lnTo>
                  <a:lnTo>
                    <a:pt x="18" y="26"/>
                  </a:lnTo>
                  <a:lnTo>
                    <a:pt x="22" y="26"/>
                  </a:lnTo>
                  <a:lnTo>
                    <a:pt x="22" y="26"/>
                  </a:lnTo>
                  <a:lnTo>
                    <a:pt x="26" y="26"/>
                  </a:lnTo>
                  <a:lnTo>
                    <a:pt x="26" y="30"/>
                  </a:lnTo>
                  <a:lnTo>
                    <a:pt x="29" y="34"/>
                  </a:lnTo>
                  <a:lnTo>
                    <a:pt x="33" y="34"/>
                  </a:lnTo>
                  <a:lnTo>
                    <a:pt x="37" y="34"/>
                  </a:lnTo>
                  <a:lnTo>
                    <a:pt x="37" y="34"/>
                  </a:lnTo>
                  <a:lnTo>
                    <a:pt x="40" y="34"/>
                  </a:lnTo>
                  <a:lnTo>
                    <a:pt x="40" y="34"/>
                  </a:lnTo>
                  <a:lnTo>
                    <a:pt x="40" y="30"/>
                  </a:lnTo>
                  <a:lnTo>
                    <a:pt x="40" y="30"/>
                  </a:lnTo>
                  <a:lnTo>
                    <a:pt x="37" y="26"/>
                  </a:lnTo>
                  <a:lnTo>
                    <a:pt x="40" y="26"/>
                  </a:lnTo>
                  <a:lnTo>
                    <a:pt x="40" y="23"/>
                  </a:lnTo>
                  <a:lnTo>
                    <a:pt x="40" y="2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64" name="Freeform 66"/>
            <p:cNvSpPr>
              <a:spLocks/>
            </p:cNvSpPr>
            <p:nvPr/>
          </p:nvSpPr>
          <p:spPr bwMode="auto">
            <a:xfrm>
              <a:off x="12362331" y="5378068"/>
              <a:ext cx="21885" cy="27144"/>
            </a:xfrm>
            <a:custGeom>
              <a:avLst/>
              <a:gdLst>
                <a:gd name="T0" fmla="*/ 3 w 11"/>
                <a:gd name="T1" fmla="*/ 11 h 14"/>
                <a:gd name="T2" fmla="*/ 3 w 11"/>
                <a:gd name="T3" fmla="*/ 11 h 14"/>
                <a:gd name="T4" fmla="*/ 3 w 11"/>
                <a:gd name="T5" fmla="*/ 7 h 14"/>
                <a:gd name="T6" fmla="*/ 3 w 11"/>
                <a:gd name="T7" fmla="*/ 7 h 14"/>
                <a:gd name="T8" fmla="*/ 0 w 11"/>
                <a:gd name="T9" fmla="*/ 3 h 14"/>
                <a:gd name="T10" fmla="*/ 3 w 11"/>
                <a:gd name="T11" fmla="*/ 3 h 14"/>
                <a:gd name="T12" fmla="*/ 3 w 11"/>
                <a:gd name="T13" fmla="*/ 0 h 14"/>
                <a:gd name="T14" fmla="*/ 7 w 11"/>
                <a:gd name="T15" fmla="*/ 0 h 14"/>
                <a:gd name="T16" fmla="*/ 11 w 11"/>
                <a:gd name="T17" fmla="*/ 3 h 14"/>
                <a:gd name="T18" fmla="*/ 11 w 11"/>
                <a:gd name="T19" fmla="*/ 7 h 14"/>
                <a:gd name="T20" fmla="*/ 11 w 11"/>
                <a:gd name="T21" fmla="*/ 11 h 14"/>
                <a:gd name="T22" fmla="*/ 11 w 11"/>
                <a:gd name="T23" fmla="*/ 14 h 14"/>
                <a:gd name="T24" fmla="*/ 11 w 11"/>
                <a:gd name="T25" fmla="*/ 14 h 14"/>
                <a:gd name="T26" fmla="*/ 7 w 11"/>
                <a:gd name="T27" fmla="*/ 14 h 14"/>
                <a:gd name="T28" fmla="*/ 3 w 11"/>
                <a:gd name="T29" fmla="*/ 11 h 14"/>
                <a:gd name="T30" fmla="*/ 3 w 11"/>
                <a:gd name="T31"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14">
                  <a:moveTo>
                    <a:pt x="3" y="11"/>
                  </a:moveTo>
                  <a:lnTo>
                    <a:pt x="3" y="11"/>
                  </a:lnTo>
                  <a:lnTo>
                    <a:pt x="3" y="7"/>
                  </a:lnTo>
                  <a:lnTo>
                    <a:pt x="3" y="7"/>
                  </a:lnTo>
                  <a:lnTo>
                    <a:pt x="0" y="3"/>
                  </a:lnTo>
                  <a:lnTo>
                    <a:pt x="3" y="3"/>
                  </a:lnTo>
                  <a:lnTo>
                    <a:pt x="3" y="0"/>
                  </a:lnTo>
                  <a:lnTo>
                    <a:pt x="7" y="0"/>
                  </a:lnTo>
                  <a:lnTo>
                    <a:pt x="11" y="3"/>
                  </a:lnTo>
                  <a:lnTo>
                    <a:pt x="11" y="7"/>
                  </a:lnTo>
                  <a:lnTo>
                    <a:pt x="11" y="11"/>
                  </a:lnTo>
                  <a:lnTo>
                    <a:pt x="11" y="14"/>
                  </a:lnTo>
                  <a:lnTo>
                    <a:pt x="11" y="14"/>
                  </a:lnTo>
                  <a:lnTo>
                    <a:pt x="7" y="14"/>
                  </a:lnTo>
                  <a:lnTo>
                    <a:pt x="3" y="11"/>
                  </a:lnTo>
                  <a:lnTo>
                    <a:pt x="3" y="11"/>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65" name="Freeform 67"/>
            <p:cNvSpPr>
              <a:spLocks noEditPoints="1"/>
            </p:cNvSpPr>
            <p:nvPr/>
          </p:nvSpPr>
          <p:spPr bwMode="auto">
            <a:xfrm>
              <a:off x="12000235" y="4866220"/>
              <a:ext cx="21885" cy="50409"/>
            </a:xfrm>
            <a:custGeom>
              <a:avLst/>
              <a:gdLst>
                <a:gd name="T0" fmla="*/ 2 w 3"/>
                <a:gd name="T1" fmla="*/ 5 h 7"/>
                <a:gd name="T2" fmla="*/ 2 w 3"/>
                <a:gd name="T3" fmla="*/ 7 h 7"/>
                <a:gd name="T4" fmla="*/ 2 w 3"/>
                <a:gd name="T5" fmla="*/ 6 h 7"/>
                <a:gd name="T6" fmla="*/ 2 w 3"/>
                <a:gd name="T7" fmla="*/ 5 h 7"/>
                <a:gd name="T8" fmla="*/ 2 w 3"/>
                <a:gd name="T9" fmla="*/ 5 h 7"/>
                <a:gd name="T10" fmla="*/ 2 w 3"/>
                <a:gd name="T11" fmla="*/ 3 h 7"/>
                <a:gd name="T12" fmla="*/ 2 w 3"/>
                <a:gd name="T13" fmla="*/ 4 h 7"/>
                <a:gd name="T14" fmla="*/ 2 w 3"/>
                <a:gd name="T15" fmla="*/ 4 h 7"/>
                <a:gd name="T16" fmla="*/ 2 w 3"/>
                <a:gd name="T17" fmla="*/ 4 h 7"/>
                <a:gd name="T18" fmla="*/ 2 w 3"/>
                <a:gd name="T19" fmla="*/ 3 h 7"/>
                <a:gd name="T20" fmla="*/ 0 w 3"/>
                <a:gd name="T21" fmla="*/ 1 h 7"/>
                <a:gd name="T22" fmla="*/ 0 w 3"/>
                <a:gd name="T23" fmla="*/ 2 h 7"/>
                <a:gd name="T24" fmla="*/ 1 w 3"/>
                <a:gd name="T25" fmla="*/ 2 h 7"/>
                <a:gd name="T26" fmla="*/ 0 w 3"/>
                <a:gd name="T27" fmla="*/ 1 h 7"/>
                <a:gd name="T28" fmla="*/ 3 w 3"/>
                <a:gd name="T29" fmla="*/ 0 h 7"/>
                <a:gd name="T30" fmla="*/ 3 w 3"/>
                <a:gd name="T31" fmla="*/ 1 h 7"/>
                <a:gd name="T32" fmla="*/ 3 w 3"/>
                <a:gd name="T33" fmla="*/ 0 h 7"/>
                <a:gd name="T34" fmla="*/ 3 w 3"/>
                <a:gd name="T35" fmla="*/ 0 h 7"/>
                <a:gd name="T36" fmla="*/ 1 w 3"/>
                <a:gd name="T37" fmla="*/ 0 h 7"/>
                <a:gd name="T38" fmla="*/ 2 w 3"/>
                <a:gd name="T39" fmla="*/ 0 h 7"/>
                <a:gd name="T40" fmla="*/ 3 w 3"/>
                <a:gd name="T41" fmla="*/ 1 h 7"/>
                <a:gd name="T42" fmla="*/ 3 w 3"/>
                <a:gd name="T43" fmla="*/ 1 h 7"/>
                <a:gd name="T44" fmla="*/ 2 w 3"/>
                <a:gd name="T45" fmla="*/ 1 h 7"/>
                <a:gd name="T46" fmla="*/ 1 w 3"/>
                <a:gd name="T47" fmla="*/ 0 h 7"/>
                <a:gd name="T48" fmla="*/ 1 w 3"/>
                <a:gd name="T49" fmla="*/ 0 h 7"/>
                <a:gd name="T50" fmla="*/ 2 w 3"/>
                <a:gd name="T51" fmla="*/ 2 h 7"/>
                <a:gd name="T52" fmla="*/ 3 w 3"/>
                <a:gd name="T53" fmla="*/ 3 h 7"/>
                <a:gd name="T54" fmla="*/ 2 w 3"/>
                <a:gd name="T55" fmla="*/ 3 h 7"/>
                <a:gd name="T56" fmla="*/ 1 w 3"/>
                <a:gd name="T57" fmla="*/ 2 h 7"/>
                <a:gd name="T58" fmla="*/ 1 w 3"/>
                <a:gd name="T59" fmla="*/ 1 h 7"/>
                <a:gd name="T60" fmla="*/ 1 w 3"/>
                <a:gd name="T6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 h="7">
                  <a:moveTo>
                    <a:pt x="2" y="5"/>
                  </a:moveTo>
                  <a:cubicBezTo>
                    <a:pt x="2" y="7"/>
                    <a:pt x="2" y="7"/>
                    <a:pt x="2" y="7"/>
                  </a:cubicBezTo>
                  <a:cubicBezTo>
                    <a:pt x="2" y="6"/>
                    <a:pt x="2" y="6"/>
                    <a:pt x="2" y="6"/>
                  </a:cubicBezTo>
                  <a:cubicBezTo>
                    <a:pt x="2" y="5"/>
                    <a:pt x="2" y="5"/>
                    <a:pt x="2" y="5"/>
                  </a:cubicBezTo>
                  <a:cubicBezTo>
                    <a:pt x="2" y="5"/>
                    <a:pt x="2" y="5"/>
                    <a:pt x="2" y="5"/>
                  </a:cubicBezTo>
                  <a:close/>
                  <a:moveTo>
                    <a:pt x="2" y="3"/>
                  </a:moveTo>
                  <a:cubicBezTo>
                    <a:pt x="2" y="4"/>
                    <a:pt x="2" y="4"/>
                    <a:pt x="2" y="4"/>
                  </a:cubicBezTo>
                  <a:cubicBezTo>
                    <a:pt x="2" y="4"/>
                    <a:pt x="2" y="4"/>
                    <a:pt x="2" y="4"/>
                  </a:cubicBezTo>
                  <a:cubicBezTo>
                    <a:pt x="2" y="4"/>
                    <a:pt x="2" y="4"/>
                    <a:pt x="2" y="4"/>
                  </a:cubicBezTo>
                  <a:cubicBezTo>
                    <a:pt x="2" y="3"/>
                    <a:pt x="2" y="3"/>
                    <a:pt x="2" y="3"/>
                  </a:cubicBezTo>
                  <a:close/>
                  <a:moveTo>
                    <a:pt x="0" y="1"/>
                  </a:moveTo>
                  <a:cubicBezTo>
                    <a:pt x="0" y="2"/>
                    <a:pt x="0" y="2"/>
                    <a:pt x="0" y="2"/>
                  </a:cubicBezTo>
                  <a:cubicBezTo>
                    <a:pt x="1" y="2"/>
                    <a:pt x="1" y="2"/>
                    <a:pt x="1" y="2"/>
                  </a:cubicBezTo>
                  <a:cubicBezTo>
                    <a:pt x="0" y="1"/>
                    <a:pt x="0" y="1"/>
                    <a:pt x="0" y="1"/>
                  </a:cubicBezTo>
                  <a:close/>
                  <a:moveTo>
                    <a:pt x="3" y="0"/>
                  </a:moveTo>
                  <a:cubicBezTo>
                    <a:pt x="3" y="1"/>
                    <a:pt x="3" y="1"/>
                    <a:pt x="3" y="1"/>
                  </a:cubicBezTo>
                  <a:cubicBezTo>
                    <a:pt x="3" y="0"/>
                    <a:pt x="3" y="0"/>
                    <a:pt x="3" y="0"/>
                  </a:cubicBezTo>
                  <a:cubicBezTo>
                    <a:pt x="3" y="0"/>
                    <a:pt x="3" y="0"/>
                    <a:pt x="3" y="0"/>
                  </a:cubicBezTo>
                  <a:close/>
                  <a:moveTo>
                    <a:pt x="1" y="0"/>
                  </a:moveTo>
                  <a:cubicBezTo>
                    <a:pt x="1" y="0"/>
                    <a:pt x="2" y="0"/>
                    <a:pt x="2" y="0"/>
                  </a:cubicBezTo>
                  <a:cubicBezTo>
                    <a:pt x="3" y="1"/>
                    <a:pt x="3" y="1"/>
                    <a:pt x="3" y="1"/>
                  </a:cubicBezTo>
                  <a:cubicBezTo>
                    <a:pt x="3" y="1"/>
                    <a:pt x="3" y="1"/>
                    <a:pt x="3" y="1"/>
                  </a:cubicBezTo>
                  <a:cubicBezTo>
                    <a:pt x="2" y="1"/>
                    <a:pt x="2" y="1"/>
                    <a:pt x="2" y="1"/>
                  </a:cubicBezTo>
                  <a:cubicBezTo>
                    <a:pt x="1" y="0"/>
                    <a:pt x="1" y="0"/>
                    <a:pt x="1" y="0"/>
                  </a:cubicBezTo>
                  <a:close/>
                  <a:moveTo>
                    <a:pt x="1" y="0"/>
                  </a:moveTo>
                  <a:cubicBezTo>
                    <a:pt x="2" y="2"/>
                    <a:pt x="2" y="2"/>
                    <a:pt x="2" y="2"/>
                  </a:cubicBezTo>
                  <a:cubicBezTo>
                    <a:pt x="3" y="3"/>
                    <a:pt x="3" y="3"/>
                    <a:pt x="3" y="3"/>
                  </a:cubicBezTo>
                  <a:cubicBezTo>
                    <a:pt x="2" y="3"/>
                    <a:pt x="2" y="3"/>
                    <a:pt x="2" y="3"/>
                  </a:cubicBezTo>
                  <a:cubicBezTo>
                    <a:pt x="1" y="2"/>
                    <a:pt x="1" y="2"/>
                    <a:pt x="1" y="2"/>
                  </a:cubicBezTo>
                  <a:cubicBezTo>
                    <a:pt x="1" y="1"/>
                    <a:pt x="1" y="1"/>
                    <a:pt x="1" y="1"/>
                  </a:cubicBezTo>
                  <a:lnTo>
                    <a:pt x="1"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66" name="Freeform 68"/>
            <p:cNvSpPr>
              <a:spLocks/>
            </p:cNvSpPr>
            <p:nvPr/>
          </p:nvSpPr>
          <p:spPr bwMode="auto">
            <a:xfrm>
              <a:off x="11896779" y="5176431"/>
              <a:ext cx="133300" cy="151228"/>
            </a:xfrm>
            <a:custGeom>
              <a:avLst/>
              <a:gdLst>
                <a:gd name="T0" fmla="*/ 30 w 67"/>
                <a:gd name="T1" fmla="*/ 74 h 78"/>
                <a:gd name="T2" fmla="*/ 34 w 67"/>
                <a:gd name="T3" fmla="*/ 70 h 78"/>
                <a:gd name="T4" fmla="*/ 41 w 67"/>
                <a:gd name="T5" fmla="*/ 70 h 78"/>
                <a:gd name="T6" fmla="*/ 52 w 67"/>
                <a:gd name="T7" fmla="*/ 66 h 78"/>
                <a:gd name="T8" fmla="*/ 56 w 67"/>
                <a:gd name="T9" fmla="*/ 63 h 78"/>
                <a:gd name="T10" fmla="*/ 60 w 67"/>
                <a:gd name="T11" fmla="*/ 59 h 78"/>
                <a:gd name="T12" fmla="*/ 63 w 67"/>
                <a:gd name="T13" fmla="*/ 55 h 78"/>
                <a:gd name="T14" fmla="*/ 67 w 67"/>
                <a:gd name="T15" fmla="*/ 41 h 78"/>
                <a:gd name="T16" fmla="*/ 67 w 67"/>
                <a:gd name="T17" fmla="*/ 37 h 78"/>
                <a:gd name="T18" fmla="*/ 63 w 67"/>
                <a:gd name="T19" fmla="*/ 29 h 78"/>
                <a:gd name="T20" fmla="*/ 63 w 67"/>
                <a:gd name="T21" fmla="*/ 26 h 78"/>
                <a:gd name="T22" fmla="*/ 52 w 67"/>
                <a:gd name="T23" fmla="*/ 18 h 78"/>
                <a:gd name="T24" fmla="*/ 45 w 67"/>
                <a:gd name="T25" fmla="*/ 22 h 78"/>
                <a:gd name="T26" fmla="*/ 45 w 67"/>
                <a:gd name="T27" fmla="*/ 11 h 78"/>
                <a:gd name="T28" fmla="*/ 52 w 67"/>
                <a:gd name="T29" fmla="*/ 3 h 78"/>
                <a:gd name="T30" fmla="*/ 56 w 67"/>
                <a:gd name="T31" fmla="*/ 0 h 78"/>
                <a:gd name="T32" fmla="*/ 52 w 67"/>
                <a:gd name="T33" fmla="*/ 0 h 78"/>
                <a:gd name="T34" fmla="*/ 45 w 67"/>
                <a:gd name="T35" fmla="*/ 7 h 78"/>
                <a:gd name="T36" fmla="*/ 45 w 67"/>
                <a:gd name="T37" fmla="*/ 0 h 78"/>
                <a:gd name="T38" fmla="*/ 41 w 67"/>
                <a:gd name="T39" fmla="*/ 3 h 78"/>
                <a:gd name="T40" fmla="*/ 38 w 67"/>
                <a:gd name="T41" fmla="*/ 3 h 78"/>
                <a:gd name="T42" fmla="*/ 38 w 67"/>
                <a:gd name="T43" fmla="*/ 7 h 78"/>
                <a:gd name="T44" fmla="*/ 34 w 67"/>
                <a:gd name="T45" fmla="*/ 11 h 78"/>
                <a:gd name="T46" fmla="*/ 34 w 67"/>
                <a:gd name="T47" fmla="*/ 15 h 78"/>
                <a:gd name="T48" fmla="*/ 38 w 67"/>
                <a:gd name="T49" fmla="*/ 15 h 78"/>
                <a:gd name="T50" fmla="*/ 34 w 67"/>
                <a:gd name="T51" fmla="*/ 18 h 78"/>
                <a:gd name="T52" fmla="*/ 23 w 67"/>
                <a:gd name="T53" fmla="*/ 22 h 78"/>
                <a:gd name="T54" fmla="*/ 15 w 67"/>
                <a:gd name="T55" fmla="*/ 18 h 78"/>
                <a:gd name="T56" fmla="*/ 12 w 67"/>
                <a:gd name="T57" fmla="*/ 22 h 78"/>
                <a:gd name="T58" fmla="*/ 15 w 67"/>
                <a:gd name="T59" fmla="*/ 26 h 78"/>
                <a:gd name="T60" fmla="*/ 8 w 67"/>
                <a:gd name="T61" fmla="*/ 26 h 78"/>
                <a:gd name="T62" fmla="*/ 15 w 67"/>
                <a:gd name="T63" fmla="*/ 29 h 78"/>
                <a:gd name="T64" fmla="*/ 15 w 67"/>
                <a:gd name="T65" fmla="*/ 33 h 78"/>
                <a:gd name="T66" fmla="*/ 8 w 67"/>
                <a:gd name="T67" fmla="*/ 37 h 78"/>
                <a:gd name="T68" fmla="*/ 12 w 67"/>
                <a:gd name="T69" fmla="*/ 37 h 78"/>
                <a:gd name="T70" fmla="*/ 26 w 67"/>
                <a:gd name="T71" fmla="*/ 41 h 78"/>
                <a:gd name="T72" fmla="*/ 15 w 67"/>
                <a:gd name="T73" fmla="*/ 48 h 78"/>
                <a:gd name="T74" fmla="*/ 12 w 67"/>
                <a:gd name="T75" fmla="*/ 55 h 78"/>
                <a:gd name="T76" fmla="*/ 19 w 67"/>
                <a:gd name="T77" fmla="*/ 55 h 78"/>
                <a:gd name="T78" fmla="*/ 23 w 67"/>
                <a:gd name="T79" fmla="*/ 52 h 78"/>
                <a:gd name="T80" fmla="*/ 15 w 67"/>
                <a:gd name="T81" fmla="*/ 55 h 78"/>
                <a:gd name="T82" fmla="*/ 12 w 67"/>
                <a:gd name="T83" fmla="*/ 59 h 78"/>
                <a:gd name="T84" fmla="*/ 8 w 67"/>
                <a:gd name="T85" fmla="*/ 63 h 78"/>
                <a:gd name="T86" fmla="*/ 4 w 67"/>
                <a:gd name="T87" fmla="*/ 59 h 78"/>
                <a:gd name="T88" fmla="*/ 12 w 67"/>
                <a:gd name="T89" fmla="*/ 63 h 78"/>
                <a:gd name="T90" fmla="*/ 4 w 67"/>
                <a:gd name="T91" fmla="*/ 70 h 78"/>
                <a:gd name="T92" fmla="*/ 12 w 67"/>
                <a:gd name="T93" fmla="*/ 70 h 78"/>
                <a:gd name="T94" fmla="*/ 8 w 67"/>
                <a:gd name="T95" fmla="*/ 74 h 78"/>
                <a:gd name="T96" fmla="*/ 12 w 67"/>
                <a:gd name="T97" fmla="*/ 74 h 78"/>
                <a:gd name="T98" fmla="*/ 15 w 67"/>
                <a:gd name="T99" fmla="*/ 7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7" h="78">
                  <a:moveTo>
                    <a:pt x="19" y="78"/>
                  </a:moveTo>
                  <a:lnTo>
                    <a:pt x="23" y="78"/>
                  </a:lnTo>
                  <a:lnTo>
                    <a:pt x="30" y="74"/>
                  </a:lnTo>
                  <a:lnTo>
                    <a:pt x="34" y="74"/>
                  </a:lnTo>
                  <a:lnTo>
                    <a:pt x="30" y="70"/>
                  </a:lnTo>
                  <a:lnTo>
                    <a:pt x="34" y="70"/>
                  </a:lnTo>
                  <a:lnTo>
                    <a:pt x="34" y="70"/>
                  </a:lnTo>
                  <a:lnTo>
                    <a:pt x="38" y="70"/>
                  </a:lnTo>
                  <a:lnTo>
                    <a:pt x="41" y="70"/>
                  </a:lnTo>
                  <a:lnTo>
                    <a:pt x="41" y="70"/>
                  </a:lnTo>
                  <a:lnTo>
                    <a:pt x="41" y="66"/>
                  </a:lnTo>
                  <a:lnTo>
                    <a:pt x="52" y="66"/>
                  </a:lnTo>
                  <a:lnTo>
                    <a:pt x="52" y="63"/>
                  </a:lnTo>
                  <a:lnTo>
                    <a:pt x="52" y="66"/>
                  </a:lnTo>
                  <a:lnTo>
                    <a:pt x="56" y="63"/>
                  </a:lnTo>
                  <a:lnTo>
                    <a:pt x="56" y="63"/>
                  </a:lnTo>
                  <a:lnTo>
                    <a:pt x="63" y="63"/>
                  </a:lnTo>
                  <a:lnTo>
                    <a:pt x="60" y="59"/>
                  </a:lnTo>
                  <a:lnTo>
                    <a:pt x="60" y="59"/>
                  </a:lnTo>
                  <a:lnTo>
                    <a:pt x="63" y="55"/>
                  </a:lnTo>
                  <a:lnTo>
                    <a:pt x="63" y="55"/>
                  </a:lnTo>
                  <a:lnTo>
                    <a:pt x="67" y="52"/>
                  </a:lnTo>
                  <a:lnTo>
                    <a:pt x="67" y="48"/>
                  </a:lnTo>
                  <a:lnTo>
                    <a:pt x="67" y="41"/>
                  </a:lnTo>
                  <a:lnTo>
                    <a:pt x="63" y="41"/>
                  </a:lnTo>
                  <a:lnTo>
                    <a:pt x="67" y="41"/>
                  </a:lnTo>
                  <a:lnTo>
                    <a:pt x="67" y="37"/>
                  </a:lnTo>
                  <a:lnTo>
                    <a:pt x="63" y="33"/>
                  </a:lnTo>
                  <a:lnTo>
                    <a:pt x="63" y="29"/>
                  </a:lnTo>
                  <a:lnTo>
                    <a:pt x="63" y="29"/>
                  </a:lnTo>
                  <a:lnTo>
                    <a:pt x="63" y="26"/>
                  </a:lnTo>
                  <a:lnTo>
                    <a:pt x="67" y="29"/>
                  </a:lnTo>
                  <a:lnTo>
                    <a:pt x="63" y="26"/>
                  </a:lnTo>
                  <a:lnTo>
                    <a:pt x="60" y="26"/>
                  </a:lnTo>
                  <a:lnTo>
                    <a:pt x="56" y="18"/>
                  </a:lnTo>
                  <a:lnTo>
                    <a:pt x="52" y="18"/>
                  </a:lnTo>
                  <a:lnTo>
                    <a:pt x="49" y="18"/>
                  </a:lnTo>
                  <a:lnTo>
                    <a:pt x="49" y="22"/>
                  </a:lnTo>
                  <a:lnTo>
                    <a:pt x="45" y="22"/>
                  </a:lnTo>
                  <a:lnTo>
                    <a:pt x="41" y="18"/>
                  </a:lnTo>
                  <a:lnTo>
                    <a:pt x="45" y="11"/>
                  </a:lnTo>
                  <a:lnTo>
                    <a:pt x="45" y="11"/>
                  </a:lnTo>
                  <a:lnTo>
                    <a:pt x="49" y="7"/>
                  </a:lnTo>
                  <a:lnTo>
                    <a:pt x="49" y="7"/>
                  </a:lnTo>
                  <a:lnTo>
                    <a:pt x="52" y="3"/>
                  </a:lnTo>
                  <a:lnTo>
                    <a:pt x="49" y="7"/>
                  </a:lnTo>
                  <a:lnTo>
                    <a:pt x="52" y="3"/>
                  </a:lnTo>
                  <a:lnTo>
                    <a:pt x="56" y="0"/>
                  </a:lnTo>
                  <a:lnTo>
                    <a:pt x="52" y="0"/>
                  </a:lnTo>
                  <a:lnTo>
                    <a:pt x="49" y="0"/>
                  </a:lnTo>
                  <a:lnTo>
                    <a:pt x="52" y="0"/>
                  </a:lnTo>
                  <a:lnTo>
                    <a:pt x="49" y="0"/>
                  </a:lnTo>
                  <a:lnTo>
                    <a:pt x="49" y="3"/>
                  </a:lnTo>
                  <a:lnTo>
                    <a:pt x="45" y="7"/>
                  </a:lnTo>
                  <a:lnTo>
                    <a:pt x="45" y="3"/>
                  </a:lnTo>
                  <a:lnTo>
                    <a:pt x="49" y="3"/>
                  </a:lnTo>
                  <a:lnTo>
                    <a:pt x="45" y="0"/>
                  </a:lnTo>
                  <a:lnTo>
                    <a:pt x="45" y="0"/>
                  </a:lnTo>
                  <a:lnTo>
                    <a:pt x="45" y="3"/>
                  </a:lnTo>
                  <a:lnTo>
                    <a:pt x="41" y="3"/>
                  </a:lnTo>
                  <a:lnTo>
                    <a:pt x="41" y="0"/>
                  </a:lnTo>
                  <a:lnTo>
                    <a:pt x="38" y="3"/>
                  </a:lnTo>
                  <a:lnTo>
                    <a:pt x="38" y="3"/>
                  </a:lnTo>
                  <a:lnTo>
                    <a:pt x="34" y="3"/>
                  </a:lnTo>
                  <a:lnTo>
                    <a:pt x="34" y="7"/>
                  </a:lnTo>
                  <a:lnTo>
                    <a:pt x="38" y="7"/>
                  </a:lnTo>
                  <a:lnTo>
                    <a:pt x="38" y="7"/>
                  </a:lnTo>
                  <a:lnTo>
                    <a:pt x="34" y="7"/>
                  </a:lnTo>
                  <a:lnTo>
                    <a:pt x="34" y="11"/>
                  </a:lnTo>
                  <a:lnTo>
                    <a:pt x="30" y="11"/>
                  </a:lnTo>
                  <a:lnTo>
                    <a:pt x="30" y="15"/>
                  </a:lnTo>
                  <a:lnTo>
                    <a:pt x="34" y="15"/>
                  </a:lnTo>
                  <a:lnTo>
                    <a:pt x="34" y="15"/>
                  </a:lnTo>
                  <a:lnTo>
                    <a:pt x="38" y="15"/>
                  </a:lnTo>
                  <a:lnTo>
                    <a:pt x="38" y="15"/>
                  </a:lnTo>
                  <a:lnTo>
                    <a:pt x="34" y="18"/>
                  </a:lnTo>
                  <a:lnTo>
                    <a:pt x="30" y="18"/>
                  </a:lnTo>
                  <a:lnTo>
                    <a:pt x="34" y="18"/>
                  </a:lnTo>
                  <a:lnTo>
                    <a:pt x="26" y="22"/>
                  </a:lnTo>
                  <a:lnTo>
                    <a:pt x="26" y="18"/>
                  </a:lnTo>
                  <a:lnTo>
                    <a:pt x="23" y="22"/>
                  </a:lnTo>
                  <a:lnTo>
                    <a:pt x="23" y="18"/>
                  </a:lnTo>
                  <a:lnTo>
                    <a:pt x="15" y="18"/>
                  </a:lnTo>
                  <a:lnTo>
                    <a:pt x="15" y="18"/>
                  </a:lnTo>
                  <a:lnTo>
                    <a:pt x="12" y="18"/>
                  </a:lnTo>
                  <a:lnTo>
                    <a:pt x="12" y="22"/>
                  </a:lnTo>
                  <a:lnTo>
                    <a:pt x="12" y="22"/>
                  </a:lnTo>
                  <a:lnTo>
                    <a:pt x="12" y="22"/>
                  </a:lnTo>
                  <a:lnTo>
                    <a:pt x="12" y="22"/>
                  </a:lnTo>
                  <a:lnTo>
                    <a:pt x="15" y="26"/>
                  </a:lnTo>
                  <a:lnTo>
                    <a:pt x="12" y="26"/>
                  </a:lnTo>
                  <a:lnTo>
                    <a:pt x="12" y="26"/>
                  </a:lnTo>
                  <a:lnTo>
                    <a:pt x="8" y="26"/>
                  </a:lnTo>
                  <a:lnTo>
                    <a:pt x="12" y="26"/>
                  </a:lnTo>
                  <a:lnTo>
                    <a:pt x="15" y="26"/>
                  </a:lnTo>
                  <a:lnTo>
                    <a:pt x="15" y="29"/>
                  </a:lnTo>
                  <a:lnTo>
                    <a:pt x="12" y="29"/>
                  </a:lnTo>
                  <a:lnTo>
                    <a:pt x="12" y="33"/>
                  </a:lnTo>
                  <a:lnTo>
                    <a:pt x="15" y="33"/>
                  </a:lnTo>
                  <a:lnTo>
                    <a:pt x="8" y="33"/>
                  </a:lnTo>
                  <a:lnTo>
                    <a:pt x="12" y="37"/>
                  </a:lnTo>
                  <a:lnTo>
                    <a:pt x="8" y="37"/>
                  </a:lnTo>
                  <a:lnTo>
                    <a:pt x="12" y="37"/>
                  </a:lnTo>
                  <a:lnTo>
                    <a:pt x="12" y="37"/>
                  </a:lnTo>
                  <a:lnTo>
                    <a:pt x="12" y="37"/>
                  </a:lnTo>
                  <a:lnTo>
                    <a:pt x="15" y="37"/>
                  </a:lnTo>
                  <a:lnTo>
                    <a:pt x="15" y="41"/>
                  </a:lnTo>
                  <a:lnTo>
                    <a:pt x="26" y="41"/>
                  </a:lnTo>
                  <a:lnTo>
                    <a:pt x="23" y="44"/>
                  </a:lnTo>
                  <a:lnTo>
                    <a:pt x="19" y="44"/>
                  </a:lnTo>
                  <a:lnTo>
                    <a:pt x="15" y="48"/>
                  </a:lnTo>
                  <a:lnTo>
                    <a:pt x="19" y="48"/>
                  </a:lnTo>
                  <a:lnTo>
                    <a:pt x="15" y="52"/>
                  </a:lnTo>
                  <a:lnTo>
                    <a:pt x="12" y="55"/>
                  </a:lnTo>
                  <a:lnTo>
                    <a:pt x="12" y="55"/>
                  </a:lnTo>
                  <a:lnTo>
                    <a:pt x="15" y="52"/>
                  </a:lnTo>
                  <a:lnTo>
                    <a:pt x="19" y="55"/>
                  </a:lnTo>
                  <a:lnTo>
                    <a:pt x="23" y="55"/>
                  </a:lnTo>
                  <a:lnTo>
                    <a:pt x="23" y="52"/>
                  </a:lnTo>
                  <a:lnTo>
                    <a:pt x="23" y="52"/>
                  </a:lnTo>
                  <a:lnTo>
                    <a:pt x="26" y="52"/>
                  </a:lnTo>
                  <a:lnTo>
                    <a:pt x="19" y="55"/>
                  </a:lnTo>
                  <a:lnTo>
                    <a:pt x="15" y="55"/>
                  </a:lnTo>
                  <a:lnTo>
                    <a:pt x="12" y="55"/>
                  </a:lnTo>
                  <a:lnTo>
                    <a:pt x="12" y="59"/>
                  </a:lnTo>
                  <a:lnTo>
                    <a:pt x="12" y="59"/>
                  </a:lnTo>
                  <a:lnTo>
                    <a:pt x="12" y="59"/>
                  </a:lnTo>
                  <a:lnTo>
                    <a:pt x="12" y="63"/>
                  </a:lnTo>
                  <a:lnTo>
                    <a:pt x="8" y="63"/>
                  </a:lnTo>
                  <a:lnTo>
                    <a:pt x="8" y="59"/>
                  </a:lnTo>
                  <a:lnTo>
                    <a:pt x="4" y="59"/>
                  </a:lnTo>
                  <a:lnTo>
                    <a:pt x="4" y="59"/>
                  </a:lnTo>
                  <a:lnTo>
                    <a:pt x="0" y="63"/>
                  </a:lnTo>
                  <a:lnTo>
                    <a:pt x="0" y="63"/>
                  </a:lnTo>
                  <a:lnTo>
                    <a:pt x="12" y="63"/>
                  </a:lnTo>
                  <a:lnTo>
                    <a:pt x="8" y="66"/>
                  </a:lnTo>
                  <a:lnTo>
                    <a:pt x="4" y="66"/>
                  </a:lnTo>
                  <a:lnTo>
                    <a:pt x="4" y="70"/>
                  </a:lnTo>
                  <a:lnTo>
                    <a:pt x="4" y="70"/>
                  </a:lnTo>
                  <a:lnTo>
                    <a:pt x="4" y="70"/>
                  </a:lnTo>
                  <a:lnTo>
                    <a:pt x="12" y="70"/>
                  </a:lnTo>
                  <a:lnTo>
                    <a:pt x="8" y="74"/>
                  </a:lnTo>
                  <a:lnTo>
                    <a:pt x="4" y="74"/>
                  </a:lnTo>
                  <a:lnTo>
                    <a:pt x="8" y="74"/>
                  </a:lnTo>
                  <a:lnTo>
                    <a:pt x="15" y="70"/>
                  </a:lnTo>
                  <a:lnTo>
                    <a:pt x="15" y="74"/>
                  </a:lnTo>
                  <a:lnTo>
                    <a:pt x="12" y="74"/>
                  </a:lnTo>
                  <a:lnTo>
                    <a:pt x="12" y="74"/>
                  </a:lnTo>
                  <a:lnTo>
                    <a:pt x="12" y="78"/>
                  </a:lnTo>
                  <a:lnTo>
                    <a:pt x="15" y="74"/>
                  </a:lnTo>
                  <a:lnTo>
                    <a:pt x="19" y="7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67" name="Freeform 69"/>
            <p:cNvSpPr>
              <a:spLocks noEditPoints="1"/>
            </p:cNvSpPr>
            <p:nvPr/>
          </p:nvSpPr>
          <p:spPr bwMode="auto">
            <a:xfrm>
              <a:off x="11978347" y="4937956"/>
              <a:ext cx="280525" cy="453684"/>
            </a:xfrm>
            <a:custGeom>
              <a:avLst/>
              <a:gdLst>
                <a:gd name="T0" fmla="*/ 1 w 38"/>
                <a:gd name="T1" fmla="*/ 36 h 63"/>
                <a:gd name="T2" fmla="*/ 9 w 38"/>
                <a:gd name="T3" fmla="*/ 36 h 63"/>
                <a:gd name="T4" fmla="*/ 8 w 38"/>
                <a:gd name="T5" fmla="*/ 40 h 63"/>
                <a:gd name="T6" fmla="*/ 27 w 38"/>
                <a:gd name="T7" fmla="*/ 0 h 63"/>
                <a:gd name="T8" fmla="*/ 26 w 38"/>
                <a:gd name="T9" fmla="*/ 1 h 63"/>
                <a:gd name="T10" fmla="*/ 25 w 38"/>
                <a:gd name="T11" fmla="*/ 2 h 63"/>
                <a:gd name="T12" fmla="*/ 35 w 38"/>
                <a:gd name="T13" fmla="*/ 54 h 63"/>
                <a:gd name="T14" fmla="*/ 25 w 38"/>
                <a:gd name="T15" fmla="*/ 59 h 63"/>
                <a:gd name="T16" fmla="*/ 4 w 38"/>
                <a:gd name="T17" fmla="*/ 26 h 63"/>
                <a:gd name="T18" fmla="*/ 6 w 38"/>
                <a:gd name="T19" fmla="*/ 23 h 63"/>
                <a:gd name="T20" fmla="*/ 18 w 38"/>
                <a:gd name="T21" fmla="*/ 12 h 63"/>
                <a:gd name="T22" fmla="*/ 17 w 38"/>
                <a:gd name="T23" fmla="*/ 14 h 63"/>
                <a:gd name="T24" fmla="*/ 7 w 38"/>
                <a:gd name="T25" fmla="*/ 16 h 63"/>
                <a:gd name="T26" fmla="*/ 5 w 38"/>
                <a:gd name="T27" fmla="*/ 18 h 63"/>
                <a:gd name="T28" fmla="*/ 3 w 38"/>
                <a:gd name="T29" fmla="*/ 21 h 63"/>
                <a:gd name="T30" fmla="*/ 3 w 38"/>
                <a:gd name="T31" fmla="*/ 22 h 63"/>
                <a:gd name="T32" fmla="*/ 6 w 38"/>
                <a:gd name="T33" fmla="*/ 22 h 63"/>
                <a:gd name="T34" fmla="*/ 7 w 38"/>
                <a:gd name="T35" fmla="*/ 22 h 63"/>
                <a:gd name="T36" fmla="*/ 8 w 38"/>
                <a:gd name="T37" fmla="*/ 26 h 63"/>
                <a:gd name="T38" fmla="*/ 8 w 38"/>
                <a:gd name="T39" fmla="*/ 30 h 63"/>
                <a:gd name="T40" fmla="*/ 11 w 38"/>
                <a:gd name="T41" fmla="*/ 33 h 63"/>
                <a:gd name="T42" fmla="*/ 12 w 38"/>
                <a:gd name="T43" fmla="*/ 40 h 63"/>
                <a:gd name="T44" fmla="*/ 11 w 38"/>
                <a:gd name="T45" fmla="*/ 62 h 63"/>
                <a:gd name="T46" fmla="*/ 17 w 38"/>
                <a:gd name="T47" fmla="*/ 62 h 63"/>
                <a:gd name="T48" fmla="*/ 22 w 38"/>
                <a:gd name="T49" fmla="*/ 59 h 63"/>
                <a:gd name="T50" fmla="*/ 28 w 38"/>
                <a:gd name="T51" fmla="*/ 59 h 63"/>
                <a:gd name="T52" fmla="*/ 35 w 38"/>
                <a:gd name="T53" fmla="*/ 57 h 63"/>
                <a:gd name="T54" fmla="*/ 34 w 38"/>
                <a:gd name="T55" fmla="*/ 54 h 63"/>
                <a:gd name="T56" fmla="*/ 35 w 38"/>
                <a:gd name="T57" fmla="*/ 52 h 63"/>
                <a:gd name="T58" fmla="*/ 37 w 38"/>
                <a:gd name="T59" fmla="*/ 51 h 63"/>
                <a:gd name="T60" fmla="*/ 31 w 38"/>
                <a:gd name="T61" fmla="*/ 46 h 63"/>
                <a:gd name="T62" fmla="*/ 28 w 38"/>
                <a:gd name="T63" fmla="*/ 42 h 63"/>
                <a:gd name="T64" fmla="*/ 29 w 38"/>
                <a:gd name="T65" fmla="*/ 39 h 63"/>
                <a:gd name="T66" fmla="*/ 23 w 38"/>
                <a:gd name="T67" fmla="*/ 32 h 63"/>
                <a:gd name="T68" fmla="*/ 16 w 38"/>
                <a:gd name="T69" fmla="*/ 29 h 63"/>
                <a:gd name="T70" fmla="*/ 17 w 38"/>
                <a:gd name="T71" fmla="*/ 27 h 63"/>
                <a:gd name="T72" fmla="*/ 22 w 38"/>
                <a:gd name="T73" fmla="*/ 22 h 63"/>
                <a:gd name="T74" fmla="*/ 16 w 38"/>
                <a:gd name="T75" fmla="*/ 20 h 63"/>
                <a:gd name="T76" fmla="*/ 15 w 38"/>
                <a:gd name="T77" fmla="*/ 18 h 63"/>
                <a:gd name="T78" fmla="*/ 15 w 38"/>
                <a:gd name="T79" fmla="*/ 15 h 63"/>
                <a:gd name="T80" fmla="*/ 11 w 38"/>
                <a:gd name="T81" fmla="*/ 15 h 63"/>
                <a:gd name="T82" fmla="*/ 10 w 38"/>
                <a:gd name="T83" fmla="*/ 19 h 63"/>
                <a:gd name="T84" fmla="*/ 9 w 38"/>
                <a:gd name="T85" fmla="*/ 21 h 63"/>
                <a:gd name="T86" fmla="*/ 9 w 38"/>
                <a:gd name="T87" fmla="*/ 22 h 63"/>
                <a:gd name="T88" fmla="*/ 8 w 38"/>
                <a:gd name="T89" fmla="*/ 25 h 63"/>
                <a:gd name="T90" fmla="*/ 9 w 38"/>
                <a:gd name="T91" fmla="*/ 26 h 63"/>
                <a:gd name="T92" fmla="*/ 9 w 38"/>
                <a:gd name="T93" fmla="*/ 30 h 63"/>
                <a:gd name="T94" fmla="*/ 10 w 38"/>
                <a:gd name="T95" fmla="*/ 31 h 63"/>
                <a:gd name="T96" fmla="*/ 12 w 38"/>
                <a:gd name="T97" fmla="*/ 28 h 63"/>
                <a:gd name="T98" fmla="*/ 11 w 38"/>
                <a:gd name="T99" fmla="*/ 35 h 63"/>
                <a:gd name="T100" fmla="*/ 15 w 38"/>
                <a:gd name="T101" fmla="*/ 36 h 63"/>
                <a:gd name="T102" fmla="*/ 19 w 38"/>
                <a:gd name="T103" fmla="*/ 39 h 63"/>
                <a:gd name="T104" fmla="*/ 19 w 38"/>
                <a:gd name="T105" fmla="*/ 44 h 63"/>
                <a:gd name="T106" fmla="*/ 12 w 38"/>
                <a:gd name="T107" fmla="*/ 47 h 63"/>
                <a:gd name="T108" fmla="*/ 13 w 38"/>
                <a:gd name="T109" fmla="*/ 51 h 63"/>
                <a:gd name="T110" fmla="*/ 11 w 38"/>
                <a:gd name="T111" fmla="*/ 54 h 63"/>
                <a:gd name="T112" fmla="*/ 16 w 38"/>
                <a:gd name="T113" fmla="*/ 55 h 63"/>
                <a:gd name="T114" fmla="*/ 18 w 38"/>
                <a:gd name="T115" fmla="*/ 56 h 63"/>
                <a:gd name="T116" fmla="*/ 11 w 38"/>
                <a:gd name="T117" fmla="*/ 60 h 63"/>
                <a:gd name="T118" fmla="*/ 10 w 38"/>
                <a:gd name="T11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63">
                  <a:moveTo>
                    <a:pt x="7" y="41"/>
                  </a:moveTo>
                  <a:cubicBezTo>
                    <a:pt x="6" y="40"/>
                    <a:pt x="6" y="40"/>
                    <a:pt x="6" y="40"/>
                  </a:cubicBezTo>
                  <a:cubicBezTo>
                    <a:pt x="5" y="40"/>
                    <a:pt x="5" y="40"/>
                    <a:pt x="5" y="40"/>
                  </a:cubicBezTo>
                  <a:cubicBezTo>
                    <a:pt x="4" y="38"/>
                    <a:pt x="4" y="38"/>
                    <a:pt x="4" y="38"/>
                  </a:cubicBezTo>
                  <a:cubicBezTo>
                    <a:pt x="3" y="38"/>
                    <a:pt x="3" y="38"/>
                    <a:pt x="3" y="38"/>
                  </a:cubicBezTo>
                  <a:cubicBezTo>
                    <a:pt x="2" y="38"/>
                    <a:pt x="2" y="38"/>
                    <a:pt x="2" y="38"/>
                  </a:cubicBezTo>
                  <a:cubicBezTo>
                    <a:pt x="2" y="39"/>
                    <a:pt x="2" y="39"/>
                    <a:pt x="2" y="39"/>
                  </a:cubicBezTo>
                  <a:cubicBezTo>
                    <a:pt x="1" y="39"/>
                    <a:pt x="1" y="39"/>
                    <a:pt x="1" y="39"/>
                  </a:cubicBezTo>
                  <a:cubicBezTo>
                    <a:pt x="0" y="38"/>
                    <a:pt x="0" y="38"/>
                    <a:pt x="0" y="38"/>
                  </a:cubicBezTo>
                  <a:cubicBezTo>
                    <a:pt x="1" y="36"/>
                    <a:pt x="1" y="36"/>
                    <a:pt x="1" y="36"/>
                  </a:cubicBezTo>
                  <a:cubicBezTo>
                    <a:pt x="1" y="36"/>
                    <a:pt x="1" y="36"/>
                    <a:pt x="1" y="36"/>
                  </a:cubicBezTo>
                  <a:cubicBezTo>
                    <a:pt x="2" y="35"/>
                    <a:pt x="2" y="35"/>
                    <a:pt x="2" y="35"/>
                  </a:cubicBezTo>
                  <a:cubicBezTo>
                    <a:pt x="2" y="35"/>
                    <a:pt x="2" y="35"/>
                    <a:pt x="2" y="35"/>
                  </a:cubicBezTo>
                  <a:cubicBezTo>
                    <a:pt x="3" y="34"/>
                    <a:pt x="3" y="34"/>
                    <a:pt x="3" y="34"/>
                  </a:cubicBezTo>
                  <a:cubicBezTo>
                    <a:pt x="4" y="34"/>
                    <a:pt x="4" y="34"/>
                    <a:pt x="4" y="34"/>
                  </a:cubicBezTo>
                  <a:cubicBezTo>
                    <a:pt x="4" y="34"/>
                    <a:pt x="4" y="34"/>
                    <a:pt x="4" y="34"/>
                  </a:cubicBezTo>
                  <a:cubicBezTo>
                    <a:pt x="4" y="34"/>
                    <a:pt x="4" y="34"/>
                    <a:pt x="4" y="34"/>
                  </a:cubicBezTo>
                  <a:cubicBezTo>
                    <a:pt x="5" y="33"/>
                    <a:pt x="5" y="33"/>
                    <a:pt x="5" y="33"/>
                  </a:cubicBezTo>
                  <a:cubicBezTo>
                    <a:pt x="6" y="34"/>
                    <a:pt x="6" y="34"/>
                    <a:pt x="6" y="34"/>
                  </a:cubicBezTo>
                  <a:cubicBezTo>
                    <a:pt x="7" y="34"/>
                    <a:pt x="7" y="34"/>
                    <a:pt x="7" y="34"/>
                  </a:cubicBezTo>
                  <a:cubicBezTo>
                    <a:pt x="7" y="35"/>
                    <a:pt x="7" y="35"/>
                    <a:pt x="7" y="35"/>
                  </a:cubicBezTo>
                  <a:cubicBezTo>
                    <a:pt x="9" y="36"/>
                    <a:pt x="9" y="36"/>
                    <a:pt x="9" y="36"/>
                  </a:cubicBezTo>
                  <a:cubicBezTo>
                    <a:pt x="8" y="37"/>
                    <a:pt x="8" y="37"/>
                    <a:pt x="8" y="37"/>
                  </a:cubicBezTo>
                  <a:cubicBezTo>
                    <a:pt x="9" y="37"/>
                    <a:pt x="9" y="37"/>
                    <a:pt x="9" y="37"/>
                  </a:cubicBezTo>
                  <a:cubicBezTo>
                    <a:pt x="9" y="39"/>
                    <a:pt x="9" y="39"/>
                    <a:pt x="9" y="39"/>
                  </a:cubicBezTo>
                  <a:cubicBezTo>
                    <a:pt x="9" y="37"/>
                    <a:pt x="9" y="37"/>
                    <a:pt x="9" y="37"/>
                  </a:cubicBezTo>
                  <a:cubicBezTo>
                    <a:pt x="8" y="37"/>
                    <a:pt x="8" y="37"/>
                    <a:pt x="8" y="37"/>
                  </a:cubicBezTo>
                  <a:cubicBezTo>
                    <a:pt x="9" y="38"/>
                    <a:pt x="9" y="38"/>
                    <a:pt x="9" y="38"/>
                  </a:cubicBezTo>
                  <a:cubicBezTo>
                    <a:pt x="8" y="38"/>
                    <a:pt x="8" y="38"/>
                    <a:pt x="8" y="38"/>
                  </a:cubicBezTo>
                  <a:cubicBezTo>
                    <a:pt x="9" y="38"/>
                    <a:pt x="9" y="38"/>
                    <a:pt x="9" y="38"/>
                  </a:cubicBezTo>
                  <a:cubicBezTo>
                    <a:pt x="9" y="39"/>
                    <a:pt x="9" y="39"/>
                    <a:pt x="9" y="39"/>
                  </a:cubicBezTo>
                  <a:cubicBezTo>
                    <a:pt x="8" y="39"/>
                    <a:pt x="8" y="39"/>
                    <a:pt x="8" y="39"/>
                  </a:cubicBezTo>
                  <a:cubicBezTo>
                    <a:pt x="8" y="40"/>
                    <a:pt x="8" y="40"/>
                    <a:pt x="8" y="40"/>
                  </a:cubicBezTo>
                  <a:cubicBezTo>
                    <a:pt x="7" y="40"/>
                    <a:pt x="7" y="40"/>
                    <a:pt x="7" y="40"/>
                  </a:cubicBezTo>
                  <a:cubicBezTo>
                    <a:pt x="7" y="40"/>
                    <a:pt x="7" y="40"/>
                    <a:pt x="7" y="40"/>
                  </a:cubicBezTo>
                  <a:cubicBezTo>
                    <a:pt x="7" y="41"/>
                    <a:pt x="7" y="41"/>
                    <a:pt x="7" y="41"/>
                  </a:cubicBezTo>
                  <a:cubicBezTo>
                    <a:pt x="7" y="41"/>
                    <a:pt x="7" y="41"/>
                    <a:pt x="7" y="41"/>
                  </a:cubicBezTo>
                  <a:close/>
                  <a:moveTo>
                    <a:pt x="25" y="5"/>
                  </a:moveTo>
                  <a:cubicBezTo>
                    <a:pt x="25" y="5"/>
                    <a:pt x="25" y="5"/>
                    <a:pt x="25" y="5"/>
                  </a:cubicBezTo>
                  <a:cubicBezTo>
                    <a:pt x="26" y="5"/>
                    <a:pt x="26" y="5"/>
                    <a:pt x="26" y="5"/>
                  </a:cubicBezTo>
                  <a:cubicBezTo>
                    <a:pt x="25" y="5"/>
                    <a:pt x="25" y="5"/>
                    <a:pt x="25" y="5"/>
                  </a:cubicBezTo>
                  <a:close/>
                  <a:moveTo>
                    <a:pt x="27" y="1"/>
                  </a:moveTo>
                  <a:cubicBezTo>
                    <a:pt x="27" y="0"/>
                    <a:pt x="27" y="0"/>
                    <a:pt x="27" y="0"/>
                  </a:cubicBezTo>
                  <a:cubicBezTo>
                    <a:pt x="27" y="0"/>
                    <a:pt x="27" y="0"/>
                    <a:pt x="27" y="0"/>
                  </a:cubicBezTo>
                  <a:cubicBezTo>
                    <a:pt x="27" y="1"/>
                    <a:pt x="27" y="1"/>
                    <a:pt x="27" y="1"/>
                  </a:cubicBezTo>
                  <a:close/>
                  <a:moveTo>
                    <a:pt x="25" y="2"/>
                  </a:moveTo>
                  <a:cubicBezTo>
                    <a:pt x="25" y="1"/>
                    <a:pt x="25" y="1"/>
                    <a:pt x="25" y="1"/>
                  </a:cubicBezTo>
                  <a:cubicBezTo>
                    <a:pt x="24" y="2"/>
                    <a:pt x="24" y="2"/>
                    <a:pt x="24" y="2"/>
                  </a:cubicBezTo>
                  <a:cubicBezTo>
                    <a:pt x="24" y="2"/>
                    <a:pt x="24" y="2"/>
                    <a:pt x="24" y="2"/>
                  </a:cubicBezTo>
                  <a:cubicBezTo>
                    <a:pt x="24" y="2"/>
                    <a:pt x="25" y="2"/>
                    <a:pt x="25" y="2"/>
                  </a:cubicBezTo>
                  <a:close/>
                  <a:moveTo>
                    <a:pt x="26" y="2"/>
                  </a:moveTo>
                  <a:cubicBezTo>
                    <a:pt x="25" y="1"/>
                    <a:pt x="25" y="1"/>
                    <a:pt x="25" y="1"/>
                  </a:cubicBezTo>
                  <a:cubicBezTo>
                    <a:pt x="26" y="1"/>
                    <a:pt x="26" y="1"/>
                    <a:pt x="26" y="1"/>
                  </a:cubicBezTo>
                  <a:cubicBezTo>
                    <a:pt x="26" y="0"/>
                    <a:pt x="26" y="0"/>
                    <a:pt x="26" y="0"/>
                  </a:cubicBezTo>
                  <a:cubicBezTo>
                    <a:pt x="26" y="1"/>
                    <a:pt x="26" y="1"/>
                    <a:pt x="26" y="1"/>
                  </a:cubicBezTo>
                  <a:cubicBezTo>
                    <a:pt x="26" y="2"/>
                    <a:pt x="26" y="2"/>
                    <a:pt x="26" y="2"/>
                  </a:cubicBezTo>
                  <a:cubicBezTo>
                    <a:pt x="26" y="2"/>
                    <a:pt x="26" y="2"/>
                    <a:pt x="26" y="2"/>
                  </a:cubicBezTo>
                  <a:close/>
                  <a:moveTo>
                    <a:pt x="25" y="4"/>
                  </a:moveTo>
                  <a:cubicBezTo>
                    <a:pt x="25" y="4"/>
                    <a:pt x="25" y="4"/>
                    <a:pt x="25" y="4"/>
                  </a:cubicBezTo>
                  <a:cubicBezTo>
                    <a:pt x="24" y="4"/>
                    <a:pt x="24" y="4"/>
                    <a:pt x="24" y="4"/>
                  </a:cubicBezTo>
                  <a:cubicBezTo>
                    <a:pt x="24" y="3"/>
                    <a:pt x="24" y="3"/>
                    <a:pt x="24" y="3"/>
                  </a:cubicBezTo>
                  <a:cubicBezTo>
                    <a:pt x="24" y="3"/>
                    <a:pt x="24" y="3"/>
                    <a:pt x="24" y="3"/>
                  </a:cubicBezTo>
                  <a:cubicBezTo>
                    <a:pt x="25" y="3"/>
                    <a:pt x="25" y="3"/>
                    <a:pt x="25" y="3"/>
                  </a:cubicBezTo>
                  <a:cubicBezTo>
                    <a:pt x="25" y="3"/>
                    <a:pt x="25" y="3"/>
                    <a:pt x="25" y="3"/>
                  </a:cubicBezTo>
                  <a:cubicBezTo>
                    <a:pt x="25" y="2"/>
                    <a:pt x="25" y="2"/>
                    <a:pt x="25" y="2"/>
                  </a:cubicBezTo>
                  <a:cubicBezTo>
                    <a:pt x="25" y="2"/>
                    <a:pt x="25" y="2"/>
                    <a:pt x="25" y="2"/>
                  </a:cubicBezTo>
                  <a:cubicBezTo>
                    <a:pt x="26" y="2"/>
                    <a:pt x="26" y="2"/>
                    <a:pt x="26" y="2"/>
                  </a:cubicBezTo>
                  <a:cubicBezTo>
                    <a:pt x="26" y="3"/>
                    <a:pt x="26" y="3"/>
                    <a:pt x="26" y="3"/>
                  </a:cubicBezTo>
                  <a:cubicBezTo>
                    <a:pt x="26" y="3"/>
                    <a:pt x="26" y="3"/>
                    <a:pt x="26" y="3"/>
                  </a:cubicBezTo>
                  <a:cubicBezTo>
                    <a:pt x="26" y="3"/>
                    <a:pt x="26" y="3"/>
                    <a:pt x="26" y="3"/>
                  </a:cubicBezTo>
                  <a:cubicBezTo>
                    <a:pt x="26" y="4"/>
                    <a:pt x="26" y="4"/>
                    <a:pt x="26" y="4"/>
                  </a:cubicBezTo>
                  <a:cubicBezTo>
                    <a:pt x="26" y="4"/>
                    <a:pt x="26" y="4"/>
                    <a:pt x="26" y="4"/>
                  </a:cubicBezTo>
                  <a:cubicBezTo>
                    <a:pt x="25" y="4"/>
                    <a:pt x="25" y="4"/>
                    <a:pt x="25" y="4"/>
                  </a:cubicBezTo>
                  <a:close/>
                  <a:moveTo>
                    <a:pt x="34" y="55"/>
                  </a:moveTo>
                  <a:cubicBezTo>
                    <a:pt x="35" y="55"/>
                    <a:pt x="35" y="55"/>
                    <a:pt x="35" y="55"/>
                  </a:cubicBezTo>
                  <a:cubicBezTo>
                    <a:pt x="35" y="55"/>
                    <a:pt x="35" y="55"/>
                    <a:pt x="35" y="55"/>
                  </a:cubicBezTo>
                  <a:cubicBezTo>
                    <a:pt x="35" y="54"/>
                    <a:pt x="35" y="54"/>
                    <a:pt x="35" y="54"/>
                  </a:cubicBezTo>
                  <a:cubicBezTo>
                    <a:pt x="34" y="54"/>
                    <a:pt x="34" y="54"/>
                    <a:pt x="34" y="54"/>
                  </a:cubicBezTo>
                  <a:cubicBezTo>
                    <a:pt x="34" y="55"/>
                    <a:pt x="34" y="55"/>
                    <a:pt x="34" y="55"/>
                  </a:cubicBezTo>
                  <a:close/>
                  <a:moveTo>
                    <a:pt x="25" y="59"/>
                  </a:moveTo>
                  <a:cubicBezTo>
                    <a:pt x="26" y="59"/>
                    <a:pt x="26" y="59"/>
                    <a:pt x="26" y="59"/>
                  </a:cubicBezTo>
                  <a:cubicBezTo>
                    <a:pt x="27" y="59"/>
                    <a:pt x="27" y="59"/>
                    <a:pt x="27" y="59"/>
                  </a:cubicBezTo>
                  <a:cubicBezTo>
                    <a:pt x="27" y="59"/>
                    <a:pt x="27" y="59"/>
                    <a:pt x="27" y="59"/>
                  </a:cubicBezTo>
                  <a:cubicBezTo>
                    <a:pt x="27" y="59"/>
                    <a:pt x="27" y="59"/>
                    <a:pt x="27" y="59"/>
                  </a:cubicBezTo>
                  <a:cubicBezTo>
                    <a:pt x="27" y="60"/>
                    <a:pt x="27" y="60"/>
                    <a:pt x="27" y="60"/>
                  </a:cubicBezTo>
                  <a:cubicBezTo>
                    <a:pt x="26" y="60"/>
                    <a:pt x="26" y="60"/>
                    <a:pt x="26" y="60"/>
                  </a:cubicBezTo>
                  <a:cubicBezTo>
                    <a:pt x="26" y="59"/>
                    <a:pt x="26" y="59"/>
                    <a:pt x="26" y="59"/>
                  </a:cubicBezTo>
                  <a:cubicBezTo>
                    <a:pt x="25" y="59"/>
                    <a:pt x="25" y="59"/>
                    <a:pt x="25" y="59"/>
                  </a:cubicBezTo>
                  <a:close/>
                  <a:moveTo>
                    <a:pt x="11" y="30"/>
                  </a:moveTo>
                  <a:cubicBezTo>
                    <a:pt x="11" y="30"/>
                    <a:pt x="11" y="30"/>
                    <a:pt x="11" y="30"/>
                  </a:cubicBezTo>
                  <a:cubicBezTo>
                    <a:pt x="11" y="31"/>
                    <a:pt x="11" y="31"/>
                    <a:pt x="11" y="31"/>
                  </a:cubicBezTo>
                  <a:cubicBezTo>
                    <a:pt x="11" y="30"/>
                    <a:pt x="11" y="30"/>
                    <a:pt x="11" y="30"/>
                  </a:cubicBezTo>
                  <a:cubicBezTo>
                    <a:pt x="11" y="30"/>
                    <a:pt x="11" y="30"/>
                    <a:pt x="11" y="30"/>
                  </a:cubicBezTo>
                  <a:close/>
                  <a:moveTo>
                    <a:pt x="7" y="29"/>
                  </a:moveTo>
                  <a:cubicBezTo>
                    <a:pt x="7" y="29"/>
                    <a:pt x="7" y="29"/>
                    <a:pt x="7" y="29"/>
                  </a:cubicBezTo>
                  <a:cubicBezTo>
                    <a:pt x="7" y="29"/>
                    <a:pt x="7" y="29"/>
                    <a:pt x="7" y="29"/>
                  </a:cubicBezTo>
                  <a:cubicBezTo>
                    <a:pt x="7" y="29"/>
                    <a:pt x="7" y="29"/>
                    <a:pt x="7" y="29"/>
                  </a:cubicBezTo>
                  <a:close/>
                  <a:moveTo>
                    <a:pt x="4" y="27"/>
                  </a:moveTo>
                  <a:cubicBezTo>
                    <a:pt x="4" y="26"/>
                    <a:pt x="4" y="26"/>
                    <a:pt x="4" y="26"/>
                  </a:cubicBezTo>
                  <a:cubicBezTo>
                    <a:pt x="5" y="26"/>
                    <a:pt x="5" y="26"/>
                    <a:pt x="5" y="26"/>
                  </a:cubicBezTo>
                  <a:cubicBezTo>
                    <a:pt x="4" y="27"/>
                    <a:pt x="4" y="27"/>
                    <a:pt x="4" y="27"/>
                  </a:cubicBezTo>
                  <a:close/>
                  <a:moveTo>
                    <a:pt x="5" y="26"/>
                  </a:moveTo>
                  <a:cubicBezTo>
                    <a:pt x="6" y="25"/>
                    <a:pt x="6" y="25"/>
                    <a:pt x="6" y="25"/>
                  </a:cubicBezTo>
                  <a:cubicBezTo>
                    <a:pt x="6" y="26"/>
                    <a:pt x="6" y="26"/>
                    <a:pt x="6" y="26"/>
                  </a:cubicBezTo>
                  <a:cubicBezTo>
                    <a:pt x="5" y="26"/>
                    <a:pt x="5" y="26"/>
                    <a:pt x="5" y="26"/>
                  </a:cubicBezTo>
                  <a:close/>
                  <a:moveTo>
                    <a:pt x="7" y="24"/>
                  </a:moveTo>
                  <a:cubicBezTo>
                    <a:pt x="7" y="24"/>
                    <a:pt x="7" y="24"/>
                    <a:pt x="7" y="24"/>
                  </a:cubicBezTo>
                  <a:cubicBezTo>
                    <a:pt x="7" y="24"/>
                    <a:pt x="7" y="24"/>
                    <a:pt x="7" y="24"/>
                  </a:cubicBezTo>
                  <a:cubicBezTo>
                    <a:pt x="7" y="24"/>
                    <a:pt x="7" y="24"/>
                    <a:pt x="7" y="24"/>
                  </a:cubicBezTo>
                  <a:close/>
                  <a:moveTo>
                    <a:pt x="6" y="23"/>
                  </a:moveTo>
                  <a:cubicBezTo>
                    <a:pt x="6" y="24"/>
                    <a:pt x="6" y="24"/>
                    <a:pt x="6" y="24"/>
                  </a:cubicBezTo>
                  <a:cubicBezTo>
                    <a:pt x="7" y="24"/>
                    <a:pt x="7" y="24"/>
                    <a:pt x="7" y="24"/>
                  </a:cubicBezTo>
                  <a:cubicBezTo>
                    <a:pt x="7" y="23"/>
                    <a:pt x="7" y="23"/>
                    <a:pt x="7" y="23"/>
                  </a:cubicBezTo>
                  <a:cubicBezTo>
                    <a:pt x="6" y="23"/>
                    <a:pt x="6" y="23"/>
                    <a:pt x="6" y="23"/>
                  </a:cubicBezTo>
                  <a:close/>
                  <a:moveTo>
                    <a:pt x="18" y="12"/>
                  </a:moveTo>
                  <a:cubicBezTo>
                    <a:pt x="18" y="12"/>
                    <a:pt x="18" y="12"/>
                    <a:pt x="18" y="12"/>
                  </a:cubicBezTo>
                  <a:cubicBezTo>
                    <a:pt x="18" y="11"/>
                    <a:pt x="18" y="11"/>
                    <a:pt x="18" y="11"/>
                  </a:cubicBezTo>
                  <a:cubicBezTo>
                    <a:pt x="18" y="12"/>
                    <a:pt x="18" y="12"/>
                    <a:pt x="18" y="12"/>
                  </a:cubicBezTo>
                  <a:close/>
                  <a:moveTo>
                    <a:pt x="17" y="12"/>
                  </a:moveTo>
                  <a:cubicBezTo>
                    <a:pt x="17" y="12"/>
                    <a:pt x="17" y="12"/>
                    <a:pt x="17" y="12"/>
                  </a:cubicBezTo>
                  <a:cubicBezTo>
                    <a:pt x="18" y="12"/>
                    <a:pt x="18" y="12"/>
                    <a:pt x="18" y="12"/>
                  </a:cubicBezTo>
                  <a:cubicBezTo>
                    <a:pt x="18" y="13"/>
                    <a:pt x="18" y="13"/>
                    <a:pt x="18" y="13"/>
                  </a:cubicBezTo>
                  <a:cubicBezTo>
                    <a:pt x="19" y="12"/>
                    <a:pt x="19" y="12"/>
                    <a:pt x="19" y="12"/>
                  </a:cubicBezTo>
                  <a:cubicBezTo>
                    <a:pt x="18" y="13"/>
                    <a:pt x="18" y="13"/>
                    <a:pt x="18" y="13"/>
                  </a:cubicBezTo>
                  <a:cubicBezTo>
                    <a:pt x="18" y="13"/>
                    <a:pt x="18" y="13"/>
                    <a:pt x="18" y="13"/>
                  </a:cubicBezTo>
                  <a:cubicBezTo>
                    <a:pt x="17" y="13"/>
                    <a:pt x="17" y="13"/>
                    <a:pt x="17" y="13"/>
                  </a:cubicBezTo>
                  <a:cubicBezTo>
                    <a:pt x="17" y="12"/>
                    <a:pt x="17" y="12"/>
                    <a:pt x="17" y="12"/>
                  </a:cubicBezTo>
                  <a:cubicBezTo>
                    <a:pt x="17" y="13"/>
                    <a:pt x="17" y="13"/>
                    <a:pt x="17" y="13"/>
                  </a:cubicBezTo>
                  <a:cubicBezTo>
                    <a:pt x="17" y="13"/>
                    <a:pt x="17" y="13"/>
                    <a:pt x="17" y="13"/>
                  </a:cubicBezTo>
                  <a:cubicBezTo>
                    <a:pt x="17" y="12"/>
                    <a:pt x="17" y="12"/>
                    <a:pt x="17" y="12"/>
                  </a:cubicBezTo>
                  <a:close/>
                  <a:moveTo>
                    <a:pt x="17" y="13"/>
                  </a:moveTo>
                  <a:cubicBezTo>
                    <a:pt x="17" y="14"/>
                    <a:pt x="17" y="14"/>
                    <a:pt x="17" y="14"/>
                  </a:cubicBezTo>
                  <a:cubicBezTo>
                    <a:pt x="17" y="13"/>
                    <a:pt x="17" y="13"/>
                    <a:pt x="17" y="13"/>
                  </a:cubicBezTo>
                  <a:cubicBezTo>
                    <a:pt x="17" y="13"/>
                    <a:pt x="17" y="13"/>
                    <a:pt x="17" y="13"/>
                  </a:cubicBezTo>
                  <a:cubicBezTo>
                    <a:pt x="17" y="13"/>
                    <a:pt x="17" y="13"/>
                    <a:pt x="17" y="13"/>
                  </a:cubicBezTo>
                  <a:close/>
                  <a:moveTo>
                    <a:pt x="4" y="18"/>
                  </a:moveTo>
                  <a:cubicBezTo>
                    <a:pt x="4" y="18"/>
                    <a:pt x="4" y="18"/>
                    <a:pt x="4" y="18"/>
                  </a:cubicBezTo>
                  <a:cubicBezTo>
                    <a:pt x="4" y="17"/>
                    <a:pt x="4" y="17"/>
                    <a:pt x="4" y="17"/>
                  </a:cubicBezTo>
                  <a:cubicBezTo>
                    <a:pt x="4" y="17"/>
                    <a:pt x="4" y="17"/>
                    <a:pt x="4" y="17"/>
                  </a:cubicBezTo>
                  <a:cubicBezTo>
                    <a:pt x="5" y="17"/>
                    <a:pt x="5" y="17"/>
                    <a:pt x="5" y="17"/>
                  </a:cubicBezTo>
                  <a:cubicBezTo>
                    <a:pt x="5" y="16"/>
                    <a:pt x="5" y="16"/>
                    <a:pt x="5" y="16"/>
                  </a:cubicBezTo>
                  <a:cubicBezTo>
                    <a:pt x="7" y="15"/>
                    <a:pt x="7" y="15"/>
                    <a:pt x="7" y="15"/>
                  </a:cubicBezTo>
                  <a:cubicBezTo>
                    <a:pt x="7" y="16"/>
                    <a:pt x="7" y="16"/>
                    <a:pt x="7" y="16"/>
                  </a:cubicBezTo>
                  <a:cubicBezTo>
                    <a:pt x="6" y="17"/>
                    <a:pt x="6" y="17"/>
                    <a:pt x="6" y="17"/>
                  </a:cubicBezTo>
                  <a:cubicBezTo>
                    <a:pt x="6" y="17"/>
                    <a:pt x="6" y="17"/>
                    <a:pt x="6" y="17"/>
                  </a:cubicBezTo>
                  <a:cubicBezTo>
                    <a:pt x="6" y="18"/>
                    <a:pt x="6" y="18"/>
                    <a:pt x="6" y="18"/>
                  </a:cubicBezTo>
                  <a:cubicBezTo>
                    <a:pt x="6" y="18"/>
                    <a:pt x="6" y="18"/>
                    <a:pt x="6" y="18"/>
                  </a:cubicBezTo>
                  <a:cubicBezTo>
                    <a:pt x="5" y="18"/>
                    <a:pt x="5" y="18"/>
                    <a:pt x="5" y="18"/>
                  </a:cubicBezTo>
                  <a:cubicBezTo>
                    <a:pt x="4" y="18"/>
                    <a:pt x="4" y="18"/>
                    <a:pt x="4" y="18"/>
                  </a:cubicBezTo>
                  <a:cubicBezTo>
                    <a:pt x="4" y="18"/>
                    <a:pt x="4" y="18"/>
                    <a:pt x="4" y="18"/>
                  </a:cubicBezTo>
                  <a:close/>
                  <a:moveTo>
                    <a:pt x="4" y="19"/>
                  </a:moveTo>
                  <a:cubicBezTo>
                    <a:pt x="4" y="19"/>
                    <a:pt x="4" y="19"/>
                    <a:pt x="4" y="19"/>
                  </a:cubicBezTo>
                  <a:cubicBezTo>
                    <a:pt x="5" y="19"/>
                    <a:pt x="5" y="19"/>
                    <a:pt x="5" y="19"/>
                  </a:cubicBezTo>
                  <a:cubicBezTo>
                    <a:pt x="5" y="18"/>
                    <a:pt x="5" y="18"/>
                    <a:pt x="5" y="18"/>
                  </a:cubicBezTo>
                  <a:cubicBezTo>
                    <a:pt x="4" y="19"/>
                    <a:pt x="4" y="19"/>
                    <a:pt x="4" y="19"/>
                  </a:cubicBezTo>
                  <a:cubicBezTo>
                    <a:pt x="4" y="19"/>
                    <a:pt x="4" y="19"/>
                    <a:pt x="4" y="19"/>
                  </a:cubicBezTo>
                  <a:cubicBezTo>
                    <a:pt x="4" y="19"/>
                    <a:pt x="4" y="19"/>
                    <a:pt x="4" y="19"/>
                  </a:cubicBezTo>
                  <a:close/>
                  <a:moveTo>
                    <a:pt x="4" y="20"/>
                  </a:moveTo>
                  <a:cubicBezTo>
                    <a:pt x="3" y="21"/>
                    <a:pt x="3" y="21"/>
                    <a:pt x="3" y="21"/>
                  </a:cubicBezTo>
                  <a:cubicBezTo>
                    <a:pt x="2" y="20"/>
                    <a:pt x="2" y="20"/>
                    <a:pt x="2" y="20"/>
                  </a:cubicBezTo>
                  <a:cubicBezTo>
                    <a:pt x="3" y="20"/>
                    <a:pt x="3" y="20"/>
                    <a:pt x="3" y="20"/>
                  </a:cubicBezTo>
                  <a:cubicBezTo>
                    <a:pt x="4" y="20"/>
                    <a:pt x="4" y="20"/>
                    <a:pt x="4" y="20"/>
                  </a:cubicBezTo>
                  <a:cubicBezTo>
                    <a:pt x="4" y="20"/>
                    <a:pt x="4" y="20"/>
                    <a:pt x="4" y="20"/>
                  </a:cubicBezTo>
                  <a:close/>
                  <a:moveTo>
                    <a:pt x="3" y="21"/>
                  </a:moveTo>
                  <a:cubicBezTo>
                    <a:pt x="3" y="21"/>
                    <a:pt x="3" y="21"/>
                    <a:pt x="3" y="21"/>
                  </a:cubicBezTo>
                  <a:cubicBezTo>
                    <a:pt x="3" y="21"/>
                    <a:pt x="3" y="21"/>
                    <a:pt x="3" y="21"/>
                  </a:cubicBezTo>
                  <a:cubicBezTo>
                    <a:pt x="4" y="21"/>
                    <a:pt x="4" y="21"/>
                    <a:pt x="4" y="21"/>
                  </a:cubicBezTo>
                  <a:cubicBezTo>
                    <a:pt x="3" y="21"/>
                    <a:pt x="3" y="21"/>
                    <a:pt x="3" y="21"/>
                  </a:cubicBezTo>
                  <a:close/>
                  <a:moveTo>
                    <a:pt x="2" y="23"/>
                  </a:moveTo>
                  <a:cubicBezTo>
                    <a:pt x="3" y="24"/>
                    <a:pt x="3" y="24"/>
                    <a:pt x="3" y="24"/>
                  </a:cubicBezTo>
                  <a:cubicBezTo>
                    <a:pt x="2" y="24"/>
                    <a:pt x="2" y="24"/>
                    <a:pt x="2" y="24"/>
                  </a:cubicBezTo>
                  <a:cubicBezTo>
                    <a:pt x="2" y="24"/>
                    <a:pt x="2" y="24"/>
                    <a:pt x="2" y="24"/>
                  </a:cubicBezTo>
                  <a:cubicBezTo>
                    <a:pt x="2" y="23"/>
                    <a:pt x="2" y="23"/>
                    <a:pt x="2" y="23"/>
                  </a:cubicBezTo>
                  <a:close/>
                  <a:moveTo>
                    <a:pt x="3" y="23"/>
                  </a:moveTo>
                  <a:cubicBezTo>
                    <a:pt x="3" y="22"/>
                    <a:pt x="3" y="22"/>
                    <a:pt x="3" y="22"/>
                  </a:cubicBezTo>
                  <a:cubicBezTo>
                    <a:pt x="3" y="22"/>
                    <a:pt x="3" y="22"/>
                    <a:pt x="3" y="22"/>
                  </a:cubicBezTo>
                  <a:cubicBezTo>
                    <a:pt x="3" y="21"/>
                    <a:pt x="3" y="21"/>
                    <a:pt x="3" y="21"/>
                  </a:cubicBezTo>
                  <a:cubicBezTo>
                    <a:pt x="3" y="21"/>
                    <a:pt x="3" y="21"/>
                    <a:pt x="3" y="21"/>
                  </a:cubicBezTo>
                  <a:cubicBezTo>
                    <a:pt x="3" y="22"/>
                    <a:pt x="3" y="22"/>
                    <a:pt x="3" y="22"/>
                  </a:cubicBezTo>
                  <a:cubicBezTo>
                    <a:pt x="3" y="22"/>
                    <a:pt x="3" y="22"/>
                    <a:pt x="3" y="22"/>
                  </a:cubicBezTo>
                  <a:cubicBezTo>
                    <a:pt x="3" y="23"/>
                    <a:pt x="3" y="23"/>
                    <a:pt x="3" y="23"/>
                  </a:cubicBezTo>
                  <a:cubicBezTo>
                    <a:pt x="3" y="23"/>
                    <a:pt x="3" y="23"/>
                    <a:pt x="3" y="23"/>
                  </a:cubicBezTo>
                  <a:close/>
                  <a:moveTo>
                    <a:pt x="8" y="23"/>
                  </a:moveTo>
                  <a:cubicBezTo>
                    <a:pt x="8" y="23"/>
                    <a:pt x="8" y="23"/>
                    <a:pt x="8" y="23"/>
                  </a:cubicBezTo>
                  <a:cubicBezTo>
                    <a:pt x="7" y="23"/>
                    <a:pt x="7" y="23"/>
                    <a:pt x="7" y="23"/>
                  </a:cubicBezTo>
                  <a:cubicBezTo>
                    <a:pt x="6" y="22"/>
                    <a:pt x="6" y="22"/>
                    <a:pt x="6" y="22"/>
                  </a:cubicBezTo>
                  <a:cubicBezTo>
                    <a:pt x="6" y="22"/>
                    <a:pt x="6" y="22"/>
                    <a:pt x="6" y="22"/>
                  </a:cubicBezTo>
                  <a:cubicBezTo>
                    <a:pt x="6" y="21"/>
                    <a:pt x="6" y="21"/>
                    <a:pt x="6" y="21"/>
                  </a:cubicBezTo>
                  <a:cubicBezTo>
                    <a:pt x="6" y="22"/>
                    <a:pt x="6" y="22"/>
                    <a:pt x="6" y="22"/>
                  </a:cubicBezTo>
                  <a:cubicBezTo>
                    <a:pt x="5" y="21"/>
                    <a:pt x="5" y="21"/>
                    <a:pt x="5" y="21"/>
                  </a:cubicBezTo>
                  <a:cubicBezTo>
                    <a:pt x="5" y="21"/>
                    <a:pt x="5" y="21"/>
                    <a:pt x="5" y="21"/>
                  </a:cubicBezTo>
                  <a:cubicBezTo>
                    <a:pt x="6" y="21"/>
                    <a:pt x="6" y="21"/>
                    <a:pt x="6" y="21"/>
                  </a:cubicBezTo>
                  <a:cubicBezTo>
                    <a:pt x="5" y="20"/>
                    <a:pt x="5" y="20"/>
                    <a:pt x="5" y="20"/>
                  </a:cubicBezTo>
                  <a:cubicBezTo>
                    <a:pt x="6" y="21"/>
                    <a:pt x="6" y="21"/>
                    <a:pt x="6" y="21"/>
                  </a:cubicBezTo>
                  <a:cubicBezTo>
                    <a:pt x="6" y="20"/>
                    <a:pt x="6" y="20"/>
                    <a:pt x="6" y="20"/>
                  </a:cubicBezTo>
                  <a:cubicBezTo>
                    <a:pt x="7" y="20"/>
                    <a:pt x="7" y="20"/>
                    <a:pt x="7" y="20"/>
                  </a:cubicBezTo>
                  <a:cubicBezTo>
                    <a:pt x="7" y="20"/>
                    <a:pt x="7" y="20"/>
                    <a:pt x="7" y="20"/>
                  </a:cubicBezTo>
                  <a:cubicBezTo>
                    <a:pt x="7" y="22"/>
                    <a:pt x="7" y="22"/>
                    <a:pt x="7" y="22"/>
                  </a:cubicBezTo>
                  <a:cubicBezTo>
                    <a:pt x="8" y="22"/>
                    <a:pt x="8" y="22"/>
                    <a:pt x="8" y="22"/>
                  </a:cubicBezTo>
                  <a:cubicBezTo>
                    <a:pt x="9" y="22"/>
                    <a:pt x="9" y="22"/>
                    <a:pt x="9" y="22"/>
                  </a:cubicBezTo>
                  <a:cubicBezTo>
                    <a:pt x="9" y="22"/>
                    <a:pt x="9" y="22"/>
                    <a:pt x="9" y="22"/>
                  </a:cubicBezTo>
                  <a:cubicBezTo>
                    <a:pt x="8" y="23"/>
                    <a:pt x="8" y="23"/>
                    <a:pt x="8" y="23"/>
                  </a:cubicBezTo>
                  <a:cubicBezTo>
                    <a:pt x="8" y="23"/>
                    <a:pt x="8" y="23"/>
                    <a:pt x="8" y="23"/>
                  </a:cubicBezTo>
                  <a:cubicBezTo>
                    <a:pt x="8" y="23"/>
                    <a:pt x="8" y="23"/>
                    <a:pt x="8" y="23"/>
                  </a:cubicBezTo>
                  <a:close/>
                  <a:moveTo>
                    <a:pt x="6" y="28"/>
                  </a:moveTo>
                  <a:cubicBezTo>
                    <a:pt x="8" y="27"/>
                    <a:pt x="8" y="27"/>
                    <a:pt x="8" y="27"/>
                  </a:cubicBezTo>
                  <a:cubicBezTo>
                    <a:pt x="8" y="28"/>
                    <a:pt x="8" y="28"/>
                    <a:pt x="8" y="28"/>
                  </a:cubicBezTo>
                  <a:cubicBezTo>
                    <a:pt x="9" y="27"/>
                    <a:pt x="9" y="27"/>
                    <a:pt x="9" y="27"/>
                  </a:cubicBezTo>
                  <a:cubicBezTo>
                    <a:pt x="8" y="26"/>
                    <a:pt x="8" y="26"/>
                    <a:pt x="8" y="26"/>
                  </a:cubicBezTo>
                  <a:cubicBezTo>
                    <a:pt x="8" y="26"/>
                    <a:pt x="8" y="26"/>
                    <a:pt x="8" y="26"/>
                  </a:cubicBezTo>
                  <a:cubicBezTo>
                    <a:pt x="7" y="26"/>
                    <a:pt x="7" y="26"/>
                    <a:pt x="7" y="26"/>
                  </a:cubicBezTo>
                  <a:cubicBezTo>
                    <a:pt x="6" y="26"/>
                    <a:pt x="6" y="26"/>
                    <a:pt x="6" y="26"/>
                  </a:cubicBezTo>
                  <a:cubicBezTo>
                    <a:pt x="7" y="27"/>
                    <a:pt x="7" y="27"/>
                    <a:pt x="7" y="27"/>
                  </a:cubicBezTo>
                  <a:cubicBezTo>
                    <a:pt x="7" y="27"/>
                    <a:pt x="7" y="27"/>
                    <a:pt x="7" y="27"/>
                  </a:cubicBezTo>
                  <a:cubicBezTo>
                    <a:pt x="7" y="27"/>
                    <a:pt x="7" y="27"/>
                    <a:pt x="7" y="27"/>
                  </a:cubicBezTo>
                  <a:cubicBezTo>
                    <a:pt x="6" y="28"/>
                    <a:pt x="6" y="28"/>
                    <a:pt x="6" y="28"/>
                  </a:cubicBezTo>
                  <a:close/>
                  <a:moveTo>
                    <a:pt x="7" y="30"/>
                  </a:moveTo>
                  <a:cubicBezTo>
                    <a:pt x="7" y="30"/>
                    <a:pt x="7" y="30"/>
                    <a:pt x="7" y="30"/>
                  </a:cubicBezTo>
                  <a:cubicBezTo>
                    <a:pt x="9" y="28"/>
                    <a:pt x="9" y="28"/>
                    <a:pt x="9" y="28"/>
                  </a:cubicBezTo>
                  <a:cubicBezTo>
                    <a:pt x="8" y="30"/>
                    <a:pt x="8" y="30"/>
                    <a:pt x="8" y="30"/>
                  </a:cubicBezTo>
                  <a:cubicBezTo>
                    <a:pt x="7" y="30"/>
                    <a:pt x="7" y="30"/>
                    <a:pt x="7" y="30"/>
                  </a:cubicBezTo>
                  <a:close/>
                  <a:moveTo>
                    <a:pt x="6" y="31"/>
                  </a:moveTo>
                  <a:cubicBezTo>
                    <a:pt x="7" y="31"/>
                    <a:pt x="7" y="31"/>
                    <a:pt x="7" y="31"/>
                  </a:cubicBezTo>
                  <a:cubicBezTo>
                    <a:pt x="7" y="30"/>
                    <a:pt x="7" y="30"/>
                    <a:pt x="7" y="30"/>
                  </a:cubicBezTo>
                  <a:cubicBezTo>
                    <a:pt x="6" y="30"/>
                    <a:pt x="6" y="30"/>
                    <a:pt x="6" y="30"/>
                  </a:cubicBezTo>
                  <a:cubicBezTo>
                    <a:pt x="6" y="31"/>
                    <a:pt x="6" y="31"/>
                    <a:pt x="6" y="31"/>
                  </a:cubicBezTo>
                  <a:cubicBezTo>
                    <a:pt x="6" y="31"/>
                    <a:pt x="6" y="31"/>
                    <a:pt x="6" y="31"/>
                  </a:cubicBezTo>
                  <a:cubicBezTo>
                    <a:pt x="6" y="31"/>
                    <a:pt x="6" y="31"/>
                    <a:pt x="6" y="31"/>
                  </a:cubicBezTo>
                  <a:close/>
                  <a:moveTo>
                    <a:pt x="10" y="31"/>
                  </a:moveTo>
                  <a:cubicBezTo>
                    <a:pt x="10" y="33"/>
                    <a:pt x="10" y="33"/>
                    <a:pt x="10" y="33"/>
                  </a:cubicBezTo>
                  <a:cubicBezTo>
                    <a:pt x="11" y="33"/>
                    <a:pt x="11" y="33"/>
                    <a:pt x="11" y="33"/>
                  </a:cubicBezTo>
                  <a:cubicBezTo>
                    <a:pt x="11" y="32"/>
                    <a:pt x="11" y="32"/>
                    <a:pt x="11" y="32"/>
                  </a:cubicBezTo>
                  <a:cubicBezTo>
                    <a:pt x="10" y="31"/>
                    <a:pt x="10" y="31"/>
                    <a:pt x="10" y="31"/>
                  </a:cubicBezTo>
                  <a:cubicBezTo>
                    <a:pt x="10" y="31"/>
                    <a:pt x="10" y="31"/>
                    <a:pt x="10" y="31"/>
                  </a:cubicBezTo>
                  <a:close/>
                  <a:moveTo>
                    <a:pt x="13" y="45"/>
                  </a:moveTo>
                  <a:cubicBezTo>
                    <a:pt x="14" y="45"/>
                    <a:pt x="14" y="45"/>
                    <a:pt x="14" y="45"/>
                  </a:cubicBezTo>
                  <a:cubicBezTo>
                    <a:pt x="15" y="44"/>
                    <a:pt x="15" y="44"/>
                    <a:pt x="15" y="44"/>
                  </a:cubicBezTo>
                  <a:cubicBezTo>
                    <a:pt x="14" y="44"/>
                    <a:pt x="14" y="44"/>
                    <a:pt x="14" y="44"/>
                  </a:cubicBezTo>
                  <a:cubicBezTo>
                    <a:pt x="14" y="44"/>
                    <a:pt x="14" y="44"/>
                    <a:pt x="14" y="44"/>
                  </a:cubicBezTo>
                  <a:cubicBezTo>
                    <a:pt x="13" y="44"/>
                    <a:pt x="13" y="44"/>
                    <a:pt x="13" y="44"/>
                  </a:cubicBezTo>
                  <a:cubicBezTo>
                    <a:pt x="13" y="44"/>
                    <a:pt x="13" y="45"/>
                    <a:pt x="13" y="45"/>
                  </a:cubicBezTo>
                  <a:close/>
                  <a:moveTo>
                    <a:pt x="12" y="40"/>
                  </a:moveTo>
                  <a:cubicBezTo>
                    <a:pt x="12" y="39"/>
                    <a:pt x="12" y="39"/>
                    <a:pt x="12" y="39"/>
                  </a:cubicBezTo>
                  <a:cubicBezTo>
                    <a:pt x="13" y="38"/>
                    <a:pt x="13" y="38"/>
                    <a:pt x="13" y="38"/>
                  </a:cubicBezTo>
                  <a:cubicBezTo>
                    <a:pt x="13" y="39"/>
                    <a:pt x="13" y="39"/>
                    <a:pt x="13" y="39"/>
                  </a:cubicBezTo>
                  <a:cubicBezTo>
                    <a:pt x="13" y="39"/>
                    <a:pt x="13" y="39"/>
                    <a:pt x="13" y="39"/>
                  </a:cubicBezTo>
                  <a:cubicBezTo>
                    <a:pt x="12" y="40"/>
                    <a:pt x="12" y="40"/>
                    <a:pt x="12" y="40"/>
                  </a:cubicBezTo>
                  <a:cubicBezTo>
                    <a:pt x="12" y="40"/>
                    <a:pt x="12" y="40"/>
                    <a:pt x="12" y="40"/>
                  </a:cubicBezTo>
                  <a:close/>
                  <a:moveTo>
                    <a:pt x="10" y="63"/>
                  </a:moveTo>
                  <a:cubicBezTo>
                    <a:pt x="11" y="63"/>
                    <a:pt x="11" y="63"/>
                    <a:pt x="11" y="63"/>
                  </a:cubicBezTo>
                  <a:cubicBezTo>
                    <a:pt x="10" y="62"/>
                    <a:pt x="10" y="62"/>
                    <a:pt x="10" y="62"/>
                  </a:cubicBezTo>
                  <a:cubicBezTo>
                    <a:pt x="11" y="62"/>
                    <a:pt x="11" y="62"/>
                    <a:pt x="11" y="62"/>
                  </a:cubicBezTo>
                  <a:cubicBezTo>
                    <a:pt x="11" y="62"/>
                    <a:pt x="11" y="62"/>
                    <a:pt x="11" y="62"/>
                  </a:cubicBezTo>
                  <a:cubicBezTo>
                    <a:pt x="11" y="62"/>
                    <a:pt x="11" y="62"/>
                    <a:pt x="11" y="62"/>
                  </a:cubicBezTo>
                  <a:cubicBezTo>
                    <a:pt x="12" y="62"/>
                    <a:pt x="12" y="62"/>
                    <a:pt x="12" y="62"/>
                  </a:cubicBezTo>
                  <a:cubicBezTo>
                    <a:pt x="12" y="61"/>
                    <a:pt x="12" y="61"/>
                    <a:pt x="12" y="61"/>
                  </a:cubicBezTo>
                  <a:cubicBezTo>
                    <a:pt x="13" y="61"/>
                    <a:pt x="13" y="61"/>
                    <a:pt x="13" y="61"/>
                  </a:cubicBezTo>
                  <a:cubicBezTo>
                    <a:pt x="14" y="61"/>
                    <a:pt x="14" y="61"/>
                    <a:pt x="14" y="61"/>
                  </a:cubicBezTo>
                  <a:cubicBezTo>
                    <a:pt x="14" y="61"/>
                    <a:pt x="14" y="61"/>
                    <a:pt x="14" y="61"/>
                  </a:cubicBezTo>
                  <a:cubicBezTo>
                    <a:pt x="14" y="61"/>
                    <a:pt x="14" y="61"/>
                    <a:pt x="14" y="61"/>
                  </a:cubicBezTo>
                  <a:cubicBezTo>
                    <a:pt x="15" y="61"/>
                    <a:pt x="15" y="61"/>
                    <a:pt x="15" y="61"/>
                  </a:cubicBezTo>
                  <a:cubicBezTo>
                    <a:pt x="15" y="61"/>
                    <a:pt x="15" y="61"/>
                    <a:pt x="15" y="61"/>
                  </a:cubicBezTo>
                  <a:cubicBezTo>
                    <a:pt x="16" y="62"/>
                    <a:pt x="16" y="62"/>
                    <a:pt x="16" y="62"/>
                  </a:cubicBezTo>
                  <a:cubicBezTo>
                    <a:pt x="17" y="62"/>
                    <a:pt x="17" y="62"/>
                    <a:pt x="17" y="62"/>
                  </a:cubicBezTo>
                  <a:cubicBezTo>
                    <a:pt x="16" y="61"/>
                    <a:pt x="16" y="61"/>
                    <a:pt x="16" y="61"/>
                  </a:cubicBezTo>
                  <a:cubicBezTo>
                    <a:pt x="17" y="61"/>
                    <a:pt x="17" y="61"/>
                    <a:pt x="17" y="61"/>
                  </a:cubicBezTo>
                  <a:cubicBezTo>
                    <a:pt x="17" y="61"/>
                    <a:pt x="17" y="61"/>
                    <a:pt x="17" y="61"/>
                  </a:cubicBezTo>
                  <a:cubicBezTo>
                    <a:pt x="17" y="60"/>
                    <a:pt x="17" y="60"/>
                    <a:pt x="17" y="60"/>
                  </a:cubicBezTo>
                  <a:cubicBezTo>
                    <a:pt x="17" y="60"/>
                    <a:pt x="17" y="60"/>
                    <a:pt x="17" y="60"/>
                  </a:cubicBezTo>
                  <a:cubicBezTo>
                    <a:pt x="18" y="59"/>
                    <a:pt x="18" y="59"/>
                    <a:pt x="18" y="59"/>
                  </a:cubicBezTo>
                  <a:cubicBezTo>
                    <a:pt x="18" y="59"/>
                    <a:pt x="18" y="59"/>
                    <a:pt x="18" y="59"/>
                  </a:cubicBezTo>
                  <a:cubicBezTo>
                    <a:pt x="20" y="59"/>
                    <a:pt x="20" y="59"/>
                    <a:pt x="20" y="59"/>
                  </a:cubicBezTo>
                  <a:cubicBezTo>
                    <a:pt x="20" y="59"/>
                    <a:pt x="20" y="59"/>
                    <a:pt x="20" y="59"/>
                  </a:cubicBezTo>
                  <a:cubicBezTo>
                    <a:pt x="21" y="60"/>
                    <a:pt x="21" y="60"/>
                    <a:pt x="21" y="60"/>
                  </a:cubicBezTo>
                  <a:cubicBezTo>
                    <a:pt x="22" y="59"/>
                    <a:pt x="22" y="59"/>
                    <a:pt x="22" y="59"/>
                  </a:cubicBezTo>
                  <a:cubicBezTo>
                    <a:pt x="23" y="59"/>
                    <a:pt x="23" y="59"/>
                    <a:pt x="23" y="59"/>
                  </a:cubicBezTo>
                  <a:cubicBezTo>
                    <a:pt x="23" y="60"/>
                    <a:pt x="23" y="60"/>
                    <a:pt x="23" y="60"/>
                  </a:cubicBezTo>
                  <a:cubicBezTo>
                    <a:pt x="24" y="59"/>
                    <a:pt x="24" y="59"/>
                    <a:pt x="24" y="59"/>
                  </a:cubicBezTo>
                  <a:cubicBezTo>
                    <a:pt x="25" y="59"/>
                    <a:pt x="25" y="59"/>
                    <a:pt x="25" y="59"/>
                  </a:cubicBezTo>
                  <a:cubicBezTo>
                    <a:pt x="25" y="59"/>
                    <a:pt x="25" y="59"/>
                    <a:pt x="25" y="59"/>
                  </a:cubicBezTo>
                  <a:cubicBezTo>
                    <a:pt x="26" y="58"/>
                    <a:pt x="26" y="58"/>
                    <a:pt x="26" y="58"/>
                  </a:cubicBezTo>
                  <a:cubicBezTo>
                    <a:pt x="27" y="58"/>
                    <a:pt x="27" y="58"/>
                    <a:pt x="27" y="58"/>
                  </a:cubicBezTo>
                  <a:cubicBezTo>
                    <a:pt x="27" y="58"/>
                    <a:pt x="27" y="58"/>
                    <a:pt x="27" y="58"/>
                  </a:cubicBezTo>
                  <a:cubicBezTo>
                    <a:pt x="28" y="58"/>
                    <a:pt x="28" y="58"/>
                    <a:pt x="28" y="58"/>
                  </a:cubicBezTo>
                  <a:cubicBezTo>
                    <a:pt x="28" y="58"/>
                    <a:pt x="28" y="58"/>
                    <a:pt x="28" y="58"/>
                  </a:cubicBezTo>
                  <a:cubicBezTo>
                    <a:pt x="28" y="59"/>
                    <a:pt x="28" y="59"/>
                    <a:pt x="28" y="59"/>
                  </a:cubicBezTo>
                  <a:cubicBezTo>
                    <a:pt x="29" y="58"/>
                    <a:pt x="29" y="58"/>
                    <a:pt x="29" y="58"/>
                  </a:cubicBezTo>
                  <a:cubicBezTo>
                    <a:pt x="30" y="58"/>
                    <a:pt x="30" y="58"/>
                    <a:pt x="30" y="58"/>
                  </a:cubicBezTo>
                  <a:cubicBezTo>
                    <a:pt x="31" y="58"/>
                    <a:pt x="31" y="58"/>
                    <a:pt x="31" y="58"/>
                  </a:cubicBezTo>
                  <a:cubicBezTo>
                    <a:pt x="32" y="58"/>
                    <a:pt x="32" y="58"/>
                    <a:pt x="32" y="58"/>
                  </a:cubicBezTo>
                  <a:cubicBezTo>
                    <a:pt x="33" y="58"/>
                    <a:pt x="33" y="58"/>
                    <a:pt x="33" y="58"/>
                  </a:cubicBezTo>
                  <a:cubicBezTo>
                    <a:pt x="33" y="58"/>
                    <a:pt x="33" y="58"/>
                    <a:pt x="33" y="58"/>
                  </a:cubicBezTo>
                  <a:cubicBezTo>
                    <a:pt x="34" y="58"/>
                    <a:pt x="34" y="58"/>
                    <a:pt x="34" y="58"/>
                  </a:cubicBezTo>
                  <a:cubicBezTo>
                    <a:pt x="35" y="57"/>
                    <a:pt x="35" y="57"/>
                    <a:pt x="35" y="57"/>
                  </a:cubicBezTo>
                  <a:cubicBezTo>
                    <a:pt x="35" y="57"/>
                    <a:pt x="35" y="57"/>
                    <a:pt x="35" y="57"/>
                  </a:cubicBezTo>
                  <a:cubicBezTo>
                    <a:pt x="35" y="57"/>
                    <a:pt x="35" y="57"/>
                    <a:pt x="35" y="57"/>
                  </a:cubicBezTo>
                  <a:cubicBezTo>
                    <a:pt x="35" y="57"/>
                    <a:pt x="35" y="57"/>
                    <a:pt x="35" y="57"/>
                  </a:cubicBezTo>
                  <a:cubicBezTo>
                    <a:pt x="36" y="56"/>
                    <a:pt x="36" y="56"/>
                    <a:pt x="36" y="56"/>
                  </a:cubicBezTo>
                  <a:cubicBezTo>
                    <a:pt x="37" y="56"/>
                    <a:pt x="37" y="56"/>
                    <a:pt x="37" y="56"/>
                  </a:cubicBezTo>
                  <a:cubicBezTo>
                    <a:pt x="37" y="55"/>
                    <a:pt x="37" y="55"/>
                    <a:pt x="37" y="55"/>
                  </a:cubicBezTo>
                  <a:cubicBezTo>
                    <a:pt x="37" y="55"/>
                    <a:pt x="37" y="55"/>
                    <a:pt x="37" y="55"/>
                  </a:cubicBezTo>
                  <a:cubicBezTo>
                    <a:pt x="37" y="55"/>
                    <a:pt x="37" y="55"/>
                    <a:pt x="37" y="55"/>
                  </a:cubicBezTo>
                  <a:cubicBezTo>
                    <a:pt x="36" y="55"/>
                    <a:pt x="36" y="55"/>
                    <a:pt x="36" y="55"/>
                  </a:cubicBezTo>
                  <a:cubicBezTo>
                    <a:pt x="35" y="55"/>
                    <a:pt x="35" y="55"/>
                    <a:pt x="35" y="55"/>
                  </a:cubicBezTo>
                  <a:cubicBezTo>
                    <a:pt x="35" y="55"/>
                    <a:pt x="35" y="55"/>
                    <a:pt x="35" y="55"/>
                  </a:cubicBezTo>
                  <a:cubicBezTo>
                    <a:pt x="34" y="55"/>
                    <a:pt x="34" y="55"/>
                    <a:pt x="34" y="55"/>
                  </a:cubicBezTo>
                  <a:cubicBezTo>
                    <a:pt x="34" y="55"/>
                    <a:pt x="34" y="55"/>
                    <a:pt x="34" y="55"/>
                  </a:cubicBezTo>
                  <a:cubicBezTo>
                    <a:pt x="34" y="54"/>
                    <a:pt x="34" y="54"/>
                    <a:pt x="34" y="54"/>
                  </a:cubicBezTo>
                  <a:cubicBezTo>
                    <a:pt x="34" y="54"/>
                    <a:pt x="34" y="54"/>
                    <a:pt x="34" y="54"/>
                  </a:cubicBezTo>
                  <a:cubicBezTo>
                    <a:pt x="34" y="54"/>
                    <a:pt x="34" y="54"/>
                    <a:pt x="34" y="54"/>
                  </a:cubicBezTo>
                  <a:cubicBezTo>
                    <a:pt x="33" y="54"/>
                    <a:pt x="33" y="54"/>
                    <a:pt x="33" y="54"/>
                  </a:cubicBezTo>
                  <a:cubicBezTo>
                    <a:pt x="33" y="54"/>
                    <a:pt x="33" y="54"/>
                    <a:pt x="33" y="54"/>
                  </a:cubicBezTo>
                  <a:cubicBezTo>
                    <a:pt x="34" y="54"/>
                    <a:pt x="34" y="54"/>
                    <a:pt x="34" y="54"/>
                  </a:cubicBezTo>
                  <a:cubicBezTo>
                    <a:pt x="34" y="54"/>
                    <a:pt x="34" y="54"/>
                    <a:pt x="34" y="54"/>
                  </a:cubicBezTo>
                  <a:cubicBezTo>
                    <a:pt x="35" y="54"/>
                    <a:pt x="35" y="54"/>
                    <a:pt x="35" y="54"/>
                  </a:cubicBezTo>
                  <a:cubicBezTo>
                    <a:pt x="35" y="53"/>
                    <a:pt x="35" y="53"/>
                    <a:pt x="35" y="53"/>
                  </a:cubicBezTo>
                  <a:cubicBezTo>
                    <a:pt x="34" y="53"/>
                    <a:pt x="34" y="53"/>
                    <a:pt x="34" y="53"/>
                  </a:cubicBezTo>
                  <a:cubicBezTo>
                    <a:pt x="35" y="53"/>
                    <a:pt x="35" y="53"/>
                    <a:pt x="35" y="53"/>
                  </a:cubicBezTo>
                  <a:cubicBezTo>
                    <a:pt x="35" y="52"/>
                    <a:pt x="35" y="52"/>
                    <a:pt x="35" y="52"/>
                  </a:cubicBezTo>
                  <a:cubicBezTo>
                    <a:pt x="35" y="53"/>
                    <a:pt x="35" y="53"/>
                    <a:pt x="35" y="53"/>
                  </a:cubicBezTo>
                  <a:cubicBezTo>
                    <a:pt x="36" y="52"/>
                    <a:pt x="36" y="52"/>
                    <a:pt x="36" y="52"/>
                  </a:cubicBezTo>
                  <a:cubicBezTo>
                    <a:pt x="36" y="52"/>
                    <a:pt x="36" y="52"/>
                    <a:pt x="36" y="52"/>
                  </a:cubicBezTo>
                  <a:cubicBezTo>
                    <a:pt x="36" y="52"/>
                    <a:pt x="36" y="52"/>
                    <a:pt x="36" y="52"/>
                  </a:cubicBezTo>
                  <a:cubicBezTo>
                    <a:pt x="36" y="51"/>
                    <a:pt x="36" y="51"/>
                    <a:pt x="36" y="51"/>
                  </a:cubicBezTo>
                  <a:cubicBezTo>
                    <a:pt x="35" y="51"/>
                    <a:pt x="35" y="51"/>
                    <a:pt x="35" y="51"/>
                  </a:cubicBezTo>
                  <a:cubicBezTo>
                    <a:pt x="36" y="51"/>
                    <a:pt x="36" y="51"/>
                    <a:pt x="36" y="51"/>
                  </a:cubicBezTo>
                  <a:cubicBezTo>
                    <a:pt x="36" y="51"/>
                    <a:pt x="36" y="51"/>
                    <a:pt x="36" y="51"/>
                  </a:cubicBezTo>
                  <a:cubicBezTo>
                    <a:pt x="36" y="51"/>
                    <a:pt x="36" y="51"/>
                    <a:pt x="36" y="51"/>
                  </a:cubicBezTo>
                  <a:cubicBezTo>
                    <a:pt x="37" y="51"/>
                    <a:pt x="37" y="51"/>
                    <a:pt x="37" y="51"/>
                  </a:cubicBezTo>
                  <a:cubicBezTo>
                    <a:pt x="37" y="51"/>
                    <a:pt x="37" y="51"/>
                    <a:pt x="37" y="51"/>
                  </a:cubicBezTo>
                  <a:cubicBezTo>
                    <a:pt x="37" y="49"/>
                    <a:pt x="37" y="49"/>
                    <a:pt x="37" y="49"/>
                  </a:cubicBezTo>
                  <a:cubicBezTo>
                    <a:pt x="38" y="48"/>
                    <a:pt x="38" y="48"/>
                    <a:pt x="38" y="48"/>
                  </a:cubicBezTo>
                  <a:cubicBezTo>
                    <a:pt x="37" y="48"/>
                    <a:pt x="37" y="48"/>
                    <a:pt x="37" y="48"/>
                  </a:cubicBezTo>
                  <a:cubicBezTo>
                    <a:pt x="37" y="47"/>
                    <a:pt x="37" y="47"/>
                    <a:pt x="37" y="47"/>
                  </a:cubicBezTo>
                  <a:cubicBezTo>
                    <a:pt x="36" y="46"/>
                    <a:pt x="36" y="46"/>
                    <a:pt x="36" y="46"/>
                  </a:cubicBezTo>
                  <a:cubicBezTo>
                    <a:pt x="34" y="46"/>
                    <a:pt x="34" y="46"/>
                    <a:pt x="34" y="46"/>
                  </a:cubicBezTo>
                  <a:cubicBezTo>
                    <a:pt x="32" y="46"/>
                    <a:pt x="32" y="46"/>
                    <a:pt x="32" y="46"/>
                  </a:cubicBezTo>
                  <a:cubicBezTo>
                    <a:pt x="32" y="47"/>
                    <a:pt x="32" y="47"/>
                    <a:pt x="32" y="47"/>
                  </a:cubicBezTo>
                  <a:cubicBezTo>
                    <a:pt x="32" y="47"/>
                    <a:pt x="32" y="47"/>
                    <a:pt x="32" y="47"/>
                  </a:cubicBezTo>
                  <a:cubicBezTo>
                    <a:pt x="31" y="47"/>
                    <a:pt x="31" y="47"/>
                    <a:pt x="31" y="47"/>
                  </a:cubicBezTo>
                  <a:cubicBezTo>
                    <a:pt x="31" y="46"/>
                    <a:pt x="31" y="46"/>
                    <a:pt x="31" y="46"/>
                  </a:cubicBezTo>
                  <a:cubicBezTo>
                    <a:pt x="32" y="45"/>
                    <a:pt x="32" y="45"/>
                    <a:pt x="32" y="45"/>
                  </a:cubicBezTo>
                  <a:cubicBezTo>
                    <a:pt x="32" y="44"/>
                    <a:pt x="32" y="44"/>
                    <a:pt x="32" y="44"/>
                  </a:cubicBezTo>
                  <a:cubicBezTo>
                    <a:pt x="31" y="43"/>
                    <a:pt x="31" y="43"/>
                    <a:pt x="31" y="43"/>
                  </a:cubicBezTo>
                  <a:cubicBezTo>
                    <a:pt x="30" y="43"/>
                    <a:pt x="30" y="43"/>
                    <a:pt x="30" y="43"/>
                  </a:cubicBezTo>
                  <a:cubicBezTo>
                    <a:pt x="30" y="42"/>
                    <a:pt x="30" y="42"/>
                    <a:pt x="30" y="42"/>
                  </a:cubicBezTo>
                  <a:cubicBezTo>
                    <a:pt x="29" y="42"/>
                    <a:pt x="29" y="42"/>
                    <a:pt x="29" y="42"/>
                  </a:cubicBezTo>
                  <a:cubicBezTo>
                    <a:pt x="29" y="42"/>
                    <a:pt x="29" y="42"/>
                    <a:pt x="29" y="42"/>
                  </a:cubicBezTo>
                  <a:cubicBezTo>
                    <a:pt x="28" y="42"/>
                    <a:pt x="28" y="42"/>
                    <a:pt x="28" y="42"/>
                  </a:cubicBezTo>
                  <a:cubicBezTo>
                    <a:pt x="28" y="42"/>
                    <a:pt x="28" y="42"/>
                    <a:pt x="28" y="42"/>
                  </a:cubicBezTo>
                  <a:cubicBezTo>
                    <a:pt x="28" y="42"/>
                    <a:pt x="28" y="42"/>
                    <a:pt x="28" y="42"/>
                  </a:cubicBezTo>
                  <a:cubicBezTo>
                    <a:pt x="28" y="42"/>
                    <a:pt x="28" y="42"/>
                    <a:pt x="28" y="42"/>
                  </a:cubicBezTo>
                  <a:cubicBezTo>
                    <a:pt x="29" y="42"/>
                    <a:pt x="29" y="42"/>
                    <a:pt x="29" y="42"/>
                  </a:cubicBezTo>
                  <a:cubicBezTo>
                    <a:pt x="29" y="42"/>
                    <a:pt x="29" y="42"/>
                    <a:pt x="29" y="42"/>
                  </a:cubicBezTo>
                  <a:cubicBezTo>
                    <a:pt x="30" y="42"/>
                    <a:pt x="30" y="42"/>
                    <a:pt x="30" y="42"/>
                  </a:cubicBezTo>
                  <a:cubicBezTo>
                    <a:pt x="30" y="42"/>
                    <a:pt x="30" y="42"/>
                    <a:pt x="30" y="42"/>
                  </a:cubicBezTo>
                  <a:cubicBezTo>
                    <a:pt x="30" y="42"/>
                    <a:pt x="30" y="42"/>
                    <a:pt x="30" y="42"/>
                  </a:cubicBezTo>
                  <a:cubicBezTo>
                    <a:pt x="31" y="42"/>
                    <a:pt x="31" y="42"/>
                    <a:pt x="31" y="42"/>
                  </a:cubicBezTo>
                  <a:cubicBezTo>
                    <a:pt x="30" y="41"/>
                    <a:pt x="30" y="41"/>
                    <a:pt x="30" y="41"/>
                  </a:cubicBezTo>
                  <a:cubicBezTo>
                    <a:pt x="29" y="40"/>
                    <a:pt x="29" y="40"/>
                    <a:pt x="29" y="40"/>
                  </a:cubicBezTo>
                  <a:cubicBezTo>
                    <a:pt x="29" y="40"/>
                    <a:pt x="29" y="40"/>
                    <a:pt x="29" y="40"/>
                  </a:cubicBezTo>
                  <a:cubicBezTo>
                    <a:pt x="30" y="40"/>
                    <a:pt x="30" y="40"/>
                    <a:pt x="30" y="40"/>
                  </a:cubicBezTo>
                  <a:cubicBezTo>
                    <a:pt x="29" y="39"/>
                    <a:pt x="29" y="39"/>
                    <a:pt x="29" y="39"/>
                  </a:cubicBezTo>
                  <a:cubicBezTo>
                    <a:pt x="29" y="39"/>
                    <a:pt x="29" y="39"/>
                    <a:pt x="29" y="39"/>
                  </a:cubicBezTo>
                  <a:cubicBezTo>
                    <a:pt x="29" y="39"/>
                    <a:pt x="29" y="39"/>
                    <a:pt x="29" y="39"/>
                  </a:cubicBezTo>
                  <a:cubicBezTo>
                    <a:pt x="28" y="38"/>
                    <a:pt x="28" y="38"/>
                    <a:pt x="28" y="38"/>
                  </a:cubicBezTo>
                  <a:cubicBezTo>
                    <a:pt x="27" y="37"/>
                    <a:pt x="27" y="37"/>
                    <a:pt x="27" y="37"/>
                  </a:cubicBezTo>
                  <a:cubicBezTo>
                    <a:pt x="25" y="37"/>
                    <a:pt x="25" y="37"/>
                    <a:pt x="25" y="37"/>
                  </a:cubicBezTo>
                  <a:cubicBezTo>
                    <a:pt x="25" y="36"/>
                    <a:pt x="25" y="36"/>
                    <a:pt x="25" y="36"/>
                  </a:cubicBezTo>
                  <a:cubicBezTo>
                    <a:pt x="25" y="36"/>
                    <a:pt x="25" y="36"/>
                    <a:pt x="25" y="36"/>
                  </a:cubicBezTo>
                  <a:cubicBezTo>
                    <a:pt x="25" y="35"/>
                    <a:pt x="25" y="35"/>
                    <a:pt x="25" y="35"/>
                  </a:cubicBezTo>
                  <a:cubicBezTo>
                    <a:pt x="24" y="34"/>
                    <a:pt x="24" y="34"/>
                    <a:pt x="24" y="34"/>
                  </a:cubicBezTo>
                  <a:cubicBezTo>
                    <a:pt x="24" y="32"/>
                    <a:pt x="24" y="32"/>
                    <a:pt x="24" y="32"/>
                  </a:cubicBezTo>
                  <a:cubicBezTo>
                    <a:pt x="23" y="32"/>
                    <a:pt x="23" y="32"/>
                    <a:pt x="23" y="32"/>
                  </a:cubicBezTo>
                  <a:cubicBezTo>
                    <a:pt x="23" y="32"/>
                    <a:pt x="23" y="32"/>
                    <a:pt x="23" y="32"/>
                  </a:cubicBezTo>
                  <a:cubicBezTo>
                    <a:pt x="22" y="30"/>
                    <a:pt x="22" y="30"/>
                    <a:pt x="22" y="30"/>
                  </a:cubicBezTo>
                  <a:cubicBezTo>
                    <a:pt x="21" y="30"/>
                    <a:pt x="21" y="30"/>
                    <a:pt x="21" y="30"/>
                  </a:cubicBezTo>
                  <a:cubicBezTo>
                    <a:pt x="20" y="29"/>
                    <a:pt x="20" y="29"/>
                    <a:pt x="20" y="29"/>
                  </a:cubicBezTo>
                  <a:cubicBezTo>
                    <a:pt x="19" y="29"/>
                    <a:pt x="19" y="29"/>
                    <a:pt x="19" y="29"/>
                  </a:cubicBezTo>
                  <a:cubicBezTo>
                    <a:pt x="19" y="29"/>
                    <a:pt x="19" y="29"/>
                    <a:pt x="19" y="29"/>
                  </a:cubicBezTo>
                  <a:cubicBezTo>
                    <a:pt x="18" y="30"/>
                    <a:pt x="18" y="30"/>
                    <a:pt x="18" y="30"/>
                  </a:cubicBezTo>
                  <a:cubicBezTo>
                    <a:pt x="17" y="29"/>
                    <a:pt x="17" y="29"/>
                    <a:pt x="17" y="29"/>
                  </a:cubicBezTo>
                  <a:cubicBezTo>
                    <a:pt x="17" y="29"/>
                    <a:pt x="17" y="29"/>
                    <a:pt x="17" y="29"/>
                  </a:cubicBezTo>
                  <a:cubicBezTo>
                    <a:pt x="16" y="29"/>
                    <a:pt x="16" y="29"/>
                    <a:pt x="16" y="29"/>
                  </a:cubicBezTo>
                  <a:cubicBezTo>
                    <a:pt x="16" y="29"/>
                    <a:pt x="16" y="29"/>
                    <a:pt x="16" y="29"/>
                  </a:cubicBezTo>
                  <a:cubicBezTo>
                    <a:pt x="16" y="29"/>
                    <a:pt x="16" y="29"/>
                    <a:pt x="16" y="29"/>
                  </a:cubicBezTo>
                  <a:cubicBezTo>
                    <a:pt x="17" y="29"/>
                    <a:pt x="17" y="29"/>
                    <a:pt x="17" y="29"/>
                  </a:cubicBezTo>
                  <a:cubicBezTo>
                    <a:pt x="18" y="29"/>
                    <a:pt x="18" y="29"/>
                    <a:pt x="18" y="29"/>
                  </a:cubicBezTo>
                  <a:cubicBezTo>
                    <a:pt x="18" y="28"/>
                    <a:pt x="18" y="28"/>
                    <a:pt x="18" y="28"/>
                  </a:cubicBezTo>
                  <a:cubicBezTo>
                    <a:pt x="19" y="28"/>
                    <a:pt x="19" y="28"/>
                    <a:pt x="19" y="28"/>
                  </a:cubicBezTo>
                  <a:cubicBezTo>
                    <a:pt x="20" y="28"/>
                    <a:pt x="20" y="28"/>
                    <a:pt x="20" y="28"/>
                  </a:cubicBezTo>
                  <a:cubicBezTo>
                    <a:pt x="19" y="27"/>
                    <a:pt x="19" y="27"/>
                    <a:pt x="19" y="27"/>
                  </a:cubicBezTo>
                  <a:cubicBezTo>
                    <a:pt x="19" y="27"/>
                    <a:pt x="19" y="27"/>
                    <a:pt x="19" y="27"/>
                  </a:cubicBezTo>
                  <a:cubicBezTo>
                    <a:pt x="19" y="27"/>
                    <a:pt x="19" y="27"/>
                    <a:pt x="19" y="27"/>
                  </a:cubicBezTo>
                  <a:cubicBezTo>
                    <a:pt x="18" y="27"/>
                    <a:pt x="18" y="27"/>
                    <a:pt x="18" y="27"/>
                  </a:cubicBezTo>
                  <a:cubicBezTo>
                    <a:pt x="17" y="27"/>
                    <a:pt x="17" y="27"/>
                    <a:pt x="17" y="27"/>
                  </a:cubicBezTo>
                  <a:cubicBezTo>
                    <a:pt x="18" y="27"/>
                    <a:pt x="18" y="27"/>
                    <a:pt x="18" y="27"/>
                  </a:cubicBezTo>
                  <a:cubicBezTo>
                    <a:pt x="19" y="27"/>
                    <a:pt x="19" y="27"/>
                    <a:pt x="19" y="27"/>
                  </a:cubicBezTo>
                  <a:cubicBezTo>
                    <a:pt x="20" y="26"/>
                    <a:pt x="20" y="26"/>
                    <a:pt x="20" y="26"/>
                  </a:cubicBezTo>
                  <a:cubicBezTo>
                    <a:pt x="20" y="26"/>
                    <a:pt x="20" y="26"/>
                    <a:pt x="20" y="26"/>
                  </a:cubicBezTo>
                  <a:cubicBezTo>
                    <a:pt x="20" y="25"/>
                    <a:pt x="20" y="25"/>
                    <a:pt x="20" y="25"/>
                  </a:cubicBezTo>
                  <a:cubicBezTo>
                    <a:pt x="21" y="24"/>
                    <a:pt x="21" y="24"/>
                    <a:pt x="21" y="24"/>
                  </a:cubicBezTo>
                  <a:cubicBezTo>
                    <a:pt x="21" y="24"/>
                    <a:pt x="21" y="24"/>
                    <a:pt x="21" y="24"/>
                  </a:cubicBezTo>
                  <a:cubicBezTo>
                    <a:pt x="21" y="24"/>
                    <a:pt x="21" y="24"/>
                    <a:pt x="21" y="24"/>
                  </a:cubicBezTo>
                  <a:cubicBezTo>
                    <a:pt x="22" y="23"/>
                    <a:pt x="22" y="23"/>
                    <a:pt x="22" y="23"/>
                  </a:cubicBezTo>
                  <a:cubicBezTo>
                    <a:pt x="21" y="23"/>
                    <a:pt x="21" y="23"/>
                    <a:pt x="21" y="23"/>
                  </a:cubicBezTo>
                  <a:cubicBezTo>
                    <a:pt x="22" y="22"/>
                    <a:pt x="22" y="22"/>
                    <a:pt x="22" y="22"/>
                  </a:cubicBezTo>
                  <a:cubicBezTo>
                    <a:pt x="23" y="21"/>
                    <a:pt x="23" y="21"/>
                    <a:pt x="23" y="21"/>
                  </a:cubicBezTo>
                  <a:cubicBezTo>
                    <a:pt x="23" y="21"/>
                    <a:pt x="23" y="21"/>
                    <a:pt x="23" y="21"/>
                  </a:cubicBezTo>
                  <a:cubicBezTo>
                    <a:pt x="22" y="20"/>
                    <a:pt x="22" y="20"/>
                    <a:pt x="22" y="20"/>
                  </a:cubicBezTo>
                  <a:cubicBezTo>
                    <a:pt x="21" y="20"/>
                    <a:pt x="21" y="20"/>
                    <a:pt x="21" y="20"/>
                  </a:cubicBezTo>
                  <a:cubicBezTo>
                    <a:pt x="20" y="20"/>
                    <a:pt x="20" y="20"/>
                    <a:pt x="20" y="20"/>
                  </a:cubicBezTo>
                  <a:cubicBezTo>
                    <a:pt x="18" y="20"/>
                    <a:pt x="18" y="20"/>
                    <a:pt x="18" y="20"/>
                  </a:cubicBezTo>
                  <a:cubicBezTo>
                    <a:pt x="18" y="20"/>
                    <a:pt x="18" y="20"/>
                    <a:pt x="18" y="20"/>
                  </a:cubicBezTo>
                  <a:cubicBezTo>
                    <a:pt x="18" y="20"/>
                    <a:pt x="18" y="20"/>
                    <a:pt x="18" y="20"/>
                  </a:cubicBezTo>
                  <a:cubicBezTo>
                    <a:pt x="17" y="20"/>
                    <a:pt x="17" y="20"/>
                    <a:pt x="17" y="20"/>
                  </a:cubicBezTo>
                  <a:cubicBezTo>
                    <a:pt x="16" y="20"/>
                    <a:pt x="16" y="20"/>
                    <a:pt x="16" y="20"/>
                  </a:cubicBezTo>
                  <a:cubicBezTo>
                    <a:pt x="16" y="20"/>
                    <a:pt x="16" y="20"/>
                    <a:pt x="16" y="20"/>
                  </a:cubicBezTo>
                  <a:cubicBezTo>
                    <a:pt x="16" y="20"/>
                    <a:pt x="16" y="20"/>
                    <a:pt x="16" y="20"/>
                  </a:cubicBezTo>
                  <a:cubicBezTo>
                    <a:pt x="15" y="21"/>
                    <a:pt x="15" y="21"/>
                    <a:pt x="15" y="21"/>
                  </a:cubicBezTo>
                  <a:cubicBezTo>
                    <a:pt x="15" y="21"/>
                    <a:pt x="15" y="21"/>
                    <a:pt x="15" y="21"/>
                  </a:cubicBezTo>
                  <a:cubicBezTo>
                    <a:pt x="14" y="21"/>
                    <a:pt x="14" y="21"/>
                    <a:pt x="14" y="21"/>
                  </a:cubicBezTo>
                  <a:cubicBezTo>
                    <a:pt x="14" y="21"/>
                    <a:pt x="14" y="21"/>
                    <a:pt x="14" y="21"/>
                  </a:cubicBezTo>
                  <a:cubicBezTo>
                    <a:pt x="15" y="20"/>
                    <a:pt x="15" y="20"/>
                    <a:pt x="15" y="20"/>
                  </a:cubicBezTo>
                  <a:cubicBezTo>
                    <a:pt x="15" y="19"/>
                    <a:pt x="15" y="19"/>
                    <a:pt x="15" y="19"/>
                  </a:cubicBezTo>
                  <a:cubicBezTo>
                    <a:pt x="15" y="19"/>
                    <a:pt x="15" y="19"/>
                    <a:pt x="15" y="19"/>
                  </a:cubicBezTo>
                  <a:cubicBezTo>
                    <a:pt x="14" y="19"/>
                    <a:pt x="14" y="19"/>
                    <a:pt x="14" y="19"/>
                  </a:cubicBezTo>
                  <a:cubicBezTo>
                    <a:pt x="15" y="19"/>
                    <a:pt x="15" y="19"/>
                    <a:pt x="15" y="19"/>
                  </a:cubicBezTo>
                  <a:cubicBezTo>
                    <a:pt x="15" y="18"/>
                    <a:pt x="15" y="18"/>
                    <a:pt x="15" y="18"/>
                  </a:cubicBezTo>
                  <a:cubicBezTo>
                    <a:pt x="17" y="17"/>
                    <a:pt x="17" y="17"/>
                    <a:pt x="17" y="17"/>
                  </a:cubicBezTo>
                  <a:cubicBezTo>
                    <a:pt x="17" y="16"/>
                    <a:pt x="17" y="16"/>
                    <a:pt x="17" y="16"/>
                  </a:cubicBezTo>
                  <a:cubicBezTo>
                    <a:pt x="18" y="16"/>
                    <a:pt x="18" y="16"/>
                    <a:pt x="18" y="16"/>
                  </a:cubicBezTo>
                  <a:cubicBezTo>
                    <a:pt x="18" y="16"/>
                    <a:pt x="18" y="16"/>
                    <a:pt x="18" y="16"/>
                  </a:cubicBezTo>
                  <a:cubicBezTo>
                    <a:pt x="18" y="15"/>
                    <a:pt x="18" y="15"/>
                    <a:pt x="18" y="15"/>
                  </a:cubicBezTo>
                  <a:cubicBezTo>
                    <a:pt x="18" y="15"/>
                    <a:pt x="18" y="15"/>
                    <a:pt x="18" y="15"/>
                  </a:cubicBezTo>
                  <a:cubicBezTo>
                    <a:pt x="18" y="14"/>
                    <a:pt x="18" y="14"/>
                    <a:pt x="18" y="14"/>
                  </a:cubicBezTo>
                  <a:cubicBezTo>
                    <a:pt x="17" y="14"/>
                    <a:pt x="17" y="14"/>
                    <a:pt x="17" y="14"/>
                  </a:cubicBezTo>
                  <a:cubicBezTo>
                    <a:pt x="17" y="15"/>
                    <a:pt x="17" y="15"/>
                    <a:pt x="17" y="15"/>
                  </a:cubicBezTo>
                  <a:cubicBezTo>
                    <a:pt x="16" y="15"/>
                    <a:pt x="16" y="15"/>
                    <a:pt x="16" y="15"/>
                  </a:cubicBezTo>
                  <a:cubicBezTo>
                    <a:pt x="15" y="15"/>
                    <a:pt x="15" y="15"/>
                    <a:pt x="15" y="15"/>
                  </a:cubicBezTo>
                  <a:cubicBezTo>
                    <a:pt x="14" y="15"/>
                    <a:pt x="14" y="15"/>
                    <a:pt x="14" y="15"/>
                  </a:cubicBezTo>
                  <a:cubicBezTo>
                    <a:pt x="14" y="15"/>
                    <a:pt x="14" y="15"/>
                    <a:pt x="14" y="15"/>
                  </a:cubicBezTo>
                  <a:cubicBezTo>
                    <a:pt x="13" y="15"/>
                    <a:pt x="13" y="15"/>
                    <a:pt x="13" y="15"/>
                  </a:cubicBezTo>
                  <a:cubicBezTo>
                    <a:pt x="13" y="15"/>
                    <a:pt x="13" y="15"/>
                    <a:pt x="13" y="15"/>
                  </a:cubicBezTo>
                  <a:cubicBezTo>
                    <a:pt x="13" y="15"/>
                    <a:pt x="13" y="15"/>
                    <a:pt x="13" y="15"/>
                  </a:cubicBezTo>
                  <a:cubicBezTo>
                    <a:pt x="13" y="15"/>
                    <a:pt x="13" y="15"/>
                    <a:pt x="13" y="15"/>
                  </a:cubicBezTo>
                  <a:cubicBezTo>
                    <a:pt x="12" y="16"/>
                    <a:pt x="12" y="16"/>
                    <a:pt x="12" y="16"/>
                  </a:cubicBezTo>
                  <a:cubicBezTo>
                    <a:pt x="12" y="15"/>
                    <a:pt x="12" y="15"/>
                    <a:pt x="12" y="15"/>
                  </a:cubicBezTo>
                  <a:cubicBezTo>
                    <a:pt x="11" y="15"/>
                    <a:pt x="11" y="15"/>
                    <a:pt x="11" y="15"/>
                  </a:cubicBezTo>
                  <a:cubicBezTo>
                    <a:pt x="11" y="15"/>
                    <a:pt x="11" y="15"/>
                    <a:pt x="11" y="15"/>
                  </a:cubicBezTo>
                  <a:cubicBezTo>
                    <a:pt x="11" y="15"/>
                    <a:pt x="11" y="15"/>
                    <a:pt x="11" y="15"/>
                  </a:cubicBezTo>
                  <a:cubicBezTo>
                    <a:pt x="11" y="16"/>
                    <a:pt x="11" y="16"/>
                    <a:pt x="11" y="16"/>
                  </a:cubicBezTo>
                  <a:cubicBezTo>
                    <a:pt x="11" y="16"/>
                    <a:pt x="11" y="16"/>
                    <a:pt x="11" y="16"/>
                  </a:cubicBezTo>
                  <a:cubicBezTo>
                    <a:pt x="11" y="17"/>
                    <a:pt x="11" y="17"/>
                    <a:pt x="11" y="17"/>
                  </a:cubicBezTo>
                  <a:cubicBezTo>
                    <a:pt x="10" y="17"/>
                    <a:pt x="10" y="17"/>
                    <a:pt x="10" y="17"/>
                  </a:cubicBezTo>
                  <a:cubicBezTo>
                    <a:pt x="10" y="17"/>
                    <a:pt x="10" y="17"/>
                    <a:pt x="10" y="17"/>
                  </a:cubicBezTo>
                  <a:cubicBezTo>
                    <a:pt x="10" y="18"/>
                    <a:pt x="10" y="18"/>
                    <a:pt x="10" y="18"/>
                  </a:cubicBezTo>
                  <a:cubicBezTo>
                    <a:pt x="10" y="18"/>
                    <a:pt x="10" y="18"/>
                    <a:pt x="10" y="18"/>
                  </a:cubicBezTo>
                  <a:cubicBezTo>
                    <a:pt x="11" y="19"/>
                    <a:pt x="11" y="19"/>
                    <a:pt x="11" y="19"/>
                  </a:cubicBezTo>
                  <a:cubicBezTo>
                    <a:pt x="11" y="19"/>
                    <a:pt x="11" y="19"/>
                    <a:pt x="11" y="19"/>
                  </a:cubicBezTo>
                  <a:cubicBezTo>
                    <a:pt x="10" y="19"/>
                    <a:pt x="10" y="19"/>
                    <a:pt x="10" y="19"/>
                  </a:cubicBezTo>
                  <a:cubicBezTo>
                    <a:pt x="10" y="19"/>
                    <a:pt x="10" y="19"/>
                    <a:pt x="10" y="19"/>
                  </a:cubicBezTo>
                  <a:cubicBezTo>
                    <a:pt x="9" y="18"/>
                    <a:pt x="9" y="18"/>
                    <a:pt x="9" y="18"/>
                  </a:cubicBezTo>
                  <a:cubicBezTo>
                    <a:pt x="9" y="19"/>
                    <a:pt x="9" y="19"/>
                    <a:pt x="9" y="19"/>
                  </a:cubicBezTo>
                  <a:cubicBezTo>
                    <a:pt x="9" y="19"/>
                    <a:pt x="9" y="19"/>
                    <a:pt x="9" y="19"/>
                  </a:cubicBezTo>
                  <a:cubicBezTo>
                    <a:pt x="9" y="19"/>
                    <a:pt x="9" y="19"/>
                    <a:pt x="9" y="19"/>
                  </a:cubicBezTo>
                  <a:cubicBezTo>
                    <a:pt x="9" y="19"/>
                    <a:pt x="9" y="19"/>
                    <a:pt x="9" y="19"/>
                  </a:cubicBezTo>
                  <a:cubicBezTo>
                    <a:pt x="8" y="19"/>
                    <a:pt x="8" y="19"/>
                    <a:pt x="8" y="19"/>
                  </a:cubicBezTo>
                  <a:cubicBezTo>
                    <a:pt x="9" y="20"/>
                    <a:pt x="9" y="20"/>
                    <a:pt x="9" y="20"/>
                  </a:cubicBezTo>
                  <a:cubicBezTo>
                    <a:pt x="8" y="20"/>
                    <a:pt x="8" y="20"/>
                    <a:pt x="8" y="20"/>
                  </a:cubicBezTo>
                  <a:cubicBezTo>
                    <a:pt x="9" y="21"/>
                    <a:pt x="9" y="21"/>
                    <a:pt x="9" y="21"/>
                  </a:cubicBezTo>
                  <a:cubicBezTo>
                    <a:pt x="9" y="21"/>
                    <a:pt x="9" y="21"/>
                    <a:pt x="9" y="21"/>
                  </a:cubicBezTo>
                  <a:cubicBezTo>
                    <a:pt x="9" y="21"/>
                    <a:pt x="9" y="21"/>
                    <a:pt x="9" y="21"/>
                  </a:cubicBezTo>
                  <a:cubicBezTo>
                    <a:pt x="8" y="21"/>
                    <a:pt x="8" y="21"/>
                    <a:pt x="8" y="21"/>
                  </a:cubicBezTo>
                  <a:cubicBezTo>
                    <a:pt x="8" y="21"/>
                    <a:pt x="8" y="21"/>
                    <a:pt x="8" y="21"/>
                  </a:cubicBezTo>
                  <a:cubicBezTo>
                    <a:pt x="8" y="22"/>
                    <a:pt x="8" y="22"/>
                    <a:pt x="8" y="22"/>
                  </a:cubicBezTo>
                  <a:cubicBezTo>
                    <a:pt x="9" y="22"/>
                    <a:pt x="9" y="22"/>
                    <a:pt x="9" y="22"/>
                  </a:cubicBezTo>
                  <a:cubicBezTo>
                    <a:pt x="9" y="22"/>
                    <a:pt x="9" y="22"/>
                    <a:pt x="9" y="22"/>
                  </a:cubicBezTo>
                  <a:cubicBezTo>
                    <a:pt x="9" y="22"/>
                    <a:pt x="9" y="22"/>
                    <a:pt x="9" y="22"/>
                  </a:cubicBezTo>
                  <a:cubicBezTo>
                    <a:pt x="9" y="22"/>
                    <a:pt x="9" y="22"/>
                    <a:pt x="9" y="22"/>
                  </a:cubicBezTo>
                  <a:cubicBezTo>
                    <a:pt x="10" y="22"/>
                    <a:pt x="10" y="22"/>
                    <a:pt x="10" y="22"/>
                  </a:cubicBezTo>
                  <a:cubicBezTo>
                    <a:pt x="9" y="22"/>
                    <a:pt x="9" y="22"/>
                    <a:pt x="9" y="22"/>
                  </a:cubicBezTo>
                  <a:cubicBezTo>
                    <a:pt x="10" y="22"/>
                    <a:pt x="10" y="22"/>
                    <a:pt x="10" y="22"/>
                  </a:cubicBezTo>
                  <a:cubicBezTo>
                    <a:pt x="9" y="22"/>
                    <a:pt x="9" y="22"/>
                    <a:pt x="9" y="22"/>
                  </a:cubicBezTo>
                  <a:cubicBezTo>
                    <a:pt x="9" y="22"/>
                    <a:pt x="9" y="22"/>
                    <a:pt x="9" y="22"/>
                  </a:cubicBezTo>
                  <a:cubicBezTo>
                    <a:pt x="9" y="23"/>
                    <a:pt x="9" y="23"/>
                    <a:pt x="9" y="23"/>
                  </a:cubicBezTo>
                  <a:cubicBezTo>
                    <a:pt x="9" y="23"/>
                    <a:pt x="9" y="23"/>
                    <a:pt x="9" y="23"/>
                  </a:cubicBezTo>
                  <a:cubicBezTo>
                    <a:pt x="9" y="23"/>
                    <a:pt x="9" y="23"/>
                    <a:pt x="9" y="23"/>
                  </a:cubicBezTo>
                  <a:cubicBezTo>
                    <a:pt x="8" y="23"/>
                    <a:pt x="8" y="23"/>
                    <a:pt x="8" y="23"/>
                  </a:cubicBezTo>
                  <a:cubicBezTo>
                    <a:pt x="9" y="24"/>
                    <a:pt x="9" y="24"/>
                    <a:pt x="9" y="24"/>
                  </a:cubicBezTo>
                  <a:cubicBezTo>
                    <a:pt x="9" y="24"/>
                    <a:pt x="9" y="24"/>
                    <a:pt x="9" y="24"/>
                  </a:cubicBezTo>
                  <a:cubicBezTo>
                    <a:pt x="8" y="24"/>
                    <a:pt x="8" y="24"/>
                    <a:pt x="8" y="24"/>
                  </a:cubicBezTo>
                  <a:cubicBezTo>
                    <a:pt x="8" y="24"/>
                    <a:pt x="8" y="24"/>
                    <a:pt x="8" y="24"/>
                  </a:cubicBezTo>
                  <a:cubicBezTo>
                    <a:pt x="8" y="24"/>
                    <a:pt x="8" y="24"/>
                    <a:pt x="8" y="24"/>
                  </a:cubicBezTo>
                  <a:cubicBezTo>
                    <a:pt x="8" y="25"/>
                    <a:pt x="8" y="25"/>
                    <a:pt x="8" y="25"/>
                  </a:cubicBezTo>
                  <a:cubicBezTo>
                    <a:pt x="8" y="25"/>
                    <a:pt x="8" y="25"/>
                    <a:pt x="8" y="25"/>
                  </a:cubicBezTo>
                  <a:cubicBezTo>
                    <a:pt x="7" y="25"/>
                    <a:pt x="7" y="25"/>
                    <a:pt x="7" y="25"/>
                  </a:cubicBezTo>
                  <a:cubicBezTo>
                    <a:pt x="7" y="25"/>
                    <a:pt x="7" y="25"/>
                    <a:pt x="7" y="25"/>
                  </a:cubicBezTo>
                  <a:cubicBezTo>
                    <a:pt x="7" y="25"/>
                    <a:pt x="7" y="25"/>
                    <a:pt x="7" y="25"/>
                  </a:cubicBezTo>
                  <a:cubicBezTo>
                    <a:pt x="8" y="25"/>
                    <a:pt x="8" y="25"/>
                    <a:pt x="8" y="25"/>
                  </a:cubicBezTo>
                  <a:cubicBezTo>
                    <a:pt x="8" y="25"/>
                    <a:pt x="8" y="25"/>
                    <a:pt x="8" y="25"/>
                  </a:cubicBezTo>
                  <a:cubicBezTo>
                    <a:pt x="8" y="26"/>
                    <a:pt x="8" y="26"/>
                    <a:pt x="8" y="26"/>
                  </a:cubicBezTo>
                  <a:cubicBezTo>
                    <a:pt x="8" y="26"/>
                    <a:pt x="8" y="26"/>
                    <a:pt x="8" y="26"/>
                  </a:cubicBezTo>
                  <a:cubicBezTo>
                    <a:pt x="8" y="26"/>
                    <a:pt x="8" y="26"/>
                    <a:pt x="8" y="26"/>
                  </a:cubicBezTo>
                  <a:cubicBezTo>
                    <a:pt x="8" y="26"/>
                    <a:pt x="8" y="26"/>
                    <a:pt x="8" y="26"/>
                  </a:cubicBezTo>
                  <a:cubicBezTo>
                    <a:pt x="9" y="26"/>
                    <a:pt x="9" y="26"/>
                    <a:pt x="9" y="26"/>
                  </a:cubicBezTo>
                  <a:cubicBezTo>
                    <a:pt x="11" y="25"/>
                    <a:pt x="11" y="25"/>
                    <a:pt x="11" y="25"/>
                  </a:cubicBezTo>
                  <a:cubicBezTo>
                    <a:pt x="10" y="25"/>
                    <a:pt x="10" y="25"/>
                    <a:pt x="10" y="25"/>
                  </a:cubicBezTo>
                  <a:cubicBezTo>
                    <a:pt x="11" y="25"/>
                    <a:pt x="11" y="25"/>
                    <a:pt x="11" y="25"/>
                  </a:cubicBezTo>
                  <a:cubicBezTo>
                    <a:pt x="10" y="26"/>
                    <a:pt x="10" y="26"/>
                    <a:pt x="10" y="26"/>
                  </a:cubicBezTo>
                  <a:cubicBezTo>
                    <a:pt x="10" y="27"/>
                    <a:pt x="10" y="27"/>
                    <a:pt x="10" y="27"/>
                  </a:cubicBezTo>
                  <a:cubicBezTo>
                    <a:pt x="10" y="27"/>
                    <a:pt x="10" y="27"/>
                    <a:pt x="10" y="27"/>
                  </a:cubicBezTo>
                  <a:cubicBezTo>
                    <a:pt x="9" y="28"/>
                    <a:pt x="9" y="28"/>
                    <a:pt x="9" y="28"/>
                  </a:cubicBezTo>
                  <a:cubicBezTo>
                    <a:pt x="9" y="28"/>
                    <a:pt x="9" y="28"/>
                    <a:pt x="9" y="28"/>
                  </a:cubicBezTo>
                  <a:cubicBezTo>
                    <a:pt x="9" y="29"/>
                    <a:pt x="9" y="29"/>
                    <a:pt x="9" y="29"/>
                  </a:cubicBezTo>
                  <a:cubicBezTo>
                    <a:pt x="9" y="30"/>
                    <a:pt x="9" y="30"/>
                    <a:pt x="9" y="30"/>
                  </a:cubicBezTo>
                  <a:cubicBezTo>
                    <a:pt x="9" y="30"/>
                    <a:pt x="9" y="30"/>
                    <a:pt x="9" y="30"/>
                  </a:cubicBezTo>
                  <a:cubicBezTo>
                    <a:pt x="9" y="31"/>
                    <a:pt x="9" y="31"/>
                    <a:pt x="9" y="31"/>
                  </a:cubicBezTo>
                  <a:cubicBezTo>
                    <a:pt x="9" y="30"/>
                    <a:pt x="9" y="30"/>
                    <a:pt x="9" y="30"/>
                  </a:cubicBezTo>
                  <a:cubicBezTo>
                    <a:pt x="9" y="31"/>
                    <a:pt x="9" y="31"/>
                    <a:pt x="9" y="31"/>
                  </a:cubicBezTo>
                  <a:cubicBezTo>
                    <a:pt x="9" y="32"/>
                    <a:pt x="9" y="32"/>
                    <a:pt x="9" y="32"/>
                  </a:cubicBezTo>
                  <a:cubicBezTo>
                    <a:pt x="8" y="33"/>
                    <a:pt x="8" y="33"/>
                    <a:pt x="8" y="33"/>
                  </a:cubicBezTo>
                  <a:cubicBezTo>
                    <a:pt x="8" y="33"/>
                    <a:pt x="8" y="33"/>
                    <a:pt x="8" y="33"/>
                  </a:cubicBezTo>
                  <a:cubicBezTo>
                    <a:pt x="9" y="33"/>
                    <a:pt x="9" y="33"/>
                    <a:pt x="9" y="33"/>
                  </a:cubicBezTo>
                  <a:cubicBezTo>
                    <a:pt x="9" y="32"/>
                    <a:pt x="9" y="32"/>
                    <a:pt x="9" y="32"/>
                  </a:cubicBezTo>
                  <a:cubicBezTo>
                    <a:pt x="9" y="32"/>
                    <a:pt x="9" y="32"/>
                    <a:pt x="9" y="32"/>
                  </a:cubicBezTo>
                  <a:cubicBezTo>
                    <a:pt x="9" y="31"/>
                    <a:pt x="9" y="31"/>
                    <a:pt x="9" y="31"/>
                  </a:cubicBezTo>
                  <a:cubicBezTo>
                    <a:pt x="10" y="31"/>
                    <a:pt x="10" y="31"/>
                    <a:pt x="10" y="31"/>
                  </a:cubicBezTo>
                  <a:cubicBezTo>
                    <a:pt x="9" y="29"/>
                    <a:pt x="9" y="29"/>
                    <a:pt x="9" y="29"/>
                  </a:cubicBezTo>
                  <a:cubicBezTo>
                    <a:pt x="10" y="29"/>
                    <a:pt x="10" y="29"/>
                    <a:pt x="10" y="29"/>
                  </a:cubicBezTo>
                  <a:cubicBezTo>
                    <a:pt x="11" y="28"/>
                    <a:pt x="11" y="28"/>
                    <a:pt x="11" y="28"/>
                  </a:cubicBezTo>
                  <a:cubicBezTo>
                    <a:pt x="10" y="29"/>
                    <a:pt x="10" y="29"/>
                    <a:pt x="10" y="29"/>
                  </a:cubicBezTo>
                  <a:cubicBezTo>
                    <a:pt x="10" y="30"/>
                    <a:pt x="10" y="30"/>
                    <a:pt x="10" y="30"/>
                  </a:cubicBezTo>
                  <a:cubicBezTo>
                    <a:pt x="10" y="30"/>
                    <a:pt x="10" y="30"/>
                    <a:pt x="10" y="30"/>
                  </a:cubicBezTo>
                  <a:cubicBezTo>
                    <a:pt x="10" y="30"/>
                    <a:pt x="10" y="30"/>
                    <a:pt x="10" y="30"/>
                  </a:cubicBezTo>
                  <a:cubicBezTo>
                    <a:pt x="11" y="29"/>
                    <a:pt x="11" y="29"/>
                    <a:pt x="11" y="29"/>
                  </a:cubicBezTo>
                  <a:cubicBezTo>
                    <a:pt x="11" y="30"/>
                    <a:pt x="11" y="30"/>
                    <a:pt x="11" y="30"/>
                  </a:cubicBezTo>
                  <a:cubicBezTo>
                    <a:pt x="12" y="29"/>
                    <a:pt x="12" y="29"/>
                    <a:pt x="12" y="29"/>
                  </a:cubicBezTo>
                  <a:cubicBezTo>
                    <a:pt x="12" y="28"/>
                    <a:pt x="12" y="28"/>
                    <a:pt x="12" y="28"/>
                  </a:cubicBezTo>
                  <a:cubicBezTo>
                    <a:pt x="12" y="28"/>
                    <a:pt x="12" y="28"/>
                    <a:pt x="12" y="28"/>
                  </a:cubicBezTo>
                  <a:cubicBezTo>
                    <a:pt x="12" y="29"/>
                    <a:pt x="12" y="29"/>
                    <a:pt x="12" y="29"/>
                  </a:cubicBezTo>
                  <a:cubicBezTo>
                    <a:pt x="13" y="30"/>
                    <a:pt x="13" y="30"/>
                    <a:pt x="13" y="30"/>
                  </a:cubicBezTo>
                  <a:cubicBezTo>
                    <a:pt x="12" y="30"/>
                    <a:pt x="12" y="30"/>
                    <a:pt x="12" y="30"/>
                  </a:cubicBezTo>
                  <a:cubicBezTo>
                    <a:pt x="12" y="31"/>
                    <a:pt x="12" y="31"/>
                    <a:pt x="12" y="31"/>
                  </a:cubicBezTo>
                  <a:cubicBezTo>
                    <a:pt x="12" y="31"/>
                    <a:pt x="12" y="31"/>
                    <a:pt x="12" y="31"/>
                  </a:cubicBezTo>
                  <a:cubicBezTo>
                    <a:pt x="12" y="31"/>
                    <a:pt x="12" y="31"/>
                    <a:pt x="12" y="31"/>
                  </a:cubicBezTo>
                  <a:cubicBezTo>
                    <a:pt x="13" y="32"/>
                    <a:pt x="13" y="32"/>
                    <a:pt x="13" y="32"/>
                  </a:cubicBezTo>
                  <a:cubicBezTo>
                    <a:pt x="12" y="33"/>
                    <a:pt x="12" y="33"/>
                    <a:pt x="12" y="33"/>
                  </a:cubicBezTo>
                  <a:cubicBezTo>
                    <a:pt x="11" y="35"/>
                    <a:pt x="11" y="35"/>
                    <a:pt x="11" y="35"/>
                  </a:cubicBezTo>
                  <a:cubicBezTo>
                    <a:pt x="11" y="35"/>
                    <a:pt x="11" y="35"/>
                    <a:pt x="11" y="35"/>
                  </a:cubicBezTo>
                  <a:cubicBezTo>
                    <a:pt x="11" y="35"/>
                    <a:pt x="11" y="35"/>
                    <a:pt x="11" y="35"/>
                  </a:cubicBezTo>
                  <a:cubicBezTo>
                    <a:pt x="11" y="36"/>
                    <a:pt x="11" y="36"/>
                    <a:pt x="11" y="36"/>
                  </a:cubicBezTo>
                  <a:cubicBezTo>
                    <a:pt x="12" y="37"/>
                    <a:pt x="12" y="37"/>
                    <a:pt x="12" y="37"/>
                  </a:cubicBezTo>
                  <a:cubicBezTo>
                    <a:pt x="11" y="36"/>
                    <a:pt x="11" y="36"/>
                    <a:pt x="11" y="36"/>
                  </a:cubicBezTo>
                  <a:cubicBezTo>
                    <a:pt x="12" y="36"/>
                    <a:pt x="12" y="36"/>
                    <a:pt x="12" y="36"/>
                  </a:cubicBezTo>
                  <a:cubicBezTo>
                    <a:pt x="13" y="37"/>
                    <a:pt x="13" y="37"/>
                    <a:pt x="13" y="37"/>
                  </a:cubicBezTo>
                  <a:cubicBezTo>
                    <a:pt x="13" y="36"/>
                    <a:pt x="13" y="36"/>
                    <a:pt x="13" y="36"/>
                  </a:cubicBezTo>
                  <a:cubicBezTo>
                    <a:pt x="13" y="35"/>
                    <a:pt x="13" y="35"/>
                    <a:pt x="13" y="35"/>
                  </a:cubicBezTo>
                  <a:cubicBezTo>
                    <a:pt x="13" y="35"/>
                    <a:pt x="13" y="35"/>
                    <a:pt x="13" y="35"/>
                  </a:cubicBezTo>
                  <a:cubicBezTo>
                    <a:pt x="14" y="36"/>
                    <a:pt x="14" y="36"/>
                    <a:pt x="14" y="36"/>
                  </a:cubicBezTo>
                  <a:cubicBezTo>
                    <a:pt x="15" y="36"/>
                    <a:pt x="15" y="36"/>
                    <a:pt x="15" y="36"/>
                  </a:cubicBezTo>
                  <a:cubicBezTo>
                    <a:pt x="15" y="36"/>
                    <a:pt x="15" y="36"/>
                    <a:pt x="15" y="36"/>
                  </a:cubicBezTo>
                  <a:cubicBezTo>
                    <a:pt x="16" y="36"/>
                    <a:pt x="16" y="36"/>
                    <a:pt x="16" y="36"/>
                  </a:cubicBezTo>
                  <a:cubicBezTo>
                    <a:pt x="16" y="35"/>
                    <a:pt x="16" y="35"/>
                    <a:pt x="16" y="35"/>
                  </a:cubicBezTo>
                  <a:cubicBezTo>
                    <a:pt x="19" y="35"/>
                    <a:pt x="19" y="35"/>
                    <a:pt x="19" y="35"/>
                  </a:cubicBezTo>
                  <a:cubicBezTo>
                    <a:pt x="17" y="35"/>
                    <a:pt x="17" y="35"/>
                    <a:pt x="17" y="35"/>
                  </a:cubicBezTo>
                  <a:cubicBezTo>
                    <a:pt x="16" y="38"/>
                    <a:pt x="16" y="38"/>
                    <a:pt x="16" y="38"/>
                  </a:cubicBezTo>
                  <a:cubicBezTo>
                    <a:pt x="17" y="39"/>
                    <a:pt x="17" y="39"/>
                    <a:pt x="17" y="39"/>
                  </a:cubicBezTo>
                  <a:cubicBezTo>
                    <a:pt x="18" y="39"/>
                    <a:pt x="18" y="39"/>
                    <a:pt x="18" y="39"/>
                  </a:cubicBezTo>
                  <a:cubicBezTo>
                    <a:pt x="18" y="40"/>
                    <a:pt x="18" y="40"/>
                    <a:pt x="18" y="40"/>
                  </a:cubicBezTo>
                  <a:cubicBezTo>
                    <a:pt x="19" y="39"/>
                    <a:pt x="19" y="39"/>
                    <a:pt x="19" y="39"/>
                  </a:cubicBezTo>
                  <a:cubicBezTo>
                    <a:pt x="19" y="39"/>
                    <a:pt x="19" y="39"/>
                    <a:pt x="19" y="39"/>
                  </a:cubicBezTo>
                  <a:cubicBezTo>
                    <a:pt x="19" y="40"/>
                    <a:pt x="19" y="40"/>
                    <a:pt x="19" y="40"/>
                  </a:cubicBezTo>
                  <a:cubicBezTo>
                    <a:pt x="19" y="41"/>
                    <a:pt x="19" y="41"/>
                    <a:pt x="19" y="41"/>
                  </a:cubicBezTo>
                  <a:cubicBezTo>
                    <a:pt x="19" y="41"/>
                    <a:pt x="19" y="41"/>
                    <a:pt x="19" y="41"/>
                  </a:cubicBezTo>
                  <a:cubicBezTo>
                    <a:pt x="19" y="42"/>
                    <a:pt x="19" y="42"/>
                    <a:pt x="19" y="42"/>
                  </a:cubicBezTo>
                  <a:cubicBezTo>
                    <a:pt x="18" y="43"/>
                    <a:pt x="18" y="43"/>
                    <a:pt x="18" y="43"/>
                  </a:cubicBezTo>
                  <a:cubicBezTo>
                    <a:pt x="19" y="44"/>
                    <a:pt x="19" y="44"/>
                    <a:pt x="19" y="44"/>
                  </a:cubicBezTo>
                  <a:cubicBezTo>
                    <a:pt x="19" y="44"/>
                    <a:pt x="19" y="44"/>
                    <a:pt x="19" y="44"/>
                  </a:cubicBezTo>
                  <a:cubicBezTo>
                    <a:pt x="20" y="44"/>
                    <a:pt x="20" y="44"/>
                    <a:pt x="20" y="44"/>
                  </a:cubicBezTo>
                  <a:cubicBezTo>
                    <a:pt x="20" y="44"/>
                    <a:pt x="20" y="44"/>
                    <a:pt x="20" y="44"/>
                  </a:cubicBezTo>
                  <a:cubicBezTo>
                    <a:pt x="19" y="44"/>
                    <a:pt x="19" y="44"/>
                    <a:pt x="19" y="44"/>
                  </a:cubicBezTo>
                  <a:cubicBezTo>
                    <a:pt x="19" y="44"/>
                    <a:pt x="19" y="44"/>
                    <a:pt x="19" y="44"/>
                  </a:cubicBezTo>
                  <a:cubicBezTo>
                    <a:pt x="18" y="44"/>
                    <a:pt x="18" y="44"/>
                    <a:pt x="18" y="44"/>
                  </a:cubicBezTo>
                  <a:cubicBezTo>
                    <a:pt x="18" y="45"/>
                    <a:pt x="18" y="45"/>
                    <a:pt x="18" y="45"/>
                  </a:cubicBezTo>
                  <a:cubicBezTo>
                    <a:pt x="19" y="45"/>
                    <a:pt x="19" y="45"/>
                    <a:pt x="19" y="45"/>
                  </a:cubicBezTo>
                  <a:cubicBezTo>
                    <a:pt x="18" y="45"/>
                    <a:pt x="18" y="45"/>
                    <a:pt x="18" y="45"/>
                  </a:cubicBezTo>
                  <a:cubicBezTo>
                    <a:pt x="18" y="44"/>
                    <a:pt x="18" y="44"/>
                    <a:pt x="18" y="44"/>
                  </a:cubicBezTo>
                  <a:cubicBezTo>
                    <a:pt x="16" y="45"/>
                    <a:pt x="16" y="45"/>
                    <a:pt x="16" y="45"/>
                  </a:cubicBezTo>
                  <a:cubicBezTo>
                    <a:pt x="16" y="45"/>
                    <a:pt x="16" y="45"/>
                    <a:pt x="16" y="45"/>
                  </a:cubicBezTo>
                  <a:cubicBezTo>
                    <a:pt x="14" y="45"/>
                    <a:pt x="14" y="45"/>
                    <a:pt x="14" y="45"/>
                  </a:cubicBezTo>
                  <a:cubicBezTo>
                    <a:pt x="13" y="46"/>
                    <a:pt x="13" y="46"/>
                    <a:pt x="13" y="46"/>
                  </a:cubicBezTo>
                  <a:cubicBezTo>
                    <a:pt x="12" y="47"/>
                    <a:pt x="12" y="47"/>
                    <a:pt x="12" y="47"/>
                  </a:cubicBezTo>
                  <a:cubicBezTo>
                    <a:pt x="12" y="47"/>
                    <a:pt x="12" y="47"/>
                    <a:pt x="12" y="47"/>
                  </a:cubicBezTo>
                  <a:cubicBezTo>
                    <a:pt x="13" y="47"/>
                    <a:pt x="13" y="47"/>
                    <a:pt x="13" y="47"/>
                  </a:cubicBezTo>
                  <a:cubicBezTo>
                    <a:pt x="13" y="47"/>
                    <a:pt x="13" y="47"/>
                    <a:pt x="13" y="47"/>
                  </a:cubicBezTo>
                  <a:cubicBezTo>
                    <a:pt x="13" y="47"/>
                    <a:pt x="13" y="47"/>
                    <a:pt x="13" y="47"/>
                  </a:cubicBezTo>
                  <a:cubicBezTo>
                    <a:pt x="15" y="47"/>
                    <a:pt x="15" y="47"/>
                    <a:pt x="15" y="47"/>
                  </a:cubicBezTo>
                  <a:cubicBezTo>
                    <a:pt x="14" y="47"/>
                    <a:pt x="14" y="47"/>
                    <a:pt x="14" y="47"/>
                  </a:cubicBezTo>
                  <a:cubicBezTo>
                    <a:pt x="15" y="48"/>
                    <a:pt x="15" y="48"/>
                    <a:pt x="15" y="48"/>
                  </a:cubicBezTo>
                  <a:cubicBezTo>
                    <a:pt x="14" y="48"/>
                    <a:pt x="14" y="48"/>
                    <a:pt x="14" y="48"/>
                  </a:cubicBezTo>
                  <a:cubicBezTo>
                    <a:pt x="15" y="49"/>
                    <a:pt x="15" y="49"/>
                    <a:pt x="15" y="49"/>
                  </a:cubicBezTo>
                  <a:cubicBezTo>
                    <a:pt x="15" y="49"/>
                    <a:pt x="15" y="49"/>
                    <a:pt x="15" y="49"/>
                  </a:cubicBezTo>
                  <a:cubicBezTo>
                    <a:pt x="14" y="50"/>
                    <a:pt x="14" y="50"/>
                    <a:pt x="14" y="50"/>
                  </a:cubicBezTo>
                  <a:cubicBezTo>
                    <a:pt x="13" y="51"/>
                    <a:pt x="13" y="51"/>
                    <a:pt x="13" y="51"/>
                  </a:cubicBezTo>
                  <a:cubicBezTo>
                    <a:pt x="13" y="51"/>
                    <a:pt x="13" y="51"/>
                    <a:pt x="13" y="51"/>
                  </a:cubicBezTo>
                  <a:cubicBezTo>
                    <a:pt x="12" y="51"/>
                    <a:pt x="12" y="51"/>
                    <a:pt x="12" y="51"/>
                  </a:cubicBezTo>
                  <a:cubicBezTo>
                    <a:pt x="11" y="52"/>
                    <a:pt x="11" y="52"/>
                    <a:pt x="11" y="52"/>
                  </a:cubicBezTo>
                  <a:cubicBezTo>
                    <a:pt x="11" y="52"/>
                    <a:pt x="11" y="52"/>
                    <a:pt x="11" y="52"/>
                  </a:cubicBezTo>
                  <a:cubicBezTo>
                    <a:pt x="10" y="52"/>
                    <a:pt x="10" y="52"/>
                    <a:pt x="10" y="52"/>
                  </a:cubicBezTo>
                  <a:cubicBezTo>
                    <a:pt x="10" y="52"/>
                    <a:pt x="10" y="52"/>
                    <a:pt x="10" y="52"/>
                  </a:cubicBezTo>
                  <a:cubicBezTo>
                    <a:pt x="11" y="53"/>
                    <a:pt x="11" y="53"/>
                    <a:pt x="11" y="53"/>
                  </a:cubicBezTo>
                  <a:cubicBezTo>
                    <a:pt x="10" y="53"/>
                    <a:pt x="10" y="53"/>
                    <a:pt x="10" y="53"/>
                  </a:cubicBezTo>
                  <a:cubicBezTo>
                    <a:pt x="11" y="53"/>
                    <a:pt x="11" y="53"/>
                    <a:pt x="11" y="53"/>
                  </a:cubicBezTo>
                  <a:cubicBezTo>
                    <a:pt x="11" y="54"/>
                    <a:pt x="11" y="54"/>
                    <a:pt x="11" y="54"/>
                  </a:cubicBezTo>
                  <a:cubicBezTo>
                    <a:pt x="11" y="54"/>
                    <a:pt x="11" y="54"/>
                    <a:pt x="11" y="54"/>
                  </a:cubicBezTo>
                  <a:cubicBezTo>
                    <a:pt x="12" y="54"/>
                    <a:pt x="12" y="54"/>
                    <a:pt x="12" y="54"/>
                  </a:cubicBezTo>
                  <a:cubicBezTo>
                    <a:pt x="12" y="53"/>
                    <a:pt x="12" y="53"/>
                    <a:pt x="12" y="53"/>
                  </a:cubicBezTo>
                  <a:cubicBezTo>
                    <a:pt x="14" y="53"/>
                    <a:pt x="14" y="53"/>
                    <a:pt x="14" y="53"/>
                  </a:cubicBezTo>
                  <a:cubicBezTo>
                    <a:pt x="14" y="53"/>
                    <a:pt x="14" y="53"/>
                    <a:pt x="14" y="53"/>
                  </a:cubicBezTo>
                  <a:cubicBezTo>
                    <a:pt x="15" y="54"/>
                    <a:pt x="15" y="54"/>
                    <a:pt x="15" y="54"/>
                  </a:cubicBezTo>
                  <a:cubicBezTo>
                    <a:pt x="14" y="54"/>
                    <a:pt x="14" y="54"/>
                    <a:pt x="14" y="54"/>
                  </a:cubicBezTo>
                  <a:cubicBezTo>
                    <a:pt x="14" y="54"/>
                    <a:pt x="14" y="54"/>
                    <a:pt x="14" y="54"/>
                  </a:cubicBezTo>
                  <a:cubicBezTo>
                    <a:pt x="15" y="54"/>
                    <a:pt x="15" y="54"/>
                    <a:pt x="15" y="54"/>
                  </a:cubicBezTo>
                  <a:cubicBezTo>
                    <a:pt x="15" y="54"/>
                    <a:pt x="15" y="54"/>
                    <a:pt x="15" y="54"/>
                  </a:cubicBezTo>
                  <a:cubicBezTo>
                    <a:pt x="16" y="54"/>
                    <a:pt x="16" y="54"/>
                    <a:pt x="16" y="54"/>
                  </a:cubicBezTo>
                  <a:cubicBezTo>
                    <a:pt x="16" y="55"/>
                    <a:pt x="16" y="55"/>
                    <a:pt x="16" y="55"/>
                  </a:cubicBezTo>
                  <a:cubicBezTo>
                    <a:pt x="17" y="55"/>
                    <a:pt x="17" y="55"/>
                    <a:pt x="17" y="55"/>
                  </a:cubicBezTo>
                  <a:cubicBezTo>
                    <a:pt x="18" y="55"/>
                    <a:pt x="18" y="55"/>
                    <a:pt x="18" y="55"/>
                  </a:cubicBezTo>
                  <a:cubicBezTo>
                    <a:pt x="19" y="55"/>
                    <a:pt x="19" y="55"/>
                    <a:pt x="19" y="55"/>
                  </a:cubicBezTo>
                  <a:cubicBezTo>
                    <a:pt x="19" y="54"/>
                    <a:pt x="19" y="54"/>
                    <a:pt x="19" y="54"/>
                  </a:cubicBezTo>
                  <a:cubicBezTo>
                    <a:pt x="20" y="54"/>
                    <a:pt x="20" y="54"/>
                    <a:pt x="20" y="54"/>
                  </a:cubicBezTo>
                  <a:cubicBezTo>
                    <a:pt x="21" y="54"/>
                    <a:pt x="21" y="54"/>
                    <a:pt x="21" y="54"/>
                  </a:cubicBezTo>
                  <a:cubicBezTo>
                    <a:pt x="21" y="53"/>
                    <a:pt x="21" y="53"/>
                    <a:pt x="21" y="53"/>
                  </a:cubicBezTo>
                  <a:cubicBezTo>
                    <a:pt x="20" y="54"/>
                    <a:pt x="20" y="54"/>
                    <a:pt x="20" y="54"/>
                  </a:cubicBezTo>
                  <a:cubicBezTo>
                    <a:pt x="19" y="55"/>
                    <a:pt x="19" y="55"/>
                    <a:pt x="19" y="55"/>
                  </a:cubicBezTo>
                  <a:cubicBezTo>
                    <a:pt x="19" y="56"/>
                    <a:pt x="19" y="56"/>
                    <a:pt x="19" y="56"/>
                  </a:cubicBezTo>
                  <a:cubicBezTo>
                    <a:pt x="18" y="56"/>
                    <a:pt x="18" y="56"/>
                    <a:pt x="18" y="56"/>
                  </a:cubicBezTo>
                  <a:cubicBezTo>
                    <a:pt x="18" y="57"/>
                    <a:pt x="18" y="57"/>
                    <a:pt x="18" y="57"/>
                  </a:cubicBezTo>
                  <a:cubicBezTo>
                    <a:pt x="17" y="56"/>
                    <a:pt x="17" y="56"/>
                    <a:pt x="17" y="56"/>
                  </a:cubicBezTo>
                  <a:cubicBezTo>
                    <a:pt x="15" y="56"/>
                    <a:pt x="15" y="56"/>
                    <a:pt x="15" y="56"/>
                  </a:cubicBezTo>
                  <a:cubicBezTo>
                    <a:pt x="14" y="56"/>
                    <a:pt x="14" y="56"/>
                    <a:pt x="14" y="56"/>
                  </a:cubicBezTo>
                  <a:cubicBezTo>
                    <a:pt x="14" y="57"/>
                    <a:pt x="14" y="57"/>
                    <a:pt x="14" y="57"/>
                  </a:cubicBezTo>
                  <a:cubicBezTo>
                    <a:pt x="14" y="57"/>
                    <a:pt x="14" y="57"/>
                    <a:pt x="14" y="57"/>
                  </a:cubicBezTo>
                  <a:cubicBezTo>
                    <a:pt x="13" y="57"/>
                    <a:pt x="13" y="57"/>
                    <a:pt x="13" y="57"/>
                  </a:cubicBezTo>
                  <a:cubicBezTo>
                    <a:pt x="13" y="59"/>
                    <a:pt x="13" y="59"/>
                    <a:pt x="13" y="59"/>
                  </a:cubicBezTo>
                  <a:cubicBezTo>
                    <a:pt x="12" y="59"/>
                    <a:pt x="12" y="59"/>
                    <a:pt x="12" y="59"/>
                  </a:cubicBezTo>
                  <a:cubicBezTo>
                    <a:pt x="12" y="60"/>
                    <a:pt x="12" y="60"/>
                    <a:pt x="12" y="60"/>
                  </a:cubicBezTo>
                  <a:cubicBezTo>
                    <a:pt x="11" y="60"/>
                    <a:pt x="11" y="60"/>
                    <a:pt x="11" y="60"/>
                  </a:cubicBezTo>
                  <a:cubicBezTo>
                    <a:pt x="11" y="61"/>
                    <a:pt x="11" y="61"/>
                    <a:pt x="11" y="61"/>
                  </a:cubicBezTo>
                  <a:cubicBezTo>
                    <a:pt x="10" y="61"/>
                    <a:pt x="10" y="61"/>
                    <a:pt x="10" y="61"/>
                  </a:cubicBezTo>
                  <a:cubicBezTo>
                    <a:pt x="10" y="61"/>
                    <a:pt x="10" y="61"/>
                    <a:pt x="10" y="61"/>
                  </a:cubicBezTo>
                  <a:cubicBezTo>
                    <a:pt x="9" y="62"/>
                    <a:pt x="9" y="62"/>
                    <a:pt x="9" y="62"/>
                  </a:cubicBezTo>
                  <a:cubicBezTo>
                    <a:pt x="9" y="62"/>
                    <a:pt x="9" y="62"/>
                    <a:pt x="9" y="62"/>
                  </a:cubicBezTo>
                  <a:cubicBezTo>
                    <a:pt x="8" y="62"/>
                    <a:pt x="8" y="62"/>
                    <a:pt x="8" y="62"/>
                  </a:cubicBezTo>
                  <a:cubicBezTo>
                    <a:pt x="8" y="63"/>
                    <a:pt x="8" y="63"/>
                    <a:pt x="8" y="63"/>
                  </a:cubicBezTo>
                  <a:cubicBezTo>
                    <a:pt x="9" y="63"/>
                    <a:pt x="9" y="63"/>
                    <a:pt x="9" y="63"/>
                  </a:cubicBezTo>
                  <a:cubicBezTo>
                    <a:pt x="9" y="62"/>
                    <a:pt x="9" y="62"/>
                    <a:pt x="9" y="62"/>
                  </a:cubicBezTo>
                  <a:cubicBezTo>
                    <a:pt x="10" y="62"/>
                    <a:pt x="10" y="62"/>
                    <a:pt x="10" y="62"/>
                  </a:cubicBezTo>
                  <a:lnTo>
                    <a:pt x="10" y="6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68" name="Freeform 70"/>
            <p:cNvSpPr>
              <a:spLocks noEditPoints="1"/>
            </p:cNvSpPr>
            <p:nvPr/>
          </p:nvSpPr>
          <p:spPr bwMode="auto">
            <a:xfrm>
              <a:off x="12067879" y="5348986"/>
              <a:ext cx="425761" cy="345109"/>
            </a:xfrm>
            <a:custGeom>
              <a:avLst/>
              <a:gdLst>
                <a:gd name="T0" fmla="*/ 166 w 214"/>
                <a:gd name="T1" fmla="*/ 85 h 178"/>
                <a:gd name="T2" fmla="*/ 155 w 214"/>
                <a:gd name="T3" fmla="*/ 92 h 178"/>
                <a:gd name="T4" fmla="*/ 159 w 214"/>
                <a:gd name="T5" fmla="*/ 81 h 178"/>
                <a:gd name="T6" fmla="*/ 170 w 214"/>
                <a:gd name="T7" fmla="*/ 67 h 178"/>
                <a:gd name="T8" fmla="*/ 177 w 214"/>
                <a:gd name="T9" fmla="*/ 67 h 178"/>
                <a:gd name="T10" fmla="*/ 181 w 214"/>
                <a:gd name="T11" fmla="*/ 48 h 178"/>
                <a:gd name="T12" fmla="*/ 185 w 214"/>
                <a:gd name="T13" fmla="*/ 37 h 178"/>
                <a:gd name="T14" fmla="*/ 170 w 214"/>
                <a:gd name="T15" fmla="*/ 33 h 178"/>
                <a:gd name="T16" fmla="*/ 159 w 214"/>
                <a:gd name="T17" fmla="*/ 29 h 178"/>
                <a:gd name="T18" fmla="*/ 144 w 214"/>
                <a:gd name="T19" fmla="*/ 26 h 178"/>
                <a:gd name="T20" fmla="*/ 133 w 214"/>
                <a:gd name="T21" fmla="*/ 18 h 178"/>
                <a:gd name="T22" fmla="*/ 122 w 214"/>
                <a:gd name="T23" fmla="*/ 11 h 178"/>
                <a:gd name="T24" fmla="*/ 111 w 214"/>
                <a:gd name="T25" fmla="*/ 0 h 178"/>
                <a:gd name="T26" fmla="*/ 96 w 214"/>
                <a:gd name="T27" fmla="*/ 3 h 178"/>
                <a:gd name="T28" fmla="*/ 92 w 214"/>
                <a:gd name="T29" fmla="*/ 18 h 178"/>
                <a:gd name="T30" fmla="*/ 70 w 214"/>
                <a:gd name="T31" fmla="*/ 26 h 178"/>
                <a:gd name="T32" fmla="*/ 63 w 214"/>
                <a:gd name="T33" fmla="*/ 33 h 178"/>
                <a:gd name="T34" fmla="*/ 55 w 214"/>
                <a:gd name="T35" fmla="*/ 26 h 178"/>
                <a:gd name="T36" fmla="*/ 44 w 214"/>
                <a:gd name="T37" fmla="*/ 29 h 178"/>
                <a:gd name="T38" fmla="*/ 48 w 214"/>
                <a:gd name="T39" fmla="*/ 41 h 178"/>
                <a:gd name="T40" fmla="*/ 40 w 214"/>
                <a:gd name="T41" fmla="*/ 44 h 178"/>
                <a:gd name="T42" fmla="*/ 26 w 214"/>
                <a:gd name="T43" fmla="*/ 41 h 178"/>
                <a:gd name="T44" fmla="*/ 11 w 214"/>
                <a:gd name="T45" fmla="*/ 44 h 178"/>
                <a:gd name="T46" fmla="*/ 0 w 214"/>
                <a:gd name="T47" fmla="*/ 52 h 178"/>
                <a:gd name="T48" fmla="*/ 3 w 214"/>
                <a:gd name="T49" fmla="*/ 52 h 178"/>
                <a:gd name="T50" fmla="*/ 3 w 214"/>
                <a:gd name="T51" fmla="*/ 55 h 178"/>
                <a:gd name="T52" fmla="*/ 7 w 214"/>
                <a:gd name="T53" fmla="*/ 63 h 178"/>
                <a:gd name="T54" fmla="*/ 22 w 214"/>
                <a:gd name="T55" fmla="*/ 63 h 178"/>
                <a:gd name="T56" fmla="*/ 29 w 214"/>
                <a:gd name="T57" fmla="*/ 67 h 178"/>
                <a:gd name="T58" fmla="*/ 37 w 214"/>
                <a:gd name="T59" fmla="*/ 70 h 178"/>
                <a:gd name="T60" fmla="*/ 44 w 214"/>
                <a:gd name="T61" fmla="*/ 70 h 178"/>
                <a:gd name="T62" fmla="*/ 40 w 214"/>
                <a:gd name="T63" fmla="*/ 81 h 178"/>
                <a:gd name="T64" fmla="*/ 55 w 214"/>
                <a:gd name="T65" fmla="*/ 89 h 178"/>
                <a:gd name="T66" fmla="*/ 51 w 214"/>
                <a:gd name="T67" fmla="*/ 100 h 178"/>
                <a:gd name="T68" fmla="*/ 59 w 214"/>
                <a:gd name="T69" fmla="*/ 104 h 178"/>
                <a:gd name="T70" fmla="*/ 55 w 214"/>
                <a:gd name="T71" fmla="*/ 118 h 178"/>
                <a:gd name="T72" fmla="*/ 48 w 214"/>
                <a:gd name="T73" fmla="*/ 141 h 178"/>
                <a:gd name="T74" fmla="*/ 55 w 214"/>
                <a:gd name="T75" fmla="*/ 148 h 178"/>
                <a:gd name="T76" fmla="*/ 77 w 214"/>
                <a:gd name="T77" fmla="*/ 156 h 178"/>
                <a:gd name="T78" fmla="*/ 96 w 214"/>
                <a:gd name="T79" fmla="*/ 156 h 178"/>
                <a:gd name="T80" fmla="*/ 114 w 214"/>
                <a:gd name="T81" fmla="*/ 159 h 178"/>
                <a:gd name="T82" fmla="*/ 126 w 214"/>
                <a:gd name="T83" fmla="*/ 137 h 178"/>
                <a:gd name="T84" fmla="*/ 140 w 214"/>
                <a:gd name="T85" fmla="*/ 141 h 178"/>
                <a:gd name="T86" fmla="*/ 166 w 214"/>
                <a:gd name="T87" fmla="*/ 148 h 178"/>
                <a:gd name="T88" fmla="*/ 181 w 214"/>
                <a:gd name="T89" fmla="*/ 133 h 178"/>
                <a:gd name="T90" fmla="*/ 170 w 214"/>
                <a:gd name="T91" fmla="*/ 115 h 178"/>
                <a:gd name="T92" fmla="*/ 170 w 214"/>
                <a:gd name="T93" fmla="*/ 100 h 178"/>
                <a:gd name="T94" fmla="*/ 207 w 214"/>
                <a:gd name="T95" fmla="*/ 178 h 178"/>
                <a:gd name="T96" fmla="*/ 203 w 214"/>
                <a:gd name="T97" fmla="*/ 170 h 178"/>
                <a:gd name="T98" fmla="*/ 200 w 214"/>
                <a:gd name="T99" fmla="*/ 167 h 178"/>
                <a:gd name="T100" fmla="*/ 200 w 214"/>
                <a:gd name="T101" fmla="*/ 159 h 178"/>
                <a:gd name="T102" fmla="*/ 207 w 214"/>
                <a:gd name="T103" fmla="*/ 156 h 178"/>
                <a:gd name="T104" fmla="*/ 211 w 214"/>
                <a:gd name="T105" fmla="*/ 148 h 178"/>
                <a:gd name="T106" fmla="*/ 211 w 214"/>
                <a:gd name="T107" fmla="*/ 17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4" h="178">
                  <a:moveTo>
                    <a:pt x="174" y="96"/>
                  </a:moveTo>
                  <a:lnTo>
                    <a:pt x="174" y="92"/>
                  </a:lnTo>
                  <a:lnTo>
                    <a:pt x="170" y="92"/>
                  </a:lnTo>
                  <a:lnTo>
                    <a:pt x="170" y="89"/>
                  </a:lnTo>
                  <a:lnTo>
                    <a:pt x="166" y="85"/>
                  </a:lnTo>
                  <a:lnTo>
                    <a:pt x="163" y="85"/>
                  </a:lnTo>
                  <a:lnTo>
                    <a:pt x="159" y="89"/>
                  </a:lnTo>
                  <a:lnTo>
                    <a:pt x="163" y="92"/>
                  </a:lnTo>
                  <a:lnTo>
                    <a:pt x="159" y="92"/>
                  </a:lnTo>
                  <a:lnTo>
                    <a:pt x="155" y="92"/>
                  </a:lnTo>
                  <a:lnTo>
                    <a:pt x="155" y="89"/>
                  </a:lnTo>
                  <a:lnTo>
                    <a:pt x="155" y="89"/>
                  </a:lnTo>
                  <a:lnTo>
                    <a:pt x="159" y="89"/>
                  </a:lnTo>
                  <a:lnTo>
                    <a:pt x="159" y="85"/>
                  </a:lnTo>
                  <a:lnTo>
                    <a:pt x="159" y="81"/>
                  </a:lnTo>
                  <a:lnTo>
                    <a:pt x="163" y="74"/>
                  </a:lnTo>
                  <a:lnTo>
                    <a:pt x="166" y="74"/>
                  </a:lnTo>
                  <a:lnTo>
                    <a:pt x="170" y="70"/>
                  </a:lnTo>
                  <a:lnTo>
                    <a:pt x="170" y="70"/>
                  </a:lnTo>
                  <a:lnTo>
                    <a:pt x="170" y="67"/>
                  </a:lnTo>
                  <a:lnTo>
                    <a:pt x="166" y="67"/>
                  </a:lnTo>
                  <a:lnTo>
                    <a:pt x="170" y="63"/>
                  </a:lnTo>
                  <a:lnTo>
                    <a:pt x="174" y="63"/>
                  </a:lnTo>
                  <a:lnTo>
                    <a:pt x="174" y="67"/>
                  </a:lnTo>
                  <a:lnTo>
                    <a:pt x="177" y="67"/>
                  </a:lnTo>
                  <a:lnTo>
                    <a:pt x="181" y="63"/>
                  </a:lnTo>
                  <a:lnTo>
                    <a:pt x="181" y="59"/>
                  </a:lnTo>
                  <a:lnTo>
                    <a:pt x="177" y="59"/>
                  </a:lnTo>
                  <a:lnTo>
                    <a:pt x="177" y="55"/>
                  </a:lnTo>
                  <a:lnTo>
                    <a:pt x="181" y="48"/>
                  </a:lnTo>
                  <a:lnTo>
                    <a:pt x="181" y="48"/>
                  </a:lnTo>
                  <a:lnTo>
                    <a:pt x="181" y="44"/>
                  </a:lnTo>
                  <a:lnTo>
                    <a:pt x="185" y="41"/>
                  </a:lnTo>
                  <a:lnTo>
                    <a:pt x="188" y="37"/>
                  </a:lnTo>
                  <a:lnTo>
                    <a:pt x="185" y="37"/>
                  </a:lnTo>
                  <a:lnTo>
                    <a:pt x="181" y="37"/>
                  </a:lnTo>
                  <a:lnTo>
                    <a:pt x="177" y="33"/>
                  </a:lnTo>
                  <a:lnTo>
                    <a:pt x="174" y="37"/>
                  </a:lnTo>
                  <a:lnTo>
                    <a:pt x="170" y="33"/>
                  </a:lnTo>
                  <a:lnTo>
                    <a:pt x="170" y="33"/>
                  </a:lnTo>
                  <a:lnTo>
                    <a:pt x="166" y="37"/>
                  </a:lnTo>
                  <a:lnTo>
                    <a:pt x="163" y="33"/>
                  </a:lnTo>
                  <a:lnTo>
                    <a:pt x="163" y="29"/>
                  </a:lnTo>
                  <a:lnTo>
                    <a:pt x="159" y="29"/>
                  </a:lnTo>
                  <a:lnTo>
                    <a:pt x="159" y="29"/>
                  </a:lnTo>
                  <a:lnTo>
                    <a:pt x="155" y="29"/>
                  </a:lnTo>
                  <a:lnTo>
                    <a:pt x="151" y="26"/>
                  </a:lnTo>
                  <a:lnTo>
                    <a:pt x="148" y="26"/>
                  </a:lnTo>
                  <a:lnTo>
                    <a:pt x="148" y="26"/>
                  </a:lnTo>
                  <a:lnTo>
                    <a:pt x="144" y="26"/>
                  </a:lnTo>
                  <a:lnTo>
                    <a:pt x="140" y="26"/>
                  </a:lnTo>
                  <a:lnTo>
                    <a:pt x="137" y="22"/>
                  </a:lnTo>
                  <a:lnTo>
                    <a:pt x="137" y="18"/>
                  </a:lnTo>
                  <a:lnTo>
                    <a:pt x="133" y="18"/>
                  </a:lnTo>
                  <a:lnTo>
                    <a:pt x="133" y="18"/>
                  </a:lnTo>
                  <a:lnTo>
                    <a:pt x="129" y="18"/>
                  </a:lnTo>
                  <a:lnTo>
                    <a:pt x="126" y="18"/>
                  </a:lnTo>
                  <a:lnTo>
                    <a:pt x="126" y="15"/>
                  </a:lnTo>
                  <a:lnTo>
                    <a:pt x="126" y="15"/>
                  </a:lnTo>
                  <a:lnTo>
                    <a:pt x="122" y="11"/>
                  </a:lnTo>
                  <a:lnTo>
                    <a:pt x="122" y="11"/>
                  </a:lnTo>
                  <a:lnTo>
                    <a:pt x="114" y="7"/>
                  </a:lnTo>
                  <a:lnTo>
                    <a:pt x="114" y="7"/>
                  </a:lnTo>
                  <a:lnTo>
                    <a:pt x="111" y="3"/>
                  </a:lnTo>
                  <a:lnTo>
                    <a:pt x="111" y="0"/>
                  </a:lnTo>
                  <a:lnTo>
                    <a:pt x="111" y="0"/>
                  </a:lnTo>
                  <a:lnTo>
                    <a:pt x="107" y="0"/>
                  </a:lnTo>
                  <a:lnTo>
                    <a:pt x="103" y="0"/>
                  </a:lnTo>
                  <a:lnTo>
                    <a:pt x="100" y="0"/>
                  </a:lnTo>
                  <a:lnTo>
                    <a:pt x="96" y="3"/>
                  </a:lnTo>
                  <a:lnTo>
                    <a:pt x="96" y="3"/>
                  </a:lnTo>
                  <a:lnTo>
                    <a:pt x="96" y="7"/>
                  </a:lnTo>
                  <a:lnTo>
                    <a:pt x="96" y="15"/>
                  </a:lnTo>
                  <a:lnTo>
                    <a:pt x="92" y="18"/>
                  </a:lnTo>
                  <a:lnTo>
                    <a:pt x="92" y="18"/>
                  </a:lnTo>
                  <a:lnTo>
                    <a:pt x="85" y="22"/>
                  </a:lnTo>
                  <a:lnTo>
                    <a:pt x="81" y="22"/>
                  </a:lnTo>
                  <a:lnTo>
                    <a:pt x="81" y="22"/>
                  </a:lnTo>
                  <a:lnTo>
                    <a:pt x="74" y="22"/>
                  </a:lnTo>
                  <a:lnTo>
                    <a:pt x="70" y="26"/>
                  </a:lnTo>
                  <a:lnTo>
                    <a:pt x="74" y="29"/>
                  </a:lnTo>
                  <a:lnTo>
                    <a:pt x="77" y="29"/>
                  </a:lnTo>
                  <a:lnTo>
                    <a:pt x="74" y="33"/>
                  </a:lnTo>
                  <a:lnTo>
                    <a:pt x="66" y="33"/>
                  </a:lnTo>
                  <a:lnTo>
                    <a:pt x="63" y="33"/>
                  </a:lnTo>
                  <a:lnTo>
                    <a:pt x="59" y="29"/>
                  </a:lnTo>
                  <a:lnTo>
                    <a:pt x="55" y="33"/>
                  </a:lnTo>
                  <a:lnTo>
                    <a:pt x="55" y="29"/>
                  </a:lnTo>
                  <a:lnTo>
                    <a:pt x="51" y="29"/>
                  </a:lnTo>
                  <a:lnTo>
                    <a:pt x="55" y="26"/>
                  </a:lnTo>
                  <a:lnTo>
                    <a:pt x="51" y="26"/>
                  </a:lnTo>
                  <a:lnTo>
                    <a:pt x="48" y="26"/>
                  </a:lnTo>
                  <a:lnTo>
                    <a:pt x="44" y="26"/>
                  </a:lnTo>
                  <a:lnTo>
                    <a:pt x="44" y="26"/>
                  </a:lnTo>
                  <a:lnTo>
                    <a:pt x="44" y="29"/>
                  </a:lnTo>
                  <a:lnTo>
                    <a:pt x="44" y="29"/>
                  </a:lnTo>
                  <a:lnTo>
                    <a:pt x="48" y="33"/>
                  </a:lnTo>
                  <a:lnTo>
                    <a:pt x="48" y="37"/>
                  </a:lnTo>
                  <a:lnTo>
                    <a:pt x="48" y="37"/>
                  </a:lnTo>
                  <a:lnTo>
                    <a:pt x="48" y="41"/>
                  </a:lnTo>
                  <a:lnTo>
                    <a:pt x="48" y="41"/>
                  </a:lnTo>
                  <a:lnTo>
                    <a:pt x="51" y="44"/>
                  </a:lnTo>
                  <a:lnTo>
                    <a:pt x="44" y="44"/>
                  </a:lnTo>
                  <a:lnTo>
                    <a:pt x="40" y="44"/>
                  </a:lnTo>
                  <a:lnTo>
                    <a:pt x="40" y="44"/>
                  </a:lnTo>
                  <a:lnTo>
                    <a:pt x="37" y="44"/>
                  </a:lnTo>
                  <a:lnTo>
                    <a:pt x="37" y="44"/>
                  </a:lnTo>
                  <a:lnTo>
                    <a:pt x="33" y="48"/>
                  </a:lnTo>
                  <a:lnTo>
                    <a:pt x="26" y="41"/>
                  </a:lnTo>
                  <a:lnTo>
                    <a:pt x="26" y="41"/>
                  </a:lnTo>
                  <a:lnTo>
                    <a:pt x="22" y="41"/>
                  </a:lnTo>
                  <a:lnTo>
                    <a:pt x="18" y="44"/>
                  </a:lnTo>
                  <a:lnTo>
                    <a:pt x="14" y="44"/>
                  </a:lnTo>
                  <a:lnTo>
                    <a:pt x="14" y="44"/>
                  </a:lnTo>
                  <a:lnTo>
                    <a:pt x="11" y="44"/>
                  </a:lnTo>
                  <a:lnTo>
                    <a:pt x="11" y="44"/>
                  </a:lnTo>
                  <a:lnTo>
                    <a:pt x="7" y="44"/>
                  </a:lnTo>
                  <a:lnTo>
                    <a:pt x="3" y="44"/>
                  </a:lnTo>
                  <a:lnTo>
                    <a:pt x="0" y="48"/>
                  </a:lnTo>
                  <a:lnTo>
                    <a:pt x="0" y="52"/>
                  </a:lnTo>
                  <a:lnTo>
                    <a:pt x="3" y="48"/>
                  </a:lnTo>
                  <a:lnTo>
                    <a:pt x="7" y="52"/>
                  </a:lnTo>
                  <a:lnTo>
                    <a:pt x="7" y="52"/>
                  </a:lnTo>
                  <a:lnTo>
                    <a:pt x="3" y="52"/>
                  </a:lnTo>
                  <a:lnTo>
                    <a:pt x="3" y="52"/>
                  </a:lnTo>
                  <a:lnTo>
                    <a:pt x="3" y="52"/>
                  </a:lnTo>
                  <a:lnTo>
                    <a:pt x="3" y="52"/>
                  </a:lnTo>
                  <a:lnTo>
                    <a:pt x="7" y="52"/>
                  </a:lnTo>
                  <a:lnTo>
                    <a:pt x="7" y="55"/>
                  </a:lnTo>
                  <a:lnTo>
                    <a:pt x="3" y="55"/>
                  </a:lnTo>
                  <a:lnTo>
                    <a:pt x="3" y="55"/>
                  </a:lnTo>
                  <a:lnTo>
                    <a:pt x="3" y="55"/>
                  </a:lnTo>
                  <a:lnTo>
                    <a:pt x="3" y="55"/>
                  </a:lnTo>
                  <a:lnTo>
                    <a:pt x="7" y="59"/>
                  </a:lnTo>
                  <a:lnTo>
                    <a:pt x="7" y="63"/>
                  </a:lnTo>
                  <a:lnTo>
                    <a:pt x="11" y="59"/>
                  </a:lnTo>
                  <a:lnTo>
                    <a:pt x="11" y="59"/>
                  </a:lnTo>
                  <a:lnTo>
                    <a:pt x="14" y="59"/>
                  </a:lnTo>
                  <a:lnTo>
                    <a:pt x="18" y="63"/>
                  </a:lnTo>
                  <a:lnTo>
                    <a:pt x="22" y="63"/>
                  </a:lnTo>
                  <a:lnTo>
                    <a:pt x="22" y="63"/>
                  </a:lnTo>
                  <a:lnTo>
                    <a:pt x="26" y="67"/>
                  </a:lnTo>
                  <a:lnTo>
                    <a:pt x="29" y="63"/>
                  </a:lnTo>
                  <a:lnTo>
                    <a:pt x="29" y="63"/>
                  </a:lnTo>
                  <a:lnTo>
                    <a:pt x="29" y="67"/>
                  </a:lnTo>
                  <a:lnTo>
                    <a:pt x="29" y="67"/>
                  </a:lnTo>
                  <a:lnTo>
                    <a:pt x="33" y="67"/>
                  </a:lnTo>
                  <a:lnTo>
                    <a:pt x="33" y="67"/>
                  </a:lnTo>
                  <a:lnTo>
                    <a:pt x="33" y="70"/>
                  </a:lnTo>
                  <a:lnTo>
                    <a:pt x="37" y="70"/>
                  </a:lnTo>
                  <a:lnTo>
                    <a:pt x="37" y="70"/>
                  </a:lnTo>
                  <a:lnTo>
                    <a:pt x="40" y="70"/>
                  </a:lnTo>
                  <a:lnTo>
                    <a:pt x="44" y="70"/>
                  </a:lnTo>
                  <a:lnTo>
                    <a:pt x="44" y="74"/>
                  </a:lnTo>
                  <a:lnTo>
                    <a:pt x="44" y="70"/>
                  </a:lnTo>
                  <a:lnTo>
                    <a:pt x="40" y="70"/>
                  </a:lnTo>
                  <a:lnTo>
                    <a:pt x="37" y="74"/>
                  </a:lnTo>
                  <a:lnTo>
                    <a:pt x="40" y="74"/>
                  </a:lnTo>
                  <a:lnTo>
                    <a:pt x="40" y="78"/>
                  </a:lnTo>
                  <a:lnTo>
                    <a:pt x="40" y="81"/>
                  </a:lnTo>
                  <a:lnTo>
                    <a:pt x="40" y="81"/>
                  </a:lnTo>
                  <a:lnTo>
                    <a:pt x="40" y="81"/>
                  </a:lnTo>
                  <a:lnTo>
                    <a:pt x="48" y="85"/>
                  </a:lnTo>
                  <a:lnTo>
                    <a:pt x="51" y="89"/>
                  </a:lnTo>
                  <a:lnTo>
                    <a:pt x="55" y="89"/>
                  </a:lnTo>
                  <a:lnTo>
                    <a:pt x="55" y="92"/>
                  </a:lnTo>
                  <a:lnTo>
                    <a:pt x="55" y="92"/>
                  </a:lnTo>
                  <a:lnTo>
                    <a:pt x="55" y="96"/>
                  </a:lnTo>
                  <a:lnTo>
                    <a:pt x="55" y="96"/>
                  </a:lnTo>
                  <a:lnTo>
                    <a:pt x="51" y="100"/>
                  </a:lnTo>
                  <a:lnTo>
                    <a:pt x="55" y="100"/>
                  </a:lnTo>
                  <a:lnTo>
                    <a:pt x="59" y="104"/>
                  </a:lnTo>
                  <a:lnTo>
                    <a:pt x="63" y="111"/>
                  </a:lnTo>
                  <a:lnTo>
                    <a:pt x="59" y="107"/>
                  </a:lnTo>
                  <a:lnTo>
                    <a:pt x="59" y="104"/>
                  </a:lnTo>
                  <a:lnTo>
                    <a:pt x="55" y="104"/>
                  </a:lnTo>
                  <a:lnTo>
                    <a:pt x="55" y="104"/>
                  </a:lnTo>
                  <a:lnTo>
                    <a:pt x="51" y="111"/>
                  </a:lnTo>
                  <a:lnTo>
                    <a:pt x="51" y="118"/>
                  </a:lnTo>
                  <a:lnTo>
                    <a:pt x="55" y="118"/>
                  </a:lnTo>
                  <a:lnTo>
                    <a:pt x="51" y="118"/>
                  </a:lnTo>
                  <a:lnTo>
                    <a:pt x="51" y="130"/>
                  </a:lnTo>
                  <a:lnTo>
                    <a:pt x="48" y="141"/>
                  </a:lnTo>
                  <a:lnTo>
                    <a:pt x="44" y="141"/>
                  </a:lnTo>
                  <a:lnTo>
                    <a:pt x="48" y="141"/>
                  </a:lnTo>
                  <a:lnTo>
                    <a:pt x="48" y="144"/>
                  </a:lnTo>
                  <a:lnTo>
                    <a:pt x="51" y="144"/>
                  </a:lnTo>
                  <a:lnTo>
                    <a:pt x="51" y="148"/>
                  </a:lnTo>
                  <a:lnTo>
                    <a:pt x="51" y="148"/>
                  </a:lnTo>
                  <a:lnTo>
                    <a:pt x="55" y="148"/>
                  </a:lnTo>
                  <a:lnTo>
                    <a:pt x="63" y="152"/>
                  </a:lnTo>
                  <a:lnTo>
                    <a:pt x="66" y="156"/>
                  </a:lnTo>
                  <a:lnTo>
                    <a:pt x="70" y="152"/>
                  </a:lnTo>
                  <a:lnTo>
                    <a:pt x="74" y="156"/>
                  </a:lnTo>
                  <a:lnTo>
                    <a:pt x="77" y="156"/>
                  </a:lnTo>
                  <a:lnTo>
                    <a:pt x="77" y="156"/>
                  </a:lnTo>
                  <a:lnTo>
                    <a:pt x="81" y="156"/>
                  </a:lnTo>
                  <a:lnTo>
                    <a:pt x="89" y="156"/>
                  </a:lnTo>
                  <a:lnTo>
                    <a:pt x="92" y="156"/>
                  </a:lnTo>
                  <a:lnTo>
                    <a:pt x="96" y="156"/>
                  </a:lnTo>
                  <a:lnTo>
                    <a:pt x="100" y="156"/>
                  </a:lnTo>
                  <a:lnTo>
                    <a:pt x="107" y="156"/>
                  </a:lnTo>
                  <a:lnTo>
                    <a:pt x="114" y="159"/>
                  </a:lnTo>
                  <a:lnTo>
                    <a:pt x="118" y="159"/>
                  </a:lnTo>
                  <a:lnTo>
                    <a:pt x="114" y="159"/>
                  </a:lnTo>
                  <a:lnTo>
                    <a:pt x="114" y="156"/>
                  </a:lnTo>
                  <a:lnTo>
                    <a:pt x="114" y="148"/>
                  </a:lnTo>
                  <a:lnTo>
                    <a:pt x="118" y="148"/>
                  </a:lnTo>
                  <a:lnTo>
                    <a:pt x="122" y="144"/>
                  </a:lnTo>
                  <a:lnTo>
                    <a:pt x="126" y="137"/>
                  </a:lnTo>
                  <a:lnTo>
                    <a:pt x="129" y="137"/>
                  </a:lnTo>
                  <a:lnTo>
                    <a:pt x="129" y="141"/>
                  </a:lnTo>
                  <a:lnTo>
                    <a:pt x="133" y="141"/>
                  </a:lnTo>
                  <a:lnTo>
                    <a:pt x="137" y="141"/>
                  </a:lnTo>
                  <a:lnTo>
                    <a:pt x="140" y="141"/>
                  </a:lnTo>
                  <a:lnTo>
                    <a:pt x="144" y="141"/>
                  </a:lnTo>
                  <a:lnTo>
                    <a:pt x="144" y="141"/>
                  </a:lnTo>
                  <a:lnTo>
                    <a:pt x="155" y="144"/>
                  </a:lnTo>
                  <a:lnTo>
                    <a:pt x="159" y="148"/>
                  </a:lnTo>
                  <a:lnTo>
                    <a:pt x="166" y="148"/>
                  </a:lnTo>
                  <a:lnTo>
                    <a:pt x="166" y="144"/>
                  </a:lnTo>
                  <a:lnTo>
                    <a:pt x="166" y="144"/>
                  </a:lnTo>
                  <a:lnTo>
                    <a:pt x="170" y="141"/>
                  </a:lnTo>
                  <a:lnTo>
                    <a:pt x="181" y="133"/>
                  </a:lnTo>
                  <a:lnTo>
                    <a:pt x="181" y="133"/>
                  </a:lnTo>
                  <a:lnTo>
                    <a:pt x="181" y="130"/>
                  </a:lnTo>
                  <a:lnTo>
                    <a:pt x="181" y="126"/>
                  </a:lnTo>
                  <a:lnTo>
                    <a:pt x="177" y="126"/>
                  </a:lnTo>
                  <a:lnTo>
                    <a:pt x="174" y="122"/>
                  </a:lnTo>
                  <a:lnTo>
                    <a:pt x="170" y="115"/>
                  </a:lnTo>
                  <a:lnTo>
                    <a:pt x="166" y="111"/>
                  </a:lnTo>
                  <a:lnTo>
                    <a:pt x="170" y="111"/>
                  </a:lnTo>
                  <a:lnTo>
                    <a:pt x="174" y="107"/>
                  </a:lnTo>
                  <a:lnTo>
                    <a:pt x="174" y="104"/>
                  </a:lnTo>
                  <a:lnTo>
                    <a:pt x="170" y="100"/>
                  </a:lnTo>
                  <a:lnTo>
                    <a:pt x="170" y="96"/>
                  </a:lnTo>
                  <a:lnTo>
                    <a:pt x="174" y="96"/>
                  </a:lnTo>
                  <a:lnTo>
                    <a:pt x="174" y="96"/>
                  </a:lnTo>
                  <a:lnTo>
                    <a:pt x="174" y="96"/>
                  </a:lnTo>
                  <a:close/>
                  <a:moveTo>
                    <a:pt x="207" y="178"/>
                  </a:moveTo>
                  <a:lnTo>
                    <a:pt x="203" y="178"/>
                  </a:lnTo>
                  <a:lnTo>
                    <a:pt x="200" y="174"/>
                  </a:lnTo>
                  <a:lnTo>
                    <a:pt x="203" y="174"/>
                  </a:lnTo>
                  <a:lnTo>
                    <a:pt x="203" y="174"/>
                  </a:lnTo>
                  <a:lnTo>
                    <a:pt x="203" y="170"/>
                  </a:lnTo>
                  <a:lnTo>
                    <a:pt x="200" y="170"/>
                  </a:lnTo>
                  <a:lnTo>
                    <a:pt x="203" y="170"/>
                  </a:lnTo>
                  <a:lnTo>
                    <a:pt x="200" y="170"/>
                  </a:lnTo>
                  <a:lnTo>
                    <a:pt x="200" y="167"/>
                  </a:lnTo>
                  <a:lnTo>
                    <a:pt x="200" y="167"/>
                  </a:lnTo>
                  <a:lnTo>
                    <a:pt x="200" y="167"/>
                  </a:lnTo>
                  <a:lnTo>
                    <a:pt x="196" y="163"/>
                  </a:lnTo>
                  <a:lnTo>
                    <a:pt x="196" y="163"/>
                  </a:lnTo>
                  <a:lnTo>
                    <a:pt x="200" y="163"/>
                  </a:lnTo>
                  <a:lnTo>
                    <a:pt x="200" y="159"/>
                  </a:lnTo>
                  <a:lnTo>
                    <a:pt x="196" y="159"/>
                  </a:lnTo>
                  <a:lnTo>
                    <a:pt x="200" y="156"/>
                  </a:lnTo>
                  <a:lnTo>
                    <a:pt x="203" y="156"/>
                  </a:lnTo>
                  <a:lnTo>
                    <a:pt x="207" y="152"/>
                  </a:lnTo>
                  <a:lnTo>
                    <a:pt x="207" y="156"/>
                  </a:lnTo>
                  <a:lnTo>
                    <a:pt x="211" y="156"/>
                  </a:lnTo>
                  <a:lnTo>
                    <a:pt x="211" y="152"/>
                  </a:lnTo>
                  <a:lnTo>
                    <a:pt x="211" y="148"/>
                  </a:lnTo>
                  <a:lnTo>
                    <a:pt x="211" y="148"/>
                  </a:lnTo>
                  <a:lnTo>
                    <a:pt x="211" y="148"/>
                  </a:lnTo>
                  <a:lnTo>
                    <a:pt x="211" y="152"/>
                  </a:lnTo>
                  <a:lnTo>
                    <a:pt x="211" y="156"/>
                  </a:lnTo>
                  <a:lnTo>
                    <a:pt x="214" y="163"/>
                  </a:lnTo>
                  <a:lnTo>
                    <a:pt x="211" y="167"/>
                  </a:lnTo>
                  <a:lnTo>
                    <a:pt x="211" y="170"/>
                  </a:lnTo>
                  <a:lnTo>
                    <a:pt x="211" y="178"/>
                  </a:lnTo>
                  <a:lnTo>
                    <a:pt x="207" y="178"/>
                  </a:lnTo>
                  <a:close/>
                </a:path>
              </a:pathLst>
            </a:custGeom>
            <a:solidFill>
              <a:schemeClr val="bg1">
                <a:lumMod val="85000"/>
              </a:schemeClr>
            </a:solid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69" name="Freeform 71"/>
            <p:cNvSpPr>
              <a:spLocks/>
            </p:cNvSpPr>
            <p:nvPr/>
          </p:nvSpPr>
          <p:spPr bwMode="auto">
            <a:xfrm>
              <a:off x="12648822" y="5880223"/>
              <a:ext cx="15916" cy="15510"/>
            </a:xfrm>
            <a:custGeom>
              <a:avLst/>
              <a:gdLst>
                <a:gd name="T0" fmla="*/ 0 w 8"/>
                <a:gd name="T1" fmla="*/ 0 h 8"/>
                <a:gd name="T2" fmla="*/ 0 w 8"/>
                <a:gd name="T3" fmla="*/ 4 h 8"/>
                <a:gd name="T4" fmla="*/ 4 w 8"/>
                <a:gd name="T5" fmla="*/ 8 h 8"/>
                <a:gd name="T6" fmla="*/ 8 w 8"/>
                <a:gd name="T7" fmla="*/ 4 h 8"/>
                <a:gd name="T8" fmla="*/ 8 w 8"/>
                <a:gd name="T9" fmla="*/ 4 h 8"/>
                <a:gd name="T10" fmla="*/ 0 w 8"/>
                <a:gd name="T11" fmla="*/ 0 h 8"/>
              </a:gdLst>
              <a:ahLst/>
              <a:cxnLst>
                <a:cxn ang="0">
                  <a:pos x="T0" y="T1"/>
                </a:cxn>
                <a:cxn ang="0">
                  <a:pos x="T2" y="T3"/>
                </a:cxn>
                <a:cxn ang="0">
                  <a:pos x="T4" y="T5"/>
                </a:cxn>
                <a:cxn ang="0">
                  <a:pos x="T6" y="T7"/>
                </a:cxn>
                <a:cxn ang="0">
                  <a:pos x="T8" y="T9"/>
                </a:cxn>
                <a:cxn ang="0">
                  <a:pos x="T10" y="T11"/>
                </a:cxn>
              </a:cxnLst>
              <a:rect l="0" t="0" r="r" b="b"/>
              <a:pathLst>
                <a:path w="8" h="8">
                  <a:moveTo>
                    <a:pt x="0" y="0"/>
                  </a:moveTo>
                  <a:lnTo>
                    <a:pt x="0" y="4"/>
                  </a:lnTo>
                  <a:lnTo>
                    <a:pt x="4" y="8"/>
                  </a:lnTo>
                  <a:lnTo>
                    <a:pt x="8" y="4"/>
                  </a:lnTo>
                  <a:lnTo>
                    <a:pt x="8" y="4"/>
                  </a:lnTo>
                  <a:lnTo>
                    <a:pt x="0"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70" name="Freeform 72"/>
            <p:cNvSpPr>
              <a:spLocks noEditPoints="1"/>
            </p:cNvSpPr>
            <p:nvPr/>
          </p:nvSpPr>
          <p:spPr bwMode="auto">
            <a:xfrm>
              <a:off x="12398139" y="5492458"/>
              <a:ext cx="376024" cy="366438"/>
            </a:xfrm>
            <a:custGeom>
              <a:avLst/>
              <a:gdLst>
                <a:gd name="T0" fmla="*/ 8 w 189"/>
                <a:gd name="T1" fmla="*/ 48 h 189"/>
                <a:gd name="T2" fmla="*/ 8 w 189"/>
                <a:gd name="T3" fmla="*/ 30 h 189"/>
                <a:gd name="T4" fmla="*/ 15 w 189"/>
                <a:gd name="T5" fmla="*/ 18 h 189"/>
                <a:gd name="T6" fmla="*/ 34 w 189"/>
                <a:gd name="T7" fmla="*/ 18 h 189"/>
                <a:gd name="T8" fmla="*/ 48 w 189"/>
                <a:gd name="T9" fmla="*/ 15 h 189"/>
                <a:gd name="T10" fmla="*/ 63 w 189"/>
                <a:gd name="T11" fmla="*/ 0 h 189"/>
                <a:gd name="T12" fmla="*/ 85 w 189"/>
                <a:gd name="T13" fmla="*/ 4 h 189"/>
                <a:gd name="T14" fmla="*/ 108 w 189"/>
                <a:gd name="T15" fmla="*/ 15 h 189"/>
                <a:gd name="T16" fmla="*/ 100 w 189"/>
                <a:gd name="T17" fmla="*/ 26 h 189"/>
                <a:gd name="T18" fmla="*/ 85 w 189"/>
                <a:gd name="T19" fmla="*/ 33 h 189"/>
                <a:gd name="T20" fmla="*/ 89 w 189"/>
                <a:gd name="T21" fmla="*/ 48 h 189"/>
                <a:gd name="T22" fmla="*/ 104 w 189"/>
                <a:gd name="T23" fmla="*/ 63 h 189"/>
                <a:gd name="T24" fmla="*/ 119 w 189"/>
                <a:gd name="T25" fmla="*/ 82 h 189"/>
                <a:gd name="T26" fmla="*/ 134 w 189"/>
                <a:gd name="T27" fmla="*/ 93 h 189"/>
                <a:gd name="T28" fmla="*/ 152 w 189"/>
                <a:gd name="T29" fmla="*/ 96 h 189"/>
                <a:gd name="T30" fmla="*/ 152 w 189"/>
                <a:gd name="T31" fmla="*/ 104 h 189"/>
                <a:gd name="T32" fmla="*/ 185 w 189"/>
                <a:gd name="T33" fmla="*/ 119 h 189"/>
                <a:gd name="T34" fmla="*/ 185 w 189"/>
                <a:gd name="T35" fmla="*/ 130 h 189"/>
                <a:gd name="T36" fmla="*/ 178 w 189"/>
                <a:gd name="T37" fmla="*/ 126 h 189"/>
                <a:gd name="T38" fmla="*/ 167 w 189"/>
                <a:gd name="T39" fmla="*/ 119 h 189"/>
                <a:gd name="T40" fmla="*/ 163 w 189"/>
                <a:gd name="T41" fmla="*/ 130 h 189"/>
                <a:gd name="T42" fmla="*/ 163 w 189"/>
                <a:gd name="T43" fmla="*/ 137 h 189"/>
                <a:gd name="T44" fmla="*/ 167 w 189"/>
                <a:gd name="T45" fmla="*/ 148 h 189"/>
                <a:gd name="T46" fmla="*/ 156 w 189"/>
                <a:gd name="T47" fmla="*/ 167 h 189"/>
                <a:gd name="T48" fmla="*/ 145 w 189"/>
                <a:gd name="T49" fmla="*/ 163 h 189"/>
                <a:gd name="T50" fmla="*/ 152 w 189"/>
                <a:gd name="T51" fmla="*/ 152 h 189"/>
                <a:gd name="T52" fmla="*/ 152 w 189"/>
                <a:gd name="T53" fmla="*/ 141 h 189"/>
                <a:gd name="T54" fmla="*/ 145 w 189"/>
                <a:gd name="T55" fmla="*/ 130 h 189"/>
                <a:gd name="T56" fmla="*/ 134 w 189"/>
                <a:gd name="T57" fmla="*/ 122 h 189"/>
                <a:gd name="T58" fmla="*/ 126 w 189"/>
                <a:gd name="T59" fmla="*/ 115 h 189"/>
                <a:gd name="T60" fmla="*/ 111 w 189"/>
                <a:gd name="T61" fmla="*/ 108 h 189"/>
                <a:gd name="T62" fmla="*/ 100 w 189"/>
                <a:gd name="T63" fmla="*/ 104 h 189"/>
                <a:gd name="T64" fmla="*/ 82 w 189"/>
                <a:gd name="T65" fmla="*/ 89 h 189"/>
                <a:gd name="T66" fmla="*/ 67 w 189"/>
                <a:gd name="T67" fmla="*/ 74 h 189"/>
                <a:gd name="T68" fmla="*/ 56 w 189"/>
                <a:gd name="T69" fmla="*/ 59 h 189"/>
                <a:gd name="T70" fmla="*/ 45 w 189"/>
                <a:gd name="T71" fmla="*/ 52 h 189"/>
                <a:gd name="T72" fmla="*/ 15 w 189"/>
                <a:gd name="T73" fmla="*/ 59 h 189"/>
                <a:gd name="T74" fmla="*/ 30 w 189"/>
                <a:gd name="T75" fmla="*/ 108 h 189"/>
                <a:gd name="T76" fmla="*/ 26 w 189"/>
                <a:gd name="T77" fmla="*/ 111 h 189"/>
                <a:gd name="T78" fmla="*/ 71 w 189"/>
                <a:gd name="T79" fmla="*/ 85 h 189"/>
                <a:gd name="T80" fmla="*/ 63 w 189"/>
                <a:gd name="T81" fmla="*/ 78 h 189"/>
                <a:gd name="T82" fmla="*/ 56 w 189"/>
                <a:gd name="T83" fmla="*/ 78 h 189"/>
                <a:gd name="T84" fmla="*/ 41 w 189"/>
                <a:gd name="T85" fmla="*/ 145 h 189"/>
                <a:gd name="T86" fmla="*/ 52 w 189"/>
                <a:gd name="T87" fmla="*/ 145 h 189"/>
                <a:gd name="T88" fmla="*/ 48 w 189"/>
                <a:gd name="T89" fmla="*/ 122 h 189"/>
                <a:gd name="T90" fmla="*/ 45 w 189"/>
                <a:gd name="T91" fmla="*/ 108 h 189"/>
                <a:gd name="T92" fmla="*/ 30 w 189"/>
                <a:gd name="T93" fmla="*/ 115 h 189"/>
                <a:gd name="T94" fmla="*/ 30 w 189"/>
                <a:gd name="T95" fmla="*/ 122 h 189"/>
                <a:gd name="T96" fmla="*/ 34 w 189"/>
                <a:gd name="T97" fmla="*/ 130 h 189"/>
                <a:gd name="T98" fmla="*/ 34 w 189"/>
                <a:gd name="T99" fmla="*/ 148 h 189"/>
                <a:gd name="T100" fmla="*/ 141 w 189"/>
                <a:gd name="T101" fmla="*/ 185 h 189"/>
                <a:gd name="T102" fmla="*/ 145 w 189"/>
                <a:gd name="T103" fmla="*/ 163 h 189"/>
                <a:gd name="T104" fmla="*/ 130 w 189"/>
                <a:gd name="T105" fmla="*/ 167 h 189"/>
                <a:gd name="T106" fmla="*/ 104 w 189"/>
                <a:gd name="T107" fmla="*/ 163 h 189"/>
                <a:gd name="T108" fmla="*/ 100 w 189"/>
                <a:gd name="T109" fmla="*/ 174 h 189"/>
                <a:gd name="T110" fmla="*/ 122 w 189"/>
                <a:gd name="T111" fmla="*/ 185 h 189"/>
                <a:gd name="T112" fmla="*/ 141 w 189"/>
                <a:gd name="T113"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9" h="189">
                  <a:moveTo>
                    <a:pt x="15" y="59"/>
                  </a:moveTo>
                  <a:lnTo>
                    <a:pt x="15" y="56"/>
                  </a:lnTo>
                  <a:lnTo>
                    <a:pt x="15" y="52"/>
                  </a:lnTo>
                  <a:lnTo>
                    <a:pt x="11" y="52"/>
                  </a:lnTo>
                  <a:lnTo>
                    <a:pt x="8" y="48"/>
                  </a:lnTo>
                  <a:lnTo>
                    <a:pt x="4" y="41"/>
                  </a:lnTo>
                  <a:lnTo>
                    <a:pt x="0" y="37"/>
                  </a:lnTo>
                  <a:lnTo>
                    <a:pt x="4" y="37"/>
                  </a:lnTo>
                  <a:lnTo>
                    <a:pt x="8" y="33"/>
                  </a:lnTo>
                  <a:lnTo>
                    <a:pt x="8" y="30"/>
                  </a:lnTo>
                  <a:lnTo>
                    <a:pt x="4" y="26"/>
                  </a:lnTo>
                  <a:lnTo>
                    <a:pt x="4" y="22"/>
                  </a:lnTo>
                  <a:lnTo>
                    <a:pt x="8" y="22"/>
                  </a:lnTo>
                  <a:lnTo>
                    <a:pt x="11" y="22"/>
                  </a:lnTo>
                  <a:lnTo>
                    <a:pt x="15" y="18"/>
                  </a:lnTo>
                  <a:lnTo>
                    <a:pt x="22" y="22"/>
                  </a:lnTo>
                  <a:lnTo>
                    <a:pt x="26" y="11"/>
                  </a:lnTo>
                  <a:lnTo>
                    <a:pt x="30" y="15"/>
                  </a:lnTo>
                  <a:lnTo>
                    <a:pt x="30" y="18"/>
                  </a:lnTo>
                  <a:lnTo>
                    <a:pt x="34" y="18"/>
                  </a:lnTo>
                  <a:lnTo>
                    <a:pt x="37" y="22"/>
                  </a:lnTo>
                  <a:lnTo>
                    <a:pt x="41" y="18"/>
                  </a:lnTo>
                  <a:lnTo>
                    <a:pt x="41" y="15"/>
                  </a:lnTo>
                  <a:lnTo>
                    <a:pt x="48" y="15"/>
                  </a:lnTo>
                  <a:lnTo>
                    <a:pt x="48" y="15"/>
                  </a:lnTo>
                  <a:lnTo>
                    <a:pt x="52" y="18"/>
                  </a:lnTo>
                  <a:lnTo>
                    <a:pt x="52" y="11"/>
                  </a:lnTo>
                  <a:lnTo>
                    <a:pt x="60" y="11"/>
                  </a:lnTo>
                  <a:lnTo>
                    <a:pt x="60" y="4"/>
                  </a:lnTo>
                  <a:lnTo>
                    <a:pt x="63" y="0"/>
                  </a:lnTo>
                  <a:lnTo>
                    <a:pt x="67" y="4"/>
                  </a:lnTo>
                  <a:lnTo>
                    <a:pt x="74" y="0"/>
                  </a:lnTo>
                  <a:lnTo>
                    <a:pt x="78" y="0"/>
                  </a:lnTo>
                  <a:lnTo>
                    <a:pt x="85" y="0"/>
                  </a:lnTo>
                  <a:lnTo>
                    <a:pt x="85" y="4"/>
                  </a:lnTo>
                  <a:lnTo>
                    <a:pt x="93" y="7"/>
                  </a:lnTo>
                  <a:lnTo>
                    <a:pt x="104" y="7"/>
                  </a:lnTo>
                  <a:lnTo>
                    <a:pt x="108" y="7"/>
                  </a:lnTo>
                  <a:lnTo>
                    <a:pt x="111" y="11"/>
                  </a:lnTo>
                  <a:lnTo>
                    <a:pt x="108" y="15"/>
                  </a:lnTo>
                  <a:lnTo>
                    <a:pt x="108" y="18"/>
                  </a:lnTo>
                  <a:lnTo>
                    <a:pt x="104" y="22"/>
                  </a:lnTo>
                  <a:lnTo>
                    <a:pt x="108" y="26"/>
                  </a:lnTo>
                  <a:lnTo>
                    <a:pt x="104" y="26"/>
                  </a:lnTo>
                  <a:lnTo>
                    <a:pt x="100" y="26"/>
                  </a:lnTo>
                  <a:lnTo>
                    <a:pt x="97" y="30"/>
                  </a:lnTo>
                  <a:lnTo>
                    <a:pt x="93" y="30"/>
                  </a:lnTo>
                  <a:lnTo>
                    <a:pt x="93" y="30"/>
                  </a:lnTo>
                  <a:lnTo>
                    <a:pt x="89" y="30"/>
                  </a:lnTo>
                  <a:lnTo>
                    <a:pt x="85" y="33"/>
                  </a:lnTo>
                  <a:lnTo>
                    <a:pt x="89" y="37"/>
                  </a:lnTo>
                  <a:lnTo>
                    <a:pt x="89" y="41"/>
                  </a:lnTo>
                  <a:lnTo>
                    <a:pt x="89" y="41"/>
                  </a:lnTo>
                  <a:lnTo>
                    <a:pt x="85" y="44"/>
                  </a:lnTo>
                  <a:lnTo>
                    <a:pt x="89" y="48"/>
                  </a:lnTo>
                  <a:lnTo>
                    <a:pt x="89" y="52"/>
                  </a:lnTo>
                  <a:lnTo>
                    <a:pt x="89" y="52"/>
                  </a:lnTo>
                  <a:lnTo>
                    <a:pt x="97" y="56"/>
                  </a:lnTo>
                  <a:lnTo>
                    <a:pt x="100" y="59"/>
                  </a:lnTo>
                  <a:lnTo>
                    <a:pt x="104" y="63"/>
                  </a:lnTo>
                  <a:lnTo>
                    <a:pt x="115" y="70"/>
                  </a:lnTo>
                  <a:lnTo>
                    <a:pt x="115" y="74"/>
                  </a:lnTo>
                  <a:lnTo>
                    <a:pt x="115" y="74"/>
                  </a:lnTo>
                  <a:lnTo>
                    <a:pt x="115" y="78"/>
                  </a:lnTo>
                  <a:lnTo>
                    <a:pt x="119" y="82"/>
                  </a:lnTo>
                  <a:lnTo>
                    <a:pt x="122" y="82"/>
                  </a:lnTo>
                  <a:lnTo>
                    <a:pt x="122" y="85"/>
                  </a:lnTo>
                  <a:lnTo>
                    <a:pt x="130" y="89"/>
                  </a:lnTo>
                  <a:lnTo>
                    <a:pt x="130" y="93"/>
                  </a:lnTo>
                  <a:lnTo>
                    <a:pt x="134" y="93"/>
                  </a:lnTo>
                  <a:lnTo>
                    <a:pt x="137" y="93"/>
                  </a:lnTo>
                  <a:lnTo>
                    <a:pt x="141" y="93"/>
                  </a:lnTo>
                  <a:lnTo>
                    <a:pt x="145" y="93"/>
                  </a:lnTo>
                  <a:lnTo>
                    <a:pt x="148" y="93"/>
                  </a:lnTo>
                  <a:lnTo>
                    <a:pt x="152" y="96"/>
                  </a:lnTo>
                  <a:lnTo>
                    <a:pt x="152" y="96"/>
                  </a:lnTo>
                  <a:lnTo>
                    <a:pt x="148" y="100"/>
                  </a:lnTo>
                  <a:lnTo>
                    <a:pt x="148" y="100"/>
                  </a:lnTo>
                  <a:lnTo>
                    <a:pt x="148" y="104"/>
                  </a:lnTo>
                  <a:lnTo>
                    <a:pt x="152" y="104"/>
                  </a:lnTo>
                  <a:lnTo>
                    <a:pt x="159" y="104"/>
                  </a:lnTo>
                  <a:lnTo>
                    <a:pt x="171" y="111"/>
                  </a:lnTo>
                  <a:lnTo>
                    <a:pt x="174" y="115"/>
                  </a:lnTo>
                  <a:lnTo>
                    <a:pt x="178" y="119"/>
                  </a:lnTo>
                  <a:lnTo>
                    <a:pt x="185" y="119"/>
                  </a:lnTo>
                  <a:lnTo>
                    <a:pt x="185" y="122"/>
                  </a:lnTo>
                  <a:lnTo>
                    <a:pt x="189" y="122"/>
                  </a:lnTo>
                  <a:lnTo>
                    <a:pt x="189" y="126"/>
                  </a:lnTo>
                  <a:lnTo>
                    <a:pt x="185" y="130"/>
                  </a:lnTo>
                  <a:lnTo>
                    <a:pt x="185" y="130"/>
                  </a:lnTo>
                  <a:lnTo>
                    <a:pt x="185" y="130"/>
                  </a:lnTo>
                  <a:lnTo>
                    <a:pt x="185" y="133"/>
                  </a:lnTo>
                  <a:lnTo>
                    <a:pt x="182" y="130"/>
                  </a:lnTo>
                  <a:lnTo>
                    <a:pt x="182" y="130"/>
                  </a:lnTo>
                  <a:lnTo>
                    <a:pt x="178" y="126"/>
                  </a:lnTo>
                  <a:lnTo>
                    <a:pt x="178" y="122"/>
                  </a:lnTo>
                  <a:lnTo>
                    <a:pt x="178" y="122"/>
                  </a:lnTo>
                  <a:lnTo>
                    <a:pt x="174" y="122"/>
                  </a:lnTo>
                  <a:lnTo>
                    <a:pt x="171" y="122"/>
                  </a:lnTo>
                  <a:lnTo>
                    <a:pt x="167" y="119"/>
                  </a:lnTo>
                  <a:lnTo>
                    <a:pt x="167" y="119"/>
                  </a:lnTo>
                  <a:lnTo>
                    <a:pt x="163" y="122"/>
                  </a:lnTo>
                  <a:lnTo>
                    <a:pt x="163" y="126"/>
                  </a:lnTo>
                  <a:lnTo>
                    <a:pt x="163" y="126"/>
                  </a:lnTo>
                  <a:lnTo>
                    <a:pt x="163" y="130"/>
                  </a:lnTo>
                  <a:lnTo>
                    <a:pt x="159" y="130"/>
                  </a:lnTo>
                  <a:lnTo>
                    <a:pt x="159" y="133"/>
                  </a:lnTo>
                  <a:lnTo>
                    <a:pt x="159" y="133"/>
                  </a:lnTo>
                  <a:lnTo>
                    <a:pt x="159" y="137"/>
                  </a:lnTo>
                  <a:lnTo>
                    <a:pt x="163" y="137"/>
                  </a:lnTo>
                  <a:lnTo>
                    <a:pt x="167" y="141"/>
                  </a:lnTo>
                  <a:lnTo>
                    <a:pt x="167" y="141"/>
                  </a:lnTo>
                  <a:lnTo>
                    <a:pt x="167" y="145"/>
                  </a:lnTo>
                  <a:lnTo>
                    <a:pt x="167" y="148"/>
                  </a:lnTo>
                  <a:lnTo>
                    <a:pt x="167" y="148"/>
                  </a:lnTo>
                  <a:lnTo>
                    <a:pt x="163" y="148"/>
                  </a:lnTo>
                  <a:lnTo>
                    <a:pt x="163" y="152"/>
                  </a:lnTo>
                  <a:lnTo>
                    <a:pt x="163" y="159"/>
                  </a:lnTo>
                  <a:lnTo>
                    <a:pt x="156" y="163"/>
                  </a:lnTo>
                  <a:lnTo>
                    <a:pt x="156" y="167"/>
                  </a:lnTo>
                  <a:lnTo>
                    <a:pt x="156" y="167"/>
                  </a:lnTo>
                  <a:lnTo>
                    <a:pt x="148" y="167"/>
                  </a:lnTo>
                  <a:lnTo>
                    <a:pt x="145" y="167"/>
                  </a:lnTo>
                  <a:lnTo>
                    <a:pt x="145" y="163"/>
                  </a:lnTo>
                  <a:lnTo>
                    <a:pt x="145" y="163"/>
                  </a:lnTo>
                  <a:lnTo>
                    <a:pt x="148" y="159"/>
                  </a:lnTo>
                  <a:lnTo>
                    <a:pt x="152" y="159"/>
                  </a:lnTo>
                  <a:lnTo>
                    <a:pt x="152" y="156"/>
                  </a:lnTo>
                  <a:lnTo>
                    <a:pt x="152" y="152"/>
                  </a:lnTo>
                  <a:lnTo>
                    <a:pt x="152" y="152"/>
                  </a:lnTo>
                  <a:lnTo>
                    <a:pt x="152" y="152"/>
                  </a:lnTo>
                  <a:lnTo>
                    <a:pt x="156" y="152"/>
                  </a:lnTo>
                  <a:lnTo>
                    <a:pt x="156" y="148"/>
                  </a:lnTo>
                  <a:lnTo>
                    <a:pt x="152" y="145"/>
                  </a:lnTo>
                  <a:lnTo>
                    <a:pt x="152" y="141"/>
                  </a:lnTo>
                  <a:lnTo>
                    <a:pt x="148" y="137"/>
                  </a:lnTo>
                  <a:lnTo>
                    <a:pt x="148" y="133"/>
                  </a:lnTo>
                  <a:lnTo>
                    <a:pt x="148" y="130"/>
                  </a:lnTo>
                  <a:lnTo>
                    <a:pt x="145" y="126"/>
                  </a:lnTo>
                  <a:lnTo>
                    <a:pt x="145" y="130"/>
                  </a:lnTo>
                  <a:lnTo>
                    <a:pt x="137" y="126"/>
                  </a:lnTo>
                  <a:lnTo>
                    <a:pt x="137" y="126"/>
                  </a:lnTo>
                  <a:lnTo>
                    <a:pt x="134" y="126"/>
                  </a:lnTo>
                  <a:lnTo>
                    <a:pt x="134" y="122"/>
                  </a:lnTo>
                  <a:lnTo>
                    <a:pt x="134" y="122"/>
                  </a:lnTo>
                  <a:lnTo>
                    <a:pt x="134" y="119"/>
                  </a:lnTo>
                  <a:lnTo>
                    <a:pt x="130" y="119"/>
                  </a:lnTo>
                  <a:lnTo>
                    <a:pt x="130" y="119"/>
                  </a:lnTo>
                  <a:lnTo>
                    <a:pt x="126" y="119"/>
                  </a:lnTo>
                  <a:lnTo>
                    <a:pt x="126" y="115"/>
                  </a:lnTo>
                  <a:lnTo>
                    <a:pt x="122" y="115"/>
                  </a:lnTo>
                  <a:lnTo>
                    <a:pt x="122" y="115"/>
                  </a:lnTo>
                  <a:lnTo>
                    <a:pt x="119" y="115"/>
                  </a:lnTo>
                  <a:lnTo>
                    <a:pt x="115" y="108"/>
                  </a:lnTo>
                  <a:lnTo>
                    <a:pt x="111" y="108"/>
                  </a:lnTo>
                  <a:lnTo>
                    <a:pt x="108" y="108"/>
                  </a:lnTo>
                  <a:lnTo>
                    <a:pt x="108" y="108"/>
                  </a:lnTo>
                  <a:lnTo>
                    <a:pt x="104" y="108"/>
                  </a:lnTo>
                  <a:lnTo>
                    <a:pt x="104" y="104"/>
                  </a:lnTo>
                  <a:lnTo>
                    <a:pt x="100" y="104"/>
                  </a:lnTo>
                  <a:lnTo>
                    <a:pt x="97" y="104"/>
                  </a:lnTo>
                  <a:lnTo>
                    <a:pt x="93" y="100"/>
                  </a:lnTo>
                  <a:lnTo>
                    <a:pt x="85" y="93"/>
                  </a:lnTo>
                  <a:lnTo>
                    <a:pt x="82" y="89"/>
                  </a:lnTo>
                  <a:lnTo>
                    <a:pt x="82" y="89"/>
                  </a:lnTo>
                  <a:lnTo>
                    <a:pt x="78" y="85"/>
                  </a:lnTo>
                  <a:lnTo>
                    <a:pt x="74" y="85"/>
                  </a:lnTo>
                  <a:lnTo>
                    <a:pt x="74" y="82"/>
                  </a:lnTo>
                  <a:lnTo>
                    <a:pt x="71" y="78"/>
                  </a:lnTo>
                  <a:lnTo>
                    <a:pt x="67" y="74"/>
                  </a:lnTo>
                  <a:lnTo>
                    <a:pt x="63" y="74"/>
                  </a:lnTo>
                  <a:lnTo>
                    <a:pt x="63" y="70"/>
                  </a:lnTo>
                  <a:lnTo>
                    <a:pt x="60" y="67"/>
                  </a:lnTo>
                  <a:lnTo>
                    <a:pt x="60" y="67"/>
                  </a:lnTo>
                  <a:lnTo>
                    <a:pt x="56" y="59"/>
                  </a:lnTo>
                  <a:lnTo>
                    <a:pt x="56" y="59"/>
                  </a:lnTo>
                  <a:lnTo>
                    <a:pt x="56" y="56"/>
                  </a:lnTo>
                  <a:lnTo>
                    <a:pt x="52" y="56"/>
                  </a:lnTo>
                  <a:lnTo>
                    <a:pt x="48" y="52"/>
                  </a:lnTo>
                  <a:lnTo>
                    <a:pt x="45" y="52"/>
                  </a:lnTo>
                  <a:lnTo>
                    <a:pt x="34" y="48"/>
                  </a:lnTo>
                  <a:lnTo>
                    <a:pt x="26" y="52"/>
                  </a:lnTo>
                  <a:lnTo>
                    <a:pt x="26" y="56"/>
                  </a:lnTo>
                  <a:lnTo>
                    <a:pt x="22" y="59"/>
                  </a:lnTo>
                  <a:lnTo>
                    <a:pt x="15" y="59"/>
                  </a:lnTo>
                  <a:lnTo>
                    <a:pt x="15" y="59"/>
                  </a:lnTo>
                  <a:close/>
                  <a:moveTo>
                    <a:pt x="26" y="111"/>
                  </a:moveTo>
                  <a:lnTo>
                    <a:pt x="30" y="111"/>
                  </a:lnTo>
                  <a:lnTo>
                    <a:pt x="30" y="108"/>
                  </a:lnTo>
                  <a:lnTo>
                    <a:pt x="30" y="108"/>
                  </a:lnTo>
                  <a:lnTo>
                    <a:pt x="30" y="108"/>
                  </a:lnTo>
                  <a:lnTo>
                    <a:pt x="30" y="108"/>
                  </a:lnTo>
                  <a:lnTo>
                    <a:pt x="26" y="108"/>
                  </a:lnTo>
                  <a:lnTo>
                    <a:pt x="26" y="111"/>
                  </a:lnTo>
                  <a:lnTo>
                    <a:pt x="26" y="111"/>
                  </a:lnTo>
                  <a:close/>
                  <a:moveTo>
                    <a:pt x="71" y="85"/>
                  </a:moveTo>
                  <a:lnTo>
                    <a:pt x="71" y="85"/>
                  </a:lnTo>
                  <a:lnTo>
                    <a:pt x="71" y="85"/>
                  </a:lnTo>
                  <a:lnTo>
                    <a:pt x="71" y="85"/>
                  </a:lnTo>
                  <a:lnTo>
                    <a:pt x="71" y="85"/>
                  </a:lnTo>
                  <a:close/>
                  <a:moveTo>
                    <a:pt x="56" y="78"/>
                  </a:moveTo>
                  <a:lnTo>
                    <a:pt x="56" y="78"/>
                  </a:lnTo>
                  <a:lnTo>
                    <a:pt x="56" y="78"/>
                  </a:lnTo>
                  <a:lnTo>
                    <a:pt x="60" y="78"/>
                  </a:lnTo>
                  <a:lnTo>
                    <a:pt x="63" y="78"/>
                  </a:lnTo>
                  <a:lnTo>
                    <a:pt x="63" y="78"/>
                  </a:lnTo>
                  <a:lnTo>
                    <a:pt x="60" y="74"/>
                  </a:lnTo>
                  <a:lnTo>
                    <a:pt x="60" y="78"/>
                  </a:lnTo>
                  <a:lnTo>
                    <a:pt x="56" y="78"/>
                  </a:lnTo>
                  <a:lnTo>
                    <a:pt x="56" y="78"/>
                  </a:lnTo>
                  <a:close/>
                  <a:moveTo>
                    <a:pt x="37" y="152"/>
                  </a:moveTo>
                  <a:lnTo>
                    <a:pt x="37" y="148"/>
                  </a:lnTo>
                  <a:lnTo>
                    <a:pt x="37" y="152"/>
                  </a:lnTo>
                  <a:lnTo>
                    <a:pt x="41" y="148"/>
                  </a:lnTo>
                  <a:lnTo>
                    <a:pt x="41" y="145"/>
                  </a:lnTo>
                  <a:lnTo>
                    <a:pt x="41" y="145"/>
                  </a:lnTo>
                  <a:lnTo>
                    <a:pt x="45" y="145"/>
                  </a:lnTo>
                  <a:lnTo>
                    <a:pt x="48" y="145"/>
                  </a:lnTo>
                  <a:lnTo>
                    <a:pt x="48" y="145"/>
                  </a:lnTo>
                  <a:lnTo>
                    <a:pt x="52" y="145"/>
                  </a:lnTo>
                  <a:lnTo>
                    <a:pt x="52" y="137"/>
                  </a:lnTo>
                  <a:lnTo>
                    <a:pt x="52" y="137"/>
                  </a:lnTo>
                  <a:lnTo>
                    <a:pt x="48" y="130"/>
                  </a:lnTo>
                  <a:lnTo>
                    <a:pt x="52" y="126"/>
                  </a:lnTo>
                  <a:lnTo>
                    <a:pt x="48" y="122"/>
                  </a:lnTo>
                  <a:lnTo>
                    <a:pt x="52" y="119"/>
                  </a:lnTo>
                  <a:lnTo>
                    <a:pt x="52" y="119"/>
                  </a:lnTo>
                  <a:lnTo>
                    <a:pt x="52" y="115"/>
                  </a:lnTo>
                  <a:lnTo>
                    <a:pt x="48" y="111"/>
                  </a:lnTo>
                  <a:lnTo>
                    <a:pt x="45" y="108"/>
                  </a:lnTo>
                  <a:lnTo>
                    <a:pt x="45" y="108"/>
                  </a:lnTo>
                  <a:lnTo>
                    <a:pt x="41" y="108"/>
                  </a:lnTo>
                  <a:lnTo>
                    <a:pt x="41" y="108"/>
                  </a:lnTo>
                  <a:lnTo>
                    <a:pt x="34" y="115"/>
                  </a:lnTo>
                  <a:lnTo>
                    <a:pt x="30" y="115"/>
                  </a:lnTo>
                  <a:lnTo>
                    <a:pt x="26" y="111"/>
                  </a:lnTo>
                  <a:lnTo>
                    <a:pt x="26" y="115"/>
                  </a:lnTo>
                  <a:lnTo>
                    <a:pt x="26" y="119"/>
                  </a:lnTo>
                  <a:lnTo>
                    <a:pt x="30" y="119"/>
                  </a:lnTo>
                  <a:lnTo>
                    <a:pt x="30" y="122"/>
                  </a:lnTo>
                  <a:lnTo>
                    <a:pt x="34" y="122"/>
                  </a:lnTo>
                  <a:lnTo>
                    <a:pt x="34" y="126"/>
                  </a:lnTo>
                  <a:lnTo>
                    <a:pt x="30" y="130"/>
                  </a:lnTo>
                  <a:lnTo>
                    <a:pt x="30" y="130"/>
                  </a:lnTo>
                  <a:lnTo>
                    <a:pt x="34" y="130"/>
                  </a:lnTo>
                  <a:lnTo>
                    <a:pt x="34" y="133"/>
                  </a:lnTo>
                  <a:lnTo>
                    <a:pt x="34" y="133"/>
                  </a:lnTo>
                  <a:lnTo>
                    <a:pt x="30" y="141"/>
                  </a:lnTo>
                  <a:lnTo>
                    <a:pt x="30" y="141"/>
                  </a:lnTo>
                  <a:lnTo>
                    <a:pt x="34" y="148"/>
                  </a:lnTo>
                  <a:lnTo>
                    <a:pt x="37" y="152"/>
                  </a:lnTo>
                  <a:lnTo>
                    <a:pt x="37" y="152"/>
                  </a:lnTo>
                  <a:close/>
                  <a:moveTo>
                    <a:pt x="141" y="189"/>
                  </a:moveTo>
                  <a:lnTo>
                    <a:pt x="141" y="185"/>
                  </a:lnTo>
                  <a:lnTo>
                    <a:pt x="141" y="185"/>
                  </a:lnTo>
                  <a:lnTo>
                    <a:pt x="141" y="182"/>
                  </a:lnTo>
                  <a:lnTo>
                    <a:pt x="137" y="178"/>
                  </a:lnTo>
                  <a:lnTo>
                    <a:pt x="141" y="171"/>
                  </a:lnTo>
                  <a:lnTo>
                    <a:pt x="145" y="167"/>
                  </a:lnTo>
                  <a:lnTo>
                    <a:pt x="145" y="163"/>
                  </a:lnTo>
                  <a:lnTo>
                    <a:pt x="141" y="159"/>
                  </a:lnTo>
                  <a:lnTo>
                    <a:pt x="137" y="163"/>
                  </a:lnTo>
                  <a:lnTo>
                    <a:pt x="137" y="163"/>
                  </a:lnTo>
                  <a:lnTo>
                    <a:pt x="134" y="163"/>
                  </a:lnTo>
                  <a:lnTo>
                    <a:pt x="130" y="167"/>
                  </a:lnTo>
                  <a:lnTo>
                    <a:pt x="122" y="167"/>
                  </a:lnTo>
                  <a:lnTo>
                    <a:pt x="115" y="167"/>
                  </a:lnTo>
                  <a:lnTo>
                    <a:pt x="111" y="167"/>
                  </a:lnTo>
                  <a:lnTo>
                    <a:pt x="108" y="163"/>
                  </a:lnTo>
                  <a:lnTo>
                    <a:pt x="104" y="163"/>
                  </a:lnTo>
                  <a:lnTo>
                    <a:pt x="104" y="167"/>
                  </a:lnTo>
                  <a:lnTo>
                    <a:pt x="100" y="163"/>
                  </a:lnTo>
                  <a:lnTo>
                    <a:pt x="97" y="167"/>
                  </a:lnTo>
                  <a:lnTo>
                    <a:pt x="97" y="171"/>
                  </a:lnTo>
                  <a:lnTo>
                    <a:pt x="100" y="174"/>
                  </a:lnTo>
                  <a:lnTo>
                    <a:pt x="104" y="174"/>
                  </a:lnTo>
                  <a:lnTo>
                    <a:pt x="111" y="178"/>
                  </a:lnTo>
                  <a:lnTo>
                    <a:pt x="111" y="178"/>
                  </a:lnTo>
                  <a:lnTo>
                    <a:pt x="115" y="182"/>
                  </a:lnTo>
                  <a:lnTo>
                    <a:pt x="122" y="185"/>
                  </a:lnTo>
                  <a:lnTo>
                    <a:pt x="126" y="182"/>
                  </a:lnTo>
                  <a:lnTo>
                    <a:pt x="130" y="185"/>
                  </a:lnTo>
                  <a:lnTo>
                    <a:pt x="130" y="185"/>
                  </a:lnTo>
                  <a:lnTo>
                    <a:pt x="137" y="189"/>
                  </a:lnTo>
                  <a:lnTo>
                    <a:pt x="141" y="18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71" name="Freeform 73"/>
            <p:cNvSpPr>
              <a:spLocks noEditPoints="1"/>
            </p:cNvSpPr>
            <p:nvPr/>
          </p:nvSpPr>
          <p:spPr bwMode="auto">
            <a:xfrm>
              <a:off x="11926618" y="5606849"/>
              <a:ext cx="405866" cy="273373"/>
            </a:xfrm>
            <a:custGeom>
              <a:avLst/>
              <a:gdLst>
                <a:gd name="T0" fmla="*/ 32 w 55"/>
                <a:gd name="T1" fmla="*/ 3 h 38"/>
                <a:gd name="T2" fmla="*/ 33 w 55"/>
                <a:gd name="T3" fmla="*/ 4 h 38"/>
                <a:gd name="T4" fmla="*/ 37 w 55"/>
                <a:gd name="T5" fmla="*/ 6 h 38"/>
                <a:gd name="T6" fmla="*/ 40 w 55"/>
                <a:gd name="T7" fmla="*/ 6 h 38"/>
                <a:gd name="T8" fmla="*/ 43 w 55"/>
                <a:gd name="T9" fmla="*/ 6 h 38"/>
                <a:gd name="T10" fmla="*/ 46 w 55"/>
                <a:gd name="T11" fmla="*/ 6 h 38"/>
                <a:gd name="T12" fmla="*/ 51 w 55"/>
                <a:gd name="T13" fmla="*/ 7 h 38"/>
                <a:gd name="T14" fmla="*/ 50 w 55"/>
                <a:gd name="T15" fmla="*/ 9 h 38"/>
                <a:gd name="T16" fmla="*/ 48 w 55"/>
                <a:gd name="T17" fmla="*/ 12 h 38"/>
                <a:gd name="T18" fmla="*/ 44 w 55"/>
                <a:gd name="T19" fmla="*/ 13 h 38"/>
                <a:gd name="T20" fmla="*/ 42 w 55"/>
                <a:gd name="T21" fmla="*/ 15 h 38"/>
                <a:gd name="T22" fmla="*/ 41 w 55"/>
                <a:gd name="T23" fmla="*/ 16 h 38"/>
                <a:gd name="T24" fmla="*/ 40 w 55"/>
                <a:gd name="T25" fmla="*/ 18 h 38"/>
                <a:gd name="T26" fmla="*/ 37 w 55"/>
                <a:gd name="T27" fmla="*/ 21 h 38"/>
                <a:gd name="T28" fmla="*/ 38 w 55"/>
                <a:gd name="T29" fmla="*/ 24 h 38"/>
                <a:gd name="T30" fmla="*/ 37 w 55"/>
                <a:gd name="T31" fmla="*/ 26 h 38"/>
                <a:gd name="T32" fmla="*/ 35 w 55"/>
                <a:gd name="T33" fmla="*/ 30 h 38"/>
                <a:gd name="T34" fmla="*/ 34 w 55"/>
                <a:gd name="T35" fmla="*/ 31 h 38"/>
                <a:gd name="T36" fmla="*/ 30 w 55"/>
                <a:gd name="T37" fmla="*/ 34 h 38"/>
                <a:gd name="T38" fmla="*/ 28 w 55"/>
                <a:gd name="T39" fmla="*/ 34 h 38"/>
                <a:gd name="T40" fmla="*/ 26 w 55"/>
                <a:gd name="T41" fmla="*/ 34 h 38"/>
                <a:gd name="T42" fmla="*/ 22 w 55"/>
                <a:gd name="T43" fmla="*/ 34 h 38"/>
                <a:gd name="T44" fmla="*/ 19 w 55"/>
                <a:gd name="T45" fmla="*/ 36 h 38"/>
                <a:gd name="T46" fmla="*/ 16 w 55"/>
                <a:gd name="T47" fmla="*/ 37 h 38"/>
                <a:gd name="T48" fmla="*/ 12 w 55"/>
                <a:gd name="T49" fmla="*/ 36 h 38"/>
                <a:gd name="T50" fmla="*/ 10 w 55"/>
                <a:gd name="T51" fmla="*/ 32 h 38"/>
                <a:gd name="T52" fmla="*/ 8 w 55"/>
                <a:gd name="T53" fmla="*/ 31 h 38"/>
                <a:gd name="T54" fmla="*/ 9 w 55"/>
                <a:gd name="T55" fmla="*/ 28 h 38"/>
                <a:gd name="T56" fmla="*/ 8 w 55"/>
                <a:gd name="T57" fmla="*/ 26 h 38"/>
                <a:gd name="T58" fmla="*/ 8 w 55"/>
                <a:gd name="T59" fmla="*/ 22 h 38"/>
                <a:gd name="T60" fmla="*/ 9 w 55"/>
                <a:gd name="T61" fmla="*/ 20 h 38"/>
                <a:gd name="T62" fmla="*/ 10 w 55"/>
                <a:gd name="T63" fmla="*/ 17 h 38"/>
                <a:gd name="T64" fmla="*/ 12 w 55"/>
                <a:gd name="T65" fmla="*/ 12 h 38"/>
                <a:gd name="T66" fmla="*/ 12 w 55"/>
                <a:gd name="T67" fmla="*/ 10 h 38"/>
                <a:gd name="T68" fmla="*/ 9 w 55"/>
                <a:gd name="T69" fmla="*/ 10 h 38"/>
                <a:gd name="T70" fmla="*/ 4 w 55"/>
                <a:gd name="T71" fmla="*/ 9 h 38"/>
                <a:gd name="T72" fmla="*/ 2 w 55"/>
                <a:gd name="T73" fmla="*/ 9 h 38"/>
                <a:gd name="T74" fmla="*/ 2 w 55"/>
                <a:gd name="T75" fmla="*/ 7 h 38"/>
                <a:gd name="T76" fmla="*/ 2 w 55"/>
                <a:gd name="T77" fmla="*/ 6 h 38"/>
                <a:gd name="T78" fmla="*/ 2 w 55"/>
                <a:gd name="T79" fmla="*/ 5 h 38"/>
                <a:gd name="T80" fmla="*/ 1 w 55"/>
                <a:gd name="T81" fmla="*/ 5 h 38"/>
                <a:gd name="T82" fmla="*/ 2 w 55"/>
                <a:gd name="T83" fmla="*/ 2 h 38"/>
                <a:gd name="T84" fmla="*/ 5 w 55"/>
                <a:gd name="T85" fmla="*/ 2 h 38"/>
                <a:gd name="T86" fmla="*/ 6 w 55"/>
                <a:gd name="T87" fmla="*/ 0 h 38"/>
                <a:gd name="T88" fmla="*/ 8 w 55"/>
                <a:gd name="T89" fmla="*/ 0 h 38"/>
                <a:gd name="T90" fmla="*/ 11 w 55"/>
                <a:gd name="T91" fmla="*/ 1 h 38"/>
                <a:gd name="T92" fmla="*/ 14 w 55"/>
                <a:gd name="T93" fmla="*/ 1 h 38"/>
                <a:gd name="T94" fmla="*/ 19 w 55"/>
                <a:gd name="T95" fmla="*/ 2 h 38"/>
                <a:gd name="T96" fmla="*/ 24 w 55"/>
                <a:gd name="T97" fmla="*/ 2 h 38"/>
                <a:gd name="T98" fmla="*/ 27 w 55"/>
                <a:gd name="T99" fmla="*/ 2 h 38"/>
                <a:gd name="T100" fmla="*/ 30 w 55"/>
                <a:gd name="T101" fmla="*/ 2 h 38"/>
                <a:gd name="T102" fmla="*/ 53 w 55"/>
                <a:gd name="T103" fmla="*/ 20 h 38"/>
                <a:gd name="T104" fmla="*/ 55 w 55"/>
                <a:gd name="T105" fmla="*/ 20 h 38"/>
                <a:gd name="T106" fmla="*/ 53 w 55"/>
                <a:gd name="T107" fmla="*/ 20 h 38"/>
                <a:gd name="T108" fmla="*/ 52 w 55"/>
                <a:gd name="T109" fmla="*/ 20 h 38"/>
                <a:gd name="T110" fmla="*/ 49 w 55"/>
                <a:gd name="T111" fmla="*/ 21 h 38"/>
                <a:gd name="T112" fmla="*/ 50 w 55"/>
                <a:gd name="T113" fmla="*/ 22 h 38"/>
                <a:gd name="T114" fmla="*/ 46 w 55"/>
                <a:gd name="T115" fmla="*/ 24 h 38"/>
                <a:gd name="T116" fmla="*/ 44 w 55"/>
                <a:gd name="T117"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 h="38">
                  <a:moveTo>
                    <a:pt x="31" y="2"/>
                  </a:moveTo>
                  <a:cubicBezTo>
                    <a:pt x="32" y="2"/>
                    <a:pt x="32" y="2"/>
                    <a:pt x="32" y="2"/>
                  </a:cubicBezTo>
                  <a:cubicBezTo>
                    <a:pt x="32" y="3"/>
                    <a:pt x="32" y="3"/>
                    <a:pt x="32" y="3"/>
                  </a:cubicBezTo>
                  <a:cubicBezTo>
                    <a:pt x="33" y="3"/>
                    <a:pt x="33" y="3"/>
                    <a:pt x="33" y="3"/>
                  </a:cubicBezTo>
                  <a:cubicBezTo>
                    <a:pt x="33" y="4"/>
                    <a:pt x="33" y="4"/>
                    <a:pt x="33" y="4"/>
                  </a:cubicBezTo>
                  <a:cubicBezTo>
                    <a:pt x="33" y="4"/>
                    <a:pt x="33" y="4"/>
                    <a:pt x="33" y="4"/>
                  </a:cubicBezTo>
                  <a:cubicBezTo>
                    <a:pt x="34" y="4"/>
                    <a:pt x="34" y="4"/>
                    <a:pt x="34" y="4"/>
                  </a:cubicBezTo>
                  <a:cubicBezTo>
                    <a:pt x="36" y="5"/>
                    <a:pt x="36" y="5"/>
                    <a:pt x="36" y="5"/>
                  </a:cubicBezTo>
                  <a:cubicBezTo>
                    <a:pt x="37" y="6"/>
                    <a:pt x="37" y="6"/>
                    <a:pt x="37" y="6"/>
                  </a:cubicBezTo>
                  <a:cubicBezTo>
                    <a:pt x="38" y="5"/>
                    <a:pt x="38" y="5"/>
                    <a:pt x="38" y="5"/>
                  </a:cubicBezTo>
                  <a:cubicBezTo>
                    <a:pt x="39" y="6"/>
                    <a:pt x="39" y="6"/>
                    <a:pt x="39" y="6"/>
                  </a:cubicBezTo>
                  <a:cubicBezTo>
                    <a:pt x="40" y="6"/>
                    <a:pt x="40" y="6"/>
                    <a:pt x="40" y="6"/>
                  </a:cubicBezTo>
                  <a:cubicBezTo>
                    <a:pt x="40" y="6"/>
                    <a:pt x="40" y="6"/>
                    <a:pt x="40" y="6"/>
                  </a:cubicBezTo>
                  <a:cubicBezTo>
                    <a:pt x="41" y="6"/>
                    <a:pt x="41" y="6"/>
                    <a:pt x="41" y="6"/>
                  </a:cubicBezTo>
                  <a:cubicBezTo>
                    <a:pt x="43" y="6"/>
                    <a:pt x="43" y="6"/>
                    <a:pt x="43" y="6"/>
                  </a:cubicBezTo>
                  <a:cubicBezTo>
                    <a:pt x="44" y="6"/>
                    <a:pt x="44" y="6"/>
                    <a:pt x="44" y="6"/>
                  </a:cubicBezTo>
                  <a:cubicBezTo>
                    <a:pt x="45" y="6"/>
                    <a:pt x="45" y="6"/>
                    <a:pt x="45" y="6"/>
                  </a:cubicBezTo>
                  <a:cubicBezTo>
                    <a:pt x="46" y="6"/>
                    <a:pt x="46" y="6"/>
                    <a:pt x="46" y="6"/>
                  </a:cubicBezTo>
                  <a:cubicBezTo>
                    <a:pt x="48" y="6"/>
                    <a:pt x="48" y="6"/>
                    <a:pt x="48" y="6"/>
                  </a:cubicBezTo>
                  <a:cubicBezTo>
                    <a:pt x="50" y="7"/>
                    <a:pt x="50" y="7"/>
                    <a:pt x="50" y="7"/>
                  </a:cubicBezTo>
                  <a:cubicBezTo>
                    <a:pt x="51" y="7"/>
                    <a:pt x="51" y="7"/>
                    <a:pt x="51" y="7"/>
                  </a:cubicBezTo>
                  <a:cubicBezTo>
                    <a:pt x="51" y="8"/>
                    <a:pt x="51" y="8"/>
                    <a:pt x="51" y="8"/>
                  </a:cubicBezTo>
                  <a:cubicBezTo>
                    <a:pt x="50" y="8"/>
                    <a:pt x="50" y="8"/>
                    <a:pt x="50" y="8"/>
                  </a:cubicBezTo>
                  <a:cubicBezTo>
                    <a:pt x="50" y="9"/>
                    <a:pt x="50" y="9"/>
                    <a:pt x="50" y="9"/>
                  </a:cubicBezTo>
                  <a:cubicBezTo>
                    <a:pt x="50" y="10"/>
                    <a:pt x="50" y="10"/>
                    <a:pt x="50" y="10"/>
                  </a:cubicBezTo>
                  <a:cubicBezTo>
                    <a:pt x="50" y="11"/>
                    <a:pt x="50" y="11"/>
                    <a:pt x="50" y="11"/>
                  </a:cubicBezTo>
                  <a:cubicBezTo>
                    <a:pt x="48" y="12"/>
                    <a:pt x="48" y="12"/>
                    <a:pt x="48" y="12"/>
                  </a:cubicBezTo>
                  <a:cubicBezTo>
                    <a:pt x="48" y="12"/>
                    <a:pt x="47" y="13"/>
                    <a:pt x="47" y="13"/>
                  </a:cubicBezTo>
                  <a:cubicBezTo>
                    <a:pt x="47" y="13"/>
                    <a:pt x="46" y="13"/>
                    <a:pt x="46" y="13"/>
                  </a:cubicBezTo>
                  <a:cubicBezTo>
                    <a:pt x="44" y="13"/>
                    <a:pt x="44" y="13"/>
                    <a:pt x="44" y="13"/>
                  </a:cubicBezTo>
                  <a:cubicBezTo>
                    <a:pt x="43" y="14"/>
                    <a:pt x="43" y="14"/>
                    <a:pt x="43" y="14"/>
                  </a:cubicBezTo>
                  <a:cubicBezTo>
                    <a:pt x="42" y="15"/>
                    <a:pt x="42" y="15"/>
                    <a:pt x="42" y="15"/>
                  </a:cubicBezTo>
                  <a:cubicBezTo>
                    <a:pt x="42" y="15"/>
                    <a:pt x="42" y="15"/>
                    <a:pt x="42" y="15"/>
                  </a:cubicBezTo>
                  <a:cubicBezTo>
                    <a:pt x="42" y="16"/>
                    <a:pt x="42" y="16"/>
                    <a:pt x="42" y="16"/>
                  </a:cubicBezTo>
                  <a:cubicBezTo>
                    <a:pt x="42" y="16"/>
                    <a:pt x="42" y="16"/>
                    <a:pt x="42" y="16"/>
                  </a:cubicBezTo>
                  <a:cubicBezTo>
                    <a:pt x="41" y="16"/>
                    <a:pt x="41" y="16"/>
                    <a:pt x="41" y="16"/>
                  </a:cubicBezTo>
                  <a:cubicBezTo>
                    <a:pt x="42" y="16"/>
                    <a:pt x="42" y="16"/>
                    <a:pt x="42" y="16"/>
                  </a:cubicBezTo>
                  <a:cubicBezTo>
                    <a:pt x="41" y="16"/>
                    <a:pt x="41" y="16"/>
                    <a:pt x="41" y="16"/>
                  </a:cubicBezTo>
                  <a:cubicBezTo>
                    <a:pt x="40" y="18"/>
                    <a:pt x="40" y="18"/>
                    <a:pt x="40" y="18"/>
                  </a:cubicBezTo>
                  <a:cubicBezTo>
                    <a:pt x="39" y="18"/>
                    <a:pt x="39" y="18"/>
                    <a:pt x="39" y="18"/>
                  </a:cubicBezTo>
                  <a:cubicBezTo>
                    <a:pt x="37" y="21"/>
                    <a:pt x="37" y="21"/>
                    <a:pt x="37" y="21"/>
                  </a:cubicBezTo>
                  <a:cubicBezTo>
                    <a:pt x="37" y="21"/>
                    <a:pt x="37" y="21"/>
                    <a:pt x="37" y="21"/>
                  </a:cubicBezTo>
                  <a:cubicBezTo>
                    <a:pt x="37" y="23"/>
                    <a:pt x="37" y="23"/>
                    <a:pt x="37" y="23"/>
                  </a:cubicBezTo>
                  <a:cubicBezTo>
                    <a:pt x="38" y="23"/>
                    <a:pt x="38" y="23"/>
                    <a:pt x="38" y="23"/>
                  </a:cubicBezTo>
                  <a:cubicBezTo>
                    <a:pt x="38" y="24"/>
                    <a:pt x="38" y="24"/>
                    <a:pt x="38" y="24"/>
                  </a:cubicBezTo>
                  <a:cubicBezTo>
                    <a:pt x="39" y="25"/>
                    <a:pt x="39" y="25"/>
                    <a:pt x="39" y="25"/>
                  </a:cubicBezTo>
                  <a:cubicBezTo>
                    <a:pt x="38" y="26"/>
                    <a:pt x="38" y="26"/>
                    <a:pt x="38" y="26"/>
                  </a:cubicBezTo>
                  <a:cubicBezTo>
                    <a:pt x="37" y="26"/>
                    <a:pt x="37" y="26"/>
                    <a:pt x="37" y="26"/>
                  </a:cubicBezTo>
                  <a:cubicBezTo>
                    <a:pt x="37" y="27"/>
                    <a:pt x="37" y="27"/>
                    <a:pt x="37" y="27"/>
                  </a:cubicBezTo>
                  <a:cubicBezTo>
                    <a:pt x="36" y="29"/>
                    <a:pt x="36" y="29"/>
                    <a:pt x="36" y="29"/>
                  </a:cubicBezTo>
                  <a:cubicBezTo>
                    <a:pt x="35" y="30"/>
                    <a:pt x="35" y="30"/>
                    <a:pt x="35" y="30"/>
                  </a:cubicBezTo>
                  <a:cubicBezTo>
                    <a:pt x="36" y="30"/>
                    <a:pt x="36" y="30"/>
                    <a:pt x="36" y="30"/>
                  </a:cubicBezTo>
                  <a:cubicBezTo>
                    <a:pt x="35" y="31"/>
                    <a:pt x="35" y="31"/>
                    <a:pt x="35" y="31"/>
                  </a:cubicBezTo>
                  <a:cubicBezTo>
                    <a:pt x="34" y="31"/>
                    <a:pt x="34" y="31"/>
                    <a:pt x="34" y="31"/>
                  </a:cubicBezTo>
                  <a:cubicBezTo>
                    <a:pt x="31" y="32"/>
                    <a:pt x="31" y="32"/>
                    <a:pt x="31" y="32"/>
                  </a:cubicBezTo>
                  <a:cubicBezTo>
                    <a:pt x="31" y="33"/>
                    <a:pt x="31" y="33"/>
                    <a:pt x="31" y="33"/>
                  </a:cubicBezTo>
                  <a:cubicBezTo>
                    <a:pt x="30" y="34"/>
                    <a:pt x="30" y="34"/>
                    <a:pt x="30" y="34"/>
                  </a:cubicBezTo>
                  <a:cubicBezTo>
                    <a:pt x="29" y="34"/>
                    <a:pt x="29" y="34"/>
                    <a:pt x="29" y="34"/>
                  </a:cubicBezTo>
                  <a:cubicBezTo>
                    <a:pt x="28" y="33"/>
                    <a:pt x="28" y="33"/>
                    <a:pt x="28" y="33"/>
                  </a:cubicBezTo>
                  <a:cubicBezTo>
                    <a:pt x="28" y="34"/>
                    <a:pt x="28" y="34"/>
                    <a:pt x="28" y="34"/>
                  </a:cubicBezTo>
                  <a:cubicBezTo>
                    <a:pt x="27" y="35"/>
                    <a:pt x="27" y="35"/>
                    <a:pt x="27" y="35"/>
                  </a:cubicBezTo>
                  <a:cubicBezTo>
                    <a:pt x="27" y="34"/>
                    <a:pt x="27" y="34"/>
                    <a:pt x="27" y="34"/>
                  </a:cubicBezTo>
                  <a:cubicBezTo>
                    <a:pt x="26" y="34"/>
                    <a:pt x="26" y="34"/>
                    <a:pt x="26" y="34"/>
                  </a:cubicBezTo>
                  <a:cubicBezTo>
                    <a:pt x="25" y="34"/>
                    <a:pt x="25" y="34"/>
                    <a:pt x="25" y="34"/>
                  </a:cubicBezTo>
                  <a:cubicBezTo>
                    <a:pt x="24" y="34"/>
                    <a:pt x="24" y="34"/>
                    <a:pt x="24" y="34"/>
                  </a:cubicBezTo>
                  <a:cubicBezTo>
                    <a:pt x="22" y="34"/>
                    <a:pt x="22" y="34"/>
                    <a:pt x="22" y="34"/>
                  </a:cubicBezTo>
                  <a:cubicBezTo>
                    <a:pt x="22" y="34"/>
                    <a:pt x="22" y="34"/>
                    <a:pt x="22" y="34"/>
                  </a:cubicBezTo>
                  <a:cubicBezTo>
                    <a:pt x="20" y="34"/>
                    <a:pt x="20" y="34"/>
                    <a:pt x="20" y="34"/>
                  </a:cubicBezTo>
                  <a:cubicBezTo>
                    <a:pt x="19" y="36"/>
                    <a:pt x="19" y="36"/>
                    <a:pt x="19" y="36"/>
                  </a:cubicBezTo>
                  <a:cubicBezTo>
                    <a:pt x="17" y="36"/>
                    <a:pt x="17" y="36"/>
                    <a:pt x="17" y="36"/>
                  </a:cubicBezTo>
                  <a:cubicBezTo>
                    <a:pt x="16" y="36"/>
                    <a:pt x="16" y="36"/>
                    <a:pt x="16" y="36"/>
                  </a:cubicBezTo>
                  <a:cubicBezTo>
                    <a:pt x="16" y="37"/>
                    <a:pt x="16" y="37"/>
                    <a:pt x="16" y="37"/>
                  </a:cubicBezTo>
                  <a:cubicBezTo>
                    <a:pt x="15" y="38"/>
                    <a:pt x="15" y="38"/>
                    <a:pt x="15" y="38"/>
                  </a:cubicBezTo>
                  <a:cubicBezTo>
                    <a:pt x="14" y="37"/>
                    <a:pt x="14" y="37"/>
                    <a:pt x="14" y="37"/>
                  </a:cubicBezTo>
                  <a:cubicBezTo>
                    <a:pt x="12" y="36"/>
                    <a:pt x="12" y="36"/>
                    <a:pt x="12" y="36"/>
                  </a:cubicBezTo>
                  <a:cubicBezTo>
                    <a:pt x="11" y="34"/>
                    <a:pt x="11" y="34"/>
                    <a:pt x="11" y="34"/>
                  </a:cubicBezTo>
                  <a:cubicBezTo>
                    <a:pt x="12" y="34"/>
                    <a:pt x="12" y="34"/>
                    <a:pt x="12" y="34"/>
                  </a:cubicBezTo>
                  <a:cubicBezTo>
                    <a:pt x="10" y="32"/>
                    <a:pt x="10" y="32"/>
                    <a:pt x="10" y="32"/>
                  </a:cubicBezTo>
                  <a:cubicBezTo>
                    <a:pt x="8" y="32"/>
                    <a:pt x="8" y="32"/>
                    <a:pt x="8" y="32"/>
                  </a:cubicBezTo>
                  <a:cubicBezTo>
                    <a:pt x="8" y="32"/>
                    <a:pt x="8" y="32"/>
                    <a:pt x="8" y="32"/>
                  </a:cubicBezTo>
                  <a:cubicBezTo>
                    <a:pt x="8" y="31"/>
                    <a:pt x="8" y="31"/>
                    <a:pt x="8" y="31"/>
                  </a:cubicBezTo>
                  <a:cubicBezTo>
                    <a:pt x="7" y="30"/>
                    <a:pt x="7" y="30"/>
                    <a:pt x="7" y="30"/>
                  </a:cubicBezTo>
                  <a:cubicBezTo>
                    <a:pt x="8" y="29"/>
                    <a:pt x="8" y="29"/>
                    <a:pt x="8" y="29"/>
                  </a:cubicBezTo>
                  <a:cubicBezTo>
                    <a:pt x="9" y="28"/>
                    <a:pt x="9" y="28"/>
                    <a:pt x="9" y="28"/>
                  </a:cubicBezTo>
                  <a:cubicBezTo>
                    <a:pt x="9" y="27"/>
                    <a:pt x="9" y="27"/>
                    <a:pt x="9" y="27"/>
                  </a:cubicBezTo>
                  <a:cubicBezTo>
                    <a:pt x="8" y="27"/>
                    <a:pt x="8" y="27"/>
                    <a:pt x="8" y="27"/>
                  </a:cubicBezTo>
                  <a:cubicBezTo>
                    <a:pt x="8" y="26"/>
                    <a:pt x="8" y="26"/>
                    <a:pt x="8" y="26"/>
                  </a:cubicBezTo>
                  <a:cubicBezTo>
                    <a:pt x="9" y="24"/>
                    <a:pt x="9" y="24"/>
                    <a:pt x="9" y="24"/>
                  </a:cubicBezTo>
                  <a:cubicBezTo>
                    <a:pt x="9" y="23"/>
                    <a:pt x="9" y="23"/>
                    <a:pt x="9" y="23"/>
                  </a:cubicBezTo>
                  <a:cubicBezTo>
                    <a:pt x="8" y="22"/>
                    <a:pt x="8" y="22"/>
                    <a:pt x="8" y="22"/>
                  </a:cubicBezTo>
                  <a:cubicBezTo>
                    <a:pt x="7" y="20"/>
                    <a:pt x="7" y="20"/>
                    <a:pt x="7" y="20"/>
                  </a:cubicBezTo>
                  <a:cubicBezTo>
                    <a:pt x="8" y="20"/>
                    <a:pt x="8" y="20"/>
                    <a:pt x="8" y="20"/>
                  </a:cubicBezTo>
                  <a:cubicBezTo>
                    <a:pt x="9" y="20"/>
                    <a:pt x="9" y="20"/>
                    <a:pt x="9" y="20"/>
                  </a:cubicBezTo>
                  <a:cubicBezTo>
                    <a:pt x="10" y="19"/>
                    <a:pt x="10" y="19"/>
                    <a:pt x="10" y="19"/>
                  </a:cubicBezTo>
                  <a:cubicBezTo>
                    <a:pt x="9" y="18"/>
                    <a:pt x="9" y="18"/>
                    <a:pt x="9" y="18"/>
                  </a:cubicBezTo>
                  <a:cubicBezTo>
                    <a:pt x="10" y="17"/>
                    <a:pt x="10" y="17"/>
                    <a:pt x="10" y="17"/>
                  </a:cubicBezTo>
                  <a:cubicBezTo>
                    <a:pt x="10" y="15"/>
                    <a:pt x="10" y="15"/>
                    <a:pt x="10" y="15"/>
                  </a:cubicBezTo>
                  <a:cubicBezTo>
                    <a:pt x="10" y="14"/>
                    <a:pt x="10" y="14"/>
                    <a:pt x="10" y="14"/>
                  </a:cubicBezTo>
                  <a:cubicBezTo>
                    <a:pt x="12" y="12"/>
                    <a:pt x="12" y="12"/>
                    <a:pt x="12" y="12"/>
                  </a:cubicBezTo>
                  <a:cubicBezTo>
                    <a:pt x="12" y="12"/>
                    <a:pt x="12" y="12"/>
                    <a:pt x="12" y="12"/>
                  </a:cubicBezTo>
                  <a:cubicBezTo>
                    <a:pt x="13" y="11"/>
                    <a:pt x="13" y="11"/>
                    <a:pt x="13" y="11"/>
                  </a:cubicBezTo>
                  <a:cubicBezTo>
                    <a:pt x="12" y="10"/>
                    <a:pt x="12" y="10"/>
                    <a:pt x="12" y="10"/>
                  </a:cubicBezTo>
                  <a:cubicBezTo>
                    <a:pt x="12" y="9"/>
                    <a:pt x="12" y="9"/>
                    <a:pt x="12" y="9"/>
                  </a:cubicBezTo>
                  <a:cubicBezTo>
                    <a:pt x="9" y="9"/>
                    <a:pt x="9" y="9"/>
                    <a:pt x="9" y="9"/>
                  </a:cubicBezTo>
                  <a:cubicBezTo>
                    <a:pt x="9" y="10"/>
                    <a:pt x="9" y="10"/>
                    <a:pt x="9" y="10"/>
                  </a:cubicBezTo>
                  <a:cubicBezTo>
                    <a:pt x="6" y="9"/>
                    <a:pt x="6" y="9"/>
                    <a:pt x="6" y="9"/>
                  </a:cubicBezTo>
                  <a:cubicBezTo>
                    <a:pt x="5" y="10"/>
                    <a:pt x="5" y="10"/>
                    <a:pt x="5" y="10"/>
                  </a:cubicBezTo>
                  <a:cubicBezTo>
                    <a:pt x="4" y="9"/>
                    <a:pt x="4" y="9"/>
                    <a:pt x="4" y="9"/>
                  </a:cubicBezTo>
                  <a:cubicBezTo>
                    <a:pt x="4" y="9"/>
                    <a:pt x="4" y="9"/>
                    <a:pt x="4" y="9"/>
                  </a:cubicBezTo>
                  <a:cubicBezTo>
                    <a:pt x="4" y="8"/>
                    <a:pt x="4" y="8"/>
                    <a:pt x="4" y="8"/>
                  </a:cubicBezTo>
                  <a:cubicBezTo>
                    <a:pt x="2" y="9"/>
                    <a:pt x="2" y="9"/>
                    <a:pt x="2" y="9"/>
                  </a:cubicBezTo>
                  <a:cubicBezTo>
                    <a:pt x="2" y="8"/>
                    <a:pt x="2" y="8"/>
                    <a:pt x="2" y="8"/>
                  </a:cubicBezTo>
                  <a:cubicBezTo>
                    <a:pt x="3" y="8"/>
                    <a:pt x="3" y="8"/>
                    <a:pt x="3" y="8"/>
                  </a:cubicBezTo>
                  <a:cubicBezTo>
                    <a:pt x="2" y="7"/>
                    <a:pt x="2" y="7"/>
                    <a:pt x="2" y="7"/>
                  </a:cubicBezTo>
                  <a:cubicBezTo>
                    <a:pt x="3" y="7"/>
                    <a:pt x="3" y="7"/>
                    <a:pt x="3" y="7"/>
                  </a:cubicBezTo>
                  <a:cubicBezTo>
                    <a:pt x="2" y="7"/>
                    <a:pt x="2" y="7"/>
                    <a:pt x="2" y="7"/>
                  </a:cubicBezTo>
                  <a:cubicBezTo>
                    <a:pt x="2" y="6"/>
                    <a:pt x="2" y="6"/>
                    <a:pt x="2" y="6"/>
                  </a:cubicBezTo>
                  <a:cubicBezTo>
                    <a:pt x="2" y="6"/>
                    <a:pt x="2" y="6"/>
                    <a:pt x="2" y="6"/>
                  </a:cubicBezTo>
                  <a:cubicBezTo>
                    <a:pt x="1" y="6"/>
                    <a:pt x="1" y="6"/>
                    <a:pt x="1" y="6"/>
                  </a:cubicBezTo>
                  <a:cubicBezTo>
                    <a:pt x="2" y="5"/>
                    <a:pt x="2" y="5"/>
                    <a:pt x="2" y="5"/>
                  </a:cubicBezTo>
                  <a:cubicBezTo>
                    <a:pt x="1" y="5"/>
                    <a:pt x="1" y="5"/>
                    <a:pt x="1" y="5"/>
                  </a:cubicBezTo>
                  <a:cubicBezTo>
                    <a:pt x="1" y="5"/>
                    <a:pt x="1" y="5"/>
                    <a:pt x="1" y="5"/>
                  </a:cubicBezTo>
                  <a:cubicBezTo>
                    <a:pt x="1" y="5"/>
                    <a:pt x="1" y="5"/>
                    <a:pt x="1" y="5"/>
                  </a:cubicBezTo>
                  <a:cubicBezTo>
                    <a:pt x="0" y="4"/>
                    <a:pt x="0" y="4"/>
                    <a:pt x="0" y="4"/>
                  </a:cubicBezTo>
                  <a:cubicBezTo>
                    <a:pt x="1" y="3"/>
                    <a:pt x="1" y="3"/>
                    <a:pt x="1" y="3"/>
                  </a:cubicBezTo>
                  <a:cubicBezTo>
                    <a:pt x="2" y="2"/>
                    <a:pt x="2" y="2"/>
                    <a:pt x="2" y="2"/>
                  </a:cubicBezTo>
                  <a:cubicBezTo>
                    <a:pt x="3" y="3"/>
                    <a:pt x="3" y="3"/>
                    <a:pt x="3" y="3"/>
                  </a:cubicBezTo>
                  <a:cubicBezTo>
                    <a:pt x="4" y="3"/>
                    <a:pt x="4" y="3"/>
                    <a:pt x="4" y="3"/>
                  </a:cubicBezTo>
                  <a:cubicBezTo>
                    <a:pt x="5" y="2"/>
                    <a:pt x="5" y="2"/>
                    <a:pt x="5" y="2"/>
                  </a:cubicBezTo>
                  <a:cubicBezTo>
                    <a:pt x="5" y="2"/>
                    <a:pt x="5" y="2"/>
                    <a:pt x="5" y="2"/>
                  </a:cubicBezTo>
                  <a:cubicBezTo>
                    <a:pt x="4" y="1"/>
                    <a:pt x="4" y="1"/>
                    <a:pt x="4" y="1"/>
                  </a:cubicBezTo>
                  <a:cubicBezTo>
                    <a:pt x="6" y="0"/>
                    <a:pt x="6" y="0"/>
                    <a:pt x="6" y="0"/>
                  </a:cubicBezTo>
                  <a:cubicBezTo>
                    <a:pt x="6" y="1"/>
                    <a:pt x="6" y="1"/>
                    <a:pt x="6" y="1"/>
                  </a:cubicBezTo>
                  <a:cubicBezTo>
                    <a:pt x="7" y="0"/>
                    <a:pt x="7" y="0"/>
                    <a:pt x="7" y="0"/>
                  </a:cubicBezTo>
                  <a:cubicBezTo>
                    <a:pt x="8" y="0"/>
                    <a:pt x="8" y="0"/>
                    <a:pt x="8" y="0"/>
                  </a:cubicBezTo>
                  <a:cubicBezTo>
                    <a:pt x="9" y="2"/>
                    <a:pt x="9" y="2"/>
                    <a:pt x="9" y="2"/>
                  </a:cubicBezTo>
                  <a:cubicBezTo>
                    <a:pt x="10" y="1"/>
                    <a:pt x="10" y="1"/>
                    <a:pt x="10" y="1"/>
                  </a:cubicBezTo>
                  <a:cubicBezTo>
                    <a:pt x="11" y="1"/>
                    <a:pt x="11" y="1"/>
                    <a:pt x="11" y="1"/>
                  </a:cubicBezTo>
                  <a:cubicBezTo>
                    <a:pt x="12" y="1"/>
                    <a:pt x="12" y="1"/>
                    <a:pt x="12" y="1"/>
                  </a:cubicBezTo>
                  <a:cubicBezTo>
                    <a:pt x="13" y="1"/>
                    <a:pt x="13" y="1"/>
                    <a:pt x="13" y="1"/>
                  </a:cubicBezTo>
                  <a:cubicBezTo>
                    <a:pt x="14" y="1"/>
                    <a:pt x="14" y="1"/>
                    <a:pt x="14" y="1"/>
                  </a:cubicBezTo>
                  <a:cubicBezTo>
                    <a:pt x="15" y="1"/>
                    <a:pt x="15" y="1"/>
                    <a:pt x="15" y="1"/>
                  </a:cubicBezTo>
                  <a:cubicBezTo>
                    <a:pt x="16" y="1"/>
                    <a:pt x="16" y="1"/>
                    <a:pt x="16" y="1"/>
                  </a:cubicBezTo>
                  <a:cubicBezTo>
                    <a:pt x="19" y="2"/>
                    <a:pt x="19" y="2"/>
                    <a:pt x="19" y="2"/>
                  </a:cubicBezTo>
                  <a:cubicBezTo>
                    <a:pt x="20" y="2"/>
                    <a:pt x="20" y="2"/>
                    <a:pt x="20" y="2"/>
                  </a:cubicBezTo>
                  <a:cubicBezTo>
                    <a:pt x="22" y="1"/>
                    <a:pt x="22" y="1"/>
                    <a:pt x="22" y="1"/>
                  </a:cubicBezTo>
                  <a:cubicBezTo>
                    <a:pt x="24" y="2"/>
                    <a:pt x="24" y="2"/>
                    <a:pt x="24" y="2"/>
                  </a:cubicBezTo>
                  <a:cubicBezTo>
                    <a:pt x="24" y="2"/>
                    <a:pt x="24" y="2"/>
                    <a:pt x="24" y="2"/>
                  </a:cubicBezTo>
                  <a:cubicBezTo>
                    <a:pt x="26" y="2"/>
                    <a:pt x="26" y="2"/>
                    <a:pt x="26" y="2"/>
                  </a:cubicBezTo>
                  <a:cubicBezTo>
                    <a:pt x="27" y="2"/>
                    <a:pt x="27" y="2"/>
                    <a:pt x="27" y="2"/>
                  </a:cubicBezTo>
                  <a:cubicBezTo>
                    <a:pt x="28" y="2"/>
                    <a:pt x="28" y="2"/>
                    <a:pt x="28" y="2"/>
                  </a:cubicBezTo>
                  <a:cubicBezTo>
                    <a:pt x="30" y="3"/>
                    <a:pt x="30" y="3"/>
                    <a:pt x="30" y="3"/>
                  </a:cubicBezTo>
                  <a:cubicBezTo>
                    <a:pt x="30" y="2"/>
                    <a:pt x="30" y="2"/>
                    <a:pt x="30" y="2"/>
                  </a:cubicBezTo>
                  <a:cubicBezTo>
                    <a:pt x="31" y="2"/>
                    <a:pt x="31" y="2"/>
                    <a:pt x="31" y="2"/>
                  </a:cubicBezTo>
                  <a:cubicBezTo>
                    <a:pt x="31" y="2"/>
                    <a:pt x="31" y="2"/>
                    <a:pt x="31" y="2"/>
                  </a:cubicBezTo>
                  <a:close/>
                  <a:moveTo>
                    <a:pt x="53" y="20"/>
                  </a:moveTo>
                  <a:cubicBezTo>
                    <a:pt x="54" y="20"/>
                    <a:pt x="54" y="20"/>
                    <a:pt x="54" y="20"/>
                  </a:cubicBezTo>
                  <a:cubicBezTo>
                    <a:pt x="55" y="20"/>
                    <a:pt x="55" y="20"/>
                    <a:pt x="55" y="20"/>
                  </a:cubicBezTo>
                  <a:cubicBezTo>
                    <a:pt x="55" y="20"/>
                    <a:pt x="55" y="20"/>
                    <a:pt x="55" y="20"/>
                  </a:cubicBezTo>
                  <a:cubicBezTo>
                    <a:pt x="54" y="19"/>
                    <a:pt x="54" y="19"/>
                    <a:pt x="54" y="19"/>
                  </a:cubicBezTo>
                  <a:cubicBezTo>
                    <a:pt x="53" y="19"/>
                    <a:pt x="53" y="19"/>
                    <a:pt x="53" y="19"/>
                  </a:cubicBezTo>
                  <a:cubicBezTo>
                    <a:pt x="53" y="20"/>
                    <a:pt x="53" y="20"/>
                    <a:pt x="53" y="20"/>
                  </a:cubicBezTo>
                  <a:close/>
                  <a:moveTo>
                    <a:pt x="50" y="22"/>
                  </a:moveTo>
                  <a:cubicBezTo>
                    <a:pt x="51" y="21"/>
                    <a:pt x="51" y="21"/>
                    <a:pt x="51" y="21"/>
                  </a:cubicBezTo>
                  <a:cubicBezTo>
                    <a:pt x="52" y="20"/>
                    <a:pt x="52" y="20"/>
                    <a:pt x="52" y="20"/>
                  </a:cubicBezTo>
                  <a:cubicBezTo>
                    <a:pt x="51" y="20"/>
                    <a:pt x="51" y="20"/>
                    <a:pt x="51" y="20"/>
                  </a:cubicBezTo>
                  <a:cubicBezTo>
                    <a:pt x="50" y="20"/>
                    <a:pt x="50" y="20"/>
                    <a:pt x="50" y="20"/>
                  </a:cubicBezTo>
                  <a:cubicBezTo>
                    <a:pt x="49" y="21"/>
                    <a:pt x="49" y="21"/>
                    <a:pt x="49" y="21"/>
                  </a:cubicBezTo>
                  <a:cubicBezTo>
                    <a:pt x="49" y="22"/>
                    <a:pt x="49" y="22"/>
                    <a:pt x="49" y="22"/>
                  </a:cubicBezTo>
                  <a:cubicBezTo>
                    <a:pt x="49" y="22"/>
                    <a:pt x="49" y="22"/>
                    <a:pt x="49" y="22"/>
                  </a:cubicBezTo>
                  <a:cubicBezTo>
                    <a:pt x="50" y="22"/>
                    <a:pt x="50" y="22"/>
                    <a:pt x="50" y="22"/>
                  </a:cubicBezTo>
                  <a:close/>
                  <a:moveTo>
                    <a:pt x="45" y="25"/>
                  </a:moveTo>
                  <a:cubicBezTo>
                    <a:pt x="45" y="24"/>
                    <a:pt x="45" y="24"/>
                    <a:pt x="45" y="24"/>
                  </a:cubicBezTo>
                  <a:cubicBezTo>
                    <a:pt x="46" y="24"/>
                    <a:pt x="46" y="24"/>
                    <a:pt x="46" y="24"/>
                  </a:cubicBezTo>
                  <a:cubicBezTo>
                    <a:pt x="45" y="23"/>
                    <a:pt x="45" y="23"/>
                    <a:pt x="45" y="23"/>
                  </a:cubicBezTo>
                  <a:cubicBezTo>
                    <a:pt x="44" y="24"/>
                    <a:pt x="44" y="24"/>
                    <a:pt x="44" y="24"/>
                  </a:cubicBezTo>
                  <a:cubicBezTo>
                    <a:pt x="44" y="24"/>
                    <a:pt x="44" y="24"/>
                    <a:pt x="44" y="24"/>
                  </a:cubicBezTo>
                  <a:lnTo>
                    <a:pt x="45" y="25"/>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72" name="Freeform 74"/>
            <p:cNvSpPr>
              <a:spLocks/>
            </p:cNvSpPr>
            <p:nvPr/>
          </p:nvSpPr>
          <p:spPr bwMode="auto">
            <a:xfrm>
              <a:off x="11920654" y="5665014"/>
              <a:ext cx="101468" cy="180311"/>
            </a:xfrm>
            <a:custGeom>
              <a:avLst/>
              <a:gdLst>
                <a:gd name="T0" fmla="*/ 33 w 51"/>
                <a:gd name="T1" fmla="*/ 85 h 93"/>
                <a:gd name="T2" fmla="*/ 33 w 51"/>
                <a:gd name="T3" fmla="*/ 78 h 93"/>
                <a:gd name="T4" fmla="*/ 37 w 51"/>
                <a:gd name="T5" fmla="*/ 70 h 93"/>
                <a:gd name="T6" fmla="*/ 33 w 51"/>
                <a:gd name="T7" fmla="*/ 67 h 93"/>
                <a:gd name="T8" fmla="*/ 37 w 51"/>
                <a:gd name="T9" fmla="*/ 56 h 93"/>
                <a:gd name="T10" fmla="*/ 29 w 51"/>
                <a:gd name="T11" fmla="*/ 44 h 93"/>
                <a:gd name="T12" fmla="*/ 37 w 51"/>
                <a:gd name="T13" fmla="*/ 44 h 93"/>
                <a:gd name="T14" fmla="*/ 37 w 51"/>
                <a:gd name="T15" fmla="*/ 37 h 93"/>
                <a:gd name="T16" fmla="*/ 40 w 51"/>
                <a:gd name="T17" fmla="*/ 26 h 93"/>
                <a:gd name="T18" fmla="*/ 48 w 51"/>
                <a:gd name="T19" fmla="*/ 15 h 93"/>
                <a:gd name="T20" fmla="*/ 51 w 51"/>
                <a:gd name="T21" fmla="*/ 11 h 93"/>
                <a:gd name="T22" fmla="*/ 48 w 51"/>
                <a:gd name="T23" fmla="*/ 4 h 93"/>
                <a:gd name="T24" fmla="*/ 37 w 51"/>
                <a:gd name="T25" fmla="*/ 7 h 93"/>
                <a:gd name="T26" fmla="*/ 22 w 51"/>
                <a:gd name="T27" fmla="*/ 7 h 93"/>
                <a:gd name="T28" fmla="*/ 18 w 51"/>
                <a:gd name="T29" fmla="*/ 4 h 93"/>
                <a:gd name="T30" fmla="*/ 11 w 51"/>
                <a:gd name="T31" fmla="*/ 4 h 93"/>
                <a:gd name="T32" fmla="*/ 11 w 51"/>
                <a:gd name="T33" fmla="*/ 11 h 93"/>
                <a:gd name="T34" fmla="*/ 11 w 51"/>
                <a:gd name="T35" fmla="*/ 22 h 93"/>
                <a:gd name="T36" fmla="*/ 14 w 51"/>
                <a:gd name="T37" fmla="*/ 26 h 93"/>
                <a:gd name="T38" fmla="*/ 11 w 51"/>
                <a:gd name="T39" fmla="*/ 33 h 93"/>
                <a:gd name="T40" fmla="*/ 7 w 51"/>
                <a:gd name="T41" fmla="*/ 44 h 93"/>
                <a:gd name="T42" fmla="*/ 0 w 51"/>
                <a:gd name="T43" fmla="*/ 52 h 93"/>
                <a:gd name="T44" fmla="*/ 0 w 51"/>
                <a:gd name="T45" fmla="*/ 63 h 93"/>
                <a:gd name="T46" fmla="*/ 3 w 51"/>
                <a:gd name="T47" fmla="*/ 59 h 93"/>
                <a:gd name="T48" fmla="*/ 7 w 51"/>
                <a:gd name="T49" fmla="*/ 59 h 93"/>
                <a:gd name="T50" fmla="*/ 3 w 51"/>
                <a:gd name="T51" fmla="*/ 63 h 93"/>
                <a:gd name="T52" fmla="*/ 3 w 51"/>
                <a:gd name="T53" fmla="*/ 70 h 93"/>
                <a:gd name="T54" fmla="*/ 11 w 51"/>
                <a:gd name="T55" fmla="*/ 67 h 93"/>
                <a:gd name="T56" fmla="*/ 11 w 51"/>
                <a:gd name="T57" fmla="*/ 74 h 93"/>
                <a:gd name="T58" fmla="*/ 7 w 51"/>
                <a:gd name="T59" fmla="*/ 85 h 93"/>
                <a:gd name="T60" fmla="*/ 7 w 51"/>
                <a:gd name="T61" fmla="*/ 93 h 93"/>
                <a:gd name="T62" fmla="*/ 11 w 51"/>
                <a:gd name="T63" fmla="*/ 89 h 93"/>
                <a:gd name="T64" fmla="*/ 22 w 51"/>
                <a:gd name="T65" fmla="*/ 93 h 93"/>
                <a:gd name="T66" fmla="*/ 33 w 51"/>
                <a:gd name="T67" fmla="*/ 89 h 93"/>
                <a:gd name="T68" fmla="*/ 33 w 51"/>
                <a:gd name="T69" fmla="*/ 8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93">
                  <a:moveTo>
                    <a:pt x="33" y="89"/>
                  </a:moveTo>
                  <a:lnTo>
                    <a:pt x="33" y="85"/>
                  </a:lnTo>
                  <a:lnTo>
                    <a:pt x="29" y="82"/>
                  </a:lnTo>
                  <a:lnTo>
                    <a:pt x="33" y="78"/>
                  </a:lnTo>
                  <a:lnTo>
                    <a:pt x="37" y="74"/>
                  </a:lnTo>
                  <a:lnTo>
                    <a:pt x="37" y="70"/>
                  </a:lnTo>
                  <a:lnTo>
                    <a:pt x="33" y="70"/>
                  </a:lnTo>
                  <a:lnTo>
                    <a:pt x="33" y="67"/>
                  </a:lnTo>
                  <a:lnTo>
                    <a:pt x="37" y="59"/>
                  </a:lnTo>
                  <a:lnTo>
                    <a:pt x="37" y="56"/>
                  </a:lnTo>
                  <a:lnTo>
                    <a:pt x="33" y="52"/>
                  </a:lnTo>
                  <a:lnTo>
                    <a:pt x="29" y="44"/>
                  </a:lnTo>
                  <a:lnTo>
                    <a:pt x="33" y="44"/>
                  </a:lnTo>
                  <a:lnTo>
                    <a:pt x="37" y="44"/>
                  </a:lnTo>
                  <a:lnTo>
                    <a:pt x="40" y="41"/>
                  </a:lnTo>
                  <a:lnTo>
                    <a:pt x="37" y="37"/>
                  </a:lnTo>
                  <a:lnTo>
                    <a:pt x="40" y="33"/>
                  </a:lnTo>
                  <a:lnTo>
                    <a:pt x="40" y="26"/>
                  </a:lnTo>
                  <a:lnTo>
                    <a:pt x="40" y="22"/>
                  </a:lnTo>
                  <a:lnTo>
                    <a:pt x="48" y="15"/>
                  </a:lnTo>
                  <a:lnTo>
                    <a:pt x="48" y="15"/>
                  </a:lnTo>
                  <a:lnTo>
                    <a:pt x="51" y="11"/>
                  </a:lnTo>
                  <a:lnTo>
                    <a:pt x="48" y="7"/>
                  </a:lnTo>
                  <a:lnTo>
                    <a:pt x="48" y="4"/>
                  </a:lnTo>
                  <a:lnTo>
                    <a:pt x="37" y="4"/>
                  </a:lnTo>
                  <a:lnTo>
                    <a:pt x="37" y="7"/>
                  </a:lnTo>
                  <a:lnTo>
                    <a:pt x="26" y="4"/>
                  </a:lnTo>
                  <a:lnTo>
                    <a:pt x="22" y="7"/>
                  </a:lnTo>
                  <a:lnTo>
                    <a:pt x="18" y="4"/>
                  </a:lnTo>
                  <a:lnTo>
                    <a:pt x="18" y="4"/>
                  </a:lnTo>
                  <a:lnTo>
                    <a:pt x="18" y="0"/>
                  </a:lnTo>
                  <a:lnTo>
                    <a:pt x="11" y="4"/>
                  </a:lnTo>
                  <a:lnTo>
                    <a:pt x="11" y="4"/>
                  </a:lnTo>
                  <a:lnTo>
                    <a:pt x="11" y="11"/>
                  </a:lnTo>
                  <a:lnTo>
                    <a:pt x="11" y="19"/>
                  </a:lnTo>
                  <a:lnTo>
                    <a:pt x="11" y="22"/>
                  </a:lnTo>
                  <a:lnTo>
                    <a:pt x="11" y="26"/>
                  </a:lnTo>
                  <a:lnTo>
                    <a:pt x="14" y="26"/>
                  </a:lnTo>
                  <a:lnTo>
                    <a:pt x="11" y="30"/>
                  </a:lnTo>
                  <a:lnTo>
                    <a:pt x="11" y="33"/>
                  </a:lnTo>
                  <a:lnTo>
                    <a:pt x="11" y="37"/>
                  </a:lnTo>
                  <a:lnTo>
                    <a:pt x="7" y="44"/>
                  </a:lnTo>
                  <a:lnTo>
                    <a:pt x="7" y="44"/>
                  </a:lnTo>
                  <a:lnTo>
                    <a:pt x="0" y="52"/>
                  </a:lnTo>
                  <a:lnTo>
                    <a:pt x="0" y="59"/>
                  </a:lnTo>
                  <a:lnTo>
                    <a:pt x="0" y="63"/>
                  </a:lnTo>
                  <a:lnTo>
                    <a:pt x="3" y="63"/>
                  </a:lnTo>
                  <a:lnTo>
                    <a:pt x="3" y="59"/>
                  </a:lnTo>
                  <a:lnTo>
                    <a:pt x="7" y="59"/>
                  </a:lnTo>
                  <a:lnTo>
                    <a:pt x="7" y="59"/>
                  </a:lnTo>
                  <a:lnTo>
                    <a:pt x="7" y="63"/>
                  </a:lnTo>
                  <a:lnTo>
                    <a:pt x="3" y="63"/>
                  </a:lnTo>
                  <a:lnTo>
                    <a:pt x="3" y="67"/>
                  </a:lnTo>
                  <a:lnTo>
                    <a:pt x="3" y="70"/>
                  </a:lnTo>
                  <a:lnTo>
                    <a:pt x="7" y="67"/>
                  </a:lnTo>
                  <a:lnTo>
                    <a:pt x="11" y="67"/>
                  </a:lnTo>
                  <a:lnTo>
                    <a:pt x="11" y="70"/>
                  </a:lnTo>
                  <a:lnTo>
                    <a:pt x="11" y="74"/>
                  </a:lnTo>
                  <a:lnTo>
                    <a:pt x="7" y="78"/>
                  </a:lnTo>
                  <a:lnTo>
                    <a:pt x="7" y="85"/>
                  </a:lnTo>
                  <a:lnTo>
                    <a:pt x="7" y="89"/>
                  </a:lnTo>
                  <a:lnTo>
                    <a:pt x="7" y="93"/>
                  </a:lnTo>
                  <a:lnTo>
                    <a:pt x="7" y="93"/>
                  </a:lnTo>
                  <a:lnTo>
                    <a:pt x="11" y="89"/>
                  </a:lnTo>
                  <a:lnTo>
                    <a:pt x="18" y="93"/>
                  </a:lnTo>
                  <a:lnTo>
                    <a:pt x="22" y="93"/>
                  </a:lnTo>
                  <a:lnTo>
                    <a:pt x="26" y="93"/>
                  </a:lnTo>
                  <a:lnTo>
                    <a:pt x="33" y="89"/>
                  </a:lnTo>
                  <a:lnTo>
                    <a:pt x="33" y="89"/>
                  </a:lnTo>
                  <a:lnTo>
                    <a:pt x="33" y="8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73" name="Freeform 75"/>
            <p:cNvSpPr>
              <a:spLocks noEditPoints="1"/>
            </p:cNvSpPr>
            <p:nvPr/>
          </p:nvSpPr>
          <p:spPr bwMode="auto">
            <a:xfrm>
              <a:off x="12811964" y="5672767"/>
              <a:ext cx="278535" cy="244290"/>
            </a:xfrm>
            <a:custGeom>
              <a:avLst/>
              <a:gdLst>
                <a:gd name="T0" fmla="*/ 23 w 38"/>
                <a:gd name="T1" fmla="*/ 3 h 34"/>
                <a:gd name="T2" fmla="*/ 15 w 38"/>
                <a:gd name="T3" fmla="*/ 3 h 34"/>
                <a:gd name="T4" fmla="*/ 6 w 38"/>
                <a:gd name="T5" fmla="*/ 6 h 34"/>
                <a:gd name="T6" fmla="*/ 4 w 38"/>
                <a:gd name="T7" fmla="*/ 14 h 34"/>
                <a:gd name="T8" fmla="*/ 10 w 38"/>
                <a:gd name="T9" fmla="*/ 18 h 34"/>
                <a:gd name="T10" fmla="*/ 14 w 38"/>
                <a:gd name="T11" fmla="*/ 20 h 34"/>
                <a:gd name="T12" fmla="*/ 7 w 38"/>
                <a:gd name="T13" fmla="*/ 20 h 34"/>
                <a:gd name="T14" fmla="*/ 11 w 38"/>
                <a:gd name="T15" fmla="*/ 26 h 34"/>
                <a:gd name="T16" fmla="*/ 13 w 38"/>
                <a:gd name="T17" fmla="*/ 26 h 34"/>
                <a:gd name="T18" fmla="*/ 14 w 38"/>
                <a:gd name="T19" fmla="*/ 22 h 34"/>
                <a:gd name="T20" fmla="*/ 17 w 38"/>
                <a:gd name="T21" fmla="*/ 22 h 34"/>
                <a:gd name="T22" fmla="*/ 18 w 38"/>
                <a:gd name="T23" fmla="*/ 21 h 34"/>
                <a:gd name="T24" fmla="*/ 15 w 38"/>
                <a:gd name="T25" fmla="*/ 16 h 34"/>
                <a:gd name="T26" fmla="*/ 14 w 38"/>
                <a:gd name="T27" fmla="*/ 13 h 34"/>
                <a:gd name="T28" fmla="*/ 14 w 38"/>
                <a:gd name="T29" fmla="*/ 11 h 34"/>
                <a:gd name="T30" fmla="*/ 13 w 38"/>
                <a:gd name="T31" fmla="*/ 7 h 34"/>
                <a:gd name="T32" fmla="*/ 17 w 38"/>
                <a:gd name="T33" fmla="*/ 9 h 34"/>
                <a:gd name="T34" fmla="*/ 20 w 38"/>
                <a:gd name="T35" fmla="*/ 8 h 34"/>
                <a:gd name="T36" fmla="*/ 21 w 38"/>
                <a:gd name="T37" fmla="*/ 5 h 34"/>
                <a:gd name="T38" fmla="*/ 28 w 38"/>
                <a:gd name="T39" fmla="*/ 4 h 34"/>
                <a:gd name="T40" fmla="*/ 18 w 38"/>
                <a:gd name="T41" fmla="*/ 32 h 34"/>
                <a:gd name="T42" fmla="*/ 24 w 38"/>
                <a:gd name="T43" fmla="*/ 34 h 34"/>
                <a:gd name="T44" fmla="*/ 30 w 38"/>
                <a:gd name="T45" fmla="*/ 32 h 34"/>
                <a:gd name="T46" fmla="*/ 26 w 38"/>
                <a:gd name="T47" fmla="*/ 31 h 34"/>
                <a:gd name="T48" fmla="*/ 20 w 38"/>
                <a:gd name="T49" fmla="*/ 30 h 34"/>
                <a:gd name="T50" fmla="*/ 19 w 38"/>
                <a:gd name="T51" fmla="*/ 31 h 34"/>
                <a:gd name="T52" fmla="*/ 0 w 38"/>
                <a:gd name="T53" fmla="*/ 12 h 34"/>
                <a:gd name="T54" fmla="*/ 5 w 38"/>
                <a:gd name="T55" fmla="*/ 16 h 34"/>
                <a:gd name="T56" fmla="*/ 5 w 38"/>
                <a:gd name="T57" fmla="*/ 18 h 34"/>
                <a:gd name="T58" fmla="*/ 4 w 38"/>
                <a:gd name="T59" fmla="*/ 19 h 34"/>
                <a:gd name="T60" fmla="*/ 6 w 38"/>
                <a:gd name="T61" fmla="*/ 21 h 34"/>
                <a:gd name="T62" fmla="*/ 34 w 38"/>
                <a:gd name="T63" fmla="*/ 29 h 34"/>
                <a:gd name="T64" fmla="*/ 34 w 38"/>
                <a:gd name="T65" fmla="*/ 32 h 34"/>
                <a:gd name="T66" fmla="*/ 38 w 38"/>
                <a:gd name="T67" fmla="*/ 27 h 34"/>
                <a:gd name="T68" fmla="*/ 36 w 38"/>
                <a:gd name="T69" fmla="*/ 29 h 34"/>
                <a:gd name="T70" fmla="*/ 30 w 38"/>
                <a:gd name="T71" fmla="*/ 21 h 34"/>
                <a:gd name="T72" fmla="*/ 30 w 38"/>
                <a:gd name="T73" fmla="*/ 21 h 34"/>
                <a:gd name="T74" fmla="*/ 27 w 38"/>
                <a:gd name="T75" fmla="*/ 18 h 34"/>
                <a:gd name="T76" fmla="*/ 26 w 38"/>
                <a:gd name="T77" fmla="*/ 14 h 34"/>
                <a:gd name="T78" fmla="*/ 29 w 38"/>
                <a:gd name="T79" fmla="*/ 15 h 34"/>
                <a:gd name="T80" fmla="*/ 27 w 38"/>
                <a:gd name="T81" fmla="*/ 15 h 34"/>
                <a:gd name="T82" fmla="*/ 23 w 38"/>
                <a:gd name="T83" fmla="*/ 9 h 34"/>
                <a:gd name="T84" fmla="*/ 23 w 38"/>
                <a:gd name="T85" fmla="*/ 10 h 34"/>
                <a:gd name="T86" fmla="*/ 20 w 38"/>
                <a:gd name="T87" fmla="*/ 7 h 34"/>
                <a:gd name="T88" fmla="*/ 16 w 38"/>
                <a:gd name="T89" fmla="*/ 14 h 34"/>
                <a:gd name="T90" fmla="*/ 22 w 38"/>
                <a:gd name="T91" fmla="*/ 16 h 34"/>
                <a:gd name="T92" fmla="*/ 28 w 38"/>
                <a:gd name="T93" fmla="*/ 22 h 34"/>
                <a:gd name="T94" fmla="*/ 21 w 38"/>
                <a:gd name="T95" fmla="*/ 24 h 34"/>
                <a:gd name="T96" fmla="*/ 21 w 38"/>
                <a:gd name="T97" fmla="*/ 22 h 34"/>
                <a:gd name="T98" fmla="*/ 26 w 38"/>
                <a:gd name="T99" fmla="*/ 25 h 34"/>
                <a:gd name="T100" fmla="*/ 26 w 38"/>
                <a:gd name="T101" fmla="*/ 23 h 34"/>
                <a:gd name="T102" fmla="*/ 22 w 38"/>
                <a:gd name="T103" fmla="*/ 20 h 34"/>
                <a:gd name="T104" fmla="*/ 14 w 38"/>
                <a:gd name="T105" fmla="*/ 15 h 34"/>
                <a:gd name="T106" fmla="*/ 20 w 38"/>
                <a:gd name="T107" fmla="*/ 18 h 34"/>
                <a:gd name="T108" fmla="*/ 20 w 38"/>
                <a:gd name="T109" fmla="*/ 20 h 34"/>
                <a:gd name="T110" fmla="*/ 17 w 38"/>
                <a:gd name="T111" fmla="*/ 17 h 34"/>
                <a:gd name="T112" fmla="*/ 15 w 38"/>
                <a:gd name="T113" fmla="*/ 27 h 34"/>
                <a:gd name="T114" fmla="*/ 15 w 38"/>
                <a:gd name="T115" fmla="*/ 2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 h="34">
                  <a:moveTo>
                    <a:pt x="28" y="0"/>
                  </a:moveTo>
                  <a:cubicBezTo>
                    <a:pt x="28" y="0"/>
                    <a:pt x="28" y="0"/>
                    <a:pt x="28" y="0"/>
                  </a:cubicBezTo>
                  <a:cubicBezTo>
                    <a:pt x="27" y="1"/>
                    <a:pt x="27" y="1"/>
                    <a:pt x="27" y="1"/>
                  </a:cubicBezTo>
                  <a:cubicBezTo>
                    <a:pt x="27" y="2"/>
                    <a:pt x="27" y="2"/>
                    <a:pt x="27" y="2"/>
                  </a:cubicBezTo>
                  <a:cubicBezTo>
                    <a:pt x="27" y="3"/>
                    <a:pt x="27" y="3"/>
                    <a:pt x="27" y="3"/>
                  </a:cubicBezTo>
                  <a:cubicBezTo>
                    <a:pt x="27" y="3"/>
                    <a:pt x="27" y="3"/>
                    <a:pt x="27" y="3"/>
                  </a:cubicBezTo>
                  <a:cubicBezTo>
                    <a:pt x="25" y="3"/>
                    <a:pt x="25" y="3"/>
                    <a:pt x="25" y="3"/>
                  </a:cubicBezTo>
                  <a:cubicBezTo>
                    <a:pt x="24" y="3"/>
                    <a:pt x="24" y="3"/>
                    <a:pt x="24" y="3"/>
                  </a:cubicBezTo>
                  <a:cubicBezTo>
                    <a:pt x="23" y="3"/>
                    <a:pt x="23" y="3"/>
                    <a:pt x="23" y="3"/>
                  </a:cubicBezTo>
                  <a:cubicBezTo>
                    <a:pt x="22" y="3"/>
                    <a:pt x="22" y="3"/>
                    <a:pt x="22" y="3"/>
                  </a:cubicBezTo>
                  <a:cubicBezTo>
                    <a:pt x="22" y="3"/>
                    <a:pt x="22" y="3"/>
                    <a:pt x="22" y="3"/>
                  </a:cubicBezTo>
                  <a:cubicBezTo>
                    <a:pt x="21" y="3"/>
                    <a:pt x="21" y="3"/>
                    <a:pt x="21" y="3"/>
                  </a:cubicBezTo>
                  <a:cubicBezTo>
                    <a:pt x="21" y="3"/>
                    <a:pt x="21" y="3"/>
                    <a:pt x="21" y="3"/>
                  </a:cubicBezTo>
                  <a:cubicBezTo>
                    <a:pt x="19" y="3"/>
                    <a:pt x="19" y="3"/>
                    <a:pt x="19" y="3"/>
                  </a:cubicBezTo>
                  <a:cubicBezTo>
                    <a:pt x="18" y="2"/>
                    <a:pt x="18" y="2"/>
                    <a:pt x="18" y="2"/>
                  </a:cubicBezTo>
                  <a:cubicBezTo>
                    <a:pt x="18" y="3"/>
                    <a:pt x="18" y="3"/>
                    <a:pt x="18" y="3"/>
                  </a:cubicBezTo>
                  <a:cubicBezTo>
                    <a:pt x="16" y="3"/>
                    <a:pt x="16" y="3"/>
                    <a:pt x="16" y="3"/>
                  </a:cubicBezTo>
                  <a:cubicBezTo>
                    <a:pt x="15" y="3"/>
                    <a:pt x="15" y="3"/>
                    <a:pt x="15" y="3"/>
                  </a:cubicBezTo>
                  <a:cubicBezTo>
                    <a:pt x="15" y="3"/>
                    <a:pt x="15" y="3"/>
                    <a:pt x="15" y="3"/>
                  </a:cubicBezTo>
                  <a:cubicBezTo>
                    <a:pt x="14" y="4"/>
                    <a:pt x="14" y="4"/>
                    <a:pt x="14" y="4"/>
                  </a:cubicBezTo>
                  <a:cubicBezTo>
                    <a:pt x="13" y="4"/>
                    <a:pt x="13" y="4"/>
                    <a:pt x="13" y="4"/>
                  </a:cubicBezTo>
                  <a:cubicBezTo>
                    <a:pt x="12" y="4"/>
                    <a:pt x="12" y="4"/>
                    <a:pt x="12" y="4"/>
                  </a:cubicBezTo>
                  <a:cubicBezTo>
                    <a:pt x="10" y="4"/>
                    <a:pt x="10" y="4"/>
                    <a:pt x="10" y="4"/>
                  </a:cubicBezTo>
                  <a:cubicBezTo>
                    <a:pt x="9" y="5"/>
                    <a:pt x="9" y="5"/>
                    <a:pt x="9" y="5"/>
                  </a:cubicBezTo>
                  <a:cubicBezTo>
                    <a:pt x="9" y="5"/>
                    <a:pt x="9" y="5"/>
                    <a:pt x="9" y="5"/>
                  </a:cubicBezTo>
                  <a:cubicBezTo>
                    <a:pt x="8" y="5"/>
                    <a:pt x="8" y="5"/>
                    <a:pt x="8" y="5"/>
                  </a:cubicBezTo>
                  <a:cubicBezTo>
                    <a:pt x="6" y="6"/>
                    <a:pt x="6" y="6"/>
                    <a:pt x="6" y="6"/>
                  </a:cubicBezTo>
                  <a:cubicBezTo>
                    <a:pt x="6" y="7"/>
                    <a:pt x="6" y="7"/>
                    <a:pt x="6" y="7"/>
                  </a:cubicBezTo>
                  <a:cubicBezTo>
                    <a:pt x="5" y="9"/>
                    <a:pt x="5" y="9"/>
                    <a:pt x="5" y="9"/>
                  </a:cubicBezTo>
                  <a:cubicBezTo>
                    <a:pt x="3" y="9"/>
                    <a:pt x="3" y="9"/>
                    <a:pt x="3" y="9"/>
                  </a:cubicBezTo>
                  <a:cubicBezTo>
                    <a:pt x="3" y="10"/>
                    <a:pt x="3" y="10"/>
                    <a:pt x="3" y="10"/>
                  </a:cubicBezTo>
                  <a:cubicBezTo>
                    <a:pt x="3" y="11"/>
                    <a:pt x="3" y="11"/>
                    <a:pt x="3" y="11"/>
                  </a:cubicBezTo>
                  <a:cubicBezTo>
                    <a:pt x="2" y="11"/>
                    <a:pt x="2" y="11"/>
                    <a:pt x="2" y="11"/>
                  </a:cubicBezTo>
                  <a:cubicBezTo>
                    <a:pt x="2" y="12"/>
                    <a:pt x="2" y="12"/>
                    <a:pt x="2" y="12"/>
                  </a:cubicBezTo>
                  <a:cubicBezTo>
                    <a:pt x="2" y="13"/>
                    <a:pt x="2" y="13"/>
                    <a:pt x="2" y="13"/>
                  </a:cubicBezTo>
                  <a:cubicBezTo>
                    <a:pt x="4" y="14"/>
                    <a:pt x="4" y="14"/>
                    <a:pt x="4" y="14"/>
                  </a:cubicBezTo>
                  <a:cubicBezTo>
                    <a:pt x="5" y="15"/>
                    <a:pt x="5" y="15"/>
                    <a:pt x="5" y="15"/>
                  </a:cubicBezTo>
                  <a:cubicBezTo>
                    <a:pt x="5" y="15"/>
                    <a:pt x="5" y="15"/>
                    <a:pt x="5" y="15"/>
                  </a:cubicBezTo>
                  <a:cubicBezTo>
                    <a:pt x="5" y="15"/>
                    <a:pt x="5" y="15"/>
                    <a:pt x="5" y="15"/>
                  </a:cubicBezTo>
                  <a:cubicBezTo>
                    <a:pt x="6" y="17"/>
                    <a:pt x="6" y="17"/>
                    <a:pt x="6" y="17"/>
                  </a:cubicBezTo>
                  <a:cubicBezTo>
                    <a:pt x="7" y="18"/>
                    <a:pt x="7" y="18"/>
                    <a:pt x="7" y="18"/>
                  </a:cubicBezTo>
                  <a:cubicBezTo>
                    <a:pt x="7" y="18"/>
                    <a:pt x="7" y="18"/>
                    <a:pt x="7" y="18"/>
                  </a:cubicBezTo>
                  <a:cubicBezTo>
                    <a:pt x="8" y="18"/>
                    <a:pt x="8" y="18"/>
                    <a:pt x="8" y="18"/>
                  </a:cubicBezTo>
                  <a:cubicBezTo>
                    <a:pt x="9" y="18"/>
                    <a:pt x="9" y="18"/>
                    <a:pt x="9" y="18"/>
                  </a:cubicBezTo>
                  <a:cubicBezTo>
                    <a:pt x="10" y="18"/>
                    <a:pt x="10" y="18"/>
                    <a:pt x="10" y="18"/>
                  </a:cubicBezTo>
                  <a:cubicBezTo>
                    <a:pt x="10" y="18"/>
                    <a:pt x="10" y="18"/>
                    <a:pt x="10" y="18"/>
                  </a:cubicBezTo>
                  <a:cubicBezTo>
                    <a:pt x="11" y="18"/>
                    <a:pt x="11" y="18"/>
                    <a:pt x="11" y="18"/>
                  </a:cubicBezTo>
                  <a:cubicBezTo>
                    <a:pt x="12" y="18"/>
                    <a:pt x="12" y="18"/>
                    <a:pt x="12" y="18"/>
                  </a:cubicBezTo>
                  <a:cubicBezTo>
                    <a:pt x="13" y="18"/>
                    <a:pt x="13" y="18"/>
                    <a:pt x="13" y="18"/>
                  </a:cubicBezTo>
                  <a:cubicBezTo>
                    <a:pt x="13" y="19"/>
                    <a:pt x="13" y="19"/>
                    <a:pt x="13" y="19"/>
                  </a:cubicBezTo>
                  <a:cubicBezTo>
                    <a:pt x="13" y="19"/>
                    <a:pt x="13" y="19"/>
                    <a:pt x="13" y="19"/>
                  </a:cubicBezTo>
                  <a:cubicBezTo>
                    <a:pt x="14" y="19"/>
                    <a:pt x="14" y="19"/>
                    <a:pt x="14" y="19"/>
                  </a:cubicBezTo>
                  <a:cubicBezTo>
                    <a:pt x="15" y="19"/>
                    <a:pt x="15" y="19"/>
                    <a:pt x="15" y="19"/>
                  </a:cubicBezTo>
                  <a:cubicBezTo>
                    <a:pt x="14" y="20"/>
                    <a:pt x="14" y="20"/>
                    <a:pt x="14" y="20"/>
                  </a:cubicBezTo>
                  <a:cubicBezTo>
                    <a:pt x="14" y="20"/>
                    <a:pt x="14" y="20"/>
                    <a:pt x="14" y="20"/>
                  </a:cubicBezTo>
                  <a:cubicBezTo>
                    <a:pt x="13" y="20"/>
                    <a:pt x="13" y="20"/>
                    <a:pt x="13" y="20"/>
                  </a:cubicBezTo>
                  <a:cubicBezTo>
                    <a:pt x="12" y="19"/>
                    <a:pt x="12" y="19"/>
                    <a:pt x="12" y="19"/>
                  </a:cubicBezTo>
                  <a:cubicBezTo>
                    <a:pt x="10" y="18"/>
                    <a:pt x="10" y="18"/>
                    <a:pt x="10" y="18"/>
                  </a:cubicBezTo>
                  <a:cubicBezTo>
                    <a:pt x="10" y="19"/>
                    <a:pt x="10" y="19"/>
                    <a:pt x="10" y="19"/>
                  </a:cubicBezTo>
                  <a:cubicBezTo>
                    <a:pt x="9" y="19"/>
                    <a:pt x="9" y="19"/>
                    <a:pt x="9" y="19"/>
                  </a:cubicBezTo>
                  <a:cubicBezTo>
                    <a:pt x="8" y="19"/>
                    <a:pt x="8" y="19"/>
                    <a:pt x="8" y="19"/>
                  </a:cubicBezTo>
                  <a:cubicBezTo>
                    <a:pt x="7" y="19"/>
                    <a:pt x="7" y="19"/>
                    <a:pt x="7" y="19"/>
                  </a:cubicBezTo>
                  <a:cubicBezTo>
                    <a:pt x="7" y="20"/>
                    <a:pt x="7" y="20"/>
                    <a:pt x="7" y="20"/>
                  </a:cubicBezTo>
                  <a:cubicBezTo>
                    <a:pt x="7" y="20"/>
                    <a:pt x="7" y="20"/>
                    <a:pt x="7" y="20"/>
                  </a:cubicBezTo>
                  <a:cubicBezTo>
                    <a:pt x="8" y="21"/>
                    <a:pt x="8" y="21"/>
                    <a:pt x="8" y="21"/>
                  </a:cubicBezTo>
                  <a:cubicBezTo>
                    <a:pt x="9" y="22"/>
                    <a:pt x="9" y="22"/>
                    <a:pt x="9" y="22"/>
                  </a:cubicBezTo>
                  <a:cubicBezTo>
                    <a:pt x="10" y="22"/>
                    <a:pt x="10" y="22"/>
                    <a:pt x="10" y="22"/>
                  </a:cubicBezTo>
                  <a:cubicBezTo>
                    <a:pt x="10" y="23"/>
                    <a:pt x="10" y="23"/>
                    <a:pt x="10" y="23"/>
                  </a:cubicBezTo>
                  <a:cubicBezTo>
                    <a:pt x="9" y="23"/>
                    <a:pt x="9" y="23"/>
                    <a:pt x="9" y="23"/>
                  </a:cubicBezTo>
                  <a:cubicBezTo>
                    <a:pt x="9" y="24"/>
                    <a:pt x="9" y="24"/>
                    <a:pt x="9" y="24"/>
                  </a:cubicBezTo>
                  <a:cubicBezTo>
                    <a:pt x="10" y="25"/>
                    <a:pt x="10" y="25"/>
                    <a:pt x="10" y="25"/>
                  </a:cubicBezTo>
                  <a:cubicBezTo>
                    <a:pt x="11" y="26"/>
                    <a:pt x="11" y="26"/>
                    <a:pt x="11" y="26"/>
                  </a:cubicBezTo>
                  <a:cubicBezTo>
                    <a:pt x="11" y="25"/>
                    <a:pt x="11" y="25"/>
                    <a:pt x="11" y="25"/>
                  </a:cubicBezTo>
                  <a:cubicBezTo>
                    <a:pt x="11" y="25"/>
                    <a:pt x="11" y="25"/>
                    <a:pt x="11" y="25"/>
                  </a:cubicBezTo>
                  <a:cubicBezTo>
                    <a:pt x="11" y="24"/>
                    <a:pt x="11" y="24"/>
                    <a:pt x="11" y="24"/>
                  </a:cubicBezTo>
                  <a:cubicBezTo>
                    <a:pt x="11" y="25"/>
                    <a:pt x="11" y="25"/>
                    <a:pt x="11" y="25"/>
                  </a:cubicBezTo>
                  <a:cubicBezTo>
                    <a:pt x="13" y="25"/>
                    <a:pt x="13" y="25"/>
                    <a:pt x="13" y="25"/>
                  </a:cubicBezTo>
                  <a:cubicBezTo>
                    <a:pt x="13" y="26"/>
                    <a:pt x="13" y="26"/>
                    <a:pt x="13" y="26"/>
                  </a:cubicBezTo>
                  <a:cubicBezTo>
                    <a:pt x="13" y="27"/>
                    <a:pt x="13" y="27"/>
                    <a:pt x="13" y="27"/>
                  </a:cubicBezTo>
                  <a:cubicBezTo>
                    <a:pt x="13" y="27"/>
                    <a:pt x="13" y="27"/>
                    <a:pt x="13" y="27"/>
                  </a:cubicBezTo>
                  <a:cubicBezTo>
                    <a:pt x="13" y="26"/>
                    <a:pt x="13" y="26"/>
                    <a:pt x="13" y="26"/>
                  </a:cubicBezTo>
                  <a:cubicBezTo>
                    <a:pt x="14" y="25"/>
                    <a:pt x="14" y="25"/>
                    <a:pt x="14" y="25"/>
                  </a:cubicBezTo>
                  <a:cubicBezTo>
                    <a:pt x="14" y="25"/>
                    <a:pt x="14" y="25"/>
                    <a:pt x="14" y="25"/>
                  </a:cubicBezTo>
                  <a:cubicBezTo>
                    <a:pt x="15" y="26"/>
                    <a:pt x="15" y="26"/>
                    <a:pt x="15" y="26"/>
                  </a:cubicBezTo>
                  <a:cubicBezTo>
                    <a:pt x="16" y="27"/>
                    <a:pt x="16" y="27"/>
                    <a:pt x="16" y="27"/>
                  </a:cubicBezTo>
                  <a:cubicBezTo>
                    <a:pt x="15" y="26"/>
                    <a:pt x="15" y="26"/>
                    <a:pt x="15" y="26"/>
                  </a:cubicBezTo>
                  <a:cubicBezTo>
                    <a:pt x="16" y="25"/>
                    <a:pt x="16" y="25"/>
                    <a:pt x="16" y="25"/>
                  </a:cubicBezTo>
                  <a:cubicBezTo>
                    <a:pt x="15" y="25"/>
                    <a:pt x="15" y="25"/>
                    <a:pt x="15" y="25"/>
                  </a:cubicBezTo>
                  <a:cubicBezTo>
                    <a:pt x="14" y="23"/>
                    <a:pt x="14" y="23"/>
                    <a:pt x="14" y="23"/>
                  </a:cubicBezTo>
                  <a:cubicBezTo>
                    <a:pt x="14" y="22"/>
                    <a:pt x="14" y="22"/>
                    <a:pt x="14" y="22"/>
                  </a:cubicBezTo>
                  <a:cubicBezTo>
                    <a:pt x="14" y="22"/>
                    <a:pt x="14" y="22"/>
                    <a:pt x="14" y="22"/>
                  </a:cubicBezTo>
                  <a:cubicBezTo>
                    <a:pt x="14" y="22"/>
                    <a:pt x="14" y="22"/>
                    <a:pt x="14" y="22"/>
                  </a:cubicBezTo>
                  <a:cubicBezTo>
                    <a:pt x="15" y="23"/>
                    <a:pt x="15" y="23"/>
                    <a:pt x="15" y="23"/>
                  </a:cubicBezTo>
                  <a:cubicBezTo>
                    <a:pt x="15" y="23"/>
                    <a:pt x="15" y="23"/>
                    <a:pt x="15" y="23"/>
                  </a:cubicBezTo>
                  <a:cubicBezTo>
                    <a:pt x="15" y="23"/>
                    <a:pt x="15" y="23"/>
                    <a:pt x="15" y="23"/>
                  </a:cubicBezTo>
                  <a:cubicBezTo>
                    <a:pt x="16" y="23"/>
                    <a:pt x="16" y="23"/>
                    <a:pt x="16" y="23"/>
                  </a:cubicBezTo>
                  <a:cubicBezTo>
                    <a:pt x="17" y="23"/>
                    <a:pt x="17" y="23"/>
                    <a:pt x="17" y="23"/>
                  </a:cubicBezTo>
                  <a:cubicBezTo>
                    <a:pt x="17" y="23"/>
                    <a:pt x="17" y="23"/>
                    <a:pt x="17" y="23"/>
                  </a:cubicBezTo>
                  <a:cubicBezTo>
                    <a:pt x="17" y="22"/>
                    <a:pt x="17" y="22"/>
                    <a:pt x="17" y="22"/>
                  </a:cubicBezTo>
                  <a:cubicBezTo>
                    <a:pt x="17" y="22"/>
                    <a:pt x="17" y="22"/>
                    <a:pt x="17" y="22"/>
                  </a:cubicBezTo>
                  <a:cubicBezTo>
                    <a:pt x="16" y="22"/>
                    <a:pt x="16" y="22"/>
                    <a:pt x="16" y="22"/>
                  </a:cubicBezTo>
                  <a:cubicBezTo>
                    <a:pt x="15" y="22"/>
                    <a:pt x="15" y="22"/>
                    <a:pt x="15" y="22"/>
                  </a:cubicBezTo>
                  <a:cubicBezTo>
                    <a:pt x="15" y="21"/>
                    <a:pt x="15" y="21"/>
                    <a:pt x="15" y="21"/>
                  </a:cubicBezTo>
                  <a:cubicBezTo>
                    <a:pt x="15" y="21"/>
                    <a:pt x="15" y="21"/>
                    <a:pt x="15" y="21"/>
                  </a:cubicBezTo>
                  <a:cubicBezTo>
                    <a:pt x="15" y="20"/>
                    <a:pt x="15" y="20"/>
                    <a:pt x="15" y="20"/>
                  </a:cubicBezTo>
                  <a:cubicBezTo>
                    <a:pt x="16" y="20"/>
                    <a:pt x="16" y="20"/>
                    <a:pt x="16" y="20"/>
                  </a:cubicBezTo>
                  <a:cubicBezTo>
                    <a:pt x="17" y="20"/>
                    <a:pt x="17" y="20"/>
                    <a:pt x="17" y="20"/>
                  </a:cubicBezTo>
                  <a:cubicBezTo>
                    <a:pt x="18" y="21"/>
                    <a:pt x="18" y="21"/>
                    <a:pt x="18" y="21"/>
                  </a:cubicBezTo>
                  <a:cubicBezTo>
                    <a:pt x="18" y="21"/>
                    <a:pt x="18" y="21"/>
                    <a:pt x="18" y="21"/>
                  </a:cubicBezTo>
                  <a:cubicBezTo>
                    <a:pt x="19" y="21"/>
                    <a:pt x="19" y="21"/>
                    <a:pt x="19" y="21"/>
                  </a:cubicBezTo>
                  <a:cubicBezTo>
                    <a:pt x="19" y="21"/>
                    <a:pt x="19" y="21"/>
                    <a:pt x="19" y="21"/>
                  </a:cubicBezTo>
                  <a:cubicBezTo>
                    <a:pt x="18" y="20"/>
                    <a:pt x="18" y="20"/>
                    <a:pt x="18" y="20"/>
                  </a:cubicBezTo>
                  <a:cubicBezTo>
                    <a:pt x="19" y="19"/>
                    <a:pt x="19" y="19"/>
                    <a:pt x="19" y="19"/>
                  </a:cubicBezTo>
                  <a:cubicBezTo>
                    <a:pt x="18" y="18"/>
                    <a:pt x="18" y="18"/>
                    <a:pt x="18" y="18"/>
                  </a:cubicBezTo>
                  <a:cubicBezTo>
                    <a:pt x="16" y="17"/>
                    <a:pt x="16" y="17"/>
                    <a:pt x="16" y="17"/>
                  </a:cubicBezTo>
                  <a:cubicBezTo>
                    <a:pt x="16" y="17"/>
                    <a:pt x="16" y="17"/>
                    <a:pt x="16" y="17"/>
                  </a:cubicBezTo>
                  <a:cubicBezTo>
                    <a:pt x="15" y="16"/>
                    <a:pt x="15" y="16"/>
                    <a:pt x="15" y="16"/>
                  </a:cubicBezTo>
                  <a:cubicBezTo>
                    <a:pt x="15" y="17"/>
                    <a:pt x="15" y="17"/>
                    <a:pt x="15" y="17"/>
                  </a:cubicBezTo>
                  <a:cubicBezTo>
                    <a:pt x="14" y="16"/>
                    <a:pt x="14" y="16"/>
                    <a:pt x="14" y="16"/>
                  </a:cubicBezTo>
                  <a:cubicBezTo>
                    <a:pt x="13" y="16"/>
                    <a:pt x="13" y="16"/>
                    <a:pt x="13" y="16"/>
                  </a:cubicBezTo>
                  <a:cubicBezTo>
                    <a:pt x="13" y="15"/>
                    <a:pt x="13" y="15"/>
                    <a:pt x="13" y="15"/>
                  </a:cubicBezTo>
                  <a:cubicBezTo>
                    <a:pt x="14" y="15"/>
                    <a:pt x="14" y="15"/>
                    <a:pt x="14" y="15"/>
                  </a:cubicBezTo>
                  <a:cubicBezTo>
                    <a:pt x="14" y="15"/>
                    <a:pt x="14" y="15"/>
                    <a:pt x="14" y="15"/>
                  </a:cubicBezTo>
                  <a:cubicBezTo>
                    <a:pt x="14" y="14"/>
                    <a:pt x="14" y="14"/>
                    <a:pt x="14" y="14"/>
                  </a:cubicBezTo>
                  <a:cubicBezTo>
                    <a:pt x="13" y="14"/>
                    <a:pt x="13" y="14"/>
                    <a:pt x="13" y="14"/>
                  </a:cubicBezTo>
                  <a:cubicBezTo>
                    <a:pt x="14" y="13"/>
                    <a:pt x="14" y="13"/>
                    <a:pt x="14" y="13"/>
                  </a:cubicBezTo>
                  <a:cubicBezTo>
                    <a:pt x="14" y="13"/>
                    <a:pt x="14" y="13"/>
                    <a:pt x="14" y="13"/>
                  </a:cubicBezTo>
                  <a:cubicBezTo>
                    <a:pt x="14" y="13"/>
                    <a:pt x="14" y="13"/>
                    <a:pt x="14" y="13"/>
                  </a:cubicBezTo>
                  <a:cubicBezTo>
                    <a:pt x="15" y="14"/>
                    <a:pt x="15" y="14"/>
                    <a:pt x="15" y="14"/>
                  </a:cubicBezTo>
                  <a:cubicBezTo>
                    <a:pt x="15" y="14"/>
                    <a:pt x="15" y="14"/>
                    <a:pt x="15" y="14"/>
                  </a:cubicBezTo>
                  <a:cubicBezTo>
                    <a:pt x="15" y="14"/>
                    <a:pt x="15" y="14"/>
                    <a:pt x="15" y="14"/>
                  </a:cubicBezTo>
                  <a:cubicBezTo>
                    <a:pt x="15" y="14"/>
                    <a:pt x="15" y="14"/>
                    <a:pt x="15" y="14"/>
                  </a:cubicBezTo>
                  <a:cubicBezTo>
                    <a:pt x="15" y="13"/>
                    <a:pt x="15" y="13"/>
                    <a:pt x="15" y="13"/>
                  </a:cubicBezTo>
                  <a:cubicBezTo>
                    <a:pt x="15" y="13"/>
                    <a:pt x="15" y="13"/>
                    <a:pt x="15" y="13"/>
                  </a:cubicBezTo>
                  <a:cubicBezTo>
                    <a:pt x="14" y="11"/>
                    <a:pt x="14" y="11"/>
                    <a:pt x="14" y="11"/>
                  </a:cubicBezTo>
                  <a:cubicBezTo>
                    <a:pt x="13" y="11"/>
                    <a:pt x="13" y="11"/>
                    <a:pt x="13" y="11"/>
                  </a:cubicBezTo>
                  <a:cubicBezTo>
                    <a:pt x="13" y="10"/>
                    <a:pt x="13" y="10"/>
                    <a:pt x="13" y="10"/>
                  </a:cubicBezTo>
                  <a:cubicBezTo>
                    <a:pt x="12" y="10"/>
                    <a:pt x="12" y="10"/>
                    <a:pt x="12" y="10"/>
                  </a:cubicBezTo>
                  <a:cubicBezTo>
                    <a:pt x="12" y="9"/>
                    <a:pt x="12" y="9"/>
                    <a:pt x="12" y="9"/>
                  </a:cubicBezTo>
                  <a:cubicBezTo>
                    <a:pt x="12" y="8"/>
                    <a:pt x="12" y="8"/>
                    <a:pt x="12" y="8"/>
                  </a:cubicBezTo>
                  <a:cubicBezTo>
                    <a:pt x="13" y="7"/>
                    <a:pt x="13" y="7"/>
                    <a:pt x="13" y="7"/>
                  </a:cubicBezTo>
                  <a:cubicBezTo>
                    <a:pt x="14" y="7"/>
                    <a:pt x="14" y="7"/>
                    <a:pt x="14" y="7"/>
                  </a:cubicBezTo>
                  <a:cubicBezTo>
                    <a:pt x="14" y="7"/>
                    <a:pt x="14" y="7"/>
                    <a:pt x="14" y="7"/>
                  </a:cubicBezTo>
                  <a:cubicBezTo>
                    <a:pt x="13" y="7"/>
                    <a:pt x="13" y="7"/>
                    <a:pt x="13" y="7"/>
                  </a:cubicBezTo>
                  <a:cubicBezTo>
                    <a:pt x="13" y="8"/>
                    <a:pt x="13" y="8"/>
                    <a:pt x="13" y="8"/>
                  </a:cubicBezTo>
                  <a:cubicBezTo>
                    <a:pt x="15" y="8"/>
                    <a:pt x="15" y="8"/>
                    <a:pt x="15" y="8"/>
                  </a:cubicBezTo>
                  <a:cubicBezTo>
                    <a:pt x="15" y="9"/>
                    <a:pt x="15" y="9"/>
                    <a:pt x="15" y="9"/>
                  </a:cubicBezTo>
                  <a:cubicBezTo>
                    <a:pt x="16" y="10"/>
                    <a:pt x="16" y="10"/>
                    <a:pt x="16" y="10"/>
                  </a:cubicBezTo>
                  <a:cubicBezTo>
                    <a:pt x="17" y="10"/>
                    <a:pt x="17" y="10"/>
                    <a:pt x="17" y="10"/>
                  </a:cubicBezTo>
                  <a:cubicBezTo>
                    <a:pt x="16" y="9"/>
                    <a:pt x="16" y="9"/>
                    <a:pt x="16" y="9"/>
                  </a:cubicBezTo>
                  <a:cubicBezTo>
                    <a:pt x="16" y="9"/>
                    <a:pt x="16" y="9"/>
                    <a:pt x="16" y="9"/>
                  </a:cubicBezTo>
                  <a:cubicBezTo>
                    <a:pt x="16" y="8"/>
                    <a:pt x="16" y="8"/>
                    <a:pt x="16" y="8"/>
                  </a:cubicBezTo>
                  <a:cubicBezTo>
                    <a:pt x="17" y="9"/>
                    <a:pt x="17" y="9"/>
                    <a:pt x="17" y="9"/>
                  </a:cubicBezTo>
                  <a:cubicBezTo>
                    <a:pt x="17" y="9"/>
                    <a:pt x="17" y="9"/>
                    <a:pt x="17" y="9"/>
                  </a:cubicBezTo>
                  <a:cubicBezTo>
                    <a:pt x="18" y="10"/>
                    <a:pt x="18" y="10"/>
                    <a:pt x="18" y="10"/>
                  </a:cubicBezTo>
                  <a:cubicBezTo>
                    <a:pt x="18" y="9"/>
                    <a:pt x="18" y="9"/>
                    <a:pt x="18" y="9"/>
                  </a:cubicBezTo>
                  <a:cubicBezTo>
                    <a:pt x="18" y="9"/>
                    <a:pt x="18" y="9"/>
                    <a:pt x="18" y="9"/>
                  </a:cubicBezTo>
                  <a:cubicBezTo>
                    <a:pt x="17" y="8"/>
                    <a:pt x="17" y="8"/>
                    <a:pt x="17" y="8"/>
                  </a:cubicBezTo>
                  <a:cubicBezTo>
                    <a:pt x="17" y="8"/>
                    <a:pt x="17" y="8"/>
                    <a:pt x="17" y="8"/>
                  </a:cubicBezTo>
                  <a:cubicBezTo>
                    <a:pt x="19" y="8"/>
                    <a:pt x="19" y="8"/>
                    <a:pt x="19" y="8"/>
                  </a:cubicBezTo>
                  <a:cubicBezTo>
                    <a:pt x="19" y="9"/>
                    <a:pt x="19" y="9"/>
                    <a:pt x="19" y="9"/>
                  </a:cubicBezTo>
                  <a:cubicBezTo>
                    <a:pt x="20" y="8"/>
                    <a:pt x="20" y="8"/>
                    <a:pt x="20" y="8"/>
                  </a:cubicBezTo>
                  <a:cubicBezTo>
                    <a:pt x="19" y="8"/>
                    <a:pt x="19" y="8"/>
                    <a:pt x="19" y="8"/>
                  </a:cubicBezTo>
                  <a:cubicBezTo>
                    <a:pt x="18" y="7"/>
                    <a:pt x="18" y="7"/>
                    <a:pt x="18" y="7"/>
                  </a:cubicBezTo>
                  <a:cubicBezTo>
                    <a:pt x="17" y="7"/>
                    <a:pt x="17" y="7"/>
                    <a:pt x="17" y="7"/>
                  </a:cubicBezTo>
                  <a:cubicBezTo>
                    <a:pt x="17" y="6"/>
                    <a:pt x="17" y="6"/>
                    <a:pt x="17" y="6"/>
                  </a:cubicBezTo>
                  <a:cubicBezTo>
                    <a:pt x="18" y="6"/>
                    <a:pt x="18" y="6"/>
                    <a:pt x="18" y="6"/>
                  </a:cubicBezTo>
                  <a:cubicBezTo>
                    <a:pt x="19" y="6"/>
                    <a:pt x="19" y="6"/>
                    <a:pt x="19" y="6"/>
                  </a:cubicBezTo>
                  <a:cubicBezTo>
                    <a:pt x="19" y="5"/>
                    <a:pt x="19" y="5"/>
                    <a:pt x="19" y="5"/>
                  </a:cubicBezTo>
                  <a:cubicBezTo>
                    <a:pt x="20" y="5"/>
                    <a:pt x="20" y="5"/>
                    <a:pt x="20" y="5"/>
                  </a:cubicBezTo>
                  <a:cubicBezTo>
                    <a:pt x="21" y="5"/>
                    <a:pt x="21" y="5"/>
                    <a:pt x="21" y="5"/>
                  </a:cubicBezTo>
                  <a:cubicBezTo>
                    <a:pt x="22" y="5"/>
                    <a:pt x="22" y="5"/>
                    <a:pt x="22" y="5"/>
                  </a:cubicBezTo>
                  <a:cubicBezTo>
                    <a:pt x="22" y="5"/>
                    <a:pt x="22" y="5"/>
                    <a:pt x="22" y="5"/>
                  </a:cubicBezTo>
                  <a:cubicBezTo>
                    <a:pt x="22" y="4"/>
                    <a:pt x="22" y="4"/>
                    <a:pt x="22" y="4"/>
                  </a:cubicBezTo>
                  <a:cubicBezTo>
                    <a:pt x="23" y="4"/>
                    <a:pt x="23" y="4"/>
                    <a:pt x="23" y="4"/>
                  </a:cubicBezTo>
                  <a:cubicBezTo>
                    <a:pt x="23" y="5"/>
                    <a:pt x="23" y="5"/>
                    <a:pt x="23" y="5"/>
                  </a:cubicBezTo>
                  <a:cubicBezTo>
                    <a:pt x="25" y="5"/>
                    <a:pt x="25" y="5"/>
                    <a:pt x="25" y="5"/>
                  </a:cubicBezTo>
                  <a:cubicBezTo>
                    <a:pt x="27" y="5"/>
                    <a:pt x="27" y="5"/>
                    <a:pt x="27" y="5"/>
                  </a:cubicBezTo>
                  <a:cubicBezTo>
                    <a:pt x="28" y="5"/>
                    <a:pt x="28" y="5"/>
                    <a:pt x="28" y="5"/>
                  </a:cubicBezTo>
                  <a:cubicBezTo>
                    <a:pt x="28" y="4"/>
                    <a:pt x="28" y="4"/>
                    <a:pt x="28" y="4"/>
                  </a:cubicBezTo>
                  <a:cubicBezTo>
                    <a:pt x="28" y="3"/>
                    <a:pt x="28" y="3"/>
                    <a:pt x="28" y="3"/>
                  </a:cubicBezTo>
                  <a:cubicBezTo>
                    <a:pt x="29" y="3"/>
                    <a:pt x="29" y="3"/>
                    <a:pt x="29" y="3"/>
                  </a:cubicBezTo>
                  <a:cubicBezTo>
                    <a:pt x="29" y="2"/>
                    <a:pt x="29" y="2"/>
                    <a:pt x="29" y="2"/>
                  </a:cubicBezTo>
                  <a:cubicBezTo>
                    <a:pt x="28" y="1"/>
                    <a:pt x="28" y="1"/>
                    <a:pt x="28" y="1"/>
                  </a:cubicBezTo>
                  <a:cubicBezTo>
                    <a:pt x="28" y="0"/>
                    <a:pt x="28" y="0"/>
                    <a:pt x="28" y="0"/>
                  </a:cubicBezTo>
                  <a:close/>
                  <a:moveTo>
                    <a:pt x="18" y="31"/>
                  </a:moveTo>
                  <a:cubicBezTo>
                    <a:pt x="18" y="31"/>
                    <a:pt x="18" y="31"/>
                    <a:pt x="18" y="31"/>
                  </a:cubicBezTo>
                  <a:cubicBezTo>
                    <a:pt x="18" y="31"/>
                    <a:pt x="18" y="31"/>
                    <a:pt x="18" y="31"/>
                  </a:cubicBezTo>
                  <a:cubicBezTo>
                    <a:pt x="18" y="32"/>
                    <a:pt x="18" y="32"/>
                    <a:pt x="18" y="32"/>
                  </a:cubicBezTo>
                  <a:cubicBezTo>
                    <a:pt x="18" y="33"/>
                    <a:pt x="18" y="33"/>
                    <a:pt x="18" y="33"/>
                  </a:cubicBezTo>
                  <a:cubicBezTo>
                    <a:pt x="19" y="33"/>
                    <a:pt x="19" y="33"/>
                    <a:pt x="19" y="33"/>
                  </a:cubicBezTo>
                  <a:cubicBezTo>
                    <a:pt x="20" y="33"/>
                    <a:pt x="20" y="33"/>
                    <a:pt x="20" y="33"/>
                  </a:cubicBezTo>
                  <a:cubicBezTo>
                    <a:pt x="21" y="33"/>
                    <a:pt x="21" y="33"/>
                    <a:pt x="21" y="33"/>
                  </a:cubicBezTo>
                  <a:cubicBezTo>
                    <a:pt x="21" y="33"/>
                    <a:pt x="21" y="33"/>
                    <a:pt x="21" y="33"/>
                  </a:cubicBezTo>
                  <a:cubicBezTo>
                    <a:pt x="22" y="33"/>
                    <a:pt x="22" y="33"/>
                    <a:pt x="22" y="33"/>
                  </a:cubicBezTo>
                  <a:cubicBezTo>
                    <a:pt x="23" y="33"/>
                    <a:pt x="23" y="33"/>
                    <a:pt x="23" y="33"/>
                  </a:cubicBezTo>
                  <a:cubicBezTo>
                    <a:pt x="23" y="34"/>
                    <a:pt x="23" y="34"/>
                    <a:pt x="23" y="34"/>
                  </a:cubicBezTo>
                  <a:cubicBezTo>
                    <a:pt x="24" y="34"/>
                    <a:pt x="24" y="34"/>
                    <a:pt x="24" y="34"/>
                  </a:cubicBezTo>
                  <a:cubicBezTo>
                    <a:pt x="25" y="33"/>
                    <a:pt x="25" y="33"/>
                    <a:pt x="25" y="33"/>
                  </a:cubicBezTo>
                  <a:cubicBezTo>
                    <a:pt x="26" y="33"/>
                    <a:pt x="26" y="33"/>
                    <a:pt x="26" y="33"/>
                  </a:cubicBezTo>
                  <a:cubicBezTo>
                    <a:pt x="28" y="33"/>
                    <a:pt x="28" y="33"/>
                    <a:pt x="28" y="33"/>
                  </a:cubicBezTo>
                  <a:cubicBezTo>
                    <a:pt x="29" y="33"/>
                    <a:pt x="29" y="33"/>
                    <a:pt x="29" y="33"/>
                  </a:cubicBezTo>
                  <a:cubicBezTo>
                    <a:pt x="30" y="33"/>
                    <a:pt x="30" y="33"/>
                    <a:pt x="30" y="33"/>
                  </a:cubicBezTo>
                  <a:cubicBezTo>
                    <a:pt x="30" y="32"/>
                    <a:pt x="30" y="32"/>
                    <a:pt x="30" y="32"/>
                  </a:cubicBezTo>
                  <a:cubicBezTo>
                    <a:pt x="30" y="32"/>
                    <a:pt x="30" y="32"/>
                    <a:pt x="30" y="32"/>
                  </a:cubicBezTo>
                  <a:cubicBezTo>
                    <a:pt x="30" y="31"/>
                    <a:pt x="30" y="31"/>
                    <a:pt x="30" y="31"/>
                  </a:cubicBezTo>
                  <a:cubicBezTo>
                    <a:pt x="30" y="32"/>
                    <a:pt x="30" y="32"/>
                    <a:pt x="30" y="32"/>
                  </a:cubicBezTo>
                  <a:cubicBezTo>
                    <a:pt x="30" y="32"/>
                    <a:pt x="30" y="32"/>
                    <a:pt x="30" y="32"/>
                  </a:cubicBezTo>
                  <a:cubicBezTo>
                    <a:pt x="29" y="33"/>
                    <a:pt x="29" y="33"/>
                    <a:pt x="29" y="33"/>
                  </a:cubicBezTo>
                  <a:cubicBezTo>
                    <a:pt x="29" y="32"/>
                    <a:pt x="29" y="32"/>
                    <a:pt x="29" y="32"/>
                  </a:cubicBezTo>
                  <a:cubicBezTo>
                    <a:pt x="28" y="32"/>
                    <a:pt x="28" y="32"/>
                    <a:pt x="28" y="32"/>
                  </a:cubicBezTo>
                  <a:cubicBezTo>
                    <a:pt x="28" y="32"/>
                    <a:pt x="28" y="32"/>
                    <a:pt x="28" y="32"/>
                  </a:cubicBezTo>
                  <a:cubicBezTo>
                    <a:pt x="28" y="32"/>
                    <a:pt x="28" y="32"/>
                    <a:pt x="28" y="32"/>
                  </a:cubicBezTo>
                  <a:cubicBezTo>
                    <a:pt x="28" y="32"/>
                    <a:pt x="28" y="32"/>
                    <a:pt x="28" y="32"/>
                  </a:cubicBezTo>
                  <a:cubicBezTo>
                    <a:pt x="27" y="32"/>
                    <a:pt x="27" y="32"/>
                    <a:pt x="27" y="32"/>
                  </a:cubicBezTo>
                  <a:cubicBezTo>
                    <a:pt x="26" y="31"/>
                    <a:pt x="26" y="31"/>
                    <a:pt x="26" y="31"/>
                  </a:cubicBezTo>
                  <a:cubicBezTo>
                    <a:pt x="25" y="31"/>
                    <a:pt x="25" y="31"/>
                    <a:pt x="25" y="31"/>
                  </a:cubicBezTo>
                  <a:cubicBezTo>
                    <a:pt x="24" y="31"/>
                    <a:pt x="24" y="31"/>
                    <a:pt x="24" y="31"/>
                  </a:cubicBezTo>
                  <a:cubicBezTo>
                    <a:pt x="23" y="32"/>
                    <a:pt x="23" y="32"/>
                    <a:pt x="23" y="32"/>
                  </a:cubicBezTo>
                  <a:cubicBezTo>
                    <a:pt x="22" y="32"/>
                    <a:pt x="22" y="32"/>
                    <a:pt x="22" y="32"/>
                  </a:cubicBezTo>
                  <a:cubicBezTo>
                    <a:pt x="21" y="32"/>
                    <a:pt x="21" y="32"/>
                    <a:pt x="21" y="32"/>
                  </a:cubicBezTo>
                  <a:cubicBezTo>
                    <a:pt x="21" y="31"/>
                    <a:pt x="21" y="31"/>
                    <a:pt x="21" y="31"/>
                  </a:cubicBezTo>
                  <a:cubicBezTo>
                    <a:pt x="20" y="31"/>
                    <a:pt x="20" y="31"/>
                    <a:pt x="20" y="31"/>
                  </a:cubicBezTo>
                  <a:cubicBezTo>
                    <a:pt x="21" y="31"/>
                    <a:pt x="21" y="31"/>
                    <a:pt x="21" y="31"/>
                  </a:cubicBezTo>
                  <a:cubicBezTo>
                    <a:pt x="20" y="30"/>
                    <a:pt x="20" y="30"/>
                    <a:pt x="20" y="30"/>
                  </a:cubicBezTo>
                  <a:cubicBezTo>
                    <a:pt x="20" y="31"/>
                    <a:pt x="20" y="31"/>
                    <a:pt x="20" y="31"/>
                  </a:cubicBezTo>
                  <a:cubicBezTo>
                    <a:pt x="20" y="31"/>
                    <a:pt x="20" y="31"/>
                    <a:pt x="20" y="31"/>
                  </a:cubicBezTo>
                  <a:cubicBezTo>
                    <a:pt x="20" y="31"/>
                    <a:pt x="20" y="31"/>
                    <a:pt x="20" y="31"/>
                  </a:cubicBezTo>
                  <a:cubicBezTo>
                    <a:pt x="20" y="31"/>
                    <a:pt x="20" y="31"/>
                    <a:pt x="20" y="31"/>
                  </a:cubicBezTo>
                  <a:cubicBezTo>
                    <a:pt x="19" y="31"/>
                    <a:pt x="19" y="31"/>
                    <a:pt x="19" y="31"/>
                  </a:cubicBezTo>
                  <a:cubicBezTo>
                    <a:pt x="19" y="31"/>
                    <a:pt x="19" y="31"/>
                    <a:pt x="19" y="31"/>
                  </a:cubicBezTo>
                  <a:cubicBezTo>
                    <a:pt x="19" y="30"/>
                    <a:pt x="19" y="30"/>
                    <a:pt x="19" y="30"/>
                  </a:cubicBezTo>
                  <a:cubicBezTo>
                    <a:pt x="19" y="31"/>
                    <a:pt x="19" y="31"/>
                    <a:pt x="19" y="31"/>
                  </a:cubicBezTo>
                  <a:cubicBezTo>
                    <a:pt x="19" y="31"/>
                    <a:pt x="19" y="31"/>
                    <a:pt x="19" y="31"/>
                  </a:cubicBezTo>
                  <a:cubicBezTo>
                    <a:pt x="18" y="31"/>
                    <a:pt x="18" y="31"/>
                    <a:pt x="18" y="31"/>
                  </a:cubicBezTo>
                  <a:close/>
                  <a:moveTo>
                    <a:pt x="1" y="11"/>
                  </a:moveTo>
                  <a:cubicBezTo>
                    <a:pt x="1" y="12"/>
                    <a:pt x="1" y="12"/>
                    <a:pt x="1" y="12"/>
                  </a:cubicBezTo>
                  <a:cubicBezTo>
                    <a:pt x="1" y="12"/>
                    <a:pt x="1" y="12"/>
                    <a:pt x="1" y="12"/>
                  </a:cubicBezTo>
                  <a:cubicBezTo>
                    <a:pt x="2" y="13"/>
                    <a:pt x="2" y="13"/>
                    <a:pt x="2" y="13"/>
                  </a:cubicBezTo>
                  <a:cubicBezTo>
                    <a:pt x="2" y="13"/>
                    <a:pt x="2" y="13"/>
                    <a:pt x="2" y="13"/>
                  </a:cubicBezTo>
                  <a:cubicBezTo>
                    <a:pt x="2" y="13"/>
                    <a:pt x="2" y="13"/>
                    <a:pt x="2" y="13"/>
                  </a:cubicBezTo>
                  <a:cubicBezTo>
                    <a:pt x="1" y="13"/>
                    <a:pt x="1" y="13"/>
                    <a:pt x="1" y="13"/>
                  </a:cubicBezTo>
                  <a:cubicBezTo>
                    <a:pt x="0" y="12"/>
                    <a:pt x="0" y="12"/>
                    <a:pt x="0" y="12"/>
                  </a:cubicBezTo>
                  <a:cubicBezTo>
                    <a:pt x="0" y="12"/>
                    <a:pt x="0" y="12"/>
                    <a:pt x="0" y="12"/>
                  </a:cubicBezTo>
                  <a:cubicBezTo>
                    <a:pt x="0" y="12"/>
                    <a:pt x="0" y="12"/>
                    <a:pt x="0" y="12"/>
                  </a:cubicBezTo>
                  <a:cubicBezTo>
                    <a:pt x="0" y="11"/>
                    <a:pt x="0" y="11"/>
                    <a:pt x="0" y="11"/>
                  </a:cubicBezTo>
                  <a:cubicBezTo>
                    <a:pt x="0" y="11"/>
                    <a:pt x="0" y="11"/>
                    <a:pt x="0" y="11"/>
                  </a:cubicBezTo>
                  <a:cubicBezTo>
                    <a:pt x="1" y="11"/>
                    <a:pt x="1" y="11"/>
                    <a:pt x="1" y="11"/>
                  </a:cubicBezTo>
                  <a:close/>
                  <a:moveTo>
                    <a:pt x="4" y="17"/>
                  </a:moveTo>
                  <a:cubicBezTo>
                    <a:pt x="4" y="17"/>
                    <a:pt x="4" y="17"/>
                    <a:pt x="4" y="17"/>
                  </a:cubicBezTo>
                  <a:cubicBezTo>
                    <a:pt x="5" y="16"/>
                    <a:pt x="5" y="16"/>
                    <a:pt x="5" y="16"/>
                  </a:cubicBezTo>
                  <a:cubicBezTo>
                    <a:pt x="5" y="16"/>
                    <a:pt x="5" y="16"/>
                    <a:pt x="5" y="16"/>
                  </a:cubicBezTo>
                  <a:cubicBezTo>
                    <a:pt x="5" y="17"/>
                    <a:pt x="5" y="17"/>
                    <a:pt x="5" y="17"/>
                  </a:cubicBezTo>
                  <a:cubicBezTo>
                    <a:pt x="5" y="17"/>
                    <a:pt x="5" y="17"/>
                    <a:pt x="5" y="17"/>
                  </a:cubicBezTo>
                  <a:cubicBezTo>
                    <a:pt x="4" y="17"/>
                    <a:pt x="4" y="17"/>
                    <a:pt x="4" y="17"/>
                  </a:cubicBezTo>
                  <a:cubicBezTo>
                    <a:pt x="4" y="17"/>
                    <a:pt x="4" y="17"/>
                    <a:pt x="4" y="17"/>
                  </a:cubicBezTo>
                  <a:close/>
                  <a:moveTo>
                    <a:pt x="4" y="18"/>
                  </a:moveTo>
                  <a:cubicBezTo>
                    <a:pt x="4" y="17"/>
                    <a:pt x="4" y="17"/>
                    <a:pt x="4" y="17"/>
                  </a:cubicBezTo>
                  <a:cubicBezTo>
                    <a:pt x="5" y="18"/>
                    <a:pt x="5" y="18"/>
                    <a:pt x="5" y="18"/>
                  </a:cubicBezTo>
                  <a:cubicBezTo>
                    <a:pt x="5" y="18"/>
                    <a:pt x="5" y="18"/>
                    <a:pt x="5" y="18"/>
                  </a:cubicBezTo>
                  <a:cubicBezTo>
                    <a:pt x="5" y="18"/>
                    <a:pt x="5" y="18"/>
                    <a:pt x="5" y="18"/>
                  </a:cubicBezTo>
                  <a:cubicBezTo>
                    <a:pt x="5" y="19"/>
                    <a:pt x="5" y="19"/>
                    <a:pt x="5" y="19"/>
                  </a:cubicBezTo>
                  <a:cubicBezTo>
                    <a:pt x="5" y="19"/>
                    <a:pt x="5" y="19"/>
                    <a:pt x="5" y="19"/>
                  </a:cubicBezTo>
                  <a:cubicBezTo>
                    <a:pt x="6" y="19"/>
                    <a:pt x="6" y="19"/>
                    <a:pt x="6" y="19"/>
                  </a:cubicBezTo>
                  <a:cubicBezTo>
                    <a:pt x="5" y="20"/>
                    <a:pt x="5" y="20"/>
                    <a:pt x="5" y="20"/>
                  </a:cubicBezTo>
                  <a:cubicBezTo>
                    <a:pt x="5" y="19"/>
                    <a:pt x="5" y="19"/>
                    <a:pt x="5"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3" y="19"/>
                    <a:pt x="3" y="19"/>
                    <a:pt x="3" y="19"/>
                  </a:cubicBezTo>
                  <a:cubicBezTo>
                    <a:pt x="3" y="18"/>
                    <a:pt x="3" y="18"/>
                    <a:pt x="3" y="18"/>
                  </a:cubicBezTo>
                  <a:cubicBezTo>
                    <a:pt x="4" y="18"/>
                    <a:pt x="4" y="18"/>
                    <a:pt x="4" y="18"/>
                  </a:cubicBezTo>
                  <a:cubicBezTo>
                    <a:pt x="4" y="18"/>
                    <a:pt x="4" y="18"/>
                    <a:pt x="4" y="18"/>
                  </a:cubicBezTo>
                  <a:close/>
                  <a:moveTo>
                    <a:pt x="6" y="21"/>
                  </a:moveTo>
                  <a:cubicBezTo>
                    <a:pt x="6" y="21"/>
                    <a:pt x="6" y="21"/>
                    <a:pt x="6" y="21"/>
                  </a:cubicBezTo>
                  <a:cubicBezTo>
                    <a:pt x="6" y="21"/>
                    <a:pt x="6" y="21"/>
                    <a:pt x="6" y="21"/>
                  </a:cubicBezTo>
                  <a:cubicBezTo>
                    <a:pt x="6" y="21"/>
                    <a:pt x="6" y="21"/>
                    <a:pt x="6" y="21"/>
                  </a:cubicBezTo>
                  <a:cubicBezTo>
                    <a:pt x="5" y="21"/>
                    <a:pt x="5" y="21"/>
                    <a:pt x="5" y="21"/>
                  </a:cubicBezTo>
                  <a:cubicBezTo>
                    <a:pt x="4" y="21"/>
                    <a:pt x="4" y="21"/>
                    <a:pt x="4" y="21"/>
                  </a:cubicBezTo>
                  <a:cubicBezTo>
                    <a:pt x="5" y="20"/>
                    <a:pt x="5" y="20"/>
                    <a:pt x="5" y="20"/>
                  </a:cubicBezTo>
                  <a:cubicBezTo>
                    <a:pt x="5" y="20"/>
                    <a:pt x="5" y="20"/>
                    <a:pt x="5" y="20"/>
                  </a:cubicBezTo>
                  <a:cubicBezTo>
                    <a:pt x="5" y="20"/>
                    <a:pt x="5" y="20"/>
                    <a:pt x="5" y="20"/>
                  </a:cubicBezTo>
                  <a:cubicBezTo>
                    <a:pt x="6" y="21"/>
                    <a:pt x="6" y="21"/>
                    <a:pt x="6" y="21"/>
                  </a:cubicBezTo>
                  <a:close/>
                  <a:moveTo>
                    <a:pt x="33" y="30"/>
                  </a:moveTo>
                  <a:cubicBezTo>
                    <a:pt x="33" y="30"/>
                    <a:pt x="33" y="30"/>
                    <a:pt x="33" y="30"/>
                  </a:cubicBezTo>
                  <a:cubicBezTo>
                    <a:pt x="34" y="29"/>
                    <a:pt x="34" y="29"/>
                    <a:pt x="34" y="29"/>
                  </a:cubicBezTo>
                  <a:cubicBezTo>
                    <a:pt x="34" y="30"/>
                    <a:pt x="34" y="30"/>
                    <a:pt x="34" y="30"/>
                  </a:cubicBezTo>
                  <a:cubicBezTo>
                    <a:pt x="33" y="30"/>
                    <a:pt x="33" y="30"/>
                    <a:pt x="33" y="30"/>
                  </a:cubicBezTo>
                  <a:close/>
                  <a:moveTo>
                    <a:pt x="33" y="32"/>
                  </a:moveTo>
                  <a:cubicBezTo>
                    <a:pt x="33" y="31"/>
                    <a:pt x="33" y="31"/>
                    <a:pt x="33" y="31"/>
                  </a:cubicBezTo>
                  <a:cubicBezTo>
                    <a:pt x="33" y="30"/>
                    <a:pt x="33" y="30"/>
                    <a:pt x="33" y="30"/>
                  </a:cubicBezTo>
                  <a:cubicBezTo>
                    <a:pt x="33" y="30"/>
                    <a:pt x="33" y="30"/>
                    <a:pt x="33" y="30"/>
                  </a:cubicBezTo>
                  <a:cubicBezTo>
                    <a:pt x="33" y="30"/>
                    <a:pt x="33" y="30"/>
                    <a:pt x="33" y="30"/>
                  </a:cubicBezTo>
                  <a:cubicBezTo>
                    <a:pt x="34" y="31"/>
                    <a:pt x="34" y="31"/>
                    <a:pt x="34" y="31"/>
                  </a:cubicBezTo>
                  <a:cubicBezTo>
                    <a:pt x="34" y="32"/>
                    <a:pt x="34" y="32"/>
                    <a:pt x="34" y="32"/>
                  </a:cubicBezTo>
                  <a:cubicBezTo>
                    <a:pt x="33" y="32"/>
                    <a:pt x="33" y="32"/>
                    <a:pt x="33" y="32"/>
                  </a:cubicBezTo>
                  <a:close/>
                  <a:moveTo>
                    <a:pt x="36" y="29"/>
                  </a:moveTo>
                  <a:cubicBezTo>
                    <a:pt x="35" y="29"/>
                    <a:pt x="35" y="29"/>
                    <a:pt x="35" y="29"/>
                  </a:cubicBezTo>
                  <a:cubicBezTo>
                    <a:pt x="36" y="29"/>
                    <a:pt x="36" y="29"/>
                    <a:pt x="36" y="29"/>
                  </a:cubicBezTo>
                  <a:cubicBezTo>
                    <a:pt x="35" y="29"/>
                    <a:pt x="35" y="29"/>
                    <a:pt x="35" y="29"/>
                  </a:cubicBezTo>
                  <a:cubicBezTo>
                    <a:pt x="35" y="28"/>
                    <a:pt x="35" y="28"/>
                    <a:pt x="35" y="28"/>
                  </a:cubicBezTo>
                  <a:cubicBezTo>
                    <a:pt x="36" y="27"/>
                    <a:pt x="36" y="27"/>
                    <a:pt x="36" y="27"/>
                  </a:cubicBezTo>
                  <a:cubicBezTo>
                    <a:pt x="37" y="27"/>
                    <a:pt x="37" y="27"/>
                    <a:pt x="37" y="27"/>
                  </a:cubicBezTo>
                  <a:cubicBezTo>
                    <a:pt x="38" y="27"/>
                    <a:pt x="38" y="27"/>
                    <a:pt x="38" y="27"/>
                  </a:cubicBezTo>
                  <a:cubicBezTo>
                    <a:pt x="38" y="27"/>
                    <a:pt x="38" y="27"/>
                    <a:pt x="38" y="27"/>
                  </a:cubicBezTo>
                  <a:cubicBezTo>
                    <a:pt x="38" y="27"/>
                    <a:pt x="38" y="27"/>
                    <a:pt x="38" y="27"/>
                  </a:cubicBezTo>
                  <a:cubicBezTo>
                    <a:pt x="37" y="28"/>
                    <a:pt x="37" y="28"/>
                    <a:pt x="37" y="28"/>
                  </a:cubicBezTo>
                  <a:cubicBezTo>
                    <a:pt x="37" y="28"/>
                    <a:pt x="37" y="28"/>
                    <a:pt x="37" y="28"/>
                  </a:cubicBezTo>
                  <a:cubicBezTo>
                    <a:pt x="37" y="28"/>
                    <a:pt x="37" y="28"/>
                    <a:pt x="37" y="28"/>
                  </a:cubicBezTo>
                  <a:cubicBezTo>
                    <a:pt x="37" y="28"/>
                    <a:pt x="37" y="28"/>
                    <a:pt x="37" y="28"/>
                  </a:cubicBezTo>
                  <a:cubicBezTo>
                    <a:pt x="36" y="29"/>
                    <a:pt x="36" y="29"/>
                    <a:pt x="36" y="29"/>
                  </a:cubicBezTo>
                  <a:cubicBezTo>
                    <a:pt x="36" y="29"/>
                    <a:pt x="36" y="29"/>
                    <a:pt x="36" y="29"/>
                  </a:cubicBezTo>
                  <a:cubicBezTo>
                    <a:pt x="36" y="29"/>
                    <a:pt x="36" y="29"/>
                    <a:pt x="36" y="29"/>
                  </a:cubicBezTo>
                  <a:close/>
                  <a:moveTo>
                    <a:pt x="30" y="27"/>
                  </a:moveTo>
                  <a:cubicBezTo>
                    <a:pt x="29" y="26"/>
                    <a:pt x="29" y="26"/>
                    <a:pt x="29" y="26"/>
                  </a:cubicBezTo>
                  <a:cubicBezTo>
                    <a:pt x="29" y="26"/>
                    <a:pt x="29" y="26"/>
                    <a:pt x="29" y="26"/>
                  </a:cubicBezTo>
                  <a:cubicBezTo>
                    <a:pt x="30" y="26"/>
                    <a:pt x="30" y="26"/>
                    <a:pt x="30" y="26"/>
                  </a:cubicBezTo>
                  <a:cubicBezTo>
                    <a:pt x="30" y="26"/>
                    <a:pt x="30" y="26"/>
                    <a:pt x="30" y="26"/>
                  </a:cubicBezTo>
                  <a:cubicBezTo>
                    <a:pt x="30" y="27"/>
                    <a:pt x="30" y="27"/>
                    <a:pt x="30" y="27"/>
                  </a:cubicBezTo>
                  <a:cubicBezTo>
                    <a:pt x="30" y="27"/>
                    <a:pt x="30" y="27"/>
                    <a:pt x="30" y="27"/>
                  </a:cubicBezTo>
                  <a:close/>
                  <a:moveTo>
                    <a:pt x="30" y="21"/>
                  </a:moveTo>
                  <a:cubicBezTo>
                    <a:pt x="30" y="21"/>
                    <a:pt x="30" y="21"/>
                    <a:pt x="30"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1" y="21"/>
                    <a:pt x="31" y="21"/>
                    <a:pt x="31" y="21"/>
                  </a:cubicBezTo>
                  <a:cubicBezTo>
                    <a:pt x="31" y="22"/>
                    <a:pt x="31" y="22"/>
                    <a:pt x="31" y="22"/>
                  </a:cubicBezTo>
                  <a:cubicBezTo>
                    <a:pt x="31" y="22"/>
                    <a:pt x="31" y="22"/>
                    <a:pt x="31" y="22"/>
                  </a:cubicBezTo>
                  <a:cubicBezTo>
                    <a:pt x="30" y="21"/>
                    <a:pt x="30" y="21"/>
                    <a:pt x="30" y="21"/>
                  </a:cubicBezTo>
                  <a:cubicBezTo>
                    <a:pt x="30" y="21"/>
                    <a:pt x="30" y="21"/>
                    <a:pt x="30" y="21"/>
                  </a:cubicBezTo>
                  <a:cubicBezTo>
                    <a:pt x="29" y="21"/>
                    <a:pt x="29" y="21"/>
                    <a:pt x="29" y="21"/>
                  </a:cubicBezTo>
                  <a:cubicBezTo>
                    <a:pt x="30" y="21"/>
                    <a:pt x="30" y="21"/>
                    <a:pt x="30" y="21"/>
                  </a:cubicBezTo>
                  <a:close/>
                  <a:moveTo>
                    <a:pt x="28" y="17"/>
                  </a:moveTo>
                  <a:cubicBezTo>
                    <a:pt x="28" y="18"/>
                    <a:pt x="28" y="18"/>
                    <a:pt x="28" y="18"/>
                  </a:cubicBezTo>
                  <a:cubicBezTo>
                    <a:pt x="28" y="18"/>
                    <a:pt x="28" y="18"/>
                    <a:pt x="28" y="18"/>
                  </a:cubicBezTo>
                  <a:cubicBezTo>
                    <a:pt x="27" y="19"/>
                    <a:pt x="27" y="19"/>
                    <a:pt x="27" y="19"/>
                  </a:cubicBezTo>
                  <a:cubicBezTo>
                    <a:pt x="27" y="18"/>
                    <a:pt x="27" y="18"/>
                    <a:pt x="27" y="18"/>
                  </a:cubicBezTo>
                  <a:cubicBezTo>
                    <a:pt x="27" y="18"/>
                    <a:pt x="27" y="18"/>
                    <a:pt x="27" y="18"/>
                  </a:cubicBezTo>
                  <a:cubicBezTo>
                    <a:pt x="27" y="18"/>
                    <a:pt x="27" y="18"/>
                    <a:pt x="27" y="18"/>
                  </a:cubicBezTo>
                  <a:cubicBezTo>
                    <a:pt x="27" y="17"/>
                    <a:pt x="27" y="17"/>
                    <a:pt x="27" y="17"/>
                  </a:cubicBezTo>
                  <a:cubicBezTo>
                    <a:pt x="27" y="17"/>
                    <a:pt x="27" y="17"/>
                    <a:pt x="27" y="17"/>
                  </a:cubicBezTo>
                  <a:cubicBezTo>
                    <a:pt x="27" y="17"/>
                    <a:pt x="27" y="17"/>
                    <a:pt x="27" y="17"/>
                  </a:cubicBezTo>
                  <a:cubicBezTo>
                    <a:pt x="27" y="16"/>
                    <a:pt x="27" y="16"/>
                    <a:pt x="27" y="16"/>
                  </a:cubicBezTo>
                  <a:cubicBezTo>
                    <a:pt x="28" y="17"/>
                    <a:pt x="28" y="17"/>
                    <a:pt x="28" y="17"/>
                  </a:cubicBezTo>
                  <a:cubicBezTo>
                    <a:pt x="28" y="17"/>
                    <a:pt x="28" y="17"/>
                    <a:pt x="28" y="17"/>
                  </a:cubicBezTo>
                  <a:close/>
                  <a:moveTo>
                    <a:pt x="27" y="15"/>
                  </a:moveTo>
                  <a:cubicBezTo>
                    <a:pt x="26" y="14"/>
                    <a:pt x="26" y="14"/>
                    <a:pt x="26" y="14"/>
                  </a:cubicBezTo>
                  <a:cubicBezTo>
                    <a:pt x="27" y="13"/>
                    <a:pt x="27" y="13"/>
                    <a:pt x="27" y="13"/>
                  </a:cubicBezTo>
                  <a:cubicBezTo>
                    <a:pt x="28" y="13"/>
                    <a:pt x="28" y="13"/>
                    <a:pt x="28" y="13"/>
                  </a:cubicBezTo>
                  <a:cubicBezTo>
                    <a:pt x="28" y="13"/>
                    <a:pt x="28" y="13"/>
                    <a:pt x="28" y="13"/>
                  </a:cubicBezTo>
                  <a:cubicBezTo>
                    <a:pt x="29" y="13"/>
                    <a:pt x="29" y="13"/>
                    <a:pt x="29" y="13"/>
                  </a:cubicBezTo>
                  <a:cubicBezTo>
                    <a:pt x="29" y="13"/>
                    <a:pt x="29" y="13"/>
                    <a:pt x="29" y="13"/>
                  </a:cubicBezTo>
                  <a:cubicBezTo>
                    <a:pt x="29" y="13"/>
                    <a:pt x="29" y="13"/>
                    <a:pt x="29" y="13"/>
                  </a:cubicBezTo>
                  <a:cubicBezTo>
                    <a:pt x="29" y="13"/>
                    <a:pt x="29" y="13"/>
                    <a:pt x="29" y="13"/>
                  </a:cubicBezTo>
                  <a:cubicBezTo>
                    <a:pt x="29" y="14"/>
                    <a:pt x="29" y="14"/>
                    <a:pt x="29" y="14"/>
                  </a:cubicBezTo>
                  <a:cubicBezTo>
                    <a:pt x="29" y="15"/>
                    <a:pt x="29" y="15"/>
                    <a:pt x="29" y="15"/>
                  </a:cubicBezTo>
                  <a:cubicBezTo>
                    <a:pt x="28" y="15"/>
                    <a:pt x="28" y="15"/>
                    <a:pt x="28" y="15"/>
                  </a:cubicBezTo>
                  <a:cubicBezTo>
                    <a:pt x="28" y="15"/>
                    <a:pt x="28" y="15"/>
                    <a:pt x="28" y="15"/>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7" y="15"/>
                    <a:pt x="27" y="15"/>
                    <a:pt x="27" y="15"/>
                  </a:cubicBezTo>
                  <a:cubicBezTo>
                    <a:pt x="27" y="15"/>
                    <a:pt x="27" y="15"/>
                    <a:pt x="27" y="15"/>
                  </a:cubicBezTo>
                  <a:close/>
                  <a:moveTo>
                    <a:pt x="25" y="7"/>
                  </a:moveTo>
                  <a:cubicBezTo>
                    <a:pt x="25" y="7"/>
                    <a:pt x="25" y="7"/>
                    <a:pt x="25" y="7"/>
                  </a:cubicBezTo>
                  <a:cubicBezTo>
                    <a:pt x="25" y="7"/>
                    <a:pt x="25" y="7"/>
                    <a:pt x="25" y="7"/>
                  </a:cubicBezTo>
                  <a:cubicBezTo>
                    <a:pt x="26" y="7"/>
                    <a:pt x="26" y="7"/>
                    <a:pt x="26" y="7"/>
                  </a:cubicBezTo>
                  <a:cubicBezTo>
                    <a:pt x="26" y="7"/>
                    <a:pt x="26" y="7"/>
                    <a:pt x="26" y="7"/>
                  </a:cubicBezTo>
                  <a:cubicBezTo>
                    <a:pt x="25" y="8"/>
                    <a:pt x="25" y="8"/>
                    <a:pt x="25" y="8"/>
                  </a:cubicBezTo>
                  <a:cubicBezTo>
                    <a:pt x="25" y="7"/>
                    <a:pt x="25" y="7"/>
                    <a:pt x="25" y="7"/>
                  </a:cubicBezTo>
                  <a:close/>
                  <a:moveTo>
                    <a:pt x="23" y="9"/>
                  </a:moveTo>
                  <a:cubicBezTo>
                    <a:pt x="23" y="9"/>
                    <a:pt x="23" y="9"/>
                    <a:pt x="23" y="9"/>
                  </a:cubicBezTo>
                  <a:cubicBezTo>
                    <a:pt x="24" y="10"/>
                    <a:pt x="24" y="10"/>
                    <a:pt x="24" y="10"/>
                  </a:cubicBezTo>
                  <a:cubicBezTo>
                    <a:pt x="24" y="9"/>
                    <a:pt x="24" y="9"/>
                    <a:pt x="24" y="9"/>
                  </a:cubicBezTo>
                  <a:cubicBezTo>
                    <a:pt x="25" y="9"/>
                    <a:pt x="25" y="9"/>
                    <a:pt x="25" y="9"/>
                  </a:cubicBezTo>
                  <a:cubicBezTo>
                    <a:pt x="24" y="10"/>
                    <a:pt x="24" y="10"/>
                    <a:pt x="24" y="10"/>
                  </a:cubicBezTo>
                  <a:cubicBezTo>
                    <a:pt x="24" y="11"/>
                    <a:pt x="24" y="11"/>
                    <a:pt x="24" y="11"/>
                  </a:cubicBezTo>
                  <a:cubicBezTo>
                    <a:pt x="23" y="10"/>
                    <a:pt x="23" y="10"/>
                    <a:pt x="23" y="10"/>
                  </a:cubicBezTo>
                  <a:cubicBezTo>
                    <a:pt x="23" y="11"/>
                    <a:pt x="23" y="11"/>
                    <a:pt x="23" y="11"/>
                  </a:cubicBezTo>
                  <a:cubicBezTo>
                    <a:pt x="23" y="10"/>
                    <a:pt x="23" y="10"/>
                    <a:pt x="23" y="10"/>
                  </a:cubicBezTo>
                  <a:cubicBezTo>
                    <a:pt x="22" y="10"/>
                    <a:pt x="22" y="10"/>
                    <a:pt x="22" y="10"/>
                  </a:cubicBezTo>
                  <a:cubicBezTo>
                    <a:pt x="23" y="9"/>
                    <a:pt x="23" y="9"/>
                    <a:pt x="23" y="9"/>
                  </a:cubicBezTo>
                  <a:close/>
                  <a:moveTo>
                    <a:pt x="21" y="6"/>
                  </a:moveTo>
                  <a:cubicBezTo>
                    <a:pt x="21" y="6"/>
                    <a:pt x="21" y="6"/>
                    <a:pt x="21" y="6"/>
                  </a:cubicBezTo>
                  <a:cubicBezTo>
                    <a:pt x="22" y="6"/>
                    <a:pt x="22" y="6"/>
                    <a:pt x="22" y="6"/>
                  </a:cubicBezTo>
                  <a:cubicBezTo>
                    <a:pt x="22" y="6"/>
                    <a:pt x="22" y="6"/>
                    <a:pt x="22" y="6"/>
                  </a:cubicBezTo>
                  <a:cubicBezTo>
                    <a:pt x="21" y="7"/>
                    <a:pt x="21" y="7"/>
                    <a:pt x="21" y="7"/>
                  </a:cubicBezTo>
                  <a:cubicBezTo>
                    <a:pt x="21" y="7"/>
                    <a:pt x="21" y="7"/>
                    <a:pt x="21" y="7"/>
                  </a:cubicBezTo>
                  <a:cubicBezTo>
                    <a:pt x="20" y="7"/>
                    <a:pt x="20" y="7"/>
                    <a:pt x="20" y="7"/>
                  </a:cubicBezTo>
                  <a:cubicBezTo>
                    <a:pt x="21" y="6"/>
                    <a:pt x="21" y="6"/>
                    <a:pt x="21" y="6"/>
                  </a:cubicBezTo>
                  <a:close/>
                  <a:moveTo>
                    <a:pt x="17" y="14"/>
                  </a:moveTo>
                  <a:cubicBezTo>
                    <a:pt x="17" y="14"/>
                    <a:pt x="17" y="14"/>
                    <a:pt x="17" y="14"/>
                  </a:cubicBezTo>
                  <a:cubicBezTo>
                    <a:pt x="17" y="14"/>
                    <a:pt x="17" y="14"/>
                    <a:pt x="17" y="14"/>
                  </a:cubicBezTo>
                  <a:cubicBezTo>
                    <a:pt x="17" y="15"/>
                    <a:pt x="17" y="15"/>
                    <a:pt x="17" y="15"/>
                  </a:cubicBezTo>
                  <a:cubicBezTo>
                    <a:pt x="17" y="15"/>
                    <a:pt x="17" y="15"/>
                    <a:pt x="17" y="15"/>
                  </a:cubicBezTo>
                  <a:cubicBezTo>
                    <a:pt x="17" y="14"/>
                    <a:pt x="17" y="14"/>
                    <a:pt x="17" y="14"/>
                  </a:cubicBezTo>
                  <a:close/>
                  <a:moveTo>
                    <a:pt x="16" y="14"/>
                  </a:moveTo>
                  <a:cubicBezTo>
                    <a:pt x="16" y="14"/>
                    <a:pt x="16" y="14"/>
                    <a:pt x="16" y="14"/>
                  </a:cubicBezTo>
                  <a:cubicBezTo>
                    <a:pt x="16" y="14"/>
                    <a:pt x="16" y="14"/>
                    <a:pt x="16" y="14"/>
                  </a:cubicBezTo>
                  <a:cubicBezTo>
                    <a:pt x="16" y="14"/>
                    <a:pt x="16" y="14"/>
                    <a:pt x="16" y="14"/>
                  </a:cubicBezTo>
                  <a:cubicBezTo>
                    <a:pt x="16" y="14"/>
                    <a:pt x="16" y="14"/>
                    <a:pt x="16" y="14"/>
                  </a:cubicBezTo>
                  <a:close/>
                  <a:moveTo>
                    <a:pt x="21" y="15"/>
                  </a:moveTo>
                  <a:cubicBezTo>
                    <a:pt x="21" y="15"/>
                    <a:pt x="21" y="15"/>
                    <a:pt x="21" y="15"/>
                  </a:cubicBezTo>
                  <a:cubicBezTo>
                    <a:pt x="21" y="15"/>
                    <a:pt x="21" y="15"/>
                    <a:pt x="21" y="15"/>
                  </a:cubicBezTo>
                  <a:cubicBezTo>
                    <a:pt x="22" y="15"/>
                    <a:pt x="22" y="15"/>
                    <a:pt x="22" y="15"/>
                  </a:cubicBezTo>
                  <a:cubicBezTo>
                    <a:pt x="22" y="16"/>
                    <a:pt x="22" y="16"/>
                    <a:pt x="22" y="16"/>
                  </a:cubicBezTo>
                  <a:cubicBezTo>
                    <a:pt x="22" y="16"/>
                    <a:pt x="22" y="16"/>
                    <a:pt x="22" y="16"/>
                  </a:cubicBezTo>
                  <a:cubicBezTo>
                    <a:pt x="21" y="16"/>
                    <a:pt x="21" y="16"/>
                    <a:pt x="21" y="16"/>
                  </a:cubicBezTo>
                  <a:cubicBezTo>
                    <a:pt x="21" y="16"/>
                    <a:pt x="21" y="16"/>
                    <a:pt x="21" y="16"/>
                  </a:cubicBezTo>
                  <a:cubicBezTo>
                    <a:pt x="21" y="15"/>
                    <a:pt x="21" y="15"/>
                    <a:pt x="21" y="15"/>
                  </a:cubicBezTo>
                  <a:close/>
                  <a:moveTo>
                    <a:pt x="28" y="22"/>
                  </a:moveTo>
                  <a:cubicBezTo>
                    <a:pt x="28" y="22"/>
                    <a:pt x="28" y="22"/>
                    <a:pt x="28" y="22"/>
                  </a:cubicBezTo>
                  <a:cubicBezTo>
                    <a:pt x="28" y="22"/>
                    <a:pt x="28" y="22"/>
                    <a:pt x="28" y="22"/>
                  </a:cubicBezTo>
                  <a:cubicBezTo>
                    <a:pt x="29" y="22"/>
                    <a:pt x="29" y="22"/>
                    <a:pt x="29" y="22"/>
                  </a:cubicBezTo>
                  <a:cubicBezTo>
                    <a:pt x="29" y="22"/>
                    <a:pt x="29" y="22"/>
                    <a:pt x="29" y="22"/>
                  </a:cubicBezTo>
                  <a:cubicBezTo>
                    <a:pt x="28" y="22"/>
                    <a:pt x="28" y="22"/>
                    <a:pt x="28" y="22"/>
                  </a:cubicBezTo>
                  <a:close/>
                  <a:moveTo>
                    <a:pt x="21" y="27"/>
                  </a:moveTo>
                  <a:cubicBezTo>
                    <a:pt x="21" y="26"/>
                    <a:pt x="21" y="26"/>
                    <a:pt x="21" y="26"/>
                  </a:cubicBezTo>
                  <a:cubicBezTo>
                    <a:pt x="22" y="26"/>
                    <a:pt x="22" y="26"/>
                    <a:pt x="22" y="26"/>
                  </a:cubicBezTo>
                  <a:cubicBezTo>
                    <a:pt x="22" y="26"/>
                    <a:pt x="22" y="26"/>
                    <a:pt x="22" y="26"/>
                  </a:cubicBezTo>
                  <a:cubicBezTo>
                    <a:pt x="21" y="27"/>
                    <a:pt x="21" y="27"/>
                    <a:pt x="21" y="27"/>
                  </a:cubicBezTo>
                  <a:cubicBezTo>
                    <a:pt x="21" y="27"/>
                    <a:pt x="21" y="27"/>
                    <a:pt x="21" y="27"/>
                  </a:cubicBezTo>
                  <a:close/>
                  <a:moveTo>
                    <a:pt x="21" y="24"/>
                  </a:moveTo>
                  <a:cubicBezTo>
                    <a:pt x="21" y="24"/>
                    <a:pt x="21" y="24"/>
                    <a:pt x="21" y="24"/>
                  </a:cubicBezTo>
                  <a:cubicBezTo>
                    <a:pt x="21" y="24"/>
                    <a:pt x="21" y="24"/>
                    <a:pt x="21" y="24"/>
                  </a:cubicBezTo>
                  <a:cubicBezTo>
                    <a:pt x="21" y="24"/>
                    <a:pt x="21" y="24"/>
                    <a:pt x="21" y="24"/>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lose/>
                  <a:moveTo>
                    <a:pt x="20" y="22"/>
                  </a:moveTo>
                  <a:cubicBezTo>
                    <a:pt x="20" y="22"/>
                    <a:pt x="20" y="22"/>
                    <a:pt x="20" y="22"/>
                  </a:cubicBezTo>
                  <a:cubicBezTo>
                    <a:pt x="21" y="22"/>
                    <a:pt x="21" y="22"/>
                    <a:pt x="21" y="22"/>
                  </a:cubicBezTo>
                  <a:cubicBezTo>
                    <a:pt x="21" y="22"/>
                    <a:pt x="21" y="22"/>
                    <a:pt x="21" y="22"/>
                  </a:cubicBezTo>
                  <a:cubicBezTo>
                    <a:pt x="20" y="22"/>
                    <a:pt x="20" y="22"/>
                    <a:pt x="20" y="22"/>
                  </a:cubicBezTo>
                  <a:close/>
                  <a:moveTo>
                    <a:pt x="24" y="25"/>
                  </a:moveTo>
                  <a:cubicBezTo>
                    <a:pt x="24" y="24"/>
                    <a:pt x="24" y="24"/>
                    <a:pt x="24" y="24"/>
                  </a:cubicBezTo>
                  <a:cubicBezTo>
                    <a:pt x="24" y="24"/>
                    <a:pt x="24" y="24"/>
                    <a:pt x="24" y="24"/>
                  </a:cubicBezTo>
                  <a:cubicBezTo>
                    <a:pt x="25" y="24"/>
                    <a:pt x="25" y="24"/>
                    <a:pt x="25" y="24"/>
                  </a:cubicBezTo>
                  <a:cubicBezTo>
                    <a:pt x="25" y="24"/>
                    <a:pt x="25" y="24"/>
                    <a:pt x="25" y="24"/>
                  </a:cubicBezTo>
                  <a:cubicBezTo>
                    <a:pt x="24" y="25"/>
                    <a:pt x="24" y="25"/>
                    <a:pt x="24" y="25"/>
                  </a:cubicBezTo>
                  <a:close/>
                  <a:moveTo>
                    <a:pt x="26" y="25"/>
                  </a:moveTo>
                  <a:cubicBezTo>
                    <a:pt x="25" y="24"/>
                    <a:pt x="25" y="24"/>
                    <a:pt x="25" y="24"/>
                  </a:cubicBezTo>
                  <a:cubicBezTo>
                    <a:pt x="26" y="24"/>
                    <a:pt x="26" y="24"/>
                    <a:pt x="26" y="24"/>
                  </a:cubicBezTo>
                  <a:cubicBezTo>
                    <a:pt x="26" y="24"/>
                    <a:pt x="26" y="24"/>
                    <a:pt x="26" y="24"/>
                  </a:cubicBezTo>
                  <a:cubicBezTo>
                    <a:pt x="26" y="24"/>
                    <a:pt x="26" y="24"/>
                    <a:pt x="26" y="24"/>
                  </a:cubicBezTo>
                  <a:cubicBezTo>
                    <a:pt x="26" y="25"/>
                    <a:pt x="26" y="25"/>
                    <a:pt x="26" y="25"/>
                  </a:cubicBezTo>
                  <a:cubicBezTo>
                    <a:pt x="26" y="25"/>
                    <a:pt x="26" y="25"/>
                    <a:pt x="26" y="25"/>
                  </a:cubicBezTo>
                  <a:close/>
                  <a:moveTo>
                    <a:pt x="25" y="23"/>
                  </a:moveTo>
                  <a:cubicBezTo>
                    <a:pt x="25" y="22"/>
                    <a:pt x="25" y="22"/>
                    <a:pt x="25" y="22"/>
                  </a:cubicBezTo>
                  <a:cubicBezTo>
                    <a:pt x="26" y="23"/>
                    <a:pt x="26" y="23"/>
                    <a:pt x="26" y="23"/>
                  </a:cubicBezTo>
                  <a:cubicBezTo>
                    <a:pt x="25" y="23"/>
                    <a:pt x="25" y="23"/>
                    <a:pt x="25" y="23"/>
                  </a:cubicBezTo>
                  <a:close/>
                  <a:moveTo>
                    <a:pt x="24" y="22"/>
                  </a:moveTo>
                  <a:cubicBezTo>
                    <a:pt x="24" y="22"/>
                    <a:pt x="24" y="22"/>
                    <a:pt x="24" y="22"/>
                  </a:cubicBezTo>
                  <a:cubicBezTo>
                    <a:pt x="25" y="22"/>
                    <a:pt x="25" y="22"/>
                    <a:pt x="25" y="22"/>
                  </a:cubicBezTo>
                  <a:cubicBezTo>
                    <a:pt x="25" y="22"/>
                    <a:pt x="25" y="22"/>
                    <a:pt x="25" y="22"/>
                  </a:cubicBezTo>
                  <a:cubicBezTo>
                    <a:pt x="24" y="22"/>
                    <a:pt x="24" y="22"/>
                    <a:pt x="24" y="22"/>
                  </a:cubicBezTo>
                  <a:cubicBezTo>
                    <a:pt x="24" y="22"/>
                    <a:pt x="24" y="22"/>
                    <a:pt x="24" y="22"/>
                  </a:cubicBezTo>
                  <a:close/>
                  <a:moveTo>
                    <a:pt x="22" y="20"/>
                  </a:moveTo>
                  <a:cubicBezTo>
                    <a:pt x="22" y="20"/>
                    <a:pt x="22" y="20"/>
                    <a:pt x="22" y="20"/>
                  </a:cubicBezTo>
                  <a:cubicBezTo>
                    <a:pt x="23" y="21"/>
                    <a:pt x="23" y="21"/>
                    <a:pt x="23" y="21"/>
                  </a:cubicBezTo>
                  <a:cubicBezTo>
                    <a:pt x="24" y="21"/>
                    <a:pt x="24" y="21"/>
                    <a:pt x="24" y="21"/>
                  </a:cubicBezTo>
                  <a:cubicBezTo>
                    <a:pt x="24" y="22"/>
                    <a:pt x="24" y="22"/>
                    <a:pt x="24" y="22"/>
                  </a:cubicBezTo>
                  <a:cubicBezTo>
                    <a:pt x="23" y="22"/>
                    <a:pt x="23" y="22"/>
                    <a:pt x="23" y="22"/>
                  </a:cubicBezTo>
                  <a:cubicBezTo>
                    <a:pt x="22" y="21"/>
                    <a:pt x="22" y="21"/>
                    <a:pt x="22" y="21"/>
                  </a:cubicBezTo>
                  <a:cubicBezTo>
                    <a:pt x="22" y="21"/>
                    <a:pt x="22" y="21"/>
                    <a:pt x="22" y="21"/>
                  </a:cubicBezTo>
                  <a:cubicBezTo>
                    <a:pt x="22" y="20"/>
                    <a:pt x="22" y="20"/>
                    <a:pt x="22" y="20"/>
                  </a:cubicBezTo>
                  <a:close/>
                  <a:moveTo>
                    <a:pt x="14" y="15"/>
                  </a:moveTo>
                  <a:cubicBezTo>
                    <a:pt x="14" y="15"/>
                    <a:pt x="14" y="15"/>
                    <a:pt x="14" y="15"/>
                  </a:cubicBezTo>
                  <a:cubicBezTo>
                    <a:pt x="16" y="15"/>
                    <a:pt x="16" y="15"/>
                    <a:pt x="16" y="15"/>
                  </a:cubicBezTo>
                  <a:cubicBezTo>
                    <a:pt x="16" y="15"/>
                    <a:pt x="16" y="15"/>
                    <a:pt x="16" y="15"/>
                  </a:cubicBezTo>
                  <a:cubicBezTo>
                    <a:pt x="17" y="16"/>
                    <a:pt x="17" y="16"/>
                    <a:pt x="17" y="16"/>
                  </a:cubicBezTo>
                  <a:cubicBezTo>
                    <a:pt x="18" y="16"/>
                    <a:pt x="18" y="16"/>
                    <a:pt x="18" y="16"/>
                  </a:cubicBezTo>
                  <a:cubicBezTo>
                    <a:pt x="18" y="16"/>
                    <a:pt x="18" y="16"/>
                    <a:pt x="18" y="16"/>
                  </a:cubicBezTo>
                  <a:cubicBezTo>
                    <a:pt x="18" y="16"/>
                    <a:pt x="18" y="16"/>
                    <a:pt x="18" y="16"/>
                  </a:cubicBezTo>
                  <a:cubicBezTo>
                    <a:pt x="18" y="16"/>
                    <a:pt x="18" y="16"/>
                    <a:pt x="18" y="16"/>
                  </a:cubicBezTo>
                  <a:cubicBezTo>
                    <a:pt x="20" y="17"/>
                    <a:pt x="20" y="17"/>
                    <a:pt x="20" y="17"/>
                  </a:cubicBezTo>
                  <a:cubicBezTo>
                    <a:pt x="20" y="18"/>
                    <a:pt x="20" y="18"/>
                    <a:pt x="20" y="18"/>
                  </a:cubicBezTo>
                  <a:cubicBezTo>
                    <a:pt x="20" y="18"/>
                    <a:pt x="20" y="18"/>
                    <a:pt x="20" y="18"/>
                  </a:cubicBezTo>
                  <a:cubicBezTo>
                    <a:pt x="20" y="18"/>
                    <a:pt x="20" y="18"/>
                    <a:pt x="20" y="18"/>
                  </a:cubicBezTo>
                  <a:cubicBezTo>
                    <a:pt x="20" y="19"/>
                    <a:pt x="20" y="19"/>
                    <a:pt x="20" y="19"/>
                  </a:cubicBezTo>
                  <a:cubicBezTo>
                    <a:pt x="21" y="19"/>
                    <a:pt x="21" y="19"/>
                    <a:pt x="21" y="19"/>
                  </a:cubicBezTo>
                  <a:cubicBezTo>
                    <a:pt x="21" y="19"/>
                    <a:pt x="21" y="19"/>
                    <a:pt x="21" y="19"/>
                  </a:cubicBezTo>
                  <a:cubicBezTo>
                    <a:pt x="22" y="19"/>
                    <a:pt x="22" y="19"/>
                    <a:pt x="22" y="19"/>
                  </a:cubicBezTo>
                  <a:cubicBezTo>
                    <a:pt x="21" y="20"/>
                    <a:pt x="21" y="20"/>
                    <a:pt x="21" y="20"/>
                  </a:cubicBezTo>
                  <a:cubicBezTo>
                    <a:pt x="21" y="20"/>
                    <a:pt x="21" y="20"/>
                    <a:pt x="21" y="20"/>
                  </a:cubicBezTo>
                  <a:cubicBezTo>
                    <a:pt x="20" y="20"/>
                    <a:pt x="20" y="20"/>
                    <a:pt x="20" y="20"/>
                  </a:cubicBezTo>
                  <a:cubicBezTo>
                    <a:pt x="20" y="20"/>
                    <a:pt x="20" y="20"/>
                    <a:pt x="20" y="20"/>
                  </a:cubicBezTo>
                  <a:cubicBezTo>
                    <a:pt x="20" y="19"/>
                    <a:pt x="20" y="19"/>
                    <a:pt x="20" y="19"/>
                  </a:cubicBezTo>
                  <a:cubicBezTo>
                    <a:pt x="20" y="19"/>
                    <a:pt x="20" y="19"/>
                    <a:pt x="20" y="19"/>
                  </a:cubicBezTo>
                  <a:cubicBezTo>
                    <a:pt x="19" y="19"/>
                    <a:pt x="19" y="19"/>
                    <a:pt x="19" y="19"/>
                  </a:cubicBezTo>
                  <a:cubicBezTo>
                    <a:pt x="19" y="18"/>
                    <a:pt x="19" y="18"/>
                    <a:pt x="19" y="18"/>
                  </a:cubicBezTo>
                  <a:cubicBezTo>
                    <a:pt x="19" y="18"/>
                    <a:pt x="19" y="18"/>
                    <a:pt x="19" y="18"/>
                  </a:cubicBezTo>
                  <a:cubicBezTo>
                    <a:pt x="18" y="18"/>
                    <a:pt x="18" y="18"/>
                    <a:pt x="18" y="18"/>
                  </a:cubicBezTo>
                  <a:cubicBezTo>
                    <a:pt x="17" y="17"/>
                    <a:pt x="17" y="17"/>
                    <a:pt x="17" y="17"/>
                  </a:cubicBezTo>
                  <a:cubicBezTo>
                    <a:pt x="17" y="17"/>
                    <a:pt x="17" y="17"/>
                    <a:pt x="17" y="17"/>
                  </a:cubicBezTo>
                  <a:cubicBezTo>
                    <a:pt x="16" y="17"/>
                    <a:pt x="16" y="17"/>
                    <a:pt x="16" y="17"/>
                  </a:cubicBezTo>
                  <a:cubicBezTo>
                    <a:pt x="16" y="16"/>
                    <a:pt x="16" y="16"/>
                    <a:pt x="16" y="16"/>
                  </a:cubicBezTo>
                  <a:cubicBezTo>
                    <a:pt x="16" y="16"/>
                    <a:pt x="16" y="16"/>
                    <a:pt x="16" y="16"/>
                  </a:cubicBezTo>
                  <a:cubicBezTo>
                    <a:pt x="15" y="16"/>
                    <a:pt x="15" y="16"/>
                    <a:pt x="15" y="16"/>
                  </a:cubicBezTo>
                  <a:cubicBezTo>
                    <a:pt x="15" y="15"/>
                    <a:pt x="15" y="15"/>
                    <a:pt x="15" y="15"/>
                  </a:cubicBezTo>
                  <a:cubicBezTo>
                    <a:pt x="14" y="15"/>
                    <a:pt x="14" y="15"/>
                    <a:pt x="14" y="15"/>
                  </a:cubicBezTo>
                  <a:cubicBezTo>
                    <a:pt x="14" y="15"/>
                    <a:pt x="14" y="15"/>
                    <a:pt x="14" y="15"/>
                  </a:cubicBezTo>
                  <a:close/>
                  <a:moveTo>
                    <a:pt x="15" y="27"/>
                  </a:moveTo>
                  <a:cubicBezTo>
                    <a:pt x="15" y="27"/>
                    <a:pt x="15" y="27"/>
                    <a:pt x="15" y="27"/>
                  </a:cubicBezTo>
                  <a:cubicBezTo>
                    <a:pt x="15" y="28"/>
                    <a:pt x="15" y="28"/>
                    <a:pt x="15" y="28"/>
                  </a:cubicBezTo>
                  <a:cubicBezTo>
                    <a:pt x="16" y="28"/>
                    <a:pt x="16" y="28"/>
                    <a:pt x="16" y="28"/>
                  </a:cubicBezTo>
                  <a:cubicBezTo>
                    <a:pt x="15" y="29"/>
                    <a:pt x="15" y="29"/>
                    <a:pt x="15" y="29"/>
                  </a:cubicBezTo>
                  <a:cubicBezTo>
                    <a:pt x="15" y="29"/>
                    <a:pt x="15" y="29"/>
                    <a:pt x="15" y="29"/>
                  </a:cubicBezTo>
                  <a:cubicBezTo>
                    <a:pt x="15" y="28"/>
                    <a:pt x="15" y="28"/>
                    <a:pt x="15" y="28"/>
                  </a:cubicBezTo>
                  <a:cubicBezTo>
                    <a:pt x="15" y="28"/>
                    <a:pt x="15" y="28"/>
                    <a:pt x="15" y="28"/>
                  </a:cubicBezTo>
                  <a:cubicBezTo>
                    <a:pt x="15" y="27"/>
                    <a:pt x="15" y="27"/>
                    <a:pt x="15" y="27"/>
                  </a:cubicBezTo>
                  <a:close/>
                  <a:moveTo>
                    <a:pt x="15" y="26"/>
                  </a:moveTo>
                  <a:cubicBezTo>
                    <a:pt x="15" y="27"/>
                    <a:pt x="15" y="27"/>
                    <a:pt x="15" y="27"/>
                  </a:cubicBezTo>
                  <a:cubicBezTo>
                    <a:pt x="15" y="27"/>
                    <a:pt x="15" y="27"/>
                    <a:pt x="15" y="27"/>
                  </a:cubicBezTo>
                  <a:lnTo>
                    <a:pt x="15" y="2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74" name="Freeform 76"/>
            <p:cNvSpPr>
              <a:spLocks noEditPoints="1"/>
            </p:cNvSpPr>
            <p:nvPr/>
          </p:nvSpPr>
          <p:spPr bwMode="auto">
            <a:xfrm>
              <a:off x="13583903" y="5657258"/>
              <a:ext cx="185027" cy="129902"/>
            </a:xfrm>
            <a:custGeom>
              <a:avLst/>
              <a:gdLst>
                <a:gd name="T0" fmla="*/ 4 w 93"/>
                <a:gd name="T1" fmla="*/ 11 h 67"/>
                <a:gd name="T2" fmla="*/ 19 w 93"/>
                <a:gd name="T3" fmla="*/ 15 h 67"/>
                <a:gd name="T4" fmla="*/ 30 w 93"/>
                <a:gd name="T5" fmla="*/ 19 h 67"/>
                <a:gd name="T6" fmla="*/ 30 w 93"/>
                <a:gd name="T7" fmla="*/ 8 h 67"/>
                <a:gd name="T8" fmla="*/ 26 w 93"/>
                <a:gd name="T9" fmla="*/ 0 h 67"/>
                <a:gd name="T10" fmla="*/ 37 w 93"/>
                <a:gd name="T11" fmla="*/ 8 h 67"/>
                <a:gd name="T12" fmla="*/ 49 w 93"/>
                <a:gd name="T13" fmla="*/ 11 h 67"/>
                <a:gd name="T14" fmla="*/ 56 w 93"/>
                <a:gd name="T15" fmla="*/ 8 h 67"/>
                <a:gd name="T16" fmla="*/ 63 w 93"/>
                <a:gd name="T17" fmla="*/ 4 h 67"/>
                <a:gd name="T18" fmla="*/ 71 w 93"/>
                <a:gd name="T19" fmla="*/ 11 h 67"/>
                <a:gd name="T20" fmla="*/ 78 w 93"/>
                <a:gd name="T21" fmla="*/ 19 h 67"/>
                <a:gd name="T22" fmla="*/ 82 w 93"/>
                <a:gd name="T23" fmla="*/ 26 h 67"/>
                <a:gd name="T24" fmla="*/ 89 w 93"/>
                <a:gd name="T25" fmla="*/ 26 h 67"/>
                <a:gd name="T26" fmla="*/ 89 w 93"/>
                <a:gd name="T27" fmla="*/ 30 h 67"/>
                <a:gd name="T28" fmla="*/ 82 w 93"/>
                <a:gd name="T29" fmla="*/ 30 h 67"/>
                <a:gd name="T30" fmla="*/ 78 w 93"/>
                <a:gd name="T31" fmla="*/ 37 h 67"/>
                <a:gd name="T32" fmla="*/ 78 w 93"/>
                <a:gd name="T33" fmla="*/ 45 h 67"/>
                <a:gd name="T34" fmla="*/ 78 w 93"/>
                <a:gd name="T35" fmla="*/ 48 h 67"/>
                <a:gd name="T36" fmla="*/ 78 w 93"/>
                <a:gd name="T37" fmla="*/ 52 h 67"/>
                <a:gd name="T38" fmla="*/ 74 w 93"/>
                <a:gd name="T39" fmla="*/ 60 h 67"/>
                <a:gd name="T40" fmla="*/ 74 w 93"/>
                <a:gd name="T41" fmla="*/ 52 h 67"/>
                <a:gd name="T42" fmla="*/ 71 w 93"/>
                <a:gd name="T43" fmla="*/ 52 h 67"/>
                <a:gd name="T44" fmla="*/ 74 w 93"/>
                <a:gd name="T45" fmla="*/ 60 h 67"/>
                <a:gd name="T46" fmla="*/ 74 w 93"/>
                <a:gd name="T47" fmla="*/ 63 h 67"/>
                <a:gd name="T48" fmla="*/ 71 w 93"/>
                <a:gd name="T49" fmla="*/ 67 h 67"/>
                <a:gd name="T50" fmla="*/ 67 w 93"/>
                <a:gd name="T51" fmla="*/ 67 h 67"/>
                <a:gd name="T52" fmla="*/ 60 w 93"/>
                <a:gd name="T53" fmla="*/ 60 h 67"/>
                <a:gd name="T54" fmla="*/ 60 w 93"/>
                <a:gd name="T55" fmla="*/ 52 h 67"/>
                <a:gd name="T56" fmla="*/ 63 w 93"/>
                <a:gd name="T57" fmla="*/ 52 h 67"/>
                <a:gd name="T58" fmla="*/ 60 w 93"/>
                <a:gd name="T59" fmla="*/ 48 h 67"/>
                <a:gd name="T60" fmla="*/ 56 w 93"/>
                <a:gd name="T61" fmla="*/ 45 h 67"/>
                <a:gd name="T62" fmla="*/ 52 w 93"/>
                <a:gd name="T63" fmla="*/ 48 h 67"/>
                <a:gd name="T64" fmla="*/ 49 w 93"/>
                <a:gd name="T65" fmla="*/ 52 h 67"/>
                <a:gd name="T66" fmla="*/ 41 w 93"/>
                <a:gd name="T67" fmla="*/ 56 h 67"/>
                <a:gd name="T68" fmla="*/ 41 w 93"/>
                <a:gd name="T69" fmla="*/ 56 h 67"/>
                <a:gd name="T70" fmla="*/ 37 w 93"/>
                <a:gd name="T71" fmla="*/ 60 h 67"/>
                <a:gd name="T72" fmla="*/ 34 w 93"/>
                <a:gd name="T73" fmla="*/ 60 h 67"/>
                <a:gd name="T74" fmla="*/ 37 w 93"/>
                <a:gd name="T75" fmla="*/ 52 h 67"/>
                <a:gd name="T76" fmla="*/ 37 w 93"/>
                <a:gd name="T77" fmla="*/ 48 h 67"/>
                <a:gd name="T78" fmla="*/ 30 w 93"/>
                <a:gd name="T79" fmla="*/ 45 h 67"/>
                <a:gd name="T80" fmla="*/ 19 w 93"/>
                <a:gd name="T81" fmla="*/ 37 h 67"/>
                <a:gd name="T82" fmla="*/ 23 w 93"/>
                <a:gd name="T83" fmla="*/ 34 h 67"/>
                <a:gd name="T84" fmla="*/ 15 w 93"/>
                <a:gd name="T85" fmla="*/ 26 h 67"/>
                <a:gd name="T86" fmla="*/ 12 w 93"/>
                <a:gd name="T87" fmla="*/ 19 h 67"/>
                <a:gd name="T88" fmla="*/ 4 w 93"/>
                <a:gd name="T89" fmla="*/ 15 h 67"/>
                <a:gd name="T90" fmla="*/ 30 w 93"/>
                <a:gd name="T91" fmla="*/ 60 h 67"/>
                <a:gd name="T92" fmla="*/ 19 w 93"/>
                <a:gd name="T93" fmla="*/ 48 h 67"/>
                <a:gd name="T94" fmla="*/ 15 w 93"/>
                <a:gd name="T95" fmla="*/ 45 h 67"/>
                <a:gd name="T96" fmla="*/ 8 w 93"/>
                <a:gd name="T97" fmla="*/ 41 h 67"/>
                <a:gd name="T98" fmla="*/ 0 w 93"/>
                <a:gd name="T99" fmla="*/ 41 h 67"/>
                <a:gd name="T100" fmla="*/ 4 w 93"/>
                <a:gd name="T101" fmla="*/ 45 h 67"/>
                <a:gd name="T102" fmla="*/ 8 w 93"/>
                <a:gd name="T103" fmla="*/ 45 h 67"/>
                <a:gd name="T104" fmla="*/ 8 w 93"/>
                <a:gd name="T105" fmla="*/ 52 h 67"/>
                <a:gd name="T106" fmla="*/ 15 w 93"/>
                <a:gd name="T107" fmla="*/ 56 h 67"/>
                <a:gd name="T108" fmla="*/ 26 w 93"/>
                <a:gd name="T109" fmla="*/ 60 h 67"/>
                <a:gd name="T110" fmla="*/ 30 w 93"/>
                <a:gd name="T111" fmla="*/ 6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67">
                  <a:moveTo>
                    <a:pt x="4" y="15"/>
                  </a:moveTo>
                  <a:lnTo>
                    <a:pt x="4" y="11"/>
                  </a:lnTo>
                  <a:lnTo>
                    <a:pt x="8" y="11"/>
                  </a:lnTo>
                  <a:lnTo>
                    <a:pt x="19" y="15"/>
                  </a:lnTo>
                  <a:lnTo>
                    <a:pt x="26" y="15"/>
                  </a:lnTo>
                  <a:lnTo>
                    <a:pt x="30" y="19"/>
                  </a:lnTo>
                  <a:lnTo>
                    <a:pt x="30" y="11"/>
                  </a:lnTo>
                  <a:lnTo>
                    <a:pt x="30" y="8"/>
                  </a:lnTo>
                  <a:lnTo>
                    <a:pt x="26" y="8"/>
                  </a:lnTo>
                  <a:lnTo>
                    <a:pt x="26" y="0"/>
                  </a:lnTo>
                  <a:lnTo>
                    <a:pt x="30" y="4"/>
                  </a:lnTo>
                  <a:lnTo>
                    <a:pt x="37" y="8"/>
                  </a:lnTo>
                  <a:lnTo>
                    <a:pt x="41" y="11"/>
                  </a:lnTo>
                  <a:lnTo>
                    <a:pt x="49" y="11"/>
                  </a:lnTo>
                  <a:lnTo>
                    <a:pt x="49" y="8"/>
                  </a:lnTo>
                  <a:lnTo>
                    <a:pt x="56" y="8"/>
                  </a:lnTo>
                  <a:lnTo>
                    <a:pt x="60" y="0"/>
                  </a:lnTo>
                  <a:lnTo>
                    <a:pt x="63" y="4"/>
                  </a:lnTo>
                  <a:lnTo>
                    <a:pt x="71" y="8"/>
                  </a:lnTo>
                  <a:lnTo>
                    <a:pt x="71" y="11"/>
                  </a:lnTo>
                  <a:lnTo>
                    <a:pt x="71" y="15"/>
                  </a:lnTo>
                  <a:lnTo>
                    <a:pt x="78" y="19"/>
                  </a:lnTo>
                  <a:lnTo>
                    <a:pt x="78" y="23"/>
                  </a:lnTo>
                  <a:lnTo>
                    <a:pt x="82" y="26"/>
                  </a:lnTo>
                  <a:lnTo>
                    <a:pt x="86" y="26"/>
                  </a:lnTo>
                  <a:lnTo>
                    <a:pt x="89" y="26"/>
                  </a:lnTo>
                  <a:lnTo>
                    <a:pt x="93" y="30"/>
                  </a:lnTo>
                  <a:lnTo>
                    <a:pt x="89" y="30"/>
                  </a:lnTo>
                  <a:lnTo>
                    <a:pt x="89" y="30"/>
                  </a:lnTo>
                  <a:lnTo>
                    <a:pt x="82" y="30"/>
                  </a:lnTo>
                  <a:lnTo>
                    <a:pt x="78" y="34"/>
                  </a:lnTo>
                  <a:lnTo>
                    <a:pt x="78" y="37"/>
                  </a:lnTo>
                  <a:lnTo>
                    <a:pt x="78" y="41"/>
                  </a:lnTo>
                  <a:lnTo>
                    <a:pt x="78" y="45"/>
                  </a:lnTo>
                  <a:lnTo>
                    <a:pt x="78" y="45"/>
                  </a:lnTo>
                  <a:lnTo>
                    <a:pt x="78" y="48"/>
                  </a:lnTo>
                  <a:lnTo>
                    <a:pt x="78" y="48"/>
                  </a:lnTo>
                  <a:lnTo>
                    <a:pt x="78" y="52"/>
                  </a:lnTo>
                  <a:lnTo>
                    <a:pt x="78" y="56"/>
                  </a:lnTo>
                  <a:lnTo>
                    <a:pt x="74" y="60"/>
                  </a:lnTo>
                  <a:lnTo>
                    <a:pt x="74" y="56"/>
                  </a:lnTo>
                  <a:lnTo>
                    <a:pt x="74" y="52"/>
                  </a:lnTo>
                  <a:lnTo>
                    <a:pt x="74" y="52"/>
                  </a:lnTo>
                  <a:lnTo>
                    <a:pt x="71" y="52"/>
                  </a:lnTo>
                  <a:lnTo>
                    <a:pt x="71" y="56"/>
                  </a:lnTo>
                  <a:lnTo>
                    <a:pt x="74" y="60"/>
                  </a:lnTo>
                  <a:lnTo>
                    <a:pt x="71" y="60"/>
                  </a:lnTo>
                  <a:lnTo>
                    <a:pt x="74" y="63"/>
                  </a:lnTo>
                  <a:lnTo>
                    <a:pt x="74" y="67"/>
                  </a:lnTo>
                  <a:lnTo>
                    <a:pt x="71" y="67"/>
                  </a:lnTo>
                  <a:lnTo>
                    <a:pt x="71" y="67"/>
                  </a:lnTo>
                  <a:lnTo>
                    <a:pt x="67" y="67"/>
                  </a:lnTo>
                  <a:lnTo>
                    <a:pt x="63" y="63"/>
                  </a:lnTo>
                  <a:lnTo>
                    <a:pt x="60" y="60"/>
                  </a:lnTo>
                  <a:lnTo>
                    <a:pt x="63" y="56"/>
                  </a:lnTo>
                  <a:lnTo>
                    <a:pt x="60" y="52"/>
                  </a:lnTo>
                  <a:lnTo>
                    <a:pt x="60" y="52"/>
                  </a:lnTo>
                  <a:lnTo>
                    <a:pt x="63" y="52"/>
                  </a:lnTo>
                  <a:lnTo>
                    <a:pt x="60" y="48"/>
                  </a:lnTo>
                  <a:lnTo>
                    <a:pt x="60" y="48"/>
                  </a:lnTo>
                  <a:lnTo>
                    <a:pt x="56" y="45"/>
                  </a:lnTo>
                  <a:lnTo>
                    <a:pt x="56" y="45"/>
                  </a:lnTo>
                  <a:lnTo>
                    <a:pt x="56" y="45"/>
                  </a:lnTo>
                  <a:lnTo>
                    <a:pt x="52" y="48"/>
                  </a:lnTo>
                  <a:lnTo>
                    <a:pt x="49" y="48"/>
                  </a:lnTo>
                  <a:lnTo>
                    <a:pt x="49" y="52"/>
                  </a:lnTo>
                  <a:lnTo>
                    <a:pt x="45" y="52"/>
                  </a:lnTo>
                  <a:lnTo>
                    <a:pt x="41" y="56"/>
                  </a:lnTo>
                  <a:lnTo>
                    <a:pt x="41" y="56"/>
                  </a:lnTo>
                  <a:lnTo>
                    <a:pt x="41" y="56"/>
                  </a:lnTo>
                  <a:lnTo>
                    <a:pt x="41" y="60"/>
                  </a:lnTo>
                  <a:lnTo>
                    <a:pt x="37" y="60"/>
                  </a:lnTo>
                  <a:lnTo>
                    <a:pt x="34" y="60"/>
                  </a:lnTo>
                  <a:lnTo>
                    <a:pt x="34" y="60"/>
                  </a:lnTo>
                  <a:lnTo>
                    <a:pt x="34" y="56"/>
                  </a:lnTo>
                  <a:lnTo>
                    <a:pt x="37" y="52"/>
                  </a:lnTo>
                  <a:lnTo>
                    <a:pt x="34" y="48"/>
                  </a:lnTo>
                  <a:lnTo>
                    <a:pt x="37" y="48"/>
                  </a:lnTo>
                  <a:lnTo>
                    <a:pt x="34" y="45"/>
                  </a:lnTo>
                  <a:lnTo>
                    <a:pt x="30" y="45"/>
                  </a:lnTo>
                  <a:lnTo>
                    <a:pt x="23" y="41"/>
                  </a:lnTo>
                  <a:lnTo>
                    <a:pt x="19" y="37"/>
                  </a:lnTo>
                  <a:lnTo>
                    <a:pt x="23" y="34"/>
                  </a:lnTo>
                  <a:lnTo>
                    <a:pt x="23" y="34"/>
                  </a:lnTo>
                  <a:lnTo>
                    <a:pt x="15" y="26"/>
                  </a:lnTo>
                  <a:lnTo>
                    <a:pt x="15" y="26"/>
                  </a:lnTo>
                  <a:lnTo>
                    <a:pt x="15" y="23"/>
                  </a:lnTo>
                  <a:lnTo>
                    <a:pt x="12" y="19"/>
                  </a:lnTo>
                  <a:lnTo>
                    <a:pt x="8" y="19"/>
                  </a:lnTo>
                  <a:lnTo>
                    <a:pt x="4" y="15"/>
                  </a:lnTo>
                  <a:lnTo>
                    <a:pt x="4" y="15"/>
                  </a:lnTo>
                  <a:close/>
                  <a:moveTo>
                    <a:pt x="30" y="60"/>
                  </a:moveTo>
                  <a:lnTo>
                    <a:pt x="23" y="48"/>
                  </a:lnTo>
                  <a:lnTo>
                    <a:pt x="19" y="48"/>
                  </a:lnTo>
                  <a:lnTo>
                    <a:pt x="15" y="45"/>
                  </a:lnTo>
                  <a:lnTo>
                    <a:pt x="15" y="45"/>
                  </a:lnTo>
                  <a:lnTo>
                    <a:pt x="12" y="45"/>
                  </a:lnTo>
                  <a:lnTo>
                    <a:pt x="8" y="41"/>
                  </a:lnTo>
                  <a:lnTo>
                    <a:pt x="4" y="41"/>
                  </a:lnTo>
                  <a:lnTo>
                    <a:pt x="0" y="41"/>
                  </a:lnTo>
                  <a:lnTo>
                    <a:pt x="4" y="45"/>
                  </a:lnTo>
                  <a:lnTo>
                    <a:pt x="4" y="45"/>
                  </a:lnTo>
                  <a:lnTo>
                    <a:pt x="4" y="45"/>
                  </a:lnTo>
                  <a:lnTo>
                    <a:pt x="8" y="45"/>
                  </a:lnTo>
                  <a:lnTo>
                    <a:pt x="8" y="48"/>
                  </a:lnTo>
                  <a:lnTo>
                    <a:pt x="8" y="52"/>
                  </a:lnTo>
                  <a:lnTo>
                    <a:pt x="15" y="56"/>
                  </a:lnTo>
                  <a:lnTo>
                    <a:pt x="15" y="56"/>
                  </a:lnTo>
                  <a:lnTo>
                    <a:pt x="23" y="60"/>
                  </a:lnTo>
                  <a:lnTo>
                    <a:pt x="26" y="60"/>
                  </a:lnTo>
                  <a:lnTo>
                    <a:pt x="30" y="60"/>
                  </a:lnTo>
                  <a:lnTo>
                    <a:pt x="30" y="6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75" name="Freeform 77"/>
            <p:cNvSpPr>
              <a:spLocks/>
            </p:cNvSpPr>
            <p:nvPr/>
          </p:nvSpPr>
          <p:spPr bwMode="auto">
            <a:xfrm>
              <a:off x="13577934" y="5744504"/>
              <a:ext cx="662516" cy="475011"/>
            </a:xfrm>
            <a:custGeom>
              <a:avLst/>
              <a:gdLst>
                <a:gd name="T0" fmla="*/ 11 w 333"/>
                <a:gd name="T1" fmla="*/ 3 h 245"/>
                <a:gd name="T2" fmla="*/ 29 w 333"/>
                <a:gd name="T3" fmla="*/ 15 h 245"/>
                <a:gd name="T4" fmla="*/ 40 w 333"/>
                <a:gd name="T5" fmla="*/ 15 h 245"/>
                <a:gd name="T6" fmla="*/ 48 w 333"/>
                <a:gd name="T7" fmla="*/ 7 h 245"/>
                <a:gd name="T8" fmla="*/ 59 w 333"/>
                <a:gd name="T9" fmla="*/ 0 h 245"/>
                <a:gd name="T10" fmla="*/ 63 w 333"/>
                <a:gd name="T11" fmla="*/ 7 h 245"/>
                <a:gd name="T12" fmla="*/ 70 w 333"/>
                <a:gd name="T13" fmla="*/ 22 h 245"/>
                <a:gd name="T14" fmla="*/ 77 w 333"/>
                <a:gd name="T15" fmla="*/ 26 h 245"/>
                <a:gd name="T16" fmla="*/ 85 w 333"/>
                <a:gd name="T17" fmla="*/ 37 h 245"/>
                <a:gd name="T18" fmla="*/ 103 w 333"/>
                <a:gd name="T19" fmla="*/ 41 h 245"/>
                <a:gd name="T20" fmla="*/ 126 w 333"/>
                <a:gd name="T21" fmla="*/ 52 h 245"/>
                <a:gd name="T22" fmla="*/ 163 w 333"/>
                <a:gd name="T23" fmla="*/ 48 h 245"/>
                <a:gd name="T24" fmla="*/ 174 w 333"/>
                <a:gd name="T25" fmla="*/ 37 h 245"/>
                <a:gd name="T26" fmla="*/ 192 w 333"/>
                <a:gd name="T27" fmla="*/ 22 h 245"/>
                <a:gd name="T28" fmla="*/ 211 w 333"/>
                <a:gd name="T29" fmla="*/ 22 h 245"/>
                <a:gd name="T30" fmla="*/ 237 w 333"/>
                <a:gd name="T31" fmla="*/ 29 h 245"/>
                <a:gd name="T32" fmla="*/ 251 w 333"/>
                <a:gd name="T33" fmla="*/ 37 h 245"/>
                <a:gd name="T34" fmla="*/ 277 w 333"/>
                <a:gd name="T35" fmla="*/ 55 h 245"/>
                <a:gd name="T36" fmla="*/ 281 w 333"/>
                <a:gd name="T37" fmla="*/ 70 h 245"/>
                <a:gd name="T38" fmla="*/ 281 w 333"/>
                <a:gd name="T39" fmla="*/ 78 h 245"/>
                <a:gd name="T40" fmla="*/ 274 w 333"/>
                <a:gd name="T41" fmla="*/ 89 h 245"/>
                <a:gd name="T42" fmla="*/ 281 w 333"/>
                <a:gd name="T43" fmla="*/ 100 h 245"/>
                <a:gd name="T44" fmla="*/ 281 w 333"/>
                <a:gd name="T45" fmla="*/ 126 h 245"/>
                <a:gd name="T46" fmla="*/ 300 w 333"/>
                <a:gd name="T47" fmla="*/ 144 h 245"/>
                <a:gd name="T48" fmla="*/ 300 w 333"/>
                <a:gd name="T49" fmla="*/ 182 h 245"/>
                <a:gd name="T50" fmla="*/ 318 w 333"/>
                <a:gd name="T51" fmla="*/ 189 h 245"/>
                <a:gd name="T52" fmla="*/ 326 w 333"/>
                <a:gd name="T53" fmla="*/ 204 h 245"/>
                <a:gd name="T54" fmla="*/ 333 w 333"/>
                <a:gd name="T55" fmla="*/ 219 h 245"/>
                <a:gd name="T56" fmla="*/ 311 w 333"/>
                <a:gd name="T57" fmla="*/ 222 h 245"/>
                <a:gd name="T58" fmla="*/ 311 w 333"/>
                <a:gd name="T59" fmla="*/ 241 h 245"/>
                <a:gd name="T60" fmla="*/ 296 w 333"/>
                <a:gd name="T61" fmla="*/ 241 h 245"/>
                <a:gd name="T62" fmla="*/ 289 w 333"/>
                <a:gd name="T63" fmla="*/ 241 h 245"/>
                <a:gd name="T64" fmla="*/ 263 w 333"/>
                <a:gd name="T65" fmla="*/ 237 h 245"/>
                <a:gd name="T66" fmla="*/ 248 w 333"/>
                <a:gd name="T67" fmla="*/ 233 h 245"/>
                <a:gd name="T68" fmla="*/ 233 w 333"/>
                <a:gd name="T69" fmla="*/ 222 h 245"/>
                <a:gd name="T70" fmla="*/ 226 w 333"/>
                <a:gd name="T71" fmla="*/ 211 h 245"/>
                <a:gd name="T72" fmla="*/ 207 w 333"/>
                <a:gd name="T73" fmla="*/ 211 h 245"/>
                <a:gd name="T74" fmla="*/ 185 w 333"/>
                <a:gd name="T75" fmla="*/ 215 h 245"/>
                <a:gd name="T76" fmla="*/ 166 w 333"/>
                <a:gd name="T77" fmla="*/ 211 h 245"/>
                <a:gd name="T78" fmla="*/ 159 w 333"/>
                <a:gd name="T79" fmla="*/ 204 h 245"/>
                <a:gd name="T80" fmla="*/ 140 w 333"/>
                <a:gd name="T81" fmla="*/ 200 h 245"/>
                <a:gd name="T82" fmla="*/ 126 w 333"/>
                <a:gd name="T83" fmla="*/ 185 h 245"/>
                <a:gd name="T84" fmla="*/ 126 w 333"/>
                <a:gd name="T85" fmla="*/ 182 h 245"/>
                <a:gd name="T86" fmla="*/ 114 w 333"/>
                <a:gd name="T87" fmla="*/ 163 h 245"/>
                <a:gd name="T88" fmla="*/ 100 w 333"/>
                <a:gd name="T89" fmla="*/ 163 h 245"/>
                <a:gd name="T90" fmla="*/ 96 w 333"/>
                <a:gd name="T91" fmla="*/ 159 h 245"/>
                <a:gd name="T92" fmla="*/ 92 w 333"/>
                <a:gd name="T93" fmla="*/ 163 h 245"/>
                <a:gd name="T94" fmla="*/ 85 w 333"/>
                <a:gd name="T95" fmla="*/ 159 h 245"/>
                <a:gd name="T96" fmla="*/ 74 w 333"/>
                <a:gd name="T97" fmla="*/ 141 h 245"/>
                <a:gd name="T98" fmla="*/ 66 w 333"/>
                <a:gd name="T99" fmla="*/ 122 h 245"/>
                <a:gd name="T100" fmla="*/ 44 w 333"/>
                <a:gd name="T101" fmla="*/ 115 h 245"/>
                <a:gd name="T102" fmla="*/ 40 w 333"/>
                <a:gd name="T103" fmla="*/ 104 h 245"/>
                <a:gd name="T104" fmla="*/ 33 w 333"/>
                <a:gd name="T105" fmla="*/ 96 h 245"/>
                <a:gd name="T106" fmla="*/ 37 w 333"/>
                <a:gd name="T107" fmla="*/ 81 h 245"/>
                <a:gd name="T108" fmla="*/ 40 w 333"/>
                <a:gd name="T109" fmla="*/ 70 h 245"/>
                <a:gd name="T110" fmla="*/ 40 w 333"/>
                <a:gd name="T111" fmla="*/ 67 h 245"/>
                <a:gd name="T112" fmla="*/ 26 w 333"/>
                <a:gd name="T113" fmla="*/ 63 h 245"/>
                <a:gd name="T114" fmla="*/ 18 w 333"/>
                <a:gd name="T115" fmla="*/ 52 h 245"/>
                <a:gd name="T116" fmla="*/ 11 w 333"/>
                <a:gd name="T117" fmla="*/ 41 h 245"/>
                <a:gd name="T118" fmla="*/ 7 w 333"/>
                <a:gd name="T119" fmla="*/ 22 h 245"/>
                <a:gd name="T120" fmla="*/ 0 w 333"/>
                <a:gd name="T121" fmla="*/ 7 h 245"/>
                <a:gd name="T122" fmla="*/ 7 w 333"/>
                <a:gd name="T12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3" h="245">
                  <a:moveTo>
                    <a:pt x="7" y="0"/>
                  </a:moveTo>
                  <a:lnTo>
                    <a:pt x="7" y="0"/>
                  </a:lnTo>
                  <a:lnTo>
                    <a:pt x="7" y="0"/>
                  </a:lnTo>
                  <a:lnTo>
                    <a:pt x="11" y="0"/>
                  </a:lnTo>
                  <a:lnTo>
                    <a:pt x="11" y="3"/>
                  </a:lnTo>
                  <a:lnTo>
                    <a:pt x="11" y="7"/>
                  </a:lnTo>
                  <a:lnTo>
                    <a:pt x="18" y="11"/>
                  </a:lnTo>
                  <a:lnTo>
                    <a:pt x="18" y="11"/>
                  </a:lnTo>
                  <a:lnTo>
                    <a:pt x="26" y="15"/>
                  </a:lnTo>
                  <a:lnTo>
                    <a:pt x="29" y="15"/>
                  </a:lnTo>
                  <a:lnTo>
                    <a:pt x="33" y="15"/>
                  </a:lnTo>
                  <a:lnTo>
                    <a:pt x="33" y="15"/>
                  </a:lnTo>
                  <a:lnTo>
                    <a:pt x="33" y="15"/>
                  </a:lnTo>
                  <a:lnTo>
                    <a:pt x="37" y="15"/>
                  </a:lnTo>
                  <a:lnTo>
                    <a:pt x="40" y="15"/>
                  </a:lnTo>
                  <a:lnTo>
                    <a:pt x="44" y="15"/>
                  </a:lnTo>
                  <a:lnTo>
                    <a:pt x="44" y="11"/>
                  </a:lnTo>
                  <a:lnTo>
                    <a:pt x="44" y="11"/>
                  </a:lnTo>
                  <a:lnTo>
                    <a:pt x="44" y="11"/>
                  </a:lnTo>
                  <a:lnTo>
                    <a:pt x="48" y="7"/>
                  </a:lnTo>
                  <a:lnTo>
                    <a:pt x="52" y="7"/>
                  </a:lnTo>
                  <a:lnTo>
                    <a:pt x="52" y="3"/>
                  </a:lnTo>
                  <a:lnTo>
                    <a:pt x="55" y="3"/>
                  </a:lnTo>
                  <a:lnTo>
                    <a:pt x="59" y="0"/>
                  </a:lnTo>
                  <a:lnTo>
                    <a:pt x="59" y="0"/>
                  </a:lnTo>
                  <a:lnTo>
                    <a:pt x="59" y="0"/>
                  </a:lnTo>
                  <a:lnTo>
                    <a:pt x="63" y="3"/>
                  </a:lnTo>
                  <a:lnTo>
                    <a:pt x="63" y="3"/>
                  </a:lnTo>
                  <a:lnTo>
                    <a:pt x="66" y="7"/>
                  </a:lnTo>
                  <a:lnTo>
                    <a:pt x="63" y="7"/>
                  </a:lnTo>
                  <a:lnTo>
                    <a:pt x="63" y="7"/>
                  </a:lnTo>
                  <a:lnTo>
                    <a:pt x="66" y="11"/>
                  </a:lnTo>
                  <a:lnTo>
                    <a:pt x="63" y="15"/>
                  </a:lnTo>
                  <a:lnTo>
                    <a:pt x="66" y="18"/>
                  </a:lnTo>
                  <a:lnTo>
                    <a:pt x="70" y="22"/>
                  </a:lnTo>
                  <a:lnTo>
                    <a:pt x="74" y="22"/>
                  </a:lnTo>
                  <a:lnTo>
                    <a:pt x="74" y="22"/>
                  </a:lnTo>
                  <a:lnTo>
                    <a:pt x="77" y="22"/>
                  </a:lnTo>
                  <a:lnTo>
                    <a:pt x="77" y="22"/>
                  </a:lnTo>
                  <a:lnTo>
                    <a:pt x="77" y="26"/>
                  </a:lnTo>
                  <a:lnTo>
                    <a:pt x="77" y="29"/>
                  </a:lnTo>
                  <a:lnTo>
                    <a:pt x="77" y="33"/>
                  </a:lnTo>
                  <a:lnTo>
                    <a:pt x="77" y="33"/>
                  </a:lnTo>
                  <a:lnTo>
                    <a:pt x="81" y="33"/>
                  </a:lnTo>
                  <a:lnTo>
                    <a:pt x="85" y="37"/>
                  </a:lnTo>
                  <a:lnTo>
                    <a:pt x="89" y="37"/>
                  </a:lnTo>
                  <a:lnTo>
                    <a:pt x="92" y="41"/>
                  </a:lnTo>
                  <a:lnTo>
                    <a:pt x="96" y="37"/>
                  </a:lnTo>
                  <a:lnTo>
                    <a:pt x="100" y="41"/>
                  </a:lnTo>
                  <a:lnTo>
                    <a:pt x="103" y="41"/>
                  </a:lnTo>
                  <a:lnTo>
                    <a:pt x="103" y="44"/>
                  </a:lnTo>
                  <a:lnTo>
                    <a:pt x="103" y="44"/>
                  </a:lnTo>
                  <a:lnTo>
                    <a:pt x="114" y="48"/>
                  </a:lnTo>
                  <a:lnTo>
                    <a:pt x="118" y="48"/>
                  </a:lnTo>
                  <a:lnTo>
                    <a:pt x="126" y="52"/>
                  </a:lnTo>
                  <a:lnTo>
                    <a:pt x="133" y="52"/>
                  </a:lnTo>
                  <a:lnTo>
                    <a:pt x="144" y="48"/>
                  </a:lnTo>
                  <a:lnTo>
                    <a:pt x="152" y="48"/>
                  </a:lnTo>
                  <a:lnTo>
                    <a:pt x="159" y="48"/>
                  </a:lnTo>
                  <a:lnTo>
                    <a:pt x="163" y="48"/>
                  </a:lnTo>
                  <a:lnTo>
                    <a:pt x="166" y="44"/>
                  </a:lnTo>
                  <a:lnTo>
                    <a:pt x="163" y="41"/>
                  </a:lnTo>
                  <a:lnTo>
                    <a:pt x="163" y="37"/>
                  </a:lnTo>
                  <a:lnTo>
                    <a:pt x="166" y="37"/>
                  </a:lnTo>
                  <a:lnTo>
                    <a:pt x="174" y="37"/>
                  </a:lnTo>
                  <a:lnTo>
                    <a:pt x="174" y="33"/>
                  </a:lnTo>
                  <a:lnTo>
                    <a:pt x="177" y="29"/>
                  </a:lnTo>
                  <a:lnTo>
                    <a:pt x="177" y="29"/>
                  </a:lnTo>
                  <a:lnTo>
                    <a:pt x="185" y="26"/>
                  </a:lnTo>
                  <a:lnTo>
                    <a:pt x="192" y="22"/>
                  </a:lnTo>
                  <a:lnTo>
                    <a:pt x="200" y="26"/>
                  </a:lnTo>
                  <a:lnTo>
                    <a:pt x="200" y="22"/>
                  </a:lnTo>
                  <a:lnTo>
                    <a:pt x="203" y="18"/>
                  </a:lnTo>
                  <a:lnTo>
                    <a:pt x="207" y="22"/>
                  </a:lnTo>
                  <a:lnTo>
                    <a:pt x="211" y="22"/>
                  </a:lnTo>
                  <a:lnTo>
                    <a:pt x="214" y="26"/>
                  </a:lnTo>
                  <a:lnTo>
                    <a:pt x="222" y="26"/>
                  </a:lnTo>
                  <a:lnTo>
                    <a:pt x="229" y="33"/>
                  </a:lnTo>
                  <a:lnTo>
                    <a:pt x="233" y="33"/>
                  </a:lnTo>
                  <a:lnTo>
                    <a:pt x="237" y="29"/>
                  </a:lnTo>
                  <a:lnTo>
                    <a:pt x="244" y="33"/>
                  </a:lnTo>
                  <a:lnTo>
                    <a:pt x="248" y="33"/>
                  </a:lnTo>
                  <a:lnTo>
                    <a:pt x="248" y="37"/>
                  </a:lnTo>
                  <a:lnTo>
                    <a:pt x="248" y="41"/>
                  </a:lnTo>
                  <a:lnTo>
                    <a:pt x="251" y="37"/>
                  </a:lnTo>
                  <a:lnTo>
                    <a:pt x="259" y="41"/>
                  </a:lnTo>
                  <a:lnTo>
                    <a:pt x="266" y="48"/>
                  </a:lnTo>
                  <a:lnTo>
                    <a:pt x="274" y="48"/>
                  </a:lnTo>
                  <a:lnTo>
                    <a:pt x="277" y="52"/>
                  </a:lnTo>
                  <a:lnTo>
                    <a:pt x="277" y="55"/>
                  </a:lnTo>
                  <a:lnTo>
                    <a:pt x="277" y="55"/>
                  </a:lnTo>
                  <a:lnTo>
                    <a:pt x="277" y="59"/>
                  </a:lnTo>
                  <a:lnTo>
                    <a:pt x="277" y="63"/>
                  </a:lnTo>
                  <a:lnTo>
                    <a:pt x="281" y="67"/>
                  </a:lnTo>
                  <a:lnTo>
                    <a:pt x="281" y="70"/>
                  </a:lnTo>
                  <a:lnTo>
                    <a:pt x="281" y="70"/>
                  </a:lnTo>
                  <a:lnTo>
                    <a:pt x="277" y="74"/>
                  </a:lnTo>
                  <a:lnTo>
                    <a:pt x="281" y="78"/>
                  </a:lnTo>
                  <a:lnTo>
                    <a:pt x="281" y="78"/>
                  </a:lnTo>
                  <a:lnTo>
                    <a:pt x="281" y="78"/>
                  </a:lnTo>
                  <a:lnTo>
                    <a:pt x="277" y="81"/>
                  </a:lnTo>
                  <a:lnTo>
                    <a:pt x="274" y="81"/>
                  </a:lnTo>
                  <a:lnTo>
                    <a:pt x="274" y="85"/>
                  </a:lnTo>
                  <a:lnTo>
                    <a:pt x="277" y="85"/>
                  </a:lnTo>
                  <a:lnTo>
                    <a:pt x="274" y="89"/>
                  </a:lnTo>
                  <a:lnTo>
                    <a:pt x="274" y="92"/>
                  </a:lnTo>
                  <a:lnTo>
                    <a:pt x="277" y="96"/>
                  </a:lnTo>
                  <a:lnTo>
                    <a:pt x="277" y="100"/>
                  </a:lnTo>
                  <a:lnTo>
                    <a:pt x="281" y="100"/>
                  </a:lnTo>
                  <a:lnTo>
                    <a:pt x="281" y="100"/>
                  </a:lnTo>
                  <a:lnTo>
                    <a:pt x="277" y="107"/>
                  </a:lnTo>
                  <a:lnTo>
                    <a:pt x="277" y="111"/>
                  </a:lnTo>
                  <a:lnTo>
                    <a:pt x="281" y="118"/>
                  </a:lnTo>
                  <a:lnTo>
                    <a:pt x="285" y="126"/>
                  </a:lnTo>
                  <a:lnTo>
                    <a:pt x="281" y="126"/>
                  </a:lnTo>
                  <a:lnTo>
                    <a:pt x="285" y="130"/>
                  </a:lnTo>
                  <a:lnTo>
                    <a:pt x="285" y="133"/>
                  </a:lnTo>
                  <a:lnTo>
                    <a:pt x="300" y="133"/>
                  </a:lnTo>
                  <a:lnTo>
                    <a:pt x="303" y="141"/>
                  </a:lnTo>
                  <a:lnTo>
                    <a:pt x="300" y="144"/>
                  </a:lnTo>
                  <a:lnTo>
                    <a:pt x="303" y="148"/>
                  </a:lnTo>
                  <a:lnTo>
                    <a:pt x="303" y="152"/>
                  </a:lnTo>
                  <a:lnTo>
                    <a:pt x="289" y="167"/>
                  </a:lnTo>
                  <a:lnTo>
                    <a:pt x="300" y="178"/>
                  </a:lnTo>
                  <a:lnTo>
                    <a:pt x="300" y="182"/>
                  </a:lnTo>
                  <a:lnTo>
                    <a:pt x="303" y="185"/>
                  </a:lnTo>
                  <a:lnTo>
                    <a:pt x="307" y="185"/>
                  </a:lnTo>
                  <a:lnTo>
                    <a:pt x="311" y="189"/>
                  </a:lnTo>
                  <a:lnTo>
                    <a:pt x="314" y="189"/>
                  </a:lnTo>
                  <a:lnTo>
                    <a:pt x="318" y="189"/>
                  </a:lnTo>
                  <a:lnTo>
                    <a:pt x="318" y="193"/>
                  </a:lnTo>
                  <a:lnTo>
                    <a:pt x="322" y="193"/>
                  </a:lnTo>
                  <a:lnTo>
                    <a:pt x="322" y="196"/>
                  </a:lnTo>
                  <a:lnTo>
                    <a:pt x="326" y="200"/>
                  </a:lnTo>
                  <a:lnTo>
                    <a:pt x="326" y="204"/>
                  </a:lnTo>
                  <a:lnTo>
                    <a:pt x="326" y="207"/>
                  </a:lnTo>
                  <a:lnTo>
                    <a:pt x="329" y="207"/>
                  </a:lnTo>
                  <a:lnTo>
                    <a:pt x="333" y="207"/>
                  </a:lnTo>
                  <a:lnTo>
                    <a:pt x="333" y="215"/>
                  </a:lnTo>
                  <a:lnTo>
                    <a:pt x="333" y="219"/>
                  </a:lnTo>
                  <a:lnTo>
                    <a:pt x="329" y="215"/>
                  </a:lnTo>
                  <a:lnTo>
                    <a:pt x="318" y="219"/>
                  </a:lnTo>
                  <a:lnTo>
                    <a:pt x="318" y="219"/>
                  </a:lnTo>
                  <a:lnTo>
                    <a:pt x="314" y="222"/>
                  </a:lnTo>
                  <a:lnTo>
                    <a:pt x="311" y="222"/>
                  </a:lnTo>
                  <a:lnTo>
                    <a:pt x="311" y="226"/>
                  </a:lnTo>
                  <a:lnTo>
                    <a:pt x="311" y="230"/>
                  </a:lnTo>
                  <a:lnTo>
                    <a:pt x="311" y="233"/>
                  </a:lnTo>
                  <a:lnTo>
                    <a:pt x="311" y="237"/>
                  </a:lnTo>
                  <a:lnTo>
                    <a:pt x="311" y="241"/>
                  </a:lnTo>
                  <a:lnTo>
                    <a:pt x="311" y="241"/>
                  </a:lnTo>
                  <a:lnTo>
                    <a:pt x="307" y="241"/>
                  </a:lnTo>
                  <a:lnTo>
                    <a:pt x="307" y="245"/>
                  </a:lnTo>
                  <a:lnTo>
                    <a:pt x="300" y="241"/>
                  </a:lnTo>
                  <a:lnTo>
                    <a:pt x="296" y="241"/>
                  </a:lnTo>
                  <a:lnTo>
                    <a:pt x="296" y="237"/>
                  </a:lnTo>
                  <a:lnTo>
                    <a:pt x="292" y="237"/>
                  </a:lnTo>
                  <a:lnTo>
                    <a:pt x="292" y="241"/>
                  </a:lnTo>
                  <a:lnTo>
                    <a:pt x="292" y="241"/>
                  </a:lnTo>
                  <a:lnTo>
                    <a:pt x="289" y="241"/>
                  </a:lnTo>
                  <a:lnTo>
                    <a:pt x="289" y="241"/>
                  </a:lnTo>
                  <a:lnTo>
                    <a:pt x="285" y="237"/>
                  </a:lnTo>
                  <a:lnTo>
                    <a:pt x="277" y="237"/>
                  </a:lnTo>
                  <a:lnTo>
                    <a:pt x="274" y="237"/>
                  </a:lnTo>
                  <a:lnTo>
                    <a:pt x="263" y="237"/>
                  </a:lnTo>
                  <a:lnTo>
                    <a:pt x="259" y="233"/>
                  </a:lnTo>
                  <a:lnTo>
                    <a:pt x="259" y="233"/>
                  </a:lnTo>
                  <a:lnTo>
                    <a:pt x="255" y="237"/>
                  </a:lnTo>
                  <a:lnTo>
                    <a:pt x="251" y="233"/>
                  </a:lnTo>
                  <a:lnTo>
                    <a:pt x="248" y="233"/>
                  </a:lnTo>
                  <a:lnTo>
                    <a:pt x="237" y="233"/>
                  </a:lnTo>
                  <a:lnTo>
                    <a:pt x="237" y="233"/>
                  </a:lnTo>
                  <a:lnTo>
                    <a:pt x="237" y="230"/>
                  </a:lnTo>
                  <a:lnTo>
                    <a:pt x="237" y="226"/>
                  </a:lnTo>
                  <a:lnTo>
                    <a:pt x="233" y="222"/>
                  </a:lnTo>
                  <a:lnTo>
                    <a:pt x="229" y="215"/>
                  </a:lnTo>
                  <a:lnTo>
                    <a:pt x="229" y="211"/>
                  </a:lnTo>
                  <a:lnTo>
                    <a:pt x="226" y="211"/>
                  </a:lnTo>
                  <a:lnTo>
                    <a:pt x="226" y="211"/>
                  </a:lnTo>
                  <a:lnTo>
                    <a:pt x="226" y="211"/>
                  </a:lnTo>
                  <a:lnTo>
                    <a:pt x="222" y="211"/>
                  </a:lnTo>
                  <a:lnTo>
                    <a:pt x="218" y="211"/>
                  </a:lnTo>
                  <a:lnTo>
                    <a:pt x="211" y="215"/>
                  </a:lnTo>
                  <a:lnTo>
                    <a:pt x="211" y="215"/>
                  </a:lnTo>
                  <a:lnTo>
                    <a:pt x="207" y="211"/>
                  </a:lnTo>
                  <a:lnTo>
                    <a:pt x="207" y="215"/>
                  </a:lnTo>
                  <a:lnTo>
                    <a:pt x="203" y="219"/>
                  </a:lnTo>
                  <a:lnTo>
                    <a:pt x="196" y="222"/>
                  </a:lnTo>
                  <a:lnTo>
                    <a:pt x="189" y="219"/>
                  </a:lnTo>
                  <a:lnTo>
                    <a:pt x="185" y="215"/>
                  </a:lnTo>
                  <a:lnTo>
                    <a:pt x="181" y="219"/>
                  </a:lnTo>
                  <a:lnTo>
                    <a:pt x="177" y="219"/>
                  </a:lnTo>
                  <a:lnTo>
                    <a:pt x="174" y="215"/>
                  </a:lnTo>
                  <a:lnTo>
                    <a:pt x="170" y="215"/>
                  </a:lnTo>
                  <a:lnTo>
                    <a:pt x="166" y="211"/>
                  </a:lnTo>
                  <a:lnTo>
                    <a:pt x="163" y="211"/>
                  </a:lnTo>
                  <a:lnTo>
                    <a:pt x="159" y="207"/>
                  </a:lnTo>
                  <a:lnTo>
                    <a:pt x="163" y="204"/>
                  </a:lnTo>
                  <a:lnTo>
                    <a:pt x="159" y="204"/>
                  </a:lnTo>
                  <a:lnTo>
                    <a:pt x="159" y="204"/>
                  </a:lnTo>
                  <a:lnTo>
                    <a:pt x="155" y="204"/>
                  </a:lnTo>
                  <a:lnTo>
                    <a:pt x="152" y="200"/>
                  </a:lnTo>
                  <a:lnTo>
                    <a:pt x="148" y="200"/>
                  </a:lnTo>
                  <a:lnTo>
                    <a:pt x="144" y="200"/>
                  </a:lnTo>
                  <a:lnTo>
                    <a:pt x="140" y="200"/>
                  </a:lnTo>
                  <a:lnTo>
                    <a:pt x="137" y="196"/>
                  </a:lnTo>
                  <a:lnTo>
                    <a:pt x="129" y="189"/>
                  </a:lnTo>
                  <a:lnTo>
                    <a:pt x="129" y="185"/>
                  </a:lnTo>
                  <a:lnTo>
                    <a:pt x="129" y="185"/>
                  </a:lnTo>
                  <a:lnTo>
                    <a:pt x="126" y="185"/>
                  </a:lnTo>
                  <a:lnTo>
                    <a:pt x="126" y="182"/>
                  </a:lnTo>
                  <a:lnTo>
                    <a:pt x="129" y="182"/>
                  </a:lnTo>
                  <a:lnTo>
                    <a:pt x="129" y="182"/>
                  </a:lnTo>
                  <a:lnTo>
                    <a:pt x="126" y="182"/>
                  </a:lnTo>
                  <a:lnTo>
                    <a:pt x="126" y="182"/>
                  </a:lnTo>
                  <a:lnTo>
                    <a:pt x="122" y="182"/>
                  </a:lnTo>
                  <a:lnTo>
                    <a:pt x="122" y="174"/>
                  </a:lnTo>
                  <a:lnTo>
                    <a:pt x="118" y="170"/>
                  </a:lnTo>
                  <a:lnTo>
                    <a:pt x="114" y="167"/>
                  </a:lnTo>
                  <a:lnTo>
                    <a:pt x="114" y="163"/>
                  </a:lnTo>
                  <a:lnTo>
                    <a:pt x="111" y="159"/>
                  </a:lnTo>
                  <a:lnTo>
                    <a:pt x="107" y="167"/>
                  </a:lnTo>
                  <a:lnTo>
                    <a:pt x="103" y="163"/>
                  </a:lnTo>
                  <a:lnTo>
                    <a:pt x="103" y="163"/>
                  </a:lnTo>
                  <a:lnTo>
                    <a:pt x="100" y="163"/>
                  </a:lnTo>
                  <a:lnTo>
                    <a:pt x="96" y="159"/>
                  </a:lnTo>
                  <a:lnTo>
                    <a:pt x="100" y="159"/>
                  </a:lnTo>
                  <a:lnTo>
                    <a:pt x="100" y="159"/>
                  </a:lnTo>
                  <a:lnTo>
                    <a:pt x="96" y="159"/>
                  </a:lnTo>
                  <a:lnTo>
                    <a:pt x="96" y="159"/>
                  </a:lnTo>
                  <a:lnTo>
                    <a:pt x="92" y="159"/>
                  </a:lnTo>
                  <a:lnTo>
                    <a:pt x="96" y="159"/>
                  </a:lnTo>
                  <a:lnTo>
                    <a:pt x="96" y="163"/>
                  </a:lnTo>
                  <a:lnTo>
                    <a:pt x="92" y="163"/>
                  </a:lnTo>
                  <a:lnTo>
                    <a:pt x="92" y="163"/>
                  </a:lnTo>
                  <a:lnTo>
                    <a:pt x="89" y="163"/>
                  </a:lnTo>
                  <a:lnTo>
                    <a:pt x="89" y="159"/>
                  </a:lnTo>
                  <a:lnTo>
                    <a:pt x="89" y="163"/>
                  </a:lnTo>
                  <a:lnTo>
                    <a:pt x="89" y="159"/>
                  </a:lnTo>
                  <a:lnTo>
                    <a:pt x="85" y="159"/>
                  </a:lnTo>
                  <a:lnTo>
                    <a:pt x="81" y="156"/>
                  </a:lnTo>
                  <a:lnTo>
                    <a:pt x="81" y="148"/>
                  </a:lnTo>
                  <a:lnTo>
                    <a:pt x="74" y="148"/>
                  </a:lnTo>
                  <a:lnTo>
                    <a:pt x="74" y="144"/>
                  </a:lnTo>
                  <a:lnTo>
                    <a:pt x="74" y="141"/>
                  </a:lnTo>
                  <a:lnTo>
                    <a:pt x="77" y="137"/>
                  </a:lnTo>
                  <a:lnTo>
                    <a:pt x="74" y="130"/>
                  </a:lnTo>
                  <a:lnTo>
                    <a:pt x="70" y="130"/>
                  </a:lnTo>
                  <a:lnTo>
                    <a:pt x="66" y="122"/>
                  </a:lnTo>
                  <a:lnTo>
                    <a:pt x="66" y="122"/>
                  </a:lnTo>
                  <a:lnTo>
                    <a:pt x="63" y="122"/>
                  </a:lnTo>
                  <a:lnTo>
                    <a:pt x="52" y="115"/>
                  </a:lnTo>
                  <a:lnTo>
                    <a:pt x="48" y="115"/>
                  </a:lnTo>
                  <a:lnTo>
                    <a:pt x="48" y="118"/>
                  </a:lnTo>
                  <a:lnTo>
                    <a:pt x="44" y="115"/>
                  </a:lnTo>
                  <a:lnTo>
                    <a:pt x="44" y="111"/>
                  </a:lnTo>
                  <a:lnTo>
                    <a:pt x="44" y="111"/>
                  </a:lnTo>
                  <a:lnTo>
                    <a:pt x="44" y="107"/>
                  </a:lnTo>
                  <a:lnTo>
                    <a:pt x="40" y="107"/>
                  </a:lnTo>
                  <a:lnTo>
                    <a:pt x="40" y="104"/>
                  </a:lnTo>
                  <a:lnTo>
                    <a:pt x="37" y="104"/>
                  </a:lnTo>
                  <a:lnTo>
                    <a:pt x="33" y="100"/>
                  </a:lnTo>
                  <a:lnTo>
                    <a:pt x="33" y="100"/>
                  </a:lnTo>
                  <a:lnTo>
                    <a:pt x="33" y="100"/>
                  </a:lnTo>
                  <a:lnTo>
                    <a:pt x="33" y="96"/>
                  </a:lnTo>
                  <a:lnTo>
                    <a:pt x="33" y="96"/>
                  </a:lnTo>
                  <a:lnTo>
                    <a:pt x="33" y="92"/>
                  </a:lnTo>
                  <a:lnTo>
                    <a:pt x="33" y="89"/>
                  </a:lnTo>
                  <a:lnTo>
                    <a:pt x="37" y="85"/>
                  </a:lnTo>
                  <a:lnTo>
                    <a:pt x="37" y="81"/>
                  </a:lnTo>
                  <a:lnTo>
                    <a:pt x="37" y="81"/>
                  </a:lnTo>
                  <a:lnTo>
                    <a:pt x="40" y="81"/>
                  </a:lnTo>
                  <a:lnTo>
                    <a:pt x="40" y="78"/>
                  </a:lnTo>
                  <a:lnTo>
                    <a:pt x="40" y="74"/>
                  </a:lnTo>
                  <a:lnTo>
                    <a:pt x="40" y="70"/>
                  </a:lnTo>
                  <a:lnTo>
                    <a:pt x="40" y="70"/>
                  </a:lnTo>
                  <a:lnTo>
                    <a:pt x="44" y="70"/>
                  </a:lnTo>
                  <a:lnTo>
                    <a:pt x="44" y="70"/>
                  </a:lnTo>
                  <a:lnTo>
                    <a:pt x="44" y="70"/>
                  </a:lnTo>
                  <a:lnTo>
                    <a:pt x="40" y="67"/>
                  </a:lnTo>
                  <a:lnTo>
                    <a:pt x="37" y="67"/>
                  </a:lnTo>
                  <a:lnTo>
                    <a:pt x="37" y="67"/>
                  </a:lnTo>
                  <a:lnTo>
                    <a:pt x="29" y="63"/>
                  </a:lnTo>
                  <a:lnTo>
                    <a:pt x="26" y="63"/>
                  </a:lnTo>
                  <a:lnTo>
                    <a:pt x="26" y="63"/>
                  </a:lnTo>
                  <a:lnTo>
                    <a:pt x="22" y="59"/>
                  </a:lnTo>
                  <a:lnTo>
                    <a:pt x="22" y="55"/>
                  </a:lnTo>
                  <a:lnTo>
                    <a:pt x="18" y="55"/>
                  </a:lnTo>
                  <a:lnTo>
                    <a:pt x="18" y="52"/>
                  </a:lnTo>
                  <a:lnTo>
                    <a:pt x="18" y="52"/>
                  </a:lnTo>
                  <a:lnTo>
                    <a:pt x="15" y="48"/>
                  </a:lnTo>
                  <a:lnTo>
                    <a:pt x="11" y="48"/>
                  </a:lnTo>
                  <a:lnTo>
                    <a:pt x="11" y="48"/>
                  </a:lnTo>
                  <a:lnTo>
                    <a:pt x="15" y="44"/>
                  </a:lnTo>
                  <a:lnTo>
                    <a:pt x="11" y="41"/>
                  </a:lnTo>
                  <a:lnTo>
                    <a:pt x="7" y="37"/>
                  </a:lnTo>
                  <a:lnTo>
                    <a:pt x="3" y="33"/>
                  </a:lnTo>
                  <a:lnTo>
                    <a:pt x="3" y="33"/>
                  </a:lnTo>
                  <a:lnTo>
                    <a:pt x="3" y="29"/>
                  </a:lnTo>
                  <a:lnTo>
                    <a:pt x="7" y="22"/>
                  </a:lnTo>
                  <a:lnTo>
                    <a:pt x="3" y="22"/>
                  </a:lnTo>
                  <a:lnTo>
                    <a:pt x="0" y="22"/>
                  </a:lnTo>
                  <a:lnTo>
                    <a:pt x="0" y="18"/>
                  </a:lnTo>
                  <a:lnTo>
                    <a:pt x="0" y="15"/>
                  </a:lnTo>
                  <a:lnTo>
                    <a:pt x="0" y="7"/>
                  </a:lnTo>
                  <a:lnTo>
                    <a:pt x="0" y="7"/>
                  </a:lnTo>
                  <a:lnTo>
                    <a:pt x="0" y="3"/>
                  </a:lnTo>
                  <a:lnTo>
                    <a:pt x="3" y="3"/>
                  </a:lnTo>
                  <a:lnTo>
                    <a:pt x="3" y="0"/>
                  </a:lnTo>
                  <a:lnTo>
                    <a:pt x="7" y="0"/>
                  </a:lnTo>
                  <a:lnTo>
                    <a:pt x="7"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76" name="Freeform 78"/>
            <p:cNvSpPr>
              <a:spLocks/>
            </p:cNvSpPr>
            <p:nvPr/>
          </p:nvSpPr>
          <p:spPr bwMode="auto">
            <a:xfrm>
              <a:off x="13540136" y="5686341"/>
              <a:ext cx="117384" cy="87248"/>
            </a:xfrm>
            <a:custGeom>
              <a:avLst/>
              <a:gdLst>
                <a:gd name="T0" fmla="*/ 0 w 59"/>
                <a:gd name="T1" fmla="*/ 0 h 45"/>
                <a:gd name="T2" fmla="*/ 4 w 59"/>
                <a:gd name="T3" fmla="*/ 0 h 45"/>
                <a:gd name="T4" fmla="*/ 11 w 59"/>
                <a:gd name="T5" fmla="*/ 0 h 45"/>
                <a:gd name="T6" fmla="*/ 15 w 59"/>
                <a:gd name="T7" fmla="*/ 0 h 45"/>
                <a:gd name="T8" fmla="*/ 26 w 59"/>
                <a:gd name="T9" fmla="*/ 0 h 45"/>
                <a:gd name="T10" fmla="*/ 30 w 59"/>
                <a:gd name="T11" fmla="*/ 4 h 45"/>
                <a:gd name="T12" fmla="*/ 34 w 59"/>
                <a:gd name="T13" fmla="*/ 4 h 45"/>
                <a:gd name="T14" fmla="*/ 37 w 59"/>
                <a:gd name="T15" fmla="*/ 8 h 45"/>
                <a:gd name="T16" fmla="*/ 37 w 59"/>
                <a:gd name="T17" fmla="*/ 11 h 45"/>
                <a:gd name="T18" fmla="*/ 37 w 59"/>
                <a:gd name="T19" fmla="*/ 11 h 45"/>
                <a:gd name="T20" fmla="*/ 45 w 59"/>
                <a:gd name="T21" fmla="*/ 19 h 45"/>
                <a:gd name="T22" fmla="*/ 45 w 59"/>
                <a:gd name="T23" fmla="*/ 19 h 45"/>
                <a:gd name="T24" fmla="*/ 41 w 59"/>
                <a:gd name="T25" fmla="*/ 22 h 45"/>
                <a:gd name="T26" fmla="*/ 45 w 59"/>
                <a:gd name="T27" fmla="*/ 26 h 45"/>
                <a:gd name="T28" fmla="*/ 52 w 59"/>
                <a:gd name="T29" fmla="*/ 30 h 45"/>
                <a:gd name="T30" fmla="*/ 56 w 59"/>
                <a:gd name="T31" fmla="*/ 30 h 45"/>
                <a:gd name="T32" fmla="*/ 59 w 59"/>
                <a:gd name="T33" fmla="*/ 33 h 45"/>
                <a:gd name="T34" fmla="*/ 56 w 59"/>
                <a:gd name="T35" fmla="*/ 33 h 45"/>
                <a:gd name="T36" fmla="*/ 59 w 59"/>
                <a:gd name="T37" fmla="*/ 37 h 45"/>
                <a:gd name="T38" fmla="*/ 56 w 59"/>
                <a:gd name="T39" fmla="*/ 41 h 45"/>
                <a:gd name="T40" fmla="*/ 56 w 59"/>
                <a:gd name="T41" fmla="*/ 45 h 45"/>
                <a:gd name="T42" fmla="*/ 52 w 59"/>
                <a:gd name="T43" fmla="*/ 45 h 45"/>
                <a:gd name="T44" fmla="*/ 45 w 59"/>
                <a:gd name="T45" fmla="*/ 33 h 45"/>
                <a:gd name="T46" fmla="*/ 41 w 59"/>
                <a:gd name="T47" fmla="*/ 33 h 45"/>
                <a:gd name="T48" fmla="*/ 37 w 59"/>
                <a:gd name="T49" fmla="*/ 30 h 45"/>
                <a:gd name="T50" fmla="*/ 37 w 59"/>
                <a:gd name="T51" fmla="*/ 30 h 45"/>
                <a:gd name="T52" fmla="*/ 34 w 59"/>
                <a:gd name="T53" fmla="*/ 30 h 45"/>
                <a:gd name="T54" fmla="*/ 30 w 59"/>
                <a:gd name="T55" fmla="*/ 26 h 45"/>
                <a:gd name="T56" fmla="*/ 26 w 59"/>
                <a:gd name="T57" fmla="*/ 26 h 45"/>
                <a:gd name="T58" fmla="*/ 22 w 59"/>
                <a:gd name="T59" fmla="*/ 26 h 45"/>
                <a:gd name="T60" fmla="*/ 22 w 59"/>
                <a:gd name="T61" fmla="*/ 26 h 45"/>
                <a:gd name="T62" fmla="*/ 19 w 59"/>
                <a:gd name="T63" fmla="*/ 22 h 45"/>
                <a:gd name="T64" fmla="*/ 19 w 59"/>
                <a:gd name="T65" fmla="*/ 22 h 45"/>
                <a:gd name="T66" fmla="*/ 11 w 59"/>
                <a:gd name="T67" fmla="*/ 22 h 45"/>
                <a:gd name="T68" fmla="*/ 8 w 59"/>
                <a:gd name="T69" fmla="*/ 19 h 45"/>
                <a:gd name="T70" fmla="*/ 8 w 59"/>
                <a:gd name="T71" fmla="*/ 15 h 45"/>
                <a:gd name="T72" fmla="*/ 8 w 59"/>
                <a:gd name="T73" fmla="*/ 11 h 45"/>
                <a:gd name="T74" fmla="*/ 8 w 59"/>
                <a:gd name="T75" fmla="*/ 8 h 45"/>
                <a:gd name="T76" fmla="*/ 4 w 59"/>
                <a:gd name="T77" fmla="*/ 8 h 45"/>
                <a:gd name="T78" fmla="*/ 4 w 59"/>
                <a:gd name="T79" fmla="*/ 4 h 45"/>
                <a:gd name="T80" fmla="*/ 0 w 59"/>
                <a:gd name="T8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9" h="45">
                  <a:moveTo>
                    <a:pt x="0" y="0"/>
                  </a:moveTo>
                  <a:lnTo>
                    <a:pt x="4" y="0"/>
                  </a:lnTo>
                  <a:lnTo>
                    <a:pt x="11" y="0"/>
                  </a:lnTo>
                  <a:lnTo>
                    <a:pt x="15" y="0"/>
                  </a:lnTo>
                  <a:lnTo>
                    <a:pt x="26" y="0"/>
                  </a:lnTo>
                  <a:lnTo>
                    <a:pt x="30" y="4"/>
                  </a:lnTo>
                  <a:lnTo>
                    <a:pt x="34" y="4"/>
                  </a:lnTo>
                  <a:lnTo>
                    <a:pt x="37" y="8"/>
                  </a:lnTo>
                  <a:lnTo>
                    <a:pt x="37" y="11"/>
                  </a:lnTo>
                  <a:lnTo>
                    <a:pt x="37" y="11"/>
                  </a:lnTo>
                  <a:lnTo>
                    <a:pt x="45" y="19"/>
                  </a:lnTo>
                  <a:lnTo>
                    <a:pt x="45" y="19"/>
                  </a:lnTo>
                  <a:lnTo>
                    <a:pt x="41" y="22"/>
                  </a:lnTo>
                  <a:lnTo>
                    <a:pt x="45" y="26"/>
                  </a:lnTo>
                  <a:lnTo>
                    <a:pt x="52" y="30"/>
                  </a:lnTo>
                  <a:lnTo>
                    <a:pt x="56" y="30"/>
                  </a:lnTo>
                  <a:lnTo>
                    <a:pt x="59" y="33"/>
                  </a:lnTo>
                  <a:lnTo>
                    <a:pt x="56" y="33"/>
                  </a:lnTo>
                  <a:lnTo>
                    <a:pt x="59" y="37"/>
                  </a:lnTo>
                  <a:lnTo>
                    <a:pt x="56" y="41"/>
                  </a:lnTo>
                  <a:lnTo>
                    <a:pt x="56" y="45"/>
                  </a:lnTo>
                  <a:lnTo>
                    <a:pt x="52" y="45"/>
                  </a:lnTo>
                  <a:lnTo>
                    <a:pt x="45" y="33"/>
                  </a:lnTo>
                  <a:lnTo>
                    <a:pt x="41" y="33"/>
                  </a:lnTo>
                  <a:lnTo>
                    <a:pt x="37" y="30"/>
                  </a:lnTo>
                  <a:lnTo>
                    <a:pt x="37" y="30"/>
                  </a:lnTo>
                  <a:lnTo>
                    <a:pt x="34" y="30"/>
                  </a:lnTo>
                  <a:lnTo>
                    <a:pt x="30" y="26"/>
                  </a:lnTo>
                  <a:lnTo>
                    <a:pt x="26" y="26"/>
                  </a:lnTo>
                  <a:lnTo>
                    <a:pt x="22" y="26"/>
                  </a:lnTo>
                  <a:lnTo>
                    <a:pt x="22" y="26"/>
                  </a:lnTo>
                  <a:lnTo>
                    <a:pt x="19" y="22"/>
                  </a:lnTo>
                  <a:lnTo>
                    <a:pt x="19" y="22"/>
                  </a:lnTo>
                  <a:lnTo>
                    <a:pt x="11" y="22"/>
                  </a:lnTo>
                  <a:lnTo>
                    <a:pt x="8" y="19"/>
                  </a:lnTo>
                  <a:lnTo>
                    <a:pt x="8" y="15"/>
                  </a:lnTo>
                  <a:lnTo>
                    <a:pt x="8" y="11"/>
                  </a:lnTo>
                  <a:lnTo>
                    <a:pt x="8" y="8"/>
                  </a:lnTo>
                  <a:lnTo>
                    <a:pt x="4" y="8"/>
                  </a:lnTo>
                  <a:lnTo>
                    <a:pt x="4" y="4"/>
                  </a:lnTo>
                  <a:lnTo>
                    <a:pt x="0"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77" name="Freeform 79"/>
            <p:cNvSpPr>
              <a:spLocks noEditPoints="1"/>
            </p:cNvSpPr>
            <p:nvPr/>
          </p:nvSpPr>
          <p:spPr bwMode="auto">
            <a:xfrm>
              <a:off x="12995001" y="5665014"/>
              <a:ext cx="612777" cy="215209"/>
            </a:xfrm>
            <a:custGeom>
              <a:avLst/>
              <a:gdLst>
                <a:gd name="T0" fmla="*/ 15 w 308"/>
                <a:gd name="T1" fmla="*/ 11 h 111"/>
                <a:gd name="T2" fmla="*/ 26 w 308"/>
                <a:gd name="T3" fmla="*/ 0 h 111"/>
                <a:gd name="T4" fmla="*/ 45 w 308"/>
                <a:gd name="T5" fmla="*/ 11 h 111"/>
                <a:gd name="T6" fmla="*/ 41 w 308"/>
                <a:gd name="T7" fmla="*/ 19 h 111"/>
                <a:gd name="T8" fmla="*/ 19 w 308"/>
                <a:gd name="T9" fmla="*/ 30 h 111"/>
                <a:gd name="T10" fmla="*/ 15 w 308"/>
                <a:gd name="T11" fmla="*/ 26 h 111"/>
                <a:gd name="T12" fmla="*/ 8 w 308"/>
                <a:gd name="T13" fmla="*/ 22 h 111"/>
                <a:gd name="T14" fmla="*/ 233 w 308"/>
                <a:gd name="T15" fmla="*/ 19 h 111"/>
                <a:gd name="T16" fmla="*/ 215 w 308"/>
                <a:gd name="T17" fmla="*/ 15 h 111"/>
                <a:gd name="T18" fmla="*/ 185 w 308"/>
                <a:gd name="T19" fmla="*/ 19 h 111"/>
                <a:gd name="T20" fmla="*/ 167 w 308"/>
                <a:gd name="T21" fmla="*/ 11 h 111"/>
                <a:gd name="T22" fmla="*/ 152 w 308"/>
                <a:gd name="T23" fmla="*/ 7 h 111"/>
                <a:gd name="T24" fmla="*/ 133 w 308"/>
                <a:gd name="T25" fmla="*/ 0 h 111"/>
                <a:gd name="T26" fmla="*/ 104 w 308"/>
                <a:gd name="T27" fmla="*/ 4 h 111"/>
                <a:gd name="T28" fmla="*/ 89 w 308"/>
                <a:gd name="T29" fmla="*/ 15 h 111"/>
                <a:gd name="T30" fmla="*/ 67 w 308"/>
                <a:gd name="T31" fmla="*/ 15 h 111"/>
                <a:gd name="T32" fmla="*/ 56 w 308"/>
                <a:gd name="T33" fmla="*/ 22 h 111"/>
                <a:gd name="T34" fmla="*/ 48 w 308"/>
                <a:gd name="T35" fmla="*/ 30 h 111"/>
                <a:gd name="T36" fmla="*/ 41 w 308"/>
                <a:gd name="T37" fmla="*/ 33 h 111"/>
                <a:gd name="T38" fmla="*/ 22 w 308"/>
                <a:gd name="T39" fmla="*/ 30 h 111"/>
                <a:gd name="T40" fmla="*/ 11 w 308"/>
                <a:gd name="T41" fmla="*/ 44 h 111"/>
                <a:gd name="T42" fmla="*/ 22 w 308"/>
                <a:gd name="T43" fmla="*/ 48 h 111"/>
                <a:gd name="T44" fmla="*/ 22 w 308"/>
                <a:gd name="T45" fmla="*/ 59 h 111"/>
                <a:gd name="T46" fmla="*/ 22 w 308"/>
                <a:gd name="T47" fmla="*/ 63 h 111"/>
                <a:gd name="T48" fmla="*/ 15 w 308"/>
                <a:gd name="T49" fmla="*/ 67 h 111"/>
                <a:gd name="T50" fmla="*/ 22 w 308"/>
                <a:gd name="T51" fmla="*/ 74 h 111"/>
                <a:gd name="T52" fmla="*/ 30 w 308"/>
                <a:gd name="T53" fmla="*/ 85 h 111"/>
                <a:gd name="T54" fmla="*/ 30 w 308"/>
                <a:gd name="T55" fmla="*/ 96 h 111"/>
                <a:gd name="T56" fmla="*/ 34 w 308"/>
                <a:gd name="T57" fmla="*/ 96 h 111"/>
                <a:gd name="T58" fmla="*/ 41 w 308"/>
                <a:gd name="T59" fmla="*/ 100 h 111"/>
                <a:gd name="T60" fmla="*/ 52 w 308"/>
                <a:gd name="T61" fmla="*/ 96 h 111"/>
                <a:gd name="T62" fmla="*/ 59 w 308"/>
                <a:gd name="T63" fmla="*/ 104 h 111"/>
                <a:gd name="T64" fmla="*/ 74 w 308"/>
                <a:gd name="T65" fmla="*/ 108 h 111"/>
                <a:gd name="T66" fmla="*/ 85 w 308"/>
                <a:gd name="T67" fmla="*/ 100 h 111"/>
                <a:gd name="T68" fmla="*/ 111 w 308"/>
                <a:gd name="T69" fmla="*/ 108 h 111"/>
                <a:gd name="T70" fmla="*/ 141 w 308"/>
                <a:gd name="T71" fmla="*/ 104 h 111"/>
                <a:gd name="T72" fmla="*/ 167 w 308"/>
                <a:gd name="T73" fmla="*/ 96 h 111"/>
                <a:gd name="T74" fmla="*/ 167 w 308"/>
                <a:gd name="T75" fmla="*/ 104 h 111"/>
                <a:gd name="T76" fmla="*/ 182 w 308"/>
                <a:gd name="T77" fmla="*/ 108 h 111"/>
                <a:gd name="T78" fmla="*/ 189 w 308"/>
                <a:gd name="T79" fmla="*/ 96 h 111"/>
                <a:gd name="T80" fmla="*/ 215 w 308"/>
                <a:gd name="T81" fmla="*/ 93 h 111"/>
                <a:gd name="T82" fmla="*/ 241 w 308"/>
                <a:gd name="T83" fmla="*/ 89 h 111"/>
                <a:gd name="T84" fmla="*/ 270 w 308"/>
                <a:gd name="T85" fmla="*/ 89 h 111"/>
                <a:gd name="T86" fmla="*/ 296 w 308"/>
                <a:gd name="T87" fmla="*/ 85 h 111"/>
                <a:gd name="T88" fmla="*/ 304 w 308"/>
                <a:gd name="T89" fmla="*/ 82 h 111"/>
                <a:gd name="T90" fmla="*/ 296 w 308"/>
                <a:gd name="T91" fmla="*/ 63 h 111"/>
                <a:gd name="T92" fmla="*/ 293 w 308"/>
                <a:gd name="T93" fmla="*/ 44 h 111"/>
                <a:gd name="T94" fmla="*/ 293 w 308"/>
                <a:gd name="T95" fmla="*/ 33 h 111"/>
                <a:gd name="T96" fmla="*/ 278 w 308"/>
                <a:gd name="T97" fmla="*/ 19 h 111"/>
                <a:gd name="T98" fmla="*/ 259 w 308"/>
                <a:gd name="T99" fmla="*/ 7 h 111"/>
                <a:gd name="T100" fmla="*/ 248 w 308"/>
                <a:gd name="T101" fmla="*/ 4 h 111"/>
                <a:gd name="T102" fmla="*/ 37 w 308"/>
                <a:gd name="T103" fmla="*/ 100 h 111"/>
                <a:gd name="T104" fmla="*/ 8 w 308"/>
                <a:gd name="T105" fmla="*/ 3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8" h="111">
                  <a:moveTo>
                    <a:pt x="8" y="22"/>
                  </a:moveTo>
                  <a:lnTo>
                    <a:pt x="11" y="22"/>
                  </a:lnTo>
                  <a:lnTo>
                    <a:pt x="11" y="19"/>
                  </a:lnTo>
                  <a:lnTo>
                    <a:pt x="11" y="15"/>
                  </a:lnTo>
                  <a:lnTo>
                    <a:pt x="15" y="15"/>
                  </a:lnTo>
                  <a:lnTo>
                    <a:pt x="15" y="11"/>
                  </a:lnTo>
                  <a:lnTo>
                    <a:pt x="11" y="7"/>
                  </a:lnTo>
                  <a:lnTo>
                    <a:pt x="11" y="4"/>
                  </a:lnTo>
                  <a:lnTo>
                    <a:pt x="15" y="4"/>
                  </a:lnTo>
                  <a:lnTo>
                    <a:pt x="19" y="0"/>
                  </a:lnTo>
                  <a:lnTo>
                    <a:pt x="19" y="0"/>
                  </a:lnTo>
                  <a:lnTo>
                    <a:pt x="26" y="0"/>
                  </a:lnTo>
                  <a:lnTo>
                    <a:pt x="30" y="4"/>
                  </a:lnTo>
                  <a:lnTo>
                    <a:pt x="30" y="0"/>
                  </a:lnTo>
                  <a:lnTo>
                    <a:pt x="34" y="4"/>
                  </a:lnTo>
                  <a:lnTo>
                    <a:pt x="37" y="7"/>
                  </a:lnTo>
                  <a:lnTo>
                    <a:pt x="41" y="11"/>
                  </a:lnTo>
                  <a:lnTo>
                    <a:pt x="45" y="11"/>
                  </a:lnTo>
                  <a:lnTo>
                    <a:pt x="48" y="15"/>
                  </a:lnTo>
                  <a:lnTo>
                    <a:pt x="52" y="19"/>
                  </a:lnTo>
                  <a:lnTo>
                    <a:pt x="52" y="19"/>
                  </a:lnTo>
                  <a:lnTo>
                    <a:pt x="48" y="22"/>
                  </a:lnTo>
                  <a:lnTo>
                    <a:pt x="45" y="22"/>
                  </a:lnTo>
                  <a:lnTo>
                    <a:pt x="41" y="19"/>
                  </a:lnTo>
                  <a:lnTo>
                    <a:pt x="37" y="19"/>
                  </a:lnTo>
                  <a:lnTo>
                    <a:pt x="37" y="22"/>
                  </a:lnTo>
                  <a:lnTo>
                    <a:pt x="30" y="22"/>
                  </a:lnTo>
                  <a:lnTo>
                    <a:pt x="26" y="22"/>
                  </a:lnTo>
                  <a:lnTo>
                    <a:pt x="26" y="26"/>
                  </a:lnTo>
                  <a:lnTo>
                    <a:pt x="19" y="30"/>
                  </a:lnTo>
                  <a:lnTo>
                    <a:pt x="11" y="37"/>
                  </a:lnTo>
                  <a:lnTo>
                    <a:pt x="11" y="33"/>
                  </a:lnTo>
                  <a:lnTo>
                    <a:pt x="11" y="30"/>
                  </a:lnTo>
                  <a:lnTo>
                    <a:pt x="15" y="30"/>
                  </a:lnTo>
                  <a:lnTo>
                    <a:pt x="19" y="26"/>
                  </a:lnTo>
                  <a:lnTo>
                    <a:pt x="15" y="26"/>
                  </a:lnTo>
                  <a:lnTo>
                    <a:pt x="11" y="26"/>
                  </a:lnTo>
                  <a:lnTo>
                    <a:pt x="11" y="26"/>
                  </a:lnTo>
                  <a:lnTo>
                    <a:pt x="8" y="26"/>
                  </a:lnTo>
                  <a:lnTo>
                    <a:pt x="8" y="22"/>
                  </a:lnTo>
                  <a:lnTo>
                    <a:pt x="8" y="22"/>
                  </a:lnTo>
                  <a:lnTo>
                    <a:pt x="8" y="22"/>
                  </a:lnTo>
                  <a:close/>
                  <a:moveTo>
                    <a:pt x="248" y="4"/>
                  </a:moveTo>
                  <a:lnTo>
                    <a:pt x="245" y="7"/>
                  </a:lnTo>
                  <a:lnTo>
                    <a:pt x="245" y="11"/>
                  </a:lnTo>
                  <a:lnTo>
                    <a:pt x="241" y="11"/>
                  </a:lnTo>
                  <a:lnTo>
                    <a:pt x="233" y="15"/>
                  </a:lnTo>
                  <a:lnTo>
                    <a:pt x="233" y="19"/>
                  </a:lnTo>
                  <a:lnTo>
                    <a:pt x="230" y="19"/>
                  </a:lnTo>
                  <a:lnTo>
                    <a:pt x="226" y="19"/>
                  </a:lnTo>
                  <a:lnTo>
                    <a:pt x="219" y="19"/>
                  </a:lnTo>
                  <a:lnTo>
                    <a:pt x="219" y="15"/>
                  </a:lnTo>
                  <a:lnTo>
                    <a:pt x="215" y="15"/>
                  </a:lnTo>
                  <a:lnTo>
                    <a:pt x="215" y="15"/>
                  </a:lnTo>
                  <a:lnTo>
                    <a:pt x="211" y="15"/>
                  </a:lnTo>
                  <a:lnTo>
                    <a:pt x="204" y="19"/>
                  </a:lnTo>
                  <a:lnTo>
                    <a:pt x="196" y="19"/>
                  </a:lnTo>
                  <a:lnTo>
                    <a:pt x="193" y="19"/>
                  </a:lnTo>
                  <a:lnTo>
                    <a:pt x="189" y="15"/>
                  </a:lnTo>
                  <a:lnTo>
                    <a:pt x="185" y="19"/>
                  </a:lnTo>
                  <a:lnTo>
                    <a:pt x="182" y="15"/>
                  </a:lnTo>
                  <a:lnTo>
                    <a:pt x="178" y="15"/>
                  </a:lnTo>
                  <a:lnTo>
                    <a:pt x="171" y="11"/>
                  </a:lnTo>
                  <a:lnTo>
                    <a:pt x="171" y="11"/>
                  </a:lnTo>
                  <a:lnTo>
                    <a:pt x="167" y="11"/>
                  </a:lnTo>
                  <a:lnTo>
                    <a:pt x="167" y="11"/>
                  </a:lnTo>
                  <a:lnTo>
                    <a:pt x="163" y="7"/>
                  </a:lnTo>
                  <a:lnTo>
                    <a:pt x="163" y="4"/>
                  </a:lnTo>
                  <a:lnTo>
                    <a:pt x="159" y="4"/>
                  </a:lnTo>
                  <a:lnTo>
                    <a:pt x="159" y="4"/>
                  </a:lnTo>
                  <a:lnTo>
                    <a:pt x="152" y="7"/>
                  </a:lnTo>
                  <a:lnTo>
                    <a:pt x="152" y="7"/>
                  </a:lnTo>
                  <a:lnTo>
                    <a:pt x="152" y="7"/>
                  </a:lnTo>
                  <a:lnTo>
                    <a:pt x="145" y="4"/>
                  </a:lnTo>
                  <a:lnTo>
                    <a:pt x="145" y="0"/>
                  </a:lnTo>
                  <a:lnTo>
                    <a:pt x="145" y="0"/>
                  </a:lnTo>
                  <a:lnTo>
                    <a:pt x="141" y="0"/>
                  </a:lnTo>
                  <a:lnTo>
                    <a:pt x="133" y="0"/>
                  </a:lnTo>
                  <a:lnTo>
                    <a:pt x="133" y="0"/>
                  </a:lnTo>
                  <a:lnTo>
                    <a:pt x="130" y="0"/>
                  </a:lnTo>
                  <a:lnTo>
                    <a:pt x="119" y="0"/>
                  </a:lnTo>
                  <a:lnTo>
                    <a:pt x="115" y="0"/>
                  </a:lnTo>
                  <a:lnTo>
                    <a:pt x="108" y="4"/>
                  </a:lnTo>
                  <a:lnTo>
                    <a:pt x="104" y="4"/>
                  </a:lnTo>
                  <a:lnTo>
                    <a:pt x="100" y="4"/>
                  </a:lnTo>
                  <a:lnTo>
                    <a:pt x="96" y="7"/>
                  </a:lnTo>
                  <a:lnTo>
                    <a:pt x="96" y="7"/>
                  </a:lnTo>
                  <a:lnTo>
                    <a:pt x="93" y="11"/>
                  </a:lnTo>
                  <a:lnTo>
                    <a:pt x="89" y="11"/>
                  </a:lnTo>
                  <a:lnTo>
                    <a:pt x="89" y="15"/>
                  </a:lnTo>
                  <a:lnTo>
                    <a:pt x="89" y="15"/>
                  </a:lnTo>
                  <a:lnTo>
                    <a:pt x="89" y="19"/>
                  </a:lnTo>
                  <a:lnTo>
                    <a:pt x="82" y="19"/>
                  </a:lnTo>
                  <a:lnTo>
                    <a:pt x="74" y="15"/>
                  </a:lnTo>
                  <a:lnTo>
                    <a:pt x="71" y="15"/>
                  </a:lnTo>
                  <a:lnTo>
                    <a:pt x="67" y="15"/>
                  </a:lnTo>
                  <a:lnTo>
                    <a:pt x="63" y="15"/>
                  </a:lnTo>
                  <a:lnTo>
                    <a:pt x="59" y="19"/>
                  </a:lnTo>
                  <a:lnTo>
                    <a:pt x="56" y="15"/>
                  </a:lnTo>
                  <a:lnTo>
                    <a:pt x="52" y="19"/>
                  </a:lnTo>
                  <a:lnTo>
                    <a:pt x="52" y="19"/>
                  </a:lnTo>
                  <a:lnTo>
                    <a:pt x="56" y="22"/>
                  </a:lnTo>
                  <a:lnTo>
                    <a:pt x="59" y="22"/>
                  </a:lnTo>
                  <a:lnTo>
                    <a:pt x="63" y="26"/>
                  </a:lnTo>
                  <a:lnTo>
                    <a:pt x="63" y="26"/>
                  </a:lnTo>
                  <a:lnTo>
                    <a:pt x="56" y="26"/>
                  </a:lnTo>
                  <a:lnTo>
                    <a:pt x="52" y="26"/>
                  </a:lnTo>
                  <a:lnTo>
                    <a:pt x="48" y="30"/>
                  </a:lnTo>
                  <a:lnTo>
                    <a:pt x="48" y="33"/>
                  </a:lnTo>
                  <a:lnTo>
                    <a:pt x="52" y="30"/>
                  </a:lnTo>
                  <a:lnTo>
                    <a:pt x="56" y="33"/>
                  </a:lnTo>
                  <a:lnTo>
                    <a:pt x="52" y="33"/>
                  </a:lnTo>
                  <a:lnTo>
                    <a:pt x="45" y="33"/>
                  </a:lnTo>
                  <a:lnTo>
                    <a:pt x="41" y="33"/>
                  </a:lnTo>
                  <a:lnTo>
                    <a:pt x="37" y="33"/>
                  </a:lnTo>
                  <a:lnTo>
                    <a:pt x="34" y="30"/>
                  </a:lnTo>
                  <a:lnTo>
                    <a:pt x="34" y="30"/>
                  </a:lnTo>
                  <a:lnTo>
                    <a:pt x="30" y="33"/>
                  </a:lnTo>
                  <a:lnTo>
                    <a:pt x="26" y="33"/>
                  </a:lnTo>
                  <a:lnTo>
                    <a:pt x="22" y="30"/>
                  </a:lnTo>
                  <a:lnTo>
                    <a:pt x="19" y="30"/>
                  </a:lnTo>
                  <a:lnTo>
                    <a:pt x="11" y="37"/>
                  </a:lnTo>
                  <a:lnTo>
                    <a:pt x="11" y="37"/>
                  </a:lnTo>
                  <a:lnTo>
                    <a:pt x="11" y="41"/>
                  </a:lnTo>
                  <a:lnTo>
                    <a:pt x="11" y="44"/>
                  </a:lnTo>
                  <a:lnTo>
                    <a:pt x="11" y="44"/>
                  </a:lnTo>
                  <a:lnTo>
                    <a:pt x="11" y="48"/>
                  </a:lnTo>
                  <a:lnTo>
                    <a:pt x="11" y="48"/>
                  </a:lnTo>
                  <a:lnTo>
                    <a:pt x="15" y="48"/>
                  </a:lnTo>
                  <a:lnTo>
                    <a:pt x="15" y="48"/>
                  </a:lnTo>
                  <a:lnTo>
                    <a:pt x="19" y="48"/>
                  </a:lnTo>
                  <a:lnTo>
                    <a:pt x="22" y="48"/>
                  </a:lnTo>
                  <a:lnTo>
                    <a:pt x="19" y="52"/>
                  </a:lnTo>
                  <a:lnTo>
                    <a:pt x="19" y="52"/>
                  </a:lnTo>
                  <a:lnTo>
                    <a:pt x="22" y="56"/>
                  </a:lnTo>
                  <a:lnTo>
                    <a:pt x="22" y="59"/>
                  </a:lnTo>
                  <a:lnTo>
                    <a:pt x="22" y="59"/>
                  </a:lnTo>
                  <a:lnTo>
                    <a:pt x="22" y="59"/>
                  </a:lnTo>
                  <a:lnTo>
                    <a:pt x="26" y="59"/>
                  </a:lnTo>
                  <a:lnTo>
                    <a:pt x="26" y="59"/>
                  </a:lnTo>
                  <a:lnTo>
                    <a:pt x="22" y="59"/>
                  </a:lnTo>
                  <a:lnTo>
                    <a:pt x="19" y="63"/>
                  </a:lnTo>
                  <a:lnTo>
                    <a:pt x="22" y="63"/>
                  </a:lnTo>
                  <a:lnTo>
                    <a:pt x="22" y="63"/>
                  </a:lnTo>
                  <a:lnTo>
                    <a:pt x="22" y="67"/>
                  </a:lnTo>
                  <a:lnTo>
                    <a:pt x="19" y="67"/>
                  </a:lnTo>
                  <a:lnTo>
                    <a:pt x="19" y="67"/>
                  </a:lnTo>
                  <a:lnTo>
                    <a:pt x="15" y="63"/>
                  </a:lnTo>
                  <a:lnTo>
                    <a:pt x="15" y="63"/>
                  </a:lnTo>
                  <a:lnTo>
                    <a:pt x="15" y="67"/>
                  </a:lnTo>
                  <a:lnTo>
                    <a:pt x="15" y="70"/>
                  </a:lnTo>
                  <a:lnTo>
                    <a:pt x="15" y="70"/>
                  </a:lnTo>
                  <a:lnTo>
                    <a:pt x="15" y="74"/>
                  </a:lnTo>
                  <a:lnTo>
                    <a:pt x="19" y="74"/>
                  </a:lnTo>
                  <a:lnTo>
                    <a:pt x="19" y="74"/>
                  </a:lnTo>
                  <a:lnTo>
                    <a:pt x="22" y="74"/>
                  </a:lnTo>
                  <a:lnTo>
                    <a:pt x="22" y="74"/>
                  </a:lnTo>
                  <a:lnTo>
                    <a:pt x="26" y="78"/>
                  </a:lnTo>
                  <a:lnTo>
                    <a:pt x="30" y="82"/>
                  </a:lnTo>
                  <a:lnTo>
                    <a:pt x="26" y="82"/>
                  </a:lnTo>
                  <a:lnTo>
                    <a:pt x="26" y="85"/>
                  </a:lnTo>
                  <a:lnTo>
                    <a:pt x="30" y="85"/>
                  </a:lnTo>
                  <a:lnTo>
                    <a:pt x="30" y="85"/>
                  </a:lnTo>
                  <a:lnTo>
                    <a:pt x="34" y="89"/>
                  </a:lnTo>
                  <a:lnTo>
                    <a:pt x="34" y="93"/>
                  </a:lnTo>
                  <a:lnTo>
                    <a:pt x="30" y="93"/>
                  </a:lnTo>
                  <a:lnTo>
                    <a:pt x="30" y="93"/>
                  </a:lnTo>
                  <a:lnTo>
                    <a:pt x="30" y="96"/>
                  </a:lnTo>
                  <a:lnTo>
                    <a:pt x="37" y="93"/>
                  </a:lnTo>
                  <a:lnTo>
                    <a:pt x="45" y="93"/>
                  </a:lnTo>
                  <a:lnTo>
                    <a:pt x="45" y="96"/>
                  </a:lnTo>
                  <a:lnTo>
                    <a:pt x="41" y="96"/>
                  </a:lnTo>
                  <a:lnTo>
                    <a:pt x="37" y="96"/>
                  </a:lnTo>
                  <a:lnTo>
                    <a:pt x="34" y="96"/>
                  </a:lnTo>
                  <a:lnTo>
                    <a:pt x="30" y="100"/>
                  </a:lnTo>
                  <a:lnTo>
                    <a:pt x="34" y="100"/>
                  </a:lnTo>
                  <a:lnTo>
                    <a:pt x="37" y="100"/>
                  </a:lnTo>
                  <a:lnTo>
                    <a:pt x="41" y="100"/>
                  </a:lnTo>
                  <a:lnTo>
                    <a:pt x="41" y="96"/>
                  </a:lnTo>
                  <a:lnTo>
                    <a:pt x="41" y="100"/>
                  </a:lnTo>
                  <a:lnTo>
                    <a:pt x="41" y="100"/>
                  </a:lnTo>
                  <a:lnTo>
                    <a:pt x="45" y="100"/>
                  </a:lnTo>
                  <a:lnTo>
                    <a:pt x="48" y="96"/>
                  </a:lnTo>
                  <a:lnTo>
                    <a:pt x="48" y="96"/>
                  </a:lnTo>
                  <a:lnTo>
                    <a:pt x="52" y="96"/>
                  </a:lnTo>
                  <a:lnTo>
                    <a:pt x="52" y="96"/>
                  </a:lnTo>
                  <a:lnTo>
                    <a:pt x="56" y="100"/>
                  </a:lnTo>
                  <a:lnTo>
                    <a:pt x="56" y="96"/>
                  </a:lnTo>
                  <a:lnTo>
                    <a:pt x="59" y="96"/>
                  </a:lnTo>
                  <a:lnTo>
                    <a:pt x="59" y="100"/>
                  </a:lnTo>
                  <a:lnTo>
                    <a:pt x="59" y="100"/>
                  </a:lnTo>
                  <a:lnTo>
                    <a:pt x="59" y="104"/>
                  </a:lnTo>
                  <a:lnTo>
                    <a:pt x="59" y="104"/>
                  </a:lnTo>
                  <a:lnTo>
                    <a:pt x="63" y="108"/>
                  </a:lnTo>
                  <a:lnTo>
                    <a:pt x="63" y="108"/>
                  </a:lnTo>
                  <a:lnTo>
                    <a:pt x="67" y="108"/>
                  </a:lnTo>
                  <a:lnTo>
                    <a:pt x="71" y="108"/>
                  </a:lnTo>
                  <a:lnTo>
                    <a:pt x="74" y="108"/>
                  </a:lnTo>
                  <a:lnTo>
                    <a:pt x="78" y="108"/>
                  </a:lnTo>
                  <a:lnTo>
                    <a:pt x="78" y="104"/>
                  </a:lnTo>
                  <a:lnTo>
                    <a:pt x="82" y="104"/>
                  </a:lnTo>
                  <a:lnTo>
                    <a:pt x="85" y="104"/>
                  </a:lnTo>
                  <a:lnTo>
                    <a:pt x="85" y="100"/>
                  </a:lnTo>
                  <a:lnTo>
                    <a:pt x="85" y="100"/>
                  </a:lnTo>
                  <a:lnTo>
                    <a:pt x="85" y="96"/>
                  </a:lnTo>
                  <a:lnTo>
                    <a:pt x="89" y="96"/>
                  </a:lnTo>
                  <a:lnTo>
                    <a:pt x="96" y="96"/>
                  </a:lnTo>
                  <a:lnTo>
                    <a:pt x="104" y="100"/>
                  </a:lnTo>
                  <a:lnTo>
                    <a:pt x="108" y="100"/>
                  </a:lnTo>
                  <a:lnTo>
                    <a:pt x="111" y="108"/>
                  </a:lnTo>
                  <a:lnTo>
                    <a:pt x="119" y="108"/>
                  </a:lnTo>
                  <a:lnTo>
                    <a:pt x="133" y="108"/>
                  </a:lnTo>
                  <a:lnTo>
                    <a:pt x="137" y="104"/>
                  </a:lnTo>
                  <a:lnTo>
                    <a:pt x="137" y="104"/>
                  </a:lnTo>
                  <a:lnTo>
                    <a:pt x="137" y="108"/>
                  </a:lnTo>
                  <a:lnTo>
                    <a:pt x="141" y="104"/>
                  </a:lnTo>
                  <a:lnTo>
                    <a:pt x="141" y="104"/>
                  </a:lnTo>
                  <a:lnTo>
                    <a:pt x="148" y="96"/>
                  </a:lnTo>
                  <a:lnTo>
                    <a:pt x="152" y="93"/>
                  </a:lnTo>
                  <a:lnTo>
                    <a:pt x="156" y="96"/>
                  </a:lnTo>
                  <a:lnTo>
                    <a:pt x="163" y="96"/>
                  </a:lnTo>
                  <a:lnTo>
                    <a:pt x="167" y="96"/>
                  </a:lnTo>
                  <a:lnTo>
                    <a:pt x="167" y="96"/>
                  </a:lnTo>
                  <a:lnTo>
                    <a:pt x="171" y="93"/>
                  </a:lnTo>
                  <a:lnTo>
                    <a:pt x="174" y="93"/>
                  </a:lnTo>
                  <a:lnTo>
                    <a:pt x="174" y="96"/>
                  </a:lnTo>
                  <a:lnTo>
                    <a:pt x="171" y="100"/>
                  </a:lnTo>
                  <a:lnTo>
                    <a:pt x="167" y="104"/>
                  </a:lnTo>
                  <a:lnTo>
                    <a:pt x="167" y="104"/>
                  </a:lnTo>
                  <a:lnTo>
                    <a:pt x="171" y="108"/>
                  </a:lnTo>
                  <a:lnTo>
                    <a:pt x="171" y="108"/>
                  </a:lnTo>
                  <a:lnTo>
                    <a:pt x="174" y="111"/>
                  </a:lnTo>
                  <a:lnTo>
                    <a:pt x="178" y="108"/>
                  </a:lnTo>
                  <a:lnTo>
                    <a:pt x="182" y="108"/>
                  </a:lnTo>
                  <a:lnTo>
                    <a:pt x="178" y="104"/>
                  </a:lnTo>
                  <a:lnTo>
                    <a:pt x="182" y="104"/>
                  </a:lnTo>
                  <a:lnTo>
                    <a:pt x="182" y="96"/>
                  </a:lnTo>
                  <a:lnTo>
                    <a:pt x="182" y="96"/>
                  </a:lnTo>
                  <a:lnTo>
                    <a:pt x="189" y="96"/>
                  </a:lnTo>
                  <a:lnTo>
                    <a:pt x="189" y="96"/>
                  </a:lnTo>
                  <a:lnTo>
                    <a:pt x="200" y="96"/>
                  </a:lnTo>
                  <a:lnTo>
                    <a:pt x="200" y="93"/>
                  </a:lnTo>
                  <a:lnTo>
                    <a:pt x="204" y="93"/>
                  </a:lnTo>
                  <a:lnTo>
                    <a:pt x="211" y="93"/>
                  </a:lnTo>
                  <a:lnTo>
                    <a:pt x="215" y="93"/>
                  </a:lnTo>
                  <a:lnTo>
                    <a:pt x="215" y="93"/>
                  </a:lnTo>
                  <a:lnTo>
                    <a:pt x="222" y="96"/>
                  </a:lnTo>
                  <a:lnTo>
                    <a:pt x="230" y="96"/>
                  </a:lnTo>
                  <a:lnTo>
                    <a:pt x="230" y="93"/>
                  </a:lnTo>
                  <a:lnTo>
                    <a:pt x="233" y="93"/>
                  </a:lnTo>
                  <a:lnTo>
                    <a:pt x="237" y="89"/>
                  </a:lnTo>
                  <a:lnTo>
                    <a:pt x="241" y="89"/>
                  </a:lnTo>
                  <a:lnTo>
                    <a:pt x="245" y="89"/>
                  </a:lnTo>
                  <a:lnTo>
                    <a:pt x="248" y="89"/>
                  </a:lnTo>
                  <a:lnTo>
                    <a:pt x="256" y="89"/>
                  </a:lnTo>
                  <a:lnTo>
                    <a:pt x="263" y="85"/>
                  </a:lnTo>
                  <a:lnTo>
                    <a:pt x="267" y="85"/>
                  </a:lnTo>
                  <a:lnTo>
                    <a:pt x="270" y="89"/>
                  </a:lnTo>
                  <a:lnTo>
                    <a:pt x="274" y="85"/>
                  </a:lnTo>
                  <a:lnTo>
                    <a:pt x="278" y="85"/>
                  </a:lnTo>
                  <a:lnTo>
                    <a:pt x="282" y="82"/>
                  </a:lnTo>
                  <a:lnTo>
                    <a:pt x="285" y="82"/>
                  </a:lnTo>
                  <a:lnTo>
                    <a:pt x="293" y="85"/>
                  </a:lnTo>
                  <a:lnTo>
                    <a:pt x="296" y="85"/>
                  </a:lnTo>
                  <a:lnTo>
                    <a:pt x="300" y="85"/>
                  </a:lnTo>
                  <a:lnTo>
                    <a:pt x="300" y="89"/>
                  </a:lnTo>
                  <a:lnTo>
                    <a:pt x="300" y="89"/>
                  </a:lnTo>
                  <a:lnTo>
                    <a:pt x="304" y="89"/>
                  </a:lnTo>
                  <a:lnTo>
                    <a:pt x="308" y="85"/>
                  </a:lnTo>
                  <a:lnTo>
                    <a:pt x="304" y="82"/>
                  </a:lnTo>
                  <a:lnTo>
                    <a:pt x="300" y="78"/>
                  </a:lnTo>
                  <a:lnTo>
                    <a:pt x="296" y="74"/>
                  </a:lnTo>
                  <a:lnTo>
                    <a:pt x="296" y="74"/>
                  </a:lnTo>
                  <a:lnTo>
                    <a:pt x="296" y="70"/>
                  </a:lnTo>
                  <a:lnTo>
                    <a:pt x="300" y="63"/>
                  </a:lnTo>
                  <a:lnTo>
                    <a:pt x="296" y="63"/>
                  </a:lnTo>
                  <a:lnTo>
                    <a:pt x="293" y="63"/>
                  </a:lnTo>
                  <a:lnTo>
                    <a:pt x="293" y="59"/>
                  </a:lnTo>
                  <a:lnTo>
                    <a:pt x="293" y="56"/>
                  </a:lnTo>
                  <a:lnTo>
                    <a:pt x="293" y="48"/>
                  </a:lnTo>
                  <a:lnTo>
                    <a:pt x="293" y="48"/>
                  </a:lnTo>
                  <a:lnTo>
                    <a:pt x="293" y="44"/>
                  </a:lnTo>
                  <a:lnTo>
                    <a:pt x="296" y="44"/>
                  </a:lnTo>
                  <a:lnTo>
                    <a:pt x="296" y="41"/>
                  </a:lnTo>
                  <a:lnTo>
                    <a:pt x="300" y="41"/>
                  </a:lnTo>
                  <a:lnTo>
                    <a:pt x="296" y="37"/>
                  </a:lnTo>
                  <a:lnTo>
                    <a:pt x="293" y="33"/>
                  </a:lnTo>
                  <a:lnTo>
                    <a:pt x="293" y="33"/>
                  </a:lnTo>
                  <a:lnTo>
                    <a:pt x="285" y="33"/>
                  </a:lnTo>
                  <a:lnTo>
                    <a:pt x="282" y="30"/>
                  </a:lnTo>
                  <a:lnTo>
                    <a:pt x="282" y="26"/>
                  </a:lnTo>
                  <a:lnTo>
                    <a:pt x="282" y="22"/>
                  </a:lnTo>
                  <a:lnTo>
                    <a:pt x="282" y="19"/>
                  </a:lnTo>
                  <a:lnTo>
                    <a:pt x="278" y="19"/>
                  </a:lnTo>
                  <a:lnTo>
                    <a:pt x="278" y="15"/>
                  </a:lnTo>
                  <a:lnTo>
                    <a:pt x="274" y="11"/>
                  </a:lnTo>
                  <a:lnTo>
                    <a:pt x="270" y="11"/>
                  </a:lnTo>
                  <a:lnTo>
                    <a:pt x="263" y="7"/>
                  </a:lnTo>
                  <a:lnTo>
                    <a:pt x="263" y="7"/>
                  </a:lnTo>
                  <a:lnTo>
                    <a:pt x="259" y="7"/>
                  </a:lnTo>
                  <a:lnTo>
                    <a:pt x="256" y="7"/>
                  </a:lnTo>
                  <a:lnTo>
                    <a:pt x="252" y="7"/>
                  </a:lnTo>
                  <a:lnTo>
                    <a:pt x="252" y="7"/>
                  </a:lnTo>
                  <a:lnTo>
                    <a:pt x="248" y="7"/>
                  </a:lnTo>
                  <a:lnTo>
                    <a:pt x="248" y="4"/>
                  </a:lnTo>
                  <a:lnTo>
                    <a:pt x="248" y="4"/>
                  </a:lnTo>
                  <a:lnTo>
                    <a:pt x="248" y="4"/>
                  </a:lnTo>
                  <a:close/>
                  <a:moveTo>
                    <a:pt x="37" y="100"/>
                  </a:moveTo>
                  <a:lnTo>
                    <a:pt x="37" y="100"/>
                  </a:lnTo>
                  <a:lnTo>
                    <a:pt x="41" y="100"/>
                  </a:lnTo>
                  <a:lnTo>
                    <a:pt x="41" y="100"/>
                  </a:lnTo>
                  <a:lnTo>
                    <a:pt x="37" y="100"/>
                  </a:lnTo>
                  <a:lnTo>
                    <a:pt x="37" y="100"/>
                  </a:lnTo>
                  <a:lnTo>
                    <a:pt x="37" y="100"/>
                  </a:lnTo>
                  <a:close/>
                  <a:moveTo>
                    <a:pt x="0" y="33"/>
                  </a:moveTo>
                  <a:lnTo>
                    <a:pt x="4" y="37"/>
                  </a:lnTo>
                  <a:lnTo>
                    <a:pt x="8" y="33"/>
                  </a:lnTo>
                  <a:lnTo>
                    <a:pt x="8" y="33"/>
                  </a:lnTo>
                  <a:lnTo>
                    <a:pt x="8" y="33"/>
                  </a:lnTo>
                  <a:lnTo>
                    <a:pt x="4" y="33"/>
                  </a:lnTo>
                  <a:lnTo>
                    <a:pt x="0" y="33"/>
                  </a:lnTo>
                  <a:lnTo>
                    <a:pt x="0" y="3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78" name="Freeform 80"/>
            <p:cNvSpPr>
              <a:spLocks/>
            </p:cNvSpPr>
            <p:nvPr/>
          </p:nvSpPr>
          <p:spPr bwMode="auto">
            <a:xfrm>
              <a:off x="13436678" y="5823996"/>
              <a:ext cx="318326" cy="273373"/>
            </a:xfrm>
            <a:custGeom>
              <a:avLst/>
              <a:gdLst>
                <a:gd name="T0" fmla="*/ 160 w 160"/>
                <a:gd name="T1" fmla="*/ 118 h 141"/>
                <a:gd name="T2" fmla="*/ 152 w 160"/>
                <a:gd name="T3" fmla="*/ 115 h 141"/>
                <a:gd name="T4" fmla="*/ 145 w 160"/>
                <a:gd name="T5" fmla="*/ 107 h 141"/>
                <a:gd name="T6" fmla="*/ 145 w 160"/>
                <a:gd name="T7" fmla="*/ 100 h 141"/>
                <a:gd name="T8" fmla="*/ 145 w 160"/>
                <a:gd name="T9" fmla="*/ 89 h 141"/>
                <a:gd name="T10" fmla="*/ 137 w 160"/>
                <a:gd name="T11" fmla="*/ 81 h 141"/>
                <a:gd name="T12" fmla="*/ 134 w 160"/>
                <a:gd name="T13" fmla="*/ 81 h 141"/>
                <a:gd name="T14" fmla="*/ 119 w 160"/>
                <a:gd name="T15" fmla="*/ 74 h 141"/>
                <a:gd name="T16" fmla="*/ 115 w 160"/>
                <a:gd name="T17" fmla="*/ 74 h 141"/>
                <a:gd name="T18" fmla="*/ 115 w 160"/>
                <a:gd name="T19" fmla="*/ 70 h 141"/>
                <a:gd name="T20" fmla="*/ 111 w 160"/>
                <a:gd name="T21" fmla="*/ 66 h 141"/>
                <a:gd name="T22" fmla="*/ 108 w 160"/>
                <a:gd name="T23" fmla="*/ 63 h 141"/>
                <a:gd name="T24" fmla="*/ 104 w 160"/>
                <a:gd name="T25" fmla="*/ 59 h 141"/>
                <a:gd name="T26" fmla="*/ 104 w 160"/>
                <a:gd name="T27" fmla="*/ 55 h 141"/>
                <a:gd name="T28" fmla="*/ 104 w 160"/>
                <a:gd name="T29" fmla="*/ 51 h 141"/>
                <a:gd name="T30" fmla="*/ 108 w 160"/>
                <a:gd name="T31" fmla="*/ 44 h 141"/>
                <a:gd name="T32" fmla="*/ 108 w 160"/>
                <a:gd name="T33" fmla="*/ 40 h 141"/>
                <a:gd name="T34" fmla="*/ 111 w 160"/>
                <a:gd name="T35" fmla="*/ 37 h 141"/>
                <a:gd name="T36" fmla="*/ 111 w 160"/>
                <a:gd name="T37" fmla="*/ 29 h 141"/>
                <a:gd name="T38" fmla="*/ 115 w 160"/>
                <a:gd name="T39" fmla="*/ 29 h 141"/>
                <a:gd name="T40" fmla="*/ 115 w 160"/>
                <a:gd name="T41" fmla="*/ 29 h 141"/>
                <a:gd name="T42" fmla="*/ 108 w 160"/>
                <a:gd name="T43" fmla="*/ 26 h 141"/>
                <a:gd name="T44" fmla="*/ 100 w 160"/>
                <a:gd name="T45" fmla="*/ 22 h 141"/>
                <a:gd name="T46" fmla="*/ 97 w 160"/>
                <a:gd name="T47" fmla="*/ 22 h 141"/>
                <a:gd name="T48" fmla="*/ 93 w 160"/>
                <a:gd name="T49" fmla="*/ 14 h 141"/>
                <a:gd name="T50" fmla="*/ 89 w 160"/>
                <a:gd name="T51" fmla="*/ 11 h 141"/>
                <a:gd name="T52" fmla="*/ 86 w 160"/>
                <a:gd name="T53" fmla="*/ 7 h 141"/>
                <a:gd name="T54" fmla="*/ 78 w 160"/>
                <a:gd name="T55" fmla="*/ 7 h 141"/>
                <a:gd name="T56" fmla="*/ 78 w 160"/>
                <a:gd name="T57" fmla="*/ 3 h 141"/>
                <a:gd name="T58" fmla="*/ 71 w 160"/>
                <a:gd name="T59" fmla="*/ 3 h 141"/>
                <a:gd name="T60" fmla="*/ 60 w 160"/>
                <a:gd name="T61" fmla="*/ 0 h 141"/>
                <a:gd name="T62" fmla="*/ 52 w 160"/>
                <a:gd name="T63" fmla="*/ 3 h 141"/>
                <a:gd name="T64" fmla="*/ 48 w 160"/>
                <a:gd name="T65" fmla="*/ 7 h 141"/>
                <a:gd name="T66" fmla="*/ 45 w 160"/>
                <a:gd name="T67" fmla="*/ 11 h 141"/>
                <a:gd name="T68" fmla="*/ 34 w 160"/>
                <a:gd name="T69" fmla="*/ 14 h 141"/>
                <a:gd name="T70" fmla="*/ 34 w 160"/>
                <a:gd name="T71" fmla="*/ 22 h 141"/>
                <a:gd name="T72" fmla="*/ 34 w 160"/>
                <a:gd name="T73" fmla="*/ 33 h 141"/>
                <a:gd name="T74" fmla="*/ 34 w 160"/>
                <a:gd name="T75" fmla="*/ 40 h 141"/>
                <a:gd name="T76" fmla="*/ 30 w 160"/>
                <a:gd name="T77" fmla="*/ 48 h 141"/>
                <a:gd name="T78" fmla="*/ 0 w 160"/>
                <a:gd name="T79" fmla="*/ 70 h 141"/>
                <a:gd name="T80" fmla="*/ 0 w 160"/>
                <a:gd name="T81" fmla="*/ 70 h 141"/>
                <a:gd name="T82" fmla="*/ 23 w 160"/>
                <a:gd name="T83" fmla="*/ 92 h 141"/>
                <a:gd name="T84" fmla="*/ 130 w 160"/>
                <a:gd name="T85" fmla="*/ 141 h 141"/>
                <a:gd name="T86" fmla="*/ 137 w 160"/>
                <a:gd name="T87" fmla="*/ 126 h 141"/>
                <a:gd name="T88" fmla="*/ 152 w 160"/>
                <a:gd name="T89" fmla="*/ 126 h 141"/>
                <a:gd name="T90" fmla="*/ 156 w 160"/>
                <a:gd name="T91" fmla="*/ 126 h 141"/>
                <a:gd name="T92" fmla="*/ 160 w 160"/>
                <a:gd name="T93" fmla="*/ 12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0" h="141">
                  <a:moveTo>
                    <a:pt x="160" y="122"/>
                  </a:moveTo>
                  <a:lnTo>
                    <a:pt x="160" y="118"/>
                  </a:lnTo>
                  <a:lnTo>
                    <a:pt x="156" y="118"/>
                  </a:lnTo>
                  <a:lnTo>
                    <a:pt x="152" y="115"/>
                  </a:lnTo>
                  <a:lnTo>
                    <a:pt x="152" y="107"/>
                  </a:lnTo>
                  <a:lnTo>
                    <a:pt x="145" y="107"/>
                  </a:lnTo>
                  <a:lnTo>
                    <a:pt x="145" y="103"/>
                  </a:lnTo>
                  <a:lnTo>
                    <a:pt x="145" y="100"/>
                  </a:lnTo>
                  <a:lnTo>
                    <a:pt x="148" y="96"/>
                  </a:lnTo>
                  <a:lnTo>
                    <a:pt x="145" y="89"/>
                  </a:lnTo>
                  <a:lnTo>
                    <a:pt x="141" y="89"/>
                  </a:lnTo>
                  <a:lnTo>
                    <a:pt x="137" y="81"/>
                  </a:lnTo>
                  <a:lnTo>
                    <a:pt x="137" y="81"/>
                  </a:lnTo>
                  <a:lnTo>
                    <a:pt x="134" y="81"/>
                  </a:lnTo>
                  <a:lnTo>
                    <a:pt x="123" y="74"/>
                  </a:lnTo>
                  <a:lnTo>
                    <a:pt x="119" y="74"/>
                  </a:lnTo>
                  <a:lnTo>
                    <a:pt x="119" y="77"/>
                  </a:lnTo>
                  <a:lnTo>
                    <a:pt x="115" y="74"/>
                  </a:lnTo>
                  <a:lnTo>
                    <a:pt x="115" y="70"/>
                  </a:lnTo>
                  <a:lnTo>
                    <a:pt x="115" y="70"/>
                  </a:lnTo>
                  <a:lnTo>
                    <a:pt x="115" y="66"/>
                  </a:lnTo>
                  <a:lnTo>
                    <a:pt x="111" y="66"/>
                  </a:lnTo>
                  <a:lnTo>
                    <a:pt x="111" y="63"/>
                  </a:lnTo>
                  <a:lnTo>
                    <a:pt x="108" y="63"/>
                  </a:lnTo>
                  <a:lnTo>
                    <a:pt x="104" y="59"/>
                  </a:lnTo>
                  <a:lnTo>
                    <a:pt x="104" y="59"/>
                  </a:lnTo>
                  <a:lnTo>
                    <a:pt x="104" y="59"/>
                  </a:lnTo>
                  <a:lnTo>
                    <a:pt x="104" y="55"/>
                  </a:lnTo>
                  <a:lnTo>
                    <a:pt x="104" y="55"/>
                  </a:lnTo>
                  <a:lnTo>
                    <a:pt x="104" y="51"/>
                  </a:lnTo>
                  <a:lnTo>
                    <a:pt x="104" y="48"/>
                  </a:lnTo>
                  <a:lnTo>
                    <a:pt x="108" y="44"/>
                  </a:lnTo>
                  <a:lnTo>
                    <a:pt x="108" y="40"/>
                  </a:lnTo>
                  <a:lnTo>
                    <a:pt x="108" y="40"/>
                  </a:lnTo>
                  <a:lnTo>
                    <a:pt x="111" y="40"/>
                  </a:lnTo>
                  <a:lnTo>
                    <a:pt x="111" y="37"/>
                  </a:lnTo>
                  <a:lnTo>
                    <a:pt x="111" y="33"/>
                  </a:lnTo>
                  <a:lnTo>
                    <a:pt x="111" y="29"/>
                  </a:lnTo>
                  <a:lnTo>
                    <a:pt x="111" y="29"/>
                  </a:lnTo>
                  <a:lnTo>
                    <a:pt x="115" y="29"/>
                  </a:lnTo>
                  <a:lnTo>
                    <a:pt x="115" y="29"/>
                  </a:lnTo>
                  <a:lnTo>
                    <a:pt x="115" y="29"/>
                  </a:lnTo>
                  <a:lnTo>
                    <a:pt x="111" y="26"/>
                  </a:lnTo>
                  <a:lnTo>
                    <a:pt x="108" y="26"/>
                  </a:lnTo>
                  <a:lnTo>
                    <a:pt x="108" y="26"/>
                  </a:lnTo>
                  <a:lnTo>
                    <a:pt x="100" y="22"/>
                  </a:lnTo>
                  <a:lnTo>
                    <a:pt x="97" y="22"/>
                  </a:lnTo>
                  <a:lnTo>
                    <a:pt x="97" y="22"/>
                  </a:lnTo>
                  <a:lnTo>
                    <a:pt x="93" y="18"/>
                  </a:lnTo>
                  <a:lnTo>
                    <a:pt x="93" y="14"/>
                  </a:lnTo>
                  <a:lnTo>
                    <a:pt x="89" y="14"/>
                  </a:lnTo>
                  <a:lnTo>
                    <a:pt x="89" y="11"/>
                  </a:lnTo>
                  <a:lnTo>
                    <a:pt x="89" y="11"/>
                  </a:lnTo>
                  <a:lnTo>
                    <a:pt x="86" y="7"/>
                  </a:lnTo>
                  <a:lnTo>
                    <a:pt x="82" y="7"/>
                  </a:lnTo>
                  <a:lnTo>
                    <a:pt x="78" y="7"/>
                  </a:lnTo>
                  <a:lnTo>
                    <a:pt x="78" y="7"/>
                  </a:lnTo>
                  <a:lnTo>
                    <a:pt x="78" y="3"/>
                  </a:lnTo>
                  <a:lnTo>
                    <a:pt x="74" y="3"/>
                  </a:lnTo>
                  <a:lnTo>
                    <a:pt x="71" y="3"/>
                  </a:lnTo>
                  <a:lnTo>
                    <a:pt x="63" y="0"/>
                  </a:lnTo>
                  <a:lnTo>
                    <a:pt x="60" y="0"/>
                  </a:lnTo>
                  <a:lnTo>
                    <a:pt x="56" y="3"/>
                  </a:lnTo>
                  <a:lnTo>
                    <a:pt x="52" y="3"/>
                  </a:lnTo>
                  <a:lnTo>
                    <a:pt x="48" y="7"/>
                  </a:lnTo>
                  <a:lnTo>
                    <a:pt x="48" y="7"/>
                  </a:lnTo>
                  <a:lnTo>
                    <a:pt x="45" y="11"/>
                  </a:lnTo>
                  <a:lnTo>
                    <a:pt x="45" y="11"/>
                  </a:lnTo>
                  <a:lnTo>
                    <a:pt x="41" y="11"/>
                  </a:lnTo>
                  <a:lnTo>
                    <a:pt x="34" y="14"/>
                  </a:lnTo>
                  <a:lnTo>
                    <a:pt x="34" y="18"/>
                  </a:lnTo>
                  <a:lnTo>
                    <a:pt x="34" y="22"/>
                  </a:lnTo>
                  <a:lnTo>
                    <a:pt x="34" y="29"/>
                  </a:lnTo>
                  <a:lnTo>
                    <a:pt x="34" y="33"/>
                  </a:lnTo>
                  <a:lnTo>
                    <a:pt x="34" y="40"/>
                  </a:lnTo>
                  <a:lnTo>
                    <a:pt x="34" y="40"/>
                  </a:lnTo>
                  <a:lnTo>
                    <a:pt x="34" y="44"/>
                  </a:lnTo>
                  <a:lnTo>
                    <a:pt x="30" y="48"/>
                  </a:lnTo>
                  <a:lnTo>
                    <a:pt x="30" y="51"/>
                  </a:lnTo>
                  <a:lnTo>
                    <a:pt x="0" y="70"/>
                  </a:lnTo>
                  <a:lnTo>
                    <a:pt x="0" y="70"/>
                  </a:lnTo>
                  <a:lnTo>
                    <a:pt x="0" y="70"/>
                  </a:lnTo>
                  <a:lnTo>
                    <a:pt x="8" y="89"/>
                  </a:lnTo>
                  <a:lnTo>
                    <a:pt x="23" y="92"/>
                  </a:lnTo>
                  <a:lnTo>
                    <a:pt x="100" y="141"/>
                  </a:lnTo>
                  <a:lnTo>
                    <a:pt x="130" y="141"/>
                  </a:lnTo>
                  <a:lnTo>
                    <a:pt x="134" y="133"/>
                  </a:lnTo>
                  <a:lnTo>
                    <a:pt x="137" y="126"/>
                  </a:lnTo>
                  <a:lnTo>
                    <a:pt x="145" y="122"/>
                  </a:lnTo>
                  <a:lnTo>
                    <a:pt x="152" y="126"/>
                  </a:lnTo>
                  <a:lnTo>
                    <a:pt x="156" y="126"/>
                  </a:lnTo>
                  <a:lnTo>
                    <a:pt x="156" y="126"/>
                  </a:lnTo>
                  <a:lnTo>
                    <a:pt x="156" y="122"/>
                  </a:lnTo>
                  <a:lnTo>
                    <a:pt x="160" y="122"/>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79" name="Freeform 81"/>
            <p:cNvSpPr>
              <a:spLocks/>
            </p:cNvSpPr>
            <p:nvPr/>
          </p:nvSpPr>
          <p:spPr bwMode="auto">
            <a:xfrm>
              <a:off x="13695320" y="6060532"/>
              <a:ext cx="59686" cy="50409"/>
            </a:xfrm>
            <a:custGeom>
              <a:avLst/>
              <a:gdLst>
                <a:gd name="T0" fmla="*/ 0 w 30"/>
                <a:gd name="T1" fmla="*/ 19 h 26"/>
                <a:gd name="T2" fmla="*/ 4 w 30"/>
                <a:gd name="T3" fmla="*/ 11 h 26"/>
                <a:gd name="T4" fmla="*/ 7 w 30"/>
                <a:gd name="T5" fmla="*/ 4 h 26"/>
                <a:gd name="T6" fmla="*/ 15 w 30"/>
                <a:gd name="T7" fmla="*/ 0 h 26"/>
                <a:gd name="T8" fmla="*/ 22 w 30"/>
                <a:gd name="T9" fmla="*/ 4 h 26"/>
                <a:gd name="T10" fmla="*/ 26 w 30"/>
                <a:gd name="T11" fmla="*/ 4 h 26"/>
                <a:gd name="T12" fmla="*/ 26 w 30"/>
                <a:gd name="T13" fmla="*/ 4 h 26"/>
                <a:gd name="T14" fmla="*/ 26 w 30"/>
                <a:gd name="T15" fmla="*/ 4 h 26"/>
                <a:gd name="T16" fmla="*/ 26 w 30"/>
                <a:gd name="T17" fmla="*/ 11 h 26"/>
                <a:gd name="T18" fmla="*/ 18 w 30"/>
                <a:gd name="T19" fmla="*/ 11 h 26"/>
                <a:gd name="T20" fmla="*/ 26 w 30"/>
                <a:gd name="T21" fmla="*/ 15 h 26"/>
                <a:gd name="T22" fmla="*/ 26 w 30"/>
                <a:gd name="T23" fmla="*/ 15 h 26"/>
                <a:gd name="T24" fmla="*/ 26 w 30"/>
                <a:gd name="T25" fmla="*/ 15 h 26"/>
                <a:gd name="T26" fmla="*/ 26 w 30"/>
                <a:gd name="T27" fmla="*/ 19 h 26"/>
                <a:gd name="T28" fmla="*/ 30 w 30"/>
                <a:gd name="T29" fmla="*/ 22 h 26"/>
                <a:gd name="T30" fmla="*/ 26 w 30"/>
                <a:gd name="T31" fmla="*/ 22 h 26"/>
                <a:gd name="T32" fmla="*/ 26 w 30"/>
                <a:gd name="T33" fmla="*/ 22 h 26"/>
                <a:gd name="T34" fmla="*/ 30 w 30"/>
                <a:gd name="T35" fmla="*/ 22 h 26"/>
                <a:gd name="T36" fmla="*/ 18 w 30"/>
                <a:gd name="T37" fmla="*/ 26 h 26"/>
                <a:gd name="T38" fmla="*/ 18 w 30"/>
                <a:gd name="T39" fmla="*/ 22 h 26"/>
                <a:gd name="T40" fmla="*/ 4 w 30"/>
                <a:gd name="T41" fmla="*/ 19 h 26"/>
                <a:gd name="T42" fmla="*/ 0 w 30"/>
                <a:gd name="T43" fmla="*/ 1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 h="26">
                  <a:moveTo>
                    <a:pt x="0" y="19"/>
                  </a:moveTo>
                  <a:lnTo>
                    <a:pt x="4" y="11"/>
                  </a:lnTo>
                  <a:lnTo>
                    <a:pt x="7" y="4"/>
                  </a:lnTo>
                  <a:lnTo>
                    <a:pt x="15" y="0"/>
                  </a:lnTo>
                  <a:lnTo>
                    <a:pt x="22" y="4"/>
                  </a:lnTo>
                  <a:lnTo>
                    <a:pt x="26" y="4"/>
                  </a:lnTo>
                  <a:lnTo>
                    <a:pt x="26" y="4"/>
                  </a:lnTo>
                  <a:lnTo>
                    <a:pt x="26" y="4"/>
                  </a:lnTo>
                  <a:lnTo>
                    <a:pt x="26" y="11"/>
                  </a:lnTo>
                  <a:lnTo>
                    <a:pt x="18" y="11"/>
                  </a:lnTo>
                  <a:lnTo>
                    <a:pt x="26" y="15"/>
                  </a:lnTo>
                  <a:lnTo>
                    <a:pt x="26" y="15"/>
                  </a:lnTo>
                  <a:lnTo>
                    <a:pt x="26" y="15"/>
                  </a:lnTo>
                  <a:lnTo>
                    <a:pt x="26" y="19"/>
                  </a:lnTo>
                  <a:lnTo>
                    <a:pt x="30" y="22"/>
                  </a:lnTo>
                  <a:lnTo>
                    <a:pt x="26" y="22"/>
                  </a:lnTo>
                  <a:lnTo>
                    <a:pt x="26" y="22"/>
                  </a:lnTo>
                  <a:lnTo>
                    <a:pt x="30" y="22"/>
                  </a:lnTo>
                  <a:lnTo>
                    <a:pt x="18" y="26"/>
                  </a:lnTo>
                  <a:lnTo>
                    <a:pt x="18" y="22"/>
                  </a:lnTo>
                  <a:lnTo>
                    <a:pt x="4" y="19"/>
                  </a:lnTo>
                  <a:lnTo>
                    <a:pt x="0" y="1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80" name="Freeform 82"/>
            <p:cNvSpPr>
              <a:spLocks/>
            </p:cNvSpPr>
            <p:nvPr/>
          </p:nvSpPr>
          <p:spPr bwMode="auto">
            <a:xfrm>
              <a:off x="13223797" y="5887979"/>
              <a:ext cx="73614" cy="34898"/>
            </a:xfrm>
            <a:custGeom>
              <a:avLst/>
              <a:gdLst>
                <a:gd name="T0" fmla="*/ 4 w 37"/>
                <a:gd name="T1" fmla="*/ 18 h 18"/>
                <a:gd name="T2" fmla="*/ 0 w 37"/>
                <a:gd name="T3" fmla="*/ 15 h 18"/>
                <a:gd name="T4" fmla="*/ 0 w 37"/>
                <a:gd name="T5" fmla="*/ 15 h 18"/>
                <a:gd name="T6" fmla="*/ 0 w 37"/>
                <a:gd name="T7" fmla="*/ 11 h 18"/>
                <a:gd name="T8" fmla="*/ 0 w 37"/>
                <a:gd name="T9" fmla="*/ 11 h 18"/>
                <a:gd name="T10" fmla="*/ 4 w 37"/>
                <a:gd name="T11" fmla="*/ 7 h 18"/>
                <a:gd name="T12" fmla="*/ 7 w 37"/>
                <a:gd name="T13" fmla="*/ 7 h 18"/>
                <a:gd name="T14" fmla="*/ 7 w 37"/>
                <a:gd name="T15" fmla="*/ 7 h 18"/>
                <a:gd name="T16" fmla="*/ 7 w 37"/>
                <a:gd name="T17" fmla="*/ 7 h 18"/>
                <a:gd name="T18" fmla="*/ 11 w 37"/>
                <a:gd name="T19" fmla="*/ 4 h 18"/>
                <a:gd name="T20" fmla="*/ 11 w 37"/>
                <a:gd name="T21" fmla="*/ 4 h 18"/>
                <a:gd name="T22" fmla="*/ 15 w 37"/>
                <a:gd name="T23" fmla="*/ 7 h 18"/>
                <a:gd name="T24" fmla="*/ 18 w 37"/>
                <a:gd name="T25" fmla="*/ 7 h 18"/>
                <a:gd name="T26" fmla="*/ 26 w 37"/>
                <a:gd name="T27" fmla="*/ 4 h 18"/>
                <a:gd name="T28" fmla="*/ 33 w 37"/>
                <a:gd name="T29" fmla="*/ 0 h 18"/>
                <a:gd name="T30" fmla="*/ 33 w 37"/>
                <a:gd name="T31" fmla="*/ 0 h 18"/>
                <a:gd name="T32" fmla="*/ 37 w 37"/>
                <a:gd name="T33" fmla="*/ 0 h 18"/>
                <a:gd name="T34" fmla="*/ 33 w 37"/>
                <a:gd name="T35" fmla="*/ 4 h 18"/>
                <a:gd name="T36" fmla="*/ 30 w 37"/>
                <a:gd name="T37" fmla="*/ 4 h 18"/>
                <a:gd name="T38" fmla="*/ 26 w 37"/>
                <a:gd name="T39" fmla="*/ 7 h 18"/>
                <a:gd name="T40" fmla="*/ 26 w 37"/>
                <a:gd name="T41" fmla="*/ 11 h 18"/>
                <a:gd name="T42" fmla="*/ 26 w 37"/>
                <a:gd name="T43" fmla="*/ 15 h 18"/>
                <a:gd name="T44" fmla="*/ 22 w 37"/>
                <a:gd name="T45" fmla="*/ 15 h 18"/>
                <a:gd name="T46" fmla="*/ 18 w 37"/>
                <a:gd name="T47" fmla="*/ 15 h 18"/>
                <a:gd name="T48" fmla="*/ 18 w 37"/>
                <a:gd name="T49" fmla="*/ 18 h 18"/>
                <a:gd name="T50" fmla="*/ 15 w 37"/>
                <a:gd name="T51" fmla="*/ 18 h 18"/>
                <a:gd name="T52" fmla="*/ 11 w 37"/>
                <a:gd name="T53" fmla="*/ 18 h 18"/>
                <a:gd name="T54" fmla="*/ 11 w 37"/>
                <a:gd name="T55" fmla="*/ 18 h 18"/>
                <a:gd name="T56" fmla="*/ 4 w 37"/>
                <a:gd name="T5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18">
                  <a:moveTo>
                    <a:pt x="4" y="18"/>
                  </a:moveTo>
                  <a:lnTo>
                    <a:pt x="0" y="15"/>
                  </a:lnTo>
                  <a:lnTo>
                    <a:pt x="0" y="15"/>
                  </a:lnTo>
                  <a:lnTo>
                    <a:pt x="0" y="11"/>
                  </a:lnTo>
                  <a:lnTo>
                    <a:pt x="0" y="11"/>
                  </a:lnTo>
                  <a:lnTo>
                    <a:pt x="4" y="7"/>
                  </a:lnTo>
                  <a:lnTo>
                    <a:pt x="7" y="7"/>
                  </a:lnTo>
                  <a:lnTo>
                    <a:pt x="7" y="7"/>
                  </a:lnTo>
                  <a:lnTo>
                    <a:pt x="7" y="7"/>
                  </a:lnTo>
                  <a:lnTo>
                    <a:pt x="11" y="4"/>
                  </a:lnTo>
                  <a:lnTo>
                    <a:pt x="11" y="4"/>
                  </a:lnTo>
                  <a:lnTo>
                    <a:pt x="15" y="7"/>
                  </a:lnTo>
                  <a:lnTo>
                    <a:pt x="18" y="7"/>
                  </a:lnTo>
                  <a:lnTo>
                    <a:pt x="26" y="4"/>
                  </a:lnTo>
                  <a:lnTo>
                    <a:pt x="33" y="0"/>
                  </a:lnTo>
                  <a:lnTo>
                    <a:pt x="33" y="0"/>
                  </a:lnTo>
                  <a:lnTo>
                    <a:pt x="37" y="0"/>
                  </a:lnTo>
                  <a:lnTo>
                    <a:pt x="33" y="4"/>
                  </a:lnTo>
                  <a:lnTo>
                    <a:pt x="30" y="4"/>
                  </a:lnTo>
                  <a:lnTo>
                    <a:pt x="26" y="7"/>
                  </a:lnTo>
                  <a:lnTo>
                    <a:pt x="26" y="11"/>
                  </a:lnTo>
                  <a:lnTo>
                    <a:pt x="26" y="15"/>
                  </a:lnTo>
                  <a:lnTo>
                    <a:pt x="22" y="15"/>
                  </a:lnTo>
                  <a:lnTo>
                    <a:pt x="18" y="15"/>
                  </a:lnTo>
                  <a:lnTo>
                    <a:pt x="18" y="18"/>
                  </a:lnTo>
                  <a:lnTo>
                    <a:pt x="15" y="18"/>
                  </a:lnTo>
                  <a:lnTo>
                    <a:pt x="11" y="18"/>
                  </a:lnTo>
                  <a:lnTo>
                    <a:pt x="11" y="18"/>
                  </a:lnTo>
                  <a:lnTo>
                    <a:pt x="4" y="1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81" name="Freeform 83"/>
            <p:cNvSpPr>
              <a:spLocks/>
            </p:cNvSpPr>
            <p:nvPr/>
          </p:nvSpPr>
          <p:spPr bwMode="auto">
            <a:xfrm>
              <a:off x="13327255" y="5829814"/>
              <a:ext cx="204922" cy="166738"/>
            </a:xfrm>
            <a:custGeom>
              <a:avLst/>
              <a:gdLst>
                <a:gd name="T0" fmla="*/ 85 w 103"/>
                <a:gd name="T1" fmla="*/ 48 h 86"/>
                <a:gd name="T2" fmla="*/ 89 w 103"/>
                <a:gd name="T3" fmla="*/ 41 h 86"/>
                <a:gd name="T4" fmla="*/ 89 w 103"/>
                <a:gd name="T5" fmla="*/ 37 h 86"/>
                <a:gd name="T6" fmla="*/ 89 w 103"/>
                <a:gd name="T7" fmla="*/ 26 h 86"/>
                <a:gd name="T8" fmla="*/ 89 w 103"/>
                <a:gd name="T9" fmla="*/ 15 h 86"/>
                <a:gd name="T10" fmla="*/ 96 w 103"/>
                <a:gd name="T11" fmla="*/ 8 h 86"/>
                <a:gd name="T12" fmla="*/ 100 w 103"/>
                <a:gd name="T13" fmla="*/ 8 h 86"/>
                <a:gd name="T14" fmla="*/ 100 w 103"/>
                <a:gd name="T15" fmla="*/ 0 h 86"/>
                <a:gd name="T16" fmla="*/ 89 w 103"/>
                <a:gd name="T17" fmla="*/ 4 h 86"/>
                <a:gd name="T18" fmla="*/ 78 w 103"/>
                <a:gd name="T19" fmla="*/ 4 h 86"/>
                <a:gd name="T20" fmla="*/ 70 w 103"/>
                <a:gd name="T21" fmla="*/ 4 h 86"/>
                <a:gd name="T22" fmla="*/ 63 w 103"/>
                <a:gd name="T23" fmla="*/ 8 h 86"/>
                <a:gd name="T24" fmla="*/ 55 w 103"/>
                <a:gd name="T25" fmla="*/ 11 h 86"/>
                <a:gd name="T26" fmla="*/ 48 w 103"/>
                <a:gd name="T27" fmla="*/ 8 h 86"/>
                <a:gd name="T28" fmla="*/ 37 w 103"/>
                <a:gd name="T29" fmla="*/ 8 h 86"/>
                <a:gd name="T30" fmla="*/ 33 w 103"/>
                <a:gd name="T31" fmla="*/ 11 h 86"/>
                <a:gd name="T32" fmla="*/ 22 w 103"/>
                <a:gd name="T33" fmla="*/ 11 h 86"/>
                <a:gd name="T34" fmla="*/ 15 w 103"/>
                <a:gd name="T35" fmla="*/ 11 h 86"/>
                <a:gd name="T36" fmla="*/ 11 w 103"/>
                <a:gd name="T37" fmla="*/ 19 h 86"/>
                <a:gd name="T38" fmla="*/ 11 w 103"/>
                <a:gd name="T39" fmla="*/ 23 h 86"/>
                <a:gd name="T40" fmla="*/ 4 w 103"/>
                <a:gd name="T41" fmla="*/ 23 h 86"/>
                <a:gd name="T42" fmla="*/ 0 w 103"/>
                <a:gd name="T43" fmla="*/ 26 h 86"/>
                <a:gd name="T44" fmla="*/ 4 w 103"/>
                <a:gd name="T45" fmla="*/ 34 h 86"/>
                <a:gd name="T46" fmla="*/ 4 w 103"/>
                <a:gd name="T47" fmla="*/ 41 h 86"/>
                <a:gd name="T48" fmla="*/ 11 w 103"/>
                <a:gd name="T49" fmla="*/ 48 h 86"/>
                <a:gd name="T50" fmla="*/ 15 w 103"/>
                <a:gd name="T51" fmla="*/ 52 h 86"/>
                <a:gd name="T52" fmla="*/ 15 w 103"/>
                <a:gd name="T53" fmla="*/ 60 h 86"/>
                <a:gd name="T54" fmla="*/ 15 w 103"/>
                <a:gd name="T55" fmla="*/ 60 h 86"/>
                <a:gd name="T56" fmla="*/ 7 w 103"/>
                <a:gd name="T57" fmla="*/ 63 h 86"/>
                <a:gd name="T58" fmla="*/ 7 w 103"/>
                <a:gd name="T59" fmla="*/ 67 h 86"/>
                <a:gd name="T60" fmla="*/ 7 w 103"/>
                <a:gd name="T61" fmla="*/ 71 h 86"/>
                <a:gd name="T62" fmla="*/ 7 w 103"/>
                <a:gd name="T63" fmla="*/ 78 h 86"/>
                <a:gd name="T64" fmla="*/ 15 w 103"/>
                <a:gd name="T65" fmla="*/ 82 h 86"/>
                <a:gd name="T66" fmla="*/ 18 w 103"/>
                <a:gd name="T67" fmla="*/ 86 h 86"/>
                <a:gd name="T68" fmla="*/ 55 w 103"/>
                <a:gd name="T69" fmla="*/ 6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 h="86">
                  <a:moveTo>
                    <a:pt x="55" y="67"/>
                  </a:moveTo>
                  <a:lnTo>
                    <a:pt x="85" y="48"/>
                  </a:lnTo>
                  <a:lnTo>
                    <a:pt x="85" y="45"/>
                  </a:lnTo>
                  <a:lnTo>
                    <a:pt x="89" y="41"/>
                  </a:lnTo>
                  <a:lnTo>
                    <a:pt x="89" y="37"/>
                  </a:lnTo>
                  <a:lnTo>
                    <a:pt x="89" y="37"/>
                  </a:lnTo>
                  <a:lnTo>
                    <a:pt x="89" y="30"/>
                  </a:lnTo>
                  <a:lnTo>
                    <a:pt x="89" y="26"/>
                  </a:lnTo>
                  <a:lnTo>
                    <a:pt x="89" y="19"/>
                  </a:lnTo>
                  <a:lnTo>
                    <a:pt x="89" y="15"/>
                  </a:lnTo>
                  <a:lnTo>
                    <a:pt x="89" y="11"/>
                  </a:lnTo>
                  <a:lnTo>
                    <a:pt x="96" y="8"/>
                  </a:lnTo>
                  <a:lnTo>
                    <a:pt x="100" y="8"/>
                  </a:lnTo>
                  <a:lnTo>
                    <a:pt x="100" y="8"/>
                  </a:lnTo>
                  <a:lnTo>
                    <a:pt x="103" y="4"/>
                  </a:lnTo>
                  <a:lnTo>
                    <a:pt x="100" y="0"/>
                  </a:lnTo>
                  <a:lnTo>
                    <a:pt x="96" y="0"/>
                  </a:lnTo>
                  <a:lnTo>
                    <a:pt x="89" y="4"/>
                  </a:lnTo>
                  <a:lnTo>
                    <a:pt x="81" y="4"/>
                  </a:lnTo>
                  <a:lnTo>
                    <a:pt x="78" y="4"/>
                  </a:lnTo>
                  <a:lnTo>
                    <a:pt x="74" y="4"/>
                  </a:lnTo>
                  <a:lnTo>
                    <a:pt x="70" y="4"/>
                  </a:lnTo>
                  <a:lnTo>
                    <a:pt x="66" y="8"/>
                  </a:lnTo>
                  <a:lnTo>
                    <a:pt x="63" y="8"/>
                  </a:lnTo>
                  <a:lnTo>
                    <a:pt x="63" y="11"/>
                  </a:lnTo>
                  <a:lnTo>
                    <a:pt x="55" y="11"/>
                  </a:lnTo>
                  <a:lnTo>
                    <a:pt x="48" y="8"/>
                  </a:lnTo>
                  <a:lnTo>
                    <a:pt x="48" y="8"/>
                  </a:lnTo>
                  <a:lnTo>
                    <a:pt x="44" y="8"/>
                  </a:lnTo>
                  <a:lnTo>
                    <a:pt x="37" y="8"/>
                  </a:lnTo>
                  <a:lnTo>
                    <a:pt x="33" y="8"/>
                  </a:lnTo>
                  <a:lnTo>
                    <a:pt x="33" y="11"/>
                  </a:lnTo>
                  <a:lnTo>
                    <a:pt x="22" y="11"/>
                  </a:lnTo>
                  <a:lnTo>
                    <a:pt x="22" y="11"/>
                  </a:lnTo>
                  <a:lnTo>
                    <a:pt x="15" y="11"/>
                  </a:lnTo>
                  <a:lnTo>
                    <a:pt x="15" y="11"/>
                  </a:lnTo>
                  <a:lnTo>
                    <a:pt x="15" y="19"/>
                  </a:lnTo>
                  <a:lnTo>
                    <a:pt x="11" y="19"/>
                  </a:lnTo>
                  <a:lnTo>
                    <a:pt x="15" y="23"/>
                  </a:lnTo>
                  <a:lnTo>
                    <a:pt x="11" y="23"/>
                  </a:lnTo>
                  <a:lnTo>
                    <a:pt x="7" y="26"/>
                  </a:lnTo>
                  <a:lnTo>
                    <a:pt x="4" y="23"/>
                  </a:lnTo>
                  <a:lnTo>
                    <a:pt x="4" y="26"/>
                  </a:lnTo>
                  <a:lnTo>
                    <a:pt x="0" y="26"/>
                  </a:lnTo>
                  <a:lnTo>
                    <a:pt x="0" y="30"/>
                  </a:lnTo>
                  <a:lnTo>
                    <a:pt x="4" y="34"/>
                  </a:lnTo>
                  <a:lnTo>
                    <a:pt x="7" y="37"/>
                  </a:lnTo>
                  <a:lnTo>
                    <a:pt x="4" y="41"/>
                  </a:lnTo>
                  <a:lnTo>
                    <a:pt x="4" y="48"/>
                  </a:lnTo>
                  <a:lnTo>
                    <a:pt x="11" y="48"/>
                  </a:lnTo>
                  <a:lnTo>
                    <a:pt x="11" y="52"/>
                  </a:lnTo>
                  <a:lnTo>
                    <a:pt x="15" y="52"/>
                  </a:lnTo>
                  <a:lnTo>
                    <a:pt x="15" y="56"/>
                  </a:lnTo>
                  <a:lnTo>
                    <a:pt x="15" y="60"/>
                  </a:lnTo>
                  <a:lnTo>
                    <a:pt x="15" y="60"/>
                  </a:lnTo>
                  <a:lnTo>
                    <a:pt x="15" y="60"/>
                  </a:lnTo>
                  <a:lnTo>
                    <a:pt x="11" y="60"/>
                  </a:lnTo>
                  <a:lnTo>
                    <a:pt x="7" y="63"/>
                  </a:lnTo>
                  <a:lnTo>
                    <a:pt x="7" y="67"/>
                  </a:lnTo>
                  <a:lnTo>
                    <a:pt x="7" y="67"/>
                  </a:lnTo>
                  <a:lnTo>
                    <a:pt x="7" y="71"/>
                  </a:lnTo>
                  <a:lnTo>
                    <a:pt x="7" y="71"/>
                  </a:lnTo>
                  <a:lnTo>
                    <a:pt x="11" y="78"/>
                  </a:lnTo>
                  <a:lnTo>
                    <a:pt x="7" y="78"/>
                  </a:lnTo>
                  <a:lnTo>
                    <a:pt x="11" y="78"/>
                  </a:lnTo>
                  <a:lnTo>
                    <a:pt x="15" y="82"/>
                  </a:lnTo>
                  <a:lnTo>
                    <a:pt x="18" y="86"/>
                  </a:lnTo>
                  <a:lnTo>
                    <a:pt x="18" y="86"/>
                  </a:lnTo>
                  <a:lnTo>
                    <a:pt x="22" y="86"/>
                  </a:lnTo>
                  <a:lnTo>
                    <a:pt x="55" y="67"/>
                  </a:lnTo>
                  <a:lnTo>
                    <a:pt x="55" y="6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82" name="Freeform 84"/>
            <p:cNvSpPr>
              <a:spLocks/>
            </p:cNvSpPr>
            <p:nvPr/>
          </p:nvSpPr>
          <p:spPr bwMode="auto">
            <a:xfrm>
              <a:off x="13289455" y="5959714"/>
              <a:ext cx="51727" cy="129902"/>
            </a:xfrm>
            <a:custGeom>
              <a:avLst/>
              <a:gdLst>
                <a:gd name="T0" fmla="*/ 15 w 26"/>
                <a:gd name="T1" fmla="*/ 67 h 67"/>
                <a:gd name="T2" fmla="*/ 19 w 26"/>
                <a:gd name="T3" fmla="*/ 63 h 67"/>
                <a:gd name="T4" fmla="*/ 19 w 26"/>
                <a:gd name="T5" fmla="*/ 63 h 67"/>
                <a:gd name="T6" fmla="*/ 19 w 26"/>
                <a:gd name="T7" fmla="*/ 63 h 67"/>
                <a:gd name="T8" fmla="*/ 19 w 26"/>
                <a:gd name="T9" fmla="*/ 59 h 67"/>
                <a:gd name="T10" fmla="*/ 19 w 26"/>
                <a:gd name="T11" fmla="*/ 56 h 67"/>
                <a:gd name="T12" fmla="*/ 19 w 26"/>
                <a:gd name="T13" fmla="*/ 52 h 67"/>
                <a:gd name="T14" fmla="*/ 19 w 26"/>
                <a:gd name="T15" fmla="*/ 48 h 67"/>
                <a:gd name="T16" fmla="*/ 23 w 26"/>
                <a:gd name="T17" fmla="*/ 48 h 67"/>
                <a:gd name="T18" fmla="*/ 23 w 26"/>
                <a:gd name="T19" fmla="*/ 45 h 67"/>
                <a:gd name="T20" fmla="*/ 23 w 26"/>
                <a:gd name="T21" fmla="*/ 41 h 67"/>
                <a:gd name="T22" fmla="*/ 23 w 26"/>
                <a:gd name="T23" fmla="*/ 41 h 67"/>
                <a:gd name="T24" fmla="*/ 23 w 26"/>
                <a:gd name="T25" fmla="*/ 33 h 67"/>
                <a:gd name="T26" fmla="*/ 23 w 26"/>
                <a:gd name="T27" fmla="*/ 33 h 67"/>
                <a:gd name="T28" fmla="*/ 19 w 26"/>
                <a:gd name="T29" fmla="*/ 33 h 67"/>
                <a:gd name="T30" fmla="*/ 15 w 26"/>
                <a:gd name="T31" fmla="*/ 33 h 67"/>
                <a:gd name="T32" fmla="*/ 15 w 26"/>
                <a:gd name="T33" fmla="*/ 33 h 67"/>
                <a:gd name="T34" fmla="*/ 15 w 26"/>
                <a:gd name="T35" fmla="*/ 30 h 67"/>
                <a:gd name="T36" fmla="*/ 15 w 26"/>
                <a:gd name="T37" fmla="*/ 22 h 67"/>
                <a:gd name="T38" fmla="*/ 15 w 26"/>
                <a:gd name="T39" fmla="*/ 19 h 67"/>
                <a:gd name="T40" fmla="*/ 15 w 26"/>
                <a:gd name="T41" fmla="*/ 15 h 67"/>
                <a:gd name="T42" fmla="*/ 19 w 26"/>
                <a:gd name="T43" fmla="*/ 15 h 67"/>
                <a:gd name="T44" fmla="*/ 19 w 26"/>
                <a:gd name="T45" fmla="*/ 19 h 67"/>
                <a:gd name="T46" fmla="*/ 23 w 26"/>
                <a:gd name="T47" fmla="*/ 19 h 67"/>
                <a:gd name="T48" fmla="*/ 23 w 26"/>
                <a:gd name="T49" fmla="*/ 19 h 67"/>
                <a:gd name="T50" fmla="*/ 23 w 26"/>
                <a:gd name="T51" fmla="*/ 15 h 67"/>
                <a:gd name="T52" fmla="*/ 23 w 26"/>
                <a:gd name="T53" fmla="*/ 15 h 67"/>
                <a:gd name="T54" fmla="*/ 23 w 26"/>
                <a:gd name="T55" fmla="*/ 15 h 67"/>
                <a:gd name="T56" fmla="*/ 23 w 26"/>
                <a:gd name="T57" fmla="*/ 11 h 67"/>
                <a:gd name="T58" fmla="*/ 23 w 26"/>
                <a:gd name="T59" fmla="*/ 7 h 67"/>
                <a:gd name="T60" fmla="*/ 23 w 26"/>
                <a:gd name="T61" fmla="*/ 4 h 67"/>
                <a:gd name="T62" fmla="*/ 26 w 26"/>
                <a:gd name="T63" fmla="*/ 0 h 67"/>
                <a:gd name="T64" fmla="*/ 23 w 26"/>
                <a:gd name="T65" fmla="*/ 0 h 67"/>
                <a:gd name="T66" fmla="*/ 23 w 26"/>
                <a:gd name="T67" fmla="*/ 4 h 67"/>
                <a:gd name="T68" fmla="*/ 15 w 26"/>
                <a:gd name="T69" fmla="*/ 4 h 67"/>
                <a:gd name="T70" fmla="*/ 15 w 26"/>
                <a:gd name="T71" fmla="*/ 4 h 67"/>
                <a:gd name="T72" fmla="*/ 11 w 26"/>
                <a:gd name="T73" fmla="*/ 7 h 67"/>
                <a:gd name="T74" fmla="*/ 8 w 26"/>
                <a:gd name="T75" fmla="*/ 19 h 67"/>
                <a:gd name="T76" fmla="*/ 4 w 26"/>
                <a:gd name="T77" fmla="*/ 26 h 67"/>
                <a:gd name="T78" fmla="*/ 0 w 26"/>
                <a:gd name="T79" fmla="*/ 33 h 67"/>
                <a:gd name="T80" fmla="*/ 0 w 26"/>
                <a:gd name="T81" fmla="*/ 33 h 67"/>
                <a:gd name="T82" fmla="*/ 4 w 26"/>
                <a:gd name="T83" fmla="*/ 37 h 67"/>
                <a:gd name="T84" fmla="*/ 8 w 26"/>
                <a:gd name="T85" fmla="*/ 45 h 67"/>
                <a:gd name="T86" fmla="*/ 11 w 26"/>
                <a:gd name="T87" fmla="*/ 52 h 67"/>
                <a:gd name="T88" fmla="*/ 15 w 26"/>
                <a:gd name="T89" fmla="*/ 59 h 67"/>
                <a:gd name="T90" fmla="*/ 11 w 26"/>
                <a:gd name="T91" fmla="*/ 63 h 67"/>
                <a:gd name="T92" fmla="*/ 15 w 26"/>
                <a:gd name="T93"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67">
                  <a:moveTo>
                    <a:pt x="15" y="67"/>
                  </a:moveTo>
                  <a:lnTo>
                    <a:pt x="19" y="63"/>
                  </a:lnTo>
                  <a:lnTo>
                    <a:pt x="19" y="63"/>
                  </a:lnTo>
                  <a:lnTo>
                    <a:pt x="19" y="63"/>
                  </a:lnTo>
                  <a:lnTo>
                    <a:pt x="19" y="59"/>
                  </a:lnTo>
                  <a:lnTo>
                    <a:pt x="19" y="56"/>
                  </a:lnTo>
                  <a:lnTo>
                    <a:pt x="19" y="52"/>
                  </a:lnTo>
                  <a:lnTo>
                    <a:pt x="19" y="48"/>
                  </a:lnTo>
                  <a:lnTo>
                    <a:pt x="23" y="48"/>
                  </a:lnTo>
                  <a:lnTo>
                    <a:pt x="23" y="45"/>
                  </a:lnTo>
                  <a:lnTo>
                    <a:pt x="23" y="41"/>
                  </a:lnTo>
                  <a:lnTo>
                    <a:pt x="23" y="41"/>
                  </a:lnTo>
                  <a:lnTo>
                    <a:pt x="23" y="33"/>
                  </a:lnTo>
                  <a:lnTo>
                    <a:pt x="23" y="33"/>
                  </a:lnTo>
                  <a:lnTo>
                    <a:pt x="19" y="33"/>
                  </a:lnTo>
                  <a:lnTo>
                    <a:pt x="15" y="33"/>
                  </a:lnTo>
                  <a:lnTo>
                    <a:pt x="15" y="33"/>
                  </a:lnTo>
                  <a:lnTo>
                    <a:pt x="15" y="30"/>
                  </a:lnTo>
                  <a:lnTo>
                    <a:pt x="15" y="22"/>
                  </a:lnTo>
                  <a:lnTo>
                    <a:pt x="15" y="19"/>
                  </a:lnTo>
                  <a:lnTo>
                    <a:pt x="15" y="15"/>
                  </a:lnTo>
                  <a:lnTo>
                    <a:pt x="19" y="15"/>
                  </a:lnTo>
                  <a:lnTo>
                    <a:pt x="19" y="19"/>
                  </a:lnTo>
                  <a:lnTo>
                    <a:pt x="23" y="19"/>
                  </a:lnTo>
                  <a:lnTo>
                    <a:pt x="23" y="19"/>
                  </a:lnTo>
                  <a:lnTo>
                    <a:pt x="23" y="15"/>
                  </a:lnTo>
                  <a:lnTo>
                    <a:pt x="23" y="15"/>
                  </a:lnTo>
                  <a:lnTo>
                    <a:pt x="23" y="15"/>
                  </a:lnTo>
                  <a:lnTo>
                    <a:pt x="23" y="11"/>
                  </a:lnTo>
                  <a:lnTo>
                    <a:pt x="23" y="7"/>
                  </a:lnTo>
                  <a:lnTo>
                    <a:pt x="23" y="4"/>
                  </a:lnTo>
                  <a:lnTo>
                    <a:pt x="26" y="0"/>
                  </a:lnTo>
                  <a:lnTo>
                    <a:pt x="23" y="0"/>
                  </a:lnTo>
                  <a:lnTo>
                    <a:pt x="23" y="4"/>
                  </a:lnTo>
                  <a:lnTo>
                    <a:pt x="15" y="4"/>
                  </a:lnTo>
                  <a:lnTo>
                    <a:pt x="15" y="4"/>
                  </a:lnTo>
                  <a:lnTo>
                    <a:pt x="11" y="7"/>
                  </a:lnTo>
                  <a:lnTo>
                    <a:pt x="8" y="19"/>
                  </a:lnTo>
                  <a:lnTo>
                    <a:pt x="4" y="26"/>
                  </a:lnTo>
                  <a:lnTo>
                    <a:pt x="0" y="33"/>
                  </a:lnTo>
                  <a:lnTo>
                    <a:pt x="0" y="33"/>
                  </a:lnTo>
                  <a:lnTo>
                    <a:pt x="4" y="37"/>
                  </a:lnTo>
                  <a:lnTo>
                    <a:pt x="8" y="45"/>
                  </a:lnTo>
                  <a:lnTo>
                    <a:pt x="11" y="52"/>
                  </a:lnTo>
                  <a:lnTo>
                    <a:pt x="15" y="59"/>
                  </a:lnTo>
                  <a:lnTo>
                    <a:pt x="11" y="63"/>
                  </a:lnTo>
                  <a:lnTo>
                    <a:pt x="15" y="6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83" name="Freeform 85"/>
            <p:cNvSpPr>
              <a:spLocks/>
            </p:cNvSpPr>
            <p:nvPr/>
          </p:nvSpPr>
          <p:spPr bwMode="auto">
            <a:xfrm>
              <a:off x="13335214" y="5959714"/>
              <a:ext cx="13928" cy="29083"/>
            </a:xfrm>
            <a:custGeom>
              <a:avLst/>
              <a:gdLst>
                <a:gd name="T0" fmla="*/ 0 w 7"/>
                <a:gd name="T1" fmla="*/ 15 h 15"/>
                <a:gd name="T2" fmla="*/ 0 w 7"/>
                <a:gd name="T3" fmla="*/ 15 h 15"/>
                <a:gd name="T4" fmla="*/ 0 w 7"/>
                <a:gd name="T5" fmla="*/ 11 h 15"/>
                <a:gd name="T6" fmla="*/ 0 w 7"/>
                <a:gd name="T7" fmla="*/ 7 h 15"/>
                <a:gd name="T8" fmla="*/ 0 w 7"/>
                <a:gd name="T9" fmla="*/ 4 h 15"/>
                <a:gd name="T10" fmla="*/ 3 w 7"/>
                <a:gd name="T11" fmla="*/ 0 h 15"/>
                <a:gd name="T12" fmla="*/ 3 w 7"/>
                <a:gd name="T13" fmla="*/ 0 h 15"/>
                <a:gd name="T14" fmla="*/ 3 w 7"/>
                <a:gd name="T15" fmla="*/ 4 h 15"/>
                <a:gd name="T16" fmla="*/ 3 w 7"/>
                <a:gd name="T17" fmla="*/ 4 h 15"/>
                <a:gd name="T18" fmla="*/ 7 w 7"/>
                <a:gd name="T19" fmla="*/ 11 h 15"/>
                <a:gd name="T20" fmla="*/ 3 w 7"/>
                <a:gd name="T21" fmla="*/ 11 h 15"/>
                <a:gd name="T22" fmla="*/ 3 w 7"/>
                <a:gd name="T23" fmla="*/ 11 h 15"/>
                <a:gd name="T24" fmla="*/ 3 w 7"/>
                <a:gd name="T25" fmla="*/ 15 h 15"/>
                <a:gd name="T26" fmla="*/ 0 w 7"/>
                <a:gd name="T27" fmla="*/ 15 h 15"/>
                <a:gd name="T28" fmla="*/ 0 w 7"/>
                <a:gd name="T2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5">
                  <a:moveTo>
                    <a:pt x="0" y="15"/>
                  </a:moveTo>
                  <a:lnTo>
                    <a:pt x="0" y="15"/>
                  </a:lnTo>
                  <a:lnTo>
                    <a:pt x="0" y="11"/>
                  </a:lnTo>
                  <a:lnTo>
                    <a:pt x="0" y="7"/>
                  </a:lnTo>
                  <a:lnTo>
                    <a:pt x="0" y="4"/>
                  </a:lnTo>
                  <a:lnTo>
                    <a:pt x="3" y="0"/>
                  </a:lnTo>
                  <a:lnTo>
                    <a:pt x="3" y="0"/>
                  </a:lnTo>
                  <a:lnTo>
                    <a:pt x="3" y="4"/>
                  </a:lnTo>
                  <a:lnTo>
                    <a:pt x="3" y="4"/>
                  </a:lnTo>
                  <a:lnTo>
                    <a:pt x="7" y="11"/>
                  </a:lnTo>
                  <a:lnTo>
                    <a:pt x="3" y="11"/>
                  </a:lnTo>
                  <a:lnTo>
                    <a:pt x="3" y="11"/>
                  </a:lnTo>
                  <a:lnTo>
                    <a:pt x="3" y="15"/>
                  </a:lnTo>
                  <a:lnTo>
                    <a:pt x="0" y="15"/>
                  </a:lnTo>
                  <a:lnTo>
                    <a:pt x="0" y="15"/>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84" name="Freeform 86"/>
            <p:cNvSpPr>
              <a:spLocks/>
            </p:cNvSpPr>
            <p:nvPr/>
          </p:nvSpPr>
          <p:spPr bwMode="auto">
            <a:xfrm>
              <a:off x="13319294" y="5988796"/>
              <a:ext cx="15916" cy="34898"/>
            </a:xfrm>
            <a:custGeom>
              <a:avLst/>
              <a:gdLst>
                <a:gd name="T0" fmla="*/ 8 w 8"/>
                <a:gd name="T1" fmla="*/ 18 h 18"/>
                <a:gd name="T2" fmla="*/ 4 w 8"/>
                <a:gd name="T3" fmla="*/ 18 h 18"/>
                <a:gd name="T4" fmla="*/ 0 w 8"/>
                <a:gd name="T5" fmla="*/ 18 h 18"/>
                <a:gd name="T6" fmla="*/ 0 w 8"/>
                <a:gd name="T7" fmla="*/ 18 h 18"/>
                <a:gd name="T8" fmla="*/ 0 w 8"/>
                <a:gd name="T9" fmla="*/ 15 h 18"/>
                <a:gd name="T10" fmla="*/ 0 w 8"/>
                <a:gd name="T11" fmla="*/ 7 h 18"/>
                <a:gd name="T12" fmla="*/ 0 w 8"/>
                <a:gd name="T13" fmla="*/ 4 h 18"/>
                <a:gd name="T14" fmla="*/ 0 w 8"/>
                <a:gd name="T15" fmla="*/ 0 h 18"/>
                <a:gd name="T16" fmla="*/ 4 w 8"/>
                <a:gd name="T17" fmla="*/ 0 h 18"/>
                <a:gd name="T18" fmla="*/ 4 w 8"/>
                <a:gd name="T19" fmla="*/ 4 h 18"/>
                <a:gd name="T20" fmla="*/ 8 w 8"/>
                <a:gd name="T21" fmla="*/ 4 h 18"/>
                <a:gd name="T22" fmla="*/ 8 w 8"/>
                <a:gd name="T23" fmla="*/ 4 h 18"/>
                <a:gd name="T24" fmla="*/ 8 w 8"/>
                <a:gd name="T25" fmla="*/ 4 h 18"/>
                <a:gd name="T26" fmla="*/ 8 w 8"/>
                <a:gd name="T27" fmla="*/ 4 h 18"/>
                <a:gd name="T28" fmla="*/ 8 w 8"/>
                <a:gd name="T29" fmla="*/ 7 h 18"/>
                <a:gd name="T30" fmla="*/ 8 w 8"/>
                <a:gd name="T31" fmla="*/ 11 h 18"/>
                <a:gd name="T32" fmla="*/ 8 w 8"/>
                <a:gd name="T33" fmla="*/ 11 h 18"/>
                <a:gd name="T34" fmla="*/ 8 w 8"/>
                <a:gd name="T35" fmla="*/ 18 h 18"/>
                <a:gd name="T36" fmla="*/ 8 w 8"/>
                <a:gd name="T3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18">
                  <a:moveTo>
                    <a:pt x="8" y="18"/>
                  </a:moveTo>
                  <a:lnTo>
                    <a:pt x="4" y="18"/>
                  </a:lnTo>
                  <a:lnTo>
                    <a:pt x="0" y="18"/>
                  </a:lnTo>
                  <a:lnTo>
                    <a:pt x="0" y="18"/>
                  </a:lnTo>
                  <a:lnTo>
                    <a:pt x="0" y="15"/>
                  </a:lnTo>
                  <a:lnTo>
                    <a:pt x="0" y="7"/>
                  </a:lnTo>
                  <a:lnTo>
                    <a:pt x="0" y="4"/>
                  </a:lnTo>
                  <a:lnTo>
                    <a:pt x="0" y="0"/>
                  </a:lnTo>
                  <a:lnTo>
                    <a:pt x="4" y="0"/>
                  </a:lnTo>
                  <a:lnTo>
                    <a:pt x="4" y="4"/>
                  </a:lnTo>
                  <a:lnTo>
                    <a:pt x="8" y="4"/>
                  </a:lnTo>
                  <a:lnTo>
                    <a:pt x="8" y="4"/>
                  </a:lnTo>
                  <a:lnTo>
                    <a:pt x="8" y="4"/>
                  </a:lnTo>
                  <a:lnTo>
                    <a:pt x="8" y="4"/>
                  </a:lnTo>
                  <a:lnTo>
                    <a:pt x="8" y="7"/>
                  </a:lnTo>
                  <a:lnTo>
                    <a:pt x="8" y="11"/>
                  </a:lnTo>
                  <a:lnTo>
                    <a:pt x="8" y="11"/>
                  </a:lnTo>
                  <a:lnTo>
                    <a:pt x="8" y="18"/>
                  </a:lnTo>
                  <a:lnTo>
                    <a:pt x="8" y="1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85" name="Freeform 87"/>
            <p:cNvSpPr>
              <a:spLocks/>
            </p:cNvSpPr>
            <p:nvPr/>
          </p:nvSpPr>
          <p:spPr bwMode="auto">
            <a:xfrm>
              <a:off x="13319298" y="5922877"/>
              <a:ext cx="37801" cy="44594"/>
            </a:xfrm>
            <a:custGeom>
              <a:avLst/>
              <a:gdLst>
                <a:gd name="T0" fmla="*/ 0 w 19"/>
                <a:gd name="T1" fmla="*/ 23 h 23"/>
                <a:gd name="T2" fmla="*/ 0 w 19"/>
                <a:gd name="T3" fmla="*/ 23 h 23"/>
                <a:gd name="T4" fmla="*/ 8 w 19"/>
                <a:gd name="T5" fmla="*/ 23 h 23"/>
                <a:gd name="T6" fmla="*/ 8 w 19"/>
                <a:gd name="T7" fmla="*/ 19 h 23"/>
                <a:gd name="T8" fmla="*/ 11 w 19"/>
                <a:gd name="T9" fmla="*/ 19 h 23"/>
                <a:gd name="T10" fmla="*/ 11 w 19"/>
                <a:gd name="T11" fmla="*/ 15 h 23"/>
                <a:gd name="T12" fmla="*/ 15 w 19"/>
                <a:gd name="T13" fmla="*/ 12 h 23"/>
                <a:gd name="T14" fmla="*/ 19 w 19"/>
                <a:gd name="T15" fmla="*/ 12 h 23"/>
                <a:gd name="T16" fmla="*/ 19 w 19"/>
                <a:gd name="T17" fmla="*/ 12 h 23"/>
                <a:gd name="T18" fmla="*/ 19 w 19"/>
                <a:gd name="T19" fmla="*/ 12 h 23"/>
                <a:gd name="T20" fmla="*/ 19 w 19"/>
                <a:gd name="T21" fmla="*/ 8 h 23"/>
                <a:gd name="T22" fmla="*/ 19 w 19"/>
                <a:gd name="T23" fmla="*/ 4 h 23"/>
                <a:gd name="T24" fmla="*/ 15 w 19"/>
                <a:gd name="T25" fmla="*/ 4 h 23"/>
                <a:gd name="T26" fmla="*/ 15 w 19"/>
                <a:gd name="T27" fmla="*/ 0 h 23"/>
                <a:gd name="T28" fmla="*/ 8 w 19"/>
                <a:gd name="T29" fmla="*/ 0 h 23"/>
                <a:gd name="T30" fmla="*/ 8 w 19"/>
                <a:gd name="T31" fmla="*/ 0 h 23"/>
                <a:gd name="T32" fmla="*/ 8 w 19"/>
                <a:gd name="T33" fmla="*/ 0 h 23"/>
                <a:gd name="T34" fmla="*/ 4 w 19"/>
                <a:gd name="T35" fmla="*/ 12 h 23"/>
                <a:gd name="T36" fmla="*/ 4 w 19"/>
                <a:gd name="T37" fmla="*/ 15 h 23"/>
                <a:gd name="T38" fmla="*/ 0 w 19"/>
                <a:gd name="T39" fmla="*/ 19 h 23"/>
                <a:gd name="T40" fmla="*/ 0 w 19"/>
                <a:gd name="T41" fmla="*/ 23 h 23"/>
                <a:gd name="T42" fmla="*/ 0 w 19"/>
                <a:gd name="T4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3">
                  <a:moveTo>
                    <a:pt x="0" y="23"/>
                  </a:moveTo>
                  <a:lnTo>
                    <a:pt x="0" y="23"/>
                  </a:lnTo>
                  <a:lnTo>
                    <a:pt x="8" y="23"/>
                  </a:lnTo>
                  <a:lnTo>
                    <a:pt x="8" y="19"/>
                  </a:lnTo>
                  <a:lnTo>
                    <a:pt x="11" y="19"/>
                  </a:lnTo>
                  <a:lnTo>
                    <a:pt x="11" y="15"/>
                  </a:lnTo>
                  <a:lnTo>
                    <a:pt x="15" y="12"/>
                  </a:lnTo>
                  <a:lnTo>
                    <a:pt x="19" y="12"/>
                  </a:lnTo>
                  <a:lnTo>
                    <a:pt x="19" y="12"/>
                  </a:lnTo>
                  <a:lnTo>
                    <a:pt x="19" y="12"/>
                  </a:lnTo>
                  <a:lnTo>
                    <a:pt x="19" y="8"/>
                  </a:lnTo>
                  <a:lnTo>
                    <a:pt x="19" y="4"/>
                  </a:lnTo>
                  <a:lnTo>
                    <a:pt x="15" y="4"/>
                  </a:lnTo>
                  <a:lnTo>
                    <a:pt x="15" y="0"/>
                  </a:lnTo>
                  <a:lnTo>
                    <a:pt x="8" y="0"/>
                  </a:lnTo>
                  <a:lnTo>
                    <a:pt x="8" y="0"/>
                  </a:lnTo>
                  <a:lnTo>
                    <a:pt x="8" y="0"/>
                  </a:lnTo>
                  <a:lnTo>
                    <a:pt x="4" y="12"/>
                  </a:lnTo>
                  <a:lnTo>
                    <a:pt x="4" y="15"/>
                  </a:lnTo>
                  <a:lnTo>
                    <a:pt x="0" y="19"/>
                  </a:lnTo>
                  <a:lnTo>
                    <a:pt x="0" y="23"/>
                  </a:lnTo>
                  <a:lnTo>
                    <a:pt x="0" y="2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86" name="Freeform 88"/>
            <p:cNvSpPr>
              <a:spLocks/>
            </p:cNvSpPr>
            <p:nvPr/>
          </p:nvSpPr>
          <p:spPr bwMode="auto">
            <a:xfrm>
              <a:off x="13319296" y="5959714"/>
              <a:ext cx="133300" cy="143473"/>
            </a:xfrm>
            <a:custGeom>
              <a:avLst/>
              <a:gdLst>
                <a:gd name="T0" fmla="*/ 4 w 67"/>
                <a:gd name="T1" fmla="*/ 63 h 74"/>
                <a:gd name="T2" fmla="*/ 4 w 67"/>
                <a:gd name="T3" fmla="*/ 63 h 74"/>
                <a:gd name="T4" fmla="*/ 4 w 67"/>
                <a:gd name="T5" fmla="*/ 63 h 74"/>
                <a:gd name="T6" fmla="*/ 4 w 67"/>
                <a:gd name="T7" fmla="*/ 59 h 74"/>
                <a:gd name="T8" fmla="*/ 4 w 67"/>
                <a:gd name="T9" fmla="*/ 56 h 74"/>
                <a:gd name="T10" fmla="*/ 4 w 67"/>
                <a:gd name="T11" fmla="*/ 52 h 74"/>
                <a:gd name="T12" fmla="*/ 4 w 67"/>
                <a:gd name="T13" fmla="*/ 48 h 74"/>
                <a:gd name="T14" fmla="*/ 8 w 67"/>
                <a:gd name="T15" fmla="*/ 48 h 74"/>
                <a:gd name="T16" fmla="*/ 8 w 67"/>
                <a:gd name="T17" fmla="*/ 45 h 74"/>
                <a:gd name="T18" fmla="*/ 8 w 67"/>
                <a:gd name="T19" fmla="*/ 41 h 74"/>
                <a:gd name="T20" fmla="*/ 8 w 67"/>
                <a:gd name="T21" fmla="*/ 41 h 74"/>
                <a:gd name="T22" fmla="*/ 8 w 67"/>
                <a:gd name="T23" fmla="*/ 26 h 74"/>
                <a:gd name="T24" fmla="*/ 8 w 67"/>
                <a:gd name="T25" fmla="*/ 26 h 74"/>
                <a:gd name="T26" fmla="*/ 8 w 67"/>
                <a:gd name="T27" fmla="*/ 22 h 74"/>
                <a:gd name="T28" fmla="*/ 8 w 67"/>
                <a:gd name="T29" fmla="*/ 19 h 74"/>
                <a:gd name="T30" fmla="*/ 8 w 67"/>
                <a:gd name="T31" fmla="*/ 19 h 74"/>
                <a:gd name="T32" fmla="*/ 8 w 67"/>
                <a:gd name="T33" fmla="*/ 15 h 74"/>
                <a:gd name="T34" fmla="*/ 8 w 67"/>
                <a:gd name="T35" fmla="*/ 15 h 74"/>
                <a:gd name="T36" fmla="*/ 11 w 67"/>
                <a:gd name="T37" fmla="*/ 15 h 74"/>
                <a:gd name="T38" fmla="*/ 11 w 67"/>
                <a:gd name="T39" fmla="*/ 11 h 74"/>
                <a:gd name="T40" fmla="*/ 15 w 67"/>
                <a:gd name="T41" fmla="*/ 11 h 74"/>
                <a:gd name="T42" fmla="*/ 19 w 67"/>
                <a:gd name="T43" fmla="*/ 15 h 74"/>
                <a:gd name="T44" fmla="*/ 22 w 67"/>
                <a:gd name="T45" fmla="*/ 19 h 74"/>
                <a:gd name="T46" fmla="*/ 22 w 67"/>
                <a:gd name="T47" fmla="*/ 19 h 74"/>
                <a:gd name="T48" fmla="*/ 26 w 67"/>
                <a:gd name="T49" fmla="*/ 19 h 74"/>
                <a:gd name="T50" fmla="*/ 59 w 67"/>
                <a:gd name="T51" fmla="*/ 0 h 74"/>
                <a:gd name="T52" fmla="*/ 67 w 67"/>
                <a:gd name="T53" fmla="*/ 19 h 74"/>
                <a:gd name="T54" fmla="*/ 67 w 67"/>
                <a:gd name="T55" fmla="*/ 19 h 74"/>
                <a:gd name="T56" fmla="*/ 59 w 67"/>
                <a:gd name="T57" fmla="*/ 26 h 74"/>
                <a:gd name="T58" fmla="*/ 37 w 67"/>
                <a:gd name="T59" fmla="*/ 30 h 74"/>
                <a:gd name="T60" fmla="*/ 56 w 67"/>
                <a:gd name="T61" fmla="*/ 48 h 74"/>
                <a:gd name="T62" fmla="*/ 48 w 67"/>
                <a:gd name="T63" fmla="*/ 56 h 74"/>
                <a:gd name="T64" fmla="*/ 48 w 67"/>
                <a:gd name="T65" fmla="*/ 63 h 74"/>
                <a:gd name="T66" fmla="*/ 33 w 67"/>
                <a:gd name="T67" fmla="*/ 63 h 74"/>
                <a:gd name="T68" fmla="*/ 22 w 67"/>
                <a:gd name="T69" fmla="*/ 74 h 74"/>
                <a:gd name="T70" fmla="*/ 8 w 67"/>
                <a:gd name="T71" fmla="*/ 71 h 74"/>
                <a:gd name="T72" fmla="*/ 0 w 67"/>
                <a:gd name="T73" fmla="*/ 71 h 74"/>
                <a:gd name="T74" fmla="*/ 0 w 67"/>
                <a:gd name="T75" fmla="*/ 71 h 74"/>
                <a:gd name="T76" fmla="*/ 4 w 67"/>
                <a:gd name="T77" fmla="*/ 67 h 74"/>
                <a:gd name="T78" fmla="*/ 4 w 67"/>
                <a:gd name="T79" fmla="*/ 63 h 74"/>
                <a:gd name="T80" fmla="*/ 4 w 67"/>
                <a:gd name="T81" fmla="*/ 6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 h="74">
                  <a:moveTo>
                    <a:pt x="4" y="63"/>
                  </a:moveTo>
                  <a:lnTo>
                    <a:pt x="4" y="63"/>
                  </a:lnTo>
                  <a:lnTo>
                    <a:pt x="4" y="63"/>
                  </a:lnTo>
                  <a:lnTo>
                    <a:pt x="4" y="59"/>
                  </a:lnTo>
                  <a:lnTo>
                    <a:pt x="4" y="56"/>
                  </a:lnTo>
                  <a:lnTo>
                    <a:pt x="4" y="52"/>
                  </a:lnTo>
                  <a:lnTo>
                    <a:pt x="4" y="48"/>
                  </a:lnTo>
                  <a:lnTo>
                    <a:pt x="8" y="48"/>
                  </a:lnTo>
                  <a:lnTo>
                    <a:pt x="8" y="45"/>
                  </a:lnTo>
                  <a:lnTo>
                    <a:pt x="8" y="41"/>
                  </a:lnTo>
                  <a:lnTo>
                    <a:pt x="8" y="41"/>
                  </a:lnTo>
                  <a:lnTo>
                    <a:pt x="8" y="26"/>
                  </a:lnTo>
                  <a:lnTo>
                    <a:pt x="8" y="26"/>
                  </a:lnTo>
                  <a:lnTo>
                    <a:pt x="8" y="22"/>
                  </a:lnTo>
                  <a:lnTo>
                    <a:pt x="8" y="19"/>
                  </a:lnTo>
                  <a:lnTo>
                    <a:pt x="8" y="19"/>
                  </a:lnTo>
                  <a:lnTo>
                    <a:pt x="8" y="15"/>
                  </a:lnTo>
                  <a:lnTo>
                    <a:pt x="8" y="15"/>
                  </a:lnTo>
                  <a:lnTo>
                    <a:pt x="11" y="15"/>
                  </a:lnTo>
                  <a:lnTo>
                    <a:pt x="11" y="11"/>
                  </a:lnTo>
                  <a:lnTo>
                    <a:pt x="15" y="11"/>
                  </a:lnTo>
                  <a:lnTo>
                    <a:pt x="19" y="15"/>
                  </a:lnTo>
                  <a:lnTo>
                    <a:pt x="22" y="19"/>
                  </a:lnTo>
                  <a:lnTo>
                    <a:pt x="22" y="19"/>
                  </a:lnTo>
                  <a:lnTo>
                    <a:pt x="26" y="19"/>
                  </a:lnTo>
                  <a:lnTo>
                    <a:pt x="59" y="0"/>
                  </a:lnTo>
                  <a:lnTo>
                    <a:pt x="67" y="19"/>
                  </a:lnTo>
                  <a:lnTo>
                    <a:pt x="67" y="19"/>
                  </a:lnTo>
                  <a:lnTo>
                    <a:pt x="59" y="26"/>
                  </a:lnTo>
                  <a:lnTo>
                    <a:pt x="37" y="30"/>
                  </a:lnTo>
                  <a:lnTo>
                    <a:pt x="56" y="48"/>
                  </a:lnTo>
                  <a:lnTo>
                    <a:pt x="48" y="56"/>
                  </a:lnTo>
                  <a:lnTo>
                    <a:pt x="48" y="63"/>
                  </a:lnTo>
                  <a:lnTo>
                    <a:pt x="33" y="63"/>
                  </a:lnTo>
                  <a:lnTo>
                    <a:pt x="22" y="74"/>
                  </a:lnTo>
                  <a:lnTo>
                    <a:pt x="8" y="71"/>
                  </a:lnTo>
                  <a:lnTo>
                    <a:pt x="0" y="71"/>
                  </a:lnTo>
                  <a:lnTo>
                    <a:pt x="0" y="71"/>
                  </a:lnTo>
                  <a:lnTo>
                    <a:pt x="4" y="67"/>
                  </a:lnTo>
                  <a:lnTo>
                    <a:pt x="4" y="63"/>
                  </a:lnTo>
                  <a:lnTo>
                    <a:pt x="4" y="6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87" name="Freeform 89"/>
            <p:cNvSpPr>
              <a:spLocks/>
            </p:cNvSpPr>
            <p:nvPr/>
          </p:nvSpPr>
          <p:spPr bwMode="auto">
            <a:xfrm>
              <a:off x="13319294" y="5996552"/>
              <a:ext cx="678433" cy="502155"/>
            </a:xfrm>
            <a:custGeom>
              <a:avLst/>
              <a:gdLst>
                <a:gd name="T0" fmla="*/ 207 w 341"/>
                <a:gd name="T1" fmla="*/ 55 h 259"/>
                <a:gd name="T2" fmla="*/ 82 w 341"/>
                <a:gd name="T3" fmla="*/ 3 h 259"/>
                <a:gd name="T4" fmla="*/ 37 w 341"/>
                <a:gd name="T5" fmla="*/ 11 h 259"/>
                <a:gd name="T6" fmla="*/ 48 w 341"/>
                <a:gd name="T7" fmla="*/ 44 h 259"/>
                <a:gd name="T8" fmla="*/ 8 w 341"/>
                <a:gd name="T9" fmla="*/ 52 h 259"/>
                <a:gd name="T10" fmla="*/ 0 w 341"/>
                <a:gd name="T11" fmla="*/ 63 h 259"/>
                <a:gd name="T12" fmla="*/ 0 w 341"/>
                <a:gd name="T13" fmla="*/ 66 h 259"/>
                <a:gd name="T14" fmla="*/ 8 w 341"/>
                <a:gd name="T15" fmla="*/ 70 h 259"/>
                <a:gd name="T16" fmla="*/ 15 w 341"/>
                <a:gd name="T17" fmla="*/ 81 h 259"/>
                <a:gd name="T18" fmla="*/ 22 w 341"/>
                <a:gd name="T19" fmla="*/ 89 h 259"/>
                <a:gd name="T20" fmla="*/ 26 w 341"/>
                <a:gd name="T21" fmla="*/ 96 h 259"/>
                <a:gd name="T22" fmla="*/ 33 w 341"/>
                <a:gd name="T23" fmla="*/ 103 h 259"/>
                <a:gd name="T24" fmla="*/ 41 w 341"/>
                <a:gd name="T25" fmla="*/ 115 h 259"/>
                <a:gd name="T26" fmla="*/ 45 w 341"/>
                <a:gd name="T27" fmla="*/ 122 h 259"/>
                <a:gd name="T28" fmla="*/ 48 w 341"/>
                <a:gd name="T29" fmla="*/ 129 h 259"/>
                <a:gd name="T30" fmla="*/ 56 w 341"/>
                <a:gd name="T31" fmla="*/ 129 h 259"/>
                <a:gd name="T32" fmla="*/ 67 w 341"/>
                <a:gd name="T33" fmla="*/ 141 h 259"/>
                <a:gd name="T34" fmla="*/ 67 w 341"/>
                <a:gd name="T35" fmla="*/ 144 h 259"/>
                <a:gd name="T36" fmla="*/ 74 w 341"/>
                <a:gd name="T37" fmla="*/ 159 h 259"/>
                <a:gd name="T38" fmla="*/ 74 w 341"/>
                <a:gd name="T39" fmla="*/ 167 h 259"/>
                <a:gd name="T40" fmla="*/ 78 w 341"/>
                <a:gd name="T41" fmla="*/ 178 h 259"/>
                <a:gd name="T42" fmla="*/ 89 w 341"/>
                <a:gd name="T43" fmla="*/ 192 h 259"/>
                <a:gd name="T44" fmla="*/ 96 w 341"/>
                <a:gd name="T45" fmla="*/ 196 h 259"/>
                <a:gd name="T46" fmla="*/ 104 w 341"/>
                <a:gd name="T47" fmla="*/ 200 h 259"/>
                <a:gd name="T48" fmla="*/ 107 w 341"/>
                <a:gd name="T49" fmla="*/ 204 h 259"/>
                <a:gd name="T50" fmla="*/ 115 w 341"/>
                <a:gd name="T51" fmla="*/ 222 h 259"/>
                <a:gd name="T52" fmla="*/ 133 w 341"/>
                <a:gd name="T53" fmla="*/ 241 h 259"/>
                <a:gd name="T54" fmla="*/ 141 w 341"/>
                <a:gd name="T55" fmla="*/ 252 h 259"/>
                <a:gd name="T56" fmla="*/ 152 w 341"/>
                <a:gd name="T57" fmla="*/ 244 h 259"/>
                <a:gd name="T58" fmla="*/ 156 w 341"/>
                <a:gd name="T59" fmla="*/ 233 h 259"/>
                <a:gd name="T60" fmla="*/ 185 w 341"/>
                <a:gd name="T61" fmla="*/ 241 h 259"/>
                <a:gd name="T62" fmla="*/ 230 w 341"/>
                <a:gd name="T63" fmla="*/ 226 h 259"/>
                <a:gd name="T64" fmla="*/ 337 w 341"/>
                <a:gd name="T65" fmla="*/ 152 h 259"/>
                <a:gd name="T66" fmla="*/ 282 w 341"/>
                <a:gd name="T67" fmla="*/ 148 h 259"/>
                <a:gd name="T68" fmla="*/ 274 w 341"/>
                <a:gd name="T69" fmla="*/ 126 h 259"/>
                <a:gd name="T70" fmla="*/ 274 w 341"/>
                <a:gd name="T71" fmla="*/ 126 h 259"/>
                <a:gd name="T72" fmla="*/ 270 w 341"/>
                <a:gd name="T73" fmla="*/ 122 h 259"/>
                <a:gd name="T74" fmla="*/ 263 w 341"/>
                <a:gd name="T75" fmla="*/ 118 h 259"/>
                <a:gd name="T76" fmla="*/ 259 w 341"/>
                <a:gd name="T77" fmla="*/ 115 h 259"/>
                <a:gd name="T78" fmla="*/ 248 w 341"/>
                <a:gd name="T79" fmla="*/ 100 h 259"/>
                <a:gd name="T80" fmla="*/ 248 w 341"/>
                <a:gd name="T81" fmla="*/ 89 h 259"/>
                <a:gd name="T82" fmla="*/ 244 w 341"/>
                <a:gd name="T83" fmla="*/ 85 h 259"/>
                <a:gd name="T84" fmla="*/ 233 w 341"/>
                <a:gd name="T85" fmla="*/ 74 h 259"/>
                <a:gd name="T86" fmla="*/ 237 w 341"/>
                <a:gd name="T87" fmla="*/ 74 h 259"/>
                <a:gd name="T88" fmla="*/ 226 w 341"/>
                <a:gd name="T89" fmla="*/ 70 h 259"/>
                <a:gd name="T90" fmla="*/ 219 w 341"/>
                <a:gd name="T91" fmla="*/ 59 h 259"/>
                <a:gd name="T92" fmla="*/ 219 w 341"/>
                <a:gd name="T93" fmla="*/ 55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1" h="259">
                  <a:moveTo>
                    <a:pt x="219" y="55"/>
                  </a:moveTo>
                  <a:lnTo>
                    <a:pt x="207" y="59"/>
                  </a:lnTo>
                  <a:lnTo>
                    <a:pt x="207" y="55"/>
                  </a:lnTo>
                  <a:lnTo>
                    <a:pt x="193" y="52"/>
                  </a:lnTo>
                  <a:lnTo>
                    <a:pt x="159" y="52"/>
                  </a:lnTo>
                  <a:lnTo>
                    <a:pt x="82" y="3"/>
                  </a:lnTo>
                  <a:lnTo>
                    <a:pt x="67" y="0"/>
                  </a:lnTo>
                  <a:lnTo>
                    <a:pt x="59" y="7"/>
                  </a:lnTo>
                  <a:lnTo>
                    <a:pt x="37" y="11"/>
                  </a:lnTo>
                  <a:lnTo>
                    <a:pt x="56" y="29"/>
                  </a:lnTo>
                  <a:lnTo>
                    <a:pt x="48" y="37"/>
                  </a:lnTo>
                  <a:lnTo>
                    <a:pt x="48" y="44"/>
                  </a:lnTo>
                  <a:lnTo>
                    <a:pt x="33" y="44"/>
                  </a:lnTo>
                  <a:lnTo>
                    <a:pt x="22" y="55"/>
                  </a:lnTo>
                  <a:lnTo>
                    <a:pt x="8" y="52"/>
                  </a:lnTo>
                  <a:lnTo>
                    <a:pt x="0" y="52"/>
                  </a:lnTo>
                  <a:lnTo>
                    <a:pt x="0" y="55"/>
                  </a:lnTo>
                  <a:lnTo>
                    <a:pt x="0" y="63"/>
                  </a:lnTo>
                  <a:lnTo>
                    <a:pt x="0" y="66"/>
                  </a:lnTo>
                  <a:lnTo>
                    <a:pt x="0" y="70"/>
                  </a:lnTo>
                  <a:lnTo>
                    <a:pt x="0" y="66"/>
                  </a:lnTo>
                  <a:lnTo>
                    <a:pt x="4" y="70"/>
                  </a:lnTo>
                  <a:lnTo>
                    <a:pt x="4" y="66"/>
                  </a:lnTo>
                  <a:lnTo>
                    <a:pt x="8" y="70"/>
                  </a:lnTo>
                  <a:lnTo>
                    <a:pt x="8" y="70"/>
                  </a:lnTo>
                  <a:lnTo>
                    <a:pt x="15" y="77"/>
                  </a:lnTo>
                  <a:lnTo>
                    <a:pt x="15" y="81"/>
                  </a:lnTo>
                  <a:lnTo>
                    <a:pt x="15" y="81"/>
                  </a:lnTo>
                  <a:lnTo>
                    <a:pt x="19" y="85"/>
                  </a:lnTo>
                  <a:lnTo>
                    <a:pt x="22" y="89"/>
                  </a:lnTo>
                  <a:lnTo>
                    <a:pt x="22" y="89"/>
                  </a:lnTo>
                  <a:lnTo>
                    <a:pt x="26" y="96"/>
                  </a:lnTo>
                  <a:lnTo>
                    <a:pt x="26" y="96"/>
                  </a:lnTo>
                  <a:lnTo>
                    <a:pt x="30" y="100"/>
                  </a:lnTo>
                  <a:lnTo>
                    <a:pt x="30" y="100"/>
                  </a:lnTo>
                  <a:lnTo>
                    <a:pt x="33" y="103"/>
                  </a:lnTo>
                  <a:lnTo>
                    <a:pt x="33" y="107"/>
                  </a:lnTo>
                  <a:lnTo>
                    <a:pt x="37" y="107"/>
                  </a:lnTo>
                  <a:lnTo>
                    <a:pt x="41" y="115"/>
                  </a:lnTo>
                  <a:lnTo>
                    <a:pt x="45" y="115"/>
                  </a:lnTo>
                  <a:lnTo>
                    <a:pt x="45" y="118"/>
                  </a:lnTo>
                  <a:lnTo>
                    <a:pt x="45" y="122"/>
                  </a:lnTo>
                  <a:lnTo>
                    <a:pt x="45" y="126"/>
                  </a:lnTo>
                  <a:lnTo>
                    <a:pt x="45" y="126"/>
                  </a:lnTo>
                  <a:lnTo>
                    <a:pt x="48" y="129"/>
                  </a:lnTo>
                  <a:lnTo>
                    <a:pt x="48" y="129"/>
                  </a:lnTo>
                  <a:lnTo>
                    <a:pt x="52" y="129"/>
                  </a:lnTo>
                  <a:lnTo>
                    <a:pt x="56" y="129"/>
                  </a:lnTo>
                  <a:lnTo>
                    <a:pt x="59" y="133"/>
                  </a:lnTo>
                  <a:lnTo>
                    <a:pt x="63" y="137"/>
                  </a:lnTo>
                  <a:lnTo>
                    <a:pt x="67" y="141"/>
                  </a:lnTo>
                  <a:lnTo>
                    <a:pt x="67" y="141"/>
                  </a:lnTo>
                  <a:lnTo>
                    <a:pt x="67" y="144"/>
                  </a:lnTo>
                  <a:lnTo>
                    <a:pt x="67" y="144"/>
                  </a:lnTo>
                  <a:lnTo>
                    <a:pt x="70" y="148"/>
                  </a:lnTo>
                  <a:lnTo>
                    <a:pt x="74" y="152"/>
                  </a:lnTo>
                  <a:lnTo>
                    <a:pt x="74" y="159"/>
                  </a:lnTo>
                  <a:lnTo>
                    <a:pt x="74" y="159"/>
                  </a:lnTo>
                  <a:lnTo>
                    <a:pt x="74" y="163"/>
                  </a:lnTo>
                  <a:lnTo>
                    <a:pt x="74" y="167"/>
                  </a:lnTo>
                  <a:lnTo>
                    <a:pt x="74" y="167"/>
                  </a:lnTo>
                  <a:lnTo>
                    <a:pt x="74" y="174"/>
                  </a:lnTo>
                  <a:lnTo>
                    <a:pt x="78" y="178"/>
                  </a:lnTo>
                  <a:lnTo>
                    <a:pt x="78" y="181"/>
                  </a:lnTo>
                  <a:lnTo>
                    <a:pt x="78" y="181"/>
                  </a:lnTo>
                  <a:lnTo>
                    <a:pt x="89" y="192"/>
                  </a:lnTo>
                  <a:lnTo>
                    <a:pt x="89" y="192"/>
                  </a:lnTo>
                  <a:lnTo>
                    <a:pt x="93" y="192"/>
                  </a:lnTo>
                  <a:lnTo>
                    <a:pt x="96" y="196"/>
                  </a:lnTo>
                  <a:lnTo>
                    <a:pt x="96" y="196"/>
                  </a:lnTo>
                  <a:lnTo>
                    <a:pt x="104" y="200"/>
                  </a:lnTo>
                  <a:lnTo>
                    <a:pt x="104" y="200"/>
                  </a:lnTo>
                  <a:lnTo>
                    <a:pt x="107" y="204"/>
                  </a:lnTo>
                  <a:lnTo>
                    <a:pt x="107" y="204"/>
                  </a:lnTo>
                  <a:lnTo>
                    <a:pt x="107" y="204"/>
                  </a:lnTo>
                  <a:lnTo>
                    <a:pt x="111" y="218"/>
                  </a:lnTo>
                  <a:lnTo>
                    <a:pt x="115" y="218"/>
                  </a:lnTo>
                  <a:lnTo>
                    <a:pt x="115" y="222"/>
                  </a:lnTo>
                  <a:lnTo>
                    <a:pt x="130" y="233"/>
                  </a:lnTo>
                  <a:lnTo>
                    <a:pt x="130" y="233"/>
                  </a:lnTo>
                  <a:lnTo>
                    <a:pt x="133" y="241"/>
                  </a:lnTo>
                  <a:lnTo>
                    <a:pt x="137" y="241"/>
                  </a:lnTo>
                  <a:lnTo>
                    <a:pt x="141" y="252"/>
                  </a:lnTo>
                  <a:lnTo>
                    <a:pt x="141" y="252"/>
                  </a:lnTo>
                  <a:lnTo>
                    <a:pt x="145" y="252"/>
                  </a:lnTo>
                  <a:lnTo>
                    <a:pt x="148" y="248"/>
                  </a:lnTo>
                  <a:lnTo>
                    <a:pt x="152" y="244"/>
                  </a:lnTo>
                  <a:lnTo>
                    <a:pt x="148" y="241"/>
                  </a:lnTo>
                  <a:lnTo>
                    <a:pt x="152" y="233"/>
                  </a:lnTo>
                  <a:lnTo>
                    <a:pt x="156" y="233"/>
                  </a:lnTo>
                  <a:lnTo>
                    <a:pt x="159" y="237"/>
                  </a:lnTo>
                  <a:lnTo>
                    <a:pt x="170" y="237"/>
                  </a:lnTo>
                  <a:lnTo>
                    <a:pt x="185" y="241"/>
                  </a:lnTo>
                  <a:lnTo>
                    <a:pt x="200" y="248"/>
                  </a:lnTo>
                  <a:lnTo>
                    <a:pt x="200" y="259"/>
                  </a:lnTo>
                  <a:lnTo>
                    <a:pt x="230" y="226"/>
                  </a:lnTo>
                  <a:lnTo>
                    <a:pt x="337" y="196"/>
                  </a:lnTo>
                  <a:lnTo>
                    <a:pt x="341" y="163"/>
                  </a:lnTo>
                  <a:lnTo>
                    <a:pt x="337" y="152"/>
                  </a:lnTo>
                  <a:lnTo>
                    <a:pt x="337" y="152"/>
                  </a:lnTo>
                  <a:lnTo>
                    <a:pt x="330" y="155"/>
                  </a:lnTo>
                  <a:lnTo>
                    <a:pt x="282" y="148"/>
                  </a:lnTo>
                  <a:lnTo>
                    <a:pt x="278" y="137"/>
                  </a:lnTo>
                  <a:lnTo>
                    <a:pt x="274" y="133"/>
                  </a:lnTo>
                  <a:lnTo>
                    <a:pt x="274" y="126"/>
                  </a:lnTo>
                  <a:lnTo>
                    <a:pt x="274" y="126"/>
                  </a:lnTo>
                  <a:lnTo>
                    <a:pt x="274" y="129"/>
                  </a:lnTo>
                  <a:lnTo>
                    <a:pt x="274" y="126"/>
                  </a:lnTo>
                  <a:lnTo>
                    <a:pt x="274" y="126"/>
                  </a:lnTo>
                  <a:lnTo>
                    <a:pt x="274" y="122"/>
                  </a:lnTo>
                  <a:lnTo>
                    <a:pt x="270" y="122"/>
                  </a:lnTo>
                  <a:lnTo>
                    <a:pt x="270" y="122"/>
                  </a:lnTo>
                  <a:lnTo>
                    <a:pt x="270" y="122"/>
                  </a:lnTo>
                  <a:lnTo>
                    <a:pt x="263" y="118"/>
                  </a:lnTo>
                  <a:lnTo>
                    <a:pt x="263" y="118"/>
                  </a:lnTo>
                  <a:lnTo>
                    <a:pt x="263" y="118"/>
                  </a:lnTo>
                  <a:lnTo>
                    <a:pt x="259" y="115"/>
                  </a:lnTo>
                  <a:lnTo>
                    <a:pt x="259" y="111"/>
                  </a:lnTo>
                  <a:lnTo>
                    <a:pt x="252" y="100"/>
                  </a:lnTo>
                  <a:lnTo>
                    <a:pt x="248" y="100"/>
                  </a:lnTo>
                  <a:lnTo>
                    <a:pt x="248" y="100"/>
                  </a:lnTo>
                  <a:lnTo>
                    <a:pt x="248" y="96"/>
                  </a:lnTo>
                  <a:lnTo>
                    <a:pt x="248" y="89"/>
                  </a:lnTo>
                  <a:lnTo>
                    <a:pt x="248" y="89"/>
                  </a:lnTo>
                  <a:lnTo>
                    <a:pt x="244" y="85"/>
                  </a:lnTo>
                  <a:lnTo>
                    <a:pt x="244" y="85"/>
                  </a:lnTo>
                  <a:lnTo>
                    <a:pt x="237" y="77"/>
                  </a:lnTo>
                  <a:lnTo>
                    <a:pt x="237" y="77"/>
                  </a:lnTo>
                  <a:lnTo>
                    <a:pt x="233" y="74"/>
                  </a:lnTo>
                  <a:lnTo>
                    <a:pt x="233" y="74"/>
                  </a:lnTo>
                  <a:lnTo>
                    <a:pt x="233" y="74"/>
                  </a:lnTo>
                  <a:lnTo>
                    <a:pt x="237" y="74"/>
                  </a:lnTo>
                  <a:lnTo>
                    <a:pt x="233" y="74"/>
                  </a:lnTo>
                  <a:lnTo>
                    <a:pt x="233" y="74"/>
                  </a:lnTo>
                  <a:lnTo>
                    <a:pt x="226" y="70"/>
                  </a:lnTo>
                  <a:lnTo>
                    <a:pt x="222" y="63"/>
                  </a:lnTo>
                  <a:lnTo>
                    <a:pt x="222" y="59"/>
                  </a:lnTo>
                  <a:lnTo>
                    <a:pt x="219" y="59"/>
                  </a:lnTo>
                  <a:lnTo>
                    <a:pt x="219" y="55"/>
                  </a:lnTo>
                  <a:lnTo>
                    <a:pt x="219" y="59"/>
                  </a:lnTo>
                  <a:lnTo>
                    <a:pt x="219" y="55"/>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88" name="Freeform 90"/>
            <p:cNvSpPr>
              <a:spLocks/>
            </p:cNvSpPr>
            <p:nvPr/>
          </p:nvSpPr>
          <p:spPr bwMode="auto">
            <a:xfrm>
              <a:off x="13842546" y="6182678"/>
              <a:ext cx="21885" cy="50409"/>
            </a:xfrm>
            <a:custGeom>
              <a:avLst/>
              <a:gdLst>
                <a:gd name="T0" fmla="*/ 7 w 11"/>
                <a:gd name="T1" fmla="*/ 26 h 26"/>
                <a:gd name="T2" fmla="*/ 7 w 11"/>
                <a:gd name="T3" fmla="*/ 26 h 26"/>
                <a:gd name="T4" fmla="*/ 0 w 11"/>
                <a:gd name="T5" fmla="*/ 22 h 26"/>
                <a:gd name="T6" fmla="*/ 0 w 11"/>
                <a:gd name="T7" fmla="*/ 22 h 26"/>
                <a:gd name="T8" fmla="*/ 0 w 11"/>
                <a:gd name="T9" fmla="*/ 22 h 26"/>
                <a:gd name="T10" fmla="*/ 0 w 11"/>
                <a:gd name="T11" fmla="*/ 19 h 26"/>
                <a:gd name="T12" fmla="*/ 0 w 11"/>
                <a:gd name="T13" fmla="*/ 19 h 26"/>
                <a:gd name="T14" fmla="*/ 0 w 11"/>
                <a:gd name="T15" fmla="*/ 15 h 26"/>
                <a:gd name="T16" fmla="*/ 0 w 11"/>
                <a:gd name="T17" fmla="*/ 11 h 26"/>
                <a:gd name="T18" fmla="*/ 0 w 11"/>
                <a:gd name="T19" fmla="*/ 11 h 26"/>
                <a:gd name="T20" fmla="*/ 0 w 11"/>
                <a:gd name="T21" fmla="*/ 11 h 26"/>
                <a:gd name="T22" fmla="*/ 0 w 11"/>
                <a:gd name="T23" fmla="*/ 7 h 26"/>
                <a:gd name="T24" fmla="*/ 0 w 11"/>
                <a:gd name="T25" fmla="*/ 7 h 26"/>
                <a:gd name="T26" fmla="*/ 0 w 11"/>
                <a:gd name="T27" fmla="*/ 4 h 26"/>
                <a:gd name="T28" fmla="*/ 4 w 11"/>
                <a:gd name="T29" fmla="*/ 4 h 26"/>
                <a:gd name="T30" fmla="*/ 4 w 11"/>
                <a:gd name="T31" fmla="*/ 4 h 26"/>
                <a:gd name="T32" fmla="*/ 4 w 11"/>
                <a:gd name="T33" fmla="*/ 4 h 26"/>
                <a:gd name="T34" fmla="*/ 4 w 11"/>
                <a:gd name="T35" fmla="*/ 0 h 26"/>
                <a:gd name="T36" fmla="*/ 4 w 11"/>
                <a:gd name="T37" fmla="*/ 0 h 26"/>
                <a:gd name="T38" fmla="*/ 7 w 11"/>
                <a:gd name="T39" fmla="*/ 4 h 26"/>
                <a:gd name="T40" fmla="*/ 7 w 11"/>
                <a:gd name="T41" fmla="*/ 4 h 26"/>
                <a:gd name="T42" fmla="*/ 11 w 11"/>
                <a:gd name="T43" fmla="*/ 4 h 26"/>
                <a:gd name="T44" fmla="*/ 11 w 11"/>
                <a:gd name="T45" fmla="*/ 4 h 26"/>
                <a:gd name="T46" fmla="*/ 7 w 11"/>
                <a:gd name="T47" fmla="*/ 11 h 26"/>
                <a:gd name="T48" fmla="*/ 7 w 11"/>
                <a:gd name="T49" fmla="*/ 11 h 26"/>
                <a:gd name="T50" fmla="*/ 7 w 11"/>
                <a:gd name="T51" fmla="*/ 15 h 26"/>
                <a:gd name="T52" fmla="*/ 11 w 11"/>
                <a:gd name="T53" fmla="*/ 15 h 26"/>
                <a:gd name="T54" fmla="*/ 11 w 11"/>
                <a:gd name="T55" fmla="*/ 19 h 26"/>
                <a:gd name="T56" fmla="*/ 11 w 11"/>
                <a:gd name="T57" fmla="*/ 26 h 26"/>
                <a:gd name="T58" fmla="*/ 7 w 11"/>
                <a:gd name="T59" fmla="*/ 26 h 26"/>
                <a:gd name="T60" fmla="*/ 7 w 11"/>
                <a:gd name="T6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 h="26">
                  <a:moveTo>
                    <a:pt x="7" y="26"/>
                  </a:moveTo>
                  <a:lnTo>
                    <a:pt x="7" y="26"/>
                  </a:lnTo>
                  <a:lnTo>
                    <a:pt x="0" y="22"/>
                  </a:lnTo>
                  <a:lnTo>
                    <a:pt x="0" y="22"/>
                  </a:lnTo>
                  <a:lnTo>
                    <a:pt x="0" y="22"/>
                  </a:lnTo>
                  <a:lnTo>
                    <a:pt x="0" y="19"/>
                  </a:lnTo>
                  <a:lnTo>
                    <a:pt x="0" y="19"/>
                  </a:lnTo>
                  <a:lnTo>
                    <a:pt x="0" y="15"/>
                  </a:lnTo>
                  <a:lnTo>
                    <a:pt x="0" y="11"/>
                  </a:lnTo>
                  <a:lnTo>
                    <a:pt x="0" y="11"/>
                  </a:lnTo>
                  <a:lnTo>
                    <a:pt x="0" y="11"/>
                  </a:lnTo>
                  <a:lnTo>
                    <a:pt x="0" y="7"/>
                  </a:lnTo>
                  <a:lnTo>
                    <a:pt x="0" y="7"/>
                  </a:lnTo>
                  <a:lnTo>
                    <a:pt x="0" y="4"/>
                  </a:lnTo>
                  <a:lnTo>
                    <a:pt x="4" y="4"/>
                  </a:lnTo>
                  <a:lnTo>
                    <a:pt x="4" y="4"/>
                  </a:lnTo>
                  <a:lnTo>
                    <a:pt x="4" y="4"/>
                  </a:lnTo>
                  <a:lnTo>
                    <a:pt x="4" y="0"/>
                  </a:lnTo>
                  <a:lnTo>
                    <a:pt x="4" y="0"/>
                  </a:lnTo>
                  <a:lnTo>
                    <a:pt x="7" y="4"/>
                  </a:lnTo>
                  <a:lnTo>
                    <a:pt x="7" y="4"/>
                  </a:lnTo>
                  <a:lnTo>
                    <a:pt x="11" y="4"/>
                  </a:lnTo>
                  <a:lnTo>
                    <a:pt x="11" y="4"/>
                  </a:lnTo>
                  <a:lnTo>
                    <a:pt x="7" y="11"/>
                  </a:lnTo>
                  <a:lnTo>
                    <a:pt x="7" y="11"/>
                  </a:lnTo>
                  <a:lnTo>
                    <a:pt x="7" y="15"/>
                  </a:lnTo>
                  <a:lnTo>
                    <a:pt x="11" y="15"/>
                  </a:lnTo>
                  <a:lnTo>
                    <a:pt x="11" y="19"/>
                  </a:lnTo>
                  <a:lnTo>
                    <a:pt x="11" y="26"/>
                  </a:lnTo>
                  <a:lnTo>
                    <a:pt x="7" y="26"/>
                  </a:lnTo>
                  <a:lnTo>
                    <a:pt x="7" y="2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89" name="Freeform 91"/>
            <p:cNvSpPr>
              <a:spLocks/>
            </p:cNvSpPr>
            <p:nvPr/>
          </p:nvSpPr>
          <p:spPr bwMode="auto">
            <a:xfrm>
              <a:off x="13864431" y="6190434"/>
              <a:ext cx="163142" cy="106635"/>
            </a:xfrm>
            <a:custGeom>
              <a:avLst/>
              <a:gdLst>
                <a:gd name="T0" fmla="*/ 0 w 82"/>
                <a:gd name="T1" fmla="*/ 26 h 55"/>
                <a:gd name="T2" fmla="*/ 0 w 82"/>
                <a:gd name="T3" fmla="*/ 33 h 55"/>
                <a:gd name="T4" fmla="*/ 4 w 82"/>
                <a:gd name="T5" fmla="*/ 37 h 55"/>
                <a:gd name="T6" fmla="*/ 8 w 82"/>
                <a:gd name="T7" fmla="*/ 48 h 55"/>
                <a:gd name="T8" fmla="*/ 56 w 82"/>
                <a:gd name="T9" fmla="*/ 55 h 55"/>
                <a:gd name="T10" fmla="*/ 63 w 82"/>
                <a:gd name="T11" fmla="*/ 52 h 55"/>
                <a:gd name="T12" fmla="*/ 78 w 82"/>
                <a:gd name="T13" fmla="*/ 11 h 55"/>
                <a:gd name="T14" fmla="*/ 82 w 82"/>
                <a:gd name="T15" fmla="*/ 11 h 55"/>
                <a:gd name="T16" fmla="*/ 78 w 82"/>
                <a:gd name="T17" fmla="*/ 7 h 55"/>
                <a:gd name="T18" fmla="*/ 78 w 82"/>
                <a:gd name="T19" fmla="*/ 3 h 55"/>
                <a:gd name="T20" fmla="*/ 78 w 82"/>
                <a:gd name="T21" fmla="*/ 7 h 55"/>
                <a:gd name="T22" fmla="*/ 78 w 82"/>
                <a:gd name="T23" fmla="*/ 3 h 55"/>
                <a:gd name="T24" fmla="*/ 78 w 82"/>
                <a:gd name="T25" fmla="*/ 3 h 55"/>
                <a:gd name="T26" fmla="*/ 74 w 82"/>
                <a:gd name="T27" fmla="*/ 3 h 55"/>
                <a:gd name="T28" fmla="*/ 74 w 82"/>
                <a:gd name="T29" fmla="*/ 0 h 55"/>
                <a:gd name="T30" fmla="*/ 74 w 82"/>
                <a:gd name="T31" fmla="*/ 0 h 55"/>
                <a:gd name="T32" fmla="*/ 74 w 82"/>
                <a:gd name="T33" fmla="*/ 0 h 55"/>
                <a:gd name="T34" fmla="*/ 70 w 82"/>
                <a:gd name="T35" fmla="*/ 3 h 55"/>
                <a:gd name="T36" fmla="*/ 63 w 82"/>
                <a:gd name="T37" fmla="*/ 7 h 55"/>
                <a:gd name="T38" fmla="*/ 63 w 82"/>
                <a:gd name="T39" fmla="*/ 11 h 55"/>
                <a:gd name="T40" fmla="*/ 52 w 82"/>
                <a:gd name="T41" fmla="*/ 18 h 55"/>
                <a:gd name="T42" fmla="*/ 52 w 82"/>
                <a:gd name="T43" fmla="*/ 22 h 55"/>
                <a:gd name="T44" fmla="*/ 52 w 82"/>
                <a:gd name="T45" fmla="*/ 22 h 55"/>
                <a:gd name="T46" fmla="*/ 52 w 82"/>
                <a:gd name="T47" fmla="*/ 22 h 55"/>
                <a:gd name="T48" fmla="*/ 48 w 82"/>
                <a:gd name="T49" fmla="*/ 26 h 55"/>
                <a:gd name="T50" fmla="*/ 48 w 82"/>
                <a:gd name="T51" fmla="*/ 26 h 55"/>
                <a:gd name="T52" fmla="*/ 45 w 82"/>
                <a:gd name="T53" fmla="*/ 26 h 55"/>
                <a:gd name="T54" fmla="*/ 45 w 82"/>
                <a:gd name="T55" fmla="*/ 26 h 55"/>
                <a:gd name="T56" fmla="*/ 45 w 82"/>
                <a:gd name="T57" fmla="*/ 29 h 55"/>
                <a:gd name="T58" fmla="*/ 45 w 82"/>
                <a:gd name="T59" fmla="*/ 29 h 55"/>
                <a:gd name="T60" fmla="*/ 41 w 82"/>
                <a:gd name="T61" fmla="*/ 29 h 55"/>
                <a:gd name="T62" fmla="*/ 37 w 82"/>
                <a:gd name="T63" fmla="*/ 29 h 55"/>
                <a:gd name="T64" fmla="*/ 33 w 82"/>
                <a:gd name="T65" fmla="*/ 33 h 55"/>
                <a:gd name="T66" fmla="*/ 33 w 82"/>
                <a:gd name="T67" fmla="*/ 29 h 55"/>
                <a:gd name="T68" fmla="*/ 30 w 82"/>
                <a:gd name="T69" fmla="*/ 29 h 55"/>
                <a:gd name="T70" fmla="*/ 26 w 82"/>
                <a:gd name="T71" fmla="*/ 29 h 55"/>
                <a:gd name="T72" fmla="*/ 26 w 82"/>
                <a:gd name="T73" fmla="*/ 29 h 55"/>
                <a:gd name="T74" fmla="*/ 19 w 82"/>
                <a:gd name="T75" fmla="*/ 29 h 55"/>
                <a:gd name="T76" fmla="*/ 11 w 82"/>
                <a:gd name="T77" fmla="*/ 33 h 55"/>
                <a:gd name="T78" fmla="*/ 11 w 82"/>
                <a:gd name="T79" fmla="*/ 33 h 55"/>
                <a:gd name="T80" fmla="*/ 8 w 82"/>
                <a:gd name="T81" fmla="*/ 33 h 55"/>
                <a:gd name="T82" fmla="*/ 4 w 82"/>
                <a:gd name="T83" fmla="*/ 33 h 55"/>
                <a:gd name="T84" fmla="*/ 4 w 82"/>
                <a:gd name="T85" fmla="*/ 26 h 55"/>
                <a:gd name="T86" fmla="*/ 4 w 82"/>
                <a:gd name="T87" fmla="*/ 29 h 55"/>
                <a:gd name="T88" fmla="*/ 0 w 82"/>
                <a:gd name="T89"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2" h="55">
                  <a:moveTo>
                    <a:pt x="0" y="26"/>
                  </a:moveTo>
                  <a:lnTo>
                    <a:pt x="0" y="33"/>
                  </a:lnTo>
                  <a:lnTo>
                    <a:pt x="4" y="37"/>
                  </a:lnTo>
                  <a:lnTo>
                    <a:pt x="8" y="48"/>
                  </a:lnTo>
                  <a:lnTo>
                    <a:pt x="56" y="55"/>
                  </a:lnTo>
                  <a:lnTo>
                    <a:pt x="63" y="52"/>
                  </a:lnTo>
                  <a:lnTo>
                    <a:pt x="78" y="11"/>
                  </a:lnTo>
                  <a:lnTo>
                    <a:pt x="82" y="11"/>
                  </a:lnTo>
                  <a:lnTo>
                    <a:pt x="78" y="7"/>
                  </a:lnTo>
                  <a:lnTo>
                    <a:pt x="78" y="3"/>
                  </a:lnTo>
                  <a:lnTo>
                    <a:pt x="78" y="7"/>
                  </a:lnTo>
                  <a:lnTo>
                    <a:pt x="78" y="3"/>
                  </a:lnTo>
                  <a:lnTo>
                    <a:pt x="78" y="3"/>
                  </a:lnTo>
                  <a:lnTo>
                    <a:pt x="74" y="3"/>
                  </a:lnTo>
                  <a:lnTo>
                    <a:pt x="74" y="0"/>
                  </a:lnTo>
                  <a:lnTo>
                    <a:pt x="74" y="0"/>
                  </a:lnTo>
                  <a:lnTo>
                    <a:pt x="74" y="0"/>
                  </a:lnTo>
                  <a:lnTo>
                    <a:pt x="70" y="3"/>
                  </a:lnTo>
                  <a:lnTo>
                    <a:pt x="63" y="7"/>
                  </a:lnTo>
                  <a:lnTo>
                    <a:pt x="63" y="11"/>
                  </a:lnTo>
                  <a:lnTo>
                    <a:pt x="52" y="18"/>
                  </a:lnTo>
                  <a:lnTo>
                    <a:pt x="52" y="22"/>
                  </a:lnTo>
                  <a:lnTo>
                    <a:pt x="52" y="22"/>
                  </a:lnTo>
                  <a:lnTo>
                    <a:pt x="52" y="22"/>
                  </a:lnTo>
                  <a:lnTo>
                    <a:pt x="48" y="26"/>
                  </a:lnTo>
                  <a:lnTo>
                    <a:pt x="48" y="26"/>
                  </a:lnTo>
                  <a:lnTo>
                    <a:pt x="45" y="26"/>
                  </a:lnTo>
                  <a:lnTo>
                    <a:pt x="45" y="26"/>
                  </a:lnTo>
                  <a:lnTo>
                    <a:pt x="45" y="29"/>
                  </a:lnTo>
                  <a:lnTo>
                    <a:pt x="45" y="29"/>
                  </a:lnTo>
                  <a:lnTo>
                    <a:pt x="41" y="29"/>
                  </a:lnTo>
                  <a:lnTo>
                    <a:pt x="37" y="29"/>
                  </a:lnTo>
                  <a:lnTo>
                    <a:pt x="33" y="33"/>
                  </a:lnTo>
                  <a:lnTo>
                    <a:pt x="33" y="29"/>
                  </a:lnTo>
                  <a:lnTo>
                    <a:pt x="30" y="29"/>
                  </a:lnTo>
                  <a:lnTo>
                    <a:pt x="26" y="29"/>
                  </a:lnTo>
                  <a:lnTo>
                    <a:pt x="26" y="29"/>
                  </a:lnTo>
                  <a:lnTo>
                    <a:pt x="19" y="29"/>
                  </a:lnTo>
                  <a:lnTo>
                    <a:pt x="11" y="33"/>
                  </a:lnTo>
                  <a:lnTo>
                    <a:pt x="11" y="33"/>
                  </a:lnTo>
                  <a:lnTo>
                    <a:pt x="8" y="33"/>
                  </a:lnTo>
                  <a:lnTo>
                    <a:pt x="4" y="33"/>
                  </a:lnTo>
                  <a:lnTo>
                    <a:pt x="4" y="26"/>
                  </a:lnTo>
                  <a:lnTo>
                    <a:pt x="4" y="29"/>
                  </a:lnTo>
                  <a:lnTo>
                    <a:pt x="0" y="2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90" name="Freeform 92"/>
            <p:cNvSpPr>
              <a:spLocks noEditPoints="1"/>
            </p:cNvSpPr>
            <p:nvPr/>
          </p:nvSpPr>
          <p:spPr bwMode="auto">
            <a:xfrm>
              <a:off x="11323790" y="5779404"/>
              <a:ext cx="95497" cy="36838"/>
            </a:xfrm>
            <a:custGeom>
              <a:avLst/>
              <a:gdLst>
                <a:gd name="T0" fmla="*/ 18 w 48"/>
                <a:gd name="T1" fmla="*/ 0 h 19"/>
                <a:gd name="T2" fmla="*/ 22 w 48"/>
                <a:gd name="T3" fmla="*/ 4 h 19"/>
                <a:gd name="T4" fmla="*/ 22 w 48"/>
                <a:gd name="T5" fmla="*/ 0 h 19"/>
                <a:gd name="T6" fmla="*/ 18 w 48"/>
                <a:gd name="T7" fmla="*/ 0 h 19"/>
                <a:gd name="T8" fmla="*/ 18 w 48"/>
                <a:gd name="T9" fmla="*/ 0 h 19"/>
                <a:gd name="T10" fmla="*/ 18 w 48"/>
                <a:gd name="T11" fmla="*/ 0 h 19"/>
                <a:gd name="T12" fmla="*/ 3 w 48"/>
                <a:gd name="T13" fmla="*/ 0 h 19"/>
                <a:gd name="T14" fmla="*/ 7 w 48"/>
                <a:gd name="T15" fmla="*/ 4 h 19"/>
                <a:gd name="T16" fmla="*/ 7 w 48"/>
                <a:gd name="T17" fmla="*/ 0 h 19"/>
                <a:gd name="T18" fmla="*/ 3 w 48"/>
                <a:gd name="T19" fmla="*/ 0 h 19"/>
                <a:gd name="T20" fmla="*/ 3 w 48"/>
                <a:gd name="T21" fmla="*/ 0 h 19"/>
                <a:gd name="T22" fmla="*/ 0 w 48"/>
                <a:gd name="T23" fmla="*/ 4 h 19"/>
                <a:gd name="T24" fmla="*/ 0 w 48"/>
                <a:gd name="T25" fmla="*/ 8 h 19"/>
                <a:gd name="T26" fmla="*/ 3 w 48"/>
                <a:gd name="T27" fmla="*/ 8 h 19"/>
                <a:gd name="T28" fmla="*/ 3 w 48"/>
                <a:gd name="T29" fmla="*/ 8 h 19"/>
                <a:gd name="T30" fmla="*/ 3 w 48"/>
                <a:gd name="T31" fmla="*/ 4 h 19"/>
                <a:gd name="T32" fmla="*/ 0 w 48"/>
                <a:gd name="T33" fmla="*/ 4 h 19"/>
                <a:gd name="T34" fmla="*/ 0 w 48"/>
                <a:gd name="T35" fmla="*/ 4 h 19"/>
                <a:gd name="T36" fmla="*/ 44 w 48"/>
                <a:gd name="T37" fmla="*/ 19 h 19"/>
                <a:gd name="T38" fmla="*/ 40 w 48"/>
                <a:gd name="T39" fmla="*/ 19 h 19"/>
                <a:gd name="T40" fmla="*/ 40 w 48"/>
                <a:gd name="T41" fmla="*/ 19 h 19"/>
                <a:gd name="T42" fmla="*/ 48 w 48"/>
                <a:gd name="T43" fmla="*/ 19 h 19"/>
                <a:gd name="T44" fmla="*/ 48 w 48"/>
                <a:gd name="T45" fmla="*/ 19 h 19"/>
                <a:gd name="T46" fmla="*/ 48 w 48"/>
                <a:gd name="T47" fmla="*/ 19 h 19"/>
                <a:gd name="T48" fmla="*/ 44 w 48"/>
                <a:gd name="T4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19">
                  <a:moveTo>
                    <a:pt x="18" y="0"/>
                  </a:moveTo>
                  <a:lnTo>
                    <a:pt x="22" y="4"/>
                  </a:lnTo>
                  <a:lnTo>
                    <a:pt x="22" y="0"/>
                  </a:lnTo>
                  <a:lnTo>
                    <a:pt x="18" y="0"/>
                  </a:lnTo>
                  <a:lnTo>
                    <a:pt x="18" y="0"/>
                  </a:lnTo>
                  <a:lnTo>
                    <a:pt x="18" y="0"/>
                  </a:lnTo>
                  <a:close/>
                  <a:moveTo>
                    <a:pt x="3" y="0"/>
                  </a:moveTo>
                  <a:lnTo>
                    <a:pt x="7" y="4"/>
                  </a:lnTo>
                  <a:lnTo>
                    <a:pt x="7" y="0"/>
                  </a:lnTo>
                  <a:lnTo>
                    <a:pt x="3" y="0"/>
                  </a:lnTo>
                  <a:lnTo>
                    <a:pt x="3" y="0"/>
                  </a:lnTo>
                  <a:close/>
                  <a:moveTo>
                    <a:pt x="0" y="4"/>
                  </a:moveTo>
                  <a:lnTo>
                    <a:pt x="0" y="8"/>
                  </a:lnTo>
                  <a:lnTo>
                    <a:pt x="3" y="8"/>
                  </a:lnTo>
                  <a:lnTo>
                    <a:pt x="3" y="8"/>
                  </a:lnTo>
                  <a:lnTo>
                    <a:pt x="3" y="4"/>
                  </a:lnTo>
                  <a:lnTo>
                    <a:pt x="0" y="4"/>
                  </a:lnTo>
                  <a:lnTo>
                    <a:pt x="0" y="4"/>
                  </a:lnTo>
                  <a:close/>
                  <a:moveTo>
                    <a:pt x="44" y="19"/>
                  </a:moveTo>
                  <a:lnTo>
                    <a:pt x="40" y="19"/>
                  </a:lnTo>
                  <a:lnTo>
                    <a:pt x="40" y="19"/>
                  </a:lnTo>
                  <a:lnTo>
                    <a:pt x="48" y="19"/>
                  </a:lnTo>
                  <a:lnTo>
                    <a:pt x="48" y="19"/>
                  </a:lnTo>
                  <a:lnTo>
                    <a:pt x="48" y="19"/>
                  </a:lnTo>
                  <a:lnTo>
                    <a:pt x="44" y="1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91" name="Freeform 93"/>
            <p:cNvSpPr>
              <a:spLocks/>
            </p:cNvSpPr>
            <p:nvPr/>
          </p:nvSpPr>
          <p:spPr bwMode="auto">
            <a:xfrm>
              <a:off x="11669970" y="5981040"/>
              <a:ext cx="13928" cy="7756"/>
            </a:xfrm>
            <a:custGeom>
              <a:avLst/>
              <a:gdLst>
                <a:gd name="T0" fmla="*/ 1 w 2"/>
                <a:gd name="T1" fmla="*/ 1 h 1"/>
                <a:gd name="T2" fmla="*/ 1 w 2"/>
                <a:gd name="T3" fmla="*/ 1 h 1"/>
                <a:gd name="T4" fmla="*/ 0 w 2"/>
                <a:gd name="T5" fmla="*/ 0 h 1"/>
                <a:gd name="T6" fmla="*/ 2 w 2"/>
                <a:gd name="T7" fmla="*/ 0 h 1"/>
                <a:gd name="T8" fmla="*/ 2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1" y="1"/>
                    <a:pt x="1" y="1"/>
                    <a:pt x="1" y="1"/>
                  </a:cubicBezTo>
                  <a:cubicBezTo>
                    <a:pt x="0" y="0"/>
                    <a:pt x="0" y="0"/>
                    <a:pt x="0" y="0"/>
                  </a:cubicBezTo>
                  <a:cubicBezTo>
                    <a:pt x="2" y="0"/>
                    <a:pt x="2" y="0"/>
                    <a:pt x="2" y="0"/>
                  </a:cubicBezTo>
                  <a:cubicBezTo>
                    <a:pt x="2" y="1"/>
                    <a:pt x="2" y="1"/>
                    <a:pt x="2" y="1"/>
                  </a:cubicBezTo>
                  <a:cubicBezTo>
                    <a:pt x="2" y="1"/>
                    <a:pt x="1" y="1"/>
                    <a:pt x="1" y="1"/>
                  </a:cubicBez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92" name="Freeform 94"/>
            <p:cNvSpPr>
              <a:spLocks noEditPoints="1"/>
            </p:cNvSpPr>
            <p:nvPr/>
          </p:nvSpPr>
          <p:spPr bwMode="auto">
            <a:xfrm>
              <a:off x="11640128" y="6103186"/>
              <a:ext cx="147226" cy="42654"/>
            </a:xfrm>
            <a:custGeom>
              <a:avLst/>
              <a:gdLst>
                <a:gd name="T0" fmla="*/ 3 w 20"/>
                <a:gd name="T1" fmla="*/ 4 h 6"/>
                <a:gd name="T2" fmla="*/ 3 w 20"/>
                <a:gd name="T3" fmla="*/ 4 h 6"/>
                <a:gd name="T4" fmla="*/ 3 w 20"/>
                <a:gd name="T5" fmla="*/ 4 h 6"/>
                <a:gd name="T6" fmla="*/ 4 w 20"/>
                <a:gd name="T7" fmla="*/ 4 h 6"/>
                <a:gd name="T8" fmla="*/ 4 w 20"/>
                <a:gd name="T9" fmla="*/ 4 h 6"/>
                <a:gd name="T10" fmla="*/ 3 w 20"/>
                <a:gd name="T11" fmla="*/ 4 h 6"/>
                <a:gd name="T12" fmla="*/ 0 w 20"/>
                <a:gd name="T13" fmla="*/ 6 h 6"/>
                <a:gd name="T14" fmla="*/ 0 w 20"/>
                <a:gd name="T15" fmla="*/ 6 h 6"/>
                <a:gd name="T16" fmla="*/ 0 w 20"/>
                <a:gd name="T17" fmla="*/ 5 h 6"/>
                <a:gd name="T18" fmla="*/ 1 w 20"/>
                <a:gd name="T19" fmla="*/ 5 h 6"/>
                <a:gd name="T20" fmla="*/ 1 w 20"/>
                <a:gd name="T21" fmla="*/ 6 h 6"/>
                <a:gd name="T22" fmla="*/ 0 w 20"/>
                <a:gd name="T23" fmla="*/ 6 h 6"/>
                <a:gd name="T24" fmla="*/ 0 w 20"/>
                <a:gd name="T25" fmla="*/ 6 h 6"/>
                <a:gd name="T26" fmla="*/ 1 w 20"/>
                <a:gd name="T27" fmla="*/ 3 h 6"/>
                <a:gd name="T28" fmla="*/ 1 w 20"/>
                <a:gd name="T29" fmla="*/ 2 h 6"/>
                <a:gd name="T30" fmla="*/ 1 w 20"/>
                <a:gd name="T31" fmla="*/ 1 h 6"/>
                <a:gd name="T32" fmla="*/ 1 w 20"/>
                <a:gd name="T33" fmla="*/ 1 h 6"/>
                <a:gd name="T34" fmla="*/ 2 w 20"/>
                <a:gd name="T35" fmla="*/ 1 h 6"/>
                <a:gd name="T36" fmla="*/ 2 w 20"/>
                <a:gd name="T37" fmla="*/ 2 h 6"/>
                <a:gd name="T38" fmla="*/ 1 w 20"/>
                <a:gd name="T39" fmla="*/ 3 h 6"/>
                <a:gd name="T40" fmla="*/ 8 w 20"/>
                <a:gd name="T41" fmla="*/ 4 h 6"/>
                <a:gd name="T42" fmla="*/ 7 w 20"/>
                <a:gd name="T43" fmla="*/ 4 h 6"/>
                <a:gd name="T44" fmla="*/ 6 w 20"/>
                <a:gd name="T45" fmla="*/ 5 h 6"/>
                <a:gd name="T46" fmla="*/ 5 w 20"/>
                <a:gd name="T47" fmla="*/ 4 h 6"/>
                <a:gd name="T48" fmla="*/ 4 w 20"/>
                <a:gd name="T49" fmla="*/ 4 h 6"/>
                <a:gd name="T50" fmla="*/ 5 w 20"/>
                <a:gd name="T51" fmla="*/ 3 h 6"/>
                <a:gd name="T52" fmla="*/ 6 w 20"/>
                <a:gd name="T53" fmla="*/ 3 h 6"/>
                <a:gd name="T54" fmla="*/ 7 w 20"/>
                <a:gd name="T55" fmla="*/ 3 h 6"/>
                <a:gd name="T56" fmla="*/ 7 w 20"/>
                <a:gd name="T57" fmla="*/ 3 h 6"/>
                <a:gd name="T58" fmla="*/ 8 w 20"/>
                <a:gd name="T59" fmla="*/ 3 h 6"/>
                <a:gd name="T60" fmla="*/ 8 w 20"/>
                <a:gd name="T61" fmla="*/ 4 h 6"/>
                <a:gd name="T62" fmla="*/ 10 w 20"/>
                <a:gd name="T63" fmla="*/ 4 h 6"/>
                <a:gd name="T64" fmla="*/ 9 w 20"/>
                <a:gd name="T65" fmla="*/ 5 h 6"/>
                <a:gd name="T66" fmla="*/ 10 w 20"/>
                <a:gd name="T67" fmla="*/ 6 h 6"/>
                <a:gd name="T68" fmla="*/ 11 w 20"/>
                <a:gd name="T69" fmla="*/ 5 h 6"/>
                <a:gd name="T70" fmla="*/ 12 w 20"/>
                <a:gd name="T71" fmla="*/ 5 h 6"/>
                <a:gd name="T72" fmla="*/ 11 w 20"/>
                <a:gd name="T73" fmla="*/ 4 h 6"/>
                <a:gd name="T74" fmla="*/ 11 w 20"/>
                <a:gd name="T75" fmla="*/ 4 h 6"/>
                <a:gd name="T76" fmla="*/ 10 w 20"/>
                <a:gd name="T77" fmla="*/ 4 h 6"/>
                <a:gd name="T78" fmla="*/ 18 w 20"/>
                <a:gd name="T79" fmla="*/ 1 h 6"/>
                <a:gd name="T80" fmla="*/ 19 w 20"/>
                <a:gd name="T81" fmla="*/ 0 h 6"/>
                <a:gd name="T82" fmla="*/ 19 w 20"/>
                <a:gd name="T83" fmla="*/ 0 h 6"/>
                <a:gd name="T84" fmla="*/ 20 w 20"/>
                <a:gd name="T85" fmla="*/ 0 h 6"/>
                <a:gd name="T86" fmla="*/ 19 w 20"/>
                <a:gd name="T87" fmla="*/ 0 h 6"/>
                <a:gd name="T88" fmla="*/ 18 w 20"/>
                <a:gd name="T89" fmla="*/ 1 h 6"/>
                <a:gd name="T90" fmla="*/ 15 w 20"/>
                <a:gd name="T91" fmla="*/ 4 h 6"/>
                <a:gd name="T92" fmla="*/ 16 w 20"/>
                <a:gd name="T93" fmla="*/ 3 h 6"/>
                <a:gd name="T94" fmla="*/ 16 w 20"/>
                <a:gd name="T95" fmla="*/ 3 h 6"/>
                <a:gd name="T96" fmla="*/ 18 w 20"/>
                <a:gd name="T97" fmla="*/ 2 h 6"/>
                <a:gd name="T98" fmla="*/ 18 w 20"/>
                <a:gd name="T99" fmla="*/ 3 h 6"/>
                <a:gd name="T100" fmla="*/ 17 w 20"/>
                <a:gd name="T101" fmla="*/ 4 h 6"/>
                <a:gd name="T102" fmla="*/ 16 w 20"/>
                <a:gd name="T103" fmla="*/ 4 h 6"/>
                <a:gd name="T104" fmla="*/ 15 w 20"/>
                <a:gd name="T10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 h="6">
                  <a:moveTo>
                    <a:pt x="3" y="4"/>
                  </a:moveTo>
                  <a:cubicBezTo>
                    <a:pt x="3" y="4"/>
                    <a:pt x="3" y="4"/>
                    <a:pt x="3" y="4"/>
                  </a:cubicBezTo>
                  <a:cubicBezTo>
                    <a:pt x="3" y="4"/>
                    <a:pt x="3" y="4"/>
                    <a:pt x="3" y="4"/>
                  </a:cubicBezTo>
                  <a:cubicBezTo>
                    <a:pt x="4" y="4"/>
                    <a:pt x="4" y="4"/>
                    <a:pt x="4" y="4"/>
                  </a:cubicBezTo>
                  <a:cubicBezTo>
                    <a:pt x="4" y="4"/>
                    <a:pt x="4" y="4"/>
                    <a:pt x="4" y="4"/>
                  </a:cubicBezTo>
                  <a:cubicBezTo>
                    <a:pt x="4" y="4"/>
                    <a:pt x="3" y="4"/>
                    <a:pt x="3" y="4"/>
                  </a:cubicBezTo>
                  <a:close/>
                  <a:moveTo>
                    <a:pt x="0" y="6"/>
                  </a:moveTo>
                  <a:cubicBezTo>
                    <a:pt x="0" y="6"/>
                    <a:pt x="0" y="6"/>
                    <a:pt x="0" y="6"/>
                  </a:cubicBezTo>
                  <a:cubicBezTo>
                    <a:pt x="0" y="5"/>
                    <a:pt x="0" y="5"/>
                    <a:pt x="0" y="5"/>
                  </a:cubicBezTo>
                  <a:cubicBezTo>
                    <a:pt x="1" y="5"/>
                    <a:pt x="1" y="5"/>
                    <a:pt x="1" y="5"/>
                  </a:cubicBezTo>
                  <a:cubicBezTo>
                    <a:pt x="1" y="6"/>
                    <a:pt x="1" y="6"/>
                    <a:pt x="1" y="6"/>
                  </a:cubicBezTo>
                  <a:cubicBezTo>
                    <a:pt x="0" y="6"/>
                    <a:pt x="0" y="6"/>
                    <a:pt x="0" y="6"/>
                  </a:cubicBezTo>
                  <a:cubicBezTo>
                    <a:pt x="0" y="6"/>
                    <a:pt x="0" y="6"/>
                    <a:pt x="0" y="6"/>
                  </a:cubicBezTo>
                  <a:close/>
                  <a:moveTo>
                    <a:pt x="1" y="3"/>
                  </a:moveTo>
                  <a:cubicBezTo>
                    <a:pt x="1" y="2"/>
                    <a:pt x="1" y="2"/>
                    <a:pt x="1" y="2"/>
                  </a:cubicBezTo>
                  <a:cubicBezTo>
                    <a:pt x="1" y="1"/>
                    <a:pt x="1" y="1"/>
                    <a:pt x="1" y="1"/>
                  </a:cubicBezTo>
                  <a:cubicBezTo>
                    <a:pt x="1" y="1"/>
                    <a:pt x="1" y="1"/>
                    <a:pt x="1" y="1"/>
                  </a:cubicBezTo>
                  <a:cubicBezTo>
                    <a:pt x="1" y="1"/>
                    <a:pt x="2" y="1"/>
                    <a:pt x="2" y="1"/>
                  </a:cubicBezTo>
                  <a:cubicBezTo>
                    <a:pt x="2" y="2"/>
                    <a:pt x="2" y="2"/>
                    <a:pt x="2" y="2"/>
                  </a:cubicBezTo>
                  <a:cubicBezTo>
                    <a:pt x="2" y="2"/>
                    <a:pt x="1" y="3"/>
                    <a:pt x="1" y="3"/>
                  </a:cubicBezTo>
                  <a:close/>
                  <a:moveTo>
                    <a:pt x="8" y="4"/>
                  </a:moveTo>
                  <a:cubicBezTo>
                    <a:pt x="7" y="4"/>
                    <a:pt x="7" y="4"/>
                    <a:pt x="7" y="4"/>
                  </a:cubicBezTo>
                  <a:cubicBezTo>
                    <a:pt x="6" y="5"/>
                    <a:pt x="6" y="5"/>
                    <a:pt x="6" y="5"/>
                  </a:cubicBezTo>
                  <a:cubicBezTo>
                    <a:pt x="5" y="4"/>
                    <a:pt x="5" y="4"/>
                    <a:pt x="5" y="4"/>
                  </a:cubicBezTo>
                  <a:cubicBezTo>
                    <a:pt x="4" y="4"/>
                    <a:pt x="4" y="4"/>
                    <a:pt x="4" y="4"/>
                  </a:cubicBezTo>
                  <a:cubicBezTo>
                    <a:pt x="5" y="3"/>
                    <a:pt x="5" y="3"/>
                    <a:pt x="5" y="3"/>
                  </a:cubicBezTo>
                  <a:cubicBezTo>
                    <a:pt x="6" y="3"/>
                    <a:pt x="6" y="3"/>
                    <a:pt x="6" y="3"/>
                  </a:cubicBezTo>
                  <a:cubicBezTo>
                    <a:pt x="7" y="3"/>
                    <a:pt x="7" y="3"/>
                    <a:pt x="7" y="3"/>
                  </a:cubicBezTo>
                  <a:cubicBezTo>
                    <a:pt x="7" y="3"/>
                    <a:pt x="7" y="3"/>
                    <a:pt x="7" y="3"/>
                  </a:cubicBezTo>
                  <a:cubicBezTo>
                    <a:pt x="8" y="3"/>
                    <a:pt x="8" y="3"/>
                    <a:pt x="8" y="3"/>
                  </a:cubicBezTo>
                  <a:cubicBezTo>
                    <a:pt x="8" y="4"/>
                    <a:pt x="8" y="4"/>
                    <a:pt x="8" y="4"/>
                  </a:cubicBezTo>
                  <a:close/>
                  <a:moveTo>
                    <a:pt x="10" y="4"/>
                  </a:moveTo>
                  <a:cubicBezTo>
                    <a:pt x="9" y="5"/>
                    <a:pt x="9" y="5"/>
                    <a:pt x="9" y="5"/>
                  </a:cubicBezTo>
                  <a:cubicBezTo>
                    <a:pt x="10" y="6"/>
                    <a:pt x="10" y="6"/>
                    <a:pt x="10" y="6"/>
                  </a:cubicBezTo>
                  <a:cubicBezTo>
                    <a:pt x="11" y="5"/>
                    <a:pt x="11" y="5"/>
                    <a:pt x="11" y="5"/>
                  </a:cubicBezTo>
                  <a:cubicBezTo>
                    <a:pt x="12" y="5"/>
                    <a:pt x="12" y="5"/>
                    <a:pt x="12" y="5"/>
                  </a:cubicBezTo>
                  <a:cubicBezTo>
                    <a:pt x="11" y="4"/>
                    <a:pt x="11" y="4"/>
                    <a:pt x="11" y="4"/>
                  </a:cubicBezTo>
                  <a:cubicBezTo>
                    <a:pt x="11" y="4"/>
                    <a:pt x="11" y="4"/>
                    <a:pt x="11" y="4"/>
                  </a:cubicBezTo>
                  <a:cubicBezTo>
                    <a:pt x="10" y="4"/>
                    <a:pt x="10" y="4"/>
                    <a:pt x="10" y="4"/>
                  </a:cubicBezTo>
                  <a:close/>
                  <a:moveTo>
                    <a:pt x="18" y="1"/>
                  </a:moveTo>
                  <a:cubicBezTo>
                    <a:pt x="19" y="0"/>
                    <a:pt x="19" y="0"/>
                    <a:pt x="19" y="0"/>
                  </a:cubicBezTo>
                  <a:cubicBezTo>
                    <a:pt x="19" y="0"/>
                    <a:pt x="19" y="0"/>
                    <a:pt x="19" y="0"/>
                  </a:cubicBezTo>
                  <a:cubicBezTo>
                    <a:pt x="20" y="0"/>
                    <a:pt x="20" y="0"/>
                    <a:pt x="20" y="0"/>
                  </a:cubicBezTo>
                  <a:cubicBezTo>
                    <a:pt x="19" y="0"/>
                    <a:pt x="19" y="0"/>
                    <a:pt x="19" y="0"/>
                  </a:cubicBezTo>
                  <a:cubicBezTo>
                    <a:pt x="18" y="1"/>
                    <a:pt x="18" y="1"/>
                    <a:pt x="18" y="1"/>
                  </a:cubicBezTo>
                  <a:close/>
                  <a:moveTo>
                    <a:pt x="15" y="4"/>
                  </a:moveTo>
                  <a:cubicBezTo>
                    <a:pt x="16" y="3"/>
                    <a:pt x="16" y="3"/>
                    <a:pt x="16" y="3"/>
                  </a:cubicBezTo>
                  <a:cubicBezTo>
                    <a:pt x="16" y="3"/>
                    <a:pt x="16" y="3"/>
                    <a:pt x="16" y="3"/>
                  </a:cubicBezTo>
                  <a:cubicBezTo>
                    <a:pt x="18" y="2"/>
                    <a:pt x="18" y="2"/>
                    <a:pt x="18" y="2"/>
                  </a:cubicBezTo>
                  <a:cubicBezTo>
                    <a:pt x="18" y="3"/>
                    <a:pt x="18" y="3"/>
                    <a:pt x="18" y="3"/>
                  </a:cubicBezTo>
                  <a:cubicBezTo>
                    <a:pt x="17" y="4"/>
                    <a:pt x="17" y="4"/>
                    <a:pt x="17" y="4"/>
                  </a:cubicBezTo>
                  <a:cubicBezTo>
                    <a:pt x="16" y="4"/>
                    <a:pt x="16" y="4"/>
                    <a:pt x="16" y="4"/>
                  </a:cubicBezTo>
                  <a:lnTo>
                    <a:pt x="15"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93" name="Freeform 95"/>
            <p:cNvSpPr>
              <a:spLocks noEditPoints="1"/>
            </p:cNvSpPr>
            <p:nvPr/>
          </p:nvSpPr>
          <p:spPr bwMode="auto">
            <a:xfrm>
              <a:off x="11397403" y="6463807"/>
              <a:ext cx="79581" cy="63981"/>
            </a:xfrm>
            <a:custGeom>
              <a:avLst/>
              <a:gdLst>
                <a:gd name="T0" fmla="*/ 1 w 11"/>
                <a:gd name="T1" fmla="*/ 1 h 9"/>
                <a:gd name="T2" fmla="*/ 2 w 11"/>
                <a:gd name="T3" fmla="*/ 0 h 9"/>
                <a:gd name="T4" fmla="*/ 1 w 11"/>
                <a:gd name="T5" fmla="*/ 0 h 9"/>
                <a:gd name="T6" fmla="*/ 1 w 11"/>
                <a:gd name="T7" fmla="*/ 0 h 9"/>
                <a:gd name="T8" fmla="*/ 0 w 11"/>
                <a:gd name="T9" fmla="*/ 0 h 9"/>
                <a:gd name="T10" fmla="*/ 0 w 11"/>
                <a:gd name="T11" fmla="*/ 0 h 9"/>
                <a:gd name="T12" fmla="*/ 0 w 11"/>
                <a:gd name="T13" fmla="*/ 0 h 9"/>
                <a:gd name="T14" fmla="*/ 1 w 11"/>
                <a:gd name="T15" fmla="*/ 1 h 9"/>
                <a:gd name="T16" fmla="*/ 2 w 11"/>
                <a:gd name="T17" fmla="*/ 1 h 9"/>
                <a:gd name="T18" fmla="*/ 2 w 11"/>
                <a:gd name="T19" fmla="*/ 1 h 9"/>
                <a:gd name="T20" fmla="*/ 2 w 11"/>
                <a:gd name="T21" fmla="*/ 0 h 9"/>
                <a:gd name="T22" fmla="*/ 2 w 11"/>
                <a:gd name="T23" fmla="*/ 0 h 9"/>
                <a:gd name="T24" fmla="*/ 2 w 11"/>
                <a:gd name="T25" fmla="*/ 1 h 9"/>
                <a:gd name="T26" fmla="*/ 2 w 11"/>
                <a:gd name="T27" fmla="*/ 1 h 9"/>
                <a:gd name="T28" fmla="*/ 5 w 11"/>
                <a:gd name="T29" fmla="*/ 2 h 9"/>
                <a:gd name="T30" fmla="*/ 5 w 11"/>
                <a:gd name="T31" fmla="*/ 2 h 9"/>
                <a:gd name="T32" fmla="*/ 5 w 11"/>
                <a:gd name="T33" fmla="*/ 2 h 9"/>
                <a:gd name="T34" fmla="*/ 4 w 11"/>
                <a:gd name="T35" fmla="*/ 2 h 9"/>
                <a:gd name="T36" fmla="*/ 4 w 11"/>
                <a:gd name="T37" fmla="*/ 2 h 9"/>
                <a:gd name="T38" fmla="*/ 5 w 11"/>
                <a:gd name="T39" fmla="*/ 2 h 9"/>
                <a:gd name="T40" fmla="*/ 5 w 11"/>
                <a:gd name="T41" fmla="*/ 2 h 9"/>
                <a:gd name="T42" fmla="*/ 5 w 11"/>
                <a:gd name="T43" fmla="*/ 2 h 9"/>
                <a:gd name="T44" fmla="*/ 5 w 11"/>
                <a:gd name="T45" fmla="*/ 2 h 9"/>
                <a:gd name="T46" fmla="*/ 7 w 11"/>
                <a:gd name="T47" fmla="*/ 2 h 9"/>
                <a:gd name="T48" fmla="*/ 6 w 11"/>
                <a:gd name="T49" fmla="*/ 2 h 9"/>
                <a:gd name="T50" fmla="*/ 6 w 11"/>
                <a:gd name="T51" fmla="*/ 2 h 9"/>
                <a:gd name="T52" fmla="*/ 6 w 11"/>
                <a:gd name="T53" fmla="*/ 2 h 9"/>
                <a:gd name="T54" fmla="*/ 7 w 11"/>
                <a:gd name="T55" fmla="*/ 2 h 9"/>
                <a:gd name="T56" fmla="*/ 11 w 11"/>
                <a:gd name="T57" fmla="*/ 2 h 9"/>
                <a:gd name="T58" fmla="*/ 10 w 11"/>
                <a:gd name="T59" fmla="*/ 1 h 9"/>
                <a:gd name="T60" fmla="*/ 11 w 11"/>
                <a:gd name="T61" fmla="*/ 1 h 9"/>
                <a:gd name="T62" fmla="*/ 11 w 11"/>
                <a:gd name="T63" fmla="*/ 1 h 9"/>
                <a:gd name="T64" fmla="*/ 11 w 11"/>
                <a:gd name="T65" fmla="*/ 2 h 9"/>
                <a:gd name="T66" fmla="*/ 10 w 11"/>
                <a:gd name="T67" fmla="*/ 4 h 9"/>
                <a:gd name="T68" fmla="*/ 10 w 11"/>
                <a:gd name="T69" fmla="*/ 4 h 9"/>
                <a:gd name="T70" fmla="*/ 10 w 11"/>
                <a:gd name="T71" fmla="*/ 3 h 9"/>
                <a:gd name="T72" fmla="*/ 11 w 11"/>
                <a:gd name="T73" fmla="*/ 4 h 9"/>
                <a:gd name="T74" fmla="*/ 11 w 11"/>
                <a:gd name="T75" fmla="*/ 4 h 9"/>
                <a:gd name="T76" fmla="*/ 11 w 11"/>
                <a:gd name="T77" fmla="*/ 4 h 9"/>
                <a:gd name="T78" fmla="*/ 10 w 11"/>
                <a:gd name="T79" fmla="*/ 4 h 9"/>
                <a:gd name="T80" fmla="*/ 9 w 11"/>
                <a:gd name="T81" fmla="*/ 8 h 9"/>
                <a:gd name="T82" fmla="*/ 9 w 11"/>
                <a:gd name="T83" fmla="*/ 8 h 9"/>
                <a:gd name="T84" fmla="*/ 9 w 11"/>
                <a:gd name="T85" fmla="*/ 7 h 9"/>
                <a:gd name="T86" fmla="*/ 10 w 11"/>
                <a:gd name="T87" fmla="*/ 8 h 9"/>
                <a:gd name="T88" fmla="*/ 9 w 11"/>
                <a:gd name="T89" fmla="*/ 8 h 9"/>
                <a:gd name="T90" fmla="*/ 7 w 11"/>
                <a:gd name="T91" fmla="*/ 9 h 9"/>
                <a:gd name="T92" fmla="*/ 7 w 11"/>
                <a:gd name="T93" fmla="*/ 8 h 9"/>
                <a:gd name="T94" fmla="*/ 7 w 11"/>
                <a:gd name="T95" fmla="*/ 7 h 9"/>
                <a:gd name="T96" fmla="*/ 7 w 11"/>
                <a:gd name="T97" fmla="*/ 8 h 9"/>
                <a:gd name="T98" fmla="*/ 8 w 11"/>
                <a:gd name="T99" fmla="*/ 9 h 9"/>
                <a:gd name="T100" fmla="*/ 8 w 11"/>
                <a:gd name="T101" fmla="*/ 9 h 9"/>
                <a:gd name="T102" fmla="*/ 7 w 11"/>
                <a:gd name="T10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 h="9">
                  <a:moveTo>
                    <a:pt x="1" y="1"/>
                  </a:moveTo>
                  <a:cubicBezTo>
                    <a:pt x="2" y="0"/>
                    <a:pt x="2" y="0"/>
                    <a:pt x="2"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1" y="1"/>
                    <a:pt x="1" y="1"/>
                  </a:cubicBezTo>
                  <a:close/>
                  <a:moveTo>
                    <a:pt x="2" y="1"/>
                  </a:moveTo>
                  <a:cubicBezTo>
                    <a:pt x="2" y="1"/>
                    <a:pt x="2" y="1"/>
                    <a:pt x="2" y="1"/>
                  </a:cubicBezTo>
                  <a:cubicBezTo>
                    <a:pt x="2" y="0"/>
                    <a:pt x="2" y="0"/>
                    <a:pt x="2" y="0"/>
                  </a:cubicBezTo>
                  <a:cubicBezTo>
                    <a:pt x="2" y="0"/>
                    <a:pt x="2" y="0"/>
                    <a:pt x="2" y="0"/>
                  </a:cubicBezTo>
                  <a:cubicBezTo>
                    <a:pt x="2" y="1"/>
                    <a:pt x="2" y="1"/>
                    <a:pt x="2" y="1"/>
                  </a:cubicBezTo>
                  <a:cubicBezTo>
                    <a:pt x="2" y="1"/>
                    <a:pt x="2" y="1"/>
                    <a:pt x="2" y="1"/>
                  </a:cubicBezTo>
                  <a:close/>
                  <a:moveTo>
                    <a:pt x="5" y="2"/>
                  </a:moveTo>
                  <a:cubicBezTo>
                    <a:pt x="5" y="2"/>
                    <a:pt x="5" y="2"/>
                    <a:pt x="5" y="2"/>
                  </a:cubicBezTo>
                  <a:cubicBezTo>
                    <a:pt x="5" y="2"/>
                    <a:pt x="5" y="2"/>
                    <a:pt x="5" y="2"/>
                  </a:cubicBezTo>
                  <a:cubicBezTo>
                    <a:pt x="4" y="2"/>
                    <a:pt x="4" y="2"/>
                    <a:pt x="4" y="2"/>
                  </a:cubicBezTo>
                  <a:cubicBezTo>
                    <a:pt x="4" y="2"/>
                    <a:pt x="4" y="2"/>
                    <a:pt x="4" y="2"/>
                  </a:cubicBezTo>
                  <a:cubicBezTo>
                    <a:pt x="5" y="2"/>
                    <a:pt x="5" y="2"/>
                    <a:pt x="5" y="2"/>
                  </a:cubicBezTo>
                  <a:cubicBezTo>
                    <a:pt x="5" y="2"/>
                    <a:pt x="5" y="2"/>
                    <a:pt x="5" y="2"/>
                  </a:cubicBezTo>
                  <a:cubicBezTo>
                    <a:pt x="5" y="2"/>
                    <a:pt x="5" y="2"/>
                    <a:pt x="5" y="2"/>
                  </a:cubicBezTo>
                  <a:cubicBezTo>
                    <a:pt x="5" y="2"/>
                    <a:pt x="5" y="2"/>
                    <a:pt x="5" y="2"/>
                  </a:cubicBezTo>
                  <a:close/>
                  <a:moveTo>
                    <a:pt x="7" y="2"/>
                  </a:moveTo>
                  <a:cubicBezTo>
                    <a:pt x="6" y="2"/>
                    <a:pt x="6" y="2"/>
                    <a:pt x="6" y="2"/>
                  </a:cubicBezTo>
                  <a:cubicBezTo>
                    <a:pt x="6" y="2"/>
                    <a:pt x="6" y="2"/>
                    <a:pt x="6" y="2"/>
                  </a:cubicBezTo>
                  <a:cubicBezTo>
                    <a:pt x="6" y="2"/>
                    <a:pt x="6" y="2"/>
                    <a:pt x="6" y="2"/>
                  </a:cubicBezTo>
                  <a:cubicBezTo>
                    <a:pt x="7" y="2"/>
                    <a:pt x="7" y="2"/>
                    <a:pt x="7" y="2"/>
                  </a:cubicBezTo>
                  <a:close/>
                  <a:moveTo>
                    <a:pt x="11" y="2"/>
                  </a:moveTo>
                  <a:cubicBezTo>
                    <a:pt x="10" y="1"/>
                    <a:pt x="10" y="1"/>
                    <a:pt x="10" y="1"/>
                  </a:cubicBezTo>
                  <a:cubicBezTo>
                    <a:pt x="11" y="1"/>
                    <a:pt x="11" y="1"/>
                    <a:pt x="11" y="1"/>
                  </a:cubicBezTo>
                  <a:cubicBezTo>
                    <a:pt x="11" y="1"/>
                    <a:pt x="11" y="1"/>
                    <a:pt x="11" y="1"/>
                  </a:cubicBezTo>
                  <a:cubicBezTo>
                    <a:pt x="11" y="2"/>
                    <a:pt x="11" y="2"/>
                    <a:pt x="11" y="2"/>
                  </a:cubicBezTo>
                  <a:close/>
                  <a:moveTo>
                    <a:pt x="10" y="4"/>
                  </a:moveTo>
                  <a:cubicBezTo>
                    <a:pt x="10" y="4"/>
                    <a:pt x="10" y="4"/>
                    <a:pt x="10" y="4"/>
                  </a:cubicBezTo>
                  <a:cubicBezTo>
                    <a:pt x="10" y="3"/>
                    <a:pt x="10" y="3"/>
                    <a:pt x="10" y="3"/>
                  </a:cubicBezTo>
                  <a:cubicBezTo>
                    <a:pt x="11" y="4"/>
                    <a:pt x="11" y="4"/>
                    <a:pt x="11" y="4"/>
                  </a:cubicBezTo>
                  <a:cubicBezTo>
                    <a:pt x="11" y="4"/>
                    <a:pt x="11" y="4"/>
                    <a:pt x="11" y="4"/>
                  </a:cubicBezTo>
                  <a:cubicBezTo>
                    <a:pt x="11" y="4"/>
                    <a:pt x="11" y="4"/>
                    <a:pt x="11" y="4"/>
                  </a:cubicBezTo>
                  <a:cubicBezTo>
                    <a:pt x="10" y="4"/>
                    <a:pt x="10" y="4"/>
                    <a:pt x="10" y="4"/>
                  </a:cubicBezTo>
                  <a:close/>
                  <a:moveTo>
                    <a:pt x="9" y="8"/>
                  </a:moveTo>
                  <a:cubicBezTo>
                    <a:pt x="9" y="8"/>
                    <a:pt x="9" y="8"/>
                    <a:pt x="9" y="8"/>
                  </a:cubicBezTo>
                  <a:cubicBezTo>
                    <a:pt x="9" y="7"/>
                    <a:pt x="9" y="7"/>
                    <a:pt x="9" y="7"/>
                  </a:cubicBezTo>
                  <a:cubicBezTo>
                    <a:pt x="10" y="8"/>
                    <a:pt x="10" y="8"/>
                    <a:pt x="10" y="8"/>
                  </a:cubicBezTo>
                  <a:cubicBezTo>
                    <a:pt x="9" y="8"/>
                    <a:pt x="9" y="8"/>
                    <a:pt x="9" y="8"/>
                  </a:cubicBezTo>
                  <a:close/>
                  <a:moveTo>
                    <a:pt x="7" y="9"/>
                  </a:moveTo>
                  <a:cubicBezTo>
                    <a:pt x="7" y="8"/>
                    <a:pt x="7" y="8"/>
                    <a:pt x="7" y="8"/>
                  </a:cubicBezTo>
                  <a:cubicBezTo>
                    <a:pt x="7" y="7"/>
                    <a:pt x="7" y="7"/>
                    <a:pt x="7" y="7"/>
                  </a:cubicBezTo>
                  <a:cubicBezTo>
                    <a:pt x="7" y="8"/>
                    <a:pt x="7" y="8"/>
                    <a:pt x="7" y="8"/>
                  </a:cubicBezTo>
                  <a:cubicBezTo>
                    <a:pt x="8" y="9"/>
                    <a:pt x="8" y="9"/>
                    <a:pt x="8" y="9"/>
                  </a:cubicBezTo>
                  <a:cubicBezTo>
                    <a:pt x="8" y="9"/>
                    <a:pt x="8" y="9"/>
                    <a:pt x="8" y="9"/>
                  </a:cubicBezTo>
                  <a:lnTo>
                    <a:pt x="7" y="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94" name="Freeform 96"/>
            <p:cNvSpPr>
              <a:spLocks noEditPoints="1"/>
            </p:cNvSpPr>
            <p:nvPr/>
          </p:nvSpPr>
          <p:spPr bwMode="auto">
            <a:xfrm>
              <a:off x="13894273" y="6174922"/>
              <a:ext cx="250681" cy="302455"/>
            </a:xfrm>
            <a:custGeom>
              <a:avLst/>
              <a:gdLst>
                <a:gd name="T0" fmla="*/ 48 w 126"/>
                <a:gd name="T1" fmla="*/ 104 h 156"/>
                <a:gd name="T2" fmla="*/ 48 w 126"/>
                <a:gd name="T3" fmla="*/ 60 h 156"/>
                <a:gd name="T4" fmla="*/ 67 w 126"/>
                <a:gd name="T5" fmla="*/ 19 h 156"/>
                <a:gd name="T6" fmla="*/ 70 w 126"/>
                <a:gd name="T7" fmla="*/ 34 h 156"/>
                <a:gd name="T8" fmla="*/ 81 w 126"/>
                <a:gd name="T9" fmla="*/ 41 h 156"/>
                <a:gd name="T10" fmla="*/ 89 w 126"/>
                <a:gd name="T11" fmla="*/ 41 h 156"/>
                <a:gd name="T12" fmla="*/ 96 w 126"/>
                <a:gd name="T13" fmla="*/ 45 h 156"/>
                <a:gd name="T14" fmla="*/ 104 w 126"/>
                <a:gd name="T15" fmla="*/ 45 h 156"/>
                <a:gd name="T16" fmla="*/ 111 w 126"/>
                <a:gd name="T17" fmla="*/ 52 h 156"/>
                <a:gd name="T18" fmla="*/ 115 w 126"/>
                <a:gd name="T19" fmla="*/ 56 h 156"/>
                <a:gd name="T20" fmla="*/ 122 w 126"/>
                <a:gd name="T21" fmla="*/ 63 h 156"/>
                <a:gd name="T22" fmla="*/ 122 w 126"/>
                <a:gd name="T23" fmla="*/ 67 h 156"/>
                <a:gd name="T24" fmla="*/ 122 w 126"/>
                <a:gd name="T25" fmla="*/ 71 h 156"/>
                <a:gd name="T26" fmla="*/ 115 w 126"/>
                <a:gd name="T27" fmla="*/ 82 h 156"/>
                <a:gd name="T28" fmla="*/ 111 w 126"/>
                <a:gd name="T29" fmla="*/ 89 h 156"/>
                <a:gd name="T30" fmla="*/ 107 w 126"/>
                <a:gd name="T31" fmla="*/ 97 h 156"/>
                <a:gd name="T32" fmla="*/ 104 w 126"/>
                <a:gd name="T33" fmla="*/ 97 h 156"/>
                <a:gd name="T34" fmla="*/ 104 w 126"/>
                <a:gd name="T35" fmla="*/ 93 h 156"/>
                <a:gd name="T36" fmla="*/ 100 w 126"/>
                <a:gd name="T37" fmla="*/ 93 h 156"/>
                <a:gd name="T38" fmla="*/ 96 w 126"/>
                <a:gd name="T39" fmla="*/ 97 h 156"/>
                <a:gd name="T40" fmla="*/ 96 w 126"/>
                <a:gd name="T41" fmla="*/ 100 h 156"/>
                <a:gd name="T42" fmla="*/ 92 w 126"/>
                <a:gd name="T43" fmla="*/ 108 h 156"/>
                <a:gd name="T44" fmla="*/ 92 w 126"/>
                <a:gd name="T45" fmla="*/ 108 h 156"/>
                <a:gd name="T46" fmla="*/ 96 w 126"/>
                <a:gd name="T47" fmla="*/ 112 h 156"/>
                <a:gd name="T48" fmla="*/ 96 w 126"/>
                <a:gd name="T49" fmla="*/ 119 h 156"/>
                <a:gd name="T50" fmla="*/ 89 w 126"/>
                <a:gd name="T51" fmla="*/ 119 h 156"/>
                <a:gd name="T52" fmla="*/ 85 w 126"/>
                <a:gd name="T53" fmla="*/ 119 h 156"/>
                <a:gd name="T54" fmla="*/ 74 w 126"/>
                <a:gd name="T55" fmla="*/ 126 h 156"/>
                <a:gd name="T56" fmla="*/ 74 w 126"/>
                <a:gd name="T57" fmla="*/ 134 h 156"/>
                <a:gd name="T58" fmla="*/ 70 w 126"/>
                <a:gd name="T59" fmla="*/ 138 h 156"/>
                <a:gd name="T60" fmla="*/ 59 w 126"/>
                <a:gd name="T61" fmla="*/ 138 h 156"/>
                <a:gd name="T62" fmla="*/ 55 w 126"/>
                <a:gd name="T63" fmla="*/ 141 h 156"/>
                <a:gd name="T64" fmla="*/ 55 w 126"/>
                <a:gd name="T65" fmla="*/ 145 h 156"/>
                <a:gd name="T66" fmla="*/ 55 w 126"/>
                <a:gd name="T67" fmla="*/ 145 h 156"/>
                <a:gd name="T68" fmla="*/ 55 w 126"/>
                <a:gd name="T69" fmla="*/ 145 h 156"/>
                <a:gd name="T70" fmla="*/ 52 w 126"/>
                <a:gd name="T71" fmla="*/ 152 h 156"/>
                <a:gd name="T72" fmla="*/ 44 w 126"/>
                <a:gd name="T73" fmla="*/ 152 h 156"/>
                <a:gd name="T74" fmla="*/ 37 w 126"/>
                <a:gd name="T75" fmla="*/ 152 h 156"/>
                <a:gd name="T76" fmla="*/ 30 w 126"/>
                <a:gd name="T77" fmla="*/ 156 h 156"/>
                <a:gd name="T78" fmla="*/ 26 w 126"/>
                <a:gd name="T79" fmla="*/ 156 h 156"/>
                <a:gd name="T80" fmla="*/ 15 w 126"/>
                <a:gd name="T81" fmla="*/ 145 h 156"/>
                <a:gd name="T82" fmla="*/ 0 w 126"/>
                <a:gd name="T83" fmla="*/ 123 h 156"/>
                <a:gd name="T84" fmla="*/ 4 w 126"/>
                <a:gd name="T85" fmla="*/ 115 h 156"/>
                <a:gd name="T86" fmla="*/ 63 w 126"/>
                <a:gd name="T87" fmla="*/ 11 h 156"/>
                <a:gd name="T88" fmla="*/ 63 w 126"/>
                <a:gd name="T89" fmla="*/ 4 h 156"/>
                <a:gd name="T90" fmla="*/ 63 w 126"/>
                <a:gd name="T91" fmla="*/ 0 h 156"/>
                <a:gd name="T92" fmla="*/ 63 w 126"/>
                <a:gd name="T93" fmla="*/ 0 h 156"/>
                <a:gd name="T94" fmla="*/ 63 w 126"/>
                <a:gd name="T95" fmla="*/ 0 h 156"/>
                <a:gd name="T96" fmla="*/ 59 w 126"/>
                <a:gd name="T97" fmla="*/ 0 h 156"/>
                <a:gd name="T98" fmla="*/ 59 w 126"/>
                <a:gd name="T99" fmla="*/ 4 h 156"/>
                <a:gd name="T100" fmla="*/ 59 w 126"/>
                <a:gd name="T101" fmla="*/ 4 h 156"/>
                <a:gd name="T102" fmla="*/ 59 w 126"/>
                <a:gd name="T103" fmla="*/ 8 h 156"/>
                <a:gd name="T104" fmla="*/ 63 w 126"/>
                <a:gd name="T105" fmla="*/ 1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6" h="156">
                  <a:moveTo>
                    <a:pt x="4" y="115"/>
                  </a:moveTo>
                  <a:lnTo>
                    <a:pt x="48" y="104"/>
                  </a:lnTo>
                  <a:lnTo>
                    <a:pt x="52" y="71"/>
                  </a:lnTo>
                  <a:lnTo>
                    <a:pt x="48" y="60"/>
                  </a:lnTo>
                  <a:lnTo>
                    <a:pt x="63" y="19"/>
                  </a:lnTo>
                  <a:lnTo>
                    <a:pt x="67" y="19"/>
                  </a:lnTo>
                  <a:lnTo>
                    <a:pt x="67" y="26"/>
                  </a:lnTo>
                  <a:lnTo>
                    <a:pt x="70" y="34"/>
                  </a:lnTo>
                  <a:lnTo>
                    <a:pt x="70" y="37"/>
                  </a:lnTo>
                  <a:lnTo>
                    <a:pt x="81" y="41"/>
                  </a:lnTo>
                  <a:lnTo>
                    <a:pt x="85" y="45"/>
                  </a:lnTo>
                  <a:lnTo>
                    <a:pt x="89" y="41"/>
                  </a:lnTo>
                  <a:lnTo>
                    <a:pt x="89" y="41"/>
                  </a:lnTo>
                  <a:lnTo>
                    <a:pt x="96" y="45"/>
                  </a:lnTo>
                  <a:lnTo>
                    <a:pt x="100" y="45"/>
                  </a:lnTo>
                  <a:lnTo>
                    <a:pt x="104" y="45"/>
                  </a:lnTo>
                  <a:lnTo>
                    <a:pt x="107" y="49"/>
                  </a:lnTo>
                  <a:lnTo>
                    <a:pt x="111" y="52"/>
                  </a:lnTo>
                  <a:lnTo>
                    <a:pt x="111" y="56"/>
                  </a:lnTo>
                  <a:lnTo>
                    <a:pt x="115" y="56"/>
                  </a:lnTo>
                  <a:lnTo>
                    <a:pt x="118" y="63"/>
                  </a:lnTo>
                  <a:lnTo>
                    <a:pt x="122" y="63"/>
                  </a:lnTo>
                  <a:lnTo>
                    <a:pt x="126" y="63"/>
                  </a:lnTo>
                  <a:lnTo>
                    <a:pt x="122" y="67"/>
                  </a:lnTo>
                  <a:lnTo>
                    <a:pt x="122" y="71"/>
                  </a:lnTo>
                  <a:lnTo>
                    <a:pt x="122" y="71"/>
                  </a:lnTo>
                  <a:lnTo>
                    <a:pt x="122" y="75"/>
                  </a:lnTo>
                  <a:lnTo>
                    <a:pt x="115" y="82"/>
                  </a:lnTo>
                  <a:lnTo>
                    <a:pt x="111" y="86"/>
                  </a:lnTo>
                  <a:lnTo>
                    <a:pt x="111" y="89"/>
                  </a:lnTo>
                  <a:lnTo>
                    <a:pt x="107" y="89"/>
                  </a:lnTo>
                  <a:lnTo>
                    <a:pt x="107" y="97"/>
                  </a:lnTo>
                  <a:lnTo>
                    <a:pt x="104" y="97"/>
                  </a:lnTo>
                  <a:lnTo>
                    <a:pt x="104" y="97"/>
                  </a:lnTo>
                  <a:lnTo>
                    <a:pt x="104" y="93"/>
                  </a:lnTo>
                  <a:lnTo>
                    <a:pt x="104" y="93"/>
                  </a:lnTo>
                  <a:lnTo>
                    <a:pt x="104" y="93"/>
                  </a:lnTo>
                  <a:lnTo>
                    <a:pt x="100" y="93"/>
                  </a:lnTo>
                  <a:lnTo>
                    <a:pt x="100" y="97"/>
                  </a:lnTo>
                  <a:lnTo>
                    <a:pt x="96" y="97"/>
                  </a:lnTo>
                  <a:lnTo>
                    <a:pt x="100" y="97"/>
                  </a:lnTo>
                  <a:lnTo>
                    <a:pt x="96" y="100"/>
                  </a:lnTo>
                  <a:lnTo>
                    <a:pt x="92" y="104"/>
                  </a:lnTo>
                  <a:lnTo>
                    <a:pt x="92" y="108"/>
                  </a:lnTo>
                  <a:lnTo>
                    <a:pt x="92" y="108"/>
                  </a:lnTo>
                  <a:lnTo>
                    <a:pt x="92" y="108"/>
                  </a:lnTo>
                  <a:lnTo>
                    <a:pt x="96" y="112"/>
                  </a:lnTo>
                  <a:lnTo>
                    <a:pt x="96" y="112"/>
                  </a:lnTo>
                  <a:lnTo>
                    <a:pt x="96" y="119"/>
                  </a:lnTo>
                  <a:lnTo>
                    <a:pt x="96" y="119"/>
                  </a:lnTo>
                  <a:lnTo>
                    <a:pt x="96" y="119"/>
                  </a:lnTo>
                  <a:lnTo>
                    <a:pt x="89" y="119"/>
                  </a:lnTo>
                  <a:lnTo>
                    <a:pt x="89" y="123"/>
                  </a:lnTo>
                  <a:lnTo>
                    <a:pt x="85" y="119"/>
                  </a:lnTo>
                  <a:lnTo>
                    <a:pt x="81" y="123"/>
                  </a:lnTo>
                  <a:lnTo>
                    <a:pt x="74" y="126"/>
                  </a:lnTo>
                  <a:lnTo>
                    <a:pt x="74" y="134"/>
                  </a:lnTo>
                  <a:lnTo>
                    <a:pt x="74" y="134"/>
                  </a:lnTo>
                  <a:lnTo>
                    <a:pt x="70" y="138"/>
                  </a:lnTo>
                  <a:lnTo>
                    <a:pt x="70" y="138"/>
                  </a:lnTo>
                  <a:lnTo>
                    <a:pt x="63" y="138"/>
                  </a:lnTo>
                  <a:lnTo>
                    <a:pt x="59" y="138"/>
                  </a:lnTo>
                  <a:lnTo>
                    <a:pt x="59" y="138"/>
                  </a:lnTo>
                  <a:lnTo>
                    <a:pt x="55" y="141"/>
                  </a:lnTo>
                  <a:lnTo>
                    <a:pt x="55" y="141"/>
                  </a:lnTo>
                  <a:lnTo>
                    <a:pt x="55" y="145"/>
                  </a:lnTo>
                  <a:lnTo>
                    <a:pt x="55" y="145"/>
                  </a:lnTo>
                  <a:lnTo>
                    <a:pt x="55" y="145"/>
                  </a:lnTo>
                  <a:lnTo>
                    <a:pt x="55" y="145"/>
                  </a:lnTo>
                  <a:lnTo>
                    <a:pt x="55" y="145"/>
                  </a:lnTo>
                  <a:lnTo>
                    <a:pt x="52" y="152"/>
                  </a:lnTo>
                  <a:lnTo>
                    <a:pt x="52" y="152"/>
                  </a:lnTo>
                  <a:lnTo>
                    <a:pt x="48" y="149"/>
                  </a:lnTo>
                  <a:lnTo>
                    <a:pt x="44" y="152"/>
                  </a:lnTo>
                  <a:lnTo>
                    <a:pt x="41" y="152"/>
                  </a:lnTo>
                  <a:lnTo>
                    <a:pt x="37" y="152"/>
                  </a:lnTo>
                  <a:lnTo>
                    <a:pt x="33" y="152"/>
                  </a:lnTo>
                  <a:lnTo>
                    <a:pt x="30" y="156"/>
                  </a:lnTo>
                  <a:lnTo>
                    <a:pt x="26" y="156"/>
                  </a:lnTo>
                  <a:lnTo>
                    <a:pt x="26" y="156"/>
                  </a:lnTo>
                  <a:lnTo>
                    <a:pt x="22" y="156"/>
                  </a:lnTo>
                  <a:lnTo>
                    <a:pt x="15" y="145"/>
                  </a:lnTo>
                  <a:lnTo>
                    <a:pt x="15" y="141"/>
                  </a:lnTo>
                  <a:lnTo>
                    <a:pt x="0" y="123"/>
                  </a:lnTo>
                  <a:lnTo>
                    <a:pt x="4" y="115"/>
                  </a:lnTo>
                  <a:lnTo>
                    <a:pt x="4" y="115"/>
                  </a:lnTo>
                  <a:close/>
                  <a:moveTo>
                    <a:pt x="63" y="11"/>
                  </a:moveTo>
                  <a:lnTo>
                    <a:pt x="63" y="11"/>
                  </a:lnTo>
                  <a:lnTo>
                    <a:pt x="63" y="8"/>
                  </a:lnTo>
                  <a:lnTo>
                    <a:pt x="63" y="4"/>
                  </a:lnTo>
                  <a:lnTo>
                    <a:pt x="63" y="4"/>
                  </a:lnTo>
                  <a:lnTo>
                    <a:pt x="63" y="0"/>
                  </a:lnTo>
                  <a:lnTo>
                    <a:pt x="63" y="0"/>
                  </a:lnTo>
                  <a:lnTo>
                    <a:pt x="63" y="0"/>
                  </a:lnTo>
                  <a:lnTo>
                    <a:pt x="63" y="0"/>
                  </a:lnTo>
                  <a:lnTo>
                    <a:pt x="63" y="0"/>
                  </a:lnTo>
                  <a:lnTo>
                    <a:pt x="63" y="0"/>
                  </a:lnTo>
                  <a:lnTo>
                    <a:pt x="59" y="0"/>
                  </a:lnTo>
                  <a:lnTo>
                    <a:pt x="59" y="4"/>
                  </a:lnTo>
                  <a:lnTo>
                    <a:pt x="59" y="4"/>
                  </a:lnTo>
                  <a:lnTo>
                    <a:pt x="59" y="4"/>
                  </a:lnTo>
                  <a:lnTo>
                    <a:pt x="59" y="4"/>
                  </a:lnTo>
                  <a:lnTo>
                    <a:pt x="59" y="8"/>
                  </a:lnTo>
                  <a:lnTo>
                    <a:pt x="59" y="8"/>
                  </a:lnTo>
                  <a:lnTo>
                    <a:pt x="59" y="11"/>
                  </a:lnTo>
                  <a:lnTo>
                    <a:pt x="63" y="11"/>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95" name="Freeform 97"/>
            <p:cNvSpPr>
              <a:spLocks noEditPoints="1"/>
            </p:cNvSpPr>
            <p:nvPr/>
          </p:nvSpPr>
          <p:spPr bwMode="auto">
            <a:xfrm>
              <a:off x="13591862" y="6397885"/>
              <a:ext cx="397907" cy="217148"/>
            </a:xfrm>
            <a:custGeom>
              <a:avLst/>
              <a:gdLst>
                <a:gd name="T0" fmla="*/ 4 w 200"/>
                <a:gd name="T1" fmla="*/ 45 h 112"/>
                <a:gd name="T2" fmla="*/ 11 w 200"/>
                <a:gd name="T3" fmla="*/ 41 h 112"/>
                <a:gd name="T4" fmla="*/ 11 w 200"/>
                <a:gd name="T5" fmla="*/ 34 h 112"/>
                <a:gd name="T6" fmla="*/ 19 w 200"/>
                <a:gd name="T7" fmla="*/ 26 h 112"/>
                <a:gd name="T8" fmla="*/ 33 w 200"/>
                <a:gd name="T9" fmla="*/ 30 h 112"/>
                <a:gd name="T10" fmla="*/ 63 w 200"/>
                <a:gd name="T11" fmla="*/ 41 h 112"/>
                <a:gd name="T12" fmla="*/ 93 w 200"/>
                <a:gd name="T13" fmla="*/ 19 h 112"/>
                <a:gd name="T14" fmla="*/ 152 w 200"/>
                <a:gd name="T15" fmla="*/ 8 h 112"/>
                <a:gd name="T16" fmla="*/ 167 w 200"/>
                <a:gd name="T17" fmla="*/ 30 h 112"/>
                <a:gd name="T18" fmla="*/ 170 w 200"/>
                <a:gd name="T19" fmla="*/ 41 h 112"/>
                <a:gd name="T20" fmla="*/ 159 w 200"/>
                <a:gd name="T21" fmla="*/ 49 h 112"/>
                <a:gd name="T22" fmla="*/ 159 w 200"/>
                <a:gd name="T23" fmla="*/ 56 h 112"/>
                <a:gd name="T24" fmla="*/ 159 w 200"/>
                <a:gd name="T25" fmla="*/ 56 h 112"/>
                <a:gd name="T26" fmla="*/ 152 w 200"/>
                <a:gd name="T27" fmla="*/ 60 h 112"/>
                <a:gd name="T28" fmla="*/ 133 w 200"/>
                <a:gd name="T29" fmla="*/ 67 h 112"/>
                <a:gd name="T30" fmla="*/ 115 w 200"/>
                <a:gd name="T31" fmla="*/ 71 h 112"/>
                <a:gd name="T32" fmla="*/ 111 w 200"/>
                <a:gd name="T33" fmla="*/ 75 h 112"/>
                <a:gd name="T34" fmla="*/ 100 w 200"/>
                <a:gd name="T35" fmla="*/ 82 h 112"/>
                <a:gd name="T36" fmla="*/ 96 w 200"/>
                <a:gd name="T37" fmla="*/ 82 h 112"/>
                <a:gd name="T38" fmla="*/ 93 w 200"/>
                <a:gd name="T39" fmla="*/ 82 h 112"/>
                <a:gd name="T40" fmla="*/ 89 w 200"/>
                <a:gd name="T41" fmla="*/ 82 h 112"/>
                <a:gd name="T42" fmla="*/ 85 w 200"/>
                <a:gd name="T43" fmla="*/ 89 h 112"/>
                <a:gd name="T44" fmla="*/ 74 w 200"/>
                <a:gd name="T45" fmla="*/ 89 h 112"/>
                <a:gd name="T46" fmla="*/ 63 w 200"/>
                <a:gd name="T47" fmla="*/ 93 h 112"/>
                <a:gd name="T48" fmla="*/ 59 w 200"/>
                <a:gd name="T49" fmla="*/ 89 h 112"/>
                <a:gd name="T50" fmla="*/ 56 w 200"/>
                <a:gd name="T51" fmla="*/ 89 h 112"/>
                <a:gd name="T52" fmla="*/ 48 w 200"/>
                <a:gd name="T53" fmla="*/ 93 h 112"/>
                <a:gd name="T54" fmla="*/ 45 w 200"/>
                <a:gd name="T55" fmla="*/ 97 h 112"/>
                <a:gd name="T56" fmla="*/ 41 w 200"/>
                <a:gd name="T57" fmla="*/ 100 h 112"/>
                <a:gd name="T58" fmla="*/ 33 w 200"/>
                <a:gd name="T59" fmla="*/ 100 h 112"/>
                <a:gd name="T60" fmla="*/ 30 w 200"/>
                <a:gd name="T61" fmla="*/ 104 h 112"/>
                <a:gd name="T62" fmla="*/ 22 w 200"/>
                <a:gd name="T63" fmla="*/ 104 h 112"/>
                <a:gd name="T64" fmla="*/ 19 w 200"/>
                <a:gd name="T65" fmla="*/ 100 h 112"/>
                <a:gd name="T66" fmla="*/ 15 w 200"/>
                <a:gd name="T67" fmla="*/ 93 h 112"/>
                <a:gd name="T68" fmla="*/ 15 w 200"/>
                <a:gd name="T69" fmla="*/ 89 h 112"/>
                <a:gd name="T70" fmla="*/ 11 w 200"/>
                <a:gd name="T71" fmla="*/ 82 h 112"/>
                <a:gd name="T72" fmla="*/ 4 w 200"/>
                <a:gd name="T73" fmla="*/ 63 h 112"/>
                <a:gd name="T74" fmla="*/ 0 w 200"/>
                <a:gd name="T75" fmla="*/ 60 h 112"/>
                <a:gd name="T76" fmla="*/ 4 w 200"/>
                <a:gd name="T77" fmla="*/ 60 h 112"/>
                <a:gd name="T78" fmla="*/ 4 w 200"/>
                <a:gd name="T79" fmla="*/ 56 h 112"/>
                <a:gd name="T80" fmla="*/ 4 w 200"/>
                <a:gd name="T81" fmla="*/ 45 h 112"/>
                <a:gd name="T82" fmla="*/ 4 w 200"/>
                <a:gd name="T83" fmla="*/ 45 h 112"/>
                <a:gd name="T84" fmla="*/ 163 w 200"/>
                <a:gd name="T85" fmla="*/ 112 h 112"/>
                <a:gd name="T86" fmla="*/ 163 w 200"/>
                <a:gd name="T87" fmla="*/ 112 h 112"/>
                <a:gd name="T88" fmla="*/ 159 w 200"/>
                <a:gd name="T89" fmla="*/ 112 h 112"/>
                <a:gd name="T90" fmla="*/ 182 w 200"/>
                <a:gd name="T91" fmla="*/ 104 h 112"/>
                <a:gd name="T92" fmla="*/ 185 w 200"/>
                <a:gd name="T93" fmla="*/ 100 h 112"/>
                <a:gd name="T94" fmla="*/ 189 w 200"/>
                <a:gd name="T95" fmla="*/ 104 h 112"/>
                <a:gd name="T96" fmla="*/ 193 w 200"/>
                <a:gd name="T97" fmla="*/ 104 h 112"/>
                <a:gd name="T98" fmla="*/ 196 w 200"/>
                <a:gd name="T99" fmla="*/ 104 h 112"/>
                <a:gd name="T100" fmla="*/ 200 w 200"/>
                <a:gd name="T101" fmla="*/ 104 h 112"/>
                <a:gd name="T102" fmla="*/ 196 w 200"/>
                <a:gd name="T103" fmla="*/ 108 h 112"/>
                <a:gd name="T104" fmla="*/ 189 w 200"/>
                <a:gd name="T105" fmla="*/ 108 h 112"/>
                <a:gd name="T106" fmla="*/ 182 w 200"/>
                <a:gd name="T107" fmla="*/ 10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0" h="112">
                  <a:moveTo>
                    <a:pt x="4" y="45"/>
                  </a:moveTo>
                  <a:lnTo>
                    <a:pt x="4" y="45"/>
                  </a:lnTo>
                  <a:lnTo>
                    <a:pt x="8" y="45"/>
                  </a:lnTo>
                  <a:lnTo>
                    <a:pt x="11" y="41"/>
                  </a:lnTo>
                  <a:lnTo>
                    <a:pt x="15" y="37"/>
                  </a:lnTo>
                  <a:lnTo>
                    <a:pt x="11" y="34"/>
                  </a:lnTo>
                  <a:lnTo>
                    <a:pt x="15" y="26"/>
                  </a:lnTo>
                  <a:lnTo>
                    <a:pt x="19" y="26"/>
                  </a:lnTo>
                  <a:lnTo>
                    <a:pt x="22" y="30"/>
                  </a:lnTo>
                  <a:lnTo>
                    <a:pt x="33" y="30"/>
                  </a:lnTo>
                  <a:lnTo>
                    <a:pt x="48" y="34"/>
                  </a:lnTo>
                  <a:lnTo>
                    <a:pt x="63" y="41"/>
                  </a:lnTo>
                  <a:lnTo>
                    <a:pt x="63" y="52"/>
                  </a:lnTo>
                  <a:lnTo>
                    <a:pt x="93" y="19"/>
                  </a:lnTo>
                  <a:lnTo>
                    <a:pt x="156" y="0"/>
                  </a:lnTo>
                  <a:lnTo>
                    <a:pt x="152" y="8"/>
                  </a:lnTo>
                  <a:lnTo>
                    <a:pt x="167" y="26"/>
                  </a:lnTo>
                  <a:lnTo>
                    <a:pt x="167" y="30"/>
                  </a:lnTo>
                  <a:lnTo>
                    <a:pt x="174" y="41"/>
                  </a:lnTo>
                  <a:lnTo>
                    <a:pt x="170" y="41"/>
                  </a:lnTo>
                  <a:lnTo>
                    <a:pt x="167" y="45"/>
                  </a:lnTo>
                  <a:lnTo>
                    <a:pt x="159" y="49"/>
                  </a:lnTo>
                  <a:lnTo>
                    <a:pt x="159" y="52"/>
                  </a:lnTo>
                  <a:lnTo>
                    <a:pt x="159" y="56"/>
                  </a:lnTo>
                  <a:lnTo>
                    <a:pt x="159" y="56"/>
                  </a:lnTo>
                  <a:lnTo>
                    <a:pt x="159" y="56"/>
                  </a:lnTo>
                  <a:lnTo>
                    <a:pt x="156" y="60"/>
                  </a:lnTo>
                  <a:lnTo>
                    <a:pt x="152" y="60"/>
                  </a:lnTo>
                  <a:lnTo>
                    <a:pt x="145" y="63"/>
                  </a:lnTo>
                  <a:lnTo>
                    <a:pt x="133" y="67"/>
                  </a:lnTo>
                  <a:lnTo>
                    <a:pt x="133" y="67"/>
                  </a:lnTo>
                  <a:lnTo>
                    <a:pt x="115" y="71"/>
                  </a:lnTo>
                  <a:lnTo>
                    <a:pt x="111" y="71"/>
                  </a:lnTo>
                  <a:lnTo>
                    <a:pt x="111" y="75"/>
                  </a:lnTo>
                  <a:lnTo>
                    <a:pt x="107" y="78"/>
                  </a:lnTo>
                  <a:lnTo>
                    <a:pt x="100" y="82"/>
                  </a:lnTo>
                  <a:lnTo>
                    <a:pt x="100" y="82"/>
                  </a:lnTo>
                  <a:lnTo>
                    <a:pt x="96" y="82"/>
                  </a:lnTo>
                  <a:lnTo>
                    <a:pt x="96" y="82"/>
                  </a:lnTo>
                  <a:lnTo>
                    <a:pt x="93" y="82"/>
                  </a:lnTo>
                  <a:lnTo>
                    <a:pt x="93" y="82"/>
                  </a:lnTo>
                  <a:lnTo>
                    <a:pt x="89" y="82"/>
                  </a:lnTo>
                  <a:lnTo>
                    <a:pt x="85" y="86"/>
                  </a:lnTo>
                  <a:lnTo>
                    <a:pt x="85" y="89"/>
                  </a:lnTo>
                  <a:lnTo>
                    <a:pt x="82" y="89"/>
                  </a:lnTo>
                  <a:lnTo>
                    <a:pt x="74" y="89"/>
                  </a:lnTo>
                  <a:lnTo>
                    <a:pt x="67" y="93"/>
                  </a:lnTo>
                  <a:lnTo>
                    <a:pt x="63" y="93"/>
                  </a:lnTo>
                  <a:lnTo>
                    <a:pt x="63" y="89"/>
                  </a:lnTo>
                  <a:lnTo>
                    <a:pt x="59" y="89"/>
                  </a:lnTo>
                  <a:lnTo>
                    <a:pt x="59" y="89"/>
                  </a:lnTo>
                  <a:lnTo>
                    <a:pt x="56" y="89"/>
                  </a:lnTo>
                  <a:lnTo>
                    <a:pt x="52" y="89"/>
                  </a:lnTo>
                  <a:lnTo>
                    <a:pt x="48" y="93"/>
                  </a:lnTo>
                  <a:lnTo>
                    <a:pt x="48" y="97"/>
                  </a:lnTo>
                  <a:lnTo>
                    <a:pt x="45" y="97"/>
                  </a:lnTo>
                  <a:lnTo>
                    <a:pt x="41" y="100"/>
                  </a:lnTo>
                  <a:lnTo>
                    <a:pt x="41" y="100"/>
                  </a:lnTo>
                  <a:lnTo>
                    <a:pt x="37" y="100"/>
                  </a:lnTo>
                  <a:lnTo>
                    <a:pt x="33" y="100"/>
                  </a:lnTo>
                  <a:lnTo>
                    <a:pt x="30" y="104"/>
                  </a:lnTo>
                  <a:lnTo>
                    <a:pt x="30" y="104"/>
                  </a:lnTo>
                  <a:lnTo>
                    <a:pt x="22" y="100"/>
                  </a:lnTo>
                  <a:lnTo>
                    <a:pt x="22" y="104"/>
                  </a:lnTo>
                  <a:lnTo>
                    <a:pt x="19" y="104"/>
                  </a:lnTo>
                  <a:lnTo>
                    <a:pt x="19" y="100"/>
                  </a:lnTo>
                  <a:lnTo>
                    <a:pt x="19" y="97"/>
                  </a:lnTo>
                  <a:lnTo>
                    <a:pt x="15" y="93"/>
                  </a:lnTo>
                  <a:lnTo>
                    <a:pt x="11" y="89"/>
                  </a:lnTo>
                  <a:lnTo>
                    <a:pt x="15" y="89"/>
                  </a:lnTo>
                  <a:lnTo>
                    <a:pt x="15" y="86"/>
                  </a:lnTo>
                  <a:lnTo>
                    <a:pt x="11" y="82"/>
                  </a:lnTo>
                  <a:lnTo>
                    <a:pt x="8" y="67"/>
                  </a:lnTo>
                  <a:lnTo>
                    <a:pt x="4" y="63"/>
                  </a:lnTo>
                  <a:lnTo>
                    <a:pt x="4" y="60"/>
                  </a:lnTo>
                  <a:lnTo>
                    <a:pt x="0" y="60"/>
                  </a:lnTo>
                  <a:lnTo>
                    <a:pt x="0" y="60"/>
                  </a:lnTo>
                  <a:lnTo>
                    <a:pt x="4" y="60"/>
                  </a:lnTo>
                  <a:lnTo>
                    <a:pt x="4" y="56"/>
                  </a:lnTo>
                  <a:lnTo>
                    <a:pt x="4" y="56"/>
                  </a:lnTo>
                  <a:lnTo>
                    <a:pt x="4" y="52"/>
                  </a:lnTo>
                  <a:lnTo>
                    <a:pt x="4" y="45"/>
                  </a:lnTo>
                  <a:lnTo>
                    <a:pt x="4" y="45"/>
                  </a:lnTo>
                  <a:lnTo>
                    <a:pt x="4" y="45"/>
                  </a:lnTo>
                  <a:close/>
                  <a:moveTo>
                    <a:pt x="159" y="112"/>
                  </a:moveTo>
                  <a:lnTo>
                    <a:pt x="163" y="112"/>
                  </a:lnTo>
                  <a:lnTo>
                    <a:pt x="167" y="112"/>
                  </a:lnTo>
                  <a:lnTo>
                    <a:pt x="163" y="112"/>
                  </a:lnTo>
                  <a:lnTo>
                    <a:pt x="159" y="112"/>
                  </a:lnTo>
                  <a:lnTo>
                    <a:pt x="159" y="112"/>
                  </a:lnTo>
                  <a:close/>
                  <a:moveTo>
                    <a:pt x="182" y="108"/>
                  </a:moveTo>
                  <a:lnTo>
                    <a:pt x="182" y="104"/>
                  </a:lnTo>
                  <a:lnTo>
                    <a:pt x="182" y="104"/>
                  </a:lnTo>
                  <a:lnTo>
                    <a:pt x="185" y="100"/>
                  </a:lnTo>
                  <a:lnTo>
                    <a:pt x="185" y="100"/>
                  </a:lnTo>
                  <a:lnTo>
                    <a:pt x="189" y="104"/>
                  </a:lnTo>
                  <a:lnTo>
                    <a:pt x="189" y="104"/>
                  </a:lnTo>
                  <a:lnTo>
                    <a:pt x="193" y="104"/>
                  </a:lnTo>
                  <a:lnTo>
                    <a:pt x="196" y="104"/>
                  </a:lnTo>
                  <a:lnTo>
                    <a:pt x="196" y="104"/>
                  </a:lnTo>
                  <a:lnTo>
                    <a:pt x="200" y="104"/>
                  </a:lnTo>
                  <a:lnTo>
                    <a:pt x="200" y="104"/>
                  </a:lnTo>
                  <a:lnTo>
                    <a:pt x="200" y="108"/>
                  </a:lnTo>
                  <a:lnTo>
                    <a:pt x="196" y="108"/>
                  </a:lnTo>
                  <a:lnTo>
                    <a:pt x="193" y="108"/>
                  </a:lnTo>
                  <a:lnTo>
                    <a:pt x="189" y="108"/>
                  </a:lnTo>
                  <a:lnTo>
                    <a:pt x="185" y="108"/>
                  </a:lnTo>
                  <a:lnTo>
                    <a:pt x="182" y="108"/>
                  </a:lnTo>
                  <a:lnTo>
                    <a:pt x="182" y="10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96" name="Freeform 98"/>
            <p:cNvSpPr>
              <a:spLocks/>
            </p:cNvSpPr>
            <p:nvPr/>
          </p:nvSpPr>
          <p:spPr bwMode="auto">
            <a:xfrm>
              <a:off x="12995001" y="6017878"/>
              <a:ext cx="405866" cy="302455"/>
            </a:xfrm>
            <a:custGeom>
              <a:avLst/>
              <a:gdLst>
                <a:gd name="T0" fmla="*/ 163 w 204"/>
                <a:gd name="T1" fmla="*/ 29 h 156"/>
                <a:gd name="T2" fmla="*/ 152 w 204"/>
                <a:gd name="T3" fmla="*/ 7 h 156"/>
                <a:gd name="T4" fmla="*/ 145 w 204"/>
                <a:gd name="T5" fmla="*/ 7 h 156"/>
                <a:gd name="T6" fmla="*/ 122 w 204"/>
                <a:gd name="T7" fmla="*/ 7 h 156"/>
                <a:gd name="T8" fmla="*/ 119 w 204"/>
                <a:gd name="T9" fmla="*/ 11 h 156"/>
                <a:gd name="T10" fmla="*/ 111 w 204"/>
                <a:gd name="T11" fmla="*/ 7 h 156"/>
                <a:gd name="T12" fmla="*/ 111 w 204"/>
                <a:gd name="T13" fmla="*/ 3 h 156"/>
                <a:gd name="T14" fmla="*/ 100 w 204"/>
                <a:gd name="T15" fmla="*/ 0 h 156"/>
                <a:gd name="T16" fmla="*/ 100 w 204"/>
                <a:gd name="T17" fmla="*/ 3 h 156"/>
                <a:gd name="T18" fmla="*/ 93 w 204"/>
                <a:gd name="T19" fmla="*/ 3 h 156"/>
                <a:gd name="T20" fmla="*/ 93 w 204"/>
                <a:gd name="T21" fmla="*/ 3 h 156"/>
                <a:gd name="T22" fmla="*/ 89 w 204"/>
                <a:gd name="T23" fmla="*/ 3 h 156"/>
                <a:gd name="T24" fmla="*/ 82 w 204"/>
                <a:gd name="T25" fmla="*/ 7 h 156"/>
                <a:gd name="T26" fmla="*/ 71 w 204"/>
                <a:gd name="T27" fmla="*/ 11 h 156"/>
                <a:gd name="T28" fmla="*/ 56 w 204"/>
                <a:gd name="T29" fmla="*/ 7 h 156"/>
                <a:gd name="T30" fmla="*/ 45 w 204"/>
                <a:gd name="T31" fmla="*/ 7 h 156"/>
                <a:gd name="T32" fmla="*/ 34 w 204"/>
                <a:gd name="T33" fmla="*/ 3 h 156"/>
                <a:gd name="T34" fmla="*/ 4 w 204"/>
                <a:gd name="T35" fmla="*/ 0 h 156"/>
                <a:gd name="T36" fmla="*/ 4 w 204"/>
                <a:gd name="T37" fmla="*/ 3 h 156"/>
                <a:gd name="T38" fmla="*/ 4 w 204"/>
                <a:gd name="T39" fmla="*/ 18 h 156"/>
                <a:gd name="T40" fmla="*/ 0 w 204"/>
                <a:gd name="T41" fmla="*/ 29 h 156"/>
                <a:gd name="T42" fmla="*/ 204 w 204"/>
                <a:gd name="T43" fmla="*/ 156 h 156"/>
                <a:gd name="T44" fmla="*/ 196 w 204"/>
                <a:gd name="T45" fmla="*/ 152 h 156"/>
                <a:gd name="T46" fmla="*/ 193 w 204"/>
                <a:gd name="T47" fmla="*/ 144 h 156"/>
                <a:gd name="T48" fmla="*/ 182 w 204"/>
                <a:gd name="T49" fmla="*/ 141 h 156"/>
                <a:gd name="T50" fmla="*/ 178 w 204"/>
                <a:gd name="T51" fmla="*/ 126 h 156"/>
                <a:gd name="T52" fmla="*/ 178 w 204"/>
                <a:gd name="T53" fmla="*/ 126 h 156"/>
                <a:gd name="T54" fmla="*/ 182 w 204"/>
                <a:gd name="T55" fmla="*/ 122 h 156"/>
                <a:gd name="T56" fmla="*/ 178 w 204"/>
                <a:gd name="T57" fmla="*/ 118 h 156"/>
                <a:gd name="T58" fmla="*/ 167 w 204"/>
                <a:gd name="T59" fmla="*/ 104 h 156"/>
                <a:gd name="T60" fmla="*/ 152 w 204"/>
                <a:gd name="T61" fmla="*/ 85 h 156"/>
                <a:gd name="T62" fmla="*/ 152 w 204"/>
                <a:gd name="T63" fmla="*/ 74 h 156"/>
                <a:gd name="T64" fmla="*/ 145 w 204"/>
                <a:gd name="T65" fmla="*/ 66 h 156"/>
                <a:gd name="T66" fmla="*/ 145 w 204"/>
                <a:gd name="T67" fmla="*/ 59 h 156"/>
                <a:gd name="T68" fmla="*/ 126 w 204"/>
                <a:gd name="T69" fmla="*/ 44 h 156"/>
                <a:gd name="T70" fmla="*/ 122 w 204"/>
                <a:gd name="T71" fmla="*/ 33 h 156"/>
                <a:gd name="T72" fmla="*/ 126 w 204"/>
                <a:gd name="T73" fmla="*/ 29 h 156"/>
                <a:gd name="T74" fmla="*/ 130 w 204"/>
                <a:gd name="T75" fmla="*/ 37 h 156"/>
                <a:gd name="T76" fmla="*/ 137 w 204"/>
                <a:gd name="T77" fmla="*/ 44 h 156"/>
                <a:gd name="T78" fmla="*/ 141 w 204"/>
                <a:gd name="T79" fmla="*/ 52 h 156"/>
                <a:gd name="T80" fmla="*/ 156 w 204"/>
                <a:gd name="T81" fmla="*/ 63 h 156"/>
                <a:gd name="T82" fmla="*/ 159 w 204"/>
                <a:gd name="T83" fmla="*/ 55 h 156"/>
                <a:gd name="T84" fmla="*/ 159 w 204"/>
                <a:gd name="T85" fmla="*/ 4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4" h="156">
                  <a:moveTo>
                    <a:pt x="163" y="37"/>
                  </a:moveTo>
                  <a:lnTo>
                    <a:pt x="159" y="33"/>
                  </a:lnTo>
                  <a:lnTo>
                    <a:pt x="163" y="29"/>
                  </a:lnTo>
                  <a:lnTo>
                    <a:pt x="159" y="22"/>
                  </a:lnTo>
                  <a:lnTo>
                    <a:pt x="156" y="15"/>
                  </a:lnTo>
                  <a:lnTo>
                    <a:pt x="152" y="7"/>
                  </a:lnTo>
                  <a:lnTo>
                    <a:pt x="148" y="3"/>
                  </a:lnTo>
                  <a:lnTo>
                    <a:pt x="148" y="3"/>
                  </a:lnTo>
                  <a:lnTo>
                    <a:pt x="145" y="7"/>
                  </a:lnTo>
                  <a:lnTo>
                    <a:pt x="141" y="7"/>
                  </a:lnTo>
                  <a:lnTo>
                    <a:pt x="130" y="7"/>
                  </a:lnTo>
                  <a:lnTo>
                    <a:pt x="122" y="7"/>
                  </a:lnTo>
                  <a:lnTo>
                    <a:pt x="115" y="3"/>
                  </a:lnTo>
                  <a:lnTo>
                    <a:pt x="115" y="7"/>
                  </a:lnTo>
                  <a:lnTo>
                    <a:pt x="119" y="11"/>
                  </a:lnTo>
                  <a:lnTo>
                    <a:pt x="119" y="11"/>
                  </a:lnTo>
                  <a:lnTo>
                    <a:pt x="115" y="7"/>
                  </a:lnTo>
                  <a:lnTo>
                    <a:pt x="111" y="7"/>
                  </a:lnTo>
                  <a:lnTo>
                    <a:pt x="111" y="3"/>
                  </a:lnTo>
                  <a:lnTo>
                    <a:pt x="111" y="3"/>
                  </a:lnTo>
                  <a:lnTo>
                    <a:pt x="111" y="3"/>
                  </a:lnTo>
                  <a:lnTo>
                    <a:pt x="108" y="3"/>
                  </a:lnTo>
                  <a:lnTo>
                    <a:pt x="104" y="3"/>
                  </a:lnTo>
                  <a:lnTo>
                    <a:pt x="100" y="0"/>
                  </a:lnTo>
                  <a:lnTo>
                    <a:pt x="100" y="0"/>
                  </a:lnTo>
                  <a:lnTo>
                    <a:pt x="100" y="3"/>
                  </a:lnTo>
                  <a:lnTo>
                    <a:pt x="100" y="3"/>
                  </a:lnTo>
                  <a:lnTo>
                    <a:pt x="100" y="3"/>
                  </a:lnTo>
                  <a:lnTo>
                    <a:pt x="96" y="3"/>
                  </a:lnTo>
                  <a:lnTo>
                    <a:pt x="93" y="3"/>
                  </a:lnTo>
                  <a:lnTo>
                    <a:pt x="89" y="3"/>
                  </a:lnTo>
                  <a:lnTo>
                    <a:pt x="93" y="3"/>
                  </a:lnTo>
                  <a:lnTo>
                    <a:pt x="93" y="3"/>
                  </a:lnTo>
                  <a:lnTo>
                    <a:pt x="96" y="0"/>
                  </a:lnTo>
                  <a:lnTo>
                    <a:pt x="93" y="3"/>
                  </a:lnTo>
                  <a:lnTo>
                    <a:pt x="89" y="3"/>
                  </a:lnTo>
                  <a:lnTo>
                    <a:pt x="85" y="3"/>
                  </a:lnTo>
                  <a:lnTo>
                    <a:pt x="82" y="3"/>
                  </a:lnTo>
                  <a:lnTo>
                    <a:pt x="82" y="7"/>
                  </a:lnTo>
                  <a:lnTo>
                    <a:pt x="78" y="7"/>
                  </a:lnTo>
                  <a:lnTo>
                    <a:pt x="74" y="11"/>
                  </a:lnTo>
                  <a:lnTo>
                    <a:pt x="71" y="11"/>
                  </a:lnTo>
                  <a:lnTo>
                    <a:pt x="67" y="11"/>
                  </a:lnTo>
                  <a:lnTo>
                    <a:pt x="59" y="7"/>
                  </a:lnTo>
                  <a:lnTo>
                    <a:pt x="56" y="7"/>
                  </a:lnTo>
                  <a:lnTo>
                    <a:pt x="52" y="7"/>
                  </a:lnTo>
                  <a:lnTo>
                    <a:pt x="45" y="7"/>
                  </a:lnTo>
                  <a:lnTo>
                    <a:pt x="45" y="7"/>
                  </a:lnTo>
                  <a:lnTo>
                    <a:pt x="41" y="7"/>
                  </a:lnTo>
                  <a:lnTo>
                    <a:pt x="37" y="3"/>
                  </a:lnTo>
                  <a:lnTo>
                    <a:pt x="34" y="3"/>
                  </a:lnTo>
                  <a:lnTo>
                    <a:pt x="19" y="3"/>
                  </a:lnTo>
                  <a:lnTo>
                    <a:pt x="15" y="0"/>
                  </a:lnTo>
                  <a:lnTo>
                    <a:pt x="4" y="0"/>
                  </a:lnTo>
                  <a:lnTo>
                    <a:pt x="4" y="0"/>
                  </a:lnTo>
                  <a:lnTo>
                    <a:pt x="4" y="0"/>
                  </a:lnTo>
                  <a:lnTo>
                    <a:pt x="4" y="3"/>
                  </a:lnTo>
                  <a:lnTo>
                    <a:pt x="0" y="11"/>
                  </a:lnTo>
                  <a:lnTo>
                    <a:pt x="4" y="15"/>
                  </a:lnTo>
                  <a:lnTo>
                    <a:pt x="4" y="18"/>
                  </a:lnTo>
                  <a:lnTo>
                    <a:pt x="0" y="22"/>
                  </a:lnTo>
                  <a:lnTo>
                    <a:pt x="0" y="26"/>
                  </a:lnTo>
                  <a:lnTo>
                    <a:pt x="0" y="29"/>
                  </a:lnTo>
                  <a:lnTo>
                    <a:pt x="4" y="37"/>
                  </a:lnTo>
                  <a:lnTo>
                    <a:pt x="8" y="156"/>
                  </a:lnTo>
                  <a:lnTo>
                    <a:pt x="204" y="156"/>
                  </a:lnTo>
                  <a:lnTo>
                    <a:pt x="204" y="156"/>
                  </a:lnTo>
                  <a:lnTo>
                    <a:pt x="200" y="152"/>
                  </a:lnTo>
                  <a:lnTo>
                    <a:pt x="196" y="152"/>
                  </a:lnTo>
                  <a:lnTo>
                    <a:pt x="196" y="148"/>
                  </a:lnTo>
                  <a:lnTo>
                    <a:pt x="193" y="148"/>
                  </a:lnTo>
                  <a:lnTo>
                    <a:pt x="193" y="144"/>
                  </a:lnTo>
                  <a:lnTo>
                    <a:pt x="189" y="144"/>
                  </a:lnTo>
                  <a:lnTo>
                    <a:pt x="185" y="144"/>
                  </a:lnTo>
                  <a:lnTo>
                    <a:pt x="182" y="141"/>
                  </a:lnTo>
                  <a:lnTo>
                    <a:pt x="178" y="133"/>
                  </a:lnTo>
                  <a:lnTo>
                    <a:pt x="178" y="130"/>
                  </a:lnTo>
                  <a:lnTo>
                    <a:pt x="178" y="126"/>
                  </a:lnTo>
                  <a:lnTo>
                    <a:pt x="178" y="126"/>
                  </a:lnTo>
                  <a:lnTo>
                    <a:pt x="178" y="126"/>
                  </a:lnTo>
                  <a:lnTo>
                    <a:pt x="178" y="126"/>
                  </a:lnTo>
                  <a:lnTo>
                    <a:pt x="185" y="126"/>
                  </a:lnTo>
                  <a:lnTo>
                    <a:pt x="182" y="122"/>
                  </a:lnTo>
                  <a:lnTo>
                    <a:pt x="182" y="122"/>
                  </a:lnTo>
                  <a:lnTo>
                    <a:pt x="178" y="118"/>
                  </a:lnTo>
                  <a:lnTo>
                    <a:pt x="178" y="118"/>
                  </a:lnTo>
                  <a:lnTo>
                    <a:pt x="178" y="118"/>
                  </a:lnTo>
                  <a:lnTo>
                    <a:pt x="174" y="118"/>
                  </a:lnTo>
                  <a:lnTo>
                    <a:pt x="174" y="115"/>
                  </a:lnTo>
                  <a:lnTo>
                    <a:pt x="167" y="104"/>
                  </a:lnTo>
                  <a:lnTo>
                    <a:pt x="163" y="104"/>
                  </a:lnTo>
                  <a:lnTo>
                    <a:pt x="163" y="100"/>
                  </a:lnTo>
                  <a:lnTo>
                    <a:pt x="152" y="85"/>
                  </a:lnTo>
                  <a:lnTo>
                    <a:pt x="152" y="81"/>
                  </a:lnTo>
                  <a:lnTo>
                    <a:pt x="152" y="81"/>
                  </a:lnTo>
                  <a:lnTo>
                    <a:pt x="152" y="74"/>
                  </a:lnTo>
                  <a:lnTo>
                    <a:pt x="148" y="74"/>
                  </a:lnTo>
                  <a:lnTo>
                    <a:pt x="148" y="70"/>
                  </a:lnTo>
                  <a:lnTo>
                    <a:pt x="145" y="66"/>
                  </a:lnTo>
                  <a:lnTo>
                    <a:pt x="145" y="63"/>
                  </a:lnTo>
                  <a:lnTo>
                    <a:pt x="145" y="63"/>
                  </a:lnTo>
                  <a:lnTo>
                    <a:pt x="145" y="59"/>
                  </a:lnTo>
                  <a:lnTo>
                    <a:pt x="133" y="52"/>
                  </a:lnTo>
                  <a:lnTo>
                    <a:pt x="133" y="48"/>
                  </a:lnTo>
                  <a:lnTo>
                    <a:pt x="126" y="44"/>
                  </a:lnTo>
                  <a:lnTo>
                    <a:pt x="126" y="41"/>
                  </a:lnTo>
                  <a:lnTo>
                    <a:pt x="122" y="37"/>
                  </a:lnTo>
                  <a:lnTo>
                    <a:pt x="122" y="33"/>
                  </a:lnTo>
                  <a:lnTo>
                    <a:pt x="122" y="29"/>
                  </a:lnTo>
                  <a:lnTo>
                    <a:pt x="122" y="29"/>
                  </a:lnTo>
                  <a:lnTo>
                    <a:pt x="126" y="29"/>
                  </a:lnTo>
                  <a:lnTo>
                    <a:pt x="126" y="29"/>
                  </a:lnTo>
                  <a:lnTo>
                    <a:pt x="126" y="33"/>
                  </a:lnTo>
                  <a:lnTo>
                    <a:pt x="130" y="37"/>
                  </a:lnTo>
                  <a:lnTo>
                    <a:pt x="130" y="37"/>
                  </a:lnTo>
                  <a:lnTo>
                    <a:pt x="137" y="44"/>
                  </a:lnTo>
                  <a:lnTo>
                    <a:pt x="137" y="44"/>
                  </a:lnTo>
                  <a:lnTo>
                    <a:pt x="137" y="48"/>
                  </a:lnTo>
                  <a:lnTo>
                    <a:pt x="141" y="52"/>
                  </a:lnTo>
                  <a:lnTo>
                    <a:pt x="141" y="52"/>
                  </a:lnTo>
                  <a:lnTo>
                    <a:pt x="152" y="63"/>
                  </a:lnTo>
                  <a:lnTo>
                    <a:pt x="156" y="63"/>
                  </a:lnTo>
                  <a:lnTo>
                    <a:pt x="156" y="63"/>
                  </a:lnTo>
                  <a:lnTo>
                    <a:pt x="156" y="63"/>
                  </a:lnTo>
                  <a:lnTo>
                    <a:pt x="159" y="59"/>
                  </a:lnTo>
                  <a:lnTo>
                    <a:pt x="159" y="55"/>
                  </a:lnTo>
                  <a:lnTo>
                    <a:pt x="159" y="55"/>
                  </a:lnTo>
                  <a:lnTo>
                    <a:pt x="159" y="48"/>
                  </a:lnTo>
                  <a:lnTo>
                    <a:pt x="159" y="44"/>
                  </a:lnTo>
                  <a:lnTo>
                    <a:pt x="163" y="37"/>
                  </a:lnTo>
                  <a:lnTo>
                    <a:pt x="163" y="3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97" name="Freeform 99"/>
            <p:cNvSpPr>
              <a:spLocks/>
            </p:cNvSpPr>
            <p:nvPr/>
          </p:nvSpPr>
          <p:spPr bwMode="auto">
            <a:xfrm>
              <a:off x="12921389" y="6320333"/>
              <a:ext cx="537174" cy="544809"/>
            </a:xfrm>
            <a:custGeom>
              <a:avLst/>
              <a:gdLst>
                <a:gd name="T0" fmla="*/ 241 w 270"/>
                <a:gd name="T1" fmla="*/ 3 h 281"/>
                <a:gd name="T2" fmla="*/ 245 w 270"/>
                <a:gd name="T3" fmla="*/ 11 h 281"/>
                <a:gd name="T4" fmla="*/ 245 w 270"/>
                <a:gd name="T5" fmla="*/ 11 h 281"/>
                <a:gd name="T6" fmla="*/ 248 w 270"/>
                <a:gd name="T7" fmla="*/ 37 h 281"/>
                <a:gd name="T8" fmla="*/ 263 w 270"/>
                <a:gd name="T9" fmla="*/ 55 h 281"/>
                <a:gd name="T10" fmla="*/ 270 w 270"/>
                <a:gd name="T11" fmla="*/ 63 h 281"/>
                <a:gd name="T12" fmla="*/ 256 w 270"/>
                <a:gd name="T13" fmla="*/ 70 h 281"/>
                <a:gd name="T14" fmla="*/ 248 w 270"/>
                <a:gd name="T15" fmla="*/ 74 h 281"/>
                <a:gd name="T16" fmla="*/ 248 w 270"/>
                <a:gd name="T17" fmla="*/ 85 h 281"/>
                <a:gd name="T18" fmla="*/ 241 w 270"/>
                <a:gd name="T19" fmla="*/ 103 h 281"/>
                <a:gd name="T20" fmla="*/ 241 w 270"/>
                <a:gd name="T21" fmla="*/ 118 h 281"/>
                <a:gd name="T22" fmla="*/ 233 w 270"/>
                <a:gd name="T23" fmla="*/ 140 h 281"/>
                <a:gd name="T24" fmla="*/ 226 w 270"/>
                <a:gd name="T25" fmla="*/ 152 h 281"/>
                <a:gd name="T26" fmla="*/ 211 w 270"/>
                <a:gd name="T27" fmla="*/ 170 h 281"/>
                <a:gd name="T28" fmla="*/ 208 w 270"/>
                <a:gd name="T29" fmla="*/ 185 h 281"/>
                <a:gd name="T30" fmla="*/ 200 w 270"/>
                <a:gd name="T31" fmla="*/ 207 h 281"/>
                <a:gd name="T32" fmla="*/ 189 w 270"/>
                <a:gd name="T33" fmla="*/ 207 h 281"/>
                <a:gd name="T34" fmla="*/ 189 w 270"/>
                <a:gd name="T35" fmla="*/ 218 h 281"/>
                <a:gd name="T36" fmla="*/ 204 w 270"/>
                <a:gd name="T37" fmla="*/ 222 h 281"/>
                <a:gd name="T38" fmla="*/ 211 w 270"/>
                <a:gd name="T39" fmla="*/ 233 h 281"/>
                <a:gd name="T40" fmla="*/ 222 w 270"/>
                <a:gd name="T41" fmla="*/ 248 h 281"/>
                <a:gd name="T42" fmla="*/ 208 w 270"/>
                <a:gd name="T43" fmla="*/ 267 h 281"/>
                <a:gd name="T44" fmla="*/ 200 w 270"/>
                <a:gd name="T45" fmla="*/ 274 h 281"/>
                <a:gd name="T46" fmla="*/ 182 w 270"/>
                <a:gd name="T47" fmla="*/ 278 h 281"/>
                <a:gd name="T48" fmla="*/ 174 w 270"/>
                <a:gd name="T49" fmla="*/ 281 h 281"/>
                <a:gd name="T50" fmla="*/ 159 w 270"/>
                <a:gd name="T51" fmla="*/ 278 h 281"/>
                <a:gd name="T52" fmla="*/ 152 w 270"/>
                <a:gd name="T53" fmla="*/ 281 h 281"/>
                <a:gd name="T54" fmla="*/ 145 w 270"/>
                <a:gd name="T55" fmla="*/ 278 h 281"/>
                <a:gd name="T56" fmla="*/ 137 w 270"/>
                <a:gd name="T57" fmla="*/ 270 h 281"/>
                <a:gd name="T58" fmla="*/ 126 w 270"/>
                <a:gd name="T59" fmla="*/ 263 h 281"/>
                <a:gd name="T60" fmla="*/ 119 w 270"/>
                <a:gd name="T61" fmla="*/ 267 h 281"/>
                <a:gd name="T62" fmla="*/ 108 w 270"/>
                <a:gd name="T63" fmla="*/ 270 h 281"/>
                <a:gd name="T64" fmla="*/ 96 w 270"/>
                <a:gd name="T65" fmla="*/ 263 h 281"/>
                <a:gd name="T66" fmla="*/ 89 w 270"/>
                <a:gd name="T67" fmla="*/ 255 h 281"/>
                <a:gd name="T68" fmla="*/ 78 w 270"/>
                <a:gd name="T69" fmla="*/ 244 h 281"/>
                <a:gd name="T70" fmla="*/ 74 w 270"/>
                <a:gd name="T71" fmla="*/ 237 h 281"/>
                <a:gd name="T72" fmla="*/ 63 w 270"/>
                <a:gd name="T73" fmla="*/ 226 h 281"/>
                <a:gd name="T74" fmla="*/ 56 w 270"/>
                <a:gd name="T75" fmla="*/ 222 h 281"/>
                <a:gd name="T76" fmla="*/ 52 w 270"/>
                <a:gd name="T77" fmla="*/ 215 h 281"/>
                <a:gd name="T78" fmla="*/ 37 w 270"/>
                <a:gd name="T79" fmla="*/ 207 h 281"/>
                <a:gd name="T80" fmla="*/ 33 w 270"/>
                <a:gd name="T81" fmla="*/ 204 h 281"/>
                <a:gd name="T82" fmla="*/ 26 w 270"/>
                <a:gd name="T83" fmla="*/ 192 h 281"/>
                <a:gd name="T84" fmla="*/ 19 w 270"/>
                <a:gd name="T85" fmla="*/ 174 h 281"/>
                <a:gd name="T86" fmla="*/ 15 w 270"/>
                <a:gd name="T87" fmla="*/ 166 h 281"/>
                <a:gd name="T88" fmla="*/ 8 w 270"/>
                <a:gd name="T89" fmla="*/ 155 h 281"/>
                <a:gd name="T90" fmla="*/ 8 w 270"/>
                <a:gd name="T91" fmla="*/ 144 h 281"/>
                <a:gd name="T92" fmla="*/ 0 w 270"/>
                <a:gd name="T93" fmla="*/ 140 h 281"/>
                <a:gd name="T94" fmla="*/ 4 w 270"/>
                <a:gd name="T95" fmla="*/ 126 h 281"/>
                <a:gd name="T96" fmla="*/ 8 w 270"/>
                <a:gd name="T97" fmla="*/ 115 h 281"/>
                <a:gd name="T98" fmla="*/ 15 w 270"/>
                <a:gd name="T99" fmla="*/ 100 h 281"/>
                <a:gd name="T100" fmla="*/ 33 w 270"/>
                <a:gd name="T101" fmla="*/ 96 h 281"/>
                <a:gd name="T102" fmla="*/ 45 w 270"/>
                <a:gd name="T103"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81">
                  <a:moveTo>
                    <a:pt x="45" y="0"/>
                  </a:moveTo>
                  <a:lnTo>
                    <a:pt x="241" y="0"/>
                  </a:lnTo>
                  <a:lnTo>
                    <a:pt x="241" y="0"/>
                  </a:lnTo>
                  <a:lnTo>
                    <a:pt x="241" y="3"/>
                  </a:lnTo>
                  <a:lnTo>
                    <a:pt x="241" y="3"/>
                  </a:lnTo>
                  <a:lnTo>
                    <a:pt x="241" y="3"/>
                  </a:lnTo>
                  <a:lnTo>
                    <a:pt x="241" y="3"/>
                  </a:lnTo>
                  <a:lnTo>
                    <a:pt x="241" y="3"/>
                  </a:lnTo>
                  <a:lnTo>
                    <a:pt x="241" y="7"/>
                  </a:lnTo>
                  <a:lnTo>
                    <a:pt x="245" y="11"/>
                  </a:lnTo>
                  <a:lnTo>
                    <a:pt x="248" y="14"/>
                  </a:lnTo>
                  <a:lnTo>
                    <a:pt x="248" y="14"/>
                  </a:lnTo>
                  <a:lnTo>
                    <a:pt x="245" y="14"/>
                  </a:lnTo>
                  <a:lnTo>
                    <a:pt x="245" y="14"/>
                  </a:lnTo>
                  <a:lnTo>
                    <a:pt x="245" y="11"/>
                  </a:lnTo>
                  <a:lnTo>
                    <a:pt x="245" y="14"/>
                  </a:lnTo>
                  <a:lnTo>
                    <a:pt x="245" y="14"/>
                  </a:lnTo>
                  <a:lnTo>
                    <a:pt x="248" y="25"/>
                  </a:lnTo>
                  <a:lnTo>
                    <a:pt x="248" y="33"/>
                  </a:lnTo>
                  <a:lnTo>
                    <a:pt x="248" y="37"/>
                  </a:lnTo>
                  <a:lnTo>
                    <a:pt x="252" y="44"/>
                  </a:lnTo>
                  <a:lnTo>
                    <a:pt x="252" y="48"/>
                  </a:lnTo>
                  <a:lnTo>
                    <a:pt x="256" y="48"/>
                  </a:lnTo>
                  <a:lnTo>
                    <a:pt x="263" y="55"/>
                  </a:lnTo>
                  <a:lnTo>
                    <a:pt x="263" y="55"/>
                  </a:lnTo>
                  <a:lnTo>
                    <a:pt x="267" y="55"/>
                  </a:lnTo>
                  <a:lnTo>
                    <a:pt x="270" y="59"/>
                  </a:lnTo>
                  <a:lnTo>
                    <a:pt x="270" y="59"/>
                  </a:lnTo>
                  <a:lnTo>
                    <a:pt x="270" y="59"/>
                  </a:lnTo>
                  <a:lnTo>
                    <a:pt x="270" y="63"/>
                  </a:lnTo>
                  <a:lnTo>
                    <a:pt x="267" y="66"/>
                  </a:lnTo>
                  <a:lnTo>
                    <a:pt x="263" y="66"/>
                  </a:lnTo>
                  <a:lnTo>
                    <a:pt x="263" y="66"/>
                  </a:lnTo>
                  <a:lnTo>
                    <a:pt x="259" y="66"/>
                  </a:lnTo>
                  <a:lnTo>
                    <a:pt x="256" y="70"/>
                  </a:lnTo>
                  <a:lnTo>
                    <a:pt x="252" y="70"/>
                  </a:lnTo>
                  <a:lnTo>
                    <a:pt x="252" y="70"/>
                  </a:lnTo>
                  <a:lnTo>
                    <a:pt x="256" y="74"/>
                  </a:lnTo>
                  <a:lnTo>
                    <a:pt x="252" y="74"/>
                  </a:lnTo>
                  <a:lnTo>
                    <a:pt x="248" y="74"/>
                  </a:lnTo>
                  <a:lnTo>
                    <a:pt x="248" y="74"/>
                  </a:lnTo>
                  <a:lnTo>
                    <a:pt x="248" y="77"/>
                  </a:lnTo>
                  <a:lnTo>
                    <a:pt x="245" y="81"/>
                  </a:lnTo>
                  <a:lnTo>
                    <a:pt x="248" y="81"/>
                  </a:lnTo>
                  <a:lnTo>
                    <a:pt x="248" y="85"/>
                  </a:lnTo>
                  <a:lnTo>
                    <a:pt x="248" y="85"/>
                  </a:lnTo>
                  <a:lnTo>
                    <a:pt x="245" y="89"/>
                  </a:lnTo>
                  <a:lnTo>
                    <a:pt x="245" y="96"/>
                  </a:lnTo>
                  <a:lnTo>
                    <a:pt x="241" y="100"/>
                  </a:lnTo>
                  <a:lnTo>
                    <a:pt x="241" y="103"/>
                  </a:lnTo>
                  <a:lnTo>
                    <a:pt x="241" y="103"/>
                  </a:lnTo>
                  <a:lnTo>
                    <a:pt x="237" y="107"/>
                  </a:lnTo>
                  <a:lnTo>
                    <a:pt x="241" y="115"/>
                  </a:lnTo>
                  <a:lnTo>
                    <a:pt x="241" y="118"/>
                  </a:lnTo>
                  <a:lnTo>
                    <a:pt x="241" y="118"/>
                  </a:lnTo>
                  <a:lnTo>
                    <a:pt x="241" y="118"/>
                  </a:lnTo>
                  <a:lnTo>
                    <a:pt x="241" y="122"/>
                  </a:lnTo>
                  <a:lnTo>
                    <a:pt x="241" y="129"/>
                  </a:lnTo>
                  <a:lnTo>
                    <a:pt x="233" y="137"/>
                  </a:lnTo>
                  <a:lnTo>
                    <a:pt x="233" y="140"/>
                  </a:lnTo>
                  <a:lnTo>
                    <a:pt x="233" y="140"/>
                  </a:lnTo>
                  <a:lnTo>
                    <a:pt x="230" y="140"/>
                  </a:lnTo>
                  <a:lnTo>
                    <a:pt x="230" y="144"/>
                  </a:lnTo>
                  <a:lnTo>
                    <a:pt x="226" y="148"/>
                  </a:lnTo>
                  <a:lnTo>
                    <a:pt x="226" y="152"/>
                  </a:lnTo>
                  <a:lnTo>
                    <a:pt x="219" y="155"/>
                  </a:lnTo>
                  <a:lnTo>
                    <a:pt x="219" y="159"/>
                  </a:lnTo>
                  <a:lnTo>
                    <a:pt x="215" y="170"/>
                  </a:lnTo>
                  <a:lnTo>
                    <a:pt x="211" y="170"/>
                  </a:lnTo>
                  <a:lnTo>
                    <a:pt x="211" y="170"/>
                  </a:lnTo>
                  <a:lnTo>
                    <a:pt x="211" y="170"/>
                  </a:lnTo>
                  <a:lnTo>
                    <a:pt x="208" y="178"/>
                  </a:lnTo>
                  <a:lnTo>
                    <a:pt x="208" y="178"/>
                  </a:lnTo>
                  <a:lnTo>
                    <a:pt x="208" y="181"/>
                  </a:lnTo>
                  <a:lnTo>
                    <a:pt x="208" y="185"/>
                  </a:lnTo>
                  <a:lnTo>
                    <a:pt x="204" y="189"/>
                  </a:lnTo>
                  <a:lnTo>
                    <a:pt x="204" y="192"/>
                  </a:lnTo>
                  <a:lnTo>
                    <a:pt x="204" y="196"/>
                  </a:lnTo>
                  <a:lnTo>
                    <a:pt x="204" y="204"/>
                  </a:lnTo>
                  <a:lnTo>
                    <a:pt x="200" y="207"/>
                  </a:lnTo>
                  <a:lnTo>
                    <a:pt x="200" y="207"/>
                  </a:lnTo>
                  <a:lnTo>
                    <a:pt x="196" y="207"/>
                  </a:lnTo>
                  <a:lnTo>
                    <a:pt x="196" y="207"/>
                  </a:lnTo>
                  <a:lnTo>
                    <a:pt x="193" y="207"/>
                  </a:lnTo>
                  <a:lnTo>
                    <a:pt x="189" y="207"/>
                  </a:lnTo>
                  <a:lnTo>
                    <a:pt x="189" y="211"/>
                  </a:lnTo>
                  <a:lnTo>
                    <a:pt x="189" y="211"/>
                  </a:lnTo>
                  <a:lnTo>
                    <a:pt x="185" y="215"/>
                  </a:lnTo>
                  <a:lnTo>
                    <a:pt x="185" y="215"/>
                  </a:lnTo>
                  <a:lnTo>
                    <a:pt x="189" y="218"/>
                  </a:lnTo>
                  <a:lnTo>
                    <a:pt x="196" y="215"/>
                  </a:lnTo>
                  <a:lnTo>
                    <a:pt x="196" y="218"/>
                  </a:lnTo>
                  <a:lnTo>
                    <a:pt x="200" y="222"/>
                  </a:lnTo>
                  <a:lnTo>
                    <a:pt x="200" y="222"/>
                  </a:lnTo>
                  <a:lnTo>
                    <a:pt x="204" y="222"/>
                  </a:lnTo>
                  <a:lnTo>
                    <a:pt x="204" y="230"/>
                  </a:lnTo>
                  <a:lnTo>
                    <a:pt x="208" y="230"/>
                  </a:lnTo>
                  <a:lnTo>
                    <a:pt x="208" y="230"/>
                  </a:lnTo>
                  <a:lnTo>
                    <a:pt x="211" y="233"/>
                  </a:lnTo>
                  <a:lnTo>
                    <a:pt x="211" y="233"/>
                  </a:lnTo>
                  <a:lnTo>
                    <a:pt x="215" y="233"/>
                  </a:lnTo>
                  <a:lnTo>
                    <a:pt x="215" y="237"/>
                  </a:lnTo>
                  <a:lnTo>
                    <a:pt x="219" y="241"/>
                  </a:lnTo>
                  <a:lnTo>
                    <a:pt x="219" y="244"/>
                  </a:lnTo>
                  <a:lnTo>
                    <a:pt x="222" y="248"/>
                  </a:lnTo>
                  <a:lnTo>
                    <a:pt x="222" y="252"/>
                  </a:lnTo>
                  <a:lnTo>
                    <a:pt x="215" y="259"/>
                  </a:lnTo>
                  <a:lnTo>
                    <a:pt x="211" y="263"/>
                  </a:lnTo>
                  <a:lnTo>
                    <a:pt x="211" y="263"/>
                  </a:lnTo>
                  <a:lnTo>
                    <a:pt x="208" y="267"/>
                  </a:lnTo>
                  <a:lnTo>
                    <a:pt x="208" y="267"/>
                  </a:lnTo>
                  <a:lnTo>
                    <a:pt x="204" y="267"/>
                  </a:lnTo>
                  <a:lnTo>
                    <a:pt x="204" y="270"/>
                  </a:lnTo>
                  <a:lnTo>
                    <a:pt x="204" y="270"/>
                  </a:lnTo>
                  <a:lnTo>
                    <a:pt x="200" y="274"/>
                  </a:lnTo>
                  <a:lnTo>
                    <a:pt x="196" y="274"/>
                  </a:lnTo>
                  <a:lnTo>
                    <a:pt x="193" y="278"/>
                  </a:lnTo>
                  <a:lnTo>
                    <a:pt x="189" y="274"/>
                  </a:lnTo>
                  <a:lnTo>
                    <a:pt x="185" y="274"/>
                  </a:lnTo>
                  <a:lnTo>
                    <a:pt x="182" y="278"/>
                  </a:lnTo>
                  <a:lnTo>
                    <a:pt x="178" y="278"/>
                  </a:lnTo>
                  <a:lnTo>
                    <a:pt x="178" y="278"/>
                  </a:lnTo>
                  <a:lnTo>
                    <a:pt x="174" y="278"/>
                  </a:lnTo>
                  <a:lnTo>
                    <a:pt x="174" y="278"/>
                  </a:lnTo>
                  <a:lnTo>
                    <a:pt x="174" y="281"/>
                  </a:lnTo>
                  <a:lnTo>
                    <a:pt x="170" y="281"/>
                  </a:lnTo>
                  <a:lnTo>
                    <a:pt x="167" y="281"/>
                  </a:lnTo>
                  <a:lnTo>
                    <a:pt x="167" y="278"/>
                  </a:lnTo>
                  <a:lnTo>
                    <a:pt x="163" y="278"/>
                  </a:lnTo>
                  <a:lnTo>
                    <a:pt x="159" y="278"/>
                  </a:lnTo>
                  <a:lnTo>
                    <a:pt x="156" y="278"/>
                  </a:lnTo>
                  <a:lnTo>
                    <a:pt x="152" y="274"/>
                  </a:lnTo>
                  <a:lnTo>
                    <a:pt x="152" y="278"/>
                  </a:lnTo>
                  <a:lnTo>
                    <a:pt x="152" y="278"/>
                  </a:lnTo>
                  <a:lnTo>
                    <a:pt x="152" y="281"/>
                  </a:lnTo>
                  <a:lnTo>
                    <a:pt x="152" y="281"/>
                  </a:lnTo>
                  <a:lnTo>
                    <a:pt x="152" y="281"/>
                  </a:lnTo>
                  <a:lnTo>
                    <a:pt x="148" y="281"/>
                  </a:lnTo>
                  <a:lnTo>
                    <a:pt x="145" y="281"/>
                  </a:lnTo>
                  <a:lnTo>
                    <a:pt x="145" y="278"/>
                  </a:lnTo>
                  <a:lnTo>
                    <a:pt x="145" y="278"/>
                  </a:lnTo>
                  <a:lnTo>
                    <a:pt x="145" y="274"/>
                  </a:lnTo>
                  <a:lnTo>
                    <a:pt x="141" y="274"/>
                  </a:lnTo>
                  <a:lnTo>
                    <a:pt x="141" y="270"/>
                  </a:lnTo>
                  <a:lnTo>
                    <a:pt x="137" y="270"/>
                  </a:lnTo>
                  <a:lnTo>
                    <a:pt x="137" y="270"/>
                  </a:lnTo>
                  <a:lnTo>
                    <a:pt x="133" y="267"/>
                  </a:lnTo>
                  <a:lnTo>
                    <a:pt x="130" y="263"/>
                  </a:lnTo>
                  <a:lnTo>
                    <a:pt x="130" y="263"/>
                  </a:lnTo>
                  <a:lnTo>
                    <a:pt x="126" y="263"/>
                  </a:lnTo>
                  <a:lnTo>
                    <a:pt x="126" y="263"/>
                  </a:lnTo>
                  <a:lnTo>
                    <a:pt x="122" y="267"/>
                  </a:lnTo>
                  <a:lnTo>
                    <a:pt x="119" y="267"/>
                  </a:lnTo>
                  <a:lnTo>
                    <a:pt x="119" y="267"/>
                  </a:lnTo>
                  <a:lnTo>
                    <a:pt x="119" y="267"/>
                  </a:lnTo>
                  <a:lnTo>
                    <a:pt x="115" y="267"/>
                  </a:lnTo>
                  <a:lnTo>
                    <a:pt x="111" y="267"/>
                  </a:lnTo>
                  <a:lnTo>
                    <a:pt x="111" y="267"/>
                  </a:lnTo>
                  <a:lnTo>
                    <a:pt x="108" y="270"/>
                  </a:lnTo>
                  <a:lnTo>
                    <a:pt x="108" y="270"/>
                  </a:lnTo>
                  <a:lnTo>
                    <a:pt x="104" y="267"/>
                  </a:lnTo>
                  <a:lnTo>
                    <a:pt x="100" y="267"/>
                  </a:lnTo>
                  <a:lnTo>
                    <a:pt x="100" y="263"/>
                  </a:lnTo>
                  <a:lnTo>
                    <a:pt x="96" y="263"/>
                  </a:lnTo>
                  <a:lnTo>
                    <a:pt x="96" y="263"/>
                  </a:lnTo>
                  <a:lnTo>
                    <a:pt x="93" y="259"/>
                  </a:lnTo>
                  <a:lnTo>
                    <a:pt x="93" y="259"/>
                  </a:lnTo>
                  <a:lnTo>
                    <a:pt x="93" y="259"/>
                  </a:lnTo>
                  <a:lnTo>
                    <a:pt x="93" y="255"/>
                  </a:lnTo>
                  <a:lnTo>
                    <a:pt x="89" y="255"/>
                  </a:lnTo>
                  <a:lnTo>
                    <a:pt x="89" y="252"/>
                  </a:lnTo>
                  <a:lnTo>
                    <a:pt x="85" y="248"/>
                  </a:lnTo>
                  <a:lnTo>
                    <a:pt x="89" y="248"/>
                  </a:lnTo>
                  <a:lnTo>
                    <a:pt x="85" y="244"/>
                  </a:lnTo>
                  <a:lnTo>
                    <a:pt x="78" y="244"/>
                  </a:lnTo>
                  <a:lnTo>
                    <a:pt x="78" y="244"/>
                  </a:lnTo>
                  <a:lnTo>
                    <a:pt x="78" y="241"/>
                  </a:lnTo>
                  <a:lnTo>
                    <a:pt x="78" y="241"/>
                  </a:lnTo>
                  <a:lnTo>
                    <a:pt x="74" y="237"/>
                  </a:lnTo>
                  <a:lnTo>
                    <a:pt x="74" y="237"/>
                  </a:lnTo>
                  <a:lnTo>
                    <a:pt x="71" y="233"/>
                  </a:lnTo>
                  <a:lnTo>
                    <a:pt x="71" y="230"/>
                  </a:lnTo>
                  <a:lnTo>
                    <a:pt x="67" y="226"/>
                  </a:lnTo>
                  <a:lnTo>
                    <a:pt x="63" y="230"/>
                  </a:lnTo>
                  <a:lnTo>
                    <a:pt x="63" y="226"/>
                  </a:lnTo>
                  <a:lnTo>
                    <a:pt x="59" y="226"/>
                  </a:lnTo>
                  <a:lnTo>
                    <a:pt x="59" y="226"/>
                  </a:lnTo>
                  <a:lnTo>
                    <a:pt x="56" y="222"/>
                  </a:lnTo>
                  <a:lnTo>
                    <a:pt x="56" y="222"/>
                  </a:lnTo>
                  <a:lnTo>
                    <a:pt x="56" y="222"/>
                  </a:lnTo>
                  <a:lnTo>
                    <a:pt x="59" y="218"/>
                  </a:lnTo>
                  <a:lnTo>
                    <a:pt x="59" y="218"/>
                  </a:lnTo>
                  <a:lnTo>
                    <a:pt x="56" y="215"/>
                  </a:lnTo>
                  <a:lnTo>
                    <a:pt x="56" y="215"/>
                  </a:lnTo>
                  <a:lnTo>
                    <a:pt x="52" y="215"/>
                  </a:lnTo>
                  <a:lnTo>
                    <a:pt x="52" y="211"/>
                  </a:lnTo>
                  <a:lnTo>
                    <a:pt x="48" y="211"/>
                  </a:lnTo>
                  <a:lnTo>
                    <a:pt x="45" y="211"/>
                  </a:lnTo>
                  <a:lnTo>
                    <a:pt x="41" y="211"/>
                  </a:lnTo>
                  <a:lnTo>
                    <a:pt x="37" y="207"/>
                  </a:lnTo>
                  <a:lnTo>
                    <a:pt x="37" y="204"/>
                  </a:lnTo>
                  <a:lnTo>
                    <a:pt x="41" y="204"/>
                  </a:lnTo>
                  <a:lnTo>
                    <a:pt x="37" y="200"/>
                  </a:lnTo>
                  <a:lnTo>
                    <a:pt x="33" y="200"/>
                  </a:lnTo>
                  <a:lnTo>
                    <a:pt x="33" y="204"/>
                  </a:lnTo>
                  <a:lnTo>
                    <a:pt x="26" y="204"/>
                  </a:lnTo>
                  <a:lnTo>
                    <a:pt x="26" y="200"/>
                  </a:lnTo>
                  <a:lnTo>
                    <a:pt x="26" y="196"/>
                  </a:lnTo>
                  <a:lnTo>
                    <a:pt x="26" y="192"/>
                  </a:lnTo>
                  <a:lnTo>
                    <a:pt x="26" y="192"/>
                  </a:lnTo>
                  <a:lnTo>
                    <a:pt x="30" y="189"/>
                  </a:lnTo>
                  <a:lnTo>
                    <a:pt x="26" y="185"/>
                  </a:lnTo>
                  <a:lnTo>
                    <a:pt x="22" y="181"/>
                  </a:lnTo>
                  <a:lnTo>
                    <a:pt x="19" y="174"/>
                  </a:lnTo>
                  <a:lnTo>
                    <a:pt x="19" y="174"/>
                  </a:lnTo>
                  <a:lnTo>
                    <a:pt x="15" y="170"/>
                  </a:lnTo>
                  <a:lnTo>
                    <a:pt x="15" y="170"/>
                  </a:lnTo>
                  <a:lnTo>
                    <a:pt x="15" y="170"/>
                  </a:lnTo>
                  <a:lnTo>
                    <a:pt x="15" y="166"/>
                  </a:lnTo>
                  <a:lnTo>
                    <a:pt x="15" y="166"/>
                  </a:lnTo>
                  <a:lnTo>
                    <a:pt x="15" y="163"/>
                  </a:lnTo>
                  <a:lnTo>
                    <a:pt x="15" y="163"/>
                  </a:lnTo>
                  <a:lnTo>
                    <a:pt x="15" y="159"/>
                  </a:lnTo>
                  <a:lnTo>
                    <a:pt x="8" y="159"/>
                  </a:lnTo>
                  <a:lnTo>
                    <a:pt x="8" y="155"/>
                  </a:lnTo>
                  <a:lnTo>
                    <a:pt x="8" y="152"/>
                  </a:lnTo>
                  <a:lnTo>
                    <a:pt x="8" y="148"/>
                  </a:lnTo>
                  <a:lnTo>
                    <a:pt x="8" y="148"/>
                  </a:lnTo>
                  <a:lnTo>
                    <a:pt x="4" y="144"/>
                  </a:lnTo>
                  <a:lnTo>
                    <a:pt x="8" y="144"/>
                  </a:lnTo>
                  <a:lnTo>
                    <a:pt x="8" y="140"/>
                  </a:lnTo>
                  <a:lnTo>
                    <a:pt x="4" y="140"/>
                  </a:lnTo>
                  <a:lnTo>
                    <a:pt x="0" y="144"/>
                  </a:lnTo>
                  <a:lnTo>
                    <a:pt x="0" y="144"/>
                  </a:lnTo>
                  <a:lnTo>
                    <a:pt x="0" y="140"/>
                  </a:lnTo>
                  <a:lnTo>
                    <a:pt x="4" y="133"/>
                  </a:lnTo>
                  <a:lnTo>
                    <a:pt x="8" y="133"/>
                  </a:lnTo>
                  <a:lnTo>
                    <a:pt x="8" y="129"/>
                  </a:lnTo>
                  <a:lnTo>
                    <a:pt x="4" y="126"/>
                  </a:lnTo>
                  <a:lnTo>
                    <a:pt x="4" y="126"/>
                  </a:lnTo>
                  <a:lnTo>
                    <a:pt x="8" y="122"/>
                  </a:lnTo>
                  <a:lnTo>
                    <a:pt x="8" y="118"/>
                  </a:lnTo>
                  <a:lnTo>
                    <a:pt x="8" y="118"/>
                  </a:lnTo>
                  <a:lnTo>
                    <a:pt x="8" y="115"/>
                  </a:lnTo>
                  <a:lnTo>
                    <a:pt x="8" y="115"/>
                  </a:lnTo>
                  <a:lnTo>
                    <a:pt x="11" y="115"/>
                  </a:lnTo>
                  <a:lnTo>
                    <a:pt x="15" y="107"/>
                  </a:lnTo>
                  <a:lnTo>
                    <a:pt x="19" y="103"/>
                  </a:lnTo>
                  <a:lnTo>
                    <a:pt x="15" y="103"/>
                  </a:lnTo>
                  <a:lnTo>
                    <a:pt x="15" y="100"/>
                  </a:lnTo>
                  <a:lnTo>
                    <a:pt x="19" y="96"/>
                  </a:lnTo>
                  <a:lnTo>
                    <a:pt x="22" y="96"/>
                  </a:lnTo>
                  <a:lnTo>
                    <a:pt x="26" y="96"/>
                  </a:lnTo>
                  <a:lnTo>
                    <a:pt x="30" y="96"/>
                  </a:lnTo>
                  <a:lnTo>
                    <a:pt x="33" y="96"/>
                  </a:lnTo>
                  <a:lnTo>
                    <a:pt x="30" y="37"/>
                  </a:lnTo>
                  <a:lnTo>
                    <a:pt x="30" y="37"/>
                  </a:lnTo>
                  <a:lnTo>
                    <a:pt x="30" y="29"/>
                  </a:lnTo>
                  <a:lnTo>
                    <a:pt x="48" y="29"/>
                  </a:lnTo>
                  <a:lnTo>
                    <a:pt x="45"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98" name="Freeform 100"/>
            <p:cNvSpPr>
              <a:spLocks/>
            </p:cNvSpPr>
            <p:nvPr/>
          </p:nvSpPr>
          <p:spPr bwMode="auto">
            <a:xfrm>
              <a:off x="13289452" y="6527790"/>
              <a:ext cx="501363" cy="337355"/>
            </a:xfrm>
            <a:custGeom>
              <a:avLst/>
              <a:gdLst>
                <a:gd name="T0" fmla="*/ 34 w 252"/>
                <a:gd name="T1" fmla="*/ 137 h 174"/>
                <a:gd name="T2" fmla="*/ 30 w 252"/>
                <a:gd name="T3" fmla="*/ 126 h 174"/>
                <a:gd name="T4" fmla="*/ 23 w 252"/>
                <a:gd name="T5" fmla="*/ 123 h 174"/>
                <a:gd name="T6" fmla="*/ 19 w 252"/>
                <a:gd name="T7" fmla="*/ 115 h 174"/>
                <a:gd name="T8" fmla="*/ 11 w 252"/>
                <a:gd name="T9" fmla="*/ 111 h 174"/>
                <a:gd name="T10" fmla="*/ 0 w 252"/>
                <a:gd name="T11" fmla="*/ 108 h 174"/>
                <a:gd name="T12" fmla="*/ 4 w 252"/>
                <a:gd name="T13" fmla="*/ 104 h 174"/>
                <a:gd name="T14" fmla="*/ 11 w 252"/>
                <a:gd name="T15" fmla="*/ 100 h 174"/>
                <a:gd name="T16" fmla="*/ 15 w 252"/>
                <a:gd name="T17" fmla="*/ 100 h 174"/>
                <a:gd name="T18" fmla="*/ 19 w 252"/>
                <a:gd name="T19" fmla="*/ 85 h 174"/>
                <a:gd name="T20" fmla="*/ 23 w 252"/>
                <a:gd name="T21" fmla="*/ 74 h 174"/>
                <a:gd name="T22" fmla="*/ 26 w 252"/>
                <a:gd name="T23" fmla="*/ 63 h 174"/>
                <a:gd name="T24" fmla="*/ 30 w 252"/>
                <a:gd name="T25" fmla="*/ 63 h 174"/>
                <a:gd name="T26" fmla="*/ 41 w 252"/>
                <a:gd name="T27" fmla="*/ 45 h 174"/>
                <a:gd name="T28" fmla="*/ 45 w 252"/>
                <a:gd name="T29" fmla="*/ 33 h 174"/>
                <a:gd name="T30" fmla="*/ 48 w 252"/>
                <a:gd name="T31" fmla="*/ 30 h 174"/>
                <a:gd name="T32" fmla="*/ 56 w 252"/>
                <a:gd name="T33" fmla="*/ 11 h 174"/>
                <a:gd name="T34" fmla="*/ 63 w 252"/>
                <a:gd name="T35" fmla="*/ 11 h 174"/>
                <a:gd name="T36" fmla="*/ 71 w 252"/>
                <a:gd name="T37" fmla="*/ 0 h 174"/>
                <a:gd name="T38" fmla="*/ 82 w 252"/>
                <a:gd name="T39" fmla="*/ 8 h 174"/>
                <a:gd name="T40" fmla="*/ 89 w 252"/>
                <a:gd name="T41" fmla="*/ 4 h 174"/>
                <a:gd name="T42" fmla="*/ 97 w 252"/>
                <a:gd name="T43" fmla="*/ 4 h 174"/>
                <a:gd name="T44" fmla="*/ 104 w 252"/>
                <a:gd name="T45" fmla="*/ 8 h 174"/>
                <a:gd name="T46" fmla="*/ 115 w 252"/>
                <a:gd name="T47" fmla="*/ 11 h 174"/>
                <a:gd name="T48" fmla="*/ 126 w 252"/>
                <a:gd name="T49" fmla="*/ 19 h 174"/>
                <a:gd name="T50" fmla="*/ 130 w 252"/>
                <a:gd name="T51" fmla="*/ 22 h 174"/>
                <a:gd name="T52" fmla="*/ 141 w 252"/>
                <a:gd name="T53" fmla="*/ 26 h 174"/>
                <a:gd name="T54" fmla="*/ 145 w 252"/>
                <a:gd name="T55" fmla="*/ 37 h 174"/>
                <a:gd name="T56" fmla="*/ 148 w 252"/>
                <a:gd name="T57" fmla="*/ 41 h 174"/>
                <a:gd name="T58" fmla="*/ 148 w 252"/>
                <a:gd name="T59" fmla="*/ 52 h 174"/>
                <a:gd name="T60" fmla="*/ 145 w 252"/>
                <a:gd name="T61" fmla="*/ 63 h 174"/>
                <a:gd name="T62" fmla="*/ 156 w 252"/>
                <a:gd name="T63" fmla="*/ 59 h 174"/>
                <a:gd name="T64" fmla="*/ 160 w 252"/>
                <a:gd name="T65" fmla="*/ 63 h 174"/>
                <a:gd name="T66" fmla="*/ 171 w 252"/>
                <a:gd name="T67" fmla="*/ 78 h 174"/>
                <a:gd name="T68" fmla="*/ 178 w 252"/>
                <a:gd name="T69" fmla="*/ 89 h 174"/>
                <a:gd name="T70" fmla="*/ 252 w 252"/>
                <a:gd name="T71" fmla="*/ 104 h 174"/>
                <a:gd name="T72" fmla="*/ 178 w 252"/>
                <a:gd name="T73" fmla="*/ 152 h 174"/>
                <a:gd name="T74" fmla="*/ 171 w 252"/>
                <a:gd name="T75" fmla="*/ 156 h 174"/>
                <a:gd name="T76" fmla="*/ 160 w 252"/>
                <a:gd name="T77" fmla="*/ 163 h 174"/>
                <a:gd name="T78" fmla="*/ 148 w 252"/>
                <a:gd name="T79" fmla="*/ 167 h 174"/>
                <a:gd name="T80" fmla="*/ 137 w 252"/>
                <a:gd name="T81" fmla="*/ 167 h 174"/>
                <a:gd name="T82" fmla="*/ 130 w 252"/>
                <a:gd name="T83" fmla="*/ 163 h 174"/>
                <a:gd name="T84" fmla="*/ 119 w 252"/>
                <a:gd name="T85" fmla="*/ 163 h 174"/>
                <a:gd name="T86" fmla="*/ 108 w 252"/>
                <a:gd name="T87" fmla="*/ 174 h 174"/>
                <a:gd name="T88" fmla="*/ 100 w 252"/>
                <a:gd name="T89" fmla="*/ 174 h 174"/>
                <a:gd name="T90" fmla="*/ 85 w 252"/>
                <a:gd name="T91" fmla="*/ 171 h 174"/>
                <a:gd name="T92" fmla="*/ 78 w 252"/>
                <a:gd name="T93" fmla="*/ 167 h 174"/>
                <a:gd name="T94" fmla="*/ 60 w 252"/>
                <a:gd name="T95" fmla="*/ 160 h 174"/>
                <a:gd name="T96" fmla="*/ 48 w 252"/>
                <a:gd name="T97" fmla="*/ 160 h 174"/>
                <a:gd name="T98" fmla="*/ 45 w 252"/>
                <a:gd name="T99" fmla="*/ 145 h 174"/>
                <a:gd name="T100" fmla="*/ 37 w 252"/>
                <a:gd name="T101" fmla="*/ 14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2" h="174">
                  <a:moveTo>
                    <a:pt x="37" y="145"/>
                  </a:moveTo>
                  <a:lnTo>
                    <a:pt x="37" y="141"/>
                  </a:lnTo>
                  <a:lnTo>
                    <a:pt x="34" y="137"/>
                  </a:lnTo>
                  <a:lnTo>
                    <a:pt x="34" y="134"/>
                  </a:lnTo>
                  <a:lnTo>
                    <a:pt x="30" y="130"/>
                  </a:lnTo>
                  <a:lnTo>
                    <a:pt x="30" y="126"/>
                  </a:lnTo>
                  <a:lnTo>
                    <a:pt x="26" y="126"/>
                  </a:lnTo>
                  <a:lnTo>
                    <a:pt x="26" y="126"/>
                  </a:lnTo>
                  <a:lnTo>
                    <a:pt x="23" y="123"/>
                  </a:lnTo>
                  <a:lnTo>
                    <a:pt x="23" y="123"/>
                  </a:lnTo>
                  <a:lnTo>
                    <a:pt x="19" y="123"/>
                  </a:lnTo>
                  <a:lnTo>
                    <a:pt x="19" y="115"/>
                  </a:lnTo>
                  <a:lnTo>
                    <a:pt x="15" y="115"/>
                  </a:lnTo>
                  <a:lnTo>
                    <a:pt x="15" y="115"/>
                  </a:lnTo>
                  <a:lnTo>
                    <a:pt x="11" y="111"/>
                  </a:lnTo>
                  <a:lnTo>
                    <a:pt x="11" y="108"/>
                  </a:lnTo>
                  <a:lnTo>
                    <a:pt x="4" y="111"/>
                  </a:lnTo>
                  <a:lnTo>
                    <a:pt x="0" y="108"/>
                  </a:lnTo>
                  <a:lnTo>
                    <a:pt x="0" y="108"/>
                  </a:lnTo>
                  <a:lnTo>
                    <a:pt x="4" y="104"/>
                  </a:lnTo>
                  <a:lnTo>
                    <a:pt x="4" y="104"/>
                  </a:lnTo>
                  <a:lnTo>
                    <a:pt x="4" y="100"/>
                  </a:lnTo>
                  <a:lnTo>
                    <a:pt x="8" y="100"/>
                  </a:lnTo>
                  <a:lnTo>
                    <a:pt x="11" y="100"/>
                  </a:lnTo>
                  <a:lnTo>
                    <a:pt x="11" y="100"/>
                  </a:lnTo>
                  <a:lnTo>
                    <a:pt x="15" y="100"/>
                  </a:lnTo>
                  <a:lnTo>
                    <a:pt x="15" y="100"/>
                  </a:lnTo>
                  <a:lnTo>
                    <a:pt x="19" y="97"/>
                  </a:lnTo>
                  <a:lnTo>
                    <a:pt x="19" y="89"/>
                  </a:lnTo>
                  <a:lnTo>
                    <a:pt x="19" y="85"/>
                  </a:lnTo>
                  <a:lnTo>
                    <a:pt x="19" y="82"/>
                  </a:lnTo>
                  <a:lnTo>
                    <a:pt x="23" y="78"/>
                  </a:lnTo>
                  <a:lnTo>
                    <a:pt x="23" y="74"/>
                  </a:lnTo>
                  <a:lnTo>
                    <a:pt x="23" y="71"/>
                  </a:lnTo>
                  <a:lnTo>
                    <a:pt x="23" y="71"/>
                  </a:lnTo>
                  <a:lnTo>
                    <a:pt x="26" y="63"/>
                  </a:lnTo>
                  <a:lnTo>
                    <a:pt x="26" y="63"/>
                  </a:lnTo>
                  <a:lnTo>
                    <a:pt x="26" y="63"/>
                  </a:lnTo>
                  <a:lnTo>
                    <a:pt x="30" y="63"/>
                  </a:lnTo>
                  <a:lnTo>
                    <a:pt x="34" y="52"/>
                  </a:lnTo>
                  <a:lnTo>
                    <a:pt x="34" y="48"/>
                  </a:lnTo>
                  <a:lnTo>
                    <a:pt x="41" y="45"/>
                  </a:lnTo>
                  <a:lnTo>
                    <a:pt x="41" y="41"/>
                  </a:lnTo>
                  <a:lnTo>
                    <a:pt x="45" y="37"/>
                  </a:lnTo>
                  <a:lnTo>
                    <a:pt x="45" y="33"/>
                  </a:lnTo>
                  <a:lnTo>
                    <a:pt x="48" y="33"/>
                  </a:lnTo>
                  <a:lnTo>
                    <a:pt x="48" y="33"/>
                  </a:lnTo>
                  <a:lnTo>
                    <a:pt x="48" y="30"/>
                  </a:lnTo>
                  <a:lnTo>
                    <a:pt x="56" y="22"/>
                  </a:lnTo>
                  <a:lnTo>
                    <a:pt x="56" y="15"/>
                  </a:lnTo>
                  <a:lnTo>
                    <a:pt x="56" y="11"/>
                  </a:lnTo>
                  <a:lnTo>
                    <a:pt x="56" y="11"/>
                  </a:lnTo>
                  <a:lnTo>
                    <a:pt x="60" y="11"/>
                  </a:lnTo>
                  <a:lnTo>
                    <a:pt x="63" y="11"/>
                  </a:lnTo>
                  <a:lnTo>
                    <a:pt x="63" y="11"/>
                  </a:lnTo>
                  <a:lnTo>
                    <a:pt x="67" y="11"/>
                  </a:lnTo>
                  <a:lnTo>
                    <a:pt x="71" y="0"/>
                  </a:lnTo>
                  <a:lnTo>
                    <a:pt x="74" y="4"/>
                  </a:lnTo>
                  <a:lnTo>
                    <a:pt x="74" y="4"/>
                  </a:lnTo>
                  <a:lnTo>
                    <a:pt x="82" y="8"/>
                  </a:lnTo>
                  <a:lnTo>
                    <a:pt x="82" y="8"/>
                  </a:lnTo>
                  <a:lnTo>
                    <a:pt x="85" y="4"/>
                  </a:lnTo>
                  <a:lnTo>
                    <a:pt x="89" y="4"/>
                  </a:lnTo>
                  <a:lnTo>
                    <a:pt x="93" y="4"/>
                  </a:lnTo>
                  <a:lnTo>
                    <a:pt x="93" y="4"/>
                  </a:lnTo>
                  <a:lnTo>
                    <a:pt x="97" y="4"/>
                  </a:lnTo>
                  <a:lnTo>
                    <a:pt x="100" y="8"/>
                  </a:lnTo>
                  <a:lnTo>
                    <a:pt x="100" y="8"/>
                  </a:lnTo>
                  <a:lnTo>
                    <a:pt x="104" y="8"/>
                  </a:lnTo>
                  <a:lnTo>
                    <a:pt x="108" y="8"/>
                  </a:lnTo>
                  <a:lnTo>
                    <a:pt x="111" y="11"/>
                  </a:lnTo>
                  <a:lnTo>
                    <a:pt x="115" y="11"/>
                  </a:lnTo>
                  <a:lnTo>
                    <a:pt x="119" y="15"/>
                  </a:lnTo>
                  <a:lnTo>
                    <a:pt x="119" y="19"/>
                  </a:lnTo>
                  <a:lnTo>
                    <a:pt x="126" y="19"/>
                  </a:lnTo>
                  <a:lnTo>
                    <a:pt x="126" y="19"/>
                  </a:lnTo>
                  <a:lnTo>
                    <a:pt x="130" y="19"/>
                  </a:lnTo>
                  <a:lnTo>
                    <a:pt x="130" y="22"/>
                  </a:lnTo>
                  <a:lnTo>
                    <a:pt x="134" y="22"/>
                  </a:lnTo>
                  <a:lnTo>
                    <a:pt x="137" y="26"/>
                  </a:lnTo>
                  <a:lnTo>
                    <a:pt x="141" y="26"/>
                  </a:lnTo>
                  <a:lnTo>
                    <a:pt x="145" y="33"/>
                  </a:lnTo>
                  <a:lnTo>
                    <a:pt x="145" y="33"/>
                  </a:lnTo>
                  <a:lnTo>
                    <a:pt x="145" y="37"/>
                  </a:lnTo>
                  <a:lnTo>
                    <a:pt x="148" y="37"/>
                  </a:lnTo>
                  <a:lnTo>
                    <a:pt x="152" y="41"/>
                  </a:lnTo>
                  <a:lnTo>
                    <a:pt x="148" y="41"/>
                  </a:lnTo>
                  <a:lnTo>
                    <a:pt x="148" y="45"/>
                  </a:lnTo>
                  <a:lnTo>
                    <a:pt x="148" y="48"/>
                  </a:lnTo>
                  <a:lnTo>
                    <a:pt x="148" y="52"/>
                  </a:lnTo>
                  <a:lnTo>
                    <a:pt x="145" y="56"/>
                  </a:lnTo>
                  <a:lnTo>
                    <a:pt x="145" y="59"/>
                  </a:lnTo>
                  <a:lnTo>
                    <a:pt x="145" y="63"/>
                  </a:lnTo>
                  <a:lnTo>
                    <a:pt x="145" y="63"/>
                  </a:lnTo>
                  <a:lnTo>
                    <a:pt x="152" y="63"/>
                  </a:lnTo>
                  <a:lnTo>
                    <a:pt x="156" y="59"/>
                  </a:lnTo>
                  <a:lnTo>
                    <a:pt x="160" y="59"/>
                  </a:lnTo>
                  <a:lnTo>
                    <a:pt x="163" y="63"/>
                  </a:lnTo>
                  <a:lnTo>
                    <a:pt x="160" y="63"/>
                  </a:lnTo>
                  <a:lnTo>
                    <a:pt x="163" y="71"/>
                  </a:lnTo>
                  <a:lnTo>
                    <a:pt x="167" y="78"/>
                  </a:lnTo>
                  <a:lnTo>
                    <a:pt x="171" y="78"/>
                  </a:lnTo>
                  <a:lnTo>
                    <a:pt x="171" y="82"/>
                  </a:lnTo>
                  <a:lnTo>
                    <a:pt x="171" y="89"/>
                  </a:lnTo>
                  <a:lnTo>
                    <a:pt x="178" y="89"/>
                  </a:lnTo>
                  <a:lnTo>
                    <a:pt x="182" y="93"/>
                  </a:lnTo>
                  <a:lnTo>
                    <a:pt x="230" y="104"/>
                  </a:lnTo>
                  <a:lnTo>
                    <a:pt x="252" y="104"/>
                  </a:lnTo>
                  <a:lnTo>
                    <a:pt x="200" y="152"/>
                  </a:lnTo>
                  <a:lnTo>
                    <a:pt x="189" y="152"/>
                  </a:lnTo>
                  <a:lnTo>
                    <a:pt x="178" y="152"/>
                  </a:lnTo>
                  <a:lnTo>
                    <a:pt x="174" y="152"/>
                  </a:lnTo>
                  <a:lnTo>
                    <a:pt x="174" y="152"/>
                  </a:lnTo>
                  <a:lnTo>
                    <a:pt x="171" y="156"/>
                  </a:lnTo>
                  <a:lnTo>
                    <a:pt x="167" y="160"/>
                  </a:lnTo>
                  <a:lnTo>
                    <a:pt x="163" y="160"/>
                  </a:lnTo>
                  <a:lnTo>
                    <a:pt x="160" y="163"/>
                  </a:lnTo>
                  <a:lnTo>
                    <a:pt x="156" y="163"/>
                  </a:lnTo>
                  <a:lnTo>
                    <a:pt x="148" y="163"/>
                  </a:lnTo>
                  <a:lnTo>
                    <a:pt x="148" y="167"/>
                  </a:lnTo>
                  <a:lnTo>
                    <a:pt x="148" y="167"/>
                  </a:lnTo>
                  <a:lnTo>
                    <a:pt x="145" y="167"/>
                  </a:lnTo>
                  <a:lnTo>
                    <a:pt x="137" y="167"/>
                  </a:lnTo>
                  <a:lnTo>
                    <a:pt x="134" y="167"/>
                  </a:lnTo>
                  <a:lnTo>
                    <a:pt x="134" y="163"/>
                  </a:lnTo>
                  <a:lnTo>
                    <a:pt x="130" y="163"/>
                  </a:lnTo>
                  <a:lnTo>
                    <a:pt x="122" y="163"/>
                  </a:lnTo>
                  <a:lnTo>
                    <a:pt x="122" y="163"/>
                  </a:lnTo>
                  <a:lnTo>
                    <a:pt x="119" y="163"/>
                  </a:lnTo>
                  <a:lnTo>
                    <a:pt x="115" y="167"/>
                  </a:lnTo>
                  <a:lnTo>
                    <a:pt x="115" y="167"/>
                  </a:lnTo>
                  <a:lnTo>
                    <a:pt x="108" y="174"/>
                  </a:lnTo>
                  <a:lnTo>
                    <a:pt x="108" y="174"/>
                  </a:lnTo>
                  <a:lnTo>
                    <a:pt x="104" y="174"/>
                  </a:lnTo>
                  <a:lnTo>
                    <a:pt x="100" y="174"/>
                  </a:lnTo>
                  <a:lnTo>
                    <a:pt x="97" y="174"/>
                  </a:lnTo>
                  <a:lnTo>
                    <a:pt x="93" y="171"/>
                  </a:lnTo>
                  <a:lnTo>
                    <a:pt x="85" y="171"/>
                  </a:lnTo>
                  <a:lnTo>
                    <a:pt x="85" y="171"/>
                  </a:lnTo>
                  <a:lnTo>
                    <a:pt x="82" y="167"/>
                  </a:lnTo>
                  <a:lnTo>
                    <a:pt x="78" y="167"/>
                  </a:lnTo>
                  <a:lnTo>
                    <a:pt x="71" y="160"/>
                  </a:lnTo>
                  <a:lnTo>
                    <a:pt x="67" y="160"/>
                  </a:lnTo>
                  <a:lnTo>
                    <a:pt x="60" y="160"/>
                  </a:lnTo>
                  <a:lnTo>
                    <a:pt x="56" y="156"/>
                  </a:lnTo>
                  <a:lnTo>
                    <a:pt x="52" y="160"/>
                  </a:lnTo>
                  <a:lnTo>
                    <a:pt x="48" y="160"/>
                  </a:lnTo>
                  <a:lnTo>
                    <a:pt x="45" y="156"/>
                  </a:lnTo>
                  <a:lnTo>
                    <a:pt x="45" y="145"/>
                  </a:lnTo>
                  <a:lnTo>
                    <a:pt x="45" y="145"/>
                  </a:lnTo>
                  <a:lnTo>
                    <a:pt x="41" y="148"/>
                  </a:lnTo>
                  <a:lnTo>
                    <a:pt x="37" y="145"/>
                  </a:lnTo>
                  <a:lnTo>
                    <a:pt x="37" y="145"/>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99" name="Freeform 101"/>
            <p:cNvSpPr>
              <a:spLocks/>
            </p:cNvSpPr>
            <p:nvPr/>
          </p:nvSpPr>
          <p:spPr bwMode="auto">
            <a:xfrm>
              <a:off x="13392910" y="6434724"/>
              <a:ext cx="220839" cy="172556"/>
            </a:xfrm>
            <a:custGeom>
              <a:avLst/>
              <a:gdLst>
                <a:gd name="T0" fmla="*/ 96 w 111"/>
                <a:gd name="T1" fmla="*/ 85 h 89"/>
                <a:gd name="T2" fmla="*/ 93 w 111"/>
                <a:gd name="T3" fmla="*/ 81 h 89"/>
                <a:gd name="T4" fmla="*/ 89 w 111"/>
                <a:gd name="T5" fmla="*/ 74 h 89"/>
                <a:gd name="T6" fmla="*/ 82 w 111"/>
                <a:gd name="T7" fmla="*/ 70 h 89"/>
                <a:gd name="T8" fmla="*/ 78 w 111"/>
                <a:gd name="T9" fmla="*/ 67 h 89"/>
                <a:gd name="T10" fmla="*/ 74 w 111"/>
                <a:gd name="T11" fmla="*/ 67 h 89"/>
                <a:gd name="T12" fmla="*/ 67 w 111"/>
                <a:gd name="T13" fmla="*/ 63 h 89"/>
                <a:gd name="T14" fmla="*/ 59 w 111"/>
                <a:gd name="T15" fmla="*/ 59 h 89"/>
                <a:gd name="T16" fmla="*/ 52 w 111"/>
                <a:gd name="T17" fmla="*/ 56 h 89"/>
                <a:gd name="T18" fmla="*/ 48 w 111"/>
                <a:gd name="T19" fmla="*/ 56 h 89"/>
                <a:gd name="T20" fmla="*/ 41 w 111"/>
                <a:gd name="T21" fmla="*/ 52 h 89"/>
                <a:gd name="T22" fmla="*/ 37 w 111"/>
                <a:gd name="T23" fmla="*/ 52 h 89"/>
                <a:gd name="T24" fmla="*/ 30 w 111"/>
                <a:gd name="T25" fmla="*/ 56 h 89"/>
                <a:gd name="T26" fmla="*/ 22 w 111"/>
                <a:gd name="T27" fmla="*/ 52 h 89"/>
                <a:gd name="T28" fmla="*/ 19 w 111"/>
                <a:gd name="T29" fmla="*/ 48 h 89"/>
                <a:gd name="T30" fmla="*/ 11 w 111"/>
                <a:gd name="T31" fmla="*/ 59 h 89"/>
                <a:gd name="T32" fmla="*/ 8 w 111"/>
                <a:gd name="T33" fmla="*/ 59 h 89"/>
                <a:gd name="T34" fmla="*/ 4 w 111"/>
                <a:gd name="T35" fmla="*/ 56 h 89"/>
                <a:gd name="T36" fmla="*/ 4 w 111"/>
                <a:gd name="T37" fmla="*/ 44 h 89"/>
                <a:gd name="T38" fmla="*/ 4 w 111"/>
                <a:gd name="T39" fmla="*/ 41 h 89"/>
                <a:gd name="T40" fmla="*/ 8 w 111"/>
                <a:gd name="T41" fmla="*/ 30 h 89"/>
                <a:gd name="T42" fmla="*/ 11 w 111"/>
                <a:gd name="T43" fmla="*/ 26 h 89"/>
                <a:gd name="T44" fmla="*/ 8 w 111"/>
                <a:gd name="T45" fmla="*/ 22 h 89"/>
                <a:gd name="T46" fmla="*/ 11 w 111"/>
                <a:gd name="T47" fmla="*/ 15 h 89"/>
                <a:gd name="T48" fmla="*/ 15 w 111"/>
                <a:gd name="T49" fmla="*/ 15 h 89"/>
                <a:gd name="T50" fmla="*/ 15 w 111"/>
                <a:gd name="T51" fmla="*/ 11 h 89"/>
                <a:gd name="T52" fmla="*/ 19 w 111"/>
                <a:gd name="T53" fmla="*/ 11 h 89"/>
                <a:gd name="T54" fmla="*/ 26 w 111"/>
                <a:gd name="T55" fmla="*/ 7 h 89"/>
                <a:gd name="T56" fmla="*/ 30 w 111"/>
                <a:gd name="T57" fmla="*/ 7 h 89"/>
                <a:gd name="T58" fmla="*/ 33 w 111"/>
                <a:gd name="T59" fmla="*/ 0 h 89"/>
                <a:gd name="T60" fmla="*/ 37 w 111"/>
                <a:gd name="T61" fmla="*/ 4 h 89"/>
                <a:gd name="T62" fmla="*/ 48 w 111"/>
                <a:gd name="T63" fmla="*/ 33 h 89"/>
                <a:gd name="T64" fmla="*/ 48 w 111"/>
                <a:gd name="T65" fmla="*/ 37 h 89"/>
                <a:gd name="T66" fmla="*/ 52 w 111"/>
                <a:gd name="T67" fmla="*/ 37 h 89"/>
                <a:gd name="T68" fmla="*/ 56 w 111"/>
                <a:gd name="T69" fmla="*/ 44 h 89"/>
                <a:gd name="T70" fmla="*/ 56 w 111"/>
                <a:gd name="T71" fmla="*/ 44 h 89"/>
                <a:gd name="T72" fmla="*/ 56 w 111"/>
                <a:gd name="T73" fmla="*/ 41 h 89"/>
                <a:gd name="T74" fmla="*/ 59 w 111"/>
                <a:gd name="T75" fmla="*/ 44 h 89"/>
                <a:gd name="T76" fmla="*/ 63 w 111"/>
                <a:gd name="T77" fmla="*/ 48 h 89"/>
                <a:gd name="T78" fmla="*/ 67 w 111"/>
                <a:gd name="T79" fmla="*/ 48 h 89"/>
                <a:gd name="T80" fmla="*/ 70 w 111"/>
                <a:gd name="T81" fmla="*/ 48 h 89"/>
                <a:gd name="T82" fmla="*/ 74 w 111"/>
                <a:gd name="T83" fmla="*/ 52 h 89"/>
                <a:gd name="T84" fmla="*/ 82 w 111"/>
                <a:gd name="T85" fmla="*/ 56 h 89"/>
                <a:gd name="T86" fmla="*/ 85 w 111"/>
                <a:gd name="T87" fmla="*/ 63 h 89"/>
                <a:gd name="T88" fmla="*/ 93 w 111"/>
                <a:gd name="T89" fmla="*/ 67 h 89"/>
                <a:gd name="T90" fmla="*/ 96 w 111"/>
                <a:gd name="T91" fmla="*/ 70 h 89"/>
                <a:gd name="T92" fmla="*/ 96 w 111"/>
                <a:gd name="T93" fmla="*/ 70 h 89"/>
                <a:gd name="T94" fmla="*/ 104 w 111"/>
                <a:gd name="T95" fmla="*/ 78 h 89"/>
                <a:gd name="T96" fmla="*/ 104 w 111"/>
                <a:gd name="T97" fmla="*/ 81 h 89"/>
                <a:gd name="T98" fmla="*/ 108 w 111"/>
                <a:gd name="T99" fmla="*/ 81 h 89"/>
                <a:gd name="T100" fmla="*/ 111 w 111"/>
                <a:gd name="T101" fmla="*/ 81 h 89"/>
                <a:gd name="T102" fmla="*/ 111 w 111"/>
                <a:gd name="T103" fmla="*/ 85 h 89"/>
                <a:gd name="T104" fmla="*/ 108 w 111"/>
                <a:gd name="T105" fmla="*/ 89 h 89"/>
                <a:gd name="T106" fmla="*/ 100 w 111"/>
                <a:gd name="T107"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1" h="89">
                  <a:moveTo>
                    <a:pt x="100" y="89"/>
                  </a:moveTo>
                  <a:lnTo>
                    <a:pt x="96" y="85"/>
                  </a:lnTo>
                  <a:lnTo>
                    <a:pt x="93" y="85"/>
                  </a:lnTo>
                  <a:lnTo>
                    <a:pt x="93" y="81"/>
                  </a:lnTo>
                  <a:lnTo>
                    <a:pt x="93" y="81"/>
                  </a:lnTo>
                  <a:lnTo>
                    <a:pt x="89" y="74"/>
                  </a:lnTo>
                  <a:lnTo>
                    <a:pt x="85" y="74"/>
                  </a:lnTo>
                  <a:lnTo>
                    <a:pt x="82" y="70"/>
                  </a:lnTo>
                  <a:lnTo>
                    <a:pt x="78" y="70"/>
                  </a:lnTo>
                  <a:lnTo>
                    <a:pt x="78" y="67"/>
                  </a:lnTo>
                  <a:lnTo>
                    <a:pt x="74" y="67"/>
                  </a:lnTo>
                  <a:lnTo>
                    <a:pt x="74" y="67"/>
                  </a:lnTo>
                  <a:lnTo>
                    <a:pt x="67" y="67"/>
                  </a:lnTo>
                  <a:lnTo>
                    <a:pt x="67" y="63"/>
                  </a:lnTo>
                  <a:lnTo>
                    <a:pt x="63" y="59"/>
                  </a:lnTo>
                  <a:lnTo>
                    <a:pt x="59" y="59"/>
                  </a:lnTo>
                  <a:lnTo>
                    <a:pt x="56" y="56"/>
                  </a:lnTo>
                  <a:lnTo>
                    <a:pt x="52" y="56"/>
                  </a:lnTo>
                  <a:lnTo>
                    <a:pt x="48" y="56"/>
                  </a:lnTo>
                  <a:lnTo>
                    <a:pt x="48" y="56"/>
                  </a:lnTo>
                  <a:lnTo>
                    <a:pt x="45" y="52"/>
                  </a:lnTo>
                  <a:lnTo>
                    <a:pt x="41" y="52"/>
                  </a:lnTo>
                  <a:lnTo>
                    <a:pt x="41" y="52"/>
                  </a:lnTo>
                  <a:lnTo>
                    <a:pt x="37" y="52"/>
                  </a:lnTo>
                  <a:lnTo>
                    <a:pt x="33" y="52"/>
                  </a:lnTo>
                  <a:lnTo>
                    <a:pt x="30" y="56"/>
                  </a:lnTo>
                  <a:lnTo>
                    <a:pt x="30" y="56"/>
                  </a:lnTo>
                  <a:lnTo>
                    <a:pt x="22" y="52"/>
                  </a:lnTo>
                  <a:lnTo>
                    <a:pt x="22" y="52"/>
                  </a:lnTo>
                  <a:lnTo>
                    <a:pt x="19" y="48"/>
                  </a:lnTo>
                  <a:lnTo>
                    <a:pt x="15" y="59"/>
                  </a:lnTo>
                  <a:lnTo>
                    <a:pt x="11" y="59"/>
                  </a:lnTo>
                  <a:lnTo>
                    <a:pt x="11" y="59"/>
                  </a:lnTo>
                  <a:lnTo>
                    <a:pt x="8" y="59"/>
                  </a:lnTo>
                  <a:lnTo>
                    <a:pt x="4" y="59"/>
                  </a:lnTo>
                  <a:lnTo>
                    <a:pt x="4" y="56"/>
                  </a:lnTo>
                  <a:lnTo>
                    <a:pt x="0" y="48"/>
                  </a:lnTo>
                  <a:lnTo>
                    <a:pt x="4" y="44"/>
                  </a:lnTo>
                  <a:lnTo>
                    <a:pt x="4" y="44"/>
                  </a:lnTo>
                  <a:lnTo>
                    <a:pt x="4" y="41"/>
                  </a:lnTo>
                  <a:lnTo>
                    <a:pt x="8" y="37"/>
                  </a:lnTo>
                  <a:lnTo>
                    <a:pt x="8" y="30"/>
                  </a:lnTo>
                  <a:lnTo>
                    <a:pt x="11" y="26"/>
                  </a:lnTo>
                  <a:lnTo>
                    <a:pt x="11" y="26"/>
                  </a:lnTo>
                  <a:lnTo>
                    <a:pt x="11" y="22"/>
                  </a:lnTo>
                  <a:lnTo>
                    <a:pt x="8" y="22"/>
                  </a:lnTo>
                  <a:lnTo>
                    <a:pt x="11" y="18"/>
                  </a:lnTo>
                  <a:lnTo>
                    <a:pt x="11" y="15"/>
                  </a:lnTo>
                  <a:lnTo>
                    <a:pt x="11" y="15"/>
                  </a:lnTo>
                  <a:lnTo>
                    <a:pt x="15" y="15"/>
                  </a:lnTo>
                  <a:lnTo>
                    <a:pt x="19" y="15"/>
                  </a:lnTo>
                  <a:lnTo>
                    <a:pt x="15" y="11"/>
                  </a:lnTo>
                  <a:lnTo>
                    <a:pt x="15" y="11"/>
                  </a:lnTo>
                  <a:lnTo>
                    <a:pt x="19" y="11"/>
                  </a:lnTo>
                  <a:lnTo>
                    <a:pt x="22" y="7"/>
                  </a:lnTo>
                  <a:lnTo>
                    <a:pt x="26" y="7"/>
                  </a:lnTo>
                  <a:lnTo>
                    <a:pt x="26" y="7"/>
                  </a:lnTo>
                  <a:lnTo>
                    <a:pt x="30" y="7"/>
                  </a:lnTo>
                  <a:lnTo>
                    <a:pt x="33" y="4"/>
                  </a:lnTo>
                  <a:lnTo>
                    <a:pt x="33" y="0"/>
                  </a:lnTo>
                  <a:lnTo>
                    <a:pt x="33" y="0"/>
                  </a:lnTo>
                  <a:lnTo>
                    <a:pt x="37" y="4"/>
                  </a:lnTo>
                  <a:lnTo>
                    <a:pt x="45" y="22"/>
                  </a:lnTo>
                  <a:lnTo>
                    <a:pt x="48" y="33"/>
                  </a:lnTo>
                  <a:lnTo>
                    <a:pt x="48" y="33"/>
                  </a:lnTo>
                  <a:lnTo>
                    <a:pt x="48" y="37"/>
                  </a:lnTo>
                  <a:lnTo>
                    <a:pt x="48" y="37"/>
                  </a:lnTo>
                  <a:lnTo>
                    <a:pt x="52" y="37"/>
                  </a:lnTo>
                  <a:lnTo>
                    <a:pt x="52" y="41"/>
                  </a:lnTo>
                  <a:lnTo>
                    <a:pt x="56" y="44"/>
                  </a:lnTo>
                  <a:lnTo>
                    <a:pt x="56" y="48"/>
                  </a:lnTo>
                  <a:lnTo>
                    <a:pt x="56" y="44"/>
                  </a:lnTo>
                  <a:lnTo>
                    <a:pt x="56" y="44"/>
                  </a:lnTo>
                  <a:lnTo>
                    <a:pt x="56" y="41"/>
                  </a:lnTo>
                  <a:lnTo>
                    <a:pt x="56" y="41"/>
                  </a:lnTo>
                  <a:lnTo>
                    <a:pt x="59" y="44"/>
                  </a:lnTo>
                  <a:lnTo>
                    <a:pt x="59" y="44"/>
                  </a:lnTo>
                  <a:lnTo>
                    <a:pt x="63" y="48"/>
                  </a:lnTo>
                  <a:lnTo>
                    <a:pt x="63" y="48"/>
                  </a:lnTo>
                  <a:lnTo>
                    <a:pt x="67" y="48"/>
                  </a:lnTo>
                  <a:lnTo>
                    <a:pt x="67" y="48"/>
                  </a:lnTo>
                  <a:lnTo>
                    <a:pt x="70" y="48"/>
                  </a:lnTo>
                  <a:lnTo>
                    <a:pt x="70" y="48"/>
                  </a:lnTo>
                  <a:lnTo>
                    <a:pt x="74" y="52"/>
                  </a:lnTo>
                  <a:lnTo>
                    <a:pt x="74" y="52"/>
                  </a:lnTo>
                  <a:lnTo>
                    <a:pt x="82" y="56"/>
                  </a:lnTo>
                  <a:lnTo>
                    <a:pt x="82" y="56"/>
                  </a:lnTo>
                  <a:lnTo>
                    <a:pt x="85" y="63"/>
                  </a:lnTo>
                  <a:lnTo>
                    <a:pt x="89" y="67"/>
                  </a:lnTo>
                  <a:lnTo>
                    <a:pt x="93" y="67"/>
                  </a:lnTo>
                  <a:lnTo>
                    <a:pt x="96" y="70"/>
                  </a:lnTo>
                  <a:lnTo>
                    <a:pt x="96" y="70"/>
                  </a:lnTo>
                  <a:lnTo>
                    <a:pt x="96" y="67"/>
                  </a:lnTo>
                  <a:lnTo>
                    <a:pt x="96" y="70"/>
                  </a:lnTo>
                  <a:lnTo>
                    <a:pt x="100" y="74"/>
                  </a:lnTo>
                  <a:lnTo>
                    <a:pt x="104" y="78"/>
                  </a:lnTo>
                  <a:lnTo>
                    <a:pt x="104" y="78"/>
                  </a:lnTo>
                  <a:lnTo>
                    <a:pt x="104" y="81"/>
                  </a:lnTo>
                  <a:lnTo>
                    <a:pt x="104" y="81"/>
                  </a:lnTo>
                  <a:lnTo>
                    <a:pt x="108" y="81"/>
                  </a:lnTo>
                  <a:lnTo>
                    <a:pt x="108" y="85"/>
                  </a:lnTo>
                  <a:lnTo>
                    <a:pt x="111" y="81"/>
                  </a:lnTo>
                  <a:lnTo>
                    <a:pt x="111" y="85"/>
                  </a:lnTo>
                  <a:lnTo>
                    <a:pt x="111" y="85"/>
                  </a:lnTo>
                  <a:lnTo>
                    <a:pt x="108" y="85"/>
                  </a:lnTo>
                  <a:lnTo>
                    <a:pt x="108" y="89"/>
                  </a:lnTo>
                  <a:lnTo>
                    <a:pt x="104" y="89"/>
                  </a:lnTo>
                  <a:lnTo>
                    <a:pt x="100" y="8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00" name="Freeform 102"/>
            <p:cNvSpPr>
              <a:spLocks/>
            </p:cNvSpPr>
            <p:nvPr/>
          </p:nvSpPr>
          <p:spPr bwMode="auto">
            <a:xfrm>
              <a:off x="13577937" y="6599524"/>
              <a:ext cx="43770" cy="50409"/>
            </a:xfrm>
            <a:custGeom>
              <a:avLst/>
              <a:gdLst>
                <a:gd name="T0" fmla="*/ 18 w 22"/>
                <a:gd name="T1" fmla="*/ 26 h 26"/>
                <a:gd name="T2" fmla="*/ 15 w 22"/>
                <a:gd name="T3" fmla="*/ 22 h 26"/>
                <a:gd name="T4" fmla="*/ 11 w 22"/>
                <a:gd name="T5" fmla="*/ 22 h 26"/>
                <a:gd name="T6" fmla="*/ 7 w 22"/>
                <a:gd name="T7" fmla="*/ 26 h 26"/>
                <a:gd name="T8" fmla="*/ 0 w 22"/>
                <a:gd name="T9" fmla="*/ 26 h 26"/>
                <a:gd name="T10" fmla="*/ 0 w 22"/>
                <a:gd name="T11" fmla="*/ 26 h 26"/>
                <a:gd name="T12" fmla="*/ 0 w 22"/>
                <a:gd name="T13" fmla="*/ 22 h 26"/>
                <a:gd name="T14" fmla="*/ 0 w 22"/>
                <a:gd name="T15" fmla="*/ 19 h 26"/>
                <a:gd name="T16" fmla="*/ 3 w 22"/>
                <a:gd name="T17" fmla="*/ 15 h 26"/>
                <a:gd name="T18" fmla="*/ 3 w 22"/>
                <a:gd name="T19" fmla="*/ 11 h 26"/>
                <a:gd name="T20" fmla="*/ 3 w 22"/>
                <a:gd name="T21" fmla="*/ 8 h 26"/>
                <a:gd name="T22" fmla="*/ 3 w 22"/>
                <a:gd name="T23" fmla="*/ 4 h 26"/>
                <a:gd name="T24" fmla="*/ 11 w 22"/>
                <a:gd name="T25" fmla="*/ 4 h 26"/>
                <a:gd name="T26" fmla="*/ 15 w 22"/>
                <a:gd name="T27" fmla="*/ 4 h 26"/>
                <a:gd name="T28" fmla="*/ 15 w 22"/>
                <a:gd name="T29" fmla="*/ 0 h 26"/>
                <a:gd name="T30" fmla="*/ 18 w 22"/>
                <a:gd name="T31" fmla="*/ 0 h 26"/>
                <a:gd name="T32" fmla="*/ 18 w 22"/>
                <a:gd name="T33" fmla="*/ 0 h 26"/>
                <a:gd name="T34" fmla="*/ 18 w 22"/>
                <a:gd name="T35" fmla="*/ 0 h 26"/>
                <a:gd name="T36" fmla="*/ 22 w 22"/>
                <a:gd name="T37" fmla="*/ 4 h 26"/>
                <a:gd name="T38" fmla="*/ 22 w 22"/>
                <a:gd name="T39" fmla="*/ 4 h 26"/>
                <a:gd name="T40" fmla="*/ 22 w 22"/>
                <a:gd name="T41" fmla="*/ 4 h 26"/>
                <a:gd name="T42" fmla="*/ 22 w 22"/>
                <a:gd name="T43" fmla="*/ 8 h 26"/>
                <a:gd name="T44" fmla="*/ 22 w 22"/>
                <a:gd name="T45" fmla="*/ 11 h 26"/>
                <a:gd name="T46" fmla="*/ 18 w 22"/>
                <a:gd name="T47" fmla="*/ 11 h 26"/>
                <a:gd name="T48" fmla="*/ 18 w 22"/>
                <a:gd name="T49" fmla="*/ 11 h 26"/>
                <a:gd name="T50" fmla="*/ 15 w 22"/>
                <a:gd name="T51" fmla="*/ 15 h 26"/>
                <a:gd name="T52" fmla="*/ 11 w 22"/>
                <a:gd name="T53" fmla="*/ 15 h 26"/>
                <a:gd name="T54" fmla="*/ 15 w 22"/>
                <a:gd name="T55" fmla="*/ 19 h 26"/>
                <a:gd name="T56" fmla="*/ 15 w 22"/>
                <a:gd name="T57" fmla="*/ 19 h 26"/>
                <a:gd name="T58" fmla="*/ 18 w 22"/>
                <a:gd name="T59" fmla="*/ 15 h 26"/>
                <a:gd name="T60" fmla="*/ 22 w 22"/>
                <a:gd name="T61" fmla="*/ 15 h 26"/>
                <a:gd name="T62" fmla="*/ 22 w 22"/>
                <a:gd name="T63" fmla="*/ 19 h 26"/>
                <a:gd name="T64" fmla="*/ 18 w 22"/>
                <a:gd name="T65" fmla="*/ 22 h 26"/>
                <a:gd name="T66" fmla="*/ 18 w 22"/>
                <a:gd name="T6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26">
                  <a:moveTo>
                    <a:pt x="18" y="26"/>
                  </a:moveTo>
                  <a:lnTo>
                    <a:pt x="15" y="22"/>
                  </a:lnTo>
                  <a:lnTo>
                    <a:pt x="11" y="22"/>
                  </a:lnTo>
                  <a:lnTo>
                    <a:pt x="7" y="26"/>
                  </a:lnTo>
                  <a:lnTo>
                    <a:pt x="0" y="26"/>
                  </a:lnTo>
                  <a:lnTo>
                    <a:pt x="0" y="26"/>
                  </a:lnTo>
                  <a:lnTo>
                    <a:pt x="0" y="22"/>
                  </a:lnTo>
                  <a:lnTo>
                    <a:pt x="0" y="19"/>
                  </a:lnTo>
                  <a:lnTo>
                    <a:pt x="3" y="15"/>
                  </a:lnTo>
                  <a:lnTo>
                    <a:pt x="3" y="11"/>
                  </a:lnTo>
                  <a:lnTo>
                    <a:pt x="3" y="8"/>
                  </a:lnTo>
                  <a:lnTo>
                    <a:pt x="3" y="4"/>
                  </a:lnTo>
                  <a:lnTo>
                    <a:pt x="11" y="4"/>
                  </a:lnTo>
                  <a:lnTo>
                    <a:pt x="15" y="4"/>
                  </a:lnTo>
                  <a:lnTo>
                    <a:pt x="15" y="0"/>
                  </a:lnTo>
                  <a:lnTo>
                    <a:pt x="18" y="0"/>
                  </a:lnTo>
                  <a:lnTo>
                    <a:pt x="18" y="0"/>
                  </a:lnTo>
                  <a:lnTo>
                    <a:pt x="18" y="0"/>
                  </a:lnTo>
                  <a:lnTo>
                    <a:pt x="22" y="4"/>
                  </a:lnTo>
                  <a:lnTo>
                    <a:pt x="22" y="4"/>
                  </a:lnTo>
                  <a:lnTo>
                    <a:pt x="22" y="4"/>
                  </a:lnTo>
                  <a:lnTo>
                    <a:pt x="22" y="8"/>
                  </a:lnTo>
                  <a:lnTo>
                    <a:pt x="22" y="11"/>
                  </a:lnTo>
                  <a:lnTo>
                    <a:pt x="18" y="11"/>
                  </a:lnTo>
                  <a:lnTo>
                    <a:pt x="18" y="11"/>
                  </a:lnTo>
                  <a:lnTo>
                    <a:pt x="15" y="15"/>
                  </a:lnTo>
                  <a:lnTo>
                    <a:pt x="11" y="15"/>
                  </a:lnTo>
                  <a:lnTo>
                    <a:pt x="15" y="19"/>
                  </a:lnTo>
                  <a:lnTo>
                    <a:pt x="15" y="19"/>
                  </a:lnTo>
                  <a:lnTo>
                    <a:pt x="18" y="15"/>
                  </a:lnTo>
                  <a:lnTo>
                    <a:pt x="22" y="15"/>
                  </a:lnTo>
                  <a:lnTo>
                    <a:pt x="22" y="19"/>
                  </a:lnTo>
                  <a:lnTo>
                    <a:pt x="18" y="22"/>
                  </a:lnTo>
                  <a:lnTo>
                    <a:pt x="18" y="2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01" name="Freeform 103"/>
            <p:cNvSpPr>
              <a:spLocks/>
            </p:cNvSpPr>
            <p:nvPr/>
          </p:nvSpPr>
          <p:spPr bwMode="auto">
            <a:xfrm>
              <a:off x="13556052" y="6620850"/>
              <a:ext cx="330263" cy="389703"/>
            </a:xfrm>
            <a:custGeom>
              <a:avLst/>
              <a:gdLst>
                <a:gd name="T0" fmla="*/ 14 w 166"/>
                <a:gd name="T1" fmla="*/ 115 h 201"/>
                <a:gd name="T2" fmla="*/ 29 w 166"/>
                <a:gd name="T3" fmla="*/ 112 h 201"/>
                <a:gd name="T4" fmla="*/ 40 w 166"/>
                <a:gd name="T5" fmla="*/ 104 h 201"/>
                <a:gd name="T6" fmla="*/ 55 w 166"/>
                <a:gd name="T7" fmla="*/ 104 h 201"/>
                <a:gd name="T8" fmla="*/ 96 w 166"/>
                <a:gd name="T9" fmla="*/ 56 h 201"/>
                <a:gd name="T10" fmla="*/ 37 w 166"/>
                <a:gd name="T11" fmla="*/ 41 h 201"/>
                <a:gd name="T12" fmla="*/ 33 w 166"/>
                <a:gd name="T13" fmla="*/ 30 h 201"/>
                <a:gd name="T14" fmla="*/ 29 w 166"/>
                <a:gd name="T15" fmla="*/ 11 h 201"/>
                <a:gd name="T16" fmla="*/ 33 w 166"/>
                <a:gd name="T17" fmla="*/ 8 h 201"/>
                <a:gd name="T18" fmla="*/ 48 w 166"/>
                <a:gd name="T19" fmla="*/ 23 h 201"/>
                <a:gd name="T20" fmla="*/ 59 w 166"/>
                <a:gd name="T21" fmla="*/ 26 h 201"/>
                <a:gd name="T22" fmla="*/ 70 w 166"/>
                <a:gd name="T23" fmla="*/ 23 h 201"/>
                <a:gd name="T24" fmla="*/ 77 w 166"/>
                <a:gd name="T25" fmla="*/ 19 h 201"/>
                <a:gd name="T26" fmla="*/ 85 w 166"/>
                <a:gd name="T27" fmla="*/ 19 h 201"/>
                <a:gd name="T28" fmla="*/ 103 w 166"/>
                <a:gd name="T29" fmla="*/ 11 h 201"/>
                <a:gd name="T30" fmla="*/ 114 w 166"/>
                <a:gd name="T31" fmla="*/ 11 h 201"/>
                <a:gd name="T32" fmla="*/ 125 w 166"/>
                <a:gd name="T33" fmla="*/ 11 h 201"/>
                <a:gd name="T34" fmla="*/ 137 w 166"/>
                <a:gd name="T35" fmla="*/ 8 h 201"/>
                <a:gd name="T36" fmla="*/ 144 w 166"/>
                <a:gd name="T37" fmla="*/ 8 h 201"/>
                <a:gd name="T38" fmla="*/ 155 w 166"/>
                <a:gd name="T39" fmla="*/ 4 h 201"/>
                <a:gd name="T40" fmla="*/ 155 w 166"/>
                <a:gd name="T41" fmla="*/ 0 h 201"/>
                <a:gd name="T42" fmla="*/ 159 w 166"/>
                <a:gd name="T43" fmla="*/ 0 h 201"/>
                <a:gd name="T44" fmla="*/ 166 w 166"/>
                <a:gd name="T45" fmla="*/ 0 h 201"/>
                <a:gd name="T46" fmla="*/ 163 w 166"/>
                <a:gd name="T47" fmla="*/ 8 h 201"/>
                <a:gd name="T48" fmla="*/ 166 w 166"/>
                <a:gd name="T49" fmla="*/ 11 h 201"/>
                <a:gd name="T50" fmla="*/ 163 w 166"/>
                <a:gd name="T51" fmla="*/ 15 h 201"/>
                <a:gd name="T52" fmla="*/ 163 w 166"/>
                <a:gd name="T53" fmla="*/ 23 h 201"/>
                <a:gd name="T54" fmla="*/ 166 w 166"/>
                <a:gd name="T55" fmla="*/ 23 h 201"/>
                <a:gd name="T56" fmla="*/ 166 w 166"/>
                <a:gd name="T57" fmla="*/ 26 h 201"/>
                <a:gd name="T58" fmla="*/ 159 w 166"/>
                <a:gd name="T59" fmla="*/ 30 h 201"/>
                <a:gd name="T60" fmla="*/ 159 w 166"/>
                <a:gd name="T61" fmla="*/ 37 h 201"/>
                <a:gd name="T62" fmla="*/ 151 w 166"/>
                <a:gd name="T63" fmla="*/ 56 h 201"/>
                <a:gd name="T64" fmla="*/ 144 w 166"/>
                <a:gd name="T65" fmla="*/ 60 h 201"/>
                <a:gd name="T66" fmla="*/ 140 w 166"/>
                <a:gd name="T67" fmla="*/ 67 h 201"/>
                <a:gd name="T68" fmla="*/ 125 w 166"/>
                <a:gd name="T69" fmla="*/ 93 h 201"/>
                <a:gd name="T70" fmla="*/ 114 w 166"/>
                <a:gd name="T71" fmla="*/ 112 h 201"/>
                <a:gd name="T72" fmla="*/ 81 w 166"/>
                <a:gd name="T73" fmla="*/ 141 h 201"/>
                <a:gd name="T74" fmla="*/ 63 w 166"/>
                <a:gd name="T75" fmla="*/ 152 h 201"/>
                <a:gd name="T76" fmla="*/ 44 w 166"/>
                <a:gd name="T77" fmla="*/ 167 h 201"/>
                <a:gd name="T78" fmla="*/ 33 w 166"/>
                <a:gd name="T79" fmla="*/ 178 h 201"/>
                <a:gd name="T80" fmla="*/ 26 w 166"/>
                <a:gd name="T81" fmla="*/ 186 h 201"/>
                <a:gd name="T82" fmla="*/ 0 w 166"/>
                <a:gd name="T83" fmla="*/ 190 h 201"/>
                <a:gd name="T84" fmla="*/ 14 w 166"/>
                <a:gd name="T85" fmla="*/ 11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6" h="201">
                  <a:moveTo>
                    <a:pt x="14" y="119"/>
                  </a:moveTo>
                  <a:lnTo>
                    <a:pt x="14" y="119"/>
                  </a:lnTo>
                  <a:lnTo>
                    <a:pt x="14" y="115"/>
                  </a:lnTo>
                  <a:lnTo>
                    <a:pt x="22" y="115"/>
                  </a:lnTo>
                  <a:lnTo>
                    <a:pt x="26" y="115"/>
                  </a:lnTo>
                  <a:lnTo>
                    <a:pt x="29" y="112"/>
                  </a:lnTo>
                  <a:lnTo>
                    <a:pt x="33" y="112"/>
                  </a:lnTo>
                  <a:lnTo>
                    <a:pt x="37" y="108"/>
                  </a:lnTo>
                  <a:lnTo>
                    <a:pt x="40" y="104"/>
                  </a:lnTo>
                  <a:lnTo>
                    <a:pt x="40" y="104"/>
                  </a:lnTo>
                  <a:lnTo>
                    <a:pt x="44" y="104"/>
                  </a:lnTo>
                  <a:lnTo>
                    <a:pt x="55" y="104"/>
                  </a:lnTo>
                  <a:lnTo>
                    <a:pt x="66" y="104"/>
                  </a:lnTo>
                  <a:lnTo>
                    <a:pt x="118" y="56"/>
                  </a:lnTo>
                  <a:lnTo>
                    <a:pt x="96" y="56"/>
                  </a:lnTo>
                  <a:lnTo>
                    <a:pt x="48" y="45"/>
                  </a:lnTo>
                  <a:lnTo>
                    <a:pt x="44" y="41"/>
                  </a:lnTo>
                  <a:lnTo>
                    <a:pt x="37" y="41"/>
                  </a:lnTo>
                  <a:lnTo>
                    <a:pt x="37" y="34"/>
                  </a:lnTo>
                  <a:lnTo>
                    <a:pt x="37" y="30"/>
                  </a:lnTo>
                  <a:lnTo>
                    <a:pt x="33" y="30"/>
                  </a:lnTo>
                  <a:lnTo>
                    <a:pt x="29" y="23"/>
                  </a:lnTo>
                  <a:lnTo>
                    <a:pt x="26" y="15"/>
                  </a:lnTo>
                  <a:lnTo>
                    <a:pt x="29" y="11"/>
                  </a:lnTo>
                  <a:lnTo>
                    <a:pt x="33" y="8"/>
                  </a:lnTo>
                  <a:lnTo>
                    <a:pt x="33" y="8"/>
                  </a:lnTo>
                  <a:lnTo>
                    <a:pt x="33" y="8"/>
                  </a:lnTo>
                  <a:lnTo>
                    <a:pt x="44" y="19"/>
                  </a:lnTo>
                  <a:lnTo>
                    <a:pt x="44" y="23"/>
                  </a:lnTo>
                  <a:lnTo>
                    <a:pt x="48" y="23"/>
                  </a:lnTo>
                  <a:lnTo>
                    <a:pt x="51" y="26"/>
                  </a:lnTo>
                  <a:lnTo>
                    <a:pt x="55" y="26"/>
                  </a:lnTo>
                  <a:lnTo>
                    <a:pt x="59" y="26"/>
                  </a:lnTo>
                  <a:lnTo>
                    <a:pt x="63" y="23"/>
                  </a:lnTo>
                  <a:lnTo>
                    <a:pt x="66" y="23"/>
                  </a:lnTo>
                  <a:lnTo>
                    <a:pt x="70" y="23"/>
                  </a:lnTo>
                  <a:lnTo>
                    <a:pt x="74" y="15"/>
                  </a:lnTo>
                  <a:lnTo>
                    <a:pt x="77" y="15"/>
                  </a:lnTo>
                  <a:lnTo>
                    <a:pt x="77" y="19"/>
                  </a:lnTo>
                  <a:lnTo>
                    <a:pt x="81" y="19"/>
                  </a:lnTo>
                  <a:lnTo>
                    <a:pt x="81" y="15"/>
                  </a:lnTo>
                  <a:lnTo>
                    <a:pt x="85" y="19"/>
                  </a:lnTo>
                  <a:lnTo>
                    <a:pt x="92" y="19"/>
                  </a:lnTo>
                  <a:lnTo>
                    <a:pt x="100" y="11"/>
                  </a:lnTo>
                  <a:lnTo>
                    <a:pt x="103" y="11"/>
                  </a:lnTo>
                  <a:lnTo>
                    <a:pt x="107" y="11"/>
                  </a:lnTo>
                  <a:lnTo>
                    <a:pt x="111" y="11"/>
                  </a:lnTo>
                  <a:lnTo>
                    <a:pt x="114" y="11"/>
                  </a:lnTo>
                  <a:lnTo>
                    <a:pt x="118" y="11"/>
                  </a:lnTo>
                  <a:lnTo>
                    <a:pt x="125" y="11"/>
                  </a:lnTo>
                  <a:lnTo>
                    <a:pt x="125" y="11"/>
                  </a:lnTo>
                  <a:lnTo>
                    <a:pt x="125" y="11"/>
                  </a:lnTo>
                  <a:lnTo>
                    <a:pt x="137" y="8"/>
                  </a:lnTo>
                  <a:lnTo>
                    <a:pt x="137" y="8"/>
                  </a:lnTo>
                  <a:lnTo>
                    <a:pt x="144" y="8"/>
                  </a:lnTo>
                  <a:lnTo>
                    <a:pt x="144" y="8"/>
                  </a:lnTo>
                  <a:lnTo>
                    <a:pt x="144" y="8"/>
                  </a:lnTo>
                  <a:lnTo>
                    <a:pt x="151" y="8"/>
                  </a:lnTo>
                  <a:lnTo>
                    <a:pt x="151" y="4"/>
                  </a:lnTo>
                  <a:lnTo>
                    <a:pt x="155" y="4"/>
                  </a:lnTo>
                  <a:lnTo>
                    <a:pt x="155" y="0"/>
                  </a:lnTo>
                  <a:lnTo>
                    <a:pt x="155" y="0"/>
                  </a:lnTo>
                  <a:lnTo>
                    <a:pt x="155" y="0"/>
                  </a:lnTo>
                  <a:lnTo>
                    <a:pt x="159" y="0"/>
                  </a:lnTo>
                  <a:lnTo>
                    <a:pt x="159" y="0"/>
                  </a:lnTo>
                  <a:lnTo>
                    <a:pt x="159" y="0"/>
                  </a:lnTo>
                  <a:lnTo>
                    <a:pt x="163" y="0"/>
                  </a:lnTo>
                  <a:lnTo>
                    <a:pt x="166" y="0"/>
                  </a:lnTo>
                  <a:lnTo>
                    <a:pt x="166" y="0"/>
                  </a:lnTo>
                  <a:lnTo>
                    <a:pt x="166" y="4"/>
                  </a:lnTo>
                  <a:lnTo>
                    <a:pt x="163" y="8"/>
                  </a:lnTo>
                  <a:lnTo>
                    <a:pt x="163" y="8"/>
                  </a:lnTo>
                  <a:lnTo>
                    <a:pt x="163" y="11"/>
                  </a:lnTo>
                  <a:lnTo>
                    <a:pt x="163" y="11"/>
                  </a:lnTo>
                  <a:lnTo>
                    <a:pt x="166" y="11"/>
                  </a:lnTo>
                  <a:lnTo>
                    <a:pt x="166" y="11"/>
                  </a:lnTo>
                  <a:lnTo>
                    <a:pt x="163" y="15"/>
                  </a:lnTo>
                  <a:lnTo>
                    <a:pt x="163" y="15"/>
                  </a:lnTo>
                  <a:lnTo>
                    <a:pt x="163" y="19"/>
                  </a:lnTo>
                  <a:lnTo>
                    <a:pt x="163" y="23"/>
                  </a:lnTo>
                  <a:lnTo>
                    <a:pt x="163" y="23"/>
                  </a:lnTo>
                  <a:lnTo>
                    <a:pt x="166" y="23"/>
                  </a:lnTo>
                  <a:lnTo>
                    <a:pt x="166" y="23"/>
                  </a:lnTo>
                  <a:lnTo>
                    <a:pt x="166" y="23"/>
                  </a:lnTo>
                  <a:lnTo>
                    <a:pt x="166" y="26"/>
                  </a:lnTo>
                  <a:lnTo>
                    <a:pt x="166" y="26"/>
                  </a:lnTo>
                  <a:lnTo>
                    <a:pt x="166" y="26"/>
                  </a:lnTo>
                  <a:lnTo>
                    <a:pt x="163" y="26"/>
                  </a:lnTo>
                  <a:lnTo>
                    <a:pt x="163" y="26"/>
                  </a:lnTo>
                  <a:lnTo>
                    <a:pt x="159" y="30"/>
                  </a:lnTo>
                  <a:lnTo>
                    <a:pt x="163" y="30"/>
                  </a:lnTo>
                  <a:lnTo>
                    <a:pt x="159" y="34"/>
                  </a:lnTo>
                  <a:lnTo>
                    <a:pt x="159" y="37"/>
                  </a:lnTo>
                  <a:lnTo>
                    <a:pt x="159" y="41"/>
                  </a:lnTo>
                  <a:lnTo>
                    <a:pt x="155" y="49"/>
                  </a:lnTo>
                  <a:lnTo>
                    <a:pt x="151" y="56"/>
                  </a:lnTo>
                  <a:lnTo>
                    <a:pt x="148" y="56"/>
                  </a:lnTo>
                  <a:lnTo>
                    <a:pt x="148" y="56"/>
                  </a:lnTo>
                  <a:lnTo>
                    <a:pt x="144" y="60"/>
                  </a:lnTo>
                  <a:lnTo>
                    <a:pt x="144" y="63"/>
                  </a:lnTo>
                  <a:lnTo>
                    <a:pt x="144" y="63"/>
                  </a:lnTo>
                  <a:lnTo>
                    <a:pt x="140" y="67"/>
                  </a:lnTo>
                  <a:lnTo>
                    <a:pt x="133" y="82"/>
                  </a:lnTo>
                  <a:lnTo>
                    <a:pt x="133" y="86"/>
                  </a:lnTo>
                  <a:lnTo>
                    <a:pt x="125" y="93"/>
                  </a:lnTo>
                  <a:lnTo>
                    <a:pt x="125" y="97"/>
                  </a:lnTo>
                  <a:lnTo>
                    <a:pt x="114" y="112"/>
                  </a:lnTo>
                  <a:lnTo>
                    <a:pt x="114" y="112"/>
                  </a:lnTo>
                  <a:lnTo>
                    <a:pt x="107" y="119"/>
                  </a:lnTo>
                  <a:lnTo>
                    <a:pt x="100" y="126"/>
                  </a:lnTo>
                  <a:lnTo>
                    <a:pt x="81" y="141"/>
                  </a:lnTo>
                  <a:lnTo>
                    <a:pt x="74" y="149"/>
                  </a:lnTo>
                  <a:lnTo>
                    <a:pt x="70" y="149"/>
                  </a:lnTo>
                  <a:lnTo>
                    <a:pt x="63" y="152"/>
                  </a:lnTo>
                  <a:lnTo>
                    <a:pt x="59" y="156"/>
                  </a:lnTo>
                  <a:lnTo>
                    <a:pt x="48" y="167"/>
                  </a:lnTo>
                  <a:lnTo>
                    <a:pt x="44" y="167"/>
                  </a:lnTo>
                  <a:lnTo>
                    <a:pt x="37" y="178"/>
                  </a:lnTo>
                  <a:lnTo>
                    <a:pt x="33" y="178"/>
                  </a:lnTo>
                  <a:lnTo>
                    <a:pt x="33" y="178"/>
                  </a:lnTo>
                  <a:lnTo>
                    <a:pt x="29" y="182"/>
                  </a:lnTo>
                  <a:lnTo>
                    <a:pt x="26" y="182"/>
                  </a:lnTo>
                  <a:lnTo>
                    <a:pt x="26" y="186"/>
                  </a:lnTo>
                  <a:lnTo>
                    <a:pt x="11" y="201"/>
                  </a:lnTo>
                  <a:lnTo>
                    <a:pt x="11" y="201"/>
                  </a:lnTo>
                  <a:lnTo>
                    <a:pt x="0" y="190"/>
                  </a:lnTo>
                  <a:lnTo>
                    <a:pt x="0" y="134"/>
                  </a:lnTo>
                  <a:lnTo>
                    <a:pt x="14" y="119"/>
                  </a:lnTo>
                  <a:lnTo>
                    <a:pt x="14" y="11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02" name="Freeform 104"/>
            <p:cNvSpPr>
              <a:spLocks/>
            </p:cNvSpPr>
            <p:nvPr/>
          </p:nvSpPr>
          <p:spPr bwMode="auto">
            <a:xfrm>
              <a:off x="15742549" y="6355231"/>
              <a:ext cx="73614" cy="63981"/>
            </a:xfrm>
            <a:custGeom>
              <a:avLst/>
              <a:gdLst>
                <a:gd name="T0" fmla="*/ 9 w 10"/>
                <a:gd name="T1" fmla="*/ 0 h 9"/>
                <a:gd name="T2" fmla="*/ 8 w 10"/>
                <a:gd name="T3" fmla="*/ 0 h 9"/>
                <a:gd name="T4" fmla="*/ 8 w 10"/>
                <a:gd name="T5" fmla="*/ 1 h 9"/>
                <a:gd name="T6" fmla="*/ 7 w 10"/>
                <a:gd name="T7" fmla="*/ 0 h 9"/>
                <a:gd name="T8" fmla="*/ 6 w 10"/>
                <a:gd name="T9" fmla="*/ 0 h 9"/>
                <a:gd name="T10" fmla="*/ 6 w 10"/>
                <a:gd name="T11" fmla="*/ 0 h 9"/>
                <a:gd name="T12" fmla="*/ 5 w 10"/>
                <a:gd name="T13" fmla="*/ 1 h 9"/>
                <a:gd name="T14" fmla="*/ 4 w 10"/>
                <a:gd name="T15" fmla="*/ 1 h 9"/>
                <a:gd name="T16" fmla="*/ 3 w 10"/>
                <a:gd name="T17" fmla="*/ 1 h 9"/>
                <a:gd name="T18" fmla="*/ 3 w 10"/>
                <a:gd name="T19" fmla="*/ 1 h 9"/>
                <a:gd name="T20" fmla="*/ 2 w 10"/>
                <a:gd name="T21" fmla="*/ 2 h 9"/>
                <a:gd name="T22" fmla="*/ 1 w 10"/>
                <a:gd name="T23" fmla="*/ 3 h 9"/>
                <a:gd name="T24" fmla="*/ 0 w 10"/>
                <a:gd name="T25" fmla="*/ 4 h 9"/>
                <a:gd name="T26" fmla="*/ 0 w 10"/>
                <a:gd name="T27" fmla="*/ 4 h 9"/>
                <a:gd name="T28" fmla="*/ 0 w 10"/>
                <a:gd name="T29" fmla="*/ 6 h 9"/>
                <a:gd name="T30" fmla="*/ 1 w 10"/>
                <a:gd name="T31" fmla="*/ 7 h 9"/>
                <a:gd name="T32" fmla="*/ 1 w 10"/>
                <a:gd name="T33" fmla="*/ 7 h 9"/>
                <a:gd name="T34" fmla="*/ 2 w 10"/>
                <a:gd name="T35" fmla="*/ 8 h 9"/>
                <a:gd name="T36" fmla="*/ 3 w 10"/>
                <a:gd name="T37" fmla="*/ 8 h 9"/>
                <a:gd name="T38" fmla="*/ 3 w 10"/>
                <a:gd name="T39" fmla="*/ 8 h 9"/>
                <a:gd name="T40" fmla="*/ 4 w 10"/>
                <a:gd name="T41" fmla="*/ 8 h 9"/>
                <a:gd name="T42" fmla="*/ 5 w 10"/>
                <a:gd name="T43" fmla="*/ 9 h 9"/>
                <a:gd name="T44" fmla="*/ 5 w 10"/>
                <a:gd name="T45" fmla="*/ 8 h 9"/>
                <a:gd name="T46" fmla="*/ 5 w 10"/>
                <a:gd name="T47" fmla="*/ 8 h 9"/>
                <a:gd name="T48" fmla="*/ 6 w 10"/>
                <a:gd name="T49" fmla="*/ 7 h 9"/>
                <a:gd name="T50" fmla="*/ 7 w 10"/>
                <a:gd name="T51" fmla="*/ 8 h 9"/>
                <a:gd name="T52" fmla="*/ 7 w 10"/>
                <a:gd name="T53" fmla="*/ 7 h 9"/>
                <a:gd name="T54" fmla="*/ 7 w 10"/>
                <a:gd name="T55" fmla="*/ 7 h 9"/>
                <a:gd name="T56" fmla="*/ 8 w 10"/>
                <a:gd name="T57" fmla="*/ 6 h 9"/>
                <a:gd name="T58" fmla="*/ 9 w 10"/>
                <a:gd name="T59" fmla="*/ 6 h 9"/>
                <a:gd name="T60" fmla="*/ 9 w 10"/>
                <a:gd name="T61" fmla="*/ 5 h 9"/>
                <a:gd name="T62" fmla="*/ 9 w 10"/>
                <a:gd name="T63" fmla="*/ 4 h 9"/>
                <a:gd name="T64" fmla="*/ 10 w 10"/>
                <a:gd name="T65" fmla="*/ 4 h 9"/>
                <a:gd name="T66" fmla="*/ 10 w 10"/>
                <a:gd name="T67" fmla="*/ 3 h 9"/>
                <a:gd name="T68" fmla="*/ 10 w 10"/>
                <a:gd name="T69" fmla="*/ 2 h 9"/>
                <a:gd name="T70" fmla="*/ 10 w 10"/>
                <a:gd name="T71" fmla="*/ 1 h 9"/>
                <a:gd name="T72" fmla="*/ 9 w 10"/>
                <a:gd name="T7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9">
                  <a:moveTo>
                    <a:pt x="9" y="0"/>
                  </a:moveTo>
                  <a:cubicBezTo>
                    <a:pt x="8" y="0"/>
                    <a:pt x="8" y="0"/>
                    <a:pt x="8" y="0"/>
                  </a:cubicBezTo>
                  <a:cubicBezTo>
                    <a:pt x="8" y="1"/>
                    <a:pt x="8" y="1"/>
                    <a:pt x="8" y="1"/>
                  </a:cubicBezTo>
                  <a:cubicBezTo>
                    <a:pt x="8" y="1"/>
                    <a:pt x="7" y="0"/>
                    <a:pt x="7" y="0"/>
                  </a:cubicBezTo>
                  <a:cubicBezTo>
                    <a:pt x="6" y="0"/>
                    <a:pt x="6" y="0"/>
                    <a:pt x="6" y="0"/>
                  </a:cubicBezTo>
                  <a:cubicBezTo>
                    <a:pt x="6" y="0"/>
                    <a:pt x="6" y="0"/>
                    <a:pt x="6" y="0"/>
                  </a:cubicBezTo>
                  <a:cubicBezTo>
                    <a:pt x="5" y="1"/>
                    <a:pt x="5" y="1"/>
                    <a:pt x="5" y="1"/>
                  </a:cubicBezTo>
                  <a:cubicBezTo>
                    <a:pt x="4" y="1"/>
                    <a:pt x="4" y="1"/>
                    <a:pt x="4" y="1"/>
                  </a:cubicBezTo>
                  <a:cubicBezTo>
                    <a:pt x="3" y="1"/>
                    <a:pt x="3" y="1"/>
                    <a:pt x="3" y="1"/>
                  </a:cubicBezTo>
                  <a:cubicBezTo>
                    <a:pt x="3" y="1"/>
                    <a:pt x="3" y="1"/>
                    <a:pt x="3" y="1"/>
                  </a:cubicBezTo>
                  <a:cubicBezTo>
                    <a:pt x="2" y="2"/>
                    <a:pt x="2" y="2"/>
                    <a:pt x="2" y="2"/>
                  </a:cubicBezTo>
                  <a:cubicBezTo>
                    <a:pt x="1" y="3"/>
                    <a:pt x="1" y="3"/>
                    <a:pt x="1" y="3"/>
                  </a:cubicBezTo>
                  <a:cubicBezTo>
                    <a:pt x="0" y="4"/>
                    <a:pt x="0" y="4"/>
                    <a:pt x="0" y="4"/>
                  </a:cubicBezTo>
                  <a:cubicBezTo>
                    <a:pt x="0" y="4"/>
                    <a:pt x="0" y="4"/>
                    <a:pt x="0" y="4"/>
                  </a:cubicBezTo>
                  <a:cubicBezTo>
                    <a:pt x="0" y="6"/>
                    <a:pt x="0" y="6"/>
                    <a:pt x="0" y="6"/>
                  </a:cubicBezTo>
                  <a:cubicBezTo>
                    <a:pt x="1" y="7"/>
                    <a:pt x="1" y="7"/>
                    <a:pt x="1" y="7"/>
                  </a:cubicBezTo>
                  <a:cubicBezTo>
                    <a:pt x="1" y="7"/>
                    <a:pt x="1" y="7"/>
                    <a:pt x="1" y="7"/>
                  </a:cubicBezTo>
                  <a:cubicBezTo>
                    <a:pt x="2" y="8"/>
                    <a:pt x="2" y="8"/>
                    <a:pt x="2" y="8"/>
                  </a:cubicBezTo>
                  <a:cubicBezTo>
                    <a:pt x="3" y="8"/>
                    <a:pt x="3" y="8"/>
                    <a:pt x="3" y="8"/>
                  </a:cubicBezTo>
                  <a:cubicBezTo>
                    <a:pt x="3" y="8"/>
                    <a:pt x="3" y="8"/>
                    <a:pt x="3" y="8"/>
                  </a:cubicBezTo>
                  <a:cubicBezTo>
                    <a:pt x="4" y="8"/>
                    <a:pt x="4" y="8"/>
                    <a:pt x="4" y="8"/>
                  </a:cubicBezTo>
                  <a:cubicBezTo>
                    <a:pt x="5" y="9"/>
                    <a:pt x="5" y="9"/>
                    <a:pt x="5" y="9"/>
                  </a:cubicBezTo>
                  <a:cubicBezTo>
                    <a:pt x="5" y="8"/>
                    <a:pt x="5" y="8"/>
                    <a:pt x="5" y="8"/>
                  </a:cubicBezTo>
                  <a:cubicBezTo>
                    <a:pt x="5" y="8"/>
                    <a:pt x="5" y="8"/>
                    <a:pt x="5" y="8"/>
                  </a:cubicBezTo>
                  <a:cubicBezTo>
                    <a:pt x="6" y="7"/>
                    <a:pt x="6" y="7"/>
                    <a:pt x="6" y="7"/>
                  </a:cubicBezTo>
                  <a:cubicBezTo>
                    <a:pt x="7" y="8"/>
                    <a:pt x="7" y="8"/>
                    <a:pt x="7" y="8"/>
                  </a:cubicBezTo>
                  <a:cubicBezTo>
                    <a:pt x="7" y="7"/>
                    <a:pt x="7" y="7"/>
                    <a:pt x="7" y="7"/>
                  </a:cubicBezTo>
                  <a:cubicBezTo>
                    <a:pt x="7" y="7"/>
                    <a:pt x="7" y="7"/>
                    <a:pt x="7" y="7"/>
                  </a:cubicBezTo>
                  <a:cubicBezTo>
                    <a:pt x="8" y="6"/>
                    <a:pt x="8" y="6"/>
                    <a:pt x="8" y="6"/>
                  </a:cubicBezTo>
                  <a:cubicBezTo>
                    <a:pt x="9" y="6"/>
                    <a:pt x="9" y="6"/>
                    <a:pt x="9" y="6"/>
                  </a:cubicBezTo>
                  <a:cubicBezTo>
                    <a:pt x="9" y="5"/>
                    <a:pt x="9" y="5"/>
                    <a:pt x="9" y="5"/>
                  </a:cubicBezTo>
                  <a:cubicBezTo>
                    <a:pt x="9" y="4"/>
                    <a:pt x="9" y="4"/>
                    <a:pt x="9" y="4"/>
                  </a:cubicBezTo>
                  <a:cubicBezTo>
                    <a:pt x="10" y="4"/>
                    <a:pt x="10" y="4"/>
                    <a:pt x="10" y="4"/>
                  </a:cubicBezTo>
                  <a:cubicBezTo>
                    <a:pt x="10" y="3"/>
                    <a:pt x="10" y="3"/>
                    <a:pt x="10" y="3"/>
                  </a:cubicBezTo>
                  <a:cubicBezTo>
                    <a:pt x="10" y="2"/>
                    <a:pt x="10" y="2"/>
                    <a:pt x="10" y="2"/>
                  </a:cubicBezTo>
                  <a:cubicBezTo>
                    <a:pt x="10" y="1"/>
                    <a:pt x="10" y="1"/>
                    <a:pt x="10" y="1"/>
                  </a:cubicBezTo>
                  <a:lnTo>
                    <a:pt x="9"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03" name="Freeform 105"/>
            <p:cNvSpPr>
              <a:spLocks/>
            </p:cNvSpPr>
            <p:nvPr/>
          </p:nvSpPr>
          <p:spPr bwMode="auto">
            <a:xfrm>
              <a:off x="14314065" y="5032957"/>
              <a:ext cx="2003464" cy="1314519"/>
            </a:xfrm>
            <a:custGeom>
              <a:avLst/>
              <a:gdLst>
                <a:gd name="T0" fmla="*/ 970 w 1007"/>
                <a:gd name="T1" fmla="*/ 118 h 678"/>
                <a:gd name="T2" fmla="*/ 937 w 1007"/>
                <a:gd name="T3" fmla="*/ 103 h 678"/>
                <a:gd name="T4" fmla="*/ 911 w 1007"/>
                <a:gd name="T5" fmla="*/ 85 h 678"/>
                <a:gd name="T6" fmla="*/ 874 w 1007"/>
                <a:gd name="T7" fmla="*/ 77 h 678"/>
                <a:gd name="T8" fmla="*/ 840 w 1007"/>
                <a:gd name="T9" fmla="*/ 33 h 678"/>
                <a:gd name="T10" fmla="*/ 815 w 1007"/>
                <a:gd name="T11" fmla="*/ 7 h 678"/>
                <a:gd name="T12" fmla="*/ 774 w 1007"/>
                <a:gd name="T13" fmla="*/ 0 h 678"/>
                <a:gd name="T14" fmla="*/ 733 w 1007"/>
                <a:gd name="T15" fmla="*/ 25 h 678"/>
                <a:gd name="T16" fmla="*/ 741 w 1007"/>
                <a:gd name="T17" fmla="*/ 66 h 678"/>
                <a:gd name="T18" fmla="*/ 711 w 1007"/>
                <a:gd name="T19" fmla="*/ 100 h 678"/>
                <a:gd name="T20" fmla="*/ 778 w 1007"/>
                <a:gd name="T21" fmla="*/ 159 h 678"/>
                <a:gd name="T22" fmla="*/ 733 w 1007"/>
                <a:gd name="T23" fmla="*/ 192 h 678"/>
                <a:gd name="T24" fmla="*/ 663 w 1007"/>
                <a:gd name="T25" fmla="*/ 226 h 678"/>
                <a:gd name="T26" fmla="*/ 578 w 1007"/>
                <a:gd name="T27" fmla="*/ 289 h 678"/>
                <a:gd name="T28" fmla="*/ 437 w 1007"/>
                <a:gd name="T29" fmla="*/ 274 h 678"/>
                <a:gd name="T30" fmla="*/ 374 w 1007"/>
                <a:gd name="T31" fmla="*/ 230 h 678"/>
                <a:gd name="T32" fmla="*/ 326 w 1007"/>
                <a:gd name="T33" fmla="*/ 185 h 678"/>
                <a:gd name="T34" fmla="*/ 281 w 1007"/>
                <a:gd name="T35" fmla="*/ 163 h 678"/>
                <a:gd name="T36" fmla="*/ 248 w 1007"/>
                <a:gd name="T37" fmla="*/ 166 h 678"/>
                <a:gd name="T38" fmla="*/ 204 w 1007"/>
                <a:gd name="T39" fmla="*/ 226 h 678"/>
                <a:gd name="T40" fmla="*/ 181 w 1007"/>
                <a:gd name="T41" fmla="*/ 252 h 678"/>
                <a:gd name="T42" fmla="*/ 137 w 1007"/>
                <a:gd name="T43" fmla="*/ 281 h 678"/>
                <a:gd name="T44" fmla="*/ 44 w 1007"/>
                <a:gd name="T45" fmla="*/ 296 h 678"/>
                <a:gd name="T46" fmla="*/ 30 w 1007"/>
                <a:gd name="T47" fmla="*/ 333 h 678"/>
                <a:gd name="T48" fmla="*/ 15 w 1007"/>
                <a:gd name="T49" fmla="*/ 382 h 678"/>
                <a:gd name="T50" fmla="*/ 48 w 1007"/>
                <a:gd name="T51" fmla="*/ 385 h 678"/>
                <a:gd name="T52" fmla="*/ 89 w 1007"/>
                <a:gd name="T53" fmla="*/ 400 h 678"/>
                <a:gd name="T54" fmla="*/ 148 w 1007"/>
                <a:gd name="T55" fmla="*/ 411 h 678"/>
                <a:gd name="T56" fmla="*/ 200 w 1007"/>
                <a:gd name="T57" fmla="*/ 482 h 678"/>
                <a:gd name="T58" fmla="*/ 237 w 1007"/>
                <a:gd name="T59" fmla="*/ 519 h 678"/>
                <a:gd name="T60" fmla="*/ 300 w 1007"/>
                <a:gd name="T61" fmla="*/ 534 h 678"/>
                <a:gd name="T62" fmla="*/ 370 w 1007"/>
                <a:gd name="T63" fmla="*/ 556 h 678"/>
                <a:gd name="T64" fmla="*/ 441 w 1007"/>
                <a:gd name="T65" fmla="*/ 549 h 678"/>
                <a:gd name="T66" fmla="*/ 500 w 1007"/>
                <a:gd name="T67" fmla="*/ 537 h 678"/>
                <a:gd name="T68" fmla="*/ 541 w 1007"/>
                <a:gd name="T69" fmla="*/ 589 h 678"/>
                <a:gd name="T70" fmla="*/ 548 w 1007"/>
                <a:gd name="T71" fmla="*/ 626 h 678"/>
                <a:gd name="T72" fmla="*/ 570 w 1007"/>
                <a:gd name="T73" fmla="*/ 660 h 678"/>
                <a:gd name="T74" fmla="*/ 611 w 1007"/>
                <a:gd name="T75" fmla="*/ 645 h 678"/>
                <a:gd name="T76" fmla="*/ 663 w 1007"/>
                <a:gd name="T77" fmla="*/ 634 h 678"/>
                <a:gd name="T78" fmla="*/ 711 w 1007"/>
                <a:gd name="T79" fmla="*/ 660 h 678"/>
                <a:gd name="T80" fmla="*/ 737 w 1007"/>
                <a:gd name="T81" fmla="*/ 678 h 678"/>
                <a:gd name="T82" fmla="*/ 748 w 1007"/>
                <a:gd name="T83" fmla="*/ 664 h 678"/>
                <a:gd name="T84" fmla="*/ 789 w 1007"/>
                <a:gd name="T85" fmla="*/ 641 h 678"/>
                <a:gd name="T86" fmla="*/ 822 w 1007"/>
                <a:gd name="T87" fmla="*/ 638 h 678"/>
                <a:gd name="T88" fmla="*/ 852 w 1007"/>
                <a:gd name="T89" fmla="*/ 619 h 678"/>
                <a:gd name="T90" fmla="*/ 874 w 1007"/>
                <a:gd name="T91" fmla="*/ 600 h 678"/>
                <a:gd name="T92" fmla="*/ 881 w 1007"/>
                <a:gd name="T93" fmla="*/ 586 h 678"/>
                <a:gd name="T94" fmla="*/ 889 w 1007"/>
                <a:gd name="T95" fmla="*/ 563 h 678"/>
                <a:gd name="T96" fmla="*/ 907 w 1007"/>
                <a:gd name="T97" fmla="*/ 537 h 678"/>
                <a:gd name="T98" fmla="*/ 907 w 1007"/>
                <a:gd name="T99" fmla="*/ 511 h 678"/>
                <a:gd name="T100" fmla="*/ 874 w 1007"/>
                <a:gd name="T101" fmla="*/ 500 h 678"/>
                <a:gd name="T102" fmla="*/ 852 w 1007"/>
                <a:gd name="T103" fmla="*/ 467 h 678"/>
                <a:gd name="T104" fmla="*/ 892 w 1007"/>
                <a:gd name="T105" fmla="*/ 459 h 678"/>
                <a:gd name="T106" fmla="*/ 848 w 1007"/>
                <a:gd name="T107" fmla="*/ 396 h 678"/>
                <a:gd name="T108" fmla="*/ 889 w 1007"/>
                <a:gd name="T109" fmla="*/ 370 h 678"/>
                <a:gd name="T110" fmla="*/ 844 w 1007"/>
                <a:gd name="T111" fmla="*/ 356 h 678"/>
                <a:gd name="T112" fmla="*/ 803 w 1007"/>
                <a:gd name="T113" fmla="*/ 345 h 678"/>
                <a:gd name="T114" fmla="*/ 837 w 1007"/>
                <a:gd name="T115" fmla="*/ 304 h 678"/>
                <a:gd name="T116" fmla="*/ 855 w 1007"/>
                <a:gd name="T117" fmla="*/ 319 h 678"/>
                <a:gd name="T118" fmla="*/ 870 w 1007"/>
                <a:gd name="T119" fmla="*/ 319 h 678"/>
                <a:gd name="T120" fmla="*/ 985 w 1007"/>
                <a:gd name="T121" fmla="*/ 233 h 678"/>
                <a:gd name="T122" fmla="*/ 985 w 1007"/>
                <a:gd name="T123" fmla="*/ 178 h 678"/>
                <a:gd name="T124" fmla="*/ 1003 w 1007"/>
                <a:gd name="T125" fmla="*/ 155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7" h="678">
                  <a:moveTo>
                    <a:pt x="1003" y="118"/>
                  </a:moveTo>
                  <a:lnTo>
                    <a:pt x="1003" y="115"/>
                  </a:lnTo>
                  <a:lnTo>
                    <a:pt x="1003" y="115"/>
                  </a:lnTo>
                  <a:lnTo>
                    <a:pt x="1000" y="111"/>
                  </a:lnTo>
                  <a:lnTo>
                    <a:pt x="1000" y="111"/>
                  </a:lnTo>
                  <a:lnTo>
                    <a:pt x="1000" y="107"/>
                  </a:lnTo>
                  <a:lnTo>
                    <a:pt x="1000" y="107"/>
                  </a:lnTo>
                  <a:lnTo>
                    <a:pt x="1000" y="103"/>
                  </a:lnTo>
                  <a:lnTo>
                    <a:pt x="996" y="103"/>
                  </a:lnTo>
                  <a:lnTo>
                    <a:pt x="992" y="103"/>
                  </a:lnTo>
                  <a:lnTo>
                    <a:pt x="992" y="103"/>
                  </a:lnTo>
                  <a:lnTo>
                    <a:pt x="989" y="103"/>
                  </a:lnTo>
                  <a:lnTo>
                    <a:pt x="985" y="103"/>
                  </a:lnTo>
                  <a:lnTo>
                    <a:pt x="985" y="103"/>
                  </a:lnTo>
                  <a:lnTo>
                    <a:pt x="985" y="107"/>
                  </a:lnTo>
                  <a:lnTo>
                    <a:pt x="981" y="107"/>
                  </a:lnTo>
                  <a:lnTo>
                    <a:pt x="981" y="107"/>
                  </a:lnTo>
                  <a:lnTo>
                    <a:pt x="981" y="111"/>
                  </a:lnTo>
                  <a:lnTo>
                    <a:pt x="977" y="111"/>
                  </a:lnTo>
                  <a:lnTo>
                    <a:pt x="974" y="111"/>
                  </a:lnTo>
                  <a:lnTo>
                    <a:pt x="974" y="115"/>
                  </a:lnTo>
                  <a:lnTo>
                    <a:pt x="974" y="115"/>
                  </a:lnTo>
                  <a:lnTo>
                    <a:pt x="970" y="118"/>
                  </a:lnTo>
                  <a:lnTo>
                    <a:pt x="970" y="118"/>
                  </a:lnTo>
                  <a:lnTo>
                    <a:pt x="970" y="122"/>
                  </a:lnTo>
                  <a:lnTo>
                    <a:pt x="970" y="122"/>
                  </a:lnTo>
                  <a:lnTo>
                    <a:pt x="966" y="122"/>
                  </a:lnTo>
                  <a:lnTo>
                    <a:pt x="963" y="126"/>
                  </a:lnTo>
                  <a:lnTo>
                    <a:pt x="963" y="126"/>
                  </a:lnTo>
                  <a:lnTo>
                    <a:pt x="959" y="126"/>
                  </a:lnTo>
                  <a:lnTo>
                    <a:pt x="959" y="126"/>
                  </a:lnTo>
                  <a:lnTo>
                    <a:pt x="955" y="126"/>
                  </a:lnTo>
                  <a:lnTo>
                    <a:pt x="955" y="126"/>
                  </a:lnTo>
                  <a:lnTo>
                    <a:pt x="952" y="122"/>
                  </a:lnTo>
                  <a:lnTo>
                    <a:pt x="952" y="122"/>
                  </a:lnTo>
                  <a:lnTo>
                    <a:pt x="948" y="126"/>
                  </a:lnTo>
                  <a:lnTo>
                    <a:pt x="944" y="126"/>
                  </a:lnTo>
                  <a:lnTo>
                    <a:pt x="944" y="122"/>
                  </a:lnTo>
                  <a:lnTo>
                    <a:pt x="944" y="118"/>
                  </a:lnTo>
                  <a:lnTo>
                    <a:pt x="940" y="118"/>
                  </a:lnTo>
                  <a:lnTo>
                    <a:pt x="937" y="115"/>
                  </a:lnTo>
                  <a:lnTo>
                    <a:pt x="937" y="115"/>
                  </a:lnTo>
                  <a:lnTo>
                    <a:pt x="940" y="111"/>
                  </a:lnTo>
                  <a:lnTo>
                    <a:pt x="940" y="111"/>
                  </a:lnTo>
                  <a:lnTo>
                    <a:pt x="937" y="107"/>
                  </a:lnTo>
                  <a:lnTo>
                    <a:pt x="937" y="103"/>
                  </a:lnTo>
                  <a:lnTo>
                    <a:pt x="937" y="103"/>
                  </a:lnTo>
                  <a:lnTo>
                    <a:pt x="933" y="103"/>
                  </a:lnTo>
                  <a:lnTo>
                    <a:pt x="933" y="100"/>
                  </a:lnTo>
                  <a:lnTo>
                    <a:pt x="937" y="100"/>
                  </a:lnTo>
                  <a:lnTo>
                    <a:pt x="937" y="96"/>
                  </a:lnTo>
                  <a:lnTo>
                    <a:pt x="937" y="96"/>
                  </a:lnTo>
                  <a:lnTo>
                    <a:pt x="933" y="96"/>
                  </a:lnTo>
                  <a:lnTo>
                    <a:pt x="933" y="100"/>
                  </a:lnTo>
                  <a:lnTo>
                    <a:pt x="929" y="100"/>
                  </a:lnTo>
                  <a:lnTo>
                    <a:pt x="929" y="100"/>
                  </a:lnTo>
                  <a:lnTo>
                    <a:pt x="926" y="100"/>
                  </a:lnTo>
                  <a:lnTo>
                    <a:pt x="926" y="96"/>
                  </a:lnTo>
                  <a:lnTo>
                    <a:pt x="922" y="96"/>
                  </a:lnTo>
                  <a:lnTo>
                    <a:pt x="922" y="96"/>
                  </a:lnTo>
                  <a:lnTo>
                    <a:pt x="918" y="96"/>
                  </a:lnTo>
                  <a:lnTo>
                    <a:pt x="918" y="92"/>
                  </a:lnTo>
                  <a:lnTo>
                    <a:pt x="918" y="92"/>
                  </a:lnTo>
                  <a:lnTo>
                    <a:pt x="915" y="92"/>
                  </a:lnTo>
                  <a:lnTo>
                    <a:pt x="915" y="92"/>
                  </a:lnTo>
                  <a:lnTo>
                    <a:pt x="915" y="89"/>
                  </a:lnTo>
                  <a:lnTo>
                    <a:pt x="911" y="89"/>
                  </a:lnTo>
                  <a:lnTo>
                    <a:pt x="911" y="89"/>
                  </a:lnTo>
                  <a:lnTo>
                    <a:pt x="911" y="85"/>
                  </a:lnTo>
                  <a:lnTo>
                    <a:pt x="907" y="85"/>
                  </a:lnTo>
                  <a:lnTo>
                    <a:pt x="907" y="85"/>
                  </a:lnTo>
                  <a:lnTo>
                    <a:pt x="907" y="89"/>
                  </a:lnTo>
                  <a:lnTo>
                    <a:pt x="903" y="85"/>
                  </a:lnTo>
                  <a:lnTo>
                    <a:pt x="903" y="89"/>
                  </a:lnTo>
                  <a:lnTo>
                    <a:pt x="903" y="89"/>
                  </a:lnTo>
                  <a:lnTo>
                    <a:pt x="900" y="89"/>
                  </a:lnTo>
                  <a:lnTo>
                    <a:pt x="900" y="85"/>
                  </a:lnTo>
                  <a:lnTo>
                    <a:pt x="896" y="85"/>
                  </a:lnTo>
                  <a:lnTo>
                    <a:pt x="892" y="85"/>
                  </a:lnTo>
                  <a:lnTo>
                    <a:pt x="892" y="85"/>
                  </a:lnTo>
                  <a:lnTo>
                    <a:pt x="892" y="81"/>
                  </a:lnTo>
                  <a:lnTo>
                    <a:pt x="892" y="81"/>
                  </a:lnTo>
                  <a:lnTo>
                    <a:pt x="892" y="81"/>
                  </a:lnTo>
                  <a:lnTo>
                    <a:pt x="889" y="85"/>
                  </a:lnTo>
                  <a:lnTo>
                    <a:pt x="885" y="81"/>
                  </a:lnTo>
                  <a:lnTo>
                    <a:pt x="885" y="85"/>
                  </a:lnTo>
                  <a:lnTo>
                    <a:pt x="885" y="81"/>
                  </a:lnTo>
                  <a:lnTo>
                    <a:pt x="881" y="85"/>
                  </a:lnTo>
                  <a:lnTo>
                    <a:pt x="881" y="81"/>
                  </a:lnTo>
                  <a:lnTo>
                    <a:pt x="878" y="81"/>
                  </a:lnTo>
                  <a:lnTo>
                    <a:pt x="878" y="81"/>
                  </a:lnTo>
                  <a:lnTo>
                    <a:pt x="874" y="77"/>
                  </a:lnTo>
                  <a:lnTo>
                    <a:pt x="870" y="74"/>
                  </a:lnTo>
                  <a:lnTo>
                    <a:pt x="870" y="70"/>
                  </a:lnTo>
                  <a:lnTo>
                    <a:pt x="870" y="70"/>
                  </a:lnTo>
                  <a:lnTo>
                    <a:pt x="866" y="70"/>
                  </a:lnTo>
                  <a:lnTo>
                    <a:pt x="866" y="66"/>
                  </a:lnTo>
                  <a:lnTo>
                    <a:pt x="866" y="66"/>
                  </a:lnTo>
                  <a:lnTo>
                    <a:pt x="866" y="63"/>
                  </a:lnTo>
                  <a:lnTo>
                    <a:pt x="863" y="63"/>
                  </a:lnTo>
                  <a:lnTo>
                    <a:pt x="863" y="59"/>
                  </a:lnTo>
                  <a:lnTo>
                    <a:pt x="859" y="55"/>
                  </a:lnTo>
                  <a:lnTo>
                    <a:pt x="855" y="51"/>
                  </a:lnTo>
                  <a:lnTo>
                    <a:pt x="855" y="48"/>
                  </a:lnTo>
                  <a:lnTo>
                    <a:pt x="852" y="48"/>
                  </a:lnTo>
                  <a:lnTo>
                    <a:pt x="852" y="48"/>
                  </a:lnTo>
                  <a:lnTo>
                    <a:pt x="848" y="48"/>
                  </a:lnTo>
                  <a:lnTo>
                    <a:pt x="852" y="44"/>
                  </a:lnTo>
                  <a:lnTo>
                    <a:pt x="852" y="44"/>
                  </a:lnTo>
                  <a:lnTo>
                    <a:pt x="848" y="44"/>
                  </a:lnTo>
                  <a:lnTo>
                    <a:pt x="848" y="40"/>
                  </a:lnTo>
                  <a:lnTo>
                    <a:pt x="844" y="40"/>
                  </a:lnTo>
                  <a:lnTo>
                    <a:pt x="844" y="37"/>
                  </a:lnTo>
                  <a:lnTo>
                    <a:pt x="844" y="33"/>
                  </a:lnTo>
                  <a:lnTo>
                    <a:pt x="840" y="33"/>
                  </a:lnTo>
                  <a:lnTo>
                    <a:pt x="837" y="29"/>
                  </a:lnTo>
                  <a:lnTo>
                    <a:pt x="837" y="29"/>
                  </a:lnTo>
                  <a:lnTo>
                    <a:pt x="837" y="25"/>
                  </a:lnTo>
                  <a:lnTo>
                    <a:pt x="837" y="25"/>
                  </a:lnTo>
                  <a:lnTo>
                    <a:pt x="833" y="25"/>
                  </a:lnTo>
                  <a:lnTo>
                    <a:pt x="833" y="25"/>
                  </a:lnTo>
                  <a:lnTo>
                    <a:pt x="833" y="22"/>
                  </a:lnTo>
                  <a:lnTo>
                    <a:pt x="833" y="22"/>
                  </a:lnTo>
                  <a:lnTo>
                    <a:pt x="833" y="18"/>
                  </a:lnTo>
                  <a:lnTo>
                    <a:pt x="829" y="18"/>
                  </a:lnTo>
                  <a:lnTo>
                    <a:pt x="829" y="14"/>
                  </a:lnTo>
                  <a:lnTo>
                    <a:pt x="829" y="14"/>
                  </a:lnTo>
                  <a:lnTo>
                    <a:pt x="829" y="14"/>
                  </a:lnTo>
                  <a:lnTo>
                    <a:pt x="826" y="14"/>
                  </a:lnTo>
                  <a:lnTo>
                    <a:pt x="822" y="14"/>
                  </a:lnTo>
                  <a:lnTo>
                    <a:pt x="822" y="11"/>
                  </a:lnTo>
                  <a:lnTo>
                    <a:pt x="822" y="11"/>
                  </a:lnTo>
                  <a:lnTo>
                    <a:pt x="822" y="11"/>
                  </a:lnTo>
                  <a:lnTo>
                    <a:pt x="822" y="7"/>
                  </a:lnTo>
                  <a:lnTo>
                    <a:pt x="818" y="11"/>
                  </a:lnTo>
                  <a:lnTo>
                    <a:pt x="818" y="7"/>
                  </a:lnTo>
                  <a:lnTo>
                    <a:pt x="818" y="7"/>
                  </a:lnTo>
                  <a:lnTo>
                    <a:pt x="815" y="7"/>
                  </a:lnTo>
                  <a:lnTo>
                    <a:pt x="818" y="7"/>
                  </a:lnTo>
                  <a:lnTo>
                    <a:pt x="815" y="3"/>
                  </a:lnTo>
                  <a:lnTo>
                    <a:pt x="815" y="3"/>
                  </a:lnTo>
                  <a:lnTo>
                    <a:pt x="811" y="3"/>
                  </a:lnTo>
                  <a:lnTo>
                    <a:pt x="811" y="3"/>
                  </a:lnTo>
                  <a:lnTo>
                    <a:pt x="807" y="3"/>
                  </a:lnTo>
                  <a:lnTo>
                    <a:pt x="807" y="3"/>
                  </a:lnTo>
                  <a:lnTo>
                    <a:pt x="803" y="3"/>
                  </a:lnTo>
                  <a:lnTo>
                    <a:pt x="803" y="3"/>
                  </a:lnTo>
                  <a:lnTo>
                    <a:pt x="803" y="3"/>
                  </a:lnTo>
                  <a:lnTo>
                    <a:pt x="803" y="7"/>
                  </a:lnTo>
                  <a:lnTo>
                    <a:pt x="800" y="3"/>
                  </a:lnTo>
                  <a:lnTo>
                    <a:pt x="800" y="3"/>
                  </a:lnTo>
                  <a:lnTo>
                    <a:pt x="796" y="3"/>
                  </a:lnTo>
                  <a:lnTo>
                    <a:pt x="792" y="3"/>
                  </a:lnTo>
                  <a:lnTo>
                    <a:pt x="792" y="3"/>
                  </a:lnTo>
                  <a:lnTo>
                    <a:pt x="789" y="0"/>
                  </a:lnTo>
                  <a:lnTo>
                    <a:pt x="785" y="0"/>
                  </a:lnTo>
                  <a:lnTo>
                    <a:pt x="781" y="0"/>
                  </a:lnTo>
                  <a:lnTo>
                    <a:pt x="781" y="0"/>
                  </a:lnTo>
                  <a:lnTo>
                    <a:pt x="778" y="0"/>
                  </a:lnTo>
                  <a:lnTo>
                    <a:pt x="778" y="0"/>
                  </a:lnTo>
                  <a:lnTo>
                    <a:pt x="774" y="0"/>
                  </a:lnTo>
                  <a:lnTo>
                    <a:pt x="770" y="0"/>
                  </a:lnTo>
                  <a:lnTo>
                    <a:pt x="770" y="0"/>
                  </a:lnTo>
                  <a:lnTo>
                    <a:pt x="770" y="3"/>
                  </a:lnTo>
                  <a:lnTo>
                    <a:pt x="766" y="3"/>
                  </a:lnTo>
                  <a:lnTo>
                    <a:pt x="763" y="3"/>
                  </a:lnTo>
                  <a:lnTo>
                    <a:pt x="759" y="3"/>
                  </a:lnTo>
                  <a:lnTo>
                    <a:pt x="759" y="3"/>
                  </a:lnTo>
                  <a:lnTo>
                    <a:pt x="755" y="3"/>
                  </a:lnTo>
                  <a:lnTo>
                    <a:pt x="755" y="7"/>
                  </a:lnTo>
                  <a:lnTo>
                    <a:pt x="752" y="7"/>
                  </a:lnTo>
                  <a:lnTo>
                    <a:pt x="748" y="7"/>
                  </a:lnTo>
                  <a:lnTo>
                    <a:pt x="748" y="7"/>
                  </a:lnTo>
                  <a:lnTo>
                    <a:pt x="748" y="7"/>
                  </a:lnTo>
                  <a:lnTo>
                    <a:pt x="744" y="7"/>
                  </a:lnTo>
                  <a:lnTo>
                    <a:pt x="741" y="7"/>
                  </a:lnTo>
                  <a:lnTo>
                    <a:pt x="737" y="11"/>
                  </a:lnTo>
                  <a:lnTo>
                    <a:pt x="737" y="11"/>
                  </a:lnTo>
                  <a:lnTo>
                    <a:pt x="737" y="14"/>
                  </a:lnTo>
                  <a:lnTo>
                    <a:pt x="733" y="18"/>
                  </a:lnTo>
                  <a:lnTo>
                    <a:pt x="733" y="18"/>
                  </a:lnTo>
                  <a:lnTo>
                    <a:pt x="733" y="22"/>
                  </a:lnTo>
                  <a:lnTo>
                    <a:pt x="733" y="22"/>
                  </a:lnTo>
                  <a:lnTo>
                    <a:pt x="733" y="25"/>
                  </a:lnTo>
                  <a:lnTo>
                    <a:pt x="733" y="25"/>
                  </a:lnTo>
                  <a:lnTo>
                    <a:pt x="737" y="25"/>
                  </a:lnTo>
                  <a:lnTo>
                    <a:pt x="741" y="25"/>
                  </a:lnTo>
                  <a:lnTo>
                    <a:pt x="741" y="25"/>
                  </a:lnTo>
                  <a:lnTo>
                    <a:pt x="744" y="25"/>
                  </a:lnTo>
                  <a:lnTo>
                    <a:pt x="744" y="29"/>
                  </a:lnTo>
                  <a:lnTo>
                    <a:pt x="748" y="29"/>
                  </a:lnTo>
                  <a:lnTo>
                    <a:pt x="748" y="33"/>
                  </a:lnTo>
                  <a:lnTo>
                    <a:pt x="748" y="33"/>
                  </a:lnTo>
                  <a:lnTo>
                    <a:pt x="752" y="37"/>
                  </a:lnTo>
                  <a:lnTo>
                    <a:pt x="748" y="40"/>
                  </a:lnTo>
                  <a:lnTo>
                    <a:pt x="748" y="40"/>
                  </a:lnTo>
                  <a:lnTo>
                    <a:pt x="744" y="44"/>
                  </a:lnTo>
                  <a:lnTo>
                    <a:pt x="744" y="48"/>
                  </a:lnTo>
                  <a:lnTo>
                    <a:pt x="744" y="48"/>
                  </a:lnTo>
                  <a:lnTo>
                    <a:pt x="741" y="51"/>
                  </a:lnTo>
                  <a:lnTo>
                    <a:pt x="741" y="55"/>
                  </a:lnTo>
                  <a:lnTo>
                    <a:pt x="741" y="55"/>
                  </a:lnTo>
                  <a:lnTo>
                    <a:pt x="741" y="59"/>
                  </a:lnTo>
                  <a:lnTo>
                    <a:pt x="741" y="63"/>
                  </a:lnTo>
                  <a:lnTo>
                    <a:pt x="744" y="63"/>
                  </a:lnTo>
                  <a:lnTo>
                    <a:pt x="744" y="66"/>
                  </a:lnTo>
                  <a:lnTo>
                    <a:pt x="741" y="66"/>
                  </a:lnTo>
                  <a:lnTo>
                    <a:pt x="741" y="70"/>
                  </a:lnTo>
                  <a:lnTo>
                    <a:pt x="744" y="70"/>
                  </a:lnTo>
                  <a:lnTo>
                    <a:pt x="744" y="77"/>
                  </a:lnTo>
                  <a:lnTo>
                    <a:pt x="741" y="77"/>
                  </a:lnTo>
                  <a:lnTo>
                    <a:pt x="741" y="81"/>
                  </a:lnTo>
                  <a:lnTo>
                    <a:pt x="744" y="81"/>
                  </a:lnTo>
                  <a:lnTo>
                    <a:pt x="744" y="81"/>
                  </a:lnTo>
                  <a:lnTo>
                    <a:pt x="744" y="81"/>
                  </a:lnTo>
                  <a:lnTo>
                    <a:pt x="748" y="81"/>
                  </a:lnTo>
                  <a:lnTo>
                    <a:pt x="748" y="85"/>
                  </a:lnTo>
                  <a:lnTo>
                    <a:pt x="748" y="89"/>
                  </a:lnTo>
                  <a:lnTo>
                    <a:pt x="744" y="92"/>
                  </a:lnTo>
                  <a:lnTo>
                    <a:pt x="737" y="92"/>
                  </a:lnTo>
                  <a:lnTo>
                    <a:pt x="733" y="92"/>
                  </a:lnTo>
                  <a:lnTo>
                    <a:pt x="726" y="100"/>
                  </a:lnTo>
                  <a:lnTo>
                    <a:pt x="726" y="100"/>
                  </a:lnTo>
                  <a:lnTo>
                    <a:pt x="722" y="100"/>
                  </a:lnTo>
                  <a:lnTo>
                    <a:pt x="718" y="100"/>
                  </a:lnTo>
                  <a:lnTo>
                    <a:pt x="715" y="100"/>
                  </a:lnTo>
                  <a:lnTo>
                    <a:pt x="715" y="96"/>
                  </a:lnTo>
                  <a:lnTo>
                    <a:pt x="711" y="96"/>
                  </a:lnTo>
                  <a:lnTo>
                    <a:pt x="711" y="100"/>
                  </a:lnTo>
                  <a:lnTo>
                    <a:pt x="711" y="100"/>
                  </a:lnTo>
                  <a:lnTo>
                    <a:pt x="707" y="122"/>
                  </a:lnTo>
                  <a:lnTo>
                    <a:pt x="707" y="126"/>
                  </a:lnTo>
                  <a:lnTo>
                    <a:pt x="707" y="129"/>
                  </a:lnTo>
                  <a:lnTo>
                    <a:pt x="707" y="133"/>
                  </a:lnTo>
                  <a:lnTo>
                    <a:pt x="703" y="140"/>
                  </a:lnTo>
                  <a:lnTo>
                    <a:pt x="707" y="144"/>
                  </a:lnTo>
                  <a:lnTo>
                    <a:pt x="715" y="148"/>
                  </a:lnTo>
                  <a:lnTo>
                    <a:pt x="722" y="144"/>
                  </a:lnTo>
                  <a:lnTo>
                    <a:pt x="726" y="144"/>
                  </a:lnTo>
                  <a:lnTo>
                    <a:pt x="733" y="144"/>
                  </a:lnTo>
                  <a:lnTo>
                    <a:pt x="737" y="148"/>
                  </a:lnTo>
                  <a:lnTo>
                    <a:pt x="741" y="144"/>
                  </a:lnTo>
                  <a:lnTo>
                    <a:pt x="741" y="140"/>
                  </a:lnTo>
                  <a:lnTo>
                    <a:pt x="741" y="137"/>
                  </a:lnTo>
                  <a:lnTo>
                    <a:pt x="744" y="137"/>
                  </a:lnTo>
                  <a:lnTo>
                    <a:pt x="748" y="133"/>
                  </a:lnTo>
                  <a:lnTo>
                    <a:pt x="755" y="137"/>
                  </a:lnTo>
                  <a:lnTo>
                    <a:pt x="759" y="140"/>
                  </a:lnTo>
                  <a:lnTo>
                    <a:pt x="766" y="144"/>
                  </a:lnTo>
                  <a:lnTo>
                    <a:pt x="770" y="152"/>
                  </a:lnTo>
                  <a:lnTo>
                    <a:pt x="774" y="155"/>
                  </a:lnTo>
                  <a:lnTo>
                    <a:pt x="778" y="159"/>
                  </a:lnTo>
                  <a:lnTo>
                    <a:pt x="778" y="159"/>
                  </a:lnTo>
                  <a:lnTo>
                    <a:pt x="778" y="163"/>
                  </a:lnTo>
                  <a:lnTo>
                    <a:pt x="774" y="163"/>
                  </a:lnTo>
                  <a:lnTo>
                    <a:pt x="774" y="166"/>
                  </a:lnTo>
                  <a:lnTo>
                    <a:pt x="774" y="166"/>
                  </a:lnTo>
                  <a:lnTo>
                    <a:pt x="770" y="166"/>
                  </a:lnTo>
                  <a:lnTo>
                    <a:pt x="770" y="166"/>
                  </a:lnTo>
                  <a:lnTo>
                    <a:pt x="766" y="166"/>
                  </a:lnTo>
                  <a:lnTo>
                    <a:pt x="766" y="166"/>
                  </a:lnTo>
                  <a:lnTo>
                    <a:pt x="759" y="166"/>
                  </a:lnTo>
                  <a:lnTo>
                    <a:pt x="759" y="166"/>
                  </a:lnTo>
                  <a:lnTo>
                    <a:pt x="755" y="170"/>
                  </a:lnTo>
                  <a:lnTo>
                    <a:pt x="752" y="174"/>
                  </a:lnTo>
                  <a:lnTo>
                    <a:pt x="748" y="174"/>
                  </a:lnTo>
                  <a:lnTo>
                    <a:pt x="744" y="174"/>
                  </a:lnTo>
                  <a:lnTo>
                    <a:pt x="744" y="174"/>
                  </a:lnTo>
                  <a:lnTo>
                    <a:pt x="744" y="178"/>
                  </a:lnTo>
                  <a:lnTo>
                    <a:pt x="741" y="178"/>
                  </a:lnTo>
                  <a:lnTo>
                    <a:pt x="741" y="178"/>
                  </a:lnTo>
                  <a:lnTo>
                    <a:pt x="737" y="178"/>
                  </a:lnTo>
                  <a:lnTo>
                    <a:pt x="737" y="178"/>
                  </a:lnTo>
                  <a:lnTo>
                    <a:pt x="733" y="185"/>
                  </a:lnTo>
                  <a:lnTo>
                    <a:pt x="733" y="189"/>
                  </a:lnTo>
                  <a:lnTo>
                    <a:pt x="733" y="192"/>
                  </a:lnTo>
                  <a:lnTo>
                    <a:pt x="733" y="192"/>
                  </a:lnTo>
                  <a:lnTo>
                    <a:pt x="729" y="192"/>
                  </a:lnTo>
                  <a:lnTo>
                    <a:pt x="722" y="200"/>
                  </a:lnTo>
                  <a:lnTo>
                    <a:pt x="718" y="200"/>
                  </a:lnTo>
                  <a:lnTo>
                    <a:pt x="711" y="196"/>
                  </a:lnTo>
                  <a:lnTo>
                    <a:pt x="711" y="200"/>
                  </a:lnTo>
                  <a:lnTo>
                    <a:pt x="707" y="204"/>
                  </a:lnTo>
                  <a:lnTo>
                    <a:pt x="703" y="207"/>
                  </a:lnTo>
                  <a:lnTo>
                    <a:pt x="700" y="207"/>
                  </a:lnTo>
                  <a:lnTo>
                    <a:pt x="700" y="211"/>
                  </a:lnTo>
                  <a:lnTo>
                    <a:pt x="696" y="215"/>
                  </a:lnTo>
                  <a:lnTo>
                    <a:pt x="696" y="215"/>
                  </a:lnTo>
                  <a:lnTo>
                    <a:pt x="692" y="211"/>
                  </a:lnTo>
                  <a:lnTo>
                    <a:pt x="689" y="211"/>
                  </a:lnTo>
                  <a:lnTo>
                    <a:pt x="685" y="211"/>
                  </a:lnTo>
                  <a:lnTo>
                    <a:pt x="681" y="207"/>
                  </a:lnTo>
                  <a:lnTo>
                    <a:pt x="674" y="207"/>
                  </a:lnTo>
                  <a:lnTo>
                    <a:pt x="670" y="207"/>
                  </a:lnTo>
                  <a:lnTo>
                    <a:pt x="666" y="211"/>
                  </a:lnTo>
                  <a:lnTo>
                    <a:pt x="663" y="215"/>
                  </a:lnTo>
                  <a:lnTo>
                    <a:pt x="663" y="222"/>
                  </a:lnTo>
                  <a:lnTo>
                    <a:pt x="663" y="222"/>
                  </a:lnTo>
                  <a:lnTo>
                    <a:pt x="663" y="226"/>
                  </a:lnTo>
                  <a:lnTo>
                    <a:pt x="670" y="230"/>
                  </a:lnTo>
                  <a:lnTo>
                    <a:pt x="678" y="233"/>
                  </a:lnTo>
                  <a:lnTo>
                    <a:pt x="678" y="237"/>
                  </a:lnTo>
                  <a:lnTo>
                    <a:pt x="674" y="237"/>
                  </a:lnTo>
                  <a:lnTo>
                    <a:pt x="674" y="241"/>
                  </a:lnTo>
                  <a:lnTo>
                    <a:pt x="666" y="248"/>
                  </a:lnTo>
                  <a:lnTo>
                    <a:pt x="663" y="255"/>
                  </a:lnTo>
                  <a:lnTo>
                    <a:pt x="659" y="259"/>
                  </a:lnTo>
                  <a:lnTo>
                    <a:pt x="655" y="259"/>
                  </a:lnTo>
                  <a:lnTo>
                    <a:pt x="652" y="263"/>
                  </a:lnTo>
                  <a:lnTo>
                    <a:pt x="648" y="263"/>
                  </a:lnTo>
                  <a:lnTo>
                    <a:pt x="644" y="263"/>
                  </a:lnTo>
                  <a:lnTo>
                    <a:pt x="641" y="267"/>
                  </a:lnTo>
                  <a:lnTo>
                    <a:pt x="633" y="267"/>
                  </a:lnTo>
                  <a:lnTo>
                    <a:pt x="626" y="267"/>
                  </a:lnTo>
                  <a:lnTo>
                    <a:pt x="622" y="270"/>
                  </a:lnTo>
                  <a:lnTo>
                    <a:pt x="618" y="270"/>
                  </a:lnTo>
                  <a:lnTo>
                    <a:pt x="607" y="274"/>
                  </a:lnTo>
                  <a:lnTo>
                    <a:pt x="596" y="278"/>
                  </a:lnTo>
                  <a:lnTo>
                    <a:pt x="592" y="281"/>
                  </a:lnTo>
                  <a:lnTo>
                    <a:pt x="585" y="289"/>
                  </a:lnTo>
                  <a:lnTo>
                    <a:pt x="581" y="289"/>
                  </a:lnTo>
                  <a:lnTo>
                    <a:pt x="578" y="289"/>
                  </a:lnTo>
                  <a:lnTo>
                    <a:pt x="574" y="289"/>
                  </a:lnTo>
                  <a:lnTo>
                    <a:pt x="574" y="285"/>
                  </a:lnTo>
                  <a:lnTo>
                    <a:pt x="574" y="285"/>
                  </a:lnTo>
                  <a:lnTo>
                    <a:pt x="566" y="285"/>
                  </a:lnTo>
                  <a:lnTo>
                    <a:pt x="559" y="289"/>
                  </a:lnTo>
                  <a:lnTo>
                    <a:pt x="555" y="285"/>
                  </a:lnTo>
                  <a:lnTo>
                    <a:pt x="548" y="285"/>
                  </a:lnTo>
                  <a:lnTo>
                    <a:pt x="541" y="281"/>
                  </a:lnTo>
                  <a:lnTo>
                    <a:pt x="529" y="278"/>
                  </a:lnTo>
                  <a:lnTo>
                    <a:pt x="522" y="270"/>
                  </a:lnTo>
                  <a:lnTo>
                    <a:pt x="518" y="270"/>
                  </a:lnTo>
                  <a:lnTo>
                    <a:pt x="507" y="270"/>
                  </a:lnTo>
                  <a:lnTo>
                    <a:pt x="496" y="270"/>
                  </a:lnTo>
                  <a:lnTo>
                    <a:pt x="496" y="270"/>
                  </a:lnTo>
                  <a:lnTo>
                    <a:pt x="492" y="270"/>
                  </a:lnTo>
                  <a:lnTo>
                    <a:pt x="492" y="274"/>
                  </a:lnTo>
                  <a:lnTo>
                    <a:pt x="485" y="274"/>
                  </a:lnTo>
                  <a:lnTo>
                    <a:pt x="478" y="274"/>
                  </a:lnTo>
                  <a:lnTo>
                    <a:pt x="467" y="274"/>
                  </a:lnTo>
                  <a:lnTo>
                    <a:pt x="455" y="274"/>
                  </a:lnTo>
                  <a:lnTo>
                    <a:pt x="448" y="274"/>
                  </a:lnTo>
                  <a:lnTo>
                    <a:pt x="441" y="274"/>
                  </a:lnTo>
                  <a:lnTo>
                    <a:pt x="437" y="274"/>
                  </a:lnTo>
                  <a:lnTo>
                    <a:pt x="433" y="274"/>
                  </a:lnTo>
                  <a:lnTo>
                    <a:pt x="429" y="267"/>
                  </a:lnTo>
                  <a:lnTo>
                    <a:pt x="429" y="263"/>
                  </a:lnTo>
                  <a:lnTo>
                    <a:pt x="426" y="259"/>
                  </a:lnTo>
                  <a:lnTo>
                    <a:pt x="422" y="255"/>
                  </a:lnTo>
                  <a:lnTo>
                    <a:pt x="422" y="252"/>
                  </a:lnTo>
                  <a:lnTo>
                    <a:pt x="422" y="252"/>
                  </a:lnTo>
                  <a:lnTo>
                    <a:pt x="418" y="248"/>
                  </a:lnTo>
                  <a:lnTo>
                    <a:pt x="415" y="248"/>
                  </a:lnTo>
                  <a:lnTo>
                    <a:pt x="415" y="248"/>
                  </a:lnTo>
                  <a:lnTo>
                    <a:pt x="415" y="244"/>
                  </a:lnTo>
                  <a:lnTo>
                    <a:pt x="415" y="244"/>
                  </a:lnTo>
                  <a:lnTo>
                    <a:pt x="411" y="244"/>
                  </a:lnTo>
                  <a:lnTo>
                    <a:pt x="411" y="244"/>
                  </a:lnTo>
                  <a:lnTo>
                    <a:pt x="407" y="244"/>
                  </a:lnTo>
                  <a:lnTo>
                    <a:pt x="404" y="241"/>
                  </a:lnTo>
                  <a:lnTo>
                    <a:pt x="396" y="237"/>
                  </a:lnTo>
                  <a:lnTo>
                    <a:pt x="392" y="237"/>
                  </a:lnTo>
                  <a:lnTo>
                    <a:pt x="392" y="237"/>
                  </a:lnTo>
                  <a:lnTo>
                    <a:pt x="389" y="237"/>
                  </a:lnTo>
                  <a:lnTo>
                    <a:pt x="389" y="233"/>
                  </a:lnTo>
                  <a:lnTo>
                    <a:pt x="385" y="233"/>
                  </a:lnTo>
                  <a:lnTo>
                    <a:pt x="374" y="230"/>
                  </a:lnTo>
                  <a:lnTo>
                    <a:pt x="370" y="230"/>
                  </a:lnTo>
                  <a:lnTo>
                    <a:pt x="370" y="230"/>
                  </a:lnTo>
                  <a:lnTo>
                    <a:pt x="367" y="230"/>
                  </a:lnTo>
                  <a:lnTo>
                    <a:pt x="359" y="230"/>
                  </a:lnTo>
                  <a:lnTo>
                    <a:pt x="341" y="230"/>
                  </a:lnTo>
                  <a:lnTo>
                    <a:pt x="337" y="226"/>
                  </a:lnTo>
                  <a:lnTo>
                    <a:pt x="333" y="222"/>
                  </a:lnTo>
                  <a:lnTo>
                    <a:pt x="333" y="218"/>
                  </a:lnTo>
                  <a:lnTo>
                    <a:pt x="333" y="215"/>
                  </a:lnTo>
                  <a:lnTo>
                    <a:pt x="337" y="215"/>
                  </a:lnTo>
                  <a:lnTo>
                    <a:pt x="337" y="215"/>
                  </a:lnTo>
                  <a:lnTo>
                    <a:pt x="337" y="211"/>
                  </a:lnTo>
                  <a:lnTo>
                    <a:pt x="337" y="207"/>
                  </a:lnTo>
                  <a:lnTo>
                    <a:pt x="337" y="204"/>
                  </a:lnTo>
                  <a:lnTo>
                    <a:pt x="337" y="204"/>
                  </a:lnTo>
                  <a:lnTo>
                    <a:pt x="337" y="200"/>
                  </a:lnTo>
                  <a:lnTo>
                    <a:pt x="337" y="200"/>
                  </a:lnTo>
                  <a:lnTo>
                    <a:pt x="333" y="196"/>
                  </a:lnTo>
                  <a:lnTo>
                    <a:pt x="330" y="192"/>
                  </a:lnTo>
                  <a:lnTo>
                    <a:pt x="330" y="192"/>
                  </a:lnTo>
                  <a:lnTo>
                    <a:pt x="326" y="189"/>
                  </a:lnTo>
                  <a:lnTo>
                    <a:pt x="326" y="189"/>
                  </a:lnTo>
                  <a:lnTo>
                    <a:pt x="326" y="185"/>
                  </a:lnTo>
                  <a:lnTo>
                    <a:pt x="322" y="181"/>
                  </a:lnTo>
                  <a:lnTo>
                    <a:pt x="322" y="181"/>
                  </a:lnTo>
                  <a:lnTo>
                    <a:pt x="318" y="178"/>
                  </a:lnTo>
                  <a:lnTo>
                    <a:pt x="318" y="178"/>
                  </a:lnTo>
                  <a:lnTo>
                    <a:pt x="315" y="174"/>
                  </a:lnTo>
                  <a:lnTo>
                    <a:pt x="315" y="174"/>
                  </a:lnTo>
                  <a:lnTo>
                    <a:pt x="311" y="174"/>
                  </a:lnTo>
                  <a:lnTo>
                    <a:pt x="307" y="178"/>
                  </a:lnTo>
                  <a:lnTo>
                    <a:pt x="307" y="178"/>
                  </a:lnTo>
                  <a:lnTo>
                    <a:pt x="307" y="178"/>
                  </a:lnTo>
                  <a:lnTo>
                    <a:pt x="304" y="174"/>
                  </a:lnTo>
                  <a:lnTo>
                    <a:pt x="304" y="174"/>
                  </a:lnTo>
                  <a:lnTo>
                    <a:pt x="300" y="174"/>
                  </a:lnTo>
                  <a:lnTo>
                    <a:pt x="296" y="174"/>
                  </a:lnTo>
                  <a:lnTo>
                    <a:pt x="296" y="174"/>
                  </a:lnTo>
                  <a:lnTo>
                    <a:pt x="292" y="178"/>
                  </a:lnTo>
                  <a:lnTo>
                    <a:pt x="292" y="178"/>
                  </a:lnTo>
                  <a:lnTo>
                    <a:pt x="289" y="174"/>
                  </a:lnTo>
                  <a:lnTo>
                    <a:pt x="289" y="174"/>
                  </a:lnTo>
                  <a:lnTo>
                    <a:pt x="289" y="170"/>
                  </a:lnTo>
                  <a:lnTo>
                    <a:pt x="285" y="170"/>
                  </a:lnTo>
                  <a:lnTo>
                    <a:pt x="281" y="166"/>
                  </a:lnTo>
                  <a:lnTo>
                    <a:pt x="281" y="163"/>
                  </a:lnTo>
                  <a:lnTo>
                    <a:pt x="278" y="163"/>
                  </a:lnTo>
                  <a:lnTo>
                    <a:pt x="278" y="163"/>
                  </a:lnTo>
                  <a:lnTo>
                    <a:pt x="274" y="159"/>
                  </a:lnTo>
                  <a:lnTo>
                    <a:pt x="274" y="159"/>
                  </a:lnTo>
                  <a:lnTo>
                    <a:pt x="274" y="155"/>
                  </a:lnTo>
                  <a:lnTo>
                    <a:pt x="274" y="159"/>
                  </a:lnTo>
                  <a:lnTo>
                    <a:pt x="274" y="159"/>
                  </a:lnTo>
                  <a:lnTo>
                    <a:pt x="274" y="159"/>
                  </a:lnTo>
                  <a:lnTo>
                    <a:pt x="270" y="155"/>
                  </a:lnTo>
                  <a:lnTo>
                    <a:pt x="270" y="155"/>
                  </a:lnTo>
                  <a:lnTo>
                    <a:pt x="270" y="152"/>
                  </a:lnTo>
                  <a:lnTo>
                    <a:pt x="270" y="152"/>
                  </a:lnTo>
                  <a:lnTo>
                    <a:pt x="270" y="152"/>
                  </a:lnTo>
                  <a:lnTo>
                    <a:pt x="267" y="152"/>
                  </a:lnTo>
                  <a:lnTo>
                    <a:pt x="263" y="148"/>
                  </a:lnTo>
                  <a:lnTo>
                    <a:pt x="263" y="152"/>
                  </a:lnTo>
                  <a:lnTo>
                    <a:pt x="263" y="152"/>
                  </a:lnTo>
                  <a:lnTo>
                    <a:pt x="259" y="155"/>
                  </a:lnTo>
                  <a:lnTo>
                    <a:pt x="255" y="159"/>
                  </a:lnTo>
                  <a:lnTo>
                    <a:pt x="255" y="163"/>
                  </a:lnTo>
                  <a:lnTo>
                    <a:pt x="255" y="163"/>
                  </a:lnTo>
                  <a:lnTo>
                    <a:pt x="252" y="166"/>
                  </a:lnTo>
                  <a:lnTo>
                    <a:pt x="248" y="166"/>
                  </a:lnTo>
                  <a:lnTo>
                    <a:pt x="244" y="170"/>
                  </a:lnTo>
                  <a:lnTo>
                    <a:pt x="244" y="174"/>
                  </a:lnTo>
                  <a:lnTo>
                    <a:pt x="244" y="178"/>
                  </a:lnTo>
                  <a:lnTo>
                    <a:pt x="248" y="185"/>
                  </a:lnTo>
                  <a:lnTo>
                    <a:pt x="252" y="189"/>
                  </a:lnTo>
                  <a:lnTo>
                    <a:pt x="252" y="192"/>
                  </a:lnTo>
                  <a:lnTo>
                    <a:pt x="248" y="196"/>
                  </a:lnTo>
                  <a:lnTo>
                    <a:pt x="244" y="196"/>
                  </a:lnTo>
                  <a:lnTo>
                    <a:pt x="241" y="200"/>
                  </a:lnTo>
                  <a:lnTo>
                    <a:pt x="237" y="200"/>
                  </a:lnTo>
                  <a:lnTo>
                    <a:pt x="237" y="200"/>
                  </a:lnTo>
                  <a:lnTo>
                    <a:pt x="237" y="196"/>
                  </a:lnTo>
                  <a:lnTo>
                    <a:pt x="233" y="196"/>
                  </a:lnTo>
                  <a:lnTo>
                    <a:pt x="226" y="200"/>
                  </a:lnTo>
                  <a:lnTo>
                    <a:pt x="222" y="200"/>
                  </a:lnTo>
                  <a:lnTo>
                    <a:pt x="215" y="196"/>
                  </a:lnTo>
                  <a:lnTo>
                    <a:pt x="211" y="196"/>
                  </a:lnTo>
                  <a:lnTo>
                    <a:pt x="211" y="196"/>
                  </a:lnTo>
                  <a:lnTo>
                    <a:pt x="207" y="204"/>
                  </a:lnTo>
                  <a:lnTo>
                    <a:pt x="207" y="207"/>
                  </a:lnTo>
                  <a:lnTo>
                    <a:pt x="207" y="211"/>
                  </a:lnTo>
                  <a:lnTo>
                    <a:pt x="204" y="218"/>
                  </a:lnTo>
                  <a:lnTo>
                    <a:pt x="204" y="226"/>
                  </a:lnTo>
                  <a:lnTo>
                    <a:pt x="204" y="230"/>
                  </a:lnTo>
                  <a:lnTo>
                    <a:pt x="207" y="230"/>
                  </a:lnTo>
                  <a:lnTo>
                    <a:pt x="211" y="230"/>
                  </a:lnTo>
                  <a:lnTo>
                    <a:pt x="207" y="233"/>
                  </a:lnTo>
                  <a:lnTo>
                    <a:pt x="207" y="237"/>
                  </a:lnTo>
                  <a:lnTo>
                    <a:pt x="207" y="237"/>
                  </a:lnTo>
                  <a:lnTo>
                    <a:pt x="204" y="237"/>
                  </a:lnTo>
                  <a:lnTo>
                    <a:pt x="200" y="237"/>
                  </a:lnTo>
                  <a:lnTo>
                    <a:pt x="200" y="237"/>
                  </a:lnTo>
                  <a:lnTo>
                    <a:pt x="196" y="237"/>
                  </a:lnTo>
                  <a:lnTo>
                    <a:pt x="193" y="237"/>
                  </a:lnTo>
                  <a:lnTo>
                    <a:pt x="185" y="241"/>
                  </a:lnTo>
                  <a:lnTo>
                    <a:pt x="181" y="241"/>
                  </a:lnTo>
                  <a:lnTo>
                    <a:pt x="178" y="241"/>
                  </a:lnTo>
                  <a:lnTo>
                    <a:pt x="178" y="241"/>
                  </a:lnTo>
                  <a:lnTo>
                    <a:pt x="174" y="241"/>
                  </a:lnTo>
                  <a:lnTo>
                    <a:pt x="170" y="244"/>
                  </a:lnTo>
                  <a:lnTo>
                    <a:pt x="170" y="244"/>
                  </a:lnTo>
                  <a:lnTo>
                    <a:pt x="174" y="248"/>
                  </a:lnTo>
                  <a:lnTo>
                    <a:pt x="178" y="248"/>
                  </a:lnTo>
                  <a:lnTo>
                    <a:pt x="181" y="248"/>
                  </a:lnTo>
                  <a:lnTo>
                    <a:pt x="181" y="248"/>
                  </a:lnTo>
                  <a:lnTo>
                    <a:pt x="181" y="252"/>
                  </a:lnTo>
                  <a:lnTo>
                    <a:pt x="181" y="255"/>
                  </a:lnTo>
                  <a:lnTo>
                    <a:pt x="181" y="259"/>
                  </a:lnTo>
                  <a:lnTo>
                    <a:pt x="185" y="259"/>
                  </a:lnTo>
                  <a:lnTo>
                    <a:pt x="185" y="263"/>
                  </a:lnTo>
                  <a:lnTo>
                    <a:pt x="189" y="267"/>
                  </a:lnTo>
                  <a:lnTo>
                    <a:pt x="189" y="270"/>
                  </a:lnTo>
                  <a:lnTo>
                    <a:pt x="193" y="270"/>
                  </a:lnTo>
                  <a:lnTo>
                    <a:pt x="193" y="278"/>
                  </a:lnTo>
                  <a:lnTo>
                    <a:pt x="189" y="278"/>
                  </a:lnTo>
                  <a:lnTo>
                    <a:pt x="189" y="281"/>
                  </a:lnTo>
                  <a:lnTo>
                    <a:pt x="193" y="285"/>
                  </a:lnTo>
                  <a:lnTo>
                    <a:pt x="189" y="285"/>
                  </a:lnTo>
                  <a:lnTo>
                    <a:pt x="189" y="289"/>
                  </a:lnTo>
                  <a:lnTo>
                    <a:pt x="189" y="289"/>
                  </a:lnTo>
                  <a:lnTo>
                    <a:pt x="189" y="293"/>
                  </a:lnTo>
                  <a:lnTo>
                    <a:pt x="185" y="296"/>
                  </a:lnTo>
                  <a:lnTo>
                    <a:pt x="178" y="293"/>
                  </a:lnTo>
                  <a:lnTo>
                    <a:pt x="170" y="285"/>
                  </a:lnTo>
                  <a:lnTo>
                    <a:pt x="167" y="285"/>
                  </a:lnTo>
                  <a:lnTo>
                    <a:pt x="159" y="285"/>
                  </a:lnTo>
                  <a:lnTo>
                    <a:pt x="152" y="285"/>
                  </a:lnTo>
                  <a:lnTo>
                    <a:pt x="144" y="285"/>
                  </a:lnTo>
                  <a:lnTo>
                    <a:pt x="137" y="281"/>
                  </a:lnTo>
                  <a:lnTo>
                    <a:pt x="130" y="285"/>
                  </a:lnTo>
                  <a:lnTo>
                    <a:pt x="126" y="285"/>
                  </a:lnTo>
                  <a:lnTo>
                    <a:pt x="122" y="285"/>
                  </a:lnTo>
                  <a:lnTo>
                    <a:pt x="118" y="285"/>
                  </a:lnTo>
                  <a:lnTo>
                    <a:pt x="115" y="289"/>
                  </a:lnTo>
                  <a:lnTo>
                    <a:pt x="107" y="285"/>
                  </a:lnTo>
                  <a:lnTo>
                    <a:pt x="100" y="285"/>
                  </a:lnTo>
                  <a:lnTo>
                    <a:pt x="96" y="285"/>
                  </a:lnTo>
                  <a:lnTo>
                    <a:pt x="93" y="285"/>
                  </a:lnTo>
                  <a:lnTo>
                    <a:pt x="89" y="285"/>
                  </a:lnTo>
                  <a:lnTo>
                    <a:pt x="85" y="285"/>
                  </a:lnTo>
                  <a:lnTo>
                    <a:pt x="81" y="285"/>
                  </a:lnTo>
                  <a:lnTo>
                    <a:pt x="81" y="285"/>
                  </a:lnTo>
                  <a:lnTo>
                    <a:pt x="81" y="289"/>
                  </a:lnTo>
                  <a:lnTo>
                    <a:pt x="81" y="293"/>
                  </a:lnTo>
                  <a:lnTo>
                    <a:pt x="81" y="296"/>
                  </a:lnTo>
                  <a:lnTo>
                    <a:pt x="78" y="296"/>
                  </a:lnTo>
                  <a:lnTo>
                    <a:pt x="67" y="296"/>
                  </a:lnTo>
                  <a:lnTo>
                    <a:pt x="56" y="296"/>
                  </a:lnTo>
                  <a:lnTo>
                    <a:pt x="52" y="293"/>
                  </a:lnTo>
                  <a:lnTo>
                    <a:pt x="44" y="293"/>
                  </a:lnTo>
                  <a:lnTo>
                    <a:pt x="44" y="296"/>
                  </a:lnTo>
                  <a:lnTo>
                    <a:pt x="44" y="296"/>
                  </a:lnTo>
                  <a:lnTo>
                    <a:pt x="41" y="300"/>
                  </a:lnTo>
                  <a:lnTo>
                    <a:pt x="41" y="300"/>
                  </a:lnTo>
                  <a:lnTo>
                    <a:pt x="41" y="300"/>
                  </a:lnTo>
                  <a:lnTo>
                    <a:pt x="41" y="304"/>
                  </a:lnTo>
                  <a:lnTo>
                    <a:pt x="37" y="311"/>
                  </a:lnTo>
                  <a:lnTo>
                    <a:pt x="33" y="315"/>
                  </a:lnTo>
                  <a:lnTo>
                    <a:pt x="37" y="319"/>
                  </a:lnTo>
                  <a:lnTo>
                    <a:pt x="44" y="319"/>
                  </a:lnTo>
                  <a:lnTo>
                    <a:pt x="48" y="322"/>
                  </a:lnTo>
                  <a:lnTo>
                    <a:pt x="52" y="322"/>
                  </a:lnTo>
                  <a:lnTo>
                    <a:pt x="52" y="319"/>
                  </a:lnTo>
                  <a:lnTo>
                    <a:pt x="52" y="315"/>
                  </a:lnTo>
                  <a:lnTo>
                    <a:pt x="56" y="315"/>
                  </a:lnTo>
                  <a:lnTo>
                    <a:pt x="63" y="322"/>
                  </a:lnTo>
                  <a:lnTo>
                    <a:pt x="63" y="326"/>
                  </a:lnTo>
                  <a:lnTo>
                    <a:pt x="59" y="330"/>
                  </a:lnTo>
                  <a:lnTo>
                    <a:pt x="56" y="330"/>
                  </a:lnTo>
                  <a:lnTo>
                    <a:pt x="48" y="330"/>
                  </a:lnTo>
                  <a:lnTo>
                    <a:pt x="44" y="330"/>
                  </a:lnTo>
                  <a:lnTo>
                    <a:pt x="41" y="326"/>
                  </a:lnTo>
                  <a:lnTo>
                    <a:pt x="37" y="330"/>
                  </a:lnTo>
                  <a:lnTo>
                    <a:pt x="33" y="330"/>
                  </a:lnTo>
                  <a:lnTo>
                    <a:pt x="30" y="333"/>
                  </a:lnTo>
                  <a:lnTo>
                    <a:pt x="26" y="333"/>
                  </a:lnTo>
                  <a:lnTo>
                    <a:pt x="26" y="337"/>
                  </a:lnTo>
                  <a:lnTo>
                    <a:pt x="30" y="341"/>
                  </a:lnTo>
                  <a:lnTo>
                    <a:pt x="30" y="341"/>
                  </a:lnTo>
                  <a:lnTo>
                    <a:pt x="22" y="345"/>
                  </a:lnTo>
                  <a:lnTo>
                    <a:pt x="15" y="345"/>
                  </a:lnTo>
                  <a:lnTo>
                    <a:pt x="18" y="348"/>
                  </a:lnTo>
                  <a:lnTo>
                    <a:pt x="18" y="348"/>
                  </a:lnTo>
                  <a:lnTo>
                    <a:pt x="11" y="352"/>
                  </a:lnTo>
                  <a:lnTo>
                    <a:pt x="11" y="356"/>
                  </a:lnTo>
                  <a:lnTo>
                    <a:pt x="7" y="356"/>
                  </a:lnTo>
                  <a:lnTo>
                    <a:pt x="4" y="356"/>
                  </a:lnTo>
                  <a:lnTo>
                    <a:pt x="0" y="356"/>
                  </a:lnTo>
                  <a:lnTo>
                    <a:pt x="0" y="363"/>
                  </a:lnTo>
                  <a:lnTo>
                    <a:pt x="4" y="367"/>
                  </a:lnTo>
                  <a:lnTo>
                    <a:pt x="7" y="367"/>
                  </a:lnTo>
                  <a:lnTo>
                    <a:pt x="11" y="367"/>
                  </a:lnTo>
                  <a:lnTo>
                    <a:pt x="11" y="370"/>
                  </a:lnTo>
                  <a:lnTo>
                    <a:pt x="11" y="370"/>
                  </a:lnTo>
                  <a:lnTo>
                    <a:pt x="11" y="378"/>
                  </a:lnTo>
                  <a:lnTo>
                    <a:pt x="15" y="378"/>
                  </a:lnTo>
                  <a:lnTo>
                    <a:pt x="15" y="382"/>
                  </a:lnTo>
                  <a:lnTo>
                    <a:pt x="15" y="382"/>
                  </a:lnTo>
                  <a:lnTo>
                    <a:pt x="11" y="389"/>
                  </a:lnTo>
                  <a:lnTo>
                    <a:pt x="7" y="400"/>
                  </a:lnTo>
                  <a:lnTo>
                    <a:pt x="7" y="400"/>
                  </a:lnTo>
                  <a:lnTo>
                    <a:pt x="11" y="404"/>
                  </a:lnTo>
                  <a:lnTo>
                    <a:pt x="15" y="404"/>
                  </a:lnTo>
                  <a:lnTo>
                    <a:pt x="18" y="404"/>
                  </a:lnTo>
                  <a:lnTo>
                    <a:pt x="22" y="400"/>
                  </a:lnTo>
                  <a:lnTo>
                    <a:pt x="26" y="400"/>
                  </a:lnTo>
                  <a:lnTo>
                    <a:pt x="26" y="396"/>
                  </a:lnTo>
                  <a:lnTo>
                    <a:pt x="30" y="396"/>
                  </a:lnTo>
                  <a:lnTo>
                    <a:pt x="30" y="396"/>
                  </a:lnTo>
                  <a:lnTo>
                    <a:pt x="33" y="400"/>
                  </a:lnTo>
                  <a:lnTo>
                    <a:pt x="37" y="400"/>
                  </a:lnTo>
                  <a:lnTo>
                    <a:pt x="37" y="396"/>
                  </a:lnTo>
                  <a:lnTo>
                    <a:pt x="37" y="396"/>
                  </a:lnTo>
                  <a:lnTo>
                    <a:pt x="37" y="393"/>
                  </a:lnTo>
                  <a:lnTo>
                    <a:pt x="41" y="393"/>
                  </a:lnTo>
                  <a:lnTo>
                    <a:pt x="41" y="393"/>
                  </a:lnTo>
                  <a:lnTo>
                    <a:pt x="41" y="393"/>
                  </a:lnTo>
                  <a:lnTo>
                    <a:pt x="44" y="393"/>
                  </a:lnTo>
                  <a:lnTo>
                    <a:pt x="48" y="393"/>
                  </a:lnTo>
                  <a:lnTo>
                    <a:pt x="48" y="389"/>
                  </a:lnTo>
                  <a:lnTo>
                    <a:pt x="48" y="385"/>
                  </a:lnTo>
                  <a:lnTo>
                    <a:pt x="48" y="385"/>
                  </a:lnTo>
                  <a:lnTo>
                    <a:pt x="52" y="382"/>
                  </a:lnTo>
                  <a:lnTo>
                    <a:pt x="52" y="378"/>
                  </a:lnTo>
                  <a:lnTo>
                    <a:pt x="52" y="374"/>
                  </a:lnTo>
                  <a:lnTo>
                    <a:pt x="59" y="374"/>
                  </a:lnTo>
                  <a:lnTo>
                    <a:pt x="59" y="378"/>
                  </a:lnTo>
                  <a:lnTo>
                    <a:pt x="63" y="378"/>
                  </a:lnTo>
                  <a:lnTo>
                    <a:pt x="63" y="382"/>
                  </a:lnTo>
                  <a:lnTo>
                    <a:pt x="63" y="385"/>
                  </a:lnTo>
                  <a:lnTo>
                    <a:pt x="63" y="385"/>
                  </a:lnTo>
                  <a:lnTo>
                    <a:pt x="67" y="385"/>
                  </a:lnTo>
                  <a:lnTo>
                    <a:pt x="67" y="389"/>
                  </a:lnTo>
                  <a:lnTo>
                    <a:pt x="67" y="393"/>
                  </a:lnTo>
                  <a:lnTo>
                    <a:pt x="67" y="396"/>
                  </a:lnTo>
                  <a:lnTo>
                    <a:pt x="67" y="404"/>
                  </a:lnTo>
                  <a:lnTo>
                    <a:pt x="70" y="404"/>
                  </a:lnTo>
                  <a:lnTo>
                    <a:pt x="70" y="408"/>
                  </a:lnTo>
                  <a:lnTo>
                    <a:pt x="74" y="408"/>
                  </a:lnTo>
                  <a:lnTo>
                    <a:pt x="78" y="408"/>
                  </a:lnTo>
                  <a:lnTo>
                    <a:pt x="81" y="408"/>
                  </a:lnTo>
                  <a:lnTo>
                    <a:pt x="81" y="404"/>
                  </a:lnTo>
                  <a:lnTo>
                    <a:pt x="85" y="404"/>
                  </a:lnTo>
                  <a:lnTo>
                    <a:pt x="89" y="400"/>
                  </a:lnTo>
                  <a:lnTo>
                    <a:pt x="89" y="396"/>
                  </a:lnTo>
                  <a:lnTo>
                    <a:pt x="93" y="396"/>
                  </a:lnTo>
                  <a:lnTo>
                    <a:pt x="100" y="393"/>
                  </a:lnTo>
                  <a:lnTo>
                    <a:pt x="104" y="389"/>
                  </a:lnTo>
                  <a:lnTo>
                    <a:pt x="104" y="393"/>
                  </a:lnTo>
                  <a:lnTo>
                    <a:pt x="111" y="393"/>
                  </a:lnTo>
                  <a:lnTo>
                    <a:pt x="115" y="389"/>
                  </a:lnTo>
                  <a:lnTo>
                    <a:pt x="122" y="389"/>
                  </a:lnTo>
                  <a:lnTo>
                    <a:pt x="122" y="393"/>
                  </a:lnTo>
                  <a:lnTo>
                    <a:pt x="115" y="396"/>
                  </a:lnTo>
                  <a:lnTo>
                    <a:pt x="118" y="396"/>
                  </a:lnTo>
                  <a:lnTo>
                    <a:pt x="118" y="396"/>
                  </a:lnTo>
                  <a:lnTo>
                    <a:pt x="118" y="396"/>
                  </a:lnTo>
                  <a:lnTo>
                    <a:pt x="122" y="396"/>
                  </a:lnTo>
                  <a:lnTo>
                    <a:pt x="126" y="400"/>
                  </a:lnTo>
                  <a:lnTo>
                    <a:pt x="126" y="396"/>
                  </a:lnTo>
                  <a:lnTo>
                    <a:pt x="130" y="396"/>
                  </a:lnTo>
                  <a:lnTo>
                    <a:pt x="133" y="396"/>
                  </a:lnTo>
                  <a:lnTo>
                    <a:pt x="133" y="396"/>
                  </a:lnTo>
                  <a:lnTo>
                    <a:pt x="137" y="396"/>
                  </a:lnTo>
                  <a:lnTo>
                    <a:pt x="137" y="396"/>
                  </a:lnTo>
                  <a:lnTo>
                    <a:pt x="141" y="404"/>
                  </a:lnTo>
                  <a:lnTo>
                    <a:pt x="148" y="411"/>
                  </a:lnTo>
                  <a:lnTo>
                    <a:pt x="152" y="415"/>
                  </a:lnTo>
                  <a:lnTo>
                    <a:pt x="152" y="419"/>
                  </a:lnTo>
                  <a:lnTo>
                    <a:pt x="155" y="419"/>
                  </a:lnTo>
                  <a:lnTo>
                    <a:pt x="155" y="422"/>
                  </a:lnTo>
                  <a:lnTo>
                    <a:pt x="163" y="422"/>
                  </a:lnTo>
                  <a:lnTo>
                    <a:pt x="170" y="422"/>
                  </a:lnTo>
                  <a:lnTo>
                    <a:pt x="170" y="422"/>
                  </a:lnTo>
                  <a:lnTo>
                    <a:pt x="174" y="426"/>
                  </a:lnTo>
                  <a:lnTo>
                    <a:pt x="178" y="430"/>
                  </a:lnTo>
                  <a:lnTo>
                    <a:pt x="185" y="430"/>
                  </a:lnTo>
                  <a:lnTo>
                    <a:pt x="189" y="437"/>
                  </a:lnTo>
                  <a:lnTo>
                    <a:pt x="193" y="445"/>
                  </a:lnTo>
                  <a:lnTo>
                    <a:pt x="196" y="445"/>
                  </a:lnTo>
                  <a:lnTo>
                    <a:pt x="200" y="448"/>
                  </a:lnTo>
                  <a:lnTo>
                    <a:pt x="200" y="456"/>
                  </a:lnTo>
                  <a:lnTo>
                    <a:pt x="204" y="463"/>
                  </a:lnTo>
                  <a:lnTo>
                    <a:pt x="207" y="463"/>
                  </a:lnTo>
                  <a:lnTo>
                    <a:pt x="207" y="471"/>
                  </a:lnTo>
                  <a:lnTo>
                    <a:pt x="211" y="474"/>
                  </a:lnTo>
                  <a:lnTo>
                    <a:pt x="207" y="478"/>
                  </a:lnTo>
                  <a:lnTo>
                    <a:pt x="207" y="478"/>
                  </a:lnTo>
                  <a:lnTo>
                    <a:pt x="204" y="478"/>
                  </a:lnTo>
                  <a:lnTo>
                    <a:pt x="200" y="482"/>
                  </a:lnTo>
                  <a:lnTo>
                    <a:pt x="200" y="482"/>
                  </a:lnTo>
                  <a:lnTo>
                    <a:pt x="200" y="482"/>
                  </a:lnTo>
                  <a:lnTo>
                    <a:pt x="200" y="485"/>
                  </a:lnTo>
                  <a:lnTo>
                    <a:pt x="204" y="489"/>
                  </a:lnTo>
                  <a:lnTo>
                    <a:pt x="204" y="493"/>
                  </a:lnTo>
                  <a:lnTo>
                    <a:pt x="207" y="497"/>
                  </a:lnTo>
                  <a:lnTo>
                    <a:pt x="204" y="497"/>
                  </a:lnTo>
                  <a:lnTo>
                    <a:pt x="207" y="500"/>
                  </a:lnTo>
                  <a:lnTo>
                    <a:pt x="207" y="500"/>
                  </a:lnTo>
                  <a:lnTo>
                    <a:pt x="207" y="504"/>
                  </a:lnTo>
                  <a:lnTo>
                    <a:pt x="211" y="504"/>
                  </a:lnTo>
                  <a:lnTo>
                    <a:pt x="211" y="508"/>
                  </a:lnTo>
                  <a:lnTo>
                    <a:pt x="215" y="508"/>
                  </a:lnTo>
                  <a:lnTo>
                    <a:pt x="218" y="508"/>
                  </a:lnTo>
                  <a:lnTo>
                    <a:pt x="222" y="508"/>
                  </a:lnTo>
                  <a:lnTo>
                    <a:pt x="222" y="508"/>
                  </a:lnTo>
                  <a:lnTo>
                    <a:pt x="226" y="508"/>
                  </a:lnTo>
                  <a:lnTo>
                    <a:pt x="230" y="511"/>
                  </a:lnTo>
                  <a:lnTo>
                    <a:pt x="233" y="511"/>
                  </a:lnTo>
                  <a:lnTo>
                    <a:pt x="233" y="515"/>
                  </a:lnTo>
                  <a:lnTo>
                    <a:pt x="237" y="515"/>
                  </a:lnTo>
                  <a:lnTo>
                    <a:pt x="237" y="519"/>
                  </a:lnTo>
                  <a:lnTo>
                    <a:pt x="237" y="519"/>
                  </a:lnTo>
                  <a:lnTo>
                    <a:pt x="237" y="519"/>
                  </a:lnTo>
                  <a:lnTo>
                    <a:pt x="244" y="519"/>
                  </a:lnTo>
                  <a:lnTo>
                    <a:pt x="244" y="523"/>
                  </a:lnTo>
                  <a:lnTo>
                    <a:pt x="248" y="523"/>
                  </a:lnTo>
                  <a:lnTo>
                    <a:pt x="248" y="523"/>
                  </a:lnTo>
                  <a:lnTo>
                    <a:pt x="252" y="519"/>
                  </a:lnTo>
                  <a:lnTo>
                    <a:pt x="255" y="519"/>
                  </a:lnTo>
                  <a:lnTo>
                    <a:pt x="263" y="523"/>
                  </a:lnTo>
                  <a:lnTo>
                    <a:pt x="263" y="523"/>
                  </a:lnTo>
                  <a:lnTo>
                    <a:pt x="267" y="523"/>
                  </a:lnTo>
                  <a:lnTo>
                    <a:pt x="270" y="523"/>
                  </a:lnTo>
                  <a:lnTo>
                    <a:pt x="274" y="530"/>
                  </a:lnTo>
                  <a:lnTo>
                    <a:pt x="278" y="530"/>
                  </a:lnTo>
                  <a:lnTo>
                    <a:pt x="281" y="530"/>
                  </a:lnTo>
                  <a:lnTo>
                    <a:pt x="285" y="534"/>
                  </a:lnTo>
                  <a:lnTo>
                    <a:pt x="285" y="537"/>
                  </a:lnTo>
                  <a:lnTo>
                    <a:pt x="289" y="537"/>
                  </a:lnTo>
                  <a:lnTo>
                    <a:pt x="289" y="537"/>
                  </a:lnTo>
                  <a:lnTo>
                    <a:pt x="289" y="534"/>
                  </a:lnTo>
                  <a:lnTo>
                    <a:pt x="292" y="534"/>
                  </a:lnTo>
                  <a:lnTo>
                    <a:pt x="292" y="534"/>
                  </a:lnTo>
                  <a:lnTo>
                    <a:pt x="296" y="534"/>
                  </a:lnTo>
                  <a:lnTo>
                    <a:pt x="300" y="534"/>
                  </a:lnTo>
                  <a:lnTo>
                    <a:pt x="300" y="541"/>
                  </a:lnTo>
                  <a:lnTo>
                    <a:pt x="304" y="541"/>
                  </a:lnTo>
                  <a:lnTo>
                    <a:pt x="311" y="541"/>
                  </a:lnTo>
                  <a:lnTo>
                    <a:pt x="315" y="541"/>
                  </a:lnTo>
                  <a:lnTo>
                    <a:pt x="311" y="549"/>
                  </a:lnTo>
                  <a:lnTo>
                    <a:pt x="315" y="552"/>
                  </a:lnTo>
                  <a:lnTo>
                    <a:pt x="318" y="552"/>
                  </a:lnTo>
                  <a:lnTo>
                    <a:pt x="322" y="552"/>
                  </a:lnTo>
                  <a:lnTo>
                    <a:pt x="322" y="552"/>
                  </a:lnTo>
                  <a:lnTo>
                    <a:pt x="326" y="552"/>
                  </a:lnTo>
                  <a:lnTo>
                    <a:pt x="330" y="549"/>
                  </a:lnTo>
                  <a:lnTo>
                    <a:pt x="337" y="549"/>
                  </a:lnTo>
                  <a:lnTo>
                    <a:pt x="341" y="549"/>
                  </a:lnTo>
                  <a:lnTo>
                    <a:pt x="341" y="552"/>
                  </a:lnTo>
                  <a:lnTo>
                    <a:pt x="348" y="556"/>
                  </a:lnTo>
                  <a:lnTo>
                    <a:pt x="348" y="560"/>
                  </a:lnTo>
                  <a:lnTo>
                    <a:pt x="352" y="560"/>
                  </a:lnTo>
                  <a:lnTo>
                    <a:pt x="355" y="560"/>
                  </a:lnTo>
                  <a:lnTo>
                    <a:pt x="359" y="560"/>
                  </a:lnTo>
                  <a:lnTo>
                    <a:pt x="363" y="556"/>
                  </a:lnTo>
                  <a:lnTo>
                    <a:pt x="367" y="556"/>
                  </a:lnTo>
                  <a:lnTo>
                    <a:pt x="367" y="560"/>
                  </a:lnTo>
                  <a:lnTo>
                    <a:pt x="370" y="556"/>
                  </a:lnTo>
                  <a:lnTo>
                    <a:pt x="374" y="556"/>
                  </a:lnTo>
                  <a:lnTo>
                    <a:pt x="374" y="560"/>
                  </a:lnTo>
                  <a:lnTo>
                    <a:pt x="374" y="563"/>
                  </a:lnTo>
                  <a:lnTo>
                    <a:pt x="378" y="563"/>
                  </a:lnTo>
                  <a:lnTo>
                    <a:pt x="378" y="563"/>
                  </a:lnTo>
                  <a:lnTo>
                    <a:pt x="381" y="563"/>
                  </a:lnTo>
                  <a:lnTo>
                    <a:pt x="385" y="556"/>
                  </a:lnTo>
                  <a:lnTo>
                    <a:pt x="392" y="552"/>
                  </a:lnTo>
                  <a:lnTo>
                    <a:pt x="400" y="552"/>
                  </a:lnTo>
                  <a:lnTo>
                    <a:pt x="400" y="552"/>
                  </a:lnTo>
                  <a:lnTo>
                    <a:pt x="407" y="556"/>
                  </a:lnTo>
                  <a:lnTo>
                    <a:pt x="411" y="556"/>
                  </a:lnTo>
                  <a:lnTo>
                    <a:pt x="415" y="552"/>
                  </a:lnTo>
                  <a:lnTo>
                    <a:pt x="418" y="556"/>
                  </a:lnTo>
                  <a:lnTo>
                    <a:pt x="422" y="556"/>
                  </a:lnTo>
                  <a:lnTo>
                    <a:pt x="422" y="556"/>
                  </a:lnTo>
                  <a:lnTo>
                    <a:pt x="426" y="556"/>
                  </a:lnTo>
                  <a:lnTo>
                    <a:pt x="429" y="556"/>
                  </a:lnTo>
                  <a:lnTo>
                    <a:pt x="433" y="556"/>
                  </a:lnTo>
                  <a:lnTo>
                    <a:pt x="437" y="552"/>
                  </a:lnTo>
                  <a:lnTo>
                    <a:pt x="437" y="552"/>
                  </a:lnTo>
                  <a:lnTo>
                    <a:pt x="441" y="552"/>
                  </a:lnTo>
                  <a:lnTo>
                    <a:pt x="441" y="549"/>
                  </a:lnTo>
                  <a:lnTo>
                    <a:pt x="444" y="549"/>
                  </a:lnTo>
                  <a:lnTo>
                    <a:pt x="444" y="545"/>
                  </a:lnTo>
                  <a:lnTo>
                    <a:pt x="448" y="541"/>
                  </a:lnTo>
                  <a:lnTo>
                    <a:pt x="452" y="541"/>
                  </a:lnTo>
                  <a:lnTo>
                    <a:pt x="459" y="541"/>
                  </a:lnTo>
                  <a:lnTo>
                    <a:pt x="463" y="537"/>
                  </a:lnTo>
                  <a:lnTo>
                    <a:pt x="463" y="534"/>
                  </a:lnTo>
                  <a:lnTo>
                    <a:pt x="463" y="534"/>
                  </a:lnTo>
                  <a:lnTo>
                    <a:pt x="467" y="530"/>
                  </a:lnTo>
                  <a:lnTo>
                    <a:pt x="470" y="534"/>
                  </a:lnTo>
                  <a:lnTo>
                    <a:pt x="474" y="534"/>
                  </a:lnTo>
                  <a:lnTo>
                    <a:pt x="481" y="534"/>
                  </a:lnTo>
                  <a:lnTo>
                    <a:pt x="481" y="534"/>
                  </a:lnTo>
                  <a:lnTo>
                    <a:pt x="481" y="530"/>
                  </a:lnTo>
                  <a:lnTo>
                    <a:pt x="489" y="526"/>
                  </a:lnTo>
                  <a:lnTo>
                    <a:pt x="492" y="526"/>
                  </a:lnTo>
                  <a:lnTo>
                    <a:pt x="492" y="530"/>
                  </a:lnTo>
                  <a:lnTo>
                    <a:pt x="496" y="530"/>
                  </a:lnTo>
                  <a:lnTo>
                    <a:pt x="496" y="530"/>
                  </a:lnTo>
                  <a:lnTo>
                    <a:pt x="492" y="534"/>
                  </a:lnTo>
                  <a:lnTo>
                    <a:pt x="496" y="537"/>
                  </a:lnTo>
                  <a:lnTo>
                    <a:pt x="496" y="537"/>
                  </a:lnTo>
                  <a:lnTo>
                    <a:pt x="500" y="537"/>
                  </a:lnTo>
                  <a:lnTo>
                    <a:pt x="500" y="537"/>
                  </a:lnTo>
                  <a:lnTo>
                    <a:pt x="504" y="541"/>
                  </a:lnTo>
                  <a:lnTo>
                    <a:pt x="504" y="545"/>
                  </a:lnTo>
                  <a:lnTo>
                    <a:pt x="500" y="545"/>
                  </a:lnTo>
                  <a:lnTo>
                    <a:pt x="500" y="549"/>
                  </a:lnTo>
                  <a:lnTo>
                    <a:pt x="504" y="549"/>
                  </a:lnTo>
                  <a:lnTo>
                    <a:pt x="507" y="549"/>
                  </a:lnTo>
                  <a:lnTo>
                    <a:pt x="511" y="549"/>
                  </a:lnTo>
                  <a:lnTo>
                    <a:pt x="511" y="552"/>
                  </a:lnTo>
                  <a:lnTo>
                    <a:pt x="515" y="552"/>
                  </a:lnTo>
                  <a:lnTo>
                    <a:pt x="518" y="552"/>
                  </a:lnTo>
                  <a:lnTo>
                    <a:pt x="522" y="552"/>
                  </a:lnTo>
                  <a:lnTo>
                    <a:pt x="526" y="552"/>
                  </a:lnTo>
                  <a:lnTo>
                    <a:pt x="526" y="556"/>
                  </a:lnTo>
                  <a:lnTo>
                    <a:pt x="529" y="556"/>
                  </a:lnTo>
                  <a:lnTo>
                    <a:pt x="529" y="560"/>
                  </a:lnTo>
                  <a:lnTo>
                    <a:pt x="533" y="560"/>
                  </a:lnTo>
                  <a:lnTo>
                    <a:pt x="537" y="563"/>
                  </a:lnTo>
                  <a:lnTo>
                    <a:pt x="537" y="567"/>
                  </a:lnTo>
                  <a:lnTo>
                    <a:pt x="541" y="574"/>
                  </a:lnTo>
                  <a:lnTo>
                    <a:pt x="541" y="578"/>
                  </a:lnTo>
                  <a:lnTo>
                    <a:pt x="541" y="586"/>
                  </a:lnTo>
                  <a:lnTo>
                    <a:pt x="541" y="589"/>
                  </a:lnTo>
                  <a:lnTo>
                    <a:pt x="537" y="589"/>
                  </a:lnTo>
                  <a:lnTo>
                    <a:pt x="537" y="589"/>
                  </a:lnTo>
                  <a:lnTo>
                    <a:pt x="533" y="593"/>
                  </a:lnTo>
                  <a:lnTo>
                    <a:pt x="533" y="593"/>
                  </a:lnTo>
                  <a:lnTo>
                    <a:pt x="533" y="597"/>
                  </a:lnTo>
                  <a:lnTo>
                    <a:pt x="533" y="600"/>
                  </a:lnTo>
                  <a:lnTo>
                    <a:pt x="533" y="600"/>
                  </a:lnTo>
                  <a:lnTo>
                    <a:pt x="529" y="600"/>
                  </a:lnTo>
                  <a:lnTo>
                    <a:pt x="529" y="600"/>
                  </a:lnTo>
                  <a:lnTo>
                    <a:pt x="526" y="604"/>
                  </a:lnTo>
                  <a:lnTo>
                    <a:pt x="529" y="608"/>
                  </a:lnTo>
                  <a:lnTo>
                    <a:pt x="526" y="608"/>
                  </a:lnTo>
                  <a:lnTo>
                    <a:pt x="526" y="612"/>
                  </a:lnTo>
                  <a:lnTo>
                    <a:pt x="529" y="612"/>
                  </a:lnTo>
                  <a:lnTo>
                    <a:pt x="529" y="615"/>
                  </a:lnTo>
                  <a:lnTo>
                    <a:pt x="533" y="615"/>
                  </a:lnTo>
                  <a:lnTo>
                    <a:pt x="533" y="619"/>
                  </a:lnTo>
                  <a:lnTo>
                    <a:pt x="533" y="623"/>
                  </a:lnTo>
                  <a:lnTo>
                    <a:pt x="537" y="619"/>
                  </a:lnTo>
                  <a:lnTo>
                    <a:pt x="544" y="619"/>
                  </a:lnTo>
                  <a:lnTo>
                    <a:pt x="544" y="623"/>
                  </a:lnTo>
                  <a:lnTo>
                    <a:pt x="544" y="623"/>
                  </a:lnTo>
                  <a:lnTo>
                    <a:pt x="548" y="626"/>
                  </a:lnTo>
                  <a:lnTo>
                    <a:pt x="552" y="623"/>
                  </a:lnTo>
                  <a:lnTo>
                    <a:pt x="552" y="626"/>
                  </a:lnTo>
                  <a:lnTo>
                    <a:pt x="552" y="630"/>
                  </a:lnTo>
                  <a:lnTo>
                    <a:pt x="552" y="630"/>
                  </a:lnTo>
                  <a:lnTo>
                    <a:pt x="555" y="634"/>
                  </a:lnTo>
                  <a:lnTo>
                    <a:pt x="555" y="634"/>
                  </a:lnTo>
                  <a:lnTo>
                    <a:pt x="559" y="634"/>
                  </a:lnTo>
                  <a:lnTo>
                    <a:pt x="559" y="634"/>
                  </a:lnTo>
                  <a:lnTo>
                    <a:pt x="563" y="634"/>
                  </a:lnTo>
                  <a:lnTo>
                    <a:pt x="566" y="638"/>
                  </a:lnTo>
                  <a:lnTo>
                    <a:pt x="566" y="638"/>
                  </a:lnTo>
                  <a:lnTo>
                    <a:pt x="566" y="641"/>
                  </a:lnTo>
                  <a:lnTo>
                    <a:pt x="566" y="641"/>
                  </a:lnTo>
                  <a:lnTo>
                    <a:pt x="563" y="649"/>
                  </a:lnTo>
                  <a:lnTo>
                    <a:pt x="559" y="649"/>
                  </a:lnTo>
                  <a:lnTo>
                    <a:pt x="559" y="652"/>
                  </a:lnTo>
                  <a:lnTo>
                    <a:pt x="563" y="652"/>
                  </a:lnTo>
                  <a:lnTo>
                    <a:pt x="566" y="652"/>
                  </a:lnTo>
                  <a:lnTo>
                    <a:pt x="566" y="652"/>
                  </a:lnTo>
                  <a:lnTo>
                    <a:pt x="570" y="652"/>
                  </a:lnTo>
                  <a:lnTo>
                    <a:pt x="570" y="652"/>
                  </a:lnTo>
                  <a:lnTo>
                    <a:pt x="570" y="656"/>
                  </a:lnTo>
                  <a:lnTo>
                    <a:pt x="570" y="660"/>
                  </a:lnTo>
                  <a:lnTo>
                    <a:pt x="574" y="664"/>
                  </a:lnTo>
                  <a:lnTo>
                    <a:pt x="578" y="660"/>
                  </a:lnTo>
                  <a:lnTo>
                    <a:pt x="581" y="660"/>
                  </a:lnTo>
                  <a:lnTo>
                    <a:pt x="589" y="656"/>
                  </a:lnTo>
                  <a:lnTo>
                    <a:pt x="592" y="660"/>
                  </a:lnTo>
                  <a:lnTo>
                    <a:pt x="592" y="660"/>
                  </a:lnTo>
                  <a:lnTo>
                    <a:pt x="589" y="664"/>
                  </a:lnTo>
                  <a:lnTo>
                    <a:pt x="589" y="664"/>
                  </a:lnTo>
                  <a:lnTo>
                    <a:pt x="592" y="664"/>
                  </a:lnTo>
                  <a:lnTo>
                    <a:pt x="592" y="667"/>
                  </a:lnTo>
                  <a:lnTo>
                    <a:pt x="600" y="664"/>
                  </a:lnTo>
                  <a:lnTo>
                    <a:pt x="600" y="664"/>
                  </a:lnTo>
                  <a:lnTo>
                    <a:pt x="600" y="660"/>
                  </a:lnTo>
                  <a:lnTo>
                    <a:pt x="600" y="656"/>
                  </a:lnTo>
                  <a:lnTo>
                    <a:pt x="600" y="656"/>
                  </a:lnTo>
                  <a:lnTo>
                    <a:pt x="600" y="649"/>
                  </a:lnTo>
                  <a:lnTo>
                    <a:pt x="600" y="649"/>
                  </a:lnTo>
                  <a:lnTo>
                    <a:pt x="600" y="645"/>
                  </a:lnTo>
                  <a:lnTo>
                    <a:pt x="607" y="645"/>
                  </a:lnTo>
                  <a:lnTo>
                    <a:pt x="607" y="649"/>
                  </a:lnTo>
                  <a:lnTo>
                    <a:pt x="607" y="645"/>
                  </a:lnTo>
                  <a:lnTo>
                    <a:pt x="607" y="645"/>
                  </a:lnTo>
                  <a:lnTo>
                    <a:pt x="611" y="645"/>
                  </a:lnTo>
                  <a:lnTo>
                    <a:pt x="611" y="645"/>
                  </a:lnTo>
                  <a:lnTo>
                    <a:pt x="611" y="641"/>
                  </a:lnTo>
                  <a:lnTo>
                    <a:pt x="615" y="641"/>
                  </a:lnTo>
                  <a:lnTo>
                    <a:pt x="618" y="641"/>
                  </a:lnTo>
                  <a:lnTo>
                    <a:pt x="618" y="645"/>
                  </a:lnTo>
                  <a:lnTo>
                    <a:pt x="618" y="645"/>
                  </a:lnTo>
                  <a:lnTo>
                    <a:pt x="622" y="645"/>
                  </a:lnTo>
                  <a:lnTo>
                    <a:pt x="622" y="641"/>
                  </a:lnTo>
                  <a:lnTo>
                    <a:pt x="626" y="641"/>
                  </a:lnTo>
                  <a:lnTo>
                    <a:pt x="629" y="641"/>
                  </a:lnTo>
                  <a:lnTo>
                    <a:pt x="629" y="641"/>
                  </a:lnTo>
                  <a:lnTo>
                    <a:pt x="629" y="641"/>
                  </a:lnTo>
                  <a:lnTo>
                    <a:pt x="633" y="645"/>
                  </a:lnTo>
                  <a:lnTo>
                    <a:pt x="637" y="641"/>
                  </a:lnTo>
                  <a:lnTo>
                    <a:pt x="637" y="638"/>
                  </a:lnTo>
                  <a:lnTo>
                    <a:pt x="641" y="638"/>
                  </a:lnTo>
                  <a:lnTo>
                    <a:pt x="644" y="641"/>
                  </a:lnTo>
                  <a:lnTo>
                    <a:pt x="648" y="638"/>
                  </a:lnTo>
                  <a:lnTo>
                    <a:pt x="648" y="634"/>
                  </a:lnTo>
                  <a:lnTo>
                    <a:pt x="652" y="630"/>
                  </a:lnTo>
                  <a:lnTo>
                    <a:pt x="655" y="630"/>
                  </a:lnTo>
                  <a:lnTo>
                    <a:pt x="659" y="630"/>
                  </a:lnTo>
                  <a:lnTo>
                    <a:pt x="663" y="634"/>
                  </a:lnTo>
                  <a:lnTo>
                    <a:pt x="663" y="634"/>
                  </a:lnTo>
                  <a:lnTo>
                    <a:pt x="666" y="634"/>
                  </a:lnTo>
                  <a:lnTo>
                    <a:pt x="666" y="638"/>
                  </a:lnTo>
                  <a:lnTo>
                    <a:pt x="674" y="638"/>
                  </a:lnTo>
                  <a:lnTo>
                    <a:pt x="678" y="638"/>
                  </a:lnTo>
                  <a:lnTo>
                    <a:pt x="681" y="638"/>
                  </a:lnTo>
                  <a:lnTo>
                    <a:pt x="685" y="638"/>
                  </a:lnTo>
                  <a:lnTo>
                    <a:pt x="681" y="641"/>
                  </a:lnTo>
                  <a:lnTo>
                    <a:pt x="681" y="641"/>
                  </a:lnTo>
                  <a:lnTo>
                    <a:pt x="678" y="649"/>
                  </a:lnTo>
                  <a:lnTo>
                    <a:pt x="681" y="649"/>
                  </a:lnTo>
                  <a:lnTo>
                    <a:pt x="681" y="652"/>
                  </a:lnTo>
                  <a:lnTo>
                    <a:pt x="689" y="652"/>
                  </a:lnTo>
                  <a:lnTo>
                    <a:pt x="689" y="656"/>
                  </a:lnTo>
                  <a:lnTo>
                    <a:pt x="692" y="656"/>
                  </a:lnTo>
                  <a:lnTo>
                    <a:pt x="696" y="660"/>
                  </a:lnTo>
                  <a:lnTo>
                    <a:pt x="700" y="656"/>
                  </a:lnTo>
                  <a:lnTo>
                    <a:pt x="700" y="660"/>
                  </a:lnTo>
                  <a:lnTo>
                    <a:pt x="703" y="656"/>
                  </a:lnTo>
                  <a:lnTo>
                    <a:pt x="703" y="660"/>
                  </a:lnTo>
                  <a:lnTo>
                    <a:pt x="707" y="660"/>
                  </a:lnTo>
                  <a:lnTo>
                    <a:pt x="707" y="660"/>
                  </a:lnTo>
                  <a:lnTo>
                    <a:pt x="711" y="660"/>
                  </a:lnTo>
                  <a:lnTo>
                    <a:pt x="711" y="660"/>
                  </a:lnTo>
                  <a:lnTo>
                    <a:pt x="711" y="656"/>
                  </a:lnTo>
                  <a:lnTo>
                    <a:pt x="711" y="652"/>
                  </a:lnTo>
                  <a:lnTo>
                    <a:pt x="715" y="656"/>
                  </a:lnTo>
                  <a:lnTo>
                    <a:pt x="718" y="660"/>
                  </a:lnTo>
                  <a:lnTo>
                    <a:pt x="718" y="660"/>
                  </a:lnTo>
                  <a:lnTo>
                    <a:pt x="722" y="664"/>
                  </a:lnTo>
                  <a:lnTo>
                    <a:pt x="726" y="660"/>
                  </a:lnTo>
                  <a:lnTo>
                    <a:pt x="726" y="664"/>
                  </a:lnTo>
                  <a:lnTo>
                    <a:pt x="729" y="660"/>
                  </a:lnTo>
                  <a:lnTo>
                    <a:pt x="729" y="660"/>
                  </a:lnTo>
                  <a:lnTo>
                    <a:pt x="733" y="660"/>
                  </a:lnTo>
                  <a:lnTo>
                    <a:pt x="733" y="660"/>
                  </a:lnTo>
                  <a:lnTo>
                    <a:pt x="737" y="664"/>
                  </a:lnTo>
                  <a:lnTo>
                    <a:pt x="733" y="664"/>
                  </a:lnTo>
                  <a:lnTo>
                    <a:pt x="733" y="664"/>
                  </a:lnTo>
                  <a:lnTo>
                    <a:pt x="729" y="667"/>
                  </a:lnTo>
                  <a:lnTo>
                    <a:pt x="729" y="671"/>
                  </a:lnTo>
                  <a:lnTo>
                    <a:pt x="733" y="675"/>
                  </a:lnTo>
                  <a:lnTo>
                    <a:pt x="737" y="675"/>
                  </a:lnTo>
                  <a:lnTo>
                    <a:pt x="737" y="678"/>
                  </a:lnTo>
                  <a:lnTo>
                    <a:pt x="737" y="678"/>
                  </a:lnTo>
                  <a:lnTo>
                    <a:pt x="737" y="678"/>
                  </a:lnTo>
                  <a:lnTo>
                    <a:pt x="737" y="678"/>
                  </a:lnTo>
                  <a:lnTo>
                    <a:pt x="741" y="678"/>
                  </a:lnTo>
                  <a:lnTo>
                    <a:pt x="741" y="678"/>
                  </a:lnTo>
                  <a:lnTo>
                    <a:pt x="744" y="678"/>
                  </a:lnTo>
                  <a:lnTo>
                    <a:pt x="748" y="675"/>
                  </a:lnTo>
                  <a:lnTo>
                    <a:pt x="744" y="675"/>
                  </a:lnTo>
                  <a:lnTo>
                    <a:pt x="744" y="675"/>
                  </a:lnTo>
                  <a:lnTo>
                    <a:pt x="744" y="675"/>
                  </a:lnTo>
                  <a:lnTo>
                    <a:pt x="744" y="671"/>
                  </a:lnTo>
                  <a:lnTo>
                    <a:pt x="741" y="671"/>
                  </a:lnTo>
                  <a:lnTo>
                    <a:pt x="741" y="667"/>
                  </a:lnTo>
                  <a:lnTo>
                    <a:pt x="741" y="667"/>
                  </a:lnTo>
                  <a:lnTo>
                    <a:pt x="744" y="664"/>
                  </a:lnTo>
                  <a:lnTo>
                    <a:pt x="744" y="664"/>
                  </a:lnTo>
                  <a:lnTo>
                    <a:pt x="744" y="660"/>
                  </a:lnTo>
                  <a:lnTo>
                    <a:pt x="744" y="660"/>
                  </a:lnTo>
                  <a:lnTo>
                    <a:pt x="744" y="660"/>
                  </a:lnTo>
                  <a:lnTo>
                    <a:pt x="744" y="660"/>
                  </a:lnTo>
                  <a:lnTo>
                    <a:pt x="744" y="664"/>
                  </a:lnTo>
                  <a:lnTo>
                    <a:pt x="748" y="664"/>
                  </a:lnTo>
                  <a:lnTo>
                    <a:pt x="748" y="664"/>
                  </a:lnTo>
                  <a:lnTo>
                    <a:pt x="748" y="664"/>
                  </a:lnTo>
                  <a:lnTo>
                    <a:pt x="748" y="664"/>
                  </a:lnTo>
                  <a:lnTo>
                    <a:pt x="748" y="664"/>
                  </a:lnTo>
                  <a:lnTo>
                    <a:pt x="748" y="664"/>
                  </a:lnTo>
                  <a:lnTo>
                    <a:pt x="748" y="664"/>
                  </a:lnTo>
                  <a:lnTo>
                    <a:pt x="752" y="664"/>
                  </a:lnTo>
                  <a:lnTo>
                    <a:pt x="755" y="660"/>
                  </a:lnTo>
                  <a:lnTo>
                    <a:pt x="755" y="660"/>
                  </a:lnTo>
                  <a:lnTo>
                    <a:pt x="759" y="660"/>
                  </a:lnTo>
                  <a:lnTo>
                    <a:pt x="763" y="660"/>
                  </a:lnTo>
                  <a:lnTo>
                    <a:pt x="763" y="656"/>
                  </a:lnTo>
                  <a:lnTo>
                    <a:pt x="766" y="656"/>
                  </a:lnTo>
                  <a:lnTo>
                    <a:pt x="766" y="656"/>
                  </a:lnTo>
                  <a:lnTo>
                    <a:pt x="770" y="656"/>
                  </a:lnTo>
                  <a:lnTo>
                    <a:pt x="774" y="656"/>
                  </a:lnTo>
                  <a:lnTo>
                    <a:pt x="778" y="652"/>
                  </a:lnTo>
                  <a:lnTo>
                    <a:pt x="781" y="652"/>
                  </a:lnTo>
                  <a:lnTo>
                    <a:pt x="781" y="649"/>
                  </a:lnTo>
                  <a:lnTo>
                    <a:pt x="781" y="649"/>
                  </a:lnTo>
                  <a:lnTo>
                    <a:pt x="785" y="649"/>
                  </a:lnTo>
                  <a:lnTo>
                    <a:pt x="785" y="649"/>
                  </a:lnTo>
                  <a:lnTo>
                    <a:pt x="785" y="649"/>
                  </a:lnTo>
                  <a:lnTo>
                    <a:pt x="789" y="645"/>
                  </a:lnTo>
                  <a:lnTo>
                    <a:pt x="789" y="645"/>
                  </a:lnTo>
                  <a:lnTo>
                    <a:pt x="789" y="641"/>
                  </a:lnTo>
                  <a:lnTo>
                    <a:pt x="789" y="638"/>
                  </a:lnTo>
                  <a:lnTo>
                    <a:pt x="789" y="638"/>
                  </a:lnTo>
                  <a:lnTo>
                    <a:pt x="789" y="634"/>
                  </a:lnTo>
                  <a:lnTo>
                    <a:pt x="789" y="638"/>
                  </a:lnTo>
                  <a:lnTo>
                    <a:pt x="792" y="638"/>
                  </a:lnTo>
                  <a:lnTo>
                    <a:pt x="796" y="641"/>
                  </a:lnTo>
                  <a:lnTo>
                    <a:pt x="800" y="641"/>
                  </a:lnTo>
                  <a:lnTo>
                    <a:pt x="800" y="641"/>
                  </a:lnTo>
                  <a:lnTo>
                    <a:pt x="800" y="645"/>
                  </a:lnTo>
                  <a:lnTo>
                    <a:pt x="796" y="645"/>
                  </a:lnTo>
                  <a:lnTo>
                    <a:pt x="796" y="645"/>
                  </a:lnTo>
                  <a:lnTo>
                    <a:pt x="803" y="645"/>
                  </a:lnTo>
                  <a:lnTo>
                    <a:pt x="803" y="641"/>
                  </a:lnTo>
                  <a:lnTo>
                    <a:pt x="807" y="641"/>
                  </a:lnTo>
                  <a:lnTo>
                    <a:pt x="807" y="638"/>
                  </a:lnTo>
                  <a:lnTo>
                    <a:pt x="811" y="641"/>
                  </a:lnTo>
                  <a:lnTo>
                    <a:pt x="811" y="641"/>
                  </a:lnTo>
                  <a:lnTo>
                    <a:pt x="815" y="638"/>
                  </a:lnTo>
                  <a:lnTo>
                    <a:pt x="815" y="638"/>
                  </a:lnTo>
                  <a:lnTo>
                    <a:pt x="815" y="638"/>
                  </a:lnTo>
                  <a:lnTo>
                    <a:pt x="818" y="638"/>
                  </a:lnTo>
                  <a:lnTo>
                    <a:pt x="818" y="641"/>
                  </a:lnTo>
                  <a:lnTo>
                    <a:pt x="822" y="638"/>
                  </a:lnTo>
                  <a:lnTo>
                    <a:pt x="822" y="638"/>
                  </a:lnTo>
                  <a:lnTo>
                    <a:pt x="826" y="638"/>
                  </a:lnTo>
                  <a:lnTo>
                    <a:pt x="826" y="638"/>
                  </a:lnTo>
                  <a:lnTo>
                    <a:pt x="826" y="638"/>
                  </a:lnTo>
                  <a:lnTo>
                    <a:pt x="826" y="634"/>
                  </a:lnTo>
                  <a:lnTo>
                    <a:pt x="829" y="634"/>
                  </a:lnTo>
                  <a:lnTo>
                    <a:pt x="833" y="634"/>
                  </a:lnTo>
                  <a:lnTo>
                    <a:pt x="833" y="634"/>
                  </a:lnTo>
                  <a:lnTo>
                    <a:pt x="833" y="634"/>
                  </a:lnTo>
                  <a:lnTo>
                    <a:pt x="837" y="634"/>
                  </a:lnTo>
                  <a:lnTo>
                    <a:pt x="837" y="634"/>
                  </a:lnTo>
                  <a:lnTo>
                    <a:pt x="840" y="630"/>
                  </a:lnTo>
                  <a:lnTo>
                    <a:pt x="840" y="630"/>
                  </a:lnTo>
                  <a:lnTo>
                    <a:pt x="840" y="626"/>
                  </a:lnTo>
                  <a:lnTo>
                    <a:pt x="840" y="626"/>
                  </a:lnTo>
                  <a:lnTo>
                    <a:pt x="840" y="623"/>
                  </a:lnTo>
                  <a:lnTo>
                    <a:pt x="840" y="623"/>
                  </a:lnTo>
                  <a:lnTo>
                    <a:pt x="844" y="619"/>
                  </a:lnTo>
                  <a:lnTo>
                    <a:pt x="848" y="619"/>
                  </a:lnTo>
                  <a:lnTo>
                    <a:pt x="848" y="623"/>
                  </a:lnTo>
                  <a:lnTo>
                    <a:pt x="852" y="623"/>
                  </a:lnTo>
                  <a:lnTo>
                    <a:pt x="852" y="619"/>
                  </a:lnTo>
                  <a:lnTo>
                    <a:pt x="852" y="619"/>
                  </a:lnTo>
                  <a:lnTo>
                    <a:pt x="852" y="615"/>
                  </a:lnTo>
                  <a:lnTo>
                    <a:pt x="855" y="615"/>
                  </a:lnTo>
                  <a:lnTo>
                    <a:pt x="855" y="615"/>
                  </a:lnTo>
                  <a:lnTo>
                    <a:pt x="855" y="615"/>
                  </a:lnTo>
                  <a:lnTo>
                    <a:pt x="859" y="615"/>
                  </a:lnTo>
                  <a:lnTo>
                    <a:pt x="859" y="615"/>
                  </a:lnTo>
                  <a:lnTo>
                    <a:pt x="859" y="612"/>
                  </a:lnTo>
                  <a:lnTo>
                    <a:pt x="863" y="612"/>
                  </a:lnTo>
                  <a:lnTo>
                    <a:pt x="863" y="612"/>
                  </a:lnTo>
                  <a:lnTo>
                    <a:pt x="859" y="608"/>
                  </a:lnTo>
                  <a:lnTo>
                    <a:pt x="859" y="612"/>
                  </a:lnTo>
                  <a:lnTo>
                    <a:pt x="855" y="608"/>
                  </a:lnTo>
                  <a:lnTo>
                    <a:pt x="859" y="608"/>
                  </a:lnTo>
                  <a:lnTo>
                    <a:pt x="863" y="604"/>
                  </a:lnTo>
                  <a:lnTo>
                    <a:pt x="863" y="604"/>
                  </a:lnTo>
                  <a:lnTo>
                    <a:pt x="866" y="604"/>
                  </a:lnTo>
                  <a:lnTo>
                    <a:pt x="870" y="608"/>
                  </a:lnTo>
                  <a:lnTo>
                    <a:pt x="870" y="604"/>
                  </a:lnTo>
                  <a:lnTo>
                    <a:pt x="866" y="600"/>
                  </a:lnTo>
                  <a:lnTo>
                    <a:pt x="866" y="600"/>
                  </a:lnTo>
                  <a:lnTo>
                    <a:pt x="866" y="600"/>
                  </a:lnTo>
                  <a:lnTo>
                    <a:pt x="870" y="600"/>
                  </a:lnTo>
                  <a:lnTo>
                    <a:pt x="874" y="600"/>
                  </a:lnTo>
                  <a:lnTo>
                    <a:pt x="874" y="597"/>
                  </a:lnTo>
                  <a:lnTo>
                    <a:pt x="870" y="597"/>
                  </a:lnTo>
                  <a:lnTo>
                    <a:pt x="870" y="597"/>
                  </a:lnTo>
                  <a:lnTo>
                    <a:pt x="866" y="593"/>
                  </a:lnTo>
                  <a:lnTo>
                    <a:pt x="870" y="593"/>
                  </a:lnTo>
                  <a:lnTo>
                    <a:pt x="870" y="597"/>
                  </a:lnTo>
                  <a:lnTo>
                    <a:pt x="874" y="597"/>
                  </a:lnTo>
                  <a:lnTo>
                    <a:pt x="874" y="597"/>
                  </a:lnTo>
                  <a:lnTo>
                    <a:pt x="874" y="593"/>
                  </a:lnTo>
                  <a:lnTo>
                    <a:pt x="870" y="593"/>
                  </a:lnTo>
                  <a:lnTo>
                    <a:pt x="870" y="589"/>
                  </a:lnTo>
                  <a:lnTo>
                    <a:pt x="874" y="589"/>
                  </a:lnTo>
                  <a:lnTo>
                    <a:pt x="874" y="589"/>
                  </a:lnTo>
                  <a:lnTo>
                    <a:pt x="878" y="589"/>
                  </a:lnTo>
                  <a:lnTo>
                    <a:pt x="878" y="593"/>
                  </a:lnTo>
                  <a:lnTo>
                    <a:pt x="878" y="593"/>
                  </a:lnTo>
                  <a:lnTo>
                    <a:pt x="881" y="593"/>
                  </a:lnTo>
                  <a:lnTo>
                    <a:pt x="881" y="589"/>
                  </a:lnTo>
                  <a:lnTo>
                    <a:pt x="881" y="589"/>
                  </a:lnTo>
                  <a:lnTo>
                    <a:pt x="878" y="589"/>
                  </a:lnTo>
                  <a:lnTo>
                    <a:pt x="878" y="586"/>
                  </a:lnTo>
                  <a:lnTo>
                    <a:pt x="881" y="586"/>
                  </a:lnTo>
                  <a:lnTo>
                    <a:pt x="881" y="586"/>
                  </a:lnTo>
                  <a:lnTo>
                    <a:pt x="878" y="586"/>
                  </a:lnTo>
                  <a:lnTo>
                    <a:pt x="881" y="582"/>
                  </a:lnTo>
                  <a:lnTo>
                    <a:pt x="878" y="578"/>
                  </a:lnTo>
                  <a:lnTo>
                    <a:pt x="878" y="578"/>
                  </a:lnTo>
                  <a:lnTo>
                    <a:pt x="874" y="582"/>
                  </a:lnTo>
                  <a:lnTo>
                    <a:pt x="878" y="578"/>
                  </a:lnTo>
                  <a:lnTo>
                    <a:pt x="878" y="574"/>
                  </a:lnTo>
                  <a:lnTo>
                    <a:pt x="885" y="574"/>
                  </a:lnTo>
                  <a:lnTo>
                    <a:pt x="881" y="571"/>
                  </a:lnTo>
                  <a:lnTo>
                    <a:pt x="881" y="574"/>
                  </a:lnTo>
                  <a:lnTo>
                    <a:pt x="878" y="571"/>
                  </a:lnTo>
                  <a:lnTo>
                    <a:pt x="881" y="571"/>
                  </a:lnTo>
                  <a:lnTo>
                    <a:pt x="878" y="567"/>
                  </a:lnTo>
                  <a:lnTo>
                    <a:pt x="874" y="567"/>
                  </a:lnTo>
                  <a:lnTo>
                    <a:pt x="878" y="567"/>
                  </a:lnTo>
                  <a:lnTo>
                    <a:pt x="878" y="563"/>
                  </a:lnTo>
                  <a:lnTo>
                    <a:pt x="878" y="567"/>
                  </a:lnTo>
                  <a:lnTo>
                    <a:pt x="878" y="563"/>
                  </a:lnTo>
                  <a:lnTo>
                    <a:pt x="881" y="563"/>
                  </a:lnTo>
                  <a:lnTo>
                    <a:pt x="881" y="563"/>
                  </a:lnTo>
                  <a:lnTo>
                    <a:pt x="881" y="567"/>
                  </a:lnTo>
                  <a:lnTo>
                    <a:pt x="885" y="567"/>
                  </a:lnTo>
                  <a:lnTo>
                    <a:pt x="889" y="563"/>
                  </a:lnTo>
                  <a:lnTo>
                    <a:pt x="889" y="560"/>
                  </a:lnTo>
                  <a:lnTo>
                    <a:pt x="892" y="560"/>
                  </a:lnTo>
                  <a:lnTo>
                    <a:pt x="889" y="560"/>
                  </a:lnTo>
                  <a:lnTo>
                    <a:pt x="885" y="556"/>
                  </a:lnTo>
                  <a:lnTo>
                    <a:pt x="889" y="556"/>
                  </a:lnTo>
                  <a:lnTo>
                    <a:pt x="889" y="556"/>
                  </a:lnTo>
                  <a:lnTo>
                    <a:pt x="892" y="556"/>
                  </a:lnTo>
                  <a:lnTo>
                    <a:pt x="892" y="552"/>
                  </a:lnTo>
                  <a:lnTo>
                    <a:pt x="892" y="552"/>
                  </a:lnTo>
                  <a:lnTo>
                    <a:pt x="892" y="552"/>
                  </a:lnTo>
                  <a:lnTo>
                    <a:pt x="892" y="549"/>
                  </a:lnTo>
                  <a:lnTo>
                    <a:pt x="892" y="549"/>
                  </a:lnTo>
                  <a:lnTo>
                    <a:pt x="892" y="545"/>
                  </a:lnTo>
                  <a:lnTo>
                    <a:pt x="892" y="545"/>
                  </a:lnTo>
                  <a:lnTo>
                    <a:pt x="889" y="541"/>
                  </a:lnTo>
                  <a:lnTo>
                    <a:pt x="896" y="545"/>
                  </a:lnTo>
                  <a:lnTo>
                    <a:pt x="896" y="541"/>
                  </a:lnTo>
                  <a:lnTo>
                    <a:pt x="900" y="537"/>
                  </a:lnTo>
                  <a:lnTo>
                    <a:pt x="900" y="537"/>
                  </a:lnTo>
                  <a:lnTo>
                    <a:pt x="903" y="537"/>
                  </a:lnTo>
                  <a:lnTo>
                    <a:pt x="903" y="541"/>
                  </a:lnTo>
                  <a:lnTo>
                    <a:pt x="903" y="537"/>
                  </a:lnTo>
                  <a:lnTo>
                    <a:pt x="907" y="537"/>
                  </a:lnTo>
                  <a:lnTo>
                    <a:pt x="903" y="534"/>
                  </a:lnTo>
                  <a:lnTo>
                    <a:pt x="900" y="534"/>
                  </a:lnTo>
                  <a:lnTo>
                    <a:pt x="900" y="530"/>
                  </a:lnTo>
                  <a:lnTo>
                    <a:pt x="900" y="530"/>
                  </a:lnTo>
                  <a:lnTo>
                    <a:pt x="903" y="530"/>
                  </a:lnTo>
                  <a:lnTo>
                    <a:pt x="903" y="530"/>
                  </a:lnTo>
                  <a:lnTo>
                    <a:pt x="903" y="526"/>
                  </a:lnTo>
                  <a:lnTo>
                    <a:pt x="900" y="526"/>
                  </a:lnTo>
                  <a:lnTo>
                    <a:pt x="903" y="526"/>
                  </a:lnTo>
                  <a:lnTo>
                    <a:pt x="903" y="526"/>
                  </a:lnTo>
                  <a:lnTo>
                    <a:pt x="903" y="523"/>
                  </a:lnTo>
                  <a:lnTo>
                    <a:pt x="903" y="523"/>
                  </a:lnTo>
                  <a:lnTo>
                    <a:pt x="896" y="523"/>
                  </a:lnTo>
                  <a:lnTo>
                    <a:pt x="900" y="523"/>
                  </a:lnTo>
                  <a:lnTo>
                    <a:pt x="900" y="519"/>
                  </a:lnTo>
                  <a:lnTo>
                    <a:pt x="903" y="519"/>
                  </a:lnTo>
                  <a:lnTo>
                    <a:pt x="907" y="519"/>
                  </a:lnTo>
                  <a:lnTo>
                    <a:pt x="907" y="519"/>
                  </a:lnTo>
                  <a:lnTo>
                    <a:pt x="907" y="519"/>
                  </a:lnTo>
                  <a:lnTo>
                    <a:pt x="907" y="519"/>
                  </a:lnTo>
                  <a:lnTo>
                    <a:pt x="911" y="519"/>
                  </a:lnTo>
                  <a:lnTo>
                    <a:pt x="911" y="515"/>
                  </a:lnTo>
                  <a:lnTo>
                    <a:pt x="907" y="511"/>
                  </a:lnTo>
                  <a:lnTo>
                    <a:pt x="907" y="511"/>
                  </a:lnTo>
                  <a:lnTo>
                    <a:pt x="903" y="511"/>
                  </a:lnTo>
                  <a:lnTo>
                    <a:pt x="907" y="515"/>
                  </a:lnTo>
                  <a:lnTo>
                    <a:pt x="907" y="515"/>
                  </a:lnTo>
                  <a:lnTo>
                    <a:pt x="903" y="515"/>
                  </a:lnTo>
                  <a:lnTo>
                    <a:pt x="900" y="519"/>
                  </a:lnTo>
                  <a:lnTo>
                    <a:pt x="896" y="515"/>
                  </a:lnTo>
                  <a:lnTo>
                    <a:pt x="896" y="515"/>
                  </a:lnTo>
                  <a:lnTo>
                    <a:pt x="900" y="515"/>
                  </a:lnTo>
                  <a:lnTo>
                    <a:pt x="907" y="508"/>
                  </a:lnTo>
                  <a:lnTo>
                    <a:pt x="907" y="508"/>
                  </a:lnTo>
                  <a:lnTo>
                    <a:pt x="903" y="508"/>
                  </a:lnTo>
                  <a:lnTo>
                    <a:pt x="903" y="504"/>
                  </a:lnTo>
                  <a:lnTo>
                    <a:pt x="903" y="508"/>
                  </a:lnTo>
                  <a:lnTo>
                    <a:pt x="896" y="500"/>
                  </a:lnTo>
                  <a:lnTo>
                    <a:pt x="892" y="500"/>
                  </a:lnTo>
                  <a:lnTo>
                    <a:pt x="889" y="504"/>
                  </a:lnTo>
                  <a:lnTo>
                    <a:pt x="885" y="504"/>
                  </a:lnTo>
                  <a:lnTo>
                    <a:pt x="881" y="497"/>
                  </a:lnTo>
                  <a:lnTo>
                    <a:pt x="878" y="500"/>
                  </a:lnTo>
                  <a:lnTo>
                    <a:pt x="874" y="500"/>
                  </a:lnTo>
                  <a:lnTo>
                    <a:pt x="874" y="504"/>
                  </a:lnTo>
                  <a:lnTo>
                    <a:pt x="874" y="500"/>
                  </a:lnTo>
                  <a:lnTo>
                    <a:pt x="878" y="497"/>
                  </a:lnTo>
                  <a:lnTo>
                    <a:pt x="881" y="497"/>
                  </a:lnTo>
                  <a:lnTo>
                    <a:pt x="881" y="497"/>
                  </a:lnTo>
                  <a:lnTo>
                    <a:pt x="885" y="497"/>
                  </a:lnTo>
                  <a:lnTo>
                    <a:pt x="889" y="497"/>
                  </a:lnTo>
                  <a:lnTo>
                    <a:pt x="889" y="493"/>
                  </a:lnTo>
                  <a:lnTo>
                    <a:pt x="892" y="493"/>
                  </a:lnTo>
                  <a:lnTo>
                    <a:pt x="892" y="493"/>
                  </a:lnTo>
                  <a:lnTo>
                    <a:pt x="896" y="489"/>
                  </a:lnTo>
                  <a:lnTo>
                    <a:pt x="900" y="489"/>
                  </a:lnTo>
                  <a:lnTo>
                    <a:pt x="900" y="485"/>
                  </a:lnTo>
                  <a:lnTo>
                    <a:pt x="896" y="482"/>
                  </a:lnTo>
                  <a:lnTo>
                    <a:pt x="889" y="474"/>
                  </a:lnTo>
                  <a:lnTo>
                    <a:pt x="885" y="474"/>
                  </a:lnTo>
                  <a:lnTo>
                    <a:pt x="878" y="467"/>
                  </a:lnTo>
                  <a:lnTo>
                    <a:pt x="874" y="467"/>
                  </a:lnTo>
                  <a:lnTo>
                    <a:pt x="870" y="471"/>
                  </a:lnTo>
                  <a:lnTo>
                    <a:pt x="866" y="471"/>
                  </a:lnTo>
                  <a:lnTo>
                    <a:pt x="863" y="467"/>
                  </a:lnTo>
                  <a:lnTo>
                    <a:pt x="863" y="463"/>
                  </a:lnTo>
                  <a:lnTo>
                    <a:pt x="859" y="463"/>
                  </a:lnTo>
                  <a:lnTo>
                    <a:pt x="855" y="467"/>
                  </a:lnTo>
                  <a:lnTo>
                    <a:pt x="852" y="467"/>
                  </a:lnTo>
                  <a:lnTo>
                    <a:pt x="848" y="467"/>
                  </a:lnTo>
                  <a:lnTo>
                    <a:pt x="844" y="471"/>
                  </a:lnTo>
                  <a:lnTo>
                    <a:pt x="848" y="463"/>
                  </a:lnTo>
                  <a:lnTo>
                    <a:pt x="852" y="463"/>
                  </a:lnTo>
                  <a:lnTo>
                    <a:pt x="852" y="463"/>
                  </a:lnTo>
                  <a:lnTo>
                    <a:pt x="855" y="463"/>
                  </a:lnTo>
                  <a:lnTo>
                    <a:pt x="855" y="463"/>
                  </a:lnTo>
                  <a:lnTo>
                    <a:pt x="859" y="463"/>
                  </a:lnTo>
                  <a:lnTo>
                    <a:pt x="863" y="463"/>
                  </a:lnTo>
                  <a:lnTo>
                    <a:pt x="863" y="467"/>
                  </a:lnTo>
                  <a:lnTo>
                    <a:pt x="866" y="467"/>
                  </a:lnTo>
                  <a:lnTo>
                    <a:pt x="870" y="467"/>
                  </a:lnTo>
                  <a:lnTo>
                    <a:pt x="870" y="467"/>
                  </a:lnTo>
                  <a:lnTo>
                    <a:pt x="878" y="467"/>
                  </a:lnTo>
                  <a:lnTo>
                    <a:pt x="881" y="467"/>
                  </a:lnTo>
                  <a:lnTo>
                    <a:pt x="881" y="467"/>
                  </a:lnTo>
                  <a:lnTo>
                    <a:pt x="885" y="471"/>
                  </a:lnTo>
                  <a:lnTo>
                    <a:pt x="892" y="471"/>
                  </a:lnTo>
                  <a:lnTo>
                    <a:pt x="896" y="471"/>
                  </a:lnTo>
                  <a:lnTo>
                    <a:pt x="900" y="471"/>
                  </a:lnTo>
                  <a:lnTo>
                    <a:pt x="896" y="467"/>
                  </a:lnTo>
                  <a:lnTo>
                    <a:pt x="896" y="467"/>
                  </a:lnTo>
                  <a:lnTo>
                    <a:pt x="892" y="459"/>
                  </a:lnTo>
                  <a:lnTo>
                    <a:pt x="892" y="459"/>
                  </a:lnTo>
                  <a:lnTo>
                    <a:pt x="889" y="459"/>
                  </a:lnTo>
                  <a:lnTo>
                    <a:pt x="885" y="459"/>
                  </a:lnTo>
                  <a:lnTo>
                    <a:pt x="881" y="459"/>
                  </a:lnTo>
                  <a:lnTo>
                    <a:pt x="878" y="452"/>
                  </a:lnTo>
                  <a:lnTo>
                    <a:pt x="878" y="448"/>
                  </a:lnTo>
                  <a:lnTo>
                    <a:pt x="874" y="445"/>
                  </a:lnTo>
                  <a:lnTo>
                    <a:pt x="870" y="441"/>
                  </a:lnTo>
                  <a:lnTo>
                    <a:pt x="870" y="437"/>
                  </a:lnTo>
                  <a:lnTo>
                    <a:pt x="870" y="434"/>
                  </a:lnTo>
                  <a:lnTo>
                    <a:pt x="870" y="434"/>
                  </a:lnTo>
                  <a:lnTo>
                    <a:pt x="863" y="426"/>
                  </a:lnTo>
                  <a:lnTo>
                    <a:pt x="855" y="422"/>
                  </a:lnTo>
                  <a:lnTo>
                    <a:pt x="852" y="422"/>
                  </a:lnTo>
                  <a:lnTo>
                    <a:pt x="852" y="419"/>
                  </a:lnTo>
                  <a:lnTo>
                    <a:pt x="844" y="415"/>
                  </a:lnTo>
                  <a:lnTo>
                    <a:pt x="844" y="415"/>
                  </a:lnTo>
                  <a:lnTo>
                    <a:pt x="844" y="408"/>
                  </a:lnTo>
                  <a:lnTo>
                    <a:pt x="844" y="404"/>
                  </a:lnTo>
                  <a:lnTo>
                    <a:pt x="844" y="400"/>
                  </a:lnTo>
                  <a:lnTo>
                    <a:pt x="844" y="396"/>
                  </a:lnTo>
                  <a:lnTo>
                    <a:pt x="844" y="396"/>
                  </a:lnTo>
                  <a:lnTo>
                    <a:pt x="848" y="396"/>
                  </a:lnTo>
                  <a:lnTo>
                    <a:pt x="852" y="393"/>
                  </a:lnTo>
                  <a:lnTo>
                    <a:pt x="852" y="393"/>
                  </a:lnTo>
                  <a:lnTo>
                    <a:pt x="855" y="389"/>
                  </a:lnTo>
                  <a:lnTo>
                    <a:pt x="852" y="389"/>
                  </a:lnTo>
                  <a:lnTo>
                    <a:pt x="852" y="385"/>
                  </a:lnTo>
                  <a:lnTo>
                    <a:pt x="852" y="385"/>
                  </a:lnTo>
                  <a:lnTo>
                    <a:pt x="859" y="385"/>
                  </a:lnTo>
                  <a:lnTo>
                    <a:pt x="859" y="382"/>
                  </a:lnTo>
                  <a:lnTo>
                    <a:pt x="863" y="382"/>
                  </a:lnTo>
                  <a:lnTo>
                    <a:pt x="863" y="378"/>
                  </a:lnTo>
                  <a:lnTo>
                    <a:pt x="859" y="374"/>
                  </a:lnTo>
                  <a:lnTo>
                    <a:pt x="863" y="374"/>
                  </a:lnTo>
                  <a:lnTo>
                    <a:pt x="863" y="378"/>
                  </a:lnTo>
                  <a:lnTo>
                    <a:pt x="866" y="374"/>
                  </a:lnTo>
                  <a:lnTo>
                    <a:pt x="866" y="374"/>
                  </a:lnTo>
                  <a:lnTo>
                    <a:pt x="870" y="374"/>
                  </a:lnTo>
                  <a:lnTo>
                    <a:pt x="874" y="374"/>
                  </a:lnTo>
                  <a:lnTo>
                    <a:pt x="878" y="370"/>
                  </a:lnTo>
                  <a:lnTo>
                    <a:pt x="878" y="370"/>
                  </a:lnTo>
                  <a:lnTo>
                    <a:pt x="881" y="370"/>
                  </a:lnTo>
                  <a:lnTo>
                    <a:pt x="881" y="370"/>
                  </a:lnTo>
                  <a:lnTo>
                    <a:pt x="885" y="374"/>
                  </a:lnTo>
                  <a:lnTo>
                    <a:pt x="889" y="370"/>
                  </a:lnTo>
                  <a:lnTo>
                    <a:pt x="889" y="370"/>
                  </a:lnTo>
                  <a:lnTo>
                    <a:pt x="885" y="367"/>
                  </a:lnTo>
                  <a:lnTo>
                    <a:pt x="885" y="367"/>
                  </a:lnTo>
                  <a:lnTo>
                    <a:pt x="889" y="363"/>
                  </a:lnTo>
                  <a:lnTo>
                    <a:pt x="889" y="363"/>
                  </a:lnTo>
                  <a:lnTo>
                    <a:pt x="885" y="359"/>
                  </a:lnTo>
                  <a:lnTo>
                    <a:pt x="885" y="359"/>
                  </a:lnTo>
                  <a:lnTo>
                    <a:pt x="889" y="359"/>
                  </a:lnTo>
                  <a:lnTo>
                    <a:pt x="889" y="356"/>
                  </a:lnTo>
                  <a:lnTo>
                    <a:pt x="885" y="359"/>
                  </a:lnTo>
                  <a:lnTo>
                    <a:pt x="878" y="359"/>
                  </a:lnTo>
                  <a:lnTo>
                    <a:pt x="881" y="356"/>
                  </a:lnTo>
                  <a:lnTo>
                    <a:pt x="878" y="356"/>
                  </a:lnTo>
                  <a:lnTo>
                    <a:pt x="874" y="359"/>
                  </a:lnTo>
                  <a:lnTo>
                    <a:pt x="863" y="359"/>
                  </a:lnTo>
                  <a:lnTo>
                    <a:pt x="863" y="356"/>
                  </a:lnTo>
                  <a:lnTo>
                    <a:pt x="859" y="356"/>
                  </a:lnTo>
                  <a:lnTo>
                    <a:pt x="859" y="352"/>
                  </a:lnTo>
                  <a:lnTo>
                    <a:pt x="855" y="352"/>
                  </a:lnTo>
                  <a:lnTo>
                    <a:pt x="855" y="352"/>
                  </a:lnTo>
                  <a:lnTo>
                    <a:pt x="848" y="356"/>
                  </a:lnTo>
                  <a:lnTo>
                    <a:pt x="844" y="356"/>
                  </a:lnTo>
                  <a:lnTo>
                    <a:pt x="844" y="356"/>
                  </a:lnTo>
                  <a:lnTo>
                    <a:pt x="844" y="359"/>
                  </a:lnTo>
                  <a:lnTo>
                    <a:pt x="844" y="359"/>
                  </a:lnTo>
                  <a:lnTo>
                    <a:pt x="837" y="363"/>
                  </a:lnTo>
                  <a:lnTo>
                    <a:pt x="840" y="363"/>
                  </a:lnTo>
                  <a:lnTo>
                    <a:pt x="840" y="363"/>
                  </a:lnTo>
                  <a:lnTo>
                    <a:pt x="840" y="367"/>
                  </a:lnTo>
                  <a:lnTo>
                    <a:pt x="837" y="367"/>
                  </a:lnTo>
                  <a:lnTo>
                    <a:pt x="833" y="367"/>
                  </a:lnTo>
                  <a:lnTo>
                    <a:pt x="829" y="370"/>
                  </a:lnTo>
                  <a:lnTo>
                    <a:pt x="826" y="367"/>
                  </a:lnTo>
                  <a:lnTo>
                    <a:pt x="822" y="359"/>
                  </a:lnTo>
                  <a:lnTo>
                    <a:pt x="822" y="356"/>
                  </a:lnTo>
                  <a:lnTo>
                    <a:pt x="822" y="356"/>
                  </a:lnTo>
                  <a:lnTo>
                    <a:pt x="818" y="356"/>
                  </a:lnTo>
                  <a:lnTo>
                    <a:pt x="815" y="356"/>
                  </a:lnTo>
                  <a:lnTo>
                    <a:pt x="815" y="352"/>
                  </a:lnTo>
                  <a:lnTo>
                    <a:pt x="815" y="352"/>
                  </a:lnTo>
                  <a:lnTo>
                    <a:pt x="811" y="356"/>
                  </a:lnTo>
                  <a:lnTo>
                    <a:pt x="811" y="352"/>
                  </a:lnTo>
                  <a:lnTo>
                    <a:pt x="811" y="356"/>
                  </a:lnTo>
                  <a:lnTo>
                    <a:pt x="807" y="352"/>
                  </a:lnTo>
                  <a:lnTo>
                    <a:pt x="807" y="348"/>
                  </a:lnTo>
                  <a:lnTo>
                    <a:pt x="803" y="345"/>
                  </a:lnTo>
                  <a:lnTo>
                    <a:pt x="800" y="345"/>
                  </a:lnTo>
                  <a:lnTo>
                    <a:pt x="800" y="341"/>
                  </a:lnTo>
                  <a:lnTo>
                    <a:pt x="796" y="337"/>
                  </a:lnTo>
                  <a:lnTo>
                    <a:pt x="800" y="337"/>
                  </a:lnTo>
                  <a:lnTo>
                    <a:pt x="800" y="333"/>
                  </a:lnTo>
                  <a:lnTo>
                    <a:pt x="800" y="333"/>
                  </a:lnTo>
                  <a:lnTo>
                    <a:pt x="800" y="330"/>
                  </a:lnTo>
                  <a:lnTo>
                    <a:pt x="800" y="330"/>
                  </a:lnTo>
                  <a:lnTo>
                    <a:pt x="800" y="326"/>
                  </a:lnTo>
                  <a:lnTo>
                    <a:pt x="807" y="330"/>
                  </a:lnTo>
                  <a:lnTo>
                    <a:pt x="815" y="330"/>
                  </a:lnTo>
                  <a:lnTo>
                    <a:pt x="818" y="330"/>
                  </a:lnTo>
                  <a:lnTo>
                    <a:pt x="818" y="326"/>
                  </a:lnTo>
                  <a:lnTo>
                    <a:pt x="818" y="326"/>
                  </a:lnTo>
                  <a:lnTo>
                    <a:pt x="818" y="326"/>
                  </a:lnTo>
                  <a:lnTo>
                    <a:pt x="818" y="322"/>
                  </a:lnTo>
                  <a:lnTo>
                    <a:pt x="818" y="319"/>
                  </a:lnTo>
                  <a:lnTo>
                    <a:pt x="818" y="319"/>
                  </a:lnTo>
                  <a:lnTo>
                    <a:pt x="822" y="311"/>
                  </a:lnTo>
                  <a:lnTo>
                    <a:pt x="826" y="307"/>
                  </a:lnTo>
                  <a:lnTo>
                    <a:pt x="829" y="307"/>
                  </a:lnTo>
                  <a:lnTo>
                    <a:pt x="833" y="304"/>
                  </a:lnTo>
                  <a:lnTo>
                    <a:pt x="837" y="304"/>
                  </a:lnTo>
                  <a:lnTo>
                    <a:pt x="837" y="296"/>
                  </a:lnTo>
                  <a:lnTo>
                    <a:pt x="840" y="293"/>
                  </a:lnTo>
                  <a:lnTo>
                    <a:pt x="840" y="289"/>
                  </a:lnTo>
                  <a:lnTo>
                    <a:pt x="840" y="289"/>
                  </a:lnTo>
                  <a:lnTo>
                    <a:pt x="844" y="285"/>
                  </a:lnTo>
                  <a:lnTo>
                    <a:pt x="848" y="285"/>
                  </a:lnTo>
                  <a:lnTo>
                    <a:pt x="848" y="289"/>
                  </a:lnTo>
                  <a:lnTo>
                    <a:pt x="852" y="289"/>
                  </a:lnTo>
                  <a:lnTo>
                    <a:pt x="852" y="285"/>
                  </a:lnTo>
                  <a:lnTo>
                    <a:pt x="855" y="289"/>
                  </a:lnTo>
                  <a:lnTo>
                    <a:pt x="863" y="293"/>
                  </a:lnTo>
                  <a:lnTo>
                    <a:pt x="866" y="296"/>
                  </a:lnTo>
                  <a:lnTo>
                    <a:pt x="863" y="296"/>
                  </a:lnTo>
                  <a:lnTo>
                    <a:pt x="863" y="300"/>
                  </a:lnTo>
                  <a:lnTo>
                    <a:pt x="859" y="304"/>
                  </a:lnTo>
                  <a:lnTo>
                    <a:pt x="859" y="307"/>
                  </a:lnTo>
                  <a:lnTo>
                    <a:pt x="855" y="307"/>
                  </a:lnTo>
                  <a:lnTo>
                    <a:pt x="855" y="307"/>
                  </a:lnTo>
                  <a:lnTo>
                    <a:pt x="855" y="311"/>
                  </a:lnTo>
                  <a:lnTo>
                    <a:pt x="859" y="315"/>
                  </a:lnTo>
                  <a:lnTo>
                    <a:pt x="859" y="319"/>
                  </a:lnTo>
                  <a:lnTo>
                    <a:pt x="855" y="319"/>
                  </a:lnTo>
                  <a:lnTo>
                    <a:pt x="855" y="319"/>
                  </a:lnTo>
                  <a:lnTo>
                    <a:pt x="859" y="322"/>
                  </a:lnTo>
                  <a:lnTo>
                    <a:pt x="863" y="322"/>
                  </a:lnTo>
                  <a:lnTo>
                    <a:pt x="866" y="319"/>
                  </a:lnTo>
                  <a:lnTo>
                    <a:pt x="863" y="322"/>
                  </a:lnTo>
                  <a:lnTo>
                    <a:pt x="863" y="322"/>
                  </a:lnTo>
                  <a:lnTo>
                    <a:pt x="863" y="322"/>
                  </a:lnTo>
                  <a:lnTo>
                    <a:pt x="863" y="326"/>
                  </a:lnTo>
                  <a:lnTo>
                    <a:pt x="863" y="326"/>
                  </a:lnTo>
                  <a:lnTo>
                    <a:pt x="863" y="326"/>
                  </a:lnTo>
                  <a:lnTo>
                    <a:pt x="859" y="326"/>
                  </a:lnTo>
                  <a:lnTo>
                    <a:pt x="855" y="330"/>
                  </a:lnTo>
                  <a:lnTo>
                    <a:pt x="855" y="330"/>
                  </a:lnTo>
                  <a:lnTo>
                    <a:pt x="852" y="330"/>
                  </a:lnTo>
                  <a:lnTo>
                    <a:pt x="855" y="333"/>
                  </a:lnTo>
                  <a:lnTo>
                    <a:pt x="855" y="333"/>
                  </a:lnTo>
                  <a:lnTo>
                    <a:pt x="859" y="333"/>
                  </a:lnTo>
                  <a:lnTo>
                    <a:pt x="859" y="333"/>
                  </a:lnTo>
                  <a:lnTo>
                    <a:pt x="863" y="333"/>
                  </a:lnTo>
                  <a:lnTo>
                    <a:pt x="863" y="330"/>
                  </a:lnTo>
                  <a:lnTo>
                    <a:pt x="870" y="326"/>
                  </a:lnTo>
                  <a:lnTo>
                    <a:pt x="870" y="326"/>
                  </a:lnTo>
                  <a:lnTo>
                    <a:pt x="866" y="322"/>
                  </a:lnTo>
                  <a:lnTo>
                    <a:pt x="870" y="319"/>
                  </a:lnTo>
                  <a:lnTo>
                    <a:pt x="878" y="315"/>
                  </a:lnTo>
                  <a:lnTo>
                    <a:pt x="881" y="315"/>
                  </a:lnTo>
                  <a:lnTo>
                    <a:pt x="881" y="311"/>
                  </a:lnTo>
                  <a:lnTo>
                    <a:pt x="885" y="311"/>
                  </a:lnTo>
                  <a:lnTo>
                    <a:pt x="889" y="307"/>
                  </a:lnTo>
                  <a:lnTo>
                    <a:pt x="892" y="311"/>
                  </a:lnTo>
                  <a:lnTo>
                    <a:pt x="892" y="311"/>
                  </a:lnTo>
                  <a:lnTo>
                    <a:pt x="896" y="311"/>
                  </a:lnTo>
                  <a:lnTo>
                    <a:pt x="903" y="304"/>
                  </a:lnTo>
                  <a:lnTo>
                    <a:pt x="903" y="307"/>
                  </a:lnTo>
                  <a:lnTo>
                    <a:pt x="903" y="307"/>
                  </a:lnTo>
                  <a:lnTo>
                    <a:pt x="911" y="304"/>
                  </a:lnTo>
                  <a:lnTo>
                    <a:pt x="959" y="274"/>
                  </a:lnTo>
                  <a:lnTo>
                    <a:pt x="963" y="252"/>
                  </a:lnTo>
                  <a:lnTo>
                    <a:pt x="977" y="241"/>
                  </a:lnTo>
                  <a:lnTo>
                    <a:pt x="977" y="241"/>
                  </a:lnTo>
                  <a:lnTo>
                    <a:pt x="977" y="237"/>
                  </a:lnTo>
                  <a:lnTo>
                    <a:pt x="977" y="237"/>
                  </a:lnTo>
                  <a:lnTo>
                    <a:pt x="977" y="233"/>
                  </a:lnTo>
                  <a:lnTo>
                    <a:pt x="977" y="233"/>
                  </a:lnTo>
                  <a:lnTo>
                    <a:pt x="977" y="233"/>
                  </a:lnTo>
                  <a:lnTo>
                    <a:pt x="981" y="233"/>
                  </a:lnTo>
                  <a:lnTo>
                    <a:pt x="985" y="233"/>
                  </a:lnTo>
                  <a:lnTo>
                    <a:pt x="985" y="230"/>
                  </a:lnTo>
                  <a:lnTo>
                    <a:pt x="985" y="230"/>
                  </a:lnTo>
                  <a:lnTo>
                    <a:pt x="985" y="226"/>
                  </a:lnTo>
                  <a:lnTo>
                    <a:pt x="985" y="226"/>
                  </a:lnTo>
                  <a:lnTo>
                    <a:pt x="985" y="222"/>
                  </a:lnTo>
                  <a:lnTo>
                    <a:pt x="985" y="218"/>
                  </a:lnTo>
                  <a:lnTo>
                    <a:pt x="981" y="218"/>
                  </a:lnTo>
                  <a:lnTo>
                    <a:pt x="981" y="215"/>
                  </a:lnTo>
                  <a:lnTo>
                    <a:pt x="981" y="211"/>
                  </a:lnTo>
                  <a:lnTo>
                    <a:pt x="981" y="207"/>
                  </a:lnTo>
                  <a:lnTo>
                    <a:pt x="981" y="204"/>
                  </a:lnTo>
                  <a:lnTo>
                    <a:pt x="977" y="200"/>
                  </a:lnTo>
                  <a:lnTo>
                    <a:pt x="977" y="200"/>
                  </a:lnTo>
                  <a:lnTo>
                    <a:pt x="977" y="196"/>
                  </a:lnTo>
                  <a:lnTo>
                    <a:pt x="974" y="192"/>
                  </a:lnTo>
                  <a:lnTo>
                    <a:pt x="974" y="189"/>
                  </a:lnTo>
                  <a:lnTo>
                    <a:pt x="974" y="189"/>
                  </a:lnTo>
                  <a:lnTo>
                    <a:pt x="974" y="189"/>
                  </a:lnTo>
                  <a:lnTo>
                    <a:pt x="977" y="189"/>
                  </a:lnTo>
                  <a:lnTo>
                    <a:pt x="977" y="185"/>
                  </a:lnTo>
                  <a:lnTo>
                    <a:pt x="977" y="181"/>
                  </a:lnTo>
                  <a:lnTo>
                    <a:pt x="981" y="178"/>
                  </a:lnTo>
                  <a:lnTo>
                    <a:pt x="985" y="178"/>
                  </a:lnTo>
                  <a:lnTo>
                    <a:pt x="985" y="178"/>
                  </a:lnTo>
                  <a:lnTo>
                    <a:pt x="989" y="181"/>
                  </a:lnTo>
                  <a:lnTo>
                    <a:pt x="1000" y="181"/>
                  </a:lnTo>
                  <a:lnTo>
                    <a:pt x="1000" y="181"/>
                  </a:lnTo>
                  <a:lnTo>
                    <a:pt x="1003" y="181"/>
                  </a:lnTo>
                  <a:lnTo>
                    <a:pt x="1003" y="181"/>
                  </a:lnTo>
                  <a:lnTo>
                    <a:pt x="1003" y="178"/>
                  </a:lnTo>
                  <a:lnTo>
                    <a:pt x="1003" y="178"/>
                  </a:lnTo>
                  <a:lnTo>
                    <a:pt x="1003" y="174"/>
                  </a:lnTo>
                  <a:lnTo>
                    <a:pt x="1003" y="174"/>
                  </a:lnTo>
                  <a:lnTo>
                    <a:pt x="1003" y="174"/>
                  </a:lnTo>
                  <a:lnTo>
                    <a:pt x="1000" y="170"/>
                  </a:lnTo>
                  <a:lnTo>
                    <a:pt x="1003" y="166"/>
                  </a:lnTo>
                  <a:lnTo>
                    <a:pt x="1003" y="166"/>
                  </a:lnTo>
                  <a:lnTo>
                    <a:pt x="1003" y="163"/>
                  </a:lnTo>
                  <a:lnTo>
                    <a:pt x="1003" y="163"/>
                  </a:lnTo>
                  <a:lnTo>
                    <a:pt x="1003" y="163"/>
                  </a:lnTo>
                  <a:lnTo>
                    <a:pt x="1003" y="163"/>
                  </a:lnTo>
                  <a:lnTo>
                    <a:pt x="1003" y="159"/>
                  </a:lnTo>
                  <a:lnTo>
                    <a:pt x="1003" y="159"/>
                  </a:lnTo>
                  <a:lnTo>
                    <a:pt x="1003" y="155"/>
                  </a:lnTo>
                  <a:lnTo>
                    <a:pt x="1003" y="155"/>
                  </a:lnTo>
                  <a:lnTo>
                    <a:pt x="1003" y="155"/>
                  </a:lnTo>
                  <a:lnTo>
                    <a:pt x="1003" y="152"/>
                  </a:lnTo>
                  <a:lnTo>
                    <a:pt x="1003" y="152"/>
                  </a:lnTo>
                  <a:lnTo>
                    <a:pt x="1003" y="148"/>
                  </a:lnTo>
                  <a:lnTo>
                    <a:pt x="1003" y="144"/>
                  </a:lnTo>
                  <a:lnTo>
                    <a:pt x="1003" y="144"/>
                  </a:lnTo>
                  <a:lnTo>
                    <a:pt x="1003" y="144"/>
                  </a:lnTo>
                  <a:lnTo>
                    <a:pt x="1003" y="140"/>
                  </a:lnTo>
                  <a:lnTo>
                    <a:pt x="1003" y="140"/>
                  </a:lnTo>
                  <a:lnTo>
                    <a:pt x="1003" y="140"/>
                  </a:lnTo>
                  <a:lnTo>
                    <a:pt x="1003" y="137"/>
                  </a:lnTo>
                  <a:lnTo>
                    <a:pt x="1000" y="137"/>
                  </a:lnTo>
                  <a:lnTo>
                    <a:pt x="1003" y="137"/>
                  </a:lnTo>
                  <a:lnTo>
                    <a:pt x="1003" y="133"/>
                  </a:lnTo>
                  <a:lnTo>
                    <a:pt x="1003" y="133"/>
                  </a:lnTo>
                  <a:lnTo>
                    <a:pt x="1000" y="129"/>
                  </a:lnTo>
                  <a:lnTo>
                    <a:pt x="1000" y="129"/>
                  </a:lnTo>
                  <a:lnTo>
                    <a:pt x="1003" y="126"/>
                  </a:lnTo>
                  <a:lnTo>
                    <a:pt x="1003" y="126"/>
                  </a:lnTo>
                  <a:lnTo>
                    <a:pt x="1007" y="126"/>
                  </a:lnTo>
                  <a:lnTo>
                    <a:pt x="1007" y="122"/>
                  </a:lnTo>
                  <a:lnTo>
                    <a:pt x="1007" y="118"/>
                  </a:lnTo>
                  <a:lnTo>
                    <a:pt x="1003" y="118"/>
                  </a:lnTo>
                  <a:close/>
                </a:path>
              </a:pathLst>
            </a:custGeom>
            <a:solidFill>
              <a:schemeClr val="accent3"/>
            </a:solid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04" name="Freeform 106"/>
            <p:cNvSpPr>
              <a:spLocks/>
            </p:cNvSpPr>
            <p:nvPr/>
          </p:nvSpPr>
          <p:spPr bwMode="auto">
            <a:xfrm>
              <a:off x="16096688" y="6174923"/>
              <a:ext cx="59686" cy="122146"/>
            </a:xfrm>
            <a:custGeom>
              <a:avLst/>
              <a:gdLst>
                <a:gd name="T0" fmla="*/ 26 w 30"/>
                <a:gd name="T1" fmla="*/ 4 h 63"/>
                <a:gd name="T2" fmla="*/ 26 w 30"/>
                <a:gd name="T3" fmla="*/ 4 h 63"/>
                <a:gd name="T4" fmla="*/ 22 w 30"/>
                <a:gd name="T5" fmla="*/ 0 h 63"/>
                <a:gd name="T6" fmla="*/ 19 w 30"/>
                <a:gd name="T7" fmla="*/ 0 h 63"/>
                <a:gd name="T8" fmla="*/ 19 w 30"/>
                <a:gd name="T9" fmla="*/ 0 h 63"/>
                <a:gd name="T10" fmla="*/ 19 w 30"/>
                <a:gd name="T11" fmla="*/ 4 h 63"/>
                <a:gd name="T12" fmla="*/ 15 w 30"/>
                <a:gd name="T13" fmla="*/ 4 h 63"/>
                <a:gd name="T14" fmla="*/ 11 w 30"/>
                <a:gd name="T15" fmla="*/ 8 h 63"/>
                <a:gd name="T16" fmla="*/ 7 w 30"/>
                <a:gd name="T17" fmla="*/ 11 h 63"/>
                <a:gd name="T18" fmla="*/ 7 w 30"/>
                <a:gd name="T19" fmla="*/ 15 h 63"/>
                <a:gd name="T20" fmla="*/ 7 w 30"/>
                <a:gd name="T21" fmla="*/ 15 h 63"/>
                <a:gd name="T22" fmla="*/ 7 w 30"/>
                <a:gd name="T23" fmla="*/ 15 h 63"/>
                <a:gd name="T24" fmla="*/ 4 w 30"/>
                <a:gd name="T25" fmla="*/ 23 h 63"/>
                <a:gd name="T26" fmla="*/ 0 w 30"/>
                <a:gd name="T27" fmla="*/ 30 h 63"/>
                <a:gd name="T28" fmla="*/ 0 w 30"/>
                <a:gd name="T29" fmla="*/ 30 h 63"/>
                <a:gd name="T30" fmla="*/ 0 w 30"/>
                <a:gd name="T31" fmla="*/ 30 h 63"/>
                <a:gd name="T32" fmla="*/ 0 w 30"/>
                <a:gd name="T33" fmla="*/ 37 h 63"/>
                <a:gd name="T34" fmla="*/ 0 w 30"/>
                <a:gd name="T35" fmla="*/ 41 h 63"/>
                <a:gd name="T36" fmla="*/ 4 w 30"/>
                <a:gd name="T37" fmla="*/ 45 h 63"/>
                <a:gd name="T38" fmla="*/ 4 w 30"/>
                <a:gd name="T39" fmla="*/ 45 h 63"/>
                <a:gd name="T40" fmla="*/ 4 w 30"/>
                <a:gd name="T41" fmla="*/ 45 h 63"/>
                <a:gd name="T42" fmla="*/ 4 w 30"/>
                <a:gd name="T43" fmla="*/ 49 h 63"/>
                <a:gd name="T44" fmla="*/ 4 w 30"/>
                <a:gd name="T45" fmla="*/ 49 h 63"/>
                <a:gd name="T46" fmla="*/ 7 w 30"/>
                <a:gd name="T47" fmla="*/ 49 h 63"/>
                <a:gd name="T48" fmla="*/ 7 w 30"/>
                <a:gd name="T49" fmla="*/ 52 h 63"/>
                <a:gd name="T50" fmla="*/ 11 w 30"/>
                <a:gd name="T51" fmla="*/ 52 h 63"/>
                <a:gd name="T52" fmla="*/ 15 w 30"/>
                <a:gd name="T53" fmla="*/ 56 h 63"/>
                <a:gd name="T54" fmla="*/ 15 w 30"/>
                <a:gd name="T55" fmla="*/ 60 h 63"/>
                <a:gd name="T56" fmla="*/ 15 w 30"/>
                <a:gd name="T57" fmla="*/ 63 h 63"/>
                <a:gd name="T58" fmla="*/ 15 w 30"/>
                <a:gd name="T59" fmla="*/ 63 h 63"/>
                <a:gd name="T60" fmla="*/ 19 w 30"/>
                <a:gd name="T61" fmla="*/ 63 h 63"/>
                <a:gd name="T62" fmla="*/ 19 w 30"/>
                <a:gd name="T63" fmla="*/ 60 h 63"/>
                <a:gd name="T64" fmla="*/ 19 w 30"/>
                <a:gd name="T65" fmla="*/ 56 h 63"/>
                <a:gd name="T66" fmla="*/ 19 w 30"/>
                <a:gd name="T67" fmla="*/ 52 h 63"/>
                <a:gd name="T68" fmla="*/ 19 w 30"/>
                <a:gd name="T69" fmla="*/ 49 h 63"/>
                <a:gd name="T70" fmla="*/ 22 w 30"/>
                <a:gd name="T71" fmla="*/ 41 h 63"/>
                <a:gd name="T72" fmla="*/ 22 w 30"/>
                <a:gd name="T73" fmla="*/ 37 h 63"/>
                <a:gd name="T74" fmla="*/ 26 w 30"/>
                <a:gd name="T75" fmla="*/ 37 h 63"/>
                <a:gd name="T76" fmla="*/ 22 w 30"/>
                <a:gd name="T77" fmla="*/ 37 h 63"/>
                <a:gd name="T78" fmla="*/ 26 w 30"/>
                <a:gd name="T79" fmla="*/ 30 h 63"/>
                <a:gd name="T80" fmla="*/ 26 w 30"/>
                <a:gd name="T81" fmla="*/ 26 h 63"/>
                <a:gd name="T82" fmla="*/ 22 w 30"/>
                <a:gd name="T83" fmla="*/ 23 h 63"/>
                <a:gd name="T84" fmla="*/ 26 w 30"/>
                <a:gd name="T85" fmla="*/ 19 h 63"/>
                <a:gd name="T86" fmla="*/ 26 w 30"/>
                <a:gd name="T87" fmla="*/ 11 h 63"/>
                <a:gd name="T88" fmla="*/ 26 w 30"/>
                <a:gd name="T89" fmla="*/ 8 h 63"/>
                <a:gd name="T90" fmla="*/ 30 w 30"/>
                <a:gd name="T91" fmla="*/ 8 h 63"/>
                <a:gd name="T92" fmla="*/ 30 w 30"/>
                <a:gd name="T93" fmla="*/ 4 h 63"/>
                <a:gd name="T94" fmla="*/ 26 w 30"/>
                <a:gd name="T95"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 h="63">
                  <a:moveTo>
                    <a:pt x="26" y="4"/>
                  </a:moveTo>
                  <a:lnTo>
                    <a:pt x="26" y="4"/>
                  </a:lnTo>
                  <a:lnTo>
                    <a:pt x="22" y="0"/>
                  </a:lnTo>
                  <a:lnTo>
                    <a:pt x="19" y="0"/>
                  </a:lnTo>
                  <a:lnTo>
                    <a:pt x="19" y="0"/>
                  </a:lnTo>
                  <a:lnTo>
                    <a:pt x="19" y="4"/>
                  </a:lnTo>
                  <a:lnTo>
                    <a:pt x="15" y="4"/>
                  </a:lnTo>
                  <a:lnTo>
                    <a:pt x="11" y="8"/>
                  </a:lnTo>
                  <a:lnTo>
                    <a:pt x="7" y="11"/>
                  </a:lnTo>
                  <a:lnTo>
                    <a:pt x="7" y="15"/>
                  </a:lnTo>
                  <a:lnTo>
                    <a:pt x="7" y="15"/>
                  </a:lnTo>
                  <a:lnTo>
                    <a:pt x="7" y="15"/>
                  </a:lnTo>
                  <a:lnTo>
                    <a:pt x="4" y="23"/>
                  </a:lnTo>
                  <a:lnTo>
                    <a:pt x="0" y="30"/>
                  </a:lnTo>
                  <a:lnTo>
                    <a:pt x="0" y="30"/>
                  </a:lnTo>
                  <a:lnTo>
                    <a:pt x="0" y="30"/>
                  </a:lnTo>
                  <a:lnTo>
                    <a:pt x="0" y="37"/>
                  </a:lnTo>
                  <a:lnTo>
                    <a:pt x="0" y="41"/>
                  </a:lnTo>
                  <a:lnTo>
                    <a:pt x="4" y="45"/>
                  </a:lnTo>
                  <a:lnTo>
                    <a:pt x="4" y="45"/>
                  </a:lnTo>
                  <a:lnTo>
                    <a:pt x="4" y="45"/>
                  </a:lnTo>
                  <a:lnTo>
                    <a:pt x="4" y="49"/>
                  </a:lnTo>
                  <a:lnTo>
                    <a:pt x="4" y="49"/>
                  </a:lnTo>
                  <a:lnTo>
                    <a:pt x="7" y="49"/>
                  </a:lnTo>
                  <a:lnTo>
                    <a:pt x="7" y="52"/>
                  </a:lnTo>
                  <a:lnTo>
                    <a:pt x="11" y="52"/>
                  </a:lnTo>
                  <a:lnTo>
                    <a:pt x="15" y="56"/>
                  </a:lnTo>
                  <a:lnTo>
                    <a:pt x="15" y="60"/>
                  </a:lnTo>
                  <a:lnTo>
                    <a:pt x="15" y="63"/>
                  </a:lnTo>
                  <a:lnTo>
                    <a:pt x="15" y="63"/>
                  </a:lnTo>
                  <a:lnTo>
                    <a:pt x="19" y="63"/>
                  </a:lnTo>
                  <a:lnTo>
                    <a:pt x="19" y="60"/>
                  </a:lnTo>
                  <a:lnTo>
                    <a:pt x="19" y="56"/>
                  </a:lnTo>
                  <a:lnTo>
                    <a:pt x="19" y="52"/>
                  </a:lnTo>
                  <a:lnTo>
                    <a:pt x="19" y="49"/>
                  </a:lnTo>
                  <a:lnTo>
                    <a:pt x="22" y="41"/>
                  </a:lnTo>
                  <a:lnTo>
                    <a:pt x="22" y="37"/>
                  </a:lnTo>
                  <a:lnTo>
                    <a:pt x="26" y="37"/>
                  </a:lnTo>
                  <a:lnTo>
                    <a:pt x="22" y="37"/>
                  </a:lnTo>
                  <a:lnTo>
                    <a:pt x="26" y="30"/>
                  </a:lnTo>
                  <a:lnTo>
                    <a:pt x="26" y="26"/>
                  </a:lnTo>
                  <a:lnTo>
                    <a:pt x="22" y="23"/>
                  </a:lnTo>
                  <a:lnTo>
                    <a:pt x="26" y="19"/>
                  </a:lnTo>
                  <a:lnTo>
                    <a:pt x="26" y="11"/>
                  </a:lnTo>
                  <a:lnTo>
                    <a:pt x="26" y="8"/>
                  </a:lnTo>
                  <a:lnTo>
                    <a:pt x="30" y="8"/>
                  </a:lnTo>
                  <a:lnTo>
                    <a:pt x="30" y="4"/>
                  </a:lnTo>
                  <a:lnTo>
                    <a:pt x="26"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05" name="Freeform 107"/>
            <p:cNvSpPr>
              <a:spLocks noEditPoints="1"/>
            </p:cNvSpPr>
            <p:nvPr/>
          </p:nvSpPr>
          <p:spPr bwMode="auto">
            <a:xfrm>
              <a:off x="13237725" y="6808916"/>
              <a:ext cx="346180" cy="294701"/>
            </a:xfrm>
            <a:custGeom>
              <a:avLst/>
              <a:gdLst>
                <a:gd name="T0" fmla="*/ 45 w 174"/>
                <a:gd name="T1" fmla="*/ 15 h 152"/>
                <a:gd name="T2" fmla="*/ 49 w 174"/>
                <a:gd name="T3" fmla="*/ 15 h 152"/>
                <a:gd name="T4" fmla="*/ 52 w 174"/>
                <a:gd name="T5" fmla="*/ 11 h 152"/>
                <a:gd name="T6" fmla="*/ 63 w 174"/>
                <a:gd name="T7" fmla="*/ 0 h 152"/>
                <a:gd name="T8" fmla="*/ 71 w 174"/>
                <a:gd name="T9" fmla="*/ 0 h 152"/>
                <a:gd name="T10" fmla="*/ 71 w 174"/>
                <a:gd name="T11" fmla="*/ 11 h 152"/>
                <a:gd name="T12" fmla="*/ 78 w 174"/>
                <a:gd name="T13" fmla="*/ 15 h 152"/>
                <a:gd name="T14" fmla="*/ 86 w 174"/>
                <a:gd name="T15" fmla="*/ 15 h 152"/>
                <a:gd name="T16" fmla="*/ 97 w 174"/>
                <a:gd name="T17" fmla="*/ 15 h 152"/>
                <a:gd name="T18" fmla="*/ 108 w 174"/>
                <a:gd name="T19" fmla="*/ 22 h 152"/>
                <a:gd name="T20" fmla="*/ 111 w 174"/>
                <a:gd name="T21" fmla="*/ 26 h 152"/>
                <a:gd name="T22" fmla="*/ 123 w 174"/>
                <a:gd name="T23" fmla="*/ 29 h 152"/>
                <a:gd name="T24" fmla="*/ 130 w 174"/>
                <a:gd name="T25" fmla="*/ 29 h 152"/>
                <a:gd name="T26" fmla="*/ 134 w 174"/>
                <a:gd name="T27" fmla="*/ 29 h 152"/>
                <a:gd name="T28" fmla="*/ 141 w 174"/>
                <a:gd name="T29" fmla="*/ 22 h 152"/>
                <a:gd name="T30" fmla="*/ 148 w 174"/>
                <a:gd name="T31" fmla="*/ 18 h 152"/>
                <a:gd name="T32" fmla="*/ 156 w 174"/>
                <a:gd name="T33" fmla="*/ 18 h 152"/>
                <a:gd name="T34" fmla="*/ 160 w 174"/>
                <a:gd name="T35" fmla="*/ 22 h 152"/>
                <a:gd name="T36" fmla="*/ 171 w 174"/>
                <a:gd name="T37" fmla="*/ 22 h 152"/>
                <a:gd name="T38" fmla="*/ 160 w 174"/>
                <a:gd name="T39" fmla="*/ 37 h 152"/>
                <a:gd name="T40" fmla="*/ 171 w 174"/>
                <a:gd name="T41" fmla="*/ 104 h 152"/>
                <a:gd name="T42" fmla="*/ 163 w 174"/>
                <a:gd name="T43" fmla="*/ 111 h 152"/>
                <a:gd name="T44" fmla="*/ 160 w 174"/>
                <a:gd name="T45" fmla="*/ 115 h 152"/>
                <a:gd name="T46" fmla="*/ 156 w 174"/>
                <a:gd name="T47" fmla="*/ 115 h 152"/>
                <a:gd name="T48" fmla="*/ 148 w 174"/>
                <a:gd name="T49" fmla="*/ 118 h 152"/>
                <a:gd name="T50" fmla="*/ 148 w 174"/>
                <a:gd name="T51" fmla="*/ 122 h 152"/>
                <a:gd name="T52" fmla="*/ 145 w 174"/>
                <a:gd name="T53" fmla="*/ 126 h 152"/>
                <a:gd name="T54" fmla="*/ 141 w 174"/>
                <a:gd name="T55" fmla="*/ 130 h 152"/>
                <a:gd name="T56" fmla="*/ 141 w 174"/>
                <a:gd name="T57" fmla="*/ 137 h 152"/>
                <a:gd name="T58" fmla="*/ 130 w 174"/>
                <a:gd name="T59" fmla="*/ 148 h 152"/>
                <a:gd name="T60" fmla="*/ 126 w 174"/>
                <a:gd name="T61" fmla="*/ 152 h 152"/>
                <a:gd name="T62" fmla="*/ 104 w 174"/>
                <a:gd name="T63" fmla="*/ 137 h 152"/>
                <a:gd name="T64" fmla="*/ 104 w 174"/>
                <a:gd name="T65" fmla="*/ 133 h 152"/>
                <a:gd name="T66" fmla="*/ 41 w 174"/>
                <a:gd name="T67" fmla="*/ 96 h 152"/>
                <a:gd name="T68" fmla="*/ 41 w 174"/>
                <a:gd name="T69" fmla="*/ 81 h 152"/>
                <a:gd name="T70" fmla="*/ 45 w 174"/>
                <a:gd name="T71" fmla="*/ 74 h 152"/>
                <a:gd name="T72" fmla="*/ 49 w 174"/>
                <a:gd name="T73" fmla="*/ 70 h 152"/>
                <a:gd name="T74" fmla="*/ 52 w 174"/>
                <a:gd name="T75" fmla="*/ 67 h 152"/>
                <a:gd name="T76" fmla="*/ 60 w 174"/>
                <a:gd name="T77" fmla="*/ 63 h 152"/>
                <a:gd name="T78" fmla="*/ 60 w 174"/>
                <a:gd name="T79" fmla="*/ 59 h 152"/>
                <a:gd name="T80" fmla="*/ 63 w 174"/>
                <a:gd name="T81" fmla="*/ 52 h 152"/>
                <a:gd name="T82" fmla="*/ 60 w 174"/>
                <a:gd name="T83" fmla="*/ 44 h 152"/>
                <a:gd name="T84" fmla="*/ 60 w 174"/>
                <a:gd name="T85" fmla="*/ 44 h 152"/>
                <a:gd name="T86" fmla="*/ 56 w 174"/>
                <a:gd name="T87" fmla="*/ 37 h 152"/>
                <a:gd name="T88" fmla="*/ 52 w 174"/>
                <a:gd name="T89" fmla="*/ 29 h 152"/>
                <a:gd name="T90" fmla="*/ 49 w 174"/>
                <a:gd name="T91" fmla="*/ 26 h 152"/>
                <a:gd name="T92" fmla="*/ 49 w 174"/>
                <a:gd name="T93" fmla="*/ 22 h 152"/>
                <a:gd name="T94" fmla="*/ 45 w 174"/>
                <a:gd name="T95" fmla="*/ 18 h 152"/>
                <a:gd name="T96" fmla="*/ 45 w 174"/>
                <a:gd name="T97" fmla="*/ 18 h 152"/>
                <a:gd name="T98" fmla="*/ 0 w 174"/>
                <a:gd name="T99" fmla="*/ 96 h 152"/>
                <a:gd name="T100" fmla="*/ 15 w 174"/>
                <a:gd name="T101" fmla="*/ 96 h 152"/>
                <a:gd name="T102" fmla="*/ 0 w 174"/>
                <a:gd name="T103" fmla="*/ 9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4" h="152">
                  <a:moveTo>
                    <a:pt x="45" y="18"/>
                  </a:moveTo>
                  <a:lnTo>
                    <a:pt x="45" y="15"/>
                  </a:lnTo>
                  <a:lnTo>
                    <a:pt x="49" y="15"/>
                  </a:lnTo>
                  <a:lnTo>
                    <a:pt x="49" y="15"/>
                  </a:lnTo>
                  <a:lnTo>
                    <a:pt x="52" y="11"/>
                  </a:lnTo>
                  <a:lnTo>
                    <a:pt x="52" y="11"/>
                  </a:lnTo>
                  <a:lnTo>
                    <a:pt x="56" y="7"/>
                  </a:lnTo>
                  <a:lnTo>
                    <a:pt x="63" y="0"/>
                  </a:lnTo>
                  <a:lnTo>
                    <a:pt x="67" y="3"/>
                  </a:lnTo>
                  <a:lnTo>
                    <a:pt x="71" y="0"/>
                  </a:lnTo>
                  <a:lnTo>
                    <a:pt x="71" y="0"/>
                  </a:lnTo>
                  <a:lnTo>
                    <a:pt x="71" y="11"/>
                  </a:lnTo>
                  <a:lnTo>
                    <a:pt x="74" y="15"/>
                  </a:lnTo>
                  <a:lnTo>
                    <a:pt x="78" y="15"/>
                  </a:lnTo>
                  <a:lnTo>
                    <a:pt x="82" y="11"/>
                  </a:lnTo>
                  <a:lnTo>
                    <a:pt x="86" y="15"/>
                  </a:lnTo>
                  <a:lnTo>
                    <a:pt x="93" y="15"/>
                  </a:lnTo>
                  <a:lnTo>
                    <a:pt x="97" y="15"/>
                  </a:lnTo>
                  <a:lnTo>
                    <a:pt x="104" y="22"/>
                  </a:lnTo>
                  <a:lnTo>
                    <a:pt x="108" y="22"/>
                  </a:lnTo>
                  <a:lnTo>
                    <a:pt x="111" y="26"/>
                  </a:lnTo>
                  <a:lnTo>
                    <a:pt x="111" y="26"/>
                  </a:lnTo>
                  <a:lnTo>
                    <a:pt x="119" y="26"/>
                  </a:lnTo>
                  <a:lnTo>
                    <a:pt x="123" y="29"/>
                  </a:lnTo>
                  <a:lnTo>
                    <a:pt x="126" y="29"/>
                  </a:lnTo>
                  <a:lnTo>
                    <a:pt x="130" y="29"/>
                  </a:lnTo>
                  <a:lnTo>
                    <a:pt x="134" y="29"/>
                  </a:lnTo>
                  <a:lnTo>
                    <a:pt x="134" y="29"/>
                  </a:lnTo>
                  <a:lnTo>
                    <a:pt x="141" y="22"/>
                  </a:lnTo>
                  <a:lnTo>
                    <a:pt x="141" y="22"/>
                  </a:lnTo>
                  <a:lnTo>
                    <a:pt x="145" y="18"/>
                  </a:lnTo>
                  <a:lnTo>
                    <a:pt x="148" y="18"/>
                  </a:lnTo>
                  <a:lnTo>
                    <a:pt x="148" y="18"/>
                  </a:lnTo>
                  <a:lnTo>
                    <a:pt x="156" y="18"/>
                  </a:lnTo>
                  <a:lnTo>
                    <a:pt x="160" y="18"/>
                  </a:lnTo>
                  <a:lnTo>
                    <a:pt x="160" y="22"/>
                  </a:lnTo>
                  <a:lnTo>
                    <a:pt x="163" y="22"/>
                  </a:lnTo>
                  <a:lnTo>
                    <a:pt x="171" y="22"/>
                  </a:lnTo>
                  <a:lnTo>
                    <a:pt x="174" y="22"/>
                  </a:lnTo>
                  <a:lnTo>
                    <a:pt x="160" y="37"/>
                  </a:lnTo>
                  <a:lnTo>
                    <a:pt x="160" y="93"/>
                  </a:lnTo>
                  <a:lnTo>
                    <a:pt x="171" y="104"/>
                  </a:lnTo>
                  <a:lnTo>
                    <a:pt x="171" y="104"/>
                  </a:lnTo>
                  <a:lnTo>
                    <a:pt x="163" y="111"/>
                  </a:lnTo>
                  <a:lnTo>
                    <a:pt x="163" y="111"/>
                  </a:lnTo>
                  <a:lnTo>
                    <a:pt x="160" y="115"/>
                  </a:lnTo>
                  <a:lnTo>
                    <a:pt x="163" y="115"/>
                  </a:lnTo>
                  <a:lnTo>
                    <a:pt x="156" y="115"/>
                  </a:lnTo>
                  <a:lnTo>
                    <a:pt x="152" y="118"/>
                  </a:lnTo>
                  <a:lnTo>
                    <a:pt x="148" y="118"/>
                  </a:lnTo>
                  <a:lnTo>
                    <a:pt x="148" y="122"/>
                  </a:lnTo>
                  <a:lnTo>
                    <a:pt x="148" y="122"/>
                  </a:lnTo>
                  <a:lnTo>
                    <a:pt x="145" y="126"/>
                  </a:lnTo>
                  <a:lnTo>
                    <a:pt x="145" y="126"/>
                  </a:lnTo>
                  <a:lnTo>
                    <a:pt x="145" y="126"/>
                  </a:lnTo>
                  <a:lnTo>
                    <a:pt x="141" y="130"/>
                  </a:lnTo>
                  <a:lnTo>
                    <a:pt x="141" y="133"/>
                  </a:lnTo>
                  <a:lnTo>
                    <a:pt x="141" y="137"/>
                  </a:lnTo>
                  <a:lnTo>
                    <a:pt x="137" y="141"/>
                  </a:lnTo>
                  <a:lnTo>
                    <a:pt x="130" y="148"/>
                  </a:lnTo>
                  <a:lnTo>
                    <a:pt x="126" y="152"/>
                  </a:lnTo>
                  <a:lnTo>
                    <a:pt x="126" y="152"/>
                  </a:lnTo>
                  <a:lnTo>
                    <a:pt x="108" y="137"/>
                  </a:lnTo>
                  <a:lnTo>
                    <a:pt x="104" y="137"/>
                  </a:lnTo>
                  <a:lnTo>
                    <a:pt x="104" y="133"/>
                  </a:lnTo>
                  <a:lnTo>
                    <a:pt x="104" y="133"/>
                  </a:lnTo>
                  <a:lnTo>
                    <a:pt x="100" y="130"/>
                  </a:lnTo>
                  <a:lnTo>
                    <a:pt x="41" y="96"/>
                  </a:lnTo>
                  <a:lnTo>
                    <a:pt x="37" y="96"/>
                  </a:lnTo>
                  <a:lnTo>
                    <a:pt x="41" y="81"/>
                  </a:lnTo>
                  <a:lnTo>
                    <a:pt x="41" y="78"/>
                  </a:lnTo>
                  <a:lnTo>
                    <a:pt x="45" y="74"/>
                  </a:lnTo>
                  <a:lnTo>
                    <a:pt x="49" y="70"/>
                  </a:lnTo>
                  <a:lnTo>
                    <a:pt x="49" y="70"/>
                  </a:lnTo>
                  <a:lnTo>
                    <a:pt x="52" y="67"/>
                  </a:lnTo>
                  <a:lnTo>
                    <a:pt x="52" y="67"/>
                  </a:lnTo>
                  <a:lnTo>
                    <a:pt x="52" y="63"/>
                  </a:lnTo>
                  <a:lnTo>
                    <a:pt x="60" y="63"/>
                  </a:lnTo>
                  <a:lnTo>
                    <a:pt x="60" y="59"/>
                  </a:lnTo>
                  <a:lnTo>
                    <a:pt x="60" y="59"/>
                  </a:lnTo>
                  <a:lnTo>
                    <a:pt x="63" y="55"/>
                  </a:lnTo>
                  <a:lnTo>
                    <a:pt x="63" y="52"/>
                  </a:lnTo>
                  <a:lnTo>
                    <a:pt x="63" y="48"/>
                  </a:lnTo>
                  <a:lnTo>
                    <a:pt x="60" y="44"/>
                  </a:lnTo>
                  <a:lnTo>
                    <a:pt x="63" y="44"/>
                  </a:lnTo>
                  <a:lnTo>
                    <a:pt x="60" y="44"/>
                  </a:lnTo>
                  <a:lnTo>
                    <a:pt x="56" y="41"/>
                  </a:lnTo>
                  <a:lnTo>
                    <a:pt x="56" y="37"/>
                  </a:lnTo>
                  <a:lnTo>
                    <a:pt x="52" y="33"/>
                  </a:lnTo>
                  <a:lnTo>
                    <a:pt x="52" y="29"/>
                  </a:lnTo>
                  <a:lnTo>
                    <a:pt x="52" y="26"/>
                  </a:lnTo>
                  <a:lnTo>
                    <a:pt x="49" y="26"/>
                  </a:lnTo>
                  <a:lnTo>
                    <a:pt x="49" y="26"/>
                  </a:lnTo>
                  <a:lnTo>
                    <a:pt x="49" y="22"/>
                  </a:lnTo>
                  <a:lnTo>
                    <a:pt x="45" y="18"/>
                  </a:lnTo>
                  <a:lnTo>
                    <a:pt x="45" y="18"/>
                  </a:lnTo>
                  <a:lnTo>
                    <a:pt x="45" y="18"/>
                  </a:lnTo>
                  <a:lnTo>
                    <a:pt x="45" y="18"/>
                  </a:lnTo>
                  <a:lnTo>
                    <a:pt x="45" y="18"/>
                  </a:lnTo>
                  <a:close/>
                  <a:moveTo>
                    <a:pt x="0" y="96"/>
                  </a:moveTo>
                  <a:lnTo>
                    <a:pt x="8" y="96"/>
                  </a:lnTo>
                  <a:lnTo>
                    <a:pt x="15" y="96"/>
                  </a:lnTo>
                  <a:lnTo>
                    <a:pt x="0" y="96"/>
                  </a:lnTo>
                  <a:lnTo>
                    <a:pt x="0" y="9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06" name="Freeform 108"/>
            <p:cNvSpPr>
              <a:spLocks/>
            </p:cNvSpPr>
            <p:nvPr/>
          </p:nvSpPr>
          <p:spPr bwMode="auto">
            <a:xfrm>
              <a:off x="13172068" y="6843815"/>
              <a:ext cx="190996" cy="166738"/>
            </a:xfrm>
            <a:custGeom>
              <a:avLst/>
              <a:gdLst>
                <a:gd name="T0" fmla="*/ 74 w 96"/>
                <a:gd name="T1" fmla="*/ 60 h 86"/>
                <a:gd name="T2" fmla="*/ 82 w 96"/>
                <a:gd name="T3" fmla="*/ 52 h 86"/>
                <a:gd name="T4" fmla="*/ 85 w 96"/>
                <a:gd name="T5" fmla="*/ 49 h 86"/>
                <a:gd name="T6" fmla="*/ 85 w 96"/>
                <a:gd name="T7" fmla="*/ 45 h 86"/>
                <a:gd name="T8" fmla="*/ 93 w 96"/>
                <a:gd name="T9" fmla="*/ 41 h 86"/>
                <a:gd name="T10" fmla="*/ 96 w 96"/>
                <a:gd name="T11" fmla="*/ 37 h 86"/>
                <a:gd name="T12" fmla="*/ 96 w 96"/>
                <a:gd name="T13" fmla="*/ 30 h 86"/>
                <a:gd name="T14" fmla="*/ 96 w 96"/>
                <a:gd name="T15" fmla="*/ 26 h 86"/>
                <a:gd name="T16" fmla="*/ 89 w 96"/>
                <a:gd name="T17" fmla="*/ 23 h 86"/>
                <a:gd name="T18" fmla="*/ 85 w 96"/>
                <a:gd name="T19" fmla="*/ 15 h 86"/>
                <a:gd name="T20" fmla="*/ 85 w 96"/>
                <a:gd name="T21" fmla="*/ 8 h 86"/>
                <a:gd name="T22" fmla="*/ 82 w 96"/>
                <a:gd name="T23" fmla="*/ 8 h 86"/>
                <a:gd name="T24" fmla="*/ 78 w 96"/>
                <a:gd name="T25" fmla="*/ 0 h 86"/>
                <a:gd name="T26" fmla="*/ 74 w 96"/>
                <a:gd name="T27" fmla="*/ 4 h 86"/>
                <a:gd name="T28" fmla="*/ 67 w 96"/>
                <a:gd name="T29" fmla="*/ 8 h 86"/>
                <a:gd name="T30" fmla="*/ 59 w 96"/>
                <a:gd name="T31" fmla="*/ 4 h 86"/>
                <a:gd name="T32" fmla="*/ 52 w 96"/>
                <a:gd name="T33" fmla="*/ 8 h 86"/>
                <a:gd name="T34" fmla="*/ 48 w 96"/>
                <a:gd name="T35" fmla="*/ 8 h 86"/>
                <a:gd name="T36" fmla="*/ 48 w 96"/>
                <a:gd name="T37" fmla="*/ 11 h 86"/>
                <a:gd name="T38" fmla="*/ 41 w 96"/>
                <a:gd name="T39" fmla="*/ 11 h 86"/>
                <a:gd name="T40" fmla="*/ 37 w 96"/>
                <a:gd name="T41" fmla="*/ 8 h 86"/>
                <a:gd name="T42" fmla="*/ 30 w 96"/>
                <a:gd name="T43" fmla="*/ 8 h 86"/>
                <a:gd name="T44" fmla="*/ 26 w 96"/>
                <a:gd name="T45" fmla="*/ 8 h 86"/>
                <a:gd name="T46" fmla="*/ 26 w 96"/>
                <a:gd name="T47" fmla="*/ 11 h 86"/>
                <a:gd name="T48" fmla="*/ 26 w 96"/>
                <a:gd name="T49" fmla="*/ 11 h 86"/>
                <a:gd name="T50" fmla="*/ 22 w 96"/>
                <a:gd name="T51" fmla="*/ 15 h 86"/>
                <a:gd name="T52" fmla="*/ 22 w 96"/>
                <a:gd name="T53" fmla="*/ 26 h 86"/>
                <a:gd name="T54" fmla="*/ 22 w 96"/>
                <a:gd name="T55" fmla="*/ 30 h 86"/>
                <a:gd name="T56" fmla="*/ 26 w 96"/>
                <a:gd name="T57" fmla="*/ 34 h 86"/>
                <a:gd name="T58" fmla="*/ 19 w 96"/>
                <a:gd name="T59" fmla="*/ 45 h 86"/>
                <a:gd name="T60" fmla="*/ 11 w 96"/>
                <a:gd name="T61" fmla="*/ 52 h 86"/>
                <a:gd name="T62" fmla="*/ 4 w 96"/>
                <a:gd name="T63" fmla="*/ 67 h 86"/>
                <a:gd name="T64" fmla="*/ 4 w 96"/>
                <a:gd name="T65" fmla="*/ 75 h 86"/>
                <a:gd name="T66" fmla="*/ 0 w 96"/>
                <a:gd name="T67" fmla="*/ 86 h 86"/>
                <a:gd name="T68" fmla="*/ 0 w 96"/>
                <a:gd name="T69" fmla="*/ 86 h 86"/>
                <a:gd name="T70" fmla="*/ 7 w 96"/>
                <a:gd name="T71" fmla="*/ 82 h 86"/>
                <a:gd name="T72" fmla="*/ 11 w 96"/>
                <a:gd name="T73" fmla="*/ 86 h 86"/>
                <a:gd name="T74" fmla="*/ 15 w 96"/>
                <a:gd name="T75" fmla="*/ 82 h 86"/>
                <a:gd name="T76" fmla="*/ 15 w 96"/>
                <a:gd name="T77" fmla="*/ 82 h 86"/>
                <a:gd name="T78" fmla="*/ 19 w 96"/>
                <a:gd name="T79" fmla="*/ 82 h 86"/>
                <a:gd name="T80" fmla="*/ 22 w 96"/>
                <a:gd name="T81" fmla="*/ 78 h 86"/>
                <a:gd name="T82" fmla="*/ 33 w 96"/>
                <a:gd name="T83" fmla="*/ 78 h 86"/>
                <a:gd name="T84" fmla="*/ 70 w 96"/>
                <a:gd name="T85" fmla="*/ 7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6" h="86">
                  <a:moveTo>
                    <a:pt x="74" y="63"/>
                  </a:moveTo>
                  <a:lnTo>
                    <a:pt x="74" y="60"/>
                  </a:lnTo>
                  <a:lnTo>
                    <a:pt x="78" y="56"/>
                  </a:lnTo>
                  <a:lnTo>
                    <a:pt x="82" y="52"/>
                  </a:lnTo>
                  <a:lnTo>
                    <a:pt x="82" y="52"/>
                  </a:lnTo>
                  <a:lnTo>
                    <a:pt x="85" y="49"/>
                  </a:lnTo>
                  <a:lnTo>
                    <a:pt x="85" y="49"/>
                  </a:lnTo>
                  <a:lnTo>
                    <a:pt x="85" y="45"/>
                  </a:lnTo>
                  <a:lnTo>
                    <a:pt x="93" y="45"/>
                  </a:lnTo>
                  <a:lnTo>
                    <a:pt x="93" y="41"/>
                  </a:lnTo>
                  <a:lnTo>
                    <a:pt x="93" y="41"/>
                  </a:lnTo>
                  <a:lnTo>
                    <a:pt x="96" y="37"/>
                  </a:lnTo>
                  <a:lnTo>
                    <a:pt x="96" y="34"/>
                  </a:lnTo>
                  <a:lnTo>
                    <a:pt x="96" y="30"/>
                  </a:lnTo>
                  <a:lnTo>
                    <a:pt x="93" y="26"/>
                  </a:lnTo>
                  <a:lnTo>
                    <a:pt x="96" y="26"/>
                  </a:lnTo>
                  <a:lnTo>
                    <a:pt x="93" y="26"/>
                  </a:lnTo>
                  <a:lnTo>
                    <a:pt x="89" y="23"/>
                  </a:lnTo>
                  <a:lnTo>
                    <a:pt x="89" y="19"/>
                  </a:lnTo>
                  <a:lnTo>
                    <a:pt x="85" y="15"/>
                  </a:lnTo>
                  <a:lnTo>
                    <a:pt x="85" y="11"/>
                  </a:lnTo>
                  <a:lnTo>
                    <a:pt x="85" y="8"/>
                  </a:lnTo>
                  <a:lnTo>
                    <a:pt x="82" y="8"/>
                  </a:lnTo>
                  <a:lnTo>
                    <a:pt x="82" y="8"/>
                  </a:lnTo>
                  <a:lnTo>
                    <a:pt x="82" y="4"/>
                  </a:lnTo>
                  <a:lnTo>
                    <a:pt x="78" y="0"/>
                  </a:lnTo>
                  <a:lnTo>
                    <a:pt x="78" y="0"/>
                  </a:lnTo>
                  <a:lnTo>
                    <a:pt x="74" y="4"/>
                  </a:lnTo>
                  <a:lnTo>
                    <a:pt x="70" y="4"/>
                  </a:lnTo>
                  <a:lnTo>
                    <a:pt x="67" y="8"/>
                  </a:lnTo>
                  <a:lnTo>
                    <a:pt x="63" y="4"/>
                  </a:lnTo>
                  <a:lnTo>
                    <a:pt x="59" y="4"/>
                  </a:lnTo>
                  <a:lnTo>
                    <a:pt x="56" y="8"/>
                  </a:lnTo>
                  <a:lnTo>
                    <a:pt x="52" y="8"/>
                  </a:lnTo>
                  <a:lnTo>
                    <a:pt x="52" y="8"/>
                  </a:lnTo>
                  <a:lnTo>
                    <a:pt x="48" y="8"/>
                  </a:lnTo>
                  <a:lnTo>
                    <a:pt x="48" y="8"/>
                  </a:lnTo>
                  <a:lnTo>
                    <a:pt x="48" y="11"/>
                  </a:lnTo>
                  <a:lnTo>
                    <a:pt x="44" y="11"/>
                  </a:lnTo>
                  <a:lnTo>
                    <a:pt x="41" y="11"/>
                  </a:lnTo>
                  <a:lnTo>
                    <a:pt x="41" y="8"/>
                  </a:lnTo>
                  <a:lnTo>
                    <a:pt x="37" y="8"/>
                  </a:lnTo>
                  <a:lnTo>
                    <a:pt x="33" y="8"/>
                  </a:lnTo>
                  <a:lnTo>
                    <a:pt x="30" y="8"/>
                  </a:lnTo>
                  <a:lnTo>
                    <a:pt x="26" y="4"/>
                  </a:lnTo>
                  <a:lnTo>
                    <a:pt x="26" y="8"/>
                  </a:lnTo>
                  <a:lnTo>
                    <a:pt x="26" y="8"/>
                  </a:lnTo>
                  <a:lnTo>
                    <a:pt x="26" y="11"/>
                  </a:lnTo>
                  <a:lnTo>
                    <a:pt x="26" y="11"/>
                  </a:lnTo>
                  <a:lnTo>
                    <a:pt x="26" y="11"/>
                  </a:lnTo>
                  <a:lnTo>
                    <a:pt x="26" y="15"/>
                  </a:lnTo>
                  <a:lnTo>
                    <a:pt x="22" y="15"/>
                  </a:lnTo>
                  <a:lnTo>
                    <a:pt x="22" y="19"/>
                  </a:lnTo>
                  <a:lnTo>
                    <a:pt x="22" y="26"/>
                  </a:lnTo>
                  <a:lnTo>
                    <a:pt x="22" y="30"/>
                  </a:lnTo>
                  <a:lnTo>
                    <a:pt x="22" y="30"/>
                  </a:lnTo>
                  <a:lnTo>
                    <a:pt x="26" y="34"/>
                  </a:lnTo>
                  <a:lnTo>
                    <a:pt x="26" y="34"/>
                  </a:lnTo>
                  <a:lnTo>
                    <a:pt x="26" y="37"/>
                  </a:lnTo>
                  <a:lnTo>
                    <a:pt x="19" y="45"/>
                  </a:lnTo>
                  <a:lnTo>
                    <a:pt x="11" y="52"/>
                  </a:lnTo>
                  <a:lnTo>
                    <a:pt x="11" y="52"/>
                  </a:lnTo>
                  <a:lnTo>
                    <a:pt x="4" y="63"/>
                  </a:lnTo>
                  <a:lnTo>
                    <a:pt x="4" y="67"/>
                  </a:lnTo>
                  <a:lnTo>
                    <a:pt x="4" y="71"/>
                  </a:lnTo>
                  <a:lnTo>
                    <a:pt x="4" y="75"/>
                  </a:lnTo>
                  <a:lnTo>
                    <a:pt x="0" y="82"/>
                  </a:lnTo>
                  <a:lnTo>
                    <a:pt x="0" y="86"/>
                  </a:lnTo>
                  <a:lnTo>
                    <a:pt x="0" y="86"/>
                  </a:lnTo>
                  <a:lnTo>
                    <a:pt x="0" y="86"/>
                  </a:lnTo>
                  <a:lnTo>
                    <a:pt x="4" y="86"/>
                  </a:lnTo>
                  <a:lnTo>
                    <a:pt x="7" y="82"/>
                  </a:lnTo>
                  <a:lnTo>
                    <a:pt x="7" y="82"/>
                  </a:lnTo>
                  <a:lnTo>
                    <a:pt x="11" y="86"/>
                  </a:lnTo>
                  <a:lnTo>
                    <a:pt x="11" y="86"/>
                  </a:lnTo>
                  <a:lnTo>
                    <a:pt x="15" y="82"/>
                  </a:lnTo>
                  <a:lnTo>
                    <a:pt x="15" y="82"/>
                  </a:lnTo>
                  <a:lnTo>
                    <a:pt x="15" y="82"/>
                  </a:lnTo>
                  <a:lnTo>
                    <a:pt x="19" y="82"/>
                  </a:lnTo>
                  <a:lnTo>
                    <a:pt x="19" y="82"/>
                  </a:lnTo>
                  <a:lnTo>
                    <a:pt x="19" y="82"/>
                  </a:lnTo>
                  <a:lnTo>
                    <a:pt x="22" y="78"/>
                  </a:lnTo>
                  <a:lnTo>
                    <a:pt x="33" y="78"/>
                  </a:lnTo>
                  <a:lnTo>
                    <a:pt x="33" y="78"/>
                  </a:lnTo>
                  <a:lnTo>
                    <a:pt x="48" y="78"/>
                  </a:lnTo>
                  <a:lnTo>
                    <a:pt x="70" y="78"/>
                  </a:lnTo>
                  <a:lnTo>
                    <a:pt x="74" y="6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07" name="Freeform 109"/>
            <p:cNvSpPr>
              <a:spLocks/>
            </p:cNvSpPr>
            <p:nvPr/>
          </p:nvSpPr>
          <p:spPr bwMode="auto">
            <a:xfrm>
              <a:off x="12678665" y="6642178"/>
              <a:ext cx="427751" cy="252046"/>
            </a:xfrm>
            <a:custGeom>
              <a:avLst/>
              <a:gdLst>
                <a:gd name="T0" fmla="*/ 137 w 215"/>
                <a:gd name="T1" fmla="*/ 4 h 130"/>
                <a:gd name="T2" fmla="*/ 148 w 215"/>
                <a:gd name="T3" fmla="*/ 19 h 130"/>
                <a:gd name="T4" fmla="*/ 148 w 215"/>
                <a:gd name="T5" fmla="*/ 30 h 130"/>
                <a:gd name="T6" fmla="*/ 155 w 215"/>
                <a:gd name="T7" fmla="*/ 34 h 130"/>
                <a:gd name="T8" fmla="*/ 159 w 215"/>
                <a:gd name="T9" fmla="*/ 41 h 130"/>
                <a:gd name="T10" fmla="*/ 174 w 215"/>
                <a:gd name="T11" fmla="*/ 45 h 130"/>
                <a:gd name="T12" fmla="*/ 181 w 215"/>
                <a:gd name="T13" fmla="*/ 52 h 130"/>
                <a:gd name="T14" fmla="*/ 178 w 215"/>
                <a:gd name="T15" fmla="*/ 56 h 130"/>
                <a:gd name="T16" fmla="*/ 185 w 215"/>
                <a:gd name="T17" fmla="*/ 64 h 130"/>
                <a:gd name="T18" fmla="*/ 196 w 215"/>
                <a:gd name="T19" fmla="*/ 71 h 130"/>
                <a:gd name="T20" fmla="*/ 200 w 215"/>
                <a:gd name="T21" fmla="*/ 78 h 130"/>
                <a:gd name="T22" fmla="*/ 207 w 215"/>
                <a:gd name="T23" fmla="*/ 82 h 130"/>
                <a:gd name="T24" fmla="*/ 215 w 215"/>
                <a:gd name="T25" fmla="*/ 93 h 130"/>
                <a:gd name="T26" fmla="*/ 207 w 215"/>
                <a:gd name="T27" fmla="*/ 89 h 130"/>
                <a:gd name="T28" fmla="*/ 193 w 215"/>
                <a:gd name="T29" fmla="*/ 89 h 130"/>
                <a:gd name="T30" fmla="*/ 185 w 215"/>
                <a:gd name="T31" fmla="*/ 89 h 130"/>
                <a:gd name="T32" fmla="*/ 181 w 215"/>
                <a:gd name="T33" fmla="*/ 89 h 130"/>
                <a:gd name="T34" fmla="*/ 170 w 215"/>
                <a:gd name="T35" fmla="*/ 93 h 130"/>
                <a:gd name="T36" fmla="*/ 167 w 215"/>
                <a:gd name="T37" fmla="*/ 93 h 130"/>
                <a:gd name="T38" fmla="*/ 152 w 215"/>
                <a:gd name="T39" fmla="*/ 97 h 130"/>
                <a:gd name="T40" fmla="*/ 141 w 215"/>
                <a:gd name="T41" fmla="*/ 97 h 130"/>
                <a:gd name="T42" fmla="*/ 130 w 215"/>
                <a:gd name="T43" fmla="*/ 101 h 130"/>
                <a:gd name="T44" fmla="*/ 126 w 215"/>
                <a:gd name="T45" fmla="*/ 104 h 130"/>
                <a:gd name="T46" fmla="*/ 118 w 215"/>
                <a:gd name="T47" fmla="*/ 104 h 130"/>
                <a:gd name="T48" fmla="*/ 104 w 215"/>
                <a:gd name="T49" fmla="*/ 101 h 130"/>
                <a:gd name="T50" fmla="*/ 93 w 215"/>
                <a:gd name="T51" fmla="*/ 97 h 130"/>
                <a:gd name="T52" fmla="*/ 81 w 215"/>
                <a:gd name="T53" fmla="*/ 93 h 130"/>
                <a:gd name="T54" fmla="*/ 74 w 215"/>
                <a:gd name="T55" fmla="*/ 93 h 130"/>
                <a:gd name="T56" fmla="*/ 74 w 215"/>
                <a:gd name="T57" fmla="*/ 101 h 130"/>
                <a:gd name="T58" fmla="*/ 70 w 215"/>
                <a:gd name="T59" fmla="*/ 108 h 130"/>
                <a:gd name="T60" fmla="*/ 67 w 215"/>
                <a:gd name="T61" fmla="*/ 112 h 130"/>
                <a:gd name="T62" fmla="*/ 59 w 215"/>
                <a:gd name="T63" fmla="*/ 112 h 130"/>
                <a:gd name="T64" fmla="*/ 44 w 215"/>
                <a:gd name="T65" fmla="*/ 115 h 130"/>
                <a:gd name="T66" fmla="*/ 30 w 215"/>
                <a:gd name="T67" fmla="*/ 130 h 130"/>
                <a:gd name="T68" fmla="*/ 30 w 215"/>
                <a:gd name="T69" fmla="*/ 123 h 130"/>
                <a:gd name="T70" fmla="*/ 15 w 215"/>
                <a:gd name="T71" fmla="*/ 108 h 130"/>
                <a:gd name="T72" fmla="*/ 4 w 215"/>
                <a:gd name="T73" fmla="*/ 101 h 130"/>
                <a:gd name="T74" fmla="*/ 4 w 215"/>
                <a:gd name="T75" fmla="*/ 82 h 130"/>
                <a:gd name="T76" fmla="*/ 4 w 215"/>
                <a:gd name="T77" fmla="*/ 75 h 130"/>
                <a:gd name="T78" fmla="*/ 15 w 215"/>
                <a:gd name="T79" fmla="*/ 56 h 130"/>
                <a:gd name="T80" fmla="*/ 22 w 215"/>
                <a:gd name="T81" fmla="*/ 52 h 130"/>
                <a:gd name="T82" fmla="*/ 33 w 215"/>
                <a:gd name="T83" fmla="*/ 56 h 130"/>
                <a:gd name="T84" fmla="*/ 37 w 215"/>
                <a:gd name="T85" fmla="*/ 49 h 130"/>
                <a:gd name="T86" fmla="*/ 48 w 215"/>
                <a:gd name="T87" fmla="*/ 52 h 130"/>
                <a:gd name="T88" fmla="*/ 70 w 215"/>
                <a:gd name="T89" fmla="*/ 45 h 130"/>
                <a:gd name="T90" fmla="*/ 74 w 215"/>
                <a:gd name="T91" fmla="*/ 38 h 130"/>
                <a:gd name="T92" fmla="*/ 78 w 215"/>
                <a:gd name="T93" fmla="*/ 30 h 130"/>
                <a:gd name="T94" fmla="*/ 93 w 215"/>
                <a:gd name="T95" fmla="*/ 34 h 130"/>
                <a:gd name="T96" fmla="*/ 107 w 215"/>
                <a:gd name="T97" fmla="*/ 26 h 130"/>
                <a:gd name="T98" fmla="*/ 107 w 215"/>
                <a:gd name="T99" fmla="*/ 19 h 130"/>
                <a:gd name="T100" fmla="*/ 115 w 215"/>
                <a:gd name="T101" fmla="*/ 12 h 130"/>
                <a:gd name="T102" fmla="*/ 122 w 215"/>
                <a:gd name="T103" fmla="*/ 4 h 130"/>
                <a:gd name="T104" fmla="*/ 137 w 215"/>
                <a:gd name="T105"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5" h="130">
                  <a:moveTo>
                    <a:pt x="137" y="0"/>
                  </a:moveTo>
                  <a:lnTo>
                    <a:pt x="137" y="4"/>
                  </a:lnTo>
                  <a:lnTo>
                    <a:pt x="137" y="4"/>
                  </a:lnTo>
                  <a:lnTo>
                    <a:pt x="137" y="4"/>
                  </a:lnTo>
                  <a:lnTo>
                    <a:pt x="141" y="8"/>
                  </a:lnTo>
                  <a:lnTo>
                    <a:pt x="141" y="8"/>
                  </a:lnTo>
                  <a:lnTo>
                    <a:pt x="144" y="15"/>
                  </a:lnTo>
                  <a:lnTo>
                    <a:pt x="148" y="19"/>
                  </a:lnTo>
                  <a:lnTo>
                    <a:pt x="152" y="23"/>
                  </a:lnTo>
                  <a:lnTo>
                    <a:pt x="148" y="26"/>
                  </a:lnTo>
                  <a:lnTo>
                    <a:pt x="148" y="26"/>
                  </a:lnTo>
                  <a:lnTo>
                    <a:pt x="148" y="30"/>
                  </a:lnTo>
                  <a:lnTo>
                    <a:pt x="148" y="34"/>
                  </a:lnTo>
                  <a:lnTo>
                    <a:pt x="148" y="38"/>
                  </a:lnTo>
                  <a:lnTo>
                    <a:pt x="155" y="38"/>
                  </a:lnTo>
                  <a:lnTo>
                    <a:pt x="155" y="34"/>
                  </a:lnTo>
                  <a:lnTo>
                    <a:pt x="159" y="34"/>
                  </a:lnTo>
                  <a:lnTo>
                    <a:pt x="163" y="38"/>
                  </a:lnTo>
                  <a:lnTo>
                    <a:pt x="159" y="38"/>
                  </a:lnTo>
                  <a:lnTo>
                    <a:pt x="159" y="41"/>
                  </a:lnTo>
                  <a:lnTo>
                    <a:pt x="163" y="45"/>
                  </a:lnTo>
                  <a:lnTo>
                    <a:pt x="167" y="45"/>
                  </a:lnTo>
                  <a:lnTo>
                    <a:pt x="170" y="45"/>
                  </a:lnTo>
                  <a:lnTo>
                    <a:pt x="174" y="45"/>
                  </a:lnTo>
                  <a:lnTo>
                    <a:pt x="174" y="49"/>
                  </a:lnTo>
                  <a:lnTo>
                    <a:pt x="178" y="49"/>
                  </a:lnTo>
                  <a:lnTo>
                    <a:pt x="178" y="49"/>
                  </a:lnTo>
                  <a:lnTo>
                    <a:pt x="181" y="52"/>
                  </a:lnTo>
                  <a:lnTo>
                    <a:pt x="181" y="52"/>
                  </a:lnTo>
                  <a:lnTo>
                    <a:pt x="178" y="56"/>
                  </a:lnTo>
                  <a:lnTo>
                    <a:pt x="178" y="56"/>
                  </a:lnTo>
                  <a:lnTo>
                    <a:pt x="178" y="56"/>
                  </a:lnTo>
                  <a:lnTo>
                    <a:pt x="181" y="60"/>
                  </a:lnTo>
                  <a:lnTo>
                    <a:pt x="181" y="60"/>
                  </a:lnTo>
                  <a:lnTo>
                    <a:pt x="185" y="60"/>
                  </a:lnTo>
                  <a:lnTo>
                    <a:pt x="185" y="64"/>
                  </a:lnTo>
                  <a:lnTo>
                    <a:pt x="189" y="60"/>
                  </a:lnTo>
                  <a:lnTo>
                    <a:pt x="193" y="64"/>
                  </a:lnTo>
                  <a:lnTo>
                    <a:pt x="193" y="67"/>
                  </a:lnTo>
                  <a:lnTo>
                    <a:pt x="196" y="71"/>
                  </a:lnTo>
                  <a:lnTo>
                    <a:pt x="196" y="71"/>
                  </a:lnTo>
                  <a:lnTo>
                    <a:pt x="200" y="75"/>
                  </a:lnTo>
                  <a:lnTo>
                    <a:pt x="200" y="75"/>
                  </a:lnTo>
                  <a:lnTo>
                    <a:pt x="200" y="78"/>
                  </a:lnTo>
                  <a:lnTo>
                    <a:pt x="200" y="78"/>
                  </a:lnTo>
                  <a:lnTo>
                    <a:pt x="207" y="78"/>
                  </a:lnTo>
                  <a:lnTo>
                    <a:pt x="211" y="82"/>
                  </a:lnTo>
                  <a:lnTo>
                    <a:pt x="207" y="82"/>
                  </a:lnTo>
                  <a:lnTo>
                    <a:pt x="211" y="86"/>
                  </a:lnTo>
                  <a:lnTo>
                    <a:pt x="211" y="89"/>
                  </a:lnTo>
                  <a:lnTo>
                    <a:pt x="215" y="89"/>
                  </a:lnTo>
                  <a:lnTo>
                    <a:pt x="215" y="93"/>
                  </a:lnTo>
                  <a:lnTo>
                    <a:pt x="215" y="93"/>
                  </a:lnTo>
                  <a:lnTo>
                    <a:pt x="215" y="93"/>
                  </a:lnTo>
                  <a:lnTo>
                    <a:pt x="211" y="89"/>
                  </a:lnTo>
                  <a:lnTo>
                    <a:pt x="207" y="89"/>
                  </a:lnTo>
                  <a:lnTo>
                    <a:pt x="204" y="93"/>
                  </a:lnTo>
                  <a:lnTo>
                    <a:pt x="204" y="93"/>
                  </a:lnTo>
                  <a:lnTo>
                    <a:pt x="196" y="93"/>
                  </a:lnTo>
                  <a:lnTo>
                    <a:pt x="193" y="89"/>
                  </a:lnTo>
                  <a:lnTo>
                    <a:pt x="193" y="89"/>
                  </a:lnTo>
                  <a:lnTo>
                    <a:pt x="189" y="89"/>
                  </a:lnTo>
                  <a:lnTo>
                    <a:pt x="189" y="89"/>
                  </a:lnTo>
                  <a:lnTo>
                    <a:pt x="185" y="89"/>
                  </a:lnTo>
                  <a:lnTo>
                    <a:pt x="181" y="89"/>
                  </a:lnTo>
                  <a:lnTo>
                    <a:pt x="181" y="89"/>
                  </a:lnTo>
                  <a:lnTo>
                    <a:pt x="181" y="89"/>
                  </a:lnTo>
                  <a:lnTo>
                    <a:pt x="181" y="89"/>
                  </a:lnTo>
                  <a:lnTo>
                    <a:pt x="178" y="93"/>
                  </a:lnTo>
                  <a:lnTo>
                    <a:pt x="178" y="93"/>
                  </a:lnTo>
                  <a:lnTo>
                    <a:pt x="174" y="93"/>
                  </a:lnTo>
                  <a:lnTo>
                    <a:pt x="170" y="93"/>
                  </a:lnTo>
                  <a:lnTo>
                    <a:pt x="170" y="93"/>
                  </a:lnTo>
                  <a:lnTo>
                    <a:pt x="167" y="93"/>
                  </a:lnTo>
                  <a:lnTo>
                    <a:pt x="167" y="93"/>
                  </a:lnTo>
                  <a:lnTo>
                    <a:pt x="167" y="93"/>
                  </a:lnTo>
                  <a:lnTo>
                    <a:pt x="167" y="93"/>
                  </a:lnTo>
                  <a:lnTo>
                    <a:pt x="163" y="93"/>
                  </a:lnTo>
                  <a:lnTo>
                    <a:pt x="155" y="93"/>
                  </a:lnTo>
                  <a:lnTo>
                    <a:pt x="152" y="97"/>
                  </a:lnTo>
                  <a:lnTo>
                    <a:pt x="152" y="97"/>
                  </a:lnTo>
                  <a:lnTo>
                    <a:pt x="144" y="97"/>
                  </a:lnTo>
                  <a:lnTo>
                    <a:pt x="144" y="97"/>
                  </a:lnTo>
                  <a:lnTo>
                    <a:pt x="141" y="97"/>
                  </a:lnTo>
                  <a:lnTo>
                    <a:pt x="137" y="97"/>
                  </a:lnTo>
                  <a:lnTo>
                    <a:pt x="133" y="97"/>
                  </a:lnTo>
                  <a:lnTo>
                    <a:pt x="133" y="97"/>
                  </a:lnTo>
                  <a:lnTo>
                    <a:pt x="130" y="101"/>
                  </a:lnTo>
                  <a:lnTo>
                    <a:pt x="130" y="104"/>
                  </a:lnTo>
                  <a:lnTo>
                    <a:pt x="133" y="104"/>
                  </a:lnTo>
                  <a:lnTo>
                    <a:pt x="130" y="104"/>
                  </a:lnTo>
                  <a:lnTo>
                    <a:pt x="126" y="104"/>
                  </a:lnTo>
                  <a:lnTo>
                    <a:pt x="126" y="104"/>
                  </a:lnTo>
                  <a:lnTo>
                    <a:pt x="122" y="104"/>
                  </a:lnTo>
                  <a:lnTo>
                    <a:pt x="118" y="104"/>
                  </a:lnTo>
                  <a:lnTo>
                    <a:pt x="118" y="104"/>
                  </a:lnTo>
                  <a:lnTo>
                    <a:pt x="115" y="104"/>
                  </a:lnTo>
                  <a:lnTo>
                    <a:pt x="111" y="104"/>
                  </a:lnTo>
                  <a:lnTo>
                    <a:pt x="107" y="104"/>
                  </a:lnTo>
                  <a:lnTo>
                    <a:pt x="104" y="101"/>
                  </a:lnTo>
                  <a:lnTo>
                    <a:pt x="100" y="101"/>
                  </a:lnTo>
                  <a:lnTo>
                    <a:pt x="100" y="101"/>
                  </a:lnTo>
                  <a:lnTo>
                    <a:pt x="96" y="97"/>
                  </a:lnTo>
                  <a:lnTo>
                    <a:pt x="93" y="97"/>
                  </a:lnTo>
                  <a:lnTo>
                    <a:pt x="89" y="93"/>
                  </a:lnTo>
                  <a:lnTo>
                    <a:pt x="89" y="93"/>
                  </a:lnTo>
                  <a:lnTo>
                    <a:pt x="85" y="93"/>
                  </a:lnTo>
                  <a:lnTo>
                    <a:pt x="81" y="93"/>
                  </a:lnTo>
                  <a:lnTo>
                    <a:pt x="81" y="93"/>
                  </a:lnTo>
                  <a:lnTo>
                    <a:pt x="81" y="93"/>
                  </a:lnTo>
                  <a:lnTo>
                    <a:pt x="78" y="93"/>
                  </a:lnTo>
                  <a:lnTo>
                    <a:pt x="74" y="93"/>
                  </a:lnTo>
                  <a:lnTo>
                    <a:pt x="74" y="97"/>
                  </a:lnTo>
                  <a:lnTo>
                    <a:pt x="74" y="97"/>
                  </a:lnTo>
                  <a:lnTo>
                    <a:pt x="74" y="101"/>
                  </a:lnTo>
                  <a:lnTo>
                    <a:pt x="74" y="101"/>
                  </a:lnTo>
                  <a:lnTo>
                    <a:pt x="70" y="101"/>
                  </a:lnTo>
                  <a:lnTo>
                    <a:pt x="70" y="101"/>
                  </a:lnTo>
                  <a:lnTo>
                    <a:pt x="70" y="104"/>
                  </a:lnTo>
                  <a:lnTo>
                    <a:pt x="70" y="108"/>
                  </a:lnTo>
                  <a:lnTo>
                    <a:pt x="70" y="108"/>
                  </a:lnTo>
                  <a:lnTo>
                    <a:pt x="70" y="112"/>
                  </a:lnTo>
                  <a:lnTo>
                    <a:pt x="70" y="112"/>
                  </a:lnTo>
                  <a:lnTo>
                    <a:pt x="67" y="112"/>
                  </a:lnTo>
                  <a:lnTo>
                    <a:pt x="67" y="115"/>
                  </a:lnTo>
                  <a:lnTo>
                    <a:pt x="63" y="112"/>
                  </a:lnTo>
                  <a:lnTo>
                    <a:pt x="63" y="112"/>
                  </a:lnTo>
                  <a:lnTo>
                    <a:pt x="59" y="112"/>
                  </a:lnTo>
                  <a:lnTo>
                    <a:pt x="56" y="112"/>
                  </a:lnTo>
                  <a:lnTo>
                    <a:pt x="56" y="112"/>
                  </a:lnTo>
                  <a:lnTo>
                    <a:pt x="52" y="112"/>
                  </a:lnTo>
                  <a:lnTo>
                    <a:pt x="44" y="115"/>
                  </a:lnTo>
                  <a:lnTo>
                    <a:pt x="44" y="115"/>
                  </a:lnTo>
                  <a:lnTo>
                    <a:pt x="41" y="115"/>
                  </a:lnTo>
                  <a:lnTo>
                    <a:pt x="37" y="119"/>
                  </a:lnTo>
                  <a:lnTo>
                    <a:pt x="30" y="130"/>
                  </a:lnTo>
                  <a:lnTo>
                    <a:pt x="30" y="130"/>
                  </a:lnTo>
                  <a:lnTo>
                    <a:pt x="30" y="130"/>
                  </a:lnTo>
                  <a:lnTo>
                    <a:pt x="30" y="127"/>
                  </a:lnTo>
                  <a:lnTo>
                    <a:pt x="30" y="123"/>
                  </a:lnTo>
                  <a:lnTo>
                    <a:pt x="22" y="123"/>
                  </a:lnTo>
                  <a:lnTo>
                    <a:pt x="22" y="119"/>
                  </a:lnTo>
                  <a:lnTo>
                    <a:pt x="18" y="115"/>
                  </a:lnTo>
                  <a:lnTo>
                    <a:pt x="15" y="108"/>
                  </a:lnTo>
                  <a:lnTo>
                    <a:pt x="15" y="108"/>
                  </a:lnTo>
                  <a:lnTo>
                    <a:pt x="11" y="104"/>
                  </a:lnTo>
                  <a:lnTo>
                    <a:pt x="7" y="101"/>
                  </a:lnTo>
                  <a:lnTo>
                    <a:pt x="4" y="101"/>
                  </a:lnTo>
                  <a:lnTo>
                    <a:pt x="4" y="93"/>
                  </a:lnTo>
                  <a:lnTo>
                    <a:pt x="4" y="89"/>
                  </a:lnTo>
                  <a:lnTo>
                    <a:pt x="4" y="86"/>
                  </a:lnTo>
                  <a:lnTo>
                    <a:pt x="4" y="82"/>
                  </a:lnTo>
                  <a:lnTo>
                    <a:pt x="4" y="78"/>
                  </a:lnTo>
                  <a:lnTo>
                    <a:pt x="0" y="75"/>
                  </a:lnTo>
                  <a:lnTo>
                    <a:pt x="4" y="75"/>
                  </a:lnTo>
                  <a:lnTo>
                    <a:pt x="4" y="75"/>
                  </a:lnTo>
                  <a:lnTo>
                    <a:pt x="7" y="71"/>
                  </a:lnTo>
                  <a:lnTo>
                    <a:pt x="11" y="67"/>
                  </a:lnTo>
                  <a:lnTo>
                    <a:pt x="15" y="60"/>
                  </a:lnTo>
                  <a:lnTo>
                    <a:pt x="15" y="56"/>
                  </a:lnTo>
                  <a:lnTo>
                    <a:pt x="18" y="56"/>
                  </a:lnTo>
                  <a:lnTo>
                    <a:pt x="18" y="52"/>
                  </a:lnTo>
                  <a:lnTo>
                    <a:pt x="18" y="52"/>
                  </a:lnTo>
                  <a:lnTo>
                    <a:pt x="22" y="52"/>
                  </a:lnTo>
                  <a:lnTo>
                    <a:pt x="22" y="56"/>
                  </a:lnTo>
                  <a:lnTo>
                    <a:pt x="26" y="56"/>
                  </a:lnTo>
                  <a:lnTo>
                    <a:pt x="30" y="56"/>
                  </a:lnTo>
                  <a:lnTo>
                    <a:pt x="33" y="56"/>
                  </a:lnTo>
                  <a:lnTo>
                    <a:pt x="33" y="52"/>
                  </a:lnTo>
                  <a:lnTo>
                    <a:pt x="33" y="49"/>
                  </a:lnTo>
                  <a:lnTo>
                    <a:pt x="37" y="49"/>
                  </a:lnTo>
                  <a:lnTo>
                    <a:pt x="37" y="49"/>
                  </a:lnTo>
                  <a:lnTo>
                    <a:pt x="41" y="52"/>
                  </a:lnTo>
                  <a:lnTo>
                    <a:pt x="41" y="56"/>
                  </a:lnTo>
                  <a:lnTo>
                    <a:pt x="44" y="52"/>
                  </a:lnTo>
                  <a:lnTo>
                    <a:pt x="48" y="52"/>
                  </a:lnTo>
                  <a:lnTo>
                    <a:pt x="52" y="49"/>
                  </a:lnTo>
                  <a:lnTo>
                    <a:pt x="56" y="49"/>
                  </a:lnTo>
                  <a:lnTo>
                    <a:pt x="67" y="45"/>
                  </a:lnTo>
                  <a:lnTo>
                    <a:pt x="70" y="45"/>
                  </a:lnTo>
                  <a:lnTo>
                    <a:pt x="74" y="41"/>
                  </a:lnTo>
                  <a:lnTo>
                    <a:pt x="78" y="41"/>
                  </a:lnTo>
                  <a:lnTo>
                    <a:pt x="78" y="38"/>
                  </a:lnTo>
                  <a:lnTo>
                    <a:pt x="74" y="38"/>
                  </a:lnTo>
                  <a:lnTo>
                    <a:pt x="74" y="34"/>
                  </a:lnTo>
                  <a:lnTo>
                    <a:pt x="74" y="34"/>
                  </a:lnTo>
                  <a:lnTo>
                    <a:pt x="74" y="30"/>
                  </a:lnTo>
                  <a:lnTo>
                    <a:pt x="78" y="30"/>
                  </a:lnTo>
                  <a:lnTo>
                    <a:pt x="81" y="30"/>
                  </a:lnTo>
                  <a:lnTo>
                    <a:pt x="85" y="34"/>
                  </a:lnTo>
                  <a:lnTo>
                    <a:pt x="89" y="34"/>
                  </a:lnTo>
                  <a:lnTo>
                    <a:pt x="93" y="34"/>
                  </a:lnTo>
                  <a:lnTo>
                    <a:pt x="100" y="30"/>
                  </a:lnTo>
                  <a:lnTo>
                    <a:pt x="104" y="30"/>
                  </a:lnTo>
                  <a:lnTo>
                    <a:pt x="104" y="26"/>
                  </a:lnTo>
                  <a:lnTo>
                    <a:pt x="107" y="26"/>
                  </a:lnTo>
                  <a:lnTo>
                    <a:pt x="104" y="23"/>
                  </a:lnTo>
                  <a:lnTo>
                    <a:pt x="107" y="23"/>
                  </a:lnTo>
                  <a:lnTo>
                    <a:pt x="107" y="19"/>
                  </a:lnTo>
                  <a:lnTo>
                    <a:pt x="107" y="19"/>
                  </a:lnTo>
                  <a:lnTo>
                    <a:pt x="111" y="15"/>
                  </a:lnTo>
                  <a:lnTo>
                    <a:pt x="111" y="15"/>
                  </a:lnTo>
                  <a:lnTo>
                    <a:pt x="115" y="15"/>
                  </a:lnTo>
                  <a:lnTo>
                    <a:pt x="115" y="12"/>
                  </a:lnTo>
                  <a:lnTo>
                    <a:pt x="118" y="12"/>
                  </a:lnTo>
                  <a:lnTo>
                    <a:pt x="118" y="8"/>
                  </a:lnTo>
                  <a:lnTo>
                    <a:pt x="118" y="8"/>
                  </a:lnTo>
                  <a:lnTo>
                    <a:pt x="122" y="4"/>
                  </a:lnTo>
                  <a:lnTo>
                    <a:pt x="126" y="4"/>
                  </a:lnTo>
                  <a:lnTo>
                    <a:pt x="130" y="4"/>
                  </a:lnTo>
                  <a:lnTo>
                    <a:pt x="133" y="4"/>
                  </a:lnTo>
                  <a:lnTo>
                    <a:pt x="137" y="0"/>
                  </a:lnTo>
                  <a:lnTo>
                    <a:pt x="137"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08" name="Freeform 110"/>
            <p:cNvSpPr>
              <a:spLocks/>
            </p:cNvSpPr>
            <p:nvPr/>
          </p:nvSpPr>
          <p:spPr bwMode="auto">
            <a:xfrm>
              <a:off x="12509556" y="5973285"/>
              <a:ext cx="507332" cy="418784"/>
            </a:xfrm>
            <a:custGeom>
              <a:avLst/>
              <a:gdLst>
                <a:gd name="T0" fmla="*/ 237 w 255"/>
                <a:gd name="T1" fmla="*/ 208 h 216"/>
                <a:gd name="T2" fmla="*/ 248 w 255"/>
                <a:gd name="T3" fmla="*/ 60 h 216"/>
                <a:gd name="T4" fmla="*/ 244 w 255"/>
                <a:gd name="T5" fmla="*/ 49 h 216"/>
                <a:gd name="T6" fmla="*/ 248 w 255"/>
                <a:gd name="T7" fmla="*/ 41 h 216"/>
                <a:gd name="T8" fmla="*/ 244 w 255"/>
                <a:gd name="T9" fmla="*/ 34 h 216"/>
                <a:gd name="T10" fmla="*/ 248 w 255"/>
                <a:gd name="T11" fmla="*/ 23 h 216"/>
                <a:gd name="T12" fmla="*/ 244 w 255"/>
                <a:gd name="T13" fmla="*/ 19 h 216"/>
                <a:gd name="T14" fmla="*/ 237 w 255"/>
                <a:gd name="T15" fmla="*/ 19 h 216"/>
                <a:gd name="T16" fmla="*/ 226 w 255"/>
                <a:gd name="T17" fmla="*/ 15 h 216"/>
                <a:gd name="T18" fmla="*/ 215 w 255"/>
                <a:gd name="T19" fmla="*/ 12 h 216"/>
                <a:gd name="T20" fmla="*/ 215 w 255"/>
                <a:gd name="T21" fmla="*/ 12 h 216"/>
                <a:gd name="T22" fmla="*/ 207 w 255"/>
                <a:gd name="T23" fmla="*/ 4 h 216"/>
                <a:gd name="T24" fmla="*/ 200 w 255"/>
                <a:gd name="T25" fmla="*/ 4 h 216"/>
                <a:gd name="T26" fmla="*/ 196 w 255"/>
                <a:gd name="T27" fmla="*/ 4 h 216"/>
                <a:gd name="T28" fmla="*/ 189 w 255"/>
                <a:gd name="T29" fmla="*/ 4 h 216"/>
                <a:gd name="T30" fmla="*/ 178 w 255"/>
                <a:gd name="T31" fmla="*/ 4 h 216"/>
                <a:gd name="T32" fmla="*/ 166 w 255"/>
                <a:gd name="T33" fmla="*/ 12 h 216"/>
                <a:gd name="T34" fmla="*/ 163 w 255"/>
                <a:gd name="T35" fmla="*/ 19 h 216"/>
                <a:gd name="T36" fmla="*/ 166 w 255"/>
                <a:gd name="T37" fmla="*/ 30 h 216"/>
                <a:gd name="T38" fmla="*/ 166 w 255"/>
                <a:gd name="T39" fmla="*/ 38 h 216"/>
                <a:gd name="T40" fmla="*/ 163 w 255"/>
                <a:gd name="T41" fmla="*/ 45 h 216"/>
                <a:gd name="T42" fmla="*/ 152 w 255"/>
                <a:gd name="T43" fmla="*/ 49 h 216"/>
                <a:gd name="T44" fmla="*/ 141 w 255"/>
                <a:gd name="T45" fmla="*/ 41 h 216"/>
                <a:gd name="T46" fmla="*/ 126 w 255"/>
                <a:gd name="T47" fmla="*/ 34 h 216"/>
                <a:gd name="T48" fmla="*/ 107 w 255"/>
                <a:gd name="T49" fmla="*/ 30 h 216"/>
                <a:gd name="T50" fmla="*/ 100 w 255"/>
                <a:gd name="T51" fmla="*/ 30 h 216"/>
                <a:gd name="T52" fmla="*/ 89 w 255"/>
                <a:gd name="T53" fmla="*/ 19 h 216"/>
                <a:gd name="T54" fmla="*/ 85 w 255"/>
                <a:gd name="T55" fmla="*/ 12 h 216"/>
                <a:gd name="T56" fmla="*/ 70 w 255"/>
                <a:gd name="T57" fmla="*/ 4 h 216"/>
                <a:gd name="T58" fmla="*/ 55 w 255"/>
                <a:gd name="T59" fmla="*/ 4 h 216"/>
                <a:gd name="T60" fmla="*/ 37 w 255"/>
                <a:gd name="T61" fmla="*/ 4 h 216"/>
                <a:gd name="T62" fmla="*/ 29 w 255"/>
                <a:gd name="T63" fmla="*/ 0 h 216"/>
                <a:gd name="T64" fmla="*/ 29 w 255"/>
                <a:gd name="T65" fmla="*/ 8 h 216"/>
                <a:gd name="T66" fmla="*/ 29 w 255"/>
                <a:gd name="T67" fmla="*/ 15 h 216"/>
                <a:gd name="T68" fmla="*/ 18 w 255"/>
                <a:gd name="T69" fmla="*/ 23 h 216"/>
                <a:gd name="T70" fmla="*/ 11 w 255"/>
                <a:gd name="T71" fmla="*/ 23 h 216"/>
                <a:gd name="T72" fmla="*/ 7 w 255"/>
                <a:gd name="T73" fmla="*/ 26 h 216"/>
                <a:gd name="T74" fmla="*/ 11 w 255"/>
                <a:gd name="T75" fmla="*/ 34 h 216"/>
                <a:gd name="T76" fmla="*/ 11 w 255"/>
                <a:gd name="T77" fmla="*/ 38 h 216"/>
                <a:gd name="T78" fmla="*/ 7 w 255"/>
                <a:gd name="T79" fmla="*/ 41 h 216"/>
                <a:gd name="T80" fmla="*/ 4 w 255"/>
                <a:gd name="T81" fmla="*/ 45 h 216"/>
                <a:gd name="T82" fmla="*/ 0 w 255"/>
                <a:gd name="T83" fmla="*/ 45 h 216"/>
                <a:gd name="T84" fmla="*/ 0 w 255"/>
                <a:gd name="T85" fmla="*/ 49 h 216"/>
                <a:gd name="T86" fmla="*/ 0 w 255"/>
                <a:gd name="T87" fmla="*/ 52 h 216"/>
                <a:gd name="T88" fmla="*/ 4 w 255"/>
                <a:gd name="T89" fmla="*/ 67 h 216"/>
                <a:gd name="T90" fmla="*/ 4 w 255"/>
                <a:gd name="T91" fmla="*/ 75 h 216"/>
                <a:gd name="T92" fmla="*/ 7 w 255"/>
                <a:gd name="T93" fmla="*/ 86 h 216"/>
                <a:gd name="T94" fmla="*/ 4 w 255"/>
                <a:gd name="T95" fmla="*/ 97 h 216"/>
                <a:gd name="T96" fmla="*/ 7 w 255"/>
                <a:gd name="T97" fmla="*/ 104 h 216"/>
                <a:gd name="T98" fmla="*/ 0 w 255"/>
                <a:gd name="T99" fmla="*/ 108 h 216"/>
                <a:gd name="T100" fmla="*/ 0 w 255"/>
                <a:gd name="T101" fmla="*/ 112 h 216"/>
                <a:gd name="T102" fmla="*/ 4 w 255"/>
                <a:gd name="T103" fmla="*/ 119 h 216"/>
                <a:gd name="T104" fmla="*/ 7 w 255"/>
                <a:gd name="T105" fmla="*/ 127 h 216"/>
                <a:gd name="T106" fmla="*/ 11 w 255"/>
                <a:gd name="T107" fmla="*/ 130 h 216"/>
                <a:gd name="T108" fmla="*/ 11 w 255"/>
                <a:gd name="T109" fmla="*/ 138 h 216"/>
                <a:gd name="T110" fmla="*/ 15 w 255"/>
                <a:gd name="T111" fmla="*/ 141 h 216"/>
                <a:gd name="T112" fmla="*/ 26 w 255"/>
                <a:gd name="T113" fmla="*/ 141 h 216"/>
                <a:gd name="T114" fmla="*/ 33 w 255"/>
                <a:gd name="T115" fmla="*/ 145 h 216"/>
                <a:gd name="T116" fmla="*/ 37 w 255"/>
                <a:gd name="T117" fmla="*/ 153 h 216"/>
                <a:gd name="T118" fmla="*/ 41 w 255"/>
                <a:gd name="T119" fmla="*/ 156 h 216"/>
                <a:gd name="T120" fmla="*/ 74 w 255"/>
                <a:gd name="T121" fmla="*/ 167 h 216"/>
                <a:gd name="T122" fmla="*/ 237 w 255"/>
                <a:gd name="T123" fmla="*/ 216 h 216"/>
                <a:gd name="T124" fmla="*/ 237 w 255"/>
                <a:gd name="T125" fmla="*/ 21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5" h="216">
                  <a:moveTo>
                    <a:pt x="237" y="216"/>
                  </a:moveTo>
                  <a:lnTo>
                    <a:pt x="237" y="208"/>
                  </a:lnTo>
                  <a:lnTo>
                    <a:pt x="255" y="208"/>
                  </a:lnTo>
                  <a:lnTo>
                    <a:pt x="248" y="60"/>
                  </a:lnTo>
                  <a:lnTo>
                    <a:pt x="244" y="52"/>
                  </a:lnTo>
                  <a:lnTo>
                    <a:pt x="244" y="49"/>
                  </a:lnTo>
                  <a:lnTo>
                    <a:pt x="244" y="45"/>
                  </a:lnTo>
                  <a:lnTo>
                    <a:pt x="248" y="41"/>
                  </a:lnTo>
                  <a:lnTo>
                    <a:pt x="248" y="38"/>
                  </a:lnTo>
                  <a:lnTo>
                    <a:pt x="244" y="34"/>
                  </a:lnTo>
                  <a:lnTo>
                    <a:pt x="248" y="26"/>
                  </a:lnTo>
                  <a:lnTo>
                    <a:pt x="248" y="23"/>
                  </a:lnTo>
                  <a:lnTo>
                    <a:pt x="248" y="19"/>
                  </a:lnTo>
                  <a:lnTo>
                    <a:pt x="244" y="19"/>
                  </a:lnTo>
                  <a:lnTo>
                    <a:pt x="240" y="15"/>
                  </a:lnTo>
                  <a:lnTo>
                    <a:pt x="237" y="19"/>
                  </a:lnTo>
                  <a:lnTo>
                    <a:pt x="226" y="15"/>
                  </a:lnTo>
                  <a:lnTo>
                    <a:pt x="226" y="15"/>
                  </a:lnTo>
                  <a:lnTo>
                    <a:pt x="222" y="15"/>
                  </a:lnTo>
                  <a:lnTo>
                    <a:pt x="215" y="12"/>
                  </a:lnTo>
                  <a:lnTo>
                    <a:pt x="215" y="12"/>
                  </a:lnTo>
                  <a:lnTo>
                    <a:pt x="215" y="12"/>
                  </a:lnTo>
                  <a:lnTo>
                    <a:pt x="215" y="8"/>
                  </a:lnTo>
                  <a:lnTo>
                    <a:pt x="207" y="4"/>
                  </a:lnTo>
                  <a:lnTo>
                    <a:pt x="203" y="4"/>
                  </a:lnTo>
                  <a:lnTo>
                    <a:pt x="200" y="4"/>
                  </a:lnTo>
                  <a:lnTo>
                    <a:pt x="196" y="4"/>
                  </a:lnTo>
                  <a:lnTo>
                    <a:pt x="196" y="4"/>
                  </a:lnTo>
                  <a:lnTo>
                    <a:pt x="192" y="4"/>
                  </a:lnTo>
                  <a:lnTo>
                    <a:pt x="189" y="4"/>
                  </a:lnTo>
                  <a:lnTo>
                    <a:pt x="185" y="4"/>
                  </a:lnTo>
                  <a:lnTo>
                    <a:pt x="178" y="4"/>
                  </a:lnTo>
                  <a:lnTo>
                    <a:pt x="170" y="8"/>
                  </a:lnTo>
                  <a:lnTo>
                    <a:pt x="166" y="12"/>
                  </a:lnTo>
                  <a:lnTo>
                    <a:pt x="166" y="15"/>
                  </a:lnTo>
                  <a:lnTo>
                    <a:pt x="163" y="19"/>
                  </a:lnTo>
                  <a:lnTo>
                    <a:pt x="163" y="26"/>
                  </a:lnTo>
                  <a:lnTo>
                    <a:pt x="166" y="30"/>
                  </a:lnTo>
                  <a:lnTo>
                    <a:pt x="166" y="38"/>
                  </a:lnTo>
                  <a:lnTo>
                    <a:pt x="166" y="38"/>
                  </a:lnTo>
                  <a:lnTo>
                    <a:pt x="163" y="41"/>
                  </a:lnTo>
                  <a:lnTo>
                    <a:pt x="163" y="45"/>
                  </a:lnTo>
                  <a:lnTo>
                    <a:pt x="155" y="49"/>
                  </a:lnTo>
                  <a:lnTo>
                    <a:pt x="152" y="49"/>
                  </a:lnTo>
                  <a:lnTo>
                    <a:pt x="144" y="49"/>
                  </a:lnTo>
                  <a:lnTo>
                    <a:pt x="141" y="41"/>
                  </a:lnTo>
                  <a:lnTo>
                    <a:pt x="133" y="38"/>
                  </a:lnTo>
                  <a:lnTo>
                    <a:pt x="126" y="34"/>
                  </a:lnTo>
                  <a:lnTo>
                    <a:pt x="115" y="30"/>
                  </a:lnTo>
                  <a:lnTo>
                    <a:pt x="107" y="30"/>
                  </a:lnTo>
                  <a:lnTo>
                    <a:pt x="107" y="30"/>
                  </a:lnTo>
                  <a:lnTo>
                    <a:pt x="100" y="30"/>
                  </a:lnTo>
                  <a:lnTo>
                    <a:pt x="96" y="30"/>
                  </a:lnTo>
                  <a:lnTo>
                    <a:pt x="89" y="19"/>
                  </a:lnTo>
                  <a:lnTo>
                    <a:pt x="89" y="15"/>
                  </a:lnTo>
                  <a:lnTo>
                    <a:pt x="85" y="12"/>
                  </a:lnTo>
                  <a:lnTo>
                    <a:pt x="74" y="8"/>
                  </a:lnTo>
                  <a:lnTo>
                    <a:pt x="70" y="4"/>
                  </a:lnTo>
                  <a:lnTo>
                    <a:pt x="63" y="4"/>
                  </a:lnTo>
                  <a:lnTo>
                    <a:pt x="55" y="4"/>
                  </a:lnTo>
                  <a:lnTo>
                    <a:pt x="44" y="4"/>
                  </a:lnTo>
                  <a:lnTo>
                    <a:pt x="37" y="4"/>
                  </a:lnTo>
                  <a:lnTo>
                    <a:pt x="33" y="0"/>
                  </a:lnTo>
                  <a:lnTo>
                    <a:pt x="29" y="0"/>
                  </a:lnTo>
                  <a:lnTo>
                    <a:pt x="29" y="0"/>
                  </a:lnTo>
                  <a:lnTo>
                    <a:pt x="29" y="8"/>
                  </a:lnTo>
                  <a:lnTo>
                    <a:pt x="29" y="8"/>
                  </a:lnTo>
                  <a:lnTo>
                    <a:pt x="29" y="15"/>
                  </a:lnTo>
                  <a:lnTo>
                    <a:pt x="18" y="19"/>
                  </a:lnTo>
                  <a:lnTo>
                    <a:pt x="18" y="23"/>
                  </a:lnTo>
                  <a:lnTo>
                    <a:pt x="15" y="23"/>
                  </a:lnTo>
                  <a:lnTo>
                    <a:pt x="11" y="23"/>
                  </a:lnTo>
                  <a:lnTo>
                    <a:pt x="7" y="26"/>
                  </a:lnTo>
                  <a:lnTo>
                    <a:pt x="7" y="26"/>
                  </a:lnTo>
                  <a:lnTo>
                    <a:pt x="7" y="30"/>
                  </a:lnTo>
                  <a:lnTo>
                    <a:pt x="11" y="34"/>
                  </a:lnTo>
                  <a:lnTo>
                    <a:pt x="11" y="38"/>
                  </a:lnTo>
                  <a:lnTo>
                    <a:pt x="11" y="38"/>
                  </a:lnTo>
                  <a:lnTo>
                    <a:pt x="11" y="41"/>
                  </a:lnTo>
                  <a:lnTo>
                    <a:pt x="7" y="41"/>
                  </a:lnTo>
                  <a:lnTo>
                    <a:pt x="7" y="45"/>
                  </a:lnTo>
                  <a:lnTo>
                    <a:pt x="4" y="45"/>
                  </a:lnTo>
                  <a:lnTo>
                    <a:pt x="4" y="45"/>
                  </a:lnTo>
                  <a:lnTo>
                    <a:pt x="0" y="45"/>
                  </a:lnTo>
                  <a:lnTo>
                    <a:pt x="0" y="45"/>
                  </a:lnTo>
                  <a:lnTo>
                    <a:pt x="0" y="49"/>
                  </a:lnTo>
                  <a:lnTo>
                    <a:pt x="0" y="52"/>
                  </a:lnTo>
                  <a:lnTo>
                    <a:pt x="0" y="52"/>
                  </a:lnTo>
                  <a:lnTo>
                    <a:pt x="4" y="56"/>
                  </a:lnTo>
                  <a:lnTo>
                    <a:pt x="4" y="67"/>
                  </a:lnTo>
                  <a:lnTo>
                    <a:pt x="4" y="71"/>
                  </a:lnTo>
                  <a:lnTo>
                    <a:pt x="4" y="75"/>
                  </a:lnTo>
                  <a:lnTo>
                    <a:pt x="4" y="82"/>
                  </a:lnTo>
                  <a:lnTo>
                    <a:pt x="7" y="86"/>
                  </a:lnTo>
                  <a:lnTo>
                    <a:pt x="4" y="93"/>
                  </a:lnTo>
                  <a:lnTo>
                    <a:pt x="4" y="97"/>
                  </a:lnTo>
                  <a:lnTo>
                    <a:pt x="7" y="101"/>
                  </a:lnTo>
                  <a:lnTo>
                    <a:pt x="7" y="104"/>
                  </a:lnTo>
                  <a:lnTo>
                    <a:pt x="4" y="104"/>
                  </a:lnTo>
                  <a:lnTo>
                    <a:pt x="0" y="108"/>
                  </a:lnTo>
                  <a:lnTo>
                    <a:pt x="0" y="112"/>
                  </a:lnTo>
                  <a:lnTo>
                    <a:pt x="0" y="112"/>
                  </a:lnTo>
                  <a:lnTo>
                    <a:pt x="0" y="112"/>
                  </a:lnTo>
                  <a:lnTo>
                    <a:pt x="4" y="119"/>
                  </a:lnTo>
                  <a:lnTo>
                    <a:pt x="7" y="123"/>
                  </a:lnTo>
                  <a:lnTo>
                    <a:pt x="7" y="127"/>
                  </a:lnTo>
                  <a:lnTo>
                    <a:pt x="11" y="130"/>
                  </a:lnTo>
                  <a:lnTo>
                    <a:pt x="11" y="130"/>
                  </a:lnTo>
                  <a:lnTo>
                    <a:pt x="11" y="134"/>
                  </a:lnTo>
                  <a:lnTo>
                    <a:pt x="11" y="138"/>
                  </a:lnTo>
                  <a:lnTo>
                    <a:pt x="11" y="138"/>
                  </a:lnTo>
                  <a:lnTo>
                    <a:pt x="15" y="141"/>
                  </a:lnTo>
                  <a:lnTo>
                    <a:pt x="22" y="141"/>
                  </a:lnTo>
                  <a:lnTo>
                    <a:pt x="26" y="141"/>
                  </a:lnTo>
                  <a:lnTo>
                    <a:pt x="29" y="141"/>
                  </a:lnTo>
                  <a:lnTo>
                    <a:pt x="33" y="145"/>
                  </a:lnTo>
                  <a:lnTo>
                    <a:pt x="37" y="153"/>
                  </a:lnTo>
                  <a:lnTo>
                    <a:pt x="37" y="153"/>
                  </a:lnTo>
                  <a:lnTo>
                    <a:pt x="41" y="156"/>
                  </a:lnTo>
                  <a:lnTo>
                    <a:pt x="41" y="156"/>
                  </a:lnTo>
                  <a:lnTo>
                    <a:pt x="70" y="164"/>
                  </a:lnTo>
                  <a:lnTo>
                    <a:pt x="74" y="167"/>
                  </a:lnTo>
                  <a:lnTo>
                    <a:pt x="107" y="153"/>
                  </a:lnTo>
                  <a:lnTo>
                    <a:pt x="237" y="216"/>
                  </a:lnTo>
                  <a:lnTo>
                    <a:pt x="237" y="216"/>
                  </a:lnTo>
                  <a:lnTo>
                    <a:pt x="237" y="21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09" name="Freeform 111"/>
            <p:cNvSpPr>
              <a:spLocks noEditPoints="1"/>
            </p:cNvSpPr>
            <p:nvPr/>
          </p:nvSpPr>
          <p:spPr bwMode="auto">
            <a:xfrm>
              <a:off x="12441909" y="5837568"/>
              <a:ext cx="125341" cy="222965"/>
            </a:xfrm>
            <a:custGeom>
              <a:avLst/>
              <a:gdLst>
                <a:gd name="T0" fmla="*/ 38 w 63"/>
                <a:gd name="T1" fmla="*/ 115 h 115"/>
                <a:gd name="T2" fmla="*/ 41 w 63"/>
                <a:gd name="T3" fmla="*/ 115 h 115"/>
                <a:gd name="T4" fmla="*/ 45 w 63"/>
                <a:gd name="T5" fmla="*/ 111 h 115"/>
                <a:gd name="T6" fmla="*/ 45 w 63"/>
                <a:gd name="T7" fmla="*/ 108 h 115"/>
                <a:gd name="T8" fmla="*/ 41 w 63"/>
                <a:gd name="T9" fmla="*/ 100 h 115"/>
                <a:gd name="T10" fmla="*/ 41 w 63"/>
                <a:gd name="T11" fmla="*/ 96 h 115"/>
                <a:gd name="T12" fmla="*/ 49 w 63"/>
                <a:gd name="T13" fmla="*/ 93 h 115"/>
                <a:gd name="T14" fmla="*/ 52 w 63"/>
                <a:gd name="T15" fmla="*/ 89 h 115"/>
                <a:gd name="T16" fmla="*/ 63 w 63"/>
                <a:gd name="T17" fmla="*/ 78 h 115"/>
                <a:gd name="T18" fmla="*/ 63 w 63"/>
                <a:gd name="T19" fmla="*/ 70 h 115"/>
                <a:gd name="T20" fmla="*/ 60 w 63"/>
                <a:gd name="T21" fmla="*/ 70 h 115"/>
                <a:gd name="T22" fmla="*/ 56 w 63"/>
                <a:gd name="T23" fmla="*/ 67 h 115"/>
                <a:gd name="T24" fmla="*/ 52 w 63"/>
                <a:gd name="T25" fmla="*/ 63 h 115"/>
                <a:gd name="T26" fmla="*/ 52 w 63"/>
                <a:gd name="T27" fmla="*/ 63 h 115"/>
                <a:gd name="T28" fmla="*/ 49 w 63"/>
                <a:gd name="T29" fmla="*/ 63 h 115"/>
                <a:gd name="T30" fmla="*/ 45 w 63"/>
                <a:gd name="T31" fmla="*/ 63 h 115"/>
                <a:gd name="T32" fmla="*/ 38 w 63"/>
                <a:gd name="T33" fmla="*/ 56 h 115"/>
                <a:gd name="T34" fmla="*/ 49 w 63"/>
                <a:gd name="T35" fmla="*/ 44 h 115"/>
                <a:gd name="T36" fmla="*/ 52 w 63"/>
                <a:gd name="T37" fmla="*/ 41 h 115"/>
                <a:gd name="T38" fmla="*/ 56 w 63"/>
                <a:gd name="T39" fmla="*/ 37 h 115"/>
                <a:gd name="T40" fmla="*/ 52 w 63"/>
                <a:gd name="T41" fmla="*/ 33 h 115"/>
                <a:gd name="T42" fmla="*/ 49 w 63"/>
                <a:gd name="T43" fmla="*/ 26 h 115"/>
                <a:gd name="T44" fmla="*/ 45 w 63"/>
                <a:gd name="T45" fmla="*/ 19 h 115"/>
                <a:gd name="T46" fmla="*/ 49 w 63"/>
                <a:gd name="T47" fmla="*/ 15 h 115"/>
                <a:gd name="T48" fmla="*/ 52 w 63"/>
                <a:gd name="T49" fmla="*/ 7 h 115"/>
                <a:gd name="T50" fmla="*/ 45 w 63"/>
                <a:gd name="T51" fmla="*/ 11 h 115"/>
                <a:gd name="T52" fmla="*/ 41 w 63"/>
                <a:gd name="T53" fmla="*/ 11 h 115"/>
                <a:gd name="T54" fmla="*/ 38 w 63"/>
                <a:gd name="T55" fmla="*/ 4 h 115"/>
                <a:gd name="T56" fmla="*/ 34 w 63"/>
                <a:gd name="T57" fmla="*/ 0 h 115"/>
                <a:gd name="T58" fmla="*/ 30 w 63"/>
                <a:gd name="T59" fmla="*/ 4 h 115"/>
                <a:gd name="T60" fmla="*/ 26 w 63"/>
                <a:gd name="T61" fmla="*/ 4 h 115"/>
                <a:gd name="T62" fmla="*/ 15 w 63"/>
                <a:gd name="T63" fmla="*/ 7 h 115"/>
                <a:gd name="T64" fmla="*/ 15 w 63"/>
                <a:gd name="T65" fmla="*/ 11 h 115"/>
                <a:gd name="T66" fmla="*/ 15 w 63"/>
                <a:gd name="T67" fmla="*/ 15 h 115"/>
                <a:gd name="T68" fmla="*/ 12 w 63"/>
                <a:gd name="T69" fmla="*/ 30 h 115"/>
                <a:gd name="T70" fmla="*/ 15 w 63"/>
                <a:gd name="T71" fmla="*/ 33 h 115"/>
                <a:gd name="T72" fmla="*/ 15 w 63"/>
                <a:gd name="T73" fmla="*/ 37 h 115"/>
                <a:gd name="T74" fmla="*/ 15 w 63"/>
                <a:gd name="T75" fmla="*/ 41 h 115"/>
                <a:gd name="T76" fmla="*/ 12 w 63"/>
                <a:gd name="T77" fmla="*/ 48 h 115"/>
                <a:gd name="T78" fmla="*/ 8 w 63"/>
                <a:gd name="T79" fmla="*/ 52 h 115"/>
                <a:gd name="T80" fmla="*/ 4 w 63"/>
                <a:gd name="T81" fmla="*/ 56 h 115"/>
                <a:gd name="T82" fmla="*/ 0 w 63"/>
                <a:gd name="T83" fmla="*/ 63 h 115"/>
                <a:gd name="T84" fmla="*/ 4 w 63"/>
                <a:gd name="T85" fmla="*/ 67 h 115"/>
                <a:gd name="T86" fmla="*/ 8 w 63"/>
                <a:gd name="T87" fmla="*/ 70 h 115"/>
                <a:gd name="T88" fmla="*/ 12 w 63"/>
                <a:gd name="T89" fmla="*/ 78 h 115"/>
                <a:gd name="T90" fmla="*/ 19 w 63"/>
                <a:gd name="T91" fmla="*/ 82 h 115"/>
                <a:gd name="T92" fmla="*/ 26 w 63"/>
                <a:gd name="T93" fmla="*/ 85 h 115"/>
                <a:gd name="T94" fmla="*/ 34 w 63"/>
                <a:gd name="T95" fmla="*/ 115 h 115"/>
                <a:gd name="T96" fmla="*/ 49 w 63"/>
                <a:gd name="T97" fmla="*/ 59 h 115"/>
                <a:gd name="T98" fmla="*/ 56 w 63"/>
                <a:gd name="T99" fmla="*/ 59 h 115"/>
                <a:gd name="T100" fmla="*/ 49 w 63"/>
                <a:gd name="T101" fmla="*/ 59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3" h="115">
                  <a:moveTo>
                    <a:pt x="34" y="115"/>
                  </a:moveTo>
                  <a:lnTo>
                    <a:pt x="38" y="115"/>
                  </a:lnTo>
                  <a:lnTo>
                    <a:pt x="38" y="115"/>
                  </a:lnTo>
                  <a:lnTo>
                    <a:pt x="41" y="115"/>
                  </a:lnTo>
                  <a:lnTo>
                    <a:pt x="41" y="111"/>
                  </a:lnTo>
                  <a:lnTo>
                    <a:pt x="45" y="111"/>
                  </a:lnTo>
                  <a:lnTo>
                    <a:pt x="45" y="108"/>
                  </a:lnTo>
                  <a:lnTo>
                    <a:pt x="45" y="108"/>
                  </a:lnTo>
                  <a:lnTo>
                    <a:pt x="45" y="104"/>
                  </a:lnTo>
                  <a:lnTo>
                    <a:pt x="41" y="100"/>
                  </a:lnTo>
                  <a:lnTo>
                    <a:pt x="41" y="96"/>
                  </a:lnTo>
                  <a:lnTo>
                    <a:pt x="41" y="96"/>
                  </a:lnTo>
                  <a:lnTo>
                    <a:pt x="45" y="93"/>
                  </a:lnTo>
                  <a:lnTo>
                    <a:pt x="49" y="93"/>
                  </a:lnTo>
                  <a:lnTo>
                    <a:pt x="52" y="93"/>
                  </a:lnTo>
                  <a:lnTo>
                    <a:pt x="52" y="89"/>
                  </a:lnTo>
                  <a:lnTo>
                    <a:pt x="63" y="85"/>
                  </a:lnTo>
                  <a:lnTo>
                    <a:pt x="63" y="78"/>
                  </a:lnTo>
                  <a:lnTo>
                    <a:pt x="63" y="78"/>
                  </a:lnTo>
                  <a:lnTo>
                    <a:pt x="63" y="70"/>
                  </a:lnTo>
                  <a:lnTo>
                    <a:pt x="63" y="70"/>
                  </a:lnTo>
                  <a:lnTo>
                    <a:pt x="60" y="70"/>
                  </a:lnTo>
                  <a:lnTo>
                    <a:pt x="56" y="67"/>
                  </a:lnTo>
                  <a:lnTo>
                    <a:pt x="56" y="67"/>
                  </a:lnTo>
                  <a:lnTo>
                    <a:pt x="56" y="63"/>
                  </a:lnTo>
                  <a:lnTo>
                    <a:pt x="52" y="63"/>
                  </a:lnTo>
                  <a:lnTo>
                    <a:pt x="52" y="63"/>
                  </a:lnTo>
                  <a:lnTo>
                    <a:pt x="52" y="63"/>
                  </a:lnTo>
                  <a:lnTo>
                    <a:pt x="52" y="67"/>
                  </a:lnTo>
                  <a:lnTo>
                    <a:pt x="49" y="63"/>
                  </a:lnTo>
                  <a:lnTo>
                    <a:pt x="49" y="63"/>
                  </a:lnTo>
                  <a:lnTo>
                    <a:pt x="45" y="63"/>
                  </a:lnTo>
                  <a:lnTo>
                    <a:pt x="41" y="59"/>
                  </a:lnTo>
                  <a:lnTo>
                    <a:pt x="38" y="56"/>
                  </a:lnTo>
                  <a:lnTo>
                    <a:pt x="41" y="52"/>
                  </a:lnTo>
                  <a:lnTo>
                    <a:pt x="49" y="44"/>
                  </a:lnTo>
                  <a:lnTo>
                    <a:pt x="52" y="41"/>
                  </a:lnTo>
                  <a:lnTo>
                    <a:pt x="52" y="41"/>
                  </a:lnTo>
                  <a:lnTo>
                    <a:pt x="52" y="37"/>
                  </a:lnTo>
                  <a:lnTo>
                    <a:pt x="56" y="37"/>
                  </a:lnTo>
                  <a:lnTo>
                    <a:pt x="52" y="33"/>
                  </a:lnTo>
                  <a:lnTo>
                    <a:pt x="52" y="33"/>
                  </a:lnTo>
                  <a:lnTo>
                    <a:pt x="52" y="30"/>
                  </a:lnTo>
                  <a:lnTo>
                    <a:pt x="49" y="26"/>
                  </a:lnTo>
                  <a:lnTo>
                    <a:pt x="45" y="22"/>
                  </a:lnTo>
                  <a:lnTo>
                    <a:pt x="45" y="19"/>
                  </a:lnTo>
                  <a:lnTo>
                    <a:pt x="49" y="15"/>
                  </a:lnTo>
                  <a:lnTo>
                    <a:pt x="49" y="15"/>
                  </a:lnTo>
                  <a:lnTo>
                    <a:pt x="52" y="7"/>
                  </a:lnTo>
                  <a:lnTo>
                    <a:pt x="52" y="7"/>
                  </a:lnTo>
                  <a:lnTo>
                    <a:pt x="52" y="4"/>
                  </a:lnTo>
                  <a:lnTo>
                    <a:pt x="45" y="11"/>
                  </a:lnTo>
                  <a:lnTo>
                    <a:pt x="41" y="11"/>
                  </a:lnTo>
                  <a:lnTo>
                    <a:pt x="41" y="11"/>
                  </a:lnTo>
                  <a:lnTo>
                    <a:pt x="38" y="7"/>
                  </a:lnTo>
                  <a:lnTo>
                    <a:pt x="38" y="4"/>
                  </a:lnTo>
                  <a:lnTo>
                    <a:pt x="38" y="4"/>
                  </a:lnTo>
                  <a:lnTo>
                    <a:pt x="34" y="0"/>
                  </a:lnTo>
                  <a:lnTo>
                    <a:pt x="30" y="0"/>
                  </a:lnTo>
                  <a:lnTo>
                    <a:pt x="30" y="4"/>
                  </a:lnTo>
                  <a:lnTo>
                    <a:pt x="30" y="0"/>
                  </a:lnTo>
                  <a:lnTo>
                    <a:pt x="26" y="4"/>
                  </a:lnTo>
                  <a:lnTo>
                    <a:pt x="19" y="4"/>
                  </a:lnTo>
                  <a:lnTo>
                    <a:pt x="15" y="7"/>
                  </a:lnTo>
                  <a:lnTo>
                    <a:pt x="15" y="7"/>
                  </a:lnTo>
                  <a:lnTo>
                    <a:pt x="15" y="11"/>
                  </a:lnTo>
                  <a:lnTo>
                    <a:pt x="15" y="11"/>
                  </a:lnTo>
                  <a:lnTo>
                    <a:pt x="15" y="15"/>
                  </a:lnTo>
                  <a:lnTo>
                    <a:pt x="15" y="22"/>
                  </a:lnTo>
                  <a:lnTo>
                    <a:pt x="12" y="30"/>
                  </a:lnTo>
                  <a:lnTo>
                    <a:pt x="12" y="33"/>
                  </a:lnTo>
                  <a:lnTo>
                    <a:pt x="15" y="33"/>
                  </a:lnTo>
                  <a:lnTo>
                    <a:pt x="15" y="33"/>
                  </a:lnTo>
                  <a:lnTo>
                    <a:pt x="15" y="37"/>
                  </a:lnTo>
                  <a:lnTo>
                    <a:pt x="12" y="37"/>
                  </a:lnTo>
                  <a:lnTo>
                    <a:pt x="15" y="41"/>
                  </a:lnTo>
                  <a:lnTo>
                    <a:pt x="12" y="41"/>
                  </a:lnTo>
                  <a:lnTo>
                    <a:pt x="12" y="48"/>
                  </a:lnTo>
                  <a:lnTo>
                    <a:pt x="12" y="48"/>
                  </a:lnTo>
                  <a:lnTo>
                    <a:pt x="8" y="52"/>
                  </a:lnTo>
                  <a:lnTo>
                    <a:pt x="8" y="52"/>
                  </a:lnTo>
                  <a:lnTo>
                    <a:pt x="4" y="56"/>
                  </a:lnTo>
                  <a:lnTo>
                    <a:pt x="0" y="63"/>
                  </a:lnTo>
                  <a:lnTo>
                    <a:pt x="0" y="63"/>
                  </a:lnTo>
                  <a:lnTo>
                    <a:pt x="4" y="67"/>
                  </a:lnTo>
                  <a:lnTo>
                    <a:pt x="4" y="67"/>
                  </a:lnTo>
                  <a:lnTo>
                    <a:pt x="4" y="70"/>
                  </a:lnTo>
                  <a:lnTo>
                    <a:pt x="8" y="70"/>
                  </a:lnTo>
                  <a:lnTo>
                    <a:pt x="12" y="74"/>
                  </a:lnTo>
                  <a:lnTo>
                    <a:pt x="12" y="78"/>
                  </a:lnTo>
                  <a:lnTo>
                    <a:pt x="15" y="82"/>
                  </a:lnTo>
                  <a:lnTo>
                    <a:pt x="19" y="82"/>
                  </a:lnTo>
                  <a:lnTo>
                    <a:pt x="19" y="82"/>
                  </a:lnTo>
                  <a:lnTo>
                    <a:pt x="26" y="85"/>
                  </a:lnTo>
                  <a:lnTo>
                    <a:pt x="34" y="115"/>
                  </a:lnTo>
                  <a:lnTo>
                    <a:pt x="34" y="115"/>
                  </a:lnTo>
                  <a:close/>
                  <a:moveTo>
                    <a:pt x="49" y="59"/>
                  </a:moveTo>
                  <a:lnTo>
                    <a:pt x="49" y="59"/>
                  </a:lnTo>
                  <a:lnTo>
                    <a:pt x="52" y="59"/>
                  </a:lnTo>
                  <a:lnTo>
                    <a:pt x="56" y="59"/>
                  </a:lnTo>
                  <a:lnTo>
                    <a:pt x="52" y="63"/>
                  </a:lnTo>
                  <a:lnTo>
                    <a:pt x="49" y="5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10" name="Freeform 112"/>
            <p:cNvSpPr>
              <a:spLocks/>
            </p:cNvSpPr>
            <p:nvPr/>
          </p:nvSpPr>
          <p:spPr bwMode="auto">
            <a:xfrm>
              <a:off x="11934580" y="5845324"/>
              <a:ext cx="656547" cy="560321"/>
            </a:xfrm>
            <a:custGeom>
              <a:avLst/>
              <a:gdLst>
                <a:gd name="T0" fmla="*/ 326 w 330"/>
                <a:gd name="T1" fmla="*/ 219 h 289"/>
                <a:gd name="T2" fmla="*/ 318 w 330"/>
                <a:gd name="T3" fmla="*/ 207 h 289"/>
                <a:gd name="T4" fmla="*/ 304 w 330"/>
                <a:gd name="T5" fmla="*/ 207 h 289"/>
                <a:gd name="T6" fmla="*/ 300 w 330"/>
                <a:gd name="T7" fmla="*/ 200 h 289"/>
                <a:gd name="T8" fmla="*/ 296 w 330"/>
                <a:gd name="T9" fmla="*/ 193 h 289"/>
                <a:gd name="T10" fmla="*/ 289 w 330"/>
                <a:gd name="T11" fmla="*/ 178 h 289"/>
                <a:gd name="T12" fmla="*/ 289 w 330"/>
                <a:gd name="T13" fmla="*/ 174 h 289"/>
                <a:gd name="T14" fmla="*/ 296 w 330"/>
                <a:gd name="T15" fmla="*/ 167 h 289"/>
                <a:gd name="T16" fmla="*/ 296 w 330"/>
                <a:gd name="T17" fmla="*/ 152 h 289"/>
                <a:gd name="T18" fmla="*/ 293 w 330"/>
                <a:gd name="T19" fmla="*/ 137 h 289"/>
                <a:gd name="T20" fmla="*/ 289 w 330"/>
                <a:gd name="T21" fmla="*/ 118 h 289"/>
                <a:gd name="T22" fmla="*/ 289 w 330"/>
                <a:gd name="T23" fmla="*/ 111 h 289"/>
                <a:gd name="T24" fmla="*/ 274 w 330"/>
                <a:gd name="T25" fmla="*/ 78 h 289"/>
                <a:gd name="T26" fmla="*/ 267 w 330"/>
                <a:gd name="T27" fmla="*/ 70 h 289"/>
                <a:gd name="T28" fmla="*/ 259 w 330"/>
                <a:gd name="T29" fmla="*/ 63 h 289"/>
                <a:gd name="T30" fmla="*/ 255 w 330"/>
                <a:gd name="T31" fmla="*/ 59 h 289"/>
                <a:gd name="T32" fmla="*/ 263 w 330"/>
                <a:gd name="T33" fmla="*/ 48 h 289"/>
                <a:gd name="T34" fmla="*/ 267 w 330"/>
                <a:gd name="T35" fmla="*/ 37 h 289"/>
                <a:gd name="T36" fmla="*/ 270 w 330"/>
                <a:gd name="T37" fmla="*/ 33 h 289"/>
                <a:gd name="T38" fmla="*/ 267 w 330"/>
                <a:gd name="T39" fmla="*/ 29 h 289"/>
                <a:gd name="T40" fmla="*/ 270 w 330"/>
                <a:gd name="T41" fmla="*/ 11 h 289"/>
                <a:gd name="T42" fmla="*/ 270 w 330"/>
                <a:gd name="T43" fmla="*/ 3 h 289"/>
                <a:gd name="T44" fmla="*/ 263 w 330"/>
                <a:gd name="T45" fmla="*/ 3 h 289"/>
                <a:gd name="T46" fmla="*/ 248 w 330"/>
                <a:gd name="T47" fmla="*/ 0 h 289"/>
                <a:gd name="T48" fmla="*/ 241 w 330"/>
                <a:gd name="T49" fmla="*/ 3 h 289"/>
                <a:gd name="T50" fmla="*/ 233 w 330"/>
                <a:gd name="T51" fmla="*/ 0 h 289"/>
                <a:gd name="T52" fmla="*/ 226 w 330"/>
                <a:gd name="T53" fmla="*/ 7 h 289"/>
                <a:gd name="T54" fmla="*/ 218 w 330"/>
                <a:gd name="T55" fmla="*/ 7 h 289"/>
                <a:gd name="T56" fmla="*/ 207 w 330"/>
                <a:gd name="T57" fmla="*/ 3 h 289"/>
                <a:gd name="T58" fmla="*/ 200 w 330"/>
                <a:gd name="T59" fmla="*/ 3 h 289"/>
                <a:gd name="T60" fmla="*/ 193 w 330"/>
                <a:gd name="T61" fmla="*/ 3 h 289"/>
                <a:gd name="T62" fmla="*/ 185 w 330"/>
                <a:gd name="T63" fmla="*/ 7 h 289"/>
                <a:gd name="T64" fmla="*/ 174 w 330"/>
                <a:gd name="T65" fmla="*/ 7 h 289"/>
                <a:gd name="T66" fmla="*/ 159 w 330"/>
                <a:gd name="T67" fmla="*/ 7 h 289"/>
                <a:gd name="T68" fmla="*/ 144 w 330"/>
                <a:gd name="T69" fmla="*/ 15 h 289"/>
                <a:gd name="T70" fmla="*/ 141 w 330"/>
                <a:gd name="T71" fmla="*/ 22 h 289"/>
                <a:gd name="T72" fmla="*/ 133 w 330"/>
                <a:gd name="T73" fmla="*/ 22 h 289"/>
                <a:gd name="T74" fmla="*/ 126 w 330"/>
                <a:gd name="T75" fmla="*/ 22 h 289"/>
                <a:gd name="T76" fmla="*/ 118 w 330"/>
                <a:gd name="T77" fmla="*/ 29 h 289"/>
                <a:gd name="T78" fmla="*/ 107 w 330"/>
                <a:gd name="T79" fmla="*/ 33 h 289"/>
                <a:gd name="T80" fmla="*/ 111 w 330"/>
                <a:gd name="T81" fmla="*/ 40 h 289"/>
                <a:gd name="T82" fmla="*/ 111 w 330"/>
                <a:gd name="T83" fmla="*/ 48 h 289"/>
                <a:gd name="T84" fmla="*/ 115 w 330"/>
                <a:gd name="T85" fmla="*/ 66 h 289"/>
                <a:gd name="T86" fmla="*/ 118 w 330"/>
                <a:gd name="T87" fmla="*/ 74 h 289"/>
                <a:gd name="T88" fmla="*/ 126 w 330"/>
                <a:gd name="T89" fmla="*/ 78 h 289"/>
                <a:gd name="T90" fmla="*/ 122 w 330"/>
                <a:gd name="T91" fmla="*/ 85 h 289"/>
                <a:gd name="T92" fmla="*/ 93 w 330"/>
                <a:gd name="T93" fmla="*/ 92 h 289"/>
                <a:gd name="T94" fmla="*/ 89 w 330"/>
                <a:gd name="T95" fmla="*/ 104 h 289"/>
                <a:gd name="T96" fmla="*/ 59 w 330"/>
                <a:gd name="T97" fmla="*/ 122 h 289"/>
                <a:gd name="T98" fmla="*/ 33 w 330"/>
                <a:gd name="T99" fmla="*/ 130 h 289"/>
                <a:gd name="T100" fmla="*/ 15 w 330"/>
                <a:gd name="T101" fmla="*/ 133 h 289"/>
                <a:gd name="T102" fmla="*/ 0 w 330"/>
                <a:gd name="T103" fmla="*/ 144 h 289"/>
                <a:gd name="T104" fmla="*/ 0 w 330"/>
                <a:gd name="T105" fmla="*/ 159 h 289"/>
                <a:gd name="T106" fmla="*/ 59 w 330"/>
                <a:gd name="T107" fmla="*/ 196 h 289"/>
                <a:gd name="T108" fmla="*/ 170 w 330"/>
                <a:gd name="T109" fmla="*/ 270 h 289"/>
                <a:gd name="T110" fmla="*/ 185 w 330"/>
                <a:gd name="T111" fmla="*/ 274 h 289"/>
                <a:gd name="T112" fmla="*/ 193 w 330"/>
                <a:gd name="T113" fmla="*/ 278 h 289"/>
                <a:gd name="T114" fmla="*/ 193 w 330"/>
                <a:gd name="T115" fmla="*/ 289 h 289"/>
                <a:gd name="T116" fmla="*/ 211 w 330"/>
                <a:gd name="T117" fmla="*/ 289 h 289"/>
                <a:gd name="T118" fmla="*/ 237 w 330"/>
                <a:gd name="T119" fmla="*/ 282 h 289"/>
                <a:gd name="T120" fmla="*/ 330 w 330"/>
                <a:gd name="T121" fmla="*/ 222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0" h="289">
                  <a:moveTo>
                    <a:pt x="330" y="222"/>
                  </a:moveTo>
                  <a:lnTo>
                    <a:pt x="330" y="222"/>
                  </a:lnTo>
                  <a:lnTo>
                    <a:pt x="326" y="219"/>
                  </a:lnTo>
                  <a:lnTo>
                    <a:pt x="326" y="219"/>
                  </a:lnTo>
                  <a:lnTo>
                    <a:pt x="322" y="211"/>
                  </a:lnTo>
                  <a:lnTo>
                    <a:pt x="318" y="207"/>
                  </a:lnTo>
                  <a:lnTo>
                    <a:pt x="315" y="207"/>
                  </a:lnTo>
                  <a:lnTo>
                    <a:pt x="311" y="207"/>
                  </a:lnTo>
                  <a:lnTo>
                    <a:pt x="304" y="207"/>
                  </a:lnTo>
                  <a:lnTo>
                    <a:pt x="300" y="204"/>
                  </a:lnTo>
                  <a:lnTo>
                    <a:pt x="300" y="204"/>
                  </a:lnTo>
                  <a:lnTo>
                    <a:pt x="300" y="200"/>
                  </a:lnTo>
                  <a:lnTo>
                    <a:pt x="300" y="196"/>
                  </a:lnTo>
                  <a:lnTo>
                    <a:pt x="300" y="196"/>
                  </a:lnTo>
                  <a:lnTo>
                    <a:pt x="296" y="193"/>
                  </a:lnTo>
                  <a:lnTo>
                    <a:pt x="296" y="189"/>
                  </a:lnTo>
                  <a:lnTo>
                    <a:pt x="293" y="185"/>
                  </a:lnTo>
                  <a:lnTo>
                    <a:pt x="289" y="178"/>
                  </a:lnTo>
                  <a:lnTo>
                    <a:pt x="289" y="178"/>
                  </a:lnTo>
                  <a:lnTo>
                    <a:pt x="289" y="178"/>
                  </a:lnTo>
                  <a:lnTo>
                    <a:pt x="289" y="174"/>
                  </a:lnTo>
                  <a:lnTo>
                    <a:pt x="293" y="170"/>
                  </a:lnTo>
                  <a:lnTo>
                    <a:pt x="296" y="170"/>
                  </a:lnTo>
                  <a:lnTo>
                    <a:pt x="296" y="167"/>
                  </a:lnTo>
                  <a:lnTo>
                    <a:pt x="293" y="163"/>
                  </a:lnTo>
                  <a:lnTo>
                    <a:pt x="293" y="159"/>
                  </a:lnTo>
                  <a:lnTo>
                    <a:pt x="296" y="152"/>
                  </a:lnTo>
                  <a:lnTo>
                    <a:pt x="293" y="148"/>
                  </a:lnTo>
                  <a:lnTo>
                    <a:pt x="293" y="141"/>
                  </a:lnTo>
                  <a:lnTo>
                    <a:pt x="293" y="137"/>
                  </a:lnTo>
                  <a:lnTo>
                    <a:pt x="293" y="133"/>
                  </a:lnTo>
                  <a:lnTo>
                    <a:pt x="293" y="122"/>
                  </a:lnTo>
                  <a:lnTo>
                    <a:pt x="289" y="118"/>
                  </a:lnTo>
                  <a:lnTo>
                    <a:pt x="289" y="118"/>
                  </a:lnTo>
                  <a:lnTo>
                    <a:pt x="289" y="115"/>
                  </a:lnTo>
                  <a:lnTo>
                    <a:pt x="289" y="111"/>
                  </a:lnTo>
                  <a:lnTo>
                    <a:pt x="281" y="81"/>
                  </a:lnTo>
                  <a:lnTo>
                    <a:pt x="274" y="78"/>
                  </a:lnTo>
                  <a:lnTo>
                    <a:pt x="274" y="78"/>
                  </a:lnTo>
                  <a:lnTo>
                    <a:pt x="270" y="78"/>
                  </a:lnTo>
                  <a:lnTo>
                    <a:pt x="267" y="74"/>
                  </a:lnTo>
                  <a:lnTo>
                    <a:pt x="267" y="70"/>
                  </a:lnTo>
                  <a:lnTo>
                    <a:pt x="263" y="66"/>
                  </a:lnTo>
                  <a:lnTo>
                    <a:pt x="259" y="66"/>
                  </a:lnTo>
                  <a:lnTo>
                    <a:pt x="259" y="63"/>
                  </a:lnTo>
                  <a:lnTo>
                    <a:pt x="259" y="63"/>
                  </a:lnTo>
                  <a:lnTo>
                    <a:pt x="255" y="59"/>
                  </a:lnTo>
                  <a:lnTo>
                    <a:pt x="255" y="59"/>
                  </a:lnTo>
                  <a:lnTo>
                    <a:pt x="259" y="52"/>
                  </a:lnTo>
                  <a:lnTo>
                    <a:pt x="263" y="48"/>
                  </a:lnTo>
                  <a:lnTo>
                    <a:pt x="263" y="48"/>
                  </a:lnTo>
                  <a:lnTo>
                    <a:pt x="267" y="44"/>
                  </a:lnTo>
                  <a:lnTo>
                    <a:pt x="267" y="44"/>
                  </a:lnTo>
                  <a:lnTo>
                    <a:pt x="267" y="37"/>
                  </a:lnTo>
                  <a:lnTo>
                    <a:pt x="270" y="37"/>
                  </a:lnTo>
                  <a:lnTo>
                    <a:pt x="267" y="33"/>
                  </a:lnTo>
                  <a:lnTo>
                    <a:pt x="270" y="33"/>
                  </a:lnTo>
                  <a:lnTo>
                    <a:pt x="270" y="29"/>
                  </a:lnTo>
                  <a:lnTo>
                    <a:pt x="270" y="29"/>
                  </a:lnTo>
                  <a:lnTo>
                    <a:pt x="267" y="29"/>
                  </a:lnTo>
                  <a:lnTo>
                    <a:pt x="267" y="26"/>
                  </a:lnTo>
                  <a:lnTo>
                    <a:pt x="270" y="18"/>
                  </a:lnTo>
                  <a:lnTo>
                    <a:pt x="270" y="11"/>
                  </a:lnTo>
                  <a:lnTo>
                    <a:pt x="270" y="7"/>
                  </a:lnTo>
                  <a:lnTo>
                    <a:pt x="270" y="7"/>
                  </a:lnTo>
                  <a:lnTo>
                    <a:pt x="270" y="3"/>
                  </a:lnTo>
                  <a:lnTo>
                    <a:pt x="270" y="3"/>
                  </a:lnTo>
                  <a:lnTo>
                    <a:pt x="267" y="3"/>
                  </a:lnTo>
                  <a:lnTo>
                    <a:pt x="263" y="3"/>
                  </a:lnTo>
                  <a:lnTo>
                    <a:pt x="255" y="7"/>
                  </a:lnTo>
                  <a:lnTo>
                    <a:pt x="252" y="3"/>
                  </a:lnTo>
                  <a:lnTo>
                    <a:pt x="248" y="0"/>
                  </a:lnTo>
                  <a:lnTo>
                    <a:pt x="248" y="3"/>
                  </a:lnTo>
                  <a:lnTo>
                    <a:pt x="244" y="3"/>
                  </a:lnTo>
                  <a:lnTo>
                    <a:pt x="241" y="3"/>
                  </a:lnTo>
                  <a:lnTo>
                    <a:pt x="237" y="3"/>
                  </a:lnTo>
                  <a:lnTo>
                    <a:pt x="237" y="0"/>
                  </a:lnTo>
                  <a:lnTo>
                    <a:pt x="233" y="0"/>
                  </a:lnTo>
                  <a:lnTo>
                    <a:pt x="233" y="3"/>
                  </a:lnTo>
                  <a:lnTo>
                    <a:pt x="230" y="3"/>
                  </a:lnTo>
                  <a:lnTo>
                    <a:pt x="226" y="7"/>
                  </a:lnTo>
                  <a:lnTo>
                    <a:pt x="226" y="7"/>
                  </a:lnTo>
                  <a:lnTo>
                    <a:pt x="222" y="7"/>
                  </a:lnTo>
                  <a:lnTo>
                    <a:pt x="218" y="7"/>
                  </a:lnTo>
                  <a:lnTo>
                    <a:pt x="215" y="7"/>
                  </a:lnTo>
                  <a:lnTo>
                    <a:pt x="215" y="3"/>
                  </a:lnTo>
                  <a:lnTo>
                    <a:pt x="207" y="3"/>
                  </a:lnTo>
                  <a:lnTo>
                    <a:pt x="207" y="3"/>
                  </a:lnTo>
                  <a:lnTo>
                    <a:pt x="204" y="3"/>
                  </a:lnTo>
                  <a:lnTo>
                    <a:pt x="200" y="3"/>
                  </a:lnTo>
                  <a:lnTo>
                    <a:pt x="196" y="3"/>
                  </a:lnTo>
                  <a:lnTo>
                    <a:pt x="196" y="3"/>
                  </a:lnTo>
                  <a:lnTo>
                    <a:pt x="193" y="3"/>
                  </a:lnTo>
                  <a:lnTo>
                    <a:pt x="193" y="7"/>
                  </a:lnTo>
                  <a:lnTo>
                    <a:pt x="189" y="7"/>
                  </a:lnTo>
                  <a:lnTo>
                    <a:pt x="185" y="7"/>
                  </a:lnTo>
                  <a:lnTo>
                    <a:pt x="181" y="11"/>
                  </a:lnTo>
                  <a:lnTo>
                    <a:pt x="178" y="11"/>
                  </a:lnTo>
                  <a:lnTo>
                    <a:pt x="174" y="7"/>
                  </a:lnTo>
                  <a:lnTo>
                    <a:pt x="170" y="7"/>
                  </a:lnTo>
                  <a:lnTo>
                    <a:pt x="163" y="11"/>
                  </a:lnTo>
                  <a:lnTo>
                    <a:pt x="159" y="7"/>
                  </a:lnTo>
                  <a:lnTo>
                    <a:pt x="152" y="15"/>
                  </a:lnTo>
                  <a:lnTo>
                    <a:pt x="148" y="15"/>
                  </a:lnTo>
                  <a:lnTo>
                    <a:pt x="144" y="15"/>
                  </a:lnTo>
                  <a:lnTo>
                    <a:pt x="141" y="18"/>
                  </a:lnTo>
                  <a:lnTo>
                    <a:pt x="141" y="18"/>
                  </a:lnTo>
                  <a:lnTo>
                    <a:pt x="141" y="22"/>
                  </a:lnTo>
                  <a:lnTo>
                    <a:pt x="137" y="22"/>
                  </a:lnTo>
                  <a:lnTo>
                    <a:pt x="137" y="22"/>
                  </a:lnTo>
                  <a:lnTo>
                    <a:pt x="133" y="22"/>
                  </a:lnTo>
                  <a:lnTo>
                    <a:pt x="133" y="22"/>
                  </a:lnTo>
                  <a:lnTo>
                    <a:pt x="130" y="22"/>
                  </a:lnTo>
                  <a:lnTo>
                    <a:pt x="126" y="22"/>
                  </a:lnTo>
                  <a:lnTo>
                    <a:pt x="122" y="26"/>
                  </a:lnTo>
                  <a:lnTo>
                    <a:pt x="122" y="26"/>
                  </a:lnTo>
                  <a:lnTo>
                    <a:pt x="118" y="29"/>
                  </a:lnTo>
                  <a:lnTo>
                    <a:pt x="118" y="33"/>
                  </a:lnTo>
                  <a:lnTo>
                    <a:pt x="111" y="33"/>
                  </a:lnTo>
                  <a:lnTo>
                    <a:pt x="107" y="33"/>
                  </a:lnTo>
                  <a:lnTo>
                    <a:pt x="107" y="33"/>
                  </a:lnTo>
                  <a:lnTo>
                    <a:pt x="111" y="37"/>
                  </a:lnTo>
                  <a:lnTo>
                    <a:pt x="111" y="40"/>
                  </a:lnTo>
                  <a:lnTo>
                    <a:pt x="111" y="40"/>
                  </a:lnTo>
                  <a:lnTo>
                    <a:pt x="111" y="44"/>
                  </a:lnTo>
                  <a:lnTo>
                    <a:pt x="111" y="48"/>
                  </a:lnTo>
                  <a:lnTo>
                    <a:pt x="111" y="52"/>
                  </a:lnTo>
                  <a:lnTo>
                    <a:pt x="115" y="55"/>
                  </a:lnTo>
                  <a:lnTo>
                    <a:pt x="115" y="66"/>
                  </a:lnTo>
                  <a:lnTo>
                    <a:pt x="118" y="70"/>
                  </a:lnTo>
                  <a:lnTo>
                    <a:pt x="118" y="74"/>
                  </a:lnTo>
                  <a:lnTo>
                    <a:pt x="118" y="74"/>
                  </a:lnTo>
                  <a:lnTo>
                    <a:pt x="122" y="78"/>
                  </a:lnTo>
                  <a:lnTo>
                    <a:pt x="122" y="78"/>
                  </a:lnTo>
                  <a:lnTo>
                    <a:pt x="126" y="78"/>
                  </a:lnTo>
                  <a:lnTo>
                    <a:pt x="122" y="81"/>
                  </a:lnTo>
                  <a:lnTo>
                    <a:pt x="122" y="81"/>
                  </a:lnTo>
                  <a:lnTo>
                    <a:pt x="122" y="85"/>
                  </a:lnTo>
                  <a:lnTo>
                    <a:pt x="104" y="85"/>
                  </a:lnTo>
                  <a:lnTo>
                    <a:pt x="100" y="85"/>
                  </a:lnTo>
                  <a:lnTo>
                    <a:pt x="93" y="92"/>
                  </a:lnTo>
                  <a:lnTo>
                    <a:pt x="93" y="92"/>
                  </a:lnTo>
                  <a:lnTo>
                    <a:pt x="89" y="96"/>
                  </a:lnTo>
                  <a:lnTo>
                    <a:pt x="89" y="104"/>
                  </a:lnTo>
                  <a:lnTo>
                    <a:pt x="89" y="104"/>
                  </a:lnTo>
                  <a:lnTo>
                    <a:pt x="78" y="111"/>
                  </a:lnTo>
                  <a:lnTo>
                    <a:pt x="59" y="122"/>
                  </a:lnTo>
                  <a:lnTo>
                    <a:pt x="44" y="130"/>
                  </a:lnTo>
                  <a:lnTo>
                    <a:pt x="41" y="130"/>
                  </a:lnTo>
                  <a:lnTo>
                    <a:pt x="33" y="130"/>
                  </a:lnTo>
                  <a:lnTo>
                    <a:pt x="30" y="130"/>
                  </a:lnTo>
                  <a:lnTo>
                    <a:pt x="26" y="130"/>
                  </a:lnTo>
                  <a:lnTo>
                    <a:pt x="15" y="133"/>
                  </a:lnTo>
                  <a:lnTo>
                    <a:pt x="11" y="137"/>
                  </a:lnTo>
                  <a:lnTo>
                    <a:pt x="7" y="141"/>
                  </a:lnTo>
                  <a:lnTo>
                    <a:pt x="0" y="144"/>
                  </a:lnTo>
                  <a:lnTo>
                    <a:pt x="0" y="155"/>
                  </a:lnTo>
                  <a:lnTo>
                    <a:pt x="0" y="155"/>
                  </a:lnTo>
                  <a:lnTo>
                    <a:pt x="0" y="159"/>
                  </a:lnTo>
                  <a:lnTo>
                    <a:pt x="0" y="159"/>
                  </a:lnTo>
                  <a:lnTo>
                    <a:pt x="0" y="159"/>
                  </a:lnTo>
                  <a:lnTo>
                    <a:pt x="59" y="196"/>
                  </a:lnTo>
                  <a:lnTo>
                    <a:pt x="59" y="196"/>
                  </a:lnTo>
                  <a:lnTo>
                    <a:pt x="167" y="263"/>
                  </a:lnTo>
                  <a:lnTo>
                    <a:pt x="170" y="270"/>
                  </a:lnTo>
                  <a:lnTo>
                    <a:pt x="174" y="270"/>
                  </a:lnTo>
                  <a:lnTo>
                    <a:pt x="178" y="270"/>
                  </a:lnTo>
                  <a:lnTo>
                    <a:pt x="185" y="274"/>
                  </a:lnTo>
                  <a:lnTo>
                    <a:pt x="185" y="274"/>
                  </a:lnTo>
                  <a:lnTo>
                    <a:pt x="189" y="278"/>
                  </a:lnTo>
                  <a:lnTo>
                    <a:pt x="193" y="278"/>
                  </a:lnTo>
                  <a:lnTo>
                    <a:pt x="193" y="282"/>
                  </a:lnTo>
                  <a:lnTo>
                    <a:pt x="193" y="285"/>
                  </a:lnTo>
                  <a:lnTo>
                    <a:pt x="193" y="289"/>
                  </a:lnTo>
                  <a:lnTo>
                    <a:pt x="196" y="289"/>
                  </a:lnTo>
                  <a:lnTo>
                    <a:pt x="204" y="289"/>
                  </a:lnTo>
                  <a:lnTo>
                    <a:pt x="211" y="289"/>
                  </a:lnTo>
                  <a:lnTo>
                    <a:pt x="211" y="289"/>
                  </a:lnTo>
                  <a:lnTo>
                    <a:pt x="211" y="289"/>
                  </a:lnTo>
                  <a:lnTo>
                    <a:pt x="237" y="282"/>
                  </a:lnTo>
                  <a:lnTo>
                    <a:pt x="255" y="267"/>
                  </a:lnTo>
                  <a:lnTo>
                    <a:pt x="330" y="222"/>
                  </a:lnTo>
                  <a:lnTo>
                    <a:pt x="330" y="222"/>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11" name="Freeform 113"/>
            <p:cNvSpPr>
              <a:spLocks/>
            </p:cNvSpPr>
            <p:nvPr/>
          </p:nvSpPr>
          <p:spPr bwMode="auto">
            <a:xfrm>
              <a:off x="11801279" y="5880221"/>
              <a:ext cx="383981" cy="265619"/>
            </a:xfrm>
            <a:custGeom>
              <a:avLst/>
              <a:gdLst>
                <a:gd name="T0" fmla="*/ 67 w 193"/>
                <a:gd name="T1" fmla="*/ 126 h 137"/>
                <a:gd name="T2" fmla="*/ 78 w 193"/>
                <a:gd name="T3" fmla="*/ 119 h 137"/>
                <a:gd name="T4" fmla="*/ 93 w 193"/>
                <a:gd name="T5" fmla="*/ 112 h 137"/>
                <a:gd name="T6" fmla="*/ 100 w 193"/>
                <a:gd name="T7" fmla="*/ 112 h 137"/>
                <a:gd name="T8" fmla="*/ 111 w 193"/>
                <a:gd name="T9" fmla="*/ 112 h 137"/>
                <a:gd name="T10" fmla="*/ 145 w 193"/>
                <a:gd name="T11" fmla="*/ 93 h 137"/>
                <a:gd name="T12" fmla="*/ 156 w 193"/>
                <a:gd name="T13" fmla="*/ 86 h 137"/>
                <a:gd name="T14" fmla="*/ 160 w 193"/>
                <a:gd name="T15" fmla="*/ 74 h 137"/>
                <a:gd name="T16" fmla="*/ 167 w 193"/>
                <a:gd name="T17" fmla="*/ 67 h 137"/>
                <a:gd name="T18" fmla="*/ 189 w 193"/>
                <a:gd name="T19" fmla="*/ 67 h 137"/>
                <a:gd name="T20" fmla="*/ 189 w 193"/>
                <a:gd name="T21" fmla="*/ 63 h 137"/>
                <a:gd name="T22" fmla="*/ 189 w 193"/>
                <a:gd name="T23" fmla="*/ 60 h 137"/>
                <a:gd name="T24" fmla="*/ 185 w 193"/>
                <a:gd name="T25" fmla="*/ 56 h 137"/>
                <a:gd name="T26" fmla="*/ 185 w 193"/>
                <a:gd name="T27" fmla="*/ 52 h 137"/>
                <a:gd name="T28" fmla="*/ 182 w 193"/>
                <a:gd name="T29" fmla="*/ 37 h 137"/>
                <a:gd name="T30" fmla="*/ 178 w 193"/>
                <a:gd name="T31" fmla="*/ 30 h 137"/>
                <a:gd name="T32" fmla="*/ 178 w 193"/>
                <a:gd name="T33" fmla="*/ 22 h 137"/>
                <a:gd name="T34" fmla="*/ 178 w 193"/>
                <a:gd name="T35" fmla="*/ 19 h 137"/>
                <a:gd name="T36" fmla="*/ 174 w 193"/>
                <a:gd name="T37" fmla="*/ 15 h 137"/>
                <a:gd name="T38" fmla="*/ 163 w 193"/>
                <a:gd name="T39" fmla="*/ 15 h 137"/>
                <a:gd name="T40" fmla="*/ 160 w 193"/>
                <a:gd name="T41" fmla="*/ 11 h 137"/>
                <a:gd name="T42" fmla="*/ 160 w 193"/>
                <a:gd name="T43" fmla="*/ 11 h 137"/>
                <a:gd name="T44" fmla="*/ 152 w 193"/>
                <a:gd name="T45" fmla="*/ 15 h 137"/>
                <a:gd name="T46" fmla="*/ 141 w 193"/>
                <a:gd name="T47" fmla="*/ 11 h 137"/>
                <a:gd name="T48" fmla="*/ 134 w 193"/>
                <a:gd name="T49" fmla="*/ 15 h 137"/>
                <a:gd name="T50" fmla="*/ 126 w 193"/>
                <a:gd name="T51" fmla="*/ 8 h 137"/>
                <a:gd name="T52" fmla="*/ 123 w 193"/>
                <a:gd name="T53" fmla="*/ 4 h 137"/>
                <a:gd name="T54" fmla="*/ 123 w 193"/>
                <a:gd name="T55" fmla="*/ 4 h 137"/>
                <a:gd name="T56" fmla="*/ 119 w 193"/>
                <a:gd name="T57" fmla="*/ 4 h 137"/>
                <a:gd name="T58" fmla="*/ 115 w 193"/>
                <a:gd name="T59" fmla="*/ 4 h 137"/>
                <a:gd name="T60" fmla="*/ 111 w 193"/>
                <a:gd name="T61" fmla="*/ 15 h 137"/>
                <a:gd name="T62" fmla="*/ 108 w 193"/>
                <a:gd name="T63" fmla="*/ 26 h 137"/>
                <a:gd name="T64" fmla="*/ 97 w 193"/>
                <a:gd name="T65" fmla="*/ 37 h 137"/>
                <a:gd name="T66" fmla="*/ 93 w 193"/>
                <a:gd name="T67" fmla="*/ 37 h 137"/>
                <a:gd name="T68" fmla="*/ 82 w 193"/>
                <a:gd name="T69" fmla="*/ 45 h 137"/>
                <a:gd name="T70" fmla="*/ 74 w 193"/>
                <a:gd name="T71" fmla="*/ 48 h 137"/>
                <a:gd name="T72" fmla="*/ 67 w 193"/>
                <a:gd name="T73" fmla="*/ 52 h 137"/>
                <a:gd name="T74" fmla="*/ 63 w 193"/>
                <a:gd name="T75" fmla="*/ 63 h 137"/>
                <a:gd name="T76" fmla="*/ 56 w 193"/>
                <a:gd name="T77" fmla="*/ 71 h 137"/>
                <a:gd name="T78" fmla="*/ 52 w 193"/>
                <a:gd name="T79" fmla="*/ 82 h 137"/>
                <a:gd name="T80" fmla="*/ 52 w 193"/>
                <a:gd name="T81" fmla="*/ 93 h 137"/>
                <a:gd name="T82" fmla="*/ 56 w 193"/>
                <a:gd name="T83" fmla="*/ 97 h 137"/>
                <a:gd name="T84" fmla="*/ 45 w 193"/>
                <a:gd name="T85" fmla="*/ 112 h 137"/>
                <a:gd name="T86" fmla="*/ 37 w 193"/>
                <a:gd name="T87" fmla="*/ 119 h 137"/>
                <a:gd name="T88" fmla="*/ 23 w 193"/>
                <a:gd name="T89" fmla="*/ 130 h 137"/>
                <a:gd name="T90" fmla="*/ 0 w 193"/>
                <a:gd name="T91" fmla="*/ 137 h 137"/>
                <a:gd name="T92" fmla="*/ 67 w 193"/>
                <a:gd name="T93"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137">
                  <a:moveTo>
                    <a:pt x="67" y="137"/>
                  </a:moveTo>
                  <a:lnTo>
                    <a:pt x="67" y="126"/>
                  </a:lnTo>
                  <a:lnTo>
                    <a:pt x="74" y="123"/>
                  </a:lnTo>
                  <a:lnTo>
                    <a:pt x="78" y="119"/>
                  </a:lnTo>
                  <a:lnTo>
                    <a:pt x="82" y="115"/>
                  </a:lnTo>
                  <a:lnTo>
                    <a:pt x="93" y="112"/>
                  </a:lnTo>
                  <a:lnTo>
                    <a:pt x="97" y="112"/>
                  </a:lnTo>
                  <a:lnTo>
                    <a:pt x="100" y="112"/>
                  </a:lnTo>
                  <a:lnTo>
                    <a:pt x="108" y="112"/>
                  </a:lnTo>
                  <a:lnTo>
                    <a:pt x="111" y="112"/>
                  </a:lnTo>
                  <a:lnTo>
                    <a:pt x="126" y="104"/>
                  </a:lnTo>
                  <a:lnTo>
                    <a:pt x="145" y="93"/>
                  </a:lnTo>
                  <a:lnTo>
                    <a:pt x="156" y="86"/>
                  </a:lnTo>
                  <a:lnTo>
                    <a:pt x="156" y="86"/>
                  </a:lnTo>
                  <a:lnTo>
                    <a:pt x="156" y="78"/>
                  </a:lnTo>
                  <a:lnTo>
                    <a:pt x="160" y="74"/>
                  </a:lnTo>
                  <a:lnTo>
                    <a:pt x="160" y="74"/>
                  </a:lnTo>
                  <a:lnTo>
                    <a:pt x="167" y="67"/>
                  </a:lnTo>
                  <a:lnTo>
                    <a:pt x="171" y="67"/>
                  </a:lnTo>
                  <a:lnTo>
                    <a:pt x="189" y="67"/>
                  </a:lnTo>
                  <a:lnTo>
                    <a:pt x="189" y="63"/>
                  </a:lnTo>
                  <a:lnTo>
                    <a:pt x="189" y="63"/>
                  </a:lnTo>
                  <a:lnTo>
                    <a:pt x="193" y="60"/>
                  </a:lnTo>
                  <a:lnTo>
                    <a:pt x="189" y="60"/>
                  </a:lnTo>
                  <a:lnTo>
                    <a:pt x="189" y="60"/>
                  </a:lnTo>
                  <a:lnTo>
                    <a:pt x="185" y="56"/>
                  </a:lnTo>
                  <a:lnTo>
                    <a:pt x="185" y="56"/>
                  </a:lnTo>
                  <a:lnTo>
                    <a:pt x="185" y="52"/>
                  </a:lnTo>
                  <a:lnTo>
                    <a:pt x="182" y="48"/>
                  </a:lnTo>
                  <a:lnTo>
                    <a:pt x="182" y="37"/>
                  </a:lnTo>
                  <a:lnTo>
                    <a:pt x="178" y="34"/>
                  </a:lnTo>
                  <a:lnTo>
                    <a:pt x="178" y="30"/>
                  </a:lnTo>
                  <a:lnTo>
                    <a:pt x="178" y="26"/>
                  </a:lnTo>
                  <a:lnTo>
                    <a:pt x="178" y="22"/>
                  </a:lnTo>
                  <a:lnTo>
                    <a:pt x="178" y="22"/>
                  </a:lnTo>
                  <a:lnTo>
                    <a:pt x="178" y="19"/>
                  </a:lnTo>
                  <a:lnTo>
                    <a:pt x="174" y="15"/>
                  </a:lnTo>
                  <a:lnTo>
                    <a:pt x="174" y="15"/>
                  </a:lnTo>
                  <a:lnTo>
                    <a:pt x="171" y="15"/>
                  </a:lnTo>
                  <a:lnTo>
                    <a:pt x="163" y="15"/>
                  </a:lnTo>
                  <a:lnTo>
                    <a:pt x="160" y="11"/>
                  </a:lnTo>
                  <a:lnTo>
                    <a:pt x="160" y="11"/>
                  </a:lnTo>
                  <a:lnTo>
                    <a:pt x="160" y="11"/>
                  </a:lnTo>
                  <a:lnTo>
                    <a:pt x="160" y="11"/>
                  </a:lnTo>
                  <a:lnTo>
                    <a:pt x="156" y="11"/>
                  </a:lnTo>
                  <a:lnTo>
                    <a:pt x="152" y="15"/>
                  </a:lnTo>
                  <a:lnTo>
                    <a:pt x="145" y="11"/>
                  </a:lnTo>
                  <a:lnTo>
                    <a:pt x="141" y="11"/>
                  </a:lnTo>
                  <a:lnTo>
                    <a:pt x="137" y="15"/>
                  </a:lnTo>
                  <a:lnTo>
                    <a:pt x="134" y="15"/>
                  </a:lnTo>
                  <a:lnTo>
                    <a:pt x="130" y="15"/>
                  </a:lnTo>
                  <a:lnTo>
                    <a:pt x="126" y="8"/>
                  </a:lnTo>
                  <a:lnTo>
                    <a:pt x="123" y="8"/>
                  </a:lnTo>
                  <a:lnTo>
                    <a:pt x="123" y="4"/>
                  </a:lnTo>
                  <a:lnTo>
                    <a:pt x="123" y="4"/>
                  </a:lnTo>
                  <a:lnTo>
                    <a:pt x="123" y="4"/>
                  </a:lnTo>
                  <a:lnTo>
                    <a:pt x="123" y="0"/>
                  </a:lnTo>
                  <a:lnTo>
                    <a:pt x="119" y="4"/>
                  </a:lnTo>
                  <a:lnTo>
                    <a:pt x="119" y="4"/>
                  </a:lnTo>
                  <a:lnTo>
                    <a:pt x="115" y="4"/>
                  </a:lnTo>
                  <a:lnTo>
                    <a:pt x="111" y="8"/>
                  </a:lnTo>
                  <a:lnTo>
                    <a:pt x="111" y="15"/>
                  </a:lnTo>
                  <a:lnTo>
                    <a:pt x="108" y="19"/>
                  </a:lnTo>
                  <a:lnTo>
                    <a:pt x="108" y="26"/>
                  </a:lnTo>
                  <a:lnTo>
                    <a:pt x="104" y="30"/>
                  </a:lnTo>
                  <a:lnTo>
                    <a:pt x="97" y="37"/>
                  </a:lnTo>
                  <a:lnTo>
                    <a:pt x="97" y="37"/>
                  </a:lnTo>
                  <a:lnTo>
                    <a:pt x="93" y="37"/>
                  </a:lnTo>
                  <a:lnTo>
                    <a:pt x="86" y="41"/>
                  </a:lnTo>
                  <a:lnTo>
                    <a:pt x="82" y="45"/>
                  </a:lnTo>
                  <a:lnTo>
                    <a:pt x="82" y="45"/>
                  </a:lnTo>
                  <a:lnTo>
                    <a:pt x="74" y="48"/>
                  </a:lnTo>
                  <a:lnTo>
                    <a:pt x="71" y="48"/>
                  </a:lnTo>
                  <a:lnTo>
                    <a:pt x="67" y="52"/>
                  </a:lnTo>
                  <a:lnTo>
                    <a:pt x="60" y="56"/>
                  </a:lnTo>
                  <a:lnTo>
                    <a:pt x="63" y="63"/>
                  </a:lnTo>
                  <a:lnTo>
                    <a:pt x="63" y="67"/>
                  </a:lnTo>
                  <a:lnTo>
                    <a:pt x="56" y="71"/>
                  </a:lnTo>
                  <a:lnTo>
                    <a:pt x="52" y="78"/>
                  </a:lnTo>
                  <a:lnTo>
                    <a:pt x="52" y="82"/>
                  </a:lnTo>
                  <a:lnTo>
                    <a:pt x="56" y="89"/>
                  </a:lnTo>
                  <a:lnTo>
                    <a:pt x="52" y="93"/>
                  </a:lnTo>
                  <a:lnTo>
                    <a:pt x="52" y="93"/>
                  </a:lnTo>
                  <a:lnTo>
                    <a:pt x="56" y="97"/>
                  </a:lnTo>
                  <a:lnTo>
                    <a:pt x="56" y="100"/>
                  </a:lnTo>
                  <a:lnTo>
                    <a:pt x="45" y="112"/>
                  </a:lnTo>
                  <a:lnTo>
                    <a:pt x="41" y="115"/>
                  </a:lnTo>
                  <a:lnTo>
                    <a:pt x="37" y="119"/>
                  </a:lnTo>
                  <a:lnTo>
                    <a:pt x="34" y="119"/>
                  </a:lnTo>
                  <a:lnTo>
                    <a:pt x="23" y="130"/>
                  </a:lnTo>
                  <a:lnTo>
                    <a:pt x="4" y="134"/>
                  </a:lnTo>
                  <a:lnTo>
                    <a:pt x="0" y="137"/>
                  </a:lnTo>
                  <a:lnTo>
                    <a:pt x="67" y="137"/>
                  </a:lnTo>
                  <a:lnTo>
                    <a:pt x="67" y="137"/>
                  </a:lnTo>
                  <a:lnTo>
                    <a:pt x="67" y="13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12" name="Freeform 114"/>
            <p:cNvSpPr>
              <a:spLocks/>
            </p:cNvSpPr>
            <p:nvPr/>
          </p:nvSpPr>
          <p:spPr bwMode="auto">
            <a:xfrm>
              <a:off x="11669969" y="6145839"/>
              <a:ext cx="264609" cy="195821"/>
            </a:xfrm>
            <a:custGeom>
              <a:avLst/>
              <a:gdLst>
                <a:gd name="T0" fmla="*/ 133 w 133"/>
                <a:gd name="T1" fmla="*/ 4 h 101"/>
                <a:gd name="T2" fmla="*/ 133 w 133"/>
                <a:gd name="T3" fmla="*/ 0 h 101"/>
                <a:gd name="T4" fmla="*/ 66 w 133"/>
                <a:gd name="T5" fmla="*/ 0 h 101"/>
                <a:gd name="T6" fmla="*/ 63 w 133"/>
                <a:gd name="T7" fmla="*/ 8 h 101"/>
                <a:gd name="T8" fmla="*/ 63 w 133"/>
                <a:gd name="T9" fmla="*/ 15 h 101"/>
                <a:gd name="T10" fmla="*/ 59 w 133"/>
                <a:gd name="T11" fmla="*/ 15 h 101"/>
                <a:gd name="T12" fmla="*/ 48 w 133"/>
                <a:gd name="T13" fmla="*/ 19 h 101"/>
                <a:gd name="T14" fmla="*/ 44 w 133"/>
                <a:gd name="T15" fmla="*/ 23 h 101"/>
                <a:gd name="T16" fmla="*/ 40 w 133"/>
                <a:gd name="T17" fmla="*/ 26 h 101"/>
                <a:gd name="T18" fmla="*/ 44 w 133"/>
                <a:gd name="T19" fmla="*/ 30 h 101"/>
                <a:gd name="T20" fmla="*/ 33 w 133"/>
                <a:gd name="T21" fmla="*/ 41 h 101"/>
                <a:gd name="T22" fmla="*/ 33 w 133"/>
                <a:gd name="T23" fmla="*/ 45 h 101"/>
                <a:gd name="T24" fmla="*/ 26 w 133"/>
                <a:gd name="T25" fmla="*/ 52 h 101"/>
                <a:gd name="T26" fmla="*/ 22 w 133"/>
                <a:gd name="T27" fmla="*/ 56 h 101"/>
                <a:gd name="T28" fmla="*/ 18 w 133"/>
                <a:gd name="T29" fmla="*/ 64 h 101"/>
                <a:gd name="T30" fmla="*/ 18 w 133"/>
                <a:gd name="T31" fmla="*/ 64 h 101"/>
                <a:gd name="T32" fmla="*/ 11 w 133"/>
                <a:gd name="T33" fmla="*/ 71 h 101"/>
                <a:gd name="T34" fmla="*/ 11 w 133"/>
                <a:gd name="T35" fmla="*/ 75 h 101"/>
                <a:gd name="T36" fmla="*/ 15 w 133"/>
                <a:gd name="T37" fmla="*/ 75 h 101"/>
                <a:gd name="T38" fmla="*/ 11 w 133"/>
                <a:gd name="T39" fmla="*/ 75 h 101"/>
                <a:gd name="T40" fmla="*/ 3 w 133"/>
                <a:gd name="T41" fmla="*/ 86 h 101"/>
                <a:gd name="T42" fmla="*/ 3 w 133"/>
                <a:gd name="T43" fmla="*/ 86 h 101"/>
                <a:gd name="T44" fmla="*/ 0 w 133"/>
                <a:gd name="T45" fmla="*/ 90 h 101"/>
                <a:gd name="T46" fmla="*/ 0 w 133"/>
                <a:gd name="T47" fmla="*/ 93 h 101"/>
                <a:gd name="T48" fmla="*/ 0 w 133"/>
                <a:gd name="T49" fmla="*/ 93 h 101"/>
                <a:gd name="T50" fmla="*/ 0 w 133"/>
                <a:gd name="T51" fmla="*/ 101 h 101"/>
                <a:gd name="T52" fmla="*/ 66 w 133"/>
                <a:gd name="T53" fmla="*/ 101 h 101"/>
                <a:gd name="T54" fmla="*/ 66 w 133"/>
                <a:gd name="T55" fmla="*/ 71 h 101"/>
                <a:gd name="T56" fmla="*/ 66 w 133"/>
                <a:gd name="T57" fmla="*/ 67 h 101"/>
                <a:gd name="T58" fmla="*/ 70 w 133"/>
                <a:gd name="T59" fmla="*/ 67 h 101"/>
                <a:gd name="T60" fmla="*/ 74 w 133"/>
                <a:gd name="T61" fmla="*/ 64 h 101"/>
                <a:gd name="T62" fmla="*/ 81 w 133"/>
                <a:gd name="T63" fmla="*/ 64 h 101"/>
                <a:gd name="T64" fmla="*/ 81 w 133"/>
                <a:gd name="T65" fmla="*/ 26 h 101"/>
                <a:gd name="T66" fmla="*/ 133 w 133"/>
                <a:gd name="T67" fmla="*/ 26 h 101"/>
                <a:gd name="T68" fmla="*/ 133 w 133"/>
                <a:gd name="T69" fmla="*/ 4 h 101"/>
                <a:gd name="T70" fmla="*/ 133 w 133"/>
                <a:gd name="T71" fmla="*/ 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3" h="101">
                  <a:moveTo>
                    <a:pt x="133" y="4"/>
                  </a:moveTo>
                  <a:lnTo>
                    <a:pt x="133" y="0"/>
                  </a:lnTo>
                  <a:lnTo>
                    <a:pt x="66" y="0"/>
                  </a:lnTo>
                  <a:lnTo>
                    <a:pt x="63" y="8"/>
                  </a:lnTo>
                  <a:lnTo>
                    <a:pt x="63" y="15"/>
                  </a:lnTo>
                  <a:lnTo>
                    <a:pt x="59" y="15"/>
                  </a:lnTo>
                  <a:lnTo>
                    <a:pt x="48" y="19"/>
                  </a:lnTo>
                  <a:lnTo>
                    <a:pt x="44" y="23"/>
                  </a:lnTo>
                  <a:lnTo>
                    <a:pt x="40" y="26"/>
                  </a:lnTo>
                  <a:lnTo>
                    <a:pt x="44" y="30"/>
                  </a:lnTo>
                  <a:lnTo>
                    <a:pt x="33" y="41"/>
                  </a:lnTo>
                  <a:lnTo>
                    <a:pt x="33" y="45"/>
                  </a:lnTo>
                  <a:lnTo>
                    <a:pt x="26" y="52"/>
                  </a:lnTo>
                  <a:lnTo>
                    <a:pt x="22" y="56"/>
                  </a:lnTo>
                  <a:lnTo>
                    <a:pt x="18" y="64"/>
                  </a:lnTo>
                  <a:lnTo>
                    <a:pt x="18" y="64"/>
                  </a:lnTo>
                  <a:lnTo>
                    <a:pt x="11" y="71"/>
                  </a:lnTo>
                  <a:lnTo>
                    <a:pt x="11" y="75"/>
                  </a:lnTo>
                  <a:lnTo>
                    <a:pt x="15" y="75"/>
                  </a:lnTo>
                  <a:lnTo>
                    <a:pt x="11" y="75"/>
                  </a:lnTo>
                  <a:lnTo>
                    <a:pt x="3" y="86"/>
                  </a:lnTo>
                  <a:lnTo>
                    <a:pt x="3" y="86"/>
                  </a:lnTo>
                  <a:lnTo>
                    <a:pt x="0" y="90"/>
                  </a:lnTo>
                  <a:lnTo>
                    <a:pt x="0" y="93"/>
                  </a:lnTo>
                  <a:lnTo>
                    <a:pt x="0" y="93"/>
                  </a:lnTo>
                  <a:lnTo>
                    <a:pt x="0" y="101"/>
                  </a:lnTo>
                  <a:lnTo>
                    <a:pt x="66" y="101"/>
                  </a:lnTo>
                  <a:lnTo>
                    <a:pt x="66" y="71"/>
                  </a:lnTo>
                  <a:lnTo>
                    <a:pt x="66" y="67"/>
                  </a:lnTo>
                  <a:lnTo>
                    <a:pt x="70" y="67"/>
                  </a:lnTo>
                  <a:lnTo>
                    <a:pt x="74" y="64"/>
                  </a:lnTo>
                  <a:lnTo>
                    <a:pt x="81" y="64"/>
                  </a:lnTo>
                  <a:lnTo>
                    <a:pt x="81" y="26"/>
                  </a:lnTo>
                  <a:lnTo>
                    <a:pt x="133" y="26"/>
                  </a:lnTo>
                  <a:lnTo>
                    <a:pt x="133" y="4"/>
                  </a:lnTo>
                  <a:lnTo>
                    <a:pt x="133"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13" name="Freeform 115"/>
            <p:cNvSpPr>
              <a:spLocks/>
            </p:cNvSpPr>
            <p:nvPr/>
          </p:nvSpPr>
          <p:spPr bwMode="auto">
            <a:xfrm>
              <a:off x="11669969" y="6153595"/>
              <a:ext cx="381991" cy="381948"/>
            </a:xfrm>
            <a:custGeom>
              <a:avLst/>
              <a:gdLst>
                <a:gd name="T0" fmla="*/ 66 w 192"/>
                <a:gd name="T1" fmla="*/ 97 h 197"/>
                <a:gd name="T2" fmla="*/ 66 w 192"/>
                <a:gd name="T3" fmla="*/ 63 h 197"/>
                <a:gd name="T4" fmla="*/ 74 w 192"/>
                <a:gd name="T5" fmla="*/ 60 h 197"/>
                <a:gd name="T6" fmla="*/ 81 w 192"/>
                <a:gd name="T7" fmla="*/ 22 h 197"/>
                <a:gd name="T8" fmla="*/ 133 w 192"/>
                <a:gd name="T9" fmla="*/ 0 h 197"/>
                <a:gd name="T10" fmla="*/ 192 w 192"/>
                <a:gd name="T11" fmla="*/ 37 h 197"/>
                <a:gd name="T12" fmla="*/ 174 w 192"/>
                <a:gd name="T13" fmla="*/ 37 h 197"/>
                <a:gd name="T14" fmla="*/ 192 w 192"/>
                <a:gd name="T15" fmla="*/ 171 h 197"/>
                <a:gd name="T16" fmla="*/ 126 w 192"/>
                <a:gd name="T17" fmla="*/ 186 h 197"/>
                <a:gd name="T18" fmla="*/ 122 w 192"/>
                <a:gd name="T19" fmla="*/ 182 h 197"/>
                <a:gd name="T20" fmla="*/ 118 w 192"/>
                <a:gd name="T21" fmla="*/ 186 h 197"/>
                <a:gd name="T22" fmla="*/ 118 w 192"/>
                <a:gd name="T23" fmla="*/ 178 h 197"/>
                <a:gd name="T24" fmla="*/ 103 w 192"/>
                <a:gd name="T25" fmla="*/ 182 h 197"/>
                <a:gd name="T26" fmla="*/ 100 w 192"/>
                <a:gd name="T27" fmla="*/ 189 h 197"/>
                <a:gd name="T28" fmla="*/ 96 w 192"/>
                <a:gd name="T29" fmla="*/ 178 h 197"/>
                <a:gd name="T30" fmla="*/ 85 w 192"/>
                <a:gd name="T31" fmla="*/ 182 h 197"/>
                <a:gd name="T32" fmla="*/ 85 w 192"/>
                <a:gd name="T33" fmla="*/ 189 h 197"/>
                <a:gd name="T34" fmla="*/ 81 w 192"/>
                <a:gd name="T35" fmla="*/ 193 h 197"/>
                <a:gd name="T36" fmla="*/ 77 w 192"/>
                <a:gd name="T37" fmla="*/ 197 h 197"/>
                <a:gd name="T38" fmla="*/ 70 w 192"/>
                <a:gd name="T39" fmla="*/ 189 h 197"/>
                <a:gd name="T40" fmla="*/ 66 w 192"/>
                <a:gd name="T41" fmla="*/ 186 h 197"/>
                <a:gd name="T42" fmla="*/ 63 w 192"/>
                <a:gd name="T43" fmla="*/ 182 h 197"/>
                <a:gd name="T44" fmla="*/ 59 w 192"/>
                <a:gd name="T45" fmla="*/ 175 h 197"/>
                <a:gd name="T46" fmla="*/ 55 w 192"/>
                <a:gd name="T47" fmla="*/ 175 h 197"/>
                <a:gd name="T48" fmla="*/ 52 w 192"/>
                <a:gd name="T49" fmla="*/ 175 h 197"/>
                <a:gd name="T50" fmla="*/ 48 w 192"/>
                <a:gd name="T51" fmla="*/ 175 h 197"/>
                <a:gd name="T52" fmla="*/ 40 w 192"/>
                <a:gd name="T53" fmla="*/ 167 h 197"/>
                <a:gd name="T54" fmla="*/ 29 w 192"/>
                <a:gd name="T55" fmla="*/ 167 h 197"/>
                <a:gd name="T56" fmla="*/ 15 w 192"/>
                <a:gd name="T57" fmla="*/ 171 h 197"/>
                <a:gd name="T58" fmla="*/ 7 w 192"/>
                <a:gd name="T59" fmla="*/ 175 h 197"/>
                <a:gd name="T60" fmla="*/ 7 w 192"/>
                <a:gd name="T61" fmla="*/ 167 h 197"/>
                <a:gd name="T62" fmla="*/ 11 w 192"/>
                <a:gd name="T63" fmla="*/ 156 h 197"/>
                <a:gd name="T64" fmla="*/ 11 w 192"/>
                <a:gd name="T65" fmla="*/ 130 h 197"/>
                <a:gd name="T66" fmla="*/ 7 w 192"/>
                <a:gd name="T67" fmla="*/ 123 h 197"/>
                <a:gd name="T68" fmla="*/ 11 w 192"/>
                <a:gd name="T69" fmla="*/ 115 h 197"/>
                <a:gd name="T70" fmla="*/ 11 w 192"/>
                <a:gd name="T71" fmla="*/ 111 h 197"/>
                <a:gd name="T72" fmla="*/ 3 w 192"/>
                <a:gd name="T73" fmla="*/ 104 h 197"/>
                <a:gd name="T74" fmla="*/ 3 w 192"/>
                <a:gd name="T75" fmla="*/ 100 h 197"/>
                <a:gd name="T76" fmla="*/ 0 w 192"/>
                <a:gd name="T77" fmla="*/ 100 h 197"/>
                <a:gd name="T78" fmla="*/ 0 w 192"/>
                <a:gd name="T79" fmla="*/ 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2" h="197">
                  <a:moveTo>
                    <a:pt x="0" y="97"/>
                  </a:moveTo>
                  <a:lnTo>
                    <a:pt x="66" y="97"/>
                  </a:lnTo>
                  <a:lnTo>
                    <a:pt x="66" y="67"/>
                  </a:lnTo>
                  <a:lnTo>
                    <a:pt x="66" y="63"/>
                  </a:lnTo>
                  <a:lnTo>
                    <a:pt x="70" y="63"/>
                  </a:lnTo>
                  <a:lnTo>
                    <a:pt x="74" y="60"/>
                  </a:lnTo>
                  <a:lnTo>
                    <a:pt x="81" y="60"/>
                  </a:lnTo>
                  <a:lnTo>
                    <a:pt x="81" y="22"/>
                  </a:lnTo>
                  <a:lnTo>
                    <a:pt x="133" y="22"/>
                  </a:lnTo>
                  <a:lnTo>
                    <a:pt x="133" y="0"/>
                  </a:lnTo>
                  <a:lnTo>
                    <a:pt x="192" y="37"/>
                  </a:lnTo>
                  <a:lnTo>
                    <a:pt x="192" y="37"/>
                  </a:lnTo>
                  <a:lnTo>
                    <a:pt x="192" y="37"/>
                  </a:lnTo>
                  <a:lnTo>
                    <a:pt x="174" y="37"/>
                  </a:lnTo>
                  <a:lnTo>
                    <a:pt x="185" y="171"/>
                  </a:lnTo>
                  <a:lnTo>
                    <a:pt x="192" y="171"/>
                  </a:lnTo>
                  <a:lnTo>
                    <a:pt x="185" y="186"/>
                  </a:lnTo>
                  <a:lnTo>
                    <a:pt x="126" y="186"/>
                  </a:lnTo>
                  <a:lnTo>
                    <a:pt x="126" y="186"/>
                  </a:lnTo>
                  <a:lnTo>
                    <a:pt x="122" y="182"/>
                  </a:lnTo>
                  <a:lnTo>
                    <a:pt x="122" y="182"/>
                  </a:lnTo>
                  <a:lnTo>
                    <a:pt x="118" y="186"/>
                  </a:lnTo>
                  <a:lnTo>
                    <a:pt x="118" y="186"/>
                  </a:lnTo>
                  <a:lnTo>
                    <a:pt x="118" y="178"/>
                  </a:lnTo>
                  <a:lnTo>
                    <a:pt x="111" y="178"/>
                  </a:lnTo>
                  <a:lnTo>
                    <a:pt x="103" y="182"/>
                  </a:lnTo>
                  <a:lnTo>
                    <a:pt x="100" y="189"/>
                  </a:lnTo>
                  <a:lnTo>
                    <a:pt x="100" y="189"/>
                  </a:lnTo>
                  <a:lnTo>
                    <a:pt x="96" y="182"/>
                  </a:lnTo>
                  <a:lnTo>
                    <a:pt x="96" y="178"/>
                  </a:lnTo>
                  <a:lnTo>
                    <a:pt x="92" y="178"/>
                  </a:lnTo>
                  <a:lnTo>
                    <a:pt x="85" y="182"/>
                  </a:lnTo>
                  <a:lnTo>
                    <a:pt x="85" y="186"/>
                  </a:lnTo>
                  <a:lnTo>
                    <a:pt x="85" y="189"/>
                  </a:lnTo>
                  <a:lnTo>
                    <a:pt x="85" y="193"/>
                  </a:lnTo>
                  <a:lnTo>
                    <a:pt x="81" y="193"/>
                  </a:lnTo>
                  <a:lnTo>
                    <a:pt x="77" y="197"/>
                  </a:lnTo>
                  <a:lnTo>
                    <a:pt x="77" y="197"/>
                  </a:lnTo>
                  <a:lnTo>
                    <a:pt x="74" y="193"/>
                  </a:lnTo>
                  <a:lnTo>
                    <a:pt x="70" y="189"/>
                  </a:lnTo>
                  <a:lnTo>
                    <a:pt x="66" y="189"/>
                  </a:lnTo>
                  <a:lnTo>
                    <a:pt x="66" y="186"/>
                  </a:lnTo>
                  <a:lnTo>
                    <a:pt x="63" y="186"/>
                  </a:lnTo>
                  <a:lnTo>
                    <a:pt x="63" y="182"/>
                  </a:lnTo>
                  <a:lnTo>
                    <a:pt x="59" y="178"/>
                  </a:lnTo>
                  <a:lnTo>
                    <a:pt x="59" y="175"/>
                  </a:lnTo>
                  <a:lnTo>
                    <a:pt x="59" y="175"/>
                  </a:lnTo>
                  <a:lnTo>
                    <a:pt x="55" y="175"/>
                  </a:lnTo>
                  <a:lnTo>
                    <a:pt x="55" y="175"/>
                  </a:lnTo>
                  <a:lnTo>
                    <a:pt x="52" y="175"/>
                  </a:lnTo>
                  <a:lnTo>
                    <a:pt x="48" y="175"/>
                  </a:lnTo>
                  <a:lnTo>
                    <a:pt x="48" y="175"/>
                  </a:lnTo>
                  <a:lnTo>
                    <a:pt x="44" y="171"/>
                  </a:lnTo>
                  <a:lnTo>
                    <a:pt x="40" y="167"/>
                  </a:lnTo>
                  <a:lnTo>
                    <a:pt x="33" y="167"/>
                  </a:lnTo>
                  <a:lnTo>
                    <a:pt x="29" y="167"/>
                  </a:lnTo>
                  <a:lnTo>
                    <a:pt x="22" y="167"/>
                  </a:lnTo>
                  <a:lnTo>
                    <a:pt x="15" y="171"/>
                  </a:lnTo>
                  <a:lnTo>
                    <a:pt x="11" y="175"/>
                  </a:lnTo>
                  <a:lnTo>
                    <a:pt x="7" y="175"/>
                  </a:lnTo>
                  <a:lnTo>
                    <a:pt x="3" y="175"/>
                  </a:lnTo>
                  <a:lnTo>
                    <a:pt x="7" y="167"/>
                  </a:lnTo>
                  <a:lnTo>
                    <a:pt x="7" y="160"/>
                  </a:lnTo>
                  <a:lnTo>
                    <a:pt x="11" y="156"/>
                  </a:lnTo>
                  <a:lnTo>
                    <a:pt x="15" y="145"/>
                  </a:lnTo>
                  <a:lnTo>
                    <a:pt x="11" y="130"/>
                  </a:lnTo>
                  <a:lnTo>
                    <a:pt x="7" y="123"/>
                  </a:lnTo>
                  <a:lnTo>
                    <a:pt x="7" y="123"/>
                  </a:lnTo>
                  <a:lnTo>
                    <a:pt x="11" y="123"/>
                  </a:lnTo>
                  <a:lnTo>
                    <a:pt x="11" y="115"/>
                  </a:lnTo>
                  <a:lnTo>
                    <a:pt x="11" y="111"/>
                  </a:lnTo>
                  <a:lnTo>
                    <a:pt x="11" y="111"/>
                  </a:lnTo>
                  <a:lnTo>
                    <a:pt x="7" y="104"/>
                  </a:lnTo>
                  <a:lnTo>
                    <a:pt x="3" y="104"/>
                  </a:lnTo>
                  <a:lnTo>
                    <a:pt x="3" y="104"/>
                  </a:lnTo>
                  <a:lnTo>
                    <a:pt x="3" y="100"/>
                  </a:lnTo>
                  <a:lnTo>
                    <a:pt x="0" y="104"/>
                  </a:lnTo>
                  <a:lnTo>
                    <a:pt x="0" y="100"/>
                  </a:lnTo>
                  <a:lnTo>
                    <a:pt x="0" y="97"/>
                  </a:lnTo>
                  <a:lnTo>
                    <a:pt x="0" y="9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14" name="Freeform 116"/>
            <p:cNvSpPr>
              <a:spLocks/>
            </p:cNvSpPr>
            <p:nvPr/>
          </p:nvSpPr>
          <p:spPr bwMode="auto">
            <a:xfrm>
              <a:off x="11823165" y="6225332"/>
              <a:ext cx="531207" cy="440113"/>
            </a:xfrm>
            <a:custGeom>
              <a:avLst/>
              <a:gdLst>
                <a:gd name="T0" fmla="*/ 8 w 267"/>
                <a:gd name="T1" fmla="*/ 156 h 227"/>
                <a:gd name="T2" fmla="*/ 8 w 267"/>
                <a:gd name="T3" fmla="*/ 145 h 227"/>
                <a:gd name="T4" fmla="*/ 19 w 267"/>
                <a:gd name="T5" fmla="*/ 145 h 227"/>
                <a:gd name="T6" fmla="*/ 26 w 267"/>
                <a:gd name="T7" fmla="*/ 145 h 227"/>
                <a:gd name="T8" fmla="*/ 41 w 267"/>
                <a:gd name="T9" fmla="*/ 149 h 227"/>
                <a:gd name="T10" fmla="*/ 45 w 267"/>
                <a:gd name="T11" fmla="*/ 145 h 227"/>
                <a:gd name="T12" fmla="*/ 108 w 267"/>
                <a:gd name="T13" fmla="*/ 149 h 227"/>
                <a:gd name="T14" fmla="*/ 97 w 267"/>
                <a:gd name="T15" fmla="*/ 0 h 227"/>
                <a:gd name="T16" fmla="*/ 226 w 267"/>
                <a:gd name="T17" fmla="*/ 74 h 227"/>
                <a:gd name="T18" fmla="*/ 241 w 267"/>
                <a:gd name="T19" fmla="*/ 78 h 227"/>
                <a:gd name="T20" fmla="*/ 249 w 267"/>
                <a:gd name="T21" fmla="*/ 82 h 227"/>
                <a:gd name="T22" fmla="*/ 249 w 267"/>
                <a:gd name="T23" fmla="*/ 93 h 227"/>
                <a:gd name="T24" fmla="*/ 267 w 267"/>
                <a:gd name="T25" fmla="*/ 93 h 227"/>
                <a:gd name="T26" fmla="*/ 263 w 267"/>
                <a:gd name="T27" fmla="*/ 134 h 227"/>
                <a:gd name="T28" fmla="*/ 260 w 267"/>
                <a:gd name="T29" fmla="*/ 145 h 227"/>
                <a:gd name="T30" fmla="*/ 241 w 267"/>
                <a:gd name="T31" fmla="*/ 149 h 227"/>
                <a:gd name="T32" fmla="*/ 226 w 267"/>
                <a:gd name="T33" fmla="*/ 152 h 227"/>
                <a:gd name="T34" fmla="*/ 208 w 267"/>
                <a:gd name="T35" fmla="*/ 156 h 227"/>
                <a:gd name="T36" fmla="*/ 204 w 267"/>
                <a:gd name="T37" fmla="*/ 156 h 227"/>
                <a:gd name="T38" fmla="*/ 189 w 267"/>
                <a:gd name="T39" fmla="*/ 152 h 227"/>
                <a:gd name="T40" fmla="*/ 174 w 267"/>
                <a:gd name="T41" fmla="*/ 160 h 227"/>
                <a:gd name="T42" fmla="*/ 152 w 267"/>
                <a:gd name="T43" fmla="*/ 175 h 227"/>
                <a:gd name="T44" fmla="*/ 134 w 267"/>
                <a:gd name="T45" fmla="*/ 178 h 227"/>
                <a:gd name="T46" fmla="*/ 130 w 267"/>
                <a:gd name="T47" fmla="*/ 186 h 227"/>
                <a:gd name="T48" fmla="*/ 119 w 267"/>
                <a:gd name="T49" fmla="*/ 201 h 227"/>
                <a:gd name="T50" fmla="*/ 115 w 267"/>
                <a:gd name="T51" fmla="*/ 208 h 227"/>
                <a:gd name="T52" fmla="*/ 112 w 267"/>
                <a:gd name="T53" fmla="*/ 215 h 227"/>
                <a:gd name="T54" fmla="*/ 112 w 267"/>
                <a:gd name="T55" fmla="*/ 223 h 227"/>
                <a:gd name="T56" fmla="*/ 100 w 267"/>
                <a:gd name="T57" fmla="*/ 223 h 227"/>
                <a:gd name="T58" fmla="*/ 93 w 267"/>
                <a:gd name="T59" fmla="*/ 223 h 227"/>
                <a:gd name="T60" fmla="*/ 82 w 267"/>
                <a:gd name="T61" fmla="*/ 227 h 227"/>
                <a:gd name="T62" fmla="*/ 75 w 267"/>
                <a:gd name="T63" fmla="*/ 227 h 227"/>
                <a:gd name="T64" fmla="*/ 67 w 267"/>
                <a:gd name="T65" fmla="*/ 223 h 227"/>
                <a:gd name="T66" fmla="*/ 67 w 267"/>
                <a:gd name="T67" fmla="*/ 215 h 227"/>
                <a:gd name="T68" fmla="*/ 60 w 267"/>
                <a:gd name="T69" fmla="*/ 219 h 227"/>
                <a:gd name="T70" fmla="*/ 63 w 267"/>
                <a:gd name="T71" fmla="*/ 208 h 227"/>
                <a:gd name="T72" fmla="*/ 60 w 267"/>
                <a:gd name="T73" fmla="*/ 204 h 227"/>
                <a:gd name="T74" fmla="*/ 52 w 267"/>
                <a:gd name="T75" fmla="*/ 197 h 227"/>
                <a:gd name="T76" fmla="*/ 45 w 267"/>
                <a:gd name="T77" fmla="*/ 197 h 227"/>
                <a:gd name="T78" fmla="*/ 37 w 267"/>
                <a:gd name="T79" fmla="*/ 201 h 227"/>
                <a:gd name="T80" fmla="*/ 26 w 267"/>
                <a:gd name="T81" fmla="*/ 201 h 227"/>
                <a:gd name="T82" fmla="*/ 19 w 267"/>
                <a:gd name="T83" fmla="*/ 201 h 227"/>
                <a:gd name="T84" fmla="*/ 19 w 267"/>
                <a:gd name="T85" fmla="*/ 193 h 227"/>
                <a:gd name="T86" fmla="*/ 15 w 267"/>
                <a:gd name="T87" fmla="*/ 189 h 227"/>
                <a:gd name="T88" fmla="*/ 12 w 267"/>
                <a:gd name="T89" fmla="*/ 182 h 227"/>
                <a:gd name="T90" fmla="*/ 8 w 267"/>
                <a:gd name="T91" fmla="*/ 178 h 227"/>
                <a:gd name="T92" fmla="*/ 0 w 267"/>
                <a:gd name="T93" fmla="*/ 171 h 227"/>
                <a:gd name="T94" fmla="*/ 0 w 267"/>
                <a:gd name="T95" fmla="*/ 16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7" h="227">
                  <a:moveTo>
                    <a:pt x="0" y="160"/>
                  </a:moveTo>
                  <a:lnTo>
                    <a:pt x="4" y="156"/>
                  </a:lnTo>
                  <a:lnTo>
                    <a:pt x="8" y="156"/>
                  </a:lnTo>
                  <a:lnTo>
                    <a:pt x="8" y="152"/>
                  </a:lnTo>
                  <a:lnTo>
                    <a:pt x="8" y="149"/>
                  </a:lnTo>
                  <a:lnTo>
                    <a:pt x="8" y="145"/>
                  </a:lnTo>
                  <a:lnTo>
                    <a:pt x="15" y="141"/>
                  </a:lnTo>
                  <a:lnTo>
                    <a:pt x="19" y="141"/>
                  </a:lnTo>
                  <a:lnTo>
                    <a:pt x="19" y="145"/>
                  </a:lnTo>
                  <a:lnTo>
                    <a:pt x="23" y="152"/>
                  </a:lnTo>
                  <a:lnTo>
                    <a:pt x="23" y="152"/>
                  </a:lnTo>
                  <a:lnTo>
                    <a:pt x="26" y="145"/>
                  </a:lnTo>
                  <a:lnTo>
                    <a:pt x="34" y="141"/>
                  </a:lnTo>
                  <a:lnTo>
                    <a:pt x="41" y="141"/>
                  </a:lnTo>
                  <a:lnTo>
                    <a:pt x="41" y="149"/>
                  </a:lnTo>
                  <a:lnTo>
                    <a:pt x="41" y="149"/>
                  </a:lnTo>
                  <a:lnTo>
                    <a:pt x="45" y="145"/>
                  </a:lnTo>
                  <a:lnTo>
                    <a:pt x="45" y="145"/>
                  </a:lnTo>
                  <a:lnTo>
                    <a:pt x="49" y="149"/>
                  </a:lnTo>
                  <a:lnTo>
                    <a:pt x="49" y="149"/>
                  </a:lnTo>
                  <a:lnTo>
                    <a:pt x="108" y="149"/>
                  </a:lnTo>
                  <a:lnTo>
                    <a:pt x="115" y="134"/>
                  </a:lnTo>
                  <a:lnTo>
                    <a:pt x="108" y="134"/>
                  </a:lnTo>
                  <a:lnTo>
                    <a:pt x="97" y="0"/>
                  </a:lnTo>
                  <a:lnTo>
                    <a:pt x="115" y="0"/>
                  </a:lnTo>
                  <a:lnTo>
                    <a:pt x="223" y="67"/>
                  </a:lnTo>
                  <a:lnTo>
                    <a:pt x="226" y="74"/>
                  </a:lnTo>
                  <a:lnTo>
                    <a:pt x="230" y="74"/>
                  </a:lnTo>
                  <a:lnTo>
                    <a:pt x="234" y="74"/>
                  </a:lnTo>
                  <a:lnTo>
                    <a:pt x="241" y="78"/>
                  </a:lnTo>
                  <a:lnTo>
                    <a:pt x="241" y="78"/>
                  </a:lnTo>
                  <a:lnTo>
                    <a:pt x="245" y="82"/>
                  </a:lnTo>
                  <a:lnTo>
                    <a:pt x="249" y="82"/>
                  </a:lnTo>
                  <a:lnTo>
                    <a:pt x="249" y="86"/>
                  </a:lnTo>
                  <a:lnTo>
                    <a:pt x="249" y="89"/>
                  </a:lnTo>
                  <a:lnTo>
                    <a:pt x="249" y="93"/>
                  </a:lnTo>
                  <a:lnTo>
                    <a:pt x="252" y="93"/>
                  </a:lnTo>
                  <a:lnTo>
                    <a:pt x="260" y="93"/>
                  </a:lnTo>
                  <a:lnTo>
                    <a:pt x="267" y="93"/>
                  </a:lnTo>
                  <a:lnTo>
                    <a:pt x="267" y="93"/>
                  </a:lnTo>
                  <a:lnTo>
                    <a:pt x="267" y="119"/>
                  </a:lnTo>
                  <a:lnTo>
                    <a:pt x="263" y="134"/>
                  </a:lnTo>
                  <a:lnTo>
                    <a:pt x="263" y="134"/>
                  </a:lnTo>
                  <a:lnTo>
                    <a:pt x="263" y="141"/>
                  </a:lnTo>
                  <a:lnTo>
                    <a:pt x="260" y="145"/>
                  </a:lnTo>
                  <a:lnTo>
                    <a:pt x="252" y="149"/>
                  </a:lnTo>
                  <a:lnTo>
                    <a:pt x="249" y="149"/>
                  </a:lnTo>
                  <a:lnTo>
                    <a:pt x="241" y="149"/>
                  </a:lnTo>
                  <a:lnTo>
                    <a:pt x="237" y="152"/>
                  </a:lnTo>
                  <a:lnTo>
                    <a:pt x="234" y="152"/>
                  </a:lnTo>
                  <a:lnTo>
                    <a:pt x="226" y="152"/>
                  </a:lnTo>
                  <a:lnTo>
                    <a:pt x="223" y="156"/>
                  </a:lnTo>
                  <a:lnTo>
                    <a:pt x="219" y="156"/>
                  </a:lnTo>
                  <a:lnTo>
                    <a:pt x="208" y="156"/>
                  </a:lnTo>
                  <a:lnTo>
                    <a:pt x="204" y="156"/>
                  </a:lnTo>
                  <a:lnTo>
                    <a:pt x="204" y="156"/>
                  </a:lnTo>
                  <a:lnTo>
                    <a:pt x="204" y="156"/>
                  </a:lnTo>
                  <a:lnTo>
                    <a:pt x="200" y="152"/>
                  </a:lnTo>
                  <a:lnTo>
                    <a:pt x="197" y="152"/>
                  </a:lnTo>
                  <a:lnTo>
                    <a:pt x="189" y="152"/>
                  </a:lnTo>
                  <a:lnTo>
                    <a:pt x="182" y="156"/>
                  </a:lnTo>
                  <a:lnTo>
                    <a:pt x="178" y="156"/>
                  </a:lnTo>
                  <a:lnTo>
                    <a:pt x="174" y="160"/>
                  </a:lnTo>
                  <a:lnTo>
                    <a:pt x="160" y="167"/>
                  </a:lnTo>
                  <a:lnTo>
                    <a:pt x="152" y="171"/>
                  </a:lnTo>
                  <a:lnTo>
                    <a:pt x="152" y="175"/>
                  </a:lnTo>
                  <a:lnTo>
                    <a:pt x="141" y="178"/>
                  </a:lnTo>
                  <a:lnTo>
                    <a:pt x="141" y="178"/>
                  </a:lnTo>
                  <a:lnTo>
                    <a:pt x="134" y="178"/>
                  </a:lnTo>
                  <a:lnTo>
                    <a:pt x="134" y="178"/>
                  </a:lnTo>
                  <a:lnTo>
                    <a:pt x="134" y="178"/>
                  </a:lnTo>
                  <a:lnTo>
                    <a:pt x="130" y="186"/>
                  </a:lnTo>
                  <a:lnTo>
                    <a:pt x="130" y="186"/>
                  </a:lnTo>
                  <a:lnTo>
                    <a:pt x="126" y="193"/>
                  </a:lnTo>
                  <a:lnTo>
                    <a:pt x="119" y="201"/>
                  </a:lnTo>
                  <a:lnTo>
                    <a:pt x="115" y="204"/>
                  </a:lnTo>
                  <a:lnTo>
                    <a:pt x="115" y="204"/>
                  </a:lnTo>
                  <a:lnTo>
                    <a:pt x="115" y="208"/>
                  </a:lnTo>
                  <a:lnTo>
                    <a:pt x="115" y="212"/>
                  </a:lnTo>
                  <a:lnTo>
                    <a:pt x="112" y="212"/>
                  </a:lnTo>
                  <a:lnTo>
                    <a:pt x="112" y="215"/>
                  </a:lnTo>
                  <a:lnTo>
                    <a:pt x="112" y="219"/>
                  </a:lnTo>
                  <a:lnTo>
                    <a:pt x="112" y="223"/>
                  </a:lnTo>
                  <a:lnTo>
                    <a:pt x="112" y="223"/>
                  </a:lnTo>
                  <a:lnTo>
                    <a:pt x="108" y="227"/>
                  </a:lnTo>
                  <a:lnTo>
                    <a:pt x="100" y="227"/>
                  </a:lnTo>
                  <a:lnTo>
                    <a:pt x="100" y="223"/>
                  </a:lnTo>
                  <a:lnTo>
                    <a:pt x="100" y="223"/>
                  </a:lnTo>
                  <a:lnTo>
                    <a:pt x="97" y="223"/>
                  </a:lnTo>
                  <a:lnTo>
                    <a:pt x="93" y="223"/>
                  </a:lnTo>
                  <a:lnTo>
                    <a:pt x="93" y="223"/>
                  </a:lnTo>
                  <a:lnTo>
                    <a:pt x="89" y="227"/>
                  </a:lnTo>
                  <a:lnTo>
                    <a:pt x="82" y="227"/>
                  </a:lnTo>
                  <a:lnTo>
                    <a:pt x="78" y="223"/>
                  </a:lnTo>
                  <a:lnTo>
                    <a:pt x="78" y="223"/>
                  </a:lnTo>
                  <a:lnTo>
                    <a:pt x="75" y="227"/>
                  </a:lnTo>
                  <a:lnTo>
                    <a:pt x="75" y="223"/>
                  </a:lnTo>
                  <a:lnTo>
                    <a:pt x="71" y="223"/>
                  </a:lnTo>
                  <a:lnTo>
                    <a:pt x="67" y="223"/>
                  </a:lnTo>
                  <a:lnTo>
                    <a:pt x="67" y="219"/>
                  </a:lnTo>
                  <a:lnTo>
                    <a:pt x="67" y="219"/>
                  </a:lnTo>
                  <a:lnTo>
                    <a:pt x="67" y="215"/>
                  </a:lnTo>
                  <a:lnTo>
                    <a:pt x="63" y="215"/>
                  </a:lnTo>
                  <a:lnTo>
                    <a:pt x="63" y="219"/>
                  </a:lnTo>
                  <a:lnTo>
                    <a:pt x="60" y="219"/>
                  </a:lnTo>
                  <a:lnTo>
                    <a:pt x="60" y="215"/>
                  </a:lnTo>
                  <a:lnTo>
                    <a:pt x="63" y="212"/>
                  </a:lnTo>
                  <a:lnTo>
                    <a:pt x="63" y="208"/>
                  </a:lnTo>
                  <a:lnTo>
                    <a:pt x="60" y="208"/>
                  </a:lnTo>
                  <a:lnTo>
                    <a:pt x="60" y="208"/>
                  </a:lnTo>
                  <a:lnTo>
                    <a:pt x="60" y="204"/>
                  </a:lnTo>
                  <a:lnTo>
                    <a:pt x="56" y="201"/>
                  </a:lnTo>
                  <a:lnTo>
                    <a:pt x="52" y="197"/>
                  </a:lnTo>
                  <a:lnTo>
                    <a:pt x="52" y="197"/>
                  </a:lnTo>
                  <a:lnTo>
                    <a:pt x="52" y="197"/>
                  </a:lnTo>
                  <a:lnTo>
                    <a:pt x="49" y="197"/>
                  </a:lnTo>
                  <a:lnTo>
                    <a:pt x="45" y="197"/>
                  </a:lnTo>
                  <a:lnTo>
                    <a:pt x="41" y="197"/>
                  </a:lnTo>
                  <a:lnTo>
                    <a:pt x="37" y="201"/>
                  </a:lnTo>
                  <a:lnTo>
                    <a:pt x="37" y="201"/>
                  </a:lnTo>
                  <a:lnTo>
                    <a:pt x="34" y="201"/>
                  </a:lnTo>
                  <a:lnTo>
                    <a:pt x="30" y="201"/>
                  </a:lnTo>
                  <a:lnTo>
                    <a:pt x="26" y="201"/>
                  </a:lnTo>
                  <a:lnTo>
                    <a:pt x="23" y="201"/>
                  </a:lnTo>
                  <a:lnTo>
                    <a:pt x="19" y="201"/>
                  </a:lnTo>
                  <a:lnTo>
                    <a:pt x="19" y="201"/>
                  </a:lnTo>
                  <a:lnTo>
                    <a:pt x="19" y="201"/>
                  </a:lnTo>
                  <a:lnTo>
                    <a:pt x="19" y="197"/>
                  </a:lnTo>
                  <a:lnTo>
                    <a:pt x="19" y="193"/>
                  </a:lnTo>
                  <a:lnTo>
                    <a:pt x="15" y="193"/>
                  </a:lnTo>
                  <a:lnTo>
                    <a:pt x="15" y="189"/>
                  </a:lnTo>
                  <a:lnTo>
                    <a:pt x="15" y="189"/>
                  </a:lnTo>
                  <a:lnTo>
                    <a:pt x="15" y="186"/>
                  </a:lnTo>
                  <a:lnTo>
                    <a:pt x="12" y="186"/>
                  </a:lnTo>
                  <a:lnTo>
                    <a:pt x="12" y="182"/>
                  </a:lnTo>
                  <a:lnTo>
                    <a:pt x="12" y="182"/>
                  </a:lnTo>
                  <a:lnTo>
                    <a:pt x="8" y="182"/>
                  </a:lnTo>
                  <a:lnTo>
                    <a:pt x="8" y="178"/>
                  </a:lnTo>
                  <a:lnTo>
                    <a:pt x="4" y="175"/>
                  </a:lnTo>
                  <a:lnTo>
                    <a:pt x="0" y="175"/>
                  </a:lnTo>
                  <a:lnTo>
                    <a:pt x="0" y="171"/>
                  </a:lnTo>
                  <a:lnTo>
                    <a:pt x="0" y="164"/>
                  </a:lnTo>
                  <a:lnTo>
                    <a:pt x="0" y="164"/>
                  </a:lnTo>
                  <a:lnTo>
                    <a:pt x="0" y="160"/>
                  </a:lnTo>
                  <a:lnTo>
                    <a:pt x="0" y="16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15" name="Freeform 117"/>
            <p:cNvSpPr>
              <a:spLocks/>
            </p:cNvSpPr>
            <p:nvPr/>
          </p:nvSpPr>
          <p:spPr bwMode="auto">
            <a:xfrm>
              <a:off x="12045991" y="6520034"/>
              <a:ext cx="248692" cy="158984"/>
            </a:xfrm>
            <a:custGeom>
              <a:avLst/>
              <a:gdLst>
                <a:gd name="T0" fmla="*/ 0 w 125"/>
                <a:gd name="T1" fmla="*/ 67 h 82"/>
                <a:gd name="T2" fmla="*/ 0 w 125"/>
                <a:gd name="T3" fmla="*/ 60 h 82"/>
                <a:gd name="T4" fmla="*/ 3 w 125"/>
                <a:gd name="T5" fmla="*/ 56 h 82"/>
                <a:gd name="T6" fmla="*/ 3 w 125"/>
                <a:gd name="T7" fmla="*/ 52 h 82"/>
                <a:gd name="T8" fmla="*/ 14 w 125"/>
                <a:gd name="T9" fmla="*/ 41 h 82"/>
                <a:gd name="T10" fmla="*/ 18 w 125"/>
                <a:gd name="T11" fmla="*/ 34 h 82"/>
                <a:gd name="T12" fmla="*/ 22 w 125"/>
                <a:gd name="T13" fmla="*/ 26 h 82"/>
                <a:gd name="T14" fmla="*/ 29 w 125"/>
                <a:gd name="T15" fmla="*/ 26 h 82"/>
                <a:gd name="T16" fmla="*/ 40 w 125"/>
                <a:gd name="T17" fmla="*/ 23 h 82"/>
                <a:gd name="T18" fmla="*/ 48 w 125"/>
                <a:gd name="T19" fmla="*/ 15 h 82"/>
                <a:gd name="T20" fmla="*/ 66 w 125"/>
                <a:gd name="T21" fmla="*/ 4 h 82"/>
                <a:gd name="T22" fmla="*/ 77 w 125"/>
                <a:gd name="T23" fmla="*/ 0 h 82"/>
                <a:gd name="T24" fmla="*/ 88 w 125"/>
                <a:gd name="T25" fmla="*/ 0 h 82"/>
                <a:gd name="T26" fmla="*/ 92 w 125"/>
                <a:gd name="T27" fmla="*/ 4 h 82"/>
                <a:gd name="T28" fmla="*/ 92 w 125"/>
                <a:gd name="T29" fmla="*/ 8 h 82"/>
                <a:gd name="T30" fmla="*/ 88 w 125"/>
                <a:gd name="T31" fmla="*/ 15 h 82"/>
                <a:gd name="T32" fmla="*/ 103 w 125"/>
                <a:gd name="T33" fmla="*/ 30 h 82"/>
                <a:gd name="T34" fmla="*/ 118 w 125"/>
                <a:gd name="T35" fmla="*/ 34 h 82"/>
                <a:gd name="T36" fmla="*/ 118 w 125"/>
                <a:gd name="T37" fmla="*/ 34 h 82"/>
                <a:gd name="T38" fmla="*/ 122 w 125"/>
                <a:gd name="T39" fmla="*/ 37 h 82"/>
                <a:gd name="T40" fmla="*/ 122 w 125"/>
                <a:gd name="T41" fmla="*/ 45 h 82"/>
                <a:gd name="T42" fmla="*/ 125 w 125"/>
                <a:gd name="T43" fmla="*/ 49 h 82"/>
                <a:gd name="T44" fmla="*/ 118 w 125"/>
                <a:gd name="T45" fmla="*/ 52 h 82"/>
                <a:gd name="T46" fmla="*/ 111 w 125"/>
                <a:gd name="T47" fmla="*/ 52 h 82"/>
                <a:gd name="T48" fmla="*/ 107 w 125"/>
                <a:gd name="T49" fmla="*/ 56 h 82"/>
                <a:gd name="T50" fmla="*/ 107 w 125"/>
                <a:gd name="T51" fmla="*/ 63 h 82"/>
                <a:gd name="T52" fmla="*/ 100 w 125"/>
                <a:gd name="T53" fmla="*/ 63 h 82"/>
                <a:gd name="T54" fmla="*/ 81 w 125"/>
                <a:gd name="T55" fmla="*/ 60 h 82"/>
                <a:gd name="T56" fmla="*/ 81 w 125"/>
                <a:gd name="T57" fmla="*/ 60 h 82"/>
                <a:gd name="T58" fmla="*/ 74 w 125"/>
                <a:gd name="T59" fmla="*/ 63 h 82"/>
                <a:gd name="T60" fmla="*/ 59 w 125"/>
                <a:gd name="T61" fmla="*/ 63 h 82"/>
                <a:gd name="T62" fmla="*/ 44 w 125"/>
                <a:gd name="T63" fmla="*/ 63 h 82"/>
                <a:gd name="T64" fmla="*/ 40 w 125"/>
                <a:gd name="T65" fmla="*/ 67 h 82"/>
                <a:gd name="T66" fmla="*/ 40 w 125"/>
                <a:gd name="T67" fmla="*/ 75 h 82"/>
                <a:gd name="T68" fmla="*/ 44 w 125"/>
                <a:gd name="T69" fmla="*/ 82 h 82"/>
                <a:gd name="T70" fmla="*/ 37 w 125"/>
                <a:gd name="T71" fmla="*/ 78 h 82"/>
                <a:gd name="T72" fmla="*/ 33 w 125"/>
                <a:gd name="T73" fmla="*/ 82 h 82"/>
                <a:gd name="T74" fmla="*/ 22 w 125"/>
                <a:gd name="T75" fmla="*/ 78 h 82"/>
                <a:gd name="T76" fmla="*/ 18 w 125"/>
                <a:gd name="T77" fmla="*/ 75 h 82"/>
                <a:gd name="T78" fmla="*/ 14 w 125"/>
                <a:gd name="T79" fmla="*/ 75 h 82"/>
                <a:gd name="T80" fmla="*/ 7 w 125"/>
                <a:gd name="T81" fmla="*/ 71 h 82"/>
                <a:gd name="T82" fmla="*/ 0 w 125"/>
                <a:gd name="T83" fmla="*/ 7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5" h="82">
                  <a:moveTo>
                    <a:pt x="0" y="71"/>
                  </a:moveTo>
                  <a:lnTo>
                    <a:pt x="0" y="67"/>
                  </a:lnTo>
                  <a:lnTo>
                    <a:pt x="0" y="63"/>
                  </a:lnTo>
                  <a:lnTo>
                    <a:pt x="0" y="60"/>
                  </a:lnTo>
                  <a:lnTo>
                    <a:pt x="3" y="60"/>
                  </a:lnTo>
                  <a:lnTo>
                    <a:pt x="3" y="56"/>
                  </a:lnTo>
                  <a:lnTo>
                    <a:pt x="3" y="52"/>
                  </a:lnTo>
                  <a:lnTo>
                    <a:pt x="3" y="52"/>
                  </a:lnTo>
                  <a:lnTo>
                    <a:pt x="7" y="49"/>
                  </a:lnTo>
                  <a:lnTo>
                    <a:pt x="14" y="41"/>
                  </a:lnTo>
                  <a:lnTo>
                    <a:pt x="18" y="34"/>
                  </a:lnTo>
                  <a:lnTo>
                    <a:pt x="18" y="34"/>
                  </a:lnTo>
                  <a:lnTo>
                    <a:pt x="22" y="26"/>
                  </a:lnTo>
                  <a:lnTo>
                    <a:pt x="22" y="26"/>
                  </a:lnTo>
                  <a:lnTo>
                    <a:pt x="22" y="26"/>
                  </a:lnTo>
                  <a:lnTo>
                    <a:pt x="29" y="26"/>
                  </a:lnTo>
                  <a:lnTo>
                    <a:pt x="29" y="26"/>
                  </a:lnTo>
                  <a:lnTo>
                    <a:pt x="40" y="23"/>
                  </a:lnTo>
                  <a:lnTo>
                    <a:pt x="40" y="19"/>
                  </a:lnTo>
                  <a:lnTo>
                    <a:pt x="48" y="15"/>
                  </a:lnTo>
                  <a:lnTo>
                    <a:pt x="62" y="8"/>
                  </a:lnTo>
                  <a:lnTo>
                    <a:pt x="66" y="4"/>
                  </a:lnTo>
                  <a:lnTo>
                    <a:pt x="70" y="4"/>
                  </a:lnTo>
                  <a:lnTo>
                    <a:pt x="77" y="0"/>
                  </a:lnTo>
                  <a:lnTo>
                    <a:pt x="85" y="0"/>
                  </a:lnTo>
                  <a:lnTo>
                    <a:pt x="88" y="0"/>
                  </a:lnTo>
                  <a:lnTo>
                    <a:pt x="92" y="4"/>
                  </a:lnTo>
                  <a:lnTo>
                    <a:pt x="92" y="4"/>
                  </a:lnTo>
                  <a:lnTo>
                    <a:pt x="92" y="4"/>
                  </a:lnTo>
                  <a:lnTo>
                    <a:pt x="92" y="8"/>
                  </a:lnTo>
                  <a:lnTo>
                    <a:pt x="88" y="12"/>
                  </a:lnTo>
                  <a:lnTo>
                    <a:pt x="88" y="15"/>
                  </a:lnTo>
                  <a:lnTo>
                    <a:pt x="103" y="26"/>
                  </a:lnTo>
                  <a:lnTo>
                    <a:pt x="103" y="30"/>
                  </a:lnTo>
                  <a:lnTo>
                    <a:pt x="111" y="34"/>
                  </a:lnTo>
                  <a:lnTo>
                    <a:pt x="118" y="34"/>
                  </a:lnTo>
                  <a:lnTo>
                    <a:pt x="118" y="34"/>
                  </a:lnTo>
                  <a:lnTo>
                    <a:pt x="118" y="34"/>
                  </a:lnTo>
                  <a:lnTo>
                    <a:pt x="122" y="37"/>
                  </a:lnTo>
                  <a:lnTo>
                    <a:pt x="122" y="37"/>
                  </a:lnTo>
                  <a:lnTo>
                    <a:pt x="118" y="41"/>
                  </a:lnTo>
                  <a:lnTo>
                    <a:pt x="122" y="45"/>
                  </a:lnTo>
                  <a:lnTo>
                    <a:pt x="125" y="45"/>
                  </a:lnTo>
                  <a:lnTo>
                    <a:pt x="125" y="49"/>
                  </a:lnTo>
                  <a:lnTo>
                    <a:pt x="122" y="52"/>
                  </a:lnTo>
                  <a:lnTo>
                    <a:pt x="118" y="52"/>
                  </a:lnTo>
                  <a:lnTo>
                    <a:pt x="111" y="52"/>
                  </a:lnTo>
                  <a:lnTo>
                    <a:pt x="111" y="52"/>
                  </a:lnTo>
                  <a:lnTo>
                    <a:pt x="107" y="56"/>
                  </a:lnTo>
                  <a:lnTo>
                    <a:pt x="107" y="56"/>
                  </a:lnTo>
                  <a:lnTo>
                    <a:pt x="103" y="60"/>
                  </a:lnTo>
                  <a:lnTo>
                    <a:pt x="107" y="63"/>
                  </a:lnTo>
                  <a:lnTo>
                    <a:pt x="100" y="63"/>
                  </a:lnTo>
                  <a:lnTo>
                    <a:pt x="100" y="63"/>
                  </a:lnTo>
                  <a:lnTo>
                    <a:pt x="85" y="60"/>
                  </a:lnTo>
                  <a:lnTo>
                    <a:pt x="81" y="60"/>
                  </a:lnTo>
                  <a:lnTo>
                    <a:pt x="81" y="60"/>
                  </a:lnTo>
                  <a:lnTo>
                    <a:pt x="81" y="60"/>
                  </a:lnTo>
                  <a:lnTo>
                    <a:pt x="77" y="63"/>
                  </a:lnTo>
                  <a:lnTo>
                    <a:pt x="74" y="63"/>
                  </a:lnTo>
                  <a:lnTo>
                    <a:pt x="66" y="63"/>
                  </a:lnTo>
                  <a:lnTo>
                    <a:pt x="59" y="63"/>
                  </a:lnTo>
                  <a:lnTo>
                    <a:pt x="59" y="63"/>
                  </a:lnTo>
                  <a:lnTo>
                    <a:pt x="44" y="63"/>
                  </a:lnTo>
                  <a:lnTo>
                    <a:pt x="40" y="63"/>
                  </a:lnTo>
                  <a:lnTo>
                    <a:pt x="40" y="67"/>
                  </a:lnTo>
                  <a:lnTo>
                    <a:pt x="40" y="71"/>
                  </a:lnTo>
                  <a:lnTo>
                    <a:pt x="40" y="75"/>
                  </a:lnTo>
                  <a:lnTo>
                    <a:pt x="44" y="78"/>
                  </a:lnTo>
                  <a:lnTo>
                    <a:pt x="44" y="82"/>
                  </a:lnTo>
                  <a:lnTo>
                    <a:pt x="40" y="82"/>
                  </a:lnTo>
                  <a:lnTo>
                    <a:pt x="37" y="78"/>
                  </a:lnTo>
                  <a:lnTo>
                    <a:pt x="37" y="78"/>
                  </a:lnTo>
                  <a:lnTo>
                    <a:pt x="33" y="82"/>
                  </a:lnTo>
                  <a:lnTo>
                    <a:pt x="29" y="82"/>
                  </a:lnTo>
                  <a:lnTo>
                    <a:pt x="22" y="78"/>
                  </a:lnTo>
                  <a:lnTo>
                    <a:pt x="22" y="78"/>
                  </a:lnTo>
                  <a:lnTo>
                    <a:pt x="18" y="75"/>
                  </a:lnTo>
                  <a:lnTo>
                    <a:pt x="14" y="75"/>
                  </a:lnTo>
                  <a:lnTo>
                    <a:pt x="14" y="75"/>
                  </a:lnTo>
                  <a:lnTo>
                    <a:pt x="11" y="75"/>
                  </a:lnTo>
                  <a:lnTo>
                    <a:pt x="7" y="71"/>
                  </a:lnTo>
                  <a:lnTo>
                    <a:pt x="0" y="67"/>
                  </a:lnTo>
                  <a:lnTo>
                    <a:pt x="0" y="71"/>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16" name="Freeform 118"/>
            <p:cNvSpPr>
              <a:spLocks/>
            </p:cNvSpPr>
            <p:nvPr/>
          </p:nvSpPr>
          <p:spPr bwMode="auto">
            <a:xfrm>
              <a:off x="11648087" y="6477378"/>
              <a:ext cx="212881" cy="137656"/>
            </a:xfrm>
            <a:custGeom>
              <a:avLst/>
              <a:gdLst>
                <a:gd name="T0" fmla="*/ 18 w 107"/>
                <a:gd name="T1" fmla="*/ 8 h 71"/>
                <a:gd name="T2" fmla="*/ 26 w 107"/>
                <a:gd name="T3" fmla="*/ 4 h 71"/>
                <a:gd name="T4" fmla="*/ 40 w 107"/>
                <a:gd name="T5" fmla="*/ 0 h 71"/>
                <a:gd name="T6" fmla="*/ 51 w 107"/>
                <a:gd name="T7" fmla="*/ 0 h 71"/>
                <a:gd name="T8" fmla="*/ 59 w 107"/>
                <a:gd name="T9" fmla="*/ 8 h 71"/>
                <a:gd name="T10" fmla="*/ 63 w 107"/>
                <a:gd name="T11" fmla="*/ 8 h 71"/>
                <a:gd name="T12" fmla="*/ 66 w 107"/>
                <a:gd name="T13" fmla="*/ 8 h 71"/>
                <a:gd name="T14" fmla="*/ 70 w 107"/>
                <a:gd name="T15" fmla="*/ 8 h 71"/>
                <a:gd name="T16" fmla="*/ 74 w 107"/>
                <a:gd name="T17" fmla="*/ 15 h 71"/>
                <a:gd name="T18" fmla="*/ 77 w 107"/>
                <a:gd name="T19" fmla="*/ 19 h 71"/>
                <a:gd name="T20" fmla="*/ 81 w 107"/>
                <a:gd name="T21" fmla="*/ 22 h 71"/>
                <a:gd name="T22" fmla="*/ 88 w 107"/>
                <a:gd name="T23" fmla="*/ 30 h 71"/>
                <a:gd name="T24" fmla="*/ 88 w 107"/>
                <a:gd name="T25" fmla="*/ 34 h 71"/>
                <a:gd name="T26" fmla="*/ 88 w 107"/>
                <a:gd name="T27" fmla="*/ 41 h 71"/>
                <a:gd name="T28" fmla="*/ 92 w 107"/>
                <a:gd name="T29" fmla="*/ 45 h 71"/>
                <a:gd name="T30" fmla="*/ 96 w 107"/>
                <a:gd name="T31" fmla="*/ 52 h 71"/>
                <a:gd name="T32" fmla="*/ 100 w 107"/>
                <a:gd name="T33" fmla="*/ 52 h 71"/>
                <a:gd name="T34" fmla="*/ 103 w 107"/>
                <a:gd name="T35" fmla="*/ 56 h 71"/>
                <a:gd name="T36" fmla="*/ 103 w 107"/>
                <a:gd name="T37" fmla="*/ 59 h 71"/>
                <a:gd name="T38" fmla="*/ 107 w 107"/>
                <a:gd name="T39" fmla="*/ 63 h 71"/>
                <a:gd name="T40" fmla="*/ 107 w 107"/>
                <a:gd name="T41" fmla="*/ 71 h 71"/>
                <a:gd name="T42" fmla="*/ 103 w 107"/>
                <a:gd name="T43" fmla="*/ 67 h 71"/>
                <a:gd name="T44" fmla="*/ 96 w 107"/>
                <a:gd name="T45" fmla="*/ 63 h 71"/>
                <a:gd name="T46" fmla="*/ 88 w 107"/>
                <a:gd name="T47" fmla="*/ 63 h 71"/>
                <a:gd name="T48" fmla="*/ 81 w 107"/>
                <a:gd name="T49" fmla="*/ 63 h 71"/>
                <a:gd name="T50" fmla="*/ 63 w 107"/>
                <a:gd name="T51" fmla="*/ 59 h 71"/>
                <a:gd name="T52" fmla="*/ 63 w 107"/>
                <a:gd name="T53" fmla="*/ 59 h 71"/>
                <a:gd name="T54" fmla="*/ 40 w 107"/>
                <a:gd name="T55" fmla="*/ 59 h 71"/>
                <a:gd name="T56" fmla="*/ 33 w 107"/>
                <a:gd name="T57" fmla="*/ 63 h 71"/>
                <a:gd name="T58" fmla="*/ 18 w 107"/>
                <a:gd name="T59" fmla="*/ 67 h 71"/>
                <a:gd name="T60" fmla="*/ 14 w 107"/>
                <a:gd name="T61" fmla="*/ 63 h 71"/>
                <a:gd name="T62" fmla="*/ 14 w 107"/>
                <a:gd name="T63" fmla="*/ 63 h 71"/>
                <a:gd name="T64" fmla="*/ 18 w 107"/>
                <a:gd name="T65" fmla="*/ 59 h 71"/>
                <a:gd name="T66" fmla="*/ 11 w 107"/>
                <a:gd name="T67" fmla="*/ 59 h 71"/>
                <a:gd name="T68" fmla="*/ 11 w 107"/>
                <a:gd name="T69" fmla="*/ 59 h 71"/>
                <a:gd name="T70" fmla="*/ 14 w 107"/>
                <a:gd name="T71" fmla="*/ 52 h 71"/>
                <a:gd name="T72" fmla="*/ 26 w 107"/>
                <a:gd name="T73" fmla="*/ 48 h 71"/>
                <a:gd name="T74" fmla="*/ 33 w 107"/>
                <a:gd name="T75" fmla="*/ 48 h 71"/>
                <a:gd name="T76" fmla="*/ 37 w 107"/>
                <a:gd name="T77" fmla="*/ 48 h 71"/>
                <a:gd name="T78" fmla="*/ 40 w 107"/>
                <a:gd name="T79" fmla="*/ 45 h 71"/>
                <a:gd name="T80" fmla="*/ 48 w 107"/>
                <a:gd name="T81" fmla="*/ 48 h 71"/>
                <a:gd name="T82" fmla="*/ 55 w 107"/>
                <a:gd name="T83" fmla="*/ 52 h 71"/>
                <a:gd name="T84" fmla="*/ 63 w 107"/>
                <a:gd name="T85" fmla="*/ 48 h 71"/>
                <a:gd name="T86" fmla="*/ 59 w 107"/>
                <a:gd name="T87" fmla="*/ 48 h 71"/>
                <a:gd name="T88" fmla="*/ 48 w 107"/>
                <a:gd name="T89" fmla="*/ 45 h 71"/>
                <a:gd name="T90" fmla="*/ 40 w 107"/>
                <a:gd name="T91" fmla="*/ 41 h 71"/>
                <a:gd name="T92" fmla="*/ 33 w 107"/>
                <a:gd name="T93" fmla="*/ 41 h 71"/>
                <a:gd name="T94" fmla="*/ 22 w 107"/>
                <a:gd name="T95" fmla="*/ 45 h 71"/>
                <a:gd name="T96" fmla="*/ 14 w 107"/>
                <a:gd name="T97" fmla="*/ 48 h 71"/>
                <a:gd name="T98" fmla="*/ 14 w 107"/>
                <a:gd name="T99" fmla="*/ 45 h 71"/>
                <a:gd name="T100" fmla="*/ 14 w 107"/>
                <a:gd name="T101" fmla="*/ 41 h 71"/>
                <a:gd name="T102" fmla="*/ 11 w 107"/>
                <a:gd name="T103" fmla="*/ 37 h 71"/>
                <a:gd name="T104" fmla="*/ 0 w 107"/>
                <a:gd name="T105" fmla="*/ 30 h 71"/>
                <a:gd name="T106" fmla="*/ 14 w 107"/>
                <a:gd name="T107" fmla="*/ 1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7" h="71">
                  <a:moveTo>
                    <a:pt x="14" y="8"/>
                  </a:moveTo>
                  <a:lnTo>
                    <a:pt x="18" y="8"/>
                  </a:lnTo>
                  <a:lnTo>
                    <a:pt x="22" y="8"/>
                  </a:lnTo>
                  <a:lnTo>
                    <a:pt x="26" y="4"/>
                  </a:lnTo>
                  <a:lnTo>
                    <a:pt x="33" y="0"/>
                  </a:lnTo>
                  <a:lnTo>
                    <a:pt x="40" y="0"/>
                  </a:lnTo>
                  <a:lnTo>
                    <a:pt x="44" y="0"/>
                  </a:lnTo>
                  <a:lnTo>
                    <a:pt x="51" y="0"/>
                  </a:lnTo>
                  <a:lnTo>
                    <a:pt x="55" y="4"/>
                  </a:lnTo>
                  <a:lnTo>
                    <a:pt x="59" y="8"/>
                  </a:lnTo>
                  <a:lnTo>
                    <a:pt x="59" y="8"/>
                  </a:lnTo>
                  <a:lnTo>
                    <a:pt x="63" y="8"/>
                  </a:lnTo>
                  <a:lnTo>
                    <a:pt x="66" y="8"/>
                  </a:lnTo>
                  <a:lnTo>
                    <a:pt x="66" y="8"/>
                  </a:lnTo>
                  <a:lnTo>
                    <a:pt x="70" y="8"/>
                  </a:lnTo>
                  <a:lnTo>
                    <a:pt x="70" y="8"/>
                  </a:lnTo>
                  <a:lnTo>
                    <a:pt x="70" y="11"/>
                  </a:lnTo>
                  <a:lnTo>
                    <a:pt x="74" y="15"/>
                  </a:lnTo>
                  <a:lnTo>
                    <a:pt x="74" y="19"/>
                  </a:lnTo>
                  <a:lnTo>
                    <a:pt x="77" y="19"/>
                  </a:lnTo>
                  <a:lnTo>
                    <a:pt x="77" y="22"/>
                  </a:lnTo>
                  <a:lnTo>
                    <a:pt x="81" y="22"/>
                  </a:lnTo>
                  <a:lnTo>
                    <a:pt x="85" y="26"/>
                  </a:lnTo>
                  <a:lnTo>
                    <a:pt x="88" y="30"/>
                  </a:lnTo>
                  <a:lnTo>
                    <a:pt x="88" y="30"/>
                  </a:lnTo>
                  <a:lnTo>
                    <a:pt x="88" y="34"/>
                  </a:lnTo>
                  <a:lnTo>
                    <a:pt x="88" y="34"/>
                  </a:lnTo>
                  <a:lnTo>
                    <a:pt x="88" y="41"/>
                  </a:lnTo>
                  <a:lnTo>
                    <a:pt x="88" y="45"/>
                  </a:lnTo>
                  <a:lnTo>
                    <a:pt x="92" y="45"/>
                  </a:lnTo>
                  <a:lnTo>
                    <a:pt x="96" y="48"/>
                  </a:lnTo>
                  <a:lnTo>
                    <a:pt x="96" y="52"/>
                  </a:lnTo>
                  <a:lnTo>
                    <a:pt x="100" y="52"/>
                  </a:lnTo>
                  <a:lnTo>
                    <a:pt x="100" y="52"/>
                  </a:lnTo>
                  <a:lnTo>
                    <a:pt x="100" y="56"/>
                  </a:lnTo>
                  <a:lnTo>
                    <a:pt x="103" y="56"/>
                  </a:lnTo>
                  <a:lnTo>
                    <a:pt x="103" y="59"/>
                  </a:lnTo>
                  <a:lnTo>
                    <a:pt x="103" y="59"/>
                  </a:lnTo>
                  <a:lnTo>
                    <a:pt x="103" y="63"/>
                  </a:lnTo>
                  <a:lnTo>
                    <a:pt x="107" y="63"/>
                  </a:lnTo>
                  <a:lnTo>
                    <a:pt x="107" y="67"/>
                  </a:lnTo>
                  <a:lnTo>
                    <a:pt x="107" y="71"/>
                  </a:lnTo>
                  <a:lnTo>
                    <a:pt x="107" y="67"/>
                  </a:lnTo>
                  <a:lnTo>
                    <a:pt x="103" y="67"/>
                  </a:lnTo>
                  <a:lnTo>
                    <a:pt x="100" y="67"/>
                  </a:lnTo>
                  <a:lnTo>
                    <a:pt x="96" y="63"/>
                  </a:lnTo>
                  <a:lnTo>
                    <a:pt x="96" y="67"/>
                  </a:lnTo>
                  <a:lnTo>
                    <a:pt x="88" y="63"/>
                  </a:lnTo>
                  <a:lnTo>
                    <a:pt x="85" y="63"/>
                  </a:lnTo>
                  <a:lnTo>
                    <a:pt x="81" y="63"/>
                  </a:lnTo>
                  <a:lnTo>
                    <a:pt x="74" y="59"/>
                  </a:lnTo>
                  <a:lnTo>
                    <a:pt x="63" y="59"/>
                  </a:lnTo>
                  <a:lnTo>
                    <a:pt x="63" y="59"/>
                  </a:lnTo>
                  <a:lnTo>
                    <a:pt x="63" y="59"/>
                  </a:lnTo>
                  <a:lnTo>
                    <a:pt x="55" y="59"/>
                  </a:lnTo>
                  <a:lnTo>
                    <a:pt x="40" y="59"/>
                  </a:lnTo>
                  <a:lnTo>
                    <a:pt x="37" y="59"/>
                  </a:lnTo>
                  <a:lnTo>
                    <a:pt x="33" y="63"/>
                  </a:lnTo>
                  <a:lnTo>
                    <a:pt x="22" y="63"/>
                  </a:lnTo>
                  <a:lnTo>
                    <a:pt x="18" y="67"/>
                  </a:lnTo>
                  <a:lnTo>
                    <a:pt x="14" y="67"/>
                  </a:lnTo>
                  <a:lnTo>
                    <a:pt x="14" y="63"/>
                  </a:lnTo>
                  <a:lnTo>
                    <a:pt x="11" y="59"/>
                  </a:lnTo>
                  <a:lnTo>
                    <a:pt x="14" y="63"/>
                  </a:lnTo>
                  <a:lnTo>
                    <a:pt x="14" y="63"/>
                  </a:lnTo>
                  <a:lnTo>
                    <a:pt x="18" y="59"/>
                  </a:lnTo>
                  <a:lnTo>
                    <a:pt x="14" y="59"/>
                  </a:lnTo>
                  <a:lnTo>
                    <a:pt x="11" y="59"/>
                  </a:lnTo>
                  <a:lnTo>
                    <a:pt x="11" y="59"/>
                  </a:lnTo>
                  <a:lnTo>
                    <a:pt x="11" y="59"/>
                  </a:lnTo>
                  <a:lnTo>
                    <a:pt x="11" y="56"/>
                  </a:lnTo>
                  <a:lnTo>
                    <a:pt x="14" y="52"/>
                  </a:lnTo>
                  <a:lnTo>
                    <a:pt x="22" y="52"/>
                  </a:lnTo>
                  <a:lnTo>
                    <a:pt x="26" y="48"/>
                  </a:lnTo>
                  <a:lnTo>
                    <a:pt x="29" y="48"/>
                  </a:lnTo>
                  <a:lnTo>
                    <a:pt x="33" y="48"/>
                  </a:lnTo>
                  <a:lnTo>
                    <a:pt x="33" y="48"/>
                  </a:lnTo>
                  <a:lnTo>
                    <a:pt x="37" y="48"/>
                  </a:lnTo>
                  <a:lnTo>
                    <a:pt x="37" y="48"/>
                  </a:lnTo>
                  <a:lnTo>
                    <a:pt x="40" y="45"/>
                  </a:lnTo>
                  <a:lnTo>
                    <a:pt x="44" y="48"/>
                  </a:lnTo>
                  <a:lnTo>
                    <a:pt x="48" y="48"/>
                  </a:lnTo>
                  <a:lnTo>
                    <a:pt x="51" y="48"/>
                  </a:lnTo>
                  <a:lnTo>
                    <a:pt x="55" y="52"/>
                  </a:lnTo>
                  <a:lnTo>
                    <a:pt x="59" y="52"/>
                  </a:lnTo>
                  <a:lnTo>
                    <a:pt x="63" y="48"/>
                  </a:lnTo>
                  <a:lnTo>
                    <a:pt x="59" y="48"/>
                  </a:lnTo>
                  <a:lnTo>
                    <a:pt x="59" y="48"/>
                  </a:lnTo>
                  <a:lnTo>
                    <a:pt x="51" y="45"/>
                  </a:lnTo>
                  <a:lnTo>
                    <a:pt x="48" y="45"/>
                  </a:lnTo>
                  <a:lnTo>
                    <a:pt x="44" y="41"/>
                  </a:lnTo>
                  <a:lnTo>
                    <a:pt x="40" y="41"/>
                  </a:lnTo>
                  <a:lnTo>
                    <a:pt x="37" y="41"/>
                  </a:lnTo>
                  <a:lnTo>
                    <a:pt x="33" y="41"/>
                  </a:lnTo>
                  <a:lnTo>
                    <a:pt x="26" y="45"/>
                  </a:lnTo>
                  <a:lnTo>
                    <a:pt x="22" y="45"/>
                  </a:lnTo>
                  <a:lnTo>
                    <a:pt x="22" y="48"/>
                  </a:lnTo>
                  <a:lnTo>
                    <a:pt x="14" y="48"/>
                  </a:lnTo>
                  <a:lnTo>
                    <a:pt x="14" y="45"/>
                  </a:lnTo>
                  <a:lnTo>
                    <a:pt x="14" y="45"/>
                  </a:lnTo>
                  <a:lnTo>
                    <a:pt x="11" y="41"/>
                  </a:lnTo>
                  <a:lnTo>
                    <a:pt x="14" y="41"/>
                  </a:lnTo>
                  <a:lnTo>
                    <a:pt x="14" y="37"/>
                  </a:lnTo>
                  <a:lnTo>
                    <a:pt x="11" y="37"/>
                  </a:lnTo>
                  <a:lnTo>
                    <a:pt x="7" y="34"/>
                  </a:lnTo>
                  <a:lnTo>
                    <a:pt x="0" y="30"/>
                  </a:lnTo>
                  <a:lnTo>
                    <a:pt x="11" y="19"/>
                  </a:lnTo>
                  <a:lnTo>
                    <a:pt x="14" y="11"/>
                  </a:lnTo>
                  <a:lnTo>
                    <a:pt x="14" y="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17" name="Freeform 119"/>
            <p:cNvSpPr>
              <a:spLocks/>
            </p:cNvSpPr>
            <p:nvPr/>
          </p:nvSpPr>
          <p:spPr bwMode="auto">
            <a:xfrm>
              <a:off x="11669969" y="6556872"/>
              <a:ext cx="103456" cy="29083"/>
            </a:xfrm>
            <a:custGeom>
              <a:avLst/>
              <a:gdLst>
                <a:gd name="T0" fmla="*/ 0 w 52"/>
                <a:gd name="T1" fmla="*/ 15 h 15"/>
                <a:gd name="T2" fmla="*/ 3 w 52"/>
                <a:gd name="T3" fmla="*/ 11 h 15"/>
                <a:gd name="T4" fmla="*/ 11 w 52"/>
                <a:gd name="T5" fmla="*/ 11 h 15"/>
                <a:gd name="T6" fmla="*/ 15 w 52"/>
                <a:gd name="T7" fmla="*/ 7 h 15"/>
                <a:gd name="T8" fmla="*/ 18 w 52"/>
                <a:gd name="T9" fmla="*/ 7 h 15"/>
                <a:gd name="T10" fmla="*/ 22 w 52"/>
                <a:gd name="T11" fmla="*/ 7 h 15"/>
                <a:gd name="T12" fmla="*/ 22 w 52"/>
                <a:gd name="T13" fmla="*/ 7 h 15"/>
                <a:gd name="T14" fmla="*/ 26 w 52"/>
                <a:gd name="T15" fmla="*/ 7 h 15"/>
                <a:gd name="T16" fmla="*/ 26 w 52"/>
                <a:gd name="T17" fmla="*/ 7 h 15"/>
                <a:gd name="T18" fmla="*/ 29 w 52"/>
                <a:gd name="T19" fmla="*/ 4 h 15"/>
                <a:gd name="T20" fmla="*/ 33 w 52"/>
                <a:gd name="T21" fmla="*/ 7 h 15"/>
                <a:gd name="T22" fmla="*/ 37 w 52"/>
                <a:gd name="T23" fmla="*/ 7 h 15"/>
                <a:gd name="T24" fmla="*/ 40 w 52"/>
                <a:gd name="T25" fmla="*/ 7 h 15"/>
                <a:gd name="T26" fmla="*/ 44 w 52"/>
                <a:gd name="T27" fmla="*/ 11 h 15"/>
                <a:gd name="T28" fmla="*/ 48 w 52"/>
                <a:gd name="T29" fmla="*/ 11 h 15"/>
                <a:gd name="T30" fmla="*/ 52 w 52"/>
                <a:gd name="T31" fmla="*/ 7 h 15"/>
                <a:gd name="T32" fmla="*/ 48 w 52"/>
                <a:gd name="T33" fmla="*/ 7 h 15"/>
                <a:gd name="T34" fmla="*/ 48 w 52"/>
                <a:gd name="T35" fmla="*/ 7 h 15"/>
                <a:gd name="T36" fmla="*/ 40 w 52"/>
                <a:gd name="T37" fmla="*/ 4 h 15"/>
                <a:gd name="T38" fmla="*/ 37 w 52"/>
                <a:gd name="T39" fmla="*/ 4 h 15"/>
                <a:gd name="T40" fmla="*/ 33 w 52"/>
                <a:gd name="T41" fmla="*/ 0 h 15"/>
                <a:gd name="T42" fmla="*/ 29 w 52"/>
                <a:gd name="T43" fmla="*/ 0 h 15"/>
                <a:gd name="T44" fmla="*/ 26 w 52"/>
                <a:gd name="T45" fmla="*/ 0 h 15"/>
                <a:gd name="T46" fmla="*/ 22 w 52"/>
                <a:gd name="T47" fmla="*/ 0 h 15"/>
                <a:gd name="T48" fmla="*/ 15 w 52"/>
                <a:gd name="T49" fmla="*/ 4 h 15"/>
                <a:gd name="T50" fmla="*/ 11 w 52"/>
                <a:gd name="T51" fmla="*/ 4 h 15"/>
                <a:gd name="T52" fmla="*/ 11 w 52"/>
                <a:gd name="T53" fmla="*/ 7 h 15"/>
                <a:gd name="T54" fmla="*/ 3 w 52"/>
                <a:gd name="T55" fmla="*/ 7 h 15"/>
                <a:gd name="T56" fmla="*/ 3 w 52"/>
                <a:gd name="T57" fmla="*/ 7 h 15"/>
                <a:gd name="T58" fmla="*/ 7 w 52"/>
                <a:gd name="T59" fmla="*/ 11 h 15"/>
                <a:gd name="T60" fmla="*/ 11 w 52"/>
                <a:gd name="T61" fmla="*/ 7 h 15"/>
                <a:gd name="T62" fmla="*/ 7 w 52"/>
                <a:gd name="T63" fmla="*/ 11 h 15"/>
                <a:gd name="T64" fmla="*/ 3 w 52"/>
                <a:gd name="T65" fmla="*/ 11 h 15"/>
                <a:gd name="T66" fmla="*/ 0 w 52"/>
                <a:gd name="T67" fmla="*/ 7 h 15"/>
                <a:gd name="T68" fmla="*/ 0 w 52"/>
                <a:gd name="T69" fmla="*/ 11 h 15"/>
                <a:gd name="T70" fmla="*/ 0 w 52"/>
                <a:gd name="T71" fmla="*/ 11 h 15"/>
                <a:gd name="T72" fmla="*/ 0 w 52"/>
                <a:gd name="T7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15">
                  <a:moveTo>
                    <a:pt x="0" y="15"/>
                  </a:moveTo>
                  <a:lnTo>
                    <a:pt x="3" y="11"/>
                  </a:lnTo>
                  <a:lnTo>
                    <a:pt x="11" y="11"/>
                  </a:lnTo>
                  <a:lnTo>
                    <a:pt x="15" y="7"/>
                  </a:lnTo>
                  <a:lnTo>
                    <a:pt x="18" y="7"/>
                  </a:lnTo>
                  <a:lnTo>
                    <a:pt x="22" y="7"/>
                  </a:lnTo>
                  <a:lnTo>
                    <a:pt x="22" y="7"/>
                  </a:lnTo>
                  <a:lnTo>
                    <a:pt x="26" y="7"/>
                  </a:lnTo>
                  <a:lnTo>
                    <a:pt x="26" y="7"/>
                  </a:lnTo>
                  <a:lnTo>
                    <a:pt x="29" y="4"/>
                  </a:lnTo>
                  <a:lnTo>
                    <a:pt x="33" y="7"/>
                  </a:lnTo>
                  <a:lnTo>
                    <a:pt x="37" y="7"/>
                  </a:lnTo>
                  <a:lnTo>
                    <a:pt x="40" y="7"/>
                  </a:lnTo>
                  <a:lnTo>
                    <a:pt x="44" y="11"/>
                  </a:lnTo>
                  <a:lnTo>
                    <a:pt x="48" y="11"/>
                  </a:lnTo>
                  <a:lnTo>
                    <a:pt x="52" y="7"/>
                  </a:lnTo>
                  <a:lnTo>
                    <a:pt x="48" y="7"/>
                  </a:lnTo>
                  <a:lnTo>
                    <a:pt x="48" y="7"/>
                  </a:lnTo>
                  <a:lnTo>
                    <a:pt x="40" y="4"/>
                  </a:lnTo>
                  <a:lnTo>
                    <a:pt x="37" y="4"/>
                  </a:lnTo>
                  <a:lnTo>
                    <a:pt x="33" y="0"/>
                  </a:lnTo>
                  <a:lnTo>
                    <a:pt x="29" y="0"/>
                  </a:lnTo>
                  <a:lnTo>
                    <a:pt x="26" y="0"/>
                  </a:lnTo>
                  <a:lnTo>
                    <a:pt x="22" y="0"/>
                  </a:lnTo>
                  <a:lnTo>
                    <a:pt x="15" y="4"/>
                  </a:lnTo>
                  <a:lnTo>
                    <a:pt x="11" y="4"/>
                  </a:lnTo>
                  <a:lnTo>
                    <a:pt x="11" y="7"/>
                  </a:lnTo>
                  <a:lnTo>
                    <a:pt x="3" y="7"/>
                  </a:lnTo>
                  <a:lnTo>
                    <a:pt x="3" y="7"/>
                  </a:lnTo>
                  <a:lnTo>
                    <a:pt x="7" y="11"/>
                  </a:lnTo>
                  <a:lnTo>
                    <a:pt x="11" y="7"/>
                  </a:lnTo>
                  <a:lnTo>
                    <a:pt x="7" y="11"/>
                  </a:lnTo>
                  <a:lnTo>
                    <a:pt x="3" y="11"/>
                  </a:lnTo>
                  <a:lnTo>
                    <a:pt x="0" y="7"/>
                  </a:lnTo>
                  <a:lnTo>
                    <a:pt x="0" y="11"/>
                  </a:lnTo>
                  <a:lnTo>
                    <a:pt x="0" y="11"/>
                  </a:lnTo>
                  <a:lnTo>
                    <a:pt x="0" y="15"/>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18" name="Freeform 120"/>
            <p:cNvSpPr>
              <a:spLocks/>
            </p:cNvSpPr>
            <p:nvPr/>
          </p:nvSpPr>
          <p:spPr bwMode="auto">
            <a:xfrm>
              <a:off x="11675937" y="6591768"/>
              <a:ext cx="97487" cy="50409"/>
            </a:xfrm>
            <a:custGeom>
              <a:avLst/>
              <a:gdLst>
                <a:gd name="T0" fmla="*/ 0 w 49"/>
                <a:gd name="T1" fmla="*/ 8 h 26"/>
                <a:gd name="T2" fmla="*/ 4 w 49"/>
                <a:gd name="T3" fmla="*/ 8 h 26"/>
                <a:gd name="T4" fmla="*/ 8 w 49"/>
                <a:gd name="T5" fmla="*/ 4 h 26"/>
                <a:gd name="T6" fmla="*/ 19 w 49"/>
                <a:gd name="T7" fmla="*/ 4 h 26"/>
                <a:gd name="T8" fmla="*/ 23 w 49"/>
                <a:gd name="T9" fmla="*/ 0 h 26"/>
                <a:gd name="T10" fmla="*/ 26 w 49"/>
                <a:gd name="T11" fmla="*/ 0 h 26"/>
                <a:gd name="T12" fmla="*/ 41 w 49"/>
                <a:gd name="T13" fmla="*/ 0 h 26"/>
                <a:gd name="T14" fmla="*/ 49 w 49"/>
                <a:gd name="T15" fmla="*/ 0 h 26"/>
                <a:gd name="T16" fmla="*/ 49 w 49"/>
                <a:gd name="T17" fmla="*/ 4 h 26"/>
                <a:gd name="T18" fmla="*/ 49 w 49"/>
                <a:gd name="T19" fmla="*/ 8 h 26"/>
                <a:gd name="T20" fmla="*/ 49 w 49"/>
                <a:gd name="T21" fmla="*/ 12 h 26"/>
                <a:gd name="T22" fmla="*/ 49 w 49"/>
                <a:gd name="T23" fmla="*/ 15 h 26"/>
                <a:gd name="T24" fmla="*/ 49 w 49"/>
                <a:gd name="T25" fmla="*/ 19 h 26"/>
                <a:gd name="T26" fmla="*/ 45 w 49"/>
                <a:gd name="T27" fmla="*/ 19 h 26"/>
                <a:gd name="T28" fmla="*/ 41 w 49"/>
                <a:gd name="T29" fmla="*/ 19 h 26"/>
                <a:gd name="T30" fmla="*/ 37 w 49"/>
                <a:gd name="T31" fmla="*/ 23 h 26"/>
                <a:gd name="T32" fmla="*/ 34 w 49"/>
                <a:gd name="T33" fmla="*/ 23 h 26"/>
                <a:gd name="T34" fmla="*/ 30 w 49"/>
                <a:gd name="T35" fmla="*/ 26 h 26"/>
                <a:gd name="T36" fmla="*/ 26 w 49"/>
                <a:gd name="T37" fmla="*/ 26 h 26"/>
                <a:gd name="T38" fmla="*/ 26 w 49"/>
                <a:gd name="T39" fmla="*/ 26 h 26"/>
                <a:gd name="T40" fmla="*/ 26 w 49"/>
                <a:gd name="T41" fmla="*/ 23 h 26"/>
                <a:gd name="T42" fmla="*/ 19 w 49"/>
                <a:gd name="T43" fmla="*/ 26 h 26"/>
                <a:gd name="T44" fmla="*/ 23 w 49"/>
                <a:gd name="T45" fmla="*/ 23 h 26"/>
                <a:gd name="T46" fmla="*/ 23 w 49"/>
                <a:gd name="T47" fmla="*/ 23 h 26"/>
                <a:gd name="T48" fmla="*/ 23 w 49"/>
                <a:gd name="T49" fmla="*/ 19 h 26"/>
                <a:gd name="T50" fmla="*/ 19 w 49"/>
                <a:gd name="T51" fmla="*/ 19 h 26"/>
                <a:gd name="T52" fmla="*/ 19 w 49"/>
                <a:gd name="T53" fmla="*/ 19 h 26"/>
                <a:gd name="T54" fmla="*/ 15 w 49"/>
                <a:gd name="T55" fmla="*/ 15 h 26"/>
                <a:gd name="T56" fmla="*/ 26 w 49"/>
                <a:gd name="T57" fmla="*/ 15 h 26"/>
                <a:gd name="T58" fmla="*/ 26 w 49"/>
                <a:gd name="T59" fmla="*/ 15 h 26"/>
                <a:gd name="T60" fmla="*/ 23 w 49"/>
                <a:gd name="T61" fmla="*/ 15 h 26"/>
                <a:gd name="T62" fmla="*/ 19 w 49"/>
                <a:gd name="T63" fmla="*/ 15 h 26"/>
                <a:gd name="T64" fmla="*/ 15 w 49"/>
                <a:gd name="T65" fmla="*/ 15 h 26"/>
                <a:gd name="T66" fmla="*/ 12 w 49"/>
                <a:gd name="T67" fmla="*/ 15 h 26"/>
                <a:gd name="T68" fmla="*/ 12 w 49"/>
                <a:gd name="T69" fmla="*/ 15 h 26"/>
                <a:gd name="T70" fmla="*/ 8 w 49"/>
                <a:gd name="T71" fmla="*/ 15 h 26"/>
                <a:gd name="T72" fmla="*/ 4 w 49"/>
                <a:gd name="T73" fmla="*/ 12 h 26"/>
                <a:gd name="T74" fmla="*/ 8 w 49"/>
                <a:gd name="T75" fmla="*/ 8 h 26"/>
                <a:gd name="T76" fmla="*/ 4 w 49"/>
                <a:gd name="T77" fmla="*/ 8 h 26"/>
                <a:gd name="T78" fmla="*/ 0 w 49"/>
                <a:gd name="T79" fmla="*/ 8 h 26"/>
                <a:gd name="T80" fmla="*/ 0 w 49"/>
                <a:gd name="T81" fmla="*/ 8 h 26"/>
                <a:gd name="T82" fmla="*/ 0 w 49"/>
                <a:gd name="T83"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 h="26">
                  <a:moveTo>
                    <a:pt x="0" y="8"/>
                  </a:moveTo>
                  <a:lnTo>
                    <a:pt x="4" y="8"/>
                  </a:lnTo>
                  <a:lnTo>
                    <a:pt x="8" y="4"/>
                  </a:lnTo>
                  <a:lnTo>
                    <a:pt x="19" y="4"/>
                  </a:lnTo>
                  <a:lnTo>
                    <a:pt x="23" y="0"/>
                  </a:lnTo>
                  <a:lnTo>
                    <a:pt x="26" y="0"/>
                  </a:lnTo>
                  <a:lnTo>
                    <a:pt x="41" y="0"/>
                  </a:lnTo>
                  <a:lnTo>
                    <a:pt x="49" y="0"/>
                  </a:lnTo>
                  <a:lnTo>
                    <a:pt x="49" y="4"/>
                  </a:lnTo>
                  <a:lnTo>
                    <a:pt x="49" y="8"/>
                  </a:lnTo>
                  <a:lnTo>
                    <a:pt x="49" y="12"/>
                  </a:lnTo>
                  <a:lnTo>
                    <a:pt x="49" y="15"/>
                  </a:lnTo>
                  <a:lnTo>
                    <a:pt x="49" y="19"/>
                  </a:lnTo>
                  <a:lnTo>
                    <a:pt x="45" y="19"/>
                  </a:lnTo>
                  <a:lnTo>
                    <a:pt x="41" y="19"/>
                  </a:lnTo>
                  <a:lnTo>
                    <a:pt x="37" y="23"/>
                  </a:lnTo>
                  <a:lnTo>
                    <a:pt x="34" y="23"/>
                  </a:lnTo>
                  <a:lnTo>
                    <a:pt x="30" y="26"/>
                  </a:lnTo>
                  <a:lnTo>
                    <a:pt x="26" y="26"/>
                  </a:lnTo>
                  <a:lnTo>
                    <a:pt x="26" y="26"/>
                  </a:lnTo>
                  <a:lnTo>
                    <a:pt x="26" y="23"/>
                  </a:lnTo>
                  <a:lnTo>
                    <a:pt x="19" y="26"/>
                  </a:lnTo>
                  <a:lnTo>
                    <a:pt x="23" y="23"/>
                  </a:lnTo>
                  <a:lnTo>
                    <a:pt x="23" y="23"/>
                  </a:lnTo>
                  <a:lnTo>
                    <a:pt x="23" y="19"/>
                  </a:lnTo>
                  <a:lnTo>
                    <a:pt x="19" y="19"/>
                  </a:lnTo>
                  <a:lnTo>
                    <a:pt x="19" y="19"/>
                  </a:lnTo>
                  <a:lnTo>
                    <a:pt x="15" y="15"/>
                  </a:lnTo>
                  <a:lnTo>
                    <a:pt x="26" y="15"/>
                  </a:lnTo>
                  <a:lnTo>
                    <a:pt x="26" y="15"/>
                  </a:lnTo>
                  <a:lnTo>
                    <a:pt x="23" y="15"/>
                  </a:lnTo>
                  <a:lnTo>
                    <a:pt x="19" y="15"/>
                  </a:lnTo>
                  <a:lnTo>
                    <a:pt x="15" y="15"/>
                  </a:lnTo>
                  <a:lnTo>
                    <a:pt x="12" y="15"/>
                  </a:lnTo>
                  <a:lnTo>
                    <a:pt x="12" y="15"/>
                  </a:lnTo>
                  <a:lnTo>
                    <a:pt x="8" y="15"/>
                  </a:lnTo>
                  <a:lnTo>
                    <a:pt x="4" y="12"/>
                  </a:lnTo>
                  <a:lnTo>
                    <a:pt x="8" y="8"/>
                  </a:lnTo>
                  <a:lnTo>
                    <a:pt x="4" y="8"/>
                  </a:lnTo>
                  <a:lnTo>
                    <a:pt x="0" y="8"/>
                  </a:lnTo>
                  <a:lnTo>
                    <a:pt x="0" y="8"/>
                  </a:lnTo>
                  <a:lnTo>
                    <a:pt x="0" y="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19" name="Freeform 121"/>
            <p:cNvSpPr>
              <a:spLocks/>
            </p:cNvSpPr>
            <p:nvPr/>
          </p:nvSpPr>
          <p:spPr bwMode="auto">
            <a:xfrm>
              <a:off x="11735625" y="6591768"/>
              <a:ext cx="236755" cy="201638"/>
            </a:xfrm>
            <a:custGeom>
              <a:avLst/>
              <a:gdLst>
                <a:gd name="T0" fmla="*/ 4 w 119"/>
                <a:gd name="T1" fmla="*/ 23 h 104"/>
                <a:gd name="T2" fmla="*/ 11 w 119"/>
                <a:gd name="T3" fmla="*/ 19 h 104"/>
                <a:gd name="T4" fmla="*/ 19 w 119"/>
                <a:gd name="T5" fmla="*/ 19 h 104"/>
                <a:gd name="T6" fmla="*/ 19 w 119"/>
                <a:gd name="T7" fmla="*/ 12 h 104"/>
                <a:gd name="T8" fmla="*/ 19 w 119"/>
                <a:gd name="T9" fmla="*/ 4 h 104"/>
                <a:gd name="T10" fmla="*/ 19 w 119"/>
                <a:gd name="T11" fmla="*/ 0 h 104"/>
                <a:gd name="T12" fmla="*/ 37 w 119"/>
                <a:gd name="T13" fmla="*/ 4 h 104"/>
                <a:gd name="T14" fmla="*/ 44 w 119"/>
                <a:gd name="T15" fmla="*/ 4 h 104"/>
                <a:gd name="T16" fmla="*/ 52 w 119"/>
                <a:gd name="T17" fmla="*/ 4 h 104"/>
                <a:gd name="T18" fmla="*/ 59 w 119"/>
                <a:gd name="T19" fmla="*/ 8 h 104"/>
                <a:gd name="T20" fmla="*/ 63 w 119"/>
                <a:gd name="T21" fmla="*/ 12 h 104"/>
                <a:gd name="T22" fmla="*/ 67 w 119"/>
                <a:gd name="T23" fmla="*/ 12 h 104"/>
                <a:gd name="T24" fmla="*/ 74 w 119"/>
                <a:gd name="T25" fmla="*/ 12 h 104"/>
                <a:gd name="T26" fmla="*/ 81 w 119"/>
                <a:gd name="T27" fmla="*/ 12 h 104"/>
                <a:gd name="T28" fmla="*/ 85 w 119"/>
                <a:gd name="T29" fmla="*/ 8 h 104"/>
                <a:gd name="T30" fmla="*/ 93 w 119"/>
                <a:gd name="T31" fmla="*/ 8 h 104"/>
                <a:gd name="T32" fmla="*/ 96 w 119"/>
                <a:gd name="T33" fmla="*/ 8 h 104"/>
                <a:gd name="T34" fmla="*/ 100 w 119"/>
                <a:gd name="T35" fmla="*/ 12 h 104"/>
                <a:gd name="T36" fmla="*/ 104 w 119"/>
                <a:gd name="T37" fmla="*/ 19 h 104"/>
                <a:gd name="T38" fmla="*/ 107 w 119"/>
                <a:gd name="T39" fmla="*/ 19 h 104"/>
                <a:gd name="T40" fmla="*/ 104 w 119"/>
                <a:gd name="T41" fmla="*/ 26 h 104"/>
                <a:gd name="T42" fmla="*/ 107 w 119"/>
                <a:gd name="T43" fmla="*/ 30 h 104"/>
                <a:gd name="T44" fmla="*/ 111 w 119"/>
                <a:gd name="T45" fmla="*/ 26 h 104"/>
                <a:gd name="T46" fmla="*/ 111 w 119"/>
                <a:gd name="T47" fmla="*/ 30 h 104"/>
                <a:gd name="T48" fmla="*/ 115 w 119"/>
                <a:gd name="T49" fmla="*/ 34 h 104"/>
                <a:gd name="T50" fmla="*/ 119 w 119"/>
                <a:gd name="T51" fmla="*/ 38 h 104"/>
                <a:gd name="T52" fmla="*/ 111 w 119"/>
                <a:gd name="T53" fmla="*/ 41 h 104"/>
                <a:gd name="T54" fmla="*/ 111 w 119"/>
                <a:gd name="T55" fmla="*/ 41 h 104"/>
                <a:gd name="T56" fmla="*/ 111 w 119"/>
                <a:gd name="T57" fmla="*/ 52 h 104"/>
                <a:gd name="T58" fmla="*/ 111 w 119"/>
                <a:gd name="T59" fmla="*/ 60 h 104"/>
                <a:gd name="T60" fmla="*/ 115 w 119"/>
                <a:gd name="T61" fmla="*/ 64 h 104"/>
                <a:gd name="T62" fmla="*/ 111 w 119"/>
                <a:gd name="T63" fmla="*/ 64 h 104"/>
                <a:gd name="T64" fmla="*/ 111 w 119"/>
                <a:gd name="T65" fmla="*/ 71 h 104"/>
                <a:gd name="T66" fmla="*/ 115 w 119"/>
                <a:gd name="T67" fmla="*/ 75 h 104"/>
                <a:gd name="T68" fmla="*/ 107 w 119"/>
                <a:gd name="T69" fmla="*/ 82 h 104"/>
                <a:gd name="T70" fmla="*/ 107 w 119"/>
                <a:gd name="T71" fmla="*/ 90 h 104"/>
                <a:gd name="T72" fmla="*/ 100 w 119"/>
                <a:gd name="T73" fmla="*/ 97 h 104"/>
                <a:gd name="T74" fmla="*/ 78 w 119"/>
                <a:gd name="T75" fmla="*/ 104 h 104"/>
                <a:gd name="T76" fmla="*/ 67 w 119"/>
                <a:gd name="T77" fmla="*/ 101 h 104"/>
                <a:gd name="T78" fmla="*/ 63 w 119"/>
                <a:gd name="T79" fmla="*/ 93 h 104"/>
                <a:gd name="T80" fmla="*/ 63 w 119"/>
                <a:gd name="T81" fmla="*/ 93 h 104"/>
                <a:gd name="T82" fmla="*/ 70 w 119"/>
                <a:gd name="T83" fmla="*/ 67 h 104"/>
                <a:gd name="T84" fmla="*/ 70 w 119"/>
                <a:gd name="T85" fmla="*/ 64 h 104"/>
                <a:gd name="T86" fmla="*/ 70 w 119"/>
                <a:gd name="T87" fmla="*/ 60 h 104"/>
                <a:gd name="T88" fmla="*/ 67 w 119"/>
                <a:gd name="T89" fmla="*/ 56 h 104"/>
                <a:gd name="T90" fmla="*/ 63 w 119"/>
                <a:gd name="T91" fmla="*/ 49 h 104"/>
                <a:gd name="T92" fmla="*/ 59 w 119"/>
                <a:gd name="T93" fmla="*/ 41 h 104"/>
                <a:gd name="T94" fmla="*/ 41 w 119"/>
                <a:gd name="T95" fmla="*/ 41 h 104"/>
                <a:gd name="T96" fmla="*/ 37 w 119"/>
                <a:gd name="T97" fmla="*/ 49 h 104"/>
                <a:gd name="T98" fmla="*/ 30 w 119"/>
                <a:gd name="T99" fmla="*/ 52 h 104"/>
                <a:gd name="T100" fmla="*/ 26 w 119"/>
                <a:gd name="T101" fmla="*/ 52 h 104"/>
                <a:gd name="T102" fmla="*/ 19 w 119"/>
                <a:gd name="T103" fmla="*/ 45 h 104"/>
                <a:gd name="T104" fmla="*/ 15 w 119"/>
                <a:gd name="T105" fmla="*/ 45 h 104"/>
                <a:gd name="T106" fmla="*/ 15 w 119"/>
                <a:gd name="T107" fmla="*/ 41 h 104"/>
                <a:gd name="T108" fmla="*/ 11 w 119"/>
                <a:gd name="T109" fmla="*/ 41 h 104"/>
                <a:gd name="T110" fmla="*/ 7 w 119"/>
                <a:gd name="T111" fmla="*/ 41 h 104"/>
                <a:gd name="T112" fmla="*/ 4 w 119"/>
                <a:gd name="T113" fmla="*/ 30 h 104"/>
                <a:gd name="T114" fmla="*/ 0 w 119"/>
                <a:gd name="T115" fmla="*/ 2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9" h="104">
                  <a:moveTo>
                    <a:pt x="0" y="26"/>
                  </a:moveTo>
                  <a:lnTo>
                    <a:pt x="4" y="23"/>
                  </a:lnTo>
                  <a:lnTo>
                    <a:pt x="7" y="23"/>
                  </a:lnTo>
                  <a:lnTo>
                    <a:pt x="11" y="19"/>
                  </a:lnTo>
                  <a:lnTo>
                    <a:pt x="15" y="19"/>
                  </a:lnTo>
                  <a:lnTo>
                    <a:pt x="19" y="19"/>
                  </a:lnTo>
                  <a:lnTo>
                    <a:pt x="19" y="15"/>
                  </a:lnTo>
                  <a:lnTo>
                    <a:pt x="19" y="12"/>
                  </a:lnTo>
                  <a:lnTo>
                    <a:pt x="19" y="8"/>
                  </a:lnTo>
                  <a:lnTo>
                    <a:pt x="19" y="4"/>
                  </a:lnTo>
                  <a:lnTo>
                    <a:pt x="19" y="0"/>
                  </a:lnTo>
                  <a:lnTo>
                    <a:pt x="19" y="0"/>
                  </a:lnTo>
                  <a:lnTo>
                    <a:pt x="30" y="0"/>
                  </a:lnTo>
                  <a:lnTo>
                    <a:pt x="37" y="4"/>
                  </a:lnTo>
                  <a:lnTo>
                    <a:pt x="41" y="4"/>
                  </a:lnTo>
                  <a:lnTo>
                    <a:pt x="44" y="4"/>
                  </a:lnTo>
                  <a:lnTo>
                    <a:pt x="52" y="8"/>
                  </a:lnTo>
                  <a:lnTo>
                    <a:pt x="52" y="4"/>
                  </a:lnTo>
                  <a:lnTo>
                    <a:pt x="56" y="8"/>
                  </a:lnTo>
                  <a:lnTo>
                    <a:pt x="59" y="8"/>
                  </a:lnTo>
                  <a:lnTo>
                    <a:pt x="63" y="8"/>
                  </a:lnTo>
                  <a:lnTo>
                    <a:pt x="63" y="12"/>
                  </a:lnTo>
                  <a:lnTo>
                    <a:pt x="63" y="12"/>
                  </a:lnTo>
                  <a:lnTo>
                    <a:pt x="67" y="12"/>
                  </a:lnTo>
                  <a:lnTo>
                    <a:pt x="70" y="12"/>
                  </a:lnTo>
                  <a:lnTo>
                    <a:pt x="74" y="12"/>
                  </a:lnTo>
                  <a:lnTo>
                    <a:pt x="78" y="12"/>
                  </a:lnTo>
                  <a:lnTo>
                    <a:pt x="81" y="12"/>
                  </a:lnTo>
                  <a:lnTo>
                    <a:pt x="81" y="12"/>
                  </a:lnTo>
                  <a:lnTo>
                    <a:pt x="85" y="8"/>
                  </a:lnTo>
                  <a:lnTo>
                    <a:pt x="89" y="8"/>
                  </a:lnTo>
                  <a:lnTo>
                    <a:pt x="93" y="8"/>
                  </a:lnTo>
                  <a:lnTo>
                    <a:pt x="96" y="8"/>
                  </a:lnTo>
                  <a:lnTo>
                    <a:pt x="96" y="8"/>
                  </a:lnTo>
                  <a:lnTo>
                    <a:pt x="96" y="8"/>
                  </a:lnTo>
                  <a:lnTo>
                    <a:pt x="100" y="12"/>
                  </a:lnTo>
                  <a:lnTo>
                    <a:pt x="104" y="15"/>
                  </a:lnTo>
                  <a:lnTo>
                    <a:pt x="104" y="19"/>
                  </a:lnTo>
                  <a:lnTo>
                    <a:pt x="104" y="19"/>
                  </a:lnTo>
                  <a:lnTo>
                    <a:pt x="107" y="19"/>
                  </a:lnTo>
                  <a:lnTo>
                    <a:pt x="107" y="23"/>
                  </a:lnTo>
                  <a:lnTo>
                    <a:pt x="104" y="26"/>
                  </a:lnTo>
                  <a:lnTo>
                    <a:pt x="104" y="30"/>
                  </a:lnTo>
                  <a:lnTo>
                    <a:pt x="107" y="30"/>
                  </a:lnTo>
                  <a:lnTo>
                    <a:pt x="107" y="26"/>
                  </a:lnTo>
                  <a:lnTo>
                    <a:pt x="111" y="26"/>
                  </a:lnTo>
                  <a:lnTo>
                    <a:pt x="111" y="30"/>
                  </a:lnTo>
                  <a:lnTo>
                    <a:pt x="111" y="30"/>
                  </a:lnTo>
                  <a:lnTo>
                    <a:pt x="111" y="34"/>
                  </a:lnTo>
                  <a:lnTo>
                    <a:pt x="115" y="34"/>
                  </a:lnTo>
                  <a:lnTo>
                    <a:pt x="119" y="34"/>
                  </a:lnTo>
                  <a:lnTo>
                    <a:pt x="119" y="38"/>
                  </a:lnTo>
                  <a:lnTo>
                    <a:pt x="115" y="38"/>
                  </a:lnTo>
                  <a:lnTo>
                    <a:pt x="111" y="41"/>
                  </a:lnTo>
                  <a:lnTo>
                    <a:pt x="111" y="41"/>
                  </a:lnTo>
                  <a:lnTo>
                    <a:pt x="111" y="41"/>
                  </a:lnTo>
                  <a:lnTo>
                    <a:pt x="111" y="49"/>
                  </a:lnTo>
                  <a:lnTo>
                    <a:pt x="111" y="52"/>
                  </a:lnTo>
                  <a:lnTo>
                    <a:pt x="111" y="56"/>
                  </a:lnTo>
                  <a:lnTo>
                    <a:pt x="111" y="60"/>
                  </a:lnTo>
                  <a:lnTo>
                    <a:pt x="115" y="60"/>
                  </a:lnTo>
                  <a:lnTo>
                    <a:pt x="115" y="64"/>
                  </a:lnTo>
                  <a:lnTo>
                    <a:pt x="111" y="64"/>
                  </a:lnTo>
                  <a:lnTo>
                    <a:pt x="111" y="64"/>
                  </a:lnTo>
                  <a:lnTo>
                    <a:pt x="111" y="67"/>
                  </a:lnTo>
                  <a:lnTo>
                    <a:pt x="111" y="71"/>
                  </a:lnTo>
                  <a:lnTo>
                    <a:pt x="115" y="71"/>
                  </a:lnTo>
                  <a:lnTo>
                    <a:pt x="115" y="75"/>
                  </a:lnTo>
                  <a:lnTo>
                    <a:pt x="107" y="82"/>
                  </a:lnTo>
                  <a:lnTo>
                    <a:pt x="107" y="82"/>
                  </a:lnTo>
                  <a:lnTo>
                    <a:pt x="104" y="86"/>
                  </a:lnTo>
                  <a:lnTo>
                    <a:pt x="107" y="90"/>
                  </a:lnTo>
                  <a:lnTo>
                    <a:pt x="104" y="93"/>
                  </a:lnTo>
                  <a:lnTo>
                    <a:pt x="100" y="97"/>
                  </a:lnTo>
                  <a:lnTo>
                    <a:pt x="104" y="97"/>
                  </a:lnTo>
                  <a:lnTo>
                    <a:pt x="78" y="104"/>
                  </a:lnTo>
                  <a:lnTo>
                    <a:pt x="70" y="101"/>
                  </a:lnTo>
                  <a:lnTo>
                    <a:pt x="67" y="101"/>
                  </a:lnTo>
                  <a:lnTo>
                    <a:pt x="63" y="97"/>
                  </a:lnTo>
                  <a:lnTo>
                    <a:pt x="63" y="93"/>
                  </a:lnTo>
                  <a:lnTo>
                    <a:pt x="63" y="93"/>
                  </a:lnTo>
                  <a:lnTo>
                    <a:pt x="63" y="93"/>
                  </a:lnTo>
                  <a:lnTo>
                    <a:pt x="70" y="86"/>
                  </a:lnTo>
                  <a:lnTo>
                    <a:pt x="70" y="67"/>
                  </a:lnTo>
                  <a:lnTo>
                    <a:pt x="70" y="67"/>
                  </a:lnTo>
                  <a:lnTo>
                    <a:pt x="70" y="64"/>
                  </a:lnTo>
                  <a:lnTo>
                    <a:pt x="70" y="64"/>
                  </a:lnTo>
                  <a:lnTo>
                    <a:pt x="70" y="60"/>
                  </a:lnTo>
                  <a:lnTo>
                    <a:pt x="70" y="60"/>
                  </a:lnTo>
                  <a:lnTo>
                    <a:pt x="67" y="56"/>
                  </a:lnTo>
                  <a:lnTo>
                    <a:pt x="70" y="52"/>
                  </a:lnTo>
                  <a:lnTo>
                    <a:pt x="63" y="49"/>
                  </a:lnTo>
                  <a:lnTo>
                    <a:pt x="63" y="45"/>
                  </a:lnTo>
                  <a:lnTo>
                    <a:pt x="59" y="41"/>
                  </a:lnTo>
                  <a:lnTo>
                    <a:pt x="48" y="41"/>
                  </a:lnTo>
                  <a:lnTo>
                    <a:pt x="41" y="41"/>
                  </a:lnTo>
                  <a:lnTo>
                    <a:pt x="41" y="45"/>
                  </a:lnTo>
                  <a:lnTo>
                    <a:pt x="37" y="49"/>
                  </a:lnTo>
                  <a:lnTo>
                    <a:pt x="37" y="52"/>
                  </a:lnTo>
                  <a:lnTo>
                    <a:pt x="30" y="52"/>
                  </a:lnTo>
                  <a:lnTo>
                    <a:pt x="30" y="52"/>
                  </a:lnTo>
                  <a:lnTo>
                    <a:pt x="26" y="52"/>
                  </a:lnTo>
                  <a:lnTo>
                    <a:pt x="22" y="49"/>
                  </a:lnTo>
                  <a:lnTo>
                    <a:pt x="19" y="45"/>
                  </a:lnTo>
                  <a:lnTo>
                    <a:pt x="15" y="45"/>
                  </a:lnTo>
                  <a:lnTo>
                    <a:pt x="15" y="45"/>
                  </a:lnTo>
                  <a:lnTo>
                    <a:pt x="15" y="41"/>
                  </a:lnTo>
                  <a:lnTo>
                    <a:pt x="15" y="41"/>
                  </a:lnTo>
                  <a:lnTo>
                    <a:pt x="15" y="38"/>
                  </a:lnTo>
                  <a:lnTo>
                    <a:pt x="11" y="41"/>
                  </a:lnTo>
                  <a:lnTo>
                    <a:pt x="11" y="41"/>
                  </a:lnTo>
                  <a:lnTo>
                    <a:pt x="7" y="41"/>
                  </a:lnTo>
                  <a:lnTo>
                    <a:pt x="4" y="34"/>
                  </a:lnTo>
                  <a:lnTo>
                    <a:pt x="4" y="30"/>
                  </a:lnTo>
                  <a:lnTo>
                    <a:pt x="0" y="26"/>
                  </a:lnTo>
                  <a:lnTo>
                    <a:pt x="0" y="2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20" name="Freeform 122"/>
            <p:cNvSpPr>
              <a:spLocks noEditPoints="1"/>
            </p:cNvSpPr>
            <p:nvPr/>
          </p:nvSpPr>
          <p:spPr bwMode="auto">
            <a:xfrm>
              <a:off x="11787351" y="6671260"/>
              <a:ext cx="87540" cy="100819"/>
            </a:xfrm>
            <a:custGeom>
              <a:avLst/>
              <a:gdLst>
                <a:gd name="T0" fmla="*/ 11 w 44"/>
                <a:gd name="T1" fmla="*/ 45 h 52"/>
                <a:gd name="T2" fmla="*/ 11 w 44"/>
                <a:gd name="T3" fmla="*/ 41 h 52"/>
                <a:gd name="T4" fmla="*/ 11 w 44"/>
                <a:gd name="T5" fmla="*/ 41 h 52"/>
                <a:gd name="T6" fmla="*/ 7 w 44"/>
                <a:gd name="T7" fmla="*/ 41 h 52"/>
                <a:gd name="T8" fmla="*/ 7 w 44"/>
                <a:gd name="T9" fmla="*/ 41 h 52"/>
                <a:gd name="T10" fmla="*/ 7 w 44"/>
                <a:gd name="T11" fmla="*/ 41 h 52"/>
                <a:gd name="T12" fmla="*/ 11 w 44"/>
                <a:gd name="T13" fmla="*/ 45 h 52"/>
                <a:gd name="T14" fmla="*/ 11 w 44"/>
                <a:gd name="T15" fmla="*/ 45 h 52"/>
                <a:gd name="T16" fmla="*/ 11 w 44"/>
                <a:gd name="T17" fmla="*/ 45 h 52"/>
                <a:gd name="T18" fmla="*/ 4 w 44"/>
                <a:gd name="T19" fmla="*/ 11 h 52"/>
                <a:gd name="T20" fmla="*/ 4 w 44"/>
                <a:gd name="T21" fmla="*/ 11 h 52"/>
                <a:gd name="T22" fmla="*/ 11 w 44"/>
                <a:gd name="T23" fmla="*/ 11 h 52"/>
                <a:gd name="T24" fmla="*/ 11 w 44"/>
                <a:gd name="T25" fmla="*/ 8 h 52"/>
                <a:gd name="T26" fmla="*/ 15 w 44"/>
                <a:gd name="T27" fmla="*/ 4 h 52"/>
                <a:gd name="T28" fmla="*/ 15 w 44"/>
                <a:gd name="T29" fmla="*/ 0 h 52"/>
                <a:gd name="T30" fmla="*/ 22 w 44"/>
                <a:gd name="T31" fmla="*/ 0 h 52"/>
                <a:gd name="T32" fmla="*/ 33 w 44"/>
                <a:gd name="T33" fmla="*/ 0 h 52"/>
                <a:gd name="T34" fmla="*/ 37 w 44"/>
                <a:gd name="T35" fmla="*/ 4 h 52"/>
                <a:gd name="T36" fmla="*/ 37 w 44"/>
                <a:gd name="T37" fmla="*/ 8 h 52"/>
                <a:gd name="T38" fmla="*/ 44 w 44"/>
                <a:gd name="T39" fmla="*/ 11 h 52"/>
                <a:gd name="T40" fmla="*/ 41 w 44"/>
                <a:gd name="T41" fmla="*/ 15 h 52"/>
                <a:gd name="T42" fmla="*/ 44 w 44"/>
                <a:gd name="T43" fmla="*/ 19 h 52"/>
                <a:gd name="T44" fmla="*/ 44 w 44"/>
                <a:gd name="T45" fmla="*/ 19 h 52"/>
                <a:gd name="T46" fmla="*/ 44 w 44"/>
                <a:gd name="T47" fmla="*/ 23 h 52"/>
                <a:gd name="T48" fmla="*/ 44 w 44"/>
                <a:gd name="T49" fmla="*/ 23 h 52"/>
                <a:gd name="T50" fmla="*/ 44 w 44"/>
                <a:gd name="T51" fmla="*/ 26 h 52"/>
                <a:gd name="T52" fmla="*/ 44 w 44"/>
                <a:gd name="T53" fmla="*/ 26 h 52"/>
                <a:gd name="T54" fmla="*/ 44 w 44"/>
                <a:gd name="T55" fmla="*/ 45 h 52"/>
                <a:gd name="T56" fmla="*/ 37 w 44"/>
                <a:gd name="T57" fmla="*/ 52 h 52"/>
                <a:gd name="T58" fmla="*/ 33 w 44"/>
                <a:gd name="T59" fmla="*/ 49 h 52"/>
                <a:gd name="T60" fmla="*/ 30 w 44"/>
                <a:gd name="T61" fmla="*/ 49 h 52"/>
                <a:gd name="T62" fmla="*/ 18 w 44"/>
                <a:gd name="T63" fmla="*/ 45 h 52"/>
                <a:gd name="T64" fmla="*/ 15 w 44"/>
                <a:gd name="T65" fmla="*/ 45 h 52"/>
                <a:gd name="T66" fmla="*/ 15 w 44"/>
                <a:gd name="T67" fmla="*/ 45 h 52"/>
                <a:gd name="T68" fmla="*/ 15 w 44"/>
                <a:gd name="T69" fmla="*/ 41 h 52"/>
                <a:gd name="T70" fmla="*/ 11 w 44"/>
                <a:gd name="T71" fmla="*/ 37 h 52"/>
                <a:gd name="T72" fmla="*/ 15 w 44"/>
                <a:gd name="T73" fmla="*/ 37 h 52"/>
                <a:gd name="T74" fmla="*/ 15 w 44"/>
                <a:gd name="T75" fmla="*/ 37 h 52"/>
                <a:gd name="T76" fmla="*/ 11 w 44"/>
                <a:gd name="T77" fmla="*/ 37 h 52"/>
                <a:gd name="T78" fmla="*/ 7 w 44"/>
                <a:gd name="T79" fmla="*/ 34 h 52"/>
                <a:gd name="T80" fmla="*/ 7 w 44"/>
                <a:gd name="T81" fmla="*/ 30 h 52"/>
                <a:gd name="T82" fmla="*/ 4 w 44"/>
                <a:gd name="T83" fmla="*/ 26 h 52"/>
                <a:gd name="T84" fmla="*/ 0 w 44"/>
                <a:gd name="T85" fmla="*/ 26 h 52"/>
                <a:gd name="T86" fmla="*/ 0 w 44"/>
                <a:gd name="T87" fmla="*/ 23 h 52"/>
                <a:gd name="T88" fmla="*/ 4 w 44"/>
                <a:gd name="T89" fmla="*/ 19 h 52"/>
                <a:gd name="T90" fmla="*/ 0 w 44"/>
                <a:gd name="T91" fmla="*/ 19 h 52"/>
                <a:gd name="T92" fmla="*/ 0 w 44"/>
                <a:gd name="T93" fmla="*/ 15 h 52"/>
                <a:gd name="T94" fmla="*/ 4 w 44"/>
                <a:gd name="T95" fmla="*/ 11 h 52"/>
                <a:gd name="T96" fmla="*/ 4 w 44"/>
                <a:gd name="T97" fmla="*/ 1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4" h="52">
                  <a:moveTo>
                    <a:pt x="11" y="45"/>
                  </a:moveTo>
                  <a:lnTo>
                    <a:pt x="11" y="41"/>
                  </a:lnTo>
                  <a:lnTo>
                    <a:pt x="11" y="41"/>
                  </a:lnTo>
                  <a:lnTo>
                    <a:pt x="7" y="41"/>
                  </a:lnTo>
                  <a:lnTo>
                    <a:pt x="7" y="41"/>
                  </a:lnTo>
                  <a:lnTo>
                    <a:pt x="7" y="41"/>
                  </a:lnTo>
                  <a:lnTo>
                    <a:pt x="11" y="45"/>
                  </a:lnTo>
                  <a:lnTo>
                    <a:pt x="11" y="45"/>
                  </a:lnTo>
                  <a:lnTo>
                    <a:pt x="11" y="45"/>
                  </a:lnTo>
                  <a:close/>
                  <a:moveTo>
                    <a:pt x="4" y="11"/>
                  </a:moveTo>
                  <a:lnTo>
                    <a:pt x="4" y="11"/>
                  </a:lnTo>
                  <a:lnTo>
                    <a:pt x="11" y="11"/>
                  </a:lnTo>
                  <a:lnTo>
                    <a:pt x="11" y="8"/>
                  </a:lnTo>
                  <a:lnTo>
                    <a:pt x="15" y="4"/>
                  </a:lnTo>
                  <a:lnTo>
                    <a:pt x="15" y="0"/>
                  </a:lnTo>
                  <a:lnTo>
                    <a:pt x="22" y="0"/>
                  </a:lnTo>
                  <a:lnTo>
                    <a:pt x="33" y="0"/>
                  </a:lnTo>
                  <a:lnTo>
                    <a:pt x="37" y="4"/>
                  </a:lnTo>
                  <a:lnTo>
                    <a:pt x="37" y="8"/>
                  </a:lnTo>
                  <a:lnTo>
                    <a:pt x="44" y="11"/>
                  </a:lnTo>
                  <a:lnTo>
                    <a:pt x="41" y="15"/>
                  </a:lnTo>
                  <a:lnTo>
                    <a:pt x="44" y="19"/>
                  </a:lnTo>
                  <a:lnTo>
                    <a:pt x="44" y="19"/>
                  </a:lnTo>
                  <a:lnTo>
                    <a:pt x="44" y="23"/>
                  </a:lnTo>
                  <a:lnTo>
                    <a:pt x="44" y="23"/>
                  </a:lnTo>
                  <a:lnTo>
                    <a:pt x="44" y="26"/>
                  </a:lnTo>
                  <a:lnTo>
                    <a:pt x="44" y="26"/>
                  </a:lnTo>
                  <a:lnTo>
                    <a:pt x="44" y="45"/>
                  </a:lnTo>
                  <a:lnTo>
                    <a:pt x="37" y="52"/>
                  </a:lnTo>
                  <a:lnTo>
                    <a:pt x="33" y="49"/>
                  </a:lnTo>
                  <a:lnTo>
                    <a:pt x="30" y="49"/>
                  </a:lnTo>
                  <a:lnTo>
                    <a:pt x="18" y="45"/>
                  </a:lnTo>
                  <a:lnTo>
                    <a:pt x="15" y="45"/>
                  </a:lnTo>
                  <a:lnTo>
                    <a:pt x="15" y="45"/>
                  </a:lnTo>
                  <a:lnTo>
                    <a:pt x="15" y="41"/>
                  </a:lnTo>
                  <a:lnTo>
                    <a:pt x="11" y="37"/>
                  </a:lnTo>
                  <a:lnTo>
                    <a:pt x="15" y="37"/>
                  </a:lnTo>
                  <a:lnTo>
                    <a:pt x="15" y="37"/>
                  </a:lnTo>
                  <a:lnTo>
                    <a:pt x="11" y="37"/>
                  </a:lnTo>
                  <a:lnTo>
                    <a:pt x="7" y="34"/>
                  </a:lnTo>
                  <a:lnTo>
                    <a:pt x="7" y="30"/>
                  </a:lnTo>
                  <a:lnTo>
                    <a:pt x="4" y="26"/>
                  </a:lnTo>
                  <a:lnTo>
                    <a:pt x="0" y="26"/>
                  </a:lnTo>
                  <a:lnTo>
                    <a:pt x="0" y="23"/>
                  </a:lnTo>
                  <a:lnTo>
                    <a:pt x="4" y="19"/>
                  </a:lnTo>
                  <a:lnTo>
                    <a:pt x="0" y="19"/>
                  </a:lnTo>
                  <a:lnTo>
                    <a:pt x="0" y="15"/>
                  </a:lnTo>
                  <a:lnTo>
                    <a:pt x="4" y="11"/>
                  </a:lnTo>
                  <a:lnTo>
                    <a:pt x="4" y="11"/>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21" name="Freeform 123"/>
            <p:cNvSpPr>
              <a:spLocks/>
            </p:cNvSpPr>
            <p:nvPr/>
          </p:nvSpPr>
          <p:spPr bwMode="auto">
            <a:xfrm>
              <a:off x="11847040" y="6715854"/>
              <a:ext cx="131310" cy="122146"/>
            </a:xfrm>
            <a:custGeom>
              <a:avLst/>
              <a:gdLst>
                <a:gd name="T0" fmla="*/ 0 w 66"/>
                <a:gd name="T1" fmla="*/ 26 h 63"/>
                <a:gd name="T2" fmla="*/ 0 w 66"/>
                <a:gd name="T3" fmla="*/ 26 h 63"/>
                <a:gd name="T4" fmla="*/ 3 w 66"/>
                <a:gd name="T5" fmla="*/ 22 h 63"/>
                <a:gd name="T6" fmla="*/ 7 w 66"/>
                <a:gd name="T7" fmla="*/ 18 h 63"/>
                <a:gd name="T8" fmla="*/ 11 w 66"/>
                <a:gd name="T9" fmla="*/ 14 h 63"/>
                <a:gd name="T10" fmla="*/ 11 w 66"/>
                <a:gd name="T11" fmla="*/ 14 h 63"/>
                <a:gd name="T12" fmla="*/ 11 w 66"/>
                <a:gd name="T13" fmla="*/ 11 h 63"/>
                <a:gd name="T14" fmla="*/ 14 w 66"/>
                <a:gd name="T15" fmla="*/ 7 h 63"/>
                <a:gd name="T16" fmla="*/ 14 w 66"/>
                <a:gd name="T17" fmla="*/ 7 h 63"/>
                <a:gd name="T18" fmla="*/ 14 w 66"/>
                <a:gd name="T19" fmla="*/ 3 h 63"/>
                <a:gd name="T20" fmla="*/ 18 w 66"/>
                <a:gd name="T21" fmla="*/ 0 h 63"/>
                <a:gd name="T22" fmla="*/ 18 w 66"/>
                <a:gd name="T23" fmla="*/ 3 h 63"/>
                <a:gd name="T24" fmla="*/ 25 w 66"/>
                <a:gd name="T25" fmla="*/ 0 h 63"/>
                <a:gd name="T26" fmla="*/ 29 w 66"/>
                <a:gd name="T27" fmla="*/ 0 h 63"/>
                <a:gd name="T28" fmla="*/ 33 w 66"/>
                <a:gd name="T29" fmla="*/ 3 h 63"/>
                <a:gd name="T30" fmla="*/ 37 w 66"/>
                <a:gd name="T31" fmla="*/ 7 h 63"/>
                <a:gd name="T32" fmla="*/ 33 w 66"/>
                <a:gd name="T33" fmla="*/ 11 h 63"/>
                <a:gd name="T34" fmla="*/ 33 w 66"/>
                <a:gd name="T35" fmla="*/ 14 h 63"/>
                <a:gd name="T36" fmla="*/ 37 w 66"/>
                <a:gd name="T37" fmla="*/ 18 h 63"/>
                <a:gd name="T38" fmla="*/ 40 w 66"/>
                <a:gd name="T39" fmla="*/ 18 h 63"/>
                <a:gd name="T40" fmla="*/ 44 w 66"/>
                <a:gd name="T41" fmla="*/ 14 h 63"/>
                <a:gd name="T42" fmla="*/ 48 w 66"/>
                <a:gd name="T43" fmla="*/ 14 h 63"/>
                <a:gd name="T44" fmla="*/ 48 w 66"/>
                <a:gd name="T45" fmla="*/ 18 h 63"/>
                <a:gd name="T46" fmla="*/ 51 w 66"/>
                <a:gd name="T47" fmla="*/ 18 h 63"/>
                <a:gd name="T48" fmla="*/ 48 w 66"/>
                <a:gd name="T49" fmla="*/ 22 h 63"/>
                <a:gd name="T50" fmla="*/ 51 w 66"/>
                <a:gd name="T51" fmla="*/ 26 h 63"/>
                <a:gd name="T52" fmla="*/ 48 w 66"/>
                <a:gd name="T53" fmla="*/ 29 h 63"/>
                <a:gd name="T54" fmla="*/ 44 w 66"/>
                <a:gd name="T55" fmla="*/ 33 h 63"/>
                <a:gd name="T56" fmla="*/ 48 w 66"/>
                <a:gd name="T57" fmla="*/ 33 h 63"/>
                <a:gd name="T58" fmla="*/ 48 w 66"/>
                <a:gd name="T59" fmla="*/ 37 h 63"/>
                <a:gd name="T60" fmla="*/ 51 w 66"/>
                <a:gd name="T61" fmla="*/ 33 h 63"/>
                <a:gd name="T62" fmla="*/ 51 w 66"/>
                <a:gd name="T63" fmla="*/ 33 h 63"/>
                <a:gd name="T64" fmla="*/ 55 w 66"/>
                <a:gd name="T65" fmla="*/ 37 h 63"/>
                <a:gd name="T66" fmla="*/ 59 w 66"/>
                <a:gd name="T67" fmla="*/ 37 h 63"/>
                <a:gd name="T68" fmla="*/ 59 w 66"/>
                <a:gd name="T69" fmla="*/ 37 h 63"/>
                <a:gd name="T70" fmla="*/ 59 w 66"/>
                <a:gd name="T71" fmla="*/ 40 h 63"/>
                <a:gd name="T72" fmla="*/ 63 w 66"/>
                <a:gd name="T73" fmla="*/ 40 h 63"/>
                <a:gd name="T74" fmla="*/ 66 w 66"/>
                <a:gd name="T75" fmla="*/ 40 h 63"/>
                <a:gd name="T76" fmla="*/ 66 w 66"/>
                <a:gd name="T77" fmla="*/ 44 h 63"/>
                <a:gd name="T78" fmla="*/ 63 w 66"/>
                <a:gd name="T79" fmla="*/ 48 h 63"/>
                <a:gd name="T80" fmla="*/ 66 w 66"/>
                <a:gd name="T81" fmla="*/ 48 h 63"/>
                <a:gd name="T82" fmla="*/ 63 w 66"/>
                <a:gd name="T83" fmla="*/ 51 h 63"/>
                <a:gd name="T84" fmla="*/ 63 w 66"/>
                <a:gd name="T85" fmla="*/ 51 h 63"/>
                <a:gd name="T86" fmla="*/ 63 w 66"/>
                <a:gd name="T87" fmla="*/ 55 h 63"/>
                <a:gd name="T88" fmla="*/ 63 w 66"/>
                <a:gd name="T89" fmla="*/ 59 h 63"/>
                <a:gd name="T90" fmla="*/ 63 w 66"/>
                <a:gd name="T91" fmla="*/ 63 h 63"/>
                <a:gd name="T92" fmla="*/ 63 w 66"/>
                <a:gd name="T93" fmla="*/ 63 h 63"/>
                <a:gd name="T94" fmla="*/ 48 w 66"/>
                <a:gd name="T95" fmla="*/ 59 h 63"/>
                <a:gd name="T96" fmla="*/ 37 w 66"/>
                <a:gd name="T97" fmla="*/ 51 h 63"/>
                <a:gd name="T98" fmla="*/ 33 w 66"/>
                <a:gd name="T99" fmla="*/ 51 h 63"/>
                <a:gd name="T100" fmla="*/ 22 w 66"/>
                <a:gd name="T101" fmla="*/ 40 h 63"/>
                <a:gd name="T102" fmla="*/ 14 w 66"/>
                <a:gd name="T103" fmla="*/ 37 h 63"/>
                <a:gd name="T104" fmla="*/ 11 w 66"/>
                <a:gd name="T105" fmla="*/ 37 h 63"/>
                <a:gd name="T106" fmla="*/ 7 w 66"/>
                <a:gd name="T107" fmla="*/ 33 h 63"/>
                <a:gd name="T108" fmla="*/ 7 w 66"/>
                <a:gd name="T109" fmla="*/ 29 h 63"/>
                <a:gd name="T110" fmla="*/ 7 w 66"/>
                <a:gd name="T111" fmla="*/ 29 h 63"/>
                <a:gd name="T112" fmla="*/ 3 w 66"/>
                <a:gd name="T113" fmla="*/ 26 h 63"/>
                <a:gd name="T114" fmla="*/ 0 w 66"/>
                <a:gd name="T115" fmla="*/ 2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6" h="63">
                  <a:moveTo>
                    <a:pt x="0" y="26"/>
                  </a:moveTo>
                  <a:lnTo>
                    <a:pt x="0" y="26"/>
                  </a:lnTo>
                  <a:lnTo>
                    <a:pt x="3" y="22"/>
                  </a:lnTo>
                  <a:lnTo>
                    <a:pt x="7" y="18"/>
                  </a:lnTo>
                  <a:lnTo>
                    <a:pt x="11" y="14"/>
                  </a:lnTo>
                  <a:lnTo>
                    <a:pt x="11" y="14"/>
                  </a:lnTo>
                  <a:lnTo>
                    <a:pt x="11" y="11"/>
                  </a:lnTo>
                  <a:lnTo>
                    <a:pt x="14" y="7"/>
                  </a:lnTo>
                  <a:lnTo>
                    <a:pt x="14" y="7"/>
                  </a:lnTo>
                  <a:lnTo>
                    <a:pt x="14" y="3"/>
                  </a:lnTo>
                  <a:lnTo>
                    <a:pt x="18" y="0"/>
                  </a:lnTo>
                  <a:lnTo>
                    <a:pt x="18" y="3"/>
                  </a:lnTo>
                  <a:lnTo>
                    <a:pt x="25" y="0"/>
                  </a:lnTo>
                  <a:lnTo>
                    <a:pt x="29" y="0"/>
                  </a:lnTo>
                  <a:lnTo>
                    <a:pt x="33" y="3"/>
                  </a:lnTo>
                  <a:lnTo>
                    <a:pt x="37" y="7"/>
                  </a:lnTo>
                  <a:lnTo>
                    <a:pt x="33" y="11"/>
                  </a:lnTo>
                  <a:lnTo>
                    <a:pt x="33" y="14"/>
                  </a:lnTo>
                  <a:lnTo>
                    <a:pt x="37" y="18"/>
                  </a:lnTo>
                  <a:lnTo>
                    <a:pt x="40" y="18"/>
                  </a:lnTo>
                  <a:lnTo>
                    <a:pt x="44" y="14"/>
                  </a:lnTo>
                  <a:lnTo>
                    <a:pt x="48" y="14"/>
                  </a:lnTo>
                  <a:lnTo>
                    <a:pt x="48" y="18"/>
                  </a:lnTo>
                  <a:lnTo>
                    <a:pt x="51" y="18"/>
                  </a:lnTo>
                  <a:lnTo>
                    <a:pt x="48" y="22"/>
                  </a:lnTo>
                  <a:lnTo>
                    <a:pt x="51" y="26"/>
                  </a:lnTo>
                  <a:lnTo>
                    <a:pt x="48" y="29"/>
                  </a:lnTo>
                  <a:lnTo>
                    <a:pt x="44" y="33"/>
                  </a:lnTo>
                  <a:lnTo>
                    <a:pt x="48" y="33"/>
                  </a:lnTo>
                  <a:lnTo>
                    <a:pt x="48" y="37"/>
                  </a:lnTo>
                  <a:lnTo>
                    <a:pt x="51" y="33"/>
                  </a:lnTo>
                  <a:lnTo>
                    <a:pt x="51" y="33"/>
                  </a:lnTo>
                  <a:lnTo>
                    <a:pt x="55" y="37"/>
                  </a:lnTo>
                  <a:lnTo>
                    <a:pt x="59" y="37"/>
                  </a:lnTo>
                  <a:lnTo>
                    <a:pt x="59" y="37"/>
                  </a:lnTo>
                  <a:lnTo>
                    <a:pt x="59" y="40"/>
                  </a:lnTo>
                  <a:lnTo>
                    <a:pt x="63" y="40"/>
                  </a:lnTo>
                  <a:lnTo>
                    <a:pt x="66" y="40"/>
                  </a:lnTo>
                  <a:lnTo>
                    <a:pt x="66" y="44"/>
                  </a:lnTo>
                  <a:lnTo>
                    <a:pt x="63" y="48"/>
                  </a:lnTo>
                  <a:lnTo>
                    <a:pt x="66" y="48"/>
                  </a:lnTo>
                  <a:lnTo>
                    <a:pt x="63" y="51"/>
                  </a:lnTo>
                  <a:lnTo>
                    <a:pt x="63" y="51"/>
                  </a:lnTo>
                  <a:lnTo>
                    <a:pt x="63" y="55"/>
                  </a:lnTo>
                  <a:lnTo>
                    <a:pt x="63" y="59"/>
                  </a:lnTo>
                  <a:lnTo>
                    <a:pt x="63" y="63"/>
                  </a:lnTo>
                  <a:lnTo>
                    <a:pt x="63" y="63"/>
                  </a:lnTo>
                  <a:lnTo>
                    <a:pt x="48" y="59"/>
                  </a:lnTo>
                  <a:lnTo>
                    <a:pt x="37" y="51"/>
                  </a:lnTo>
                  <a:lnTo>
                    <a:pt x="33" y="51"/>
                  </a:lnTo>
                  <a:lnTo>
                    <a:pt x="22" y="40"/>
                  </a:lnTo>
                  <a:lnTo>
                    <a:pt x="14" y="37"/>
                  </a:lnTo>
                  <a:lnTo>
                    <a:pt x="11" y="37"/>
                  </a:lnTo>
                  <a:lnTo>
                    <a:pt x="7" y="33"/>
                  </a:lnTo>
                  <a:lnTo>
                    <a:pt x="7" y="29"/>
                  </a:lnTo>
                  <a:lnTo>
                    <a:pt x="7" y="29"/>
                  </a:lnTo>
                  <a:lnTo>
                    <a:pt x="3" y="26"/>
                  </a:lnTo>
                  <a:lnTo>
                    <a:pt x="0" y="2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22" name="Freeform 124"/>
            <p:cNvSpPr>
              <a:spLocks/>
            </p:cNvSpPr>
            <p:nvPr/>
          </p:nvSpPr>
          <p:spPr bwMode="auto">
            <a:xfrm>
              <a:off x="11934577" y="6649931"/>
              <a:ext cx="206912" cy="193882"/>
            </a:xfrm>
            <a:custGeom>
              <a:avLst/>
              <a:gdLst>
                <a:gd name="T0" fmla="*/ 19 w 104"/>
                <a:gd name="T1" fmla="*/ 97 h 100"/>
                <a:gd name="T2" fmla="*/ 19 w 104"/>
                <a:gd name="T3" fmla="*/ 89 h 100"/>
                <a:gd name="T4" fmla="*/ 19 w 104"/>
                <a:gd name="T5" fmla="*/ 85 h 100"/>
                <a:gd name="T6" fmla="*/ 19 w 104"/>
                <a:gd name="T7" fmla="*/ 82 h 100"/>
                <a:gd name="T8" fmla="*/ 22 w 104"/>
                <a:gd name="T9" fmla="*/ 74 h 100"/>
                <a:gd name="T10" fmla="*/ 15 w 104"/>
                <a:gd name="T11" fmla="*/ 74 h 100"/>
                <a:gd name="T12" fmla="*/ 15 w 104"/>
                <a:gd name="T13" fmla="*/ 71 h 100"/>
                <a:gd name="T14" fmla="*/ 7 w 104"/>
                <a:gd name="T15" fmla="*/ 67 h 100"/>
                <a:gd name="T16" fmla="*/ 4 w 104"/>
                <a:gd name="T17" fmla="*/ 71 h 100"/>
                <a:gd name="T18" fmla="*/ 0 w 104"/>
                <a:gd name="T19" fmla="*/ 67 h 100"/>
                <a:gd name="T20" fmla="*/ 7 w 104"/>
                <a:gd name="T21" fmla="*/ 60 h 100"/>
                <a:gd name="T22" fmla="*/ 7 w 104"/>
                <a:gd name="T23" fmla="*/ 52 h 100"/>
                <a:gd name="T24" fmla="*/ 15 w 104"/>
                <a:gd name="T25" fmla="*/ 45 h 100"/>
                <a:gd name="T26" fmla="*/ 11 w 104"/>
                <a:gd name="T27" fmla="*/ 41 h 100"/>
                <a:gd name="T28" fmla="*/ 11 w 104"/>
                <a:gd name="T29" fmla="*/ 34 h 100"/>
                <a:gd name="T30" fmla="*/ 15 w 104"/>
                <a:gd name="T31" fmla="*/ 34 h 100"/>
                <a:gd name="T32" fmla="*/ 11 w 104"/>
                <a:gd name="T33" fmla="*/ 30 h 100"/>
                <a:gd name="T34" fmla="*/ 11 w 104"/>
                <a:gd name="T35" fmla="*/ 22 h 100"/>
                <a:gd name="T36" fmla="*/ 11 w 104"/>
                <a:gd name="T37" fmla="*/ 11 h 100"/>
                <a:gd name="T38" fmla="*/ 11 w 104"/>
                <a:gd name="T39" fmla="*/ 11 h 100"/>
                <a:gd name="T40" fmla="*/ 22 w 104"/>
                <a:gd name="T41" fmla="*/ 4 h 100"/>
                <a:gd name="T42" fmla="*/ 26 w 104"/>
                <a:gd name="T43" fmla="*/ 8 h 100"/>
                <a:gd name="T44" fmla="*/ 37 w 104"/>
                <a:gd name="T45" fmla="*/ 4 h 100"/>
                <a:gd name="T46" fmla="*/ 41 w 104"/>
                <a:gd name="T47" fmla="*/ 4 h 100"/>
                <a:gd name="T48" fmla="*/ 44 w 104"/>
                <a:gd name="T49" fmla="*/ 4 h 100"/>
                <a:gd name="T50" fmla="*/ 52 w 104"/>
                <a:gd name="T51" fmla="*/ 8 h 100"/>
                <a:gd name="T52" fmla="*/ 56 w 104"/>
                <a:gd name="T53" fmla="*/ 0 h 100"/>
                <a:gd name="T54" fmla="*/ 67 w 104"/>
                <a:gd name="T55" fmla="*/ 8 h 100"/>
                <a:gd name="T56" fmla="*/ 70 w 104"/>
                <a:gd name="T57" fmla="*/ 8 h 100"/>
                <a:gd name="T58" fmla="*/ 78 w 104"/>
                <a:gd name="T59" fmla="*/ 11 h 100"/>
                <a:gd name="T60" fmla="*/ 85 w 104"/>
                <a:gd name="T61" fmla="*/ 15 h 100"/>
                <a:gd name="T62" fmla="*/ 93 w 104"/>
                <a:gd name="T63" fmla="*/ 11 h 100"/>
                <a:gd name="T64" fmla="*/ 96 w 104"/>
                <a:gd name="T65" fmla="*/ 15 h 100"/>
                <a:gd name="T66" fmla="*/ 100 w 104"/>
                <a:gd name="T67" fmla="*/ 15 h 100"/>
                <a:gd name="T68" fmla="*/ 100 w 104"/>
                <a:gd name="T69" fmla="*/ 22 h 100"/>
                <a:gd name="T70" fmla="*/ 104 w 104"/>
                <a:gd name="T71" fmla="*/ 30 h 100"/>
                <a:gd name="T72" fmla="*/ 104 w 104"/>
                <a:gd name="T73" fmla="*/ 37 h 100"/>
                <a:gd name="T74" fmla="*/ 100 w 104"/>
                <a:gd name="T75" fmla="*/ 41 h 100"/>
                <a:gd name="T76" fmla="*/ 93 w 104"/>
                <a:gd name="T77" fmla="*/ 52 h 100"/>
                <a:gd name="T78" fmla="*/ 93 w 104"/>
                <a:gd name="T79" fmla="*/ 56 h 100"/>
                <a:gd name="T80" fmla="*/ 93 w 104"/>
                <a:gd name="T81" fmla="*/ 63 h 100"/>
                <a:gd name="T82" fmla="*/ 89 w 104"/>
                <a:gd name="T83" fmla="*/ 67 h 100"/>
                <a:gd name="T84" fmla="*/ 93 w 104"/>
                <a:gd name="T85" fmla="*/ 74 h 100"/>
                <a:gd name="T86" fmla="*/ 100 w 104"/>
                <a:gd name="T87" fmla="*/ 78 h 100"/>
                <a:gd name="T88" fmla="*/ 100 w 104"/>
                <a:gd name="T89" fmla="*/ 85 h 100"/>
                <a:gd name="T90" fmla="*/ 93 w 104"/>
                <a:gd name="T91" fmla="*/ 85 h 100"/>
                <a:gd name="T92" fmla="*/ 93 w 104"/>
                <a:gd name="T93" fmla="*/ 82 h 100"/>
                <a:gd name="T94" fmla="*/ 89 w 104"/>
                <a:gd name="T95" fmla="*/ 89 h 100"/>
                <a:gd name="T96" fmla="*/ 70 w 104"/>
                <a:gd name="T97" fmla="*/ 85 h 100"/>
                <a:gd name="T98" fmla="*/ 44 w 104"/>
                <a:gd name="T99" fmla="*/ 89 h 100"/>
                <a:gd name="T100" fmla="*/ 33 w 104"/>
                <a:gd name="T101" fmla="*/ 93 h 100"/>
                <a:gd name="T102" fmla="*/ 26 w 104"/>
                <a:gd name="T103" fmla="*/ 93 h 100"/>
                <a:gd name="T104" fmla="*/ 19 w 104"/>
                <a:gd name="T105" fmla="*/ 9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4" h="100">
                  <a:moveTo>
                    <a:pt x="19" y="97"/>
                  </a:moveTo>
                  <a:lnTo>
                    <a:pt x="19" y="97"/>
                  </a:lnTo>
                  <a:lnTo>
                    <a:pt x="19" y="93"/>
                  </a:lnTo>
                  <a:lnTo>
                    <a:pt x="19" y="89"/>
                  </a:lnTo>
                  <a:lnTo>
                    <a:pt x="19" y="85"/>
                  </a:lnTo>
                  <a:lnTo>
                    <a:pt x="19" y="85"/>
                  </a:lnTo>
                  <a:lnTo>
                    <a:pt x="22" y="82"/>
                  </a:lnTo>
                  <a:lnTo>
                    <a:pt x="19" y="82"/>
                  </a:lnTo>
                  <a:lnTo>
                    <a:pt x="22" y="78"/>
                  </a:lnTo>
                  <a:lnTo>
                    <a:pt x="22" y="74"/>
                  </a:lnTo>
                  <a:lnTo>
                    <a:pt x="19" y="74"/>
                  </a:lnTo>
                  <a:lnTo>
                    <a:pt x="15" y="74"/>
                  </a:lnTo>
                  <a:lnTo>
                    <a:pt x="15" y="71"/>
                  </a:lnTo>
                  <a:lnTo>
                    <a:pt x="15" y="71"/>
                  </a:lnTo>
                  <a:lnTo>
                    <a:pt x="11" y="71"/>
                  </a:lnTo>
                  <a:lnTo>
                    <a:pt x="7" y="67"/>
                  </a:lnTo>
                  <a:lnTo>
                    <a:pt x="7" y="67"/>
                  </a:lnTo>
                  <a:lnTo>
                    <a:pt x="4" y="71"/>
                  </a:lnTo>
                  <a:lnTo>
                    <a:pt x="4" y="67"/>
                  </a:lnTo>
                  <a:lnTo>
                    <a:pt x="0" y="67"/>
                  </a:lnTo>
                  <a:lnTo>
                    <a:pt x="4" y="63"/>
                  </a:lnTo>
                  <a:lnTo>
                    <a:pt x="7" y="60"/>
                  </a:lnTo>
                  <a:lnTo>
                    <a:pt x="4" y="56"/>
                  </a:lnTo>
                  <a:lnTo>
                    <a:pt x="7" y="52"/>
                  </a:lnTo>
                  <a:lnTo>
                    <a:pt x="7" y="52"/>
                  </a:lnTo>
                  <a:lnTo>
                    <a:pt x="15" y="45"/>
                  </a:lnTo>
                  <a:lnTo>
                    <a:pt x="15" y="41"/>
                  </a:lnTo>
                  <a:lnTo>
                    <a:pt x="11" y="41"/>
                  </a:lnTo>
                  <a:lnTo>
                    <a:pt x="11" y="37"/>
                  </a:lnTo>
                  <a:lnTo>
                    <a:pt x="11" y="34"/>
                  </a:lnTo>
                  <a:lnTo>
                    <a:pt x="11" y="34"/>
                  </a:lnTo>
                  <a:lnTo>
                    <a:pt x="15" y="34"/>
                  </a:lnTo>
                  <a:lnTo>
                    <a:pt x="15" y="30"/>
                  </a:lnTo>
                  <a:lnTo>
                    <a:pt x="11" y="30"/>
                  </a:lnTo>
                  <a:lnTo>
                    <a:pt x="11" y="26"/>
                  </a:lnTo>
                  <a:lnTo>
                    <a:pt x="11" y="22"/>
                  </a:lnTo>
                  <a:lnTo>
                    <a:pt x="11" y="19"/>
                  </a:lnTo>
                  <a:lnTo>
                    <a:pt x="11" y="11"/>
                  </a:lnTo>
                  <a:lnTo>
                    <a:pt x="11" y="11"/>
                  </a:lnTo>
                  <a:lnTo>
                    <a:pt x="11" y="11"/>
                  </a:lnTo>
                  <a:lnTo>
                    <a:pt x="15" y="8"/>
                  </a:lnTo>
                  <a:lnTo>
                    <a:pt x="22" y="4"/>
                  </a:lnTo>
                  <a:lnTo>
                    <a:pt x="22" y="4"/>
                  </a:lnTo>
                  <a:lnTo>
                    <a:pt x="26" y="8"/>
                  </a:lnTo>
                  <a:lnTo>
                    <a:pt x="33" y="8"/>
                  </a:lnTo>
                  <a:lnTo>
                    <a:pt x="37" y="4"/>
                  </a:lnTo>
                  <a:lnTo>
                    <a:pt x="37" y="4"/>
                  </a:lnTo>
                  <a:lnTo>
                    <a:pt x="41" y="4"/>
                  </a:lnTo>
                  <a:lnTo>
                    <a:pt x="44" y="4"/>
                  </a:lnTo>
                  <a:lnTo>
                    <a:pt x="44" y="4"/>
                  </a:lnTo>
                  <a:lnTo>
                    <a:pt x="44" y="8"/>
                  </a:lnTo>
                  <a:lnTo>
                    <a:pt x="52" y="8"/>
                  </a:lnTo>
                  <a:lnTo>
                    <a:pt x="56" y="4"/>
                  </a:lnTo>
                  <a:lnTo>
                    <a:pt x="56" y="0"/>
                  </a:lnTo>
                  <a:lnTo>
                    <a:pt x="63" y="4"/>
                  </a:lnTo>
                  <a:lnTo>
                    <a:pt x="67" y="8"/>
                  </a:lnTo>
                  <a:lnTo>
                    <a:pt x="70" y="8"/>
                  </a:lnTo>
                  <a:lnTo>
                    <a:pt x="70" y="8"/>
                  </a:lnTo>
                  <a:lnTo>
                    <a:pt x="74" y="8"/>
                  </a:lnTo>
                  <a:lnTo>
                    <a:pt x="78" y="11"/>
                  </a:lnTo>
                  <a:lnTo>
                    <a:pt x="78" y="11"/>
                  </a:lnTo>
                  <a:lnTo>
                    <a:pt x="85" y="15"/>
                  </a:lnTo>
                  <a:lnTo>
                    <a:pt x="89" y="15"/>
                  </a:lnTo>
                  <a:lnTo>
                    <a:pt x="93" y="11"/>
                  </a:lnTo>
                  <a:lnTo>
                    <a:pt x="93" y="11"/>
                  </a:lnTo>
                  <a:lnTo>
                    <a:pt x="96" y="15"/>
                  </a:lnTo>
                  <a:lnTo>
                    <a:pt x="100" y="15"/>
                  </a:lnTo>
                  <a:lnTo>
                    <a:pt x="100" y="15"/>
                  </a:lnTo>
                  <a:lnTo>
                    <a:pt x="100" y="22"/>
                  </a:lnTo>
                  <a:lnTo>
                    <a:pt x="100" y="22"/>
                  </a:lnTo>
                  <a:lnTo>
                    <a:pt x="100" y="26"/>
                  </a:lnTo>
                  <a:lnTo>
                    <a:pt x="104" y="30"/>
                  </a:lnTo>
                  <a:lnTo>
                    <a:pt x="104" y="34"/>
                  </a:lnTo>
                  <a:lnTo>
                    <a:pt x="104" y="37"/>
                  </a:lnTo>
                  <a:lnTo>
                    <a:pt x="104" y="37"/>
                  </a:lnTo>
                  <a:lnTo>
                    <a:pt x="100" y="41"/>
                  </a:lnTo>
                  <a:lnTo>
                    <a:pt x="93" y="48"/>
                  </a:lnTo>
                  <a:lnTo>
                    <a:pt x="93" y="52"/>
                  </a:lnTo>
                  <a:lnTo>
                    <a:pt x="93" y="52"/>
                  </a:lnTo>
                  <a:lnTo>
                    <a:pt x="93" y="56"/>
                  </a:lnTo>
                  <a:lnTo>
                    <a:pt x="93" y="60"/>
                  </a:lnTo>
                  <a:lnTo>
                    <a:pt x="93" y="63"/>
                  </a:lnTo>
                  <a:lnTo>
                    <a:pt x="89" y="67"/>
                  </a:lnTo>
                  <a:lnTo>
                    <a:pt x="89" y="67"/>
                  </a:lnTo>
                  <a:lnTo>
                    <a:pt x="93" y="67"/>
                  </a:lnTo>
                  <a:lnTo>
                    <a:pt x="93" y="74"/>
                  </a:lnTo>
                  <a:lnTo>
                    <a:pt x="96" y="78"/>
                  </a:lnTo>
                  <a:lnTo>
                    <a:pt x="100" y="78"/>
                  </a:lnTo>
                  <a:lnTo>
                    <a:pt x="100" y="82"/>
                  </a:lnTo>
                  <a:lnTo>
                    <a:pt x="100" y="85"/>
                  </a:lnTo>
                  <a:lnTo>
                    <a:pt x="96" y="85"/>
                  </a:lnTo>
                  <a:lnTo>
                    <a:pt x="93" y="85"/>
                  </a:lnTo>
                  <a:lnTo>
                    <a:pt x="93" y="85"/>
                  </a:lnTo>
                  <a:lnTo>
                    <a:pt x="93" y="82"/>
                  </a:lnTo>
                  <a:lnTo>
                    <a:pt x="89" y="85"/>
                  </a:lnTo>
                  <a:lnTo>
                    <a:pt x="89" y="89"/>
                  </a:lnTo>
                  <a:lnTo>
                    <a:pt x="78" y="85"/>
                  </a:lnTo>
                  <a:lnTo>
                    <a:pt x="70" y="85"/>
                  </a:lnTo>
                  <a:lnTo>
                    <a:pt x="48" y="85"/>
                  </a:lnTo>
                  <a:lnTo>
                    <a:pt x="44" y="89"/>
                  </a:lnTo>
                  <a:lnTo>
                    <a:pt x="44" y="89"/>
                  </a:lnTo>
                  <a:lnTo>
                    <a:pt x="33" y="93"/>
                  </a:lnTo>
                  <a:lnTo>
                    <a:pt x="30" y="93"/>
                  </a:lnTo>
                  <a:lnTo>
                    <a:pt x="26" y="93"/>
                  </a:lnTo>
                  <a:lnTo>
                    <a:pt x="22" y="100"/>
                  </a:lnTo>
                  <a:lnTo>
                    <a:pt x="19" y="9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23" name="Freeform 125"/>
            <p:cNvSpPr>
              <a:spLocks/>
            </p:cNvSpPr>
            <p:nvPr/>
          </p:nvSpPr>
          <p:spPr bwMode="auto">
            <a:xfrm>
              <a:off x="12111649" y="6636362"/>
              <a:ext cx="139267" cy="193882"/>
            </a:xfrm>
            <a:custGeom>
              <a:avLst/>
              <a:gdLst>
                <a:gd name="T0" fmla="*/ 4 w 70"/>
                <a:gd name="T1" fmla="*/ 92 h 100"/>
                <a:gd name="T2" fmla="*/ 11 w 70"/>
                <a:gd name="T3" fmla="*/ 92 h 100"/>
                <a:gd name="T4" fmla="*/ 11 w 70"/>
                <a:gd name="T5" fmla="*/ 85 h 100"/>
                <a:gd name="T6" fmla="*/ 4 w 70"/>
                <a:gd name="T7" fmla="*/ 81 h 100"/>
                <a:gd name="T8" fmla="*/ 0 w 70"/>
                <a:gd name="T9" fmla="*/ 74 h 100"/>
                <a:gd name="T10" fmla="*/ 4 w 70"/>
                <a:gd name="T11" fmla="*/ 70 h 100"/>
                <a:gd name="T12" fmla="*/ 4 w 70"/>
                <a:gd name="T13" fmla="*/ 63 h 100"/>
                <a:gd name="T14" fmla="*/ 4 w 70"/>
                <a:gd name="T15" fmla="*/ 59 h 100"/>
                <a:gd name="T16" fmla="*/ 11 w 70"/>
                <a:gd name="T17" fmla="*/ 48 h 100"/>
                <a:gd name="T18" fmla="*/ 15 w 70"/>
                <a:gd name="T19" fmla="*/ 44 h 100"/>
                <a:gd name="T20" fmla="*/ 15 w 70"/>
                <a:gd name="T21" fmla="*/ 37 h 100"/>
                <a:gd name="T22" fmla="*/ 11 w 70"/>
                <a:gd name="T23" fmla="*/ 29 h 100"/>
                <a:gd name="T24" fmla="*/ 11 w 70"/>
                <a:gd name="T25" fmla="*/ 22 h 100"/>
                <a:gd name="T26" fmla="*/ 7 w 70"/>
                <a:gd name="T27" fmla="*/ 15 h 100"/>
                <a:gd name="T28" fmla="*/ 7 w 70"/>
                <a:gd name="T29" fmla="*/ 7 h 100"/>
                <a:gd name="T30" fmla="*/ 11 w 70"/>
                <a:gd name="T31" fmla="*/ 3 h 100"/>
                <a:gd name="T32" fmla="*/ 26 w 70"/>
                <a:gd name="T33" fmla="*/ 3 h 100"/>
                <a:gd name="T34" fmla="*/ 41 w 70"/>
                <a:gd name="T35" fmla="*/ 3 h 100"/>
                <a:gd name="T36" fmla="*/ 48 w 70"/>
                <a:gd name="T37" fmla="*/ 0 h 100"/>
                <a:gd name="T38" fmla="*/ 52 w 70"/>
                <a:gd name="T39" fmla="*/ 3 h 100"/>
                <a:gd name="T40" fmla="*/ 52 w 70"/>
                <a:gd name="T41" fmla="*/ 7 h 100"/>
                <a:gd name="T42" fmla="*/ 59 w 70"/>
                <a:gd name="T43" fmla="*/ 15 h 100"/>
                <a:gd name="T44" fmla="*/ 59 w 70"/>
                <a:gd name="T45" fmla="*/ 18 h 100"/>
                <a:gd name="T46" fmla="*/ 63 w 70"/>
                <a:gd name="T47" fmla="*/ 26 h 100"/>
                <a:gd name="T48" fmla="*/ 63 w 70"/>
                <a:gd name="T49" fmla="*/ 33 h 100"/>
                <a:gd name="T50" fmla="*/ 63 w 70"/>
                <a:gd name="T51" fmla="*/ 37 h 100"/>
                <a:gd name="T52" fmla="*/ 63 w 70"/>
                <a:gd name="T53" fmla="*/ 41 h 100"/>
                <a:gd name="T54" fmla="*/ 63 w 70"/>
                <a:gd name="T55" fmla="*/ 44 h 100"/>
                <a:gd name="T56" fmla="*/ 63 w 70"/>
                <a:gd name="T57" fmla="*/ 52 h 100"/>
                <a:gd name="T58" fmla="*/ 63 w 70"/>
                <a:gd name="T59" fmla="*/ 63 h 100"/>
                <a:gd name="T60" fmla="*/ 63 w 70"/>
                <a:gd name="T61" fmla="*/ 70 h 100"/>
                <a:gd name="T62" fmla="*/ 63 w 70"/>
                <a:gd name="T63" fmla="*/ 78 h 100"/>
                <a:gd name="T64" fmla="*/ 67 w 70"/>
                <a:gd name="T65" fmla="*/ 78 h 100"/>
                <a:gd name="T66" fmla="*/ 63 w 70"/>
                <a:gd name="T67" fmla="*/ 81 h 100"/>
                <a:gd name="T68" fmla="*/ 44 w 70"/>
                <a:gd name="T69" fmla="*/ 92 h 100"/>
                <a:gd name="T70" fmla="*/ 22 w 70"/>
                <a:gd name="T71" fmla="*/ 100 h 100"/>
                <a:gd name="T72" fmla="*/ 4 w 70"/>
                <a:gd name="T73" fmla="*/ 9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0" h="100">
                  <a:moveTo>
                    <a:pt x="4" y="92"/>
                  </a:moveTo>
                  <a:lnTo>
                    <a:pt x="4" y="92"/>
                  </a:lnTo>
                  <a:lnTo>
                    <a:pt x="7" y="92"/>
                  </a:lnTo>
                  <a:lnTo>
                    <a:pt x="11" y="92"/>
                  </a:lnTo>
                  <a:lnTo>
                    <a:pt x="11" y="89"/>
                  </a:lnTo>
                  <a:lnTo>
                    <a:pt x="11" y="85"/>
                  </a:lnTo>
                  <a:lnTo>
                    <a:pt x="7" y="85"/>
                  </a:lnTo>
                  <a:lnTo>
                    <a:pt x="4" y="81"/>
                  </a:lnTo>
                  <a:lnTo>
                    <a:pt x="4" y="74"/>
                  </a:lnTo>
                  <a:lnTo>
                    <a:pt x="0" y="74"/>
                  </a:lnTo>
                  <a:lnTo>
                    <a:pt x="0" y="74"/>
                  </a:lnTo>
                  <a:lnTo>
                    <a:pt x="4" y="70"/>
                  </a:lnTo>
                  <a:lnTo>
                    <a:pt x="4" y="67"/>
                  </a:lnTo>
                  <a:lnTo>
                    <a:pt x="4" y="63"/>
                  </a:lnTo>
                  <a:lnTo>
                    <a:pt x="4" y="59"/>
                  </a:lnTo>
                  <a:lnTo>
                    <a:pt x="4" y="59"/>
                  </a:lnTo>
                  <a:lnTo>
                    <a:pt x="4" y="55"/>
                  </a:lnTo>
                  <a:lnTo>
                    <a:pt x="11" y="48"/>
                  </a:lnTo>
                  <a:lnTo>
                    <a:pt x="15" y="44"/>
                  </a:lnTo>
                  <a:lnTo>
                    <a:pt x="15" y="44"/>
                  </a:lnTo>
                  <a:lnTo>
                    <a:pt x="15" y="41"/>
                  </a:lnTo>
                  <a:lnTo>
                    <a:pt x="15" y="37"/>
                  </a:lnTo>
                  <a:lnTo>
                    <a:pt x="11" y="33"/>
                  </a:lnTo>
                  <a:lnTo>
                    <a:pt x="11" y="29"/>
                  </a:lnTo>
                  <a:lnTo>
                    <a:pt x="11" y="29"/>
                  </a:lnTo>
                  <a:lnTo>
                    <a:pt x="11" y="22"/>
                  </a:lnTo>
                  <a:lnTo>
                    <a:pt x="11" y="18"/>
                  </a:lnTo>
                  <a:lnTo>
                    <a:pt x="7" y="15"/>
                  </a:lnTo>
                  <a:lnTo>
                    <a:pt x="7" y="11"/>
                  </a:lnTo>
                  <a:lnTo>
                    <a:pt x="7" y="7"/>
                  </a:lnTo>
                  <a:lnTo>
                    <a:pt x="7" y="3"/>
                  </a:lnTo>
                  <a:lnTo>
                    <a:pt x="11" y="3"/>
                  </a:lnTo>
                  <a:lnTo>
                    <a:pt x="26" y="3"/>
                  </a:lnTo>
                  <a:lnTo>
                    <a:pt x="26" y="3"/>
                  </a:lnTo>
                  <a:lnTo>
                    <a:pt x="33" y="3"/>
                  </a:lnTo>
                  <a:lnTo>
                    <a:pt x="41" y="3"/>
                  </a:lnTo>
                  <a:lnTo>
                    <a:pt x="44" y="3"/>
                  </a:lnTo>
                  <a:lnTo>
                    <a:pt x="48" y="0"/>
                  </a:lnTo>
                  <a:lnTo>
                    <a:pt x="48" y="0"/>
                  </a:lnTo>
                  <a:lnTo>
                    <a:pt x="52" y="3"/>
                  </a:lnTo>
                  <a:lnTo>
                    <a:pt x="52" y="7"/>
                  </a:lnTo>
                  <a:lnTo>
                    <a:pt x="52" y="7"/>
                  </a:lnTo>
                  <a:lnTo>
                    <a:pt x="55" y="11"/>
                  </a:lnTo>
                  <a:lnTo>
                    <a:pt x="59" y="15"/>
                  </a:lnTo>
                  <a:lnTo>
                    <a:pt x="59" y="15"/>
                  </a:lnTo>
                  <a:lnTo>
                    <a:pt x="59" y="18"/>
                  </a:lnTo>
                  <a:lnTo>
                    <a:pt x="59" y="26"/>
                  </a:lnTo>
                  <a:lnTo>
                    <a:pt x="63" y="26"/>
                  </a:lnTo>
                  <a:lnTo>
                    <a:pt x="63" y="26"/>
                  </a:lnTo>
                  <a:lnTo>
                    <a:pt x="63" y="33"/>
                  </a:lnTo>
                  <a:lnTo>
                    <a:pt x="63" y="33"/>
                  </a:lnTo>
                  <a:lnTo>
                    <a:pt x="63" y="37"/>
                  </a:lnTo>
                  <a:lnTo>
                    <a:pt x="63" y="37"/>
                  </a:lnTo>
                  <a:lnTo>
                    <a:pt x="63" y="41"/>
                  </a:lnTo>
                  <a:lnTo>
                    <a:pt x="63" y="41"/>
                  </a:lnTo>
                  <a:lnTo>
                    <a:pt x="63" y="44"/>
                  </a:lnTo>
                  <a:lnTo>
                    <a:pt x="63" y="48"/>
                  </a:lnTo>
                  <a:lnTo>
                    <a:pt x="63" y="52"/>
                  </a:lnTo>
                  <a:lnTo>
                    <a:pt x="67" y="59"/>
                  </a:lnTo>
                  <a:lnTo>
                    <a:pt x="63" y="63"/>
                  </a:lnTo>
                  <a:lnTo>
                    <a:pt x="63" y="67"/>
                  </a:lnTo>
                  <a:lnTo>
                    <a:pt x="63" y="70"/>
                  </a:lnTo>
                  <a:lnTo>
                    <a:pt x="63" y="74"/>
                  </a:lnTo>
                  <a:lnTo>
                    <a:pt x="63" y="78"/>
                  </a:lnTo>
                  <a:lnTo>
                    <a:pt x="67" y="78"/>
                  </a:lnTo>
                  <a:lnTo>
                    <a:pt x="67" y="78"/>
                  </a:lnTo>
                  <a:lnTo>
                    <a:pt x="70" y="81"/>
                  </a:lnTo>
                  <a:lnTo>
                    <a:pt x="63" y="81"/>
                  </a:lnTo>
                  <a:lnTo>
                    <a:pt x="52" y="85"/>
                  </a:lnTo>
                  <a:lnTo>
                    <a:pt x="44" y="92"/>
                  </a:lnTo>
                  <a:lnTo>
                    <a:pt x="33" y="92"/>
                  </a:lnTo>
                  <a:lnTo>
                    <a:pt x="22" y="100"/>
                  </a:lnTo>
                  <a:lnTo>
                    <a:pt x="15" y="96"/>
                  </a:lnTo>
                  <a:lnTo>
                    <a:pt x="4" y="96"/>
                  </a:lnTo>
                  <a:lnTo>
                    <a:pt x="4" y="92"/>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24" name="Freeform 126"/>
            <p:cNvSpPr>
              <a:spLocks/>
            </p:cNvSpPr>
            <p:nvPr/>
          </p:nvSpPr>
          <p:spPr bwMode="auto">
            <a:xfrm>
              <a:off x="12207145" y="6636362"/>
              <a:ext cx="65655" cy="157046"/>
            </a:xfrm>
            <a:custGeom>
              <a:avLst/>
              <a:gdLst>
                <a:gd name="T0" fmla="*/ 19 w 33"/>
                <a:gd name="T1" fmla="*/ 3 h 81"/>
                <a:gd name="T2" fmla="*/ 4 w 33"/>
                <a:gd name="T3" fmla="*/ 0 h 81"/>
                <a:gd name="T4" fmla="*/ 0 w 33"/>
                <a:gd name="T5" fmla="*/ 0 h 81"/>
                <a:gd name="T6" fmla="*/ 4 w 33"/>
                <a:gd name="T7" fmla="*/ 3 h 81"/>
                <a:gd name="T8" fmla="*/ 4 w 33"/>
                <a:gd name="T9" fmla="*/ 7 h 81"/>
                <a:gd name="T10" fmla="*/ 4 w 33"/>
                <a:gd name="T11" fmla="*/ 7 h 81"/>
                <a:gd name="T12" fmla="*/ 7 w 33"/>
                <a:gd name="T13" fmla="*/ 11 h 81"/>
                <a:gd name="T14" fmla="*/ 11 w 33"/>
                <a:gd name="T15" fmla="*/ 15 h 81"/>
                <a:gd name="T16" fmla="*/ 11 w 33"/>
                <a:gd name="T17" fmla="*/ 15 h 81"/>
                <a:gd name="T18" fmla="*/ 11 w 33"/>
                <a:gd name="T19" fmla="*/ 18 h 81"/>
                <a:gd name="T20" fmla="*/ 11 w 33"/>
                <a:gd name="T21" fmla="*/ 26 h 81"/>
                <a:gd name="T22" fmla="*/ 15 w 33"/>
                <a:gd name="T23" fmla="*/ 26 h 81"/>
                <a:gd name="T24" fmla="*/ 15 w 33"/>
                <a:gd name="T25" fmla="*/ 26 h 81"/>
                <a:gd name="T26" fmla="*/ 15 w 33"/>
                <a:gd name="T27" fmla="*/ 33 h 81"/>
                <a:gd name="T28" fmla="*/ 15 w 33"/>
                <a:gd name="T29" fmla="*/ 33 h 81"/>
                <a:gd name="T30" fmla="*/ 15 w 33"/>
                <a:gd name="T31" fmla="*/ 37 h 81"/>
                <a:gd name="T32" fmla="*/ 15 w 33"/>
                <a:gd name="T33" fmla="*/ 37 h 81"/>
                <a:gd name="T34" fmla="*/ 15 w 33"/>
                <a:gd name="T35" fmla="*/ 41 h 81"/>
                <a:gd name="T36" fmla="*/ 15 w 33"/>
                <a:gd name="T37" fmla="*/ 41 h 81"/>
                <a:gd name="T38" fmla="*/ 15 w 33"/>
                <a:gd name="T39" fmla="*/ 44 h 81"/>
                <a:gd name="T40" fmla="*/ 15 w 33"/>
                <a:gd name="T41" fmla="*/ 48 h 81"/>
                <a:gd name="T42" fmla="*/ 15 w 33"/>
                <a:gd name="T43" fmla="*/ 52 h 81"/>
                <a:gd name="T44" fmla="*/ 19 w 33"/>
                <a:gd name="T45" fmla="*/ 59 h 81"/>
                <a:gd name="T46" fmla="*/ 15 w 33"/>
                <a:gd name="T47" fmla="*/ 63 h 81"/>
                <a:gd name="T48" fmla="*/ 15 w 33"/>
                <a:gd name="T49" fmla="*/ 67 h 81"/>
                <a:gd name="T50" fmla="*/ 15 w 33"/>
                <a:gd name="T51" fmla="*/ 70 h 81"/>
                <a:gd name="T52" fmla="*/ 15 w 33"/>
                <a:gd name="T53" fmla="*/ 74 h 81"/>
                <a:gd name="T54" fmla="*/ 15 w 33"/>
                <a:gd name="T55" fmla="*/ 78 h 81"/>
                <a:gd name="T56" fmla="*/ 19 w 33"/>
                <a:gd name="T57" fmla="*/ 78 h 81"/>
                <a:gd name="T58" fmla="*/ 19 w 33"/>
                <a:gd name="T59" fmla="*/ 78 h 81"/>
                <a:gd name="T60" fmla="*/ 22 w 33"/>
                <a:gd name="T61" fmla="*/ 81 h 81"/>
                <a:gd name="T62" fmla="*/ 22 w 33"/>
                <a:gd name="T63" fmla="*/ 81 h 81"/>
                <a:gd name="T64" fmla="*/ 33 w 33"/>
                <a:gd name="T65" fmla="*/ 78 h 81"/>
                <a:gd name="T66" fmla="*/ 33 w 33"/>
                <a:gd name="T67" fmla="*/ 78 h 81"/>
                <a:gd name="T68" fmla="*/ 33 w 33"/>
                <a:gd name="T69" fmla="*/ 74 h 81"/>
                <a:gd name="T70" fmla="*/ 33 w 33"/>
                <a:gd name="T71" fmla="*/ 70 h 81"/>
                <a:gd name="T72" fmla="*/ 33 w 33"/>
                <a:gd name="T73" fmla="*/ 67 h 81"/>
                <a:gd name="T74" fmla="*/ 30 w 33"/>
                <a:gd name="T75" fmla="*/ 63 h 81"/>
                <a:gd name="T76" fmla="*/ 30 w 33"/>
                <a:gd name="T77" fmla="*/ 44 h 81"/>
                <a:gd name="T78" fmla="*/ 33 w 33"/>
                <a:gd name="T79" fmla="*/ 41 h 81"/>
                <a:gd name="T80" fmla="*/ 33 w 33"/>
                <a:gd name="T81" fmla="*/ 41 h 81"/>
                <a:gd name="T82" fmla="*/ 33 w 33"/>
                <a:gd name="T83" fmla="*/ 37 h 81"/>
                <a:gd name="T84" fmla="*/ 33 w 33"/>
                <a:gd name="T85" fmla="*/ 33 h 81"/>
                <a:gd name="T86" fmla="*/ 33 w 33"/>
                <a:gd name="T87" fmla="*/ 29 h 81"/>
                <a:gd name="T88" fmla="*/ 30 w 33"/>
                <a:gd name="T89" fmla="*/ 22 h 81"/>
                <a:gd name="T90" fmla="*/ 26 w 33"/>
                <a:gd name="T91" fmla="*/ 15 h 81"/>
                <a:gd name="T92" fmla="*/ 26 w 33"/>
                <a:gd name="T93" fmla="*/ 15 h 81"/>
                <a:gd name="T94" fmla="*/ 22 w 33"/>
                <a:gd name="T95" fmla="*/ 15 h 81"/>
                <a:gd name="T96" fmla="*/ 19 w 33"/>
                <a:gd name="T97" fmla="*/ 11 h 81"/>
                <a:gd name="T98" fmla="*/ 19 w 33"/>
                <a:gd name="T99" fmla="*/ 7 h 81"/>
                <a:gd name="T100" fmla="*/ 19 w 33"/>
                <a:gd name="T101"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 h="81">
                  <a:moveTo>
                    <a:pt x="19" y="3"/>
                  </a:moveTo>
                  <a:lnTo>
                    <a:pt x="4" y="0"/>
                  </a:lnTo>
                  <a:lnTo>
                    <a:pt x="0" y="0"/>
                  </a:lnTo>
                  <a:lnTo>
                    <a:pt x="4" y="3"/>
                  </a:lnTo>
                  <a:lnTo>
                    <a:pt x="4" y="7"/>
                  </a:lnTo>
                  <a:lnTo>
                    <a:pt x="4" y="7"/>
                  </a:lnTo>
                  <a:lnTo>
                    <a:pt x="7" y="11"/>
                  </a:lnTo>
                  <a:lnTo>
                    <a:pt x="11" y="15"/>
                  </a:lnTo>
                  <a:lnTo>
                    <a:pt x="11" y="15"/>
                  </a:lnTo>
                  <a:lnTo>
                    <a:pt x="11" y="18"/>
                  </a:lnTo>
                  <a:lnTo>
                    <a:pt x="11" y="26"/>
                  </a:lnTo>
                  <a:lnTo>
                    <a:pt x="15" y="26"/>
                  </a:lnTo>
                  <a:lnTo>
                    <a:pt x="15" y="26"/>
                  </a:lnTo>
                  <a:lnTo>
                    <a:pt x="15" y="33"/>
                  </a:lnTo>
                  <a:lnTo>
                    <a:pt x="15" y="33"/>
                  </a:lnTo>
                  <a:lnTo>
                    <a:pt x="15" y="37"/>
                  </a:lnTo>
                  <a:lnTo>
                    <a:pt x="15" y="37"/>
                  </a:lnTo>
                  <a:lnTo>
                    <a:pt x="15" y="41"/>
                  </a:lnTo>
                  <a:lnTo>
                    <a:pt x="15" y="41"/>
                  </a:lnTo>
                  <a:lnTo>
                    <a:pt x="15" y="44"/>
                  </a:lnTo>
                  <a:lnTo>
                    <a:pt x="15" y="48"/>
                  </a:lnTo>
                  <a:lnTo>
                    <a:pt x="15" y="52"/>
                  </a:lnTo>
                  <a:lnTo>
                    <a:pt x="19" y="59"/>
                  </a:lnTo>
                  <a:lnTo>
                    <a:pt x="15" y="63"/>
                  </a:lnTo>
                  <a:lnTo>
                    <a:pt x="15" y="67"/>
                  </a:lnTo>
                  <a:lnTo>
                    <a:pt x="15" y="70"/>
                  </a:lnTo>
                  <a:lnTo>
                    <a:pt x="15" y="74"/>
                  </a:lnTo>
                  <a:lnTo>
                    <a:pt x="15" y="78"/>
                  </a:lnTo>
                  <a:lnTo>
                    <a:pt x="19" y="78"/>
                  </a:lnTo>
                  <a:lnTo>
                    <a:pt x="19" y="78"/>
                  </a:lnTo>
                  <a:lnTo>
                    <a:pt x="22" y="81"/>
                  </a:lnTo>
                  <a:lnTo>
                    <a:pt x="22" y="81"/>
                  </a:lnTo>
                  <a:lnTo>
                    <a:pt x="33" y="78"/>
                  </a:lnTo>
                  <a:lnTo>
                    <a:pt x="33" y="78"/>
                  </a:lnTo>
                  <a:lnTo>
                    <a:pt x="33" y="74"/>
                  </a:lnTo>
                  <a:lnTo>
                    <a:pt x="33" y="70"/>
                  </a:lnTo>
                  <a:lnTo>
                    <a:pt x="33" y="67"/>
                  </a:lnTo>
                  <a:lnTo>
                    <a:pt x="30" y="63"/>
                  </a:lnTo>
                  <a:lnTo>
                    <a:pt x="30" y="44"/>
                  </a:lnTo>
                  <a:lnTo>
                    <a:pt x="33" y="41"/>
                  </a:lnTo>
                  <a:lnTo>
                    <a:pt x="33" y="41"/>
                  </a:lnTo>
                  <a:lnTo>
                    <a:pt x="33" y="37"/>
                  </a:lnTo>
                  <a:lnTo>
                    <a:pt x="33" y="33"/>
                  </a:lnTo>
                  <a:lnTo>
                    <a:pt x="33" y="29"/>
                  </a:lnTo>
                  <a:lnTo>
                    <a:pt x="30" y="22"/>
                  </a:lnTo>
                  <a:lnTo>
                    <a:pt x="26" y="15"/>
                  </a:lnTo>
                  <a:lnTo>
                    <a:pt x="26" y="15"/>
                  </a:lnTo>
                  <a:lnTo>
                    <a:pt x="22" y="15"/>
                  </a:lnTo>
                  <a:lnTo>
                    <a:pt x="19" y="11"/>
                  </a:lnTo>
                  <a:lnTo>
                    <a:pt x="19" y="7"/>
                  </a:lnTo>
                  <a:lnTo>
                    <a:pt x="19" y="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25" name="Freeform 127"/>
            <p:cNvSpPr>
              <a:spLocks/>
            </p:cNvSpPr>
            <p:nvPr/>
          </p:nvSpPr>
          <p:spPr bwMode="auto">
            <a:xfrm>
              <a:off x="12244947" y="6599524"/>
              <a:ext cx="101468" cy="188067"/>
            </a:xfrm>
            <a:custGeom>
              <a:avLst/>
              <a:gdLst>
                <a:gd name="T0" fmla="*/ 25 w 51"/>
                <a:gd name="T1" fmla="*/ 8 h 97"/>
                <a:gd name="T2" fmla="*/ 18 w 51"/>
                <a:gd name="T3" fmla="*/ 11 h 97"/>
                <a:gd name="T4" fmla="*/ 11 w 51"/>
                <a:gd name="T5" fmla="*/ 11 h 97"/>
                <a:gd name="T6" fmla="*/ 7 w 51"/>
                <a:gd name="T7" fmla="*/ 15 h 97"/>
                <a:gd name="T8" fmla="*/ 7 w 51"/>
                <a:gd name="T9" fmla="*/ 22 h 97"/>
                <a:gd name="T10" fmla="*/ 0 w 51"/>
                <a:gd name="T11" fmla="*/ 26 h 97"/>
                <a:gd name="T12" fmla="*/ 3 w 51"/>
                <a:gd name="T13" fmla="*/ 34 h 97"/>
                <a:gd name="T14" fmla="*/ 7 w 51"/>
                <a:gd name="T15" fmla="*/ 34 h 97"/>
                <a:gd name="T16" fmla="*/ 14 w 51"/>
                <a:gd name="T17" fmla="*/ 48 h 97"/>
                <a:gd name="T18" fmla="*/ 14 w 51"/>
                <a:gd name="T19" fmla="*/ 56 h 97"/>
                <a:gd name="T20" fmla="*/ 14 w 51"/>
                <a:gd name="T21" fmla="*/ 60 h 97"/>
                <a:gd name="T22" fmla="*/ 11 w 51"/>
                <a:gd name="T23" fmla="*/ 82 h 97"/>
                <a:gd name="T24" fmla="*/ 14 w 51"/>
                <a:gd name="T25" fmla="*/ 89 h 97"/>
                <a:gd name="T26" fmla="*/ 14 w 51"/>
                <a:gd name="T27" fmla="*/ 97 h 97"/>
                <a:gd name="T28" fmla="*/ 33 w 51"/>
                <a:gd name="T29" fmla="*/ 93 h 97"/>
                <a:gd name="T30" fmla="*/ 33 w 51"/>
                <a:gd name="T31" fmla="*/ 89 h 97"/>
                <a:gd name="T32" fmla="*/ 33 w 51"/>
                <a:gd name="T33" fmla="*/ 78 h 97"/>
                <a:gd name="T34" fmla="*/ 33 w 51"/>
                <a:gd name="T35" fmla="*/ 71 h 97"/>
                <a:gd name="T36" fmla="*/ 33 w 51"/>
                <a:gd name="T37" fmla="*/ 67 h 97"/>
                <a:gd name="T38" fmla="*/ 33 w 51"/>
                <a:gd name="T39" fmla="*/ 67 h 97"/>
                <a:gd name="T40" fmla="*/ 33 w 51"/>
                <a:gd name="T41" fmla="*/ 63 h 97"/>
                <a:gd name="T42" fmla="*/ 33 w 51"/>
                <a:gd name="T43" fmla="*/ 56 h 97"/>
                <a:gd name="T44" fmla="*/ 33 w 51"/>
                <a:gd name="T45" fmla="*/ 52 h 97"/>
                <a:gd name="T46" fmla="*/ 37 w 51"/>
                <a:gd name="T47" fmla="*/ 52 h 97"/>
                <a:gd name="T48" fmla="*/ 40 w 51"/>
                <a:gd name="T49" fmla="*/ 48 h 97"/>
                <a:gd name="T50" fmla="*/ 44 w 51"/>
                <a:gd name="T51" fmla="*/ 41 h 97"/>
                <a:gd name="T52" fmla="*/ 48 w 51"/>
                <a:gd name="T53" fmla="*/ 41 h 97"/>
                <a:gd name="T54" fmla="*/ 44 w 51"/>
                <a:gd name="T55" fmla="*/ 34 h 97"/>
                <a:gd name="T56" fmla="*/ 48 w 51"/>
                <a:gd name="T57" fmla="*/ 30 h 97"/>
                <a:gd name="T58" fmla="*/ 51 w 51"/>
                <a:gd name="T59" fmla="*/ 30 h 97"/>
                <a:gd name="T60" fmla="*/ 48 w 51"/>
                <a:gd name="T61" fmla="*/ 19 h 97"/>
                <a:gd name="T62" fmla="*/ 44 w 51"/>
                <a:gd name="T63" fmla="*/ 15 h 97"/>
                <a:gd name="T64" fmla="*/ 44 w 51"/>
                <a:gd name="T65" fmla="*/ 11 h 97"/>
                <a:gd name="T66" fmla="*/ 37 w 51"/>
                <a:gd name="T67" fmla="*/ 8 h 97"/>
                <a:gd name="T68" fmla="*/ 29 w 51"/>
                <a:gd name="T69" fmla="*/ 0 h 97"/>
                <a:gd name="T70" fmla="*/ 29 w 51"/>
                <a:gd name="T71" fmla="*/ 4 h 97"/>
                <a:gd name="T72" fmla="*/ 25 w 51"/>
                <a:gd name="T73" fmla="*/ 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1" h="97">
                  <a:moveTo>
                    <a:pt x="25" y="4"/>
                  </a:moveTo>
                  <a:lnTo>
                    <a:pt x="25" y="8"/>
                  </a:lnTo>
                  <a:lnTo>
                    <a:pt x="22" y="11"/>
                  </a:lnTo>
                  <a:lnTo>
                    <a:pt x="18" y="11"/>
                  </a:lnTo>
                  <a:lnTo>
                    <a:pt x="11" y="11"/>
                  </a:lnTo>
                  <a:lnTo>
                    <a:pt x="11" y="11"/>
                  </a:lnTo>
                  <a:lnTo>
                    <a:pt x="7" y="15"/>
                  </a:lnTo>
                  <a:lnTo>
                    <a:pt x="7" y="15"/>
                  </a:lnTo>
                  <a:lnTo>
                    <a:pt x="3" y="19"/>
                  </a:lnTo>
                  <a:lnTo>
                    <a:pt x="7" y="22"/>
                  </a:lnTo>
                  <a:lnTo>
                    <a:pt x="0" y="22"/>
                  </a:lnTo>
                  <a:lnTo>
                    <a:pt x="0" y="26"/>
                  </a:lnTo>
                  <a:lnTo>
                    <a:pt x="0" y="30"/>
                  </a:lnTo>
                  <a:lnTo>
                    <a:pt x="3" y="34"/>
                  </a:lnTo>
                  <a:lnTo>
                    <a:pt x="7" y="34"/>
                  </a:lnTo>
                  <a:lnTo>
                    <a:pt x="7" y="34"/>
                  </a:lnTo>
                  <a:lnTo>
                    <a:pt x="11" y="41"/>
                  </a:lnTo>
                  <a:lnTo>
                    <a:pt x="14" y="48"/>
                  </a:lnTo>
                  <a:lnTo>
                    <a:pt x="14" y="52"/>
                  </a:lnTo>
                  <a:lnTo>
                    <a:pt x="14" y="56"/>
                  </a:lnTo>
                  <a:lnTo>
                    <a:pt x="14" y="60"/>
                  </a:lnTo>
                  <a:lnTo>
                    <a:pt x="14" y="60"/>
                  </a:lnTo>
                  <a:lnTo>
                    <a:pt x="11" y="63"/>
                  </a:lnTo>
                  <a:lnTo>
                    <a:pt x="11" y="82"/>
                  </a:lnTo>
                  <a:lnTo>
                    <a:pt x="14" y="86"/>
                  </a:lnTo>
                  <a:lnTo>
                    <a:pt x="14" y="89"/>
                  </a:lnTo>
                  <a:lnTo>
                    <a:pt x="14" y="93"/>
                  </a:lnTo>
                  <a:lnTo>
                    <a:pt x="14" y="97"/>
                  </a:lnTo>
                  <a:lnTo>
                    <a:pt x="22" y="97"/>
                  </a:lnTo>
                  <a:lnTo>
                    <a:pt x="33" y="93"/>
                  </a:lnTo>
                  <a:lnTo>
                    <a:pt x="33" y="93"/>
                  </a:lnTo>
                  <a:lnTo>
                    <a:pt x="33" y="89"/>
                  </a:lnTo>
                  <a:lnTo>
                    <a:pt x="33" y="82"/>
                  </a:lnTo>
                  <a:lnTo>
                    <a:pt x="33" y="78"/>
                  </a:lnTo>
                  <a:lnTo>
                    <a:pt x="33" y="78"/>
                  </a:lnTo>
                  <a:lnTo>
                    <a:pt x="33" y="71"/>
                  </a:lnTo>
                  <a:lnTo>
                    <a:pt x="33" y="71"/>
                  </a:lnTo>
                  <a:lnTo>
                    <a:pt x="33" y="67"/>
                  </a:lnTo>
                  <a:lnTo>
                    <a:pt x="33" y="67"/>
                  </a:lnTo>
                  <a:lnTo>
                    <a:pt x="33" y="67"/>
                  </a:lnTo>
                  <a:lnTo>
                    <a:pt x="33" y="63"/>
                  </a:lnTo>
                  <a:lnTo>
                    <a:pt x="33" y="63"/>
                  </a:lnTo>
                  <a:lnTo>
                    <a:pt x="33" y="60"/>
                  </a:lnTo>
                  <a:lnTo>
                    <a:pt x="33" y="56"/>
                  </a:lnTo>
                  <a:lnTo>
                    <a:pt x="33" y="52"/>
                  </a:lnTo>
                  <a:lnTo>
                    <a:pt x="33" y="52"/>
                  </a:lnTo>
                  <a:lnTo>
                    <a:pt x="37" y="52"/>
                  </a:lnTo>
                  <a:lnTo>
                    <a:pt x="37" y="52"/>
                  </a:lnTo>
                  <a:lnTo>
                    <a:pt x="40" y="48"/>
                  </a:lnTo>
                  <a:lnTo>
                    <a:pt x="40" y="48"/>
                  </a:lnTo>
                  <a:lnTo>
                    <a:pt x="44" y="45"/>
                  </a:lnTo>
                  <a:lnTo>
                    <a:pt x="44" y="41"/>
                  </a:lnTo>
                  <a:lnTo>
                    <a:pt x="48" y="41"/>
                  </a:lnTo>
                  <a:lnTo>
                    <a:pt x="48" y="41"/>
                  </a:lnTo>
                  <a:lnTo>
                    <a:pt x="48" y="37"/>
                  </a:lnTo>
                  <a:lnTo>
                    <a:pt x="44" y="34"/>
                  </a:lnTo>
                  <a:lnTo>
                    <a:pt x="44" y="34"/>
                  </a:lnTo>
                  <a:lnTo>
                    <a:pt x="48" y="30"/>
                  </a:lnTo>
                  <a:lnTo>
                    <a:pt x="51" y="30"/>
                  </a:lnTo>
                  <a:lnTo>
                    <a:pt x="51" y="30"/>
                  </a:lnTo>
                  <a:lnTo>
                    <a:pt x="48" y="22"/>
                  </a:lnTo>
                  <a:lnTo>
                    <a:pt x="48" y="19"/>
                  </a:lnTo>
                  <a:lnTo>
                    <a:pt x="44" y="19"/>
                  </a:lnTo>
                  <a:lnTo>
                    <a:pt x="44" y="15"/>
                  </a:lnTo>
                  <a:lnTo>
                    <a:pt x="44" y="11"/>
                  </a:lnTo>
                  <a:lnTo>
                    <a:pt x="44" y="11"/>
                  </a:lnTo>
                  <a:lnTo>
                    <a:pt x="40" y="8"/>
                  </a:lnTo>
                  <a:lnTo>
                    <a:pt x="37" y="8"/>
                  </a:lnTo>
                  <a:lnTo>
                    <a:pt x="37" y="4"/>
                  </a:lnTo>
                  <a:lnTo>
                    <a:pt x="29" y="0"/>
                  </a:lnTo>
                  <a:lnTo>
                    <a:pt x="29" y="0"/>
                  </a:lnTo>
                  <a:lnTo>
                    <a:pt x="29" y="4"/>
                  </a:lnTo>
                  <a:lnTo>
                    <a:pt x="25" y="4"/>
                  </a:lnTo>
                  <a:lnTo>
                    <a:pt x="25"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26" name="Freeform 128"/>
            <p:cNvSpPr>
              <a:spLocks noEditPoints="1"/>
            </p:cNvSpPr>
            <p:nvPr/>
          </p:nvSpPr>
          <p:spPr bwMode="auto">
            <a:xfrm>
              <a:off x="12605052" y="6269924"/>
              <a:ext cx="381991" cy="480826"/>
            </a:xfrm>
            <a:custGeom>
              <a:avLst/>
              <a:gdLst>
                <a:gd name="T0" fmla="*/ 189 w 192"/>
                <a:gd name="T1" fmla="*/ 63 h 248"/>
                <a:gd name="T2" fmla="*/ 185 w 192"/>
                <a:gd name="T3" fmla="*/ 122 h 248"/>
                <a:gd name="T4" fmla="*/ 174 w 192"/>
                <a:gd name="T5" fmla="*/ 126 h 248"/>
                <a:gd name="T6" fmla="*/ 174 w 192"/>
                <a:gd name="T7" fmla="*/ 133 h 248"/>
                <a:gd name="T8" fmla="*/ 167 w 192"/>
                <a:gd name="T9" fmla="*/ 141 h 248"/>
                <a:gd name="T10" fmla="*/ 167 w 192"/>
                <a:gd name="T11" fmla="*/ 148 h 248"/>
                <a:gd name="T12" fmla="*/ 167 w 192"/>
                <a:gd name="T13" fmla="*/ 155 h 248"/>
                <a:gd name="T14" fmla="*/ 159 w 192"/>
                <a:gd name="T15" fmla="*/ 166 h 248"/>
                <a:gd name="T16" fmla="*/ 163 w 192"/>
                <a:gd name="T17" fmla="*/ 166 h 248"/>
                <a:gd name="T18" fmla="*/ 163 w 192"/>
                <a:gd name="T19" fmla="*/ 170 h 248"/>
                <a:gd name="T20" fmla="*/ 167 w 192"/>
                <a:gd name="T21" fmla="*/ 178 h 248"/>
                <a:gd name="T22" fmla="*/ 174 w 192"/>
                <a:gd name="T23" fmla="*/ 185 h 248"/>
                <a:gd name="T24" fmla="*/ 174 w 192"/>
                <a:gd name="T25" fmla="*/ 192 h 248"/>
                <a:gd name="T26" fmla="*/ 167 w 192"/>
                <a:gd name="T27" fmla="*/ 196 h 248"/>
                <a:gd name="T28" fmla="*/ 155 w 192"/>
                <a:gd name="T29" fmla="*/ 200 h 248"/>
                <a:gd name="T30" fmla="*/ 152 w 192"/>
                <a:gd name="T31" fmla="*/ 204 h 248"/>
                <a:gd name="T32" fmla="*/ 148 w 192"/>
                <a:gd name="T33" fmla="*/ 207 h 248"/>
                <a:gd name="T34" fmla="*/ 144 w 192"/>
                <a:gd name="T35" fmla="*/ 215 h 248"/>
                <a:gd name="T36" fmla="*/ 141 w 192"/>
                <a:gd name="T37" fmla="*/ 218 h 248"/>
                <a:gd name="T38" fmla="*/ 130 w 192"/>
                <a:gd name="T39" fmla="*/ 226 h 248"/>
                <a:gd name="T40" fmla="*/ 118 w 192"/>
                <a:gd name="T41" fmla="*/ 222 h 248"/>
                <a:gd name="T42" fmla="*/ 111 w 192"/>
                <a:gd name="T43" fmla="*/ 226 h 248"/>
                <a:gd name="T44" fmla="*/ 115 w 192"/>
                <a:gd name="T45" fmla="*/ 230 h 248"/>
                <a:gd name="T46" fmla="*/ 107 w 192"/>
                <a:gd name="T47" fmla="*/ 237 h 248"/>
                <a:gd name="T48" fmla="*/ 89 w 192"/>
                <a:gd name="T49" fmla="*/ 241 h 248"/>
                <a:gd name="T50" fmla="*/ 78 w 192"/>
                <a:gd name="T51" fmla="*/ 248 h 248"/>
                <a:gd name="T52" fmla="*/ 74 w 192"/>
                <a:gd name="T53" fmla="*/ 241 h 248"/>
                <a:gd name="T54" fmla="*/ 70 w 192"/>
                <a:gd name="T55" fmla="*/ 248 h 248"/>
                <a:gd name="T56" fmla="*/ 59 w 192"/>
                <a:gd name="T57" fmla="*/ 248 h 248"/>
                <a:gd name="T58" fmla="*/ 55 w 192"/>
                <a:gd name="T59" fmla="*/ 241 h 248"/>
                <a:gd name="T60" fmla="*/ 48 w 192"/>
                <a:gd name="T61" fmla="*/ 233 h 248"/>
                <a:gd name="T62" fmla="*/ 33 w 192"/>
                <a:gd name="T63" fmla="*/ 222 h 248"/>
                <a:gd name="T64" fmla="*/ 33 w 192"/>
                <a:gd name="T65" fmla="*/ 215 h 248"/>
                <a:gd name="T66" fmla="*/ 33 w 192"/>
                <a:gd name="T67" fmla="*/ 211 h 248"/>
                <a:gd name="T68" fmla="*/ 41 w 192"/>
                <a:gd name="T69" fmla="*/ 211 h 248"/>
                <a:gd name="T70" fmla="*/ 48 w 192"/>
                <a:gd name="T71" fmla="*/ 211 h 248"/>
                <a:gd name="T72" fmla="*/ 55 w 192"/>
                <a:gd name="T73" fmla="*/ 211 h 248"/>
                <a:gd name="T74" fmla="*/ 52 w 192"/>
                <a:gd name="T75" fmla="*/ 207 h 248"/>
                <a:gd name="T76" fmla="*/ 44 w 192"/>
                <a:gd name="T77" fmla="*/ 200 h 248"/>
                <a:gd name="T78" fmla="*/ 48 w 192"/>
                <a:gd name="T79" fmla="*/ 189 h 248"/>
                <a:gd name="T80" fmla="*/ 48 w 192"/>
                <a:gd name="T81" fmla="*/ 185 h 248"/>
                <a:gd name="T82" fmla="*/ 44 w 192"/>
                <a:gd name="T83" fmla="*/ 178 h 248"/>
                <a:gd name="T84" fmla="*/ 37 w 192"/>
                <a:gd name="T85" fmla="*/ 166 h 248"/>
                <a:gd name="T86" fmla="*/ 26 w 192"/>
                <a:gd name="T87" fmla="*/ 159 h 248"/>
                <a:gd name="T88" fmla="*/ 18 w 192"/>
                <a:gd name="T89" fmla="*/ 137 h 248"/>
                <a:gd name="T90" fmla="*/ 22 w 192"/>
                <a:gd name="T91" fmla="*/ 133 h 248"/>
                <a:gd name="T92" fmla="*/ 52 w 192"/>
                <a:gd name="T93" fmla="*/ 85 h 248"/>
                <a:gd name="T94" fmla="*/ 59 w 192"/>
                <a:gd name="T95" fmla="*/ 48 h 248"/>
                <a:gd name="T96" fmla="*/ 48 w 192"/>
                <a:gd name="T97" fmla="*/ 29 h 248"/>
                <a:gd name="T98" fmla="*/ 41 w 192"/>
                <a:gd name="T99" fmla="*/ 7 h 248"/>
                <a:gd name="T100" fmla="*/ 0 w 192"/>
                <a:gd name="T101" fmla="*/ 16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2" h="248">
                  <a:moveTo>
                    <a:pt x="41" y="7"/>
                  </a:moveTo>
                  <a:lnTo>
                    <a:pt x="59" y="0"/>
                  </a:lnTo>
                  <a:lnTo>
                    <a:pt x="189" y="63"/>
                  </a:lnTo>
                  <a:lnTo>
                    <a:pt x="192" y="122"/>
                  </a:lnTo>
                  <a:lnTo>
                    <a:pt x="189" y="122"/>
                  </a:lnTo>
                  <a:lnTo>
                    <a:pt x="185" y="122"/>
                  </a:lnTo>
                  <a:lnTo>
                    <a:pt x="181" y="122"/>
                  </a:lnTo>
                  <a:lnTo>
                    <a:pt x="178" y="122"/>
                  </a:lnTo>
                  <a:lnTo>
                    <a:pt x="174" y="126"/>
                  </a:lnTo>
                  <a:lnTo>
                    <a:pt x="174" y="129"/>
                  </a:lnTo>
                  <a:lnTo>
                    <a:pt x="178" y="129"/>
                  </a:lnTo>
                  <a:lnTo>
                    <a:pt x="174" y="133"/>
                  </a:lnTo>
                  <a:lnTo>
                    <a:pt x="170" y="141"/>
                  </a:lnTo>
                  <a:lnTo>
                    <a:pt x="167" y="141"/>
                  </a:lnTo>
                  <a:lnTo>
                    <a:pt x="167" y="141"/>
                  </a:lnTo>
                  <a:lnTo>
                    <a:pt x="167" y="144"/>
                  </a:lnTo>
                  <a:lnTo>
                    <a:pt x="167" y="144"/>
                  </a:lnTo>
                  <a:lnTo>
                    <a:pt x="167" y="148"/>
                  </a:lnTo>
                  <a:lnTo>
                    <a:pt x="163" y="152"/>
                  </a:lnTo>
                  <a:lnTo>
                    <a:pt x="163" y="152"/>
                  </a:lnTo>
                  <a:lnTo>
                    <a:pt x="167" y="155"/>
                  </a:lnTo>
                  <a:lnTo>
                    <a:pt x="167" y="159"/>
                  </a:lnTo>
                  <a:lnTo>
                    <a:pt x="163" y="159"/>
                  </a:lnTo>
                  <a:lnTo>
                    <a:pt x="159" y="166"/>
                  </a:lnTo>
                  <a:lnTo>
                    <a:pt x="159" y="170"/>
                  </a:lnTo>
                  <a:lnTo>
                    <a:pt x="159" y="170"/>
                  </a:lnTo>
                  <a:lnTo>
                    <a:pt x="163" y="166"/>
                  </a:lnTo>
                  <a:lnTo>
                    <a:pt x="167" y="166"/>
                  </a:lnTo>
                  <a:lnTo>
                    <a:pt x="167" y="170"/>
                  </a:lnTo>
                  <a:lnTo>
                    <a:pt x="163" y="170"/>
                  </a:lnTo>
                  <a:lnTo>
                    <a:pt x="167" y="174"/>
                  </a:lnTo>
                  <a:lnTo>
                    <a:pt x="167" y="174"/>
                  </a:lnTo>
                  <a:lnTo>
                    <a:pt x="167" y="178"/>
                  </a:lnTo>
                  <a:lnTo>
                    <a:pt x="167" y="181"/>
                  </a:lnTo>
                  <a:lnTo>
                    <a:pt x="167" y="185"/>
                  </a:lnTo>
                  <a:lnTo>
                    <a:pt x="174" y="185"/>
                  </a:lnTo>
                  <a:lnTo>
                    <a:pt x="174" y="189"/>
                  </a:lnTo>
                  <a:lnTo>
                    <a:pt x="174" y="189"/>
                  </a:lnTo>
                  <a:lnTo>
                    <a:pt x="174" y="192"/>
                  </a:lnTo>
                  <a:lnTo>
                    <a:pt x="174" y="192"/>
                  </a:lnTo>
                  <a:lnTo>
                    <a:pt x="170" y="196"/>
                  </a:lnTo>
                  <a:lnTo>
                    <a:pt x="167" y="196"/>
                  </a:lnTo>
                  <a:lnTo>
                    <a:pt x="163" y="196"/>
                  </a:lnTo>
                  <a:lnTo>
                    <a:pt x="159" y="196"/>
                  </a:lnTo>
                  <a:lnTo>
                    <a:pt x="155" y="200"/>
                  </a:lnTo>
                  <a:lnTo>
                    <a:pt x="155" y="200"/>
                  </a:lnTo>
                  <a:lnTo>
                    <a:pt x="155" y="204"/>
                  </a:lnTo>
                  <a:lnTo>
                    <a:pt x="152" y="204"/>
                  </a:lnTo>
                  <a:lnTo>
                    <a:pt x="152" y="207"/>
                  </a:lnTo>
                  <a:lnTo>
                    <a:pt x="148" y="207"/>
                  </a:lnTo>
                  <a:lnTo>
                    <a:pt x="148" y="207"/>
                  </a:lnTo>
                  <a:lnTo>
                    <a:pt x="144" y="211"/>
                  </a:lnTo>
                  <a:lnTo>
                    <a:pt x="144" y="211"/>
                  </a:lnTo>
                  <a:lnTo>
                    <a:pt x="144" y="215"/>
                  </a:lnTo>
                  <a:lnTo>
                    <a:pt x="141" y="215"/>
                  </a:lnTo>
                  <a:lnTo>
                    <a:pt x="144" y="218"/>
                  </a:lnTo>
                  <a:lnTo>
                    <a:pt x="141" y="218"/>
                  </a:lnTo>
                  <a:lnTo>
                    <a:pt x="141" y="222"/>
                  </a:lnTo>
                  <a:lnTo>
                    <a:pt x="137" y="222"/>
                  </a:lnTo>
                  <a:lnTo>
                    <a:pt x="130" y="226"/>
                  </a:lnTo>
                  <a:lnTo>
                    <a:pt x="126" y="226"/>
                  </a:lnTo>
                  <a:lnTo>
                    <a:pt x="122" y="226"/>
                  </a:lnTo>
                  <a:lnTo>
                    <a:pt x="118" y="222"/>
                  </a:lnTo>
                  <a:lnTo>
                    <a:pt x="115" y="222"/>
                  </a:lnTo>
                  <a:lnTo>
                    <a:pt x="111" y="222"/>
                  </a:lnTo>
                  <a:lnTo>
                    <a:pt x="111" y="226"/>
                  </a:lnTo>
                  <a:lnTo>
                    <a:pt x="111" y="226"/>
                  </a:lnTo>
                  <a:lnTo>
                    <a:pt x="111" y="230"/>
                  </a:lnTo>
                  <a:lnTo>
                    <a:pt x="115" y="230"/>
                  </a:lnTo>
                  <a:lnTo>
                    <a:pt x="115" y="233"/>
                  </a:lnTo>
                  <a:lnTo>
                    <a:pt x="111" y="233"/>
                  </a:lnTo>
                  <a:lnTo>
                    <a:pt x="107" y="237"/>
                  </a:lnTo>
                  <a:lnTo>
                    <a:pt x="104" y="237"/>
                  </a:lnTo>
                  <a:lnTo>
                    <a:pt x="93" y="241"/>
                  </a:lnTo>
                  <a:lnTo>
                    <a:pt x="89" y="241"/>
                  </a:lnTo>
                  <a:lnTo>
                    <a:pt x="85" y="244"/>
                  </a:lnTo>
                  <a:lnTo>
                    <a:pt x="81" y="244"/>
                  </a:lnTo>
                  <a:lnTo>
                    <a:pt x="78" y="248"/>
                  </a:lnTo>
                  <a:lnTo>
                    <a:pt x="78" y="244"/>
                  </a:lnTo>
                  <a:lnTo>
                    <a:pt x="74" y="241"/>
                  </a:lnTo>
                  <a:lnTo>
                    <a:pt x="74" y="241"/>
                  </a:lnTo>
                  <a:lnTo>
                    <a:pt x="70" y="241"/>
                  </a:lnTo>
                  <a:lnTo>
                    <a:pt x="70" y="244"/>
                  </a:lnTo>
                  <a:lnTo>
                    <a:pt x="70" y="248"/>
                  </a:lnTo>
                  <a:lnTo>
                    <a:pt x="67" y="248"/>
                  </a:lnTo>
                  <a:lnTo>
                    <a:pt x="63" y="248"/>
                  </a:lnTo>
                  <a:lnTo>
                    <a:pt x="59" y="248"/>
                  </a:lnTo>
                  <a:lnTo>
                    <a:pt x="59" y="244"/>
                  </a:lnTo>
                  <a:lnTo>
                    <a:pt x="55" y="244"/>
                  </a:lnTo>
                  <a:lnTo>
                    <a:pt x="55" y="241"/>
                  </a:lnTo>
                  <a:lnTo>
                    <a:pt x="55" y="237"/>
                  </a:lnTo>
                  <a:lnTo>
                    <a:pt x="52" y="233"/>
                  </a:lnTo>
                  <a:lnTo>
                    <a:pt x="48" y="233"/>
                  </a:lnTo>
                  <a:lnTo>
                    <a:pt x="44" y="226"/>
                  </a:lnTo>
                  <a:lnTo>
                    <a:pt x="37" y="222"/>
                  </a:lnTo>
                  <a:lnTo>
                    <a:pt x="33" y="222"/>
                  </a:lnTo>
                  <a:lnTo>
                    <a:pt x="33" y="218"/>
                  </a:lnTo>
                  <a:lnTo>
                    <a:pt x="33" y="218"/>
                  </a:lnTo>
                  <a:lnTo>
                    <a:pt x="33" y="215"/>
                  </a:lnTo>
                  <a:lnTo>
                    <a:pt x="33" y="215"/>
                  </a:lnTo>
                  <a:lnTo>
                    <a:pt x="33" y="211"/>
                  </a:lnTo>
                  <a:lnTo>
                    <a:pt x="33" y="211"/>
                  </a:lnTo>
                  <a:lnTo>
                    <a:pt x="37" y="211"/>
                  </a:lnTo>
                  <a:lnTo>
                    <a:pt x="37" y="211"/>
                  </a:lnTo>
                  <a:lnTo>
                    <a:pt x="41" y="211"/>
                  </a:lnTo>
                  <a:lnTo>
                    <a:pt x="44" y="211"/>
                  </a:lnTo>
                  <a:lnTo>
                    <a:pt x="44" y="211"/>
                  </a:lnTo>
                  <a:lnTo>
                    <a:pt x="48" y="211"/>
                  </a:lnTo>
                  <a:lnTo>
                    <a:pt x="52" y="211"/>
                  </a:lnTo>
                  <a:lnTo>
                    <a:pt x="52" y="211"/>
                  </a:lnTo>
                  <a:lnTo>
                    <a:pt x="55" y="211"/>
                  </a:lnTo>
                  <a:lnTo>
                    <a:pt x="55" y="211"/>
                  </a:lnTo>
                  <a:lnTo>
                    <a:pt x="55" y="211"/>
                  </a:lnTo>
                  <a:lnTo>
                    <a:pt x="52" y="207"/>
                  </a:lnTo>
                  <a:lnTo>
                    <a:pt x="48" y="204"/>
                  </a:lnTo>
                  <a:lnTo>
                    <a:pt x="48" y="204"/>
                  </a:lnTo>
                  <a:lnTo>
                    <a:pt x="44" y="200"/>
                  </a:lnTo>
                  <a:lnTo>
                    <a:pt x="44" y="196"/>
                  </a:lnTo>
                  <a:lnTo>
                    <a:pt x="44" y="192"/>
                  </a:lnTo>
                  <a:lnTo>
                    <a:pt x="48" y="189"/>
                  </a:lnTo>
                  <a:lnTo>
                    <a:pt x="44" y="189"/>
                  </a:lnTo>
                  <a:lnTo>
                    <a:pt x="44" y="185"/>
                  </a:lnTo>
                  <a:lnTo>
                    <a:pt x="48" y="185"/>
                  </a:lnTo>
                  <a:lnTo>
                    <a:pt x="48" y="181"/>
                  </a:lnTo>
                  <a:lnTo>
                    <a:pt x="44" y="178"/>
                  </a:lnTo>
                  <a:lnTo>
                    <a:pt x="44" y="178"/>
                  </a:lnTo>
                  <a:lnTo>
                    <a:pt x="44" y="174"/>
                  </a:lnTo>
                  <a:lnTo>
                    <a:pt x="41" y="170"/>
                  </a:lnTo>
                  <a:lnTo>
                    <a:pt x="37" y="166"/>
                  </a:lnTo>
                  <a:lnTo>
                    <a:pt x="30" y="163"/>
                  </a:lnTo>
                  <a:lnTo>
                    <a:pt x="30" y="163"/>
                  </a:lnTo>
                  <a:lnTo>
                    <a:pt x="26" y="159"/>
                  </a:lnTo>
                  <a:lnTo>
                    <a:pt x="22" y="155"/>
                  </a:lnTo>
                  <a:lnTo>
                    <a:pt x="22" y="155"/>
                  </a:lnTo>
                  <a:lnTo>
                    <a:pt x="18" y="137"/>
                  </a:lnTo>
                  <a:lnTo>
                    <a:pt x="18" y="133"/>
                  </a:lnTo>
                  <a:lnTo>
                    <a:pt x="22" y="133"/>
                  </a:lnTo>
                  <a:lnTo>
                    <a:pt x="22" y="133"/>
                  </a:lnTo>
                  <a:lnTo>
                    <a:pt x="26" y="129"/>
                  </a:lnTo>
                  <a:lnTo>
                    <a:pt x="52" y="107"/>
                  </a:lnTo>
                  <a:lnTo>
                    <a:pt x="52" y="85"/>
                  </a:lnTo>
                  <a:lnTo>
                    <a:pt x="55" y="55"/>
                  </a:lnTo>
                  <a:lnTo>
                    <a:pt x="59" y="55"/>
                  </a:lnTo>
                  <a:lnTo>
                    <a:pt x="59" y="48"/>
                  </a:lnTo>
                  <a:lnTo>
                    <a:pt x="48" y="37"/>
                  </a:lnTo>
                  <a:lnTo>
                    <a:pt x="48" y="33"/>
                  </a:lnTo>
                  <a:lnTo>
                    <a:pt x="48" y="29"/>
                  </a:lnTo>
                  <a:lnTo>
                    <a:pt x="41" y="11"/>
                  </a:lnTo>
                  <a:lnTo>
                    <a:pt x="41" y="7"/>
                  </a:lnTo>
                  <a:lnTo>
                    <a:pt x="41" y="7"/>
                  </a:lnTo>
                  <a:close/>
                  <a:moveTo>
                    <a:pt x="4" y="163"/>
                  </a:moveTo>
                  <a:lnTo>
                    <a:pt x="4" y="163"/>
                  </a:lnTo>
                  <a:lnTo>
                    <a:pt x="0" y="163"/>
                  </a:lnTo>
                  <a:lnTo>
                    <a:pt x="0" y="163"/>
                  </a:lnTo>
                  <a:lnTo>
                    <a:pt x="4" y="16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27" name="Freeform 129"/>
            <p:cNvSpPr>
              <a:spLocks/>
            </p:cNvSpPr>
            <p:nvPr/>
          </p:nvSpPr>
          <p:spPr bwMode="auto">
            <a:xfrm>
              <a:off x="12221071" y="6275742"/>
              <a:ext cx="501363" cy="345109"/>
            </a:xfrm>
            <a:custGeom>
              <a:avLst/>
              <a:gdLst>
                <a:gd name="T0" fmla="*/ 52 w 252"/>
                <a:gd name="T1" fmla="*/ 175 h 178"/>
                <a:gd name="T2" fmla="*/ 49 w 252"/>
                <a:gd name="T3" fmla="*/ 171 h 178"/>
                <a:gd name="T4" fmla="*/ 41 w 252"/>
                <a:gd name="T5" fmla="*/ 167 h 178"/>
                <a:gd name="T6" fmla="*/ 37 w 252"/>
                <a:gd name="T7" fmla="*/ 171 h 178"/>
                <a:gd name="T8" fmla="*/ 30 w 252"/>
                <a:gd name="T9" fmla="*/ 167 h 178"/>
                <a:gd name="T10" fmla="*/ 34 w 252"/>
                <a:gd name="T11" fmla="*/ 163 h 178"/>
                <a:gd name="T12" fmla="*/ 30 w 252"/>
                <a:gd name="T13" fmla="*/ 160 h 178"/>
                <a:gd name="T14" fmla="*/ 23 w 252"/>
                <a:gd name="T15" fmla="*/ 160 h 178"/>
                <a:gd name="T16" fmla="*/ 15 w 252"/>
                <a:gd name="T17" fmla="*/ 152 h 178"/>
                <a:gd name="T18" fmla="*/ 0 w 252"/>
                <a:gd name="T19" fmla="*/ 138 h 178"/>
                <a:gd name="T20" fmla="*/ 4 w 252"/>
                <a:gd name="T21" fmla="*/ 130 h 178"/>
                <a:gd name="T22" fmla="*/ 8 w 252"/>
                <a:gd name="T23" fmla="*/ 130 h 178"/>
                <a:gd name="T24" fmla="*/ 23 w 252"/>
                <a:gd name="T25" fmla="*/ 130 h 178"/>
                <a:gd name="T26" fmla="*/ 34 w 252"/>
                <a:gd name="T27" fmla="*/ 126 h 178"/>
                <a:gd name="T28" fmla="*/ 41 w 252"/>
                <a:gd name="T29" fmla="*/ 123 h 178"/>
                <a:gd name="T30" fmla="*/ 52 w 252"/>
                <a:gd name="T31" fmla="*/ 123 h 178"/>
                <a:gd name="T32" fmla="*/ 63 w 252"/>
                <a:gd name="T33" fmla="*/ 115 h 178"/>
                <a:gd name="T34" fmla="*/ 63 w 252"/>
                <a:gd name="T35" fmla="*/ 108 h 178"/>
                <a:gd name="T36" fmla="*/ 67 w 252"/>
                <a:gd name="T37" fmla="*/ 67 h 178"/>
                <a:gd name="T38" fmla="*/ 111 w 252"/>
                <a:gd name="T39" fmla="*/ 45 h 178"/>
                <a:gd name="T40" fmla="*/ 215 w 252"/>
                <a:gd name="T41" fmla="*/ 8 h 178"/>
                <a:gd name="T42" fmla="*/ 234 w 252"/>
                <a:gd name="T43" fmla="*/ 4 h 178"/>
                <a:gd name="T44" fmla="*/ 241 w 252"/>
                <a:gd name="T45" fmla="*/ 26 h 178"/>
                <a:gd name="T46" fmla="*/ 241 w 252"/>
                <a:gd name="T47" fmla="*/ 34 h 178"/>
                <a:gd name="T48" fmla="*/ 252 w 252"/>
                <a:gd name="T49" fmla="*/ 52 h 178"/>
                <a:gd name="T50" fmla="*/ 245 w 252"/>
                <a:gd name="T51" fmla="*/ 82 h 178"/>
                <a:gd name="T52" fmla="*/ 219 w 252"/>
                <a:gd name="T53" fmla="*/ 126 h 178"/>
                <a:gd name="T54" fmla="*/ 215 w 252"/>
                <a:gd name="T55" fmla="*/ 130 h 178"/>
                <a:gd name="T56" fmla="*/ 211 w 252"/>
                <a:gd name="T57" fmla="*/ 134 h 178"/>
                <a:gd name="T58" fmla="*/ 211 w 252"/>
                <a:gd name="T59" fmla="*/ 149 h 178"/>
                <a:gd name="T60" fmla="*/ 208 w 252"/>
                <a:gd name="T61" fmla="*/ 156 h 178"/>
                <a:gd name="T62" fmla="*/ 204 w 252"/>
                <a:gd name="T63" fmla="*/ 156 h 178"/>
                <a:gd name="T64" fmla="*/ 200 w 252"/>
                <a:gd name="T65" fmla="*/ 156 h 178"/>
                <a:gd name="T66" fmla="*/ 197 w 252"/>
                <a:gd name="T67" fmla="*/ 160 h 178"/>
                <a:gd name="T68" fmla="*/ 189 w 252"/>
                <a:gd name="T69" fmla="*/ 160 h 178"/>
                <a:gd name="T70" fmla="*/ 182 w 252"/>
                <a:gd name="T71" fmla="*/ 156 h 178"/>
                <a:gd name="T72" fmla="*/ 171 w 252"/>
                <a:gd name="T73" fmla="*/ 156 h 178"/>
                <a:gd name="T74" fmla="*/ 156 w 252"/>
                <a:gd name="T75" fmla="*/ 156 h 178"/>
                <a:gd name="T76" fmla="*/ 149 w 252"/>
                <a:gd name="T77" fmla="*/ 163 h 178"/>
                <a:gd name="T78" fmla="*/ 141 w 252"/>
                <a:gd name="T79" fmla="*/ 163 h 178"/>
                <a:gd name="T80" fmla="*/ 130 w 252"/>
                <a:gd name="T81" fmla="*/ 160 h 178"/>
                <a:gd name="T82" fmla="*/ 126 w 252"/>
                <a:gd name="T83" fmla="*/ 156 h 178"/>
                <a:gd name="T84" fmla="*/ 123 w 252"/>
                <a:gd name="T85" fmla="*/ 156 h 178"/>
                <a:gd name="T86" fmla="*/ 115 w 252"/>
                <a:gd name="T87" fmla="*/ 156 h 178"/>
                <a:gd name="T88" fmla="*/ 111 w 252"/>
                <a:gd name="T89" fmla="*/ 156 h 178"/>
                <a:gd name="T90" fmla="*/ 108 w 252"/>
                <a:gd name="T91" fmla="*/ 160 h 178"/>
                <a:gd name="T92" fmla="*/ 100 w 252"/>
                <a:gd name="T93" fmla="*/ 152 h 178"/>
                <a:gd name="T94" fmla="*/ 97 w 252"/>
                <a:gd name="T95" fmla="*/ 149 h 178"/>
                <a:gd name="T96" fmla="*/ 89 w 252"/>
                <a:gd name="T97" fmla="*/ 149 h 178"/>
                <a:gd name="T98" fmla="*/ 86 w 252"/>
                <a:gd name="T99" fmla="*/ 149 h 178"/>
                <a:gd name="T100" fmla="*/ 82 w 252"/>
                <a:gd name="T101" fmla="*/ 149 h 178"/>
                <a:gd name="T102" fmla="*/ 74 w 252"/>
                <a:gd name="T103" fmla="*/ 149 h 178"/>
                <a:gd name="T104" fmla="*/ 67 w 252"/>
                <a:gd name="T105" fmla="*/ 149 h 178"/>
                <a:gd name="T106" fmla="*/ 63 w 252"/>
                <a:gd name="T107" fmla="*/ 152 h 178"/>
                <a:gd name="T108" fmla="*/ 60 w 252"/>
                <a:gd name="T109" fmla="*/ 156 h 178"/>
                <a:gd name="T110" fmla="*/ 60 w 252"/>
                <a:gd name="T111" fmla="*/ 156 h 178"/>
                <a:gd name="T112" fmla="*/ 60 w 252"/>
                <a:gd name="T113" fmla="*/ 160 h 178"/>
                <a:gd name="T114" fmla="*/ 63 w 252"/>
                <a:gd name="T115" fmla="*/ 163 h 178"/>
                <a:gd name="T116" fmla="*/ 56 w 252"/>
                <a:gd name="T117" fmla="*/ 167 h 178"/>
                <a:gd name="T118" fmla="*/ 56 w 252"/>
                <a:gd name="T119" fmla="*/ 171 h 178"/>
                <a:gd name="T120" fmla="*/ 60 w 252"/>
                <a:gd name="T121" fmla="*/ 175 h 178"/>
                <a:gd name="T122" fmla="*/ 56 w 252"/>
                <a:gd name="T123"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78">
                  <a:moveTo>
                    <a:pt x="56" y="178"/>
                  </a:moveTo>
                  <a:lnTo>
                    <a:pt x="52" y="175"/>
                  </a:lnTo>
                  <a:lnTo>
                    <a:pt x="49" y="175"/>
                  </a:lnTo>
                  <a:lnTo>
                    <a:pt x="49" y="171"/>
                  </a:lnTo>
                  <a:lnTo>
                    <a:pt x="41" y="167"/>
                  </a:lnTo>
                  <a:lnTo>
                    <a:pt x="41" y="167"/>
                  </a:lnTo>
                  <a:lnTo>
                    <a:pt x="41" y="171"/>
                  </a:lnTo>
                  <a:lnTo>
                    <a:pt x="37" y="171"/>
                  </a:lnTo>
                  <a:lnTo>
                    <a:pt x="34" y="171"/>
                  </a:lnTo>
                  <a:lnTo>
                    <a:pt x="30" y="167"/>
                  </a:lnTo>
                  <a:lnTo>
                    <a:pt x="34" y="163"/>
                  </a:lnTo>
                  <a:lnTo>
                    <a:pt x="34" y="163"/>
                  </a:lnTo>
                  <a:lnTo>
                    <a:pt x="30" y="160"/>
                  </a:lnTo>
                  <a:lnTo>
                    <a:pt x="30" y="160"/>
                  </a:lnTo>
                  <a:lnTo>
                    <a:pt x="30" y="160"/>
                  </a:lnTo>
                  <a:lnTo>
                    <a:pt x="23" y="160"/>
                  </a:lnTo>
                  <a:lnTo>
                    <a:pt x="15" y="156"/>
                  </a:lnTo>
                  <a:lnTo>
                    <a:pt x="15" y="152"/>
                  </a:lnTo>
                  <a:lnTo>
                    <a:pt x="0" y="141"/>
                  </a:lnTo>
                  <a:lnTo>
                    <a:pt x="0" y="138"/>
                  </a:lnTo>
                  <a:lnTo>
                    <a:pt x="4" y="134"/>
                  </a:lnTo>
                  <a:lnTo>
                    <a:pt x="4" y="130"/>
                  </a:lnTo>
                  <a:lnTo>
                    <a:pt x="4" y="130"/>
                  </a:lnTo>
                  <a:lnTo>
                    <a:pt x="8" y="130"/>
                  </a:lnTo>
                  <a:lnTo>
                    <a:pt x="19" y="130"/>
                  </a:lnTo>
                  <a:lnTo>
                    <a:pt x="23" y="130"/>
                  </a:lnTo>
                  <a:lnTo>
                    <a:pt x="26" y="126"/>
                  </a:lnTo>
                  <a:lnTo>
                    <a:pt x="34" y="126"/>
                  </a:lnTo>
                  <a:lnTo>
                    <a:pt x="37" y="126"/>
                  </a:lnTo>
                  <a:lnTo>
                    <a:pt x="41" y="123"/>
                  </a:lnTo>
                  <a:lnTo>
                    <a:pt x="49" y="123"/>
                  </a:lnTo>
                  <a:lnTo>
                    <a:pt x="52" y="123"/>
                  </a:lnTo>
                  <a:lnTo>
                    <a:pt x="60" y="119"/>
                  </a:lnTo>
                  <a:lnTo>
                    <a:pt x="63" y="115"/>
                  </a:lnTo>
                  <a:lnTo>
                    <a:pt x="63" y="108"/>
                  </a:lnTo>
                  <a:lnTo>
                    <a:pt x="63" y="108"/>
                  </a:lnTo>
                  <a:lnTo>
                    <a:pt x="67" y="93"/>
                  </a:lnTo>
                  <a:lnTo>
                    <a:pt x="67" y="67"/>
                  </a:lnTo>
                  <a:lnTo>
                    <a:pt x="93" y="60"/>
                  </a:lnTo>
                  <a:lnTo>
                    <a:pt x="111" y="45"/>
                  </a:lnTo>
                  <a:lnTo>
                    <a:pt x="186" y="0"/>
                  </a:lnTo>
                  <a:lnTo>
                    <a:pt x="215" y="8"/>
                  </a:lnTo>
                  <a:lnTo>
                    <a:pt x="219" y="11"/>
                  </a:lnTo>
                  <a:lnTo>
                    <a:pt x="234" y="4"/>
                  </a:lnTo>
                  <a:lnTo>
                    <a:pt x="234" y="8"/>
                  </a:lnTo>
                  <a:lnTo>
                    <a:pt x="241" y="26"/>
                  </a:lnTo>
                  <a:lnTo>
                    <a:pt x="241" y="30"/>
                  </a:lnTo>
                  <a:lnTo>
                    <a:pt x="241" y="34"/>
                  </a:lnTo>
                  <a:lnTo>
                    <a:pt x="252" y="45"/>
                  </a:lnTo>
                  <a:lnTo>
                    <a:pt x="252" y="52"/>
                  </a:lnTo>
                  <a:lnTo>
                    <a:pt x="248" y="52"/>
                  </a:lnTo>
                  <a:lnTo>
                    <a:pt x="245" y="82"/>
                  </a:lnTo>
                  <a:lnTo>
                    <a:pt x="245" y="104"/>
                  </a:lnTo>
                  <a:lnTo>
                    <a:pt x="219" y="126"/>
                  </a:lnTo>
                  <a:lnTo>
                    <a:pt x="215" y="130"/>
                  </a:lnTo>
                  <a:lnTo>
                    <a:pt x="215" y="130"/>
                  </a:lnTo>
                  <a:lnTo>
                    <a:pt x="211" y="130"/>
                  </a:lnTo>
                  <a:lnTo>
                    <a:pt x="211" y="134"/>
                  </a:lnTo>
                  <a:lnTo>
                    <a:pt x="215" y="152"/>
                  </a:lnTo>
                  <a:lnTo>
                    <a:pt x="211" y="149"/>
                  </a:lnTo>
                  <a:lnTo>
                    <a:pt x="208" y="152"/>
                  </a:lnTo>
                  <a:lnTo>
                    <a:pt x="208" y="156"/>
                  </a:lnTo>
                  <a:lnTo>
                    <a:pt x="208" y="156"/>
                  </a:lnTo>
                  <a:lnTo>
                    <a:pt x="204" y="156"/>
                  </a:lnTo>
                  <a:lnTo>
                    <a:pt x="204" y="156"/>
                  </a:lnTo>
                  <a:lnTo>
                    <a:pt x="200" y="156"/>
                  </a:lnTo>
                  <a:lnTo>
                    <a:pt x="197" y="156"/>
                  </a:lnTo>
                  <a:lnTo>
                    <a:pt x="197" y="160"/>
                  </a:lnTo>
                  <a:lnTo>
                    <a:pt x="193" y="160"/>
                  </a:lnTo>
                  <a:lnTo>
                    <a:pt x="189" y="160"/>
                  </a:lnTo>
                  <a:lnTo>
                    <a:pt x="186" y="160"/>
                  </a:lnTo>
                  <a:lnTo>
                    <a:pt x="182" y="156"/>
                  </a:lnTo>
                  <a:lnTo>
                    <a:pt x="174" y="156"/>
                  </a:lnTo>
                  <a:lnTo>
                    <a:pt x="171" y="156"/>
                  </a:lnTo>
                  <a:lnTo>
                    <a:pt x="160" y="156"/>
                  </a:lnTo>
                  <a:lnTo>
                    <a:pt x="156" y="156"/>
                  </a:lnTo>
                  <a:lnTo>
                    <a:pt x="152" y="163"/>
                  </a:lnTo>
                  <a:lnTo>
                    <a:pt x="149" y="163"/>
                  </a:lnTo>
                  <a:lnTo>
                    <a:pt x="145" y="163"/>
                  </a:lnTo>
                  <a:lnTo>
                    <a:pt x="141" y="163"/>
                  </a:lnTo>
                  <a:lnTo>
                    <a:pt x="137" y="163"/>
                  </a:lnTo>
                  <a:lnTo>
                    <a:pt x="130" y="160"/>
                  </a:lnTo>
                  <a:lnTo>
                    <a:pt x="126" y="160"/>
                  </a:lnTo>
                  <a:lnTo>
                    <a:pt x="126" y="156"/>
                  </a:lnTo>
                  <a:lnTo>
                    <a:pt x="126" y="156"/>
                  </a:lnTo>
                  <a:lnTo>
                    <a:pt x="123" y="156"/>
                  </a:lnTo>
                  <a:lnTo>
                    <a:pt x="123" y="156"/>
                  </a:lnTo>
                  <a:lnTo>
                    <a:pt x="115" y="156"/>
                  </a:lnTo>
                  <a:lnTo>
                    <a:pt x="115" y="156"/>
                  </a:lnTo>
                  <a:lnTo>
                    <a:pt x="111" y="156"/>
                  </a:lnTo>
                  <a:lnTo>
                    <a:pt x="111" y="160"/>
                  </a:lnTo>
                  <a:lnTo>
                    <a:pt x="108" y="160"/>
                  </a:lnTo>
                  <a:lnTo>
                    <a:pt x="104" y="160"/>
                  </a:lnTo>
                  <a:lnTo>
                    <a:pt x="100" y="152"/>
                  </a:lnTo>
                  <a:lnTo>
                    <a:pt x="100" y="152"/>
                  </a:lnTo>
                  <a:lnTo>
                    <a:pt x="97" y="149"/>
                  </a:lnTo>
                  <a:lnTo>
                    <a:pt x="93" y="149"/>
                  </a:lnTo>
                  <a:lnTo>
                    <a:pt x="89" y="149"/>
                  </a:lnTo>
                  <a:lnTo>
                    <a:pt x="86" y="149"/>
                  </a:lnTo>
                  <a:lnTo>
                    <a:pt x="86" y="149"/>
                  </a:lnTo>
                  <a:lnTo>
                    <a:pt x="82" y="149"/>
                  </a:lnTo>
                  <a:lnTo>
                    <a:pt x="82" y="149"/>
                  </a:lnTo>
                  <a:lnTo>
                    <a:pt x="74" y="149"/>
                  </a:lnTo>
                  <a:lnTo>
                    <a:pt x="74" y="149"/>
                  </a:lnTo>
                  <a:lnTo>
                    <a:pt x="71" y="149"/>
                  </a:lnTo>
                  <a:lnTo>
                    <a:pt x="67" y="149"/>
                  </a:lnTo>
                  <a:lnTo>
                    <a:pt x="67" y="149"/>
                  </a:lnTo>
                  <a:lnTo>
                    <a:pt x="63" y="152"/>
                  </a:lnTo>
                  <a:lnTo>
                    <a:pt x="60" y="152"/>
                  </a:lnTo>
                  <a:lnTo>
                    <a:pt x="60" y="156"/>
                  </a:lnTo>
                  <a:lnTo>
                    <a:pt x="63" y="156"/>
                  </a:lnTo>
                  <a:lnTo>
                    <a:pt x="60" y="156"/>
                  </a:lnTo>
                  <a:lnTo>
                    <a:pt x="60" y="160"/>
                  </a:lnTo>
                  <a:lnTo>
                    <a:pt x="60" y="160"/>
                  </a:lnTo>
                  <a:lnTo>
                    <a:pt x="63" y="163"/>
                  </a:lnTo>
                  <a:lnTo>
                    <a:pt x="63" y="163"/>
                  </a:lnTo>
                  <a:lnTo>
                    <a:pt x="60" y="163"/>
                  </a:lnTo>
                  <a:lnTo>
                    <a:pt x="56" y="167"/>
                  </a:lnTo>
                  <a:lnTo>
                    <a:pt x="56" y="171"/>
                  </a:lnTo>
                  <a:lnTo>
                    <a:pt x="56" y="171"/>
                  </a:lnTo>
                  <a:lnTo>
                    <a:pt x="60" y="175"/>
                  </a:lnTo>
                  <a:lnTo>
                    <a:pt x="60" y="175"/>
                  </a:lnTo>
                  <a:lnTo>
                    <a:pt x="60" y="178"/>
                  </a:lnTo>
                  <a:lnTo>
                    <a:pt x="56" y="17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28" name="Freeform 130"/>
            <p:cNvSpPr>
              <a:spLocks/>
            </p:cNvSpPr>
            <p:nvPr/>
          </p:nvSpPr>
          <p:spPr bwMode="auto">
            <a:xfrm>
              <a:off x="12310601" y="6564625"/>
              <a:ext cx="368065" cy="279190"/>
            </a:xfrm>
            <a:custGeom>
              <a:avLst/>
              <a:gdLst>
                <a:gd name="T0" fmla="*/ 174 w 185"/>
                <a:gd name="T1" fmla="*/ 7 h 144"/>
                <a:gd name="T2" fmla="*/ 163 w 185"/>
                <a:gd name="T3" fmla="*/ 3 h 144"/>
                <a:gd name="T4" fmla="*/ 159 w 185"/>
                <a:gd name="T5" fmla="*/ 7 h 144"/>
                <a:gd name="T6" fmla="*/ 152 w 185"/>
                <a:gd name="T7" fmla="*/ 7 h 144"/>
                <a:gd name="T8" fmla="*/ 144 w 185"/>
                <a:gd name="T9" fmla="*/ 11 h 144"/>
                <a:gd name="T10" fmla="*/ 129 w 185"/>
                <a:gd name="T11" fmla="*/ 7 h 144"/>
                <a:gd name="T12" fmla="*/ 111 w 185"/>
                <a:gd name="T13" fmla="*/ 7 h 144"/>
                <a:gd name="T14" fmla="*/ 100 w 185"/>
                <a:gd name="T15" fmla="*/ 14 h 144"/>
                <a:gd name="T16" fmla="*/ 85 w 185"/>
                <a:gd name="T17" fmla="*/ 11 h 144"/>
                <a:gd name="T18" fmla="*/ 81 w 185"/>
                <a:gd name="T19" fmla="*/ 7 h 144"/>
                <a:gd name="T20" fmla="*/ 70 w 185"/>
                <a:gd name="T21" fmla="*/ 7 h 144"/>
                <a:gd name="T22" fmla="*/ 66 w 185"/>
                <a:gd name="T23" fmla="*/ 11 h 144"/>
                <a:gd name="T24" fmla="*/ 55 w 185"/>
                <a:gd name="T25" fmla="*/ 3 h 144"/>
                <a:gd name="T26" fmla="*/ 48 w 185"/>
                <a:gd name="T27" fmla="*/ 0 h 144"/>
                <a:gd name="T28" fmla="*/ 41 w 185"/>
                <a:gd name="T29" fmla="*/ 0 h 144"/>
                <a:gd name="T30" fmla="*/ 29 w 185"/>
                <a:gd name="T31" fmla="*/ 0 h 144"/>
                <a:gd name="T32" fmla="*/ 22 w 185"/>
                <a:gd name="T33" fmla="*/ 0 h 144"/>
                <a:gd name="T34" fmla="*/ 15 w 185"/>
                <a:gd name="T35" fmla="*/ 3 h 144"/>
                <a:gd name="T36" fmla="*/ 15 w 185"/>
                <a:gd name="T37" fmla="*/ 7 h 144"/>
                <a:gd name="T38" fmla="*/ 18 w 185"/>
                <a:gd name="T39" fmla="*/ 14 h 144"/>
                <a:gd name="T40" fmla="*/ 11 w 185"/>
                <a:gd name="T41" fmla="*/ 18 h 144"/>
                <a:gd name="T42" fmla="*/ 15 w 185"/>
                <a:gd name="T43" fmla="*/ 26 h 144"/>
                <a:gd name="T44" fmla="*/ 11 w 185"/>
                <a:gd name="T45" fmla="*/ 29 h 144"/>
                <a:gd name="T46" fmla="*/ 15 w 185"/>
                <a:gd name="T47" fmla="*/ 37 h 144"/>
                <a:gd name="T48" fmla="*/ 18 w 185"/>
                <a:gd name="T49" fmla="*/ 48 h 144"/>
                <a:gd name="T50" fmla="*/ 11 w 185"/>
                <a:gd name="T51" fmla="*/ 52 h 144"/>
                <a:gd name="T52" fmla="*/ 15 w 185"/>
                <a:gd name="T53" fmla="*/ 59 h 144"/>
                <a:gd name="T54" fmla="*/ 7 w 185"/>
                <a:gd name="T55" fmla="*/ 66 h 144"/>
                <a:gd name="T56" fmla="*/ 4 w 185"/>
                <a:gd name="T57" fmla="*/ 70 h 144"/>
                <a:gd name="T58" fmla="*/ 0 w 185"/>
                <a:gd name="T59" fmla="*/ 74 h 144"/>
                <a:gd name="T60" fmla="*/ 0 w 185"/>
                <a:gd name="T61" fmla="*/ 81 h 144"/>
                <a:gd name="T62" fmla="*/ 0 w 185"/>
                <a:gd name="T63" fmla="*/ 85 h 144"/>
                <a:gd name="T64" fmla="*/ 0 w 185"/>
                <a:gd name="T65" fmla="*/ 96 h 144"/>
                <a:gd name="T66" fmla="*/ 0 w 185"/>
                <a:gd name="T67" fmla="*/ 107 h 144"/>
                <a:gd name="T68" fmla="*/ 11 w 185"/>
                <a:gd name="T69" fmla="*/ 111 h 144"/>
                <a:gd name="T70" fmla="*/ 33 w 185"/>
                <a:gd name="T71" fmla="*/ 129 h 144"/>
                <a:gd name="T72" fmla="*/ 37 w 185"/>
                <a:gd name="T73" fmla="*/ 141 h 144"/>
                <a:gd name="T74" fmla="*/ 63 w 185"/>
                <a:gd name="T75" fmla="*/ 144 h 144"/>
                <a:gd name="T76" fmla="*/ 78 w 185"/>
                <a:gd name="T77" fmla="*/ 141 h 144"/>
                <a:gd name="T78" fmla="*/ 85 w 185"/>
                <a:gd name="T79" fmla="*/ 137 h 144"/>
                <a:gd name="T80" fmla="*/ 89 w 185"/>
                <a:gd name="T81" fmla="*/ 141 h 144"/>
                <a:gd name="T82" fmla="*/ 96 w 185"/>
                <a:gd name="T83" fmla="*/ 129 h 144"/>
                <a:gd name="T84" fmla="*/ 96 w 185"/>
                <a:gd name="T85" fmla="*/ 122 h 144"/>
                <a:gd name="T86" fmla="*/ 104 w 185"/>
                <a:gd name="T87" fmla="*/ 115 h 144"/>
                <a:gd name="T88" fmla="*/ 107 w 185"/>
                <a:gd name="T89" fmla="*/ 107 h 144"/>
                <a:gd name="T90" fmla="*/ 115 w 185"/>
                <a:gd name="T91" fmla="*/ 104 h 144"/>
                <a:gd name="T92" fmla="*/ 122 w 185"/>
                <a:gd name="T93" fmla="*/ 104 h 144"/>
                <a:gd name="T94" fmla="*/ 129 w 185"/>
                <a:gd name="T95" fmla="*/ 111 h 144"/>
                <a:gd name="T96" fmla="*/ 137 w 185"/>
                <a:gd name="T97" fmla="*/ 107 h 144"/>
                <a:gd name="T98" fmla="*/ 141 w 185"/>
                <a:gd name="T99" fmla="*/ 104 h 144"/>
                <a:gd name="T100" fmla="*/ 144 w 185"/>
                <a:gd name="T101" fmla="*/ 96 h 144"/>
                <a:gd name="T102" fmla="*/ 148 w 185"/>
                <a:gd name="T103" fmla="*/ 85 h 144"/>
                <a:gd name="T104" fmla="*/ 159 w 185"/>
                <a:gd name="T105" fmla="*/ 78 h 144"/>
                <a:gd name="T106" fmla="*/ 159 w 185"/>
                <a:gd name="T107" fmla="*/ 66 h 144"/>
                <a:gd name="T108" fmla="*/ 166 w 185"/>
                <a:gd name="T109" fmla="*/ 63 h 144"/>
                <a:gd name="T110" fmla="*/ 170 w 185"/>
                <a:gd name="T111" fmla="*/ 52 h 144"/>
                <a:gd name="T112" fmla="*/ 174 w 185"/>
                <a:gd name="T113" fmla="*/ 44 h 144"/>
                <a:gd name="T114" fmla="*/ 181 w 185"/>
                <a:gd name="T115" fmla="*/ 40 h 144"/>
                <a:gd name="T116" fmla="*/ 185 w 185"/>
                <a:gd name="T117" fmla="*/ 33 h 144"/>
                <a:gd name="T118" fmla="*/ 185 w 185"/>
                <a:gd name="T119" fmla="*/ 26 h 144"/>
                <a:gd name="T120" fmla="*/ 181 w 185"/>
                <a:gd name="T121" fmla="*/ 18 h 144"/>
                <a:gd name="T122" fmla="*/ 178 w 185"/>
                <a:gd name="T123" fmla="*/ 1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5" h="144">
                  <a:moveTo>
                    <a:pt x="178" y="11"/>
                  </a:moveTo>
                  <a:lnTo>
                    <a:pt x="178" y="11"/>
                  </a:lnTo>
                  <a:lnTo>
                    <a:pt x="174" y="7"/>
                  </a:lnTo>
                  <a:lnTo>
                    <a:pt x="170" y="3"/>
                  </a:lnTo>
                  <a:lnTo>
                    <a:pt x="166" y="0"/>
                  </a:lnTo>
                  <a:lnTo>
                    <a:pt x="163" y="3"/>
                  </a:lnTo>
                  <a:lnTo>
                    <a:pt x="163" y="7"/>
                  </a:lnTo>
                  <a:lnTo>
                    <a:pt x="163" y="7"/>
                  </a:lnTo>
                  <a:lnTo>
                    <a:pt x="159" y="7"/>
                  </a:lnTo>
                  <a:lnTo>
                    <a:pt x="159" y="7"/>
                  </a:lnTo>
                  <a:lnTo>
                    <a:pt x="155" y="7"/>
                  </a:lnTo>
                  <a:lnTo>
                    <a:pt x="152" y="7"/>
                  </a:lnTo>
                  <a:lnTo>
                    <a:pt x="152" y="11"/>
                  </a:lnTo>
                  <a:lnTo>
                    <a:pt x="148" y="11"/>
                  </a:lnTo>
                  <a:lnTo>
                    <a:pt x="144" y="11"/>
                  </a:lnTo>
                  <a:lnTo>
                    <a:pt x="141" y="11"/>
                  </a:lnTo>
                  <a:lnTo>
                    <a:pt x="137" y="7"/>
                  </a:lnTo>
                  <a:lnTo>
                    <a:pt x="129" y="7"/>
                  </a:lnTo>
                  <a:lnTo>
                    <a:pt x="126" y="7"/>
                  </a:lnTo>
                  <a:lnTo>
                    <a:pt x="115" y="7"/>
                  </a:lnTo>
                  <a:lnTo>
                    <a:pt x="111" y="7"/>
                  </a:lnTo>
                  <a:lnTo>
                    <a:pt x="107" y="14"/>
                  </a:lnTo>
                  <a:lnTo>
                    <a:pt x="104" y="14"/>
                  </a:lnTo>
                  <a:lnTo>
                    <a:pt x="100" y="14"/>
                  </a:lnTo>
                  <a:lnTo>
                    <a:pt x="96" y="14"/>
                  </a:lnTo>
                  <a:lnTo>
                    <a:pt x="92" y="14"/>
                  </a:lnTo>
                  <a:lnTo>
                    <a:pt x="85" y="11"/>
                  </a:lnTo>
                  <a:lnTo>
                    <a:pt x="81" y="11"/>
                  </a:lnTo>
                  <a:lnTo>
                    <a:pt x="81" y="7"/>
                  </a:lnTo>
                  <a:lnTo>
                    <a:pt x="81" y="7"/>
                  </a:lnTo>
                  <a:lnTo>
                    <a:pt x="78" y="7"/>
                  </a:lnTo>
                  <a:lnTo>
                    <a:pt x="78" y="7"/>
                  </a:lnTo>
                  <a:lnTo>
                    <a:pt x="70" y="7"/>
                  </a:lnTo>
                  <a:lnTo>
                    <a:pt x="70" y="7"/>
                  </a:lnTo>
                  <a:lnTo>
                    <a:pt x="66" y="7"/>
                  </a:lnTo>
                  <a:lnTo>
                    <a:pt x="66" y="11"/>
                  </a:lnTo>
                  <a:lnTo>
                    <a:pt x="63" y="11"/>
                  </a:lnTo>
                  <a:lnTo>
                    <a:pt x="59" y="11"/>
                  </a:lnTo>
                  <a:lnTo>
                    <a:pt x="55" y="3"/>
                  </a:lnTo>
                  <a:lnTo>
                    <a:pt x="55" y="3"/>
                  </a:lnTo>
                  <a:lnTo>
                    <a:pt x="52" y="0"/>
                  </a:lnTo>
                  <a:lnTo>
                    <a:pt x="48" y="0"/>
                  </a:lnTo>
                  <a:lnTo>
                    <a:pt x="44" y="0"/>
                  </a:lnTo>
                  <a:lnTo>
                    <a:pt x="41" y="0"/>
                  </a:lnTo>
                  <a:lnTo>
                    <a:pt x="41" y="0"/>
                  </a:lnTo>
                  <a:lnTo>
                    <a:pt x="37" y="0"/>
                  </a:lnTo>
                  <a:lnTo>
                    <a:pt x="37" y="0"/>
                  </a:lnTo>
                  <a:lnTo>
                    <a:pt x="29" y="0"/>
                  </a:lnTo>
                  <a:lnTo>
                    <a:pt x="29" y="0"/>
                  </a:lnTo>
                  <a:lnTo>
                    <a:pt x="26" y="0"/>
                  </a:lnTo>
                  <a:lnTo>
                    <a:pt x="22" y="0"/>
                  </a:lnTo>
                  <a:lnTo>
                    <a:pt x="22" y="0"/>
                  </a:lnTo>
                  <a:lnTo>
                    <a:pt x="18" y="3"/>
                  </a:lnTo>
                  <a:lnTo>
                    <a:pt x="15" y="3"/>
                  </a:lnTo>
                  <a:lnTo>
                    <a:pt x="15" y="7"/>
                  </a:lnTo>
                  <a:lnTo>
                    <a:pt x="18" y="7"/>
                  </a:lnTo>
                  <a:lnTo>
                    <a:pt x="15" y="7"/>
                  </a:lnTo>
                  <a:lnTo>
                    <a:pt x="15" y="11"/>
                  </a:lnTo>
                  <a:lnTo>
                    <a:pt x="15" y="11"/>
                  </a:lnTo>
                  <a:lnTo>
                    <a:pt x="18" y="14"/>
                  </a:lnTo>
                  <a:lnTo>
                    <a:pt x="18" y="14"/>
                  </a:lnTo>
                  <a:lnTo>
                    <a:pt x="15" y="14"/>
                  </a:lnTo>
                  <a:lnTo>
                    <a:pt x="11" y="18"/>
                  </a:lnTo>
                  <a:lnTo>
                    <a:pt x="11" y="22"/>
                  </a:lnTo>
                  <a:lnTo>
                    <a:pt x="11" y="22"/>
                  </a:lnTo>
                  <a:lnTo>
                    <a:pt x="15" y="26"/>
                  </a:lnTo>
                  <a:lnTo>
                    <a:pt x="15" y="26"/>
                  </a:lnTo>
                  <a:lnTo>
                    <a:pt x="15" y="29"/>
                  </a:lnTo>
                  <a:lnTo>
                    <a:pt x="11" y="29"/>
                  </a:lnTo>
                  <a:lnTo>
                    <a:pt x="11" y="33"/>
                  </a:lnTo>
                  <a:lnTo>
                    <a:pt x="11" y="37"/>
                  </a:lnTo>
                  <a:lnTo>
                    <a:pt x="15" y="37"/>
                  </a:lnTo>
                  <a:lnTo>
                    <a:pt x="15" y="40"/>
                  </a:lnTo>
                  <a:lnTo>
                    <a:pt x="18" y="48"/>
                  </a:lnTo>
                  <a:lnTo>
                    <a:pt x="18" y="48"/>
                  </a:lnTo>
                  <a:lnTo>
                    <a:pt x="15" y="48"/>
                  </a:lnTo>
                  <a:lnTo>
                    <a:pt x="11" y="52"/>
                  </a:lnTo>
                  <a:lnTo>
                    <a:pt x="11" y="52"/>
                  </a:lnTo>
                  <a:lnTo>
                    <a:pt x="15" y="55"/>
                  </a:lnTo>
                  <a:lnTo>
                    <a:pt x="15" y="59"/>
                  </a:lnTo>
                  <a:lnTo>
                    <a:pt x="15" y="59"/>
                  </a:lnTo>
                  <a:lnTo>
                    <a:pt x="11" y="59"/>
                  </a:lnTo>
                  <a:lnTo>
                    <a:pt x="11" y="63"/>
                  </a:lnTo>
                  <a:lnTo>
                    <a:pt x="7" y="66"/>
                  </a:lnTo>
                  <a:lnTo>
                    <a:pt x="7" y="66"/>
                  </a:lnTo>
                  <a:lnTo>
                    <a:pt x="4" y="70"/>
                  </a:lnTo>
                  <a:lnTo>
                    <a:pt x="4" y="70"/>
                  </a:lnTo>
                  <a:lnTo>
                    <a:pt x="0" y="70"/>
                  </a:lnTo>
                  <a:lnTo>
                    <a:pt x="0" y="70"/>
                  </a:lnTo>
                  <a:lnTo>
                    <a:pt x="0" y="74"/>
                  </a:lnTo>
                  <a:lnTo>
                    <a:pt x="0" y="78"/>
                  </a:lnTo>
                  <a:lnTo>
                    <a:pt x="0" y="81"/>
                  </a:lnTo>
                  <a:lnTo>
                    <a:pt x="0" y="81"/>
                  </a:lnTo>
                  <a:lnTo>
                    <a:pt x="0" y="85"/>
                  </a:lnTo>
                  <a:lnTo>
                    <a:pt x="0" y="85"/>
                  </a:lnTo>
                  <a:lnTo>
                    <a:pt x="0" y="85"/>
                  </a:lnTo>
                  <a:lnTo>
                    <a:pt x="0" y="89"/>
                  </a:lnTo>
                  <a:lnTo>
                    <a:pt x="0" y="89"/>
                  </a:lnTo>
                  <a:lnTo>
                    <a:pt x="0" y="96"/>
                  </a:lnTo>
                  <a:lnTo>
                    <a:pt x="0" y="96"/>
                  </a:lnTo>
                  <a:lnTo>
                    <a:pt x="0" y="100"/>
                  </a:lnTo>
                  <a:lnTo>
                    <a:pt x="0" y="107"/>
                  </a:lnTo>
                  <a:lnTo>
                    <a:pt x="0" y="111"/>
                  </a:lnTo>
                  <a:lnTo>
                    <a:pt x="7" y="111"/>
                  </a:lnTo>
                  <a:lnTo>
                    <a:pt x="11" y="111"/>
                  </a:lnTo>
                  <a:lnTo>
                    <a:pt x="22" y="115"/>
                  </a:lnTo>
                  <a:lnTo>
                    <a:pt x="29" y="122"/>
                  </a:lnTo>
                  <a:lnTo>
                    <a:pt x="33" y="129"/>
                  </a:lnTo>
                  <a:lnTo>
                    <a:pt x="33" y="133"/>
                  </a:lnTo>
                  <a:lnTo>
                    <a:pt x="37" y="133"/>
                  </a:lnTo>
                  <a:lnTo>
                    <a:pt x="37" y="141"/>
                  </a:lnTo>
                  <a:lnTo>
                    <a:pt x="41" y="144"/>
                  </a:lnTo>
                  <a:lnTo>
                    <a:pt x="48" y="144"/>
                  </a:lnTo>
                  <a:lnTo>
                    <a:pt x="63" y="144"/>
                  </a:lnTo>
                  <a:lnTo>
                    <a:pt x="66" y="141"/>
                  </a:lnTo>
                  <a:lnTo>
                    <a:pt x="70" y="144"/>
                  </a:lnTo>
                  <a:lnTo>
                    <a:pt x="78" y="141"/>
                  </a:lnTo>
                  <a:lnTo>
                    <a:pt x="81" y="141"/>
                  </a:lnTo>
                  <a:lnTo>
                    <a:pt x="85" y="141"/>
                  </a:lnTo>
                  <a:lnTo>
                    <a:pt x="85" y="137"/>
                  </a:lnTo>
                  <a:lnTo>
                    <a:pt x="89" y="141"/>
                  </a:lnTo>
                  <a:lnTo>
                    <a:pt x="89" y="141"/>
                  </a:lnTo>
                  <a:lnTo>
                    <a:pt x="89" y="141"/>
                  </a:lnTo>
                  <a:lnTo>
                    <a:pt x="89" y="137"/>
                  </a:lnTo>
                  <a:lnTo>
                    <a:pt x="96" y="133"/>
                  </a:lnTo>
                  <a:lnTo>
                    <a:pt x="96" y="129"/>
                  </a:lnTo>
                  <a:lnTo>
                    <a:pt x="96" y="126"/>
                  </a:lnTo>
                  <a:lnTo>
                    <a:pt x="96" y="122"/>
                  </a:lnTo>
                  <a:lnTo>
                    <a:pt x="96" y="122"/>
                  </a:lnTo>
                  <a:lnTo>
                    <a:pt x="96" y="118"/>
                  </a:lnTo>
                  <a:lnTo>
                    <a:pt x="100" y="118"/>
                  </a:lnTo>
                  <a:lnTo>
                    <a:pt x="104" y="115"/>
                  </a:lnTo>
                  <a:lnTo>
                    <a:pt x="104" y="115"/>
                  </a:lnTo>
                  <a:lnTo>
                    <a:pt x="107" y="111"/>
                  </a:lnTo>
                  <a:lnTo>
                    <a:pt x="107" y="107"/>
                  </a:lnTo>
                  <a:lnTo>
                    <a:pt x="111" y="107"/>
                  </a:lnTo>
                  <a:lnTo>
                    <a:pt x="115" y="104"/>
                  </a:lnTo>
                  <a:lnTo>
                    <a:pt x="115" y="104"/>
                  </a:lnTo>
                  <a:lnTo>
                    <a:pt x="115" y="104"/>
                  </a:lnTo>
                  <a:lnTo>
                    <a:pt x="118" y="107"/>
                  </a:lnTo>
                  <a:lnTo>
                    <a:pt x="122" y="104"/>
                  </a:lnTo>
                  <a:lnTo>
                    <a:pt x="126" y="107"/>
                  </a:lnTo>
                  <a:lnTo>
                    <a:pt x="126" y="111"/>
                  </a:lnTo>
                  <a:lnTo>
                    <a:pt x="129" y="111"/>
                  </a:lnTo>
                  <a:lnTo>
                    <a:pt x="129" y="111"/>
                  </a:lnTo>
                  <a:lnTo>
                    <a:pt x="133" y="111"/>
                  </a:lnTo>
                  <a:lnTo>
                    <a:pt x="137" y="107"/>
                  </a:lnTo>
                  <a:lnTo>
                    <a:pt x="137" y="107"/>
                  </a:lnTo>
                  <a:lnTo>
                    <a:pt x="137" y="104"/>
                  </a:lnTo>
                  <a:lnTo>
                    <a:pt x="141" y="104"/>
                  </a:lnTo>
                  <a:lnTo>
                    <a:pt x="144" y="100"/>
                  </a:lnTo>
                  <a:lnTo>
                    <a:pt x="144" y="100"/>
                  </a:lnTo>
                  <a:lnTo>
                    <a:pt x="144" y="96"/>
                  </a:lnTo>
                  <a:lnTo>
                    <a:pt x="148" y="89"/>
                  </a:lnTo>
                  <a:lnTo>
                    <a:pt x="148" y="89"/>
                  </a:lnTo>
                  <a:lnTo>
                    <a:pt x="148" y="85"/>
                  </a:lnTo>
                  <a:lnTo>
                    <a:pt x="152" y="85"/>
                  </a:lnTo>
                  <a:lnTo>
                    <a:pt x="155" y="81"/>
                  </a:lnTo>
                  <a:lnTo>
                    <a:pt x="159" y="78"/>
                  </a:lnTo>
                  <a:lnTo>
                    <a:pt x="159" y="74"/>
                  </a:lnTo>
                  <a:lnTo>
                    <a:pt x="159" y="74"/>
                  </a:lnTo>
                  <a:lnTo>
                    <a:pt x="159" y="66"/>
                  </a:lnTo>
                  <a:lnTo>
                    <a:pt x="163" y="66"/>
                  </a:lnTo>
                  <a:lnTo>
                    <a:pt x="166" y="63"/>
                  </a:lnTo>
                  <a:lnTo>
                    <a:pt x="166" y="63"/>
                  </a:lnTo>
                  <a:lnTo>
                    <a:pt x="170" y="59"/>
                  </a:lnTo>
                  <a:lnTo>
                    <a:pt x="170" y="55"/>
                  </a:lnTo>
                  <a:lnTo>
                    <a:pt x="170" y="52"/>
                  </a:lnTo>
                  <a:lnTo>
                    <a:pt x="170" y="48"/>
                  </a:lnTo>
                  <a:lnTo>
                    <a:pt x="174" y="44"/>
                  </a:lnTo>
                  <a:lnTo>
                    <a:pt x="174" y="44"/>
                  </a:lnTo>
                  <a:lnTo>
                    <a:pt x="174" y="40"/>
                  </a:lnTo>
                  <a:lnTo>
                    <a:pt x="178" y="40"/>
                  </a:lnTo>
                  <a:lnTo>
                    <a:pt x="181" y="40"/>
                  </a:lnTo>
                  <a:lnTo>
                    <a:pt x="181" y="37"/>
                  </a:lnTo>
                  <a:lnTo>
                    <a:pt x="185" y="37"/>
                  </a:lnTo>
                  <a:lnTo>
                    <a:pt x="185" y="33"/>
                  </a:lnTo>
                  <a:lnTo>
                    <a:pt x="185" y="29"/>
                  </a:lnTo>
                  <a:lnTo>
                    <a:pt x="185" y="29"/>
                  </a:lnTo>
                  <a:lnTo>
                    <a:pt x="185" y="26"/>
                  </a:lnTo>
                  <a:lnTo>
                    <a:pt x="181" y="26"/>
                  </a:lnTo>
                  <a:lnTo>
                    <a:pt x="181" y="22"/>
                  </a:lnTo>
                  <a:lnTo>
                    <a:pt x="181" y="18"/>
                  </a:lnTo>
                  <a:lnTo>
                    <a:pt x="181" y="14"/>
                  </a:lnTo>
                  <a:lnTo>
                    <a:pt x="178" y="11"/>
                  </a:lnTo>
                  <a:lnTo>
                    <a:pt x="178" y="11"/>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29" name="Freeform 131"/>
            <p:cNvSpPr>
              <a:spLocks/>
            </p:cNvSpPr>
            <p:nvPr/>
          </p:nvSpPr>
          <p:spPr bwMode="auto">
            <a:xfrm>
              <a:off x="12420024" y="6960145"/>
              <a:ext cx="7959" cy="5817"/>
            </a:xfrm>
            <a:custGeom>
              <a:avLst/>
              <a:gdLst>
                <a:gd name="T0" fmla="*/ 0 w 4"/>
                <a:gd name="T1" fmla="*/ 3 h 3"/>
                <a:gd name="T2" fmla="*/ 0 w 4"/>
                <a:gd name="T3" fmla="*/ 0 h 3"/>
                <a:gd name="T4" fmla="*/ 0 w 4"/>
                <a:gd name="T5" fmla="*/ 0 h 3"/>
                <a:gd name="T6" fmla="*/ 4 w 4"/>
                <a:gd name="T7" fmla="*/ 0 h 3"/>
                <a:gd name="T8" fmla="*/ 4 w 4"/>
                <a:gd name="T9" fmla="*/ 3 h 3"/>
                <a:gd name="T10" fmla="*/ 0 w 4"/>
                <a:gd name="T11" fmla="*/ 3 h 3"/>
                <a:gd name="T12" fmla="*/ 0 w 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0" y="3"/>
                  </a:moveTo>
                  <a:lnTo>
                    <a:pt x="0" y="0"/>
                  </a:lnTo>
                  <a:lnTo>
                    <a:pt x="0" y="0"/>
                  </a:lnTo>
                  <a:lnTo>
                    <a:pt x="4" y="0"/>
                  </a:lnTo>
                  <a:lnTo>
                    <a:pt x="4" y="3"/>
                  </a:lnTo>
                  <a:lnTo>
                    <a:pt x="0" y="3"/>
                  </a:lnTo>
                  <a:lnTo>
                    <a:pt x="0" y="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30" name="Freeform 132"/>
            <p:cNvSpPr>
              <a:spLocks/>
            </p:cNvSpPr>
            <p:nvPr/>
          </p:nvSpPr>
          <p:spPr bwMode="auto">
            <a:xfrm>
              <a:off x="12479712" y="6859325"/>
              <a:ext cx="13928" cy="21327"/>
            </a:xfrm>
            <a:custGeom>
              <a:avLst/>
              <a:gdLst>
                <a:gd name="T0" fmla="*/ 0 w 7"/>
                <a:gd name="T1" fmla="*/ 7 h 11"/>
                <a:gd name="T2" fmla="*/ 0 w 7"/>
                <a:gd name="T3" fmla="*/ 3 h 11"/>
                <a:gd name="T4" fmla="*/ 4 w 7"/>
                <a:gd name="T5" fmla="*/ 3 h 11"/>
                <a:gd name="T6" fmla="*/ 4 w 7"/>
                <a:gd name="T7" fmla="*/ 0 h 11"/>
                <a:gd name="T8" fmla="*/ 7 w 7"/>
                <a:gd name="T9" fmla="*/ 0 h 11"/>
                <a:gd name="T10" fmla="*/ 7 w 7"/>
                <a:gd name="T11" fmla="*/ 0 h 11"/>
                <a:gd name="T12" fmla="*/ 7 w 7"/>
                <a:gd name="T13" fmla="*/ 3 h 11"/>
                <a:gd name="T14" fmla="*/ 7 w 7"/>
                <a:gd name="T15" fmla="*/ 11 h 11"/>
                <a:gd name="T16" fmla="*/ 4 w 7"/>
                <a:gd name="T17" fmla="*/ 7 h 11"/>
                <a:gd name="T18" fmla="*/ 0 w 7"/>
                <a:gd name="T19"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
                  <a:moveTo>
                    <a:pt x="0" y="7"/>
                  </a:moveTo>
                  <a:lnTo>
                    <a:pt x="0" y="3"/>
                  </a:lnTo>
                  <a:lnTo>
                    <a:pt x="4" y="3"/>
                  </a:lnTo>
                  <a:lnTo>
                    <a:pt x="4" y="0"/>
                  </a:lnTo>
                  <a:lnTo>
                    <a:pt x="7" y="0"/>
                  </a:lnTo>
                  <a:lnTo>
                    <a:pt x="7" y="0"/>
                  </a:lnTo>
                  <a:lnTo>
                    <a:pt x="7" y="3"/>
                  </a:lnTo>
                  <a:lnTo>
                    <a:pt x="7" y="11"/>
                  </a:lnTo>
                  <a:lnTo>
                    <a:pt x="4" y="7"/>
                  </a:lnTo>
                  <a:lnTo>
                    <a:pt x="0" y="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31" name="Freeform 133"/>
            <p:cNvSpPr>
              <a:spLocks/>
            </p:cNvSpPr>
            <p:nvPr/>
          </p:nvSpPr>
          <p:spPr bwMode="auto">
            <a:xfrm>
              <a:off x="12487671" y="6585953"/>
              <a:ext cx="250681" cy="329600"/>
            </a:xfrm>
            <a:custGeom>
              <a:avLst/>
              <a:gdLst>
                <a:gd name="T0" fmla="*/ 7 w 126"/>
                <a:gd name="T1" fmla="*/ 122 h 170"/>
                <a:gd name="T2" fmla="*/ 7 w 126"/>
                <a:gd name="T3" fmla="*/ 111 h 170"/>
                <a:gd name="T4" fmla="*/ 11 w 126"/>
                <a:gd name="T5" fmla="*/ 107 h 170"/>
                <a:gd name="T6" fmla="*/ 18 w 126"/>
                <a:gd name="T7" fmla="*/ 100 h 170"/>
                <a:gd name="T8" fmla="*/ 26 w 126"/>
                <a:gd name="T9" fmla="*/ 93 h 170"/>
                <a:gd name="T10" fmla="*/ 29 w 126"/>
                <a:gd name="T11" fmla="*/ 96 h 170"/>
                <a:gd name="T12" fmla="*/ 37 w 126"/>
                <a:gd name="T13" fmla="*/ 100 h 170"/>
                <a:gd name="T14" fmla="*/ 44 w 126"/>
                <a:gd name="T15" fmla="*/ 100 h 170"/>
                <a:gd name="T16" fmla="*/ 48 w 126"/>
                <a:gd name="T17" fmla="*/ 93 h 170"/>
                <a:gd name="T18" fmla="*/ 55 w 126"/>
                <a:gd name="T19" fmla="*/ 89 h 170"/>
                <a:gd name="T20" fmla="*/ 59 w 126"/>
                <a:gd name="T21" fmla="*/ 78 h 170"/>
                <a:gd name="T22" fmla="*/ 66 w 126"/>
                <a:gd name="T23" fmla="*/ 70 h 170"/>
                <a:gd name="T24" fmla="*/ 70 w 126"/>
                <a:gd name="T25" fmla="*/ 63 h 170"/>
                <a:gd name="T26" fmla="*/ 77 w 126"/>
                <a:gd name="T27" fmla="*/ 52 h 170"/>
                <a:gd name="T28" fmla="*/ 81 w 126"/>
                <a:gd name="T29" fmla="*/ 44 h 170"/>
                <a:gd name="T30" fmla="*/ 85 w 126"/>
                <a:gd name="T31" fmla="*/ 33 h 170"/>
                <a:gd name="T32" fmla="*/ 89 w 126"/>
                <a:gd name="T33" fmla="*/ 29 h 170"/>
                <a:gd name="T34" fmla="*/ 96 w 126"/>
                <a:gd name="T35" fmla="*/ 26 h 170"/>
                <a:gd name="T36" fmla="*/ 96 w 126"/>
                <a:gd name="T37" fmla="*/ 18 h 170"/>
                <a:gd name="T38" fmla="*/ 92 w 126"/>
                <a:gd name="T39" fmla="*/ 11 h 170"/>
                <a:gd name="T40" fmla="*/ 89 w 126"/>
                <a:gd name="T41" fmla="*/ 0 h 170"/>
                <a:gd name="T42" fmla="*/ 103 w 126"/>
                <a:gd name="T43" fmla="*/ 11 h 170"/>
                <a:gd name="T44" fmla="*/ 107 w 126"/>
                <a:gd name="T45" fmla="*/ 18 h 170"/>
                <a:gd name="T46" fmla="*/ 103 w 126"/>
                <a:gd name="T47" fmla="*/ 26 h 170"/>
                <a:gd name="T48" fmla="*/ 103 w 126"/>
                <a:gd name="T49" fmla="*/ 33 h 170"/>
                <a:gd name="T50" fmla="*/ 107 w 126"/>
                <a:gd name="T51" fmla="*/ 41 h 170"/>
                <a:gd name="T52" fmla="*/ 114 w 126"/>
                <a:gd name="T53" fmla="*/ 48 h 170"/>
                <a:gd name="T54" fmla="*/ 111 w 126"/>
                <a:gd name="T55" fmla="*/ 48 h 170"/>
                <a:gd name="T56" fmla="*/ 103 w 126"/>
                <a:gd name="T57" fmla="*/ 48 h 170"/>
                <a:gd name="T58" fmla="*/ 96 w 126"/>
                <a:gd name="T59" fmla="*/ 48 h 170"/>
                <a:gd name="T60" fmla="*/ 92 w 126"/>
                <a:gd name="T61" fmla="*/ 52 h 170"/>
                <a:gd name="T62" fmla="*/ 92 w 126"/>
                <a:gd name="T63" fmla="*/ 55 h 170"/>
                <a:gd name="T64" fmla="*/ 103 w 126"/>
                <a:gd name="T65" fmla="*/ 63 h 170"/>
                <a:gd name="T66" fmla="*/ 114 w 126"/>
                <a:gd name="T67" fmla="*/ 74 h 170"/>
                <a:gd name="T68" fmla="*/ 114 w 126"/>
                <a:gd name="T69" fmla="*/ 85 h 170"/>
                <a:gd name="T70" fmla="*/ 107 w 126"/>
                <a:gd name="T71" fmla="*/ 96 h 170"/>
                <a:gd name="T72" fmla="*/ 100 w 126"/>
                <a:gd name="T73" fmla="*/ 104 h 170"/>
                <a:gd name="T74" fmla="*/ 100 w 126"/>
                <a:gd name="T75" fmla="*/ 111 h 170"/>
                <a:gd name="T76" fmla="*/ 100 w 126"/>
                <a:gd name="T77" fmla="*/ 122 h 170"/>
                <a:gd name="T78" fmla="*/ 107 w 126"/>
                <a:gd name="T79" fmla="*/ 133 h 170"/>
                <a:gd name="T80" fmla="*/ 114 w 126"/>
                <a:gd name="T81" fmla="*/ 144 h 170"/>
                <a:gd name="T82" fmla="*/ 126 w 126"/>
                <a:gd name="T83" fmla="*/ 152 h 170"/>
                <a:gd name="T84" fmla="*/ 126 w 126"/>
                <a:gd name="T85" fmla="*/ 159 h 170"/>
                <a:gd name="T86" fmla="*/ 126 w 126"/>
                <a:gd name="T87" fmla="*/ 163 h 170"/>
                <a:gd name="T88" fmla="*/ 122 w 126"/>
                <a:gd name="T89" fmla="*/ 170 h 170"/>
                <a:gd name="T90" fmla="*/ 122 w 126"/>
                <a:gd name="T91" fmla="*/ 170 h 170"/>
                <a:gd name="T92" fmla="*/ 118 w 126"/>
                <a:gd name="T93" fmla="*/ 170 h 170"/>
                <a:gd name="T94" fmla="*/ 111 w 126"/>
                <a:gd name="T95" fmla="*/ 167 h 170"/>
                <a:gd name="T96" fmla="*/ 107 w 126"/>
                <a:gd name="T97" fmla="*/ 170 h 170"/>
                <a:gd name="T98" fmla="*/ 100 w 126"/>
                <a:gd name="T99" fmla="*/ 167 h 170"/>
                <a:gd name="T100" fmla="*/ 96 w 126"/>
                <a:gd name="T101" fmla="*/ 167 h 170"/>
                <a:gd name="T102" fmla="*/ 74 w 126"/>
                <a:gd name="T103" fmla="*/ 163 h 170"/>
                <a:gd name="T104" fmla="*/ 66 w 126"/>
                <a:gd name="T105" fmla="*/ 163 h 170"/>
                <a:gd name="T106" fmla="*/ 63 w 126"/>
                <a:gd name="T107" fmla="*/ 163 h 170"/>
                <a:gd name="T108" fmla="*/ 55 w 126"/>
                <a:gd name="T109" fmla="*/ 163 h 170"/>
                <a:gd name="T110" fmla="*/ 48 w 126"/>
                <a:gd name="T111" fmla="*/ 163 h 170"/>
                <a:gd name="T112" fmla="*/ 44 w 126"/>
                <a:gd name="T113" fmla="*/ 167 h 170"/>
                <a:gd name="T114" fmla="*/ 22 w 126"/>
                <a:gd name="T115" fmla="*/ 167 h 170"/>
                <a:gd name="T116" fmla="*/ 18 w 126"/>
                <a:gd name="T117" fmla="*/ 163 h 170"/>
                <a:gd name="T118" fmla="*/ 18 w 126"/>
                <a:gd name="T119" fmla="*/ 148 h 170"/>
                <a:gd name="T120" fmla="*/ 18 w 126"/>
                <a:gd name="T121" fmla="*/ 137 h 170"/>
                <a:gd name="T122" fmla="*/ 7 w 126"/>
                <a:gd name="T123" fmla="*/ 137 h 170"/>
                <a:gd name="T124" fmla="*/ 0 w 126"/>
                <a:gd name="T125" fmla="*/ 13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6" h="170">
                  <a:moveTo>
                    <a:pt x="0" y="130"/>
                  </a:moveTo>
                  <a:lnTo>
                    <a:pt x="0" y="126"/>
                  </a:lnTo>
                  <a:lnTo>
                    <a:pt x="7" y="122"/>
                  </a:lnTo>
                  <a:lnTo>
                    <a:pt x="7" y="118"/>
                  </a:lnTo>
                  <a:lnTo>
                    <a:pt x="7" y="115"/>
                  </a:lnTo>
                  <a:lnTo>
                    <a:pt x="7" y="111"/>
                  </a:lnTo>
                  <a:lnTo>
                    <a:pt x="7" y="111"/>
                  </a:lnTo>
                  <a:lnTo>
                    <a:pt x="7" y="107"/>
                  </a:lnTo>
                  <a:lnTo>
                    <a:pt x="11" y="107"/>
                  </a:lnTo>
                  <a:lnTo>
                    <a:pt x="15" y="104"/>
                  </a:lnTo>
                  <a:lnTo>
                    <a:pt x="15" y="104"/>
                  </a:lnTo>
                  <a:lnTo>
                    <a:pt x="18" y="100"/>
                  </a:lnTo>
                  <a:lnTo>
                    <a:pt x="18" y="96"/>
                  </a:lnTo>
                  <a:lnTo>
                    <a:pt x="22" y="96"/>
                  </a:lnTo>
                  <a:lnTo>
                    <a:pt x="26" y="93"/>
                  </a:lnTo>
                  <a:lnTo>
                    <a:pt x="26" y="93"/>
                  </a:lnTo>
                  <a:lnTo>
                    <a:pt x="26" y="93"/>
                  </a:lnTo>
                  <a:lnTo>
                    <a:pt x="29" y="96"/>
                  </a:lnTo>
                  <a:lnTo>
                    <a:pt x="33" y="93"/>
                  </a:lnTo>
                  <a:lnTo>
                    <a:pt x="37" y="96"/>
                  </a:lnTo>
                  <a:lnTo>
                    <a:pt x="37" y="100"/>
                  </a:lnTo>
                  <a:lnTo>
                    <a:pt x="40" y="100"/>
                  </a:lnTo>
                  <a:lnTo>
                    <a:pt x="40" y="100"/>
                  </a:lnTo>
                  <a:lnTo>
                    <a:pt x="44" y="100"/>
                  </a:lnTo>
                  <a:lnTo>
                    <a:pt x="48" y="96"/>
                  </a:lnTo>
                  <a:lnTo>
                    <a:pt x="48" y="96"/>
                  </a:lnTo>
                  <a:lnTo>
                    <a:pt x="48" y="93"/>
                  </a:lnTo>
                  <a:lnTo>
                    <a:pt x="52" y="93"/>
                  </a:lnTo>
                  <a:lnTo>
                    <a:pt x="55" y="89"/>
                  </a:lnTo>
                  <a:lnTo>
                    <a:pt x="55" y="89"/>
                  </a:lnTo>
                  <a:lnTo>
                    <a:pt x="55" y="85"/>
                  </a:lnTo>
                  <a:lnTo>
                    <a:pt x="59" y="78"/>
                  </a:lnTo>
                  <a:lnTo>
                    <a:pt x="59" y="78"/>
                  </a:lnTo>
                  <a:lnTo>
                    <a:pt x="59" y="74"/>
                  </a:lnTo>
                  <a:lnTo>
                    <a:pt x="63" y="74"/>
                  </a:lnTo>
                  <a:lnTo>
                    <a:pt x="66" y="70"/>
                  </a:lnTo>
                  <a:lnTo>
                    <a:pt x="70" y="67"/>
                  </a:lnTo>
                  <a:lnTo>
                    <a:pt x="70" y="63"/>
                  </a:lnTo>
                  <a:lnTo>
                    <a:pt x="70" y="63"/>
                  </a:lnTo>
                  <a:lnTo>
                    <a:pt x="70" y="55"/>
                  </a:lnTo>
                  <a:lnTo>
                    <a:pt x="74" y="55"/>
                  </a:lnTo>
                  <a:lnTo>
                    <a:pt x="77" y="52"/>
                  </a:lnTo>
                  <a:lnTo>
                    <a:pt x="77" y="52"/>
                  </a:lnTo>
                  <a:lnTo>
                    <a:pt x="81" y="48"/>
                  </a:lnTo>
                  <a:lnTo>
                    <a:pt x="81" y="44"/>
                  </a:lnTo>
                  <a:lnTo>
                    <a:pt x="81" y="41"/>
                  </a:lnTo>
                  <a:lnTo>
                    <a:pt x="81" y="37"/>
                  </a:lnTo>
                  <a:lnTo>
                    <a:pt x="85" y="33"/>
                  </a:lnTo>
                  <a:lnTo>
                    <a:pt x="85" y="33"/>
                  </a:lnTo>
                  <a:lnTo>
                    <a:pt x="85" y="29"/>
                  </a:lnTo>
                  <a:lnTo>
                    <a:pt x="89" y="29"/>
                  </a:lnTo>
                  <a:lnTo>
                    <a:pt x="92" y="29"/>
                  </a:lnTo>
                  <a:lnTo>
                    <a:pt x="92" y="26"/>
                  </a:lnTo>
                  <a:lnTo>
                    <a:pt x="96" y="26"/>
                  </a:lnTo>
                  <a:lnTo>
                    <a:pt x="96" y="22"/>
                  </a:lnTo>
                  <a:lnTo>
                    <a:pt x="96" y="18"/>
                  </a:lnTo>
                  <a:lnTo>
                    <a:pt x="96" y="18"/>
                  </a:lnTo>
                  <a:lnTo>
                    <a:pt x="96" y="15"/>
                  </a:lnTo>
                  <a:lnTo>
                    <a:pt x="92" y="15"/>
                  </a:lnTo>
                  <a:lnTo>
                    <a:pt x="92" y="11"/>
                  </a:lnTo>
                  <a:lnTo>
                    <a:pt x="92" y="7"/>
                  </a:lnTo>
                  <a:lnTo>
                    <a:pt x="92" y="3"/>
                  </a:lnTo>
                  <a:lnTo>
                    <a:pt x="89" y="0"/>
                  </a:lnTo>
                  <a:lnTo>
                    <a:pt x="96" y="3"/>
                  </a:lnTo>
                  <a:lnTo>
                    <a:pt x="100" y="7"/>
                  </a:lnTo>
                  <a:lnTo>
                    <a:pt x="103" y="11"/>
                  </a:lnTo>
                  <a:lnTo>
                    <a:pt x="103" y="15"/>
                  </a:lnTo>
                  <a:lnTo>
                    <a:pt x="103" y="15"/>
                  </a:lnTo>
                  <a:lnTo>
                    <a:pt x="107" y="18"/>
                  </a:lnTo>
                  <a:lnTo>
                    <a:pt x="107" y="22"/>
                  </a:lnTo>
                  <a:lnTo>
                    <a:pt x="103" y="22"/>
                  </a:lnTo>
                  <a:lnTo>
                    <a:pt x="103" y="26"/>
                  </a:lnTo>
                  <a:lnTo>
                    <a:pt x="107" y="26"/>
                  </a:lnTo>
                  <a:lnTo>
                    <a:pt x="103" y="29"/>
                  </a:lnTo>
                  <a:lnTo>
                    <a:pt x="103" y="33"/>
                  </a:lnTo>
                  <a:lnTo>
                    <a:pt x="103" y="37"/>
                  </a:lnTo>
                  <a:lnTo>
                    <a:pt x="107" y="41"/>
                  </a:lnTo>
                  <a:lnTo>
                    <a:pt x="107" y="41"/>
                  </a:lnTo>
                  <a:lnTo>
                    <a:pt x="111" y="44"/>
                  </a:lnTo>
                  <a:lnTo>
                    <a:pt x="114" y="48"/>
                  </a:lnTo>
                  <a:lnTo>
                    <a:pt x="114" y="48"/>
                  </a:lnTo>
                  <a:lnTo>
                    <a:pt x="114" y="48"/>
                  </a:lnTo>
                  <a:lnTo>
                    <a:pt x="111" y="48"/>
                  </a:lnTo>
                  <a:lnTo>
                    <a:pt x="111" y="48"/>
                  </a:lnTo>
                  <a:lnTo>
                    <a:pt x="107" y="48"/>
                  </a:lnTo>
                  <a:lnTo>
                    <a:pt x="103" y="48"/>
                  </a:lnTo>
                  <a:lnTo>
                    <a:pt x="103" y="48"/>
                  </a:lnTo>
                  <a:lnTo>
                    <a:pt x="100" y="48"/>
                  </a:lnTo>
                  <a:lnTo>
                    <a:pt x="96" y="48"/>
                  </a:lnTo>
                  <a:lnTo>
                    <a:pt x="96" y="48"/>
                  </a:lnTo>
                  <a:lnTo>
                    <a:pt x="92" y="48"/>
                  </a:lnTo>
                  <a:lnTo>
                    <a:pt x="92" y="48"/>
                  </a:lnTo>
                  <a:lnTo>
                    <a:pt x="92" y="52"/>
                  </a:lnTo>
                  <a:lnTo>
                    <a:pt x="92" y="52"/>
                  </a:lnTo>
                  <a:lnTo>
                    <a:pt x="92" y="55"/>
                  </a:lnTo>
                  <a:lnTo>
                    <a:pt x="92" y="55"/>
                  </a:lnTo>
                  <a:lnTo>
                    <a:pt x="92" y="59"/>
                  </a:lnTo>
                  <a:lnTo>
                    <a:pt x="96" y="59"/>
                  </a:lnTo>
                  <a:lnTo>
                    <a:pt x="103" y="63"/>
                  </a:lnTo>
                  <a:lnTo>
                    <a:pt x="107" y="70"/>
                  </a:lnTo>
                  <a:lnTo>
                    <a:pt x="111" y="70"/>
                  </a:lnTo>
                  <a:lnTo>
                    <a:pt x="114" y="74"/>
                  </a:lnTo>
                  <a:lnTo>
                    <a:pt x="114" y="78"/>
                  </a:lnTo>
                  <a:lnTo>
                    <a:pt x="114" y="81"/>
                  </a:lnTo>
                  <a:lnTo>
                    <a:pt x="114" y="85"/>
                  </a:lnTo>
                  <a:lnTo>
                    <a:pt x="111" y="85"/>
                  </a:lnTo>
                  <a:lnTo>
                    <a:pt x="111" y="89"/>
                  </a:lnTo>
                  <a:lnTo>
                    <a:pt x="107" y="96"/>
                  </a:lnTo>
                  <a:lnTo>
                    <a:pt x="103" y="100"/>
                  </a:lnTo>
                  <a:lnTo>
                    <a:pt x="100" y="104"/>
                  </a:lnTo>
                  <a:lnTo>
                    <a:pt x="100" y="104"/>
                  </a:lnTo>
                  <a:lnTo>
                    <a:pt x="96" y="104"/>
                  </a:lnTo>
                  <a:lnTo>
                    <a:pt x="100" y="107"/>
                  </a:lnTo>
                  <a:lnTo>
                    <a:pt x="100" y="111"/>
                  </a:lnTo>
                  <a:lnTo>
                    <a:pt x="100" y="115"/>
                  </a:lnTo>
                  <a:lnTo>
                    <a:pt x="100" y="118"/>
                  </a:lnTo>
                  <a:lnTo>
                    <a:pt x="100" y="122"/>
                  </a:lnTo>
                  <a:lnTo>
                    <a:pt x="100" y="130"/>
                  </a:lnTo>
                  <a:lnTo>
                    <a:pt x="103" y="130"/>
                  </a:lnTo>
                  <a:lnTo>
                    <a:pt x="107" y="133"/>
                  </a:lnTo>
                  <a:lnTo>
                    <a:pt x="111" y="137"/>
                  </a:lnTo>
                  <a:lnTo>
                    <a:pt x="111" y="137"/>
                  </a:lnTo>
                  <a:lnTo>
                    <a:pt x="114" y="144"/>
                  </a:lnTo>
                  <a:lnTo>
                    <a:pt x="118" y="148"/>
                  </a:lnTo>
                  <a:lnTo>
                    <a:pt x="118" y="152"/>
                  </a:lnTo>
                  <a:lnTo>
                    <a:pt x="126" y="152"/>
                  </a:lnTo>
                  <a:lnTo>
                    <a:pt x="126" y="156"/>
                  </a:lnTo>
                  <a:lnTo>
                    <a:pt x="126" y="159"/>
                  </a:lnTo>
                  <a:lnTo>
                    <a:pt x="126" y="159"/>
                  </a:lnTo>
                  <a:lnTo>
                    <a:pt x="126" y="159"/>
                  </a:lnTo>
                  <a:lnTo>
                    <a:pt x="126" y="159"/>
                  </a:lnTo>
                  <a:lnTo>
                    <a:pt x="126" y="163"/>
                  </a:lnTo>
                  <a:lnTo>
                    <a:pt x="122" y="167"/>
                  </a:lnTo>
                  <a:lnTo>
                    <a:pt x="122" y="167"/>
                  </a:lnTo>
                  <a:lnTo>
                    <a:pt x="122" y="170"/>
                  </a:lnTo>
                  <a:lnTo>
                    <a:pt x="122" y="170"/>
                  </a:lnTo>
                  <a:lnTo>
                    <a:pt x="122" y="170"/>
                  </a:lnTo>
                  <a:lnTo>
                    <a:pt x="122" y="170"/>
                  </a:lnTo>
                  <a:lnTo>
                    <a:pt x="118" y="170"/>
                  </a:lnTo>
                  <a:lnTo>
                    <a:pt x="118" y="170"/>
                  </a:lnTo>
                  <a:lnTo>
                    <a:pt x="118" y="170"/>
                  </a:lnTo>
                  <a:lnTo>
                    <a:pt x="114" y="170"/>
                  </a:lnTo>
                  <a:lnTo>
                    <a:pt x="111" y="170"/>
                  </a:lnTo>
                  <a:lnTo>
                    <a:pt x="111" y="167"/>
                  </a:lnTo>
                  <a:lnTo>
                    <a:pt x="107" y="167"/>
                  </a:lnTo>
                  <a:lnTo>
                    <a:pt x="107" y="170"/>
                  </a:lnTo>
                  <a:lnTo>
                    <a:pt x="107" y="170"/>
                  </a:lnTo>
                  <a:lnTo>
                    <a:pt x="103" y="167"/>
                  </a:lnTo>
                  <a:lnTo>
                    <a:pt x="103" y="167"/>
                  </a:lnTo>
                  <a:lnTo>
                    <a:pt x="100" y="167"/>
                  </a:lnTo>
                  <a:lnTo>
                    <a:pt x="100" y="167"/>
                  </a:lnTo>
                  <a:lnTo>
                    <a:pt x="100" y="167"/>
                  </a:lnTo>
                  <a:lnTo>
                    <a:pt x="96" y="167"/>
                  </a:lnTo>
                  <a:lnTo>
                    <a:pt x="96" y="167"/>
                  </a:lnTo>
                  <a:lnTo>
                    <a:pt x="74" y="167"/>
                  </a:lnTo>
                  <a:lnTo>
                    <a:pt x="74" y="163"/>
                  </a:lnTo>
                  <a:lnTo>
                    <a:pt x="74" y="163"/>
                  </a:lnTo>
                  <a:lnTo>
                    <a:pt x="70" y="167"/>
                  </a:lnTo>
                  <a:lnTo>
                    <a:pt x="66" y="163"/>
                  </a:lnTo>
                  <a:lnTo>
                    <a:pt x="66" y="163"/>
                  </a:lnTo>
                  <a:lnTo>
                    <a:pt x="66" y="163"/>
                  </a:lnTo>
                  <a:lnTo>
                    <a:pt x="63" y="163"/>
                  </a:lnTo>
                  <a:lnTo>
                    <a:pt x="59" y="163"/>
                  </a:lnTo>
                  <a:lnTo>
                    <a:pt x="55" y="163"/>
                  </a:lnTo>
                  <a:lnTo>
                    <a:pt x="55" y="163"/>
                  </a:lnTo>
                  <a:lnTo>
                    <a:pt x="48" y="163"/>
                  </a:lnTo>
                  <a:lnTo>
                    <a:pt x="48" y="163"/>
                  </a:lnTo>
                  <a:lnTo>
                    <a:pt x="48" y="163"/>
                  </a:lnTo>
                  <a:lnTo>
                    <a:pt x="44" y="167"/>
                  </a:lnTo>
                  <a:lnTo>
                    <a:pt x="44" y="167"/>
                  </a:lnTo>
                  <a:lnTo>
                    <a:pt x="44" y="167"/>
                  </a:lnTo>
                  <a:lnTo>
                    <a:pt x="26" y="167"/>
                  </a:lnTo>
                  <a:lnTo>
                    <a:pt x="22" y="167"/>
                  </a:lnTo>
                  <a:lnTo>
                    <a:pt x="22" y="167"/>
                  </a:lnTo>
                  <a:lnTo>
                    <a:pt x="18" y="167"/>
                  </a:lnTo>
                  <a:lnTo>
                    <a:pt x="22" y="163"/>
                  </a:lnTo>
                  <a:lnTo>
                    <a:pt x="18" y="163"/>
                  </a:lnTo>
                  <a:lnTo>
                    <a:pt x="22" y="156"/>
                  </a:lnTo>
                  <a:lnTo>
                    <a:pt x="22" y="152"/>
                  </a:lnTo>
                  <a:lnTo>
                    <a:pt x="18" y="148"/>
                  </a:lnTo>
                  <a:lnTo>
                    <a:pt x="18" y="141"/>
                  </a:lnTo>
                  <a:lnTo>
                    <a:pt x="18" y="141"/>
                  </a:lnTo>
                  <a:lnTo>
                    <a:pt x="18" y="137"/>
                  </a:lnTo>
                  <a:lnTo>
                    <a:pt x="11" y="137"/>
                  </a:lnTo>
                  <a:lnTo>
                    <a:pt x="11" y="137"/>
                  </a:lnTo>
                  <a:lnTo>
                    <a:pt x="7" y="137"/>
                  </a:lnTo>
                  <a:lnTo>
                    <a:pt x="7" y="126"/>
                  </a:lnTo>
                  <a:lnTo>
                    <a:pt x="3" y="130"/>
                  </a:lnTo>
                  <a:lnTo>
                    <a:pt x="0" y="13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32" name="Freeform 134"/>
            <p:cNvSpPr>
              <a:spLocks/>
            </p:cNvSpPr>
            <p:nvPr/>
          </p:nvSpPr>
          <p:spPr bwMode="auto">
            <a:xfrm>
              <a:off x="12493638" y="6901979"/>
              <a:ext cx="185027" cy="180311"/>
            </a:xfrm>
            <a:custGeom>
              <a:avLst/>
              <a:gdLst>
                <a:gd name="T0" fmla="*/ 41 w 93"/>
                <a:gd name="T1" fmla="*/ 4 h 93"/>
                <a:gd name="T2" fmla="*/ 45 w 93"/>
                <a:gd name="T3" fmla="*/ 0 h 93"/>
                <a:gd name="T4" fmla="*/ 52 w 93"/>
                <a:gd name="T5" fmla="*/ 0 h 93"/>
                <a:gd name="T6" fmla="*/ 56 w 93"/>
                <a:gd name="T7" fmla="*/ 0 h 93"/>
                <a:gd name="T8" fmla="*/ 63 w 93"/>
                <a:gd name="T9" fmla="*/ 0 h 93"/>
                <a:gd name="T10" fmla="*/ 63 w 93"/>
                <a:gd name="T11" fmla="*/ 0 h 93"/>
                <a:gd name="T12" fmla="*/ 71 w 93"/>
                <a:gd name="T13" fmla="*/ 0 h 93"/>
                <a:gd name="T14" fmla="*/ 71 w 93"/>
                <a:gd name="T15" fmla="*/ 4 h 93"/>
                <a:gd name="T16" fmla="*/ 71 w 93"/>
                <a:gd name="T17" fmla="*/ 7 h 93"/>
                <a:gd name="T18" fmla="*/ 71 w 93"/>
                <a:gd name="T19" fmla="*/ 11 h 93"/>
                <a:gd name="T20" fmla="*/ 71 w 93"/>
                <a:gd name="T21" fmla="*/ 15 h 93"/>
                <a:gd name="T22" fmla="*/ 74 w 93"/>
                <a:gd name="T23" fmla="*/ 15 h 93"/>
                <a:gd name="T24" fmla="*/ 82 w 93"/>
                <a:gd name="T25" fmla="*/ 15 h 93"/>
                <a:gd name="T26" fmla="*/ 89 w 93"/>
                <a:gd name="T27" fmla="*/ 15 h 93"/>
                <a:gd name="T28" fmla="*/ 93 w 93"/>
                <a:gd name="T29" fmla="*/ 19 h 93"/>
                <a:gd name="T30" fmla="*/ 93 w 93"/>
                <a:gd name="T31" fmla="*/ 22 h 93"/>
                <a:gd name="T32" fmla="*/ 89 w 93"/>
                <a:gd name="T33" fmla="*/ 26 h 93"/>
                <a:gd name="T34" fmla="*/ 86 w 93"/>
                <a:gd name="T35" fmla="*/ 30 h 93"/>
                <a:gd name="T36" fmla="*/ 86 w 93"/>
                <a:gd name="T37" fmla="*/ 33 h 93"/>
                <a:gd name="T38" fmla="*/ 86 w 93"/>
                <a:gd name="T39" fmla="*/ 33 h 93"/>
                <a:gd name="T40" fmla="*/ 82 w 93"/>
                <a:gd name="T41" fmla="*/ 37 h 93"/>
                <a:gd name="T42" fmla="*/ 86 w 93"/>
                <a:gd name="T43" fmla="*/ 41 h 93"/>
                <a:gd name="T44" fmla="*/ 89 w 93"/>
                <a:gd name="T45" fmla="*/ 41 h 93"/>
                <a:gd name="T46" fmla="*/ 89 w 93"/>
                <a:gd name="T47" fmla="*/ 45 h 93"/>
                <a:gd name="T48" fmla="*/ 93 w 93"/>
                <a:gd name="T49" fmla="*/ 48 h 93"/>
                <a:gd name="T50" fmla="*/ 86 w 93"/>
                <a:gd name="T51" fmla="*/ 67 h 93"/>
                <a:gd name="T52" fmla="*/ 86 w 93"/>
                <a:gd name="T53" fmla="*/ 70 h 93"/>
                <a:gd name="T54" fmla="*/ 86 w 93"/>
                <a:gd name="T55" fmla="*/ 70 h 93"/>
                <a:gd name="T56" fmla="*/ 78 w 93"/>
                <a:gd name="T57" fmla="*/ 67 h 93"/>
                <a:gd name="T58" fmla="*/ 74 w 93"/>
                <a:gd name="T59" fmla="*/ 70 h 93"/>
                <a:gd name="T60" fmla="*/ 67 w 93"/>
                <a:gd name="T61" fmla="*/ 67 h 93"/>
                <a:gd name="T62" fmla="*/ 63 w 93"/>
                <a:gd name="T63" fmla="*/ 63 h 93"/>
                <a:gd name="T64" fmla="*/ 60 w 93"/>
                <a:gd name="T65" fmla="*/ 67 h 93"/>
                <a:gd name="T66" fmla="*/ 56 w 93"/>
                <a:gd name="T67" fmla="*/ 70 h 93"/>
                <a:gd name="T68" fmla="*/ 52 w 93"/>
                <a:gd name="T69" fmla="*/ 70 h 93"/>
                <a:gd name="T70" fmla="*/ 45 w 93"/>
                <a:gd name="T71" fmla="*/ 70 h 93"/>
                <a:gd name="T72" fmla="*/ 41 w 93"/>
                <a:gd name="T73" fmla="*/ 74 h 93"/>
                <a:gd name="T74" fmla="*/ 41 w 93"/>
                <a:gd name="T75" fmla="*/ 78 h 93"/>
                <a:gd name="T76" fmla="*/ 49 w 93"/>
                <a:gd name="T77" fmla="*/ 78 h 93"/>
                <a:gd name="T78" fmla="*/ 52 w 93"/>
                <a:gd name="T79" fmla="*/ 78 h 93"/>
                <a:gd name="T80" fmla="*/ 52 w 93"/>
                <a:gd name="T81" fmla="*/ 89 h 93"/>
                <a:gd name="T82" fmla="*/ 45 w 93"/>
                <a:gd name="T83" fmla="*/ 85 h 93"/>
                <a:gd name="T84" fmla="*/ 41 w 93"/>
                <a:gd name="T85" fmla="*/ 89 h 93"/>
                <a:gd name="T86" fmla="*/ 41 w 93"/>
                <a:gd name="T87" fmla="*/ 89 h 93"/>
                <a:gd name="T88" fmla="*/ 37 w 93"/>
                <a:gd name="T89" fmla="*/ 93 h 93"/>
                <a:gd name="T90" fmla="*/ 34 w 93"/>
                <a:gd name="T91" fmla="*/ 89 h 93"/>
                <a:gd name="T92" fmla="*/ 26 w 93"/>
                <a:gd name="T93" fmla="*/ 82 h 93"/>
                <a:gd name="T94" fmla="*/ 15 w 93"/>
                <a:gd name="T95" fmla="*/ 74 h 93"/>
                <a:gd name="T96" fmla="*/ 12 w 93"/>
                <a:gd name="T97" fmla="*/ 70 h 93"/>
                <a:gd name="T98" fmla="*/ 8 w 93"/>
                <a:gd name="T99" fmla="*/ 63 h 93"/>
                <a:gd name="T100" fmla="*/ 4 w 93"/>
                <a:gd name="T101" fmla="*/ 56 h 93"/>
                <a:gd name="T102" fmla="*/ 4 w 93"/>
                <a:gd name="T103" fmla="*/ 52 h 93"/>
                <a:gd name="T104" fmla="*/ 0 w 93"/>
                <a:gd name="T105" fmla="*/ 45 h 93"/>
                <a:gd name="T106" fmla="*/ 8 w 93"/>
                <a:gd name="T107" fmla="*/ 45 h 93"/>
                <a:gd name="T108" fmla="*/ 8 w 93"/>
                <a:gd name="T109" fmla="*/ 30 h 93"/>
                <a:gd name="T110" fmla="*/ 15 w 93"/>
                <a:gd name="T111" fmla="*/ 30 h 93"/>
                <a:gd name="T112" fmla="*/ 8 w 93"/>
                <a:gd name="T113" fmla="*/ 26 h 93"/>
                <a:gd name="T114" fmla="*/ 12 w 93"/>
                <a:gd name="T115" fmla="*/ 22 h 93"/>
                <a:gd name="T116" fmla="*/ 15 w 93"/>
                <a:gd name="T117" fmla="*/ 19 h 93"/>
                <a:gd name="T118" fmla="*/ 19 w 93"/>
                <a:gd name="T119" fmla="*/ 22 h 93"/>
                <a:gd name="T120" fmla="*/ 41 w 93"/>
                <a:gd name="T121" fmla="*/ 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3" h="93">
                  <a:moveTo>
                    <a:pt x="41" y="4"/>
                  </a:moveTo>
                  <a:lnTo>
                    <a:pt x="41" y="4"/>
                  </a:lnTo>
                  <a:lnTo>
                    <a:pt x="45" y="0"/>
                  </a:lnTo>
                  <a:lnTo>
                    <a:pt x="45" y="0"/>
                  </a:lnTo>
                  <a:lnTo>
                    <a:pt x="45" y="0"/>
                  </a:lnTo>
                  <a:lnTo>
                    <a:pt x="52" y="0"/>
                  </a:lnTo>
                  <a:lnTo>
                    <a:pt x="52" y="0"/>
                  </a:lnTo>
                  <a:lnTo>
                    <a:pt x="56" y="0"/>
                  </a:lnTo>
                  <a:lnTo>
                    <a:pt x="60" y="0"/>
                  </a:lnTo>
                  <a:lnTo>
                    <a:pt x="63" y="0"/>
                  </a:lnTo>
                  <a:lnTo>
                    <a:pt x="63" y="0"/>
                  </a:lnTo>
                  <a:lnTo>
                    <a:pt x="63" y="0"/>
                  </a:lnTo>
                  <a:lnTo>
                    <a:pt x="67" y="4"/>
                  </a:lnTo>
                  <a:lnTo>
                    <a:pt x="71" y="0"/>
                  </a:lnTo>
                  <a:lnTo>
                    <a:pt x="71" y="0"/>
                  </a:lnTo>
                  <a:lnTo>
                    <a:pt x="71" y="4"/>
                  </a:lnTo>
                  <a:lnTo>
                    <a:pt x="71" y="4"/>
                  </a:lnTo>
                  <a:lnTo>
                    <a:pt x="71" y="7"/>
                  </a:lnTo>
                  <a:lnTo>
                    <a:pt x="71" y="7"/>
                  </a:lnTo>
                  <a:lnTo>
                    <a:pt x="71" y="11"/>
                  </a:lnTo>
                  <a:lnTo>
                    <a:pt x="71" y="15"/>
                  </a:lnTo>
                  <a:lnTo>
                    <a:pt x="71" y="15"/>
                  </a:lnTo>
                  <a:lnTo>
                    <a:pt x="74" y="19"/>
                  </a:lnTo>
                  <a:lnTo>
                    <a:pt x="74" y="15"/>
                  </a:lnTo>
                  <a:lnTo>
                    <a:pt x="78" y="15"/>
                  </a:lnTo>
                  <a:lnTo>
                    <a:pt x="82" y="15"/>
                  </a:lnTo>
                  <a:lnTo>
                    <a:pt x="86" y="15"/>
                  </a:lnTo>
                  <a:lnTo>
                    <a:pt x="89" y="15"/>
                  </a:lnTo>
                  <a:lnTo>
                    <a:pt x="93" y="15"/>
                  </a:lnTo>
                  <a:lnTo>
                    <a:pt x="93" y="19"/>
                  </a:lnTo>
                  <a:lnTo>
                    <a:pt x="93" y="22"/>
                  </a:lnTo>
                  <a:lnTo>
                    <a:pt x="93" y="22"/>
                  </a:lnTo>
                  <a:lnTo>
                    <a:pt x="93" y="26"/>
                  </a:lnTo>
                  <a:lnTo>
                    <a:pt x="89" y="26"/>
                  </a:lnTo>
                  <a:lnTo>
                    <a:pt x="86" y="30"/>
                  </a:lnTo>
                  <a:lnTo>
                    <a:pt x="86" y="30"/>
                  </a:lnTo>
                  <a:lnTo>
                    <a:pt x="86" y="33"/>
                  </a:lnTo>
                  <a:lnTo>
                    <a:pt x="86" y="33"/>
                  </a:lnTo>
                  <a:lnTo>
                    <a:pt x="86" y="33"/>
                  </a:lnTo>
                  <a:lnTo>
                    <a:pt x="86" y="33"/>
                  </a:lnTo>
                  <a:lnTo>
                    <a:pt x="82" y="37"/>
                  </a:lnTo>
                  <a:lnTo>
                    <a:pt x="82" y="37"/>
                  </a:lnTo>
                  <a:lnTo>
                    <a:pt x="86" y="37"/>
                  </a:lnTo>
                  <a:lnTo>
                    <a:pt x="86" y="41"/>
                  </a:lnTo>
                  <a:lnTo>
                    <a:pt x="86" y="41"/>
                  </a:lnTo>
                  <a:lnTo>
                    <a:pt x="89" y="41"/>
                  </a:lnTo>
                  <a:lnTo>
                    <a:pt x="89" y="45"/>
                  </a:lnTo>
                  <a:lnTo>
                    <a:pt x="89" y="45"/>
                  </a:lnTo>
                  <a:lnTo>
                    <a:pt x="93" y="45"/>
                  </a:lnTo>
                  <a:lnTo>
                    <a:pt x="93" y="48"/>
                  </a:lnTo>
                  <a:lnTo>
                    <a:pt x="89" y="56"/>
                  </a:lnTo>
                  <a:lnTo>
                    <a:pt x="86" y="67"/>
                  </a:lnTo>
                  <a:lnTo>
                    <a:pt x="89" y="70"/>
                  </a:lnTo>
                  <a:lnTo>
                    <a:pt x="86" y="70"/>
                  </a:lnTo>
                  <a:lnTo>
                    <a:pt x="86" y="70"/>
                  </a:lnTo>
                  <a:lnTo>
                    <a:pt x="86" y="70"/>
                  </a:lnTo>
                  <a:lnTo>
                    <a:pt x="82" y="67"/>
                  </a:lnTo>
                  <a:lnTo>
                    <a:pt x="78" y="67"/>
                  </a:lnTo>
                  <a:lnTo>
                    <a:pt x="74" y="70"/>
                  </a:lnTo>
                  <a:lnTo>
                    <a:pt x="74" y="70"/>
                  </a:lnTo>
                  <a:lnTo>
                    <a:pt x="71" y="70"/>
                  </a:lnTo>
                  <a:lnTo>
                    <a:pt x="67" y="67"/>
                  </a:lnTo>
                  <a:lnTo>
                    <a:pt x="67" y="63"/>
                  </a:lnTo>
                  <a:lnTo>
                    <a:pt x="63" y="63"/>
                  </a:lnTo>
                  <a:lnTo>
                    <a:pt x="60" y="63"/>
                  </a:lnTo>
                  <a:lnTo>
                    <a:pt x="60" y="67"/>
                  </a:lnTo>
                  <a:lnTo>
                    <a:pt x="60" y="70"/>
                  </a:lnTo>
                  <a:lnTo>
                    <a:pt x="56" y="70"/>
                  </a:lnTo>
                  <a:lnTo>
                    <a:pt x="52" y="70"/>
                  </a:lnTo>
                  <a:lnTo>
                    <a:pt x="52" y="70"/>
                  </a:lnTo>
                  <a:lnTo>
                    <a:pt x="49" y="74"/>
                  </a:lnTo>
                  <a:lnTo>
                    <a:pt x="45" y="70"/>
                  </a:lnTo>
                  <a:lnTo>
                    <a:pt x="45" y="70"/>
                  </a:lnTo>
                  <a:lnTo>
                    <a:pt x="41" y="74"/>
                  </a:lnTo>
                  <a:lnTo>
                    <a:pt x="41" y="74"/>
                  </a:lnTo>
                  <a:lnTo>
                    <a:pt x="41" y="78"/>
                  </a:lnTo>
                  <a:lnTo>
                    <a:pt x="45" y="78"/>
                  </a:lnTo>
                  <a:lnTo>
                    <a:pt x="49" y="78"/>
                  </a:lnTo>
                  <a:lnTo>
                    <a:pt x="49" y="78"/>
                  </a:lnTo>
                  <a:lnTo>
                    <a:pt x="52" y="78"/>
                  </a:lnTo>
                  <a:lnTo>
                    <a:pt x="52" y="85"/>
                  </a:lnTo>
                  <a:lnTo>
                    <a:pt x="52" y="89"/>
                  </a:lnTo>
                  <a:lnTo>
                    <a:pt x="49" y="85"/>
                  </a:lnTo>
                  <a:lnTo>
                    <a:pt x="45" y="85"/>
                  </a:lnTo>
                  <a:lnTo>
                    <a:pt x="45" y="89"/>
                  </a:lnTo>
                  <a:lnTo>
                    <a:pt x="41" y="89"/>
                  </a:lnTo>
                  <a:lnTo>
                    <a:pt x="41" y="89"/>
                  </a:lnTo>
                  <a:lnTo>
                    <a:pt x="41" y="89"/>
                  </a:lnTo>
                  <a:lnTo>
                    <a:pt x="37" y="93"/>
                  </a:lnTo>
                  <a:lnTo>
                    <a:pt x="37" y="93"/>
                  </a:lnTo>
                  <a:lnTo>
                    <a:pt x="34" y="93"/>
                  </a:lnTo>
                  <a:lnTo>
                    <a:pt x="34" y="89"/>
                  </a:lnTo>
                  <a:lnTo>
                    <a:pt x="26" y="85"/>
                  </a:lnTo>
                  <a:lnTo>
                    <a:pt x="26" y="82"/>
                  </a:lnTo>
                  <a:lnTo>
                    <a:pt x="19" y="78"/>
                  </a:lnTo>
                  <a:lnTo>
                    <a:pt x="15" y="74"/>
                  </a:lnTo>
                  <a:lnTo>
                    <a:pt x="15" y="74"/>
                  </a:lnTo>
                  <a:lnTo>
                    <a:pt x="12" y="70"/>
                  </a:lnTo>
                  <a:lnTo>
                    <a:pt x="8" y="67"/>
                  </a:lnTo>
                  <a:lnTo>
                    <a:pt x="8" y="63"/>
                  </a:lnTo>
                  <a:lnTo>
                    <a:pt x="8" y="59"/>
                  </a:lnTo>
                  <a:lnTo>
                    <a:pt x="4" y="56"/>
                  </a:lnTo>
                  <a:lnTo>
                    <a:pt x="4" y="52"/>
                  </a:lnTo>
                  <a:lnTo>
                    <a:pt x="4" y="52"/>
                  </a:lnTo>
                  <a:lnTo>
                    <a:pt x="0" y="45"/>
                  </a:lnTo>
                  <a:lnTo>
                    <a:pt x="0" y="45"/>
                  </a:lnTo>
                  <a:lnTo>
                    <a:pt x="4" y="45"/>
                  </a:lnTo>
                  <a:lnTo>
                    <a:pt x="8" y="45"/>
                  </a:lnTo>
                  <a:lnTo>
                    <a:pt x="8" y="33"/>
                  </a:lnTo>
                  <a:lnTo>
                    <a:pt x="8" y="30"/>
                  </a:lnTo>
                  <a:lnTo>
                    <a:pt x="8" y="33"/>
                  </a:lnTo>
                  <a:lnTo>
                    <a:pt x="15" y="30"/>
                  </a:lnTo>
                  <a:lnTo>
                    <a:pt x="12" y="30"/>
                  </a:lnTo>
                  <a:lnTo>
                    <a:pt x="8" y="26"/>
                  </a:lnTo>
                  <a:lnTo>
                    <a:pt x="12" y="26"/>
                  </a:lnTo>
                  <a:lnTo>
                    <a:pt x="12" y="22"/>
                  </a:lnTo>
                  <a:lnTo>
                    <a:pt x="15" y="22"/>
                  </a:lnTo>
                  <a:lnTo>
                    <a:pt x="15" y="19"/>
                  </a:lnTo>
                  <a:lnTo>
                    <a:pt x="19" y="19"/>
                  </a:lnTo>
                  <a:lnTo>
                    <a:pt x="19" y="22"/>
                  </a:lnTo>
                  <a:lnTo>
                    <a:pt x="41" y="22"/>
                  </a:lnTo>
                  <a:lnTo>
                    <a:pt x="41"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33" name="Freeform 135"/>
            <p:cNvSpPr>
              <a:spLocks/>
            </p:cNvSpPr>
            <p:nvPr/>
          </p:nvSpPr>
          <p:spPr bwMode="auto">
            <a:xfrm>
              <a:off x="12509554" y="6909737"/>
              <a:ext cx="65655" cy="34898"/>
            </a:xfrm>
            <a:custGeom>
              <a:avLst/>
              <a:gdLst>
                <a:gd name="T0" fmla="*/ 4 w 33"/>
                <a:gd name="T1" fmla="*/ 18 h 18"/>
                <a:gd name="T2" fmla="*/ 7 w 33"/>
                <a:gd name="T3" fmla="*/ 18 h 18"/>
                <a:gd name="T4" fmla="*/ 7 w 33"/>
                <a:gd name="T5" fmla="*/ 15 h 18"/>
                <a:gd name="T6" fmla="*/ 11 w 33"/>
                <a:gd name="T7" fmla="*/ 15 h 18"/>
                <a:gd name="T8" fmla="*/ 11 w 33"/>
                <a:gd name="T9" fmla="*/ 18 h 18"/>
                <a:gd name="T10" fmla="*/ 33 w 33"/>
                <a:gd name="T11" fmla="*/ 18 h 18"/>
                <a:gd name="T12" fmla="*/ 33 w 33"/>
                <a:gd name="T13" fmla="*/ 0 h 18"/>
                <a:gd name="T14" fmla="*/ 15 w 33"/>
                <a:gd name="T15" fmla="*/ 0 h 18"/>
                <a:gd name="T16" fmla="*/ 11 w 33"/>
                <a:gd name="T17" fmla="*/ 0 h 18"/>
                <a:gd name="T18" fmla="*/ 11 w 33"/>
                <a:gd name="T19" fmla="*/ 0 h 18"/>
                <a:gd name="T20" fmla="*/ 7 w 33"/>
                <a:gd name="T21" fmla="*/ 0 h 18"/>
                <a:gd name="T22" fmla="*/ 7 w 33"/>
                <a:gd name="T23" fmla="*/ 0 h 18"/>
                <a:gd name="T24" fmla="*/ 11 w 33"/>
                <a:gd name="T25" fmla="*/ 3 h 18"/>
                <a:gd name="T26" fmla="*/ 4 w 33"/>
                <a:gd name="T27" fmla="*/ 7 h 18"/>
                <a:gd name="T28" fmla="*/ 0 w 33"/>
                <a:gd name="T29" fmla="*/ 15 h 18"/>
                <a:gd name="T30" fmla="*/ 4 w 33"/>
                <a:gd name="T31" fmla="*/ 15 h 18"/>
                <a:gd name="T32" fmla="*/ 4 w 33"/>
                <a:gd name="T3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18">
                  <a:moveTo>
                    <a:pt x="4" y="18"/>
                  </a:moveTo>
                  <a:lnTo>
                    <a:pt x="7" y="18"/>
                  </a:lnTo>
                  <a:lnTo>
                    <a:pt x="7" y="15"/>
                  </a:lnTo>
                  <a:lnTo>
                    <a:pt x="11" y="15"/>
                  </a:lnTo>
                  <a:lnTo>
                    <a:pt x="11" y="18"/>
                  </a:lnTo>
                  <a:lnTo>
                    <a:pt x="33" y="18"/>
                  </a:lnTo>
                  <a:lnTo>
                    <a:pt x="33" y="0"/>
                  </a:lnTo>
                  <a:lnTo>
                    <a:pt x="15" y="0"/>
                  </a:lnTo>
                  <a:lnTo>
                    <a:pt x="11" y="0"/>
                  </a:lnTo>
                  <a:lnTo>
                    <a:pt x="11" y="0"/>
                  </a:lnTo>
                  <a:lnTo>
                    <a:pt x="7" y="0"/>
                  </a:lnTo>
                  <a:lnTo>
                    <a:pt x="7" y="0"/>
                  </a:lnTo>
                  <a:lnTo>
                    <a:pt x="11" y="3"/>
                  </a:lnTo>
                  <a:lnTo>
                    <a:pt x="4" y="7"/>
                  </a:lnTo>
                  <a:lnTo>
                    <a:pt x="0" y="15"/>
                  </a:lnTo>
                  <a:lnTo>
                    <a:pt x="4" y="15"/>
                  </a:lnTo>
                  <a:lnTo>
                    <a:pt x="4" y="1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34" name="Freeform 136"/>
            <p:cNvSpPr>
              <a:spLocks/>
            </p:cNvSpPr>
            <p:nvPr/>
          </p:nvSpPr>
          <p:spPr bwMode="auto">
            <a:xfrm>
              <a:off x="12567252" y="6859327"/>
              <a:ext cx="250681" cy="257863"/>
            </a:xfrm>
            <a:custGeom>
              <a:avLst/>
              <a:gdLst>
                <a:gd name="T0" fmla="*/ 4 w 126"/>
                <a:gd name="T1" fmla="*/ 111 h 133"/>
                <a:gd name="T2" fmla="*/ 8 w 126"/>
                <a:gd name="T3" fmla="*/ 107 h 133"/>
                <a:gd name="T4" fmla="*/ 15 w 126"/>
                <a:gd name="T5" fmla="*/ 107 h 133"/>
                <a:gd name="T6" fmla="*/ 12 w 126"/>
                <a:gd name="T7" fmla="*/ 100 h 133"/>
                <a:gd name="T8" fmla="*/ 4 w 126"/>
                <a:gd name="T9" fmla="*/ 96 h 133"/>
                <a:gd name="T10" fmla="*/ 8 w 126"/>
                <a:gd name="T11" fmla="*/ 92 h 133"/>
                <a:gd name="T12" fmla="*/ 15 w 126"/>
                <a:gd name="T13" fmla="*/ 92 h 133"/>
                <a:gd name="T14" fmla="*/ 23 w 126"/>
                <a:gd name="T15" fmla="*/ 89 h 133"/>
                <a:gd name="T16" fmla="*/ 30 w 126"/>
                <a:gd name="T17" fmla="*/ 85 h 133"/>
                <a:gd name="T18" fmla="*/ 37 w 126"/>
                <a:gd name="T19" fmla="*/ 92 h 133"/>
                <a:gd name="T20" fmla="*/ 45 w 126"/>
                <a:gd name="T21" fmla="*/ 89 h 133"/>
                <a:gd name="T22" fmla="*/ 49 w 126"/>
                <a:gd name="T23" fmla="*/ 92 h 133"/>
                <a:gd name="T24" fmla="*/ 52 w 126"/>
                <a:gd name="T25" fmla="*/ 78 h 133"/>
                <a:gd name="T26" fmla="*/ 52 w 126"/>
                <a:gd name="T27" fmla="*/ 67 h 133"/>
                <a:gd name="T28" fmla="*/ 49 w 126"/>
                <a:gd name="T29" fmla="*/ 63 h 133"/>
                <a:gd name="T30" fmla="*/ 45 w 126"/>
                <a:gd name="T31" fmla="*/ 59 h 133"/>
                <a:gd name="T32" fmla="*/ 49 w 126"/>
                <a:gd name="T33" fmla="*/ 55 h 133"/>
                <a:gd name="T34" fmla="*/ 49 w 126"/>
                <a:gd name="T35" fmla="*/ 52 h 133"/>
                <a:gd name="T36" fmla="*/ 56 w 126"/>
                <a:gd name="T37" fmla="*/ 48 h 133"/>
                <a:gd name="T38" fmla="*/ 56 w 126"/>
                <a:gd name="T39" fmla="*/ 41 h 133"/>
                <a:gd name="T40" fmla="*/ 49 w 126"/>
                <a:gd name="T41" fmla="*/ 37 h 133"/>
                <a:gd name="T42" fmla="*/ 37 w 126"/>
                <a:gd name="T43" fmla="*/ 37 h 133"/>
                <a:gd name="T44" fmla="*/ 34 w 126"/>
                <a:gd name="T45" fmla="*/ 37 h 133"/>
                <a:gd name="T46" fmla="*/ 34 w 126"/>
                <a:gd name="T47" fmla="*/ 29 h 133"/>
                <a:gd name="T48" fmla="*/ 56 w 126"/>
                <a:gd name="T49" fmla="*/ 26 h 133"/>
                <a:gd name="T50" fmla="*/ 60 w 126"/>
                <a:gd name="T51" fmla="*/ 26 h 133"/>
                <a:gd name="T52" fmla="*/ 67 w 126"/>
                <a:gd name="T53" fmla="*/ 29 h 133"/>
                <a:gd name="T54" fmla="*/ 71 w 126"/>
                <a:gd name="T55" fmla="*/ 26 h 133"/>
                <a:gd name="T56" fmla="*/ 78 w 126"/>
                <a:gd name="T57" fmla="*/ 29 h 133"/>
                <a:gd name="T58" fmla="*/ 82 w 126"/>
                <a:gd name="T59" fmla="*/ 29 h 133"/>
                <a:gd name="T60" fmla="*/ 82 w 126"/>
                <a:gd name="T61" fmla="*/ 29 h 133"/>
                <a:gd name="T62" fmla="*/ 86 w 126"/>
                <a:gd name="T63" fmla="*/ 22 h 133"/>
                <a:gd name="T64" fmla="*/ 97 w 126"/>
                <a:gd name="T65" fmla="*/ 3 h 133"/>
                <a:gd name="T66" fmla="*/ 108 w 126"/>
                <a:gd name="T67" fmla="*/ 0 h 133"/>
                <a:gd name="T68" fmla="*/ 115 w 126"/>
                <a:gd name="T69" fmla="*/ 0 h 133"/>
                <a:gd name="T70" fmla="*/ 123 w 126"/>
                <a:gd name="T71" fmla="*/ 3 h 133"/>
                <a:gd name="T72" fmla="*/ 126 w 126"/>
                <a:gd name="T73" fmla="*/ 3 h 133"/>
                <a:gd name="T74" fmla="*/ 123 w 126"/>
                <a:gd name="T75" fmla="*/ 11 h 133"/>
                <a:gd name="T76" fmla="*/ 119 w 126"/>
                <a:gd name="T77" fmla="*/ 29 h 133"/>
                <a:gd name="T78" fmla="*/ 115 w 126"/>
                <a:gd name="T79" fmla="*/ 37 h 133"/>
                <a:gd name="T80" fmla="*/ 112 w 126"/>
                <a:gd name="T81" fmla="*/ 48 h 133"/>
                <a:gd name="T82" fmla="*/ 112 w 126"/>
                <a:gd name="T83" fmla="*/ 55 h 133"/>
                <a:gd name="T84" fmla="*/ 104 w 126"/>
                <a:gd name="T85" fmla="*/ 70 h 133"/>
                <a:gd name="T86" fmla="*/ 97 w 126"/>
                <a:gd name="T87" fmla="*/ 74 h 133"/>
                <a:gd name="T88" fmla="*/ 89 w 126"/>
                <a:gd name="T89" fmla="*/ 85 h 133"/>
                <a:gd name="T90" fmla="*/ 82 w 126"/>
                <a:gd name="T91" fmla="*/ 96 h 133"/>
                <a:gd name="T92" fmla="*/ 82 w 126"/>
                <a:gd name="T93" fmla="*/ 107 h 133"/>
                <a:gd name="T94" fmla="*/ 78 w 126"/>
                <a:gd name="T95" fmla="*/ 115 h 133"/>
                <a:gd name="T96" fmla="*/ 67 w 126"/>
                <a:gd name="T97" fmla="*/ 126 h 133"/>
                <a:gd name="T98" fmla="*/ 56 w 126"/>
                <a:gd name="T99" fmla="*/ 130 h 133"/>
                <a:gd name="T100" fmla="*/ 56 w 126"/>
                <a:gd name="T101" fmla="*/ 122 h 133"/>
                <a:gd name="T102" fmla="*/ 49 w 126"/>
                <a:gd name="T103" fmla="*/ 126 h 133"/>
                <a:gd name="T104" fmla="*/ 45 w 126"/>
                <a:gd name="T105" fmla="*/ 126 h 133"/>
                <a:gd name="T106" fmla="*/ 37 w 126"/>
                <a:gd name="T107" fmla="*/ 130 h 133"/>
                <a:gd name="T108" fmla="*/ 34 w 126"/>
                <a:gd name="T109" fmla="*/ 126 h 133"/>
                <a:gd name="T110" fmla="*/ 30 w 126"/>
                <a:gd name="T111" fmla="*/ 122 h 133"/>
                <a:gd name="T112" fmla="*/ 26 w 126"/>
                <a:gd name="T113" fmla="*/ 126 h 133"/>
                <a:gd name="T114" fmla="*/ 19 w 126"/>
                <a:gd name="T115" fmla="*/ 130 h 133"/>
                <a:gd name="T116" fmla="*/ 15 w 126"/>
                <a:gd name="T117" fmla="*/ 133 h 133"/>
                <a:gd name="T118" fmla="*/ 12 w 126"/>
                <a:gd name="T119" fmla="*/ 126 h 133"/>
                <a:gd name="T120" fmla="*/ 4 w 126"/>
                <a:gd name="T121" fmla="*/ 11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6" h="133">
                  <a:moveTo>
                    <a:pt x="0" y="115"/>
                  </a:moveTo>
                  <a:lnTo>
                    <a:pt x="4" y="111"/>
                  </a:lnTo>
                  <a:lnTo>
                    <a:pt x="4" y="111"/>
                  </a:lnTo>
                  <a:lnTo>
                    <a:pt x="4" y="111"/>
                  </a:lnTo>
                  <a:lnTo>
                    <a:pt x="8" y="111"/>
                  </a:lnTo>
                  <a:lnTo>
                    <a:pt x="8" y="107"/>
                  </a:lnTo>
                  <a:lnTo>
                    <a:pt x="12" y="107"/>
                  </a:lnTo>
                  <a:lnTo>
                    <a:pt x="15" y="111"/>
                  </a:lnTo>
                  <a:lnTo>
                    <a:pt x="15" y="107"/>
                  </a:lnTo>
                  <a:lnTo>
                    <a:pt x="15" y="100"/>
                  </a:lnTo>
                  <a:lnTo>
                    <a:pt x="12" y="100"/>
                  </a:lnTo>
                  <a:lnTo>
                    <a:pt x="12" y="100"/>
                  </a:lnTo>
                  <a:lnTo>
                    <a:pt x="8" y="100"/>
                  </a:lnTo>
                  <a:lnTo>
                    <a:pt x="4" y="100"/>
                  </a:lnTo>
                  <a:lnTo>
                    <a:pt x="4" y="96"/>
                  </a:lnTo>
                  <a:lnTo>
                    <a:pt x="4" y="96"/>
                  </a:lnTo>
                  <a:lnTo>
                    <a:pt x="8" y="92"/>
                  </a:lnTo>
                  <a:lnTo>
                    <a:pt x="8" y="92"/>
                  </a:lnTo>
                  <a:lnTo>
                    <a:pt x="12" y="96"/>
                  </a:lnTo>
                  <a:lnTo>
                    <a:pt x="15" y="92"/>
                  </a:lnTo>
                  <a:lnTo>
                    <a:pt x="15" y="92"/>
                  </a:lnTo>
                  <a:lnTo>
                    <a:pt x="19" y="92"/>
                  </a:lnTo>
                  <a:lnTo>
                    <a:pt x="23" y="92"/>
                  </a:lnTo>
                  <a:lnTo>
                    <a:pt x="23" y="89"/>
                  </a:lnTo>
                  <a:lnTo>
                    <a:pt x="23" y="85"/>
                  </a:lnTo>
                  <a:lnTo>
                    <a:pt x="26" y="85"/>
                  </a:lnTo>
                  <a:lnTo>
                    <a:pt x="30" y="85"/>
                  </a:lnTo>
                  <a:lnTo>
                    <a:pt x="30" y="89"/>
                  </a:lnTo>
                  <a:lnTo>
                    <a:pt x="34" y="92"/>
                  </a:lnTo>
                  <a:lnTo>
                    <a:pt x="37" y="92"/>
                  </a:lnTo>
                  <a:lnTo>
                    <a:pt x="37" y="92"/>
                  </a:lnTo>
                  <a:lnTo>
                    <a:pt x="41" y="89"/>
                  </a:lnTo>
                  <a:lnTo>
                    <a:pt x="45" y="89"/>
                  </a:lnTo>
                  <a:lnTo>
                    <a:pt x="49" y="92"/>
                  </a:lnTo>
                  <a:lnTo>
                    <a:pt x="49" y="92"/>
                  </a:lnTo>
                  <a:lnTo>
                    <a:pt x="49" y="92"/>
                  </a:lnTo>
                  <a:lnTo>
                    <a:pt x="52" y="92"/>
                  </a:lnTo>
                  <a:lnTo>
                    <a:pt x="49" y="89"/>
                  </a:lnTo>
                  <a:lnTo>
                    <a:pt x="52" y="78"/>
                  </a:lnTo>
                  <a:lnTo>
                    <a:pt x="56" y="70"/>
                  </a:lnTo>
                  <a:lnTo>
                    <a:pt x="56" y="67"/>
                  </a:lnTo>
                  <a:lnTo>
                    <a:pt x="52" y="67"/>
                  </a:lnTo>
                  <a:lnTo>
                    <a:pt x="52" y="67"/>
                  </a:lnTo>
                  <a:lnTo>
                    <a:pt x="52" y="63"/>
                  </a:lnTo>
                  <a:lnTo>
                    <a:pt x="49" y="63"/>
                  </a:lnTo>
                  <a:lnTo>
                    <a:pt x="49" y="63"/>
                  </a:lnTo>
                  <a:lnTo>
                    <a:pt x="49" y="59"/>
                  </a:lnTo>
                  <a:lnTo>
                    <a:pt x="45" y="59"/>
                  </a:lnTo>
                  <a:lnTo>
                    <a:pt x="45" y="59"/>
                  </a:lnTo>
                  <a:lnTo>
                    <a:pt x="49" y="55"/>
                  </a:lnTo>
                  <a:lnTo>
                    <a:pt x="49" y="55"/>
                  </a:lnTo>
                  <a:lnTo>
                    <a:pt x="49" y="55"/>
                  </a:lnTo>
                  <a:lnTo>
                    <a:pt x="49" y="55"/>
                  </a:lnTo>
                  <a:lnTo>
                    <a:pt x="49" y="52"/>
                  </a:lnTo>
                  <a:lnTo>
                    <a:pt x="49" y="52"/>
                  </a:lnTo>
                  <a:lnTo>
                    <a:pt x="52" y="48"/>
                  </a:lnTo>
                  <a:lnTo>
                    <a:pt x="56" y="48"/>
                  </a:lnTo>
                  <a:lnTo>
                    <a:pt x="56" y="44"/>
                  </a:lnTo>
                  <a:lnTo>
                    <a:pt x="56" y="44"/>
                  </a:lnTo>
                  <a:lnTo>
                    <a:pt x="56" y="41"/>
                  </a:lnTo>
                  <a:lnTo>
                    <a:pt x="56" y="37"/>
                  </a:lnTo>
                  <a:lnTo>
                    <a:pt x="52" y="37"/>
                  </a:lnTo>
                  <a:lnTo>
                    <a:pt x="49" y="37"/>
                  </a:lnTo>
                  <a:lnTo>
                    <a:pt x="45" y="37"/>
                  </a:lnTo>
                  <a:lnTo>
                    <a:pt x="41" y="37"/>
                  </a:lnTo>
                  <a:lnTo>
                    <a:pt x="37" y="37"/>
                  </a:lnTo>
                  <a:lnTo>
                    <a:pt x="37" y="41"/>
                  </a:lnTo>
                  <a:lnTo>
                    <a:pt x="34" y="37"/>
                  </a:lnTo>
                  <a:lnTo>
                    <a:pt x="34" y="37"/>
                  </a:lnTo>
                  <a:lnTo>
                    <a:pt x="34" y="33"/>
                  </a:lnTo>
                  <a:lnTo>
                    <a:pt x="34" y="29"/>
                  </a:lnTo>
                  <a:lnTo>
                    <a:pt x="34" y="29"/>
                  </a:lnTo>
                  <a:lnTo>
                    <a:pt x="34" y="26"/>
                  </a:lnTo>
                  <a:lnTo>
                    <a:pt x="56" y="26"/>
                  </a:lnTo>
                  <a:lnTo>
                    <a:pt x="56" y="26"/>
                  </a:lnTo>
                  <a:lnTo>
                    <a:pt x="60" y="26"/>
                  </a:lnTo>
                  <a:lnTo>
                    <a:pt x="60" y="26"/>
                  </a:lnTo>
                  <a:lnTo>
                    <a:pt x="60" y="26"/>
                  </a:lnTo>
                  <a:lnTo>
                    <a:pt x="63" y="26"/>
                  </a:lnTo>
                  <a:lnTo>
                    <a:pt x="63" y="26"/>
                  </a:lnTo>
                  <a:lnTo>
                    <a:pt x="67" y="29"/>
                  </a:lnTo>
                  <a:lnTo>
                    <a:pt x="67" y="29"/>
                  </a:lnTo>
                  <a:lnTo>
                    <a:pt x="67" y="26"/>
                  </a:lnTo>
                  <a:lnTo>
                    <a:pt x="71" y="26"/>
                  </a:lnTo>
                  <a:lnTo>
                    <a:pt x="71" y="29"/>
                  </a:lnTo>
                  <a:lnTo>
                    <a:pt x="74" y="29"/>
                  </a:lnTo>
                  <a:lnTo>
                    <a:pt x="78" y="29"/>
                  </a:lnTo>
                  <a:lnTo>
                    <a:pt x="78" y="29"/>
                  </a:lnTo>
                  <a:lnTo>
                    <a:pt x="78" y="29"/>
                  </a:lnTo>
                  <a:lnTo>
                    <a:pt x="82" y="29"/>
                  </a:lnTo>
                  <a:lnTo>
                    <a:pt x="82" y="29"/>
                  </a:lnTo>
                  <a:lnTo>
                    <a:pt x="82" y="29"/>
                  </a:lnTo>
                  <a:lnTo>
                    <a:pt x="82" y="29"/>
                  </a:lnTo>
                  <a:lnTo>
                    <a:pt x="82" y="26"/>
                  </a:lnTo>
                  <a:lnTo>
                    <a:pt x="82" y="26"/>
                  </a:lnTo>
                  <a:lnTo>
                    <a:pt x="86" y="22"/>
                  </a:lnTo>
                  <a:lnTo>
                    <a:pt x="86" y="18"/>
                  </a:lnTo>
                  <a:lnTo>
                    <a:pt x="93" y="7"/>
                  </a:lnTo>
                  <a:lnTo>
                    <a:pt x="97" y="3"/>
                  </a:lnTo>
                  <a:lnTo>
                    <a:pt x="100" y="3"/>
                  </a:lnTo>
                  <a:lnTo>
                    <a:pt x="100" y="3"/>
                  </a:lnTo>
                  <a:lnTo>
                    <a:pt x="108" y="0"/>
                  </a:lnTo>
                  <a:lnTo>
                    <a:pt x="112" y="0"/>
                  </a:lnTo>
                  <a:lnTo>
                    <a:pt x="112" y="0"/>
                  </a:lnTo>
                  <a:lnTo>
                    <a:pt x="115" y="0"/>
                  </a:lnTo>
                  <a:lnTo>
                    <a:pt x="119" y="0"/>
                  </a:lnTo>
                  <a:lnTo>
                    <a:pt x="119" y="0"/>
                  </a:lnTo>
                  <a:lnTo>
                    <a:pt x="123" y="3"/>
                  </a:lnTo>
                  <a:lnTo>
                    <a:pt x="123" y="0"/>
                  </a:lnTo>
                  <a:lnTo>
                    <a:pt x="126" y="0"/>
                  </a:lnTo>
                  <a:lnTo>
                    <a:pt x="126" y="3"/>
                  </a:lnTo>
                  <a:lnTo>
                    <a:pt x="126" y="3"/>
                  </a:lnTo>
                  <a:lnTo>
                    <a:pt x="126" y="11"/>
                  </a:lnTo>
                  <a:lnTo>
                    <a:pt x="123" y="11"/>
                  </a:lnTo>
                  <a:lnTo>
                    <a:pt x="123" y="15"/>
                  </a:lnTo>
                  <a:lnTo>
                    <a:pt x="115" y="22"/>
                  </a:lnTo>
                  <a:lnTo>
                    <a:pt x="119" y="29"/>
                  </a:lnTo>
                  <a:lnTo>
                    <a:pt x="115" y="33"/>
                  </a:lnTo>
                  <a:lnTo>
                    <a:pt x="115" y="33"/>
                  </a:lnTo>
                  <a:lnTo>
                    <a:pt x="115" y="37"/>
                  </a:lnTo>
                  <a:lnTo>
                    <a:pt x="112" y="41"/>
                  </a:lnTo>
                  <a:lnTo>
                    <a:pt x="115" y="44"/>
                  </a:lnTo>
                  <a:lnTo>
                    <a:pt x="112" y="48"/>
                  </a:lnTo>
                  <a:lnTo>
                    <a:pt x="115" y="48"/>
                  </a:lnTo>
                  <a:lnTo>
                    <a:pt x="112" y="52"/>
                  </a:lnTo>
                  <a:lnTo>
                    <a:pt x="112" y="55"/>
                  </a:lnTo>
                  <a:lnTo>
                    <a:pt x="108" y="59"/>
                  </a:lnTo>
                  <a:lnTo>
                    <a:pt x="108" y="63"/>
                  </a:lnTo>
                  <a:lnTo>
                    <a:pt x="104" y="70"/>
                  </a:lnTo>
                  <a:lnTo>
                    <a:pt x="100" y="74"/>
                  </a:lnTo>
                  <a:lnTo>
                    <a:pt x="97" y="74"/>
                  </a:lnTo>
                  <a:lnTo>
                    <a:pt x="97" y="74"/>
                  </a:lnTo>
                  <a:lnTo>
                    <a:pt x="93" y="78"/>
                  </a:lnTo>
                  <a:lnTo>
                    <a:pt x="89" y="81"/>
                  </a:lnTo>
                  <a:lnTo>
                    <a:pt x="89" y="85"/>
                  </a:lnTo>
                  <a:lnTo>
                    <a:pt x="86" y="89"/>
                  </a:lnTo>
                  <a:lnTo>
                    <a:pt x="82" y="92"/>
                  </a:lnTo>
                  <a:lnTo>
                    <a:pt x="82" y="96"/>
                  </a:lnTo>
                  <a:lnTo>
                    <a:pt x="82" y="96"/>
                  </a:lnTo>
                  <a:lnTo>
                    <a:pt x="82" y="104"/>
                  </a:lnTo>
                  <a:lnTo>
                    <a:pt x="82" y="107"/>
                  </a:lnTo>
                  <a:lnTo>
                    <a:pt x="82" y="111"/>
                  </a:lnTo>
                  <a:lnTo>
                    <a:pt x="78" y="115"/>
                  </a:lnTo>
                  <a:lnTo>
                    <a:pt x="78" y="115"/>
                  </a:lnTo>
                  <a:lnTo>
                    <a:pt x="74" y="118"/>
                  </a:lnTo>
                  <a:lnTo>
                    <a:pt x="74" y="118"/>
                  </a:lnTo>
                  <a:lnTo>
                    <a:pt x="67" y="126"/>
                  </a:lnTo>
                  <a:lnTo>
                    <a:pt x="63" y="130"/>
                  </a:lnTo>
                  <a:lnTo>
                    <a:pt x="60" y="130"/>
                  </a:lnTo>
                  <a:lnTo>
                    <a:pt x="56" y="130"/>
                  </a:lnTo>
                  <a:lnTo>
                    <a:pt x="56" y="126"/>
                  </a:lnTo>
                  <a:lnTo>
                    <a:pt x="52" y="126"/>
                  </a:lnTo>
                  <a:lnTo>
                    <a:pt x="56" y="122"/>
                  </a:lnTo>
                  <a:lnTo>
                    <a:pt x="56" y="122"/>
                  </a:lnTo>
                  <a:lnTo>
                    <a:pt x="52" y="122"/>
                  </a:lnTo>
                  <a:lnTo>
                    <a:pt x="49" y="126"/>
                  </a:lnTo>
                  <a:lnTo>
                    <a:pt x="45" y="126"/>
                  </a:lnTo>
                  <a:lnTo>
                    <a:pt x="45" y="126"/>
                  </a:lnTo>
                  <a:lnTo>
                    <a:pt x="45" y="126"/>
                  </a:lnTo>
                  <a:lnTo>
                    <a:pt x="41" y="130"/>
                  </a:lnTo>
                  <a:lnTo>
                    <a:pt x="37" y="130"/>
                  </a:lnTo>
                  <a:lnTo>
                    <a:pt x="37" y="130"/>
                  </a:lnTo>
                  <a:lnTo>
                    <a:pt x="37" y="126"/>
                  </a:lnTo>
                  <a:lnTo>
                    <a:pt x="34" y="126"/>
                  </a:lnTo>
                  <a:lnTo>
                    <a:pt x="34" y="126"/>
                  </a:lnTo>
                  <a:lnTo>
                    <a:pt x="34" y="130"/>
                  </a:lnTo>
                  <a:lnTo>
                    <a:pt x="34" y="126"/>
                  </a:lnTo>
                  <a:lnTo>
                    <a:pt x="30" y="122"/>
                  </a:lnTo>
                  <a:lnTo>
                    <a:pt x="30" y="122"/>
                  </a:lnTo>
                  <a:lnTo>
                    <a:pt x="26" y="122"/>
                  </a:lnTo>
                  <a:lnTo>
                    <a:pt x="26" y="126"/>
                  </a:lnTo>
                  <a:lnTo>
                    <a:pt x="23" y="126"/>
                  </a:lnTo>
                  <a:lnTo>
                    <a:pt x="23" y="126"/>
                  </a:lnTo>
                  <a:lnTo>
                    <a:pt x="19" y="130"/>
                  </a:lnTo>
                  <a:lnTo>
                    <a:pt x="19" y="130"/>
                  </a:lnTo>
                  <a:lnTo>
                    <a:pt x="15" y="133"/>
                  </a:lnTo>
                  <a:lnTo>
                    <a:pt x="15" y="133"/>
                  </a:lnTo>
                  <a:lnTo>
                    <a:pt x="12" y="130"/>
                  </a:lnTo>
                  <a:lnTo>
                    <a:pt x="12" y="130"/>
                  </a:lnTo>
                  <a:lnTo>
                    <a:pt x="12" y="126"/>
                  </a:lnTo>
                  <a:lnTo>
                    <a:pt x="12" y="122"/>
                  </a:lnTo>
                  <a:lnTo>
                    <a:pt x="4" y="118"/>
                  </a:lnTo>
                  <a:lnTo>
                    <a:pt x="4" y="118"/>
                  </a:lnTo>
                  <a:lnTo>
                    <a:pt x="0" y="115"/>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35" name="Freeform 137"/>
            <p:cNvSpPr>
              <a:spLocks/>
            </p:cNvSpPr>
            <p:nvPr/>
          </p:nvSpPr>
          <p:spPr bwMode="auto">
            <a:xfrm>
              <a:off x="12597096" y="7095863"/>
              <a:ext cx="37801" cy="42654"/>
            </a:xfrm>
            <a:custGeom>
              <a:avLst/>
              <a:gdLst>
                <a:gd name="T0" fmla="*/ 19 w 19"/>
                <a:gd name="T1" fmla="*/ 8 h 22"/>
                <a:gd name="T2" fmla="*/ 19 w 19"/>
                <a:gd name="T3" fmla="*/ 4 h 22"/>
                <a:gd name="T4" fmla="*/ 15 w 19"/>
                <a:gd name="T5" fmla="*/ 0 h 22"/>
                <a:gd name="T6" fmla="*/ 15 w 19"/>
                <a:gd name="T7" fmla="*/ 0 h 22"/>
                <a:gd name="T8" fmla="*/ 11 w 19"/>
                <a:gd name="T9" fmla="*/ 0 h 22"/>
                <a:gd name="T10" fmla="*/ 11 w 19"/>
                <a:gd name="T11" fmla="*/ 4 h 22"/>
                <a:gd name="T12" fmla="*/ 8 w 19"/>
                <a:gd name="T13" fmla="*/ 4 h 22"/>
                <a:gd name="T14" fmla="*/ 8 w 19"/>
                <a:gd name="T15" fmla="*/ 4 h 22"/>
                <a:gd name="T16" fmla="*/ 4 w 19"/>
                <a:gd name="T17" fmla="*/ 8 h 22"/>
                <a:gd name="T18" fmla="*/ 4 w 19"/>
                <a:gd name="T19" fmla="*/ 8 h 22"/>
                <a:gd name="T20" fmla="*/ 0 w 19"/>
                <a:gd name="T21" fmla="*/ 11 h 22"/>
                <a:gd name="T22" fmla="*/ 0 w 19"/>
                <a:gd name="T23" fmla="*/ 11 h 22"/>
                <a:gd name="T24" fmla="*/ 0 w 19"/>
                <a:gd name="T25" fmla="*/ 11 h 22"/>
                <a:gd name="T26" fmla="*/ 4 w 19"/>
                <a:gd name="T27" fmla="*/ 19 h 22"/>
                <a:gd name="T28" fmla="*/ 0 w 19"/>
                <a:gd name="T29" fmla="*/ 19 h 22"/>
                <a:gd name="T30" fmla="*/ 0 w 19"/>
                <a:gd name="T31" fmla="*/ 22 h 22"/>
                <a:gd name="T32" fmla="*/ 4 w 19"/>
                <a:gd name="T33" fmla="*/ 19 h 22"/>
                <a:gd name="T34" fmla="*/ 8 w 19"/>
                <a:gd name="T35" fmla="*/ 19 h 22"/>
                <a:gd name="T36" fmla="*/ 11 w 19"/>
                <a:gd name="T37" fmla="*/ 19 h 22"/>
                <a:gd name="T38" fmla="*/ 8 w 19"/>
                <a:gd name="T39" fmla="*/ 11 h 22"/>
                <a:gd name="T40" fmla="*/ 11 w 19"/>
                <a:gd name="T41" fmla="*/ 11 h 22"/>
                <a:gd name="T42" fmla="*/ 15 w 19"/>
                <a:gd name="T43" fmla="*/ 8 h 22"/>
                <a:gd name="T44" fmla="*/ 19 w 19"/>
                <a:gd name="T45"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22">
                  <a:moveTo>
                    <a:pt x="19" y="8"/>
                  </a:moveTo>
                  <a:lnTo>
                    <a:pt x="19" y="4"/>
                  </a:lnTo>
                  <a:lnTo>
                    <a:pt x="15" y="0"/>
                  </a:lnTo>
                  <a:lnTo>
                    <a:pt x="15" y="0"/>
                  </a:lnTo>
                  <a:lnTo>
                    <a:pt x="11" y="0"/>
                  </a:lnTo>
                  <a:lnTo>
                    <a:pt x="11" y="4"/>
                  </a:lnTo>
                  <a:lnTo>
                    <a:pt x="8" y="4"/>
                  </a:lnTo>
                  <a:lnTo>
                    <a:pt x="8" y="4"/>
                  </a:lnTo>
                  <a:lnTo>
                    <a:pt x="4" y="8"/>
                  </a:lnTo>
                  <a:lnTo>
                    <a:pt x="4" y="8"/>
                  </a:lnTo>
                  <a:lnTo>
                    <a:pt x="0" y="11"/>
                  </a:lnTo>
                  <a:lnTo>
                    <a:pt x="0" y="11"/>
                  </a:lnTo>
                  <a:lnTo>
                    <a:pt x="0" y="11"/>
                  </a:lnTo>
                  <a:lnTo>
                    <a:pt x="4" y="19"/>
                  </a:lnTo>
                  <a:lnTo>
                    <a:pt x="0" y="19"/>
                  </a:lnTo>
                  <a:lnTo>
                    <a:pt x="0" y="22"/>
                  </a:lnTo>
                  <a:lnTo>
                    <a:pt x="4" y="19"/>
                  </a:lnTo>
                  <a:lnTo>
                    <a:pt x="8" y="19"/>
                  </a:lnTo>
                  <a:lnTo>
                    <a:pt x="11" y="19"/>
                  </a:lnTo>
                  <a:lnTo>
                    <a:pt x="8" y="11"/>
                  </a:lnTo>
                  <a:lnTo>
                    <a:pt x="11" y="11"/>
                  </a:lnTo>
                  <a:lnTo>
                    <a:pt x="15" y="8"/>
                  </a:lnTo>
                  <a:lnTo>
                    <a:pt x="19" y="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36" name="Freeform 138"/>
            <p:cNvSpPr>
              <a:spLocks/>
            </p:cNvSpPr>
            <p:nvPr/>
          </p:nvSpPr>
          <p:spPr bwMode="auto">
            <a:xfrm>
              <a:off x="13164111" y="6995044"/>
              <a:ext cx="368065" cy="331538"/>
            </a:xfrm>
            <a:custGeom>
              <a:avLst/>
              <a:gdLst>
                <a:gd name="T0" fmla="*/ 23 w 185"/>
                <a:gd name="T1" fmla="*/ 4 h 171"/>
                <a:gd name="T2" fmla="*/ 78 w 185"/>
                <a:gd name="T3" fmla="*/ 0 h 171"/>
                <a:gd name="T4" fmla="*/ 141 w 185"/>
                <a:gd name="T5" fmla="*/ 37 h 171"/>
                <a:gd name="T6" fmla="*/ 163 w 185"/>
                <a:gd name="T7" fmla="*/ 56 h 171"/>
                <a:gd name="T8" fmla="*/ 163 w 185"/>
                <a:gd name="T9" fmla="*/ 60 h 171"/>
                <a:gd name="T10" fmla="*/ 156 w 185"/>
                <a:gd name="T11" fmla="*/ 74 h 171"/>
                <a:gd name="T12" fmla="*/ 163 w 185"/>
                <a:gd name="T13" fmla="*/ 86 h 171"/>
                <a:gd name="T14" fmla="*/ 167 w 185"/>
                <a:gd name="T15" fmla="*/ 93 h 171"/>
                <a:gd name="T16" fmla="*/ 163 w 185"/>
                <a:gd name="T17" fmla="*/ 97 h 171"/>
                <a:gd name="T18" fmla="*/ 167 w 185"/>
                <a:gd name="T19" fmla="*/ 108 h 171"/>
                <a:gd name="T20" fmla="*/ 167 w 185"/>
                <a:gd name="T21" fmla="*/ 119 h 171"/>
                <a:gd name="T22" fmla="*/ 167 w 185"/>
                <a:gd name="T23" fmla="*/ 123 h 171"/>
                <a:gd name="T24" fmla="*/ 171 w 185"/>
                <a:gd name="T25" fmla="*/ 126 h 171"/>
                <a:gd name="T26" fmla="*/ 174 w 185"/>
                <a:gd name="T27" fmla="*/ 141 h 171"/>
                <a:gd name="T28" fmla="*/ 185 w 185"/>
                <a:gd name="T29" fmla="*/ 145 h 171"/>
                <a:gd name="T30" fmla="*/ 182 w 185"/>
                <a:gd name="T31" fmla="*/ 145 h 171"/>
                <a:gd name="T32" fmla="*/ 174 w 185"/>
                <a:gd name="T33" fmla="*/ 149 h 171"/>
                <a:gd name="T34" fmla="*/ 167 w 185"/>
                <a:gd name="T35" fmla="*/ 152 h 171"/>
                <a:gd name="T36" fmla="*/ 160 w 185"/>
                <a:gd name="T37" fmla="*/ 152 h 171"/>
                <a:gd name="T38" fmla="*/ 148 w 185"/>
                <a:gd name="T39" fmla="*/ 156 h 171"/>
                <a:gd name="T40" fmla="*/ 141 w 185"/>
                <a:gd name="T41" fmla="*/ 156 h 171"/>
                <a:gd name="T42" fmla="*/ 141 w 185"/>
                <a:gd name="T43" fmla="*/ 160 h 171"/>
                <a:gd name="T44" fmla="*/ 130 w 185"/>
                <a:gd name="T45" fmla="*/ 160 h 171"/>
                <a:gd name="T46" fmla="*/ 126 w 185"/>
                <a:gd name="T47" fmla="*/ 160 h 171"/>
                <a:gd name="T48" fmla="*/ 119 w 185"/>
                <a:gd name="T49" fmla="*/ 163 h 171"/>
                <a:gd name="T50" fmla="*/ 111 w 185"/>
                <a:gd name="T51" fmla="*/ 160 h 171"/>
                <a:gd name="T52" fmla="*/ 108 w 185"/>
                <a:gd name="T53" fmla="*/ 160 h 171"/>
                <a:gd name="T54" fmla="*/ 104 w 185"/>
                <a:gd name="T55" fmla="*/ 160 h 171"/>
                <a:gd name="T56" fmla="*/ 82 w 185"/>
                <a:gd name="T57" fmla="*/ 171 h 171"/>
                <a:gd name="T58" fmla="*/ 74 w 185"/>
                <a:gd name="T59" fmla="*/ 134 h 171"/>
                <a:gd name="T60" fmla="*/ 71 w 185"/>
                <a:gd name="T61" fmla="*/ 130 h 171"/>
                <a:gd name="T62" fmla="*/ 67 w 185"/>
                <a:gd name="T63" fmla="*/ 130 h 171"/>
                <a:gd name="T64" fmla="*/ 63 w 185"/>
                <a:gd name="T65" fmla="*/ 130 h 171"/>
                <a:gd name="T66" fmla="*/ 60 w 185"/>
                <a:gd name="T67" fmla="*/ 126 h 171"/>
                <a:gd name="T68" fmla="*/ 56 w 185"/>
                <a:gd name="T69" fmla="*/ 123 h 171"/>
                <a:gd name="T70" fmla="*/ 52 w 185"/>
                <a:gd name="T71" fmla="*/ 119 h 171"/>
                <a:gd name="T72" fmla="*/ 37 w 185"/>
                <a:gd name="T73" fmla="*/ 119 h 171"/>
                <a:gd name="T74" fmla="*/ 34 w 185"/>
                <a:gd name="T75" fmla="*/ 112 h 171"/>
                <a:gd name="T76" fmla="*/ 26 w 185"/>
                <a:gd name="T77" fmla="*/ 112 h 171"/>
                <a:gd name="T78" fmla="*/ 8 w 185"/>
                <a:gd name="T79" fmla="*/ 86 h 171"/>
                <a:gd name="T80" fmla="*/ 8 w 185"/>
                <a:gd name="T81" fmla="*/ 52 h 171"/>
                <a:gd name="T82" fmla="*/ 23 w 185"/>
                <a:gd name="T83" fmla="*/ 45 h 171"/>
                <a:gd name="T84" fmla="*/ 26 w 185"/>
                <a:gd name="T85" fmla="*/ 37 h 171"/>
                <a:gd name="T86" fmla="*/ 26 w 185"/>
                <a:gd name="T87" fmla="*/ 34 h 171"/>
                <a:gd name="T88" fmla="*/ 23 w 185"/>
                <a:gd name="T89" fmla="*/ 26 h 171"/>
                <a:gd name="T90" fmla="*/ 23 w 185"/>
                <a:gd name="T91" fmla="*/ 26 h 171"/>
                <a:gd name="T92" fmla="*/ 26 w 185"/>
                <a:gd name="T93" fmla="*/ 22 h 171"/>
                <a:gd name="T94" fmla="*/ 26 w 185"/>
                <a:gd name="T95" fmla="*/ 15 h 171"/>
                <a:gd name="T96" fmla="*/ 26 w 185"/>
                <a:gd name="T97" fmla="*/ 8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5" h="171">
                  <a:moveTo>
                    <a:pt x="23" y="4"/>
                  </a:moveTo>
                  <a:lnTo>
                    <a:pt x="23" y="4"/>
                  </a:lnTo>
                  <a:lnTo>
                    <a:pt x="23" y="4"/>
                  </a:lnTo>
                  <a:lnTo>
                    <a:pt x="26" y="0"/>
                  </a:lnTo>
                  <a:lnTo>
                    <a:pt x="45" y="0"/>
                  </a:lnTo>
                  <a:lnTo>
                    <a:pt x="78" y="0"/>
                  </a:lnTo>
                  <a:lnTo>
                    <a:pt x="137" y="34"/>
                  </a:lnTo>
                  <a:lnTo>
                    <a:pt x="141" y="37"/>
                  </a:lnTo>
                  <a:lnTo>
                    <a:pt x="141" y="37"/>
                  </a:lnTo>
                  <a:lnTo>
                    <a:pt x="141" y="41"/>
                  </a:lnTo>
                  <a:lnTo>
                    <a:pt x="145" y="41"/>
                  </a:lnTo>
                  <a:lnTo>
                    <a:pt x="163" y="56"/>
                  </a:lnTo>
                  <a:lnTo>
                    <a:pt x="163" y="56"/>
                  </a:lnTo>
                  <a:lnTo>
                    <a:pt x="163" y="56"/>
                  </a:lnTo>
                  <a:lnTo>
                    <a:pt x="163" y="60"/>
                  </a:lnTo>
                  <a:lnTo>
                    <a:pt x="163" y="60"/>
                  </a:lnTo>
                  <a:lnTo>
                    <a:pt x="160" y="71"/>
                  </a:lnTo>
                  <a:lnTo>
                    <a:pt x="156" y="74"/>
                  </a:lnTo>
                  <a:lnTo>
                    <a:pt x="156" y="78"/>
                  </a:lnTo>
                  <a:lnTo>
                    <a:pt x="163" y="82"/>
                  </a:lnTo>
                  <a:lnTo>
                    <a:pt x="163" y="86"/>
                  </a:lnTo>
                  <a:lnTo>
                    <a:pt x="167" y="86"/>
                  </a:lnTo>
                  <a:lnTo>
                    <a:pt x="171" y="93"/>
                  </a:lnTo>
                  <a:lnTo>
                    <a:pt x="167" y="93"/>
                  </a:lnTo>
                  <a:lnTo>
                    <a:pt x="167" y="93"/>
                  </a:lnTo>
                  <a:lnTo>
                    <a:pt x="163" y="93"/>
                  </a:lnTo>
                  <a:lnTo>
                    <a:pt x="163" y="97"/>
                  </a:lnTo>
                  <a:lnTo>
                    <a:pt x="163" y="104"/>
                  </a:lnTo>
                  <a:lnTo>
                    <a:pt x="167" y="104"/>
                  </a:lnTo>
                  <a:lnTo>
                    <a:pt x="167" y="108"/>
                  </a:lnTo>
                  <a:lnTo>
                    <a:pt x="163" y="112"/>
                  </a:lnTo>
                  <a:lnTo>
                    <a:pt x="163" y="115"/>
                  </a:lnTo>
                  <a:lnTo>
                    <a:pt x="167" y="119"/>
                  </a:lnTo>
                  <a:lnTo>
                    <a:pt x="167" y="119"/>
                  </a:lnTo>
                  <a:lnTo>
                    <a:pt x="167" y="119"/>
                  </a:lnTo>
                  <a:lnTo>
                    <a:pt x="167" y="123"/>
                  </a:lnTo>
                  <a:lnTo>
                    <a:pt x="171" y="123"/>
                  </a:lnTo>
                  <a:lnTo>
                    <a:pt x="167" y="126"/>
                  </a:lnTo>
                  <a:lnTo>
                    <a:pt x="171" y="126"/>
                  </a:lnTo>
                  <a:lnTo>
                    <a:pt x="171" y="134"/>
                  </a:lnTo>
                  <a:lnTo>
                    <a:pt x="171" y="134"/>
                  </a:lnTo>
                  <a:lnTo>
                    <a:pt x="174" y="141"/>
                  </a:lnTo>
                  <a:lnTo>
                    <a:pt x="182" y="141"/>
                  </a:lnTo>
                  <a:lnTo>
                    <a:pt x="185" y="141"/>
                  </a:lnTo>
                  <a:lnTo>
                    <a:pt x="185" y="145"/>
                  </a:lnTo>
                  <a:lnTo>
                    <a:pt x="185" y="145"/>
                  </a:lnTo>
                  <a:lnTo>
                    <a:pt x="185" y="145"/>
                  </a:lnTo>
                  <a:lnTo>
                    <a:pt x="182" y="145"/>
                  </a:lnTo>
                  <a:lnTo>
                    <a:pt x="178" y="145"/>
                  </a:lnTo>
                  <a:lnTo>
                    <a:pt x="178" y="149"/>
                  </a:lnTo>
                  <a:lnTo>
                    <a:pt x="174" y="149"/>
                  </a:lnTo>
                  <a:lnTo>
                    <a:pt x="171" y="149"/>
                  </a:lnTo>
                  <a:lnTo>
                    <a:pt x="171" y="152"/>
                  </a:lnTo>
                  <a:lnTo>
                    <a:pt x="167" y="152"/>
                  </a:lnTo>
                  <a:lnTo>
                    <a:pt x="163" y="152"/>
                  </a:lnTo>
                  <a:lnTo>
                    <a:pt x="163" y="156"/>
                  </a:lnTo>
                  <a:lnTo>
                    <a:pt x="160" y="152"/>
                  </a:lnTo>
                  <a:lnTo>
                    <a:pt x="152" y="156"/>
                  </a:lnTo>
                  <a:lnTo>
                    <a:pt x="152" y="156"/>
                  </a:lnTo>
                  <a:lnTo>
                    <a:pt x="148" y="156"/>
                  </a:lnTo>
                  <a:lnTo>
                    <a:pt x="145" y="156"/>
                  </a:lnTo>
                  <a:lnTo>
                    <a:pt x="145" y="156"/>
                  </a:lnTo>
                  <a:lnTo>
                    <a:pt x="141" y="156"/>
                  </a:lnTo>
                  <a:lnTo>
                    <a:pt x="141" y="156"/>
                  </a:lnTo>
                  <a:lnTo>
                    <a:pt x="141" y="160"/>
                  </a:lnTo>
                  <a:lnTo>
                    <a:pt x="141" y="160"/>
                  </a:lnTo>
                  <a:lnTo>
                    <a:pt x="134" y="160"/>
                  </a:lnTo>
                  <a:lnTo>
                    <a:pt x="130" y="163"/>
                  </a:lnTo>
                  <a:lnTo>
                    <a:pt x="130" y="160"/>
                  </a:lnTo>
                  <a:lnTo>
                    <a:pt x="126" y="160"/>
                  </a:lnTo>
                  <a:lnTo>
                    <a:pt x="126" y="160"/>
                  </a:lnTo>
                  <a:lnTo>
                    <a:pt x="126" y="160"/>
                  </a:lnTo>
                  <a:lnTo>
                    <a:pt x="123" y="160"/>
                  </a:lnTo>
                  <a:lnTo>
                    <a:pt x="123" y="160"/>
                  </a:lnTo>
                  <a:lnTo>
                    <a:pt x="119" y="163"/>
                  </a:lnTo>
                  <a:lnTo>
                    <a:pt x="115" y="163"/>
                  </a:lnTo>
                  <a:lnTo>
                    <a:pt x="115" y="163"/>
                  </a:lnTo>
                  <a:lnTo>
                    <a:pt x="111" y="160"/>
                  </a:lnTo>
                  <a:lnTo>
                    <a:pt x="111" y="160"/>
                  </a:lnTo>
                  <a:lnTo>
                    <a:pt x="108" y="160"/>
                  </a:lnTo>
                  <a:lnTo>
                    <a:pt x="108" y="160"/>
                  </a:lnTo>
                  <a:lnTo>
                    <a:pt x="108" y="156"/>
                  </a:lnTo>
                  <a:lnTo>
                    <a:pt x="104" y="156"/>
                  </a:lnTo>
                  <a:lnTo>
                    <a:pt x="104" y="160"/>
                  </a:lnTo>
                  <a:lnTo>
                    <a:pt x="100" y="160"/>
                  </a:lnTo>
                  <a:lnTo>
                    <a:pt x="86" y="160"/>
                  </a:lnTo>
                  <a:lnTo>
                    <a:pt x="82" y="171"/>
                  </a:lnTo>
                  <a:lnTo>
                    <a:pt x="82" y="145"/>
                  </a:lnTo>
                  <a:lnTo>
                    <a:pt x="82" y="141"/>
                  </a:lnTo>
                  <a:lnTo>
                    <a:pt x="74" y="134"/>
                  </a:lnTo>
                  <a:lnTo>
                    <a:pt x="74" y="134"/>
                  </a:lnTo>
                  <a:lnTo>
                    <a:pt x="71" y="130"/>
                  </a:lnTo>
                  <a:lnTo>
                    <a:pt x="71" y="130"/>
                  </a:lnTo>
                  <a:lnTo>
                    <a:pt x="71" y="130"/>
                  </a:lnTo>
                  <a:lnTo>
                    <a:pt x="71" y="130"/>
                  </a:lnTo>
                  <a:lnTo>
                    <a:pt x="67" y="130"/>
                  </a:lnTo>
                  <a:lnTo>
                    <a:pt x="67" y="130"/>
                  </a:lnTo>
                  <a:lnTo>
                    <a:pt x="67" y="130"/>
                  </a:lnTo>
                  <a:lnTo>
                    <a:pt x="63" y="130"/>
                  </a:lnTo>
                  <a:lnTo>
                    <a:pt x="63" y="126"/>
                  </a:lnTo>
                  <a:lnTo>
                    <a:pt x="60" y="126"/>
                  </a:lnTo>
                  <a:lnTo>
                    <a:pt x="60" y="126"/>
                  </a:lnTo>
                  <a:lnTo>
                    <a:pt x="60" y="126"/>
                  </a:lnTo>
                  <a:lnTo>
                    <a:pt x="60" y="126"/>
                  </a:lnTo>
                  <a:lnTo>
                    <a:pt x="56" y="123"/>
                  </a:lnTo>
                  <a:lnTo>
                    <a:pt x="56" y="123"/>
                  </a:lnTo>
                  <a:lnTo>
                    <a:pt x="52" y="123"/>
                  </a:lnTo>
                  <a:lnTo>
                    <a:pt x="52" y="119"/>
                  </a:lnTo>
                  <a:lnTo>
                    <a:pt x="48" y="119"/>
                  </a:lnTo>
                  <a:lnTo>
                    <a:pt x="41" y="119"/>
                  </a:lnTo>
                  <a:lnTo>
                    <a:pt x="37" y="119"/>
                  </a:lnTo>
                  <a:lnTo>
                    <a:pt x="37" y="115"/>
                  </a:lnTo>
                  <a:lnTo>
                    <a:pt x="37" y="115"/>
                  </a:lnTo>
                  <a:lnTo>
                    <a:pt x="34" y="112"/>
                  </a:lnTo>
                  <a:lnTo>
                    <a:pt x="34" y="112"/>
                  </a:lnTo>
                  <a:lnTo>
                    <a:pt x="30" y="112"/>
                  </a:lnTo>
                  <a:lnTo>
                    <a:pt x="26" y="112"/>
                  </a:lnTo>
                  <a:lnTo>
                    <a:pt x="23" y="112"/>
                  </a:lnTo>
                  <a:lnTo>
                    <a:pt x="19" y="97"/>
                  </a:lnTo>
                  <a:lnTo>
                    <a:pt x="8" y="86"/>
                  </a:lnTo>
                  <a:lnTo>
                    <a:pt x="4" y="67"/>
                  </a:lnTo>
                  <a:lnTo>
                    <a:pt x="0" y="52"/>
                  </a:lnTo>
                  <a:lnTo>
                    <a:pt x="8" y="52"/>
                  </a:lnTo>
                  <a:lnTo>
                    <a:pt x="15" y="52"/>
                  </a:lnTo>
                  <a:lnTo>
                    <a:pt x="15" y="48"/>
                  </a:lnTo>
                  <a:lnTo>
                    <a:pt x="23" y="45"/>
                  </a:lnTo>
                  <a:lnTo>
                    <a:pt x="23" y="45"/>
                  </a:lnTo>
                  <a:lnTo>
                    <a:pt x="26" y="41"/>
                  </a:lnTo>
                  <a:lnTo>
                    <a:pt x="26" y="37"/>
                  </a:lnTo>
                  <a:lnTo>
                    <a:pt x="30" y="37"/>
                  </a:lnTo>
                  <a:lnTo>
                    <a:pt x="26" y="34"/>
                  </a:lnTo>
                  <a:lnTo>
                    <a:pt x="26" y="34"/>
                  </a:lnTo>
                  <a:lnTo>
                    <a:pt x="26" y="30"/>
                  </a:lnTo>
                  <a:lnTo>
                    <a:pt x="23" y="30"/>
                  </a:lnTo>
                  <a:lnTo>
                    <a:pt x="23" y="26"/>
                  </a:lnTo>
                  <a:lnTo>
                    <a:pt x="23" y="26"/>
                  </a:lnTo>
                  <a:lnTo>
                    <a:pt x="23" y="22"/>
                  </a:lnTo>
                  <a:lnTo>
                    <a:pt x="23" y="26"/>
                  </a:lnTo>
                  <a:lnTo>
                    <a:pt x="23" y="26"/>
                  </a:lnTo>
                  <a:lnTo>
                    <a:pt x="26" y="22"/>
                  </a:lnTo>
                  <a:lnTo>
                    <a:pt x="26" y="22"/>
                  </a:lnTo>
                  <a:lnTo>
                    <a:pt x="26" y="22"/>
                  </a:lnTo>
                  <a:lnTo>
                    <a:pt x="30" y="19"/>
                  </a:lnTo>
                  <a:lnTo>
                    <a:pt x="26" y="15"/>
                  </a:lnTo>
                  <a:lnTo>
                    <a:pt x="26" y="11"/>
                  </a:lnTo>
                  <a:lnTo>
                    <a:pt x="26" y="11"/>
                  </a:lnTo>
                  <a:lnTo>
                    <a:pt x="26" y="8"/>
                  </a:lnTo>
                  <a:lnTo>
                    <a:pt x="23" y="8"/>
                  </a:lnTo>
                  <a:lnTo>
                    <a:pt x="23"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37" name="Freeform 139"/>
            <p:cNvSpPr>
              <a:spLocks/>
            </p:cNvSpPr>
            <p:nvPr/>
          </p:nvSpPr>
          <p:spPr bwMode="auto">
            <a:xfrm>
              <a:off x="13158142" y="7002800"/>
              <a:ext cx="65655" cy="50409"/>
            </a:xfrm>
            <a:custGeom>
              <a:avLst/>
              <a:gdLst>
                <a:gd name="T0" fmla="*/ 7 w 33"/>
                <a:gd name="T1" fmla="*/ 4 h 26"/>
                <a:gd name="T2" fmla="*/ 7 w 33"/>
                <a:gd name="T3" fmla="*/ 4 h 26"/>
                <a:gd name="T4" fmla="*/ 11 w 33"/>
                <a:gd name="T5" fmla="*/ 4 h 26"/>
                <a:gd name="T6" fmla="*/ 14 w 33"/>
                <a:gd name="T7" fmla="*/ 0 h 26"/>
                <a:gd name="T8" fmla="*/ 14 w 33"/>
                <a:gd name="T9" fmla="*/ 0 h 26"/>
                <a:gd name="T10" fmla="*/ 18 w 33"/>
                <a:gd name="T11" fmla="*/ 4 h 26"/>
                <a:gd name="T12" fmla="*/ 18 w 33"/>
                <a:gd name="T13" fmla="*/ 4 h 26"/>
                <a:gd name="T14" fmla="*/ 22 w 33"/>
                <a:gd name="T15" fmla="*/ 0 h 26"/>
                <a:gd name="T16" fmla="*/ 22 w 33"/>
                <a:gd name="T17" fmla="*/ 0 h 26"/>
                <a:gd name="T18" fmla="*/ 22 w 33"/>
                <a:gd name="T19" fmla="*/ 0 h 26"/>
                <a:gd name="T20" fmla="*/ 26 w 33"/>
                <a:gd name="T21" fmla="*/ 4 h 26"/>
                <a:gd name="T22" fmla="*/ 29 w 33"/>
                <a:gd name="T23" fmla="*/ 4 h 26"/>
                <a:gd name="T24" fmla="*/ 29 w 33"/>
                <a:gd name="T25" fmla="*/ 7 h 26"/>
                <a:gd name="T26" fmla="*/ 29 w 33"/>
                <a:gd name="T27" fmla="*/ 7 h 26"/>
                <a:gd name="T28" fmla="*/ 29 w 33"/>
                <a:gd name="T29" fmla="*/ 11 h 26"/>
                <a:gd name="T30" fmla="*/ 33 w 33"/>
                <a:gd name="T31" fmla="*/ 15 h 26"/>
                <a:gd name="T32" fmla="*/ 29 w 33"/>
                <a:gd name="T33" fmla="*/ 18 h 26"/>
                <a:gd name="T34" fmla="*/ 29 w 33"/>
                <a:gd name="T35" fmla="*/ 18 h 26"/>
                <a:gd name="T36" fmla="*/ 29 w 33"/>
                <a:gd name="T37" fmla="*/ 18 h 26"/>
                <a:gd name="T38" fmla="*/ 26 w 33"/>
                <a:gd name="T39" fmla="*/ 22 h 26"/>
                <a:gd name="T40" fmla="*/ 26 w 33"/>
                <a:gd name="T41" fmla="*/ 22 h 26"/>
                <a:gd name="T42" fmla="*/ 26 w 33"/>
                <a:gd name="T43" fmla="*/ 18 h 26"/>
                <a:gd name="T44" fmla="*/ 26 w 33"/>
                <a:gd name="T45" fmla="*/ 18 h 26"/>
                <a:gd name="T46" fmla="*/ 22 w 33"/>
                <a:gd name="T47" fmla="*/ 18 h 26"/>
                <a:gd name="T48" fmla="*/ 22 w 33"/>
                <a:gd name="T49" fmla="*/ 15 h 26"/>
                <a:gd name="T50" fmla="*/ 18 w 33"/>
                <a:gd name="T51" fmla="*/ 15 h 26"/>
                <a:gd name="T52" fmla="*/ 18 w 33"/>
                <a:gd name="T53" fmla="*/ 15 h 26"/>
                <a:gd name="T54" fmla="*/ 18 w 33"/>
                <a:gd name="T55" fmla="*/ 15 h 26"/>
                <a:gd name="T56" fmla="*/ 18 w 33"/>
                <a:gd name="T57" fmla="*/ 18 h 26"/>
                <a:gd name="T58" fmla="*/ 14 w 33"/>
                <a:gd name="T59" fmla="*/ 22 h 26"/>
                <a:gd name="T60" fmla="*/ 14 w 33"/>
                <a:gd name="T61" fmla="*/ 22 h 26"/>
                <a:gd name="T62" fmla="*/ 11 w 33"/>
                <a:gd name="T63" fmla="*/ 26 h 26"/>
                <a:gd name="T64" fmla="*/ 11 w 33"/>
                <a:gd name="T65" fmla="*/ 22 h 26"/>
                <a:gd name="T66" fmla="*/ 11 w 33"/>
                <a:gd name="T67" fmla="*/ 22 h 26"/>
                <a:gd name="T68" fmla="*/ 7 w 33"/>
                <a:gd name="T69" fmla="*/ 26 h 26"/>
                <a:gd name="T70" fmla="*/ 7 w 33"/>
                <a:gd name="T71" fmla="*/ 22 h 26"/>
                <a:gd name="T72" fmla="*/ 3 w 33"/>
                <a:gd name="T73" fmla="*/ 22 h 26"/>
                <a:gd name="T74" fmla="*/ 3 w 33"/>
                <a:gd name="T75" fmla="*/ 18 h 26"/>
                <a:gd name="T76" fmla="*/ 0 w 33"/>
                <a:gd name="T77" fmla="*/ 18 h 26"/>
                <a:gd name="T78" fmla="*/ 0 w 33"/>
                <a:gd name="T79" fmla="*/ 22 h 26"/>
                <a:gd name="T80" fmla="*/ 0 w 33"/>
                <a:gd name="T81" fmla="*/ 18 h 26"/>
                <a:gd name="T82" fmla="*/ 0 w 33"/>
                <a:gd name="T83" fmla="*/ 7 h 26"/>
                <a:gd name="T84" fmla="*/ 3 w 33"/>
                <a:gd name="T85" fmla="*/ 7 h 26"/>
                <a:gd name="T86" fmla="*/ 7 w 33"/>
                <a:gd name="T87"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26">
                  <a:moveTo>
                    <a:pt x="7" y="4"/>
                  </a:moveTo>
                  <a:lnTo>
                    <a:pt x="7" y="4"/>
                  </a:lnTo>
                  <a:lnTo>
                    <a:pt x="11" y="4"/>
                  </a:lnTo>
                  <a:lnTo>
                    <a:pt x="14" y="0"/>
                  </a:lnTo>
                  <a:lnTo>
                    <a:pt x="14" y="0"/>
                  </a:lnTo>
                  <a:lnTo>
                    <a:pt x="18" y="4"/>
                  </a:lnTo>
                  <a:lnTo>
                    <a:pt x="18" y="4"/>
                  </a:lnTo>
                  <a:lnTo>
                    <a:pt x="22" y="0"/>
                  </a:lnTo>
                  <a:lnTo>
                    <a:pt x="22" y="0"/>
                  </a:lnTo>
                  <a:lnTo>
                    <a:pt x="22" y="0"/>
                  </a:lnTo>
                  <a:lnTo>
                    <a:pt x="26" y="4"/>
                  </a:lnTo>
                  <a:lnTo>
                    <a:pt x="29" y="4"/>
                  </a:lnTo>
                  <a:lnTo>
                    <a:pt x="29" y="7"/>
                  </a:lnTo>
                  <a:lnTo>
                    <a:pt x="29" y="7"/>
                  </a:lnTo>
                  <a:lnTo>
                    <a:pt x="29" y="11"/>
                  </a:lnTo>
                  <a:lnTo>
                    <a:pt x="33" y="15"/>
                  </a:lnTo>
                  <a:lnTo>
                    <a:pt x="29" y="18"/>
                  </a:lnTo>
                  <a:lnTo>
                    <a:pt x="29" y="18"/>
                  </a:lnTo>
                  <a:lnTo>
                    <a:pt x="29" y="18"/>
                  </a:lnTo>
                  <a:lnTo>
                    <a:pt x="26" y="22"/>
                  </a:lnTo>
                  <a:lnTo>
                    <a:pt x="26" y="22"/>
                  </a:lnTo>
                  <a:lnTo>
                    <a:pt x="26" y="18"/>
                  </a:lnTo>
                  <a:lnTo>
                    <a:pt x="26" y="18"/>
                  </a:lnTo>
                  <a:lnTo>
                    <a:pt x="22" y="18"/>
                  </a:lnTo>
                  <a:lnTo>
                    <a:pt x="22" y="15"/>
                  </a:lnTo>
                  <a:lnTo>
                    <a:pt x="18" y="15"/>
                  </a:lnTo>
                  <a:lnTo>
                    <a:pt x="18" y="15"/>
                  </a:lnTo>
                  <a:lnTo>
                    <a:pt x="18" y="15"/>
                  </a:lnTo>
                  <a:lnTo>
                    <a:pt x="18" y="18"/>
                  </a:lnTo>
                  <a:lnTo>
                    <a:pt x="14" y="22"/>
                  </a:lnTo>
                  <a:lnTo>
                    <a:pt x="14" y="22"/>
                  </a:lnTo>
                  <a:lnTo>
                    <a:pt x="11" y="26"/>
                  </a:lnTo>
                  <a:lnTo>
                    <a:pt x="11" y="22"/>
                  </a:lnTo>
                  <a:lnTo>
                    <a:pt x="11" y="22"/>
                  </a:lnTo>
                  <a:lnTo>
                    <a:pt x="7" y="26"/>
                  </a:lnTo>
                  <a:lnTo>
                    <a:pt x="7" y="22"/>
                  </a:lnTo>
                  <a:lnTo>
                    <a:pt x="3" y="22"/>
                  </a:lnTo>
                  <a:lnTo>
                    <a:pt x="3" y="18"/>
                  </a:lnTo>
                  <a:lnTo>
                    <a:pt x="0" y="18"/>
                  </a:lnTo>
                  <a:lnTo>
                    <a:pt x="0" y="22"/>
                  </a:lnTo>
                  <a:lnTo>
                    <a:pt x="0" y="18"/>
                  </a:lnTo>
                  <a:lnTo>
                    <a:pt x="0" y="7"/>
                  </a:lnTo>
                  <a:lnTo>
                    <a:pt x="3" y="7"/>
                  </a:lnTo>
                  <a:lnTo>
                    <a:pt x="7"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38" name="Freeform 140"/>
            <p:cNvSpPr>
              <a:spLocks/>
            </p:cNvSpPr>
            <p:nvPr/>
          </p:nvSpPr>
          <p:spPr bwMode="auto">
            <a:xfrm>
              <a:off x="13158142" y="7031881"/>
              <a:ext cx="65655" cy="63981"/>
            </a:xfrm>
            <a:custGeom>
              <a:avLst/>
              <a:gdLst>
                <a:gd name="T0" fmla="*/ 3 w 33"/>
                <a:gd name="T1" fmla="*/ 33 h 33"/>
                <a:gd name="T2" fmla="*/ 11 w 33"/>
                <a:gd name="T3" fmla="*/ 33 h 33"/>
                <a:gd name="T4" fmla="*/ 18 w 33"/>
                <a:gd name="T5" fmla="*/ 33 h 33"/>
                <a:gd name="T6" fmla="*/ 18 w 33"/>
                <a:gd name="T7" fmla="*/ 29 h 33"/>
                <a:gd name="T8" fmla="*/ 26 w 33"/>
                <a:gd name="T9" fmla="*/ 26 h 33"/>
                <a:gd name="T10" fmla="*/ 26 w 33"/>
                <a:gd name="T11" fmla="*/ 26 h 33"/>
                <a:gd name="T12" fmla="*/ 29 w 33"/>
                <a:gd name="T13" fmla="*/ 22 h 33"/>
                <a:gd name="T14" fmla="*/ 29 w 33"/>
                <a:gd name="T15" fmla="*/ 18 h 33"/>
                <a:gd name="T16" fmla="*/ 33 w 33"/>
                <a:gd name="T17" fmla="*/ 18 h 33"/>
                <a:gd name="T18" fmla="*/ 29 w 33"/>
                <a:gd name="T19" fmla="*/ 15 h 33"/>
                <a:gd name="T20" fmla="*/ 29 w 33"/>
                <a:gd name="T21" fmla="*/ 15 h 33"/>
                <a:gd name="T22" fmla="*/ 29 w 33"/>
                <a:gd name="T23" fmla="*/ 11 h 33"/>
                <a:gd name="T24" fmla="*/ 26 w 33"/>
                <a:gd name="T25" fmla="*/ 11 h 33"/>
                <a:gd name="T26" fmla="*/ 26 w 33"/>
                <a:gd name="T27" fmla="*/ 7 h 33"/>
                <a:gd name="T28" fmla="*/ 26 w 33"/>
                <a:gd name="T29" fmla="*/ 7 h 33"/>
                <a:gd name="T30" fmla="*/ 26 w 33"/>
                <a:gd name="T31" fmla="*/ 3 h 33"/>
                <a:gd name="T32" fmla="*/ 22 w 33"/>
                <a:gd name="T33" fmla="*/ 3 h 33"/>
                <a:gd name="T34" fmla="*/ 22 w 33"/>
                <a:gd name="T35" fmla="*/ 0 h 33"/>
                <a:gd name="T36" fmla="*/ 18 w 33"/>
                <a:gd name="T37" fmla="*/ 0 h 33"/>
                <a:gd name="T38" fmla="*/ 18 w 33"/>
                <a:gd name="T39" fmla="*/ 0 h 33"/>
                <a:gd name="T40" fmla="*/ 18 w 33"/>
                <a:gd name="T41" fmla="*/ 0 h 33"/>
                <a:gd name="T42" fmla="*/ 18 w 33"/>
                <a:gd name="T43" fmla="*/ 3 h 33"/>
                <a:gd name="T44" fmla="*/ 14 w 33"/>
                <a:gd name="T45" fmla="*/ 7 h 33"/>
                <a:gd name="T46" fmla="*/ 14 w 33"/>
                <a:gd name="T47" fmla="*/ 7 h 33"/>
                <a:gd name="T48" fmla="*/ 11 w 33"/>
                <a:gd name="T49" fmla="*/ 11 h 33"/>
                <a:gd name="T50" fmla="*/ 11 w 33"/>
                <a:gd name="T51" fmla="*/ 7 h 33"/>
                <a:gd name="T52" fmla="*/ 11 w 33"/>
                <a:gd name="T53" fmla="*/ 7 h 33"/>
                <a:gd name="T54" fmla="*/ 7 w 33"/>
                <a:gd name="T55" fmla="*/ 11 h 33"/>
                <a:gd name="T56" fmla="*/ 7 w 33"/>
                <a:gd name="T57" fmla="*/ 7 h 33"/>
                <a:gd name="T58" fmla="*/ 3 w 33"/>
                <a:gd name="T59" fmla="*/ 7 h 33"/>
                <a:gd name="T60" fmla="*/ 3 w 33"/>
                <a:gd name="T61" fmla="*/ 3 h 33"/>
                <a:gd name="T62" fmla="*/ 0 w 33"/>
                <a:gd name="T63" fmla="*/ 3 h 33"/>
                <a:gd name="T64" fmla="*/ 0 w 33"/>
                <a:gd name="T65" fmla="*/ 7 h 33"/>
                <a:gd name="T66" fmla="*/ 0 w 33"/>
                <a:gd name="T67" fmla="*/ 7 h 33"/>
                <a:gd name="T68" fmla="*/ 0 w 33"/>
                <a:gd name="T69" fmla="*/ 11 h 33"/>
                <a:gd name="T70" fmla="*/ 0 w 33"/>
                <a:gd name="T71" fmla="*/ 15 h 33"/>
                <a:gd name="T72" fmla="*/ 0 w 33"/>
                <a:gd name="T73" fmla="*/ 18 h 33"/>
                <a:gd name="T74" fmla="*/ 3 w 33"/>
                <a:gd name="T75"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 h="33">
                  <a:moveTo>
                    <a:pt x="3" y="33"/>
                  </a:moveTo>
                  <a:lnTo>
                    <a:pt x="11" y="33"/>
                  </a:lnTo>
                  <a:lnTo>
                    <a:pt x="18" y="33"/>
                  </a:lnTo>
                  <a:lnTo>
                    <a:pt x="18" y="29"/>
                  </a:lnTo>
                  <a:lnTo>
                    <a:pt x="26" y="26"/>
                  </a:lnTo>
                  <a:lnTo>
                    <a:pt x="26" y="26"/>
                  </a:lnTo>
                  <a:lnTo>
                    <a:pt x="29" y="22"/>
                  </a:lnTo>
                  <a:lnTo>
                    <a:pt x="29" y="18"/>
                  </a:lnTo>
                  <a:lnTo>
                    <a:pt x="33" y="18"/>
                  </a:lnTo>
                  <a:lnTo>
                    <a:pt x="29" y="15"/>
                  </a:lnTo>
                  <a:lnTo>
                    <a:pt x="29" y="15"/>
                  </a:lnTo>
                  <a:lnTo>
                    <a:pt x="29" y="11"/>
                  </a:lnTo>
                  <a:lnTo>
                    <a:pt x="26" y="11"/>
                  </a:lnTo>
                  <a:lnTo>
                    <a:pt x="26" y="7"/>
                  </a:lnTo>
                  <a:lnTo>
                    <a:pt x="26" y="7"/>
                  </a:lnTo>
                  <a:lnTo>
                    <a:pt x="26" y="3"/>
                  </a:lnTo>
                  <a:lnTo>
                    <a:pt x="22" y="3"/>
                  </a:lnTo>
                  <a:lnTo>
                    <a:pt x="22" y="0"/>
                  </a:lnTo>
                  <a:lnTo>
                    <a:pt x="18" y="0"/>
                  </a:lnTo>
                  <a:lnTo>
                    <a:pt x="18" y="0"/>
                  </a:lnTo>
                  <a:lnTo>
                    <a:pt x="18" y="0"/>
                  </a:lnTo>
                  <a:lnTo>
                    <a:pt x="18" y="3"/>
                  </a:lnTo>
                  <a:lnTo>
                    <a:pt x="14" y="7"/>
                  </a:lnTo>
                  <a:lnTo>
                    <a:pt x="14" y="7"/>
                  </a:lnTo>
                  <a:lnTo>
                    <a:pt x="11" y="11"/>
                  </a:lnTo>
                  <a:lnTo>
                    <a:pt x="11" y="7"/>
                  </a:lnTo>
                  <a:lnTo>
                    <a:pt x="11" y="7"/>
                  </a:lnTo>
                  <a:lnTo>
                    <a:pt x="7" y="11"/>
                  </a:lnTo>
                  <a:lnTo>
                    <a:pt x="7" y="7"/>
                  </a:lnTo>
                  <a:lnTo>
                    <a:pt x="3" y="7"/>
                  </a:lnTo>
                  <a:lnTo>
                    <a:pt x="3" y="3"/>
                  </a:lnTo>
                  <a:lnTo>
                    <a:pt x="0" y="3"/>
                  </a:lnTo>
                  <a:lnTo>
                    <a:pt x="0" y="7"/>
                  </a:lnTo>
                  <a:lnTo>
                    <a:pt x="0" y="7"/>
                  </a:lnTo>
                  <a:lnTo>
                    <a:pt x="0" y="11"/>
                  </a:lnTo>
                  <a:lnTo>
                    <a:pt x="0" y="15"/>
                  </a:lnTo>
                  <a:lnTo>
                    <a:pt x="0" y="18"/>
                  </a:lnTo>
                  <a:lnTo>
                    <a:pt x="3" y="3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39" name="Freeform 141"/>
            <p:cNvSpPr>
              <a:spLocks/>
            </p:cNvSpPr>
            <p:nvPr/>
          </p:nvSpPr>
          <p:spPr bwMode="auto">
            <a:xfrm>
              <a:off x="12597096" y="6814733"/>
              <a:ext cx="626704" cy="546747"/>
            </a:xfrm>
            <a:custGeom>
              <a:avLst/>
              <a:gdLst>
                <a:gd name="T0" fmla="*/ 11 w 315"/>
                <a:gd name="T1" fmla="*/ 156 h 282"/>
                <a:gd name="T2" fmla="*/ 22 w 315"/>
                <a:gd name="T3" fmla="*/ 153 h 282"/>
                <a:gd name="T4" fmla="*/ 37 w 315"/>
                <a:gd name="T5" fmla="*/ 145 h 282"/>
                <a:gd name="T6" fmla="*/ 45 w 315"/>
                <a:gd name="T7" fmla="*/ 153 h 282"/>
                <a:gd name="T8" fmla="*/ 63 w 315"/>
                <a:gd name="T9" fmla="*/ 138 h 282"/>
                <a:gd name="T10" fmla="*/ 67 w 315"/>
                <a:gd name="T11" fmla="*/ 115 h 282"/>
                <a:gd name="T12" fmla="*/ 82 w 315"/>
                <a:gd name="T13" fmla="*/ 97 h 282"/>
                <a:gd name="T14" fmla="*/ 97 w 315"/>
                <a:gd name="T15" fmla="*/ 75 h 282"/>
                <a:gd name="T16" fmla="*/ 100 w 315"/>
                <a:gd name="T17" fmla="*/ 56 h 282"/>
                <a:gd name="T18" fmla="*/ 111 w 315"/>
                <a:gd name="T19" fmla="*/ 34 h 282"/>
                <a:gd name="T20" fmla="*/ 111 w 315"/>
                <a:gd name="T21" fmla="*/ 15 h 282"/>
                <a:gd name="T22" fmla="*/ 115 w 315"/>
                <a:gd name="T23" fmla="*/ 8 h 282"/>
                <a:gd name="T24" fmla="*/ 126 w 315"/>
                <a:gd name="T25" fmla="*/ 4 h 282"/>
                <a:gd name="T26" fmla="*/ 141 w 315"/>
                <a:gd name="T27" fmla="*/ 12 h 282"/>
                <a:gd name="T28" fmla="*/ 159 w 315"/>
                <a:gd name="T29" fmla="*/ 15 h 282"/>
                <a:gd name="T30" fmla="*/ 171 w 315"/>
                <a:gd name="T31" fmla="*/ 15 h 282"/>
                <a:gd name="T32" fmla="*/ 185 w 315"/>
                <a:gd name="T33" fmla="*/ 8 h 282"/>
                <a:gd name="T34" fmla="*/ 208 w 315"/>
                <a:gd name="T35" fmla="*/ 4 h 282"/>
                <a:gd name="T36" fmla="*/ 215 w 315"/>
                <a:gd name="T37" fmla="*/ 4 h 282"/>
                <a:gd name="T38" fmla="*/ 222 w 315"/>
                <a:gd name="T39" fmla="*/ 0 h 282"/>
                <a:gd name="T40" fmla="*/ 237 w 315"/>
                <a:gd name="T41" fmla="*/ 4 h 282"/>
                <a:gd name="T42" fmla="*/ 256 w 315"/>
                <a:gd name="T43" fmla="*/ 4 h 282"/>
                <a:gd name="T44" fmla="*/ 271 w 315"/>
                <a:gd name="T45" fmla="*/ 15 h 282"/>
                <a:gd name="T46" fmla="*/ 282 w 315"/>
                <a:gd name="T47" fmla="*/ 12 h 282"/>
                <a:gd name="T48" fmla="*/ 293 w 315"/>
                <a:gd name="T49" fmla="*/ 8 h 282"/>
                <a:gd name="T50" fmla="*/ 308 w 315"/>
                <a:gd name="T51" fmla="*/ 19 h 282"/>
                <a:gd name="T52" fmla="*/ 315 w 315"/>
                <a:gd name="T53" fmla="*/ 26 h 282"/>
                <a:gd name="T54" fmla="*/ 311 w 315"/>
                <a:gd name="T55" fmla="*/ 45 h 282"/>
                <a:gd name="T56" fmla="*/ 300 w 315"/>
                <a:gd name="T57" fmla="*/ 67 h 282"/>
                <a:gd name="T58" fmla="*/ 289 w 315"/>
                <a:gd name="T59" fmla="*/ 101 h 282"/>
                <a:gd name="T60" fmla="*/ 282 w 315"/>
                <a:gd name="T61" fmla="*/ 127 h 282"/>
                <a:gd name="T62" fmla="*/ 304 w 315"/>
                <a:gd name="T63" fmla="*/ 201 h 282"/>
                <a:gd name="T64" fmla="*/ 274 w 315"/>
                <a:gd name="T65" fmla="*/ 227 h 282"/>
                <a:gd name="T66" fmla="*/ 274 w 315"/>
                <a:gd name="T67" fmla="*/ 238 h 282"/>
                <a:gd name="T68" fmla="*/ 271 w 315"/>
                <a:gd name="T69" fmla="*/ 256 h 282"/>
                <a:gd name="T70" fmla="*/ 285 w 315"/>
                <a:gd name="T71" fmla="*/ 268 h 282"/>
                <a:gd name="T72" fmla="*/ 289 w 315"/>
                <a:gd name="T73" fmla="*/ 282 h 282"/>
                <a:gd name="T74" fmla="*/ 278 w 315"/>
                <a:gd name="T75" fmla="*/ 282 h 282"/>
                <a:gd name="T76" fmla="*/ 256 w 315"/>
                <a:gd name="T77" fmla="*/ 264 h 282"/>
                <a:gd name="T78" fmla="*/ 245 w 315"/>
                <a:gd name="T79" fmla="*/ 253 h 282"/>
                <a:gd name="T80" fmla="*/ 234 w 315"/>
                <a:gd name="T81" fmla="*/ 260 h 282"/>
                <a:gd name="T82" fmla="*/ 219 w 315"/>
                <a:gd name="T83" fmla="*/ 256 h 282"/>
                <a:gd name="T84" fmla="*/ 211 w 315"/>
                <a:gd name="T85" fmla="*/ 249 h 282"/>
                <a:gd name="T86" fmla="*/ 204 w 315"/>
                <a:gd name="T87" fmla="*/ 253 h 282"/>
                <a:gd name="T88" fmla="*/ 196 w 315"/>
                <a:gd name="T89" fmla="*/ 245 h 282"/>
                <a:gd name="T90" fmla="*/ 182 w 315"/>
                <a:gd name="T91" fmla="*/ 249 h 282"/>
                <a:gd name="T92" fmla="*/ 171 w 315"/>
                <a:gd name="T93" fmla="*/ 249 h 282"/>
                <a:gd name="T94" fmla="*/ 167 w 315"/>
                <a:gd name="T95" fmla="*/ 242 h 282"/>
                <a:gd name="T96" fmla="*/ 163 w 315"/>
                <a:gd name="T97" fmla="*/ 230 h 282"/>
                <a:gd name="T98" fmla="*/ 163 w 315"/>
                <a:gd name="T99" fmla="*/ 223 h 282"/>
                <a:gd name="T100" fmla="*/ 159 w 315"/>
                <a:gd name="T101" fmla="*/ 208 h 282"/>
                <a:gd name="T102" fmla="*/ 159 w 315"/>
                <a:gd name="T103" fmla="*/ 197 h 282"/>
                <a:gd name="T104" fmla="*/ 141 w 315"/>
                <a:gd name="T105" fmla="*/ 186 h 282"/>
                <a:gd name="T106" fmla="*/ 122 w 315"/>
                <a:gd name="T107" fmla="*/ 190 h 282"/>
                <a:gd name="T108" fmla="*/ 104 w 315"/>
                <a:gd name="T109" fmla="*/ 201 h 282"/>
                <a:gd name="T110" fmla="*/ 85 w 315"/>
                <a:gd name="T111" fmla="*/ 193 h 282"/>
                <a:gd name="T112" fmla="*/ 82 w 315"/>
                <a:gd name="T113" fmla="*/ 182 h 282"/>
                <a:gd name="T114" fmla="*/ 78 w 315"/>
                <a:gd name="T115" fmla="*/ 171 h 282"/>
                <a:gd name="T116" fmla="*/ 37 w 315"/>
                <a:gd name="T117" fmla="*/ 167 h 282"/>
                <a:gd name="T118" fmla="*/ 19 w 315"/>
                <a:gd name="T119" fmla="*/ 167 h 282"/>
                <a:gd name="T120" fmla="*/ 11 w 315"/>
                <a:gd name="T121" fmla="*/ 171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5" h="282">
                  <a:moveTo>
                    <a:pt x="0" y="167"/>
                  </a:moveTo>
                  <a:lnTo>
                    <a:pt x="4" y="164"/>
                  </a:lnTo>
                  <a:lnTo>
                    <a:pt x="8" y="164"/>
                  </a:lnTo>
                  <a:lnTo>
                    <a:pt x="11" y="164"/>
                  </a:lnTo>
                  <a:lnTo>
                    <a:pt x="8" y="156"/>
                  </a:lnTo>
                  <a:lnTo>
                    <a:pt x="11" y="156"/>
                  </a:lnTo>
                  <a:lnTo>
                    <a:pt x="15" y="153"/>
                  </a:lnTo>
                  <a:lnTo>
                    <a:pt x="19" y="149"/>
                  </a:lnTo>
                  <a:lnTo>
                    <a:pt x="19" y="149"/>
                  </a:lnTo>
                  <a:lnTo>
                    <a:pt x="22" y="149"/>
                  </a:lnTo>
                  <a:lnTo>
                    <a:pt x="22" y="153"/>
                  </a:lnTo>
                  <a:lnTo>
                    <a:pt x="22" y="153"/>
                  </a:lnTo>
                  <a:lnTo>
                    <a:pt x="26" y="153"/>
                  </a:lnTo>
                  <a:lnTo>
                    <a:pt x="30" y="149"/>
                  </a:lnTo>
                  <a:lnTo>
                    <a:pt x="30" y="149"/>
                  </a:lnTo>
                  <a:lnTo>
                    <a:pt x="30" y="149"/>
                  </a:lnTo>
                  <a:lnTo>
                    <a:pt x="34" y="149"/>
                  </a:lnTo>
                  <a:lnTo>
                    <a:pt x="37" y="145"/>
                  </a:lnTo>
                  <a:lnTo>
                    <a:pt x="41" y="145"/>
                  </a:lnTo>
                  <a:lnTo>
                    <a:pt x="41" y="145"/>
                  </a:lnTo>
                  <a:lnTo>
                    <a:pt x="37" y="149"/>
                  </a:lnTo>
                  <a:lnTo>
                    <a:pt x="41" y="149"/>
                  </a:lnTo>
                  <a:lnTo>
                    <a:pt x="41" y="153"/>
                  </a:lnTo>
                  <a:lnTo>
                    <a:pt x="45" y="153"/>
                  </a:lnTo>
                  <a:lnTo>
                    <a:pt x="48" y="153"/>
                  </a:lnTo>
                  <a:lnTo>
                    <a:pt x="52" y="149"/>
                  </a:lnTo>
                  <a:lnTo>
                    <a:pt x="59" y="141"/>
                  </a:lnTo>
                  <a:lnTo>
                    <a:pt x="59" y="141"/>
                  </a:lnTo>
                  <a:lnTo>
                    <a:pt x="63" y="138"/>
                  </a:lnTo>
                  <a:lnTo>
                    <a:pt x="63" y="138"/>
                  </a:lnTo>
                  <a:lnTo>
                    <a:pt x="67" y="134"/>
                  </a:lnTo>
                  <a:lnTo>
                    <a:pt x="67" y="130"/>
                  </a:lnTo>
                  <a:lnTo>
                    <a:pt x="67" y="127"/>
                  </a:lnTo>
                  <a:lnTo>
                    <a:pt x="67" y="119"/>
                  </a:lnTo>
                  <a:lnTo>
                    <a:pt x="67" y="119"/>
                  </a:lnTo>
                  <a:lnTo>
                    <a:pt x="67" y="115"/>
                  </a:lnTo>
                  <a:lnTo>
                    <a:pt x="71" y="112"/>
                  </a:lnTo>
                  <a:lnTo>
                    <a:pt x="74" y="108"/>
                  </a:lnTo>
                  <a:lnTo>
                    <a:pt x="74" y="104"/>
                  </a:lnTo>
                  <a:lnTo>
                    <a:pt x="78" y="101"/>
                  </a:lnTo>
                  <a:lnTo>
                    <a:pt x="82" y="97"/>
                  </a:lnTo>
                  <a:lnTo>
                    <a:pt x="82" y="97"/>
                  </a:lnTo>
                  <a:lnTo>
                    <a:pt x="85" y="97"/>
                  </a:lnTo>
                  <a:lnTo>
                    <a:pt x="89" y="93"/>
                  </a:lnTo>
                  <a:lnTo>
                    <a:pt x="93" y="86"/>
                  </a:lnTo>
                  <a:lnTo>
                    <a:pt x="93" y="82"/>
                  </a:lnTo>
                  <a:lnTo>
                    <a:pt x="97" y="78"/>
                  </a:lnTo>
                  <a:lnTo>
                    <a:pt x="97" y="75"/>
                  </a:lnTo>
                  <a:lnTo>
                    <a:pt x="100" y="71"/>
                  </a:lnTo>
                  <a:lnTo>
                    <a:pt x="97" y="71"/>
                  </a:lnTo>
                  <a:lnTo>
                    <a:pt x="100" y="67"/>
                  </a:lnTo>
                  <a:lnTo>
                    <a:pt x="97" y="64"/>
                  </a:lnTo>
                  <a:lnTo>
                    <a:pt x="100" y="60"/>
                  </a:lnTo>
                  <a:lnTo>
                    <a:pt x="100" y="56"/>
                  </a:lnTo>
                  <a:lnTo>
                    <a:pt x="100" y="56"/>
                  </a:lnTo>
                  <a:lnTo>
                    <a:pt x="104" y="52"/>
                  </a:lnTo>
                  <a:lnTo>
                    <a:pt x="100" y="45"/>
                  </a:lnTo>
                  <a:lnTo>
                    <a:pt x="108" y="38"/>
                  </a:lnTo>
                  <a:lnTo>
                    <a:pt x="108" y="34"/>
                  </a:lnTo>
                  <a:lnTo>
                    <a:pt x="111" y="34"/>
                  </a:lnTo>
                  <a:lnTo>
                    <a:pt x="111" y="26"/>
                  </a:lnTo>
                  <a:lnTo>
                    <a:pt x="111" y="26"/>
                  </a:lnTo>
                  <a:lnTo>
                    <a:pt x="111" y="23"/>
                  </a:lnTo>
                  <a:lnTo>
                    <a:pt x="111" y="19"/>
                  </a:lnTo>
                  <a:lnTo>
                    <a:pt x="111" y="19"/>
                  </a:lnTo>
                  <a:lnTo>
                    <a:pt x="111" y="15"/>
                  </a:lnTo>
                  <a:lnTo>
                    <a:pt x="111" y="12"/>
                  </a:lnTo>
                  <a:lnTo>
                    <a:pt x="111" y="12"/>
                  </a:lnTo>
                  <a:lnTo>
                    <a:pt x="115" y="12"/>
                  </a:lnTo>
                  <a:lnTo>
                    <a:pt x="115" y="12"/>
                  </a:lnTo>
                  <a:lnTo>
                    <a:pt x="115" y="8"/>
                  </a:lnTo>
                  <a:lnTo>
                    <a:pt x="115" y="8"/>
                  </a:lnTo>
                  <a:lnTo>
                    <a:pt x="115" y="4"/>
                  </a:lnTo>
                  <a:lnTo>
                    <a:pt x="119" y="4"/>
                  </a:lnTo>
                  <a:lnTo>
                    <a:pt x="122" y="4"/>
                  </a:lnTo>
                  <a:lnTo>
                    <a:pt x="122" y="4"/>
                  </a:lnTo>
                  <a:lnTo>
                    <a:pt x="122" y="4"/>
                  </a:lnTo>
                  <a:lnTo>
                    <a:pt x="126" y="4"/>
                  </a:lnTo>
                  <a:lnTo>
                    <a:pt x="130" y="4"/>
                  </a:lnTo>
                  <a:lnTo>
                    <a:pt x="130" y="4"/>
                  </a:lnTo>
                  <a:lnTo>
                    <a:pt x="134" y="8"/>
                  </a:lnTo>
                  <a:lnTo>
                    <a:pt x="137" y="8"/>
                  </a:lnTo>
                  <a:lnTo>
                    <a:pt x="141" y="12"/>
                  </a:lnTo>
                  <a:lnTo>
                    <a:pt x="141" y="12"/>
                  </a:lnTo>
                  <a:lnTo>
                    <a:pt x="145" y="12"/>
                  </a:lnTo>
                  <a:lnTo>
                    <a:pt x="148" y="15"/>
                  </a:lnTo>
                  <a:lnTo>
                    <a:pt x="152" y="15"/>
                  </a:lnTo>
                  <a:lnTo>
                    <a:pt x="156" y="15"/>
                  </a:lnTo>
                  <a:lnTo>
                    <a:pt x="159" y="15"/>
                  </a:lnTo>
                  <a:lnTo>
                    <a:pt x="159" y="15"/>
                  </a:lnTo>
                  <a:lnTo>
                    <a:pt x="163" y="15"/>
                  </a:lnTo>
                  <a:lnTo>
                    <a:pt x="167" y="15"/>
                  </a:lnTo>
                  <a:lnTo>
                    <a:pt x="167" y="15"/>
                  </a:lnTo>
                  <a:lnTo>
                    <a:pt x="171" y="15"/>
                  </a:lnTo>
                  <a:lnTo>
                    <a:pt x="174" y="15"/>
                  </a:lnTo>
                  <a:lnTo>
                    <a:pt x="171" y="15"/>
                  </a:lnTo>
                  <a:lnTo>
                    <a:pt x="171" y="12"/>
                  </a:lnTo>
                  <a:lnTo>
                    <a:pt x="174" y="8"/>
                  </a:lnTo>
                  <a:lnTo>
                    <a:pt x="174" y="8"/>
                  </a:lnTo>
                  <a:lnTo>
                    <a:pt x="178" y="8"/>
                  </a:lnTo>
                  <a:lnTo>
                    <a:pt x="182" y="8"/>
                  </a:lnTo>
                  <a:lnTo>
                    <a:pt x="185" y="8"/>
                  </a:lnTo>
                  <a:lnTo>
                    <a:pt x="185" y="8"/>
                  </a:lnTo>
                  <a:lnTo>
                    <a:pt x="193" y="8"/>
                  </a:lnTo>
                  <a:lnTo>
                    <a:pt x="193" y="8"/>
                  </a:lnTo>
                  <a:lnTo>
                    <a:pt x="196" y="4"/>
                  </a:lnTo>
                  <a:lnTo>
                    <a:pt x="204" y="4"/>
                  </a:lnTo>
                  <a:lnTo>
                    <a:pt x="208" y="4"/>
                  </a:lnTo>
                  <a:lnTo>
                    <a:pt x="208" y="4"/>
                  </a:lnTo>
                  <a:lnTo>
                    <a:pt x="208" y="4"/>
                  </a:lnTo>
                  <a:lnTo>
                    <a:pt x="208" y="4"/>
                  </a:lnTo>
                  <a:lnTo>
                    <a:pt x="211" y="4"/>
                  </a:lnTo>
                  <a:lnTo>
                    <a:pt x="211" y="4"/>
                  </a:lnTo>
                  <a:lnTo>
                    <a:pt x="215" y="4"/>
                  </a:lnTo>
                  <a:lnTo>
                    <a:pt x="219" y="4"/>
                  </a:lnTo>
                  <a:lnTo>
                    <a:pt x="219" y="4"/>
                  </a:lnTo>
                  <a:lnTo>
                    <a:pt x="222" y="0"/>
                  </a:lnTo>
                  <a:lnTo>
                    <a:pt x="222" y="0"/>
                  </a:lnTo>
                  <a:lnTo>
                    <a:pt x="222" y="0"/>
                  </a:lnTo>
                  <a:lnTo>
                    <a:pt x="222" y="0"/>
                  </a:lnTo>
                  <a:lnTo>
                    <a:pt x="226" y="0"/>
                  </a:lnTo>
                  <a:lnTo>
                    <a:pt x="230" y="0"/>
                  </a:lnTo>
                  <a:lnTo>
                    <a:pt x="230" y="0"/>
                  </a:lnTo>
                  <a:lnTo>
                    <a:pt x="234" y="0"/>
                  </a:lnTo>
                  <a:lnTo>
                    <a:pt x="234" y="0"/>
                  </a:lnTo>
                  <a:lnTo>
                    <a:pt x="237" y="4"/>
                  </a:lnTo>
                  <a:lnTo>
                    <a:pt x="245" y="4"/>
                  </a:lnTo>
                  <a:lnTo>
                    <a:pt x="245" y="4"/>
                  </a:lnTo>
                  <a:lnTo>
                    <a:pt x="248" y="0"/>
                  </a:lnTo>
                  <a:lnTo>
                    <a:pt x="252" y="0"/>
                  </a:lnTo>
                  <a:lnTo>
                    <a:pt x="256" y="4"/>
                  </a:lnTo>
                  <a:lnTo>
                    <a:pt x="256" y="4"/>
                  </a:lnTo>
                  <a:lnTo>
                    <a:pt x="259" y="8"/>
                  </a:lnTo>
                  <a:lnTo>
                    <a:pt x="259" y="8"/>
                  </a:lnTo>
                  <a:lnTo>
                    <a:pt x="263" y="8"/>
                  </a:lnTo>
                  <a:lnTo>
                    <a:pt x="263" y="12"/>
                  </a:lnTo>
                  <a:lnTo>
                    <a:pt x="267" y="12"/>
                  </a:lnTo>
                  <a:lnTo>
                    <a:pt x="271" y="15"/>
                  </a:lnTo>
                  <a:lnTo>
                    <a:pt x="271" y="15"/>
                  </a:lnTo>
                  <a:lnTo>
                    <a:pt x="274" y="12"/>
                  </a:lnTo>
                  <a:lnTo>
                    <a:pt x="274" y="12"/>
                  </a:lnTo>
                  <a:lnTo>
                    <a:pt x="278" y="12"/>
                  </a:lnTo>
                  <a:lnTo>
                    <a:pt x="282" y="12"/>
                  </a:lnTo>
                  <a:lnTo>
                    <a:pt x="282" y="12"/>
                  </a:lnTo>
                  <a:lnTo>
                    <a:pt x="282" y="12"/>
                  </a:lnTo>
                  <a:lnTo>
                    <a:pt x="285" y="12"/>
                  </a:lnTo>
                  <a:lnTo>
                    <a:pt x="289" y="8"/>
                  </a:lnTo>
                  <a:lnTo>
                    <a:pt x="289" y="8"/>
                  </a:lnTo>
                  <a:lnTo>
                    <a:pt x="293" y="8"/>
                  </a:lnTo>
                  <a:lnTo>
                    <a:pt x="293" y="8"/>
                  </a:lnTo>
                  <a:lnTo>
                    <a:pt x="296" y="12"/>
                  </a:lnTo>
                  <a:lnTo>
                    <a:pt x="300" y="15"/>
                  </a:lnTo>
                  <a:lnTo>
                    <a:pt x="300" y="15"/>
                  </a:lnTo>
                  <a:lnTo>
                    <a:pt x="304" y="15"/>
                  </a:lnTo>
                  <a:lnTo>
                    <a:pt x="304" y="19"/>
                  </a:lnTo>
                  <a:lnTo>
                    <a:pt x="308" y="19"/>
                  </a:lnTo>
                  <a:lnTo>
                    <a:pt x="308" y="23"/>
                  </a:lnTo>
                  <a:lnTo>
                    <a:pt x="308" y="23"/>
                  </a:lnTo>
                  <a:lnTo>
                    <a:pt x="308" y="26"/>
                  </a:lnTo>
                  <a:lnTo>
                    <a:pt x="311" y="26"/>
                  </a:lnTo>
                  <a:lnTo>
                    <a:pt x="315" y="26"/>
                  </a:lnTo>
                  <a:lnTo>
                    <a:pt x="315" y="26"/>
                  </a:lnTo>
                  <a:lnTo>
                    <a:pt x="315" y="30"/>
                  </a:lnTo>
                  <a:lnTo>
                    <a:pt x="311" y="30"/>
                  </a:lnTo>
                  <a:lnTo>
                    <a:pt x="311" y="34"/>
                  </a:lnTo>
                  <a:lnTo>
                    <a:pt x="311" y="41"/>
                  </a:lnTo>
                  <a:lnTo>
                    <a:pt x="311" y="45"/>
                  </a:lnTo>
                  <a:lnTo>
                    <a:pt x="311" y="45"/>
                  </a:lnTo>
                  <a:lnTo>
                    <a:pt x="315" y="49"/>
                  </a:lnTo>
                  <a:lnTo>
                    <a:pt x="315" y="49"/>
                  </a:lnTo>
                  <a:lnTo>
                    <a:pt x="315" y="52"/>
                  </a:lnTo>
                  <a:lnTo>
                    <a:pt x="308" y="60"/>
                  </a:lnTo>
                  <a:lnTo>
                    <a:pt x="300" y="67"/>
                  </a:lnTo>
                  <a:lnTo>
                    <a:pt x="300" y="67"/>
                  </a:lnTo>
                  <a:lnTo>
                    <a:pt x="293" y="78"/>
                  </a:lnTo>
                  <a:lnTo>
                    <a:pt x="293" y="82"/>
                  </a:lnTo>
                  <a:lnTo>
                    <a:pt x="293" y="86"/>
                  </a:lnTo>
                  <a:lnTo>
                    <a:pt x="293" y="90"/>
                  </a:lnTo>
                  <a:lnTo>
                    <a:pt x="289" y="97"/>
                  </a:lnTo>
                  <a:lnTo>
                    <a:pt x="289" y="101"/>
                  </a:lnTo>
                  <a:lnTo>
                    <a:pt x="285" y="104"/>
                  </a:lnTo>
                  <a:lnTo>
                    <a:pt x="282" y="104"/>
                  </a:lnTo>
                  <a:lnTo>
                    <a:pt x="282" y="115"/>
                  </a:lnTo>
                  <a:lnTo>
                    <a:pt x="282" y="119"/>
                  </a:lnTo>
                  <a:lnTo>
                    <a:pt x="282" y="123"/>
                  </a:lnTo>
                  <a:lnTo>
                    <a:pt x="282" y="127"/>
                  </a:lnTo>
                  <a:lnTo>
                    <a:pt x="282" y="130"/>
                  </a:lnTo>
                  <a:lnTo>
                    <a:pt x="289" y="160"/>
                  </a:lnTo>
                  <a:lnTo>
                    <a:pt x="293" y="179"/>
                  </a:lnTo>
                  <a:lnTo>
                    <a:pt x="304" y="190"/>
                  </a:lnTo>
                  <a:lnTo>
                    <a:pt x="308" y="205"/>
                  </a:lnTo>
                  <a:lnTo>
                    <a:pt x="304" y="201"/>
                  </a:lnTo>
                  <a:lnTo>
                    <a:pt x="278" y="208"/>
                  </a:lnTo>
                  <a:lnTo>
                    <a:pt x="271" y="219"/>
                  </a:lnTo>
                  <a:lnTo>
                    <a:pt x="271" y="223"/>
                  </a:lnTo>
                  <a:lnTo>
                    <a:pt x="274" y="223"/>
                  </a:lnTo>
                  <a:lnTo>
                    <a:pt x="274" y="227"/>
                  </a:lnTo>
                  <a:lnTo>
                    <a:pt x="274" y="227"/>
                  </a:lnTo>
                  <a:lnTo>
                    <a:pt x="274" y="227"/>
                  </a:lnTo>
                  <a:lnTo>
                    <a:pt x="274" y="230"/>
                  </a:lnTo>
                  <a:lnTo>
                    <a:pt x="274" y="230"/>
                  </a:lnTo>
                  <a:lnTo>
                    <a:pt x="274" y="234"/>
                  </a:lnTo>
                  <a:lnTo>
                    <a:pt x="274" y="238"/>
                  </a:lnTo>
                  <a:lnTo>
                    <a:pt x="274" y="238"/>
                  </a:lnTo>
                  <a:lnTo>
                    <a:pt x="274" y="238"/>
                  </a:lnTo>
                  <a:lnTo>
                    <a:pt x="271" y="242"/>
                  </a:lnTo>
                  <a:lnTo>
                    <a:pt x="271" y="242"/>
                  </a:lnTo>
                  <a:lnTo>
                    <a:pt x="271" y="245"/>
                  </a:lnTo>
                  <a:lnTo>
                    <a:pt x="271" y="253"/>
                  </a:lnTo>
                  <a:lnTo>
                    <a:pt x="271" y="256"/>
                  </a:lnTo>
                  <a:lnTo>
                    <a:pt x="271" y="260"/>
                  </a:lnTo>
                  <a:lnTo>
                    <a:pt x="274" y="264"/>
                  </a:lnTo>
                  <a:lnTo>
                    <a:pt x="278" y="264"/>
                  </a:lnTo>
                  <a:lnTo>
                    <a:pt x="278" y="268"/>
                  </a:lnTo>
                  <a:lnTo>
                    <a:pt x="285" y="268"/>
                  </a:lnTo>
                  <a:lnTo>
                    <a:pt x="285" y="268"/>
                  </a:lnTo>
                  <a:lnTo>
                    <a:pt x="285" y="264"/>
                  </a:lnTo>
                  <a:lnTo>
                    <a:pt x="285" y="264"/>
                  </a:lnTo>
                  <a:lnTo>
                    <a:pt x="289" y="264"/>
                  </a:lnTo>
                  <a:lnTo>
                    <a:pt x="289" y="264"/>
                  </a:lnTo>
                  <a:lnTo>
                    <a:pt x="293" y="279"/>
                  </a:lnTo>
                  <a:lnTo>
                    <a:pt x="289" y="282"/>
                  </a:lnTo>
                  <a:lnTo>
                    <a:pt x="289" y="282"/>
                  </a:lnTo>
                  <a:lnTo>
                    <a:pt x="289" y="279"/>
                  </a:lnTo>
                  <a:lnTo>
                    <a:pt x="285" y="279"/>
                  </a:lnTo>
                  <a:lnTo>
                    <a:pt x="285" y="279"/>
                  </a:lnTo>
                  <a:lnTo>
                    <a:pt x="282" y="282"/>
                  </a:lnTo>
                  <a:lnTo>
                    <a:pt x="278" y="282"/>
                  </a:lnTo>
                  <a:lnTo>
                    <a:pt x="274" y="279"/>
                  </a:lnTo>
                  <a:lnTo>
                    <a:pt x="271" y="275"/>
                  </a:lnTo>
                  <a:lnTo>
                    <a:pt x="271" y="271"/>
                  </a:lnTo>
                  <a:lnTo>
                    <a:pt x="267" y="268"/>
                  </a:lnTo>
                  <a:lnTo>
                    <a:pt x="263" y="268"/>
                  </a:lnTo>
                  <a:lnTo>
                    <a:pt x="256" y="264"/>
                  </a:lnTo>
                  <a:lnTo>
                    <a:pt x="252" y="264"/>
                  </a:lnTo>
                  <a:lnTo>
                    <a:pt x="252" y="260"/>
                  </a:lnTo>
                  <a:lnTo>
                    <a:pt x="248" y="256"/>
                  </a:lnTo>
                  <a:lnTo>
                    <a:pt x="248" y="253"/>
                  </a:lnTo>
                  <a:lnTo>
                    <a:pt x="248" y="253"/>
                  </a:lnTo>
                  <a:lnTo>
                    <a:pt x="245" y="253"/>
                  </a:lnTo>
                  <a:lnTo>
                    <a:pt x="245" y="253"/>
                  </a:lnTo>
                  <a:lnTo>
                    <a:pt x="241" y="256"/>
                  </a:lnTo>
                  <a:lnTo>
                    <a:pt x="241" y="260"/>
                  </a:lnTo>
                  <a:lnTo>
                    <a:pt x="237" y="260"/>
                  </a:lnTo>
                  <a:lnTo>
                    <a:pt x="234" y="260"/>
                  </a:lnTo>
                  <a:lnTo>
                    <a:pt x="234" y="260"/>
                  </a:lnTo>
                  <a:lnTo>
                    <a:pt x="230" y="260"/>
                  </a:lnTo>
                  <a:lnTo>
                    <a:pt x="226" y="260"/>
                  </a:lnTo>
                  <a:lnTo>
                    <a:pt x="222" y="256"/>
                  </a:lnTo>
                  <a:lnTo>
                    <a:pt x="222" y="256"/>
                  </a:lnTo>
                  <a:lnTo>
                    <a:pt x="219" y="256"/>
                  </a:lnTo>
                  <a:lnTo>
                    <a:pt x="219" y="256"/>
                  </a:lnTo>
                  <a:lnTo>
                    <a:pt x="219" y="253"/>
                  </a:lnTo>
                  <a:lnTo>
                    <a:pt x="219" y="253"/>
                  </a:lnTo>
                  <a:lnTo>
                    <a:pt x="215" y="249"/>
                  </a:lnTo>
                  <a:lnTo>
                    <a:pt x="215" y="249"/>
                  </a:lnTo>
                  <a:lnTo>
                    <a:pt x="215" y="249"/>
                  </a:lnTo>
                  <a:lnTo>
                    <a:pt x="211" y="249"/>
                  </a:lnTo>
                  <a:lnTo>
                    <a:pt x="211" y="249"/>
                  </a:lnTo>
                  <a:lnTo>
                    <a:pt x="208" y="249"/>
                  </a:lnTo>
                  <a:lnTo>
                    <a:pt x="204" y="249"/>
                  </a:lnTo>
                  <a:lnTo>
                    <a:pt x="204" y="253"/>
                  </a:lnTo>
                  <a:lnTo>
                    <a:pt x="204" y="253"/>
                  </a:lnTo>
                  <a:lnTo>
                    <a:pt x="204" y="253"/>
                  </a:lnTo>
                  <a:lnTo>
                    <a:pt x="200" y="249"/>
                  </a:lnTo>
                  <a:lnTo>
                    <a:pt x="200" y="249"/>
                  </a:lnTo>
                  <a:lnTo>
                    <a:pt x="200" y="245"/>
                  </a:lnTo>
                  <a:lnTo>
                    <a:pt x="196" y="245"/>
                  </a:lnTo>
                  <a:lnTo>
                    <a:pt x="196" y="245"/>
                  </a:lnTo>
                  <a:lnTo>
                    <a:pt x="196" y="245"/>
                  </a:lnTo>
                  <a:lnTo>
                    <a:pt x="193" y="245"/>
                  </a:lnTo>
                  <a:lnTo>
                    <a:pt x="189" y="245"/>
                  </a:lnTo>
                  <a:lnTo>
                    <a:pt x="185" y="249"/>
                  </a:lnTo>
                  <a:lnTo>
                    <a:pt x="185" y="249"/>
                  </a:lnTo>
                  <a:lnTo>
                    <a:pt x="182" y="249"/>
                  </a:lnTo>
                  <a:lnTo>
                    <a:pt x="182" y="249"/>
                  </a:lnTo>
                  <a:lnTo>
                    <a:pt x="178" y="249"/>
                  </a:lnTo>
                  <a:lnTo>
                    <a:pt x="174" y="249"/>
                  </a:lnTo>
                  <a:lnTo>
                    <a:pt x="174" y="245"/>
                  </a:lnTo>
                  <a:lnTo>
                    <a:pt x="171" y="245"/>
                  </a:lnTo>
                  <a:lnTo>
                    <a:pt x="171" y="245"/>
                  </a:lnTo>
                  <a:lnTo>
                    <a:pt x="171" y="249"/>
                  </a:lnTo>
                  <a:lnTo>
                    <a:pt x="171" y="249"/>
                  </a:lnTo>
                  <a:lnTo>
                    <a:pt x="167" y="249"/>
                  </a:lnTo>
                  <a:lnTo>
                    <a:pt x="167" y="249"/>
                  </a:lnTo>
                  <a:lnTo>
                    <a:pt x="167" y="245"/>
                  </a:lnTo>
                  <a:lnTo>
                    <a:pt x="167" y="245"/>
                  </a:lnTo>
                  <a:lnTo>
                    <a:pt x="167" y="242"/>
                  </a:lnTo>
                  <a:lnTo>
                    <a:pt x="167" y="242"/>
                  </a:lnTo>
                  <a:lnTo>
                    <a:pt x="167" y="238"/>
                  </a:lnTo>
                  <a:lnTo>
                    <a:pt x="167" y="238"/>
                  </a:lnTo>
                  <a:lnTo>
                    <a:pt x="167" y="234"/>
                  </a:lnTo>
                  <a:lnTo>
                    <a:pt x="167" y="234"/>
                  </a:lnTo>
                  <a:lnTo>
                    <a:pt x="163" y="230"/>
                  </a:lnTo>
                  <a:lnTo>
                    <a:pt x="163" y="230"/>
                  </a:lnTo>
                  <a:lnTo>
                    <a:pt x="167" y="227"/>
                  </a:lnTo>
                  <a:lnTo>
                    <a:pt x="163" y="227"/>
                  </a:lnTo>
                  <a:lnTo>
                    <a:pt x="163" y="227"/>
                  </a:lnTo>
                  <a:lnTo>
                    <a:pt x="163" y="223"/>
                  </a:lnTo>
                  <a:lnTo>
                    <a:pt x="163" y="223"/>
                  </a:lnTo>
                  <a:lnTo>
                    <a:pt x="163" y="223"/>
                  </a:lnTo>
                  <a:lnTo>
                    <a:pt x="159" y="219"/>
                  </a:lnTo>
                  <a:lnTo>
                    <a:pt x="159" y="219"/>
                  </a:lnTo>
                  <a:lnTo>
                    <a:pt x="159" y="216"/>
                  </a:lnTo>
                  <a:lnTo>
                    <a:pt x="159" y="216"/>
                  </a:lnTo>
                  <a:lnTo>
                    <a:pt x="159" y="208"/>
                  </a:lnTo>
                  <a:lnTo>
                    <a:pt x="159" y="208"/>
                  </a:lnTo>
                  <a:lnTo>
                    <a:pt x="159" y="205"/>
                  </a:lnTo>
                  <a:lnTo>
                    <a:pt x="159" y="205"/>
                  </a:lnTo>
                  <a:lnTo>
                    <a:pt x="159" y="205"/>
                  </a:lnTo>
                  <a:lnTo>
                    <a:pt x="159" y="201"/>
                  </a:lnTo>
                  <a:lnTo>
                    <a:pt x="159" y="197"/>
                  </a:lnTo>
                  <a:lnTo>
                    <a:pt x="159" y="197"/>
                  </a:lnTo>
                  <a:lnTo>
                    <a:pt x="159" y="193"/>
                  </a:lnTo>
                  <a:lnTo>
                    <a:pt x="159" y="190"/>
                  </a:lnTo>
                  <a:lnTo>
                    <a:pt x="159" y="190"/>
                  </a:lnTo>
                  <a:lnTo>
                    <a:pt x="141" y="190"/>
                  </a:lnTo>
                  <a:lnTo>
                    <a:pt x="141" y="186"/>
                  </a:lnTo>
                  <a:lnTo>
                    <a:pt x="141" y="186"/>
                  </a:lnTo>
                  <a:lnTo>
                    <a:pt x="141" y="182"/>
                  </a:lnTo>
                  <a:lnTo>
                    <a:pt x="137" y="182"/>
                  </a:lnTo>
                  <a:lnTo>
                    <a:pt x="137" y="186"/>
                  </a:lnTo>
                  <a:lnTo>
                    <a:pt x="122" y="186"/>
                  </a:lnTo>
                  <a:lnTo>
                    <a:pt x="122" y="190"/>
                  </a:lnTo>
                  <a:lnTo>
                    <a:pt x="119" y="190"/>
                  </a:lnTo>
                  <a:lnTo>
                    <a:pt x="119" y="193"/>
                  </a:lnTo>
                  <a:lnTo>
                    <a:pt x="119" y="193"/>
                  </a:lnTo>
                  <a:lnTo>
                    <a:pt x="119" y="197"/>
                  </a:lnTo>
                  <a:lnTo>
                    <a:pt x="108" y="201"/>
                  </a:lnTo>
                  <a:lnTo>
                    <a:pt x="104" y="201"/>
                  </a:lnTo>
                  <a:lnTo>
                    <a:pt x="100" y="201"/>
                  </a:lnTo>
                  <a:lnTo>
                    <a:pt x="97" y="201"/>
                  </a:lnTo>
                  <a:lnTo>
                    <a:pt x="93" y="201"/>
                  </a:lnTo>
                  <a:lnTo>
                    <a:pt x="89" y="201"/>
                  </a:lnTo>
                  <a:lnTo>
                    <a:pt x="89" y="201"/>
                  </a:lnTo>
                  <a:lnTo>
                    <a:pt x="85" y="193"/>
                  </a:lnTo>
                  <a:lnTo>
                    <a:pt x="85" y="193"/>
                  </a:lnTo>
                  <a:lnTo>
                    <a:pt x="82" y="190"/>
                  </a:lnTo>
                  <a:lnTo>
                    <a:pt x="82" y="190"/>
                  </a:lnTo>
                  <a:lnTo>
                    <a:pt x="82" y="186"/>
                  </a:lnTo>
                  <a:lnTo>
                    <a:pt x="82" y="186"/>
                  </a:lnTo>
                  <a:lnTo>
                    <a:pt x="82" y="182"/>
                  </a:lnTo>
                  <a:lnTo>
                    <a:pt x="78" y="179"/>
                  </a:lnTo>
                  <a:lnTo>
                    <a:pt x="78" y="179"/>
                  </a:lnTo>
                  <a:lnTo>
                    <a:pt x="78" y="175"/>
                  </a:lnTo>
                  <a:lnTo>
                    <a:pt x="78" y="175"/>
                  </a:lnTo>
                  <a:lnTo>
                    <a:pt x="78" y="171"/>
                  </a:lnTo>
                  <a:lnTo>
                    <a:pt x="78" y="171"/>
                  </a:lnTo>
                  <a:lnTo>
                    <a:pt x="78" y="171"/>
                  </a:lnTo>
                  <a:lnTo>
                    <a:pt x="78" y="167"/>
                  </a:lnTo>
                  <a:lnTo>
                    <a:pt x="59" y="167"/>
                  </a:lnTo>
                  <a:lnTo>
                    <a:pt x="48" y="167"/>
                  </a:lnTo>
                  <a:lnTo>
                    <a:pt x="41" y="167"/>
                  </a:lnTo>
                  <a:lnTo>
                    <a:pt x="37" y="167"/>
                  </a:lnTo>
                  <a:lnTo>
                    <a:pt x="34" y="167"/>
                  </a:lnTo>
                  <a:lnTo>
                    <a:pt x="30" y="167"/>
                  </a:lnTo>
                  <a:lnTo>
                    <a:pt x="26" y="167"/>
                  </a:lnTo>
                  <a:lnTo>
                    <a:pt x="22" y="167"/>
                  </a:lnTo>
                  <a:lnTo>
                    <a:pt x="22" y="167"/>
                  </a:lnTo>
                  <a:lnTo>
                    <a:pt x="19" y="167"/>
                  </a:lnTo>
                  <a:lnTo>
                    <a:pt x="15" y="167"/>
                  </a:lnTo>
                  <a:lnTo>
                    <a:pt x="11" y="167"/>
                  </a:lnTo>
                  <a:lnTo>
                    <a:pt x="11" y="171"/>
                  </a:lnTo>
                  <a:lnTo>
                    <a:pt x="11" y="171"/>
                  </a:lnTo>
                  <a:lnTo>
                    <a:pt x="11" y="171"/>
                  </a:lnTo>
                  <a:lnTo>
                    <a:pt x="11" y="171"/>
                  </a:lnTo>
                  <a:lnTo>
                    <a:pt x="8" y="171"/>
                  </a:lnTo>
                  <a:lnTo>
                    <a:pt x="8" y="171"/>
                  </a:lnTo>
                  <a:lnTo>
                    <a:pt x="8" y="167"/>
                  </a:lnTo>
                  <a:lnTo>
                    <a:pt x="4" y="167"/>
                  </a:lnTo>
                  <a:lnTo>
                    <a:pt x="0" y="16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40" name="Freeform 142"/>
            <p:cNvSpPr>
              <a:spLocks/>
            </p:cNvSpPr>
            <p:nvPr/>
          </p:nvSpPr>
          <p:spPr bwMode="auto">
            <a:xfrm>
              <a:off x="13275524" y="7239334"/>
              <a:ext cx="103456" cy="230719"/>
            </a:xfrm>
            <a:custGeom>
              <a:avLst/>
              <a:gdLst>
                <a:gd name="T0" fmla="*/ 4 w 52"/>
                <a:gd name="T1" fmla="*/ 0 h 119"/>
                <a:gd name="T2" fmla="*/ 7 w 52"/>
                <a:gd name="T3" fmla="*/ 4 h 119"/>
                <a:gd name="T4" fmla="*/ 11 w 52"/>
                <a:gd name="T5" fmla="*/ 4 h 119"/>
                <a:gd name="T6" fmla="*/ 15 w 52"/>
                <a:gd name="T7" fmla="*/ 4 h 119"/>
                <a:gd name="T8" fmla="*/ 15 w 52"/>
                <a:gd name="T9" fmla="*/ 4 h 119"/>
                <a:gd name="T10" fmla="*/ 18 w 52"/>
                <a:gd name="T11" fmla="*/ 8 h 119"/>
                <a:gd name="T12" fmla="*/ 26 w 52"/>
                <a:gd name="T13" fmla="*/ 15 h 119"/>
                <a:gd name="T14" fmla="*/ 26 w 52"/>
                <a:gd name="T15" fmla="*/ 45 h 119"/>
                <a:gd name="T16" fmla="*/ 26 w 52"/>
                <a:gd name="T17" fmla="*/ 60 h 119"/>
                <a:gd name="T18" fmla="*/ 33 w 52"/>
                <a:gd name="T19" fmla="*/ 63 h 119"/>
                <a:gd name="T20" fmla="*/ 37 w 52"/>
                <a:gd name="T21" fmla="*/ 67 h 119"/>
                <a:gd name="T22" fmla="*/ 44 w 52"/>
                <a:gd name="T23" fmla="*/ 75 h 119"/>
                <a:gd name="T24" fmla="*/ 48 w 52"/>
                <a:gd name="T25" fmla="*/ 82 h 119"/>
                <a:gd name="T26" fmla="*/ 52 w 52"/>
                <a:gd name="T27" fmla="*/ 86 h 119"/>
                <a:gd name="T28" fmla="*/ 48 w 52"/>
                <a:gd name="T29" fmla="*/ 89 h 119"/>
                <a:gd name="T30" fmla="*/ 44 w 52"/>
                <a:gd name="T31" fmla="*/ 89 h 119"/>
                <a:gd name="T32" fmla="*/ 44 w 52"/>
                <a:gd name="T33" fmla="*/ 93 h 119"/>
                <a:gd name="T34" fmla="*/ 48 w 52"/>
                <a:gd name="T35" fmla="*/ 100 h 119"/>
                <a:gd name="T36" fmla="*/ 44 w 52"/>
                <a:gd name="T37" fmla="*/ 104 h 119"/>
                <a:gd name="T38" fmla="*/ 41 w 52"/>
                <a:gd name="T39" fmla="*/ 108 h 119"/>
                <a:gd name="T40" fmla="*/ 37 w 52"/>
                <a:gd name="T41" fmla="*/ 115 h 119"/>
                <a:gd name="T42" fmla="*/ 37 w 52"/>
                <a:gd name="T43" fmla="*/ 119 h 119"/>
                <a:gd name="T44" fmla="*/ 33 w 52"/>
                <a:gd name="T45" fmla="*/ 119 h 119"/>
                <a:gd name="T46" fmla="*/ 33 w 52"/>
                <a:gd name="T47" fmla="*/ 115 h 119"/>
                <a:gd name="T48" fmla="*/ 30 w 52"/>
                <a:gd name="T49" fmla="*/ 112 h 119"/>
                <a:gd name="T50" fmla="*/ 22 w 52"/>
                <a:gd name="T51" fmla="*/ 108 h 119"/>
                <a:gd name="T52" fmla="*/ 22 w 52"/>
                <a:gd name="T53" fmla="*/ 100 h 119"/>
                <a:gd name="T54" fmla="*/ 22 w 52"/>
                <a:gd name="T55" fmla="*/ 97 h 119"/>
                <a:gd name="T56" fmla="*/ 26 w 52"/>
                <a:gd name="T57" fmla="*/ 89 h 119"/>
                <a:gd name="T58" fmla="*/ 30 w 52"/>
                <a:gd name="T59" fmla="*/ 82 h 119"/>
                <a:gd name="T60" fmla="*/ 22 w 52"/>
                <a:gd name="T61" fmla="*/ 78 h 119"/>
                <a:gd name="T62" fmla="*/ 18 w 52"/>
                <a:gd name="T63" fmla="*/ 78 h 119"/>
                <a:gd name="T64" fmla="*/ 15 w 52"/>
                <a:gd name="T65" fmla="*/ 78 h 119"/>
                <a:gd name="T66" fmla="*/ 11 w 52"/>
                <a:gd name="T67" fmla="*/ 78 h 119"/>
                <a:gd name="T68" fmla="*/ 7 w 52"/>
                <a:gd name="T69" fmla="*/ 75 h 119"/>
                <a:gd name="T70" fmla="*/ 4 w 52"/>
                <a:gd name="T71" fmla="*/ 75 h 119"/>
                <a:gd name="T72" fmla="*/ 0 w 52"/>
                <a:gd name="T73" fmla="*/ 67 h 119"/>
                <a:gd name="T74" fmla="*/ 0 w 52"/>
                <a:gd name="T75" fmla="*/ 63 h 119"/>
                <a:gd name="T76" fmla="*/ 4 w 52"/>
                <a:gd name="T77" fmla="*/ 60 h 119"/>
                <a:gd name="T78" fmla="*/ 4 w 52"/>
                <a:gd name="T79" fmla="*/ 56 h 119"/>
                <a:gd name="T80" fmla="*/ 4 w 52"/>
                <a:gd name="T81" fmla="*/ 56 h 119"/>
                <a:gd name="T82" fmla="*/ 7 w 52"/>
                <a:gd name="T83" fmla="*/ 52 h 119"/>
                <a:gd name="T84" fmla="*/ 11 w 52"/>
                <a:gd name="T85" fmla="*/ 49 h 119"/>
                <a:gd name="T86" fmla="*/ 11 w 52"/>
                <a:gd name="T87" fmla="*/ 49 h 119"/>
                <a:gd name="T88" fmla="*/ 11 w 52"/>
                <a:gd name="T89" fmla="*/ 45 h 119"/>
                <a:gd name="T90" fmla="*/ 11 w 52"/>
                <a:gd name="T91" fmla="*/ 41 h 119"/>
                <a:gd name="T92" fmla="*/ 7 w 52"/>
                <a:gd name="T93" fmla="*/ 37 h 119"/>
                <a:gd name="T94" fmla="*/ 11 w 52"/>
                <a:gd name="T95" fmla="*/ 34 h 119"/>
                <a:gd name="T96" fmla="*/ 7 w 52"/>
                <a:gd name="T97" fmla="*/ 30 h 119"/>
                <a:gd name="T98" fmla="*/ 11 w 52"/>
                <a:gd name="T99" fmla="*/ 23 h 119"/>
                <a:gd name="T100" fmla="*/ 15 w 52"/>
                <a:gd name="T101" fmla="*/ 23 h 119"/>
                <a:gd name="T102" fmla="*/ 11 w 52"/>
                <a:gd name="T103" fmla="*/ 15 h 119"/>
                <a:gd name="T104" fmla="*/ 7 w 52"/>
                <a:gd name="T105" fmla="*/ 11 h 119"/>
                <a:gd name="T106" fmla="*/ 11 w 52"/>
                <a:gd name="T107" fmla="*/ 8 h 119"/>
                <a:gd name="T108" fmla="*/ 7 w 52"/>
                <a:gd name="T109" fmla="*/ 8 h 119"/>
                <a:gd name="T110" fmla="*/ 4 w 52"/>
                <a:gd name="T111" fmla="*/ 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 h="119">
                  <a:moveTo>
                    <a:pt x="4" y="0"/>
                  </a:moveTo>
                  <a:lnTo>
                    <a:pt x="4" y="0"/>
                  </a:lnTo>
                  <a:lnTo>
                    <a:pt x="7" y="0"/>
                  </a:lnTo>
                  <a:lnTo>
                    <a:pt x="7" y="4"/>
                  </a:lnTo>
                  <a:lnTo>
                    <a:pt x="11" y="4"/>
                  </a:lnTo>
                  <a:lnTo>
                    <a:pt x="11" y="4"/>
                  </a:lnTo>
                  <a:lnTo>
                    <a:pt x="11" y="4"/>
                  </a:lnTo>
                  <a:lnTo>
                    <a:pt x="15" y="4"/>
                  </a:lnTo>
                  <a:lnTo>
                    <a:pt x="15" y="4"/>
                  </a:lnTo>
                  <a:lnTo>
                    <a:pt x="15" y="4"/>
                  </a:lnTo>
                  <a:lnTo>
                    <a:pt x="15" y="4"/>
                  </a:lnTo>
                  <a:lnTo>
                    <a:pt x="18" y="8"/>
                  </a:lnTo>
                  <a:lnTo>
                    <a:pt x="18" y="8"/>
                  </a:lnTo>
                  <a:lnTo>
                    <a:pt x="26" y="15"/>
                  </a:lnTo>
                  <a:lnTo>
                    <a:pt x="26" y="19"/>
                  </a:lnTo>
                  <a:lnTo>
                    <a:pt x="26" y="45"/>
                  </a:lnTo>
                  <a:lnTo>
                    <a:pt x="26" y="49"/>
                  </a:lnTo>
                  <a:lnTo>
                    <a:pt x="26" y="60"/>
                  </a:lnTo>
                  <a:lnTo>
                    <a:pt x="33" y="63"/>
                  </a:lnTo>
                  <a:lnTo>
                    <a:pt x="33" y="63"/>
                  </a:lnTo>
                  <a:lnTo>
                    <a:pt x="37" y="67"/>
                  </a:lnTo>
                  <a:lnTo>
                    <a:pt x="37" y="67"/>
                  </a:lnTo>
                  <a:lnTo>
                    <a:pt x="44" y="71"/>
                  </a:lnTo>
                  <a:lnTo>
                    <a:pt x="44" y="75"/>
                  </a:lnTo>
                  <a:lnTo>
                    <a:pt x="48" y="78"/>
                  </a:lnTo>
                  <a:lnTo>
                    <a:pt x="48" y="82"/>
                  </a:lnTo>
                  <a:lnTo>
                    <a:pt x="52" y="86"/>
                  </a:lnTo>
                  <a:lnTo>
                    <a:pt x="52" y="86"/>
                  </a:lnTo>
                  <a:lnTo>
                    <a:pt x="48" y="86"/>
                  </a:lnTo>
                  <a:lnTo>
                    <a:pt x="48" y="89"/>
                  </a:lnTo>
                  <a:lnTo>
                    <a:pt x="48" y="89"/>
                  </a:lnTo>
                  <a:lnTo>
                    <a:pt x="44" y="89"/>
                  </a:lnTo>
                  <a:lnTo>
                    <a:pt x="48" y="89"/>
                  </a:lnTo>
                  <a:lnTo>
                    <a:pt x="44" y="93"/>
                  </a:lnTo>
                  <a:lnTo>
                    <a:pt x="48" y="93"/>
                  </a:lnTo>
                  <a:lnTo>
                    <a:pt x="48" y="100"/>
                  </a:lnTo>
                  <a:lnTo>
                    <a:pt x="48" y="100"/>
                  </a:lnTo>
                  <a:lnTo>
                    <a:pt x="44" y="104"/>
                  </a:lnTo>
                  <a:lnTo>
                    <a:pt x="41" y="104"/>
                  </a:lnTo>
                  <a:lnTo>
                    <a:pt x="41" y="108"/>
                  </a:lnTo>
                  <a:lnTo>
                    <a:pt x="41" y="112"/>
                  </a:lnTo>
                  <a:lnTo>
                    <a:pt x="37" y="115"/>
                  </a:lnTo>
                  <a:lnTo>
                    <a:pt x="37" y="119"/>
                  </a:lnTo>
                  <a:lnTo>
                    <a:pt x="37" y="119"/>
                  </a:lnTo>
                  <a:lnTo>
                    <a:pt x="33" y="119"/>
                  </a:lnTo>
                  <a:lnTo>
                    <a:pt x="33" y="119"/>
                  </a:lnTo>
                  <a:lnTo>
                    <a:pt x="33" y="115"/>
                  </a:lnTo>
                  <a:lnTo>
                    <a:pt x="33" y="115"/>
                  </a:lnTo>
                  <a:lnTo>
                    <a:pt x="30" y="112"/>
                  </a:lnTo>
                  <a:lnTo>
                    <a:pt x="30" y="112"/>
                  </a:lnTo>
                  <a:lnTo>
                    <a:pt x="26" y="108"/>
                  </a:lnTo>
                  <a:lnTo>
                    <a:pt x="22" y="108"/>
                  </a:lnTo>
                  <a:lnTo>
                    <a:pt x="22" y="104"/>
                  </a:lnTo>
                  <a:lnTo>
                    <a:pt x="22" y="100"/>
                  </a:lnTo>
                  <a:lnTo>
                    <a:pt x="22" y="97"/>
                  </a:lnTo>
                  <a:lnTo>
                    <a:pt x="22" y="97"/>
                  </a:lnTo>
                  <a:lnTo>
                    <a:pt x="22" y="93"/>
                  </a:lnTo>
                  <a:lnTo>
                    <a:pt x="26" y="89"/>
                  </a:lnTo>
                  <a:lnTo>
                    <a:pt x="30" y="86"/>
                  </a:lnTo>
                  <a:lnTo>
                    <a:pt x="30" y="82"/>
                  </a:lnTo>
                  <a:lnTo>
                    <a:pt x="26" y="78"/>
                  </a:lnTo>
                  <a:lnTo>
                    <a:pt x="22" y="78"/>
                  </a:lnTo>
                  <a:lnTo>
                    <a:pt x="18" y="78"/>
                  </a:lnTo>
                  <a:lnTo>
                    <a:pt x="18" y="78"/>
                  </a:lnTo>
                  <a:lnTo>
                    <a:pt x="15" y="78"/>
                  </a:lnTo>
                  <a:lnTo>
                    <a:pt x="15" y="78"/>
                  </a:lnTo>
                  <a:lnTo>
                    <a:pt x="11" y="78"/>
                  </a:lnTo>
                  <a:lnTo>
                    <a:pt x="11" y="78"/>
                  </a:lnTo>
                  <a:lnTo>
                    <a:pt x="11" y="75"/>
                  </a:lnTo>
                  <a:lnTo>
                    <a:pt x="7" y="75"/>
                  </a:lnTo>
                  <a:lnTo>
                    <a:pt x="7" y="71"/>
                  </a:lnTo>
                  <a:lnTo>
                    <a:pt x="4" y="75"/>
                  </a:lnTo>
                  <a:lnTo>
                    <a:pt x="4" y="71"/>
                  </a:lnTo>
                  <a:lnTo>
                    <a:pt x="0" y="67"/>
                  </a:lnTo>
                  <a:lnTo>
                    <a:pt x="0" y="67"/>
                  </a:lnTo>
                  <a:lnTo>
                    <a:pt x="0" y="63"/>
                  </a:lnTo>
                  <a:lnTo>
                    <a:pt x="0" y="63"/>
                  </a:lnTo>
                  <a:lnTo>
                    <a:pt x="4" y="60"/>
                  </a:lnTo>
                  <a:lnTo>
                    <a:pt x="4" y="60"/>
                  </a:lnTo>
                  <a:lnTo>
                    <a:pt x="4" y="56"/>
                  </a:lnTo>
                  <a:lnTo>
                    <a:pt x="4" y="56"/>
                  </a:lnTo>
                  <a:lnTo>
                    <a:pt x="4" y="56"/>
                  </a:lnTo>
                  <a:lnTo>
                    <a:pt x="4" y="52"/>
                  </a:lnTo>
                  <a:lnTo>
                    <a:pt x="7" y="52"/>
                  </a:lnTo>
                  <a:lnTo>
                    <a:pt x="11" y="49"/>
                  </a:lnTo>
                  <a:lnTo>
                    <a:pt x="11" y="49"/>
                  </a:lnTo>
                  <a:lnTo>
                    <a:pt x="11" y="49"/>
                  </a:lnTo>
                  <a:lnTo>
                    <a:pt x="11" y="49"/>
                  </a:lnTo>
                  <a:lnTo>
                    <a:pt x="11" y="45"/>
                  </a:lnTo>
                  <a:lnTo>
                    <a:pt x="11" y="45"/>
                  </a:lnTo>
                  <a:lnTo>
                    <a:pt x="7" y="41"/>
                  </a:lnTo>
                  <a:lnTo>
                    <a:pt x="11" y="41"/>
                  </a:lnTo>
                  <a:lnTo>
                    <a:pt x="11" y="41"/>
                  </a:lnTo>
                  <a:lnTo>
                    <a:pt x="7" y="37"/>
                  </a:lnTo>
                  <a:lnTo>
                    <a:pt x="11" y="37"/>
                  </a:lnTo>
                  <a:lnTo>
                    <a:pt x="11" y="34"/>
                  </a:lnTo>
                  <a:lnTo>
                    <a:pt x="11" y="34"/>
                  </a:lnTo>
                  <a:lnTo>
                    <a:pt x="7" y="30"/>
                  </a:lnTo>
                  <a:lnTo>
                    <a:pt x="7" y="26"/>
                  </a:lnTo>
                  <a:lnTo>
                    <a:pt x="11" y="23"/>
                  </a:lnTo>
                  <a:lnTo>
                    <a:pt x="11" y="23"/>
                  </a:lnTo>
                  <a:lnTo>
                    <a:pt x="15" y="23"/>
                  </a:lnTo>
                  <a:lnTo>
                    <a:pt x="15" y="19"/>
                  </a:lnTo>
                  <a:lnTo>
                    <a:pt x="11" y="15"/>
                  </a:lnTo>
                  <a:lnTo>
                    <a:pt x="11" y="15"/>
                  </a:lnTo>
                  <a:lnTo>
                    <a:pt x="7" y="11"/>
                  </a:lnTo>
                  <a:lnTo>
                    <a:pt x="11" y="8"/>
                  </a:lnTo>
                  <a:lnTo>
                    <a:pt x="11" y="8"/>
                  </a:lnTo>
                  <a:lnTo>
                    <a:pt x="7" y="8"/>
                  </a:lnTo>
                  <a:lnTo>
                    <a:pt x="7" y="8"/>
                  </a:lnTo>
                  <a:lnTo>
                    <a:pt x="7" y="4"/>
                  </a:lnTo>
                  <a:lnTo>
                    <a:pt x="4" y="4"/>
                  </a:lnTo>
                  <a:lnTo>
                    <a:pt x="4"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41" name="Freeform 143"/>
            <p:cNvSpPr>
              <a:spLocks/>
            </p:cNvSpPr>
            <p:nvPr/>
          </p:nvSpPr>
          <p:spPr bwMode="auto">
            <a:xfrm>
              <a:off x="12913429" y="7204436"/>
              <a:ext cx="391940" cy="294701"/>
            </a:xfrm>
            <a:custGeom>
              <a:avLst/>
              <a:gdLst>
                <a:gd name="T0" fmla="*/ 41 w 197"/>
                <a:gd name="T1" fmla="*/ 48 h 152"/>
                <a:gd name="T2" fmla="*/ 45 w 197"/>
                <a:gd name="T3" fmla="*/ 52 h 152"/>
                <a:gd name="T4" fmla="*/ 52 w 197"/>
                <a:gd name="T5" fmla="*/ 48 h 152"/>
                <a:gd name="T6" fmla="*/ 60 w 197"/>
                <a:gd name="T7" fmla="*/ 52 h 152"/>
                <a:gd name="T8" fmla="*/ 63 w 197"/>
                <a:gd name="T9" fmla="*/ 55 h 152"/>
                <a:gd name="T10" fmla="*/ 75 w 197"/>
                <a:gd name="T11" fmla="*/ 59 h 152"/>
                <a:gd name="T12" fmla="*/ 82 w 197"/>
                <a:gd name="T13" fmla="*/ 55 h 152"/>
                <a:gd name="T14" fmla="*/ 89 w 197"/>
                <a:gd name="T15" fmla="*/ 52 h 152"/>
                <a:gd name="T16" fmla="*/ 97 w 197"/>
                <a:gd name="T17" fmla="*/ 63 h 152"/>
                <a:gd name="T18" fmla="*/ 112 w 197"/>
                <a:gd name="T19" fmla="*/ 74 h 152"/>
                <a:gd name="T20" fmla="*/ 126 w 197"/>
                <a:gd name="T21" fmla="*/ 78 h 152"/>
                <a:gd name="T22" fmla="*/ 130 w 197"/>
                <a:gd name="T23" fmla="*/ 81 h 152"/>
                <a:gd name="T24" fmla="*/ 126 w 197"/>
                <a:gd name="T25" fmla="*/ 63 h 152"/>
                <a:gd name="T26" fmla="*/ 119 w 197"/>
                <a:gd name="T27" fmla="*/ 67 h 152"/>
                <a:gd name="T28" fmla="*/ 112 w 197"/>
                <a:gd name="T29" fmla="*/ 55 h 152"/>
                <a:gd name="T30" fmla="*/ 112 w 197"/>
                <a:gd name="T31" fmla="*/ 41 h 152"/>
                <a:gd name="T32" fmla="*/ 115 w 197"/>
                <a:gd name="T33" fmla="*/ 33 h 152"/>
                <a:gd name="T34" fmla="*/ 115 w 197"/>
                <a:gd name="T35" fmla="*/ 26 h 152"/>
                <a:gd name="T36" fmla="*/ 112 w 197"/>
                <a:gd name="T37" fmla="*/ 18 h 152"/>
                <a:gd name="T38" fmla="*/ 156 w 197"/>
                <a:gd name="T39" fmla="*/ 4 h 152"/>
                <a:gd name="T40" fmla="*/ 163 w 197"/>
                <a:gd name="T41" fmla="*/ 7 h 152"/>
                <a:gd name="T42" fmla="*/ 178 w 197"/>
                <a:gd name="T43" fmla="*/ 11 h 152"/>
                <a:gd name="T44" fmla="*/ 186 w 197"/>
                <a:gd name="T45" fmla="*/ 18 h 152"/>
                <a:gd name="T46" fmla="*/ 189 w 197"/>
                <a:gd name="T47" fmla="*/ 26 h 152"/>
                <a:gd name="T48" fmla="*/ 189 w 197"/>
                <a:gd name="T49" fmla="*/ 29 h 152"/>
                <a:gd name="T50" fmla="*/ 197 w 197"/>
                <a:gd name="T51" fmla="*/ 41 h 152"/>
                <a:gd name="T52" fmla="*/ 189 w 197"/>
                <a:gd name="T53" fmla="*/ 48 h 152"/>
                <a:gd name="T54" fmla="*/ 189 w 197"/>
                <a:gd name="T55" fmla="*/ 55 h 152"/>
                <a:gd name="T56" fmla="*/ 193 w 197"/>
                <a:gd name="T57" fmla="*/ 63 h 152"/>
                <a:gd name="T58" fmla="*/ 193 w 197"/>
                <a:gd name="T59" fmla="*/ 67 h 152"/>
                <a:gd name="T60" fmla="*/ 186 w 197"/>
                <a:gd name="T61" fmla="*/ 74 h 152"/>
                <a:gd name="T62" fmla="*/ 186 w 197"/>
                <a:gd name="T63" fmla="*/ 78 h 152"/>
                <a:gd name="T64" fmla="*/ 182 w 197"/>
                <a:gd name="T65" fmla="*/ 85 h 152"/>
                <a:gd name="T66" fmla="*/ 182 w 197"/>
                <a:gd name="T67" fmla="*/ 93 h 152"/>
                <a:gd name="T68" fmla="*/ 149 w 197"/>
                <a:gd name="T69" fmla="*/ 104 h 152"/>
                <a:gd name="T70" fmla="*/ 141 w 197"/>
                <a:gd name="T71" fmla="*/ 115 h 152"/>
                <a:gd name="T72" fmla="*/ 134 w 197"/>
                <a:gd name="T73" fmla="*/ 115 h 152"/>
                <a:gd name="T74" fmla="*/ 123 w 197"/>
                <a:gd name="T75" fmla="*/ 115 h 152"/>
                <a:gd name="T76" fmla="*/ 115 w 197"/>
                <a:gd name="T77" fmla="*/ 122 h 152"/>
                <a:gd name="T78" fmla="*/ 112 w 197"/>
                <a:gd name="T79" fmla="*/ 126 h 152"/>
                <a:gd name="T80" fmla="*/ 86 w 197"/>
                <a:gd name="T81" fmla="*/ 148 h 152"/>
                <a:gd name="T82" fmla="*/ 75 w 197"/>
                <a:gd name="T83" fmla="*/ 148 h 152"/>
                <a:gd name="T84" fmla="*/ 67 w 197"/>
                <a:gd name="T85" fmla="*/ 148 h 152"/>
                <a:gd name="T86" fmla="*/ 60 w 197"/>
                <a:gd name="T87" fmla="*/ 148 h 152"/>
                <a:gd name="T88" fmla="*/ 49 w 197"/>
                <a:gd name="T89" fmla="*/ 144 h 152"/>
                <a:gd name="T90" fmla="*/ 45 w 197"/>
                <a:gd name="T91" fmla="*/ 141 h 152"/>
                <a:gd name="T92" fmla="*/ 23 w 197"/>
                <a:gd name="T93" fmla="*/ 144 h 152"/>
                <a:gd name="T94" fmla="*/ 15 w 197"/>
                <a:gd name="T95" fmla="*/ 137 h 152"/>
                <a:gd name="T96" fmla="*/ 8 w 197"/>
                <a:gd name="T97" fmla="*/ 130 h 152"/>
                <a:gd name="T98" fmla="*/ 0 w 197"/>
                <a:gd name="T99" fmla="*/ 122 h 152"/>
                <a:gd name="T100" fmla="*/ 37 w 197"/>
                <a:gd name="T101" fmla="*/ 70 h 152"/>
                <a:gd name="T102" fmla="*/ 37 w 197"/>
                <a:gd name="T103" fmla="*/ 59 h 152"/>
                <a:gd name="T104" fmla="*/ 37 w 197"/>
                <a:gd name="T105" fmla="*/ 4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7" h="152">
                  <a:moveTo>
                    <a:pt x="37" y="44"/>
                  </a:moveTo>
                  <a:lnTo>
                    <a:pt x="37" y="44"/>
                  </a:lnTo>
                  <a:lnTo>
                    <a:pt x="41" y="44"/>
                  </a:lnTo>
                  <a:lnTo>
                    <a:pt x="41" y="48"/>
                  </a:lnTo>
                  <a:lnTo>
                    <a:pt x="41" y="48"/>
                  </a:lnTo>
                  <a:lnTo>
                    <a:pt x="45" y="52"/>
                  </a:lnTo>
                  <a:lnTo>
                    <a:pt x="45" y="52"/>
                  </a:lnTo>
                  <a:lnTo>
                    <a:pt x="45" y="52"/>
                  </a:lnTo>
                  <a:lnTo>
                    <a:pt x="45" y="48"/>
                  </a:lnTo>
                  <a:lnTo>
                    <a:pt x="49" y="48"/>
                  </a:lnTo>
                  <a:lnTo>
                    <a:pt x="52" y="48"/>
                  </a:lnTo>
                  <a:lnTo>
                    <a:pt x="52" y="48"/>
                  </a:lnTo>
                  <a:lnTo>
                    <a:pt x="56" y="48"/>
                  </a:lnTo>
                  <a:lnTo>
                    <a:pt x="56" y="48"/>
                  </a:lnTo>
                  <a:lnTo>
                    <a:pt x="56" y="48"/>
                  </a:lnTo>
                  <a:lnTo>
                    <a:pt x="60" y="52"/>
                  </a:lnTo>
                  <a:lnTo>
                    <a:pt x="60" y="52"/>
                  </a:lnTo>
                  <a:lnTo>
                    <a:pt x="60" y="55"/>
                  </a:lnTo>
                  <a:lnTo>
                    <a:pt x="60" y="55"/>
                  </a:lnTo>
                  <a:lnTo>
                    <a:pt x="63" y="55"/>
                  </a:lnTo>
                  <a:lnTo>
                    <a:pt x="63" y="55"/>
                  </a:lnTo>
                  <a:lnTo>
                    <a:pt x="67" y="59"/>
                  </a:lnTo>
                  <a:lnTo>
                    <a:pt x="71" y="59"/>
                  </a:lnTo>
                  <a:lnTo>
                    <a:pt x="75" y="59"/>
                  </a:lnTo>
                  <a:lnTo>
                    <a:pt x="75" y="59"/>
                  </a:lnTo>
                  <a:lnTo>
                    <a:pt x="78" y="59"/>
                  </a:lnTo>
                  <a:lnTo>
                    <a:pt x="82" y="59"/>
                  </a:lnTo>
                  <a:lnTo>
                    <a:pt x="82" y="55"/>
                  </a:lnTo>
                  <a:lnTo>
                    <a:pt x="86" y="52"/>
                  </a:lnTo>
                  <a:lnTo>
                    <a:pt x="86" y="52"/>
                  </a:lnTo>
                  <a:lnTo>
                    <a:pt x="89" y="52"/>
                  </a:lnTo>
                  <a:lnTo>
                    <a:pt x="89" y="52"/>
                  </a:lnTo>
                  <a:lnTo>
                    <a:pt x="89" y="55"/>
                  </a:lnTo>
                  <a:lnTo>
                    <a:pt x="93" y="59"/>
                  </a:lnTo>
                  <a:lnTo>
                    <a:pt x="93" y="63"/>
                  </a:lnTo>
                  <a:lnTo>
                    <a:pt x="97" y="63"/>
                  </a:lnTo>
                  <a:lnTo>
                    <a:pt x="104" y="67"/>
                  </a:lnTo>
                  <a:lnTo>
                    <a:pt x="108" y="67"/>
                  </a:lnTo>
                  <a:lnTo>
                    <a:pt x="112" y="70"/>
                  </a:lnTo>
                  <a:lnTo>
                    <a:pt x="112" y="74"/>
                  </a:lnTo>
                  <a:lnTo>
                    <a:pt x="115" y="78"/>
                  </a:lnTo>
                  <a:lnTo>
                    <a:pt x="119" y="81"/>
                  </a:lnTo>
                  <a:lnTo>
                    <a:pt x="123" y="81"/>
                  </a:lnTo>
                  <a:lnTo>
                    <a:pt x="126" y="78"/>
                  </a:lnTo>
                  <a:lnTo>
                    <a:pt x="126" y="78"/>
                  </a:lnTo>
                  <a:lnTo>
                    <a:pt x="130" y="78"/>
                  </a:lnTo>
                  <a:lnTo>
                    <a:pt x="130" y="81"/>
                  </a:lnTo>
                  <a:lnTo>
                    <a:pt x="130" y="81"/>
                  </a:lnTo>
                  <a:lnTo>
                    <a:pt x="134" y="78"/>
                  </a:lnTo>
                  <a:lnTo>
                    <a:pt x="130" y="63"/>
                  </a:lnTo>
                  <a:lnTo>
                    <a:pt x="130" y="63"/>
                  </a:lnTo>
                  <a:lnTo>
                    <a:pt x="126" y="63"/>
                  </a:lnTo>
                  <a:lnTo>
                    <a:pt x="126" y="63"/>
                  </a:lnTo>
                  <a:lnTo>
                    <a:pt x="126" y="67"/>
                  </a:lnTo>
                  <a:lnTo>
                    <a:pt x="126" y="67"/>
                  </a:lnTo>
                  <a:lnTo>
                    <a:pt x="119" y="67"/>
                  </a:lnTo>
                  <a:lnTo>
                    <a:pt x="119" y="63"/>
                  </a:lnTo>
                  <a:lnTo>
                    <a:pt x="115" y="63"/>
                  </a:lnTo>
                  <a:lnTo>
                    <a:pt x="112" y="59"/>
                  </a:lnTo>
                  <a:lnTo>
                    <a:pt x="112" y="55"/>
                  </a:lnTo>
                  <a:lnTo>
                    <a:pt x="112" y="52"/>
                  </a:lnTo>
                  <a:lnTo>
                    <a:pt x="112" y="44"/>
                  </a:lnTo>
                  <a:lnTo>
                    <a:pt x="112" y="41"/>
                  </a:lnTo>
                  <a:lnTo>
                    <a:pt x="112" y="41"/>
                  </a:lnTo>
                  <a:lnTo>
                    <a:pt x="115" y="37"/>
                  </a:lnTo>
                  <a:lnTo>
                    <a:pt x="115" y="37"/>
                  </a:lnTo>
                  <a:lnTo>
                    <a:pt x="115" y="37"/>
                  </a:lnTo>
                  <a:lnTo>
                    <a:pt x="115" y="33"/>
                  </a:lnTo>
                  <a:lnTo>
                    <a:pt x="115" y="29"/>
                  </a:lnTo>
                  <a:lnTo>
                    <a:pt x="115" y="29"/>
                  </a:lnTo>
                  <a:lnTo>
                    <a:pt x="115" y="26"/>
                  </a:lnTo>
                  <a:lnTo>
                    <a:pt x="115" y="26"/>
                  </a:lnTo>
                  <a:lnTo>
                    <a:pt x="115" y="26"/>
                  </a:lnTo>
                  <a:lnTo>
                    <a:pt x="115" y="22"/>
                  </a:lnTo>
                  <a:lnTo>
                    <a:pt x="112" y="22"/>
                  </a:lnTo>
                  <a:lnTo>
                    <a:pt x="112" y="18"/>
                  </a:lnTo>
                  <a:lnTo>
                    <a:pt x="119" y="7"/>
                  </a:lnTo>
                  <a:lnTo>
                    <a:pt x="145" y="0"/>
                  </a:lnTo>
                  <a:lnTo>
                    <a:pt x="152" y="4"/>
                  </a:lnTo>
                  <a:lnTo>
                    <a:pt x="156" y="4"/>
                  </a:lnTo>
                  <a:lnTo>
                    <a:pt x="160" y="4"/>
                  </a:lnTo>
                  <a:lnTo>
                    <a:pt x="160" y="4"/>
                  </a:lnTo>
                  <a:lnTo>
                    <a:pt x="163" y="7"/>
                  </a:lnTo>
                  <a:lnTo>
                    <a:pt x="163" y="7"/>
                  </a:lnTo>
                  <a:lnTo>
                    <a:pt x="163" y="11"/>
                  </a:lnTo>
                  <a:lnTo>
                    <a:pt x="167" y="11"/>
                  </a:lnTo>
                  <a:lnTo>
                    <a:pt x="174" y="11"/>
                  </a:lnTo>
                  <a:lnTo>
                    <a:pt x="178" y="11"/>
                  </a:lnTo>
                  <a:lnTo>
                    <a:pt x="178" y="15"/>
                  </a:lnTo>
                  <a:lnTo>
                    <a:pt x="182" y="15"/>
                  </a:lnTo>
                  <a:lnTo>
                    <a:pt x="182" y="15"/>
                  </a:lnTo>
                  <a:lnTo>
                    <a:pt x="186" y="18"/>
                  </a:lnTo>
                  <a:lnTo>
                    <a:pt x="186" y="18"/>
                  </a:lnTo>
                  <a:lnTo>
                    <a:pt x="186" y="22"/>
                  </a:lnTo>
                  <a:lnTo>
                    <a:pt x="189" y="22"/>
                  </a:lnTo>
                  <a:lnTo>
                    <a:pt x="189" y="26"/>
                  </a:lnTo>
                  <a:lnTo>
                    <a:pt x="189" y="26"/>
                  </a:lnTo>
                  <a:lnTo>
                    <a:pt x="193" y="26"/>
                  </a:lnTo>
                  <a:lnTo>
                    <a:pt x="193" y="26"/>
                  </a:lnTo>
                  <a:lnTo>
                    <a:pt x="189" y="29"/>
                  </a:lnTo>
                  <a:lnTo>
                    <a:pt x="193" y="33"/>
                  </a:lnTo>
                  <a:lnTo>
                    <a:pt x="193" y="33"/>
                  </a:lnTo>
                  <a:lnTo>
                    <a:pt x="197" y="37"/>
                  </a:lnTo>
                  <a:lnTo>
                    <a:pt x="197" y="41"/>
                  </a:lnTo>
                  <a:lnTo>
                    <a:pt x="193" y="41"/>
                  </a:lnTo>
                  <a:lnTo>
                    <a:pt x="193" y="41"/>
                  </a:lnTo>
                  <a:lnTo>
                    <a:pt x="189" y="44"/>
                  </a:lnTo>
                  <a:lnTo>
                    <a:pt x="189" y="48"/>
                  </a:lnTo>
                  <a:lnTo>
                    <a:pt x="193" y="52"/>
                  </a:lnTo>
                  <a:lnTo>
                    <a:pt x="193" y="52"/>
                  </a:lnTo>
                  <a:lnTo>
                    <a:pt x="193" y="55"/>
                  </a:lnTo>
                  <a:lnTo>
                    <a:pt x="189" y="55"/>
                  </a:lnTo>
                  <a:lnTo>
                    <a:pt x="193" y="59"/>
                  </a:lnTo>
                  <a:lnTo>
                    <a:pt x="193" y="59"/>
                  </a:lnTo>
                  <a:lnTo>
                    <a:pt x="189" y="59"/>
                  </a:lnTo>
                  <a:lnTo>
                    <a:pt x="193" y="63"/>
                  </a:lnTo>
                  <a:lnTo>
                    <a:pt x="193" y="63"/>
                  </a:lnTo>
                  <a:lnTo>
                    <a:pt x="193" y="67"/>
                  </a:lnTo>
                  <a:lnTo>
                    <a:pt x="193" y="67"/>
                  </a:lnTo>
                  <a:lnTo>
                    <a:pt x="193" y="67"/>
                  </a:lnTo>
                  <a:lnTo>
                    <a:pt x="193" y="67"/>
                  </a:lnTo>
                  <a:lnTo>
                    <a:pt x="189" y="70"/>
                  </a:lnTo>
                  <a:lnTo>
                    <a:pt x="186" y="70"/>
                  </a:lnTo>
                  <a:lnTo>
                    <a:pt x="186" y="74"/>
                  </a:lnTo>
                  <a:lnTo>
                    <a:pt x="186" y="74"/>
                  </a:lnTo>
                  <a:lnTo>
                    <a:pt x="186" y="74"/>
                  </a:lnTo>
                  <a:lnTo>
                    <a:pt x="186" y="78"/>
                  </a:lnTo>
                  <a:lnTo>
                    <a:pt x="186" y="78"/>
                  </a:lnTo>
                  <a:lnTo>
                    <a:pt x="182" y="81"/>
                  </a:lnTo>
                  <a:lnTo>
                    <a:pt x="182" y="81"/>
                  </a:lnTo>
                  <a:lnTo>
                    <a:pt x="182" y="85"/>
                  </a:lnTo>
                  <a:lnTo>
                    <a:pt x="182" y="85"/>
                  </a:lnTo>
                  <a:lnTo>
                    <a:pt x="186" y="89"/>
                  </a:lnTo>
                  <a:lnTo>
                    <a:pt x="186" y="93"/>
                  </a:lnTo>
                  <a:lnTo>
                    <a:pt x="186" y="93"/>
                  </a:lnTo>
                  <a:lnTo>
                    <a:pt x="182" y="93"/>
                  </a:lnTo>
                  <a:lnTo>
                    <a:pt x="171" y="96"/>
                  </a:lnTo>
                  <a:lnTo>
                    <a:pt x="167" y="96"/>
                  </a:lnTo>
                  <a:lnTo>
                    <a:pt x="152" y="104"/>
                  </a:lnTo>
                  <a:lnTo>
                    <a:pt x="149" y="104"/>
                  </a:lnTo>
                  <a:lnTo>
                    <a:pt x="141" y="107"/>
                  </a:lnTo>
                  <a:lnTo>
                    <a:pt x="141" y="107"/>
                  </a:lnTo>
                  <a:lnTo>
                    <a:pt x="141" y="111"/>
                  </a:lnTo>
                  <a:lnTo>
                    <a:pt x="141" y="115"/>
                  </a:lnTo>
                  <a:lnTo>
                    <a:pt x="141" y="115"/>
                  </a:lnTo>
                  <a:lnTo>
                    <a:pt x="137" y="115"/>
                  </a:lnTo>
                  <a:lnTo>
                    <a:pt x="134" y="115"/>
                  </a:lnTo>
                  <a:lnTo>
                    <a:pt x="134" y="115"/>
                  </a:lnTo>
                  <a:lnTo>
                    <a:pt x="134" y="115"/>
                  </a:lnTo>
                  <a:lnTo>
                    <a:pt x="130" y="115"/>
                  </a:lnTo>
                  <a:lnTo>
                    <a:pt x="126" y="115"/>
                  </a:lnTo>
                  <a:lnTo>
                    <a:pt x="123" y="115"/>
                  </a:lnTo>
                  <a:lnTo>
                    <a:pt x="119" y="115"/>
                  </a:lnTo>
                  <a:lnTo>
                    <a:pt x="115" y="118"/>
                  </a:lnTo>
                  <a:lnTo>
                    <a:pt x="115" y="122"/>
                  </a:lnTo>
                  <a:lnTo>
                    <a:pt x="115" y="122"/>
                  </a:lnTo>
                  <a:lnTo>
                    <a:pt x="115" y="122"/>
                  </a:lnTo>
                  <a:lnTo>
                    <a:pt x="115" y="126"/>
                  </a:lnTo>
                  <a:lnTo>
                    <a:pt x="115" y="126"/>
                  </a:lnTo>
                  <a:lnTo>
                    <a:pt x="112" y="126"/>
                  </a:lnTo>
                  <a:lnTo>
                    <a:pt x="108" y="130"/>
                  </a:lnTo>
                  <a:lnTo>
                    <a:pt x="97" y="133"/>
                  </a:lnTo>
                  <a:lnTo>
                    <a:pt x="89" y="144"/>
                  </a:lnTo>
                  <a:lnTo>
                    <a:pt x="86" y="148"/>
                  </a:lnTo>
                  <a:lnTo>
                    <a:pt x="82" y="152"/>
                  </a:lnTo>
                  <a:lnTo>
                    <a:pt x="78" y="152"/>
                  </a:lnTo>
                  <a:lnTo>
                    <a:pt x="75" y="148"/>
                  </a:lnTo>
                  <a:lnTo>
                    <a:pt x="75" y="148"/>
                  </a:lnTo>
                  <a:lnTo>
                    <a:pt x="75" y="148"/>
                  </a:lnTo>
                  <a:lnTo>
                    <a:pt x="75" y="148"/>
                  </a:lnTo>
                  <a:lnTo>
                    <a:pt x="71" y="148"/>
                  </a:lnTo>
                  <a:lnTo>
                    <a:pt x="67" y="148"/>
                  </a:lnTo>
                  <a:lnTo>
                    <a:pt x="63" y="148"/>
                  </a:lnTo>
                  <a:lnTo>
                    <a:pt x="63" y="148"/>
                  </a:lnTo>
                  <a:lnTo>
                    <a:pt x="60" y="148"/>
                  </a:lnTo>
                  <a:lnTo>
                    <a:pt x="60" y="148"/>
                  </a:lnTo>
                  <a:lnTo>
                    <a:pt x="56" y="148"/>
                  </a:lnTo>
                  <a:lnTo>
                    <a:pt x="52" y="148"/>
                  </a:lnTo>
                  <a:lnTo>
                    <a:pt x="52" y="144"/>
                  </a:lnTo>
                  <a:lnTo>
                    <a:pt x="49" y="144"/>
                  </a:lnTo>
                  <a:lnTo>
                    <a:pt x="49" y="144"/>
                  </a:lnTo>
                  <a:lnTo>
                    <a:pt x="49" y="144"/>
                  </a:lnTo>
                  <a:lnTo>
                    <a:pt x="45" y="141"/>
                  </a:lnTo>
                  <a:lnTo>
                    <a:pt x="45" y="141"/>
                  </a:lnTo>
                  <a:lnTo>
                    <a:pt x="45" y="141"/>
                  </a:lnTo>
                  <a:lnTo>
                    <a:pt x="41" y="144"/>
                  </a:lnTo>
                  <a:lnTo>
                    <a:pt x="37" y="141"/>
                  </a:lnTo>
                  <a:lnTo>
                    <a:pt x="23" y="144"/>
                  </a:lnTo>
                  <a:lnTo>
                    <a:pt x="23" y="144"/>
                  </a:lnTo>
                  <a:lnTo>
                    <a:pt x="19" y="141"/>
                  </a:lnTo>
                  <a:lnTo>
                    <a:pt x="19" y="141"/>
                  </a:lnTo>
                  <a:lnTo>
                    <a:pt x="15" y="137"/>
                  </a:lnTo>
                  <a:lnTo>
                    <a:pt x="15" y="137"/>
                  </a:lnTo>
                  <a:lnTo>
                    <a:pt x="12" y="137"/>
                  </a:lnTo>
                  <a:lnTo>
                    <a:pt x="8" y="133"/>
                  </a:lnTo>
                  <a:lnTo>
                    <a:pt x="8" y="130"/>
                  </a:lnTo>
                  <a:lnTo>
                    <a:pt x="4" y="130"/>
                  </a:lnTo>
                  <a:lnTo>
                    <a:pt x="4" y="130"/>
                  </a:lnTo>
                  <a:lnTo>
                    <a:pt x="0" y="126"/>
                  </a:lnTo>
                  <a:lnTo>
                    <a:pt x="0" y="122"/>
                  </a:lnTo>
                  <a:lnTo>
                    <a:pt x="0" y="74"/>
                  </a:lnTo>
                  <a:lnTo>
                    <a:pt x="37" y="74"/>
                  </a:lnTo>
                  <a:lnTo>
                    <a:pt x="37" y="74"/>
                  </a:lnTo>
                  <a:lnTo>
                    <a:pt x="37" y="70"/>
                  </a:lnTo>
                  <a:lnTo>
                    <a:pt x="37" y="67"/>
                  </a:lnTo>
                  <a:lnTo>
                    <a:pt x="37" y="67"/>
                  </a:lnTo>
                  <a:lnTo>
                    <a:pt x="37" y="63"/>
                  </a:lnTo>
                  <a:lnTo>
                    <a:pt x="37" y="59"/>
                  </a:lnTo>
                  <a:lnTo>
                    <a:pt x="37" y="52"/>
                  </a:lnTo>
                  <a:lnTo>
                    <a:pt x="34" y="48"/>
                  </a:lnTo>
                  <a:lnTo>
                    <a:pt x="37" y="48"/>
                  </a:lnTo>
                  <a:lnTo>
                    <a:pt x="37" y="44"/>
                  </a:lnTo>
                  <a:lnTo>
                    <a:pt x="37" y="4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42" name="Freeform 144"/>
            <p:cNvSpPr>
              <a:spLocks/>
            </p:cNvSpPr>
            <p:nvPr/>
          </p:nvSpPr>
          <p:spPr bwMode="auto">
            <a:xfrm>
              <a:off x="12575211" y="7138514"/>
              <a:ext cx="411835" cy="360620"/>
            </a:xfrm>
            <a:custGeom>
              <a:avLst/>
              <a:gdLst>
                <a:gd name="T0" fmla="*/ 189 w 207"/>
                <a:gd name="T1" fmla="*/ 175 h 186"/>
                <a:gd name="T2" fmla="*/ 178 w 207"/>
                <a:gd name="T3" fmla="*/ 167 h 186"/>
                <a:gd name="T4" fmla="*/ 170 w 207"/>
                <a:gd name="T5" fmla="*/ 160 h 186"/>
                <a:gd name="T6" fmla="*/ 207 w 207"/>
                <a:gd name="T7" fmla="*/ 108 h 186"/>
                <a:gd name="T8" fmla="*/ 207 w 207"/>
                <a:gd name="T9" fmla="*/ 97 h 186"/>
                <a:gd name="T10" fmla="*/ 207 w 207"/>
                <a:gd name="T11" fmla="*/ 82 h 186"/>
                <a:gd name="T12" fmla="*/ 200 w 207"/>
                <a:gd name="T13" fmla="*/ 78 h 186"/>
                <a:gd name="T14" fmla="*/ 193 w 207"/>
                <a:gd name="T15" fmla="*/ 82 h 186"/>
                <a:gd name="T16" fmla="*/ 182 w 207"/>
                <a:gd name="T17" fmla="*/ 78 h 186"/>
                <a:gd name="T18" fmla="*/ 178 w 207"/>
                <a:gd name="T19" fmla="*/ 82 h 186"/>
                <a:gd name="T20" fmla="*/ 178 w 207"/>
                <a:gd name="T21" fmla="*/ 75 h 186"/>
                <a:gd name="T22" fmla="*/ 178 w 207"/>
                <a:gd name="T23" fmla="*/ 67 h 186"/>
                <a:gd name="T24" fmla="*/ 178 w 207"/>
                <a:gd name="T25" fmla="*/ 60 h 186"/>
                <a:gd name="T26" fmla="*/ 174 w 207"/>
                <a:gd name="T27" fmla="*/ 56 h 186"/>
                <a:gd name="T28" fmla="*/ 170 w 207"/>
                <a:gd name="T29" fmla="*/ 49 h 186"/>
                <a:gd name="T30" fmla="*/ 170 w 207"/>
                <a:gd name="T31" fmla="*/ 38 h 186"/>
                <a:gd name="T32" fmla="*/ 170 w 207"/>
                <a:gd name="T33" fmla="*/ 30 h 186"/>
                <a:gd name="T34" fmla="*/ 170 w 207"/>
                <a:gd name="T35" fmla="*/ 23 h 186"/>
                <a:gd name="T36" fmla="*/ 152 w 207"/>
                <a:gd name="T37" fmla="*/ 15 h 186"/>
                <a:gd name="T38" fmla="*/ 133 w 207"/>
                <a:gd name="T39" fmla="*/ 23 h 186"/>
                <a:gd name="T40" fmla="*/ 130 w 207"/>
                <a:gd name="T41" fmla="*/ 30 h 186"/>
                <a:gd name="T42" fmla="*/ 108 w 207"/>
                <a:gd name="T43" fmla="*/ 34 h 186"/>
                <a:gd name="T44" fmla="*/ 96 w 207"/>
                <a:gd name="T45" fmla="*/ 26 h 186"/>
                <a:gd name="T46" fmla="*/ 93 w 207"/>
                <a:gd name="T47" fmla="*/ 19 h 186"/>
                <a:gd name="T48" fmla="*/ 89 w 207"/>
                <a:gd name="T49" fmla="*/ 12 h 186"/>
                <a:gd name="T50" fmla="*/ 89 w 207"/>
                <a:gd name="T51" fmla="*/ 4 h 186"/>
                <a:gd name="T52" fmla="*/ 59 w 207"/>
                <a:gd name="T53" fmla="*/ 0 h 186"/>
                <a:gd name="T54" fmla="*/ 41 w 207"/>
                <a:gd name="T55" fmla="*/ 0 h 186"/>
                <a:gd name="T56" fmla="*/ 30 w 207"/>
                <a:gd name="T57" fmla="*/ 0 h 186"/>
                <a:gd name="T58" fmla="*/ 22 w 207"/>
                <a:gd name="T59" fmla="*/ 4 h 186"/>
                <a:gd name="T60" fmla="*/ 15 w 207"/>
                <a:gd name="T61" fmla="*/ 4 h 186"/>
                <a:gd name="T62" fmla="*/ 26 w 207"/>
                <a:gd name="T63" fmla="*/ 30 h 186"/>
                <a:gd name="T64" fmla="*/ 30 w 207"/>
                <a:gd name="T65" fmla="*/ 49 h 186"/>
                <a:gd name="T66" fmla="*/ 37 w 207"/>
                <a:gd name="T67" fmla="*/ 71 h 186"/>
                <a:gd name="T68" fmla="*/ 33 w 207"/>
                <a:gd name="T69" fmla="*/ 101 h 186"/>
                <a:gd name="T70" fmla="*/ 15 w 207"/>
                <a:gd name="T71" fmla="*/ 115 h 186"/>
                <a:gd name="T72" fmla="*/ 8 w 207"/>
                <a:gd name="T73" fmla="*/ 141 h 186"/>
                <a:gd name="T74" fmla="*/ 4 w 207"/>
                <a:gd name="T75" fmla="*/ 160 h 186"/>
                <a:gd name="T76" fmla="*/ 0 w 207"/>
                <a:gd name="T77" fmla="*/ 175 h 186"/>
                <a:gd name="T78" fmla="*/ 8 w 207"/>
                <a:gd name="T79" fmla="*/ 171 h 186"/>
                <a:gd name="T80" fmla="*/ 15 w 207"/>
                <a:gd name="T81" fmla="*/ 171 h 186"/>
                <a:gd name="T82" fmla="*/ 26 w 207"/>
                <a:gd name="T83" fmla="*/ 167 h 186"/>
                <a:gd name="T84" fmla="*/ 30 w 207"/>
                <a:gd name="T85" fmla="*/ 167 h 186"/>
                <a:gd name="T86" fmla="*/ 33 w 207"/>
                <a:gd name="T87" fmla="*/ 171 h 186"/>
                <a:gd name="T88" fmla="*/ 45 w 207"/>
                <a:gd name="T89" fmla="*/ 175 h 186"/>
                <a:gd name="T90" fmla="*/ 111 w 207"/>
                <a:gd name="T91" fmla="*/ 175 h 186"/>
                <a:gd name="T92" fmla="*/ 119 w 207"/>
                <a:gd name="T93" fmla="*/ 178 h 186"/>
                <a:gd name="T94" fmla="*/ 126 w 207"/>
                <a:gd name="T95" fmla="*/ 182 h 186"/>
                <a:gd name="T96" fmla="*/ 137 w 207"/>
                <a:gd name="T97" fmla="*/ 182 h 186"/>
                <a:gd name="T98" fmla="*/ 145 w 207"/>
                <a:gd name="T99" fmla="*/ 182 h 186"/>
                <a:gd name="T100" fmla="*/ 156 w 207"/>
                <a:gd name="T101" fmla="*/ 186 h 186"/>
                <a:gd name="T102" fmla="*/ 159 w 207"/>
                <a:gd name="T103" fmla="*/ 182 h 186"/>
                <a:gd name="T104" fmla="*/ 163 w 207"/>
                <a:gd name="T105" fmla="*/ 186 h 186"/>
                <a:gd name="T106" fmla="*/ 193 w 207"/>
                <a:gd name="T107" fmla="*/ 17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7" h="186">
                  <a:moveTo>
                    <a:pt x="193" y="178"/>
                  </a:moveTo>
                  <a:lnTo>
                    <a:pt x="193" y="178"/>
                  </a:lnTo>
                  <a:lnTo>
                    <a:pt x="189" y="175"/>
                  </a:lnTo>
                  <a:lnTo>
                    <a:pt x="189" y="175"/>
                  </a:lnTo>
                  <a:lnTo>
                    <a:pt x="185" y="171"/>
                  </a:lnTo>
                  <a:lnTo>
                    <a:pt x="185" y="171"/>
                  </a:lnTo>
                  <a:lnTo>
                    <a:pt x="182" y="171"/>
                  </a:lnTo>
                  <a:lnTo>
                    <a:pt x="178" y="167"/>
                  </a:lnTo>
                  <a:lnTo>
                    <a:pt x="178" y="164"/>
                  </a:lnTo>
                  <a:lnTo>
                    <a:pt x="174" y="164"/>
                  </a:lnTo>
                  <a:lnTo>
                    <a:pt x="174" y="164"/>
                  </a:lnTo>
                  <a:lnTo>
                    <a:pt x="170" y="160"/>
                  </a:lnTo>
                  <a:lnTo>
                    <a:pt x="170" y="156"/>
                  </a:lnTo>
                  <a:lnTo>
                    <a:pt x="170" y="108"/>
                  </a:lnTo>
                  <a:lnTo>
                    <a:pt x="207" y="108"/>
                  </a:lnTo>
                  <a:lnTo>
                    <a:pt x="207" y="108"/>
                  </a:lnTo>
                  <a:lnTo>
                    <a:pt x="207" y="104"/>
                  </a:lnTo>
                  <a:lnTo>
                    <a:pt x="207" y="101"/>
                  </a:lnTo>
                  <a:lnTo>
                    <a:pt x="207" y="101"/>
                  </a:lnTo>
                  <a:lnTo>
                    <a:pt x="207" y="97"/>
                  </a:lnTo>
                  <a:lnTo>
                    <a:pt x="207" y="93"/>
                  </a:lnTo>
                  <a:lnTo>
                    <a:pt x="207" y="86"/>
                  </a:lnTo>
                  <a:lnTo>
                    <a:pt x="204" y="82"/>
                  </a:lnTo>
                  <a:lnTo>
                    <a:pt x="207" y="82"/>
                  </a:lnTo>
                  <a:lnTo>
                    <a:pt x="207" y="78"/>
                  </a:lnTo>
                  <a:lnTo>
                    <a:pt x="207" y="78"/>
                  </a:lnTo>
                  <a:lnTo>
                    <a:pt x="204" y="78"/>
                  </a:lnTo>
                  <a:lnTo>
                    <a:pt x="200" y="78"/>
                  </a:lnTo>
                  <a:lnTo>
                    <a:pt x="196" y="82"/>
                  </a:lnTo>
                  <a:lnTo>
                    <a:pt x="196" y="82"/>
                  </a:lnTo>
                  <a:lnTo>
                    <a:pt x="193" y="82"/>
                  </a:lnTo>
                  <a:lnTo>
                    <a:pt x="193" y="82"/>
                  </a:lnTo>
                  <a:lnTo>
                    <a:pt x="189" y="82"/>
                  </a:lnTo>
                  <a:lnTo>
                    <a:pt x="185" y="82"/>
                  </a:lnTo>
                  <a:lnTo>
                    <a:pt x="185" y="78"/>
                  </a:lnTo>
                  <a:lnTo>
                    <a:pt x="182" y="78"/>
                  </a:lnTo>
                  <a:lnTo>
                    <a:pt x="182" y="78"/>
                  </a:lnTo>
                  <a:lnTo>
                    <a:pt x="182" y="82"/>
                  </a:lnTo>
                  <a:lnTo>
                    <a:pt x="182" y="82"/>
                  </a:lnTo>
                  <a:lnTo>
                    <a:pt x="178" y="82"/>
                  </a:lnTo>
                  <a:lnTo>
                    <a:pt x="178" y="82"/>
                  </a:lnTo>
                  <a:lnTo>
                    <a:pt x="178" y="78"/>
                  </a:lnTo>
                  <a:lnTo>
                    <a:pt x="178" y="78"/>
                  </a:lnTo>
                  <a:lnTo>
                    <a:pt x="178" y="75"/>
                  </a:lnTo>
                  <a:lnTo>
                    <a:pt x="178" y="75"/>
                  </a:lnTo>
                  <a:lnTo>
                    <a:pt x="178" y="71"/>
                  </a:lnTo>
                  <a:lnTo>
                    <a:pt x="178" y="71"/>
                  </a:lnTo>
                  <a:lnTo>
                    <a:pt x="178" y="67"/>
                  </a:lnTo>
                  <a:lnTo>
                    <a:pt x="178" y="67"/>
                  </a:lnTo>
                  <a:lnTo>
                    <a:pt x="174" y="63"/>
                  </a:lnTo>
                  <a:lnTo>
                    <a:pt x="174" y="63"/>
                  </a:lnTo>
                  <a:lnTo>
                    <a:pt x="178" y="60"/>
                  </a:lnTo>
                  <a:lnTo>
                    <a:pt x="174" y="60"/>
                  </a:lnTo>
                  <a:lnTo>
                    <a:pt x="174" y="60"/>
                  </a:lnTo>
                  <a:lnTo>
                    <a:pt x="174" y="56"/>
                  </a:lnTo>
                  <a:lnTo>
                    <a:pt x="174" y="56"/>
                  </a:lnTo>
                  <a:lnTo>
                    <a:pt x="174" y="56"/>
                  </a:lnTo>
                  <a:lnTo>
                    <a:pt x="170" y="52"/>
                  </a:lnTo>
                  <a:lnTo>
                    <a:pt x="170" y="52"/>
                  </a:lnTo>
                  <a:lnTo>
                    <a:pt x="170" y="49"/>
                  </a:lnTo>
                  <a:lnTo>
                    <a:pt x="170" y="49"/>
                  </a:lnTo>
                  <a:lnTo>
                    <a:pt x="170" y="41"/>
                  </a:lnTo>
                  <a:lnTo>
                    <a:pt x="170" y="41"/>
                  </a:lnTo>
                  <a:lnTo>
                    <a:pt x="170" y="38"/>
                  </a:lnTo>
                  <a:lnTo>
                    <a:pt x="170" y="38"/>
                  </a:lnTo>
                  <a:lnTo>
                    <a:pt x="170" y="38"/>
                  </a:lnTo>
                  <a:lnTo>
                    <a:pt x="170" y="34"/>
                  </a:lnTo>
                  <a:lnTo>
                    <a:pt x="170" y="30"/>
                  </a:lnTo>
                  <a:lnTo>
                    <a:pt x="170" y="30"/>
                  </a:lnTo>
                  <a:lnTo>
                    <a:pt x="170" y="26"/>
                  </a:lnTo>
                  <a:lnTo>
                    <a:pt x="170" y="23"/>
                  </a:lnTo>
                  <a:lnTo>
                    <a:pt x="170" y="23"/>
                  </a:lnTo>
                  <a:lnTo>
                    <a:pt x="152" y="23"/>
                  </a:lnTo>
                  <a:lnTo>
                    <a:pt x="152" y="19"/>
                  </a:lnTo>
                  <a:lnTo>
                    <a:pt x="152" y="19"/>
                  </a:lnTo>
                  <a:lnTo>
                    <a:pt x="152" y="15"/>
                  </a:lnTo>
                  <a:lnTo>
                    <a:pt x="148" y="15"/>
                  </a:lnTo>
                  <a:lnTo>
                    <a:pt x="148" y="19"/>
                  </a:lnTo>
                  <a:lnTo>
                    <a:pt x="133" y="19"/>
                  </a:lnTo>
                  <a:lnTo>
                    <a:pt x="133" y="23"/>
                  </a:lnTo>
                  <a:lnTo>
                    <a:pt x="130" y="23"/>
                  </a:lnTo>
                  <a:lnTo>
                    <a:pt x="130" y="26"/>
                  </a:lnTo>
                  <a:lnTo>
                    <a:pt x="130" y="26"/>
                  </a:lnTo>
                  <a:lnTo>
                    <a:pt x="130" y="30"/>
                  </a:lnTo>
                  <a:lnTo>
                    <a:pt x="119" y="34"/>
                  </a:lnTo>
                  <a:lnTo>
                    <a:pt x="115" y="34"/>
                  </a:lnTo>
                  <a:lnTo>
                    <a:pt x="111" y="34"/>
                  </a:lnTo>
                  <a:lnTo>
                    <a:pt x="108" y="34"/>
                  </a:lnTo>
                  <a:lnTo>
                    <a:pt x="104" y="34"/>
                  </a:lnTo>
                  <a:lnTo>
                    <a:pt x="100" y="34"/>
                  </a:lnTo>
                  <a:lnTo>
                    <a:pt x="100" y="34"/>
                  </a:lnTo>
                  <a:lnTo>
                    <a:pt x="96" y="26"/>
                  </a:lnTo>
                  <a:lnTo>
                    <a:pt x="96" y="26"/>
                  </a:lnTo>
                  <a:lnTo>
                    <a:pt x="93" y="23"/>
                  </a:lnTo>
                  <a:lnTo>
                    <a:pt x="93" y="23"/>
                  </a:lnTo>
                  <a:lnTo>
                    <a:pt x="93" y="19"/>
                  </a:lnTo>
                  <a:lnTo>
                    <a:pt x="93" y="19"/>
                  </a:lnTo>
                  <a:lnTo>
                    <a:pt x="93" y="15"/>
                  </a:lnTo>
                  <a:lnTo>
                    <a:pt x="89" y="12"/>
                  </a:lnTo>
                  <a:lnTo>
                    <a:pt x="89" y="12"/>
                  </a:lnTo>
                  <a:lnTo>
                    <a:pt x="89" y="8"/>
                  </a:lnTo>
                  <a:lnTo>
                    <a:pt x="89" y="8"/>
                  </a:lnTo>
                  <a:lnTo>
                    <a:pt x="89" y="4"/>
                  </a:lnTo>
                  <a:lnTo>
                    <a:pt x="89" y="4"/>
                  </a:lnTo>
                  <a:lnTo>
                    <a:pt x="89" y="4"/>
                  </a:lnTo>
                  <a:lnTo>
                    <a:pt x="89" y="0"/>
                  </a:lnTo>
                  <a:lnTo>
                    <a:pt x="70" y="0"/>
                  </a:lnTo>
                  <a:lnTo>
                    <a:pt x="59" y="0"/>
                  </a:lnTo>
                  <a:lnTo>
                    <a:pt x="52" y="0"/>
                  </a:lnTo>
                  <a:lnTo>
                    <a:pt x="48" y="0"/>
                  </a:lnTo>
                  <a:lnTo>
                    <a:pt x="45" y="0"/>
                  </a:lnTo>
                  <a:lnTo>
                    <a:pt x="41" y="0"/>
                  </a:lnTo>
                  <a:lnTo>
                    <a:pt x="37" y="0"/>
                  </a:lnTo>
                  <a:lnTo>
                    <a:pt x="33" y="0"/>
                  </a:lnTo>
                  <a:lnTo>
                    <a:pt x="33" y="0"/>
                  </a:lnTo>
                  <a:lnTo>
                    <a:pt x="30" y="0"/>
                  </a:lnTo>
                  <a:lnTo>
                    <a:pt x="26" y="0"/>
                  </a:lnTo>
                  <a:lnTo>
                    <a:pt x="22" y="0"/>
                  </a:lnTo>
                  <a:lnTo>
                    <a:pt x="22" y="4"/>
                  </a:lnTo>
                  <a:lnTo>
                    <a:pt x="22" y="4"/>
                  </a:lnTo>
                  <a:lnTo>
                    <a:pt x="22" y="4"/>
                  </a:lnTo>
                  <a:lnTo>
                    <a:pt x="22" y="4"/>
                  </a:lnTo>
                  <a:lnTo>
                    <a:pt x="19" y="4"/>
                  </a:lnTo>
                  <a:lnTo>
                    <a:pt x="15" y="4"/>
                  </a:lnTo>
                  <a:lnTo>
                    <a:pt x="19" y="8"/>
                  </a:lnTo>
                  <a:lnTo>
                    <a:pt x="19" y="12"/>
                  </a:lnTo>
                  <a:lnTo>
                    <a:pt x="26" y="19"/>
                  </a:lnTo>
                  <a:lnTo>
                    <a:pt x="26" y="30"/>
                  </a:lnTo>
                  <a:lnTo>
                    <a:pt x="33" y="38"/>
                  </a:lnTo>
                  <a:lnTo>
                    <a:pt x="30" y="41"/>
                  </a:lnTo>
                  <a:lnTo>
                    <a:pt x="26" y="49"/>
                  </a:lnTo>
                  <a:lnTo>
                    <a:pt x="30" y="49"/>
                  </a:lnTo>
                  <a:lnTo>
                    <a:pt x="30" y="56"/>
                  </a:lnTo>
                  <a:lnTo>
                    <a:pt x="30" y="60"/>
                  </a:lnTo>
                  <a:lnTo>
                    <a:pt x="30" y="63"/>
                  </a:lnTo>
                  <a:lnTo>
                    <a:pt x="37" y="71"/>
                  </a:lnTo>
                  <a:lnTo>
                    <a:pt x="37" y="75"/>
                  </a:lnTo>
                  <a:lnTo>
                    <a:pt x="41" y="78"/>
                  </a:lnTo>
                  <a:lnTo>
                    <a:pt x="41" y="89"/>
                  </a:lnTo>
                  <a:lnTo>
                    <a:pt x="33" y="101"/>
                  </a:lnTo>
                  <a:lnTo>
                    <a:pt x="30" y="101"/>
                  </a:lnTo>
                  <a:lnTo>
                    <a:pt x="22" y="104"/>
                  </a:lnTo>
                  <a:lnTo>
                    <a:pt x="22" y="108"/>
                  </a:lnTo>
                  <a:lnTo>
                    <a:pt x="15" y="115"/>
                  </a:lnTo>
                  <a:lnTo>
                    <a:pt x="15" y="123"/>
                  </a:lnTo>
                  <a:lnTo>
                    <a:pt x="11" y="123"/>
                  </a:lnTo>
                  <a:lnTo>
                    <a:pt x="11" y="134"/>
                  </a:lnTo>
                  <a:lnTo>
                    <a:pt x="8" y="141"/>
                  </a:lnTo>
                  <a:lnTo>
                    <a:pt x="8" y="145"/>
                  </a:lnTo>
                  <a:lnTo>
                    <a:pt x="4" y="149"/>
                  </a:lnTo>
                  <a:lnTo>
                    <a:pt x="4" y="156"/>
                  </a:lnTo>
                  <a:lnTo>
                    <a:pt x="4" y="160"/>
                  </a:lnTo>
                  <a:lnTo>
                    <a:pt x="4" y="167"/>
                  </a:lnTo>
                  <a:lnTo>
                    <a:pt x="0" y="171"/>
                  </a:lnTo>
                  <a:lnTo>
                    <a:pt x="0" y="175"/>
                  </a:lnTo>
                  <a:lnTo>
                    <a:pt x="0" y="175"/>
                  </a:lnTo>
                  <a:lnTo>
                    <a:pt x="4" y="175"/>
                  </a:lnTo>
                  <a:lnTo>
                    <a:pt x="4" y="175"/>
                  </a:lnTo>
                  <a:lnTo>
                    <a:pt x="8" y="175"/>
                  </a:lnTo>
                  <a:lnTo>
                    <a:pt x="8" y="171"/>
                  </a:lnTo>
                  <a:lnTo>
                    <a:pt x="8" y="171"/>
                  </a:lnTo>
                  <a:lnTo>
                    <a:pt x="11" y="171"/>
                  </a:lnTo>
                  <a:lnTo>
                    <a:pt x="15" y="175"/>
                  </a:lnTo>
                  <a:lnTo>
                    <a:pt x="15" y="171"/>
                  </a:lnTo>
                  <a:lnTo>
                    <a:pt x="15" y="171"/>
                  </a:lnTo>
                  <a:lnTo>
                    <a:pt x="22" y="167"/>
                  </a:lnTo>
                  <a:lnTo>
                    <a:pt x="22" y="167"/>
                  </a:lnTo>
                  <a:lnTo>
                    <a:pt x="26" y="167"/>
                  </a:lnTo>
                  <a:lnTo>
                    <a:pt x="26" y="167"/>
                  </a:lnTo>
                  <a:lnTo>
                    <a:pt x="26" y="167"/>
                  </a:lnTo>
                  <a:lnTo>
                    <a:pt x="30" y="167"/>
                  </a:lnTo>
                  <a:lnTo>
                    <a:pt x="30" y="167"/>
                  </a:lnTo>
                  <a:lnTo>
                    <a:pt x="30" y="171"/>
                  </a:lnTo>
                  <a:lnTo>
                    <a:pt x="33" y="171"/>
                  </a:lnTo>
                  <a:lnTo>
                    <a:pt x="33" y="171"/>
                  </a:lnTo>
                  <a:lnTo>
                    <a:pt x="33" y="171"/>
                  </a:lnTo>
                  <a:lnTo>
                    <a:pt x="37" y="175"/>
                  </a:lnTo>
                  <a:lnTo>
                    <a:pt x="41" y="175"/>
                  </a:lnTo>
                  <a:lnTo>
                    <a:pt x="45" y="175"/>
                  </a:lnTo>
                  <a:lnTo>
                    <a:pt x="45" y="175"/>
                  </a:lnTo>
                  <a:lnTo>
                    <a:pt x="48" y="175"/>
                  </a:lnTo>
                  <a:lnTo>
                    <a:pt x="48" y="175"/>
                  </a:lnTo>
                  <a:lnTo>
                    <a:pt x="48" y="175"/>
                  </a:lnTo>
                  <a:lnTo>
                    <a:pt x="111" y="175"/>
                  </a:lnTo>
                  <a:lnTo>
                    <a:pt x="111" y="175"/>
                  </a:lnTo>
                  <a:lnTo>
                    <a:pt x="115" y="178"/>
                  </a:lnTo>
                  <a:lnTo>
                    <a:pt x="115" y="178"/>
                  </a:lnTo>
                  <a:lnTo>
                    <a:pt x="119" y="178"/>
                  </a:lnTo>
                  <a:lnTo>
                    <a:pt x="122" y="182"/>
                  </a:lnTo>
                  <a:lnTo>
                    <a:pt x="122" y="182"/>
                  </a:lnTo>
                  <a:lnTo>
                    <a:pt x="126" y="182"/>
                  </a:lnTo>
                  <a:lnTo>
                    <a:pt x="126" y="182"/>
                  </a:lnTo>
                  <a:lnTo>
                    <a:pt x="130" y="182"/>
                  </a:lnTo>
                  <a:lnTo>
                    <a:pt x="130" y="182"/>
                  </a:lnTo>
                  <a:lnTo>
                    <a:pt x="133" y="182"/>
                  </a:lnTo>
                  <a:lnTo>
                    <a:pt x="137" y="182"/>
                  </a:lnTo>
                  <a:lnTo>
                    <a:pt x="141" y="182"/>
                  </a:lnTo>
                  <a:lnTo>
                    <a:pt x="141" y="178"/>
                  </a:lnTo>
                  <a:lnTo>
                    <a:pt x="141" y="182"/>
                  </a:lnTo>
                  <a:lnTo>
                    <a:pt x="145" y="182"/>
                  </a:lnTo>
                  <a:lnTo>
                    <a:pt x="148" y="182"/>
                  </a:lnTo>
                  <a:lnTo>
                    <a:pt x="148" y="186"/>
                  </a:lnTo>
                  <a:lnTo>
                    <a:pt x="152" y="186"/>
                  </a:lnTo>
                  <a:lnTo>
                    <a:pt x="156" y="186"/>
                  </a:lnTo>
                  <a:lnTo>
                    <a:pt x="156" y="182"/>
                  </a:lnTo>
                  <a:lnTo>
                    <a:pt x="156" y="182"/>
                  </a:lnTo>
                  <a:lnTo>
                    <a:pt x="159" y="182"/>
                  </a:lnTo>
                  <a:lnTo>
                    <a:pt x="159" y="182"/>
                  </a:lnTo>
                  <a:lnTo>
                    <a:pt x="159" y="182"/>
                  </a:lnTo>
                  <a:lnTo>
                    <a:pt x="163" y="186"/>
                  </a:lnTo>
                  <a:lnTo>
                    <a:pt x="163" y="186"/>
                  </a:lnTo>
                  <a:lnTo>
                    <a:pt x="163" y="186"/>
                  </a:lnTo>
                  <a:lnTo>
                    <a:pt x="167" y="186"/>
                  </a:lnTo>
                  <a:lnTo>
                    <a:pt x="167" y="186"/>
                  </a:lnTo>
                  <a:lnTo>
                    <a:pt x="167" y="186"/>
                  </a:lnTo>
                  <a:lnTo>
                    <a:pt x="193" y="17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43" name="Freeform 145"/>
            <p:cNvSpPr>
              <a:spLocks/>
            </p:cNvSpPr>
            <p:nvPr/>
          </p:nvSpPr>
          <p:spPr bwMode="auto">
            <a:xfrm>
              <a:off x="13016888" y="7427401"/>
              <a:ext cx="258640" cy="201638"/>
            </a:xfrm>
            <a:custGeom>
              <a:avLst/>
              <a:gdLst>
                <a:gd name="T0" fmla="*/ 8 w 130"/>
                <a:gd name="T1" fmla="*/ 33 h 104"/>
                <a:gd name="T2" fmla="*/ 11 w 130"/>
                <a:gd name="T3" fmla="*/ 33 h 104"/>
                <a:gd name="T4" fmla="*/ 23 w 130"/>
                <a:gd name="T5" fmla="*/ 33 h 104"/>
                <a:gd name="T6" fmla="*/ 23 w 130"/>
                <a:gd name="T7" fmla="*/ 33 h 104"/>
                <a:gd name="T8" fmla="*/ 34 w 130"/>
                <a:gd name="T9" fmla="*/ 33 h 104"/>
                <a:gd name="T10" fmla="*/ 56 w 130"/>
                <a:gd name="T11" fmla="*/ 15 h 104"/>
                <a:gd name="T12" fmla="*/ 63 w 130"/>
                <a:gd name="T13" fmla="*/ 11 h 104"/>
                <a:gd name="T14" fmla="*/ 63 w 130"/>
                <a:gd name="T15" fmla="*/ 7 h 104"/>
                <a:gd name="T16" fmla="*/ 71 w 130"/>
                <a:gd name="T17" fmla="*/ 0 h 104"/>
                <a:gd name="T18" fmla="*/ 82 w 130"/>
                <a:gd name="T19" fmla="*/ 0 h 104"/>
                <a:gd name="T20" fmla="*/ 85 w 130"/>
                <a:gd name="T21" fmla="*/ 0 h 104"/>
                <a:gd name="T22" fmla="*/ 89 w 130"/>
                <a:gd name="T23" fmla="*/ 3 h 104"/>
                <a:gd name="T24" fmla="*/ 97 w 130"/>
                <a:gd name="T25" fmla="*/ 7 h 104"/>
                <a:gd name="T26" fmla="*/ 104 w 130"/>
                <a:gd name="T27" fmla="*/ 7 h 104"/>
                <a:gd name="T28" fmla="*/ 115 w 130"/>
                <a:gd name="T29" fmla="*/ 11 h 104"/>
                <a:gd name="T30" fmla="*/ 126 w 130"/>
                <a:gd name="T31" fmla="*/ 18 h 104"/>
                <a:gd name="T32" fmla="*/ 130 w 130"/>
                <a:gd name="T33" fmla="*/ 22 h 104"/>
                <a:gd name="T34" fmla="*/ 130 w 130"/>
                <a:gd name="T35" fmla="*/ 29 h 104"/>
                <a:gd name="T36" fmla="*/ 126 w 130"/>
                <a:gd name="T37" fmla="*/ 37 h 104"/>
                <a:gd name="T38" fmla="*/ 130 w 130"/>
                <a:gd name="T39" fmla="*/ 41 h 104"/>
                <a:gd name="T40" fmla="*/ 126 w 130"/>
                <a:gd name="T41" fmla="*/ 48 h 104"/>
                <a:gd name="T42" fmla="*/ 122 w 130"/>
                <a:gd name="T43" fmla="*/ 52 h 104"/>
                <a:gd name="T44" fmla="*/ 126 w 130"/>
                <a:gd name="T45" fmla="*/ 59 h 104"/>
                <a:gd name="T46" fmla="*/ 126 w 130"/>
                <a:gd name="T47" fmla="*/ 63 h 104"/>
                <a:gd name="T48" fmla="*/ 122 w 130"/>
                <a:gd name="T49" fmla="*/ 70 h 104"/>
                <a:gd name="T50" fmla="*/ 119 w 130"/>
                <a:gd name="T51" fmla="*/ 74 h 104"/>
                <a:gd name="T52" fmla="*/ 119 w 130"/>
                <a:gd name="T53" fmla="*/ 85 h 104"/>
                <a:gd name="T54" fmla="*/ 97 w 130"/>
                <a:gd name="T55" fmla="*/ 104 h 104"/>
                <a:gd name="T56" fmla="*/ 85 w 130"/>
                <a:gd name="T57" fmla="*/ 104 h 104"/>
                <a:gd name="T58" fmla="*/ 78 w 130"/>
                <a:gd name="T59" fmla="*/ 100 h 104"/>
                <a:gd name="T60" fmla="*/ 67 w 130"/>
                <a:gd name="T61" fmla="*/ 100 h 104"/>
                <a:gd name="T62" fmla="*/ 63 w 130"/>
                <a:gd name="T63" fmla="*/ 96 h 104"/>
                <a:gd name="T64" fmla="*/ 56 w 130"/>
                <a:gd name="T65" fmla="*/ 93 h 104"/>
                <a:gd name="T66" fmla="*/ 48 w 130"/>
                <a:gd name="T67" fmla="*/ 93 h 104"/>
                <a:gd name="T68" fmla="*/ 41 w 130"/>
                <a:gd name="T69" fmla="*/ 85 h 104"/>
                <a:gd name="T70" fmla="*/ 37 w 130"/>
                <a:gd name="T71" fmla="*/ 78 h 104"/>
                <a:gd name="T72" fmla="*/ 34 w 130"/>
                <a:gd name="T73" fmla="*/ 74 h 104"/>
                <a:gd name="T74" fmla="*/ 34 w 130"/>
                <a:gd name="T75" fmla="*/ 70 h 104"/>
                <a:gd name="T76" fmla="*/ 26 w 130"/>
                <a:gd name="T77" fmla="*/ 67 h 104"/>
                <a:gd name="T78" fmla="*/ 19 w 130"/>
                <a:gd name="T79" fmla="*/ 55 h 104"/>
                <a:gd name="T80" fmla="*/ 15 w 130"/>
                <a:gd name="T81" fmla="*/ 52 h 104"/>
                <a:gd name="T82" fmla="*/ 11 w 130"/>
                <a:gd name="T83" fmla="*/ 44 h 104"/>
                <a:gd name="T84" fmla="*/ 8 w 130"/>
                <a:gd name="T85" fmla="*/ 41 h 104"/>
                <a:gd name="T86" fmla="*/ 0 w 130"/>
                <a:gd name="T87" fmla="*/ 37 h 104"/>
                <a:gd name="T88" fmla="*/ 0 w 130"/>
                <a:gd name="T89" fmla="*/ 33 h 104"/>
                <a:gd name="T90" fmla="*/ 0 w 130"/>
                <a:gd name="T91" fmla="*/ 3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0" h="104">
                  <a:moveTo>
                    <a:pt x="0" y="33"/>
                  </a:moveTo>
                  <a:lnTo>
                    <a:pt x="4" y="33"/>
                  </a:lnTo>
                  <a:lnTo>
                    <a:pt x="8" y="33"/>
                  </a:lnTo>
                  <a:lnTo>
                    <a:pt x="8" y="33"/>
                  </a:lnTo>
                  <a:lnTo>
                    <a:pt x="11" y="33"/>
                  </a:lnTo>
                  <a:lnTo>
                    <a:pt x="11" y="33"/>
                  </a:lnTo>
                  <a:lnTo>
                    <a:pt x="15" y="33"/>
                  </a:lnTo>
                  <a:lnTo>
                    <a:pt x="19" y="33"/>
                  </a:lnTo>
                  <a:lnTo>
                    <a:pt x="23" y="33"/>
                  </a:lnTo>
                  <a:lnTo>
                    <a:pt x="23" y="33"/>
                  </a:lnTo>
                  <a:lnTo>
                    <a:pt x="23" y="33"/>
                  </a:lnTo>
                  <a:lnTo>
                    <a:pt x="23" y="33"/>
                  </a:lnTo>
                  <a:lnTo>
                    <a:pt x="26" y="37"/>
                  </a:lnTo>
                  <a:lnTo>
                    <a:pt x="30" y="37"/>
                  </a:lnTo>
                  <a:lnTo>
                    <a:pt x="34" y="33"/>
                  </a:lnTo>
                  <a:lnTo>
                    <a:pt x="37" y="29"/>
                  </a:lnTo>
                  <a:lnTo>
                    <a:pt x="45" y="18"/>
                  </a:lnTo>
                  <a:lnTo>
                    <a:pt x="56" y="15"/>
                  </a:lnTo>
                  <a:lnTo>
                    <a:pt x="60" y="11"/>
                  </a:lnTo>
                  <a:lnTo>
                    <a:pt x="63" y="11"/>
                  </a:lnTo>
                  <a:lnTo>
                    <a:pt x="63" y="11"/>
                  </a:lnTo>
                  <a:lnTo>
                    <a:pt x="63" y="7"/>
                  </a:lnTo>
                  <a:lnTo>
                    <a:pt x="63" y="7"/>
                  </a:lnTo>
                  <a:lnTo>
                    <a:pt x="63" y="7"/>
                  </a:lnTo>
                  <a:lnTo>
                    <a:pt x="63" y="3"/>
                  </a:lnTo>
                  <a:lnTo>
                    <a:pt x="67" y="0"/>
                  </a:lnTo>
                  <a:lnTo>
                    <a:pt x="71" y="0"/>
                  </a:lnTo>
                  <a:lnTo>
                    <a:pt x="74" y="0"/>
                  </a:lnTo>
                  <a:lnTo>
                    <a:pt x="78" y="0"/>
                  </a:lnTo>
                  <a:lnTo>
                    <a:pt x="82" y="0"/>
                  </a:lnTo>
                  <a:lnTo>
                    <a:pt x="82" y="0"/>
                  </a:lnTo>
                  <a:lnTo>
                    <a:pt x="82" y="0"/>
                  </a:lnTo>
                  <a:lnTo>
                    <a:pt x="85" y="0"/>
                  </a:lnTo>
                  <a:lnTo>
                    <a:pt x="89" y="0"/>
                  </a:lnTo>
                  <a:lnTo>
                    <a:pt x="89" y="0"/>
                  </a:lnTo>
                  <a:lnTo>
                    <a:pt x="89" y="3"/>
                  </a:lnTo>
                  <a:lnTo>
                    <a:pt x="97" y="3"/>
                  </a:lnTo>
                  <a:lnTo>
                    <a:pt x="97" y="3"/>
                  </a:lnTo>
                  <a:lnTo>
                    <a:pt x="97" y="7"/>
                  </a:lnTo>
                  <a:lnTo>
                    <a:pt x="100" y="7"/>
                  </a:lnTo>
                  <a:lnTo>
                    <a:pt x="100" y="3"/>
                  </a:lnTo>
                  <a:lnTo>
                    <a:pt x="104" y="7"/>
                  </a:lnTo>
                  <a:lnTo>
                    <a:pt x="111" y="7"/>
                  </a:lnTo>
                  <a:lnTo>
                    <a:pt x="111" y="11"/>
                  </a:lnTo>
                  <a:lnTo>
                    <a:pt x="115" y="11"/>
                  </a:lnTo>
                  <a:lnTo>
                    <a:pt x="122" y="11"/>
                  </a:lnTo>
                  <a:lnTo>
                    <a:pt x="122" y="15"/>
                  </a:lnTo>
                  <a:lnTo>
                    <a:pt x="126" y="18"/>
                  </a:lnTo>
                  <a:lnTo>
                    <a:pt x="130" y="18"/>
                  </a:lnTo>
                  <a:lnTo>
                    <a:pt x="130" y="18"/>
                  </a:lnTo>
                  <a:lnTo>
                    <a:pt x="130" y="22"/>
                  </a:lnTo>
                  <a:lnTo>
                    <a:pt x="130" y="26"/>
                  </a:lnTo>
                  <a:lnTo>
                    <a:pt x="130" y="26"/>
                  </a:lnTo>
                  <a:lnTo>
                    <a:pt x="130" y="29"/>
                  </a:lnTo>
                  <a:lnTo>
                    <a:pt x="130" y="29"/>
                  </a:lnTo>
                  <a:lnTo>
                    <a:pt x="126" y="33"/>
                  </a:lnTo>
                  <a:lnTo>
                    <a:pt x="126" y="37"/>
                  </a:lnTo>
                  <a:lnTo>
                    <a:pt x="126" y="41"/>
                  </a:lnTo>
                  <a:lnTo>
                    <a:pt x="126" y="41"/>
                  </a:lnTo>
                  <a:lnTo>
                    <a:pt x="130" y="41"/>
                  </a:lnTo>
                  <a:lnTo>
                    <a:pt x="126" y="41"/>
                  </a:lnTo>
                  <a:lnTo>
                    <a:pt x="126" y="44"/>
                  </a:lnTo>
                  <a:lnTo>
                    <a:pt x="126" y="48"/>
                  </a:lnTo>
                  <a:lnTo>
                    <a:pt x="126" y="48"/>
                  </a:lnTo>
                  <a:lnTo>
                    <a:pt x="122" y="52"/>
                  </a:lnTo>
                  <a:lnTo>
                    <a:pt x="122" y="52"/>
                  </a:lnTo>
                  <a:lnTo>
                    <a:pt x="126" y="55"/>
                  </a:lnTo>
                  <a:lnTo>
                    <a:pt x="126" y="55"/>
                  </a:lnTo>
                  <a:lnTo>
                    <a:pt x="126" y="59"/>
                  </a:lnTo>
                  <a:lnTo>
                    <a:pt x="126" y="59"/>
                  </a:lnTo>
                  <a:lnTo>
                    <a:pt x="126" y="63"/>
                  </a:lnTo>
                  <a:lnTo>
                    <a:pt x="126" y="63"/>
                  </a:lnTo>
                  <a:lnTo>
                    <a:pt x="126" y="67"/>
                  </a:lnTo>
                  <a:lnTo>
                    <a:pt x="122" y="70"/>
                  </a:lnTo>
                  <a:lnTo>
                    <a:pt x="122" y="70"/>
                  </a:lnTo>
                  <a:lnTo>
                    <a:pt x="119" y="70"/>
                  </a:lnTo>
                  <a:lnTo>
                    <a:pt x="119" y="74"/>
                  </a:lnTo>
                  <a:lnTo>
                    <a:pt x="119" y="74"/>
                  </a:lnTo>
                  <a:lnTo>
                    <a:pt x="119" y="78"/>
                  </a:lnTo>
                  <a:lnTo>
                    <a:pt x="119" y="81"/>
                  </a:lnTo>
                  <a:lnTo>
                    <a:pt x="119" y="85"/>
                  </a:lnTo>
                  <a:lnTo>
                    <a:pt x="119" y="89"/>
                  </a:lnTo>
                  <a:lnTo>
                    <a:pt x="100" y="104"/>
                  </a:lnTo>
                  <a:lnTo>
                    <a:pt x="97" y="104"/>
                  </a:lnTo>
                  <a:lnTo>
                    <a:pt x="89" y="100"/>
                  </a:lnTo>
                  <a:lnTo>
                    <a:pt x="85" y="104"/>
                  </a:lnTo>
                  <a:lnTo>
                    <a:pt x="85" y="104"/>
                  </a:lnTo>
                  <a:lnTo>
                    <a:pt x="82" y="104"/>
                  </a:lnTo>
                  <a:lnTo>
                    <a:pt x="78" y="100"/>
                  </a:lnTo>
                  <a:lnTo>
                    <a:pt x="78" y="100"/>
                  </a:lnTo>
                  <a:lnTo>
                    <a:pt x="74" y="100"/>
                  </a:lnTo>
                  <a:lnTo>
                    <a:pt x="71" y="100"/>
                  </a:lnTo>
                  <a:lnTo>
                    <a:pt x="67" y="100"/>
                  </a:lnTo>
                  <a:lnTo>
                    <a:pt x="63" y="96"/>
                  </a:lnTo>
                  <a:lnTo>
                    <a:pt x="63" y="96"/>
                  </a:lnTo>
                  <a:lnTo>
                    <a:pt x="63" y="96"/>
                  </a:lnTo>
                  <a:lnTo>
                    <a:pt x="63" y="93"/>
                  </a:lnTo>
                  <a:lnTo>
                    <a:pt x="60" y="93"/>
                  </a:lnTo>
                  <a:lnTo>
                    <a:pt x="56" y="93"/>
                  </a:lnTo>
                  <a:lnTo>
                    <a:pt x="56" y="93"/>
                  </a:lnTo>
                  <a:lnTo>
                    <a:pt x="52" y="89"/>
                  </a:lnTo>
                  <a:lnTo>
                    <a:pt x="48" y="93"/>
                  </a:lnTo>
                  <a:lnTo>
                    <a:pt x="45" y="89"/>
                  </a:lnTo>
                  <a:lnTo>
                    <a:pt x="45" y="89"/>
                  </a:lnTo>
                  <a:lnTo>
                    <a:pt x="41" y="85"/>
                  </a:lnTo>
                  <a:lnTo>
                    <a:pt x="37" y="81"/>
                  </a:lnTo>
                  <a:lnTo>
                    <a:pt x="37" y="81"/>
                  </a:lnTo>
                  <a:lnTo>
                    <a:pt x="37" y="78"/>
                  </a:lnTo>
                  <a:lnTo>
                    <a:pt x="37" y="74"/>
                  </a:lnTo>
                  <a:lnTo>
                    <a:pt x="37" y="74"/>
                  </a:lnTo>
                  <a:lnTo>
                    <a:pt x="34" y="74"/>
                  </a:lnTo>
                  <a:lnTo>
                    <a:pt x="34" y="70"/>
                  </a:lnTo>
                  <a:lnTo>
                    <a:pt x="34" y="70"/>
                  </a:lnTo>
                  <a:lnTo>
                    <a:pt x="34" y="70"/>
                  </a:lnTo>
                  <a:lnTo>
                    <a:pt x="30" y="67"/>
                  </a:lnTo>
                  <a:lnTo>
                    <a:pt x="30" y="67"/>
                  </a:lnTo>
                  <a:lnTo>
                    <a:pt x="26" y="67"/>
                  </a:lnTo>
                  <a:lnTo>
                    <a:pt x="23" y="63"/>
                  </a:lnTo>
                  <a:lnTo>
                    <a:pt x="19" y="55"/>
                  </a:lnTo>
                  <a:lnTo>
                    <a:pt x="19" y="55"/>
                  </a:lnTo>
                  <a:lnTo>
                    <a:pt x="15" y="55"/>
                  </a:lnTo>
                  <a:lnTo>
                    <a:pt x="15" y="52"/>
                  </a:lnTo>
                  <a:lnTo>
                    <a:pt x="15" y="52"/>
                  </a:lnTo>
                  <a:lnTo>
                    <a:pt x="11" y="48"/>
                  </a:lnTo>
                  <a:lnTo>
                    <a:pt x="11" y="48"/>
                  </a:lnTo>
                  <a:lnTo>
                    <a:pt x="11" y="44"/>
                  </a:lnTo>
                  <a:lnTo>
                    <a:pt x="8" y="44"/>
                  </a:lnTo>
                  <a:lnTo>
                    <a:pt x="8" y="44"/>
                  </a:lnTo>
                  <a:lnTo>
                    <a:pt x="8" y="41"/>
                  </a:lnTo>
                  <a:lnTo>
                    <a:pt x="4" y="41"/>
                  </a:lnTo>
                  <a:lnTo>
                    <a:pt x="4" y="37"/>
                  </a:lnTo>
                  <a:lnTo>
                    <a:pt x="0" y="37"/>
                  </a:lnTo>
                  <a:lnTo>
                    <a:pt x="0" y="37"/>
                  </a:lnTo>
                  <a:lnTo>
                    <a:pt x="0" y="33"/>
                  </a:lnTo>
                  <a:lnTo>
                    <a:pt x="0" y="33"/>
                  </a:lnTo>
                  <a:lnTo>
                    <a:pt x="0" y="33"/>
                  </a:lnTo>
                  <a:lnTo>
                    <a:pt x="0" y="33"/>
                  </a:lnTo>
                  <a:lnTo>
                    <a:pt x="0" y="3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44" name="Freeform 146"/>
            <p:cNvSpPr>
              <a:spLocks/>
            </p:cNvSpPr>
            <p:nvPr/>
          </p:nvSpPr>
          <p:spPr bwMode="auto">
            <a:xfrm>
              <a:off x="12839816" y="7491379"/>
              <a:ext cx="310367" cy="265619"/>
            </a:xfrm>
            <a:custGeom>
              <a:avLst/>
              <a:gdLst>
                <a:gd name="T0" fmla="*/ 89 w 156"/>
                <a:gd name="T1" fmla="*/ 0 h 137"/>
                <a:gd name="T2" fmla="*/ 93 w 156"/>
                <a:gd name="T3" fmla="*/ 4 h 137"/>
                <a:gd name="T4" fmla="*/ 97 w 156"/>
                <a:gd name="T5" fmla="*/ 11 h 137"/>
                <a:gd name="T6" fmla="*/ 100 w 156"/>
                <a:gd name="T7" fmla="*/ 15 h 137"/>
                <a:gd name="T8" fmla="*/ 104 w 156"/>
                <a:gd name="T9" fmla="*/ 19 h 137"/>
                <a:gd name="T10" fmla="*/ 108 w 156"/>
                <a:gd name="T11" fmla="*/ 22 h 137"/>
                <a:gd name="T12" fmla="*/ 119 w 156"/>
                <a:gd name="T13" fmla="*/ 34 h 137"/>
                <a:gd name="T14" fmla="*/ 123 w 156"/>
                <a:gd name="T15" fmla="*/ 37 h 137"/>
                <a:gd name="T16" fmla="*/ 126 w 156"/>
                <a:gd name="T17" fmla="*/ 41 h 137"/>
                <a:gd name="T18" fmla="*/ 126 w 156"/>
                <a:gd name="T19" fmla="*/ 48 h 137"/>
                <a:gd name="T20" fmla="*/ 134 w 156"/>
                <a:gd name="T21" fmla="*/ 56 h 137"/>
                <a:gd name="T22" fmla="*/ 141 w 156"/>
                <a:gd name="T23" fmla="*/ 56 h 137"/>
                <a:gd name="T24" fmla="*/ 149 w 156"/>
                <a:gd name="T25" fmla="*/ 60 h 137"/>
                <a:gd name="T26" fmla="*/ 152 w 156"/>
                <a:gd name="T27" fmla="*/ 63 h 137"/>
                <a:gd name="T28" fmla="*/ 152 w 156"/>
                <a:gd name="T29" fmla="*/ 67 h 137"/>
                <a:gd name="T30" fmla="*/ 149 w 156"/>
                <a:gd name="T31" fmla="*/ 67 h 137"/>
                <a:gd name="T32" fmla="*/ 145 w 156"/>
                <a:gd name="T33" fmla="*/ 74 h 137"/>
                <a:gd name="T34" fmla="*/ 137 w 156"/>
                <a:gd name="T35" fmla="*/ 74 h 137"/>
                <a:gd name="T36" fmla="*/ 130 w 156"/>
                <a:gd name="T37" fmla="*/ 78 h 137"/>
                <a:gd name="T38" fmla="*/ 126 w 156"/>
                <a:gd name="T39" fmla="*/ 82 h 137"/>
                <a:gd name="T40" fmla="*/ 119 w 156"/>
                <a:gd name="T41" fmla="*/ 85 h 137"/>
                <a:gd name="T42" fmla="*/ 112 w 156"/>
                <a:gd name="T43" fmla="*/ 93 h 137"/>
                <a:gd name="T44" fmla="*/ 112 w 156"/>
                <a:gd name="T45" fmla="*/ 97 h 137"/>
                <a:gd name="T46" fmla="*/ 108 w 156"/>
                <a:gd name="T47" fmla="*/ 100 h 137"/>
                <a:gd name="T48" fmla="*/ 104 w 156"/>
                <a:gd name="T49" fmla="*/ 104 h 137"/>
                <a:gd name="T50" fmla="*/ 97 w 156"/>
                <a:gd name="T51" fmla="*/ 108 h 137"/>
                <a:gd name="T52" fmla="*/ 93 w 156"/>
                <a:gd name="T53" fmla="*/ 115 h 137"/>
                <a:gd name="T54" fmla="*/ 93 w 156"/>
                <a:gd name="T55" fmla="*/ 123 h 137"/>
                <a:gd name="T56" fmla="*/ 86 w 156"/>
                <a:gd name="T57" fmla="*/ 123 h 137"/>
                <a:gd name="T58" fmla="*/ 74 w 156"/>
                <a:gd name="T59" fmla="*/ 123 h 137"/>
                <a:gd name="T60" fmla="*/ 63 w 156"/>
                <a:gd name="T61" fmla="*/ 119 h 137"/>
                <a:gd name="T62" fmla="*/ 56 w 156"/>
                <a:gd name="T63" fmla="*/ 115 h 137"/>
                <a:gd name="T64" fmla="*/ 45 w 156"/>
                <a:gd name="T65" fmla="*/ 126 h 137"/>
                <a:gd name="T66" fmla="*/ 34 w 156"/>
                <a:gd name="T67" fmla="*/ 134 h 137"/>
                <a:gd name="T68" fmla="*/ 26 w 156"/>
                <a:gd name="T69" fmla="*/ 137 h 137"/>
                <a:gd name="T70" fmla="*/ 15 w 156"/>
                <a:gd name="T71" fmla="*/ 137 h 137"/>
                <a:gd name="T72" fmla="*/ 12 w 156"/>
                <a:gd name="T73" fmla="*/ 130 h 137"/>
                <a:gd name="T74" fmla="*/ 8 w 156"/>
                <a:gd name="T75" fmla="*/ 115 h 137"/>
                <a:gd name="T76" fmla="*/ 0 w 156"/>
                <a:gd name="T77" fmla="*/ 111 h 137"/>
                <a:gd name="T78" fmla="*/ 19 w 156"/>
                <a:gd name="T79" fmla="*/ 63 h 137"/>
                <a:gd name="T80" fmla="*/ 49 w 156"/>
                <a:gd name="T81" fmla="*/ 8 h 137"/>
                <a:gd name="T82" fmla="*/ 56 w 156"/>
                <a:gd name="T83" fmla="*/ 4 h 137"/>
                <a:gd name="T84" fmla="*/ 60 w 156"/>
                <a:gd name="T85" fmla="*/ 8 h 137"/>
                <a:gd name="T86" fmla="*/ 60 w 156"/>
                <a:gd name="T87" fmla="*/ 11 h 137"/>
                <a:gd name="T88" fmla="*/ 74 w 156"/>
                <a:gd name="T89" fmla="*/ 0 h 137"/>
                <a:gd name="T90" fmla="*/ 78 w 156"/>
                <a:gd name="T91" fmla="*/ 4 h 137"/>
                <a:gd name="T92" fmla="*/ 89 w 156"/>
                <a:gd name="T93"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6" h="137">
                  <a:moveTo>
                    <a:pt x="89" y="0"/>
                  </a:moveTo>
                  <a:lnTo>
                    <a:pt x="89" y="0"/>
                  </a:lnTo>
                  <a:lnTo>
                    <a:pt x="89" y="0"/>
                  </a:lnTo>
                  <a:lnTo>
                    <a:pt x="89" y="4"/>
                  </a:lnTo>
                  <a:lnTo>
                    <a:pt x="89" y="4"/>
                  </a:lnTo>
                  <a:lnTo>
                    <a:pt x="93" y="4"/>
                  </a:lnTo>
                  <a:lnTo>
                    <a:pt x="93" y="8"/>
                  </a:lnTo>
                  <a:lnTo>
                    <a:pt x="97" y="8"/>
                  </a:lnTo>
                  <a:lnTo>
                    <a:pt x="97" y="11"/>
                  </a:lnTo>
                  <a:lnTo>
                    <a:pt x="97" y="11"/>
                  </a:lnTo>
                  <a:lnTo>
                    <a:pt x="100" y="11"/>
                  </a:lnTo>
                  <a:lnTo>
                    <a:pt x="100" y="15"/>
                  </a:lnTo>
                  <a:lnTo>
                    <a:pt x="100" y="15"/>
                  </a:lnTo>
                  <a:lnTo>
                    <a:pt x="104" y="19"/>
                  </a:lnTo>
                  <a:lnTo>
                    <a:pt x="104" y="19"/>
                  </a:lnTo>
                  <a:lnTo>
                    <a:pt x="104" y="22"/>
                  </a:lnTo>
                  <a:lnTo>
                    <a:pt x="108" y="22"/>
                  </a:lnTo>
                  <a:lnTo>
                    <a:pt x="108" y="22"/>
                  </a:lnTo>
                  <a:lnTo>
                    <a:pt x="112" y="30"/>
                  </a:lnTo>
                  <a:lnTo>
                    <a:pt x="115" y="34"/>
                  </a:lnTo>
                  <a:lnTo>
                    <a:pt x="119" y="34"/>
                  </a:lnTo>
                  <a:lnTo>
                    <a:pt x="119" y="34"/>
                  </a:lnTo>
                  <a:lnTo>
                    <a:pt x="123" y="37"/>
                  </a:lnTo>
                  <a:lnTo>
                    <a:pt x="123" y="37"/>
                  </a:lnTo>
                  <a:lnTo>
                    <a:pt x="123" y="37"/>
                  </a:lnTo>
                  <a:lnTo>
                    <a:pt x="123" y="41"/>
                  </a:lnTo>
                  <a:lnTo>
                    <a:pt x="126" y="41"/>
                  </a:lnTo>
                  <a:lnTo>
                    <a:pt x="126" y="41"/>
                  </a:lnTo>
                  <a:lnTo>
                    <a:pt x="126" y="45"/>
                  </a:lnTo>
                  <a:lnTo>
                    <a:pt x="126" y="48"/>
                  </a:lnTo>
                  <a:lnTo>
                    <a:pt x="126" y="48"/>
                  </a:lnTo>
                  <a:lnTo>
                    <a:pt x="130" y="52"/>
                  </a:lnTo>
                  <a:lnTo>
                    <a:pt x="134" y="56"/>
                  </a:lnTo>
                  <a:lnTo>
                    <a:pt x="134" y="56"/>
                  </a:lnTo>
                  <a:lnTo>
                    <a:pt x="137" y="60"/>
                  </a:lnTo>
                  <a:lnTo>
                    <a:pt x="141" y="56"/>
                  </a:lnTo>
                  <a:lnTo>
                    <a:pt x="145" y="60"/>
                  </a:lnTo>
                  <a:lnTo>
                    <a:pt x="145" y="60"/>
                  </a:lnTo>
                  <a:lnTo>
                    <a:pt x="149" y="60"/>
                  </a:lnTo>
                  <a:lnTo>
                    <a:pt x="152" y="60"/>
                  </a:lnTo>
                  <a:lnTo>
                    <a:pt x="152" y="63"/>
                  </a:lnTo>
                  <a:lnTo>
                    <a:pt x="152" y="63"/>
                  </a:lnTo>
                  <a:lnTo>
                    <a:pt x="152" y="63"/>
                  </a:lnTo>
                  <a:lnTo>
                    <a:pt x="156" y="67"/>
                  </a:lnTo>
                  <a:lnTo>
                    <a:pt x="152" y="67"/>
                  </a:lnTo>
                  <a:lnTo>
                    <a:pt x="152" y="67"/>
                  </a:lnTo>
                  <a:lnTo>
                    <a:pt x="149" y="67"/>
                  </a:lnTo>
                  <a:lnTo>
                    <a:pt x="149" y="67"/>
                  </a:lnTo>
                  <a:lnTo>
                    <a:pt x="149" y="71"/>
                  </a:lnTo>
                  <a:lnTo>
                    <a:pt x="145" y="71"/>
                  </a:lnTo>
                  <a:lnTo>
                    <a:pt x="145" y="74"/>
                  </a:lnTo>
                  <a:lnTo>
                    <a:pt x="141" y="74"/>
                  </a:lnTo>
                  <a:lnTo>
                    <a:pt x="137" y="74"/>
                  </a:lnTo>
                  <a:lnTo>
                    <a:pt x="137" y="74"/>
                  </a:lnTo>
                  <a:lnTo>
                    <a:pt x="137" y="74"/>
                  </a:lnTo>
                  <a:lnTo>
                    <a:pt x="134" y="74"/>
                  </a:lnTo>
                  <a:lnTo>
                    <a:pt x="130" y="78"/>
                  </a:lnTo>
                  <a:lnTo>
                    <a:pt x="126" y="78"/>
                  </a:lnTo>
                  <a:lnTo>
                    <a:pt x="126" y="82"/>
                  </a:lnTo>
                  <a:lnTo>
                    <a:pt x="126" y="82"/>
                  </a:lnTo>
                  <a:lnTo>
                    <a:pt x="123" y="82"/>
                  </a:lnTo>
                  <a:lnTo>
                    <a:pt x="123" y="85"/>
                  </a:lnTo>
                  <a:lnTo>
                    <a:pt x="119" y="85"/>
                  </a:lnTo>
                  <a:lnTo>
                    <a:pt x="119" y="85"/>
                  </a:lnTo>
                  <a:lnTo>
                    <a:pt x="112" y="89"/>
                  </a:lnTo>
                  <a:lnTo>
                    <a:pt x="112" y="93"/>
                  </a:lnTo>
                  <a:lnTo>
                    <a:pt x="115" y="97"/>
                  </a:lnTo>
                  <a:lnTo>
                    <a:pt x="115" y="97"/>
                  </a:lnTo>
                  <a:lnTo>
                    <a:pt x="112" y="97"/>
                  </a:lnTo>
                  <a:lnTo>
                    <a:pt x="112" y="100"/>
                  </a:lnTo>
                  <a:lnTo>
                    <a:pt x="108" y="100"/>
                  </a:lnTo>
                  <a:lnTo>
                    <a:pt x="108" y="100"/>
                  </a:lnTo>
                  <a:lnTo>
                    <a:pt x="104" y="104"/>
                  </a:lnTo>
                  <a:lnTo>
                    <a:pt x="104" y="104"/>
                  </a:lnTo>
                  <a:lnTo>
                    <a:pt x="104" y="104"/>
                  </a:lnTo>
                  <a:lnTo>
                    <a:pt x="100" y="108"/>
                  </a:lnTo>
                  <a:lnTo>
                    <a:pt x="100" y="108"/>
                  </a:lnTo>
                  <a:lnTo>
                    <a:pt x="97" y="108"/>
                  </a:lnTo>
                  <a:lnTo>
                    <a:pt x="93" y="111"/>
                  </a:lnTo>
                  <a:lnTo>
                    <a:pt x="93" y="115"/>
                  </a:lnTo>
                  <a:lnTo>
                    <a:pt x="93" y="115"/>
                  </a:lnTo>
                  <a:lnTo>
                    <a:pt x="93" y="119"/>
                  </a:lnTo>
                  <a:lnTo>
                    <a:pt x="93" y="119"/>
                  </a:lnTo>
                  <a:lnTo>
                    <a:pt x="93" y="123"/>
                  </a:lnTo>
                  <a:lnTo>
                    <a:pt x="89" y="123"/>
                  </a:lnTo>
                  <a:lnTo>
                    <a:pt x="86" y="123"/>
                  </a:lnTo>
                  <a:lnTo>
                    <a:pt x="86" y="123"/>
                  </a:lnTo>
                  <a:lnTo>
                    <a:pt x="82" y="123"/>
                  </a:lnTo>
                  <a:lnTo>
                    <a:pt x="78" y="123"/>
                  </a:lnTo>
                  <a:lnTo>
                    <a:pt x="74" y="123"/>
                  </a:lnTo>
                  <a:lnTo>
                    <a:pt x="74" y="123"/>
                  </a:lnTo>
                  <a:lnTo>
                    <a:pt x="71" y="123"/>
                  </a:lnTo>
                  <a:lnTo>
                    <a:pt x="63" y="119"/>
                  </a:lnTo>
                  <a:lnTo>
                    <a:pt x="63" y="119"/>
                  </a:lnTo>
                  <a:lnTo>
                    <a:pt x="60" y="115"/>
                  </a:lnTo>
                  <a:lnTo>
                    <a:pt x="56" y="115"/>
                  </a:lnTo>
                  <a:lnTo>
                    <a:pt x="52" y="115"/>
                  </a:lnTo>
                  <a:lnTo>
                    <a:pt x="49" y="119"/>
                  </a:lnTo>
                  <a:lnTo>
                    <a:pt x="45" y="126"/>
                  </a:lnTo>
                  <a:lnTo>
                    <a:pt x="41" y="130"/>
                  </a:lnTo>
                  <a:lnTo>
                    <a:pt x="37" y="130"/>
                  </a:lnTo>
                  <a:lnTo>
                    <a:pt x="34" y="134"/>
                  </a:lnTo>
                  <a:lnTo>
                    <a:pt x="30" y="134"/>
                  </a:lnTo>
                  <a:lnTo>
                    <a:pt x="26" y="137"/>
                  </a:lnTo>
                  <a:lnTo>
                    <a:pt x="26" y="137"/>
                  </a:lnTo>
                  <a:lnTo>
                    <a:pt x="23" y="137"/>
                  </a:lnTo>
                  <a:lnTo>
                    <a:pt x="19" y="137"/>
                  </a:lnTo>
                  <a:lnTo>
                    <a:pt x="15" y="137"/>
                  </a:lnTo>
                  <a:lnTo>
                    <a:pt x="12" y="137"/>
                  </a:lnTo>
                  <a:lnTo>
                    <a:pt x="12" y="134"/>
                  </a:lnTo>
                  <a:lnTo>
                    <a:pt x="12" y="130"/>
                  </a:lnTo>
                  <a:lnTo>
                    <a:pt x="12" y="126"/>
                  </a:lnTo>
                  <a:lnTo>
                    <a:pt x="8" y="119"/>
                  </a:lnTo>
                  <a:lnTo>
                    <a:pt x="8" y="115"/>
                  </a:lnTo>
                  <a:lnTo>
                    <a:pt x="0" y="111"/>
                  </a:lnTo>
                  <a:lnTo>
                    <a:pt x="0" y="111"/>
                  </a:lnTo>
                  <a:lnTo>
                    <a:pt x="0" y="111"/>
                  </a:lnTo>
                  <a:lnTo>
                    <a:pt x="0" y="108"/>
                  </a:lnTo>
                  <a:lnTo>
                    <a:pt x="4" y="63"/>
                  </a:lnTo>
                  <a:lnTo>
                    <a:pt x="19" y="63"/>
                  </a:lnTo>
                  <a:lnTo>
                    <a:pt x="23" y="8"/>
                  </a:lnTo>
                  <a:lnTo>
                    <a:pt x="34" y="8"/>
                  </a:lnTo>
                  <a:lnTo>
                    <a:pt x="49" y="8"/>
                  </a:lnTo>
                  <a:lnTo>
                    <a:pt x="56" y="4"/>
                  </a:lnTo>
                  <a:lnTo>
                    <a:pt x="56" y="4"/>
                  </a:lnTo>
                  <a:lnTo>
                    <a:pt x="56" y="4"/>
                  </a:lnTo>
                  <a:lnTo>
                    <a:pt x="60" y="4"/>
                  </a:lnTo>
                  <a:lnTo>
                    <a:pt x="60" y="8"/>
                  </a:lnTo>
                  <a:lnTo>
                    <a:pt x="60" y="8"/>
                  </a:lnTo>
                  <a:lnTo>
                    <a:pt x="60" y="8"/>
                  </a:lnTo>
                  <a:lnTo>
                    <a:pt x="60" y="11"/>
                  </a:lnTo>
                  <a:lnTo>
                    <a:pt x="60" y="11"/>
                  </a:lnTo>
                  <a:lnTo>
                    <a:pt x="67" y="8"/>
                  </a:lnTo>
                  <a:lnTo>
                    <a:pt x="71" y="4"/>
                  </a:lnTo>
                  <a:lnTo>
                    <a:pt x="74" y="0"/>
                  </a:lnTo>
                  <a:lnTo>
                    <a:pt x="74" y="0"/>
                  </a:lnTo>
                  <a:lnTo>
                    <a:pt x="78" y="4"/>
                  </a:lnTo>
                  <a:lnTo>
                    <a:pt x="78" y="4"/>
                  </a:lnTo>
                  <a:lnTo>
                    <a:pt x="82" y="0"/>
                  </a:lnTo>
                  <a:lnTo>
                    <a:pt x="86" y="0"/>
                  </a:lnTo>
                  <a:lnTo>
                    <a:pt x="89" y="0"/>
                  </a:lnTo>
                  <a:lnTo>
                    <a:pt x="89" y="0"/>
                  </a:lnTo>
                  <a:lnTo>
                    <a:pt x="89"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45" name="Freeform 147"/>
            <p:cNvSpPr>
              <a:spLocks/>
            </p:cNvSpPr>
            <p:nvPr/>
          </p:nvSpPr>
          <p:spPr bwMode="auto">
            <a:xfrm>
              <a:off x="12575211" y="7462299"/>
              <a:ext cx="441677" cy="368376"/>
            </a:xfrm>
            <a:custGeom>
              <a:avLst/>
              <a:gdLst>
                <a:gd name="T0" fmla="*/ 137 w 222"/>
                <a:gd name="T1" fmla="*/ 78 h 190"/>
                <a:gd name="T2" fmla="*/ 167 w 222"/>
                <a:gd name="T3" fmla="*/ 23 h 190"/>
                <a:gd name="T4" fmla="*/ 189 w 222"/>
                <a:gd name="T5" fmla="*/ 19 h 190"/>
                <a:gd name="T6" fmla="*/ 193 w 222"/>
                <a:gd name="T7" fmla="*/ 23 h 190"/>
                <a:gd name="T8" fmla="*/ 193 w 222"/>
                <a:gd name="T9" fmla="*/ 26 h 190"/>
                <a:gd name="T10" fmla="*/ 204 w 222"/>
                <a:gd name="T11" fmla="*/ 19 h 190"/>
                <a:gd name="T12" fmla="*/ 211 w 222"/>
                <a:gd name="T13" fmla="*/ 19 h 190"/>
                <a:gd name="T14" fmla="*/ 219 w 222"/>
                <a:gd name="T15" fmla="*/ 15 h 190"/>
                <a:gd name="T16" fmla="*/ 219 w 222"/>
                <a:gd name="T17" fmla="*/ 11 h 190"/>
                <a:gd name="T18" fmla="*/ 215 w 222"/>
                <a:gd name="T19" fmla="*/ 8 h 190"/>
                <a:gd name="T20" fmla="*/ 211 w 222"/>
                <a:gd name="T21" fmla="*/ 11 h 190"/>
                <a:gd name="T22" fmla="*/ 167 w 222"/>
                <a:gd name="T23" fmla="*/ 19 h 190"/>
                <a:gd name="T24" fmla="*/ 163 w 222"/>
                <a:gd name="T25" fmla="*/ 19 h 190"/>
                <a:gd name="T26" fmla="*/ 159 w 222"/>
                <a:gd name="T27" fmla="*/ 15 h 190"/>
                <a:gd name="T28" fmla="*/ 156 w 222"/>
                <a:gd name="T29" fmla="*/ 15 h 190"/>
                <a:gd name="T30" fmla="*/ 148 w 222"/>
                <a:gd name="T31" fmla="*/ 19 h 190"/>
                <a:gd name="T32" fmla="*/ 141 w 222"/>
                <a:gd name="T33" fmla="*/ 15 h 190"/>
                <a:gd name="T34" fmla="*/ 137 w 222"/>
                <a:gd name="T35" fmla="*/ 15 h 190"/>
                <a:gd name="T36" fmla="*/ 130 w 222"/>
                <a:gd name="T37" fmla="*/ 15 h 190"/>
                <a:gd name="T38" fmla="*/ 122 w 222"/>
                <a:gd name="T39" fmla="*/ 15 h 190"/>
                <a:gd name="T40" fmla="*/ 115 w 222"/>
                <a:gd name="T41" fmla="*/ 11 h 190"/>
                <a:gd name="T42" fmla="*/ 111 w 222"/>
                <a:gd name="T43" fmla="*/ 8 h 190"/>
                <a:gd name="T44" fmla="*/ 48 w 222"/>
                <a:gd name="T45" fmla="*/ 8 h 190"/>
                <a:gd name="T46" fmla="*/ 41 w 222"/>
                <a:gd name="T47" fmla="*/ 8 h 190"/>
                <a:gd name="T48" fmla="*/ 33 w 222"/>
                <a:gd name="T49" fmla="*/ 4 h 190"/>
                <a:gd name="T50" fmla="*/ 30 w 222"/>
                <a:gd name="T51" fmla="*/ 0 h 190"/>
                <a:gd name="T52" fmla="*/ 26 w 222"/>
                <a:gd name="T53" fmla="*/ 0 h 190"/>
                <a:gd name="T54" fmla="*/ 22 w 222"/>
                <a:gd name="T55" fmla="*/ 0 h 190"/>
                <a:gd name="T56" fmla="*/ 15 w 222"/>
                <a:gd name="T57" fmla="*/ 8 h 190"/>
                <a:gd name="T58" fmla="*/ 8 w 222"/>
                <a:gd name="T59" fmla="*/ 4 h 190"/>
                <a:gd name="T60" fmla="*/ 4 w 222"/>
                <a:gd name="T61" fmla="*/ 8 h 190"/>
                <a:gd name="T62" fmla="*/ 4 w 222"/>
                <a:gd name="T63" fmla="*/ 19 h 190"/>
                <a:gd name="T64" fmla="*/ 26 w 222"/>
                <a:gd name="T65" fmla="*/ 52 h 190"/>
                <a:gd name="T66" fmla="*/ 33 w 222"/>
                <a:gd name="T67" fmla="*/ 75 h 190"/>
                <a:gd name="T68" fmla="*/ 41 w 222"/>
                <a:gd name="T69" fmla="*/ 93 h 190"/>
                <a:gd name="T70" fmla="*/ 48 w 222"/>
                <a:gd name="T71" fmla="*/ 123 h 190"/>
                <a:gd name="T72" fmla="*/ 48 w 222"/>
                <a:gd name="T73" fmla="*/ 134 h 190"/>
                <a:gd name="T74" fmla="*/ 52 w 222"/>
                <a:gd name="T75" fmla="*/ 145 h 190"/>
                <a:gd name="T76" fmla="*/ 52 w 222"/>
                <a:gd name="T77" fmla="*/ 152 h 190"/>
                <a:gd name="T78" fmla="*/ 59 w 222"/>
                <a:gd name="T79" fmla="*/ 167 h 190"/>
                <a:gd name="T80" fmla="*/ 67 w 222"/>
                <a:gd name="T81" fmla="*/ 178 h 190"/>
                <a:gd name="T82" fmla="*/ 78 w 222"/>
                <a:gd name="T83" fmla="*/ 178 h 190"/>
                <a:gd name="T84" fmla="*/ 82 w 222"/>
                <a:gd name="T85" fmla="*/ 175 h 190"/>
                <a:gd name="T86" fmla="*/ 89 w 222"/>
                <a:gd name="T87" fmla="*/ 175 h 190"/>
                <a:gd name="T88" fmla="*/ 96 w 222"/>
                <a:gd name="T89" fmla="*/ 186 h 190"/>
                <a:gd name="T90" fmla="*/ 104 w 222"/>
                <a:gd name="T91" fmla="*/ 186 h 190"/>
                <a:gd name="T92" fmla="*/ 111 w 222"/>
                <a:gd name="T93" fmla="*/ 186 h 190"/>
                <a:gd name="T94" fmla="*/ 115 w 222"/>
                <a:gd name="T95" fmla="*/ 190 h 190"/>
                <a:gd name="T96" fmla="*/ 119 w 222"/>
                <a:gd name="T97" fmla="*/ 182 h 190"/>
                <a:gd name="T98" fmla="*/ 130 w 222"/>
                <a:gd name="T99" fmla="*/ 178 h 190"/>
                <a:gd name="T100" fmla="*/ 133 w 222"/>
                <a:gd name="T101" fmla="*/ 12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190">
                  <a:moveTo>
                    <a:pt x="133" y="126"/>
                  </a:moveTo>
                  <a:lnTo>
                    <a:pt x="133" y="123"/>
                  </a:lnTo>
                  <a:lnTo>
                    <a:pt x="137" y="78"/>
                  </a:lnTo>
                  <a:lnTo>
                    <a:pt x="152" y="78"/>
                  </a:lnTo>
                  <a:lnTo>
                    <a:pt x="156" y="23"/>
                  </a:lnTo>
                  <a:lnTo>
                    <a:pt x="167" y="23"/>
                  </a:lnTo>
                  <a:lnTo>
                    <a:pt x="182" y="23"/>
                  </a:lnTo>
                  <a:lnTo>
                    <a:pt x="189" y="19"/>
                  </a:lnTo>
                  <a:lnTo>
                    <a:pt x="189" y="19"/>
                  </a:lnTo>
                  <a:lnTo>
                    <a:pt x="189" y="19"/>
                  </a:lnTo>
                  <a:lnTo>
                    <a:pt x="193" y="19"/>
                  </a:lnTo>
                  <a:lnTo>
                    <a:pt x="193" y="23"/>
                  </a:lnTo>
                  <a:lnTo>
                    <a:pt x="193" y="23"/>
                  </a:lnTo>
                  <a:lnTo>
                    <a:pt x="193" y="23"/>
                  </a:lnTo>
                  <a:lnTo>
                    <a:pt x="193" y="26"/>
                  </a:lnTo>
                  <a:lnTo>
                    <a:pt x="193" y="26"/>
                  </a:lnTo>
                  <a:lnTo>
                    <a:pt x="200" y="23"/>
                  </a:lnTo>
                  <a:lnTo>
                    <a:pt x="204" y="19"/>
                  </a:lnTo>
                  <a:lnTo>
                    <a:pt x="207" y="15"/>
                  </a:lnTo>
                  <a:lnTo>
                    <a:pt x="207" y="15"/>
                  </a:lnTo>
                  <a:lnTo>
                    <a:pt x="211" y="19"/>
                  </a:lnTo>
                  <a:lnTo>
                    <a:pt x="211" y="19"/>
                  </a:lnTo>
                  <a:lnTo>
                    <a:pt x="215" y="15"/>
                  </a:lnTo>
                  <a:lnTo>
                    <a:pt x="219" y="15"/>
                  </a:lnTo>
                  <a:lnTo>
                    <a:pt x="222" y="15"/>
                  </a:lnTo>
                  <a:lnTo>
                    <a:pt x="222" y="11"/>
                  </a:lnTo>
                  <a:lnTo>
                    <a:pt x="219" y="11"/>
                  </a:lnTo>
                  <a:lnTo>
                    <a:pt x="219" y="11"/>
                  </a:lnTo>
                  <a:lnTo>
                    <a:pt x="219" y="11"/>
                  </a:lnTo>
                  <a:lnTo>
                    <a:pt x="215" y="8"/>
                  </a:lnTo>
                  <a:lnTo>
                    <a:pt x="215" y="8"/>
                  </a:lnTo>
                  <a:lnTo>
                    <a:pt x="215" y="8"/>
                  </a:lnTo>
                  <a:lnTo>
                    <a:pt x="211" y="11"/>
                  </a:lnTo>
                  <a:lnTo>
                    <a:pt x="207" y="8"/>
                  </a:lnTo>
                  <a:lnTo>
                    <a:pt x="167" y="19"/>
                  </a:lnTo>
                  <a:lnTo>
                    <a:pt x="167" y="19"/>
                  </a:lnTo>
                  <a:lnTo>
                    <a:pt x="167" y="19"/>
                  </a:lnTo>
                  <a:lnTo>
                    <a:pt x="163" y="19"/>
                  </a:lnTo>
                  <a:lnTo>
                    <a:pt x="163" y="19"/>
                  </a:lnTo>
                  <a:lnTo>
                    <a:pt x="163" y="19"/>
                  </a:lnTo>
                  <a:lnTo>
                    <a:pt x="159" y="15"/>
                  </a:lnTo>
                  <a:lnTo>
                    <a:pt x="159" y="15"/>
                  </a:lnTo>
                  <a:lnTo>
                    <a:pt x="159" y="15"/>
                  </a:lnTo>
                  <a:lnTo>
                    <a:pt x="156" y="15"/>
                  </a:lnTo>
                  <a:lnTo>
                    <a:pt x="156" y="15"/>
                  </a:lnTo>
                  <a:lnTo>
                    <a:pt x="156" y="19"/>
                  </a:lnTo>
                  <a:lnTo>
                    <a:pt x="152" y="19"/>
                  </a:lnTo>
                  <a:lnTo>
                    <a:pt x="148" y="19"/>
                  </a:lnTo>
                  <a:lnTo>
                    <a:pt x="148" y="15"/>
                  </a:lnTo>
                  <a:lnTo>
                    <a:pt x="145" y="15"/>
                  </a:lnTo>
                  <a:lnTo>
                    <a:pt x="141" y="15"/>
                  </a:lnTo>
                  <a:lnTo>
                    <a:pt x="141" y="11"/>
                  </a:lnTo>
                  <a:lnTo>
                    <a:pt x="141" y="15"/>
                  </a:lnTo>
                  <a:lnTo>
                    <a:pt x="137" y="15"/>
                  </a:lnTo>
                  <a:lnTo>
                    <a:pt x="133" y="15"/>
                  </a:lnTo>
                  <a:lnTo>
                    <a:pt x="130" y="15"/>
                  </a:lnTo>
                  <a:lnTo>
                    <a:pt x="130" y="15"/>
                  </a:lnTo>
                  <a:lnTo>
                    <a:pt x="126" y="15"/>
                  </a:lnTo>
                  <a:lnTo>
                    <a:pt x="126" y="15"/>
                  </a:lnTo>
                  <a:lnTo>
                    <a:pt x="122" y="15"/>
                  </a:lnTo>
                  <a:lnTo>
                    <a:pt x="122" y="15"/>
                  </a:lnTo>
                  <a:lnTo>
                    <a:pt x="119" y="11"/>
                  </a:lnTo>
                  <a:lnTo>
                    <a:pt x="115" y="11"/>
                  </a:lnTo>
                  <a:lnTo>
                    <a:pt x="115" y="11"/>
                  </a:lnTo>
                  <a:lnTo>
                    <a:pt x="111" y="8"/>
                  </a:lnTo>
                  <a:lnTo>
                    <a:pt x="111" y="8"/>
                  </a:lnTo>
                  <a:lnTo>
                    <a:pt x="48" y="8"/>
                  </a:lnTo>
                  <a:lnTo>
                    <a:pt x="48" y="8"/>
                  </a:lnTo>
                  <a:lnTo>
                    <a:pt x="48" y="8"/>
                  </a:lnTo>
                  <a:lnTo>
                    <a:pt x="45" y="8"/>
                  </a:lnTo>
                  <a:lnTo>
                    <a:pt x="45" y="8"/>
                  </a:lnTo>
                  <a:lnTo>
                    <a:pt x="41" y="8"/>
                  </a:lnTo>
                  <a:lnTo>
                    <a:pt x="37" y="8"/>
                  </a:lnTo>
                  <a:lnTo>
                    <a:pt x="33" y="4"/>
                  </a:lnTo>
                  <a:lnTo>
                    <a:pt x="33" y="4"/>
                  </a:lnTo>
                  <a:lnTo>
                    <a:pt x="33" y="4"/>
                  </a:lnTo>
                  <a:lnTo>
                    <a:pt x="30" y="4"/>
                  </a:lnTo>
                  <a:lnTo>
                    <a:pt x="30" y="0"/>
                  </a:lnTo>
                  <a:lnTo>
                    <a:pt x="30" y="0"/>
                  </a:lnTo>
                  <a:lnTo>
                    <a:pt x="26" y="0"/>
                  </a:lnTo>
                  <a:lnTo>
                    <a:pt x="26" y="0"/>
                  </a:lnTo>
                  <a:lnTo>
                    <a:pt x="26" y="0"/>
                  </a:lnTo>
                  <a:lnTo>
                    <a:pt x="22" y="0"/>
                  </a:lnTo>
                  <a:lnTo>
                    <a:pt x="22" y="0"/>
                  </a:lnTo>
                  <a:lnTo>
                    <a:pt x="15" y="4"/>
                  </a:lnTo>
                  <a:lnTo>
                    <a:pt x="15" y="4"/>
                  </a:lnTo>
                  <a:lnTo>
                    <a:pt x="15" y="8"/>
                  </a:lnTo>
                  <a:lnTo>
                    <a:pt x="11" y="4"/>
                  </a:lnTo>
                  <a:lnTo>
                    <a:pt x="8" y="4"/>
                  </a:lnTo>
                  <a:lnTo>
                    <a:pt x="8" y="4"/>
                  </a:lnTo>
                  <a:lnTo>
                    <a:pt x="8" y="8"/>
                  </a:lnTo>
                  <a:lnTo>
                    <a:pt x="4" y="8"/>
                  </a:lnTo>
                  <a:lnTo>
                    <a:pt x="4" y="8"/>
                  </a:lnTo>
                  <a:lnTo>
                    <a:pt x="0" y="8"/>
                  </a:lnTo>
                  <a:lnTo>
                    <a:pt x="0" y="8"/>
                  </a:lnTo>
                  <a:lnTo>
                    <a:pt x="4" y="19"/>
                  </a:lnTo>
                  <a:lnTo>
                    <a:pt x="11" y="30"/>
                  </a:lnTo>
                  <a:lnTo>
                    <a:pt x="19" y="37"/>
                  </a:lnTo>
                  <a:lnTo>
                    <a:pt x="26" y="52"/>
                  </a:lnTo>
                  <a:lnTo>
                    <a:pt x="26" y="60"/>
                  </a:lnTo>
                  <a:lnTo>
                    <a:pt x="33" y="71"/>
                  </a:lnTo>
                  <a:lnTo>
                    <a:pt x="33" y="75"/>
                  </a:lnTo>
                  <a:lnTo>
                    <a:pt x="45" y="86"/>
                  </a:lnTo>
                  <a:lnTo>
                    <a:pt x="45" y="93"/>
                  </a:lnTo>
                  <a:lnTo>
                    <a:pt x="41" y="93"/>
                  </a:lnTo>
                  <a:lnTo>
                    <a:pt x="45" y="100"/>
                  </a:lnTo>
                  <a:lnTo>
                    <a:pt x="45" y="112"/>
                  </a:lnTo>
                  <a:lnTo>
                    <a:pt x="48" y="123"/>
                  </a:lnTo>
                  <a:lnTo>
                    <a:pt x="48" y="130"/>
                  </a:lnTo>
                  <a:lnTo>
                    <a:pt x="52" y="134"/>
                  </a:lnTo>
                  <a:lnTo>
                    <a:pt x="48" y="134"/>
                  </a:lnTo>
                  <a:lnTo>
                    <a:pt x="52" y="138"/>
                  </a:lnTo>
                  <a:lnTo>
                    <a:pt x="52" y="145"/>
                  </a:lnTo>
                  <a:lnTo>
                    <a:pt x="52" y="145"/>
                  </a:lnTo>
                  <a:lnTo>
                    <a:pt x="56" y="149"/>
                  </a:lnTo>
                  <a:lnTo>
                    <a:pt x="52" y="149"/>
                  </a:lnTo>
                  <a:lnTo>
                    <a:pt x="52" y="152"/>
                  </a:lnTo>
                  <a:lnTo>
                    <a:pt x="56" y="156"/>
                  </a:lnTo>
                  <a:lnTo>
                    <a:pt x="56" y="164"/>
                  </a:lnTo>
                  <a:lnTo>
                    <a:pt x="59" y="167"/>
                  </a:lnTo>
                  <a:lnTo>
                    <a:pt x="63" y="171"/>
                  </a:lnTo>
                  <a:lnTo>
                    <a:pt x="67" y="175"/>
                  </a:lnTo>
                  <a:lnTo>
                    <a:pt x="67" y="178"/>
                  </a:lnTo>
                  <a:lnTo>
                    <a:pt x="74" y="182"/>
                  </a:lnTo>
                  <a:lnTo>
                    <a:pt x="78" y="182"/>
                  </a:lnTo>
                  <a:lnTo>
                    <a:pt x="78" y="178"/>
                  </a:lnTo>
                  <a:lnTo>
                    <a:pt x="78" y="178"/>
                  </a:lnTo>
                  <a:lnTo>
                    <a:pt x="78" y="178"/>
                  </a:lnTo>
                  <a:lnTo>
                    <a:pt x="82" y="175"/>
                  </a:lnTo>
                  <a:lnTo>
                    <a:pt x="85" y="175"/>
                  </a:lnTo>
                  <a:lnTo>
                    <a:pt x="85" y="175"/>
                  </a:lnTo>
                  <a:lnTo>
                    <a:pt x="89" y="175"/>
                  </a:lnTo>
                  <a:lnTo>
                    <a:pt x="89" y="178"/>
                  </a:lnTo>
                  <a:lnTo>
                    <a:pt x="89" y="186"/>
                  </a:lnTo>
                  <a:lnTo>
                    <a:pt x="96" y="186"/>
                  </a:lnTo>
                  <a:lnTo>
                    <a:pt x="100" y="186"/>
                  </a:lnTo>
                  <a:lnTo>
                    <a:pt x="100" y="186"/>
                  </a:lnTo>
                  <a:lnTo>
                    <a:pt x="104" y="186"/>
                  </a:lnTo>
                  <a:lnTo>
                    <a:pt x="108" y="186"/>
                  </a:lnTo>
                  <a:lnTo>
                    <a:pt x="108" y="186"/>
                  </a:lnTo>
                  <a:lnTo>
                    <a:pt x="111" y="186"/>
                  </a:lnTo>
                  <a:lnTo>
                    <a:pt x="111" y="190"/>
                  </a:lnTo>
                  <a:lnTo>
                    <a:pt x="115" y="190"/>
                  </a:lnTo>
                  <a:lnTo>
                    <a:pt x="115" y="190"/>
                  </a:lnTo>
                  <a:lnTo>
                    <a:pt x="115" y="186"/>
                  </a:lnTo>
                  <a:lnTo>
                    <a:pt x="119" y="182"/>
                  </a:lnTo>
                  <a:lnTo>
                    <a:pt x="119" y="182"/>
                  </a:lnTo>
                  <a:lnTo>
                    <a:pt x="122" y="182"/>
                  </a:lnTo>
                  <a:lnTo>
                    <a:pt x="126" y="178"/>
                  </a:lnTo>
                  <a:lnTo>
                    <a:pt x="130" y="178"/>
                  </a:lnTo>
                  <a:lnTo>
                    <a:pt x="133" y="178"/>
                  </a:lnTo>
                  <a:lnTo>
                    <a:pt x="133" y="126"/>
                  </a:lnTo>
                  <a:lnTo>
                    <a:pt x="133" y="12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46" name="Freeform 148"/>
            <p:cNvSpPr>
              <a:spLocks/>
            </p:cNvSpPr>
            <p:nvPr/>
          </p:nvSpPr>
          <p:spPr bwMode="auto">
            <a:xfrm>
              <a:off x="13997729" y="7584443"/>
              <a:ext cx="21885" cy="15510"/>
            </a:xfrm>
            <a:custGeom>
              <a:avLst/>
              <a:gdLst>
                <a:gd name="T0" fmla="*/ 0 w 11"/>
                <a:gd name="T1" fmla="*/ 0 h 8"/>
                <a:gd name="T2" fmla="*/ 0 w 11"/>
                <a:gd name="T3" fmla="*/ 4 h 8"/>
                <a:gd name="T4" fmla="*/ 3 w 11"/>
                <a:gd name="T5" fmla="*/ 8 h 8"/>
                <a:gd name="T6" fmla="*/ 3 w 11"/>
                <a:gd name="T7" fmla="*/ 8 h 8"/>
                <a:gd name="T8" fmla="*/ 11 w 11"/>
                <a:gd name="T9" fmla="*/ 4 h 8"/>
                <a:gd name="T10" fmla="*/ 7 w 11"/>
                <a:gd name="T11" fmla="*/ 4 h 8"/>
                <a:gd name="T12" fmla="*/ 7 w 11"/>
                <a:gd name="T13" fmla="*/ 0 h 8"/>
                <a:gd name="T14" fmla="*/ 3 w 11"/>
                <a:gd name="T15" fmla="*/ 0 h 8"/>
                <a:gd name="T16" fmla="*/ 0 w 11"/>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8">
                  <a:moveTo>
                    <a:pt x="0" y="0"/>
                  </a:moveTo>
                  <a:lnTo>
                    <a:pt x="0" y="4"/>
                  </a:lnTo>
                  <a:lnTo>
                    <a:pt x="3" y="8"/>
                  </a:lnTo>
                  <a:lnTo>
                    <a:pt x="3" y="8"/>
                  </a:lnTo>
                  <a:lnTo>
                    <a:pt x="11" y="4"/>
                  </a:lnTo>
                  <a:lnTo>
                    <a:pt x="7" y="4"/>
                  </a:lnTo>
                  <a:lnTo>
                    <a:pt x="7" y="0"/>
                  </a:lnTo>
                  <a:lnTo>
                    <a:pt x="3" y="0"/>
                  </a:lnTo>
                  <a:lnTo>
                    <a:pt x="0"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47" name="Freeform 149"/>
            <p:cNvSpPr>
              <a:spLocks noEditPoints="1"/>
            </p:cNvSpPr>
            <p:nvPr/>
          </p:nvSpPr>
          <p:spPr bwMode="auto">
            <a:xfrm>
              <a:off x="13591863" y="7318827"/>
              <a:ext cx="250681" cy="411030"/>
            </a:xfrm>
            <a:custGeom>
              <a:avLst/>
              <a:gdLst>
                <a:gd name="T0" fmla="*/ 37 w 126"/>
                <a:gd name="T1" fmla="*/ 208 h 212"/>
                <a:gd name="T2" fmla="*/ 59 w 126"/>
                <a:gd name="T3" fmla="*/ 204 h 212"/>
                <a:gd name="T4" fmla="*/ 67 w 126"/>
                <a:gd name="T5" fmla="*/ 193 h 212"/>
                <a:gd name="T6" fmla="*/ 70 w 126"/>
                <a:gd name="T7" fmla="*/ 182 h 212"/>
                <a:gd name="T8" fmla="*/ 74 w 126"/>
                <a:gd name="T9" fmla="*/ 174 h 212"/>
                <a:gd name="T10" fmla="*/ 85 w 126"/>
                <a:gd name="T11" fmla="*/ 152 h 212"/>
                <a:gd name="T12" fmla="*/ 96 w 126"/>
                <a:gd name="T13" fmla="*/ 123 h 212"/>
                <a:gd name="T14" fmla="*/ 104 w 126"/>
                <a:gd name="T15" fmla="*/ 104 h 212"/>
                <a:gd name="T16" fmla="*/ 111 w 126"/>
                <a:gd name="T17" fmla="*/ 85 h 212"/>
                <a:gd name="T18" fmla="*/ 111 w 126"/>
                <a:gd name="T19" fmla="*/ 71 h 212"/>
                <a:gd name="T20" fmla="*/ 115 w 126"/>
                <a:gd name="T21" fmla="*/ 63 h 212"/>
                <a:gd name="T22" fmla="*/ 115 w 126"/>
                <a:gd name="T23" fmla="*/ 52 h 212"/>
                <a:gd name="T24" fmla="*/ 122 w 126"/>
                <a:gd name="T25" fmla="*/ 59 h 212"/>
                <a:gd name="T26" fmla="*/ 126 w 126"/>
                <a:gd name="T27" fmla="*/ 52 h 212"/>
                <a:gd name="T28" fmla="*/ 122 w 126"/>
                <a:gd name="T29" fmla="*/ 41 h 212"/>
                <a:gd name="T30" fmla="*/ 122 w 126"/>
                <a:gd name="T31" fmla="*/ 34 h 212"/>
                <a:gd name="T32" fmla="*/ 119 w 126"/>
                <a:gd name="T33" fmla="*/ 11 h 212"/>
                <a:gd name="T34" fmla="*/ 111 w 126"/>
                <a:gd name="T35" fmla="*/ 8 h 212"/>
                <a:gd name="T36" fmla="*/ 107 w 126"/>
                <a:gd name="T37" fmla="*/ 4 h 212"/>
                <a:gd name="T38" fmla="*/ 104 w 126"/>
                <a:gd name="T39" fmla="*/ 8 h 212"/>
                <a:gd name="T40" fmla="*/ 104 w 126"/>
                <a:gd name="T41" fmla="*/ 15 h 212"/>
                <a:gd name="T42" fmla="*/ 96 w 126"/>
                <a:gd name="T43" fmla="*/ 26 h 212"/>
                <a:gd name="T44" fmla="*/ 93 w 126"/>
                <a:gd name="T45" fmla="*/ 26 h 212"/>
                <a:gd name="T46" fmla="*/ 93 w 126"/>
                <a:gd name="T47" fmla="*/ 34 h 212"/>
                <a:gd name="T48" fmla="*/ 85 w 126"/>
                <a:gd name="T49" fmla="*/ 37 h 212"/>
                <a:gd name="T50" fmla="*/ 89 w 126"/>
                <a:gd name="T51" fmla="*/ 41 h 212"/>
                <a:gd name="T52" fmla="*/ 78 w 126"/>
                <a:gd name="T53" fmla="*/ 48 h 212"/>
                <a:gd name="T54" fmla="*/ 74 w 126"/>
                <a:gd name="T55" fmla="*/ 45 h 212"/>
                <a:gd name="T56" fmla="*/ 74 w 126"/>
                <a:gd name="T57" fmla="*/ 52 h 212"/>
                <a:gd name="T58" fmla="*/ 70 w 126"/>
                <a:gd name="T59" fmla="*/ 56 h 212"/>
                <a:gd name="T60" fmla="*/ 70 w 126"/>
                <a:gd name="T61" fmla="*/ 48 h 212"/>
                <a:gd name="T62" fmla="*/ 63 w 126"/>
                <a:gd name="T63" fmla="*/ 63 h 212"/>
                <a:gd name="T64" fmla="*/ 59 w 126"/>
                <a:gd name="T65" fmla="*/ 56 h 212"/>
                <a:gd name="T66" fmla="*/ 48 w 126"/>
                <a:gd name="T67" fmla="*/ 59 h 212"/>
                <a:gd name="T68" fmla="*/ 45 w 126"/>
                <a:gd name="T69" fmla="*/ 59 h 212"/>
                <a:gd name="T70" fmla="*/ 33 w 126"/>
                <a:gd name="T71" fmla="*/ 67 h 212"/>
                <a:gd name="T72" fmla="*/ 26 w 126"/>
                <a:gd name="T73" fmla="*/ 67 h 212"/>
                <a:gd name="T74" fmla="*/ 19 w 126"/>
                <a:gd name="T75" fmla="*/ 82 h 212"/>
                <a:gd name="T76" fmla="*/ 19 w 126"/>
                <a:gd name="T77" fmla="*/ 93 h 212"/>
                <a:gd name="T78" fmla="*/ 26 w 126"/>
                <a:gd name="T79" fmla="*/ 111 h 212"/>
                <a:gd name="T80" fmla="*/ 22 w 126"/>
                <a:gd name="T81" fmla="*/ 123 h 212"/>
                <a:gd name="T82" fmla="*/ 15 w 126"/>
                <a:gd name="T83" fmla="*/ 134 h 212"/>
                <a:gd name="T84" fmla="*/ 8 w 126"/>
                <a:gd name="T85" fmla="*/ 141 h 212"/>
                <a:gd name="T86" fmla="*/ 4 w 126"/>
                <a:gd name="T87" fmla="*/ 156 h 212"/>
                <a:gd name="T88" fmla="*/ 8 w 126"/>
                <a:gd name="T89" fmla="*/ 171 h 212"/>
                <a:gd name="T90" fmla="*/ 11 w 126"/>
                <a:gd name="T91" fmla="*/ 174 h 212"/>
                <a:gd name="T92" fmla="*/ 8 w 126"/>
                <a:gd name="T93" fmla="*/ 186 h 212"/>
                <a:gd name="T94" fmla="*/ 8 w 126"/>
                <a:gd name="T95" fmla="*/ 197 h 212"/>
                <a:gd name="T96" fmla="*/ 15 w 126"/>
                <a:gd name="T97" fmla="*/ 204 h 212"/>
                <a:gd name="T98" fmla="*/ 26 w 126"/>
                <a:gd name="T99" fmla="*/ 208 h 212"/>
                <a:gd name="T100" fmla="*/ 26 w 126"/>
                <a:gd name="T101" fmla="*/ 212 h 212"/>
                <a:gd name="T102" fmla="*/ 100 w 126"/>
                <a:gd name="T103" fmla="*/ 11 h 212"/>
                <a:gd name="T104" fmla="*/ 100 w 126"/>
                <a:gd name="T105" fmla="*/ 19 h 212"/>
                <a:gd name="T106" fmla="*/ 100 w 126"/>
                <a:gd name="T107" fmla="*/ 19 h 212"/>
                <a:gd name="T108" fmla="*/ 96 w 126"/>
                <a:gd name="T109" fmla="*/ 19 h 212"/>
                <a:gd name="T110" fmla="*/ 93 w 126"/>
                <a:gd name="T111" fmla="*/ 19 h 212"/>
                <a:gd name="T112" fmla="*/ 115 w 126"/>
                <a:gd name="T113" fmla="*/ 74 h 212"/>
                <a:gd name="T114" fmla="*/ 119 w 126"/>
                <a:gd name="T115" fmla="*/ 7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6" h="212">
                  <a:moveTo>
                    <a:pt x="26" y="212"/>
                  </a:moveTo>
                  <a:lnTo>
                    <a:pt x="30" y="212"/>
                  </a:lnTo>
                  <a:lnTo>
                    <a:pt x="33" y="212"/>
                  </a:lnTo>
                  <a:lnTo>
                    <a:pt x="37" y="208"/>
                  </a:lnTo>
                  <a:lnTo>
                    <a:pt x="41" y="204"/>
                  </a:lnTo>
                  <a:lnTo>
                    <a:pt x="52" y="204"/>
                  </a:lnTo>
                  <a:lnTo>
                    <a:pt x="56" y="204"/>
                  </a:lnTo>
                  <a:lnTo>
                    <a:pt x="59" y="204"/>
                  </a:lnTo>
                  <a:lnTo>
                    <a:pt x="59" y="200"/>
                  </a:lnTo>
                  <a:lnTo>
                    <a:pt x="63" y="200"/>
                  </a:lnTo>
                  <a:lnTo>
                    <a:pt x="67" y="197"/>
                  </a:lnTo>
                  <a:lnTo>
                    <a:pt x="67" y="193"/>
                  </a:lnTo>
                  <a:lnTo>
                    <a:pt x="67" y="189"/>
                  </a:lnTo>
                  <a:lnTo>
                    <a:pt x="70" y="186"/>
                  </a:lnTo>
                  <a:lnTo>
                    <a:pt x="70" y="182"/>
                  </a:lnTo>
                  <a:lnTo>
                    <a:pt x="70" y="182"/>
                  </a:lnTo>
                  <a:lnTo>
                    <a:pt x="70" y="182"/>
                  </a:lnTo>
                  <a:lnTo>
                    <a:pt x="74" y="174"/>
                  </a:lnTo>
                  <a:lnTo>
                    <a:pt x="74" y="174"/>
                  </a:lnTo>
                  <a:lnTo>
                    <a:pt x="74" y="174"/>
                  </a:lnTo>
                  <a:lnTo>
                    <a:pt x="78" y="171"/>
                  </a:lnTo>
                  <a:lnTo>
                    <a:pt x="82" y="160"/>
                  </a:lnTo>
                  <a:lnTo>
                    <a:pt x="82" y="156"/>
                  </a:lnTo>
                  <a:lnTo>
                    <a:pt x="85" y="152"/>
                  </a:lnTo>
                  <a:lnTo>
                    <a:pt x="85" y="145"/>
                  </a:lnTo>
                  <a:lnTo>
                    <a:pt x="89" y="137"/>
                  </a:lnTo>
                  <a:lnTo>
                    <a:pt x="93" y="126"/>
                  </a:lnTo>
                  <a:lnTo>
                    <a:pt x="96" y="123"/>
                  </a:lnTo>
                  <a:lnTo>
                    <a:pt x="96" y="119"/>
                  </a:lnTo>
                  <a:lnTo>
                    <a:pt x="100" y="111"/>
                  </a:lnTo>
                  <a:lnTo>
                    <a:pt x="100" y="111"/>
                  </a:lnTo>
                  <a:lnTo>
                    <a:pt x="104" y="104"/>
                  </a:lnTo>
                  <a:lnTo>
                    <a:pt x="107" y="97"/>
                  </a:lnTo>
                  <a:lnTo>
                    <a:pt x="107" y="89"/>
                  </a:lnTo>
                  <a:lnTo>
                    <a:pt x="111" y="89"/>
                  </a:lnTo>
                  <a:lnTo>
                    <a:pt x="111" y="85"/>
                  </a:lnTo>
                  <a:lnTo>
                    <a:pt x="107" y="82"/>
                  </a:lnTo>
                  <a:lnTo>
                    <a:pt x="111" y="78"/>
                  </a:lnTo>
                  <a:lnTo>
                    <a:pt x="115" y="74"/>
                  </a:lnTo>
                  <a:lnTo>
                    <a:pt x="111" y="71"/>
                  </a:lnTo>
                  <a:lnTo>
                    <a:pt x="115" y="71"/>
                  </a:lnTo>
                  <a:lnTo>
                    <a:pt x="115" y="67"/>
                  </a:lnTo>
                  <a:lnTo>
                    <a:pt x="115" y="63"/>
                  </a:lnTo>
                  <a:lnTo>
                    <a:pt x="115" y="63"/>
                  </a:lnTo>
                  <a:lnTo>
                    <a:pt x="115" y="59"/>
                  </a:lnTo>
                  <a:lnTo>
                    <a:pt x="115" y="59"/>
                  </a:lnTo>
                  <a:lnTo>
                    <a:pt x="115" y="56"/>
                  </a:lnTo>
                  <a:lnTo>
                    <a:pt x="115" y="52"/>
                  </a:lnTo>
                  <a:lnTo>
                    <a:pt x="119" y="56"/>
                  </a:lnTo>
                  <a:lnTo>
                    <a:pt x="119" y="56"/>
                  </a:lnTo>
                  <a:lnTo>
                    <a:pt x="122" y="59"/>
                  </a:lnTo>
                  <a:lnTo>
                    <a:pt x="122" y="59"/>
                  </a:lnTo>
                  <a:lnTo>
                    <a:pt x="122" y="59"/>
                  </a:lnTo>
                  <a:lnTo>
                    <a:pt x="122" y="56"/>
                  </a:lnTo>
                  <a:lnTo>
                    <a:pt x="126" y="56"/>
                  </a:lnTo>
                  <a:lnTo>
                    <a:pt x="126" y="52"/>
                  </a:lnTo>
                  <a:lnTo>
                    <a:pt x="126" y="52"/>
                  </a:lnTo>
                  <a:lnTo>
                    <a:pt x="126" y="48"/>
                  </a:lnTo>
                  <a:lnTo>
                    <a:pt x="122" y="45"/>
                  </a:lnTo>
                  <a:lnTo>
                    <a:pt x="122" y="41"/>
                  </a:lnTo>
                  <a:lnTo>
                    <a:pt x="122" y="41"/>
                  </a:lnTo>
                  <a:lnTo>
                    <a:pt x="122" y="37"/>
                  </a:lnTo>
                  <a:lnTo>
                    <a:pt x="122" y="34"/>
                  </a:lnTo>
                  <a:lnTo>
                    <a:pt x="122" y="34"/>
                  </a:lnTo>
                  <a:lnTo>
                    <a:pt x="122" y="26"/>
                  </a:lnTo>
                  <a:lnTo>
                    <a:pt x="122" y="22"/>
                  </a:lnTo>
                  <a:lnTo>
                    <a:pt x="122" y="15"/>
                  </a:lnTo>
                  <a:lnTo>
                    <a:pt x="119" y="11"/>
                  </a:lnTo>
                  <a:lnTo>
                    <a:pt x="119" y="15"/>
                  </a:lnTo>
                  <a:lnTo>
                    <a:pt x="115" y="11"/>
                  </a:lnTo>
                  <a:lnTo>
                    <a:pt x="115" y="8"/>
                  </a:lnTo>
                  <a:lnTo>
                    <a:pt x="111" y="8"/>
                  </a:lnTo>
                  <a:lnTo>
                    <a:pt x="115" y="4"/>
                  </a:lnTo>
                  <a:lnTo>
                    <a:pt x="111" y="0"/>
                  </a:lnTo>
                  <a:lnTo>
                    <a:pt x="107" y="4"/>
                  </a:lnTo>
                  <a:lnTo>
                    <a:pt x="107" y="4"/>
                  </a:lnTo>
                  <a:lnTo>
                    <a:pt x="107" y="8"/>
                  </a:lnTo>
                  <a:lnTo>
                    <a:pt x="104" y="4"/>
                  </a:lnTo>
                  <a:lnTo>
                    <a:pt x="100" y="4"/>
                  </a:lnTo>
                  <a:lnTo>
                    <a:pt x="104" y="8"/>
                  </a:lnTo>
                  <a:lnTo>
                    <a:pt x="104" y="11"/>
                  </a:lnTo>
                  <a:lnTo>
                    <a:pt x="107" y="11"/>
                  </a:lnTo>
                  <a:lnTo>
                    <a:pt x="107" y="15"/>
                  </a:lnTo>
                  <a:lnTo>
                    <a:pt x="104" y="15"/>
                  </a:lnTo>
                  <a:lnTo>
                    <a:pt x="104" y="22"/>
                  </a:lnTo>
                  <a:lnTo>
                    <a:pt x="100" y="22"/>
                  </a:lnTo>
                  <a:lnTo>
                    <a:pt x="100" y="22"/>
                  </a:lnTo>
                  <a:lnTo>
                    <a:pt x="96" y="26"/>
                  </a:lnTo>
                  <a:lnTo>
                    <a:pt x="96" y="30"/>
                  </a:lnTo>
                  <a:lnTo>
                    <a:pt x="93" y="30"/>
                  </a:lnTo>
                  <a:lnTo>
                    <a:pt x="93" y="30"/>
                  </a:lnTo>
                  <a:lnTo>
                    <a:pt x="93" y="26"/>
                  </a:lnTo>
                  <a:lnTo>
                    <a:pt x="89" y="26"/>
                  </a:lnTo>
                  <a:lnTo>
                    <a:pt x="89" y="26"/>
                  </a:lnTo>
                  <a:lnTo>
                    <a:pt x="89" y="30"/>
                  </a:lnTo>
                  <a:lnTo>
                    <a:pt x="93" y="34"/>
                  </a:lnTo>
                  <a:lnTo>
                    <a:pt x="93" y="34"/>
                  </a:lnTo>
                  <a:lnTo>
                    <a:pt x="89" y="34"/>
                  </a:lnTo>
                  <a:lnTo>
                    <a:pt x="89" y="34"/>
                  </a:lnTo>
                  <a:lnTo>
                    <a:pt x="85" y="37"/>
                  </a:lnTo>
                  <a:lnTo>
                    <a:pt x="85" y="37"/>
                  </a:lnTo>
                  <a:lnTo>
                    <a:pt x="89" y="41"/>
                  </a:lnTo>
                  <a:lnTo>
                    <a:pt x="89" y="41"/>
                  </a:lnTo>
                  <a:lnTo>
                    <a:pt x="89" y="41"/>
                  </a:lnTo>
                  <a:lnTo>
                    <a:pt x="85" y="41"/>
                  </a:lnTo>
                  <a:lnTo>
                    <a:pt x="85" y="41"/>
                  </a:lnTo>
                  <a:lnTo>
                    <a:pt x="85" y="45"/>
                  </a:lnTo>
                  <a:lnTo>
                    <a:pt x="78" y="48"/>
                  </a:lnTo>
                  <a:lnTo>
                    <a:pt x="78" y="45"/>
                  </a:lnTo>
                  <a:lnTo>
                    <a:pt x="82" y="45"/>
                  </a:lnTo>
                  <a:lnTo>
                    <a:pt x="78" y="41"/>
                  </a:lnTo>
                  <a:lnTo>
                    <a:pt x="74" y="45"/>
                  </a:lnTo>
                  <a:lnTo>
                    <a:pt x="78" y="45"/>
                  </a:lnTo>
                  <a:lnTo>
                    <a:pt x="78" y="45"/>
                  </a:lnTo>
                  <a:lnTo>
                    <a:pt x="74" y="48"/>
                  </a:lnTo>
                  <a:lnTo>
                    <a:pt x="74" y="52"/>
                  </a:lnTo>
                  <a:lnTo>
                    <a:pt x="78" y="52"/>
                  </a:lnTo>
                  <a:lnTo>
                    <a:pt x="78" y="52"/>
                  </a:lnTo>
                  <a:lnTo>
                    <a:pt x="74" y="52"/>
                  </a:lnTo>
                  <a:lnTo>
                    <a:pt x="70" y="56"/>
                  </a:lnTo>
                  <a:lnTo>
                    <a:pt x="70" y="52"/>
                  </a:lnTo>
                  <a:lnTo>
                    <a:pt x="70" y="52"/>
                  </a:lnTo>
                  <a:lnTo>
                    <a:pt x="70" y="52"/>
                  </a:lnTo>
                  <a:lnTo>
                    <a:pt x="70" y="48"/>
                  </a:lnTo>
                  <a:lnTo>
                    <a:pt x="63" y="56"/>
                  </a:lnTo>
                  <a:lnTo>
                    <a:pt x="63" y="59"/>
                  </a:lnTo>
                  <a:lnTo>
                    <a:pt x="63" y="59"/>
                  </a:lnTo>
                  <a:lnTo>
                    <a:pt x="63" y="63"/>
                  </a:lnTo>
                  <a:lnTo>
                    <a:pt x="59" y="59"/>
                  </a:lnTo>
                  <a:lnTo>
                    <a:pt x="59" y="59"/>
                  </a:lnTo>
                  <a:lnTo>
                    <a:pt x="59" y="56"/>
                  </a:lnTo>
                  <a:lnTo>
                    <a:pt x="59" y="56"/>
                  </a:lnTo>
                  <a:lnTo>
                    <a:pt x="56" y="59"/>
                  </a:lnTo>
                  <a:lnTo>
                    <a:pt x="48" y="56"/>
                  </a:lnTo>
                  <a:lnTo>
                    <a:pt x="48" y="59"/>
                  </a:lnTo>
                  <a:lnTo>
                    <a:pt x="48" y="59"/>
                  </a:lnTo>
                  <a:lnTo>
                    <a:pt x="48" y="63"/>
                  </a:lnTo>
                  <a:lnTo>
                    <a:pt x="48" y="63"/>
                  </a:lnTo>
                  <a:lnTo>
                    <a:pt x="45" y="63"/>
                  </a:lnTo>
                  <a:lnTo>
                    <a:pt x="45" y="59"/>
                  </a:lnTo>
                  <a:lnTo>
                    <a:pt x="45" y="59"/>
                  </a:lnTo>
                  <a:lnTo>
                    <a:pt x="41" y="63"/>
                  </a:lnTo>
                  <a:lnTo>
                    <a:pt x="41" y="59"/>
                  </a:lnTo>
                  <a:lnTo>
                    <a:pt x="33" y="67"/>
                  </a:lnTo>
                  <a:lnTo>
                    <a:pt x="33" y="67"/>
                  </a:lnTo>
                  <a:lnTo>
                    <a:pt x="30" y="63"/>
                  </a:lnTo>
                  <a:lnTo>
                    <a:pt x="26" y="63"/>
                  </a:lnTo>
                  <a:lnTo>
                    <a:pt x="26" y="67"/>
                  </a:lnTo>
                  <a:lnTo>
                    <a:pt x="26" y="71"/>
                  </a:lnTo>
                  <a:lnTo>
                    <a:pt x="22" y="78"/>
                  </a:lnTo>
                  <a:lnTo>
                    <a:pt x="22" y="78"/>
                  </a:lnTo>
                  <a:lnTo>
                    <a:pt x="19" y="82"/>
                  </a:lnTo>
                  <a:lnTo>
                    <a:pt x="19" y="85"/>
                  </a:lnTo>
                  <a:lnTo>
                    <a:pt x="19" y="89"/>
                  </a:lnTo>
                  <a:lnTo>
                    <a:pt x="19" y="89"/>
                  </a:lnTo>
                  <a:lnTo>
                    <a:pt x="19" y="93"/>
                  </a:lnTo>
                  <a:lnTo>
                    <a:pt x="19" y="97"/>
                  </a:lnTo>
                  <a:lnTo>
                    <a:pt x="22" y="108"/>
                  </a:lnTo>
                  <a:lnTo>
                    <a:pt x="22" y="108"/>
                  </a:lnTo>
                  <a:lnTo>
                    <a:pt x="26" y="111"/>
                  </a:lnTo>
                  <a:lnTo>
                    <a:pt x="26" y="111"/>
                  </a:lnTo>
                  <a:lnTo>
                    <a:pt x="26" y="115"/>
                  </a:lnTo>
                  <a:lnTo>
                    <a:pt x="26" y="115"/>
                  </a:lnTo>
                  <a:lnTo>
                    <a:pt x="22" y="123"/>
                  </a:lnTo>
                  <a:lnTo>
                    <a:pt x="19" y="126"/>
                  </a:lnTo>
                  <a:lnTo>
                    <a:pt x="19" y="130"/>
                  </a:lnTo>
                  <a:lnTo>
                    <a:pt x="19" y="130"/>
                  </a:lnTo>
                  <a:lnTo>
                    <a:pt x="15" y="134"/>
                  </a:lnTo>
                  <a:lnTo>
                    <a:pt x="15" y="134"/>
                  </a:lnTo>
                  <a:lnTo>
                    <a:pt x="15" y="141"/>
                  </a:lnTo>
                  <a:lnTo>
                    <a:pt x="11" y="141"/>
                  </a:lnTo>
                  <a:lnTo>
                    <a:pt x="8" y="141"/>
                  </a:lnTo>
                  <a:lnTo>
                    <a:pt x="4" y="145"/>
                  </a:lnTo>
                  <a:lnTo>
                    <a:pt x="4" y="149"/>
                  </a:lnTo>
                  <a:lnTo>
                    <a:pt x="0" y="152"/>
                  </a:lnTo>
                  <a:lnTo>
                    <a:pt x="4" y="156"/>
                  </a:lnTo>
                  <a:lnTo>
                    <a:pt x="0" y="160"/>
                  </a:lnTo>
                  <a:lnTo>
                    <a:pt x="4" y="160"/>
                  </a:lnTo>
                  <a:lnTo>
                    <a:pt x="4" y="167"/>
                  </a:lnTo>
                  <a:lnTo>
                    <a:pt x="8" y="171"/>
                  </a:lnTo>
                  <a:lnTo>
                    <a:pt x="8" y="174"/>
                  </a:lnTo>
                  <a:lnTo>
                    <a:pt x="8" y="174"/>
                  </a:lnTo>
                  <a:lnTo>
                    <a:pt x="8" y="178"/>
                  </a:lnTo>
                  <a:lnTo>
                    <a:pt x="11" y="174"/>
                  </a:lnTo>
                  <a:lnTo>
                    <a:pt x="8" y="178"/>
                  </a:lnTo>
                  <a:lnTo>
                    <a:pt x="4" y="178"/>
                  </a:lnTo>
                  <a:lnTo>
                    <a:pt x="4" y="182"/>
                  </a:lnTo>
                  <a:lnTo>
                    <a:pt x="8" y="186"/>
                  </a:lnTo>
                  <a:lnTo>
                    <a:pt x="4" y="193"/>
                  </a:lnTo>
                  <a:lnTo>
                    <a:pt x="8" y="193"/>
                  </a:lnTo>
                  <a:lnTo>
                    <a:pt x="8" y="197"/>
                  </a:lnTo>
                  <a:lnTo>
                    <a:pt x="8" y="197"/>
                  </a:lnTo>
                  <a:lnTo>
                    <a:pt x="11" y="200"/>
                  </a:lnTo>
                  <a:lnTo>
                    <a:pt x="11" y="200"/>
                  </a:lnTo>
                  <a:lnTo>
                    <a:pt x="15" y="204"/>
                  </a:lnTo>
                  <a:lnTo>
                    <a:pt x="15" y="204"/>
                  </a:lnTo>
                  <a:lnTo>
                    <a:pt x="19" y="204"/>
                  </a:lnTo>
                  <a:lnTo>
                    <a:pt x="19" y="204"/>
                  </a:lnTo>
                  <a:lnTo>
                    <a:pt x="22" y="204"/>
                  </a:lnTo>
                  <a:lnTo>
                    <a:pt x="26" y="208"/>
                  </a:lnTo>
                  <a:lnTo>
                    <a:pt x="26" y="208"/>
                  </a:lnTo>
                  <a:lnTo>
                    <a:pt x="26" y="212"/>
                  </a:lnTo>
                  <a:lnTo>
                    <a:pt x="26" y="212"/>
                  </a:lnTo>
                  <a:lnTo>
                    <a:pt x="26" y="212"/>
                  </a:lnTo>
                  <a:close/>
                  <a:moveTo>
                    <a:pt x="100" y="15"/>
                  </a:moveTo>
                  <a:lnTo>
                    <a:pt x="100" y="15"/>
                  </a:lnTo>
                  <a:lnTo>
                    <a:pt x="100" y="11"/>
                  </a:lnTo>
                  <a:lnTo>
                    <a:pt x="100" y="11"/>
                  </a:lnTo>
                  <a:lnTo>
                    <a:pt x="100" y="15"/>
                  </a:lnTo>
                  <a:lnTo>
                    <a:pt x="100" y="15"/>
                  </a:lnTo>
                  <a:close/>
                  <a:moveTo>
                    <a:pt x="100" y="19"/>
                  </a:moveTo>
                  <a:lnTo>
                    <a:pt x="100" y="19"/>
                  </a:lnTo>
                  <a:lnTo>
                    <a:pt x="100" y="19"/>
                  </a:lnTo>
                  <a:lnTo>
                    <a:pt x="100" y="22"/>
                  </a:lnTo>
                  <a:lnTo>
                    <a:pt x="100" y="19"/>
                  </a:lnTo>
                  <a:lnTo>
                    <a:pt x="100" y="19"/>
                  </a:lnTo>
                  <a:close/>
                  <a:moveTo>
                    <a:pt x="93" y="19"/>
                  </a:moveTo>
                  <a:lnTo>
                    <a:pt x="93" y="19"/>
                  </a:lnTo>
                  <a:lnTo>
                    <a:pt x="93" y="19"/>
                  </a:lnTo>
                  <a:lnTo>
                    <a:pt x="96" y="19"/>
                  </a:lnTo>
                  <a:lnTo>
                    <a:pt x="96" y="22"/>
                  </a:lnTo>
                  <a:lnTo>
                    <a:pt x="93" y="22"/>
                  </a:lnTo>
                  <a:lnTo>
                    <a:pt x="93" y="22"/>
                  </a:lnTo>
                  <a:lnTo>
                    <a:pt x="93" y="19"/>
                  </a:lnTo>
                  <a:lnTo>
                    <a:pt x="93" y="19"/>
                  </a:lnTo>
                  <a:close/>
                  <a:moveTo>
                    <a:pt x="115" y="78"/>
                  </a:moveTo>
                  <a:lnTo>
                    <a:pt x="115" y="78"/>
                  </a:lnTo>
                  <a:lnTo>
                    <a:pt x="115" y="74"/>
                  </a:lnTo>
                  <a:lnTo>
                    <a:pt x="115" y="74"/>
                  </a:lnTo>
                  <a:lnTo>
                    <a:pt x="119" y="74"/>
                  </a:lnTo>
                  <a:lnTo>
                    <a:pt x="119" y="71"/>
                  </a:lnTo>
                  <a:lnTo>
                    <a:pt x="119" y="74"/>
                  </a:lnTo>
                  <a:lnTo>
                    <a:pt x="119" y="74"/>
                  </a:lnTo>
                  <a:lnTo>
                    <a:pt x="115" y="7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48" name="Freeform 150"/>
            <p:cNvSpPr>
              <a:spLocks/>
            </p:cNvSpPr>
            <p:nvPr/>
          </p:nvSpPr>
          <p:spPr bwMode="auto">
            <a:xfrm>
              <a:off x="13193956" y="7276173"/>
              <a:ext cx="338221" cy="480826"/>
            </a:xfrm>
            <a:custGeom>
              <a:avLst/>
              <a:gdLst>
                <a:gd name="T0" fmla="*/ 30 w 170"/>
                <a:gd name="T1" fmla="*/ 156 h 248"/>
                <a:gd name="T2" fmla="*/ 33 w 170"/>
                <a:gd name="T3" fmla="*/ 148 h 248"/>
                <a:gd name="T4" fmla="*/ 37 w 170"/>
                <a:gd name="T5" fmla="*/ 137 h 248"/>
                <a:gd name="T6" fmla="*/ 37 w 170"/>
                <a:gd name="T7" fmla="*/ 126 h 248"/>
                <a:gd name="T8" fmla="*/ 37 w 170"/>
                <a:gd name="T9" fmla="*/ 119 h 248"/>
                <a:gd name="T10" fmla="*/ 41 w 170"/>
                <a:gd name="T11" fmla="*/ 107 h 248"/>
                <a:gd name="T12" fmla="*/ 41 w 170"/>
                <a:gd name="T13" fmla="*/ 96 h 248"/>
                <a:gd name="T14" fmla="*/ 22 w 170"/>
                <a:gd name="T15" fmla="*/ 89 h 248"/>
                <a:gd name="T16" fmla="*/ 8 w 170"/>
                <a:gd name="T17" fmla="*/ 85 h 248"/>
                <a:gd name="T18" fmla="*/ 0 w 170"/>
                <a:gd name="T19" fmla="*/ 70 h 248"/>
                <a:gd name="T20" fmla="*/ 30 w 170"/>
                <a:gd name="T21" fmla="*/ 59 h 248"/>
                <a:gd name="T22" fmla="*/ 52 w 170"/>
                <a:gd name="T23" fmla="*/ 56 h 248"/>
                <a:gd name="T24" fmla="*/ 59 w 170"/>
                <a:gd name="T25" fmla="*/ 59 h 248"/>
                <a:gd name="T26" fmla="*/ 71 w 170"/>
                <a:gd name="T27" fmla="*/ 67 h 248"/>
                <a:gd name="T28" fmla="*/ 63 w 170"/>
                <a:gd name="T29" fmla="*/ 81 h 248"/>
                <a:gd name="T30" fmla="*/ 71 w 170"/>
                <a:gd name="T31" fmla="*/ 93 h 248"/>
                <a:gd name="T32" fmla="*/ 78 w 170"/>
                <a:gd name="T33" fmla="*/ 100 h 248"/>
                <a:gd name="T34" fmla="*/ 82 w 170"/>
                <a:gd name="T35" fmla="*/ 85 h 248"/>
                <a:gd name="T36" fmla="*/ 85 w 170"/>
                <a:gd name="T37" fmla="*/ 74 h 248"/>
                <a:gd name="T38" fmla="*/ 89 w 170"/>
                <a:gd name="T39" fmla="*/ 67 h 248"/>
                <a:gd name="T40" fmla="*/ 85 w 170"/>
                <a:gd name="T41" fmla="*/ 56 h 248"/>
                <a:gd name="T42" fmla="*/ 74 w 170"/>
                <a:gd name="T43" fmla="*/ 44 h 248"/>
                <a:gd name="T44" fmla="*/ 89 w 170"/>
                <a:gd name="T45" fmla="*/ 15 h 248"/>
                <a:gd name="T46" fmla="*/ 96 w 170"/>
                <a:gd name="T47" fmla="*/ 15 h 248"/>
                <a:gd name="T48" fmla="*/ 108 w 170"/>
                <a:gd name="T49" fmla="*/ 15 h 248"/>
                <a:gd name="T50" fmla="*/ 115 w 170"/>
                <a:gd name="T51" fmla="*/ 15 h 248"/>
                <a:gd name="T52" fmla="*/ 126 w 170"/>
                <a:gd name="T53" fmla="*/ 11 h 248"/>
                <a:gd name="T54" fmla="*/ 137 w 170"/>
                <a:gd name="T55" fmla="*/ 11 h 248"/>
                <a:gd name="T56" fmla="*/ 152 w 170"/>
                <a:gd name="T57" fmla="*/ 7 h 248"/>
                <a:gd name="T58" fmla="*/ 163 w 170"/>
                <a:gd name="T59" fmla="*/ 0 h 248"/>
                <a:gd name="T60" fmla="*/ 170 w 170"/>
                <a:gd name="T61" fmla="*/ 4 h 248"/>
                <a:gd name="T62" fmla="*/ 167 w 170"/>
                <a:gd name="T63" fmla="*/ 15 h 248"/>
                <a:gd name="T64" fmla="*/ 167 w 170"/>
                <a:gd name="T65" fmla="*/ 26 h 248"/>
                <a:gd name="T66" fmla="*/ 167 w 170"/>
                <a:gd name="T67" fmla="*/ 37 h 248"/>
                <a:gd name="T68" fmla="*/ 163 w 170"/>
                <a:gd name="T69" fmla="*/ 56 h 248"/>
                <a:gd name="T70" fmla="*/ 170 w 170"/>
                <a:gd name="T71" fmla="*/ 63 h 248"/>
                <a:gd name="T72" fmla="*/ 163 w 170"/>
                <a:gd name="T73" fmla="*/ 67 h 248"/>
                <a:gd name="T74" fmla="*/ 163 w 170"/>
                <a:gd name="T75" fmla="*/ 74 h 248"/>
                <a:gd name="T76" fmla="*/ 156 w 170"/>
                <a:gd name="T77" fmla="*/ 85 h 248"/>
                <a:gd name="T78" fmla="*/ 141 w 170"/>
                <a:gd name="T79" fmla="*/ 96 h 248"/>
                <a:gd name="T80" fmla="*/ 111 w 170"/>
                <a:gd name="T81" fmla="*/ 107 h 248"/>
                <a:gd name="T82" fmla="*/ 104 w 170"/>
                <a:gd name="T83" fmla="*/ 111 h 248"/>
                <a:gd name="T84" fmla="*/ 93 w 170"/>
                <a:gd name="T85" fmla="*/ 122 h 248"/>
                <a:gd name="T86" fmla="*/ 78 w 170"/>
                <a:gd name="T87" fmla="*/ 133 h 248"/>
                <a:gd name="T88" fmla="*/ 67 w 170"/>
                <a:gd name="T89" fmla="*/ 137 h 248"/>
                <a:gd name="T90" fmla="*/ 67 w 170"/>
                <a:gd name="T91" fmla="*/ 145 h 248"/>
                <a:gd name="T92" fmla="*/ 67 w 170"/>
                <a:gd name="T93" fmla="*/ 159 h 248"/>
                <a:gd name="T94" fmla="*/ 71 w 170"/>
                <a:gd name="T95" fmla="*/ 178 h 248"/>
                <a:gd name="T96" fmla="*/ 78 w 170"/>
                <a:gd name="T97" fmla="*/ 178 h 248"/>
                <a:gd name="T98" fmla="*/ 74 w 170"/>
                <a:gd name="T99" fmla="*/ 189 h 248"/>
                <a:gd name="T100" fmla="*/ 71 w 170"/>
                <a:gd name="T101" fmla="*/ 200 h 248"/>
                <a:gd name="T102" fmla="*/ 71 w 170"/>
                <a:gd name="T103" fmla="*/ 211 h 248"/>
                <a:gd name="T104" fmla="*/ 30 w 170"/>
                <a:gd name="T105" fmla="*/ 230 h 248"/>
                <a:gd name="T106" fmla="*/ 22 w 170"/>
                <a:gd name="T107" fmla="*/ 237 h 248"/>
                <a:gd name="T108" fmla="*/ 30 w 170"/>
                <a:gd name="T109" fmla="*/ 241 h 248"/>
                <a:gd name="T110" fmla="*/ 30 w 170"/>
                <a:gd name="T111" fmla="*/ 248 h 248"/>
                <a:gd name="T112" fmla="*/ 19 w 170"/>
                <a:gd name="T113" fmla="*/ 248 h 248"/>
                <a:gd name="T114" fmla="*/ 15 w 170"/>
                <a:gd name="T115" fmla="*/ 237 h 248"/>
                <a:gd name="T116" fmla="*/ 15 w 170"/>
                <a:gd name="T117" fmla="*/ 222 h 248"/>
                <a:gd name="T118" fmla="*/ 15 w 170"/>
                <a:gd name="T119" fmla="*/ 200 h 248"/>
                <a:gd name="T120" fmla="*/ 11 w 170"/>
                <a:gd name="T121" fmla="*/ 18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0" h="248">
                  <a:moveTo>
                    <a:pt x="11" y="182"/>
                  </a:moveTo>
                  <a:lnTo>
                    <a:pt x="30" y="167"/>
                  </a:lnTo>
                  <a:lnTo>
                    <a:pt x="30" y="163"/>
                  </a:lnTo>
                  <a:lnTo>
                    <a:pt x="30" y="159"/>
                  </a:lnTo>
                  <a:lnTo>
                    <a:pt x="30" y="156"/>
                  </a:lnTo>
                  <a:lnTo>
                    <a:pt x="30" y="152"/>
                  </a:lnTo>
                  <a:lnTo>
                    <a:pt x="30" y="152"/>
                  </a:lnTo>
                  <a:lnTo>
                    <a:pt x="30" y="148"/>
                  </a:lnTo>
                  <a:lnTo>
                    <a:pt x="33" y="148"/>
                  </a:lnTo>
                  <a:lnTo>
                    <a:pt x="33" y="148"/>
                  </a:lnTo>
                  <a:lnTo>
                    <a:pt x="37" y="145"/>
                  </a:lnTo>
                  <a:lnTo>
                    <a:pt x="37" y="141"/>
                  </a:lnTo>
                  <a:lnTo>
                    <a:pt x="37" y="141"/>
                  </a:lnTo>
                  <a:lnTo>
                    <a:pt x="37" y="137"/>
                  </a:lnTo>
                  <a:lnTo>
                    <a:pt x="37" y="137"/>
                  </a:lnTo>
                  <a:lnTo>
                    <a:pt x="37" y="133"/>
                  </a:lnTo>
                  <a:lnTo>
                    <a:pt x="37" y="133"/>
                  </a:lnTo>
                  <a:lnTo>
                    <a:pt x="33" y="130"/>
                  </a:lnTo>
                  <a:lnTo>
                    <a:pt x="33" y="130"/>
                  </a:lnTo>
                  <a:lnTo>
                    <a:pt x="37" y="126"/>
                  </a:lnTo>
                  <a:lnTo>
                    <a:pt x="37" y="126"/>
                  </a:lnTo>
                  <a:lnTo>
                    <a:pt x="37" y="122"/>
                  </a:lnTo>
                  <a:lnTo>
                    <a:pt x="37" y="119"/>
                  </a:lnTo>
                  <a:lnTo>
                    <a:pt x="41" y="119"/>
                  </a:lnTo>
                  <a:lnTo>
                    <a:pt x="37" y="119"/>
                  </a:lnTo>
                  <a:lnTo>
                    <a:pt x="37" y="119"/>
                  </a:lnTo>
                  <a:lnTo>
                    <a:pt x="37" y="115"/>
                  </a:lnTo>
                  <a:lnTo>
                    <a:pt x="37" y="111"/>
                  </a:lnTo>
                  <a:lnTo>
                    <a:pt x="41" y="107"/>
                  </a:lnTo>
                  <a:lnTo>
                    <a:pt x="41" y="107"/>
                  </a:lnTo>
                  <a:lnTo>
                    <a:pt x="41" y="104"/>
                  </a:lnTo>
                  <a:lnTo>
                    <a:pt x="41" y="104"/>
                  </a:lnTo>
                  <a:lnTo>
                    <a:pt x="41" y="100"/>
                  </a:lnTo>
                  <a:lnTo>
                    <a:pt x="41" y="96"/>
                  </a:lnTo>
                  <a:lnTo>
                    <a:pt x="41" y="96"/>
                  </a:lnTo>
                  <a:lnTo>
                    <a:pt x="37" y="96"/>
                  </a:lnTo>
                  <a:lnTo>
                    <a:pt x="33" y="93"/>
                  </a:lnTo>
                  <a:lnTo>
                    <a:pt x="33" y="89"/>
                  </a:lnTo>
                  <a:lnTo>
                    <a:pt x="26" y="89"/>
                  </a:lnTo>
                  <a:lnTo>
                    <a:pt x="22" y="89"/>
                  </a:lnTo>
                  <a:lnTo>
                    <a:pt x="22" y="85"/>
                  </a:lnTo>
                  <a:lnTo>
                    <a:pt x="15" y="85"/>
                  </a:lnTo>
                  <a:lnTo>
                    <a:pt x="11" y="81"/>
                  </a:lnTo>
                  <a:lnTo>
                    <a:pt x="11" y="85"/>
                  </a:lnTo>
                  <a:lnTo>
                    <a:pt x="8" y="85"/>
                  </a:lnTo>
                  <a:lnTo>
                    <a:pt x="8" y="81"/>
                  </a:lnTo>
                  <a:lnTo>
                    <a:pt x="8" y="81"/>
                  </a:lnTo>
                  <a:lnTo>
                    <a:pt x="0" y="81"/>
                  </a:lnTo>
                  <a:lnTo>
                    <a:pt x="0" y="74"/>
                  </a:lnTo>
                  <a:lnTo>
                    <a:pt x="0" y="70"/>
                  </a:lnTo>
                  <a:lnTo>
                    <a:pt x="0" y="70"/>
                  </a:lnTo>
                  <a:lnTo>
                    <a:pt x="8" y="67"/>
                  </a:lnTo>
                  <a:lnTo>
                    <a:pt x="11" y="67"/>
                  </a:lnTo>
                  <a:lnTo>
                    <a:pt x="26" y="59"/>
                  </a:lnTo>
                  <a:lnTo>
                    <a:pt x="30" y="59"/>
                  </a:lnTo>
                  <a:lnTo>
                    <a:pt x="41" y="56"/>
                  </a:lnTo>
                  <a:lnTo>
                    <a:pt x="45" y="56"/>
                  </a:lnTo>
                  <a:lnTo>
                    <a:pt x="48" y="52"/>
                  </a:lnTo>
                  <a:lnTo>
                    <a:pt x="48" y="56"/>
                  </a:lnTo>
                  <a:lnTo>
                    <a:pt x="52" y="56"/>
                  </a:lnTo>
                  <a:lnTo>
                    <a:pt x="52" y="59"/>
                  </a:lnTo>
                  <a:lnTo>
                    <a:pt x="52" y="59"/>
                  </a:lnTo>
                  <a:lnTo>
                    <a:pt x="56" y="59"/>
                  </a:lnTo>
                  <a:lnTo>
                    <a:pt x="56" y="59"/>
                  </a:lnTo>
                  <a:lnTo>
                    <a:pt x="59" y="59"/>
                  </a:lnTo>
                  <a:lnTo>
                    <a:pt x="59" y="59"/>
                  </a:lnTo>
                  <a:lnTo>
                    <a:pt x="63" y="59"/>
                  </a:lnTo>
                  <a:lnTo>
                    <a:pt x="67" y="59"/>
                  </a:lnTo>
                  <a:lnTo>
                    <a:pt x="71" y="63"/>
                  </a:lnTo>
                  <a:lnTo>
                    <a:pt x="71" y="67"/>
                  </a:lnTo>
                  <a:lnTo>
                    <a:pt x="67" y="70"/>
                  </a:lnTo>
                  <a:lnTo>
                    <a:pt x="63" y="74"/>
                  </a:lnTo>
                  <a:lnTo>
                    <a:pt x="63" y="78"/>
                  </a:lnTo>
                  <a:lnTo>
                    <a:pt x="63" y="78"/>
                  </a:lnTo>
                  <a:lnTo>
                    <a:pt x="63" y="81"/>
                  </a:lnTo>
                  <a:lnTo>
                    <a:pt x="63" y="85"/>
                  </a:lnTo>
                  <a:lnTo>
                    <a:pt x="63" y="89"/>
                  </a:lnTo>
                  <a:lnTo>
                    <a:pt x="67" y="89"/>
                  </a:lnTo>
                  <a:lnTo>
                    <a:pt x="71" y="93"/>
                  </a:lnTo>
                  <a:lnTo>
                    <a:pt x="71" y="93"/>
                  </a:lnTo>
                  <a:lnTo>
                    <a:pt x="74" y="96"/>
                  </a:lnTo>
                  <a:lnTo>
                    <a:pt x="74" y="96"/>
                  </a:lnTo>
                  <a:lnTo>
                    <a:pt x="74" y="100"/>
                  </a:lnTo>
                  <a:lnTo>
                    <a:pt x="74" y="100"/>
                  </a:lnTo>
                  <a:lnTo>
                    <a:pt x="78" y="100"/>
                  </a:lnTo>
                  <a:lnTo>
                    <a:pt x="78" y="100"/>
                  </a:lnTo>
                  <a:lnTo>
                    <a:pt x="78" y="96"/>
                  </a:lnTo>
                  <a:lnTo>
                    <a:pt x="82" y="93"/>
                  </a:lnTo>
                  <a:lnTo>
                    <a:pt x="82" y="89"/>
                  </a:lnTo>
                  <a:lnTo>
                    <a:pt x="82" y="85"/>
                  </a:lnTo>
                  <a:lnTo>
                    <a:pt x="85" y="85"/>
                  </a:lnTo>
                  <a:lnTo>
                    <a:pt x="89" y="81"/>
                  </a:lnTo>
                  <a:lnTo>
                    <a:pt x="89" y="81"/>
                  </a:lnTo>
                  <a:lnTo>
                    <a:pt x="89" y="74"/>
                  </a:lnTo>
                  <a:lnTo>
                    <a:pt x="85" y="74"/>
                  </a:lnTo>
                  <a:lnTo>
                    <a:pt x="89" y="70"/>
                  </a:lnTo>
                  <a:lnTo>
                    <a:pt x="85" y="70"/>
                  </a:lnTo>
                  <a:lnTo>
                    <a:pt x="89" y="70"/>
                  </a:lnTo>
                  <a:lnTo>
                    <a:pt x="89" y="70"/>
                  </a:lnTo>
                  <a:lnTo>
                    <a:pt x="89" y="67"/>
                  </a:lnTo>
                  <a:lnTo>
                    <a:pt x="93" y="67"/>
                  </a:lnTo>
                  <a:lnTo>
                    <a:pt x="93" y="67"/>
                  </a:lnTo>
                  <a:lnTo>
                    <a:pt x="89" y="63"/>
                  </a:lnTo>
                  <a:lnTo>
                    <a:pt x="89" y="59"/>
                  </a:lnTo>
                  <a:lnTo>
                    <a:pt x="85" y="56"/>
                  </a:lnTo>
                  <a:lnTo>
                    <a:pt x="85" y="52"/>
                  </a:lnTo>
                  <a:lnTo>
                    <a:pt x="78" y="48"/>
                  </a:lnTo>
                  <a:lnTo>
                    <a:pt x="78" y="48"/>
                  </a:lnTo>
                  <a:lnTo>
                    <a:pt x="74" y="44"/>
                  </a:lnTo>
                  <a:lnTo>
                    <a:pt x="74" y="44"/>
                  </a:lnTo>
                  <a:lnTo>
                    <a:pt x="67" y="41"/>
                  </a:lnTo>
                  <a:lnTo>
                    <a:pt x="67" y="30"/>
                  </a:lnTo>
                  <a:lnTo>
                    <a:pt x="71" y="15"/>
                  </a:lnTo>
                  <a:lnTo>
                    <a:pt x="85" y="15"/>
                  </a:lnTo>
                  <a:lnTo>
                    <a:pt x="89" y="15"/>
                  </a:lnTo>
                  <a:lnTo>
                    <a:pt x="89" y="11"/>
                  </a:lnTo>
                  <a:lnTo>
                    <a:pt x="93" y="11"/>
                  </a:lnTo>
                  <a:lnTo>
                    <a:pt x="93" y="15"/>
                  </a:lnTo>
                  <a:lnTo>
                    <a:pt x="93" y="15"/>
                  </a:lnTo>
                  <a:lnTo>
                    <a:pt x="96" y="15"/>
                  </a:lnTo>
                  <a:lnTo>
                    <a:pt x="96" y="15"/>
                  </a:lnTo>
                  <a:lnTo>
                    <a:pt x="100" y="18"/>
                  </a:lnTo>
                  <a:lnTo>
                    <a:pt x="100" y="18"/>
                  </a:lnTo>
                  <a:lnTo>
                    <a:pt x="104" y="18"/>
                  </a:lnTo>
                  <a:lnTo>
                    <a:pt x="108" y="15"/>
                  </a:lnTo>
                  <a:lnTo>
                    <a:pt x="108" y="15"/>
                  </a:lnTo>
                  <a:lnTo>
                    <a:pt x="111" y="15"/>
                  </a:lnTo>
                  <a:lnTo>
                    <a:pt x="111" y="15"/>
                  </a:lnTo>
                  <a:lnTo>
                    <a:pt x="111" y="15"/>
                  </a:lnTo>
                  <a:lnTo>
                    <a:pt x="115" y="15"/>
                  </a:lnTo>
                  <a:lnTo>
                    <a:pt x="115" y="18"/>
                  </a:lnTo>
                  <a:lnTo>
                    <a:pt x="119" y="15"/>
                  </a:lnTo>
                  <a:lnTo>
                    <a:pt x="126" y="15"/>
                  </a:lnTo>
                  <a:lnTo>
                    <a:pt x="126" y="15"/>
                  </a:lnTo>
                  <a:lnTo>
                    <a:pt x="126" y="11"/>
                  </a:lnTo>
                  <a:lnTo>
                    <a:pt x="126" y="11"/>
                  </a:lnTo>
                  <a:lnTo>
                    <a:pt x="130" y="11"/>
                  </a:lnTo>
                  <a:lnTo>
                    <a:pt x="130" y="11"/>
                  </a:lnTo>
                  <a:lnTo>
                    <a:pt x="133" y="11"/>
                  </a:lnTo>
                  <a:lnTo>
                    <a:pt x="137" y="11"/>
                  </a:lnTo>
                  <a:lnTo>
                    <a:pt x="137" y="11"/>
                  </a:lnTo>
                  <a:lnTo>
                    <a:pt x="145" y="7"/>
                  </a:lnTo>
                  <a:lnTo>
                    <a:pt x="148" y="11"/>
                  </a:lnTo>
                  <a:lnTo>
                    <a:pt x="148" y="7"/>
                  </a:lnTo>
                  <a:lnTo>
                    <a:pt x="152" y="7"/>
                  </a:lnTo>
                  <a:lnTo>
                    <a:pt x="156" y="7"/>
                  </a:lnTo>
                  <a:lnTo>
                    <a:pt x="156" y="4"/>
                  </a:lnTo>
                  <a:lnTo>
                    <a:pt x="159" y="4"/>
                  </a:lnTo>
                  <a:lnTo>
                    <a:pt x="163" y="4"/>
                  </a:lnTo>
                  <a:lnTo>
                    <a:pt x="163" y="0"/>
                  </a:lnTo>
                  <a:lnTo>
                    <a:pt x="167" y="0"/>
                  </a:lnTo>
                  <a:lnTo>
                    <a:pt x="170" y="0"/>
                  </a:lnTo>
                  <a:lnTo>
                    <a:pt x="170" y="0"/>
                  </a:lnTo>
                  <a:lnTo>
                    <a:pt x="170" y="0"/>
                  </a:lnTo>
                  <a:lnTo>
                    <a:pt x="170" y="4"/>
                  </a:lnTo>
                  <a:lnTo>
                    <a:pt x="170" y="7"/>
                  </a:lnTo>
                  <a:lnTo>
                    <a:pt x="170" y="7"/>
                  </a:lnTo>
                  <a:lnTo>
                    <a:pt x="167" y="11"/>
                  </a:lnTo>
                  <a:lnTo>
                    <a:pt x="167" y="11"/>
                  </a:lnTo>
                  <a:lnTo>
                    <a:pt x="167" y="15"/>
                  </a:lnTo>
                  <a:lnTo>
                    <a:pt x="167" y="15"/>
                  </a:lnTo>
                  <a:lnTo>
                    <a:pt x="167" y="15"/>
                  </a:lnTo>
                  <a:lnTo>
                    <a:pt x="167" y="22"/>
                  </a:lnTo>
                  <a:lnTo>
                    <a:pt x="167" y="22"/>
                  </a:lnTo>
                  <a:lnTo>
                    <a:pt x="167" y="26"/>
                  </a:lnTo>
                  <a:lnTo>
                    <a:pt x="167" y="30"/>
                  </a:lnTo>
                  <a:lnTo>
                    <a:pt x="167" y="30"/>
                  </a:lnTo>
                  <a:lnTo>
                    <a:pt x="167" y="33"/>
                  </a:lnTo>
                  <a:lnTo>
                    <a:pt x="167" y="33"/>
                  </a:lnTo>
                  <a:lnTo>
                    <a:pt x="167" y="37"/>
                  </a:lnTo>
                  <a:lnTo>
                    <a:pt x="167" y="44"/>
                  </a:lnTo>
                  <a:lnTo>
                    <a:pt x="167" y="44"/>
                  </a:lnTo>
                  <a:lnTo>
                    <a:pt x="167" y="48"/>
                  </a:lnTo>
                  <a:lnTo>
                    <a:pt x="167" y="56"/>
                  </a:lnTo>
                  <a:lnTo>
                    <a:pt x="163" y="56"/>
                  </a:lnTo>
                  <a:lnTo>
                    <a:pt x="163" y="56"/>
                  </a:lnTo>
                  <a:lnTo>
                    <a:pt x="163" y="56"/>
                  </a:lnTo>
                  <a:lnTo>
                    <a:pt x="167" y="56"/>
                  </a:lnTo>
                  <a:lnTo>
                    <a:pt x="170" y="56"/>
                  </a:lnTo>
                  <a:lnTo>
                    <a:pt x="170" y="63"/>
                  </a:lnTo>
                  <a:lnTo>
                    <a:pt x="167" y="67"/>
                  </a:lnTo>
                  <a:lnTo>
                    <a:pt x="167" y="67"/>
                  </a:lnTo>
                  <a:lnTo>
                    <a:pt x="167" y="67"/>
                  </a:lnTo>
                  <a:lnTo>
                    <a:pt x="167" y="67"/>
                  </a:lnTo>
                  <a:lnTo>
                    <a:pt x="163" y="67"/>
                  </a:lnTo>
                  <a:lnTo>
                    <a:pt x="163" y="70"/>
                  </a:lnTo>
                  <a:lnTo>
                    <a:pt x="163" y="70"/>
                  </a:lnTo>
                  <a:lnTo>
                    <a:pt x="163" y="70"/>
                  </a:lnTo>
                  <a:lnTo>
                    <a:pt x="167" y="70"/>
                  </a:lnTo>
                  <a:lnTo>
                    <a:pt x="163" y="74"/>
                  </a:lnTo>
                  <a:lnTo>
                    <a:pt x="163" y="78"/>
                  </a:lnTo>
                  <a:lnTo>
                    <a:pt x="163" y="78"/>
                  </a:lnTo>
                  <a:lnTo>
                    <a:pt x="159" y="81"/>
                  </a:lnTo>
                  <a:lnTo>
                    <a:pt x="159" y="81"/>
                  </a:lnTo>
                  <a:lnTo>
                    <a:pt x="156" y="85"/>
                  </a:lnTo>
                  <a:lnTo>
                    <a:pt x="152" y="85"/>
                  </a:lnTo>
                  <a:lnTo>
                    <a:pt x="152" y="89"/>
                  </a:lnTo>
                  <a:lnTo>
                    <a:pt x="141" y="96"/>
                  </a:lnTo>
                  <a:lnTo>
                    <a:pt x="141" y="96"/>
                  </a:lnTo>
                  <a:lnTo>
                    <a:pt x="141" y="96"/>
                  </a:lnTo>
                  <a:lnTo>
                    <a:pt x="130" y="104"/>
                  </a:lnTo>
                  <a:lnTo>
                    <a:pt x="126" y="100"/>
                  </a:lnTo>
                  <a:lnTo>
                    <a:pt x="126" y="104"/>
                  </a:lnTo>
                  <a:lnTo>
                    <a:pt x="119" y="104"/>
                  </a:lnTo>
                  <a:lnTo>
                    <a:pt x="111" y="107"/>
                  </a:lnTo>
                  <a:lnTo>
                    <a:pt x="111" y="107"/>
                  </a:lnTo>
                  <a:lnTo>
                    <a:pt x="111" y="107"/>
                  </a:lnTo>
                  <a:lnTo>
                    <a:pt x="108" y="115"/>
                  </a:lnTo>
                  <a:lnTo>
                    <a:pt x="104" y="115"/>
                  </a:lnTo>
                  <a:lnTo>
                    <a:pt x="104" y="111"/>
                  </a:lnTo>
                  <a:lnTo>
                    <a:pt x="104" y="115"/>
                  </a:lnTo>
                  <a:lnTo>
                    <a:pt x="100" y="115"/>
                  </a:lnTo>
                  <a:lnTo>
                    <a:pt x="100" y="119"/>
                  </a:lnTo>
                  <a:lnTo>
                    <a:pt x="93" y="122"/>
                  </a:lnTo>
                  <a:lnTo>
                    <a:pt x="93" y="122"/>
                  </a:lnTo>
                  <a:lnTo>
                    <a:pt x="93" y="126"/>
                  </a:lnTo>
                  <a:lnTo>
                    <a:pt x="93" y="126"/>
                  </a:lnTo>
                  <a:lnTo>
                    <a:pt x="93" y="126"/>
                  </a:lnTo>
                  <a:lnTo>
                    <a:pt x="89" y="126"/>
                  </a:lnTo>
                  <a:lnTo>
                    <a:pt x="78" y="133"/>
                  </a:lnTo>
                  <a:lnTo>
                    <a:pt x="78" y="137"/>
                  </a:lnTo>
                  <a:lnTo>
                    <a:pt x="78" y="137"/>
                  </a:lnTo>
                  <a:lnTo>
                    <a:pt x="71" y="137"/>
                  </a:lnTo>
                  <a:lnTo>
                    <a:pt x="71" y="141"/>
                  </a:lnTo>
                  <a:lnTo>
                    <a:pt x="67" y="137"/>
                  </a:lnTo>
                  <a:lnTo>
                    <a:pt x="67" y="137"/>
                  </a:lnTo>
                  <a:lnTo>
                    <a:pt x="67" y="141"/>
                  </a:lnTo>
                  <a:lnTo>
                    <a:pt x="67" y="141"/>
                  </a:lnTo>
                  <a:lnTo>
                    <a:pt x="67" y="145"/>
                  </a:lnTo>
                  <a:lnTo>
                    <a:pt x="67" y="145"/>
                  </a:lnTo>
                  <a:lnTo>
                    <a:pt x="67" y="148"/>
                  </a:lnTo>
                  <a:lnTo>
                    <a:pt x="63" y="148"/>
                  </a:lnTo>
                  <a:lnTo>
                    <a:pt x="71" y="156"/>
                  </a:lnTo>
                  <a:lnTo>
                    <a:pt x="71" y="159"/>
                  </a:lnTo>
                  <a:lnTo>
                    <a:pt x="67" y="159"/>
                  </a:lnTo>
                  <a:lnTo>
                    <a:pt x="71" y="159"/>
                  </a:lnTo>
                  <a:lnTo>
                    <a:pt x="71" y="163"/>
                  </a:lnTo>
                  <a:lnTo>
                    <a:pt x="71" y="167"/>
                  </a:lnTo>
                  <a:lnTo>
                    <a:pt x="74" y="171"/>
                  </a:lnTo>
                  <a:lnTo>
                    <a:pt x="71" y="178"/>
                  </a:lnTo>
                  <a:lnTo>
                    <a:pt x="74" y="182"/>
                  </a:lnTo>
                  <a:lnTo>
                    <a:pt x="74" y="182"/>
                  </a:lnTo>
                  <a:lnTo>
                    <a:pt x="74" y="178"/>
                  </a:lnTo>
                  <a:lnTo>
                    <a:pt x="74" y="174"/>
                  </a:lnTo>
                  <a:lnTo>
                    <a:pt x="78" y="178"/>
                  </a:lnTo>
                  <a:lnTo>
                    <a:pt x="78" y="178"/>
                  </a:lnTo>
                  <a:lnTo>
                    <a:pt x="78" y="182"/>
                  </a:lnTo>
                  <a:lnTo>
                    <a:pt x="74" y="185"/>
                  </a:lnTo>
                  <a:lnTo>
                    <a:pt x="74" y="189"/>
                  </a:lnTo>
                  <a:lnTo>
                    <a:pt x="74" y="189"/>
                  </a:lnTo>
                  <a:lnTo>
                    <a:pt x="74" y="193"/>
                  </a:lnTo>
                  <a:lnTo>
                    <a:pt x="74" y="196"/>
                  </a:lnTo>
                  <a:lnTo>
                    <a:pt x="74" y="196"/>
                  </a:lnTo>
                  <a:lnTo>
                    <a:pt x="71" y="200"/>
                  </a:lnTo>
                  <a:lnTo>
                    <a:pt x="71" y="200"/>
                  </a:lnTo>
                  <a:lnTo>
                    <a:pt x="71" y="204"/>
                  </a:lnTo>
                  <a:lnTo>
                    <a:pt x="74" y="200"/>
                  </a:lnTo>
                  <a:lnTo>
                    <a:pt x="74" y="204"/>
                  </a:lnTo>
                  <a:lnTo>
                    <a:pt x="74" y="208"/>
                  </a:lnTo>
                  <a:lnTo>
                    <a:pt x="71" y="211"/>
                  </a:lnTo>
                  <a:lnTo>
                    <a:pt x="67" y="215"/>
                  </a:lnTo>
                  <a:lnTo>
                    <a:pt x="56" y="219"/>
                  </a:lnTo>
                  <a:lnTo>
                    <a:pt x="41" y="222"/>
                  </a:lnTo>
                  <a:lnTo>
                    <a:pt x="37" y="226"/>
                  </a:lnTo>
                  <a:lnTo>
                    <a:pt x="30" y="230"/>
                  </a:lnTo>
                  <a:lnTo>
                    <a:pt x="30" y="230"/>
                  </a:lnTo>
                  <a:lnTo>
                    <a:pt x="30" y="234"/>
                  </a:lnTo>
                  <a:lnTo>
                    <a:pt x="26" y="237"/>
                  </a:lnTo>
                  <a:lnTo>
                    <a:pt x="26" y="237"/>
                  </a:lnTo>
                  <a:lnTo>
                    <a:pt x="22" y="237"/>
                  </a:lnTo>
                  <a:lnTo>
                    <a:pt x="22" y="237"/>
                  </a:lnTo>
                  <a:lnTo>
                    <a:pt x="26" y="241"/>
                  </a:lnTo>
                  <a:lnTo>
                    <a:pt x="26" y="241"/>
                  </a:lnTo>
                  <a:lnTo>
                    <a:pt x="26" y="241"/>
                  </a:lnTo>
                  <a:lnTo>
                    <a:pt x="30" y="241"/>
                  </a:lnTo>
                  <a:lnTo>
                    <a:pt x="30" y="241"/>
                  </a:lnTo>
                  <a:lnTo>
                    <a:pt x="30" y="237"/>
                  </a:lnTo>
                  <a:lnTo>
                    <a:pt x="30" y="241"/>
                  </a:lnTo>
                  <a:lnTo>
                    <a:pt x="30" y="245"/>
                  </a:lnTo>
                  <a:lnTo>
                    <a:pt x="30" y="248"/>
                  </a:lnTo>
                  <a:lnTo>
                    <a:pt x="30" y="248"/>
                  </a:lnTo>
                  <a:lnTo>
                    <a:pt x="26" y="248"/>
                  </a:lnTo>
                  <a:lnTo>
                    <a:pt x="19" y="248"/>
                  </a:lnTo>
                  <a:lnTo>
                    <a:pt x="19" y="248"/>
                  </a:lnTo>
                  <a:lnTo>
                    <a:pt x="19" y="248"/>
                  </a:lnTo>
                  <a:lnTo>
                    <a:pt x="19" y="245"/>
                  </a:lnTo>
                  <a:lnTo>
                    <a:pt x="19" y="245"/>
                  </a:lnTo>
                  <a:lnTo>
                    <a:pt x="19" y="241"/>
                  </a:lnTo>
                  <a:lnTo>
                    <a:pt x="19" y="241"/>
                  </a:lnTo>
                  <a:lnTo>
                    <a:pt x="15" y="237"/>
                  </a:lnTo>
                  <a:lnTo>
                    <a:pt x="15" y="237"/>
                  </a:lnTo>
                  <a:lnTo>
                    <a:pt x="15" y="237"/>
                  </a:lnTo>
                  <a:lnTo>
                    <a:pt x="15" y="234"/>
                  </a:lnTo>
                  <a:lnTo>
                    <a:pt x="15" y="226"/>
                  </a:lnTo>
                  <a:lnTo>
                    <a:pt x="15" y="222"/>
                  </a:lnTo>
                  <a:lnTo>
                    <a:pt x="15" y="211"/>
                  </a:lnTo>
                  <a:lnTo>
                    <a:pt x="15" y="208"/>
                  </a:lnTo>
                  <a:lnTo>
                    <a:pt x="15" y="204"/>
                  </a:lnTo>
                  <a:lnTo>
                    <a:pt x="15" y="204"/>
                  </a:lnTo>
                  <a:lnTo>
                    <a:pt x="15" y="200"/>
                  </a:lnTo>
                  <a:lnTo>
                    <a:pt x="15" y="196"/>
                  </a:lnTo>
                  <a:lnTo>
                    <a:pt x="11" y="193"/>
                  </a:lnTo>
                  <a:lnTo>
                    <a:pt x="11" y="185"/>
                  </a:lnTo>
                  <a:lnTo>
                    <a:pt x="11" y="182"/>
                  </a:lnTo>
                  <a:lnTo>
                    <a:pt x="11" y="182"/>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49" name="Freeform 151"/>
            <p:cNvSpPr>
              <a:spLocks/>
            </p:cNvSpPr>
            <p:nvPr/>
          </p:nvSpPr>
          <p:spPr bwMode="auto">
            <a:xfrm>
              <a:off x="13185999" y="7729856"/>
              <a:ext cx="45760" cy="42654"/>
            </a:xfrm>
            <a:custGeom>
              <a:avLst/>
              <a:gdLst>
                <a:gd name="T0" fmla="*/ 19 w 23"/>
                <a:gd name="T1" fmla="*/ 3 h 22"/>
                <a:gd name="T2" fmla="*/ 19 w 23"/>
                <a:gd name="T3" fmla="*/ 3 h 22"/>
                <a:gd name="T4" fmla="*/ 19 w 23"/>
                <a:gd name="T5" fmla="*/ 3 h 22"/>
                <a:gd name="T6" fmla="*/ 23 w 23"/>
                <a:gd name="T7" fmla="*/ 7 h 22"/>
                <a:gd name="T8" fmla="*/ 23 w 23"/>
                <a:gd name="T9" fmla="*/ 7 h 22"/>
                <a:gd name="T10" fmla="*/ 23 w 23"/>
                <a:gd name="T11" fmla="*/ 11 h 22"/>
                <a:gd name="T12" fmla="*/ 23 w 23"/>
                <a:gd name="T13" fmla="*/ 11 h 22"/>
                <a:gd name="T14" fmla="*/ 23 w 23"/>
                <a:gd name="T15" fmla="*/ 14 h 22"/>
                <a:gd name="T16" fmla="*/ 23 w 23"/>
                <a:gd name="T17" fmla="*/ 14 h 22"/>
                <a:gd name="T18" fmla="*/ 23 w 23"/>
                <a:gd name="T19" fmla="*/ 14 h 22"/>
                <a:gd name="T20" fmla="*/ 19 w 23"/>
                <a:gd name="T21" fmla="*/ 14 h 22"/>
                <a:gd name="T22" fmla="*/ 19 w 23"/>
                <a:gd name="T23" fmla="*/ 18 h 22"/>
                <a:gd name="T24" fmla="*/ 19 w 23"/>
                <a:gd name="T25" fmla="*/ 22 h 22"/>
                <a:gd name="T26" fmla="*/ 15 w 23"/>
                <a:gd name="T27" fmla="*/ 22 h 22"/>
                <a:gd name="T28" fmla="*/ 12 w 23"/>
                <a:gd name="T29" fmla="*/ 22 h 22"/>
                <a:gd name="T30" fmla="*/ 4 w 23"/>
                <a:gd name="T31" fmla="*/ 18 h 22"/>
                <a:gd name="T32" fmla="*/ 4 w 23"/>
                <a:gd name="T33" fmla="*/ 14 h 22"/>
                <a:gd name="T34" fmla="*/ 0 w 23"/>
                <a:gd name="T35" fmla="*/ 14 h 22"/>
                <a:gd name="T36" fmla="*/ 0 w 23"/>
                <a:gd name="T37" fmla="*/ 11 h 22"/>
                <a:gd name="T38" fmla="*/ 0 w 23"/>
                <a:gd name="T39" fmla="*/ 7 h 22"/>
                <a:gd name="T40" fmla="*/ 4 w 23"/>
                <a:gd name="T41" fmla="*/ 3 h 22"/>
                <a:gd name="T42" fmla="*/ 8 w 23"/>
                <a:gd name="T43" fmla="*/ 0 h 22"/>
                <a:gd name="T44" fmla="*/ 8 w 23"/>
                <a:gd name="T45" fmla="*/ 0 h 22"/>
                <a:gd name="T46" fmla="*/ 12 w 23"/>
                <a:gd name="T47" fmla="*/ 0 h 22"/>
                <a:gd name="T48" fmla="*/ 15 w 23"/>
                <a:gd name="T49" fmla="*/ 3 h 22"/>
                <a:gd name="T50" fmla="*/ 19 w 23"/>
                <a:gd name="T51" fmla="*/ 3 h 22"/>
                <a:gd name="T52" fmla="*/ 19 w 23"/>
                <a:gd name="T53"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2">
                  <a:moveTo>
                    <a:pt x="19" y="3"/>
                  </a:moveTo>
                  <a:lnTo>
                    <a:pt x="19" y="3"/>
                  </a:lnTo>
                  <a:lnTo>
                    <a:pt x="19" y="3"/>
                  </a:lnTo>
                  <a:lnTo>
                    <a:pt x="23" y="7"/>
                  </a:lnTo>
                  <a:lnTo>
                    <a:pt x="23" y="7"/>
                  </a:lnTo>
                  <a:lnTo>
                    <a:pt x="23" y="11"/>
                  </a:lnTo>
                  <a:lnTo>
                    <a:pt x="23" y="11"/>
                  </a:lnTo>
                  <a:lnTo>
                    <a:pt x="23" y="14"/>
                  </a:lnTo>
                  <a:lnTo>
                    <a:pt x="23" y="14"/>
                  </a:lnTo>
                  <a:lnTo>
                    <a:pt x="23" y="14"/>
                  </a:lnTo>
                  <a:lnTo>
                    <a:pt x="19" y="14"/>
                  </a:lnTo>
                  <a:lnTo>
                    <a:pt x="19" y="18"/>
                  </a:lnTo>
                  <a:lnTo>
                    <a:pt x="19" y="22"/>
                  </a:lnTo>
                  <a:lnTo>
                    <a:pt x="15" y="22"/>
                  </a:lnTo>
                  <a:lnTo>
                    <a:pt x="12" y="22"/>
                  </a:lnTo>
                  <a:lnTo>
                    <a:pt x="4" y="18"/>
                  </a:lnTo>
                  <a:lnTo>
                    <a:pt x="4" y="14"/>
                  </a:lnTo>
                  <a:lnTo>
                    <a:pt x="0" y="14"/>
                  </a:lnTo>
                  <a:lnTo>
                    <a:pt x="0" y="11"/>
                  </a:lnTo>
                  <a:lnTo>
                    <a:pt x="0" y="7"/>
                  </a:lnTo>
                  <a:lnTo>
                    <a:pt x="4" y="3"/>
                  </a:lnTo>
                  <a:lnTo>
                    <a:pt x="8" y="0"/>
                  </a:lnTo>
                  <a:lnTo>
                    <a:pt x="8" y="0"/>
                  </a:lnTo>
                  <a:lnTo>
                    <a:pt x="12" y="0"/>
                  </a:lnTo>
                  <a:lnTo>
                    <a:pt x="15" y="3"/>
                  </a:lnTo>
                  <a:lnTo>
                    <a:pt x="19" y="3"/>
                  </a:lnTo>
                  <a:lnTo>
                    <a:pt x="19" y="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50" name="Freeform 152"/>
            <p:cNvSpPr>
              <a:spLocks noEditPoints="1"/>
            </p:cNvSpPr>
            <p:nvPr/>
          </p:nvSpPr>
          <p:spPr bwMode="auto">
            <a:xfrm>
              <a:off x="12722435" y="7621282"/>
              <a:ext cx="531207" cy="395519"/>
            </a:xfrm>
            <a:custGeom>
              <a:avLst/>
              <a:gdLst>
                <a:gd name="T0" fmla="*/ 4 w 267"/>
                <a:gd name="T1" fmla="*/ 96 h 204"/>
                <a:gd name="T2" fmla="*/ 15 w 267"/>
                <a:gd name="T3" fmla="*/ 96 h 204"/>
                <a:gd name="T4" fmla="*/ 30 w 267"/>
                <a:gd name="T5" fmla="*/ 104 h 204"/>
                <a:gd name="T6" fmla="*/ 41 w 267"/>
                <a:gd name="T7" fmla="*/ 108 h 204"/>
                <a:gd name="T8" fmla="*/ 48 w 267"/>
                <a:gd name="T9" fmla="*/ 100 h 204"/>
                <a:gd name="T10" fmla="*/ 67 w 267"/>
                <a:gd name="T11" fmla="*/ 48 h 204"/>
                <a:gd name="T12" fmla="*/ 71 w 267"/>
                <a:gd name="T13" fmla="*/ 70 h 204"/>
                <a:gd name="T14" fmla="*/ 85 w 267"/>
                <a:gd name="T15" fmla="*/ 70 h 204"/>
                <a:gd name="T16" fmla="*/ 104 w 267"/>
                <a:gd name="T17" fmla="*/ 59 h 204"/>
                <a:gd name="T18" fmla="*/ 122 w 267"/>
                <a:gd name="T19" fmla="*/ 52 h 204"/>
                <a:gd name="T20" fmla="*/ 137 w 267"/>
                <a:gd name="T21" fmla="*/ 56 h 204"/>
                <a:gd name="T22" fmla="*/ 152 w 267"/>
                <a:gd name="T23" fmla="*/ 56 h 204"/>
                <a:gd name="T24" fmla="*/ 152 w 267"/>
                <a:gd name="T25" fmla="*/ 44 h 204"/>
                <a:gd name="T26" fmla="*/ 163 w 267"/>
                <a:gd name="T27" fmla="*/ 37 h 204"/>
                <a:gd name="T28" fmla="*/ 171 w 267"/>
                <a:gd name="T29" fmla="*/ 30 h 204"/>
                <a:gd name="T30" fmla="*/ 178 w 267"/>
                <a:gd name="T31" fmla="*/ 18 h 204"/>
                <a:gd name="T32" fmla="*/ 185 w 267"/>
                <a:gd name="T33" fmla="*/ 15 h 204"/>
                <a:gd name="T34" fmla="*/ 196 w 267"/>
                <a:gd name="T35" fmla="*/ 7 h 204"/>
                <a:gd name="T36" fmla="*/ 208 w 267"/>
                <a:gd name="T37" fmla="*/ 4 h 204"/>
                <a:gd name="T38" fmla="*/ 219 w 267"/>
                <a:gd name="T39" fmla="*/ 0 h 204"/>
                <a:gd name="T40" fmla="*/ 233 w 267"/>
                <a:gd name="T41" fmla="*/ 4 h 204"/>
                <a:gd name="T42" fmla="*/ 248 w 267"/>
                <a:gd name="T43" fmla="*/ 7 h 204"/>
                <a:gd name="T44" fmla="*/ 252 w 267"/>
                <a:gd name="T45" fmla="*/ 26 h 204"/>
                <a:gd name="T46" fmla="*/ 252 w 267"/>
                <a:gd name="T47" fmla="*/ 56 h 204"/>
                <a:gd name="T48" fmla="*/ 241 w 267"/>
                <a:gd name="T49" fmla="*/ 56 h 204"/>
                <a:gd name="T50" fmla="*/ 237 w 267"/>
                <a:gd name="T51" fmla="*/ 70 h 204"/>
                <a:gd name="T52" fmla="*/ 252 w 267"/>
                <a:gd name="T53" fmla="*/ 74 h 204"/>
                <a:gd name="T54" fmla="*/ 267 w 267"/>
                <a:gd name="T55" fmla="*/ 70 h 204"/>
                <a:gd name="T56" fmla="*/ 263 w 267"/>
                <a:gd name="T57" fmla="*/ 85 h 204"/>
                <a:gd name="T58" fmla="*/ 252 w 267"/>
                <a:gd name="T59" fmla="*/ 104 h 204"/>
                <a:gd name="T60" fmla="*/ 241 w 267"/>
                <a:gd name="T61" fmla="*/ 111 h 204"/>
                <a:gd name="T62" fmla="*/ 230 w 267"/>
                <a:gd name="T63" fmla="*/ 122 h 204"/>
                <a:gd name="T64" fmla="*/ 211 w 267"/>
                <a:gd name="T65" fmla="*/ 148 h 204"/>
                <a:gd name="T66" fmla="*/ 185 w 267"/>
                <a:gd name="T67" fmla="*/ 167 h 204"/>
                <a:gd name="T68" fmla="*/ 167 w 267"/>
                <a:gd name="T69" fmla="*/ 182 h 204"/>
                <a:gd name="T70" fmla="*/ 152 w 267"/>
                <a:gd name="T71" fmla="*/ 185 h 204"/>
                <a:gd name="T72" fmla="*/ 141 w 267"/>
                <a:gd name="T73" fmla="*/ 193 h 204"/>
                <a:gd name="T74" fmla="*/ 130 w 267"/>
                <a:gd name="T75" fmla="*/ 193 h 204"/>
                <a:gd name="T76" fmla="*/ 104 w 267"/>
                <a:gd name="T77" fmla="*/ 193 h 204"/>
                <a:gd name="T78" fmla="*/ 89 w 267"/>
                <a:gd name="T79" fmla="*/ 193 h 204"/>
                <a:gd name="T80" fmla="*/ 82 w 267"/>
                <a:gd name="T81" fmla="*/ 197 h 204"/>
                <a:gd name="T82" fmla="*/ 63 w 267"/>
                <a:gd name="T83" fmla="*/ 197 h 204"/>
                <a:gd name="T84" fmla="*/ 52 w 267"/>
                <a:gd name="T85" fmla="*/ 204 h 204"/>
                <a:gd name="T86" fmla="*/ 37 w 267"/>
                <a:gd name="T87" fmla="*/ 197 h 204"/>
                <a:gd name="T88" fmla="*/ 30 w 267"/>
                <a:gd name="T89" fmla="*/ 193 h 204"/>
                <a:gd name="T90" fmla="*/ 26 w 267"/>
                <a:gd name="T91" fmla="*/ 189 h 204"/>
                <a:gd name="T92" fmla="*/ 19 w 267"/>
                <a:gd name="T93" fmla="*/ 171 h 204"/>
                <a:gd name="T94" fmla="*/ 26 w 267"/>
                <a:gd name="T95" fmla="*/ 167 h 204"/>
                <a:gd name="T96" fmla="*/ 19 w 267"/>
                <a:gd name="T97" fmla="*/ 145 h 204"/>
                <a:gd name="T98" fmla="*/ 8 w 267"/>
                <a:gd name="T99" fmla="*/ 108 h 204"/>
                <a:gd name="T100" fmla="*/ 174 w 267"/>
                <a:gd name="T101" fmla="*/ 130 h 204"/>
                <a:gd name="T102" fmla="*/ 185 w 267"/>
                <a:gd name="T103" fmla="*/ 133 h 204"/>
                <a:gd name="T104" fmla="*/ 196 w 267"/>
                <a:gd name="T105" fmla="*/ 126 h 204"/>
                <a:gd name="T106" fmla="*/ 200 w 267"/>
                <a:gd name="T107" fmla="*/ 119 h 204"/>
                <a:gd name="T108" fmla="*/ 200 w 267"/>
                <a:gd name="T109" fmla="*/ 104 h 204"/>
                <a:gd name="T110" fmla="*/ 193 w 267"/>
                <a:gd name="T111" fmla="*/ 100 h 204"/>
                <a:gd name="T112" fmla="*/ 178 w 267"/>
                <a:gd name="T113" fmla="*/ 108 h 204"/>
                <a:gd name="T114" fmla="*/ 174 w 267"/>
                <a:gd name="T115" fmla="*/ 12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7" h="204">
                  <a:moveTo>
                    <a:pt x="0" y="100"/>
                  </a:moveTo>
                  <a:lnTo>
                    <a:pt x="4" y="100"/>
                  </a:lnTo>
                  <a:lnTo>
                    <a:pt x="4" y="96"/>
                  </a:lnTo>
                  <a:lnTo>
                    <a:pt x="4" y="96"/>
                  </a:lnTo>
                  <a:lnTo>
                    <a:pt x="4" y="96"/>
                  </a:lnTo>
                  <a:lnTo>
                    <a:pt x="8" y="93"/>
                  </a:lnTo>
                  <a:lnTo>
                    <a:pt x="11" y="93"/>
                  </a:lnTo>
                  <a:lnTo>
                    <a:pt x="11" y="93"/>
                  </a:lnTo>
                  <a:lnTo>
                    <a:pt x="15" y="93"/>
                  </a:lnTo>
                  <a:lnTo>
                    <a:pt x="15" y="96"/>
                  </a:lnTo>
                  <a:lnTo>
                    <a:pt x="15" y="104"/>
                  </a:lnTo>
                  <a:lnTo>
                    <a:pt x="22" y="104"/>
                  </a:lnTo>
                  <a:lnTo>
                    <a:pt x="26" y="104"/>
                  </a:lnTo>
                  <a:lnTo>
                    <a:pt x="26" y="104"/>
                  </a:lnTo>
                  <a:lnTo>
                    <a:pt x="30" y="104"/>
                  </a:lnTo>
                  <a:lnTo>
                    <a:pt x="34" y="104"/>
                  </a:lnTo>
                  <a:lnTo>
                    <a:pt x="34" y="104"/>
                  </a:lnTo>
                  <a:lnTo>
                    <a:pt x="37" y="104"/>
                  </a:lnTo>
                  <a:lnTo>
                    <a:pt x="37" y="108"/>
                  </a:lnTo>
                  <a:lnTo>
                    <a:pt x="41" y="108"/>
                  </a:lnTo>
                  <a:lnTo>
                    <a:pt x="41" y="108"/>
                  </a:lnTo>
                  <a:lnTo>
                    <a:pt x="41" y="104"/>
                  </a:lnTo>
                  <a:lnTo>
                    <a:pt x="45" y="100"/>
                  </a:lnTo>
                  <a:lnTo>
                    <a:pt x="45" y="100"/>
                  </a:lnTo>
                  <a:lnTo>
                    <a:pt x="48" y="100"/>
                  </a:lnTo>
                  <a:lnTo>
                    <a:pt x="52" y="96"/>
                  </a:lnTo>
                  <a:lnTo>
                    <a:pt x="56" y="96"/>
                  </a:lnTo>
                  <a:lnTo>
                    <a:pt x="59" y="96"/>
                  </a:lnTo>
                  <a:lnTo>
                    <a:pt x="59" y="44"/>
                  </a:lnTo>
                  <a:lnTo>
                    <a:pt x="67" y="48"/>
                  </a:lnTo>
                  <a:lnTo>
                    <a:pt x="67" y="52"/>
                  </a:lnTo>
                  <a:lnTo>
                    <a:pt x="71" y="59"/>
                  </a:lnTo>
                  <a:lnTo>
                    <a:pt x="71" y="63"/>
                  </a:lnTo>
                  <a:lnTo>
                    <a:pt x="71" y="67"/>
                  </a:lnTo>
                  <a:lnTo>
                    <a:pt x="71" y="70"/>
                  </a:lnTo>
                  <a:lnTo>
                    <a:pt x="74" y="70"/>
                  </a:lnTo>
                  <a:lnTo>
                    <a:pt x="78" y="70"/>
                  </a:lnTo>
                  <a:lnTo>
                    <a:pt x="82" y="70"/>
                  </a:lnTo>
                  <a:lnTo>
                    <a:pt x="85" y="70"/>
                  </a:lnTo>
                  <a:lnTo>
                    <a:pt x="85" y="70"/>
                  </a:lnTo>
                  <a:lnTo>
                    <a:pt x="89" y="67"/>
                  </a:lnTo>
                  <a:lnTo>
                    <a:pt x="93" y="67"/>
                  </a:lnTo>
                  <a:lnTo>
                    <a:pt x="96" y="63"/>
                  </a:lnTo>
                  <a:lnTo>
                    <a:pt x="100" y="63"/>
                  </a:lnTo>
                  <a:lnTo>
                    <a:pt x="104" y="59"/>
                  </a:lnTo>
                  <a:lnTo>
                    <a:pt x="108" y="52"/>
                  </a:lnTo>
                  <a:lnTo>
                    <a:pt x="111" y="48"/>
                  </a:lnTo>
                  <a:lnTo>
                    <a:pt x="115" y="48"/>
                  </a:lnTo>
                  <a:lnTo>
                    <a:pt x="119" y="48"/>
                  </a:lnTo>
                  <a:lnTo>
                    <a:pt x="122" y="52"/>
                  </a:lnTo>
                  <a:lnTo>
                    <a:pt x="122" y="52"/>
                  </a:lnTo>
                  <a:lnTo>
                    <a:pt x="130" y="56"/>
                  </a:lnTo>
                  <a:lnTo>
                    <a:pt x="133" y="56"/>
                  </a:lnTo>
                  <a:lnTo>
                    <a:pt x="133" y="56"/>
                  </a:lnTo>
                  <a:lnTo>
                    <a:pt x="137" y="56"/>
                  </a:lnTo>
                  <a:lnTo>
                    <a:pt x="141" y="56"/>
                  </a:lnTo>
                  <a:lnTo>
                    <a:pt x="145" y="56"/>
                  </a:lnTo>
                  <a:lnTo>
                    <a:pt x="145" y="56"/>
                  </a:lnTo>
                  <a:lnTo>
                    <a:pt x="148" y="56"/>
                  </a:lnTo>
                  <a:lnTo>
                    <a:pt x="152" y="56"/>
                  </a:lnTo>
                  <a:lnTo>
                    <a:pt x="152" y="52"/>
                  </a:lnTo>
                  <a:lnTo>
                    <a:pt x="152" y="52"/>
                  </a:lnTo>
                  <a:lnTo>
                    <a:pt x="152" y="48"/>
                  </a:lnTo>
                  <a:lnTo>
                    <a:pt x="152" y="48"/>
                  </a:lnTo>
                  <a:lnTo>
                    <a:pt x="152" y="44"/>
                  </a:lnTo>
                  <a:lnTo>
                    <a:pt x="156" y="41"/>
                  </a:lnTo>
                  <a:lnTo>
                    <a:pt x="159" y="41"/>
                  </a:lnTo>
                  <a:lnTo>
                    <a:pt x="159" y="41"/>
                  </a:lnTo>
                  <a:lnTo>
                    <a:pt x="163" y="37"/>
                  </a:lnTo>
                  <a:lnTo>
                    <a:pt x="163" y="37"/>
                  </a:lnTo>
                  <a:lnTo>
                    <a:pt x="163" y="37"/>
                  </a:lnTo>
                  <a:lnTo>
                    <a:pt x="167" y="33"/>
                  </a:lnTo>
                  <a:lnTo>
                    <a:pt x="167" y="33"/>
                  </a:lnTo>
                  <a:lnTo>
                    <a:pt x="171" y="33"/>
                  </a:lnTo>
                  <a:lnTo>
                    <a:pt x="171" y="30"/>
                  </a:lnTo>
                  <a:lnTo>
                    <a:pt x="174" y="30"/>
                  </a:lnTo>
                  <a:lnTo>
                    <a:pt x="174" y="30"/>
                  </a:lnTo>
                  <a:lnTo>
                    <a:pt x="171" y="26"/>
                  </a:lnTo>
                  <a:lnTo>
                    <a:pt x="171" y="22"/>
                  </a:lnTo>
                  <a:lnTo>
                    <a:pt x="178" y="18"/>
                  </a:lnTo>
                  <a:lnTo>
                    <a:pt x="178" y="18"/>
                  </a:lnTo>
                  <a:lnTo>
                    <a:pt x="182" y="18"/>
                  </a:lnTo>
                  <a:lnTo>
                    <a:pt x="182" y="15"/>
                  </a:lnTo>
                  <a:lnTo>
                    <a:pt x="185" y="15"/>
                  </a:lnTo>
                  <a:lnTo>
                    <a:pt x="185" y="15"/>
                  </a:lnTo>
                  <a:lnTo>
                    <a:pt x="185" y="11"/>
                  </a:lnTo>
                  <a:lnTo>
                    <a:pt x="189" y="11"/>
                  </a:lnTo>
                  <a:lnTo>
                    <a:pt x="193" y="7"/>
                  </a:lnTo>
                  <a:lnTo>
                    <a:pt x="196" y="7"/>
                  </a:lnTo>
                  <a:lnTo>
                    <a:pt x="196" y="7"/>
                  </a:lnTo>
                  <a:lnTo>
                    <a:pt x="196" y="7"/>
                  </a:lnTo>
                  <a:lnTo>
                    <a:pt x="200" y="7"/>
                  </a:lnTo>
                  <a:lnTo>
                    <a:pt x="204" y="7"/>
                  </a:lnTo>
                  <a:lnTo>
                    <a:pt x="204" y="4"/>
                  </a:lnTo>
                  <a:lnTo>
                    <a:pt x="208" y="4"/>
                  </a:lnTo>
                  <a:lnTo>
                    <a:pt x="208" y="0"/>
                  </a:lnTo>
                  <a:lnTo>
                    <a:pt x="208" y="0"/>
                  </a:lnTo>
                  <a:lnTo>
                    <a:pt x="211" y="0"/>
                  </a:lnTo>
                  <a:lnTo>
                    <a:pt x="211" y="0"/>
                  </a:lnTo>
                  <a:lnTo>
                    <a:pt x="219" y="0"/>
                  </a:lnTo>
                  <a:lnTo>
                    <a:pt x="222" y="0"/>
                  </a:lnTo>
                  <a:lnTo>
                    <a:pt x="226" y="0"/>
                  </a:lnTo>
                  <a:lnTo>
                    <a:pt x="226" y="0"/>
                  </a:lnTo>
                  <a:lnTo>
                    <a:pt x="230" y="4"/>
                  </a:lnTo>
                  <a:lnTo>
                    <a:pt x="233" y="4"/>
                  </a:lnTo>
                  <a:lnTo>
                    <a:pt x="233" y="4"/>
                  </a:lnTo>
                  <a:lnTo>
                    <a:pt x="237" y="0"/>
                  </a:lnTo>
                  <a:lnTo>
                    <a:pt x="245" y="4"/>
                  </a:lnTo>
                  <a:lnTo>
                    <a:pt x="248" y="4"/>
                  </a:lnTo>
                  <a:lnTo>
                    <a:pt x="248" y="7"/>
                  </a:lnTo>
                  <a:lnTo>
                    <a:pt x="248" y="15"/>
                  </a:lnTo>
                  <a:lnTo>
                    <a:pt x="252" y="18"/>
                  </a:lnTo>
                  <a:lnTo>
                    <a:pt x="252" y="22"/>
                  </a:lnTo>
                  <a:lnTo>
                    <a:pt x="252" y="26"/>
                  </a:lnTo>
                  <a:lnTo>
                    <a:pt x="252" y="26"/>
                  </a:lnTo>
                  <a:lnTo>
                    <a:pt x="252" y="30"/>
                  </a:lnTo>
                  <a:lnTo>
                    <a:pt x="252" y="33"/>
                  </a:lnTo>
                  <a:lnTo>
                    <a:pt x="252" y="44"/>
                  </a:lnTo>
                  <a:lnTo>
                    <a:pt x="252" y="48"/>
                  </a:lnTo>
                  <a:lnTo>
                    <a:pt x="252" y="56"/>
                  </a:lnTo>
                  <a:lnTo>
                    <a:pt x="252" y="59"/>
                  </a:lnTo>
                  <a:lnTo>
                    <a:pt x="248" y="59"/>
                  </a:lnTo>
                  <a:lnTo>
                    <a:pt x="245" y="56"/>
                  </a:lnTo>
                  <a:lnTo>
                    <a:pt x="241" y="56"/>
                  </a:lnTo>
                  <a:lnTo>
                    <a:pt x="241" y="56"/>
                  </a:lnTo>
                  <a:lnTo>
                    <a:pt x="237" y="59"/>
                  </a:lnTo>
                  <a:lnTo>
                    <a:pt x="233" y="63"/>
                  </a:lnTo>
                  <a:lnTo>
                    <a:pt x="233" y="67"/>
                  </a:lnTo>
                  <a:lnTo>
                    <a:pt x="233" y="70"/>
                  </a:lnTo>
                  <a:lnTo>
                    <a:pt x="237" y="70"/>
                  </a:lnTo>
                  <a:lnTo>
                    <a:pt x="237" y="74"/>
                  </a:lnTo>
                  <a:lnTo>
                    <a:pt x="245" y="78"/>
                  </a:lnTo>
                  <a:lnTo>
                    <a:pt x="248" y="78"/>
                  </a:lnTo>
                  <a:lnTo>
                    <a:pt x="252" y="78"/>
                  </a:lnTo>
                  <a:lnTo>
                    <a:pt x="252" y="74"/>
                  </a:lnTo>
                  <a:lnTo>
                    <a:pt x="252" y="70"/>
                  </a:lnTo>
                  <a:lnTo>
                    <a:pt x="256" y="70"/>
                  </a:lnTo>
                  <a:lnTo>
                    <a:pt x="256" y="70"/>
                  </a:lnTo>
                  <a:lnTo>
                    <a:pt x="263" y="70"/>
                  </a:lnTo>
                  <a:lnTo>
                    <a:pt x="267" y="70"/>
                  </a:lnTo>
                  <a:lnTo>
                    <a:pt x="267" y="70"/>
                  </a:lnTo>
                  <a:lnTo>
                    <a:pt x="263" y="74"/>
                  </a:lnTo>
                  <a:lnTo>
                    <a:pt x="267" y="74"/>
                  </a:lnTo>
                  <a:lnTo>
                    <a:pt x="263" y="82"/>
                  </a:lnTo>
                  <a:lnTo>
                    <a:pt x="263" y="85"/>
                  </a:lnTo>
                  <a:lnTo>
                    <a:pt x="259" y="89"/>
                  </a:lnTo>
                  <a:lnTo>
                    <a:pt x="259" y="96"/>
                  </a:lnTo>
                  <a:lnTo>
                    <a:pt x="256" y="96"/>
                  </a:lnTo>
                  <a:lnTo>
                    <a:pt x="256" y="100"/>
                  </a:lnTo>
                  <a:lnTo>
                    <a:pt x="252" y="104"/>
                  </a:lnTo>
                  <a:lnTo>
                    <a:pt x="248" y="104"/>
                  </a:lnTo>
                  <a:lnTo>
                    <a:pt x="248" y="108"/>
                  </a:lnTo>
                  <a:lnTo>
                    <a:pt x="245" y="108"/>
                  </a:lnTo>
                  <a:lnTo>
                    <a:pt x="245" y="111"/>
                  </a:lnTo>
                  <a:lnTo>
                    <a:pt x="241" y="111"/>
                  </a:lnTo>
                  <a:lnTo>
                    <a:pt x="237" y="115"/>
                  </a:lnTo>
                  <a:lnTo>
                    <a:pt x="233" y="119"/>
                  </a:lnTo>
                  <a:lnTo>
                    <a:pt x="233" y="119"/>
                  </a:lnTo>
                  <a:lnTo>
                    <a:pt x="233" y="122"/>
                  </a:lnTo>
                  <a:lnTo>
                    <a:pt x="230" y="122"/>
                  </a:lnTo>
                  <a:lnTo>
                    <a:pt x="226" y="126"/>
                  </a:lnTo>
                  <a:lnTo>
                    <a:pt x="219" y="137"/>
                  </a:lnTo>
                  <a:lnTo>
                    <a:pt x="215" y="141"/>
                  </a:lnTo>
                  <a:lnTo>
                    <a:pt x="215" y="148"/>
                  </a:lnTo>
                  <a:lnTo>
                    <a:pt x="211" y="148"/>
                  </a:lnTo>
                  <a:lnTo>
                    <a:pt x="208" y="152"/>
                  </a:lnTo>
                  <a:lnTo>
                    <a:pt x="208" y="152"/>
                  </a:lnTo>
                  <a:lnTo>
                    <a:pt x="204" y="152"/>
                  </a:lnTo>
                  <a:lnTo>
                    <a:pt x="189" y="167"/>
                  </a:lnTo>
                  <a:lnTo>
                    <a:pt x="185" y="167"/>
                  </a:lnTo>
                  <a:lnTo>
                    <a:pt x="185" y="171"/>
                  </a:lnTo>
                  <a:lnTo>
                    <a:pt x="185" y="171"/>
                  </a:lnTo>
                  <a:lnTo>
                    <a:pt x="171" y="178"/>
                  </a:lnTo>
                  <a:lnTo>
                    <a:pt x="171" y="182"/>
                  </a:lnTo>
                  <a:lnTo>
                    <a:pt x="167" y="182"/>
                  </a:lnTo>
                  <a:lnTo>
                    <a:pt x="167" y="182"/>
                  </a:lnTo>
                  <a:lnTo>
                    <a:pt x="159" y="185"/>
                  </a:lnTo>
                  <a:lnTo>
                    <a:pt x="156" y="185"/>
                  </a:lnTo>
                  <a:lnTo>
                    <a:pt x="152" y="185"/>
                  </a:lnTo>
                  <a:lnTo>
                    <a:pt x="152" y="185"/>
                  </a:lnTo>
                  <a:lnTo>
                    <a:pt x="145" y="185"/>
                  </a:lnTo>
                  <a:lnTo>
                    <a:pt x="141" y="185"/>
                  </a:lnTo>
                  <a:lnTo>
                    <a:pt x="141" y="189"/>
                  </a:lnTo>
                  <a:lnTo>
                    <a:pt x="141" y="193"/>
                  </a:lnTo>
                  <a:lnTo>
                    <a:pt x="141" y="193"/>
                  </a:lnTo>
                  <a:lnTo>
                    <a:pt x="137" y="193"/>
                  </a:lnTo>
                  <a:lnTo>
                    <a:pt x="133" y="189"/>
                  </a:lnTo>
                  <a:lnTo>
                    <a:pt x="130" y="189"/>
                  </a:lnTo>
                  <a:lnTo>
                    <a:pt x="126" y="193"/>
                  </a:lnTo>
                  <a:lnTo>
                    <a:pt x="130" y="193"/>
                  </a:lnTo>
                  <a:lnTo>
                    <a:pt x="126" y="197"/>
                  </a:lnTo>
                  <a:lnTo>
                    <a:pt x="119" y="193"/>
                  </a:lnTo>
                  <a:lnTo>
                    <a:pt x="119" y="193"/>
                  </a:lnTo>
                  <a:lnTo>
                    <a:pt x="111" y="189"/>
                  </a:lnTo>
                  <a:lnTo>
                    <a:pt x="104" y="193"/>
                  </a:lnTo>
                  <a:lnTo>
                    <a:pt x="104" y="193"/>
                  </a:lnTo>
                  <a:lnTo>
                    <a:pt x="104" y="193"/>
                  </a:lnTo>
                  <a:lnTo>
                    <a:pt x="100" y="193"/>
                  </a:lnTo>
                  <a:lnTo>
                    <a:pt x="89" y="193"/>
                  </a:lnTo>
                  <a:lnTo>
                    <a:pt x="89" y="193"/>
                  </a:lnTo>
                  <a:lnTo>
                    <a:pt x="85" y="197"/>
                  </a:lnTo>
                  <a:lnTo>
                    <a:pt x="85" y="193"/>
                  </a:lnTo>
                  <a:lnTo>
                    <a:pt x="82" y="193"/>
                  </a:lnTo>
                  <a:lnTo>
                    <a:pt x="82" y="197"/>
                  </a:lnTo>
                  <a:lnTo>
                    <a:pt x="82" y="197"/>
                  </a:lnTo>
                  <a:lnTo>
                    <a:pt x="74" y="197"/>
                  </a:lnTo>
                  <a:lnTo>
                    <a:pt x="74" y="197"/>
                  </a:lnTo>
                  <a:lnTo>
                    <a:pt x="67" y="197"/>
                  </a:lnTo>
                  <a:lnTo>
                    <a:pt x="63" y="197"/>
                  </a:lnTo>
                  <a:lnTo>
                    <a:pt x="63" y="197"/>
                  </a:lnTo>
                  <a:lnTo>
                    <a:pt x="59" y="197"/>
                  </a:lnTo>
                  <a:lnTo>
                    <a:pt x="56" y="200"/>
                  </a:lnTo>
                  <a:lnTo>
                    <a:pt x="52" y="200"/>
                  </a:lnTo>
                  <a:lnTo>
                    <a:pt x="52" y="204"/>
                  </a:lnTo>
                  <a:lnTo>
                    <a:pt x="52" y="204"/>
                  </a:lnTo>
                  <a:lnTo>
                    <a:pt x="48" y="204"/>
                  </a:lnTo>
                  <a:lnTo>
                    <a:pt x="41" y="200"/>
                  </a:lnTo>
                  <a:lnTo>
                    <a:pt x="41" y="200"/>
                  </a:lnTo>
                  <a:lnTo>
                    <a:pt x="37" y="197"/>
                  </a:lnTo>
                  <a:lnTo>
                    <a:pt x="37" y="197"/>
                  </a:lnTo>
                  <a:lnTo>
                    <a:pt x="34" y="197"/>
                  </a:lnTo>
                  <a:lnTo>
                    <a:pt x="34" y="197"/>
                  </a:lnTo>
                  <a:lnTo>
                    <a:pt x="34" y="197"/>
                  </a:lnTo>
                  <a:lnTo>
                    <a:pt x="34" y="193"/>
                  </a:lnTo>
                  <a:lnTo>
                    <a:pt x="30" y="193"/>
                  </a:lnTo>
                  <a:lnTo>
                    <a:pt x="26" y="193"/>
                  </a:lnTo>
                  <a:lnTo>
                    <a:pt x="26" y="197"/>
                  </a:lnTo>
                  <a:lnTo>
                    <a:pt x="22" y="197"/>
                  </a:lnTo>
                  <a:lnTo>
                    <a:pt x="22" y="193"/>
                  </a:lnTo>
                  <a:lnTo>
                    <a:pt x="26" y="189"/>
                  </a:lnTo>
                  <a:lnTo>
                    <a:pt x="22" y="185"/>
                  </a:lnTo>
                  <a:lnTo>
                    <a:pt x="26" y="182"/>
                  </a:lnTo>
                  <a:lnTo>
                    <a:pt x="22" y="178"/>
                  </a:lnTo>
                  <a:lnTo>
                    <a:pt x="22" y="174"/>
                  </a:lnTo>
                  <a:lnTo>
                    <a:pt x="19" y="171"/>
                  </a:lnTo>
                  <a:lnTo>
                    <a:pt x="19" y="167"/>
                  </a:lnTo>
                  <a:lnTo>
                    <a:pt x="19" y="167"/>
                  </a:lnTo>
                  <a:lnTo>
                    <a:pt x="22" y="167"/>
                  </a:lnTo>
                  <a:lnTo>
                    <a:pt x="22" y="167"/>
                  </a:lnTo>
                  <a:lnTo>
                    <a:pt x="26" y="167"/>
                  </a:lnTo>
                  <a:lnTo>
                    <a:pt x="26" y="163"/>
                  </a:lnTo>
                  <a:lnTo>
                    <a:pt x="22" y="156"/>
                  </a:lnTo>
                  <a:lnTo>
                    <a:pt x="26" y="156"/>
                  </a:lnTo>
                  <a:lnTo>
                    <a:pt x="19" y="148"/>
                  </a:lnTo>
                  <a:lnTo>
                    <a:pt x="19" y="145"/>
                  </a:lnTo>
                  <a:lnTo>
                    <a:pt x="15" y="137"/>
                  </a:lnTo>
                  <a:lnTo>
                    <a:pt x="11" y="130"/>
                  </a:lnTo>
                  <a:lnTo>
                    <a:pt x="8" y="122"/>
                  </a:lnTo>
                  <a:lnTo>
                    <a:pt x="11" y="119"/>
                  </a:lnTo>
                  <a:lnTo>
                    <a:pt x="8" y="108"/>
                  </a:lnTo>
                  <a:lnTo>
                    <a:pt x="0" y="104"/>
                  </a:lnTo>
                  <a:lnTo>
                    <a:pt x="0" y="100"/>
                  </a:lnTo>
                  <a:lnTo>
                    <a:pt x="0" y="100"/>
                  </a:lnTo>
                  <a:lnTo>
                    <a:pt x="0" y="100"/>
                  </a:lnTo>
                  <a:close/>
                  <a:moveTo>
                    <a:pt x="174" y="130"/>
                  </a:moveTo>
                  <a:lnTo>
                    <a:pt x="178" y="130"/>
                  </a:lnTo>
                  <a:lnTo>
                    <a:pt x="178" y="133"/>
                  </a:lnTo>
                  <a:lnTo>
                    <a:pt x="182" y="133"/>
                  </a:lnTo>
                  <a:lnTo>
                    <a:pt x="185" y="133"/>
                  </a:lnTo>
                  <a:lnTo>
                    <a:pt x="185" y="133"/>
                  </a:lnTo>
                  <a:lnTo>
                    <a:pt x="189" y="130"/>
                  </a:lnTo>
                  <a:lnTo>
                    <a:pt x="189" y="126"/>
                  </a:lnTo>
                  <a:lnTo>
                    <a:pt x="193" y="126"/>
                  </a:lnTo>
                  <a:lnTo>
                    <a:pt x="193" y="126"/>
                  </a:lnTo>
                  <a:lnTo>
                    <a:pt x="196" y="126"/>
                  </a:lnTo>
                  <a:lnTo>
                    <a:pt x="200" y="126"/>
                  </a:lnTo>
                  <a:lnTo>
                    <a:pt x="204" y="122"/>
                  </a:lnTo>
                  <a:lnTo>
                    <a:pt x="204" y="122"/>
                  </a:lnTo>
                  <a:lnTo>
                    <a:pt x="200" y="119"/>
                  </a:lnTo>
                  <a:lnTo>
                    <a:pt x="200" y="119"/>
                  </a:lnTo>
                  <a:lnTo>
                    <a:pt x="204" y="119"/>
                  </a:lnTo>
                  <a:lnTo>
                    <a:pt x="208" y="115"/>
                  </a:lnTo>
                  <a:lnTo>
                    <a:pt x="208" y="111"/>
                  </a:lnTo>
                  <a:lnTo>
                    <a:pt x="204" y="104"/>
                  </a:lnTo>
                  <a:lnTo>
                    <a:pt x="200" y="104"/>
                  </a:lnTo>
                  <a:lnTo>
                    <a:pt x="196" y="104"/>
                  </a:lnTo>
                  <a:lnTo>
                    <a:pt x="196" y="104"/>
                  </a:lnTo>
                  <a:lnTo>
                    <a:pt x="196" y="104"/>
                  </a:lnTo>
                  <a:lnTo>
                    <a:pt x="193" y="100"/>
                  </a:lnTo>
                  <a:lnTo>
                    <a:pt x="193" y="100"/>
                  </a:lnTo>
                  <a:lnTo>
                    <a:pt x="189" y="104"/>
                  </a:lnTo>
                  <a:lnTo>
                    <a:pt x="189" y="104"/>
                  </a:lnTo>
                  <a:lnTo>
                    <a:pt x="185" y="104"/>
                  </a:lnTo>
                  <a:lnTo>
                    <a:pt x="182" y="108"/>
                  </a:lnTo>
                  <a:lnTo>
                    <a:pt x="178" y="108"/>
                  </a:lnTo>
                  <a:lnTo>
                    <a:pt x="174" y="115"/>
                  </a:lnTo>
                  <a:lnTo>
                    <a:pt x="171" y="115"/>
                  </a:lnTo>
                  <a:lnTo>
                    <a:pt x="171" y="119"/>
                  </a:lnTo>
                  <a:lnTo>
                    <a:pt x="171" y="119"/>
                  </a:lnTo>
                  <a:lnTo>
                    <a:pt x="174" y="122"/>
                  </a:lnTo>
                  <a:lnTo>
                    <a:pt x="174" y="122"/>
                  </a:lnTo>
                  <a:lnTo>
                    <a:pt x="174" y="126"/>
                  </a:lnTo>
                  <a:lnTo>
                    <a:pt x="174" y="13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51" name="Freeform 153"/>
            <p:cNvSpPr>
              <a:spLocks/>
            </p:cNvSpPr>
            <p:nvPr/>
          </p:nvSpPr>
          <p:spPr bwMode="auto">
            <a:xfrm>
              <a:off x="13062645" y="7815166"/>
              <a:ext cx="73614" cy="63981"/>
            </a:xfrm>
            <a:custGeom>
              <a:avLst/>
              <a:gdLst>
                <a:gd name="T0" fmla="*/ 3 w 37"/>
                <a:gd name="T1" fmla="*/ 30 h 33"/>
                <a:gd name="T2" fmla="*/ 3 w 37"/>
                <a:gd name="T3" fmla="*/ 26 h 33"/>
                <a:gd name="T4" fmla="*/ 3 w 37"/>
                <a:gd name="T5" fmla="*/ 22 h 33"/>
                <a:gd name="T6" fmla="*/ 3 w 37"/>
                <a:gd name="T7" fmla="*/ 22 h 33"/>
                <a:gd name="T8" fmla="*/ 0 w 37"/>
                <a:gd name="T9" fmla="*/ 19 h 33"/>
                <a:gd name="T10" fmla="*/ 0 w 37"/>
                <a:gd name="T11" fmla="*/ 19 h 33"/>
                <a:gd name="T12" fmla="*/ 0 w 37"/>
                <a:gd name="T13" fmla="*/ 15 h 33"/>
                <a:gd name="T14" fmla="*/ 3 w 37"/>
                <a:gd name="T15" fmla="*/ 15 h 33"/>
                <a:gd name="T16" fmla="*/ 7 w 37"/>
                <a:gd name="T17" fmla="*/ 8 h 33"/>
                <a:gd name="T18" fmla="*/ 11 w 37"/>
                <a:gd name="T19" fmla="*/ 8 h 33"/>
                <a:gd name="T20" fmla="*/ 14 w 37"/>
                <a:gd name="T21" fmla="*/ 4 h 33"/>
                <a:gd name="T22" fmla="*/ 18 w 37"/>
                <a:gd name="T23" fmla="*/ 4 h 33"/>
                <a:gd name="T24" fmla="*/ 18 w 37"/>
                <a:gd name="T25" fmla="*/ 4 h 33"/>
                <a:gd name="T26" fmla="*/ 22 w 37"/>
                <a:gd name="T27" fmla="*/ 0 h 33"/>
                <a:gd name="T28" fmla="*/ 22 w 37"/>
                <a:gd name="T29" fmla="*/ 0 h 33"/>
                <a:gd name="T30" fmla="*/ 25 w 37"/>
                <a:gd name="T31" fmla="*/ 4 h 33"/>
                <a:gd name="T32" fmla="*/ 25 w 37"/>
                <a:gd name="T33" fmla="*/ 4 h 33"/>
                <a:gd name="T34" fmla="*/ 25 w 37"/>
                <a:gd name="T35" fmla="*/ 4 h 33"/>
                <a:gd name="T36" fmla="*/ 29 w 37"/>
                <a:gd name="T37" fmla="*/ 4 h 33"/>
                <a:gd name="T38" fmla="*/ 33 w 37"/>
                <a:gd name="T39" fmla="*/ 4 h 33"/>
                <a:gd name="T40" fmla="*/ 37 w 37"/>
                <a:gd name="T41" fmla="*/ 11 h 33"/>
                <a:gd name="T42" fmla="*/ 37 w 37"/>
                <a:gd name="T43" fmla="*/ 15 h 33"/>
                <a:gd name="T44" fmla="*/ 33 w 37"/>
                <a:gd name="T45" fmla="*/ 19 h 33"/>
                <a:gd name="T46" fmla="*/ 29 w 37"/>
                <a:gd name="T47" fmla="*/ 19 h 33"/>
                <a:gd name="T48" fmla="*/ 29 w 37"/>
                <a:gd name="T49" fmla="*/ 19 h 33"/>
                <a:gd name="T50" fmla="*/ 33 w 37"/>
                <a:gd name="T51" fmla="*/ 22 h 33"/>
                <a:gd name="T52" fmla="*/ 33 w 37"/>
                <a:gd name="T53" fmla="*/ 22 h 33"/>
                <a:gd name="T54" fmla="*/ 29 w 37"/>
                <a:gd name="T55" fmla="*/ 26 h 33"/>
                <a:gd name="T56" fmla="*/ 25 w 37"/>
                <a:gd name="T57" fmla="*/ 26 h 33"/>
                <a:gd name="T58" fmla="*/ 22 w 37"/>
                <a:gd name="T59" fmla="*/ 26 h 33"/>
                <a:gd name="T60" fmla="*/ 22 w 37"/>
                <a:gd name="T61" fmla="*/ 26 h 33"/>
                <a:gd name="T62" fmla="*/ 18 w 37"/>
                <a:gd name="T63" fmla="*/ 26 h 33"/>
                <a:gd name="T64" fmla="*/ 18 w 37"/>
                <a:gd name="T65" fmla="*/ 30 h 33"/>
                <a:gd name="T66" fmla="*/ 14 w 37"/>
                <a:gd name="T67" fmla="*/ 33 h 33"/>
                <a:gd name="T68" fmla="*/ 14 w 37"/>
                <a:gd name="T69" fmla="*/ 33 h 33"/>
                <a:gd name="T70" fmla="*/ 11 w 37"/>
                <a:gd name="T71" fmla="*/ 33 h 33"/>
                <a:gd name="T72" fmla="*/ 7 w 37"/>
                <a:gd name="T73" fmla="*/ 33 h 33"/>
                <a:gd name="T74" fmla="*/ 7 w 37"/>
                <a:gd name="T75" fmla="*/ 30 h 33"/>
                <a:gd name="T76" fmla="*/ 3 w 37"/>
                <a:gd name="T77"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 h="33">
                  <a:moveTo>
                    <a:pt x="3" y="30"/>
                  </a:moveTo>
                  <a:lnTo>
                    <a:pt x="3" y="26"/>
                  </a:lnTo>
                  <a:lnTo>
                    <a:pt x="3" y="22"/>
                  </a:lnTo>
                  <a:lnTo>
                    <a:pt x="3" y="22"/>
                  </a:lnTo>
                  <a:lnTo>
                    <a:pt x="0" y="19"/>
                  </a:lnTo>
                  <a:lnTo>
                    <a:pt x="0" y="19"/>
                  </a:lnTo>
                  <a:lnTo>
                    <a:pt x="0" y="15"/>
                  </a:lnTo>
                  <a:lnTo>
                    <a:pt x="3" y="15"/>
                  </a:lnTo>
                  <a:lnTo>
                    <a:pt x="7" y="8"/>
                  </a:lnTo>
                  <a:lnTo>
                    <a:pt x="11" y="8"/>
                  </a:lnTo>
                  <a:lnTo>
                    <a:pt x="14" y="4"/>
                  </a:lnTo>
                  <a:lnTo>
                    <a:pt x="18" y="4"/>
                  </a:lnTo>
                  <a:lnTo>
                    <a:pt x="18" y="4"/>
                  </a:lnTo>
                  <a:lnTo>
                    <a:pt x="22" y="0"/>
                  </a:lnTo>
                  <a:lnTo>
                    <a:pt x="22" y="0"/>
                  </a:lnTo>
                  <a:lnTo>
                    <a:pt x="25" y="4"/>
                  </a:lnTo>
                  <a:lnTo>
                    <a:pt x="25" y="4"/>
                  </a:lnTo>
                  <a:lnTo>
                    <a:pt x="25" y="4"/>
                  </a:lnTo>
                  <a:lnTo>
                    <a:pt x="29" y="4"/>
                  </a:lnTo>
                  <a:lnTo>
                    <a:pt x="33" y="4"/>
                  </a:lnTo>
                  <a:lnTo>
                    <a:pt x="37" y="11"/>
                  </a:lnTo>
                  <a:lnTo>
                    <a:pt x="37" y="15"/>
                  </a:lnTo>
                  <a:lnTo>
                    <a:pt x="33" y="19"/>
                  </a:lnTo>
                  <a:lnTo>
                    <a:pt x="29" y="19"/>
                  </a:lnTo>
                  <a:lnTo>
                    <a:pt x="29" y="19"/>
                  </a:lnTo>
                  <a:lnTo>
                    <a:pt x="33" y="22"/>
                  </a:lnTo>
                  <a:lnTo>
                    <a:pt x="33" y="22"/>
                  </a:lnTo>
                  <a:lnTo>
                    <a:pt x="29" y="26"/>
                  </a:lnTo>
                  <a:lnTo>
                    <a:pt x="25" y="26"/>
                  </a:lnTo>
                  <a:lnTo>
                    <a:pt x="22" y="26"/>
                  </a:lnTo>
                  <a:lnTo>
                    <a:pt x="22" y="26"/>
                  </a:lnTo>
                  <a:lnTo>
                    <a:pt x="18" y="26"/>
                  </a:lnTo>
                  <a:lnTo>
                    <a:pt x="18" y="30"/>
                  </a:lnTo>
                  <a:lnTo>
                    <a:pt x="14" y="33"/>
                  </a:lnTo>
                  <a:lnTo>
                    <a:pt x="14" y="33"/>
                  </a:lnTo>
                  <a:lnTo>
                    <a:pt x="11" y="33"/>
                  </a:lnTo>
                  <a:lnTo>
                    <a:pt x="7" y="33"/>
                  </a:lnTo>
                  <a:lnTo>
                    <a:pt x="7" y="30"/>
                  </a:lnTo>
                  <a:lnTo>
                    <a:pt x="3" y="3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52" name="Freeform 154"/>
            <p:cNvSpPr>
              <a:spLocks noEditPoints="1"/>
            </p:cNvSpPr>
            <p:nvPr/>
          </p:nvSpPr>
          <p:spPr bwMode="auto">
            <a:xfrm>
              <a:off x="15846009" y="7283926"/>
              <a:ext cx="1332990" cy="1250540"/>
            </a:xfrm>
            <a:custGeom>
              <a:avLst/>
              <a:gdLst>
                <a:gd name="T0" fmla="*/ 179 w 181"/>
                <a:gd name="T1" fmla="*/ 73 h 174"/>
                <a:gd name="T2" fmla="*/ 154 w 181"/>
                <a:gd name="T3" fmla="*/ 37 h 174"/>
                <a:gd name="T4" fmla="*/ 123 w 181"/>
                <a:gd name="T5" fmla="*/ 29 h 174"/>
                <a:gd name="T6" fmla="*/ 111 w 181"/>
                <a:gd name="T7" fmla="*/ 16 h 174"/>
                <a:gd name="T8" fmla="*/ 112 w 181"/>
                <a:gd name="T9" fmla="*/ 17 h 174"/>
                <a:gd name="T10" fmla="*/ 110 w 181"/>
                <a:gd name="T11" fmla="*/ 7 h 174"/>
                <a:gd name="T12" fmla="*/ 86 w 181"/>
                <a:gd name="T13" fmla="*/ 4 h 174"/>
                <a:gd name="T14" fmla="*/ 86 w 181"/>
                <a:gd name="T15" fmla="*/ 4 h 174"/>
                <a:gd name="T16" fmla="*/ 58 w 181"/>
                <a:gd name="T17" fmla="*/ 22 h 174"/>
                <a:gd name="T18" fmla="*/ 1 w 181"/>
                <a:gd name="T19" fmla="*/ 65 h 174"/>
                <a:gd name="T20" fmla="*/ 98 w 181"/>
                <a:gd name="T21" fmla="*/ 124 h 174"/>
                <a:gd name="T22" fmla="*/ 133 w 181"/>
                <a:gd name="T23" fmla="*/ 144 h 174"/>
                <a:gd name="T24" fmla="*/ 122 w 181"/>
                <a:gd name="T25" fmla="*/ 154 h 174"/>
                <a:gd name="T26" fmla="*/ 137 w 181"/>
                <a:gd name="T27" fmla="*/ 150 h 174"/>
                <a:gd name="T28" fmla="*/ 132 w 181"/>
                <a:gd name="T29" fmla="*/ 168 h 174"/>
                <a:gd name="T30" fmla="*/ 120 w 181"/>
                <a:gd name="T31" fmla="*/ 167 h 174"/>
                <a:gd name="T32" fmla="*/ 123 w 181"/>
                <a:gd name="T33" fmla="*/ 156 h 174"/>
                <a:gd name="T34" fmla="*/ 135 w 181"/>
                <a:gd name="T35" fmla="*/ 157 h 174"/>
                <a:gd name="T36" fmla="*/ 130 w 181"/>
                <a:gd name="T37" fmla="*/ 169 h 174"/>
                <a:gd name="T38" fmla="*/ 125 w 181"/>
                <a:gd name="T39" fmla="*/ 173 h 174"/>
                <a:gd name="T40" fmla="*/ 9 w 181"/>
                <a:gd name="T41" fmla="*/ 115 h 174"/>
                <a:gd name="T42" fmla="*/ 22 w 181"/>
                <a:gd name="T43" fmla="*/ 111 h 174"/>
                <a:gd name="T44" fmla="*/ 38 w 181"/>
                <a:gd name="T45" fmla="*/ 110 h 174"/>
                <a:gd name="T46" fmla="*/ 58 w 181"/>
                <a:gd name="T47" fmla="*/ 102 h 174"/>
                <a:gd name="T48" fmla="*/ 83 w 181"/>
                <a:gd name="T49" fmla="*/ 102 h 174"/>
                <a:gd name="T50" fmla="*/ 91 w 181"/>
                <a:gd name="T51" fmla="*/ 115 h 174"/>
                <a:gd name="T52" fmla="*/ 99 w 181"/>
                <a:gd name="T53" fmla="*/ 111 h 174"/>
                <a:gd name="T54" fmla="*/ 100 w 181"/>
                <a:gd name="T55" fmla="*/ 116 h 174"/>
                <a:gd name="T56" fmla="*/ 102 w 181"/>
                <a:gd name="T57" fmla="*/ 123 h 174"/>
                <a:gd name="T58" fmla="*/ 106 w 181"/>
                <a:gd name="T59" fmla="*/ 133 h 174"/>
                <a:gd name="T60" fmla="*/ 120 w 181"/>
                <a:gd name="T61" fmla="*/ 143 h 174"/>
                <a:gd name="T62" fmla="*/ 130 w 181"/>
                <a:gd name="T63" fmla="*/ 141 h 174"/>
                <a:gd name="T64" fmla="*/ 139 w 181"/>
                <a:gd name="T65" fmla="*/ 140 h 174"/>
                <a:gd name="T66" fmla="*/ 153 w 181"/>
                <a:gd name="T67" fmla="*/ 129 h 174"/>
                <a:gd name="T68" fmla="*/ 167 w 181"/>
                <a:gd name="T69" fmla="*/ 110 h 174"/>
                <a:gd name="T70" fmla="*/ 176 w 181"/>
                <a:gd name="T71" fmla="*/ 92 h 174"/>
                <a:gd name="T72" fmla="*/ 178 w 181"/>
                <a:gd name="T73" fmla="*/ 71 h 174"/>
                <a:gd name="T74" fmla="*/ 170 w 181"/>
                <a:gd name="T75" fmla="*/ 59 h 174"/>
                <a:gd name="T76" fmla="*/ 166 w 181"/>
                <a:gd name="T77" fmla="*/ 53 h 174"/>
                <a:gd name="T78" fmla="*/ 159 w 181"/>
                <a:gd name="T79" fmla="*/ 43 h 174"/>
                <a:gd name="T80" fmla="*/ 152 w 181"/>
                <a:gd name="T81" fmla="*/ 31 h 174"/>
                <a:gd name="T82" fmla="*/ 146 w 181"/>
                <a:gd name="T83" fmla="*/ 18 h 174"/>
                <a:gd name="T84" fmla="*/ 141 w 181"/>
                <a:gd name="T85" fmla="*/ 5 h 174"/>
                <a:gd name="T86" fmla="*/ 135 w 181"/>
                <a:gd name="T87" fmla="*/ 13 h 174"/>
                <a:gd name="T88" fmla="*/ 130 w 181"/>
                <a:gd name="T89" fmla="*/ 33 h 174"/>
                <a:gd name="T90" fmla="*/ 113 w 181"/>
                <a:gd name="T91" fmla="*/ 25 h 174"/>
                <a:gd name="T92" fmla="*/ 110 w 181"/>
                <a:gd name="T93" fmla="*/ 13 h 174"/>
                <a:gd name="T94" fmla="*/ 112 w 181"/>
                <a:gd name="T95" fmla="*/ 9 h 174"/>
                <a:gd name="T96" fmla="*/ 105 w 181"/>
                <a:gd name="T97" fmla="*/ 7 h 174"/>
                <a:gd name="T98" fmla="*/ 93 w 181"/>
                <a:gd name="T99" fmla="*/ 4 h 174"/>
                <a:gd name="T100" fmla="*/ 88 w 181"/>
                <a:gd name="T101" fmla="*/ 9 h 174"/>
                <a:gd name="T102" fmla="*/ 82 w 181"/>
                <a:gd name="T103" fmla="*/ 15 h 174"/>
                <a:gd name="T104" fmla="*/ 79 w 181"/>
                <a:gd name="T105" fmla="*/ 20 h 174"/>
                <a:gd name="T106" fmla="*/ 74 w 181"/>
                <a:gd name="T107" fmla="*/ 22 h 174"/>
                <a:gd name="T108" fmla="*/ 65 w 181"/>
                <a:gd name="T109" fmla="*/ 17 h 174"/>
                <a:gd name="T110" fmla="*/ 60 w 181"/>
                <a:gd name="T111" fmla="*/ 22 h 174"/>
                <a:gd name="T112" fmla="*/ 56 w 181"/>
                <a:gd name="T113" fmla="*/ 27 h 174"/>
                <a:gd name="T114" fmla="*/ 51 w 181"/>
                <a:gd name="T115" fmla="*/ 28 h 174"/>
                <a:gd name="T116" fmla="*/ 43 w 181"/>
                <a:gd name="T117" fmla="*/ 37 h 174"/>
                <a:gd name="T118" fmla="*/ 21 w 181"/>
                <a:gd name="T119" fmla="*/ 45 h 174"/>
                <a:gd name="T120" fmla="*/ 7 w 181"/>
                <a:gd name="T121" fmla="*/ 52 h 174"/>
                <a:gd name="T122" fmla="*/ 4 w 181"/>
                <a:gd name="T123" fmla="*/ 69 h 174"/>
                <a:gd name="T124" fmla="*/ 7 w 181"/>
                <a:gd name="T125" fmla="*/ 9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1" h="174">
                  <a:moveTo>
                    <a:pt x="178" y="83"/>
                  </a:moveTo>
                  <a:cubicBezTo>
                    <a:pt x="179" y="81"/>
                    <a:pt x="179" y="81"/>
                    <a:pt x="179" y="81"/>
                  </a:cubicBezTo>
                  <a:cubicBezTo>
                    <a:pt x="179" y="82"/>
                    <a:pt x="179" y="82"/>
                    <a:pt x="179" y="82"/>
                  </a:cubicBezTo>
                  <a:cubicBezTo>
                    <a:pt x="178" y="83"/>
                    <a:pt x="178" y="83"/>
                    <a:pt x="178" y="83"/>
                  </a:cubicBezTo>
                  <a:close/>
                  <a:moveTo>
                    <a:pt x="179" y="73"/>
                  </a:moveTo>
                  <a:cubicBezTo>
                    <a:pt x="178" y="72"/>
                    <a:pt x="178" y="72"/>
                    <a:pt x="178" y="72"/>
                  </a:cubicBezTo>
                  <a:cubicBezTo>
                    <a:pt x="179" y="71"/>
                    <a:pt x="179" y="71"/>
                    <a:pt x="179" y="71"/>
                  </a:cubicBezTo>
                  <a:cubicBezTo>
                    <a:pt x="179" y="70"/>
                    <a:pt x="179" y="70"/>
                    <a:pt x="179" y="70"/>
                  </a:cubicBezTo>
                  <a:cubicBezTo>
                    <a:pt x="179" y="69"/>
                    <a:pt x="179" y="69"/>
                    <a:pt x="179" y="69"/>
                  </a:cubicBezTo>
                  <a:cubicBezTo>
                    <a:pt x="180" y="68"/>
                    <a:pt x="180" y="68"/>
                    <a:pt x="180" y="68"/>
                  </a:cubicBezTo>
                  <a:cubicBezTo>
                    <a:pt x="180" y="68"/>
                    <a:pt x="180" y="68"/>
                    <a:pt x="180" y="68"/>
                  </a:cubicBezTo>
                  <a:cubicBezTo>
                    <a:pt x="180" y="67"/>
                    <a:pt x="180" y="67"/>
                    <a:pt x="180" y="67"/>
                  </a:cubicBezTo>
                  <a:cubicBezTo>
                    <a:pt x="180" y="67"/>
                    <a:pt x="180" y="67"/>
                    <a:pt x="180" y="67"/>
                  </a:cubicBezTo>
                  <a:cubicBezTo>
                    <a:pt x="181" y="68"/>
                    <a:pt x="181" y="68"/>
                    <a:pt x="181" y="68"/>
                  </a:cubicBezTo>
                  <a:cubicBezTo>
                    <a:pt x="180" y="69"/>
                    <a:pt x="180" y="69"/>
                    <a:pt x="180" y="69"/>
                  </a:cubicBezTo>
                  <a:cubicBezTo>
                    <a:pt x="179" y="71"/>
                    <a:pt x="179" y="71"/>
                    <a:pt x="179" y="71"/>
                  </a:cubicBezTo>
                  <a:cubicBezTo>
                    <a:pt x="179" y="72"/>
                    <a:pt x="179" y="72"/>
                    <a:pt x="179" y="72"/>
                  </a:cubicBezTo>
                  <a:cubicBezTo>
                    <a:pt x="179" y="73"/>
                    <a:pt x="179" y="73"/>
                    <a:pt x="179" y="73"/>
                  </a:cubicBezTo>
                  <a:cubicBezTo>
                    <a:pt x="179" y="73"/>
                    <a:pt x="179" y="73"/>
                    <a:pt x="179" y="73"/>
                  </a:cubicBezTo>
                  <a:close/>
                  <a:moveTo>
                    <a:pt x="171" y="61"/>
                  </a:moveTo>
                  <a:cubicBezTo>
                    <a:pt x="172" y="62"/>
                    <a:pt x="172" y="62"/>
                    <a:pt x="172" y="62"/>
                  </a:cubicBezTo>
                  <a:cubicBezTo>
                    <a:pt x="173" y="63"/>
                    <a:pt x="173" y="63"/>
                    <a:pt x="173" y="63"/>
                  </a:cubicBezTo>
                  <a:cubicBezTo>
                    <a:pt x="173" y="62"/>
                    <a:pt x="173" y="62"/>
                    <a:pt x="173" y="62"/>
                  </a:cubicBezTo>
                  <a:cubicBezTo>
                    <a:pt x="173" y="62"/>
                    <a:pt x="173" y="62"/>
                    <a:pt x="173" y="62"/>
                  </a:cubicBezTo>
                  <a:cubicBezTo>
                    <a:pt x="173" y="61"/>
                    <a:pt x="173" y="61"/>
                    <a:pt x="173" y="61"/>
                  </a:cubicBezTo>
                  <a:cubicBezTo>
                    <a:pt x="172" y="61"/>
                    <a:pt x="172" y="61"/>
                    <a:pt x="172" y="61"/>
                  </a:cubicBezTo>
                  <a:cubicBezTo>
                    <a:pt x="172" y="61"/>
                    <a:pt x="172" y="61"/>
                    <a:pt x="172" y="61"/>
                  </a:cubicBezTo>
                  <a:cubicBezTo>
                    <a:pt x="171" y="61"/>
                    <a:pt x="171" y="61"/>
                    <a:pt x="171" y="61"/>
                  </a:cubicBezTo>
                  <a:close/>
                  <a:moveTo>
                    <a:pt x="170" y="55"/>
                  </a:moveTo>
                  <a:cubicBezTo>
                    <a:pt x="170" y="55"/>
                    <a:pt x="170" y="55"/>
                    <a:pt x="170" y="55"/>
                  </a:cubicBezTo>
                  <a:cubicBezTo>
                    <a:pt x="170" y="55"/>
                    <a:pt x="170" y="55"/>
                    <a:pt x="170" y="55"/>
                  </a:cubicBezTo>
                  <a:cubicBezTo>
                    <a:pt x="170" y="55"/>
                    <a:pt x="170" y="55"/>
                    <a:pt x="170" y="55"/>
                  </a:cubicBezTo>
                  <a:close/>
                  <a:moveTo>
                    <a:pt x="153" y="38"/>
                  </a:moveTo>
                  <a:cubicBezTo>
                    <a:pt x="154" y="37"/>
                    <a:pt x="154" y="37"/>
                    <a:pt x="154" y="37"/>
                  </a:cubicBezTo>
                  <a:cubicBezTo>
                    <a:pt x="153" y="36"/>
                    <a:pt x="153" y="36"/>
                    <a:pt x="153" y="36"/>
                  </a:cubicBezTo>
                  <a:cubicBezTo>
                    <a:pt x="154" y="36"/>
                    <a:pt x="154" y="36"/>
                    <a:pt x="154" y="36"/>
                  </a:cubicBezTo>
                  <a:cubicBezTo>
                    <a:pt x="154" y="36"/>
                    <a:pt x="154" y="36"/>
                    <a:pt x="154" y="36"/>
                  </a:cubicBezTo>
                  <a:cubicBezTo>
                    <a:pt x="154" y="37"/>
                    <a:pt x="154" y="37"/>
                    <a:pt x="154" y="37"/>
                  </a:cubicBezTo>
                  <a:cubicBezTo>
                    <a:pt x="154" y="38"/>
                    <a:pt x="154" y="38"/>
                    <a:pt x="154" y="38"/>
                  </a:cubicBezTo>
                  <a:cubicBezTo>
                    <a:pt x="153" y="38"/>
                    <a:pt x="153" y="38"/>
                    <a:pt x="153" y="38"/>
                  </a:cubicBezTo>
                  <a:close/>
                  <a:moveTo>
                    <a:pt x="139" y="0"/>
                  </a:moveTo>
                  <a:cubicBezTo>
                    <a:pt x="139" y="0"/>
                    <a:pt x="139" y="0"/>
                    <a:pt x="139" y="0"/>
                  </a:cubicBezTo>
                  <a:cubicBezTo>
                    <a:pt x="139" y="0"/>
                    <a:pt x="139" y="0"/>
                    <a:pt x="139" y="0"/>
                  </a:cubicBezTo>
                  <a:cubicBezTo>
                    <a:pt x="139" y="0"/>
                    <a:pt x="139" y="0"/>
                    <a:pt x="139" y="0"/>
                  </a:cubicBezTo>
                  <a:close/>
                  <a:moveTo>
                    <a:pt x="138" y="2"/>
                  </a:moveTo>
                  <a:cubicBezTo>
                    <a:pt x="138" y="3"/>
                    <a:pt x="138" y="3"/>
                    <a:pt x="138" y="3"/>
                  </a:cubicBezTo>
                  <a:cubicBezTo>
                    <a:pt x="139" y="2"/>
                    <a:pt x="139" y="2"/>
                    <a:pt x="139" y="2"/>
                  </a:cubicBezTo>
                  <a:cubicBezTo>
                    <a:pt x="139" y="2"/>
                    <a:pt x="139" y="2"/>
                    <a:pt x="139" y="2"/>
                  </a:cubicBezTo>
                  <a:cubicBezTo>
                    <a:pt x="139" y="2"/>
                    <a:pt x="139" y="2"/>
                    <a:pt x="139" y="2"/>
                  </a:cubicBezTo>
                  <a:cubicBezTo>
                    <a:pt x="138" y="2"/>
                    <a:pt x="138" y="2"/>
                    <a:pt x="138" y="2"/>
                  </a:cubicBezTo>
                  <a:close/>
                  <a:moveTo>
                    <a:pt x="124" y="30"/>
                  </a:moveTo>
                  <a:cubicBezTo>
                    <a:pt x="124" y="31"/>
                    <a:pt x="124" y="31"/>
                    <a:pt x="124" y="31"/>
                  </a:cubicBezTo>
                  <a:cubicBezTo>
                    <a:pt x="125" y="31"/>
                    <a:pt x="125" y="31"/>
                    <a:pt x="125" y="31"/>
                  </a:cubicBezTo>
                  <a:cubicBezTo>
                    <a:pt x="125" y="30"/>
                    <a:pt x="125" y="30"/>
                    <a:pt x="125" y="30"/>
                  </a:cubicBezTo>
                  <a:cubicBezTo>
                    <a:pt x="124" y="30"/>
                    <a:pt x="124" y="30"/>
                    <a:pt x="124" y="30"/>
                  </a:cubicBezTo>
                  <a:close/>
                  <a:moveTo>
                    <a:pt x="123" y="29"/>
                  </a:moveTo>
                  <a:cubicBezTo>
                    <a:pt x="123" y="29"/>
                    <a:pt x="123" y="29"/>
                    <a:pt x="123" y="29"/>
                  </a:cubicBezTo>
                  <a:cubicBezTo>
                    <a:pt x="124" y="29"/>
                    <a:pt x="124" y="29"/>
                    <a:pt x="124" y="29"/>
                  </a:cubicBezTo>
                  <a:cubicBezTo>
                    <a:pt x="124" y="28"/>
                    <a:pt x="124" y="28"/>
                    <a:pt x="124" y="28"/>
                  </a:cubicBezTo>
                  <a:cubicBezTo>
                    <a:pt x="125" y="28"/>
                    <a:pt x="125" y="28"/>
                    <a:pt x="125" y="28"/>
                  </a:cubicBezTo>
                  <a:cubicBezTo>
                    <a:pt x="125" y="28"/>
                    <a:pt x="125" y="28"/>
                    <a:pt x="125" y="28"/>
                  </a:cubicBezTo>
                  <a:cubicBezTo>
                    <a:pt x="124" y="28"/>
                    <a:pt x="124" y="28"/>
                    <a:pt x="124" y="28"/>
                  </a:cubicBezTo>
                  <a:cubicBezTo>
                    <a:pt x="123" y="28"/>
                    <a:pt x="123" y="28"/>
                    <a:pt x="123" y="28"/>
                  </a:cubicBezTo>
                  <a:cubicBezTo>
                    <a:pt x="123" y="28"/>
                    <a:pt x="123" y="29"/>
                    <a:pt x="123" y="29"/>
                  </a:cubicBezTo>
                  <a:close/>
                  <a:moveTo>
                    <a:pt x="114" y="25"/>
                  </a:moveTo>
                  <a:cubicBezTo>
                    <a:pt x="114" y="24"/>
                    <a:pt x="114" y="24"/>
                    <a:pt x="114" y="24"/>
                  </a:cubicBezTo>
                  <a:cubicBezTo>
                    <a:pt x="114" y="24"/>
                    <a:pt x="114" y="24"/>
                    <a:pt x="114" y="24"/>
                  </a:cubicBezTo>
                  <a:cubicBezTo>
                    <a:pt x="114" y="24"/>
                    <a:pt x="114" y="24"/>
                    <a:pt x="114" y="24"/>
                  </a:cubicBezTo>
                  <a:cubicBezTo>
                    <a:pt x="114" y="25"/>
                    <a:pt x="114" y="25"/>
                    <a:pt x="114" y="25"/>
                  </a:cubicBezTo>
                  <a:close/>
                  <a:moveTo>
                    <a:pt x="111" y="16"/>
                  </a:moveTo>
                  <a:cubicBezTo>
                    <a:pt x="111" y="16"/>
                    <a:pt x="111" y="16"/>
                    <a:pt x="111" y="16"/>
                  </a:cubicBezTo>
                  <a:cubicBezTo>
                    <a:pt x="111" y="16"/>
                    <a:pt x="111" y="16"/>
                    <a:pt x="111" y="16"/>
                  </a:cubicBezTo>
                  <a:cubicBezTo>
                    <a:pt x="111" y="16"/>
                    <a:pt x="111" y="16"/>
                    <a:pt x="111" y="16"/>
                  </a:cubicBezTo>
                  <a:cubicBezTo>
                    <a:pt x="111" y="15"/>
                    <a:pt x="111" y="15"/>
                    <a:pt x="111" y="15"/>
                  </a:cubicBezTo>
                  <a:cubicBezTo>
                    <a:pt x="112" y="16"/>
                    <a:pt x="112" y="16"/>
                    <a:pt x="112" y="16"/>
                  </a:cubicBezTo>
                  <a:cubicBezTo>
                    <a:pt x="111" y="16"/>
                    <a:pt x="111" y="16"/>
                    <a:pt x="111" y="16"/>
                  </a:cubicBezTo>
                  <a:close/>
                  <a:moveTo>
                    <a:pt x="112" y="17"/>
                  </a:moveTo>
                  <a:cubicBezTo>
                    <a:pt x="112" y="18"/>
                    <a:pt x="112" y="18"/>
                    <a:pt x="112" y="18"/>
                  </a:cubicBezTo>
                  <a:cubicBezTo>
                    <a:pt x="112" y="18"/>
                    <a:pt x="112" y="18"/>
                    <a:pt x="112" y="18"/>
                  </a:cubicBezTo>
                  <a:cubicBezTo>
                    <a:pt x="113" y="17"/>
                    <a:pt x="113" y="17"/>
                    <a:pt x="113" y="17"/>
                  </a:cubicBezTo>
                  <a:cubicBezTo>
                    <a:pt x="114" y="18"/>
                    <a:pt x="114" y="18"/>
                    <a:pt x="114" y="18"/>
                  </a:cubicBezTo>
                  <a:cubicBezTo>
                    <a:pt x="114" y="17"/>
                    <a:pt x="114" y="17"/>
                    <a:pt x="114" y="17"/>
                  </a:cubicBezTo>
                  <a:cubicBezTo>
                    <a:pt x="114" y="17"/>
                    <a:pt x="114" y="17"/>
                    <a:pt x="114" y="17"/>
                  </a:cubicBezTo>
                  <a:cubicBezTo>
                    <a:pt x="113" y="17"/>
                    <a:pt x="113" y="17"/>
                    <a:pt x="113" y="17"/>
                  </a:cubicBezTo>
                  <a:cubicBezTo>
                    <a:pt x="113" y="17"/>
                    <a:pt x="113" y="17"/>
                    <a:pt x="113" y="17"/>
                  </a:cubicBezTo>
                  <a:cubicBezTo>
                    <a:pt x="114" y="16"/>
                    <a:pt x="114" y="16"/>
                    <a:pt x="114" y="16"/>
                  </a:cubicBezTo>
                  <a:cubicBezTo>
                    <a:pt x="114" y="16"/>
                    <a:pt x="114" y="16"/>
                    <a:pt x="114" y="16"/>
                  </a:cubicBezTo>
                  <a:cubicBezTo>
                    <a:pt x="113" y="16"/>
                    <a:pt x="113" y="16"/>
                    <a:pt x="113" y="16"/>
                  </a:cubicBezTo>
                  <a:cubicBezTo>
                    <a:pt x="113" y="15"/>
                    <a:pt x="113" y="15"/>
                    <a:pt x="113" y="15"/>
                  </a:cubicBezTo>
                  <a:cubicBezTo>
                    <a:pt x="113" y="16"/>
                    <a:pt x="113" y="16"/>
                    <a:pt x="113" y="16"/>
                  </a:cubicBezTo>
                  <a:cubicBezTo>
                    <a:pt x="113" y="16"/>
                    <a:pt x="113" y="16"/>
                    <a:pt x="113" y="16"/>
                  </a:cubicBezTo>
                  <a:cubicBezTo>
                    <a:pt x="112" y="16"/>
                    <a:pt x="112" y="16"/>
                    <a:pt x="112" y="16"/>
                  </a:cubicBezTo>
                  <a:cubicBezTo>
                    <a:pt x="112" y="16"/>
                    <a:pt x="112" y="16"/>
                    <a:pt x="112" y="16"/>
                  </a:cubicBezTo>
                  <a:cubicBezTo>
                    <a:pt x="112" y="16"/>
                    <a:pt x="112" y="16"/>
                    <a:pt x="112" y="16"/>
                  </a:cubicBezTo>
                  <a:cubicBezTo>
                    <a:pt x="112" y="17"/>
                    <a:pt x="112" y="17"/>
                    <a:pt x="112" y="17"/>
                  </a:cubicBezTo>
                  <a:close/>
                  <a:moveTo>
                    <a:pt x="113" y="5"/>
                  </a:moveTo>
                  <a:cubicBezTo>
                    <a:pt x="113" y="5"/>
                    <a:pt x="113" y="5"/>
                    <a:pt x="113" y="5"/>
                  </a:cubicBezTo>
                  <a:cubicBezTo>
                    <a:pt x="114" y="5"/>
                    <a:pt x="114" y="5"/>
                    <a:pt x="114" y="5"/>
                  </a:cubicBezTo>
                  <a:cubicBezTo>
                    <a:pt x="114" y="4"/>
                    <a:pt x="114" y="4"/>
                    <a:pt x="114" y="4"/>
                  </a:cubicBezTo>
                  <a:cubicBezTo>
                    <a:pt x="114" y="4"/>
                    <a:pt x="114" y="4"/>
                    <a:pt x="114" y="4"/>
                  </a:cubicBezTo>
                  <a:cubicBezTo>
                    <a:pt x="113" y="4"/>
                    <a:pt x="113" y="4"/>
                    <a:pt x="113" y="4"/>
                  </a:cubicBezTo>
                  <a:cubicBezTo>
                    <a:pt x="113" y="5"/>
                    <a:pt x="113" y="5"/>
                    <a:pt x="113" y="5"/>
                  </a:cubicBezTo>
                  <a:close/>
                  <a:moveTo>
                    <a:pt x="112" y="6"/>
                  </a:moveTo>
                  <a:cubicBezTo>
                    <a:pt x="112" y="6"/>
                    <a:pt x="112" y="6"/>
                    <a:pt x="112" y="6"/>
                  </a:cubicBezTo>
                  <a:cubicBezTo>
                    <a:pt x="112" y="5"/>
                    <a:pt x="112" y="5"/>
                    <a:pt x="112" y="5"/>
                  </a:cubicBezTo>
                  <a:cubicBezTo>
                    <a:pt x="112" y="6"/>
                    <a:pt x="112" y="6"/>
                    <a:pt x="112" y="6"/>
                  </a:cubicBezTo>
                  <a:close/>
                  <a:moveTo>
                    <a:pt x="111" y="6"/>
                  </a:moveTo>
                  <a:cubicBezTo>
                    <a:pt x="111" y="6"/>
                    <a:pt x="111" y="6"/>
                    <a:pt x="111" y="6"/>
                  </a:cubicBezTo>
                  <a:cubicBezTo>
                    <a:pt x="112" y="6"/>
                    <a:pt x="112" y="6"/>
                    <a:pt x="112" y="6"/>
                  </a:cubicBezTo>
                  <a:cubicBezTo>
                    <a:pt x="111" y="6"/>
                    <a:pt x="111" y="6"/>
                    <a:pt x="111" y="6"/>
                  </a:cubicBezTo>
                  <a:close/>
                  <a:moveTo>
                    <a:pt x="110" y="7"/>
                  </a:moveTo>
                  <a:cubicBezTo>
                    <a:pt x="110" y="7"/>
                    <a:pt x="110" y="7"/>
                    <a:pt x="110" y="7"/>
                  </a:cubicBezTo>
                  <a:cubicBezTo>
                    <a:pt x="110" y="6"/>
                    <a:pt x="110" y="6"/>
                    <a:pt x="110" y="6"/>
                  </a:cubicBezTo>
                  <a:cubicBezTo>
                    <a:pt x="110" y="7"/>
                    <a:pt x="110" y="7"/>
                    <a:pt x="110" y="7"/>
                  </a:cubicBezTo>
                  <a:close/>
                  <a:moveTo>
                    <a:pt x="108" y="8"/>
                  </a:moveTo>
                  <a:cubicBezTo>
                    <a:pt x="108" y="7"/>
                    <a:pt x="108" y="7"/>
                    <a:pt x="108" y="7"/>
                  </a:cubicBezTo>
                  <a:cubicBezTo>
                    <a:pt x="109" y="7"/>
                    <a:pt x="109" y="7"/>
                    <a:pt x="109" y="7"/>
                  </a:cubicBezTo>
                  <a:cubicBezTo>
                    <a:pt x="110" y="7"/>
                    <a:pt x="110" y="7"/>
                    <a:pt x="110" y="7"/>
                  </a:cubicBezTo>
                  <a:cubicBezTo>
                    <a:pt x="110" y="7"/>
                    <a:pt x="110" y="7"/>
                    <a:pt x="110" y="7"/>
                  </a:cubicBezTo>
                  <a:cubicBezTo>
                    <a:pt x="109" y="7"/>
                    <a:pt x="109" y="7"/>
                    <a:pt x="109" y="7"/>
                  </a:cubicBezTo>
                  <a:cubicBezTo>
                    <a:pt x="108" y="8"/>
                    <a:pt x="108" y="8"/>
                    <a:pt x="108" y="8"/>
                  </a:cubicBezTo>
                  <a:close/>
                  <a:moveTo>
                    <a:pt x="107" y="8"/>
                  </a:moveTo>
                  <a:cubicBezTo>
                    <a:pt x="107" y="8"/>
                    <a:pt x="107" y="8"/>
                    <a:pt x="107" y="8"/>
                  </a:cubicBezTo>
                  <a:cubicBezTo>
                    <a:pt x="108" y="8"/>
                    <a:pt x="108" y="8"/>
                    <a:pt x="108" y="8"/>
                  </a:cubicBezTo>
                  <a:cubicBezTo>
                    <a:pt x="108" y="8"/>
                    <a:pt x="108" y="8"/>
                    <a:pt x="108" y="8"/>
                  </a:cubicBezTo>
                  <a:cubicBezTo>
                    <a:pt x="107" y="8"/>
                    <a:pt x="107" y="8"/>
                    <a:pt x="107" y="8"/>
                  </a:cubicBezTo>
                  <a:close/>
                  <a:moveTo>
                    <a:pt x="96" y="5"/>
                  </a:moveTo>
                  <a:cubicBezTo>
                    <a:pt x="95" y="4"/>
                    <a:pt x="95" y="4"/>
                    <a:pt x="95" y="4"/>
                  </a:cubicBezTo>
                  <a:cubicBezTo>
                    <a:pt x="95" y="4"/>
                    <a:pt x="95" y="4"/>
                    <a:pt x="95" y="4"/>
                  </a:cubicBezTo>
                  <a:cubicBezTo>
                    <a:pt x="96" y="3"/>
                    <a:pt x="96" y="3"/>
                    <a:pt x="96" y="3"/>
                  </a:cubicBezTo>
                  <a:cubicBezTo>
                    <a:pt x="96" y="4"/>
                    <a:pt x="96" y="4"/>
                    <a:pt x="96" y="4"/>
                  </a:cubicBezTo>
                  <a:cubicBezTo>
                    <a:pt x="96" y="5"/>
                    <a:pt x="96" y="5"/>
                    <a:pt x="96" y="5"/>
                  </a:cubicBezTo>
                  <a:close/>
                  <a:moveTo>
                    <a:pt x="86" y="4"/>
                  </a:moveTo>
                  <a:cubicBezTo>
                    <a:pt x="86" y="5"/>
                    <a:pt x="86" y="5"/>
                    <a:pt x="86" y="5"/>
                  </a:cubicBezTo>
                  <a:cubicBezTo>
                    <a:pt x="87" y="6"/>
                    <a:pt x="87" y="6"/>
                    <a:pt x="87" y="6"/>
                  </a:cubicBezTo>
                  <a:cubicBezTo>
                    <a:pt x="87" y="7"/>
                    <a:pt x="87" y="7"/>
                    <a:pt x="87" y="7"/>
                  </a:cubicBezTo>
                  <a:cubicBezTo>
                    <a:pt x="89" y="7"/>
                    <a:pt x="89" y="7"/>
                    <a:pt x="89" y="7"/>
                  </a:cubicBezTo>
                  <a:cubicBezTo>
                    <a:pt x="90" y="6"/>
                    <a:pt x="90" y="6"/>
                    <a:pt x="90" y="6"/>
                  </a:cubicBezTo>
                  <a:cubicBezTo>
                    <a:pt x="90" y="6"/>
                    <a:pt x="90" y="6"/>
                    <a:pt x="90" y="6"/>
                  </a:cubicBezTo>
                  <a:cubicBezTo>
                    <a:pt x="91" y="6"/>
                    <a:pt x="91" y="6"/>
                    <a:pt x="91" y="6"/>
                  </a:cubicBezTo>
                  <a:cubicBezTo>
                    <a:pt x="91" y="5"/>
                    <a:pt x="91" y="5"/>
                    <a:pt x="91" y="5"/>
                  </a:cubicBezTo>
                  <a:cubicBezTo>
                    <a:pt x="91" y="5"/>
                    <a:pt x="91" y="5"/>
                    <a:pt x="91" y="5"/>
                  </a:cubicBezTo>
                  <a:cubicBezTo>
                    <a:pt x="90" y="4"/>
                    <a:pt x="90" y="4"/>
                    <a:pt x="90" y="4"/>
                  </a:cubicBezTo>
                  <a:cubicBezTo>
                    <a:pt x="90" y="4"/>
                    <a:pt x="90" y="4"/>
                    <a:pt x="90" y="4"/>
                  </a:cubicBezTo>
                  <a:cubicBezTo>
                    <a:pt x="89" y="5"/>
                    <a:pt x="89" y="5"/>
                    <a:pt x="89" y="5"/>
                  </a:cubicBezTo>
                  <a:cubicBezTo>
                    <a:pt x="88" y="5"/>
                    <a:pt x="88" y="5"/>
                    <a:pt x="88" y="5"/>
                  </a:cubicBezTo>
                  <a:cubicBezTo>
                    <a:pt x="88" y="5"/>
                    <a:pt x="88" y="5"/>
                    <a:pt x="88" y="5"/>
                  </a:cubicBezTo>
                  <a:cubicBezTo>
                    <a:pt x="87" y="5"/>
                    <a:pt x="87" y="5"/>
                    <a:pt x="87" y="5"/>
                  </a:cubicBezTo>
                  <a:cubicBezTo>
                    <a:pt x="87" y="5"/>
                    <a:pt x="87" y="5"/>
                    <a:pt x="87" y="5"/>
                  </a:cubicBezTo>
                  <a:cubicBezTo>
                    <a:pt x="87" y="5"/>
                    <a:pt x="87" y="5"/>
                    <a:pt x="87" y="5"/>
                  </a:cubicBezTo>
                  <a:cubicBezTo>
                    <a:pt x="86" y="4"/>
                    <a:pt x="86" y="4"/>
                    <a:pt x="86" y="4"/>
                  </a:cubicBezTo>
                  <a:cubicBezTo>
                    <a:pt x="86" y="4"/>
                    <a:pt x="86" y="4"/>
                    <a:pt x="86" y="4"/>
                  </a:cubicBezTo>
                  <a:cubicBezTo>
                    <a:pt x="86" y="4"/>
                    <a:pt x="86" y="4"/>
                    <a:pt x="86" y="4"/>
                  </a:cubicBezTo>
                  <a:close/>
                  <a:moveTo>
                    <a:pt x="86" y="5"/>
                  </a:moveTo>
                  <a:cubicBezTo>
                    <a:pt x="86" y="6"/>
                    <a:pt x="86" y="6"/>
                    <a:pt x="86" y="6"/>
                  </a:cubicBezTo>
                  <a:cubicBezTo>
                    <a:pt x="87" y="6"/>
                    <a:pt x="87" y="6"/>
                    <a:pt x="87" y="6"/>
                  </a:cubicBezTo>
                  <a:cubicBezTo>
                    <a:pt x="87" y="7"/>
                    <a:pt x="87" y="7"/>
                    <a:pt x="87" y="7"/>
                  </a:cubicBezTo>
                  <a:cubicBezTo>
                    <a:pt x="86" y="6"/>
                    <a:pt x="86" y="6"/>
                    <a:pt x="86" y="6"/>
                  </a:cubicBezTo>
                  <a:cubicBezTo>
                    <a:pt x="85" y="6"/>
                    <a:pt x="85" y="6"/>
                    <a:pt x="85" y="6"/>
                  </a:cubicBezTo>
                  <a:cubicBezTo>
                    <a:pt x="85" y="6"/>
                    <a:pt x="85" y="6"/>
                    <a:pt x="85" y="6"/>
                  </a:cubicBezTo>
                  <a:cubicBezTo>
                    <a:pt x="85" y="6"/>
                    <a:pt x="85" y="6"/>
                    <a:pt x="85" y="6"/>
                  </a:cubicBezTo>
                  <a:cubicBezTo>
                    <a:pt x="85" y="6"/>
                    <a:pt x="85" y="6"/>
                    <a:pt x="85" y="6"/>
                  </a:cubicBezTo>
                  <a:cubicBezTo>
                    <a:pt x="85" y="6"/>
                    <a:pt x="85" y="6"/>
                    <a:pt x="85" y="6"/>
                  </a:cubicBezTo>
                  <a:cubicBezTo>
                    <a:pt x="85" y="6"/>
                    <a:pt x="85" y="6"/>
                    <a:pt x="85" y="6"/>
                  </a:cubicBezTo>
                  <a:cubicBezTo>
                    <a:pt x="85" y="5"/>
                    <a:pt x="85" y="5"/>
                    <a:pt x="85" y="5"/>
                  </a:cubicBezTo>
                  <a:cubicBezTo>
                    <a:pt x="85" y="5"/>
                    <a:pt x="85" y="5"/>
                    <a:pt x="85" y="5"/>
                  </a:cubicBezTo>
                  <a:cubicBezTo>
                    <a:pt x="85" y="5"/>
                    <a:pt x="85" y="5"/>
                    <a:pt x="85" y="5"/>
                  </a:cubicBezTo>
                  <a:cubicBezTo>
                    <a:pt x="86" y="5"/>
                    <a:pt x="86" y="5"/>
                    <a:pt x="86" y="5"/>
                  </a:cubicBezTo>
                  <a:close/>
                  <a:moveTo>
                    <a:pt x="57" y="22"/>
                  </a:moveTo>
                  <a:cubicBezTo>
                    <a:pt x="58" y="22"/>
                    <a:pt x="58" y="22"/>
                    <a:pt x="58" y="22"/>
                  </a:cubicBezTo>
                  <a:cubicBezTo>
                    <a:pt x="58" y="22"/>
                    <a:pt x="58" y="22"/>
                    <a:pt x="58" y="22"/>
                  </a:cubicBezTo>
                  <a:cubicBezTo>
                    <a:pt x="58" y="21"/>
                    <a:pt x="58" y="21"/>
                    <a:pt x="58" y="21"/>
                  </a:cubicBezTo>
                  <a:cubicBezTo>
                    <a:pt x="58" y="21"/>
                    <a:pt x="57" y="22"/>
                    <a:pt x="57" y="22"/>
                  </a:cubicBezTo>
                  <a:close/>
                  <a:moveTo>
                    <a:pt x="57" y="25"/>
                  </a:moveTo>
                  <a:cubicBezTo>
                    <a:pt x="57" y="24"/>
                    <a:pt x="57" y="24"/>
                    <a:pt x="57" y="24"/>
                  </a:cubicBezTo>
                  <a:cubicBezTo>
                    <a:pt x="57" y="23"/>
                    <a:pt x="57" y="23"/>
                    <a:pt x="57" y="23"/>
                  </a:cubicBezTo>
                  <a:cubicBezTo>
                    <a:pt x="57" y="24"/>
                    <a:pt x="57" y="24"/>
                    <a:pt x="57" y="24"/>
                  </a:cubicBezTo>
                  <a:cubicBezTo>
                    <a:pt x="57" y="25"/>
                    <a:pt x="57" y="25"/>
                    <a:pt x="57" y="25"/>
                  </a:cubicBezTo>
                  <a:close/>
                  <a:moveTo>
                    <a:pt x="61" y="19"/>
                  </a:moveTo>
                  <a:cubicBezTo>
                    <a:pt x="61" y="19"/>
                    <a:pt x="61" y="19"/>
                    <a:pt x="61" y="19"/>
                  </a:cubicBezTo>
                  <a:cubicBezTo>
                    <a:pt x="61" y="18"/>
                    <a:pt x="61" y="18"/>
                    <a:pt x="61" y="18"/>
                  </a:cubicBezTo>
                  <a:cubicBezTo>
                    <a:pt x="61" y="18"/>
                    <a:pt x="61" y="18"/>
                    <a:pt x="61" y="18"/>
                  </a:cubicBezTo>
                  <a:cubicBezTo>
                    <a:pt x="61" y="19"/>
                    <a:pt x="61" y="19"/>
                    <a:pt x="61" y="19"/>
                  </a:cubicBezTo>
                  <a:close/>
                  <a:moveTo>
                    <a:pt x="14" y="46"/>
                  </a:moveTo>
                  <a:cubicBezTo>
                    <a:pt x="14" y="46"/>
                    <a:pt x="14" y="46"/>
                    <a:pt x="14" y="46"/>
                  </a:cubicBezTo>
                  <a:cubicBezTo>
                    <a:pt x="15" y="45"/>
                    <a:pt x="15" y="45"/>
                    <a:pt x="15" y="45"/>
                  </a:cubicBezTo>
                  <a:cubicBezTo>
                    <a:pt x="15" y="46"/>
                    <a:pt x="15" y="46"/>
                    <a:pt x="15" y="46"/>
                  </a:cubicBezTo>
                  <a:cubicBezTo>
                    <a:pt x="14" y="46"/>
                    <a:pt x="14" y="46"/>
                    <a:pt x="14" y="46"/>
                  </a:cubicBezTo>
                  <a:close/>
                  <a:moveTo>
                    <a:pt x="1" y="67"/>
                  </a:moveTo>
                  <a:cubicBezTo>
                    <a:pt x="1" y="65"/>
                    <a:pt x="1" y="65"/>
                    <a:pt x="1" y="65"/>
                  </a:cubicBezTo>
                  <a:cubicBezTo>
                    <a:pt x="1" y="66"/>
                    <a:pt x="1" y="66"/>
                    <a:pt x="1" y="66"/>
                  </a:cubicBezTo>
                  <a:cubicBezTo>
                    <a:pt x="1" y="66"/>
                    <a:pt x="1" y="67"/>
                    <a:pt x="1" y="67"/>
                  </a:cubicBezTo>
                  <a:close/>
                  <a:moveTo>
                    <a:pt x="1" y="70"/>
                  </a:moveTo>
                  <a:cubicBezTo>
                    <a:pt x="0" y="69"/>
                    <a:pt x="0" y="69"/>
                    <a:pt x="0" y="69"/>
                  </a:cubicBezTo>
                  <a:cubicBezTo>
                    <a:pt x="1" y="68"/>
                    <a:pt x="1" y="68"/>
                    <a:pt x="1" y="68"/>
                  </a:cubicBezTo>
                  <a:cubicBezTo>
                    <a:pt x="1" y="69"/>
                    <a:pt x="1" y="69"/>
                    <a:pt x="1" y="69"/>
                  </a:cubicBezTo>
                  <a:cubicBezTo>
                    <a:pt x="1" y="70"/>
                    <a:pt x="1" y="70"/>
                    <a:pt x="1" y="70"/>
                  </a:cubicBezTo>
                  <a:close/>
                  <a:moveTo>
                    <a:pt x="99" y="122"/>
                  </a:moveTo>
                  <a:cubicBezTo>
                    <a:pt x="99" y="123"/>
                    <a:pt x="99" y="123"/>
                    <a:pt x="99" y="123"/>
                  </a:cubicBezTo>
                  <a:cubicBezTo>
                    <a:pt x="99" y="123"/>
                    <a:pt x="99" y="123"/>
                    <a:pt x="99" y="123"/>
                  </a:cubicBezTo>
                  <a:cubicBezTo>
                    <a:pt x="100" y="123"/>
                    <a:pt x="100" y="123"/>
                    <a:pt x="100" y="123"/>
                  </a:cubicBezTo>
                  <a:cubicBezTo>
                    <a:pt x="99" y="124"/>
                    <a:pt x="99" y="124"/>
                    <a:pt x="99" y="124"/>
                  </a:cubicBezTo>
                  <a:cubicBezTo>
                    <a:pt x="100" y="124"/>
                    <a:pt x="100" y="124"/>
                    <a:pt x="100" y="124"/>
                  </a:cubicBezTo>
                  <a:cubicBezTo>
                    <a:pt x="101" y="123"/>
                    <a:pt x="101" y="123"/>
                    <a:pt x="101" y="123"/>
                  </a:cubicBezTo>
                  <a:cubicBezTo>
                    <a:pt x="101" y="124"/>
                    <a:pt x="101" y="124"/>
                    <a:pt x="101" y="124"/>
                  </a:cubicBezTo>
                  <a:cubicBezTo>
                    <a:pt x="101" y="124"/>
                    <a:pt x="101" y="124"/>
                    <a:pt x="101" y="124"/>
                  </a:cubicBezTo>
                  <a:cubicBezTo>
                    <a:pt x="99" y="124"/>
                    <a:pt x="99" y="124"/>
                    <a:pt x="99" y="124"/>
                  </a:cubicBezTo>
                  <a:cubicBezTo>
                    <a:pt x="99" y="124"/>
                    <a:pt x="99" y="124"/>
                    <a:pt x="99" y="124"/>
                  </a:cubicBezTo>
                  <a:cubicBezTo>
                    <a:pt x="98" y="124"/>
                    <a:pt x="98" y="124"/>
                    <a:pt x="98" y="124"/>
                  </a:cubicBezTo>
                  <a:cubicBezTo>
                    <a:pt x="98" y="125"/>
                    <a:pt x="98" y="125"/>
                    <a:pt x="98" y="125"/>
                  </a:cubicBezTo>
                  <a:cubicBezTo>
                    <a:pt x="98" y="125"/>
                    <a:pt x="98" y="125"/>
                    <a:pt x="98" y="125"/>
                  </a:cubicBezTo>
                  <a:cubicBezTo>
                    <a:pt x="98" y="124"/>
                    <a:pt x="98" y="124"/>
                    <a:pt x="98" y="124"/>
                  </a:cubicBezTo>
                  <a:cubicBezTo>
                    <a:pt x="97" y="124"/>
                    <a:pt x="97" y="124"/>
                    <a:pt x="97" y="124"/>
                  </a:cubicBezTo>
                  <a:cubicBezTo>
                    <a:pt x="96" y="124"/>
                    <a:pt x="96" y="124"/>
                    <a:pt x="96" y="124"/>
                  </a:cubicBezTo>
                  <a:cubicBezTo>
                    <a:pt x="96" y="124"/>
                    <a:pt x="96" y="124"/>
                    <a:pt x="96" y="124"/>
                  </a:cubicBezTo>
                  <a:cubicBezTo>
                    <a:pt x="95" y="124"/>
                    <a:pt x="95" y="124"/>
                    <a:pt x="95" y="124"/>
                  </a:cubicBezTo>
                  <a:cubicBezTo>
                    <a:pt x="94" y="124"/>
                    <a:pt x="94" y="124"/>
                    <a:pt x="94" y="124"/>
                  </a:cubicBezTo>
                  <a:cubicBezTo>
                    <a:pt x="94" y="123"/>
                    <a:pt x="94" y="123"/>
                    <a:pt x="94" y="123"/>
                  </a:cubicBezTo>
                  <a:cubicBezTo>
                    <a:pt x="95" y="123"/>
                    <a:pt x="95" y="123"/>
                    <a:pt x="95" y="123"/>
                  </a:cubicBezTo>
                  <a:cubicBezTo>
                    <a:pt x="98" y="122"/>
                    <a:pt x="98" y="122"/>
                    <a:pt x="98" y="122"/>
                  </a:cubicBezTo>
                  <a:cubicBezTo>
                    <a:pt x="98" y="122"/>
                    <a:pt x="98" y="122"/>
                    <a:pt x="98" y="122"/>
                  </a:cubicBezTo>
                  <a:cubicBezTo>
                    <a:pt x="99" y="122"/>
                    <a:pt x="99" y="122"/>
                    <a:pt x="99" y="122"/>
                  </a:cubicBezTo>
                  <a:close/>
                  <a:moveTo>
                    <a:pt x="128" y="141"/>
                  </a:moveTo>
                  <a:cubicBezTo>
                    <a:pt x="129" y="141"/>
                    <a:pt x="129" y="141"/>
                    <a:pt x="129" y="141"/>
                  </a:cubicBezTo>
                  <a:cubicBezTo>
                    <a:pt x="129" y="141"/>
                    <a:pt x="129" y="141"/>
                    <a:pt x="129" y="141"/>
                  </a:cubicBezTo>
                  <a:cubicBezTo>
                    <a:pt x="129" y="142"/>
                    <a:pt x="129" y="142"/>
                    <a:pt x="129" y="142"/>
                  </a:cubicBezTo>
                  <a:cubicBezTo>
                    <a:pt x="128" y="141"/>
                    <a:pt x="128" y="141"/>
                    <a:pt x="128" y="141"/>
                  </a:cubicBezTo>
                  <a:close/>
                  <a:moveTo>
                    <a:pt x="133" y="144"/>
                  </a:moveTo>
                  <a:cubicBezTo>
                    <a:pt x="133" y="144"/>
                    <a:pt x="133" y="144"/>
                    <a:pt x="133" y="144"/>
                  </a:cubicBezTo>
                  <a:cubicBezTo>
                    <a:pt x="133" y="144"/>
                    <a:pt x="133" y="144"/>
                    <a:pt x="133" y="144"/>
                  </a:cubicBezTo>
                  <a:cubicBezTo>
                    <a:pt x="133" y="144"/>
                    <a:pt x="133" y="144"/>
                    <a:pt x="133" y="144"/>
                  </a:cubicBezTo>
                  <a:close/>
                  <a:moveTo>
                    <a:pt x="122" y="155"/>
                  </a:moveTo>
                  <a:cubicBezTo>
                    <a:pt x="122" y="155"/>
                    <a:pt x="122" y="155"/>
                    <a:pt x="122" y="155"/>
                  </a:cubicBezTo>
                  <a:cubicBezTo>
                    <a:pt x="123" y="155"/>
                    <a:pt x="123" y="155"/>
                    <a:pt x="123" y="155"/>
                  </a:cubicBezTo>
                  <a:cubicBezTo>
                    <a:pt x="123" y="155"/>
                    <a:pt x="123" y="155"/>
                    <a:pt x="123" y="155"/>
                  </a:cubicBezTo>
                  <a:cubicBezTo>
                    <a:pt x="123" y="154"/>
                    <a:pt x="123" y="154"/>
                    <a:pt x="123" y="154"/>
                  </a:cubicBezTo>
                  <a:cubicBezTo>
                    <a:pt x="122" y="155"/>
                    <a:pt x="122" y="155"/>
                    <a:pt x="122" y="155"/>
                  </a:cubicBezTo>
                  <a:close/>
                  <a:moveTo>
                    <a:pt x="122" y="153"/>
                  </a:moveTo>
                  <a:cubicBezTo>
                    <a:pt x="122" y="154"/>
                    <a:pt x="122" y="154"/>
                    <a:pt x="122" y="154"/>
                  </a:cubicBezTo>
                  <a:cubicBezTo>
                    <a:pt x="123" y="154"/>
                    <a:pt x="123" y="154"/>
                    <a:pt x="123" y="154"/>
                  </a:cubicBezTo>
                  <a:cubicBezTo>
                    <a:pt x="123" y="153"/>
                    <a:pt x="123" y="153"/>
                    <a:pt x="123" y="153"/>
                  </a:cubicBezTo>
                  <a:cubicBezTo>
                    <a:pt x="122" y="153"/>
                    <a:pt x="122" y="153"/>
                    <a:pt x="122" y="153"/>
                  </a:cubicBezTo>
                  <a:close/>
                  <a:moveTo>
                    <a:pt x="122" y="154"/>
                  </a:moveTo>
                  <a:cubicBezTo>
                    <a:pt x="121" y="154"/>
                    <a:pt x="121" y="154"/>
                    <a:pt x="121" y="154"/>
                  </a:cubicBezTo>
                  <a:cubicBezTo>
                    <a:pt x="121" y="153"/>
                    <a:pt x="121" y="153"/>
                    <a:pt x="121" y="153"/>
                  </a:cubicBezTo>
                  <a:cubicBezTo>
                    <a:pt x="122" y="153"/>
                    <a:pt x="122" y="153"/>
                    <a:pt x="122" y="153"/>
                  </a:cubicBezTo>
                  <a:cubicBezTo>
                    <a:pt x="122" y="154"/>
                    <a:pt x="122" y="154"/>
                    <a:pt x="122" y="154"/>
                  </a:cubicBezTo>
                  <a:cubicBezTo>
                    <a:pt x="122" y="154"/>
                    <a:pt x="122" y="154"/>
                    <a:pt x="122" y="154"/>
                  </a:cubicBezTo>
                  <a:close/>
                  <a:moveTo>
                    <a:pt x="119" y="151"/>
                  </a:moveTo>
                  <a:cubicBezTo>
                    <a:pt x="119" y="151"/>
                    <a:pt x="119" y="151"/>
                    <a:pt x="119" y="151"/>
                  </a:cubicBezTo>
                  <a:cubicBezTo>
                    <a:pt x="119" y="150"/>
                    <a:pt x="119" y="150"/>
                    <a:pt x="119" y="150"/>
                  </a:cubicBezTo>
                  <a:cubicBezTo>
                    <a:pt x="119" y="149"/>
                    <a:pt x="119" y="149"/>
                    <a:pt x="119" y="149"/>
                  </a:cubicBezTo>
                  <a:cubicBezTo>
                    <a:pt x="119" y="149"/>
                    <a:pt x="119" y="149"/>
                    <a:pt x="119" y="149"/>
                  </a:cubicBezTo>
                  <a:cubicBezTo>
                    <a:pt x="120" y="148"/>
                    <a:pt x="120" y="148"/>
                    <a:pt x="120" y="148"/>
                  </a:cubicBezTo>
                  <a:cubicBezTo>
                    <a:pt x="120" y="148"/>
                    <a:pt x="120" y="148"/>
                    <a:pt x="120" y="148"/>
                  </a:cubicBezTo>
                  <a:cubicBezTo>
                    <a:pt x="121" y="148"/>
                    <a:pt x="121" y="148"/>
                    <a:pt x="121" y="148"/>
                  </a:cubicBezTo>
                  <a:cubicBezTo>
                    <a:pt x="121" y="149"/>
                    <a:pt x="121" y="149"/>
                    <a:pt x="121" y="149"/>
                  </a:cubicBezTo>
                  <a:cubicBezTo>
                    <a:pt x="121" y="150"/>
                    <a:pt x="121" y="150"/>
                    <a:pt x="121" y="150"/>
                  </a:cubicBezTo>
                  <a:cubicBezTo>
                    <a:pt x="120" y="150"/>
                    <a:pt x="120" y="150"/>
                    <a:pt x="120" y="150"/>
                  </a:cubicBezTo>
                  <a:cubicBezTo>
                    <a:pt x="120" y="151"/>
                    <a:pt x="120" y="151"/>
                    <a:pt x="120" y="151"/>
                  </a:cubicBezTo>
                  <a:cubicBezTo>
                    <a:pt x="119" y="151"/>
                    <a:pt x="119" y="151"/>
                    <a:pt x="119" y="151"/>
                  </a:cubicBezTo>
                  <a:cubicBezTo>
                    <a:pt x="119" y="151"/>
                    <a:pt x="119" y="151"/>
                    <a:pt x="119" y="151"/>
                  </a:cubicBezTo>
                  <a:close/>
                  <a:moveTo>
                    <a:pt x="136" y="153"/>
                  </a:moveTo>
                  <a:cubicBezTo>
                    <a:pt x="138" y="152"/>
                    <a:pt x="138" y="152"/>
                    <a:pt x="138" y="152"/>
                  </a:cubicBezTo>
                  <a:cubicBezTo>
                    <a:pt x="138" y="152"/>
                    <a:pt x="138" y="152"/>
                    <a:pt x="138" y="152"/>
                  </a:cubicBezTo>
                  <a:cubicBezTo>
                    <a:pt x="137" y="150"/>
                    <a:pt x="137" y="150"/>
                    <a:pt x="137" y="150"/>
                  </a:cubicBezTo>
                  <a:cubicBezTo>
                    <a:pt x="136" y="151"/>
                    <a:pt x="136" y="151"/>
                    <a:pt x="136" y="151"/>
                  </a:cubicBezTo>
                  <a:cubicBezTo>
                    <a:pt x="136" y="151"/>
                    <a:pt x="136" y="151"/>
                    <a:pt x="136" y="151"/>
                  </a:cubicBezTo>
                  <a:cubicBezTo>
                    <a:pt x="136" y="152"/>
                    <a:pt x="136" y="152"/>
                    <a:pt x="136" y="152"/>
                  </a:cubicBezTo>
                  <a:cubicBezTo>
                    <a:pt x="136" y="153"/>
                    <a:pt x="136" y="153"/>
                    <a:pt x="136" y="153"/>
                  </a:cubicBezTo>
                  <a:cubicBezTo>
                    <a:pt x="136" y="153"/>
                    <a:pt x="136" y="153"/>
                    <a:pt x="136" y="153"/>
                  </a:cubicBezTo>
                  <a:close/>
                  <a:moveTo>
                    <a:pt x="136" y="154"/>
                  </a:moveTo>
                  <a:cubicBezTo>
                    <a:pt x="136" y="155"/>
                    <a:pt x="136" y="155"/>
                    <a:pt x="136" y="155"/>
                  </a:cubicBezTo>
                  <a:cubicBezTo>
                    <a:pt x="137" y="155"/>
                    <a:pt x="137" y="155"/>
                    <a:pt x="137" y="155"/>
                  </a:cubicBezTo>
                  <a:cubicBezTo>
                    <a:pt x="138" y="155"/>
                    <a:pt x="138" y="155"/>
                    <a:pt x="138" y="155"/>
                  </a:cubicBezTo>
                  <a:cubicBezTo>
                    <a:pt x="138" y="154"/>
                    <a:pt x="138" y="154"/>
                    <a:pt x="138" y="154"/>
                  </a:cubicBezTo>
                  <a:cubicBezTo>
                    <a:pt x="137" y="154"/>
                    <a:pt x="137" y="154"/>
                    <a:pt x="137" y="154"/>
                  </a:cubicBezTo>
                  <a:cubicBezTo>
                    <a:pt x="136" y="154"/>
                    <a:pt x="136" y="154"/>
                    <a:pt x="136" y="154"/>
                  </a:cubicBezTo>
                  <a:cubicBezTo>
                    <a:pt x="136" y="154"/>
                    <a:pt x="136" y="154"/>
                    <a:pt x="136" y="154"/>
                  </a:cubicBezTo>
                  <a:close/>
                  <a:moveTo>
                    <a:pt x="136" y="156"/>
                  </a:moveTo>
                  <a:cubicBezTo>
                    <a:pt x="136" y="156"/>
                    <a:pt x="136" y="156"/>
                    <a:pt x="136" y="156"/>
                  </a:cubicBezTo>
                  <a:cubicBezTo>
                    <a:pt x="137" y="155"/>
                    <a:pt x="137" y="155"/>
                    <a:pt x="137" y="155"/>
                  </a:cubicBezTo>
                  <a:cubicBezTo>
                    <a:pt x="136" y="156"/>
                    <a:pt x="136" y="156"/>
                    <a:pt x="136" y="156"/>
                  </a:cubicBezTo>
                  <a:close/>
                  <a:moveTo>
                    <a:pt x="132" y="169"/>
                  </a:moveTo>
                  <a:cubicBezTo>
                    <a:pt x="132" y="168"/>
                    <a:pt x="132" y="168"/>
                    <a:pt x="132" y="168"/>
                  </a:cubicBezTo>
                  <a:cubicBezTo>
                    <a:pt x="132" y="169"/>
                    <a:pt x="132" y="169"/>
                    <a:pt x="132" y="169"/>
                  </a:cubicBezTo>
                  <a:cubicBezTo>
                    <a:pt x="132" y="169"/>
                    <a:pt x="132" y="169"/>
                    <a:pt x="132" y="169"/>
                  </a:cubicBezTo>
                  <a:close/>
                  <a:moveTo>
                    <a:pt x="127" y="174"/>
                  </a:moveTo>
                  <a:cubicBezTo>
                    <a:pt x="126" y="173"/>
                    <a:pt x="126" y="173"/>
                    <a:pt x="126" y="173"/>
                  </a:cubicBezTo>
                  <a:cubicBezTo>
                    <a:pt x="127" y="172"/>
                    <a:pt x="127" y="172"/>
                    <a:pt x="127" y="172"/>
                  </a:cubicBezTo>
                  <a:cubicBezTo>
                    <a:pt x="127" y="172"/>
                    <a:pt x="127" y="172"/>
                    <a:pt x="127" y="172"/>
                  </a:cubicBezTo>
                  <a:cubicBezTo>
                    <a:pt x="127" y="172"/>
                    <a:pt x="127" y="172"/>
                    <a:pt x="127" y="172"/>
                  </a:cubicBezTo>
                  <a:cubicBezTo>
                    <a:pt x="127" y="172"/>
                    <a:pt x="127" y="172"/>
                    <a:pt x="127" y="172"/>
                  </a:cubicBezTo>
                  <a:cubicBezTo>
                    <a:pt x="127" y="172"/>
                    <a:pt x="127" y="172"/>
                    <a:pt x="127" y="172"/>
                  </a:cubicBezTo>
                  <a:cubicBezTo>
                    <a:pt x="127" y="174"/>
                    <a:pt x="127" y="174"/>
                    <a:pt x="127" y="174"/>
                  </a:cubicBezTo>
                  <a:close/>
                  <a:moveTo>
                    <a:pt x="121" y="173"/>
                  </a:moveTo>
                  <a:cubicBezTo>
                    <a:pt x="121" y="172"/>
                    <a:pt x="121" y="172"/>
                    <a:pt x="121" y="172"/>
                  </a:cubicBezTo>
                  <a:cubicBezTo>
                    <a:pt x="121" y="172"/>
                    <a:pt x="121" y="172"/>
                    <a:pt x="121" y="172"/>
                  </a:cubicBezTo>
                  <a:cubicBezTo>
                    <a:pt x="120" y="172"/>
                    <a:pt x="120" y="172"/>
                    <a:pt x="120" y="172"/>
                  </a:cubicBezTo>
                  <a:cubicBezTo>
                    <a:pt x="120" y="171"/>
                    <a:pt x="120" y="171"/>
                    <a:pt x="120" y="171"/>
                  </a:cubicBezTo>
                  <a:cubicBezTo>
                    <a:pt x="120" y="170"/>
                    <a:pt x="120" y="170"/>
                    <a:pt x="120" y="170"/>
                  </a:cubicBezTo>
                  <a:cubicBezTo>
                    <a:pt x="120" y="170"/>
                    <a:pt x="120" y="170"/>
                    <a:pt x="120" y="170"/>
                  </a:cubicBezTo>
                  <a:cubicBezTo>
                    <a:pt x="120" y="168"/>
                    <a:pt x="120" y="168"/>
                    <a:pt x="120" y="168"/>
                  </a:cubicBezTo>
                  <a:cubicBezTo>
                    <a:pt x="120" y="167"/>
                    <a:pt x="120" y="167"/>
                    <a:pt x="120" y="167"/>
                  </a:cubicBezTo>
                  <a:cubicBezTo>
                    <a:pt x="120" y="167"/>
                    <a:pt x="120" y="167"/>
                    <a:pt x="120" y="167"/>
                  </a:cubicBezTo>
                  <a:cubicBezTo>
                    <a:pt x="119" y="165"/>
                    <a:pt x="119" y="165"/>
                    <a:pt x="119" y="165"/>
                  </a:cubicBezTo>
                  <a:cubicBezTo>
                    <a:pt x="120" y="165"/>
                    <a:pt x="120" y="165"/>
                    <a:pt x="120" y="165"/>
                  </a:cubicBezTo>
                  <a:cubicBezTo>
                    <a:pt x="121" y="165"/>
                    <a:pt x="121" y="165"/>
                    <a:pt x="121" y="165"/>
                  </a:cubicBezTo>
                  <a:cubicBezTo>
                    <a:pt x="122" y="165"/>
                    <a:pt x="122" y="165"/>
                    <a:pt x="122" y="165"/>
                  </a:cubicBezTo>
                  <a:cubicBezTo>
                    <a:pt x="121" y="165"/>
                    <a:pt x="121" y="165"/>
                    <a:pt x="121" y="165"/>
                  </a:cubicBezTo>
                  <a:cubicBezTo>
                    <a:pt x="121" y="164"/>
                    <a:pt x="121" y="164"/>
                    <a:pt x="121" y="164"/>
                  </a:cubicBezTo>
                  <a:cubicBezTo>
                    <a:pt x="120" y="164"/>
                    <a:pt x="120" y="164"/>
                    <a:pt x="120" y="164"/>
                  </a:cubicBezTo>
                  <a:cubicBezTo>
                    <a:pt x="121" y="163"/>
                    <a:pt x="121" y="163"/>
                    <a:pt x="121" y="163"/>
                  </a:cubicBezTo>
                  <a:cubicBezTo>
                    <a:pt x="120" y="161"/>
                    <a:pt x="120" y="161"/>
                    <a:pt x="120" y="161"/>
                  </a:cubicBezTo>
                  <a:cubicBezTo>
                    <a:pt x="120" y="160"/>
                    <a:pt x="120" y="160"/>
                    <a:pt x="120" y="160"/>
                  </a:cubicBezTo>
                  <a:cubicBezTo>
                    <a:pt x="120" y="159"/>
                    <a:pt x="120" y="159"/>
                    <a:pt x="120" y="159"/>
                  </a:cubicBezTo>
                  <a:cubicBezTo>
                    <a:pt x="120" y="157"/>
                    <a:pt x="120" y="157"/>
                    <a:pt x="120" y="157"/>
                  </a:cubicBezTo>
                  <a:cubicBezTo>
                    <a:pt x="120" y="156"/>
                    <a:pt x="120" y="156"/>
                    <a:pt x="120" y="156"/>
                  </a:cubicBezTo>
                  <a:cubicBezTo>
                    <a:pt x="120" y="156"/>
                    <a:pt x="120" y="156"/>
                    <a:pt x="120" y="156"/>
                  </a:cubicBezTo>
                  <a:cubicBezTo>
                    <a:pt x="121" y="155"/>
                    <a:pt x="121" y="155"/>
                    <a:pt x="121" y="155"/>
                  </a:cubicBezTo>
                  <a:cubicBezTo>
                    <a:pt x="121" y="155"/>
                    <a:pt x="121" y="155"/>
                    <a:pt x="121" y="155"/>
                  </a:cubicBezTo>
                  <a:cubicBezTo>
                    <a:pt x="122" y="155"/>
                    <a:pt x="122" y="155"/>
                    <a:pt x="122" y="155"/>
                  </a:cubicBezTo>
                  <a:cubicBezTo>
                    <a:pt x="123" y="156"/>
                    <a:pt x="123" y="156"/>
                    <a:pt x="123" y="156"/>
                  </a:cubicBezTo>
                  <a:cubicBezTo>
                    <a:pt x="123" y="156"/>
                    <a:pt x="123" y="156"/>
                    <a:pt x="123" y="156"/>
                  </a:cubicBezTo>
                  <a:cubicBezTo>
                    <a:pt x="123" y="156"/>
                    <a:pt x="123" y="156"/>
                    <a:pt x="123" y="156"/>
                  </a:cubicBezTo>
                  <a:cubicBezTo>
                    <a:pt x="124" y="155"/>
                    <a:pt x="124" y="155"/>
                    <a:pt x="124" y="155"/>
                  </a:cubicBezTo>
                  <a:cubicBezTo>
                    <a:pt x="124" y="156"/>
                    <a:pt x="124" y="156"/>
                    <a:pt x="124" y="156"/>
                  </a:cubicBezTo>
                  <a:cubicBezTo>
                    <a:pt x="125" y="157"/>
                    <a:pt x="125" y="157"/>
                    <a:pt x="125" y="157"/>
                  </a:cubicBezTo>
                  <a:cubicBezTo>
                    <a:pt x="126" y="158"/>
                    <a:pt x="126" y="158"/>
                    <a:pt x="126" y="158"/>
                  </a:cubicBezTo>
                  <a:cubicBezTo>
                    <a:pt x="127" y="159"/>
                    <a:pt x="127" y="159"/>
                    <a:pt x="127" y="159"/>
                  </a:cubicBezTo>
                  <a:cubicBezTo>
                    <a:pt x="128" y="158"/>
                    <a:pt x="128" y="158"/>
                    <a:pt x="128" y="158"/>
                  </a:cubicBezTo>
                  <a:cubicBezTo>
                    <a:pt x="129" y="158"/>
                    <a:pt x="129" y="158"/>
                    <a:pt x="129" y="158"/>
                  </a:cubicBezTo>
                  <a:cubicBezTo>
                    <a:pt x="129" y="159"/>
                    <a:pt x="129" y="159"/>
                    <a:pt x="129" y="159"/>
                  </a:cubicBezTo>
                  <a:cubicBezTo>
                    <a:pt x="129" y="158"/>
                    <a:pt x="129" y="158"/>
                    <a:pt x="129" y="158"/>
                  </a:cubicBezTo>
                  <a:cubicBezTo>
                    <a:pt x="130" y="158"/>
                    <a:pt x="130" y="158"/>
                    <a:pt x="130" y="158"/>
                  </a:cubicBezTo>
                  <a:cubicBezTo>
                    <a:pt x="133" y="158"/>
                    <a:pt x="133" y="158"/>
                    <a:pt x="133" y="158"/>
                  </a:cubicBezTo>
                  <a:cubicBezTo>
                    <a:pt x="133" y="158"/>
                    <a:pt x="133" y="158"/>
                    <a:pt x="133" y="158"/>
                  </a:cubicBezTo>
                  <a:cubicBezTo>
                    <a:pt x="134" y="157"/>
                    <a:pt x="134" y="157"/>
                    <a:pt x="134" y="157"/>
                  </a:cubicBezTo>
                  <a:cubicBezTo>
                    <a:pt x="134" y="157"/>
                    <a:pt x="134" y="157"/>
                    <a:pt x="134" y="157"/>
                  </a:cubicBezTo>
                  <a:cubicBezTo>
                    <a:pt x="134" y="157"/>
                    <a:pt x="134" y="157"/>
                    <a:pt x="134" y="157"/>
                  </a:cubicBezTo>
                  <a:cubicBezTo>
                    <a:pt x="135" y="157"/>
                    <a:pt x="135" y="157"/>
                    <a:pt x="135" y="157"/>
                  </a:cubicBezTo>
                  <a:cubicBezTo>
                    <a:pt x="135" y="157"/>
                    <a:pt x="135" y="157"/>
                    <a:pt x="135" y="157"/>
                  </a:cubicBezTo>
                  <a:cubicBezTo>
                    <a:pt x="136" y="157"/>
                    <a:pt x="136" y="157"/>
                    <a:pt x="136" y="157"/>
                  </a:cubicBezTo>
                  <a:cubicBezTo>
                    <a:pt x="136" y="158"/>
                    <a:pt x="136" y="158"/>
                    <a:pt x="136" y="158"/>
                  </a:cubicBezTo>
                  <a:cubicBezTo>
                    <a:pt x="136" y="160"/>
                    <a:pt x="136" y="160"/>
                    <a:pt x="136" y="160"/>
                  </a:cubicBezTo>
                  <a:cubicBezTo>
                    <a:pt x="135" y="161"/>
                    <a:pt x="135" y="161"/>
                    <a:pt x="135" y="161"/>
                  </a:cubicBezTo>
                  <a:cubicBezTo>
                    <a:pt x="135" y="163"/>
                    <a:pt x="135" y="163"/>
                    <a:pt x="135" y="163"/>
                  </a:cubicBezTo>
                  <a:cubicBezTo>
                    <a:pt x="134" y="163"/>
                    <a:pt x="134" y="163"/>
                    <a:pt x="134" y="163"/>
                  </a:cubicBezTo>
                  <a:cubicBezTo>
                    <a:pt x="134" y="164"/>
                    <a:pt x="134" y="164"/>
                    <a:pt x="134" y="164"/>
                  </a:cubicBezTo>
                  <a:cubicBezTo>
                    <a:pt x="134" y="165"/>
                    <a:pt x="134" y="165"/>
                    <a:pt x="134" y="165"/>
                  </a:cubicBezTo>
                  <a:cubicBezTo>
                    <a:pt x="134" y="165"/>
                    <a:pt x="134" y="165"/>
                    <a:pt x="134" y="165"/>
                  </a:cubicBezTo>
                  <a:cubicBezTo>
                    <a:pt x="134" y="166"/>
                    <a:pt x="134" y="166"/>
                    <a:pt x="134" y="166"/>
                  </a:cubicBezTo>
                  <a:cubicBezTo>
                    <a:pt x="134" y="166"/>
                    <a:pt x="134" y="166"/>
                    <a:pt x="134" y="166"/>
                  </a:cubicBezTo>
                  <a:cubicBezTo>
                    <a:pt x="133" y="165"/>
                    <a:pt x="133" y="165"/>
                    <a:pt x="133" y="165"/>
                  </a:cubicBezTo>
                  <a:cubicBezTo>
                    <a:pt x="133" y="165"/>
                    <a:pt x="133" y="165"/>
                    <a:pt x="133" y="165"/>
                  </a:cubicBezTo>
                  <a:cubicBezTo>
                    <a:pt x="132" y="166"/>
                    <a:pt x="132" y="166"/>
                    <a:pt x="132" y="166"/>
                  </a:cubicBezTo>
                  <a:cubicBezTo>
                    <a:pt x="132" y="167"/>
                    <a:pt x="132" y="167"/>
                    <a:pt x="132" y="167"/>
                  </a:cubicBezTo>
                  <a:cubicBezTo>
                    <a:pt x="132" y="168"/>
                    <a:pt x="132" y="168"/>
                    <a:pt x="132" y="168"/>
                  </a:cubicBezTo>
                  <a:cubicBezTo>
                    <a:pt x="131" y="168"/>
                    <a:pt x="131" y="168"/>
                    <a:pt x="131" y="168"/>
                  </a:cubicBezTo>
                  <a:cubicBezTo>
                    <a:pt x="131" y="169"/>
                    <a:pt x="131" y="169"/>
                    <a:pt x="131" y="169"/>
                  </a:cubicBezTo>
                  <a:cubicBezTo>
                    <a:pt x="130" y="169"/>
                    <a:pt x="130" y="169"/>
                    <a:pt x="130" y="169"/>
                  </a:cubicBezTo>
                  <a:cubicBezTo>
                    <a:pt x="131" y="170"/>
                    <a:pt x="131" y="170"/>
                    <a:pt x="131" y="170"/>
                  </a:cubicBezTo>
                  <a:cubicBezTo>
                    <a:pt x="131" y="170"/>
                    <a:pt x="131" y="170"/>
                    <a:pt x="131" y="170"/>
                  </a:cubicBezTo>
                  <a:cubicBezTo>
                    <a:pt x="130" y="172"/>
                    <a:pt x="130" y="172"/>
                    <a:pt x="130" y="172"/>
                  </a:cubicBezTo>
                  <a:cubicBezTo>
                    <a:pt x="130" y="172"/>
                    <a:pt x="130" y="172"/>
                    <a:pt x="130" y="172"/>
                  </a:cubicBezTo>
                  <a:cubicBezTo>
                    <a:pt x="129" y="172"/>
                    <a:pt x="129" y="172"/>
                    <a:pt x="129" y="172"/>
                  </a:cubicBezTo>
                  <a:cubicBezTo>
                    <a:pt x="129" y="171"/>
                    <a:pt x="129" y="171"/>
                    <a:pt x="129" y="171"/>
                  </a:cubicBezTo>
                  <a:cubicBezTo>
                    <a:pt x="130" y="171"/>
                    <a:pt x="130" y="171"/>
                    <a:pt x="130" y="171"/>
                  </a:cubicBezTo>
                  <a:cubicBezTo>
                    <a:pt x="130" y="170"/>
                    <a:pt x="130" y="170"/>
                    <a:pt x="130" y="170"/>
                  </a:cubicBezTo>
                  <a:cubicBezTo>
                    <a:pt x="130" y="170"/>
                    <a:pt x="130" y="170"/>
                    <a:pt x="130" y="170"/>
                  </a:cubicBezTo>
                  <a:cubicBezTo>
                    <a:pt x="129" y="170"/>
                    <a:pt x="129" y="170"/>
                    <a:pt x="129" y="170"/>
                  </a:cubicBezTo>
                  <a:cubicBezTo>
                    <a:pt x="128" y="171"/>
                    <a:pt x="128" y="171"/>
                    <a:pt x="128" y="171"/>
                  </a:cubicBezTo>
                  <a:cubicBezTo>
                    <a:pt x="128" y="171"/>
                    <a:pt x="128" y="171"/>
                    <a:pt x="128" y="171"/>
                  </a:cubicBezTo>
                  <a:cubicBezTo>
                    <a:pt x="128" y="170"/>
                    <a:pt x="128" y="170"/>
                    <a:pt x="128" y="170"/>
                  </a:cubicBezTo>
                  <a:cubicBezTo>
                    <a:pt x="127" y="171"/>
                    <a:pt x="127" y="171"/>
                    <a:pt x="127" y="171"/>
                  </a:cubicBezTo>
                  <a:cubicBezTo>
                    <a:pt x="127" y="171"/>
                    <a:pt x="127" y="171"/>
                    <a:pt x="127" y="171"/>
                  </a:cubicBezTo>
                  <a:cubicBezTo>
                    <a:pt x="126" y="172"/>
                    <a:pt x="126" y="172"/>
                    <a:pt x="126" y="172"/>
                  </a:cubicBezTo>
                  <a:cubicBezTo>
                    <a:pt x="126" y="171"/>
                    <a:pt x="126" y="171"/>
                    <a:pt x="126" y="171"/>
                  </a:cubicBezTo>
                  <a:cubicBezTo>
                    <a:pt x="125" y="172"/>
                    <a:pt x="125" y="172"/>
                    <a:pt x="125" y="172"/>
                  </a:cubicBezTo>
                  <a:cubicBezTo>
                    <a:pt x="125" y="173"/>
                    <a:pt x="125" y="173"/>
                    <a:pt x="125" y="173"/>
                  </a:cubicBezTo>
                  <a:cubicBezTo>
                    <a:pt x="124" y="174"/>
                    <a:pt x="124" y="174"/>
                    <a:pt x="124" y="174"/>
                  </a:cubicBezTo>
                  <a:cubicBezTo>
                    <a:pt x="124" y="174"/>
                    <a:pt x="124" y="174"/>
                    <a:pt x="124" y="174"/>
                  </a:cubicBezTo>
                  <a:cubicBezTo>
                    <a:pt x="123" y="174"/>
                    <a:pt x="123" y="174"/>
                    <a:pt x="123" y="174"/>
                  </a:cubicBezTo>
                  <a:cubicBezTo>
                    <a:pt x="123" y="173"/>
                    <a:pt x="123" y="173"/>
                    <a:pt x="123" y="173"/>
                  </a:cubicBezTo>
                  <a:cubicBezTo>
                    <a:pt x="123" y="174"/>
                    <a:pt x="123" y="174"/>
                    <a:pt x="123" y="174"/>
                  </a:cubicBezTo>
                  <a:cubicBezTo>
                    <a:pt x="122" y="173"/>
                    <a:pt x="122" y="173"/>
                    <a:pt x="122" y="173"/>
                  </a:cubicBezTo>
                  <a:cubicBezTo>
                    <a:pt x="121" y="173"/>
                    <a:pt x="121" y="173"/>
                    <a:pt x="121" y="173"/>
                  </a:cubicBezTo>
                  <a:cubicBezTo>
                    <a:pt x="121" y="173"/>
                    <a:pt x="121" y="173"/>
                    <a:pt x="121" y="173"/>
                  </a:cubicBezTo>
                  <a:close/>
                  <a:moveTo>
                    <a:pt x="2" y="110"/>
                  </a:moveTo>
                  <a:cubicBezTo>
                    <a:pt x="3" y="111"/>
                    <a:pt x="3" y="111"/>
                    <a:pt x="3" y="111"/>
                  </a:cubicBezTo>
                  <a:cubicBezTo>
                    <a:pt x="4" y="111"/>
                    <a:pt x="4" y="111"/>
                    <a:pt x="4" y="111"/>
                  </a:cubicBezTo>
                  <a:cubicBezTo>
                    <a:pt x="6" y="113"/>
                    <a:pt x="6" y="113"/>
                    <a:pt x="6" y="113"/>
                  </a:cubicBezTo>
                  <a:cubicBezTo>
                    <a:pt x="6" y="113"/>
                    <a:pt x="6" y="113"/>
                    <a:pt x="6" y="113"/>
                  </a:cubicBezTo>
                  <a:cubicBezTo>
                    <a:pt x="6" y="114"/>
                    <a:pt x="6" y="114"/>
                    <a:pt x="6" y="114"/>
                  </a:cubicBezTo>
                  <a:cubicBezTo>
                    <a:pt x="7" y="114"/>
                    <a:pt x="7" y="114"/>
                    <a:pt x="7" y="114"/>
                  </a:cubicBezTo>
                  <a:cubicBezTo>
                    <a:pt x="7" y="114"/>
                    <a:pt x="7" y="114"/>
                    <a:pt x="7" y="114"/>
                  </a:cubicBezTo>
                  <a:cubicBezTo>
                    <a:pt x="9" y="114"/>
                    <a:pt x="9" y="114"/>
                    <a:pt x="9" y="114"/>
                  </a:cubicBezTo>
                  <a:cubicBezTo>
                    <a:pt x="9" y="114"/>
                    <a:pt x="9" y="114"/>
                    <a:pt x="9" y="114"/>
                  </a:cubicBezTo>
                  <a:cubicBezTo>
                    <a:pt x="9" y="115"/>
                    <a:pt x="9" y="115"/>
                    <a:pt x="9" y="115"/>
                  </a:cubicBezTo>
                  <a:cubicBezTo>
                    <a:pt x="10" y="115"/>
                    <a:pt x="10" y="115"/>
                    <a:pt x="10" y="115"/>
                  </a:cubicBezTo>
                  <a:cubicBezTo>
                    <a:pt x="11" y="115"/>
                    <a:pt x="11" y="115"/>
                    <a:pt x="11" y="115"/>
                  </a:cubicBezTo>
                  <a:cubicBezTo>
                    <a:pt x="12" y="115"/>
                    <a:pt x="12" y="115"/>
                    <a:pt x="12" y="115"/>
                  </a:cubicBezTo>
                  <a:cubicBezTo>
                    <a:pt x="12" y="115"/>
                    <a:pt x="12" y="115"/>
                    <a:pt x="12" y="115"/>
                  </a:cubicBezTo>
                  <a:cubicBezTo>
                    <a:pt x="13" y="115"/>
                    <a:pt x="13" y="115"/>
                    <a:pt x="13" y="115"/>
                  </a:cubicBezTo>
                  <a:cubicBezTo>
                    <a:pt x="14" y="115"/>
                    <a:pt x="14" y="115"/>
                    <a:pt x="14" y="115"/>
                  </a:cubicBezTo>
                  <a:cubicBezTo>
                    <a:pt x="15" y="115"/>
                    <a:pt x="15" y="115"/>
                    <a:pt x="15" y="115"/>
                  </a:cubicBezTo>
                  <a:cubicBezTo>
                    <a:pt x="15" y="114"/>
                    <a:pt x="15" y="114"/>
                    <a:pt x="15" y="114"/>
                  </a:cubicBezTo>
                  <a:cubicBezTo>
                    <a:pt x="16" y="114"/>
                    <a:pt x="16" y="114"/>
                    <a:pt x="16" y="114"/>
                  </a:cubicBezTo>
                  <a:cubicBezTo>
                    <a:pt x="16" y="113"/>
                    <a:pt x="16" y="113"/>
                    <a:pt x="16" y="113"/>
                  </a:cubicBezTo>
                  <a:cubicBezTo>
                    <a:pt x="18" y="113"/>
                    <a:pt x="18" y="113"/>
                    <a:pt x="18" y="113"/>
                  </a:cubicBezTo>
                  <a:cubicBezTo>
                    <a:pt x="18" y="113"/>
                    <a:pt x="18" y="113"/>
                    <a:pt x="18" y="113"/>
                  </a:cubicBezTo>
                  <a:cubicBezTo>
                    <a:pt x="19" y="112"/>
                    <a:pt x="19" y="112"/>
                    <a:pt x="19" y="112"/>
                  </a:cubicBezTo>
                  <a:cubicBezTo>
                    <a:pt x="19" y="112"/>
                    <a:pt x="19" y="112"/>
                    <a:pt x="19" y="112"/>
                  </a:cubicBezTo>
                  <a:cubicBezTo>
                    <a:pt x="20" y="113"/>
                    <a:pt x="20" y="113"/>
                    <a:pt x="20" y="113"/>
                  </a:cubicBezTo>
                  <a:cubicBezTo>
                    <a:pt x="21" y="112"/>
                    <a:pt x="21" y="112"/>
                    <a:pt x="21" y="112"/>
                  </a:cubicBezTo>
                  <a:cubicBezTo>
                    <a:pt x="21" y="112"/>
                    <a:pt x="21" y="112"/>
                    <a:pt x="21" y="112"/>
                  </a:cubicBezTo>
                  <a:cubicBezTo>
                    <a:pt x="21" y="112"/>
                    <a:pt x="21" y="112"/>
                    <a:pt x="21" y="112"/>
                  </a:cubicBezTo>
                  <a:cubicBezTo>
                    <a:pt x="22" y="111"/>
                    <a:pt x="22" y="111"/>
                    <a:pt x="22" y="111"/>
                  </a:cubicBezTo>
                  <a:cubicBezTo>
                    <a:pt x="24" y="109"/>
                    <a:pt x="24" y="109"/>
                    <a:pt x="24" y="109"/>
                  </a:cubicBezTo>
                  <a:cubicBezTo>
                    <a:pt x="25" y="110"/>
                    <a:pt x="25" y="110"/>
                    <a:pt x="25" y="110"/>
                  </a:cubicBezTo>
                  <a:cubicBezTo>
                    <a:pt x="26" y="110"/>
                    <a:pt x="26" y="110"/>
                    <a:pt x="26" y="110"/>
                  </a:cubicBezTo>
                  <a:cubicBezTo>
                    <a:pt x="26" y="109"/>
                    <a:pt x="26" y="109"/>
                    <a:pt x="26" y="109"/>
                  </a:cubicBezTo>
                  <a:cubicBezTo>
                    <a:pt x="29" y="109"/>
                    <a:pt x="29" y="109"/>
                    <a:pt x="29" y="109"/>
                  </a:cubicBezTo>
                  <a:cubicBezTo>
                    <a:pt x="29" y="109"/>
                    <a:pt x="29" y="109"/>
                    <a:pt x="29" y="109"/>
                  </a:cubicBezTo>
                  <a:cubicBezTo>
                    <a:pt x="31" y="109"/>
                    <a:pt x="31" y="109"/>
                    <a:pt x="31" y="109"/>
                  </a:cubicBezTo>
                  <a:cubicBezTo>
                    <a:pt x="31" y="109"/>
                    <a:pt x="31" y="109"/>
                    <a:pt x="31" y="109"/>
                  </a:cubicBezTo>
                  <a:cubicBezTo>
                    <a:pt x="32" y="109"/>
                    <a:pt x="32" y="109"/>
                    <a:pt x="32" y="109"/>
                  </a:cubicBezTo>
                  <a:cubicBezTo>
                    <a:pt x="33" y="109"/>
                    <a:pt x="33" y="109"/>
                    <a:pt x="33" y="109"/>
                  </a:cubicBezTo>
                  <a:cubicBezTo>
                    <a:pt x="33" y="110"/>
                    <a:pt x="33" y="110"/>
                    <a:pt x="33" y="110"/>
                  </a:cubicBezTo>
                  <a:cubicBezTo>
                    <a:pt x="34" y="110"/>
                    <a:pt x="34" y="110"/>
                    <a:pt x="34" y="110"/>
                  </a:cubicBezTo>
                  <a:cubicBezTo>
                    <a:pt x="34" y="110"/>
                    <a:pt x="34" y="110"/>
                    <a:pt x="34" y="110"/>
                  </a:cubicBezTo>
                  <a:cubicBezTo>
                    <a:pt x="35" y="110"/>
                    <a:pt x="35" y="110"/>
                    <a:pt x="35" y="110"/>
                  </a:cubicBezTo>
                  <a:cubicBezTo>
                    <a:pt x="35" y="110"/>
                    <a:pt x="35" y="110"/>
                    <a:pt x="35" y="110"/>
                  </a:cubicBezTo>
                  <a:cubicBezTo>
                    <a:pt x="37" y="110"/>
                    <a:pt x="37" y="110"/>
                    <a:pt x="37" y="110"/>
                  </a:cubicBezTo>
                  <a:cubicBezTo>
                    <a:pt x="37" y="110"/>
                    <a:pt x="37" y="110"/>
                    <a:pt x="37" y="110"/>
                  </a:cubicBezTo>
                  <a:cubicBezTo>
                    <a:pt x="37" y="110"/>
                    <a:pt x="37" y="110"/>
                    <a:pt x="37" y="110"/>
                  </a:cubicBezTo>
                  <a:cubicBezTo>
                    <a:pt x="38" y="110"/>
                    <a:pt x="38" y="110"/>
                    <a:pt x="38" y="110"/>
                  </a:cubicBezTo>
                  <a:cubicBezTo>
                    <a:pt x="39" y="110"/>
                    <a:pt x="39" y="110"/>
                    <a:pt x="39" y="110"/>
                  </a:cubicBezTo>
                  <a:cubicBezTo>
                    <a:pt x="40" y="109"/>
                    <a:pt x="40" y="109"/>
                    <a:pt x="40" y="109"/>
                  </a:cubicBezTo>
                  <a:cubicBezTo>
                    <a:pt x="41" y="108"/>
                    <a:pt x="41" y="108"/>
                    <a:pt x="41" y="108"/>
                  </a:cubicBezTo>
                  <a:cubicBezTo>
                    <a:pt x="41" y="108"/>
                    <a:pt x="41" y="108"/>
                    <a:pt x="41" y="108"/>
                  </a:cubicBezTo>
                  <a:cubicBezTo>
                    <a:pt x="42" y="107"/>
                    <a:pt x="42" y="107"/>
                    <a:pt x="42" y="107"/>
                  </a:cubicBezTo>
                  <a:cubicBezTo>
                    <a:pt x="43" y="106"/>
                    <a:pt x="43" y="106"/>
                    <a:pt x="43" y="106"/>
                  </a:cubicBezTo>
                  <a:cubicBezTo>
                    <a:pt x="44" y="105"/>
                    <a:pt x="44" y="105"/>
                    <a:pt x="44" y="105"/>
                  </a:cubicBezTo>
                  <a:cubicBezTo>
                    <a:pt x="45" y="105"/>
                    <a:pt x="45" y="105"/>
                    <a:pt x="45" y="105"/>
                  </a:cubicBezTo>
                  <a:cubicBezTo>
                    <a:pt x="46" y="105"/>
                    <a:pt x="46" y="105"/>
                    <a:pt x="46" y="105"/>
                  </a:cubicBezTo>
                  <a:cubicBezTo>
                    <a:pt x="47" y="104"/>
                    <a:pt x="47" y="104"/>
                    <a:pt x="47" y="104"/>
                  </a:cubicBezTo>
                  <a:cubicBezTo>
                    <a:pt x="50" y="103"/>
                    <a:pt x="50" y="103"/>
                    <a:pt x="50" y="103"/>
                  </a:cubicBezTo>
                  <a:cubicBezTo>
                    <a:pt x="51" y="102"/>
                    <a:pt x="51" y="102"/>
                    <a:pt x="51" y="102"/>
                  </a:cubicBezTo>
                  <a:cubicBezTo>
                    <a:pt x="52" y="102"/>
                    <a:pt x="52" y="102"/>
                    <a:pt x="52" y="102"/>
                  </a:cubicBezTo>
                  <a:cubicBezTo>
                    <a:pt x="53" y="102"/>
                    <a:pt x="53" y="102"/>
                    <a:pt x="53" y="102"/>
                  </a:cubicBezTo>
                  <a:cubicBezTo>
                    <a:pt x="53" y="102"/>
                    <a:pt x="53" y="102"/>
                    <a:pt x="53" y="102"/>
                  </a:cubicBezTo>
                  <a:cubicBezTo>
                    <a:pt x="55" y="102"/>
                    <a:pt x="55" y="102"/>
                    <a:pt x="55" y="102"/>
                  </a:cubicBezTo>
                  <a:cubicBezTo>
                    <a:pt x="56" y="102"/>
                    <a:pt x="56" y="102"/>
                    <a:pt x="56" y="102"/>
                  </a:cubicBezTo>
                  <a:cubicBezTo>
                    <a:pt x="57" y="102"/>
                    <a:pt x="57" y="102"/>
                    <a:pt x="57" y="102"/>
                  </a:cubicBezTo>
                  <a:cubicBezTo>
                    <a:pt x="58" y="102"/>
                    <a:pt x="58" y="102"/>
                    <a:pt x="58" y="102"/>
                  </a:cubicBezTo>
                  <a:cubicBezTo>
                    <a:pt x="61" y="101"/>
                    <a:pt x="61" y="101"/>
                    <a:pt x="61" y="101"/>
                  </a:cubicBezTo>
                  <a:cubicBezTo>
                    <a:pt x="62" y="101"/>
                    <a:pt x="62" y="101"/>
                    <a:pt x="62" y="101"/>
                  </a:cubicBezTo>
                  <a:cubicBezTo>
                    <a:pt x="63" y="100"/>
                    <a:pt x="63" y="100"/>
                    <a:pt x="63" y="100"/>
                  </a:cubicBezTo>
                  <a:cubicBezTo>
                    <a:pt x="64" y="100"/>
                    <a:pt x="64" y="100"/>
                    <a:pt x="64" y="100"/>
                  </a:cubicBezTo>
                  <a:cubicBezTo>
                    <a:pt x="65" y="99"/>
                    <a:pt x="65" y="99"/>
                    <a:pt x="65" y="99"/>
                  </a:cubicBezTo>
                  <a:cubicBezTo>
                    <a:pt x="67" y="99"/>
                    <a:pt x="67" y="99"/>
                    <a:pt x="67" y="99"/>
                  </a:cubicBezTo>
                  <a:cubicBezTo>
                    <a:pt x="72" y="99"/>
                    <a:pt x="72" y="99"/>
                    <a:pt x="72" y="99"/>
                  </a:cubicBezTo>
                  <a:cubicBezTo>
                    <a:pt x="74" y="99"/>
                    <a:pt x="74" y="99"/>
                    <a:pt x="74" y="99"/>
                  </a:cubicBezTo>
                  <a:cubicBezTo>
                    <a:pt x="75" y="99"/>
                    <a:pt x="75" y="99"/>
                    <a:pt x="75" y="99"/>
                  </a:cubicBezTo>
                  <a:cubicBezTo>
                    <a:pt x="76" y="99"/>
                    <a:pt x="76" y="99"/>
                    <a:pt x="76" y="99"/>
                  </a:cubicBezTo>
                  <a:cubicBezTo>
                    <a:pt x="77" y="99"/>
                    <a:pt x="77" y="99"/>
                    <a:pt x="77" y="99"/>
                  </a:cubicBezTo>
                  <a:cubicBezTo>
                    <a:pt x="78" y="100"/>
                    <a:pt x="78" y="100"/>
                    <a:pt x="78" y="100"/>
                  </a:cubicBezTo>
                  <a:cubicBezTo>
                    <a:pt x="79" y="102"/>
                    <a:pt x="79" y="102"/>
                    <a:pt x="79" y="102"/>
                  </a:cubicBezTo>
                  <a:cubicBezTo>
                    <a:pt x="80" y="102"/>
                    <a:pt x="80" y="102"/>
                    <a:pt x="80" y="102"/>
                  </a:cubicBezTo>
                  <a:cubicBezTo>
                    <a:pt x="81" y="102"/>
                    <a:pt x="81" y="102"/>
                    <a:pt x="81" y="102"/>
                  </a:cubicBezTo>
                  <a:cubicBezTo>
                    <a:pt x="81" y="101"/>
                    <a:pt x="81" y="101"/>
                    <a:pt x="81" y="101"/>
                  </a:cubicBezTo>
                  <a:cubicBezTo>
                    <a:pt x="82" y="102"/>
                    <a:pt x="82" y="102"/>
                    <a:pt x="82" y="102"/>
                  </a:cubicBezTo>
                  <a:cubicBezTo>
                    <a:pt x="82" y="102"/>
                    <a:pt x="82" y="102"/>
                    <a:pt x="82" y="102"/>
                  </a:cubicBezTo>
                  <a:cubicBezTo>
                    <a:pt x="83" y="102"/>
                    <a:pt x="83" y="102"/>
                    <a:pt x="83" y="102"/>
                  </a:cubicBezTo>
                  <a:cubicBezTo>
                    <a:pt x="84" y="103"/>
                    <a:pt x="84" y="103"/>
                    <a:pt x="84" y="103"/>
                  </a:cubicBezTo>
                  <a:cubicBezTo>
                    <a:pt x="85" y="103"/>
                    <a:pt x="85" y="103"/>
                    <a:pt x="85" y="103"/>
                  </a:cubicBezTo>
                  <a:cubicBezTo>
                    <a:pt x="86" y="103"/>
                    <a:pt x="86" y="103"/>
                    <a:pt x="86" y="103"/>
                  </a:cubicBezTo>
                  <a:cubicBezTo>
                    <a:pt x="88" y="104"/>
                    <a:pt x="88" y="104"/>
                    <a:pt x="88" y="104"/>
                  </a:cubicBezTo>
                  <a:cubicBezTo>
                    <a:pt x="87" y="105"/>
                    <a:pt x="87" y="105"/>
                    <a:pt x="87" y="105"/>
                  </a:cubicBezTo>
                  <a:cubicBezTo>
                    <a:pt x="88" y="105"/>
                    <a:pt x="88" y="105"/>
                    <a:pt x="88" y="105"/>
                  </a:cubicBezTo>
                  <a:cubicBezTo>
                    <a:pt x="89" y="105"/>
                    <a:pt x="89" y="105"/>
                    <a:pt x="89" y="105"/>
                  </a:cubicBezTo>
                  <a:cubicBezTo>
                    <a:pt x="88" y="106"/>
                    <a:pt x="88" y="106"/>
                    <a:pt x="88" y="106"/>
                  </a:cubicBezTo>
                  <a:cubicBezTo>
                    <a:pt x="88" y="106"/>
                    <a:pt x="88" y="106"/>
                    <a:pt x="88" y="106"/>
                  </a:cubicBezTo>
                  <a:cubicBezTo>
                    <a:pt x="88" y="107"/>
                    <a:pt x="88" y="107"/>
                    <a:pt x="88" y="107"/>
                  </a:cubicBezTo>
                  <a:cubicBezTo>
                    <a:pt x="88" y="108"/>
                    <a:pt x="88" y="108"/>
                    <a:pt x="88" y="108"/>
                  </a:cubicBezTo>
                  <a:cubicBezTo>
                    <a:pt x="89" y="108"/>
                    <a:pt x="89" y="108"/>
                    <a:pt x="89" y="108"/>
                  </a:cubicBezTo>
                  <a:cubicBezTo>
                    <a:pt x="90" y="109"/>
                    <a:pt x="90" y="109"/>
                    <a:pt x="90" y="109"/>
                  </a:cubicBezTo>
                  <a:cubicBezTo>
                    <a:pt x="90" y="110"/>
                    <a:pt x="90" y="110"/>
                    <a:pt x="90" y="110"/>
                  </a:cubicBezTo>
                  <a:cubicBezTo>
                    <a:pt x="90" y="111"/>
                    <a:pt x="90" y="111"/>
                    <a:pt x="90" y="111"/>
                  </a:cubicBezTo>
                  <a:cubicBezTo>
                    <a:pt x="91" y="113"/>
                    <a:pt x="91" y="113"/>
                    <a:pt x="91" y="113"/>
                  </a:cubicBezTo>
                  <a:cubicBezTo>
                    <a:pt x="91" y="114"/>
                    <a:pt x="91" y="114"/>
                    <a:pt x="91" y="114"/>
                  </a:cubicBezTo>
                  <a:cubicBezTo>
                    <a:pt x="91" y="114"/>
                    <a:pt x="91" y="114"/>
                    <a:pt x="91" y="114"/>
                  </a:cubicBezTo>
                  <a:cubicBezTo>
                    <a:pt x="91" y="115"/>
                    <a:pt x="91" y="115"/>
                    <a:pt x="91" y="115"/>
                  </a:cubicBezTo>
                  <a:cubicBezTo>
                    <a:pt x="91" y="116"/>
                    <a:pt x="91" y="116"/>
                    <a:pt x="91" y="116"/>
                  </a:cubicBezTo>
                  <a:cubicBezTo>
                    <a:pt x="90" y="116"/>
                    <a:pt x="90" y="116"/>
                    <a:pt x="90" y="116"/>
                  </a:cubicBezTo>
                  <a:cubicBezTo>
                    <a:pt x="90" y="116"/>
                    <a:pt x="90" y="116"/>
                    <a:pt x="90" y="116"/>
                  </a:cubicBezTo>
                  <a:cubicBezTo>
                    <a:pt x="91" y="117"/>
                    <a:pt x="91" y="117"/>
                    <a:pt x="91" y="117"/>
                  </a:cubicBezTo>
                  <a:cubicBezTo>
                    <a:pt x="91" y="117"/>
                    <a:pt x="91" y="117"/>
                    <a:pt x="91" y="117"/>
                  </a:cubicBezTo>
                  <a:cubicBezTo>
                    <a:pt x="92" y="118"/>
                    <a:pt x="92" y="118"/>
                    <a:pt x="92" y="118"/>
                  </a:cubicBezTo>
                  <a:cubicBezTo>
                    <a:pt x="92" y="118"/>
                    <a:pt x="92" y="118"/>
                    <a:pt x="92" y="118"/>
                  </a:cubicBezTo>
                  <a:cubicBezTo>
                    <a:pt x="93" y="118"/>
                    <a:pt x="93" y="118"/>
                    <a:pt x="93" y="118"/>
                  </a:cubicBezTo>
                  <a:cubicBezTo>
                    <a:pt x="93" y="117"/>
                    <a:pt x="93" y="117"/>
                    <a:pt x="93" y="117"/>
                  </a:cubicBezTo>
                  <a:cubicBezTo>
                    <a:pt x="93" y="117"/>
                    <a:pt x="93" y="117"/>
                    <a:pt x="93" y="117"/>
                  </a:cubicBezTo>
                  <a:cubicBezTo>
                    <a:pt x="93" y="116"/>
                    <a:pt x="93" y="116"/>
                    <a:pt x="93" y="116"/>
                  </a:cubicBezTo>
                  <a:cubicBezTo>
                    <a:pt x="94" y="116"/>
                    <a:pt x="94" y="116"/>
                    <a:pt x="94" y="116"/>
                  </a:cubicBezTo>
                  <a:cubicBezTo>
                    <a:pt x="94" y="115"/>
                    <a:pt x="94" y="115"/>
                    <a:pt x="94" y="115"/>
                  </a:cubicBezTo>
                  <a:cubicBezTo>
                    <a:pt x="95" y="115"/>
                    <a:pt x="95" y="115"/>
                    <a:pt x="95" y="115"/>
                  </a:cubicBezTo>
                  <a:cubicBezTo>
                    <a:pt x="95" y="114"/>
                    <a:pt x="95" y="114"/>
                    <a:pt x="95" y="114"/>
                  </a:cubicBezTo>
                  <a:cubicBezTo>
                    <a:pt x="96" y="114"/>
                    <a:pt x="96" y="114"/>
                    <a:pt x="96" y="114"/>
                  </a:cubicBezTo>
                  <a:cubicBezTo>
                    <a:pt x="97" y="113"/>
                    <a:pt x="97" y="113"/>
                    <a:pt x="97" y="113"/>
                  </a:cubicBezTo>
                  <a:cubicBezTo>
                    <a:pt x="98" y="112"/>
                    <a:pt x="98" y="112"/>
                    <a:pt x="98" y="112"/>
                  </a:cubicBezTo>
                  <a:cubicBezTo>
                    <a:pt x="99" y="111"/>
                    <a:pt x="99" y="111"/>
                    <a:pt x="99" y="111"/>
                  </a:cubicBezTo>
                  <a:cubicBezTo>
                    <a:pt x="99" y="111"/>
                    <a:pt x="99" y="111"/>
                    <a:pt x="99" y="111"/>
                  </a:cubicBezTo>
                  <a:cubicBezTo>
                    <a:pt x="100" y="111"/>
                    <a:pt x="100" y="111"/>
                    <a:pt x="100" y="111"/>
                  </a:cubicBezTo>
                  <a:cubicBezTo>
                    <a:pt x="101" y="110"/>
                    <a:pt x="101" y="110"/>
                    <a:pt x="101" y="110"/>
                  </a:cubicBezTo>
                  <a:cubicBezTo>
                    <a:pt x="102" y="108"/>
                    <a:pt x="102" y="108"/>
                    <a:pt x="102" y="108"/>
                  </a:cubicBezTo>
                  <a:cubicBezTo>
                    <a:pt x="103" y="108"/>
                    <a:pt x="103" y="108"/>
                    <a:pt x="103" y="108"/>
                  </a:cubicBezTo>
                  <a:cubicBezTo>
                    <a:pt x="104" y="107"/>
                    <a:pt x="104" y="107"/>
                    <a:pt x="104" y="107"/>
                  </a:cubicBezTo>
                  <a:cubicBezTo>
                    <a:pt x="103" y="106"/>
                    <a:pt x="103" y="106"/>
                    <a:pt x="103" y="106"/>
                  </a:cubicBezTo>
                  <a:cubicBezTo>
                    <a:pt x="104" y="105"/>
                    <a:pt x="104" y="105"/>
                    <a:pt x="104" y="105"/>
                  </a:cubicBezTo>
                  <a:cubicBezTo>
                    <a:pt x="104" y="106"/>
                    <a:pt x="104" y="106"/>
                    <a:pt x="104" y="106"/>
                  </a:cubicBezTo>
                  <a:cubicBezTo>
                    <a:pt x="104" y="107"/>
                    <a:pt x="104" y="107"/>
                    <a:pt x="104" y="107"/>
                  </a:cubicBezTo>
                  <a:cubicBezTo>
                    <a:pt x="104" y="108"/>
                    <a:pt x="104" y="108"/>
                    <a:pt x="104" y="108"/>
                  </a:cubicBezTo>
                  <a:cubicBezTo>
                    <a:pt x="104" y="109"/>
                    <a:pt x="104" y="109"/>
                    <a:pt x="104" y="109"/>
                  </a:cubicBezTo>
                  <a:cubicBezTo>
                    <a:pt x="103" y="111"/>
                    <a:pt x="103" y="111"/>
                    <a:pt x="103" y="111"/>
                  </a:cubicBezTo>
                  <a:cubicBezTo>
                    <a:pt x="102" y="112"/>
                    <a:pt x="102" y="112"/>
                    <a:pt x="102" y="112"/>
                  </a:cubicBezTo>
                  <a:cubicBezTo>
                    <a:pt x="101" y="113"/>
                    <a:pt x="101" y="113"/>
                    <a:pt x="101" y="113"/>
                  </a:cubicBezTo>
                  <a:cubicBezTo>
                    <a:pt x="101" y="114"/>
                    <a:pt x="101" y="114"/>
                    <a:pt x="101" y="114"/>
                  </a:cubicBezTo>
                  <a:cubicBezTo>
                    <a:pt x="101" y="115"/>
                    <a:pt x="101" y="115"/>
                    <a:pt x="101" y="115"/>
                  </a:cubicBezTo>
                  <a:cubicBezTo>
                    <a:pt x="100" y="116"/>
                    <a:pt x="100" y="116"/>
                    <a:pt x="100" y="116"/>
                  </a:cubicBezTo>
                  <a:cubicBezTo>
                    <a:pt x="100" y="116"/>
                    <a:pt x="100" y="116"/>
                    <a:pt x="100" y="116"/>
                  </a:cubicBezTo>
                  <a:cubicBezTo>
                    <a:pt x="99" y="118"/>
                    <a:pt x="99" y="118"/>
                    <a:pt x="99" y="118"/>
                  </a:cubicBezTo>
                  <a:cubicBezTo>
                    <a:pt x="97" y="118"/>
                    <a:pt x="97" y="118"/>
                    <a:pt x="97" y="118"/>
                  </a:cubicBezTo>
                  <a:cubicBezTo>
                    <a:pt x="97" y="119"/>
                    <a:pt x="97" y="119"/>
                    <a:pt x="97" y="119"/>
                  </a:cubicBezTo>
                  <a:cubicBezTo>
                    <a:pt x="96" y="120"/>
                    <a:pt x="96" y="120"/>
                    <a:pt x="96" y="120"/>
                  </a:cubicBezTo>
                  <a:cubicBezTo>
                    <a:pt x="96" y="120"/>
                    <a:pt x="96" y="120"/>
                    <a:pt x="96" y="120"/>
                  </a:cubicBezTo>
                  <a:cubicBezTo>
                    <a:pt x="98" y="120"/>
                    <a:pt x="98" y="120"/>
                    <a:pt x="98" y="120"/>
                  </a:cubicBezTo>
                  <a:cubicBezTo>
                    <a:pt x="99" y="120"/>
                    <a:pt x="99" y="120"/>
                    <a:pt x="99" y="120"/>
                  </a:cubicBezTo>
                  <a:cubicBezTo>
                    <a:pt x="100" y="120"/>
                    <a:pt x="100" y="120"/>
                    <a:pt x="100" y="120"/>
                  </a:cubicBezTo>
                  <a:cubicBezTo>
                    <a:pt x="102" y="118"/>
                    <a:pt x="102" y="118"/>
                    <a:pt x="102" y="118"/>
                  </a:cubicBezTo>
                  <a:cubicBezTo>
                    <a:pt x="102" y="116"/>
                    <a:pt x="102" y="116"/>
                    <a:pt x="102" y="116"/>
                  </a:cubicBezTo>
                  <a:cubicBezTo>
                    <a:pt x="103" y="115"/>
                    <a:pt x="103" y="115"/>
                    <a:pt x="103" y="115"/>
                  </a:cubicBezTo>
                  <a:cubicBezTo>
                    <a:pt x="104" y="115"/>
                    <a:pt x="104" y="115"/>
                    <a:pt x="104" y="115"/>
                  </a:cubicBezTo>
                  <a:cubicBezTo>
                    <a:pt x="104" y="117"/>
                    <a:pt x="104" y="117"/>
                    <a:pt x="104" y="117"/>
                  </a:cubicBezTo>
                  <a:cubicBezTo>
                    <a:pt x="104" y="118"/>
                    <a:pt x="104" y="118"/>
                    <a:pt x="104" y="118"/>
                  </a:cubicBezTo>
                  <a:cubicBezTo>
                    <a:pt x="104" y="118"/>
                    <a:pt x="104" y="118"/>
                    <a:pt x="104" y="118"/>
                  </a:cubicBezTo>
                  <a:cubicBezTo>
                    <a:pt x="104" y="120"/>
                    <a:pt x="104" y="120"/>
                    <a:pt x="104" y="120"/>
                  </a:cubicBezTo>
                  <a:cubicBezTo>
                    <a:pt x="103" y="122"/>
                    <a:pt x="103" y="122"/>
                    <a:pt x="103" y="122"/>
                  </a:cubicBezTo>
                  <a:cubicBezTo>
                    <a:pt x="101" y="122"/>
                    <a:pt x="101" y="122"/>
                    <a:pt x="101" y="122"/>
                  </a:cubicBezTo>
                  <a:cubicBezTo>
                    <a:pt x="102" y="123"/>
                    <a:pt x="102" y="123"/>
                    <a:pt x="102" y="123"/>
                  </a:cubicBezTo>
                  <a:cubicBezTo>
                    <a:pt x="103" y="123"/>
                    <a:pt x="103" y="123"/>
                    <a:pt x="103" y="123"/>
                  </a:cubicBezTo>
                  <a:cubicBezTo>
                    <a:pt x="104" y="123"/>
                    <a:pt x="104" y="123"/>
                    <a:pt x="104" y="123"/>
                  </a:cubicBezTo>
                  <a:cubicBezTo>
                    <a:pt x="104" y="122"/>
                    <a:pt x="104" y="122"/>
                    <a:pt x="104" y="122"/>
                  </a:cubicBezTo>
                  <a:cubicBezTo>
                    <a:pt x="105" y="122"/>
                    <a:pt x="105" y="122"/>
                    <a:pt x="105" y="122"/>
                  </a:cubicBezTo>
                  <a:cubicBezTo>
                    <a:pt x="106" y="121"/>
                    <a:pt x="106" y="121"/>
                    <a:pt x="106" y="121"/>
                  </a:cubicBezTo>
                  <a:cubicBezTo>
                    <a:pt x="107" y="122"/>
                    <a:pt x="107" y="122"/>
                    <a:pt x="107" y="122"/>
                  </a:cubicBezTo>
                  <a:cubicBezTo>
                    <a:pt x="107" y="121"/>
                    <a:pt x="107" y="121"/>
                    <a:pt x="107" y="121"/>
                  </a:cubicBezTo>
                  <a:cubicBezTo>
                    <a:pt x="107" y="122"/>
                    <a:pt x="107" y="122"/>
                    <a:pt x="107" y="122"/>
                  </a:cubicBezTo>
                  <a:cubicBezTo>
                    <a:pt x="106" y="123"/>
                    <a:pt x="106" y="123"/>
                    <a:pt x="106" y="123"/>
                  </a:cubicBezTo>
                  <a:cubicBezTo>
                    <a:pt x="106" y="123"/>
                    <a:pt x="106" y="123"/>
                    <a:pt x="106" y="123"/>
                  </a:cubicBezTo>
                  <a:cubicBezTo>
                    <a:pt x="105" y="123"/>
                    <a:pt x="105" y="123"/>
                    <a:pt x="105" y="123"/>
                  </a:cubicBezTo>
                  <a:cubicBezTo>
                    <a:pt x="106" y="124"/>
                    <a:pt x="106" y="124"/>
                    <a:pt x="106" y="124"/>
                  </a:cubicBezTo>
                  <a:cubicBezTo>
                    <a:pt x="107" y="125"/>
                    <a:pt x="107" y="125"/>
                    <a:pt x="107" y="125"/>
                  </a:cubicBezTo>
                  <a:cubicBezTo>
                    <a:pt x="107" y="126"/>
                    <a:pt x="107" y="126"/>
                    <a:pt x="107" y="126"/>
                  </a:cubicBezTo>
                  <a:cubicBezTo>
                    <a:pt x="107" y="128"/>
                    <a:pt x="107" y="128"/>
                    <a:pt x="107" y="128"/>
                  </a:cubicBezTo>
                  <a:cubicBezTo>
                    <a:pt x="107" y="130"/>
                    <a:pt x="107" y="130"/>
                    <a:pt x="107" y="130"/>
                  </a:cubicBezTo>
                  <a:cubicBezTo>
                    <a:pt x="106" y="131"/>
                    <a:pt x="106" y="131"/>
                    <a:pt x="106" y="131"/>
                  </a:cubicBezTo>
                  <a:cubicBezTo>
                    <a:pt x="106" y="131"/>
                    <a:pt x="106" y="131"/>
                    <a:pt x="106" y="131"/>
                  </a:cubicBezTo>
                  <a:cubicBezTo>
                    <a:pt x="106" y="133"/>
                    <a:pt x="106" y="133"/>
                    <a:pt x="106" y="133"/>
                  </a:cubicBezTo>
                  <a:cubicBezTo>
                    <a:pt x="107" y="133"/>
                    <a:pt x="107" y="133"/>
                    <a:pt x="107" y="133"/>
                  </a:cubicBezTo>
                  <a:cubicBezTo>
                    <a:pt x="107" y="134"/>
                    <a:pt x="107" y="134"/>
                    <a:pt x="107" y="134"/>
                  </a:cubicBezTo>
                  <a:cubicBezTo>
                    <a:pt x="108" y="136"/>
                    <a:pt x="108" y="136"/>
                    <a:pt x="108" y="136"/>
                  </a:cubicBezTo>
                  <a:cubicBezTo>
                    <a:pt x="109" y="138"/>
                    <a:pt x="109" y="138"/>
                    <a:pt x="109" y="138"/>
                  </a:cubicBezTo>
                  <a:cubicBezTo>
                    <a:pt x="110" y="138"/>
                    <a:pt x="110" y="138"/>
                    <a:pt x="110" y="138"/>
                  </a:cubicBezTo>
                  <a:cubicBezTo>
                    <a:pt x="111" y="138"/>
                    <a:pt x="111" y="138"/>
                    <a:pt x="111" y="138"/>
                  </a:cubicBezTo>
                  <a:cubicBezTo>
                    <a:pt x="112" y="139"/>
                    <a:pt x="112" y="139"/>
                    <a:pt x="112" y="139"/>
                  </a:cubicBezTo>
                  <a:cubicBezTo>
                    <a:pt x="113" y="139"/>
                    <a:pt x="113" y="139"/>
                    <a:pt x="113" y="139"/>
                  </a:cubicBezTo>
                  <a:cubicBezTo>
                    <a:pt x="113" y="139"/>
                    <a:pt x="113" y="139"/>
                    <a:pt x="113" y="139"/>
                  </a:cubicBezTo>
                  <a:cubicBezTo>
                    <a:pt x="113" y="139"/>
                    <a:pt x="113" y="139"/>
                    <a:pt x="113" y="139"/>
                  </a:cubicBezTo>
                  <a:cubicBezTo>
                    <a:pt x="114" y="139"/>
                    <a:pt x="114" y="139"/>
                    <a:pt x="114" y="139"/>
                  </a:cubicBezTo>
                  <a:cubicBezTo>
                    <a:pt x="115" y="140"/>
                    <a:pt x="115" y="140"/>
                    <a:pt x="115" y="140"/>
                  </a:cubicBezTo>
                  <a:cubicBezTo>
                    <a:pt x="116" y="140"/>
                    <a:pt x="116" y="140"/>
                    <a:pt x="116" y="140"/>
                  </a:cubicBezTo>
                  <a:cubicBezTo>
                    <a:pt x="117" y="141"/>
                    <a:pt x="117" y="141"/>
                    <a:pt x="117" y="141"/>
                  </a:cubicBezTo>
                  <a:cubicBezTo>
                    <a:pt x="118" y="142"/>
                    <a:pt x="118" y="142"/>
                    <a:pt x="118" y="142"/>
                  </a:cubicBezTo>
                  <a:cubicBezTo>
                    <a:pt x="118" y="142"/>
                    <a:pt x="118" y="142"/>
                    <a:pt x="118" y="142"/>
                  </a:cubicBezTo>
                  <a:cubicBezTo>
                    <a:pt x="119" y="143"/>
                    <a:pt x="119" y="143"/>
                    <a:pt x="119" y="143"/>
                  </a:cubicBezTo>
                  <a:cubicBezTo>
                    <a:pt x="120" y="143"/>
                    <a:pt x="120" y="143"/>
                    <a:pt x="120" y="143"/>
                  </a:cubicBezTo>
                  <a:cubicBezTo>
                    <a:pt x="120" y="143"/>
                    <a:pt x="120" y="143"/>
                    <a:pt x="120" y="143"/>
                  </a:cubicBezTo>
                  <a:cubicBezTo>
                    <a:pt x="122" y="142"/>
                    <a:pt x="122" y="142"/>
                    <a:pt x="122" y="142"/>
                  </a:cubicBezTo>
                  <a:cubicBezTo>
                    <a:pt x="123" y="141"/>
                    <a:pt x="123" y="141"/>
                    <a:pt x="123" y="141"/>
                  </a:cubicBezTo>
                  <a:cubicBezTo>
                    <a:pt x="124" y="141"/>
                    <a:pt x="124" y="141"/>
                    <a:pt x="124" y="141"/>
                  </a:cubicBezTo>
                  <a:cubicBezTo>
                    <a:pt x="125" y="140"/>
                    <a:pt x="125" y="140"/>
                    <a:pt x="125" y="140"/>
                  </a:cubicBezTo>
                  <a:cubicBezTo>
                    <a:pt x="126" y="140"/>
                    <a:pt x="126" y="140"/>
                    <a:pt x="126" y="140"/>
                  </a:cubicBezTo>
                  <a:cubicBezTo>
                    <a:pt x="126" y="140"/>
                    <a:pt x="126" y="140"/>
                    <a:pt x="126" y="140"/>
                  </a:cubicBezTo>
                  <a:cubicBezTo>
                    <a:pt x="126" y="140"/>
                    <a:pt x="126" y="140"/>
                    <a:pt x="126" y="140"/>
                  </a:cubicBezTo>
                  <a:cubicBezTo>
                    <a:pt x="125" y="139"/>
                    <a:pt x="125" y="139"/>
                    <a:pt x="125" y="139"/>
                  </a:cubicBezTo>
                  <a:cubicBezTo>
                    <a:pt x="125" y="139"/>
                    <a:pt x="125" y="139"/>
                    <a:pt x="125" y="139"/>
                  </a:cubicBezTo>
                  <a:cubicBezTo>
                    <a:pt x="127" y="138"/>
                    <a:pt x="127" y="138"/>
                    <a:pt x="127" y="138"/>
                  </a:cubicBezTo>
                  <a:cubicBezTo>
                    <a:pt x="128" y="139"/>
                    <a:pt x="128" y="139"/>
                    <a:pt x="128" y="139"/>
                  </a:cubicBezTo>
                  <a:cubicBezTo>
                    <a:pt x="128" y="140"/>
                    <a:pt x="128" y="140"/>
                    <a:pt x="128" y="140"/>
                  </a:cubicBezTo>
                  <a:cubicBezTo>
                    <a:pt x="127" y="140"/>
                    <a:pt x="127" y="140"/>
                    <a:pt x="127" y="140"/>
                  </a:cubicBezTo>
                  <a:cubicBezTo>
                    <a:pt x="127" y="141"/>
                    <a:pt x="127" y="141"/>
                    <a:pt x="127" y="141"/>
                  </a:cubicBezTo>
                  <a:cubicBezTo>
                    <a:pt x="127" y="141"/>
                    <a:pt x="127" y="141"/>
                    <a:pt x="127" y="141"/>
                  </a:cubicBezTo>
                  <a:cubicBezTo>
                    <a:pt x="128" y="141"/>
                    <a:pt x="128" y="141"/>
                    <a:pt x="128" y="141"/>
                  </a:cubicBezTo>
                  <a:cubicBezTo>
                    <a:pt x="129" y="140"/>
                    <a:pt x="129" y="140"/>
                    <a:pt x="129" y="140"/>
                  </a:cubicBezTo>
                  <a:cubicBezTo>
                    <a:pt x="130" y="141"/>
                    <a:pt x="130" y="141"/>
                    <a:pt x="130" y="141"/>
                  </a:cubicBezTo>
                  <a:cubicBezTo>
                    <a:pt x="130" y="141"/>
                    <a:pt x="130" y="141"/>
                    <a:pt x="130" y="141"/>
                  </a:cubicBezTo>
                  <a:cubicBezTo>
                    <a:pt x="129" y="141"/>
                    <a:pt x="129" y="141"/>
                    <a:pt x="129" y="141"/>
                  </a:cubicBezTo>
                  <a:cubicBezTo>
                    <a:pt x="128" y="142"/>
                    <a:pt x="128" y="142"/>
                    <a:pt x="128" y="142"/>
                  </a:cubicBezTo>
                  <a:cubicBezTo>
                    <a:pt x="130" y="143"/>
                    <a:pt x="130" y="143"/>
                    <a:pt x="130" y="143"/>
                  </a:cubicBezTo>
                  <a:cubicBezTo>
                    <a:pt x="130" y="145"/>
                    <a:pt x="130" y="145"/>
                    <a:pt x="130" y="145"/>
                  </a:cubicBezTo>
                  <a:cubicBezTo>
                    <a:pt x="130" y="144"/>
                    <a:pt x="130" y="144"/>
                    <a:pt x="130" y="144"/>
                  </a:cubicBezTo>
                  <a:cubicBezTo>
                    <a:pt x="131" y="145"/>
                    <a:pt x="131" y="145"/>
                    <a:pt x="131" y="145"/>
                  </a:cubicBezTo>
                  <a:cubicBezTo>
                    <a:pt x="131" y="145"/>
                    <a:pt x="131" y="145"/>
                    <a:pt x="131" y="145"/>
                  </a:cubicBezTo>
                  <a:cubicBezTo>
                    <a:pt x="132" y="146"/>
                    <a:pt x="132" y="146"/>
                    <a:pt x="132" y="146"/>
                  </a:cubicBezTo>
                  <a:cubicBezTo>
                    <a:pt x="132" y="145"/>
                    <a:pt x="132" y="145"/>
                    <a:pt x="132" y="145"/>
                  </a:cubicBezTo>
                  <a:cubicBezTo>
                    <a:pt x="132" y="144"/>
                    <a:pt x="132" y="144"/>
                    <a:pt x="132" y="144"/>
                  </a:cubicBezTo>
                  <a:cubicBezTo>
                    <a:pt x="131" y="145"/>
                    <a:pt x="131" y="145"/>
                    <a:pt x="131" y="145"/>
                  </a:cubicBezTo>
                  <a:cubicBezTo>
                    <a:pt x="131" y="144"/>
                    <a:pt x="131" y="144"/>
                    <a:pt x="131" y="144"/>
                  </a:cubicBezTo>
                  <a:cubicBezTo>
                    <a:pt x="132" y="144"/>
                    <a:pt x="132" y="144"/>
                    <a:pt x="132" y="144"/>
                  </a:cubicBezTo>
                  <a:cubicBezTo>
                    <a:pt x="134" y="144"/>
                    <a:pt x="134" y="144"/>
                    <a:pt x="134" y="144"/>
                  </a:cubicBezTo>
                  <a:cubicBezTo>
                    <a:pt x="134" y="144"/>
                    <a:pt x="134" y="144"/>
                    <a:pt x="134" y="144"/>
                  </a:cubicBezTo>
                  <a:cubicBezTo>
                    <a:pt x="135" y="144"/>
                    <a:pt x="135" y="144"/>
                    <a:pt x="135" y="144"/>
                  </a:cubicBezTo>
                  <a:cubicBezTo>
                    <a:pt x="136" y="142"/>
                    <a:pt x="136" y="142"/>
                    <a:pt x="136" y="142"/>
                  </a:cubicBezTo>
                  <a:cubicBezTo>
                    <a:pt x="138" y="141"/>
                    <a:pt x="138" y="141"/>
                    <a:pt x="138" y="141"/>
                  </a:cubicBezTo>
                  <a:cubicBezTo>
                    <a:pt x="139" y="140"/>
                    <a:pt x="139" y="140"/>
                    <a:pt x="139" y="140"/>
                  </a:cubicBezTo>
                  <a:cubicBezTo>
                    <a:pt x="139" y="140"/>
                    <a:pt x="139" y="140"/>
                    <a:pt x="139" y="140"/>
                  </a:cubicBezTo>
                  <a:cubicBezTo>
                    <a:pt x="138" y="140"/>
                    <a:pt x="138" y="140"/>
                    <a:pt x="138" y="140"/>
                  </a:cubicBezTo>
                  <a:cubicBezTo>
                    <a:pt x="138" y="140"/>
                    <a:pt x="138" y="140"/>
                    <a:pt x="138" y="140"/>
                  </a:cubicBezTo>
                  <a:cubicBezTo>
                    <a:pt x="137" y="140"/>
                    <a:pt x="137" y="140"/>
                    <a:pt x="137" y="140"/>
                  </a:cubicBezTo>
                  <a:cubicBezTo>
                    <a:pt x="138" y="140"/>
                    <a:pt x="138" y="140"/>
                    <a:pt x="138" y="140"/>
                  </a:cubicBezTo>
                  <a:cubicBezTo>
                    <a:pt x="139" y="140"/>
                    <a:pt x="139" y="140"/>
                    <a:pt x="139" y="140"/>
                  </a:cubicBezTo>
                  <a:cubicBezTo>
                    <a:pt x="141" y="139"/>
                    <a:pt x="141" y="139"/>
                    <a:pt x="141" y="139"/>
                  </a:cubicBezTo>
                  <a:cubicBezTo>
                    <a:pt x="145" y="139"/>
                    <a:pt x="145" y="139"/>
                    <a:pt x="145" y="139"/>
                  </a:cubicBezTo>
                  <a:cubicBezTo>
                    <a:pt x="147" y="139"/>
                    <a:pt x="147" y="139"/>
                    <a:pt x="147" y="139"/>
                  </a:cubicBezTo>
                  <a:cubicBezTo>
                    <a:pt x="148" y="138"/>
                    <a:pt x="148" y="138"/>
                    <a:pt x="148" y="138"/>
                  </a:cubicBezTo>
                  <a:cubicBezTo>
                    <a:pt x="148" y="138"/>
                    <a:pt x="148" y="138"/>
                    <a:pt x="148" y="138"/>
                  </a:cubicBezTo>
                  <a:cubicBezTo>
                    <a:pt x="149" y="138"/>
                    <a:pt x="149" y="138"/>
                    <a:pt x="149" y="138"/>
                  </a:cubicBezTo>
                  <a:cubicBezTo>
                    <a:pt x="150" y="137"/>
                    <a:pt x="150" y="137"/>
                    <a:pt x="150" y="137"/>
                  </a:cubicBezTo>
                  <a:cubicBezTo>
                    <a:pt x="151" y="136"/>
                    <a:pt x="151" y="136"/>
                    <a:pt x="151" y="136"/>
                  </a:cubicBezTo>
                  <a:cubicBezTo>
                    <a:pt x="151" y="134"/>
                    <a:pt x="151" y="134"/>
                    <a:pt x="151" y="134"/>
                  </a:cubicBezTo>
                  <a:cubicBezTo>
                    <a:pt x="150" y="133"/>
                    <a:pt x="150" y="133"/>
                    <a:pt x="150" y="133"/>
                  </a:cubicBezTo>
                  <a:cubicBezTo>
                    <a:pt x="152" y="132"/>
                    <a:pt x="152" y="132"/>
                    <a:pt x="152" y="132"/>
                  </a:cubicBezTo>
                  <a:cubicBezTo>
                    <a:pt x="152" y="130"/>
                    <a:pt x="152" y="130"/>
                    <a:pt x="152" y="130"/>
                  </a:cubicBezTo>
                  <a:cubicBezTo>
                    <a:pt x="153" y="129"/>
                    <a:pt x="153" y="129"/>
                    <a:pt x="153" y="129"/>
                  </a:cubicBezTo>
                  <a:cubicBezTo>
                    <a:pt x="153" y="127"/>
                    <a:pt x="153" y="127"/>
                    <a:pt x="153" y="127"/>
                  </a:cubicBezTo>
                  <a:cubicBezTo>
                    <a:pt x="154" y="127"/>
                    <a:pt x="154" y="127"/>
                    <a:pt x="154" y="127"/>
                  </a:cubicBezTo>
                  <a:cubicBezTo>
                    <a:pt x="154" y="126"/>
                    <a:pt x="154" y="126"/>
                    <a:pt x="154" y="126"/>
                  </a:cubicBezTo>
                  <a:cubicBezTo>
                    <a:pt x="156" y="123"/>
                    <a:pt x="156" y="123"/>
                    <a:pt x="156" y="123"/>
                  </a:cubicBezTo>
                  <a:cubicBezTo>
                    <a:pt x="157" y="123"/>
                    <a:pt x="157" y="123"/>
                    <a:pt x="157" y="123"/>
                  </a:cubicBezTo>
                  <a:cubicBezTo>
                    <a:pt x="158" y="121"/>
                    <a:pt x="158" y="121"/>
                    <a:pt x="158" y="121"/>
                  </a:cubicBezTo>
                  <a:cubicBezTo>
                    <a:pt x="159" y="120"/>
                    <a:pt x="159" y="120"/>
                    <a:pt x="159" y="120"/>
                  </a:cubicBezTo>
                  <a:cubicBezTo>
                    <a:pt x="159" y="118"/>
                    <a:pt x="159" y="118"/>
                    <a:pt x="159" y="118"/>
                  </a:cubicBezTo>
                  <a:cubicBezTo>
                    <a:pt x="161" y="117"/>
                    <a:pt x="161" y="117"/>
                    <a:pt x="161" y="117"/>
                  </a:cubicBezTo>
                  <a:cubicBezTo>
                    <a:pt x="160" y="116"/>
                    <a:pt x="160" y="116"/>
                    <a:pt x="160" y="116"/>
                  </a:cubicBezTo>
                  <a:cubicBezTo>
                    <a:pt x="161" y="116"/>
                    <a:pt x="161" y="116"/>
                    <a:pt x="161" y="116"/>
                  </a:cubicBezTo>
                  <a:cubicBezTo>
                    <a:pt x="162" y="115"/>
                    <a:pt x="162" y="115"/>
                    <a:pt x="162" y="115"/>
                  </a:cubicBezTo>
                  <a:cubicBezTo>
                    <a:pt x="161" y="114"/>
                    <a:pt x="161" y="114"/>
                    <a:pt x="161" y="114"/>
                  </a:cubicBezTo>
                  <a:cubicBezTo>
                    <a:pt x="163" y="113"/>
                    <a:pt x="163" y="113"/>
                    <a:pt x="163" y="113"/>
                  </a:cubicBezTo>
                  <a:cubicBezTo>
                    <a:pt x="164" y="112"/>
                    <a:pt x="164" y="112"/>
                    <a:pt x="164" y="112"/>
                  </a:cubicBezTo>
                  <a:cubicBezTo>
                    <a:pt x="164" y="112"/>
                    <a:pt x="164" y="112"/>
                    <a:pt x="164" y="112"/>
                  </a:cubicBezTo>
                  <a:cubicBezTo>
                    <a:pt x="165" y="110"/>
                    <a:pt x="165" y="110"/>
                    <a:pt x="165" y="110"/>
                  </a:cubicBezTo>
                  <a:cubicBezTo>
                    <a:pt x="166" y="110"/>
                    <a:pt x="166" y="110"/>
                    <a:pt x="166" y="110"/>
                  </a:cubicBezTo>
                  <a:cubicBezTo>
                    <a:pt x="167" y="110"/>
                    <a:pt x="167" y="110"/>
                    <a:pt x="167" y="110"/>
                  </a:cubicBezTo>
                  <a:cubicBezTo>
                    <a:pt x="166" y="110"/>
                    <a:pt x="166" y="110"/>
                    <a:pt x="166" y="110"/>
                  </a:cubicBezTo>
                  <a:cubicBezTo>
                    <a:pt x="166" y="109"/>
                    <a:pt x="166" y="109"/>
                    <a:pt x="166" y="109"/>
                  </a:cubicBezTo>
                  <a:cubicBezTo>
                    <a:pt x="168" y="109"/>
                    <a:pt x="168" y="109"/>
                    <a:pt x="168" y="109"/>
                  </a:cubicBezTo>
                  <a:cubicBezTo>
                    <a:pt x="169" y="108"/>
                    <a:pt x="169" y="108"/>
                    <a:pt x="169" y="108"/>
                  </a:cubicBezTo>
                  <a:cubicBezTo>
                    <a:pt x="169" y="107"/>
                    <a:pt x="169" y="107"/>
                    <a:pt x="169" y="107"/>
                  </a:cubicBezTo>
                  <a:cubicBezTo>
                    <a:pt x="169" y="107"/>
                    <a:pt x="169" y="107"/>
                    <a:pt x="169" y="107"/>
                  </a:cubicBezTo>
                  <a:cubicBezTo>
                    <a:pt x="169" y="106"/>
                    <a:pt x="169" y="106"/>
                    <a:pt x="169" y="106"/>
                  </a:cubicBezTo>
                  <a:cubicBezTo>
                    <a:pt x="171" y="105"/>
                    <a:pt x="171" y="105"/>
                    <a:pt x="171" y="105"/>
                  </a:cubicBezTo>
                  <a:cubicBezTo>
                    <a:pt x="171" y="104"/>
                    <a:pt x="171" y="104"/>
                    <a:pt x="171" y="104"/>
                  </a:cubicBezTo>
                  <a:cubicBezTo>
                    <a:pt x="172" y="104"/>
                    <a:pt x="172" y="104"/>
                    <a:pt x="172" y="104"/>
                  </a:cubicBezTo>
                  <a:cubicBezTo>
                    <a:pt x="173" y="102"/>
                    <a:pt x="173" y="102"/>
                    <a:pt x="173" y="102"/>
                  </a:cubicBezTo>
                  <a:cubicBezTo>
                    <a:pt x="173" y="102"/>
                    <a:pt x="173" y="102"/>
                    <a:pt x="173" y="102"/>
                  </a:cubicBezTo>
                  <a:cubicBezTo>
                    <a:pt x="173" y="100"/>
                    <a:pt x="173" y="100"/>
                    <a:pt x="173" y="100"/>
                  </a:cubicBezTo>
                  <a:cubicBezTo>
                    <a:pt x="173" y="100"/>
                    <a:pt x="173" y="100"/>
                    <a:pt x="173" y="100"/>
                  </a:cubicBezTo>
                  <a:cubicBezTo>
                    <a:pt x="173" y="99"/>
                    <a:pt x="173" y="99"/>
                    <a:pt x="173" y="99"/>
                  </a:cubicBezTo>
                  <a:cubicBezTo>
                    <a:pt x="174" y="97"/>
                    <a:pt x="174" y="97"/>
                    <a:pt x="174" y="97"/>
                  </a:cubicBezTo>
                  <a:cubicBezTo>
                    <a:pt x="174" y="95"/>
                    <a:pt x="174" y="95"/>
                    <a:pt x="174" y="95"/>
                  </a:cubicBezTo>
                  <a:cubicBezTo>
                    <a:pt x="176" y="93"/>
                    <a:pt x="176" y="93"/>
                    <a:pt x="176" y="93"/>
                  </a:cubicBezTo>
                  <a:cubicBezTo>
                    <a:pt x="176" y="92"/>
                    <a:pt x="176" y="92"/>
                    <a:pt x="176" y="92"/>
                  </a:cubicBezTo>
                  <a:cubicBezTo>
                    <a:pt x="177" y="90"/>
                    <a:pt x="177" y="90"/>
                    <a:pt x="177" y="90"/>
                  </a:cubicBezTo>
                  <a:cubicBezTo>
                    <a:pt x="178" y="89"/>
                    <a:pt x="178" y="89"/>
                    <a:pt x="178" y="89"/>
                  </a:cubicBezTo>
                  <a:cubicBezTo>
                    <a:pt x="178" y="88"/>
                    <a:pt x="178" y="88"/>
                    <a:pt x="178" y="88"/>
                  </a:cubicBezTo>
                  <a:cubicBezTo>
                    <a:pt x="178" y="87"/>
                    <a:pt x="178" y="87"/>
                    <a:pt x="178" y="87"/>
                  </a:cubicBezTo>
                  <a:cubicBezTo>
                    <a:pt x="179" y="86"/>
                    <a:pt x="179" y="86"/>
                    <a:pt x="179" y="86"/>
                  </a:cubicBezTo>
                  <a:cubicBezTo>
                    <a:pt x="178" y="84"/>
                    <a:pt x="178" y="84"/>
                    <a:pt x="178" y="84"/>
                  </a:cubicBezTo>
                  <a:cubicBezTo>
                    <a:pt x="178" y="83"/>
                    <a:pt x="178" y="83"/>
                    <a:pt x="178" y="83"/>
                  </a:cubicBezTo>
                  <a:cubicBezTo>
                    <a:pt x="178" y="82"/>
                    <a:pt x="178" y="82"/>
                    <a:pt x="178" y="82"/>
                  </a:cubicBezTo>
                  <a:cubicBezTo>
                    <a:pt x="177" y="81"/>
                    <a:pt x="177" y="81"/>
                    <a:pt x="177" y="81"/>
                  </a:cubicBezTo>
                  <a:cubicBezTo>
                    <a:pt x="177" y="80"/>
                    <a:pt x="177" y="80"/>
                    <a:pt x="177" y="80"/>
                  </a:cubicBezTo>
                  <a:cubicBezTo>
                    <a:pt x="178" y="80"/>
                    <a:pt x="178" y="80"/>
                    <a:pt x="178" y="80"/>
                  </a:cubicBezTo>
                  <a:cubicBezTo>
                    <a:pt x="178" y="79"/>
                    <a:pt x="178" y="79"/>
                    <a:pt x="178" y="79"/>
                  </a:cubicBezTo>
                  <a:cubicBezTo>
                    <a:pt x="178" y="78"/>
                    <a:pt x="178" y="78"/>
                    <a:pt x="178" y="78"/>
                  </a:cubicBezTo>
                  <a:cubicBezTo>
                    <a:pt x="178" y="77"/>
                    <a:pt x="178" y="77"/>
                    <a:pt x="178" y="77"/>
                  </a:cubicBezTo>
                  <a:cubicBezTo>
                    <a:pt x="178" y="75"/>
                    <a:pt x="178" y="75"/>
                    <a:pt x="178" y="75"/>
                  </a:cubicBezTo>
                  <a:cubicBezTo>
                    <a:pt x="179" y="74"/>
                    <a:pt x="179" y="74"/>
                    <a:pt x="179" y="74"/>
                  </a:cubicBezTo>
                  <a:cubicBezTo>
                    <a:pt x="178" y="74"/>
                    <a:pt x="178" y="74"/>
                    <a:pt x="178" y="74"/>
                  </a:cubicBezTo>
                  <a:cubicBezTo>
                    <a:pt x="178" y="73"/>
                    <a:pt x="178" y="73"/>
                    <a:pt x="178" y="73"/>
                  </a:cubicBezTo>
                  <a:cubicBezTo>
                    <a:pt x="178" y="71"/>
                    <a:pt x="178" y="71"/>
                    <a:pt x="178" y="71"/>
                  </a:cubicBezTo>
                  <a:cubicBezTo>
                    <a:pt x="178" y="71"/>
                    <a:pt x="178" y="71"/>
                    <a:pt x="178" y="71"/>
                  </a:cubicBezTo>
                  <a:cubicBezTo>
                    <a:pt x="178" y="70"/>
                    <a:pt x="178" y="70"/>
                    <a:pt x="178" y="70"/>
                  </a:cubicBezTo>
                  <a:cubicBezTo>
                    <a:pt x="177" y="70"/>
                    <a:pt x="177" y="70"/>
                    <a:pt x="177" y="70"/>
                  </a:cubicBezTo>
                  <a:cubicBezTo>
                    <a:pt x="177" y="69"/>
                    <a:pt x="177" y="69"/>
                    <a:pt x="177" y="69"/>
                  </a:cubicBezTo>
                  <a:cubicBezTo>
                    <a:pt x="177" y="68"/>
                    <a:pt x="177" y="68"/>
                    <a:pt x="177" y="68"/>
                  </a:cubicBezTo>
                  <a:cubicBezTo>
                    <a:pt x="176" y="68"/>
                    <a:pt x="176" y="68"/>
                    <a:pt x="176" y="68"/>
                  </a:cubicBezTo>
                  <a:cubicBezTo>
                    <a:pt x="175" y="66"/>
                    <a:pt x="175" y="66"/>
                    <a:pt x="175" y="66"/>
                  </a:cubicBezTo>
                  <a:cubicBezTo>
                    <a:pt x="175" y="65"/>
                    <a:pt x="175" y="65"/>
                    <a:pt x="175" y="65"/>
                  </a:cubicBezTo>
                  <a:cubicBezTo>
                    <a:pt x="175" y="64"/>
                    <a:pt x="175" y="64"/>
                    <a:pt x="175" y="64"/>
                  </a:cubicBezTo>
                  <a:cubicBezTo>
                    <a:pt x="174" y="64"/>
                    <a:pt x="174" y="64"/>
                    <a:pt x="174" y="64"/>
                  </a:cubicBezTo>
                  <a:cubicBezTo>
                    <a:pt x="173" y="65"/>
                    <a:pt x="173" y="65"/>
                    <a:pt x="173" y="65"/>
                  </a:cubicBezTo>
                  <a:cubicBezTo>
                    <a:pt x="173" y="64"/>
                    <a:pt x="173" y="64"/>
                    <a:pt x="173" y="64"/>
                  </a:cubicBezTo>
                  <a:cubicBezTo>
                    <a:pt x="173" y="63"/>
                    <a:pt x="173" y="63"/>
                    <a:pt x="173" y="63"/>
                  </a:cubicBezTo>
                  <a:cubicBezTo>
                    <a:pt x="172" y="63"/>
                    <a:pt x="172" y="63"/>
                    <a:pt x="172" y="63"/>
                  </a:cubicBezTo>
                  <a:cubicBezTo>
                    <a:pt x="172" y="62"/>
                    <a:pt x="172" y="62"/>
                    <a:pt x="172" y="62"/>
                  </a:cubicBezTo>
                  <a:cubicBezTo>
                    <a:pt x="171" y="61"/>
                    <a:pt x="171" y="61"/>
                    <a:pt x="171" y="61"/>
                  </a:cubicBezTo>
                  <a:cubicBezTo>
                    <a:pt x="170" y="61"/>
                    <a:pt x="170" y="61"/>
                    <a:pt x="170" y="61"/>
                  </a:cubicBezTo>
                  <a:cubicBezTo>
                    <a:pt x="171" y="60"/>
                    <a:pt x="171" y="60"/>
                    <a:pt x="171" y="60"/>
                  </a:cubicBezTo>
                  <a:cubicBezTo>
                    <a:pt x="170" y="59"/>
                    <a:pt x="170" y="59"/>
                    <a:pt x="170" y="59"/>
                  </a:cubicBezTo>
                  <a:cubicBezTo>
                    <a:pt x="171" y="58"/>
                    <a:pt x="171" y="58"/>
                    <a:pt x="171" y="58"/>
                  </a:cubicBezTo>
                  <a:cubicBezTo>
                    <a:pt x="171" y="57"/>
                    <a:pt x="171" y="57"/>
                    <a:pt x="171" y="57"/>
                  </a:cubicBezTo>
                  <a:cubicBezTo>
                    <a:pt x="171" y="57"/>
                    <a:pt x="171" y="57"/>
                    <a:pt x="171" y="57"/>
                  </a:cubicBezTo>
                  <a:cubicBezTo>
                    <a:pt x="171" y="56"/>
                    <a:pt x="171" y="56"/>
                    <a:pt x="171" y="56"/>
                  </a:cubicBezTo>
                  <a:cubicBezTo>
                    <a:pt x="170" y="56"/>
                    <a:pt x="170" y="56"/>
                    <a:pt x="170" y="56"/>
                  </a:cubicBezTo>
                  <a:cubicBezTo>
                    <a:pt x="170" y="56"/>
                    <a:pt x="170" y="56"/>
                    <a:pt x="170" y="56"/>
                  </a:cubicBezTo>
                  <a:cubicBezTo>
                    <a:pt x="170" y="56"/>
                    <a:pt x="170" y="56"/>
                    <a:pt x="170" y="56"/>
                  </a:cubicBezTo>
                  <a:cubicBezTo>
                    <a:pt x="170" y="57"/>
                    <a:pt x="170" y="57"/>
                    <a:pt x="170" y="57"/>
                  </a:cubicBezTo>
                  <a:cubicBezTo>
                    <a:pt x="168" y="55"/>
                    <a:pt x="168" y="55"/>
                    <a:pt x="168" y="55"/>
                  </a:cubicBezTo>
                  <a:cubicBezTo>
                    <a:pt x="168" y="54"/>
                    <a:pt x="168" y="54"/>
                    <a:pt x="168" y="54"/>
                  </a:cubicBezTo>
                  <a:cubicBezTo>
                    <a:pt x="167" y="54"/>
                    <a:pt x="167" y="54"/>
                    <a:pt x="167" y="54"/>
                  </a:cubicBezTo>
                  <a:cubicBezTo>
                    <a:pt x="167" y="55"/>
                    <a:pt x="167" y="55"/>
                    <a:pt x="167" y="55"/>
                  </a:cubicBezTo>
                  <a:cubicBezTo>
                    <a:pt x="167" y="56"/>
                    <a:pt x="167" y="56"/>
                    <a:pt x="167" y="56"/>
                  </a:cubicBezTo>
                  <a:cubicBezTo>
                    <a:pt x="168" y="57"/>
                    <a:pt x="168" y="57"/>
                    <a:pt x="168" y="57"/>
                  </a:cubicBezTo>
                  <a:cubicBezTo>
                    <a:pt x="167" y="56"/>
                    <a:pt x="167" y="56"/>
                    <a:pt x="167" y="56"/>
                  </a:cubicBezTo>
                  <a:cubicBezTo>
                    <a:pt x="166" y="56"/>
                    <a:pt x="166" y="56"/>
                    <a:pt x="166" y="56"/>
                  </a:cubicBezTo>
                  <a:cubicBezTo>
                    <a:pt x="166" y="55"/>
                    <a:pt x="166" y="55"/>
                    <a:pt x="166" y="55"/>
                  </a:cubicBezTo>
                  <a:cubicBezTo>
                    <a:pt x="166" y="55"/>
                    <a:pt x="166" y="55"/>
                    <a:pt x="166" y="55"/>
                  </a:cubicBezTo>
                  <a:cubicBezTo>
                    <a:pt x="166" y="53"/>
                    <a:pt x="166" y="53"/>
                    <a:pt x="166" y="53"/>
                  </a:cubicBezTo>
                  <a:cubicBezTo>
                    <a:pt x="166" y="52"/>
                    <a:pt x="166" y="52"/>
                    <a:pt x="166" y="52"/>
                  </a:cubicBezTo>
                  <a:cubicBezTo>
                    <a:pt x="166" y="52"/>
                    <a:pt x="166" y="52"/>
                    <a:pt x="166" y="52"/>
                  </a:cubicBezTo>
                  <a:cubicBezTo>
                    <a:pt x="165" y="51"/>
                    <a:pt x="165" y="51"/>
                    <a:pt x="165" y="51"/>
                  </a:cubicBezTo>
                  <a:cubicBezTo>
                    <a:pt x="165" y="51"/>
                    <a:pt x="165" y="51"/>
                    <a:pt x="165" y="51"/>
                  </a:cubicBezTo>
                  <a:cubicBezTo>
                    <a:pt x="165" y="50"/>
                    <a:pt x="165" y="50"/>
                    <a:pt x="165" y="50"/>
                  </a:cubicBezTo>
                  <a:cubicBezTo>
                    <a:pt x="165" y="49"/>
                    <a:pt x="165" y="49"/>
                    <a:pt x="165" y="49"/>
                  </a:cubicBezTo>
                  <a:cubicBezTo>
                    <a:pt x="164" y="48"/>
                    <a:pt x="164" y="48"/>
                    <a:pt x="164" y="48"/>
                  </a:cubicBezTo>
                  <a:cubicBezTo>
                    <a:pt x="163" y="48"/>
                    <a:pt x="163" y="48"/>
                    <a:pt x="163" y="48"/>
                  </a:cubicBezTo>
                  <a:cubicBezTo>
                    <a:pt x="163" y="47"/>
                    <a:pt x="163" y="47"/>
                    <a:pt x="163" y="47"/>
                  </a:cubicBezTo>
                  <a:cubicBezTo>
                    <a:pt x="164" y="47"/>
                    <a:pt x="164" y="47"/>
                    <a:pt x="164" y="47"/>
                  </a:cubicBezTo>
                  <a:cubicBezTo>
                    <a:pt x="164" y="46"/>
                    <a:pt x="164" y="46"/>
                    <a:pt x="164" y="46"/>
                  </a:cubicBezTo>
                  <a:cubicBezTo>
                    <a:pt x="163" y="45"/>
                    <a:pt x="163" y="45"/>
                    <a:pt x="163" y="45"/>
                  </a:cubicBezTo>
                  <a:cubicBezTo>
                    <a:pt x="163" y="45"/>
                    <a:pt x="163" y="45"/>
                    <a:pt x="163" y="45"/>
                  </a:cubicBezTo>
                  <a:cubicBezTo>
                    <a:pt x="162" y="45"/>
                    <a:pt x="162" y="45"/>
                    <a:pt x="162" y="45"/>
                  </a:cubicBezTo>
                  <a:cubicBezTo>
                    <a:pt x="161" y="44"/>
                    <a:pt x="161" y="44"/>
                    <a:pt x="161" y="44"/>
                  </a:cubicBezTo>
                  <a:cubicBezTo>
                    <a:pt x="160" y="44"/>
                    <a:pt x="160" y="44"/>
                    <a:pt x="160" y="44"/>
                  </a:cubicBezTo>
                  <a:cubicBezTo>
                    <a:pt x="160" y="43"/>
                    <a:pt x="160" y="43"/>
                    <a:pt x="160" y="43"/>
                  </a:cubicBezTo>
                  <a:cubicBezTo>
                    <a:pt x="159" y="44"/>
                    <a:pt x="159" y="44"/>
                    <a:pt x="159" y="44"/>
                  </a:cubicBezTo>
                  <a:cubicBezTo>
                    <a:pt x="159" y="43"/>
                    <a:pt x="159" y="43"/>
                    <a:pt x="159" y="43"/>
                  </a:cubicBezTo>
                  <a:cubicBezTo>
                    <a:pt x="158" y="43"/>
                    <a:pt x="158" y="43"/>
                    <a:pt x="158" y="43"/>
                  </a:cubicBezTo>
                  <a:cubicBezTo>
                    <a:pt x="157" y="43"/>
                    <a:pt x="157" y="43"/>
                    <a:pt x="157" y="43"/>
                  </a:cubicBezTo>
                  <a:cubicBezTo>
                    <a:pt x="158" y="43"/>
                    <a:pt x="158" y="43"/>
                    <a:pt x="158" y="43"/>
                  </a:cubicBezTo>
                  <a:cubicBezTo>
                    <a:pt x="159" y="42"/>
                    <a:pt x="159" y="42"/>
                    <a:pt x="159" y="42"/>
                  </a:cubicBezTo>
                  <a:cubicBezTo>
                    <a:pt x="159" y="42"/>
                    <a:pt x="159" y="42"/>
                    <a:pt x="159" y="42"/>
                  </a:cubicBezTo>
                  <a:cubicBezTo>
                    <a:pt x="158" y="41"/>
                    <a:pt x="158" y="41"/>
                    <a:pt x="158" y="41"/>
                  </a:cubicBezTo>
                  <a:cubicBezTo>
                    <a:pt x="157" y="42"/>
                    <a:pt x="157" y="42"/>
                    <a:pt x="157" y="42"/>
                  </a:cubicBezTo>
                  <a:cubicBezTo>
                    <a:pt x="157" y="41"/>
                    <a:pt x="157" y="41"/>
                    <a:pt x="157" y="41"/>
                  </a:cubicBezTo>
                  <a:cubicBezTo>
                    <a:pt x="156" y="41"/>
                    <a:pt x="156" y="41"/>
                    <a:pt x="156" y="41"/>
                  </a:cubicBezTo>
                  <a:cubicBezTo>
                    <a:pt x="156" y="41"/>
                    <a:pt x="156" y="41"/>
                    <a:pt x="156" y="41"/>
                  </a:cubicBezTo>
                  <a:cubicBezTo>
                    <a:pt x="154" y="40"/>
                    <a:pt x="154" y="40"/>
                    <a:pt x="154" y="40"/>
                  </a:cubicBezTo>
                  <a:cubicBezTo>
                    <a:pt x="153" y="39"/>
                    <a:pt x="153" y="39"/>
                    <a:pt x="153" y="39"/>
                  </a:cubicBezTo>
                  <a:cubicBezTo>
                    <a:pt x="153" y="37"/>
                    <a:pt x="153" y="37"/>
                    <a:pt x="153" y="37"/>
                  </a:cubicBezTo>
                  <a:cubicBezTo>
                    <a:pt x="153" y="36"/>
                    <a:pt x="153" y="36"/>
                    <a:pt x="153" y="36"/>
                  </a:cubicBezTo>
                  <a:cubicBezTo>
                    <a:pt x="153" y="35"/>
                    <a:pt x="153" y="35"/>
                    <a:pt x="153" y="35"/>
                  </a:cubicBezTo>
                  <a:cubicBezTo>
                    <a:pt x="153" y="35"/>
                    <a:pt x="153" y="35"/>
                    <a:pt x="153" y="35"/>
                  </a:cubicBezTo>
                  <a:cubicBezTo>
                    <a:pt x="153" y="34"/>
                    <a:pt x="153" y="34"/>
                    <a:pt x="153" y="34"/>
                  </a:cubicBezTo>
                  <a:cubicBezTo>
                    <a:pt x="153" y="32"/>
                    <a:pt x="153" y="32"/>
                    <a:pt x="153" y="32"/>
                  </a:cubicBezTo>
                  <a:cubicBezTo>
                    <a:pt x="152" y="31"/>
                    <a:pt x="152" y="31"/>
                    <a:pt x="152" y="31"/>
                  </a:cubicBezTo>
                  <a:cubicBezTo>
                    <a:pt x="153" y="30"/>
                    <a:pt x="153" y="30"/>
                    <a:pt x="153" y="30"/>
                  </a:cubicBezTo>
                  <a:cubicBezTo>
                    <a:pt x="152" y="30"/>
                    <a:pt x="152" y="30"/>
                    <a:pt x="152" y="30"/>
                  </a:cubicBezTo>
                  <a:cubicBezTo>
                    <a:pt x="152" y="30"/>
                    <a:pt x="152" y="30"/>
                    <a:pt x="152" y="30"/>
                  </a:cubicBezTo>
                  <a:cubicBezTo>
                    <a:pt x="151" y="28"/>
                    <a:pt x="151" y="28"/>
                    <a:pt x="151" y="28"/>
                  </a:cubicBezTo>
                  <a:cubicBezTo>
                    <a:pt x="151" y="26"/>
                    <a:pt x="151" y="26"/>
                    <a:pt x="151" y="26"/>
                  </a:cubicBezTo>
                  <a:cubicBezTo>
                    <a:pt x="151" y="26"/>
                    <a:pt x="151" y="26"/>
                    <a:pt x="151" y="26"/>
                  </a:cubicBezTo>
                  <a:cubicBezTo>
                    <a:pt x="151" y="26"/>
                    <a:pt x="151" y="26"/>
                    <a:pt x="151" y="26"/>
                  </a:cubicBezTo>
                  <a:cubicBezTo>
                    <a:pt x="151" y="25"/>
                    <a:pt x="151" y="25"/>
                    <a:pt x="151" y="25"/>
                  </a:cubicBezTo>
                  <a:cubicBezTo>
                    <a:pt x="151" y="23"/>
                    <a:pt x="151" y="23"/>
                    <a:pt x="151" y="23"/>
                  </a:cubicBezTo>
                  <a:cubicBezTo>
                    <a:pt x="151" y="22"/>
                    <a:pt x="151" y="22"/>
                    <a:pt x="151" y="22"/>
                  </a:cubicBezTo>
                  <a:cubicBezTo>
                    <a:pt x="151" y="21"/>
                    <a:pt x="151" y="21"/>
                    <a:pt x="151" y="21"/>
                  </a:cubicBezTo>
                  <a:cubicBezTo>
                    <a:pt x="151" y="21"/>
                    <a:pt x="151" y="21"/>
                    <a:pt x="151" y="21"/>
                  </a:cubicBezTo>
                  <a:cubicBezTo>
                    <a:pt x="151" y="20"/>
                    <a:pt x="151" y="20"/>
                    <a:pt x="151" y="20"/>
                  </a:cubicBezTo>
                  <a:cubicBezTo>
                    <a:pt x="149" y="19"/>
                    <a:pt x="149" y="19"/>
                    <a:pt x="149" y="19"/>
                  </a:cubicBezTo>
                  <a:cubicBezTo>
                    <a:pt x="148" y="19"/>
                    <a:pt x="148" y="19"/>
                    <a:pt x="148" y="19"/>
                  </a:cubicBezTo>
                  <a:cubicBezTo>
                    <a:pt x="149" y="18"/>
                    <a:pt x="149" y="18"/>
                    <a:pt x="149" y="18"/>
                  </a:cubicBezTo>
                  <a:cubicBezTo>
                    <a:pt x="148" y="17"/>
                    <a:pt x="148" y="17"/>
                    <a:pt x="148" y="17"/>
                  </a:cubicBezTo>
                  <a:cubicBezTo>
                    <a:pt x="147" y="18"/>
                    <a:pt x="147" y="18"/>
                    <a:pt x="147" y="18"/>
                  </a:cubicBezTo>
                  <a:cubicBezTo>
                    <a:pt x="146" y="18"/>
                    <a:pt x="146" y="18"/>
                    <a:pt x="146" y="18"/>
                  </a:cubicBezTo>
                  <a:cubicBezTo>
                    <a:pt x="146" y="18"/>
                    <a:pt x="146" y="18"/>
                    <a:pt x="146" y="18"/>
                  </a:cubicBezTo>
                  <a:cubicBezTo>
                    <a:pt x="145" y="19"/>
                    <a:pt x="145" y="19"/>
                    <a:pt x="145" y="19"/>
                  </a:cubicBezTo>
                  <a:cubicBezTo>
                    <a:pt x="144" y="17"/>
                    <a:pt x="144" y="17"/>
                    <a:pt x="144" y="17"/>
                  </a:cubicBezTo>
                  <a:cubicBezTo>
                    <a:pt x="144" y="17"/>
                    <a:pt x="144" y="17"/>
                    <a:pt x="144" y="17"/>
                  </a:cubicBezTo>
                  <a:cubicBezTo>
                    <a:pt x="144" y="15"/>
                    <a:pt x="144" y="15"/>
                    <a:pt x="144" y="15"/>
                  </a:cubicBezTo>
                  <a:cubicBezTo>
                    <a:pt x="144" y="14"/>
                    <a:pt x="144" y="14"/>
                    <a:pt x="144" y="14"/>
                  </a:cubicBezTo>
                  <a:cubicBezTo>
                    <a:pt x="144" y="12"/>
                    <a:pt x="144" y="12"/>
                    <a:pt x="144" y="12"/>
                  </a:cubicBezTo>
                  <a:cubicBezTo>
                    <a:pt x="144" y="12"/>
                    <a:pt x="144" y="12"/>
                    <a:pt x="144" y="12"/>
                  </a:cubicBezTo>
                  <a:cubicBezTo>
                    <a:pt x="143" y="12"/>
                    <a:pt x="143" y="12"/>
                    <a:pt x="143" y="12"/>
                  </a:cubicBezTo>
                  <a:cubicBezTo>
                    <a:pt x="144" y="11"/>
                    <a:pt x="144" y="11"/>
                    <a:pt x="144" y="11"/>
                  </a:cubicBezTo>
                  <a:cubicBezTo>
                    <a:pt x="143" y="10"/>
                    <a:pt x="143" y="10"/>
                    <a:pt x="143" y="10"/>
                  </a:cubicBezTo>
                  <a:cubicBezTo>
                    <a:pt x="143" y="9"/>
                    <a:pt x="143" y="9"/>
                    <a:pt x="143" y="9"/>
                  </a:cubicBezTo>
                  <a:cubicBezTo>
                    <a:pt x="142" y="9"/>
                    <a:pt x="142" y="9"/>
                    <a:pt x="142" y="9"/>
                  </a:cubicBezTo>
                  <a:cubicBezTo>
                    <a:pt x="142" y="8"/>
                    <a:pt x="142" y="8"/>
                    <a:pt x="142" y="8"/>
                  </a:cubicBezTo>
                  <a:cubicBezTo>
                    <a:pt x="143" y="8"/>
                    <a:pt x="143" y="8"/>
                    <a:pt x="143" y="8"/>
                  </a:cubicBezTo>
                  <a:cubicBezTo>
                    <a:pt x="142" y="7"/>
                    <a:pt x="142" y="7"/>
                    <a:pt x="142" y="7"/>
                  </a:cubicBezTo>
                  <a:cubicBezTo>
                    <a:pt x="142" y="8"/>
                    <a:pt x="142" y="8"/>
                    <a:pt x="142" y="8"/>
                  </a:cubicBezTo>
                  <a:cubicBezTo>
                    <a:pt x="141" y="7"/>
                    <a:pt x="141" y="7"/>
                    <a:pt x="141" y="7"/>
                  </a:cubicBezTo>
                  <a:cubicBezTo>
                    <a:pt x="141" y="5"/>
                    <a:pt x="141" y="5"/>
                    <a:pt x="141" y="5"/>
                  </a:cubicBezTo>
                  <a:cubicBezTo>
                    <a:pt x="141" y="5"/>
                    <a:pt x="141" y="5"/>
                    <a:pt x="141" y="5"/>
                  </a:cubicBezTo>
                  <a:cubicBezTo>
                    <a:pt x="141" y="4"/>
                    <a:pt x="141" y="4"/>
                    <a:pt x="141" y="4"/>
                  </a:cubicBezTo>
                  <a:cubicBezTo>
                    <a:pt x="140" y="3"/>
                    <a:pt x="140" y="3"/>
                    <a:pt x="140" y="3"/>
                  </a:cubicBezTo>
                  <a:cubicBezTo>
                    <a:pt x="140" y="3"/>
                    <a:pt x="140" y="3"/>
                    <a:pt x="140" y="3"/>
                  </a:cubicBezTo>
                  <a:cubicBezTo>
                    <a:pt x="139" y="3"/>
                    <a:pt x="139" y="3"/>
                    <a:pt x="139" y="3"/>
                  </a:cubicBezTo>
                  <a:cubicBezTo>
                    <a:pt x="138" y="4"/>
                    <a:pt x="138" y="4"/>
                    <a:pt x="138" y="4"/>
                  </a:cubicBezTo>
                  <a:cubicBezTo>
                    <a:pt x="138" y="5"/>
                    <a:pt x="138" y="5"/>
                    <a:pt x="138" y="5"/>
                  </a:cubicBezTo>
                  <a:cubicBezTo>
                    <a:pt x="138" y="7"/>
                    <a:pt x="138" y="7"/>
                    <a:pt x="138" y="7"/>
                  </a:cubicBezTo>
                  <a:cubicBezTo>
                    <a:pt x="138" y="7"/>
                    <a:pt x="138" y="7"/>
                    <a:pt x="138" y="7"/>
                  </a:cubicBezTo>
                  <a:cubicBezTo>
                    <a:pt x="138" y="8"/>
                    <a:pt x="138" y="8"/>
                    <a:pt x="138" y="8"/>
                  </a:cubicBezTo>
                  <a:cubicBezTo>
                    <a:pt x="137" y="8"/>
                    <a:pt x="137" y="8"/>
                    <a:pt x="137" y="8"/>
                  </a:cubicBezTo>
                  <a:cubicBezTo>
                    <a:pt x="137" y="9"/>
                    <a:pt x="137" y="9"/>
                    <a:pt x="137" y="9"/>
                  </a:cubicBezTo>
                  <a:cubicBezTo>
                    <a:pt x="136" y="10"/>
                    <a:pt x="136" y="10"/>
                    <a:pt x="136" y="10"/>
                  </a:cubicBezTo>
                  <a:cubicBezTo>
                    <a:pt x="137" y="10"/>
                    <a:pt x="137" y="10"/>
                    <a:pt x="137" y="10"/>
                  </a:cubicBezTo>
                  <a:cubicBezTo>
                    <a:pt x="137" y="11"/>
                    <a:pt x="137" y="11"/>
                    <a:pt x="137" y="11"/>
                  </a:cubicBezTo>
                  <a:cubicBezTo>
                    <a:pt x="137" y="11"/>
                    <a:pt x="137" y="11"/>
                    <a:pt x="137" y="11"/>
                  </a:cubicBezTo>
                  <a:cubicBezTo>
                    <a:pt x="136" y="11"/>
                    <a:pt x="136" y="11"/>
                    <a:pt x="136" y="11"/>
                  </a:cubicBezTo>
                  <a:cubicBezTo>
                    <a:pt x="136" y="12"/>
                    <a:pt x="136" y="12"/>
                    <a:pt x="136" y="12"/>
                  </a:cubicBezTo>
                  <a:cubicBezTo>
                    <a:pt x="135" y="13"/>
                    <a:pt x="135" y="13"/>
                    <a:pt x="135" y="13"/>
                  </a:cubicBezTo>
                  <a:cubicBezTo>
                    <a:pt x="136" y="14"/>
                    <a:pt x="136" y="14"/>
                    <a:pt x="136" y="14"/>
                  </a:cubicBezTo>
                  <a:cubicBezTo>
                    <a:pt x="136" y="14"/>
                    <a:pt x="136" y="14"/>
                    <a:pt x="136" y="14"/>
                  </a:cubicBezTo>
                  <a:cubicBezTo>
                    <a:pt x="136" y="14"/>
                    <a:pt x="136" y="14"/>
                    <a:pt x="136" y="14"/>
                  </a:cubicBezTo>
                  <a:cubicBezTo>
                    <a:pt x="135" y="15"/>
                    <a:pt x="135" y="15"/>
                    <a:pt x="135" y="15"/>
                  </a:cubicBezTo>
                  <a:cubicBezTo>
                    <a:pt x="135" y="17"/>
                    <a:pt x="135" y="17"/>
                    <a:pt x="135" y="17"/>
                  </a:cubicBezTo>
                  <a:cubicBezTo>
                    <a:pt x="135" y="18"/>
                    <a:pt x="135" y="18"/>
                    <a:pt x="135" y="18"/>
                  </a:cubicBezTo>
                  <a:cubicBezTo>
                    <a:pt x="135" y="19"/>
                    <a:pt x="135" y="19"/>
                    <a:pt x="135" y="19"/>
                  </a:cubicBezTo>
                  <a:cubicBezTo>
                    <a:pt x="135" y="20"/>
                    <a:pt x="135" y="20"/>
                    <a:pt x="135" y="20"/>
                  </a:cubicBezTo>
                  <a:cubicBezTo>
                    <a:pt x="135" y="22"/>
                    <a:pt x="135" y="22"/>
                    <a:pt x="135" y="22"/>
                  </a:cubicBezTo>
                  <a:cubicBezTo>
                    <a:pt x="134" y="22"/>
                    <a:pt x="134" y="22"/>
                    <a:pt x="134" y="22"/>
                  </a:cubicBezTo>
                  <a:cubicBezTo>
                    <a:pt x="134" y="23"/>
                    <a:pt x="134" y="23"/>
                    <a:pt x="134" y="23"/>
                  </a:cubicBezTo>
                  <a:cubicBezTo>
                    <a:pt x="133" y="24"/>
                    <a:pt x="133" y="24"/>
                    <a:pt x="133" y="24"/>
                  </a:cubicBezTo>
                  <a:cubicBezTo>
                    <a:pt x="133" y="27"/>
                    <a:pt x="133" y="27"/>
                    <a:pt x="133" y="27"/>
                  </a:cubicBezTo>
                  <a:cubicBezTo>
                    <a:pt x="132" y="28"/>
                    <a:pt x="132" y="28"/>
                    <a:pt x="132" y="28"/>
                  </a:cubicBezTo>
                  <a:cubicBezTo>
                    <a:pt x="133" y="28"/>
                    <a:pt x="133" y="28"/>
                    <a:pt x="133" y="28"/>
                  </a:cubicBezTo>
                  <a:cubicBezTo>
                    <a:pt x="132" y="30"/>
                    <a:pt x="132" y="30"/>
                    <a:pt x="132" y="30"/>
                  </a:cubicBezTo>
                  <a:cubicBezTo>
                    <a:pt x="131" y="30"/>
                    <a:pt x="131" y="30"/>
                    <a:pt x="131" y="30"/>
                  </a:cubicBezTo>
                  <a:cubicBezTo>
                    <a:pt x="131" y="32"/>
                    <a:pt x="131" y="32"/>
                    <a:pt x="131" y="32"/>
                  </a:cubicBezTo>
                  <a:cubicBezTo>
                    <a:pt x="130" y="33"/>
                    <a:pt x="130" y="33"/>
                    <a:pt x="130" y="33"/>
                  </a:cubicBezTo>
                  <a:cubicBezTo>
                    <a:pt x="127" y="34"/>
                    <a:pt x="127" y="34"/>
                    <a:pt x="127" y="34"/>
                  </a:cubicBezTo>
                  <a:cubicBezTo>
                    <a:pt x="126" y="33"/>
                    <a:pt x="126" y="33"/>
                    <a:pt x="126" y="33"/>
                  </a:cubicBezTo>
                  <a:cubicBezTo>
                    <a:pt x="125" y="33"/>
                    <a:pt x="125" y="33"/>
                    <a:pt x="125" y="33"/>
                  </a:cubicBezTo>
                  <a:cubicBezTo>
                    <a:pt x="124" y="32"/>
                    <a:pt x="124" y="32"/>
                    <a:pt x="124" y="32"/>
                  </a:cubicBezTo>
                  <a:cubicBezTo>
                    <a:pt x="123" y="31"/>
                    <a:pt x="123" y="31"/>
                    <a:pt x="123" y="31"/>
                  </a:cubicBezTo>
                  <a:cubicBezTo>
                    <a:pt x="123" y="31"/>
                    <a:pt x="123" y="31"/>
                    <a:pt x="123" y="31"/>
                  </a:cubicBezTo>
                  <a:cubicBezTo>
                    <a:pt x="123" y="31"/>
                    <a:pt x="123" y="31"/>
                    <a:pt x="123" y="31"/>
                  </a:cubicBezTo>
                  <a:cubicBezTo>
                    <a:pt x="122" y="30"/>
                    <a:pt x="122" y="30"/>
                    <a:pt x="122" y="30"/>
                  </a:cubicBezTo>
                  <a:cubicBezTo>
                    <a:pt x="121" y="30"/>
                    <a:pt x="121" y="30"/>
                    <a:pt x="121" y="30"/>
                  </a:cubicBezTo>
                  <a:cubicBezTo>
                    <a:pt x="121" y="29"/>
                    <a:pt x="121" y="29"/>
                    <a:pt x="121" y="29"/>
                  </a:cubicBezTo>
                  <a:cubicBezTo>
                    <a:pt x="119" y="29"/>
                    <a:pt x="119" y="29"/>
                    <a:pt x="119" y="29"/>
                  </a:cubicBezTo>
                  <a:cubicBezTo>
                    <a:pt x="118" y="28"/>
                    <a:pt x="118" y="28"/>
                    <a:pt x="118" y="28"/>
                  </a:cubicBezTo>
                  <a:cubicBezTo>
                    <a:pt x="118" y="28"/>
                    <a:pt x="118" y="28"/>
                    <a:pt x="118" y="28"/>
                  </a:cubicBezTo>
                  <a:cubicBezTo>
                    <a:pt x="117" y="27"/>
                    <a:pt x="117" y="27"/>
                    <a:pt x="117" y="27"/>
                  </a:cubicBezTo>
                  <a:cubicBezTo>
                    <a:pt x="116" y="27"/>
                    <a:pt x="116" y="27"/>
                    <a:pt x="116" y="27"/>
                  </a:cubicBezTo>
                  <a:cubicBezTo>
                    <a:pt x="115" y="26"/>
                    <a:pt x="115" y="26"/>
                    <a:pt x="115" y="26"/>
                  </a:cubicBezTo>
                  <a:cubicBezTo>
                    <a:pt x="114" y="25"/>
                    <a:pt x="114" y="25"/>
                    <a:pt x="114" y="25"/>
                  </a:cubicBezTo>
                  <a:cubicBezTo>
                    <a:pt x="114" y="25"/>
                    <a:pt x="114" y="25"/>
                    <a:pt x="114" y="25"/>
                  </a:cubicBezTo>
                  <a:cubicBezTo>
                    <a:pt x="113" y="25"/>
                    <a:pt x="113" y="25"/>
                    <a:pt x="113" y="25"/>
                  </a:cubicBezTo>
                  <a:cubicBezTo>
                    <a:pt x="112" y="25"/>
                    <a:pt x="112" y="25"/>
                    <a:pt x="112" y="25"/>
                  </a:cubicBezTo>
                  <a:cubicBezTo>
                    <a:pt x="112" y="25"/>
                    <a:pt x="112" y="25"/>
                    <a:pt x="112" y="25"/>
                  </a:cubicBezTo>
                  <a:cubicBezTo>
                    <a:pt x="112" y="25"/>
                    <a:pt x="112" y="25"/>
                    <a:pt x="112" y="25"/>
                  </a:cubicBezTo>
                  <a:cubicBezTo>
                    <a:pt x="111" y="24"/>
                    <a:pt x="111" y="24"/>
                    <a:pt x="111" y="24"/>
                  </a:cubicBezTo>
                  <a:cubicBezTo>
                    <a:pt x="111" y="23"/>
                    <a:pt x="111" y="23"/>
                    <a:pt x="111" y="23"/>
                  </a:cubicBezTo>
                  <a:cubicBezTo>
                    <a:pt x="109" y="22"/>
                    <a:pt x="109" y="22"/>
                    <a:pt x="109" y="22"/>
                  </a:cubicBezTo>
                  <a:cubicBezTo>
                    <a:pt x="109" y="22"/>
                    <a:pt x="109" y="22"/>
                    <a:pt x="109" y="22"/>
                  </a:cubicBezTo>
                  <a:cubicBezTo>
                    <a:pt x="108" y="21"/>
                    <a:pt x="108" y="21"/>
                    <a:pt x="108" y="21"/>
                  </a:cubicBezTo>
                  <a:cubicBezTo>
                    <a:pt x="108" y="20"/>
                    <a:pt x="108" y="20"/>
                    <a:pt x="108" y="20"/>
                  </a:cubicBezTo>
                  <a:cubicBezTo>
                    <a:pt x="108" y="19"/>
                    <a:pt x="108" y="19"/>
                    <a:pt x="108" y="19"/>
                  </a:cubicBezTo>
                  <a:cubicBezTo>
                    <a:pt x="109" y="18"/>
                    <a:pt x="109" y="18"/>
                    <a:pt x="109" y="18"/>
                  </a:cubicBezTo>
                  <a:cubicBezTo>
                    <a:pt x="110" y="17"/>
                    <a:pt x="110" y="17"/>
                    <a:pt x="110" y="17"/>
                  </a:cubicBezTo>
                  <a:cubicBezTo>
                    <a:pt x="110" y="16"/>
                    <a:pt x="110" y="16"/>
                    <a:pt x="110" y="16"/>
                  </a:cubicBezTo>
                  <a:cubicBezTo>
                    <a:pt x="110" y="15"/>
                    <a:pt x="110" y="15"/>
                    <a:pt x="110" y="15"/>
                  </a:cubicBezTo>
                  <a:cubicBezTo>
                    <a:pt x="109" y="16"/>
                    <a:pt x="109" y="16"/>
                    <a:pt x="109" y="16"/>
                  </a:cubicBezTo>
                  <a:cubicBezTo>
                    <a:pt x="109" y="15"/>
                    <a:pt x="109" y="15"/>
                    <a:pt x="109" y="15"/>
                  </a:cubicBezTo>
                  <a:cubicBezTo>
                    <a:pt x="110" y="14"/>
                    <a:pt x="110" y="14"/>
                    <a:pt x="110" y="14"/>
                  </a:cubicBezTo>
                  <a:cubicBezTo>
                    <a:pt x="110" y="13"/>
                    <a:pt x="110" y="13"/>
                    <a:pt x="110" y="13"/>
                  </a:cubicBezTo>
                  <a:cubicBezTo>
                    <a:pt x="110" y="13"/>
                    <a:pt x="110" y="13"/>
                    <a:pt x="110" y="13"/>
                  </a:cubicBezTo>
                  <a:cubicBezTo>
                    <a:pt x="111" y="13"/>
                    <a:pt x="111" y="13"/>
                    <a:pt x="111" y="13"/>
                  </a:cubicBezTo>
                  <a:cubicBezTo>
                    <a:pt x="111" y="13"/>
                    <a:pt x="111" y="13"/>
                    <a:pt x="111" y="13"/>
                  </a:cubicBezTo>
                  <a:cubicBezTo>
                    <a:pt x="112" y="13"/>
                    <a:pt x="112" y="13"/>
                    <a:pt x="112" y="13"/>
                  </a:cubicBezTo>
                  <a:cubicBezTo>
                    <a:pt x="113" y="13"/>
                    <a:pt x="113" y="13"/>
                    <a:pt x="113" y="13"/>
                  </a:cubicBezTo>
                  <a:cubicBezTo>
                    <a:pt x="113" y="12"/>
                    <a:pt x="113" y="12"/>
                    <a:pt x="113" y="12"/>
                  </a:cubicBezTo>
                  <a:cubicBezTo>
                    <a:pt x="112" y="12"/>
                    <a:pt x="112" y="12"/>
                    <a:pt x="112" y="12"/>
                  </a:cubicBezTo>
                  <a:cubicBezTo>
                    <a:pt x="113" y="11"/>
                    <a:pt x="113" y="11"/>
                    <a:pt x="113" y="11"/>
                  </a:cubicBezTo>
                  <a:cubicBezTo>
                    <a:pt x="113" y="11"/>
                    <a:pt x="113" y="11"/>
                    <a:pt x="113" y="11"/>
                  </a:cubicBezTo>
                  <a:cubicBezTo>
                    <a:pt x="114" y="10"/>
                    <a:pt x="114" y="10"/>
                    <a:pt x="114" y="10"/>
                  </a:cubicBezTo>
                  <a:cubicBezTo>
                    <a:pt x="115" y="10"/>
                    <a:pt x="115" y="10"/>
                    <a:pt x="115" y="10"/>
                  </a:cubicBezTo>
                  <a:cubicBezTo>
                    <a:pt x="115" y="9"/>
                    <a:pt x="115" y="9"/>
                    <a:pt x="115" y="9"/>
                  </a:cubicBezTo>
                  <a:cubicBezTo>
                    <a:pt x="115" y="8"/>
                    <a:pt x="115" y="8"/>
                    <a:pt x="115" y="8"/>
                  </a:cubicBezTo>
                  <a:cubicBezTo>
                    <a:pt x="114" y="8"/>
                    <a:pt x="114" y="8"/>
                    <a:pt x="114" y="8"/>
                  </a:cubicBezTo>
                  <a:cubicBezTo>
                    <a:pt x="114" y="9"/>
                    <a:pt x="114" y="9"/>
                    <a:pt x="114" y="9"/>
                  </a:cubicBezTo>
                  <a:cubicBezTo>
                    <a:pt x="113" y="8"/>
                    <a:pt x="113" y="8"/>
                    <a:pt x="113" y="8"/>
                  </a:cubicBezTo>
                  <a:cubicBezTo>
                    <a:pt x="113" y="7"/>
                    <a:pt x="113" y="7"/>
                    <a:pt x="113" y="7"/>
                  </a:cubicBezTo>
                  <a:cubicBezTo>
                    <a:pt x="112" y="7"/>
                    <a:pt x="112" y="7"/>
                    <a:pt x="112" y="7"/>
                  </a:cubicBezTo>
                  <a:cubicBezTo>
                    <a:pt x="111" y="9"/>
                    <a:pt x="111" y="9"/>
                    <a:pt x="111" y="9"/>
                  </a:cubicBezTo>
                  <a:cubicBezTo>
                    <a:pt x="112" y="9"/>
                    <a:pt x="112" y="9"/>
                    <a:pt x="112" y="9"/>
                  </a:cubicBezTo>
                  <a:cubicBezTo>
                    <a:pt x="112" y="9"/>
                    <a:pt x="112" y="9"/>
                    <a:pt x="112" y="9"/>
                  </a:cubicBezTo>
                  <a:cubicBezTo>
                    <a:pt x="111" y="10"/>
                    <a:pt x="111" y="10"/>
                    <a:pt x="111" y="10"/>
                  </a:cubicBezTo>
                  <a:cubicBezTo>
                    <a:pt x="110" y="9"/>
                    <a:pt x="110" y="9"/>
                    <a:pt x="110" y="9"/>
                  </a:cubicBezTo>
                  <a:cubicBezTo>
                    <a:pt x="110" y="9"/>
                    <a:pt x="110" y="9"/>
                    <a:pt x="110" y="9"/>
                  </a:cubicBezTo>
                  <a:cubicBezTo>
                    <a:pt x="110" y="8"/>
                    <a:pt x="110" y="8"/>
                    <a:pt x="110" y="8"/>
                  </a:cubicBezTo>
                  <a:cubicBezTo>
                    <a:pt x="109" y="9"/>
                    <a:pt x="109" y="9"/>
                    <a:pt x="109" y="9"/>
                  </a:cubicBezTo>
                  <a:cubicBezTo>
                    <a:pt x="109" y="9"/>
                    <a:pt x="109" y="9"/>
                    <a:pt x="109" y="9"/>
                  </a:cubicBezTo>
                  <a:cubicBezTo>
                    <a:pt x="109" y="8"/>
                    <a:pt x="109" y="8"/>
                    <a:pt x="109" y="8"/>
                  </a:cubicBezTo>
                  <a:cubicBezTo>
                    <a:pt x="109" y="8"/>
                    <a:pt x="109" y="8"/>
                    <a:pt x="109" y="8"/>
                  </a:cubicBezTo>
                  <a:cubicBezTo>
                    <a:pt x="110" y="8"/>
                    <a:pt x="110" y="8"/>
                    <a:pt x="110" y="8"/>
                  </a:cubicBezTo>
                  <a:cubicBezTo>
                    <a:pt x="109" y="8"/>
                    <a:pt x="109" y="8"/>
                    <a:pt x="109" y="8"/>
                  </a:cubicBezTo>
                  <a:cubicBezTo>
                    <a:pt x="108" y="8"/>
                    <a:pt x="108" y="8"/>
                    <a:pt x="108" y="8"/>
                  </a:cubicBezTo>
                  <a:cubicBezTo>
                    <a:pt x="107" y="9"/>
                    <a:pt x="107" y="9"/>
                    <a:pt x="107" y="9"/>
                  </a:cubicBezTo>
                  <a:cubicBezTo>
                    <a:pt x="107" y="9"/>
                    <a:pt x="107" y="9"/>
                    <a:pt x="107" y="9"/>
                  </a:cubicBezTo>
                  <a:cubicBezTo>
                    <a:pt x="107" y="9"/>
                    <a:pt x="107" y="9"/>
                    <a:pt x="107" y="9"/>
                  </a:cubicBezTo>
                  <a:cubicBezTo>
                    <a:pt x="107" y="9"/>
                    <a:pt x="107" y="9"/>
                    <a:pt x="107" y="9"/>
                  </a:cubicBezTo>
                  <a:cubicBezTo>
                    <a:pt x="106" y="9"/>
                    <a:pt x="106" y="9"/>
                    <a:pt x="106" y="9"/>
                  </a:cubicBezTo>
                  <a:cubicBezTo>
                    <a:pt x="106" y="8"/>
                    <a:pt x="106" y="8"/>
                    <a:pt x="106" y="8"/>
                  </a:cubicBezTo>
                  <a:cubicBezTo>
                    <a:pt x="105" y="7"/>
                    <a:pt x="105" y="7"/>
                    <a:pt x="105" y="7"/>
                  </a:cubicBezTo>
                  <a:cubicBezTo>
                    <a:pt x="105" y="7"/>
                    <a:pt x="105" y="7"/>
                    <a:pt x="105" y="7"/>
                  </a:cubicBezTo>
                  <a:cubicBezTo>
                    <a:pt x="104" y="8"/>
                    <a:pt x="104" y="8"/>
                    <a:pt x="104" y="8"/>
                  </a:cubicBezTo>
                  <a:cubicBezTo>
                    <a:pt x="103" y="8"/>
                    <a:pt x="103" y="8"/>
                    <a:pt x="103" y="8"/>
                  </a:cubicBezTo>
                  <a:cubicBezTo>
                    <a:pt x="102" y="8"/>
                    <a:pt x="102" y="8"/>
                    <a:pt x="102" y="8"/>
                  </a:cubicBezTo>
                  <a:cubicBezTo>
                    <a:pt x="102" y="7"/>
                    <a:pt x="102" y="7"/>
                    <a:pt x="102" y="7"/>
                  </a:cubicBezTo>
                  <a:cubicBezTo>
                    <a:pt x="102" y="7"/>
                    <a:pt x="102" y="7"/>
                    <a:pt x="102" y="7"/>
                  </a:cubicBezTo>
                  <a:cubicBezTo>
                    <a:pt x="101" y="6"/>
                    <a:pt x="101" y="6"/>
                    <a:pt x="101" y="6"/>
                  </a:cubicBezTo>
                  <a:cubicBezTo>
                    <a:pt x="100" y="7"/>
                    <a:pt x="100" y="7"/>
                    <a:pt x="100" y="7"/>
                  </a:cubicBezTo>
                  <a:cubicBezTo>
                    <a:pt x="99" y="7"/>
                    <a:pt x="99" y="7"/>
                    <a:pt x="99" y="7"/>
                  </a:cubicBezTo>
                  <a:cubicBezTo>
                    <a:pt x="98" y="6"/>
                    <a:pt x="98" y="6"/>
                    <a:pt x="98" y="6"/>
                  </a:cubicBezTo>
                  <a:cubicBezTo>
                    <a:pt x="98" y="6"/>
                    <a:pt x="98" y="6"/>
                    <a:pt x="98" y="6"/>
                  </a:cubicBezTo>
                  <a:cubicBezTo>
                    <a:pt x="98" y="5"/>
                    <a:pt x="98" y="5"/>
                    <a:pt x="98" y="5"/>
                  </a:cubicBezTo>
                  <a:cubicBezTo>
                    <a:pt x="97" y="5"/>
                    <a:pt x="97" y="5"/>
                    <a:pt x="97" y="5"/>
                  </a:cubicBezTo>
                  <a:cubicBezTo>
                    <a:pt x="97" y="5"/>
                    <a:pt x="97" y="5"/>
                    <a:pt x="97" y="5"/>
                  </a:cubicBezTo>
                  <a:cubicBezTo>
                    <a:pt x="96" y="6"/>
                    <a:pt x="96" y="6"/>
                    <a:pt x="96" y="6"/>
                  </a:cubicBezTo>
                  <a:cubicBezTo>
                    <a:pt x="96" y="5"/>
                    <a:pt x="96" y="5"/>
                    <a:pt x="96" y="5"/>
                  </a:cubicBezTo>
                  <a:cubicBezTo>
                    <a:pt x="95" y="5"/>
                    <a:pt x="95" y="5"/>
                    <a:pt x="95" y="5"/>
                  </a:cubicBezTo>
                  <a:cubicBezTo>
                    <a:pt x="94" y="4"/>
                    <a:pt x="94" y="4"/>
                    <a:pt x="94" y="4"/>
                  </a:cubicBezTo>
                  <a:cubicBezTo>
                    <a:pt x="93" y="4"/>
                    <a:pt x="93" y="4"/>
                    <a:pt x="93" y="4"/>
                  </a:cubicBezTo>
                  <a:cubicBezTo>
                    <a:pt x="93" y="4"/>
                    <a:pt x="93" y="4"/>
                    <a:pt x="93" y="4"/>
                  </a:cubicBezTo>
                  <a:cubicBezTo>
                    <a:pt x="92" y="4"/>
                    <a:pt x="92" y="4"/>
                    <a:pt x="92" y="4"/>
                  </a:cubicBezTo>
                  <a:cubicBezTo>
                    <a:pt x="93" y="5"/>
                    <a:pt x="93" y="5"/>
                    <a:pt x="93" y="5"/>
                  </a:cubicBezTo>
                  <a:cubicBezTo>
                    <a:pt x="93" y="5"/>
                    <a:pt x="93" y="5"/>
                    <a:pt x="93" y="5"/>
                  </a:cubicBezTo>
                  <a:cubicBezTo>
                    <a:pt x="94" y="5"/>
                    <a:pt x="94" y="5"/>
                    <a:pt x="94" y="5"/>
                  </a:cubicBezTo>
                  <a:cubicBezTo>
                    <a:pt x="94" y="5"/>
                    <a:pt x="94" y="5"/>
                    <a:pt x="94" y="5"/>
                  </a:cubicBezTo>
                  <a:cubicBezTo>
                    <a:pt x="96" y="6"/>
                    <a:pt x="96" y="6"/>
                    <a:pt x="96" y="6"/>
                  </a:cubicBezTo>
                  <a:cubicBezTo>
                    <a:pt x="95" y="7"/>
                    <a:pt x="95" y="7"/>
                    <a:pt x="95" y="7"/>
                  </a:cubicBezTo>
                  <a:cubicBezTo>
                    <a:pt x="96" y="8"/>
                    <a:pt x="96" y="8"/>
                    <a:pt x="96" y="8"/>
                  </a:cubicBezTo>
                  <a:cubicBezTo>
                    <a:pt x="95" y="8"/>
                    <a:pt x="95" y="8"/>
                    <a:pt x="95" y="8"/>
                  </a:cubicBezTo>
                  <a:cubicBezTo>
                    <a:pt x="94" y="9"/>
                    <a:pt x="94" y="9"/>
                    <a:pt x="94" y="9"/>
                  </a:cubicBezTo>
                  <a:cubicBezTo>
                    <a:pt x="94" y="8"/>
                    <a:pt x="94" y="8"/>
                    <a:pt x="94" y="8"/>
                  </a:cubicBezTo>
                  <a:cubicBezTo>
                    <a:pt x="94" y="8"/>
                    <a:pt x="94" y="8"/>
                    <a:pt x="94" y="8"/>
                  </a:cubicBezTo>
                  <a:cubicBezTo>
                    <a:pt x="93" y="9"/>
                    <a:pt x="93" y="9"/>
                    <a:pt x="93" y="9"/>
                  </a:cubicBezTo>
                  <a:cubicBezTo>
                    <a:pt x="90" y="9"/>
                    <a:pt x="90" y="9"/>
                    <a:pt x="90" y="9"/>
                  </a:cubicBezTo>
                  <a:cubicBezTo>
                    <a:pt x="89" y="8"/>
                    <a:pt x="89" y="8"/>
                    <a:pt x="89" y="8"/>
                  </a:cubicBezTo>
                  <a:cubicBezTo>
                    <a:pt x="89" y="8"/>
                    <a:pt x="89" y="8"/>
                    <a:pt x="89" y="8"/>
                  </a:cubicBezTo>
                  <a:cubicBezTo>
                    <a:pt x="88" y="9"/>
                    <a:pt x="88" y="9"/>
                    <a:pt x="88" y="9"/>
                  </a:cubicBezTo>
                  <a:cubicBezTo>
                    <a:pt x="88" y="9"/>
                    <a:pt x="88" y="9"/>
                    <a:pt x="88" y="9"/>
                  </a:cubicBezTo>
                  <a:cubicBezTo>
                    <a:pt x="87" y="9"/>
                    <a:pt x="87" y="9"/>
                    <a:pt x="87" y="9"/>
                  </a:cubicBezTo>
                  <a:cubicBezTo>
                    <a:pt x="88" y="10"/>
                    <a:pt x="88" y="10"/>
                    <a:pt x="88" y="10"/>
                  </a:cubicBezTo>
                  <a:cubicBezTo>
                    <a:pt x="87" y="10"/>
                    <a:pt x="87" y="10"/>
                    <a:pt x="87" y="10"/>
                  </a:cubicBezTo>
                  <a:cubicBezTo>
                    <a:pt x="86" y="10"/>
                    <a:pt x="86" y="10"/>
                    <a:pt x="86" y="10"/>
                  </a:cubicBezTo>
                  <a:cubicBezTo>
                    <a:pt x="86" y="10"/>
                    <a:pt x="86" y="10"/>
                    <a:pt x="86" y="10"/>
                  </a:cubicBezTo>
                  <a:cubicBezTo>
                    <a:pt x="86" y="11"/>
                    <a:pt x="86" y="11"/>
                    <a:pt x="86" y="11"/>
                  </a:cubicBezTo>
                  <a:cubicBezTo>
                    <a:pt x="86" y="11"/>
                    <a:pt x="86" y="11"/>
                    <a:pt x="86" y="11"/>
                  </a:cubicBezTo>
                  <a:cubicBezTo>
                    <a:pt x="85" y="11"/>
                    <a:pt x="85" y="11"/>
                    <a:pt x="85" y="11"/>
                  </a:cubicBezTo>
                  <a:cubicBezTo>
                    <a:pt x="85" y="11"/>
                    <a:pt x="85" y="11"/>
                    <a:pt x="85" y="11"/>
                  </a:cubicBezTo>
                  <a:cubicBezTo>
                    <a:pt x="85" y="12"/>
                    <a:pt x="85" y="12"/>
                    <a:pt x="85" y="12"/>
                  </a:cubicBezTo>
                  <a:cubicBezTo>
                    <a:pt x="85" y="12"/>
                    <a:pt x="85" y="12"/>
                    <a:pt x="85" y="12"/>
                  </a:cubicBezTo>
                  <a:cubicBezTo>
                    <a:pt x="84" y="12"/>
                    <a:pt x="84" y="12"/>
                    <a:pt x="84" y="12"/>
                  </a:cubicBezTo>
                  <a:cubicBezTo>
                    <a:pt x="84" y="13"/>
                    <a:pt x="84" y="13"/>
                    <a:pt x="84" y="13"/>
                  </a:cubicBezTo>
                  <a:cubicBezTo>
                    <a:pt x="85" y="13"/>
                    <a:pt x="85" y="13"/>
                    <a:pt x="85" y="13"/>
                  </a:cubicBezTo>
                  <a:cubicBezTo>
                    <a:pt x="85" y="14"/>
                    <a:pt x="85" y="14"/>
                    <a:pt x="85" y="14"/>
                  </a:cubicBezTo>
                  <a:cubicBezTo>
                    <a:pt x="84" y="13"/>
                    <a:pt x="84" y="13"/>
                    <a:pt x="84" y="13"/>
                  </a:cubicBezTo>
                  <a:cubicBezTo>
                    <a:pt x="83" y="14"/>
                    <a:pt x="83" y="14"/>
                    <a:pt x="83" y="14"/>
                  </a:cubicBezTo>
                  <a:cubicBezTo>
                    <a:pt x="83" y="14"/>
                    <a:pt x="83" y="14"/>
                    <a:pt x="83" y="14"/>
                  </a:cubicBezTo>
                  <a:cubicBezTo>
                    <a:pt x="82" y="15"/>
                    <a:pt x="82" y="15"/>
                    <a:pt x="82" y="15"/>
                  </a:cubicBezTo>
                  <a:cubicBezTo>
                    <a:pt x="81" y="16"/>
                    <a:pt x="81" y="16"/>
                    <a:pt x="81" y="16"/>
                  </a:cubicBezTo>
                  <a:cubicBezTo>
                    <a:pt x="81" y="16"/>
                    <a:pt x="81" y="16"/>
                    <a:pt x="81" y="16"/>
                  </a:cubicBezTo>
                  <a:cubicBezTo>
                    <a:pt x="80" y="18"/>
                    <a:pt x="80" y="18"/>
                    <a:pt x="80" y="18"/>
                  </a:cubicBezTo>
                  <a:cubicBezTo>
                    <a:pt x="80" y="18"/>
                    <a:pt x="80" y="18"/>
                    <a:pt x="80" y="18"/>
                  </a:cubicBezTo>
                  <a:cubicBezTo>
                    <a:pt x="80" y="18"/>
                    <a:pt x="80" y="18"/>
                    <a:pt x="80" y="18"/>
                  </a:cubicBezTo>
                  <a:cubicBezTo>
                    <a:pt x="82" y="19"/>
                    <a:pt x="82" y="19"/>
                    <a:pt x="82" y="19"/>
                  </a:cubicBezTo>
                  <a:cubicBezTo>
                    <a:pt x="81" y="19"/>
                    <a:pt x="81" y="19"/>
                    <a:pt x="81" y="19"/>
                  </a:cubicBezTo>
                  <a:cubicBezTo>
                    <a:pt x="81" y="19"/>
                    <a:pt x="81" y="19"/>
                    <a:pt x="81" y="19"/>
                  </a:cubicBezTo>
                  <a:cubicBezTo>
                    <a:pt x="83" y="20"/>
                    <a:pt x="83" y="20"/>
                    <a:pt x="83" y="20"/>
                  </a:cubicBezTo>
                  <a:cubicBezTo>
                    <a:pt x="82" y="20"/>
                    <a:pt x="82" y="20"/>
                    <a:pt x="82" y="20"/>
                  </a:cubicBezTo>
                  <a:cubicBezTo>
                    <a:pt x="81" y="20"/>
                    <a:pt x="81" y="20"/>
                    <a:pt x="81" y="20"/>
                  </a:cubicBezTo>
                  <a:cubicBezTo>
                    <a:pt x="80" y="20"/>
                    <a:pt x="80" y="20"/>
                    <a:pt x="80" y="20"/>
                  </a:cubicBezTo>
                  <a:cubicBezTo>
                    <a:pt x="80" y="20"/>
                    <a:pt x="80" y="20"/>
                    <a:pt x="80" y="20"/>
                  </a:cubicBezTo>
                  <a:cubicBezTo>
                    <a:pt x="81" y="21"/>
                    <a:pt x="81" y="21"/>
                    <a:pt x="81" y="21"/>
                  </a:cubicBezTo>
                  <a:cubicBezTo>
                    <a:pt x="81" y="22"/>
                    <a:pt x="81" y="22"/>
                    <a:pt x="81" y="22"/>
                  </a:cubicBezTo>
                  <a:cubicBezTo>
                    <a:pt x="82" y="22"/>
                    <a:pt x="82" y="22"/>
                    <a:pt x="82" y="22"/>
                  </a:cubicBezTo>
                  <a:cubicBezTo>
                    <a:pt x="81" y="22"/>
                    <a:pt x="81" y="22"/>
                    <a:pt x="81" y="22"/>
                  </a:cubicBezTo>
                  <a:cubicBezTo>
                    <a:pt x="80" y="20"/>
                    <a:pt x="80" y="20"/>
                    <a:pt x="80" y="20"/>
                  </a:cubicBezTo>
                  <a:cubicBezTo>
                    <a:pt x="79" y="20"/>
                    <a:pt x="79" y="20"/>
                    <a:pt x="79" y="20"/>
                  </a:cubicBezTo>
                  <a:cubicBezTo>
                    <a:pt x="79" y="21"/>
                    <a:pt x="79" y="21"/>
                    <a:pt x="79" y="21"/>
                  </a:cubicBezTo>
                  <a:cubicBezTo>
                    <a:pt x="79" y="21"/>
                    <a:pt x="79" y="21"/>
                    <a:pt x="79" y="21"/>
                  </a:cubicBezTo>
                  <a:cubicBezTo>
                    <a:pt x="79" y="21"/>
                    <a:pt x="79" y="21"/>
                    <a:pt x="79" y="21"/>
                  </a:cubicBezTo>
                  <a:cubicBezTo>
                    <a:pt x="77" y="20"/>
                    <a:pt x="77" y="20"/>
                    <a:pt x="77" y="20"/>
                  </a:cubicBezTo>
                  <a:cubicBezTo>
                    <a:pt x="75" y="20"/>
                    <a:pt x="75" y="20"/>
                    <a:pt x="75" y="20"/>
                  </a:cubicBezTo>
                  <a:cubicBezTo>
                    <a:pt x="76" y="20"/>
                    <a:pt x="76" y="20"/>
                    <a:pt x="76" y="20"/>
                  </a:cubicBezTo>
                  <a:cubicBezTo>
                    <a:pt x="75" y="21"/>
                    <a:pt x="75" y="21"/>
                    <a:pt x="75" y="21"/>
                  </a:cubicBezTo>
                  <a:cubicBezTo>
                    <a:pt x="75" y="20"/>
                    <a:pt x="75" y="20"/>
                    <a:pt x="75" y="20"/>
                  </a:cubicBezTo>
                  <a:cubicBezTo>
                    <a:pt x="75" y="20"/>
                    <a:pt x="75" y="20"/>
                    <a:pt x="75" y="20"/>
                  </a:cubicBezTo>
                  <a:cubicBezTo>
                    <a:pt x="74" y="21"/>
                    <a:pt x="74" y="21"/>
                    <a:pt x="74" y="21"/>
                  </a:cubicBezTo>
                  <a:cubicBezTo>
                    <a:pt x="75" y="22"/>
                    <a:pt x="75" y="22"/>
                    <a:pt x="75" y="22"/>
                  </a:cubicBezTo>
                  <a:cubicBezTo>
                    <a:pt x="75" y="22"/>
                    <a:pt x="75" y="22"/>
                    <a:pt x="75" y="22"/>
                  </a:cubicBezTo>
                  <a:cubicBezTo>
                    <a:pt x="75" y="22"/>
                    <a:pt x="75" y="22"/>
                    <a:pt x="75" y="22"/>
                  </a:cubicBezTo>
                  <a:cubicBezTo>
                    <a:pt x="74" y="22"/>
                    <a:pt x="74" y="22"/>
                    <a:pt x="74" y="22"/>
                  </a:cubicBezTo>
                  <a:cubicBezTo>
                    <a:pt x="74" y="22"/>
                    <a:pt x="74" y="22"/>
                    <a:pt x="74" y="22"/>
                  </a:cubicBezTo>
                  <a:cubicBezTo>
                    <a:pt x="73" y="23"/>
                    <a:pt x="73" y="23"/>
                    <a:pt x="73" y="23"/>
                  </a:cubicBezTo>
                  <a:cubicBezTo>
                    <a:pt x="72" y="23"/>
                    <a:pt x="72" y="23"/>
                    <a:pt x="72" y="23"/>
                  </a:cubicBezTo>
                  <a:cubicBezTo>
                    <a:pt x="73" y="23"/>
                    <a:pt x="73" y="23"/>
                    <a:pt x="73" y="23"/>
                  </a:cubicBezTo>
                  <a:cubicBezTo>
                    <a:pt x="74" y="22"/>
                    <a:pt x="74" y="22"/>
                    <a:pt x="74" y="22"/>
                  </a:cubicBezTo>
                  <a:cubicBezTo>
                    <a:pt x="74" y="20"/>
                    <a:pt x="74" y="20"/>
                    <a:pt x="74" y="20"/>
                  </a:cubicBezTo>
                  <a:cubicBezTo>
                    <a:pt x="74" y="20"/>
                    <a:pt x="74" y="20"/>
                    <a:pt x="74" y="20"/>
                  </a:cubicBezTo>
                  <a:cubicBezTo>
                    <a:pt x="74" y="19"/>
                    <a:pt x="74" y="19"/>
                    <a:pt x="74" y="19"/>
                  </a:cubicBezTo>
                  <a:cubicBezTo>
                    <a:pt x="73" y="19"/>
                    <a:pt x="73" y="19"/>
                    <a:pt x="73" y="19"/>
                  </a:cubicBezTo>
                  <a:cubicBezTo>
                    <a:pt x="72" y="17"/>
                    <a:pt x="72" y="17"/>
                    <a:pt x="72" y="17"/>
                  </a:cubicBezTo>
                  <a:cubicBezTo>
                    <a:pt x="71" y="16"/>
                    <a:pt x="71" y="16"/>
                    <a:pt x="71" y="16"/>
                  </a:cubicBezTo>
                  <a:cubicBezTo>
                    <a:pt x="70" y="16"/>
                    <a:pt x="70" y="16"/>
                    <a:pt x="70" y="16"/>
                  </a:cubicBezTo>
                  <a:cubicBezTo>
                    <a:pt x="69" y="15"/>
                    <a:pt x="69" y="15"/>
                    <a:pt x="69" y="15"/>
                  </a:cubicBezTo>
                  <a:cubicBezTo>
                    <a:pt x="69" y="16"/>
                    <a:pt x="69" y="16"/>
                    <a:pt x="69" y="16"/>
                  </a:cubicBezTo>
                  <a:cubicBezTo>
                    <a:pt x="69" y="16"/>
                    <a:pt x="69" y="16"/>
                    <a:pt x="69" y="16"/>
                  </a:cubicBezTo>
                  <a:cubicBezTo>
                    <a:pt x="68" y="16"/>
                    <a:pt x="68" y="16"/>
                    <a:pt x="68" y="16"/>
                  </a:cubicBezTo>
                  <a:cubicBezTo>
                    <a:pt x="68" y="17"/>
                    <a:pt x="68" y="17"/>
                    <a:pt x="68" y="17"/>
                  </a:cubicBezTo>
                  <a:cubicBezTo>
                    <a:pt x="67" y="17"/>
                    <a:pt x="67" y="17"/>
                    <a:pt x="67" y="17"/>
                  </a:cubicBezTo>
                  <a:cubicBezTo>
                    <a:pt x="67" y="16"/>
                    <a:pt x="67" y="16"/>
                    <a:pt x="67" y="16"/>
                  </a:cubicBezTo>
                  <a:cubicBezTo>
                    <a:pt x="67" y="17"/>
                    <a:pt x="67" y="17"/>
                    <a:pt x="67" y="17"/>
                  </a:cubicBezTo>
                  <a:cubicBezTo>
                    <a:pt x="66" y="17"/>
                    <a:pt x="66" y="17"/>
                    <a:pt x="66" y="17"/>
                  </a:cubicBezTo>
                  <a:cubicBezTo>
                    <a:pt x="66" y="16"/>
                    <a:pt x="66" y="16"/>
                    <a:pt x="66" y="16"/>
                  </a:cubicBezTo>
                  <a:cubicBezTo>
                    <a:pt x="65" y="16"/>
                    <a:pt x="65" y="16"/>
                    <a:pt x="65" y="16"/>
                  </a:cubicBezTo>
                  <a:cubicBezTo>
                    <a:pt x="65" y="17"/>
                    <a:pt x="65" y="17"/>
                    <a:pt x="65" y="17"/>
                  </a:cubicBezTo>
                  <a:cubicBezTo>
                    <a:pt x="66" y="17"/>
                    <a:pt x="66" y="17"/>
                    <a:pt x="66" y="17"/>
                  </a:cubicBezTo>
                  <a:cubicBezTo>
                    <a:pt x="65" y="17"/>
                    <a:pt x="65" y="17"/>
                    <a:pt x="65" y="17"/>
                  </a:cubicBezTo>
                  <a:cubicBezTo>
                    <a:pt x="65" y="18"/>
                    <a:pt x="65" y="18"/>
                    <a:pt x="65" y="18"/>
                  </a:cubicBezTo>
                  <a:cubicBezTo>
                    <a:pt x="65" y="19"/>
                    <a:pt x="65" y="19"/>
                    <a:pt x="65" y="19"/>
                  </a:cubicBezTo>
                  <a:cubicBezTo>
                    <a:pt x="64" y="19"/>
                    <a:pt x="64" y="19"/>
                    <a:pt x="64" y="19"/>
                  </a:cubicBezTo>
                  <a:cubicBezTo>
                    <a:pt x="64" y="19"/>
                    <a:pt x="64" y="19"/>
                    <a:pt x="64" y="19"/>
                  </a:cubicBezTo>
                  <a:cubicBezTo>
                    <a:pt x="63" y="19"/>
                    <a:pt x="63" y="19"/>
                    <a:pt x="63" y="19"/>
                  </a:cubicBezTo>
                  <a:cubicBezTo>
                    <a:pt x="63" y="18"/>
                    <a:pt x="63" y="18"/>
                    <a:pt x="63" y="18"/>
                  </a:cubicBezTo>
                  <a:cubicBezTo>
                    <a:pt x="64" y="18"/>
                    <a:pt x="64" y="18"/>
                    <a:pt x="64" y="18"/>
                  </a:cubicBezTo>
                  <a:cubicBezTo>
                    <a:pt x="63" y="18"/>
                    <a:pt x="63" y="18"/>
                    <a:pt x="63" y="18"/>
                  </a:cubicBezTo>
                  <a:cubicBezTo>
                    <a:pt x="63" y="18"/>
                    <a:pt x="63" y="18"/>
                    <a:pt x="63" y="18"/>
                  </a:cubicBezTo>
                  <a:cubicBezTo>
                    <a:pt x="62" y="19"/>
                    <a:pt x="62" y="19"/>
                    <a:pt x="62" y="19"/>
                  </a:cubicBezTo>
                  <a:cubicBezTo>
                    <a:pt x="61" y="19"/>
                    <a:pt x="61" y="19"/>
                    <a:pt x="61" y="19"/>
                  </a:cubicBezTo>
                  <a:cubicBezTo>
                    <a:pt x="61" y="20"/>
                    <a:pt x="61" y="20"/>
                    <a:pt x="61" y="20"/>
                  </a:cubicBezTo>
                  <a:cubicBezTo>
                    <a:pt x="62" y="20"/>
                    <a:pt x="62" y="20"/>
                    <a:pt x="62" y="20"/>
                  </a:cubicBezTo>
                  <a:cubicBezTo>
                    <a:pt x="61" y="21"/>
                    <a:pt x="61" y="21"/>
                    <a:pt x="61" y="21"/>
                  </a:cubicBezTo>
                  <a:cubicBezTo>
                    <a:pt x="60" y="21"/>
                    <a:pt x="60" y="21"/>
                    <a:pt x="60" y="21"/>
                  </a:cubicBezTo>
                  <a:cubicBezTo>
                    <a:pt x="59" y="21"/>
                    <a:pt x="59" y="21"/>
                    <a:pt x="59" y="21"/>
                  </a:cubicBezTo>
                  <a:cubicBezTo>
                    <a:pt x="60" y="22"/>
                    <a:pt x="60" y="22"/>
                    <a:pt x="60" y="22"/>
                  </a:cubicBezTo>
                  <a:cubicBezTo>
                    <a:pt x="61" y="22"/>
                    <a:pt x="61" y="22"/>
                    <a:pt x="61" y="22"/>
                  </a:cubicBezTo>
                  <a:cubicBezTo>
                    <a:pt x="60" y="23"/>
                    <a:pt x="60" y="23"/>
                    <a:pt x="60" y="23"/>
                  </a:cubicBezTo>
                  <a:cubicBezTo>
                    <a:pt x="60" y="23"/>
                    <a:pt x="60" y="23"/>
                    <a:pt x="60" y="23"/>
                  </a:cubicBezTo>
                  <a:cubicBezTo>
                    <a:pt x="59" y="22"/>
                    <a:pt x="59" y="22"/>
                    <a:pt x="59" y="22"/>
                  </a:cubicBezTo>
                  <a:cubicBezTo>
                    <a:pt x="58" y="23"/>
                    <a:pt x="58" y="23"/>
                    <a:pt x="58" y="23"/>
                  </a:cubicBezTo>
                  <a:cubicBezTo>
                    <a:pt x="57" y="23"/>
                    <a:pt x="57" y="23"/>
                    <a:pt x="57" y="23"/>
                  </a:cubicBezTo>
                  <a:cubicBezTo>
                    <a:pt x="58" y="23"/>
                    <a:pt x="58" y="23"/>
                    <a:pt x="58" y="23"/>
                  </a:cubicBezTo>
                  <a:cubicBezTo>
                    <a:pt x="58" y="24"/>
                    <a:pt x="58" y="24"/>
                    <a:pt x="58" y="24"/>
                  </a:cubicBezTo>
                  <a:cubicBezTo>
                    <a:pt x="58" y="24"/>
                    <a:pt x="58" y="24"/>
                    <a:pt x="58" y="24"/>
                  </a:cubicBezTo>
                  <a:cubicBezTo>
                    <a:pt x="58" y="24"/>
                    <a:pt x="58" y="24"/>
                    <a:pt x="58" y="24"/>
                  </a:cubicBezTo>
                  <a:cubicBezTo>
                    <a:pt x="58" y="25"/>
                    <a:pt x="58" y="25"/>
                    <a:pt x="58" y="25"/>
                  </a:cubicBezTo>
                  <a:cubicBezTo>
                    <a:pt x="58" y="26"/>
                    <a:pt x="58" y="26"/>
                    <a:pt x="58" y="26"/>
                  </a:cubicBezTo>
                  <a:cubicBezTo>
                    <a:pt x="57" y="26"/>
                    <a:pt x="57" y="26"/>
                    <a:pt x="57" y="26"/>
                  </a:cubicBezTo>
                  <a:cubicBezTo>
                    <a:pt x="57" y="27"/>
                    <a:pt x="57" y="27"/>
                    <a:pt x="57" y="27"/>
                  </a:cubicBezTo>
                  <a:cubicBezTo>
                    <a:pt x="58" y="27"/>
                    <a:pt x="58" y="27"/>
                    <a:pt x="58" y="27"/>
                  </a:cubicBezTo>
                  <a:cubicBezTo>
                    <a:pt x="57" y="27"/>
                    <a:pt x="57" y="27"/>
                    <a:pt x="57" y="27"/>
                  </a:cubicBezTo>
                  <a:cubicBezTo>
                    <a:pt x="57" y="28"/>
                    <a:pt x="57" y="28"/>
                    <a:pt x="57" y="28"/>
                  </a:cubicBezTo>
                  <a:cubicBezTo>
                    <a:pt x="56" y="27"/>
                    <a:pt x="56" y="27"/>
                    <a:pt x="56" y="27"/>
                  </a:cubicBezTo>
                  <a:cubicBezTo>
                    <a:pt x="56" y="27"/>
                    <a:pt x="56" y="27"/>
                    <a:pt x="56" y="27"/>
                  </a:cubicBezTo>
                  <a:cubicBezTo>
                    <a:pt x="55" y="26"/>
                    <a:pt x="55" y="26"/>
                    <a:pt x="55" y="26"/>
                  </a:cubicBezTo>
                  <a:cubicBezTo>
                    <a:pt x="55" y="27"/>
                    <a:pt x="55" y="27"/>
                    <a:pt x="55" y="27"/>
                  </a:cubicBezTo>
                  <a:cubicBezTo>
                    <a:pt x="54" y="26"/>
                    <a:pt x="54" y="26"/>
                    <a:pt x="54" y="26"/>
                  </a:cubicBezTo>
                  <a:cubicBezTo>
                    <a:pt x="53" y="26"/>
                    <a:pt x="53" y="26"/>
                    <a:pt x="53" y="26"/>
                  </a:cubicBezTo>
                  <a:cubicBezTo>
                    <a:pt x="53" y="26"/>
                    <a:pt x="53" y="26"/>
                    <a:pt x="53" y="26"/>
                  </a:cubicBezTo>
                  <a:cubicBezTo>
                    <a:pt x="54" y="27"/>
                    <a:pt x="54" y="27"/>
                    <a:pt x="54" y="27"/>
                  </a:cubicBezTo>
                  <a:cubicBezTo>
                    <a:pt x="54" y="27"/>
                    <a:pt x="54" y="27"/>
                    <a:pt x="54" y="27"/>
                  </a:cubicBezTo>
                  <a:cubicBezTo>
                    <a:pt x="53" y="28"/>
                    <a:pt x="53" y="28"/>
                    <a:pt x="53" y="28"/>
                  </a:cubicBezTo>
                  <a:cubicBezTo>
                    <a:pt x="54" y="29"/>
                    <a:pt x="54" y="29"/>
                    <a:pt x="54" y="29"/>
                  </a:cubicBezTo>
                  <a:cubicBezTo>
                    <a:pt x="55" y="29"/>
                    <a:pt x="55" y="29"/>
                    <a:pt x="55" y="29"/>
                  </a:cubicBezTo>
                  <a:cubicBezTo>
                    <a:pt x="54" y="29"/>
                    <a:pt x="54" y="29"/>
                    <a:pt x="54" y="29"/>
                  </a:cubicBezTo>
                  <a:cubicBezTo>
                    <a:pt x="54" y="30"/>
                    <a:pt x="54" y="30"/>
                    <a:pt x="54" y="30"/>
                  </a:cubicBezTo>
                  <a:cubicBezTo>
                    <a:pt x="54" y="30"/>
                    <a:pt x="54" y="30"/>
                    <a:pt x="54" y="30"/>
                  </a:cubicBezTo>
                  <a:cubicBezTo>
                    <a:pt x="54" y="30"/>
                    <a:pt x="54" y="30"/>
                    <a:pt x="54" y="30"/>
                  </a:cubicBezTo>
                  <a:cubicBezTo>
                    <a:pt x="54" y="31"/>
                    <a:pt x="54" y="31"/>
                    <a:pt x="54" y="31"/>
                  </a:cubicBezTo>
                  <a:cubicBezTo>
                    <a:pt x="53" y="32"/>
                    <a:pt x="53" y="32"/>
                    <a:pt x="53" y="32"/>
                  </a:cubicBezTo>
                  <a:cubicBezTo>
                    <a:pt x="53" y="33"/>
                    <a:pt x="53" y="33"/>
                    <a:pt x="53" y="33"/>
                  </a:cubicBezTo>
                  <a:cubicBezTo>
                    <a:pt x="52" y="30"/>
                    <a:pt x="52" y="30"/>
                    <a:pt x="52" y="30"/>
                  </a:cubicBezTo>
                  <a:cubicBezTo>
                    <a:pt x="51" y="28"/>
                    <a:pt x="51" y="28"/>
                    <a:pt x="51" y="28"/>
                  </a:cubicBezTo>
                  <a:cubicBezTo>
                    <a:pt x="50" y="28"/>
                    <a:pt x="50" y="28"/>
                    <a:pt x="50" y="28"/>
                  </a:cubicBezTo>
                  <a:cubicBezTo>
                    <a:pt x="51" y="27"/>
                    <a:pt x="51" y="27"/>
                    <a:pt x="51" y="27"/>
                  </a:cubicBezTo>
                  <a:cubicBezTo>
                    <a:pt x="50" y="27"/>
                    <a:pt x="50" y="27"/>
                    <a:pt x="50" y="27"/>
                  </a:cubicBezTo>
                  <a:cubicBezTo>
                    <a:pt x="49" y="28"/>
                    <a:pt x="49" y="28"/>
                    <a:pt x="49" y="28"/>
                  </a:cubicBezTo>
                  <a:cubicBezTo>
                    <a:pt x="49" y="29"/>
                    <a:pt x="49" y="29"/>
                    <a:pt x="49" y="29"/>
                  </a:cubicBezTo>
                  <a:cubicBezTo>
                    <a:pt x="48" y="29"/>
                    <a:pt x="48" y="29"/>
                    <a:pt x="48" y="29"/>
                  </a:cubicBezTo>
                  <a:cubicBezTo>
                    <a:pt x="48" y="29"/>
                    <a:pt x="48" y="29"/>
                    <a:pt x="48" y="29"/>
                  </a:cubicBezTo>
                  <a:cubicBezTo>
                    <a:pt x="47" y="29"/>
                    <a:pt x="47" y="29"/>
                    <a:pt x="47" y="29"/>
                  </a:cubicBezTo>
                  <a:cubicBezTo>
                    <a:pt x="47" y="30"/>
                    <a:pt x="47" y="30"/>
                    <a:pt x="47" y="30"/>
                  </a:cubicBezTo>
                  <a:cubicBezTo>
                    <a:pt x="46" y="30"/>
                    <a:pt x="46" y="30"/>
                    <a:pt x="46" y="30"/>
                  </a:cubicBezTo>
                  <a:cubicBezTo>
                    <a:pt x="46" y="31"/>
                    <a:pt x="46" y="31"/>
                    <a:pt x="46" y="31"/>
                  </a:cubicBezTo>
                  <a:cubicBezTo>
                    <a:pt x="46" y="34"/>
                    <a:pt x="46" y="34"/>
                    <a:pt x="46" y="34"/>
                  </a:cubicBezTo>
                  <a:cubicBezTo>
                    <a:pt x="47" y="34"/>
                    <a:pt x="47" y="34"/>
                    <a:pt x="47" y="34"/>
                  </a:cubicBezTo>
                  <a:cubicBezTo>
                    <a:pt x="47" y="35"/>
                    <a:pt x="47" y="35"/>
                    <a:pt x="47" y="35"/>
                  </a:cubicBezTo>
                  <a:cubicBezTo>
                    <a:pt x="46" y="35"/>
                    <a:pt x="46" y="35"/>
                    <a:pt x="46" y="35"/>
                  </a:cubicBezTo>
                  <a:cubicBezTo>
                    <a:pt x="46" y="36"/>
                    <a:pt x="46" y="36"/>
                    <a:pt x="46" y="36"/>
                  </a:cubicBezTo>
                  <a:cubicBezTo>
                    <a:pt x="44" y="36"/>
                    <a:pt x="44" y="36"/>
                    <a:pt x="44" y="36"/>
                  </a:cubicBezTo>
                  <a:cubicBezTo>
                    <a:pt x="44" y="36"/>
                    <a:pt x="44" y="36"/>
                    <a:pt x="44" y="36"/>
                  </a:cubicBezTo>
                  <a:cubicBezTo>
                    <a:pt x="43" y="37"/>
                    <a:pt x="43" y="37"/>
                    <a:pt x="43" y="37"/>
                  </a:cubicBezTo>
                  <a:cubicBezTo>
                    <a:pt x="43" y="38"/>
                    <a:pt x="43" y="38"/>
                    <a:pt x="43" y="38"/>
                  </a:cubicBezTo>
                  <a:cubicBezTo>
                    <a:pt x="43" y="39"/>
                    <a:pt x="43" y="39"/>
                    <a:pt x="43" y="39"/>
                  </a:cubicBezTo>
                  <a:cubicBezTo>
                    <a:pt x="41" y="40"/>
                    <a:pt x="41" y="40"/>
                    <a:pt x="41" y="40"/>
                  </a:cubicBezTo>
                  <a:cubicBezTo>
                    <a:pt x="39" y="42"/>
                    <a:pt x="39" y="42"/>
                    <a:pt x="39" y="42"/>
                  </a:cubicBezTo>
                  <a:cubicBezTo>
                    <a:pt x="37" y="42"/>
                    <a:pt x="37" y="42"/>
                    <a:pt x="37" y="42"/>
                  </a:cubicBezTo>
                  <a:cubicBezTo>
                    <a:pt x="36" y="42"/>
                    <a:pt x="36" y="42"/>
                    <a:pt x="36" y="42"/>
                  </a:cubicBezTo>
                  <a:cubicBezTo>
                    <a:pt x="34" y="42"/>
                    <a:pt x="34" y="42"/>
                    <a:pt x="34" y="42"/>
                  </a:cubicBezTo>
                  <a:cubicBezTo>
                    <a:pt x="33" y="43"/>
                    <a:pt x="33" y="43"/>
                    <a:pt x="33" y="43"/>
                  </a:cubicBezTo>
                  <a:cubicBezTo>
                    <a:pt x="32" y="42"/>
                    <a:pt x="32" y="42"/>
                    <a:pt x="32" y="42"/>
                  </a:cubicBezTo>
                  <a:cubicBezTo>
                    <a:pt x="31" y="43"/>
                    <a:pt x="31" y="43"/>
                    <a:pt x="31" y="43"/>
                  </a:cubicBezTo>
                  <a:cubicBezTo>
                    <a:pt x="31" y="44"/>
                    <a:pt x="31" y="44"/>
                    <a:pt x="31" y="44"/>
                  </a:cubicBezTo>
                  <a:cubicBezTo>
                    <a:pt x="30" y="44"/>
                    <a:pt x="30" y="44"/>
                    <a:pt x="30" y="44"/>
                  </a:cubicBezTo>
                  <a:cubicBezTo>
                    <a:pt x="27" y="44"/>
                    <a:pt x="27" y="44"/>
                    <a:pt x="27" y="44"/>
                  </a:cubicBezTo>
                  <a:cubicBezTo>
                    <a:pt x="26" y="44"/>
                    <a:pt x="26" y="44"/>
                    <a:pt x="26" y="44"/>
                  </a:cubicBezTo>
                  <a:cubicBezTo>
                    <a:pt x="26" y="45"/>
                    <a:pt x="26" y="45"/>
                    <a:pt x="26" y="45"/>
                  </a:cubicBezTo>
                  <a:cubicBezTo>
                    <a:pt x="24" y="46"/>
                    <a:pt x="24" y="46"/>
                    <a:pt x="24" y="46"/>
                  </a:cubicBezTo>
                  <a:cubicBezTo>
                    <a:pt x="23" y="46"/>
                    <a:pt x="23" y="46"/>
                    <a:pt x="23" y="46"/>
                  </a:cubicBezTo>
                  <a:cubicBezTo>
                    <a:pt x="22" y="45"/>
                    <a:pt x="22" y="45"/>
                    <a:pt x="22" y="45"/>
                  </a:cubicBezTo>
                  <a:cubicBezTo>
                    <a:pt x="21" y="45"/>
                    <a:pt x="21" y="45"/>
                    <a:pt x="21" y="45"/>
                  </a:cubicBezTo>
                  <a:cubicBezTo>
                    <a:pt x="21" y="45"/>
                    <a:pt x="21" y="45"/>
                    <a:pt x="21" y="45"/>
                  </a:cubicBezTo>
                  <a:cubicBezTo>
                    <a:pt x="20" y="45"/>
                    <a:pt x="20" y="45"/>
                    <a:pt x="20" y="45"/>
                  </a:cubicBezTo>
                  <a:cubicBezTo>
                    <a:pt x="19" y="46"/>
                    <a:pt x="19" y="46"/>
                    <a:pt x="19" y="46"/>
                  </a:cubicBezTo>
                  <a:cubicBezTo>
                    <a:pt x="18" y="47"/>
                    <a:pt x="18" y="47"/>
                    <a:pt x="18" y="47"/>
                  </a:cubicBezTo>
                  <a:cubicBezTo>
                    <a:pt x="17" y="47"/>
                    <a:pt x="17" y="47"/>
                    <a:pt x="17" y="47"/>
                  </a:cubicBezTo>
                  <a:cubicBezTo>
                    <a:pt x="17" y="47"/>
                    <a:pt x="17" y="47"/>
                    <a:pt x="17" y="47"/>
                  </a:cubicBezTo>
                  <a:cubicBezTo>
                    <a:pt x="15" y="48"/>
                    <a:pt x="15" y="48"/>
                    <a:pt x="15" y="48"/>
                  </a:cubicBezTo>
                  <a:cubicBezTo>
                    <a:pt x="14" y="49"/>
                    <a:pt x="14" y="49"/>
                    <a:pt x="14" y="49"/>
                  </a:cubicBezTo>
                  <a:cubicBezTo>
                    <a:pt x="11" y="50"/>
                    <a:pt x="11" y="50"/>
                    <a:pt x="11" y="50"/>
                  </a:cubicBezTo>
                  <a:cubicBezTo>
                    <a:pt x="10" y="51"/>
                    <a:pt x="10" y="51"/>
                    <a:pt x="10" y="51"/>
                  </a:cubicBezTo>
                  <a:cubicBezTo>
                    <a:pt x="10" y="52"/>
                    <a:pt x="10" y="52"/>
                    <a:pt x="10" y="52"/>
                  </a:cubicBezTo>
                  <a:cubicBezTo>
                    <a:pt x="9" y="53"/>
                    <a:pt x="9" y="53"/>
                    <a:pt x="9" y="53"/>
                  </a:cubicBezTo>
                  <a:cubicBezTo>
                    <a:pt x="8" y="53"/>
                    <a:pt x="8" y="53"/>
                    <a:pt x="8" y="53"/>
                  </a:cubicBezTo>
                  <a:cubicBezTo>
                    <a:pt x="9" y="52"/>
                    <a:pt x="9" y="52"/>
                    <a:pt x="9" y="52"/>
                  </a:cubicBezTo>
                  <a:cubicBezTo>
                    <a:pt x="8" y="52"/>
                    <a:pt x="8" y="52"/>
                    <a:pt x="8" y="52"/>
                  </a:cubicBezTo>
                  <a:cubicBezTo>
                    <a:pt x="9" y="51"/>
                    <a:pt x="9" y="51"/>
                    <a:pt x="9" y="51"/>
                  </a:cubicBezTo>
                  <a:cubicBezTo>
                    <a:pt x="9" y="50"/>
                    <a:pt x="9" y="50"/>
                    <a:pt x="9" y="50"/>
                  </a:cubicBezTo>
                  <a:cubicBezTo>
                    <a:pt x="7" y="51"/>
                    <a:pt x="7" y="51"/>
                    <a:pt x="7" y="51"/>
                  </a:cubicBezTo>
                  <a:cubicBezTo>
                    <a:pt x="7" y="52"/>
                    <a:pt x="7" y="52"/>
                    <a:pt x="7" y="52"/>
                  </a:cubicBezTo>
                  <a:cubicBezTo>
                    <a:pt x="6" y="54"/>
                    <a:pt x="6" y="54"/>
                    <a:pt x="6" y="54"/>
                  </a:cubicBezTo>
                  <a:cubicBezTo>
                    <a:pt x="7" y="55"/>
                    <a:pt x="7" y="55"/>
                    <a:pt x="7" y="55"/>
                  </a:cubicBezTo>
                  <a:cubicBezTo>
                    <a:pt x="6" y="56"/>
                    <a:pt x="6" y="56"/>
                    <a:pt x="6" y="56"/>
                  </a:cubicBezTo>
                  <a:cubicBezTo>
                    <a:pt x="6" y="58"/>
                    <a:pt x="6" y="58"/>
                    <a:pt x="6" y="58"/>
                  </a:cubicBezTo>
                  <a:cubicBezTo>
                    <a:pt x="5" y="60"/>
                    <a:pt x="5" y="60"/>
                    <a:pt x="5" y="60"/>
                  </a:cubicBezTo>
                  <a:cubicBezTo>
                    <a:pt x="4" y="62"/>
                    <a:pt x="4" y="62"/>
                    <a:pt x="4" y="62"/>
                  </a:cubicBezTo>
                  <a:cubicBezTo>
                    <a:pt x="4" y="64"/>
                    <a:pt x="4" y="64"/>
                    <a:pt x="4" y="64"/>
                  </a:cubicBezTo>
                  <a:cubicBezTo>
                    <a:pt x="4" y="66"/>
                    <a:pt x="4" y="66"/>
                    <a:pt x="4" y="66"/>
                  </a:cubicBezTo>
                  <a:cubicBezTo>
                    <a:pt x="6" y="68"/>
                    <a:pt x="6" y="68"/>
                    <a:pt x="6" y="68"/>
                  </a:cubicBezTo>
                  <a:cubicBezTo>
                    <a:pt x="6" y="69"/>
                    <a:pt x="6" y="69"/>
                    <a:pt x="6" y="69"/>
                  </a:cubicBezTo>
                  <a:cubicBezTo>
                    <a:pt x="6" y="70"/>
                    <a:pt x="6" y="70"/>
                    <a:pt x="6" y="70"/>
                  </a:cubicBezTo>
                  <a:cubicBezTo>
                    <a:pt x="6" y="71"/>
                    <a:pt x="6" y="71"/>
                    <a:pt x="6" y="71"/>
                  </a:cubicBezTo>
                  <a:cubicBezTo>
                    <a:pt x="6" y="72"/>
                    <a:pt x="6" y="72"/>
                    <a:pt x="6" y="72"/>
                  </a:cubicBezTo>
                  <a:cubicBezTo>
                    <a:pt x="5" y="72"/>
                    <a:pt x="5" y="72"/>
                    <a:pt x="5" y="72"/>
                  </a:cubicBezTo>
                  <a:cubicBezTo>
                    <a:pt x="5" y="71"/>
                    <a:pt x="5" y="71"/>
                    <a:pt x="5" y="71"/>
                  </a:cubicBezTo>
                  <a:cubicBezTo>
                    <a:pt x="5" y="70"/>
                    <a:pt x="5" y="70"/>
                    <a:pt x="5" y="70"/>
                  </a:cubicBezTo>
                  <a:cubicBezTo>
                    <a:pt x="4" y="71"/>
                    <a:pt x="4" y="71"/>
                    <a:pt x="4" y="71"/>
                  </a:cubicBezTo>
                  <a:cubicBezTo>
                    <a:pt x="4" y="71"/>
                    <a:pt x="4" y="71"/>
                    <a:pt x="4" y="71"/>
                  </a:cubicBezTo>
                  <a:cubicBezTo>
                    <a:pt x="4" y="69"/>
                    <a:pt x="4" y="69"/>
                    <a:pt x="4" y="69"/>
                  </a:cubicBezTo>
                  <a:cubicBezTo>
                    <a:pt x="3" y="68"/>
                    <a:pt x="3" y="68"/>
                    <a:pt x="3" y="68"/>
                  </a:cubicBezTo>
                  <a:cubicBezTo>
                    <a:pt x="3" y="68"/>
                    <a:pt x="3" y="68"/>
                    <a:pt x="3" y="68"/>
                  </a:cubicBezTo>
                  <a:cubicBezTo>
                    <a:pt x="3" y="70"/>
                    <a:pt x="3" y="70"/>
                    <a:pt x="3" y="70"/>
                  </a:cubicBezTo>
                  <a:cubicBezTo>
                    <a:pt x="4" y="71"/>
                    <a:pt x="4" y="71"/>
                    <a:pt x="4" y="71"/>
                  </a:cubicBezTo>
                  <a:cubicBezTo>
                    <a:pt x="5" y="73"/>
                    <a:pt x="5" y="73"/>
                    <a:pt x="5" y="73"/>
                  </a:cubicBezTo>
                  <a:cubicBezTo>
                    <a:pt x="4" y="73"/>
                    <a:pt x="4" y="73"/>
                    <a:pt x="4" y="73"/>
                  </a:cubicBezTo>
                  <a:cubicBezTo>
                    <a:pt x="3" y="72"/>
                    <a:pt x="3" y="72"/>
                    <a:pt x="3" y="72"/>
                  </a:cubicBezTo>
                  <a:cubicBezTo>
                    <a:pt x="2" y="70"/>
                    <a:pt x="2" y="70"/>
                    <a:pt x="2" y="70"/>
                  </a:cubicBezTo>
                  <a:cubicBezTo>
                    <a:pt x="2" y="71"/>
                    <a:pt x="2" y="71"/>
                    <a:pt x="2" y="71"/>
                  </a:cubicBezTo>
                  <a:cubicBezTo>
                    <a:pt x="1" y="71"/>
                    <a:pt x="1" y="71"/>
                    <a:pt x="1" y="71"/>
                  </a:cubicBezTo>
                  <a:cubicBezTo>
                    <a:pt x="2" y="73"/>
                    <a:pt x="2" y="73"/>
                    <a:pt x="2" y="73"/>
                  </a:cubicBezTo>
                  <a:cubicBezTo>
                    <a:pt x="4" y="74"/>
                    <a:pt x="4" y="74"/>
                    <a:pt x="4" y="74"/>
                  </a:cubicBezTo>
                  <a:cubicBezTo>
                    <a:pt x="5" y="77"/>
                    <a:pt x="5" y="77"/>
                    <a:pt x="5" y="77"/>
                  </a:cubicBezTo>
                  <a:cubicBezTo>
                    <a:pt x="4" y="81"/>
                    <a:pt x="4" y="81"/>
                    <a:pt x="4" y="81"/>
                  </a:cubicBezTo>
                  <a:cubicBezTo>
                    <a:pt x="5" y="81"/>
                    <a:pt x="5" y="81"/>
                    <a:pt x="5" y="81"/>
                  </a:cubicBezTo>
                  <a:cubicBezTo>
                    <a:pt x="6" y="84"/>
                    <a:pt x="6" y="84"/>
                    <a:pt x="6" y="84"/>
                  </a:cubicBezTo>
                  <a:cubicBezTo>
                    <a:pt x="7" y="87"/>
                    <a:pt x="7" y="87"/>
                    <a:pt x="7" y="87"/>
                  </a:cubicBezTo>
                  <a:cubicBezTo>
                    <a:pt x="6" y="88"/>
                    <a:pt x="6" y="88"/>
                    <a:pt x="6" y="88"/>
                  </a:cubicBezTo>
                  <a:cubicBezTo>
                    <a:pt x="7" y="92"/>
                    <a:pt x="7" y="92"/>
                    <a:pt x="7" y="92"/>
                  </a:cubicBezTo>
                  <a:cubicBezTo>
                    <a:pt x="6" y="93"/>
                    <a:pt x="6" y="93"/>
                    <a:pt x="6" y="93"/>
                  </a:cubicBezTo>
                  <a:cubicBezTo>
                    <a:pt x="7" y="94"/>
                    <a:pt x="7" y="94"/>
                    <a:pt x="7" y="94"/>
                  </a:cubicBezTo>
                  <a:cubicBezTo>
                    <a:pt x="7" y="95"/>
                    <a:pt x="7" y="95"/>
                    <a:pt x="7" y="95"/>
                  </a:cubicBezTo>
                  <a:cubicBezTo>
                    <a:pt x="8" y="97"/>
                    <a:pt x="8" y="97"/>
                    <a:pt x="8" y="97"/>
                  </a:cubicBezTo>
                  <a:cubicBezTo>
                    <a:pt x="8" y="98"/>
                    <a:pt x="8" y="98"/>
                    <a:pt x="8" y="98"/>
                  </a:cubicBezTo>
                  <a:cubicBezTo>
                    <a:pt x="7" y="99"/>
                    <a:pt x="7" y="99"/>
                    <a:pt x="7" y="99"/>
                  </a:cubicBezTo>
                  <a:cubicBezTo>
                    <a:pt x="7" y="99"/>
                    <a:pt x="7" y="99"/>
                    <a:pt x="7" y="99"/>
                  </a:cubicBezTo>
                  <a:cubicBezTo>
                    <a:pt x="7" y="100"/>
                    <a:pt x="7" y="100"/>
                    <a:pt x="7" y="100"/>
                  </a:cubicBezTo>
                  <a:cubicBezTo>
                    <a:pt x="7" y="102"/>
                    <a:pt x="7" y="102"/>
                    <a:pt x="7" y="102"/>
                  </a:cubicBezTo>
                  <a:cubicBezTo>
                    <a:pt x="6" y="103"/>
                    <a:pt x="6" y="103"/>
                    <a:pt x="6" y="103"/>
                  </a:cubicBezTo>
                  <a:cubicBezTo>
                    <a:pt x="6" y="103"/>
                    <a:pt x="6" y="103"/>
                    <a:pt x="6" y="103"/>
                  </a:cubicBezTo>
                  <a:cubicBezTo>
                    <a:pt x="6" y="104"/>
                    <a:pt x="6" y="104"/>
                    <a:pt x="6" y="104"/>
                  </a:cubicBezTo>
                  <a:cubicBezTo>
                    <a:pt x="5" y="105"/>
                    <a:pt x="5" y="105"/>
                    <a:pt x="5" y="105"/>
                  </a:cubicBezTo>
                  <a:cubicBezTo>
                    <a:pt x="6" y="106"/>
                    <a:pt x="6" y="106"/>
                    <a:pt x="6" y="106"/>
                  </a:cubicBezTo>
                  <a:cubicBezTo>
                    <a:pt x="4" y="107"/>
                    <a:pt x="4" y="107"/>
                    <a:pt x="4" y="107"/>
                  </a:cubicBezTo>
                  <a:cubicBezTo>
                    <a:pt x="3" y="106"/>
                    <a:pt x="3" y="106"/>
                    <a:pt x="3" y="106"/>
                  </a:cubicBezTo>
                  <a:cubicBezTo>
                    <a:pt x="2" y="108"/>
                    <a:pt x="2" y="108"/>
                    <a:pt x="2" y="108"/>
                  </a:cubicBezTo>
                  <a:lnTo>
                    <a:pt x="2" y="110"/>
                  </a:lnTo>
                  <a:close/>
                </a:path>
              </a:pathLst>
            </a:custGeom>
            <a:solidFill>
              <a:schemeClr val="accent2"/>
            </a:solid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53" name="Freeform 155"/>
            <p:cNvSpPr>
              <a:spLocks noEditPoints="1"/>
            </p:cNvSpPr>
            <p:nvPr/>
          </p:nvSpPr>
          <p:spPr bwMode="auto">
            <a:xfrm>
              <a:off x="11550598" y="4658768"/>
              <a:ext cx="288484" cy="157046"/>
            </a:xfrm>
            <a:custGeom>
              <a:avLst/>
              <a:gdLst>
                <a:gd name="T0" fmla="*/ 52 w 145"/>
                <a:gd name="T1" fmla="*/ 81 h 81"/>
                <a:gd name="T2" fmla="*/ 49 w 145"/>
                <a:gd name="T3" fmla="*/ 70 h 81"/>
                <a:gd name="T4" fmla="*/ 63 w 145"/>
                <a:gd name="T5" fmla="*/ 78 h 81"/>
                <a:gd name="T6" fmla="*/ 78 w 145"/>
                <a:gd name="T7" fmla="*/ 74 h 81"/>
                <a:gd name="T8" fmla="*/ 93 w 145"/>
                <a:gd name="T9" fmla="*/ 70 h 81"/>
                <a:gd name="T10" fmla="*/ 97 w 145"/>
                <a:gd name="T11" fmla="*/ 66 h 81"/>
                <a:gd name="T12" fmla="*/ 104 w 145"/>
                <a:gd name="T13" fmla="*/ 66 h 81"/>
                <a:gd name="T14" fmla="*/ 123 w 145"/>
                <a:gd name="T15" fmla="*/ 55 h 81"/>
                <a:gd name="T16" fmla="*/ 134 w 145"/>
                <a:gd name="T17" fmla="*/ 52 h 81"/>
                <a:gd name="T18" fmla="*/ 134 w 145"/>
                <a:gd name="T19" fmla="*/ 44 h 81"/>
                <a:gd name="T20" fmla="*/ 141 w 145"/>
                <a:gd name="T21" fmla="*/ 44 h 81"/>
                <a:gd name="T22" fmla="*/ 137 w 145"/>
                <a:gd name="T23" fmla="*/ 29 h 81"/>
                <a:gd name="T24" fmla="*/ 137 w 145"/>
                <a:gd name="T25" fmla="*/ 26 h 81"/>
                <a:gd name="T26" fmla="*/ 130 w 145"/>
                <a:gd name="T27" fmla="*/ 22 h 81"/>
                <a:gd name="T28" fmla="*/ 134 w 145"/>
                <a:gd name="T29" fmla="*/ 11 h 81"/>
                <a:gd name="T30" fmla="*/ 130 w 145"/>
                <a:gd name="T31" fmla="*/ 7 h 81"/>
                <a:gd name="T32" fmla="*/ 123 w 145"/>
                <a:gd name="T33" fmla="*/ 7 h 81"/>
                <a:gd name="T34" fmla="*/ 119 w 145"/>
                <a:gd name="T35" fmla="*/ 3 h 81"/>
                <a:gd name="T36" fmla="*/ 108 w 145"/>
                <a:gd name="T37" fmla="*/ 3 h 81"/>
                <a:gd name="T38" fmla="*/ 100 w 145"/>
                <a:gd name="T39" fmla="*/ 7 h 81"/>
                <a:gd name="T40" fmla="*/ 89 w 145"/>
                <a:gd name="T41" fmla="*/ 7 h 81"/>
                <a:gd name="T42" fmla="*/ 86 w 145"/>
                <a:gd name="T43" fmla="*/ 18 h 81"/>
                <a:gd name="T44" fmla="*/ 78 w 145"/>
                <a:gd name="T45" fmla="*/ 11 h 81"/>
                <a:gd name="T46" fmla="*/ 71 w 145"/>
                <a:gd name="T47" fmla="*/ 14 h 81"/>
                <a:gd name="T48" fmla="*/ 63 w 145"/>
                <a:gd name="T49" fmla="*/ 7 h 81"/>
                <a:gd name="T50" fmla="*/ 56 w 145"/>
                <a:gd name="T51" fmla="*/ 22 h 81"/>
                <a:gd name="T52" fmla="*/ 49 w 145"/>
                <a:gd name="T53" fmla="*/ 26 h 81"/>
                <a:gd name="T54" fmla="*/ 41 w 145"/>
                <a:gd name="T55" fmla="*/ 26 h 81"/>
                <a:gd name="T56" fmla="*/ 41 w 145"/>
                <a:gd name="T57" fmla="*/ 14 h 81"/>
                <a:gd name="T58" fmla="*/ 45 w 145"/>
                <a:gd name="T59" fmla="*/ 11 h 81"/>
                <a:gd name="T60" fmla="*/ 34 w 145"/>
                <a:gd name="T61" fmla="*/ 3 h 81"/>
                <a:gd name="T62" fmla="*/ 23 w 145"/>
                <a:gd name="T63" fmla="*/ 0 h 81"/>
                <a:gd name="T64" fmla="*/ 30 w 145"/>
                <a:gd name="T65" fmla="*/ 3 h 81"/>
                <a:gd name="T66" fmla="*/ 26 w 145"/>
                <a:gd name="T67" fmla="*/ 3 h 81"/>
                <a:gd name="T68" fmla="*/ 30 w 145"/>
                <a:gd name="T69" fmla="*/ 11 h 81"/>
                <a:gd name="T70" fmla="*/ 19 w 145"/>
                <a:gd name="T71" fmla="*/ 7 h 81"/>
                <a:gd name="T72" fmla="*/ 15 w 145"/>
                <a:gd name="T73" fmla="*/ 7 h 81"/>
                <a:gd name="T74" fmla="*/ 15 w 145"/>
                <a:gd name="T75" fmla="*/ 14 h 81"/>
                <a:gd name="T76" fmla="*/ 15 w 145"/>
                <a:gd name="T77" fmla="*/ 18 h 81"/>
                <a:gd name="T78" fmla="*/ 8 w 145"/>
                <a:gd name="T79" fmla="*/ 14 h 81"/>
                <a:gd name="T80" fmla="*/ 4 w 145"/>
                <a:gd name="T81" fmla="*/ 18 h 81"/>
                <a:gd name="T82" fmla="*/ 12 w 145"/>
                <a:gd name="T83" fmla="*/ 26 h 81"/>
                <a:gd name="T84" fmla="*/ 19 w 145"/>
                <a:gd name="T85" fmla="*/ 22 h 81"/>
                <a:gd name="T86" fmla="*/ 26 w 145"/>
                <a:gd name="T87" fmla="*/ 22 h 81"/>
                <a:gd name="T88" fmla="*/ 34 w 145"/>
                <a:gd name="T89" fmla="*/ 22 h 81"/>
                <a:gd name="T90" fmla="*/ 37 w 145"/>
                <a:gd name="T91" fmla="*/ 26 h 81"/>
                <a:gd name="T92" fmla="*/ 26 w 145"/>
                <a:gd name="T93" fmla="*/ 33 h 81"/>
                <a:gd name="T94" fmla="*/ 37 w 145"/>
                <a:gd name="T95" fmla="*/ 33 h 81"/>
                <a:gd name="T96" fmla="*/ 23 w 145"/>
                <a:gd name="T97" fmla="*/ 37 h 81"/>
                <a:gd name="T98" fmla="*/ 19 w 145"/>
                <a:gd name="T99" fmla="*/ 33 h 81"/>
                <a:gd name="T100" fmla="*/ 8 w 145"/>
                <a:gd name="T101" fmla="*/ 37 h 81"/>
                <a:gd name="T102" fmla="*/ 12 w 145"/>
                <a:gd name="T103" fmla="*/ 44 h 81"/>
                <a:gd name="T104" fmla="*/ 26 w 145"/>
                <a:gd name="T105" fmla="*/ 44 h 81"/>
                <a:gd name="T106" fmla="*/ 30 w 145"/>
                <a:gd name="T107" fmla="*/ 52 h 81"/>
                <a:gd name="T108" fmla="*/ 30 w 145"/>
                <a:gd name="T109" fmla="*/ 55 h 81"/>
                <a:gd name="T110" fmla="*/ 34 w 145"/>
                <a:gd name="T111" fmla="*/ 55 h 81"/>
                <a:gd name="T112" fmla="*/ 26 w 145"/>
                <a:gd name="T113" fmla="*/ 59 h 81"/>
                <a:gd name="T114" fmla="*/ 19 w 145"/>
                <a:gd name="T115" fmla="*/ 59 h 81"/>
                <a:gd name="T116" fmla="*/ 23 w 145"/>
                <a:gd name="T117" fmla="*/ 70 h 81"/>
                <a:gd name="T118" fmla="*/ 37 w 145"/>
                <a:gd name="T119" fmla="*/ 6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5" h="81">
                  <a:moveTo>
                    <a:pt x="52" y="81"/>
                  </a:moveTo>
                  <a:lnTo>
                    <a:pt x="52" y="81"/>
                  </a:lnTo>
                  <a:lnTo>
                    <a:pt x="52" y="78"/>
                  </a:lnTo>
                  <a:lnTo>
                    <a:pt x="52" y="78"/>
                  </a:lnTo>
                  <a:lnTo>
                    <a:pt x="52" y="81"/>
                  </a:lnTo>
                  <a:lnTo>
                    <a:pt x="52" y="81"/>
                  </a:lnTo>
                  <a:lnTo>
                    <a:pt x="52" y="81"/>
                  </a:lnTo>
                  <a:close/>
                  <a:moveTo>
                    <a:pt x="45" y="70"/>
                  </a:moveTo>
                  <a:lnTo>
                    <a:pt x="49" y="66"/>
                  </a:lnTo>
                  <a:lnTo>
                    <a:pt x="49" y="70"/>
                  </a:lnTo>
                  <a:lnTo>
                    <a:pt x="52" y="74"/>
                  </a:lnTo>
                  <a:lnTo>
                    <a:pt x="52" y="74"/>
                  </a:lnTo>
                  <a:lnTo>
                    <a:pt x="56" y="74"/>
                  </a:lnTo>
                  <a:lnTo>
                    <a:pt x="60" y="74"/>
                  </a:lnTo>
                  <a:lnTo>
                    <a:pt x="63" y="78"/>
                  </a:lnTo>
                  <a:lnTo>
                    <a:pt x="71" y="78"/>
                  </a:lnTo>
                  <a:lnTo>
                    <a:pt x="75" y="78"/>
                  </a:lnTo>
                  <a:lnTo>
                    <a:pt x="78" y="78"/>
                  </a:lnTo>
                  <a:lnTo>
                    <a:pt x="78" y="74"/>
                  </a:lnTo>
                  <a:lnTo>
                    <a:pt x="78" y="74"/>
                  </a:lnTo>
                  <a:lnTo>
                    <a:pt x="78" y="74"/>
                  </a:lnTo>
                  <a:lnTo>
                    <a:pt x="82" y="78"/>
                  </a:lnTo>
                  <a:lnTo>
                    <a:pt x="86" y="74"/>
                  </a:lnTo>
                  <a:lnTo>
                    <a:pt x="86" y="70"/>
                  </a:lnTo>
                  <a:lnTo>
                    <a:pt x="93" y="70"/>
                  </a:lnTo>
                  <a:lnTo>
                    <a:pt x="89" y="70"/>
                  </a:lnTo>
                  <a:lnTo>
                    <a:pt x="89" y="70"/>
                  </a:lnTo>
                  <a:lnTo>
                    <a:pt x="93" y="70"/>
                  </a:lnTo>
                  <a:lnTo>
                    <a:pt x="93" y="70"/>
                  </a:lnTo>
                  <a:lnTo>
                    <a:pt x="97" y="66"/>
                  </a:lnTo>
                  <a:lnTo>
                    <a:pt x="100" y="66"/>
                  </a:lnTo>
                  <a:lnTo>
                    <a:pt x="100" y="66"/>
                  </a:lnTo>
                  <a:lnTo>
                    <a:pt x="104" y="66"/>
                  </a:lnTo>
                  <a:lnTo>
                    <a:pt x="104" y="66"/>
                  </a:lnTo>
                  <a:lnTo>
                    <a:pt x="104" y="66"/>
                  </a:lnTo>
                  <a:lnTo>
                    <a:pt x="112" y="63"/>
                  </a:lnTo>
                  <a:lnTo>
                    <a:pt x="115" y="59"/>
                  </a:lnTo>
                  <a:lnTo>
                    <a:pt x="123" y="55"/>
                  </a:lnTo>
                  <a:lnTo>
                    <a:pt x="123" y="55"/>
                  </a:lnTo>
                  <a:lnTo>
                    <a:pt x="123" y="55"/>
                  </a:lnTo>
                  <a:lnTo>
                    <a:pt x="123" y="52"/>
                  </a:lnTo>
                  <a:lnTo>
                    <a:pt x="126" y="52"/>
                  </a:lnTo>
                  <a:lnTo>
                    <a:pt x="126" y="55"/>
                  </a:lnTo>
                  <a:lnTo>
                    <a:pt x="130" y="55"/>
                  </a:lnTo>
                  <a:lnTo>
                    <a:pt x="134" y="52"/>
                  </a:lnTo>
                  <a:lnTo>
                    <a:pt x="134" y="52"/>
                  </a:lnTo>
                  <a:lnTo>
                    <a:pt x="130" y="52"/>
                  </a:lnTo>
                  <a:lnTo>
                    <a:pt x="130" y="48"/>
                  </a:lnTo>
                  <a:lnTo>
                    <a:pt x="134" y="48"/>
                  </a:lnTo>
                  <a:lnTo>
                    <a:pt x="134" y="44"/>
                  </a:lnTo>
                  <a:lnTo>
                    <a:pt x="134" y="44"/>
                  </a:lnTo>
                  <a:lnTo>
                    <a:pt x="137" y="44"/>
                  </a:lnTo>
                  <a:lnTo>
                    <a:pt x="137" y="48"/>
                  </a:lnTo>
                  <a:lnTo>
                    <a:pt x="141" y="48"/>
                  </a:lnTo>
                  <a:lnTo>
                    <a:pt x="141" y="44"/>
                  </a:lnTo>
                  <a:lnTo>
                    <a:pt x="141" y="40"/>
                  </a:lnTo>
                  <a:lnTo>
                    <a:pt x="137" y="37"/>
                  </a:lnTo>
                  <a:lnTo>
                    <a:pt x="137" y="37"/>
                  </a:lnTo>
                  <a:lnTo>
                    <a:pt x="137" y="33"/>
                  </a:lnTo>
                  <a:lnTo>
                    <a:pt x="137" y="29"/>
                  </a:lnTo>
                  <a:lnTo>
                    <a:pt x="141" y="29"/>
                  </a:lnTo>
                  <a:lnTo>
                    <a:pt x="145" y="29"/>
                  </a:lnTo>
                  <a:lnTo>
                    <a:pt x="145" y="29"/>
                  </a:lnTo>
                  <a:lnTo>
                    <a:pt x="145" y="26"/>
                  </a:lnTo>
                  <a:lnTo>
                    <a:pt x="137" y="26"/>
                  </a:lnTo>
                  <a:lnTo>
                    <a:pt x="134" y="26"/>
                  </a:lnTo>
                  <a:lnTo>
                    <a:pt x="137" y="22"/>
                  </a:lnTo>
                  <a:lnTo>
                    <a:pt x="137" y="22"/>
                  </a:lnTo>
                  <a:lnTo>
                    <a:pt x="134" y="22"/>
                  </a:lnTo>
                  <a:lnTo>
                    <a:pt x="130" y="22"/>
                  </a:lnTo>
                  <a:lnTo>
                    <a:pt x="130" y="18"/>
                  </a:lnTo>
                  <a:lnTo>
                    <a:pt x="134" y="18"/>
                  </a:lnTo>
                  <a:lnTo>
                    <a:pt x="134" y="14"/>
                  </a:lnTo>
                  <a:lnTo>
                    <a:pt x="134" y="11"/>
                  </a:lnTo>
                  <a:lnTo>
                    <a:pt x="134" y="11"/>
                  </a:lnTo>
                  <a:lnTo>
                    <a:pt x="130" y="11"/>
                  </a:lnTo>
                  <a:lnTo>
                    <a:pt x="126" y="11"/>
                  </a:lnTo>
                  <a:lnTo>
                    <a:pt x="126" y="7"/>
                  </a:lnTo>
                  <a:lnTo>
                    <a:pt x="130" y="7"/>
                  </a:lnTo>
                  <a:lnTo>
                    <a:pt x="130" y="7"/>
                  </a:lnTo>
                  <a:lnTo>
                    <a:pt x="130" y="3"/>
                  </a:lnTo>
                  <a:lnTo>
                    <a:pt x="134" y="3"/>
                  </a:lnTo>
                  <a:lnTo>
                    <a:pt x="130" y="3"/>
                  </a:lnTo>
                  <a:lnTo>
                    <a:pt x="130" y="3"/>
                  </a:lnTo>
                  <a:lnTo>
                    <a:pt x="123" y="7"/>
                  </a:lnTo>
                  <a:lnTo>
                    <a:pt x="123" y="11"/>
                  </a:lnTo>
                  <a:lnTo>
                    <a:pt x="119" y="11"/>
                  </a:lnTo>
                  <a:lnTo>
                    <a:pt x="119" y="7"/>
                  </a:lnTo>
                  <a:lnTo>
                    <a:pt x="119" y="7"/>
                  </a:lnTo>
                  <a:lnTo>
                    <a:pt x="119" y="3"/>
                  </a:lnTo>
                  <a:lnTo>
                    <a:pt x="119" y="0"/>
                  </a:lnTo>
                  <a:lnTo>
                    <a:pt x="115" y="0"/>
                  </a:lnTo>
                  <a:lnTo>
                    <a:pt x="112" y="3"/>
                  </a:lnTo>
                  <a:lnTo>
                    <a:pt x="112" y="0"/>
                  </a:lnTo>
                  <a:lnTo>
                    <a:pt x="108" y="3"/>
                  </a:lnTo>
                  <a:lnTo>
                    <a:pt x="108" y="7"/>
                  </a:lnTo>
                  <a:lnTo>
                    <a:pt x="108" y="7"/>
                  </a:lnTo>
                  <a:lnTo>
                    <a:pt x="104" y="7"/>
                  </a:lnTo>
                  <a:lnTo>
                    <a:pt x="100" y="11"/>
                  </a:lnTo>
                  <a:lnTo>
                    <a:pt x="100" y="7"/>
                  </a:lnTo>
                  <a:lnTo>
                    <a:pt x="100" y="7"/>
                  </a:lnTo>
                  <a:lnTo>
                    <a:pt x="97" y="11"/>
                  </a:lnTo>
                  <a:lnTo>
                    <a:pt x="97" y="14"/>
                  </a:lnTo>
                  <a:lnTo>
                    <a:pt x="93" y="14"/>
                  </a:lnTo>
                  <a:lnTo>
                    <a:pt x="89" y="7"/>
                  </a:lnTo>
                  <a:lnTo>
                    <a:pt x="89" y="7"/>
                  </a:lnTo>
                  <a:lnTo>
                    <a:pt x="86" y="7"/>
                  </a:lnTo>
                  <a:lnTo>
                    <a:pt x="86" y="7"/>
                  </a:lnTo>
                  <a:lnTo>
                    <a:pt x="82" y="14"/>
                  </a:lnTo>
                  <a:lnTo>
                    <a:pt x="86" y="18"/>
                  </a:lnTo>
                  <a:lnTo>
                    <a:pt x="82" y="26"/>
                  </a:lnTo>
                  <a:lnTo>
                    <a:pt x="86" y="18"/>
                  </a:lnTo>
                  <a:lnTo>
                    <a:pt x="82" y="14"/>
                  </a:lnTo>
                  <a:lnTo>
                    <a:pt x="82" y="11"/>
                  </a:lnTo>
                  <a:lnTo>
                    <a:pt x="78" y="11"/>
                  </a:lnTo>
                  <a:lnTo>
                    <a:pt x="78" y="7"/>
                  </a:lnTo>
                  <a:lnTo>
                    <a:pt x="78" y="7"/>
                  </a:lnTo>
                  <a:lnTo>
                    <a:pt x="71" y="11"/>
                  </a:lnTo>
                  <a:lnTo>
                    <a:pt x="71" y="14"/>
                  </a:lnTo>
                  <a:lnTo>
                    <a:pt x="71" y="14"/>
                  </a:lnTo>
                  <a:lnTo>
                    <a:pt x="67" y="18"/>
                  </a:lnTo>
                  <a:lnTo>
                    <a:pt x="63" y="18"/>
                  </a:lnTo>
                  <a:lnTo>
                    <a:pt x="63" y="14"/>
                  </a:lnTo>
                  <a:lnTo>
                    <a:pt x="63" y="14"/>
                  </a:lnTo>
                  <a:lnTo>
                    <a:pt x="63" y="7"/>
                  </a:lnTo>
                  <a:lnTo>
                    <a:pt x="60" y="7"/>
                  </a:lnTo>
                  <a:lnTo>
                    <a:pt x="56" y="11"/>
                  </a:lnTo>
                  <a:lnTo>
                    <a:pt x="56" y="18"/>
                  </a:lnTo>
                  <a:lnTo>
                    <a:pt x="60" y="18"/>
                  </a:lnTo>
                  <a:lnTo>
                    <a:pt x="56" y="22"/>
                  </a:lnTo>
                  <a:lnTo>
                    <a:pt x="56" y="26"/>
                  </a:lnTo>
                  <a:lnTo>
                    <a:pt x="52" y="26"/>
                  </a:lnTo>
                  <a:lnTo>
                    <a:pt x="52" y="22"/>
                  </a:lnTo>
                  <a:lnTo>
                    <a:pt x="49" y="26"/>
                  </a:lnTo>
                  <a:lnTo>
                    <a:pt x="49" y="26"/>
                  </a:lnTo>
                  <a:lnTo>
                    <a:pt x="45" y="29"/>
                  </a:lnTo>
                  <a:lnTo>
                    <a:pt x="45" y="33"/>
                  </a:lnTo>
                  <a:lnTo>
                    <a:pt x="45" y="29"/>
                  </a:lnTo>
                  <a:lnTo>
                    <a:pt x="41" y="29"/>
                  </a:lnTo>
                  <a:lnTo>
                    <a:pt x="41" y="26"/>
                  </a:lnTo>
                  <a:lnTo>
                    <a:pt x="45" y="22"/>
                  </a:lnTo>
                  <a:lnTo>
                    <a:pt x="45" y="22"/>
                  </a:lnTo>
                  <a:lnTo>
                    <a:pt x="41" y="22"/>
                  </a:lnTo>
                  <a:lnTo>
                    <a:pt x="41" y="18"/>
                  </a:lnTo>
                  <a:lnTo>
                    <a:pt x="41" y="14"/>
                  </a:lnTo>
                  <a:lnTo>
                    <a:pt x="41" y="18"/>
                  </a:lnTo>
                  <a:lnTo>
                    <a:pt x="45" y="14"/>
                  </a:lnTo>
                  <a:lnTo>
                    <a:pt x="45" y="14"/>
                  </a:lnTo>
                  <a:lnTo>
                    <a:pt x="41" y="11"/>
                  </a:lnTo>
                  <a:lnTo>
                    <a:pt x="45" y="11"/>
                  </a:lnTo>
                  <a:lnTo>
                    <a:pt x="41" y="7"/>
                  </a:lnTo>
                  <a:lnTo>
                    <a:pt x="41" y="7"/>
                  </a:lnTo>
                  <a:lnTo>
                    <a:pt x="37" y="7"/>
                  </a:lnTo>
                  <a:lnTo>
                    <a:pt x="34" y="3"/>
                  </a:lnTo>
                  <a:lnTo>
                    <a:pt x="34" y="3"/>
                  </a:lnTo>
                  <a:lnTo>
                    <a:pt x="34" y="0"/>
                  </a:lnTo>
                  <a:lnTo>
                    <a:pt x="30" y="0"/>
                  </a:lnTo>
                  <a:lnTo>
                    <a:pt x="26" y="0"/>
                  </a:lnTo>
                  <a:lnTo>
                    <a:pt x="23" y="0"/>
                  </a:lnTo>
                  <a:lnTo>
                    <a:pt x="23" y="0"/>
                  </a:lnTo>
                  <a:lnTo>
                    <a:pt x="23" y="3"/>
                  </a:lnTo>
                  <a:lnTo>
                    <a:pt x="23" y="3"/>
                  </a:lnTo>
                  <a:lnTo>
                    <a:pt x="26" y="0"/>
                  </a:lnTo>
                  <a:lnTo>
                    <a:pt x="26" y="0"/>
                  </a:lnTo>
                  <a:lnTo>
                    <a:pt x="30" y="3"/>
                  </a:lnTo>
                  <a:lnTo>
                    <a:pt x="30" y="3"/>
                  </a:lnTo>
                  <a:lnTo>
                    <a:pt x="30" y="3"/>
                  </a:lnTo>
                  <a:lnTo>
                    <a:pt x="26" y="3"/>
                  </a:lnTo>
                  <a:lnTo>
                    <a:pt x="23" y="3"/>
                  </a:lnTo>
                  <a:lnTo>
                    <a:pt x="26" y="3"/>
                  </a:lnTo>
                  <a:lnTo>
                    <a:pt x="30" y="7"/>
                  </a:lnTo>
                  <a:lnTo>
                    <a:pt x="34" y="11"/>
                  </a:lnTo>
                  <a:lnTo>
                    <a:pt x="30" y="11"/>
                  </a:lnTo>
                  <a:lnTo>
                    <a:pt x="30" y="14"/>
                  </a:lnTo>
                  <a:lnTo>
                    <a:pt x="30" y="11"/>
                  </a:lnTo>
                  <a:lnTo>
                    <a:pt x="26" y="7"/>
                  </a:lnTo>
                  <a:lnTo>
                    <a:pt x="23" y="11"/>
                  </a:lnTo>
                  <a:lnTo>
                    <a:pt x="23" y="11"/>
                  </a:lnTo>
                  <a:lnTo>
                    <a:pt x="23" y="7"/>
                  </a:lnTo>
                  <a:lnTo>
                    <a:pt x="19" y="7"/>
                  </a:lnTo>
                  <a:lnTo>
                    <a:pt x="19" y="3"/>
                  </a:lnTo>
                  <a:lnTo>
                    <a:pt x="15" y="7"/>
                  </a:lnTo>
                  <a:lnTo>
                    <a:pt x="19" y="7"/>
                  </a:lnTo>
                  <a:lnTo>
                    <a:pt x="15" y="11"/>
                  </a:lnTo>
                  <a:lnTo>
                    <a:pt x="15" y="7"/>
                  </a:lnTo>
                  <a:lnTo>
                    <a:pt x="12" y="7"/>
                  </a:lnTo>
                  <a:lnTo>
                    <a:pt x="12" y="7"/>
                  </a:lnTo>
                  <a:lnTo>
                    <a:pt x="12" y="11"/>
                  </a:lnTo>
                  <a:lnTo>
                    <a:pt x="15" y="11"/>
                  </a:lnTo>
                  <a:lnTo>
                    <a:pt x="15" y="14"/>
                  </a:lnTo>
                  <a:lnTo>
                    <a:pt x="12" y="11"/>
                  </a:lnTo>
                  <a:lnTo>
                    <a:pt x="12" y="14"/>
                  </a:lnTo>
                  <a:lnTo>
                    <a:pt x="12" y="14"/>
                  </a:lnTo>
                  <a:lnTo>
                    <a:pt x="15" y="14"/>
                  </a:lnTo>
                  <a:lnTo>
                    <a:pt x="15" y="18"/>
                  </a:lnTo>
                  <a:lnTo>
                    <a:pt x="15" y="18"/>
                  </a:lnTo>
                  <a:lnTo>
                    <a:pt x="15" y="18"/>
                  </a:lnTo>
                  <a:lnTo>
                    <a:pt x="12" y="18"/>
                  </a:lnTo>
                  <a:lnTo>
                    <a:pt x="8" y="14"/>
                  </a:lnTo>
                  <a:lnTo>
                    <a:pt x="8" y="14"/>
                  </a:lnTo>
                  <a:lnTo>
                    <a:pt x="4" y="18"/>
                  </a:lnTo>
                  <a:lnTo>
                    <a:pt x="8" y="18"/>
                  </a:lnTo>
                  <a:lnTo>
                    <a:pt x="8" y="22"/>
                  </a:lnTo>
                  <a:lnTo>
                    <a:pt x="8" y="22"/>
                  </a:lnTo>
                  <a:lnTo>
                    <a:pt x="4" y="18"/>
                  </a:lnTo>
                  <a:lnTo>
                    <a:pt x="4" y="18"/>
                  </a:lnTo>
                  <a:lnTo>
                    <a:pt x="0" y="22"/>
                  </a:lnTo>
                  <a:lnTo>
                    <a:pt x="4" y="22"/>
                  </a:lnTo>
                  <a:lnTo>
                    <a:pt x="8" y="26"/>
                  </a:lnTo>
                  <a:lnTo>
                    <a:pt x="12" y="26"/>
                  </a:lnTo>
                  <a:lnTo>
                    <a:pt x="12" y="22"/>
                  </a:lnTo>
                  <a:lnTo>
                    <a:pt x="15" y="22"/>
                  </a:lnTo>
                  <a:lnTo>
                    <a:pt x="19" y="18"/>
                  </a:lnTo>
                  <a:lnTo>
                    <a:pt x="19" y="22"/>
                  </a:lnTo>
                  <a:lnTo>
                    <a:pt x="19" y="22"/>
                  </a:lnTo>
                  <a:lnTo>
                    <a:pt x="19" y="22"/>
                  </a:lnTo>
                  <a:lnTo>
                    <a:pt x="23" y="22"/>
                  </a:lnTo>
                  <a:lnTo>
                    <a:pt x="23" y="26"/>
                  </a:lnTo>
                  <a:lnTo>
                    <a:pt x="26" y="26"/>
                  </a:lnTo>
                  <a:lnTo>
                    <a:pt x="26" y="22"/>
                  </a:lnTo>
                  <a:lnTo>
                    <a:pt x="26" y="22"/>
                  </a:lnTo>
                  <a:lnTo>
                    <a:pt x="30" y="22"/>
                  </a:lnTo>
                  <a:lnTo>
                    <a:pt x="30" y="22"/>
                  </a:lnTo>
                  <a:lnTo>
                    <a:pt x="34" y="22"/>
                  </a:lnTo>
                  <a:lnTo>
                    <a:pt x="34" y="22"/>
                  </a:lnTo>
                  <a:lnTo>
                    <a:pt x="30" y="26"/>
                  </a:lnTo>
                  <a:lnTo>
                    <a:pt x="34" y="26"/>
                  </a:lnTo>
                  <a:lnTo>
                    <a:pt x="34" y="26"/>
                  </a:lnTo>
                  <a:lnTo>
                    <a:pt x="37" y="26"/>
                  </a:lnTo>
                  <a:lnTo>
                    <a:pt x="37" y="26"/>
                  </a:lnTo>
                  <a:lnTo>
                    <a:pt x="34" y="26"/>
                  </a:lnTo>
                  <a:lnTo>
                    <a:pt x="34" y="29"/>
                  </a:lnTo>
                  <a:lnTo>
                    <a:pt x="30" y="29"/>
                  </a:lnTo>
                  <a:lnTo>
                    <a:pt x="26" y="29"/>
                  </a:lnTo>
                  <a:lnTo>
                    <a:pt x="26" y="33"/>
                  </a:lnTo>
                  <a:lnTo>
                    <a:pt x="30" y="33"/>
                  </a:lnTo>
                  <a:lnTo>
                    <a:pt x="34" y="33"/>
                  </a:lnTo>
                  <a:lnTo>
                    <a:pt x="34" y="29"/>
                  </a:lnTo>
                  <a:lnTo>
                    <a:pt x="37" y="29"/>
                  </a:lnTo>
                  <a:lnTo>
                    <a:pt x="37" y="33"/>
                  </a:lnTo>
                  <a:lnTo>
                    <a:pt x="34" y="33"/>
                  </a:lnTo>
                  <a:lnTo>
                    <a:pt x="30" y="37"/>
                  </a:lnTo>
                  <a:lnTo>
                    <a:pt x="26" y="33"/>
                  </a:lnTo>
                  <a:lnTo>
                    <a:pt x="26" y="37"/>
                  </a:lnTo>
                  <a:lnTo>
                    <a:pt x="23" y="37"/>
                  </a:lnTo>
                  <a:lnTo>
                    <a:pt x="23" y="33"/>
                  </a:lnTo>
                  <a:lnTo>
                    <a:pt x="23" y="33"/>
                  </a:lnTo>
                  <a:lnTo>
                    <a:pt x="19" y="33"/>
                  </a:lnTo>
                  <a:lnTo>
                    <a:pt x="19" y="33"/>
                  </a:lnTo>
                  <a:lnTo>
                    <a:pt x="19" y="33"/>
                  </a:lnTo>
                  <a:lnTo>
                    <a:pt x="19" y="37"/>
                  </a:lnTo>
                  <a:lnTo>
                    <a:pt x="15" y="37"/>
                  </a:lnTo>
                  <a:lnTo>
                    <a:pt x="15" y="37"/>
                  </a:lnTo>
                  <a:lnTo>
                    <a:pt x="12" y="37"/>
                  </a:lnTo>
                  <a:lnTo>
                    <a:pt x="8" y="37"/>
                  </a:lnTo>
                  <a:lnTo>
                    <a:pt x="4" y="37"/>
                  </a:lnTo>
                  <a:lnTo>
                    <a:pt x="4" y="37"/>
                  </a:lnTo>
                  <a:lnTo>
                    <a:pt x="4" y="40"/>
                  </a:lnTo>
                  <a:lnTo>
                    <a:pt x="8" y="40"/>
                  </a:lnTo>
                  <a:lnTo>
                    <a:pt x="12" y="44"/>
                  </a:lnTo>
                  <a:lnTo>
                    <a:pt x="12" y="40"/>
                  </a:lnTo>
                  <a:lnTo>
                    <a:pt x="15" y="44"/>
                  </a:lnTo>
                  <a:lnTo>
                    <a:pt x="23" y="44"/>
                  </a:lnTo>
                  <a:lnTo>
                    <a:pt x="26" y="44"/>
                  </a:lnTo>
                  <a:lnTo>
                    <a:pt x="26" y="44"/>
                  </a:lnTo>
                  <a:lnTo>
                    <a:pt x="23" y="44"/>
                  </a:lnTo>
                  <a:lnTo>
                    <a:pt x="23" y="48"/>
                  </a:lnTo>
                  <a:lnTo>
                    <a:pt x="26" y="48"/>
                  </a:lnTo>
                  <a:lnTo>
                    <a:pt x="26" y="52"/>
                  </a:lnTo>
                  <a:lnTo>
                    <a:pt x="30" y="52"/>
                  </a:lnTo>
                  <a:lnTo>
                    <a:pt x="34" y="48"/>
                  </a:lnTo>
                  <a:lnTo>
                    <a:pt x="34" y="48"/>
                  </a:lnTo>
                  <a:lnTo>
                    <a:pt x="30" y="52"/>
                  </a:lnTo>
                  <a:lnTo>
                    <a:pt x="30" y="55"/>
                  </a:lnTo>
                  <a:lnTo>
                    <a:pt x="30" y="55"/>
                  </a:lnTo>
                  <a:lnTo>
                    <a:pt x="34" y="52"/>
                  </a:lnTo>
                  <a:lnTo>
                    <a:pt x="37" y="52"/>
                  </a:lnTo>
                  <a:lnTo>
                    <a:pt x="41" y="55"/>
                  </a:lnTo>
                  <a:lnTo>
                    <a:pt x="37" y="55"/>
                  </a:lnTo>
                  <a:lnTo>
                    <a:pt x="34" y="55"/>
                  </a:lnTo>
                  <a:lnTo>
                    <a:pt x="34" y="55"/>
                  </a:lnTo>
                  <a:lnTo>
                    <a:pt x="30" y="55"/>
                  </a:lnTo>
                  <a:lnTo>
                    <a:pt x="30" y="59"/>
                  </a:lnTo>
                  <a:lnTo>
                    <a:pt x="26" y="59"/>
                  </a:lnTo>
                  <a:lnTo>
                    <a:pt x="26" y="59"/>
                  </a:lnTo>
                  <a:lnTo>
                    <a:pt x="23" y="63"/>
                  </a:lnTo>
                  <a:lnTo>
                    <a:pt x="23" y="59"/>
                  </a:lnTo>
                  <a:lnTo>
                    <a:pt x="19" y="59"/>
                  </a:lnTo>
                  <a:lnTo>
                    <a:pt x="19" y="59"/>
                  </a:lnTo>
                  <a:lnTo>
                    <a:pt x="19" y="59"/>
                  </a:lnTo>
                  <a:lnTo>
                    <a:pt x="19" y="63"/>
                  </a:lnTo>
                  <a:lnTo>
                    <a:pt x="19" y="63"/>
                  </a:lnTo>
                  <a:lnTo>
                    <a:pt x="19" y="63"/>
                  </a:lnTo>
                  <a:lnTo>
                    <a:pt x="19" y="70"/>
                  </a:lnTo>
                  <a:lnTo>
                    <a:pt x="23" y="70"/>
                  </a:lnTo>
                  <a:lnTo>
                    <a:pt x="23" y="66"/>
                  </a:lnTo>
                  <a:lnTo>
                    <a:pt x="26" y="70"/>
                  </a:lnTo>
                  <a:lnTo>
                    <a:pt x="30" y="70"/>
                  </a:lnTo>
                  <a:lnTo>
                    <a:pt x="37" y="66"/>
                  </a:lnTo>
                  <a:lnTo>
                    <a:pt x="37" y="66"/>
                  </a:lnTo>
                  <a:lnTo>
                    <a:pt x="41" y="66"/>
                  </a:lnTo>
                  <a:lnTo>
                    <a:pt x="41" y="70"/>
                  </a:lnTo>
                  <a:lnTo>
                    <a:pt x="45" y="7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54" name="Freeform 156"/>
            <p:cNvSpPr>
              <a:spLocks noEditPoints="1"/>
            </p:cNvSpPr>
            <p:nvPr/>
          </p:nvSpPr>
          <p:spPr bwMode="auto">
            <a:xfrm>
              <a:off x="9238755" y="6973717"/>
              <a:ext cx="65655" cy="36838"/>
            </a:xfrm>
            <a:custGeom>
              <a:avLst/>
              <a:gdLst>
                <a:gd name="T0" fmla="*/ 33 w 33"/>
                <a:gd name="T1" fmla="*/ 15 h 19"/>
                <a:gd name="T2" fmla="*/ 29 w 33"/>
                <a:gd name="T3" fmla="*/ 15 h 19"/>
                <a:gd name="T4" fmla="*/ 29 w 33"/>
                <a:gd name="T5" fmla="*/ 19 h 19"/>
                <a:gd name="T6" fmla="*/ 33 w 33"/>
                <a:gd name="T7" fmla="*/ 15 h 19"/>
                <a:gd name="T8" fmla="*/ 33 w 33"/>
                <a:gd name="T9" fmla="*/ 15 h 19"/>
                <a:gd name="T10" fmla="*/ 33 w 33"/>
                <a:gd name="T11" fmla="*/ 15 h 19"/>
                <a:gd name="T12" fmla="*/ 33 w 33"/>
                <a:gd name="T13" fmla="*/ 15 h 19"/>
                <a:gd name="T14" fmla="*/ 18 w 33"/>
                <a:gd name="T15" fmla="*/ 11 h 19"/>
                <a:gd name="T16" fmla="*/ 22 w 33"/>
                <a:gd name="T17" fmla="*/ 11 h 19"/>
                <a:gd name="T18" fmla="*/ 22 w 33"/>
                <a:gd name="T19" fmla="*/ 11 h 19"/>
                <a:gd name="T20" fmla="*/ 22 w 33"/>
                <a:gd name="T21" fmla="*/ 15 h 19"/>
                <a:gd name="T22" fmla="*/ 18 w 33"/>
                <a:gd name="T23" fmla="*/ 11 h 19"/>
                <a:gd name="T24" fmla="*/ 18 w 33"/>
                <a:gd name="T25" fmla="*/ 11 h 19"/>
                <a:gd name="T26" fmla="*/ 15 w 33"/>
                <a:gd name="T27" fmla="*/ 4 h 19"/>
                <a:gd name="T28" fmla="*/ 15 w 33"/>
                <a:gd name="T29" fmla="*/ 8 h 19"/>
                <a:gd name="T30" fmla="*/ 15 w 33"/>
                <a:gd name="T31" fmla="*/ 8 h 19"/>
                <a:gd name="T32" fmla="*/ 15 w 33"/>
                <a:gd name="T33" fmla="*/ 4 h 19"/>
                <a:gd name="T34" fmla="*/ 15 w 33"/>
                <a:gd name="T35" fmla="*/ 4 h 19"/>
                <a:gd name="T36" fmla="*/ 0 w 33"/>
                <a:gd name="T37" fmla="*/ 8 h 19"/>
                <a:gd name="T38" fmla="*/ 4 w 33"/>
                <a:gd name="T39" fmla="*/ 8 h 19"/>
                <a:gd name="T40" fmla="*/ 4 w 33"/>
                <a:gd name="T41" fmla="*/ 11 h 19"/>
                <a:gd name="T42" fmla="*/ 0 w 33"/>
                <a:gd name="T43" fmla="*/ 11 h 19"/>
                <a:gd name="T44" fmla="*/ 0 w 33"/>
                <a:gd name="T45" fmla="*/ 8 h 19"/>
                <a:gd name="T46" fmla="*/ 0 w 33"/>
                <a:gd name="T47" fmla="*/ 8 h 19"/>
                <a:gd name="T48" fmla="*/ 0 w 33"/>
                <a:gd name="T49" fmla="*/ 8 h 19"/>
                <a:gd name="T50" fmla="*/ 4 w 33"/>
                <a:gd name="T51" fmla="*/ 4 h 19"/>
                <a:gd name="T52" fmla="*/ 4 w 33"/>
                <a:gd name="T53" fmla="*/ 4 h 19"/>
                <a:gd name="T54" fmla="*/ 7 w 33"/>
                <a:gd name="T55" fmla="*/ 8 h 19"/>
                <a:gd name="T56" fmla="*/ 7 w 33"/>
                <a:gd name="T57" fmla="*/ 11 h 19"/>
                <a:gd name="T58" fmla="*/ 7 w 33"/>
                <a:gd name="T59" fmla="*/ 15 h 19"/>
                <a:gd name="T60" fmla="*/ 4 w 33"/>
                <a:gd name="T61" fmla="*/ 15 h 19"/>
                <a:gd name="T62" fmla="*/ 7 w 33"/>
                <a:gd name="T63" fmla="*/ 19 h 19"/>
                <a:gd name="T64" fmla="*/ 11 w 33"/>
                <a:gd name="T65" fmla="*/ 19 h 19"/>
                <a:gd name="T66" fmla="*/ 11 w 33"/>
                <a:gd name="T67" fmla="*/ 15 h 19"/>
                <a:gd name="T68" fmla="*/ 11 w 33"/>
                <a:gd name="T69" fmla="*/ 11 h 19"/>
                <a:gd name="T70" fmla="*/ 11 w 33"/>
                <a:gd name="T71" fmla="*/ 8 h 19"/>
                <a:gd name="T72" fmla="*/ 7 w 33"/>
                <a:gd name="T73" fmla="*/ 4 h 19"/>
                <a:gd name="T74" fmla="*/ 7 w 33"/>
                <a:gd name="T75" fmla="*/ 0 h 19"/>
                <a:gd name="T76" fmla="*/ 7 w 33"/>
                <a:gd name="T77" fmla="*/ 0 h 19"/>
                <a:gd name="T78" fmla="*/ 4 w 33"/>
                <a:gd name="T79" fmla="*/ 0 h 19"/>
                <a:gd name="T80" fmla="*/ 4 w 33"/>
                <a:gd name="T81"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19">
                  <a:moveTo>
                    <a:pt x="33" y="15"/>
                  </a:moveTo>
                  <a:lnTo>
                    <a:pt x="29" y="15"/>
                  </a:lnTo>
                  <a:lnTo>
                    <a:pt x="29" y="19"/>
                  </a:lnTo>
                  <a:lnTo>
                    <a:pt x="33" y="15"/>
                  </a:lnTo>
                  <a:lnTo>
                    <a:pt x="33" y="15"/>
                  </a:lnTo>
                  <a:lnTo>
                    <a:pt x="33" y="15"/>
                  </a:lnTo>
                  <a:lnTo>
                    <a:pt x="33" y="15"/>
                  </a:lnTo>
                  <a:close/>
                  <a:moveTo>
                    <a:pt x="18" y="11"/>
                  </a:moveTo>
                  <a:lnTo>
                    <a:pt x="22" y="11"/>
                  </a:lnTo>
                  <a:lnTo>
                    <a:pt x="22" y="11"/>
                  </a:lnTo>
                  <a:lnTo>
                    <a:pt x="22" y="15"/>
                  </a:lnTo>
                  <a:lnTo>
                    <a:pt x="18" y="11"/>
                  </a:lnTo>
                  <a:lnTo>
                    <a:pt x="18" y="11"/>
                  </a:lnTo>
                  <a:close/>
                  <a:moveTo>
                    <a:pt x="15" y="4"/>
                  </a:moveTo>
                  <a:lnTo>
                    <a:pt x="15" y="8"/>
                  </a:lnTo>
                  <a:lnTo>
                    <a:pt x="15" y="8"/>
                  </a:lnTo>
                  <a:lnTo>
                    <a:pt x="15" y="4"/>
                  </a:lnTo>
                  <a:lnTo>
                    <a:pt x="15" y="4"/>
                  </a:lnTo>
                  <a:close/>
                  <a:moveTo>
                    <a:pt x="0" y="8"/>
                  </a:moveTo>
                  <a:lnTo>
                    <a:pt x="4" y="8"/>
                  </a:lnTo>
                  <a:lnTo>
                    <a:pt x="4" y="11"/>
                  </a:lnTo>
                  <a:lnTo>
                    <a:pt x="0" y="11"/>
                  </a:lnTo>
                  <a:lnTo>
                    <a:pt x="0" y="8"/>
                  </a:lnTo>
                  <a:lnTo>
                    <a:pt x="0" y="8"/>
                  </a:lnTo>
                  <a:lnTo>
                    <a:pt x="0" y="8"/>
                  </a:lnTo>
                  <a:close/>
                  <a:moveTo>
                    <a:pt x="4" y="4"/>
                  </a:moveTo>
                  <a:lnTo>
                    <a:pt x="4" y="4"/>
                  </a:lnTo>
                  <a:lnTo>
                    <a:pt x="7" y="8"/>
                  </a:lnTo>
                  <a:lnTo>
                    <a:pt x="7" y="11"/>
                  </a:lnTo>
                  <a:lnTo>
                    <a:pt x="7" y="15"/>
                  </a:lnTo>
                  <a:lnTo>
                    <a:pt x="4" y="15"/>
                  </a:lnTo>
                  <a:lnTo>
                    <a:pt x="7" y="19"/>
                  </a:lnTo>
                  <a:lnTo>
                    <a:pt x="11" y="19"/>
                  </a:lnTo>
                  <a:lnTo>
                    <a:pt x="11" y="15"/>
                  </a:lnTo>
                  <a:lnTo>
                    <a:pt x="11" y="11"/>
                  </a:lnTo>
                  <a:lnTo>
                    <a:pt x="11" y="8"/>
                  </a:lnTo>
                  <a:lnTo>
                    <a:pt x="7" y="4"/>
                  </a:lnTo>
                  <a:lnTo>
                    <a:pt x="7" y="0"/>
                  </a:lnTo>
                  <a:lnTo>
                    <a:pt x="7" y="0"/>
                  </a:lnTo>
                  <a:lnTo>
                    <a:pt x="4" y="0"/>
                  </a:lnTo>
                  <a:lnTo>
                    <a:pt x="4"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55" name="Freeform 157"/>
            <p:cNvSpPr>
              <a:spLocks noEditPoints="1"/>
            </p:cNvSpPr>
            <p:nvPr/>
          </p:nvSpPr>
          <p:spPr bwMode="auto">
            <a:xfrm>
              <a:off x="10130068" y="6426970"/>
              <a:ext cx="103456" cy="36838"/>
            </a:xfrm>
            <a:custGeom>
              <a:avLst/>
              <a:gdLst>
                <a:gd name="T0" fmla="*/ 44 w 52"/>
                <a:gd name="T1" fmla="*/ 15 h 19"/>
                <a:gd name="T2" fmla="*/ 52 w 52"/>
                <a:gd name="T3" fmla="*/ 19 h 19"/>
                <a:gd name="T4" fmla="*/ 48 w 52"/>
                <a:gd name="T5" fmla="*/ 19 h 19"/>
                <a:gd name="T6" fmla="*/ 44 w 52"/>
                <a:gd name="T7" fmla="*/ 19 h 19"/>
                <a:gd name="T8" fmla="*/ 44 w 52"/>
                <a:gd name="T9" fmla="*/ 15 h 19"/>
                <a:gd name="T10" fmla="*/ 44 w 52"/>
                <a:gd name="T11" fmla="*/ 15 h 19"/>
                <a:gd name="T12" fmla="*/ 48 w 52"/>
                <a:gd name="T13" fmla="*/ 8 h 19"/>
                <a:gd name="T14" fmla="*/ 44 w 52"/>
                <a:gd name="T15" fmla="*/ 8 h 19"/>
                <a:gd name="T16" fmla="*/ 48 w 52"/>
                <a:gd name="T17" fmla="*/ 11 h 19"/>
                <a:gd name="T18" fmla="*/ 48 w 52"/>
                <a:gd name="T19" fmla="*/ 8 h 19"/>
                <a:gd name="T20" fmla="*/ 48 w 52"/>
                <a:gd name="T21" fmla="*/ 8 h 19"/>
                <a:gd name="T22" fmla="*/ 48 w 52"/>
                <a:gd name="T23" fmla="*/ 8 h 19"/>
                <a:gd name="T24" fmla="*/ 29 w 52"/>
                <a:gd name="T25" fmla="*/ 11 h 19"/>
                <a:gd name="T26" fmla="*/ 29 w 52"/>
                <a:gd name="T27" fmla="*/ 11 h 19"/>
                <a:gd name="T28" fmla="*/ 29 w 52"/>
                <a:gd name="T29" fmla="*/ 15 h 19"/>
                <a:gd name="T30" fmla="*/ 33 w 52"/>
                <a:gd name="T31" fmla="*/ 15 h 19"/>
                <a:gd name="T32" fmla="*/ 29 w 52"/>
                <a:gd name="T33" fmla="*/ 11 h 19"/>
                <a:gd name="T34" fmla="*/ 29 w 52"/>
                <a:gd name="T35" fmla="*/ 11 h 19"/>
                <a:gd name="T36" fmla="*/ 22 w 52"/>
                <a:gd name="T37" fmla="*/ 0 h 19"/>
                <a:gd name="T38" fmla="*/ 26 w 52"/>
                <a:gd name="T39" fmla="*/ 0 h 19"/>
                <a:gd name="T40" fmla="*/ 29 w 52"/>
                <a:gd name="T41" fmla="*/ 0 h 19"/>
                <a:gd name="T42" fmla="*/ 29 w 52"/>
                <a:gd name="T43" fmla="*/ 4 h 19"/>
                <a:gd name="T44" fmla="*/ 29 w 52"/>
                <a:gd name="T45" fmla="*/ 4 h 19"/>
                <a:gd name="T46" fmla="*/ 26 w 52"/>
                <a:gd name="T47" fmla="*/ 4 h 19"/>
                <a:gd name="T48" fmla="*/ 22 w 52"/>
                <a:gd name="T49" fmla="*/ 0 h 19"/>
                <a:gd name="T50" fmla="*/ 22 w 52"/>
                <a:gd name="T51" fmla="*/ 0 h 19"/>
                <a:gd name="T52" fmla="*/ 4 w 52"/>
                <a:gd name="T53" fmla="*/ 8 h 19"/>
                <a:gd name="T54" fmla="*/ 4 w 52"/>
                <a:gd name="T55" fmla="*/ 8 h 19"/>
                <a:gd name="T56" fmla="*/ 0 w 52"/>
                <a:gd name="T57" fmla="*/ 8 h 19"/>
                <a:gd name="T58" fmla="*/ 4 w 52"/>
                <a:gd name="T59"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 h="19">
                  <a:moveTo>
                    <a:pt x="44" y="15"/>
                  </a:moveTo>
                  <a:lnTo>
                    <a:pt x="52" y="19"/>
                  </a:lnTo>
                  <a:lnTo>
                    <a:pt x="48" y="19"/>
                  </a:lnTo>
                  <a:lnTo>
                    <a:pt x="44" y="19"/>
                  </a:lnTo>
                  <a:lnTo>
                    <a:pt x="44" y="15"/>
                  </a:lnTo>
                  <a:lnTo>
                    <a:pt x="44" y="15"/>
                  </a:lnTo>
                  <a:close/>
                  <a:moveTo>
                    <a:pt x="48" y="8"/>
                  </a:moveTo>
                  <a:lnTo>
                    <a:pt x="44" y="8"/>
                  </a:lnTo>
                  <a:lnTo>
                    <a:pt x="48" y="11"/>
                  </a:lnTo>
                  <a:lnTo>
                    <a:pt x="48" y="8"/>
                  </a:lnTo>
                  <a:lnTo>
                    <a:pt x="48" y="8"/>
                  </a:lnTo>
                  <a:lnTo>
                    <a:pt x="48" y="8"/>
                  </a:lnTo>
                  <a:close/>
                  <a:moveTo>
                    <a:pt x="29" y="11"/>
                  </a:moveTo>
                  <a:lnTo>
                    <a:pt x="29" y="11"/>
                  </a:lnTo>
                  <a:lnTo>
                    <a:pt x="29" y="15"/>
                  </a:lnTo>
                  <a:lnTo>
                    <a:pt x="33" y="15"/>
                  </a:lnTo>
                  <a:lnTo>
                    <a:pt x="29" y="11"/>
                  </a:lnTo>
                  <a:lnTo>
                    <a:pt x="29" y="11"/>
                  </a:lnTo>
                  <a:close/>
                  <a:moveTo>
                    <a:pt x="22" y="0"/>
                  </a:moveTo>
                  <a:lnTo>
                    <a:pt x="26" y="0"/>
                  </a:lnTo>
                  <a:lnTo>
                    <a:pt x="29" y="0"/>
                  </a:lnTo>
                  <a:lnTo>
                    <a:pt x="29" y="4"/>
                  </a:lnTo>
                  <a:lnTo>
                    <a:pt x="29" y="4"/>
                  </a:lnTo>
                  <a:lnTo>
                    <a:pt x="26" y="4"/>
                  </a:lnTo>
                  <a:lnTo>
                    <a:pt x="22" y="0"/>
                  </a:lnTo>
                  <a:lnTo>
                    <a:pt x="22" y="0"/>
                  </a:lnTo>
                  <a:close/>
                  <a:moveTo>
                    <a:pt x="4" y="8"/>
                  </a:moveTo>
                  <a:lnTo>
                    <a:pt x="4" y="8"/>
                  </a:lnTo>
                  <a:lnTo>
                    <a:pt x="0" y="8"/>
                  </a:lnTo>
                  <a:lnTo>
                    <a:pt x="4" y="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56" name="Freeform 158"/>
            <p:cNvSpPr>
              <a:spLocks noEditPoints="1"/>
            </p:cNvSpPr>
            <p:nvPr/>
          </p:nvSpPr>
          <p:spPr bwMode="auto">
            <a:xfrm>
              <a:off x="10048497" y="6419214"/>
              <a:ext cx="73614" cy="23266"/>
            </a:xfrm>
            <a:custGeom>
              <a:avLst/>
              <a:gdLst>
                <a:gd name="T0" fmla="*/ 30 w 37"/>
                <a:gd name="T1" fmla="*/ 8 h 12"/>
                <a:gd name="T2" fmla="*/ 30 w 37"/>
                <a:gd name="T3" fmla="*/ 8 h 12"/>
                <a:gd name="T4" fmla="*/ 37 w 37"/>
                <a:gd name="T5" fmla="*/ 8 h 12"/>
                <a:gd name="T6" fmla="*/ 33 w 37"/>
                <a:gd name="T7" fmla="*/ 8 h 12"/>
                <a:gd name="T8" fmla="*/ 30 w 37"/>
                <a:gd name="T9" fmla="*/ 8 h 12"/>
                <a:gd name="T10" fmla="*/ 30 w 37"/>
                <a:gd name="T11" fmla="*/ 8 h 12"/>
                <a:gd name="T12" fmla="*/ 26 w 37"/>
                <a:gd name="T13" fmla="*/ 0 h 12"/>
                <a:gd name="T14" fmla="*/ 22 w 37"/>
                <a:gd name="T15" fmla="*/ 0 h 12"/>
                <a:gd name="T16" fmla="*/ 15 w 37"/>
                <a:gd name="T17" fmla="*/ 0 h 12"/>
                <a:gd name="T18" fmla="*/ 4 w 37"/>
                <a:gd name="T19" fmla="*/ 0 h 12"/>
                <a:gd name="T20" fmla="*/ 4 w 37"/>
                <a:gd name="T21" fmla="*/ 4 h 12"/>
                <a:gd name="T22" fmla="*/ 0 w 37"/>
                <a:gd name="T23" fmla="*/ 4 h 12"/>
                <a:gd name="T24" fmla="*/ 0 w 37"/>
                <a:gd name="T25" fmla="*/ 4 h 12"/>
                <a:gd name="T26" fmla="*/ 0 w 37"/>
                <a:gd name="T27" fmla="*/ 8 h 12"/>
                <a:gd name="T28" fmla="*/ 0 w 37"/>
                <a:gd name="T29" fmla="*/ 12 h 12"/>
                <a:gd name="T30" fmla="*/ 11 w 37"/>
                <a:gd name="T31" fmla="*/ 12 h 12"/>
                <a:gd name="T32" fmla="*/ 11 w 37"/>
                <a:gd name="T33" fmla="*/ 12 h 12"/>
                <a:gd name="T34" fmla="*/ 19 w 37"/>
                <a:gd name="T35" fmla="*/ 8 h 12"/>
                <a:gd name="T36" fmla="*/ 19 w 37"/>
                <a:gd name="T37" fmla="*/ 12 h 12"/>
                <a:gd name="T38" fmla="*/ 26 w 37"/>
                <a:gd name="T39" fmla="*/ 8 h 12"/>
                <a:gd name="T40" fmla="*/ 30 w 37"/>
                <a:gd name="T41" fmla="*/ 4 h 12"/>
                <a:gd name="T42" fmla="*/ 26 w 37"/>
                <a:gd name="T43" fmla="*/ 4 h 12"/>
                <a:gd name="T44" fmla="*/ 26 w 37"/>
                <a:gd name="T4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 h="12">
                  <a:moveTo>
                    <a:pt x="30" y="8"/>
                  </a:moveTo>
                  <a:lnTo>
                    <a:pt x="30" y="8"/>
                  </a:lnTo>
                  <a:lnTo>
                    <a:pt x="37" y="8"/>
                  </a:lnTo>
                  <a:lnTo>
                    <a:pt x="33" y="8"/>
                  </a:lnTo>
                  <a:lnTo>
                    <a:pt x="30" y="8"/>
                  </a:lnTo>
                  <a:lnTo>
                    <a:pt x="30" y="8"/>
                  </a:lnTo>
                  <a:close/>
                  <a:moveTo>
                    <a:pt x="26" y="0"/>
                  </a:moveTo>
                  <a:lnTo>
                    <a:pt x="22" y="0"/>
                  </a:lnTo>
                  <a:lnTo>
                    <a:pt x="15" y="0"/>
                  </a:lnTo>
                  <a:lnTo>
                    <a:pt x="4" y="0"/>
                  </a:lnTo>
                  <a:lnTo>
                    <a:pt x="4" y="4"/>
                  </a:lnTo>
                  <a:lnTo>
                    <a:pt x="0" y="4"/>
                  </a:lnTo>
                  <a:lnTo>
                    <a:pt x="0" y="4"/>
                  </a:lnTo>
                  <a:lnTo>
                    <a:pt x="0" y="8"/>
                  </a:lnTo>
                  <a:lnTo>
                    <a:pt x="0" y="12"/>
                  </a:lnTo>
                  <a:lnTo>
                    <a:pt x="11" y="12"/>
                  </a:lnTo>
                  <a:lnTo>
                    <a:pt x="11" y="12"/>
                  </a:lnTo>
                  <a:lnTo>
                    <a:pt x="19" y="8"/>
                  </a:lnTo>
                  <a:lnTo>
                    <a:pt x="19" y="12"/>
                  </a:lnTo>
                  <a:lnTo>
                    <a:pt x="26" y="8"/>
                  </a:lnTo>
                  <a:lnTo>
                    <a:pt x="30" y="4"/>
                  </a:lnTo>
                  <a:lnTo>
                    <a:pt x="26" y="4"/>
                  </a:lnTo>
                  <a:lnTo>
                    <a:pt x="26"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57" name="Freeform 159"/>
            <p:cNvSpPr>
              <a:spLocks noEditPoints="1"/>
            </p:cNvSpPr>
            <p:nvPr/>
          </p:nvSpPr>
          <p:spPr bwMode="auto">
            <a:xfrm>
              <a:off x="9893315" y="6376561"/>
              <a:ext cx="125341" cy="71737"/>
            </a:xfrm>
            <a:custGeom>
              <a:avLst/>
              <a:gdLst>
                <a:gd name="T0" fmla="*/ 60 w 63"/>
                <a:gd name="T1" fmla="*/ 30 h 37"/>
                <a:gd name="T2" fmla="*/ 60 w 63"/>
                <a:gd name="T3" fmla="*/ 30 h 37"/>
                <a:gd name="T4" fmla="*/ 56 w 63"/>
                <a:gd name="T5" fmla="*/ 26 h 37"/>
                <a:gd name="T6" fmla="*/ 56 w 63"/>
                <a:gd name="T7" fmla="*/ 26 h 37"/>
                <a:gd name="T8" fmla="*/ 8 w 63"/>
                <a:gd name="T9" fmla="*/ 4 h 37"/>
                <a:gd name="T10" fmla="*/ 8 w 63"/>
                <a:gd name="T11" fmla="*/ 11 h 37"/>
                <a:gd name="T12" fmla="*/ 4 w 63"/>
                <a:gd name="T13" fmla="*/ 15 h 37"/>
                <a:gd name="T14" fmla="*/ 4 w 63"/>
                <a:gd name="T15" fmla="*/ 19 h 37"/>
                <a:gd name="T16" fmla="*/ 4 w 63"/>
                <a:gd name="T17" fmla="*/ 22 h 37"/>
                <a:gd name="T18" fmla="*/ 0 w 63"/>
                <a:gd name="T19" fmla="*/ 30 h 37"/>
                <a:gd name="T20" fmla="*/ 4 w 63"/>
                <a:gd name="T21" fmla="*/ 34 h 37"/>
                <a:gd name="T22" fmla="*/ 8 w 63"/>
                <a:gd name="T23" fmla="*/ 37 h 37"/>
                <a:gd name="T24" fmla="*/ 8 w 63"/>
                <a:gd name="T25" fmla="*/ 37 h 37"/>
                <a:gd name="T26" fmla="*/ 15 w 63"/>
                <a:gd name="T27" fmla="*/ 30 h 37"/>
                <a:gd name="T28" fmla="*/ 15 w 63"/>
                <a:gd name="T29" fmla="*/ 26 h 37"/>
                <a:gd name="T30" fmla="*/ 19 w 63"/>
                <a:gd name="T31" fmla="*/ 26 h 37"/>
                <a:gd name="T32" fmla="*/ 26 w 63"/>
                <a:gd name="T33" fmla="*/ 26 h 37"/>
                <a:gd name="T34" fmla="*/ 26 w 63"/>
                <a:gd name="T35" fmla="*/ 30 h 37"/>
                <a:gd name="T36" fmla="*/ 34 w 63"/>
                <a:gd name="T37" fmla="*/ 22 h 37"/>
                <a:gd name="T38" fmla="*/ 45 w 63"/>
                <a:gd name="T39" fmla="*/ 22 h 37"/>
                <a:gd name="T40" fmla="*/ 52 w 63"/>
                <a:gd name="T41" fmla="*/ 26 h 37"/>
                <a:gd name="T42" fmla="*/ 60 w 63"/>
                <a:gd name="T43" fmla="*/ 26 h 37"/>
                <a:gd name="T44" fmla="*/ 63 w 63"/>
                <a:gd name="T45" fmla="*/ 22 h 37"/>
                <a:gd name="T46" fmla="*/ 63 w 63"/>
                <a:gd name="T47" fmla="*/ 19 h 37"/>
                <a:gd name="T48" fmla="*/ 52 w 63"/>
                <a:gd name="T49" fmla="*/ 15 h 37"/>
                <a:gd name="T50" fmla="*/ 45 w 63"/>
                <a:gd name="T51" fmla="*/ 15 h 37"/>
                <a:gd name="T52" fmla="*/ 37 w 63"/>
                <a:gd name="T53" fmla="*/ 11 h 37"/>
                <a:gd name="T54" fmla="*/ 37 w 63"/>
                <a:gd name="T55" fmla="*/ 8 h 37"/>
                <a:gd name="T56" fmla="*/ 48 w 63"/>
                <a:gd name="T57" fmla="*/ 11 h 37"/>
                <a:gd name="T58" fmla="*/ 48 w 63"/>
                <a:gd name="T59" fmla="*/ 8 h 37"/>
                <a:gd name="T60" fmla="*/ 41 w 63"/>
                <a:gd name="T61" fmla="*/ 8 h 37"/>
                <a:gd name="T62" fmla="*/ 37 w 63"/>
                <a:gd name="T63" fmla="*/ 4 h 37"/>
                <a:gd name="T64" fmla="*/ 34 w 63"/>
                <a:gd name="T65" fmla="*/ 4 h 37"/>
                <a:gd name="T66" fmla="*/ 19 w 63"/>
                <a:gd name="T67" fmla="*/ 0 h 37"/>
                <a:gd name="T68" fmla="*/ 8 w 63"/>
                <a:gd name="T6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 h="37">
                  <a:moveTo>
                    <a:pt x="56" y="26"/>
                  </a:moveTo>
                  <a:lnTo>
                    <a:pt x="60" y="30"/>
                  </a:lnTo>
                  <a:lnTo>
                    <a:pt x="60" y="30"/>
                  </a:lnTo>
                  <a:lnTo>
                    <a:pt x="60" y="30"/>
                  </a:lnTo>
                  <a:lnTo>
                    <a:pt x="56" y="30"/>
                  </a:lnTo>
                  <a:lnTo>
                    <a:pt x="56" y="26"/>
                  </a:lnTo>
                  <a:lnTo>
                    <a:pt x="56" y="26"/>
                  </a:lnTo>
                  <a:lnTo>
                    <a:pt x="56" y="26"/>
                  </a:lnTo>
                  <a:close/>
                  <a:moveTo>
                    <a:pt x="8" y="4"/>
                  </a:moveTo>
                  <a:lnTo>
                    <a:pt x="8" y="4"/>
                  </a:lnTo>
                  <a:lnTo>
                    <a:pt x="4" y="8"/>
                  </a:lnTo>
                  <a:lnTo>
                    <a:pt x="8" y="11"/>
                  </a:lnTo>
                  <a:lnTo>
                    <a:pt x="8" y="15"/>
                  </a:lnTo>
                  <a:lnTo>
                    <a:pt x="4" y="15"/>
                  </a:lnTo>
                  <a:lnTo>
                    <a:pt x="4" y="15"/>
                  </a:lnTo>
                  <a:lnTo>
                    <a:pt x="4" y="19"/>
                  </a:lnTo>
                  <a:lnTo>
                    <a:pt x="4" y="22"/>
                  </a:lnTo>
                  <a:lnTo>
                    <a:pt x="4" y="22"/>
                  </a:lnTo>
                  <a:lnTo>
                    <a:pt x="0" y="26"/>
                  </a:lnTo>
                  <a:lnTo>
                    <a:pt x="0" y="30"/>
                  </a:lnTo>
                  <a:lnTo>
                    <a:pt x="4" y="30"/>
                  </a:lnTo>
                  <a:lnTo>
                    <a:pt x="4" y="34"/>
                  </a:lnTo>
                  <a:lnTo>
                    <a:pt x="4" y="34"/>
                  </a:lnTo>
                  <a:lnTo>
                    <a:pt x="8" y="37"/>
                  </a:lnTo>
                  <a:lnTo>
                    <a:pt x="8" y="37"/>
                  </a:lnTo>
                  <a:lnTo>
                    <a:pt x="8" y="37"/>
                  </a:lnTo>
                  <a:lnTo>
                    <a:pt x="11" y="34"/>
                  </a:lnTo>
                  <a:lnTo>
                    <a:pt x="15" y="30"/>
                  </a:lnTo>
                  <a:lnTo>
                    <a:pt x="15" y="26"/>
                  </a:lnTo>
                  <a:lnTo>
                    <a:pt x="15" y="26"/>
                  </a:lnTo>
                  <a:lnTo>
                    <a:pt x="19" y="26"/>
                  </a:lnTo>
                  <a:lnTo>
                    <a:pt x="19" y="26"/>
                  </a:lnTo>
                  <a:lnTo>
                    <a:pt x="23" y="22"/>
                  </a:lnTo>
                  <a:lnTo>
                    <a:pt x="26" y="26"/>
                  </a:lnTo>
                  <a:lnTo>
                    <a:pt x="26" y="26"/>
                  </a:lnTo>
                  <a:lnTo>
                    <a:pt x="26" y="30"/>
                  </a:lnTo>
                  <a:lnTo>
                    <a:pt x="30" y="26"/>
                  </a:lnTo>
                  <a:lnTo>
                    <a:pt x="34" y="22"/>
                  </a:lnTo>
                  <a:lnTo>
                    <a:pt x="41" y="22"/>
                  </a:lnTo>
                  <a:lnTo>
                    <a:pt x="45" y="22"/>
                  </a:lnTo>
                  <a:lnTo>
                    <a:pt x="48" y="22"/>
                  </a:lnTo>
                  <a:lnTo>
                    <a:pt x="52" y="26"/>
                  </a:lnTo>
                  <a:lnTo>
                    <a:pt x="56" y="26"/>
                  </a:lnTo>
                  <a:lnTo>
                    <a:pt x="60" y="26"/>
                  </a:lnTo>
                  <a:lnTo>
                    <a:pt x="60" y="22"/>
                  </a:lnTo>
                  <a:lnTo>
                    <a:pt x="63" y="22"/>
                  </a:lnTo>
                  <a:lnTo>
                    <a:pt x="63" y="22"/>
                  </a:lnTo>
                  <a:lnTo>
                    <a:pt x="63" y="19"/>
                  </a:lnTo>
                  <a:lnTo>
                    <a:pt x="56" y="15"/>
                  </a:lnTo>
                  <a:lnTo>
                    <a:pt x="52" y="15"/>
                  </a:lnTo>
                  <a:lnTo>
                    <a:pt x="48" y="15"/>
                  </a:lnTo>
                  <a:lnTo>
                    <a:pt x="45" y="15"/>
                  </a:lnTo>
                  <a:lnTo>
                    <a:pt x="41" y="11"/>
                  </a:lnTo>
                  <a:lnTo>
                    <a:pt x="37" y="11"/>
                  </a:lnTo>
                  <a:lnTo>
                    <a:pt x="34" y="11"/>
                  </a:lnTo>
                  <a:lnTo>
                    <a:pt x="37" y="8"/>
                  </a:lnTo>
                  <a:lnTo>
                    <a:pt x="41" y="11"/>
                  </a:lnTo>
                  <a:lnTo>
                    <a:pt x="48" y="11"/>
                  </a:lnTo>
                  <a:lnTo>
                    <a:pt x="52" y="11"/>
                  </a:lnTo>
                  <a:lnTo>
                    <a:pt x="48" y="8"/>
                  </a:lnTo>
                  <a:lnTo>
                    <a:pt x="48" y="8"/>
                  </a:lnTo>
                  <a:lnTo>
                    <a:pt x="41" y="8"/>
                  </a:lnTo>
                  <a:lnTo>
                    <a:pt x="37" y="4"/>
                  </a:lnTo>
                  <a:lnTo>
                    <a:pt x="37" y="4"/>
                  </a:lnTo>
                  <a:lnTo>
                    <a:pt x="34" y="4"/>
                  </a:lnTo>
                  <a:lnTo>
                    <a:pt x="34" y="4"/>
                  </a:lnTo>
                  <a:lnTo>
                    <a:pt x="19" y="0"/>
                  </a:lnTo>
                  <a:lnTo>
                    <a:pt x="19" y="0"/>
                  </a:lnTo>
                  <a:lnTo>
                    <a:pt x="15" y="0"/>
                  </a:lnTo>
                  <a:lnTo>
                    <a:pt x="8" y="0"/>
                  </a:lnTo>
                  <a:lnTo>
                    <a:pt x="8"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58" name="Freeform 160"/>
            <p:cNvSpPr>
              <a:spLocks noEditPoints="1"/>
            </p:cNvSpPr>
            <p:nvPr/>
          </p:nvSpPr>
          <p:spPr bwMode="auto">
            <a:xfrm>
              <a:off x="10585671" y="3384960"/>
              <a:ext cx="1378750" cy="1568507"/>
            </a:xfrm>
            <a:custGeom>
              <a:avLst/>
              <a:gdLst>
                <a:gd name="T0" fmla="*/ 47 w 187"/>
                <a:gd name="T1" fmla="*/ 209 h 218"/>
                <a:gd name="T2" fmla="*/ 36 w 187"/>
                <a:gd name="T3" fmla="*/ 200 h 218"/>
                <a:gd name="T4" fmla="*/ 31 w 187"/>
                <a:gd name="T5" fmla="*/ 189 h 218"/>
                <a:gd name="T6" fmla="*/ 29 w 187"/>
                <a:gd name="T7" fmla="*/ 185 h 218"/>
                <a:gd name="T8" fmla="*/ 32 w 187"/>
                <a:gd name="T9" fmla="*/ 173 h 218"/>
                <a:gd name="T10" fmla="*/ 31 w 187"/>
                <a:gd name="T11" fmla="*/ 166 h 218"/>
                <a:gd name="T12" fmla="*/ 39 w 187"/>
                <a:gd name="T13" fmla="*/ 161 h 218"/>
                <a:gd name="T14" fmla="*/ 40 w 187"/>
                <a:gd name="T15" fmla="*/ 158 h 218"/>
                <a:gd name="T16" fmla="*/ 43 w 187"/>
                <a:gd name="T17" fmla="*/ 149 h 218"/>
                <a:gd name="T18" fmla="*/ 45 w 187"/>
                <a:gd name="T19" fmla="*/ 141 h 218"/>
                <a:gd name="T20" fmla="*/ 44 w 187"/>
                <a:gd name="T21" fmla="*/ 129 h 218"/>
                <a:gd name="T22" fmla="*/ 33 w 187"/>
                <a:gd name="T23" fmla="*/ 127 h 218"/>
                <a:gd name="T24" fmla="*/ 37 w 187"/>
                <a:gd name="T25" fmla="*/ 108 h 218"/>
                <a:gd name="T26" fmla="*/ 29 w 187"/>
                <a:gd name="T27" fmla="*/ 84 h 218"/>
                <a:gd name="T28" fmla="*/ 6 w 187"/>
                <a:gd name="T29" fmla="*/ 74 h 218"/>
                <a:gd name="T30" fmla="*/ 19 w 187"/>
                <a:gd name="T31" fmla="*/ 64 h 218"/>
                <a:gd name="T32" fmla="*/ 7 w 187"/>
                <a:gd name="T33" fmla="*/ 50 h 218"/>
                <a:gd name="T34" fmla="*/ 37 w 187"/>
                <a:gd name="T35" fmla="*/ 37 h 218"/>
                <a:gd name="T36" fmla="*/ 48 w 187"/>
                <a:gd name="T37" fmla="*/ 25 h 218"/>
                <a:gd name="T38" fmla="*/ 73 w 187"/>
                <a:gd name="T39" fmla="*/ 13 h 218"/>
                <a:gd name="T40" fmla="*/ 86 w 187"/>
                <a:gd name="T41" fmla="*/ 23 h 218"/>
                <a:gd name="T42" fmla="*/ 101 w 187"/>
                <a:gd name="T43" fmla="*/ 23 h 218"/>
                <a:gd name="T44" fmla="*/ 107 w 187"/>
                <a:gd name="T45" fmla="*/ 9 h 218"/>
                <a:gd name="T46" fmla="*/ 126 w 187"/>
                <a:gd name="T47" fmla="*/ 1 h 218"/>
                <a:gd name="T48" fmla="*/ 138 w 187"/>
                <a:gd name="T49" fmla="*/ 9 h 218"/>
                <a:gd name="T50" fmla="*/ 148 w 187"/>
                <a:gd name="T51" fmla="*/ 11 h 218"/>
                <a:gd name="T52" fmla="*/ 165 w 187"/>
                <a:gd name="T53" fmla="*/ 23 h 218"/>
                <a:gd name="T54" fmla="*/ 129 w 187"/>
                <a:gd name="T55" fmla="*/ 28 h 218"/>
                <a:gd name="T56" fmla="*/ 157 w 187"/>
                <a:gd name="T57" fmla="*/ 30 h 218"/>
                <a:gd name="T58" fmla="*/ 163 w 187"/>
                <a:gd name="T59" fmla="*/ 38 h 218"/>
                <a:gd name="T60" fmla="*/ 180 w 187"/>
                <a:gd name="T61" fmla="*/ 42 h 218"/>
                <a:gd name="T62" fmla="*/ 164 w 187"/>
                <a:gd name="T63" fmla="*/ 51 h 218"/>
                <a:gd name="T64" fmla="*/ 157 w 187"/>
                <a:gd name="T65" fmla="*/ 77 h 218"/>
                <a:gd name="T66" fmla="*/ 155 w 187"/>
                <a:gd name="T67" fmla="*/ 88 h 218"/>
                <a:gd name="T68" fmla="*/ 156 w 187"/>
                <a:gd name="T69" fmla="*/ 98 h 218"/>
                <a:gd name="T70" fmla="*/ 152 w 187"/>
                <a:gd name="T71" fmla="*/ 106 h 218"/>
                <a:gd name="T72" fmla="*/ 151 w 187"/>
                <a:gd name="T73" fmla="*/ 117 h 218"/>
                <a:gd name="T74" fmla="*/ 138 w 187"/>
                <a:gd name="T75" fmla="*/ 119 h 218"/>
                <a:gd name="T76" fmla="*/ 132 w 187"/>
                <a:gd name="T77" fmla="*/ 125 h 218"/>
                <a:gd name="T78" fmla="*/ 145 w 187"/>
                <a:gd name="T79" fmla="*/ 136 h 218"/>
                <a:gd name="T80" fmla="*/ 137 w 187"/>
                <a:gd name="T81" fmla="*/ 142 h 218"/>
                <a:gd name="T82" fmla="*/ 125 w 187"/>
                <a:gd name="T83" fmla="*/ 141 h 218"/>
                <a:gd name="T84" fmla="*/ 134 w 187"/>
                <a:gd name="T85" fmla="*/ 147 h 218"/>
                <a:gd name="T86" fmla="*/ 127 w 187"/>
                <a:gd name="T87" fmla="*/ 159 h 218"/>
                <a:gd name="T88" fmla="*/ 106 w 187"/>
                <a:gd name="T89" fmla="*/ 162 h 218"/>
                <a:gd name="T90" fmla="*/ 88 w 187"/>
                <a:gd name="T91" fmla="*/ 178 h 218"/>
                <a:gd name="T92" fmla="*/ 75 w 187"/>
                <a:gd name="T93" fmla="*/ 180 h 218"/>
                <a:gd name="T94" fmla="*/ 65 w 187"/>
                <a:gd name="T95" fmla="*/ 193 h 218"/>
                <a:gd name="T96" fmla="*/ 62 w 187"/>
                <a:gd name="T97" fmla="*/ 203 h 218"/>
                <a:gd name="T98" fmla="*/ 54 w 187"/>
                <a:gd name="T99" fmla="*/ 212 h 218"/>
                <a:gd name="T100" fmla="*/ 62 w 187"/>
                <a:gd name="T101" fmla="*/ 199 h 218"/>
                <a:gd name="T102" fmla="*/ 139 w 187"/>
                <a:gd name="T103" fmla="*/ 153 h 218"/>
                <a:gd name="T104" fmla="*/ 141 w 187"/>
                <a:gd name="T105" fmla="*/ 126 h 218"/>
                <a:gd name="T106" fmla="*/ 150 w 187"/>
                <a:gd name="T107" fmla="*/ 112 h 218"/>
                <a:gd name="T108" fmla="*/ 154 w 187"/>
                <a:gd name="T109" fmla="*/ 94 h 218"/>
                <a:gd name="T110" fmla="*/ 173 w 187"/>
                <a:gd name="T111" fmla="*/ 29 h 218"/>
                <a:gd name="T112" fmla="*/ 106 w 187"/>
                <a:gd name="T113" fmla="*/ 8 h 218"/>
                <a:gd name="T114" fmla="*/ 84 w 187"/>
                <a:gd name="T115" fmla="*/ 17 h 218"/>
                <a:gd name="T116" fmla="*/ 35 w 187"/>
                <a:gd name="T117" fmla="*/ 101 h 218"/>
                <a:gd name="T118" fmla="*/ 35 w 187"/>
                <a:gd name="T119" fmla="*/ 118 h 218"/>
                <a:gd name="T120" fmla="*/ 37 w 187"/>
                <a:gd name="T121" fmla="*/ 210 h 218"/>
                <a:gd name="T122" fmla="*/ 34 w 187"/>
                <a:gd name="T123" fmla="*/ 154 h 218"/>
                <a:gd name="T124" fmla="*/ 43 w 187"/>
                <a:gd name="T125" fmla="*/ 145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7" h="218">
                  <a:moveTo>
                    <a:pt x="55" y="216"/>
                  </a:moveTo>
                  <a:cubicBezTo>
                    <a:pt x="53" y="215"/>
                    <a:pt x="53" y="215"/>
                    <a:pt x="53" y="215"/>
                  </a:cubicBezTo>
                  <a:cubicBezTo>
                    <a:pt x="52" y="215"/>
                    <a:pt x="52" y="215"/>
                    <a:pt x="52" y="215"/>
                  </a:cubicBezTo>
                  <a:cubicBezTo>
                    <a:pt x="52" y="214"/>
                    <a:pt x="52" y="214"/>
                    <a:pt x="52" y="214"/>
                  </a:cubicBezTo>
                  <a:cubicBezTo>
                    <a:pt x="52" y="214"/>
                    <a:pt x="52" y="214"/>
                    <a:pt x="52" y="214"/>
                  </a:cubicBezTo>
                  <a:cubicBezTo>
                    <a:pt x="53" y="214"/>
                    <a:pt x="53" y="214"/>
                    <a:pt x="53" y="214"/>
                  </a:cubicBezTo>
                  <a:cubicBezTo>
                    <a:pt x="53" y="213"/>
                    <a:pt x="53" y="213"/>
                    <a:pt x="53" y="213"/>
                  </a:cubicBezTo>
                  <a:cubicBezTo>
                    <a:pt x="52" y="213"/>
                    <a:pt x="52" y="213"/>
                    <a:pt x="52" y="213"/>
                  </a:cubicBezTo>
                  <a:cubicBezTo>
                    <a:pt x="52" y="214"/>
                    <a:pt x="52" y="214"/>
                    <a:pt x="52" y="214"/>
                  </a:cubicBezTo>
                  <a:cubicBezTo>
                    <a:pt x="51" y="214"/>
                    <a:pt x="51" y="214"/>
                    <a:pt x="51" y="214"/>
                  </a:cubicBezTo>
                  <a:cubicBezTo>
                    <a:pt x="51" y="215"/>
                    <a:pt x="51" y="215"/>
                    <a:pt x="51" y="215"/>
                  </a:cubicBezTo>
                  <a:cubicBezTo>
                    <a:pt x="51" y="215"/>
                    <a:pt x="51" y="215"/>
                    <a:pt x="51" y="215"/>
                  </a:cubicBezTo>
                  <a:cubicBezTo>
                    <a:pt x="50" y="215"/>
                    <a:pt x="50" y="215"/>
                    <a:pt x="50" y="215"/>
                  </a:cubicBezTo>
                  <a:cubicBezTo>
                    <a:pt x="50" y="215"/>
                    <a:pt x="50" y="215"/>
                    <a:pt x="50" y="215"/>
                  </a:cubicBezTo>
                  <a:cubicBezTo>
                    <a:pt x="50" y="216"/>
                    <a:pt x="50" y="216"/>
                    <a:pt x="50" y="216"/>
                  </a:cubicBezTo>
                  <a:cubicBezTo>
                    <a:pt x="50" y="216"/>
                    <a:pt x="50" y="216"/>
                    <a:pt x="50" y="216"/>
                  </a:cubicBezTo>
                  <a:cubicBezTo>
                    <a:pt x="50" y="216"/>
                    <a:pt x="50" y="216"/>
                    <a:pt x="50" y="216"/>
                  </a:cubicBezTo>
                  <a:cubicBezTo>
                    <a:pt x="50" y="215"/>
                    <a:pt x="50" y="215"/>
                    <a:pt x="50" y="215"/>
                  </a:cubicBezTo>
                  <a:cubicBezTo>
                    <a:pt x="50" y="214"/>
                    <a:pt x="50" y="214"/>
                    <a:pt x="50" y="214"/>
                  </a:cubicBezTo>
                  <a:cubicBezTo>
                    <a:pt x="50" y="214"/>
                    <a:pt x="50" y="214"/>
                    <a:pt x="50" y="214"/>
                  </a:cubicBezTo>
                  <a:cubicBezTo>
                    <a:pt x="51" y="213"/>
                    <a:pt x="51" y="213"/>
                    <a:pt x="51" y="213"/>
                  </a:cubicBezTo>
                  <a:cubicBezTo>
                    <a:pt x="51" y="213"/>
                    <a:pt x="51" y="213"/>
                    <a:pt x="51" y="213"/>
                  </a:cubicBezTo>
                  <a:cubicBezTo>
                    <a:pt x="50" y="213"/>
                    <a:pt x="50" y="213"/>
                    <a:pt x="50" y="213"/>
                  </a:cubicBezTo>
                  <a:cubicBezTo>
                    <a:pt x="50" y="214"/>
                    <a:pt x="50" y="214"/>
                    <a:pt x="50" y="214"/>
                  </a:cubicBezTo>
                  <a:cubicBezTo>
                    <a:pt x="49" y="215"/>
                    <a:pt x="49" y="215"/>
                    <a:pt x="49" y="215"/>
                  </a:cubicBezTo>
                  <a:cubicBezTo>
                    <a:pt x="49" y="215"/>
                    <a:pt x="49" y="215"/>
                    <a:pt x="49" y="215"/>
                  </a:cubicBezTo>
                  <a:cubicBezTo>
                    <a:pt x="49" y="214"/>
                    <a:pt x="49" y="214"/>
                    <a:pt x="49" y="214"/>
                  </a:cubicBezTo>
                  <a:cubicBezTo>
                    <a:pt x="49" y="214"/>
                    <a:pt x="49" y="214"/>
                    <a:pt x="49" y="214"/>
                  </a:cubicBezTo>
                  <a:cubicBezTo>
                    <a:pt x="50" y="213"/>
                    <a:pt x="50" y="213"/>
                    <a:pt x="50" y="213"/>
                  </a:cubicBezTo>
                  <a:cubicBezTo>
                    <a:pt x="50" y="212"/>
                    <a:pt x="50" y="212"/>
                    <a:pt x="50" y="212"/>
                  </a:cubicBezTo>
                  <a:cubicBezTo>
                    <a:pt x="50" y="212"/>
                    <a:pt x="50" y="212"/>
                    <a:pt x="50" y="212"/>
                  </a:cubicBezTo>
                  <a:cubicBezTo>
                    <a:pt x="49" y="212"/>
                    <a:pt x="49" y="212"/>
                    <a:pt x="49" y="212"/>
                  </a:cubicBezTo>
                  <a:cubicBezTo>
                    <a:pt x="49" y="213"/>
                    <a:pt x="49" y="213"/>
                    <a:pt x="49" y="213"/>
                  </a:cubicBezTo>
                  <a:cubicBezTo>
                    <a:pt x="48" y="213"/>
                    <a:pt x="48" y="213"/>
                    <a:pt x="48" y="213"/>
                  </a:cubicBezTo>
                  <a:cubicBezTo>
                    <a:pt x="48" y="213"/>
                    <a:pt x="48" y="213"/>
                    <a:pt x="48" y="213"/>
                  </a:cubicBezTo>
                  <a:cubicBezTo>
                    <a:pt x="48" y="212"/>
                    <a:pt x="48" y="212"/>
                    <a:pt x="48" y="212"/>
                  </a:cubicBezTo>
                  <a:cubicBezTo>
                    <a:pt x="49" y="212"/>
                    <a:pt x="49" y="212"/>
                    <a:pt x="49" y="212"/>
                  </a:cubicBezTo>
                  <a:cubicBezTo>
                    <a:pt x="49" y="212"/>
                    <a:pt x="49" y="212"/>
                    <a:pt x="49" y="212"/>
                  </a:cubicBezTo>
                  <a:cubicBezTo>
                    <a:pt x="48" y="212"/>
                    <a:pt x="48" y="212"/>
                    <a:pt x="48" y="212"/>
                  </a:cubicBezTo>
                  <a:cubicBezTo>
                    <a:pt x="48" y="212"/>
                    <a:pt x="48" y="212"/>
                    <a:pt x="48" y="212"/>
                  </a:cubicBezTo>
                  <a:cubicBezTo>
                    <a:pt x="47" y="212"/>
                    <a:pt x="47" y="212"/>
                    <a:pt x="47" y="212"/>
                  </a:cubicBezTo>
                  <a:cubicBezTo>
                    <a:pt x="47" y="213"/>
                    <a:pt x="47" y="213"/>
                    <a:pt x="47" y="213"/>
                  </a:cubicBezTo>
                  <a:cubicBezTo>
                    <a:pt x="47" y="212"/>
                    <a:pt x="47" y="212"/>
                    <a:pt x="47" y="212"/>
                  </a:cubicBezTo>
                  <a:cubicBezTo>
                    <a:pt x="47" y="212"/>
                    <a:pt x="47" y="212"/>
                    <a:pt x="47" y="212"/>
                  </a:cubicBezTo>
                  <a:cubicBezTo>
                    <a:pt x="47" y="212"/>
                    <a:pt x="47" y="212"/>
                    <a:pt x="47" y="212"/>
                  </a:cubicBezTo>
                  <a:cubicBezTo>
                    <a:pt x="46" y="212"/>
                    <a:pt x="46" y="212"/>
                    <a:pt x="46" y="212"/>
                  </a:cubicBezTo>
                  <a:cubicBezTo>
                    <a:pt x="46" y="212"/>
                    <a:pt x="46" y="212"/>
                    <a:pt x="46" y="212"/>
                  </a:cubicBezTo>
                  <a:cubicBezTo>
                    <a:pt x="46" y="212"/>
                    <a:pt x="46" y="212"/>
                    <a:pt x="46" y="212"/>
                  </a:cubicBezTo>
                  <a:cubicBezTo>
                    <a:pt x="47" y="211"/>
                    <a:pt x="47" y="211"/>
                    <a:pt x="47" y="211"/>
                  </a:cubicBezTo>
                  <a:cubicBezTo>
                    <a:pt x="47" y="210"/>
                    <a:pt x="47" y="210"/>
                    <a:pt x="47" y="210"/>
                  </a:cubicBezTo>
                  <a:cubicBezTo>
                    <a:pt x="48" y="210"/>
                    <a:pt x="48" y="210"/>
                    <a:pt x="48" y="210"/>
                  </a:cubicBezTo>
                  <a:cubicBezTo>
                    <a:pt x="49" y="210"/>
                    <a:pt x="49" y="210"/>
                    <a:pt x="49" y="210"/>
                  </a:cubicBezTo>
                  <a:cubicBezTo>
                    <a:pt x="49" y="210"/>
                    <a:pt x="49" y="210"/>
                    <a:pt x="49" y="210"/>
                  </a:cubicBezTo>
                  <a:cubicBezTo>
                    <a:pt x="48" y="210"/>
                    <a:pt x="48" y="210"/>
                    <a:pt x="48" y="210"/>
                  </a:cubicBezTo>
                  <a:cubicBezTo>
                    <a:pt x="47" y="210"/>
                    <a:pt x="47" y="210"/>
                    <a:pt x="47" y="210"/>
                  </a:cubicBezTo>
                  <a:cubicBezTo>
                    <a:pt x="47" y="210"/>
                    <a:pt x="47" y="210"/>
                    <a:pt x="47" y="210"/>
                  </a:cubicBezTo>
                  <a:cubicBezTo>
                    <a:pt x="47" y="210"/>
                    <a:pt x="47" y="210"/>
                    <a:pt x="47" y="210"/>
                  </a:cubicBezTo>
                  <a:cubicBezTo>
                    <a:pt x="48" y="210"/>
                    <a:pt x="48" y="210"/>
                    <a:pt x="48" y="210"/>
                  </a:cubicBezTo>
                  <a:cubicBezTo>
                    <a:pt x="48" y="209"/>
                    <a:pt x="48" y="209"/>
                    <a:pt x="48" y="209"/>
                  </a:cubicBezTo>
                  <a:cubicBezTo>
                    <a:pt x="49" y="209"/>
                    <a:pt x="49" y="209"/>
                    <a:pt x="49" y="209"/>
                  </a:cubicBezTo>
                  <a:cubicBezTo>
                    <a:pt x="50" y="209"/>
                    <a:pt x="50" y="209"/>
                    <a:pt x="50" y="209"/>
                  </a:cubicBezTo>
                  <a:cubicBezTo>
                    <a:pt x="50" y="208"/>
                    <a:pt x="50" y="208"/>
                    <a:pt x="50" y="208"/>
                  </a:cubicBezTo>
                  <a:cubicBezTo>
                    <a:pt x="49" y="208"/>
                    <a:pt x="49" y="208"/>
                    <a:pt x="49" y="208"/>
                  </a:cubicBezTo>
                  <a:cubicBezTo>
                    <a:pt x="49" y="208"/>
                    <a:pt x="49" y="208"/>
                    <a:pt x="49" y="208"/>
                  </a:cubicBezTo>
                  <a:cubicBezTo>
                    <a:pt x="48" y="209"/>
                    <a:pt x="48" y="209"/>
                    <a:pt x="48" y="209"/>
                  </a:cubicBezTo>
                  <a:cubicBezTo>
                    <a:pt x="47" y="209"/>
                    <a:pt x="47" y="209"/>
                    <a:pt x="47" y="209"/>
                  </a:cubicBezTo>
                  <a:cubicBezTo>
                    <a:pt x="46" y="210"/>
                    <a:pt x="46" y="210"/>
                    <a:pt x="46" y="210"/>
                  </a:cubicBezTo>
                  <a:cubicBezTo>
                    <a:pt x="46" y="209"/>
                    <a:pt x="46" y="209"/>
                    <a:pt x="46" y="209"/>
                  </a:cubicBezTo>
                  <a:cubicBezTo>
                    <a:pt x="46" y="209"/>
                    <a:pt x="46" y="209"/>
                    <a:pt x="46" y="209"/>
                  </a:cubicBezTo>
                  <a:cubicBezTo>
                    <a:pt x="47" y="209"/>
                    <a:pt x="47" y="209"/>
                    <a:pt x="47" y="209"/>
                  </a:cubicBezTo>
                  <a:cubicBezTo>
                    <a:pt x="47" y="208"/>
                    <a:pt x="47" y="208"/>
                    <a:pt x="47" y="208"/>
                  </a:cubicBezTo>
                  <a:cubicBezTo>
                    <a:pt x="47" y="208"/>
                    <a:pt x="47" y="208"/>
                    <a:pt x="47" y="208"/>
                  </a:cubicBezTo>
                  <a:cubicBezTo>
                    <a:pt x="47" y="207"/>
                    <a:pt x="47" y="207"/>
                    <a:pt x="47" y="207"/>
                  </a:cubicBezTo>
                  <a:cubicBezTo>
                    <a:pt x="47" y="207"/>
                    <a:pt x="47" y="207"/>
                    <a:pt x="47" y="207"/>
                  </a:cubicBezTo>
                  <a:cubicBezTo>
                    <a:pt x="46" y="207"/>
                    <a:pt x="46" y="207"/>
                    <a:pt x="46" y="207"/>
                  </a:cubicBezTo>
                  <a:cubicBezTo>
                    <a:pt x="46" y="207"/>
                    <a:pt x="46" y="207"/>
                    <a:pt x="46" y="207"/>
                  </a:cubicBezTo>
                  <a:cubicBezTo>
                    <a:pt x="47" y="208"/>
                    <a:pt x="47" y="208"/>
                    <a:pt x="47" y="208"/>
                  </a:cubicBezTo>
                  <a:cubicBezTo>
                    <a:pt x="47" y="208"/>
                    <a:pt x="47" y="208"/>
                    <a:pt x="47" y="208"/>
                  </a:cubicBezTo>
                  <a:cubicBezTo>
                    <a:pt x="46" y="208"/>
                    <a:pt x="46" y="208"/>
                    <a:pt x="46" y="208"/>
                  </a:cubicBezTo>
                  <a:cubicBezTo>
                    <a:pt x="45" y="208"/>
                    <a:pt x="45" y="208"/>
                    <a:pt x="45" y="208"/>
                  </a:cubicBezTo>
                  <a:cubicBezTo>
                    <a:pt x="45" y="208"/>
                    <a:pt x="45" y="208"/>
                    <a:pt x="45" y="208"/>
                  </a:cubicBezTo>
                  <a:cubicBezTo>
                    <a:pt x="44" y="208"/>
                    <a:pt x="44" y="208"/>
                    <a:pt x="44" y="208"/>
                  </a:cubicBezTo>
                  <a:cubicBezTo>
                    <a:pt x="44" y="209"/>
                    <a:pt x="44" y="209"/>
                    <a:pt x="44" y="209"/>
                  </a:cubicBezTo>
                  <a:cubicBezTo>
                    <a:pt x="44" y="209"/>
                    <a:pt x="44" y="209"/>
                    <a:pt x="44" y="209"/>
                  </a:cubicBezTo>
                  <a:cubicBezTo>
                    <a:pt x="43" y="209"/>
                    <a:pt x="43" y="209"/>
                    <a:pt x="43" y="209"/>
                  </a:cubicBezTo>
                  <a:cubicBezTo>
                    <a:pt x="43" y="209"/>
                    <a:pt x="43" y="209"/>
                    <a:pt x="43" y="209"/>
                  </a:cubicBezTo>
                  <a:cubicBezTo>
                    <a:pt x="42" y="209"/>
                    <a:pt x="42" y="209"/>
                    <a:pt x="42" y="209"/>
                  </a:cubicBezTo>
                  <a:cubicBezTo>
                    <a:pt x="42" y="209"/>
                    <a:pt x="42" y="209"/>
                    <a:pt x="42" y="209"/>
                  </a:cubicBezTo>
                  <a:cubicBezTo>
                    <a:pt x="41" y="209"/>
                    <a:pt x="41" y="209"/>
                    <a:pt x="41" y="209"/>
                  </a:cubicBezTo>
                  <a:cubicBezTo>
                    <a:pt x="41" y="209"/>
                    <a:pt x="41" y="209"/>
                    <a:pt x="41" y="209"/>
                  </a:cubicBezTo>
                  <a:cubicBezTo>
                    <a:pt x="40" y="209"/>
                    <a:pt x="40" y="209"/>
                    <a:pt x="40" y="209"/>
                  </a:cubicBezTo>
                  <a:cubicBezTo>
                    <a:pt x="40" y="210"/>
                    <a:pt x="40" y="210"/>
                    <a:pt x="40" y="210"/>
                  </a:cubicBezTo>
                  <a:cubicBezTo>
                    <a:pt x="40" y="210"/>
                    <a:pt x="40" y="210"/>
                    <a:pt x="40" y="210"/>
                  </a:cubicBezTo>
                  <a:cubicBezTo>
                    <a:pt x="40" y="210"/>
                    <a:pt x="40" y="210"/>
                    <a:pt x="40" y="210"/>
                  </a:cubicBezTo>
                  <a:cubicBezTo>
                    <a:pt x="39" y="210"/>
                    <a:pt x="39" y="210"/>
                    <a:pt x="39" y="210"/>
                  </a:cubicBezTo>
                  <a:cubicBezTo>
                    <a:pt x="39" y="210"/>
                    <a:pt x="39" y="210"/>
                    <a:pt x="39" y="210"/>
                  </a:cubicBezTo>
                  <a:cubicBezTo>
                    <a:pt x="39" y="209"/>
                    <a:pt x="39" y="209"/>
                    <a:pt x="39" y="209"/>
                  </a:cubicBezTo>
                  <a:cubicBezTo>
                    <a:pt x="40" y="209"/>
                    <a:pt x="40" y="209"/>
                    <a:pt x="40" y="209"/>
                  </a:cubicBezTo>
                  <a:cubicBezTo>
                    <a:pt x="40" y="209"/>
                    <a:pt x="40" y="209"/>
                    <a:pt x="40" y="209"/>
                  </a:cubicBezTo>
                  <a:cubicBezTo>
                    <a:pt x="40" y="208"/>
                    <a:pt x="40" y="208"/>
                    <a:pt x="40" y="208"/>
                  </a:cubicBezTo>
                  <a:cubicBezTo>
                    <a:pt x="39" y="208"/>
                    <a:pt x="39" y="208"/>
                    <a:pt x="39" y="208"/>
                  </a:cubicBezTo>
                  <a:cubicBezTo>
                    <a:pt x="39" y="207"/>
                    <a:pt x="39" y="207"/>
                    <a:pt x="39" y="207"/>
                  </a:cubicBezTo>
                  <a:cubicBezTo>
                    <a:pt x="39" y="207"/>
                    <a:pt x="39" y="207"/>
                    <a:pt x="39" y="207"/>
                  </a:cubicBezTo>
                  <a:cubicBezTo>
                    <a:pt x="38" y="207"/>
                    <a:pt x="38" y="207"/>
                    <a:pt x="38" y="207"/>
                  </a:cubicBezTo>
                  <a:cubicBezTo>
                    <a:pt x="38" y="207"/>
                    <a:pt x="38" y="207"/>
                    <a:pt x="38" y="207"/>
                  </a:cubicBezTo>
                  <a:cubicBezTo>
                    <a:pt x="37" y="207"/>
                    <a:pt x="37" y="207"/>
                    <a:pt x="37" y="207"/>
                  </a:cubicBezTo>
                  <a:cubicBezTo>
                    <a:pt x="36" y="207"/>
                    <a:pt x="36" y="207"/>
                    <a:pt x="36" y="207"/>
                  </a:cubicBezTo>
                  <a:cubicBezTo>
                    <a:pt x="36" y="207"/>
                    <a:pt x="36" y="207"/>
                    <a:pt x="36" y="207"/>
                  </a:cubicBezTo>
                  <a:cubicBezTo>
                    <a:pt x="37" y="206"/>
                    <a:pt x="37" y="206"/>
                    <a:pt x="37" y="206"/>
                  </a:cubicBezTo>
                  <a:cubicBezTo>
                    <a:pt x="37" y="206"/>
                    <a:pt x="37" y="206"/>
                    <a:pt x="37" y="206"/>
                  </a:cubicBezTo>
                  <a:cubicBezTo>
                    <a:pt x="36" y="206"/>
                    <a:pt x="36" y="206"/>
                    <a:pt x="36" y="206"/>
                  </a:cubicBezTo>
                  <a:cubicBezTo>
                    <a:pt x="36" y="206"/>
                    <a:pt x="36" y="206"/>
                    <a:pt x="36" y="206"/>
                  </a:cubicBezTo>
                  <a:cubicBezTo>
                    <a:pt x="37" y="205"/>
                    <a:pt x="37" y="205"/>
                    <a:pt x="37" y="205"/>
                  </a:cubicBezTo>
                  <a:cubicBezTo>
                    <a:pt x="38" y="205"/>
                    <a:pt x="38" y="205"/>
                    <a:pt x="38" y="205"/>
                  </a:cubicBezTo>
                  <a:cubicBezTo>
                    <a:pt x="38" y="205"/>
                    <a:pt x="38" y="205"/>
                    <a:pt x="38" y="205"/>
                  </a:cubicBezTo>
                  <a:cubicBezTo>
                    <a:pt x="38" y="204"/>
                    <a:pt x="38" y="204"/>
                    <a:pt x="38" y="204"/>
                  </a:cubicBezTo>
                  <a:cubicBezTo>
                    <a:pt x="37" y="204"/>
                    <a:pt x="37" y="204"/>
                    <a:pt x="37" y="204"/>
                  </a:cubicBezTo>
                  <a:cubicBezTo>
                    <a:pt x="36" y="205"/>
                    <a:pt x="36" y="205"/>
                    <a:pt x="36" y="205"/>
                  </a:cubicBezTo>
                  <a:cubicBezTo>
                    <a:pt x="36" y="205"/>
                    <a:pt x="36" y="205"/>
                    <a:pt x="36" y="205"/>
                  </a:cubicBezTo>
                  <a:cubicBezTo>
                    <a:pt x="35" y="205"/>
                    <a:pt x="35" y="205"/>
                    <a:pt x="35" y="205"/>
                  </a:cubicBezTo>
                  <a:cubicBezTo>
                    <a:pt x="34" y="205"/>
                    <a:pt x="34" y="205"/>
                    <a:pt x="34" y="205"/>
                  </a:cubicBezTo>
                  <a:cubicBezTo>
                    <a:pt x="34" y="205"/>
                    <a:pt x="34" y="205"/>
                    <a:pt x="34" y="205"/>
                  </a:cubicBezTo>
                  <a:cubicBezTo>
                    <a:pt x="35" y="204"/>
                    <a:pt x="35" y="204"/>
                    <a:pt x="35" y="204"/>
                  </a:cubicBezTo>
                  <a:cubicBezTo>
                    <a:pt x="35" y="204"/>
                    <a:pt x="35" y="204"/>
                    <a:pt x="35" y="204"/>
                  </a:cubicBezTo>
                  <a:cubicBezTo>
                    <a:pt x="35" y="203"/>
                    <a:pt x="35" y="203"/>
                    <a:pt x="35" y="203"/>
                  </a:cubicBezTo>
                  <a:cubicBezTo>
                    <a:pt x="36" y="203"/>
                    <a:pt x="36" y="203"/>
                    <a:pt x="36" y="203"/>
                  </a:cubicBezTo>
                  <a:cubicBezTo>
                    <a:pt x="36" y="203"/>
                    <a:pt x="36" y="203"/>
                    <a:pt x="36" y="203"/>
                  </a:cubicBezTo>
                  <a:cubicBezTo>
                    <a:pt x="36" y="202"/>
                    <a:pt x="36" y="202"/>
                    <a:pt x="36" y="202"/>
                  </a:cubicBezTo>
                  <a:cubicBezTo>
                    <a:pt x="36" y="202"/>
                    <a:pt x="36" y="202"/>
                    <a:pt x="36" y="202"/>
                  </a:cubicBezTo>
                  <a:cubicBezTo>
                    <a:pt x="35" y="203"/>
                    <a:pt x="35" y="203"/>
                    <a:pt x="35" y="203"/>
                  </a:cubicBezTo>
                  <a:cubicBezTo>
                    <a:pt x="34" y="203"/>
                    <a:pt x="34" y="203"/>
                    <a:pt x="34" y="203"/>
                  </a:cubicBezTo>
                  <a:cubicBezTo>
                    <a:pt x="34" y="203"/>
                    <a:pt x="34" y="203"/>
                    <a:pt x="34" y="203"/>
                  </a:cubicBezTo>
                  <a:cubicBezTo>
                    <a:pt x="34" y="202"/>
                    <a:pt x="34" y="202"/>
                    <a:pt x="34" y="202"/>
                  </a:cubicBezTo>
                  <a:cubicBezTo>
                    <a:pt x="35" y="202"/>
                    <a:pt x="35" y="202"/>
                    <a:pt x="35" y="202"/>
                  </a:cubicBezTo>
                  <a:cubicBezTo>
                    <a:pt x="35" y="202"/>
                    <a:pt x="35" y="202"/>
                    <a:pt x="35" y="202"/>
                  </a:cubicBezTo>
                  <a:cubicBezTo>
                    <a:pt x="36" y="202"/>
                    <a:pt x="36" y="202"/>
                    <a:pt x="36" y="202"/>
                  </a:cubicBezTo>
                  <a:cubicBezTo>
                    <a:pt x="36" y="201"/>
                    <a:pt x="36" y="201"/>
                    <a:pt x="36" y="201"/>
                  </a:cubicBezTo>
                  <a:cubicBezTo>
                    <a:pt x="36" y="201"/>
                    <a:pt x="36" y="201"/>
                    <a:pt x="36" y="201"/>
                  </a:cubicBezTo>
                  <a:cubicBezTo>
                    <a:pt x="37" y="201"/>
                    <a:pt x="37" y="201"/>
                    <a:pt x="37" y="201"/>
                  </a:cubicBezTo>
                  <a:cubicBezTo>
                    <a:pt x="36" y="200"/>
                    <a:pt x="36" y="200"/>
                    <a:pt x="36" y="200"/>
                  </a:cubicBezTo>
                  <a:cubicBezTo>
                    <a:pt x="35" y="201"/>
                    <a:pt x="35" y="201"/>
                    <a:pt x="35" y="201"/>
                  </a:cubicBezTo>
                  <a:cubicBezTo>
                    <a:pt x="35" y="201"/>
                    <a:pt x="35" y="201"/>
                    <a:pt x="35" y="201"/>
                  </a:cubicBezTo>
                  <a:cubicBezTo>
                    <a:pt x="35" y="201"/>
                    <a:pt x="35" y="201"/>
                    <a:pt x="35" y="201"/>
                  </a:cubicBezTo>
                  <a:cubicBezTo>
                    <a:pt x="34" y="201"/>
                    <a:pt x="34" y="201"/>
                    <a:pt x="34" y="201"/>
                  </a:cubicBezTo>
                  <a:cubicBezTo>
                    <a:pt x="34" y="201"/>
                    <a:pt x="34" y="201"/>
                    <a:pt x="34" y="201"/>
                  </a:cubicBezTo>
                  <a:cubicBezTo>
                    <a:pt x="35" y="201"/>
                    <a:pt x="35" y="201"/>
                    <a:pt x="35" y="201"/>
                  </a:cubicBezTo>
                  <a:cubicBezTo>
                    <a:pt x="35" y="200"/>
                    <a:pt x="35" y="200"/>
                    <a:pt x="35" y="200"/>
                  </a:cubicBezTo>
                  <a:cubicBezTo>
                    <a:pt x="34" y="200"/>
                    <a:pt x="34" y="200"/>
                    <a:pt x="34" y="200"/>
                  </a:cubicBezTo>
                  <a:cubicBezTo>
                    <a:pt x="35" y="200"/>
                    <a:pt x="35" y="200"/>
                    <a:pt x="35" y="200"/>
                  </a:cubicBezTo>
                  <a:cubicBezTo>
                    <a:pt x="35" y="199"/>
                    <a:pt x="35" y="199"/>
                    <a:pt x="35" y="199"/>
                  </a:cubicBezTo>
                  <a:cubicBezTo>
                    <a:pt x="34" y="199"/>
                    <a:pt x="34" y="199"/>
                    <a:pt x="34" y="199"/>
                  </a:cubicBezTo>
                  <a:cubicBezTo>
                    <a:pt x="34" y="199"/>
                    <a:pt x="34" y="199"/>
                    <a:pt x="34" y="199"/>
                  </a:cubicBezTo>
                  <a:cubicBezTo>
                    <a:pt x="34" y="199"/>
                    <a:pt x="34" y="199"/>
                    <a:pt x="34" y="199"/>
                  </a:cubicBezTo>
                  <a:cubicBezTo>
                    <a:pt x="34" y="199"/>
                    <a:pt x="34" y="199"/>
                    <a:pt x="34" y="199"/>
                  </a:cubicBezTo>
                  <a:cubicBezTo>
                    <a:pt x="34" y="198"/>
                    <a:pt x="34" y="198"/>
                    <a:pt x="34" y="198"/>
                  </a:cubicBezTo>
                  <a:cubicBezTo>
                    <a:pt x="33" y="198"/>
                    <a:pt x="33" y="198"/>
                    <a:pt x="33" y="198"/>
                  </a:cubicBezTo>
                  <a:cubicBezTo>
                    <a:pt x="33" y="198"/>
                    <a:pt x="33" y="198"/>
                    <a:pt x="33" y="198"/>
                  </a:cubicBezTo>
                  <a:cubicBezTo>
                    <a:pt x="33" y="198"/>
                    <a:pt x="33" y="198"/>
                    <a:pt x="33" y="198"/>
                  </a:cubicBezTo>
                  <a:cubicBezTo>
                    <a:pt x="32" y="198"/>
                    <a:pt x="32" y="198"/>
                    <a:pt x="32" y="198"/>
                  </a:cubicBezTo>
                  <a:cubicBezTo>
                    <a:pt x="33" y="197"/>
                    <a:pt x="33" y="197"/>
                    <a:pt x="33" y="197"/>
                  </a:cubicBezTo>
                  <a:cubicBezTo>
                    <a:pt x="33" y="197"/>
                    <a:pt x="33" y="197"/>
                    <a:pt x="33" y="197"/>
                  </a:cubicBezTo>
                  <a:cubicBezTo>
                    <a:pt x="34" y="197"/>
                    <a:pt x="34" y="197"/>
                    <a:pt x="34" y="197"/>
                  </a:cubicBezTo>
                  <a:cubicBezTo>
                    <a:pt x="34" y="196"/>
                    <a:pt x="34" y="196"/>
                    <a:pt x="34" y="196"/>
                  </a:cubicBezTo>
                  <a:cubicBezTo>
                    <a:pt x="34" y="196"/>
                    <a:pt x="34" y="196"/>
                    <a:pt x="34" y="196"/>
                  </a:cubicBezTo>
                  <a:cubicBezTo>
                    <a:pt x="34" y="195"/>
                    <a:pt x="34" y="195"/>
                    <a:pt x="34" y="195"/>
                  </a:cubicBezTo>
                  <a:cubicBezTo>
                    <a:pt x="34" y="195"/>
                    <a:pt x="34" y="195"/>
                    <a:pt x="34" y="195"/>
                  </a:cubicBezTo>
                  <a:cubicBezTo>
                    <a:pt x="34" y="195"/>
                    <a:pt x="34" y="195"/>
                    <a:pt x="34" y="195"/>
                  </a:cubicBezTo>
                  <a:cubicBezTo>
                    <a:pt x="34" y="195"/>
                    <a:pt x="34" y="195"/>
                    <a:pt x="34" y="195"/>
                  </a:cubicBezTo>
                  <a:cubicBezTo>
                    <a:pt x="34" y="195"/>
                    <a:pt x="34" y="195"/>
                    <a:pt x="34" y="195"/>
                  </a:cubicBezTo>
                  <a:cubicBezTo>
                    <a:pt x="33" y="195"/>
                    <a:pt x="33" y="195"/>
                    <a:pt x="33" y="195"/>
                  </a:cubicBezTo>
                  <a:cubicBezTo>
                    <a:pt x="33" y="195"/>
                    <a:pt x="33" y="195"/>
                    <a:pt x="33" y="195"/>
                  </a:cubicBezTo>
                  <a:cubicBezTo>
                    <a:pt x="32" y="195"/>
                    <a:pt x="32" y="195"/>
                    <a:pt x="32" y="195"/>
                  </a:cubicBezTo>
                  <a:cubicBezTo>
                    <a:pt x="32" y="195"/>
                    <a:pt x="32" y="195"/>
                    <a:pt x="32" y="195"/>
                  </a:cubicBezTo>
                  <a:cubicBezTo>
                    <a:pt x="32" y="194"/>
                    <a:pt x="32" y="194"/>
                    <a:pt x="32" y="194"/>
                  </a:cubicBezTo>
                  <a:cubicBezTo>
                    <a:pt x="32" y="194"/>
                    <a:pt x="32" y="194"/>
                    <a:pt x="32" y="194"/>
                  </a:cubicBezTo>
                  <a:cubicBezTo>
                    <a:pt x="33" y="193"/>
                    <a:pt x="33" y="193"/>
                    <a:pt x="33" y="193"/>
                  </a:cubicBezTo>
                  <a:cubicBezTo>
                    <a:pt x="33" y="193"/>
                    <a:pt x="33" y="193"/>
                    <a:pt x="33" y="193"/>
                  </a:cubicBezTo>
                  <a:cubicBezTo>
                    <a:pt x="33" y="193"/>
                    <a:pt x="33" y="193"/>
                    <a:pt x="33" y="193"/>
                  </a:cubicBezTo>
                  <a:cubicBezTo>
                    <a:pt x="32" y="193"/>
                    <a:pt x="32" y="193"/>
                    <a:pt x="32" y="193"/>
                  </a:cubicBezTo>
                  <a:cubicBezTo>
                    <a:pt x="31" y="193"/>
                    <a:pt x="31" y="193"/>
                    <a:pt x="31" y="193"/>
                  </a:cubicBezTo>
                  <a:cubicBezTo>
                    <a:pt x="31" y="193"/>
                    <a:pt x="31" y="193"/>
                    <a:pt x="31" y="193"/>
                  </a:cubicBezTo>
                  <a:cubicBezTo>
                    <a:pt x="31" y="193"/>
                    <a:pt x="31" y="193"/>
                    <a:pt x="31" y="193"/>
                  </a:cubicBezTo>
                  <a:cubicBezTo>
                    <a:pt x="31" y="192"/>
                    <a:pt x="31" y="192"/>
                    <a:pt x="31" y="192"/>
                  </a:cubicBezTo>
                  <a:cubicBezTo>
                    <a:pt x="31" y="192"/>
                    <a:pt x="31" y="192"/>
                    <a:pt x="31" y="192"/>
                  </a:cubicBezTo>
                  <a:cubicBezTo>
                    <a:pt x="32" y="192"/>
                    <a:pt x="32" y="192"/>
                    <a:pt x="32" y="192"/>
                  </a:cubicBezTo>
                  <a:cubicBezTo>
                    <a:pt x="33" y="192"/>
                    <a:pt x="33" y="192"/>
                    <a:pt x="33" y="192"/>
                  </a:cubicBezTo>
                  <a:cubicBezTo>
                    <a:pt x="33" y="192"/>
                    <a:pt x="33" y="192"/>
                    <a:pt x="33" y="192"/>
                  </a:cubicBezTo>
                  <a:cubicBezTo>
                    <a:pt x="33" y="192"/>
                    <a:pt x="33" y="192"/>
                    <a:pt x="33" y="192"/>
                  </a:cubicBezTo>
                  <a:cubicBezTo>
                    <a:pt x="33" y="192"/>
                    <a:pt x="33" y="192"/>
                    <a:pt x="33" y="192"/>
                  </a:cubicBezTo>
                  <a:cubicBezTo>
                    <a:pt x="32" y="192"/>
                    <a:pt x="32" y="192"/>
                    <a:pt x="32" y="192"/>
                  </a:cubicBezTo>
                  <a:cubicBezTo>
                    <a:pt x="31" y="192"/>
                    <a:pt x="31" y="192"/>
                    <a:pt x="31" y="192"/>
                  </a:cubicBezTo>
                  <a:cubicBezTo>
                    <a:pt x="31" y="192"/>
                    <a:pt x="31" y="192"/>
                    <a:pt x="31" y="192"/>
                  </a:cubicBezTo>
                  <a:cubicBezTo>
                    <a:pt x="30" y="191"/>
                    <a:pt x="30" y="191"/>
                    <a:pt x="30" y="191"/>
                  </a:cubicBezTo>
                  <a:cubicBezTo>
                    <a:pt x="31" y="191"/>
                    <a:pt x="31" y="191"/>
                    <a:pt x="31" y="191"/>
                  </a:cubicBezTo>
                  <a:cubicBezTo>
                    <a:pt x="32" y="191"/>
                    <a:pt x="32" y="191"/>
                    <a:pt x="32" y="191"/>
                  </a:cubicBezTo>
                  <a:cubicBezTo>
                    <a:pt x="33" y="191"/>
                    <a:pt x="33" y="191"/>
                    <a:pt x="33" y="191"/>
                  </a:cubicBezTo>
                  <a:cubicBezTo>
                    <a:pt x="32" y="190"/>
                    <a:pt x="32" y="190"/>
                    <a:pt x="32" y="190"/>
                  </a:cubicBezTo>
                  <a:cubicBezTo>
                    <a:pt x="32" y="190"/>
                    <a:pt x="32" y="190"/>
                    <a:pt x="32" y="190"/>
                  </a:cubicBezTo>
                  <a:cubicBezTo>
                    <a:pt x="31" y="190"/>
                    <a:pt x="31" y="190"/>
                    <a:pt x="31" y="190"/>
                  </a:cubicBezTo>
                  <a:cubicBezTo>
                    <a:pt x="32" y="190"/>
                    <a:pt x="32" y="190"/>
                    <a:pt x="32" y="190"/>
                  </a:cubicBezTo>
                  <a:cubicBezTo>
                    <a:pt x="32" y="190"/>
                    <a:pt x="32" y="190"/>
                    <a:pt x="32" y="190"/>
                  </a:cubicBezTo>
                  <a:cubicBezTo>
                    <a:pt x="33" y="190"/>
                    <a:pt x="33" y="190"/>
                    <a:pt x="33" y="190"/>
                  </a:cubicBezTo>
                  <a:cubicBezTo>
                    <a:pt x="33" y="190"/>
                    <a:pt x="33" y="190"/>
                    <a:pt x="33" y="190"/>
                  </a:cubicBezTo>
                  <a:cubicBezTo>
                    <a:pt x="34" y="190"/>
                    <a:pt x="34" y="190"/>
                    <a:pt x="34" y="190"/>
                  </a:cubicBezTo>
                  <a:cubicBezTo>
                    <a:pt x="34" y="189"/>
                    <a:pt x="34" y="189"/>
                    <a:pt x="34" y="189"/>
                  </a:cubicBezTo>
                  <a:cubicBezTo>
                    <a:pt x="33" y="189"/>
                    <a:pt x="33" y="189"/>
                    <a:pt x="33" y="189"/>
                  </a:cubicBezTo>
                  <a:cubicBezTo>
                    <a:pt x="33" y="190"/>
                    <a:pt x="33" y="190"/>
                    <a:pt x="33" y="190"/>
                  </a:cubicBezTo>
                  <a:cubicBezTo>
                    <a:pt x="32" y="190"/>
                    <a:pt x="32" y="190"/>
                    <a:pt x="32" y="190"/>
                  </a:cubicBezTo>
                  <a:cubicBezTo>
                    <a:pt x="32" y="189"/>
                    <a:pt x="32" y="189"/>
                    <a:pt x="32" y="189"/>
                  </a:cubicBezTo>
                  <a:cubicBezTo>
                    <a:pt x="31" y="189"/>
                    <a:pt x="31" y="189"/>
                    <a:pt x="31" y="189"/>
                  </a:cubicBezTo>
                  <a:cubicBezTo>
                    <a:pt x="31" y="190"/>
                    <a:pt x="31" y="190"/>
                    <a:pt x="31" y="190"/>
                  </a:cubicBezTo>
                  <a:cubicBezTo>
                    <a:pt x="30" y="190"/>
                    <a:pt x="30" y="190"/>
                    <a:pt x="30" y="190"/>
                  </a:cubicBezTo>
                  <a:cubicBezTo>
                    <a:pt x="30" y="190"/>
                    <a:pt x="30" y="190"/>
                    <a:pt x="30" y="190"/>
                  </a:cubicBezTo>
                  <a:cubicBezTo>
                    <a:pt x="30" y="189"/>
                    <a:pt x="30" y="189"/>
                    <a:pt x="30" y="189"/>
                  </a:cubicBezTo>
                  <a:cubicBezTo>
                    <a:pt x="30" y="189"/>
                    <a:pt x="30" y="189"/>
                    <a:pt x="30" y="189"/>
                  </a:cubicBezTo>
                  <a:cubicBezTo>
                    <a:pt x="31" y="189"/>
                    <a:pt x="31" y="189"/>
                    <a:pt x="31" y="189"/>
                  </a:cubicBezTo>
                  <a:cubicBezTo>
                    <a:pt x="32" y="188"/>
                    <a:pt x="32" y="188"/>
                    <a:pt x="32" y="188"/>
                  </a:cubicBezTo>
                  <a:cubicBezTo>
                    <a:pt x="32" y="188"/>
                    <a:pt x="32" y="188"/>
                    <a:pt x="32" y="188"/>
                  </a:cubicBezTo>
                  <a:cubicBezTo>
                    <a:pt x="31" y="188"/>
                    <a:pt x="31" y="188"/>
                    <a:pt x="31" y="188"/>
                  </a:cubicBezTo>
                  <a:cubicBezTo>
                    <a:pt x="30" y="188"/>
                    <a:pt x="30" y="188"/>
                    <a:pt x="30" y="188"/>
                  </a:cubicBezTo>
                  <a:cubicBezTo>
                    <a:pt x="30" y="188"/>
                    <a:pt x="30" y="188"/>
                    <a:pt x="30" y="188"/>
                  </a:cubicBezTo>
                  <a:cubicBezTo>
                    <a:pt x="30" y="187"/>
                    <a:pt x="30" y="187"/>
                    <a:pt x="30" y="187"/>
                  </a:cubicBezTo>
                  <a:cubicBezTo>
                    <a:pt x="31" y="187"/>
                    <a:pt x="31" y="187"/>
                    <a:pt x="31" y="187"/>
                  </a:cubicBezTo>
                  <a:cubicBezTo>
                    <a:pt x="32" y="187"/>
                    <a:pt x="32" y="187"/>
                    <a:pt x="32" y="187"/>
                  </a:cubicBezTo>
                  <a:cubicBezTo>
                    <a:pt x="33" y="187"/>
                    <a:pt x="33" y="187"/>
                    <a:pt x="33" y="187"/>
                  </a:cubicBezTo>
                  <a:cubicBezTo>
                    <a:pt x="34" y="187"/>
                    <a:pt x="34" y="187"/>
                    <a:pt x="34" y="187"/>
                  </a:cubicBezTo>
                  <a:cubicBezTo>
                    <a:pt x="35" y="186"/>
                    <a:pt x="35" y="186"/>
                    <a:pt x="35" y="186"/>
                  </a:cubicBezTo>
                  <a:cubicBezTo>
                    <a:pt x="35" y="186"/>
                    <a:pt x="35" y="186"/>
                    <a:pt x="35" y="186"/>
                  </a:cubicBezTo>
                  <a:cubicBezTo>
                    <a:pt x="35" y="186"/>
                    <a:pt x="35" y="186"/>
                    <a:pt x="35" y="186"/>
                  </a:cubicBezTo>
                  <a:cubicBezTo>
                    <a:pt x="34" y="186"/>
                    <a:pt x="34" y="186"/>
                    <a:pt x="34" y="186"/>
                  </a:cubicBezTo>
                  <a:cubicBezTo>
                    <a:pt x="33" y="186"/>
                    <a:pt x="33" y="186"/>
                    <a:pt x="33" y="186"/>
                  </a:cubicBezTo>
                  <a:cubicBezTo>
                    <a:pt x="32" y="186"/>
                    <a:pt x="32" y="186"/>
                    <a:pt x="32" y="186"/>
                  </a:cubicBezTo>
                  <a:cubicBezTo>
                    <a:pt x="31" y="187"/>
                    <a:pt x="31" y="187"/>
                    <a:pt x="31" y="187"/>
                  </a:cubicBezTo>
                  <a:cubicBezTo>
                    <a:pt x="30" y="187"/>
                    <a:pt x="30" y="187"/>
                    <a:pt x="30" y="187"/>
                  </a:cubicBezTo>
                  <a:cubicBezTo>
                    <a:pt x="30" y="186"/>
                    <a:pt x="30" y="186"/>
                    <a:pt x="30" y="186"/>
                  </a:cubicBezTo>
                  <a:cubicBezTo>
                    <a:pt x="30" y="186"/>
                    <a:pt x="30" y="186"/>
                    <a:pt x="30" y="186"/>
                  </a:cubicBezTo>
                  <a:cubicBezTo>
                    <a:pt x="32" y="186"/>
                    <a:pt x="32" y="186"/>
                    <a:pt x="32" y="186"/>
                  </a:cubicBezTo>
                  <a:cubicBezTo>
                    <a:pt x="32" y="186"/>
                    <a:pt x="32" y="186"/>
                    <a:pt x="32" y="186"/>
                  </a:cubicBezTo>
                  <a:cubicBezTo>
                    <a:pt x="33" y="185"/>
                    <a:pt x="33" y="185"/>
                    <a:pt x="33" y="185"/>
                  </a:cubicBezTo>
                  <a:cubicBezTo>
                    <a:pt x="34" y="185"/>
                    <a:pt x="34" y="185"/>
                    <a:pt x="34" y="185"/>
                  </a:cubicBezTo>
                  <a:cubicBezTo>
                    <a:pt x="34" y="185"/>
                    <a:pt x="34" y="185"/>
                    <a:pt x="34" y="185"/>
                  </a:cubicBezTo>
                  <a:cubicBezTo>
                    <a:pt x="35" y="186"/>
                    <a:pt x="35" y="186"/>
                    <a:pt x="35" y="186"/>
                  </a:cubicBezTo>
                  <a:cubicBezTo>
                    <a:pt x="35" y="186"/>
                    <a:pt x="35" y="186"/>
                    <a:pt x="35" y="186"/>
                  </a:cubicBezTo>
                  <a:cubicBezTo>
                    <a:pt x="35" y="185"/>
                    <a:pt x="35" y="185"/>
                    <a:pt x="35" y="185"/>
                  </a:cubicBezTo>
                  <a:cubicBezTo>
                    <a:pt x="35" y="185"/>
                    <a:pt x="35" y="185"/>
                    <a:pt x="35" y="185"/>
                  </a:cubicBezTo>
                  <a:cubicBezTo>
                    <a:pt x="34" y="184"/>
                    <a:pt x="34" y="184"/>
                    <a:pt x="34" y="184"/>
                  </a:cubicBezTo>
                  <a:cubicBezTo>
                    <a:pt x="34" y="184"/>
                    <a:pt x="34" y="184"/>
                    <a:pt x="34" y="184"/>
                  </a:cubicBezTo>
                  <a:cubicBezTo>
                    <a:pt x="34" y="184"/>
                    <a:pt x="34" y="184"/>
                    <a:pt x="34" y="184"/>
                  </a:cubicBezTo>
                  <a:cubicBezTo>
                    <a:pt x="34" y="184"/>
                    <a:pt x="34" y="184"/>
                    <a:pt x="34" y="184"/>
                  </a:cubicBezTo>
                  <a:cubicBezTo>
                    <a:pt x="34" y="184"/>
                    <a:pt x="34" y="184"/>
                    <a:pt x="34" y="184"/>
                  </a:cubicBezTo>
                  <a:cubicBezTo>
                    <a:pt x="35" y="184"/>
                    <a:pt x="35" y="184"/>
                    <a:pt x="35" y="184"/>
                  </a:cubicBezTo>
                  <a:cubicBezTo>
                    <a:pt x="35" y="184"/>
                    <a:pt x="35" y="184"/>
                    <a:pt x="35" y="184"/>
                  </a:cubicBezTo>
                  <a:cubicBezTo>
                    <a:pt x="35" y="184"/>
                    <a:pt x="35" y="184"/>
                    <a:pt x="35" y="184"/>
                  </a:cubicBezTo>
                  <a:cubicBezTo>
                    <a:pt x="36" y="185"/>
                    <a:pt x="36" y="185"/>
                    <a:pt x="36" y="185"/>
                  </a:cubicBezTo>
                  <a:cubicBezTo>
                    <a:pt x="36" y="185"/>
                    <a:pt x="36" y="185"/>
                    <a:pt x="36" y="185"/>
                  </a:cubicBezTo>
                  <a:cubicBezTo>
                    <a:pt x="37" y="185"/>
                    <a:pt x="37" y="185"/>
                    <a:pt x="37" y="185"/>
                  </a:cubicBezTo>
                  <a:cubicBezTo>
                    <a:pt x="36" y="184"/>
                    <a:pt x="36" y="184"/>
                    <a:pt x="36" y="184"/>
                  </a:cubicBezTo>
                  <a:cubicBezTo>
                    <a:pt x="36" y="184"/>
                    <a:pt x="36" y="184"/>
                    <a:pt x="36" y="184"/>
                  </a:cubicBezTo>
                  <a:cubicBezTo>
                    <a:pt x="36" y="183"/>
                    <a:pt x="36" y="183"/>
                    <a:pt x="36" y="183"/>
                  </a:cubicBezTo>
                  <a:cubicBezTo>
                    <a:pt x="36" y="182"/>
                    <a:pt x="36" y="182"/>
                    <a:pt x="36" y="182"/>
                  </a:cubicBezTo>
                  <a:cubicBezTo>
                    <a:pt x="36" y="182"/>
                    <a:pt x="36" y="182"/>
                    <a:pt x="36" y="182"/>
                  </a:cubicBezTo>
                  <a:cubicBezTo>
                    <a:pt x="36" y="182"/>
                    <a:pt x="36" y="182"/>
                    <a:pt x="36" y="182"/>
                  </a:cubicBezTo>
                  <a:cubicBezTo>
                    <a:pt x="35" y="183"/>
                    <a:pt x="35" y="183"/>
                    <a:pt x="35" y="183"/>
                  </a:cubicBezTo>
                  <a:cubicBezTo>
                    <a:pt x="35" y="183"/>
                    <a:pt x="35" y="183"/>
                    <a:pt x="35" y="183"/>
                  </a:cubicBezTo>
                  <a:cubicBezTo>
                    <a:pt x="35" y="182"/>
                    <a:pt x="35" y="182"/>
                    <a:pt x="35" y="182"/>
                  </a:cubicBezTo>
                  <a:cubicBezTo>
                    <a:pt x="34" y="182"/>
                    <a:pt x="34" y="182"/>
                    <a:pt x="34" y="182"/>
                  </a:cubicBezTo>
                  <a:cubicBezTo>
                    <a:pt x="33" y="183"/>
                    <a:pt x="33" y="183"/>
                    <a:pt x="33" y="183"/>
                  </a:cubicBezTo>
                  <a:cubicBezTo>
                    <a:pt x="33" y="184"/>
                    <a:pt x="33" y="184"/>
                    <a:pt x="33" y="184"/>
                  </a:cubicBezTo>
                  <a:cubicBezTo>
                    <a:pt x="32" y="183"/>
                    <a:pt x="32" y="183"/>
                    <a:pt x="32" y="183"/>
                  </a:cubicBezTo>
                  <a:cubicBezTo>
                    <a:pt x="33" y="183"/>
                    <a:pt x="33" y="183"/>
                    <a:pt x="33" y="183"/>
                  </a:cubicBezTo>
                  <a:cubicBezTo>
                    <a:pt x="33" y="183"/>
                    <a:pt x="33" y="183"/>
                    <a:pt x="33" y="183"/>
                  </a:cubicBezTo>
                  <a:cubicBezTo>
                    <a:pt x="33" y="183"/>
                    <a:pt x="33" y="183"/>
                    <a:pt x="33" y="183"/>
                  </a:cubicBezTo>
                  <a:cubicBezTo>
                    <a:pt x="32" y="183"/>
                    <a:pt x="32" y="183"/>
                    <a:pt x="32" y="183"/>
                  </a:cubicBezTo>
                  <a:cubicBezTo>
                    <a:pt x="32" y="183"/>
                    <a:pt x="32" y="183"/>
                    <a:pt x="32" y="183"/>
                  </a:cubicBezTo>
                  <a:cubicBezTo>
                    <a:pt x="32" y="183"/>
                    <a:pt x="32" y="183"/>
                    <a:pt x="32" y="183"/>
                  </a:cubicBezTo>
                  <a:cubicBezTo>
                    <a:pt x="31" y="184"/>
                    <a:pt x="31" y="184"/>
                    <a:pt x="31" y="184"/>
                  </a:cubicBezTo>
                  <a:cubicBezTo>
                    <a:pt x="30" y="184"/>
                    <a:pt x="30" y="184"/>
                    <a:pt x="30" y="184"/>
                  </a:cubicBezTo>
                  <a:cubicBezTo>
                    <a:pt x="30" y="185"/>
                    <a:pt x="30" y="185"/>
                    <a:pt x="30" y="185"/>
                  </a:cubicBezTo>
                  <a:cubicBezTo>
                    <a:pt x="29" y="185"/>
                    <a:pt x="29" y="185"/>
                    <a:pt x="29" y="185"/>
                  </a:cubicBezTo>
                  <a:cubicBezTo>
                    <a:pt x="29" y="185"/>
                    <a:pt x="29" y="185"/>
                    <a:pt x="29" y="185"/>
                  </a:cubicBezTo>
                  <a:cubicBezTo>
                    <a:pt x="29" y="184"/>
                    <a:pt x="29" y="184"/>
                    <a:pt x="29" y="184"/>
                  </a:cubicBezTo>
                  <a:cubicBezTo>
                    <a:pt x="29" y="183"/>
                    <a:pt x="29" y="183"/>
                    <a:pt x="29" y="183"/>
                  </a:cubicBezTo>
                  <a:cubicBezTo>
                    <a:pt x="29" y="183"/>
                    <a:pt x="29" y="183"/>
                    <a:pt x="29" y="183"/>
                  </a:cubicBezTo>
                  <a:cubicBezTo>
                    <a:pt x="29" y="182"/>
                    <a:pt x="29" y="182"/>
                    <a:pt x="29" y="182"/>
                  </a:cubicBezTo>
                  <a:cubicBezTo>
                    <a:pt x="29" y="182"/>
                    <a:pt x="29" y="182"/>
                    <a:pt x="29" y="182"/>
                  </a:cubicBezTo>
                  <a:cubicBezTo>
                    <a:pt x="30" y="182"/>
                    <a:pt x="30" y="182"/>
                    <a:pt x="30" y="182"/>
                  </a:cubicBezTo>
                  <a:cubicBezTo>
                    <a:pt x="31" y="181"/>
                    <a:pt x="31" y="181"/>
                    <a:pt x="31" y="181"/>
                  </a:cubicBezTo>
                  <a:cubicBezTo>
                    <a:pt x="32" y="181"/>
                    <a:pt x="32" y="181"/>
                    <a:pt x="32" y="181"/>
                  </a:cubicBezTo>
                  <a:cubicBezTo>
                    <a:pt x="32" y="181"/>
                    <a:pt x="32" y="181"/>
                    <a:pt x="32" y="181"/>
                  </a:cubicBezTo>
                  <a:cubicBezTo>
                    <a:pt x="32" y="181"/>
                    <a:pt x="32" y="181"/>
                    <a:pt x="32" y="181"/>
                  </a:cubicBezTo>
                  <a:cubicBezTo>
                    <a:pt x="32" y="180"/>
                    <a:pt x="32" y="180"/>
                    <a:pt x="32" y="180"/>
                  </a:cubicBezTo>
                  <a:cubicBezTo>
                    <a:pt x="32" y="180"/>
                    <a:pt x="32" y="180"/>
                    <a:pt x="32" y="180"/>
                  </a:cubicBezTo>
                  <a:cubicBezTo>
                    <a:pt x="31" y="181"/>
                    <a:pt x="31" y="181"/>
                    <a:pt x="31" y="181"/>
                  </a:cubicBezTo>
                  <a:cubicBezTo>
                    <a:pt x="31" y="181"/>
                    <a:pt x="31" y="181"/>
                    <a:pt x="31" y="181"/>
                  </a:cubicBezTo>
                  <a:cubicBezTo>
                    <a:pt x="31" y="181"/>
                    <a:pt x="31" y="181"/>
                    <a:pt x="31" y="181"/>
                  </a:cubicBezTo>
                  <a:cubicBezTo>
                    <a:pt x="30" y="181"/>
                    <a:pt x="30" y="181"/>
                    <a:pt x="30" y="181"/>
                  </a:cubicBezTo>
                  <a:cubicBezTo>
                    <a:pt x="29" y="181"/>
                    <a:pt x="29" y="181"/>
                    <a:pt x="29" y="181"/>
                  </a:cubicBezTo>
                  <a:cubicBezTo>
                    <a:pt x="29" y="181"/>
                    <a:pt x="29" y="181"/>
                    <a:pt x="29" y="181"/>
                  </a:cubicBezTo>
                  <a:cubicBezTo>
                    <a:pt x="29" y="180"/>
                    <a:pt x="29" y="180"/>
                    <a:pt x="29" y="180"/>
                  </a:cubicBezTo>
                  <a:cubicBezTo>
                    <a:pt x="30" y="179"/>
                    <a:pt x="30" y="179"/>
                    <a:pt x="30" y="179"/>
                  </a:cubicBezTo>
                  <a:cubicBezTo>
                    <a:pt x="30" y="179"/>
                    <a:pt x="30" y="179"/>
                    <a:pt x="30" y="179"/>
                  </a:cubicBezTo>
                  <a:cubicBezTo>
                    <a:pt x="29" y="178"/>
                    <a:pt x="29" y="178"/>
                    <a:pt x="29" y="178"/>
                  </a:cubicBezTo>
                  <a:cubicBezTo>
                    <a:pt x="29" y="178"/>
                    <a:pt x="29" y="178"/>
                    <a:pt x="29" y="178"/>
                  </a:cubicBezTo>
                  <a:cubicBezTo>
                    <a:pt x="29" y="179"/>
                    <a:pt x="29" y="179"/>
                    <a:pt x="29" y="179"/>
                  </a:cubicBezTo>
                  <a:cubicBezTo>
                    <a:pt x="28" y="179"/>
                    <a:pt x="28" y="179"/>
                    <a:pt x="28" y="179"/>
                  </a:cubicBezTo>
                  <a:cubicBezTo>
                    <a:pt x="28" y="178"/>
                    <a:pt x="28" y="178"/>
                    <a:pt x="28" y="178"/>
                  </a:cubicBezTo>
                  <a:cubicBezTo>
                    <a:pt x="29" y="178"/>
                    <a:pt x="29" y="178"/>
                    <a:pt x="29" y="178"/>
                  </a:cubicBezTo>
                  <a:cubicBezTo>
                    <a:pt x="30" y="178"/>
                    <a:pt x="30" y="178"/>
                    <a:pt x="30" y="178"/>
                  </a:cubicBezTo>
                  <a:cubicBezTo>
                    <a:pt x="30" y="177"/>
                    <a:pt x="30" y="177"/>
                    <a:pt x="30" y="177"/>
                  </a:cubicBezTo>
                  <a:cubicBezTo>
                    <a:pt x="31" y="177"/>
                    <a:pt x="31" y="177"/>
                    <a:pt x="31" y="177"/>
                  </a:cubicBezTo>
                  <a:cubicBezTo>
                    <a:pt x="32" y="177"/>
                    <a:pt x="32" y="177"/>
                    <a:pt x="32" y="177"/>
                  </a:cubicBezTo>
                  <a:cubicBezTo>
                    <a:pt x="32" y="176"/>
                    <a:pt x="32" y="176"/>
                    <a:pt x="32" y="176"/>
                  </a:cubicBezTo>
                  <a:cubicBezTo>
                    <a:pt x="32" y="176"/>
                    <a:pt x="32" y="176"/>
                    <a:pt x="32" y="176"/>
                  </a:cubicBezTo>
                  <a:cubicBezTo>
                    <a:pt x="33" y="176"/>
                    <a:pt x="33" y="176"/>
                    <a:pt x="33" y="176"/>
                  </a:cubicBezTo>
                  <a:cubicBezTo>
                    <a:pt x="33" y="176"/>
                    <a:pt x="33" y="176"/>
                    <a:pt x="33" y="176"/>
                  </a:cubicBezTo>
                  <a:cubicBezTo>
                    <a:pt x="33" y="175"/>
                    <a:pt x="33" y="175"/>
                    <a:pt x="33" y="175"/>
                  </a:cubicBezTo>
                  <a:cubicBezTo>
                    <a:pt x="35" y="175"/>
                    <a:pt x="35" y="175"/>
                    <a:pt x="35" y="175"/>
                  </a:cubicBezTo>
                  <a:cubicBezTo>
                    <a:pt x="35" y="176"/>
                    <a:pt x="35" y="176"/>
                    <a:pt x="35" y="176"/>
                  </a:cubicBezTo>
                  <a:cubicBezTo>
                    <a:pt x="36" y="176"/>
                    <a:pt x="36" y="176"/>
                    <a:pt x="36" y="176"/>
                  </a:cubicBezTo>
                  <a:cubicBezTo>
                    <a:pt x="35" y="175"/>
                    <a:pt x="35" y="175"/>
                    <a:pt x="35" y="175"/>
                  </a:cubicBezTo>
                  <a:cubicBezTo>
                    <a:pt x="35" y="175"/>
                    <a:pt x="35" y="175"/>
                    <a:pt x="35" y="175"/>
                  </a:cubicBezTo>
                  <a:cubicBezTo>
                    <a:pt x="34" y="175"/>
                    <a:pt x="34" y="175"/>
                    <a:pt x="34" y="175"/>
                  </a:cubicBezTo>
                  <a:cubicBezTo>
                    <a:pt x="34" y="174"/>
                    <a:pt x="34" y="174"/>
                    <a:pt x="34" y="174"/>
                  </a:cubicBezTo>
                  <a:cubicBezTo>
                    <a:pt x="32" y="175"/>
                    <a:pt x="32" y="175"/>
                    <a:pt x="32" y="175"/>
                  </a:cubicBezTo>
                  <a:cubicBezTo>
                    <a:pt x="32" y="175"/>
                    <a:pt x="32" y="175"/>
                    <a:pt x="32" y="175"/>
                  </a:cubicBezTo>
                  <a:cubicBezTo>
                    <a:pt x="31" y="176"/>
                    <a:pt x="31" y="176"/>
                    <a:pt x="31" y="176"/>
                  </a:cubicBezTo>
                  <a:cubicBezTo>
                    <a:pt x="31" y="176"/>
                    <a:pt x="31" y="176"/>
                    <a:pt x="31" y="176"/>
                  </a:cubicBezTo>
                  <a:cubicBezTo>
                    <a:pt x="31" y="176"/>
                    <a:pt x="31" y="176"/>
                    <a:pt x="31" y="176"/>
                  </a:cubicBezTo>
                  <a:cubicBezTo>
                    <a:pt x="30" y="177"/>
                    <a:pt x="30" y="177"/>
                    <a:pt x="30" y="177"/>
                  </a:cubicBezTo>
                  <a:cubicBezTo>
                    <a:pt x="29" y="177"/>
                    <a:pt x="29" y="177"/>
                    <a:pt x="29" y="177"/>
                  </a:cubicBezTo>
                  <a:cubicBezTo>
                    <a:pt x="29" y="177"/>
                    <a:pt x="29" y="177"/>
                    <a:pt x="29" y="177"/>
                  </a:cubicBezTo>
                  <a:cubicBezTo>
                    <a:pt x="29" y="177"/>
                    <a:pt x="29" y="177"/>
                    <a:pt x="29" y="177"/>
                  </a:cubicBezTo>
                  <a:cubicBezTo>
                    <a:pt x="29" y="176"/>
                    <a:pt x="29" y="176"/>
                    <a:pt x="29" y="176"/>
                  </a:cubicBezTo>
                  <a:cubicBezTo>
                    <a:pt x="28" y="176"/>
                    <a:pt x="28" y="176"/>
                    <a:pt x="28" y="176"/>
                  </a:cubicBezTo>
                  <a:cubicBezTo>
                    <a:pt x="29" y="176"/>
                    <a:pt x="29" y="176"/>
                    <a:pt x="29" y="176"/>
                  </a:cubicBezTo>
                  <a:cubicBezTo>
                    <a:pt x="29" y="175"/>
                    <a:pt x="29" y="175"/>
                    <a:pt x="29" y="175"/>
                  </a:cubicBezTo>
                  <a:cubicBezTo>
                    <a:pt x="28" y="175"/>
                    <a:pt x="28" y="175"/>
                    <a:pt x="28" y="175"/>
                  </a:cubicBezTo>
                  <a:cubicBezTo>
                    <a:pt x="28" y="175"/>
                    <a:pt x="28" y="175"/>
                    <a:pt x="28" y="175"/>
                  </a:cubicBezTo>
                  <a:cubicBezTo>
                    <a:pt x="27" y="175"/>
                    <a:pt x="27" y="175"/>
                    <a:pt x="27" y="175"/>
                  </a:cubicBezTo>
                  <a:cubicBezTo>
                    <a:pt x="27" y="174"/>
                    <a:pt x="27" y="174"/>
                    <a:pt x="27" y="174"/>
                  </a:cubicBezTo>
                  <a:cubicBezTo>
                    <a:pt x="28" y="174"/>
                    <a:pt x="28" y="174"/>
                    <a:pt x="28" y="174"/>
                  </a:cubicBezTo>
                  <a:cubicBezTo>
                    <a:pt x="29" y="174"/>
                    <a:pt x="29" y="174"/>
                    <a:pt x="29" y="174"/>
                  </a:cubicBezTo>
                  <a:cubicBezTo>
                    <a:pt x="29" y="173"/>
                    <a:pt x="29" y="173"/>
                    <a:pt x="29" y="173"/>
                  </a:cubicBezTo>
                  <a:cubicBezTo>
                    <a:pt x="30" y="174"/>
                    <a:pt x="30" y="174"/>
                    <a:pt x="30" y="174"/>
                  </a:cubicBezTo>
                  <a:cubicBezTo>
                    <a:pt x="30" y="174"/>
                    <a:pt x="30" y="174"/>
                    <a:pt x="30" y="174"/>
                  </a:cubicBezTo>
                  <a:cubicBezTo>
                    <a:pt x="31" y="174"/>
                    <a:pt x="31" y="174"/>
                    <a:pt x="31" y="174"/>
                  </a:cubicBezTo>
                  <a:cubicBezTo>
                    <a:pt x="32" y="173"/>
                    <a:pt x="32" y="173"/>
                    <a:pt x="32" y="173"/>
                  </a:cubicBezTo>
                  <a:cubicBezTo>
                    <a:pt x="32" y="173"/>
                    <a:pt x="32" y="173"/>
                    <a:pt x="32" y="173"/>
                  </a:cubicBezTo>
                  <a:cubicBezTo>
                    <a:pt x="33" y="173"/>
                    <a:pt x="33" y="173"/>
                    <a:pt x="33" y="173"/>
                  </a:cubicBezTo>
                  <a:cubicBezTo>
                    <a:pt x="32" y="173"/>
                    <a:pt x="32" y="173"/>
                    <a:pt x="32" y="173"/>
                  </a:cubicBezTo>
                  <a:cubicBezTo>
                    <a:pt x="32" y="172"/>
                    <a:pt x="32" y="172"/>
                    <a:pt x="32" y="172"/>
                  </a:cubicBezTo>
                  <a:cubicBezTo>
                    <a:pt x="31" y="173"/>
                    <a:pt x="31" y="173"/>
                    <a:pt x="31" y="173"/>
                  </a:cubicBezTo>
                  <a:cubicBezTo>
                    <a:pt x="30" y="173"/>
                    <a:pt x="30" y="173"/>
                    <a:pt x="30" y="173"/>
                  </a:cubicBezTo>
                  <a:cubicBezTo>
                    <a:pt x="30" y="173"/>
                    <a:pt x="30" y="173"/>
                    <a:pt x="30" y="173"/>
                  </a:cubicBezTo>
                  <a:cubicBezTo>
                    <a:pt x="29" y="173"/>
                    <a:pt x="29" y="173"/>
                    <a:pt x="29" y="173"/>
                  </a:cubicBezTo>
                  <a:cubicBezTo>
                    <a:pt x="29" y="173"/>
                    <a:pt x="29" y="173"/>
                    <a:pt x="29" y="173"/>
                  </a:cubicBezTo>
                  <a:cubicBezTo>
                    <a:pt x="29" y="173"/>
                    <a:pt x="29" y="173"/>
                    <a:pt x="29" y="173"/>
                  </a:cubicBezTo>
                  <a:cubicBezTo>
                    <a:pt x="28" y="174"/>
                    <a:pt x="28" y="174"/>
                    <a:pt x="28" y="174"/>
                  </a:cubicBezTo>
                  <a:cubicBezTo>
                    <a:pt x="28" y="173"/>
                    <a:pt x="28" y="173"/>
                    <a:pt x="28" y="173"/>
                  </a:cubicBezTo>
                  <a:cubicBezTo>
                    <a:pt x="27" y="173"/>
                    <a:pt x="27" y="173"/>
                    <a:pt x="27" y="173"/>
                  </a:cubicBezTo>
                  <a:cubicBezTo>
                    <a:pt x="27" y="173"/>
                    <a:pt x="27" y="173"/>
                    <a:pt x="27" y="173"/>
                  </a:cubicBezTo>
                  <a:cubicBezTo>
                    <a:pt x="26" y="173"/>
                    <a:pt x="26" y="173"/>
                    <a:pt x="26" y="173"/>
                  </a:cubicBezTo>
                  <a:cubicBezTo>
                    <a:pt x="27" y="173"/>
                    <a:pt x="27" y="173"/>
                    <a:pt x="27" y="173"/>
                  </a:cubicBezTo>
                  <a:cubicBezTo>
                    <a:pt x="27" y="173"/>
                    <a:pt x="27" y="173"/>
                    <a:pt x="27" y="173"/>
                  </a:cubicBezTo>
                  <a:cubicBezTo>
                    <a:pt x="28" y="172"/>
                    <a:pt x="28" y="172"/>
                    <a:pt x="28" y="172"/>
                  </a:cubicBezTo>
                  <a:cubicBezTo>
                    <a:pt x="30" y="172"/>
                    <a:pt x="30" y="172"/>
                    <a:pt x="30" y="172"/>
                  </a:cubicBezTo>
                  <a:cubicBezTo>
                    <a:pt x="30" y="171"/>
                    <a:pt x="30" y="171"/>
                    <a:pt x="30" y="171"/>
                  </a:cubicBezTo>
                  <a:cubicBezTo>
                    <a:pt x="32" y="171"/>
                    <a:pt x="32" y="171"/>
                    <a:pt x="32" y="171"/>
                  </a:cubicBezTo>
                  <a:cubicBezTo>
                    <a:pt x="32" y="171"/>
                    <a:pt x="32" y="171"/>
                    <a:pt x="32" y="171"/>
                  </a:cubicBezTo>
                  <a:cubicBezTo>
                    <a:pt x="34" y="169"/>
                    <a:pt x="34" y="169"/>
                    <a:pt x="34" y="169"/>
                  </a:cubicBezTo>
                  <a:cubicBezTo>
                    <a:pt x="35" y="169"/>
                    <a:pt x="35" y="169"/>
                    <a:pt x="35" y="169"/>
                  </a:cubicBezTo>
                  <a:cubicBezTo>
                    <a:pt x="36" y="168"/>
                    <a:pt x="36" y="168"/>
                    <a:pt x="36" y="168"/>
                  </a:cubicBezTo>
                  <a:cubicBezTo>
                    <a:pt x="37" y="168"/>
                    <a:pt x="37" y="168"/>
                    <a:pt x="37" y="168"/>
                  </a:cubicBezTo>
                  <a:cubicBezTo>
                    <a:pt x="37" y="168"/>
                    <a:pt x="37" y="168"/>
                    <a:pt x="37" y="168"/>
                  </a:cubicBezTo>
                  <a:cubicBezTo>
                    <a:pt x="37" y="168"/>
                    <a:pt x="37" y="168"/>
                    <a:pt x="37" y="168"/>
                  </a:cubicBezTo>
                  <a:cubicBezTo>
                    <a:pt x="36" y="167"/>
                    <a:pt x="36" y="167"/>
                    <a:pt x="36" y="167"/>
                  </a:cubicBezTo>
                  <a:cubicBezTo>
                    <a:pt x="35" y="168"/>
                    <a:pt x="35" y="168"/>
                    <a:pt x="35" y="168"/>
                  </a:cubicBezTo>
                  <a:cubicBezTo>
                    <a:pt x="33" y="169"/>
                    <a:pt x="33" y="169"/>
                    <a:pt x="33" y="169"/>
                  </a:cubicBezTo>
                  <a:cubicBezTo>
                    <a:pt x="32" y="170"/>
                    <a:pt x="32" y="170"/>
                    <a:pt x="32" y="170"/>
                  </a:cubicBezTo>
                  <a:cubicBezTo>
                    <a:pt x="32" y="170"/>
                    <a:pt x="32" y="170"/>
                    <a:pt x="32" y="170"/>
                  </a:cubicBezTo>
                  <a:cubicBezTo>
                    <a:pt x="31" y="171"/>
                    <a:pt x="31" y="171"/>
                    <a:pt x="31" y="171"/>
                  </a:cubicBezTo>
                  <a:cubicBezTo>
                    <a:pt x="29" y="171"/>
                    <a:pt x="29" y="171"/>
                    <a:pt x="29" y="171"/>
                  </a:cubicBezTo>
                  <a:cubicBezTo>
                    <a:pt x="29" y="171"/>
                    <a:pt x="29" y="171"/>
                    <a:pt x="29" y="171"/>
                  </a:cubicBezTo>
                  <a:cubicBezTo>
                    <a:pt x="27" y="172"/>
                    <a:pt x="27" y="172"/>
                    <a:pt x="27" y="172"/>
                  </a:cubicBezTo>
                  <a:cubicBezTo>
                    <a:pt x="26" y="172"/>
                    <a:pt x="26" y="172"/>
                    <a:pt x="26" y="172"/>
                  </a:cubicBezTo>
                  <a:cubicBezTo>
                    <a:pt x="26" y="172"/>
                    <a:pt x="26" y="172"/>
                    <a:pt x="26" y="172"/>
                  </a:cubicBezTo>
                  <a:cubicBezTo>
                    <a:pt x="27" y="171"/>
                    <a:pt x="27" y="171"/>
                    <a:pt x="27" y="171"/>
                  </a:cubicBezTo>
                  <a:cubicBezTo>
                    <a:pt x="26" y="170"/>
                    <a:pt x="26" y="170"/>
                    <a:pt x="26" y="170"/>
                  </a:cubicBezTo>
                  <a:cubicBezTo>
                    <a:pt x="27" y="169"/>
                    <a:pt x="27" y="169"/>
                    <a:pt x="27" y="169"/>
                  </a:cubicBezTo>
                  <a:cubicBezTo>
                    <a:pt x="27" y="169"/>
                    <a:pt x="27" y="169"/>
                    <a:pt x="27" y="169"/>
                  </a:cubicBezTo>
                  <a:cubicBezTo>
                    <a:pt x="28" y="170"/>
                    <a:pt x="28" y="170"/>
                    <a:pt x="28" y="170"/>
                  </a:cubicBezTo>
                  <a:cubicBezTo>
                    <a:pt x="29" y="170"/>
                    <a:pt x="29" y="170"/>
                    <a:pt x="29" y="170"/>
                  </a:cubicBezTo>
                  <a:cubicBezTo>
                    <a:pt x="30" y="170"/>
                    <a:pt x="30" y="170"/>
                    <a:pt x="30" y="170"/>
                  </a:cubicBezTo>
                  <a:cubicBezTo>
                    <a:pt x="30" y="170"/>
                    <a:pt x="30" y="170"/>
                    <a:pt x="30" y="170"/>
                  </a:cubicBezTo>
                  <a:cubicBezTo>
                    <a:pt x="30" y="169"/>
                    <a:pt x="30" y="169"/>
                    <a:pt x="30" y="169"/>
                  </a:cubicBezTo>
                  <a:cubicBezTo>
                    <a:pt x="30" y="169"/>
                    <a:pt x="30" y="169"/>
                    <a:pt x="30" y="169"/>
                  </a:cubicBezTo>
                  <a:cubicBezTo>
                    <a:pt x="29" y="169"/>
                    <a:pt x="29" y="169"/>
                    <a:pt x="29" y="169"/>
                  </a:cubicBezTo>
                  <a:cubicBezTo>
                    <a:pt x="28" y="169"/>
                    <a:pt x="28" y="169"/>
                    <a:pt x="28" y="169"/>
                  </a:cubicBezTo>
                  <a:cubicBezTo>
                    <a:pt x="28" y="169"/>
                    <a:pt x="28" y="169"/>
                    <a:pt x="28" y="169"/>
                  </a:cubicBezTo>
                  <a:cubicBezTo>
                    <a:pt x="28" y="169"/>
                    <a:pt x="28" y="169"/>
                    <a:pt x="28" y="169"/>
                  </a:cubicBezTo>
                  <a:cubicBezTo>
                    <a:pt x="28" y="168"/>
                    <a:pt x="28" y="168"/>
                    <a:pt x="28" y="168"/>
                  </a:cubicBezTo>
                  <a:cubicBezTo>
                    <a:pt x="28" y="168"/>
                    <a:pt x="28" y="168"/>
                    <a:pt x="28" y="168"/>
                  </a:cubicBezTo>
                  <a:cubicBezTo>
                    <a:pt x="29" y="169"/>
                    <a:pt x="29" y="169"/>
                    <a:pt x="29" y="169"/>
                  </a:cubicBezTo>
                  <a:cubicBezTo>
                    <a:pt x="30" y="169"/>
                    <a:pt x="30" y="169"/>
                    <a:pt x="30" y="169"/>
                  </a:cubicBezTo>
                  <a:cubicBezTo>
                    <a:pt x="31" y="168"/>
                    <a:pt x="31" y="168"/>
                    <a:pt x="31" y="168"/>
                  </a:cubicBezTo>
                  <a:cubicBezTo>
                    <a:pt x="31" y="168"/>
                    <a:pt x="31" y="168"/>
                    <a:pt x="31" y="168"/>
                  </a:cubicBezTo>
                  <a:cubicBezTo>
                    <a:pt x="30" y="168"/>
                    <a:pt x="30" y="168"/>
                    <a:pt x="30" y="168"/>
                  </a:cubicBezTo>
                  <a:cubicBezTo>
                    <a:pt x="30" y="168"/>
                    <a:pt x="30" y="168"/>
                    <a:pt x="30" y="168"/>
                  </a:cubicBezTo>
                  <a:cubicBezTo>
                    <a:pt x="29" y="168"/>
                    <a:pt x="29" y="168"/>
                    <a:pt x="29" y="168"/>
                  </a:cubicBezTo>
                  <a:cubicBezTo>
                    <a:pt x="30" y="167"/>
                    <a:pt x="30" y="167"/>
                    <a:pt x="30" y="167"/>
                  </a:cubicBezTo>
                  <a:cubicBezTo>
                    <a:pt x="30" y="167"/>
                    <a:pt x="30" y="167"/>
                    <a:pt x="30" y="167"/>
                  </a:cubicBezTo>
                  <a:cubicBezTo>
                    <a:pt x="31" y="167"/>
                    <a:pt x="31" y="167"/>
                    <a:pt x="31" y="167"/>
                  </a:cubicBezTo>
                  <a:cubicBezTo>
                    <a:pt x="31" y="167"/>
                    <a:pt x="31" y="167"/>
                    <a:pt x="31" y="167"/>
                  </a:cubicBezTo>
                  <a:cubicBezTo>
                    <a:pt x="31" y="167"/>
                    <a:pt x="31" y="167"/>
                    <a:pt x="31" y="167"/>
                  </a:cubicBezTo>
                  <a:cubicBezTo>
                    <a:pt x="32" y="167"/>
                    <a:pt x="32" y="167"/>
                    <a:pt x="32" y="167"/>
                  </a:cubicBezTo>
                  <a:cubicBezTo>
                    <a:pt x="32" y="167"/>
                    <a:pt x="32" y="167"/>
                    <a:pt x="32" y="167"/>
                  </a:cubicBezTo>
                  <a:cubicBezTo>
                    <a:pt x="32" y="166"/>
                    <a:pt x="32" y="166"/>
                    <a:pt x="32" y="166"/>
                  </a:cubicBezTo>
                  <a:cubicBezTo>
                    <a:pt x="32" y="166"/>
                    <a:pt x="32" y="166"/>
                    <a:pt x="32" y="166"/>
                  </a:cubicBezTo>
                  <a:cubicBezTo>
                    <a:pt x="31" y="166"/>
                    <a:pt x="31" y="166"/>
                    <a:pt x="31" y="166"/>
                  </a:cubicBezTo>
                  <a:cubicBezTo>
                    <a:pt x="31" y="166"/>
                    <a:pt x="31" y="166"/>
                    <a:pt x="31" y="166"/>
                  </a:cubicBezTo>
                  <a:cubicBezTo>
                    <a:pt x="30" y="166"/>
                    <a:pt x="30" y="166"/>
                    <a:pt x="30" y="166"/>
                  </a:cubicBezTo>
                  <a:cubicBezTo>
                    <a:pt x="28" y="166"/>
                    <a:pt x="28" y="166"/>
                    <a:pt x="28" y="166"/>
                  </a:cubicBezTo>
                  <a:cubicBezTo>
                    <a:pt x="27" y="166"/>
                    <a:pt x="27" y="166"/>
                    <a:pt x="27" y="166"/>
                  </a:cubicBezTo>
                  <a:cubicBezTo>
                    <a:pt x="27" y="166"/>
                    <a:pt x="27" y="166"/>
                    <a:pt x="27" y="166"/>
                  </a:cubicBezTo>
                  <a:cubicBezTo>
                    <a:pt x="27" y="165"/>
                    <a:pt x="27" y="165"/>
                    <a:pt x="27" y="165"/>
                  </a:cubicBezTo>
                  <a:cubicBezTo>
                    <a:pt x="28" y="165"/>
                    <a:pt x="28" y="165"/>
                    <a:pt x="28" y="165"/>
                  </a:cubicBezTo>
                  <a:cubicBezTo>
                    <a:pt x="28" y="165"/>
                    <a:pt x="28" y="165"/>
                    <a:pt x="28" y="165"/>
                  </a:cubicBezTo>
                  <a:cubicBezTo>
                    <a:pt x="29" y="165"/>
                    <a:pt x="29" y="165"/>
                    <a:pt x="29" y="165"/>
                  </a:cubicBezTo>
                  <a:cubicBezTo>
                    <a:pt x="28" y="165"/>
                    <a:pt x="28" y="165"/>
                    <a:pt x="28" y="165"/>
                  </a:cubicBezTo>
                  <a:cubicBezTo>
                    <a:pt x="28" y="165"/>
                    <a:pt x="28" y="165"/>
                    <a:pt x="28" y="165"/>
                  </a:cubicBezTo>
                  <a:cubicBezTo>
                    <a:pt x="27" y="165"/>
                    <a:pt x="27" y="165"/>
                    <a:pt x="27" y="165"/>
                  </a:cubicBezTo>
                  <a:cubicBezTo>
                    <a:pt x="27" y="164"/>
                    <a:pt x="27" y="164"/>
                    <a:pt x="27" y="164"/>
                  </a:cubicBezTo>
                  <a:cubicBezTo>
                    <a:pt x="29" y="164"/>
                    <a:pt x="29" y="164"/>
                    <a:pt x="29" y="164"/>
                  </a:cubicBezTo>
                  <a:cubicBezTo>
                    <a:pt x="29" y="164"/>
                    <a:pt x="29" y="164"/>
                    <a:pt x="29" y="164"/>
                  </a:cubicBezTo>
                  <a:cubicBezTo>
                    <a:pt x="30" y="164"/>
                    <a:pt x="30" y="164"/>
                    <a:pt x="30" y="164"/>
                  </a:cubicBezTo>
                  <a:cubicBezTo>
                    <a:pt x="33" y="164"/>
                    <a:pt x="33" y="164"/>
                    <a:pt x="33" y="164"/>
                  </a:cubicBezTo>
                  <a:cubicBezTo>
                    <a:pt x="33" y="164"/>
                    <a:pt x="33" y="164"/>
                    <a:pt x="33" y="164"/>
                  </a:cubicBezTo>
                  <a:cubicBezTo>
                    <a:pt x="34" y="164"/>
                    <a:pt x="34" y="164"/>
                    <a:pt x="34" y="164"/>
                  </a:cubicBezTo>
                  <a:cubicBezTo>
                    <a:pt x="35" y="164"/>
                    <a:pt x="35" y="164"/>
                    <a:pt x="35" y="164"/>
                  </a:cubicBezTo>
                  <a:cubicBezTo>
                    <a:pt x="35" y="164"/>
                    <a:pt x="35" y="164"/>
                    <a:pt x="35" y="164"/>
                  </a:cubicBezTo>
                  <a:cubicBezTo>
                    <a:pt x="34" y="163"/>
                    <a:pt x="34" y="163"/>
                    <a:pt x="34" y="163"/>
                  </a:cubicBezTo>
                  <a:cubicBezTo>
                    <a:pt x="32" y="163"/>
                    <a:pt x="32" y="163"/>
                    <a:pt x="32" y="163"/>
                  </a:cubicBezTo>
                  <a:cubicBezTo>
                    <a:pt x="31" y="164"/>
                    <a:pt x="31" y="164"/>
                    <a:pt x="31" y="164"/>
                  </a:cubicBezTo>
                  <a:cubicBezTo>
                    <a:pt x="30" y="164"/>
                    <a:pt x="30" y="164"/>
                    <a:pt x="30" y="164"/>
                  </a:cubicBezTo>
                  <a:cubicBezTo>
                    <a:pt x="30" y="164"/>
                    <a:pt x="30" y="164"/>
                    <a:pt x="30" y="164"/>
                  </a:cubicBezTo>
                  <a:cubicBezTo>
                    <a:pt x="29" y="163"/>
                    <a:pt x="29" y="163"/>
                    <a:pt x="29" y="163"/>
                  </a:cubicBezTo>
                  <a:cubicBezTo>
                    <a:pt x="28" y="164"/>
                    <a:pt x="28" y="164"/>
                    <a:pt x="28" y="164"/>
                  </a:cubicBezTo>
                  <a:cubicBezTo>
                    <a:pt x="28" y="164"/>
                    <a:pt x="28" y="164"/>
                    <a:pt x="28" y="164"/>
                  </a:cubicBezTo>
                  <a:cubicBezTo>
                    <a:pt x="28" y="164"/>
                    <a:pt x="28" y="164"/>
                    <a:pt x="28" y="164"/>
                  </a:cubicBezTo>
                  <a:cubicBezTo>
                    <a:pt x="28" y="163"/>
                    <a:pt x="28" y="163"/>
                    <a:pt x="28" y="163"/>
                  </a:cubicBezTo>
                  <a:cubicBezTo>
                    <a:pt x="28" y="163"/>
                    <a:pt x="28" y="163"/>
                    <a:pt x="28" y="163"/>
                  </a:cubicBezTo>
                  <a:cubicBezTo>
                    <a:pt x="29" y="162"/>
                    <a:pt x="29" y="162"/>
                    <a:pt x="29" y="162"/>
                  </a:cubicBezTo>
                  <a:cubicBezTo>
                    <a:pt x="29" y="162"/>
                    <a:pt x="29" y="162"/>
                    <a:pt x="29" y="162"/>
                  </a:cubicBezTo>
                  <a:cubicBezTo>
                    <a:pt x="30" y="162"/>
                    <a:pt x="30" y="162"/>
                    <a:pt x="30" y="162"/>
                  </a:cubicBezTo>
                  <a:cubicBezTo>
                    <a:pt x="31" y="161"/>
                    <a:pt x="31" y="161"/>
                    <a:pt x="31" y="161"/>
                  </a:cubicBezTo>
                  <a:cubicBezTo>
                    <a:pt x="31" y="160"/>
                    <a:pt x="31" y="160"/>
                    <a:pt x="31" y="160"/>
                  </a:cubicBezTo>
                  <a:cubicBezTo>
                    <a:pt x="32" y="160"/>
                    <a:pt x="32" y="160"/>
                    <a:pt x="32" y="160"/>
                  </a:cubicBezTo>
                  <a:cubicBezTo>
                    <a:pt x="32" y="161"/>
                    <a:pt x="32" y="161"/>
                    <a:pt x="32" y="161"/>
                  </a:cubicBezTo>
                  <a:cubicBezTo>
                    <a:pt x="33" y="161"/>
                    <a:pt x="33" y="161"/>
                    <a:pt x="33" y="161"/>
                  </a:cubicBezTo>
                  <a:cubicBezTo>
                    <a:pt x="33" y="160"/>
                    <a:pt x="33" y="160"/>
                    <a:pt x="33" y="160"/>
                  </a:cubicBezTo>
                  <a:cubicBezTo>
                    <a:pt x="34" y="160"/>
                    <a:pt x="34" y="160"/>
                    <a:pt x="34" y="160"/>
                  </a:cubicBezTo>
                  <a:cubicBezTo>
                    <a:pt x="34" y="161"/>
                    <a:pt x="34" y="161"/>
                    <a:pt x="34" y="161"/>
                  </a:cubicBezTo>
                  <a:cubicBezTo>
                    <a:pt x="35" y="161"/>
                    <a:pt x="35" y="161"/>
                    <a:pt x="35" y="161"/>
                  </a:cubicBezTo>
                  <a:cubicBezTo>
                    <a:pt x="36" y="162"/>
                    <a:pt x="36" y="162"/>
                    <a:pt x="36" y="162"/>
                  </a:cubicBezTo>
                  <a:cubicBezTo>
                    <a:pt x="37" y="162"/>
                    <a:pt x="37" y="162"/>
                    <a:pt x="37" y="162"/>
                  </a:cubicBezTo>
                  <a:cubicBezTo>
                    <a:pt x="37" y="162"/>
                    <a:pt x="37" y="162"/>
                    <a:pt x="37" y="162"/>
                  </a:cubicBezTo>
                  <a:cubicBezTo>
                    <a:pt x="38" y="163"/>
                    <a:pt x="38" y="163"/>
                    <a:pt x="38" y="163"/>
                  </a:cubicBezTo>
                  <a:cubicBezTo>
                    <a:pt x="39" y="163"/>
                    <a:pt x="39" y="163"/>
                    <a:pt x="39" y="163"/>
                  </a:cubicBezTo>
                  <a:cubicBezTo>
                    <a:pt x="41" y="164"/>
                    <a:pt x="41" y="164"/>
                    <a:pt x="41" y="164"/>
                  </a:cubicBezTo>
                  <a:cubicBezTo>
                    <a:pt x="41" y="163"/>
                    <a:pt x="41" y="163"/>
                    <a:pt x="41" y="163"/>
                  </a:cubicBezTo>
                  <a:cubicBezTo>
                    <a:pt x="41" y="163"/>
                    <a:pt x="41" y="163"/>
                    <a:pt x="41" y="163"/>
                  </a:cubicBezTo>
                  <a:cubicBezTo>
                    <a:pt x="42" y="163"/>
                    <a:pt x="42" y="163"/>
                    <a:pt x="42" y="163"/>
                  </a:cubicBezTo>
                  <a:cubicBezTo>
                    <a:pt x="41" y="163"/>
                    <a:pt x="41" y="163"/>
                    <a:pt x="41" y="163"/>
                  </a:cubicBezTo>
                  <a:cubicBezTo>
                    <a:pt x="41" y="163"/>
                    <a:pt x="41" y="163"/>
                    <a:pt x="41" y="163"/>
                  </a:cubicBezTo>
                  <a:cubicBezTo>
                    <a:pt x="40" y="163"/>
                    <a:pt x="40" y="163"/>
                    <a:pt x="40" y="163"/>
                  </a:cubicBezTo>
                  <a:cubicBezTo>
                    <a:pt x="40" y="163"/>
                    <a:pt x="40" y="163"/>
                    <a:pt x="40" y="163"/>
                  </a:cubicBezTo>
                  <a:cubicBezTo>
                    <a:pt x="39" y="162"/>
                    <a:pt x="39" y="162"/>
                    <a:pt x="39" y="162"/>
                  </a:cubicBezTo>
                  <a:cubicBezTo>
                    <a:pt x="38" y="161"/>
                    <a:pt x="38" y="161"/>
                    <a:pt x="38" y="161"/>
                  </a:cubicBezTo>
                  <a:cubicBezTo>
                    <a:pt x="38" y="161"/>
                    <a:pt x="38" y="161"/>
                    <a:pt x="38" y="161"/>
                  </a:cubicBezTo>
                  <a:cubicBezTo>
                    <a:pt x="39" y="161"/>
                    <a:pt x="39" y="161"/>
                    <a:pt x="39" y="161"/>
                  </a:cubicBezTo>
                  <a:cubicBezTo>
                    <a:pt x="40" y="161"/>
                    <a:pt x="40" y="161"/>
                    <a:pt x="40" y="161"/>
                  </a:cubicBezTo>
                  <a:cubicBezTo>
                    <a:pt x="41" y="161"/>
                    <a:pt x="41" y="161"/>
                    <a:pt x="41" y="161"/>
                  </a:cubicBezTo>
                  <a:cubicBezTo>
                    <a:pt x="41" y="160"/>
                    <a:pt x="41" y="160"/>
                    <a:pt x="41" y="160"/>
                  </a:cubicBezTo>
                  <a:cubicBezTo>
                    <a:pt x="41" y="160"/>
                    <a:pt x="41" y="160"/>
                    <a:pt x="41" y="160"/>
                  </a:cubicBezTo>
                  <a:cubicBezTo>
                    <a:pt x="40" y="160"/>
                    <a:pt x="40" y="160"/>
                    <a:pt x="40" y="160"/>
                  </a:cubicBezTo>
                  <a:cubicBezTo>
                    <a:pt x="40" y="160"/>
                    <a:pt x="40" y="160"/>
                    <a:pt x="40" y="160"/>
                  </a:cubicBezTo>
                  <a:cubicBezTo>
                    <a:pt x="40" y="160"/>
                    <a:pt x="40" y="160"/>
                    <a:pt x="40" y="160"/>
                  </a:cubicBezTo>
                  <a:cubicBezTo>
                    <a:pt x="40" y="160"/>
                    <a:pt x="40" y="160"/>
                    <a:pt x="40" y="160"/>
                  </a:cubicBezTo>
                  <a:cubicBezTo>
                    <a:pt x="40" y="161"/>
                    <a:pt x="40" y="161"/>
                    <a:pt x="40" y="161"/>
                  </a:cubicBezTo>
                  <a:cubicBezTo>
                    <a:pt x="39" y="161"/>
                    <a:pt x="39" y="161"/>
                    <a:pt x="39" y="161"/>
                  </a:cubicBezTo>
                  <a:cubicBezTo>
                    <a:pt x="38" y="160"/>
                    <a:pt x="38" y="160"/>
                    <a:pt x="38" y="160"/>
                  </a:cubicBezTo>
                  <a:cubicBezTo>
                    <a:pt x="38" y="160"/>
                    <a:pt x="38" y="160"/>
                    <a:pt x="38" y="160"/>
                  </a:cubicBezTo>
                  <a:cubicBezTo>
                    <a:pt x="38" y="160"/>
                    <a:pt x="38" y="160"/>
                    <a:pt x="38" y="160"/>
                  </a:cubicBezTo>
                  <a:cubicBezTo>
                    <a:pt x="39" y="160"/>
                    <a:pt x="39" y="160"/>
                    <a:pt x="39" y="160"/>
                  </a:cubicBezTo>
                  <a:cubicBezTo>
                    <a:pt x="39" y="159"/>
                    <a:pt x="39" y="159"/>
                    <a:pt x="39" y="159"/>
                  </a:cubicBezTo>
                  <a:cubicBezTo>
                    <a:pt x="39" y="159"/>
                    <a:pt x="39" y="159"/>
                    <a:pt x="39" y="159"/>
                  </a:cubicBezTo>
                  <a:cubicBezTo>
                    <a:pt x="38" y="159"/>
                    <a:pt x="38" y="159"/>
                    <a:pt x="38" y="159"/>
                  </a:cubicBezTo>
                  <a:cubicBezTo>
                    <a:pt x="38" y="159"/>
                    <a:pt x="38" y="159"/>
                    <a:pt x="38" y="159"/>
                  </a:cubicBezTo>
                  <a:cubicBezTo>
                    <a:pt x="37" y="159"/>
                    <a:pt x="37" y="159"/>
                    <a:pt x="37" y="159"/>
                  </a:cubicBezTo>
                  <a:cubicBezTo>
                    <a:pt x="37" y="159"/>
                    <a:pt x="37" y="159"/>
                    <a:pt x="37" y="159"/>
                  </a:cubicBezTo>
                  <a:cubicBezTo>
                    <a:pt x="37" y="159"/>
                    <a:pt x="37" y="159"/>
                    <a:pt x="37" y="159"/>
                  </a:cubicBezTo>
                  <a:cubicBezTo>
                    <a:pt x="37" y="160"/>
                    <a:pt x="37" y="160"/>
                    <a:pt x="37" y="160"/>
                  </a:cubicBezTo>
                  <a:cubicBezTo>
                    <a:pt x="37" y="160"/>
                    <a:pt x="37" y="160"/>
                    <a:pt x="37" y="160"/>
                  </a:cubicBezTo>
                  <a:cubicBezTo>
                    <a:pt x="37" y="161"/>
                    <a:pt x="37" y="161"/>
                    <a:pt x="37" y="161"/>
                  </a:cubicBezTo>
                  <a:cubicBezTo>
                    <a:pt x="36" y="161"/>
                    <a:pt x="36" y="161"/>
                    <a:pt x="36" y="161"/>
                  </a:cubicBezTo>
                  <a:cubicBezTo>
                    <a:pt x="36" y="161"/>
                    <a:pt x="36" y="161"/>
                    <a:pt x="36" y="161"/>
                  </a:cubicBezTo>
                  <a:cubicBezTo>
                    <a:pt x="35" y="160"/>
                    <a:pt x="35" y="160"/>
                    <a:pt x="35" y="160"/>
                  </a:cubicBezTo>
                  <a:cubicBezTo>
                    <a:pt x="34" y="160"/>
                    <a:pt x="34" y="160"/>
                    <a:pt x="34" y="160"/>
                  </a:cubicBezTo>
                  <a:cubicBezTo>
                    <a:pt x="34" y="160"/>
                    <a:pt x="34" y="160"/>
                    <a:pt x="34" y="160"/>
                  </a:cubicBezTo>
                  <a:cubicBezTo>
                    <a:pt x="34" y="159"/>
                    <a:pt x="34" y="159"/>
                    <a:pt x="34" y="159"/>
                  </a:cubicBezTo>
                  <a:cubicBezTo>
                    <a:pt x="33" y="159"/>
                    <a:pt x="33" y="159"/>
                    <a:pt x="33" y="159"/>
                  </a:cubicBezTo>
                  <a:cubicBezTo>
                    <a:pt x="33" y="160"/>
                    <a:pt x="33" y="160"/>
                    <a:pt x="33" y="160"/>
                  </a:cubicBezTo>
                  <a:cubicBezTo>
                    <a:pt x="32" y="160"/>
                    <a:pt x="32" y="160"/>
                    <a:pt x="32" y="160"/>
                  </a:cubicBezTo>
                  <a:cubicBezTo>
                    <a:pt x="31" y="160"/>
                    <a:pt x="31" y="160"/>
                    <a:pt x="31" y="160"/>
                  </a:cubicBezTo>
                  <a:cubicBezTo>
                    <a:pt x="31" y="160"/>
                    <a:pt x="31" y="160"/>
                    <a:pt x="31" y="160"/>
                  </a:cubicBezTo>
                  <a:cubicBezTo>
                    <a:pt x="30" y="161"/>
                    <a:pt x="30" y="161"/>
                    <a:pt x="30" y="161"/>
                  </a:cubicBezTo>
                  <a:cubicBezTo>
                    <a:pt x="29" y="161"/>
                    <a:pt x="29" y="161"/>
                    <a:pt x="29" y="161"/>
                  </a:cubicBezTo>
                  <a:cubicBezTo>
                    <a:pt x="29" y="161"/>
                    <a:pt x="29" y="161"/>
                    <a:pt x="29" y="161"/>
                  </a:cubicBezTo>
                  <a:cubicBezTo>
                    <a:pt x="29" y="161"/>
                    <a:pt x="29" y="161"/>
                    <a:pt x="29" y="161"/>
                  </a:cubicBezTo>
                  <a:cubicBezTo>
                    <a:pt x="30" y="160"/>
                    <a:pt x="30" y="160"/>
                    <a:pt x="30" y="160"/>
                  </a:cubicBezTo>
                  <a:cubicBezTo>
                    <a:pt x="30" y="160"/>
                    <a:pt x="30" y="160"/>
                    <a:pt x="30" y="160"/>
                  </a:cubicBezTo>
                  <a:cubicBezTo>
                    <a:pt x="31" y="159"/>
                    <a:pt x="31" y="159"/>
                    <a:pt x="31" y="159"/>
                  </a:cubicBezTo>
                  <a:cubicBezTo>
                    <a:pt x="31" y="159"/>
                    <a:pt x="31" y="159"/>
                    <a:pt x="31" y="159"/>
                  </a:cubicBezTo>
                  <a:cubicBezTo>
                    <a:pt x="31" y="159"/>
                    <a:pt x="31" y="159"/>
                    <a:pt x="31" y="159"/>
                  </a:cubicBezTo>
                  <a:cubicBezTo>
                    <a:pt x="31" y="159"/>
                    <a:pt x="31" y="159"/>
                    <a:pt x="31" y="159"/>
                  </a:cubicBezTo>
                  <a:cubicBezTo>
                    <a:pt x="31" y="158"/>
                    <a:pt x="31" y="158"/>
                    <a:pt x="31" y="158"/>
                  </a:cubicBezTo>
                  <a:cubicBezTo>
                    <a:pt x="32" y="158"/>
                    <a:pt x="32" y="158"/>
                    <a:pt x="32" y="158"/>
                  </a:cubicBezTo>
                  <a:cubicBezTo>
                    <a:pt x="32" y="158"/>
                    <a:pt x="32" y="158"/>
                    <a:pt x="32" y="158"/>
                  </a:cubicBezTo>
                  <a:cubicBezTo>
                    <a:pt x="33" y="158"/>
                    <a:pt x="33" y="158"/>
                    <a:pt x="33" y="158"/>
                  </a:cubicBezTo>
                  <a:cubicBezTo>
                    <a:pt x="33" y="159"/>
                    <a:pt x="33" y="159"/>
                    <a:pt x="33" y="159"/>
                  </a:cubicBezTo>
                  <a:cubicBezTo>
                    <a:pt x="35" y="159"/>
                    <a:pt x="35" y="159"/>
                    <a:pt x="35" y="159"/>
                  </a:cubicBezTo>
                  <a:cubicBezTo>
                    <a:pt x="35" y="158"/>
                    <a:pt x="35" y="158"/>
                    <a:pt x="35" y="158"/>
                  </a:cubicBezTo>
                  <a:cubicBezTo>
                    <a:pt x="34" y="158"/>
                    <a:pt x="34" y="158"/>
                    <a:pt x="34" y="158"/>
                  </a:cubicBezTo>
                  <a:cubicBezTo>
                    <a:pt x="34" y="158"/>
                    <a:pt x="34" y="158"/>
                    <a:pt x="34" y="158"/>
                  </a:cubicBezTo>
                  <a:cubicBezTo>
                    <a:pt x="33" y="158"/>
                    <a:pt x="33" y="158"/>
                    <a:pt x="33" y="158"/>
                  </a:cubicBezTo>
                  <a:cubicBezTo>
                    <a:pt x="32" y="157"/>
                    <a:pt x="32" y="157"/>
                    <a:pt x="32" y="157"/>
                  </a:cubicBezTo>
                  <a:cubicBezTo>
                    <a:pt x="32" y="156"/>
                    <a:pt x="32" y="156"/>
                    <a:pt x="32" y="156"/>
                  </a:cubicBezTo>
                  <a:cubicBezTo>
                    <a:pt x="31" y="156"/>
                    <a:pt x="31" y="156"/>
                    <a:pt x="31" y="156"/>
                  </a:cubicBezTo>
                  <a:cubicBezTo>
                    <a:pt x="31" y="156"/>
                    <a:pt x="31" y="156"/>
                    <a:pt x="31" y="156"/>
                  </a:cubicBezTo>
                  <a:cubicBezTo>
                    <a:pt x="32" y="156"/>
                    <a:pt x="32" y="156"/>
                    <a:pt x="32" y="156"/>
                  </a:cubicBezTo>
                  <a:cubicBezTo>
                    <a:pt x="33" y="156"/>
                    <a:pt x="33" y="156"/>
                    <a:pt x="33" y="156"/>
                  </a:cubicBezTo>
                  <a:cubicBezTo>
                    <a:pt x="33" y="157"/>
                    <a:pt x="33" y="157"/>
                    <a:pt x="33" y="157"/>
                  </a:cubicBezTo>
                  <a:cubicBezTo>
                    <a:pt x="34" y="158"/>
                    <a:pt x="34" y="158"/>
                    <a:pt x="34" y="158"/>
                  </a:cubicBezTo>
                  <a:cubicBezTo>
                    <a:pt x="34" y="157"/>
                    <a:pt x="34" y="157"/>
                    <a:pt x="34" y="157"/>
                  </a:cubicBezTo>
                  <a:cubicBezTo>
                    <a:pt x="34" y="157"/>
                    <a:pt x="34" y="157"/>
                    <a:pt x="34" y="157"/>
                  </a:cubicBezTo>
                  <a:cubicBezTo>
                    <a:pt x="34" y="156"/>
                    <a:pt x="34" y="156"/>
                    <a:pt x="34" y="156"/>
                  </a:cubicBezTo>
                  <a:cubicBezTo>
                    <a:pt x="34" y="156"/>
                    <a:pt x="34" y="156"/>
                    <a:pt x="34" y="156"/>
                  </a:cubicBezTo>
                  <a:cubicBezTo>
                    <a:pt x="35" y="157"/>
                    <a:pt x="35" y="157"/>
                    <a:pt x="35" y="157"/>
                  </a:cubicBezTo>
                  <a:cubicBezTo>
                    <a:pt x="35" y="157"/>
                    <a:pt x="35" y="157"/>
                    <a:pt x="35" y="157"/>
                  </a:cubicBezTo>
                  <a:cubicBezTo>
                    <a:pt x="36" y="158"/>
                    <a:pt x="36" y="158"/>
                    <a:pt x="36" y="158"/>
                  </a:cubicBezTo>
                  <a:cubicBezTo>
                    <a:pt x="37" y="158"/>
                    <a:pt x="37" y="158"/>
                    <a:pt x="37" y="158"/>
                  </a:cubicBezTo>
                  <a:cubicBezTo>
                    <a:pt x="37" y="158"/>
                    <a:pt x="37" y="158"/>
                    <a:pt x="37" y="158"/>
                  </a:cubicBezTo>
                  <a:cubicBezTo>
                    <a:pt x="38" y="158"/>
                    <a:pt x="38" y="158"/>
                    <a:pt x="38" y="158"/>
                  </a:cubicBezTo>
                  <a:cubicBezTo>
                    <a:pt x="38" y="158"/>
                    <a:pt x="38" y="158"/>
                    <a:pt x="38" y="158"/>
                  </a:cubicBezTo>
                  <a:cubicBezTo>
                    <a:pt x="39" y="159"/>
                    <a:pt x="39" y="159"/>
                    <a:pt x="39" y="159"/>
                  </a:cubicBezTo>
                  <a:cubicBezTo>
                    <a:pt x="40" y="159"/>
                    <a:pt x="40" y="159"/>
                    <a:pt x="40" y="159"/>
                  </a:cubicBezTo>
                  <a:cubicBezTo>
                    <a:pt x="40" y="159"/>
                    <a:pt x="40" y="159"/>
                    <a:pt x="40" y="159"/>
                  </a:cubicBezTo>
                  <a:cubicBezTo>
                    <a:pt x="41" y="159"/>
                    <a:pt x="41" y="159"/>
                    <a:pt x="41" y="159"/>
                  </a:cubicBezTo>
                  <a:cubicBezTo>
                    <a:pt x="41" y="159"/>
                    <a:pt x="41" y="159"/>
                    <a:pt x="41" y="159"/>
                  </a:cubicBezTo>
                  <a:cubicBezTo>
                    <a:pt x="40" y="158"/>
                    <a:pt x="40" y="158"/>
                    <a:pt x="40" y="158"/>
                  </a:cubicBezTo>
                  <a:cubicBezTo>
                    <a:pt x="38" y="157"/>
                    <a:pt x="38" y="157"/>
                    <a:pt x="38" y="157"/>
                  </a:cubicBezTo>
                  <a:cubicBezTo>
                    <a:pt x="38" y="157"/>
                    <a:pt x="38" y="157"/>
                    <a:pt x="38" y="157"/>
                  </a:cubicBezTo>
                  <a:cubicBezTo>
                    <a:pt x="38" y="156"/>
                    <a:pt x="38" y="156"/>
                    <a:pt x="38" y="156"/>
                  </a:cubicBezTo>
                  <a:cubicBezTo>
                    <a:pt x="39" y="156"/>
                    <a:pt x="39" y="156"/>
                    <a:pt x="39" y="156"/>
                  </a:cubicBezTo>
                  <a:cubicBezTo>
                    <a:pt x="39" y="156"/>
                    <a:pt x="39" y="156"/>
                    <a:pt x="39" y="156"/>
                  </a:cubicBezTo>
                  <a:cubicBezTo>
                    <a:pt x="40" y="155"/>
                    <a:pt x="40" y="155"/>
                    <a:pt x="40" y="155"/>
                  </a:cubicBezTo>
                  <a:cubicBezTo>
                    <a:pt x="40" y="155"/>
                    <a:pt x="40" y="155"/>
                    <a:pt x="40" y="155"/>
                  </a:cubicBezTo>
                  <a:cubicBezTo>
                    <a:pt x="40" y="155"/>
                    <a:pt x="40" y="155"/>
                    <a:pt x="40" y="155"/>
                  </a:cubicBezTo>
                  <a:cubicBezTo>
                    <a:pt x="39" y="155"/>
                    <a:pt x="39" y="155"/>
                    <a:pt x="39" y="155"/>
                  </a:cubicBezTo>
                  <a:cubicBezTo>
                    <a:pt x="39" y="155"/>
                    <a:pt x="39" y="155"/>
                    <a:pt x="39" y="155"/>
                  </a:cubicBezTo>
                  <a:cubicBezTo>
                    <a:pt x="38" y="155"/>
                    <a:pt x="38" y="155"/>
                    <a:pt x="38" y="155"/>
                  </a:cubicBezTo>
                  <a:cubicBezTo>
                    <a:pt x="37" y="155"/>
                    <a:pt x="37" y="155"/>
                    <a:pt x="37" y="155"/>
                  </a:cubicBezTo>
                  <a:cubicBezTo>
                    <a:pt x="38" y="155"/>
                    <a:pt x="38" y="155"/>
                    <a:pt x="38" y="155"/>
                  </a:cubicBezTo>
                  <a:cubicBezTo>
                    <a:pt x="38" y="156"/>
                    <a:pt x="38" y="156"/>
                    <a:pt x="38" y="156"/>
                  </a:cubicBezTo>
                  <a:cubicBezTo>
                    <a:pt x="38" y="156"/>
                    <a:pt x="38" y="156"/>
                    <a:pt x="38" y="156"/>
                  </a:cubicBezTo>
                  <a:cubicBezTo>
                    <a:pt x="37" y="156"/>
                    <a:pt x="37" y="156"/>
                    <a:pt x="37" y="156"/>
                  </a:cubicBezTo>
                  <a:cubicBezTo>
                    <a:pt x="37" y="156"/>
                    <a:pt x="37" y="156"/>
                    <a:pt x="37" y="156"/>
                  </a:cubicBezTo>
                  <a:cubicBezTo>
                    <a:pt x="36" y="156"/>
                    <a:pt x="36" y="156"/>
                    <a:pt x="36" y="156"/>
                  </a:cubicBezTo>
                  <a:cubicBezTo>
                    <a:pt x="35" y="156"/>
                    <a:pt x="35" y="156"/>
                    <a:pt x="35" y="156"/>
                  </a:cubicBezTo>
                  <a:cubicBezTo>
                    <a:pt x="35" y="156"/>
                    <a:pt x="35" y="156"/>
                    <a:pt x="35" y="156"/>
                  </a:cubicBezTo>
                  <a:cubicBezTo>
                    <a:pt x="34" y="156"/>
                    <a:pt x="34" y="156"/>
                    <a:pt x="34" y="156"/>
                  </a:cubicBezTo>
                  <a:cubicBezTo>
                    <a:pt x="34" y="155"/>
                    <a:pt x="34" y="155"/>
                    <a:pt x="34" y="155"/>
                  </a:cubicBezTo>
                  <a:cubicBezTo>
                    <a:pt x="34" y="155"/>
                    <a:pt x="34" y="155"/>
                    <a:pt x="34" y="155"/>
                  </a:cubicBezTo>
                  <a:cubicBezTo>
                    <a:pt x="35" y="155"/>
                    <a:pt x="35" y="155"/>
                    <a:pt x="35" y="155"/>
                  </a:cubicBezTo>
                  <a:cubicBezTo>
                    <a:pt x="34" y="155"/>
                    <a:pt x="34" y="155"/>
                    <a:pt x="34" y="155"/>
                  </a:cubicBezTo>
                  <a:cubicBezTo>
                    <a:pt x="33" y="155"/>
                    <a:pt x="33" y="155"/>
                    <a:pt x="33" y="155"/>
                  </a:cubicBezTo>
                  <a:cubicBezTo>
                    <a:pt x="33" y="155"/>
                    <a:pt x="33" y="155"/>
                    <a:pt x="33" y="155"/>
                  </a:cubicBezTo>
                  <a:cubicBezTo>
                    <a:pt x="34" y="154"/>
                    <a:pt x="34" y="154"/>
                    <a:pt x="34" y="154"/>
                  </a:cubicBezTo>
                  <a:cubicBezTo>
                    <a:pt x="35" y="154"/>
                    <a:pt x="35" y="154"/>
                    <a:pt x="35" y="154"/>
                  </a:cubicBezTo>
                  <a:cubicBezTo>
                    <a:pt x="36" y="154"/>
                    <a:pt x="36" y="154"/>
                    <a:pt x="36" y="154"/>
                  </a:cubicBezTo>
                  <a:cubicBezTo>
                    <a:pt x="37" y="154"/>
                    <a:pt x="37" y="154"/>
                    <a:pt x="37" y="154"/>
                  </a:cubicBezTo>
                  <a:cubicBezTo>
                    <a:pt x="37" y="154"/>
                    <a:pt x="37" y="154"/>
                    <a:pt x="37" y="154"/>
                  </a:cubicBezTo>
                  <a:cubicBezTo>
                    <a:pt x="38" y="154"/>
                    <a:pt x="38" y="154"/>
                    <a:pt x="38" y="154"/>
                  </a:cubicBezTo>
                  <a:cubicBezTo>
                    <a:pt x="39" y="154"/>
                    <a:pt x="39" y="154"/>
                    <a:pt x="39" y="154"/>
                  </a:cubicBezTo>
                  <a:cubicBezTo>
                    <a:pt x="40" y="154"/>
                    <a:pt x="40" y="154"/>
                    <a:pt x="40" y="154"/>
                  </a:cubicBezTo>
                  <a:cubicBezTo>
                    <a:pt x="40" y="154"/>
                    <a:pt x="40" y="154"/>
                    <a:pt x="40" y="154"/>
                  </a:cubicBezTo>
                  <a:cubicBezTo>
                    <a:pt x="40" y="153"/>
                    <a:pt x="40" y="153"/>
                    <a:pt x="40" y="153"/>
                  </a:cubicBezTo>
                  <a:cubicBezTo>
                    <a:pt x="40" y="153"/>
                    <a:pt x="40" y="153"/>
                    <a:pt x="40" y="153"/>
                  </a:cubicBezTo>
                  <a:cubicBezTo>
                    <a:pt x="41" y="153"/>
                    <a:pt x="41" y="153"/>
                    <a:pt x="41" y="153"/>
                  </a:cubicBezTo>
                  <a:cubicBezTo>
                    <a:pt x="41" y="152"/>
                    <a:pt x="41" y="152"/>
                    <a:pt x="41" y="152"/>
                  </a:cubicBezTo>
                  <a:cubicBezTo>
                    <a:pt x="41" y="152"/>
                    <a:pt x="41" y="152"/>
                    <a:pt x="41" y="152"/>
                  </a:cubicBezTo>
                  <a:cubicBezTo>
                    <a:pt x="40" y="153"/>
                    <a:pt x="40" y="153"/>
                    <a:pt x="40" y="153"/>
                  </a:cubicBezTo>
                  <a:cubicBezTo>
                    <a:pt x="40" y="153"/>
                    <a:pt x="40" y="153"/>
                    <a:pt x="40" y="153"/>
                  </a:cubicBezTo>
                  <a:cubicBezTo>
                    <a:pt x="40" y="152"/>
                    <a:pt x="40" y="152"/>
                    <a:pt x="40" y="152"/>
                  </a:cubicBezTo>
                  <a:cubicBezTo>
                    <a:pt x="40" y="152"/>
                    <a:pt x="40" y="152"/>
                    <a:pt x="40" y="152"/>
                  </a:cubicBezTo>
                  <a:cubicBezTo>
                    <a:pt x="41" y="150"/>
                    <a:pt x="41" y="150"/>
                    <a:pt x="41" y="150"/>
                  </a:cubicBezTo>
                  <a:cubicBezTo>
                    <a:pt x="41" y="149"/>
                    <a:pt x="41" y="149"/>
                    <a:pt x="41" y="149"/>
                  </a:cubicBezTo>
                  <a:cubicBezTo>
                    <a:pt x="41" y="149"/>
                    <a:pt x="41" y="149"/>
                    <a:pt x="41" y="149"/>
                  </a:cubicBezTo>
                  <a:cubicBezTo>
                    <a:pt x="41" y="149"/>
                    <a:pt x="41" y="149"/>
                    <a:pt x="41" y="149"/>
                  </a:cubicBezTo>
                  <a:cubicBezTo>
                    <a:pt x="42" y="150"/>
                    <a:pt x="42" y="150"/>
                    <a:pt x="42" y="150"/>
                  </a:cubicBezTo>
                  <a:cubicBezTo>
                    <a:pt x="42" y="150"/>
                    <a:pt x="42" y="150"/>
                    <a:pt x="42" y="150"/>
                  </a:cubicBezTo>
                  <a:cubicBezTo>
                    <a:pt x="42" y="151"/>
                    <a:pt x="42" y="151"/>
                    <a:pt x="42" y="151"/>
                  </a:cubicBezTo>
                  <a:cubicBezTo>
                    <a:pt x="42" y="151"/>
                    <a:pt x="42" y="151"/>
                    <a:pt x="42" y="151"/>
                  </a:cubicBezTo>
                  <a:cubicBezTo>
                    <a:pt x="43" y="151"/>
                    <a:pt x="43" y="151"/>
                    <a:pt x="43" y="151"/>
                  </a:cubicBezTo>
                  <a:cubicBezTo>
                    <a:pt x="43" y="151"/>
                    <a:pt x="43" y="151"/>
                    <a:pt x="43" y="151"/>
                  </a:cubicBezTo>
                  <a:cubicBezTo>
                    <a:pt x="44" y="151"/>
                    <a:pt x="44" y="151"/>
                    <a:pt x="44" y="151"/>
                  </a:cubicBezTo>
                  <a:cubicBezTo>
                    <a:pt x="44" y="151"/>
                    <a:pt x="44" y="151"/>
                    <a:pt x="44" y="151"/>
                  </a:cubicBezTo>
                  <a:cubicBezTo>
                    <a:pt x="44" y="151"/>
                    <a:pt x="44" y="151"/>
                    <a:pt x="44" y="151"/>
                  </a:cubicBezTo>
                  <a:cubicBezTo>
                    <a:pt x="45" y="151"/>
                    <a:pt x="45" y="151"/>
                    <a:pt x="45" y="151"/>
                  </a:cubicBezTo>
                  <a:cubicBezTo>
                    <a:pt x="45" y="151"/>
                    <a:pt x="45" y="151"/>
                    <a:pt x="45" y="151"/>
                  </a:cubicBezTo>
                  <a:cubicBezTo>
                    <a:pt x="44" y="150"/>
                    <a:pt x="44" y="150"/>
                    <a:pt x="44" y="150"/>
                  </a:cubicBezTo>
                  <a:cubicBezTo>
                    <a:pt x="43" y="150"/>
                    <a:pt x="43" y="150"/>
                    <a:pt x="43" y="150"/>
                  </a:cubicBezTo>
                  <a:cubicBezTo>
                    <a:pt x="43" y="150"/>
                    <a:pt x="43" y="150"/>
                    <a:pt x="43" y="150"/>
                  </a:cubicBezTo>
                  <a:cubicBezTo>
                    <a:pt x="44" y="150"/>
                    <a:pt x="44" y="150"/>
                    <a:pt x="44" y="150"/>
                  </a:cubicBezTo>
                  <a:cubicBezTo>
                    <a:pt x="44" y="150"/>
                    <a:pt x="44" y="150"/>
                    <a:pt x="44" y="150"/>
                  </a:cubicBezTo>
                  <a:cubicBezTo>
                    <a:pt x="44" y="150"/>
                    <a:pt x="44" y="150"/>
                    <a:pt x="44" y="150"/>
                  </a:cubicBezTo>
                  <a:cubicBezTo>
                    <a:pt x="44" y="149"/>
                    <a:pt x="44" y="149"/>
                    <a:pt x="44" y="149"/>
                  </a:cubicBezTo>
                  <a:cubicBezTo>
                    <a:pt x="44" y="149"/>
                    <a:pt x="44" y="149"/>
                    <a:pt x="44" y="149"/>
                  </a:cubicBezTo>
                  <a:cubicBezTo>
                    <a:pt x="43" y="149"/>
                    <a:pt x="43" y="149"/>
                    <a:pt x="43" y="149"/>
                  </a:cubicBezTo>
                  <a:cubicBezTo>
                    <a:pt x="43" y="149"/>
                    <a:pt x="43" y="149"/>
                    <a:pt x="43" y="149"/>
                  </a:cubicBezTo>
                  <a:cubicBezTo>
                    <a:pt x="43" y="149"/>
                    <a:pt x="43" y="149"/>
                    <a:pt x="43" y="149"/>
                  </a:cubicBezTo>
                  <a:cubicBezTo>
                    <a:pt x="42" y="149"/>
                    <a:pt x="42" y="149"/>
                    <a:pt x="42" y="149"/>
                  </a:cubicBezTo>
                  <a:cubicBezTo>
                    <a:pt x="42" y="149"/>
                    <a:pt x="42" y="149"/>
                    <a:pt x="42" y="149"/>
                  </a:cubicBezTo>
                  <a:cubicBezTo>
                    <a:pt x="42" y="149"/>
                    <a:pt x="42" y="149"/>
                    <a:pt x="42" y="149"/>
                  </a:cubicBezTo>
                  <a:cubicBezTo>
                    <a:pt x="42" y="148"/>
                    <a:pt x="42" y="148"/>
                    <a:pt x="42" y="148"/>
                  </a:cubicBezTo>
                  <a:cubicBezTo>
                    <a:pt x="42" y="148"/>
                    <a:pt x="42" y="148"/>
                    <a:pt x="42" y="148"/>
                  </a:cubicBezTo>
                  <a:cubicBezTo>
                    <a:pt x="43" y="147"/>
                    <a:pt x="43" y="147"/>
                    <a:pt x="43" y="147"/>
                  </a:cubicBezTo>
                  <a:cubicBezTo>
                    <a:pt x="44" y="147"/>
                    <a:pt x="44" y="147"/>
                    <a:pt x="44" y="147"/>
                  </a:cubicBezTo>
                  <a:cubicBezTo>
                    <a:pt x="44" y="147"/>
                    <a:pt x="44" y="147"/>
                    <a:pt x="44" y="147"/>
                  </a:cubicBezTo>
                  <a:cubicBezTo>
                    <a:pt x="44" y="147"/>
                    <a:pt x="44" y="147"/>
                    <a:pt x="44" y="147"/>
                  </a:cubicBezTo>
                  <a:cubicBezTo>
                    <a:pt x="45" y="147"/>
                    <a:pt x="45" y="147"/>
                    <a:pt x="45" y="147"/>
                  </a:cubicBezTo>
                  <a:cubicBezTo>
                    <a:pt x="45" y="147"/>
                    <a:pt x="45" y="147"/>
                    <a:pt x="45" y="147"/>
                  </a:cubicBezTo>
                  <a:cubicBezTo>
                    <a:pt x="44" y="146"/>
                    <a:pt x="44" y="146"/>
                    <a:pt x="44" y="146"/>
                  </a:cubicBezTo>
                  <a:cubicBezTo>
                    <a:pt x="43" y="146"/>
                    <a:pt x="43" y="146"/>
                    <a:pt x="43" y="146"/>
                  </a:cubicBezTo>
                  <a:cubicBezTo>
                    <a:pt x="43" y="146"/>
                    <a:pt x="43" y="146"/>
                    <a:pt x="43" y="146"/>
                  </a:cubicBezTo>
                  <a:cubicBezTo>
                    <a:pt x="44" y="146"/>
                    <a:pt x="44" y="146"/>
                    <a:pt x="44" y="146"/>
                  </a:cubicBezTo>
                  <a:cubicBezTo>
                    <a:pt x="44" y="146"/>
                    <a:pt x="44" y="146"/>
                    <a:pt x="44" y="146"/>
                  </a:cubicBezTo>
                  <a:cubicBezTo>
                    <a:pt x="45" y="145"/>
                    <a:pt x="45" y="145"/>
                    <a:pt x="45" y="145"/>
                  </a:cubicBezTo>
                  <a:cubicBezTo>
                    <a:pt x="45" y="145"/>
                    <a:pt x="45" y="145"/>
                    <a:pt x="45" y="145"/>
                  </a:cubicBezTo>
                  <a:cubicBezTo>
                    <a:pt x="45" y="145"/>
                    <a:pt x="45" y="145"/>
                    <a:pt x="45" y="145"/>
                  </a:cubicBezTo>
                  <a:cubicBezTo>
                    <a:pt x="46" y="144"/>
                    <a:pt x="46" y="144"/>
                    <a:pt x="46" y="144"/>
                  </a:cubicBezTo>
                  <a:cubicBezTo>
                    <a:pt x="46" y="144"/>
                    <a:pt x="46" y="144"/>
                    <a:pt x="46" y="144"/>
                  </a:cubicBezTo>
                  <a:cubicBezTo>
                    <a:pt x="45" y="144"/>
                    <a:pt x="45" y="144"/>
                    <a:pt x="45" y="144"/>
                  </a:cubicBezTo>
                  <a:cubicBezTo>
                    <a:pt x="45" y="144"/>
                    <a:pt x="45" y="144"/>
                    <a:pt x="45" y="144"/>
                  </a:cubicBezTo>
                  <a:cubicBezTo>
                    <a:pt x="46" y="143"/>
                    <a:pt x="46" y="143"/>
                    <a:pt x="46" y="143"/>
                  </a:cubicBezTo>
                  <a:cubicBezTo>
                    <a:pt x="46" y="143"/>
                    <a:pt x="46" y="143"/>
                    <a:pt x="46" y="143"/>
                  </a:cubicBezTo>
                  <a:cubicBezTo>
                    <a:pt x="46" y="143"/>
                    <a:pt x="46" y="143"/>
                    <a:pt x="46" y="143"/>
                  </a:cubicBezTo>
                  <a:cubicBezTo>
                    <a:pt x="46" y="143"/>
                    <a:pt x="46" y="143"/>
                    <a:pt x="46" y="143"/>
                  </a:cubicBezTo>
                  <a:cubicBezTo>
                    <a:pt x="45" y="143"/>
                    <a:pt x="45" y="143"/>
                    <a:pt x="45" y="143"/>
                  </a:cubicBezTo>
                  <a:cubicBezTo>
                    <a:pt x="44" y="143"/>
                    <a:pt x="44" y="143"/>
                    <a:pt x="44" y="143"/>
                  </a:cubicBezTo>
                  <a:cubicBezTo>
                    <a:pt x="43" y="143"/>
                    <a:pt x="43" y="143"/>
                    <a:pt x="43" y="143"/>
                  </a:cubicBezTo>
                  <a:cubicBezTo>
                    <a:pt x="43" y="143"/>
                    <a:pt x="43" y="143"/>
                    <a:pt x="43" y="143"/>
                  </a:cubicBezTo>
                  <a:cubicBezTo>
                    <a:pt x="42" y="143"/>
                    <a:pt x="42" y="143"/>
                    <a:pt x="42" y="143"/>
                  </a:cubicBezTo>
                  <a:cubicBezTo>
                    <a:pt x="42" y="143"/>
                    <a:pt x="42" y="143"/>
                    <a:pt x="42" y="143"/>
                  </a:cubicBezTo>
                  <a:cubicBezTo>
                    <a:pt x="41" y="143"/>
                    <a:pt x="41" y="143"/>
                    <a:pt x="41" y="143"/>
                  </a:cubicBezTo>
                  <a:cubicBezTo>
                    <a:pt x="41" y="143"/>
                    <a:pt x="41" y="143"/>
                    <a:pt x="41" y="143"/>
                  </a:cubicBezTo>
                  <a:cubicBezTo>
                    <a:pt x="40" y="143"/>
                    <a:pt x="40" y="143"/>
                    <a:pt x="40" y="143"/>
                  </a:cubicBezTo>
                  <a:cubicBezTo>
                    <a:pt x="40" y="142"/>
                    <a:pt x="40" y="142"/>
                    <a:pt x="40" y="142"/>
                  </a:cubicBezTo>
                  <a:cubicBezTo>
                    <a:pt x="39" y="142"/>
                    <a:pt x="39" y="142"/>
                    <a:pt x="39" y="142"/>
                  </a:cubicBezTo>
                  <a:cubicBezTo>
                    <a:pt x="38" y="142"/>
                    <a:pt x="38" y="142"/>
                    <a:pt x="38" y="142"/>
                  </a:cubicBezTo>
                  <a:cubicBezTo>
                    <a:pt x="38" y="141"/>
                    <a:pt x="38" y="141"/>
                    <a:pt x="38" y="141"/>
                  </a:cubicBezTo>
                  <a:cubicBezTo>
                    <a:pt x="38" y="141"/>
                    <a:pt x="38" y="141"/>
                    <a:pt x="38" y="141"/>
                  </a:cubicBezTo>
                  <a:cubicBezTo>
                    <a:pt x="37" y="140"/>
                    <a:pt x="37" y="140"/>
                    <a:pt x="37" y="140"/>
                  </a:cubicBezTo>
                  <a:cubicBezTo>
                    <a:pt x="36" y="139"/>
                    <a:pt x="36" y="139"/>
                    <a:pt x="36" y="139"/>
                  </a:cubicBezTo>
                  <a:cubicBezTo>
                    <a:pt x="34" y="139"/>
                    <a:pt x="34" y="139"/>
                    <a:pt x="34" y="139"/>
                  </a:cubicBezTo>
                  <a:cubicBezTo>
                    <a:pt x="34" y="138"/>
                    <a:pt x="34" y="138"/>
                    <a:pt x="34" y="138"/>
                  </a:cubicBezTo>
                  <a:cubicBezTo>
                    <a:pt x="34" y="138"/>
                    <a:pt x="34" y="138"/>
                    <a:pt x="34" y="138"/>
                  </a:cubicBezTo>
                  <a:cubicBezTo>
                    <a:pt x="33" y="137"/>
                    <a:pt x="33" y="137"/>
                    <a:pt x="33" y="137"/>
                  </a:cubicBezTo>
                  <a:cubicBezTo>
                    <a:pt x="33" y="136"/>
                    <a:pt x="33" y="136"/>
                    <a:pt x="33" y="136"/>
                  </a:cubicBezTo>
                  <a:cubicBezTo>
                    <a:pt x="32" y="136"/>
                    <a:pt x="32" y="136"/>
                    <a:pt x="32" y="136"/>
                  </a:cubicBezTo>
                  <a:cubicBezTo>
                    <a:pt x="32" y="136"/>
                    <a:pt x="32" y="136"/>
                    <a:pt x="32" y="136"/>
                  </a:cubicBezTo>
                  <a:cubicBezTo>
                    <a:pt x="33" y="135"/>
                    <a:pt x="33" y="135"/>
                    <a:pt x="33" y="135"/>
                  </a:cubicBezTo>
                  <a:cubicBezTo>
                    <a:pt x="34" y="135"/>
                    <a:pt x="34" y="135"/>
                    <a:pt x="34" y="135"/>
                  </a:cubicBezTo>
                  <a:cubicBezTo>
                    <a:pt x="34" y="135"/>
                    <a:pt x="34" y="135"/>
                    <a:pt x="34" y="135"/>
                  </a:cubicBezTo>
                  <a:cubicBezTo>
                    <a:pt x="35" y="135"/>
                    <a:pt x="35" y="135"/>
                    <a:pt x="35" y="135"/>
                  </a:cubicBezTo>
                  <a:cubicBezTo>
                    <a:pt x="36" y="135"/>
                    <a:pt x="36" y="135"/>
                    <a:pt x="36" y="135"/>
                  </a:cubicBezTo>
                  <a:cubicBezTo>
                    <a:pt x="37" y="136"/>
                    <a:pt x="37" y="136"/>
                    <a:pt x="37" y="136"/>
                  </a:cubicBezTo>
                  <a:cubicBezTo>
                    <a:pt x="37" y="136"/>
                    <a:pt x="37" y="136"/>
                    <a:pt x="37" y="136"/>
                  </a:cubicBezTo>
                  <a:cubicBezTo>
                    <a:pt x="38" y="136"/>
                    <a:pt x="38" y="136"/>
                    <a:pt x="38" y="136"/>
                  </a:cubicBezTo>
                  <a:cubicBezTo>
                    <a:pt x="38" y="136"/>
                    <a:pt x="38" y="136"/>
                    <a:pt x="38" y="136"/>
                  </a:cubicBezTo>
                  <a:cubicBezTo>
                    <a:pt x="39" y="136"/>
                    <a:pt x="39" y="136"/>
                    <a:pt x="39" y="136"/>
                  </a:cubicBezTo>
                  <a:cubicBezTo>
                    <a:pt x="40" y="136"/>
                    <a:pt x="40" y="136"/>
                    <a:pt x="40" y="136"/>
                  </a:cubicBezTo>
                  <a:cubicBezTo>
                    <a:pt x="40" y="137"/>
                    <a:pt x="40" y="137"/>
                    <a:pt x="40" y="137"/>
                  </a:cubicBezTo>
                  <a:cubicBezTo>
                    <a:pt x="41" y="137"/>
                    <a:pt x="41" y="137"/>
                    <a:pt x="41" y="137"/>
                  </a:cubicBezTo>
                  <a:cubicBezTo>
                    <a:pt x="41" y="137"/>
                    <a:pt x="41" y="137"/>
                    <a:pt x="41" y="137"/>
                  </a:cubicBezTo>
                  <a:cubicBezTo>
                    <a:pt x="42" y="139"/>
                    <a:pt x="42" y="139"/>
                    <a:pt x="42" y="139"/>
                  </a:cubicBezTo>
                  <a:cubicBezTo>
                    <a:pt x="43" y="139"/>
                    <a:pt x="43" y="139"/>
                    <a:pt x="43" y="139"/>
                  </a:cubicBezTo>
                  <a:cubicBezTo>
                    <a:pt x="43" y="140"/>
                    <a:pt x="43" y="140"/>
                    <a:pt x="43" y="140"/>
                  </a:cubicBezTo>
                  <a:cubicBezTo>
                    <a:pt x="44" y="140"/>
                    <a:pt x="44" y="140"/>
                    <a:pt x="44" y="140"/>
                  </a:cubicBezTo>
                  <a:cubicBezTo>
                    <a:pt x="45" y="141"/>
                    <a:pt x="45" y="141"/>
                    <a:pt x="45" y="141"/>
                  </a:cubicBezTo>
                  <a:cubicBezTo>
                    <a:pt x="45" y="140"/>
                    <a:pt x="45" y="140"/>
                    <a:pt x="45" y="140"/>
                  </a:cubicBezTo>
                  <a:cubicBezTo>
                    <a:pt x="46" y="140"/>
                    <a:pt x="46" y="140"/>
                    <a:pt x="46" y="140"/>
                  </a:cubicBezTo>
                  <a:cubicBezTo>
                    <a:pt x="45" y="140"/>
                    <a:pt x="45" y="140"/>
                    <a:pt x="45" y="140"/>
                  </a:cubicBezTo>
                  <a:cubicBezTo>
                    <a:pt x="45" y="140"/>
                    <a:pt x="45" y="140"/>
                    <a:pt x="45" y="140"/>
                  </a:cubicBezTo>
                  <a:cubicBezTo>
                    <a:pt x="45" y="140"/>
                    <a:pt x="45" y="140"/>
                    <a:pt x="45" y="140"/>
                  </a:cubicBezTo>
                  <a:cubicBezTo>
                    <a:pt x="44" y="140"/>
                    <a:pt x="44" y="140"/>
                    <a:pt x="44" y="140"/>
                  </a:cubicBezTo>
                  <a:cubicBezTo>
                    <a:pt x="43" y="139"/>
                    <a:pt x="43" y="139"/>
                    <a:pt x="43" y="139"/>
                  </a:cubicBezTo>
                  <a:cubicBezTo>
                    <a:pt x="43" y="138"/>
                    <a:pt x="43" y="138"/>
                    <a:pt x="43" y="138"/>
                  </a:cubicBezTo>
                  <a:cubicBezTo>
                    <a:pt x="43" y="138"/>
                    <a:pt x="43" y="138"/>
                    <a:pt x="43" y="138"/>
                  </a:cubicBezTo>
                  <a:cubicBezTo>
                    <a:pt x="44" y="139"/>
                    <a:pt x="44" y="139"/>
                    <a:pt x="44" y="139"/>
                  </a:cubicBezTo>
                  <a:cubicBezTo>
                    <a:pt x="45" y="139"/>
                    <a:pt x="45" y="139"/>
                    <a:pt x="45" y="139"/>
                  </a:cubicBezTo>
                  <a:cubicBezTo>
                    <a:pt x="45" y="139"/>
                    <a:pt x="45" y="139"/>
                    <a:pt x="45" y="139"/>
                  </a:cubicBezTo>
                  <a:cubicBezTo>
                    <a:pt x="45" y="139"/>
                    <a:pt x="45" y="139"/>
                    <a:pt x="45" y="139"/>
                  </a:cubicBezTo>
                  <a:cubicBezTo>
                    <a:pt x="45" y="138"/>
                    <a:pt x="45" y="138"/>
                    <a:pt x="45" y="138"/>
                  </a:cubicBezTo>
                  <a:cubicBezTo>
                    <a:pt x="44" y="138"/>
                    <a:pt x="44" y="138"/>
                    <a:pt x="44" y="138"/>
                  </a:cubicBezTo>
                  <a:cubicBezTo>
                    <a:pt x="43" y="137"/>
                    <a:pt x="43" y="137"/>
                    <a:pt x="43" y="137"/>
                  </a:cubicBezTo>
                  <a:cubicBezTo>
                    <a:pt x="43" y="136"/>
                    <a:pt x="43" y="136"/>
                    <a:pt x="43" y="136"/>
                  </a:cubicBezTo>
                  <a:cubicBezTo>
                    <a:pt x="43" y="136"/>
                    <a:pt x="43" y="136"/>
                    <a:pt x="43" y="136"/>
                  </a:cubicBezTo>
                  <a:cubicBezTo>
                    <a:pt x="43" y="136"/>
                    <a:pt x="43" y="136"/>
                    <a:pt x="43" y="136"/>
                  </a:cubicBezTo>
                  <a:cubicBezTo>
                    <a:pt x="44" y="137"/>
                    <a:pt x="44" y="137"/>
                    <a:pt x="44" y="137"/>
                  </a:cubicBezTo>
                  <a:cubicBezTo>
                    <a:pt x="45" y="137"/>
                    <a:pt x="45" y="137"/>
                    <a:pt x="45" y="137"/>
                  </a:cubicBezTo>
                  <a:cubicBezTo>
                    <a:pt x="44" y="136"/>
                    <a:pt x="44" y="136"/>
                    <a:pt x="44" y="136"/>
                  </a:cubicBezTo>
                  <a:cubicBezTo>
                    <a:pt x="43" y="135"/>
                    <a:pt x="43" y="135"/>
                    <a:pt x="43" y="135"/>
                  </a:cubicBezTo>
                  <a:cubicBezTo>
                    <a:pt x="43" y="135"/>
                    <a:pt x="43" y="135"/>
                    <a:pt x="43" y="135"/>
                  </a:cubicBezTo>
                  <a:cubicBezTo>
                    <a:pt x="42" y="134"/>
                    <a:pt x="42" y="134"/>
                    <a:pt x="42" y="134"/>
                  </a:cubicBezTo>
                  <a:cubicBezTo>
                    <a:pt x="42" y="134"/>
                    <a:pt x="42" y="134"/>
                    <a:pt x="42" y="134"/>
                  </a:cubicBezTo>
                  <a:cubicBezTo>
                    <a:pt x="43" y="134"/>
                    <a:pt x="43" y="134"/>
                    <a:pt x="43" y="134"/>
                  </a:cubicBezTo>
                  <a:cubicBezTo>
                    <a:pt x="45" y="135"/>
                    <a:pt x="45" y="135"/>
                    <a:pt x="45" y="135"/>
                  </a:cubicBezTo>
                  <a:cubicBezTo>
                    <a:pt x="45" y="135"/>
                    <a:pt x="45" y="135"/>
                    <a:pt x="45" y="135"/>
                  </a:cubicBezTo>
                  <a:cubicBezTo>
                    <a:pt x="46" y="134"/>
                    <a:pt x="46" y="134"/>
                    <a:pt x="46" y="134"/>
                  </a:cubicBezTo>
                  <a:cubicBezTo>
                    <a:pt x="45" y="134"/>
                    <a:pt x="45" y="134"/>
                    <a:pt x="45" y="134"/>
                  </a:cubicBezTo>
                  <a:cubicBezTo>
                    <a:pt x="45" y="134"/>
                    <a:pt x="45" y="134"/>
                    <a:pt x="45" y="134"/>
                  </a:cubicBezTo>
                  <a:cubicBezTo>
                    <a:pt x="44" y="134"/>
                    <a:pt x="44" y="134"/>
                    <a:pt x="44" y="134"/>
                  </a:cubicBezTo>
                  <a:cubicBezTo>
                    <a:pt x="43" y="134"/>
                    <a:pt x="43" y="134"/>
                    <a:pt x="43" y="134"/>
                  </a:cubicBezTo>
                  <a:cubicBezTo>
                    <a:pt x="43" y="134"/>
                    <a:pt x="43" y="134"/>
                    <a:pt x="43" y="134"/>
                  </a:cubicBezTo>
                  <a:cubicBezTo>
                    <a:pt x="42" y="133"/>
                    <a:pt x="42" y="133"/>
                    <a:pt x="42" y="133"/>
                  </a:cubicBezTo>
                  <a:cubicBezTo>
                    <a:pt x="43" y="133"/>
                    <a:pt x="43" y="133"/>
                    <a:pt x="43" y="133"/>
                  </a:cubicBezTo>
                  <a:cubicBezTo>
                    <a:pt x="44" y="133"/>
                    <a:pt x="44" y="133"/>
                    <a:pt x="44" y="133"/>
                  </a:cubicBezTo>
                  <a:cubicBezTo>
                    <a:pt x="44" y="133"/>
                    <a:pt x="44" y="133"/>
                    <a:pt x="44" y="133"/>
                  </a:cubicBezTo>
                  <a:cubicBezTo>
                    <a:pt x="45" y="133"/>
                    <a:pt x="45" y="133"/>
                    <a:pt x="45" y="133"/>
                  </a:cubicBezTo>
                  <a:cubicBezTo>
                    <a:pt x="45" y="133"/>
                    <a:pt x="45" y="133"/>
                    <a:pt x="45" y="133"/>
                  </a:cubicBezTo>
                  <a:cubicBezTo>
                    <a:pt x="45" y="132"/>
                    <a:pt x="45" y="132"/>
                    <a:pt x="45" y="132"/>
                  </a:cubicBezTo>
                  <a:cubicBezTo>
                    <a:pt x="44" y="132"/>
                    <a:pt x="44" y="132"/>
                    <a:pt x="44" y="132"/>
                  </a:cubicBezTo>
                  <a:cubicBezTo>
                    <a:pt x="44" y="132"/>
                    <a:pt x="44" y="132"/>
                    <a:pt x="44" y="132"/>
                  </a:cubicBezTo>
                  <a:cubicBezTo>
                    <a:pt x="44" y="132"/>
                    <a:pt x="44" y="132"/>
                    <a:pt x="44" y="132"/>
                  </a:cubicBezTo>
                  <a:cubicBezTo>
                    <a:pt x="43" y="132"/>
                    <a:pt x="43" y="132"/>
                    <a:pt x="43" y="132"/>
                  </a:cubicBezTo>
                  <a:cubicBezTo>
                    <a:pt x="43" y="132"/>
                    <a:pt x="43" y="132"/>
                    <a:pt x="43" y="132"/>
                  </a:cubicBezTo>
                  <a:cubicBezTo>
                    <a:pt x="41" y="133"/>
                    <a:pt x="41" y="133"/>
                    <a:pt x="41" y="133"/>
                  </a:cubicBezTo>
                  <a:cubicBezTo>
                    <a:pt x="41" y="133"/>
                    <a:pt x="41" y="133"/>
                    <a:pt x="41" y="133"/>
                  </a:cubicBezTo>
                  <a:cubicBezTo>
                    <a:pt x="41" y="133"/>
                    <a:pt x="41" y="133"/>
                    <a:pt x="41" y="133"/>
                  </a:cubicBezTo>
                  <a:cubicBezTo>
                    <a:pt x="42" y="133"/>
                    <a:pt x="42" y="133"/>
                    <a:pt x="42" y="133"/>
                  </a:cubicBezTo>
                  <a:cubicBezTo>
                    <a:pt x="42" y="132"/>
                    <a:pt x="42" y="132"/>
                    <a:pt x="42" y="132"/>
                  </a:cubicBezTo>
                  <a:cubicBezTo>
                    <a:pt x="42" y="131"/>
                    <a:pt x="42" y="131"/>
                    <a:pt x="42" y="131"/>
                  </a:cubicBezTo>
                  <a:cubicBezTo>
                    <a:pt x="43" y="131"/>
                    <a:pt x="43" y="131"/>
                    <a:pt x="43" y="131"/>
                  </a:cubicBezTo>
                  <a:cubicBezTo>
                    <a:pt x="43" y="131"/>
                    <a:pt x="43" y="131"/>
                    <a:pt x="43" y="131"/>
                  </a:cubicBezTo>
                  <a:cubicBezTo>
                    <a:pt x="44" y="131"/>
                    <a:pt x="44" y="131"/>
                    <a:pt x="44" y="131"/>
                  </a:cubicBezTo>
                  <a:cubicBezTo>
                    <a:pt x="44" y="131"/>
                    <a:pt x="44" y="131"/>
                    <a:pt x="44" y="131"/>
                  </a:cubicBezTo>
                  <a:cubicBezTo>
                    <a:pt x="45" y="131"/>
                    <a:pt x="45" y="131"/>
                    <a:pt x="45" y="131"/>
                  </a:cubicBezTo>
                  <a:cubicBezTo>
                    <a:pt x="44" y="130"/>
                    <a:pt x="44" y="130"/>
                    <a:pt x="44" y="130"/>
                  </a:cubicBezTo>
                  <a:cubicBezTo>
                    <a:pt x="43" y="130"/>
                    <a:pt x="43" y="130"/>
                    <a:pt x="43" y="130"/>
                  </a:cubicBezTo>
                  <a:cubicBezTo>
                    <a:pt x="43" y="131"/>
                    <a:pt x="43" y="131"/>
                    <a:pt x="43" y="131"/>
                  </a:cubicBezTo>
                  <a:cubicBezTo>
                    <a:pt x="42" y="131"/>
                    <a:pt x="42" y="131"/>
                    <a:pt x="42" y="131"/>
                  </a:cubicBezTo>
                  <a:cubicBezTo>
                    <a:pt x="42" y="131"/>
                    <a:pt x="42" y="131"/>
                    <a:pt x="42" y="131"/>
                  </a:cubicBezTo>
                  <a:cubicBezTo>
                    <a:pt x="41" y="131"/>
                    <a:pt x="41" y="131"/>
                    <a:pt x="41" y="131"/>
                  </a:cubicBezTo>
                  <a:cubicBezTo>
                    <a:pt x="41" y="131"/>
                    <a:pt x="41" y="131"/>
                    <a:pt x="41" y="131"/>
                  </a:cubicBezTo>
                  <a:cubicBezTo>
                    <a:pt x="41" y="130"/>
                    <a:pt x="41" y="130"/>
                    <a:pt x="41" y="130"/>
                  </a:cubicBezTo>
                  <a:cubicBezTo>
                    <a:pt x="41" y="130"/>
                    <a:pt x="41" y="130"/>
                    <a:pt x="41" y="130"/>
                  </a:cubicBezTo>
                  <a:cubicBezTo>
                    <a:pt x="42" y="130"/>
                    <a:pt x="42" y="130"/>
                    <a:pt x="42" y="130"/>
                  </a:cubicBezTo>
                  <a:cubicBezTo>
                    <a:pt x="43" y="129"/>
                    <a:pt x="43" y="129"/>
                    <a:pt x="43" y="129"/>
                  </a:cubicBezTo>
                  <a:cubicBezTo>
                    <a:pt x="44" y="129"/>
                    <a:pt x="44" y="129"/>
                    <a:pt x="44" y="129"/>
                  </a:cubicBezTo>
                  <a:cubicBezTo>
                    <a:pt x="45" y="129"/>
                    <a:pt x="45" y="129"/>
                    <a:pt x="45" y="129"/>
                  </a:cubicBezTo>
                  <a:cubicBezTo>
                    <a:pt x="45" y="128"/>
                    <a:pt x="45" y="128"/>
                    <a:pt x="45" y="128"/>
                  </a:cubicBezTo>
                  <a:cubicBezTo>
                    <a:pt x="45" y="128"/>
                    <a:pt x="45" y="128"/>
                    <a:pt x="45" y="128"/>
                  </a:cubicBezTo>
                  <a:cubicBezTo>
                    <a:pt x="45" y="128"/>
                    <a:pt x="45" y="128"/>
                    <a:pt x="45" y="128"/>
                  </a:cubicBezTo>
                  <a:cubicBezTo>
                    <a:pt x="44" y="129"/>
                    <a:pt x="44" y="129"/>
                    <a:pt x="44" y="129"/>
                  </a:cubicBezTo>
                  <a:cubicBezTo>
                    <a:pt x="43" y="129"/>
                    <a:pt x="43" y="129"/>
                    <a:pt x="43" y="129"/>
                  </a:cubicBezTo>
                  <a:cubicBezTo>
                    <a:pt x="43" y="129"/>
                    <a:pt x="43" y="129"/>
                    <a:pt x="43" y="129"/>
                  </a:cubicBezTo>
                  <a:cubicBezTo>
                    <a:pt x="42" y="128"/>
                    <a:pt x="42" y="128"/>
                    <a:pt x="42" y="128"/>
                  </a:cubicBezTo>
                  <a:cubicBezTo>
                    <a:pt x="42" y="128"/>
                    <a:pt x="42" y="128"/>
                    <a:pt x="42" y="128"/>
                  </a:cubicBezTo>
                  <a:cubicBezTo>
                    <a:pt x="41" y="128"/>
                    <a:pt x="41" y="128"/>
                    <a:pt x="41" y="128"/>
                  </a:cubicBezTo>
                  <a:cubicBezTo>
                    <a:pt x="41" y="128"/>
                    <a:pt x="41" y="128"/>
                    <a:pt x="41" y="128"/>
                  </a:cubicBezTo>
                  <a:cubicBezTo>
                    <a:pt x="41" y="127"/>
                    <a:pt x="41" y="127"/>
                    <a:pt x="41" y="127"/>
                  </a:cubicBezTo>
                  <a:cubicBezTo>
                    <a:pt x="41" y="127"/>
                    <a:pt x="41" y="127"/>
                    <a:pt x="41" y="127"/>
                  </a:cubicBezTo>
                  <a:cubicBezTo>
                    <a:pt x="42" y="126"/>
                    <a:pt x="42" y="126"/>
                    <a:pt x="42" y="126"/>
                  </a:cubicBezTo>
                  <a:cubicBezTo>
                    <a:pt x="42" y="126"/>
                    <a:pt x="42" y="126"/>
                    <a:pt x="42" y="126"/>
                  </a:cubicBezTo>
                  <a:cubicBezTo>
                    <a:pt x="43" y="126"/>
                    <a:pt x="43" y="126"/>
                    <a:pt x="43" y="126"/>
                  </a:cubicBezTo>
                  <a:cubicBezTo>
                    <a:pt x="43" y="125"/>
                    <a:pt x="43" y="125"/>
                    <a:pt x="43" y="125"/>
                  </a:cubicBezTo>
                  <a:cubicBezTo>
                    <a:pt x="43" y="125"/>
                    <a:pt x="43" y="125"/>
                    <a:pt x="43" y="125"/>
                  </a:cubicBezTo>
                  <a:cubicBezTo>
                    <a:pt x="42" y="126"/>
                    <a:pt x="42" y="126"/>
                    <a:pt x="42" y="126"/>
                  </a:cubicBezTo>
                  <a:cubicBezTo>
                    <a:pt x="41" y="127"/>
                    <a:pt x="41" y="127"/>
                    <a:pt x="41" y="127"/>
                  </a:cubicBezTo>
                  <a:cubicBezTo>
                    <a:pt x="41" y="127"/>
                    <a:pt x="41" y="127"/>
                    <a:pt x="41" y="127"/>
                  </a:cubicBezTo>
                  <a:cubicBezTo>
                    <a:pt x="40" y="127"/>
                    <a:pt x="40" y="127"/>
                    <a:pt x="40" y="127"/>
                  </a:cubicBezTo>
                  <a:cubicBezTo>
                    <a:pt x="40" y="128"/>
                    <a:pt x="40" y="128"/>
                    <a:pt x="40" y="128"/>
                  </a:cubicBezTo>
                  <a:cubicBezTo>
                    <a:pt x="40" y="127"/>
                    <a:pt x="40" y="127"/>
                    <a:pt x="40" y="127"/>
                  </a:cubicBezTo>
                  <a:cubicBezTo>
                    <a:pt x="40" y="127"/>
                    <a:pt x="40" y="127"/>
                    <a:pt x="40" y="127"/>
                  </a:cubicBezTo>
                  <a:cubicBezTo>
                    <a:pt x="40" y="126"/>
                    <a:pt x="40" y="126"/>
                    <a:pt x="40" y="126"/>
                  </a:cubicBezTo>
                  <a:cubicBezTo>
                    <a:pt x="40" y="125"/>
                    <a:pt x="40" y="125"/>
                    <a:pt x="40" y="125"/>
                  </a:cubicBezTo>
                  <a:cubicBezTo>
                    <a:pt x="40" y="124"/>
                    <a:pt x="40" y="124"/>
                    <a:pt x="40" y="124"/>
                  </a:cubicBezTo>
                  <a:cubicBezTo>
                    <a:pt x="40" y="123"/>
                    <a:pt x="40" y="123"/>
                    <a:pt x="40" y="123"/>
                  </a:cubicBezTo>
                  <a:cubicBezTo>
                    <a:pt x="40" y="123"/>
                    <a:pt x="40" y="123"/>
                    <a:pt x="40" y="123"/>
                  </a:cubicBezTo>
                  <a:cubicBezTo>
                    <a:pt x="40" y="122"/>
                    <a:pt x="40" y="122"/>
                    <a:pt x="40" y="122"/>
                  </a:cubicBezTo>
                  <a:cubicBezTo>
                    <a:pt x="40" y="122"/>
                    <a:pt x="40" y="122"/>
                    <a:pt x="40" y="122"/>
                  </a:cubicBezTo>
                  <a:cubicBezTo>
                    <a:pt x="39" y="123"/>
                    <a:pt x="39" y="123"/>
                    <a:pt x="39" y="123"/>
                  </a:cubicBezTo>
                  <a:cubicBezTo>
                    <a:pt x="39" y="124"/>
                    <a:pt x="39" y="124"/>
                    <a:pt x="39" y="124"/>
                  </a:cubicBezTo>
                  <a:cubicBezTo>
                    <a:pt x="39" y="125"/>
                    <a:pt x="39" y="125"/>
                    <a:pt x="39" y="125"/>
                  </a:cubicBezTo>
                  <a:cubicBezTo>
                    <a:pt x="40" y="125"/>
                    <a:pt x="40" y="125"/>
                    <a:pt x="40" y="125"/>
                  </a:cubicBezTo>
                  <a:cubicBezTo>
                    <a:pt x="40" y="126"/>
                    <a:pt x="40" y="126"/>
                    <a:pt x="40" y="126"/>
                  </a:cubicBezTo>
                  <a:cubicBezTo>
                    <a:pt x="40" y="127"/>
                    <a:pt x="40" y="127"/>
                    <a:pt x="40" y="127"/>
                  </a:cubicBezTo>
                  <a:cubicBezTo>
                    <a:pt x="39" y="128"/>
                    <a:pt x="39" y="128"/>
                    <a:pt x="39" y="128"/>
                  </a:cubicBezTo>
                  <a:cubicBezTo>
                    <a:pt x="39" y="128"/>
                    <a:pt x="39" y="128"/>
                    <a:pt x="39" y="128"/>
                  </a:cubicBezTo>
                  <a:cubicBezTo>
                    <a:pt x="38" y="127"/>
                    <a:pt x="38" y="127"/>
                    <a:pt x="38" y="127"/>
                  </a:cubicBezTo>
                  <a:cubicBezTo>
                    <a:pt x="38" y="127"/>
                    <a:pt x="38" y="127"/>
                    <a:pt x="38" y="127"/>
                  </a:cubicBezTo>
                  <a:cubicBezTo>
                    <a:pt x="38" y="128"/>
                    <a:pt x="38" y="128"/>
                    <a:pt x="38" y="128"/>
                  </a:cubicBezTo>
                  <a:cubicBezTo>
                    <a:pt x="38" y="128"/>
                    <a:pt x="38" y="128"/>
                    <a:pt x="38" y="128"/>
                  </a:cubicBezTo>
                  <a:cubicBezTo>
                    <a:pt x="37" y="128"/>
                    <a:pt x="37" y="128"/>
                    <a:pt x="37" y="128"/>
                  </a:cubicBezTo>
                  <a:cubicBezTo>
                    <a:pt x="37" y="128"/>
                    <a:pt x="37" y="128"/>
                    <a:pt x="37" y="128"/>
                  </a:cubicBezTo>
                  <a:cubicBezTo>
                    <a:pt x="37" y="128"/>
                    <a:pt x="37" y="128"/>
                    <a:pt x="37" y="128"/>
                  </a:cubicBezTo>
                  <a:cubicBezTo>
                    <a:pt x="38" y="129"/>
                    <a:pt x="38" y="129"/>
                    <a:pt x="38" y="129"/>
                  </a:cubicBezTo>
                  <a:cubicBezTo>
                    <a:pt x="37" y="129"/>
                    <a:pt x="37" y="129"/>
                    <a:pt x="37" y="129"/>
                  </a:cubicBezTo>
                  <a:cubicBezTo>
                    <a:pt x="37" y="130"/>
                    <a:pt x="37" y="130"/>
                    <a:pt x="37" y="130"/>
                  </a:cubicBezTo>
                  <a:cubicBezTo>
                    <a:pt x="36" y="130"/>
                    <a:pt x="36" y="130"/>
                    <a:pt x="36" y="130"/>
                  </a:cubicBezTo>
                  <a:cubicBezTo>
                    <a:pt x="36" y="130"/>
                    <a:pt x="36" y="130"/>
                    <a:pt x="36" y="130"/>
                  </a:cubicBezTo>
                  <a:cubicBezTo>
                    <a:pt x="36" y="130"/>
                    <a:pt x="36" y="130"/>
                    <a:pt x="36" y="130"/>
                  </a:cubicBezTo>
                  <a:cubicBezTo>
                    <a:pt x="35" y="131"/>
                    <a:pt x="35" y="131"/>
                    <a:pt x="35" y="131"/>
                  </a:cubicBezTo>
                  <a:cubicBezTo>
                    <a:pt x="34" y="131"/>
                    <a:pt x="34" y="131"/>
                    <a:pt x="34" y="131"/>
                  </a:cubicBezTo>
                  <a:cubicBezTo>
                    <a:pt x="33" y="130"/>
                    <a:pt x="33" y="130"/>
                    <a:pt x="33" y="130"/>
                  </a:cubicBezTo>
                  <a:cubicBezTo>
                    <a:pt x="34" y="130"/>
                    <a:pt x="34" y="130"/>
                    <a:pt x="34" y="130"/>
                  </a:cubicBezTo>
                  <a:cubicBezTo>
                    <a:pt x="33" y="129"/>
                    <a:pt x="33" y="129"/>
                    <a:pt x="33" y="129"/>
                  </a:cubicBezTo>
                  <a:cubicBezTo>
                    <a:pt x="33" y="129"/>
                    <a:pt x="33" y="129"/>
                    <a:pt x="33" y="129"/>
                  </a:cubicBezTo>
                  <a:cubicBezTo>
                    <a:pt x="33" y="129"/>
                    <a:pt x="33" y="129"/>
                    <a:pt x="33" y="129"/>
                  </a:cubicBezTo>
                  <a:cubicBezTo>
                    <a:pt x="32" y="129"/>
                    <a:pt x="32" y="129"/>
                    <a:pt x="32" y="129"/>
                  </a:cubicBezTo>
                  <a:cubicBezTo>
                    <a:pt x="32" y="129"/>
                    <a:pt x="32" y="129"/>
                    <a:pt x="32" y="129"/>
                  </a:cubicBezTo>
                  <a:cubicBezTo>
                    <a:pt x="32" y="128"/>
                    <a:pt x="32" y="128"/>
                    <a:pt x="32" y="128"/>
                  </a:cubicBezTo>
                  <a:cubicBezTo>
                    <a:pt x="32" y="128"/>
                    <a:pt x="32" y="128"/>
                    <a:pt x="32" y="128"/>
                  </a:cubicBezTo>
                  <a:cubicBezTo>
                    <a:pt x="32" y="127"/>
                    <a:pt x="32" y="127"/>
                    <a:pt x="32" y="127"/>
                  </a:cubicBezTo>
                  <a:cubicBezTo>
                    <a:pt x="32" y="127"/>
                    <a:pt x="32" y="127"/>
                    <a:pt x="32" y="127"/>
                  </a:cubicBezTo>
                  <a:cubicBezTo>
                    <a:pt x="32" y="127"/>
                    <a:pt x="32" y="127"/>
                    <a:pt x="32" y="127"/>
                  </a:cubicBezTo>
                  <a:cubicBezTo>
                    <a:pt x="32" y="126"/>
                    <a:pt x="32" y="126"/>
                    <a:pt x="32" y="126"/>
                  </a:cubicBezTo>
                  <a:cubicBezTo>
                    <a:pt x="33" y="126"/>
                    <a:pt x="33" y="126"/>
                    <a:pt x="33" y="126"/>
                  </a:cubicBezTo>
                  <a:cubicBezTo>
                    <a:pt x="33" y="127"/>
                    <a:pt x="33" y="127"/>
                    <a:pt x="33" y="127"/>
                  </a:cubicBezTo>
                  <a:cubicBezTo>
                    <a:pt x="34" y="126"/>
                    <a:pt x="34" y="126"/>
                    <a:pt x="34" y="126"/>
                  </a:cubicBezTo>
                  <a:cubicBezTo>
                    <a:pt x="34" y="126"/>
                    <a:pt x="34" y="126"/>
                    <a:pt x="34" y="126"/>
                  </a:cubicBezTo>
                  <a:cubicBezTo>
                    <a:pt x="36" y="126"/>
                    <a:pt x="36" y="126"/>
                    <a:pt x="36" y="126"/>
                  </a:cubicBezTo>
                  <a:cubicBezTo>
                    <a:pt x="36" y="126"/>
                    <a:pt x="36" y="126"/>
                    <a:pt x="36" y="126"/>
                  </a:cubicBezTo>
                  <a:cubicBezTo>
                    <a:pt x="37" y="125"/>
                    <a:pt x="37" y="125"/>
                    <a:pt x="37" y="125"/>
                  </a:cubicBezTo>
                  <a:cubicBezTo>
                    <a:pt x="38" y="124"/>
                    <a:pt x="38" y="124"/>
                    <a:pt x="38" y="124"/>
                  </a:cubicBezTo>
                  <a:cubicBezTo>
                    <a:pt x="38" y="123"/>
                    <a:pt x="38" y="123"/>
                    <a:pt x="38" y="123"/>
                  </a:cubicBezTo>
                  <a:cubicBezTo>
                    <a:pt x="37" y="123"/>
                    <a:pt x="37" y="123"/>
                    <a:pt x="37" y="123"/>
                  </a:cubicBezTo>
                  <a:cubicBezTo>
                    <a:pt x="37" y="124"/>
                    <a:pt x="37" y="124"/>
                    <a:pt x="37" y="124"/>
                  </a:cubicBezTo>
                  <a:cubicBezTo>
                    <a:pt x="37" y="124"/>
                    <a:pt x="37" y="124"/>
                    <a:pt x="37" y="124"/>
                  </a:cubicBezTo>
                  <a:cubicBezTo>
                    <a:pt x="36" y="125"/>
                    <a:pt x="36" y="125"/>
                    <a:pt x="36" y="125"/>
                  </a:cubicBezTo>
                  <a:cubicBezTo>
                    <a:pt x="35" y="125"/>
                    <a:pt x="35" y="125"/>
                    <a:pt x="35" y="125"/>
                  </a:cubicBezTo>
                  <a:cubicBezTo>
                    <a:pt x="34" y="125"/>
                    <a:pt x="34" y="125"/>
                    <a:pt x="34" y="125"/>
                  </a:cubicBezTo>
                  <a:cubicBezTo>
                    <a:pt x="33" y="125"/>
                    <a:pt x="33" y="125"/>
                    <a:pt x="33" y="125"/>
                  </a:cubicBezTo>
                  <a:cubicBezTo>
                    <a:pt x="33" y="124"/>
                    <a:pt x="33" y="124"/>
                    <a:pt x="33" y="124"/>
                  </a:cubicBezTo>
                  <a:cubicBezTo>
                    <a:pt x="34" y="124"/>
                    <a:pt x="34" y="124"/>
                    <a:pt x="34" y="124"/>
                  </a:cubicBezTo>
                  <a:cubicBezTo>
                    <a:pt x="35" y="123"/>
                    <a:pt x="35" y="123"/>
                    <a:pt x="35" y="123"/>
                  </a:cubicBezTo>
                  <a:cubicBezTo>
                    <a:pt x="36" y="123"/>
                    <a:pt x="36" y="123"/>
                    <a:pt x="36" y="123"/>
                  </a:cubicBezTo>
                  <a:cubicBezTo>
                    <a:pt x="36" y="123"/>
                    <a:pt x="36" y="123"/>
                    <a:pt x="36" y="123"/>
                  </a:cubicBezTo>
                  <a:cubicBezTo>
                    <a:pt x="36" y="122"/>
                    <a:pt x="36" y="122"/>
                    <a:pt x="36" y="122"/>
                  </a:cubicBezTo>
                  <a:cubicBezTo>
                    <a:pt x="36" y="122"/>
                    <a:pt x="36" y="122"/>
                    <a:pt x="36" y="122"/>
                  </a:cubicBezTo>
                  <a:cubicBezTo>
                    <a:pt x="36" y="122"/>
                    <a:pt x="36" y="122"/>
                    <a:pt x="36" y="122"/>
                  </a:cubicBezTo>
                  <a:cubicBezTo>
                    <a:pt x="37" y="121"/>
                    <a:pt x="37" y="121"/>
                    <a:pt x="37" y="121"/>
                  </a:cubicBezTo>
                  <a:cubicBezTo>
                    <a:pt x="37" y="121"/>
                    <a:pt x="37" y="121"/>
                    <a:pt x="37" y="121"/>
                  </a:cubicBezTo>
                  <a:cubicBezTo>
                    <a:pt x="36" y="121"/>
                    <a:pt x="36" y="121"/>
                    <a:pt x="36" y="121"/>
                  </a:cubicBezTo>
                  <a:cubicBezTo>
                    <a:pt x="36" y="121"/>
                    <a:pt x="36" y="121"/>
                    <a:pt x="36" y="121"/>
                  </a:cubicBezTo>
                  <a:cubicBezTo>
                    <a:pt x="36" y="121"/>
                    <a:pt x="36" y="121"/>
                    <a:pt x="36" y="121"/>
                  </a:cubicBezTo>
                  <a:cubicBezTo>
                    <a:pt x="36" y="121"/>
                    <a:pt x="36" y="121"/>
                    <a:pt x="36" y="121"/>
                  </a:cubicBezTo>
                  <a:cubicBezTo>
                    <a:pt x="34" y="121"/>
                    <a:pt x="34" y="121"/>
                    <a:pt x="34" y="121"/>
                  </a:cubicBezTo>
                  <a:cubicBezTo>
                    <a:pt x="34" y="121"/>
                    <a:pt x="34" y="121"/>
                    <a:pt x="34" y="121"/>
                  </a:cubicBezTo>
                  <a:cubicBezTo>
                    <a:pt x="34" y="121"/>
                    <a:pt x="34" y="121"/>
                    <a:pt x="34" y="121"/>
                  </a:cubicBezTo>
                  <a:cubicBezTo>
                    <a:pt x="34" y="120"/>
                    <a:pt x="34" y="120"/>
                    <a:pt x="34" y="120"/>
                  </a:cubicBezTo>
                  <a:cubicBezTo>
                    <a:pt x="35" y="120"/>
                    <a:pt x="35" y="120"/>
                    <a:pt x="35" y="120"/>
                  </a:cubicBezTo>
                  <a:cubicBezTo>
                    <a:pt x="35" y="120"/>
                    <a:pt x="35" y="120"/>
                    <a:pt x="35" y="120"/>
                  </a:cubicBezTo>
                  <a:cubicBezTo>
                    <a:pt x="36" y="120"/>
                    <a:pt x="36" y="120"/>
                    <a:pt x="36" y="120"/>
                  </a:cubicBezTo>
                  <a:cubicBezTo>
                    <a:pt x="37" y="120"/>
                    <a:pt x="37" y="120"/>
                    <a:pt x="37" y="120"/>
                  </a:cubicBezTo>
                  <a:cubicBezTo>
                    <a:pt x="37" y="120"/>
                    <a:pt x="37" y="120"/>
                    <a:pt x="37" y="120"/>
                  </a:cubicBezTo>
                  <a:cubicBezTo>
                    <a:pt x="38" y="119"/>
                    <a:pt x="38" y="119"/>
                    <a:pt x="38" y="119"/>
                  </a:cubicBezTo>
                  <a:cubicBezTo>
                    <a:pt x="38" y="118"/>
                    <a:pt x="38" y="118"/>
                    <a:pt x="38" y="118"/>
                  </a:cubicBezTo>
                  <a:cubicBezTo>
                    <a:pt x="38" y="118"/>
                    <a:pt x="38" y="118"/>
                    <a:pt x="38" y="118"/>
                  </a:cubicBezTo>
                  <a:cubicBezTo>
                    <a:pt x="39" y="117"/>
                    <a:pt x="39" y="117"/>
                    <a:pt x="39" y="117"/>
                  </a:cubicBezTo>
                  <a:cubicBezTo>
                    <a:pt x="38" y="116"/>
                    <a:pt x="38" y="116"/>
                    <a:pt x="38" y="116"/>
                  </a:cubicBezTo>
                  <a:cubicBezTo>
                    <a:pt x="38" y="115"/>
                    <a:pt x="38" y="115"/>
                    <a:pt x="38" y="115"/>
                  </a:cubicBezTo>
                  <a:cubicBezTo>
                    <a:pt x="38" y="115"/>
                    <a:pt x="38" y="115"/>
                    <a:pt x="38" y="115"/>
                  </a:cubicBezTo>
                  <a:cubicBezTo>
                    <a:pt x="38" y="115"/>
                    <a:pt x="38" y="115"/>
                    <a:pt x="38" y="115"/>
                  </a:cubicBezTo>
                  <a:cubicBezTo>
                    <a:pt x="37" y="115"/>
                    <a:pt x="37" y="115"/>
                    <a:pt x="37" y="115"/>
                  </a:cubicBezTo>
                  <a:cubicBezTo>
                    <a:pt x="37" y="115"/>
                    <a:pt x="37" y="115"/>
                    <a:pt x="37" y="115"/>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7" y="114"/>
                    <a:pt x="37" y="114"/>
                    <a:pt x="37" y="114"/>
                  </a:cubicBezTo>
                  <a:cubicBezTo>
                    <a:pt x="37" y="114"/>
                    <a:pt x="37" y="114"/>
                    <a:pt x="37" y="114"/>
                  </a:cubicBezTo>
                  <a:cubicBezTo>
                    <a:pt x="38" y="113"/>
                    <a:pt x="38" y="113"/>
                    <a:pt x="38" y="113"/>
                  </a:cubicBezTo>
                  <a:cubicBezTo>
                    <a:pt x="38" y="113"/>
                    <a:pt x="38" y="113"/>
                    <a:pt x="38" y="113"/>
                  </a:cubicBezTo>
                  <a:cubicBezTo>
                    <a:pt x="38" y="112"/>
                    <a:pt x="38" y="112"/>
                    <a:pt x="38" y="112"/>
                  </a:cubicBezTo>
                  <a:cubicBezTo>
                    <a:pt x="38" y="112"/>
                    <a:pt x="38" y="112"/>
                    <a:pt x="38" y="112"/>
                  </a:cubicBezTo>
                  <a:cubicBezTo>
                    <a:pt x="38" y="111"/>
                    <a:pt x="38" y="111"/>
                    <a:pt x="38" y="111"/>
                  </a:cubicBezTo>
                  <a:cubicBezTo>
                    <a:pt x="37" y="111"/>
                    <a:pt x="37" y="111"/>
                    <a:pt x="37" y="111"/>
                  </a:cubicBezTo>
                  <a:cubicBezTo>
                    <a:pt x="37" y="111"/>
                    <a:pt x="37" y="111"/>
                    <a:pt x="37" y="111"/>
                  </a:cubicBezTo>
                  <a:cubicBezTo>
                    <a:pt x="37" y="110"/>
                    <a:pt x="37" y="110"/>
                    <a:pt x="37" y="110"/>
                  </a:cubicBezTo>
                  <a:cubicBezTo>
                    <a:pt x="37" y="110"/>
                    <a:pt x="37" y="110"/>
                    <a:pt x="37" y="110"/>
                  </a:cubicBezTo>
                  <a:cubicBezTo>
                    <a:pt x="37" y="110"/>
                    <a:pt x="37" y="110"/>
                    <a:pt x="37" y="110"/>
                  </a:cubicBezTo>
                  <a:cubicBezTo>
                    <a:pt x="37" y="110"/>
                    <a:pt x="37" y="110"/>
                    <a:pt x="37" y="110"/>
                  </a:cubicBezTo>
                  <a:cubicBezTo>
                    <a:pt x="37" y="109"/>
                    <a:pt x="37" y="109"/>
                    <a:pt x="37" y="109"/>
                  </a:cubicBezTo>
                  <a:cubicBezTo>
                    <a:pt x="37" y="108"/>
                    <a:pt x="37" y="108"/>
                    <a:pt x="37" y="108"/>
                  </a:cubicBezTo>
                  <a:cubicBezTo>
                    <a:pt x="37" y="108"/>
                    <a:pt x="37" y="108"/>
                    <a:pt x="37" y="108"/>
                  </a:cubicBezTo>
                  <a:cubicBezTo>
                    <a:pt x="38" y="109"/>
                    <a:pt x="38" y="109"/>
                    <a:pt x="38" y="109"/>
                  </a:cubicBezTo>
                  <a:cubicBezTo>
                    <a:pt x="38" y="108"/>
                    <a:pt x="38" y="108"/>
                    <a:pt x="38" y="108"/>
                  </a:cubicBezTo>
                  <a:cubicBezTo>
                    <a:pt x="37" y="108"/>
                    <a:pt x="37" y="108"/>
                    <a:pt x="37" y="108"/>
                  </a:cubicBezTo>
                  <a:cubicBezTo>
                    <a:pt x="37" y="108"/>
                    <a:pt x="37" y="108"/>
                    <a:pt x="37" y="108"/>
                  </a:cubicBezTo>
                  <a:cubicBezTo>
                    <a:pt x="38" y="107"/>
                    <a:pt x="38" y="107"/>
                    <a:pt x="38" y="107"/>
                  </a:cubicBezTo>
                  <a:cubicBezTo>
                    <a:pt x="38" y="106"/>
                    <a:pt x="38" y="106"/>
                    <a:pt x="38" y="106"/>
                  </a:cubicBezTo>
                  <a:cubicBezTo>
                    <a:pt x="37" y="106"/>
                    <a:pt x="37" y="106"/>
                    <a:pt x="37" y="106"/>
                  </a:cubicBezTo>
                  <a:cubicBezTo>
                    <a:pt x="37" y="105"/>
                    <a:pt x="37" y="105"/>
                    <a:pt x="37" y="105"/>
                  </a:cubicBezTo>
                  <a:cubicBezTo>
                    <a:pt x="37" y="105"/>
                    <a:pt x="37" y="105"/>
                    <a:pt x="37" y="105"/>
                  </a:cubicBezTo>
                  <a:cubicBezTo>
                    <a:pt x="37" y="104"/>
                    <a:pt x="37" y="104"/>
                    <a:pt x="37" y="104"/>
                  </a:cubicBezTo>
                  <a:cubicBezTo>
                    <a:pt x="38" y="103"/>
                    <a:pt x="38" y="103"/>
                    <a:pt x="38" y="103"/>
                  </a:cubicBezTo>
                  <a:cubicBezTo>
                    <a:pt x="37" y="103"/>
                    <a:pt x="37" y="103"/>
                    <a:pt x="37" y="103"/>
                  </a:cubicBezTo>
                  <a:cubicBezTo>
                    <a:pt x="37" y="103"/>
                    <a:pt x="37" y="103"/>
                    <a:pt x="37" y="103"/>
                  </a:cubicBezTo>
                  <a:cubicBezTo>
                    <a:pt x="36" y="104"/>
                    <a:pt x="36" y="104"/>
                    <a:pt x="36" y="104"/>
                  </a:cubicBezTo>
                  <a:cubicBezTo>
                    <a:pt x="36" y="104"/>
                    <a:pt x="36" y="104"/>
                    <a:pt x="36" y="104"/>
                  </a:cubicBezTo>
                  <a:cubicBezTo>
                    <a:pt x="35" y="104"/>
                    <a:pt x="35" y="104"/>
                    <a:pt x="35" y="104"/>
                  </a:cubicBezTo>
                  <a:cubicBezTo>
                    <a:pt x="35" y="105"/>
                    <a:pt x="35" y="105"/>
                    <a:pt x="35" y="105"/>
                  </a:cubicBezTo>
                  <a:cubicBezTo>
                    <a:pt x="34" y="104"/>
                    <a:pt x="34" y="104"/>
                    <a:pt x="34" y="104"/>
                  </a:cubicBezTo>
                  <a:cubicBezTo>
                    <a:pt x="35" y="104"/>
                    <a:pt x="35" y="104"/>
                    <a:pt x="35" y="104"/>
                  </a:cubicBezTo>
                  <a:cubicBezTo>
                    <a:pt x="35" y="103"/>
                    <a:pt x="35" y="103"/>
                    <a:pt x="35" y="103"/>
                  </a:cubicBezTo>
                  <a:cubicBezTo>
                    <a:pt x="36" y="103"/>
                    <a:pt x="36" y="103"/>
                    <a:pt x="36" y="103"/>
                  </a:cubicBezTo>
                  <a:cubicBezTo>
                    <a:pt x="36" y="103"/>
                    <a:pt x="36" y="103"/>
                    <a:pt x="36" y="103"/>
                  </a:cubicBezTo>
                  <a:cubicBezTo>
                    <a:pt x="37" y="102"/>
                    <a:pt x="37" y="102"/>
                    <a:pt x="37" y="102"/>
                  </a:cubicBezTo>
                  <a:cubicBezTo>
                    <a:pt x="37" y="102"/>
                    <a:pt x="37" y="102"/>
                    <a:pt x="37" y="102"/>
                  </a:cubicBezTo>
                  <a:cubicBezTo>
                    <a:pt x="38" y="102"/>
                    <a:pt x="38" y="102"/>
                    <a:pt x="38" y="102"/>
                  </a:cubicBezTo>
                  <a:cubicBezTo>
                    <a:pt x="38" y="101"/>
                    <a:pt x="38" y="101"/>
                    <a:pt x="38" y="101"/>
                  </a:cubicBezTo>
                  <a:cubicBezTo>
                    <a:pt x="38" y="100"/>
                    <a:pt x="38" y="100"/>
                    <a:pt x="38" y="100"/>
                  </a:cubicBezTo>
                  <a:cubicBezTo>
                    <a:pt x="38" y="100"/>
                    <a:pt x="38" y="100"/>
                    <a:pt x="38" y="100"/>
                  </a:cubicBezTo>
                  <a:cubicBezTo>
                    <a:pt x="37" y="99"/>
                    <a:pt x="37" y="99"/>
                    <a:pt x="37" y="99"/>
                  </a:cubicBezTo>
                  <a:cubicBezTo>
                    <a:pt x="37" y="99"/>
                    <a:pt x="37" y="99"/>
                    <a:pt x="37" y="99"/>
                  </a:cubicBezTo>
                  <a:cubicBezTo>
                    <a:pt x="37" y="99"/>
                    <a:pt x="37" y="99"/>
                    <a:pt x="37" y="99"/>
                  </a:cubicBezTo>
                  <a:cubicBezTo>
                    <a:pt x="36" y="99"/>
                    <a:pt x="36" y="99"/>
                    <a:pt x="36" y="99"/>
                  </a:cubicBezTo>
                  <a:cubicBezTo>
                    <a:pt x="36" y="98"/>
                    <a:pt x="36" y="98"/>
                    <a:pt x="36" y="98"/>
                  </a:cubicBezTo>
                  <a:cubicBezTo>
                    <a:pt x="36" y="97"/>
                    <a:pt x="36" y="97"/>
                    <a:pt x="36" y="97"/>
                  </a:cubicBezTo>
                  <a:cubicBezTo>
                    <a:pt x="36" y="97"/>
                    <a:pt x="36" y="97"/>
                    <a:pt x="36" y="97"/>
                  </a:cubicBezTo>
                  <a:cubicBezTo>
                    <a:pt x="36" y="97"/>
                    <a:pt x="36" y="97"/>
                    <a:pt x="36" y="97"/>
                  </a:cubicBezTo>
                  <a:cubicBezTo>
                    <a:pt x="36" y="96"/>
                    <a:pt x="36" y="96"/>
                    <a:pt x="36" y="96"/>
                  </a:cubicBezTo>
                  <a:cubicBezTo>
                    <a:pt x="36" y="95"/>
                    <a:pt x="36" y="95"/>
                    <a:pt x="36" y="95"/>
                  </a:cubicBezTo>
                  <a:cubicBezTo>
                    <a:pt x="34" y="94"/>
                    <a:pt x="34" y="94"/>
                    <a:pt x="34" y="94"/>
                  </a:cubicBezTo>
                  <a:cubicBezTo>
                    <a:pt x="34" y="94"/>
                    <a:pt x="34" y="94"/>
                    <a:pt x="34" y="94"/>
                  </a:cubicBezTo>
                  <a:cubicBezTo>
                    <a:pt x="34" y="94"/>
                    <a:pt x="34" y="94"/>
                    <a:pt x="34" y="94"/>
                  </a:cubicBezTo>
                  <a:cubicBezTo>
                    <a:pt x="33" y="93"/>
                    <a:pt x="33" y="93"/>
                    <a:pt x="33" y="93"/>
                  </a:cubicBezTo>
                  <a:cubicBezTo>
                    <a:pt x="33" y="93"/>
                    <a:pt x="33" y="93"/>
                    <a:pt x="33" y="93"/>
                  </a:cubicBezTo>
                  <a:cubicBezTo>
                    <a:pt x="34" y="93"/>
                    <a:pt x="34" y="93"/>
                    <a:pt x="34" y="93"/>
                  </a:cubicBezTo>
                  <a:cubicBezTo>
                    <a:pt x="35" y="92"/>
                    <a:pt x="35" y="92"/>
                    <a:pt x="35" y="92"/>
                  </a:cubicBezTo>
                  <a:cubicBezTo>
                    <a:pt x="35" y="92"/>
                    <a:pt x="35" y="92"/>
                    <a:pt x="35" y="92"/>
                  </a:cubicBezTo>
                  <a:cubicBezTo>
                    <a:pt x="35" y="91"/>
                    <a:pt x="35" y="91"/>
                    <a:pt x="35" y="91"/>
                  </a:cubicBezTo>
                  <a:cubicBezTo>
                    <a:pt x="35" y="91"/>
                    <a:pt x="35" y="91"/>
                    <a:pt x="35" y="91"/>
                  </a:cubicBezTo>
                  <a:cubicBezTo>
                    <a:pt x="34" y="91"/>
                    <a:pt x="34" y="91"/>
                    <a:pt x="34" y="91"/>
                  </a:cubicBezTo>
                  <a:cubicBezTo>
                    <a:pt x="34" y="91"/>
                    <a:pt x="34" y="91"/>
                    <a:pt x="34" y="91"/>
                  </a:cubicBezTo>
                  <a:cubicBezTo>
                    <a:pt x="35" y="91"/>
                    <a:pt x="35" y="91"/>
                    <a:pt x="35" y="91"/>
                  </a:cubicBezTo>
                  <a:cubicBezTo>
                    <a:pt x="35" y="90"/>
                    <a:pt x="35" y="90"/>
                    <a:pt x="35" y="90"/>
                  </a:cubicBezTo>
                  <a:cubicBezTo>
                    <a:pt x="36" y="89"/>
                    <a:pt x="36" y="89"/>
                    <a:pt x="36" y="89"/>
                  </a:cubicBezTo>
                  <a:cubicBezTo>
                    <a:pt x="36" y="89"/>
                    <a:pt x="36" y="89"/>
                    <a:pt x="36" y="89"/>
                  </a:cubicBezTo>
                  <a:cubicBezTo>
                    <a:pt x="36" y="89"/>
                    <a:pt x="36" y="89"/>
                    <a:pt x="36" y="89"/>
                  </a:cubicBezTo>
                  <a:cubicBezTo>
                    <a:pt x="36" y="88"/>
                    <a:pt x="36" y="88"/>
                    <a:pt x="36" y="88"/>
                  </a:cubicBezTo>
                  <a:cubicBezTo>
                    <a:pt x="36" y="88"/>
                    <a:pt x="36" y="88"/>
                    <a:pt x="36" y="88"/>
                  </a:cubicBezTo>
                  <a:cubicBezTo>
                    <a:pt x="35" y="88"/>
                    <a:pt x="35" y="88"/>
                    <a:pt x="35" y="88"/>
                  </a:cubicBezTo>
                  <a:cubicBezTo>
                    <a:pt x="34" y="87"/>
                    <a:pt x="34" y="87"/>
                    <a:pt x="34" y="87"/>
                  </a:cubicBezTo>
                  <a:cubicBezTo>
                    <a:pt x="33" y="86"/>
                    <a:pt x="33" y="86"/>
                    <a:pt x="33" y="86"/>
                  </a:cubicBezTo>
                  <a:cubicBezTo>
                    <a:pt x="33" y="86"/>
                    <a:pt x="33" y="86"/>
                    <a:pt x="33" y="86"/>
                  </a:cubicBezTo>
                  <a:cubicBezTo>
                    <a:pt x="33" y="86"/>
                    <a:pt x="33" y="86"/>
                    <a:pt x="33" y="86"/>
                  </a:cubicBezTo>
                  <a:cubicBezTo>
                    <a:pt x="33" y="86"/>
                    <a:pt x="33" y="86"/>
                    <a:pt x="33" y="86"/>
                  </a:cubicBezTo>
                  <a:cubicBezTo>
                    <a:pt x="32" y="86"/>
                    <a:pt x="32" y="86"/>
                    <a:pt x="32" y="86"/>
                  </a:cubicBezTo>
                  <a:cubicBezTo>
                    <a:pt x="32" y="86"/>
                    <a:pt x="32" y="86"/>
                    <a:pt x="32" y="86"/>
                  </a:cubicBezTo>
                  <a:cubicBezTo>
                    <a:pt x="32" y="86"/>
                    <a:pt x="32" y="86"/>
                    <a:pt x="32" y="86"/>
                  </a:cubicBezTo>
                  <a:cubicBezTo>
                    <a:pt x="32" y="85"/>
                    <a:pt x="32" y="85"/>
                    <a:pt x="32" y="85"/>
                  </a:cubicBezTo>
                  <a:cubicBezTo>
                    <a:pt x="31" y="85"/>
                    <a:pt x="31" y="85"/>
                    <a:pt x="31" y="85"/>
                  </a:cubicBezTo>
                  <a:cubicBezTo>
                    <a:pt x="31" y="85"/>
                    <a:pt x="31" y="85"/>
                    <a:pt x="31" y="85"/>
                  </a:cubicBezTo>
                  <a:cubicBezTo>
                    <a:pt x="30" y="84"/>
                    <a:pt x="30" y="84"/>
                    <a:pt x="30" y="84"/>
                  </a:cubicBezTo>
                  <a:cubicBezTo>
                    <a:pt x="30" y="84"/>
                    <a:pt x="30" y="84"/>
                    <a:pt x="30" y="84"/>
                  </a:cubicBezTo>
                  <a:cubicBezTo>
                    <a:pt x="30" y="84"/>
                    <a:pt x="30" y="84"/>
                    <a:pt x="30" y="84"/>
                  </a:cubicBezTo>
                  <a:cubicBezTo>
                    <a:pt x="29" y="84"/>
                    <a:pt x="29" y="84"/>
                    <a:pt x="29" y="84"/>
                  </a:cubicBezTo>
                  <a:cubicBezTo>
                    <a:pt x="29" y="84"/>
                    <a:pt x="29" y="84"/>
                    <a:pt x="29" y="84"/>
                  </a:cubicBezTo>
                  <a:cubicBezTo>
                    <a:pt x="29" y="83"/>
                    <a:pt x="29" y="83"/>
                    <a:pt x="29" y="83"/>
                  </a:cubicBezTo>
                  <a:cubicBezTo>
                    <a:pt x="28" y="83"/>
                    <a:pt x="28" y="83"/>
                    <a:pt x="28" y="83"/>
                  </a:cubicBezTo>
                  <a:cubicBezTo>
                    <a:pt x="27" y="82"/>
                    <a:pt x="27" y="82"/>
                    <a:pt x="27" y="82"/>
                  </a:cubicBezTo>
                  <a:cubicBezTo>
                    <a:pt x="27" y="82"/>
                    <a:pt x="27" y="82"/>
                    <a:pt x="27" y="82"/>
                  </a:cubicBezTo>
                  <a:cubicBezTo>
                    <a:pt x="27" y="82"/>
                    <a:pt x="27" y="82"/>
                    <a:pt x="27" y="82"/>
                  </a:cubicBezTo>
                  <a:cubicBezTo>
                    <a:pt x="26" y="82"/>
                    <a:pt x="26" y="82"/>
                    <a:pt x="26" y="82"/>
                  </a:cubicBezTo>
                  <a:cubicBezTo>
                    <a:pt x="25" y="81"/>
                    <a:pt x="25" y="81"/>
                    <a:pt x="25" y="81"/>
                  </a:cubicBezTo>
                  <a:cubicBezTo>
                    <a:pt x="24" y="81"/>
                    <a:pt x="24" y="81"/>
                    <a:pt x="24" y="81"/>
                  </a:cubicBezTo>
                  <a:cubicBezTo>
                    <a:pt x="23" y="80"/>
                    <a:pt x="23" y="80"/>
                    <a:pt x="23" y="80"/>
                  </a:cubicBezTo>
                  <a:cubicBezTo>
                    <a:pt x="22" y="80"/>
                    <a:pt x="22" y="80"/>
                    <a:pt x="22" y="80"/>
                  </a:cubicBezTo>
                  <a:cubicBezTo>
                    <a:pt x="22" y="80"/>
                    <a:pt x="22" y="80"/>
                    <a:pt x="22" y="80"/>
                  </a:cubicBezTo>
                  <a:cubicBezTo>
                    <a:pt x="21" y="80"/>
                    <a:pt x="21" y="80"/>
                    <a:pt x="21" y="80"/>
                  </a:cubicBezTo>
                  <a:cubicBezTo>
                    <a:pt x="20" y="81"/>
                    <a:pt x="20" y="81"/>
                    <a:pt x="20" y="81"/>
                  </a:cubicBezTo>
                  <a:cubicBezTo>
                    <a:pt x="20" y="82"/>
                    <a:pt x="20" y="82"/>
                    <a:pt x="20" y="82"/>
                  </a:cubicBezTo>
                  <a:cubicBezTo>
                    <a:pt x="19" y="82"/>
                    <a:pt x="19" y="82"/>
                    <a:pt x="19" y="82"/>
                  </a:cubicBezTo>
                  <a:cubicBezTo>
                    <a:pt x="19" y="81"/>
                    <a:pt x="19" y="81"/>
                    <a:pt x="19" y="81"/>
                  </a:cubicBezTo>
                  <a:cubicBezTo>
                    <a:pt x="20" y="81"/>
                    <a:pt x="20" y="81"/>
                    <a:pt x="20" y="81"/>
                  </a:cubicBezTo>
                  <a:cubicBezTo>
                    <a:pt x="20" y="80"/>
                    <a:pt x="20" y="80"/>
                    <a:pt x="20" y="80"/>
                  </a:cubicBezTo>
                  <a:cubicBezTo>
                    <a:pt x="19" y="80"/>
                    <a:pt x="19" y="80"/>
                    <a:pt x="19" y="80"/>
                  </a:cubicBezTo>
                  <a:cubicBezTo>
                    <a:pt x="19" y="80"/>
                    <a:pt x="19" y="80"/>
                    <a:pt x="19" y="80"/>
                  </a:cubicBezTo>
                  <a:cubicBezTo>
                    <a:pt x="18" y="80"/>
                    <a:pt x="18" y="80"/>
                    <a:pt x="18" y="80"/>
                  </a:cubicBezTo>
                  <a:cubicBezTo>
                    <a:pt x="18" y="81"/>
                    <a:pt x="18" y="81"/>
                    <a:pt x="18" y="81"/>
                  </a:cubicBezTo>
                  <a:cubicBezTo>
                    <a:pt x="17" y="81"/>
                    <a:pt x="17" y="81"/>
                    <a:pt x="17" y="81"/>
                  </a:cubicBezTo>
                  <a:cubicBezTo>
                    <a:pt x="17" y="81"/>
                    <a:pt x="17" y="81"/>
                    <a:pt x="17" y="81"/>
                  </a:cubicBezTo>
                  <a:cubicBezTo>
                    <a:pt x="16" y="80"/>
                    <a:pt x="16" y="80"/>
                    <a:pt x="16" y="80"/>
                  </a:cubicBezTo>
                  <a:cubicBezTo>
                    <a:pt x="16" y="80"/>
                    <a:pt x="16" y="80"/>
                    <a:pt x="16" y="80"/>
                  </a:cubicBezTo>
                  <a:cubicBezTo>
                    <a:pt x="16" y="80"/>
                    <a:pt x="16" y="80"/>
                    <a:pt x="16" y="80"/>
                  </a:cubicBezTo>
                  <a:cubicBezTo>
                    <a:pt x="15" y="82"/>
                    <a:pt x="15" y="82"/>
                    <a:pt x="15" y="82"/>
                  </a:cubicBezTo>
                  <a:cubicBezTo>
                    <a:pt x="15" y="82"/>
                    <a:pt x="15" y="82"/>
                    <a:pt x="15" y="82"/>
                  </a:cubicBezTo>
                  <a:cubicBezTo>
                    <a:pt x="15" y="82"/>
                    <a:pt x="15" y="82"/>
                    <a:pt x="15" y="82"/>
                  </a:cubicBezTo>
                  <a:cubicBezTo>
                    <a:pt x="14" y="81"/>
                    <a:pt x="14" y="81"/>
                    <a:pt x="14" y="81"/>
                  </a:cubicBezTo>
                  <a:cubicBezTo>
                    <a:pt x="15" y="80"/>
                    <a:pt x="15" y="80"/>
                    <a:pt x="15" y="80"/>
                  </a:cubicBezTo>
                  <a:cubicBezTo>
                    <a:pt x="15" y="80"/>
                    <a:pt x="15" y="80"/>
                    <a:pt x="15" y="80"/>
                  </a:cubicBezTo>
                  <a:cubicBezTo>
                    <a:pt x="15" y="79"/>
                    <a:pt x="15" y="79"/>
                    <a:pt x="15" y="79"/>
                  </a:cubicBezTo>
                  <a:cubicBezTo>
                    <a:pt x="15" y="79"/>
                    <a:pt x="15" y="79"/>
                    <a:pt x="15" y="79"/>
                  </a:cubicBezTo>
                  <a:cubicBezTo>
                    <a:pt x="14" y="79"/>
                    <a:pt x="14" y="79"/>
                    <a:pt x="14" y="79"/>
                  </a:cubicBezTo>
                  <a:cubicBezTo>
                    <a:pt x="14" y="80"/>
                    <a:pt x="14" y="80"/>
                    <a:pt x="14" y="80"/>
                  </a:cubicBezTo>
                  <a:cubicBezTo>
                    <a:pt x="13" y="80"/>
                    <a:pt x="13" y="80"/>
                    <a:pt x="13" y="80"/>
                  </a:cubicBezTo>
                  <a:cubicBezTo>
                    <a:pt x="13" y="80"/>
                    <a:pt x="13" y="80"/>
                    <a:pt x="13" y="80"/>
                  </a:cubicBezTo>
                  <a:cubicBezTo>
                    <a:pt x="13" y="80"/>
                    <a:pt x="13" y="80"/>
                    <a:pt x="13" y="80"/>
                  </a:cubicBezTo>
                  <a:cubicBezTo>
                    <a:pt x="12" y="80"/>
                    <a:pt x="12" y="80"/>
                    <a:pt x="12" y="80"/>
                  </a:cubicBezTo>
                  <a:cubicBezTo>
                    <a:pt x="12" y="79"/>
                    <a:pt x="12" y="79"/>
                    <a:pt x="12" y="79"/>
                  </a:cubicBezTo>
                  <a:cubicBezTo>
                    <a:pt x="12" y="79"/>
                    <a:pt x="12" y="79"/>
                    <a:pt x="12" y="79"/>
                  </a:cubicBezTo>
                  <a:cubicBezTo>
                    <a:pt x="12" y="78"/>
                    <a:pt x="12" y="78"/>
                    <a:pt x="12" y="78"/>
                  </a:cubicBezTo>
                  <a:cubicBezTo>
                    <a:pt x="12" y="78"/>
                    <a:pt x="12" y="78"/>
                    <a:pt x="12" y="78"/>
                  </a:cubicBezTo>
                  <a:cubicBezTo>
                    <a:pt x="11" y="78"/>
                    <a:pt x="11" y="78"/>
                    <a:pt x="11" y="78"/>
                  </a:cubicBezTo>
                  <a:cubicBezTo>
                    <a:pt x="11" y="79"/>
                    <a:pt x="11" y="79"/>
                    <a:pt x="11" y="79"/>
                  </a:cubicBezTo>
                  <a:cubicBezTo>
                    <a:pt x="11" y="79"/>
                    <a:pt x="11" y="79"/>
                    <a:pt x="11" y="79"/>
                  </a:cubicBezTo>
                  <a:cubicBezTo>
                    <a:pt x="10" y="80"/>
                    <a:pt x="10" y="80"/>
                    <a:pt x="10" y="80"/>
                  </a:cubicBezTo>
                  <a:cubicBezTo>
                    <a:pt x="10" y="80"/>
                    <a:pt x="10" y="80"/>
                    <a:pt x="10" y="80"/>
                  </a:cubicBezTo>
                  <a:cubicBezTo>
                    <a:pt x="11" y="81"/>
                    <a:pt x="11" y="81"/>
                    <a:pt x="11" y="81"/>
                  </a:cubicBezTo>
                  <a:cubicBezTo>
                    <a:pt x="11" y="82"/>
                    <a:pt x="11" y="82"/>
                    <a:pt x="11" y="82"/>
                  </a:cubicBezTo>
                  <a:cubicBezTo>
                    <a:pt x="10" y="82"/>
                    <a:pt x="10" y="82"/>
                    <a:pt x="10" y="82"/>
                  </a:cubicBezTo>
                  <a:cubicBezTo>
                    <a:pt x="10" y="82"/>
                    <a:pt x="10" y="82"/>
                    <a:pt x="10" y="82"/>
                  </a:cubicBezTo>
                  <a:cubicBezTo>
                    <a:pt x="9" y="81"/>
                    <a:pt x="9" y="81"/>
                    <a:pt x="9" y="81"/>
                  </a:cubicBezTo>
                  <a:cubicBezTo>
                    <a:pt x="8" y="81"/>
                    <a:pt x="8" y="81"/>
                    <a:pt x="8" y="81"/>
                  </a:cubicBezTo>
                  <a:cubicBezTo>
                    <a:pt x="7" y="80"/>
                    <a:pt x="7" y="80"/>
                    <a:pt x="7" y="80"/>
                  </a:cubicBezTo>
                  <a:cubicBezTo>
                    <a:pt x="7" y="80"/>
                    <a:pt x="7" y="80"/>
                    <a:pt x="7" y="80"/>
                  </a:cubicBezTo>
                  <a:cubicBezTo>
                    <a:pt x="6" y="79"/>
                    <a:pt x="6" y="79"/>
                    <a:pt x="6" y="79"/>
                  </a:cubicBezTo>
                  <a:cubicBezTo>
                    <a:pt x="6" y="79"/>
                    <a:pt x="6" y="79"/>
                    <a:pt x="6" y="79"/>
                  </a:cubicBezTo>
                  <a:cubicBezTo>
                    <a:pt x="6" y="79"/>
                    <a:pt x="6" y="79"/>
                    <a:pt x="6" y="79"/>
                  </a:cubicBezTo>
                  <a:cubicBezTo>
                    <a:pt x="5" y="79"/>
                    <a:pt x="5" y="79"/>
                    <a:pt x="5" y="79"/>
                  </a:cubicBezTo>
                  <a:cubicBezTo>
                    <a:pt x="5" y="77"/>
                    <a:pt x="5" y="77"/>
                    <a:pt x="5" y="77"/>
                  </a:cubicBezTo>
                  <a:cubicBezTo>
                    <a:pt x="4" y="77"/>
                    <a:pt x="4" y="77"/>
                    <a:pt x="4" y="77"/>
                  </a:cubicBezTo>
                  <a:cubicBezTo>
                    <a:pt x="4" y="76"/>
                    <a:pt x="4" y="76"/>
                    <a:pt x="4" y="76"/>
                  </a:cubicBezTo>
                  <a:cubicBezTo>
                    <a:pt x="4" y="75"/>
                    <a:pt x="4" y="75"/>
                    <a:pt x="4" y="75"/>
                  </a:cubicBezTo>
                  <a:cubicBezTo>
                    <a:pt x="4" y="75"/>
                    <a:pt x="4" y="75"/>
                    <a:pt x="4" y="75"/>
                  </a:cubicBezTo>
                  <a:cubicBezTo>
                    <a:pt x="5" y="75"/>
                    <a:pt x="5" y="75"/>
                    <a:pt x="5" y="75"/>
                  </a:cubicBezTo>
                  <a:cubicBezTo>
                    <a:pt x="6" y="74"/>
                    <a:pt x="6" y="74"/>
                    <a:pt x="6" y="74"/>
                  </a:cubicBezTo>
                  <a:cubicBezTo>
                    <a:pt x="6" y="74"/>
                    <a:pt x="6" y="74"/>
                    <a:pt x="6" y="74"/>
                  </a:cubicBezTo>
                  <a:cubicBezTo>
                    <a:pt x="8" y="74"/>
                    <a:pt x="8" y="74"/>
                    <a:pt x="8" y="74"/>
                  </a:cubicBezTo>
                  <a:cubicBezTo>
                    <a:pt x="8" y="74"/>
                    <a:pt x="8" y="74"/>
                    <a:pt x="8" y="74"/>
                  </a:cubicBezTo>
                  <a:cubicBezTo>
                    <a:pt x="8" y="74"/>
                    <a:pt x="8" y="74"/>
                    <a:pt x="8" y="74"/>
                  </a:cubicBezTo>
                  <a:cubicBezTo>
                    <a:pt x="9" y="73"/>
                    <a:pt x="9" y="73"/>
                    <a:pt x="9" y="73"/>
                  </a:cubicBezTo>
                  <a:cubicBezTo>
                    <a:pt x="9" y="73"/>
                    <a:pt x="9" y="73"/>
                    <a:pt x="9" y="73"/>
                  </a:cubicBezTo>
                  <a:cubicBezTo>
                    <a:pt x="8" y="73"/>
                    <a:pt x="8" y="73"/>
                    <a:pt x="8" y="73"/>
                  </a:cubicBezTo>
                  <a:cubicBezTo>
                    <a:pt x="7" y="73"/>
                    <a:pt x="7" y="73"/>
                    <a:pt x="7" y="73"/>
                  </a:cubicBezTo>
                  <a:cubicBezTo>
                    <a:pt x="6" y="73"/>
                    <a:pt x="6" y="73"/>
                    <a:pt x="6" y="73"/>
                  </a:cubicBezTo>
                  <a:cubicBezTo>
                    <a:pt x="6" y="73"/>
                    <a:pt x="6" y="73"/>
                    <a:pt x="6" y="73"/>
                  </a:cubicBezTo>
                  <a:cubicBezTo>
                    <a:pt x="5" y="72"/>
                    <a:pt x="5" y="72"/>
                    <a:pt x="5" y="72"/>
                  </a:cubicBezTo>
                  <a:cubicBezTo>
                    <a:pt x="5" y="71"/>
                    <a:pt x="5" y="71"/>
                    <a:pt x="5" y="71"/>
                  </a:cubicBezTo>
                  <a:cubicBezTo>
                    <a:pt x="5" y="70"/>
                    <a:pt x="5" y="70"/>
                    <a:pt x="5" y="70"/>
                  </a:cubicBezTo>
                  <a:cubicBezTo>
                    <a:pt x="6" y="70"/>
                    <a:pt x="6" y="70"/>
                    <a:pt x="6" y="70"/>
                  </a:cubicBezTo>
                  <a:cubicBezTo>
                    <a:pt x="6" y="69"/>
                    <a:pt x="6" y="69"/>
                    <a:pt x="6" y="69"/>
                  </a:cubicBezTo>
                  <a:cubicBezTo>
                    <a:pt x="6" y="69"/>
                    <a:pt x="6" y="69"/>
                    <a:pt x="6" y="69"/>
                  </a:cubicBezTo>
                  <a:cubicBezTo>
                    <a:pt x="6" y="69"/>
                    <a:pt x="6" y="69"/>
                    <a:pt x="6" y="69"/>
                  </a:cubicBezTo>
                  <a:cubicBezTo>
                    <a:pt x="5" y="69"/>
                    <a:pt x="5" y="69"/>
                    <a:pt x="5" y="69"/>
                  </a:cubicBezTo>
                  <a:cubicBezTo>
                    <a:pt x="5" y="70"/>
                    <a:pt x="5" y="70"/>
                    <a:pt x="5" y="70"/>
                  </a:cubicBezTo>
                  <a:cubicBezTo>
                    <a:pt x="4" y="70"/>
                    <a:pt x="4" y="70"/>
                    <a:pt x="4" y="70"/>
                  </a:cubicBezTo>
                  <a:cubicBezTo>
                    <a:pt x="4" y="70"/>
                    <a:pt x="4" y="70"/>
                    <a:pt x="4" y="70"/>
                  </a:cubicBezTo>
                  <a:cubicBezTo>
                    <a:pt x="4" y="71"/>
                    <a:pt x="4" y="71"/>
                    <a:pt x="4" y="71"/>
                  </a:cubicBezTo>
                  <a:cubicBezTo>
                    <a:pt x="3" y="70"/>
                    <a:pt x="3" y="70"/>
                    <a:pt x="3" y="70"/>
                  </a:cubicBezTo>
                  <a:cubicBezTo>
                    <a:pt x="2" y="70"/>
                    <a:pt x="2" y="70"/>
                    <a:pt x="2" y="70"/>
                  </a:cubicBezTo>
                  <a:cubicBezTo>
                    <a:pt x="3" y="69"/>
                    <a:pt x="3" y="69"/>
                    <a:pt x="3" y="69"/>
                  </a:cubicBezTo>
                  <a:cubicBezTo>
                    <a:pt x="3" y="69"/>
                    <a:pt x="3" y="69"/>
                    <a:pt x="3" y="69"/>
                  </a:cubicBezTo>
                  <a:cubicBezTo>
                    <a:pt x="3" y="69"/>
                    <a:pt x="3" y="69"/>
                    <a:pt x="3" y="69"/>
                  </a:cubicBezTo>
                  <a:cubicBezTo>
                    <a:pt x="2" y="69"/>
                    <a:pt x="2" y="69"/>
                    <a:pt x="2" y="69"/>
                  </a:cubicBezTo>
                  <a:cubicBezTo>
                    <a:pt x="2" y="69"/>
                    <a:pt x="2" y="69"/>
                    <a:pt x="2" y="69"/>
                  </a:cubicBezTo>
                  <a:cubicBezTo>
                    <a:pt x="2" y="68"/>
                    <a:pt x="2" y="68"/>
                    <a:pt x="2" y="68"/>
                  </a:cubicBezTo>
                  <a:cubicBezTo>
                    <a:pt x="2" y="68"/>
                    <a:pt x="2" y="68"/>
                    <a:pt x="2" y="68"/>
                  </a:cubicBezTo>
                  <a:cubicBezTo>
                    <a:pt x="2" y="67"/>
                    <a:pt x="2" y="67"/>
                    <a:pt x="2" y="67"/>
                  </a:cubicBezTo>
                  <a:cubicBezTo>
                    <a:pt x="3" y="67"/>
                    <a:pt x="3" y="67"/>
                    <a:pt x="3" y="67"/>
                  </a:cubicBezTo>
                  <a:cubicBezTo>
                    <a:pt x="3" y="67"/>
                    <a:pt x="3" y="67"/>
                    <a:pt x="3" y="67"/>
                  </a:cubicBezTo>
                  <a:cubicBezTo>
                    <a:pt x="4" y="67"/>
                    <a:pt x="4" y="67"/>
                    <a:pt x="4" y="67"/>
                  </a:cubicBezTo>
                  <a:cubicBezTo>
                    <a:pt x="4" y="67"/>
                    <a:pt x="4" y="67"/>
                    <a:pt x="4" y="67"/>
                  </a:cubicBezTo>
                  <a:cubicBezTo>
                    <a:pt x="4" y="66"/>
                    <a:pt x="4" y="66"/>
                    <a:pt x="4" y="66"/>
                  </a:cubicBezTo>
                  <a:cubicBezTo>
                    <a:pt x="6" y="66"/>
                    <a:pt x="6" y="66"/>
                    <a:pt x="6" y="66"/>
                  </a:cubicBezTo>
                  <a:cubicBezTo>
                    <a:pt x="7" y="66"/>
                    <a:pt x="7" y="66"/>
                    <a:pt x="7" y="66"/>
                  </a:cubicBezTo>
                  <a:cubicBezTo>
                    <a:pt x="8" y="67"/>
                    <a:pt x="8" y="67"/>
                    <a:pt x="8" y="67"/>
                  </a:cubicBezTo>
                  <a:cubicBezTo>
                    <a:pt x="10" y="67"/>
                    <a:pt x="10" y="67"/>
                    <a:pt x="10" y="67"/>
                  </a:cubicBezTo>
                  <a:cubicBezTo>
                    <a:pt x="11" y="67"/>
                    <a:pt x="11" y="67"/>
                    <a:pt x="11" y="67"/>
                  </a:cubicBezTo>
                  <a:cubicBezTo>
                    <a:pt x="12" y="67"/>
                    <a:pt x="12" y="67"/>
                    <a:pt x="12" y="67"/>
                  </a:cubicBezTo>
                  <a:cubicBezTo>
                    <a:pt x="13" y="68"/>
                    <a:pt x="13" y="68"/>
                    <a:pt x="13" y="68"/>
                  </a:cubicBezTo>
                  <a:cubicBezTo>
                    <a:pt x="15" y="69"/>
                    <a:pt x="15" y="69"/>
                    <a:pt x="15" y="69"/>
                  </a:cubicBezTo>
                  <a:cubicBezTo>
                    <a:pt x="15" y="69"/>
                    <a:pt x="15" y="69"/>
                    <a:pt x="15" y="69"/>
                  </a:cubicBezTo>
                  <a:cubicBezTo>
                    <a:pt x="16" y="69"/>
                    <a:pt x="16" y="69"/>
                    <a:pt x="16" y="69"/>
                  </a:cubicBezTo>
                  <a:cubicBezTo>
                    <a:pt x="17" y="68"/>
                    <a:pt x="17" y="68"/>
                    <a:pt x="17" y="68"/>
                  </a:cubicBezTo>
                  <a:cubicBezTo>
                    <a:pt x="16" y="68"/>
                    <a:pt x="16" y="68"/>
                    <a:pt x="16" y="68"/>
                  </a:cubicBezTo>
                  <a:cubicBezTo>
                    <a:pt x="15" y="68"/>
                    <a:pt x="15" y="68"/>
                    <a:pt x="15" y="68"/>
                  </a:cubicBezTo>
                  <a:cubicBezTo>
                    <a:pt x="14" y="68"/>
                    <a:pt x="14" y="68"/>
                    <a:pt x="14" y="68"/>
                  </a:cubicBezTo>
                  <a:cubicBezTo>
                    <a:pt x="13" y="67"/>
                    <a:pt x="13" y="67"/>
                    <a:pt x="13" y="67"/>
                  </a:cubicBezTo>
                  <a:cubicBezTo>
                    <a:pt x="12" y="67"/>
                    <a:pt x="12" y="67"/>
                    <a:pt x="12" y="67"/>
                  </a:cubicBezTo>
                  <a:cubicBezTo>
                    <a:pt x="11" y="67"/>
                    <a:pt x="11" y="67"/>
                    <a:pt x="11" y="67"/>
                  </a:cubicBezTo>
                  <a:cubicBezTo>
                    <a:pt x="10" y="66"/>
                    <a:pt x="10" y="66"/>
                    <a:pt x="10" y="66"/>
                  </a:cubicBezTo>
                  <a:cubicBezTo>
                    <a:pt x="10" y="66"/>
                    <a:pt x="10" y="66"/>
                    <a:pt x="10" y="66"/>
                  </a:cubicBezTo>
                  <a:cubicBezTo>
                    <a:pt x="11" y="65"/>
                    <a:pt x="11" y="65"/>
                    <a:pt x="11" y="65"/>
                  </a:cubicBezTo>
                  <a:cubicBezTo>
                    <a:pt x="13" y="65"/>
                    <a:pt x="13" y="65"/>
                    <a:pt x="13" y="65"/>
                  </a:cubicBezTo>
                  <a:cubicBezTo>
                    <a:pt x="14" y="65"/>
                    <a:pt x="14" y="65"/>
                    <a:pt x="14" y="65"/>
                  </a:cubicBezTo>
                  <a:cubicBezTo>
                    <a:pt x="16" y="66"/>
                    <a:pt x="16" y="66"/>
                    <a:pt x="16" y="66"/>
                  </a:cubicBezTo>
                  <a:cubicBezTo>
                    <a:pt x="16" y="66"/>
                    <a:pt x="16" y="66"/>
                    <a:pt x="16" y="66"/>
                  </a:cubicBezTo>
                  <a:cubicBezTo>
                    <a:pt x="17" y="67"/>
                    <a:pt x="17" y="67"/>
                    <a:pt x="17" y="67"/>
                  </a:cubicBezTo>
                  <a:cubicBezTo>
                    <a:pt x="17" y="67"/>
                    <a:pt x="17" y="67"/>
                    <a:pt x="17" y="67"/>
                  </a:cubicBezTo>
                  <a:cubicBezTo>
                    <a:pt x="18" y="67"/>
                    <a:pt x="18" y="67"/>
                    <a:pt x="18" y="67"/>
                  </a:cubicBezTo>
                  <a:cubicBezTo>
                    <a:pt x="18" y="67"/>
                    <a:pt x="18" y="67"/>
                    <a:pt x="18" y="67"/>
                  </a:cubicBezTo>
                  <a:cubicBezTo>
                    <a:pt x="18" y="67"/>
                    <a:pt x="18" y="67"/>
                    <a:pt x="18" y="67"/>
                  </a:cubicBezTo>
                  <a:cubicBezTo>
                    <a:pt x="18" y="66"/>
                    <a:pt x="18" y="66"/>
                    <a:pt x="18" y="66"/>
                  </a:cubicBezTo>
                  <a:cubicBezTo>
                    <a:pt x="19" y="65"/>
                    <a:pt x="19" y="65"/>
                    <a:pt x="19" y="65"/>
                  </a:cubicBezTo>
                  <a:cubicBezTo>
                    <a:pt x="19" y="65"/>
                    <a:pt x="19" y="65"/>
                    <a:pt x="19" y="65"/>
                  </a:cubicBezTo>
                  <a:cubicBezTo>
                    <a:pt x="19" y="64"/>
                    <a:pt x="19" y="64"/>
                    <a:pt x="19" y="64"/>
                  </a:cubicBezTo>
                  <a:cubicBezTo>
                    <a:pt x="18" y="64"/>
                    <a:pt x="18" y="64"/>
                    <a:pt x="18" y="64"/>
                  </a:cubicBezTo>
                  <a:cubicBezTo>
                    <a:pt x="18" y="64"/>
                    <a:pt x="18" y="64"/>
                    <a:pt x="18" y="64"/>
                  </a:cubicBezTo>
                  <a:cubicBezTo>
                    <a:pt x="17" y="64"/>
                    <a:pt x="17" y="64"/>
                    <a:pt x="17" y="64"/>
                  </a:cubicBezTo>
                  <a:cubicBezTo>
                    <a:pt x="18" y="63"/>
                    <a:pt x="18" y="63"/>
                    <a:pt x="18" y="63"/>
                  </a:cubicBezTo>
                  <a:cubicBezTo>
                    <a:pt x="17" y="63"/>
                    <a:pt x="17" y="63"/>
                    <a:pt x="17" y="63"/>
                  </a:cubicBezTo>
                  <a:cubicBezTo>
                    <a:pt x="16" y="63"/>
                    <a:pt x="16" y="63"/>
                    <a:pt x="16" y="63"/>
                  </a:cubicBezTo>
                  <a:cubicBezTo>
                    <a:pt x="16" y="64"/>
                    <a:pt x="16" y="64"/>
                    <a:pt x="16" y="64"/>
                  </a:cubicBezTo>
                  <a:cubicBezTo>
                    <a:pt x="15" y="64"/>
                    <a:pt x="15" y="64"/>
                    <a:pt x="15" y="64"/>
                  </a:cubicBezTo>
                  <a:cubicBezTo>
                    <a:pt x="13" y="64"/>
                    <a:pt x="13" y="64"/>
                    <a:pt x="13" y="64"/>
                  </a:cubicBezTo>
                  <a:cubicBezTo>
                    <a:pt x="13" y="63"/>
                    <a:pt x="13" y="63"/>
                    <a:pt x="13" y="63"/>
                  </a:cubicBezTo>
                  <a:cubicBezTo>
                    <a:pt x="13" y="63"/>
                    <a:pt x="13" y="63"/>
                    <a:pt x="13" y="63"/>
                  </a:cubicBezTo>
                  <a:cubicBezTo>
                    <a:pt x="13" y="63"/>
                    <a:pt x="13" y="63"/>
                    <a:pt x="13" y="63"/>
                  </a:cubicBezTo>
                  <a:cubicBezTo>
                    <a:pt x="12" y="62"/>
                    <a:pt x="12" y="62"/>
                    <a:pt x="12" y="62"/>
                  </a:cubicBezTo>
                  <a:cubicBezTo>
                    <a:pt x="11" y="62"/>
                    <a:pt x="11" y="62"/>
                    <a:pt x="11" y="62"/>
                  </a:cubicBezTo>
                  <a:cubicBezTo>
                    <a:pt x="11" y="62"/>
                    <a:pt x="11" y="62"/>
                    <a:pt x="11" y="62"/>
                  </a:cubicBezTo>
                  <a:cubicBezTo>
                    <a:pt x="11" y="62"/>
                    <a:pt x="11" y="62"/>
                    <a:pt x="11" y="62"/>
                  </a:cubicBezTo>
                  <a:cubicBezTo>
                    <a:pt x="12" y="63"/>
                    <a:pt x="12" y="63"/>
                    <a:pt x="12" y="63"/>
                  </a:cubicBezTo>
                  <a:cubicBezTo>
                    <a:pt x="12" y="64"/>
                    <a:pt x="12" y="64"/>
                    <a:pt x="12" y="64"/>
                  </a:cubicBezTo>
                  <a:cubicBezTo>
                    <a:pt x="11" y="64"/>
                    <a:pt x="11" y="64"/>
                    <a:pt x="11" y="64"/>
                  </a:cubicBezTo>
                  <a:cubicBezTo>
                    <a:pt x="10" y="64"/>
                    <a:pt x="10" y="64"/>
                    <a:pt x="10" y="64"/>
                  </a:cubicBezTo>
                  <a:cubicBezTo>
                    <a:pt x="9" y="64"/>
                    <a:pt x="9" y="64"/>
                    <a:pt x="9" y="64"/>
                  </a:cubicBezTo>
                  <a:cubicBezTo>
                    <a:pt x="8" y="62"/>
                    <a:pt x="8" y="62"/>
                    <a:pt x="8" y="62"/>
                  </a:cubicBezTo>
                  <a:cubicBezTo>
                    <a:pt x="8" y="62"/>
                    <a:pt x="8" y="62"/>
                    <a:pt x="8" y="62"/>
                  </a:cubicBezTo>
                  <a:cubicBezTo>
                    <a:pt x="9" y="62"/>
                    <a:pt x="9" y="62"/>
                    <a:pt x="9" y="62"/>
                  </a:cubicBezTo>
                  <a:cubicBezTo>
                    <a:pt x="10" y="61"/>
                    <a:pt x="10" y="61"/>
                    <a:pt x="10" y="61"/>
                  </a:cubicBezTo>
                  <a:cubicBezTo>
                    <a:pt x="10" y="61"/>
                    <a:pt x="10" y="61"/>
                    <a:pt x="10" y="61"/>
                  </a:cubicBezTo>
                  <a:cubicBezTo>
                    <a:pt x="10" y="61"/>
                    <a:pt x="10" y="61"/>
                    <a:pt x="10" y="61"/>
                  </a:cubicBezTo>
                  <a:cubicBezTo>
                    <a:pt x="9" y="61"/>
                    <a:pt x="9" y="61"/>
                    <a:pt x="9" y="61"/>
                  </a:cubicBezTo>
                  <a:cubicBezTo>
                    <a:pt x="8" y="62"/>
                    <a:pt x="8" y="62"/>
                    <a:pt x="8" y="62"/>
                  </a:cubicBezTo>
                  <a:cubicBezTo>
                    <a:pt x="7" y="61"/>
                    <a:pt x="7" y="61"/>
                    <a:pt x="7" y="61"/>
                  </a:cubicBezTo>
                  <a:cubicBezTo>
                    <a:pt x="7" y="61"/>
                    <a:pt x="7" y="61"/>
                    <a:pt x="7" y="61"/>
                  </a:cubicBezTo>
                  <a:cubicBezTo>
                    <a:pt x="7" y="60"/>
                    <a:pt x="7" y="60"/>
                    <a:pt x="7" y="60"/>
                  </a:cubicBezTo>
                  <a:cubicBezTo>
                    <a:pt x="8" y="60"/>
                    <a:pt x="8" y="60"/>
                    <a:pt x="8" y="60"/>
                  </a:cubicBezTo>
                  <a:cubicBezTo>
                    <a:pt x="9" y="60"/>
                    <a:pt x="9" y="60"/>
                    <a:pt x="9" y="60"/>
                  </a:cubicBezTo>
                  <a:cubicBezTo>
                    <a:pt x="10" y="59"/>
                    <a:pt x="10" y="59"/>
                    <a:pt x="10" y="59"/>
                  </a:cubicBezTo>
                  <a:cubicBezTo>
                    <a:pt x="9" y="59"/>
                    <a:pt x="9" y="59"/>
                    <a:pt x="9" y="59"/>
                  </a:cubicBezTo>
                  <a:cubicBezTo>
                    <a:pt x="9" y="58"/>
                    <a:pt x="9" y="58"/>
                    <a:pt x="9" y="58"/>
                  </a:cubicBezTo>
                  <a:cubicBezTo>
                    <a:pt x="9" y="59"/>
                    <a:pt x="9" y="59"/>
                    <a:pt x="9" y="59"/>
                  </a:cubicBezTo>
                  <a:cubicBezTo>
                    <a:pt x="8" y="59"/>
                    <a:pt x="8" y="59"/>
                    <a:pt x="8" y="59"/>
                  </a:cubicBezTo>
                  <a:cubicBezTo>
                    <a:pt x="7" y="59"/>
                    <a:pt x="7" y="59"/>
                    <a:pt x="7" y="59"/>
                  </a:cubicBezTo>
                  <a:cubicBezTo>
                    <a:pt x="6" y="60"/>
                    <a:pt x="6" y="60"/>
                    <a:pt x="6" y="60"/>
                  </a:cubicBezTo>
                  <a:cubicBezTo>
                    <a:pt x="6" y="60"/>
                    <a:pt x="6" y="60"/>
                    <a:pt x="6" y="60"/>
                  </a:cubicBezTo>
                  <a:cubicBezTo>
                    <a:pt x="5" y="59"/>
                    <a:pt x="5" y="59"/>
                    <a:pt x="5" y="59"/>
                  </a:cubicBezTo>
                  <a:cubicBezTo>
                    <a:pt x="6" y="59"/>
                    <a:pt x="6" y="59"/>
                    <a:pt x="6" y="59"/>
                  </a:cubicBezTo>
                  <a:cubicBezTo>
                    <a:pt x="6" y="58"/>
                    <a:pt x="6" y="58"/>
                    <a:pt x="6" y="58"/>
                  </a:cubicBezTo>
                  <a:cubicBezTo>
                    <a:pt x="6" y="58"/>
                    <a:pt x="6" y="58"/>
                    <a:pt x="6" y="58"/>
                  </a:cubicBezTo>
                  <a:cubicBezTo>
                    <a:pt x="6" y="58"/>
                    <a:pt x="6" y="58"/>
                    <a:pt x="6" y="58"/>
                  </a:cubicBezTo>
                  <a:cubicBezTo>
                    <a:pt x="6" y="57"/>
                    <a:pt x="6" y="57"/>
                    <a:pt x="6" y="57"/>
                  </a:cubicBezTo>
                  <a:cubicBezTo>
                    <a:pt x="5" y="57"/>
                    <a:pt x="5" y="57"/>
                    <a:pt x="5" y="57"/>
                  </a:cubicBezTo>
                  <a:cubicBezTo>
                    <a:pt x="5" y="57"/>
                    <a:pt x="5" y="57"/>
                    <a:pt x="5" y="57"/>
                  </a:cubicBezTo>
                  <a:cubicBezTo>
                    <a:pt x="4" y="55"/>
                    <a:pt x="4" y="55"/>
                    <a:pt x="4" y="55"/>
                  </a:cubicBezTo>
                  <a:cubicBezTo>
                    <a:pt x="3" y="55"/>
                    <a:pt x="3" y="55"/>
                    <a:pt x="3" y="55"/>
                  </a:cubicBezTo>
                  <a:cubicBezTo>
                    <a:pt x="3" y="55"/>
                    <a:pt x="3" y="55"/>
                    <a:pt x="3" y="55"/>
                  </a:cubicBezTo>
                  <a:cubicBezTo>
                    <a:pt x="2" y="54"/>
                    <a:pt x="2" y="54"/>
                    <a:pt x="2" y="54"/>
                  </a:cubicBezTo>
                  <a:cubicBezTo>
                    <a:pt x="3" y="54"/>
                    <a:pt x="3" y="54"/>
                    <a:pt x="3" y="54"/>
                  </a:cubicBezTo>
                  <a:cubicBezTo>
                    <a:pt x="4" y="54"/>
                    <a:pt x="4" y="54"/>
                    <a:pt x="4" y="54"/>
                  </a:cubicBezTo>
                  <a:cubicBezTo>
                    <a:pt x="4" y="53"/>
                    <a:pt x="4" y="53"/>
                    <a:pt x="4" y="53"/>
                  </a:cubicBezTo>
                  <a:cubicBezTo>
                    <a:pt x="4" y="53"/>
                    <a:pt x="4" y="53"/>
                    <a:pt x="4" y="53"/>
                  </a:cubicBezTo>
                  <a:cubicBezTo>
                    <a:pt x="5" y="53"/>
                    <a:pt x="5" y="53"/>
                    <a:pt x="5" y="53"/>
                  </a:cubicBezTo>
                  <a:cubicBezTo>
                    <a:pt x="5" y="53"/>
                    <a:pt x="5" y="53"/>
                    <a:pt x="5" y="53"/>
                  </a:cubicBezTo>
                  <a:cubicBezTo>
                    <a:pt x="5" y="53"/>
                    <a:pt x="5" y="53"/>
                    <a:pt x="5" y="53"/>
                  </a:cubicBezTo>
                  <a:cubicBezTo>
                    <a:pt x="4" y="52"/>
                    <a:pt x="4" y="52"/>
                    <a:pt x="4" y="52"/>
                  </a:cubicBezTo>
                  <a:cubicBezTo>
                    <a:pt x="4" y="52"/>
                    <a:pt x="4" y="52"/>
                    <a:pt x="4" y="52"/>
                  </a:cubicBezTo>
                  <a:cubicBezTo>
                    <a:pt x="3" y="52"/>
                    <a:pt x="3" y="52"/>
                    <a:pt x="3" y="52"/>
                  </a:cubicBezTo>
                  <a:cubicBezTo>
                    <a:pt x="4" y="52"/>
                    <a:pt x="4" y="52"/>
                    <a:pt x="4" y="52"/>
                  </a:cubicBezTo>
                  <a:cubicBezTo>
                    <a:pt x="4" y="52"/>
                    <a:pt x="4" y="52"/>
                    <a:pt x="4" y="52"/>
                  </a:cubicBezTo>
                  <a:cubicBezTo>
                    <a:pt x="6" y="51"/>
                    <a:pt x="6" y="51"/>
                    <a:pt x="6" y="51"/>
                  </a:cubicBezTo>
                  <a:cubicBezTo>
                    <a:pt x="6" y="51"/>
                    <a:pt x="6" y="51"/>
                    <a:pt x="6" y="51"/>
                  </a:cubicBezTo>
                  <a:cubicBezTo>
                    <a:pt x="6" y="50"/>
                    <a:pt x="6" y="50"/>
                    <a:pt x="6" y="50"/>
                  </a:cubicBezTo>
                  <a:cubicBezTo>
                    <a:pt x="7" y="50"/>
                    <a:pt x="7" y="50"/>
                    <a:pt x="7" y="50"/>
                  </a:cubicBezTo>
                  <a:cubicBezTo>
                    <a:pt x="7" y="50"/>
                    <a:pt x="7" y="50"/>
                    <a:pt x="7" y="50"/>
                  </a:cubicBezTo>
                  <a:cubicBezTo>
                    <a:pt x="8" y="50"/>
                    <a:pt x="8" y="50"/>
                    <a:pt x="8" y="50"/>
                  </a:cubicBezTo>
                  <a:cubicBezTo>
                    <a:pt x="8" y="50"/>
                    <a:pt x="8" y="50"/>
                    <a:pt x="8" y="50"/>
                  </a:cubicBezTo>
                  <a:cubicBezTo>
                    <a:pt x="9" y="50"/>
                    <a:pt x="9" y="50"/>
                    <a:pt x="9" y="50"/>
                  </a:cubicBezTo>
                  <a:cubicBezTo>
                    <a:pt x="9" y="50"/>
                    <a:pt x="9" y="50"/>
                    <a:pt x="9" y="50"/>
                  </a:cubicBezTo>
                  <a:cubicBezTo>
                    <a:pt x="10" y="50"/>
                    <a:pt x="10" y="50"/>
                    <a:pt x="10" y="50"/>
                  </a:cubicBezTo>
                  <a:cubicBezTo>
                    <a:pt x="10" y="50"/>
                    <a:pt x="10" y="50"/>
                    <a:pt x="10" y="50"/>
                  </a:cubicBezTo>
                  <a:cubicBezTo>
                    <a:pt x="10" y="50"/>
                    <a:pt x="10" y="50"/>
                    <a:pt x="10" y="50"/>
                  </a:cubicBezTo>
                  <a:cubicBezTo>
                    <a:pt x="11" y="50"/>
                    <a:pt x="11" y="50"/>
                    <a:pt x="11" y="50"/>
                  </a:cubicBezTo>
                  <a:cubicBezTo>
                    <a:pt x="11" y="50"/>
                    <a:pt x="11" y="50"/>
                    <a:pt x="11" y="50"/>
                  </a:cubicBezTo>
                  <a:cubicBezTo>
                    <a:pt x="11" y="50"/>
                    <a:pt x="11" y="50"/>
                    <a:pt x="11" y="50"/>
                  </a:cubicBezTo>
                  <a:cubicBezTo>
                    <a:pt x="12" y="49"/>
                    <a:pt x="12" y="49"/>
                    <a:pt x="12" y="49"/>
                  </a:cubicBezTo>
                  <a:cubicBezTo>
                    <a:pt x="13" y="49"/>
                    <a:pt x="13" y="49"/>
                    <a:pt x="13" y="49"/>
                  </a:cubicBezTo>
                  <a:cubicBezTo>
                    <a:pt x="13" y="49"/>
                    <a:pt x="13" y="49"/>
                    <a:pt x="13" y="49"/>
                  </a:cubicBezTo>
                  <a:cubicBezTo>
                    <a:pt x="13" y="49"/>
                    <a:pt x="13" y="49"/>
                    <a:pt x="13" y="49"/>
                  </a:cubicBezTo>
                  <a:cubicBezTo>
                    <a:pt x="14" y="49"/>
                    <a:pt x="14" y="49"/>
                    <a:pt x="14" y="49"/>
                  </a:cubicBezTo>
                  <a:cubicBezTo>
                    <a:pt x="14" y="49"/>
                    <a:pt x="14" y="49"/>
                    <a:pt x="14" y="49"/>
                  </a:cubicBezTo>
                  <a:cubicBezTo>
                    <a:pt x="18" y="48"/>
                    <a:pt x="18" y="48"/>
                    <a:pt x="18" y="48"/>
                  </a:cubicBezTo>
                  <a:cubicBezTo>
                    <a:pt x="18" y="48"/>
                    <a:pt x="18" y="48"/>
                    <a:pt x="18" y="48"/>
                  </a:cubicBezTo>
                  <a:cubicBezTo>
                    <a:pt x="19" y="49"/>
                    <a:pt x="19" y="49"/>
                    <a:pt x="19" y="49"/>
                  </a:cubicBezTo>
                  <a:cubicBezTo>
                    <a:pt x="19" y="48"/>
                    <a:pt x="19" y="48"/>
                    <a:pt x="19" y="48"/>
                  </a:cubicBezTo>
                  <a:cubicBezTo>
                    <a:pt x="18" y="48"/>
                    <a:pt x="18" y="48"/>
                    <a:pt x="18" y="48"/>
                  </a:cubicBezTo>
                  <a:cubicBezTo>
                    <a:pt x="19" y="47"/>
                    <a:pt x="19" y="47"/>
                    <a:pt x="19" y="47"/>
                  </a:cubicBezTo>
                  <a:cubicBezTo>
                    <a:pt x="20" y="47"/>
                    <a:pt x="20" y="47"/>
                    <a:pt x="20" y="47"/>
                  </a:cubicBezTo>
                  <a:cubicBezTo>
                    <a:pt x="21" y="47"/>
                    <a:pt x="21" y="47"/>
                    <a:pt x="21" y="47"/>
                  </a:cubicBezTo>
                  <a:cubicBezTo>
                    <a:pt x="22" y="47"/>
                    <a:pt x="22" y="47"/>
                    <a:pt x="22" y="47"/>
                  </a:cubicBezTo>
                  <a:cubicBezTo>
                    <a:pt x="23" y="47"/>
                    <a:pt x="23" y="47"/>
                    <a:pt x="23" y="47"/>
                  </a:cubicBezTo>
                  <a:cubicBezTo>
                    <a:pt x="23" y="47"/>
                    <a:pt x="23" y="47"/>
                    <a:pt x="23" y="47"/>
                  </a:cubicBezTo>
                  <a:cubicBezTo>
                    <a:pt x="24" y="47"/>
                    <a:pt x="24" y="47"/>
                    <a:pt x="24" y="47"/>
                  </a:cubicBezTo>
                  <a:cubicBezTo>
                    <a:pt x="25" y="47"/>
                    <a:pt x="25" y="47"/>
                    <a:pt x="25" y="47"/>
                  </a:cubicBezTo>
                  <a:cubicBezTo>
                    <a:pt x="26" y="47"/>
                    <a:pt x="26" y="47"/>
                    <a:pt x="26" y="47"/>
                  </a:cubicBezTo>
                  <a:cubicBezTo>
                    <a:pt x="27" y="47"/>
                    <a:pt x="27" y="47"/>
                    <a:pt x="27" y="47"/>
                  </a:cubicBezTo>
                  <a:cubicBezTo>
                    <a:pt x="27" y="47"/>
                    <a:pt x="27" y="47"/>
                    <a:pt x="27" y="47"/>
                  </a:cubicBezTo>
                  <a:cubicBezTo>
                    <a:pt x="28" y="48"/>
                    <a:pt x="28" y="48"/>
                    <a:pt x="28" y="48"/>
                  </a:cubicBezTo>
                  <a:cubicBezTo>
                    <a:pt x="29" y="48"/>
                    <a:pt x="29" y="48"/>
                    <a:pt x="29" y="48"/>
                  </a:cubicBezTo>
                  <a:cubicBezTo>
                    <a:pt x="29" y="48"/>
                    <a:pt x="29" y="48"/>
                    <a:pt x="29" y="48"/>
                  </a:cubicBezTo>
                  <a:cubicBezTo>
                    <a:pt x="30" y="48"/>
                    <a:pt x="30" y="48"/>
                    <a:pt x="30" y="48"/>
                  </a:cubicBezTo>
                  <a:cubicBezTo>
                    <a:pt x="30" y="48"/>
                    <a:pt x="30" y="48"/>
                    <a:pt x="30" y="48"/>
                  </a:cubicBezTo>
                  <a:cubicBezTo>
                    <a:pt x="31" y="47"/>
                    <a:pt x="31" y="47"/>
                    <a:pt x="31" y="47"/>
                  </a:cubicBezTo>
                  <a:cubicBezTo>
                    <a:pt x="31" y="46"/>
                    <a:pt x="31" y="46"/>
                    <a:pt x="31" y="46"/>
                  </a:cubicBezTo>
                  <a:cubicBezTo>
                    <a:pt x="32" y="45"/>
                    <a:pt x="32" y="45"/>
                    <a:pt x="32" y="45"/>
                  </a:cubicBezTo>
                  <a:cubicBezTo>
                    <a:pt x="33" y="45"/>
                    <a:pt x="33" y="45"/>
                    <a:pt x="33" y="45"/>
                  </a:cubicBezTo>
                  <a:cubicBezTo>
                    <a:pt x="33" y="44"/>
                    <a:pt x="33" y="44"/>
                    <a:pt x="33" y="44"/>
                  </a:cubicBezTo>
                  <a:cubicBezTo>
                    <a:pt x="34" y="43"/>
                    <a:pt x="34" y="43"/>
                    <a:pt x="34" y="43"/>
                  </a:cubicBezTo>
                  <a:cubicBezTo>
                    <a:pt x="35" y="43"/>
                    <a:pt x="35" y="43"/>
                    <a:pt x="35" y="43"/>
                  </a:cubicBezTo>
                  <a:cubicBezTo>
                    <a:pt x="35" y="42"/>
                    <a:pt x="35" y="42"/>
                    <a:pt x="35" y="42"/>
                  </a:cubicBezTo>
                  <a:cubicBezTo>
                    <a:pt x="34" y="42"/>
                    <a:pt x="34" y="42"/>
                    <a:pt x="34" y="42"/>
                  </a:cubicBezTo>
                  <a:cubicBezTo>
                    <a:pt x="34" y="41"/>
                    <a:pt x="34" y="41"/>
                    <a:pt x="34" y="41"/>
                  </a:cubicBezTo>
                  <a:cubicBezTo>
                    <a:pt x="35" y="41"/>
                    <a:pt x="35" y="41"/>
                    <a:pt x="35" y="41"/>
                  </a:cubicBezTo>
                  <a:cubicBezTo>
                    <a:pt x="36" y="40"/>
                    <a:pt x="36" y="40"/>
                    <a:pt x="36" y="40"/>
                  </a:cubicBezTo>
                  <a:cubicBezTo>
                    <a:pt x="37" y="41"/>
                    <a:pt x="37" y="41"/>
                    <a:pt x="37" y="41"/>
                  </a:cubicBezTo>
                  <a:cubicBezTo>
                    <a:pt x="38" y="40"/>
                    <a:pt x="38" y="40"/>
                    <a:pt x="38" y="40"/>
                  </a:cubicBezTo>
                  <a:cubicBezTo>
                    <a:pt x="38" y="39"/>
                    <a:pt x="38" y="39"/>
                    <a:pt x="38" y="39"/>
                  </a:cubicBezTo>
                  <a:cubicBezTo>
                    <a:pt x="38" y="39"/>
                    <a:pt x="38" y="39"/>
                    <a:pt x="38" y="39"/>
                  </a:cubicBezTo>
                  <a:cubicBezTo>
                    <a:pt x="37" y="39"/>
                    <a:pt x="37" y="39"/>
                    <a:pt x="37" y="39"/>
                  </a:cubicBezTo>
                  <a:cubicBezTo>
                    <a:pt x="36" y="39"/>
                    <a:pt x="36" y="39"/>
                    <a:pt x="36" y="39"/>
                  </a:cubicBezTo>
                  <a:cubicBezTo>
                    <a:pt x="36" y="38"/>
                    <a:pt x="36" y="38"/>
                    <a:pt x="36" y="38"/>
                  </a:cubicBezTo>
                  <a:cubicBezTo>
                    <a:pt x="36" y="38"/>
                    <a:pt x="36" y="38"/>
                    <a:pt x="36" y="38"/>
                  </a:cubicBezTo>
                  <a:cubicBezTo>
                    <a:pt x="37" y="38"/>
                    <a:pt x="37" y="38"/>
                    <a:pt x="37" y="38"/>
                  </a:cubicBezTo>
                  <a:cubicBezTo>
                    <a:pt x="38" y="38"/>
                    <a:pt x="38" y="38"/>
                    <a:pt x="38" y="38"/>
                  </a:cubicBezTo>
                  <a:cubicBezTo>
                    <a:pt x="39" y="37"/>
                    <a:pt x="39" y="37"/>
                    <a:pt x="39" y="37"/>
                  </a:cubicBezTo>
                  <a:cubicBezTo>
                    <a:pt x="40" y="37"/>
                    <a:pt x="40" y="37"/>
                    <a:pt x="40" y="37"/>
                  </a:cubicBezTo>
                  <a:cubicBezTo>
                    <a:pt x="40" y="37"/>
                    <a:pt x="40" y="37"/>
                    <a:pt x="40" y="37"/>
                  </a:cubicBezTo>
                  <a:cubicBezTo>
                    <a:pt x="40" y="36"/>
                    <a:pt x="40" y="36"/>
                    <a:pt x="40" y="36"/>
                  </a:cubicBezTo>
                  <a:cubicBezTo>
                    <a:pt x="40" y="36"/>
                    <a:pt x="40" y="36"/>
                    <a:pt x="40" y="36"/>
                  </a:cubicBezTo>
                  <a:cubicBezTo>
                    <a:pt x="40" y="36"/>
                    <a:pt x="40" y="36"/>
                    <a:pt x="40" y="36"/>
                  </a:cubicBezTo>
                  <a:cubicBezTo>
                    <a:pt x="39" y="36"/>
                    <a:pt x="39" y="36"/>
                    <a:pt x="39" y="36"/>
                  </a:cubicBezTo>
                  <a:cubicBezTo>
                    <a:pt x="39" y="37"/>
                    <a:pt x="39" y="37"/>
                    <a:pt x="39" y="37"/>
                  </a:cubicBezTo>
                  <a:cubicBezTo>
                    <a:pt x="39" y="37"/>
                    <a:pt x="39" y="37"/>
                    <a:pt x="39" y="37"/>
                  </a:cubicBezTo>
                  <a:cubicBezTo>
                    <a:pt x="37" y="37"/>
                    <a:pt x="37" y="37"/>
                    <a:pt x="37" y="37"/>
                  </a:cubicBezTo>
                  <a:cubicBezTo>
                    <a:pt x="36" y="37"/>
                    <a:pt x="36" y="37"/>
                    <a:pt x="36" y="37"/>
                  </a:cubicBezTo>
                  <a:cubicBezTo>
                    <a:pt x="36" y="37"/>
                    <a:pt x="36" y="37"/>
                    <a:pt x="36" y="37"/>
                  </a:cubicBezTo>
                  <a:cubicBezTo>
                    <a:pt x="35" y="38"/>
                    <a:pt x="35" y="38"/>
                    <a:pt x="35" y="38"/>
                  </a:cubicBezTo>
                  <a:cubicBezTo>
                    <a:pt x="35" y="38"/>
                    <a:pt x="35" y="38"/>
                    <a:pt x="35" y="38"/>
                  </a:cubicBezTo>
                  <a:cubicBezTo>
                    <a:pt x="34" y="37"/>
                    <a:pt x="34" y="37"/>
                    <a:pt x="34" y="37"/>
                  </a:cubicBezTo>
                  <a:cubicBezTo>
                    <a:pt x="33" y="37"/>
                    <a:pt x="33" y="37"/>
                    <a:pt x="33" y="37"/>
                  </a:cubicBezTo>
                  <a:cubicBezTo>
                    <a:pt x="33" y="37"/>
                    <a:pt x="33" y="37"/>
                    <a:pt x="33" y="37"/>
                  </a:cubicBezTo>
                  <a:cubicBezTo>
                    <a:pt x="33" y="37"/>
                    <a:pt x="33" y="37"/>
                    <a:pt x="33" y="37"/>
                  </a:cubicBezTo>
                  <a:cubicBezTo>
                    <a:pt x="32" y="37"/>
                    <a:pt x="32" y="37"/>
                    <a:pt x="32" y="37"/>
                  </a:cubicBezTo>
                  <a:cubicBezTo>
                    <a:pt x="32" y="37"/>
                    <a:pt x="32" y="37"/>
                    <a:pt x="32" y="37"/>
                  </a:cubicBezTo>
                  <a:cubicBezTo>
                    <a:pt x="31" y="37"/>
                    <a:pt x="31" y="37"/>
                    <a:pt x="31" y="37"/>
                  </a:cubicBezTo>
                  <a:cubicBezTo>
                    <a:pt x="31" y="37"/>
                    <a:pt x="31" y="37"/>
                    <a:pt x="31" y="37"/>
                  </a:cubicBezTo>
                  <a:cubicBezTo>
                    <a:pt x="31" y="36"/>
                    <a:pt x="31" y="36"/>
                    <a:pt x="31" y="36"/>
                  </a:cubicBezTo>
                  <a:cubicBezTo>
                    <a:pt x="31" y="36"/>
                    <a:pt x="31" y="36"/>
                    <a:pt x="31" y="36"/>
                  </a:cubicBezTo>
                  <a:cubicBezTo>
                    <a:pt x="31" y="36"/>
                    <a:pt x="31" y="36"/>
                    <a:pt x="31" y="36"/>
                  </a:cubicBezTo>
                  <a:cubicBezTo>
                    <a:pt x="30" y="35"/>
                    <a:pt x="30" y="35"/>
                    <a:pt x="30" y="35"/>
                  </a:cubicBezTo>
                  <a:cubicBezTo>
                    <a:pt x="31" y="35"/>
                    <a:pt x="31" y="35"/>
                    <a:pt x="31" y="35"/>
                  </a:cubicBezTo>
                  <a:cubicBezTo>
                    <a:pt x="31" y="34"/>
                    <a:pt x="31" y="34"/>
                    <a:pt x="31" y="34"/>
                  </a:cubicBezTo>
                  <a:cubicBezTo>
                    <a:pt x="32" y="34"/>
                    <a:pt x="32" y="34"/>
                    <a:pt x="32" y="34"/>
                  </a:cubicBezTo>
                  <a:cubicBezTo>
                    <a:pt x="32" y="33"/>
                    <a:pt x="32" y="33"/>
                    <a:pt x="32" y="33"/>
                  </a:cubicBezTo>
                  <a:cubicBezTo>
                    <a:pt x="32" y="33"/>
                    <a:pt x="32" y="33"/>
                    <a:pt x="32" y="33"/>
                  </a:cubicBezTo>
                  <a:cubicBezTo>
                    <a:pt x="33" y="33"/>
                    <a:pt x="33" y="33"/>
                    <a:pt x="33" y="33"/>
                  </a:cubicBezTo>
                  <a:cubicBezTo>
                    <a:pt x="32" y="33"/>
                    <a:pt x="32" y="33"/>
                    <a:pt x="32" y="33"/>
                  </a:cubicBezTo>
                  <a:cubicBezTo>
                    <a:pt x="32" y="32"/>
                    <a:pt x="32" y="32"/>
                    <a:pt x="32" y="32"/>
                  </a:cubicBezTo>
                  <a:cubicBezTo>
                    <a:pt x="32" y="32"/>
                    <a:pt x="32" y="32"/>
                    <a:pt x="32" y="32"/>
                  </a:cubicBezTo>
                  <a:cubicBezTo>
                    <a:pt x="33" y="32"/>
                    <a:pt x="33" y="32"/>
                    <a:pt x="33" y="32"/>
                  </a:cubicBezTo>
                  <a:cubicBezTo>
                    <a:pt x="34" y="31"/>
                    <a:pt x="34" y="31"/>
                    <a:pt x="34" y="31"/>
                  </a:cubicBezTo>
                  <a:cubicBezTo>
                    <a:pt x="34" y="31"/>
                    <a:pt x="34" y="31"/>
                    <a:pt x="34" y="31"/>
                  </a:cubicBezTo>
                  <a:cubicBezTo>
                    <a:pt x="34" y="30"/>
                    <a:pt x="34" y="30"/>
                    <a:pt x="34" y="30"/>
                  </a:cubicBezTo>
                  <a:cubicBezTo>
                    <a:pt x="36" y="30"/>
                    <a:pt x="36" y="30"/>
                    <a:pt x="36" y="30"/>
                  </a:cubicBezTo>
                  <a:cubicBezTo>
                    <a:pt x="36" y="30"/>
                    <a:pt x="36" y="30"/>
                    <a:pt x="36" y="30"/>
                  </a:cubicBezTo>
                  <a:cubicBezTo>
                    <a:pt x="37" y="29"/>
                    <a:pt x="37" y="29"/>
                    <a:pt x="37" y="29"/>
                  </a:cubicBezTo>
                  <a:cubicBezTo>
                    <a:pt x="38" y="29"/>
                    <a:pt x="38" y="29"/>
                    <a:pt x="38" y="29"/>
                  </a:cubicBezTo>
                  <a:cubicBezTo>
                    <a:pt x="39" y="29"/>
                    <a:pt x="39" y="29"/>
                    <a:pt x="39" y="29"/>
                  </a:cubicBezTo>
                  <a:cubicBezTo>
                    <a:pt x="39" y="29"/>
                    <a:pt x="39" y="29"/>
                    <a:pt x="39" y="29"/>
                  </a:cubicBezTo>
                  <a:cubicBezTo>
                    <a:pt x="38" y="29"/>
                    <a:pt x="38" y="29"/>
                    <a:pt x="38" y="29"/>
                  </a:cubicBezTo>
                  <a:cubicBezTo>
                    <a:pt x="38" y="28"/>
                    <a:pt x="38" y="28"/>
                    <a:pt x="38" y="28"/>
                  </a:cubicBezTo>
                  <a:cubicBezTo>
                    <a:pt x="39" y="28"/>
                    <a:pt x="39" y="28"/>
                    <a:pt x="39" y="28"/>
                  </a:cubicBezTo>
                  <a:cubicBezTo>
                    <a:pt x="39" y="28"/>
                    <a:pt x="39" y="28"/>
                    <a:pt x="39" y="28"/>
                  </a:cubicBezTo>
                  <a:cubicBezTo>
                    <a:pt x="39" y="29"/>
                    <a:pt x="39" y="29"/>
                    <a:pt x="39" y="29"/>
                  </a:cubicBezTo>
                  <a:cubicBezTo>
                    <a:pt x="40" y="28"/>
                    <a:pt x="40" y="28"/>
                    <a:pt x="40" y="28"/>
                  </a:cubicBezTo>
                  <a:cubicBezTo>
                    <a:pt x="41" y="27"/>
                    <a:pt x="41" y="27"/>
                    <a:pt x="41" y="27"/>
                  </a:cubicBezTo>
                  <a:cubicBezTo>
                    <a:pt x="41" y="27"/>
                    <a:pt x="41" y="27"/>
                    <a:pt x="41" y="27"/>
                  </a:cubicBezTo>
                  <a:cubicBezTo>
                    <a:pt x="41" y="26"/>
                    <a:pt x="41" y="26"/>
                    <a:pt x="41" y="26"/>
                  </a:cubicBezTo>
                  <a:cubicBezTo>
                    <a:pt x="42" y="26"/>
                    <a:pt x="42" y="26"/>
                    <a:pt x="42" y="26"/>
                  </a:cubicBezTo>
                  <a:cubicBezTo>
                    <a:pt x="43" y="26"/>
                    <a:pt x="43" y="26"/>
                    <a:pt x="43" y="26"/>
                  </a:cubicBezTo>
                  <a:cubicBezTo>
                    <a:pt x="43" y="25"/>
                    <a:pt x="43" y="25"/>
                    <a:pt x="43" y="25"/>
                  </a:cubicBezTo>
                  <a:cubicBezTo>
                    <a:pt x="44" y="25"/>
                    <a:pt x="44" y="25"/>
                    <a:pt x="44" y="25"/>
                  </a:cubicBezTo>
                  <a:cubicBezTo>
                    <a:pt x="44" y="25"/>
                    <a:pt x="44" y="25"/>
                    <a:pt x="44" y="25"/>
                  </a:cubicBezTo>
                  <a:cubicBezTo>
                    <a:pt x="44" y="25"/>
                    <a:pt x="44" y="25"/>
                    <a:pt x="44" y="25"/>
                  </a:cubicBezTo>
                  <a:cubicBezTo>
                    <a:pt x="45" y="26"/>
                    <a:pt x="45" y="26"/>
                    <a:pt x="45" y="26"/>
                  </a:cubicBezTo>
                  <a:cubicBezTo>
                    <a:pt x="45" y="27"/>
                    <a:pt x="45" y="27"/>
                    <a:pt x="45" y="27"/>
                  </a:cubicBezTo>
                  <a:cubicBezTo>
                    <a:pt x="45" y="28"/>
                    <a:pt x="45" y="28"/>
                    <a:pt x="45" y="28"/>
                  </a:cubicBezTo>
                  <a:cubicBezTo>
                    <a:pt x="45" y="29"/>
                    <a:pt x="45" y="29"/>
                    <a:pt x="45" y="29"/>
                  </a:cubicBezTo>
                  <a:cubicBezTo>
                    <a:pt x="45" y="30"/>
                    <a:pt x="45" y="30"/>
                    <a:pt x="45" y="30"/>
                  </a:cubicBezTo>
                  <a:cubicBezTo>
                    <a:pt x="45" y="30"/>
                    <a:pt x="45" y="30"/>
                    <a:pt x="45" y="30"/>
                  </a:cubicBezTo>
                  <a:cubicBezTo>
                    <a:pt x="45" y="30"/>
                    <a:pt x="45" y="30"/>
                    <a:pt x="45" y="30"/>
                  </a:cubicBezTo>
                  <a:cubicBezTo>
                    <a:pt x="46" y="29"/>
                    <a:pt x="46" y="29"/>
                    <a:pt x="46" y="29"/>
                  </a:cubicBezTo>
                  <a:cubicBezTo>
                    <a:pt x="45" y="27"/>
                    <a:pt x="45" y="27"/>
                    <a:pt x="45" y="27"/>
                  </a:cubicBezTo>
                  <a:cubicBezTo>
                    <a:pt x="45" y="27"/>
                    <a:pt x="45" y="27"/>
                    <a:pt x="45" y="27"/>
                  </a:cubicBezTo>
                  <a:cubicBezTo>
                    <a:pt x="45" y="26"/>
                    <a:pt x="45" y="26"/>
                    <a:pt x="45" y="26"/>
                  </a:cubicBezTo>
                  <a:cubicBezTo>
                    <a:pt x="45" y="25"/>
                    <a:pt x="45" y="25"/>
                    <a:pt x="45" y="25"/>
                  </a:cubicBezTo>
                  <a:cubicBezTo>
                    <a:pt x="46" y="25"/>
                    <a:pt x="46" y="25"/>
                    <a:pt x="46" y="25"/>
                  </a:cubicBezTo>
                  <a:cubicBezTo>
                    <a:pt x="46" y="25"/>
                    <a:pt x="46" y="25"/>
                    <a:pt x="46" y="25"/>
                  </a:cubicBezTo>
                  <a:cubicBezTo>
                    <a:pt x="46" y="24"/>
                    <a:pt x="46" y="24"/>
                    <a:pt x="46" y="24"/>
                  </a:cubicBezTo>
                  <a:cubicBezTo>
                    <a:pt x="47" y="24"/>
                    <a:pt x="47" y="24"/>
                    <a:pt x="47" y="24"/>
                  </a:cubicBezTo>
                  <a:cubicBezTo>
                    <a:pt x="47" y="24"/>
                    <a:pt x="47" y="24"/>
                    <a:pt x="47" y="24"/>
                  </a:cubicBezTo>
                  <a:cubicBezTo>
                    <a:pt x="47" y="25"/>
                    <a:pt x="47" y="25"/>
                    <a:pt x="47" y="25"/>
                  </a:cubicBezTo>
                  <a:cubicBezTo>
                    <a:pt x="48" y="25"/>
                    <a:pt x="48" y="25"/>
                    <a:pt x="48" y="25"/>
                  </a:cubicBezTo>
                  <a:cubicBezTo>
                    <a:pt x="48" y="25"/>
                    <a:pt x="48" y="25"/>
                    <a:pt x="48" y="25"/>
                  </a:cubicBezTo>
                  <a:cubicBezTo>
                    <a:pt x="48" y="25"/>
                    <a:pt x="48" y="25"/>
                    <a:pt x="48" y="25"/>
                  </a:cubicBezTo>
                  <a:cubicBezTo>
                    <a:pt x="48" y="26"/>
                    <a:pt x="48" y="26"/>
                    <a:pt x="48" y="26"/>
                  </a:cubicBezTo>
                  <a:cubicBezTo>
                    <a:pt x="48" y="26"/>
                    <a:pt x="48" y="26"/>
                    <a:pt x="48" y="26"/>
                  </a:cubicBezTo>
                  <a:cubicBezTo>
                    <a:pt x="49" y="27"/>
                    <a:pt x="49" y="27"/>
                    <a:pt x="49" y="27"/>
                  </a:cubicBezTo>
                  <a:cubicBezTo>
                    <a:pt x="50" y="26"/>
                    <a:pt x="50" y="26"/>
                    <a:pt x="50" y="26"/>
                  </a:cubicBezTo>
                  <a:cubicBezTo>
                    <a:pt x="51" y="26"/>
                    <a:pt x="51" y="26"/>
                    <a:pt x="51" y="26"/>
                  </a:cubicBezTo>
                  <a:cubicBezTo>
                    <a:pt x="51" y="26"/>
                    <a:pt x="51" y="26"/>
                    <a:pt x="51" y="26"/>
                  </a:cubicBezTo>
                  <a:cubicBezTo>
                    <a:pt x="51" y="26"/>
                    <a:pt x="51" y="26"/>
                    <a:pt x="51" y="26"/>
                  </a:cubicBezTo>
                  <a:cubicBezTo>
                    <a:pt x="51" y="25"/>
                    <a:pt x="51" y="25"/>
                    <a:pt x="51" y="25"/>
                  </a:cubicBezTo>
                  <a:cubicBezTo>
                    <a:pt x="51" y="25"/>
                    <a:pt x="51" y="25"/>
                    <a:pt x="51" y="25"/>
                  </a:cubicBezTo>
                  <a:cubicBezTo>
                    <a:pt x="52" y="25"/>
                    <a:pt x="52" y="25"/>
                    <a:pt x="52" y="25"/>
                  </a:cubicBezTo>
                  <a:cubicBezTo>
                    <a:pt x="52" y="24"/>
                    <a:pt x="52" y="24"/>
                    <a:pt x="52" y="24"/>
                  </a:cubicBezTo>
                  <a:cubicBezTo>
                    <a:pt x="52" y="24"/>
                    <a:pt x="52" y="24"/>
                    <a:pt x="52" y="24"/>
                  </a:cubicBezTo>
                  <a:cubicBezTo>
                    <a:pt x="53" y="24"/>
                    <a:pt x="53" y="24"/>
                    <a:pt x="53" y="24"/>
                  </a:cubicBezTo>
                  <a:cubicBezTo>
                    <a:pt x="54" y="23"/>
                    <a:pt x="54" y="23"/>
                    <a:pt x="54" y="23"/>
                  </a:cubicBezTo>
                  <a:cubicBezTo>
                    <a:pt x="55" y="22"/>
                    <a:pt x="55" y="22"/>
                    <a:pt x="55" y="22"/>
                  </a:cubicBezTo>
                  <a:cubicBezTo>
                    <a:pt x="55" y="21"/>
                    <a:pt x="55" y="21"/>
                    <a:pt x="55" y="21"/>
                  </a:cubicBezTo>
                  <a:cubicBezTo>
                    <a:pt x="54" y="21"/>
                    <a:pt x="54" y="21"/>
                    <a:pt x="54" y="21"/>
                  </a:cubicBezTo>
                  <a:cubicBezTo>
                    <a:pt x="54" y="21"/>
                    <a:pt x="54" y="21"/>
                    <a:pt x="54" y="21"/>
                  </a:cubicBezTo>
                  <a:cubicBezTo>
                    <a:pt x="54" y="21"/>
                    <a:pt x="54" y="21"/>
                    <a:pt x="54" y="21"/>
                  </a:cubicBezTo>
                  <a:cubicBezTo>
                    <a:pt x="54" y="20"/>
                    <a:pt x="54" y="20"/>
                    <a:pt x="54" y="20"/>
                  </a:cubicBezTo>
                  <a:cubicBezTo>
                    <a:pt x="55" y="20"/>
                    <a:pt x="55" y="20"/>
                    <a:pt x="55" y="20"/>
                  </a:cubicBezTo>
                  <a:cubicBezTo>
                    <a:pt x="55" y="19"/>
                    <a:pt x="55" y="19"/>
                    <a:pt x="55" y="19"/>
                  </a:cubicBezTo>
                  <a:cubicBezTo>
                    <a:pt x="55" y="18"/>
                    <a:pt x="55" y="18"/>
                    <a:pt x="55" y="18"/>
                  </a:cubicBezTo>
                  <a:cubicBezTo>
                    <a:pt x="55" y="17"/>
                    <a:pt x="55" y="17"/>
                    <a:pt x="55" y="17"/>
                  </a:cubicBezTo>
                  <a:cubicBezTo>
                    <a:pt x="55" y="17"/>
                    <a:pt x="55" y="17"/>
                    <a:pt x="55" y="17"/>
                  </a:cubicBezTo>
                  <a:cubicBezTo>
                    <a:pt x="57" y="17"/>
                    <a:pt x="57" y="17"/>
                    <a:pt x="57" y="17"/>
                  </a:cubicBezTo>
                  <a:cubicBezTo>
                    <a:pt x="58" y="16"/>
                    <a:pt x="58" y="16"/>
                    <a:pt x="58" y="16"/>
                  </a:cubicBezTo>
                  <a:cubicBezTo>
                    <a:pt x="59" y="16"/>
                    <a:pt x="59" y="16"/>
                    <a:pt x="59" y="16"/>
                  </a:cubicBezTo>
                  <a:cubicBezTo>
                    <a:pt x="59" y="16"/>
                    <a:pt x="59" y="16"/>
                    <a:pt x="59" y="16"/>
                  </a:cubicBezTo>
                  <a:cubicBezTo>
                    <a:pt x="59" y="16"/>
                    <a:pt x="59" y="16"/>
                    <a:pt x="59" y="16"/>
                  </a:cubicBezTo>
                  <a:cubicBezTo>
                    <a:pt x="59" y="17"/>
                    <a:pt x="59" y="17"/>
                    <a:pt x="59" y="17"/>
                  </a:cubicBezTo>
                  <a:cubicBezTo>
                    <a:pt x="60" y="18"/>
                    <a:pt x="60" y="18"/>
                    <a:pt x="60" y="18"/>
                  </a:cubicBezTo>
                  <a:cubicBezTo>
                    <a:pt x="60" y="19"/>
                    <a:pt x="60" y="19"/>
                    <a:pt x="60" y="19"/>
                  </a:cubicBezTo>
                  <a:cubicBezTo>
                    <a:pt x="60" y="20"/>
                    <a:pt x="60" y="20"/>
                    <a:pt x="60" y="20"/>
                  </a:cubicBezTo>
                  <a:cubicBezTo>
                    <a:pt x="60" y="22"/>
                    <a:pt x="60" y="22"/>
                    <a:pt x="60" y="22"/>
                  </a:cubicBezTo>
                  <a:cubicBezTo>
                    <a:pt x="60" y="22"/>
                    <a:pt x="60" y="22"/>
                    <a:pt x="60" y="22"/>
                  </a:cubicBezTo>
                  <a:cubicBezTo>
                    <a:pt x="61" y="23"/>
                    <a:pt x="61" y="23"/>
                    <a:pt x="61" y="23"/>
                  </a:cubicBezTo>
                  <a:cubicBezTo>
                    <a:pt x="62" y="24"/>
                    <a:pt x="62" y="24"/>
                    <a:pt x="62" y="24"/>
                  </a:cubicBezTo>
                  <a:cubicBezTo>
                    <a:pt x="62" y="24"/>
                    <a:pt x="62" y="24"/>
                    <a:pt x="62" y="24"/>
                  </a:cubicBezTo>
                  <a:cubicBezTo>
                    <a:pt x="62" y="24"/>
                    <a:pt x="62" y="24"/>
                    <a:pt x="62" y="24"/>
                  </a:cubicBezTo>
                  <a:cubicBezTo>
                    <a:pt x="62" y="22"/>
                    <a:pt x="62" y="22"/>
                    <a:pt x="62" y="22"/>
                  </a:cubicBezTo>
                  <a:cubicBezTo>
                    <a:pt x="62" y="22"/>
                    <a:pt x="62" y="22"/>
                    <a:pt x="62" y="22"/>
                  </a:cubicBezTo>
                  <a:cubicBezTo>
                    <a:pt x="61" y="20"/>
                    <a:pt x="61" y="20"/>
                    <a:pt x="61" y="20"/>
                  </a:cubicBezTo>
                  <a:cubicBezTo>
                    <a:pt x="61" y="19"/>
                    <a:pt x="61" y="19"/>
                    <a:pt x="61" y="19"/>
                  </a:cubicBezTo>
                  <a:cubicBezTo>
                    <a:pt x="61" y="18"/>
                    <a:pt x="61" y="18"/>
                    <a:pt x="61" y="18"/>
                  </a:cubicBezTo>
                  <a:cubicBezTo>
                    <a:pt x="62" y="18"/>
                    <a:pt x="62" y="18"/>
                    <a:pt x="62" y="18"/>
                  </a:cubicBezTo>
                  <a:cubicBezTo>
                    <a:pt x="61" y="17"/>
                    <a:pt x="61" y="17"/>
                    <a:pt x="61" y="17"/>
                  </a:cubicBezTo>
                  <a:cubicBezTo>
                    <a:pt x="61" y="16"/>
                    <a:pt x="61" y="16"/>
                    <a:pt x="61" y="16"/>
                  </a:cubicBezTo>
                  <a:cubicBezTo>
                    <a:pt x="61" y="16"/>
                    <a:pt x="61" y="16"/>
                    <a:pt x="61" y="16"/>
                  </a:cubicBezTo>
                  <a:cubicBezTo>
                    <a:pt x="61" y="15"/>
                    <a:pt x="61" y="15"/>
                    <a:pt x="61" y="15"/>
                  </a:cubicBezTo>
                  <a:cubicBezTo>
                    <a:pt x="61" y="15"/>
                    <a:pt x="61" y="15"/>
                    <a:pt x="61" y="15"/>
                  </a:cubicBezTo>
                  <a:cubicBezTo>
                    <a:pt x="62" y="14"/>
                    <a:pt x="62" y="14"/>
                    <a:pt x="62" y="14"/>
                  </a:cubicBezTo>
                  <a:cubicBezTo>
                    <a:pt x="62" y="14"/>
                    <a:pt x="62" y="14"/>
                    <a:pt x="62" y="14"/>
                  </a:cubicBezTo>
                  <a:cubicBezTo>
                    <a:pt x="63" y="14"/>
                    <a:pt x="63" y="14"/>
                    <a:pt x="63" y="14"/>
                  </a:cubicBezTo>
                  <a:cubicBezTo>
                    <a:pt x="64" y="14"/>
                    <a:pt x="64" y="14"/>
                    <a:pt x="64" y="14"/>
                  </a:cubicBezTo>
                  <a:cubicBezTo>
                    <a:pt x="64" y="14"/>
                    <a:pt x="64" y="14"/>
                    <a:pt x="64" y="14"/>
                  </a:cubicBezTo>
                  <a:cubicBezTo>
                    <a:pt x="65" y="15"/>
                    <a:pt x="65" y="15"/>
                    <a:pt x="65" y="15"/>
                  </a:cubicBezTo>
                  <a:cubicBezTo>
                    <a:pt x="67" y="14"/>
                    <a:pt x="67" y="14"/>
                    <a:pt x="67" y="14"/>
                  </a:cubicBezTo>
                  <a:cubicBezTo>
                    <a:pt x="69" y="14"/>
                    <a:pt x="69" y="14"/>
                    <a:pt x="69" y="14"/>
                  </a:cubicBezTo>
                  <a:cubicBezTo>
                    <a:pt x="71" y="14"/>
                    <a:pt x="71" y="14"/>
                    <a:pt x="71" y="14"/>
                  </a:cubicBezTo>
                  <a:cubicBezTo>
                    <a:pt x="71" y="14"/>
                    <a:pt x="71" y="14"/>
                    <a:pt x="71" y="14"/>
                  </a:cubicBezTo>
                  <a:cubicBezTo>
                    <a:pt x="71" y="15"/>
                    <a:pt x="71" y="15"/>
                    <a:pt x="71" y="15"/>
                  </a:cubicBezTo>
                  <a:cubicBezTo>
                    <a:pt x="71" y="16"/>
                    <a:pt x="71" y="16"/>
                    <a:pt x="71" y="16"/>
                  </a:cubicBezTo>
                  <a:cubicBezTo>
                    <a:pt x="71" y="16"/>
                    <a:pt x="71" y="16"/>
                    <a:pt x="71" y="16"/>
                  </a:cubicBezTo>
                  <a:cubicBezTo>
                    <a:pt x="72" y="16"/>
                    <a:pt x="72" y="16"/>
                    <a:pt x="72" y="16"/>
                  </a:cubicBezTo>
                  <a:cubicBezTo>
                    <a:pt x="72" y="15"/>
                    <a:pt x="72" y="15"/>
                    <a:pt x="72" y="15"/>
                  </a:cubicBezTo>
                  <a:cubicBezTo>
                    <a:pt x="72" y="15"/>
                    <a:pt x="72" y="15"/>
                    <a:pt x="72" y="15"/>
                  </a:cubicBezTo>
                  <a:cubicBezTo>
                    <a:pt x="72" y="14"/>
                    <a:pt x="72" y="14"/>
                    <a:pt x="72" y="14"/>
                  </a:cubicBezTo>
                  <a:cubicBezTo>
                    <a:pt x="73" y="13"/>
                    <a:pt x="73" y="13"/>
                    <a:pt x="73" y="13"/>
                  </a:cubicBezTo>
                  <a:cubicBezTo>
                    <a:pt x="74" y="13"/>
                    <a:pt x="74" y="13"/>
                    <a:pt x="74" y="13"/>
                  </a:cubicBezTo>
                  <a:cubicBezTo>
                    <a:pt x="74" y="14"/>
                    <a:pt x="74" y="14"/>
                    <a:pt x="74" y="14"/>
                  </a:cubicBezTo>
                  <a:cubicBezTo>
                    <a:pt x="75" y="15"/>
                    <a:pt x="75" y="15"/>
                    <a:pt x="75" y="15"/>
                  </a:cubicBezTo>
                  <a:cubicBezTo>
                    <a:pt x="75" y="15"/>
                    <a:pt x="75" y="15"/>
                    <a:pt x="75" y="15"/>
                  </a:cubicBezTo>
                  <a:cubicBezTo>
                    <a:pt x="75" y="15"/>
                    <a:pt x="75" y="15"/>
                    <a:pt x="75" y="15"/>
                  </a:cubicBezTo>
                  <a:cubicBezTo>
                    <a:pt x="75" y="14"/>
                    <a:pt x="75" y="14"/>
                    <a:pt x="75" y="14"/>
                  </a:cubicBezTo>
                  <a:cubicBezTo>
                    <a:pt x="75" y="13"/>
                    <a:pt x="75" y="13"/>
                    <a:pt x="75" y="13"/>
                  </a:cubicBezTo>
                  <a:cubicBezTo>
                    <a:pt x="74" y="12"/>
                    <a:pt x="74" y="12"/>
                    <a:pt x="74" y="12"/>
                  </a:cubicBezTo>
                  <a:cubicBezTo>
                    <a:pt x="75" y="12"/>
                    <a:pt x="75" y="12"/>
                    <a:pt x="75" y="12"/>
                  </a:cubicBezTo>
                  <a:cubicBezTo>
                    <a:pt x="75" y="12"/>
                    <a:pt x="75" y="12"/>
                    <a:pt x="75" y="12"/>
                  </a:cubicBezTo>
                  <a:cubicBezTo>
                    <a:pt x="76" y="13"/>
                    <a:pt x="76" y="13"/>
                    <a:pt x="76" y="13"/>
                  </a:cubicBezTo>
                  <a:cubicBezTo>
                    <a:pt x="77" y="12"/>
                    <a:pt x="77" y="12"/>
                    <a:pt x="77" y="12"/>
                  </a:cubicBezTo>
                  <a:cubicBezTo>
                    <a:pt x="78" y="12"/>
                    <a:pt x="78" y="12"/>
                    <a:pt x="78" y="12"/>
                  </a:cubicBezTo>
                  <a:cubicBezTo>
                    <a:pt x="79" y="12"/>
                    <a:pt x="79" y="12"/>
                    <a:pt x="79" y="12"/>
                  </a:cubicBezTo>
                  <a:cubicBezTo>
                    <a:pt x="79" y="13"/>
                    <a:pt x="79" y="13"/>
                    <a:pt x="79" y="13"/>
                  </a:cubicBezTo>
                  <a:cubicBezTo>
                    <a:pt x="79" y="14"/>
                    <a:pt x="79" y="14"/>
                    <a:pt x="79" y="14"/>
                  </a:cubicBezTo>
                  <a:cubicBezTo>
                    <a:pt x="79" y="16"/>
                    <a:pt x="79" y="16"/>
                    <a:pt x="79" y="16"/>
                  </a:cubicBezTo>
                  <a:cubicBezTo>
                    <a:pt x="79" y="16"/>
                    <a:pt x="79" y="16"/>
                    <a:pt x="79" y="16"/>
                  </a:cubicBezTo>
                  <a:cubicBezTo>
                    <a:pt x="78" y="18"/>
                    <a:pt x="78" y="18"/>
                    <a:pt x="78" y="18"/>
                  </a:cubicBezTo>
                  <a:cubicBezTo>
                    <a:pt x="78" y="18"/>
                    <a:pt x="78" y="18"/>
                    <a:pt x="78" y="18"/>
                  </a:cubicBezTo>
                  <a:cubicBezTo>
                    <a:pt x="78" y="19"/>
                    <a:pt x="78" y="19"/>
                    <a:pt x="78" y="19"/>
                  </a:cubicBezTo>
                  <a:cubicBezTo>
                    <a:pt x="77" y="19"/>
                    <a:pt x="77" y="19"/>
                    <a:pt x="77" y="19"/>
                  </a:cubicBezTo>
                  <a:cubicBezTo>
                    <a:pt x="77" y="20"/>
                    <a:pt x="77" y="20"/>
                    <a:pt x="77" y="20"/>
                  </a:cubicBezTo>
                  <a:cubicBezTo>
                    <a:pt x="77" y="20"/>
                    <a:pt x="77" y="20"/>
                    <a:pt x="77" y="20"/>
                  </a:cubicBezTo>
                  <a:cubicBezTo>
                    <a:pt x="77" y="20"/>
                    <a:pt x="77" y="20"/>
                    <a:pt x="77" y="20"/>
                  </a:cubicBezTo>
                  <a:cubicBezTo>
                    <a:pt x="77" y="21"/>
                    <a:pt x="77" y="21"/>
                    <a:pt x="77" y="21"/>
                  </a:cubicBezTo>
                  <a:cubicBezTo>
                    <a:pt x="77" y="21"/>
                    <a:pt x="77" y="21"/>
                    <a:pt x="77" y="21"/>
                  </a:cubicBezTo>
                  <a:cubicBezTo>
                    <a:pt x="76" y="22"/>
                    <a:pt x="76" y="22"/>
                    <a:pt x="76" y="22"/>
                  </a:cubicBezTo>
                  <a:cubicBezTo>
                    <a:pt x="76" y="23"/>
                    <a:pt x="76" y="23"/>
                    <a:pt x="76" y="23"/>
                  </a:cubicBezTo>
                  <a:cubicBezTo>
                    <a:pt x="75" y="23"/>
                    <a:pt x="75" y="23"/>
                    <a:pt x="75" y="23"/>
                  </a:cubicBezTo>
                  <a:cubicBezTo>
                    <a:pt x="75" y="24"/>
                    <a:pt x="75" y="24"/>
                    <a:pt x="75" y="24"/>
                  </a:cubicBezTo>
                  <a:cubicBezTo>
                    <a:pt x="75" y="25"/>
                    <a:pt x="75" y="25"/>
                    <a:pt x="75" y="25"/>
                  </a:cubicBezTo>
                  <a:cubicBezTo>
                    <a:pt x="74" y="25"/>
                    <a:pt x="74" y="25"/>
                    <a:pt x="74" y="25"/>
                  </a:cubicBezTo>
                  <a:cubicBezTo>
                    <a:pt x="74" y="26"/>
                    <a:pt x="74" y="26"/>
                    <a:pt x="74" y="26"/>
                  </a:cubicBezTo>
                  <a:cubicBezTo>
                    <a:pt x="74" y="26"/>
                    <a:pt x="74" y="26"/>
                    <a:pt x="74" y="26"/>
                  </a:cubicBezTo>
                  <a:cubicBezTo>
                    <a:pt x="74" y="26"/>
                    <a:pt x="74" y="26"/>
                    <a:pt x="74" y="26"/>
                  </a:cubicBezTo>
                  <a:cubicBezTo>
                    <a:pt x="75" y="25"/>
                    <a:pt x="75" y="25"/>
                    <a:pt x="75" y="25"/>
                  </a:cubicBezTo>
                  <a:cubicBezTo>
                    <a:pt x="76" y="25"/>
                    <a:pt x="76" y="25"/>
                    <a:pt x="76" y="25"/>
                  </a:cubicBezTo>
                  <a:cubicBezTo>
                    <a:pt x="76" y="25"/>
                    <a:pt x="76" y="25"/>
                    <a:pt x="76" y="25"/>
                  </a:cubicBezTo>
                  <a:cubicBezTo>
                    <a:pt x="76" y="24"/>
                    <a:pt x="76" y="24"/>
                    <a:pt x="76" y="24"/>
                  </a:cubicBezTo>
                  <a:cubicBezTo>
                    <a:pt x="77" y="23"/>
                    <a:pt x="77" y="23"/>
                    <a:pt x="77" y="23"/>
                  </a:cubicBezTo>
                  <a:cubicBezTo>
                    <a:pt x="77" y="22"/>
                    <a:pt x="77" y="22"/>
                    <a:pt x="77" y="22"/>
                  </a:cubicBezTo>
                  <a:cubicBezTo>
                    <a:pt x="78" y="22"/>
                    <a:pt x="78" y="22"/>
                    <a:pt x="78" y="22"/>
                  </a:cubicBezTo>
                  <a:cubicBezTo>
                    <a:pt x="78" y="22"/>
                    <a:pt x="78" y="22"/>
                    <a:pt x="78" y="22"/>
                  </a:cubicBezTo>
                  <a:cubicBezTo>
                    <a:pt x="79" y="21"/>
                    <a:pt x="79" y="21"/>
                    <a:pt x="79" y="21"/>
                  </a:cubicBezTo>
                  <a:cubicBezTo>
                    <a:pt x="79" y="21"/>
                    <a:pt x="79" y="21"/>
                    <a:pt x="79" y="21"/>
                  </a:cubicBezTo>
                  <a:cubicBezTo>
                    <a:pt x="79" y="20"/>
                    <a:pt x="79" y="20"/>
                    <a:pt x="79" y="20"/>
                  </a:cubicBezTo>
                  <a:cubicBezTo>
                    <a:pt x="79" y="20"/>
                    <a:pt x="79" y="20"/>
                    <a:pt x="79" y="20"/>
                  </a:cubicBezTo>
                  <a:cubicBezTo>
                    <a:pt x="80" y="19"/>
                    <a:pt x="80" y="19"/>
                    <a:pt x="80" y="19"/>
                  </a:cubicBezTo>
                  <a:cubicBezTo>
                    <a:pt x="80" y="20"/>
                    <a:pt x="80" y="20"/>
                    <a:pt x="80" y="20"/>
                  </a:cubicBezTo>
                  <a:cubicBezTo>
                    <a:pt x="80" y="20"/>
                    <a:pt x="80" y="20"/>
                    <a:pt x="80" y="20"/>
                  </a:cubicBezTo>
                  <a:cubicBezTo>
                    <a:pt x="81" y="21"/>
                    <a:pt x="81" y="21"/>
                    <a:pt x="81" y="21"/>
                  </a:cubicBezTo>
                  <a:cubicBezTo>
                    <a:pt x="81" y="21"/>
                    <a:pt x="81" y="21"/>
                    <a:pt x="81" y="21"/>
                  </a:cubicBezTo>
                  <a:cubicBezTo>
                    <a:pt x="81" y="22"/>
                    <a:pt x="81" y="22"/>
                    <a:pt x="81" y="22"/>
                  </a:cubicBezTo>
                  <a:cubicBezTo>
                    <a:pt x="82" y="23"/>
                    <a:pt x="82" y="23"/>
                    <a:pt x="82" y="23"/>
                  </a:cubicBezTo>
                  <a:cubicBezTo>
                    <a:pt x="82" y="24"/>
                    <a:pt x="82" y="24"/>
                    <a:pt x="82" y="24"/>
                  </a:cubicBezTo>
                  <a:cubicBezTo>
                    <a:pt x="82" y="24"/>
                    <a:pt x="82" y="24"/>
                    <a:pt x="82" y="24"/>
                  </a:cubicBezTo>
                  <a:cubicBezTo>
                    <a:pt x="83" y="25"/>
                    <a:pt x="83" y="25"/>
                    <a:pt x="83" y="25"/>
                  </a:cubicBezTo>
                  <a:cubicBezTo>
                    <a:pt x="83" y="25"/>
                    <a:pt x="83" y="25"/>
                    <a:pt x="83" y="25"/>
                  </a:cubicBezTo>
                  <a:cubicBezTo>
                    <a:pt x="84" y="25"/>
                    <a:pt x="84" y="25"/>
                    <a:pt x="84" y="25"/>
                  </a:cubicBezTo>
                  <a:cubicBezTo>
                    <a:pt x="84" y="24"/>
                    <a:pt x="84" y="24"/>
                    <a:pt x="84" y="24"/>
                  </a:cubicBezTo>
                  <a:cubicBezTo>
                    <a:pt x="84" y="24"/>
                    <a:pt x="84" y="24"/>
                    <a:pt x="84" y="24"/>
                  </a:cubicBezTo>
                  <a:cubicBezTo>
                    <a:pt x="84" y="24"/>
                    <a:pt x="84" y="24"/>
                    <a:pt x="84" y="24"/>
                  </a:cubicBezTo>
                  <a:cubicBezTo>
                    <a:pt x="83" y="23"/>
                    <a:pt x="83" y="23"/>
                    <a:pt x="83" y="23"/>
                  </a:cubicBezTo>
                  <a:cubicBezTo>
                    <a:pt x="83" y="23"/>
                    <a:pt x="83" y="23"/>
                    <a:pt x="83" y="23"/>
                  </a:cubicBezTo>
                  <a:cubicBezTo>
                    <a:pt x="83" y="23"/>
                    <a:pt x="83" y="23"/>
                    <a:pt x="83" y="23"/>
                  </a:cubicBezTo>
                  <a:cubicBezTo>
                    <a:pt x="84" y="23"/>
                    <a:pt x="84" y="23"/>
                    <a:pt x="84" y="23"/>
                  </a:cubicBezTo>
                  <a:cubicBezTo>
                    <a:pt x="84" y="23"/>
                    <a:pt x="84" y="23"/>
                    <a:pt x="84" y="23"/>
                  </a:cubicBezTo>
                  <a:cubicBezTo>
                    <a:pt x="85" y="23"/>
                    <a:pt x="85" y="23"/>
                    <a:pt x="85" y="23"/>
                  </a:cubicBezTo>
                  <a:cubicBezTo>
                    <a:pt x="86" y="23"/>
                    <a:pt x="86" y="23"/>
                    <a:pt x="86" y="23"/>
                  </a:cubicBezTo>
                  <a:cubicBezTo>
                    <a:pt x="86" y="24"/>
                    <a:pt x="86" y="24"/>
                    <a:pt x="86" y="24"/>
                  </a:cubicBezTo>
                  <a:cubicBezTo>
                    <a:pt x="87" y="24"/>
                    <a:pt x="87" y="24"/>
                    <a:pt x="87" y="24"/>
                  </a:cubicBezTo>
                  <a:cubicBezTo>
                    <a:pt x="87" y="23"/>
                    <a:pt x="87" y="23"/>
                    <a:pt x="87" y="23"/>
                  </a:cubicBezTo>
                  <a:cubicBezTo>
                    <a:pt x="87" y="24"/>
                    <a:pt x="87" y="24"/>
                    <a:pt x="87" y="24"/>
                  </a:cubicBezTo>
                  <a:cubicBezTo>
                    <a:pt x="87" y="24"/>
                    <a:pt x="87" y="24"/>
                    <a:pt x="87" y="24"/>
                  </a:cubicBezTo>
                  <a:cubicBezTo>
                    <a:pt x="88" y="24"/>
                    <a:pt x="88" y="24"/>
                    <a:pt x="88" y="24"/>
                  </a:cubicBezTo>
                  <a:cubicBezTo>
                    <a:pt x="88" y="22"/>
                    <a:pt x="88" y="22"/>
                    <a:pt x="88" y="22"/>
                  </a:cubicBezTo>
                  <a:cubicBezTo>
                    <a:pt x="88" y="22"/>
                    <a:pt x="88" y="22"/>
                    <a:pt x="88" y="22"/>
                  </a:cubicBezTo>
                  <a:cubicBezTo>
                    <a:pt x="88" y="20"/>
                    <a:pt x="88" y="20"/>
                    <a:pt x="88" y="20"/>
                  </a:cubicBezTo>
                  <a:cubicBezTo>
                    <a:pt x="88" y="19"/>
                    <a:pt x="88" y="19"/>
                    <a:pt x="88" y="19"/>
                  </a:cubicBezTo>
                  <a:cubicBezTo>
                    <a:pt x="88" y="19"/>
                    <a:pt x="88" y="19"/>
                    <a:pt x="88" y="19"/>
                  </a:cubicBezTo>
                  <a:cubicBezTo>
                    <a:pt x="87" y="18"/>
                    <a:pt x="87" y="18"/>
                    <a:pt x="87" y="18"/>
                  </a:cubicBezTo>
                  <a:cubicBezTo>
                    <a:pt x="88" y="17"/>
                    <a:pt x="88" y="17"/>
                    <a:pt x="88" y="17"/>
                  </a:cubicBezTo>
                  <a:cubicBezTo>
                    <a:pt x="88" y="16"/>
                    <a:pt x="88" y="16"/>
                    <a:pt x="88" y="16"/>
                  </a:cubicBezTo>
                  <a:cubicBezTo>
                    <a:pt x="88" y="15"/>
                    <a:pt x="88" y="15"/>
                    <a:pt x="88" y="15"/>
                  </a:cubicBezTo>
                  <a:cubicBezTo>
                    <a:pt x="88" y="15"/>
                    <a:pt x="88" y="15"/>
                    <a:pt x="88" y="15"/>
                  </a:cubicBezTo>
                  <a:cubicBezTo>
                    <a:pt x="88" y="14"/>
                    <a:pt x="88" y="14"/>
                    <a:pt x="88" y="14"/>
                  </a:cubicBezTo>
                  <a:cubicBezTo>
                    <a:pt x="88" y="13"/>
                    <a:pt x="88" y="13"/>
                    <a:pt x="88" y="13"/>
                  </a:cubicBezTo>
                  <a:cubicBezTo>
                    <a:pt x="89" y="13"/>
                    <a:pt x="89" y="13"/>
                    <a:pt x="89" y="13"/>
                  </a:cubicBezTo>
                  <a:cubicBezTo>
                    <a:pt x="89" y="13"/>
                    <a:pt x="89" y="13"/>
                    <a:pt x="89" y="13"/>
                  </a:cubicBezTo>
                  <a:cubicBezTo>
                    <a:pt x="90" y="13"/>
                    <a:pt x="90" y="13"/>
                    <a:pt x="90" y="13"/>
                  </a:cubicBezTo>
                  <a:cubicBezTo>
                    <a:pt x="91" y="13"/>
                    <a:pt x="91" y="13"/>
                    <a:pt x="91" y="13"/>
                  </a:cubicBezTo>
                  <a:cubicBezTo>
                    <a:pt x="91" y="13"/>
                    <a:pt x="91" y="13"/>
                    <a:pt x="91" y="13"/>
                  </a:cubicBezTo>
                  <a:cubicBezTo>
                    <a:pt x="92" y="14"/>
                    <a:pt x="92" y="14"/>
                    <a:pt x="92" y="14"/>
                  </a:cubicBezTo>
                  <a:cubicBezTo>
                    <a:pt x="92" y="14"/>
                    <a:pt x="92" y="14"/>
                    <a:pt x="92" y="14"/>
                  </a:cubicBezTo>
                  <a:cubicBezTo>
                    <a:pt x="93" y="15"/>
                    <a:pt x="93" y="15"/>
                    <a:pt x="93" y="15"/>
                  </a:cubicBezTo>
                  <a:cubicBezTo>
                    <a:pt x="93" y="16"/>
                    <a:pt x="93" y="16"/>
                    <a:pt x="93" y="16"/>
                  </a:cubicBezTo>
                  <a:cubicBezTo>
                    <a:pt x="93" y="17"/>
                    <a:pt x="93" y="17"/>
                    <a:pt x="93" y="17"/>
                  </a:cubicBezTo>
                  <a:cubicBezTo>
                    <a:pt x="94" y="18"/>
                    <a:pt x="94" y="18"/>
                    <a:pt x="94" y="18"/>
                  </a:cubicBezTo>
                  <a:cubicBezTo>
                    <a:pt x="95" y="19"/>
                    <a:pt x="95" y="19"/>
                    <a:pt x="95" y="19"/>
                  </a:cubicBezTo>
                  <a:cubicBezTo>
                    <a:pt x="95" y="21"/>
                    <a:pt x="95" y="21"/>
                    <a:pt x="95" y="21"/>
                  </a:cubicBezTo>
                  <a:cubicBezTo>
                    <a:pt x="95" y="21"/>
                    <a:pt x="95" y="21"/>
                    <a:pt x="95" y="21"/>
                  </a:cubicBezTo>
                  <a:cubicBezTo>
                    <a:pt x="94" y="22"/>
                    <a:pt x="94" y="22"/>
                    <a:pt x="94" y="22"/>
                  </a:cubicBezTo>
                  <a:cubicBezTo>
                    <a:pt x="94" y="23"/>
                    <a:pt x="94" y="23"/>
                    <a:pt x="94" y="23"/>
                  </a:cubicBezTo>
                  <a:cubicBezTo>
                    <a:pt x="94" y="23"/>
                    <a:pt x="94" y="23"/>
                    <a:pt x="94" y="23"/>
                  </a:cubicBezTo>
                  <a:cubicBezTo>
                    <a:pt x="95" y="24"/>
                    <a:pt x="95" y="24"/>
                    <a:pt x="95" y="24"/>
                  </a:cubicBezTo>
                  <a:cubicBezTo>
                    <a:pt x="95" y="25"/>
                    <a:pt x="95" y="25"/>
                    <a:pt x="95" y="25"/>
                  </a:cubicBezTo>
                  <a:cubicBezTo>
                    <a:pt x="95" y="26"/>
                    <a:pt x="95" y="26"/>
                    <a:pt x="95" y="26"/>
                  </a:cubicBezTo>
                  <a:cubicBezTo>
                    <a:pt x="95" y="27"/>
                    <a:pt x="95" y="27"/>
                    <a:pt x="95" y="27"/>
                  </a:cubicBezTo>
                  <a:cubicBezTo>
                    <a:pt x="96" y="27"/>
                    <a:pt x="96" y="27"/>
                    <a:pt x="96" y="27"/>
                  </a:cubicBezTo>
                  <a:cubicBezTo>
                    <a:pt x="96" y="27"/>
                    <a:pt x="96" y="27"/>
                    <a:pt x="96" y="27"/>
                  </a:cubicBezTo>
                  <a:cubicBezTo>
                    <a:pt x="97" y="28"/>
                    <a:pt x="97" y="28"/>
                    <a:pt x="97" y="28"/>
                  </a:cubicBezTo>
                  <a:cubicBezTo>
                    <a:pt x="98" y="28"/>
                    <a:pt x="98" y="28"/>
                    <a:pt x="98" y="28"/>
                  </a:cubicBezTo>
                  <a:cubicBezTo>
                    <a:pt x="99" y="28"/>
                    <a:pt x="99" y="28"/>
                    <a:pt x="99" y="28"/>
                  </a:cubicBezTo>
                  <a:cubicBezTo>
                    <a:pt x="100" y="27"/>
                    <a:pt x="100" y="27"/>
                    <a:pt x="100" y="27"/>
                  </a:cubicBezTo>
                  <a:cubicBezTo>
                    <a:pt x="100" y="26"/>
                    <a:pt x="100" y="26"/>
                    <a:pt x="100" y="26"/>
                  </a:cubicBezTo>
                  <a:cubicBezTo>
                    <a:pt x="100" y="26"/>
                    <a:pt x="100" y="26"/>
                    <a:pt x="100" y="26"/>
                  </a:cubicBezTo>
                  <a:cubicBezTo>
                    <a:pt x="100" y="27"/>
                    <a:pt x="100" y="27"/>
                    <a:pt x="100" y="27"/>
                  </a:cubicBezTo>
                  <a:cubicBezTo>
                    <a:pt x="100" y="27"/>
                    <a:pt x="100" y="27"/>
                    <a:pt x="100" y="27"/>
                  </a:cubicBezTo>
                  <a:cubicBezTo>
                    <a:pt x="101" y="27"/>
                    <a:pt x="101" y="27"/>
                    <a:pt x="101" y="27"/>
                  </a:cubicBezTo>
                  <a:cubicBezTo>
                    <a:pt x="101" y="27"/>
                    <a:pt x="101" y="27"/>
                    <a:pt x="101" y="27"/>
                  </a:cubicBezTo>
                  <a:cubicBezTo>
                    <a:pt x="102" y="27"/>
                    <a:pt x="102" y="27"/>
                    <a:pt x="102" y="27"/>
                  </a:cubicBezTo>
                  <a:cubicBezTo>
                    <a:pt x="102" y="28"/>
                    <a:pt x="102" y="28"/>
                    <a:pt x="102" y="28"/>
                  </a:cubicBezTo>
                  <a:cubicBezTo>
                    <a:pt x="102" y="28"/>
                    <a:pt x="102" y="28"/>
                    <a:pt x="102" y="28"/>
                  </a:cubicBezTo>
                  <a:cubicBezTo>
                    <a:pt x="102" y="29"/>
                    <a:pt x="102" y="29"/>
                    <a:pt x="102" y="29"/>
                  </a:cubicBezTo>
                  <a:cubicBezTo>
                    <a:pt x="103" y="29"/>
                    <a:pt x="103" y="29"/>
                    <a:pt x="103" y="29"/>
                  </a:cubicBezTo>
                  <a:cubicBezTo>
                    <a:pt x="103" y="29"/>
                    <a:pt x="103" y="29"/>
                    <a:pt x="103" y="29"/>
                  </a:cubicBezTo>
                  <a:cubicBezTo>
                    <a:pt x="104" y="29"/>
                    <a:pt x="104" y="29"/>
                    <a:pt x="104" y="29"/>
                  </a:cubicBezTo>
                  <a:cubicBezTo>
                    <a:pt x="105" y="29"/>
                    <a:pt x="105" y="29"/>
                    <a:pt x="105" y="29"/>
                  </a:cubicBezTo>
                  <a:cubicBezTo>
                    <a:pt x="104" y="29"/>
                    <a:pt x="104" y="29"/>
                    <a:pt x="104" y="29"/>
                  </a:cubicBezTo>
                  <a:cubicBezTo>
                    <a:pt x="103" y="28"/>
                    <a:pt x="103" y="28"/>
                    <a:pt x="103" y="28"/>
                  </a:cubicBezTo>
                  <a:cubicBezTo>
                    <a:pt x="103" y="28"/>
                    <a:pt x="103" y="28"/>
                    <a:pt x="103" y="28"/>
                  </a:cubicBezTo>
                  <a:cubicBezTo>
                    <a:pt x="103" y="27"/>
                    <a:pt x="103" y="27"/>
                    <a:pt x="103" y="27"/>
                  </a:cubicBezTo>
                  <a:cubicBezTo>
                    <a:pt x="103" y="27"/>
                    <a:pt x="103" y="27"/>
                    <a:pt x="103" y="27"/>
                  </a:cubicBezTo>
                  <a:cubicBezTo>
                    <a:pt x="102" y="27"/>
                    <a:pt x="102" y="27"/>
                    <a:pt x="102" y="27"/>
                  </a:cubicBezTo>
                  <a:cubicBezTo>
                    <a:pt x="102" y="26"/>
                    <a:pt x="102" y="26"/>
                    <a:pt x="102" y="26"/>
                  </a:cubicBezTo>
                  <a:cubicBezTo>
                    <a:pt x="102" y="25"/>
                    <a:pt x="102" y="25"/>
                    <a:pt x="102" y="25"/>
                  </a:cubicBezTo>
                  <a:cubicBezTo>
                    <a:pt x="101" y="25"/>
                    <a:pt x="101" y="25"/>
                    <a:pt x="101" y="25"/>
                  </a:cubicBezTo>
                  <a:cubicBezTo>
                    <a:pt x="101" y="24"/>
                    <a:pt x="101" y="24"/>
                    <a:pt x="101" y="24"/>
                  </a:cubicBezTo>
                  <a:cubicBezTo>
                    <a:pt x="101" y="23"/>
                    <a:pt x="101" y="23"/>
                    <a:pt x="101" y="23"/>
                  </a:cubicBezTo>
                  <a:cubicBezTo>
                    <a:pt x="100" y="23"/>
                    <a:pt x="100" y="23"/>
                    <a:pt x="100" y="23"/>
                  </a:cubicBezTo>
                  <a:cubicBezTo>
                    <a:pt x="100" y="22"/>
                    <a:pt x="100" y="22"/>
                    <a:pt x="100" y="22"/>
                  </a:cubicBezTo>
                  <a:cubicBezTo>
                    <a:pt x="100" y="21"/>
                    <a:pt x="100" y="21"/>
                    <a:pt x="100" y="21"/>
                  </a:cubicBezTo>
                  <a:cubicBezTo>
                    <a:pt x="100" y="20"/>
                    <a:pt x="100" y="20"/>
                    <a:pt x="100" y="20"/>
                  </a:cubicBezTo>
                  <a:cubicBezTo>
                    <a:pt x="100" y="19"/>
                    <a:pt x="100" y="19"/>
                    <a:pt x="100" y="19"/>
                  </a:cubicBezTo>
                  <a:cubicBezTo>
                    <a:pt x="100" y="19"/>
                    <a:pt x="100" y="19"/>
                    <a:pt x="100" y="19"/>
                  </a:cubicBezTo>
                  <a:cubicBezTo>
                    <a:pt x="100" y="18"/>
                    <a:pt x="100" y="18"/>
                    <a:pt x="100" y="18"/>
                  </a:cubicBezTo>
                  <a:cubicBezTo>
                    <a:pt x="99" y="17"/>
                    <a:pt x="99" y="17"/>
                    <a:pt x="99" y="17"/>
                  </a:cubicBezTo>
                  <a:cubicBezTo>
                    <a:pt x="99" y="17"/>
                    <a:pt x="99" y="17"/>
                    <a:pt x="99" y="17"/>
                  </a:cubicBezTo>
                  <a:cubicBezTo>
                    <a:pt x="99" y="16"/>
                    <a:pt x="99" y="16"/>
                    <a:pt x="99" y="16"/>
                  </a:cubicBezTo>
                  <a:cubicBezTo>
                    <a:pt x="99" y="15"/>
                    <a:pt x="99" y="15"/>
                    <a:pt x="99" y="15"/>
                  </a:cubicBezTo>
                  <a:cubicBezTo>
                    <a:pt x="98" y="14"/>
                    <a:pt x="98" y="14"/>
                    <a:pt x="98" y="14"/>
                  </a:cubicBezTo>
                  <a:cubicBezTo>
                    <a:pt x="99" y="14"/>
                    <a:pt x="99" y="14"/>
                    <a:pt x="99" y="14"/>
                  </a:cubicBezTo>
                  <a:cubicBezTo>
                    <a:pt x="98" y="13"/>
                    <a:pt x="98" y="13"/>
                    <a:pt x="98" y="13"/>
                  </a:cubicBezTo>
                  <a:cubicBezTo>
                    <a:pt x="98" y="12"/>
                    <a:pt x="98" y="12"/>
                    <a:pt x="98" y="12"/>
                  </a:cubicBezTo>
                  <a:cubicBezTo>
                    <a:pt x="99" y="12"/>
                    <a:pt x="99" y="12"/>
                    <a:pt x="99" y="12"/>
                  </a:cubicBezTo>
                  <a:cubicBezTo>
                    <a:pt x="100" y="12"/>
                    <a:pt x="100" y="12"/>
                    <a:pt x="100" y="12"/>
                  </a:cubicBezTo>
                  <a:cubicBezTo>
                    <a:pt x="100" y="12"/>
                    <a:pt x="100" y="12"/>
                    <a:pt x="100" y="12"/>
                  </a:cubicBezTo>
                  <a:cubicBezTo>
                    <a:pt x="101" y="12"/>
                    <a:pt x="101" y="12"/>
                    <a:pt x="101" y="12"/>
                  </a:cubicBezTo>
                  <a:cubicBezTo>
                    <a:pt x="101" y="12"/>
                    <a:pt x="101" y="12"/>
                    <a:pt x="101" y="12"/>
                  </a:cubicBezTo>
                  <a:cubicBezTo>
                    <a:pt x="102" y="12"/>
                    <a:pt x="102" y="12"/>
                    <a:pt x="102" y="12"/>
                  </a:cubicBezTo>
                  <a:cubicBezTo>
                    <a:pt x="103" y="13"/>
                    <a:pt x="103" y="13"/>
                    <a:pt x="103" y="13"/>
                  </a:cubicBezTo>
                  <a:cubicBezTo>
                    <a:pt x="104" y="14"/>
                    <a:pt x="104" y="14"/>
                    <a:pt x="104" y="14"/>
                  </a:cubicBezTo>
                  <a:cubicBezTo>
                    <a:pt x="105" y="14"/>
                    <a:pt x="105" y="14"/>
                    <a:pt x="105" y="14"/>
                  </a:cubicBezTo>
                  <a:cubicBezTo>
                    <a:pt x="105" y="13"/>
                    <a:pt x="105" y="13"/>
                    <a:pt x="105" y="13"/>
                  </a:cubicBezTo>
                  <a:cubicBezTo>
                    <a:pt x="104" y="13"/>
                    <a:pt x="104" y="13"/>
                    <a:pt x="104" y="13"/>
                  </a:cubicBezTo>
                  <a:cubicBezTo>
                    <a:pt x="105" y="11"/>
                    <a:pt x="105" y="11"/>
                    <a:pt x="105" y="11"/>
                  </a:cubicBezTo>
                  <a:cubicBezTo>
                    <a:pt x="105" y="11"/>
                    <a:pt x="105" y="11"/>
                    <a:pt x="105" y="11"/>
                  </a:cubicBezTo>
                  <a:cubicBezTo>
                    <a:pt x="106" y="12"/>
                    <a:pt x="106" y="12"/>
                    <a:pt x="106" y="12"/>
                  </a:cubicBezTo>
                  <a:cubicBezTo>
                    <a:pt x="107" y="11"/>
                    <a:pt x="107" y="11"/>
                    <a:pt x="107" y="11"/>
                  </a:cubicBezTo>
                  <a:cubicBezTo>
                    <a:pt x="108" y="11"/>
                    <a:pt x="108" y="11"/>
                    <a:pt x="108" y="11"/>
                  </a:cubicBezTo>
                  <a:cubicBezTo>
                    <a:pt x="108" y="11"/>
                    <a:pt x="108" y="11"/>
                    <a:pt x="108" y="11"/>
                  </a:cubicBezTo>
                  <a:cubicBezTo>
                    <a:pt x="109" y="12"/>
                    <a:pt x="109" y="12"/>
                    <a:pt x="109" y="12"/>
                  </a:cubicBezTo>
                  <a:cubicBezTo>
                    <a:pt x="110" y="12"/>
                    <a:pt x="110" y="12"/>
                    <a:pt x="110" y="12"/>
                  </a:cubicBezTo>
                  <a:cubicBezTo>
                    <a:pt x="110" y="12"/>
                    <a:pt x="110" y="12"/>
                    <a:pt x="110" y="12"/>
                  </a:cubicBezTo>
                  <a:cubicBezTo>
                    <a:pt x="111" y="13"/>
                    <a:pt x="111" y="13"/>
                    <a:pt x="111" y="13"/>
                  </a:cubicBezTo>
                  <a:cubicBezTo>
                    <a:pt x="111" y="14"/>
                    <a:pt x="111" y="14"/>
                    <a:pt x="111" y="14"/>
                  </a:cubicBezTo>
                  <a:cubicBezTo>
                    <a:pt x="111" y="15"/>
                    <a:pt x="111" y="15"/>
                    <a:pt x="111" y="15"/>
                  </a:cubicBezTo>
                  <a:cubicBezTo>
                    <a:pt x="111" y="15"/>
                    <a:pt x="111" y="15"/>
                    <a:pt x="111" y="15"/>
                  </a:cubicBezTo>
                  <a:cubicBezTo>
                    <a:pt x="111" y="16"/>
                    <a:pt x="111" y="16"/>
                    <a:pt x="111" y="16"/>
                  </a:cubicBezTo>
                  <a:cubicBezTo>
                    <a:pt x="112" y="17"/>
                    <a:pt x="112" y="17"/>
                    <a:pt x="112" y="17"/>
                  </a:cubicBezTo>
                  <a:cubicBezTo>
                    <a:pt x="112" y="18"/>
                    <a:pt x="112" y="18"/>
                    <a:pt x="112" y="18"/>
                  </a:cubicBezTo>
                  <a:cubicBezTo>
                    <a:pt x="112" y="19"/>
                    <a:pt x="112" y="19"/>
                    <a:pt x="112" y="19"/>
                  </a:cubicBezTo>
                  <a:cubicBezTo>
                    <a:pt x="112" y="19"/>
                    <a:pt x="112" y="19"/>
                    <a:pt x="112" y="19"/>
                  </a:cubicBezTo>
                  <a:cubicBezTo>
                    <a:pt x="114" y="19"/>
                    <a:pt x="114" y="19"/>
                    <a:pt x="114" y="19"/>
                  </a:cubicBezTo>
                  <a:cubicBezTo>
                    <a:pt x="115" y="20"/>
                    <a:pt x="115" y="20"/>
                    <a:pt x="115" y="20"/>
                  </a:cubicBezTo>
                  <a:cubicBezTo>
                    <a:pt x="116" y="20"/>
                    <a:pt x="116" y="20"/>
                    <a:pt x="116" y="20"/>
                  </a:cubicBezTo>
                  <a:cubicBezTo>
                    <a:pt x="116" y="20"/>
                    <a:pt x="116" y="20"/>
                    <a:pt x="116" y="20"/>
                  </a:cubicBezTo>
                  <a:cubicBezTo>
                    <a:pt x="116" y="20"/>
                    <a:pt x="116" y="20"/>
                    <a:pt x="116" y="20"/>
                  </a:cubicBezTo>
                  <a:cubicBezTo>
                    <a:pt x="115" y="19"/>
                    <a:pt x="115" y="19"/>
                    <a:pt x="115" y="19"/>
                  </a:cubicBezTo>
                  <a:cubicBezTo>
                    <a:pt x="114" y="19"/>
                    <a:pt x="114" y="19"/>
                    <a:pt x="114" y="19"/>
                  </a:cubicBezTo>
                  <a:cubicBezTo>
                    <a:pt x="113" y="19"/>
                    <a:pt x="113" y="19"/>
                    <a:pt x="113" y="19"/>
                  </a:cubicBezTo>
                  <a:cubicBezTo>
                    <a:pt x="113" y="18"/>
                    <a:pt x="113" y="18"/>
                    <a:pt x="113" y="18"/>
                  </a:cubicBezTo>
                  <a:cubicBezTo>
                    <a:pt x="112" y="18"/>
                    <a:pt x="112" y="18"/>
                    <a:pt x="112" y="18"/>
                  </a:cubicBezTo>
                  <a:cubicBezTo>
                    <a:pt x="112" y="17"/>
                    <a:pt x="112" y="17"/>
                    <a:pt x="112" y="17"/>
                  </a:cubicBezTo>
                  <a:cubicBezTo>
                    <a:pt x="112" y="16"/>
                    <a:pt x="112" y="16"/>
                    <a:pt x="112" y="16"/>
                  </a:cubicBezTo>
                  <a:cubicBezTo>
                    <a:pt x="112" y="15"/>
                    <a:pt x="112" y="15"/>
                    <a:pt x="112" y="15"/>
                  </a:cubicBezTo>
                  <a:cubicBezTo>
                    <a:pt x="112" y="14"/>
                    <a:pt x="112" y="14"/>
                    <a:pt x="112" y="14"/>
                  </a:cubicBezTo>
                  <a:cubicBezTo>
                    <a:pt x="112" y="13"/>
                    <a:pt x="112" y="13"/>
                    <a:pt x="112" y="13"/>
                  </a:cubicBezTo>
                  <a:cubicBezTo>
                    <a:pt x="112" y="13"/>
                    <a:pt x="112" y="13"/>
                    <a:pt x="112" y="13"/>
                  </a:cubicBezTo>
                  <a:cubicBezTo>
                    <a:pt x="112" y="12"/>
                    <a:pt x="112" y="12"/>
                    <a:pt x="112" y="12"/>
                  </a:cubicBezTo>
                  <a:cubicBezTo>
                    <a:pt x="112" y="12"/>
                    <a:pt x="112" y="12"/>
                    <a:pt x="112" y="12"/>
                  </a:cubicBezTo>
                  <a:cubicBezTo>
                    <a:pt x="111" y="12"/>
                    <a:pt x="111" y="12"/>
                    <a:pt x="111" y="12"/>
                  </a:cubicBezTo>
                  <a:cubicBezTo>
                    <a:pt x="110" y="10"/>
                    <a:pt x="110" y="10"/>
                    <a:pt x="110" y="10"/>
                  </a:cubicBezTo>
                  <a:cubicBezTo>
                    <a:pt x="110" y="10"/>
                    <a:pt x="110" y="10"/>
                    <a:pt x="110" y="10"/>
                  </a:cubicBezTo>
                  <a:cubicBezTo>
                    <a:pt x="109" y="10"/>
                    <a:pt x="109" y="10"/>
                    <a:pt x="109" y="10"/>
                  </a:cubicBezTo>
                  <a:cubicBezTo>
                    <a:pt x="108" y="11"/>
                    <a:pt x="108" y="11"/>
                    <a:pt x="108" y="11"/>
                  </a:cubicBezTo>
                  <a:cubicBezTo>
                    <a:pt x="108" y="11"/>
                    <a:pt x="108" y="11"/>
                    <a:pt x="108" y="11"/>
                  </a:cubicBezTo>
                  <a:cubicBezTo>
                    <a:pt x="107" y="10"/>
                    <a:pt x="107" y="10"/>
                    <a:pt x="107" y="10"/>
                  </a:cubicBezTo>
                  <a:cubicBezTo>
                    <a:pt x="107" y="9"/>
                    <a:pt x="107" y="9"/>
                    <a:pt x="107" y="9"/>
                  </a:cubicBezTo>
                  <a:cubicBezTo>
                    <a:pt x="107" y="8"/>
                    <a:pt x="107" y="8"/>
                    <a:pt x="107" y="8"/>
                  </a:cubicBezTo>
                  <a:cubicBezTo>
                    <a:pt x="108" y="8"/>
                    <a:pt x="108" y="8"/>
                    <a:pt x="108" y="8"/>
                  </a:cubicBezTo>
                  <a:cubicBezTo>
                    <a:pt x="108" y="8"/>
                    <a:pt x="108" y="8"/>
                    <a:pt x="108" y="8"/>
                  </a:cubicBezTo>
                  <a:cubicBezTo>
                    <a:pt x="107" y="7"/>
                    <a:pt x="107" y="7"/>
                    <a:pt x="107" y="7"/>
                  </a:cubicBezTo>
                  <a:cubicBezTo>
                    <a:pt x="107" y="6"/>
                    <a:pt x="107" y="6"/>
                    <a:pt x="107" y="6"/>
                  </a:cubicBezTo>
                  <a:cubicBezTo>
                    <a:pt x="107" y="6"/>
                    <a:pt x="107" y="6"/>
                    <a:pt x="107" y="6"/>
                  </a:cubicBezTo>
                  <a:cubicBezTo>
                    <a:pt x="107" y="5"/>
                    <a:pt x="107" y="5"/>
                    <a:pt x="107" y="5"/>
                  </a:cubicBezTo>
                  <a:cubicBezTo>
                    <a:pt x="107" y="5"/>
                    <a:pt x="107" y="5"/>
                    <a:pt x="107" y="5"/>
                  </a:cubicBezTo>
                  <a:cubicBezTo>
                    <a:pt x="108" y="6"/>
                    <a:pt x="108" y="6"/>
                    <a:pt x="108" y="6"/>
                  </a:cubicBezTo>
                  <a:cubicBezTo>
                    <a:pt x="108" y="7"/>
                    <a:pt x="108" y="7"/>
                    <a:pt x="108" y="7"/>
                  </a:cubicBezTo>
                  <a:cubicBezTo>
                    <a:pt x="109" y="6"/>
                    <a:pt x="109" y="6"/>
                    <a:pt x="109" y="6"/>
                  </a:cubicBezTo>
                  <a:cubicBezTo>
                    <a:pt x="110" y="5"/>
                    <a:pt x="110" y="5"/>
                    <a:pt x="110" y="5"/>
                  </a:cubicBezTo>
                  <a:cubicBezTo>
                    <a:pt x="110" y="5"/>
                    <a:pt x="110" y="5"/>
                    <a:pt x="110" y="5"/>
                  </a:cubicBezTo>
                  <a:cubicBezTo>
                    <a:pt x="111" y="5"/>
                    <a:pt x="111" y="5"/>
                    <a:pt x="111" y="5"/>
                  </a:cubicBezTo>
                  <a:cubicBezTo>
                    <a:pt x="111" y="4"/>
                    <a:pt x="111" y="4"/>
                    <a:pt x="111" y="4"/>
                  </a:cubicBezTo>
                  <a:cubicBezTo>
                    <a:pt x="112" y="3"/>
                    <a:pt x="112" y="3"/>
                    <a:pt x="112" y="3"/>
                  </a:cubicBezTo>
                  <a:cubicBezTo>
                    <a:pt x="113" y="3"/>
                    <a:pt x="113" y="3"/>
                    <a:pt x="113" y="3"/>
                  </a:cubicBezTo>
                  <a:cubicBezTo>
                    <a:pt x="112" y="4"/>
                    <a:pt x="112" y="4"/>
                    <a:pt x="112" y="4"/>
                  </a:cubicBezTo>
                  <a:cubicBezTo>
                    <a:pt x="112" y="4"/>
                    <a:pt x="112" y="4"/>
                    <a:pt x="112" y="4"/>
                  </a:cubicBezTo>
                  <a:cubicBezTo>
                    <a:pt x="112" y="5"/>
                    <a:pt x="112" y="5"/>
                    <a:pt x="112" y="5"/>
                  </a:cubicBezTo>
                  <a:cubicBezTo>
                    <a:pt x="113" y="4"/>
                    <a:pt x="113" y="4"/>
                    <a:pt x="113" y="4"/>
                  </a:cubicBezTo>
                  <a:cubicBezTo>
                    <a:pt x="114" y="4"/>
                    <a:pt x="114" y="4"/>
                    <a:pt x="114" y="4"/>
                  </a:cubicBezTo>
                  <a:cubicBezTo>
                    <a:pt x="114" y="5"/>
                    <a:pt x="114" y="5"/>
                    <a:pt x="114" y="5"/>
                  </a:cubicBezTo>
                  <a:cubicBezTo>
                    <a:pt x="114" y="5"/>
                    <a:pt x="114" y="5"/>
                    <a:pt x="114" y="5"/>
                  </a:cubicBezTo>
                  <a:cubicBezTo>
                    <a:pt x="115" y="6"/>
                    <a:pt x="115" y="6"/>
                    <a:pt x="115" y="6"/>
                  </a:cubicBezTo>
                  <a:cubicBezTo>
                    <a:pt x="115" y="6"/>
                    <a:pt x="115" y="6"/>
                    <a:pt x="115" y="6"/>
                  </a:cubicBezTo>
                  <a:cubicBezTo>
                    <a:pt x="114" y="7"/>
                    <a:pt x="114" y="7"/>
                    <a:pt x="114" y="7"/>
                  </a:cubicBezTo>
                  <a:cubicBezTo>
                    <a:pt x="114" y="7"/>
                    <a:pt x="114" y="7"/>
                    <a:pt x="114" y="7"/>
                  </a:cubicBezTo>
                  <a:cubicBezTo>
                    <a:pt x="115" y="7"/>
                    <a:pt x="115" y="7"/>
                    <a:pt x="115" y="7"/>
                  </a:cubicBezTo>
                  <a:cubicBezTo>
                    <a:pt x="115" y="6"/>
                    <a:pt x="115" y="6"/>
                    <a:pt x="115" y="6"/>
                  </a:cubicBezTo>
                  <a:cubicBezTo>
                    <a:pt x="116" y="6"/>
                    <a:pt x="116" y="6"/>
                    <a:pt x="116" y="6"/>
                  </a:cubicBezTo>
                  <a:cubicBezTo>
                    <a:pt x="117" y="7"/>
                    <a:pt x="117" y="7"/>
                    <a:pt x="117" y="7"/>
                  </a:cubicBezTo>
                  <a:cubicBezTo>
                    <a:pt x="117" y="7"/>
                    <a:pt x="117" y="7"/>
                    <a:pt x="117" y="7"/>
                  </a:cubicBezTo>
                  <a:cubicBezTo>
                    <a:pt x="118" y="8"/>
                    <a:pt x="118" y="8"/>
                    <a:pt x="118" y="8"/>
                  </a:cubicBezTo>
                  <a:cubicBezTo>
                    <a:pt x="118" y="9"/>
                    <a:pt x="118" y="9"/>
                    <a:pt x="118" y="9"/>
                  </a:cubicBezTo>
                  <a:cubicBezTo>
                    <a:pt x="118" y="10"/>
                    <a:pt x="118" y="10"/>
                    <a:pt x="118" y="10"/>
                  </a:cubicBezTo>
                  <a:cubicBezTo>
                    <a:pt x="118" y="10"/>
                    <a:pt x="118" y="10"/>
                    <a:pt x="118" y="10"/>
                  </a:cubicBezTo>
                  <a:cubicBezTo>
                    <a:pt x="118" y="9"/>
                    <a:pt x="118" y="9"/>
                    <a:pt x="118" y="9"/>
                  </a:cubicBezTo>
                  <a:cubicBezTo>
                    <a:pt x="118" y="8"/>
                    <a:pt x="118" y="8"/>
                    <a:pt x="118" y="8"/>
                  </a:cubicBezTo>
                  <a:cubicBezTo>
                    <a:pt x="118" y="8"/>
                    <a:pt x="118" y="8"/>
                    <a:pt x="118" y="8"/>
                  </a:cubicBezTo>
                  <a:cubicBezTo>
                    <a:pt x="118" y="7"/>
                    <a:pt x="118" y="7"/>
                    <a:pt x="118" y="7"/>
                  </a:cubicBezTo>
                  <a:cubicBezTo>
                    <a:pt x="118" y="7"/>
                    <a:pt x="118" y="7"/>
                    <a:pt x="118" y="7"/>
                  </a:cubicBezTo>
                  <a:cubicBezTo>
                    <a:pt x="118" y="6"/>
                    <a:pt x="118" y="6"/>
                    <a:pt x="118" y="6"/>
                  </a:cubicBezTo>
                  <a:cubicBezTo>
                    <a:pt x="118" y="7"/>
                    <a:pt x="118" y="7"/>
                    <a:pt x="118" y="7"/>
                  </a:cubicBezTo>
                  <a:cubicBezTo>
                    <a:pt x="120" y="8"/>
                    <a:pt x="120" y="8"/>
                    <a:pt x="120" y="8"/>
                  </a:cubicBezTo>
                  <a:cubicBezTo>
                    <a:pt x="121" y="9"/>
                    <a:pt x="121" y="9"/>
                    <a:pt x="121" y="9"/>
                  </a:cubicBezTo>
                  <a:cubicBezTo>
                    <a:pt x="122" y="9"/>
                    <a:pt x="122" y="9"/>
                    <a:pt x="122" y="9"/>
                  </a:cubicBezTo>
                  <a:cubicBezTo>
                    <a:pt x="123" y="10"/>
                    <a:pt x="123" y="10"/>
                    <a:pt x="123" y="10"/>
                  </a:cubicBezTo>
                  <a:cubicBezTo>
                    <a:pt x="123" y="9"/>
                    <a:pt x="123" y="9"/>
                    <a:pt x="123" y="9"/>
                  </a:cubicBezTo>
                  <a:cubicBezTo>
                    <a:pt x="122" y="9"/>
                    <a:pt x="122" y="9"/>
                    <a:pt x="122" y="9"/>
                  </a:cubicBezTo>
                  <a:cubicBezTo>
                    <a:pt x="121" y="8"/>
                    <a:pt x="121" y="8"/>
                    <a:pt x="121" y="8"/>
                  </a:cubicBezTo>
                  <a:cubicBezTo>
                    <a:pt x="120" y="7"/>
                    <a:pt x="120" y="7"/>
                    <a:pt x="120" y="7"/>
                  </a:cubicBezTo>
                  <a:cubicBezTo>
                    <a:pt x="120" y="6"/>
                    <a:pt x="120" y="6"/>
                    <a:pt x="120" y="6"/>
                  </a:cubicBezTo>
                  <a:cubicBezTo>
                    <a:pt x="120" y="5"/>
                    <a:pt x="120" y="5"/>
                    <a:pt x="120" y="5"/>
                  </a:cubicBezTo>
                  <a:cubicBezTo>
                    <a:pt x="121" y="5"/>
                    <a:pt x="121" y="5"/>
                    <a:pt x="121" y="5"/>
                  </a:cubicBezTo>
                  <a:cubicBezTo>
                    <a:pt x="122" y="5"/>
                    <a:pt x="122" y="5"/>
                    <a:pt x="122" y="5"/>
                  </a:cubicBezTo>
                  <a:cubicBezTo>
                    <a:pt x="123" y="6"/>
                    <a:pt x="123" y="6"/>
                    <a:pt x="123" y="6"/>
                  </a:cubicBezTo>
                  <a:cubicBezTo>
                    <a:pt x="124" y="6"/>
                    <a:pt x="124" y="6"/>
                    <a:pt x="124" y="6"/>
                  </a:cubicBezTo>
                  <a:cubicBezTo>
                    <a:pt x="124" y="5"/>
                    <a:pt x="124" y="5"/>
                    <a:pt x="124" y="5"/>
                  </a:cubicBezTo>
                  <a:cubicBezTo>
                    <a:pt x="124" y="5"/>
                    <a:pt x="124" y="5"/>
                    <a:pt x="124" y="5"/>
                  </a:cubicBezTo>
                  <a:cubicBezTo>
                    <a:pt x="124" y="5"/>
                    <a:pt x="124" y="5"/>
                    <a:pt x="124" y="5"/>
                  </a:cubicBezTo>
                  <a:cubicBezTo>
                    <a:pt x="124" y="5"/>
                    <a:pt x="124" y="5"/>
                    <a:pt x="124" y="5"/>
                  </a:cubicBezTo>
                  <a:cubicBezTo>
                    <a:pt x="124" y="4"/>
                    <a:pt x="124" y="4"/>
                    <a:pt x="124" y="4"/>
                  </a:cubicBezTo>
                  <a:cubicBezTo>
                    <a:pt x="125" y="3"/>
                    <a:pt x="125" y="3"/>
                    <a:pt x="125" y="3"/>
                  </a:cubicBezTo>
                  <a:cubicBezTo>
                    <a:pt x="125" y="3"/>
                    <a:pt x="125" y="3"/>
                    <a:pt x="125" y="3"/>
                  </a:cubicBezTo>
                  <a:cubicBezTo>
                    <a:pt x="124" y="2"/>
                    <a:pt x="124" y="2"/>
                    <a:pt x="124" y="2"/>
                  </a:cubicBezTo>
                  <a:cubicBezTo>
                    <a:pt x="125" y="2"/>
                    <a:pt x="125" y="2"/>
                    <a:pt x="125" y="2"/>
                  </a:cubicBezTo>
                  <a:cubicBezTo>
                    <a:pt x="125" y="1"/>
                    <a:pt x="125" y="1"/>
                    <a:pt x="125" y="1"/>
                  </a:cubicBezTo>
                  <a:cubicBezTo>
                    <a:pt x="126" y="2"/>
                    <a:pt x="126" y="2"/>
                    <a:pt x="126" y="2"/>
                  </a:cubicBezTo>
                  <a:cubicBezTo>
                    <a:pt x="126" y="1"/>
                    <a:pt x="126" y="1"/>
                    <a:pt x="126" y="1"/>
                  </a:cubicBezTo>
                  <a:cubicBezTo>
                    <a:pt x="126" y="0"/>
                    <a:pt x="126" y="0"/>
                    <a:pt x="126" y="0"/>
                  </a:cubicBezTo>
                  <a:cubicBezTo>
                    <a:pt x="127" y="0"/>
                    <a:pt x="127" y="0"/>
                    <a:pt x="127" y="0"/>
                  </a:cubicBezTo>
                  <a:cubicBezTo>
                    <a:pt x="127" y="0"/>
                    <a:pt x="127" y="0"/>
                    <a:pt x="127" y="0"/>
                  </a:cubicBezTo>
                  <a:cubicBezTo>
                    <a:pt x="127" y="1"/>
                    <a:pt x="127" y="1"/>
                    <a:pt x="127" y="1"/>
                  </a:cubicBezTo>
                  <a:cubicBezTo>
                    <a:pt x="128" y="1"/>
                    <a:pt x="128" y="1"/>
                    <a:pt x="128" y="1"/>
                  </a:cubicBezTo>
                  <a:cubicBezTo>
                    <a:pt x="128" y="1"/>
                    <a:pt x="128" y="1"/>
                    <a:pt x="128" y="1"/>
                  </a:cubicBezTo>
                  <a:cubicBezTo>
                    <a:pt x="128" y="2"/>
                    <a:pt x="128" y="2"/>
                    <a:pt x="128" y="2"/>
                  </a:cubicBezTo>
                  <a:cubicBezTo>
                    <a:pt x="129" y="2"/>
                    <a:pt x="129" y="2"/>
                    <a:pt x="129" y="2"/>
                  </a:cubicBezTo>
                  <a:cubicBezTo>
                    <a:pt x="129" y="2"/>
                    <a:pt x="129" y="2"/>
                    <a:pt x="129" y="2"/>
                  </a:cubicBezTo>
                  <a:cubicBezTo>
                    <a:pt x="129" y="2"/>
                    <a:pt x="129" y="2"/>
                    <a:pt x="129" y="2"/>
                  </a:cubicBezTo>
                  <a:cubicBezTo>
                    <a:pt x="129" y="1"/>
                    <a:pt x="129" y="1"/>
                    <a:pt x="129" y="1"/>
                  </a:cubicBezTo>
                  <a:cubicBezTo>
                    <a:pt x="129" y="0"/>
                    <a:pt x="129" y="0"/>
                    <a:pt x="129" y="0"/>
                  </a:cubicBezTo>
                  <a:cubicBezTo>
                    <a:pt x="129" y="0"/>
                    <a:pt x="129" y="0"/>
                    <a:pt x="129" y="0"/>
                  </a:cubicBezTo>
                  <a:cubicBezTo>
                    <a:pt x="130" y="0"/>
                    <a:pt x="130" y="0"/>
                    <a:pt x="130" y="0"/>
                  </a:cubicBezTo>
                  <a:cubicBezTo>
                    <a:pt x="131" y="0"/>
                    <a:pt x="131" y="0"/>
                    <a:pt x="131" y="0"/>
                  </a:cubicBezTo>
                  <a:cubicBezTo>
                    <a:pt x="132" y="0"/>
                    <a:pt x="132" y="0"/>
                    <a:pt x="132" y="0"/>
                  </a:cubicBezTo>
                  <a:cubicBezTo>
                    <a:pt x="133" y="0"/>
                    <a:pt x="133" y="0"/>
                    <a:pt x="133" y="0"/>
                  </a:cubicBezTo>
                  <a:cubicBezTo>
                    <a:pt x="133" y="1"/>
                    <a:pt x="133" y="1"/>
                    <a:pt x="133" y="1"/>
                  </a:cubicBezTo>
                  <a:cubicBezTo>
                    <a:pt x="134" y="1"/>
                    <a:pt x="134" y="1"/>
                    <a:pt x="134" y="1"/>
                  </a:cubicBezTo>
                  <a:cubicBezTo>
                    <a:pt x="134" y="0"/>
                    <a:pt x="134" y="0"/>
                    <a:pt x="134" y="0"/>
                  </a:cubicBezTo>
                  <a:cubicBezTo>
                    <a:pt x="135" y="0"/>
                    <a:pt x="135" y="0"/>
                    <a:pt x="135" y="0"/>
                  </a:cubicBezTo>
                  <a:cubicBezTo>
                    <a:pt x="136" y="1"/>
                    <a:pt x="136" y="1"/>
                    <a:pt x="136" y="1"/>
                  </a:cubicBezTo>
                  <a:cubicBezTo>
                    <a:pt x="137" y="1"/>
                    <a:pt x="137" y="1"/>
                    <a:pt x="137" y="1"/>
                  </a:cubicBezTo>
                  <a:cubicBezTo>
                    <a:pt x="137" y="1"/>
                    <a:pt x="137" y="1"/>
                    <a:pt x="137" y="1"/>
                  </a:cubicBezTo>
                  <a:cubicBezTo>
                    <a:pt x="138" y="1"/>
                    <a:pt x="138" y="1"/>
                    <a:pt x="138" y="1"/>
                  </a:cubicBezTo>
                  <a:cubicBezTo>
                    <a:pt x="139" y="1"/>
                    <a:pt x="139" y="1"/>
                    <a:pt x="139" y="1"/>
                  </a:cubicBezTo>
                  <a:cubicBezTo>
                    <a:pt x="139" y="1"/>
                    <a:pt x="139" y="1"/>
                    <a:pt x="139" y="1"/>
                  </a:cubicBezTo>
                  <a:cubicBezTo>
                    <a:pt x="140" y="2"/>
                    <a:pt x="140" y="2"/>
                    <a:pt x="140" y="2"/>
                  </a:cubicBezTo>
                  <a:cubicBezTo>
                    <a:pt x="140" y="2"/>
                    <a:pt x="140" y="2"/>
                    <a:pt x="140" y="2"/>
                  </a:cubicBezTo>
                  <a:cubicBezTo>
                    <a:pt x="140" y="2"/>
                    <a:pt x="140" y="2"/>
                    <a:pt x="140" y="2"/>
                  </a:cubicBezTo>
                  <a:cubicBezTo>
                    <a:pt x="141" y="2"/>
                    <a:pt x="141" y="2"/>
                    <a:pt x="141" y="2"/>
                  </a:cubicBezTo>
                  <a:cubicBezTo>
                    <a:pt x="142" y="2"/>
                    <a:pt x="142" y="2"/>
                    <a:pt x="142" y="2"/>
                  </a:cubicBezTo>
                  <a:cubicBezTo>
                    <a:pt x="143" y="2"/>
                    <a:pt x="143" y="2"/>
                    <a:pt x="143" y="2"/>
                  </a:cubicBezTo>
                  <a:cubicBezTo>
                    <a:pt x="144" y="3"/>
                    <a:pt x="144" y="3"/>
                    <a:pt x="144" y="3"/>
                  </a:cubicBezTo>
                  <a:cubicBezTo>
                    <a:pt x="146" y="3"/>
                    <a:pt x="146" y="3"/>
                    <a:pt x="146" y="3"/>
                  </a:cubicBezTo>
                  <a:cubicBezTo>
                    <a:pt x="146" y="4"/>
                    <a:pt x="146" y="4"/>
                    <a:pt x="146" y="4"/>
                  </a:cubicBezTo>
                  <a:cubicBezTo>
                    <a:pt x="147" y="3"/>
                    <a:pt x="147" y="3"/>
                    <a:pt x="147" y="3"/>
                  </a:cubicBezTo>
                  <a:cubicBezTo>
                    <a:pt x="147" y="4"/>
                    <a:pt x="147" y="4"/>
                    <a:pt x="147" y="4"/>
                  </a:cubicBezTo>
                  <a:cubicBezTo>
                    <a:pt x="148" y="4"/>
                    <a:pt x="148" y="4"/>
                    <a:pt x="148" y="4"/>
                  </a:cubicBezTo>
                  <a:cubicBezTo>
                    <a:pt x="148" y="4"/>
                    <a:pt x="148" y="4"/>
                    <a:pt x="148" y="4"/>
                  </a:cubicBezTo>
                  <a:cubicBezTo>
                    <a:pt x="149" y="4"/>
                    <a:pt x="149" y="4"/>
                    <a:pt x="149" y="4"/>
                  </a:cubicBezTo>
                  <a:cubicBezTo>
                    <a:pt x="150" y="5"/>
                    <a:pt x="150" y="5"/>
                    <a:pt x="150" y="5"/>
                  </a:cubicBezTo>
                  <a:cubicBezTo>
                    <a:pt x="151" y="5"/>
                    <a:pt x="151" y="5"/>
                    <a:pt x="151" y="5"/>
                  </a:cubicBezTo>
                  <a:cubicBezTo>
                    <a:pt x="152" y="6"/>
                    <a:pt x="152" y="6"/>
                    <a:pt x="152" y="6"/>
                  </a:cubicBezTo>
                  <a:cubicBezTo>
                    <a:pt x="153" y="6"/>
                    <a:pt x="153" y="6"/>
                    <a:pt x="153" y="6"/>
                  </a:cubicBezTo>
                  <a:cubicBezTo>
                    <a:pt x="153" y="7"/>
                    <a:pt x="153" y="7"/>
                    <a:pt x="153" y="7"/>
                  </a:cubicBezTo>
                  <a:cubicBezTo>
                    <a:pt x="154" y="7"/>
                    <a:pt x="154" y="7"/>
                    <a:pt x="154" y="7"/>
                  </a:cubicBezTo>
                  <a:cubicBezTo>
                    <a:pt x="154" y="8"/>
                    <a:pt x="154" y="8"/>
                    <a:pt x="154" y="8"/>
                  </a:cubicBezTo>
                  <a:cubicBezTo>
                    <a:pt x="154" y="8"/>
                    <a:pt x="154" y="8"/>
                    <a:pt x="154" y="8"/>
                  </a:cubicBezTo>
                  <a:cubicBezTo>
                    <a:pt x="153" y="8"/>
                    <a:pt x="153" y="8"/>
                    <a:pt x="153" y="8"/>
                  </a:cubicBezTo>
                  <a:cubicBezTo>
                    <a:pt x="152" y="8"/>
                    <a:pt x="152" y="8"/>
                    <a:pt x="152" y="8"/>
                  </a:cubicBezTo>
                  <a:cubicBezTo>
                    <a:pt x="152" y="9"/>
                    <a:pt x="152" y="9"/>
                    <a:pt x="152" y="9"/>
                  </a:cubicBezTo>
                  <a:cubicBezTo>
                    <a:pt x="151" y="9"/>
                    <a:pt x="151" y="9"/>
                    <a:pt x="151" y="9"/>
                  </a:cubicBezTo>
                  <a:cubicBezTo>
                    <a:pt x="151" y="9"/>
                    <a:pt x="151" y="9"/>
                    <a:pt x="151" y="9"/>
                  </a:cubicBezTo>
                  <a:cubicBezTo>
                    <a:pt x="150" y="9"/>
                    <a:pt x="150" y="9"/>
                    <a:pt x="150" y="9"/>
                  </a:cubicBezTo>
                  <a:cubicBezTo>
                    <a:pt x="150" y="9"/>
                    <a:pt x="150" y="9"/>
                    <a:pt x="150" y="9"/>
                  </a:cubicBezTo>
                  <a:cubicBezTo>
                    <a:pt x="149" y="9"/>
                    <a:pt x="149" y="9"/>
                    <a:pt x="149" y="9"/>
                  </a:cubicBezTo>
                  <a:cubicBezTo>
                    <a:pt x="147" y="8"/>
                    <a:pt x="147" y="8"/>
                    <a:pt x="147" y="8"/>
                  </a:cubicBezTo>
                  <a:cubicBezTo>
                    <a:pt x="146" y="8"/>
                    <a:pt x="146" y="8"/>
                    <a:pt x="146" y="8"/>
                  </a:cubicBezTo>
                  <a:cubicBezTo>
                    <a:pt x="146" y="8"/>
                    <a:pt x="146" y="8"/>
                    <a:pt x="146" y="8"/>
                  </a:cubicBezTo>
                  <a:cubicBezTo>
                    <a:pt x="145" y="8"/>
                    <a:pt x="145" y="8"/>
                    <a:pt x="145" y="8"/>
                  </a:cubicBezTo>
                  <a:cubicBezTo>
                    <a:pt x="144" y="8"/>
                    <a:pt x="144" y="8"/>
                    <a:pt x="144" y="8"/>
                  </a:cubicBezTo>
                  <a:cubicBezTo>
                    <a:pt x="143" y="8"/>
                    <a:pt x="143" y="8"/>
                    <a:pt x="143" y="8"/>
                  </a:cubicBezTo>
                  <a:cubicBezTo>
                    <a:pt x="143" y="8"/>
                    <a:pt x="143" y="8"/>
                    <a:pt x="143" y="8"/>
                  </a:cubicBezTo>
                  <a:cubicBezTo>
                    <a:pt x="143" y="8"/>
                    <a:pt x="143" y="8"/>
                    <a:pt x="143" y="8"/>
                  </a:cubicBezTo>
                  <a:cubicBezTo>
                    <a:pt x="142" y="8"/>
                    <a:pt x="142" y="8"/>
                    <a:pt x="142" y="8"/>
                  </a:cubicBezTo>
                  <a:cubicBezTo>
                    <a:pt x="140" y="9"/>
                    <a:pt x="140" y="9"/>
                    <a:pt x="140" y="9"/>
                  </a:cubicBezTo>
                  <a:cubicBezTo>
                    <a:pt x="140" y="9"/>
                    <a:pt x="140" y="9"/>
                    <a:pt x="140" y="9"/>
                  </a:cubicBezTo>
                  <a:cubicBezTo>
                    <a:pt x="139" y="9"/>
                    <a:pt x="139" y="9"/>
                    <a:pt x="139" y="9"/>
                  </a:cubicBezTo>
                  <a:cubicBezTo>
                    <a:pt x="138" y="9"/>
                    <a:pt x="138" y="9"/>
                    <a:pt x="138" y="9"/>
                  </a:cubicBezTo>
                  <a:cubicBezTo>
                    <a:pt x="137" y="9"/>
                    <a:pt x="137" y="9"/>
                    <a:pt x="137" y="9"/>
                  </a:cubicBezTo>
                  <a:cubicBezTo>
                    <a:pt x="136" y="9"/>
                    <a:pt x="136" y="9"/>
                    <a:pt x="136" y="9"/>
                  </a:cubicBezTo>
                  <a:cubicBezTo>
                    <a:pt x="136" y="8"/>
                    <a:pt x="136" y="8"/>
                    <a:pt x="136" y="8"/>
                  </a:cubicBezTo>
                  <a:cubicBezTo>
                    <a:pt x="135" y="8"/>
                    <a:pt x="135" y="8"/>
                    <a:pt x="135" y="8"/>
                  </a:cubicBezTo>
                  <a:cubicBezTo>
                    <a:pt x="136" y="7"/>
                    <a:pt x="136" y="7"/>
                    <a:pt x="136" y="7"/>
                  </a:cubicBezTo>
                  <a:cubicBezTo>
                    <a:pt x="136" y="7"/>
                    <a:pt x="136" y="7"/>
                    <a:pt x="136" y="7"/>
                  </a:cubicBezTo>
                  <a:cubicBezTo>
                    <a:pt x="137" y="7"/>
                    <a:pt x="137" y="7"/>
                    <a:pt x="137" y="7"/>
                  </a:cubicBezTo>
                  <a:cubicBezTo>
                    <a:pt x="136" y="7"/>
                    <a:pt x="136" y="7"/>
                    <a:pt x="136" y="7"/>
                  </a:cubicBezTo>
                  <a:cubicBezTo>
                    <a:pt x="136" y="6"/>
                    <a:pt x="136" y="6"/>
                    <a:pt x="136" y="6"/>
                  </a:cubicBezTo>
                  <a:cubicBezTo>
                    <a:pt x="135" y="7"/>
                    <a:pt x="135" y="7"/>
                    <a:pt x="135" y="7"/>
                  </a:cubicBezTo>
                  <a:cubicBezTo>
                    <a:pt x="134" y="7"/>
                    <a:pt x="134" y="7"/>
                    <a:pt x="134" y="7"/>
                  </a:cubicBezTo>
                  <a:cubicBezTo>
                    <a:pt x="134" y="8"/>
                    <a:pt x="134" y="8"/>
                    <a:pt x="134" y="8"/>
                  </a:cubicBezTo>
                  <a:cubicBezTo>
                    <a:pt x="135" y="9"/>
                    <a:pt x="135" y="9"/>
                    <a:pt x="135" y="9"/>
                  </a:cubicBezTo>
                  <a:cubicBezTo>
                    <a:pt x="135" y="9"/>
                    <a:pt x="135" y="9"/>
                    <a:pt x="135" y="9"/>
                  </a:cubicBezTo>
                  <a:cubicBezTo>
                    <a:pt x="135" y="9"/>
                    <a:pt x="135" y="9"/>
                    <a:pt x="135" y="9"/>
                  </a:cubicBezTo>
                  <a:cubicBezTo>
                    <a:pt x="134" y="9"/>
                    <a:pt x="134" y="9"/>
                    <a:pt x="134" y="9"/>
                  </a:cubicBezTo>
                  <a:cubicBezTo>
                    <a:pt x="134" y="9"/>
                    <a:pt x="134" y="9"/>
                    <a:pt x="134" y="9"/>
                  </a:cubicBezTo>
                  <a:cubicBezTo>
                    <a:pt x="133" y="9"/>
                    <a:pt x="133" y="9"/>
                    <a:pt x="133" y="9"/>
                  </a:cubicBezTo>
                  <a:cubicBezTo>
                    <a:pt x="132" y="9"/>
                    <a:pt x="132" y="9"/>
                    <a:pt x="132" y="9"/>
                  </a:cubicBezTo>
                  <a:cubicBezTo>
                    <a:pt x="132" y="10"/>
                    <a:pt x="132" y="10"/>
                    <a:pt x="132" y="10"/>
                  </a:cubicBezTo>
                  <a:cubicBezTo>
                    <a:pt x="131" y="10"/>
                    <a:pt x="131" y="10"/>
                    <a:pt x="131" y="10"/>
                  </a:cubicBezTo>
                  <a:cubicBezTo>
                    <a:pt x="130" y="9"/>
                    <a:pt x="130" y="9"/>
                    <a:pt x="130" y="9"/>
                  </a:cubicBezTo>
                  <a:cubicBezTo>
                    <a:pt x="129" y="9"/>
                    <a:pt x="129" y="9"/>
                    <a:pt x="129" y="9"/>
                  </a:cubicBezTo>
                  <a:cubicBezTo>
                    <a:pt x="128" y="10"/>
                    <a:pt x="128" y="10"/>
                    <a:pt x="128" y="10"/>
                  </a:cubicBezTo>
                  <a:cubicBezTo>
                    <a:pt x="126" y="11"/>
                    <a:pt x="126" y="11"/>
                    <a:pt x="126" y="11"/>
                  </a:cubicBezTo>
                  <a:cubicBezTo>
                    <a:pt x="126" y="11"/>
                    <a:pt x="126" y="11"/>
                    <a:pt x="126" y="11"/>
                  </a:cubicBezTo>
                  <a:cubicBezTo>
                    <a:pt x="126" y="13"/>
                    <a:pt x="126" y="13"/>
                    <a:pt x="126" y="13"/>
                  </a:cubicBezTo>
                  <a:cubicBezTo>
                    <a:pt x="126" y="13"/>
                    <a:pt x="126" y="13"/>
                    <a:pt x="126" y="13"/>
                  </a:cubicBezTo>
                  <a:cubicBezTo>
                    <a:pt x="126" y="14"/>
                    <a:pt x="126" y="14"/>
                    <a:pt x="126" y="14"/>
                  </a:cubicBezTo>
                  <a:cubicBezTo>
                    <a:pt x="126" y="14"/>
                    <a:pt x="126" y="14"/>
                    <a:pt x="126" y="14"/>
                  </a:cubicBezTo>
                  <a:cubicBezTo>
                    <a:pt x="127" y="14"/>
                    <a:pt x="127" y="14"/>
                    <a:pt x="127" y="14"/>
                  </a:cubicBezTo>
                  <a:cubicBezTo>
                    <a:pt x="127" y="13"/>
                    <a:pt x="127" y="13"/>
                    <a:pt x="127" y="13"/>
                  </a:cubicBezTo>
                  <a:cubicBezTo>
                    <a:pt x="127" y="12"/>
                    <a:pt x="127" y="12"/>
                    <a:pt x="127" y="12"/>
                  </a:cubicBezTo>
                  <a:cubicBezTo>
                    <a:pt x="127" y="12"/>
                    <a:pt x="127" y="12"/>
                    <a:pt x="127" y="12"/>
                  </a:cubicBezTo>
                  <a:cubicBezTo>
                    <a:pt x="128" y="12"/>
                    <a:pt x="128" y="12"/>
                    <a:pt x="128" y="12"/>
                  </a:cubicBezTo>
                  <a:cubicBezTo>
                    <a:pt x="128" y="12"/>
                    <a:pt x="128" y="12"/>
                    <a:pt x="128" y="12"/>
                  </a:cubicBezTo>
                  <a:cubicBezTo>
                    <a:pt x="129" y="12"/>
                    <a:pt x="129" y="12"/>
                    <a:pt x="129" y="12"/>
                  </a:cubicBezTo>
                  <a:cubicBezTo>
                    <a:pt x="129" y="12"/>
                    <a:pt x="129" y="12"/>
                    <a:pt x="129" y="12"/>
                  </a:cubicBezTo>
                  <a:cubicBezTo>
                    <a:pt x="129" y="12"/>
                    <a:pt x="129" y="12"/>
                    <a:pt x="129" y="12"/>
                  </a:cubicBezTo>
                  <a:cubicBezTo>
                    <a:pt x="129" y="13"/>
                    <a:pt x="129" y="13"/>
                    <a:pt x="129" y="13"/>
                  </a:cubicBezTo>
                  <a:cubicBezTo>
                    <a:pt x="129" y="13"/>
                    <a:pt x="129" y="13"/>
                    <a:pt x="129" y="13"/>
                  </a:cubicBezTo>
                  <a:cubicBezTo>
                    <a:pt x="129" y="13"/>
                    <a:pt x="129" y="13"/>
                    <a:pt x="129" y="13"/>
                  </a:cubicBezTo>
                  <a:cubicBezTo>
                    <a:pt x="129" y="13"/>
                    <a:pt x="129" y="13"/>
                    <a:pt x="129" y="13"/>
                  </a:cubicBezTo>
                  <a:cubicBezTo>
                    <a:pt x="130" y="12"/>
                    <a:pt x="130" y="12"/>
                    <a:pt x="130" y="12"/>
                  </a:cubicBezTo>
                  <a:cubicBezTo>
                    <a:pt x="130" y="12"/>
                    <a:pt x="130" y="11"/>
                    <a:pt x="130" y="11"/>
                  </a:cubicBezTo>
                  <a:cubicBezTo>
                    <a:pt x="130" y="11"/>
                    <a:pt x="131" y="11"/>
                    <a:pt x="131" y="11"/>
                  </a:cubicBezTo>
                  <a:cubicBezTo>
                    <a:pt x="132" y="11"/>
                    <a:pt x="132" y="11"/>
                    <a:pt x="132" y="11"/>
                  </a:cubicBezTo>
                  <a:cubicBezTo>
                    <a:pt x="133" y="11"/>
                    <a:pt x="133" y="11"/>
                    <a:pt x="133" y="11"/>
                  </a:cubicBezTo>
                  <a:cubicBezTo>
                    <a:pt x="134" y="10"/>
                    <a:pt x="134" y="10"/>
                    <a:pt x="134" y="10"/>
                  </a:cubicBezTo>
                  <a:cubicBezTo>
                    <a:pt x="134" y="10"/>
                    <a:pt x="134" y="10"/>
                    <a:pt x="134" y="10"/>
                  </a:cubicBezTo>
                  <a:cubicBezTo>
                    <a:pt x="135" y="10"/>
                    <a:pt x="135" y="10"/>
                    <a:pt x="135" y="10"/>
                  </a:cubicBezTo>
                  <a:cubicBezTo>
                    <a:pt x="135" y="11"/>
                    <a:pt x="135" y="11"/>
                    <a:pt x="135" y="11"/>
                  </a:cubicBezTo>
                  <a:cubicBezTo>
                    <a:pt x="135" y="12"/>
                    <a:pt x="135" y="12"/>
                    <a:pt x="135" y="12"/>
                  </a:cubicBezTo>
                  <a:cubicBezTo>
                    <a:pt x="136" y="12"/>
                    <a:pt x="136" y="12"/>
                    <a:pt x="136" y="12"/>
                  </a:cubicBezTo>
                  <a:cubicBezTo>
                    <a:pt x="136" y="12"/>
                    <a:pt x="136" y="12"/>
                    <a:pt x="136" y="12"/>
                  </a:cubicBezTo>
                  <a:cubicBezTo>
                    <a:pt x="136" y="12"/>
                    <a:pt x="136" y="12"/>
                    <a:pt x="136" y="12"/>
                  </a:cubicBezTo>
                  <a:cubicBezTo>
                    <a:pt x="136" y="11"/>
                    <a:pt x="136" y="11"/>
                    <a:pt x="136" y="11"/>
                  </a:cubicBezTo>
                  <a:cubicBezTo>
                    <a:pt x="136" y="10"/>
                    <a:pt x="136" y="10"/>
                    <a:pt x="136" y="10"/>
                  </a:cubicBezTo>
                  <a:cubicBezTo>
                    <a:pt x="137" y="10"/>
                    <a:pt x="137" y="10"/>
                    <a:pt x="137" y="10"/>
                  </a:cubicBezTo>
                  <a:cubicBezTo>
                    <a:pt x="138" y="10"/>
                    <a:pt x="138" y="10"/>
                    <a:pt x="138" y="10"/>
                  </a:cubicBezTo>
                  <a:cubicBezTo>
                    <a:pt x="139" y="10"/>
                    <a:pt x="139" y="10"/>
                    <a:pt x="139" y="10"/>
                  </a:cubicBezTo>
                  <a:cubicBezTo>
                    <a:pt x="140" y="10"/>
                    <a:pt x="140" y="10"/>
                    <a:pt x="140" y="10"/>
                  </a:cubicBezTo>
                  <a:cubicBezTo>
                    <a:pt x="141" y="10"/>
                    <a:pt x="141" y="10"/>
                    <a:pt x="141" y="10"/>
                  </a:cubicBezTo>
                  <a:cubicBezTo>
                    <a:pt x="142" y="9"/>
                    <a:pt x="142" y="9"/>
                    <a:pt x="142" y="9"/>
                  </a:cubicBezTo>
                  <a:cubicBezTo>
                    <a:pt x="144" y="9"/>
                    <a:pt x="144" y="9"/>
                    <a:pt x="144" y="9"/>
                  </a:cubicBezTo>
                  <a:cubicBezTo>
                    <a:pt x="145" y="10"/>
                    <a:pt x="145" y="10"/>
                    <a:pt x="145" y="10"/>
                  </a:cubicBezTo>
                  <a:cubicBezTo>
                    <a:pt x="146" y="10"/>
                    <a:pt x="146" y="10"/>
                    <a:pt x="146" y="10"/>
                  </a:cubicBezTo>
                  <a:cubicBezTo>
                    <a:pt x="146" y="10"/>
                    <a:pt x="146" y="10"/>
                    <a:pt x="146" y="10"/>
                  </a:cubicBezTo>
                  <a:cubicBezTo>
                    <a:pt x="147" y="11"/>
                    <a:pt x="147" y="11"/>
                    <a:pt x="147" y="11"/>
                  </a:cubicBezTo>
                  <a:cubicBezTo>
                    <a:pt x="148" y="11"/>
                    <a:pt x="148" y="11"/>
                    <a:pt x="148" y="11"/>
                  </a:cubicBezTo>
                  <a:cubicBezTo>
                    <a:pt x="148" y="11"/>
                    <a:pt x="148" y="11"/>
                    <a:pt x="148" y="11"/>
                  </a:cubicBezTo>
                  <a:cubicBezTo>
                    <a:pt x="149" y="11"/>
                    <a:pt x="149" y="11"/>
                    <a:pt x="149" y="11"/>
                  </a:cubicBezTo>
                  <a:cubicBezTo>
                    <a:pt x="150" y="11"/>
                    <a:pt x="150" y="11"/>
                    <a:pt x="150" y="11"/>
                  </a:cubicBezTo>
                  <a:cubicBezTo>
                    <a:pt x="150" y="11"/>
                    <a:pt x="150" y="11"/>
                    <a:pt x="150" y="11"/>
                  </a:cubicBezTo>
                  <a:cubicBezTo>
                    <a:pt x="151" y="11"/>
                    <a:pt x="151" y="11"/>
                    <a:pt x="151" y="11"/>
                  </a:cubicBezTo>
                  <a:cubicBezTo>
                    <a:pt x="151" y="12"/>
                    <a:pt x="151" y="12"/>
                    <a:pt x="151" y="12"/>
                  </a:cubicBezTo>
                  <a:cubicBezTo>
                    <a:pt x="151" y="12"/>
                    <a:pt x="151" y="12"/>
                    <a:pt x="151" y="12"/>
                  </a:cubicBezTo>
                  <a:cubicBezTo>
                    <a:pt x="152" y="11"/>
                    <a:pt x="152" y="11"/>
                    <a:pt x="152" y="11"/>
                  </a:cubicBezTo>
                  <a:cubicBezTo>
                    <a:pt x="153" y="11"/>
                    <a:pt x="153" y="11"/>
                    <a:pt x="153" y="11"/>
                  </a:cubicBezTo>
                  <a:cubicBezTo>
                    <a:pt x="153" y="11"/>
                    <a:pt x="153" y="11"/>
                    <a:pt x="153" y="11"/>
                  </a:cubicBezTo>
                  <a:cubicBezTo>
                    <a:pt x="155" y="10"/>
                    <a:pt x="155" y="10"/>
                    <a:pt x="155" y="10"/>
                  </a:cubicBezTo>
                  <a:cubicBezTo>
                    <a:pt x="155" y="10"/>
                    <a:pt x="155" y="10"/>
                    <a:pt x="155" y="10"/>
                  </a:cubicBezTo>
                  <a:cubicBezTo>
                    <a:pt x="156" y="10"/>
                    <a:pt x="156" y="10"/>
                    <a:pt x="156" y="10"/>
                  </a:cubicBezTo>
                  <a:cubicBezTo>
                    <a:pt x="156" y="10"/>
                    <a:pt x="156" y="10"/>
                    <a:pt x="156" y="10"/>
                  </a:cubicBezTo>
                  <a:cubicBezTo>
                    <a:pt x="157" y="11"/>
                    <a:pt x="157" y="11"/>
                    <a:pt x="157" y="11"/>
                  </a:cubicBezTo>
                  <a:cubicBezTo>
                    <a:pt x="157" y="11"/>
                    <a:pt x="157" y="11"/>
                    <a:pt x="157" y="11"/>
                  </a:cubicBezTo>
                  <a:cubicBezTo>
                    <a:pt x="157" y="11"/>
                    <a:pt x="157" y="11"/>
                    <a:pt x="157" y="11"/>
                  </a:cubicBezTo>
                  <a:cubicBezTo>
                    <a:pt x="157" y="12"/>
                    <a:pt x="157" y="12"/>
                    <a:pt x="157" y="12"/>
                  </a:cubicBezTo>
                  <a:cubicBezTo>
                    <a:pt x="157" y="12"/>
                    <a:pt x="157" y="12"/>
                    <a:pt x="157" y="12"/>
                  </a:cubicBezTo>
                  <a:cubicBezTo>
                    <a:pt x="157" y="12"/>
                    <a:pt x="157" y="12"/>
                    <a:pt x="157" y="12"/>
                  </a:cubicBezTo>
                  <a:cubicBezTo>
                    <a:pt x="158" y="13"/>
                    <a:pt x="158" y="13"/>
                    <a:pt x="158" y="13"/>
                  </a:cubicBezTo>
                  <a:cubicBezTo>
                    <a:pt x="158" y="13"/>
                    <a:pt x="158" y="13"/>
                    <a:pt x="158" y="13"/>
                  </a:cubicBezTo>
                  <a:cubicBezTo>
                    <a:pt x="156" y="14"/>
                    <a:pt x="156" y="14"/>
                    <a:pt x="156" y="14"/>
                  </a:cubicBezTo>
                  <a:cubicBezTo>
                    <a:pt x="155" y="14"/>
                    <a:pt x="155" y="14"/>
                    <a:pt x="155" y="14"/>
                  </a:cubicBezTo>
                  <a:cubicBezTo>
                    <a:pt x="154" y="14"/>
                    <a:pt x="154" y="14"/>
                    <a:pt x="154" y="14"/>
                  </a:cubicBezTo>
                  <a:cubicBezTo>
                    <a:pt x="154" y="14"/>
                    <a:pt x="154" y="14"/>
                    <a:pt x="154" y="14"/>
                  </a:cubicBezTo>
                  <a:cubicBezTo>
                    <a:pt x="153" y="13"/>
                    <a:pt x="153" y="13"/>
                    <a:pt x="153" y="13"/>
                  </a:cubicBezTo>
                  <a:cubicBezTo>
                    <a:pt x="153" y="14"/>
                    <a:pt x="153" y="14"/>
                    <a:pt x="153" y="14"/>
                  </a:cubicBezTo>
                  <a:cubicBezTo>
                    <a:pt x="153" y="14"/>
                    <a:pt x="153" y="14"/>
                    <a:pt x="153" y="14"/>
                  </a:cubicBezTo>
                  <a:cubicBezTo>
                    <a:pt x="154" y="15"/>
                    <a:pt x="154" y="15"/>
                    <a:pt x="154" y="15"/>
                  </a:cubicBezTo>
                  <a:cubicBezTo>
                    <a:pt x="154" y="15"/>
                    <a:pt x="154" y="15"/>
                    <a:pt x="154" y="15"/>
                  </a:cubicBezTo>
                  <a:cubicBezTo>
                    <a:pt x="154" y="15"/>
                    <a:pt x="154" y="15"/>
                    <a:pt x="154" y="15"/>
                  </a:cubicBezTo>
                  <a:cubicBezTo>
                    <a:pt x="153" y="15"/>
                    <a:pt x="153" y="15"/>
                    <a:pt x="153" y="15"/>
                  </a:cubicBezTo>
                  <a:cubicBezTo>
                    <a:pt x="152" y="15"/>
                    <a:pt x="152" y="15"/>
                    <a:pt x="152" y="15"/>
                  </a:cubicBezTo>
                  <a:cubicBezTo>
                    <a:pt x="152" y="15"/>
                    <a:pt x="152" y="15"/>
                    <a:pt x="152" y="15"/>
                  </a:cubicBezTo>
                  <a:cubicBezTo>
                    <a:pt x="152" y="15"/>
                    <a:pt x="152" y="15"/>
                    <a:pt x="152" y="15"/>
                  </a:cubicBezTo>
                  <a:cubicBezTo>
                    <a:pt x="152" y="15"/>
                    <a:pt x="152" y="15"/>
                    <a:pt x="152" y="15"/>
                  </a:cubicBezTo>
                  <a:cubicBezTo>
                    <a:pt x="153" y="16"/>
                    <a:pt x="153" y="16"/>
                    <a:pt x="153" y="16"/>
                  </a:cubicBezTo>
                  <a:cubicBezTo>
                    <a:pt x="154" y="16"/>
                    <a:pt x="154" y="16"/>
                    <a:pt x="154" y="16"/>
                  </a:cubicBezTo>
                  <a:cubicBezTo>
                    <a:pt x="155" y="16"/>
                    <a:pt x="155" y="16"/>
                    <a:pt x="155" y="16"/>
                  </a:cubicBezTo>
                  <a:cubicBezTo>
                    <a:pt x="155" y="16"/>
                    <a:pt x="155" y="16"/>
                    <a:pt x="155" y="16"/>
                  </a:cubicBezTo>
                  <a:cubicBezTo>
                    <a:pt x="157" y="15"/>
                    <a:pt x="157" y="15"/>
                    <a:pt x="157" y="15"/>
                  </a:cubicBezTo>
                  <a:cubicBezTo>
                    <a:pt x="157" y="15"/>
                    <a:pt x="157" y="15"/>
                    <a:pt x="157" y="15"/>
                  </a:cubicBezTo>
                  <a:cubicBezTo>
                    <a:pt x="157" y="16"/>
                    <a:pt x="157" y="16"/>
                    <a:pt x="157" y="16"/>
                  </a:cubicBezTo>
                  <a:cubicBezTo>
                    <a:pt x="157" y="15"/>
                    <a:pt x="157" y="15"/>
                    <a:pt x="157" y="15"/>
                  </a:cubicBezTo>
                  <a:cubicBezTo>
                    <a:pt x="157" y="15"/>
                    <a:pt x="157" y="15"/>
                    <a:pt x="157" y="15"/>
                  </a:cubicBezTo>
                  <a:cubicBezTo>
                    <a:pt x="158" y="15"/>
                    <a:pt x="158" y="15"/>
                    <a:pt x="158" y="15"/>
                  </a:cubicBezTo>
                  <a:cubicBezTo>
                    <a:pt x="160" y="15"/>
                    <a:pt x="160" y="15"/>
                    <a:pt x="160" y="15"/>
                  </a:cubicBezTo>
                  <a:cubicBezTo>
                    <a:pt x="160" y="15"/>
                    <a:pt x="160" y="15"/>
                    <a:pt x="160" y="15"/>
                  </a:cubicBezTo>
                  <a:cubicBezTo>
                    <a:pt x="161" y="16"/>
                    <a:pt x="161" y="16"/>
                    <a:pt x="161" y="16"/>
                  </a:cubicBezTo>
                  <a:cubicBezTo>
                    <a:pt x="161" y="16"/>
                    <a:pt x="161" y="16"/>
                    <a:pt x="161" y="16"/>
                  </a:cubicBezTo>
                  <a:cubicBezTo>
                    <a:pt x="161" y="16"/>
                    <a:pt x="161" y="16"/>
                    <a:pt x="161" y="16"/>
                  </a:cubicBezTo>
                  <a:cubicBezTo>
                    <a:pt x="162" y="15"/>
                    <a:pt x="162" y="15"/>
                    <a:pt x="162" y="15"/>
                  </a:cubicBezTo>
                  <a:cubicBezTo>
                    <a:pt x="162" y="16"/>
                    <a:pt x="162" y="16"/>
                    <a:pt x="162" y="16"/>
                  </a:cubicBezTo>
                  <a:cubicBezTo>
                    <a:pt x="162" y="16"/>
                    <a:pt x="162" y="16"/>
                    <a:pt x="162" y="16"/>
                  </a:cubicBezTo>
                  <a:cubicBezTo>
                    <a:pt x="163" y="17"/>
                    <a:pt x="163" y="17"/>
                    <a:pt x="163" y="17"/>
                  </a:cubicBezTo>
                  <a:cubicBezTo>
                    <a:pt x="164" y="17"/>
                    <a:pt x="164" y="17"/>
                    <a:pt x="164" y="17"/>
                  </a:cubicBezTo>
                  <a:cubicBezTo>
                    <a:pt x="165" y="17"/>
                    <a:pt x="165" y="17"/>
                    <a:pt x="165" y="17"/>
                  </a:cubicBezTo>
                  <a:cubicBezTo>
                    <a:pt x="165" y="18"/>
                    <a:pt x="165" y="18"/>
                    <a:pt x="165" y="18"/>
                  </a:cubicBezTo>
                  <a:cubicBezTo>
                    <a:pt x="165" y="18"/>
                    <a:pt x="165" y="18"/>
                    <a:pt x="165" y="18"/>
                  </a:cubicBezTo>
                  <a:cubicBezTo>
                    <a:pt x="167" y="19"/>
                    <a:pt x="167" y="19"/>
                    <a:pt x="167" y="19"/>
                  </a:cubicBezTo>
                  <a:cubicBezTo>
                    <a:pt x="167" y="19"/>
                    <a:pt x="167" y="19"/>
                    <a:pt x="167" y="19"/>
                  </a:cubicBezTo>
                  <a:cubicBezTo>
                    <a:pt x="167" y="20"/>
                    <a:pt x="167" y="20"/>
                    <a:pt x="167" y="20"/>
                  </a:cubicBezTo>
                  <a:cubicBezTo>
                    <a:pt x="167" y="20"/>
                    <a:pt x="167" y="20"/>
                    <a:pt x="167" y="20"/>
                  </a:cubicBezTo>
                  <a:cubicBezTo>
                    <a:pt x="167" y="21"/>
                    <a:pt x="167" y="21"/>
                    <a:pt x="167" y="21"/>
                  </a:cubicBezTo>
                  <a:cubicBezTo>
                    <a:pt x="167" y="21"/>
                    <a:pt x="167" y="21"/>
                    <a:pt x="167" y="21"/>
                  </a:cubicBezTo>
                  <a:cubicBezTo>
                    <a:pt x="167" y="22"/>
                    <a:pt x="167" y="22"/>
                    <a:pt x="167" y="22"/>
                  </a:cubicBezTo>
                  <a:cubicBezTo>
                    <a:pt x="166" y="22"/>
                    <a:pt x="166" y="22"/>
                    <a:pt x="166" y="22"/>
                  </a:cubicBezTo>
                  <a:cubicBezTo>
                    <a:pt x="166" y="22"/>
                    <a:pt x="166" y="22"/>
                    <a:pt x="166" y="22"/>
                  </a:cubicBezTo>
                  <a:cubicBezTo>
                    <a:pt x="165" y="23"/>
                    <a:pt x="165" y="23"/>
                    <a:pt x="165" y="23"/>
                  </a:cubicBezTo>
                  <a:cubicBezTo>
                    <a:pt x="165" y="22"/>
                    <a:pt x="165" y="22"/>
                    <a:pt x="165" y="22"/>
                  </a:cubicBezTo>
                  <a:cubicBezTo>
                    <a:pt x="164" y="23"/>
                    <a:pt x="164" y="23"/>
                    <a:pt x="164" y="23"/>
                  </a:cubicBezTo>
                  <a:cubicBezTo>
                    <a:pt x="164" y="23"/>
                    <a:pt x="164" y="23"/>
                    <a:pt x="164" y="23"/>
                  </a:cubicBezTo>
                  <a:cubicBezTo>
                    <a:pt x="164" y="23"/>
                    <a:pt x="164" y="23"/>
                    <a:pt x="164" y="23"/>
                  </a:cubicBezTo>
                  <a:cubicBezTo>
                    <a:pt x="163" y="24"/>
                    <a:pt x="163" y="24"/>
                    <a:pt x="163" y="24"/>
                  </a:cubicBezTo>
                  <a:cubicBezTo>
                    <a:pt x="162" y="24"/>
                    <a:pt x="162" y="24"/>
                    <a:pt x="162" y="24"/>
                  </a:cubicBezTo>
                  <a:cubicBezTo>
                    <a:pt x="161" y="24"/>
                    <a:pt x="161" y="24"/>
                    <a:pt x="161" y="24"/>
                  </a:cubicBezTo>
                  <a:cubicBezTo>
                    <a:pt x="160" y="24"/>
                    <a:pt x="160" y="24"/>
                    <a:pt x="160" y="24"/>
                  </a:cubicBezTo>
                  <a:cubicBezTo>
                    <a:pt x="160" y="24"/>
                    <a:pt x="160" y="24"/>
                    <a:pt x="160" y="24"/>
                  </a:cubicBezTo>
                  <a:cubicBezTo>
                    <a:pt x="159" y="24"/>
                    <a:pt x="159" y="24"/>
                    <a:pt x="159" y="24"/>
                  </a:cubicBezTo>
                  <a:cubicBezTo>
                    <a:pt x="159" y="24"/>
                    <a:pt x="159" y="24"/>
                    <a:pt x="159" y="24"/>
                  </a:cubicBezTo>
                  <a:cubicBezTo>
                    <a:pt x="159" y="24"/>
                    <a:pt x="159" y="24"/>
                    <a:pt x="159" y="24"/>
                  </a:cubicBezTo>
                  <a:cubicBezTo>
                    <a:pt x="159" y="24"/>
                    <a:pt x="159" y="24"/>
                    <a:pt x="159" y="24"/>
                  </a:cubicBezTo>
                  <a:cubicBezTo>
                    <a:pt x="159" y="24"/>
                    <a:pt x="159" y="24"/>
                    <a:pt x="159" y="24"/>
                  </a:cubicBezTo>
                  <a:cubicBezTo>
                    <a:pt x="159" y="25"/>
                    <a:pt x="159" y="25"/>
                    <a:pt x="159" y="25"/>
                  </a:cubicBezTo>
                  <a:cubicBezTo>
                    <a:pt x="158" y="25"/>
                    <a:pt x="158" y="25"/>
                    <a:pt x="158" y="25"/>
                  </a:cubicBezTo>
                  <a:cubicBezTo>
                    <a:pt x="157" y="25"/>
                    <a:pt x="157" y="25"/>
                    <a:pt x="157" y="25"/>
                  </a:cubicBezTo>
                  <a:cubicBezTo>
                    <a:pt x="157" y="25"/>
                    <a:pt x="157" y="25"/>
                    <a:pt x="157" y="25"/>
                  </a:cubicBezTo>
                  <a:cubicBezTo>
                    <a:pt x="156" y="25"/>
                    <a:pt x="156" y="25"/>
                    <a:pt x="156" y="25"/>
                  </a:cubicBezTo>
                  <a:cubicBezTo>
                    <a:pt x="156" y="25"/>
                    <a:pt x="156" y="25"/>
                    <a:pt x="156" y="25"/>
                  </a:cubicBezTo>
                  <a:cubicBezTo>
                    <a:pt x="155" y="25"/>
                    <a:pt x="155" y="25"/>
                    <a:pt x="155" y="25"/>
                  </a:cubicBezTo>
                  <a:cubicBezTo>
                    <a:pt x="154" y="25"/>
                    <a:pt x="154" y="25"/>
                    <a:pt x="154" y="25"/>
                  </a:cubicBezTo>
                  <a:cubicBezTo>
                    <a:pt x="153" y="25"/>
                    <a:pt x="153" y="25"/>
                    <a:pt x="153" y="25"/>
                  </a:cubicBezTo>
                  <a:cubicBezTo>
                    <a:pt x="153" y="25"/>
                    <a:pt x="153" y="25"/>
                    <a:pt x="153" y="25"/>
                  </a:cubicBezTo>
                  <a:cubicBezTo>
                    <a:pt x="152" y="25"/>
                    <a:pt x="152" y="25"/>
                    <a:pt x="152" y="25"/>
                  </a:cubicBezTo>
                  <a:cubicBezTo>
                    <a:pt x="152" y="25"/>
                    <a:pt x="152" y="25"/>
                    <a:pt x="152" y="25"/>
                  </a:cubicBezTo>
                  <a:cubicBezTo>
                    <a:pt x="151" y="25"/>
                    <a:pt x="151" y="25"/>
                    <a:pt x="151" y="25"/>
                  </a:cubicBezTo>
                  <a:cubicBezTo>
                    <a:pt x="150" y="25"/>
                    <a:pt x="150" y="25"/>
                    <a:pt x="150" y="25"/>
                  </a:cubicBezTo>
                  <a:cubicBezTo>
                    <a:pt x="150" y="25"/>
                    <a:pt x="150" y="25"/>
                    <a:pt x="150" y="25"/>
                  </a:cubicBezTo>
                  <a:cubicBezTo>
                    <a:pt x="149" y="25"/>
                    <a:pt x="149" y="25"/>
                    <a:pt x="149" y="25"/>
                  </a:cubicBezTo>
                  <a:cubicBezTo>
                    <a:pt x="148" y="25"/>
                    <a:pt x="148" y="25"/>
                    <a:pt x="148" y="25"/>
                  </a:cubicBezTo>
                  <a:cubicBezTo>
                    <a:pt x="147" y="24"/>
                    <a:pt x="147" y="24"/>
                    <a:pt x="147" y="24"/>
                  </a:cubicBezTo>
                  <a:cubicBezTo>
                    <a:pt x="147" y="24"/>
                    <a:pt x="147" y="24"/>
                    <a:pt x="147" y="24"/>
                  </a:cubicBezTo>
                  <a:cubicBezTo>
                    <a:pt x="147" y="24"/>
                    <a:pt x="147" y="24"/>
                    <a:pt x="147" y="24"/>
                  </a:cubicBezTo>
                  <a:cubicBezTo>
                    <a:pt x="145" y="24"/>
                    <a:pt x="145" y="24"/>
                    <a:pt x="145" y="24"/>
                  </a:cubicBezTo>
                  <a:cubicBezTo>
                    <a:pt x="145" y="24"/>
                    <a:pt x="145" y="24"/>
                    <a:pt x="145" y="24"/>
                  </a:cubicBezTo>
                  <a:cubicBezTo>
                    <a:pt x="144" y="24"/>
                    <a:pt x="144" y="24"/>
                    <a:pt x="144" y="24"/>
                  </a:cubicBezTo>
                  <a:cubicBezTo>
                    <a:pt x="143" y="24"/>
                    <a:pt x="143" y="24"/>
                    <a:pt x="143" y="24"/>
                  </a:cubicBezTo>
                  <a:cubicBezTo>
                    <a:pt x="143" y="24"/>
                    <a:pt x="143" y="24"/>
                    <a:pt x="143" y="24"/>
                  </a:cubicBezTo>
                  <a:cubicBezTo>
                    <a:pt x="142" y="24"/>
                    <a:pt x="142" y="24"/>
                    <a:pt x="142" y="24"/>
                  </a:cubicBezTo>
                  <a:cubicBezTo>
                    <a:pt x="141" y="24"/>
                    <a:pt x="141" y="24"/>
                    <a:pt x="141" y="24"/>
                  </a:cubicBezTo>
                  <a:cubicBezTo>
                    <a:pt x="141" y="24"/>
                    <a:pt x="141" y="24"/>
                    <a:pt x="141" y="24"/>
                  </a:cubicBezTo>
                  <a:cubicBezTo>
                    <a:pt x="140" y="24"/>
                    <a:pt x="140" y="24"/>
                    <a:pt x="140" y="24"/>
                  </a:cubicBezTo>
                  <a:cubicBezTo>
                    <a:pt x="139" y="24"/>
                    <a:pt x="139" y="24"/>
                    <a:pt x="139" y="24"/>
                  </a:cubicBezTo>
                  <a:cubicBezTo>
                    <a:pt x="138" y="25"/>
                    <a:pt x="138" y="25"/>
                    <a:pt x="138" y="25"/>
                  </a:cubicBezTo>
                  <a:cubicBezTo>
                    <a:pt x="138" y="25"/>
                    <a:pt x="138" y="25"/>
                    <a:pt x="138" y="25"/>
                  </a:cubicBezTo>
                  <a:cubicBezTo>
                    <a:pt x="138" y="25"/>
                    <a:pt x="138" y="25"/>
                    <a:pt x="138" y="25"/>
                  </a:cubicBezTo>
                  <a:cubicBezTo>
                    <a:pt x="138" y="24"/>
                    <a:pt x="138" y="24"/>
                    <a:pt x="138" y="24"/>
                  </a:cubicBezTo>
                  <a:cubicBezTo>
                    <a:pt x="137" y="24"/>
                    <a:pt x="137" y="24"/>
                    <a:pt x="137" y="24"/>
                  </a:cubicBezTo>
                  <a:cubicBezTo>
                    <a:pt x="137" y="24"/>
                    <a:pt x="137" y="24"/>
                    <a:pt x="137" y="24"/>
                  </a:cubicBezTo>
                  <a:cubicBezTo>
                    <a:pt x="136" y="24"/>
                    <a:pt x="136" y="24"/>
                    <a:pt x="136" y="24"/>
                  </a:cubicBezTo>
                  <a:cubicBezTo>
                    <a:pt x="136" y="24"/>
                    <a:pt x="136" y="24"/>
                    <a:pt x="136" y="24"/>
                  </a:cubicBezTo>
                  <a:cubicBezTo>
                    <a:pt x="136" y="24"/>
                    <a:pt x="136" y="24"/>
                    <a:pt x="136" y="24"/>
                  </a:cubicBezTo>
                  <a:cubicBezTo>
                    <a:pt x="136" y="24"/>
                    <a:pt x="136" y="24"/>
                    <a:pt x="136" y="24"/>
                  </a:cubicBezTo>
                  <a:cubicBezTo>
                    <a:pt x="137" y="24"/>
                    <a:pt x="137" y="24"/>
                    <a:pt x="137" y="24"/>
                  </a:cubicBezTo>
                  <a:cubicBezTo>
                    <a:pt x="137" y="25"/>
                    <a:pt x="137" y="25"/>
                    <a:pt x="137" y="25"/>
                  </a:cubicBezTo>
                  <a:cubicBezTo>
                    <a:pt x="138" y="25"/>
                    <a:pt x="138" y="25"/>
                    <a:pt x="138" y="25"/>
                  </a:cubicBezTo>
                  <a:cubicBezTo>
                    <a:pt x="137" y="25"/>
                    <a:pt x="137" y="25"/>
                    <a:pt x="137" y="25"/>
                  </a:cubicBezTo>
                  <a:cubicBezTo>
                    <a:pt x="137" y="26"/>
                    <a:pt x="137" y="26"/>
                    <a:pt x="137" y="26"/>
                  </a:cubicBezTo>
                  <a:cubicBezTo>
                    <a:pt x="136" y="26"/>
                    <a:pt x="136" y="26"/>
                    <a:pt x="136" y="26"/>
                  </a:cubicBezTo>
                  <a:cubicBezTo>
                    <a:pt x="136" y="26"/>
                    <a:pt x="136" y="26"/>
                    <a:pt x="136" y="26"/>
                  </a:cubicBezTo>
                  <a:cubicBezTo>
                    <a:pt x="135" y="26"/>
                    <a:pt x="135" y="26"/>
                    <a:pt x="135" y="26"/>
                  </a:cubicBezTo>
                  <a:cubicBezTo>
                    <a:pt x="134" y="26"/>
                    <a:pt x="134" y="26"/>
                    <a:pt x="134" y="26"/>
                  </a:cubicBezTo>
                  <a:cubicBezTo>
                    <a:pt x="133" y="27"/>
                    <a:pt x="133" y="27"/>
                    <a:pt x="133" y="27"/>
                  </a:cubicBezTo>
                  <a:cubicBezTo>
                    <a:pt x="132" y="27"/>
                    <a:pt x="132" y="27"/>
                    <a:pt x="132" y="27"/>
                  </a:cubicBezTo>
                  <a:cubicBezTo>
                    <a:pt x="132" y="27"/>
                    <a:pt x="132" y="27"/>
                    <a:pt x="132" y="27"/>
                  </a:cubicBezTo>
                  <a:cubicBezTo>
                    <a:pt x="131" y="27"/>
                    <a:pt x="131" y="27"/>
                    <a:pt x="131" y="27"/>
                  </a:cubicBezTo>
                  <a:cubicBezTo>
                    <a:pt x="131" y="27"/>
                    <a:pt x="131" y="27"/>
                    <a:pt x="131" y="27"/>
                  </a:cubicBezTo>
                  <a:cubicBezTo>
                    <a:pt x="130" y="28"/>
                    <a:pt x="130" y="28"/>
                    <a:pt x="130" y="28"/>
                  </a:cubicBezTo>
                  <a:cubicBezTo>
                    <a:pt x="129" y="28"/>
                    <a:pt x="129" y="28"/>
                    <a:pt x="129" y="28"/>
                  </a:cubicBezTo>
                  <a:cubicBezTo>
                    <a:pt x="129" y="28"/>
                    <a:pt x="129" y="28"/>
                    <a:pt x="129" y="28"/>
                  </a:cubicBezTo>
                  <a:cubicBezTo>
                    <a:pt x="129" y="29"/>
                    <a:pt x="129" y="29"/>
                    <a:pt x="129" y="29"/>
                  </a:cubicBezTo>
                  <a:cubicBezTo>
                    <a:pt x="129" y="29"/>
                    <a:pt x="129" y="29"/>
                    <a:pt x="129" y="29"/>
                  </a:cubicBezTo>
                  <a:cubicBezTo>
                    <a:pt x="129" y="30"/>
                    <a:pt x="129" y="30"/>
                    <a:pt x="129" y="30"/>
                  </a:cubicBezTo>
                  <a:cubicBezTo>
                    <a:pt x="129" y="31"/>
                    <a:pt x="129" y="31"/>
                    <a:pt x="129" y="31"/>
                  </a:cubicBezTo>
                  <a:cubicBezTo>
                    <a:pt x="130" y="31"/>
                    <a:pt x="130" y="31"/>
                    <a:pt x="130" y="31"/>
                  </a:cubicBezTo>
                  <a:cubicBezTo>
                    <a:pt x="130" y="31"/>
                    <a:pt x="130" y="31"/>
                    <a:pt x="130" y="31"/>
                  </a:cubicBezTo>
                  <a:cubicBezTo>
                    <a:pt x="130" y="31"/>
                    <a:pt x="130" y="31"/>
                    <a:pt x="130" y="31"/>
                  </a:cubicBezTo>
                  <a:cubicBezTo>
                    <a:pt x="130" y="30"/>
                    <a:pt x="130" y="30"/>
                    <a:pt x="130" y="30"/>
                  </a:cubicBezTo>
                  <a:cubicBezTo>
                    <a:pt x="131" y="29"/>
                    <a:pt x="131" y="29"/>
                    <a:pt x="131" y="29"/>
                  </a:cubicBezTo>
                  <a:cubicBezTo>
                    <a:pt x="132" y="29"/>
                    <a:pt x="132" y="29"/>
                    <a:pt x="132" y="29"/>
                  </a:cubicBezTo>
                  <a:cubicBezTo>
                    <a:pt x="132" y="29"/>
                    <a:pt x="132" y="29"/>
                    <a:pt x="132" y="29"/>
                  </a:cubicBezTo>
                  <a:cubicBezTo>
                    <a:pt x="133" y="29"/>
                    <a:pt x="133" y="29"/>
                    <a:pt x="133" y="29"/>
                  </a:cubicBezTo>
                  <a:cubicBezTo>
                    <a:pt x="134" y="29"/>
                    <a:pt x="134" y="29"/>
                    <a:pt x="134" y="29"/>
                  </a:cubicBezTo>
                  <a:cubicBezTo>
                    <a:pt x="134" y="29"/>
                    <a:pt x="134" y="29"/>
                    <a:pt x="134" y="29"/>
                  </a:cubicBezTo>
                  <a:cubicBezTo>
                    <a:pt x="135" y="28"/>
                    <a:pt x="135" y="28"/>
                    <a:pt x="135" y="28"/>
                  </a:cubicBezTo>
                  <a:cubicBezTo>
                    <a:pt x="136" y="28"/>
                    <a:pt x="136" y="28"/>
                    <a:pt x="136" y="28"/>
                  </a:cubicBezTo>
                  <a:cubicBezTo>
                    <a:pt x="138" y="27"/>
                    <a:pt x="138" y="27"/>
                    <a:pt x="138" y="27"/>
                  </a:cubicBezTo>
                  <a:cubicBezTo>
                    <a:pt x="138" y="27"/>
                    <a:pt x="138" y="27"/>
                    <a:pt x="138" y="27"/>
                  </a:cubicBezTo>
                  <a:cubicBezTo>
                    <a:pt x="138" y="27"/>
                    <a:pt x="138" y="27"/>
                    <a:pt x="138" y="27"/>
                  </a:cubicBezTo>
                  <a:cubicBezTo>
                    <a:pt x="138" y="28"/>
                    <a:pt x="138" y="28"/>
                    <a:pt x="138" y="28"/>
                  </a:cubicBezTo>
                  <a:cubicBezTo>
                    <a:pt x="138" y="28"/>
                    <a:pt x="138" y="28"/>
                    <a:pt x="138" y="28"/>
                  </a:cubicBezTo>
                  <a:cubicBezTo>
                    <a:pt x="139" y="28"/>
                    <a:pt x="139" y="28"/>
                    <a:pt x="139" y="28"/>
                  </a:cubicBezTo>
                  <a:cubicBezTo>
                    <a:pt x="139" y="27"/>
                    <a:pt x="139" y="27"/>
                    <a:pt x="139" y="27"/>
                  </a:cubicBezTo>
                  <a:cubicBezTo>
                    <a:pt x="140" y="26"/>
                    <a:pt x="140" y="26"/>
                    <a:pt x="140" y="26"/>
                  </a:cubicBezTo>
                  <a:cubicBezTo>
                    <a:pt x="140" y="26"/>
                    <a:pt x="140" y="26"/>
                    <a:pt x="140" y="26"/>
                  </a:cubicBezTo>
                  <a:cubicBezTo>
                    <a:pt x="141" y="26"/>
                    <a:pt x="141" y="26"/>
                    <a:pt x="141" y="26"/>
                  </a:cubicBezTo>
                  <a:cubicBezTo>
                    <a:pt x="141" y="26"/>
                    <a:pt x="141" y="26"/>
                    <a:pt x="141" y="26"/>
                  </a:cubicBezTo>
                  <a:cubicBezTo>
                    <a:pt x="142" y="26"/>
                    <a:pt x="142" y="26"/>
                    <a:pt x="142" y="26"/>
                  </a:cubicBezTo>
                  <a:cubicBezTo>
                    <a:pt x="143" y="26"/>
                    <a:pt x="143" y="26"/>
                    <a:pt x="143" y="26"/>
                  </a:cubicBezTo>
                  <a:cubicBezTo>
                    <a:pt x="144" y="27"/>
                    <a:pt x="144" y="27"/>
                    <a:pt x="144" y="27"/>
                  </a:cubicBezTo>
                  <a:cubicBezTo>
                    <a:pt x="145" y="27"/>
                    <a:pt x="145" y="27"/>
                    <a:pt x="145" y="27"/>
                  </a:cubicBezTo>
                  <a:cubicBezTo>
                    <a:pt x="147" y="27"/>
                    <a:pt x="147" y="27"/>
                    <a:pt x="147" y="27"/>
                  </a:cubicBezTo>
                  <a:cubicBezTo>
                    <a:pt x="148" y="27"/>
                    <a:pt x="148" y="27"/>
                    <a:pt x="148" y="27"/>
                  </a:cubicBezTo>
                  <a:cubicBezTo>
                    <a:pt x="149" y="27"/>
                    <a:pt x="149" y="27"/>
                    <a:pt x="149" y="27"/>
                  </a:cubicBezTo>
                  <a:cubicBezTo>
                    <a:pt x="150" y="27"/>
                    <a:pt x="150" y="27"/>
                    <a:pt x="150" y="27"/>
                  </a:cubicBezTo>
                  <a:cubicBezTo>
                    <a:pt x="152" y="28"/>
                    <a:pt x="152" y="28"/>
                    <a:pt x="152" y="28"/>
                  </a:cubicBezTo>
                  <a:cubicBezTo>
                    <a:pt x="152" y="27"/>
                    <a:pt x="152" y="27"/>
                    <a:pt x="152" y="27"/>
                  </a:cubicBezTo>
                  <a:cubicBezTo>
                    <a:pt x="153" y="28"/>
                    <a:pt x="153" y="28"/>
                    <a:pt x="153" y="28"/>
                  </a:cubicBezTo>
                  <a:cubicBezTo>
                    <a:pt x="153" y="28"/>
                    <a:pt x="153" y="28"/>
                    <a:pt x="153" y="28"/>
                  </a:cubicBezTo>
                  <a:cubicBezTo>
                    <a:pt x="153" y="29"/>
                    <a:pt x="153" y="29"/>
                    <a:pt x="153" y="29"/>
                  </a:cubicBezTo>
                  <a:cubicBezTo>
                    <a:pt x="152" y="29"/>
                    <a:pt x="152" y="29"/>
                    <a:pt x="152" y="29"/>
                  </a:cubicBezTo>
                  <a:cubicBezTo>
                    <a:pt x="152" y="30"/>
                    <a:pt x="152" y="30"/>
                    <a:pt x="152" y="30"/>
                  </a:cubicBezTo>
                  <a:cubicBezTo>
                    <a:pt x="152" y="30"/>
                    <a:pt x="152" y="30"/>
                    <a:pt x="152" y="30"/>
                  </a:cubicBezTo>
                  <a:cubicBezTo>
                    <a:pt x="151" y="31"/>
                    <a:pt x="151" y="31"/>
                    <a:pt x="151" y="31"/>
                  </a:cubicBezTo>
                  <a:cubicBezTo>
                    <a:pt x="149" y="31"/>
                    <a:pt x="149" y="31"/>
                    <a:pt x="149" y="31"/>
                  </a:cubicBezTo>
                  <a:cubicBezTo>
                    <a:pt x="148" y="31"/>
                    <a:pt x="148" y="31"/>
                    <a:pt x="148" y="31"/>
                  </a:cubicBezTo>
                  <a:cubicBezTo>
                    <a:pt x="148" y="31"/>
                    <a:pt x="148" y="31"/>
                    <a:pt x="148" y="31"/>
                  </a:cubicBezTo>
                  <a:cubicBezTo>
                    <a:pt x="147" y="31"/>
                    <a:pt x="147" y="31"/>
                    <a:pt x="147" y="31"/>
                  </a:cubicBezTo>
                  <a:cubicBezTo>
                    <a:pt x="147" y="31"/>
                    <a:pt x="147" y="31"/>
                    <a:pt x="147" y="31"/>
                  </a:cubicBezTo>
                  <a:cubicBezTo>
                    <a:pt x="147" y="32"/>
                    <a:pt x="147" y="32"/>
                    <a:pt x="147" y="32"/>
                  </a:cubicBezTo>
                  <a:cubicBezTo>
                    <a:pt x="147" y="32"/>
                    <a:pt x="147" y="32"/>
                    <a:pt x="147" y="32"/>
                  </a:cubicBezTo>
                  <a:cubicBezTo>
                    <a:pt x="147" y="33"/>
                    <a:pt x="147" y="33"/>
                    <a:pt x="147" y="33"/>
                  </a:cubicBezTo>
                  <a:cubicBezTo>
                    <a:pt x="147" y="33"/>
                    <a:pt x="147" y="33"/>
                    <a:pt x="147" y="33"/>
                  </a:cubicBezTo>
                  <a:cubicBezTo>
                    <a:pt x="147" y="33"/>
                    <a:pt x="147" y="33"/>
                    <a:pt x="147" y="33"/>
                  </a:cubicBezTo>
                  <a:cubicBezTo>
                    <a:pt x="148" y="33"/>
                    <a:pt x="148" y="33"/>
                    <a:pt x="148" y="33"/>
                  </a:cubicBezTo>
                  <a:cubicBezTo>
                    <a:pt x="149" y="33"/>
                    <a:pt x="149" y="33"/>
                    <a:pt x="149" y="33"/>
                  </a:cubicBezTo>
                  <a:cubicBezTo>
                    <a:pt x="150" y="32"/>
                    <a:pt x="150" y="32"/>
                    <a:pt x="150" y="32"/>
                  </a:cubicBezTo>
                  <a:cubicBezTo>
                    <a:pt x="150" y="32"/>
                    <a:pt x="152" y="32"/>
                    <a:pt x="152" y="32"/>
                  </a:cubicBezTo>
                  <a:cubicBezTo>
                    <a:pt x="152" y="32"/>
                    <a:pt x="153" y="33"/>
                    <a:pt x="153" y="33"/>
                  </a:cubicBezTo>
                  <a:cubicBezTo>
                    <a:pt x="154" y="33"/>
                    <a:pt x="154" y="33"/>
                    <a:pt x="154" y="33"/>
                  </a:cubicBezTo>
                  <a:cubicBezTo>
                    <a:pt x="154" y="33"/>
                    <a:pt x="154" y="33"/>
                    <a:pt x="154" y="33"/>
                  </a:cubicBezTo>
                  <a:cubicBezTo>
                    <a:pt x="155" y="33"/>
                    <a:pt x="155" y="33"/>
                    <a:pt x="155" y="33"/>
                  </a:cubicBezTo>
                  <a:cubicBezTo>
                    <a:pt x="155" y="33"/>
                    <a:pt x="155" y="33"/>
                    <a:pt x="155" y="33"/>
                  </a:cubicBezTo>
                  <a:cubicBezTo>
                    <a:pt x="155" y="33"/>
                    <a:pt x="155" y="33"/>
                    <a:pt x="155" y="33"/>
                  </a:cubicBezTo>
                  <a:cubicBezTo>
                    <a:pt x="156" y="33"/>
                    <a:pt x="156" y="33"/>
                    <a:pt x="156" y="33"/>
                  </a:cubicBezTo>
                  <a:cubicBezTo>
                    <a:pt x="156" y="33"/>
                    <a:pt x="156" y="33"/>
                    <a:pt x="156" y="33"/>
                  </a:cubicBezTo>
                  <a:cubicBezTo>
                    <a:pt x="157" y="32"/>
                    <a:pt x="157" y="32"/>
                    <a:pt x="157" y="32"/>
                  </a:cubicBezTo>
                  <a:cubicBezTo>
                    <a:pt x="157" y="31"/>
                    <a:pt x="157" y="31"/>
                    <a:pt x="157" y="31"/>
                  </a:cubicBezTo>
                  <a:cubicBezTo>
                    <a:pt x="157" y="30"/>
                    <a:pt x="157" y="30"/>
                    <a:pt x="157" y="30"/>
                  </a:cubicBezTo>
                  <a:cubicBezTo>
                    <a:pt x="158" y="29"/>
                    <a:pt x="158" y="29"/>
                    <a:pt x="158" y="29"/>
                  </a:cubicBezTo>
                  <a:cubicBezTo>
                    <a:pt x="157" y="29"/>
                    <a:pt x="157" y="29"/>
                    <a:pt x="157" y="29"/>
                  </a:cubicBezTo>
                  <a:cubicBezTo>
                    <a:pt x="157" y="29"/>
                    <a:pt x="157" y="29"/>
                    <a:pt x="157" y="29"/>
                  </a:cubicBezTo>
                  <a:cubicBezTo>
                    <a:pt x="158" y="28"/>
                    <a:pt x="158" y="28"/>
                    <a:pt x="158" y="28"/>
                  </a:cubicBezTo>
                  <a:cubicBezTo>
                    <a:pt x="159" y="28"/>
                    <a:pt x="159" y="28"/>
                    <a:pt x="159" y="28"/>
                  </a:cubicBezTo>
                  <a:cubicBezTo>
                    <a:pt x="160" y="28"/>
                    <a:pt x="160" y="28"/>
                    <a:pt x="160" y="28"/>
                  </a:cubicBezTo>
                  <a:cubicBezTo>
                    <a:pt x="161" y="28"/>
                    <a:pt x="161" y="28"/>
                    <a:pt x="161" y="28"/>
                  </a:cubicBezTo>
                  <a:cubicBezTo>
                    <a:pt x="162" y="28"/>
                    <a:pt x="162" y="28"/>
                    <a:pt x="162" y="28"/>
                  </a:cubicBezTo>
                  <a:cubicBezTo>
                    <a:pt x="163" y="28"/>
                    <a:pt x="163" y="28"/>
                    <a:pt x="163" y="28"/>
                  </a:cubicBezTo>
                  <a:cubicBezTo>
                    <a:pt x="163" y="29"/>
                    <a:pt x="163" y="29"/>
                    <a:pt x="163" y="29"/>
                  </a:cubicBezTo>
                  <a:cubicBezTo>
                    <a:pt x="163" y="30"/>
                    <a:pt x="163" y="30"/>
                    <a:pt x="163" y="30"/>
                  </a:cubicBezTo>
                  <a:cubicBezTo>
                    <a:pt x="163" y="31"/>
                    <a:pt x="163" y="31"/>
                    <a:pt x="163" y="31"/>
                  </a:cubicBezTo>
                  <a:cubicBezTo>
                    <a:pt x="162" y="32"/>
                    <a:pt x="162" y="32"/>
                    <a:pt x="162" y="32"/>
                  </a:cubicBezTo>
                  <a:cubicBezTo>
                    <a:pt x="161" y="34"/>
                    <a:pt x="161" y="34"/>
                    <a:pt x="161" y="34"/>
                  </a:cubicBezTo>
                  <a:cubicBezTo>
                    <a:pt x="161" y="35"/>
                    <a:pt x="161" y="35"/>
                    <a:pt x="161" y="35"/>
                  </a:cubicBezTo>
                  <a:cubicBezTo>
                    <a:pt x="161" y="35"/>
                    <a:pt x="161" y="35"/>
                    <a:pt x="161" y="35"/>
                  </a:cubicBezTo>
                  <a:cubicBezTo>
                    <a:pt x="158" y="37"/>
                    <a:pt x="158" y="37"/>
                    <a:pt x="158" y="37"/>
                  </a:cubicBezTo>
                  <a:cubicBezTo>
                    <a:pt x="158" y="37"/>
                    <a:pt x="158" y="37"/>
                    <a:pt x="158" y="37"/>
                  </a:cubicBezTo>
                  <a:cubicBezTo>
                    <a:pt x="158" y="37"/>
                    <a:pt x="158" y="37"/>
                    <a:pt x="158" y="37"/>
                  </a:cubicBezTo>
                  <a:cubicBezTo>
                    <a:pt x="157" y="37"/>
                    <a:pt x="157" y="37"/>
                    <a:pt x="157" y="37"/>
                  </a:cubicBezTo>
                  <a:cubicBezTo>
                    <a:pt x="156" y="38"/>
                    <a:pt x="156" y="38"/>
                    <a:pt x="156" y="38"/>
                  </a:cubicBezTo>
                  <a:cubicBezTo>
                    <a:pt x="156" y="38"/>
                    <a:pt x="156" y="38"/>
                    <a:pt x="156" y="38"/>
                  </a:cubicBezTo>
                  <a:cubicBezTo>
                    <a:pt x="156" y="38"/>
                    <a:pt x="156" y="38"/>
                    <a:pt x="156" y="38"/>
                  </a:cubicBezTo>
                  <a:cubicBezTo>
                    <a:pt x="155" y="39"/>
                    <a:pt x="155" y="39"/>
                    <a:pt x="155" y="39"/>
                  </a:cubicBezTo>
                  <a:cubicBezTo>
                    <a:pt x="155" y="39"/>
                    <a:pt x="155" y="39"/>
                    <a:pt x="155" y="39"/>
                  </a:cubicBezTo>
                  <a:cubicBezTo>
                    <a:pt x="154" y="40"/>
                    <a:pt x="154" y="40"/>
                    <a:pt x="154" y="40"/>
                  </a:cubicBezTo>
                  <a:cubicBezTo>
                    <a:pt x="154" y="40"/>
                    <a:pt x="154" y="40"/>
                    <a:pt x="154" y="40"/>
                  </a:cubicBezTo>
                  <a:cubicBezTo>
                    <a:pt x="153" y="40"/>
                    <a:pt x="153" y="40"/>
                    <a:pt x="153" y="40"/>
                  </a:cubicBezTo>
                  <a:cubicBezTo>
                    <a:pt x="153" y="40"/>
                    <a:pt x="153" y="40"/>
                    <a:pt x="153" y="40"/>
                  </a:cubicBezTo>
                  <a:cubicBezTo>
                    <a:pt x="153" y="40"/>
                    <a:pt x="153" y="40"/>
                    <a:pt x="153" y="40"/>
                  </a:cubicBezTo>
                  <a:cubicBezTo>
                    <a:pt x="153" y="41"/>
                    <a:pt x="153" y="41"/>
                    <a:pt x="153" y="41"/>
                  </a:cubicBezTo>
                  <a:cubicBezTo>
                    <a:pt x="153" y="41"/>
                    <a:pt x="153" y="41"/>
                    <a:pt x="153" y="41"/>
                  </a:cubicBezTo>
                  <a:cubicBezTo>
                    <a:pt x="152" y="42"/>
                    <a:pt x="152" y="42"/>
                    <a:pt x="152" y="42"/>
                  </a:cubicBezTo>
                  <a:cubicBezTo>
                    <a:pt x="151" y="43"/>
                    <a:pt x="151" y="43"/>
                    <a:pt x="151" y="43"/>
                  </a:cubicBezTo>
                  <a:cubicBezTo>
                    <a:pt x="151" y="43"/>
                    <a:pt x="151" y="43"/>
                    <a:pt x="151" y="43"/>
                  </a:cubicBezTo>
                  <a:cubicBezTo>
                    <a:pt x="150" y="44"/>
                    <a:pt x="150" y="44"/>
                    <a:pt x="150" y="44"/>
                  </a:cubicBezTo>
                  <a:cubicBezTo>
                    <a:pt x="149" y="45"/>
                    <a:pt x="149" y="45"/>
                    <a:pt x="149" y="45"/>
                  </a:cubicBezTo>
                  <a:cubicBezTo>
                    <a:pt x="148" y="45"/>
                    <a:pt x="148" y="45"/>
                    <a:pt x="148" y="45"/>
                  </a:cubicBezTo>
                  <a:cubicBezTo>
                    <a:pt x="147" y="46"/>
                    <a:pt x="147" y="46"/>
                    <a:pt x="147" y="46"/>
                  </a:cubicBezTo>
                  <a:cubicBezTo>
                    <a:pt x="147" y="46"/>
                    <a:pt x="147" y="46"/>
                    <a:pt x="147" y="46"/>
                  </a:cubicBezTo>
                  <a:cubicBezTo>
                    <a:pt x="146" y="46"/>
                    <a:pt x="146" y="46"/>
                    <a:pt x="146" y="46"/>
                  </a:cubicBezTo>
                  <a:cubicBezTo>
                    <a:pt x="146" y="47"/>
                    <a:pt x="146" y="47"/>
                    <a:pt x="146" y="47"/>
                  </a:cubicBezTo>
                  <a:cubicBezTo>
                    <a:pt x="146" y="47"/>
                    <a:pt x="146" y="47"/>
                    <a:pt x="146" y="47"/>
                  </a:cubicBezTo>
                  <a:cubicBezTo>
                    <a:pt x="146" y="48"/>
                    <a:pt x="146" y="48"/>
                    <a:pt x="146" y="48"/>
                  </a:cubicBezTo>
                  <a:cubicBezTo>
                    <a:pt x="146" y="49"/>
                    <a:pt x="146" y="49"/>
                    <a:pt x="146" y="49"/>
                  </a:cubicBezTo>
                  <a:cubicBezTo>
                    <a:pt x="146" y="48"/>
                    <a:pt x="146" y="48"/>
                    <a:pt x="146" y="48"/>
                  </a:cubicBezTo>
                  <a:cubicBezTo>
                    <a:pt x="146" y="48"/>
                    <a:pt x="146" y="48"/>
                    <a:pt x="146" y="48"/>
                  </a:cubicBezTo>
                  <a:cubicBezTo>
                    <a:pt x="147" y="47"/>
                    <a:pt x="147" y="47"/>
                    <a:pt x="147" y="47"/>
                  </a:cubicBezTo>
                  <a:cubicBezTo>
                    <a:pt x="148" y="46"/>
                    <a:pt x="148" y="46"/>
                    <a:pt x="148" y="46"/>
                  </a:cubicBezTo>
                  <a:cubicBezTo>
                    <a:pt x="149" y="45"/>
                    <a:pt x="149" y="45"/>
                    <a:pt x="149" y="45"/>
                  </a:cubicBezTo>
                  <a:cubicBezTo>
                    <a:pt x="149" y="45"/>
                    <a:pt x="149" y="45"/>
                    <a:pt x="149" y="45"/>
                  </a:cubicBezTo>
                  <a:cubicBezTo>
                    <a:pt x="149" y="46"/>
                    <a:pt x="149" y="46"/>
                    <a:pt x="149" y="46"/>
                  </a:cubicBezTo>
                  <a:cubicBezTo>
                    <a:pt x="150" y="45"/>
                    <a:pt x="150" y="45"/>
                    <a:pt x="150" y="45"/>
                  </a:cubicBezTo>
                  <a:cubicBezTo>
                    <a:pt x="151" y="44"/>
                    <a:pt x="151" y="44"/>
                    <a:pt x="151" y="44"/>
                  </a:cubicBezTo>
                  <a:cubicBezTo>
                    <a:pt x="152" y="44"/>
                    <a:pt x="152" y="44"/>
                    <a:pt x="152" y="44"/>
                  </a:cubicBezTo>
                  <a:cubicBezTo>
                    <a:pt x="152" y="43"/>
                    <a:pt x="152" y="43"/>
                    <a:pt x="152" y="43"/>
                  </a:cubicBezTo>
                  <a:cubicBezTo>
                    <a:pt x="153" y="42"/>
                    <a:pt x="153" y="42"/>
                    <a:pt x="153" y="42"/>
                  </a:cubicBezTo>
                  <a:cubicBezTo>
                    <a:pt x="154" y="41"/>
                    <a:pt x="154" y="41"/>
                    <a:pt x="154" y="41"/>
                  </a:cubicBezTo>
                  <a:cubicBezTo>
                    <a:pt x="155" y="41"/>
                    <a:pt x="155" y="41"/>
                    <a:pt x="155" y="41"/>
                  </a:cubicBezTo>
                  <a:cubicBezTo>
                    <a:pt x="156" y="41"/>
                    <a:pt x="156" y="41"/>
                    <a:pt x="156" y="41"/>
                  </a:cubicBezTo>
                  <a:cubicBezTo>
                    <a:pt x="156" y="41"/>
                    <a:pt x="156" y="41"/>
                    <a:pt x="156" y="41"/>
                  </a:cubicBezTo>
                  <a:cubicBezTo>
                    <a:pt x="157" y="40"/>
                    <a:pt x="157" y="40"/>
                    <a:pt x="157" y="40"/>
                  </a:cubicBezTo>
                  <a:cubicBezTo>
                    <a:pt x="157" y="40"/>
                    <a:pt x="157" y="40"/>
                    <a:pt x="157" y="40"/>
                  </a:cubicBezTo>
                  <a:cubicBezTo>
                    <a:pt x="158" y="40"/>
                    <a:pt x="158" y="40"/>
                    <a:pt x="158" y="40"/>
                  </a:cubicBezTo>
                  <a:cubicBezTo>
                    <a:pt x="159" y="40"/>
                    <a:pt x="159" y="40"/>
                    <a:pt x="159" y="40"/>
                  </a:cubicBezTo>
                  <a:cubicBezTo>
                    <a:pt x="160" y="40"/>
                    <a:pt x="160" y="40"/>
                    <a:pt x="160" y="40"/>
                  </a:cubicBezTo>
                  <a:cubicBezTo>
                    <a:pt x="161" y="39"/>
                    <a:pt x="161" y="39"/>
                    <a:pt x="161" y="39"/>
                  </a:cubicBezTo>
                  <a:cubicBezTo>
                    <a:pt x="162" y="39"/>
                    <a:pt x="162" y="39"/>
                    <a:pt x="162" y="39"/>
                  </a:cubicBezTo>
                  <a:cubicBezTo>
                    <a:pt x="163" y="38"/>
                    <a:pt x="163" y="38"/>
                    <a:pt x="163" y="38"/>
                  </a:cubicBezTo>
                  <a:cubicBezTo>
                    <a:pt x="163" y="38"/>
                    <a:pt x="163" y="38"/>
                    <a:pt x="163" y="38"/>
                  </a:cubicBezTo>
                  <a:cubicBezTo>
                    <a:pt x="164" y="38"/>
                    <a:pt x="164" y="38"/>
                    <a:pt x="164" y="38"/>
                  </a:cubicBezTo>
                  <a:cubicBezTo>
                    <a:pt x="164" y="37"/>
                    <a:pt x="164" y="37"/>
                    <a:pt x="164" y="37"/>
                  </a:cubicBezTo>
                  <a:cubicBezTo>
                    <a:pt x="165" y="36"/>
                    <a:pt x="165" y="36"/>
                    <a:pt x="165" y="36"/>
                  </a:cubicBezTo>
                  <a:cubicBezTo>
                    <a:pt x="166" y="35"/>
                    <a:pt x="166" y="35"/>
                    <a:pt x="166" y="35"/>
                  </a:cubicBezTo>
                  <a:cubicBezTo>
                    <a:pt x="166" y="35"/>
                    <a:pt x="166" y="35"/>
                    <a:pt x="166" y="35"/>
                  </a:cubicBezTo>
                  <a:cubicBezTo>
                    <a:pt x="166" y="34"/>
                    <a:pt x="166" y="34"/>
                    <a:pt x="166" y="34"/>
                  </a:cubicBezTo>
                  <a:cubicBezTo>
                    <a:pt x="167" y="34"/>
                    <a:pt x="167" y="34"/>
                    <a:pt x="167" y="34"/>
                  </a:cubicBezTo>
                  <a:cubicBezTo>
                    <a:pt x="167" y="34"/>
                    <a:pt x="167" y="34"/>
                    <a:pt x="167" y="34"/>
                  </a:cubicBezTo>
                  <a:cubicBezTo>
                    <a:pt x="167" y="34"/>
                    <a:pt x="167" y="34"/>
                    <a:pt x="167" y="34"/>
                  </a:cubicBezTo>
                  <a:cubicBezTo>
                    <a:pt x="167" y="35"/>
                    <a:pt x="167" y="35"/>
                    <a:pt x="167" y="35"/>
                  </a:cubicBezTo>
                  <a:cubicBezTo>
                    <a:pt x="167" y="35"/>
                    <a:pt x="167" y="35"/>
                    <a:pt x="167" y="35"/>
                  </a:cubicBezTo>
                  <a:cubicBezTo>
                    <a:pt x="167" y="36"/>
                    <a:pt x="167" y="36"/>
                    <a:pt x="167" y="36"/>
                  </a:cubicBezTo>
                  <a:cubicBezTo>
                    <a:pt x="167" y="36"/>
                    <a:pt x="167" y="36"/>
                    <a:pt x="167" y="36"/>
                  </a:cubicBezTo>
                  <a:cubicBezTo>
                    <a:pt x="168" y="37"/>
                    <a:pt x="168" y="37"/>
                    <a:pt x="168" y="37"/>
                  </a:cubicBezTo>
                  <a:cubicBezTo>
                    <a:pt x="167" y="38"/>
                    <a:pt x="167" y="38"/>
                    <a:pt x="167" y="38"/>
                  </a:cubicBezTo>
                  <a:cubicBezTo>
                    <a:pt x="167" y="38"/>
                    <a:pt x="167" y="38"/>
                    <a:pt x="167" y="38"/>
                  </a:cubicBezTo>
                  <a:cubicBezTo>
                    <a:pt x="168" y="38"/>
                    <a:pt x="168" y="38"/>
                    <a:pt x="168" y="38"/>
                  </a:cubicBezTo>
                  <a:cubicBezTo>
                    <a:pt x="168" y="37"/>
                    <a:pt x="168" y="37"/>
                    <a:pt x="168" y="37"/>
                  </a:cubicBezTo>
                  <a:cubicBezTo>
                    <a:pt x="168" y="36"/>
                    <a:pt x="168" y="36"/>
                    <a:pt x="168" y="36"/>
                  </a:cubicBezTo>
                  <a:cubicBezTo>
                    <a:pt x="168" y="36"/>
                    <a:pt x="168" y="36"/>
                    <a:pt x="168" y="36"/>
                  </a:cubicBezTo>
                  <a:cubicBezTo>
                    <a:pt x="168" y="35"/>
                    <a:pt x="168" y="35"/>
                    <a:pt x="168" y="35"/>
                  </a:cubicBezTo>
                  <a:cubicBezTo>
                    <a:pt x="168" y="35"/>
                    <a:pt x="168" y="35"/>
                    <a:pt x="168" y="35"/>
                  </a:cubicBezTo>
                  <a:cubicBezTo>
                    <a:pt x="169" y="35"/>
                    <a:pt x="169" y="35"/>
                    <a:pt x="169" y="35"/>
                  </a:cubicBezTo>
                  <a:cubicBezTo>
                    <a:pt x="169" y="36"/>
                    <a:pt x="169" y="36"/>
                    <a:pt x="169" y="36"/>
                  </a:cubicBezTo>
                  <a:cubicBezTo>
                    <a:pt x="169" y="36"/>
                    <a:pt x="169" y="36"/>
                    <a:pt x="169" y="36"/>
                  </a:cubicBezTo>
                  <a:cubicBezTo>
                    <a:pt x="170" y="36"/>
                    <a:pt x="170" y="36"/>
                    <a:pt x="170" y="36"/>
                  </a:cubicBezTo>
                  <a:cubicBezTo>
                    <a:pt x="171" y="36"/>
                    <a:pt x="171" y="36"/>
                    <a:pt x="171" y="36"/>
                  </a:cubicBezTo>
                  <a:cubicBezTo>
                    <a:pt x="171" y="36"/>
                    <a:pt x="171" y="36"/>
                    <a:pt x="171" y="36"/>
                  </a:cubicBezTo>
                  <a:cubicBezTo>
                    <a:pt x="171" y="35"/>
                    <a:pt x="171" y="35"/>
                    <a:pt x="171" y="35"/>
                  </a:cubicBezTo>
                  <a:cubicBezTo>
                    <a:pt x="171" y="35"/>
                    <a:pt x="171" y="35"/>
                    <a:pt x="171" y="35"/>
                  </a:cubicBezTo>
                  <a:cubicBezTo>
                    <a:pt x="171" y="35"/>
                    <a:pt x="171" y="35"/>
                    <a:pt x="171" y="35"/>
                  </a:cubicBezTo>
                  <a:cubicBezTo>
                    <a:pt x="172" y="34"/>
                    <a:pt x="172" y="34"/>
                    <a:pt x="172" y="34"/>
                  </a:cubicBezTo>
                  <a:cubicBezTo>
                    <a:pt x="172" y="34"/>
                    <a:pt x="172" y="34"/>
                    <a:pt x="172" y="34"/>
                  </a:cubicBezTo>
                  <a:cubicBezTo>
                    <a:pt x="172" y="33"/>
                    <a:pt x="172" y="33"/>
                    <a:pt x="172" y="33"/>
                  </a:cubicBezTo>
                  <a:cubicBezTo>
                    <a:pt x="172" y="32"/>
                    <a:pt x="172" y="32"/>
                    <a:pt x="172" y="32"/>
                  </a:cubicBezTo>
                  <a:cubicBezTo>
                    <a:pt x="172" y="32"/>
                    <a:pt x="172" y="32"/>
                    <a:pt x="172" y="32"/>
                  </a:cubicBezTo>
                  <a:cubicBezTo>
                    <a:pt x="173" y="33"/>
                    <a:pt x="173" y="33"/>
                    <a:pt x="173" y="33"/>
                  </a:cubicBezTo>
                  <a:cubicBezTo>
                    <a:pt x="173" y="33"/>
                    <a:pt x="173" y="33"/>
                    <a:pt x="173" y="33"/>
                  </a:cubicBezTo>
                  <a:cubicBezTo>
                    <a:pt x="174" y="33"/>
                    <a:pt x="174" y="33"/>
                    <a:pt x="174" y="33"/>
                  </a:cubicBezTo>
                  <a:cubicBezTo>
                    <a:pt x="175" y="32"/>
                    <a:pt x="175" y="32"/>
                    <a:pt x="175" y="32"/>
                  </a:cubicBezTo>
                  <a:cubicBezTo>
                    <a:pt x="176" y="32"/>
                    <a:pt x="176" y="32"/>
                    <a:pt x="176" y="32"/>
                  </a:cubicBezTo>
                  <a:cubicBezTo>
                    <a:pt x="177" y="32"/>
                    <a:pt x="177" y="32"/>
                    <a:pt x="177" y="32"/>
                  </a:cubicBezTo>
                  <a:cubicBezTo>
                    <a:pt x="177" y="32"/>
                    <a:pt x="177" y="32"/>
                    <a:pt x="177" y="32"/>
                  </a:cubicBezTo>
                  <a:cubicBezTo>
                    <a:pt x="179" y="32"/>
                    <a:pt x="179" y="32"/>
                    <a:pt x="179" y="32"/>
                  </a:cubicBezTo>
                  <a:cubicBezTo>
                    <a:pt x="180" y="32"/>
                    <a:pt x="180" y="32"/>
                    <a:pt x="180" y="32"/>
                  </a:cubicBezTo>
                  <a:cubicBezTo>
                    <a:pt x="181" y="33"/>
                    <a:pt x="181" y="33"/>
                    <a:pt x="181" y="33"/>
                  </a:cubicBezTo>
                  <a:cubicBezTo>
                    <a:pt x="182" y="33"/>
                    <a:pt x="182" y="33"/>
                    <a:pt x="182" y="33"/>
                  </a:cubicBezTo>
                  <a:cubicBezTo>
                    <a:pt x="183" y="33"/>
                    <a:pt x="183" y="33"/>
                    <a:pt x="183" y="33"/>
                  </a:cubicBezTo>
                  <a:cubicBezTo>
                    <a:pt x="183" y="34"/>
                    <a:pt x="183" y="34"/>
                    <a:pt x="183" y="34"/>
                  </a:cubicBezTo>
                  <a:cubicBezTo>
                    <a:pt x="184" y="34"/>
                    <a:pt x="184" y="34"/>
                    <a:pt x="184" y="34"/>
                  </a:cubicBezTo>
                  <a:cubicBezTo>
                    <a:pt x="184" y="34"/>
                    <a:pt x="184" y="34"/>
                    <a:pt x="184" y="34"/>
                  </a:cubicBezTo>
                  <a:cubicBezTo>
                    <a:pt x="185" y="35"/>
                    <a:pt x="185" y="35"/>
                    <a:pt x="185" y="35"/>
                  </a:cubicBezTo>
                  <a:cubicBezTo>
                    <a:pt x="185" y="35"/>
                    <a:pt x="185" y="35"/>
                    <a:pt x="185" y="35"/>
                  </a:cubicBezTo>
                  <a:cubicBezTo>
                    <a:pt x="186" y="36"/>
                    <a:pt x="186" y="36"/>
                    <a:pt x="186" y="36"/>
                  </a:cubicBezTo>
                  <a:cubicBezTo>
                    <a:pt x="186" y="37"/>
                    <a:pt x="186" y="37"/>
                    <a:pt x="186" y="37"/>
                  </a:cubicBezTo>
                  <a:cubicBezTo>
                    <a:pt x="187" y="37"/>
                    <a:pt x="187" y="37"/>
                    <a:pt x="187" y="37"/>
                  </a:cubicBezTo>
                  <a:cubicBezTo>
                    <a:pt x="187" y="38"/>
                    <a:pt x="187" y="38"/>
                    <a:pt x="187" y="38"/>
                  </a:cubicBezTo>
                  <a:cubicBezTo>
                    <a:pt x="187" y="39"/>
                    <a:pt x="187" y="39"/>
                    <a:pt x="187" y="39"/>
                  </a:cubicBezTo>
                  <a:cubicBezTo>
                    <a:pt x="187" y="40"/>
                    <a:pt x="187" y="40"/>
                    <a:pt x="187" y="40"/>
                  </a:cubicBezTo>
                  <a:cubicBezTo>
                    <a:pt x="186" y="40"/>
                    <a:pt x="186" y="40"/>
                    <a:pt x="186" y="40"/>
                  </a:cubicBezTo>
                  <a:cubicBezTo>
                    <a:pt x="185" y="40"/>
                    <a:pt x="185" y="40"/>
                    <a:pt x="185" y="40"/>
                  </a:cubicBezTo>
                  <a:cubicBezTo>
                    <a:pt x="185" y="41"/>
                    <a:pt x="185" y="41"/>
                    <a:pt x="185" y="41"/>
                  </a:cubicBezTo>
                  <a:cubicBezTo>
                    <a:pt x="185" y="41"/>
                    <a:pt x="185" y="41"/>
                    <a:pt x="185" y="41"/>
                  </a:cubicBezTo>
                  <a:cubicBezTo>
                    <a:pt x="184" y="41"/>
                    <a:pt x="184" y="41"/>
                    <a:pt x="184" y="41"/>
                  </a:cubicBezTo>
                  <a:cubicBezTo>
                    <a:pt x="183" y="43"/>
                    <a:pt x="183" y="43"/>
                    <a:pt x="183" y="43"/>
                  </a:cubicBezTo>
                  <a:cubicBezTo>
                    <a:pt x="183" y="43"/>
                    <a:pt x="183" y="43"/>
                    <a:pt x="183" y="43"/>
                  </a:cubicBezTo>
                  <a:cubicBezTo>
                    <a:pt x="182" y="43"/>
                    <a:pt x="182" y="43"/>
                    <a:pt x="182" y="43"/>
                  </a:cubicBezTo>
                  <a:cubicBezTo>
                    <a:pt x="182" y="43"/>
                    <a:pt x="182" y="43"/>
                    <a:pt x="182" y="43"/>
                  </a:cubicBezTo>
                  <a:cubicBezTo>
                    <a:pt x="180" y="42"/>
                    <a:pt x="180" y="42"/>
                    <a:pt x="180" y="42"/>
                  </a:cubicBezTo>
                  <a:cubicBezTo>
                    <a:pt x="180" y="42"/>
                    <a:pt x="180" y="42"/>
                    <a:pt x="180" y="42"/>
                  </a:cubicBezTo>
                  <a:cubicBezTo>
                    <a:pt x="179" y="43"/>
                    <a:pt x="179" y="43"/>
                    <a:pt x="179" y="43"/>
                  </a:cubicBezTo>
                  <a:cubicBezTo>
                    <a:pt x="179" y="44"/>
                    <a:pt x="179" y="44"/>
                    <a:pt x="179" y="44"/>
                  </a:cubicBezTo>
                  <a:cubicBezTo>
                    <a:pt x="179" y="44"/>
                    <a:pt x="179" y="44"/>
                    <a:pt x="179" y="44"/>
                  </a:cubicBezTo>
                  <a:cubicBezTo>
                    <a:pt x="179" y="44"/>
                    <a:pt x="179" y="44"/>
                    <a:pt x="179" y="44"/>
                  </a:cubicBezTo>
                  <a:cubicBezTo>
                    <a:pt x="179" y="45"/>
                    <a:pt x="179" y="45"/>
                    <a:pt x="179" y="45"/>
                  </a:cubicBezTo>
                  <a:cubicBezTo>
                    <a:pt x="180" y="45"/>
                    <a:pt x="180" y="45"/>
                    <a:pt x="180" y="45"/>
                  </a:cubicBezTo>
                  <a:cubicBezTo>
                    <a:pt x="180" y="45"/>
                    <a:pt x="180" y="45"/>
                    <a:pt x="180" y="45"/>
                  </a:cubicBezTo>
                  <a:cubicBezTo>
                    <a:pt x="180" y="46"/>
                    <a:pt x="180" y="46"/>
                    <a:pt x="180" y="46"/>
                  </a:cubicBezTo>
                  <a:cubicBezTo>
                    <a:pt x="180" y="46"/>
                    <a:pt x="180" y="46"/>
                    <a:pt x="180" y="46"/>
                  </a:cubicBezTo>
                  <a:cubicBezTo>
                    <a:pt x="179" y="46"/>
                    <a:pt x="179" y="46"/>
                    <a:pt x="179" y="46"/>
                  </a:cubicBezTo>
                  <a:cubicBezTo>
                    <a:pt x="178" y="46"/>
                    <a:pt x="178" y="46"/>
                    <a:pt x="178" y="46"/>
                  </a:cubicBezTo>
                  <a:cubicBezTo>
                    <a:pt x="177" y="47"/>
                    <a:pt x="177" y="47"/>
                    <a:pt x="177" y="47"/>
                  </a:cubicBezTo>
                  <a:cubicBezTo>
                    <a:pt x="176" y="47"/>
                    <a:pt x="176" y="47"/>
                    <a:pt x="176" y="47"/>
                  </a:cubicBezTo>
                  <a:cubicBezTo>
                    <a:pt x="176" y="47"/>
                    <a:pt x="176" y="47"/>
                    <a:pt x="176" y="47"/>
                  </a:cubicBezTo>
                  <a:cubicBezTo>
                    <a:pt x="175" y="48"/>
                    <a:pt x="175" y="48"/>
                    <a:pt x="175" y="48"/>
                  </a:cubicBezTo>
                  <a:cubicBezTo>
                    <a:pt x="174" y="47"/>
                    <a:pt x="174" y="47"/>
                    <a:pt x="174" y="47"/>
                  </a:cubicBezTo>
                  <a:cubicBezTo>
                    <a:pt x="174" y="47"/>
                    <a:pt x="174" y="47"/>
                    <a:pt x="174" y="47"/>
                  </a:cubicBezTo>
                  <a:cubicBezTo>
                    <a:pt x="173" y="47"/>
                    <a:pt x="173" y="47"/>
                    <a:pt x="173" y="47"/>
                  </a:cubicBezTo>
                  <a:cubicBezTo>
                    <a:pt x="173" y="47"/>
                    <a:pt x="173" y="47"/>
                    <a:pt x="173" y="47"/>
                  </a:cubicBezTo>
                  <a:cubicBezTo>
                    <a:pt x="172" y="47"/>
                    <a:pt x="172" y="47"/>
                    <a:pt x="172" y="47"/>
                  </a:cubicBezTo>
                  <a:cubicBezTo>
                    <a:pt x="172" y="46"/>
                    <a:pt x="172" y="46"/>
                    <a:pt x="172" y="46"/>
                  </a:cubicBezTo>
                  <a:cubicBezTo>
                    <a:pt x="172" y="46"/>
                    <a:pt x="172" y="46"/>
                    <a:pt x="172" y="46"/>
                  </a:cubicBezTo>
                  <a:cubicBezTo>
                    <a:pt x="171" y="47"/>
                    <a:pt x="171" y="47"/>
                    <a:pt x="171" y="47"/>
                  </a:cubicBezTo>
                  <a:cubicBezTo>
                    <a:pt x="171" y="47"/>
                    <a:pt x="171" y="47"/>
                    <a:pt x="171" y="47"/>
                  </a:cubicBezTo>
                  <a:cubicBezTo>
                    <a:pt x="171" y="47"/>
                    <a:pt x="171" y="47"/>
                    <a:pt x="171" y="47"/>
                  </a:cubicBezTo>
                  <a:cubicBezTo>
                    <a:pt x="170" y="47"/>
                    <a:pt x="170" y="47"/>
                    <a:pt x="170" y="47"/>
                  </a:cubicBezTo>
                  <a:cubicBezTo>
                    <a:pt x="170" y="47"/>
                    <a:pt x="170" y="47"/>
                    <a:pt x="170" y="47"/>
                  </a:cubicBezTo>
                  <a:cubicBezTo>
                    <a:pt x="170" y="47"/>
                    <a:pt x="170" y="47"/>
                    <a:pt x="170" y="47"/>
                  </a:cubicBezTo>
                  <a:cubicBezTo>
                    <a:pt x="169" y="47"/>
                    <a:pt x="169" y="47"/>
                    <a:pt x="169" y="47"/>
                  </a:cubicBezTo>
                  <a:cubicBezTo>
                    <a:pt x="169" y="47"/>
                    <a:pt x="169" y="47"/>
                    <a:pt x="169" y="47"/>
                  </a:cubicBezTo>
                  <a:cubicBezTo>
                    <a:pt x="168" y="48"/>
                    <a:pt x="168" y="48"/>
                    <a:pt x="168" y="48"/>
                  </a:cubicBezTo>
                  <a:cubicBezTo>
                    <a:pt x="168" y="48"/>
                    <a:pt x="168" y="48"/>
                    <a:pt x="168" y="48"/>
                  </a:cubicBezTo>
                  <a:cubicBezTo>
                    <a:pt x="167" y="48"/>
                    <a:pt x="167" y="48"/>
                    <a:pt x="167" y="48"/>
                  </a:cubicBezTo>
                  <a:cubicBezTo>
                    <a:pt x="166" y="47"/>
                    <a:pt x="166" y="47"/>
                    <a:pt x="166" y="47"/>
                  </a:cubicBezTo>
                  <a:cubicBezTo>
                    <a:pt x="165" y="48"/>
                    <a:pt x="165" y="48"/>
                    <a:pt x="165" y="48"/>
                  </a:cubicBezTo>
                  <a:cubicBezTo>
                    <a:pt x="165" y="48"/>
                    <a:pt x="165" y="48"/>
                    <a:pt x="165" y="48"/>
                  </a:cubicBezTo>
                  <a:cubicBezTo>
                    <a:pt x="164" y="48"/>
                    <a:pt x="164" y="48"/>
                    <a:pt x="164" y="48"/>
                  </a:cubicBezTo>
                  <a:cubicBezTo>
                    <a:pt x="163" y="48"/>
                    <a:pt x="163" y="48"/>
                    <a:pt x="163" y="48"/>
                  </a:cubicBezTo>
                  <a:cubicBezTo>
                    <a:pt x="164" y="48"/>
                    <a:pt x="164" y="48"/>
                    <a:pt x="164" y="48"/>
                  </a:cubicBezTo>
                  <a:cubicBezTo>
                    <a:pt x="165" y="48"/>
                    <a:pt x="165" y="48"/>
                    <a:pt x="165" y="48"/>
                  </a:cubicBezTo>
                  <a:cubicBezTo>
                    <a:pt x="166" y="48"/>
                    <a:pt x="166" y="48"/>
                    <a:pt x="166" y="48"/>
                  </a:cubicBezTo>
                  <a:cubicBezTo>
                    <a:pt x="167" y="48"/>
                    <a:pt x="167" y="48"/>
                    <a:pt x="167" y="48"/>
                  </a:cubicBezTo>
                  <a:cubicBezTo>
                    <a:pt x="168" y="48"/>
                    <a:pt x="168" y="48"/>
                    <a:pt x="168" y="48"/>
                  </a:cubicBezTo>
                  <a:cubicBezTo>
                    <a:pt x="168" y="48"/>
                    <a:pt x="168" y="48"/>
                    <a:pt x="168" y="48"/>
                  </a:cubicBezTo>
                  <a:cubicBezTo>
                    <a:pt x="169" y="48"/>
                    <a:pt x="169" y="48"/>
                    <a:pt x="169" y="48"/>
                  </a:cubicBezTo>
                  <a:cubicBezTo>
                    <a:pt x="171" y="48"/>
                    <a:pt x="171" y="48"/>
                    <a:pt x="171" y="48"/>
                  </a:cubicBezTo>
                  <a:cubicBezTo>
                    <a:pt x="172" y="49"/>
                    <a:pt x="172" y="49"/>
                    <a:pt x="172" y="49"/>
                  </a:cubicBezTo>
                  <a:cubicBezTo>
                    <a:pt x="172" y="49"/>
                    <a:pt x="172" y="49"/>
                    <a:pt x="172" y="49"/>
                  </a:cubicBezTo>
                  <a:cubicBezTo>
                    <a:pt x="173" y="48"/>
                    <a:pt x="173" y="48"/>
                    <a:pt x="173" y="48"/>
                  </a:cubicBezTo>
                  <a:cubicBezTo>
                    <a:pt x="173" y="48"/>
                    <a:pt x="173" y="48"/>
                    <a:pt x="173" y="48"/>
                  </a:cubicBezTo>
                  <a:cubicBezTo>
                    <a:pt x="174" y="48"/>
                    <a:pt x="174" y="48"/>
                    <a:pt x="174" y="48"/>
                  </a:cubicBezTo>
                  <a:cubicBezTo>
                    <a:pt x="174" y="49"/>
                    <a:pt x="174" y="49"/>
                    <a:pt x="174" y="49"/>
                  </a:cubicBezTo>
                  <a:cubicBezTo>
                    <a:pt x="175" y="49"/>
                    <a:pt x="175" y="49"/>
                    <a:pt x="175" y="49"/>
                  </a:cubicBezTo>
                  <a:cubicBezTo>
                    <a:pt x="175" y="50"/>
                    <a:pt x="175" y="50"/>
                    <a:pt x="175" y="50"/>
                  </a:cubicBezTo>
                  <a:cubicBezTo>
                    <a:pt x="175" y="50"/>
                    <a:pt x="175" y="50"/>
                    <a:pt x="175" y="50"/>
                  </a:cubicBezTo>
                  <a:cubicBezTo>
                    <a:pt x="175" y="51"/>
                    <a:pt x="175" y="51"/>
                    <a:pt x="175" y="51"/>
                  </a:cubicBezTo>
                  <a:cubicBezTo>
                    <a:pt x="174" y="51"/>
                    <a:pt x="174" y="51"/>
                    <a:pt x="174" y="51"/>
                  </a:cubicBezTo>
                  <a:cubicBezTo>
                    <a:pt x="174" y="51"/>
                    <a:pt x="174" y="51"/>
                    <a:pt x="174" y="51"/>
                  </a:cubicBezTo>
                  <a:cubicBezTo>
                    <a:pt x="174" y="51"/>
                    <a:pt x="174" y="51"/>
                    <a:pt x="174" y="51"/>
                  </a:cubicBezTo>
                  <a:cubicBezTo>
                    <a:pt x="174" y="52"/>
                    <a:pt x="174" y="52"/>
                    <a:pt x="174" y="52"/>
                  </a:cubicBezTo>
                  <a:cubicBezTo>
                    <a:pt x="173" y="52"/>
                    <a:pt x="173" y="52"/>
                    <a:pt x="173" y="52"/>
                  </a:cubicBezTo>
                  <a:cubicBezTo>
                    <a:pt x="171" y="53"/>
                    <a:pt x="171" y="53"/>
                    <a:pt x="171" y="53"/>
                  </a:cubicBezTo>
                  <a:cubicBezTo>
                    <a:pt x="171" y="52"/>
                    <a:pt x="171" y="52"/>
                    <a:pt x="171" y="52"/>
                  </a:cubicBezTo>
                  <a:cubicBezTo>
                    <a:pt x="170" y="53"/>
                    <a:pt x="170" y="53"/>
                    <a:pt x="170" y="53"/>
                  </a:cubicBezTo>
                  <a:cubicBezTo>
                    <a:pt x="168" y="53"/>
                    <a:pt x="168" y="53"/>
                    <a:pt x="168" y="53"/>
                  </a:cubicBezTo>
                  <a:cubicBezTo>
                    <a:pt x="168" y="52"/>
                    <a:pt x="168" y="52"/>
                    <a:pt x="168" y="52"/>
                  </a:cubicBezTo>
                  <a:cubicBezTo>
                    <a:pt x="166" y="51"/>
                    <a:pt x="166" y="51"/>
                    <a:pt x="166" y="51"/>
                  </a:cubicBezTo>
                  <a:cubicBezTo>
                    <a:pt x="165" y="51"/>
                    <a:pt x="165" y="51"/>
                    <a:pt x="165" y="51"/>
                  </a:cubicBezTo>
                  <a:cubicBezTo>
                    <a:pt x="164" y="51"/>
                    <a:pt x="164" y="51"/>
                    <a:pt x="164" y="51"/>
                  </a:cubicBezTo>
                  <a:cubicBezTo>
                    <a:pt x="164" y="51"/>
                    <a:pt x="164" y="51"/>
                    <a:pt x="164" y="51"/>
                  </a:cubicBezTo>
                  <a:cubicBezTo>
                    <a:pt x="163" y="52"/>
                    <a:pt x="163" y="52"/>
                    <a:pt x="163" y="52"/>
                  </a:cubicBezTo>
                  <a:cubicBezTo>
                    <a:pt x="162" y="53"/>
                    <a:pt x="162" y="53"/>
                    <a:pt x="162" y="53"/>
                  </a:cubicBezTo>
                  <a:cubicBezTo>
                    <a:pt x="162" y="53"/>
                    <a:pt x="162" y="53"/>
                    <a:pt x="162" y="53"/>
                  </a:cubicBezTo>
                  <a:cubicBezTo>
                    <a:pt x="161" y="53"/>
                    <a:pt x="161" y="53"/>
                    <a:pt x="161" y="53"/>
                  </a:cubicBezTo>
                  <a:cubicBezTo>
                    <a:pt x="162" y="54"/>
                    <a:pt x="162" y="54"/>
                    <a:pt x="162" y="54"/>
                  </a:cubicBezTo>
                  <a:cubicBezTo>
                    <a:pt x="162" y="54"/>
                    <a:pt x="162" y="54"/>
                    <a:pt x="162" y="54"/>
                  </a:cubicBezTo>
                  <a:cubicBezTo>
                    <a:pt x="162" y="54"/>
                    <a:pt x="162" y="54"/>
                    <a:pt x="162" y="54"/>
                  </a:cubicBezTo>
                  <a:cubicBezTo>
                    <a:pt x="162" y="55"/>
                    <a:pt x="162" y="55"/>
                    <a:pt x="162" y="55"/>
                  </a:cubicBezTo>
                  <a:cubicBezTo>
                    <a:pt x="162" y="55"/>
                    <a:pt x="162" y="55"/>
                    <a:pt x="162" y="55"/>
                  </a:cubicBezTo>
                  <a:cubicBezTo>
                    <a:pt x="161" y="55"/>
                    <a:pt x="161" y="55"/>
                    <a:pt x="161" y="55"/>
                  </a:cubicBezTo>
                  <a:cubicBezTo>
                    <a:pt x="161" y="55"/>
                    <a:pt x="161" y="55"/>
                    <a:pt x="161" y="55"/>
                  </a:cubicBezTo>
                  <a:cubicBezTo>
                    <a:pt x="162" y="56"/>
                    <a:pt x="162" y="56"/>
                    <a:pt x="162" y="56"/>
                  </a:cubicBezTo>
                  <a:cubicBezTo>
                    <a:pt x="163" y="56"/>
                    <a:pt x="163" y="56"/>
                    <a:pt x="163" y="56"/>
                  </a:cubicBezTo>
                  <a:cubicBezTo>
                    <a:pt x="163" y="56"/>
                    <a:pt x="163" y="56"/>
                    <a:pt x="163" y="56"/>
                  </a:cubicBezTo>
                  <a:cubicBezTo>
                    <a:pt x="163" y="56"/>
                    <a:pt x="163" y="56"/>
                    <a:pt x="163" y="56"/>
                  </a:cubicBezTo>
                  <a:cubicBezTo>
                    <a:pt x="164" y="55"/>
                    <a:pt x="164" y="55"/>
                    <a:pt x="164" y="55"/>
                  </a:cubicBezTo>
                  <a:cubicBezTo>
                    <a:pt x="165" y="54"/>
                    <a:pt x="165" y="54"/>
                    <a:pt x="165" y="54"/>
                  </a:cubicBezTo>
                  <a:cubicBezTo>
                    <a:pt x="166" y="54"/>
                    <a:pt x="166" y="54"/>
                    <a:pt x="166" y="54"/>
                  </a:cubicBezTo>
                  <a:cubicBezTo>
                    <a:pt x="167" y="54"/>
                    <a:pt x="167" y="54"/>
                    <a:pt x="167" y="54"/>
                  </a:cubicBezTo>
                  <a:cubicBezTo>
                    <a:pt x="168" y="53"/>
                    <a:pt x="168" y="53"/>
                    <a:pt x="168" y="53"/>
                  </a:cubicBezTo>
                  <a:cubicBezTo>
                    <a:pt x="169" y="53"/>
                    <a:pt x="169" y="53"/>
                    <a:pt x="169" y="53"/>
                  </a:cubicBezTo>
                  <a:cubicBezTo>
                    <a:pt x="169" y="54"/>
                    <a:pt x="169" y="54"/>
                    <a:pt x="169" y="54"/>
                  </a:cubicBezTo>
                  <a:cubicBezTo>
                    <a:pt x="170" y="54"/>
                    <a:pt x="170" y="54"/>
                    <a:pt x="170" y="54"/>
                  </a:cubicBezTo>
                  <a:cubicBezTo>
                    <a:pt x="170" y="54"/>
                    <a:pt x="170" y="54"/>
                    <a:pt x="170" y="54"/>
                  </a:cubicBezTo>
                  <a:cubicBezTo>
                    <a:pt x="171" y="54"/>
                    <a:pt x="171" y="54"/>
                    <a:pt x="171" y="54"/>
                  </a:cubicBezTo>
                  <a:cubicBezTo>
                    <a:pt x="171" y="55"/>
                    <a:pt x="171" y="55"/>
                    <a:pt x="171" y="55"/>
                  </a:cubicBezTo>
                  <a:cubicBezTo>
                    <a:pt x="171" y="55"/>
                    <a:pt x="171" y="55"/>
                    <a:pt x="171" y="55"/>
                  </a:cubicBezTo>
                  <a:cubicBezTo>
                    <a:pt x="170" y="56"/>
                    <a:pt x="170" y="56"/>
                    <a:pt x="170" y="56"/>
                  </a:cubicBezTo>
                  <a:cubicBezTo>
                    <a:pt x="169" y="57"/>
                    <a:pt x="169" y="57"/>
                    <a:pt x="169" y="57"/>
                  </a:cubicBezTo>
                  <a:cubicBezTo>
                    <a:pt x="169" y="57"/>
                    <a:pt x="169" y="57"/>
                    <a:pt x="169" y="57"/>
                  </a:cubicBezTo>
                  <a:cubicBezTo>
                    <a:pt x="168" y="58"/>
                    <a:pt x="168" y="58"/>
                    <a:pt x="168" y="58"/>
                  </a:cubicBezTo>
                  <a:cubicBezTo>
                    <a:pt x="167" y="59"/>
                    <a:pt x="167" y="59"/>
                    <a:pt x="167" y="59"/>
                  </a:cubicBezTo>
                  <a:cubicBezTo>
                    <a:pt x="166" y="60"/>
                    <a:pt x="166" y="60"/>
                    <a:pt x="166" y="60"/>
                  </a:cubicBezTo>
                  <a:cubicBezTo>
                    <a:pt x="165" y="62"/>
                    <a:pt x="165" y="62"/>
                    <a:pt x="165" y="62"/>
                  </a:cubicBezTo>
                  <a:cubicBezTo>
                    <a:pt x="165" y="63"/>
                    <a:pt x="165" y="63"/>
                    <a:pt x="165" y="63"/>
                  </a:cubicBezTo>
                  <a:cubicBezTo>
                    <a:pt x="164" y="63"/>
                    <a:pt x="164" y="63"/>
                    <a:pt x="164" y="63"/>
                  </a:cubicBezTo>
                  <a:cubicBezTo>
                    <a:pt x="164" y="64"/>
                    <a:pt x="164" y="64"/>
                    <a:pt x="164" y="64"/>
                  </a:cubicBezTo>
                  <a:cubicBezTo>
                    <a:pt x="164" y="65"/>
                    <a:pt x="164" y="65"/>
                    <a:pt x="164" y="65"/>
                  </a:cubicBezTo>
                  <a:cubicBezTo>
                    <a:pt x="164" y="65"/>
                    <a:pt x="164" y="65"/>
                    <a:pt x="164" y="65"/>
                  </a:cubicBezTo>
                  <a:cubicBezTo>
                    <a:pt x="163" y="66"/>
                    <a:pt x="163" y="66"/>
                    <a:pt x="163" y="66"/>
                  </a:cubicBezTo>
                  <a:cubicBezTo>
                    <a:pt x="163" y="67"/>
                    <a:pt x="163" y="67"/>
                    <a:pt x="163" y="67"/>
                  </a:cubicBezTo>
                  <a:cubicBezTo>
                    <a:pt x="163" y="68"/>
                    <a:pt x="163" y="68"/>
                    <a:pt x="163" y="68"/>
                  </a:cubicBezTo>
                  <a:cubicBezTo>
                    <a:pt x="162" y="70"/>
                    <a:pt x="162" y="70"/>
                    <a:pt x="162" y="70"/>
                  </a:cubicBezTo>
                  <a:cubicBezTo>
                    <a:pt x="163" y="70"/>
                    <a:pt x="163" y="70"/>
                    <a:pt x="163" y="70"/>
                  </a:cubicBezTo>
                  <a:cubicBezTo>
                    <a:pt x="163" y="71"/>
                    <a:pt x="163" y="71"/>
                    <a:pt x="163" y="71"/>
                  </a:cubicBezTo>
                  <a:cubicBezTo>
                    <a:pt x="162" y="72"/>
                    <a:pt x="162" y="72"/>
                    <a:pt x="162" y="72"/>
                  </a:cubicBezTo>
                  <a:cubicBezTo>
                    <a:pt x="162" y="72"/>
                    <a:pt x="162" y="72"/>
                    <a:pt x="162" y="72"/>
                  </a:cubicBezTo>
                  <a:cubicBezTo>
                    <a:pt x="161" y="73"/>
                    <a:pt x="161" y="73"/>
                    <a:pt x="161" y="73"/>
                  </a:cubicBezTo>
                  <a:cubicBezTo>
                    <a:pt x="162" y="74"/>
                    <a:pt x="162" y="74"/>
                    <a:pt x="162" y="74"/>
                  </a:cubicBezTo>
                  <a:cubicBezTo>
                    <a:pt x="161" y="74"/>
                    <a:pt x="161" y="74"/>
                    <a:pt x="161" y="74"/>
                  </a:cubicBezTo>
                  <a:cubicBezTo>
                    <a:pt x="161" y="75"/>
                    <a:pt x="161" y="75"/>
                    <a:pt x="161" y="75"/>
                  </a:cubicBezTo>
                  <a:cubicBezTo>
                    <a:pt x="161" y="76"/>
                    <a:pt x="161" y="76"/>
                    <a:pt x="161" y="76"/>
                  </a:cubicBezTo>
                  <a:cubicBezTo>
                    <a:pt x="160" y="77"/>
                    <a:pt x="160" y="77"/>
                    <a:pt x="160" y="77"/>
                  </a:cubicBezTo>
                  <a:cubicBezTo>
                    <a:pt x="160" y="77"/>
                    <a:pt x="160" y="77"/>
                    <a:pt x="160" y="77"/>
                  </a:cubicBezTo>
                  <a:cubicBezTo>
                    <a:pt x="159" y="77"/>
                    <a:pt x="159" y="77"/>
                    <a:pt x="159" y="77"/>
                  </a:cubicBezTo>
                  <a:cubicBezTo>
                    <a:pt x="159" y="77"/>
                    <a:pt x="159" y="77"/>
                    <a:pt x="159" y="77"/>
                  </a:cubicBezTo>
                  <a:cubicBezTo>
                    <a:pt x="159" y="76"/>
                    <a:pt x="159" y="76"/>
                    <a:pt x="159" y="76"/>
                  </a:cubicBezTo>
                  <a:cubicBezTo>
                    <a:pt x="158" y="76"/>
                    <a:pt x="158" y="76"/>
                    <a:pt x="158" y="76"/>
                  </a:cubicBezTo>
                  <a:cubicBezTo>
                    <a:pt x="158" y="76"/>
                    <a:pt x="158" y="76"/>
                    <a:pt x="158" y="76"/>
                  </a:cubicBezTo>
                  <a:cubicBezTo>
                    <a:pt x="159" y="75"/>
                    <a:pt x="159" y="75"/>
                    <a:pt x="159" y="75"/>
                  </a:cubicBezTo>
                  <a:cubicBezTo>
                    <a:pt x="158" y="75"/>
                    <a:pt x="158" y="75"/>
                    <a:pt x="158" y="75"/>
                  </a:cubicBezTo>
                  <a:cubicBezTo>
                    <a:pt x="158" y="75"/>
                    <a:pt x="158" y="75"/>
                    <a:pt x="158" y="75"/>
                  </a:cubicBezTo>
                  <a:cubicBezTo>
                    <a:pt x="157" y="75"/>
                    <a:pt x="157" y="75"/>
                    <a:pt x="157" y="75"/>
                  </a:cubicBezTo>
                  <a:cubicBezTo>
                    <a:pt x="157" y="75"/>
                    <a:pt x="157" y="75"/>
                    <a:pt x="157" y="75"/>
                  </a:cubicBezTo>
                  <a:cubicBezTo>
                    <a:pt x="157" y="75"/>
                    <a:pt x="157" y="75"/>
                    <a:pt x="157" y="75"/>
                  </a:cubicBezTo>
                  <a:cubicBezTo>
                    <a:pt x="157" y="76"/>
                    <a:pt x="157" y="76"/>
                    <a:pt x="157" y="76"/>
                  </a:cubicBezTo>
                  <a:cubicBezTo>
                    <a:pt x="157" y="76"/>
                    <a:pt x="157" y="76"/>
                    <a:pt x="157" y="76"/>
                  </a:cubicBezTo>
                  <a:cubicBezTo>
                    <a:pt x="157" y="76"/>
                    <a:pt x="157" y="76"/>
                    <a:pt x="157" y="76"/>
                  </a:cubicBezTo>
                  <a:cubicBezTo>
                    <a:pt x="157" y="77"/>
                    <a:pt x="157" y="77"/>
                    <a:pt x="157" y="77"/>
                  </a:cubicBezTo>
                  <a:cubicBezTo>
                    <a:pt x="157" y="77"/>
                    <a:pt x="157" y="77"/>
                    <a:pt x="157" y="77"/>
                  </a:cubicBezTo>
                  <a:cubicBezTo>
                    <a:pt x="157" y="78"/>
                    <a:pt x="157" y="78"/>
                    <a:pt x="157" y="78"/>
                  </a:cubicBezTo>
                  <a:cubicBezTo>
                    <a:pt x="158" y="78"/>
                    <a:pt x="158" y="78"/>
                    <a:pt x="158" y="78"/>
                  </a:cubicBezTo>
                  <a:cubicBezTo>
                    <a:pt x="158" y="78"/>
                    <a:pt x="158" y="78"/>
                    <a:pt x="158" y="78"/>
                  </a:cubicBezTo>
                  <a:cubicBezTo>
                    <a:pt x="159" y="79"/>
                    <a:pt x="159" y="79"/>
                    <a:pt x="159" y="79"/>
                  </a:cubicBezTo>
                  <a:cubicBezTo>
                    <a:pt x="159" y="80"/>
                    <a:pt x="159" y="80"/>
                    <a:pt x="159" y="80"/>
                  </a:cubicBezTo>
                  <a:cubicBezTo>
                    <a:pt x="160" y="80"/>
                    <a:pt x="160" y="80"/>
                    <a:pt x="160" y="80"/>
                  </a:cubicBezTo>
                  <a:cubicBezTo>
                    <a:pt x="160" y="80"/>
                    <a:pt x="160" y="80"/>
                    <a:pt x="160" y="80"/>
                  </a:cubicBezTo>
                  <a:cubicBezTo>
                    <a:pt x="161" y="81"/>
                    <a:pt x="161" y="81"/>
                    <a:pt x="161" y="81"/>
                  </a:cubicBezTo>
                  <a:cubicBezTo>
                    <a:pt x="162" y="82"/>
                    <a:pt x="162" y="82"/>
                    <a:pt x="162" y="82"/>
                  </a:cubicBezTo>
                  <a:cubicBezTo>
                    <a:pt x="161" y="82"/>
                    <a:pt x="161" y="82"/>
                    <a:pt x="161" y="82"/>
                  </a:cubicBezTo>
                  <a:cubicBezTo>
                    <a:pt x="161" y="83"/>
                    <a:pt x="161" y="83"/>
                    <a:pt x="161" y="83"/>
                  </a:cubicBezTo>
                  <a:cubicBezTo>
                    <a:pt x="160" y="82"/>
                    <a:pt x="160" y="82"/>
                    <a:pt x="160" y="82"/>
                  </a:cubicBezTo>
                  <a:cubicBezTo>
                    <a:pt x="159" y="81"/>
                    <a:pt x="159" y="81"/>
                    <a:pt x="159" y="81"/>
                  </a:cubicBezTo>
                  <a:cubicBezTo>
                    <a:pt x="159" y="81"/>
                    <a:pt x="159" y="81"/>
                    <a:pt x="159" y="81"/>
                  </a:cubicBezTo>
                  <a:cubicBezTo>
                    <a:pt x="159" y="81"/>
                    <a:pt x="159" y="81"/>
                    <a:pt x="159" y="81"/>
                  </a:cubicBezTo>
                  <a:cubicBezTo>
                    <a:pt x="158" y="80"/>
                    <a:pt x="158" y="80"/>
                    <a:pt x="158" y="80"/>
                  </a:cubicBezTo>
                  <a:cubicBezTo>
                    <a:pt x="158" y="81"/>
                    <a:pt x="158" y="81"/>
                    <a:pt x="158" y="81"/>
                  </a:cubicBezTo>
                  <a:cubicBezTo>
                    <a:pt x="158" y="81"/>
                    <a:pt x="158" y="81"/>
                    <a:pt x="158" y="81"/>
                  </a:cubicBezTo>
                  <a:cubicBezTo>
                    <a:pt x="158" y="82"/>
                    <a:pt x="158" y="82"/>
                    <a:pt x="158" y="82"/>
                  </a:cubicBezTo>
                  <a:cubicBezTo>
                    <a:pt x="158" y="82"/>
                    <a:pt x="158" y="82"/>
                    <a:pt x="158" y="82"/>
                  </a:cubicBezTo>
                  <a:cubicBezTo>
                    <a:pt x="158" y="82"/>
                    <a:pt x="158" y="82"/>
                    <a:pt x="158" y="82"/>
                  </a:cubicBezTo>
                  <a:cubicBezTo>
                    <a:pt x="158" y="82"/>
                    <a:pt x="158" y="82"/>
                    <a:pt x="158" y="82"/>
                  </a:cubicBezTo>
                  <a:cubicBezTo>
                    <a:pt x="158" y="82"/>
                    <a:pt x="158" y="82"/>
                    <a:pt x="158" y="82"/>
                  </a:cubicBezTo>
                  <a:cubicBezTo>
                    <a:pt x="157" y="82"/>
                    <a:pt x="157" y="82"/>
                    <a:pt x="157" y="82"/>
                  </a:cubicBezTo>
                  <a:cubicBezTo>
                    <a:pt x="158" y="83"/>
                    <a:pt x="158" y="83"/>
                    <a:pt x="158" y="83"/>
                  </a:cubicBezTo>
                  <a:cubicBezTo>
                    <a:pt x="158" y="83"/>
                    <a:pt x="158" y="83"/>
                    <a:pt x="158" y="83"/>
                  </a:cubicBezTo>
                  <a:cubicBezTo>
                    <a:pt x="158" y="83"/>
                    <a:pt x="158" y="83"/>
                    <a:pt x="158" y="83"/>
                  </a:cubicBezTo>
                  <a:cubicBezTo>
                    <a:pt x="158" y="84"/>
                    <a:pt x="158" y="84"/>
                    <a:pt x="158" y="84"/>
                  </a:cubicBezTo>
                  <a:cubicBezTo>
                    <a:pt x="158" y="84"/>
                    <a:pt x="158" y="84"/>
                    <a:pt x="158" y="84"/>
                  </a:cubicBezTo>
                  <a:cubicBezTo>
                    <a:pt x="159" y="84"/>
                    <a:pt x="159" y="84"/>
                    <a:pt x="159" y="84"/>
                  </a:cubicBezTo>
                  <a:cubicBezTo>
                    <a:pt x="159" y="84"/>
                    <a:pt x="159" y="84"/>
                    <a:pt x="159" y="84"/>
                  </a:cubicBezTo>
                  <a:cubicBezTo>
                    <a:pt x="160" y="84"/>
                    <a:pt x="160" y="84"/>
                    <a:pt x="160" y="84"/>
                  </a:cubicBezTo>
                  <a:cubicBezTo>
                    <a:pt x="160" y="85"/>
                    <a:pt x="160" y="85"/>
                    <a:pt x="160" y="85"/>
                  </a:cubicBezTo>
                  <a:cubicBezTo>
                    <a:pt x="160" y="85"/>
                    <a:pt x="160" y="85"/>
                    <a:pt x="160" y="85"/>
                  </a:cubicBezTo>
                  <a:cubicBezTo>
                    <a:pt x="160" y="85"/>
                    <a:pt x="160" y="85"/>
                    <a:pt x="160" y="85"/>
                  </a:cubicBezTo>
                  <a:cubicBezTo>
                    <a:pt x="160" y="85"/>
                    <a:pt x="160" y="85"/>
                    <a:pt x="160" y="85"/>
                  </a:cubicBezTo>
                  <a:cubicBezTo>
                    <a:pt x="161" y="84"/>
                    <a:pt x="161" y="84"/>
                    <a:pt x="161" y="84"/>
                  </a:cubicBezTo>
                  <a:cubicBezTo>
                    <a:pt x="162" y="84"/>
                    <a:pt x="162" y="84"/>
                    <a:pt x="162" y="84"/>
                  </a:cubicBezTo>
                  <a:cubicBezTo>
                    <a:pt x="162" y="84"/>
                    <a:pt x="162" y="84"/>
                    <a:pt x="162" y="84"/>
                  </a:cubicBezTo>
                  <a:cubicBezTo>
                    <a:pt x="162" y="84"/>
                    <a:pt x="162" y="84"/>
                    <a:pt x="162" y="84"/>
                  </a:cubicBezTo>
                  <a:cubicBezTo>
                    <a:pt x="162" y="84"/>
                    <a:pt x="162" y="84"/>
                    <a:pt x="162" y="84"/>
                  </a:cubicBezTo>
                  <a:cubicBezTo>
                    <a:pt x="163" y="84"/>
                    <a:pt x="163" y="84"/>
                    <a:pt x="163" y="84"/>
                  </a:cubicBezTo>
                  <a:cubicBezTo>
                    <a:pt x="163" y="85"/>
                    <a:pt x="163" y="85"/>
                    <a:pt x="163" y="85"/>
                  </a:cubicBezTo>
                  <a:cubicBezTo>
                    <a:pt x="164" y="85"/>
                    <a:pt x="164" y="85"/>
                    <a:pt x="164" y="85"/>
                  </a:cubicBezTo>
                  <a:cubicBezTo>
                    <a:pt x="164" y="86"/>
                    <a:pt x="164" y="86"/>
                    <a:pt x="164" y="86"/>
                  </a:cubicBezTo>
                  <a:cubicBezTo>
                    <a:pt x="164" y="86"/>
                    <a:pt x="164" y="86"/>
                    <a:pt x="164" y="86"/>
                  </a:cubicBezTo>
                  <a:cubicBezTo>
                    <a:pt x="164" y="87"/>
                    <a:pt x="164" y="87"/>
                    <a:pt x="164" y="87"/>
                  </a:cubicBezTo>
                  <a:cubicBezTo>
                    <a:pt x="163" y="88"/>
                    <a:pt x="163" y="88"/>
                    <a:pt x="163" y="88"/>
                  </a:cubicBezTo>
                  <a:cubicBezTo>
                    <a:pt x="163" y="89"/>
                    <a:pt x="163" y="89"/>
                    <a:pt x="163" y="89"/>
                  </a:cubicBezTo>
                  <a:cubicBezTo>
                    <a:pt x="163" y="89"/>
                    <a:pt x="163" y="89"/>
                    <a:pt x="163" y="89"/>
                  </a:cubicBezTo>
                  <a:cubicBezTo>
                    <a:pt x="163" y="90"/>
                    <a:pt x="163" y="90"/>
                    <a:pt x="163" y="90"/>
                  </a:cubicBezTo>
                  <a:cubicBezTo>
                    <a:pt x="163" y="91"/>
                    <a:pt x="163" y="91"/>
                    <a:pt x="163" y="91"/>
                  </a:cubicBezTo>
                  <a:cubicBezTo>
                    <a:pt x="163" y="91"/>
                    <a:pt x="163" y="91"/>
                    <a:pt x="163" y="91"/>
                  </a:cubicBezTo>
                  <a:cubicBezTo>
                    <a:pt x="162" y="92"/>
                    <a:pt x="162" y="92"/>
                    <a:pt x="162" y="92"/>
                  </a:cubicBezTo>
                  <a:cubicBezTo>
                    <a:pt x="162" y="91"/>
                    <a:pt x="162" y="91"/>
                    <a:pt x="162" y="91"/>
                  </a:cubicBezTo>
                  <a:cubicBezTo>
                    <a:pt x="162" y="91"/>
                    <a:pt x="162" y="91"/>
                    <a:pt x="162" y="91"/>
                  </a:cubicBezTo>
                  <a:cubicBezTo>
                    <a:pt x="161" y="91"/>
                    <a:pt x="161" y="91"/>
                    <a:pt x="161" y="91"/>
                  </a:cubicBezTo>
                  <a:cubicBezTo>
                    <a:pt x="160" y="90"/>
                    <a:pt x="160" y="90"/>
                    <a:pt x="160" y="90"/>
                  </a:cubicBezTo>
                  <a:cubicBezTo>
                    <a:pt x="160" y="90"/>
                    <a:pt x="160" y="90"/>
                    <a:pt x="160" y="90"/>
                  </a:cubicBezTo>
                  <a:cubicBezTo>
                    <a:pt x="160" y="90"/>
                    <a:pt x="160" y="90"/>
                    <a:pt x="160" y="90"/>
                  </a:cubicBezTo>
                  <a:cubicBezTo>
                    <a:pt x="159" y="90"/>
                    <a:pt x="159" y="90"/>
                    <a:pt x="159" y="90"/>
                  </a:cubicBezTo>
                  <a:cubicBezTo>
                    <a:pt x="159" y="90"/>
                    <a:pt x="159" y="90"/>
                    <a:pt x="159" y="90"/>
                  </a:cubicBezTo>
                  <a:cubicBezTo>
                    <a:pt x="159" y="89"/>
                    <a:pt x="159" y="89"/>
                    <a:pt x="159" y="89"/>
                  </a:cubicBezTo>
                  <a:cubicBezTo>
                    <a:pt x="158" y="88"/>
                    <a:pt x="158" y="88"/>
                    <a:pt x="158" y="88"/>
                  </a:cubicBezTo>
                  <a:cubicBezTo>
                    <a:pt x="158" y="88"/>
                    <a:pt x="158" y="88"/>
                    <a:pt x="158" y="88"/>
                  </a:cubicBezTo>
                  <a:cubicBezTo>
                    <a:pt x="158" y="89"/>
                    <a:pt x="158" y="89"/>
                    <a:pt x="158" y="89"/>
                  </a:cubicBezTo>
                  <a:cubicBezTo>
                    <a:pt x="157" y="88"/>
                    <a:pt x="157" y="88"/>
                    <a:pt x="157" y="88"/>
                  </a:cubicBezTo>
                  <a:cubicBezTo>
                    <a:pt x="157" y="88"/>
                    <a:pt x="157" y="88"/>
                    <a:pt x="157" y="88"/>
                  </a:cubicBezTo>
                  <a:cubicBezTo>
                    <a:pt x="156" y="88"/>
                    <a:pt x="156" y="88"/>
                    <a:pt x="156" y="88"/>
                  </a:cubicBezTo>
                  <a:cubicBezTo>
                    <a:pt x="155" y="88"/>
                    <a:pt x="155" y="88"/>
                    <a:pt x="155" y="88"/>
                  </a:cubicBezTo>
                  <a:cubicBezTo>
                    <a:pt x="156" y="88"/>
                    <a:pt x="156" y="88"/>
                    <a:pt x="156" y="88"/>
                  </a:cubicBezTo>
                  <a:cubicBezTo>
                    <a:pt x="156" y="89"/>
                    <a:pt x="156" y="89"/>
                    <a:pt x="156" y="89"/>
                  </a:cubicBezTo>
                  <a:cubicBezTo>
                    <a:pt x="155" y="89"/>
                    <a:pt x="155" y="89"/>
                    <a:pt x="155" y="89"/>
                  </a:cubicBezTo>
                  <a:cubicBezTo>
                    <a:pt x="155" y="89"/>
                    <a:pt x="155" y="89"/>
                    <a:pt x="155" y="89"/>
                  </a:cubicBezTo>
                  <a:cubicBezTo>
                    <a:pt x="154" y="88"/>
                    <a:pt x="154" y="88"/>
                    <a:pt x="154" y="88"/>
                  </a:cubicBezTo>
                  <a:cubicBezTo>
                    <a:pt x="153" y="89"/>
                    <a:pt x="153" y="89"/>
                    <a:pt x="153" y="89"/>
                  </a:cubicBezTo>
                  <a:cubicBezTo>
                    <a:pt x="154" y="89"/>
                    <a:pt x="154" y="89"/>
                    <a:pt x="154" y="89"/>
                  </a:cubicBezTo>
                  <a:cubicBezTo>
                    <a:pt x="154" y="89"/>
                    <a:pt x="154" y="89"/>
                    <a:pt x="154" y="89"/>
                  </a:cubicBezTo>
                  <a:cubicBezTo>
                    <a:pt x="155" y="89"/>
                    <a:pt x="155" y="89"/>
                    <a:pt x="155" y="89"/>
                  </a:cubicBezTo>
                  <a:cubicBezTo>
                    <a:pt x="155" y="89"/>
                    <a:pt x="155" y="89"/>
                    <a:pt x="155" y="89"/>
                  </a:cubicBezTo>
                  <a:cubicBezTo>
                    <a:pt x="155" y="90"/>
                    <a:pt x="155" y="90"/>
                    <a:pt x="155" y="90"/>
                  </a:cubicBezTo>
                  <a:cubicBezTo>
                    <a:pt x="155" y="90"/>
                    <a:pt x="155" y="90"/>
                    <a:pt x="155" y="90"/>
                  </a:cubicBezTo>
                  <a:cubicBezTo>
                    <a:pt x="154" y="91"/>
                    <a:pt x="154" y="91"/>
                    <a:pt x="154" y="91"/>
                  </a:cubicBezTo>
                  <a:cubicBezTo>
                    <a:pt x="153" y="91"/>
                    <a:pt x="153" y="91"/>
                    <a:pt x="153" y="91"/>
                  </a:cubicBezTo>
                  <a:cubicBezTo>
                    <a:pt x="152" y="91"/>
                    <a:pt x="152" y="91"/>
                    <a:pt x="152" y="91"/>
                  </a:cubicBezTo>
                  <a:cubicBezTo>
                    <a:pt x="152" y="90"/>
                    <a:pt x="152" y="90"/>
                    <a:pt x="152" y="90"/>
                  </a:cubicBezTo>
                  <a:cubicBezTo>
                    <a:pt x="152" y="90"/>
                    <a:pt x="152" y="90"/>
                    <a:pt x="152" y="90"/>
                  </a:cubicBezTo>
                  <a:cubicBezTo>
                    <a:pt x="152" y="90"/>
                    <a:pt x="152" y="90"/>
                    <a:pt x="152" y="90"/>
                  </a:cubicBezTo>
                  <a:cubicBezTo>
                    <a:pt x="151" y="90"/>
                    <a:pt x="151" y="90"/>
                    <a:pt x="151" y="90"/>
                  </a:cubicBezTo>
                  <a:cubicBezTo>
                    <a:pt x="152" y="91"/>
                    <a:pt x="152" y="91"/>
                    <a:pt x="152" y="91"/>
                  </a:cubicBezTo>
                  <a:cubicBezTo>
                    <a:pt x="152" y="91"/>
                    <a:pt x="152" y="91"/>
                    <a:pt x="152" y="91"/>
                  </a:cubicBezTo>
                  <a:cubicBezTo>
                    <a:pt x="151" y="91"/>
                    <a:pt x="151" y="91"/>
                    <a:pt x="151" y="91"/>
                  </a:cubicBezTo>
                  <a:cubicBezTo>
                    <a:pt x="152" y="92"/>
                    <a:pt x="152" y="92"/>
                    <a:pt x="152" y="92"/>
                  </a:cubicBezTo>
                  <a:cubicBezTo>
                    <a:pt x="152" y="92"/>
                    <a:pt x="152" y="92"/>
                    <a:pt x="152" y="92"/>
                  </a:cubicBezTo>
                  <a:cubicBezTo>
                    <a:pt x="151" y="92"/>
                    <a:pt x="151" y="92"/>
                    <a:pt x="151" y="92"/>
                  </a:cubicBezTo>
                  <a:cubicBezTo>
                    <a:pt x="152" y="93"/>
                    <a:pt x="152" y="93"/>
                    <a:pt x="152" y="93"/>
                  </a:cubicBezTo>
                  <a:cubicBezTo>
                    <a:pt x="152" y="93"/>
                    <a:pt x="152" y="93"/>
                    <a:pt x="152" y="93"/>
                  </a:cubicBezTo>
                  <a:cubicBezTo>
                    <a:pt x="151" y="93"/>
                    <a:pt x="151" y="93"/>
                    <a:pt x="151" y="93"/>
                  </a:cubicBezTo>
                  <a:cubicBezTo>
                    <a:pt x="151" y="93"/>
                    <a:pt x="151" y="93"/>
                    <a:pt x="151" y="93"/>
                  </a:cubicBezTo>
                  <a:cubicBezTo>
                    <a:pt x="150" y="93"/>
                    <a:pt x="150" y="93"/>
                    <a:pt x="150" y="93"/>
                  </a:cubicBezTo>
                  <a:cubicBezTo>
                    <a:pt x="150" y="93"/>
                    <a:pt x="150" y="93"/>
                    <a:pt x="150" y="93"/>
                  </a:cubicBezTo>
                  <a:cubicBezTo>
                    <a:pt x="150" y="94"/>
                    <a:pt x="150" y="94"/>
                    <a:pt x="150" y="94"/>
                  </a:cubicBezTo>
                  <a:cubicBezTo>
                    <a:pt x="151" y="94"/>
                    <a:pt x="151" y="94"/>
                    <a:pt x="151" y="94"/>
                  </a:cubicBezTo>
                  <a:cubicBezTo>
                    <a:pt x="152" y="94"/>
                    <a:pt x="152" y="94"/>
                    <a:pt x="152" y="94"/>
                  </a:cubicBezTo>
                  <a:cubicBezTo>
                    <a:pt x="152" y="94"/>
                    <a:pt x="152" y="94"/>
                    <a:pt x="152" y="94"/>
                  </a:cubicBezTo>
                  <a:cubicBezTo>
                    <a:pt x="152" y="95"/>
                    <a:pt x="152" y="95"/>
                    <a:pt x="152" y="95"/>
                  </a:cubicBezTo>
                  <a:cubicBezTo>
                    <a:pt x="152" y="95"/>
                    <a:pt x="152" y="95"/>
                    <a:pt x="152" y="95"/>
                  </a:cubicBezTo>
                  <a:cubicBezTo>
                    <a:pt x="152" y="95"/>
                    <a:pt x="152" y="95"/>
                    <a:pt x="152" y="95"/>
                  </a:cubicBezTo>
                  <a:cubicBezTo>
                    <a:pt x="153" y="95"/>
                    <a:pt x="153" y="95"/>
                    <a:pt x="153" y="95"/>
                  </a:cubicBezTo>
                  <a:cubicBezTo>
                    <a:pt x="153" y="95"/>
                    <a:pt x="153" y="95"/>
                    <a:pt x="153" y="95"/>
                  </a:cubicBezTo>
                  <a:cubicBezTo>
                    <a:pt x="154" y="95"/>
                    <a:pt x="154" y="95"/>
                    <a:pt x="154" y="95"/>
                  </a:cubicBezTo>
                  <a:cubicBezTo>
                    <a:pt x="155" y="95"/>
                    <a:pt x="155" y="95"/>
                    <a:pt x="155" y="95"/>
                  </a:cubicBezTo>
                  <a:cubicBezTo>
                    <a:pt x="156" y="95"/>
                    <a:pt x="156" y="95"/>
                    <a:pt x="156" y="95"/>
                  </a:cubicBezTo>
                  <a:cubicBezTo>
                    <a:pt x="156" y="96"/>
                    <a:pt x="156" y="96"/>
                    <a:pt x="156" y="96"/>
                  </a:cubicBezTo>
                  <a:cubicBezTo>
                    <a:pt x="157" y="95"/>
                    <a:pt x="157" y="95"/>
                    <a:pt x="157" y="95"/>
                  </a:cubicBezTo>
                  <a:cubicBezTo>
                    <a:pt x="157" y="95"/>
                    <a:pt x="157" y="95"/>
                    <a:pt x="157" y="95"/>
                  </a:cubicBezTo>
                  <a:cubicBezTo>
                    <a:pt x="157" y="95"/>
                    <a:pt x="157" y="95"/>
                    <a:pt x="157" y="95"/>
                  </a:cubicBezTo>
                  <a:cubicBezTo>
                    <a:pt x="157" y="96"/>
                    <a:pt x="157" y="96"/>
                    <a:pt x="157" y="96"/>
                  </a:cubicBezTo>
                  <a:cubicBezTo>
                    <a:pt x="157" y="96"/>
                    <a:pt x="157" y="96"/>
                    <a:pt x="157" y="96"/>
                  </a:cubicBezTo>
                  <a:cubicBezTo>
                    <a:pt x="158" y="97"/>
                    <a:pt x="158" y="97"/>
                    <a:pt x="158" y="97"/>
                  </a:cubicBezTo>
                  <a:cubicBezTo>
                    <a:pt x="157" y="97"/>
                    <a:pt x="157" y="97"/>
                    <a:pt x="157" y="97"/>
                  </a:cubicBezTo>
                  <a:cubicBezTo>
                    <a:pt x="157" y="97"/>
                    <a:pt x="157" y="97"/>
                    <a:pt x="157" y="97"/>
                  </a:cubicBezTo>
                  <a:cubicBezTo>
                    <a:pt x="157" y="97"/>
                    <a:pt x="157" y="97"/>
                    <a:pt x="157" y="97"/>
                  </a:cubicBezTo>
                  <a:cubicBezTo>
                    <a:pt x="156" y="97"/>
                    <a:pt x="156" y="97"/>
                    <a:pt x="156" y="97"/>
                  </a:cubicBezTo>
                  <a:cubicBezTo>
                    <a:pt x="155" y="97"/>
                    <a:pt x="155" y="97"/>
                    <a:pt x="155" y="97"/>
                  </a:cubicBezTo>
                  <a:cubicBezTo>
                    <a:pt x="155" y="97"/>
                    <a:pt x="155" y="97"/>
                    <a:pt x="155" y="97"/>
                  </a:cubicBezTo>
                  <a:cubicBezTo>
                    <a:pt x="154" y="97"/>
                    <a:pt x="154" y="97"/>
                    <a:pt x="154" y="97"/>
                  </a:cubicBezTo>
                  <a:cubicBezTo>
                    <a:pt x="153" y="97"/>
                    <a:pt x="153" y="97"/>
                    <a:pt x="153" y="97"/>
                  </a:cubicBezTo>
                  <a:cubicBezTo>
                    <a:pt x="152" y="97"/>
                    <a:pt x="152" y="97"/>
                    <a:pt x="152" y="97"/>
                  </a:cubicBezTo>
                  <a:cubicBezTo>
                    <a:pt x="152" y="97"/>
                    <a:pt x="152" y="97"/>
                    <a:pt x="152" y="97"/>
                  </a:cubicBezTo>
                  <a:cubicBezTo>
                    <a:pt x="152" y="97"/>
                    <a:pt x="152" y="97"/>
                    <a:pt x="152" y="97"/>
                  </a:cubicBezTo>
                  <a:cubicBezTo>
                    <a:pt x="152" y="97"/>
                    <a:pt x="152" y="97"/>
                    <a:pt x="152" y="97"/>
                  </a:cubicBezTo>
                  <a:cubicBezTo>
                    <a:pt x="152" y="98"/>
                    <a:pt x="152" y="98"/>
                    <a:pt x="152" y="98"/>
                  </a:cubicBezTo>
                  <a:cubicBezTo>
                    <a:pt x="152" y="98"/>
                    <a:pt x="152" y="98"/>
                    <a:pt x="152" y="98"/>
                  </a:cubicBezTo>
                  <a:cubicBezTo>
                    <a:pt x="152" y="98"/>
                    <a:pt x="152" y="98"/>
                    <a:pt x="152" y="98"/>
                  </a:cubicBezTo>
                  <a:cubicBezTo>
                    <a:pt x="153" y="98"/>
                    <a:pt x="153" y="98"/>
                    <a:pt x="153" y="98"/>
                  </a:cubicBezTo>
                  <a:cubicBezTo>
                    <a:pt x="155" y="98"/>
                    <a:pt x="155" y="98"/>
                    <a:pt x="155" y="98"/>
                  </a:cubicBezTo>
                  <a:cubicBezTo>
                    <a:pt x="155" y="98"/>
                    <a:pt x="155" y="98"/>
                    <a:pt x="155" y="98"/>
                  </a:cubicBezTo>
                  <a:cubicBezTo>
                    <a:pt x="156" y="98"/>
                    <a:pt x="156" y="98"/>
                    <a:pt x="156" y="98"/>
                  </a:cubicBezTo>
                  <a:cubicBezTo>
                    <a:pt x="156" y="98"/>
                    <a:pt x="156" y="98"/>
                    <a:pt x="156" y="98"/>
                  </a:cubicBezTo>
                  <a:cubicBezTo>
                    <a:pt x="157" y="99"/>
                    <a:pt x="157" y="99"/>
                    <a:pt x="157" y="99"/>
                  </a:cubicBezTo>
                  <a:cubicBezTo>
                    <a:pt x="157" y="99"/>
                    <a:pt x="157" y="99"/>
                    <a:pt x="157" y="99"/>
                  </a:cubicBezTo>
                  <a:cubicBezTo>
                    <a:pt x="158" y="100"/>
                    <a:pt x="158" y="100"/>
                    <a:pt x="158" y="100"/>
                  </a:cubicBezTo>
                  <a:cubicBezTo>
                    <a:pt x="158" y="100"/>
                    <a:pt x="158" y="100"/>
                    <a:pt x="158" y="100"/>
                  </a:cubicBezTo>
                  <a:cubicBezTo>
                    <a:pt x="158" y="101"/>
                    <a:pt x="158" y="101"/>
                    <a:pt x="158" y="101"/>
                  </a:cubicBezTo>
                  <a:cubicBezTo>
                    <a:pt x="158" y="101"/>
                    <a:pt x="158" y="101"/>
                    <a:pt x="158" y="101"/>
                  </a:cubicBezTo>
                  <a:cubicBezTo>
                    <a:pt x="158" y="101"/>
                    <a:pt x="158" y="101"/>
                    <a:pt x="158" y="101"/>
                  </a:cubicBezTo>
                  <a:cubicBezTo>
                    <a:pt x="157" y="100"/>
                    <a:pt x="157" y="100"/>
                    <a:pt x="157" y="100"/>
                  </a:cubicBezTo>
                  <a:cubicBezTo>
                    <a:pt x="157" y="101"/>
                    <a:pt x="157" y="101"/>
                    <a:pt x="157" y="101"/>
                  </a:cubicBezTo>
                  <a:cubicBezTo>
                    <a:pt x="157" y="101"/>
                    <a:pt x="157" y="101"/>
                    <a:pt x="157" y="101"/>
                  </a:cubicBezTo>
                  <a:cubicBezTo>
                    <a:pt x="158" y="102"/>
                    <a:pt x="158" y="102"/>
                    <a:pt x="158" y="102"/>
                  </a:cubicBezTo>
                  <a:cubicBezTo>
                    <a:pt x="158" y="103"/>
                    <a:pt x="158" y="103"/>
                    <a:pt x="158" y="103"/>
                  </a:cubicBezTo>
                  <a:cubicBezTo>
                    <a:pt x="158" y="103"/>
                    <a:pt x="158" y="103"/>
                    <a:pt x="158" y="103"/>
                  </a:cubicBezTo>
                  <a:cubicBezTo>
                    <a:pt x="158" y="104"/>
                    <a:pt x="158" y="104"/>
                    <a:pt x="158" y="104"/>
                  </a:cubicBezTo>
                  <a:cubicBezTo>
                    <a:pt x="158" y="104"/>
                    <a:pt x="158" y="104"/>
                    <a:pt x="158" y="104"/>
                  </a:cubicBezTo>
                  <a:cubicBezTo>
                    <a:pt x="157" y="105"/>
                    <a:pt x="157" y="105"/>
                    <a:pt x="157" y="105"/>
                  </a:cubicBezTo>
                  <a:cubicBezTo>
                    <a:pt x="157" y="106"/>
                    <a:pt x="157" y="106"/>
                    <a:pt x="157" y="106"/>
                  </a:cubicBezTo>
                  <a:cubicBezTo>
                    <a:pt x="156" y="106"/>
                    <a:pt x="156" y="106"/>
                    <a:pt x="156" y="106"/>
                  </a:cubicBezTo>
                  <a:cubicBezTo>
                    <a:pt x="156" y="106"/>
                    <a:pt x="156" y="106"/>
                    <a:pt x="156" y="106"/>
                  </a:cubicBezTo>
                  <a:cubicBezTo>
                    <a:pt x="155" y="106"/>
                    <a:pt x="155" y="106"/>
                    <a:pt x="155" y="106"/>
                  </a:cubicBezTo>
                  <a:cubicBezTo>
                    <a:pt x="155" y="105"/>
                    <a:pt x="155" y="105"/>
                    <a:pt x="155" y="105"/>
                  </a:cubicBezTo>
                  <a:cubicBezTo>
                    <a:pt x="156" y="105"/>
                    <a:pt x="156" y="105"/>
                    <a:pt x="156" y="105"/>
                  </a:cubicBezTo>
                  <a:cubicBezTo>
                    <a:pt x="155" y="105"/>
                    <a:pt x="155" y="105"/>
                    <a:pt x="155" y="105"/>
                  </a:cubicBezTo>
                  <a:cubicBezTo>
                    <a:pt x="155" y="104"/>
                    <a:pt x="155" y="104"/>
                    <a:pt x="155" y="104"/>
                  </a:cubicBezTo>
                  <a:cubicBezTo>
                    <a:pt x="155" y="105"/>
                    <a:pt x="155" y="105"/>
                    <a:pt x="155" y="105"/>
                  </a:cubicBezTo>
                  <a:cubicBezTo>
                    <a:pt x="154" y="105"/>
                    <a:pt x="154" y="105"/>
                    <a:pt x="154" y="105"/>
                  </a:cubicBezTo>
                  <a:cubicBezTo>
                    <a:pt x="153" y="103"/>
                    <a:pt x="153" y="103"/>
                    <a:pt x="153" y="103"/>
                  </a:cubicBezTo>
                  <a:cubicBezTo>
                    <a:pt x="152" y="103"/>
                    <a:pt x="152" y="103"/>
                    <a:pt x="152" y="103"/>
                  </a:cubicBezTo>
                  <a:cubicBezTo>
                    <a:pt x="152" y="102"/>
                    <a:pt x="152" y="102"/>
                    <a:pt x="152" y="102"/>
                  </a:cubicBezTo>
                  <a:cubicBezTo>
                    <a:pt x="152" y="102"/>
                    <a:pt x="152" y="102"/>
                    <a:pt x="152" y="102"/>
                  </a:cubicBezTo>
                  <a:cubicBezTo>
                    <a:pt x="151" y="101"/>
                    <a:pt x="151" y="101"/>
                    <a:pt x="151" y="101"/>
                  </a:cubicBezTo>
                  <a:cubicBezTo>
                    <a:pt x="150" y="100"/>
                    <a:pt x="150" y="100"/>
                    <a:pt x="150" y="100"/>
                  </a:cubicBezTo>
                  <a:cubicBezTo>
                    <a:pt x="150" y="100"/>
                    <a:pt x="150" y="100"/>
                    <a:pt x="150" y="100"/>
                  </a:cubicBezTo>
                  <a:cubicBezTo>
                    <a:pt x="150" y="100"/>
                    <a:pt x="150" y="100"/>
                    <a:pt x="150" y="100"/>
                  </a:cubicBezTo>
                  <a:cubicBezTo>
                    <a:pt x="150" y="100"/>
                    <a:pt x="150" y="100"/>
                    <a:pt x="150" y="100"/>
                  </a:cubicBezTo>
                  <a:cubicBezTo>
                    <a:pt x="150" y="101"/>
                    <a:pt x="150" y="101"/>
                    <a:pt x="150" y="101"/>
                  </a:cubicBezTo>
                  <a:cubicBezTo>
                    <a:pt x="151" y="101"/>
                    <a:pt x="151" y="101"/>
                    <a:pt x="151" y="101"/>
                  </a:cubicBezTo>
                  <a:cubicBezTo>
                    <a:pt x="151" y="102"/>
                    <a:pt x="151" y="102"/>
                    <a:pt x="151" y="102"/>
                  </a:cubicBezTo>
                  <a:cubicBezTo>
                    <a:pt x="150" y="102"/>
                    <a:pt x="150" y="102"/>
                    <a:pt x="150" y="102"/>
                  </a:cubicBezTo>
                  <a:cubicBezTo>
                    <a:pt x="149" y="102"/>
                    <a:pt x="149" y="102"/>
                    <a:pt x="149" y="102"/>
                  </a:cubicBezTo>
                  <a:cubicBezTo>
                    <a:pt x="149" y="102"/>
                    <a:pt x="149" y="102"/>
                    <a:pt x="149" y="102"/>
                  </a:cubicBezTo>
                  <a:cubicBezTo>
                    <a:pt x="148" y="101"/>
                    <a:pt x="148" y="101"/>
                    <a:pt x="148" y="101"/>
                  </a:cubicBezTo>
                  <a:cubicBezTo>
                    <a:pt x="148" y="100"/>
                    <a:pt x="148" y="100"/>
                    <a:pt x="148" y="100"/>
                  </a:cubicBezTo>
                  <a:cubicBezTo>
                    <a:pt x="148" y="101"/>
                    <a:pt x="148" y="101"/>
                    <a:pt x="148" y="101"/>
                  </a:cubicBezTo>
                  <a:cubicBezTo>
                    <a:pt x="148" y="101"/>
                    <a:pt x="148" y="101"/>
                    <a:pt x="148" y="101"/>
                  </a:cubicBezTo>
                  <a:cubicBezTo>
                    <a:pt x="149" y="102"/>
                    <a:pt x="149" y="102"/>
                    <a:pt x="149" y="102"/>
                  </a:cubicBezTo>
                  <a:cubicBezTo>
                    <a:pt x="150" y="103"/>
                    <a:pt x="150" y="103"/>
                    <a:pt x="150" y="103"/>
                  </a:cubicBezTo>
                  <a:cubicBezTo>
                    <a:pt x="151" y="103"/>
                    <a:pt x="151" y="103"/>
                    <a:pt x="151" y="103"/>
                  </a:cubicBezTo>
                  <a:cubicBezTo>
                    <a:pt x="152" y="103"/>
                    <a:pt x="152" y="103"/>
                    <a:pt x="152" y="103"/>
                  </a:cubicBezTo>
                  <a:cubicBezTo>
                    <a:pt x="154" y="105"/>
                    <a:pt x="154" y="105"/>
                    <a:pt x="154" y="105"/>
                  </a:cubicBezTo>
                  <a:cubicBezTo>
                    <a:pt x="154" y="105"/>
                    <a:pt x="154" y="105"/>
                    <a:pt x="154" y="105"/>
                  </a:cubicBezTo>
                  <a:cubicBezTo>
                    <a:pt x="154" y="106"/>
                    <a:pt x="154" y="106"/>
                    <a:pt x="154" y="106"/>
                  </a:cubicBezTo>
                  <a:cubicBezTo>
                    <a:pt x="153" y="106"/>
                    <a:pt x="153" y="106"/>
                    <a:pt x="153" y="106"/>
                  </a:cubicBezTo>
                  <a:cubicBezTo>
                    <a:pt x="153" y="105"/>
                    <a:pt x="153" y="105"/>
                    <a:pt x="153" y="105"/>
                  </a:cubicBezTo>
                  <a:cubicBezTo>
                    <a:pt x="152" y="105"/>
                    <a:pt x="152" y="105"/>
                    <a:pt x="152" y="105"/>
                  </a:cubicBezTo>
                  <a:cubicBezTo>
                    <a:pt x="152" y="106"/>
                    <a:pt x="152" y="106"/>
                    <a:pt x="152" y="106"/>
                  </a:cubicBezTo>
                  <a:cubicBezTo>
                    <a:pt x="151" y="106"/>
                    <a:pt x="151" y="106"/>
                    <a:pt x="151" y="106"/>
                  </a:cubicBezTo>
                  <a:cubicBezTo>
                    <a:pt x="150" y="106"/>
                    <a:pt x="150" y="106"/>
                    <a:pt x="150" y="106"/>
                  </a:cubicBezTo>
                  <a:cubicBezTo>
                    <a:pt x="150" y="106"/>
                    <a:pt x="150" y="106"/>
                    <a:pt x="150" y="106"/>
                  </a:cubicBezTo>
                  <a:cubicBezTo>
                    <a:pt x="149" y="106"/>
                    <a:pt x="149" y="106"/>
                    <a:pt x="149" y="106"/>
                  </a:cubicBezTo>
                  <a:cubicBezTo>
                    <a:pt x="150" y="105"/>
                    <a:pt x="150" y="105"/>
                    <a:pt x="150" y="105"/>
                  </a:cubicBezTo>
                  <a:cubicBezTo>
                    <a:pt x="149" y="105"/>
                    <a:pt x="149" y="105"/>
                    <a:pt x="149" y="105"/>
                  </a:cubicBezTo>
                  <a:cubicBezTo>
                    <a:pt x="149" y="105"/>
                    <a:pt x="149" y="105"/>
                    <a:pt x="149" y="105"/>
                  </a:cubicBezTo>
                  <a:cubicBezTo>
                    <a:pt x="149" y="105"/>
                    <a:pt x="149" y="105"/>
                    <a:pt x="149" y="105"/>
                  </a:cubicBezTo>
                  <a:cubicBezTo>
                    <a:pt x="149" y="106"/>
                    <a:pt x="149" y="106"/>
                    <a:pt x="149" y="106"/>
                  </a:cubicBezTo>
                  <a:cubicBezTo>
                    <a:pt x="149" y="106"/>
                    <a:pt x="149" y="106"/>
                    <a:pt x="149" y="106"/>
                  </a:cubicBezTo>
                  <a:cubicBezTo>
                    <a:pt x="150" y="107"/>
                    <a:pt x="150" y="107"/>
                    <a:pt x="150" y="107"/>
                  </a:cubicBezTo>
                  <a:cubicBezTo>
                    <a:pt x="150" y="107"/>
                    <a:pt x="150" y="107"/>
                    <a:pt x="150" y="107"/>
                  </a:cubicBezTo>
                  <a:cubicBezTo>
                    <a:pt x="151" y="107"/>
                    <a:pt x="151" y="107"/>
                    <a:pt x="151" y="107"/>
                  </a:cubicBezTo>
                  <a:cubicBezTo>
                    <a:pt x="152" y="106"/>
                    <a:pt x="152" y="106"/>
                    <a:pt x="152" y="106"/>
                  </a:cubicBezTo>
                  <a:cubicBezTo>
                    <a:pt x="152" y="106"/>
                    <a:pt x="152" y="106"/>
                    <a:pt x="152" y="106"/>
                  </a:cubicBezTo>
                  <a:cubicBezTo>
                    <a:pt x="153" y="106"/>
                    <a:pt x="153" y="106"/>
                    <a:pt x="153" y="106"/>
                  </a:cubicBezTo>
                  <a:cubicBezTo>
                    <a:pt x="153" y="107"/>
                    <a:pt x="153" y="107"/>
                    <a:pt x="153" y="107"/>
                  </a:cubicBezTo>
                  <a:cubicBezTo>
                    <a:pt x="153" y="107"/>
                    <a:pt x="153" y="107"/>
                    <a:pt x="153" y="107"/>
                  </a:cubicBezTo>
                  <a:cubicBezTo>
                    <a:pt x="153" y="108"/>
                    <a:pt x="153" y="108"/>
                    <a:pt x="153" y="108"/>
                  </a:cubicBezTo>
                  <a:cubicBezTo>
                    <a:pt x="153" y="109"/>
                    <a:pt x="153" y="109"/>
                    <a:pt x="153" y="109"/>
                  </a:cubicBezTo>
                  <a:cubicBezTo>
                    <a:pt x="152" y="109"/>
                    <a:pt x="152" y="109"/>
                    <a:pt x="152" y="109"/>
                  </a:cubicBezTo>
                  <a:cubicBezTo>
                    <a:pt x="152" y="109"/>
                    <a:pt x="152" y="109"/>
                    <a:pt x="152" y="109"/>
                  </a:cubicBezTo>
                  <a:cubicBezTo>
                    <a:pt x="153" y="110"/>
                    <a:pt x="153" y="110"/>
                    <a:pt x="153" y="110"/>
                  </a:cubicBezTo>
                  <a:cubicBezTo>
                    <a:pt x="153" y="109"/>
                    <a:pt x="153" y="109"/>
                    <a:pt x="153" y="109"/>
                  </a:cubicBezTo>
                  <a:cubicBezTo>
                    <a:pt x="154" y="110"/>
                    <a:pt x="154" y="110"/>
                    <a:pt x="154" y="110"/>
                  </a:cubicBezTo>
                  <a:cubicBezTo>
                    <a:pt x="155" y="110"/>
                    <a:pt x="155" y="110"/>
                    <a:pt x="155" y="110"/>
                  </a:cubicBezTo>
                  <a:cubicBezTo>
                    <a:pt x="156" y="111"/>
                    <a:pt x="156" y="111"/>
                    <a:pt x="156" y="111"/>
                  </a:cubicBezTo>
                  <a:cubicBezTo>
                    <a:pt x="156" y="110"/>
                    <a:pt x="156" y="110"/>
                    <a:pt x="156" y="110"/>
                  </a:cubicBezTo>
                  <a:cubicBezTo>
                    <a:pt x="157" y="110"/>
                    <a:pt x="157" y="110"/>
                    <a:pt x="157" y="110"/>
                  </a:cubicBezTo>
                  <a:cubicBezTo>
                    <a:pt x="157" y="110"/>
                    <a:pt x="157" y="110"/>
                    <a:pt x="157" y="110"/>
                  </a:cubicBezTo>
                  <a:cubicBezTo>
                    <a:pt x="157" y="111"/>
                    <a:pt x="157" y="111"/>
                    <a:pt x="157" y="111"/>
                  </a:cubicBezTo>
                  <a:cubicBezTo>
                    <a:pt x="157" y="111"/>
                    <a:pt x="157" y="111"/>
                    <a:pt x="157" y="111"/>
                  </a:cubicBezTo>
                  <a:cubicBezTo>
                    <a:pt x="157" y="112"/>
                    <a:pt x="157" y="112"/>
                    <a:pt x="157" y="112"/>
                  </a:cubicBezTo>
                  <a:cubicBezTo>
                    <a:pt x="158" y="112"/>
                    <a:pt x="158" y="112"/>
                    <a:pt x="158" y="112"/>
                  </a:cubicBezTo>
                  <a:cubicBezTo>
                    <a:pt x="157" y="113"/>
                    <a:pt x="157" y="113"/>
                    <a:pt x="157" y="113"/>
                  </a:cubicBezTo>
                  <a:cubicBezTo>
                    <a:pt x="157" y="114"/>
                    <a:pt x="157" y="114"/>
                    <a:pt x="157" y="114"/>
                  </a:cubicBezTo>
                  <a:cubicBezTo>
                    <a:pt x="156" y="114"/>
                    <a:pt x="156" y="114"/>
                    <a:pt x="156" y="114"/>
                  </a:cubicBezTo>
                  <a:cubicBezTo>
                    <a:pt x="155" y="114"/>
                    <a:pt x="155" y="114"/>
                    <a:pt x="155" y="114"/>
                  </a:cubicBezTo>
                  <a:cubicBezTo>
                    <a:pt x="155" y="114"/>
                    <a:pt x="155" y="114"/>
                    <a:pt x="155" y="114"/>
                  </a:cubicBezTo>
                  <a:cubicBezTo>
                    <a:pt x="154" y="113"/>
                    <a:pt x="154" y="113"/>
                    <a:pt x="154" y="113"/>
                  </a:cubicBezTo>
                  <a:cubicBezTo>
                    <a:pt x="154" y="113"/>
                    <a:pt x="154" y="113"/>
                    <a:pt x="154" y="113"/>
                  </a:cubicBezTo>
                  <a:cubicBezTo>
                    <a:pt x="154" y="112"/>
                    <a:pt x="154" y="112"/>
                    <a:pt x="154" y="112"/>
                  </a:cubicBezTo>
                  <a:cubicBezTo>
                    <a:pt x="153" y="112"/>
                    <a:pt x="153" y="112"/>
                    <a:pt x="153" y="112"/>
                  </a:cubicBezTo>
                  <a:cubicBezTo>
                    <a:pt x="153" y="111"/>
                    <a:pt x="153" y="111"/>
                    <a:pt x="153" y="111"/>
                  </a:cubicBezTo>
                  <a:cubicBezTo>
                    <a:pt x="152" y="111"/>
                    <a:pt x="152" y="111"/>
                    <a:pt x="152" y="111"/>
                  </a:cubicBezTo>
                  <a:cubicBezTo>
                    <a:pt x="151" y="111"/>
                    <a:pt x="151" y="111"/>
                    <a:pt x="151" y="111"/>
                  </a:cubicBezTo>
                  <a:cubicBezTo>
                    <a:pt x="151" y="111"/>
                    <a:pt x="151" y="111"/>
                    <a:pt x="151" y="111"/>
                  </a:cubicBezTo>
                  <a:cubicBezTo>
                    <a:pt x="150" y="111"/>
                    <a:pt x="150" y="111"/>
                    <a:pt x="150" y="111"/>
                  </a:cubicBezTo>
                  <a:cubicBezTo>
                    <a:pt x="150" y="111"/>
                    <a:pt x="150" y="111"/>
                    <a:pt x="150" y="111"/>
                  </a:cubicBezTo>
                  <a:cubicBezTo>
                    <a:pt x="149" y="110"/>
                    <a:pt x="149" y="110"/>
                    <a:pt x="149" y="110"/>
                  </a:cubicBezTo>
                  <a:cubicBezTo>
                    <a:pt x="149" y="110"/>
                    <a:pt x="149" y="110"/>
                    <a:pt x="149" y="110"/>
                  </a:cubicBezTo>
                  <a:cubicBezTo>
                    <a:pt x="149" y="110"/>
                    <a:pt x="149" y="110"/>
                    <a:pt x="149" y="110"/>
                  </a:cubicBezTo>
                  <a:cubicBezTo>
                    <a:pt x="149" y="110"/>
                    <a:pt x="149" y="110"/>
                    <a:pt x="149" y="110"/>
                  </a:cubicBezTo>
                  <a:cubicBezTo>
                    <a:pt x="149" y="111"/>
                    <a:pt x="149" y="111"/>
                    <a:pt x="149" y="111"/>
                  </a:cubicBezTo>
                  <a:cubicBezTo>
                    <a:pt x="149" y="112"/>
                    <a:pt x="149" y="112"/>
                    <a:pt x="149" y="112"/>
                  </a:cubicBezTo>
                  <a:cubicBezTo>
                    <a:pt x="149" y="112"/>
                    <a:pt x="149" y="112"/>
                    <a:pt x="149" y="112"/>
                  </a:cubicBezTo>
                  <a:cubicBezTo>
                    <a:pt x="148" y="112"/>
                    <a:pt x="148" y="112"/>
                    <a:pt x="148" y="112"/>
                  </a:cubicBezTo>
                  <a:cubicBezTo>
                    <a:pt x="148" y="112"/>
                    <a:pt x="148" y="112"/>
                    <a:pt x="148" y="112"/>
                  </a:cubicBezTo>
                  <a:cubicBezTo>
                    <a:pt x="147" y="113"/>
                    <a:pt x="147" y="113"/>
                    <a:pt x="147" y="113"/>
                  </a:cubicBezTo>
                  <a:cubicBezTo>
                    <a:pt x="148" y="113"/>
                    <a:pt x="148" y="113"/>
                    <a:pt x="148" y="113"/>
                  </a:cubicBezTo>
                  <a:cubicBezTo>
                    <a:pt x="148" y="113"/>
                    <a:pt x="148" y="113"/>
                    <a:pt x="148" y="113"/>
                  </a:cubicBezTo>
                  <a:cubicBezTo>
                    <a:pt x="148" y="114"/>
                    <a:pt x="148" y="114"/>
                    <a:pt x="148" y="114"/>
                  </a:cubicBezTo>
                  <a:cubicBezTo>
                    <a:pt x="147" y="114"/>
                    <a:pt x="147" y="114"/>
                    <a:pt x="147" y="114"/>
                  </a:cubicBezTo>
                  <a:cubicBezTo>
                    <a:pt x="147" y="115"/>
                    <a:pt x="147" y="115"/>
                    <a:pt x="147" y="115"/>
                  </a:cubicBezTo>
                  <a:cubicBezTo>
                    <a:pt x="147" y="115"/>
                    <a:pt x="147" y="115"/>
                    <a:pt x="147" y="115"/>
                  </a:cubicBezTo>
                  <a:cubicBezTo>
                    <a:pt x="147" y="115"/>
                    <a:pt x="147" y="115"/>
                    <a:pt x="147" y="115"/>
                  </a:cubicBezTo>
                  <a:cubicBezTo>
                    <a:pt x="147" y="115"/>
                    <a:pt x="147" y="115"/>
                    <a:pt x="147" y="115"/>
                  </a:cubicBezTo>
                  <a:cubicBezTo>
                    <a:pt x="148" y="116"/>
                    <a:pt x="148" y="116"/>
                    <a:pt x="148" y="116"/>
                  </a:cubicBezTo>
                  <a:cubicBezTo>
                    <a:pt x="148" y="116"/>
                    <a:pt x="148" y="116"/>
                    <a:pt x="148" y="116"/>
                  </a:cubicBezTo>
                  <a:cubicBezTo>
                    <a:pt x="148" y="117"/>
                    <a:pt x="148" y="117"/>
                    <a:pt x="148" y="117"/>
                  </a:cubicBezTo>
                  <a:cubicBezTo>
                    <a:pt x="148" y="118"/>
                    <a:pt x="148" y="118"/>
                    <a:pt x="148" y="118"/>
                  </a:cubicBezTo>
                  <a:cubicBezTo>
                    <a:pt x="148" y="118"/>
                    <a:pt x="148" y="118"/>
                    <a:pt x="148" y="118"/>
                  </a:cubicBezTo>
                  <a:cubicBezTo>
                    <a:pt x="149" y="118"/>
                    <a:pt x="149" y="118"/>
                    <a:pt x="149" y="118"/>
                  </a:cubicBezTo>
                  <a:cubicBezTo>
                    <a:pt x="149" y="117"/>
                    <a:pt x="149" y="117"/>
                    <a:pt x="149" y="117"/>
                  </a:cubicBezTo>
                  <a:cubicBezTo>
                    <a:pt x="149" y="117"/>
                    <a:pt x="149" y="117"/>
                    <a:pt x="149" y="117"/>
                  </a:cubicBezTo>
                  <a:cubicBezTo>
                    <a:pt x="148" y="116"/>
                    <a:pt x="148" y="116"/>
                    <a:pt x="148" y="116"/>
                  </a:cubicBezTo>
                  <a:cubicBezTo>
                    <a:pt x="149" y="116"/>
                    <a:pt x="149" y="116"/>
                    <a:pt x="149" y="116"/>
                  </a:cubicBezTo>
                  <a:cubicBezTo>
                    <a:pt x="149" y="115"/>
                    <a:pt x="149" y="115"/>
                    <a:pt x="149" y="115"/>
                  </a:cubicBezTo>
                  <a:cubicBezTo>
                    <a:pt x="149" y="115"/>
                    <a:pt x="149" y="115"/>
                    <a:pt x="149" y="115"/>
                  </a:cubicBezTo>
                  <a:cubicBezTo>
                    <a:pt x="149" y="116"/>
                    <a:pt x="149" y="116"/>
                    <a:pt x="149" y="116"/>
                  </a:cubicBezTo>
                  <a:cubicBezTo>
                    <a:pt x="150" y="116"/>
                    <a:pt x="150" y="116"/>
                    <a:pt x="150" y="116"/>
                  </a:cubicBezTo>
                  <a:cubicBezTo>
                    <a:pt x="150" y="117"/>
                    <a:pt x="150" y="117"/>
                    <a:pt x="150" y="117"/>
                  </a:cubicBezTo>
                  <a:cubicBezTo>
                    <a:pt x="151" y="117"/>
                    <a:pt x="151" y="117"/>
                    <a:pt x="151" y="117"/>
                  </a:cubicBezTo>
                  <a:cubicBezTo>
                    <a:pt x="151" y="117"/>
                    <a:pt x="151" y="117"/>
                    <a:pt x="151" y="117"/>
                  </a:cubicBezTo>
                  <a:cubicBezTo>
                    <a:pt x="151" y="117"/>
                    <a:pt x="151" y="117"/>
                    <a:pt x="151" y="117"/>
                  </a:cubicBezTo>
                  <a:cubicBezTo>
                    <a:pt x="152" y="117"/>
                    <a:pt x="152" y="117"/>
                    <a:pt x="152" y="117"/>
                  </a:cubicBezTo>
                  <a:cubicBezTo>
                    <a:pt x="152" y="117"/>
                    <a:pt x="152" y="117"/>
                    <a:pt x="152" y="117"/>
                  </a:cubicBezTo>
                  <a:cubicBezTo>
                    <a:pt x="153" y="117"/>
                    <a:pt x="153" y="117"/>
                    <a:pt x="153" y="117"/>
                  </a:cubicBezTo>
                  <a:cubicBezTo>
                    <a:pt x="153" y="117"/>
                    <a:pt x="153" y="117"/>
                    <a:pt x="153" y="117"/>
                  </a:cubicBezTo>
                  <a:cubicBezTo>
                    <a:pt x="153" y="117"/>
                    <a:pt x="153" y="117"/>
                    <a:pt x="153" y="117"/>
                  </a:cubicBezTo>
                  <a:cubicBezTo>
                    <a:pt x="153" y="118"/>
                    <a:pt x="153" y="118"/>
                    <a:pt x="153" y="118"/>
                  </a:cubicBezTo>
                  <a:cubicBezTo>
                    <a:pt x="153" y="118"/>
                    <a:pt x="153" y="118"/>
                    <a:pt x="153" y="118"/>
                  </a:cubicBezTo>
                  <a:cubicBezTo>
                    <a:pt x="152" y="119"/>
                    <a:pt x="152" y="119"/>
                    <a:pt x="152" y="119"/>
                  </a:cubicBezTo>
                  <a:cubicBezTo>
                    <a:pt x="152" y="120"/>
                    <a:pt x="152" y="120"/>
                    <a:pt x="152" y="120"/>
                  </a:cubicBezTo>
                  <a:cubicBezTo>
                    <a:pt x="152" y="121"/>
                    <a:pt x="152" y="121"/>
                    <a:pt x="152" y="121"/>
                  </a:cubicBezTo>
                  <a:cubicBezTo>
                    <a:pt x="152" y="121"/>
                    <a:pt x="152" y="121"/>
                    <a:pt x="152" y="121"/>
                  </a:cubicBezTo>
                  <a:cubicBezTo>
                    <a:pt x="151" y="121"/>
                    <a:pt x="151" y="121"/>
                    <a:pt x="151" y="121"/>
                  </a:cubicBezTo>
                  <a:cubicBezTo>
                    <a:pt x="151" y="121"/>
                    <a:pt x="151" y="121"/>
                    <a:pt x="151" y="121"/>
                  </a:cubicBezTo>
                  <a:cubicBezTo>
                    <a:pt x="150" y="121"/>
                    <a:pt x="150" y="121"/>
                    <a:pt x="150" y="121"/>
                  </a:cubicBezTo>
                  <a:cubicBezTo>
                    <a:pt x="149" y="121"/>
                    <a:pt x="149" y="121"/>
                    <a:pt x="149" y="121"/>
                  </a:cubicBezTo>
                  <a:cubicBezTo>
                    <a:pt x="149" y="121"/>
                    <a:pt x="149" y="121"/>
                    <a:pt x="149" y="121"/>
                  </a:cubicBezTo>
                  <a:cubicBezTo>
                    <a:pt x="148" y="121"/>
                    <a:pt x="148" y="121"/>
                    <a:pt x="148" y="121"/>
                  </a:cubicBezTo>
                  <a:cubicBezTo>
                    <a:pt x="148" y="122"/>
                    <a:pt x="148" y="122"/>
                    <a:pt x="148" y="122"/>
                  </a:cubicBezTo>
                  <a:cubicBezTo>
                    <a:pt x="148" y="122"/>
                    <a:pt x="148" y="122"/>
                    <a:pt x="148" y="122"/>
                  </a:cubicBezTo>
                  <a:cubicBezTo>
                    <a:pt x="147" y="122"/>
                    <a:pt x="147" y="122"/>
                    <a:pt x="147" y="122"/>
                  </a:cubicBezTo>
                  <a:cubicBezTo>
                    <a:pt x="147" y="122"/>
                    <a:pt x="147" y="122"/>
                    <a:pt x="147" y="122"/>
                  </a:cubicBezTo>
                  <a:cubicBezTo>
                    <a:pt x="147" y="122"/>
                    <a:pt x="147" y="122"/>
                    <a:pt x="147" y="122"/>
                  </a:cubicBezTo>
                  <a:cubicBezTo>
                    <a:pt x="147" y="123"/>
                    <a:pt x="147" y="123"/>
                    <a:pt x="147" y="123"/>
                  </a:cubicBezTo>
                  <a:cubicBezTo>
                    <a:pt x="146" y="123"/>
                    <a:pt x="146" y="123"/>
                    <a:pt x="146" y="123"/>
                  </a:cubicBezTo>
                  <a:cubicBezTo>
                    <a:pt x="146" y="123"/>
                    <a:pt x="146" y="123"/>
                    <a:pt x="146" y="123"/>
                  </a:cubicBezTo>
                  <a:cubicBezTo>
                    <a:pt x="145" y="122"/>
                    <a:pt x="145" y="122"/>
                    <a:pt x="145" y="122"/>
                  </a:cubicBezTo>
                  <a:cubicBezTo>
                    <a:pt x="144" y="122"/>
                    <a:pt x="144" y="122"/>
                    <a:pt x="144" y="122"/>
                  </a:cubicBezTo>
                  <a:cubicBezTo>
                    <a:pt x="143" y="121"/>
                    <a:pt x="143" y="121"/>
                    <a:pt x="143" y="121"/>
                  </a:cubicBezTo>
                  <a:cubicBezTo>
                    <a:pt x="141" y="119"/>
                    <a:pt x="141" y="119"/>
                    <a:pt x="141" y="119"/>
                  </a:cubicBezTo>
                  <a:cubicBezTo>
                    <a:pt x="141" y="119"/>
                    <a:pt x="141" y="119"/>
                    <a:pt x="141" y="119"/>
                  </a:cubicBezTo>
                  <a:cubicBezTo>
                    <a:pt x="141" y="118"/>
                    <a:pt x="141" y="118"/>
                    <a:pt x="141" y="118"/>
                  </a:cubicBezTo>
                  <a:cubicBezTo>
                    <a:pt x="141" y="118"/>
                    <a:pt x="141" y="118"/>
                    <a:pt x="141" y="118"/>
                  </a:cubicBezTo>
                  <a:cubicBezTo>
                    <a:pt x="142" y="118"/>
                    <a:pt x="142" y="118"/>
                    <a:pt x="142" y="118"/>
                  </a:cubicBezTo>
                  <a:cubicBezTo>
                    <a:pt x="142" y="118"/>
                    <a:pt x="142" y="118"/>
                    <a:pt x="142" y="118"/>
                  </a:cubicBezTo>
                  <a:cubicBezTo>
                    <a:pt x="142" y="119"/>
                    <a:pt x="142" y="119"/>
                    <a:pt x="142" y="119"/>
                  </a:cubicBezTo>
                  <a:cubicBezTo>
                    <a:pt x="144" y="119"/>
                    <a:pt x="144" y="119"/>
                    <a:pt x="144" y="119"/>
                  </a:cubicBezTo>
                  <a:cubicBezTo>
                    <a:pt x="145" y="120"/>
                    <a:pt x="145" y="120"/>
                    <a:pt x="145" y="120"/>
                  </a:cubicBezTo>
                  <a:cubicBezTo>
                    <a:pt x="145" y="120"/>
                    <a:pt x="145" y="120"/>
                    <a:pt x="145" y="120"/>
                  </a:cubicBezTo>
                  <a:cubicBezTo>
                    <a:pt x="146" y="120"/>
                    <a:pt x="146" y="120"/>
                    <a:pt x="146" y="120"/>
                  </a:cubicBezTo>
                  <a:cubicBezTo>
                    <a:pt x="146" y="119"/>
                    <a:pt x="146" y="119"/>
                    <a:pt x="146" y="119"/>
                  </a:cubicBezTo>
                  <a:cubicBezTo>
                    <a:pt x="146" y="119"/>
                    <a:pt x="146" y="119"/>
                    <a:pt x="146" y="119"/>
                  </a:cubicBezTo>
                  <a:cubicBezTo>
                    <a:pt x="145" y="119"/>
                    <a:pt x="145" y="119"/>
                    <a:pt x="145" y="119"/>
                  </a:cubicBezTo>
                  <a:cubicBezTo>
                    <a:pt x="145" y="119"/>
                    <a:pt x="145" y="119"/>
                    <a:pt x="145" y="119"/>
                  </a:cubicBezTo>
                  <a:cubicBezTo>
                    <a:pt x="144" y="119"/>
                    <a:pt x="144" y="119"/>
                    <a:pt x="144" y="119"/>
                  </a:cubicBezTo>
                  <a:cubicBezTo>
                    <a:pt x="143" y="118"/>
                    <a:pt x="143" y="118"/>
                    <a:pt x="143" y="118"/>
                  </a:cubicBezTo>
                  <a:cubicBezTo>
                    <a:pt x="142" y="118"/>
                    <a:pt x="142" y="118"/>
                    <a:pt x="142" y="118"/>
                  </a:cubicBezTo>
                  <a:cubicBezTo>
                    <a:pt x="141" y="118"/>
                    <a:pt x="141" y="118"/>
                    <a:pt x="141" y="118"/>
                  </a:cubicBezTo>
                  <a:cubicBezTo>
                    <a:pt x="141" y="117"/>
                    <a:pt x="141" y="117"/>
                    <a:pt x="141" y="117"/>
                  </a:cubicBezTo>
                  <a:cubicBezTo>
                    <a:pt x="141" y="117"/>
                    <a:pt x="141" y="117"/>
                    <a:pt x="141" y="117"/>
                  </a:cubicBezTo>
                  <a:cubicBezTo>
                    <a:pt x="140" y="117"/>
                    <a:pt x="140" y="117"/>
                    <a:pt x="140" y="117"/>
                  </a:cubicBezTo>
                  <a:cubicBezTo>
                    <a:pt x="140" y="117"/>
                    <a:pt x="140" y="117"/>
                    <a:pt x="140" y="117"/>
                  </a:cubicBezTo>
                  <a:cubicBezTo>
                    <a:pt x="140" y="117"/>
                    <a:pt x="140" y="117"/>
                    <a:pt x="140" y="117"/>
                  </a:cubicBezTo>
                  <a:cubicBezTo>
                    <a:pt x="140" y="118"/>
                    <a:pt x="140" y="118"/>
                    <a:pt x="140" y="118"/>
                  </a:cubicBezTo>
                  <a:cubicBezTo>
                    <a:pt x="140" y="119"/>
                    <a:pt x="140" y="119"/>
                    <a:pt x="140" y="119"/>
                  </a:cubicBezTo>
                  <a:cubicBezTo>
                    <a:pt x="140" y="120"/>
                    <a:pt x="140" y="120"/>
                    <a:pt x="140" y="120"/>
                  </a:cubicBezTo>
                  <a:cubicBezTo>
                    <a:pt x="139" y="120"/>
                    <a:pt x="139" y="120"/>
                    <a:pt x="139" y="120"/>
                  </a:cubicBezTo>
                  <a:cubicBezTo>
                    <a:pt x="139" y="120"/>
                    <a:pt x="139" y="120"/>
                    <a:pt x="139" y="120"/>
                  </a:cubicBezTo>
                  <a:cubicBezTo>
                    <a:pt x="138" y="118"/>
                    <a:pt x="138" y="118"/>
                    <a:pt x="138" y="118"/>
                  </a:cubicBezTo>
                  <a:cubicBezTo>
                    <a:pt x="137" y="117"/>
                    <a:pt x="137" y="117"/>
                    <a:pt x="137" y="117"/>
                  </a:cubicBezTo>
                  <a:cubicBezTo>
                    <a:pt x="137" y="116"/>
                    <a:pt x="137" y="116"/>
                    <a:pt x="137" y="116"/>
                  </a:cubicBezTo>
                  <a:cubicBezTo>
                    <a:pt x="136" y="116"/>
                    <a:pt x="136" y="116"/>
                    <a:pt x="136" y="116"/>
                  </a:cubicBezTo>
                  <a:cubicBezTo>
                    <a:pt x="136" y="116"/>
                    <a:pt x="136" y="116"/>
                    <a:pt x="136" y="116"/>
                  </a:cubicBezTo>
                  <a:cubicBezTo>
                    <a:pt x="136" y="116"/>
                    <a:pt x="136" y="116"/>
                    <a:pt x="136" y="116"/>
                  </a:cubicBezTo>
                  <a:cubicBezTo>
                    <a:pt x="136" y="116"/>
                    <a:pt x="136" y="116"/>
                    <a:pt x="136" y="116"/>
                  </a:cubicBezTo>
                  <a:cubicBezTo>
                    <a:pt x="136" y="116"/>
                    <a:pt x="136" y="116"/>
                    <a:pt x="136" y="116"/>
                  </a:cubicBezTo>
                  <a:cubicBezTo>
                    <a:pt x="136" y="117"/>
                    <a:pt x="136" y="117"/>
                    <a:pt x="136" y="117"/>
                  </a:cubicBezTo>
                  <a:cubicBezTo>
                    <a:pt x="137" y="118"/>
                    <a:pt x="137" y="118"/>
                    <a:pt x="137" y="118"/>
                  </a:cubicBezTo>
                  <a:cubicBezTo>
                    <a:pt x="137" y="119"/>
                    <a:pt x="137" y="119"/>
                    <a:pt x="137" y="119"/>
                  </a:cubicBezTo>
                  <a:cubicBezTo>
                    <a:pt x="138" y="119"/>
                    <a:pt x="138" y="119"/>
                    <a:pt x="138" y="119"/>
                  </a:cubicBezTo>
                  <a:cubicBezTo>
                    <a:pt x="138" y="119"/>
                    <a:pt x="138" y="119"/>
                    <a:pt x="138" y="119"/>
                  </a:cubicBezTo>
                  <a:cubicBezTo>
                    <a:pt x="138" y="120"/>
                    <a:pt x="138" y="120"/>
                    <a:pt x="138" y="120"/>
                  </a:cubicBezTo>
                  <a:cubicBezTo>
                    <a:pt x="138" y="120"/>
                    <a:pt x="138" y="120"/>
                    <a:pt x="138" y="120"/>
                  </a:cubicBezTo>
                  <a:cubicBezTo>
                    <a:pt x="137" y="120"/>
                    <a:pt x="137" y="120"/>
                    <a:pt x="137" y="120"/>
                  </a:cubicBezTo>
                  <a:cubicBezTo>
                    <a:pt x="136" y="120"/>
                    <a:pt x="136" y="120"/>
                    <a:pt x="136" y="120"/>
                  </a:cubicBezTo>
                  <a:cubicBezTo>
                    <a:pt x="136" y="121"/>
                    <a:pt x="136" y="121"/>
                    <a:pt x="136" y="121"/>
                  </a:cubicBezTo>
                  <a:cubicBezTo>
                    <a:pt x="135" y="121"/>
                    <a:pt x="135" y="121"/>
                    <a:pt x="135" y="121"/>
                  </a:cubicBezTo>
                  <a:cubicBezTo>
                    <a:pt x="135" y="121"/>
                    <a:pt x="135" y="121"/>
                    <a:pt x="135" y="121"/>
                  </a:cubicBezTo>
                  <a:cubicBezTo>
                    <a:pt x="134" y="122"/>
                    <a:pt x="134" y="122"/>
                    <a:pt x="134" y="122"/>
                  </a:cubicBezTo>
                  <a:cubicBezTo>
                    <a:pt x="134" y="122"/>
                    <a:pt x="134" y="122"/>
                    <a:pt x="134" y="122"/>
                  </a:cubicBezTo>
                  <a:cubicBezTo>
                    <a:pt x="133" y="121"/>
                    <a:pt x="133" y="121"/>
                    <a:pt x="133" y="121"/>
                  </a:cubicBezTo>
                  <a:cubicBezTo>
                    <a:pt x="133" y="121"/>
                    <a:pt x="133" y="121"/>
                    <a:pt x="133" y="121"/>
                  </a:cubicBezTo>
                  <a:cubicBezTo>
                    <a:pt x="132" y="121"/>
                    <a:pt x="132" y="121"/>
                    <a:pt x="132" y="121"/>
                  </a:cubicBezTo>
                  <a:cubicBezTo>
                    <a:pt x="132" y="120"/>
                    <a:pt x="132" y="120"/>
                    <a:pt x="132" y="120"/>
                  </a:cubicBezTo>
                  <a:cubicBezTo>
                    <a:pt x="131" y="120"/>
                    <a:pt x="131" y="120"/>
                    <a:pt x="131" y="120"/>
                  </a:cubicBezTo>
                  <a:cubicBezTo>
                    <a:pt x="131" y="120"/>
                    <a:pt x="131" y="120"/>
                    <a:pt x="131" y="120"/>
                  </a:cubicBezTo>
                  <a:cubicBezTo>
                    <a:pt x="131" y="119"/>
                    <a:pt x="131" y="119"/>
                    <a:pt x="131" y="119"/>
                  </a:cubicBezTo>
                  <a:cubicBezTo>
                    <a:pt x="130" y="119"/>
                    <a:pt x="130" y="119"/>
                    <a:pt x="130" y="119"/>
                  </a:cubicBezTo>
                  <a:cubicBezTo>
                    <a:pt x="130" y="119"/>
                    <a:pt x="130" y="119"/>
                    <a:pt x="130" y="119"/>
                  </a:cubicBezTo>
                  <a:cubicBezTo>
                    <a:pt x="130" y="119"/>
                    <a:pt x="130" y="119"/>
                    <a:pt x="130" y="119"/>
                  </a:cubicBezTo>
                  <a:cubicBezTo>
                    <a:pt x="130" y="119"/>
                    <a:pt x="130" y="119"/>
                    <a:pt x="130" y="119"/>
                  </a:cubicBezTo>
                  <a:cubicBezTo>
                    <a:pt x="130" y="120"/>
                    <a:pt x="130" y="120"/>
                    <a:pt x="130" y="120"/>
                  </a:cubicBezTo>
                  <a:cubicBezTo>
                    <a:pt x="131" y="120"/>
                    <a:pt x="131" y="120"/>
                    <a:pt x="131" y="120"/>
                  </a:cubicBezTo>
                  <a:cubicBezTo>
                    <a:pt x="132" y="121"/>
                    <a:pt x="132" y="121"/>
                    <a:pt x="132" y="121"/>
                  </a:cubicBezTo>
                  <a:cubicBezTo>
                    <a:pt x="132" y="121"/>
                    <a:pt x="132" y="121"/>
                    <a:pt x="132" y="121"/>
                  </a:cubicBezTo>
                  <a:cubicBezTo>
                    <a:pt x="132" y="122"/>
                    <a:pt x="132" y="122"/>
                    <a:pt x="132" y="122"/>
                  </a:cubicBezTo>
                  <a:cubicBezTo>
                    <a:pt x="132" y="122"/>
                    <a:pt x="132" y="122"/>
                    <a:pt x="132" y="122"/>
                  </a:cubicBezTo>
                  <a:cubicBezTo>
                    <a:pt x="130" y="122"/>
                    <a:pt x="130" y="122"/>
                    <a:pt x="130" y="122"/>
                  </a:cubicBezTo>
                  <a:cubicBezTo>
                    <a:pt x="129" y="122"/>
                    <a:pt x="129" y="122"/>
                    <a:pt x="129" y="122"/>
                  </a:cubicBezTo>
                  <a:cubicBezTo>
                    <a:pt x="129" y="122"/>
                    <a:pt x="129" y="122"/>
                    <a:pt x="129" y="122"/>
                  </a:cubicBezTo>
                  <a:cubicBezTo>
                    <a:pt x="128" y="123"/>
                    <a:pt x="128" y="123"/>
                    <a:pt x="128" y="123"/>
                  </a:cubicBezTo>
                  <a:cubicBezTo>
                    <a:pt x="128" y="123"/>
                    <a:pt x="128" y="123"/>
                    <a:pt x="128" y="123"/>
                  </a:cubicBezTo>
                  <a:cubicBezTo>
                    <a:pt x="129" y="123"/>
                    <a:pt x="129" y="123"/>
                    <a:pt x="129" y="123"/>
                  </a:cubicBezTo>
                  <a:cubicBezTo>
                    <a:pt x="129" y="123"/>
                    <a:pt x="129" y="123"/>
                    <a:pt x="129" y="123"/>
                  </a:cubicBezTo>
                  <a:cubicBezTo>
                    <a:pt x="129" y="123"/>
                    <a:pt x="129" y="123"/>
                    <a:pt x="129" y="123"/>
                  </a:cubicBezTo>
                  <a:cubicBezTo>
                    <a:pt x="130" y="123"/>
                    <a:pt x="130" y="123"/>
                    <a:pt x="130" y="123"/>
                  </a:cubicBezTo>
                  <a:cubicBezTo>
                    <a:pt x="130" y="123"/>
                    <a:pt x="130" y="123"/>
                    <a:pt x="130" y="123"/>
                  </a:cubicBezTo>
                  <a:cubicBezTo>
                    <a:pt x="130" y="123"/>
                    <a:pt x="130" y="123"/>
                    <a:pt x="130" y="123"/>
                  </a:cubicBezTo>
                  <a:cubicBezTo>
                    <a:pt x="130" y="123"/>
                    <a:pt x="131" y="123"/>
                    <a:pt x="131" y="123"/>
                  </a:cubicBezTo>
                  <a:cubicBezTo>
                    <a:pt x="131" y="123"/>
                    <a:pt x="132" y="123"/>
                    <a:pt x="132" y="123"/>
                  </a:cubicBezTo>
                  <a:cubicBezTo>
                    <a:pt x="132" y="123"/>
                    <a:pt x="132" y="123"/>
                    <a:pt x="132" y="123"/>
                  </a:cubicBezTo>
                  <a:cubicBezTo>
                    <a:pt x="132" y="122"/>
                    <a:pt x="132" y="122"/>
                    <a:pt x="132" y="122"/>
                  </a:cubicBezTo>
                  <a:cubicBezTo>
                    <a:pt x="133" y="122"/>
                    <a:pt x="133" y="122"/>
                    <a:pt x="133" y="122"/>
                  </a:cubicBezTo>
                  <a:cubicBezTo>
                    <a:pt x="134" y="122"/>
                    <a:pt x="134" y="122"/>
                    <a:pt x="134" y="122"/>
                  </a:cubicBezTo>
                  <a:cubicBezTo>
                    <a:pt x="135" y="122"/>
                    <a:pt x="135" y="122"/>
                    <a:pt x="135" y="122"/>
                  </a:cubicBezTo>
                  <a:cubicBezTo>
                    <a:pt x="135" y="122"/>
                    <a:pt x="135" y="122"/>
                    <a:pt x="135" y="122"/>
                  </a:cubicBezTo>
                  <a:cubicBezTo>
                    <a:pt x="135" y="123"/>
                    <a:pt x="135" y="123"/>
                    <a:pt x="135" y="123"/>
                  </a:cubicBezTo>
                  <a:cubicBezTo>
                    <a:pt x="136" y="123"/>
                    <a:pt x="136" y="123"/>
                    <a:pt x="136" y="123"/>
                  </a:cubicBezTo>
                  <a:cubicBezTo>
                    <a:pt x="137" y="123"/>
                    <a:pt x="137" y="123"/>
                    <a:pt x="137" y="123"/>
                  </a:cubicBezTo>
                  <a:cubicBezTo>
                    <a:pt x="137" y="124"/>
                    <a:pt x="137" y="124"/>
                    <a:pt x="137" y="124"/>
                  </a:cubicBezTo>
                  <a:cubicBezTo>
                    <a:pt x="137" y="124"/>
                    <a:pt x="137" y="124"/>
                    <a:pt x="137" y="124"/>
                  </a:cubicBezTo>
                  <a:cubicBezTo>
                    <a:pt x="137" y="124"/>
                    <a:pt x="137" y="124"/>
                    <a:pt x="137" y="124"/>
                  </a:cubicBezTo>
                  <a:cubicBezTo>
                    <a:pt x="136" y="125"/>
                    <a:pt x="136" y="125"/>
                    <a:pt x="136" y="125"/>
                  </a:cubicBezTo>
                  <a:cubicBezTo>
                    <a:pt x="135" y="125"/>
                    <a:pt x="135" y="125"/>
                    <a:pt x="135" y="125"/>
                  </a:cubicBezTo>
                  <a:cubicBezTo>
                    <a:pt x="135" y="125"/>
                    <a:pt x="135" y="125"/>
                    <a:pt x="135" y="125"/>
                  </a:cubicBezTo>
                  <a:cubicBezTo>
                    <a:pt x="134" y="125"/>
                    <a:pt x="134" y="125"/>
                    <a:pt x="134" y="125"/>
                  </a:cubicBezTo>
                  <a:cubicBezTo>
                    <a:pt x="133" y="126"/>
                    <a:pt x="133" y="126"/>
                    <a:pt x="133" y="126"/>
                  </a:cubicBezTo>
                  <a:cubicBezTo>
                    <a:pt x="133" y="126"/>
                    <a:pt x="133" y="126"/>
                    <a:pt x="133" y="126"/>
                  </a:cubicBezTo>
                  <a:cubicBezTo>
                    <a:pt x="132" y="125"/>
                    <a:pt x="132" y="125"/>
                    <a:pt x="132" y="125"/>
                  </a:cubicBezTo>
                  <a:cubicBezTo>
                    <a:pt x="132" y="125"/>
                    <a:pt x="132" y="125"/>
                    <a:pt x="132" y="125"/>
                  </a:cubicBezTo>
                  <a:cubicBezTo>
                    <a:pt x="131" y="125"/>
                    <a:pt x="131" y="125"/>
                    <a:pt x="131" y="125"/>
                  </a:cubicBezTo>
                  <a:cubicBezTo>
                    <a:pt x="131" y="125"/>
                    <a:pt x="131" y="125"/>
                    <a:pt x="131" y="125"/>
                  </a:cubicBezTo>
                  <a:cubicBezTo>
                    <a:pt x="130" y="125"/>
                    <a:pt x="130" y="125"/>
                    <a:pt x="130" y="125"/>
                  </a:cubicBezTo>
                  <a:cubicBezTo>
                    <a:pt x="130" y="125"/>
                    <a:pt x="130" y="125"/>
                    <a:pt x="130" y="125"/>
                  </a:cubicBezTo>
                  <a:cubicBezTo>
                    <a:pt x="130" y="125"/>
                    <a:pt x="130" y="125"/>
                    <a:pt x="130" y="125"/>
                  </a:cubicBezTo>
                  <a:cubicBezTo>
                    <a:pt x="130" y="125"/>
                    <a:pt x="130" y="125"/>
                    <a:pt x="130" y="125"/>
                  </a:cubicBezTo>
                  <a:cubicBezTo>
                    <a:pt x="130" y="125"/>
                    <a:pt x="130" y="125"/>
                    <a:pt x="130" y="125"/>
                  </a:cubicBezTo>
                  <a:cubicBezTo>
                    <a:pt x="131" y="125"/>
                    <a:pt x="131" y="125"/>
                    <a:pt x="131" y="125"/>
                  </a:cubicBezTo>
                  <a:cubicBezTo>
                    <a:pt x="131" y="125"/>
                    <a:pt x="131" y="125"/>
                    <a:pt x="131" y="125"/>
                  </a:cubicBezTo>
                  <a:cubicBezTo>
                    <a:pt x="132" y="125"/>
                    <a:pt x="132" y="125"/>
                    <a:pt x="132" y="125"/>
                  </a:cubicBezTo>
                  <a:cubicBezTo>
                    <a:pt x="132" y="126"/>
                    <a:pt x="132" y="126"/>
                    <a:pt x="132" y="126"/>
                  </a:cubicBezTo>
                  <a:cubicBezTo>
                    <a:pt x="132" y="126"/>
                    <a:pt x="132" y="126"/>
                    <a:pt x="132" y="126"/>
                  </a:cubicBezTo>
                  <a:cubicBezTo>
                    <a:pt x="131" y="126"/>
                    <a:pt x="131" y="126"/>
                    <a:pt x="131" y="126"/>
                  </a:cubicBezTo>
                  <a:cubicBezTo>
                    <a:pt x="130" y="126"/>
                    <a:pt x="130" y="126"/>
                    <a:pt x="130" y="126"/>
                  </a:cubicBezTo>
                  <a:cubicBezTo>
                    <a:pt x="130" y="127"/>
                    <a:pt x="130" y="127"/>
                    <a:pt x="130" y="127"/>
                  </a:cubicBezTo>
                  <a:cubicBezTo>
                    <a:pt x="130" y="127"/>
                    <a:pt x="130" y="127"/>
                    <a:pt x="130" y="127"/>
                  </a:cubicBezTo>
                  <a:cubicBezTo>
                    <a:pt x="131" y="126"/>
                    <a:pt x="131" y="126"/>
                    <a:pt x="131" y="126"/>
                  </a:cubicBezTo>
                  <a:cubicBezTo>
                    <a:pt x="132" y="126"/>
                    <a:pt x="132" y="126"/>
                    <a:pt x="132" y="126"/>
                  </a:cubicBezTo>
                  <a:cubicBezTo>
                    <a:pt x="132" y="126"/>
                    <a:pt x="132" y="126"/>
                    <a:pt x="132" y="126"/>
                  </a:cubicBezTo>
                  <a:cubicBezTo>
                    <a:pt x="132" y="127"/>
                    <a:pt x="132" y="127"/>
                    <a:pt x="132" y="127"/>
                  </a:cubicBezTo>
                  <a:cubicBezTo>
                    <a:pt x="132" y="127"/>
                    <a:pt x="132" y="127"/>
                    <a:pt x="132" y="127"/>
                  </a:cubicBezTo>
                  <a:cubicBezTo>
                    <a:pt x="133" y="127"/>
                    <a:pt x="133" y="127"/>
                    <a:pt x="133" y="127"/>
                  </a:cubicBezTo>
                  <a:cubicBezTo>
                    <a:pt x="133" y="126"/>
                    <a:pt x="133" y="126"/>
                    <a:pt x="133" y="126"/>
                  </a:cubicBezTo>
                  <a:cubicBezTo>
                    <a:pt x="134" y="126"/>
                    <a:pt x="134" y="126"/>
                    <a:pt x="134" y="126"/>
                  </a:cubicBezTo>
                  <a:cubicBezTo>
                    <a:pt x="134" y="126"/>
                    <a:pt x="134" y="126"/>
                    <a:pt x="134" y="126"/>
                  </a:cubicBezTo>
                  <a:cubicBezTo>
                    <a:pt x="135" y="126"/>
                    <a:pt x="135" y="126"/>
                    <a:pt x="135" y="126"/>
                  </a:cubicBezTo>
                  <a:cubicBezTo>
                    <a:pt x="135" y="126"/>
                    <a:pt x="135" y="126"/>
                    <a:pt x="135" y="126"/>
                  </a:cubicBezTo>
                  <a:cubicBezTo>
                    <a:pt x="135" y="126"/>
                    <a:pt x="135" y="126"/>
                    <a:pt x="135" y="126"/>
                  </a:cubicBezTo>
                  <a:cubicBezTo>
                    <a:pt x="137" y="127"/>
                    <a:pt x="137" y="127"/>
                    <a:pt x="137" y="127"/>
                  </a:cubicBezTo>
                  <a:cubicBezTo>
                    <a:pt x="137" y="127"/>
                    <a:pt x="137" y="127"/>
                    <a:pt x="137" y="127"/>
                  </a:cubicBezTo>
                  <a:cubicBezTo>
                    <a:pt x="137" y="127"/>
                    <a:pt x="137" y="127"/>
                    <a:pt x="137" y="127"/>
                  </a:cubicBezTo>
                  <a:cubicBezTo>
                    <a:pt x="137" y="127"/>
                    <a:pt x="137" y="127"/>
                    <a:pt x="137" y="127"/>
                  </a:cubicBezTo>
                  <a:cubicBezTo>
                    <a:pt x="137" y="128"/>
                    <a:pt x="137" y="128"/>
                    <a:pt x="137" y="128"/>
                  </a:cubicBezTo>
                  <a:cubicBezTo>
                    <a:pt x="137" y="129"/>
                    <a:pt x="137" y="129"/>
                    <a:pt x="137" y="129"/>
                  </a:cubicBezTo>
                  <a:cubicBezTo>
                    <a:pt x="136" y="129"/>
                    <a:pt x="136" y="129"/>
                    <a:pt x="136" y="129"/>
                  </a:cubicBezTo>
                  <a:cubicBezTo>
                    <a:pt x="135" y="129"/>
                    <a:pt x="135" y="129"/>
                    <a:pt x="135" y="129"/>
                  </a:cubicBezTo>
                  <a:cubicBezTo>
                    <a:pt x="134" y="129"/>
                    <a:pt x="134" y="129"/>
                    <a:pt x="134" y="129"/>
                  </a:cubicBezTo>
                  <a:cubicBezTo>
                    <a:pt x="133" y="129"/>
                    <a:pt x="133" y="129"/>
                    <a:pt x="133" y="129"/>
                  </a:cubicBezTo>
                  <a:cubicBezTo>
                    <a:pt x="133" y="129"/>
                    <a:pt x="133" y="129"/>
                    <a:pt x="133" y="129"/>
                  </a:cubicBezTo>
                  <a:cubicBezTo>
                    <a:pt x="132" y="129"/>
                    <a:pt x="132" y="129"/>
                    <a:pt x="132" y="129"/>
                  </a:cubicBezTo>
                  <a:cubicBezTo>
                    <a:pt x="132" y="129"/>
                    <a:pt x="132" y="129"/>
                    <a:pt x="132" y="129"/>
                  </a:cubicBezTo>
                  <a:cubicBezTo>
                    <a:pt x="133" y="129"/>
                    <a:pt x="133" y="129"/>
                    <a:pt x="133" y="129"/>
                  </a:cubicBezTo>
                  <a:cubicBezTo>
                    <a:pt x="134" y="129"/>
                    <a:pt x="134" y="129"/>
                    <a:pt x="134" y="129"/>
                  </a:cubicBezTo>
                  <a:cubicBezTo>
                    <a:pt x="135" y="130"/>
                    <a:pt x="135" y="130"/>
                    <a:pt x="135" y="130"/>
                  </a:cubicBezTo>
                  <a:cubicBezTo>
                    <a:pt x="135" y="130"/>
                    <a:pt x="135" y="130"/>
                    <a:pt x="135" y="130"/>
                  </a:cubicBezTo>
                  <a:cubicBezTo>
                    <a:pt x="135" y="130"/>
                    <a:pt x="135" y="130"/>
                    <a:pt x="135" y="130"/>
                  </a:cubicBezTo>
                  <a:cubicBezTo>
                    <a:pt x="136" y="130"/>
                    <a:pt x="136" y="130"/>
                    <a:pt x="136" y="130"/>
                  </a:cubicBezTo>
                  <a:cubicBezTo>
                    <a:pt x="137" y="130"/>
                    <a:pt x="137" y="130"/>
                    <a:pt x="137" y="130"/>
                  </a:cubicBezTo>
                  <a:cubicBezTo>
                    <a:pt x="138" y="130"/>
                    <a:pt x="138" y="130"/>
                    <a:pt x="138" y="130"/>
                  </a:cubicBezTo>
                  <a:cubicBezTo>
                    <a:pt x="138" y="130"/>
                    <a:pt x="138" y="130"/>
                    <a:pt x="138" y="130"/>
                  </a:cubicBezTo>
                  <a:cubicBezTo>
                    <a:pt x="139" y="130"/>
                    <a:pt x="139" y="130"/>
                    <a:pt x="139" y="130"/>
                  </a:cubicBezTo>
                  <a:cubicBezTo>
                    <a:pt x="140" y="131"/>
                    <a:pt x="140" y="131"/>
                    <a:pt x="140" y="131"/>
                  </a:cubicBezTo>
                  <a:cubicBezTo>
                    <a:pt x="140" y="131"/>
                    <a:pt x="140" y="131"/>
                    <a:pt x="140" y="131"/>
                  </a:cubicBezTo>
                  <a:cubicBezTo>
                    <a:pt x="140" y="132"/>
                    <a:pt x="140" y="132"/>
                    <a:pt x="140" y="132"/>
                  </a:cubicBezTo>
                  <a:cubicBezTo>
                    <a:pt x="141" y="132"/>
                    <a:pt x="141" y="132"/>
                    <a:pt x="141" y="132"/>
                  </a:cubicBezTo>
                  <a:cubicBezTo>
                    <a:pt x="141" y="132"/>
                    <a:pt x="141" y="132"/>
                    <a:pt x="141" y="132"/>
                  </a:cubicBezTo>
                  <a:cubicBezTo>
                    <a:pt x="141" y="132"/>
                    <a:pt x="141" y="132"/>
                    <a:pt x="141" y="132"/>
                  </a:cubicBezTo>
                  <a:cubicBezTo>
                    <a:pt x="142" y="133"/>
                    <a:pt x="142" y="133"/>
                    <a:pt x="142" y="133"/>
                  </a:cubicBezTo>
                  <a:cubicBezTo>
                    <a:pt x="142" y="133"/>
                    <a:pt x="142" y="133"/>
                    <a:pt x="142" y="133"/>
                  </a:cubicBezTo>
                  <a:cubicBezTo>
                    <a:pt x="143" y="133"/>
                    <a:pt x="143" y="133"/>
                    <a:pt x="143" y="133"/>
                  </a:cubicBezTo>
                  <a:cubicBezTo>
                    <a:pt x="143" y="134"/>
                    <a:pt x="143" y="134"/>
                    <a:pt x="143" y="134"/>
                  </a:cubicBezTo>
                  <a:cubicBezTo>
                    <a:pt x="143" y="134"/>
                    <a:pt x="143" y="134"/>
                    <a:pt x="143" y="134"/>
                  </a:cubicBezTo>
                  <a:cubicBezTo>
                    <a:pt x="144" y="134"/>
                    <a:pt x="144" y="134"/>
                    <a:pt x="144" y="134"/>
                  </a:cubicBezTo>
                  <a:cubicBezTo>
                    <a:pt x="144" y="134"/>
                    <a:pt x="144" y="134"/>
                    <a:pt x="144" y="134"/>
                  </a:cubicBezTo>
                  <a:cubicBezTo>
                    <a:pt x="144" y="135"/>
                    <a:pt x="144" y="135"/>
                    <a:pt x="144" y="135"/>
                  </a:cubicBezTo>
                  <a:cubicBezTo>
                    <a:pt x="143" y="135"/>
                    <a:pt x="143" y="135"/>
                    <a:pt x="143" y="135"/>
                  </a:cubicBezTo>
                  <a:cubicBezTo>
                    <a:pt x="143" y="136"/>
                    <a:pt x="143" y="136"/>
                    <a:pt x="143" y="136"/>
                  </a:cubicBezTo>
                  <a:cubicBezTo>
                    <a:pt x="143" y="136"/>
                    <a:pt x="143" y="136"/>
                    <a:pt x="143" y="136"/>
                  </a:cubicBezTo>
                  <a:cubicBezTo>
                    <a:pt x="142" y="137"/>
                    <a:pt x="142" y="137"/>
                    <a:pt x="142" y="137"/>
                  </a:cubicBezTo>
                  <a:cubicBezTo>
                    <a:pt x="143" y="137"/>
                    <a:pt x="143" y="137"/>
                    <a:pt x="143" y="137"/>
                  </a:cubicBezTo>
                  <a:cubicBezTo>
                    <a:pt x="143" y="136"/>
                    <a:pt x="143" y="136"/>
                    <a:pt x="143" y="136"/>
                  </a:cubicBezTo>
                  <a:cubicBezTo>
                    <a:pt x="144" y="136"/>
                    <a:pt x="144" y="136"/>
                    <a:pt x="144" y="136"/>
                  </a:cubicBezTo>
                  <a:cubicBezTo>
                    <a:pt x="144" y="135"/>
                    <a:pt x="144" y="135"/>
                    <a:pt x="144" y="135"/>
                  </a:cubicBezTo>
                  <a:cubicBezTo>
                    <a:pt x="144" y="136"/>
                    <a:pt x="144" y="136"/>
                    <a:pt x="144" y="136"/>
                  </a:cubicBezTo>
                  <a:cubicBezTo>
                    <a:pt x="144" y="136"/>
                    <a:pt x="144" y="136"/>
                    <a:pt x="144" y="136"/>
                  </a:cubicBezTo>
                  <a:cubicBezTo>
                    <a:pt x="144" y="137"/>
                    <a:pt x="144" y="137"/>
                    <a:pt x="144" y="137"/>
                  </a:cubicBezTo>
                  <a:cubicBezTo>
                    <a:pt x="144" y="136"/>
                    <a:pt x="144" y="136"/>
                    <a:pt x="144" y="136"/>
                  </a:cubicBezTo>
                  <a:cubicBezTo>
                    <a:pt x="144" y="136"/>
                    <a:pt x="144" y="136"/>
                    <a:pt x="144" y="136"/>
                  </a:cubicBezTo>
                  <a:cubicBezTo>
                    <a:pt x="145" y="136"/>
                    <a:pt x="145" y="136"/>
                    <a:pt x="145" y="136"/>
                  </a:cubicBezTo>
                  <a:cubicBezTo>
                    <a:pt x="145" y="136"/>
                    <a:pt x="145" y="136"/>
                    <a:pt x="145" y="136"/>
                  </a:cubicBezTo>
                  <a:cubicBezTo>
                    <a:pt x="146" y="136"/>
                    <a:pt x="146" y="136"/>
                    <a:pt x="146" y="136"/>
                  </a:cubicBezTo>
                  <a:cubicBezTo>
                    <a:pt x="145" y="137"/>
                    <a:pt x="145" y="137"/>
                    <a:pt x="145" y="137"/>
                  </a:cubicBezTo>
                  <a:cubicBezTo>
                    <a:pt x="145" y="137"/>
                    <a:pt x="145" y="137"/>
                    <a:pt x="145" y="137"/>
                  </a:cubicBezTo>
                  <a:cubicBezTo>
                    <a:pt x="144" y="138"/>
                    <a:pt x="144" y="138"/>
                    <a:pt x="144" y="138"/>
                  </a:cubicBezTo>
                  <a:cubicBezTo>
                    <a:pt x="144" y="138"/>
                    <a:pt x="144" y="138"/>
                    <a:pt x="144" y="138"/>
                  </a:cubicBezTo>
                  <a:cubicBezTo>
                    <a:pt x="144" y="139"/>
                    <a:pt x="144" y="139"/>
                    <a:pt x="144" y="139"/>
                  </a:cubicBezTo>
                  <a:cubicBezTo>
                    <a:pt x="144" y="139"/>
                    <a:pt x="144" y="139"/>
                    <a:pt x="144" y="139"/>
                  </a:cubicBezTo>
                  <a:cubicBezTo>
                    <a:pt x="144" y="139"/>
                    <a:pt x="144" y="139"/>
                    <a:pt x="144" y="139"/>
                  </a:cubicBezTo>
                  <a:cubicBezTo>
                    <a:pt x="144" y="140"/>
                    <a:pt x="144" y="140"/>
                    <a:pt x="144" y="140"/>
                  </a:cubicBezTo>
                  <a:cubicBezTo>
                    <a:pt x="144" y="140"/>
                    <a:pt x="144" y="140"/>
                    <a:pt x="144" y="140"/>
                  </a:cubicBezTo>
                  <a:cubicBezTo>
                    <a:pt x="144" y="140"/>
                    <a:pt x="144" y="140"/>
                    <a:pt x="144" y="140"/>
                  </a:cubicBezTo>
                  <a:cubicBezTo>
                    <a:pt x="145" y="139"/>
                    <a:pt x="145" y="139"/>
                    <a:pt x="145" y="139"/>
                  </a:cubicBezTo>
                  <a:cubicBezTo>
                    <a:pt x="145" y="138"/>
                    <a:pt x="145" y="138"/>
                    <a:pt x="145" y="138"/>
                  </a:cubicBezTo>
                  <a:cubicBezTo>
                    <a:pt x="146" y="138"/>
                    <a:pt x="146" y="138"/>
                    <a:pt x="146" y="138"/>
                  </a:cubicBezTo>
                  <a:cubicBezTo>
                    <a:pt x="146" y="138"/>
                    <a:pt x="146" y="138"/>
                    <a:pt x="146" y="138"/>
                  </a:cubicBezTo>
                  <a:cubicBezTo>
                    <a:pt x="146" y="138"/>
                    <a:pt x="146" y="138"/>
                    <a:pt x="146" y="138"/>
                  </a:cubicBezTo>
                  <a:cubicBezTo>
                    <a:pt x="146" y="139"/>
                    <a:pt x="146" y="139"/>
                    <a:pt x="146" y="139"/>
                  </a:cubicBezTo>
                  <a:cubicBezTo>
                    <a:pt x="145" y="140"/>
                    <a:pt x="145" y="140"/>
                    <a:pt x="145" y="140"/>
                  </a:cubicBezTo>
                  <a:cubicBezTo>
                    <a:pt x="146" y="140"/>
                    <a:pt x="146" y="140"/>
                    <a:pt x="146" y="140"/>
                  </a:cubicBezTo>
                  <a:cubicBezTo>
                    <a:pt x="146" y="140"/>
                    <a:pt x="146" y="140"/>
                    <a:pt x="146" y="140"/>
                  </a:cubicBezTo>
                  <a:cubicBezTo>
                    <a:pt x="146" y="140"/>
                    <a:pt x="146" y="140"/>
                    <a:pt x="146" y="140"/>
                  </a:cubicBezTo>
                  <a:cubicBezTo>
                    <a:pt x="146" y="141"/>
                    <a:pt x="146" y="141"/>
                    <a:pt x="146" y="141"/>
                  </a:cubicBezTo>
                  <a:cubicBezTo>
                    <a:pt x="146" y="141"/>
                    <a:pt x="146" y="141"/>
                    <a:pt x="146" y="141"/>
                  </a:cubicBezTo>
                  <a:cubicBezTo>
                    <a:pt x="145" y="141"/>
                    <a:pt x="145" y="141"/>
                    <a:pt x="145" y="141"/>
                  </a:cubicBezTo>
                  <a:cubicBezTo>
                    <a:pt x="145" y="142"/>
                    <a:pt x="145" y="142"/>
                    <a:pt x="145" y="142"/>
                  </a:cubicBezTo>
                  <a:cubicBezTo>
                    <a:pt x="145" y="142"/>
                    <a:pt x="145" y="142"/>
                    <a:pt x="145" y="142"/>
                  </a:cubicBezTo>
                  <a:cubicBezTo>
                    <a:pt x="146" y="142"/>
                    <a:pt x="146" y="142"/>
                    <a:pt x="146" y="142"/>
                  </a:cubicBezTo>
                  <a:cubicBezTo>
                    <a:pt x="146" y="142"/>
                    <a:pt x="146" y="142"/>
                    <a:pt x="146" y="142"/>
                  </a:cubicBezTo>
                  <a:cubicBezTo>
                    <a:pt x="146" y="142"/>
                    <a:pt x="146" y="142"/>
                    <a:pt x="146" y="142"/>
                  </a:cubicBezTo>
                  <a:cubicBezTo>
                    <a:pt x="146" y="143"/>
                    <a:pt x="146" y="143"/>
                    <a:pt x="146" y="143"/>
                  </a:cubicBezTo>
                  <a:cubicBezTo>
                    <a:pt x="146" y="143"/>
                    <a:pt x="146" y="143"/>
                    <a:pt x="146" y="143"/>
                  </a:cubicBezTo>
                  <a:cubicBezTo>
                    <a:pt x="146" y="143"/>
                    <a:pt x="146" y="143"/>
                    <a:pt x="146" y="143"/>
                  </a:cubicBezTo>
                  <a:cubicBezTo>
                    <a:pt x="146" y="144"/>
                    <a:pt x="146" y="144"/>
                    <a:pt x="146" y="144"/>
                  </a:cubicBezTo>
                  <a:cubicBezTo>
                    <a:pt x="146" y="144"/>
                    <a:pt x="146" y="144"/>
                    <a:pt x="146" y="144"/>
                  </a:cubicBezTo>
                  <a:cubicBezTo>
                    <a:pt x="146" y="145"/>
                    <a:pt x="146" y="145"/>
                    <a:pt x="146" y="145"/>
                  </a:cubicBezTo>
                  <a:cubicBezTo>
                    <a:pt x="146" y="146"/>
                    <a:pt x="146" y="146"/>
                    <a:pt x="146" y="146"/>
                  </a:cubicBezTo>
                  <a:cubicBezTo>
                    <a:pt x="146" y="146"/>
                    <a:pt x="146" y="146"/>
                    <a:pt x="146" y="146"/>
                  </a:cubicBezTo>
                  <a:cubicBezTo>
                    <a:pt x="146" y="147"/>
                    <a:pt x="146" y="147"/>
                    <a:pt x="146" y="147"/>
                  </a:cubicBezTo>
                  <a:cubicBezTo>
                    <a:pt x="145" y="147"/>
                    <a:pt x="145" y="147"/>
                    <a:pt x="145" y="147"/>
                  </a:cubicBezTo>
                  <a:cubicBezTo>
                    <a:pt x="145" y="147"/>
                    <a:pt x="145" y="147"/>
                    <a:pt x="145" y="147"/>
                  </a:cubicBezTo>
                  <a:cubicBezTo>
                    <a:pt x="145" y="147"/>
                    <a:pt x="145" y="147"/>
                    <a:pt x="145" y="147"/>
                  </a:cubicBezTo>
                  <a:cubicBezTo>
                    <a:pt x="144" y="147"/>
                    <a:pt x="144" y="147"/>
                    <a:pt x="144" y="147"/>
                  </a:cubicBezTo>
                  <a:cubicBezTo>
                    <a:pt x="145" y="147"/>
                    <a:pt x="145" y="147"/>
                    <a:pt x="145" y="147"/>
                  </a:cubicBezTo>
                  <a:cubicBezTo>
                    <a:pt x="144" y="146"/>
                    <a:pt x="144" y="146"/>
                    <a:pt x="144" y="146"/>
                  </a:cubicBezTo>
                  <a:cubicBezTo>
                    <a:pt x="144" y="146"/>
                    <a:pt x="144" y="146"/>
                    <a:pt x="144" y="146"/>
                  </a:cubicBezTo>
                  <a:cubicBezTo>
                    <a:pt x="144" y="146"/>
                    <a:pt x="144" y="146"/>
                    <a:pt x="144" y="146"/>
                  </a:cubicBezTo>
                  <a:cubicBezTo>
                    <a:pt x="143" y="147"/>
                    <a:pt x="143" y="147"/>
                    <a:pt x="143" y="147"/>
                  </a:cubicBezTo>
                  <a:cubicBezTo>
                    <a:pt x="143" y="146"/>
                    <a:pt x="143" y="146"/>
                    <a:pt x="143" y="146"/>
                  </a:cubicBezTo>
                  <a:cubicBezTo>
                    <a:pt x="143" y="146"/>
                    <a:pt x="143" y="146"/>
                    <a:pt x="143" y="146"/>
                  </a:cubicBezTo>
                  <a:cubicBezTo>
                    <a:pt x="143" y="145"/>
                    <a:pt x="143" y="145"/>
                    <a:pt x="143" y="145"/>
                  </a:cubicBezTo>
                  <a:cubicBezTo>
                    <a:pt x="143" y="145"/>
                    <a:pt x="143" y="145"/>
                    <a:pt x="143" y="145"/>
                  </a:cubicBezTo>
                  <a:cubicBezTo>
                    <a:pt x="143" y="144"/>
                    <a:pt x="143" y="144"/>
                    <a:pt x="143" y="144"/>
                  </a:cubicBezTo>
                  <a:cubicBezTo>
                    <a:pt x="143" y="143"/>
                    <a:pt x="143" y="143"/>
                    <a:pt x="143" y="143"/>
                  </a:cubicBezTo>
                  <a:cubicBezTo>
                    <a:pt x="143" y="143"/>
                    <a:pt x="143" y="143"/>
                    <a:pt x="143" y="143"/>
                  </a:cubicBezTo>
                  <a:cubicBezTo>
                    <a:pt x="143" y="143"/>
                    <a:pt x="143" y="143"/>
                    <a:pt x="143" y="143"/>
                  </a:cubicBezTo>
                  <a:cubicBezTo>
                    <a:pt x="142" y="143"/>
                    <a:pt x="142" y="143"/>
                    <a:pt x="142" y="143"/>
                  </a:cubicBezTo>
                  <a:cubicBezTo>
                    <a:pt x="142" y="144"/>
                    <a:pt x="142" y="144"/>
                    <a:pt x="142" y="144"/>
                  </a:cubicBezTo>
                  <a:cubicBezTo>
                    <a:pt x="142" y="145"/>
                    <a:pt x="142" y="145"/>
                    <a:pt x="142" y="145"/>
                  </a:cubicBezTo>
                  <a:cubicBezTo>
                    <a:pt x="142" y="146"/>
                    <a:pt x="142" y="146"/>
                    <a:pt x="142" y="146"/>
                  </a:cubicBezTo>
                  <a:cubicBezTo>
                    <a:pt x="142" y="147"/>
                    <a:pt x="142" y="147"/>
                    <a:pt x="142" y="147"/>
                  </a:cubicBezTo>
                  <a:cubicBezTo>
                    <a:pt x="142" y="147"/>
                    <a:pt x="142" y="147"/>
                    <a:pt x="142" y="147"/>
                  </a:cubicBezTo>
                  <a:cubicBezTo>
                    <a:pt x="141" y="147"/>
                    <a:pt x="141" y="147"/>
                    <a:pt x="141" y="147"/>
                  </a:cubicBezTo>
                  <a:cubicBezTo>
                    <a:pt x="141" y="147"/>
                    <a:pt x="141" y="147"/>
                    <a:pt x="141" y="147"/>
                  </a:cubicBezTo>
                  <a:cubicBezTo>
                    <a:pt x="140" y="147"/>
                    <a:pt x="140" y="147"/>
                    <a:pt x="140" y="147"/>
                  </a:cubicBezTo>
                  <a:cubicBezTo>
                    <a:pt x="140" y="147"/>
                    <a:pt x="140" y="147"/>
                    <a:pt x="140" y="147"/>
                  </a:cubicBezTo>
                  <a:cubicBezTo>
                    <a:pt x="139" y="146"/>
                    <a:pt x="139" y="146"/>
                    <a:pt x="139" y="146"/>
                  </a:cubicBezTo>
                  <a:cubicBezTo>
                    <a:pt x="138" y="145"/>
                    <a:pt x="138" y="145"/>
                    <a:pt x="138" y="145"/>
                  </a:cubicBezTo>
                  <a:cubicBezTo>
                    <a:pt x="137" y="144"/>
                    <a:pt x="137" y="144"/>
                    <a:pt x="137" y="144"/>
                  </a:cubicBezTo>
                  <a:cubicBezTo>
                    <a:pt x="137" y="144"/>
                    <a:pt x="137" y="144"/>
                    <a:pt x="137" y="144"/>
                  </a:cubicBezTo>
                  <a:cubicBezTo>
                    <a:pt x="137" y="142"/>
                    <a:pt x="137" y="142"/>
                    <a:pt x="137" y="142"/>
                  </a:cubicBezTo>
                  <a:cubicBezTo>
                    <a:pt x="136" y="142"/>
                    <a:pt x="136" y="142"/>
                    <a:pt x="136" y="142"/>
                  </a:cubicBezTo>
                  <a:cubicBezTo>
                    <a:pt x="136" y="141"/>
                    <a:pt x="136" y="141"/>
                    <a:pt x="136" y="141"/>
                  </a:cubicBezTo>
                  <a:cubicBezTo>
                    <a:pt x="136" y="140"/>
                    <a:pt x="136" y="140"/>
                    <a:pt x="136" y="140"/>
                  </a:cubicBezTo>
                  <a:cubicBezTo>
                    <a:pt x="136" y="140"/>
                    <a:pt x="136" y="140"/>
                    <a:pt x="136" y="140"/>
                  </a:cubicBezTo>
                  <a:cubicBezTo>
                    <a:pt x="136" y="139"/>
                    <a:pt x="136" y="139"/>
                    <a:pt x="136" y="139"/>
                  </a:cubicBezTo>
                  <a:cubicBezTo>
                    <a:pt x="136" y="139"/>
                    <a:pt x="136" y="139"/>
                    <a:pt x="136" y="139"/>
                  </a:cubicBezTo>
                  <a:cubicBezTo>
                    <a:pt x="136" y="139"/>
                    <a:pt x="136" y="139"/>
                    <a:pt x="136" y="139"/>
                  </a:cubicBezTo>
                  <a:cubicBezTo>
                    <a:pt x="135" y="139"/>
                    <a:pt x="135" y="139"/>
                    <a:pt x="135" y="139"/>
                  </a:cubicBezTo>
                  <a:cubicBezTo>
                    <a:pt x="135" y="139"/>
                    <a:pt x="135" y="139"/>
                    <a:pt x="135" y="139"/>
                  </a:cubicBezTo>
                  <a:cubicBezTo>
                    <a:pt x="134" y="139"/>
                    <a:pt x="134" y="139"/>
                    <a:pt x="134" y="139"/>
                  </a:cubicBezTo>
                  <a:cubicBezTo>
                    <a:pt x="133" y="137"/>
                    <a:pt x="133" y="137"/>
                    <a:pt x="133" y="137"/>
                  </a:cubicBezTo>
                  <a:cubicBezTo>
                    <a:pt x="132" y="137"/>
                    <a:pt x="132" y="137"/>
                    <a:pt x="132" y="137"/>
                  </a:cubicBezTo>
                  <a:cubicBezTo>
                    <a:pt x="132" y="136"/>
                    <a:pt x="132" y="136"/>
                    <a:pt x="132" y="136"/>
                  </a:cubicBezTo>
                  <a:cubicBezTo>
                    <a:pt x="132" y="136"/>
                    <a:pt x="132" y="136"/>
                    <a:pt x="132" y="136"/>
                  </a:cubicBezTo>
                  <a:cubicBezTo>
                    <a:pt x="131" y="137"/>
                    <a:pt x="131" y="137"/>
                    <a:pt x="131" y="137"/>
                  </a:cubicBezTo>
                  <a:cubicBezTo>
                    <a:pt x="130" y="136"/>
                    <a:pt x="130" y="136"/>
                    <a:pt x="130" y="136"/>
                  </a:cubicBezTo>
                  <a:cubicBezTo>
                    <a:pt x="130" y="136"/>
                    <a:pt x="130" y="136"/>
                    <a:pt x="130" y="136"/>
                  </a:cubicBezTo>
                  <a:cubicBezTo>
                    <a:pt x="129" y="137"/>
                    <a:pt x="129" y="137"/>
                    <a:pt x="129" y="137"/>
                  </a:cubicBezTo>
                  <a:cubicBezTo>
                    <a:pt x="129" y="136"/>
                    <a:pt x="129" y="136"/>
                    <a:pt x="129" y="136"/>
                  </a:cubicBezTo>
                  <a:cubicBezTo>
                    <a:pt x="128" y="136"/>
                    <a:pt x="128" y="136"/>
                    <a:pt x="128" y="136"/>
                  </a:cubicBezTo>
                  <a:cubicBezTo>
                    <a:pt x="128" y="135"/>
                    <a:pt x="128" y="135"/>
                    <a:pt x="128" y="135"/>
                  </a:cubicBezTo>
                  <a:cubicBezTo>
                    <a:pt x="127" y="135"/>
                    <a:pt x="127" y="135"/>
                    <a:pt x="127" y="135"/>
                  </a:cubicBezTo>
                  <a:cubicBezTo>
                    <a:pt x="127" y="134"/>
                    <a:pt x="127" y="134"/>
                    <a:pt x="127" y="134"/>
                  </a:cubicBezTo>
                  <a:cubicBezTo>
                    <a:pt x="127" y="134"/>
                    <a:pt x="127" y="134"/>
                    <a:pt x="127" y="134"/>
                  </a:cubicBezTo>
                  <a:cubicBezTo>
                    <a:pt x="127" y="133"/>
                    <a:pt x="127" y="133"/>
                    <a:pt x="127" y="133"/>
                  </a:cubicBezTo>
                  <a:cubicBezTo>
                    <a:pt x="126" y="132"/>
                    <a:pt x="126" y="132"/>
                    <a:pt x="126" y="132"/>
                  </a:cubicBezTo>
                  <a:cubicBezTo>
                    <a:pt x="126" y="133"/>
                    <a:pt x="126" y="133"/>
                    <a:pt x="126" y="133"/>
                  </a:cubicBezTo>
                  <a:cubicBezTo>
                    <a:pt x="126" y="134"/>
                    <a:pt x="126" y="134"/>
                    <a:pt x="126" y="134"/>
                  </a:cubicBezTo>
                  <a:cubicBezTo>
                    <a:pt x="126" y="134"/>
                    <a:pt x="126" y="134"/>
                    <a:pt x="126" y="134"/>
                  </a:cubicBezTo>
                  <a:cubicBezTo>
                    <a:pt x="125" y="134"/>
                    <a:pt x="125" y="134"/>
                    <a:pt x="125" y="134"/>
                  </a:cubicBezTo>
                  <a:cubicBezTo>
                    <a:pt x="125" y="134"/>
                    <a:pt x="125" y="134"/>
                    <a:pt x="125" y="134"/>
                  </a:cubicBezTo>
                  <a:cubicBezTo>
                    <a:pt x="126" y="135"/>
                    <a:pt x="126" y="135"/>
                    <a:pt x="126" y="135"/>
                  </a:cubicBezTo>
                  <a:cubicBezTo>
                    <a:pt x="126" y="135"/>
                    <a:pt x="126" y="135"/>
                    <a:pt x="126" y="135"/>
                  </a:cubicBezTo>
                  <a:cubicBezTo>
                    <a:pt x="127" y="136"/>
                    <a:pt x="127" y="136"/>
                    <a:pt x="127" y="136"/>
                  </a:cubicBezTo>
                  <a:cubicBezTo>
                    <a:pt x="127" y="136"/>
                    <a:pt x="127" y="136"/>
                    <a:pt x="127" y="136"/>
                  </a:cubicBezTo>
                  <a:cubicBezTo>
                    <a:pt x="127" y="136"/>
                    <a:pt x="127" y="136"/>
                    <a:pt x="127" y="136"/>
                  </a:cubicBezTo>
                  <a:cubicBezTo>
                    <a:pt x="126" y="136"/>
                    <a:pt x="126" y="136"/>
                    <a:pt x="126" y="136"/>
                  </a:cubicBezTo>
                  <a:cubicBezTo>
                    <a:pt x="126" y="137"/>
                    <a:pt x="126" y="137"/>
                    <a:pt x="126" y="137"/>
                  </a:cubicBezTo>
                  <a:cubicBezTo>
                    <a:pt x="125" y="137"/>
                    <a:pt x="125" y="137"/>
                    <a:pt x="125" y="137"/>
                  </a:cubicBezTo>
                  <a:cubicBezTo>
                    <a:pt x="124" y="137"/>
                    <a:pt x="124" y="137"/>
                    <a:pt x="124" y="137"/>
                  </a:cubicBezTo>
                  <a:cubicBezTo>
                    <a:pt x="124" y="137"/>
                    <a:pt x="124" y="137"/>
                    <a:pt x="124" y="137"/>
                  </a:cubicBezTo>
                  <a:cubicBezTo>
                    <a:pt x="125" y="137"/>
                    <a:pt x="125" y="137"/>
                    <a:pt x="125" y="137"/>
                  </a:cubicBezTo>
                  <a:cubicBezTo>
                    <a:pt x="126" y="137"/>
                    <a:pt x="126" y="137"/>
                    <a:pt x="126" y="137"/>
                  </a:cubicBezTo>
                  <a:cubicBezTo>
                    <a:pt x="126" y="137"/>
                    <a:pt x="126" y="137"/>
                    <a:pt x="126" y="137"/>
                  </a:cubicBezTo>
                  <a:cubicBezTo>
                    <a:pt x="127" y="137"/>
                    <a:pt x="127" y="137"/>
                    <a:pt x="127" y="137"/>
                  </a:cubicBezTo>
                  <a:cubicBezTo>
                    <a:pt x="128" y="136"/>
                    <a:pt x="128" y="136"/>
                    <a:pt x="128" y="136"/>
                  </a:cubicBezTo>
                  <a:cubicBezTo>
                    <a:pt x="128" y="137"/>
                    <a:pt x="128" y="137"/>
                    <a:pt x="128" y="137"/>
                  </a:cubicBezTo>
                  <a:cubicBezTo>
                    <a:pt x="128" y="137"/>
                    <a:pt x="128" y="137"/>
                    <a:pt x="128" y="137"/>
                  </a:cubicBezTo>
                  <a:cubicBezTo>
                    <a:pt x="128" y="138"/>
                    <a:pt x="128" y="138"/>
                    <a:pt x="128" y="138"/>
                  </a:cubicBezTo>
                  <a:cubicBezTo>
                    <a:pt x="129" y="137"/>
                    <a:pt x="129" y="137"/>
                    <a:pt x="129" y="137"/>
                  </a:cubicBezTo>
                  <a:cubicBezTo>
                    <a:pt x="130" y="137"/>
                    <a:pt x="130" y="137"/>
                    <a:pt x="130" y="137"/>
                  </a:cubicBezTo>
                  <a:cubicBezTo>
                    <a:pt x="132" y="138"/>
                    <a:pt x="132" y="138"/>
                    <a:pt x="132" y="138"/>
                  </a:cubicBezTo>
                  <a:cubicBezTo>
                    <a:pt x="132" y="138"/>
                    <a:pt x="132" y="138"/>
                    <a:pt x="132" y="138"/>
                  </a:cubicBezTo>
                  <a:cubicBezTo>
                    <a:pt x="133" y="138"/>
                    <a:pt x="133" y="138"/>
                    <a:pt x="133" y="138"/>
                  </a:cubicBezTo>
                  <a:cubicBezTo>
                    <a:pt x="133" y="139"/>
                    <a:pt x="133" y="139"/>
                    <a:pt x="133" y="139"/>
                  </a:cubicBezTo>
                  <a:cubicBezTo>
                    <a:pt x="133" y="139"/>
                    <a:pt x="133" y="139"/>
                    <a:pt x="133" y="139"/>
                  </a:cubicBezTo>
                  <a:cubicBezTo>
                    <a:pt x="133" y="140"/>
                    <a:pt x="133" y="140"/>
                    <a:pt x="133" y="140"/>
                  </a:cubicBezTo>
                  <a:cubicBezTo>
                    <a:pt x="132" y="140"/>
                    <a:pt x="132" y="140"/>
                    <a:pt x="132" y="140"/>
                  </a:cubicBezTo>
                  <a:cubicBezTo>
                    <a:pt x="132" y="141"/>
                    <a:pt x="132" y="141"/>
                    <a:pt x="132" y="141"/>
                  </a:cubicBezTo>
                  <a:cubicBezTo>
                    <a:pt x="132" y="141"/>
                    <a:pt x="132" y="141"/>
                    <a:pt x="132" y="141"/>
                  </a:cubicBezTo>
                  <a:cubicBezTo>
                    <a:pt x="131" y="141"/>
                    <a:pt x="131" y="141"/>
                    <a:pt x="131" y="141"/>
                  </a:cubicBezTo>
                  <a:cubicBezTo>
                    <a:pt x="129" y="142"/>
                    <a:pt x="129" y="142"/>
                    <a:pt x="129" y="142"/>
                  </a:cubicBezTo>
                  <a:cubicBezTo>
                    <a:pt x="128" y="142"/>
                    <a:pt x="128" y="142"/>
                    <a:pt x="128" y="142"/>
                  </a:cubicBezTo>
                  <a:cubicBezTo>
                    <a:pt x="127" y="142"/>
                    <a:pt x="127" y="142"/>
                    <a:pt x="127" y="142"/>
                  </a:cubicBezTo>
                  <a:cubicBezTo>
                    <a:pt x="126" y="142"/>
                    <a:pt x="126" y="142"/>
                    <a:pt x="126" y="142"/>
                  </a:cubicBezTo>
                  <a:cubicBezTo>
                    <a:pt x="126" y="141"/>
                    <a:pt x="126" y="141"/>
                    <a:pt x="126" y="141"/>
                  </a:cubicBezTo>
                  <a:cubicBezTo>
                    <a:pt x="126" y="141"/>
                    <a:pt x="126" y="141"/>
                    <a:pt x="126" y="141"/>
                  </a:cubicBezTo>
                  <a:cubicBezTo>
                    <a:pt x="126" y="140"/>
                    <a:pt x="126" y="140"/>
                    <a:pt x="126" y="140"/>
                  </a:cubicBezTo>
                  <a:cubicBezTo>
                    <a:pt x="125" y="140"/>
                    <a:pt x="125" y="140"/>
                    <a:pt x="125" y="140"/>
                  </a:cubicBezTo>
                  <a:cubicBezTo>
                    <a:pt x="125" y="141"/>
                    <a:pt x="125" y="141"/>
                    <a:pt x="125" y="141"/>
                  </a:cubicBezTo>
                  <a:cubicBezTo>
                    <a:pt x="125" y="141"/>
                    <a:pt x="125" y="141"/>
                    <a:pt x="125" y="141"/>
                  </a:cubicBezTo>
                  <a:cubicBezTo>
                    <a:pt x="125" y="142"/>
                    <a:pt x="125" y="142"/>
                    <a:pt x="125" y="142"/>
                  </a:cubicBezTo>
                  <a:cubicBezTo>
                    <a:pt x="125" y="142"/>
                    <a:pt x="125" y="142"/>
                    <a:pt x="125" y="142"/>
                  </a:cubicBezTo>
                  <a:cubicBezTo>
                    <a:pt x="125" y="142"/>
                    <a:pt x="125" y="142"/>
                    <a:pt x="125" y="142"/>
                  </a:cubicBezTo>
                  <a:cubicBezTo>
                    <a:pt x="124" y="142"/>
                    <a:pt x="124" y="142"/>
                    <a:pt x="124" y="142"/>
                  </a:cubicBezTo>
                  <a:cubicBezTo>
                    <a:pt x="124" y="142"/>
                    <a:pt x="124" y="142"/>
                    <a:pt x="124" y="142"/>
                  </a:cubicBezTo>
                  <a:cubicBezTo>
                    <a:pt x="124" y="142"/>
                    <a:pt x="124" y="142"/>
                    <a:pt x="124" y="142"/>
                  </a:cubicBezTo>
                  <a:cubicBezTo>
                    <a:pt x="124" y="142"/>
                    <a:pt x="124" y="142"/>
                    <a:pt x="124" y="142"/>
                  </a:cubicBezTo>
                  <a:cubicBezTo>
                    <a:pt x="124" y="142"/>
                    <a:pt x="124" y="142"/>
                    <a:pt x="124" y="142"/>
                  </a:cubicBezTo>
                  <a:cubicBezTo>
                    <a:pt x="125" y="143"/>
                    <a:pt x="125" y="143"/>
                    <a:pt x="125" y="143"/>
                  </a:cubicBezTo>
                  <a:cubicBezTo>
                    <a:pt x="125" y="143"/>
                    <a:pt x="125" y="143"/>
                    <a:pt x="125" y="143"/>
                  </a:cubicBezTo>
                  <a:cubicBezTo>
                    <a:pt x="124" y="144"/>
                    <a:pt x="124" y="144"/>
                    <a:pt x="124" y="144"/>
                  </a:cubicBezTo>
                  <a:cubicBezTo>
                    <a:pt x="124" y="144"/>
                    <a:pt x="124" y="144"/>
                    <a:pt x="124" y="144"/>
                  </a:cubicBezTo>
                  <a:cubicBezTo>
                    <a:pt x="124" y="144"/>
                    <a:pt x="124" y="144"/>
                    <a:pt x="124" y="144"/>
                  </a:cubicBezTo>
                  <a:cubicBezTo>
                    <a:pt x="123" y="144"/>
                    <a:pt x="123" y="144"/>
                    <a:pt x="123" y="144"/>
                  </a:cubicBezTo>
                  <a:cubicBezTo>
                    <a:pt x="123" y="145"/>
                    <a:pt x="123" y="145"/>
                    <a:pt x="123" y="145"/>
                  </a:cubicBezTo>
                  <a:cubicBezTo>
                    <a:pt x="123" y="145"/>
                    <a:pt x="123" y="145"/>
                    <a:pt x="123" y="145"/>
                  </a:cubicBezTo>
                  <a:cubicBezTo>
                    <a:pt x="121" y="146"/>
                    <a:pt x="121" y="146"/>
                    <a:pt x="121" y="146"/>
                  </a:cubicBezTo>
                  <a:cubicBezTo>
                    <a:pt x="121" y="145"/>
                    <a:pt x="121" y="145"/>
                    <a:pt x="121" y="145"/>
                  </a:cubicBezTo>
                  <a:cubicBezTo>
                    <a:pt x="120" y="145"/>
                    <a:pt x="120" y="145"/>
                    <a:pt x="120" y="145"/>
                  </a:cubicBezTo>
                  <a:cubicBezTo>
                    <a:pt x="119" y="146"/>
                    <a:pt x="119" y="146"/>
                    <a:pt x="119" y="146"/>
                  </a:cubicBezTo>
                  <a:cubicBezTo>
                    <a:pt x="119" y="147"/>
                    <a:pt x="119" y="147"/>
                    <a:pt x="119" y="147"/>
                  </a:cubicBezTo>
                  <a:cubicBezTo>
                    <a:pt x="119" y="147"/>
                    <a:pt x="119" y="147"/>
                    <a:pt x="119" y="147"/>
                  </a:cubicBezTo>
                  <a:cubicBezTo>
                    <a:pt x="121" y="146"/>
                    <a:pt x="121" y="146"/>
                    <a:pt x="121" y="146"/>
                  </a:cubicBezTo>
                  <a:cubicBezTo>
                    <a:pt x="122" y="146"/>
                    <a:pt x="122" y="146"/>
                    <a:pt x="122" y="146"/>
                  </a:cubicBezTo>
                  <a:cubicBezTo>
                    <a:pt x="122" y="146"/>
                    <a:pt x="122" y="146"/>
                    <a:pt x="122" y="146"/>
                  </a:cubicBezTo>
                  <a:cubicBezTo>
                    <a:pt x="123" y="146"/>
                    <a:pt x="123" y="146"/>
                    <a:pt x="123" y="146"/>
                  </a:cubicBezTo>
                  <a:cubicBezTo>
                    <a:pt x="123" y="146"/>
                    <a:pt x="123" y="146"/>
                    <a:pt x="123" y="146"/>
                  </a:cubicBezTo>
                  <a:cubicBezTo>
                    <a:pt x="124" y="147"/>
                    <a:pt x="124" y="147"/>
                    <a:pt x="124" y="147"/>
                  </a:cubicBezTo>
                  <a:cubicBezTo>
                    <a:pt x="125" y="147"/>
                    <a:pt x="125" y="147"/>
                    <a:pt x="125" y="147"/>
                  </a:cubicBezTo>
                  <a:cubicBezTo>
                    <a:pt x="126" y="146"/>
                    <a:pt x="126" y="146"/>
                    <a:pt x="126" y="146"/>
                  </a:cubicBezTo>
                  <a:cubicBezTo>
                    <a:pt x="127" y="146"/>
                    <a:pt x="127" y="146"/>
                    <a:pt x="127" y="146"/>
                  </a:cubicBezTo>
                  <a:cubicBezTo>
                    <a:pt x="128" y="147"/>
                    <a:pt x="128" y="147"/>
                    <a:pt x="128" y="147"/>
                  </a:cubicBezTo>
                  <a:cubicBezTo>
                    <a:pt x="128" y="146"/>
                    <a:pt x="128" y="146"/>
                    <a:pt x="128" y="146"/>
                  </a:cubicBezTo>
                  <a:cubicBezTo>
                    <a:pt x="129" y="147"/>
                    <a:pt x="129" y="147"/>
                    <a:pt x="129" y="147"/>
                  </a:cubicBezTo>
                  <a:cubicBezTo>
                    <a:pt x="129" y="147"/>
                    <a:pt x="129" y="147"/>
                    <a:pt x="129" y="147"/>
                  </a:cubicBezTo>
                  <a:cubicBezTo>
                    <a:pt x="129" y="147"/>
                    <a:pt x="129" y="147"/>
                    <a:pt x="129" y="147"/>
                  </a:cubicBezTo>
                  <a:cubicBezTo>
                    <a:pt x="130" y="147"/>
                    <a:pt x="130" y="147"/>
                    <a:pt x="130" y="147"/>
                  </a:cubicBezTo>
                  <a:cubicBezTo>
                    <a:pt x="129" y="148"/>
                    <a:pt x="129" y="148"/>
                    <a:pt x="129" y="148"/>
                  </a:cubicBezTo>
                  <a:cubicBezTo>
                    <a:pt x="129" y="148"/>
                    <a:pt x="129" y="148"/>
                    <a:pt x="129" y="148"/>
                  </a:cubicBezTo>
                  <a:cubicBezTo>
                    <a:pt x="128" y="148"/>
                    <a:pt x="128" y="148"/>
                    <a:pt x="128" y="148"/>
                  </a:cubicBezTo>
                  <a:cubicBezTo>
                    <a:pt x="127" y="148"/>
                    <a:pt x="127" y="148"/>
                    <a:pt x="127" y="148"/>
                  </a:cubicBezTo>
                  <a:cubicBezTo>
                    <a:pt x="126" y="148"/>
                    <a:pt x="126" y="148"/>
                    <a:pt x="126" y="148"/>
                  </a:cubicBezTo>
                  <a:cubicBezTo>
                    <a:pt x="125" y="148"/>
                    <a:pt x="125" y="148"/>
                    <a:pt x="125" y="148"/>
                  </a:cubicBezTo>
                  <a:cubicBezTo>
                    <a:pt x="125" y="149"/>
                    <a:pt x="125" y="149"/>
                    <a:pt x="125" y="149"/>
                  </a:cubicBezTo>
                  <a:cubicBezTo>
                    <a:pt x="124" y="148"/>
                    <a:pt x="124" y="148"/>
                    <a:pt x="124" y="148"/>
                  </a:cubicBezTo>
                  <a:cubicBezTo>
                    <a:pt x="124" y="148"/>
                    <a:pt x="124" y="148"/>
                    <a:pt x="124" y="148"/>
                  </a:cubicBezTo>
                  <a:cubicBezTo>
                    <a:pt x="123" y="148"/>
                    <a:pt x="123" y="148"/>
                    <a:pt x="123" y="148"/>
                  </a:cubicBezTo>
                  <a:cubicBezTo>
                    <a:pt x="122" y="149"/>
                    <a:pt x="122" y="149"/>
                    <a:pt x="122" y="149"/>
                  </a:cubicBezTo>
                  <a:cubicBezTo>
                    <a:pt x="123" y="149"/>
                    <a:pt x="123" y="149"/>
                    <a:pt x="123" y="149"/>
                  </a:cubicBezTo>
                  <a:cubicBezTo>
                    <a:pt x="123" y="149"/>
                    <a:pt x="123" y="149"/>
                    <a:pt x="123" y="149"/>
                  </a:cubicBezTo>
                  <a:cubicBezTo>
                    <a:pt x="124" y="149"/>
                    <a:pt x="124" y="149"/>
                    <a:pt x="124" y="149"/>
                  </a:cubicBezTo>
                  <a:cubicBezTo>
                    <a:pt x="125" y="149"/>
                    <a:pt x="125" y="149"/>
                    <a:pt x="125" y="149"/>
                  </a:cubicBezTo>
                  <a:cubicBezTo>
                    <a:pt x="126" y="149"/>
                    <a:pt x="126" y="149"/>
                    <a:pt x="126" y="149"/>
                  </a:cubicBezTo>
                  <a:cubicBezTo>
                    <a:pt x="126" y="150"/>
                    <a:pt x="126" y="150"/>
                    <a:pt x="126" y="150"/>
                  </a:cubicBezTo>
                  <a:cubicBezTo>
                    <a:pt x="126" y="149"/>
                    <a:pt x="126" y="149"/>
                    <a:pt x="126" y="149"/>
                  </a:cubicBezTo>
                  <a:cubicBezTo>
                    <a:pt x="127" y="148"/>
                    <a:pt x="127" y="148"/>
                    <a:pt x="127" y="148"/>
                  </a:cubicBezTo>
                  <a:cubicBezTo>
                    <a:pt x="127" y="148"/>
                    <a:pt x="128" y="148"/>
                    <a:pt x="128" y="148"/>
                  </a:cubicBezTo>
                  <a:cubicBezTo>
                    <a:pt x="128" y="148"/>
                    <a:pt x="129" y="148"/>
                    <a:pt x="129" y="148"/>
                  </a:cubicBezTo>
                  <a:cubicBezTo>
                    <a:pt x="129" y="148"/>
                    <a:pt x="129" y="148"/>
                    <a:pt x="129" y="148"/>
                  </a:cubicBezTo>
                  <a:cubicBezTo>
                    <a:pt x="129" y="149"/>
                    <a:pt x="129" y="149"/>
                    <a:pt x="129" y="149"/>
                  </a:cubicBezTo>
                  <a:cubicBezTo>
                    <a:pt x="130" y="148"/>
                    <a:pt x="130" y="148"/>
                    <a:pt x="130" y="148"/>
                  </a:cubicBezTo>
                  <a:cubicBezTo>
                    <a:pt x="131" y="148"/>
                    <a:pt x="131" y="148"/>
                    <a:pt x="131" y="148"/>
                  </a:cubicBezTo>
                  <a:cubicBezTo>
                    <a:pt x="132" y="148"/>
                    <a:pt x="132" y="148"/>
                    <a:pt x="132" y="148"/>
                  </a:cubicBezTo>
                  <a:cubicBezTo>
                    <a:pt x="133" y="147"/>
                    <a:pt x="133" y="147"/>
                    <a:pt x="133" y="147"/>
                  </a:cubicBezTo>
                  <a:cubicBezTo>
                    <a:pt x="133" y="147"/>
                    <a:pt x="133" y="147"/>
                    <a:pt x="133" y="147"/>
                  </a:cubicBezTo>
                  <a:cubicBezTo>
                    <a:pt x="133" y="147"/>
                    <a:pt x="133" y="147"/>
                    <a:pt x="133" y="147"/>
                  </a:cubicBezTo>
                  <a:cubicBezTo>
                    <a:pt x="133" y="147"/>
                    <a:pt x="133" y="147"/>
                    <a:pt x="133" y="147"/>
                  </a:cubicBezTo>
                  <a:cubicBezTo>
                    <a:pt x="133" y="148"/>
                    <a:pt x="133" y="148"/>
                    <a:pt x="133" y="148"/>
                  </a:cubicBezTo>
                  <a:cubicBezTo>
                    <a:pt x="134" y="147"/>
                    <a:pt x="134" y="147"/>
                    <a:pt x="134" y="147"/>
                  </a:cubicBezTo>
                  <a:cubicBezTo>
                    <a:pt x="134" y="147"/>
                    <a:pt x="134" y="147"/>
                    <a:pt x="134" y="147"/>
                  </a:cubicBezTo>
                  <a:cubicBezTo>
                    <a:pt x="135" y="148"/>
                    <a:pt x="135" y="148"/>
                    <a:pt x="135" y="148"/>
                  </a:cubicBezTo>
                  <a:cubicBezTo>
                    <a:pt x="136" y="148"/>
                    <a:pt x="136" y="148"/>
                    <a:pt x="136" y="148"/>
                  </a:cubicBezTo>
                  <a:cubicBezTo>
                    <a:pt x="137" y="149"/>
                    <a:pt x="137" y="149"/>
                    <a:pt x="137" y="149"/>
                  </a:cubicBezTo>
                  <a:cubicBezTo>
                    <a:pt x="138" y="149"/>
                    <a:pt x="138" y="149"/>
                    <a:pt x="138" y="149"/>
                  </a:cubicBezTo>
                  <a:cubicBezTo>
                    <a:pt x="139" y="149"/>
                    <a:pt x="139" y="149"/>
                    <a:pt x="139" y="149"/>
                  </a:cubicBezTo>
                  <a:cubicBezTo>
                    <a:pt x="140" y="149"/>
                    <a:pt x="140" y="149"/>
                    <a:pt x="140" y="149"/>
                  </a:cubicBezTo>
                  <a:cubicBezTo>
                    <a:pt x="141" y="149"/>
                    <a:pt x="141" y="149"/>
                    <a:pt x="141" y="149"/>
                  </a:cubicBezTo>
                  <a:cubicBezTo>
                    <a:pt x="141" y="149"/>
                    <a:pt x="141" y="149"/>
                    <a:pt x="141" y="149"/>
                  </a:cubicBezTo>
                  <a:cubicBezTo>
                    <a:pt x="142" y="149"/>
                    <a:pt x="142" y="149"/>
                    <a:pt x="142" y="149"/>
                  </a:cubicBezTo>
                  <a:cubicBezTo>
                    <a:pt x="143" y="149"/>
                    <a:pt x="143" y="149"/>
                    <a:pt x="143" y="149"/>
                  </a:cubicBezTo>
                  <a:cubicBezTo>
                    <a:pt x="143" y="149"/>
                    <a:pt x="143" y="149"/>
                    <a:pt x="143" y="149"/>
                  </a:cubicBezTo>
                  <a:cubicBezTo>
                    <a:pt x="143" y="150"/>
                    <a:pt x="143" y="150"/>
                    <a:pt x="143" y="150"/>
                  </a:cubicBezTo>
                  <a:cubicBezTo>
                    <a:pt x="142" y="150"/>
                    <a:pt x="142" y="150"/>
                    <a:pt x="142" y="150"/>
                  </a:cubicBezTo>
                  <a:cubicBezTo>
                    <a:pt x="141" y="151"/>
                    <a:pt x="141" y="151"/>
                    <a:pt x="141" y="151"/>
                  </a:cubicBezTo>
                  <a:cubicBezTo>
                    <a:pt x="141" y="151"/>
                    <a:pt x="141" y="151"/>
                    <a:pt x="141" y="151"/>
                  </a:cubicBezTo>
                  <a:cubicBezTo>
                    <a:pt x="140" y="151"/>
                    <a:pt x="140" y="151"/>
                    <a:pt x="140" y="151"/>
                  </a:cubicBezTo>
                  <a:cubicBezTo>
                    <a:pt x="140" y="151"/>
                    <a:pt x="140" y="151"/>
                    <a:pt x="140" y="151"/>
                  </a:cubicBezTo>
                  <a:cubicBezTo>
                    <a:pt x="141" y="152"/>
                    <a:pt x="141" y="152"/>
                    <a:pt x="141" y="152"/>
                  </a:cubicBezTo>
                  <a:cubicBezTo>
                    <a:pt x="141" y="152"/>
                    <a:pt x="141" y="152"/>
                    <a:pt x="141" y="152"/>
                  </a:cubicBezTo>
                  <a:cubicBezTo>
                    <a:pt x="140" y="152"/>
                    <a:pt x="140" y="152"/>
                    <a:pt x="140" y="152"/>
                  </a:cubicBezTo>
                  <a:cubicBezTo>
                    <a:pt x="140" y="152"/>
                    <a:pt x="140" y="152"/>
                    <a:pt x="140" y="152"/>
                  </a:cubicBezTo>
                  <a:cubicBezTo>
                    <a:pt x="140" y="152"/>
                    <a:pt x="140" y="152"/>
                    <a:pt x="140" y="152"/>
                  </a:cubicBezTo>
                  <a:cubicBezTo>
                    <a:pt x="139" y="152"/>
                    <a:pt x="139" y="152"/>
                    <a:pt x="139" y="152"/>
                  </a:cubicBezTo>
                  <a:cubicBezTo>
                    <a:pt x="139" y="152"/>
                    <a:pt x="139" y="152"/>
                    <a:pt x="139" y="152"/>
                  </a:cubicBezTo>
                  <a:cubicBezTo>
                    <a:pt x="139" y="152"/>
                    <a:pt x="139" y="152"/>
                    <a:pt x="139" y="152"/>
                  </a:cubicBezTo>
                  <a:cubicBezTo>
                    <a:pt x="139" y="152"/>
                    <a:pt x="139" y="152"/>
                    <a:pt x="139" y="152"/>
                  </a:cubicBezTo>
                  <a:cubicBezTo>
                    <a:pt x="138" y="152"/>
                    <a:pt x="138" y="152"/>
                    <a:pt x="138" y="152"/>
                  </a:cubicBezTo>
                  <a:cubicBezTo>
                    <a:pt x="138" y="152"/>
                    <a:pt x="138" y="152"/>
                    <a:pt x="138" y="152"/>
                  </a:cubicBezTo>
                  <a:cubicBezTo>
                    <a:pt x="138" y="153"/>
                    <a:pt x="138" y="153"/>
                    <a:pt x="138" y="153"/>
                  </a:cubicBezTo>
                  <a:cubicBezTo>
                    <a:pt x="138" y="153"/>
                    <a:pt x="138" y="153"/>
                    <a:pt x="138" y="153"/>
                  </a:cubicBezTo>
                  <a:cubicBezTo>
                    <a:pt x="138" y="153"/>
                    <a:pt x="138" y="153"/>
                    <a:pt x="138" y="153"/>
                  </a:cubicBezTo>
                  <a:cubicBezTo>
                    <a:pt x="137" y="154"/>
                    <a:pt x="137" y="154"/>
                    <a:pt x="137" y="154"/>
                  </a:cubicBezTo>
                  <a:cubicBezTo>
                    <a:pt x="137" y="154"/>
                    <a:pt x="137" y="154"/>
                    <a:pt x="137" y="154"/>
                  </a:cubicBezTo>
                  <a:cubicBezTo>
                    <a:pt x="137" y="154"/>
                    <a:pt x="137" y="154"/>
                    <a:pt x="137" y="154"/>
                  </a:cubicBezTo>
                  <a:cubicBezTo>
                    <a:pt x="136" y="153"/>
                    <a:pt x="136" y="153"/>
                    <a:pt x="136" y="153"/>
                  </a:cubicBezTo>
                  <a:cubicBezTo>
                    <a:pt x="136" y="154"/>
                    <a:pt x="136" y="154"/>
                    <a:pt x="136" y="154"/>
                  </a:cubicBezTo>
                  <a:cubicBezTo>
                    <a:pt x="136" y="154"/>
                    <a:pt x="136" y="154"/>
                    <a:pt x="136" y="154"/>
                  </a:cubicBezTo>
                  <a:cubicBezTo>
                    <a:pt x="136" y="154"/>
                    <a:pt x="136" y="154"/>
                    <a:pt x="136" y="154"/>
                  </a:cubicBezTo>
                  <a:cubicBezTo>
                    <a:pt x="136" y="154"/>
                    <a:pt x="136" y="154"/>
                    <a:pt x="136" y="154"/>
                  </a:cubicBezTo>
                  <a:cubicBezTo>
                    <a:pt x="135" y="155"/>
                    <a:pt x="135" y="155"/>
                    <a:pt x="135" y="155"/>
                  </a:cubicBezTo>
                  <a:cubicBezTo>
                    <a:pt x="135" y="155"/>
                    <a:pt x="135" y="155"/>
                    <a:pt x="135" y="155"/>
                  </a:cubicBezTo>
                  <a:cubicBezTo>
                    <a:pt x="134" y="155"/>
                    <a:pt x="134" y="155"/>
                    <a:pt x="134" y="155"/>
                  </a:cubicBezTo>
                  <a:cubicBezTo>
                    <a:pt x="134" y="154"/>
                    <a:pt x="134" y="154"/>
                    <a:pt x="134" y="154"/>
                  </a:cubicBezTo>
                  <a:cubicBezTo>
                    <a:pt x="134" y="154"/>
                    <a:pt x="134" y="154"/>
                    <a:pt x="134" y="154"/>
                  </a:cubicBezTo>
                  <a:cubicBezTo>
                    <a:pt x="134" y="155"/>
                    <a:pt x="134" y="155"/>
                    <a:pt x="134" y="155"/>
                  </a:cubicBezTo>
                  <a:cubicBezTo>
                    <a:pt x="134" y="156"/>
                    <a:pt x="134" y="156"/>
                    <a:pt x="134" y="156"/>
                  </a:cubicBezTo>
                  <a:cubicBezTo>
                    <a:pt x="134" y="156"/>
                    <a:pt x="134" y="156"/>
                    <a:pt x="134" y="156"/>
                  </a:cubicBezTo>
                  <a:cubicBezTo>
                    <a:pt x="133" y="156"/>
                    <a:pt x="133" y="156"/>
                    <a:pt x="133" y="156"/>
                  </a:cubicBezTo>
                  <a:cubicBezTo>
                    <a:pt x="133" y="155"/>
                    <a:pt x="133" y="155"/>
                    <a:pt x="133" y="155"/>
                  </a:cubicBezTo>
                  <a:cubicBezTo>
                    <a:pt x="132" y="156"/>
                    <a:pt x="132" y="156"/>
                    <a:pt x="132" y="156"/>
                  </a:cubicBezTo>
                  <a:cubicBezTo>
                    <a:pt x="132" y="156"/>
                    <a:pt x="132" y="156"/>
                    <a:pt x="132" y="156"/>
                  </a:cubicBezTo>
                  <a:cubicBezTo>
                    <a:pt x="133" y="156"/>
                    <a:pt x="133" y="156"/>
                    <a:pt x="133" y="156"/>
                  </a:cubicBezTo>
                  <a:cubicBezTo>
                    <a:pt x="133" y="157"/>
                    <a:pt x="133" y="157"/>
                    <a:pt x="133" y="157"/>
                  </a:cubicBezTo>
                  <a:cubicBezTo>
                    <a:pt x="132" y="157"/>
                    <a:pt x="132" y="157"/>
                    <a:pt x="132" y="157"/>
                  </a:cubicBezTo>
                  <a:cubicBezTo>
                    <a:pt x="131" y="157"/>
                    <a:pt x="131" y="157"/>
                    <a:pt x="131" y="157"/>
                  </a:cubicBezTo>
                  <a:cubicBezTo>
                    <a:pt x="131" y="157"/>
                    <a:pt x="131" y="157"/>
                    <a:pt x="131" y="157"/>
                  </a:cubicBezTo>
                  <a:cubicBezTo>
                    <a:pt x="131" y="157"/>
                    <a:pt x="131" y="157"/>
                    <a:pt x="131" y="157"/>
                  </a:cubicBezTo>
                  <a:cubicBezTo>
                    <a:pt x="130" y="157"/>
                    <a:pt x="130" y="157"/>
                    <a:pt x="130" y="157"/>
                  </a:cubicBezTo>
                  <a:cubicBezTo>
                    <a:pt x="130" y="157"/>
                    <a:pt x="130" y="157"/>
                    <a:pt x="130" y="157"/>
                  </a:cubicBezTo>
                  <a:cubicBezTo>
                    <a:pt x="131" y="158"/>
                    <a:pt x="131" y="158"/>
                    <a:pt x="131" y="158"/>
                  </a:cubicBezTo>
                  <a:cubicBezTo>
                    <a:pt x="131" y="158"/>
                    <a:pt x="131" y="158"/>
                    <a:pt x="131" y="158"/>
                  </a:cubicBezTo>
                  <a:cubicBezTo>
                    <a:pt x="130" y="158"/>
                    <a:pt x="130" y="158"/>
                    <a:pt x="130" y="158"/>
                  </a:cubicBezTo>
                  <a:cubicBezTo>
                    <a:pt x="129" y="158"/>
                    <a:pt x="129" y="158"/>
                    <a:pt x="129" y="158"/>
                  </a:cubicBezTo>
                  <a:cubicBezTo>
                    <a:pt x="129" y="159"/>
                    <a:pt x="129" y="159"/>
                    <a:pt x="129" y="159"/>
                  </a:cubicBezTo>
                  <a:cubicBezTo>
                    <a:pt x="128" y="159"/>
                    <a:pt x="128" y="159"/>
                    <a:pt x="128" y="159"/>
                  </a:cubicBezTo>
                  <a:cubicBezTo>
                    <a:pt x="128" y="159"/>
                    <a:pt x="128" y="159"/>
                    <a:pt x="128" y="159"/>
                  </a:cubicBezTo>
                  <a:cubicBezTo>
                    <a:pt x="127" y="160"/>
                    <a:pt x="127" y="160"/>
                    <a:pt x="127" y="160"/>
                  </a:cubicBezTo>
                  <a:cubicBezTo>
                    <a:pt x="127" y="160"/>
                    <a:pt x="127" y="160"/>
                    <a:pt x="127" y="160"/>
                  </a:cubicBezTo>
                  <a:cubicBezTo>
                    <a:pt x="127" y="159"/>
                    <a:pt x="127" y="159"/>
                    <a:pt x="127" y="159"/>
                  </a:cubicBezTo>
                  <a:cubicBezTo>
                    <a:pt x="126" y="159"/>
                    <a:pt x="126" y="159"/>
                    <a:pt x="126" y="159"/>
                  </a:cubicBezTo>
                  <a:cubicBezTo>
                    <a:pt x="126" y="160"/>
                    <a:pt x="126" y="160"/>
                    <a:pt x="126" y="160"/>
                  </a:cubicBezTo>
                  <a:cubicBezTo>
                    <a:pt x="125" y="160"/>
                    <a:pt x="125" y="160"/>
                    <a:pt x="125" y="160"/>
                  </a:cubicBezTo>
                  <a:cubicBezTo>
                    <a:pt x="125" y="160"/>
                    <a:pt x="125" y="160"/>
                    <a:pt x="125" y="160"/>
                  </a:cubicBezTo>
                  <a:cubicBezTo>
                    <a:pt x="124" y="160"/>
                    <a:pt x="124" y="160"/>
                    <a:pt x="124" y="160"/>
                  </a:cubicBezTo>
                  <a:cubicBezTo>
                    <a:pt x="124" y="160"/>
                    <a:pt x="124" y="160"/>
                    <a:pt x="124" y="160"/>
                  </a:cubicBezTo>
                  <a:cubicBezTo>
                    <a:pt x="123" y="160"/>
                    <a:pt x="123" y="160"/>
                    <a:pt x="123" y="160"/>
                  </a:cubicBezTo>
                  <a:cubicBezTo>
                    <a:pt x="123" y="160"/>
                    <a:pt x="123" y="160"/>
                    <a:pt x="123" y="160"/>
                  </a:cubicBezTo>
                  <a:cubicBezTo>
                    <a:pt x="123" y="160"/>
                    <a:pt x="123" y="160"/>
                    <a:pt x="123" y="160"/>
                  </a:cubicBezTo>
                  <a:cubicBezTo>
                    <a:pt x="122" y="161"/>
                    <a:pt x="122" y="161"/>
                    <a:pt x="122" y="161"/>
                  </a:cubicBezTo>
                  <a:cubicBezTo>
                    <a:pt x="122" y="161"/>
                    <a:pt x="122" y="161"/>
                    <a:pt x="122" y="161"/>
                  </a:cubicBezTo>
                  <a:cubicBezTo>
                    <a:pt x="122" y="160"/>
                    <a:pt x="122" y="160"/>
                    <a:pt x="122" y="160"/>
                  </a:cubicBezTo>
                  <a:cubicBezTo>
                    <a:pt x="122" y="160"/>
                    <a:pt x="122" y="160"/>
                    <a:pt x="122" y="160"/>
                  </a:cubicBezTo>
                  <a:cubicBezTo>
                    <a:pt x="121" y="161"/>
                    <a:pt x="121" y="161"/>
                    <a:pt x="121" y="161"/>
                  </a:cubicBezTo>
                  <a:cubicBezTo>
                    <a:pt x="121" y="161"/>
                    <a:pt x="121" y="161"/>
                    <a:pt x="121" y="161"/>
                  </a:cubicBezTo>
                  <a:cubicBezTo>
                    <a:pt x="121" y="161"/>
                    <a:pt x="121" y="161"/>
                    <a:pt x="121" y="161"/>
                  </a:cubicBezTo>
                  <a:cubicBezTo>
                    <a:pt x="120" y="160"/>
                    <a:pt x="120" y="160"/>
                    <a:pt x="120" y="160"/>
                  </a:cubicBezTo>
                  <a:cubicBezTo>
                    <a:pt x="120" y="160"/>
                    <a:pt x="120" y="160"/>
                    <a:pt x="120" y="160"/>
                  </a:cubicBezTo>
                  <a:cubicBezTo>
                    <a:pt x="120" y="161"/>
                    <a:pt x="120" y="161"/>
                    <a:pt x="120" y="161"/>
                  </a:cubicBezTo>
                  <a:cubicBezTo>
                    <a:pt x="120" y="161"/>
                    <a:pt x="120" y="161"/>
                    <a:pt x="120" y="161"/>
                  </a:cubicBezTo>
                  <a:cubicBezTo>
                    <a:pt x="119" y="161"/>
                    <a:pt x="119" y="161"/>
                    <a:pt x="119" y="161"/>
                  </a:cubicBezTo>
                  <a:cubicBezTo>
                    <a:pt x="119" y="161"/>
                    <a:pt x="119" y="161"/>
                    <a:pt x="119" y="161"/>
                  </a:cubicBezTo>
                  <a:cubicBezTo>
                    <a:pt x="119" y="161"/>
                    <a:pt x="119" y="161"/>
                    <a:pt x="119" y="161"/>
                  </a:cubicBezTo>
                  <a:cubicBezTo>
                    <a:pt x="119" y="162"/>
                    <a:pt x="119" y="162"/>
                    <a:pt x="119" y="162"/>
                  </a:cubicBezTo>
                  <a:cubicBezTo>
                    <a:pt x="118" y="162"/>
                    <a:pt x="118" y="162"/>
                    <a:pt x="118" y="162"/>
                  </a:cubicBezTo>
                  <a:cubicBezTo>
                    <a:pt x="118" y="161"/>
                    <a:pt x="118" y="161"/>
                    <a:pt x="118" y="161"/>
                  </a:cubicBezTo>
                  <a:cubicBezTo>
                    <a:pt x="118" y="162"/>
                    <a:pt x="118" y="162"/>
                    <a:pt x="118" y="162"/>
                  </a:cubicBezTo>
                  <a:cubicBezTo>
                    <a:pt x="117" y="162"/>
                    <a:pt x="117" y="162"/>
                    <a:pt x="117" y="162"/>
                  </a:cubicBezTo>
                  <a:cubicBezTo>
                    <a:pt x="117" y="162"/>
                    <a:pt x="117" y="162"/>
                    <a:pt x="117" y="162"/>
                  </a:cubicBezTo>
                  <a:cubicBezTo>
                    <a:pt x="117" y="162"/>
                    <a:pt x="117" y="162"/>
                    <a:pt x="117" y="162"/>
                  </a:cubicBezTo>
                  <a:cubicBezTo>
                    <a:pt x="117" y="162"/>
                    <a:pt x="117" y="162"/>
                    <a:pt x="117" y="162"/>
                  </a:cubicBezTo>
                  <a:cubicBezTo>
                    <a:pt x="117" y="162"/>
                    <a:pt x="117" y="162"/>
                    <a:pt x="117" y="162"/>
                  </a:cubicBezTo>
                  <a:cubicBezTo>
                    <a:pt x="116" y="163"/>
                    <a:pt x="116" y="163"/>
                    <a:pt x="116" y="163"/>
                  </a:cubicBezTo>
                  <a:cubicBezTo>
                    <a:pt x="116" y="163"/>
                    <a:pt x="116" y="163"/>
                    <a:pt x="116" y="163"/>
                  </a:cubicBezTo>
                  <a:cubicBezTo>
                    <a:pt x="115" y="163"/>
                    <a:pt x="115" y="163"/>
                    <a:pt x="115" y="163"/>
                  </a:cubicBezTo>
                  <a:cubicBezTo>
                    <a:pt x="115" y="163"/>
                    <a:pt x="115" y="163"/>
                    <a:pt x="115" y="163"/>
                  </a:cubicBezTo>
                  <a:cubicBezTo>
                    <a:pt x="114" y="162"/>
                    <a:pt x="114" y="162"/>
                    <a:pt x="114" y="162"/>
                  </a:cubicBezTo>
                  <a:cubicBezTo>
                    <a:pt x="114" y="161"/>
                    <a:pt x="114" y="161"/>
                    <a:pt x="114" y="161"/>
                  </a:cubicBezTo>
                  <a:cubicBezTo>
                    <a:pt x="113" y="162"/>
                    <a:pt x="113" y="162"/>
                    <a:pt x="113" y="162"/>
                  </a:cubicBezTo>
                  <a:cubicBezTo>
                    <a:pt x="113" y="162"/>
                    <a:pt x="113" y="162"/>
                    <a:pt x="113" y="162"/>
                  </a:cubicBezTo>
                  <a:cubicBezTo>
                    <a:pt x="113" y="162"/>
                    <a:pt x="113" y="162"/>
                    <a:pt x="113" y="162"/>
                  </a:cubicBezTo>
                  <a:cubicBezTo>
                    <a:pt x="113" y="163"/>
                    <a:pt x="113" y="163"/>
                    <a:pt x="113" y="163"/>
                  </a:cubicBezTo>
                  <a:cubicBezTo>
                    <a:pt x="112" y="163"/>
                    <a:pt x="112" y="163"/>
                    <a:pt x="112" y="163"/>
                  </a:cubicBezTo>
                  <a:cubicBezTo>
                    <a:pt x="112" y="163"/>
                    <a:pt x="112" y="163"/>
                    <a:pt x="112" y="163"/>
                  </a:cubicBezTo>
                  <a:cubicBezTo>
                    <a:pt x="112" y="163"/>
                    <a:pt x="112" y="163"/>
                    <a:pt x="112" y="163"/>
                  </a:cubicBezTo>
                  <a:cubicBezTo>
                    <a:pt x="111" y="163"/>
                    <a:pt x="111" y="163"/>
                    <a:pt x="111" y="163"/>
                  </a:cubicBezTo>
                  <a:cubicBezTo>
                    <a:pt x="111" y="163"/>
                    <a:pt x="111" y="163"/>
                    <a:pt x="111" y="163"/>
                  </a:cubicBezTo>
                  <a:cubicBezTo>
                    <a:pt x="110" y="163"/>
                    <a:pt x="110" y="163"/>
                    <a:pt x="110" y="163"/>
                  </a:cubicBezTo>
                  <a:cubicBezTo>
                    <a:pt x="110" y="163"/>
                    <a:pt x="110" y="163"/>
                    <a:pt x="110" y="163"/>
                  </a:cubicBezTo>
                  <a:cubicBezTo>
                    <a:pt x="109" y="163"/>
                    <a:pt x="109" y="163"/>
                    <a:pt x="109" y="163"/>
                  </a:cubicBezTo>
                  <a:cubicBezTo>
                    <a:pt x="109" y="163"/>
                    <a:pt x="109" y="163"/>
                    <a:pt x="109" y="163"/>
                  </a:cubicBezTo>
                  <a:cubicBezTo>
                    <a:pt x="109" y="163"/>
                    <a:pt x="109" y="163"/>
                    <a:pt x="109" y="163"/>
                  </a:cubicBezTo>
                  <a:cubicBezTo>
                    <a:pt x="108" y="163"/>
                    <a:pt x="108" y="163"/>
                    <a:pt x="108" y="163"/>
                  </a:cubicBezTo>
                  <a:cubicBezTo>
                    <a:pt x="108" y="163"/>
                    <a:pt x="108" y="163"/>
                    <a:pt x="108" y="163"/>
                  </a:cubicBezTo>
                  <a:cubicBezTo>
                    <a:pt x="107" y="162"/>
                    <a:pt x="107" y="162"/>
                    <a:pt x="107" y="162"/>
                  </a:cubicBezTo>
                  <a:cubicBezTo>
                    <a:pt x="108" y="162"/>
                    <a:pt x="108" y="162"/>
                    <a:pt x="108" y="162"/>
                  </a:cubicBezTo>
                  <a:cubicBezTo>
                    <a:pt x="107" y="161"/>
                    <a:pt x="107" y="161"/>
                    <a:pt x="107" y="161"/>
                  </a:cubicBezTo>
                  <a:cubicBezTo>
                    <a:pt x="107" y="161"/>
                    <a:pt x="107" y="161"/>
                    <a:pt x="107" y="161"/>
                  </a:cubicBezTo>
                  <a:cubicBezTo>
                    <a:pt x="106" y="161"/>
                    <a:pt x="106" y="161"/>
                    <a:pt x="106" y="161"/>
                  </a:cubicBezTo>
                  <a:cubicBezTo>
                    <a:pt x="106" y="160"/>
                    <a:pt x="106" y="160"/>
                    <a:pt x="106" y="160"/>
                  </a:cubicBezTo>
                  <a:cubicBezTo>
                    <a:pt x="106" y="159"/>
                    <a:pt x="106" y="159"/>
                    <a:pt x="106" y="159"/>
                  </a:cubicBezTo>
                  <a:cubicBezTo>
                    <a:pt x="106" y="159"/>
                    <a:pt x="106" y="159"/>
                    <a:pt x="106" y="159"/>
                  </a:cubicBezTo>
                  <a:cubicBezTo>
                    <a:pt x="105" y="158"/>
                    <a:pt x="105" y="158"/>
                    <a:pt x="105" y="158"/>
                  </a:cubicBezTo>
                  <a:cubicBezTo>
                    <a:pt x="105" y="159"/>
                    <a:pt x="105" y="159"/>
                    <a:pt x="105" y="159"/>
                  </a:cubicBezTo>
                  <a:cubicBezTo>
                    <a:pt x="105" y="159"/>
                    <a:pt x="105" y="159"/>
                    <a:pt x="105" y="159"/>
                  </a:cubicBezTo>
                  <a:cubicBezTo>
                    <a:pt x="105" y="159"/>
                    <a:pt x="105" y="159"/>
                    <a:pt x="105" y="159"/>
                  </a:cubicBezTo>
                  <a:cubicBezTo>
                    <a:pt x="106" y="160"/>
                    <a:pt x="106" y="160"/>
                    <a:pt x="106" y="160"/>
                  </a:cubicBezTo>
                  <a:cubicBezTo>
                    <a:pt x="106" y="160"/>
                    <a:pt x="106" y="160"/>
                    <a:pt x="106" y="160"/>
                  </a:cubicBezTo>
                  <a:cubicBezTo>
                    <a:pt x="106" y="161"/>
                    <a:pt x="106" y="161"/>
                    <a:pt x="106" y="161"/>
                  </a:cubicBezTo>
                  <a:cubicBezTo>
                    <a:pt x="106" y="162"/>
                    <a:pt x="106" y="162"/>
                    <a:pt x="106" y="162"/>
                  </a:cubicBezTo>
                  <a:cubicBezTo>
                    <a:pt x="106" y="162"/>
                    <a:pt x="106" y="162"/>
                    <a:pt x="106" y="162"/>
                  </a:cubicBezTo>
                  <a:cubicBezTo>
                    <a:pt x="106" y="162"/>
                    <a:pt x="106" y="162"/>
                    <a:pt x="106" y="162"/>
                  </a:cubicBezTo>
                  <a:cubicBezTo>
                    <a:pt x="107" y="162"/>
                    <a:pt x="107" y="162"/>
                    <a:pt x="107" y="162"/>
                  </a:cubicBezTo>
                  <a:cubicBezTo>
                    <a:pt x="107" y="163"/>
                    <a:pt x="107" y="163"/>
                    <a:pt x="107" y="163"/>
                  </a:cubicBezTo>
                  <a:cubicBezTo>
                    <a:pt x="107" y="164"/>
                    <a:pt x="107" y="164"/>
                    <a:pt x="107" y="164"/>
                  </a:cubicBezTo>
                  <a:cubicBezTo>
                    <a:pt x="106" y="165"/>
                    <a:pt x="106" y="165"/>
                    <a:pt x="106" y="165"/>
                  </a:cubicBezTo>
                  <a:cubicBezTo>
                    <a:pt x="106" y="165"/>
                    <a:pt x="106" y="165"/>
                    <a:pt x="106" y="165"/>
                  </a:cubicBezTo>
                  <a:cubicBezTo>
                    <a:pt x="105" y="165"/>
                    <a:pt x="105" y="165"/>
                    <a:pt x="105" y="165"/>
                  </a:cubicBezTo>
                  <a:cubicBezTo>
                    <a:pt x="105" y="165"/>
                    <a:pt x="105" y="165"/>
                    <a:pt x="105" y="165"/>
                  </a:cubicBezTo>
                  <a:cubicBezTo>
                    <a:pt x="104" y="165"/>
                    <a:pt x="104" y="165"/>
                    <a:pt x="104" y="165"/>
                  </a:cubicBezTo>
                  <a:cubicBezTo>
                    <a:pt x="104" y="166"/>
                    <a:pt x="104" y="166"/>
                    <a:pt x="104" y="166"/>
                  </a:cubicBezTo>
                  <a:cubicBezTo>
                    <a:pt x="103" y="166"/>
                    <a:pt x="103" y="166"/>
                    <a:pt x="103" y="166"/>
                  </a:cubicBezTo>
                  <a:cubicBezTo>
                    <a:pt x="103" y="166"/>
                    <a:pt x="103" y="166"/>
                    <a:pt x="103" y="166"/>
                  </a:cubicBezTo>
                  <a:cubicBezTo>
                    <a:pt x="103" y="166"/>
                    <a:pt x="103" y="166"/>
                    <a:pt x="103" y="166"/>
                  </a:cubicBezTo>
                  <a:cubicBezTo>
                    <a:pt x="103" y="166"/>
                    <a:pt x="103" y="166"/>
                    <a:pt x="103" y="166"/>
                  </a:cubicBezTo>
                  <a:cubicBezTo>
                    <a:pt x="103" y="167"/>
                    <a:pt x="103" y="167"/>
                    <a:pt x="103" y="167"/>
                  </a:cubicBezTo>
                  <a:cubicBezTo>
                    <a:pt x="102" y="167"/>
                    <a:pt x="102" y="167"/>
                    <a:pt x="102" y="167"/>
                  </a:cubicBezTo>
                  <a:cubicBezTo>
                    <a:pt x="102" y="167"/>
                    <a:pt x="102" y="167"/>
                    <a:pt x="102" y="167"/>
                  </a:cubicBezTo>
                  <a:cubicBezTo>
                    <a:pt x="101" y="168"/>
                    <a:pt x="101" y="168"/>
                    <a:pt x="101" y="168"/>
                  </a:cubicBezTo>
                  <a:cubicBezTo>
                    <a:pt x="101" y="168"/>
                    <a:pt x="101" y="168"/>
                    <a:pt x="101" y="168"/>
                  </a:cubicBezTo>
                  <a:cubicBezTo>
                    <a:pt x="101" y="168"/>
                    <a:pt x="101" y="168"/>
                    <a:pt x="101" y="168"/>
                  </a:cubicBezTo>
                  <a:cubicBezTo>
                    <a:pt x="101" y="168"/>
                    <a:pt x="101" y="168"/>
                    <a:pt x="101" y="168"/>
                  </a:cubicBezTo>
                  <a:cubicBezTo>
                    <a:pt x="101" y="168"/>
                    <a:pt x="101" y="168"/>
                    <a:pt x="101" y="168"/>
                  </a:cubicBezTo>
                  <a:cubicBezTo>
                    <a:pt x="101" y="168"/>
                    <a:pt x="101" y="168"/>
                    <a:pt x="101" y="168"/>
                  </a:cubicBezTo>
                  <a:cubicBezTo>
                    <a:pt x="101" y="169"/>
                    <a:pt x="101" y="169"/>
                    <a:pt x="101" y="169"/>
                  </a:cubicBezTo>
                  <a:cubicBezTo>
                    <a:pt x="101" y="169"/>
                    <a:pt x="101" y="169"/>
                    <a:pt x="101" y="169"/>
                  </a:cubicBezTo>
                  <a:cubicBezTo>
                    <a:pt x="100" y="169"/>
                    <a:pt x="100" y="169"/>
                    <a:pt x="100" y="169"/>
                  </a:cubicBezTo>
                  <a:cubicBezTo>
                    <a:pt x="100" y="169"/>
                    <a:pt x="100" y="169"/>
                    <a:pt x="100" y="169"/>
                  </a:cubicBezTo>
                  <a:cubicBezTo>
                    <a:pt x="100" y="169"/>
                    <a:pt x="100" y="169"/>
                    <a:pt x="100" y="169"/>
                  </a:cubicBezTo>
                  <a:cubicBezTo>
                    <a:pt x="100" y="169"/>
                    <a:pt x="100" y="169"/>
                    <a:pt x="100" y="169"/>
                  </a:cubicBezTo>
                  <a:cubicBezTo>
                    <a:pt x="100" y="169"/>
                    <a:pt x="100" y="169"/>
                    <a:pt x="100" y="169"/>
                  </a:cubicBezTo>
                  <a:cubicBezTo>
                    <a:pt x="100" y="170"/>
                    <a:pt x="100" y="170"/>
                    <a:pt x="100" y="170"/>
                  </a:cubicBezTo>
                  <a:cubicBezTo>
                    <a:pt x="100" y="170"/>
                    <a:pt x="100" y="170"/>
                    <a:pt x="100" y="170"/>
                  </a:cubicBezTo>
                  <a:cubicBezTo>
                    <a:pt x="99" y="170"/>
                    <a:pt x="99" y="170"/>
                    <a:pt x="99" y="170"/>
                  </a:cubicBezTo>
                  <a:cubicBezTo>
                    <a:pt x="98" y="171"/>
                    <a:pt x="98" y="171"/>
                    <a:pt x="98" y="171"/>
                  </a:cubicBezTo>
                  <a:cubicBezTo>
                    <a:pt x="98" y="172"/>
                    <a:pt x="98" y="172"/>
                    <a:pt x="98" y="172"/>
                  </a:cubicBezTo>
                  <a:cubicBezTo>
                    <a:pt x="98" y="172"/>
                    <a:pt x="98" y="172"/>
                    <a:pt x="98" y="172"/>
                  </a:cubicBezTo>
                  <a:cubicBezTo>
                    <a:pt x="98" y="173"/>
                    <a:pt x="98" y="173"/>
                    <a:pt x="98" y="173"/>
                  </a:cubicBezTo>
                  <a:cubicBezTo>
                    <a:pt x="97" y="174"/>
                    <a:pt x="97" y="174"/>
                    <a:pt x="97" y="174"/>
                  </a:cubicBezTo>
                  <a:cubicBezTo>
                    <a:pt x="97" y="174"/>
                    <a:pt x="97" y="174"/>
                    <a:pt x="97" y="174"/>
                  </a:cubicBezTo>
                  <a:cubicBezTo>
                    <a:pt x="96" y="174"/>
                    <a:pt x="96" y="174"/>
                    <a:pt x="96" y="174"/>
                  </a:cubicBezTo>
                  <a:cubicBezTo>
                    <a:pt x="96" y="173"/>
                    <a:pt x="96" y="173"/>
                    <a:pt x="96" y="173"/>
                  </a:cubicBezTo>
                  <a:cubicBezTo>
                    <a:pt x="96" y="173"/>
                    <a:pt x="96" y="173"/>
                    <a:pt x="96" y="173"/>
                  </a:cubicBezTo>
                  <a:cubicBezTo>
                    <a:pt x="96" y="173"/>
                    <a:pt x="96" y="173"/>
                    <a:pt x="96" y="173"/>
                  </a:cubicBezTo>
                  <a:cubicBezTo>
                    <a:pt x="96" y="173"/>
                    <a:pt x="96" y="173"/>
                    <a:pt x="96" y="173"/>
                  </a:cubicBezTo>
                  <a:cubicBezTo>
                    <a:pt x="96" y="174"/>
                    <a:pt x="96" y="174"/>
                    <a:pt x="96" y="174"/>
                  </a:cubicBezTo>
                  <a:cubicBezTo>
                    <a:pt x="96" y="174"/>
                    <a:pt x="96" y="174"/>
                    <a:pt x="96" y="174"/>
                  </a:cubicBezTo>
                  <a:cubicBezTo>
                    <a:pt x="95" y="174"/>
                    <a:pt x="95" y="174"/>
                    <a:pt x="95" y="174"/>
                  </a:cubicBezTo>
                  <a:cubicBezTo>
                    <a:pt x="94" y="175"/>
                    <a:pt x="94" y="175"/>
                    <a:pt x="94" y="175"/>
                  </a:cubicBezTo>
                  <a:cubicBezTo>
                    <a:pt x="94" y="176"/>
                    <a:pt x="94" y="176"/>
                    <a:pt x="94" y="176"/>
                  </a:cubicBezTo>
                  <a:cubicBezTo>
                    <a:pt x="94" y="175"/>
                    <a:pt x="94" y="175"/>
                    <a:pt x="94" y="175"/>
                  </a:cubicBezTo>
                  <a:cubicBezTo>
                    <a:pt x="94" y="175"/>
                    <a:pt x="94" y="175"/>
                    <a:pt x="94" y="175"/>
                  </a:cubicBezTo>
                  <a:cubicBezTo>
                    <a:pt x="93" y="175"/>
                    <a:pt x="93" y="175"/>
                    <a:pt x="93" y="175"/>
                  </a:cubicBezTo>
                  <a:cubicBezTo>
                    <a:pt x="93" y="175"/>
                    <a:pt x="93" y="175"/>
                    <a:pt x="93" y="175"/>
                  </a:cubicBezTo>
                  <a:cubicBezTo>
                    <a:pt x="93" y="175"/>
                    <a:pt x="93" y="175"/>
                    <a:pt x="93" y="175"/>
                  </a:cubicBezTo>
                  <a:cubicBezTo>
                    <a:pt x="93" y="175"/>
                    <a:pt x="93" y="175"/>
                    <a:pt x="93" y="175"/>
                  </a:cubicBezTo>
                  <a:cubicBezTo>
                    <a:pt x="92" y="175"/>
                    <a:pt x="92" y="175"/>
                    <a:pt x="92" y="175"/>
                  </a:cubicBezTo>
                  <a:cubicBezTo>
                    <a:pt x="92" y="174"/>
                    <a:pt x="92" y="174"/>
                    <a:pt x="92" y="174"/>
                  </a:cubicBezTo>
                  <a:cubicBezTo>
                    <a:pt x="91" y="174"/>
                    <a:pt x="91" y="174"/>
                    <a:pt x="91" y="174"/>
                  </a:cubicBezTo>
                  <a:cubicBezTo>
                    <a:pt x="91" y="175"/>
                    <a:pt x="91" y="175"/>
                    <a:pt x="91" y="175"/>
                  </a:cubicBezTo>
                  <a:cubicBezTo>
                    <a:pt x="91" y="175"/>
                    <a:pt x="91" y="175"/>
                    <a:pt x="91" y="175"/>
                  </a:cubicBezTo>
                  <a:cubicBezTo>
                    <a:pt x="92" y="175"/>
                    <a:pt x="92" y="175"/>
                    <a:pt x="92" y="175"/>
                  </a:cubicBezTo>
                  <a:cubicBezTo>
                    <a:pt x="92" y="176"/>
                    <a:pt x="92" y="176"/>
                    <a:pt x="92" y="176"/>
                  </a:cubicBezTo>
                  <a:cubicBezTo>
                    <a:pt x="92" y="176"/>
                    <a:pt x="92" y="176"/>
                    <a:pt x="92" y="176"/>
                  </a:cubicBezTo>
                  <a:cubicBezTo>
                    <a:pt x="92" y="177"/>
                    <a:pt x="92" y="177"/>
                    <a:pt x="92" y="177"/>
                  </a:cubicBezTo>
                  <a:cubicBezTo>
                    <a:pt x="91" y="177"/>
                    <a:pt x="91" y="177"/>
                    <a:pt x="91" y="177"/>
                  </a:cubicBezTo>
                  <a:cubicBezTo>
                    <a:pt x="90" y="177"/>
                    <a:pt x="90" y="177"/>
                    <a:pt x="90" y="177"/>
                  </a:cubicBezTo>
                  <a:cubicBezTo>
                    <a:pt x="89" y="178"/>
                    <a:pt x="89" y="178"/>
                    <a:pt x="89" y="178"/>
                  </a:cubicBezTo>
                  <a:cubicBezTo>
                    <a:pt x="89" y="178"/>
                    <a:pt x="89" y="178"/>
                    <a:pt x="89" y="178"/>
                  </a:cubicBezTo>
                  <a:cubicBezTo>
                    <a:pt x="88" y="178"/>
                    <a:pt x="88" y="178"/>
                    <a:pt x="88" y="178"/>
                  </a:cubicBezTo>
                  <a:cubicBezTo>
                    <a:pt x="88" y="177"/>
                    <a:pt x="88" y="177"/>
                    <a:pt x="88" y="177"/>
                  </a:cubicBezTo>
                  <a:cubicBezTo>
                    <a:pt x="89" y="177"/>
                    <a:pt x="89" y="177"/>
                    <a:pt x="89" y="177"/>
                  </a:cubicBezTo>
                  <a:cubicBezTo>
                    <a:pt x="88" y="177"/>
                    <a:pt x="88" y="177"/>
                    <a:pt x="88" y="177"/>
                  </a:cubicBezTo>
                  <a:cubicBezTo>
                    <a:pt x="88" y="177"/>
                    <a:pt x="88" y="177"/>
                    <a:pt x="88" y="177"/>
                  </a:cubicBezTo>
                  <a:cubicBezTo>
                    <a:pt x="88" y="177"/>
                    <a:pt x="88" y="177"/>
                    <a:pt x="88" y="177"/>
                  </a:cubicBezTo>
                  <a:cubicBezTo>
                    <a:pt x="88" y="177"/>
                    <a:pt x="88" y="177"/>
                    <a:pt x="88" y="177"/>
                  </a:cubicBezTo>
                  <a:cubicBezTo>
                    <a:pt x="88" y="178"/>
                    <a:pt x="88" y="178"/>
                    <a:pt x="88" y="178"/>
                  </a:cubicBezTo>
                  <a:cubicBezTo>
                    <a:pt x="87" y="178"/>
                    <a:pt x="87" y="178"/>
                    <a:pt x="87" y="178"/>
                  </a:cubicBezTo>
                  <a:cubicBezTo>
                    <a:pt x="87" y="178"/>
                    <a:pt x="87" y="178"/>
                    <a:pt x="87" y="178"/>
                  </a:cubicBezTo>
                  <a:cubicBezTo>
                    <a:pt x="86" y="178"/>
                    <a:pt x="86" y="178"/>
                    <a:pt x="86" y="178"/>
                  </a:cubicBezTo>
                  <a:cubicBezTo>
                    <a:pt x="86" y="177"/>
                    <a:pt x="86" y="177"/>
                    <a:pt x="86" y="177"/>
                  </a:cubicBezTo>
                  <a:cubicBezTo>
                    <a:pt x="86" y="177"/>
                    <a:pt x="86" y="177"/>
                    <a:pt x="86" y="177"/>
                  </a:cubicBezTo>
                  <a:cubicBezTo>
                    <a:pt x="86" y="176"/>
                    <a:pt x="86" y="176"/>
                    <a:pt x="86" y="176"/>
                  </a:cubicBezTo>
                  <a:cubicBezTo>
                    <a:pt x="86" y="176"/>
                    <a:pt x="86" y="176"/>
                    <a:pt x="86" y="176"/>
                  </a:cubicBezTo>
                  <a:cubicBezTo>
                    <a:pt x="85" y="176"/>
                    <a:pt x="85" y="176"/>
                    <a:pt x="85" y="176"/>
                  </a:cubicBezTo>
                  <a:cubicBezTo>
                    <a:pt x="85" y="177"/>
                    <a:pt x="85" y="177"/>
                    <a:pt x="85" y="177"/>
                  </a:cubicBezTo>
                  <a:cubicBezTo>
                    <a:pt x="85" y="177"/>
                    <a:pt x="85" y="177"/>
                    <a:pt x="85" y="177"/>
                  </a:cubicBezTo>
                  <a:cubicBezTo>
                    <a:pt x="85" y="178"/>
                    <a:pt x="85" y="178"/>
                    <a:pt x="85" y="178"/>
                  </a:cubicBezTo>
                  <a:cubicBezTo>
                    <a:pt x="85" y="178"/>
                    <a:pt x="85" y="178"/>
                    <a:pt x="85" y="178"/>
                  </a:cubicBezTo>
                  <a:cubicBezTo>
                    <a:pt x="85" y="178"/>
                    <a:pt x="85" y="178"/>
                    <a:pt x="85" y="178"/>
                  </a:cubicBezTo>
                  <a:cubicBezTo>
                    <a:pt x="84" y="177"/>
                    <a:pt x="84" y="177"/>
                    <a:pt x="84" y="177"/>
                  </a:cubicBezTo>
                  <a:cubicBezTo>
                    <a:pt x="84" y="176"/>
                    <a:pt x="84" y="176"/>
                    <a:pt x="84" y="176"/>
                  </a:cubicBezTo>
                  <a:cubicBezTo>
                    <a:pt x="84" y="176"/>
                    <a:pt x="84" y="176"/>
                    <a:pt x="84" y="176"/>
                  </a:cubicBezTo>
                  <a:cubicBezTo>
                    <a:pt x="85" y="175"/>
                    <a:pt x="85" y="175"/>
                    <a:pt x="85" y="175"/>
                  </a:cubicBezTo>
                  <a:cubicBezTo>
                    <a:pt x="85" y="175"/>
                    <a:pt x="85" y="175"/>
                    <a:pt x="85" y="175"/>
                  </a:cubicBezTo>
                  <a:cubicBezTo>
                    <a:pt x="85" y="175"/>
                    <a:pt x="85" y="175"/>
                    <a:pt x="85" y="175"/>
                  </a:cubicBezTo>
                  <a:cubicBezTo>
                    <a:pt x="84" y="174"/>
                    <a:pt x="84" y="174"/>
                    <a:pt x="84" y="174"/>
                  </a:cubicBezTo>
                  <a:cubicBezTo>
                    <a:pt x="83" y="174"/>
                    <a:pt x="83" y="174"/>
                    <a:pt x="83" y="174"/>
                  </a:cubicBezTo>
                  <a:cubicBezTo>
                    <a:pt x="83" y="174"/>
                    <a:pt x="83" y="174"/>
                    <a:pt x="83" y="174"/>
                  </a:cubicBezTo>
                  <a:cubicBezTo>
                    <a:pt x="83" y="174"/>
                    <a:pt x="83" y="174"/>
                    <a:pt x="83" y="174"/>
                  </a:cubicBezTo>
                  <a:cubicBezTo>
                    <a:pt x="83" y="174"/>
                    <a:pt x="83" y="174"/>
                    <a:pt x="83" y="174"/>
                  </a:cubicBezTo>
                  <a:cubicBezTo>
                    <a:pt x="83" y="174"/>
                    <a:pt x="83" y="174"/>
                    <a:pt x="83" y="174"/>
                  </a:cubicBezTo>
                  <a:cubicBezTo>
                    <a:pt x="83" y="175"/>
                    <a:pt x="83" y="175"/>
                    <a:pt x="83" y="175"/>
                  </a:cubicBezTo>
                  <a:cubicBezTo>
                    <a:pt x="83" y="175"/>
                    <a:pt x="83" y="175"/>
                    <a:pt x="83" y="175"/>
                  </a:cubicBezTo>
                  <a:cubicBezTo>
                    <a:pt x="83" y="175"/>
                    <a:pt x="83" y="175"/>
                    <a:pt x="83" y="175"/>
                  </a:cubicBezTo>
                  <a:cubicBezTo>
                    <a:pt x="83" y="176"/>
                    <a:pt x="83" y="176"/>
                    <a:pt x="83" y="176"/>
                  </a:cubicBezTo>
                  <a:cubicBezTo>
                    <a:pt x="83" y="177"/>
                    <a:pt x="83" y="177"/>
                    <a:pt x="83" y="177"/>
                  </a:cubicBezTo>
                  <a:cubicBezTo>
                    <a:pt x="82" y="177"/>
                    <a:pt x="82" y="177"/>
                    <a:pt x="82" y="177"/>
                  </a:cubicBezTo>
                  <a:cubicBezTo>
                    <a:pt x="82" y="177"/>
                    <a:pt x="82" y="177"/>
                    <a:pt x="82" y="177"/>
                  </a:cubicBezTo>
                  <a:cubicBezTo>
                    <a:pt x="81" y="176"/>
                    <a:pt x="81" y="176"/>
                    <a:pt x="81" y="176"/>
                  </a:cubicBezTo>
                  <a:cubicBezTo>
                    <a:pt x="81" y="176"/>
                    <a:pt x="81" y="176"/>
                    <a:pt x="81" y="176"/>
                  </a:cubicBezTo>
                  <a:cubicBezTo>
                    <a:pt x="81" y="177"/>
                    <a:pt x="81" y="177"/>
                    <a:pt x="81" y="177"/>
                  </a:cubicBezTo>
                  <a:cubicBezTo>
                    <a:pt x="81" y="177"/>
                    <a:pt x="81" y="177"/>
                    <a:pt x="81" y="177"/>
                  </a:cubicBezTo>
                  <a:cubicBezTo>
                    <a:pt x="81" y="178"/>
                    <a:pt x="81" y="178"/>
                    <a:pt x="81" y="178"/>
                  </a:cubicBezTo>
                  <a:cubicBezTo>
                    <a:pt x="82" y="179"/>
                    <a:pt x="82" y="179"/>
                    <a:pt x="82" y="179"/>
                  </a:cubicBezTo>
                  <a:cubicBezTo>
                    <a:pt x="82" y="179"/>
                    <a:pt x="82" y="179"/>
                    <a:pt x="82" y="179"/>
                  </a:cubicBezTo>
                  <a:cubicBezTo>
                    <a:pt x="81" y="179"/>
                    <a:pt x="81" y="179"/>
                    <a:pt x="81" y="179"/>
                  </a:cubicBezTo>
                  <a:cubicBezTo>
                    <a:pt x="81" y="179"/>
                    <a:pt x="81" y="179"/>
                    <a:pt x="81" y="179"/>
                  </a:cubicBezTo>
                  <a:cubicBezTo>
                    <a:pt x="81" y="180"/>
                    <a:pt x="81" y="180"/>
                    <a:pt x="81" y="180"/>
                  </a:cubicBezTo>
                  <a:cubicBezTo>
                    <a:pt x="80" y="180"/>
                    <a:pt x="80" y="180"/>
                    <a:pt x="80" y="180"/>
                  </a:cubicBezTo>
                  <a:cubicBezTo>
                    <a:pt x="80" y="179"/>
                    <a:pt x="80" y="179"/>
                    <a:pt x="80" y="179"/>
                  </a:cubicBezTo>
                  <a:cubicBezTo>
                    <a:pt x="79" y="180"/>
                    <a:pt x="79" y="180"/>
                    <a:pt x="79" y="180"/>
                  </a:cubicBezTo>
                  <a:cubicBezTo>
                    <a:pt x="79" y="180"/>
                    <a:pt x="79" y="180"/>
                    <a:pt x="79" y="180"/>
                  </a:cubicBezTo>
                  <a:cubicBezTo>
                    <a:pt x="78" y="180"/>
                    <a:pt x="78" y="180"/>
                    <a:pt x="78" y="180"/>
                  </a:cubicBezTo>
                  <a:cubicBezTo>
                    <a:pt x="78" y="180"/>
                    <a:pt x="78" y="180"/>
                    <a:pt x="78" y="180"/>
                  </a:cubicBezTo>
                  <a:cubicBezTo>
                    <a:pt x="78" y="179"/>
                    <a:pt x="78" y="179"/>
                    <a:pt x="78" y="179"/>
                  </a:cubicBezTo>
                  <a:cubicBezTo>
                    <a:pt x="77" y="179"/>
                    <a:pt x="77" y="179"/>
                    <a:pt x="77" y="179"/>
                  </a:cubicBezTo>
                  <a:cubicBezTo>
                    <a:pt x="77" y="179"/>
                    <a:pt x="77" y="179"/>
                    <a:pt x="77" y="179"/>
                  </a:cubicBezTo>
                  <a:cubicBezTo>
                    <a:pt x="77" y="179"/>
                    <a:pt x="77" y="179"/>
                    <a:pt x="77" y="179"/>
                  </a:cubicBezTo>
                  <a:cubicBezTo>
                    <a:pt x="77" y="180"/>
                    <a:pt x="77" y="180"/>
                    <a:pt x="77" y="180"/>
                  </a:cubicBezTo>
                  <a:cubicBezTo>
                    <a:pt x="77" y="180"/>
                    <a:pt x="77" y="180"/>
                    <a:pt x="77" y="180"/>
                  </a:cubicBezTo>
                  <a:cubicBezTo>
                    <a:pt x="76" y="180"/>
                    <a:pt x="76" y="180"/>
                    <a:pt x="76" y="180"/>
                  </a:cubicBezTo>
                  <a:cubicBezTo>
                    <a:pt x="76" y="179"/>
                    <a:pt x="76" y="179"/>
                    <a:pt x="76" y="179"/>
                  </a:cubicBezTo>
                  <a:cubicBezTo>
                    <a:pt x="76" y="179"/>
                    <a:pt x="76" y="179"/>
                    <a:pt x="76" y="179"/>
                  </a:cubicBezTo>
                  <a:cubicBezTo>
                    <a:pt x="75" y="179"/>
                    <a:pt x="75" y="179"/>
                    <a:pt x="75" y="179"/>
                  </a:cubicBezTo>
                  <a:cubicBezTo>
                    <a:pt x="75" y="179"/>
                    <a:pt x="75" y="179"/>
                    <a:pt x="75" y="179"/>
                  </a:cubicBezTo>
                  <a:cubicBezTo>
                    <a:pt x="75" y="179"/>
                    <a:pt x="75" y="179"/>
                    <a:pt x="75" y="179"/>
                  </a:cubicBezTo>
                  <a:cubicBezTo>
                    <a:pt x="74" y="180"/>
                    <a:pt x="74" y="180"/>
                    <a:pt x="74" y="180"/>
                  </a:cubicBezTo>
                  <a:cubicBezTo>
                    <a:pt x="74" y="180"/>
                    <a:pt x="74" y="180"/>
                    <a:pt x="74" y="180"/>
                  </a:cubicBezTo>
                  <a:cubicBezTo>
                    <a:pt x="75" y="180"/>
                    <a:pt x="75" y="180"/>
                    <a:pt x="75" y="180"/>
                  </a:cubicBezTo>
                  <a:cubicBezTo>
                    <a:pt x="75" y="181"/>
                    <a:pt x="75" y="181"/>
                    <a:pt x="75" y="181"/>
                  </a:cubicBezTo>
                  <a:cubicBezTo>
                    <a:pt x="74" y="182"/>
                    <a:pt x="74" y="182"/>
                    <a:pt x="74" y="182"/>
                  </a:cubicBezTo>
                  <a:cubicBezTo>
                    <a:pt x="73" y="183"/>
                    <a:pt x="73" y="183"/>
                    <a:pt x="73" y="183"/>
                  </a:cubicBezTo>
                  <a:cubicBezTo>
                    <a:pt x="73" y="183"/>
                    <a:pt x="73" y="183"/>
                    <a:pt x="73" y="183"/>
                  </a:cubicBezTo>
                  <a:cubicBezTo>
                    <a:pt x="72" y="183"/>
                    <a:pt x="72" y="183"/>
                    <a:pt x="72" y="183"/>
                  </a:cubicBezTo>
                  <a:cubicBezTo>
                    <a:pt x="72" y="182"/>
                    <a:pt x="72" y="182"/>
                    <a:pt x="72" y="182"/>
                  </a:cubicBezTo>
                  <a:cubicBezTo>
                    <a:pt x="72" y="182"/>
                    <a:pt x="72" y="182"/>
                    <a:pt x="72" y="182"/>
                  </a:cubicBezTo>
                  <a:cubicBezTo>
                    <a:pt x="71" y="182"/>
                    <a:pt x="71" y="182"/>
                    <a:pt x="71" y="182"/>
                  </a:cubicBezTo>
                  <a:cubicBezTo>
                    <a:pt x="71" y="182"/>
                    <a:pt x="71" y="182"/>
                    <a:pt x="71" y="182"/>
                  </a:cubicBezTo>
                  <a:cubicBezTo>
                    <a:pt x="71" y="182"/>
                    <a:pt x="71" y="182"/>
                    <a:pt x="71" y="182"/>
                  </a:cubicBezTo>
                  <a:cubicBezTo>
                    <a:pt x="70" y="182"/>
                    <a:pt x="70" y="182"/>
                    <a:pt x="70" y="182"/>
                  </a:cubicBezTo>
                  <a:cubicBezTo>
                    <a:pt x="70" y="182"/>
                    <a:pt x="70" y="182"/>
                    <a:pt x="70" y="182"/>
                  </a:cubicBezTo>
                  <a:cubicBezTo>
                    <a:pt x="70" y="182"/>
                    <a:pt x="70" y="182"/>
                    <a:pt x="70" y="182"/>
                  </a:cubicBezTo>
                  <a:cubicBezTo>
                    <a:pt x="70" y="182"/>
                    <a:pt x="70" y="182"/>
                    <a:pt x="70" y="182"/>
                  </a:cubicBezTo>
                  <a:cubicBezTo>
                    <a:pt x="70" y="183"/>
                    <a:pt x="70" y="183"/>
                    <a:pt x="70" y="183"/>
                  </a:cubicBezTo>
                  <a:cubicBezTo>
                    <a:pt x="70" y="183"/>
                    <a:pt x="70" y="183"/>
                    <a:pt x="70" y="183"/>
                  </a:cubicBezTo>
                  <a:cubicBezTo>
                    <a:pt x="70" y="184"/>
                    <a:pt x="70" y="184"/>
                    <a:pt x="70" y="184"/>
                  </a:cubicBezTo>
                  <a:cubicBezTo>
                    <a:pt x="70" y="184"/>
                    <a:pt x="70" y="184"/>
                    <a:pt x="70" y="184"/>
                  </a:cubicBezTo>
                  <a:cubicBezTo>
                    <a:pt x="71" y="184"/>
                    <a:pt x="71" y="184"/>
                    <a:pt x="71" y="184"/>
                  </a:cubicBezTo>
                  <a:cubicBezTo>
                    <a:pt x="71" y="185"/>
                    <a:pt x="71" y="185"/>
                    <a:pt x="71" y="185"/>
                  </a:cubicBezTo>
                  <a:cubicBezTo>
                    <a:pt x="71" y="186"/>
                    <a:pt x="71" y="186"/>
                    <a:pt x="71" y="186"/>
                  </a:cubicBezTo>
                  <a:cubicBezTo>
                    <a:pt x="71" y="187"/>
                    <a:pt x="71" y="187"/>
                    <a:pt x="71" y="187"/>
                  </a:cubicBezTo>
                  <a:cubicBezTo>
                    <a:pt x="70" y="187"/>
                    <a:pt x="70" y="187"/>
                    <a:pt x="70" y="187"/>
                  </a:cubicBezTo>
                  <a:cubicBezTo>
                    <a:pt x="70" y="187"/>
                    <a:pt x="70" y="187"/>
                    <a:pt x="70" y="187"/>
                  </a:cubicBezTo>
                  <a:cubicBezTo>
                    <a:pt x="70" y="187"/>
                    <a:pt x="70" y="187"/>
                    <a:pt x="70" y="187"/>
                  </a:cubicBezTo>
                  <a:cubicBezTo>
                    <a:pt x="69" y="187"/>
                    <a:pt x="69" y="187"/>
                    <a:pt x="69" y="187"/>
                  </a:cubicBezTo>
                  <a:cubicBezTo>
                    <a:pt x="68" y="187"/>
                    <a:pt x="68" y="187"/>
                    <a:pt x="68" y="187"/>
                  </a:cubicBezTo>
                  <a:cubicBezTo>
                    <a:pt x="67" y="187"/>
                    <a:pt x="67" y="187"/>
                    <a:pt x="67" y="187"/>
                  </a:cubicBezTo>
                  <a:cubicBezTo>
                    <a:pt x="67" y="187"/>
                    <a:pt x="67" y="187"/>
                    <a:pt x="67" y="187"/>
                  </a:cubicBezTo>
                  <a:cubicBezTo>
                    <a:pt x="67" y="188"/>
                    <a:pt x="67" y="188"/>
                    <a:pt x="67" y="188"/>
                  </a:cubicBezTo>
                  <a:cubicBezTo>
                    <a:pt x="68" y="188"/>
                    <a:pt x="68" y="188"/>
                    <a:pt x="68" y="188"/>
                  </a:cubicBezTo>
                  <a:cubicBezTo>
                    <a:pt x="69" y="188"/>
                    <a:pt x="69" y="188"/>
                    <a:pt x="69" y="188"/>
                  </a:cubicBezTo>
                  <a:cubicBezTo>
                    <a:pt x="69" y="189"/>
                    <a:pt x="69" y="189"/>
                    <a:pt x="69" y="189"/>
                  </a:cubicBezTo>
                  <a:cubicBezTo>
                    <a:pt x="70" y="189"/>
                    <a:pt x="70" y="189"/>
                    <a:pt x="70" y="189"/>
                  </a:cubicBezTo>
                  <a:cubicBezTo>
                    <a:pt x="70" y="189"/>
                    <a:pt x="70" y="189"/>
                    <a:pt x="70" y="189"/>
                  </a:cubicBezTo>
                  <a:cubicBezTo>
                    <a:pt x="70" y="189"/>
                    <a:pt x="70" y="189"/>
                    <a:pt x="70" y="189"/>
                  </a:cubicBezTo>
                  <a:cubicBezTo>
                    <a:pt x="70" y="189"/>
                    <a:pt x="70" y="189"/>
                    <a:pt x="70" y="189"/>
                  </a:cubicBezTo>
                  <a:cubicBezTo>
                    <a:pt x="70" y="190"/>
                    <a:pt x="70" y="190"/>
                    <a:pt x="70" y="190"/>
                  </a:cubicBezTo>
                  <a:cubicBezTo>
                    <a:pt x="70" y="190"/>
                    <a:pt x="70" y="190"/>
                    <a:pt x="70" y="190"/>
                  </a:cubicBezTo>
                  <a:cubicBezTo>
                    <a:pt x="69" y="190"/>
                    <a:pt x="69" y="190"/>
                    <a:pt x="69" y="190"/>
                  </a:cubicBezTo>
                  <a:cubicBezTo>
                    <a:pt x="69" y="190"/>
                    <a:pt x="69" y="190"/>
                    <a:pt x="69" y="190"/>
                  </a:cubicBezTo>
                  <a:cubicBezTo>
                    <a:pt x="70" y="190"/>
                    <a:pt x="70" y="190"/>
                    <a:pt x="70" y="190"/>
                  </a:cubicBezTo>
                  <a:cubicBezTo>
                    <a:pt x="70" y="191"/>
                    <a:pt x="70" y="191"/>
                    <a:pt x="70" y="191"/>
                  </a:cubicBezTo>
                  <a:cubicBezTo>
                    <a:pt x="70" y="191"/>
                    <a:pt x="70" y="191"/>
                    <a:pt x="70" y="191"/>
                  </a:cubicBezTo>
                  <a:cubicBezTo>
                    <a:pt x="70" y="192"/>
                    <a:pt x="70" y="192"/>
                    <a:pt x="70" y="192"/>
                  </a:cubicBezTo>
                  <a:cubicBezTo>
                    <a:pt x="70" y="192"/>
                    <a:pt x="70" y="192"/>
                    <a:pt x="70" y="192"/>
                  </a:cubicBezTo>
                  <a:cubicBezTo>
                    <a:pt x="69" y="192"/>
                    <a:pt x="69" y="192"/>
                    <a:pt x="69" y="192"/>
                  </a:cubicBezTo>
                  <a:cubicBezTo>
                    <a:pt x="69" y="192"/>
                    <a:pt x="69" y="192"/>
                    <a:pt x="69" y="192"/>
                  </a:cubicBezTo>
                  <a:cubicBezTo>
                    <a:pt x="68" y="191"/>
                    <a:pt x="68" y="191"/>
                    <a:pt x="68" y="191"/>
                  </a:cubicBezTo>
                  <a:cubicBezTo>
                    <a:pt x="68" y="191"/>
                    <a:pt x="68" y="191"/>
                    <a:pt x="68" y="191"/>
                  </a:cubicBezTo>
                  <a:cubicBezTo>
                    <a:pt x="67" y="191"/>
                    <a:pt x="67" y="191"/>
                    <a:pt x="67" y="191"/>
                  </a:cubicBezTo>
                  <a:cubicBezTo>
                    <a:pt x="67" y="191"/>
                    <a:pt x="67" y="191"/>
                    <a:pt x="67" y="191"/>
                  </a:cubicBezTo>
                  <a:cubicBezTo>
                    <a:pt x="66" y="190"/>
                    <a:pt x="66" y="190"/>
                    <a:pt x="66" y="190"/>
                  </a:cubicBezTo>
                  <a:cubicBezTo>
                    <a:pt x="66" y="191"/>
                    <a:pt x="66" y="191"/>
                    <a:pt x="66" y="191"/>
                  </a:cubicBezTo>
                  <a:cubicBezTo>
                    <a:pt x="66" y="191"/>
                    <a:pt x="66" y="191"/>
                    <a:pt x="66" y="191"/>
                  </a:cubicBezTo>
                  <a:cubicBezTo>
                    <a:pt x="67" y="191"/>
                    <a:pt x="67" y="191"/>
                    <a:pt x="67" y="191"/>
                  </a:cubicBezTo>
                  <a:cubicBezTo>
                    <a:pt x="67" y="191"/>
                    <a:pt x="67" y="191"/>
                    <a:pt x="67" y="191"/>
                  </a:cubicBezTo>
                  <a:cubicBezTo>
                    <a:pt x="68" y="192"/>
                    <a:pt x="68" y="192"/>
                    <a:pt x="68" y="192"/>
                  </a:cubicBezTo>
                  <a:cubicBezTo>
                    <a:pt x="69" y="192"/>
                    <a:pt x="69" y="192"/>
                    <a:pt x="69" y="192"/>
                  </a:cubicBezTo>
                  <a:cubicBezTo>
                    <a:pt x="69" y="192"/>
                    <a:pt x="69" y="192"/>
                    <a:pt x="69" y="192"/>
                  </a:cubicBezTo>
                  <a:cubicBezTo>
                    <a:pt x="69" y="193"/>
                    <a:pt x="69" y="193"/>
                    <a:pt x="69" y="193"/>
                  </a:cubicBezTo>
                  <a:cubicBezTo>
                    <a:pt x="69" y="193"/>
                    <a:pt x="69" y="193"/>
                    <a:pt x="69" y="193"/>
                  </a:cubicBezTo>
                  <a:cubicBezTo>
                    <a:pt x="68" y="193"/>
                    <a:pt x="68" y="193"/>
                    <a:pt x="68" y="193"/>
                  </a:cubicBezTo>
                  <a:cubicBezTo>
                    <a:pt x="68" y="193"/>
                    <a:pt x="68" y="193"/>
                    <a:pt x="68" y="193"/>
                  </a:cubicBezTo>
                  <a:cubicBezTo>
                    <a:pt x="68" y="194"/>
                    <a:pt x="68" y="194"/>
                    <a:pt x="68" y="194"/>
                  </a:cubicBezTo>
                  <a:cubicBezTo>
                    <a:pt x="67" y="193"/>
                    <a:pt x="67" y="193"/>
                    <a:pt x="67" y="193"/>
                  </a:cubicBezTo>
                  <a:cubicBezTo>
                    <a:pt x="66" y="193"/>
                    <a:pt x="66" y="193"/>
                    <a:pt x="66" y="193"/>
                  </a:cubicBezTo>
                  <a:cubicBezTo>
                    <a:pt x="66" y="192"/>
                    <a:pt x="66" y="192"/>
                    <a:pt x="66" y="192"/>
                  </a:cubicBezTo>
                  <a:cubicBezTo>
                    <a:pt x="65" y="192"/>
                    <a:pt x="65" y="192"/>
                    <a:pt x="65" y="192"/>
                  </a:cubicBezTo>
                  <a:cubicBezTo>
                    <a:pt x="65" y="193"/>
                    <a:pt x="65" y="193"/>
                    <a:pt x="65" y="193"/>
                  </a:cubicBezTo>
                  <a:cubicBezTo>
                    <a:pt x="65" y="193"/>
                    <a:pt x="65" y="193"/>
                    <a:pt x="65" y="193"/>
                  </a:cubicBezTo>
                  <a:cubicBezTo>
                    <a:pt x="65" y="194"/>
                    <a:pt x="65" y="194"/>
                    <a:pt x="65" y="194"/>
                  </a:cubicBezTo>
                  <a:cubicBezTo>
                    <a:pt x="65" y="194"/>
                    <a:pt x="65" y="194"/>
                    <a:pt x="65" y="194"/>
                  </a:cubicBezTo>
                  <a:cubicBezTo>
                    <a:pt x="66" y="194"/>
                    <a:pt x="66" y="194"/>
                    <a:pt x="66" y="194"/>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5" y="195"/>
                    <a:pt x="65" y="195"/>
                    <a:pt x="65" y="195"/>
                  </a:cubicBezTo>
                  <a:cubicBezTo>
                    <a:pt x="64" y="194"/>
                    <a:pt x="64" y="194"/>
                    <a:pt x="64" y="194"/>
                  </a:cubicBezTo>
                  <a:cubicBezTo>
                    <a:pt x="64" y="194"/>
                    <a:pt x="64" y="194"/>
                    <a:pt x="64" y="194"/>
                  </a:cubicBezTo>
                  <a:cubicBezTo>
                    <a:pt x="64" y="194"/>
                    <a:pt x="64" y="194"/>
                    <a:pt x="64" y="194"/>
                  </a:cubicBezTo>
                  <a:cubicBezTo>
                    <a:pt x="64" y="195"/>
                    <a:pt x="64" y="195"/>
                    <a:pt x="64" y="195"/>
                  </a:cubicBezTo>
                  <a:cubicBezTo>
                    <a:pt x="65" y="195"/>
                    <a:pt x="65" y="195"/>
                    <a:pt x="65" y="195"/>
                  </a:cubicBezTo>
                  <a:cubicBezTo>
                    <a:pt x="65" y="195"/>
                    <a:pt x="65" y="195"/>
                    <a:pt x="65" y="195"/>
                  </a:cubicBezTo>
                  <a:cubicBezTo>
                    <a:pt x="66" y="196"/>
                    <a:pt x="66" y="196"/>
                    <a:pt x="66" y="196"/>
                  </a:cubicBezTo>
                  <a:cubicBezTo>
                    <a:pt x="66" y="196"/>
                    <a:pt x="66" y="196"/>
                    <a:pt x="66" y="196"/>
                  </a:cubicBezTo>
                  <a:cubicBezTo>
                    <a:pt x="65" y="196"/>
                    <a:pt x="65" y="196"/>
                    <a:pt x="65" y="196"/>
                  </a:cubicBezTo>
                  <a:cubicBezTo>
                    <a:pt x="64" y="196"/>
                    <a:pt x="64" y="196"/>
                    <a:pt x="64" y="196"/>
                  </a:cubicBezTo>
                  <a:cubicBezTo>
                    <a:pt x="64" y="196"/>
                    <a:pt x="64" y="196"/>
                    <a:pt x="64" y="196"/>
                  </a:cubicBezTo>
                  <a:cubicBezTo>
                    <a:pt x="64" y="195"/>
                    <a:pt x="64" y="195"/>
                    <a:pt x="64" y="195"/>
                  </a:cubicBezTo>
                  <a:cubicBezTo>
                    <a:pt x="63" y="195"/>
                    <a:pt x="63" y="195"/>
                    <a:pt x="63" y="195"/>
                  </a:cubicBezTo>
                  <a:cubicBezTo>
                    <a:pt x="63" y="195"/>
                    <a:pt x="63" y="195"/>
                    <a:pt x="63" y="195"/>
                  </a:cubicBezTo>
                  <a:cubicBezTo>
                    <a:pt x="63" y="195"/>
                    <a:pt x="63" y="195"/>
                    <a:pt x="63" y="195"/>
                  </a:cubicBezTo>
                  <a:cubicBezTo>
                    <a:pt x="63" y="195"/>
                    <a:pt x="63" y="195"/>
                    <a:pt x="63" y="195"/>
                  </a:cubicBezTo>
                  <a:cubicBezTo>
                    <a:pt x="63" y="196"/>
                    <a:pt x="63" y="196"/>
                    <a:pt x="63" y="196"/>
                  </a:cubicBezTo>
                  <a:cubicBezTo>
                    <a:pt x="63" y="196"/>
                    <a:pt x="63" y="196"/>
                    <a:pt x="63" y="196"/>
                  </a:cubicBezTo>
                  <a:cubicBezTo>
                    <a:pt x="63" y="197"/>
                    <a:pt x="63" y="197"/>
                    <a:pt x="63" y="197"/>
                  </a:cubicBezTo>
                  <a:cubicBezTo>
                    <a:pt x="63" y="197"/>
                    <a:pt x="63" y="197"/>
                    <a:pt x="63" y="197"/>
                  </a:cubicBezTo>
                  <a:cubicBezTo>
                    <a:pt x="65" y="197"/>
                    <a:pt x="65" y="197"/>
                    <a:pt x="65" y="197"/>
                  </a:cubicBezTo>
                  <a:cubicBezTo>
                    <a:pt x="65" y="197"/>
                    <a:pt x="65" y="197"/>
                    <a:pt x="65" y="197"/>
                  </a:cubicBezTo>
                  <a:cubicBezTo>
                    <a:pt x="65" y="197"/>
                    <a:pt x="65" y="197"/>
                    <a:pt x="65" y="197"/>
                  </a:cubicBezTo>
                  <a:cubicBezTo>
                    <a:pt x="65" y="198"/>
                    <a:pt x="65" y="198"/>
                    <a:pt x="65" y="198"/>
                  </a:cubicBezTo>
                  <a:cubicBezTo>
                    <a:pt x="65" y="198"/>
                    <a:pt x="65" y="198"/>
                    <a:pt x="65" y="198"/>
                  </a:cubicBezTo>
                  <a:cubicBezTo>
                    <a:pt x="65" y="198"/>
                    <a:pt x="65" y="198"/>
                    <a:pt x="65" y="198"/>
                  </a:cubicBezTo>
                  <a:cubicBezTo>
                    <a:pt x="64" y="198"/>
                    <a:pt x="64" y="198"/>
                    <a:pt x="64" y="198"/>
                  </a:cubicBezTo>
                  <a:cubicBezTo>
                    <a:pt x="64" y="198"/>
                    <a:pt x="64" y="198"/>
                    <a:pt x="64" y="198"/>
                  </a:cubicBezTo>
                  <a:cubicBezTo>
                    <a:pt x="63" y="198"/>
                    <a:pt x="63" y="198"/>
                    <a:pt x="63" y="198"/>
                  </a:cubicBezTo>
                  <a:cubicBezTo>
                    <a:pt x="62" y="198"/>
                    <a:pt x="62" y="198"/>
                    <a:pt x="62" y="198"/>
                  </a:cubicBezTo>
                  <a:cubicBezTo>
                    <a:pt x="62" y="197"/>
                    <a:pt x="62" y="197"/>
                    <a:pt x="62" y="197"/>
                  </a:cubicBezTo>
                  <a:cubicBezTo>
                    <a:pt x="62" y="197"/>
                    <a:pt x="62" y="197"/>
                    <a:pt x="62" y="197"/>
                  </a:cubicBezTo>
                  <a:cubicBezTo>
                    <a:pt x="62" y="197"/>
                    <a:pt x="62" y="197"/>
                    <a:pt x="62" y="197"/>
                  </a:cubicBezTo>
                  <a:cubicBezTo>
                    <a:pt x="62" y="197"/>
                    <a:pt x="62" y="197"/>
                    <a:pt x="62" y="197"/>
                  </a:cubicBezTo>
                  <a:cubicBezTo>
                    <a:pt x="62" y="198"/>
                    <a:pt x="62" y="198"/>
                    <a:pt x="62" y="198"/>
                  </a:cubicBezTo>
                  <a:cubicBezTo>
                    <a:pt x="61" y="198"/>
                    <a:pt x="61" y="198"/>
                    <a:pt x="61" y="198"/>
                  </a:cubicBezTo>
                  <a:cubicBezTo>
                    <a:pt x="61" y="198"/>
                    <a:pt x="61" y="198"/>
                    <a:pt x="61" y="198"/>
                  </a:cubicBezTo>
                  <a:cubicBezTo>
                    <a:pt x="60" y="198"/>
                    <a:pt x="60" y="198"/>
                    <a:pt x="60" y="198"/>
                  </a:cubicBezTo>
                  <a:cubicBezTo>
                    <a:pt x="60" y="198"/>
                    <a:pt x="60" y="198"/>
                    <a:pt x="60" y="198"/>
                  </a:cubicBezTo>
                  <a:cubicBezTo>
                    <a:pt x="60" y="198"/>
                    <a:pt x="60" y="198"/>
                    <a:pt x="60" y="198"/>
                  </a:cubicBezTo>
                  <a:cubicBezTo>
                    <a:pt x="59" y="198"/>
                    <a:pt x="59" y="198"/>
                    <a:pt x="59" y="198"/>
                  </a:cubicBezTo>
                  <a:cubicBezTo>
                    <a:pt x="59" y="198"/>
                    <a:pt x="59" y="198"/>
                    <a:pt x="59" y="198"/>
                  </a:cubicBezTo>
                  <a:cubicBezTo>
                    <a:pt x="59" y="199"/>
                    <a:pt x="59" y="199"/>
                    <a:pt x="59" y="199"/>
                  </a:cubicBezTo>
                  <a:cubicBezTo>
                    <a:pt x="61" y="199"/>
                    <a:pt x="61" y="199"/>
                    <a:pt x="61" y="199"/>
                  </a:cubicBezTo>
                  <a:cubicBezTo>
                    <a:pt x="62" y="199"/>
                    <a:pt x="62" y="199"/>
                    <a:pt x="62" y="199"/>
                  </a:cubicBezTo>
                  <a:cubicBezTo>
                    <a:pt x="62" y="200"/>
                    <a:pt x="62" y="200"/>
                    <a:pt x="62" y="200"/>
                  </a:cubicBezTo>
                  <a:cubicBezTo>
                    <a:pt x="62" y="201"/>
                    <a:pt x="62" y="201"/>
                    <a:pt x="62" y="201"/>
                  </a:cubicBezTo>
                  <a:cubicBezTo>
                    <a:pt x="62" y="201"/>
                    <a:pt x="62" y="201"/>
                    <a:pt x="62" y="201"/>
                  </a:cubicBezTo>
                  <a:cubicBezTo>
                    <a:pt x="62" y="201"/>
                    <a:pt x="62" y="201"/>
                    <a:pt x="62" y="201"/>
                  </a:cubicBezTo>
                  <a:cubicBezTo>
                    <a:pt x="61" y="201"/>
                    <a:pt x="61" y="201"/>
                    <a:pt x="61" y="201"/>
                  </a:cubicBezTo>
                  <a:cubicBezTo>
                    <a:pt x="60" y="200"/>
                    <a:pt x="60" y="200"/>
                    <a:pt x="60" y="200"/>
                  </a:cubicBezTo>
                  <a:cubicBezTo>
                    <a:pt x="60" y="200"/>
                    <a:pt x="60" y="200"/>
                    <a:pt x="60" y="200"/>
                  </a:cubicBezTo>
                  <a:cubicBezTo>
                    <a:pt x="59" y="200"/>
                    <a:pt x="59" y="200"/>
                    <a:pt x="59" y="200"/>
                  </a:cubicBezTo>
                  <a:cubicBezTo>
                    <a:pt x="59" y="200"/>
                    <a:pt x="59" y="200"/>
                    <a:pt x="59" y="200"/>
                  </a:cubicBezTo>
                  <a:cubicBezTo>
                    <a:pt x="60" y="200"/>
                    <a:pt x="60" y="200"/>
                    <a:pt x="60" y="200"/>
                  </a:cubicBezTo>
                  <a:cubicBezTo>
                    <a:pt x="60" y="200"/>
                    <a:pt x="60" y="200"/>
                    <a:pt x="60" y="200"/>
                  </a:cubicBezTo>
                  <a:cubicBezTo>
                    <a:pt x="61" y="201"/>
                    <a:pt x="61" y="201"/>
                    <a:pt x="61" y="201"/>
                  </a:cubicBezTo>
                  <a:cubicBezTo>
                    <a:pt x="62" y="202"/>
                    <a:pt x="62" y="202"/>
                    <a:pt x="62" y="202"/>
                  </a:cubicBezTo>
                  <a:cubicBezTo>
                    <a:pt x="62" y="202"/>
                    <a:pt x="62" y="202"/>
                    <a:pt x="62" y="202"/>
                  </a:cubicBezTo>
                  <a:cubicBezTo>
                    <a:pt x="61" y="203"/>
                    <a:pt x="61" y="203"/>
                    <a:pt x="61" y="203"/>
                  </a:cubicBezTo>
                  <a:cubicBezTo>
                    <a:pt x="62" y="203"/>
                    <a:pt x="62" y="203"/>
                    <a:pt x="62" y="203"/>
                  </a:cubicBezTo>
                  <a:cubicBezTo>
                    <a:pt x="62" y="203"/>
                    <a:pt x="62" y="203"/>
                    <a:pt x="62" y="203"/>
                  </a:cubicBezTo>
                  <a:cubicBezTo>
                    <a:pt x="61" y="204"/>
                    <a:pt x="61" y="204"/>
                    <a:pt x="61" y="204"/>
                  </a:cubicBezTo>
                  <a:cubicBezTo>
                    <a:pt x="61" y="204"/>
                    <a:pt x="61" y="204"/>
                    <a:pt x="61" y="204"/>
                  </a:cubicBezTo>
                  <a:cubicBezTo>
                    <a:pt x="61" y="205"/>
                    <a:pt x="61" y="205"/>
                    <a:pt x="61" y="205"/>
                  </a:cubicBezTo>
                  <a:cubicBezTo>
                    <a:pt x="60" y="205"/>
                    <a:pt x="60" y="205"/>
                    <a:pt x="60" y="205"/>
                  </a:cubicBezTo>
                  <a:cubicBezTo>
                    <a:pt x="60" y="205"/>
                    <a:pt x="60" y="205"/>
                    <a:pt x="60" y="205"/>
                  </a:cubicBezTo>
                  <a:cubicBezTo>
                    <a:pt x="59" y="204"/>
                    <a:pt x="59" y="204"/>
                    <a:pt x="59" y="204"/>
                  </a:cubicBezTo>
                  <a:cubicBezTo>
                    <a:pt x="59" y="204"/>
                    <a:pt x="59" y="204"/>
                    <a:pt x="59" y="204"/>
                  </a:cubicBezTo>
                  <a:cubicBezTo>
                    <a:pt x="58" y="204"/>
                    <a:pt x="58" y="204"/>
                    <a:pt x="58" y="204"/>
                  </a:cubicBezTo>
                  <a:cubicBezTo>
                    <a:pt x="59" y="204"/>
                    <a:pt x="59" y="204"/>
                    <a:pt x="59" y="204"/>
                  </a:cubicBezTo>
                  <a:cubicBezTo>
                    <a:pt x="59" y="205"/>
                    <a:pt x="59" y="205"/>
                    <a:pt x="59" y="205"/>
                  </a:cubicBezTo>
                  <a:cubicBezTo>
                    <a:pt x="60" y="205"/>
                    <a:pt x="60" y="205"/>
                    <a:pt x="60" y="205"/>
                  </a:cubicBezTo>
                  <a:cubicBezTo>
                    <a:pt x="60" y="205"/>
                    <a:pt x="60" y="205"/>
                    <a:pt x="60" y="205"/>
                  </a:cubicBezTo>
                  <a:cubicBezTo>
                    <a:pt x="60" y="206"/>
                    <a:pt x="60" y="206"/>
                    <a:pt x="60" y="206"/>
                  </a:cubicBezTo>
                  <a:cubicBezTo>
                    <a:pt x="59" y="206"/>
                    <a:pt x="59" y="206"/>
                    <a:pt x="59" y="206"/>
                  </a:cubicBezTo>
                  <a:cubicBezTo>
                    <a:pt x="59" y="205"/>
                    <a:pt x="59" y="205"/>
                    <a:pt x="59" y="205"/>
                  </a:cubicBezTo>
                  <a:cubicBezTo>
                    <a:pt x="59" y="205"/>
                    <a:pt x="59" y="205"/>
                    <a:pt x="59" y="205"/>
                  </a:cubicBezTo>
                  <a:cubicBezTo>
                    <a:pt x="58" y="206"/>
                    <a:pt x="58" y="206"/>
                    <a:pt x="58" y="206"/>
                  </a:cubicBezTo>
                  <a:cubicBezTo>
                    <a:pt x="59" y="206"/>
                    <a:pt x="59" y="206"/>
                    <a:pt x="59" y="206"/>
                  </a:cubicBezTo>
                  <a:cubicBezTo>
                    <a:pt x="59" y="206"/>
                    <a:pt x="59" y="206"/>
                    <a:pt x="59" y="206"/>
                  </a:cubicBezTo>
                  <a:cubicBezTo>
                    <a:pt x="59" y="207"/>
                    <a:pt x="59" y="207"/>
                    <a:pt x="59" y="207"/>
                  </a:cubicBezTo>
                  <a:cubicBezTo>
                    <a:pt x="59" y="207"/>
                    <a:pt x="59" y="207"/>
                    <a:pt x="59" y="207"/>
                  </a:cubicBezTo>
                  <a:cubicBezTo>
                    <a:pt x="58" y="207"/>
                    <a:pt x="58" y="207"/>
                    <a:pt x="58" y="207"/>
                  </a:cubicBezTo>
                  <a:cubicBezTo>
                    <a:pt x="58" y="207"/>
                    <a:pt x="58" y="207"/>
                    <a:pt x="58" y="207"/>
                  </a:cubicBezTo>
                  <a:cubicBezTo>
                    <a:pt x="58" y="207"/>
                    <a:pt x="58" y="207"/>
                    <a:pt x="58" y="207"/>
                  </a:cubicBezTo>
                  <a:cubicBezTo>
                    <a:pt x="57" y="207"/>
                    <a:pt x="57" y="207"/>
                    <a:pt x="57" y="207"/>
                  </a:cubicBezTo>
                  <a:cubicBezTo>
                    <a:pt x="57" y="207"/>
                    <a:pt x="57" y="207"/>
                    <a:pt x="57" y="207"/>
                  </a:cubicBezTo>
                  <a:cubicBezTo>
                    <a:pt x="58" y="207"/>
                    <a:pt x="58" y="207"/>
                    <a:pt x="58" y="207"/>
                  </a:cubicBezTo>
                  <a:cubicBezTo>
                    <a:pt x="58" y="208"/>
                    <a:pt x="58" y="208"/>
                    <a:pt x="58" y="208"/>
                  </a:cubicBezTo>
                  <a:cubicBezTo>
                    <a:pt x="58" y="208"/>
                    <a:pt x="58" y="208"/>
                    <a:pt x="58" y="208"/>
                  </a:cubicBezTo>
                  <a:cubicBezTo>
                    <a:pt x="58" y="208"/>
                    <a:pt x="58" y="208"/>
                    <a:pt x="58" y="208"/>
                  </a:cubicBezTo>
                  <a:cubicBezTo>
                    <a:pt x="57" y="208"/>
                    <a:pt x="57" y="208"/>
                    <a:pt x="57" y="208"/>
                  </a:cubicBezTo>
                  <a:cubicBezTo>
                    <a:pt x="56" y="208"/>
                    <a:pt x="56" y="208"/>
                    <a:pt x="56" y="208"/>
                  </a:cubicBezTo>
                  <a:cubicBezTo>
                    <a:pt x="56" y="208"/>
                    <a:pt x="56" y="208"/>
                    <a:pt x="56" y="208"/>
                  </a:cubicBezTo>
                  <a:cubicBezTo>
                    <a:pt x="56" y="208"/>
                    <a:pt x="56" y="208"/>
                    <a:pt x="56" y="208"/>
                  </a:cubicBezTo>
                  <a:cubicBezTo>
                    <a:pt x="57" y="209"/>
                    <a:pt x="57" y="209"/>
                    <a:pt x="57" y="209"/>
                  </a:cubicBezTo>
                  <a:cubicBezTo>
                    <a:pt x="58" y="209"/>
                    <a:pt x="58" y="209"/>
                    <a:pt x="58" y="209"/>
                  </a:cubicBezTo>
                  <a:cubicBezTo>
                    <a:pt x="59" y="209"/>
                    <a:pt x="59" y="209"/>
                    <a:pt x="59" y="209"/>
                  </a:cubicBezTo>
                  <a:cubicBezTo>
                    <a:pt x="59" y="209"/>
                    <a:pt x="59" y="209"/>
                    <a:pt x="59" y="209"/>
                  </a:cubicBezTo>
                  <a:cubicBezTo>
                    <a:pt x="59" y="210"/>
                    <a:pt x="59" y="210"/>
                    <a:pt x="59" y="210"/>
                  </a:cubicBezTo>
                  <a:cubicBezTo>
                    <a:pt x="58" y="210"/>
                    <a:pt x="58" y="210"/>
                    <a:pt x="58" y="210"/>
                  </a:cubicBezTo>
                  <a:cubicBezTo>
                    <a:pt x="57" y="210"/>
                    <a:pt x="57" y="210"/>
                    <a:pt x="57" y="210"/>
                  </a:cubicBezTo>
                  <a:cubicBezTo>
                    <a:pt x="56" y="210"/>
                    <a:pt x="56" y="210"/>
                    <a:pt x="56" y="210"/>
                  </a:cubicBezTo>
                  <a:cubicBezTo>
                    <a:pt x="56" y="210"/>
                    <a:pt x="56" y="210"/>
                    <a:pt x="56" y="210"/>
                  </a:cubicBezTo>
                  <a:cubicBezTo>
                    <a:pt x="55" y="210"/>
                    <a:pt x="55" y="210"/>
                    <a:pt x="55" y="210"/>
                  </a:cubicBezTo>
                  <a:cubicBezTo>
                    <a:pt x="56" y="210"/>
                    <a:pt x="56" y="210"/>
                    <a:pt x="56" y="210"/>
                  </a:cubicBezTo>
                  <a:cubicBezTo>
                    <a:pt x="57" y="210"/>
                    <a:pt x="57" y="210"/>
                    <a:pt x="57" y="210"/>
                  </a:cubicBezTo>
                  <a:cubicBezTo>
                    <a:pt x="57" y="211"/>
                    <a:pt x="57" y="211"/>
                    <a:pt x="57" y="211"/>
                  </a:cubicBezTo>
                  <a:cubicBezTo>
                    <a:pt x="57" y="211"/>
                    <a:pt x="57" y="211"/>
                    <a:pt x="57" y="211"/>
                  </a:cubicBezTo>
                  <a:cubicBezTo>
                    <a:pt x="56" y="211"/>
                    <a:pt x="56" y="211"/>
                    <a:pt x="56" y="211"/>
                  </a:cubicBezTo>
                  <a:cubicBezTo>
                    <a:pt x="56" y="211"/>
                    <a:pt x="56" y="211"/>
                    <a:pt x="56" y="211"/>
                  </a:cubicBezTo>
                  <a:cubicBezTo>
                    <a:pt x="57" y="211"/>
                    <a:pt x="57" y="211"/>
                    <a:pt x="57" y="211"/>
                  </a:cubicBezTo>
                  <a:cubicBezTo>
                    <a:pt x="58" y="211"/>
                    <a:pt x="58" y="211"/>
                    <a:pt x="58" y="211"/>
                  </a:cubicBezTo>
                  <a:cubicBezTo>
                    <a:pt x="58" y="212"/>
                    <a:pt x="58" y="212"/>
                    <a:pt x="58" y="212"/>
                  </a:cubicBezTo>
                  <a:cubicBezTo>
                    <a:pt x="57" y="212"/>
                    <a:pt x="57" y="212"/>
                    <a:pt x="57" y="212"/>
                  </a:cubicBezTo>
                  <a:cubicBezTo>
                    <a:pt x="56" y="212"/>
                    <a:pt x="56" y="212"/>
                    <a:pt x="56" y="212"/>
                  </a:cubicBezTo>
                  <a:cubicBezTo>
                    <a:pt x="56" y="212"/>
                    <a:pt x="56" y="212"/>
                    <a:pt x="56" y="212"/>
                  </a:cubicBezTo>
                  <a:cubicBezTo>
                    <a:pt x="56" y="212"/>
                    <a:pt x="56" y="212"/>
                    <a:pt x="56" y="212"/>
                  </a:cubicBezTo>
                  <a:cubicBezTo>
                    <a:pt x="56" y="212"/>
                    <a:pt x="56" y="212"/>
                    <a:pt x="56" y="212"/>
                  </a:cubicBezTo>
                  <a:cubicBezTo>
                    <a:pt x="57" y="212"/>
                    <a:pt x="57" y="212"/>
                    <a:pt x="57" y="212"/>
                  </a:cubicBezTo>
                  <a:cubicBezTo>
                    <a:pt x="58" y="212"/>
                    <a:pt x="58" y="212"/>
                    <a:pt x="58" y="212"/>
                  </a:cubicBezTo>
                  <a:cubicBezTo>
                    <a:pt x="58" y="213"/>
                    <a:pt x="58" y="213"/>
                    <a:pt x="58" y="213"/>
                  </a:cubicBezTo>
                  <a:cubicBezTo>
                    <a:pt x="57" y="213"/>
                    <a:pt x="57" y="213"/>
                    <a:pt x="57" y="213"/>
                  </a:cubicBezTo>
                  <a:cubicBezTo>
                    <a:pt x="56" y="213"/>
                    <a:pt x="56" y="213"/>
                    <a:pt x="56" y="213"/>
                  </a:cubicBezTo>
                  <a:cubicBezTo>
                    <a:pt x="56" y="213"/>
                    <a:pt x="56" y="213"/>
                    <a:pt x="56" y="213"/>
                  </a:cubicBezTo>
                  <a:cubicBezTo>
                    <a:pt x="55" y="213"/>
                    <a:pt x="55" y="213"/>
                    <a:pt x="55" y="213"/>
                  </a:cubicBezTo>
                  <a:cubicBezTo>
                    <a:pt x="55" y="212"/>
                    <a:pt x="55" y="212"/>
                    <a:pt x="55" y="212"/>
                  </a:cubicBezTo>
                  <a:cubicBezTo>
                    <a:pt x="54" y="212"/>
                    <a:pt x="54" y="212"/>
                    <a:pt x="54" y="212"/>
                  </a:cubicBezTo>
                  <a:cubicBezTo>
                    <a:pt x="54" y="212"/>
                    <a:pt x="54" y="212"/>
                    <a:pt x="54" y="212"/>
                  </a:cubicBezTo>
                  <a:cubicBezTo>
                    <a:pt x="54" y="212"/>
                    <a:pt x="54" y="212"/>
                    <a:pt x="54" y="212"/>
                  </a:cubicBezTo>
                  <a:cubicBezTo>
                    <a:pt x="53" y="212"/>
                    <a:pt x="53" y="212"/>
                    <a:pt x="53" y="212"/>
                  </a:cubicBezTo>
                  <a:cubicBezTo>
                    <a:pt x="53" y="212"/>
                    <a:pt x="53" y="212"/>
                    <a:pt x="53" y="212"/>
                  </a:cubicBezTo>
                  <a:cubicBezTo>
                    <a:pt x="53" y="213"/>
                    <a:pt x="53" y="213"/>
                    <a:pt x="53" y="213"/>
                  </a:cubicBezTo>
                  <a:cubicBezTo>
                    <a:pt x="55" y="213"/>
                    <a:pt x="55" y="213"/>
                    <a:pt x="55" y="213"/>
                  </a:cubicBezTo>
                  <a:cubicBezTo>
                    <a:pt x="55" y="214"/>
                    <a:pt x="55" y="214"/>
                    <a:pt x="55" y="214"/>
                  </a:cubicBezTo>
                  <a:cubicBezTo>
                    <a:pt x="55" y="214"/>
                    <a:pt x="55" y="214"/>
                    <a:pt x="55" y="214"/>
                  </a:cubicBezTo>
                  <a:cubicBezTo>
                    <a:pt x="55" y="214"/>
                    <a:pt x="55" y="214"/>
                    <a:pt x="55" y="214"/>
                  </a:cubicBezTo>
                  <a:cubicBezTo>
                    <a:pt x="55" y="214"/>
                    <a:pt x="55" y="214"/>
                    <a:pt x="55" y="214"/>
                  </a:cubicBezTo>
                  <a:cubicBezTo>
                    <a:pt x="55" y="214"/>
                    <a:pt x="55" y="214"/>
                    <a:pt x="55" y="214"/>
                  </a:cubicBezTo>
                  <a:cubicBezTo>
                    <a:pt x="56" y="214"/>
                    <a:pt x="56" y="214"/>
                    <a:pt x="56" y="214"/>
                  </a:cubicBezTo>
                  <a:cubicBezTo>
                    <a:pt x="56" y="215"/>
                    <a:pt x="56" y="215"/>
                    <a:pt x="56" y="215"/>
                  </a:cubicBezTo>
                  <a:cubicBezTo>
                    <a:pt x="57" y="215"/>
                    <a:pt x="57" y="215"/>
                    <a:pt x="57" y="215"/>
                  </a:cubicBezTo>
                  <a:cubicBezTo>
                    <a:pt x="57" y="215"/>
                    <a:pt x="57" y="215"/>
                    <a:pt x="57" y="215"/>
                  </a:cubicBezTo>
                  <a:cubicBezTo>
                    <a:pt x="56" y="215"/>
                    <a:pt x="56" y="215"/>
                    <a:pt x="56" y="215"/>
                  </a:cubicBezTo>
                  <a:cubicBezTo>
                    <a:pt x="56" y="215"/>
                    <a:pt x="56" y="215"/>
                    <a:pt x="56" y="215"/>
                  </a:cubicBezTo>
                  <a:cubicBezTo>
                    <a:pt x="56" y="216"/>
                    <a:pt x="56" y="216"/>
                    <a:pt x="56" y="216"/>
                  </a:cubicBezTo>
                  <a:cubicBezTo>
                    <a:pt x="55" y="216"/>
                    <a:pt x="55" y="216"/>
                    <a:pt x="55" y="216"/>
                  </a:cubicBezTo>
                  <a:close/>
                  <a:moveTo>
                    <a:pt x="54" y="216"/>
                  </a:moveTo>
                  <a:cubicBezTo>
                    <a:pt x="53" y="215"/>
                    <a:pt x="53" y="215"/>
                    <a:pt x="53" y="215"/>
                  </a:cubicBezTo>
                  <a:cubicBezTo>
                    <a:pt x="52" y="215"/>
                    <a:pt x="52" y="215"/>
                    <a:pt x="52" y="215"/>
                  </a:cubicBezTo>
                  <a:cubicBezTo>
                    <a:pt x="52" y="215"/>
                    <a:pt x="52" y="215"/>
                    <a:pt x="52" y="215"/>
                  </a:cubicBezTo>
                  <a:cubicBezTo>
                    <a:pt x="53" y="216"/>
                    <a:pt x="53" y="216"/>
                    <a:pt x="53" y="216"/>
                  </a:cubicBezTo>
                  <a:cubicBezTo>
                    <a:pt x="54" y="216"/>
                    <a:pt x="54" y="216"/>
                    <a:pt x="54" y="216"/>
                  </a:cubicBezTo>
                  <a:cubicBezTo>
                    <a:pt x="54" y="216"/>
                    <a:pt x="54" y="216"/>
                    <a:pt x="54" y="216"/>
                  </a:cubicBezTo>
                  <a:close/>
                  <a:moveTo>
                    <a:pt x="124" y="146"/>
                  </a:moveTo>
                  <a:cubicBezTo>
                    <a:pt x="124" y="146"/>
                    <a:pt x="124" y="146"/>
                    <a:pt x="124" y="146"/>
                  </a:cubicBezTo>
                  <a:cubicBezTo>
                    <a:pt x="125" y="146"/>
                    <a:pt x="125" y="146"/>
                    <a:pt x="125" y="146"/>
                  </a:cubicBezTo>
                  <a:cubicBezTo>
                    <a:pt x="127" y="146"/>
                    <a:pt x="127" y="146"/>
                    <a:pt x="127" y="146"/>
                  </a:cubicBezTo>
                  <a:cubicBezTo>
                    <a:pt x="129" y="146"/>
                    <a:pt x="129" y="146"/>
                    <a:pt x="129" y="146"/>
                  </a:cubicBezTo>
                  <a:cubicBezTo>
                    <a:pt x="129" y="145"/>
                    <a:pt x="129" y="145"/>
                    <a:pt x="129" y="145"/>
                  </a:cubicBezTo>
                  <a:cubicBezTo>
                    <a:pt x="130" y="145"/>
                    <a:pt x="130" y="145"/>
                    <a:pt x="130" y="145"/>
                  </a:cubicBezTo>
                  <a:cubicBezTo>
                    <a:pt x="131" y="146"/>
                    <a:pt x="131" y="146"/>
                    <a:pt x="131" y="146"/>
                  </a:cubicBezTo>
                  <a:cubicBezTo>
                    <a:pt x="132" y="145"/>
                    <a:pt x="132" y="145"/>
                    <a:pt x="132" y="145"/>
                  </a:cubicBezTo>
                  <a:cubicBezTo>
                    <a:pt x="133" y="146"/>
                    <a:pt x="133" y="146"/>
                    <a:pt x="133" y="146"/>
                  </a:cubicBezTo>
                  <a:cubicBezTo>
                    <a:pt x="134" y="145"/>
                    <a:pt x="134" y="145"/>
                    <a:pt x="134" y="145"/>
                  </a:cubicBezTo>
                  <a:cubicBezTo>
                    <a:pt x="134" y="143"/>
                    <a:pt x="134" y="143"/>
                    <a:pt x="134" y="143"/>
                  </a:cubicBezTo>
                  <a:cubicBezTo>
                    <a:pt x="133" y="142"/>
                    <a:pt x="133" y="142"/>
                    <a:pt x="133" y="142"/>
                  </a:cubicBezTo>
                  <a:cubicBezTo>
                    <a:pt x="133" y="141"/>
                    <a:pt x="133" y="141"/>
                    <a:pt x="133" y="141"/>
                  </a:cubicBezTo>
                  <a:cubicBezTo>
                    <a:pt x="132" y="141"/>
                    <a:pt x="132" y="141"/>
                    <a:pt x="132" y="141"/>
                  </a:cubicBezTo>
                  <a:cubicBezTo>
                    <a:pt x="130" y="142"/>
                    <a:pt x="130" y="142"/>
                    <a:pt x="130" y="142"/>
                  </a:cubicBezTo>
                  <a:cubicBezTo>
                    <a:pt x="127" y="143"/>
                    <a:pt x="127" y="143"/>
                    <a:pt x="127" y="143"/>
                  </a:cubicBezTo>
                  <a:cubicBezTo>
                    <a:pt x="127" y="143"/>
                    <a:pt x="127" y="143"/>
                    <a:pt x="127" y="143"/>
                  </a:cubicBezTo>
                  <a:cubicBezTo>
                    <a:pt x="126" y="144"/>
                    <a:pt x="126" y="144"/>
                    <a:pt x="126" y="144"/>
                  </a:cubicBezTo>
                  <a:cubicBezTo>
                    <a:pt x="125" y="145"/>
                    <a:pt x="125" y="145"/>
                    <a:pt x="125" y="145"/>
                  </a:cubicBezTo>
                  <a:cubicBezTo>
                    <a:pt x="124" y="145"/>
                    <a:pt x="124" y="145"/>
                    <a:pt x="124" y="145"/>
                  </a:cubicBezTo>
                  <a:cubicBezTo>
                    <a:pt x="124" y="145"/>
                    <a:pt x="124" y="145"/>
                    <a:pt x="124" y="145"/>
                  </a:cubicBezTo>
                  <a:cubicBezTo>
                    <a:pt x="124" y="146"/>
                    <a:pt x="124" y="146"/>
                    <a:pt x="124" y="146"/>
                  </a:cubicBezTo>
                  <a:close/>
                  <a:moveTo>
                    <a:pt x="57" y="211"/>
                  </a:moveTo>
                  <a:cubicBezTo>
                    <a:pt x="58" y="211"/>
                    <a:pt x="58" y="211"/>
                    <a:pt x="58" y="211"/>
                  </a:cubicBezTo>
                  <a:cubicBezTo>
                    <a:pt x="58" y="211"/>
                    <a:pt x="58" y="211"/>
                    <a:pt x="58" y="211"/>
                  </a:cubicBezTo>
                  <a:cubicBezTo>
                    <a:pt x="58" y="210"/>
                    <a:pt x="58" y="210"/>
                    <a:pt x="58" y="210"/>
                  </a:cubicBezTo>
                  <a:cubicBezTo>
                    <a:pt x="58" y="210"/>
                    <a:pt x="58" y="210"/>
                    <a:pt x="58" y="210"/>
                  </a:cubicBezTo>
                  <a:cubicBezTo>
                    <a:pt x="57" y="211"/>
                    <a:pt x="57" y="211"/>
                    <a:pt x="57" y="211"/>
                  </a:cubicBezTo>
                  <a:close/>
                  <a:moveTo>
                    <a:pt x="62" y="203"/>
                  </a:moveTo>
                  <a:cubicBezTo>
                    <a:pt x="62" y="203"/>
                    <a:pt x="62" y="203"/>
                    <a:pt x="62" y="203"/>
                  </a:cubicBezTo>
                  <a:cubicBezTo>
                    <a:pt x="62" y="202"/>
                    <a:pt x="62" y="202"/>
                    <a:pt x="62" y="202"/>
                  </a:cubicBezTo>
                  <a:cubicBezTo>
                    <a:pt x="62" y="203"/>
                    <a:pt x="62" y="203"/>
                    <a:pt x="62" y="203"/>
                  </a:cubicBezTo>
                  <a:close/>
                  <a:moveTo>
                    <a:pt x="62" y="202"/>
                  </a:moveTo>
                  <a:cubicBezTo>
                    <a:pt x="62" y="202"/>
                    <a:pt x="62" y="202"/>
                    <a:pt x="62" y="202"/>
                  </a:cubicBezTo>
                  <a:cubicBezTo>
                    <a:pt x="63" y="202"/>
                    <a:pt x="63" y="202"/>
                    <a:pt x="63" y="202"/>
                  </a:cubicBezTo>
                  <a:cubicBezTo>
                    <a:pt x="63" y="201"/>
                    <a:pt x="63" y="201"/>
                    <a:pt x="63" y="201"/>
                  </a:cubicBezTo>
                  <a:cubicBezTo>
                    <a:pt x="62" y="202"/>
                    <a:pt x="62" y="202"/>
                    <a:pt x="62" y="202"/>
                  </a:cubicBezTo>
                  <a:close/>
                  <a:moveTo>
                    <a:pt x="63" y="200"/>
                  </a:moveTo>
                  <a:cubicBezTo>
                    <a:pt x="63" y="200"/>
                    <a:pt x="63" y="200"/>
                    <a:pt x="63" y="200"/>
                  </a:cubicBezTo>
                  <a:cubicBezTo>
                    <a:pt x="63" y="200"/>
                    <a:pt x="63" y="200"/>
                    <a:pt x="63" y="200"/>
                  </a:cubicBezTo>
                  <a:cubicBezTo>
                    <a:pt x="63" y="200"/>
                    <a:pt x="63" y="200"/>
                    <a:pt x="63" y="200"/>
                  </a:cubicBezTo>
                  <a:cubicBezTo>
                    <a:pt x="63" y="200"/>
                    <a:pt x="63" y="200"/>
                    <a:pt x="63" y="200"/>
                  </a:cubicBezTo>
                  <a:cubicBezTo>
                    <a:pt x="63" y="200"/>
                    <a:pt x="63" y="200"/>
                    <a:pt x="63" y="200"/>
                  </a:cubicBezTo>
                  <a:close/>
                  <a:moveTo>
                    <a:pt x="62" y="198"/>
                  </a:moveTo>
                  <a:cubicBezTo>
                    <a:pt x="62" y="199"/>
                    <a:pt x="62" y="199"/>
                    <a:pt x="62" y="199"/>
                  </a:cubicBezTo>
                  <a:cubicBezTo>
                    <a:pt x="63" y="199"/>
                    <a:pt x="63" y="199"/>
                    <a:pt x="63" y="199"/>
                  </a:cubicBezTo>
                  <a:cubicBezTo>
                    <a:pt x="63" y="199"/>
                    <a:pt x="63" y="199"/>
                    <a:pt x="63" y="199"/>
                  </a:cubicBezTo>
                  <a:cubicBezTo>
                    <a:pt x="64" y="199"/>
                    <a:pt x="64" y="199"/>
                    <a:pt x="64" y="199"/>
                  </a:cubicBezTo>
                  <a:cubicBezTo>
                    <a:pt x="64" y="199"/>
                    <a:pt x="64" y="199"/>
                    <a:pt x="64" y="199"/>
                  </a:cubicBezTo>
                  <a:cubicBezTo>
                    <a:pt x="64" y="199"/>
                    <a:pt x="64" y="199"/>
                    <a:pt x="64" y="199"/>
                  </a:cubicBezTo>
                  <a:cubicBezTo>
                    <a:pt x="63" y="199"/>
                    <a:pt x="63" y="199"/>
                    <a:pt x="63" y="199"/>
                  </a:cubicBezTo>
                  <a:cubicBezTo>
                    <a:pt x="62" y="198"/>
                    <a:pt x="62" y="198"/>
                    <a:pt x="62" y="198"/>
                  </a:cubicBezTo>
                  <a:cubicBezTo>
                    <a:pt x="62" y="198"/>
                    <a:pt x="62" y="198"/>
                    <a:pt x="62" y="198"/>
                  </a:cubicBezTo>
                  <a:close/>
                  <a:moveTo>
                    <a:pt x="66" y="198"/>
                  </a:moveTo>
                  <a:cubicBezTo>
                    <a:pt x="66" y="198"/>
                    <a:pt x="66" y="198"/>
                    <a:pt x="66" y="198"/>
                  </a:cubicBezTo>
                  <a:cubicBezTo>
                    <a:pt x="66" y="197"/>
                    <a:pt x="66" y="197"/>
                    <a:pt x="66" y="197"/>
                  </a:cubicBezTo>
                  <a:cubicBezTo>
                    <a:pt x="66" y="197"/>
                    <a:pt x="66" y="197"/>
                    <a:pt x="66" y="197"/>
                  </a:cubicBezTo>
                  <a:cubicBezTo>
                    <a:pt x="66" y="198"/>
                    <a:pt x="66" y="198"/>
                    <a:pt x="66" y="198"/>
                  </a:cubicBezTo>
                  <a:close/>
                  <a:moveTo>
                    <a:pt x="65" y="193"/>
                  </a:moveTo>
                  <a:cubicBezTo>
                    <a:pt x="65" y="193"/>
                    <a:pt x="65" y="193"/>
                    <a:pt x="65" y="193"/>
                  </a:cubicBezTo>
                  <a:cubicBezTo>
                    <a:pt x="66" y="194"/>
                    <a:pt x="66" y="194"/>
                    <a:pt x="66" y="194"/>
                  </a:cubicBezTo>
                  <a:cubicBezTo>
                    <a:pt x="67" y="194"/>
                    <a:pt x="67" y="194"/>
                    <a:pt x="67" y="194"/>
                  </a:cubicBezTo>
                  <a:cubicBezTo>
                    <a:pt x="67" y="195"/>
                    <a:pt x="67" y="195"/>
                    <a:pt x="67" y="195"/>
                  </a:cubicBezTo>
                  <a:cubicBezTo>
                    <a:pt x="67" y="194"/>
                    <a:pt x="67" y="194"/>
                    <a:pt x="67" y="194"/>
                  </a:cubicBezTo>
                  <a:cubicBezTo>
                    <a:pt x="67" y="194"/>
                    <a:pt x="67" y="194"/>
                    <a:pt x="67" y="194"/>
                  </a:cubicBezTo>
                  <a:cubicBezTo>
                    <a:pt x="66" y="194"/>
                    <a:pt x="66" y="194"/>
                    <a:pt x="66" y="194"/>
                  </a:cubicBezTo>
                  <a:cubicBezTo>
                    <a:pt x="66" y="193"/>
                    <a:pt x="66" y="193"/>
                    <a:pt x="66" y="193"/>
                  </a:cubicBezTo>
                  <a:cubicBezTo>
                    <a:pt x="65" y="193"/>
                    <a:pt x="65" y="193"/>
                    <a:pt x="65" y="193"/>
                  </a:cubicBezTo>
                  <a:close/>
                  <a:moveTo>
                    <a:pt x="71" y="184"/>
                  </a:moveTo>
                  <a:cubicBezTo>
                    <a:pt x="71" y="185"/>
                    <a:pt x="71" y="185"/>
                    <a:pt x="71" y="185"/>
                  </a:cubicBezTo>
                  <a:cubicBezTo>
                    <a:pt x="72" y="185"/>
                    <a:pt x="72" y="185"/>
                    <a:pt x="72" y="185"/>
                  </a:cubicBezTo>
                  <a:cubicBezTo>
                    <a:pt x="71" y="186"/>
                    <a:pt x="71" y="186"/>
                    <a:pt x="71" y="186"/>
                  </a:cubicBezTo>
                  <a:cubicBezTo>
                    <a:pt x="72" y="187"/>
                    <a:pt x="72" y="187"/>
                    <a:pt x="72" y="187"/>
                  </a:cubicBezTo>
                  <a:cubicBezTo>
                    <a:pt x="72" y="187"/>
                    <a:pt x="72" y="187"/>
                    <a:pt x="72" y="187"/>
                  </a:cubicBezTo>
                  <a:cubicBezTo>
                    <a:pt x="72" y="186"/>
                    <a:pt x="72" y="186"/>
                    <a:pt x="72" y="186"/>
                  </a:cubicBezTo>
                  <a:cubicBezTo>
                    <a:pt x="72" y="185"/>
                    <a:pt x="72" y="185"/>
                    <a:pt x="72" y="185"/>
                  </a:cubicBezTo>
                  <a:cubicBezTo>
                    <a:pt x="72" y="185"/>
                    <a:pt x="72" y="185"/>
                    <a:pt x="72" y="185"/>
                  </a:cubicBezTo>
                  <a:cubicBezTo>
                    <a:pt x="71" y="184"/>
                    <a:pt x="71" y="184"/>
                    <a:pt x="71" y="184"/>
                  </a:cubicBezTo>
                  <a:cubicBezTo>
                    <a:pt x="71" y="184"/>
                    <a:pt x="71" y="184"/>
                    <a:pt x="71" y="184"/>
                  </a:cubicBezTo>
                  <a:cubicBezTo>
                    <a:pt x="71" y="184"/>
                    <a:pt x="71" y="184"/>
                    <a:pt x="71" y="184"/>
                  </a:cubicBezTo>
                  <a:close/>
                  <a:moveTo>
                    <a:pt x="75" y="181"/>
                  </a:moveTo>
                  <a:cubicBezTo>
                    <a:pt x="75" y="182"/>
                    <a:pt x="75" y="182"/>
                    <a:pt x="75" y="182"/>
                  </a:cubicBezTo>
                  <a:cubicBezTo>
                    <a:pt x="76" y="182"/>
                    <a:pt x="76" y="182"/>
                    <a:pt x="76" y="182"/>
                  </a:cubicBezTo>
                  <a:cubicBezTo>
                    <a:pt x="76" y="182"/>
                    <a:pt x="76" y="182"/>
                    <a:pt x="76" y="182"/>
                  </a:cubicBezTo>
                  <a:cubicBezTo>
                    <a:pt x="76" y="181"/>
                    <a:pt x="76" y="181"/>
                    <a:pt x="76" y="181"/>
                  </a:cubicBezTo>
                  <a:cubicBezTo>
                    <a:pt x="75" y="181"/>
                    <a:pt x="75" y="181"/>
                    <a:pt x="75" y="181"/>
                  </a:cubicBezTo>
                  <a:close/>
                  <a:moveTo>
                    <a:pt x="76" y="181"/>
                  </a:moveTo>
                  <a:cubicBezTo>
                    <a:pt x="77" y="181"/>
                    <a:pt x="77" y="181"/>
                    <a:pt x="77" y="181"/>
                  </a:cubicBezTo>
                  <a:cubicBezTo>
                    <a:pt x="77" y="181"/>
                    <a:pt x="77" y="181"/>
                    <a:pt x="77" y="181"/>
                  </a:cubicBezTo>
                  <a:cubicBezTo>
                    <a:pt x="76" y="180"/>
                    <a:pt x="76" y="180"/>
                    <a:pt x="76" y="180"/>
                  </a:cubicBezTo>
                  <a:cubicBezTo>
                    <a:pt x="76" y="181"/>
                    <a:pt x="76" y="181"/>
                    <a:pt x="76" y="181"/>
                  </a:cubicBezTo>
                  <a:close/>
                  <a:moveTo>
                    <a:pt x="83" y="180"/>
                  </a:moveTo>
                  <a:cubicBezTo>
                    <a:pt x="84" y="180"/>
                    <a:pt x="84" y="180"/>
                    <a:pt x="84" y="180"/>
                  </a:cubicBezTo>
                  <a:cubicBezTo>
                    <a:pt x="85" y="180"/>
                    <a:pt x="85" y="180"/>
                    <a:pt x="85" y="180"/>
                  </a:cubicBezTo>
                  <a:cubicBezTo>
                    <a:pt x="85" y="179"/>
                    <a:pt x="85" y="179"/>
                    <a:pt x="85" y="179"/>
                  </a:cubicBezTo>
                  <a:cubicBezTo>
                    <a:pt x="84" y="178"/>
                    <a:pt x="84" y="178"/>
                    <a:pt x="84" y="178"/>
                  </a:cubicBezTo>
                  <a:cubicBezTo>
                    <a:pt x="84" y="178"/>
                    <a:pt x="84" y="178"/>
                    <a:pt x="84" y="178"/>
                  </a:cubicBezTo>
                  <a:cubicBezTo>
                    <a:pt x="84" y="178"/>
                    <a:pt x="84" y="178"/>
                    <a:pt x="84" y="178"/>
                  </a:cubicBezTo>
                  <a:cubicBezTo>
                    <a:pt x="83" y="178"/>
                    <a:pt x="83" y="178"/>
                    <a:pt x="83" y="178"/>
                  </a:cubicBezTo>
                  <a:cubicBezTo>
                    <a:pt x="83" y="178"/>
                    <a:pt x="83" y="178"/>
                    <a:pt x="83" y="178"/>
                  </a:cubicBezTo>
                  <a:cubicBezTo>
                    <a:pt x="83" y="179"/>
                    <a:pt x="83" y="179"/>
                    <a:pt x="83" y="179"/>
                  </a:cubicBezTo>
                  <a:cubicBezTo>
                    <a:pt x="82" y="179"/>
                    <a:pt x="82" y="179"/>
                    <a:pt x="82" y="179"/>
                  </a:cubicBezTo>
                  <a:cubicBezTo>
                    <a:pt x="83" y="180"/>
                    <a:pt x="83" y="180"/>
                    <a:pt x="83" y="180"/>
                  </a:cubicBezTo>
                  <a:cubicBezTo>
                    <a:pt x="83" y="180"/>
                    <a:pt x="83" y="180"/>
                    <a:pt x="83" y="180"/>
                  </a:cubicBezTo>
                  <a:cubicBezTo>
                    <a:pt x="83" y="180"/>
                    <a:pt x="83" y="180"/>
                    <a:pt x="83" y="180"/>
                  </a:cubicBezTo>
                  <a:close/>
                  <a:moveTo>
                    <a:pt x="86" y="180"/>
                  </a:moveTo>
                  <a:cubicBezTo>
                    <a:pt x="86" y="179"/>
                    <a:pt x="86" y="179"/>
                    <a:pt x="86" y="179"/>
                  </a:cubicBezTo>
                  <a:cubicBezTo>
                    <a:pt x="86" y="179"/>
                    <a:pt x="86" y="179"/>
                    <a:pt x="86" y="179"/>
                  </a:cubicBezTo>
                  <a:cubicBezTo>
                    <a:pt x="86" y="179"/>
                    <a:pt x="86" y="179"/>
                    <a:pt x="86" y="179"/>
                  </a:cubicBezTo>
                  <a:cubicBezTo>
                    <a:pt x="86" y="179"/>
                    <a:pt x="86" y="179"/>
                    <a:pt x="86" y="179"/>
                  </a:cubicBezTo>
                  <a:cubicBezTo>
                    <a:pt x="86" y="180"/>
                    <a:pt x="86" y="180"/>
                    <a:pt x="86" y="180"/>
                  </a:cubicBezTo>
                  <a:cubicBezTo>
                    <a:pt x="86" y="180"/>
                    <a:pt x="86" y="180"/>
                    <a:pt x="86" y="180"/>
                  </a:cubicBezTo>
                  <a:close/>
                  <a:moveTo>
                    <a:pt x="139" y="153"/>
                  </a:moveTo>
                  <a:cubicBezTo>
                    <a:pt x="139" y="153"/>
                    <a:pt x="139" y="153"/>
                    <a:pt x="139" y="153"/>
                  </a:cubicBezTo>
                  <a:cubicBezTo>
                    <a:pt x="139" y="153"/>
                    <a:pt x="139" y="153"/>
                    <a:pt x="139" y="153"/>
                  </a:cubicBezTo>
                  <a:cubicBezTo>
                    <a:pt x="139" y="153"/>
                    <a:pt x="139" y="153"/>
                    <a:pt x="139" y="153"/>
                  </a:cubicBezTo>
                  <a:cubicBezTo>
                    <a:pt x="139" y="153"/>
                    <a:pt x="139" y="153"/>
                    <a:pt x="139" y="153"/>
                  </a:cubicBezTo>
                  <a:cubicBezTo>
                    <a:pt x="139" y="153"/>
                    <a:pt x="139" y="153"/>
                    <a:pt x="139" y="153"/>
                  </a:cubicBezTo>
                  <a:close/>
                  <a:moveTo>
                    <a:pt x="129" y="146"/>
                  </a:moveTo>
                  <a:cubicBezTo>
                    <a:pt x="130" y="146"/>
                    <a:pt x="130" y="146"/>
                    <a:pt x="130" y="146"/>
                  </a:cubicBezTo>
                  <a:cubicBezTo>
                    <a:pt x="130" y="146"/>
                    <a:pt x="130" y="146"/>
                    <a:pt x="130" y="146"/>
                  </a:cubicBezTo>
                  <a:cubicBezTo>
                    <a:pt x="130" y="146"/>
                    <a:pt x="130" y="146"/>
                    <a:pt x="130" y="146"/>
                  </a:cubicBezTo>
                  <a:cubicBezTo>
                    <a:pt x="130" y="146"/>
                    <a:pt x="130" y="146"/>
                    <a:pt x="130" y="146"/>
                  </a:cubicBezTo>
                  <a:cubicBezTo>
                    <a:pt x="130" y="146"/>
                    <a:pt x="129" y="146"/>
                    <a:pt x="129" y="146"/>
                  </a:cubicBezTo>
                  <a:close/>
                  <a:moveTo>
                    <a:pt x="125" y="143"/>
                  </a:moveTo>
                  <a:cubicBezTo>
                    <a:pt x="126" y="143"/>
                    <a:pt x="126" y="143"/>
                    <a:pt x="126" y="143"/>
                  </a:cubicBezTo>
                  <a:cubicBezTo>
                    <a:pt x="126" y="143"/>
                    <a:pt x="126" y="143"/>
                    <a:pt x="126" y="143"/>
                  </a:cubicBezTo>
                  <a:cubicBezTo>
                    <a:pt x="126" y="143"/>
                    <a:pt x="126" y="143"/>
                    <a:pt x="126" y="143"/>
                  </a:cubicBezTo>
                  <a:cubicBezTo>
                    <a:pt x="126" y="143"/>
                    <a:pt x="126" y="143"/>
                    <a:pt x="126" y="143"/>
                  </a:cubicBezTo>
                  <a:cubicBezTo>
                    <a:pt x="125" y="143"/>
                    <a:pt x="125" y="143"/>
                    <a:pt x="125" y="143"/>
                  </a:cubicBezTo>
                  <a:close/>
                  <a:moveTo>
                    <a:pt x="133" y="141"/>
                  </a:moveTo>
                  <a:cubicBezTo>
                    <a:pt x="133" y="141"/>
                    <a:pt x="133" y="141"/>
                    <a:pt x="133" y="141"/>
                  </a:cubicBezTo>
                  <a:cubicBezTo>
                    <a:pt x="134" y="142"/>
                    <a:pt x="134" y="142"/>
                    <a:pt x="134" y="142"/>
                  </a:cubicBezTo>
                  <a:cubicBezTo>
                    <a:pt x="134" y="141"/>
                    <a:pt x="134" y="141"/>
                    <a:pt x="134" y="141"/>
                  </a:cubicBezTo>
                  <a:cubicBezTo>
                    <a:pt x="134" y="141"/>
                    <a:pt x="134" y="141"/>
                    <a:pt x="134" y="141"/>
                  </a:cubicBezTo>
                  <a:cubicBezTo>
                    <a:pt x="134" y="141"/>
                    <a:pt x="134" y="141"/>
                    <a:pt x="134" y="141"/>
                  </a:cubicBezTo>
                  <a:cubicBezTo>
                    <a:pt x="133" y="141"/>
                    <a:pt x="133" y="141"/>
                    <a:pt x="133" y="141"/>
                  </a:cubicBezTo>
                  <a:close/>
                  <a:moveTo>
                    <a:pt x="139" y="126"/>
                  </a:moveTo>
                  <a:cubicBezTo>
                    <a:pt x="139" y="126"/>
                    <a:pt x="139" y="126"/>
                    <a:pt x="139" y="126"/>
                  </a:cubicBezTo>
                  <a:cubicBezTo>
                    <a:pt x="139" y="127"/>
                    <a:pt x="139" y="127"/>
                    <a:pt x="139" y="127"/>
                  </a:cubicBezTo>
                  <a:cubicBezTo>
                    <a:pt x="139" y="127"/>
                    <a:pt x="139" y="127"/>
                    <a:pt x="139" y="127"/>
                  </a:cubicBezTo>
                  <a:cubicBezTo>
                    <a:pt x="140" y="128"/>
                    <a:pt x="140" y="128"/>
                    <a:pt x="140" y="128"/>
                  </a:cubicBezTo>
                  <a:cubicBezTo>
                    <a:pt x="140" y="129"/>
                    <a:pt x="140" y="129"/>
                    <a:pt x="140" y="129"/>
                  </a:cubicBezTo>
                  <a:cubicBezTo>
                    <a:pt x="141" y="129"/>
                    <a:pt x="141" y="129"/>
                    <a:pt x="141" y="129"/>
                  </a:cubicBezTo>
                  <a:cubicBezTo>
                    <a:pt x="142" y="130"/>
                    <a:pt x="142" y="130"/>
                    <a:pt x="142" y="130"/>
                  </a:cubicBezTo>
                  <a:cubicBezTo>
                    <a:pt x="143" y="131"/>
                    <a:pt x="143" y="131"/>
                    <a:pt x="143" y="131"/>
                  </a:cubicBezTo>
                  <a:cubicBezTo>
                    <a:pt x="144" y="131"/>
                    <a:pt x="144" y="131"/>
                    <a:pt x="144" y="131"/>
                  </a:cubicBezTo>
                  <a:cubicBezTo>
                    <a:pt x="144" y="131"/>
                    <a:pt x="144" y="131"/>
                    <a:pt x="144" y="131"/>
                  </a:cubicBezTo>
                  <a:cubicBezTo>
                    <a:pt x="144" y="132"/>
                    <a:pt x="144" y="132"/>
                    <a:pt x="144" y="132"/>
                  </a:cubicBezTo>
                  <a:cubicBezTo>
                    <a:pt x="145" y="132"/>
                    <a:pt x="145" y="132"/>
                    <a:pt x="145" y="132"/>
                  </a:cubicBezTo>
                  <a:cubicBezTo>
                    <a:pt x="145" y="132"/>
                    <a:pt x="145" y="132"/>
                    <a:pt x="145" y="132"/>
                  </a:cubicBezTo>
                  <a:cubicBezTo>
                    <a:pt x="145" y="131"/>
                    <a:pt x="145" y="131"/>
                    <a:pt x="145" y="131"/>
                  </a:cubicBezTo>
                  <a:cubicBezTo>
                    <a:pt x="146" y="131"/>
                    <a:pt x="146" y="131"/>
                    <a:pt x="146" y="131"/>
                  </a:cubicBezTo>
                  <a:cubicBezTo>
                    <a:pt x="145" y="130"/>
                    <a:pt x="145" y="130"/>
                    <a:pt x="145" y="130"/>
                  </a:cubicBezTo>
                  <a:cubicBezTo>
                    <a:pt x="144" y="130"/>
                    <a:pt x="144" y="130"/>
                    <a:pt x="144" y="130"/>
                  </a:cubicBezTo>
                  <a:cubicBezTo>
                    <a:pt x="144" y="130"/>
                    <a:pt x="144" y="130"/>
                    <a:pt x="144" y="130"/>
                  </a:cubicBezTo>
                  <a:cubicBezTo>
                    <a:pt x="143" y="129"/>
                    <a:pt x="143" y="129"/>
                    <a:pt x="143" y="129"/>
                  </a:cubicBezTo>
                  <a:cubicBezTo>
                    <a:pt x="144" y="129"/>
                    <a:pt x="144" y="129"/>
                    <a:pt x="144" y="129"/>
                  </a:cubicBezTo>
                  <a:cubicBezTo>
                    <a:pt x="144" y="129"/>
                    <a:pt x="144" y="129"/>
                    <a:pt x="144" y="129"/>
                  </a:cubicBezTo>
                  <a:cubicBezTo>
                    <a:pt x="145" y="129"/>
                    <a:pt x="145" y="129"/>
                    <a:pt x="145" y="129"/>
                  </a:cubicBezTo>
                  <a:cubicBezTo>
                    <a:pt x="145" y="129"/>
                    <a:pt x="145" y="129"/>
                    <a:pt x="145" y="129"/>
                  </a:cubicBezTo>
                  <a:cubicBezTo>
                    <a:pt x="146" y="129"/>
                    <a:pt x="146" y="129"/>
                    <a:pt x="146" y="129"/>
                  </a:cubicBezTo>
                  <a:cubicBezTo>
                    <a:pt x="146" y="130"/>
                    <a:pt x="146" y="130"/>
                    <a:pt x="146" y="130"/>
                  </a:cubicBezTo>
                  <a:cubicBezTo>
                    <a:pt x="147" y="129"/>
                    <a:pt x="147" y="129"/>
                    <a:pt x="147" y="129"/>
                  </a:cubicBezTo>
                  <a:cubicBezTo>
                    <a:pt x="146" y="129"/>
                    <a:pt x="146" y="129"/>
                    <a:pt x="146" y="129"/>
                  </a:cubicBezTo>
                  <a:cubicBezTo>
                    <a:pt x="144" y="128"/>
                    <a:pt x="144" y="128"/>
                    <a:pt x="144" y="128"/>
                  </a:cubicBezTo>
                  <a:cubicBezTo>
                    <a:pt x="143" y="127"/>
                    <a:pt x="143" y="127"/>
                    <a:pt x="143" y="127"/>
                  </a:cubicBezTo>
                  <a:cubicBezTo>
                    <a:pt x="143" y="126"/>
                    <a:pt x="143" y="126"/>
                    <a:pt x="143" y="126"/>
                  </a:cubicBezTo>
                  <a:cubicBezTo>
                    <a:pt x="142" y="126"/>
                    <a:pt x="142" y="126"/>
                    <a:pt x="142" y="126"/>
                  </a:cubicBezTo>
                  <a:cubicBezTo>
                    <a:pt x="141" y="126"/>
                    <a:pt x="141" y="126"/>
                    <a:pt x="141" y="126"/>
                  </a:cubicBezTo>
                  <a:cubicBezTo>
                    <a:pt x="141" y="126"/>
                    <a:pt x="141" y="126"/>
                    <a:pt x="141" y="126"/>
                  </a:cubicBezTo>
                  <a:cubicBezTo>
                    <a:pt x="140" y="126"/>
                    <a:pt x="140" y="126"/>
                    <a:pt x="140" y="126"/>
                  </a:cubicBezTo>
                  <a:cubicBezTo>
                    <a:pt x="139" y="125"/>
                    <a:pt x="139" y="125"/>
                    <a:pt x="139" y="125"/>
                  </a:cubicBezTo>
                  <a:cubicBezTo>
                    <a:pt x="139" y="126"/>
                    <a:pt x="139" y="126"/>
                    <a:pt x="139" y="126"/>
                  </a:cubicBezTo>
                  <a:close/>
                  <a:moveTo>
                    <a:pt x="137" y="126"/>
                  </a:moveTo>
                  <a:cubicBezTo>
                    <a:pt x="137" y="126"/>
                    <a:pt x="137" y="126"/>
                    <a:pt x="137" y="126"/>
                  </a:cubicBezTo>
                  <a:cubicBezTo>
                    <a:pt x="137" y="125"/>
                    <a:pt x="137" y="125"/>
                    <a:pt x="137" y="125"/>
                  </a:cubicBezTo>
                  <a:cubicBezTo>
                    <a:pt x="138" y="125"/>
                    <a:pt x="138" y="125"/>
                    <a:pt x="138" y="125"/>
                  </a:cubicBezTo>
                  <a:cubicBezTo>
                    <a:pt x="136" y="125"/>
                    <a:pt x="136" y="125"/>
                    <a:pt x="136" y="125"/>
                  </a:cubicBezTo>
                  <a:cubicBezTo>
                    <a:pt x="136" y="126"/>
                    <a:pt x="136" y="126"/>
                    <a:pt x="136" y="126"/>
                  </a:cubicBezTo>
                  <a:cubicBezTo>
                    <a:pt x="137" y="126"/>
                    <a:pt x="137" y="126"/>
                    <a:pt x="137" y="126"/>
                  </a:cubicBezTo>
                  <a:close/>
                  <a:moveTo>
                    <a:pt x="139" y="125"/>
                  </a:moveTo>
                  <a:cubicBezTo>
                    <a:pt x="139" y="125"/>
                    <a:pt x="139" y="125"/>
                    <a:pt x="139" y="125"/>
                  </a:cubicBezTo>
                  <a:cubicBezTo>
                    <a:pt x="141" y="125"/>
                    <a:pt x="141" y="125"/>
                    <a:pt x="141" y="125"/>
                  </a:cubicBezTo>
                  <a:cubicBezTo>
                    <a:pt x="141" y="126"/>
                    <a:pt x="141" y="126"/>
                    <a:pt x="141" y="126"/>
                  </a:cubicBezTo>
                  <a:cubicBezTo>
                    <a:pt x="143" y="126"/>
                    <a:pt x="143" y="126"/>
                    <a:pt x="143" y="126"/>
                  </a:cubicBezTo>
                  <a:cubicBezTo>
                    <a:pt x="144" y="126"/>
                    <a:pt x="144" y="126"/>
                    <a:pt x="144" y="126"/>
                  </a:cubicBezTo>
                  <a:cubicBezTo>
                    <a:pt x="144" y="126"/>
                    <a:pt x="144" y="126"/>
                    <a:pt x="144" y="126"/>
                  </a:cubicBezTo>
                  <a:cubicBezTo>
                    <a:pt x="145" y="126"/>
                    <a:pt x="145" y="126"/>
                    <a:pt x="145" y="126"/>
                  </a:cubicBezTo>
                  <a:cubicBezTo>
                    <a:pt x="145" y="127"/>
                    <a:pt x="145" y="127"/>
                    <a:pt x="145" y="127"/>
                  </a:cubicBezTo>
                  <a:cubicBezTo>
                    <a:pt x="145" y="127"/>
                    <a:pt x="145" y="127"/>
                    <a:pt x="145" y="127"/>
                  </a:cubicBezTo>
                  <a:cubicBezTo>
                    <a:pt x="146" y="127"/>
                    <a:pt x="146" y="127"/>
                    <a:pt x="146" y="127"/>
                  </a:cubicBezTo>
                  <a:cubicBezTo>
                    <a:pt x="146" y="127"/>
                    <a:pt x="146" y="127"/>
                    <a:pt x="146" y="127"/>
                  </a:cubicBezTo>
                  <a:cubicBezTo>
                    <a:pt x="147" y="127"/>
                    <a:pt x="147" y="127"/>
                    <a:pt x="147" y="127"/>
                  </a:cubicBezTo>
                  <a:cubicBezTo>
                    <a:pt x="147" y="127"/>
                    <a:pt x="147" y="127"/>
                    <a:pt x="147" y="127"/>
                  </a:cubicBezTo>
                  <a:cubicBezTo>
                    <a:pt x="147" y="126"/>
                    <a:pt x="147" y="126"/>
                    <a:pt x="147" y="126"/>
                  </a:cubicBezTo>
                  <a:cubicBezTo>
                    <a:pt x="147" y="126"/>
                    <a:pt x="147" y="126"/>
                    <a:pt x="147" y="126"/>
                  </a:cubicBezTo>
                  <a:cubicBezTo>
                    <a:pt x="147" y="126"/>
                    <a:pt x="147" y="126"/>
                    <a:pt x="147" y="126"/>
                  </a:cubicBezTo>
                  <a:cubicBezTo>
                    <a:pt x="146" y="125"/>
                    <a:pt x="146" y="125"/>
                    <a:pt x="146" y="125"/>
                  </a:cubicBezTo>
                  <a:cubicBezTo>
                    <a:pt x="146" y="125"/>
                    <a:pt x="146" y="125"/>
                    <a:pt x="146" y="125"/>
                  </a:cubicBezTo>
                  <a:cubicBezTo>
                    <a:pt x="145" y="124"/>
                    <a:pt x="145" y="124"/>
                    <a:pt x="145" y="124"/>
                  </a:cubicBezTo>
                  <a:cubicBezTo>
                    <a:pt x="144" y="124"/>
                    <a:pt x="144" y="124"/>
                    <a:pt x="144" y="124"/>
                  </a:cubicBezTo>
                  <a:cubicBezTo>
                    <a:pt x="142" y="125"/>
                    <a:pt x="142" y="125"/>
                    <a:pt x="142" y="125"/>
                  </a:cubicBezTo>
                  <a:cubicBezTo>
                    <a:pt x="141" y="124"/>
                    <a:pt x="141" y="124"/>
                    <a:pt x="141" y="124"/>
                  </a:cubicBezTo>
                  <a:cubicBezTo>
                    <a:pt x="140" y="124"/>
                    <a:pt x="140" y="124"/>
                    <a:pt x="140" y="124"/>
                  </a:cubicBezTo>
                  <a:cubicBezTo>
                    <a:pt x="139" y="124"/>
                    <a:pt x="139" y="124"/>
                    <a:pt x="139" y="124"/>
                  </a:cubicBezTo>
                  <a:cubicBezTo>
                    <a:pt x="139" y="124"/>
                    <a:pt x="139" y="125"/>
                    <a:pt x="139" y="125"/>
                  </a:cubicBezTo>
                  <a:close/>
                  <a:moveTo>
                    <a:pt x="135" y="122"/>
                  </a:moveTo>
                  <a:cubicBezTo>
                    <a:pt x="136" y="122"/>
                    <a:pt x="136" y="122"/>
                    <a:pt x="136" y="122"/>
                  </a:cubicBezTo>
                  <a:cubicBezTo>
                    <a:pt x="137" y="123"/>
                    <a:pt x="137" y="123"/>
                    <a:pt x="137" y="123"/>
                  </a:cubicBezTo>
                  <a:cubicBezTo>
                    <a:pt x="138" y="124"/>
                    <a:pt x="138" y="124"/>
                    <a:pt x="138" y="124"/>
                  </a:cubicBezTo>
                  <a:cubicBezTo>
                    <a:pt x="139" y="124"/>
                    <a:pt x="139" y="124"/>
                    <a:pt x="139" y="124"/>
                  </a:cubicBezTo>
                  <a:cubicBezTo>
                    <a:pt x="141" y="124"/>
                    <a:pt x="141" y="124"/>
                    <a:pt x="141" y="124"/>
                  </a:cubicBezTo>
                  <a:cubicBezTo>
                    <a:pt x="143" y="124"/>
                    <a:pt x="143" y="124"/>
                    <a:pt x="143" y="124"/>
                  </a:cubicBezTo>
                  <a:cubicBezTo>
                    <a:pt x="145" y="124"/>
                    <a:pt x="145" y="124"/>
                    <a:pt x="145" y="124"/>
                  </a:cubicBezTo>
                  <a:cubicBezTo>
                    <a:pt x="144" y="123"/>
                    <a:pt x="144" y="123"/>
                    <a:pt x="144" y="123"/>
                  </a:cubicBezTo>
                  <a:cubicBezTo>
                    <a:pt x="143" y="123"/>
                    <a:pt x="143" y="123"/>
                    <a:pt x="143" y="123"/>
                  </a:cubicBezTo>
                  <a:cubicBezTo>
                    <a:pt x="141" y="123"/>
                    <a:pt x="141" y="123"/>
                    <a:pt x="141" y="123"/>
                  </a:cubicBezTo>
                  <a:cubicBezTo>
                    <a:pt x="141" y="123"/>
                    <a:pt x="141" y="123"/>
                    <a:pt x="141" y="123"/>
                  </a:cubicBezTo>
                  <a:cubicBezTo>
                    <a:pt x="139" y="122"/>
                    <a:pt x="139" y="122"/>
                    <a:pt x="139" y="122"/>
                  </a:cubicBezTo>
                  <a:cubicBezTo>
                    <a:pt x="138" y="122"/>
                    <a:pt x="138" y="122"/>
                    <a:pt x="138" y="122"/>
                  </a:cubicBezTo>
                  <a:cubicBezTo>
                    <a:pt x="138" y="122"/>
                    <a:pt x="138" y="122"/>
                    <a:pt x="138" y="122"/>
                  </a:cubicBezTo>
                  <a:cubicBezTo>
                    <a:pt x="138" y="122"/>
                    <a:pt x="138" y="122"/>
                    <a:pt x="138" y="122"/>
                  </a:cubicBezTo>
                  <a:cubicBezTo>
                    <a:pt x="139" y="122"/>
                    <a:pt x="139" y="122"/>
                    <a:pt x="139" y="122"/>
                  </a:cubicBezTo>
                  <a:cubicBezTo>
                    <a:pt x="140" y="122"/>
                    <a:pt x="140" y="122"/>
                    <a:pt x="140" y="122"/>
                  </a:cubicBezTo>
                  <a:cubicBezTo>
                    <a:pt x="142" y="123"/>
                    <a:pt x="142" y="123"/>
                    <a:pt x="142" y="123"/>
                  </a:cubicBezTo>
                  <a:cubicBezTo>
                    <a:pt x="142" y="123"/>
                    <a:pt x="142" y="123"/>
                    <a:pt x="142" y="123"/>
                  </a:cubicBezTo>
                  <a:cubicBezTo>
                    <a:pt x="142" y="122"/>
                    <a:pt x="142" y="122"/>
                    <a:pt x="142" y="122"/>
                  </a:cubicBezTo>
                  <a:cubicBezTo>
                    <a:pt x="140" y="121"/>
                    <a:pt x="140" y="121"/>
                    <a:pt x="140" y="121"/>
                  </a:cubicBezTo>
                  <a:cubicBezTo>
                    <a:pt x="138" y="121"/>
                    <a:pt x="138" y="121"/>
                    <a:pt x="138" y="121"/>
                  </a:cubicBezTo>
                  <a:cubicBezTo>
                    <a:pt x="137" y="121"/>
                    <a:pt x="137" y="121"/>
                    <a:pt x="137" y="121"/>
                  </a:cubicBezTo>
                  <a:cubicBezTo>
                    <a:pt x="137" y="121"/>
                    <a:pt x="137" y="121"/>
                    <a:pt x="137" y="121"/>
                  </a:cubicBezTo>
                  <a:cubicBezTo>
                    <a:pt x="136" y="122"/>
                    <a:pt x="136" y="122"/>
                    <a:pt x="136" y="122"/>
                  </a:cubicBezTo>
                  <a:cubicBezTo>
                    <a:pt x="135" y="122"/>
                    <a:pt x="135" y="122"/>
                    <a:pt x="135" y="122"/>
                  </a:cubicBezTo>
                  <a:close/>
                  <a:moveTo>
                    <a:pt x="149" y="124"/>
                  </a:moveTo>
                  <a:cubicBezTo>
                    <a:pt x="149" y="124"/>
                    <a:pt x="149" y="124"/>
                    <a:pt x="149" y="124"/>
                  </a:cubicBezTo>
                  <a:cubicBezTo>
                    <a:pt x="150" y="124"/>
                    <a:pt x="150" y="124"/>
                    <a:pt x="150" y="124"/>
                  </a:cubicBezTo>
                  <a:cubicBezTo>
                    <a:pt x="150" y="123"/>
                    <a:pt x="150" y="123"/>
                    <a:pt x="150" y="123"/>
                  </a:cubicBezTo>
                  <a:cubicBezTo>
                    <a:pt x="149" y="124"/>
                    <a:pt x="149" y="124"/>
                    <a:pt x="149" y="124"/>
                  </a:cubicBezTo>
                  <a:cubicBezTo>
                    <a:pt x="149" y="124"/>
                    <a:pt x="149" y="124"/>
                    <a:pt x="149" y="124"/>
                  </a:cubicBezTo>
                  <a:close/>
                  <a:moveTo>
                    <a:pt x="150" y="112"/>
                  </a:moveTo>
                  <a:cubicBezTo>
                    <a:pt x="149" y="113"/>
                    <a:pt x="149" y="113"/>
                    <a:pt x="149" y="113"/>
                  </a:cubicBezTo>
                  <a:cubicBezTo>
                    <a:pt x="149" y="114"/>
                    <a:pt x="149" y="114"/>
                    <a:pt x="149" y="114"/>
                  </a:cubicBezTo>
                  <a:cubicBezTo>
                    <a:pt x="149" y="114"/>
                    <a:pt x="149" y="114"/>
                    <a:pt x="149" y="114"/>
                  </a:cubicBezTo>
                  <a:cubicBezTo>
                    <a:pt x="150" y="114"/>
                    <a:pt x="150" y="114"/>
                    <a:pt x="150" y="114"/>
                  </a:cubicBezTo>
                  <a:cubicBezTo>
                    <a:pt x="151" y="115"/>
                    <a:pt x="151" y="115"/>
                    <a:pt x="151" y="115"/>
                  </a:cubicBezTo>
                  <a:cubicBezTo>
                    <a:pt x="152" y="115"/>
                    <a:pt x="152" y="115"/>
                    <a:pt x="152" y="115"/>
                  </a:cubicBezTo>
                  <a:cubicBezTo>
                    <a:pt x="153" y="115"/>
                    <a:pt x="153" y="115"/>
                    <a:pt x="153" y="115"/>
                  </a:cubicBezTo>
                  <a:cubicBezTo>
                    <a:pt x="153" y="115"/>
                    <a:pt x="153" y="115"/>
                    <a:pt x="153" y="115"/>
                  </a:cubicBezTo>
                  <a:cubicBezTo>
                    <a:pt x="153" y="114"/>
                    <a:pt x="153" y="114"/>
                    <a:pt x="153" y="114"/>
                  </a:cubicBezTo>
                  <a:cubicBezTo>
                    <a:pt x="154" y="114"/>
                    <a:pt x="154" y="114"/>
                    <a:pt x="154" y="114"/>
                  </a:cubicBezTo>
                  <a:cubicBezTo>
                    <a:pt x="154" y="113"/>
                    <a:pt x="154" y="113"/>
                    <a:pt x="154" y="113"/>
                  </a:cubicBezTo>
                  <a:cubicBezTo>
                    <a:pt x="152" y="112"/>
                    <a:pt x="152" y="112"/>
                    <a:pt x="152" y="112"/>
                  </a:cubicBezTo>
                  <a:cubicBezTo>
                    <a:pt x="151" y="112"/>
                    <a:pt x="151" y="112"/>
                    <a:pt x="151" y="112"/>
                  </a:cubicBezTo>
                  <a:cubicBezTo>
                    <a:pt x="150" y="112"/>
                    <a:pt x="150" y="112"/>
                    <a:pt x="150" y="112"/>
                  </a:cubicBezTo>
                  <a:close/>
                  <a:moveTo>
                    <a:pt x="158" y="111"/>
                  </a:moveTo>
                  <a:cubicBezTo>
                    <a:pt x="158" y="111"/>
                    <a:pt x="158" y="111"/>
                    <a:pt x="158" y="111"/>
                  </a:cubicBezTo>
                  <a:cubicBezTo>
                    <a:pt x="159" y="111"/>
                    <a:pt x="159" y="111"/>
                    <a:pt x="159" y="111"/>
                  </a:cubicBezTo>
                  <a:cubicBezTo>
                    <a:pt x="159" y="110"/>
                    <a:pt x="159" y="110"/>
                    <a:pt x="159" y="110"/>
                  </a:cubicBezTo>
                  <a:cubicBezTo>
                    <a:pt x="158" y="110"/>
                    <a:pt x="158" y="110"/>
                    <a:pt x="158" y="110"/>
                  </a:cubicBezTo>
                  <a:cubicBezTo>
                    <a:pt x="158" y="111"/>
                    <a:pt x="158" y="111"/>
                    <a:pt x="158" y="111"/>
                  </a:cubicBezTo>
                  <a:cubicBezTo>
                    <a:pt x="158" y="111"/>
                    <a:pt x="158" y="111"/>
                    <a:pt x="158" y="111"/>
                  </a:cubicBezTo>
                  <a:close/>
                  <a:moveTo>
                    <a:pt x="154" y="107"/>
                  </a:moveTo>
                  <a:cubicBezTo>
                    <a:pt x="154" y="107"/>
                    <a:pt x="154" y="107"/>
                    <a:pt x="154" y="107"/>
                  </a:cubicBezTo>
                  <a:cubicBezTo>
                    <a:pt x="154" y="108"/>
                    <a:pt x="154" y="108"/>
                    <a:pt x="154" y="108"/>
                  </a:cubicBezTo>
                  <a:cubicBezTo>
                    <a:pt x="154" y="109"/>
                    <a:pt x="154" y="109"/>
                    <a:pt x="154" y="109"/>
                  </a:cubicBezTo>
                  <a:cubicBezTo>
                    <a:pt x="155" y="109"/>
                    <a:pt x="155" y="109"/>
                    <a:pt x="155" y="109"/>
                  </a:cubicBezTo>
                  <a:cubicBezTo>
                    <a:pt x="155" y="109"/>
                    <a:pt x="155" y="109"/>
                    <a:pt x="155" y="109"/>
                  </a:cubicBezTo>
                  <a:cubicBezTo>
                    <a:pt x="155" y="109"/>
                    <a:pt x="155" y="109"/>
                    <a:pt x="155" y="109"/>
                  </a:cubicBezTo>
                  <a:cubicBezTo>
                    <a:pt x="156" y="108"/>
                    <a:pt x="156" y="108"/>
                    <a:pt x="156" y="108"/>
                  </a:cubicBezTo>
                  <a:cubicBezTo>
                    <a:pt x="156" y="107"/>
                    <a:pt x="156" y="107"/>
                    <a:pt x="156" y="107"/>
                  </a:cubicBezTo>
                  <a:cubicBezTo>
                    <a:pt x="155" y="107"/>
                    <a:pt x="155" y="107"/>
                    <a:pt x="155" y="107"/>
                  </a:cubicBezTo>
                  <a:cubicBezTo>
                    <a:pt x="154" y="107"/>
                    <a:pt x="154" y="107"/>
                    <a:pt x="154" y="107"/>
                  </a:cubicBezTo>
                  <a:close/>
                  <a:moveTo>
                    <a:pt x="160" y="104"/>
                  </a:moveTo>
                  <a:cubicBezTo>
                    <a:pt x="160" y="105"/>
                    <a:pt x="160" y="105"/>
                    <a:pt x="160" y="105"/>
                  </a:cubicBezTo>
                  <a:cubicBezTo>
                    <a:pt x="159" y="106"/>
                    <a:pt x="159" y="106"/>
                    <a:pt x="159" y="106"/>
                  </a:cubicBezTo>
                  <a:cubicBezTo>
                    <a:pt x="160" y="107"/>
                    <a:pt x="160" y="107"/>
                    <a:pt x="160" y="107"/>
                  </a:cubicBezTo>
                  <a:cubicBezTo>
                    <a:pt x="160" y="108"/>
                    <a:pt x="160" y="108"/>
                    <a:pt x="160" y="108"/>
                  </a:cubicBezTo>
                  <a:cubicBezTo>
                    <a:pt x="161" y="107"/>
                    <a:pt x="161" y="107"/>
                    <a:pt x="161" y="107"/>
                  </a:cubicBezTo>
                  <a:cubicBezTo>
                    <a:pt x="162" y="107"/>
                    <a:pt x="162" y="107"/>
                    <a:pt x="162" y="107"/>
                  </a:cubicBezTo>
                  <a:cubicBezTo>
                    <a:pt x="163" y="107"/>
                    <a:pt x="163" y="107"/>
                    <a:pt x="163" y="107"/>
                  </a:cubicBezTo>
                  <a:cubicBezTo>
                    <a:pt x="163" y="108"/>
                    <a:pt x="163" y="108"/>
                    <a:pt x="163" y="108"/>
                  </a:cubicBezTo>
                  <a:cubicBezTo>
                    <a:pt x="163" y="108"/>
                    <a:pt x="163" y="108"/>
                    <a:pt x="163" y="108"/>
                  </a:cubicBezTo>
                  <a:cubicBezTo>
                    <a:pt x="164" y="107"/>
                    <a:pt x="164" y="107"/>
                    <a:pt x="164" y="107"/>
                  </a:cubicBezTo>
                  <a:cubicBezTo>
                    <a:pt x="164" y="107"/>
                    <a:pt x="164" y="107"/>
                    <a:pt x="164" y="107"/>
                  </a:cubicBezTo>
                  <a:cubicBezTo>
                    <a:pt x="164" y="106"/>
                    <a:pt x="164" y="106"/>
                    <a:pt x="164" y="106"/>
                  </a:cubicBezTo>
                  <a:cubicBezTo>
                    <a:pt x="164" y="105"/>
                    <a:pt x="164" y="105"/>
                    <a:pt x="164" y="105"/>
                  </a:cubicBezTo>
                  <a:cubicBezTo>
                    <a:pt x="163" y="106"/>
                    <a:pt x="163" y="106"/>
                    <a:pt x="163" y="106"/>
                  </a:cubicBezTo>
                  <a:cubicBezTo>
                    <a:pt x="163" y="106"/>
                    <a:pt x="163" y="106"/>
                    <a:pt x="163" y="106"/>
                  </a:cubicBezTo>
                  <a:cubicBezTo>
                    <a:pt x="163" y="106"/>
                    <a:pt x="163" y="106"/>
                    <a:pt x="163" y="106"/>
                  </a:cubicBezTo>
                  <a:cubicBezTo>
                    <a:pt x="162" y="105"/>
                    <a:pt x="162" y="105"/>
                    <a:pt x="162" y="105"/>
                  </a:cubicBezTo>
                  <a:cubicBezTo>
                    <a:pt x="162" y="105"/>
                    <a:pt x="162" y="105"/>
                    <a:pt x="162" y="105"/>
                  </a:cubicBezTo>
                  <a:cubicBezTo>
                    <a:pt x="162" y="104"/>
                    <a:pt x="162" y="104"/>
                    <a:pt x="162" y="104"/>
                  </a:cubicBezTo>
                  <a:cubicBezTo>
                    <a:pt x="162" y="104"/>
                    <a:pt x="162" y="104"/>
                    <a:pt x="162" y="104"/>
                  </a:cubicBezTo>
                  <a:cubicBezTo>
                    <a:pt x="163" y="104"/>
                    <a:pt x="163" y="104"/>
                    <a:pt x="163" y="104"/>
                  </a:cubicBezTo>
                  <a:cubicBezTo>
                    <a:pt x="163" y="103"/>
                    <a:pt x="163" y="103"/>
                    <a:pt x="163" y="103"/>
                  </a:cubicBezTo>
                  <a:cubicBezTo>
                    <a:pt x="162" y="103"/>
                    <a:pt x="162" y="103"/>
                    <a:pt x="162" y="103"/>
                  </a:cubicBezTo>
                  <a:cubicBezTo>
                    <a:pt x="161" y="104"/>
                    <a:pt x="161" y="104"/>
                    <a:pt x="161" y="104"/>
                  </a:cubicBezTo>
                  <a:cubicBezTo>
                    <a:pt x="161" y="103"/>
                    <a:pt x="161" y="103"/>
                    <a:pt x="161" y="103"/>
                  </a:cubicBezTo>
                  <a:cubicBezTo>
                    <a:pt x="160" y="104"/>
                    <a:pt x="160" y="104"/>
                    <a:pt x="160" y="104"/>
                  </a:cubicBezTo>
                  <a:cubicBezTo>
                    <a:pt x="160" y="104"/>
                    <a:pt x="160" y="104"/>
                    <a:pt x="160" y="104"/>
                  </a:cubicBezTo>
                  <a:close/>
                  <a:moveTo>
                    <a:pt x="161" y="91"/>
                  </a:moveTo>
                  <a:cubicBezTo>
                    <a:pt x="160" y="91"/>
                    <a:pt x="160" y="91"/>
                    <a:pt x="160" y="91"/>
                  </a:cubicBezTo>
                  <a:cubicBezTo>
                    <a:pt x="160" y="92"/>
                    <a:pt x="160" y="92"/>
                    <a:pt x="160" y="92"/>
                  </a:cubicBezTo>
                  <a:cubicBezTo>
                    <a:pt x="161" y="92"/>
                    <a:pt x="161" y="92"/>
                    <a:pt x="161" y="92"/>
                  </a:cubicBezTo>
                  <a:cubicBezTo>
                    <a:pt x="161" y="93"/>
                    <a:pt x="161" y="93"/>
                    <a:pt x="161" y="93"/>
                  </a:cubicBezTo>
                  <a:cubicBezTo>
                    <a:pt x="160" y="93"/>
                    <a:pt x="160" y="93"/>
                    <a:pt x="160" y="93"/>
                  </a:cubicBezTo>
                  <a:cubicBezTo>
                    <a:pt x="160" y="94"/>
                    <a:pt x="160" y="94"/>
                    <a:pt x="160" y="94"/>
                  </a:cubicBezTo>
                  <a:cubicBezTo>
                    <a:pt x="161" y="95"/>
                    <a:pt x="161" y="95"/>
                    <a:pt x="161" y="95"/>
                  </a:cubicBezTo>
                  <a:cubicBezTo>
                    <a:pt x="161" y="96"/>
                    <a:pt x="161" y="96"/>
                    <a:pt x="161" y="96"/>
                  </a:cubicBezTo>
                  <a:cubicBezTo>
                    <a:pt x="161" y="97"/>
                    <a:pt x="161" y="97"/>
                    <a:pt x="161" y="97"/>
                  </a:cubicBezTo>
                  <a:cubicBezTo>
                    <a:pt x="161" y="98"/>
                    <a:pt x="161" y="98"/>
                    <a:pt x="161" y="98"/>
                  </a:cubicBezTo>
                  <a:cubicBezTo>
                    <a:pt x="161" y="98"/>
                    <a:pt x="161" y="98"/>
                    <a:pt x="161" y="98"/>
                  </a:cubicBezTo>
                  <a:cubicBezTo>
                    <a:pt x="161" y="98"/>
                    <a:pt x="161" y="98"/>
                    <a:pt x="161" y="98"/>
                  </a:cubicBezTo>
                  <a:cubicBezTo>
                    <a:pt x="161" y="97"/>
                    <a:pt x="161" y="97"/>
                    <a:pt x="161" y="97"/>
                  </a:cubicBezTo>
                  <a:cubicBezTo>
                    <a:pt x="162" y="96"/>
                    <a:pt x="162" y="96"/>
                    <a:pt x="162" y="96"/>
                  </a:cubicBezTo>
                  <a:cubicBezTo>
                    <a:pt x="162" y="95"/>
                    <a:pt x="162" y="95"/>
                    <a:pt x="162" y="95"/>
                  </a:cubicBezTo>
                  <a:cubicBezTo>
                    <a:pt x="161" y="94"/>
                    <a:pt x="161" y="94"/>
                    <a:pt x="161" y="94"/>
                  </a:cubicBezTo>
                  <a:cubicBezTo>
                    <a:pt x="161" y="93"/>
                    <a:pt x="161" y="93"/>
                    <a:pt x="161" y="93"/>
                  </a:cubicBezTo>
                  <a:cubicBezTo>
                    <a:pt x="161" y="92"/>
                    <a:pt x="161" y="92"/>
                    <a:pt x="161" y="92"/>
                  </a:cubicBezTo>
                  <a:cubicBezTo>
                    <a:pt x="161" y="91"/>
                    <a:pt x="161" y="91"/>
                    <a:pt x="161" y="91"/>
                  </a:cubicBezTo>
                  <a:cubicBezTo>
                    <a:pt x="161" y="91"/>
                    <a:pt x="161" y="91"/>
                    <a:pt x="161" y="91"/>
                  </a:cubicBezTo>
                  <a:close/>
                  <a:moveTo>
                    <a:pt x="154" y="93"/>
                  </a:moveTo>
                  <a:cubicBezTo>
                    <a:pt x="154" y="94"/>
                    <a:pt x="154" y="94"/>
                    <a:pt x="154" y="94"/>
                  </a:cubicBezTo>
                  <a:cubicBezTo>
                    <a:pt x="154" y="94"/>
                    <a:pt x="154" y="94"/>
                    <a:pt x="154" y="94"/>
                  </a:cubicBezTo>
                  <a:cubicBezTo>
                    <a:pt x="155" y="94"/>
                    <a:pt x="155" y="94"/>
                    <a:pt x="155" y="94"/>
                  </a:cubicBezTo>
                  <a:cubicBezTo>
                    <a:pt x="156" y="93"/>
                    <a:pt x="156" y="93"/>
                    <a:pt x="156" y="93"/>
                  </a:cubicBezTo>
                  <a:cubicBezTo>
                    <a:pt x="155" y="93"/>
                    <a:pt x="155" y="93"/>
                    <a:pt x="155" y="93"/>
                  </a:cubicBezTo>
                  <a:cubicBezTo>
                    <a:pt x="154" y="93"/>
                    <a:pt x="154" y="93"/>
                    <a:pt x="154" y="93"/>
                  </a:cubicBezTo>
                  <a:cubicBezTo>
                    <a:pt x="154" y="93"/>
                    <a:pt x="154" y="93"/>
                    <a:pt x="154" y="93"/>
                  </a:cubicBezTo>
                  <a:close/>
                  <a:moveTo>
                    <a:pt x="153" y="92"/>
                  </a:moveTo>
                  <a:cubicBezTo>
                    <a:pt x="153" y="92"/>
                    <a:pt x="153" y="92"/>
                    <a:pt x="153" y="92"/>
                  </a:cubicBezTo>
                  <a:cubicBezTo>
                    <a:pt x="154" y="92"/>
                    <a:pt x="154" y="92"/>
                    <a:pt x="154" y="92"/>
                  </a:cubicBezTo>
                  <a:cubicBezTo>
                    <a:pt x="154" y="91"/>
                    <a:pt x="154" y="91"/>
                    <a:pt x="154" y="91"/>
                  </a:cubicBezTo>
                  <a:cubicBezTo>
                    <a:pt x="153" y="91"/>
                    <a:pt x="153" y="91"/>
                    <a:pt x="153" y="91"/>
                  </a:cubicBezTo>
                  <a:cubicBezTo>
                    <a:pt x="153" y="92"/>
                    <a:pt x="153" y="92"/>
                    <a:pt x="153" y="92"/>
                  </a:cubicBezTo>
                  <a:close/>
                  <a:moveTo>
                    <a:pt x="159" y="78"/>
                  </a:moveTo>
                  <a:cubicBezTo>
                    <a:pt x="159" y="79"/>
                    <a:pt x="159" y="79"/>
                    <a:pt x="159" y="79"/>
                  </a:cubicBezTo>
                  <a:cubicBezTo>
                    <a:pt x="160" y="80"/>
                    <a:pt x="160" y="80"/>
                    <a:pt x="160" y="80"/>
                  </a:cubicBezTo>
                  <a:cubicBezTo>
                    <a:pt x="161" y="80"/>
                    <a:pt x="161" y="80"/>
                    <a:pt x="161" y="80"/>
                  </a:cubicBezTo>
                  <a:cubicBezTo>
                    <a:pt x="161" y="79"/>
                    <a:pt x="161" y="79"/>
                    <a:pt x="161" y="79"/>
                  </a:cubicBezTo>
                  <a:cubicBezTo>
                    <a:pt x="160" y="79"/>
                    <a:pt x="160" y="79"/>
                    <a:pt x="160" y="79"/>
                  </a:cubicBezTo>
                  <a:cubicBezTo>
                    <a:pt x="159" y="78"/>
                    <a:pt x="159" y="78"/>
                    <a:pt x="159" y="78"/>
                  </a:cubicBezTo>
                  <a:cubicBezTo>
                    <a:pt x="159" y="78"/>
                    <a:pt x="159" y="78"/>
                    <a:pt x="159" y="78"/>
                  </a:cubicBezTo>
                  <a:cubicBezTo>
                    <a:pt x="159" y="78"/>
                    <a:pt x="159" y="78"/>
                    <a:pt x="159" y="78"/>
                  </a:cubicBezTo>
                  <a:close/>
                  <a:moveTo>
                    <a:pt x="164" y="82"/>
                  </a:moveTo>
                  <a:cubicBezTo>
                    <a:pt x="164" y="82"/>
                    <a:pt x="165" y="82"/>
                    <a:pt x="165" y="82"/>
                  </a:cubicBezTo>
                  <a:cubicBezTo>
                    <a:pt x="165" y="82"/>
                    <a:pt x="165" y="82"/>
                    <a:pt x="165" y="82"/>
                  </a:cubicBezTo>
                  <a:cubicBezTo>
                    <a:pt x="165" y="82"/>
                    <a:pt x="165" y="82"/>
                    <a:pt x="165" y="82"/>
                  </a:cubicBezTo>
                  <a:cubicBezTo>
                    <a:pt x="165" y="81"/>
                    <a:pt x="165" y="81"/>
                    <a:pt x="165" y="81"/>
                  </a:cubicBezTo>
                  <a:cubicBezTo>
                    <a:pt x="165" y="80"/>
                    <a:pt x="165" y="80"/>
                    <a:pt x="165" y="80"/>
                  </a:cubicBezTo>
                  <a:cubicBezTo>
                    <a:pt x="166" y="80"/>
                    <a:pt x="166" y="80"/>
                    <a:pt x="166" y="80"/>
                  </a:cubicBezTo>
                  <a:cubicBezTo>
                    <a:pt x="166" y="79"/>
                    <a:pt x="166" y="79"/>
                    <a:pt x="166" y="79"/>
                  </a:cubicBezTo>
                  <a:cubicBezTo>
                    <a:pt x="165" y="80"/>
                    <a:pt x="165" y="80"/>
                    <a:pt x="165" y="80"/>
                  </a:cubicBezTo>
                  <a:cubicBezTo>
                    <a:pt x="165" y="81"/>
                    <a:pt x="165" y="81"/>
                    <a:pt x="165" y="81"/>
                  </a:cubicBezTo>
                  <a:cubicBezTo>
                    <a:pt x="164" y="82"/>
                    <a:pt x="164" y="82"/>
                    <a:pt x="164" y="82"/>
                  </a:cubicBezTo>
                  <a:close/>
                  <a:moveTo>
                    <a:pt x="162" y="77"/>
                  </a:moveTo>
                  <a:cubicBezTo>
                    <a:pt x="162" y="77"/>
                    <a:pt x="162" y="77"/>
                    <a:pt x="162" y="77"/>
                  </a:cubicBezTo>
                  <a:cubicBezTo>
                    <a:pt x="162" y="77"/>
                    <a:pt x="162" y="77"/>
                    <a:pt x="162" y="77"/>
                  </a:cubicBezTo>
                  <a:cubicBezTo>
                    <a:pt x="163" y="76"/>
                    <a:pt x="163" y="76"/>
                    <a:pt x="163" y="76"/>
                  </a:cubicBezTo>
                  <a:cubicBezTo>
                    <a:pt x="163" y="76"/>
                    <a:pt x="163" y="76"/>
                    <a:pt x="163" y="76"/>
                  </a:cubicBezTo>
                  <a:cubicBezTo>
                    <a:pt x="162" y="76"/>
                    <a:pt x="162" y="76"/>
                    <a:pt x="162" y="76"/>
                  </a:cubicBezTo>
                  <a:cubicBezTo>
                    <a:pt x="162" y="77"/>
                    <a:pt x="162" y="77"/>
                    <a:pt x="162" y="77"/>
                  </a:cubicBezTo>
                  <a:close/>
                  <a:moveTo>
                    <a:pt x="162" y="74"/>
                  </a:moveTo>
                  <a:cubicBezTo>
                    <a:pt x="162" y="74"/>
                    <a:pt x="162" y="74"/>
                    <a:pt x="162" y="74"/>
                  </a:cubicBezTo>
                  <a:cubicBezTo>
                    <a:pt x="163" y="75"/>
                    <a:pt x="163" y="75"/>
                    <a:pt x="163" y="75"/>
                  </a:cubicBezTo>
                  <a:cubicBezTo>
                    <a:pt x="163" y="74"/>
                    <a:pt x="163" y="74"/>
                    <a:pt x="163" y="74"/>
                  </a:cubicBezTo>
                  <a:cubicBezTo>
                    <a:pt x="163" y="74"/>
                    <a:pt x="163" y="74"/>
                    <a:pt x="163" y="74"/>
                  </a:cubicBezTo>
                  <a:cubicBezTo>
                    <a:pt x="162" y="74"/>
                    <a:pt x="162" y="74"/>
                    <a:pt x="162" y="74"/>
                  </a:cubicBezTo>
                  <a:close/>
                  <a:moveTo>
                    <a:pt x="166" y="65"/>
                  </a:moveTo>
                  <a:cubicBezTo>
                    <a:pt x="167" y="66"/>
                    <a:pt x="167" y="66"/>
                    <a:pt x="167" y="66"/>
                  </a:cubicBezTo>
                  <a:cubicBezTo>
                    <a:pt x="167" y="67"/>
                    <a:pt x="167" y="67"/>
                    <a:pt x="167" y="67"/>
                  </a:cubicBezTo>
                  <a:cubicBezTo>
                    <a:pt x="167" y="66"/>
                    <a:pt x="167" y="66"/>
                    <a:pt x="167" y="66"/>
                  </a:cubicBezTo>
                  <a:cubicBezTo>
                    <a:pt x="168" y="65"/>
                    <a:pt x="168" y="65"/>
                    <a:pt x="168" y="65"/>
                  </a:cubicBezTo>
                  <a:cubicBezTo>
                    <a:pt x="168" y="64"/>
                    <a:pt x="168" y="64"/>
                    <a:pt x="168" y="64"/>
                  </a:cubicBezTo>
                  <a:cubicBezTo>
                    <a:pt x="168" y="64"/>
                    <a:pt x="168" y="64"/>
                    <a:pt x="168" y="64"/>
                  </a:cubicBezTo>
                  <a:cubicBezTo>
                    <a:pt x="168" y="63"/>
                    <a:pt x="168" y="63"/>
                    <a:pt x="168" y="63"/>
                  </a:cubicBezTo>
                  <a:cubicBezTo>
                    <a:pt x="167" y="64"/>
                    <a:pt x="167" y="64"/>
                    <a:pt x="167" y="64"/>
                  </a:cubicBezTo>
                  <a:cubicBezTo>
                    <a:pt x="167" y="64"/>
                    <a:pt x="167" y="64"/>
                    <a:pt x="167" y="64"/>
                  </a:cubicBezTo>
                  <a:cubicBezTo>
                    <a:pt x="166" y="65"/>
                    <a:pt x="166" y="65"/>
                    <a:pt x="166" y="65"/>
                  </a:cubicBezTo>
                  <a:close/>
                  <a:moveTo>
                    <a:pt x="164" y="54"/>
                  </a:moveTo>
                  <a:cubicBezTo>
                    <a:pt x="164" y="54"/>
                    <a:pt x="164" y="54"/>
                    <a:pt x="164" y="54"/>
                  </a:cubicBezTo>
                  <a:cubicBezTo>
                    <a:pt x="164" y="53"/>
                    <a:pt x="164" y="53"/>
                    <a:pt x="164" y="53"/>
                  </a:cubicBezTo>
                  <a:cubicBezTo>
                    <a:pt x="165" y="53"/>
                    <a:pt x="165" y="53"/>
                    <a:pt x="165" y="53"/>
                  </a:cubicBezTo>
                  <a:cubicBezTo>
                    <a:pt x="166" y="53"/>
                    <a:pt x="166" y="53"/>
                    <a:pt x="166" y="53"/>
                  </a:cubicBezTo>
                  <a:cubicBezTo>
                    <a:pt x="166" y="52"/>
                    <a:pt x="166" y="52"/>
                    <a:pt x="166" y="52"/>
                  </a:cubicBezTo>
                  <a:cubicBezTo>
                    <a:pt x="165" y="51"/>
                    <a:pt x="165" y="51"/>
                    <a:pt x="165" y="51"/>
                  </a:cubicBezTo>
                  <a:cubicBezTo>
                    <a:pt x="164" y="52"/>
                    <a:pt x="164" y="52"/>
                    <a:pt x="164" y="52"/>
                  </a:cubicBezTo>
                  <a:cubicBezTo>
                    <a:pt x="164" y="53"/>
                    <a:pt x="164" y="53"/>
                    <a:pt x="164" y="53"/>
                  </a:cubicBezTo>
                  <a:cubicBezTo>
                    <a:pt x="164" y="54"/>
                    <a:pt x="164" y="54"/>
                    <a:pt x="164" y="54"/>
                  </a:cubicBezTo>
                  <a:close/>
                  <a:moveTo>
                    <a:pt x="173" y="32"/>
                  </a:moveTo>
                  <a:cubicBezTo>
                    <a:pt x="173" y="31"/>
                    <a:pt x="173" y="31"/>
                    <a:pt x="173" y="31"/>
                  </a:cubicBezTo>
                  <a:cubicBezTo>
                    <a:pt x="173" y="30"/>
                    <a:pt x="173" y="30"/>
                    <a:pt x="173" y="30"/>
                  </a:cubicBezTo>
                  <a:cubicBezTo>
                    <a:pt x="173" y="29"/>
                    <a:pt x="173" y="29"/>
                    <a:pt x="173" y="29"/>
                  </a:cubicBezTo>
                  <a:cubicBezTo>
                    <a:pt x="173" y="29"/>
                    <a:pt x="173" y="29"/>
                    <a:pt x="173" y="29"/>
                  </a:cubicBezTo>
                  <a:cubicBezTo>
                    <a:pt x="173" y="28"/>
                    <a:pt x="173" y="28"/>
                    <a:pt x="173" y="28"/>
                  </a:cubicBezTo>
                  <a:cubicBezTo>
                    <a:pt x="172" y="28"/>
                    <a:pt x="172" y="28"/>
                    <a:pt x="172" y="28"/>
                  </a:cubicBezTo>
                  <a:cubicBezTo>
                    <a:pt x="172" y="29"/>
                    <a:pt x="172" y="29"/>
                    <a:pt x="172" y="29"/>
                  </a:cubicBezTo>
                  <a:cubicBezTo>
                    <a:pt x="173" y="29"/>
                    <a:pt x="173" y="29"/>
                    <a:pt x="173" y="29"/>
                  </a:cubicBezTo>
                  <a:cubicBezTo>
                    <a:pt x="173" y="30"/>
                    <a:pt x="173" y="30"/>
                    <a:pt x="173" y="30"/>
                  </a:cubicBezTo>
                  <a:cubicBezTo>
                    <a:pt x="172" y="30"/>
                    <a:pt x="172" y="30"/>
                    <a:pt x="172" y="30"/>
                  </a:cubicBezTo>
                  <a:cubicBezTo>
                    <a:pt x="173" y="32"/>
                    <a:pt x="173" y="32"/>
                    <a:pt x="173" y="32"/>
                  </a:cubicBezTo>
                  <a:close/>
                  <a:moveTo>
                    <a:pt x="170" y="34"/>
                  </a:moveTo>
                  <a:cubicBezTo>
                    <a:pt x="170" y="34"/>
                    <a:pt x="170" y="34"/>
                    <a:pt x="170" y="34"/>
                  </a:cubicBezTo>
                  <a:cubicBezTo>
                    <a:pt x="171" y="34"/>
                    <a:pt x="171" y="34"/>
                    <a:pt x="171" y="34"/>
                  </a:cubicBezTo>
                  <a:cubicBezTo>
                    <a:pt x="171" y="32"/>
                    <a:pt x="171" y="32"/>
                    <a:pt x="171" y="32"/>
                  </a:cubicBezTo>
                  <a:cubicBezTo>
                    <a:pt x="170" y="32"/>
                    <a:pt x="170" y="32"/>
                    <a:pt x="170" y="32"/>
                  </a:cubicBezTo>
                  <a:cubicBezTo>
                    <a:pt x="170" y="32"/>
                    <a:pt x="170" y="32"/>
                    <a:pt x="170" y="32"/>
                  </a:cubicBezTo>
                  <a:cubicBezTo>
                    <a:pt x="170" y="33"/>
                    <a:pt x="170" y="33"/>
                    <a:pt x="170" y="33"/>
                  </a:cubicBezTo>
                  <a:cubicBezTo>
                    <a:pt x="170" y="34"/>
                    <a:pt x="170" y="34"/>
                    <a:pt x="170" y="34"/>
                  </a:cubicBezTo>
                  <a:close/>
                  <a:moveTo>
                    <a:pt x="169" y="32"/>
                  </a:moveTo>
                  <a:cubicBezTo>
                    <a:pt x="169" y="32"/>
                    <a:pt x="169" y="32"/>
                    <a:pt x="169" y="32"/>
                  </a:cubicBezTo>
                  <a:cubicBezTo>
                    <a:pt x="169" y="32"/>
                    <a:pt x="169" y="32"/>
                    <a:pt x="169" y="32"/>
                  </a:cubicBezTo>
                  <a:cubicBezTo>
                    <a:pt x="170" y="31"/>
                    <a:pt x="170" y="31"/>
                    <a:pt x="170" y="31"/>
                  </a:cubicBezTo>
                  <a:cubicBezTo>
                    <a:pt x="170" y="30"/>
                    <a:pt x="170" y="30"/>
                    <a:pt x="170" y="30"/>
                  </a:cubicBezTo>
                  <a:cubicBezTo>
                    <a:pt x="170" y="30"/>
                    <a:pt x="170" y="30"/>
                    <a:pt x="170" y="30"/>
                  </a:cubicBezTo>
                  <a:cubicBezTo>
                    <a:pt x="170" y="29"/>
                    <a:pt x="170" y="29"/>
                    <a:pt x="170" y="29"/>
                  </a:cubicBezTo>
                  <a:cubicBezTo>
                    <a:pt x="169" y="30"/>
                    <a:pt x="169" y="30"/>
                    <a:pt x="169" y="30"/>
                  </a:cubicBezTo>
                  <a:cubicBezTo>
                    <a:pt x="168" y="30"/>
                    <a:pt x="168" y="30"/>
                    <a:pt x="168" y="30"/>
                  </a:cubicBezTo>
                  <a:cubicBezTo>
                    <a:pt x="169" y="31"/>
                    <a:pt x="169" y="31"/>
                    <a:pt x="169" y="31"/>
                  </a:cubicBezTo>
                  <a:cubicBezTo>
                    <a:pt x="169" y="32"/>
                    <a:pt x="169" y="32"/>
                    <a:pt x="169" y="32"/>
                  </a:cubicBezTo>
                  <a:close/>
                  <a:moveTo>
                    <a:pt x="122" y="2"/>
                  </a:moveTo>
                  <a:cubicBezTo>
                    <a:pt x="122" y="2"/>
                    <a:pt x="122" y="2"/>
                    <a:pt x="122" y="2"/>
                  </a:cubicBezTo>
                  <a:cubicBezTo>
                    <a:pt x="123" y="2"/>
                    <a:pt x="123" y="2"/>
                    <a:pt x="123" y="2"/>
                  </a:cubicBezTo>
                  <a:cubicBezTo>
                    <a:pt x="123" y="1"/>
                    <a:pt x="123" y="1"/>
                    <a:pt x="123" y="1"/>
                  </a:cubicBezTo>
                  <a:cubicBezTo>
                    <a:pt x="122" y="1"/>
                    <a:pt x="122" y="1"/>
                    <a:pt x="122" y="1"/>
                  </a:cubicBezTo>
                  <a:cubicBezTo>
                    <a:pt x="122" y="1"/>
                    <a:pt x="122" y="1"/>
                    <a:pt x="122" y="1"/>
                  </a:cubicBezTo>
                  <a:cubicBezTo>
                    <a:pt x="122" y="2"/>
                    <a:pt x="122" y="2"/>
                    <a:pt x="122" y="2"/>
                  </a:cubicBezTo>
                  <a:cubicBezTo>
                    <a:pt x="122" y="2"/>
                    <a:pt x="122" y="2"/>
                    <a:pt x="122" y="2"/>
                  </a:cubicBezTo>
                  <a:close/>
                  <a:moveTo>
                    <a:pt x="122" y="4"/>
                  </a:moveTo>
                  <a:cubicBezTo>
                    <a:pt x="122" y="4"/>
                    <a:pt x="122" y="4"/>
                    <a:pt x="122" y="4"/>
                  </a:cubicBezTo>
                  <a:cubicBezTo>
                    <a:pt x="123" y="4"/>
                    <a:pt x="123" y="4"/>
                    <a:pt x="123" y="4"/>
                  </a:cubicBezTo>
                  <a:cubicBezTo>
                    <a:pt x="123" y="4"/>
                    <a:pt x="123" y="4"/>
                    <a:pt x="123" y="4"/>
                  </a:cubicBezTo>
                  <a:cubicBezTo>
                    <a:pt x="123" y="3"/>
                    <a:pt x="123" y="3"/>
                    <a:pt x="123" y="3"/>
                  </a:cubicBezTo>
                  <a:cubicBezTo>
                    <a:pt x="123" y="3"/>
                    <a:pt x="123" y="3"/>
                    <a:pt x="123" y="3"/>
                  </a:cubicBezTo>
                  <a:cubicBezTo>
                    <a:pt x="122" y="3"/>
                    <a:pt x="122" y="3"/>
                    <a:pt x="122" y="3"/>
                  </a:cubicBezTo>
                  <a:cubicBezTo>
                    <a:pt x="122" y="4"/>
                    <a:pt x="122" y="4"/>
                    <a:pt x="122" y="4"/>
                  </a:cubicBezTo>
                  <a:close/>
                  <a:moveTo>
                    <a:pt x="118" y="4"/>
                  </a:moveTo>
                  <a:cubicBezTo>
                    <a:pt x="119" y="5"/>
                    <a:pt x="119" y="5"/>
                    <a:pt x="119" y="5"/>
                  </a:cubicBezTo>
                  <a:cubicBezTo>
                    <a:pt x="119" y="5"/>
                    <a:pt x="119" y="5"/>
                    <a:pt x="119" y="5"/>
                  </a:cubicBezTo>
                  <a:cubicBezTo>
                    <a:pt x="120" y="5"/>
                    <a:pt x="120" y="5"/>
                    <a:pt x="120" y="5"/>
                  </a:cubicBezTo>
                  <a:cubicBezTo>
                    <a:pt x="120" y="5"/>
                    <a:pt x="120" y="5"/>
                    <a:pt x="120" y="5"/>
                  </a:cubicBezTo>
                  <a:cubicBezTo>
                    <a:pt x="121" y="4"/>
                    <a:pt x="121" y="4"/>
                    <a:pt x="121" y="4"/>
                  </a:cubicBezTo>
                  <a:cubicBezTo>
                    <a:pt x="119" y="4"/>
                    <a:pt x="119" y="4"/>
                    <a:pt x="119" y="4"/>
                  </a:cubicBezTo>
                  <a:cubicBezTo>
                    <a:pt x="119" y="3"/>
                    <a:pt x="119" y="3"/>
                    <a:pt x="119" y="3"/>
                  </a:cubicBezTo>
                  <a:cubicBezTo>
                    <a:pt x="119" y="2"/>
                    <a:pt x="119" y="2"/>
                    <a:pt x="119" y="2"/>
                  </a:cubicBezTo>
                  <a:cubicBezTo>
                    <a:pt x="119" y="3"/>
                    <a:pt x="119" y="3"/>
                    <a:pt x="119" y="3"/>
                  </a:cubicBezTo>
                  <a:cubicBezTo>
                    <a:pt x="118" y="3"/>
                    <a:pt x="118" y="3"/>
                    <a:pt x="118" y="3"/>
                  </a:cubicBezTo>
                  <a:cubicBezTo>
                    <a:pt x="118" y="3"/>
                    <a:pt x="118" y="3"/>
                    <a:pt x="118" y="3"/>
                  </a:cubicBezTo>
                  <a:cubicBezTo>
                    <a:pt x="118" y="4"/>
                    <a:pt x="118" y="4"/>
                    <a:pt x="118" y="4"/>
                  </a:cubicBezTo>
                  <a:close/>
                  <a:moveTo>
                    <a:pt x="116" y="5"/>
                  </a:moveTo>
                  <a:cubicBezTo>
                    <a:pt x="116" y="5"/>
                    <a:pt x="116" y="5"/>
                    <a:pt x="116" y="5"/>
                  </a:cubicBezTo>
                  <a:cubicBezTo>
                    <a:pt x="117" y="5"/>
                    <a:pt x="117" y="5"/>
                    <a:pt x="117" y="5"/>
                  </a:cubicBezTo>
                  <a:cubicBezTo>
                    <a:pt x="117" y="5"/>
                    <a:pt x="117" y="5"/>
                    <a:pt x="117" y="5"/>
                  </a:cubicBezTo>
                  <a:cubicBezTo>
                    <a:pt x="117" y="5"/>
                    <a:pt x="117" y="5"/>
                    <a:pt x="117" y="5"/>
                  </a:cubicBezTo>
                  <a:cubicBezTo>
                    <a:pt x="116" y="4"/>
                    <a:pt x="116" y="4"/>
                    <a:pt x="116" y="4"/>
                  </a:cubicBezTo>
                  <a:cubicBezTo>
                    <a:pt x="116" y="5"/>
                    <a:pt x="116" y="5"/>
                    <a:pt x="116" y="5"/>
                  </a:cubicBezTo>
                  <a:close/>
                  <a:moveTo>
                    <a:pt x="103" y="8"/>
                  </a:moveTo>
                  <a:cubicBezTo>
                    <a:pt x="103" y="9"/>
                    <a:pt x="103" y="9"/>
                    <a:pt x="103" y="9"/>
                  </a:cubicBezTo>
                  <a:cubicBezTo>
                    <a:pt x="104" y="9"/>
                    <a:pt x="104" y="9"/>
                    <a:pt x="104" y="9"/>
                  </a:cubicBezTo>
                  <a:cubicBezTo>
                    <a:pt x="105" y="10"/>
                    <a:pt x="105" y="10"/>
                    <a:pt x="105" y="10"/>
                  </a:cubicBezTo>
                  <a:cubicBezTo>
                    <a:pt x="106" y="10"/>
                    <a:pt x="106" y="10"/>
                    <a:pt x="106" y="10"/>
                  </a:cubicBezTo>
                  <a:cubicBezTo>
                    <a:pt x="106" y="9"/>
                    <a:pt x="106" y="9"/>
                    <a:pt x="106" y="9"/>
                  </a:cubicBezTo>
                  <a:cubicBezTo>
                    <a:pt x="106" y="8"/>
                    <a:pt x="106" y="8"/>
                    <a:pt x="106" y="8"/>
                  </a:cubicBezTo>
                  <a:cubicBezTo>
                    <a:pt x="106" y="8"/>
                    <a:pt x="106" y="8"/>
                    <a:pt x="106" y="8"/>
                  </a:cubicBezTo>
                  <a:cubicBezTo>
                    <a:pt x="106" y="8"/>
                    <a:pt x="106" y="8"/>
                    <a:pt x="106" y="8"/>
                  </a:cubicBezTo>
                  <a:cubicBezTo>
                    <a:pt x="106" y="7"/>
                    <a:pt x="106" y="7"/>
                    <a:pt x="106" y="7"/>
                  </a:cubicBezTo>
                  <a:cubicBezTo>
                    <a:pt x="105" y="7"/>
                    <a:pt x="105" y="7"/>
                    <a:pt x="105" y="7"/>
                  </a:cubicBezTo>
                  <a:cubicBezTo>
                    <a:pt x="104" y="6"/>
                    <a:pt x="104" y="6"/>
                    <a:pt x="104" y="6"/>
                  </a:cubicBezTo>
                  <a:cubicBezTo>
                    <a:pt x="104" y="7"/>
                    <a:pt x="104" y="7"/>
                    <a:pt x="104" y="7"/>
                  </a:cubicBezTo>
                  <a:cubicBezTo>
                    <a:pt x="104" y="8"/>
                    <a:pt x="104" y="8"/>
                    <a:pt x="104" y="8"/>
                  </a:cubicBezTo>
                  <a:cubicBezTo>
                    <a:pt x="104" y="8"/>
                    <a:pt x="104" y="8"/>
                    <a:pt x="104" y="8"/>
                  </a:cubicBezTo>
                  <a:cubicBezTo>
                    <a:pt x="104" y="8"/>
                    <a:pt x="104" y="8"/>
                    <a:pt x="104" y="8"/>
                  </a:cubicBezTo>
                  <a:cubicBezTo>
                    <a:pt x="103" y="8"/>
                    <a:pt x="103" y="8"/>
                    <a:pt x="103" y="8"/>
                  </a:cubicBezTo>
                  <a:cubicBezTo>
                    <a:pt x="103" y="8"/>
                    <a:pt x="103" y="8"/>
                    <a:pt x="103" y="8"/>
                  </a:cubicBezTo>
                  <a:close/>
                  <a:moveTo>
                    <a:pt x="102" y="9"/>
                  </a:moveTo>
                  <a:cubicBezTo>
                    <a:pt x="103" y="10"/>
                    <a:pt x="103" y="10"/>
                    <a:pt x="103" y="10"/>
                  </a:cubicBezTo>
                  <a:cubicBezTo>
                    <a:pt x="103" y="10"/>
                    <a:pt x="103" y="10"/>
                    <a:pt x="103" y="10"/>
                  </a:cubicBezTo>
                  <a:cubicBezTo>
                    <a:pt x="103" y="9"/>
                    <a:pt x="103" y="9"/>
                    <a:pt x="103" y="9"/>
                  </a:cubicBezTo>
                  <a:cubicBezTo>
                    <a:pt x="102" y="8"/>
                    <a:pt x="102" y="8"/>
                    <a:pt x="102" y="8"/>
                  </a:cubicBezTo>
                  <a:cubicBezTo>
                    <a:pt x="102" y="9"/>
                    <a:pt x="102" y="9"/>
                    <a:pt x="102" y="9"/>
                  </a:cubicBezTo>
                  <a:close/>
                  <a:moveTo>
                    <a:pt x="98" y="8"/>
                  </a:moveTo>
                  <a:cubicBezTo>
                    <a:pt x="98" y="9"/>
                    <a:pt x="98" y="9"/>
                    <a:pt x="98" y="9"/>
                  </a:cubicBezTo>
                  <a:cubicBezTo>
                    <a:pt x="99" y="9"/>
                    <a:pt x="99" y="9"/>
                    <a:pt x="99" y="9"/>
                  </a:cubicBezTo>
                  <a:cubicBezTo>
                    <a:pt x="99" y="9"/>
                    <a:pt x="99" y="9"/>
                    <a:pt x="99" y="9"/>
                  </a:cubicBezTo>
                  <a:cubicBezTo>
                    <a:pt x="100" y="9"/>
                    <a:pt x="100" y="9"/>
                    <a:pt x="100" y="9"/>
                  </a:cubicBezTo>
                  <a:cubicBezTo>
                    <a:pt x="100" y="9"/>
                    <a:pt x="100" y="9"/>
                    <a:pt x="100" y="9"/>
                  </a:cubicBezTo>
                  <a:cubicBezTo>
                    <a:pt x="99" y="9"/>
                    <a:pt x="99" y="9"/>
                    <a:pt x="99" y="9"/>
                  </a:cubicBezTo>
                  <a:cubicBezTo>
                    <a:pt x="99" y="8"/>
                    <a:pt x="99" y="8"/>
                    <a:pt x="99" y="8"/>
                  </a:cubicBezTo>
                  <a:cubicBezTo>
                    <a:pt x="99" y="8"/>
                    <a:pt x="99" y="8"/>
                    <a:pt x="99" y="8"/>
                  </a:cubicBezTo>
                  <a:cubicBezTo>
                    <a:pt x="98" y="7"/>
                    <a:pt x="98" y="7"/>
                    <a:pt x="98" y="7"/>
                  </a:cubicBezTo>
                  <a:cubicBezTo>
                    <a:pt x="98" y="8"/>
                    <a:pt x="98" y="8"/>
                    <a:pt x="98" y="8"/>
                  </a:cubicBezTo>
                  <a:cubicBezTo>
                    <a:pt x="98" y="8"/>
                    <a:pt x="98" y="8"/>
                    <a:pt x="98" y="8"/>
                  </a:cubicBezTo>
                  <a:close/>
                  <a:moveTo>
                    <a:pt x="95" y="16"/>
                  </a:moveTo>
                  <a:cubicBezTo>
                    <a:pt x="95" y="16"/>
                    <a:pt x="95" y="16"/>
                    <a:pt x="95" y="16"/>
                  </a:cubicBezTo>
                  <a:cubicBezTo>
                    <a:pt x="96" y="16"/>
                    <a:pt x="96" y="16"/>
                    <a:pt x="96" y="16"/>
                  </a:cubicBezTo>
                  <a:cubicBezTo>
                    <a:pt x="96" y="15"/>
                    <a:pt x="96" y="15"/>
                    <a:pt x="96" y="15"/>
                  </a:cubicBezTo>
                  <a:cubicBezTo>
                    <a:pt x="96" y="15"/>
                    <a:pt x="96" y="15"/>
                    <a:pt x="96" y="15"/>
                  </a:cubicBezTo>
                  <a:cubicBezTo>
                    <a:pt x="95" y="14"/>
                    <a:pt x="95" y="14"/>
                    <a:pt x="95" y="14"/>
                  </a:cubicBezTo>
                  <a:cubicBezTo>
                    <a:pt x="95" y="13"/>
                    <a:pt x="95" y="13"/>
                    <a:pt x="95" y="13"/>
                  </a:cubicBezTo>
                  <a:cubicBezTo>
                    <a:pt x="94" y="13"/>
                    <a:pt x="94" y="13"/>
                    <a:pt x="94" y="13"/>
                  </a:cubicBezTo>
                  <a:cubicBezTo>
                    <a:pt x="94" y="14"/>
                    <a:pt x="94" y="14"/>
                    <a:pt x="94" y="14"/>
                  </a:cubicBezTo>
                  <a:cubicBezTo>
                    <a:pt x="95" y="14"/>
                    <a:pt x="95" y="14"/>
                    <a:pt x="95" y="14"/>
                  </a:cubicBezTo>
                  <a:cubicBezTo>
                    <a:pt x="95" y="15"/>
                    <a:pt x="95" y="15"/>
                    <a:pt x="95" y="15"/>
                  </a:cubicBezTo>
                  <a:cubicBezTo>
                    <a:pt x="95" y="16"/>
                    <a:pt x="95" y="16"/>
                    <a:pt x="95" y="16"/>
                  </a:cubicBezTo>
                  <a:close/>
                  <a:moveTo>
                    <a:pt x="96" y="23"/>
                  </a:moveTo>
                  <a:cubicBezTo>
                    <a:pt x="97" y="23"/>
                    <a:pt x="97" y="23"/>
                    <a:pt x="97" y="23"/>
                  </a:cubicBezTo>
                  <a:cubicBezTo>
                    <a:pt x="98" y="23"/>
                    <a:pt x="98" y="23"/>
                    <a:pt x="98" y="23"/>
                  </a:cubicBezTo>
                  <a:cubicBezTo>
                    <a:pt x="98" y="22"/>
                    <a:pt x="98" y="22"/>
                    <a:pt x="98" y="22"/>
                  </a:cubicBezTo>
                  <a:cubicBezTo>
                    <a:pt x="97" y="22"/>
                    <a:pt x="97" y="22"/>
                    <a:pt x="97" y="22"/>
                  </a:cubicBezTo>
                  <a:cubicBezTo>
                    <a:pt x="97" y="21"/>
                    <a:pt x="97" y="21"/>
                    <a:pt x="97" y="21"/>
                  </a:cubicBezTo>
                  <a:cubicBezTo>
                    <a:pt x="97" y="21"/>
                    <a:pt x="97" y="21"/>
                    <a:pt x="97" y="21"/>
                  </a:cubicBezTo>
                  <a:cubicBezTo>
                    <a:pt x="96" y="21"/>
                    <a:pt x="96" y="21"/>
                    <a:pt x="96" y="21"/>
                  </a:cubicBezTo>
                  <a:cubicBezTo>
                    <a:pt x="95" y="22"/>
                    <a:pt x="95" y="22"/>
                    <a:pt x="95" y="22"/>
                  </a:cubicBezTo>
                  <a:cubicBezTo>
                    <a:pt x="95" y="23"/>
                    <a:pt x="95" y="23"/>
                    <a:pt x="95" y="23"/>
                  </a:cubicBezTo>
                  <a:cubicBezTo>
                    <a:pt x="96" y="23"/>
                    <a:pt x="96" y="23"/>
                    <a:pt x="96" y="23"/>
                  </a:cubicBezTo>
                  <a:cubicBezTo>
                    <a:pt x="96" y="23"/>
                    <a:pt x="96" y="23"/>
                    <a:pt x="96" y="23"/>
                  </a:cubicBezTo>
                  <a:close/>
                  <a:moveTo>
                    <a:pt x="96" y="24"/>
                  </a:moveTo>
                  <a:cubicBezTo>
                    <a:pt x="96" y="25"/>
                    <a:pt x="96" y="25"/>
                    <a:pt x="96" y="25"/>
                  </a:cubicBezTo>
                  <a:cubicBezTo>
                    <a:pt x="96" y="26"/>
                    <a:pt x="96" y="26"/>
                    <a:pt x="96" y="26"/>
                  </a:cubicBezTo>
                  <a:cubicBezTo>
                    <a:pt x="96" y="26"/>
                    <a:pt x="96" y="26"/>
                    <a:pt x="96" y="26"/>
                  </a:cubicBezTo>
                  <a:cubicBezTo>
                    <a:pt x="98" y="27"/>
                    <a:pt x="98" y="27"/>
                    <a:pt x="98" y="27"/>
                  </a:cubicBezTo>
                  <a:cubicBezTo>
                    <a:pt x="98" y="27"/>
                    <a:pt x="98" y="27"/>
                    <a:pt x="98" y="27"/>
                  </a:cubicBezTo>
                  <a:cubicBezTo>
                    <a:pt x="98" y="25"/>
                    <a:pt x="98" y="25"/>
                    <a:pt x="98" y="25"/>
                  </a:cubicBezTo>
                  <a:cubicBezTo>
                    <a:pt x="97" y="24"/>
                    <a:pt x="97" y="24"/>
                    <a:pt x="97" y="24"/>
                  </a:cubicBezTo>
                  <a:cubicBezTo>
                    <a:pt x="97" y="24"/>
                    <a:pt x="97" y="24"/>
                    <a:pt x="97" y="24"/>
                  </a:cubicBezTo>
                  <a:cubicBezTo>
                    <a:pt x="96" y="24"/>
                    <a:pt x="96" y="24"/>
                    <a:pt x="96" y="24"/>
                  </a:cubicBezTo>
                  <a:close/>
                  <a:moveTo>
                    <a:pt x="84" y="17"/>
                  </a:moveTo>
                  <a:cubicBezTo>
                    <a:pt x="84" y="16"/>
                    <a:pt x="84" y="16"/>
                    <a:pt x="84" y="16"/>
                  </a:cubicBezTo>
                  <a:cubicBezTo>
                    <a:pt x="84" y="16"/>
                    <a:pt x="84" y="16"/>
                    <a:pt x="84" y="16"/>
                  </a:cubicBezTo>
                  <a:cubicBezTo>
                    <a:pt x="84" y="16"/>
                    <a:pt x="84" y="16"/>
                    <a:pt x="84" y="16"/>
                  </a:cubicBezTo>
                  <a:cubicBezTo>
                    <a:pt x="84" y="15"/>
                    <a:pt x="84" y="15"/>
                    <a:pt x="84" y="15"/>
                  </a:cubicBezTo>
                  <a:cubicBezTo>
                    <a:pt x="83" y="15"/>
                    <a:pt x="83" y="15"/>
                    <a:pt x="83" y="15"/>
                  </a:cubicBezTo>
                  <a:cubicBezTo>
                    <a:pt x="83" y="16"/>
                    <a:pt x="83" y="16"/>
                    <a:pt x="83" y="16"/>
                  </a:cubicBezTo>
                  <a:cubicBezTo>
                    <a:pt x="84" y="17"/>
                    <a:pt x="84" y="17"/>
                    <a:pt x="84" y="17"/>
                  </a:cubicBezTo>
                  <a:close/>
                  <a:moveTo>
                    <a:pt x="82" y="22"/>
                  </a:moveTo>
                  <a:cubicBezTo>
                    <a:pt x="82" y="22"/>
                    <a:pt x="82" y="22"/>
                    <a:pt x="82" y="22"/>
                  </a:cubicBezTo>
                  <a:cubicBezTo>
                    <a:pt x="83" y="21"/>
                    <a:pt x="83" y="21"/>
                    <a:pt x="83" y="21"/>
                  </a:cubicBezTo>
                  <a:cubicBezTo>
                    <a:pt x="83" y="20"/>
                    <a:pt x="83" y="20"/>
                    <a:pt x="83" y="20"/>
                  </a:cubicBezTo>
                  <a:cubicBezTo>
                    <a:pt x="82" y="19"/>
                    <a:pt x="82" y="19"/>
                    <a:pt x="82" y="19"/>
                  </a:cubicBezTo>
                  <a:cubicBezTo>
                    <a:pt x="82" y="18"/>
                    <a:pt x="82" y="18"/>
                    <a:pt x="82" y="18"/>
                  </a:cubicBezTo>
                  <a:cubicBezTo>
                    <a:pt x="82" y="17"/>
                    <a:pt x="82" y="17"/>
                    <a:pt x="82" y="17"/>
                  </a:cubicBezTo>
                  <a:cubicBezTo>
                    <a:pt x="82" y="16"/>
                    <a:pt x="82" y="16"/>
                    <a:pt x="82" y="16"/>
                  </a:cubicBezTo>
                  <a:cubicBezTo>
                    <a:pt x="82" y="15"/>
                    <a:pt x="82" y="15"/>
                    <a:pt x="82" y="15"/>
                  </a:cubicBezTo>
                  <a:cubicBezTo>
                    <a:pt x="82" y="14"/>
                    <a:pt x="82" y="14"/>
                    <a:pt x="82" y="14"/>
                  </a:cubicBezTo>
                  <a:cubicBezTo>
                    <a:pt x="81" y="13"/>
                    <a:pt x="81" y="13"/>
                    <a:pt x="81" y="13"/>
                  </a:cubicBezTo>
                  <a:cubicBezTo>
                    <a:pt x="81" y="14"/>
                    <a:pt x="81" y="14"/>
                    <a:pt x="81" y="14"/>
                  </a:cubicBezTo>
                  <a:cubicBezTo>
                    <a:pt x="81" y="16"/>
                    <a:pt x="81" y="16"/>
                    <a:pt x="81" y="16"/>
                  </a:cubicBezTo>
                  <a:cubicBezTo>
                    <a:pt x="80" y="17"/>
                    <a:pt x="80" y="17"/>
                    <a:pt x="80" y="17"/>
                  </a:cubicBezTo>
                  <a:cubicBezTo>
                    <a:pt x="80" y="18"/>
                    <a:pt x="80" y="18"/>
                    <a:pt x="80" y="18"/>
                  </a:cubicBezTo>
                  <a:cubicBezTo>
                    <a:pt x="81" y="19"/>
                    <a:pt x="81" y="19"/>
                    <a:pt x="81" y="19"/>
                  </a:cubicBezTo>
                  <a:cubicBezTo>
                    <a:pt x="81" y="20"/>
                    <a:pt x="81" y="20"/>
                    <a:pt x="81" y="20"/>
                  </a:cubicBezTo>
                  <a:cubicBezTo>
                    <a:pt x="82" y="22"/>
                    <a:pt x="82" y="22"/>
                    <a:pt x="82" y="22"/>
                  </a:cubicBezTo>
                  <a:close/>
                  <a:moveTo>
                    <a:pt x="34" y="28"/>
                  </a:moveTo>
                  <a:cubicBezTo>
                    <a:pt x="35" y="29"/>
                    <a:pt x="35" y="29"/>
                    <a:pt x="35" y="29"/>
                  </a:cubicBezTo>
                  <a:cubicBezTo>
                    <a:pt x="35" y="29"/>
                    <a:pt x="35" y="29"/>
                    <a:pt x="35" y="29"/>
                  </a:cubicBezTo>
                  <a:cubicBezTo>
                    <a:pt x="35" y="30"/>
                    <a:pt x="35" y="30"/>
                    <a:pt x="35" y="30"/>
                  </a:cubicBezTo>
                  <a:cubicBezTo>
                    <a:pt x="36" y="29"/>
                    <a:pt x="36" y="29"/>
                    <a:pt x="36" y="29"/>
                  </a:cubicBezTo>
                  <a:cubicBezTo>
                    <a:pt x="35" y="28"/>
                    <a:pt x="35" y="28"/>
                    <a:pt x="35" y="28"/>
                  </a:cubicBezTo>
                  <a:cubicBezTo>
                    <a:pt x="34" y="28"/>
                    <a:pt x="34" y="28"/>
                    <a:pt x="34" y="28"/>
                  </a:cubicBezTo>
                  <a:close/>
                  <a:moveTo>
                    <a:pt x="4" y="63"/>
                  </a:moveTo>
                  <a:cubicBezTo>
                    <a:pt x="5" y="64"/>
                    <a:pt x="5" y="64"/>
                    <a:pt x="5" y="64"/>
                  </a:cubicBezTo>
                  <a:cubicBezTo>
                    <a:pt x="6" y="64"/>
                    <a:pt x="6" y="64"/>
                    <a:pt x="6" y="64"/>
                  </a:cubicBezTo>
                  <a:cubicBezTo>
                    <a:pt x="6" y="64"/>
                    <a:pt x="6" y="64"/>
                    <a:pt x="6" y="64"/>
                  </a:cubicBezTo>
                  <a:cubicBezTo>
                    <a:pt x="7" y="64"/>
                    <a:pt x="7" y="64"/>
                    <a:pt x="7" y="64"/>
                  </a:cubicBezTo>
                  <a:cubicBezTo>
                    <a:pt x="7" y="64"/>
                    <a:pt x="7" y="64"/>
                    <a:pt x="7" y="64"/>
                  </a:cubicBezTo>
                  <a:cubicBezTo>
                    <a:pt x="6" y="64"/>
                    <a:pt x="6" y="64"/>
                    <a:pt x="6" y="64"/>
                  </a:cubicBezTo>
                  <a:cubicBezTo>
                    <a:pt x="5" y="63"/>
                    <a:pt x="5" y="63"/>
                    <a:pt x="5" y="63"/>
                  </a:cubicBezTo>
                  <a:cubicBezTo>
                    <a:pt x="5" y="63"/>
                    <a:pt x="5" y="63"/>
                    <a:pt x="5" y="63"/>
                  </a:cubicBezTo>
                  <a:cubicBezTo>
                    <a:pt x="4" y="63"/>
                    <a:pt x="4" y="63"/>
                    <a:pt x="4" y="63"/>
                  </a:cubicBezTo>
                  <a:cubicBezTo>
                    <a:pt x="4" y="63"/>
                    <a:pt x="4" y="63"/>
                    <a:pt x="4" y="63"/>
                  </a:cubicBezTo>
                  <a:close/>
                  <a:moveTo>
                    <a:pt x="0" y="63"/>
                  </a:moveTo>
                  <a:cubicBezTo>
                    <a:pt x="1" y="64"/>
                    <a:pt x="1" y="64"/>
                    <a:pt x="1" y="64"/>
                  </a:cubicBezTo>
                  <a:cubicBezTo>
                    <a:pt x="2" y="64"/>
                    <a:pt x="2" y="64"/>
                    <a:pt x="2" y="64"/>
                  </a:cubicBezTo>
                  <a:cubicBezTo>
                    <a:pt x="2" y="65"/>
                    <a:pt x="2" y="65"/>
                    <a:pt x="2" y="65"/>
                  </a:cubicBezTo>
                  <a:cubicBezTo>
                    <a:pt x="3" y="64"/>
                    <a:pt x="3" y="64"/>
                    <a:pt x="3" y="64"/>
                  </a:cubicBezTo>
                  <a:cubicBezTo>
                    <a:pt x="2" y="63"/>
                    <a:pt x="2" y="63"/>
                    <a:pt x="2" y="63"/>
                  </a:cubicBezTo>
                  <a:cubicBezTo>
                    <a:pt x="1" y="63"/>
                    <a:pt x="1" y="63"/>
                    <a:pt x="1" y="63"/>
                  </a:cubicBezTo>
                  <a:cubicBezTo>
                    <a:pt x="0" y="63"/>
                    <a:pt x="0" y="63"/>
                    <a:pt x="0" y="63"/>
                  </a:cubicBezTo>
                  <a:cubicBezTo>
                    <a:pt x="0" y="63"/>
                    <a:pt x="0" y="63"/>
                    <a:pt x="0" y="63"/>
                  </a:cubicBezTo>
                  <a:close/>
                  <a:moveTo>
                    <a:pt x="34" y="97"/>
                  </a:moveTo>
                  <a:cubicBezTo>
                    <a:pt x="33" y="97"/>
                    <a:pt x="33" y="97"/>
                    <a:pt x="33" y="97"/>
                  </a:cubicBezTo>
                  <a:cubicBezTo>
                    <a:pt x="34" y="97"/>
                    <a:pt x="34" y="97"/>
                    <a:pt x="34" y="97"/>
                  </a:cubicBezTo>
                  <a:cubicBezTo>
                    <a:pt x="34" y="97"/>
                    <a:pt x="34" y="97"/>
                    <a:pt x="34" y="97"/>
                  </a:cubicBezTo>
                  <a:cubicBezTo>
                    <a:pt x="34" y="96"/>
                    <a:pt x="34" y="96"/>
                    <a:pt x="34" y="96"/>
                  </a:cubicBezTo>
                  <a:cubicBezTo>
                    <a:pt x="34" y="97"/>
                    <a:pt x="34" y="97"/>
                    <a:pt x="34" y="97"/>
                  </a:cubicBezTo>
                  <a:close/>
                  <a:moveTo>
                    <a:pt x="34" y="100"/>
                  </a:moveTo>
                  <a:cubicBezTo>
                    <a:pt x="34" y="100"/>
                    <a:pt x="34" y="100"/>
                    <a:pt x="34" y="100"/>
                  </a:cubicBezTo>
                  <a:cubicBezTo>
                    <a:pt x="35" y="100"/>
                    <a:pt x="35" y="100"/>
                    <a:pt x="35" y="100"/>
                  </a:cubicBezTo>
                  <a:cubicBezTo>
                    <a:pt x="36" y="100"/>
                    <a:pt x="36" y="100"/>
                    <a:pt x="36" y="100"/>
                  </a:cubicBezTo>
                  <a:cubicBezTo>
                    <a:pt x="37" y="101"/>
                    <a:pt x="37" y="101"/>
                    <a:pt x="37" y="101"/>
                  </a:cubicBezTo>
                  <a:cubicBezTo>
                    <a:pt x="37" y="101"/>
                    <a:pt x="37" y="101"/>
                    <a:pt x="37" y="101"/>
                  </a:cubicBezTo>
                  <a:cubicBezTo>
                    <a:pt x="37" y="100"/>
                    <a:pt x="37" y="100"/>
                    <a:pt x="37" y="100"/>
                  </a:cubicBezTo>
                  <a:cubicBezTo>
                    <a:pt x="37" y="100"/>
                    <a:pt x="37" y="100"/>
                    <a:pt x="37" y="100"/>
                  </a:cubicBezTo>
                  <a:cubicBezTo>
                    <a:pt x="36" y="100"/>
                    <a:pt x="36" y="100"/>
                    <a:pt x="36" y="100"/>
                  </a:cubicBezTo>
                  <a:cubicBezTo>
                    <a:pt x="35" y="100"/>
                    <a:pt x="35" y="100"/>
                    <a:pt x="35" y="100"/>
                  </a:cubicBezTo>
                  <a:cubicBezTo>
                    <a:pt x="34" y="99"/>
                    <a:pt x="34" y="99"/>
                    <a:pt x="34" y="99"/>
                  </a:cubicBezTo>
                  <a:cubicBezTo>
                    <a:pt x="34" y="99"/>
                    <a:pt x="34" y="99"/>
                    <a:pt x="34" y="99"/>
                  </a:cubicBezTo>
                  <a:cubicBezTo>
                    <a:pt x="34" y="100"/>
                    <a:pt x="34" y="100"/>
                    <a:pt x="34" y="100"/>
                  </a:cubicBezTo>
                  <a:cubicBezTo>
                    <a:pt x="34" y="100"/>
                    <a:pt x="34" y="100"/>
                    <a:pt x="34" y="100"/>
                  </a:cubicBezTo>
                  <a:close/>
                  <a:moveTo>
                    <a:pt x="35" y="101"/>
                  </a:moveTo>
                  <a:cubicBezTo>
                    <a:pt x="35" y="101"/>
                    <a:pt x="35" y="101"/>
                    <a:pt x="35" y="101"/>
                  </a:cubicBezTo>
                  <a:cubicBezTo>
                    <a:pt x="35" y="101"/>
                    <a:pt x="35" y="101"/>
                    <a:pt x="35" y="101"/>
                  </a:cubicBezTo>
                  <a:cubicBezTo>
                    <a:pt x="35" y="101"/>
                    <a:pt x="35" y="101"/>
                    <a:pt x="35" y="101"/>
                  </a:cubicBezTo>
                  <a:cubicBezTo>
                    <a:pt x="35" y="101"/>
                    <a:pt x="35" y="101"/>
                    <a:pt x="35" y="101"/>
                  </a:cubicBezTo>
                  <a:close/>
                  <a:moveTo>
                    <a:pt x="35" y="106"/>
                  </a:moveTo>
                  <a:cubicBezTo>
                    <a:pt x="35" y="107"/>
                    <a:pt x="35" y="107"/>
                    <a:pt x="35" y="107"/>
                  </a:cubicBezTo>
                  <a:cubicBezTo>
                    <a:pt x="36" y="107"/>
                    <a:pt x="36" y="107"/>
                    <a:pt x="36" y="107"/>
                  </a:cubicBezTo>
                  <a:cubicBezTo>
                    <a:pt x="36" y="107"/>
                    <a:pt x="36" y="107"/>
                    <a:pt x="36" y="107"/>
                  </a:cubicBezTo>
                  <a:cubicBezTo>
                    <a:pt x="37" y="107"/>
                    <a:pt x="37" y="107"/>
                    <a:pt x="37" y="107"/>
                  </a:cubicBezTo>
                  <a:cubicBezTo>
                    <a:pt x="37" y="106"/>
                    <a:pt x="37" y="106"/>
                    <a:pt x="37" y="106"/>
                  </a:cubicBezTo>
                  <a:cubicBezTo>
                    <a:pt x="36" y="106"/>
                    <a:pt x="36" y="106"/>
                    <a:pt x="36" y="106"/>
                  </a:cubicBezTo>
                  <a:cubicBezTo>
                    <a:pt x="35" y="106"/>
                    <a:pt x="35" y="106"/>
                    <a:pt x="35" y="106"/>
                  </a:cubicBezTo>
                  <a:cubicBezTo>
                    <a:pt x="35" y="106"/>
                    <a:pt x="35" y="106"/>
                    <a:pt x="35" y="106"/>
                  </a:cubicBezTo>
                  <a:close/>
                  <a:moveTo>
                    <a:pt x="34" y="108"/>
                  </a:moveTo>
                  <a:cubicBezTo>
                    <a:pt x="34" y="109"/>
                    <a:pt x="34" y="109"/>
                    <a:pt x="34" y="109"/>
                  </a:cubicBezTo>
                  <a:cubicBezTo>
                    <a:pt x="35" y="109"/>
                    <a:pt x="35" y="109"/>
                    <a:pt x="35" y="109"/>
                  </a:cubicBezTo>
                  <a:cubicBezTo>
                    <a:pt x="36" y="108"/>
                    <a:pt x="36" y="108"/>
                    <a:pt x="36" y="108"/>
                  </a:cubicBezTo>
                  <a:cubicBezTo>
                    <a:pt x="35" y="108"/>
                    <a:pt x="35" y="108"/>
                    <a:pt x="35" y="108"/>
                  </a:cubicBezTo>
                  <a:cubicBezTo>
                    <a:pt x="34" y="108"/>
                    <a:pt x="34" y="108"/>
                    <a:pt x="34" y="108"/>
                  </a:cubicBezTo>
                  <a:cubicBezTo>
                    <a:pt x="34" y="108"/>
                    <a:pt x="34" y="108"/>
                    <a:pt x="34" y="108"/>
                  </a:cubicBezTo>
                  <a:close/>
                  <a:moveTo>
                    <a:pt x="35" y="111"/>
                  </a:moveTo>
                  <a:cubicBezTo>
                    <a:pt x="36" y="111"/>
                    <a:pt x="36" y="111"/>
                    <a:pt x="36" y="111"/>
                  </a:cubicBezTo>
                  <a:cubicBezTo>
                    <a:pt x="36" y="111"/>
                    <a:pt x="36" y="111"/>
                    <a:pt x="36" y="111"/>
                  </a:cubicBezTo>
                  <a:cubicBezTo>
                    <a:pt x="36" y="111"/>
                    <a:pt x="36" y="111"/>
                    <a:pt x="36" y="111"/>
                  </a:cubicBezTo>
                  <a:cubicBezTo>
                    <a:pt x="36" y="110"/>
                    <a:pt x="36" y="110"/>
                    <a:pt x="36" y="110"/>
                  </a:cubicBezTo>
                  <a:cubicBezTo>
                    <a:pt x="35" y="111"/>
                    <a:pt x="35" y="111"/>
                    <a:pt x="35" y="111"/>
                  </a:cubicBezTo>
                  <a:cubicBezTo>
                    <a:pt x="35" y="111"/>
                    <a:pt x="35" y="111"/>
                    <a:pt x="35" y="111"/>
                  </a:cubicBezTo>
                  <a:close/>
                  <a:moveTo>
                    <a:pt x="37" y="112"/>
                  </a:moveTo>
                  <a:cubicBezTo>
                    <a:pt x="37" y="113"/>
                    <a:pt x="37" y="113"/>
                    <a:pt x="37" y="113"/>
                  </a:cubicBezTo>
                  <a:cubicBezTo>
                    <a:pt x="37" y="113"/>
                    <a:pt x="37" y="113"/>
                    <a:pt x="37" y="113"/>
                  </a:cubicBezTo>
                  <a:cubicBezTo>
                    <a:pt x="37" y="112"/>
                    <a:pt x="37" y="112"/>
                    <a:pt x="37" y="112"/>
                  </a:cubicBezTo>
                  <a:cubicBezTo>
                    <a:pt x="37" y="112"/>
                    <a:pt x="37" y="112"/>
                    <a:pt x="37" y="112"/>
                  </a:cubicBezTo>
                  <a:close/>
                  <a:moveTo>
                    <a:pt x="34" y="113"/>
                  </a:moveTo>
                  <a:cubicBezTo>
                    <a:pt x="34" y="113"/>
                    <a:pt x="34" y="113"/>
                    <a:pt x="34" y="113"/>
                  </a:cubicBezTo>
                  <a:cubicBezTo>
                    <a:pt x="34" y="112"/>
                    <a:pt x="34" y="112"/>
                    <a:pt x="34" y="112"/>
                  </a:cubicBezTo>
                  <a:cubicBezTo>
                    <a:pt x="34" y="113"/>
                    <a:pt x="34" y="113"/>
                    <a:pt x="34" y="113"/>
                  </a:cubicBezTo>
                  <a:cubicBezTo>
                    <a:pt x="34" y="113"/>
                    <a:pt x="34" y="113"/>
                    <a:pt x="34" y="113"/>
                  </a:cubicBezTo>
                  <a:close/>
                  <a:moveTo>
                    <a:pt x="35" y="113"/>
                  </a:moveTo>
                  <a:cubicBezTo>
                    <a:pt x="35" y="113"/>
                    <a:pt x="35" y="113"/>
                    <a:pt x="35" y="113"/>
                  </a:cubicBezTo>
                  <a:cubicBezTo>
                    <a:pt x="36" y="112"/>
                    <a:pt x="36" y="112"/>
                    <a:pt x="36" y="112"/>
                  </a:cubicBezTo>
                  <a:cubicBezTo>
                    <a:pt x="35" y="112"/>
                    <a:pt x="35" y="112"/>
                    <a:pt x="35" y="112"/>
                  </a:cubicBezTo>
                  <a:cubicBezTo>
                    <a:pt x="35" y="113"/>
                    <a:pt x="35" y="113"/>
                    <a:pt x="35" y="113"/>
                  </a:cubicBezTo>
                  <a:close/>
                  <a:moveTo>
                    <a:pt x="35" y="114"/>
                  </a:moveTo>
                  <a:cubicBezTo>
                    <a:pt x="35" y="113"/>
                    <a:pt x="35" y="113"/>
                    <a:pt x="35" y="113"/>
                  </a:cubicBezTo>
                  <a:cubicBezTo>
                    <a:pt x="35" y="113"/>
                    <a:pt x="35" y="113"/>
                    <a:pt x="35" y="113"/>
                  </a:cubicBezTo>
                  <a:cubicBezTo>
                    <a:pt x="35" y="113"/>
                    <a:pt x="35" y="113"/>
                    <a:pt x="35" y="113"/>
                  </a:cubicBezTo>
                  <a:cubicBezTo>
                    <a:pt x="35" y="114"/>
                    <a:pt x="35" y="114"/>
                    <a:pt x="35" y="114"/>
                  </a:cubicBezTo>
                  <a:close/>
                  <a:moveTo>
                    <a:pt x="35" y="115"/>
                  </a:moveTo>
                  <a:cubicBezTo>
                    <a:pt x="36" y="115"/>
                    <a:pt x="36" y="115"/>
                    <a:pt x="36" y="115"/>
                  </a:cubicBezTo>
                  <a:cubicBezTo>
                    <a:pt x="35" y="115"/>
                    <a:pt x="35" y="115"/>
                    <a:pt x="35" y="115"/>
                  </a:cubicBezTo>
                  <a:cubicBezTo>
                    <a:pt x="35" y="115"/>
                    <a:pt x="35" y="115"/>
                    <a:pt x="35" y="115"/>
                  </a:cubicBezTo>
                  <a:cubicBezTo>
                    <a:pt x="35" y="115"/>
                    <a:pt x="35" y="115"/>
                    <a:pt x="35" y="115"/>
                  </a:cubicBezTo>
                  <a:cubicBezTo>
                    <a:pt x="35" y="115"/>
                    <a:pt x="35" y="115"/>
                    <a:pt x="35" y="115"/>
                  </a:cubicBezTo>
                  <a:close/>
                  <a:moveTo>
                    <a:pt x="36" y="116"/>
                  </a:moveTo>
                  <a:cubicBezTo>
                    <a:pt x="37" y="116"/>
                    <a:pt x="37" y="116"/>
                    <a:pt x="37" y="116"/>
                  </a:cubicBezTo>
                  <a:cubicBezTo>
                    <a:pt x="37" y="115"/>
                    <a:pt x="37" y="115"/>
                    <a:pt x="37" y="115"/>
                  </a:cubicBezTo>
                  <a:cubicBezTo>
                    <a:pt x="36" y="115"/>
                    <a:pt x="36" y="115"/>
                    <a:pt x="36" y="115"/>
                  </a:cubicBezTo>
                  <a:cubicBezTo>
                    <a:pt x="36" y="115"/>
                    <a:pt x="36" y="115"/>
                    <a:pt x="36" y="115"/>
                  </a:cubicBezTo>
                  <a:cubicBezTo>
                    <a:pt x="36" y="115"/>
                    <a:pt x="36" y="116"/>
                    <a:pt x="36" y="116"/>
                  </a:cubicBezTo>
                  <a:close/>
                  <a:moveTo>
                    <a:pt x="33" y="118"/>
                  </a:moveTo>
                  <a:cubicBezTo>
                    <a:pt x="34" y="117"/>
                    <a:pt x="34" y="117"/>
                    <a:pt x="34" y="117"/>
                  </a:cubicBezTo>
                  <a:cubicBezTo>
                    <a:pt x="34" y="117"/>
                    <a:pt x="34" y="117"/>
                    <a:pt x="34" y="117"/>
                  </a:cubicBezTo>
                  <a:cubicBezTo>
                    <a:pt x="34" y="117"/>
                    <a:pt x="34" y="117"/>
                    <a:pt x="34" y="117"/>
                  </a:cubicBezTo>
                  <a:cubicBezTo>
                    <a:pt x="33" y="117"/>
                    <a:pt x="33" y="117"/>
                    <a:pt x="33" y="117"/>
                  </a:cubicBezTo>
                  <a:cubicBezTo>
                    <a:pt x="33" y="117"/>
                    <a:pt x="33" y="117"/>
                    <a:pt x="33" y="117"/>
                  </a:cubicBezTo>
                  <a:cubicBezTo>
                    <a:pt x="33" y="118"/>
                    <a:pt x="33" y="118"/>
                    <a:pt x="33" y="118"/>
                  </a:cubicBezTo>
                  <a:close/>
                  <a:moveTo>
                    <a:pt x="35" y="119"/>
                  </a:moveTo>
                  <a:cubicBezTo>
                    <a:pt x="36" y="118"/>
                    <a:pt x="36" y="118"/>
                    <a:pt x="36" y="118"/>
                  </a:cubicBezTo>
                  <a:cubicBezTo>
                    <a:pt x="37" y="117"/>
                    <a:pt x="37" y="117"/>
                    <a:pt x="37" y="117"/>
                  </a:cubicBezTo>
                  <a:cubicBezTo>
                    <a:pt x="37" y="117"/>
                    <a:pt x="37" y="117"/>
                    <a:pt x="37" y="117"/>
                  </a:cubicBezTo>
                  <a:cubicBezTo>
                    <a:pt x="36" y="117"/>
                    <a:pt x="36" y="117"/>
                    <a:pt x="36" y="117"/>
                  </a:cubicBezTo>
                  <a:cubicBezTo>
                    <a:pt x="35" y="117"/>
                    <a:pt x="35" y="117"/>
                    <a:pt x="35" y="117"/>
                  </a:cubicBezTo>
                  <a:cubicBezTo>
                    <a:pt x="35" y="118"/>
                    <a:pt x="35" y="118"/>
                    <a:pt x="35" y="118"/>
                  </a:cubicBezTo>
                  <a:cubicBezTo>
                    <a:pt x="35" y="118"/>
                    <a:pt x="35" y="118"/>
                    <a:pt x="35" y="118"/>
                  </a:cubicBezTo>
                  <a:cubicBezTo>
                    <a:pt x="34" y="118"/>
                    <a:pt x="34" y="118"/>
                    <a:pt x="34" y="118"/>
                  </a:cubicBezTo>
                  <a:cubicBezTo>
                    <a:pt x="34" y="119"/>
                    <a:pt x="34" y="119"/>
                    <a:pt x="34" y="119"/>
                  </a:cubicBezTo>
                  <a:cubicBezTo>
                    <a:pt x="34" y="119"/>
                    <a:pt x="34" y="119"/>
                    <a:pt x="34" y="119"/>
                  </a:cubicBezTo>
                  <a:cubicBezTo>
                    <a:pt x="35" y="119"/>
                    <a:pt x="35" y="119"/>
                    <a:pt x="35" y="119"/>
                  </a:cubicBezTo>
                  <a:cubicBezTo>
                    <a:pt x="35" y="119"/>
                    <a:pt x="35" y="119"/>
                    <a:pt x="35" y="119"/>
                  </a:cubicBezTo>
                  <a:close/>
                  <a:moveTo>
                    <a:pt x="36" y="119"/>
                  </a:moveTo>
                  <a:cubicBezTo>
                    <a:pt x="36" y="119"/>
                    <a:pt x="36" y="119"/>
                    <a:pt x="36" y="119"/>
                  </a:cubicBezTo>
                  <a:cubicBezTo>
                    <a:pt x="37" y="118"/>
                    <a:pt x="37" y="118"/>
                    <a:pt x="37" y="118"/>
                  </a:cubicBezTo>
                  <a:cubicBezTo>
                    <a:pt x="37" y="118"/>
                    <a:pt x="37" y="118"/>
                    <a:pt x="37" y="118"/>
                  </a:cubicBezTo>
                  <a:cubicBezTo>
                    <a:pt x="36" y="119"/>
                    <a:pt x="36" y="119"/>
                    <a:pt x="36" y="119"/>
                  </a:cubicBezTo>
                  <a:close/>
                  <a:moveTo>
                    <a:pt x="36" y="120"/>
                  </a:moveTo>
                  <a:cubicBezTo>
                    <a:pt x="36" y="119"/>
                    <a:pt x="36" y="119"/>
                    <a:pt x="36" y="119"/>
                  </a:cubicBezTo>
                  <a:cubicBezTo>
                    <a:pt x="36" y="119"/>
                    <a:pt x="36" y="119"/>
                    <a:pt x="36" y="119"/>
                  </a:cubicBezTo>
                  <a:cubicBezTo>
                    <a:pt x="36" y="119"/>
                    <a:pt x="36" y="119"/>
                    <a:pt x="36" y="119"/>
                  </a:cubicBezTo>
                  <a:cubicBezTo>
                    <a:pt x="36" y="120"/>
                    <a:pt x="36" y="120"/>
                    <a:pt x="36" y="120"/>
                  </a:cubicBezTo>
                  <a:close/>
                  <a:moveTo>
                    <a:pt x="34" y="120"/>
                  </a:moveTo>
                  <a:cubicBezTo>
                    <a:pt x="35" y="120"/>
                    <a:pt x="35" y="120"/>
                    <a:pt x="35" y="120"/>
                  </a:cubicBezTo>
                  <a:cubicBezTo>
                    <a:pt x="34" y="119"/>
                    <a:pt x="34" y="119"/>
                    <a:pt x="34" y="119"/>
                  </a:cubicBezTo>
                  <a:cubicBezTo>
                    <a:pt x="34" y="119"/>
                    <a:pt x="34" y="119"/>
                    <a:pt x="34" y="119"/>
                  </a:cubicBezTo>
                  <a:cubicBezTo>
                    <a:pt x="34" y="120"/>
                    <a:pt x="34" y="120"/>
                    <a:pt x="34" y="120"/>
                  </a:cubicBezTo>
                  <a:cubicBezTo>
                    <a:pt x="34" y="120"/>
                    <a:pt x="34" y="120"/>
                    <a:pt x="34" y="120"/>
                  </a:cubicBezTo>
                  <a:close/>
                  <a:moveTo>
                    <a:pt x="33" y="123"/>
                  </a:moveTo>
                  <a:cubicBezTo>
                    <a:pt x="33" y="123"/>
                    <a:pt x="33" y="123"/>
                    <a:pt x="33" y="123"/>
                  </a:cubicBezTo>
                  <a:cubicBezTo>
                    <a:pt x="33" y="123"/>
                    <a:pt x="33" y="123"/>
                    <a:pt x="33" y="123"/>
                  </a:cubicBezTo>
                  <a:cubicBezTo>
                    <a:pt x="34" y="122"/>
                    <a:pt x="34" y="122"/>
                    <a:pt x="34" y="122"/>
                  </a:cubicBezTo>
                  <a:cubicBezTo>
                    <a:pt x="35" y="122"/>
                    <a:pt x="35" y="122"/>
                    <a:pt x="35" y="122"/>
                  </a:cubicBezTo>
                  <a:cubicBezTo>
                    <a:pt x="35" y="122"/>
                    <a:pt x="35" y="122"/>
                    <a:pt x="35" y="122"/>
                  </a:cubicBezTo>
                  <a:cubicBezTo>
                    <a:pt x="35" y="122"/>
                    <a:pt x="35" y="122"/>
                    <a:pt x="35" y="122"/>
                  </a:cubicBezTo>
                  <a:cubicBezTo>
                    <a:pt x="34" y="122"/>
                    <a:pt x="34" y="122"/>
                    <a:pt x="34" y="122"/>
                  </a:cubicBezTo>
                  <a:cubicBezTo>
                    <a:pt x="33" y="122"/>
                    <a:pt x="33" y="122"/>
                    <a:pt x="33" y="122"/>
                  </a:cubicBezTo>
                  <a:cubicBezTo>
                    <a:pt x="33" y="122"/>
                    <a:pt x="33" y="122"/>
                    <a:pt x="33" y="122"/>
                  </a:cubicBezTo>
                  <a:cubicBezTo>
                    <a:pt x="33" y="122"/>
                    <a:pt x="33" y="123"/>
                    <a:pt x="33" y="123"/>
                  </a:cubicBezTo>
                  <a:close/>
                  <a:moveTo>
                    <a:pt x="32" y="125"/>
                  </a:moveTo>
                  <a:cubicBezTo>
                    <a:pt x="32" y="126"/>
                    <a:pt x="32" y="126"/>
                    <a:pt x="32" y="126"/>
                  </a:cubicBezTo>
                  <a:cubicBezTo>
                    <a:pt x="33" y="126"/>
                    <a:pt x="33" y="126"/>
                    <a:pt x="33" y="126"/>
                  </a:cubicBezTo>
                  <a:cubicBezTo>
                    <a:pt x="33" y="125"/>
                    <a:pt x="33" y="125"/>
                    <a:pt x="33" y="125"/>
                  </a:cubicBezTo>
                  <a:cubicBezTo>
                    <a:pt x="33" y="125"/>
                    <a:pt x="33" y="125"/>
                    <a:pt x="33" y="125"/>
                  </a:cubicBezTo>
                  <a:cubicBezTo>
                    <a:pt x="32" y="125"/>
                    <a:pt x="32" y="125"/>
                    <a:pt x="32" y="125"/>
                  </a:cubicBezTo>
                  <a:close/>
                  <a:moveTo>
                    <a:pt x="52" y="218"/>
                  </a:moveTo>
                  <a:cubicBezTo>
                    <a:pt x="52" y="217"/>
                    <a:pt x="52" y="217"/>
                    <a:pt x="52" y="217"/>
                  </a:cubicBezTo>
                  <a:cubicBezTo>
                    <a:pt x="53" y="217"/>
                    <a:pt x="53" y="217"/>
                    <a:pt x="53" y="217"/>
                  </a:cubicBezTo>
                  <a:cubicBezTo>
                    <a:pt x="53" y="217"/>
                    <a:pt x="53" y="217"/>
                    <a:pt x="53" y="217"/>
                  </a:cubicBezTo>
                  <a:cubicBezTo>
                    <a:pt x="53" y="218"/>
                    <a:pt x="53" y="218"/>
                    <a:pt x="53" y="218"/>
                  </a:cubicBezTo>
                  <a:cubicBezTo>
                    <a:pt x="52" y="218"/>
                    <a:pt x="52" y="218"/>
                    <a:pt x="52" y="218"/>
                  </a:cubicBezTo>
                  <a:cubicBezTo>
                    <a:pt x="52" y="218"/>
                    <a:pt x="52" y="218"/>
                    <a:pt x="52" y="218"/>
                  </a:cubicBezTo>
                  <a:cubicBezTo>
                    <a:pt x="52" y="218"/>
                    <a:pt x="52" y="218"/>
                    <a:pt x="52" y="218"/>
                  </a:cubicBezTo>
                  <a:close/>
                  <a:moveTo>
                    <a:pt x="47" y="215"/>
                  </a:moveTo>
                  <a:cubicBezTo>
                    <a:pt x="47" y="215"/>
                    <a:pt x="47" y="215"/>
                    <a:pt x="47" y="215"/>
                  </a:cubicBezTo>
                  <a:cubicBezTo>
                    <a:pt x="47" y="215"/>
                    <a:pt x="47" y="215"/>
                    <a:pt x="47" y="215"/>
                  </a:cubicBezTo>
                  <a:cubicBezTo>
                    <a:pt x="48" y="214"/>
                    <a:pt x="48" y="214"/>
                    <a:pt x="48" y="214"/>
                  </a:cubicBezTo>
                  <a:cubicBezTo>
                    <a:pt x="48" y="214"/>
                    <a:pt x="48" y="214"/>
                    <a:pt x="48" y="214"/>
                  </a:cubicBezTo>
                  <a:cubicBezTo>
                    <a:pt x="47" y="214"/>
                    <a:pt x="47" y="214"/>
                    <a:pt x="47" y="214"/>
                  </a:cubicBezTo>
                  <a:cubicBezTo>
                    <a:pt x="47" y="214"/>
                    <a:pt x="47" y="214"/>
                    <a:pt x="47" y="214"/>
                  </a:cubicBezTo>
                  <a:cubicBezTo>
                    <a:pt x="47" y="214"/>
                    <a:pt x="47" y="214"/>
                    <a:pt x="47" y="214"/>
                  </a:cubicBezTo>
                  <a:cubicBezTo>
                    <a:pt x="47" y="215"/>
                    <a:pt x="47" y="215"/>
                    <a:pt x="47" y="215"/>
                  </a:cubicBezTo>
                  <a:close/>
                  <a:moveTo>
                    <a:pt x="44" y="210"/>
                  </a:moveTo>
                  <a:cubicBezTo>
                    <a:pt x="44" y="210"/>
                    <a:pt x="44" y="210"/>
                    <a:pt x="44" y="210"/>
                  </a:cubicBezTo>
                  <a:cubicBezTo>
                    <a:pt x="44" y="210"/>
                    <a:pt x="44" y="210"/>
                    <a:pt x="44" y="210"/>
                  </a:cubicBezTo>
                  <a:cubicBezTo>
                    <a:pt x="45" y="210"/>
                    <a:pt x="45" y="210"/>
                    <a:pt x="45" y="210"/>
                  </a:cubicBezTo>
                  <a:cubicBezTo>
                    <a:pt x="45" y="209"/>
                    <a:pt x="45" y="209"/>
                    <a:pt x="45" y="209"/>
                  </a:cubicBezTo>
                  <a:cubicBezTo>
                    <a:pt x="44" y="209"/>
                    <a:pt x="44" y="209"/>
                    <a:pt x="44" y="209"/>
                  </a:cubicBezTo>
                  <a:cubicBezTo>
                    <a:pt x="44" y="210"/>
                    <a:pt x="44" y="210"/>
                    <a:pt x="44" y="210"/>
                  </a:cubicBezTo>
                  <a:close/>
                  <a:moveTo>
                    <a:pt x="42" y="210"/>
                  </a:moveTo>
                  <a:cubicBezTo>
                    <a:pt x="42" y="210"/>
                    <a:pt x="42" y="210"/>
                    <a:pt x="42" y="210"/>
                  </a:cubicBezTo>
                  <a:cubicBezTo>
                    <a:pt x="43" y="210"/>
                    <a:pt x="43" y="210"/>
                    <a:pt x="43" y="210"/>
                  </a:cubicBezTo>
                  <a:cubicBezTo>
                    <a:pt x="43" y="210"/>
                    <a:pt x="43" y="210"/>
                    <a:pt x="43" y="210"/>
                  </a:cubicBezTo>
                  <a:cubicBezTo>
                    <a:pt x="42" y="209"/>
                    <a:pt x="42" y="209"/>
                    <a:pt x="42" y="209"/>
                  </a:cubicBezTo>
                  <a:cubicBezTo>
                    <a:pt x="42" y="210"/>
                    <a:pt x="42" y="210"/>
                    <a:pt x="42" y="210"/>
                  </a:cubicBezTo>
                  <a:close/>
                  <a:moveTo>
                    <a:pt x="37" y="210"/>
                  </a:moveTo>
                  <a:cubicBezTo>
                    <a:pt x="37" y="210"/>
                    <a:pt x="37" y="210"/>
                    <a:pt x="37" y="210"/>
                  </a:cubicBezTo>
                  <a:cubicBezTo>
                    <a:pt x="38" y="210"/>
                    <a:pt x="38" y="210"/>
                    <a:pt x="38" y="210"/>
                  </a:cubicBezTo>
                  <a:cubicBezTo>
                    <a:pt x="38" y="211"/>
                    <a:pt x="38" y="211"/>
                    <a:pt x="38" y="211"/>
                  </a:cubicBezTo>
                  <a:cubicBezTo>
                    <a:pt x="39" y="211"/>
                    <a:pt x="39" y="211"/>
                    <a:pt x="39" y="211"/>
                  </a:cubicBezTo>
                  <a:cubicBezTo>
                    <a:pt x="38" y="210"/>
                    <a:pt x="38" y="210"/>
                    <a:pt x="38" y="210"/>
                  </a:cubicBezTo>
                  <a:cubicBezTo>
                    <a:pt x="38" y="210"/>
                    <a:pt x="38" y="210"/>
                    <a:pt x="38" y="210"/>
                  </a:cubicBezTo>
                  <a:cubicBezTo>
                    <a:pt x="37" y="210"/>
                    <a:pt x="37" y="210"/>
                    <a:pt x="37" y="210"/>
                  </a:cubicBezTo>
                  <a:close/>
                  <a:moveTo>
                    <a:pt x="31" y="186"/>
                  </a:moveTo>
                  <a:cubicBezTo>
                    <a:pt x="31" y="186"/>
                    <a:pt x="31" y="186"/>
                    <a:pt x="31" y="186"/>
                  </a:cubicBezTo>
                  <a:cubicBezTo>
                    <a:pt x="32" y="185"/>
                    <a:pt x="32" y="185"/>
                    <a:pt x="32" y="185"/>
                  </a:cubicBezTo>
                  <a:cubicBezTo>
                    <a:pt x="33" y="184"/>
                    <a:pt x="33" y="184"/>
                    <a:pt x="33" y="184"/>
                  </a:cubicBezTo>
                  <a:cubicBezTo>
                    <a:pt x="32" y="184"/>
                    <a:pt x="32" y="184"/>
                    <a:pt x="32" y="184"/>
                  </a:cubicBezTo>
                  <a:cubicBezTo>
                    <a:pt x="32" y="185"/>
                    <a:pt x="32" y="185"/>
                    <a:pt x="32" y="185"/>
                  </a:cubicBezTo>
                  <a:cubicBezTo>
                    <a:pt x="31" y="186"/>
                    <a:pt x="31" y="186"/>
                    <a:pt x="31" y="186"/>
                  </a:cubicBezTo>
                  <a:close/>
                  <a:moveTo>
                    <a:pt x="31" y="185"/>
                  </a:moveTo>
                  <a:cubicBezTo>
                    <a:pt x="31" y="185"/>
                    <a:pt x="31" y="185"/>
                    <a:pt x="31" y="185"/>
                  </a:cubicBezTo>
                  <a:cubicBezTo>
                    <a:pt x="31" y="185"/>
                    <a:pt x="31" y="185"/>
                    <a:pt x="31" y="185"/>
                  </a:cubicBezTo>
                  <a:cubicBezTo>
                    <a:pt x="32" y="185"/>
                    <a:pt x="32" y="185"/>
                    <a:pt x="32" y="185"/>
                  </a:cubicBezTo>
                  <a:cubicBezTo>
                    <a:pt x="32" y="184"/>
                    <a:pt x="32" y="184"/>
                    <a:pt x="32" y="184"/>
                  </a:cubicBezTo>
                  <a:cubicBezTo>
                    <a:pt x="32" y="184"/>
                    <a:pt x="32" y="184"/>
                    <a:pt x="32" y="184"/>
                  </a:cubicBezTo>
                  <a:cubicBezTo>
                    <a:pt x="31" y="185"/>
                    <a:pt x="31" y="185"/>
                    <a:pt x="31" y="185"/>
                  </a:cubicBezTo>
                  <a:close/>
                  <a:moveTo>
                    <a:pt x="27" y="177"/>
                  </a:moveTo>
                  <a:cubicBezTo>
                    <a:pt x="27" y="177"/>
                    <a:pt x="27" y="177"/>
                    <a:pt x="27" y="177"/>
                  </a:cubicBezTo>
                  <a:cubicBezTo>
                    <a:pt x="27" y="177"/>
                    <a:pt x="27" y="177"/>
                    <a:pt x="27" y="177"/>
                  </a:cubicBezTo>
                  <a:cubicBezTo>
                    <a:pt x="28" y="177"/>
                    <a:pt x="28" y="177"/>
                    <a:pt x="28" y="177"/>
                  </a:cubicBezTo>
                  <a:cubicBezTo>
                    <a:pt x="28" y="177"/>
                    <a:pt x="28" y="177"/>
                    <a:pt x="28" y="177"/>
                  </a:cubicBezTo>
                  <a:cubicBezTo>
                    <a:pt x="28" y="176"/>
                    <a:pt x="28" y="176"/>
                    <a:pt x="28" y="176"/>
                  </a:cubicBezTo>
                  <a:cubicBezTo>
                    <a:pt x="27" y="177"/>
                    <a:pt x="27" y="177"/>
                    <a:pt x="27" y="177"/>
                  </a:cubicBezTo>
                  <a:close/>
                  <a:moveTo>
                    <a:pt x="27" y="176"/>
                  </a:moveTo>
                  <a:cubicBezTo>
                    <a:pt x="27" y="176"/>
                    <a:pt x="27" y="176"/>
                    <a:pt x="27" y="176"/>
                  </a:cubicBezTo>
                  <a:cubicBezTo>
                    <a:pt x="28" y="176"/>
                    <a:pt x="28" y="176"/>
                    <a:pt x="28" y="176"/>
                  </a:cubicBezTo>
                  <a:cubicBezTo>
                    <a:pt x="28" y="175"/>
                    <a:pt x="28" y="175"/>
                    <a:pt x="28" y="175"/>
                  </a:cubicBezTo>
                  <a:cubicBezTo>
                    <a:pt x="27" y="175"/>
                    <a:pt x="27" y="175"/>
                    <a:pt x="27" y="175"/>
                  </a:cubicBezTo>
                  <a:cubicBezTo>
                    <a:pt x="27" y="176"/>
                    <a:pt x="27" y="176"/>
                    <a:pt x="27" y="176"/>
                  </a:cubicBezTo>
                  <a:close/>
                  <a:moveTo>
                    <a:pt x="27" y="168"/>
                  </a:moveTo>
                  <a:cubicBezTo>
                    <a:pt x="28" y="168"/>
                    <a:pt x="28" y="168"/>
                    <a:pt x="28" y="168"/>
                  </a:cubicBezTo>
                  <a:cubicBezTo>
                    <a:pt x="29" y="168"/>
                    <a:pt x="29" y="168"/>
                    <a:pt x="29" y="168"/>
                  </a:cubicBezTo>
                  <a:cubicBezTo>
                    <a:pt x="28" y="167"/>
                    <a:pt x="28" y="167"/>
                    <a:pt x="28" y="167"/>
                  </a:cubicBezTo>
                  <a:cubicBezTo>
                    <a:pt x="27" y="168"/>
                    <a:pt x="27" y="168"/>
                    <a:pt x="27" y="168"/>
                  </a:cubicBezTo>
                  <a:close/>
                  <a:moveTo>
                    <a:pt x="28" y="167"/>
                  </a:moveTo>
                  <a:cubicBezTo>
                    <a:pt x="28" y="167"/>
                    <a:pt x="28" y="167"/>
                    <a:pt x="28" y="167"/>
                  </a:cubicBezTo>
                  <a:cubicBezTo>
                    <a:pt x="29" y="167"/>
                    <a:pt x="29" y="167"/>
                    <a:pt x="29" y="167"/>
                  </a:cubicBezTo>
                  <a:cubicBezTo>
                    <a:pt x="29" y="167"/>
                    <a:pt x="29" y="167"/>
                    <a:pt x="29" y="167"/>
                  </a:cubicBezTo>
                  <a:cubicBezTo>
                    <a:pt x="29" y="167"/>
                    <a:pt x="29" y="167"/>
                    <a:pt x="29" y="167"/>
                  </a:cubicBezTo>
                  <a:cubicBezTo>
                    <a:pt x="28" y="167"/>
                    <a:pt x="28" y="167"/>
                    <a:pt x="28" y="167"/>
                  </a:cubicBezTo>
                  <a:cubicBezTo>
                    <a:pt x="28" y="167"/>
                    <a:pt x="28" y="167"/>
                    <a:pt x="28" y="167"/>
                  </a:cubicBezTo>
                  <a:close/>
                  <a:moveTo>
                    <a:pt x="26" y="167"/>
                  </a:moveTo>
                  <a:cubicBezTo>
                    <a:pt x="26" y="167"/>
                    <a:pt x="26" y="167"/>
                    <a:pt x="26" y="167"/>
                  </a:cubicBezTo>
                  <a:cubicBezTo>
                    <a:pt x="27" y="167"/>
                    <a:pt x="27" y="167"/>
                    <a:pt x="27" y="167"/>
                  </a:cubicBezTo>
                  <a:cubicBezTo>
                    <a:pt x="27" y="167"/>
                    <a:pt x="27" y="167"/>
                    <a:pt x="27" y="167"/>
                  </a:cubicBezTo>
                  <a:cubicBezTo>
                    <a:pt x="26" y="167"/>
                    <a:pt x="26" y="167"/>
                    <a:pt x="26" y="167"/>
                  </a:cubicBezTo>
                  <a:cubicBezTo>
                    <a:pt x="26" y="167"/>
                    <a:pt x="26" y="167"/>
                    <a:pt x="26" y="167"/>
                  </a:cubicBezTo>
                  <a:close/>
                  <a:moveTo>
                    <a:pt x="29" y="160"/>
                  </a:moveTo>
                  <a:cubicBezTo>
                    <a:pt x="28" y="160"/>
                    <a:pt x="28" y="160"/>
                    <a:pt x="28" y="160"/>
                  </a:cubicBezTo>
                  <a:cubicBezTo>
                    <a:pt x="29" y="160"/>
                    <a:pt x="29" y="160"/>
                    <a:pt x="29" y="160"/>
                  </a:cubicBezTo>
                  <a:cubicBezTo>
                    <a:pt x="29" y="160"/>
                    <a:pt x="29" y="160"/>
                    <a:pt x="29" y="160"/>
                  </a:cubicBezTo>
                  <a:cubicBezTo>
                    <a:pt x="29" y="160"/>
                    <a:pt x="29" y="160"/>
                    <a:pt x="29" y="160"/>
                  </a:cubicBezTo>
                  <a:cubicBezTo>
                    <a:pt x="30" y="159"/>
                    <a:pt x="30" y="159"/>
                    <a:pt x="30" y="159"/>
                  </a:cubicBezTo>
                  <a:cubicBezTo>
                    <a:pt x="29" y="159"/>
                    <a:pt x="29" y="159"/>
                    <a:pt x="29" y="159"/>
                  </a:cubicBezTo>
                  <a:cubicBezTo>
                    <a:pt x="29" y="160"/>
                    <a:pt x="29" y="160"/>
                    <a:pt x="29" y="160"/>
                  </a:cubicBezTo>
                  <a:close/>
                  <a:moveTo>
                    <a:pt x="36" y="157"/>
                  </a:moveTo>
                  <a:cubicBezTo>
                    <a:pt x="36" y="157"/>
                    <a:pt x="36" y="157"/>
                    <a:pt x="36" y="157"/>
                  </a:cubicBezTo>
                  <a:cubicBezTo>
                    <a:pt x="37" y="157"/>
                    <a:pt x="37" y="157"/>
                    <a:pt x="37" y="157"/>
                  </a:cubicBezTo>
                  <a:cubicBezTo>
                    <a:pt x="37" y="157"/>
                    <a:pt x="37" y="157"/>
                    <a:pt x="37" y="157"/>
                  </a:cubicBezTo>
                  <a:cubicBezTo>
                    <a:pt x="36" y="157"/>
                    <a:pt x="36" y="157"/>
                    <a:pt x="36" y="157"/>
                  </a:cubicBezTo>
                  <a:cubicBezTo>
                    <a:pt x="36" y="157"/>
                    <a:pt x="36" y="157"/>
                    <a:pt x="36" y="157"/>
                  </a:cubicBezTo>
                  <a:cubicBezTo>
                    <a:pt x="36" y="157"/>
                    <a:pt x="36" y="157"/>
                    <a:pt x="36" y="157"/>
                  </a:cubicBezTo>
                  <a:close/>
                  <a:moveTo>
                    <a:pt x="33" y="153"/>
                  </a:moveTo>
                  <a:cubicBezTo>
                    <a:pt x="33" y="154"/>
                    <a:pt x="33" y="154"/>
                    <a:pt x="33" y="154"/>
                  </a:cubicBezTo>
                  <a:cubicBezTo>
                    <a:pt x="33" y="154"/>
                    <a:pt x="33" y="154"/>
                    <a:pt x="33" y="154"/>
                  </a:cubicBezTo>
                  <a:cubicBezTo>
                    <a:pt x="34" y="154"/>
                    <a:pt x="34" y="154"/>
                    <a:pt x="34" y="154"/>
                  </a:cubicBezTo>
                  <a:cubicBezTo>
                    <a:pt x="34" y="153"/>
                    <a:pt x="34" y="153"/>
                    <a:pt x="34" y="153"/>
                  </a:cubicBezTo>
                  <a:cubicBezTo>
                    <a:pt x="33" y="153"/>
                    <a:pt x="33" y="153"/>
                    <a:pt x="33" y="153"/>
                  </a:cubicBezTo>
                  <a:cubicBezTo>
                    <a:pt x="33" y="153"/>
                    <a:pt x="33" y="153"/>
                    <a:pt x="33" y="153"/>
                  </a:cubicBezTo>
                  <a:close/>
                  <a:moveTo>
                    <a:pt x="36" y="153"/>
                  </a:moveTo>
                  <a:cubicBezTo>
                    <a:pt x="37" y="153"/>
                    <a:pt x="37" y="153"/>
                    <a:pt x="37" y="153"/>
                  </a:cubicBezTo>
                  <a:cubicBezTo>
                    <a:pt x="37" y="153"/>
                    <a:pt x="37" y="153"/>
                    <a:pt x="37" y="153"/>
                  </a:cubicBezTo>
                  <a:cubicBezTo>
                    <a:pt x="38" y="153"/>
                    <a:pt x="38" y="153"/>
                    <a:pt x="38" y="153"/>
                  </a:cubicBezTo>
                  <a:cubicBezTo>
                    <a:pt x="37" y="153"/>
                    <a:pt x="37" y="153"/>
                    <a:pt x="37" y="153"/>
                  </a:cubicBezTo>
                  <a:cubicBezTo>
                    <a:pt x="36" y="153"/>
                    <a:pt x="36" y="153"/>
                    <a:pt x="36" y="153"/>
                  </a:cubicBezTo>
                  <a:close/>
                  <a:moveTo>
                    <a:pt x="34" y="153"/>
                  </a:moveTo>
                  <a:cubicBezTo>
                    <a:pt x="35" y="153"/>
                    <a:pt x="35" y="153"/>
                    <a:pt x="35" y="153"/>
                  </a:cubicBezTo>
                  <a:cubicBezTo>
                    <a:pt x="36" y="153"/>
                    <a:pt x="36" y="153"/>
                    <a:pt x="36" y="153"/>
                  </a:cubicBezTo>
                  <a:cubicBezTo>
                    <a:pt x="37" y="152"/>
                    <a:pt x="37" y="152"/>
                    <a:pt x="37" y="152"/>
                  </a:cubicBezTo>
                  <a:cubicBezTo>
                    <a:pt x="36" y="152"/>
                    <a:pt x="36" y="152"/>
                    <a:pt x="36" y="152"/>
                  </a:cubicBezTo>
                  <a:cubicBezTo>
                    <a:pt x="35" y="152"/>
                    <a:pt x="35" y="152"/>
                    <a:pt x="35" y="152"/>
                  </a:cubicBezTo>
                  <a:cubicBezTo>
                    <a:pt x="34" y="152"/>
                    <a:pt x="34" y="152"/>
                    <a:pt x="34" y="152"/>
                  </a:cubicBezTo>
                  <a:cubicBezTo>
                    <a:pt x="34" y="153"/>
                    <a:pt x="34" y="153"/>
                    <a:pt x="34" y="153"/>
                  </a:cubicBezTo>
                  <a:close/>
                  <a:moveTo>
                    <a:pt x="42" y="137"/>
                  </a:moveTo>
                  <a:cubicBezTo>
                    <a:pt x="42" y="138"/>
                    <a:pt x="42" y="138"/>
                    <a:pt x="42" y="138"/>
                  </a:cubicBezTo>
                  <a:cubicBezTo>
                    <a:pt x="43" y="138"/>
                    <a:pt x="43" y="138"/>
                    <a:pt x="43" y="138"/>
                  </a:cubicBezTo>
                  <a:cubicBezTo>
                    <a:pt x="43" y="137"/>
                    <a:pt x="43" y="137"/>
                    <a:pt x="43" y="137"/>
                  </a:cubicBezTo>
                  <a:cubicBezTo>
                    <a:pt x="43" y="137"/>
                    <a:pt x="43" y="137"/>
                    <a:pt x="43" y="137"/>
                  </a:cubicBezTo>
                  <a:cubicBezTo>
                    <a:pt x="42" y="137"/>
                    <a:pt x="42" y="137"/>
                    <a:pt x="42" y="137"/>
                  </a:cubicBezTo>
                  <a:close/>
                  <a:moveTo>
                    <a:pt x="42" y="135"/>
                  </a:moveTo>
                  <a:cubicBezTo>
                    <a:pt x="41" y="135"/>
                    <a:pt x="41" y="135"/>
                    <a:pt x="41" y="135"/>
                  </a:cubicBezTo>
                  <a:cubicBezTo>
                    <a:pt x="42" y="136"/>
                    <a:pt x="42" y="136"/>
                    <a:pt x="42" y="136"/>
                  </a:cubicBezTo>
                  <a:cubicBezTo>
                    <a:pt x="43" y="136"/>
                    <a:pt x="43" y="136"/>
                    <a:pt x="43" y="136"/>
                  </a:cubicBezTo>
                  <a:cubicBezTo>
                    <a:pt x="42" y="135"/>
                    <a:pt x="42" y="135"/>
                    <a:pt x="42" y="135"/>
                  </a:cubicBezTo>
                  <a:cubicBezTo>
                    <a:pt x="42" y="135"/>
                    <a:pt x="42" y="135"/>
                    <a:pt x="42" y="135"/>
                  </a:cubicBezTo>
                  <a:close/>
                  <a:moveTo>
                    <a:pt x="39" y="130"/>
                  </a:moveTo>
                  <a:cubicBezTo>
                    <a:pt x="40" y="130"/>
                    <a:pt x="40" y="130"/>
                    <a:pt x="40" y="130"/>
                  </a:cubicBezTo>
                  <a:cubicBezTo>
                    <a:pt x="40" y="129"/>
                    <a:pt x="40" y="129"/>
                    <a:pt x="40" y="129"/>
                  </a:cubicBezTo>
                  <a:cubicBezTo>
                    <a:pt x="41" y="129"/>
                    <a:pt x="41" y="129"/>
                    <a:pt x="41" y="129"/>
                  </a:cubicBezTo>
                  <a:cubicBezTo>
                    <a:pt x="41" y="129"/>
                    <a:pt x="41" y="129"/>
                    <a:pt x="41" y="129"/>
                  </a:cubicBezTo>
                  <a:cubicBezTo>
                    <a:pt x="40" y="129"/>
                    <a:pt x="40" y="129"/>
                    <a:pt x="40" y="129"/>
                  </a:cubicBezTo>
                  <a:cubicBezTo>
                    <a:pt x="40" y="128"/>
                    <a:pt x="40" y="128"/>
                    <a:pt x="40" y="128"/>
                  </a:cubicBezTo>
                  <a:cubicBezTo>
                    <a:pt x="39" y="129"/>
                    <a:pt x="39" y="129"/>
                    <a:pt x="39" y="129"/>
                  </a:cubicBezTo>
                  <a:cubicBezTo>
                    <a:pt x="39" y="129"/>
                    <a:pt x="39" y="129"/>
                    <a:pt x="39" y="129"/>
                  </a:cubicBezTo>
                  <a:cubicBezTo>
                    <a:pt x="39" y="130"/>
                    <a:pt x="39" y="130"/>
                    <a:pt x="39" y="130"/>
                  </a:cubicBezTo>
                  <a:close/>
                  <a:moveTo>
                    <a:pt x="39" y="133"/>
                  </a:moveTo>
                  <a:cubicBezTo>
                    <a:pt x="40" y="133"/>
                    <a:pt x="40" y="133"/>
                    <a:pt x="40" y="133"/>
                  </a:cubicBezTo>
                  <a:cubicBezTo>
                    <a:pt x="40" y="133"/>
                    <a:pt x="40" y="133"/>
                    <a:pt x="40" y="133"/>
                  </a:cubicBezTo>
                  <a:cubicBezTo>
                    <a:pt x="41" y="132"/>
                    <a:pt x="41" y="132"/>
                    <a:pt x="41" y="132"/>
                  </a:cubicBezTo>
                  <a:cubicBezTo>
                    <a:pt x="41" y="131"/>
                    <a:pt x="41" y="131"/>
                    <a:pt x="41" y="131"/>
                  </a:cubicBezTo>
                  <a:cubicBezTo>
                    <a:pt x="40" y="131"/>
                    <a:pt x="40" y="131"/>
                    <a:pt x="40" y="131"/>
                  </a:cubicBezTo>
                  <a:cubicBezTo>
                    <a:pt x="40" y="131"/>
                    <a:pt x="40" y="131"/>
                    <a:pt x="40" y="131"/>
                  </a:cubicBezTo>
                  <a:cubicBezTo>
                    <a:pt x="39" y="133"/>
                    <a:pt x="39" y="133"/>
                    <a:pt x="39" y="133"/>
                  </a:cubicBezTo>
                  <a:close/>
                  <a:moveTo>
                    <a:pt x="36" y="133"/>
                  </a:moveTo>
                  <a:cubicBezTo>
                    <a:pt x="37" y="133"/>
                    <a:pt x="37" y="133"/>
                    <a:pt x="37" y="133"/>
                  </a:cubicBezTo>
                  <a:cubicBezTo>
                    <a:pt x="38" y="133"/>
                    <a:pt x="38" y="133"/>
                    <a:pt x="38" y="133"/>
                  </a:cubicBezTo>
                  <a:cubicBezTo>
                    <a:pt x="38" y="132"/>
                    <a:pt x="38" y="132"/>
                    <a:pt x="38" y="132"/>
                  </a:cubicBezTo>
                  <a:cubicBezTo>
                    <a:pt x="38" y="131"/>
                    <a:pt x="38" y="131"/>
                    <a:pt x="38" y="131"/>
                  </a:cubicBezTo>
                  <a:cubicBezTo>
                    <a:pt x="37" y="132"/>
                    <a:pt x="37" y="132"/>
                    <a:pt x="37" y="132"/>
                  </a:cubicBezTo>
                  <a:cubicBezTo>
                    <a:pt x="36" y="132"/>
                    <a:pt x="36" y="132"/>
                    <a:pt x="36" y="132"/>
                  </a:cubicBezTo>
                  <a:cubicBezTo>
                    <a:pt x="36" y="133"/>
                    <a:pt x="36" y="133"/>
                    <a:pt x="36" y="133"/>
                  </a:cubicBezTo>
                  <a:close/>
                  <a:moveTo>
                    <a:pt x="31" y="137"/>
                  </a:moveTo>
                  <a:cubicBezTo>
                    <a:pt x="31" y="137"/>
                    <a:pt x="31" y="137"/>
                    <a:pt x="31" y="137"/>
                  </a:cubicBezTo>
                  <a:cubicBezTo>
                    <a:pt x="31" y="138"/>
                    <a:pt x="31" y="138"/>
                    <a:pt x="31" y="138"/>
                  </a:cubicBezTo>
                  <a:cubicBezTo>
                    <a:pt x="32" y="138"/>
                    <a:pt x="32" y="138"/>
                    <a:pt x="32" y="138"/>
                  </a:cubicBezTo>
                  <a:cubicBezTo>
                    <a:pt x="32" y="137"/>
                    <a:pt x="32" y="137"/>
                    <a:pt x="32" y="137"/>
                  </a:cubicBezTo>
                  <a:cubicBezTo>
                    <a:pt x="32" y="137"/>
                    <a:pt x="32" y="137"/>
                    <a:pt x="32" y="137"/>
                  </a:cubicBezTo>
                  <a:cubicBezTo>
                    <a:pt x="31" y="137"/>
                    <a:pt x="31" y="137"/>
                    <a:pt x="31" y="137"/>
                  </a:cubicBezTo>
                  <a:close/>
                  <a:moveTo>
                    <a:pt x="41" y="144"/>
                  </a:moveTo>
                  <a:cubicBezTo>
                    <a:pt x="41" y="145"/>
                    <a:pt x="41" y="145"/>
                    <a:pt x="41" y="145"/>
                  </a:cubicBezTo>
                  <a:cubicBezTo>
                    <a:pt x="42" y="144"/>
                    <a:pt x="42" y="144"/>
                    <a:pt x="42" y="144"/>
                  </a:cubicBezTo>
                  <a:cubicBezTo>
                    <a:pt x="42" y="145"/>
                    <a:pt x="42" y="145"/>
                    <a:pt x="42" y="145"/>
                  </a:cubicBezTo>
                  <a:cubicBezTo>
                    <a:pt x="42" y="146"/>
                    <a:pt x="42" y="146"/>
                    <a:pt x="42" y="146"/>
                  </a:cubicBezTo>
                  <a:cubicBezTo>
                    <a:pt x="42" y="146"/>
                    <a:pt x="42" y="146"/>
                    <a:pt x="42" y="146"/>
                  </a:cubicBezTo>
                  <a:cubicBezTo>
                    <a:pt x="43" y="146"/>
                    <a:pt x="43" y="146"/>
                    <a:pt x="43" y="146"/>
                  </a:cubicBezTo>
                  <a:cubicBezTo>
                    <a:pt x="43" y="145"/>
                    <a:pt x="43" y="145"/>
                    <a:pt x="43" y="145"/>
                  </a:cubicBezTo>
                  <a:cubicBezTo>
                    <a:pt x="44" y="144"/>
                    <a:pt x="44" y="144"/>
                    <a:pt x="44" y="144"/>
                  </a:cubicBezTo>
                  <a:cubicBezTo>
                    <a:pt x="43" y="144"/>
                    <a:pt x="43" y="144"/>
                    <a:pt x="43" y="144"/>
                  </a:cubicBezTo>
                  <a:cubicBezTo>
                    <a:pt x="43" y="144"/>
                    <a:pt x="43" y="144"/>
                    <a:pt x="43" y="144"/>
                  </a:cubicBezTo>
                  <a:cubicBezTo>
                    <a:pt x="42" y="144"/>
                    <a:pt x="42" y="144"/>
                    <a:pt x="42" y="144"/>
                  </a:cubicBezTo>
                  <a:cubicBezTo>
                    <a:pt x="41" y="144"/>
                    <a:pt x="41" y="144"/>
                    <a:pt x="41" y="144"/>
                  </a:cubicBezTo>
                  <a:close/>
                  <a:moveTo>
                    <a:pt x="31" y="147"/>
                  </a:moveTo>
                  <a:cubicBezTo>
                    <a:pt x="31" y="147"/>
                    <a:pt x="31" y="147"/>
                    <a:pt x="31" y="147"/>
                  </a:cubicBezTo>
                  <a:cubicBezTo>
                    <a:pt x="33" y="147"/>
                    <a:pt x="33" y="147"/>
                    <a:pt x="33" y="147"/>
                  </a:cubicBezTo>
                  <a:cubicBezTo>
                    <a:pt x="33" y="148"/>
                    <a:pt x="33" y="148"/>
                    <a:pt x="33" y="148"/>
                  </a:cubicBezTo>
                  <a:cubicBezTo>
                    <a:pt x="34" y="148"/>
                    <a:pt x="34" y="148"/>
                    <a:pt x="34" y="148"/>
                  </a:cubicBezTo>
                  <a:cubicBezTo>
                    <a:pt x="34" y="148"/>
                    <a:pt x="34" y="148"/>
                    <a:pt x="34" y="148"/>
                  </a:cubicBezTo>
                  <a:cubicBezTo>
                    <a:pt x="37" y="147"/>
                    <a:pt x="37" y="147"/>
                    <a:pt x="37" y="147"/>
                  </a:cubicBezTo>
                  <a:cubicBezTo>
                    <a:pt x="38" y="147"/>
                    <a:pt x="38" y="147"/>
                    <a:pt x="38" y="147"/>
                  </a:cubicBezTo>
                  <a:cubicBezTo>
                    <a:pt x="40" y="146"/>
                    <a:pt x="40" y="146"/>
                    <a:pt x="40" y="146"/>
                  </a:cubicBezTo>
                  <a:cubicBezTo>
                    <a:pt x="39" y="145"/>
                    <a:pt x="39" y="145"/>
                    <a:pt x="39" y="145"/>
                  </a:cubicBezTo>
                  <a:cubicBezTo>
                    <a:pt x="39" y="144"/>
                    <a:pt x="39" y="144"/>
                    <a:pt x="39" y="144"/>
                  </a:cubicBezTo>
                  <a:cubicBezTo>
                    <a:pt x="38" y="144"/>
                    <a:pt x="38" y="144"/>
                    <a:pt x="38" y="144"/>
                  </a:cubicBezTo>
                  <a:cubicBezTo>
                    <a:pt x="37" y="144"/>
                    <a:pt x="37" y="144"/>
                    <a:pt x="37" y="144"/>
                  </a:cubicBezTo>
                  <a:cubicBezTo>
                    <a:pt x="37" y="142"/>
                    <a:pt x="37" y="142"/>
                    <a:pt x="37" y="142"/>
                  </a:cubicBezTo>
                  <a:cubicBezTo>
                    <a:pt x="36" y="140"/>
                    <a:pt x="36" y="140"/>
                    <a:pt x="36" y="140"/>
                  </a:cubicBezTo>
                  <a:cubicBezTo>
                    <a:pt x="34" y="140"/>
                    <a:pt x="34" y="140"/>
                    <a:pt x="34" y="140"/>
                  </a:cubicBezTo>
                  <a:cubicBezTo>
                    <a:pt x="34" y="139"/>
                    <a:pt x="34" y="139"/>
                    <a:pt x="34" y="139"/>
                  </a:cubicBezTo>
                  <a:cubicBezTo>
                    <a:pt x="32" y="139"/>
                    <a:pt x="32" y="139"/>
                    <a:pt x="32" y="139"/>
                  </a:cubicBezTo>
                  <a:cubicBezTo>
                    <a:pt x="31" y="139"/>
                    <a:pt x="31" y="139"/>
                    <a:pt x="31" y="139"/>
                  </a:cubicBezTo>
                  <a:cubicBezTo>
                    <a:pt x="31" y="139"/>
                    <a:pt x="31" y="139"/>
                    <a:pt x="31" y="139"/>
                  </a:cubicBezTo>
                  <a:cubicBezTo>
                    <a:pt x="30" y="140"/>
                    <a:pt x="30" y="140"/>
                    <a:pt x="30" y="140"/>
                  </a:cubicBezTo>
                  <a:cubicBezTo>
                    <a:pt x="30" y="141"/>
                    <a:pt x="30" y="141"/>
                    <a:pt x="30" y="141"/>
                  </a:cubicBezTo>
                  <a:cubicBezTo>
                    <a:pt x="31" y="142"/>
                    <a:pt x="31" y="142"/>
                    <a:pt x="31" y="142"/>
                  </a:cubicBezTo>
                  <a:cubicBezTo>
                    <a:pt x="32" y="142"/>
                    <a:pt x="32" y="142"/>
                    <a:pt x="32" y="142"/>
                  </a:cubicBezTo>
                  <a:cubicBezTo>
                    <a:pt x="31" y="142"/>
                    <a:pt x="31" y="142"/>
                    <a:pt x="31" y="142"/>
                  </a:cubicBezTo>
                  <a:cubicBezTo>
                    <a:pt x="30" y="142"/>
                    <a:pt x="30" y="142"/>
                    <a:pt x="30" y="142"/>
                  </a:cubicBezTo>
                  <a:cubicBezTo>
                    <a:pt x="30" y="143"/>
                    <a:pt x="30" y="143"/>
                    <a:pt x="30" y="143"/>
                  </a:cubicBezTo>
                  <a:cubicBezTo>
                    <a:pt x="30" y="143"/>
                    <a:pt x="30" y="143"/>
                    <a:pt x="30" y="143"/>
                  </a:cubicBezTo>
                  <a:cubicBezTo>
                    <a:pt x="31" y="144"/>
                    <a:pt x="31" y="144"/>
                    <a:pt x="31" y="144"/>
                  </a:cubicBezTo>
                  <a:cubicBezTo>
                    <a:pt x="30" y="144"/>
                    <a:pt x="30" y="144"/>
                    <a:pt x="30" y="144"/>
                  </a:cubicBezTo>
                  <a:cubicBezTo>
                    <a:pt x="30" y="144"/>
                    <a:pt x="30" y="144"/>
                    <a:pt x="30" y="144"/>
                  </a:cubicBezTo>
                  <a:cubicBezTo>
                    <a:pt x="30" y="145"/>
                    <a:pt x="30" y="145"/>
                    <a:pt x="30" y="145"/>
                  </a:cubicBezTo>
                  <a:cubicBezTo>
                    <a:pt x="32" y="146"/>
                    <a:pt x="32" y="146"/>
                    <a:pt x="32" y="146"/>
                  </a:cubicBezTo>
                  <a:cubicBezTo>
                    <a:pt x="33" y="146"/>
                    <a:pt x="33" y="146"/>
                    <a:pt x="33" y="146"/>
                  </a:cubicBezTo>
                  <a:cubicBezTo>
                    <a:pt x="33" y="146"/>
                    <a:pt x="33" y="146"/>
                    <a:pt x="33" y="146"/>
                  </a:cubicBezTo>
                  <a:cubicBezTo>
                    <a:pt x="35" y="145"/>
                    <a:pt x="35" y="145"/>
                    <a:pt x="35" y="145"/>
                  </a:cubicBezTo>
                  <a:cubicBezTo>
                    <a:pt x="34" y="146"/>
                    <a:pt x="34" y="146"/>
                    <a:pt x="34" y="146"/>
                  </a:cubicBezTo>
                  <a:cubicBezTo>
                    <a:pt x="33" y="147"/>
                    <a:pt x="33" y="147"/>
                    <a:pt x="33" y="147"/>
                  </a:cubicBezTo>
                  <a:cubicBezTo>
                    <a:pt x="32" y="146"/>
                    <a:pt x="32" y="146"/>
                    <a:pt x="32" y="146"/>
                  </a:cubicBezTo>
                  <a:cubicBezTo>
                    <a:pt x="31" y="146"/>
                    <a:pt x="31" y="146"/>
                    <a:pt x="31" y="146"/>
                  </a:cubicBezTo>
                  <a:lnTo>
                    <a:pt x="31" y="14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59" name="Freeform 161"/>
            <p:cNvSpPr>
              <a:spLocks noEditPoints="1"/>
            </p:cNvSpPr>
            <p:nvPr/>
          </p:nvSpPr>
          <p:spPr bwMode="auto">
            <a:xfrm>
              <a:off x="8206188" y="3299653"/>
              <a:ext cx="2837080" cy="2322707"/>
            </a:xfrm>
            <a:custGeom>
              <a:avLst/>
              <a:gdLst>
                <a:gd name="T0" fmla="*/ 282 w 385"/>
                <a:gd name="T1" fmla="*/ 23 h 323"/>
                <a:gd name="T2" fmla="*/ 282 w 385"/>
                <a:gd name="T3" fmla="*/ 55 h 323"/>
                <a:gd name="T4" fmla="*/ 281 w 385"/>
                <a:gd name="T5" fmla="*/ 61 h 323"/>
                <a:gd name="T6" fmla="*/ 300 w 385"/>
                <a:gd name="T7" fmla="*/ 38 h 323"/>
                <a:gd name="T8" fmla="*/ 301 w 385"/>
                <a:gd name="T9" fmla="*/ 22 h 323"/>
                <a:gd name="T10" fmla="*/ 325 w 385"/>
                <a:gd name="T11" fmla="*/ 10 h 323"/>
                <a:gd name="T12" fmla="*/ 379 w 385"/>
                <a:gd name="T13" fmla="*/ 12 h 323"/>
                <a:gd name="T14" fmla="*/ 330 w 385"/>
                <a:gd name="T15" fmla="*/ 46 h 323"/>
                <a:gd name="T16" fmla="*/ 296 w 385"/>
                <a:gd name="T17" fmla="*/ 67 h 323"/>
                <a:gd name="T18" fmla="*/ 308 w 385"/>
                <a:gd name="T19" fmla="*/ 151 h 323"/>
                <a:gd name="T20" fmla="*/ 270 w 385"/>
                <a:gd name="T21" fmla="*/ 63 h 323"/>
                <a:gd name="T22" fmla="*/ 241 w 385"/>
                <a:gd name="T23" fmla="*/ 43 h 323"/>
                <a:gd name="T24" fmla="*/ 201 w 385"/>
                <a:gd name="T25" fmla="*/ 40 h 323"/>
                <a:gd name="T26" fmla="*/ 263 w 385"/>
                <a:gd name="T27" fmla="*/ 71 h 323"/>
                <a:gd name="T28" fmla="*/ 273 w 385"/>
                <a:gd name="T29" fmla="*/ 98 h 323"/>
                <a:gd name="T30" fmla="*/ 165 w 385"/>
                <a:gd name="T31" fmla="*/ 52 h 323"/>
                <a:gd name="T32" fmla="*/ 239 w 385"/>
                <a:gd name="T33" fmla="*/ 81 h 323"/>
                <a:gd name="T34" fmla="*/ 222 w 385"/>
                <a:gd name="T35" fmla="*/ 71 h 323"/>
                <a:gd name="T36" fmla="*/ 213 w 385"/>
                <a:gd name="T37" fmla="*/ 74 h 323"/>
                <a:gd name="T38" fmla="*/ 201 w 385"/>
                <a:gd name="T39" fmla="*/ 63 h 323"/>
                <a:gd name="T40" fmla="*/ 145 w 385"/>
                <a:gd name="T41" fmla="*/ 70 h 323"/>
                <a:gd name="T42" fmla="*/ 207 w 385"/>
                <a:gd name="T43" fmla="*/ 101 h 323"/>
                <a:gd name="T44" fmla="*/ 221 w 385"/>
                <a:gd name="T45" fmla="*/ 106 h 323"/>
                <a:gd name="T46" fmla="*/ 277 w 385"/>
                <a:gd name="T47" fmla="*/ 112 h 323"/>
                <a:gd name="T48" fmla="*/ 266 w 385"/>
                <a:gd name="T49" fmla="*/ 145 h 323"/>
                <a:gd name="T50" fmla="*/ 191 w 385"/>
                <a:gd name="T51" fmla="*/ 148 h 323"/>
                <a:gd name="T52" fmla="*/ 188 w 385"/>
                <a:gd name="T53" fmla="*/ 109 h 323"/>
                <a:gd name="T54" fmla="*/ 162 w 385"/>
                <a:gd name="T55" fmla="*/ 87 h 323"/>
                <a:gd name="T56" fmla="*/ 142 w 385"/>
                <a:gd name="T57" fmla="*/ 130 h 323"/>
                <a:gd name="T58" fmla="*/ 182 w 385"/>
                <a:gd name="T59" fmla="*/ 139 h 323"/>
                <a:gd name="T60" fmla="*/ 277 w 385"/>
                <a:gd name="T61" fmla="*/ 194 h 323"/>
                <a:gd name="T62" fmla="*/ 280 w 385"/>
                <a:gd name="T63" fmla="*/ 154 h 323"/>
                <a:gd name="T64" fmla="*/ 242 w 385"/>
                <a:gd name="T65" fmla="*/ 135 h 323"/>
                <a:gd name="T66" fmla="*/ 258 w 385"/>
                <a:gd name="T67" fmla="*/ 120 h 323"/>
                <a:gd name="T68" fmla="*/ 287 w 385"/>
                <a:gd name="T69" fmla="*/ 120 h 323"/>
                <a:gd name="T70" fmla="*/ 296 w 385"/>
                <a:gd name="T71" fmla="*/ 143 h 323"/>
                <a:gd name="T72" fmla="*/ 305 w 385"/>
                <a:gd name="T73" fmla="*/ 158 h 323"/>
                <a:gd name="T74" fmla="*/ 320 w 385"/>
                <a:gd name="T75" fmla="*/ 177 h 323"/>
                <a:gd name="T76" fmla="*/ 306 w 385"/>
                <a:gd name="T77" fmla="*/ 178 h 323"/>
                <a:gd name="T78" fmla="*/ 298 w 385"/>
                <a:gd name="T79" fmla="*/ 202 h 323"/>
                <a:gd name="T80" fmla="*/ 241 w 385"/>
                <a:gd name="T81" fmla="*/ 185 h 323"/>
                <a:gd name="T82" fmla="*/ 283 w 385"/>
                <a:gd name="T83" fmla="*/ 220 h 323"/>
                <a:gd name="T84" fmla="*/ 229 w 385"/>
                <a:gd name="T85" fmla="*/ 245 h 323"/>
                <a:gd name="T86" fmla="*/ 305 w 385"/>
                <a:gd name="T87" fmla="*/ 297 h 323"/>
                <a:gd name="T88" fmla="*/ 326 w 385"/>
                <a:gd name="T89" fmla="*/ 297 h 323"/>
                <a:gd name="T90" fmla="*/ 318 w 385"/>
                <a:gd name="T91" fmla="*/ 278 h 323"/>
                <a:gd name="T92" fmla="*/ 35 w 385"/>
                <a:gd name="T93" fmla="*/ 268 h 323"/>
                <a:gd name="T94" fmla="*/ 20 w 385"/>
                <a:gd name="T95" fmla="*/ 240 h 323"/>
                <a:gd name="T96" fmla="*/ 65 w 385"/>
                <a:gd name="T97" fmla="*/ 112 h 323"/>
                <a:gd name="T98" fmla="*/ 28 w 385"/>
                <a:gd name="T99" fmla="*/ 245 h 323"/>
                <a:gd name="T100" fmla="*/ 68 w 385"/>
                <a:gd name="T101" fmla="*/ 116 h 323"/>
                <a:gd name="T102" fmla="*/ 112 w 385"/>
                <a:gd name="T103" fmla="*/ 117 h 323"/>
                <a:gd name="T104" fmla="*/ 169 w 385"/>
                <a:gd name="T105" fmla="*/ 137 h 323"/>
                <a:gd name="T106" fmla="*/ 201 w 385"/>
                <a:gd name="T107" fmla="*/ 156 h 323"/>
                <a:gd name="T108" fmla="*/ 225 w 385"/>
                <a:gd name="T109" fmla="*/ 132 h 323"/>
                <a:gd name="T110" fmla="*/ 258 w 385"/>
                <a:gd name="T111" fmla="*/ 148 h 323"/>
                <a:gd name="T112" fmla="*/ 216 w 385"/>
                <a:gd name="T113" fmla="*/ 185 h 323"/>
                <a:gd name="T114" fmla="*/ 178 w 385"/>
                <a:gd name="T115" fmla="*/ 234 h 323"/>
                <a:gd name="T116" fmla="*/ 246 w 385"/>
                <a:gd name="T117" fmla="*/ 222 h 323"/>
                <a:gd name="T118" fmla="*/ 293 w 385"/>
                <a:gd name="T119" fmla="*/ 224 h 323"/>
                <a:gd name="T120" fmla="*/ 312 w 385"/>
                <a:gd name="T121" fmla="*/ 258 h 323"/>
                <a:gd name="T122" fmla="*/ 275 w 385"/>
                <a:gd name="T123" fmla="*/ 281 h 323"/>
                <a:gd name="T124" fmla="*/ 281 w 385"/>
                <a:gd name="T125" fmla="*/ 309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 h="323">
                  <a:moveTo>
                    <a:pt x="278" y="57"/>
                  </a:moveTo>
                  <a:cubicBezTo>
                    <a:pt x="279" y="56"/>
                    <a:pt x="279" y="56"/>
                    <a:pt x="279" y="56"/>
                  </a:cubicBezTo>
                  <a:cubicBezTo>
                    <a:pt x="280" y="56"/>
                    <a:pt x="280" y="56"/>
                    <a:pt x="280" y="56"/>
                  </a:cubicBezTo>
                  <a:cubicBezTo>
                    <a:pt x="281" y="54"/>
                    <a:pt x="281" y="54"/>
                    <a:pt x="281" y="54"/>
                  </a:cubicBezTo>
                  <a:cubicBezTo>
                    <a:pt x="282" y="52"/>
                    <a:pt x="282" y="52"/>
                    <a:pt x="282" y="52"/>
                  </a:cubicBezTo>
                  <a:cubicBezTo>
                    <a:pt x="282" y="52"/>
                    <a:pt x="282" y="52"/>
                    <a:pt x="282" y="52"/>
                  </a:cubicBezTo>
                  <a:cubicBezTo>
                    <a:pt x="282" y="53"/>
                    <a:pt x="282" y="53"/>
                    <a:pt x="282" y="53"/>
                  </a:cubicBezTo>
                  <a:cubicBezTo>
                    <a:pt x="282" y="54"/>
                    <a:pt x="282" y="54"/>
                    <a:pt x="282" y="54"/>
                  </a:cubicBezTo>
                  <a:cubicBezTo>
                    <a:pt x="282" y="54"/>
                    <a:pt x="282" y="54"/>
                    <a:pt x="282" y="54"/>
                  </a:cubicBezTo>
                  <a:cubicBezTo>
                    <a:pt x="283" y="54"/>
                    <a:pt x="283" y="54"/>
                    <a:pt x="283" y="54"/>
                  </a:cubicBezTo>
                  <a:cubicBezTo>
                    <a:pt x="283" y="53"/>
                    <a:pt x="283" y="53"/>
                    <a:pt x="283" y="53"/>
                  </a:cubicBezTo>
                  <a:cubicBezTo>
                    <a:pt x="284" y="53"/>
                    <a:pt x="284" y="53"/>
                    <a:pt x="284" y="53"/>
                  </a:cubicBezTo>
                  <a:cubicBezTo>
                    <a:pt x="284" y="52"/>
                    <a:pt x="284" y="52"/>
                    <a:pt x="284" y="52"/>
                  </a:cubicBezTo>
                  <a:cubicBezTo>
                    <a:pt x="283" y="52"/>
                    <a:pt x="283" y="52"/>
                    <a:pt x="283" y="52"/>
                  </a:cubicBezTo>
                  <a:cubicBezTo>
                    <a:pt x="283" y="52"/>
                    <a:pt x="283" y="52"/>
                    <a:pt x="283" y="52"/>
                  </a:cubicBezTo>
                  <a:cubicBezTo>
                    <a:pt x="284" y="51"/>
                    <a:pt x="284" y="51"/>
                    <a:pt x="284" y="51"/>
                  </a:cubicBezTo>
                  <a:cubicBezTo>
                    <a:pt x="284" y="50"/>
                    <a:pt x="284" y="50"/>
                    <a:pt x="284" y="50"/>
                  </a:cubicBezTo>
                  <a:cubicBezTo>
                    <a:pt x="284" y="50"/>
                    <a:pt x="284" y="50"/>
                    <a:pt x="284" y="50"/>
                  </a:cubicBezTo>
                  <a:cubicBezTo>
                    <a:pt x="284" y="49"/>
                    <a:pt x="284" y="49"/>
                    <a:pt x="284" y="49"/>
                  </a:cubicBezTo>
                  <a:cubicBezTo>
                    <a:pt x="285" y="48"/>
                    <a:pt x="285" y="48"/>
                    <a:pt x="285" y="48"/>
                  </a:cubicBezTo>
                  <a:cubicBezTo>
                    <a:pt x="285" y="47"/>
                    <a:pt x="285" y="47"/>
                    <a:pt x="285" y="47"/>
                  </a:cubicBezTo>
                  <a:cubicBezTo>
                    <a:pt x="286" y="47"/>
                    <a:pt x="286" y="47"/>
                    <a:pt x="286" y="47"/>
                  </a:cubicBezTo>
                  <a:cubicBezTo>
                    <a:pt x="287" y="46"/>
                    <a:pt x="287" y="46"/>
                    <a:pt x="287" y="46"/>
                  </a:cubicBezTo>
                  <a:cubicBezTo>
                    <a:pt x="287" y="47"/>
                    <a:pt x="287" y="47"/>
                    <a:pt x="287" y="47"/>
                  </a:cubicBezTo>
                  <a:cubicBezTo>
                    <a:pt x="287" y="47"/>
                    <a:pt x="287" y="47"/>
                    <a:pt x="287" y="47"/>
                  </a:cubicBezTo>
                  <a:cubicBezTo>
                    <a:pt x="286" y="47"/>
                    <a:pt x="286" y="47"/>
                    <a:pt x="286" y="47"/>
                  </a:cubicBezTo>
                  <a:cubicBezTo>
                    <a:pt x="286" y="49"/>
                    <a:pt x="286" y="49"/>
                    <a:pt x="286" y="49"/>
                  </a:cubicBezTo>
                  <a:cubicBezTo>
                    <a:pt x="285" y="50"/>
                    <a:pt x="285" y="50"/>
                    <a:pt x="285" y="50"/>
                  </a:cubicBezTo>
                  <a:cubicBezTo>
                    <a:pt x="285" y="51"/>
                    <a:pt x="285" y="51"/>
                    <a:pt x="285" y="51"/>
                  </a:cubicBezTo>
                  <a:cubicBezTo>
                    <a:pt x="285" y="51"/>
                    <a:pt x="285" y="51"/>
                    <a:pt x="285" y="51"/>
                  </a:cubicBezTo>
                  <a:cubicBezTo>
                    <a:pt x="285" y="52"/>
                    <a:pt x="285" y="52"/>
                    <a:pt x="285" y="52"/>
                  </a:cubicBezTo>
                  <a:cubicBezTo>
                    <a:pt x="286" y="52"/>
                    <a:pt x="286" y="52"/>
                    <a:pt x="286" y="52"/>
                  </a:cubicBezTo>
                  <a:cubicBezTo>
                    <a:pt x="287" y="51"/>
                    <a:pt x="287" y="51"/>
                    <a:pt x="287" y="51"/>
                  </a:cubicBezTo>
                  <a:cubicBezTo>
                    <a:pt x="288" y="49"/>
                    <a:pt x="288" y="49"/>
                    <a:pt x="288" y="49"/>
                  </a:cubicBezTo>
                  <a:cubicBezTo>
                    <a:pt x="289" y="48"/>
                    <a:pt x="289" y="48"/>
                    <a:pt x="289" y="48"/>
                  </a:cubicBezTo>
                  <a:cubicBezTo>
                    <a:pt x="289" y="47"/>
                    <a:pt x="289" y="47"/>
                    <a:pt x="289" y="47"/>
                  </a:cubicBezTo>
                  <a:cubicBezTo>
                    <a:pt x="289" y="47"/>
                    <a:pt x="289" y="47"/>
                    <a:pt x="289" y="47"/>
                  </a:cubicBezTo>
                  <a:cubicBezTo>
                    <a:pt x="290" y="46"/>
                    <a:pt x="290" y="46"/>
                    <a:pt x="290" y="46"/>
                  </a:cubicBezTo>
                  <a:cubicBezTo>
                    <a:pt x="290" y="47"/>
                    <a:pt x="290" y="47"/>
                    <a:pt x="290" y="47"/>
                  </a:cubicBezTo>
                  <a:cubicBezTo>
                    <a:pt x="290" y="47"/>
                    <a:pt x="290" y="47"/>
                    <a:pt x="290" y="47"/>
                  </a:cubicBezTo>
                  <a:cubicBezTo>
                    <a:pt x="290" y="48"/>
                    <a:pt x="290" y="48"/>
                    <a:pt x="290" y="48"/>
                  </a:cubicBezTo>
                  <a:cubicBezTo>
                    <a:pt x="290" y="48"/>
                    <a:pt x="290" y="48"/>
                    <a:pt x="290" y="48"/>
                  </a:cubicBezTo>
                  <a:cubicBezTo>
                    <a:pt x="291" y="47"/>
                    <a:pt x="291" y="47"/>
                    <a:pt x="291" y="47"/>
                  </a:cubicBezTo>
                  <a:cubicBezTo>
                    <a:pt x="292" y="47"/>
                    <a:pt x="292" y="47"/>
                    <a:pt x="292" y="47"/>
                  </a:cubicBezTo>
                  <a:cubicBezTo>
                    <a:pt x="293" y="47"/>
                    <a:pt x="293" y="47"/>
                    <a:pt x="293" y="47"/>
                  </a:cubicBezTo>
                  <a:cubicBezTo>
                    <a:pt x="295" y="46"/>
                    <a:pt x="295" y="46"/>
                    <a:pt x="295" y="46"/>
                  </a:cubicBezTo>
                  <a:cubicBezTo>
                    <a:pt x="296" y="46"/>
                    <a:pt x="296" y="46"/>
                    <a:pt x="296" y="46"/>
                  </a:cubicBezTo>
                  <a:cubicBezTo>
                    <a:pt x="296" y="46"/>
                    <a:pt x="296" y="46"/>
                    <a:pt x="296" y="46"/>
                  </a:cubicBezTo>
                  <a:cubicBezTo>
                    <a:pt x="297" y="46"/>
                    <a:pt x="297" y="46"/>
                    <a:pt x="297" y="46"/>
                  </a:cubicBezTo>
                  <a:cubicBezTo>
                    <a:pt x="297" y="45"/>
                    <a:pt x="297" y="45"/>
                    <a:pt x="297" y="45"/>
                  </a:cubicBezTo>
                  <a:cubicBezTo>
                    <a:pt x="297" y="44"/>
                    <a:pt x="297" y="44"/>
                    <a:pt x="297" y="44"/>
                  </a:cubicBezTo>
                  <a:cubicBezTo>
                    <a:pt x="298" y="44"/>
                    <a:pt x="298" y="44"/>
                    <a:pt x="298" y="44"/>
                  </a:cubicBezTo>
                  <a:cubicBezTo>
                    <a:pt x="297" y="43"/>
                    <a:pt x="297" y="43"/>
                    <a:pt x="297" y="43"/>
                  </a:cubicBezTo>
                  <a:cubicBezTo>
                    <a:pt x="297" y="42"/>
                    <a:pt x="297" y="42"/>
                    <a:pt x="297" y="42"/>
                  </a:cubicBezTo>
                  <a:cubicBezTo>
                    <a:pt x="297" y="40"/>
                    <a:pt x="297" y="40"/>
                    <a:pt x="297" y="40"/>
                  </a:cubicBezTo>
                  <a:cubicBezTo>
                    <a:pt x="297" y="40"/>
                    <a:pt x="297" y="40"/>
                    <a:pt x="297" y="40"/>
                  </a:cubicBezTo>
                  <a:cubicBezTo>
                    <a:pt x="296" y="41"/>
                    <a:pt x="296" y="41"/>
                    <a:pt x="296" y="41"/>
                  </a:cubicBezTo>
                  <a:cubicBezTo>
                    <a:pt x="295" y="43"/>
                    <a:pt x="295" y="43"/>
                    <a:pt x="295" y="43"/>
                  </a:cubicBezTo>
                  <a:cubicBezTo>
                    <a:pt x="295" y="43"/>
                    <a:pt x="295" y="43"/>
                    <a:pt x="295" y="43"/>
                  </a:cubicBezTo>
                  <a:cubicBezTo>
                    <a:pt x="295" y="42"/>
                    <a:pt x="295" y="42"/>
                    <a:pt x="295" y="42"/>
                  </a:cubicBezTo>
                  <a:cubicBezTo>
                    <a:pt x="296" y="41"/>
                    <a:pt x="296" y="41"/>
                    <a:pt x="296" y="41"/>
                  </a:cubicBezTo>
                  <a:cubicBezTo>
                    <a:pt x="297" y="41"/>
                    <a:pt x="297" y="41"/>
                    <a:pt x="297" y="41"/>
                  </a:cubicBezTo>
                  <a:cubicBezTo>
                    <a:pt x="297" y="40"/>
                    <a:pt x="297" y="40"/>
                    <a:pt x="297" y="40"/>
                  </a:cubicBezTo>
                  <a:cubicBezTo>
                    <a:pt x="296" y="39"/>
                    <a:pt x="296" y="39"/>
                    <a:pt x="296" y="39"/>
                  </a:cubicBezTo>
                  <a:cubicBezTo>
                    <a:pt x="295" y="39"/>
                    <a:pt x="295" y="39"/>
                    <a:pt x="295" y="39"/>
                  </a:cubicBezTo>
                  <a:cubicBezTo>
                    <a:pt x="295" y="39"/>
                    <a:pt x="295" y="39"/>
                    <a:pt x="295" y="39"/>
                  </a:cubicBezTo>
                  <a:cubicBezTo>
                    <a:pt x="295" y="39"/>
                    <a:pt x="295" y="39"/>
                    <a:pt x="295" y="39"/>
                  </a:cubicBezTo>
                  <a:cubicBezTo>
                    <a:pt x="294" y="39"/>
                    <a:pt x="294" y="39"/>
                    <a:pt x="294" y="39"/>
                  </a:cubicBezTo>
                  <a:cubicBezTo>
                    <a:pt x="294" y="39"/>
                    <a:pt x="294" y="39"/>
                    <a:pt x="294" y="39"/>
                  </a:cubicBezTo>
                  <a:cubicBezTo>
                    <a:pt x="293" y="39"/>
                    <a:pt x="293" y="39"/>
                    <a:pt x="293" y="39"/>
                  </a:cubicBezTo>
                  <a:cubicBezTo>
                    <a:pt x="292" y="40"/>
                    <a:pt x="292" y="40"/>
                    <a:pt x="292" y="40"/>
                  </a:cubicBezTo>
                  <a:cubicBezTo>
                    <a:pt x="292" y="39"/>
                    <a:pt x="292" y="39"/>
                    <a:pt x="292" y="39"/>
                  </a:cubicBezTo>
                  <a:cubicBezTo>
                    <a:pt x="292" y="39"/>
                    <a:pt x="292" y="39"/>
                    <a:pt x="292" y="39"/>
                  </a:cubicBezTo>
                  <a:cubicBezTo>
                    <a:pt x="294" y="38"/>
                    <a:pt x="294" y="38"/>
                    <a:pt x="294" y="38"/>
                  </a:cubicBezTo>
                  <a:cubicBezTo>
                    <a:pt x="295" y="38"/>
                    <a:pt x="295" y="38"/>
                    <a:pt x="295" y="38"/>
                  </a:cubicBezTo>
                  <a:cubicBezTo>
                    <a:pt x="296" y="37"/>
                    <a:pt x="296" y="37"/>
                    <a:pt x="296" y="37"/>
                  </a:cubicBezTo>
                  <a:cubicBezTo>
                    <a:pt x="297" y="36"/>
                    <a:pt x="297" y="36"/>
                    <a:pt x="297" y="36"/>
                  </a:cubicBezTo>
                  <a:cubicBezTo>
                    <a:pt x="298" y="35"/>
                    <a:pt x="298" y="35"/>
                    <a:pt x="298" y="35"/>
                  </a:cubicBezTo>
                  <a:cubicBezTo>
                    <a:pt x="298" y="33"/>
                    <a:pt x="298" y="33"/>
                    <a:pt x="298" y="33"/>
                  </a:cubicBezTo>
                  <a:cubicBezTo>
                    <a:pt x="298" y="33"/>
                    <a:pt x="298" y="33"/>
                    <a:pt x="298" y="33"/>
                  </a:cubicBezTo>
                  <a:cubicBezTo>
                    <a:pt x="297" y="33"/>
                    <a:pt x="297" y="33"/>
                    <a:pt x="297" y="33"/>
                  </a:cubicBezTo>
                  <a:cubicBezTo>
                    <a:pt x="297" y="34"/>
                    <a:pt x="297" y="34"/>
                    <a:pt x="297" y="34"/>
                  </a:cubicBezTo>
                  <a:cubicBezTo>
                    <a:pt x="296" y="33"/>
                    <a:pt x="296" y="33"/>
                    <a:pt x="296" y="33"/>
                  </a:cubicBezTo>
                  <a:cubicBezTo>
                    <a:pt x="297" y="33"/>
                    <a:pt x="297" y="33"/>
                    <a:pt x="297" y="33"/>
                  </a:cubicBezTo>
                  <a:cubicBezTo>
                    <a:pt x="297" y="33"/>
                    <a:pt x="297" y="33"/>
                    <a:pt x="297" y="33"/>
                  </a:cubicBezTo>
                  <a:cubicBezTo>
                    <a:pt x="298" y="33"/>
                    <a:pt x="298" y="33"/>
                    <a:pt x="298" y="33"/>
                  </a:cubicBezTo>
                  <a:cubicBezTo>
                    <a:pt x="298" y="32"/>
                    <a:pt x="298" y="32"/>
                    <a:pt x="298" y="32"/>
                  </a:cubicBezTo>
                  <a:cubicBezTo>
                    <a:pt x="298" y="31"/>
                    <a:pt x="298" y="31"/>
                    <a:pt x="298" y="31"/>
                  </a:cubicBezTo>
                  <a:cubicBezTo>
                    <a:pt x="299" y="30"/>
                    <a:pt x="299" y="30"/>
                    <a:pt x="299" y="30"/>
                  </a:cubicBezTo>
                  <a:cubicBezTo>
                    <a:pt x="299" y="30"/>
                    <a:pt x="299" y="30"/>
                    <a:pt x="299" y="30"/>
                  </a:cubicBezTo>
                  <a:cubicBezTo>
                    <a:pt x="299" y="29"/>
                    <a:pt x="299" y="29"/>
                    <a:pt x="299" y="29"/>
                  </a:cubicBezTo>
                  <a:cubicBezTo>
                    <a:pt x="299" y="29"/>
                    <a:pt x="299" y="29"/>
                    <a:pt x="299" y="29"/>
                  </a:cubicBezTo>
                  <a:cubicBezTo>
                    <a:pt x="298" y="28"/>
                    <a:pt x="298" y="28"/>
                    <a:pt x="298" y="28"/>
                  </a:cubicBezTo>
                  <a:cubicBezTo>
                    <a:pt x="297" y="29"/>
                    <a:pt x="297" y="29"/>
                    <a:pt x="297" y="29"/>
                  </a:cubicBezTo>
                  <a:cubicBezTo>
                    <a:pt x="296" y="30"/>
                    <a:pt x="296" y="30"/>
                    <a:pt x="296" y="30"/>
                  </a:cubicBezTo>
                  <a:cubicBezTo>
                    <a:pt x="296" y="31"/>
                    <a:pt x="296" y="31"/>
                    <a:pt x="296" y="31"/>
                  </a:cubicBezTo>
                  <a:cubicBezTo>
                    <a:pt x="297" y="32"/>
                    <a:pt x="297" y="32"/>
                    <a:pt x="297" y="32"/>
                  </a:cubicBezTo>
                  <a:cubicBezTo>
                    <a:pt x="296" y="33"/>
                    <a:pt x="296" y="33"/>
                    <a:pt x="296" y="33"/>
                  </a:cubicBezTo>
                  <a:cubicBezTo>
                    <a:pt x="296" y="33"/>
                    <a:pt x="296" y="33"/>
                    <a:pt x="296" y="33"/>
                  </a:cubicBezTo>
                  <a:cubicBezTo>
                    <a:pt x="295" y="33"/>
                    <a:pt x="295" y="33"/>
                    <a:pt x="295" y="33"/>
                  </a:cubicBezTo>
                  <a:cubicBezTo>
                    <a:pt x="295" y="32"/>
                    <a:pt x="295" y="32"/>
                    <a:pt x="295" y="32"/>
                  </a:cubicBezTo>
                  <a:cubicBezTo>
                    <a:pt x="295" y="32"/>
                    <a:pt x="295" y="32"/>
                    <a:pt x="295" y="32"/>
                  </a:cubicBezTo>
                  <a:cubicBezTo>
                    <a:pt x="295" y="31"/>
                    <a:pt x="295" y="31"/>
                    <a:pt x="295" y="31"/>
                  </a:cubicBezTo>
                  <a:cubicBezTo>
                    <a:pt x="296" y="30"/>
                    <a:pt x="296" y="30"/>
                    <a:pt x="296" y="30"/>
                  </a:cubicBezTo>
                  <a:cubicBezTo>
                    <a:pt x="296" y="29"/>
                    <a:pt x="296" y="29"/>
                    <a:pt x="296" y="29"/>
                  </a:cubicBezTo>
                  <a:cubicBezTo>
                    <a:pt x="296" y="29"/>
                    <a:pt x="296" y="29"/>
                    <a:pt x="296" y="29"/>
                  </a:cubicBezTo>
                  <a:cubicBezTo>
                    <a:pt x="296" y="29"/>
                    <a:pt x="296" y="29"/>
                    <a:pt x="296" y="29"/>
                  </a:cubicBezTo>
                  <a:cubicBezTo>
                    <a:pt x="297" y="29"/>
                    <a:pt x="297" y="29"/>
                    <a:pt x="297" y="29"/>
                  </a:cubicBezTo>
                  <a:cubicBezTo>
                    <a:pt x="296" y="28"/>
                    <a:pt x="296" y="28"/>
                    <a:pt x="296" y="28"/>
                  </a:cubicBezTo>
                  <a:cubicBezTo>
                    <a:pt x="296" y="27"/>
                    <a:pt x="296" y="27"/>
                    <a:pt x="296" y="27"/>
                  </a:cubicBezTo>
                  <a:cubicBezTo>
                    <a:pt x="295" y="27"/>
                    <a:pt x="295" y="27"/>
                    <a:pt x="295" y="27"/>
                  </a:cubicBezTo>
                  <a:cubicBezTo>
                    <a:pt x="294" y="27"/>
                    <a:pt x="294" y="27"/>
                    <a:pt x="294" y="27"/>
                  </a:cubicBezTo>
                  <a:cubicBezTo>
                    <a:pt x="294" y="28"/>
                    <a:pt x="294" y="28"/>
                    <a:pt x="294" y="28"/>
                  </a:cubicBezTo>
                  <a:cubicBezTo>
                    <a:pt x="293" y="27"/>
                    <a:pt x="293" y="27"/>
                    <a:pt x="293" y="27"/>
                  </a:cubicBezTo>
                  <a:cubicBezTo>
                    <a:pt x="293" y="27"/>
                    <a:pt x="293" y="27"/>
                    <a:pt x="293" y="27"/>
                  </a:cubicBezTo>
                  <a:cubicBezTo>
                    <a:pt x="293" y="26"/>
                    <a:pt x="293" y="26"/>
                    <a:pt x="293" y="26"/>
                  </a:cubicBezTo>
                  <a:cubicBezTo>
                    <a:pt x="293" y="25"/>
                    <a:pt x="293" y="25"/>
                    <a:pt x="293" y="25"/>
                  </a:cubicBezTo>
                  <a:cubicBezTo>
                    <a:pt x="293" y="23"/>
                    <a:pt x="293" y="23"/>
                    <a:pt x="293" y="23"/>
                  </a:cubicBezTo>
                  <a:cubicBezTo>
                    <a:pt x="293" y="22"/>
                    <a:pt x="293" y="22"/>
                    <a:pt x="293" y="22"/>
                  </a:cubicBezTo>
                  <a:cubicBezTo>
                    <a:pt x="293" y="21"/>
                    <a:pt x="293" y="21"/>
                    <a:pt x="293" y="21"/>
                  </a:cubicBezTo>
                  <a:cubicBezTo>
                    <a:pt x="294" y="20"/>
                    <a:pt x="294" y="20"/>
                    <a:pt x="294" y="20"/>
                  </a:cubicBezTo>
                  <a:cubicBezTo>
                    <a:pt x="293" y="19"/>
                    <a:pt x="293" y="19"/>
                    <a:pt x="293" y="19"/>
                  </a:cubicBezTo>
                  <a:cubicBezTo>
                    <a:pt x="294" y="17"/>
                    <a:pt x="294" y="17"/>
                    <a:pt x="294" y="17"/>
                  </a:cubicBezTo>
                  <a:cubicBezTo>
                    <a:pt x="294" y="16"/>
                    <a:pt x="294" y="16"/>
                    <a:pt x="294" y="16"/>
                  </a:cubicBezTo>
                  <a:cubicBezTo>
                    <a:pt x="293" y="16"/>
                    <a:pt x="293" y="16"/>
                    <a:pt x="293" y="16"/>
                  </a:cubicBezTo>
                  <a:cubicBezTo>
                    <a:pt x="293" y="15"/>
                    <a:pt x="293" y="15"/>
                    <a:pt x="293" y="15"/>
                  </a:cubicBezTo>
                  <a:cubicBezTo>
                    <a:pt x="292" y="14"/>
                    <a:pt x="292" y="14"/>
                    <a:pt x="292" y="14"/>
                  </a:cubicBezTo>
                  <a:cubicBezTo>
                    <a:pt x="292" y="13"/>
                    <a:pt x="292" y="13"/>
                    <a:pt x="292" y="13"/>
                  </a:cubicBezTo>
                  <a:cubicBezTo>
                    <a:pt x="290" y="13"/>
                    <a:pt x="290" y="13"/>
                    <a:pt x="290" y="13"/>
                  </a:cubicBezTo>
                  <a:cubicBezTo>
                    <a:pt x="290" y="13"/>
                    <a:pt x="290" y="13"/>
                    <a:pt x="290" y="13"/>
                  </a:cubicBezTo>
                  <a:cubicBezTo>
                    <a:pt x="290" y="13"/>
                    <a:pt x="290" y="13"/>
                    <a:pt x="290" y="13"/>
                  </a:cubicBezTo>
                  <a:cubicBezTo>
                    <a:pt x="290" y="14"/>
                    <a:pt x="290" y="14"/>
                    <a:pt x="290" y="14"/>
                  </a:cubicBezTo>
                  <a:cubicBezTo>
                    <a:pt x="289" y="13"/>
                    <a:pt x="289" y="13"/>
                    <a:pt x="289" y="13"/>
                  </a:cubicBezTo>
                  <a:cubicBezTo>
                    <a:pt x="288" y="13"/>
                    <a:pt x="288" y="13"/>
                    <a:pt x="288" y="13"/>
                  </a:cubicBezTo>
                  <a:cubicBezTo>
                    <a:pt x="288" y="14"/>
                    <a:pt x="288" y="14"/>
                    <a:pt x="288" y="14"/>
                  </a:cubicBezTo>
                  <a:cubicBezTo>
                    <a:pt x="287" y="15"/>
                    <a:pt x="287" y="15"/>
                    <a:pt x="287" y="15"/>
                  </a:cubicBezTo>
                  <a:cubicBezTo>
                    <a:pt x="288" y="15"/>
                    <a:pt x="288" y="15"/>
                    <a:pt x="288" y="15"/>
                  </a:cubicBezTo>
                  <a:cubicBezTo>
                    <a:pt x="288" y="15"/>
                    <a:pt x="288" y="15"/>
                    <a:pt x="288" y="15"/>
                  </a:cubicBezTo>
                  <a:cubicBezTo>
                    <a:pt x="289" y="15"/>
                    <a:pt x="289" y="15"/>
                    <a:pt x="289" y="15"/>
                  </a:cubicBezTo>
                  <a:cubicBezTo>
                    <a:pt x="290" y="15"/>
                    <a:pt x="290" y="15"/>
                    <a:pt x="290" y="15"/>
                  </a:cubicBezTo>
                  <a:cubicBezTo>
                    <a:pt x="291" y="16"/>
                    <a:pt x="291" y="16"/>
                    <a:pt x="291" y="16"/>
                  </a:cubicBezTo>
                  <a:cubicBezTo>
                    <a:pt x="291" y="16"/>
                    <a:pt x="291" y="16"/>
                    <a:pt x="291" y="16"/>
                  </a:cubicBezTo>
                  <a:cubicBezTo>
                    <a:pt x="291" y="17"/>
                    <a:pt x="291" y="17"/>
                    <a:pt x="291" y="17"/>
                  </a:cubicBezTo>
                  <a:cubicBezTo>
                    <a:pt x="290" y="18"/>
                    <a:pt x="290" y="18"/>
                    <a:pt x="290" y="18"/>
                  </a:cubicBezTo>
                  <a:cubicBezTo>
                    <a:pt x="289" y="18"/>
                    <a:pt x="289" y="18"/>
                    <a:pt x="289" y="18"/>
                  </a:cubicBezTo>
                  <a:cubicBezTo>
                    <a:pt x="288" y="17"/>
                    <a:pt x="288" y="17"/>
                    <a:pt x="288" y="17"/>
                  </a:cubicBezTo>
                  <a:cubicBezTo>
                    <a:pt x="288" y="17"/>
                    <a:pt x="288" y="17"/>
                    <a:pt x="288" y="17"/>
                  </a:cubicBezTo>
                  <a:cubicBezTo>
                    <a:pt x="287" y="17"/>
                    <a:pt x="287" y="17"/>
                    <a:pt x="287" y="17"/>
                  </a:cubicBezTo>
                  <a:cubicBezTo>
                    <a:pt x="287" y="18"/>
                    <a:pt x="287" y="18"/>
                    <a:pt x="287" y="18"/>
                  </a:cubicBezTo>
                  <a:cubicBezTo>
                    <a:pt x="288" y="18"/>
                    <a:pt x="288" y="18"/>
                    <a:pt x="288" y="18"/>
                  </a:cubicBezTo>
                  <a:cubicBezTo>
                    <a:pt x="287" y="19"/>
                    <a:pt x="287" y="19"/>
                    <a:pt x="287" y="19"/>
                  </a:cubicBezTo>
                  <a:cubicBezTo>
                    <a:pt x="286" y="19"/>
                    <a:pt x="286" y="19"/>
                    <a:pt x="286" y="19"/>
                  </a:cubicBezTo>
                  <a:cubicBezTo>
                    <a:pt x="285" y="18"/>
                    <a:pt x="285" y="18"/>
                    <a:pt x="285" y="18"/>
                  </a:cubicBezTo>
                  <a:cubicBezTo>
                    <a:pt x="284" y="18"/>
                    <a:pt x="284" y="18"/>
                    <a:pt x="284" y="18"/>
                  </a:cubicBezTo>
                  <a:cubicBezTo>
                    <a:pt x="283" y="19"/>
                    <a:pt x="283" y="19"/>
                    <a:pt x="283" y="19"/>
                  </a:cubicBezTo>
                  <a:cubicBezTo>
                    <a:pt x="283" y="20"/>
                    <a:pt x="283" y="20"/>
                    <a:pt x="283" y="20"/>
                  </a:cubicBezTo>
                  <a:cubicBezTo>
                    <a:pt x="283" y="20"/>
                    <a:pt x="283" y="20"/>
                    <a:pt x="283" y="20"/>
                  </a:cubicBezTo>
                  <a:cubicBezTo>
                    <a:pt x="284" y="20"/>
                    <a:pt x="284" y="20"/>
                    <a:pt x="284" y="20"/>
                  </a:cubicBezTo>
                  <a:cubicBezTo>
                    <a:pt x="284" y="21"/>
                    <a:pt x="284" y="21"/>
                    <a:pt x="284" y="21"/>
                  </a:cubicBezTo>
                  <a:cubicBezTo>
                    <a:pt x="285" y="22"/>
                    <a:pt x="285" y="22"/>
                    <a:pt x="285" y="22"/>
                  </a:cubicBezTo>
                  <a:cubicBezTo>
                    <a:pt x="285" y="22"/>
                    <a:pt x="285" y="22"/>
                    <a:pt x="285" y="22"/>
                  </a:cubicBezTo>
                  <a:cubicBezTo>
                    <a:pt x="284" y="22"/>
                    <a:pt x="284" y="22"/>
                    <a:pt x="284" y="22"/>
                  </a:cubicBezTo>
                  <a:cubicBezTo>
                    <a:pt x="284" y="23"/>
                    <a:pt x="284" y="23"/>
                    <a:pt x="284" y="23"/>
                  </a:cubicBezTo>
                  <a:cubicBezTo>
                    <a:pt x="285" y="23"/>
                    <a:pt x="285" y="23"/>
                    <a:pt x="285" y="23"/>
                  </a:cubicBezTo>
                  <a:cubicBezTo>
                    <a:pt x="285" y="24"/>
                    <a:pt x="285" y="24"/>
                    <a:pt x="285" y="24"/>
                  </a:cubicBezTo>
                  <a:cubicBezTo>
                    <a:pt x="284" y="24"/>
                    <a:pt x="284" y="24"/>
                    <a:pt x="284" y="24"/>
                  </a:cubicBezTo>
                  <a:cubicBezTo>
                    <a:pt x="283" y="23"/>
                    <a:pt x="283" y="23"/>
                    <a:pt x="283" y="23"/>
                  </a:cubicBezTo>
                  <a:cubicBezTo>
                    <a:pt x="282" y="23"/>
                    <a:pt x="282" y="23"/>
                    <a:pt x="282" y="23"/>
                  </a:cubicBezTo>
                  <a:cubicBezTo>
                    <a:pt x="282" y="23"/>
                    <a:pt x="282" y="23"/>
                    <a:pt x="282" y="23"/>
                  </a:cubicBezTo>
                  <a:cubicBezTo>
                    <a:pt x="281" y="23"/>
                    <a:pt x="281" y="23"/>
                    <a:pt x="281" y="23"/>
                  </a:cubicBezTo>
                  <a:cubicBezTo>
                    <a:pt x="280" y="23"/>
                    <a:pt x="280" y="23"/>
                    <a:pt x="280" y="23"/>
                  </a:cubicBezTo>
                  <a:cubicBezTo>
                    <a:pt x="280" y="24"/>
                    <a:pt x="280" y="24"/>
                    <a:pt x="280" y="24"/>
                  </a:cubicBezTo>
                  <a:cubicBezTo>
                    <a:pt x="280" y="24"/>
                    <a:pt x="280" y="24"/>
                    <a:pt x="280" y="24"/>
                  </a:cubicBezTo>
                  <a:cubicBezTo>
                    <a:pt x="280" y="25"/>
                    <a:pt x="280" y="25"/>
                    <a:pt x="280" y="25"/>
                  </a:cubicBezTo>
                  <a:cubicBezTo>
                    <a:pt x="280" y="25"/>
                    <a:pt x="280" y="25"/>
                    <a:pt x="280" y="25"/>
                  </a:cubicBezTo>
                  <a:cubicBezTo>
                    <a:pt x="280" y="24"/>
                    <a:pt x="280" y="24"/>
                    <a:pt x="280" y="24"/>
                  </a:cubicBezTo>
                  <a:cubicBezTo>
                    <a:pt x="279" y="24"/>
                    <a:pt x="279" y="24"/>
                    <a:pt x="279" y="24"/>
                  </a:cubicBezTo>
                  <a:cubicBezTo>
                    <a:pt x="278" y="24"/>
                    <a:pt x="278" y="24"/>
                    <a:pt x="278" y="24"/>
                  </a:cubicBezTo>
                  <a:cubicBezTo>
                    <a:pt x="278" y="24"/>
                    <a:pt x="278" y="24"/>
                    <a:pt x="278" y="24"/>
                  </a:cubicBezTo>
                  <a:cubicBezTo>
                    <a:pt x="277" y="23"/>
                    <a:pt x="277" y="23"/>
                    <a:pt x="277" y="23"/>
                  </a:cubicBezTo>
                  <a:cubicBezTo>
                    <a:pt x="277" y="23"/>
                    <a:pt x="277" y="23"/>
                    <a:pt x="277" y="23"/>
                  </a:cubicBezTo>
                  <a:cubicBezTo>
                    <a:pt x="276" y="23"/>
                    <a:pt x="276" y="23"/>
                    <a:pt x="276" y="23"/>
                  </a:cubicBezTo>
                  <a:cubicBezTo>
                    <a:pt x="277" y="24"/>
                    <a:pt x="277" y="24"/>
                    <a:pt x="277" y="24"/>
                  </a:cubicBezTo>
                  <a:cubicBezTo>
                    <a:pt x="277" y="25"/>
                    <a:pt x="277" y="25"/>
                    <a:pt x="277" y="25"/>
                  </a:cubicBezTo>
                  <a:cubicBezTo>
                    <a:pt x="277" y="26"/>
                    <a:pt x="277" y="26"/>
                    <a:pt x="277" y="26"/>
                  </a:cubicBezTo>
                  <a:cubicBezTo>
                    <a:pt x="278" y="27"/>
                    <a:pt x="278" y="27"/>
                    <a:pt x="278" y="27"/>
                  </a:cubicBezTo>
                  <a:cubicBezTo>
                    <a:pt x="279" y="27"/>
                    <a:pt x="279" y="27"/>
                    <a:pt x="279" y="27"/>
                  </a:cubicBezTo>
                  <a:cubicBezTo>
                    <a:pt x="279" y="27"/>
                    <a:pt x="279" y="27"/>
                    <a:pt x="279" y="27"/>
                  </a:cubicBezTo>
                  <a:cubicBezTo>
                    <a:pt x="279" y="27"/>
                    <a:pt x="279" y="27"/>
                    <a:pt x="279" y="27"/>
                  </a:cubicBezTo>
                  <a:cubicBezTo>
                    <a:pt x="278" y="27"/>
                    <a:pt x="278" y="27"/>
                    <a:pt x="278" y="27"/>
                  </a:cubicBezTo>
                  <a:cubicBezTo>
                    <a:pt x="279" y="28"/>
                    <a:pt x="279" y="28"/>
                    <a:pt x="279" y="28"/>
                  </a:cubicBezTo>
                  <a:cubicBezTo>
                    <a:pt x="279" y="29"/>
                    <a:pt x="279" y="29"/>
                    <a:pt x="279" y="29"/>
                  </a:cubicBezTo>
                  <a:cubicBezTo>
                    <a:pt x="280" y="29"/>
                    <a:pt x="280" y="29"/>
                    <a:pt x="280" y="29"/>
                  </a:cubicBezTo>
                  <a:cubicBezTo>
                    <a:pt x="281" y="29"/>
                    <a:pt x="281" y="29"/>
                    <a:pt x="281" y="29"/>
                  </a:cubicBezTo>
                  <a:cubicBezTo>
                    <a:pt x="282" y="28"/>
                    <a:pt x="282" y="28"/>
                    <a:pt x="282" y="28"/>
                  </a:cubicBezTo>
                  <a:cubicBezTo>
                    <a:pt x="282" y="29"/>
                    <a:pt x="282" y="29"/>
                    <a:pt x="282" y="29"/>
                  </a:cubicBezTo>
                  <a:cubicBezTo>
                    <a:pt x="282" y="29"/>
                    <a:pt x="282" y="29"/>
                    <a:pt x="282" y="29"/>
                  </a:cubicBezTo>
                  <a:cubicBezTo>
                    <a:pt x="282" y="30"/>
                    <a:pt x="282" y="30"/>
                    <a:pt x="282" y="30"/>
                  </a:cubicBezTo>
                  <a:cubicBezTo>
                    <a:pt x="281" y="31"/>
                    <a:pt x="281" y="31"/>
                    <a:pt x="281" y="31"/>
                  </a:cubicBezTo>
                  <a:cubicBezTo>
                    <a:pt x="281" y="31"/>
                    <a:pt x="281" y="31"/>
                    <a:pt x="281" y="31"/>
                  </a:cubicBezTo>
                  <a:cubicBezTo>
                    <a:pt x="280" y="30"/>
                    <a:pt x="280" y="30"/>
                    <a:pt x="280" y="30"/>
                  </a:cubicBezTo>
                  <a:cubicBezTo>
                    <a:pt x="277" y="30"/>
                    <a:pt x="277" y="30"/>
                    <a:pt x="277" y="30"/>
                  </a:cubicBezTo>
                  <a:cubicBezTo>
                    <a:pt x="276" y="28"/>
                    <a:pt x="276" y="28"/>
                    <a:pt x="276" y="28"/>
                  </a:cubicBezTo>
                  <a:cubicBezTo>
                    <a:pt x="276" y="28"/>
                    <a:pt x="276" y="28"/>
                    <a:pt x="276" y="28"/>
                  </a:cubicBezTo>
                  <a:cubicBezTo>
                    <a:pt x="275" y="28"/>
                    <a:pt x="275" y="28"/>
                    <a:pt x="275" y="28"/>
                  </a:cubicBezTo>
                  <a:cubicBezTo>
                    <a:pt x="275" y="28"/>
                    <a:pt x="275" y="28"/>
                    <a:pt x="275" y="28"/>
                  </a:cubicBezTo>
                  <a:cubicBezTo>
                    <a:pt x="275" y="29"/>
                    <a:pt x="275" y="29"/>
                    <a:pt x="275" y="29"/>
                  </a:cubicBezTo>
                  <a:cubicBezTo>
                    <a:pt x="275" y="29"/>
                    <a:pt x="275" y="29"/>
                    <a:pt x="275" y="29"/>
                  </a:cubicBezTo>
                  <a:cubicBezTo>
                    <a:pt x="274" y="29"/>
                    <a:pt x="274" y="29"/>
                    <a:pt x="274" y="29"/>
                  </a:cubicBezTo>
                  <a:cubicBezTo>
                    <a:pt x="275" y="31"/>
                    <a:pt x="275" y="31"/>
                    <a:pt x="275" y="31"/>
                  </a:cubicBezTo>
                  <a:cubicBezTo>
                    <a:pt x="274" y="31"/>
                    <a:pt x="274" y="31"/>
                    <a:pt x="274" y="31"/>
                  </a:cubicBezTo>
                  <a:cubicBezTo>
                    <a:pt x="274" y="31"/>
                    <a:pt x="274" y="31"/>
                    <a:pt x="274" y="31"/>
                  </a:cubicBezTo>
                  <a:cubicBezTo>
                    <a:pt x="274" y="32"/>
                    <a:pt x="274" y="32"/>
                    <a:pt x="274" y="32"/>
                  </a:cubicBezTo>
                  <a:cubicBezTo>
                    <a:pt x="273" y="32"/>
                    <a:pt x="273" y="32"/>
                    <a:pt x="273" y="32"/>
                  </a:cubicBezTo>
                  <a:cubicBezTo>
                    <a:pt x="273" y="34"/>
                    <a:pt x="273" y="34"/>
                    <a:pt x="273" y="34"/>
                  </a:cubicBezTo>
                  <a:cubicBezTo>
                    <a:pt x="274" y="34"/>
                    <a:pt x="274" y="34"/>
                    <a:pt x="274" y="34"/>
                  </a:cubicBezTo>
                  <a:cubicBezTo>
                    <a:pt x="275" y="34"/>
                    <a:pt x="275" y="34"/>
                    <a:pt x="275" y="34"/>
                  </a:cubicBezTo>
                  <a:cubicBezTo>
                    <a:pt x="276" y="35"/>
                    <a:pt x="276" y="35"/>
                    <a:pt x="276" y="35"/>
                  </a:cubicBezTo>
                  <a:cubicBezTo>
                    <a:pt x="277" y="35"/>
                    <a:pt x="277" y="35"/>
                    <a:pt x="277" y="35"/>
                  </a:cubicBezTo>
                  <a:cubicBezTo>
                    <a:pt x="277" y="35"/>
                    <a:pt x="277" y="35"/>
                    <a:pt x="277" y="35"/>
                  </a:cubicBezTo>
                  <a:cubicBezTo>
                    <a:pt x="276" y="35"/>
                    <a:pt x="276" y="35"/>
                    <a:pt x="276" y="35"/>
                  </a:cubicBezTo>
                  <a:cubicBezTo>
                    <a:pt x="275" y="35"/>
                    <a:pt x="275" y="35"/>
                    <a:pt x="275" y="35"/>
                  </a:cubicBezTo>
                  <a:cubicBezTo>
                    <a:pt x="274" y="35"/>
                    <a:pt x="274" y="35"/>
                    <a:pt x="274" y="35"/>
                  </a:cubicBezTo>
                  <a:cubicBezTo>
                    <a:pt x="273" y="35"/>
                    <a:pt x="273" y="35"/>
                    <a:pt x="273" y="35"/>
                  </a:cubicBezTo>
                  <a:cubicBezTo>
                    <a:pt x="272" y="35"/>
                    <a:pt x="272" y="35"/>
                    <a:pt x="272" y="35"/>
                  </a:cubicBezTo>
                  <a:cubicBezTo>
                    <a:pt x="271" y="36"/>
                    <a:pt x="271" y="36"/>
                    <a:pt x="271" y="36"/>
                  </a:cubicBezTo>
                  <a:cubicBezTo>
                    <a:pt x="271" y="37"/>
                    <a:pt x="271" y="37"/>
                    <a:pt x="271" y="37"/>
                  </a:cubicBezTo>
                  <a:cubicBezTo>
                    <a:pt x="272" y="37"/>
                    <a:pt x="272" y="37"/>
                    <a:pt x="272" y="37"/>
                  </a:cubicBezTo>
                  <a:cubicBezTo>
                    <a:pt x="271" y="38"/>
                    <a:pt x="271" y="38"/>
                    <a:pt x="271" y="38"/>
                  </a:cubicBezTo>
                  <a:cubicBezTo>
                    <a:pt x="271" y="38"/>
                    <a:pt x="271" y="38"/>
                    <a:pt x="271" y="38"/>
                  </a:cubicBezTo>
                  <a:cubicBezTo>
                    <a:pt x="271" y="39"/>
                    <a:pt x="271" y="39"/>
                    <a:pt x="271" y="39"/>
                  </a:cubicBezTo>
                  <a:cubicBezTo>
                    <a:pt x="271" y="39"/>
                    <a:pt x="271" y="39"/>
                    <a:pt x="271" y="39"/>
                  </a:cubicBezTo>
                  <a:cubicBezTo>
                    <a:pt x="272" y="39"/>
                    <a:pt x="272" y="39"/>
                    <a:pt x="272" y="39"/>
                  </a:cubicBezTo>
                  <a:cubicBezTo>
                    <a:pt x="273" y="39"/>
                    <a:pt x="273" y="39"/>
                    <a:pt x="273" y="39"/>
                  </a:cubicBezTo>
                  <a:cubicBezTo>
                    <a:pt x="274" y="38"/>
                    <a:pt x="274" y="38"/>
                    <a:pt x="274" y="38"/>
                  </a:cubicBezTo>
                  <a:cubicBezTo>
                    <a:pt x="274" y="38"/>
                    <a:pt x="274" y="38"/>
                    <a:pt x="274" y="38"/>
                  </a:cubicBezTo>
                  <a:cubicBezTo>
                    <a:pt x="274" y="39"/>
                    <a:pt x="274" y="39"/>
                    <a:pt x="274" y="39"/>
                  </a:cubicBezTo>
                  <a:cubicBezTo>
                    <a:pt x="273" y="39"/>
                    <a:pt x="273" y="39"/>
                    <a:pt x="273" y="39"/>
                  </a:cubicBezTo>
                  <a:cubicBezTo>
                    <a:pt x="273" y="40"/>
                    <a:pt x="273" y="40"/>
                    <a:pt x="273" y="40"/>
                  </a:cubicBezTo>
                  <a:cubicBezTo>
                    <a:pt x="273" y="40"/>
                    <a:pt x="273" y="40"/>
                    <a:pt x="273" y="40"/>
                  </a:cubicBezTo>
                  <a:cubicBezTo>
                    <a:pt x="274" y="40"/>
                    <a:pt x="274" y="40"/>
                    <a:pt x="274" y="40"/>
                  </a:cubicBezTo>
                  <a:cubicBezTo>
                    <a:pt x="275" y="40"/>
                    <a:pt x="275" y="40"/>
                    <a:pt x="275" y="40"/>
                  </a:cubicBezTo>
                  <a:cubicBezTo>
                    <a:pt x="275" y="40"/>
                    <a:pt x="275" y="40"/>
                    <a:pt x="275" y="40"/>
                  </a:cubicBezTo>
                  <a:cubicBezTo>
                    <a:pt x="276" y="39"/>
                    <a:pt x="276" y="39"/>
                    <a:pt x="276" y="39"/>
                  </a:cubicBezTo>
                  <a:cubicBezTo>
                    <a:pt x="276" y="40"/>
                    <a:pt x="276" y="40"/>
                    <a:pt x="276" y="40"/>
                  </a:cubicBezTo>
                  <a:cubicBezTo>
                    <a:pt x="275" y="40"/>
                    <a:pt x="275" y="40"/>
                    <a:pt x="275" y="40"/>
                  </a:cubicBezTo>
                  <a:cubicBezTo>
                    <a:pt x="276" y="40"/>
                    <a:pt x="276" y="40"/>
                    <a:pt x="276" y="40"/>
                  </a:cubicBezTo>
                  <a:cubicBezTo>
                    <a:pt x="277" y="40"/>
                    <a:pt x="277" y="40"/>
                    <a:pt x="277" y="40"/>
                  </a:cubicBezTo>
                  <a:cubicBezTo>
                    <a:pt x="278" y="41"/>
                    <a:pt x="278" y="41"/>
                    <a:pt x="278" y="41"/>
                  </a:cubicBezTo>
                  <a:cubicBezTo>
                    <a:pt x="277" y="41"/>
                    <a:pt x="277" y="41"/>
                    <a:pt x="277" y="41"/>
                  </a:cubicBezTo>
                  <a:cubicBezTo>
                    <a:pt x="277" y="41"/>
                    <a:pt x="277" y="41"/>
                    <a:pt x="277" y="41"/>
                  </a:cubicBezTo>
                  <a:cubicBezTo>
                    <a:pt x="277" y="42"/>
                    <a:pt x="277" y="42"/>
                    <a:pt x="277" y="42"/>
                  </a:cubicBezTo>
                  <a:cubicBezTo>
                    <a:pt x="278" y="41"/>
                    <a:pt x="278" y="41"/>
                    <a:pt x="278" y="41"/>
                  </a:cubicBezTo>
                  <a:cubicBezTo>
                    <a:pt x="279" y="42"/>
                    <a:pt x="279" y="42"/>
                    <a:pt x="279" y="42"/>
                  </a:cubicBezTo>
                  <a:cubicBezTo>
                    <a:pt x="282" y="42"/>
                    <a:pt x="282" y="42"/>
                    <a:pt x="282" y="42"/>
                  </a:cubicBezTo>
                  <a:cubicBezTo>
                    <a:pt x="282" y="43"/>
                    <a:pt x="282" y="43"/>
                    <a:pt x="282" y="43"/>
                  </a:cubicBezTo>
                  <a:cubicBezTo>
                    <a:pt x="280" y="43"/>
                    <a:pt x="280" y="43"/>
                    <a:pt x="280" y="43"/>
                  </a:cubicBezTo>
                  <a:cubicBezTo>
                    <a:pt x="279" y="43"/>
                    <a:pt x="279" y="43"/>
                    <a:pt x="279" y="43"/>
                  </a:cubicBezTo>
                  <a:cubicBezTo>
                    <a:pt x="278" y="42"/>
                    <a:pt x="278" y="42"/>
                    <a:pt x="278" y="42"/>
                  </a:cubicBezTo>
                  <a:cubicBezTo>
                    <a:pt x="277" y="42"/>
                    <a:pt x="277" y="42"/>
                    <a:pt x="277" y="42"/>
                  </a:cubicBezTo>
                  <a:cubicBezTo>
                    <a:pt x="277" y="43"/>
                    <a:pt x="277" y="43"/>
                    <a:pt x="277" y="43"/>
                  </a:cubicBezTo>
                  <a:cubicBezTo>
                    <a:pt x="278" y="43"/>
                    <a:pt x="278" y="43"/>
                    <a:pt x="278" y="43"/>
                  </a:cubicBezTo>
                  <a:cubicBezTo>
                    <a:pt x="280" y="44"/>
                    <a:pt x="280" y="44"/>
                    <a:pt x="280" y="44"/>
                  </a:cubicBezTo>
                  <a:cubicBezTo>
                    <a:pt x="281" y="44"/>
                    <a:pt x="281" y="44"/>
                    <a:pt x="281" y="44"/>
                  </a:cubicBezTo>
                  <a:cubicBezTo>
                    <a:pt x="282" y="44"/>
                    <a:pt x="282" y="44"/>
                    <a:pt x="282" y="44"/>
                  </a:cubicBezTo>
                  <a:cubicBezTo>
                    <a:pt x="280" y="44"/>
                    <a:pt x="280" y="44"/>
                    <a:pt x="280" y="44"/>
                  </a:cubicBezTo>
                  <a:cubicBezTo>
                    <a:pt x="279" y="44"/>
                    <a:pt x="279" y="44"/>
                    <a:pt x="279" y="44"/>
                  </a:cubicBezTo>
                  <a:cubicBezTo>
                    <a:pt x="278" y="44"/>
                    <a:pt x="278" y="44"/>
                    <a:pt x="278" y="44"/>
                  </a:cubicBezTo>
                  <a:cubicBezTo>
                    <a:pt x="277" y="44"/>
                    <a:pt x="277" y="44"/>
                    <a:pt x="277" y="44"/>
                  </a:cubicBezTo>
                  <a:cubicBezTo>
                    <a:pt x="276" y="43"/>
                    <a:pt x="276" y="43"/>
                    <a:pt x="276" y="43"/>
                  </a:cubicBezTo>
                  <a:cubicBezTo>
                    <a:pt x="275" y="43"/>
                    <a:pt x="275" y="43"/>
                    <a:pt x="275" y="43"/>
                  </a:cubicBezTo>
                  <a:cubicBezTo>
                    <a:pt x="274" y="42"/>
                    <a:pt x="274" y="42"/>
                    <a:pt x="274" y="42"/>
                  </a:cubicBezTo>
                  <a:cubicBezTo>
                    <a:pt x="273" y="42"/>
                    <a:pt x="273" y="42"/>
                    <a:pt x="273" y="42"/>
                  </a:cubicBezTo>
                  <a:cubicBezTo>
                    <a:pt x="273" y="43"/>
                    <a:pt x="273" y="43"/>
                    <a:pt x="273" y="43"/>
                  </a:cubicBezTo>
                  <a:cubicBezTo>
                    <a:pt x="272" y="43"/>
                    <a:pt x="272" y="43"/>
                    <a:pt x="272" y="43"/>
                  </a:cubicBezTo>
                  <a:cubicBezTo>
                    <a:pt x="271" y="43"/>
                    <a:pt x="271" y="43"/>
                    <a:pt x="271" y="43"/>
                  </a:cubicBezTo>
                  <a:cubicBezTo>
                    <a:pt x="271" y="45"/>
                    <a:pt x="271" y="45"/>
                    <a:pt x="271" y="45"/>
                  </a:cubicBezTo>
                  <a:cubicBezTo>
                    <a:pt x="272" y="46"/>
                    <a:pt x="272" y="46"/>
                    <a:pt x="272" y="46"/>
                  </a:cubicBezTo>
                  <a:cubicBezTo>
                    <a:pt x="272" y="47"/>
                    <a:pt x="272" y="47"/>
                    <a:pt x="272" y="47"/>
                  </a:cubicBezTo>
                  <a:cubicBezTo>
                    <a:pt x="271" y="47"/>
                    <a:pt x="271" y="47"/>
                    <a:pt x="271" y="47"/>
                  </a:cubicBezTo>
                  <a:cubicBezTo>
                    <a:pt x="271" y="46"/>
                    <a:pt x="271" y="46"/>
                    <a:pt x="271" y="46"/>
                  </a:cubicBezTo>
                  <a:cubicBezTo>
                    <a:pt x="270" y="46"/>
                    <a:pt x="270" y="46"/>
                    <a:pt x="270" y="46"/>
                  </a:cubicBezTo>
                  <a:cubicBezTo>
                    <a:pt x="270" y="47"/>
                    <a:pt x="270" y="47"/>
                    <a:pt x="270" y="47"/>
                  </a:cubicBezTo>
                  <a:cubicBezTo>
                    <a:pt x="270" y="48"/>
                    <a:pt x="270" y="48"/>
                    <a:pt x="270" y="48"/>
                  </a:cubicBezTo>
                  <a:cubicBezTo>
                    <a:pt x="270" y="49"/>
                    <a:pt x="270" y="49"/>
                    <a:pt x="270" y="49"/>
                  </a:cubicBezTo>
                  <a:cubicBezTo>
                    <a:pt x="271" y="48"/>
                    <a:pt x="271" y="48"/>
                    <a:pt x="271" y="48"/>
                  </a:cubicBezTo>
                  <a:cubicBezTo>
                    <a:pt x="271" y="48"/>
                    <a:pt x="271" y="48"/>
                    <a:pt x="271" y="48"/>
                  </a:cubicBezTo>
                  <a:cubicBezTo>
                    <a:pt x="272" y="49"/>
                    <a:pt x="272" y="49"/>
                    <a:pt x="272" y="49"/>
                  </a:cubicBezTo>
                  <a:cubicBezTo>
                    <a:pt x="273" y="49"/>
                    <a:pt x="273" y="49"/>
                    <a:pt x="273" y="49"/>
                  </a:cubicBezTo>
                  <a:cubicBezTo>
                    <a:pt x="272" y="50"/>
                    <a:pt x="272" y="50"/>
                    <a:pt x="272" y="50"/>
                  </a:cubicBezTo>
                  <a:cubicBezTo>
                    <a:pt x="271" y="50"/>
                    <a:pt x="271" y="50"/>
                    <a:pt x="271" y="50"/>
                  </a:cubicBezTo>
                  <a:cubicBezTo>
                    <a:pt x="271" y="49"/>
                    <a:pt x="271" y="49"/>
                    <a:pt x="271" y="49"/>
                  </a:cubicBezTo>
                  <a:cubicBezTo>
                    <a:pt x="269" y="49"/>
                    <a:pt x="269" y="49"/>
                    <a:pt x="269" y="49"/>
                  </a:cubicBezTo>
                  <a:cubicBezTo>
                    <a:pt x="269" y="51"/>
                    <a:pt x="269" y="51"/>
                    <a:pt x="269" y="51"/>
                  </a:cubicBezTo>
                  <a:cubicBezTo>
                    <a:pt x="270" y="51"/>
                    <a:pt x="270" y="51"/>
                    <a:pt x="270" y="51"/>
                  </a:cubicBezTo>
                  <a:cubicBezTo>
                    <a:pt x="270" y="51"/>
                    <a:pt x="270" y="51"/>
                    <a:pt x="270" y="51"/>
                  </a:cubicBezTo>
                  <a:cubicBezTo>
                    <a:pt x="270" y="51"/>
                    <a:pt x="270" y="51"/>
                    <a:pt x="270" y="51"/>
                  </a:cubicBezTo>
                  <a:cubicBezTo>
                    <a:pt x="270" y="53"/>
                    <a:pt x="270" y="53"/>
                    <a:pt x="270" y="53"/>
                  </a:cubicBezTo>
                  <a:cubicBezTo>
                    <a:pt x="270" y="53"/>
                    <a:pt x="270" y="53"/>
                    <a:pt x="270" y="53"/>
                  </a:cubicBezTo>
                  <a:cubicBezTo>
                    <a:pt x="271" y="53"/>
                    <a:pt x="271" y="53"/>
                    <a:pt x="271" y="53"/>
                  </a:cubicBezTo>
                  <a:cubicBezTo>
                    <a:pt x="271" y="54"/>
                    <a:pt x="271" y="54"/>
                    <a:pt x="271" y="54"/>
                  </a:cubicBezTo>
                  <a:cubicBezTo>
                    <a:pt x="272" y="54"/>
                    <a:pt x="272" y="54"/>
                    <a:pt x="272" y="54"/>
                  </a:cubicBezTo>
                  <a:cubicBezTo>
                    <a:pt x="274" y="56"/>
                    <a:pt x="274" y="56"/>
                    <a:pt x="274" y="56"/>
                  </a:cubicBezTo>
                  <a:cubicBezTo>
                    <a:pt x="275" y="55"/>
                    <a:pt x="275" y="55"/>
                    <a:pt x="275" y="55"/>
                  </a:cubicBezTo>
                  <a:cubicBezTo>
                    <a:pt x="275" y="55"/>
                    <a:pt x="275" y="55"/>
                    <a:pt x="275" y="55"/>
                  </a:cubicBezTo>
                  <a:cubicBezTo>
                    <a:pt x="275" y="54"/>
                    <a:pt x="275" y="54"/>
                    <a:pt x="275" y="54"/>
                  </a:cubicBezTo>
                  <a:cubicBezTo>
                    <a:pt x="276" y="54"/>
                    <a:pt x="276" y="54"/>
                    <a:pt x="276" y="54"/>
                  </a:cubicBezTo>
                  <a:cubicBezTo>
                    <a:pt x="277" y="55"/>
                    <a:pt x="277" y="55"/>
                    <a:pt x="277" y="55"/>
                  </a:cubicBezTo>
                  <a:cubicBezTo>
                    <a:pt x="276" y="55"/>
                    <a:pt x="276" y="55"/>
                    <a:pt x="276" y="55"/>
                  </a:cubicBezTo>
                  <a:cubicBezTo>
                    <a:pt x="276" y="56"/>
                    <a:pt x="276" y="56"/>
                    <a:pt x="276" y="56"/>
                  </a:cubicBezTo>
                  <a:cubicBezTo>
                    <a:pt x="277" y="56"/>
                    <a:pt x="277" y="56"/>
                    <a:pt x="277" y="56"/>
                  </a:cubicBezTo>
                  <a:cubicBezTo>
                    <a:pt x="278" y="54"/>
                    <a:pt x="278" y="54"/>
                    <a:pt x="278" y="54"/>
                  </a:cubicBezTo>
                  <a:cubicBezTo>
                    <a:pt x="278" y="52"/>
                    <a:pt x="278" y="52"/>
                    <a:pt x="278" y="52"/>
                  </a:cubicBezTo>
                  <a:cubicBezTo>
                    <a:pt x="278" y="51"/>
                    <a:pt x="278" y="51"/>
                    <a:pt x="278" y="51"/>
                  </a:cubicBezTo>
                  <a:cubicBezTo>
                    <a:pt x="279" y="50"/>
                    <a:pt x="279" y="50"/>
                    <a:pt x="279" y="50"/>
                  </a:cubicBezTo>
                  <a:cubicBezTo>
                    <a:pt x="279" y="50"/>
                    <a:pt x="279" y="50"/>
                    <a:pt x="279" y="50"/>
                  </a:cubicBezTo>
                  <a:cubicBezTo>
                    <a:pt x="279" y="51"/>
                    <a:pt x="279" y="51"/>
                    <a:pt x="279" y="51"/>
                  </a:cubicBezTo>
                  <a:cubicBezTo>
                    <a:pt x="278" y="52"/>
                    <a:pt x="278" y="52"/>
                    <a:pt x="278" y="52"/>
                  </a:cubicBezTo>
                  <a:cubicBezTo>
                    <a:pt x="278" y="53"/>
                    <a:pt x="278" y="53"/>
                    <a:pt x="278" y="53"/>
                  </a:cubicBezTo>
                  <a:cubicBezTo>
                    <a:pt x="278" y="54"/>
                    <a:pt x="278" y="54"/>
                    <a:pt x="278" y="54"/>
                  </a:cubicBezTo>
                  <a:cubicBezTo>
                    <a:pt x="278" y="55"/>
                    <a:pt x="278" y="55"/>
                    <a:pt x="278" y="55"/>
                  </a:cubicBezTo>
                  <a:cubicBezTo>
                    <a:pt x="278" y="56"/>
                    <a:pt x="278" y="56"/>
                    <a:pt x="278" y="56"/>
                  </a:cubicBezTo>
                  <a:cubicBezTo>
                    <a:pt x="278" y="57"/>
                    <a:pt x="278" y="57"/>
                    <a:pt x="278" y="57"/>
                  </a:cubicBezTo>
                  <a:cubicBezTo>
                    <a:pt x="278" y="57"/>
                    <a:pt x="278" y="57"/>
                    <a:pt x="278" y="57"/>
                  </a:cubicBezTo>
                  <a:close/>
                  <a:moveTo>
                    <a:pt x="281" y="22"/>
                  </a:moveTo>
                  <a:cubicBezTo>
                    <a:pt x="281" y="21"/>
                    <a:pt x="281" y="21"/>
                    <a:pt x="281" y="21"/>
                  </a:cubicBezTo>
                  <a:cubicBezTo>
                    <a:pt x="281" y="21"/>
                    <a:pt x="281" y="21"/>
                    <a:pt x="281" y="21"/>
                  </a:cubicBezTo>
                  <a:cubicBezTo>
                    <a:pt x="282" y="22"/>
                    <a:pt x="282" y="22"/>
                    <a:pt x="282" y="22"/>
                  </a:cubicBezTo>
                  <a:cubicBezTo>
                    <a:pt x="282" y="22"/>
                    <a:pt x="282" y="22"/>
                    <a:pt x="282" y="22"/>
                  </a:cubicBezTo>
                  <a:cubicBezTo>
                    <a:pt x="283" y="22"/>
                    <a:pt x="283" y="22"/>
                    <a:pt x="283" y="22"/>
                  </a:cubicBezTo>
                  <a:cubicBezTo>
                    <a:pt x="282" y="22"/>
                    <a:pt x="282" y="22"/>
                    <a:pt x="282" y="22"/>
                  </a:cubicBezTo>
                  <a:cubicBezTo>
                    <a:pt x="282" y="22"/>
                    <a:pt x="282" y="22"/>
                    <a:pt x="282" y="22"/>
                  </a:cubicBezTo>
                  <a:cubicBezTo>
                    <a:pt x="281" y="22"/>
                    <a:pt x="281" y="22"/>
                    <a:pt x="281" y="22"/>
                  </a:cubicBezTo>
                  <a:cubicBezTo>
                    <a:pt x="281" y="22"/>
                    <a:pt x="281" y="22"/>
                    <a:pt x="281" y="22"/>
                  </a:cubicBezTo>
                  <a:close/>
                  <a:moveTo>
                    <a:pt x="281" y="57"/>
                  </a:moveTo>
                  <a:cubicBezTo>
                    <a:pt x="281" y="56"/>
                    <a:pt x="281" y="56"/>
                    <a:pt x="281" y="56"/>
                  </a:cubicBezTo>
                  <a:cubicBezTo>
                    <a:pt x="282" y="55"/>
                    <a:pt x="282" y="55"/>
                    <a:pt x="282" y="55"/>
                  </a:cubicBezTo>
                  <a:cubicBezTo>
                    <a:pt x="282" y="55"/>
                    <a:pt x="282" y="55"/>
                    <a:pt x="282" y="55"/>
                  </a:cubicBezTo>
                  <a:cubicBezTo>
                    <a:pt x="283" y="55"/>
                    <a:pt x="283" y="55"/>
                    <a:pt x="283" y="55"/>
                  </a:cubicBezTo>
                  <a:cubicBezTo>
                    <a:pt x="283" y="55"/>
                    <a:pt x="283" y="55"/>
                    <a:pt x="283" y="55"/>
                  </a:cubicBezTo>
                  <a:cubicBezTo>
                    <a:pt x="283" y="55"/>
                    <a:pt x="283" y="55"/>
                    <a:pt x="283" y="55"/>
                  </a:cubicBezTo>
                  <a:cubicBezTo>
                    <a:pt x="282" y="56"/>
                    <a:pt x="282" y="56"/>
                    <a:pt x="282" y="56"/>
                  </a:cubicBezTo>
                  <a:cubicBezTo>
                    <a:pt x="282" y="57"/>
                    <a:pt x="282" y="57"/>
                    <a:pt x="282" y="57"/>
                  </a:cubicBezTo>
                  <a:cubicBezTo>
                    <a:pt x="281" y="57"/>
                    <a:pt x="281" y="57"/>
                    <a:pt x="281" y="57"/>
                  </a:cubicBezTo>
                  <a:close/>
                  <a:moveTo>
                    <a:pt x="290" y="49"/>
                  </a:moveTo>
                  <a:cubicBezTo>
                    <a:pt x="291" y="48"/>
                    <a:pt x="291" y="48"/>
                    <a:pt x="291" y="48"/>
                  </a:cubicBezTo>
                  <a:cubicBezTo>
                    <a:pt x="292" y="48"/>
                    <a:pt x="292" y="48"/>
                    <a:pt x="292" y="48"/>
                  </a:cubicBezTo>
                  <a:cubicBezTo>
                    <a:pt x="293" y="47"/>
                    <a:pt x="293" y="47"/>
                    <a:pt x="293" y="47"/>
                  </a:cubicBezTo>
                  <a:cubicBezTo>
                    <a:pt x="294" y="48"/>
                    <a:pt x="294" y="48"/>
                    <a:pt x="294" y="48"/>
                  </a:cubicBezTo>
                  <a:cubicBezTo>
                    <a:pt x="295" y="48"/>
                    <a:pt x="295" y="48"/>
                    <a:pt x="295" y="48"/>
                  </a:cubicBezTo>
                  <a:cubicBezTo>
                    <a:pt x="294" y="49"/>
                    <a:pt x="294" y="49"/>
                    <a:pt x="294" y="49"/>
                  </a:cubicBezTo>
                  <a:cubicBezTo>
                    <a:pt x="293" y="49"/>
                    <a:pt x="293" y="49"/>
                    <a:pt x="293" y="49"/>
                  </a:cubicBezTo>
                  <a:cubicBezTo>
                    <a:pt x="292" y="49"/>
                    <a:pt x="292" y="49"/>
                    <a:pt x="292" y="49"/>
                  </a:cubicBezTo>
                  <a:cubicBezTo>
                    <a:pt x="291" y="50"/>
                    <a:pt x="291" y="50"/>
                    <a:pt x="291" y="50"/>
                  </a:cubicBezTo>
                  <a:cubicBezTo>
                    <a:pt x="291" y="49"/>
                    <a:pt x="291" y="49"/>
                    <a:pt x="291" y="49"/>
                  </a:cubicBezTo>
                  <a:cubicBezTo>
                    <a:pt x="290" y="49"/>
                    <a:pt x="290" y="49"/>
                    <a:pt x="290" y="49"/>
                  </a:cubicBezTo>
                  <a:close/>
                  <a:moveTo>
                    <a:pt x="357" y="2"/>
                  </a:moveTo>
                  <a:cubicBezTo>
                    <a:pt x="357" y="1"/>
                    <a:pt x="357" y="1"/>
                    <a:pt x="357" y="1"/>
                  </a:cubicBezTo>
                  <a:cubicBezTo>
                    <a:pt x="358" y="1"/>
                    <a:pt x="358" y="1"/>
                    <a:pt x="358" y="1"/>
                  </a:cubicBezTo>
                  <a:cubicBezTo>
                    <a:pt x="358" y="2"/>
                    <a:pt x="358" y="2"/>
                    <a:pt x="358" y="2"/>
                  </a:cubicBezTo>
                  <a:cubicBezTo>
                    <a:pt x="358" y="2"/>
                    <a:pt x="358" y="2"/>
                    <a:pt x="358" y="2"/>
                  </a:cubicBezTo>
                  <a:cubicBezTo>
                    <a:pt x="357" y="2"/>
                    <a:pt x="357" y="2"/>
                    <a:pt x="357" y="2"/>
                  </a:cubicBezTo>
                  <a:close/>
                  <a:moveTo>
                    <a:pt x="325" y="58"/>
                  </a:moveTo>
                  <a:cubicBezTo>
                    <a:pt x="325" y="59"/>
                    <a:pt x="325" y="59"/>
                    <a:pt x="325" y="59"/>
                  </a:cubicBezTo>
                  <a:cubicBezTo>
                    <a:pt x="325" y="59"/>
                    <a:pt x="325" y="59"/>
                    <a:pt x="325" y="59"/>
                  </a:cubicBezTo>
                  <a:cubicBezTo>
                    <a:pt x="326" y="59"/>
                    <a:pt x="326" y="59"/>
                    <a:pt x="326" y="59"/>
                  </a:cubicBezTo>
                  <a:cubicBezTo>
                    <a:pt x="326" y="59"/>
                    <a:pt x="326" y="59"/>
                    <a:pt x="326" y="59"/>
                  </a:cubicBezTo>
                  <a:cubicBezTo>
                    <a:pt x="325" y="58"/>
                    <a:pt x="325" y="58"/>
                    <a:pt x="325" y="58"/>
                  </a:cubicBezTo>
                  <a:cubicBezTo>
                    <a:pt x="325" y="58"/>
                    <a:pt x="325" y="58"/>
                    <a:pt x="325" y="58"/>
                  </a:cubicBezTo>
                  <a:close/>
                  <a:moveTo>
                    <a:pt x="309" y="67"/>
                  </a:moveTo>
                  <a:cubicBezTo>
                    <a:pt x="309" y="68"/>
                    <a:pt x="309" y="68"/>
                    <a:pt x="309" y="68"/>
                  </a:cubicBezTo>
                  <a:cubicBezTo>
                    <a:pt x="310" y="68"/>
                    <a:pt x="310" y="68"/>
                    <a:pt x="310" y="68"/>
                  </a:cubicBezTo>
                  <a:cubicBezTo>
                    <a:pt x="310" y="67"/>
                    <a:pt x="310" y="67"/>
                    <a:pt x="310" y="67"/>
                  </a:cubicBezTo>
                  <a:cubicBezTo>
                    <a:pt x="309" y="67"/>
                    <a:pt x="309" y="67"/>
                    <a:pt x="309" y="67"/>
                  </a:cubicBezTo>
                  <a:close/>
                  <a:moveTo>
                    <a:pt x="287" y="67"/>
                  </a:moveTo>
                  <a:cubicBezTo>
                    <a:pt x="286" y="66"/>
                    <a:pt x="286" y="66"/>
                    <a:pt x="286" y="66"/>
                  </a:cubicBezTo>
                  <a:cubicBezTo>
                    <a:pt x="286" y="65"/>
                    <a:pt x="286" y="65"/>
                    <a:pt x="286" y="65"/>
                  </a:cubicBezTo>
                  <a:cubicBezTo>
                    <a:pt x="287" y="65"/>
                    <a:pt x="287" y="65"/>
                    <a:pt x="287" y="65"/>
                  </a:cubicBezTo>
                  <a:cubicBezTo>
                    <a:pt x="287" y="66"/>
                    <a:pt x="287" y="66"/>
                    <a:pt x="287" y="66"/>
                  </a:cubicBezTo>
                  <a:cubicBezTo>
                    <a:pt x="287" y="67"/>
                    <a:pt x="287" y="67"/>
                    <a:pt x="287" y="67"/>
                  </a:cubicBezTo>
                  <a:cubicBezTo>
                    <a:pt x="287" y="67"/>
                    <a:pt x="287" y="67"/>
                    <a:pt x="287" y="67"/>
                  </a:cubicBezTo>
                  <a:cubicBezTo>
                    <a:pt x="287" y="67"/>
                    <a:pt x="287" y="67"/>
                    <a:pt x="287" y="67"/>
                  </a:cubicBezTo>
                  <a:close/>
                  <a:moveTo>
                    <a:pt x="280" y="79"/>
                  </a:moveTo>
                  <a:cubicBezTo>
                    <a:pt x="280" y="78"/>
                    <a:pt x="280" y="78"/>
                    <a:pt x="280" y="78"/>
                  </a:cubicBezTo>
                  <a:cubicBezTo>
                    <a:pt x="280" y="78"/>
                    <a:pt x="280" y="78"/>
                    <a:pt x="280" y="78"/>
                  </a:cubicBezTo>
                  <a:cubicBezTo>
                    <a:pt x="280" y="77"/>
                    <a:pt x="280" y="77"/>
                    <a:pt x="280" y="77"/>
                  </a:cubicBezTo>
                  <a:cubicBezTo>
                    <a:pt x="280" y="77"/>
                    <a:pt x="280" y="77"/>
                    <a:pt x="280" y="77"/>
                  </a:cubicBezTo>
                  <a:cubicBezTo>
                    <a:pt x="279" y="77"/>
                    <a:pt x="279" y="77"/>
                    <a:pt x="279" y="77"/>
                  </a:cubicBezTo>
                  <a:cubicBezTo>
                    <a:pt x="279" y="78"/>
                    <a:pt x="279" y="78"/>
                    <a:pt x="279" y="78"/>
                  </a:cubicBezTo>
                  <a:cubicBezTo>
                    <a:pt x="279" y="79"/>
                    <a:pt x="279" y="79"/>
                    <a:pt x="279" y="79"/>
                  </a:cubicBezTo>
                  <a:cubicBezTo>
                    <a:pt x="280" y="80"/>
                    <a:pt x="280" y="80"/>
                    <a:pt x="280" y="80"/>
                  </a:cubicBezTo>
                  <a:cubicBezTo>
                    <a:pt x="280" y="81"/>
                    <a:pt x="280" y="81"/>
                    <a:pt x="280" y="81"/>
                  </a:cubicBezTo>
                  <a:cubicBezTo>
                    <a:pt x="279" y="81"/>
                    <a:pt x="279" y="81"/>
                    <a:pt x="279" y="81"/>
                  </a:cubicBezTo>
                  <a:cubicBezTo>
                    <a:pt x="279" y="80"/>
                    <a:pt x="279" y="80"/>
                    <a:pt x="279" y="80"/>
                  </a:cubicBezTo>
                  <a:cubicBezTo>
                    <a:pt x="277" y="80"/>
                    <a:pt x="277" y="80"/>
                    <a:pt x="277" y="80"/>
                  </a:cubicBezTo>
                  <a:cubicBezTo>
                    <a:pt x="277" y="80"/>
                    <a:pt x="277" y="80"/>
                    <a:pt x="277" y="80"/>
                  </a:cubicBezTo>
                  <a:cubicBezTo>
                    <a:pt x="276" y="80"/>
                    <a:pt x="276" y="80"/>
                    <a:pt x="276" y="80"/>
                  </a:cubicBezTo>
                  <a:cubicBezTo>
                    <a:pt x="275" y="79"/>
                    <a:pt x="275" y="79"/>
                    <a:pt x="275" y="79"/>
                  </a:cubicBezTo>
                  <a:cubicBezTo>
                    <a:pt x="275" y="79"/>
                    <a:pt x="275" y="79"/>
                    <a:pt x="275" y="79"/>
                  </a:cubicBezTo>
                  <a:cubicBezTo>
                    <a:pt x="274" y="79"/>
                    <a:pt x="274" y="79"/>
                    <a:pt x="274" y="79"/>
                  </a:cubicBezTo>
                  <a:cubicBezTo>
                    <a:pt x="274" y="78"/>
                    <a:pt x="274" y="78"/>
                    <a:pt x="274" y="78"/>
                  </a:cubicBezTo>
                  <a:cubicBezTo>
                    <a:pt x="274" y="78"/>
                    <a:pt x="274" y="78"/>
                    <a:pt x="274" y="78"/>
                  </a:cubicBezTo>
                  <a:cubicBezTo>
                    <a:pt x="274" y="78"/>
                    <a:pt x="274" y="78"/>
                    <a:pt x="274" y="78"/>
                  </a:cubicBezTo>
                  <a:cubicBezTo>
                    <a:pt x="274" y="77"/>
                    <a:pt x="274" y="77"/>
                    <a:pt x="274" y="77"/>
                  </a:cubicBezTo>
                  <a:cubicBezTo>
                    <a:pt x="274" y="77"/>
                    <a:pt x="274" y="77"/>
                    <a:pt x="274" y="77"/>
                  </a:cubicBezTo>
                  <a:cubicBezTo>
                    <a:pt x="275" y="77"/>
                    <a:pt x="275" y="77"/>
                    <a:pt x="275" y="77"/>
                  </a:cubicBezTo>
                  <a:cubicBezTo>
                    <a:pt x="275" y="76"/>
                    <a:pt x="275" y="76"/>
                    <a:pt x="275" y="76"/>
                  </a:cubicBezTo>
                  <a:cubicBezTo>
                    <a:pt x="274" y="75"/>
                    <a:pt x="274" y="75"/>
                    <a:pt x="274" y="75"/>
                  </a:cubicBezTo>
                  <a:cubicBezTo>
                    <a:pt x="274" y="75"/>
                    <a:pt x="274" y="75"/>
                    <a:pt x="274" y="75"/>
                  </a:cubicBezTo>
                  <a:cubicBezTo>
                    <a:pt x="274" y="75"/>
                    <a:pt x="274" y="75"/>
                    <a:pt x="274" y="75"/>
                  </a:cubicBezTo>
                  <a:cubicBezTo>
                    <a:pt x="274" y="76"/>
                    <a:pt x="274" y="76"/>
                    <a:pt x="274" y="76"/>
                  </a:cubicBezTo>
                  <a:cubicBezTo>
                    <a:pt x="274" y="76"/>
                    <a:pt x="274" y="76"/>
                    <a:pt x="274" y="76"/>
                  </a:cubicBezTo>
                  <a:cubicBezTo>
                    <a:pt x="274" y="77"/>
                    <a:pt x="274" y="77"/>
                    <a:pt x="274" y="77"/>
                  </a:cubicBezTo>
                  <a:cubicBezTo>
                    <a:pt x="273" y="77"/>
                    <a:pt x="273" y="77"/>
                    <a:pt x="273" y="77"/>
                  </a:cubicBezTo>
                  <a:cubicBezTo>
                    <a:pt x="273" y="77"/>
                    <a:pt x="273" y="77"/>
                    <a:pt x="273" y="77"/>
                  </a:cubicBezTo>
                  <a:cubicBezTo>
                    <a:pt x="273" y="77"/>
                    <a:pt x="273" y="77"/>
                    <a:pt x="273" y="77"/>
                  </a:cubicBezTo>
                  <a:cubicBezTo>
                    <a:pt x="273" y="78"/>
                    <a:pt x="273" y="78"/>
                    <a:pt x="273" y="78"/>
                  </a:cubicBezTo>
                  <a:cubicBezTo>
                    <a:pt x="273" y="78"/>
                    <a:pt x="273" y="78"/>
                    <a:pt x="273" y="78"/>
                  </a:cubicBezTo>
                  <a:cubicBezTo>
                    <a:pt x="272" y="78"/>
                    <a:pt x="272" y="78"/>
                    <a:pt x="272" y="78"/>
                  </a:cubicBezTo>
                  <a:cubicBezTo>
                    <a:pt x="272" y="77"/>
                    <a:pt x="272" y="77"/>
                    <a:pt x="272" y="77"/>
                  </a:cubicBezTo>
                  <a:cubicBezTo>
                    <a:pt x="272" y="77"/>
                    <a:pt x="272" y="77"/>
                    <a:pt x="272" y="77"/>
                  </a:cubicBezTo>
                  <a:cubicBezTo>
                    <a:pt x="272" y="76"/>
                    <a:pt x="272" y="76"/>
                    <a:pt x="272" y="76"/>
                  </a:cubicBezTo>
                  <a:cubicBezTo>
                    <a:pt x="272" y="75"/>
                    <a:pt x="272" y="75"/>
                    <a:pt x="272" y="75"/>
                  </a:cubicBezTo>
                  <a:cubicBezTo>
                    <a:pt x="272" y="75"/>
                    <a:pt x="272" y="75"/>
                    <a:pt x="272" y="75"/>
                  </a:cubicBezTo>
                  <a:cubicBezTo>
                    <a:pt x="272" y="74"/>
                    <a:pt x="272" y="74"/>
                    <a:pt x="272" y="74"/>
                  </a:cubicBezTo>
                  <a:cubicBezTo>
                    <a:pt x="272" y="75"/>
                    <a:pt x="272" y="75"/>
                    <a:pt x="272" y="75"/>
                  </a:cubicBezTo>
                  <a:cubicBezTo>
                    <a:pt x="271" y="75"/>
                    <a:pt x="271" y="75"/>
                    <a:pt x="271" y="75"/>
                  </a:cubicBezTo>
                  <a:cubicBezTo>
                    <a:pt x="271" y="76"/>
                    <a:pt x="271" y="76"/>
                    <a:pt x="271" y="76"/>
                  </a:cubicBezTo>
                  <a:cubicBezTo>
                    <a:pt x="271" y="76"/>
                    <a:pt x="271" y="76"/>
                    <a:pt x="271" y="76"/>
                  </a:cubicBezTo>
                  <a:cubicBezTo>
                    <a:pt x="271" y="77"/>
                    <a:pt x="271" y="77"/>
                    <a:pt x="271" y="77"/>
                  </a:cubicBezTo>
                  <a:cubicBezTo>
                    <a:pt x="270" y="77"/>
                    <a:pt x="270" y="77"/>
                    <a:pt x="270" y="77"/>
                  </a:cubicBezTo>
                  <a:cubicBezTo>
                    <a:pt x="269" y="77"/>
                    <a:pt x="269" y="77"/>
                    <a:pt x="269" y="77"/>
                  </a:cubicBezTo>
                  <a:cubicBezTo>
                    <a:pt x="269" y="77"/>
                    <a:pt x="269" y="77"/>
                    <a:pt x="269" y="77"/>
                  </a:cubicBezTo>
                  <a:cubicBezTo>
                    <a:pt x="269" y="76"/>
                    <a:pt x="269" y="76"/>
                    <a:pt x="269" y="76"/>
                  </a:cubicBezTo>
                  <a:cubicBezTo>
                    <a:pt x="269" y="76"/>
                    <a:pt x="269" y="76"/>
                    <a:pt x="269" y="76"/>
                  </a:cubicBezTo>
                  <a:cubicBezTo>
                    <a:pt x="269" y="75"/>
                    <a:pt x="269" y="75"/>
                    <a:pt x="269" y="75"/>
                  </a:cubicBezTo>
                  <a:cubicBezTo>
                    <a:pt x="269" y="74"/>
                    <a:pt x="269" y="74"/>
                    <a:pt x="269" y="74"/>
                  </a:cubicBezTo>
                  <a:cubicBezTo>
                    <a:pt x="269" y="74"/>
                    <a:pt x="269" y="74"/>
                    <a:pt x="269" y="74"/>
                  </a:cubicBezTo>
                  <a:cubicBezTo>
                    <a:pt x="270" y="72"/>
                    <a:pt x="270" y="72"/>
                    <a:pt x="270" y="72"/>
                  </a:cubicBezTo>
                  <a:cubicBezTo>
                    <a:pt x="270" y="72"/>
                    <a:pt x="270" y="72"/>
                    <a:pt x="270" y="72"/>
                  </a:cubicBezTo>
                  <a:cubicBezTo>
                    <a:pt x="269" y="73"/>
                    <a:pt x="269" y="73"/>
                    <a:pt x="269" y="73"/>
                  </a:cubicBezTo>
                  <a:cubicBezTo>
                    <a:pt x="269" y="74"/>
                    <a:pt x="269" y="74"/>
                    <a:pt x="269" y="74"/>
                  </a:cubicBezTo>
                  <a:cubicBezTo>
                    <a:pt x="269" y="75"/>
                    <a:pt x="269" y="75"/>
                    <a:pt x="269" y="75"/>
                  </a:cubicBezTo>
                  <a:cubicBezTo>
                    <a:pt x="268" y="76"/>
                    <a:pt x="268" y="76"/>
                    <a:pt x="268" y="76"/>
                  </a:cubicBezTo>
                  <a:cubicBezTo>
                    <a:pt x="268" y="76"/>
                    <a:pt x="268" y="76"/>
                    <a:pt x="268" y="76"/>
                  </a:cubicBezTo>
                  <a:cubicBezTo>
                    <a:pt x="268" y="75"/>
                    <a:pt x="268" y="75"/>
                    <a:pt x="268" y="75"/>
                  </a:cubicBezTo>
                  <a:cubicBezTo>
                    <a:pt x="268" y="75"/>
                    <a:pt x="268" y="75"/>
                    <a:pt x="268" y="75"/>
                  </a:cubicBezTo>
                  <a:cubicBezTo>
                    <a:pt x="268" y="75"/>
                    <a:pt x="268" y="75"/>
                    <a:pt x="268" y="75"/>
                  </a:cubicBezTo>
                  <a:cubicBezTo>
                    <a:pt x="268" y="76"/>
                    <a:pt x="268" y="76"/>
                    <a:pt x="268" y="76"/>
                  </a:cubicBezTo>
                  <a:cubicBezTo>
                    <a:pt x="267" y="76"/>
                    <a:pt x="267" y="76"/>
                    <a:pt x="267" y="76"/>
                  </a:cubicBezTo>
                  <a:cubicBezTo>
                    <a:pt x="266" y="75"/>
                    <a:pt x="266" y="75"/>
                    <a:pt x="266" y="75"/>
                  </a:cubicBezTo>
                  <a:cubicBezTo>
                    <a:pt x="266" y="74"/>
                    <a:pt x="266" y="74"/>
                    <a:pt x="266" y="74"/>
                  </a:cubicBezTo>
                  <a:cubicBezTo>
                    <a:pt x="266" y="74"/>
                    <a:pt x="266" y="74"/>
                    <a:pt x="266" y="74"/>
                  </a:cubicBezTo>
                  <a:cubicBezTo>
                    <a:pt x="266" y="73"/>
                    <a:pt x="266" y="73"/>
                    <a:pt x="266" y="73"/>
                  </a:cubicBezTo>
                  <a:cubicBezTo>
                    <a:pt x="267" y="73"/>
                    <a:pt x="267" y="73"/>
                    <a:pt x="267" y="73"/>
                  </a:cubicBezTo>
                  <a:cubicBezTo>
                    <a:pt x="268" y="72"/>
                    <a:pt x="268" y="72"/>
                    <a:pt x="268" y="72"/>
                  </a:cubicBezTo>
                  <a:cubicBezTo>
                    <a:pt x="267" y="72"/>
                    <a:pt x="267" y="72"/>
                    <a:pt x="267" y="72"/>
                  </a:cubicBezTo>
                  <a:cubicBezTo>
                    <a:pt x="268" y="71"/>
                    <a:pt x="268" y="71"/>
                    <a:pt x="268" y="71"/>
                  </a:cubicBezTo>
                  <a:cubicBezTo>
                    <a:pt x="268" y="70"/>
                    <a:pt x="268" y="70"/>
                    <a:pt x="268" y="70"/>
                  </a:cubicBezTo>
                  <a:cubicBezTo>
                    <a:pt x="269" y="70"/>
                    <a:pt x="269" y="70"/>
                    <a:pt x="269" y="70"/>
                  </a:cubicBezTo>
                  <a:cubicBezTo>
                    <a:pt x="269" y="70"/>
                    <a:pt x="269" y="70"/>
                    <a:pt x="269" y="70"/>
                  </a:cubicBezTo>
                  <a:cubicBezTo>
                    <a:pt x="271" y="70"/>
                    <a:pt x="271" y="70"/>
                    <a:pt x="271" y="70"/>
                  </a:cubicBezTo>
                  <a:cubicBezTo>
                    <a:pt x="271" y="69"/>
                    <a:pt x="271" y="69"/>
                    <a:pt x="271" y="69"/>
                  </a:cubicBezTo>
                  <a:cubicBezTo>
                    <a:pt x="272" y="69"/>
                    <a:pt x="272" y="69"/>
                    <a:pt x="272" y="69"/>
                  </a:cubicBezTo>
                  <a:cubicBezTo>
                    <a:pt x="272" y="69"/>
                    <a:pt x="272" y="69"/>
                    <a:pt x="272" y="69"/>
                  </a:cubicBezTo>
                  <a:cubicBezTo>
                    <a:pt x="272" y="69"/>
                    <a:pt x="272" y="69"/>
                    <a:pt x="272" y="69"/>
                  </a:cubicBezTo>
                  <a:cubicBezTo>
                    <a:pt x="273" y="68"/>
                    <a:pt x="273" y="68"/>
                    <a:pt x="273" y="68"/>
                  </a:cubicBezTo>
                  <a:cubicBezTo>
                    <a:pt x="274" y="68"/>
                    <a:pt x="274" y="68"/>
                    <a:pt x="274" y="68"/>
                  </a:cubicBezTo>
                  <a:cubicBezTo>
                    <a:pt x="275" y="69"/>
                    <a:pt x="275" y="69"/>
                    <a:pt x="275" y="69"/>
                  </a:cubicBezTo>
                  <a:cubicBezTo>
                    <a:pt x="276" y="69"/>
                    <a:pt x="276" y="69"/>
                    <a:pt x="276" y="69"/>
                  </a:cubicBezTo>
                  <a:cubicBezTo>
                    <a:pt x="277" y="68"/>
                    <a:pt x="277" y="68"/>
                    <a:pt x="277" y="68"/>
                  </a:cubicBezTo>
                  <a:cubicBezTo>
                    <a:pt x="277" y="69"/>
                    <a:pt x="277" y="69"/>
                    <a:pt x="277" y="69"/>
                  </a:cubicBezTo>
                  <a:cubicBezTo>
                    <a:pt x="278" y="69"/>
                    <a:pt x="278" y="69"/>
                    <a:pt x="278" y="69"/>
                  </a:cubicBezTo>
                  <a:cubicBezTo>
                    <a:pt x="278" y="69"/>
                    <a:pt x="278" y="69"/>
                    <a:pt x="278" y="69"/>
                  </a:cubicBezTo>
                  <a:cubicBezTo>
                    <a:pt x="278" y="69"/>
                    <a:pt x="278" y="69"/>
                    <a:pt x="278" y="69"/>
                  </a:cubicBezTo>
                  <a:cubicBezTo>
                    <a:pt x="279" y="69"/>
                    <a:pt x="279" y="69"/>
                    <a:pt x="279" y="69"/>
                  </a:cubicBezTo>
                  <a:cubicBezTo>
                    <a:pt x="280" y="69"/>
                    <a:pt x="280" y="69"/>
                    <a:pt x="280" y="69"/>
                  </a:cubicBezTo>
                  <a:cubicBezTo>
                    <a:pt x="280" y="69"/>
                    <a:pt x="280" y="69"/>
                    <a:pt x="280" y="69"/>
                  </a:cubicBezTo>
                  <a:cubicBezTo>
                    <a:pt x="281" y="69"/>
                    <a:pt x="281" y="69"/>
                    <a:pt x="281" y="69"/>
                  </a:cubicBezTo>
                  <a:cubicBezTo>
                    <a:pt x="281" y="69"/>
                    <a:pt x="281" y="69"/>
                    <a:pt x="281" y="69"/>
                  </a:cubicBezTo>
                  <a:cubicBezTo>
                    <a:pt x="281" y="69"/>
                    <a:pt x="281" y="69"/>
                    <a:pt x="281" y="69"/>
                  </a:cubicBezTo>
                  <a:cubicBezTo>
                    <a:pt x="280" y="69"/>
                    <a:pt x="280" y="69"/>
                    <a:pt x="280" y="69"/>
                  </a:cubicBezTo>
                  <a:cubicBezTo>
                    <a:pt x="280" y="68"/>
                    <a:pt x="280" y="68"/>
                    <a:pt x="280" y="68"/>
                  </a:cubicBezTo>
                  <a:cubicBezTo>
                    <a:pt x="279" y="68"/>
                    <a:pt x="279" y="68"/>
                    <a:pt x="279" y="68"/>
                  </a:cubicBezTo>
                  <a:cubicBezTo>
                    <a:pt x="280" y="68"/>
                    <a:pt x="280" y="68"/>
                    <a:pt x="280" y="68"/>
                  </a:cubicBezTo>
                  <a:cubicBezTo>
                    <a:pt x="280" y="68"/>
                    <a:pt x="280" y="68"/>
                    <a:pt x="280" y="68"/>
                  </a:cubicBezTo>
                  <a:cubicBezTo>
                    <a:pt x="280" y="67"/>
                    <a:pt x="280" y="67"/>
                    <a:pt x="280" y="67"/>
                  </a:cubicBezTo>
                  <a:cubicBezTo>
                    <a:pt x="279" y="67"/>
                    <a:pt x="279" y="67"/>
                    <a:pt x="279" y="67"/>
                  </a:cubicBezTo>
                  <a:cubicBezTo>
                    <a:pt x="280" y="67"/>
                    <a:pt x="280" y="67"/>
                    <a:pt x="280" y="67"/>
                  </a:cubicBezTo>
                  <a:cubicBezTo>
                    <a:pt x="280" y="67"/>
                    <a:pt x="280" y="67"/>
                    <a:pt x="280" y="67"/>
                  </a:cubicBezTo>
                  <a:cubicBezTo>
                    <a:pt x="281" y="67"/>
                    <a:pt x="281" y="67"/>
                    <a:pt x="281" y="67"/>
                  </a:cubicBezTo>
                  <a:cubicBezTo>
                    <a:pt x="280" y="66"/>
                    <a:pt x="280" y="66"/>
                    <a:pt x="280" y="66"/>
                  </a:cubicBezTo>
                  <a:cubicBezTo>
                    <a:pt x="279" y="66"/>
                    <a:pt x="279" y="66"/>
                    <a:pt x="279" y="66"/>
                  </a:cubicBezTo>
                  <a:cubicBezTo>
                    <a:pt x="279" y="67"/>
                    <a:pt x="279" y="67"/>
                    <a:pt x="279" y="67"/>
                  </a:cubicBezTo>
                  <a:cubicBezTo>
                    <a:pt x="278" y="66"/>
                    <a:pt x="278" y="66"/>
                    <a:pt x="278" y="66"/>
                  </a:cubicBezTo>
                  <a:cubicBezTo>
                    <a:pt x="279" y="65"/>
                    <a:pt x="279" y="65"/>
                    <a:pt x="279" y="65"/>
                  </a:cubicBezTo>
                  <a:cubicBezTo>
                    <a:pt x="279" y="65"/>
                    <a:pt x="279" y="65"/>
                    <a:pt x="279" y="65"/>
                  </a:cubicBezTo>
                  <a:cubicBezTo>
                    <a:pt x="279" y="64"/>
                    <a:pt x="279" y="64"/>
                    <a:pt x="279" y="64"/>
                  </a:cubicBezTo>
                  <a:cubicBezTo>
                    <a:pt x="279" y="64"/>
                    <a:pt x="279" y="64"/>
                    <a:pt x="279" y="64"/>
                  </a:cubicBezTo>
                  <a:cubicBezTo>
                    <a:pt x="279" y="64"/>
                    <a:pt x="279" y="64"/>
                    <a:pt x="279" y="64"/>
                  </a:cubicBezTo>
                  <a:cubicBezTo>
                    <a:pt x="279" y="62"/>
                    <a:pt x="279" y="62"/>
                    <a:pt x="279" y="62"/>
                  </a:cubicBezTo>
                  <a:cubicBezTo>
                    <a:pt x="279" y="62"/>
                    <a:pt x="279" y="62"/>
                    <a:pt x="279" y="62"/>
                  </a:cubicBezTo>
                  <a:cubicBezTo>
                    <a:pt x="279" y="61"/>
                    <a:pt x="279" y="61"/>
                    <a:pt x="279" y="61"/>
                  </a:cubicBezTo>
                  <a:cubicBezTo>
                    <a:pt x="279" y="61"/>
                    <a:pt x="279" y="61"/>
                    <a:pt x="279" y="61"/>
                  </a:cubicBezTo>
                  <a:cubicBezTo>
                    <a:pt x="279" y="61"/>
                    <a:pt x="279" y="61"/>
                    <a:pt x="279" y="61"/>
                  </a:cubicBezTo>
                  <a:cubicBezTo>
                    <a:pt x="280" y="60"/>
                    <a:pt x="280" y="60"/>
                    <a:pt x="280" y="60"/>
                  </a:cubicBezTo>
                  <a:cubicBezTo>
                    <a:pt x="281" y="61"/>
                    <a:pt x="281" y="61"/>
                    <a:pt x="281" y="61"/>
                  </a:cubicBezTo>
                  <a:cubicBezTo>
                    <a:pt x="282" y="60"/>
                    <a:pt x="282" y="60"/>
                    <a:pt x="282" y="60"/>
                  </a:cubicBezTo>
                  <a:cubicBezTo>
                    <a:pt x="283" y="61"/>
                    <a:pt x="283" y="61"/>
                    <a:pt x="283" y="61"/>
                  </a:cubicBezTo>
                  <a:cubicBezTo>
                    <a:pt x="283" y="61"/>
                    <a:pt x="283" y="61"/>
                    <a:pt x="283" y="61"/>
                  </a:cubicBezTo>
                  <a:cubicBezTo>
                    <a:pt x="284" y="62"/>
                    <a:pt x="284" y="62"/>
                    <a:pt x="284" y="62"/>
                  </a:cubicBezTo>
                  <a:cubicBezTo>
                    <a:pt x="285" y="63"/>
                    <a:pt x="285" y="63"/>
                    <a:pt x="285" y="63"/>
                  </a:cubicBezTo>
                  <a:cubicBezTo>
                    <a:pt x="285" y="66"/>
                    <a:pt x="285" y="66"/>
                    <a:pt x="285" y="66"/>
                  </a:cubicBezTo>
                  <a:cubicBezTo>
                    <a:pt x="284" y="67"/>
                    <a:pt x="284" y="67"/>
                    <a:pt x="284" y="67"/>
                  </a:cubicBezTo>
                  <a:cubicBezTo>
                    <a:pt x="285" y="67"/>
                    <a:pt x="285" y="67"/>
                    <a:pt x="285" y="67"/>
                  </a:cubicBezTo>
                  <a:cubicBezTo>
                    <a:pt x="285" y="67"/>
                    <a:pt x="285" y="67"/>
                    <a:pt x="285" y="67"/>
                  </a:cubicBezTo>
                  <a:cubicBezTo>
                    <a:pt x="287" y="67"/>
                    <a:pt x="287" y="67"/>
                    <a:pt x="287" y="67"/>
                  </a:cubicBezTo>
                  <a:cubicBezTo>
                    <a:pt x="287" y="68"/>
                    <a:pt x="287" y="68"/>
                    <a:pt x="287" y="68"/>
                  </a:cubicBezTo>
                  <a:cubicBezTo>
                    <a:pt x="288" y="69"/>
                    <a:pt x="288" y="69"/>
                    <a:pt x="288" y="69"/>
                  </a:cubicBezTo>
                  <a:cubicBezTo>
                    <a:pt x="288" y="68"/>
                    <a:pt x="288" y="68"/>
                    <a:pt x="288" y="68"/>
                  </a:cubicBezTo>
                  <a:cubicBezTo>
                    <a:pt x="290" y="68"/>
                    <a:pt x="290" y="68"/>
                    <a:pt x="290" y="68"/>
                  </a:cubicBezTo>
                  <a:cubicBezTo>
                    <a:pt x="291" y="69"/>
                    <a:pt x="291" y="69"/>
                    <a:pt x="291" y="69"/>
                  </a:cubicBezTo>
                  <a:cubicBezTo>
                    <a:pt x="291" y="69"/>
                    <a:pt x="291" y="69"/>
                    <a:pt x="291" y="69"/>
                  </a:cubicBezTo>
                  <a:cubicBezTo>
                    <a:pt x="291" y="68"/>
                    <a:pt x="291" y="68"/>
                    <a:pt x="291" y="68"/>
                  </a:cubicBezTo>
                  <a:cubicBezTo>
                    <a:pt x="292" y="68"/>
                    <a:pt x="292" y="68"/>
                    <a:pt x="292" y="68"/>
                  </a:cubicBezTo>
                  <a:cubicBezTo>
                    <a:pt x="293" y="67"/>
                    <a:pt x="293" y="67"/>
                    <a:pt x="293" y="67"/>
                  </a:cubicBezTo>
                  <a:cubicBezTo>
                    <a:pt x="294" y="66"/>
                    <a:pt x="294" y="66"/>
                    <a:pt x="294" y="66"/>
                  </a:cubicBezTo>
                  <a:cubicBezTo>
                    <a:pt x="295" y="65"/>
                    <a:pt x="295" y="65"/>
                    <a:pt x="295" y="65"/>
                  </a:cubicBezTo>
                  <a:cubicBezTo>
                    <a:pt x="297" y="64"/>
                    <a:pt x="297" y="64"/>
                    <a:pt x="297" y="64"/>
                  </a:cubicBezTo>
                  <a:cubicBezTo>
                    <a:pt x="297" y="63"/>
                    <a:pt x="297" y="63"/>
                    <a:pt x="297" y="63"/>
                  </a:cubicBezTo>
                  <a:cubicBezTo>
                    <a:pt x="298" y="62"/>
                    <a:pt x="298" y="62"/>
                    <a:pt x="298" y="62"/>
                  </a:cubicBezTo>
                  <a:cubicBezTo>
                    <a:pt x="297" y="62"/>
                    <a:pt x="297" y="62"/>
                    <a:pt x="297" y="62"/>
                  </a:cubicBezTo>
                  <a:cubicBezTo>
                    <a:pt x="296" y="63"/>
                    <a:pt x="296" y="63"/>
                    <a:pt x="296" y="63"/>
                  </a:cubicBezTo>
                  <a:cubicBezTo>
                    <a:pt x="296" y="63"/>
                    <a:pt x="296" y="63"/>
                    <a:pt x="296" y="63"/>
                  </a:cubicBezTo>
                  <a:cubicBezTo>
                    <a:pt x="295" y="65"/>
                    <a:pt x="295" y="65"/>
                    <a:pt x="295" y="65"/>
                  </a:cubicBezTo>
                  <a:cubicBezTo>
                    <a:pt x="294" y="65"/>
                    <a:pt x="294" y="65"/>
                    <a:pt x="294" y="65"/>
                  </a:cubicBezTo>
                  <a:cubicBezTo>
                    <a:pt x="294" y="66"/>
                    <a:pt x="294" y="66"/>
                    <a:pt x="294" y="66"/>
                  </a:cubicBezTo>
                  <a:cubicBezTo>
                    <a:pt x="293" y="67"/>
                    <a:pt x="293" y="67"/>
                    <a:pt x="293" y="67"/>
                  </a:cubicBezTo>
                  <a:cubicBezTo>
                    <a:pt x="291" y="67"/>
                    <a:pt x="291" y="67"/>
                    <a:pt x="291" y="67"/>
                  </a:cubicBezTo>
                  <a:cubicBezTo>
                    <a:pt x="291" y="67"/>
                    <a:pt x="291" y="67"/>
                    <a:pt x="291" y="67"/>
                  </a:cubicBezTo>
                  <a:cubicBezTo>
                    <a:pt x="290" y="67"/>
                    <a:pt x="290" y="67"/>
                    <a:pt x="290" y="67"/>
                  </a:cubicBezTo>
                  <a:cubicBezTo>
                    <a:pt x="290" y="67"/>
                    <a:pt x="290" y="67"/>
                    <a:pt x="290" y="67"/>
                  </a:cubicBezTo>
                  <a:cubicBezTo>
                    <a:pt x="289" y="67"/>
                    <a:pt x="289" y="67"/>
                    <a:pt x="289" y="67"/>
                  </a:cubicBezTo>
                  <a:cubicBezTo>
                    <a:pt x="288" y="66"/>
                    <a:pt x="288" y="66"/>
                    <a:pt x="288" y="66"/>
                  </a:cubicBezTo>
                  <a:cubicBezTo>
                    <a:pt x="288" y="66"/>
                    <a:pt x="288" y="66"/>
                    <a:pt x="288" y="66"/>
                  </a:cubicBezTo>
                  <a:cubicBezTo>
                    <a:pt x="289" y="65"/>
                    <a:pt x="289" y="65"/>
                    <a:pt x="289" y="65"/>
                  </a:cubicBezTo>
                  <a:cubicBezTo>
                    <a:pt x="289" y="65"/>
                    <a:pt x="289" y="65"/>
                    <a:pt x="289" y="65"/>
                  </a:cubicBezTo>
                  <a:cubicBezTo>
                    <a:pt x="290" y="64"/>
                    <a:pt x="290" y="64"/>
                    <a:pt x="290" y="64"/>
                  </a:cubicBezTo>
                  <a:cubicBezTo>
                    <a:pt x="289" y="65"/>
                    <a:pt x="289" y="65"/>
                    <a:pt x="289" y="65"/>
                  </a:cubicBezTo>
                  <a:cubicBezTo>
                    <a:pt x="288" y="65"/>
                    <a:pt x="288" y="65"/>
                    <a:pt x="288" y="65"/>
                  </a:cubicBezTo>
                  <a:cubicBezTo>
                    <a:pt x="287" y="65"/>
                    <a:pt x="287" y="65"/>
                    <a:pt x="287" y="65"/>
                  </a:cubicBezTo>
                  <a:cubicBezTo>
                    <a:pt x="287" y="64"/>
                    <a:pt x="287" y="64"/>
                    <a:pt x="287" y="64"/>
                  </a:cubicBezTo>
                  <a:cubicBezTo>
                    <a:pt x="287" y="64"/>
                    <a:pt x="287" y="64"/>
                    <a:pt x="287" y="64"/>
                  </a:cubicBezTo>
                  <a:cubicBezTo>
                    <a:pt x="288" y="64"/>
                    <a:pt x="288" y="64"/>
                    <a:pt x="288" y="64"/>
                  </a:cubicBezTo>
                  <a:cubicBezTo>
                    <a:pt x="288" y="64"/>
                    <a:pt x="288" y="64"/>
                    <a:pt x="288" y="64"/>
                  </a:cubicBezTo>
                  <a:cubicBezTo>
                    <a:pt x="288" y="63"/>
                    <a:pt x="288" y="63"/>
                    <a:pt x="288" y="63"/>
                  </a:cubicBezTo>
                  <a:cubicBezTo>
                    <a:pt x="288" y="63"/>
                    <a:pt x="288" y="63"/>
                    <a:pt x="288" y="63"/>
                  </a:cubicBezTo>
                  <a:cubicBezTo>
                    <a:pt x="288" y="63"/>
                    <a:pt x="288" y="63"/>
                    <a:pt x="288" y="63"/>
                  </a:cubicBezTo>
                  <a:cubicBezTo>
                    <a:pt x="288" y="63"/>
                    <a:pt x="288" y="63"/>
                    <a:pt x="288" y="63"/>
                  </a:cubicBezTo>
                  <a:cubicBezTo>
                    <a:pt x="289" y="63"/>
                    <a:pt x="289" y="63"/>
                    <a:pt x="289" y="63"/>
                  </a:cubicBezTo>
                  <a:cubicBezTo>
                    <a:pt x="289" y="63"/>
                    <a:pt x="289" y="63"/>
                    <a:pt x="289" y="63"/>
                  </a:cubicBezTo>
                  <a:cubicBezTo>
                    <a:pt x="289" y="62"/>
                    <a:pt x="289" y="62"/>
                    <a:pt x="289" y="62"/>
                  </a:cubicBezTo>
                  <a:cubicBezTo>
                    <a:pt x="289" y="62"/>
                    <a:pt x="289" y="62"/>
                    <a:pt x="289" y="62"/>
                  </a:cubicBezTo>
                  <a:cubicBezTo>
                    <a:pt x="288" y="62"/>
                    <a:pt x="288" y="62"/>
                    <a:pt x="288" y="62"/>
                  </a:cubicBezTo>
                  <a:cubicBezTo>
                    <a:pt x="288" y="62"/>
                    <a:pt x="288" y="62"/>
                    <a:pt x="288" y="62"/>
                  </a:cubicBezTo>
                  <a:cubicBezTo>
                    <a:pt x="287" y="62"/>
                    <a:pt x="287" y="62"/>
                    <a:pt x="287" y="62"/>
                  </a:cubicBezTo>
                  <a:cubicBezTo>
                    <a:pt x="287" y="62"/>
                    <a:pt x="287" y="62"/>
                    <a:pt x="287" y="62"/>
                  </a:cubicBezTo>
                  <a:cubicBezTo>
                    <a:pt x="287" y="61"/>
                    <a:pt x="287" y="61"/>
                    <a:pt x="287" y="61"/>
                  </a:cubicBezTo>
                  <a:cubicBezTo>
                    <a:pt x="288" y="61"/>
                    <a:pt x="288" y="61"/>
                    <a:pt x="288" y="61"/>
                  </a:cubicBezTo>
                  <a:cubicBezTo>
                    <a:pt x="288" y="61"/>
                    <a:pt x="288" y="61"/>
                    <a:pt x="288" y="61"/>
                  </a:cubicBezTo>
                  <a:cubicBezTo>
                    <a:pt x="289" y="61"/>
                    <a:pt x="289" y="61"/>
                    <a:pt x="289" y="61"/>
                  </a:cubicBezTo>
                  <a:cubicBezTo>
                    <a:pt x="290" y="61"/>
                    <a:pt x="290" y="61"/>
                    <a:pt x="290" y="61"/>
                  </a:cubicBezTo>
                  <a:cubicBezTo>
                    <a:pt x="291" y="61"/>
                    <a:pt x="291" y="61"/>
                    <a:pt x="291" y="61"/>
                  </a:cubicBezTo>
                  <a:cubicBezTo>
                    <a:pt x="290" y="61"/>
                    <a:pt x="290" y="61"/>
                    <a:pt x="290" y="61"/>
                  </a:cubicBezTo>
                  <a:cubicBezTo>
                    <a:pt x="290" y="60"/>
                    <a:pt x="290" y="60"/>
                    <a:pt x="290" y="60"/>
                  </a:cubicBezTo>
                  <a:cubicBezTo>
                    <a:pt x="290" y="60"/>
                    <a:pt x="290" y="60"/>
                    <a:pt x="290" y="60"/>
                  </a:cubicBezTo>
                  <a:cubicBezTo>
                    <a:pt x="291" y="60"/>
                    <a:pt x="291" y="60"/>
                    <a:pt x="291" y="60"/>
                  </a:cubicBezTo>
                  <a:cubicBezTo>
                    <a:pt x="291" y="59"/>
                    <a:pt x="291" y="59"/>
                    <a:pt x="291" y="59"/>
                  </a:cubicBezTo>
                  <a:cubicBezTo>
                    <a:pt x="291" y="59"/>
                    <a:pt x="291" y="59"/>
                    <a:pt x="291" y="59"/>
                  </a:cubicBezTo>
                  <a:cubicBezTo>
                    <a:pt x="291" y="59"/>
                    <a:pt x="291" y="59"/>
                    <a:pt x="291" y="59"/>
                  </a:cubicBezTo>
                  <a:cubicBezTo>
                    <a:pt x="291" y="58"/>
                    <a:pt x="291" y="58"/>
                    <a:pt x="291" y="58"/>
                  </a:cubicBezTo>
                  <a:cubicBezTo>
                    <a:pt x="292" y="58"/>
                    <a:pt x="292" y="58"/>
                    <a:pt x="292" y="58"/>
                  </a:cubicBezTo>
                  <a:cubicBezTo>
                    <a:pt x="292" y="57"/>
                    <a:pt x="292" y="57"/>
                    <a:pt x="292" y="57"/>
                  </a:cubicBezTo>
                  <a:cubicBezTo>
                    <a:pt x="293" y="56"/>
                    <a:pt x="293" y="56"/>
                    <a:pt x="293" y="56"/>
                  </a:cubicBezTo>
                  <a:cubicBezTo>
                    <a:pt x="293" y="56"/>
                    <a:pt x="293" y="56"/>
                    <a:pt x="293" y="56"/>
                  </a:cubicBezTo>
                  <a:cubicBezTo>
                    <a:pt x="294" y="55"/>
                    <a:pt x="294" y="55"/>
                    <a:pt x="294" y="55"/>
                  </a:cubicBezTo>
                  <a:cubicBezTo>
                    <a:pt x="293" y="55"/>
                    <a:pt x="293" y="55"/>
                    <a:pt x="293" y="55"/>
                  </a:cubicBezTo>
                  <a:cubicBezTo>
                    <a:pt x="292" y="57"/>
                    <a:pt x="292" y="57"/>
                    <a:pt x="292" y="57"/>
                  </a:cubicBezTo>
                  <a:cubicBezTo>
                    <a:pt x="291" y="58"/>
                    <a:pt x="291" y="58"/>
                    <a:pt x="291" y="58"/>
                  </a:cubicBezTo>
                  <a:cubicBezTo>
                    <a:pt x="289" y="59"/>
                    <a:pt x="289" y="59"/>
                    <a:pt x="289" y="59"/>
                  </a:cubicBezTo>
                  <a:cubicBezTo>
                    <a:pt x="288" y="60"/>
                    <a:pt x="288" y="60"/>
                    <a:pt x="288" y="60"/>
                  </a:cubicBezTo>
                  <a:cubicBezTo>
                    <a:pt x="288" y="60"/>
                    <a:pt x="288" y="60"/>
                    <a:pt x="288" y="60"/>
                  </a:cubicBezTo>
                  <a:cubicBezTo>
                    <a:pt x="286" y="60"/>
                    <a:pt x="286" y="60"/>
                    <a:pt x="286" y="60"/>
                  </a:cubicBezTo>
                  <a:cubicBezTo>
                    <a:pt x="286" y="59"/>
                    <a:pt x="286" y="59"/>
                    <a:pt x="286" y="59"/>
                  </a:cubicBezTo>
                  <a:cubicBezTo>
                    <a:pt x="287" y="59"/>
                    <a:pt x="287" y="59"/>
                    <a:pt x="287" y="59"/>
                  </a:cubicBezTo>
                  <a:cubicBezTo>
                    <a:pt x="288" y="58"/>
                    <a:pt x="288" y="58"/>
                    <a:pt x="288" y="58"/>
                  </a:cubicBezTo>
                  <a:cubicBezTo>
                    <a:pt x="288" y="57"/>
                    <a:pt x="288" y="57"/>
                    <a:pt x="288" y="57"/>
                  </a:cubicBezTo>
                  <a:cubicBezTo>
                    <a:pt x="287" y="58"/>
                    <a:pt x="287" y="58"/>
                    <a:pt x="287" y="58"/>
                  </a:cubicBezTo>
                  <a:cubicBezTo>
                    <a:pt x="285" y="58"/>
                    <a:pt x="285" y="58"/>
                    <a:pt x="285" y="58"/>
                  </a:cubicBezTo>
                  <a:cubicBezTo>
                    <a:pt x="285" y="59"/>
                    <a:pt x="285" y="59"/>
                    <a:pt x="285" y="59"/>
                  </a:cubicBezTo>
                  <a:cubicBezTo>
                    <a:pt x="285" y="59"/>
                    <a:pt x="285" y="59"/>
                    <a:pt x="285" y="59"/>
                  </a:cubicBezTo>
                  <a:cubicBezTo>
                    <a:pt x="284" y="59"/>
                    <a:pt x="284" y="59"/>
                    <a:pt x="284" y="59"/>
                  </a:cubicBezTo>
                  <a:cubicBezTo>
                    <a:pt x="282" y="58"/>
                    <a:pt x="282" y="58"/>
                    <a:pt x="282" y="58"/>
                  </a:cubicBezTo>
                  <a:cubicBezTo>
                    <a:pt x="283" y="58"/>
                    <a:pt x="283" y="58"/>
                    <a:pt x="283" y="58"/>
                  </a:cubicBezTo>
                  <a:cubicBezTo>
                    <a:pt x="284" y="58"/>
                    <a:pt x="284" y="58"/>
                    <a:pt x="284" y="58"/>
                  </a:cubicBezTo>
                  <a:cubicBezTo>
                    <a:pt x="284" y="57"/>
                    <a:pt x="284" y="57"/>
                    <a:pt x="284" y="57"/>
                  </a:cubicBezTo>
                  <a:cubicBezTo>
                    <a:pt x="283" y="57"/>
                    <a:pt x="283" y="57"/>
                    <a:pt x="283" y="57"/>
                  </a:cubicBezTo>
                  <a:cubicBezTo>
                    <a:pt x="283" y="56"/>
                    <a:pt x="283" y="56"/>
                    <a:pt x="283" y="56"/>
                  </a:cubicBezTo>
                  <a:cubicBezTo>
                    <a:pt x="284" y="56"/>
                    <a:pt x="284" y="56"/>
                    <a:pt x="284" y="56"/>
                  </a:cubicBezTo>
                  <a:cubicBezTo>
                    <a:pt x="284" y="55"/>
                    <a:pt x="284" y="55"/>
                    <a:pt x="284" y="55"/>
                  </a:cubicBezTo>
                  <a:cubicBezTo>
                    <a:pt x="285" y="55"/>
                    <a:pt x="285" y="55"/>
                    <a:pt x="285" y="55"/>
                  </a:cubicBezTo>
                  <a:cubicBezTo>
                    <a:pt x="286" y="54"/>
                    <a:pt x="286" y="54"/>
                    <a:pt x="286" y="54"/>
                  </a:cubicBezTo>
                  <a:cubicBezTo>
                    <a:pt x="287" y="54"/>
                    <a:pt x="287" y="54"/>
                    <a:pt x="287" y="54"/>
                  </a:cubicBezTo>
                  <a:cubicBezTo>
                    <a:pt x="287" y="53"/>
                    <a:pt x="287" y="53"/>
                    <a:pt x="287" y="53"/>
                  </a:cubicBezTo>
                  <a:cubicBezTo>
                    <a:pt x="288" y="52"/>
                    <a:pt x="288" y="52"/>
                    <a:pt x="288" y="52"/>
                  </a:cubicBezTo>
                  <a:cubicBezTo>
                    <a:pt x="289" y="51"/>
                    <a:pt x="289" y="51"/>
                    <a:pt x="289" y="51"/>
                  </a:cubicBezTo>
                  <a:cubicBezTo>
                    <a:pt x="290" y="51"/>
                    <a:pt x="290" y="51"/>
                    <a:pt x="290" y="51"/>
                  </a:cubicBezTo>
                  <a:cubicBezTo>
                    <a:pt x="291" y="51"/>
                    <a:pt x="291" y="51"/>
                    <a:pt x="291" y="51"/>
                  </a:cubicBezTo>
                  <a:cubicBezTo>
                    <a:pt x="293" y="51"/>
                    <a:pt x="293" y="51"/>
                    <a:pt x="293" y="51"/>
                  </a:cubicBezTo>
                  <a:cubicBezTo>
                    <a:pt x="293" y="51"/>
                    <a:pt x="293" y="51"/>
                    <a:pt x="293" y="51"/>
                  </a:cubicBezTo>
                  <a:cubicBezTo>
                    <a:pt x="294" y="51"/>
                    <a:pt x="294" y="51"/>
                    <a:pt x="294" y="51"/>
                  </a:cubicBezTo>
                  <a:cubicBezTo>
                    <a:pt x="295" y="50"/>
                    <a:pt x="295" y="50"/>
                    <a:pt x="295" y="50"/>
                  </a:cubicBezTo>
                  <a:cubicBezTo>
                    <a:pt x="296" y="50"/>
                    <a:pt x="296" y="50"/>
                    <a:pt x="296" y="50"/>
                  </a:cubicBezTo>
                  <a:cubicBezTo>
                    <a:pt x="296" y="50"/>
                    <a:pt x="296" y="50"/>
                    <a:pt x="296" y="50"/>
                  </a:cubicBezTo>
                  <a:cubicBezTo>
                    <a:pt x="297" y="51"/>
                    <a:pt x="297" y="51"/>
                    <a:pt x="297" y="51"/>
                  </a:cubicBezTo>
                  <a:cubicBezTo>
                    <a:pt x="297" y="51"/>
                    <a:pt x="297" y="51"/>
                    <a:pt x="297" y="51"/>
                  </a:cubicBezTo>
                  <a:cubicBezTo>
                    <a:pt x="299" y="52"/>
                    <a:pt x="299" y="52"/>
                    <a:pt x="299" y="52"/>
                  </a:cubicBezTo>
                  <a:cubicBezTo>
                    <a:pt x="300" y="53"/>
                    <a:pt x="300" y="53"/>
                    <a:pt x="300" y="53"/>
                  </a:cubicBezTo>
                  <a:cubicBezTo>
                    <a:pt x="300" y="54"/>
                    <a:pt x="300" y="54"/>
                    <a:pt x="300" y="54"/>
                  </a:cubicBezTo>
                  <a:cubicBezTo>
                    <a:pt x="301" y="54"/>
                    <a:pt x="301" y="54"/>
                    <a:pt x="301" y="54"/>
                  </a:cubicBezTo>
                  <a:cubicBezTo>
                    <a:pt x="302" y="55"/>
                    <a:pt x="302" y="55"/>
                    <a:pt x="302" y="55"/>
                  </a:cubicBezTo>
                  <a:cubicBezTo>
                    <a:pt x="302" y="54"/>
                    <a:pt x="302" y="54"/>
                    <a:pt x="302" y="54"/>
                  </a:cubicBezTo>
                  <a:cubicBezTo>
                    <a:pt x="303" y="54"/>
                    <a:pt x="303" y="54"/>
                    <a:pt x="303" y="54"/>
                  </a:cubicBezTo>
                  <a:cubicBezTo>
                    <a:pt x="302" y="54"/>
                    <a:pt x="302" y="54"/>
                    <a:pt x="302" y="54"/>
                  </a:cubicBezTo>
                  <a:cubicBezTo>
                    <a:pt x="301" y="54"/>
                    <a:pt x="301" y="54"/>
                    <a:pt x="301" y="54"/>
                  </a:cubicBezTo>
                  <a:cubicBezTo>
                    <a:pt x="301" y="53"/>
                    <a:pt x="301" y="53"/>
                    <a:pt x="301" y="53"/>
                  </a:cubicBezTo>
                  <a:cubicBezTo>
                    <a:pt x="301" y="53"/>
                    <a:pt x="301" y="53"/>
                    <a:pt x="301" y="53"/>
                  </a:cubicBezTo>
                  <a:cubicBezTo>
                    <a:pt x="302" y="52"/>
                    <a:pt x="302" y="52"/>
                    <a:pt x="302" y="52"/>
                  </a:cubicBezTo>
                  <a:cubicBezTo>
                    <a:pt x="304" y="52"/>
                    <a:pt x="304" y="52"/>
                    <a:pt x="304" y="52"/>
                  </a:cubicBezTo>
                  <a:cubicBezTo>
                    <a:pt x="305" y="53"/>
                    <a:pt x="305" y="53"/>
                    <a:pt x="305" y="53"/>
                  </a:cubicBezTo>
                  <a:cubicBezTo>
                    <a:pt x="305" y="53"/>
                    <a:pt x="305" y="53"/>
                    <a:pt x="305" y="53"/>
                  </a:cubicBezTo>
                  <a:cubicBezTo>
                    <a:pt x="305" y="52"/>
                    <a:pt x="305" y="52"/>
                    <a:pt x="305" y="52"/>
                  </a:cubicBezTo>
                  <a:cubicBezTo>
                    <a:pt x="305" y="51"/>
                    <a:pt x="305" y="51"/>
                    <a:pt x="305" y="51"/>
                  </a:cubicBezTo>
                  <a:cubicBezTo>
                    <a:pt x="305" y="50"/>
                    <a:pt x="305" y="50"/>
                    <a:pt x="305" y="50"/>
                  </a:cubicBezTo>
                  <a:cubicBezTo>
                    <a:pt x="305" y="50"/>
                    <a:pt x="305" y="50"/>
                    <a:pt x="305" y="50"/>
                  </a:cubicBezTo>
                  <a:cubicBezTo>
                    <a:pt x="305" y="51"/>
                    <a:pt x="305" y="51"/>
                    <a:pt x="305" y="51"/>
                  </a:cubicBezTo>
                  <a:cubicBezTo>
                    <a:pt x="304" y="52"/>
                    <a:pt x="304" y="52"/>
                    <a:pt x="304" y="52"/>
                  </a:cubicBezTo>
                  <a:cubicBezTo>
                    <a:pt x="303" y="52"/>
                    <a:pt x="303" y="52"/>
                    <a:pt x="303" y="52"/>
                  </a:cubicBezTo>
                  <a:cubicBezTo>
                    <a:pt x="301" y="52"/>
                    <a:pt x="301" y="52"/>
                    <a:pt x="301" y="52"/>
                  </a:cubicBezTo>
                  <a:cubicBezTo>
                    <a:pt x="300" y="52"/>
                    <a:pt x="300" y="52"/>
                    <a:pt x="300" y="52"/>
                  </a:cubicBezTo>
                  <a:cubicBezTo>
                    <a:pt x="300" y="51"/>
                    <a:pt x="300" y="51"/>
                    <a:pt x="300" y="51"/>
                  </a:cubicBezTo>
                  <a:cubicBezTo>
                    <a:pt x="299" y="51"/>
                    <a:pt x="299" y="51"/>
                    <a:pt x="299" y="51"/>
                  </a:cubicBezTo>
                  <a:cubicBezTo>
                    <a:pt x="298" y="51"/>
                    <a:pt x="298" y="51"/>
                    <a:pt x="298" y="51"/>
                  </a:cubicBezTo>
                  <a:cubicBezTo>
                    <a:pt x="297" y="49"/>
                    <a:pt x="297" y="49"/>
                    <a:pt x="297" y="49"/>
                  </a:cubicBezTo>
                  <a:cubicBezTo>
                    <a:pt x="296" y="48"/>
                    <a:pt x="296" y="48"/>
                    <a:pt x="296" y="48"/>
                  </a:cubicBezTo>
                  <a:cubicBezTo>
                    <a:pt x="297" y="47"/>
                    <a:pt x="297" y="47"/>
                    <a:pt x="297" y="47"/>
                  </a:cubicBezTo>
                  <a:cubicBezTo>
                    <a:pt x="298" y="48"/>
                    <a:pt x="298" y="48"/>
                    <a:pt x="298" y="48"/>
                  </a:cubicBezTo>
                  <a:cubicBezTo>
                    <a:pt x="298" y="49"/>
                    <a:pt x="298" y="49"/>
                    <a:pt x="298" y="49"/>
                  </a:cubicBezTo>
                  <a:cubicBezTo>
                    <a:pt x="298" y="49"/>
                    <a:pt x="298" y="49"/>
                    <a:pt x="298" y="49"/>
                  </a:cubicBezTo>
                  <a:cubicBezTo>
                    <a:pt x="299" y="48"/>
                    <a:pt x="299" y="48"/>
                    <a:pt x="299" y="48"/>
                  </a:cubicBezTo>
                  <a:cubicBezTo>
                    <a:pt x="299" y="47"/>
                    <a:pt x="299" y="47"/>
                    <a:pt x="299" y="47"/>
                  </a:cubicBezTo>
                  <a:cubicBezTo>
                    <a:pt x="299" y="47"/>
                    <a:pt x="299" y="47"/>
                    <a:pt x="299" y="47"/>
                  </a:cubicBezTo>
                  <a:cubicBezTo>
                    <a:pt x="298" y="47"/>
                    <a:pt x="298" y="47"/>
                    <a:pt x="298" y="47"/>
                  </a:cubicBezTo>
                  <a:cubicBezTo>
                    <a:pt x="298" y="46"/>
                    <a:pt x="298" y="46"/>
                    <a:pt x="298" y="46"/>
                  </a:cubicBezTo>
                  <a:cubicBezTo>
                    <a:pt x="299" y="45"/>
                    <a:pt x="299" y="45"/>
                    <a:pt x="299" y="45"/>
                  </a:cubicBezTo>
                  <a:cubicBezTo>
                    <a:pt x="299" y="44"/>
                    <a:pt x="299" y="44"/>
                    <a:pt x="299" y="44"/>
                  </a:cubicBezTo>
                  <a:cubicBezTo>
                    <a:pt x="300" y="43"/>
                    <a:pt x="300" y="43"/>
                    <a:pt x="300" y="43"/>
                  </a:cubicBezTo>
                  <a:cubicBezTo>
                    <a:pt x="299" y="40"/>
                    <a:pt x="299" y="40"/>
                    <a:pt x="299" y="40"/>
                  </a:cubicBezTo>
                  <a:cubicBezTo>
                    <a:pt x="299" y="39"/>
                    <a:pt x="299" y="39"/>
                    <a:pt x="299" y="39"/>
                  </a:cubicBezTo>
                  <a:cubicBezTo>
                    <a:pt x="298" y="39"/>
                    <a:pt x="298" y="39"/>
                    <a:pt x="298" y="39"/>
                  </a:cubicBezTo>
                  <a:cubicBezTo>
                    <a:pt x="298" y="38"/>
                    <a:pt x="298" y="38"/>
                    <a:pt x="298" y="38"/>
                  </a:cubicBezTo>
                  <a:cubicBezTo>
                    <a:pt x="298" y="38"/>
                    <a:pt x="298" y="38"/>
                    <a:pt x="298" y="38"/>
                  </a:cubicBezTo>
                  <a:cubicBezTo>
                    <a:pt x="299" y="37"/>
                    <a:pt x="299" y="37"/>
                    <a:pt x="299" y="37"/>
                  </a:cubicBezTo>
                  <a:cubicBezTo>
                    <a:pt x="299" y="37"/>
                    <a:pt x="299" y="37"/>
                    <a:pt x="299" y="37"/>
                  </a:cubicBezTo>
                  <a:cubicBezTo>
                    <a:pt x="300" y="38"/>
                    <a:pt x="300" y="38"/>
                    <a:pt x="300" y="38"/>
                  </a:cubicBezTo>
                  <a:cubicBezTo>
                    <a:pt x="300" y="38"/>
                    <a:pt x="300" y="38"/>
                    <a:pt x="300" y="38"/>
                  </a:cubicBezTo>
                  <a:cubicBezTo>
                    <a:pt x="301" y="39"/>
                    <a:pt x="301" y="39"/>
                    <a:pt x="301" y="39"/>
                  </a:cubicBezTo>
                  <a:cubicBezTo>
                    <a:pt x="301" y="39"/>
                    <a:pt x="301" y="39"/>
                    <a:pt x="301" y="39"/>
                  </a:cubicBezTo>
                  <a:cubicBezTo>
                    <a:pt x="301" y="38"/>
                    <a:pt x="301" y="38"/>
                    <a:pt x="301" y="38"/>
                  </a:cubicBezTo>
                  <a:cubicBezTo>
                    <a:pt x="301" y="37"/>
                    <a:pt x="301" y="37"/>
                    <a:pt x="301" y="37"/>
                  </a:cubicBezTo>
                  <a:cubicBezTo>
                    <a:pt x="300" y="37"/>
                    <a:pt x="300" y="37"/>
                    <a:pt x="300" y="37"/>
                  </a:cubicBezTo>
                  <a:cubicBezTo>
                    <a:pt x="299" y="36"/>
                    <a:pt x="299" y="36"/>
                    <a:pt x="299" y="36"/>
                  </a:cubicBezTo>
                  <a:cubicBezTo>
                    <a:pt x="299" y="36"/>
                    <a:pt x="299" y="36"/>
                    <a:pt x="299" y="36"/>
                  </a:cubicBezTo>
                  <a:cubicBezTo>
                    <a:pt x="300" y="35"/>
                    <a:pt x="300" y="35"/>
                    <a:pt x="300" y="35"/>
                  </a:cubicBezTo>
                  <a:cubicBezTo>
                    <a:pt x="302" y="32"/>
                    <a:pt x="302" y="32"/>
                    <a:pt x="302" y="32"/>
                  </a:cubicBezTo>
                  <a:cubicBezTo>
                    <a:pt x="304" y="32"/>
                    <a:pt x="304" y="32"/>
                    <a:pt x="304" y="32"/>
                  </a:cubicBezTo>
                  <a:cubicBezTo>
                    <a:pt x="304" y="32"/>
                    <a:pt x="304" y="32"/>
                    <a:pt x="304" y="32"/>
                  </a:cubicBezTo>
                  <a:cubicBezTo>
                    <a:pt x="305" y="33"/>
                    <a:pt x="305" y="33"/>
                    <a:pt x="305" y="33"/>
                  </a:cubicBezTo>
                  <a:cubicBezTo>
                    <a:pt x="306" y="33"/>
                    <a:pt x="306" y="33"/>
                    <a:pt x="306" y="33"/>
                  </a:cubicBezTo>
                  <a:cubicBezTo>
                    <a:pt x="307" y="33"/>
                    <a:pt x="307" y="33"/>
                    <a:pt x="307" y="33"/>
                  </a:cubicBezTo>
                  <a:cubicBezTo>
                    <a:pt x="308" y="35"/>
                    <a:pt x="308" y="35"/>
                    <a:pt x="308" y="35"/>
                  </a:cubicBezTo>
                  <a:cubicBezTo>
                    <a:pt x="308" y="35"/>
                    <a:pt x="308" y="35"/>
                    <a:pt x="308" y="35"/>
                  </a:cubicBezTo>
                  <a:cubicBezTo>
                    <a:pt x="309" y="37"/>
                    <a:pt x="309" y="37"/>
                    <a:pt x="309" y="37"/>
                  </a:cubicBezTo>
                  <a:cubicBezTo>
                    <a:pt x="310" y="38"/>
                    <a:pt x="310" y="38"/>
                    <a:pt x="310" y="38"/>
                  </a:cubicBezTo>
                  <a:cubicBezTo>
                    <a:pt x="310" y="40"/>
                    <a:pt x="310" y="40"/>
                    <a:pt x="310" y="40"/>
                  </a:cubicBezTo>
                  <a:cubicBezTo>
                    <a:pt x="310" y="41"/>
                    <a:pt x="310" y="41"/>
                    <a:pt x="310" y="41"/>
                  </a:cubicBezTo>
                  <a:cubicBezTo>
                    <a:pt x="311" y="42"/>
                    <a:pt x="311" y="42"/>
                    <a:pt x="311" y="42"/>
                  </a:cubicBezTo>
                  <a:cubicBezTo>
                    <a:pt x="311" y="42"/>
                    <a:pt x="311" y="42"/>
                    <a:pt x="311" y="42"/>
                  </a:cubicBezTo>
                  <a:cubicBezTo>
                    <a:pt x="311" y="42"/>
                    <a:pt x="311" y="42"/>
                    <a:pt x="311" y="42"/>
                  </a:cubicBezTo>
                  <a:cubicBezTo>
                    <a:pt x="312" y="42"/>
                    <a:pt x="312" y="42"/>
                    <a:pt x="312" y="42"/>
                  </a:cubicBezTo>
                  <a:cubicBezTo>
                    <a:pt x="312" y="43"/>
                    <a:pt x="312" y="43"/>
                    <a:pt x="312" y="43"/>
                  </a:cubicBezTo>
                  <a:cubicBezTo>
                    <a:pt x="313" y="42"/>
                    <a:pt x="313" y="42"/>
                    <a:pt x="313" y="42"/>
                  </a:cubicBezTo>
                  <a:cubicBezTo>
                    <a:pt x="313" y="42"/>
                    <a:pt x="313" y="42"/>
                    <a:pt x="313" y="42"/>
                  </a:cubicBezTo>
                  <a:cubicBezTo>
                    <a:pt x="314" y="42"/>
                    <a:pt x="314" y="42"/>
                    <a:pt x="314" y="42"/>
                  </a:cubicBezTo>
                  <a:cubicBezTo>
                    <a:pt x="313" y="42"/>
                    <a:pt x="313" y="42"/>
                    <a:pt x="313" y="42"/>
                  </a:cubicBezTo>
                  <a:cubicBezTo>
                    <a:pt x="312" y="42"/>
                    <a:pt x="312" y="42"/>
                    <a:pt x="312" y="42"/>
                  </a:cubicBezTo>
                  <a:cubicBezTo>
                    <a:pt x="312" y="41"/>
                    <a:pt x="312" y="41"/>
                    <a:pt x="312" y="41"/>
                  </a:cubicBezTo>
                  <a:cubicBezTo>
                    <a:pt x="311" y="41"/>
                    <a:pt x="311" y="41"/>
                    <a:pt x="311" y="41"/>
                  </a:cubicBezTo>
                  <a:cubicBezTo>
                    <a:pt x="311" y="40"/>
                    <a:pt x="311" y="40"/>
                    <a:pt x="311" y="40"/>
                  </a:cubicBezTo>
                  <a:cubicBezTo>
                    <a:pt x="312" y="39"/>
                    <a:pt x="312" y="39"/>
                    <a:pt x="312" y="39"/>
                  </a:cubicBezTo>
                  <a:cubicBezTo>
                    <a:pt x="312" y="39"/>
                    <a:pt x="312" y="39"/>
                    <a:pt x="312" y="39"/>
                  </a:cubicBezTo>
                  <a:cubicBezTo>
                    <a:pt x="312" y="36"/>
                    <a:pt x="312" y="36"/>
                    <a:pt x="312" y="36"/>
                  </a:cubicBezTo>
                  <a:cubicBezTo>
                    <a:pt x="311" y="35"/>
                    <a:pt x="311" y="35"/>
                    <a:pt x="311" y="35"/>
                  </a:cubicBezTo>
                  <a:cubicBezTo>
                    <a:pt x="312" y="34"/>
                    <a:pt x="312" y="34"/>
                    <a:pt x="312" y="34"/>
                  </a:cubicBezTo>
                  <a:cubicBezTo>
                    <a:pt x="313" y="34"/>
                    <a:pt x="313" y="34"/>
                    <a:pt x="313" y="34"/>
                  </a:cubicBezTo>
                  <a:cubicBezTo>
                    <a:pt x="314" y="34"/>
                    <a:pt x="314" y="34"/>
                    <a:pt x="314" y="34"/>
                  </a:cubicBezTo>
                  <a:cubicBezTo>
                    <a:pt x="315" y="35"/>
                    <a:pt x="315" y="35"/>
                    <a:pt x="315" y="35"/>
                  </a:cubicBezTo>
                  <a:cubicBezTo>
                    <a:pt x="316" y="35"/>
                    <a:pt x="316" y="35"/>
                    <a:pt x="316" y="35"/>
                  </a:cubicBezTo>
                  <a:cubicBezTo>
                    <a:pt x="318" y="35"/>
                    <a:pt x="318" y="35"/>
                    <a:pt x="318" y="35"/>
                  </a:cubicBezTo>
                  <a:cubicBezTo>
                    <a:pt x="320" y="35"/>
                    <a:pt x="320" y="35"/>
                    <a:pt x="320" y="35"/>
                  </a:cubicBezTo>
                  <a:cubicBezTo>
                    <a:pt x="321" y="35"/>
                    <a:pt x="321" y="35"/>
                    <a:pt x="321" y="35"/>
                  </a:cubicBezTo>
                  <a:cubicBezTo>
                    <a:pt x="322" y="35"/>
                    <a:pt x="322" y="35"/>
                    <a:pt x="322" y="35"/>
                  </a:cubicBezTo>
                  <a:cubicBezTo>
                    <a:pt x="323" y="35"/>
                    <a:pt x="323" y="35"/>
                    <a:pt x="323" y="35"/>
                  </a:cubicBezTo>
                  <a:cubicBezTo>
                    <a:pt x="324" y="36"/>
                    <a:pt x="324" y="36"/>
                    <a:pt x="324" y="36"/>
                  </a:cubicBezTo>
                  <a:cubicBezTo>
                    <a:pt x="325" y="36"/>
                    <a:pt x="325" y="36"/>
                    <a:pt x="325" y="36"/>
                  </a:cubicBezTo>
                  <a:cubicBezTo>
                    <a:pt x="326" y="36"/>
                    <a:pt x="326" y="36"/>
                    <a:pt x="326" y="36"/>
                  </a:cubicBezTo>
                  <a:cubicBezTo>
                    <a:pt x="326" y="35"/>
                    <a:pt x="326" y="35"/>
                    <a:pt x="326" y="35"/>
                  </a:cubicBezTo>
                  <a:cubicBezTo>
                    <a:pt x="325" y="35"/>
                    <a:pt x="325" y="35"/>
                    <a:pt x="325" y="35"/>
                  </a:cubicBezTo>
                  <a:cubicBezTo>
                    <a:pt x="324" y="35"/>
                    <a:pt x="324" y="35"/>
                    <a:pt x="324" y="35"/>
                  </a:cubicBezTo>
                  <a:cubicBezTo>
                    <a:pt x="323" y="35"/>
                    <a:pt x="323" y="35"/>
                    <a:pt x="323" y="35"/>
                  </a:cubicBezTo>
                  <a:cubicBezTo>
                    <a:pt x="322" y="34"/>
                    <a:pt x="322" y="34"/>
                    <a:pt x="322" y="34"/>
                  </a:cubicBezTo>
                  <a:cubicBezTo>
                    <a:pt x="322" y="34"/>
                    <a:pt x="322" y="34"/>
                    <a:pt x="322" y="34"/>
                  </a:cubicBezTo>
                  <a:cubicBezTo>
                    <a:pt x="323" y="34"/>
                    <a:pt x="323" y="34"/>
                    <a:pt x="323" y="34"/>
                  </a:cubicBezTo>
                  <a:cubicBezTo>
                    <a:pt x="324" y="34"/>
                    <a:pt x="324" y="34"/>
                    <a:pt x="324" y="34"/>
                  </a:cubicBezTo>
                  <a:cubicBezTo>
                    <a:pt x="327" y="33"/>
                    <a:pt x="327" y="33"/>
                    <a:pt x="327" y="33"/>
                  </a:cubicBezTo>
                  <a:cubicBezTo>
                    <a:pt x="329" y="33"/>
                    <a:pt x="329" y="33"/>
                    <a:pt x="329" y="33"/>
                  </a:cubicBezTo>
                  <a:cubicBezTo>
                    <a:pt x="331" y="34"/>
                    <a:pt x="331" y="34"/>
                    <a:pt x="331" y="34"/>
                  </a:cubicBezTo>
                  <a:cubicBezTo>
                    <a:pt x="332" y="34"/>
                    <a:pt x="332" y="34"/>
                    <a:pt x="332" y="34"/>
                  </a:cubicBezTo>
                  <a:cubicBezTo>
                    <a:pt x="333" y="34"/>
                    <a:pt x="333" y="34"/>
                    <a:pt x="333" y="34"/>
                  </a:cubicBezTo>
                  <a:cubicBezTo>
                    <a:pt x="334" y="34"/>
                    <a:pt x="334" y="34"/>
                    <a:pt x="334" y="34"/>
                  </a:cubicBezTo>
                  <a:cubicBezTo>
                    <a:pt x="333" y="33"/>
                    <a:pt x="333" y="33"/>
                    <a:pt x="333" y="33"/>
                  </a:cubicBezTo>
                  <a:cubicBezTo>
                    <a:pt x="333" y="33"/>
                    <a:pt x="333" y="33"/>
                    <a:pt x="333" y="33"/>
                  </a:cubicBezTo>
                  <a:cubicBezTo>
                    <a:pt x="332" y="33"/>
                    <a:pt x="332" y="33"/>
                    <a:pt x="332" y="33"/>
                  </a:cubicBezTo>
                  <a:cubicBezTo>
                    <a:pt x="332" y="33"/>
                    <a:pt x="332" y="33"/>
                    <a:pt x="332" y="33"/>
                  </a:cubicBezTo>
                  <a:cubicBezTo>
                    <a:pt x="331" y="32"/>
                    <a:pt x="331" y="32"/>
                    <a:pt x="331" y="32"/>
                  </a:cubicBezTo>
                  <a:cubicBezTo>
                    <a:pt x="330" y="32"/>
                    <a:pt x="330" y="32"/>
                    <a:pt x="330" y="32"/>
                  </a:cubicBezTo>
                  <a:cubicBezTo>
                    <a:pt x="330" y="32"/>
                    <a:pt x="330" y="32"/>
                    <a:pt x="330" y="32"/>
                  </a:cubicBezTo>
                  <a:cubicBezTo>
                    <a:pt x="327" y="32"/>
                    <a:pt x="327" y="32"/>
                    <a:pt x="327" y="32"/>
                  </a:cubicBezTo>
                  <a:cubicBezTo>
                    <a:pt x="327" y="32"/>
                    <a:pt x="327" y="32"/>
                    <a:pt x="327" y="32"/>
                  </a:cubicBezTo>
                  <a:cubicBezTo>
                    <a:pt x="328" y="31"/>
                    <a:pt x="328" y="31"/>
                    <a:pt x="328" y="31"/>
                  </a:cubicBezTo>
                  <a:cubicBezTo>
                    <a:pt x="328" y="30"/>
                    <a:pt x="328" y="30"/>
                    <a:pt x="328" y="30"/>
                  </a:cubicBezTo>
                  <a:cubicBezTo>
                    <a:pt x="329" y="30"/>
                    <a:pt x="329" y="30"/>
                    <a:pt x="329" y="30"/>
                  </a:cubicBezTo>
                  <a:cubicBezTo>
                    <a:pt x="330" y="29"/>
                    <a:pt x="330" y="29"/>
                    <a:pt x="330" y="29"/>
                  </a:cubicBezTo>
                  <a:cubicBezTo>
                    <a:pt x="331" y="28"/>
                    <a:pt x="331" y="28"/>
                    <a:pt x="331" y="28"/>
                  </a:cubicBezTo>
                  <a:cubicBezTo>
                    <a:pt x="333" y="27"/>
                    <a:pt x="333" y="27"/>
                    <a:pt x="333" y="27"/>
                  </a:cubicBezTo>
                  <a:cubicBezTo>
                    <a:pt x="334" y="27"/>
                    <a:pt x="334" y="27"/>
                    <a:pt x="334" y="27"/>
                  </a:cubicBezTo>
                  <a:cubicBezTo>
                    <a:pt x="336" y="26"/>
                    <a:pt x="336" y="26"/>
                    <a:pt x="336" y="26"/>
                  </a:cubicBezTo>
                  <a:cubicBezTo>
                    <a:pt x="336" y="26"/>
                    <a:pt x="336" y="26"/>
                    <a:pt x="336" y="26"/>
                  </a:cubicBezTo>
                  <a:cubicBezTo>
                    <a:pt x="334" y="26"/>
                    <a:pt x="334" y="26"/>
                    <a:pt x="334" y="26"/>
                  </a:cubicBezTo>
                  <a:cubicBezTo>
                    <a:pt x="332" y="27"/>
                    <a:pt x="332" y="27"/>
                    <a:pt x="332" y="27"/>
                  </a:cubicBezTo>
                  <a:cubicBezTo>
                    <a:pt x="330" y="28"/>
                    <a:pt x="330" y="28"/>
                    <a:pt x="330" y="28"/>
                  </a:cubicBezTo>
                  <a:cubicBezTo>
                    <a:pt x="330" y="29"/>
                    <a:pt x="330" y="29"/>
                    <a:pt x="330" y="29"/>
                  </a:cubicBezTo>
                  <a:cubicBezTo>
                    <a:pt x="329" y="29"/>
                    <a:pt x="329" y="29"/>
                    <a:pt x="329" y="29"/>
                  </a:cubicBezTo>
                  <a:cubicBezTo>
                    <a:pt x="329" y="28"/>
                    <a:pt x="329" y="28"/>
                    <a:pt x="329" y="28"/>
                  </a:cubicBezTo>
                  <a:cubicBezTo>
                    <a:pt x="329" y="28"/>
                    <a:pt x="329" y="28"/>
                    <a:pt x="329" y="28"/>
                  </a:cubicBezTo>
                  <a:cubicBezTo>
                    <a:pt x="328" y="29"/>
                    <a:pt x="328" y="29"/>
                    <a:pt x="328" y="29"/>
                  </a:cubicBezTo>
                  <a:cubicBezTo>
                    <a:pt x="327" y="29"/>
                    <a:pt x="327" y="29"/>
                    <a:pt x="327" y="29"/>
                  </a:cubicBezTo>
                  <a:cubicBezTo>
                    <a:pt x="326" y="30"/>
                    <a:pt x="326" y="30"/>
                    <a:pt x="326" y="30"/>
                  </a:cubicBezTo>
                  <a:cubicBezTo>
                    <a:pt x="327" y="30"/>
                    <a:pt x="327" y="30"/>
                    <a:pt x="327" y="30"/>
                  </a:cubicBezTo>
                  <a:cubicBezTo>
                    <a:pt x="327" y="31"/>
                    <a:pt x="327" y="31"/>
                    <a:pt x="327" y="31"/>
                  </a:cubicBezTo>
                  <a:cubicBezTo>
                    <a:pt x="325" y="32"/>
                    <a:pt x="325" y="32"/>
                    <a:pt x="325" y="32"/>
                  </a:cubicBezTo>
                  <a:cubicBezTo>
                    <a:pt x="324" y="32"/>
                    <a:pt x="324" y="32"/>
                    <a:pt x="324" y="32"/>
                  </a:cubicBezTo>
                  <a:cubicBezTo>
                    <a:pt x="321" y="33"/>
                    <a:pt x="321" y="33"/>
                    <a:pt x="321" y="33"/>
                  </a:cubicBezTo>
                  <a:cubicBezTo>
                    <a:pt x="320" y="33"/>
                    <a:pt x="320" y="33"/>
                    <a:pt x="320" y="33"/>
                  </a:cubicBezTo>
                  <a:cubicBezTo>
                    <a:pt x="319" y="33"/>
                    <a:pt x="319" y="33"/>
                    <a:pt x="319" y="33"/>
                  </a:cubicBezTo>
                  <a:cubicBezTo>
                    <a:pt x="317" y="33"/>
                    <a:pt x="317" y="33"/>
                    <a:pt x="317" y="33"/>
                  </a:cubicBezTo>
                  <a:cubicBezTo>
                    <a:pt x="316" y="32"/>
                    <a:pt x="316" y="32"/>
                    <a:pt x="316" y="32"/>
                  </a:cubicBezTo>
                  <a:cubicBezTo>
                    <a:pt x="314" y="32"/>
                    <a:pt x="314" y="32"/>
                    <a:pt x="314" y="32"/>
                  </a:cubicBezTo>
                  <a:cubicBezTo>
                    <a:pt x="314" y="32"/>
                    <a:pt x="314" y="32"/>
                    <a:pt x="314" y="32"/>
                  </a:cubicBezTo>
                  <a:cubicBezTo>
                    <a:pt x="314" y="32"/>
                    <a:pt x="314" y="32"/>
                    <a:pt x="314" y="32"/>
                  </a:cubicBezTo>
                  <a:cubicBezTo>
                    <a:pt x="315" y="31"/>
                    <a:pt x="315" y="31"/>
                    <a:pt x="315" y="31"/>
                  </a:cubicBezTo>
                  <a:cubicBezTo>
                    <a:pt x="316" y="31"/>
                    <a:pt x="316" y="31"/>
                    <a:pt x="316" y="31"/>
                  </a:cubicBezTo>
                  <a:cubicBezTo>
                    <a:pt x="317" y="30"/>
                    <a:pt x="317" y="30"/>
                    <a:pt x="317" y="30"/>
                  </a:cubicBezTo>
                  <a:cubicBezTo>
                    <a:pt x="318" y="30"/>
                    <a:pt x="318" y="30"/>
                    <a:pt x="318" y="30"/>
                  </a:cubicBezTo>
                  <a:cubicBezTo>
                    <a:pt x="319" y="29"/>
                    <a:pt x="319" y="29"/>
                    <a:pt x="319" y="29"/>
                  </a:cubicBezTo>
                  <a:cubicBezTo>
                    <a:pt x="318" y="29"/>
                    <a:pt x="318" y="29"/>
                    <a:pt x="318" y="29"/>
                  </a:cubicBezTo>
                  <a:cubicBezTo>
                    <a:pt x="317" y="30"/>
                    <a:pt x="317" y="30"/>
                    <a:pt x="317" y="30"/>
                  </a:cubicBezTo>
                  <a:cubicBezTo>
                    <a:pt x="316" y="30"/>
                    <a:pt x="316" y="30"/>
                    <a:pt x="316" y="30"/>
                  </a:cubicBezTo>
                  <a:cubicBezTo>
                    <a:pt x="315" y="30"/>
                    <a:pt x="315" y="30"/>
                    <a:pt x="315" y="30"/>
                  </a:cubicBezTo>
                  <a:cubicBezTo>
                    <a:pt x="314" y="30"/>
                    <a:pt x="314" y="30"/>
                    <a:pt x="314" y="30"/>
                  </a:cubicBezTo>
                  <a:cubicBezTo>
                    <a:pt x="314" y="29"/>
                    <a:pt x="314" y="29"/>
                    <a:pt x="314" y="29"/>
                  </a:cubicBezTo>
                  <a:cubicBezTo>
                    <a:pt x="315" y="29"/>
                    <a:pt x="315" y="29"/>
                    <a:pt x="315" y="29"/>
                  </a:cubicBezTo>
                  <a:cubicBezTo>
                    <a:pt x="315" y="29"/>
                    <a:pt x="315" y="29"/>
                    <a:pt x="315" y="29"/>
                  </a:cubicBezTo>
                  <a:cubicBezTo>
                    <a:pt x="313" y="29"/>
                    <a:pt x="313" y="29"/>
                    <a:pt x="313" y="29"/>
                  </a:cubicBezTo>
                  <a:cubicBezTo>
                    <a:pt x="313" y="30"/>
                    <a:pt x="313" y="30"/>
                    <a:pt x="313" y="30"/>
                  </a:cubicBezTo>
                  <a:cubicBezTo>
                    <a:pt x="312" y="31"/>
                    <a:pt x="312" y="31"/>
                    <a:pt x="312" y="31"/>
                  </a:cubicBezTo>
                  <a:cubicBezTo>
                    <a:pt x="310" y="31"/>
                    <a:pt x="310" y="31"/>
                    <a:pt x="310" y="31"/>
                  </a:cubicBezTo>
                  <a:cubicBezTo>
                    <a:pt x="309" y="31"/>
                    <a:pt x="309" y="31"/>
                    <a:pt x="309" y="31"/>
                  </a:cubicBezTo>
                  <a:cubicBezTo>
                    <a:pt x="307" y="31"/>
                    <a:pt x="307" y="31"/>
                    <a:pt x="307" y="31"/>
                  </a:cubicBezTo>
                  <a:cubicBezTo>
                    <a:pt x="306" y="30"/>
                    <a:pt x="306" y="30"/>
                    <a:pt x="306" y="30"/>
                  </a:cubicBezTo>
                  <a:cubicBezTo>
                    <a:pt x="306" y="29"/>
                    <a:pt x="306" y="29"/>
                    <a:pt x="306" y="29"/>
                  </a:cubicBezTo>
                  <a:cubicBezTo>
                    <a:pt x="305" y="29"/>
                    <a:pt x="305" y="29"/>
                    <a:pt x="305" y="29"/>
                  </a:cubicBezTo>
                  <a:cubicBezTo>
                    <a:pt x="304" y="29"/>
                    <a:pt x="304" y="29"/>
                    <a:pt x="304" y="29"/>
                  </a:cubicBezTo>
                  <a:cubicBezTo>
                    <a:pt x="304" y="28"/>
                    <a:pt x="304" y="28"/>
                    <a:pt x="304" y="28"/>
                  </a:cubicBezTo>
                  <a:cubicBezTo>
                    <a:pt x="305" y="28"/>
                    <a:pt x="305" y="28"/>
                    <a:pt x="305" y="28"/>
                  </a:cubicBezTo>
                  <a:cubicBezTo>
                    <a:pt x="306" y="27"/>
                    <a:pt x="306" y="27"/>
                    <a:pt x="306" y="27"/>
                  </a:cubicBezTo>
                  <a:cubicBezTo>
                    <a:pt x="307" y="26"/>
                    <a:pt x="307" y="26"/>
                    <a:pt x="307" y="26"/>
                  </a:cubicBezTo>
                  <a:cubicBezTo>
                    <a:pt x="308" y="25"/>
                    <a:pt x="308" y="25"/>
                    <a:pt x="308" y="25"/>
                  </a:cubicBezTo>
                  <a:cubicBezTo>
                    <a:pt x="309" y="24"/>
                    <a:pt x="309" y="24"/>
                    <a:pt x="309" y="24"/>
                  </a:cubicBezTo>
                  <a:cubicBezTo>
                    <a:pt x="309" y="24"/>
                    <a:pt x="309" y="24"/>
                    <a:pt x="309" y="24"/>
                  </a:cubicBezTo>
                  <a:cubicBezTo>
                    <a:pt x="310" y="24"/>
                    <a:pt x="310" y="24"/>
                    <a:pt x="310" y="24"/>
                  </a:cubicBezTo>
                  <a:cubicBezTo>
                    <a:pt x="312" y="24"/>
                    <a:pt x="312" y="24"/>
                    <a:pt x="312" y="24"/>
                  </a:cubicBezTo>
                  <a:cubicBezTo>
                    <a:pt x="313" y="24"/>
                    <a:pt x="313" y="24"/>
                    <a:pt x="313" y="24"/>
                  </a:cubicBezTo>
                  <a:cubicBezTo>
                    <a:pt x="313" y="24"/>
                    <a:pt x="313" y="24"/>
                    <a:pt x="313" y="24"/>
                  </a:cubicBezTo>
                  <a:cubicBezTo>
                    <a:pt x="315" y="25"/>
                    <a:pt x="315" y="25"/>
                    <a:pt x="315" y="25"/>
                  </a:cubicBezTo>
                  <a:cubicBezTo>
                    <a:pt x="317" y="25"/>
                    <a:pt x="317" y="25"/>
                    <a:pt x="317" y="25"/>
                  </a:cubicBezTo>
                  <a:cubicBezTo>
                    <a:pt x="317" y="25"/>
                    <a:pt x="317" y="25"/>
                    <a:pt x="317" y="25"/>
                  </a:cubicBezTo>
                  <a:cubicBezTo>
                    <a:pt x="319" y="25"/>
                    <a:pt x="319" y="25"/>
                    <a:pt x="319" y="25"/>
                  </a:cubicBezTo>
                  <a:cubicBezTo>
                    <a:pt x="319" y="25"/>
                    <a:pt x="319" y="25"/>
                    <a:pt x="319" y="25"/>
                  </a:cubicBezTo>
                  <a:cubicBezTo>
                    <a:pt x="318" y="24"/>
                    <a:pt x="318" y="24"/>
                    <a:pt x="318" y="24"/>
                  </a:cubicBezTo>
                  <a:cubicBezTo>
                    <a:pt x="317" y="25"/>
                    <a:pt x="317" y="25"/>
                    <a:pt x="317" y="25"/>
                  </a:cubicBezTo>
                  <a:cubicBezTo>
                    <a:pt x="315" y="24"/>
                    <a:pt x="315" y="24"/>
                    <a:pt x="315" y="24"/>
                  </a:cubicBezTo>
                  <a:cubicBezTo>
                    <a:pt x="314" y="24"/>
                    <a:pt x="314" y="24"/>
                    <a:pt x="314" y="24"/>
                  </a:cubicBezTo>
                  <a:cubicBezTo>
                    <a:pt x="313" y="24"/>
                    <a:pt x="313" y="24"/>
                    <a:pt x="313" y="24"/>
                  </a:cubicBezTo>
                  <a:cubicBezTo>
                    <a:pt x="311" y="24"/>
                    <a:pt x="311" y="24"/>
                    <a:pt x="311" y="24"/>
                  </a:cubicBezTo>
                  <a:cubicBezTo>
                    <a:pt x="309" y="23"/>
                    <a:pt x="309" y="23"/>
                    <a:pt x="309" y="23"/>
                  </a:cubicBezTo>
                  <a:cubicBezTo>
                    <a:pt x="308" y="23"/>
                    <a:pt x="308" y="23"/>
                    <a:pt x="308" y="23"/>
                  </a:cubicBezTo>
                  <a:cubicBezTo>
                    <a:pt x="308" y="24"/>
                    <a:pt x="308" y="24"/>
                    <a:pt x="308" y="24"/>
                  </a:cubicBezTo>
                  <a:cubicBezTo>
                    <a:pt x="307" y="25"/>
                    <a:pt x="307" y="25"/>
                    <a:pt x="307" y="25"/>
                  </a:cubicBezTo>
                  <a:cubicBezTo>
                    <a:pt x="306" y="26"/>
                    <a:pt x="306" y="26"/>
                    <a:pt x="306" y="26"/>
                  </a:cubicBezTo>
                  <a:cubicBezTo>
                    <a:pt x="304" y="26"/>
                    <a:pt x="304" y="26"/>
                    <a:pt x="304" y="26"/>
                  </a:cubicBezTo>
                  <a:cubicBezTo>
                    <a:pt x="303" y="28"/>
                    <a:pt x="303" y="28"/>
                    <a:pt x="303" y="28"/>
                  </a:cubicBezTo>
                  <a:cubicBezTo>
                    <a:pt x="303" y="28"/>
                    <a:pt x="303" y="28"/>
                    <a:pt x="303" y="28"/>
                  </a:cubicBezTo>
                  <a:cubicBezTo>
                    <a:pt x="302" y="27"/>
                    <a:pt x="302" y="27"/>
                    <a:pt x="302" y="27"/>
                  </a:cubicBezTo>
                  <a:cubicBezTo>
                    <a:pt x="301" y="26"/>
                    <a:pt x="301" y="26"/>
                    <a:pt x="301" y="26"/>
                  </a:cubicBezTo>
                  <a:cubicBezTo>
                    <a:pt x="300" y="26"/>
                    <a:pt x="300" y="26"/>
                    <a:pt x="300" y="26"/>
                  </a:cubicBezTo>
                  <a:cubicBezTo>
                    <a:pt x="300" y="25"/>
                    <a:pt x="300" y="25"/>
                    <a:pt x="300" y="25"/>
                  </a:cubicBezTo>
                  <a:cubicBezTo>
                    <a:pt x="299" y="24"/>
                    <a:pt x="299" y="24"/>
                    <a:pt x="299" y="24"/>
                  </a:cubicBezTo>
                  <a:cubicBezTo>
                    <a:pt x="299" y="23"/>
                    <a:pt x="299" y="23"/>
                    <a:pt x="299" y="23"/>
                  </a:cubicBezTo>
                  <a:cubicBezTo>
                    <a:pt x="299" y="23"/>
                    <a:pt x="299" y="23"/>
                    <a:pt x="299" y="23"/>
                  </a:cubicBezTo>
                  <a:cubicBezTo>
                    <a:pt x="299" y="22"/>
                    <a:pt x="299" y="22"/>
                    <a:pt x="299" y="22"/>
                  </a:cubicBezTo>
                  <a:cubicBezTo>
                    <a:pt x="299" y="21"/>
                    <a:pt x="299" y="21"/>
                    <a:pt x="299" y="21"/>
                  </a:cubicBezTo>
                  <a:cubicBezTo>
                    <a:pt x="300" y="22"/>
                    <a:pt x="300" y="22"/>
                    <a:pt x="300" y="22"/>
                  </a:cubicBezTo>
                  <a:cubicBezTo>
                    <a:pt x="301" y="21"/>
                    <a:pt x="301" y="21"/>
                    <a:pt x="301" y="21"/>
                  </a:cubicBezTo>
                  <a:cubicBezTo>
                    <a:pt x="301" y="22"/>
                    <a:pt x="301" y="22"/>
                    <a:pt x="301" y="22"/>
                  </a:cubicBezTo>
                  <a:cubicBezTo>
                    <a:pt x="304" y="22"/>
                    <a:pt x="304" y="22"/>
                    <a:pt x="304" y="22"/>
                  </a:cubicBezTo>
                  <a:cubicBezTo>
                    <a:pt x="305" y="23"/>
                    <a:pt x="305" y="23"/>
                    <a:pt x="305" y="23"/>
                  </a:cubicBezTo>
                  <a:cubicBezTo>
                    <a:pt x="306" y="23"/>
                    <a:pt x="306" y="23"/>
                    <a:pt x="306" y="23"/>
                  </a:cubicBezTo>
                  <a:cubicBezTo>
                    <a:pt x="306" y="23"/>
                    <a:pt x="306" y="23"/>
                    <a:pt x="306" y="23"/>
                  </a:cubicBezTo>
                  <a:cubicBezTo>
                    <a:pt x="307" y="23"/>
                    <a:pt x="307" y="23"/>
                    <a:pt x="307" y="23"/>
                  </a:cubicBezTo>
                  <a:cubicBezTo>
                    <a:pt x="308" y="22"/>
                    <a:pt x="308" y="22"/>
                    <a:pt x="308" y="22"/>
                  </a:cubicBezTo>
                  <a:cubicBezTo>
                    <a:pt x="309" y="23"/>
                    <a:pt x="309" y="23"/>
                    <a:pt x="309" y="23"/>
                  </a:cubicBezTo>
                  <a:cubicBezTo>
                    <a:pt x="310" y="22"/>
                    <a:pt x="310" y="22"/>
                    <a:pt x="310" y="22"/>
                  </a:cubicBezTo>
                  <a:cubicBezTo>
                    <a:pt x="311" y="22"/>
                    <a:pt x="311" y="22"/>
                    <a:pt x="311" y="22"/>
                  </a:cubicBezTo>
                  <a:cubicBezTo>
                    <a:pt x="311" y="22"/>
                    <a:pt x="311" y="22"/>
                    <a:pt x="311" y="22"/>
                  </a:cubicBezTo>
                  <a:cubicBezTo>
                    <a:pt x="313" y="22"/>
                    <a:pt x="313" y="22"/>
                    <a:pt x="313" y="22"/>
                  </a:cubicBezTo>
                  <a:cubicBezTo>
                    <a:pt x="315" y="21"/>
                    <a:pt x="315" y="21"/>
                    <a:pt x="315" y="21"/>
                  </a:cubicBezTo>
                  <a:cubicBezTo>
                    <a:pt x="315" y="21"/>
                    <a:pt x="315" y="21"/>
                    <a:pt x="315" y="21"/>
                  </a:cubicBezTo>
                  <a:cubicBezTo>
                    <a:pt x="315" y="20"/>
                    <a:pt x="315" y="20"/>
                    <a:pt x="315" y="20"/>
                  </a:cubicBezTo>
                  <a:cubicBezTo>
                    <a:pt x="314" y="21"/>
                    <a:pt x="314" y="21"/>
                    <a:pt x="314" y="21"/>
                  </a:cubicBezTo>
                  <a:cubicBezTo>
                    <a:pt x="314" y="21"/>
                    <a:pt x="314" y="21"/>
                    <a:pt x="314" y="21"/>
                  </a:cubicBezTo>
                  <a:cubicBezTo>
                    <a:pt x="313" y="21"/>
                    <a:pt x="313" y="21"/>
                    <a:pt x="313" y="21"/>
                  </a:cubicBezTo>
                  <a:cubicBezTo>
                    <a:pt x="312" y="21"/>
                    <a:pt x="312" y="21"/>
                    <a:pt x="312" y="21"/>
                  </a:cubicBezTo>
                  <a:cubicBezTo>
                    <a:pt x="310" y="21"/>
                    <a:pt x="310" y="21"/>
                    <a:pt x="310" y="21"/>
                  </a:cubicBezTo>
                  <a:cubicBezTo>
                    <a:pt x="309" y="22"/>
                    <a:pt x="309" y="22"/>
                    <a:pt x="309" y="22"/>
                  </a:cubicBezTo>
                  <a:cubicBezTo>
                    <a:pt x="308" y="22"/>
                    <a:pt x="308" y="22"/>
                    <a:pt x="308" y="22"/>
                  </a:cubicBezTo>
                  <a:cubicBezTo>
                    <a:pt x="307" y="22"/>
                    <a:pt x="307" y="22"/>
                    <a:pt x="307" y="22"/>
                  </a:cubicBezTo>
                  <a:cubicBezTo>
                    <a:pt x="307" y="22"/>
                    <a:pt x="307" y="22"/>
                    <a:pt x="307" y="22"/>
                  </a:cubicBezTo>
                  <a:cubicBezTo>
                    <a:pt x="306" y="22"/>
                    <a:pt x="306" y="22"/>
                    <a:pt x="306" y="22"/>
                  </a:cubicBezTo>
                  <a:cubicBezTo>
                    <a:pt x="305" y="21"/>
                    <a:pt x="305" y="21"/>
                    <a:pt x="305" y="21"/>
                  </a:cubicBezTo>
                  <a:cubicBezTo>
                    <a:pt x="304" y="21"/>
                    <a:pt x="304" y="21"/>
                    <a:pt x="304" y="21"/>
                  </a:cubicBezTo>
                  <a:cubicBezTo>
                    <a:pt x="304" y="21"/>
                    <a:pt x="304" y="21"/>
                    <a:pt x="304" y="21"/>
                  </a:cubicBezTo>
                  <a:cubicBezTo>
                    <a:pt x="303" y="21"/>
                    <a:pt x="303" y="21"/>
                    <a:pt x="303" y="21"/>
                  </a:cubicBezTo>
                  <a:cubicBezTo>
                    <a:pt x="301" y="20"/>
                    <a:pt x="301" y="20"/>
                    <a:pt x="301" y="20"/>
                  </a:cubicBezTo>
                  <a:cubicBezTo>
                    <a:pt x="300" y="21"/>
                    <a:pt x="300" y="21"/>
                    <a:pt x="300" y="21"/>
                  </a:cubicBezTo>
                  <a:cubicBezTo>
                    <a:pt x="299" y="20"/>
                    <a:pt x="299" y="20"/>
                    <a:pt x="299" y="20"/>
                  </a:cubicBezTo>
                  <a:cubicBezTo>
                    <a:pt x="299" y="20"/>
                    <a:pt x="299" y="20"/>
                    <a:pt x="299" y="20"/>
                  </a:cubicBezTo>
                  <a:cubicBezTo>
                    <a:pt x="300" y="19"/>
                    <a:pt x="300" y="19"/>
                    <a:pt x="300" y="19"/>
                  </a:cubicBezTo>
                  <a:cubicBezTo>
                    <a:pt x="300" y="18"/>
                    <a:pt x="300" y="18"/>
                    <a:pt x="300" y="18"/>
                  </a:cubicBezTo>
                  <a:cubicBezTo>
                    <a:pt x="300" y="18"/>
                    <a:pt x="300" y="18"/>
                    <a:pt x="300" y="18"/>
                  </a:cubicBezTo>
                  <a:cubicBezTo>
                    <a:pt x="301" y="18"/>
                    <a:pt x="301" y="18"/>
                    <a:pt x="301" y="18"/>
                  </a:cubicBezTo>
                  <a:cubicBezTo>
                    <a:pt x="301" y="19"/>
                    <a:pt x="301" y="19"/>
                    <a:pt x="301" y="19"/>
                  </a:cubicBezTo>
                  <a:cubicBezTo>
                    <a:pt x="303" y="18"/>
                    <a:pt x="303" y="18"/>
                    <a:pt x="303" y="18"/>
                  </a:cubicBezTo>
                  <a:cubicBezTo>
                    <a:pt x="303" y="18"/>
                    <a:pt x="303" y="18"/>
                    <a:pt x="303" y="18"/>
                  </a:cubicBezTo>
                  <a:cubicBezTo>
                    <a:pt x="302" y="18"/>
                    <a:pt x="302" y="18"/>
                    <a:pt x="302" y="18"/>
                  </a:cubicBezTo>
                  <a:cubicBezTo>
                    <a:pt x="302" y="18"/>
                    <a:pt x="302" y="18"/>
                    <a:pt x="302" y="18"/>
                  </a:cubicBezTo>
                  <a:cubicBezTo>
                    <a:pt x="301" y="17"/>
                    <a:pt x="301" y="17"/>
                    <a:pt x="301" y="17"/>
                  </a:cubicBezTo>
                  <a:cubicBezTo>
                    <a:pt x="301" y="17"/>
                    <a:pt x="301" y="17"/>
                    <a:pt x="301" y="17"/>
                  </a:cubicBezTo>
                  <a:cubicBezTo>
                    <a:pt x="303" y="17"/>
                    <a:pt x="303" y="17"/>
                    <a:pt x="303" y="17"/>
                  </a:cubicBezTo>
                  <a:cubicBezTo>
                    <a:pt x="304" y="16"/>
                    <a:pt x="304" y="16"/>
                    <a:pt x="304" y="16"/>
                  </a:cubicBezTo>
                  <a:cubicBezTo>
                    <a:pt x="305" y="16"/>
                    <a:pt x="305" y="16"/>
                    <a:pt x="305" y="16"/>
                  </a:cubicBezTo>
                  <a:cubicBezTo>
                    <a:pt x="306" y="15"/>
                    <a:pt x="306" y="15"/>
                    <a:pt x="306" y="15"/>
                  </a:cubicBezTo>
                  <a:cubicBezTo>
                    <a:pt x="307" y="15"/>
                    <a:pt x="307" y="15"/>
                    <a:pt x="307" y="15"/>
                  </a:cubicBezTo>
                  <a:cubicBezTo>
                    <a:pt x="307" y="16"/>
                    <a:pt x="307" y="16"/>
                    <a:pt x="307" y="16"/>
                  </a:cubicBezTo>
                  <a:cubicBezTo>
                    <a:pt x="308" y="15"/>
                    <a:pt x="308" y="15"/>
                    <a:pt x="308" y="15"/>
                  </a:cubicBezTo>
                  <a:cubicBezTo>
                    <a:pt x="308" y="15"/>
                    <a:pt x="308" y="15"/>
                    <a:pt x="308" y="15"/>
                  </a:cubicBezTo>
                  <a:cubicBezTo>
                    <a:pt x="308" y="15"/>
                    <a:pt x="308" y="15"/>
                    <a:pt x="308" y="15"/>
                  </a:cubicBezTo>
                  <a:cubicBezTo>
                    <a:pt x="306" y="15"/>
                    <a:pt x="306" y="15"/>
                    <a:pt x="306" y="15"/>
                  </a:cubicBezTo>
                  <a:cubicBezTo>
                    <a:pt x="304" y="15"/>
                    <a:pt x="304" y="15"/>
                    <a:pt x="304" y="15"/>
                  </a:cubicBezTo>
                  <a:cubicBezTo>
                    <a:pt x="303" y="15"/>
                    <a:pt x="303" y="15"/>
                    <a:pt x="303" y="15"/>
                  </a:cubicBezTo>
                  <a:cubicBezTo>
                    <a:pt x="302" y="15"/>
                    <a:pt x="302" y="15"/>
                    <a:pt x="302" y="15"/>
                  </a:cubicBezTo>
                  <a:cubicBezTo>
                    <a:pt x="302" y="16"/>
                    <a:pt x="302" y="16"/>
                    <a:pt x="302" y="16"/>
                  </a:cubicBezTo>
                  <a:cubicBezTo>
                    <a:pt x="301" y="16"/>
                    <a:pt x="301" y="16"/>
                    <a:pt x="301" y="16"/>
                  </a:cubicBezTo>
                  <a:cubicBezTo>
                    <a:pt x="301" y="15"/>
                    <a:pt x="301" y="15"/>
                    <a:pt x="301" y="15"/>
                  </a:cubicBezTo>
                  <a:cubicBezTo>
                    <a:pt x="301" y="15"/>
                    <a:pt x="301" y="15"/>
                    <a:pt x="301" y="15"/>
                  </a:cubicBezTo>
                  <a:cubicBezTo>
                    <a:pt x="302" y="14"/>
                    <a:pt x="302" y="14"/>
                    <a:pt x="302" y="14"/>
                  </a:cubicBezTo>
                  <a:cubicBezTo>
                    <a:pt x="303" y="13"/>
                    <a:pt x="303" y="13"/>
                    <a:pt x="303" y="13"/>
                  </a:cubicBezTo>
                  <a:cubicBezTo>
                    <a:pt x="304" y="13"/>
                    <a:pt x="304" y="13"/>
                    <a:pt x="304" y="13"/>
                  </a:cubicBezTo>
                  <a:cubicBezTo>
                    <a:pt x="305" y="13"/>
                    <a:pt x="305" y="13"/>
                    <a:pt x="305" y="13"/>
                  </a:cubicBezTo>
                  <a:cubicBezTo>
                    <a:pt x="304" y="13"/>
                    <a:pt x="304" y="13"/>
                    <a:pt x="304" y="13"/>
                  </a:cubicBezTo>
                  <a:cubicBezTo>
                    <a:pt x="304" y="13"/>
                    <a:pt x="304" y="13"/>
                    <a:pt x="304" y="13"/>
                  </a:cubicBezTo>
                  <a:cubicBezTo>
                    <a:pt x="304" y="11"/>
                    <a:pt x="304" y="11"/>
                    <a:pt x="304" y="11"/>
                  </a:cubicBezTo>
                  <a:cubicBezTo>
                    <a:pt x="303" y="12"/>
                    <a:pt x="303" y="12"/>
                    <a:pt x="303" y="12"/>
                  </a:cubicBezTo>
                  <a:cubicBezTo>
                    <a:pt x="303" y="12"/>
                    <a:pt x="303" y="12"/>
                    <a:pt x="303" y="12"/>
                  </a:cubicBezTo>
                  <a:cubicBezTo>
                    <a:pt x="303" y="13"/>
                    <a:pt x="303" y="13"/>
                    <a:pt x="303" y="13"/>
                  </a:cubicBezTo>
                  <a:cubicBezTo>
                    <a:pt x="303" y="12"/>
                    <a:pt x="303" y="12"/>
                    <a:pt x="303" y="12"/>
                  </a:cubicBezTo>
                  <a:cubicBezTo>
                    <a:pt x="302" y="12"/>
                    <a:pt x="302" y="12"/>
                    <a:pt x="302" y="12"/>
                  </a:cubicBezTo>
                  <a:cubicBezTo>
                    <a:pt x="302" y="12"/>
                    <a:pt x="302" y="12"/>
                    <a:pt x="302" y="12"/>
                  </a:cubicBezTo>
                  <a:cubicBezTo>
                    <a:pt x="301" y="12"/>
                    <a:pt x="301" y="12"/>
                    <a:pt x="301" y="12"/>
                  </a:cubicBezTo>
                  <a:cubicBezTo>
                    <a:pt x="301" y="13"/>
                    <a:pt x="301" y="13"/>
                    <a:pt x="301" y="13"/>
                  </a:cubicBezTo>
                  <a:cubicBezTo>
                    <a:pt x="300" y="14"/>
                    <a:pt x="300" y="14"/>
                    <a:pt x="300" y="14"/>
                  </a:cubicBezTo>
                  <a:cubicBezTo>
                    <a:pt x="299" y="14"/>
                    <a:pt x="299" y="14"/>
                    <a:pt x="299" y="14"/>
                  </a:cubicBezTo>
                  <a:cubicBezTo>
                    <a:pt x="299" y="13"/>
                    <a:pt x="299" y="13"/>
                    <a:pt x="299" y="13"/>
                  </a:cubicBezTo>
                  <a:cubicBezTo>
                    <a:pt x="299" y="12"/>
                    <a:pt x="299" y="12"/>
                    <a:pt x="299" y="12"/>
                  </a:cubicBezTo>
                  <a:cubicBezTo>
                    <a:pt x="299" y="12"/>
                    <a:pt x="299" y="12"/>
                    <a:pt x="299" y="12"/>
                  </a:cubicBezTo>
                  <a:cubicBezTo>
                    <a:pt x="299" y="11"/>
                    <a:pt x="299" y="11"/>
                    <a:pt x="299" y="11"/>
                  </a:cubicBezTo>
                  <a:cubicBezTo>
                    <a:pt x="299" y="11"/>
                    <a:pt x="299" y="11"/>
                    <a:pt x="299" y="11"/>
                  </a:cubicBezTo>
                  <a:cubicBezTo>
                    <a:pt x="300" y="12"/>
                    <a:pt x="300" y="12"/>
                    <a:pt x="300" y="12"/>
                  </a:cubicBezTo>
                  <a:cubicBezTo>
                    <a:pt x="300" y="11"/>
                    <a:pt x="300" y="11"/>
                    <a:pt x="300" y="11"/>
                  </a:cubicBezTo>
                  <a:cubicBezTo>
                    <a:pt x="300" y="10"/>
                    <a:pt x="300" y="10"/>
                    <a:pt x="300" y="10"/>
                  </a:cubicBezTo>
                  <a:cubicBezTo>
                    <a:pt x="301" y="10"/>
                    <a:pt x="301" y="10"/>
                    <a:pt x="301" y="10"/>
                  </a:cubicBezTo>
                  <a:cubicBezTo>
                    <a:pt x="302" y="10"/>
                    <a:pt x="302" y="10"/>
                    <a:pt x="302" y="10"/>
                  </a:cubicBezTo>
                  <a:cubicBezTo>
                    <a:pt x="303" y="9"/>
                    <a:pt x="303" y="9"/>
                    <a:pt x="303" y="9"/>
                  </a:cubicBezTo>
                  <a:cubicBezTo>
                    <a:pt x="304" y="9"/>
                    <a:pt x="304" y="9"/>
                    <a:pt x="304" y="9"/>
                  </a:cubicBezTo>
                  <a:cubicBezTo>
                    <a:pt x="305" y="9"/>
                    <a:pt x="305" y="9"/>
                    <a:pt x="305" y="9"/>
                  </a:cubicBezTo>
                  <a:cubicBezTo>
                    <a:pt x="307" y="8"/>
                    <a:pt x="307" y="8"/>
                    <a:pt x="307" y="8"/>
                  </a:cubicBezTo>
                  <a:cubicBezTo>
                    <a:pt x="307" y="8"/>
                    <a:pt x="307" y="8"/>
                    <a:pt x="307" y="8"/>
                  </a:cubicBezTo>
                  <a:cubicBezTo>
                    <a:pt x="308" y="8"/>
                    <a:pt x="308" y="8"/>
                    <a:pt x="308" y="8"/>
                  </a:cubicBezTo>
                  <a:cubicBezTo>
                    <a:pt x="308" y="9"/>
                    <a:pt x="308" y="9"/>
                    <a:pt x="308" y="9"/>
                  </a:cubicBezTo>
                  <a:cubicBezTo>
                    <a:pt x="308" y="9"/>
                    <a:pt x="308" y="9"/>
                    <a:pt x="308" y="9"/>
                  </a:cubicBezTo>
                  <a:cubicBezTo>
                    <a:pt x="308" y="11"/>
                    <a:pt x="308" y="11"/>
                    <a:pt x="308" y="11"/>
                  </a:cubicBezTo>
                  <a:cubicBezTo>
                    <a:pt x="308" y="11"/>
                    <a:pt x="308" y="11"/>
                    <a:pt x="308" y="11"/>
                  </a:cubicBezTo>
                  <a:cubicBezTo>
                    <a:pt x="309" y="10"/>
                    <a:pt x="309" y="10"/>
                    <a:pt x="309" y="10"/>
                  </a:cubicBezTo>
                  <a:cubicBezTo>
                    <a:pt x="309" y="9"/>
                    <a:pt x="309" y="9"/>
                    <a:pt x="309" y="9"/>
                  </a:cubicBezTo>
                  <a:cubicBezTo>
                    <a:pt x="310" y="10"/>
                    <a:pt x="310" y="10"/>
                    <a:pt x="310" y="10"/>
                  </a:cubicBezTo>
                  <a:cubicBezTo>
                    <a:pt x="309" y="10"/>
                    <a:pt x="309" y="10"/>
                    <a:pt x="309" y="10"/>
                  </a:cubicBezTo>
                  <a:cubicBezTo>
                    <a:pt x="309" y="11"/>
                    <a:pt x="309" y="11"/>
                    <a:pt x="309" y="11"/>
                  </a:cubicBezTo>
                  <a:cubicBezTo>
                    <a:pt x="310" y="10"/>
                    <a:pt x="310" y="10"/>
                    <a:pt x="310" y="10"/>
                  </a:cubicBezTo>
                  <a:cubicBezTo>
                    <a:pt x="310" y="10"/>
                    <a:pt x="310" y="10"/>
                    <a:pt x="310" y="10"/>
                  </a:cubicBezTo>
                  <a:cubicBezTo>
                    <a:pt x="310" y="9"/>
                    <a:pt x="310" y="9"/>
                    <a:pt x="310" y="9"/>
                  </a:cubicBezTo>
                  <a:cubicBezTo>
                    <a:pt x="310" y="9"/>
                    <a:pt x="310" y="9"/>
                    <a:pt x="310" y="9"/>
                  </a:cubicBezTo>
                  <a:cubicBezTo>
                    <a:pt x="310" y="8"/>
                    <a:pt x="310" y="8"/>
                    <a:pt x="310" y="8"/>
                  </a:cubicBezTo>
                  <a:cubicBezTo>
                    <a:pt x="311" y="8"/>
                    <a:pt x="311" y="8"/>
                    <a:pt x="311" y="8"/>
                  </a:cubicBezTo>
                  <a:cubicBezTo>
                    <a:pt x="312" y="7"/>
                    <a:pt x="312" y="7"/>
                    <a:pt x="312" y="7"/>
                  </a:cubicBezTo>
                  <a:cubicBezTo>
                    <a:pt x="312" y="7"/>
                    <a:pt x="312" y="7"/>
                    <a:pt x="312" y="7"/>
                  </a:cubicBezTo>
                  <a:cubicBezTo>
                    <a:pt x="312" y="8"/>
                    <a:pt x="312" y="8"/>
                    <a:pt x="312" y="8"/>
                  </a:cubicBezTo>
                  <a:cubicBezTo>
                    <a:pt x="312" y="9"/>
                    <a:pt x="312" y="9"/>
                    <a:pt x="312" y="9"/>
                  </a:cubicBezTo>
                  <a:cubicBezTo>
                    <a:pt x="313" y="9"/>
                    <a:pt x="313" y="9"/>
                    <a:pt x="313" y="9"/>
                  </a:cubicBezTo>
                  <a:cubicBezTo>
                    <a:pt x="313" y="10"/>
                    <a:pt x="313" y="10"/>
                    <a:pt x="313" y="10"/>
                  </a:cubicBezTo>
                  <a:cubicBezTo>
                    <a:pt x="313" y="11"/>
                    <a:pt x="313" y="11"/>
                    <a:pt x="313" y="11"/>
                  </a:cubicBezTo>
                  <a:cubicBezTo>
                    <a:pt x="313" y="11"/>
                    <a:pt x="313" y="11"/>
                    <a:pt x="313" y="11"/>
                  </a:cubicBezTo>
                  <a:cubicBezTo>
                    <a:pt x="313" y="12"/>
                    <a:pt x="313" y="12"/>
                    <a:pt x="313" y="12"/>
                  </a:cubicBezTo>
                  <a:cubicBezTo>
                    <a:pt x="314" y="12"/>
                    <a:pt x="314" y="12"/>
                    <a:pt x="314" y="12"/>
                  </a:cubicBezTo>
                  <a:cubicBezTo>
                    <a:pt x="314" y="12"/>
                    <a:pt x="314" y="12"/>
                    <a:pt x="314" y="12"/>
                  </a:cubicBezTo>
                  <a:cubicBezTo>
                    <a:pt x="314" y="11"/>
                    <a:pt x="314" y="11"/>
                    <a:pt x="314" y="11"/>
                  </a:cubicBezTo>
                  <a:cubicBezTo>
                    <a:pt x="314" y="10"/>
                    <a:pt x="314" y="10"/>
                    <a:pt x="314" y="10"/>
                  </a:cubicBezTo>
                  <a:cubicBezTo>
                    <a:pt x="314" y="10"/>
                    <a:pt x="314" y="10"/>
                    <a:pt x="314" y="10"/>
                  </a:cubicBezTo>
                  <a:cubicBezTo>
                    <a:pt x="315" y="9"/>
                    <a:pt x="315" y="9"/>
                    <a:pt x="315" y="9"/>
                  </a:cubicBezTo>
                  <a:cubicBezTo>
                    <a:pt x="316" y="9"/>
                    <a:pt x="316" y="9"/>
                    <a:pt x="316" y="9"/>
                  </a:cubicBezTo>
                  <a:cubicBezTo>
                    <a:pt x="317" y="10"/>
                    <a:pt x="317" y="10"/>
                    <a:pt x="317" y="10"/>
                  </a:cubicBezTo>
                  <a:cubicBezTo>
                    <a:pt x="317" y="11"/>
                    <a:pt x="317" y="11"/>
                    <a:pt x="317" y="11"/>
                  </a:cubicBezTo>
                  <a:cubicBezTo>
                    <a:pt x="316" y="12"/>
                    <a:pt x="316" y="12"/>
                    <a:pt x="316" y="12"/>
                  </a:cubicBezTo>
                  <a:cubicBezTo>
                    <a:pt x="317" y="12"/>
                    <a:pt x="317" y="12"/>
                    <a:pt x="317" y="12"/>
                  </a:cubicBezTo>
                  <a:cubicBezTo>
                    <a:pt x="317" y="13"/>
                    <a:pt x="317" y="13"/>
                    <a:pt x="317" y="13"/>
                  </a:cubicBezTo>
                  <a:cubicBezTo>
                    <a:pt x="317" y="12"/>
                    <a:pt x="317" y="12"/>
                    <a:pt x="317" y="12"/>
                  </a:cubicBezTo>
                  <a:cubicBezTo>
                    <a:pt x="317" y="11"/>
                    <a:pt x="317" y="11"/>
                    <a:pt x="317" y="11"/>
                  </a:cubicBezTo>
                  <a:cubicBezTo>
                    <a:pt x="318" y="11"/>
                    <a:pt x="318" y="11"/>
                    <a:pt x="318" y="11"/>
                  </a:cubicBezTo>
                  <a:cubicBezTo>
                    <a:pt x="318" y="11"/>
                    <a:pt x="318" y="11"/>
                    <a:pt x="318" y="11"/>
                  </a:cubicBezTo>
                  <a:cubicBezTo>
                    <a:pt x="319" y="11"/>
                    <a:pt x="319" y="11"/>
                    <a:pt x="319" y="11"/>
                  </a:cubicBezTo>
                  <a:cubicBezTo>
                    <a:pt x="318" y="12"/>
                    <a:pt x="318" y="12"/>
                    <a:pt x="318" y="12"/>
                  </a:cubicBezTo>
                  <a:cubicBezTo>
                    <a:pt x="318" y="12"/>
                    <a:pt x="318" y="12"/>
                    <a:pt x="318" y="12"/>
                  </a:cubicBezTo>
                  <a:cubicBezTo>
                    <a:pt x="319" y="13"/>
                    <a:pt x="319" y="13"/>
                    <a:pt x="319" y="13"/>
                  </a:cubicBezTo>
                  <a:cubicBezTo>
                    <a:pt x="319" y="12"/>
                    <a:pt x="319" y="12"/>
                    <a:pt x="319" y="12"/>
                  </a:cubicBezTo>
                  <a:cubicBezTo>
                    <a:pt x="320" y="12"/>
                    <a:pt x="320" y="12"/>
                    <a:pt x="320" y="12"/>
                  </a:cubicBezTo>
                  <a:cubicBezTo>
                    <a:pt x="320" y="13"/>
                    <a:pt x="320" y="13"/>
                    <a:pt x="320" y="13"/>
                  </a:cubicBezTo>
                  <a:cubicBezTo>
                    <a:pt x="320" y="12"/>
                    <a:pt x="320" y="12"/>
                    <a:pt x="320" y="12"/>
                  </a:cubicBezTo>
                  <a:cubicBezTo>
                    <a:pt x="320" y="11"/>
                    <a:pt x="320" y="11"/>
                    <a:pt x="320" y="11"/>
                  </a:cubicBezTo>
                  <a:cubicBezTo>
                    <a:pt x="319" y="10"/>
                    <a:pt x="319" y="10"/>
                    <a:pt x="319" y="10"/>
                  </a:cubicBezTo>
                  <a:cubicBezTo>
                    <a:pt x="319" y="10"/>
                    <a:pt x="319" y="10"/>
                    <a:pt x="319" y="10"/>
                  </a:cubicBezTo>
                  <a:cubicBezTo>
                    <a:pt x="319" y="10"/>
                    <a:pt x="319" y="10"/>
                    <a:pt x="319" y="10"/>
                  </a:cubicBezTo>
                  <a:cubicBezTo>
                    <a:pt x="319" y="9"/>
                    <a:pt x="319" y="9"/>
                    <a:pt x="319" y="9"/>
                  </a:cubicBezTo>
                  <a:cubicBezTo>
                    <a:pt x="318" y="8"/>
                    <a:pt x="318" y="8"/>
                    <a:pt x="318" y="8"/>
                  </a:cubicBezTo>
                  <a:cubicBezTo>
                    <a:pt x="318" y="8"/>
                    <a:pt x="318" y="8"/>
                    <a:pt x="318" y="8"/>
                  </a:cubicBezTo>
                  <a:cubicBezTo>
                    <a:pt x="317" y="7"/>
                    <a:pt x="317" y="7"/>
                    <a:pt x="317" y="7"/>
                  </a:cubicBezTo>
                  <a:cubicBezTo>
                    <a:pt x="317" y="6"/>
                    <a:pt x="317" y="6"/>
                    <a:pt x="317" y="6"/>
                  </a:cubicBezTo>
                  <a:cubicBezTo>
                    <a:pt x="318" y="6"/>
                    <a:pt x="318" y="6"/>
                    <a:pt x="318" y="6"/>
                  </a:cubicBezTo>
                  <a:cubicBezTo>
                    <a:pt x="319" y="7"/>
                    <a:pt x="319" y="7"/>
                    <a:pt x="319" y="7"/>
                  </a:cubicBezTo>
                  <a:cubicBezTo>
                    <a:pt x="320" y="7"/>
                    <a:pt x="320" y="7"/>
                    <a:pt x="320" y="7"/>
                  </a:cubicBezTo>
                  <a:cubicBezTo>
                    <a:pt x="321" y="7"/>
                    <a:pt x="321" y="7"/>
                    <a:pt x="321" y="7"/>
                  </a:cubicBezTo>
                  <a:cubicBezTo>
                    <a:pt x="321" y="6"/>
                    <a:pt x="321" y="6"/>
                    <a:pt x="321" y="6"/>
                  </a:cubicBezTo>
                  <a:cubicBezTo>
                    <a:pt x="321" y="5"/>
                    <a:pt x="321" y="5"/>
                    <a:pt x="321" y="5"/>
                  </a:cubicBezTo>
                  <a:cubicBezTo>
                    <a:pt x="320" y="4"/>
                    <a:pt x="320" y="4"/>
                    <a:pt x="320" y="4"/>
                  </a:cubicBezTo>
                  <a:cubicBezTo>
                    <a:pt x="321" y="4"/>
                    <a:pt x="321" y="4"/>
                    <a:pt x="321" y="4"/>
                  </a:cubicBezTo>
                  <a:cubicBezTo>
                    <a:pt x="322" y="3"/>
                    <a:pt x="322" y="3"/>
                    <a:pt x="322" y="3"/>
                  </a:cubicBezTo>
                  <a:cubicBezTo>
                    <a:pt x="322" y="4"/>
                    <a:pt x="322" y="4"/>
                    <a:pt x="322" y="4"/>
                  </a:cubicBezTo>
                  <a:cubicBezTo>
                    <a:pt x="324" y="4"/>
                    <a:pt x="324" y="4"/>
                    <a:pt x="324" y="4"/>
                  </a:cubicBezTo>
                  <a:cubicBezTo>
                    <a:pt x="324" y="4"/>
                    <a:pt x="324" y="4"/>
                    <a:pt x="324" y="4"/>
                  </a:cubicBezTo>
                  <a:cubicBezTo>
                    <a:pt x="324" y="5"/>
                    <a:pt x="324" y="5"/>
                    <a:pt x="324" y="5"/>
                  </a:cubicBezTo>
                  <a:cubicBezTo>
                    <a:pt x="324" y="5"/>
                    <a:pt x="324" y="5"/>
                    <a:pt x="324" y="5"/>
                  </a:cubicBezTo>
                  <a:cubicBezTo>
                    <a:pt x="324" y="6"/>
                    <a:pt x="324" y="6"/>
                    <a:pt x="324" y="6"/>
                  </a:cubicBezTo>
                  <a:cubicBezTo>
                    <a:pt x="325" y="6"/>
                    <a:pt x="325" y="6"/>
                    <a:pt x="325" y="6"/>
                  </a:cubicBezTo>
                  <a:cubicBezTo>
                    <a:pt x="325" y="7"/>
                    <a:pt x="325" y="7"/>
                    <a:pt x="325" y="7"/>
                  </a:cubicBezTo>
                  <a:cubicBezTo>
                    <a:pt x="325" y="8"/>
                    <a:pt x="325" y="8"/>
                    <a:pt x="325" y="8"/>
                  </a:cubicBezTo>
                  <a:cubicBezTo>
                    <a:pt x="325" y="10"/>
                    <a:pt x="325" y="10"/>
                    <a:pt x="325" y="10"/>
                  </a:cubicBezTo>
                  <a:cubicBezTo>
                    <a:pt x="326" y="9"/>
                    <a:pt x="326" y="9"/>
                    <a:pt x="326" y="9"/>
                  </a:cubicBezTo>
                  <a:cubicBezTo>
                    <a:pt x="327" y="9"/>
                    <a:pt x="327" y="9"/>
                    <a:pt x="327" y="9"/>
                  </a:cubicBezTo>
                  <a:cubicBezTo>
                    <a:pt x="327" y="9"/>
                    <a:pt x="327" y="9"/>
                    <a:pt x="327" y="9"/>
                  </a:cubicBezTo>
                  <a:cubicBezTo>
                    <a:pt x="327" y="9"/>
                    <a:pt x="327" y="9"/>
                    <a:pt x="327" y="9"/>
                  </a:cubicBezTo>
                  <a:cubicBezTo>
                    <a:pt x="327" y="10"/>
                    <a:pt x="327" y="10"/>
                    <a:pt x="327" y="10"/>
                  </a:cubicBezTo>
                  <a:cubicBezTo>
                    <a:pt x="328" y="9"/>
                    <a:pt x="328" y="9"/>
                    <a:pt x="328" y="9"/>
                  </a:cubicBezTo>
                  <a:cubicBezTo>
                    <a:pt x="328" y="9"/>
                    <a:pt x="328" y="9"/>
                    <a:pt x="328" y="9"/>
                  </a:cubicBezTo>
                  <a:cubicBezTo>
                    <a:pt x="329" y="8"/>
                    <a:pt x="329" y="8"/>
                    <a:pt x="329" y="8"/>
                  </a:cubicBezTo>
                  <a:cubicBezTo>
                    <a:pt x="330" y="8"/>
                    <a:pt x="330" y="8"/>
                    <a:pt x="330" y="8"/>
                  </a:cubicBezTo>
                  <a:cubicBezTo>
                    <a:pt x="329" y="6"/>
                    <a:pt x="329" y="6"/>
                    <a:pt x="329" y="6"/>
                  </a:cubicBezTo>
                  <a:cubicBezTo>
                    <a:pt x="330" y="6"/>
                    <a:pt x="330" y="6"/>
                    <a:pt x="330" y="6"/>
                  </a:cubicBezTo>
                  <a:cubicBezTo>
                    <a:pt x="330" y="6"/>
                    <a:pt x="330" y="6"/>
                    <a:pt x="330" y="6"/>
                  </a:cubicBezTo>
                  <a:cubicBezTo>
                    <a:pt x="331" y="6"/>
                    <a:pt x="331" y="6"/>
                    <a:pt x="331" y="6"/>
                  </a:cubicBezTo>
                  <a:cubicBezTo>
                    <a:pt x="332" y="6"/>
                    <a:pt x="332" y="6"/>
                    <a:pt x="332" y="6"/>
                  </a:cubicBezTo>
                  <a:cubicBezTo>
                    <a:pt x="332" y="6"/>
                    <a:pt x="332" y="6"/>
                    <a:pt x="332" y="6"/>
                  </a:cubicBezTo>
                  <a:cubicBezTo>
                    <a:pt x="331" y="5"/>
                    <a:pt x="331" y="5"/>
                    <a:pt x="331" y="5"/>
                  </a:cubicBezTo>
                  <a:cubicBezTo>
                    <a:pt x="330" y="4"/>
                    <a:pt x="330" y="4"/>
                    <a:pt x="330" y="4"/>
                  </a:cubicBezTo>
                  <a:cubicBezTo>
                    <a:pt x="331" y="3"/>
                    <a:pt x="331" y="3"/>
                    <a:pt x="331" y="3"/>
                  </a:cubicBezTo>
                  <a:cubicBezTo>
                    <a:pt x="331" y="3"/>
                    <a:pt x="331" y="3"/>
                    <a:pt x="331" y="3"/>
                  </a:cubicBezTo>
                  <a:cubicBezTo>
                    <a:pt x="331" y="3"/>
                    <a:pt x="331" y="3"/>
                    <a:pt x="331" y="3"/>
                  </a:cubicBezTo>
                  <a:cubicBezTo>
                    <a:pt x="333" y="3"/>
                    <a:pt x="333" y="3"/>
                    <a:pt x="333" y="3"/>
                  </a:cubicBezTo>
                  <a:cubicBezTo>
                    <a:pt x="333" y="5"/>
                    <a:pt x="333" y="5"/>
                    <a:pt x="333" y="5"/>
                  </a:cubicBezTo>
                  <a:cubicBezTo>
                    <a:pt x="334" y="5"/>
                    <a:pt x="334" y="5"/>
                    <a:pt x="334" y="5"/>
                  </a:cubicBezTo>
                  <a:cubicBezTo>
                    <a:pt x="333" y="6"/>
                    <a:pt x="333" y="6"/>
                    <a:pt x="333" y="6"/>
                  </a:cubicBezTo>
                  <a:cubicBezTo>
                    <a:pt x="334" y="7"/>
                    <a:pt x="334" y="7"/>
                    <a:pt x="334" y="7"/>
                  </a:cubicBezTo>
                  <a:cubicBezTo>
                    <a:pt x="334" y="8"/>
                    <a:pt x="334" y="8"/>
                    <a:pt x="334" y="8"/>
                  </a:cubicBezTo>
                  <a:cubicBezTo>
                    <a:pt x="334" y="9"/>
                    <a:pt x="334" y="9"/>
                    <a:pt x="334" y="9"/>
                  </a:cubicBezTo>
                  <a:cubicBezTo>
                    <a:pt x="335" y="8"/>
                    <a:pt x="335" y="8"/>
                    <a:pt x="335" y="8"/>
                  </a:cubicBezTo>
                  <a:cubicBezTo>
                    <a:pt x="335" y="7"/>
                    <a:pt x="335" y="7"/>
                    <a:pt x="335" y="7"/>
                  </a:cubicBezTo>
                  <a:cubicBezTo>
                    <a:pt x="335" y="7"/>
                    <a:pt x="335" y="7"/>
                    <a:pt x="335" y="7"/>
                  </a:cubicBezTo>
                  <a:cubicBezTo>
                    <a:pt x="335" y="6"/>
                    <a:pt x="335" y="6"/>
                    <a:pt x="335" y="6"/>
                  </a:cubicBezTo>
                  <a:cubicBezTo>
                    <a:pt x="334" y="5"/>
                    <a:pt x="334" y="5"/>
                    <a:pt x="334" y="5"/>
                  </a:cubicBezTo>
                  <a:cubicBezTo>
                    <a:pt x="334" y="3"/>
                    <a:pt x="334" y="3"/>
                    <a:pt x="334" y="3"/>
                  </a:cubicBezTo>
                  <a:cubicBezTo>
                    <a:pt x="334" y="2"/>
                    <a:pt x="334" y="2"/>
                    <a:pt x="334" y="2"/>
                  </a:cubicBezTo>
                  <a:cubicBezTo>
                    <a:pt x="335" y="1"/>
                    <a:pt x="335" y="1"/>
                    <a:pt x="335" y="1"/>
                  </a:cubicBezTo>
                  <a:cubicBezTo>
                    <a:pt x="335" y="1"/>
                    <a:pt x="335" y="1"/>
                    <a:pt x="335" y="1"/>
                  </a:cubicBezTo>
                  <a:cubicBezTo>
                    <a:pt x="336" y="2"/>
                    <a:pt x="336" y="2"/>
                    <a:pt x="336" y="2"/>
                  </a:cubicBezTo>
                  <a:cubicBezTo>
                    <a:pt x="337" y="2"/>
                    <a:pt x="337" y="2"/>
                    <a:pt x="337" y="2"/>
                  </a:cubicBezTo>
                  <a:cubicBezTo>
                    <a:pt x="337" y="2"/>
                    <a:pt x="337" y="2"/>
                    <a:pt x="337" y="2"/>
                  </a:cubicBezTo>
                  <a:cubicBezTo>
                    <a:pt x="337" y="3"/>
                    <a:pt x="337" y="3"/>
                    <a:pt x="337" y="3"/>
                  </a:cubicBezTo>
                  <a:cubicBezTo>
                    <a:pt x="337" y="4"/>
                    <a:pt x="337" y="4"/>
                    <a:pt x="337" y="4"/>
                  </a:cubicBezTo>
                  <a:cubicBezTo>
                    <a:pt x="337" y="5"/>
                    <a:pt x="337" y="5"/>
                    <a:pt x="337" y="5"/>
                  </a:cubicBezTo>
                  <a:cubicBezTo>
                    <a:pt x="337" y="6"/>
                    <a:pt x="337" y="6"/>
                    <a:pt x="337" y="6"/>
                  </a:cubicBezTo>
                  <a:cubicBezTo>
                    <a:pt x="338" y="6"/>
                    <a:pt x="338" y="6"/>
                    <a:pt x="338" y="6"/>
                  </a:cubicBezTo>
                  <a:cubicBezTo>
                    <a:pt x="338" y="6"/>
                    <a:pt x="338" y="6"/>
                    <a:pt x="338" y="6"/>
                  </a:cubicBezTo>
                  <a:cubicBezTo>
                    <a:pt x="338" y="5"/>
                    <a:pt x="338" y="5"/>
                    <a:pt x="338" y="5"/>
                  </a:cubicBezTo>
                  <a:cubicBezTo>
                    <a:pt x="338" y="5"/>
                    <a:pt x="338" y="5"/>
                    <a:pt x="338" y="5"/>
                  </a:cubicBezTo>
                  <a:cubicBezTo>
                    <a:pt x="340" y="7"/>
                    <a:pt x="340" y="7"/>
                    <a:pt x="340" y="7"/>
                  </a:cubicBezTo>
                  <a:cubicBezTo>
                    <a:pt x="340" y="6"/>
                    <a:pt x="340" y="6"/>
                    <a:pt x="340" y="6"/>
                  </a:cubicBezTo>
                  <a:cubicBezTo>
                    <a:pt x="341" y="6"/>
                    <a:pt x="341" y="6"/>
                    <a:pt x="341" y="6"/>
                  </a:cubicBezTo>
                  <a:cubicBezTo>
                    <a:pt x="341" y="6"/>
                    <a:pt x="341" y="6"/>
                    <a:pt x="341" y="6"/>
                  </a:cubicBezTo>
                  <a:cubicBezTo>
                    <a:pt x="340" y="6"/>
                    <a:pt x="340" y="6"/>
                    <a:pt x="340" y="6"/>
                  </a:cubicBezTo>
                  <a:cubicBezTo>
                    <a:pt x="340" y="5"/>
                    <a:pt x="340" y="5"/>
                    <a:pt x="340" y="5"/>
                  </a:cubicBezTo>
                  <a:cubicBezTo>
                    <a:pt x="340" y="4"/>
                    <a:pt x="340" y="4"/>
                    <a:pt x="340" y="4"/>
                  </a:cubicBezTo>
                  <a:cubicBezTo>
                    <a:pt x="340" y="4"/>
                    <a:pt x="340" y="4"/>
                    <a:pt x="340" y="4"/>
                  </a:cubicBezTo>
                  <a:cubicBezTo>
                    <a:pt x="339" y="3"/>
                    <a:pt x="339" y="3"/>
                    <a:pt x="339" y="3"/>
                  </a:cubicBezTo>
                  <a:cubicBezTo>
                    <a:pt x="339" y="3"/>
                    <a:pt x="339" y="3"/>
                    <a:pt x="339" y="3"/>
                  </a:cubicBezTo>
                  <a:cubicBezTo>
                    <a:pt x="339" y="2"/>
                    <a:pt x="339" y="2"/>
                    <a:pt x="339" y="2"/>
                  </a:cubicBezTo>
                  <a:cubicBezTo>
                    <a:pt x="340" y="2"/>
                    <a:pt x="340" y="2"/>
                    <a:pt x="340" y="2"/>
                  </a:cubicBezTo>
                  <a:cubicBezTo>
                    <a:pt x="339" y="2"/>
                    <a:pt x="339" y="2"/>
                    <a:pt x="339" y="2"/>
                  </a:cubicBezTo>
                  <a:cubicBezTo>
                    <a:pt x="339" y="2"/>
                    <a:pt x="339" y="2"/>
                    <a:pt x="339" y="2"/>
                  </a:cubicBezTo>
                  <a:cubicBezTo>
                    <a:pt x="338" y="1"/>
                    <a:pt x="338" y="1"/>
                    <a:pt x="338" y="1"/>
                  </a:cubicBezTo>
                  <a:cubicBezTo>
                    <a:pt x="339" y="1"/>
                    <a:pt x="339" y="1"/>
                    <a:pt x="339" y="1"/>
                  </a:cubicBezTo>
                  <a:cubicBezTo>
                    <a:pt x="339" y="1"/>
                    <a:pt x="339" y="1"/>
                    <a:pt x="339" y="1"/>
                  </a:cubicBezTo>
                  <a:cubicBezTo>
                    <a:pt x="340" y="0"/>
                    <a:pt x="340" y="0"/>
                    <a:pt x="340" y="0"/>
                  </a:cubicBezTo>
                  <a:cubicBezTo>
                    <a:pt x="342" y="0"/>
                    <a:pt x="342" y="0"/>
                    <a:pt x="342" y="0"/>
                  </a:cubicBezTo>
                  <a:cubicBezTo>
                    <a:pt x="343" y="1"/>
                    <a:pt x="343" y="1"/>
                    <a:pt x="343" y="1"/>
                  </a:cubicBezTo>
                  <a:cubicBezTo>
                    <a:pt x="343" y="2"/>
                    <a:pt x="343" y="2"/>
                    <a:pt x="343" y="2"/>
                  </a:cubicBezTo>
                  <a:cubicBezTo>
                    <a:pt x="342" y="2"/>
                    <a:pt x="342" y="2"/>
                    <a:pt x="342" y="2"/>
                  </a:cubicBezTo>
                  <a:cubicBezTo>
                    <a:pt x="342" y="3"/>
                    <a:pt x="342" y="3"/>
                    <a:pt x="342" y="3"/>
                  </a:cubicBezTo>
                  <a:cubicBezTo>
                    <a:pt x="343" y="3"/>
                    <a:pt x="343" y="3"/>
                    <a:pt x="343" y="3"/>
                  </a:cubicBezTo>
                  <a:cubicBezTo>
                    <a:pt x="343" y="2"/>
                    <a:pt x="343" y="2"/>
                    <a:pt x="343" y="2"/>
                  </a:cubicBezTo>
                  <a:cubicBezTo>
                    <a:pt x="344" y="2"/>
                    <a:pt x="344" y="2"/>
                    <a:pt x="344" y="2"/>
                  </a:cubicBezTo>
                  <a:cubicBezTo>
                    <a:pt x="344" y="2"/>
                    <a:pt x="344" y="2"/>
                    <a:pt x="344" y="2"/>
                  </a:cubicBezTo>
                  <a:cubicBezTo>
                    <a:pt x="344" y="3"/>
                    <a:pt x="344" y="3"/>
                    <a:pt x="344" y="3"/>
                  </a:cubicBezTo>
                  <a:cubicBezTo>
                    <a:pt x="344" y="3"/>
                    <a:pt x="344" y="3"/>
                    <a:pt x="344" y="3"/>
                  </a:cubicBezTo>
                  <a:cubicBezTo>
                    <a:pt x="345" y="3"/>
                    <a:pt x="345" y="3"/>
                    <a:pt x="345" y="3"/>
                  </a:cubicBezTo>
                  <a:cubicBezTo>
                    <a:pt x="345" y="3"/>
                    <a:pt x="345" y="3"/>
                    <a:pt x="345" y="3"/>
                  </a:cubicBezTo>
                  <a:cubicBezTo>
                    <a:pt x="346" y="2"/>
                    <a:pt x="346" y="2"/>
                    <a:pt x="346" y="2"/>
                  </a:cubicBezTo>
                  <a:cubicBezTo>
                    <a:pt x="346" y="2"/>
                    <a:pt x="346" y="2"/>
                    <a:pt x="346" y="2"/>
                  </a:cubicBezTo>
                  <a:cubicBezTo>
                    <a:pt x="346" y="3"/>
                    <a:pt x="346" y="3"/>
                    <a:pt x="346" y="3"/>
                  </a:cubicBezTo>
                  <a:cubicBezTo>
                    <a:pt x="346" y="4"/>
                    <a:pt x="346" y="4"/>
                    <a:pt x="346" y="4"/>
                  </a:cubicBezTo>
                  <a:cubicBezTo>
                    <a:pt x="346" y="5"/>
                    <a:pt x="346" y="5"/>
                    <a:pt x="346" y="5"/>
                  </a:cubicBezTo>
                  <a:cubicBezTo>
                    <a:pt x="346" y="6"/>
                    <a:pt x="346" y="6"/>
                    <a:pt x="346" y="6"/>
                  </a:cubicBezTo>
                  <a:cubicBezTo>
                    <a:pt x="346" y="6"/>
                    <a:pt x="346" y="6"/>
                    <a:pt x="346" y="6"/>
                  </a:cubicBezTo>
                  <a:cubicBezTo>
                    <a:pt x="347" y="6"/>
                    <a:pt x="347" y="6"/>
                    <a:pt x="347" y="6"/>
                  </a:cubicBezTo>
                  <a:cubicBezTo>
                    <a:pt x="348" y="6"/>
                    <a:pt x="348" y="6"/>
                    <a:pt x="348" y="6"/>
                  </a:cubicBezTo>
                  <a:cubicBezTo>
                    <a:pt x="348" y="6"/>
                    <a:pt x="348" y="6"/>
                    <a:pt x="348" y="6"/>
                  </a:cubicBezTo>
                  <a:cubicBezTo>
                    <a:pt x="348" y="5"/>
                    <a:pt x="348" y="5"/>
                    <a:pt x="348" y="5"/>
                  </a:cubicBezTo>
                  <a:cubicBezTo>
                    <a:pt x="349" y="3"/>
                    <a:pt x="349" y="3"/>
                    <a:pt x="349" y="3"/>
                  </a:cubicBezTo>
                  <a:cubicBezTo>
                    <a:pt x="348" y="2"/>
                    <a:pt x="348" y="2"/>
                    <a:pt x="348" y="2"/>
                  </a:cubicBezTo>
                  <a:cubicBezTo>
                    <a:pt x="348" y="0"/>
                    <a:pt x="348" y="0"/>
                    <a:pt x="348" y="0"/>
                  </a:cubicBezTo>
                  <a:cubicBezTo>
                    <a:pt x="349" y="0"/>
                    <a:pt x="349" y="0"/>
                    <a:pt x="349" y="0"/>
                  </a:cubicBezTo>
                  <a:cubicBezTo>
                    <a:pt x="349" y="1"/>
                    <a:pt x="349" y="1"/>
                    <a:pt x="349" y="1"/>
                  </a:cubicBezTo>
                  <a:cubicBezTo>
                    <a:pt x="350" y="1"/>
                    <a:pt x="350" y="1"/>
                    <a:pt x="350" y="1"/>
                  </a:cubicBezTo>
                  <a:cubicBezTo>
                    <a:pt x="351" y="1"/>
                    <a:pt x="351" y="1"/>
                    <a:pt x="351" y="1"/>
                  </a:cubicBezTo>
                  <a:cubicBezTo>
                    <a:pt x="352" y="0"/>
                    <a:pt x="352" y="0"/>
                    <a:pt x="352" y="0"/>
                  </a:cubicBezTo>
                  <a:cubicBezTo>
                    <a:pt x="353" y="1"/>
                    <a:pt x="353" y="1"/>
                    <a:pt x="353" y="1"/>
                  </a:cubicBezTo>
                  <a:cubicBezTo>
                    <a:pt x="353" y="1"/>
                    <a:pt x="353" y="1"/>
                    <a:pt x="353" y="1"/>
                  </a:cubicBezTo>
                  <a:cubicBezTo>
                    <a:pt x="354" y="2"/>
                    <a:pt x="354" y="2"/>
                    <a:pt x="354" y="2"/>
                  </a:cubicBezTo>
                  <a:cubicBezTo>
                    <a:pt x="355" y="1"/>
                    <a:pt x="355" y="1"/>
                    <a:pt x="355" y="1"/>
                  </a:cubicBezTo>
                  <a:cubicBezTo>
                    <a:pt x="357" y="2"/>
                    <a:pt x="357" y="2"/>
                    <a:pt x="357" y="2"/>
                  </a:cubicBezTo>
                  <a:cubicBezTo>
                    <a:pt x="357" y="3"/>
                    <a:pt x="357" y="3"/>
                    <a:pt x="357" y="3"/>
                  </a:cubicBezTo>
                  <a:cubicBezTo>
                    <a:pt x="357" y="3"/>
                    <a:pt x="357" y="3"/>
                    <a:pt x="357" y="3"/>
                  </a:cubicBezTo>
                  <a:cubicBezTo>
                    <a:pt x="357" y="4"/>
                    <a:pt x="357" y="4"/>
                    <a:pt x="357" y="4"/>
                  </a:cubicBezTo>
                  <a:cubicBezTo>
                    <a:pt x="357" y="5"/>
                    <a:pt x="357" y="5"/>
                    <a:pt x="357" y="5"/>
                  </a:cubicBezTo>
                  <a:cubicBezTo>
                    <a:pt x="357" y="5"/>
                    <a:pt x="357" y="5"/>
                    <a:pt x="357" y="5"/>
                  </a:cubicBezTo>
                  <a:cubicBezTo>
                    <a:pt x="358" y="5"/>
                    <a:pt x="358" y="5"/>
                    <a:pt x="358" y="5"/>
                  </a:cubicBezTo>
                  <a:cubicBezTo>
                    <a:pt x="359" y="4"/>
                    <a:pt x="359" y="4"/>
                    <a:pt x="359" y="4"/>
                  </a:cubicBezTo>
                  <a:cubicBezTo>
                    <a:pt x="360" y="3"/>
                    <a:pt x="360" y="3"/>
                    <a:pt x="360" y="3"/>
                  </a:cubicBezTo>
                  <a:cubicBezTo>
                    <a:pt x="361" y="3"/>
                    <a:pt x="361" y="3"/>
                    <a:pt x="361" y="3"/>
                  </a:cubicBezTo>
                  <a:cubicBezTo>
                    <a:pt x="361" y="3"/>
                    <a:pt x="361" y="3"/>
                    <a:pt x="361" y="3"/>
                  </a:cubicBezTo>
                  <a:cubicBezTo>
                    <a:pt x="362" y="3"/>
                    <a:pt x="362" y="3"/>
                    <a:pt x="362" y="3"/>
                  </a:cubicBezTo>
                  <a:cubicBezTo>
                    <a:pt x="364" y="3"/>
                    <a:pt x="364" y="3"/>
                    <a:pt x="364" y="3"/>
                  </a:cubicBezTo>
                  <a:cubicBezTo>
                    <a:pt x="363" y="4"/>
                    <a:pt x="363" y="4"/>
                    <a:pt x="363" y="4"/>
                  </a:cubicBezTo>
                  <a:cubicBezTo>
                    <a:pt x="362" y="5"/>
                    <a:pt x="362" y="5"/>
                    <a:pt x="362" y="5"/>
                  </a:cubicBezTo>
                  <a:cubicBezTo>
                    <a:pt x="363" y="5"/>
                    <a:pt x="363" y="5"/>
                    <a:pt x="363" y="5"/>
                  </a:cubicBezTo>
                  <a:cubicBezTo>
                    <a:pt x="363" y="5"/>
                    <a:pt x="363" y="5"/>
                    <a:pt x="363" y="5"/>
                  </a:cubicBezTo>
                  <a:cubicBezTo>
                    <a:pt x="364" y="4"/>
                    <a:pt x="364" y="4"/>
                    <a:pt x="364" y="4"/>
                  </a:cubicBezTo>
                  <a:cubicBezTo>
                    <a:pt x="365" y="4"/>
                    <a:pt x="365" y="4"/>
                    <a:pt x="365" y="4"/>
                  </a:cubicBezTo>
                  <a:cubicBezTo>
                    <a:pt x="365" y="4"/>
                    <a:pt x="365" y="4"/>
                    <a:pt x="365" y="4"/>
                  </a:cubicBezTo>
                  <a:cubicBezTo>
                    <a:pt x="367" y="4"/>
                    <a:pt x="367" y="4"/>
                    <a:pt x="367" y="4"/>
                  </a:cubicBezTo>
                  <a:cubicBezTo>
                    <a:pt x="368" y="4"/>
                    <a:pt x="368" y="4"/>
                    <a:pt x="368" y="4"/>
                  </a:cubicBezTo>
                  <a:cubicBezTo>
                    <a:pt x="369" y="5"/>
                    <a:pt x="369" y="5"/>
                    <a:pt x="369" y="5"/>
                  </a:cubicBezTo>
                  <a:cubicBezTo>
                    <a:pt x="369" y="5"/>
                    <a:pt x="369" y="5"/>
                    <a:pt x="369" y="5"/>
                  </a:cubicBezTo>
                  <a:cubicBezTo>
                    <a:pt x="368" y="5"/>
                    <a:pt x="368" y="5"/>
                    <a:pt x="368" y="5"/>
                  </a:cubicBezTo>
                  <a:cubicBezTo>
                    <a:pt x="368" y="6"/>
                    <a:pt x="368" y="6"/>
                    <a:pt x="368" y="6"/>
                  </a:cubicBezTo>
                  <a:cubicBezTo>
                    <a:pt x="368" y="6"/>
                    <a:pt x="368" y="6"/>
                    <a:pt x="368" y="6"/>
                  </a:cubicBezTo>
                  <a:cubicBezTo>
                    <a:pt x="368" y="7"/>
                    <a:pt x="368" y="7"/>
                    <a:pt x="368" y="7"/>
                  </a:cubicBezTo>
                  <a:cubicBezTo>
                    <a:pt x="369" y="7"/>
                    <a:pt x="369" y="7"/>
                    <a:pt x="369" y="7"/>
                  </a:cubicBezTo>
                  <a:cubicBezTo>
                    <a:pt x="370" y="6"/>
                    <a:pt x="370" y="6"/>
                    <a:pt x="370" y="6"/>
                  </a:cubicBezTo>
                  <a:cubicBezTo>
                    <a:pt x="370" y="7"/>
                    <a:pt x="370" y="7"/>
                    <a:pt x="370" y="7"/>
                  </a:cubicBezTo>
                  <a:cubicBezTo>
                    <a:pt x="370" y="7"/>
                    <a:pt x="370" y="7"/>
                    <a:pt x="370" y="7"/>
                  </a:cubicBezTo>
                  <a:cubicBezTo>
                    <a:pt x="371" y="7"/>
                    <a:pt x="371" y="7"/>
                    <a:pt x="371" y="7"/>
                  </a:cubicBezTo>
                  <a:cubicBezTo>
                    <a:pt x="372" y="6"/>
                    <a:pt x="372" y="6"/>
                    <a:pt x="372" y="6"/>
                  </a:cubicBezTo>
                  <a:cubicBezTo>
                    <a:pt x="372" y="7"/>
                    <a:pt x="372" y="7"/>
                    <a:pt x="372" y="7"/>
                  </a:cubicBezTo>
                  <a:cubicBezTo>
                    <a:pt x="372" y="8"/>
                    <a:pt x="372" y="8"/>
                    <a:pt x="372" y="8"/>
                  </a:cubicBezTo>
                  <a:cubicBezTo>
                    <a:pt x="372" y="8"/>
                    <a:pt x="372" y="8"/>
                    <a:pt x="372" y="8"/>
                  </a:cubicBezTo>
                  <a:cubicBezTo>
                    <a:pt x="373" y="8"/>
                    <a:pt x="373" y="8"/>
                    <a:pt x="373" y="8"/>
                  </a:cubicBezTo>
                  <a:cubicBezTo>
                    <a:pt x="373" y="8"/>
                    <a:pt x="373" y="8"/>
                    <a:pt x="373" y="8"/>
                  </a:cubicBezTo>
                  <a:cubicBezTo>
                    <a:pt x="374" y="7"/>
                    <a:pt x="374" y="7"/>
                    <a:pt x="374" y="7"/>
                  </a:cubicBezTo>
                  <a:cubicBezTo>
                    <a:pt x="374" y="7"/>
                    <a:pt x="374" y="7"/>
                    <a:pt x="374" y="7"/>
                  </a:cubicBezTo>
                  <a:cubicBezTo>
                    <a:pt x="374" y="8"/>
                    <a:pt x="374" y="8"/>
                    <a:pt x="374" y="8"/>
                  </a:cubicBezTo>
                  <a:cubicBezTo>
                    <a:pt x="376" y="9"/>
                    <a:pt x="376" y="9"/>
                    <a:pt x="376" y="9"/>
                  </a:cubicBezTo>
                  <a:cubicBezTo>
                    <a:pt x="377" y="9"/>
                    <a:pt x="377" y="9"/>
                    <a:pt x="377" y="9"/>
                  </a:cubicBezTo>
                  <a:cubicBezTo>
                    <a:pt x="377" y="9"/>
                    <a:pt x="377" y="9"/>
                    <a:pt x="377" y="9"/>
                  </a:cubicBezTo>
                  <a:cubicBezTo>
                    <a:pt x="377" y="10"/>
                    <a:pt x="377" y="10"/>
                    <a:pt x="377" y="10"/>
                  </a:cubicBezTo>
                  <a:cubicBezTo>
                    <a:pt x="375" y="10"/>
                    <a:pt x="375" y="10"/>
                    <a:pt x="375" y="10"/>
                  </a:cubicBezTo>
                  <a:cubicBezTo>
                    <a:pt x="374" y="11"/>
                    <a:pt x="374" y="11"/>
                    <a:pt x="374" y="11"/>
                  </a:cubicBezTo>
                  <a:cubicBezTo>
                    <a:pt x="373" y="12"/>
                    <a:pt x="373" y="12"/>
                    <a:pt x="373" y="12"/>
                  </a:cubicBezTo>
                  <a:cubicBezTo>
                    <a:pt x="372" y="12"/>
                    <a:pt x="372" y="12"/>
                    <a:pt x="372" y="12"/>
                  </a:cubicBezTo>
                  <a:cubicBezTo>
                    <a:pt x="371" y="12"/>
                    <a:pt x="371" y="12"/>
                    <a:pt x="371" y="12"/>
                  </a:cubicBezTo>
                  <a:cubicBezTo>
                    <a:pt x="370" y="12"/>
                    <a:pt x="370" y="12"/>
                    <a:pt x="370" y="12"/>
                  </a:cubicBezTo>
                  <a:cubicBezTo>
                    <a:pt x="370" y="12"/>
                    <a:pt x="370" y="12"/>
                    <a:pt x="370" y="12"/>
                  </a:cubicBezTo>
                  <a:cubicBezTo>
                    <a:pt x="369" y="13"/>
                    <a:pt x="369" y="13"/>
                    <a:pt x="369" y="13"/>
                  </a:cubicBezTo>
                  <a:cubicBezTo>
                    <a:pt x="371" y="13"/>
                    <a:pt x="371" y="13"/>
                    <a:pt x="371" y="13"/>
                  </a:cubicBezTo>
                  <a:cubicBezTo>
                    <a:pt x="372" y="13"/>
                    <a:pt x="372" y="13"/>
                    <a:pt x="372" y="13"/>
                  </a:cubicBezTo>
                  <a:cubicBezTo>
                    <a:pt x="373" y="13"/>
                    <a:pt x="373" y="13"/>
                    <a:pt x="373" y="13"/>
                  </a:cubicBezTo>
                  <a:cubicBezTo>
                    <a:pt x="374" y="13"/>
                    <a:pt x="374" y="13"/>
                    <a:pt x="374" y="13"/>
                  </a:cubicBezTo>
                  <a:cubicBezTo>
                    <a:pt x="374" y="12"/>
                    <a:pt x="374" y="12"/>
                    <a:pt x="374" y="12"/>
                  </a:cubicBezTo>
                  <a:cubicBezTo>
                    <a:pt x="375" y="12"/>
                    <a:pt x="375" y="12"/>
                    <a:pt x="375" y="12"/>
                  </a:cubicBezTo>
                  <a:cubicBezTo>
                    <a:pt x="375" y="12"/>
                    <a:pt x="375" y="12"/>
                    <a:pt x="375" y="12"/>
                  </a:cubicBezTo>
                  <a:cubicBezTo>
                    <a:pt x="376" y="11"/>
                    <a:pt x="376" y="11"/>
                    <a:pt x="376" y="11"/>
                  </a:cubicBezTo>
                  <a:cubicBezTo>
                    <a:pt x="377" y="11"/>
                    <a:pt x="377" y="11"/>
                    <a:pt x="377" y="11"/>
                  </a:cubicBezTo>
                  <a:cubicBezTo>
                    <a:pt x="378" y="11"/>
                    <a:pt x="378" y="11"/>
                    <a:pt x="378" y="11"/>
                  </a:cubicBezTo>
                  <a:cubicBezTo>
                    <a:pt x="378" y="11"/>
                    <a:pt x="378" y="11"/>
                    <a:pt x="378" y="11"/>
                  </a:cubicBezTo>
                  <a:cubicBezTo>
                    <a:pt x="378" y="12"/>
                    <a:pt x="378" y="12"/>
                    <a:pt x="378" y="12"/>
                  </a:cubicBezTo>
                  <a:cubicBezTo>
                    <a:pt x="378" y="13"/>
                    <a:pt x="378" y="13"/>
                    <a:pt x="378" y="13"/>
                  </a:cubicBezTo>
                  <a:cubicBezTo>
                    <a:pt x="379" y="12"/>
                    <a:pt x="379" y="12"/>
                    <a:pt x="379" y="12"/>
                  </a:cubicBezTo>
                  <a:cubicBezTo>
                    <a:pt x="379" y="12"/>
                    <a:pt x="379" y="12"/>
                    <a:pt x="379" y="12"/>
                  </a:cubicBezTo>
                  <a:cubicBezTo>
                    <a:pt x="380" y="11"/>
                    <a:pt x="380" y="11"/>
                    <a:pt x="380" y="11"/>
                  </a:cubicBezTo>
                  <a:cubicBezTo>
                    <a:pt x="380" y="11"/>
                    <a:pt x="380" y="11"/>
                    <a:pt x="380" y="11"/>
                  </a:cubicBezTo>
                  <a:cubicBezTo>
                    <a:pt x="380" y="12"/>
                    <a:pt x="380" y="12"/>
                    <a:pt x="380" y="12"/>
                  </a:cubicBezTo>
                  <a:cubicBezTo>
                    <a:pt x="380" y="12"/>
                    <a:pt x="380" y="12"/>
                    <a:pt x="380" y="12"/>
                  </a:cubicBezTo>
                  <a:cubicBezTo>
                    <a:pt x="380" y="13"/>
                    <a:pt x="380" y="13"/>
                    <a:pt x="380" y="13"/>
                  </a:cubicBezTo>
                  <a:cubicBezTo>
                    <a:pt x="380" y="13"/>
                    <a:pt x="380" y="13"/>
                    <a:pt x="380" y="13"/>
                  </a:cubicBezTo>
                  <a:cubicBezTo>
                    <a:pt x="381" y="13"/>
                    <a:pt x="381" y="13"/>
                    <a:pt x="381" y="13"/>
                  </a:cubicBezTo>
                  <a:cubicBezTo>
                    <a:pt x="381" y="13"/>
                    <a:pt x="381" y="13"/>
                    <a:pt x="381" y="13"/>
                  </a:cubicBezTo>
                  <a:cubicBezTo>
                    <a:pt x="381" y="12"/>
                    <a:pt x="381" y="12"/>
                    <a:pt x="381" y="12"/>
                  </a:cubicBezTo>
                  <a:cubicBezTo>
                    <a:pt x="382" y="12"/>
                    <a:pt x="382" y="12"/>
                    <a:pt x="382" y="12"/>
                  </a:cubicBezTo>
                  <a:cubicBezTo>
                    <a:pt x="383" y="12"/>
                    <a:pt x="383" y="12"/>
                    <a:pt x="383" y="12"/>
                  </a:cubicBezTo>
                  <a:cubicBezTo>
                    <a:pt x="382" y="14"/>
                    <a:pt x="382" y="14"/>
                    <a:pt x="382" y="14"/>
                  </a:cubicBezTo>
                  <a:cubicBezTo>
                    <a:pt x="382" y="14"/>
                    <a:pt x="382" y="14"/>
                    <a:pt x="382" y="14"/>
                  </a:cubicBezTo>
                  <a:cubicBezTo>
                    <a:pt x="382" y="14"/>
                    <a:pt x="382" y="14"/>
                    <a:pt x="382" y="14"/>
                  </a:cubicBezTo>
                  <a:cubicBezTo>
                    <a:pt x="382" y="15"/>
                    <a:pt x="382" y="15"/>
                    <a:pt x="382" y="15"/>
                  </a:cubicBezTo>
                  <a:cubicBezTo>
                    <a:pt x="382" y="16"/>
                    <a:pt x="382" y="16"/>
                    <a:pt x="382" y="16"/>
                  </a:cubicBezTo>
                  <a:cubicBezTo>
                    <a:pt x="382" y="17"/>
                    <a:pt x="382" y="17"/>
                    <a:pt x="382" y="17"/>
                  </a:cubicBezTo>
                  <a:cubicBezTo>
                    <a:pt x="381" y="17"/>
                    <a:pt x="381" y="17"/>
                    <a:pt x="381" y="17"/>
                  </a:cubicBezTo>
                  <a:cubicBezTo>
                    <a:pt x="380" y="18"/>
                    <a:pt x="380" y="18"/>
                    <a:pt x="380" y="18"/>
                  </a:cubicBezTo>
                  <a:cubicBezTo>
                    <a:pt x="381" y="19"/>
                    <a:pt x="381" y="19"/>
                    <a:pt x="381" y="19"/>
                  </a:cubicBezTo>
                  <a:cubicBezTo>
                    <a:pt x="381" y="19"/>
                    <a:pt x="381" y="19"/>
                    <a:pt x="381" y="19"/>
                  </a:cubicBezTo>
                  <a:cubicBezTo>
                    <a:pt x="382" y="18"/>
                    <a:pt x="382" y="18"/>
                    <a:pt x="382" y="18"/>
                  </a:cubicBezTo>
                  <a:cubicBezTo>
                    <a:pt x="383" y="18"/>
                    <a:pt x="383" y="18"/>
                    <a:pt x="383" y="18"/>
                  </a:cubicBezTo>
                  <a:cubicBezTo>
                    <a:pt x="383" y="18"/>
                    <a:pt x="383" y="18"/>
                    <a:pt x="383" y="18"/>
                  </a:cubicBezTo>
                  <a:cubicBezTo>
                    <a:pt x="383" y="18"/>
                    <a:pt x="383" y="18"/>
                    <a:pt x="383" y="18"/>
                  </a:cubicBezTo>
                  <a:cubicBezTo>
                    <a:pt x="384" y="18"/>
                    <a:pt x="384" y="18"/>
                    <a:pt x="384" y="18"/>
                  </a:cubicBezTo>
                  <a:cubicBezTo>
                    <a:pt x="385" y="19"/>
                    <a:pt x="385" y="19"/>
                    <a:pt x="385" y="19"/>
                  </a:cubicBezTo>
                  <a:cubicBezTo>
                    <a:pt x="385" y="20"/>
                    <a:pt x="385" y="20"/>
                    <a:pt x="385" y="20"/>
                  </a:cubicBezTo>
                  <a:cubicBezTo>
                    <a:pt x="385" y="22"/>
                    <a:pt x="385" y="22"/>
                    <a:pt x="385" y="22"/>
                  </a:cubicBezTo>
                  <a:cubicBezTo>
                    <a:pt x="384" y="24"/>
                    <a:pt x="384" y="24"/>
                    <a:pt x="384" y="24"/>
                  </a:cubicBezTo>
                  <a:cubicBezTo>
                    <a:pt x="382" y="25"/>
                    <a:pt x="382" y="25"/>
                    <a:pt x="382" y="25"/>
                  </a:cubicBezTo>
                  <a:cubicBezTo>
                    <a:pt x="382" y="25"/>
                    <a:pt x="382" y="25"/>
                    <a:pt x="382" y="25"/>
                  </a:cubicBezTo>
                  <a:cubicBezTo>
                    <a:pt x="381" y="25"/>
                    <a:pt x="381" y="25"/>
                    <a:pt x="381" y="25"/>
                  </a:cubicBezTo>
                  <a:cubicBezTo>
                    <a:pt x="380" y="25"/>
                    <a:pt x="380" y="25"/>
                    <a:pt x="380" y="25"/>
                  </a:cubicBezTo>
                  <a:cubicBezTo>
                    <a:pt x="380" y="26"/>
                    <a:pt x="380" y="26"/>
                    <a:pt x="380" y="26"/>
                  </a:cubicBezTo>
                  <a:cubicBezTo>
                    <a:pt x="379" y="26"/>
                    <a:pt x="379" y="26"/>
                    <a:pt x="379" y="26"/>
                  </a:cubicBezTo>
                  <a:cubicBezTo>
                    <a:pt x="377" y="27"/>
                    <a:pt x="377" y="27"/>
                    <a:pt x="377" y="27"/>
                  </a:cubicBezTo>
                  <a:cubicBezTo>
                    <a:pt x="376" y="28"/>
                    <a:pt x="376" y="28"/>
                    <a:pt x="376" y="28"/>
                  </a:cubicBezTo>
                  <a:cubicBezTo>
                    <a:pt x="375" y="28"/>
                    <a:pt x="375" y="28"/>
                    <a:pt x="375" y="28"/>
                  </a:cubicBezTo>
                  <a:cubicBezTo>
                    <a:pt x="374" y="29"/>
                    <a:pt x="374" y="29"/>
                    <a:pt x="374" y="29"/>
                  </a:cubicBezTo>
                  <a:cubicBezTo>
                    <a:pt x="372" y="29"/>
                    <a:pt x="372" y="29"/>
                    <a:pt x="372" y="29"/>
                  </a:cubicBezTo>
                  <a:cubicBezTo>
                    <a:pt x="372" y="28"/>
                    <a:pt x="372" y="28"/>
                    <a:pt x="372" y="28"/>
                  </a:cubicBezTo>
                  <a:cubicBezTo>
                    <a:pt x="371" y="29"/>
                    <a:pt x="371" y="29"/>
                    <a:pt x="371" y="29"/>
                  </a:cubicBezTo>
                  <a:cubicBezTo>
                    <a:pt x="371" y="29"/>
                    <a:pt x="371" y="29"/>
                    <a:pt x="371" y="29"/>
                  </a:cubicBezTo>
                  <a:cubicBezTo>
                    <a:pt x="370" y="28"/>
                    <a:pt x="370" y="28"/>
                    <a:pt x="370" y="28"/>
                  </a:cubicBezTo>
                  <a:cubicBezTo>
                    <a:pt x="369" y="28"/>
                    <a:pt x="369" y="28"/>
                    <a:pt x="369" y="28"/>
                  </a:cubicBezTo>
                  <a:cubicBezTo>
                    <a:pt x="368" y="28"/>
                    <a:pt x="368" y="28"/>
                    <a:pt x="368" y="28"/>
                  </a:cubicBezTo>
                  <a:cubicBezTo>
                    <a:pt x="368" y="28"/>
                    <a:pt x="368" y="28"/>
                    <a:pt x="368" y="28"/>
                  </a:cubicBezTo>
                  <a:cubicBezTo>
                    <a:pt x="369" y="28"/>
                    <a:pt x="369" y="28"/>
                    <a:pt x="369" y="28"/>
                  </a:cubicBezTo>
                  <a:cubicBezTo>
                    <a:pt x="369" y="29"/>
                    <a:pt x="369" y="29"/>
                    <a:pt x="369" y="29"/>
                  </a:cubicBezTo>
                  <a:cubicBezTo>
                    <a:pt x="368" y="29"/>
                    <a:pt x="368" y="29"/>
                    <a:pt x="368" y="29"/>
                  </a:cubicBezTo>
                  <a:cubicBezTo>
                    <a:pt x="367" y="29"/>
                    <a:pt x="367" y="29"/>
                    <a:pt x="367" y="29"/>
                  </a:cubicBezTo>
                  <a:cubicBezTo>
                    <a:pt x="367" y="29"/>
                    <a:pt x="367" y="29"/>
                    <a:pt x="367" y="29"/>
                  </a:cubicBezTo>
                  <a:cubicBezTo>
                    <a:pt x="366" y="29"/>
                    <a:pt x="366" y="29"/>
                    <a:pt x="366" y="29"/>
                  </a:cubicBezTo>
                  <a:cubicBezTo>
                    <a:pt x="364" y="28"/>
                    <a:pt x="364" y="28"/>
                    <a:pt x="364" y="28"/>
                  </a:cubicBezTo>
                  <a:cubicBezTo>
                    <a:pt x="364" y="28"/>
                    <a:pt x="364" y="28"/>
                    <a:pt x="364" y="28"/>
                  </a:cubicBezTo>
                  <a:cubicBezTo>
                    <a:pt x="363" y="28"/>
                    <a:pt x="363" y="28"/>
                    <a:pt x="363" y="28"/>
                  </a:cubicBezTo>
                  <a:cubicBezTo>
                    <a:pt x="363" y="28"/>
                    <a:pt x="363" y="28"/>
                    <a:pt x="363" y="28"/>
                  </a:cubicBezTo>
                  <a:cubicBezTo>
                    <a:pt x="362" y="27"/>
                    <a:pt x="362" y="27"/>
                    <a:pt x="362" y="27"/>
                  </a:cubicBezTo>
                  <a:cubicBezTo>
                    <a:pt x="361" y="26"/>
                    <a:pt x="361" y="26"/>
                    <a:pt x="361" y="26"/>
                  </a:cubicBezTo>
                  <a:cubicBezTo>
                    <a:pt x="361" y="27"/>
                    <a:pt x="361" y="27"/>
                    <a:pt x="361" y="27"/>
                  </a:cubicBezTo>
                  <a:cubicBezTo>
                    <a:pt x="362" y="28"/>
                    <a:pt x="362" y="28"/>
                    <a:pt x="362" y="28"/>
                  </a:cubicBezTo>
                  <a:cubicBezTo>
                    <a:pt x="362" y="28"/>
                    <a:pt x="362" y="28"/>
                    <a:pt x="362" y="28"/>
                  </a:cubicBezTo>
                  <a:cubicBezTo>
                    <a:pt x="361" y="28"/>
                    <a:pt x="361" y="28"/>
                    <a:pt x="361" y="28"/>
                  </a:cubicBezTo>
                  <a:cubicBezTo>
                    <a:pt x="360" y="28"/>
                    <a:pt x="360" y="28"/>
                    <a:pt x="360" y="28"/>
                  </a:cubicBezTo>
                  <a:cubicBezTo>
                    <a:pt x="361" y="28"/>
                    <a:pt x="361" y="28"/>
                    <a:pt x="361" y="28"/>
                  </a:cubicBezTo>
                  <a:cubicBezTo>
                    <a:pt x="363" y="29"/>
                    <a:pt x="363" y="29"/>
                    <a:pt x="363" y="29"/>
                  </a:cubicBezTo>
                  <a:cubicBezTo>
                    <a:pt x="365" y="29"/>
                    <a:pt x="365" y="29"/>
                    <a:pt x="365" y="29"/>
                  </a:cubicBezTo>
                  <a:cubicBezTo>
                    <a:pt x="366" y="30"/>
                    <a:pt x="366" y="30"/>
                    <a:pt x="366" y="30"/>
                  </a:cubicBezTo>
                  <a:cubicBezTo>
                    <a:pt x="365" y="30"/>
                    <a:pt x="365" y="30"/>
                    <a:pt x="365" y="30"/>
                  </a:cubicBezTo>
                  <a:cubicBezTo>
                    <a:pt x="361" y="32"/>
                    <a:pt x="361" y="32"/>
                    <a:pt x="361" y="32"/>
                  </a:cubicBezTo>
                  <a:cubicBezTo>
                    <a:pt x="359" y="32"/>
                    <a:pt x="359" y="32"/>
                    <a:pt x="359" y="32"/>
                  </a:cubicBezTo>
                  <a:cubicBezTo>
                    <a:pt x="358" y="32"/>
                    <a:pt x="358" y="32"/>
                    <a:pt x="358" y="32"/>
                  </a:cubicBezTo>
                  <a:cubicBezTo>
                    <a:pt x="356" y="32"/>
                    <a:pt x="356" y="32"/>
                    <a:pt x="356" y="32"/>
                  </a:cubicBezTo>
                  <a:cubicBezTo>
                    <a:pt x="355" y="32"/>
                    <a:pt x="355" y="32"/>
                    <a:pt x="355" y="32"/>
                  </a:cubicBezTo>
                  <a:cubicBezTo>
                    <a:pt x="355" y="32"/>
                    <a:pt x="355" y="32"/>
                    <a:pt x="355" y="32"/>
                  </a:cubicBezTo>
                  <a:cubicBezTo>
                    <a:pt x="354" y="32"/>
                    <a:pt x="354" y="32"/>
                    <a:pt x="354" y="32"/>
                  </a:cubicBezTo>
                  <a:cubicBezTo>
                    <a:pt x="354" y="32"/>
                    <a:pt x="354" y="32"/>
                    <a:pt x="354" y="32"/>
                  </a:cubicBezTo>
                  <a:cubicBezTo>
                    <a:pt x="353" y="32"/>
                    <a:pt x="353" y="32"/>
                    <a:pt x="353" y="32"/>
                  </a:cubicBezTo>
                  <a:cubicBezTo>
                    <a:pt x="352" y="33"/>
                    <a:pt x="352" y="33"/>
                    <a:pt x="352" y="33"/>
                  </a:cubicBezTo>
                  <a:cubicBezTo>
                    <a:pt x="353" y="32"/>
                    <a:pt x="353" y="32"/>
                    <a:pt x="353" y="32"/>
                  </a:cubicBezTo>
                  <a:cubicBezTo>
                    <a:pt x="353" y="33"/>
                    <a:pt x="353" y="33"/>
                    <a:pt x="353" y="33"/>
                  </a:cubicBezTo>
                  <a:cubicBezTo>
                    <a:pt x="354" y="33"/>
                    <a:pt x="354" y="33"/>
                    <a:pt x="354" y="33"/>
                  </a:cubicBezTo>
                  <a:cubicBezTo>
                    <a:pt x="357" y="33"/>
                    <a:pt x="357" y="33"/>
                    <a:pt x="357" y="33"/>
                  </a:cubicBezTo>
                  <a:cubicBezTo>
                    <a:pt x="358" y="33"/>
                    <a:pt x="358" y="33"/>
                    <a:pt x="358" y="33"/>
                  </a:cubicBezTo>
                  <a:cubicBezTo>
                    <a:pt x="361" y="33"/>
                    <a:pt x="361" y="33"/>
                    <a:pt x="361" y="33"/>
                  </a:cubicBezTo>
                  <a:cubicBezTo>
                    <a:pt x="364" y="32"/>
                    <a:pt x="364" y="32"/>
                    <a:pt x="364" y="32"/>
                  </a:cubicBezTo>
                  <a:cubicBezTo>
                    <a:pt x="365" y="31"/>
                    <a:pt x="365" y="31"/>
                    <a:pt x="365" y="31"/>
                  </a:cubicBezTo>
                  <a:cubicBezTo>
                    <a:pt x="366" y="31"/>
                    <a:pt x="366" y="31"/>
                    <a:pt x="366" y="31"/>
                  </a:cubicBezTo>
                  <a:cubicBezTo>
                    <a:pt x="367" y="31"/>
                    <a:pt x="367" y="31"/>
                    <a:pt x="367" y="31"/>
                  </a:cubicBezTo>
                  <a:cubicBezTo>
                    <a:pt x="368" y="31"/>
                    <a:pt x="368" y="31"/>
                    <a:pt x="368" y="31"/>
                  </a:cubicBezTo>
                  <a:cubicBezTo>
                    <a:pt x="369" y="31"/>
                    <a:pt x="369" y="31"/>
                    <a:pt x="369" y="31"/>
                  </a:cubicBezTo>
                  <a:cubicBezTo>
                    <a:pt x="369" y="32"/>
                    <a:pt x="369" y="32"/>
                    <a:pt x="369" y="32"/>
                  </a:cubicBezTo>
                  <a:cubicBezTo>
                    <a:pt x="368" y="33"/>
                    <a:pt x="368" y="33"/>
                    <a:pt x="368" y="33"/>
                  </a:cubicBezTo>
                  <a:cubicBezTo>
                    <a:pt x="366" y="34"/>
                    <a:pt x="366" y="34"/>
                    <a:pt x="366" y="34"/>
                  </a:cubicBezTo>
                  <a:cubicBezTo>
                    <a:pt x="366" y="34"/>
                    <a:pt x="366" y="34"/>
                    <a:pt x="366" y="34"/>
                  </a:cubicBezTo>
                  <a:cubicBezTo>
                    <a:pt x="364" y="35"/>
                    <a:pt x="364" y="35"/>
                    <a:pt x="364" y="35"/>
                  </a:cubicBezTo>
                  <a:cubicBezTo>
                    <a:pt x="364" y="35"/>
                    <a:pt x="364" y="35"/>
                    <a:pt x="364" y="35"/>
                  </a:cubicBezTo>
                  <a:cubicBezTo>
                    <a:pt x="363" y="36"/>
                    <a:pt x="363" y="36"/>
                    <a:pt x="363" y="36"/>
                  </a:cubicBezTo>
                  <a:cubicBezTo>
                    <a:pt x="362" y="36"/>
                    <a:pt x="362" y="36"/>
                    <a:pt x="362" y="36"/>
                  </a:cubicBezTo>
                  <a:cubicBezTo>
                    <a:pt x="361" y="37"/>
                    <a:pt x="361" y="37"/>
                    <a:pt x="361" y="37"/>
                  </a:cubicBezTo>
                  <a:cubicBezTo>
                    <a:pt x="360" y="37"/>
                    <a:pt x="360" y="37"/>
                    <a:pt x="360" y="37"/>
                  </a:cubicBezTo>
                  <a:cubicBezTo>
                    <a:pt x="359" y="37"/>
                    <a:pt x="359" y="37"/>
                    <a:pt x="359" y="37"/>
                  </a:cubicBezTo>
                  <a:cubicBezTo>
                    <a:pt x="358" y="37"/>
                    <a:pt x="358" y="37"/>
                    <a:pt x="358" y="37"/>
                  </a:cubicBezTo>
                  <a:cubicBezTo>
                    <a:pt x="357" y="38"/>
                    <a:pt x="357" y="38"/>
                    <a:pt x="357" y="38"/>
                  </a:cubicBezTo>
                  <a:cubicBezTo>
                    <a:pt x="356" y="38"/>
                    <a:pt x="356" y="38"/>
                    <a:pt x="356" y="38"/>
                  </a:cubicBezTo>
                  <a:cubicBezTo>
                    <a:pt x="355" y="39"/>
                    <a:pt x="355" y="39"/>
                    <a:pt x="355" y="39"/>
                  </a:cubicBezTo>
                  <a:cubicBezTo>
                    <a:pt x="353" y="39"/>
                    <a:pt x="353" y="39"/>
                    <a:pt x="353" y="39"/>
                  </a:cubicBezTo>
                  <a:cubicBezTo>
                    <a:pt x="352" y="40"/>
                    <a:pt x="352" y="40"/>
                    <a:pt x="352" y="40"/>
                  </a:cubicBezTo>
                  <a:cubicBezTo>
                    <a:pt x="352" y="39"/>
                    <a:pt x="352" y="39"/>
                    <a:pt x="352" y="39"/>
                  </a:cubicBezTo>
                  <a:cubicBezTo>
                    <a:pt x="351" y="40"/>
                    <a:pt x="351" y="40"/>
                    <a:pt x="351" y="40"/>
                  </a:cubicBezTo>
                  <a:cubicBezTo>
                    <a:pt x="350" y="40"/>
                    <a:pt x="350" y="40"/>
                    <a:pt x="350" y="40"/>
                  </a:cubicBezTo>
                  <a:cubicBezTo>
                    <a:pt x="350" y="40"/>
                    <a:pt x="350" y="40"/>
                    <a:pt x="350" y="40"/>
                  </a:cubicBezTo>
                  <a:cubicBezTo>
                    <a:pt x="350" y="41"/>
                    <a:pt x="350" y="41"/>
                    <a:pt x="350" y="41"/>
                  </a:cubicBezTo>
                  <a:cubicBezTo>
                    <a:pt x="349" y="42"/>
                    <a:pt x="349" y="42"/>
                    <a:pt x="349" y="42"/>
                  </a:cubicBezTo>
                  <a:cubicBezTo>
                    <a:pt x="349" y="43"/>
                    <a:pt x="349" y="43"/>
                    <a:pt x="349" y="43"/>
                  </a:cubicBezTo>
                  <a:cubicBezTo>
                    <a:pt x="347" y="43"/>
                    <a:pt x="347" y="43"/>
                    <a:pt x="347" y="43"/>
                  </a:cubicBezTo>
                  <a:cubicBezTo>
                    <a:pt x="346" y="43"/>
                    <a:pt x="346" y="43"/>
                    <a:pt x="346" y="43"/>
                  </a:cubicBezTo>
                  <a:cubicBezTo>
                    <a:pt x="345" y="43"/>
                    <a:pt x="345" y="43"/>
                    <a:pt x="345" y="43"/>
                  </a:cubicBezTo>
                  <a:cubicBezTo>
                    <a:pt x="345" y="42"/>
                    <a:pt x="345" y="42"/>
                    <a:pt x="345" y="42"/>
                  </a:cubicBezTo>
                  <a:cubicBezTo>
                    <a:pt x="346" y="42"/>
                    <a:pt x="346" y="42"/>
                    <a:pt x="346" y="42"/>
                  </a:cubicBezTo>
                  <a:cubicBezTo>
                    <a:pt x="346" y="41"/>
                    <a:pt x="346" y="41"/>
                    <a:pt x="346" y="41"/>
                  </a:cubicBezTo>
                  <a:cubicBezTo>
                    <a:pt x="345" y="41"/>
                    <a:pt x="345" y="41"/>
                    <a:pt x="345" y="41"/>
                  </a:cubicBezTo>
                  <a:cubicBezTo>
                    <a:pt x="345" y="42"/>
                    <a:pt x="345" y="42"/>
                    <a:pt x="345" y="42"/>
                  </a:cubicBezTo>
                  <a:cubicBezTo>
                    <a:pt x="345" y="42"/>
                    <a:pt x="345" y="42"/>
                    <a:pt x="345" y="42"/>
                  </a:cubicBezTo>
                  <a:cubicBezTo>
                    <a:pt x="344" y="43"/>
                    <a:pt x="344" y="43"/>
                    <a:pt x="344" y="43"/>
                  </a:cubicBezTo>
                  <a:cubicBezTo>
                    <a:pt x="345" y="43"/>
                    <a:pt x="345" y="43"/>
                    <a:pt x="345" y="43"/>
                  </a:cubicBezTo>
                  <a:cubicBezTo>
                    <a:pt x="346" y="44"/>
                    <a:pt x="346" y="44"/>
                    <a:pt x="346" y="44"/>
                  </a:cubicBezTo>
                  <a:cubicBezTo>
                    <a:pt x="345" y="45"/>
                    <a:pt x="345" y="45"/>
                    <a:pt x="345" y="45"/>
                  </a:cubicBezTo>
                  <a:cubicBezTo>
                    <a:pt x="344" y="45"/>
                    <a:pt x="344" y="45"/>
                    <a:pt x="344" y="45"/>
                  </a:cubicBezTo>
                  <a:cubicBezTo>
                    <a:pt x="343" y="44"/>
                    <a:pt x="343" y="44"/>
                    <a:pt x="343" y="44"/>
                  </a:cubicBezTo>
                  <a:cubicBezTo>
                    <a:pt x="343" y="45"/>
                    <a:pt x="343" y="45"/>
                    <a:pt x="343" y="45"/>
                  </a:cubicBezTo>
                  <a:cubicBezTo>
                    <a:pt x="341" y="44"/>
                    <a:pt x="341" y="44"/>
                    <a:pt x="341" y="44"/>
                  </a:cubicBezTo>
                  <a:cubicBezTo>
                    <a:pt x="341" y="44"/>
                    <a:pt x="341" y="44"/>
                    <a:pt x="341" y="44"/>
                  </a:cubicBezTo>
                  <a:cubicBezTo>
                    <a:pt x="340" y="45"/>
                    <a:pt x="340" y="45"/>
                    <a:pt x="340" y="45"/>
                  </a:cubicBezTo>
                  <a:cubicBezTo>
                    <a:pt x="340" y="44"/>
                    <a:pt x="340" y="44"/>
                    <a:pt x="340" y="44"/>
                  </a:cubicBezTo>
                  <a:cubicBezTo>
                    <a:pt x="340" y="44"/>
                    <a:pt x="340" y="44"/>
                    <a:pt x="340" y="44"/>
                  </a:cubicBezTo>
                  <a:cubicBezTo>
                    <a:pt x="339" y="44"/>
                    <a:pt x="339" y="44"/>
                    <a:pt x="339" y="44"/>
                  </a:cubicBezTo>
                  <a:cubicBezTo>
                    <a:pt x="339" y="44"/>
                    <a:pt x="339" y="44"/>
                    <a:pt x="339" y="44"/>
                  </a:cubicBezTo>
                  <a:cubicBezTo>
                    <a:pt x="339" y="45"/>
                    <a:pt x="339" y="45"/>
                    <a:pt x="339" y="45"/>
                  </a:cubicBezTo>
                  <a:cubicBezTo>
                    <a:pt x="340" y="45"/>
                    <a:pt x="340" y="45"/>
                    <a:pt x="340" y="45"/>
                  </a:cubicBezTo>
                  <a:cubicBezTo>
                    <a:pt x="343" y="45"/>
                    <a:pt x="343" y="45"/>
                    <a:pt x="343" y="45"/>
                  </a:cubicBezTo>
                  <a:cubicBezTo>
                    <a:pt x="343" y="46"/>
                    <a:pt x="343" y="46"/>
                    <a:pt x="343" y="46"/>
                  </a:cubicBezTo>
                  <a:cubicBezTo>
                    <a:pt x="343" y="46"/>
                    <a:pt x="343" y="46"/>
                    <a:pt x="343" y="46"/>
                  </a:cubicBezTo>
                  <a:cubicBezTo>
                    <a:pt x="342" y="47"/>
                    <a:pt x="342" y="47"/>
                    <a:pt x="342" y="47"/>
                  </a:cubicBezTo>
                  <a:cubicBezTo>
                    <a:pt x="341" y="47"/>
                    <a:pt x="341" y="47"/>
                    <a:pt x="341" y="47"/>
                  </a:cubicBezTo>
                  <a:cubicBezTo>
                    <a:pt x="340" y="47"/>
                    <a:pt x="340" y="47"/>
                    <a:pt x="340" y="47"/>
                  </a:cubicBezTo>
                  <a:cubicBezTo>
                    <a:pt x="339" y="47"/>
                    <a:pt x="339" y="47"/>
                    <a:pt x="339" y="47"/>
                  </a:cubicBezTo>
                  <a:cubicBezTo>
                    <a:pt x="340" y="48"/>
                    <a:pt x="340" y="48"/>
                    <a:pt x="340" y="48"/>
                  </a:cubicBezTo>
                  <a:cubicBezTo>
                    <a:pt x="340" y="47"/>
                    <a:pt x="340" y="47"/>
                    <a:pt x="340" y="47"/>
                  </a:cubicBezTo>
                  <a:cubicBezTo>
                    <a:pt x="341" y="48"/>
                    <a:pt x="341" y="48"/>
                    <a:pt x="341" y="48"/>
                  </a:cubicBezTo>
                  <a:cubicBezTo>
                    <a:pt x="341" y="48"/>
                    <a:pt x="341" y="48"/>
                    <a:pt x="341" y="48"/>
                  </a:cubicBezTo>
                  <a:cubicBezTo>
                    <a:pt x="339" y="50"/>
                    <a:pt x="339" y="50"/>
                    <a:pt x="339" y="50"/>
                  </a:cubicBezTo>
                  <a:cubicBezTo>
                    <a:pt x="338" y="50"/>
                    <a:pt x="338" y="50"/>
                    <a:pt x="338" y="50"/>
                  </a:cubicBezTo>
                  <a:cubicBezTo>
                    <a:pt x="336" y="49"/>
                    <a:pt x="336" y="49"/>
                    <a:pt x="336" y="49"/>
                  </a:cubicBezTo>
                  <a:cubicBezTo>
                    <a:pt x="336" y="49"/>
                    <a:pt x="336" y="49"/>
                    <a:pt x="336" y="49"/>
                  </a:cubicBezTo>
                  <a:cubicBezTo>
                    <a:pt x="335" y="49"/>
                    <a:pt x="335" y="49"/>
                    <a:pt x="335" y="49"/>
                  </a:cubicBezTo>
                  <a:cubicBezTo>
                    <a:pt x="334" y="49"/>
                    <a:pt x="334" y="49"/>
                    <a:pt x="334" y="49"/>
                  </a:cubicBezTo>
                  <a:cubicBezTo>
                    <a:pt x="334" y="47"/>
                    <a:pt x="334" y="47"/>
                    <a:pt x="334" y="47"/>
                  </a:cubicBezTo>
                  <a:cubicBezTo>
                    <a:pt x="333" y="47"/>
                    <a:pt x="333" y="47"/>
                    <a:pt x="333" y="47"/>
                  </a:cubicBezTo>
                  <a:cubicBezTo>
                    <a:pt x="333" y="47"/>
                    <a:pt x="333" y="47"/>
                    <a:pt x="333" y="47"/>
                  </a:cubicBezTo>
                  <a:cubicBezTo>
                    <a:pt x="333" y="46"/>
                    <a:pt x="333" y="46"/>
                    <a:pt x="333" y="46"/>
                  </a:cubicBezTo>
                  <a:cubicBezTo>
                    <a:pt x="332" y="46"/>
                    <a:pt x="332" y="46"/>
                    <a:pt x="332" y="46"/>
                  </a:cubicBezTo>
                  <a:cubicBezTo>
                    <a:pt x="332" y="46"/>
                    <a:pt x="332" y="46"/>
                    <a:pt x="332" y="46"/>
                  </a:cubicBezTo>
                  <a:cubicBezTo>
                    <a:pt x="331" y="46"/>
                    <a:pt x="331" y="46"/>
                    <a:pt x="331" y="46"/>
                  </a:cubicBezTo>
                  <a:cubicBezTo>
                    <a:pt x="330" y="46"/>
                    <a:pt x="330" y="46"/>
                    <a:pt x="330" y="46"/>
                  </a:cubicBezTo>
                  <a:cubicBezTo>
                    <a:pt x="329" y="46"/>
                    <a:pt x="329" y="46"/>
                    <a:pt x="329" y="46"/>
                  </a:cubicBezTo>
                  <a:cubicBezTo>
                    <a:pt x="330" y="46"/>
                    <a:pt x="330" y="46"/>
                    <a:pt x="330" y="46"/>
                  </a:cubicBezTo>
                  <a:cubicBezTo>
                    <a:pt x="330" y="46"/>
                    <a:pt x="330" y="46"/>
                    <a:pt x="330" y="46"/>
                  </a:cubicBezTo>
                  <a:cubicBezTo>
                    <a:pt x="331" y="46"/>
                    <a:pt x="331" y="46"/>
                    <a:pt x="331" y="46"/>
                  </a:cubicBezTo>
                  <a:cubicBezTo>
                    <a:pt x="333" y="48"/>
                    <a:pt x="333" y="48"/>
                    <a:pt x="333" y="48"/>
                  </a:cubicBezTo>
                  <a:cubicBezTo>
                    <a:pt x="333" y="50"/>
                    <a:pt x="333" y="50"/>
                    <a:pt x="333" y="50"/>
                  </a:cubicBezTo>
                  <a:cubicBezTo>
                    <a:pt x="333" y="51"/>
                    <a:pt x="333" y="51"/>
                    <a:pt x="333" y="51"/>
                  </a:cubicBezTo>
                  <a:cubicBezTo>
                    <a:pt x="332" y="50"/>
                    <a:pt x="332" y="50"/>
                    <a:pt x="332" y="50"/>
                  </a:cubicBezTo>
                  <a:cubicBezTo>
                    <a:pt x="331" y="50"/>
                    <a:pt x="331" y="50"/>
                    <a:pt x="331" y="50"/>
                  </a:cubicBezTo>
                  <a:cubicBezTo>
                    <a:pt x="330" y="50"/>
                    <a:pt x="330" y="50"/>
                    <a:pt x="330" y="50"/>
                  </a:cubicBezTo>
                  <a:cubicBezTo>
                    <a:pt x="330" y="50"/>
                    <a:pt x="330" y="50"/>
                    <a:pt x="330" y="50"/>
                  </a:cubicBezTo>
                  <a:cubicBezTo>
                    <a:pt x="330" y="51"/>
                    <a:pt x="330" y="51"/>
                    <a:pt x="330" y="51"/>
                  </a:cubicBezTo>
                  <a:cubicBezTo>
                    <a:pt x="329" y="50"/>
                    <a:pt x="329" y="50"/>
                    <a:pt x="329" y="50"/>
                  </a:cubicBezTo>
                  <a:cubicBezTo>
                    <a:pt x="328" y="50"/>
                    <a:pt x="328" y="50"/>
                    <a:pt x="328" y="50"/>
                  </a:cubicBezTo>
                  <a:cubicBezTo>
                    <a:pt x="328" y="51"/>
                    <a:pt x="328" y="51"/>
                    <a:pt x="328" y="51"/>
                  </a:cubicBezTo>
                  <a:cubicBezTo>
                    <a:pt x="327" y="51"/>
                    <a:pt x="327" y="51"/>
                    <a:pt x="327" y="51"/>
                  </a:cubicBezTo>
                  <a:cubicBezTo>
                    <a:pt x="327" y="50"/>
                    <a:pt x="327" y="50"/>
                    <a:pt x="327" y="50"/>
                  </a:cubicBezTo>
                  <a:cubicBezTo>
                    <a:pt x="326" y="50"/>
                    <a:pt x="326" y="50"/>
                    <a:pt x="326" y="50"/>
                  </a:cubicBezTo>
                  <a:cubicBezTo>
                    <a:pt x="326" y="49"/>
                    <a:pt x="326" y="49"/>
                    <a:pt x="326" y="49"/>
                  </a:cubicBezTo>
                  <a:cubicBezTo>
                    <a:pt x="325" y="49"/>
                    <a:pt x="325" y="49"/>
                    <a:pt x="325" y="49"/>
                  </a:cubicBezTo>
                  <a:cubicBezTo>
                    <a:pt x="325" y="48"/>
                    <a:pt x="325" y="48"/>
                    <a:pt x="325" y="48"/>
                  </a:cubicBezTo>
                  <a:cubicBezTo>
                    <a:pt x="324" y="48"/>
                    <a:pt x="324" y="48"/>
                    <a:pt x="324" y="48"/>
                  </a:cubicBezTo>
                  <a:cubicBezTo>
                    <a:pt x="323" y="48"/>
                    <a:pt x="323" y="48"/>
                    <a:pt x="323" y="48"/>
                  </a:cubicBezTo>
                  <a:cubicBezTo>
                    <a:pt x="323" y="47"/>
                    <a:pt x="323" y="47"/>
                    <a:pt x="323" y="47"/>
                  </a:cubicBezTo>
                  <a:cubicBezTo>
                    <a:pt x="322" y="48"/>
                    <a:pt x="322" y="48"/>
                    <a:pt x="322" y="48"/>
                  </a:cubicBezTo>
                  <a:cubicBezTo>
                    <a:pt x="322" y="48"/>
                    <a:pt x="322" y="48"/>
                    <a:pt x="322" y="48"/>
                  </a:cubicBezTo>
                  <a:cubicBezTo>
                    <a:pt x="323" y="49"/>
                    <a:pt x="323" y="49"/>
                    <a:pt x="323" y="49"/>
                  </a:cubicBezTo>
                  <a:cubicBezTo>
                    <a:pt x="324" y="49"/>
                    <a:pt x="324" y="49"/>
                    <a:pt x="324" y="49"/>
                  </a:cubicBezTo>
                  <a:cubicBezTo>
                    <a:pt x="325" y="50"/>
                    <a:pt x="325" y="50"/>
                    <a:pt x="325" y="50"/>
                  </a:cubicBezTo>
                  <a:cubicBezTo>
                    <a:pt x="325" y="51"/>
                    <a:pt x="325" y="51"/>
                    <a:pt x="325" y="51"/>
                  </a:cubicBezTo>
                  <a:cubicBezTo>
                    <a:pt x="323" y="50"/>
                    <a:pt x="323" y="50"/>
                    <a:pt x="323" y="50"/>
                  </a:cubicBezTo>
                  <a:cubicBezTo>
                    <a:pt x="322" y="50"/>
                    <a:pt x="322" y="50"/>
                    <a:pt x="322" y="50"/>
                  </a:cubicBezTo>
                  <a:cubicBezTo>
                    <a:pt x="322" y="49"/>
                    <a:pt x="322" y="49"/>
                    <a:pt x="322" y="49"/>
                  </a:cubicBezTo>
                  <a:cubicBezTo>
                    <a:pt x="321" y="49"/>
                    <a:pt x="321" y="49"/>
                    <a:pt x="321" y="49"/>
                  </a:cubicBezTo>
                  <a:cubicBezTo>
                    <a:pt x="321" y="49"/>
                    <a:pt x="321" y="49"/>
                    <a:pt x="321" y="49"/>
                  </a:cubicBezTo>
                  <a:cubicBezTo>
                    <a:pt x="321" y="49"/>
                    <a:pt x="321" y="49"/>
                    <a:pt x="321" y="49"/>
                  </a:cubicBezTo>
                  <a:cubicBezTo>
                    <a:pt x="321" y="50"/>
                    <a:pt x="321" y="50"/>
                    <a:pt x="321" y="50"/>
                  </a:cubicBezTo>
                  <a:cubicBezTo>
                    <a:pt x="320" y="50"/>
                    <a:pt x="320" y="50"/>
                    <a:pt x="320" y="50"/>
                  </a:cubicBezTo>
                  <a:cubicBezTo>
                    <a:pt x="320" y="49"/>
                    <a:pt x="320" y="49"/>
                    <a:pt x="320" y="49"/>
                  </a:cubicBezTo>
                  <a:cubicBezTo>
                    <a:pt x="319" y="49"/>
                    <a:pt x="319" y="49"/>
                    <a:pt x="319" y="49"/>
                  </a:cubicBezTo>
                  <a:cubicBezTo>
                    <a:pt x="319" y="50"/>
                    <a:pt x="319" y="50"/>
                    <a:pt x="319" y="50"/>
                  </a:cubicBezTo>
                  <a:cubicBezTo>
                    <a:pt x="320" y="50"/>
                    <a:pt x="320" y="50"/>
                    <a:pt x="320" y="50"/>
                  </a:cubicBezTo>
                  <a:cubicBezTo>
                    <a:pt x="320" y="51"/>
                    <a:pt x="320" y="51"/>
                    <a:pt x="320" y="51"/>
                  </a:cubicBezTo>
                  <a:cubicBezTo>
                    <a:pt x="321" y="51"/>
                    <a:pt x="321" y="51"/>
                    <a:pt x="321" y="51"/>
                  </a:cubicBezTo>
                  <a:cubicBezTo>
                    <a:pt x="321" y="51"/>
                    <a:pt x="321" y="51"/>
                    <a:pt x="321" y="51"/>
                  </a:cubicBezTo>
                  <a:cubicBezTo>
                    <a:pt x="322" y="51"/>
                    <a:pt x="322" y="51"/>
                    <a:pt x="322" y="51"/>
                  </a:cubicBezTo>
                  <a:cubicBezTo>
                    <a:pt x="322" y="51"/>
                    <a:pt x="322" y="51"/>
                    <a:pt x="322" y="51"/>
                  </a:cubicBezTo>
                  <a:cubicBezTo>
                    <a:pt x="323" y="52"/>
                    <a:pt x="323" y="52"/>
                    <a:pt x="323" y="52"/>
                  </a:cubicBezTo>
                  <a:cubicBezTo>
                    <a:pt x="324" y="52"/>
                    <a:pt x="324" y="52"/>
                    <a:pt x="324" y="52"/>
                  </a:cubicBezTo>
                  <a:cubicBezTo>
                    <a:pt x="324" y="52"/>
                    <a:pt x="324" y="52"/>
                    <a:pt x="324" y="52"/>
                  </a:cubicBezTo>
                  <a:cubicBezTo>
                    <a:pt x="325" y="52"/>
                    <a:pt x="325" y="52"/>
                    <a:pt x="325" y="52"/>
                  </a:cubicBezTo>
                  <a:cubicBezTo>
                    <a:pt x="328" y="53"/>
                    <a:pt x="328" y="53"/>
                    <a:pt x="328" y="53"/>
                  </a:cubicBezTo>
                  <a:cubicBezTo>
                    <a:pt x="328" y="53"/>
                    <a:pt x="328" y="53"/>
                    <a:pt x="328" y="53"/>
                  </a:cubicBezTo>
                  <a:cubicBezTo>
                    <a:pt x="327" y="54"/>
                    <a:pt x="327" y="54"/>
                    <a:pt x="327" y="54"/>
                  </a:cubicBezTo>
                  <a:cubicBezTo>
                    <a:pt x="328" y="54"/>
                    <a:pt x="328" y="54"/>
                    <a:pt x="328" y="54"/>
                  </a:cubicBezTo>
                  <a:cubicBezTo>
                    <a:pt x="327" y="55"/>
                    <a:pt x="327" y="55"/>
                    <a:pt x="327" y="55"/>
                  </a:cubicBezTo>
                  <a:cubicBezTo>
                    <a:pt x="328" y="56"/>
                    <a:pt x="328" y="56"/>
                    <a:pt x="328" y="56"/>
                  </a:cubicBezTo>
                  <a:cubicBezTo>
                    <a:pt x="327" y="56"/>
                    <a:pt x="327" y="56"/>
                    <a:pt x="327" y="56"/>
                  </a:cubicBezTo>
                  <a:cubicBezTo>
                    <a:pt x="327" y="56"/>
                    <a:pt x="327" y="56"/>
                    <a:pt x="327" y="56"/>
                  </a:cubicBezTo>
                  <a:cubicBezTo>
                    <a:pt x="326" y="55"/>
                    <a:pt x="326" y="55"/>
                    <a:pt x="326" y="55"/>
                  </a:cubicBezTo>
                  <a:cubicBezTo>
                    <a:pt x="325" y="55"/>
                    <a:pt x="325" y="55"/>
                    <a:pt x="325" y="55"/>
                  </a:cubicBezTo>
                  <a:cubicBezTo>
                    <a:pt x="324" y="54"/>
                    <a:pt x="324" y="54"/>
                    <a:pt x="324" y="54"/>
                  </a:cubicBezTo>
                  <a:cubicBezTo>
                    <a:pt x="324" y="54"/>
                    <a:pt x="324" y="54"/>
                    <a:pt x="324" y="54"/>
                  </a:cubicBezTo>
                  <a:cubicBezTo>
                    <a:pt x="324" y="53"/>
                    <a:pt x="324" y="53"/>
                    <a:pt x="324" y="53"/>
                  </a:cubicBezTo>
                  <a:cubicBezTo>
                    <a:pt x="323" y="52"/>
                    <a:pt x="323" y="52"/>
                    <a:pt x="323" y="52"/>
                  </a:cubicBezTo>
                  <a:cubicBezTo>
                    <a:pt x="322" y="52"/>
                    <a:pt x="322" y="52"/>
                    <a:pt x="322" y="52"/>
                  </a:cubicBezTo>
                  <a:cubicBezTo>
                    <a:pt x="320" y="52"/>
                    <a:pt x="320" y="52"/>
                    <a:pt x="320" y="52"/>
                  </a:cubicBezTo>
                  <a:cubicBezTo>
                    <a:pt x="319" y="51"/>
                    <a:pt x="319" y="51"/>
                    <a:pt x="319" y="51"/>
                  </a:cubicBezTo>
                  <a:cubicBezTo>
                    <a:pt x="318" y="51"/>
                    <a:pt x="318" y="51"/>
                    <a:pt x="318" y="51"/>
                  </a:cubicBezTo>
                  <a:cubicBezTo>
                    <a:pt x="318" y="52"/>
                    <a:pt x="318" y="52"/>
                    <a:pt x="318" y="52"/>
                  </a:cubicBezTo>
                  <a:cubicBezTo>
                    <a:pt x="319" y="52"/>
                    <a:pt x="319" y="52"/>
                    <a:pt x="319" y="52"/>
                  </a:cubicBezTo>
                  <a:cubicBezTo>
                    <a:pt x="321" y="52"/>
                    <a:pt x="321" y="52"/>
                    <a:pt x="321" y="52"/>
                  </a:cubicBezTo>
                  <a:cubicBezTo>
                    <a:pt x="323" y="53"/>
                    <a:pt x="323" y="53"/>
                    <a:pt x="323" y="53"/>
                  </a:cubicBezTo>
                  <a:cubicBezTo>
                    <a:pt x="323" y="54"/>
                    <a:pt x="323" y="54"/>
                    <a:pt x="323" y="54"/>
                  </a:cubicBezTo>
                  <a:cubicBezTo>
                    <a:pt x="323" y="54"/>
                    <a:pt x="323" y="54"/>
                    <a:pt x="323" y="54"/>
                  </a:cubicBezTo>
                  <a:cubicBezTo>
                    <a:pt x="322" y="53"/>
                    <a:pt x="322" y="53"/>
                    <a:pt x="322" y="53"/>
                  </a:cubicBezTo>
                  <a:cubicBezTo>
                    <a:pt x="320" y="53"/>
                    <a:pt x="320" y="53"/>
                    <a:pt x="320" y="53"/>
                  </a:cubicBezTo>
                  <a:cubicBezTo>
                    <a:pt x="319" y="54"/>
                    <a:pt x="319" y="54"/>
                    <a:pt x="319" y="54"/>
                  </a:cubicBezTo>
                  <a:cubicBezTo>
                    <a:pt x="319" y="53"/>
                    <a:pt x="319" y="53"/>
                    <a:pt x="319" y="53"/>
                  </a:cubicBezTo>
                  <a:cubicBezTo>
                    <a:pt x="318" y="53"/>
                    <a:pt x="318" y="53"/>
                    <a:pt x="318" y="53"/>
                  </a:cubicBezTo>
                  <a:cubicBezTo>
                    <a:pt x="317" y="52"/>
                    <a:pt x="317" y="52"/>
                    <a:pt x="317" y="52"/>
                  </a:cubicBezTo>
                  <a:cubicBezTo>
                    <a:pt x="316" y="52"/>
                    <a:pt x="316" y="52"/>
                    <a:pt x="316" y="52"/>
                  </a:cubicBezTo>
                  <a:cubicBezTo>
                    <a:pt x="316" y="53"/>
                    <a:pt x="316" y="53"/>
                    <a:pt x="316" y="53"/>
                  </a:cubicBezTo>
                  <a:cubicBezTo>
                    <a:pt x="318" y="53"/>
                    <a:pt x="318" y="53"/>
                    <a:pt x="318" y="53"/>
                  </a:cubicBezTo>
                  <a:cubicBezTo>
                    <a:pt x="318" y="54"/>
                    <a:pt x="318" y="54"/>
                    <a:pt x="318" y="54"/>
                  </a:cubicBezTo>
                  <a:cubicBezTo>
                    <a:pt x="318" y="54"/>
                    <a:pt x="318" y="54"/>
                    <a:pt x="318" y="54"/>
                  </a:cubicBezTo>
                  <a:cubicBezTo>
                    <a:pt x="318" y="54"/>
                    <a:pt x="318" y="54"/>
                    <a:pt x="318" y="54"/>
                  </a:cubicBezTo>
                  <a:cubicBezTo>
                    <a:pt x="318" y="54"/>
                    <a:pt x="318" y="54"/>
                    <a:pt x="318" y="54"/>
                  </a:cubicBezTo>
                  <a:cubicBezTo>
                    <a:pt x="319" y="54"/>
                    <a:pt x="319" y="54"/>
                    <a:pt x="319" y="54"/>
                  </a:cubicBezTo>
                  <a:cubicBezTo>
                    <a:pt x="320" y="54"/>
                    <a:pt x="320" y="54"/>
                    <a:pt x="320" y="54"/>
                  </a:cubicBezTo>
                  <a:cubicBezTo>
                    <a:pt x="320" y="54"/>
                    <a:pt x="320" y="54"/>
                    <a:pt x="320" y="54"/>
                  </a:cubicBezTo>
                  <a:cubicBezTo>
                    <a:pt x="320" y="54"/>
                    <a:pt x="320" y="54"/>
                    <a:pt x="320" y="54"/>
                  </a:cubicBezTo>
                  <a:cubicBezTo>
                    <a:pt x="321" y="54"/>
                    <a:pt x="321" y="54"/>
                    <a:pt x="321" y="54"/>
                  </a:cubicBezTo>
                  <a:cubicBezTo>
                    <a:pt x="322" y="54"/>
                    <a:pt x="322" y="54"/>
                    <a:pt x="322" y="54"/>
                  </a:cubicBezTo>
                  <a:cubicBezTo>
                    <a:pt x="323" y="55"/>
                    <a:pt x="323" y="55"/>
                    <a:pt x="323" y="55"/>
                  </a:cubicBezTo>
                  <a:cubicBezTo>
                    <a:pt x="323" y="56"/>
                    <a:pt x="323" y="56"/>
                    <a:pt x="323" y="56"/>
                  </a:cubicBezTo>
                  <a:cubicBezTo>
                    <a:pt x="322" y="56"/>
                    <a:pt x="322" y="56"/>
                    <a:pt x="322" y="56"/>
                  </a:cubicBezTo>
                  <a:cubicBezTo>
                    <a:pt x="321" y="56"/>
                    <a:pt x="321" y="56"/>
                    <a:pt x="321" y="56"/>
                  </a:cubicBezTo>
                  <a:cubicBezTo>
                    <a:pt x="321" y="56"/>
                    <a:pt x="321" y="56"/>
                    <a:pt x="321" y="56"/>
                  </a:cubicBezTo>
                  <a:cubicBezTo>
                    <a:pt x="322" y="56"/>
                    <a:pt x="322" y="56"/>
                    <a:pt x="322" y="56"/>
                  </a:cubicBezTo>
                  <a:cubicBezTo>
                    <a:pt x="322" y="56"/>
                    <a:pt x="322" y="56"/>
                    <a:pt x="322" y="56"/>
                  </a:cubicBezTo>
                  <a:cubicBezTo>
                    <a:pt x="323" y="56"/>
                    <a:pt x="323" y="56"/>
                    <a:pt x="323" y="56"/>
                  </a:cubicBezTo>
                  <a:cubicBezTo>
                    <a:pt x="324" y="57"/>
                    <a:pt x="324" y="57"/>
                    <a:pt x="324" y="57"/>
                  </a:cubicBezTo>
                  <a:cubicBezTo>
                    <a:pt x="325" y="57"/>
                    <a:pt x="325" y="57"/>
                    <a:pt x="325" y="57"/>
                  </a:cubicBezTo>
                  <a:cubicBezTo>
                    <a:pt x="325" y="58"/>
                    <a:pt x="325" y="58"/>
                    <a:pt x="325" y="58"/>
                  </a:cubicBezTo>
                  <a:cubicBezTo>
                    <a:pt x="324" y="59"/>
                    <a:pt x="324" y="59"/>
                    <a:pt x="324" y="59"/>
                  </a:cubicBezTo>
                  <a:cubicBezTo>
                    <a:pt x="323" y="61"/>
                    <a:pt x="323" y="61"/>
                    <a:pt x="323" y="61"/>
                  </a:cubicBezTo>
                  <a:cubicBezTo>
                    <a:pt x="323" y="61"/>
                    <a:pt x="323" y="61"/>
                    <a:pt x="323" y="61"/>
                  </a:cubicBezTo>
                  <a:cubicBezTo>
                    <a:pt x="322" y="62"/>
                    <a:pt x="322" y="62"/>
                    <a:pt x="322" y="62"/>
                  </a:cubicBezTo>
                  <a:cubicBezTo>
                    <a:pt x="321" y="61"/>
                    <a:pt x="321" y="61"/>
                    <a:pt x="321" y="61"/>
                  </a:cubicBezTo>
                  <a:cubicBezTo>
                    <a:pt x="320" y="61"/>
                    <a:pt x="320" y="61"/>
                    <a:pt x="320" y="61"/>
                  </a:cubicBezTo>
                  <a:cubicBezTo>
                    <a:pt x="320" y="61"/>
                    <a:pt x="320" y="61"/>
                    <a:pt x="320" y="61"/>
                  </a:cubicBezTo>
                  <a:cubicBezTo>
                    <a:pt x="320" y="61"/>
                    <a:pt x="320" y="61"/>
                    <a:pt x="320" y="61"/>
                  </a:cubicBezTo>
                  <a:cubicBezTo>
                    <a:pt x="319" y="60"/>
                    <a:pt x="319" y="60"/>
                    <a:pt x="319" y="60"/>
                  </a:cubicBezTo>
                  <a:cubicBezTo>
                    <a:pt x="318" y="60"/>
                    <a:pt x="318" y="60"/>
                    <a:pt x="318" y="60"/>
                  </a:cubicBezTo>
                  <a:cubicBezTo>
                    <a:pt x="318" y="61"/>
                    <a:pt x="318" y="61"/>
                    <a:pt x="318" y="61"/>
                  </a:cubicBezTo>
                  <a:cubicBezTo>
                    <a:pt x="319" y="61"/>
                    <a:pt x="319" y="61"/>
                    <a:pt x="319" y="61"/>
                  </a:cubicBezTo>
                  <a:cubicBezTo>
                    <a:pt x="319" y="61"/>
                    <a:pt x="319" y="61"/>
                    <a:pt x="319" y="61"/>
                  </a:cubicBezTo>
                  <a:cubicBezTo>
                    <a:pt x="320" y="61"/>
                    <a:pt x="320" y="61"/>
                    <a:pt x="320" y="61"/>
                  </a:cubicBezTo>
                  <a:cubicBezTo>
                    <a:pt x="321" y="62"/>
                    <a:pt x="321" y="62"/>
                    <a:pt x="321" y="62"/>
                  </a:cubicBezTo>
                  <a:cubicBezTo>
                    <a:pt x="321" y="63"/>
                    <a:pt x="321" y="63"/>
                    <a:pt x="321" y="63"/>
                  </a:cubicBezTo>
                  <a:cubicBezTo>
                    <a:pt x="321" y="64"/>
                    <a:pt x="321" y="64"/>
                    <a:pt x="321" y="64"/>
                  </a:cubicBezTo>
                  <a:cubicBezTo>
                    <a:pt x="320" y="64"/>
                    <a:pt x="320" y="64"/>
                    <a:pt x="320" y="64"/>
                  </a:cubicBezTo>
                  <a:cubicBezTo>
                    <a:pt x="319" y="64"/>
                    <a:pt x="319" y="64"/>
                    <a:pt x="319" y="64"/>
                  </a:cubicBezTo>
                  <a:cubicBezTo>
                    <a:pt x="318" y="65"/>
                    <a:pt x="318" y="65"/>
                    <a:pt x="318" y="65"/>
                  </a:cubicBezTo>
                  <a:cubicBezTo>
                    <a:pt x="317" y="64"/>
                    <a:pt x="317" y="64"/>
                    <a:pt x="317" y="64"/>
                  </a:cubicBezTo>
                  <a:cubicBezTo>
                    <a:pt x="316" y="64"/>
                    <a:pt x="316" y="64"/>
                    <a:pt x="316" y="64"/>
                  </a:cubicBezTo>
                  <a:cubicBezTo>
                    <a:pt x="316" y="63"/>
                    <a:pt x="316" y="63"/>
                    <a:pt x="316" y="63"/>
                  </a:cubicBezTo>
                  <a:cubicBezTo>
                    <a:pt x="315" y="63"/>
                    <a:pt x="315" y="63"/>
                    <a:pt x="315" y="63"/>
                  </a:cubicBezTo>
                  <a:cubicBezTo>
                    <a:pt x="314" y="64"/>
                    <a:pt x="314" y="64"/>
                    <a:pt x="314" y="64"/>
                  </a:cubicBezTo>
                  <a:cubicBezTo>
                    <a:pt x="315" y="64"/>
                    <a:pt x="315" y="64"/>
                    <a:pt x="315" y="64"/>
                  </a:cubicBezTo>
                  <a:cubicBezTo>
                    <a:pt x="317" y="65"/>
                    <a:pt x="317" y="65"/>
                    <a:pt x="317" y="65"/>
                  </a:cubicBezTo>
                  <a:cubicBezTo>
                    <a:pt x="318" y="65"/>
                    <a:pt x="318" y="65"/>
                    <a:pt x="318" y="65"/>
                  </a:cubicBezTo>
                  <a:cubicBezTo>
                    <a:pt x="318" y="66"/>
                    <a:pt x="318" y="66"/>
                    <a:pt x="318" y="66"/>
                  </a:cubicBezTo>
                  <a:cubicBezTo>
                    <a:pt x="317" y="66"/>
                    <a:pt x="317" y="66"/>
                    <a:pt x="317" y="66"/>
                  </a:cubicBezTo>
                  <a:cubicBezTo>
                    <a:pt x="317" y="67"/>
                    <a:pt x="317" y="67"/>
                    <a:pt x="317" y="67"/>
                  </a:cubicBezTo>
                  <a:cubicBezTo>
                    <a:pt x="316" y="67"/>
                    <a:pt x="316" y="67"/>
                    <a:pt x="316" y="67"/>
                  </a:cubicBezTo>
                  <a:cubicBezTo>
                    <a:pt x="315" y="66"/>
                    <a:pt x="315" y="66"/>
                    <a:pt x="315" y="66"/>
                  </a:cubicBezTo>
                  <a:cubicBezTo>
                    <a:pt x="315" y="67"/>
                    <a:pt x="315" y="67"/>
                    <a:pt x="315" y="67"/>
                  </a:cubicBezTo>
                  <a:cubicBezTo>
                    <a:pt x="314" y="67"/>
                    <a:pt x="314" y="67"/>
                    <a:pt x="314" y="67"/>
                  </a:cubicBezTo>
                  <a:cubicBezTo>
                    <a:pt x="312" y="67"/>
                    <a:pt x="312" y="67"/>
                    <a:pt x="312" y="67"/>
                  </a:cubicBezTo>
                  <a:cubicBezTo>
                    <a:pt x="312" y="66"/>
                    <a:pt x="312" y="66"/>
                    <a:pt x="312" y="66"/>
                  </a:cubicBezTo>
                  <a:cubicBezTo>
                    <a:pt x="310" y="66"/>
                    <a:pt x="310" y="66"/>
                    <a:pt x="310" y="66"/>
                  </a:cubicBezTo>
                  <a:cubicBezTo>
                    <a:pt x="309" y="66"/>
                    <a:pt x="309" y="66"/>
                    <a:pt x="309" y="66"/>
                  </a:cubicBezTo>
                  <a:cubicBezTo>
                    <a:pt x="309" y="68"/>
                    <a:pt x="309" y="68"/>
                    <a:pt x="309" y="68"/>
                  </a:cubicBezTo>
                  <a:cubicBezTo>
                    <a:pt x="308" y="69"/>
                    <a:pt x="308" y="69"/>
                    <a:pt x="308" y="69"/>
                  </a:cubicBezTo>
                  <a:cubicBezTo>
                    <a:pt x="309" y="68"/>
                    <a:pt x="309" y="68"/>
                    <a:pt x="309" y="68"/>
                  </a:cubicBezTo>
                  <a:cubicBezTo>
                    <a:pt x="309" y="69"/>
                    <a:pt x="309" y="69"/>
                    <a:pt x="309" y="69"/>
                  </a:cubicBezTo>
                  <a:cubicBezTo>
                    <a:pt x="309" y="69"/>
                    <a:pt x="309" y="69"/>
                    <a:pt x="309" y="69"/>
                  </a:cubicBezTo>
                  <a:cubicBezTo>
                    <a:pt x="308" y="70"/>
                    <a:pt x="308" y="70"/>
                    <a:pt x="308" y="70"/>
                  </a:cubicBezTo>
                  <a:cubicBezTo>
                    <a:pt x="308" y="71"/>
                    <a:pt x="308" y="71"/>
                    <a:pt x="308" y="71"/>
                  </a:cubicBezTo>
                  <a:cubicBezTo>
                    <a:pt x="307" y="71"/>
                    <a:pt x="307" y="71"/>
                    <a:pt x="307" y="71"/>
                  </a:cubicBezTo>
                  <a:cubicBezTo>
                    <a:pt x="306" y="71"/>
                    <a:pt x="306" y="71"/>
                    <a:pt x="306" y="71"/>
                  </a:cubicBezTo>
                  <a:cubicBezTo>
                    <a:pt x="306" y="71"/>
                    <a:pt x="306" y="71"/>
                    <a:pt x="306" y="71"/>
                  </a:cubicBezTo>
                  <a:cubicBezTo>
                    <a:pt x="306" y="72"/>
                    <a:pt x="306" y="72"/>
                    <a:pt x="306" y="72"/>
                  </a:cubicBezTo>
                  <a:cubicBezTo>
                    <a:pt x="305" y="72"/>
                    <a:pt x="305" y="72"/>
                    <a:pt x="305" y="72"/>
                  </a:cubicBezTo>
                  <a:cubicBezTo>
                    <a:pt x="304" y="72"/>
                    <a:pt x="304" y="72"/>
                    <a:pt x="304" y="72"/>
                  </a:cubicBezTo>
                  <a:cubicBezTo>
                    <a:pt x="305" y="72"/>
                    <a:pt x="305" y="72"/>
                    <a:pt x="305" y="72"/>
                  </a:cubicBezTo>
                  <a:cubicBezTo>
                    <a:pt x="304" y="72"/>
                    <a:pt x="304" y="72"/>
                    <a:pt x="304" y="72"/>
                  </a:cubicBezTo>
                  <a:cubicBezTo>
                    <a:pt x="304" y="72"/>
                    <a:pt x="304" y="72"/>
                    <a:pt x="304" y="72"/>
                  </a:cubicBezTo>
                  <a:cubicBezTo>
                    <a:pt x="303" y="73"/>
                    <a:pt x="303" y="73"/>
                    <a:pt x="303" y="73"/>
                  </a:cubicBezTo>
                  <a:cubicBezTo>
                    <a:pt x="303" y="73"/>
                    <a:pt x="303" y="73"/>
                    <a:pt x="303" y="73"/>
                  </a:cubicBezTo>
                  <a:cubicBezTo>
                    <a:pt x="301" y="72"/>
                    <a:pt x="301" y="72"/>
                    <a:pt x="301" y="72"/>
                  </a:cubicBezTo>
                  <a:cubicBezTo>
                    <a:pt x="300" y="72"/>
                    <a:pt x="300" y="72"/>
                    <a:pt x="300" y="72"/>
                  </a:cubicBezTo>
                  <a:cubicBezTo>
                    <a:pt x="299" y="73"/>
                    <a:pt x="299" y="73"/>
                    <a:pt x="299" y="73"/>
                  </a:cubicBezTo>
                  <a:cubicBezTo>
                    <a:pt x="298" y="73"/>
                    <a:pt x="298" y="73"/>
                    <a:pt x="298" y="73"/>
                  </a:cubicBezTo>
                  <a:cubicBezTo>
                    <a:pt x="296" y="71"/>
                    <a:pt x="296" y="71"/>
                    <a:pt x="296" y="71"/>
                  </a:cubicBezTo>
                  <a:cubicBezTo>
                    <a:pt x="296" y="69"/>
                    <a:pt x="296" y="69"/>
                    <a:pt x="296" y="69"/>
                  </a:cubicBezTo>
                  <a:cubicBezTo>
                    <a:pt x="297" y="68"/>
                    <a:pt x="297" y="68"/>
                    <a:pt x="297" y="68"/>
                  </a:cubicBezTo>
                  <a:cubicBezTo>
                    <a:pt x="297" y="68"/>
                    <a:pt x="297" y="68"/>
                    <a:pt x="297" y="68"/>
                  </a:cubicBezTo>
                  <a:cubicBezTo>
                    <a:pt x="296" y="67"/>
                    <a:pt x="296" y="67"/>
                    <a:pt x="296" y="67"/>
                  </a:cubicBezTo>
                  <a:cubicBezTo>
                    <a:pt x="296" y="67"/>
                    <a:pt x="296" y="67"/>
                    <a:pt x="296" y="67"/>
                  </a:cubicBezTo>
                  <a:cubicBezTo>
                    <a:pt x="296" y="68"/>
                    <a:pt x="296" y="68"/>
                    <a:pt x="296" y="68"/>
                  </a:cubicBezTo>
                  <a:cubicBezTo>
                    <a:pt x="296" y="68"/>
                    <a:pt x="296" y="68"/>
                    <a:pt x="296" y="68"/>
                  </a:cubicBezTo>
                  <a:cubicBezTo>
                    <a:pt x="295" y="69"/>
                    <a:pt x="295" y="69"/>
                    <a:pt x="295" y="69"/>
                  </a:cubicBezTo>
                  <a:cubicBezTo>
                    <a:pt x="295" y="70"/>
                    <a:pt x="295" y="70"/>
                    <a:pt x="295" y="70"/>
                  </a:cubicBezTo>
                  <a:cubicBezTo>
                    <a:pt x="296" y="71"/>
                    <a:pt x="296" y="71"/>
                    <a:pt x="296" y="71"/>
                  </a:cubicBezTo>
                  <a:cubicBezTo>
                    <a:pt x="295" y="71"/>
                    <a:pt x="295" y="71"/>
                    <a:pt x="295" y="71"/>
                  </a:cubicBezTo>
                  <a:cubicBezTo>
                    <a:pt x="295" y="71"/>
                    <a:pt x="295" y="71"/>
                    <a:pt x="295" y="71"/>
                  </a:cubicBezTo>
                  <a:cubicBezTo>
                    <a:pt x="294" y="71"/>
                    <a:pt x="294" y="71"/>
                    <a:pt x="294" y="71"/>
                  </a:cubicBezTo>
                  <a:cubicBezTo>
                    <a:pt x="294" y="71"/>
                    <a:pt x="294" y="71"/>
                    <a:pt x="294" y="71"/>
                  </a:cubicBezTo>
                  <a:cubicBezTo>
                    <a:pt x="293" y="71"/>
                    <a:pt x="293" y="71"/>
                    <a:pt x="293" y="71"/>
                  </a:cubicBezTo>
                  <a:cubicBezTo>
                    <a:pt x="294" y="72"/>
                    <a:pt x="294" y="72"/>
                    <a:pt x="294" y="72"/>
                  </a:cubicBezTo>
                  <a:cubicBezTo>
                    <a:pt x="293" y="73"/>
                    <a:pt x="293" y="73"/>
                    <a:pt x="293" y="73"/>
                  </a:cubicBezTo>
                  <a:cubicBezTo>
                    <a:pt x="294" y="73"/>
                    <a:pt x="294" y="73"/>
                    <a:pt x="294" y="73"/>
                  </a:cubicBezTo>
                  <a:cubicBezTo>
                    <a:pt x="295" y="72"/>
                    <a:pt x="295" y="72"/>
                    <a:pt x="295" y="72"/>
                  </a:cubicBezTo>
                  <a:cubicBezTo>
                    <a:pt x="295" y="72"/>
                    <a:pt x="295" y="72"/>
                    <a:pt x="295" y="72"/>
                  </a:cubicBezTo>
                  <a:cubicBezTo>
                    <a:pt x="296" y="72"/>
                    <a:pt x="296" y="72"/>
                    <a:pt x="296" y="72"/>
                  </a:cubicBezTo>
                  <a:cubicBezTo>
                    <a:pt x="296" y="72"/>
                    <a:pt x="296" y="72"/>
                    <a:pt x="296" y="72"/>
                  </a:cubicBezTo>
                  <a:cubicBezTo>
                    <a:pt x="297" y="72"/>
                    <a:pt x="297" y="72"/>
                    <a:pt x="297" y="72"/>
                  </a:cubicBezTo>
                  <a:cubicBezTo>
                    <a:pt x="298" y="73"/>
                    <a:pt x="298" y="73"/>
                    <a:pt x="298" y="73"/>
                  </a:cubicBezTo>
                  <a:cubicBezTo>
                    <a:pt x="297" y="74"/>
                    <a:pt x="297" y="74"/>
                    <a:pt x="297" y="74"/>
                  </a:cubicBezTo>
                  <a:cubicBezTo>
                    <a:pt x="298" y="73"/>
                    <a:pt x="298" y="73"/>
                    <a:pt x="298" y="73"/>
                  </a:cubicBezTo>
                  <a:cubicBezTo>
                    <a:pt x="300" y="73"/>
                    <a:pt x="300" y="73"/>
                    <a:pt x="300" y="73"/>
                  </a:cubicBezTo>
                  <a:cubicBezTo>
                    <a:pt x="301" y="73"/>
                    <a:pt x="301" y="73"/>
                    <a:pt x="301" y="73"/>
                  </a:cubicBezTo>
                  <a:cubicBezTo>
                    <a:pt x="301" y="74"/>
                    <a:pt x="301" y="74"/>
                    <a:pt x="301" y="74"/>
                  </a:cubicBezTo>
                  <a:cubicBezTo>
                    <a:pt x="301" y="75"/>
                    <a:pt x="301" y="75"/>
                    <a:pt x="301" y="75"/>
                  </a:cubicBezTo>
                  <a:cubicBezTo>
                    <a:pt x="300" y="76"/>
                    <a:pt x="300" y="76"/>
                    <a:pt x="300" y="76"/>
                  </a:cubicBezTo>
                  <a:cubicBezTo>
                    <a:pt x="300" y="76"/>
                    <a:pt x="300" y="76"/>
                    <a:pt x="300" y="76"/>
                  </a:cubicBezTo>
                  <a:cubicBezTo>
                    <a:pt x="300" y="77"/>
                    <a:pt x="300" y="77"/>
                    <a:pt x="300" y="77"/>
                  </a:cubicBezTo>
                  <a:cubicBezTo>
                    <a:pt x="300" y="77"/>
                    <a:pt x="300" y="77"/>
                    <a:pt x="300" y="77"/>
                  </a:cubicBezTo>
                  <a:cubicBezTo>
                    <a:pt x="301" y="77"/>
                    <a:pt x="301" y="77"/>
                    <a:pt x="301" y="77"/>
                  </a:cubicBezTo>
                  <a:cubicBezTo>
                    <a:pt x="301" y="77"/>
                    <a:pt x="301" y="77"/>
                    <a:pt x="301" y="77"/>
                  </a:cubicBezTo>
                  <a:cubicBezTo>
                    <a:pt x="300" y="78"/>
                    <a:pt x="300" y="78"/>
                    <a:pt x="300" y="78"/>
                  </a:cubicBezTo>
                  <a:cubicBezTo>
                    <a:pt x="301" y="78"/>
                    <a:pt x="301" y="78"/>
                    <a:pt x="301" y="78"/>
                  </a:cubicBezTo>
                  <a:cubicBezTo>
                    <a:pt x="301" y="77"/>
                    <a:pt x="301" y="77"/>
                    <a:pt x="301" y="77"/>
                  </a:cubicBezTo>
                  <a:cubicBezTo>
                    <a:pt x="302" y="77"/>
                    <a:pt x="302" y="77"/>
                    <a:pt x="302" y="77"/>
                  </a:cubicBezTo>
                  <a:cubicBezTo>
                    <a:pt x="303" y="77"/>
                    <a:pt x="303" y="77"/>
                    <a:pt x="303" y="77"/>
                  </a:cubicBezTo>
                  <a:cubicBezTo>
                    <a:pt x="303" y="77"/>
                    <a:pt x="303" y="77"/>
                    <a:pt x="303" y="77"/>
                  </a:cubicBezTo>
                  <a:cubicBezTo>
                    <a:pt x="304" y="77"/>
                    <a:pt x="304" y="77"/>
                    <a:pt x="304" y="77"/>
                  </a:cubicBezTo>
                  <a:cubicBezTo>
                    <a:pt x="303" y="78"/>
                    <a:pt x="303" y="78"/>
                    <a:pt x="303" y="78"/>
                  </a:cubicBezTo>
                  <a:cubicBezTo>
                    <a:pt x="304" y="78"/>
                    <a:pt x="304" y="78"/>
                    <a:pt x="304" y="78"/>
                  </a:cubicBezTo>
                  <a:cubicBezTo>
                    <a:pt x="303" y="80"/>
                    <a:pt x="303" y="80"/>
                    <a:pt x="303" y="80"/>
                  </a:cubicBezTo>
                  <a:cubicBezTo>
                    <a:pt x="302" y="81"/>
                    <a:pt x="302" y="81"/>
                    <a:pt x="302" y="81"/>
                  </a:cubicBezTo>
                  <a:cubicBezTo>
                    <a:pt x="302" y="81"/>
                    <a:pt x="302" y="81"/>
                    <a:pt x="302" y="81"/>
                  </a:cubicBezTo>
                  <a:cubicBezTo>
                    <a:pt x="301" y="82"/>
                    <a:pt x="301" y="82"/>
                    <a:pt x="301" y="82"/>
                  </a:cubicBezTo>
                  <a:cubicBezTo>
                    <a:pt x="300" y="82"/>
                    <a:pt x="300" y="82"/>
                    <a:pt x="300" y="82"/>
                  </a:cubicBezTo>
                  <a:cubicBezTo>
                    <a:pt x="299" y="83"/>
                    <a:pt x="299" y="83"/>
                    <a:pt x="299" y="83"/>
                  </a:cubicBezTo>
                  <a:cubicBezTo>
                    <a:pt x="299" y="83"/>
                    <a:pt x="299" y="83"/>
                    <a:pt x="299" y="83"/>
                  </a:cubicBezTo>
                  <a:cubicBezTo>
                    <a:pt x="299" y="82"/>
                    <a:pt x="299" y="82"/>
                    <a:pt x="299" y="82"/>
                  </a:cubicBezTo>
                  <a:cubicBezTo>
                    <a:pt x="299" y="81"/>
                    <a:pt x="299" y="81"/>
                    <a:pt x="299" y="81"/>
                  </a:cubicBezTo>
                  <a:cubicBezTo>
                    <a:pt x="299" y="81"/>
                    <a:pt x="299" y="81"/>
                    <a:pt x="299" y="81"/>
                  </a:cubicBezTo>
                  <a:cubicBezTo>
                    <a:pt x="299" y="81"/>
                    <a:pt x="299" y="81"/>
                    <a:pt x="299" y="81"/>
                  </a:cubicBezTo>
                  <a:cubicBezTo>
                    <a:pt x="298" y="82"/>
                    <a:pt x="298" y="82"/>
                    <a:pt x="298" y="82"/>
                  </a:cubicBezTo>
                  <a:cubicBezTo>
                    <a:pt x="297" y="82"/>
                    <a:pt x="297" y="82"/>
                    <a:pt x="297" y="82"/>
                  </a:cubicBezTo>
                  <a:cubicBezTo>
                    <a:pt x="296" y="83"/>
                    <a:pt x="296" y="83"/>
                    <a:pt x="296" y="83"/>
                  </a:cubicBezTo>
                  <a:cubicBezTo>
                    <a:pt x="296" y="83"/>
                    <a:pt x="296" y="83"/>
                    <a:pt x="296" y="83"/>
                  </a:cubicBezTo>
                  <a:cubicBezTo>
                    <a:pt x="295" y="83"/>
                    <a:pt x="295" y="83"/>
                    <a:pt x="295" y="83"/>
                  </a:cubicBezTo>
                  <a:cubicBezTo>
                    <a:pt x="293" y="84"/>
                    <a:pt x="293" y="84"/>
                    <a:pt x="293" y="84"/>
                  </a:cubicBezTo>
                  <a:cubicBezTo>
                    <a:pt x="293" y="84"/>
                    <a:pt x="293" y="84"/>
                    <a:pt x="293" y="84"/>
                  </a:cubicBezTo>
                  <a:cubicBezTo>
                    <a:pt x="292" y="84"/>
                    <a:pt x="292" y="84"/>
                    <a:pt x="292" y="84"/>
                  </a:cubicBezTo>
                  <a:cubicBezTo>
                    <a:pt x="291" y="84"/>
                    <a:pt x="291" y="84"/>
                    <a:pt x="291" y="84"/>
                  </a:cubicBezTo>
                  <a:cubicBezTo>
                    <a:pt x="291" y="84"/>
                    <a:pt x="291" y="84"/>
                    <a:pt x="291" y="84"/>
                  </a:cubicBezTo>
                  <a:cubicBezTo>
                    <a:pt x="291" y="83"/>
                    <a:pt x="291" y="83"/>
                    <a:pt x="291" y="83"/>
                  </a:cubicBezTo>
                  <a:cubicBezTo>
                    <a:pt x="291" y="83"/>
                    <a:pt x="291" y="83"/>
                    <a:pt x="291" y="83"/>
                  </a:cubicBezTo>
                  <a:cubicBezTo>
                    <a:pt x="292" y="82"/>
                    <a:pt x="292" y="82"/>
                    <a:pt x="292" y="82"/>
                  </a:cubicBezTo>
                  <a:cubicBezTo>
                    <a:pt x="292" y="81"/>
                    <a:pt x="292" y="81"/>
                    <a:pt x="292" y="81"/>
                  </a:cubicBezTo>
                  <a:cubicBezTo>
                    <a:pt x="291" y="80"/>
                    <a:pt x="291" y="80"/>
                    <a:pt x="291" y="80"/>
                  </a:cubicBezTo>
                  <a:cubicBezTo>
                    <a:pt x="291" y="81"/>
                    <a:pt x="291" y="81"/>
                    <a:pt x="291" y="81"/>
                  </a:cubicBezTo>
                  <a:cubicBezTo>
                    <a:pt x="289" y="80"/>
                    <a:pt x="289" y="80"/>
                    <a:pt x="289" y="80"/>
                  </a:cubicBezTo>
                  <a:cubicBezTo>
                    <a:pt x="289" y="80"/>
                    <a:pt x="289" y="80"/>
                    <a:pt x="289" y="80"/>
                  </a:cubicBezTo>
                  <a:cubicBezTo>
                    <a:pt x="290" y="79"/>
                    <a:pt x="290" y="79"/>
                    <a:pt x="290" y="79"/>
                  </a:cubicBezTo>
                  <a:cubicBezTo>
                    <a:pt x="290" y="79"/>
                    <a:pt x="290" y="79"/>
                    <a:pt x="290" y="79"/>
                  </a:cubicBezTo>
                  <a:cubicBezTo>
                    <a:pt x="290" y="79"/>
                    <a:pt x="290" y="79"/>
                    <a:pt x="290" y="79"/>
                  </a:cubicBezTo>
                  <a:cubicBezTo>
                    <a:pt x="289" y="78"/>
                    <a:pt x="289" y="78"/>
                    <a:pt x="289" y="78"/>
                  </a:cubicBezTo>
                  <a:cubicBezTo>
                    <a:pt x="289" y="77"/>
                    <a:pt x="289" y="77"/>
                    <a:pt x="289" y="77"/>
                  </a:cubicBezTo>
                  <a:cubicBezTo>
                    <a:pt x="289" y="77"/>
                    <a:pt x="289" y="77"/>
                    <a:pt x="289" y="77"/>
                  </a:cubicBezTo>
                  <a:cubicBezTo>
                    <a:pt x="289" y="76"/>
                    <a:pt x="289" y="76"/>
                    <a:pt x="289" y="76"/>
                  </a:cubicBezTo>
                  <a:cubicBezTo>
                    <a:pt x="289" y="75"/>
                    <a:pt x="289" y="75"/>
                    <a:pt x="289" y="75"/>
                  </a:cubicBezTo>
                  <a:cubicBezTo>
                    <a:pt x="289" y="76"/>
                    <a:pt x="289" y="76"/>
                    <a:pt x="289" y="76"/>
                  </a:cubicBezTo>
                  <a:cubicBezTo>
                    <a:pt x="288" y="77"/>
                    <a:pt x="288" y="77"/>
                    <a:pt x="288" y="77"/>
                  </a:cubicBezTo>
                  <a:cubicBezTo>
                    <a:pt x="289" y="79"/>
                    <a:pt x="289" y="79"/>
                    <a:pt x="289" y="79"/>
                  </a:cubicBezTo>
                  <a:cubicBezTo>
                    <a:pt x="289" y="79"/>
                    <a:pt x="289" y="79"/>
                    <a:pt x="289" y="79"/>
                  </a:cubicBezTo>
                  <a:cubicBezTo>
                    <a:pt x="288" y="80"/>
                    <a:pt x="288" y="80"/>
                    <a:pt x="288" y="80"/>
                  </a:cubicBezTo>
                  <a:cubicBezTo>
                    <a:pt x="288" y="80"/>
                    <a:pt x="288" y="80"/>
                    <a:pt x="288" y="80"/>
                  </a:cubicBezTo>
                  <a:cubicBezTo>
                    <a:pt x="288" y="81"/>
                    <a:pt x="288" y="81"/>
                    <a:pt x="288" y="81"/>
                  </a:cubicBezTo>
                  <a:cubicBezTo>
                    <a:pt x="287" y="81"/>
                    <a:pt x="287" y="81"/>
                    <a:pt x="287" y="81"/>
                  </a:cubicBezTo>
                  <a:cubicBezTo>
                    <a:pt x="286" y="81"/>
                    <a:pt x="286" y="81"/>
                    <a:pt x="286" y="81"/>
                  </a:cubicBezTo>
                  <a:cubicBezTo>
                    <a:pt x="286" y="80"/>
                    <a:pt x="286" y="80"/>
                    <a:pt x="286" y="80"/>
                  </a:cubicBezTo>
                  <a:cubicBezTo>
                    <a:pt x="285" y="80"/>
                    <a:pt x="285" y="80"/>
                    <a:pt x="285" y="80"/>
                  </a:cubicBezTo>
                  <a:cubicBezTo>
                    <a:pt x="286" y="78"/>
                    <a:pt x="286" y="78"/>
                    <a:pt x="286" y="78"/>
                  </a:cubicBezTo>
                  <a:cubicBezTo>
                    <a:pt x="286" y="77"/>
                    <a:pt x="286" y="77"/>
                    <a:pt x="286" y="77"/>
                  </a:cubicBezTo>
                  <a:cubicBezTo>
                    <a:pt x="286" y="77"/>
                    <a:pt x="286" y="77"/>
                    <a:pt x="286" y="77"/>
                  </a:cubicBezTo>
                  <a:cubicBezTo>
                    <a:pt x="287" y="76"/>
                    <a:pt x="287" y="76"/>
                    <a:pt x="287" y="76"/>
                  </a:cubicBezTo>
                  <a:cubicBezTo>
                    <a:pt x="286" y="76"/>
                    <a:pt x="286" y="76"/>
                    <a:pt x="286" y="76"/>
                  </a:cubicBezTo>
                  <a:cubicBezTo>
                    <a:pt x="285" y="77"/>
                    <a:pt x="285" y="77"/>
                    <a:pt x="285" y="77"/>
                  </a:cubicBezTo>
                  <a:cubicBezTo>
                    <a:pt x="285" y="78"/>
                    <a:pt x="285" y="78"/>
                    <a:pt x="285" y="78"/>
                  </a:cubicBezTo>
                  <a:cubicBezTo>
                    <a:pt x="285" y="78"/>
                    <a:pt x="285" y="78"/>
                    <a:pt x="285" y="78"/>
                  </a:cubicBezTo>
                  <a:cubicBezTo>
                    <a:pt x="285" y="80"/>
                    <a:pt x="285" y="80"/>
                    <a:pt x="285" y="80"/>
                  </a:cubicBezTo>
                  <a:cubicBezTo>
                    <a:pt x="284" y="80"/>
                    <a:pt x="284" y="80"/>
                    <a:pt x="284" y="80"/>
                  </a:cubicBezTo>
                  <a:cubicBezTo>
                    <a:pt x="283" y="79"/>
                    <a:pt x="283" y="79"/>
                    <a:pt x="283" y="79"/>
                  </a:cubicBezTo>
                  <a:cubicBezTo>
                    <a:pt x="283" y="79"/>
                    <a:pt x="283" y="79"/>
                    <a:pt x="283" y="79"/>
                  </a:cubicBezTo>
                  <a:cubicBezTo>
                    <a:pt x="283" y="78"/>
                    <a:pt x="283" y="78"/>
                    <a:pt x="283" y="78"/>
                  </a:cubicBezTo>
                  <a:cubicBezTo>
                    <a:pt x="283" y="78"/>
                    <a:pt x="283" y="78"/>
                    <a:pt x="283" y="78"/>
                  </a:cubicBezTo>
                  <a:cubicBezTo>
                    <a:pt x="283" y="77"/>
                    <a:pt x="283" y="77"/>
                    <a:pt x="283" y="77"/>
                  </a:cubicBezTo>
                  <a:cubicBezTo>
                    <a:pt x="283" y="77"/>
                    <a:pt x="283" y="77"/>
                    <a:pt x="283" y="77"/>
                  </a:cubicBezTo>
                  <a:cubicBezTo>
                    <a:pt x="283" y="76"/>
                    <a:pt x="283" y="76"/>
                    <a:pt x="283" y="76"/>
                  </a:cubicBezTo>
                  <a:cubicBezTo>
                    <a:pt x="283" y="76"/>
                    <a:pt x="283" y="76"/>
                    <a:pt x="283" y="76"/>
                  </a:cubicBezTo>
                  <a:cubicBezTo>
                    <a:pt x="283" y="76"/>
                    <a:pt x="283" y="76"/>
                    <a:pt x="283" y="76"/>
                  </a:cubicBezTo>
                  <a:cubicBezTo>
                    <a:pt x="283" y="77"/>
                    <a:pt x="283" y="77"/>
                    <a:pt x="283" y="77"/>
                  </a:cubicBezTo>
                  <a:cubicBezTo>
                    <a:pt x="282" y="78"/>
                    <a:pt x="282" y="78"/>
                    <a:pt x="282" y="78"/>
                  </a:cubicBezTo>
                  <a:cubicBezTo>
                    <a:pt x="282" y="78"/>
                    <a:pt x="282" y="78"/>
                    <a:pt x="282" y="78"/>
                  </a:cubicBezTo>
                  <a:cubicBezTo>
                    <a:pt x="282" y="79"/>
                    <a:pt x="282" y="79"/>
                    <a:pt x="282" y="79"/>
                  </a:cubicBezTo>
                  <a:cubicBezTo>
                    <a:pt x="281" y="79"/>
                    <a:pt x="281" y="79"/>
                    <a:pt x="281" y="79"/>
                  </a:cubicBezTo>
                  <a:cubicBezTo>
                    <a:pt x="281" y="79"/>
                    <a:pt x="281" y="79"/>
                    <a:pt x="281" y="79"/>
                  </a:cubicBezTo>
                  <a:cubicBezTo>
                    <a:pt x="280" y="79"/>
                    <a:pt x="280" y="79"/>
                    <a:pt x="280" y="79"/>
                  </a:cubicBezTo>
                  <a:close/>
                  <a:moveTo>
                    <a:pt x="304" y="198"/>
                  </a:moveTo>
                  <a:cubicBezTo>
                    <a:pt x="304" y="199"/>
                    <a:pt x="304" y="199"/>
                    <a:pt x="304" y="199"/>
                  </a:cubicBezTo>
                  <a:cubicBezTo>
                    <a:pt x="304" y="200"/>
                    <a:pt x="304" y="200"/>
                    <a:pt x="304" y="200"/>
                  </a:cubicBezTo>
                  <a:cubicBezTo>
                    <a:pt x="304" y="201"/>
                    <a:pt x="304" y="201"/>
                    <a:pt x="304" y="201"/>
                  </a:cubicBezTo>
                  <a:cubicBezTo>
                    <a:pt x="305" y="200"/>
                    <a:pt x="305" y="200"/>
                    <a:pt x="305" y="200"/>
                  </a:cubicBezTo>
                  <a:cubicBezTo>
                    <a:pt x="304" y="200"/>
                    <a:pt x="304" y="200"/>
                    <a:pt x="304" y="200"/>
                  </a:cubicBezTo>
                  <a:cubicBezTo>
                    <a:pt x="305" y="199"/>
                    <a:pt x="305" y="199"/>
                    <a:pt x="305" y="199"/>
                  </a:cubicBezTo>
                  <a:cubicBezTo>
                    <a:pt x="305" y="198"/>
                    <a:pt x="305" y="198"/>
                    <a:pt x="305" y="198"/>
                  </a:cubicBezTo>
                  <a:cubicBezTo>
                    <a:pt x="304" y="198"/>
                    <a:pt x="304" y="198"/>
                    <a:pt x="304" y="198"/>
                  </a:cubicBezTo>
                  <a:close/>
                  <a:moveTo>
                    <a:pt x="303" y="194"/>
                  </a:moveTo>
                  <a:cubicBezTo>
                    <a:pt x="303" y="193"/>
                    <a:pt x="303" y="193"/>
                    <a:pt x="303" y="193"/>
                  </a:cubicBezTo>
                  <a:cubicBezTo>
                    <a:pt x="304" y="193"/>
                    <a:pt x="304" y="193"/>
                    <a:pt x="304" y="193"/>
                  </a:cubicBezTo>
                  <a:cubicBezTo>
                    <a:pt x="304" y="193"/>
                    <a:pt x="304" y="193"/>
                    <a:pt x="304" y="193"/>
                  </a:cubicBezTo>
                  <a:cubicBezTo>
                    <a:pt x="304" y="194"/>
                    <a:pt x="304" y="194"/>
                    <a:pt x="304" y="194"/>
                  </a:cubicBezTo>
                  <a:cubicBezTo>
                    <a:pt x="303" y="194"/>
                    <a:pt x="303" y="194"/>
                    <a:pt x="303" y="194"/>
                  </a:cubicBezTo>
                  <a:close/>
                  <a:moveTo>
                    <a:pt x="302" y="191"/>
                  </a:moveTo>
                  <a:cubicBezTo>
                    <a:pt x="303" y="190"/>
                    <a:pt x="303" y="190"/>
                    <a:pt x="303" y="190"/>
                  </a:cubicBezTo>
                  <a:cubicBezTo>
                    <a:pt x="303" y="190"/>
                    <a:pt x="303" y="190"/>
                    <a:pt x="303" y="190"/>
                  </a:cubicBezTo>
                  <a:cubicBezTo>
                    <a:pt x="304" y="190"/>
                    <a:pt x="304" y="190"/>
                    <a:pt x="304" y="190"/>
                  </a:cubicBezTo>
                  <a:cubicBezTo>
                    <a:pt x="303" y="191"/>
                    <a:pt x="303" y="191"/>
                    <a:pt x="303" y="191"/>
                  </a:cubicBezTo>
                  <a:cubicBezTo>
                    <a:pt x="303" y="191"/>
                    <a:pt x="303" y="191"/>
                    <a:pt x="303" y="191"/>
                  </a:cubicBezTo>
                  <a:cubicBezTo>
                    <a:pt x="302" y="191"/>
                    <a:pt x="302" y="191"/>
                    <a:pt x="302" y="191"/>
                  </a:cubicBezTo>
                  <a:close/>
                  <a:moveTo>
                    <a:pt x="295" y="131"/>
                  </a:moveTo>
                  <a:cubicBezTo>
                    <a:pt x="295" y="131"/>
                    <a:pt x="295" y="131"/>
                    <a:pt x="295" y="131"/>
                  </a:cubicBezTo>
                  <a:cubicBezTo>
                    <a:pt x="295" y="130"/>
                    <a:pt x="295" y="130"/>
                    <a:pt x="295" y="130"/>
                  </a:cubicBezTo>
                  <a:cubicBezTo>
                    <a:pt x="295" y="131"/>
                    <a:pt x="295" y="131"/>
                    <a:pt x="295" y="131"/>
                  </a:cubicBezTo>
                  <a:cubicBezTo>
                    <a:pt x="295" y="131"/>
                    <a:pt x="295" y="131"/>
                    <a:pt x="295" y="131"/>
                  </a:cubicBezTo>
                  <a:close/>
                  <a:moveTo>
                    <a:pt x="296" y="132"/>
                  </a:moveTo>
                  <a:cubicBezTo>
                    <a:pt x="296" y="131"/>
                    <a:pt x="296" y="131"/>
                    <a:pt x="296" y="131"/>
                  </a:cubicBezTo>
                  <a:cubicBezTo>
                    <a:pt x="296" y="131"/>
                    <a:pt x="296" y="131"/>
                    <a:pt x="296" y="131"/>
                  </a:cubicBezTo>
                  <a:cubicBezTo>
                    <a:pt x="297" y="131"/>
                    <a:pt x="297" y="131"/>
                    <a:pt x="297" y="131"/>
                  </a:cubicBezTo>
                  <a:cubicBezTo>
                    <a:pt x="297" y="131"/>
                    <a:pt x="297" y="131"/>
                    <a:pt x="297" y="131"/>
                  </a:cubicBezTo>
                  <a:cubicBezTo>
                    <a:pt x="297" y="132"/>
                    <a:pt x="297" y="132"/>
                    <a:pt x="297" y="132"/>
                  </a:cubicBezTo>
                  <a:cubicBezTo>
                    <a:pt x="296" y="132"/>
                    <a:pt x="296" y="132"/>
                    <a:pt x="296" y="132"/>
                  </a:cubicBezTo>
                  <a:close/>
                  <a:moveTo>
                    <a:pt x="295" y="134"/>
                  </a:moveTo>
                  <a:cubicBezTo>
                    <a:pt x="295" y="133"/>
                    <a:pt x="295" y="133"/>
                    <a:pt x="295" y="133"/>
                  </a:cubicBezTo>
                  <a:cubicBezTo>
                    <a:pt x="295" y="133"/>
                    <a:pt x="295" y="133"/>
                    <a:pt x="295" y="133"/>
                  </a:cubicBezTo>
                  <a:cubicBezTo>
                    <a:pt x="295" y="132"/>
                    <a:pt x="295" y="132"/>
                    <a:pt x="295" y="132"/>
                  </a:cubicBezTo>
                  <a:cubicBezTo>
                    <a:pt x="295" y="132"/>
                    <a:pt x="295" y="132"/>
                    <a:pt x="295" y="132"/>
                  </a:cubicBezTo>
                  <a:cubicBezTo>
                    <a:pt x="295" y="132"/>
                    <a:pt x="295" y="132"/>
                    <a:pt x="295" y="132"/>
                  </a:cubicBezTo>
                  <a:cubicBezTo>
                    <a:pt x="296" y="132"/>
                    <a:pt x="296" y="132"/>
                    <a:pt x="296" y="132"/>
                  </a:cubicBezTo>
                  <a:cubicBezTo>
                    <a:pt x="296" y="133"/>
                    <a:pt x="296" y="133"/>
                    <a:pt x="296" y="133"/>
                  </a:cubicBezTo>
                  <a:cubicBezTo>
                    <a:pt x="295" y="133"/>
                    <a:pt x="295" y="133"/>
                    <a:pt x="295" y="133"/>
                  </a:cubicBezTo>
                  <a:cubicBezTo>
                    <a:pt x="295" y="134"/>
                    <a:pt x="295" y="134"/>
                    <a:pt x="295" y="134"/>
                  </a:cubicBezTo>
                  <a:cubicBezTo>
                    <a:pt x="295" y="134"/>
                    <a:pt x="295" y="134"/>
                    <a:pt x="295" y="134"/>
                  </a:cubicBezTo>
                  <a:close/>
                  <a:moveTo>
                    <a:pt x="308" y="152"/>
                  </a:moveTo>
                  <a:cubicBezTo>
                    <a:pt x="309" y="151"/>
                    <a:pt x="309" y="151"/>
                    <a:pt x="309" y="151"/>
                  </a:cubicBezTo>
                  <a:cubicBezTo>
                    <a:pt x="309" y="152"/>
                    <a:pt x="309" y="152"/>
                    <a:pt x="309" y="152"/>
                  </a:cubicBezTo>
                  <a:cubicBezTo>
                    <a:pt x="309" y="152"/>
                    <a:pt x="309" y="152"/>
                    <a:pt x="309" y="152"/>
                  </a:cubicBezTo>
                  <a:cubicBezTo>
                    <a:pt x="308" y="152"/>
                    <a:pt x="308" y="152"/>
                    <a:pt x="308" y="152"/>
                  </a:cubicBezTo>
                  <a:cubicBezTo>
                    <a:pt x="308" y="152"/>
                    <a:pt x="308" y="152"/>
                    <a:pt x="308" y="152"/>
                  </a:cubicBezTo>
                  <a:close/>
                  <a:moveTo>
                    <a:pt x="307" y="152"/>
                  </a:moveTo>
                  <a:cubicBezTo>
                    <a:pt x="307" y="151"/>
                    <a:pt x="307" y="151"/>
                    <a:pt x="307" y="151"/>
                  </a:cubicBezTo>
                  <a:cubicBezTo>
                    <a:pt x="308" y="151"/>
                    <a:pt x="308" y="151"/>
                    <a:pt x="308" y="151"/>
                  </a:cubicBezTo>
                  <a:cubicBezTo>
                    <a:pt x="308" y="151"/>
                    <a:pt x="308" y="151"/>
                    <a:pt x="308" y="151"/>
                  </a:cubicBezTo>
                  <a:cubicBezTo>
                    <a:pt x="308" y="151"/>
                    <a:pt x="308" y="151"/>
                    <a:pt x="308" y="151"/>
                  </a:cubicBezTo>
                  <a:cubicBezTo>
                    <a:pt x="307" y="152"/>
                    <a:pt x="307" y="152"/>
                    <a:pt x="307" y="152"/>
                  </a:cubicBezTo>
                  <a:cubicBezTo>
                    <a:pt x="307" y="152"/>
                    <a:pt x="307" y="152"/>
                    <a:pt x="307" y="152"/>
                  </a:cubicBezTo>
                  <a:cubicBezTo>
                    <a:pt x="307" y="152"/>
                    <a:pt x="307" y="152"/>
                    <a:pt x="307" y="152"/>
                  </a:cubicBezTo>
                  <a:close/>
                  <a:moveTo>
                    <a:pt x="304" y="160"/>
                  </a:moveTo>
                  <a:cubicBezTo>
                    <a:pt x="305" y="160"/>
                    <a:pt x="305" y="160"/>
                    <a:pt x="305" y="160"/>
                  </a:cubicBezTo>
                  <a:cubicBezTo>
                    <a:pt x="305" y="160"/>
                    <a:pt x="305" y="160"/>
                    <a:pt x="305" y="160"/>
                  </a:cubicBezTo>
                  <a:cubicBezTo>
                    <a:pt x="305" y="160"/>
                    <a:pt x="305" y="160"/>
                    <a:pt x="305" y="160"/>
                  </a:cubicBezTo>
                  <a:cubicBezTo>
                    <a:pt x="304" y="160"/>
                    <a:pt x="304" y="160"/>
                    <a:pt x="304" y="160"/>
                  </a:cubicBezTo>
                  <a:close/>
                  <a:moveTo>
                    <a:pt x="308" y="163"/>
                  </a:moveTo>
                  <a:cubicBezTo>
                    <a:pt x="308" y="164"/>
                    <a:pt x="308" y="164"/>
                    <a:pt x="308" y="164"/>
                  </a:cubicBezTo>
                  <a:cubicBezTo>
                    <a:pt x="309" y="164"/>
                    <a:pt x="309" y="164"/>
                    <a:pt x="309" y="164"/>
                  </a:cubicBezTo>
                  <a:cubicBezTo>
                    <a:pt x="309" y="163"/>
                    <a:pt x="309" y="163"/>
                    <a:pt x="309" y="163"/>
                  </a:cubicBezTo>
                  <a:cubicBezTo>
                    <a:pt x="308" y="163"/>
                    <a:pt x="308" y="163"/>
                    <a:pt x="308" y="163"/>
                  </a:cubicBezTo>
                  <a:cubicBezTo>
                    <a:pt x="308" y="163"/>
                    <a:pt x="308" y="163"/>
                    <a:pt x="308" y="163"/>
                  </a:cubicBezTo>
                  <a:close/>
                  <a:moveTo>
                    <a:pt x="315" y="170"/>
                  </a:moveTo>
                  <a:cubicBezTo>
                    <a:pt x="314" y="169"/>
                    <a:pt x="314" y="169"/>
                    <a:pt x="314" y="169"/>
                  </a:cubicBezTo>
                  <a:cubicBezTo>
                    <a:pt x="315" y="168"/>
                    <a:pt x="315" y="168"/>
                    <a:pt x="315" y="168"/>
                  </a:cubicBezTo>
                  <a:cubicBezTo>
                    <a:pt x="315" y="169"/>
                    <a:pt x="315" y="169"/>
                    <a:pt x="315" y="169"/>
                  </a:cubicBezTo>
                  <a:cubicBezTo>
                    <a:pt x="315" y="169"/>
                    <a:pt x="315" y="169"/>
                    <a:pt x="315" y="169"/>
                  </a:cubicBezTo>
                  <a:cubicBezTo>
                    <a:pt x="315" y="170"/>
                    <a:pt x="315" y="170"/>
                    <a:pt x="315" y="170"/>
                  </a:cubicBezTo>
                  <a:cubicBezTo>
                    <a:pt x="315" y="170"/>
                    <a:pt x="315" y="170"/>
                    <a:pt x="315" y="170"/>
                  </a:cubicBezTo>
                  <a:close/>
                  <a:moveTo>
                    <a:pt x="318" y="173"/>
                  </a:moveTo>
                  <a:cubicBezTo>
                    <a:pt x="318" y="173"/>
                    <a:pt x="318" y="173"/>
                    <a:pt x="318" y="173"/>
                  </a:cubicBezTo>
                  <a:cubicBezTo>
                    <a:pt x="319" y="172"/>
                    <a:pt x="319" y="172"/>
                    <a:pt x="319" y="172"/>
                  </a:cubicBezTo>
                  <a:cubicBezTo>
                    <a:pt x="319" y="172"/>
                    <a:pt x="319" y="172"/>
                    <a:pt x="319" y="172"/>
                  </a:cubicBezTo>
                  <a:cubicBezTo>
                    <a:pt x="319" y="172"/>
                    <a:pt x="319" y="172"/>
                    <a:pt x="319" y="172"/>
                  </a:cubicBezTo>
                  <a:cubicBezTo>
                    <a:pt x="319" y="173"/>
                    <a:pt x="319" y="173"/>
                    <a:pt x="319" y="173"/>
                  </a:cubicBezTo>
                  <a:cubicBezTo>
                    <a:pt x="318" y="173"/>
                    <a:pt x="318" y="173"/>
                    <a:pt x="318" y="173"/>
                  </a:cubicBezTo>
                  <a:cubicBezTo>
                    <a:pt x="318" y="173"/>
                    <a:pt x="318" y="173"/>
                    <a:pt x="318" y="173"/>
                  </a:cubicBezTo>
                  <a:close/>
                  <a:moveTo>
                    <a:pt x="293" y="88"/>
                  </a:moveTo>
                  <a:cubicBezTo>
                    <a:pt x="293" y="87"/>
                    <a:pt x="293" y="87"/>
                    <a:pt x="293" y="87"/>
                  </a:cubicBezTo>
                  <a:cubicBezTo>
                    <a:pt x="294" y="87"/>
                    <a:pt x="294" y="87"/>
                    <a:pt x="294" y="87"/>
                  </a:cubicBezTo>
                  <a:cubicBezTo>
                    <a:pt x="294" y="86"/>
                    <a:pt x="294" y="86"/>
                    <a:pt x="294" y="86"/>
                  </a:cubicBezTo>
                  <a:cubicBezTo>
                    <a:pt x="296" y="85"/>
                    <a:pt x="296" y="85"/>
                    <a:pt x="296" y="85"/>
                  </a:cubicBezTo>
                  <a:cubicBezTo>
                    <a:pt x="297" y="85"/>
                    <a:pt x="297" y="85"/>
                    <a:pt x="297" y="85"/>
                  </a:cubicBezTo>
                  <a:cubicBezTo>
                    <a:pt x="297" y="85"/>
                    <a:pt x="297" y="85"/>
                    <a:pt x="297" y="85"/>
                  </a:cubicBezTo>
                  <a:cubicBezTo>
                    <a:pt x="295" y="86"/>
                    <a:pt x="295" y="86"/>
                    <a:pt x="295" y="86"/>
                  </a:cubicBezTo>
                  <a:cubicBezTo>
                    <a:pt x="295" y="87"/>
                    <a:pt x="295" y="87"/>
                    <a:pt x="295" y="87"/>
                  </a:cubicBezTo>
                  <a:cubicBezTo>
                    <a:pt x="295" y="87"/>
                    <a:pt x="295" y="87"/>
                    <a:pt x="295" y="87"/>
                  </a:cubicBezTo>
                  <a:cubicBezTo>
                    <a:pt x="295" y="88"/>
                    <a:pt x="295" y="88"/>
                    <a:pt x="295" y="88"/>
                  </a:cubicBezTo>
                  <a:cubicBezTo>
                    <a:pt x="295" y="88"/>
                    <a:pt x="295" y="88"/>
                    <a:pt x="295" y="88"/>
                  </a:cubicBezTo>
                  <a:cubicBezTo>
                    <a:pt x="295" y="87"/>
                    <a:pt x="295" y="87"/>
                    <a:pt x="295" y="87"/>
                  </a:cubicBezTo>
                  <a:cubicBezTo>
                    <a:pt x="294" y="87"/>
                    <a:pt x="294" y="87"/>
                    <a:pt x="294" y="87"/>
                  </a:cubicBezTo>
                  <a:cubicBezTo>
                    <a:pt x="294" y="88"/>
                    <a:pt x="294" y="88"/>
                    <a:pt x="294" y="88"/>
                  </a:cubicBezTo>
                  <a:cubicBezTo>
                    <a:pt x="293" y="88"/>
                    <a:pt x="293" y="88"/>
                    <a:pt x="293" y="88"/>
                  </a:cubicBezTo>
                  <a:close/>
                  <a:moveTo>
                    <a:pt x="289" y="84"/>
                  </a:moveTo>
                  <a:cubicBezTo>
                    <a:pt x="289" y="84"/>
                    <a:pt x="289" y="84"/>
                    <a:pt x="289" y="84"/>
                  </a:cubicBezTo>
                  <a:cubicBezTo>
                    <a:pt x="290" y="84"/>
                    <a:pt x="290" y="84"/>
                    <a:pt x="290" y="84"/>
                  </a:cubicBezTo>
                  <a:cubicBezTo>
                    <a:pt x="290" y="84"/>
                    <a:pt x="290" y="84"/>
                    <a:pt x="290" y="84"/>
                  </a:cubicBezTo>
                  <a:cubicBezTo>
                    <a:pt x="290" y="84"/>
                    <a:pt x="290" y="84"/>
                    <a:pt x="290" y="84"/>
                  </a:cubicBezTo>
                  <a:cubicBezTo>
                    <a:pt x="289" y="84"/>
                    <a:pt x="289" y="84"/>
                    <a:pt x="289" y="84"/>
                  </a:cubicBezTo>
                  <a:close/>
                  <a:moveTo>
                    <a:pt x="265" y="74"/>
                  </a:moveTo>
                  <a:cubicBezTo>
                    <a:pt x="264" y="74"/>
                    <a:pt x="264" y="74"/>
                    <a:pt x="264" y="74"/>
                  </a:cubicBezTo>
                  <a:cubicBezTo>
                    <a:pt x="264" y="73"/>
                    <a:pt x="264" y="73"/>
                    <a:pt x="264" y="73"/>
                  </a:cubicBezTo>
                  <a:cubicBezTo>
                    <a:pt x="264" y="72"/>
                    <a:pt x="264" y="72"/>
                    <a:pt x="264" y="72"/>
                  </a:cubicBezTo>
                  <a:cubicBezTo>
                    <a:pt x="264" y="71"/>
                    <a:pt x="264" y="71"/>
                    <a:pt x="264" y="71"/>
                  </a:cubicBezTo>
                  <a:cubicBezTo>
                    <a:pt x="264" y="70"/>
                    <a:pt x="264" y="70"/>
                    <a:pt x="264" y="70"/>
                  </a:cubicBezTo>
                  <a:cubicBezTo>
                    <a:pt x="264" y="70"/>
                    <a:pt x="264" y="70"/>
                    <a:pt x="264" y="70"/>
                  </a:cubicBezTo>
                  <a:cubicBezTo>
                    <a:pt x="265" y="70"/>
                    <a:pt x="265" y="70"/>
                    <a:pt x="265" y="70"/>
                  </a:cubicBezTo>
                  <a:cubicBezTo>
                    <a:pt x="266" y="70"/>
                    <a:pt x="266" y="70"/>
                    <a:pt x="266" y="70"/>
                  </a:cubicBezTo>
                  <a:cubicBezTo>
                    <a:pt x="266" y="71"/>
                    <a:pt x="266" y="71"/>
                    <a:pt x="266" y="71"/>
                  </a:cubicBezTo>
                  <a:cubicBezTo>
                    <a:pt x="265" y="73"/>
                    <a:pt x="265" y="73"/>
                    <a:pt x="265" y="73"/>
                  </a:cubicBezTo>
                  <a:cubicBezTo>
                    <a:pt x="265" y="73"/>
                    <a:pt x="265" y="73"/>
                    <a:pt x="265" y="73"/>
                  </a:cubicBezTo>
                  <a:cubicBezTo>
                    <a:pt x="265" y="74"/>
                    <a:pt x="265" y="74"/>
                    <a:pt x="265" y="74"/>
                  </a:cubicBezTo>
                  <a:cubicBezTo>
                    <a:pt x="266" y="74"/>
                    <a:pt x="266" y="74"/>
                    <a:pt x="266" y="74"/>
                  </a:cubicBezTo>
                  <a:cubicBezTo>
                    <a:pt x="265" y="74"/>
                    <a:pt x="265" y="74"/>
                    <a:pt x="265" y="74"/>
                  </a:cubicBezTo>
                  <a:close/>
                  <a:moveTo>
                    <a:pt x="265" y="30"/>
                  </a:moveTo>
                  <a:cubicBezTo>
                    <a:pt x="266" y="29"/>
                    <a:pt x="266" y="29"/>
                    <a:pt x="266" y="29"/>
                  </a:cubicBezTo>
                  <a:cubicBezTo>
                    <a:pt x="266" y="28"/>
                    <a:pt x="266" y="28"/>
                    <a:pt x="266" y="28"/>
                  </a:cubicBezTo>
                  <a:cubicBezTo>
                    <a:pt x="266" y="27"/>
                    <a:pt x="266" y="27"/>
                    <a:pt x="266" y="27"/>
                  </a:cubicBezTo>
                  <a:cubicBezTo>
                    <a:pt x="268" y="27"/>
                    <a:pt x="268" y="27"/>
                    <a:pt x="268" y="27"/>
                  </a:cubicBezTo>
                  <a:cubicBezTo>
                    <a:pt x="268" y="26"/>
                    <a:pt x="268" y="26"/>
                    <a:pt x="268" y="26"/>
                  </a:cubicBezTo>
                  <a:cubicBezTo>
                    <a:pt x="268" y="25"/>
                    <a:pt x="268" y="25"/>
                    <a:pt x="268" y="25"/>
                  </a:cubicBezTo>
                  <a:cubicBezTo>
                    <a:pt x="267" y="25"/>
                    <a:pt x="267" y="25"/>
                    <a:pt x="267" y="25"/>
                  </a:cubicBezTo>
                  <a:cubicBezTo>
                    <a:pt x="266" y="25"/>
                    <a:pt x="266" y="25"/>
                    <a:pt x="266" y="25"/>
                  </a:cubicBezTo>
                  <a:cubicBezTo>
                    <a:pt x="267" y="24"/>
                    <a:pt x="267" y="24"/>
                    <a:pt x="267" y="24"/>
                  </a:cubicBezTo>
                  <a:cubicBezTo>
                    <a:pt x="266" y="24"/>
                    <a:pt x="266" y="24"/>
                    <a:pt x="266" y="24"/>
                  </a:cubicBezTo>
                  <a:cubicBezTo>
                    <a:pt x="265" y="25"/>
                    <a:pt x="265" y="25"/>
                    <a:pt x="265" y="25"/>
                  </a:cubicBezTo>
                  <a:cubicBezTo>
                    <a:pt x="264" y="25"/>
                    <a:pt x="264" y="25"/>
                    <a:pt x="264" y="25"/>
                  </a:cubicBezTo>
                  <a:cubicBezTo>
                    <a:pt x="264" y="26"/>
                    <a:pt x="264" y="26"/>
                    <a:pt x="264" y="26"/>
                  </a:cubicBezTo>
                  <a:cubicBezTo>
                    <a:pt x="263" y="26"/>
                    <a:pt x="263" y="26"/>
                    <a:pt x="263" y="26"/>
                  </a:cubicBezTo>
                  <a:cubicBezTo>
                    <a:pt x="263" y="27"/>
                    <a:pt x="263" y="27"/>
                    <a:pt x="263" y="27"/>
                  </a:cubicBezTo>
                  <a:cubicBezTo>
                    <a:pt x="264" y="27"/>
                    <a:pt x="264" y="27"/>
                    <a:pt x="264" y="27"/>
                  </a:cubicBezTo>
                  <a:cubicBezTo>
                    <a:pt x="265" y="27"/>
                    <a:pt x="265" y="27"/>
                    <a:pt x="265" y="27"/>
                  </a:cubicBezTo>
                  <a:cubicBezTo>
                    <a:pt x="265" y="28"/>
                    <a:pt x="265" y="28"/>
                    <a:pt x="265" y="28"/>
                  </a:cubicBezTo>
                  <a:cubicBezTo>
                    <a:pt x="264" y="28"/>
                    <a:pt x="264" y="28"/>
                    <a:pt x="264" y="28"/>
                  </a:cubicBezTo>
                  <a:cubicBezTo>
                    <a:pt x="264" y="29"/>
                    <a:pt x="264" y="29"/>
                    <a:pt x="264" y="29"/>
                  </a:cubicBezTo>
                  <a:cubicBezTo>
                    <a:pt x="265" y="29"/>
                    <a:pt x="265" y="29"/>
                    <a:pt x="265" y="29"/>
                  </a:cubicBezTo>
                  <a:cubicBezTo>
                    <a:pt x="265" y="30"/>
                    <a:pt x="265" y="30"/>
                    <a:pt x="265" y="30"/>
                  </a:cubicBezTo>
                  <a:close/>
                  <a:moveTo>
                    <a:pt x="253" y="54"/>
                  </a:moveTo>
                  <a:cubicBezTo>
                    <a:pt x="253" y="53"/>
                    <a:pt x="253" y="53"/>
                    <a:pt x="253" y="53"/>
                  </a:cubicBezTo>
                  <a:cubicBezTo>
                    <a:pt x="254" y="53"/>
                    <a:pt x="254" y="53"/>
                    <a:pt x="254" y="53"/>
                  </a:cubicBezTo>
                  <a:cubicBezTo>
                    <a:pt x="253" y="52"/>
                    <a:pt x="253" y="52"/>
                    <a:pt x="253" y="52"/>
                  </a:cubicBezTo>
                  <a:cubicBezTo>
                    <a:pt x="253" y="51"/>
                    <a:pt x="253" y="51"/>
                    <a:pt x="253" y="51"/>
                  </a:cubicBezTo>
                  <a:cubicBezTo>
                    <a:pt x="253" y="51"/>
                    <a:pt x="253" y="51"/>
                    <a:pt x="253" y="51"/>
                  </a:cubicBezTo>
                  <a:cubicBezTo>
                    <a:pt x="253" y="50"/>
                    <a:pt x="253" y="50"/>
                    <a:pt x="253" y="50"/>
                  </a:cubicBezTo>
                  <a:cubicBezTo>
                    <a:pt x="253" y="50"/>
                    <a:pt x="253" y="50"/>
                    <a:pt x="253" y="50"/>
                  </a:cubicBezTo>
                  <a:cubicBezTo>
                    <a:pt x="254" y="50"/>
                    <a:pt x="254" y="50"/>
                    <a:pt x="254" y="50"/>
                  </a:cubicBezTo>
                  <a:cubicBezTo>
                    <a:pt x="255" y="50"/>
                    <a:pt x="255" y="50"/>
                    <a:pt x="255" y="50"/>
                  </a:cubicBezTo>
                  <a:cubicBezTo>
                    <a:pt x="255" y="50"/>
                    <a:pt x="255" y="50"/>
                    <a:pt x="255" y="50"/>
                  </a:cubicBezTo>
                  <a:cubicBezTo>
                    <a:pt x="256" y="50"/>
                    <a:pt x="256" y="50"/>
                    <a:pt x="256" y="50"/>
                  </a:cubicBezTo>
                  <a:cubicBezTo>
                    <a:pt x="255" y="49"/>
                    <a:pt x="255" y="49"/>
                    <a:pt x="255" y="49"/>
                  </a:cubicBezTo>
                  <a:cubicBezTo>
                    <a:pt x="254" y="48"/>
                    <a:pt x="254" y="48"/>
                    <a:pt x="254" y="48"/>
                  </a:cubicBezTo>
                  <a:cubicBezTo>
                    <a:pt x="254" y="48"/>
                    <a:pt x="254" y="48"/>
                    <a:pt x="254" y="48"/>
                  </a:cubicBezTo>
                  <a:cubicBezTo>
                    <a:pt x="255" y="48"/>
                    <a:pt x="255" y="48"/>
                    <a:pt x="255" y="48"/>
                  </a:cubicBezTo>
                  <a:cubicBezTo>
                    <a:pt x="254" y="47"/>
                    <a:pt x="254" y="47"/>
                    <a:pt x="254" y="47"/>
                  </a:cubicBezTo>
                  <a:cubicBezTo>
                    <a:pt x="255" y="46"/>
                    <a:pt x="255" y="46"/>
                    <a:pt x="255" y="46"/>
                  </a:cubicBezTo>
                  <a:cubicBezTo>
                    <a:pt x="255" y="45"/>
                    <a:pt x="255" y="45"/>
                    <a:pt x="255" y="45"/>
                  </a:cubicBezTo>
                  <a:cubicBezTo>
                    <a:pt x="255" y="44"/>
                    <a:pt x="255" y="44"/>
                    <a:pt x="255" y="44"/>
                  </a:cubicBezTo>
                  <a:cubicBezTo>
                    <a:pt x="256" y="44"/>
                    <a:pt x="256" y="44"/>
                    <a:pt x="256" y="44"/>
                  </a:cubicBezTo>
                  <a:cubicBezTo>
                    <a:pt x="256" y="44"/>
                    <a:pt x="256" y="44"/>
                    <a:pt x="256" y="44"/>
                  </a:cubicBezTo>
                  <a:cubicBezTo>
                    <a:pt x="256" y="42"/>
                    <a:pt x="256" y="42"/>
                    <a:pt x="256" y="42"/>
                  </a:cubicBezTo>
                  <a:cubicBezTo>
                    <a:pt x="257" y="42"/>
                    <a:pt x="257" y="42"/>
                    <a:pt x="257" y="42"/>
                  </a:cubicBezTo>
                  <a:cubicBezTo>
                    <a:pt x="258" y="41"/>
                    <a:pt x="258" y="41"/>
                    <a:pt x="258" y="41"/>
                  </a:cubicBezTo>
                  <a:cubicBezTo>
                    <a:pt x="259" y="41"/>
                    <a:pt x="259" y="41"/>
                    <a:pt x="259" y="41"/>
                  </a:cubicBezTo>
                  <a:cubicBezTo>
                    <a:pt x="260" y="42"/>
                    <a:pt x="260" y="42"/>
                    <a:pt x="260" y="42"/>
                  </a:cubicBezTo>
                  <a:cubicBezTo>
                    <a:pt x="260" y="43"/>
                    <a:pt x="260" y="43"/>
                    <a:pt x="260" y="43"/>
                  </a:cubicBezTo>
                  <a:cubicBezTo>
                    <a:pt x="260" y="44"/>
                    <a:pt x="260" y="44"/>
                    <a:pt x="260" y="44"/>
                  </a:cubicBezTo>
                  <a:cubicBezTo>
                    <a:pt x="261" y="44"/>
                    <a:pt x="261" y="44"/>
                    <a:pt x="261" y="44"/>
                  </a:cubicBezTo>
                  <a:cubicBezTo>
                    <a:pt x="261" y="44"/>
                    <a:pt x="261" y="44"/>
                    <a:pt x="261" y="44"/>
                  </a:cubicBezTo>
                  <a:cubicBezTo>
                    <a:pt x="261" y="45"/>
                    <a:pt x="261" y="45"/>
                    <a:pt x="261" y="45"/>
                  </a:cubicBezTo>
                  <a:cubicBezTo>
                    <a:pt x="262" y="46"/>
                    <a:pt x="262" y="46"/>
                    <a:pt x="262" y="46"/>
                  </a:cubicBezTo>
                  <a:cubicBezTo>
                    <a:pt x="262" y="46"/>
                    <a:pt x="262" y="46"/>
                    <a:pt x="262" y="46"/>
                  </a:cubicBezTo>
                  <a:cubicBezTo>
                    <a:pt x="262" y="47"/>
                    <a:pt x="262" y="47"/>
                    <a:pt x="262" y="47"/>
                  </a:cubicBezTo>
                  <a:cubicBezTo>
                    <a:pt x="263" y="47"/>
                    <a:pt x="263" y="47"/>
                    <a:pt x="263" y="47"/>
                  </a:cubicBezTo>
                  <a:cubicBezTo>
                    <a:pt x="263" y="47"/>
                    <a:pt x="263" y="47"/>
                    <a:pt x="263" y="47"/>
                  </a:cubicBezTo>
                  <a:cubicBezTo>
                    <a:pt x="263" y="48"/>
                    <a:pt x="263" y="48"/>
                    <a:pt x="263" y="48"/>
                  </a:cubicBezTo>
                  <a:cubicBezTo>
                    <a:pt x="264" y="50"/>
                    <a:pt x="264" y="50"/>
                    <a:pt x="264" y="50"/>
                  </a:cubicBezTo>
                  <a:cubicBezTo>
                    <a:pt x="263" y="50"/>
                    <a:pt x="263" y="50"/>
                    <a:pt x="263" y="50"/>
                  </a:cubicBezTo>
                  <a:cubicBezTo>
                    <a:pt x="262" y="51"/>
                    <a:pt x="262" y="51"/>
                    <a:pt x="262" y="51"/>
                  </a:cubicBezTo>
                  <a:cubicBezTo>
                    <a:pt x="262" y="51"/>
                    <a:pt x="262" y="51"/>
                    <a:pt x="262" y="51"/>
                  </a:cubicBezTo>
                  <a:cubicBezTo>
                    <a:pt x="261" y="51"/>
                    <a:pt x="261" y="51"/>
                    <a:pt x="261" y="51"/>
                  </a:cubicBezTo>
                  <a:cubicBezTo>
                    <a:pt x="261" y="51"/>
                    <a:pt x="261" y="51"/>
                    <a:pt x="261" y="51"/>
                  </a:cubicBezTo>
                  <a:cubicBezTo>
                    <a:pt x="262" y="51"/>
                    <a:pt x="262" y="51"/>
                    <a:pt x="262" y="51"/>
                  </a:cubicBezTo>
                  <a:cubicBezTo>
                    <a:pt x="262" y="52"/>
                    <a:pt x="262" y="52"/>
                    <a:pt x="262" y="52"/>
                  </a:cubicBezTo>
                  <a:cubicBezTo>
                    <a:pt x="262" y="53"/>
                    <a:pt x="262" y="53"/>
                    <a:pt x="262" y="53"/>
                  </a:cubicBezTo>
                  <a:cubicBezTo>
                    <a:pt x="260" y="54"/>
                    <a:pt x="260" y="54"/>
                    <a:pt x="260" y="54"/>
                  </a:cubicBezTo>
                  <a:cubicBezTo>
                    <a:pt x="260" y="55"/>
                    <a:pt x="260" y="55"/>
                    <a:pt x="260" y="55"/>
                  </a:cubicBezTo>
                  <a:cubicBezTo>
                    <a:pt x="259" y="54"/>
                    <a:pt x="259" y="54"/>
                    <a:pt x="259" y="54"/>
                  </a:cubicBezTo>
                  <a:cubicBezTo>
                    <a:pt x="259" y="54"/>
                    <a:pt x="259" y="54"/>
                    <a:pt x="259" y="54"/>
                  </a:cubicBezTo>
                  <a:cubicBezTo>
                    <a:pt x="259" y="53"/>
                    <a:pt x="259" y="53"/>
                    <a:pt x="259" y="53"/>
                  </a:cubicBezTo>
                  <a:cubicBezTo>
                    <a:pt x="258" y="54"/>
                    <a:pt x="258" y="54"/>
                    <a:pt x="258" y="54"/>
                  </a:cubicBezTo>
                  <a:cubicBezTo>
                    <a:pt x="257" y="54"/>
                    <a:pt x="257" y="54"/>
                    <a:pt x="257" y="54"/>
                  </a:cubicBezTo>
                  <a:cubicBezTo>
                    <a:pt x="256" y="54"/>
                    <a:pt x="256" y="54"/>
                    <a:pt x="256" y="54"/>
                  </a:cubicBezTo>
                  <a:cubicBezTo>
                    <a:pt x="255" y="54"/>
                    <a:pt x="255" y="54"/>
                    <a:pt x="255" y="54"/>
                  </a:cubicBezTo>
                  <a:cubicBezTo>
                    <a:pt x="255" y="53"/>
                    <a:pt x="255" y="53"/>
                    <a:pt x="255" y="53"/>
                  </a:cubicBezTo>
                  <a:cubicBezTo>
                    <a:pt x="255" y="53"/>
                    <a:pt x="255" y="53"/>
                    <a:pt x="255" y="53"/>
                  </a:cubicBezTo>
                  <a:cubicBezTo>
                    <a:pt x="254" y="54"/>
                    <a:pt x="254" y="54"/>
                    <a:pt x="254" y="54"/>
                  </a:cubicBezTo>
                  <a:cubicBezTo>
                    <a:pt x="253" y="54"/>
                    <a:pt x="253" y="54"/>
                    <a:pt x="253" y="54"/>
                  </a:cubicBezTo>
                  <a:close/>
                  <a:moveTo>
                    <a:pt x="264" y="53"/>
                  </a:moveTo>
                  <a:cubicBezTo>
                    <a:pt x="264" y="53"/>
                    <a:pt x="264" y="53"/>
                    <a:pt x="264" y="53"/>
                  </a:cubicBezTo>
                  <a:cubicBezTo>
                    <a:pt x="264" y="52"/>
                    <a:pt x="264" y="52"/>
                    <a:pt x="264" y="52"/>
                  </a:cubicBezTo>
                  <a:cubicBezTo>
                    <a:pt x="264" y="51"/>
                    <a:pt x="264" y="51"/>
                    <a:pt x="264" y="51"/>
                  </a:cubicBezTo>
                  <a:cubicBezTo>
                    <a:pt x="264" y="51"/>
                    <a:pt x="264" y="51"/>
                    <a:pt x="264" y="51"/>
                  </a:cubicBezTo>
                  <a:cubicBezTo>
                    <a:pt x="263" y="51"/>
                    <a:pt x="263" y="51"/>
                    <a:pt x="263" y="51"/>
                  </a:cubicBezTo>
                  <a:cubicBezTo>
                    <a:pt x="263" y="52"/>
                    <a:pt x="263" y="52"/>
                    <a:pt x="263" y="52"/>
                  </a:cubicBezTo>
                  <a:cubicBezTo>
                    <a:pt x="264" y="53"/>
                    <a:pt x="264" y="53"/>
                    <a:pt x="264" y="53"/>
                  </a:cubicBezTo>
                  <a:close/>
                  <a:moveTo>
                    <a:pt x="267" y="65"/>
                  </a:moveTo>
                  <a:cubicBezTo>
                    <a:pt x="267" y="66"/>
                    <a:pt x="267" y="66"/>
                    <a:pt x="267" y="66"/>
                  </a:cubicBezTo>
                  <a:cubicBezTo>
                    <a:pt x="268" y="66"/>
                    <a:pt x="268" y="66"/>
                    <a:pt x="268" y="66"/>
                  </a:cubicBezTo>
                  <a:cubicBezTo>
                    <a:pt x="269" y="66"/>
                    <a:pt x="269" y="66"/>
                    <a:pt x="269" y="66"/>
                  </a:cubicBezTo>
                  <a:cubicBezTo>
                    <a:pt x="270" y="66"/>
                    <a:pt x="270" y="66"/>
                    <a:pt x="270" y="66"/>
                  </a:cubicBezTo>
                  <a:cubicBezTo>
                    <a:pt x="270" y="65"/>
                    <a:pt x="270" y="65"/>
                    <a:pt x="270" y="65"/>
                  </a:cubicBezTo>
                  <a:cubicBezTo>
                    <a:pt x="271" y="64"/>
                    <a:pt x="271" y="64"/>
                    <a:pt x="271" y="64"/>
                  </a:cubicBezTo>
                  <a:cubicBezTo>
                    <a:pt x="270" y="64"/>
                    <a:pt x="270" y="64"/>
                    <a:pt x="270" y="64"/>
                  </a:cubicBezTo>
                  <a:cubicBezTo>
                    <a:pt x="270" y="63"/>
                    <a:pt x="270" y="63"/>
                    <a:pt x="270" y="63"/>
                  </a:cubicBezTo>
                  <a:cubicBezTo>
                    <a:pt x="270" y="63"/>
                    <a:pt x="270" y="63"/>
                    <a:pt x="270" y="63"/>
                  </a:cubicBezTo>
                  <a:cubicBezTo>
                    <a:pt x="269" y="63"/>
                    <a:pt x="269" y="63"/>
                    <a:pt x="269" y="63"/>
                  </a:cubicBezTo>
                  <a:cubicBezTo>
                    <a:pt x="269" y="62"/>
                    <a:pt x="269" y="62"/>
                    <a:pt x="269" y="62"/>
                  </a:cubicBezTo>
                  <a:cubicBezTo>
                    <a:pt x="268" y="62"/>
                    <a:pt x="268" y="62"/>
                    <a:pt x="268" y="62"/>
                  </a:cubicBezTo>
                  <a:cubicBezTo>
                    <a:pt x="267" y="63"/>
                    <a:pt x="267" y="63"/>
                    <a:pt x="267" y="63"/>
                  </a:cubicBezTo>
                  <a:cubicBezTo>
                    <a:pt x="267" y="63"/>
                    <a:pt x="267" y="63"/>
                    <a:pt x="267" y="63"/>
                  </a:cubicBezTo>
                  <a:cubicBezTo>
                    <a:pt x="267" y="64"/>
                    <a:pt x="267" y="64"/>
                    <a:pt x="267" y="64"/>
                  </a:cubicBezTo>
                  <a:cubicBezTo>
                    <a:pt x="267" y="65"/>
                    <a:pt x="267" y="65"/>
                    <a:pt x="267" y="65"/>
                  </a:cubicBezTo>
                  <a:close/>
                  <a:moveTo>
                    <a:pt x="266" y="65"/>
                  </a:moveTo>
                  <a:cubicBezTo>
                    <a:pt x="266" y="66"/>
                    <a:pt x="266" y="66"/>
                    <a:pt x="266" y="66"/>
                  </a:cubicBezTo>
                  <a:cubicBezTo>
                    <a:pt x="266" y="66"/>
                    <a:pt x="266" y="66"/>
                    <a:pt x="266" y="66"/>
                  </a:cubicBezTo>
                  <a:cubicBezTo>
                    <a:pt x="266" y="67"/>
                    <a:pt x="266" y="67"/>
                    <a:pt x="266" y="67"/>
                  </a:cubicBezTo>
                  <a:cubicBezTo>
                    <a:pt x="267" y="66"/>
                    <a:pt x="267" y="66"/>
                    <a:pt x="267" y="66"/>
                  </a:cubicBezTo>
                  <a:cubicBezTo>
                    <a:pt x="266" y="66"/>
                    <a:pt x="266" y="66"/>
                    <a:pt x="266" y="66"/>
                  </a:cubicBezTo>
                  <a:cubicBezTo>
                    <a:pt x="266" y="66"/>
                    <a:pt x="266" y="66"/>
                    <a:pt x="266" y="66"/>
                  </a:cubicBezTo>
                  <a:cubicBezTo>
                    <a:pt x="266" y="65"/>
                    <a:pt x="266" y="65"/>
                    <a:pt x="266" y="65"/>
                  </a:cubicBezTo>
                  <a:cubicBezTo>
                    <a:pt x="266" y="65"/>
                    <a:pt x="266" y="65"/>
                    <a:pt x="266" y="65"/>
                  </a:cubicBezTo>
                  <a:close/>
                  <a:moveTo>
                    <a:pt x="253" y="59"/>
                  </a:moveTo>
                  <a:cubicBezTo>
                    <a:pt x="253" y="58"/>
                    <a:pt x="253" y="58"/>
                    <a:pt x="253" y="58"/>
                  </a:cubicBezTo>
                  <a:cubicBezTo>
                    <a:pt x="253" y="57"/>
                    <a:pt x="253" y="57"/>
                    <a:pt x="253" y="57"/>
                  </a:cubicBezTo>
                  <a:cubicBezTo>
                    <a:pt x="254" y="56"/>
                    <a:pt x="254" y="56"/>
                    <a:pt x="254" y="56"/>
                  </a:cubicBezTo>
                  <a:cubicBezTo>
                    <a:pt x="255" y="56"/>
                    <a:pt x="255" y="56"/>
                    <a:pt x="255" y="56"/>
                  </a:cubicBezTo>
                  <a:cubicBezTo>
                    <a:pt x="255" y="56"/>
                    <a:pt x="255" y="56"/>
                    <a:pt x="255" y="56"/>
                  </a:cubicBezTo>
                  <a:cubicBezTo>
                    <a:pt x="256" y="56"/>
                    <a:pt x="256" y="56"/>
                    <a:pt x="256" y="56"/>
                  </a:cubicBezTo>
                  <a:cubicBezTo>
                    <a:pt x="257" y="56"/>
                    <a:pt x="257" y="56"/>
                    <a:pt x="257" y="56"/>
                  </a:cubicBezTo>
                  <a:cubicBezTo>
                    <a:pt x="257" y="56"/>
                    <a:pt x="257" y="56"/>
                    <a:pt x="257" y="56"/>
                  </a:cubicBezTo>
                  <a:cubicBezTo>
                    <a:pt x="257" y="57"/>
                    <a:pt x="257" y="57"/>
                    <a:pt x="257" y="57"/>
                  </a:cubicBezTo>
                  <a:cubicBezTo>
                    <a:pt x="258" y="57"/>
                    <a:pt x="258" y="57"/>
                    <a:pt x="258" y="57"/>
                  </a:cubicBezTo>
                  <a:cubicBezTo>
                    <a:pt x="258" y="56"/>
                    <a:pt x="258" y="56"/>
                    <a:pt x="258" y="56"/>
                  </a:cubicBezTo>
                  <a:cubicBezTo>
                    <a:pt x="259" y="57"/>
                    <a:pt x="259" y="57"/>
                    <a:pt x="259" y="57"/>
                  </a:cubicBezTo>
                  <a:cubicBezTo>
                    <a:pt x="260" y="57"/>
                    <a:pt x="260" y="57"/>
                    <a:pt x="260" y="57"/>
                  </a:cubicBezTo>
                  <a:cubicBezTo>
                    <a:pt x="260" y="58"/>
                    <a:pt x="260" y="58"/>
                    <a:pt x="260" y="58"/>
                  </a:cubicBezTo>
                  <a:cubicBezTo>
                    <a:pt x="261" y="58"/>
                    <a:pt x="261" y="58"/>
                    <a:pt x="261" y="58"/>
                  </a:cubicBezTo>
                  <a:cubicBezTo>
                    <a:pt x="261" y="58"/>
                    <a:pt x="261" y="58"/>
                    <a:pt x="261" y="58"/>
                  </a:cubicBezTo>
                  <a:cubicBezTo>
                    <a:pt x="261" y="59"/>
                    <a:pt x="261" y="59"/>
                    <a:pt x="261" y="59"/>
                  </a:cubicBezTo>
                  <a:cubicBezTo>
                    <a:pt x="262" y="59"/>
                    <a:pt x="262" y="59"/>
                    <a:pt x="262" y="59"/>
                  </a:cubicBezTo>
                  <a:cubicBezTo>
                    <a:pt x="262" y="58"/>
                    <a:pt x="262" y="58"/>
                    <a:pt x="262" y="58"/>
                  </a:cubicBezTo>
                  <a:cubicBezTo>
                    <a:pt x="263" y="59"/>
                    <a:pt x="263" y="59"/>
                    <a:pt x="263" y="59"/>
                  </a:cubicBezTo>
                  <a:cubicBezTo>
                    <a:pt x="263" y="60"/>
                    <a:pt x="263" y="60"/>
                    <a:pt x="263" y="60"/>
                  </a:cubicBezTo>
                  <a:cubicBezTo>
                    <a:pt x="263" y="60"/>
                    <a:pt x="263" y="60"/>
                    <a:pt x="263" y="60"/>
                  </a:cubicBezTo>
                  <a:cubicBezTo>
                    <a:pt x="263" y="60"/>
                    <a:pt x="263" y="60"/>
                    <a:pt x="263" y="60"/>
                  </a:cubicBezTo>
                  <a:cubicBezTo>
                    <a:pt x="263" y="61"/>
                    <a:pt x="263" y="61"/>
                    <a:pt x="263" y="61"/>
                  </a:cubicBezTo>
                  <a:cubicBezTo>
                    <a:pt x="262" y="61"/>
                    <a:pt x="262" y="61"/>
                    <a:pt x="262" y="61"/>
                  </a:cubicBezTo>
                  <a:cubicBezTo>
                    <a:pt x="261" y="61"/>
                    <a:pt x="261" y="61"/>
                    <a:pt x="261" y="61"/>
                  </a:cubicBezTo>
                  <a:cubicBezTo>
                    <a:pt x="260" y="62"/>
                    <a:pt x="260" y="62"/>
                    <a:pt x="260" y="62"/>
                  </a:cubicBezTo>
                  <a:cubicBezTo>
                    <a:pt x="259" y="61"/>
                    <a:pt x="259" y="61"/>
                    <a:pt x="259" y="61"/>
                  </a:cubicBezTo>
                  <a:cubicBezTo>
                    <a:pt x="258" y="61"/>
                    <a:pt x="258" y="61"/>
                    <a:pt x="258" y="61"/>
                  </a:cubicBezTo>
                  <a:cubicBezTo>
                    <a:pt x="257" y="60"/>
                    <a:pt x="257" y="60"/>
                    <a:pt x="257" y="60"/>
                  </a:cubicBezTo>
                  <a:cubicBezTo>
                    <a:pt x="256" y="60"/>
                    <a:pt x="256" y="60"/>
                    <a:pt x="256" y="60"/>
                  </a:cubicBezTo>
                  <a:cubicBezTo>
                    <a:pt x="255" y="60"/>
                    <a:pt x="255" y="60"/>
                    <a:pt x="255" y="60"/>
                  </a:cubicBezTo>
                  <a:cubicBezTo>
                    <a:pt x="254" y="59"/>
                    <a:pt x="254" y="59"/>
                    <a:pt x="254" y="59"/>
                  </a:cubicBezTo>
                  <a:cubicBezTo>
                    <a:pt x="253" y="59"/>
                    <a:pt x="253" y="59"/>
                    <a:pt x="253" y="59"/>
                  </a:cubicBezTo>
                  <a:cubicBezTo>
                    <a:pt x="253" y="59"/>
                    <a:pt x="253" y="59"/>
                    <a:pt x="253" y="59"/>
                  </a:cubicBezTo>
                  <a:close/>
                  <a:moveTo>
                    <a:pt x="242" y="46"/>
                  </a:moveTo>
                  <a:cubicBezTo>
                    <a:pt x="242" y="45"/>
                    <a:pt x="242" y="45"/>
                    <a:pt x="242" y="45"/>
                  </a:cubicBezTo>
                  <a:cubicBezTo>
                    <a:pt x="243" y="45"/>
                    <a:pt x="243" y="45"/>
                    <a:pt x="243" y="45"/>
                  </a:cubicBezTo>
                  <a:cubicBezTo>
                    <a:pt x="243" y="45"/>
                    <a:pt x="243" y="45"/>
                    <a:pt x="243" y="45"/>
                  </a:cubicBezTo>
                  <a:cubicBezTo>
                    <a:pt x="243" y="46"/>
                    <a:pt x="243" y="46"/>
                    <a:pt x="243" y="46"/>
                  </a:cubicBezTo>
                  <a:cubicBezTo>
                    <a:pt x="242" y="46"/>
                    <a:pt x="242" y="46"/>
                    <a:pt x="242" y="46"/>
                  </a:cubicBezTo>
                  <a:cubicBezTo>
                    <a:pt x="242" y="46"/>
                    <a:pt x="242" y="46"/>
                    <a:pt x="242" y="46"/>
                  </a:cubicBezTo>
                  <a:close/>
                  <a:moveTo>
                    <a:pt x="243" y="50"/>
                  </a:moveTo>
                  <a:cubicBezTo>
                    <a:pt x="243" y="52"/>
                    <a:pt x="243" y="52"/>
                    <a:pt x="243" y="52"/>
                  </a:cubicBezTo>
                  <a:cubicBezTo>
                    <a:pt x="244" y="52"/>
                    <a:pt x="244" y="52"/>
                    <a:pt x="244" y="52"/>
                  </a:cubicBezTo>
                  <a:cubicBezTo>
                    <a:pt x="244" y="52"/>
                    <a:pt x="244" y="52"/>
                    <a:pt x="244" y="52"/>
                  </a:cubicBezTo>
                  <a:cubicBezTo>
                    <a:pt x="245" y="52"/>
                    <a:pt x="245" y="52"/>
                    <a:pt x="245" y="52"/>
                  </a:cubicBezTo>
                  <a:cubicBezTo>
                    <a:pt x="245" y="53"/>
                    <a:pt x="245" y="53"/>
                    <a:pt x="245" y="53"/>
                  </a:cubicBezTo>
                  <a:cubicBezTo>
                    <a:pt x="246" y="53"/>
                    <a:pt x="246" y="53"/>
                    <a:pt x="246" y="53"/>
                  </a:cubicBezTo>
                  <a:cubicBezTo>
                    <a:pt x="247" y="52"/>
                    <a:pt x="247" y="52"/>
                    <a:pt x="247" y="52"/>
                  </a:cubicBezTo>
                  <a:cubicBezTo>
                    <a:pt x="247" y="51"/>
                    <a:pt x="247" y="51"/>
                    <a:pt x="247" y="51"/>
                  </a:cubicBezTo>
                  <a:cubicBezTo>
                    <a:pt x="248" y="51"/>
                    <a:pt x="248" y="51"/>
                    <a:pt x="248" y="51"/>
                  </a:cubicBezTo>
                  <a:cubicBezTo>
                    <a:pt x="249" y="50"/>
                    <a:pt x="249" y="50"/>
                    <a:pt x="249" y="50"/>
                  </a:cubicBezTo>
                  <a:cubicBezTo>
                    <a:pt x="249" y="49"/>
                    <a:pt x="249" y="49"/>
                    <a:pt x="249" y="49"/>
                  </a:cubicBezTo>
                  <a:cubicBezTo>
                    <a:pt x="249" y="48"/>
                    <a:pt x="249" y="48"/>
                    <a:pt x="249" y="48"/>
                  </a:cubicBezTo>
                  <a:cubicBezTo>
                    <a:pt x="250" y="47"/>
                    <a:pt x="250" y="47"/>
                    <a:pt x="250" y="47"/>
                  </a:cubicBezTo>
                  <a:cubicBezTo>
                    <a:pt x="249" y="46"/>
                    <a:pt x="249" y="46"/>
                    <a:pt x="249" y="46"/>
                  </a:cubicBezTo>
                  <a:cubicBezTo>
                    <a:pt x="249" y="46"/>
                    <a:pt x="249" y="46"/>
                    <a:pt x="249" y="46"/>
                  </a:cubicBezTo>
                  <a:cubicBezTo>
                    <a:pt x="250" y="46"/>
                    <a:pt x="250" y="46"/>
                    <a:pt x="250" y="46"/>
                  </a:cubicBezTo>
                  <a:cubicBezTo>
                    <a:pt x="250" y="45"/>
                    <a:pt x="250" y="45"/>
                    <a:pt x="250" y="45"/>
                  </a:cubicBezTo>
                  <a:cubicBezTo>
                    <a:pt x="251" y="44"/>
                    <a:pt x="251" y="44"/>
                    <a:pt x="251" y="44"/>
                  </a:cubicBezTo>
                  <a:cubicBezTo>
                    <a:pt x="252" y="44"/>
                    <a:pt x="252" y="44"/>
                    <a:pt x="252" y="44"/>
                  </a:cubicBezTo>
                  <a:cubicBezTo>
                    <a:pt x="253" y="43"/>
                    <a:pt x="253" y="43"/>
                    <a:pt x="253" y="43"/>
                  </a:cubicBezTo>
                  <a:cubicBezTo>
                    <a:pt x="253" y="42"/>
                    <a:pt x="253" y="42"/>
                    <a:pt x="253" y="42"/>
                  </a:cubicBezTo>
                  <a:cubicBezTo>
                    <a:pt x="253" y="41"/>
                    <a:pt x="253" y="41"/>
                    <a:pt x="253" y="41"/>
                  </a:cubicBezTo>
                  <a:cubicBezTo>
                    <a:pt x="253" y="41"/>
                    <a:pt x="253" y="41"/>
                    <a:pt x="253" y="41"/>
                  </a:cubicBezTo>
                  <a:cubicBezTo>
                    <a:pt x="254" y="40"/>
                    <a:pt x="254" y="40"/>
                    <a:pt x="254" y="40"/>
                  </a:cubicBezTo>
                  <a:cubicBezTo>
                    <a:pt x="253" y="40"/>
                    <a:pt x="253" y="40"/>
                    <a:pt x="253" y="40"/>
                  </a:cubicBezTo>
                  <a:cubicBezTo>
                    <a:pt x="253" y="39"/>
                    <a:pt x="253" y="39"/>
                    <a:pt x="253" y="39"/>
                  </a:cubicBezTo>
                  <a:cubicBezTo>
                    <a:pt x="253" y="39"/>
                    <a:pt x="253" y="39"/>
                    <a:pt x="253" y="39"/>
                  </a:cubicBezTo>
                  <a:cubicBezTo>
                    <a:pt x="252" y="38"/>
                    <a:pt x="252" y="38"/>
                    <a:pt x="252" y="38"/>
                  </a:cubicBezTo>
                  <a:cubicBezTo>
                    <a:pt x="251" y="38"/>
                    <a:pt x="251" y="38"/>
                    <a:pt x="251" y="38"/>
                  </a:cubicBezTo>
                  <a:cubicBezTo>
                    <a:pt x="250" y="38"/>
                    <a:pt x="250" y="38"/>
                    <a:pt x="250" y="38"/>
                  </a:cubicBezTo>
                  <a:cubicBezTo>
                    <a:pt x="251" y="37"/>
                    <a:pt x="251" y="37"/>
                    <a:pt x="251" y="37"/>
                  </a:cubicBezTo>
                  <a:cubicBezTo>
                    <a:pt x="252" y="37"/>
                    <a:pt x="252" y="37"/>
                    <a:pt x="252" y="37"/>
                  </a:cubicBezTo>
                  <a:cubicBezTo>
                    <a:pt x="252" y="36"/>
                    <a:pt x="252" y="36"/>
                    <a:pt x="252" y="36"/>
                  </a:cubicBezTo>
                  <a:cubicBezTo>
                    <a:pt x="252" y="36"/>
                    <a:pt x="252" y="36"/>
                    <a:pt x="252" y="36"/>
                  </a:cubicBezTo>
                  <a:cubicBezTo>
                    <a:pt x="252" y="35"/>
                    <a:pt x="252" y="35"/>
                    <a:pt x="252" y="35"/>
                  </a:cubicBezTo>
                  <a:cubicBezTo>
                    <a:pt x="252" y="34"/>
                    <a:pt x="252" y="34"/>
                    <a:pt x="252" y="34"/>
                  </a:cubicBezTo>
                  <a:cubicBezTo>
                    <a:pt x="251" y="33"/>
                    <a:pt x="251" y="33"/>
                    <a:pt x="251" y="33"/>
                  </a:cubicBezTo>
                  <a:cubicBezTo>
                    <a:pt x="251" y="33"/>
                    <a:pt x="251" y="33"/>
                    <a:pt x="251" y="33"/>
                  </a:cubicBezTo>
                  <a:cubicBezTo>
                    <a:pt x="249" y="34"/>
                    <a:pt x="249" y="34"/>
                    <a:pt x="249" y="34"/>
                  </a:cubicBezTo>
                  <a:cubicBezTo>
                    <a:pt x="248" y="34"/>
                    <a:pt x="248" y="34"/>
                    <a:pt x="248" y="34"/>
                  </a:cubicBezTo>
                  <a:cubicBezTo>
                    <a:pt x="248" y="35"/>
                    <a:pt x="248" y="35"/>
                    <a:pt x="248" y="35"/>
                  </a:cubicBezTo>
                  <a:cubicBezTo>
                    <a:pt x="247" y="36"/>
                    <a:pt x="247" y="36"/>
                    <a:pt x="247" y="36"/>
                  </a:cubicBezTo>
                  <a:cubicBezTo>
                    <a:pt x="247" y="35"/>
                    <a:pt x="247" y="35"/>
                    <a:pt x="247" y="35"/>
                  </a:cubicBezTo>
                  <a:cubicBezTo>
                    <a:pt x="247" y="35"/>
                    <a:pt x="247" y="35"/>
                    <a:pt x="247" y="35"/>
                  </a:cubicBezTo>
                  <a:cubicBezTo>
                    <a:pt x="247" y="34"/>
                    <a:pt x="247" y="34"/>
                    <a:pt x="247" y="34"/>
                  </a:cubicBezTo>
                  <a:cubicBezTo>
                    <a:pt x="248" y="34"/>
                    <a:pt x="248" y="34"/>
                    <a:pt x="248" y="34"/>
                  </a:cubicBezTo>
                  <a:cubicBezTo>
                    <a:pt x="248" y="33"/>
                    <a:pt x="248" y="33"/>
                    <a:pt x="248" y="33"/>
                  </a:cubicBezTo>
                  <a:cubicBezTo>
                    <a:pt x="248" y="31"/>
                    <a:pt x="248" y="31"/>
                    <a:pt x="248" y="31"/>
                  </a:cubicBezTo>
                  <a:cubicBezTo>
                    <a:pt x="248" y="30"/>
                    <a:pt x="248" y="30"/>
                    <a:pt x="248" y="30"/>
                  </a:cubicBezTo>
                  <a:cubicBezTo>
                    <a:pt x="247" y="30"/>
                    <a:pt x="247" y="30"/>
                    <a:pt x="247" y="30"/>
                  </a:cubicBezTo>
                  <a:cubicBezTo>
                    <a:pt x="247" y="29"/>
                    <a:pt x="247" y="29"/>
                    <a:pt x="247" y="29"/>
                  </a:cubicBezTo>
                  <a:cubicBezTo>
                    <a:pt x="246" y="29"/>
                    <a:pt x="246" y="29"/>
                    <a:pt x="246" y="29"/>
                  </a:cubicBezTo>
                  <a:cubicBezTo>
                    <a:pt x="245" y="29"/>
                    <a:pt x="245" y="29"/>
                    <a:pt x="245" y="29"/>
                  </a:cubicBezTo>
                  <a:cubicBezTo>
                    <a:pt x="244" y="29"/>
                    <a:pt x="244" y="29"/>
                    <a:pt x="244" y="29"/>
                  </a:cubicBezTo>
                  <a:cubicBezTo>
                    <a:pt x="243" y="30"/>
                    <a:pt x="243" y="30"/>
                    <a:pt x="243" y="30"/>
                  </a:cubicBezTo>
                  <a:cubicBezTo>
                    <a:pt x="243" y="29"/>
                    <a:pt x="243" y="29"/>
                    <a:pt x="243" y="29"/>
                  </a:cubicBezTo>
                  <a:cubicBezTo>
                    <a:pt x="242" y="28"/>
                    <a:pt x="242" y="28"/>
                    <a:pt x="242" y="28"/>
                  </a:cubicBezTo>
                  <a:cubicBezTo>
                    <a:pt x="242" y="28"/>
                    <a:pt x="242" y="28"/>
                    <a:pt x="242" y="28"/>
                  </a:cubicBezTo>
                  <a:cubicBezTo>
                    <a:pt x="242" y="28"/>
                    <a:pt x="242" y="28"/>
                    <a:pt x="242" y="28"/>
                  </a:cubicBezTo>
                  <a:cubicBezTo>
                    <a:pt x="241" y="29"/>
                    <a:pt x="241" y="29"/>
                    <a:pt x="241" y="29"/>
                  </a:cubicBezTo>
                  <a:cubicBezTo>
                    <a:pt x="240" y="30"/>
                    <a:pt x="240" y="30"/>
                    <a:pt x="240" y="30"/>
                  </a:cubicBezTo>
                  <a:cubicBezTo>
                    <a:pt x="240" y="30"/>
                    <a:pt x="240" y="30"/>
                    <a:pt x="240" y="30"/>
                  </a:cubicBezTo>
                  <a:cubicBezTo>
                    <a:pt x="239" y="31"/>
                    <a:pt x="239" y="31"/>
                    <a:pt x="239" y="31"/>
                  </a:cubicBezTo>
                  <a:cubicBezTo>
                    <a:pt x="239" y="32"/>
                    <a:pt x="239" y="32"/>
                    <a:pt x="239" y="32"/>
                  </a:cubicBezTo>
                  <a:cubicBezTo>
                    <a:pt x="240" y="33"/>
                    <a:pt x="240" y="33"/>
                    <a:pt x="240" y="33"/>
                  </a:cubicBezTo>
                  <a:cubicBezTo>
                    <a:pt x="240" y="32"/>
                    <a:pt x="240" y="32"/>
                    <a:pt x="240" y="32"/>
                  </a:cubicBezTo>
                  <a:cubicBezTo>
                    <a:pt x="241" y="32"/>
                    <a:pt x="241" y="32"/>
                    <a:pt x="241" y="32"/>
                  </a:cubicBezTo>
                  <a:cubicBezTo>
                    <a:pt x="242" y="32"/>
                    <a:pt x="242" y="32"/>
                    <a:pt x="242" y="32"/>
                  </a:cubicBezTo>
                  <a:cubicBezTo>
                    <a:pt x="241" y="33"/>
                    <a:pt x="241" y="33"/>
                    <a:pt x="241" y="33"/>
                  </a:cubicBezTo>
                  <a:cubicBezTo>
                    <a:pt x="239" y="34"/>
                    <a:pt x="239" y="34"/>
                    <a:pt x="239" y="34"/>
                  </a:cubicBezTo>
                  <a:cubicBezTo>
                    <a:pt x="239" y="35"/>
                    <a:pt x="239" y="35"/>
                    <a:pt x="239" y="35"/>
                  </a:cubicBezTo>
                  <a:cubicBezTo>
                    <a:pt x="239" y="35"/>
                    <a:pt x="239" y="35"/>
                    <a:pt x="239" y="35"/>
                  </a:cubicBezTo>
                  <a:cubicBezTo>
                    <a:pt x="240" y="35"/>
                    <a:pt x="240" y="35"/>
                    <a:pt x="240" y="35"/>
                  </a:cubicBezTo>
                  <a:cubicBezTo>
                    <a:pt x="241" y="34"/>
                    <a:pt x="241" y="34"/>
                    <a:pt x="241" y="34"/>
                  </a:cubicBezTo>
                  <a:cubicBezTo>
                    <a:pt x="242" y="34"/>
                    <a:pt x="242" y="34"/>
                    <a:pt x="242" y="34"/>
                  </a:cubicBezTo>
                  <a:cubicBezTo>
                    <a:pt x="242" y="33"/>
                    <a:pt x="242" y="33"/>
                    <a:pt x="242" y="33"/>
                  </a:cubicBezTo>
                  <a:cubicBezTo>
                    <a:pt x="243" y="34"/>
                    <a:pt x="243" y="34"/>
                    <a:pt x="243" y="34"/>
                  </a:cubicBezTo>
                  <a:cubicBezTo>
                    <a:pt x="242" y="35"/>
                    <a:pt x="242" y="35"/>
                    <a:pt x="242" y="35"/>
                  </a:cubicBezTo>
                  <a:cubicBezTo>
                    <a:pt x="242" y="35"/>
                    <a:pt x="242" y="35"/>
                    <a:pt x="242" y="35"/>
                  </a:cubicBezTo>
                  <a:cubicBezTo>
                    <a:pt x="241" y="36"/>
                    <a:pt x="241" y="36"/>
                    <a:pt x="241" y="36"/>
                  </a:cubicBezTo>
                  <a:cubicBezTo>
                    <a:pt x="241" y="36"/>
                    <a:pt x="241" y="36"/>
                    <a:pt x="241" y="36"/>
                  </a:cubicBezTo>
                  <a:cubicBezTo>
                    <a:pt x="241" y="37"/>
                    <a:pt x="241" y="37"/>
                    <a:pt x="241" y="37"/>
                  </a:cubicBezTo>
                  <a:cubicBezTo>
                    <a:pt x="242" y="37"/>
                    <a:pt x="242" y="37"/>
                    <a:pt x="242" y="37"/>
                  </a:cubicBezTo>
                  <a:cubicBezTo>
                    <a:pt x="243" y="37"/>
                    <a:pt x="243" y="37"/>
                    <a:pt x="243" y="37"/>
                  </a:cubicBezTo>
                  <a:cubicBezTo>
                    <a:pt x="242" y="38"/>
                    <a:pt x="242" y="38"/>
                    <a:pt x="242" y="38"/>
                  </a:cubicBezTo>
                  <a:cubicBezTo>
                    <a:pt x="241" y="38"/>
                    <a:pt x="241" y="38"/>
                    <a:pt x="241" y="38"/>
                  </a:cubicBezTo>
                  <a:cubicBezTo>
                    <a:pt x="240" y="38"/>
                    <a:pt x="240" y="38"/>
                    <a:pt x="240" y="38"/>
                  </a:cubicBezTo>
                  <a:cubicBezTo>
                    <a:pt x="240" y="38"/>
                    <a:pt x="240" y="38"/>
                    <a:pt x="240" y="38"/>
                  </a:cubicBezTo>
                  <a:cubicBezTo>
                    <a:pt x="241" y="39"/>
                    <a:pt x="241" y="39"/>
                    <a:pt x="241" y="39"/>
                  </a:cubicBezTo>
                  <a:cubicBezTo>
                    <a:pt x="241" y="39"/>
                    <a:pt x="241" y="39"/>
                    <a:pt x="241" y="39"/>
                  </a:cubicBezTo>
                  <a:cubicBezTo>
                    <a:pt x="239" y="40"/>
                    <a:pt x="239" y="40"/>
                    <a:pt x="239" y="40"/>
                  </a:cubicBezTo>
                  <a:cubicBezTo>
                    <a:pt x="239" y="40"/>
                    <a:pt x="239" y="40"/>
                    <a:pt x="239" y="40"/>
                  </a:cubicBezTo>
                  <a:cubicBezTo>
                    <a:pt x="239" y="39"/>
                    <a:pt x="239" y="39"/>
                    <a:pt x="239" y="39"/>
                  </a:cubicBezTo>
                  <a:cubicBezTo>
                    <a:pt x="238" y="39"/>
                    <a:pt x="238" y="39"/>
                    <a:pt x="238" y="39"/>
                  </a:cubicBezTo>
                  <a:cubicBezTo>
                    <a:pt x="237" y="38"/>
                    <a:pt x="237" y="38"/>
                    <a:pt x="237" y="38"/>
                  </a:cubicBezTo>
                  <a:cubicBezTo>
                    <a:pt x="235" y="39"/>
                    <a:pt x="235" y="39"/>
                    <a:pt x="235" y="39"/>
                  </a:cubicBezTo>
                  <a:cubicBezTo>
                    <a:pt x="235" y="39"/>
                    <a:pt x="235" y="39"/>
                    <a:pt x="235" y="39"/>
                  </a:cubicBezTo>
                  <a:cubicBezTo>
                    <a:pt x="235" y="40"/>
                    <a:pt x="235" y="40"/>
                    <a:pt x="235" y="40"/>
                  </a:cubicBezTo>
                  <a:cubicBezTo>
                    <a:pt x="235" y="41"/>
                    <a:pt x="235" y="41"/>
                    <a:pt x="235" y="41"/>
                  </a:cubicBezTo>
                  <a:cubicBezTo>
                    <a:pt x="235" y="42"/>
                    <a:pt x="235" y="42"/>
                    <a:pt x="235" y="42"/>
                  </a:cubicBezTo>
                  <a:cubicBezTo>
                    <a:pt x="236" y="43"/>
                    <a:pt x="236" y="43"/>
                    <a:pt x="236" y="43"/>
                  </a:cubicBezTo>
                  <a:cubicBezTo>
                    <a:pt x="237" y="42"/>
                    <a:pt x="237" y="42"/>
                    <a:pt x="237" y="42"/>
                  </a:cubicBezTo>
                  <a:cubicBezTo>
                    <a:pt x="237" y="42"/>
                    <a:pt x="237" y="42"/>
                    <a:pt x="237" y="42"/>
                  </a:cubicBezTo>
                  <a:cubicBezTo>
                    <a:pt x="239" y="42"/>
                    <a:pt x="239" y="42"/>
                    <a:pt x="239" y="42"/>
                  </a:cubicBezTo>
                  <a:cubicBezTo>
                    <a:pt x="240" y="42"/>
                    <a:pt x="240" y="42"/>
                    <a:pt x="240" y="42"/>
                  </a:cubicBezTo>
                  <a:cubicBezTo>
                    <a:pt x="240" y="43"/>
                    <a:pt x="240" y="43"/>
                    <a:pt x="240" y="43"/>
                  </a:cubicBezTo>
                  <a:cubicBezTo>
                    <a:pt x="242" y="42"/>
                    <a:pt x="242" y="42"/>
                    <a:pt x="242" y="42"/>
                  </a:cubicBezTo>
                  <a:cubicBezTo>
                    <a:pt x="242" y="43"/>
                    <a:pt x="242" y="43"/>
                    <a:pt x="242" y="43"/>
                  </a:cubicBezTo>
                  <a:cubicBezTo>
                    <a:pt x="241" y="43"/>
                    <a:pt x="241" y="43"/>
                    <a:pt x="241" y="43"/>
                  </a:cubicBezTo>
                  <a:cubicBezTo>
                    <a:pt x="241" y="44"/>
                    <a:pt x="241" y="44"/>
                    <a:pt x="241" y="44"/>
                  </a:cubicBezTo>
                  <a:cubicBezTo>
                    <a:pt x="241" y="44"/>
                    <a:pt x="241" y="44"/>
                    <a:pt x="241" y="44"/>
                  </a:cubicBezTo>
                  <a:cubicBezTo>
                    <a:pt x="242" y="44"/>
                    <a:pt x="242" y="44"/>
                    <a:pt x="242" y="44"/>
                  </a:cubicBezTo>
                  <a:cubicBezTo>
                    <a:pt x="243" y="45"/>
                    <a:pt x="243" y="45"/>
                    <a:pt x="243" y="45"/>
                  </a:cubicBezTo>
                  <a:cubicBezTo>
                    <a:pt x="243" y="46"/>
                    <a:pt x="243" y="46"/>
                    <a:pt x="243" y="46"/>
                  </a:cubicBezTo>
                  <a:cubicBezTo>
                    <a:pt x="244" y="46"/>
                    <a:pt x="244" y="46"/>
                    <a:pt x="244" y="46"/>
                  </a:cubicBezTo>
                  <a:cubicBezTo>
                    <a:pt x="244" y="46"/>
                    <a:pt x="244" y="46"/>
                    <a:pt x="244" y="46"/>
                  </a:cubicBezTo>
                  <a:cubicBezTo>
                    <a:pt x="244" y="47"/>
                    <a:pt x="244" y="47"/>
                    <a:pt x="244" y="47"/>
                  </a:cubicBezTo>
                  <a:cubicBezTo>
                    <a:pt x="244" y="48"/>
                    <a:pt x="244" y="48"/>
                    <a:pt x="244" y="48"/>
                  </a:cubicBezTo>
                  <a:cubicBezTo>
                    <a:pt x="243" y="50"/>
                    <a:pt x="243" y="50"/>
                    <a:pt x="243" y="50"/>
                  </a:cubicBezTo>
                  <a:close/>
                  <a:moveTo>
                    <a:pt x="238" y="44"/>
                  </a:moveTo>
                  <a:cubicBezTo>
                    <a:pt x="238" y="44"/>
                    <a:pt x="238" y="44"/>
                    <a:pt x="238" y="44"/>
                  </a:cubicBezTo>
                  <a:cubicBezTo>
                    <a:pt x="239" y="43"/>
                    <a:pt x="239" y="43"/>
                    <a:pt x="239" y="43"/>
                  </a:cubicBezTo>
                  <a:cubicBezTo>
                    <a:pt x="240" y="43"/>
                    <a:pt x="240" y="43"/>
                    <a:pt x="240" y="43"/>
                  </a:cubicBezTo>
                  <a:cubicBezTo>
                    <a:pt x="240" y="44"/>
                    <a:pt x="240" y="44"/>
                    <a:pt x="240" y="44"/>
                  </a:cubicBezTo>
                  <a:cubicBezTo>
                    <a:pt x="239" y="44"/>
                    <a:pt x="239" y="44"/>
                    <a:pt x="239" y="44"/>
                  </a:cubicBezTo>
                  <a:cubicBezTo>
                    <a:pt x="238" y="45"/>
                    <a:pt x="238" y="45"/>
                    <a:pt x="238" y="45"/>
                  </a:cubicBezTo>
                  <a:cubicBezTo>
                    <a:pt x="238" y="44"/>
                    <a:pt x="238" y="44"/>
                    <a:pt x="238" y="44"/>
                  </a:cubicBezTo>
                  <a:close/>
                  <a:moveTo>
                    <a:pt x="236" y="49"/>
                  </a:moveTo>
                  <a:cubicBezTo>
                    <a:pt x="237" y="48"/>
                    <a:pt x="237" y="48"/>
                    <a:pt x="237" y="48"/>
                  </a:cubicBezTo>
                  <a:cubicBezTo>
                    <a:pt x="238" y="48"/>
                    <a:pt x="238" y="48"/>
                    <a:pt x="238" y="48"/>
                  </a:cubicBezTo>
                  <a:cubicBezTo>
                    <a:pt x="239" y="48"/>
                    <a:pt x="239" y="48"/>
                    <a:pt x="239" y="48"/>
                  </a:cubicBezTo>
                  <a:cubicBezTo>
                    <a:pt x="241" y="50"/>
                    <a:pt x="241" y="50"/>
                    <a:pt x="241" y="50"/>
                  </a:cubicBezTo>
                  <a:cubicBezTo>
                    <a:pt x="240" y="50"/>
                    <a:pt x="240" y="50"/>
                    <a:pt x="240" y="50"/>
                  </a:cubicBezTo>
                  <a:cubicBezTo>
                    <a:pt x="241" y="52"/>
                    <a:pt x="241" y="52"/>
                    <a:pt x="241" y="52"/>
                  </a:cubicBezTo>
                  <a:cubicBezTo>
                    <a:pt x="240" y="52"/>
                    <a:pt x="240" y="52"/>
                    <a:pt x="240" y="52"/>
                  </a:cubicBezTo>
                  <a:cubicBezTo>
                    <a:pt x="239" y="51"/>
                    <a:pt x="239" y="51"/>
                    <a:pt x="239" y="51"/>
                  </a:cubicBezTo>
                  <a:cubicBezTo>
                    <a:pt x="238" y="52"/>
                    <a:pt x="238" y="52"/>
                    <a:pt x="238" y="52"/>
                  </a:cubicBezTo>
                  <a:cubicBezTo>
                    <a:pt x="238" y="52"/>
                    <a:pt x="238" y="52"/>
                    <a:pt x="238" y="52"/>
                  </a:cubicBezTo>
                  <a:cubicBezTo>
                    <a:pt x="237" y="51"/>
                    <a:pt x="237" y="51"/>
                    <a:pt x="237" y="51"/>
                  </a:cubicBezTo>
                  <a:cubicBezTo>
                    <a:pt x="236" y="50"/>
                    <a:pt x="236" y="50"/>
                    <a:pt x="236" y="50"/>
                  </a:cubicBezTo>
                  <a:cubicBezTo>
                    <a:pt x="236" y="49"/>
                    <a:pt x="236" y="49"/>
                    <a:pt x="236" y="49"/>
                  </a:cubicBezTo>
                  <a:close/>
                  <a:moveTo>
                    <a:pt x="225" y="56"/>
                  </a:moveTo>
                  <a:cubicBezTo>
                    <a:pt x="226" y="55"/>
                    <a:pt x="226" y="55"/>
                    <a:pt x="226" y="55"/>
                  </a:cubicBezTo>
                  <a:cubicBezTo>
                    <a:pt x="227" y="55"/>
                    <a:pt x="227" y="55"/>
                    <a:pt x="227" y="55"/>
                  </a:cubicBezTo>
                  <a:cubicBezTo>
                    <a:pt x="227" y="56"/>
                    <a:pt x="227" y="56"/>
                    <a:pt x="227" y="56"/>
                  </a:cubicBezTo>
                  <a:cubicBezTo>
                    <a:pt x="226" y="56"/>
                    <a:pt x="226" y="56"/>
                    <a:pt x="226" y="56"/>
                  </a:cubicBezTo>
                  <a:cubicBezTo>
                    <a:pt x="225" y="56"/>
                    <a:pt x="225" y="56"/>
                    <a:pt x="225" y="56"/>
                  </a:cubicBezTo>
                  <a:close/>
                  <a:moveTo>
                    <a:pt x="224" y="55"/>
                  </a:moveTo>
                  <a:cubicBezTo>
                    <a:pt x="224" y="54"/>
                    <a:pt x="224" y="54"/>
                    <a:pt x="224" y="54"/>
                  </a:cubicBezTo>
                  <a:cubicBezTo>
                    <a:pt x="224" y="53"/>
                    <a:pt x="224" y="53"/>
                    <a:pt x="224" y="53"/>
                  </a:cubicBezTo>
                  <a:cubicBezTo>
                    <a:pt x="224" y="52"/>
                    <a:pt x="224" y="52"/>
                    <a:pt x="224" y="52"/>
                  </a:cubicBezTo>
                  <a:cubicBezTo>
                    <a:pt x="224" y="51"/>
                    <a:pt x="224" y="51"/>
                    <a:pt x="224" y="51"/>
                  </a:cubicBezTo>
                  <a:cubicBezTo>
                    <a:pt x="225" y="50"/>
                    <a:pt x="225" y="50"/>
                    <a:pt x="225" y="50"/>
                  </a:cubicBezTo>
                  <a:cubicBezTo>
                    <a:pt x="225" y="50"/>
                    <a:pt x="225" y="50"/>
                    <a:pt x="225" y="50"/>
                  </a:cubicBezTo>
                  <a:cubicBezTo>
                    <a:pt x="226" y="50"/>
                    <a:pt x="226" y="50"/>
                    <a:pt x="226" y="50"/>
                  </a:cubicBezTo>
                  <a:cubicBezTo>
                    <a:pt x="226" y="49"/>
                    <a:pt x="226" y="49"/>
                    <a:pt x="226" y="49"/>
                  </a:cubicBezTo>
                  <a:cubicBezTo>
                    <a:pt x="226" y="48"/>
                    <a:pt x="226" y="48"/>
                    <a:pt x="226" y="48"/>
                  </a:cubicBezTo>
                  <a:cubicBezTo>
                    <a:pt x="226" y="47"/>
                    <a:pt x="226" y="47"/>
                    <a:pt x="226" y="47"/>
                  </a:cubicBezTo>
                  <a:cubicBezTo>
                    <a:pt x="227" y="47"/>
                    <a:pt x="227" y="47"/>
                    <a:pt x="227" y="47"/>
                  </a:cubicBezTo>
                  <a:cubicBezTo>
                    <a:pt x="227" y="47"/>
                    <a:pt x="227" y="47"/>
                    <a:pt x="227" y="47"/>
                  </a:cubicBezTo>
                  <a:cubicBezTo>
                    <a:pt x="228" y="48"/>
                    <a:pt x="228" y="48"/>
                    <a:pt x="228" y="48"/>
                  </a:cubicBezTo>
                  <a:cubicBezTo>
                    <a:pt x="228" y="49"/>
                    <a:pt x="228" y="49"/>
                    <a:pt x="228" y="49"/>
                  </a:cubicBezTo>
                  <a:cubicBezTo>
                    <a:pt x="227" y="50"/>
                    <a:pt x="227" y="50"/>
                    <a:pt x="227" y="50"/>
                  </a:cubicBezTo>
                  <a:cubicBezTo>
                    <a:pt x="227" y="51"/>
                    <a:pt x="227" y="51"/>
                    <a:pt x="227" y="51"/>
                  </a:cubicBezTo>
                  <a:cubicBezTo>
                    <a:pt x="227" y="52"/>
                    <a:pt x="227" y="52"/>
                    <a:pt x="227" y="52"/>
                  </a:cubicBezTo>
                  <a:cubicBezTo>
                    <a:pt x="227" y="52"/>
                    <a:pt x="227" y="52"/>
                    <a:pt x="227" y="52"/>
                  </a:cubicBezTo>
                  <a:cubicBezTo>
                    <a:pt x="227" y="54"/>
                    <a:pt x="227" y="54"/>
                    <a:pt x="227" y="54"/>
                  </a:cubicBezTo>
                  <a:cubicBezTo>
                    <a:pt x="225" y="55"/>
                    <a:pt x="225" y="55"/>
                    <a:pt x="225" y="55"/>
                  </a:cubicBezTo>
                  <a:cubicBezTo>
                    <a:pt x="224" y="55"/>
                    <a:pt x="224" y="55"/>
                    <a:pt x="224" y="55"/>
                  </a:cubicBezTo>
                  <a:close/>
                  <a:moveTo>
                    <a:pt x="214" y="36"/>
                  </a:moveTo>
                  <a:cubicBezTo>
                    <a:pt x="214" y="36"/>
                    <a:pt x="214" y="36"/>
                    <a:pt x="214" y="36"/>
                  </a:cubicBezTo>
                  <a:cubicBezTo>
                    <a:pt x="213" y="35"/>
                    <a:pt x="213" y="35"/>
                    <a:pt x="213" y="35"/>
                  </a:cubicBezTo>
                  <a:cubicBezTo>
                    <a:pt x="214" y="34"/>
                    <a:pt x="214" y="34"/>
                    <a:pt x="214" y="34"/>
                  </a:cubicBezTo>
                  <a:cubicBezTo>
                    <a:pt x="213" y="34"/>
                    <a:pt x="213" y="34"/>
                    <a:pt x="213" y="34"/>
                  </a:cubicBezTo>
                  <a:cubicBezTo>
                    <a:pt x="212" y="34"/>
                    <a:pt x="212" y="34"/>
                    <a:pt x="212" y="34"/>
                  </a:cubicBezTo>
                  <a:cubicBezTo>
                    <a:pt x="212" y="34"/>
                    <a:pt x="212" y="34"/>
                    <a:pt x="212" y="34"/>
                  </a:cubicBezTo>
                  <a:cubicBezTo>
                    <a:pt x="211" y="34"/>
                    <a:pt x="211" y="34"/>
                    <a:pt x="211" y="34"/>
                  </a:cubicBezTo>
                  <a:cubicBezTo>
                    <a:pt x="210" y="34"/>
                    <a:pt x="210" y="34"/>
                    <a:pt x="210" y="34"/>
                  </a:cubicBezTo>
                  <a:cubicBezTo>
                    <a:pt x="210" y="34"/>
                    <a:pt x="210" y="34"/>
                    <a:pt x="210" y="34"/>
                  </a:cubicBezTo>
                  <a:cubicBezTo>
                    <a:pt x="210" y="33"/>
                    <a:pt x="210" y="33"/>
                    <a:pt x="210" y="33"/>
                  </a:cubicBezTo>
                  <a:cubicBezTo>
                    <a:pt x="210" y="33"/>
                    <a:pt x="210" y="33"/>
                    <a:pt x="210" y="33"/>
                  </a:cubicBezTo>
                  <a:cubicBezTo>
                    <a:pt x="211" y="32"/>
                    <a:pt x="211" y="32"/>
                    <a:pt x="211" y="32"/>
                  </a:cubicBezTo>
                  <a:cubicBezTo>
                    <a:pt x="211" y="32"/>
                    <a:pt x="211" y="32"/>
                    <a:pt x="211" y="32"/>
                  </a:cubicBezTo>
                  <a:cubicBezTo>
                    <a:pt x="212" y="32"/>
                    <a:pt x="212" y="32"/>
                    <a:pt x="212" y="32"/>
                  </a:cubicBezTo>
                  <a:cubicBezTo>
                    <a:pt x="215" y="31"/>
                    <a:pt x="215" y="31"/>
                    <a:pt x="215" y="31"/>
                  </a:cubicBezTo>
                  <a:cubicBezTo>
                    <a:pt x="216" y="31"/>
                    <a:pt x="216" y="31"/>
                    <a:pt x="216" y="31"/>
                  </a:cubicBezTo>
                  <a:cubicBezTo>
                    <a:pt x="217" y="32"/>
                    <a:pt x="217" y="32"/>
                    <a:pt x="217" y="32"/>
                  </a:cubicBezTo>
                  <a:cubicBezTo>
                    <a:pt x="217" y="32"/>
                    <a:pt x="217" y="32"/>
                    <a:pt x="217" y="32"/>
                  </a:cubicBezTo>
                  <a:cubicBezTo>
                    <a:pt x="218" y="32"/>
                    <a:pt x="218" y="32"/>
                    <a:pt x="218" y="32"/>
                  </a:cubicBezTo>
                  <a:cubicBezTo>
                    <a:pt x="219" y="31"/>
                    <a:pt x="219" y="31"/>
                    <a:pt x="219" y="31"/>
                  </a:cubicBezTo>
                  <a:cubicBezTo>
                    <a:pt x="221" y="31"/>
                    <a:pt x="221" y="31"/>
                    <a:pt x="221" y="31"/>
                  </a:cubicBezTo>
                  <a:cubicBezTo>
                    <a:pt x="221" y="31"/>
                    <a:pt x="221" y="31"/>
                    <a:pt x="221" y="31"/>
                  </a:cubicBezTo>
                  <a:cubicBezTo>
                    <a:pt x="221" y="31"/>
                    <a:pt x="221" y="31"/>
                    <a:pt x="221" y="31"/>
                  </a:cubicBezTo>
                  <a:cubicBezTo>
                    <a:pt x="222" y="31"/>
                    <a:pt x="222" y="31"/>
                    <a:pt x="222" y="31"/>
                  </a:cubicBezTo>
                  <a:cubicBezTo>
                    <a:pt x="222" y="32"/>
                    <a:pt x="222" y="32"/>
                    <a:pt x="222" y="32"/>
                  </a:cubicBezTo>
                  <a:cubicBezTo>
                    <a:pt x="223" y="32"/>
                    <a:pt x="223" y="32"/>
                    <a:pt x="223" y="32"/>
                  </a:cubicBezTo>
                  <a:cubicBezTo>
                    <a:pt x="223" y="33"/>
                    <a:pt x="223" y="33"/>
                    <a:pt x="223" y="33"/>
                  </a:cubicBezTo>
                  <a:cubicBezTo>
                    <a:pt x="222" y="34"/>
                    <a:pt x="222" y="34"/>
                    <a:pt x="222" y="34"/>
                  </a:cubicBezTo>
                  <a:cubicBezTo>
                    <a:pt x="222" y="35"/>
                    <a:pt x="222" y="35"/>
                    <a:pt x="222" y="35"/>
                  </a:cubicBezTo>
                  <a:cubicBezTo>
                    <a:pt x="222" y="37"/>
                    <a:pt x="222" y="37"/>
                    <a:pt x="222" y="37"/>
                  </a:cubicBezTo>
                  <a:cubicBezTo>
                    <a:pt x="221" y="37"/>
                    <a:pt x="221" y="37"/>
                    <a:pt x="221" y="37"/>
                  </a:cubicBezTo>
                  <a:cubicBezTo>
                    <a:pt x="220" y="38"/>
                    <a:pt x="220" y="38"/>
                    <a:pt x="220" y="38"/>
                  </a:cubicBezTo>
                  <a:cubicBezTo>
                    <a:pt x="219" y="38"/>
                    <a:pt x="219" y="38"/>
                    <a:pt x="219" y="38"/>
                  </a:cubicBezTo>
                  <a:cubicBezTo>
                    <a:pt x="218" y="38"/>
                    <a:pt x="218" y="38"/>
                    <a:pt x="218" y="38"/>
                  </a:cubicBezTo>
                  <a:cubicBezTo>
                    <a:pt x="218" y="37"/>
                    <a:pt x="218" y="37"/>
                    <a:pt x="218" y="37"/>
                  </a:cubicBezTo>
                  <a:cubicBezTo>
                    <a:pt x="217" y="38"/>
                    <a:pt x="217" y="38"/>
                    <a:pt x="217" y="38"/>
                  </a:cubicBezTo>
                  <a:cubicBezTo>
                    <a:pt x="216" y="36"/>
                    <a:pt x="216" y="36"/>
                    <a:pt x="216" y="36"/>
                  </a:cubicBezTo>
                  <a:cubicBezTo>
                    <a:pt x="216" y="36"/>
                    <a:pt x="216" y="36"/>
                    <a:pt x="216" y="36"/>
                  </a:cubicBezTo>
                  <a:cubicBezTo>
                    <a:pt x="215" y="35"/>
                    <a:pt x="215" y="35"/>
                    <a:pt x="215" y="35"/>
                  </a:cubicBezTo>
                  <a:cubicBezTo>
                    <a:pt x="215" y="35"/>
                    <a:pt x="215" y="35"/>
                    <a:pt x="215" y="35"/>
                  </a:cubicBezTo>
                  <a:cubicBezTo>
                    <a:pt x="215" y="36"/>
                    <a:pt x="215" y="36"/>
                    <a:pt x="215" y="36"/>
                  </a:cubicBezTo>
                  <a:cubicBezTo>
                    <a:pt x="214" y="36"/>
                    <a:pt x="214" y="36"/>
                    <a:pt x="214" y="36"/>
                  </a:cubicBezTo>
                  <a:close/>
                  <a:moveTo>
                    <a:pt x="202" y="42"/>
                  </a:moveTo>
                  <a:cubicBezTo>
                    <a:pt x="203" y="42"/>
                    <a:pt x="203" y="42"/>
                    <a:pt x="203" y="42"/>
                  </a:cubicBezTo>
                  <a:cubicBezTo>
                    <a:pt x="203" y="41"/>
                    <a:pt x="203" y="41"/>
                    <a:pt x="203" y="41"/>
                  </a:cubicBezTo>
                  <a:cubicBezTo>
                    <a:pt x="204" y="40"/>
                    <a:pt x="204" y="40"/>
                    <a:pt x="204" y="40"/>
                  </a:cubicBezTo>
                  <a:cubicBezTo>
                    <a:pt x="204" y="39"/>
                    <a:pt x="204" y="39"/>
                    <a:pt x="204" y="39"/>
                  </a:cubicBezTo>
                  <a:cubicBezTo>
                    <a:pt x="205" y="39"/>
                    <a:pt x="205" y="39"/>
                    <a:pt x="205" y="39"/>
                  </a:cubicBezTo>
                  <a:cubicBezTo>
                    <a:pt x="206" y="39"/>
                    <a:pt x="206" y="39"/>
                    <a:pt x="206" y="39"/>
                  </a:cubicBezTo>
                  <a:cubicBezTo>
                    <a:pt x="206" y="39"/>
                    <a:pt x="206" y="39"/>
                    <a:pt x="206" y="39"/>
                  </a:cubicBezTo>
                  <a:cubicBezTo>
                    <a:pt x="208" y="38"/>
                    <a:pt x="208" y="38"/>
                    <a:pt x="208" y="38"/>
                  </a:cubicBezTo>
                  <a:cubicBezTo>
                    <a:pt x="209" y="38"/>
                    <a:pt x="209" y="38"/>
                    <a:pt x="209" y="38"/>
                  </a:cubicBezTo>
                  <a:cubicBezTo>
                    <a:pt x="210" y="38"/>
                    <a:pt x="210" y="38"/>
                    <a:pt x="210" y="38"/>
                  </a:cubicBezTo>
                  <a:cubicBezTo>
                    <a:pt x="210" y="39"/>
                    <a:pt x="210" y="39"/>
                    <a:pt x="210" y="39"/>
                  </a:cubicBezTo>
                  <a:cubicBezTo>
                    <a:pt x="211" y="39"/>
                    <a:pt x="211" y="39"/>
                    <a:pt x="211" y="39"/>
                  </a:cubicBezTo>
                  <a:cubicBezTo>
                    <a:pt x="212" y="39"/>
                    <a:pt x="212" y="39"/>
                    <a:pt x="212" y="39"/>
                  </a:cubicBezTo>
                  <a:cubicBezTo>
                    <a:pt x="213" y="39"/>
                    <a:pt x="213" y="39"/>
                    <a:pt x="213" y="39"/>
                  </a:cubicBezTo>
                  <a:cubicBezTo>
                    <a:pt x="213" y="39"/>
                    <a:pt x="213" y="39"/>
                    <a:pt x="213" y="39"/>
                  </a:cubicBezTo>
                  <a:cubicBezTo>
                    <a:pt x="214" y="39"/>
                    <a:pt x="214" y="39"/>
                    <a:pt x="214" y="39"/>
                  </a:cubicBezTo>
                  <a:cubicBezTo>
                    <a:pt x="215" y="39"/>
                    <a:pt x="215" y="39"/>
                    <a:pt x="215" y="39"/>
                  </a:cubicBezTo>
                  <a:cubicBezTo>
                    <a:pt x="216" y="40"/>
                    <a:pt x="216" y="40"/>
                    <a:pt x="216" y="40"/>
                  </a:cubicBezTo>
                  <a:cubicBezTo>
                    <a:pt x="217" y="40"/>
                    <a:pt x="217" y="40"/>
                    <a:pt x="217" y="40"/>
                  </a:cubicBezTo>
                  <a:cubicBezTo>
                    <a:pt x="217" y="40"/>
                    <a:pt x="217" y="40"/>
                    <a:pt x="217" y="40"/>
                  </a:cubicBezTo>
                  <a:cubicBezTo>
                    <a:pt x="216" y="41"/>
                    <a:pt x="216" y="41"/>
                    <a:pt x="216" y="41"/>
                  </a:cubicBezTo>
                  <a:cubicBezTo>
                    <a:pt x="215" y="41"/>
                    <a:pt x="215" y="41"/>
                    <a:pt x="215" y="41"/>
                  </a:cubicBezTo>
                  <a:cubicBezTo>
                    <a:pt x="213" y="42"/>
                    <a:pt x="213" y="42"/>
                    <a:pt x="213" y="42"/>
                  </a:cubicBezTo>
                  <a:cubicBezTo>
                    <a:pt x="213" y="42"/>
                    <a:pt x="213" y="42"/>
                    <a:pt x="213" y="42"/>
                  </a:cubicBezTo>
                  <a:cubicBezTo>
                    <a:pt x="211" y="43"/>
                    <a:pt x="211" y="43"/>
                    <a:pt x="211" y="43"/>
                  </a:cubicBezTo>
                  <a:cubicBezTo>
                    <a:pt x="211" y="43"/>
                    <a:pt x="211" y="43"/>
                    <a:pt x="211" y="43"/>
                  </a:cubicBezTo>
                  <a:cubicBezTo>
                    <a:pt x="212" y="43"/>
                    <a:pt x="212" y="43"/>
                    <a:pt x="212" y="43"/>
                  </a:cubicBezTo>
                  <a:cubicBezTo>
                    <a:pt x="213" y="43"/>
                    <a:pt x="213" y="43"/>
                    <a:pt x="213" y="43"/>
                  </a:cubicBezTo>
                  <a:cubicBezTo>
                    <a:pt x="213" y="44"/>
                    <a:pt x="213" y="44"/>
                    <a:pt x="213" y="44"/>
                  </a:cubicBezTo>
                  <a:cubicBezTo>
                    <a:pt x="212" y="45"/>
                    <a:pt x="212" y="45"/>
                    <a:pt x="212" y="45"/>
                  </a:cubicBezTo>
                  <a:cubicBezTo>
                    <a:pt x="212" y="46"/>
                    <a:pt x="212" y="46"/>
                    <a:pt x="212" y="46"/>
                  </a:cubicBezTo>
                  <a:cubicBezTo>
                    <a:pt x="211" y="46"/>
                    <a:pt x="211" y="46"/>
                    <a:pt x="211" y="46"/>
                  </a:cubicBezTo>
                  <a:cubicBezTo>
                    <a:pt x="211" y="46"/>
                    <a:pt x="211" y="46"/>
                    <a:pt x="211" y="46"/>
                  </a:cubicBezTo>
                  <a:cubicBezTo>
                    <a:pt x="210" y="47"/>
                    <a:pt x="210" y="47"/>
                    <a:pt x="210" y="47"/>
                  </a:cubicBezTo>
                  <a:cubicBezTo>
                    <a:pt x="209" y="47"/>
                    <a:pt x="209" y="47"/>
                    <a:pt x="209" y="47"/>
                  </a:cubicBezTo>
                  <a:cubicBezTo>
                    <a:pt x="208" y="47"/>
                    <a:pt x="208" y="47"/>
                    <a:pt x="208" y="47"/>
                  </a:cubicBezTo>
                  <a:cubicBezTo>
                    <a:pt x="207" y="47"/>
                    <a:pt x="207" y="47"/>
                    <a:pt x="207" y="47"/>
                  </a:cubicBezTo>
                  <a:cubicBezTo>
                    <a:pt x="207" y="47"/>
                    <a:pt x="207" y="47"/>
                    <a:pt x="207" y="47"/>
                  </a:cubicBezTo>
                  <a:cubicBezTo>
                    <a:pt x="206" y="47"/>
                    <a:pt x="206" y="47"/>
                    <a:pt x="206" y="47"/>
                  </a:cubicBezTo>
                  <a:cubicBezTo>
                    <a:pt x="205" y="47"/>
                    <a:pt x="205" y="47"/>
                    <a:pt x="205" y="47"/>
                  </a:cubicBezTo>
                  <a:cubicBezTo>
                    <a:pt x="204" y="47"/>
                    <a:pt x="204" y="47"/>
                    <a:pt x="204" y="47"/>
                  </a:cubicBezTo>
                  <a:cubicBezTo>
                    <a:pt x="204" y="46"/>
                    <a:pt x="204" y="46"/>
                    <a:pt x="204" y="46"/>
                  </a:cubicBezTo>
                  <a:cubicBezTo>
                    <a:pt x="204" y="46"/>
                    <a:pt x="204" y="46"/>
                    <a:pt x="204" y="46"/>
                  </a:cubicBezTo>
                  <a:cubicBezTo>
                    <a:pt x="204" y="45"/>
                    <a:pt x="204" y="45"/>
                    <a:pt x="204" y="45"/>
                  </a:cubicBezTo>
                  <a:cubicBezTo>
                    <a:pt x="203" y="44"/>
                    <a:pt x="203" y="44"/>
                    <a:pt x="203" y="44"/>
                  </a:cubicBezTo>
                  <a:cubicBezTo>
                    <a:pt x="202" y="44"/>
                    <a:pt x="202" y="44"/>
                    <a:pt x="202" y="44"/>
                  </a:cubicBezTo>
                  <a:cubicBezTo>
                    <a:pt x="202" y="43"/>
                    <a:pt x="202" y="43"/>
                    <a:pt x="202" y="43"/>
                  </a:cubicBezTo>
                  <a:cubicBezTo>
                    <a:pt x="202" y="42"/>
                    <a:pt x="202" y="42"/>
                    <a:pt x="202" y="42"/>
                  </a:cubicBezTo>
                  <a:close/>
                  <a:moveTo>
                    <a:pt x="201" y="40"/>
                  </a:moveTo>
                  <a:cubicBezTo>
                    <a:pt x="201" y="40"/>
                    <a:pt x="201" y="40"/>
                    <a:pt x="201" y="40"/>
                  </a:cubicBezTo>
                  <a:cubicBezTo>
                    <a:pt x="203" y="40"/>
                    <a:pt x="203" y="40"/>
                    <a:pt x="203" y="40"/>
                  </a:cubicBezTo>
                  <a:cubicBezTo>
                    <a:pt x="203" y="39"/>
                    <a:pt x="203" y="39"/>
                    <a:pt x="203" y="39"/>
                  </a:cubicBezTo>
                  <a:cubicBezTo>
                    <a:pt x="203" y="38"/>
                    <a:pt x="203" y="38"/>
                    <a:pt x="203" y="38"/>
                  </a:cubicBezTo>
                  <a:cubicBezTo>
                    <a:pt x="204" y="37"/>
                    <a:pt x="204" y="37"/>
                    <a:pt x="204" y="37"/>
                  </a:cubicBezTo>
                  <a:cubicBezTo>
                    <a:pt x="203" y="37"/>
                    <a:pt x="203" y="37"/>
                    <a:pt x="203" y="37"/>
                  </a:cubicBezTo>
                  <a:cubicBezTo>
                    <a:pt x="204" y="36"/>
                    <a:pt x="204" y="36"/>
                    <a:pt x="204" y="36"/>
                  </a:cubicBezTo>
                  <a:cubicBezTo>
                    <a:pt x="203" y="36"/>
                    <a:pt x="203" y="36"/>
                    <a:pt x="203" y="36"/>
                  </a:cubicBezTo>
                  <a:cubicBezTo>
                    <a:pt x="203" y="36"/>
                    <a:pt x="203" y="36"/>
                    <a:pt x="203" y="36"/>
                  </a:cubicBezTo>
                  <a:cubicBezTo>
                    <a:pt x="202" y="35"/>
                    <a:pt x="202" y="35"/>
                    <a:pt x="202" y="35"/>
                  </a:cubicBezTo>
                  <a:cubicBezTo>
                    <a:pt x="201" y="36"/>
                    <a:pt x="201" y="36"/>
                    <a:pt x="201" y="36"/>
                  </a:cubicBezTo>
                  <a:cubicBezTo>
                    <a:pt x="201" y="36"/>
                    <a:pt x="201" y="36"/>
                    <a:pt x="201" y="36"/>
                  </a:cubicBezTo>
                  <a:cubicBezTo>
                    <a:pt x="200" y="37"/>
                    <a:pt x="200" y="37"/>
                    <a:pt x="200" y="37"/>
                  </a:cubicBezTo>
                  <a:cubicBezTo>
                    <a:pt x="200" y="38"/>
                    <a:pt x="200" y="38"/>
                    <a:pt x="200" y="38"/>
                  </a:cubicBezTo>
                  <a:cubicBezTo>
                    <a:pt x="200" y="38"/>
                    <a:pt x="200" y="38"/>
                    <a:pt x="200" y="38"/>
                  </a:cubicBezTo>
                  <a:cubicBezTo>
                    <a:pt x="201" y="40"/>
                    <a:pt x="201" y="40"/>
                    <a:pt x="201" y="40"/>
                  </a:cubicBezTo>
                  <a:close/>
                  <a:moveTo>
                    <a:pt x="276" y="99"/>
                  </a:moveTo>
                  <a:cubicBezTo>
                    <a:pt x="277" y="99"/>
                    <a:pt x="277" y="99"/>
                    <a:pt x="277" y="99"/>
                  </a:cubicBezTo>
                  <a:cubicBezTo>
                    <a:pt x="277" y="99"/>
                    <a:pt x="277" y="99"/>
                    <a:pt x="277" y="99"/>
                  </a:cubicBezTo>
                  <a:cubicBezTo>
                    <a:pt x="278" y="99"/>
                    <a:pt x="278" y="99"/>
                    <a:pt x="278" y="99"/>
                  </a:cubicBezTo>
                  <a:cubicBezTo>
                    <a:pt x="278" y="99"/>
                    <a:pt x="278" y="99"/>
                    <a:pt x="278" y="99"/>
                  </a:cubicBezTo>
                  <a:cubicBezTo>
                    <a:pt x="279" y="100"/>
                    <a:pt x="279" y="100"/>
                    <a:pt x="279" y="100"/>
                  </a:cubicBezTo>
                  <a:cubicBezTo>
                    <a:pt x="279" y="100"/>
                    <a:pt x="279" y="100"/>
                    <a:pt x="279" y="100"/>
                  </a:cubicBezTo>
                  <a:cubicBezTo>
                    <a:pt x="281" y="99"/>
                    <a:pt x="281" y="99"/>
                    <a:pt x="281" y="99"/>
                  </a:cubicBezTo>
                  <a:cubicBezTo>
                    <a:pt x="282" y="99"/>
                    <a:pt x="282" y="99"/>
                    <a:pt x="282" y="99"/>
                  </a:cubicBezTo>
                  <a:cubicBezTo>
                    <a:pt x="283" y="99"/>
                    <a:pt x="283" y="99"/>
                    <a:pt x="283" y="99"/>
                  </a:cubicBezTo>
                  <a:cubicBezTo>
                    <a:pt x="284" y="99"/>
                    <a:pt x="284" y="99"/>
                    <a:pt x="284" y="99"/>
                  </a:cubicBezTo>
                  <a:cubicBezTo>
                    <a:pt x="284" y="100"/>
                    <a:pt x="284" y="100"/>
                    <a:pt x="284" y="100"/>
                  </a:cubicBezTo>
                  <a:cubicBezTo>
                    <a:pt x="285" y="99"/>
                    <a:pt x="285" y="99"/>
                    <a:pt x="285" y="99"/>
                  </a:cubicBezTo>
                  <a:cubicBezTo>
                    <a:pt x="285" y="99"/>
                    <a:pt x="285" y="99"/>
                    <a:pt x="285" y="99"/>
                  </a:cubicBezTo>
                  <a:cubicBezTo>
                    <a:pt x="285" y="98"/>
                    <a:pt x="285" y="98"/>
                    <a:pt x="285" y="98"/>
                  </a:cubicBezTo>
                  <a:cubicBezTo>
                    <a:pt x="286" y="98"/>
                    <a:pt x="286" y="98"/>
                    <a:pt x="286" y="98"/>
                  </a:cubicBezTo>
                  <a:cubicBezTo>
                    <a:pt x="286" y="97"/>
                    <a:pt x="286" y="97"/>
                    <a:pt x="286" y="97"/>
                  </a:cubicBezTo>
                  <a:cubicBezTo>
                    <a:pt x="285" y="96"/>
                    <a:pt x="285" y="96"/>
                    <a:pt x="285" y="96"/>
                  </a:cubicBezTo>
                  <a:cubicBezTo>
                    <a:pt x="285" y="95"/>
                    <a:pt x="285" y="95"/>
                    <a:pt x="285" y="95"/>
                  </a:cubicBezTo>
                  <a:cubicBezTo>
                    <a:pt x="286" y="96"/>
                    <a:pt x="286" y="96"/>
                    <a:pt x="286" y="96"/>
                  </a:cubicBezTo>
                  <a:cubicBezTo>
                    <a:pt x="286" y="96"/>
                    <a:pt x="286" y="96"/>
                    <a:pt x="286" y="96"/>
                  </a:cubicBezTo>
                  <a:cubicBezTo>
                    <a:pt x="287" y="97"/>
                    <a:pt x="287" y="97"/>
                    <a:pt x="287" y="97"/>
                  </a:cubicBezTo>
                  <a:cubicBezTo>
                    <a:pt x="287" y="97"/>
                    <a:pt x="287" y="97"/>
                    <a:pt x="287" y="97"/>
                  </a:cubicBezTo>
                  <a:cubicBezTo>
                    <a:pt x="288" y="97"/>
                    <a:pt x="288" y="97"/>
                    <a:pt x="288" y="97"/>
                  </a:cubicBezTo>
                  <a:cubicBezTo>
                    <a:pt x="288" y="97"/>
                    <a:pt x="288" y="97"/>
                    <a:pt x="288" y="97"/>
                  </a:cubicBezTo>
                  <a:cubicBezTo>
                    <a:pt x="289" y="97"/>
                    <a:pt x="289" y="97"/>
                    <a:pt x="289" y="97"/>
                  </a:cubicBezTo>
                  <a:cubicBezTo>
                    <a:pt x="289" y="97"/>
                    <a:pt x="289" y="97"/>
                    <a:pt x="289" y="97"/>
                  </a:cubicBezTo>
                  <a:cubicBezTo>
                    <a:pt x="289" y="96"/>
                    <a:pt x="289" y="96"/>
                    <a:pt x="289" y="96"/>
                  </a:cubicBezTo>
                  <a:cubicBezTo>
                    <a:pt x="289" y="95"/>
                    <a:pt x="289" y="95"/>
                    <a:pt x="289" y="95"/>
                  </a:cubicBezTo>
                  <a:cubicBezTo>
                    <a:pt x="288" y="95"/>
                    <a:pt x="288" y="95"/>
                    <a:pt x="288" y="95"/>
                  </a:cubicBezTo>
                  <a:cubicBezTo>
                    <a:pt x="287" y="95"/>
                    <a:pt x="287" y="95"/>
                    <a:pt x="287" y="95"/>
                  </a:cubicBezTo>
                  <a:cubicBezTo>
                    <a:pt x="286" y="95"/>
                    <a:pt x="286" y="95"/>
                    <a:pt x="286" y="95"/>
                  </a:cubicBezTo>
                  <a:cubicBezTo>
                    <a:pt x="286" y="95"/>
                    <a:pt x="286" y="95"/>
                    <a:pt x="286" y="95"/>
                  </a:cubicBezTo>
                  <a:cubicBezTo>
                    <a:pt x="286" y="94"/>
                    <a:pt x="286" y="94"/>
                    <a:pt x="286" y="94"/>
                  </a:cubicBezTo>
                  <a:cubicBezTo>
                    <a:pt x="287" y="94"/>
                    <a:pt x="287" y="94"/>
                    <a:pt x="287" y="94"/>
                  </a:cubicBezTo>
                  <a:cubicBezTo>
                    <a:pt x="288" y="94"/>
                    <a:pt x="288" y="94"/>
                    <a:pt x="288" y="94"/>
                  </a:cubicBezTo>
                  <a:cubicBezTo>
                    <a:pt x="288" y="93"/>
                    <a:pt x="288" y="93"/>
                    <a:pt x="288" y="93"/>
                  </a:cubicBezTo>
                  <a:cubicBezTo>
                    <a:pt x="289" y="94"/>
                    <a:pt x="289" y="94"/>
                    <a:pt x="289" y="94"/>
                  </a:cubicBezTo>
                  <a:cubicBezTo>
                    <a:pt x="289" y="94"/>
                    <a:pt x="289" y="94"/>
                    <a:pt x="289" y="94"/>
                  </a:cubicBezTo>
                  <a:cubicBezTo>
                    <a:pt x="290" y="93"/>
                    <a:pt x="290" y="93"/>
                    <a:pt x="290" y="93"/>
                  </a:cubicBezTo>
                  <a:cubicBezTo>
                    <a:pt x="290" y="93"/>
                    <a:pt x="290" y="93"/>
                    <a:pt x="290" y="93"/>
                  </a:cubicBezTo>
                  <a:cubicBezTo>
                    <a:pt x="290" y="92"/>
                    <a:pt x="290" y="92"/>
                    <a:pt x="290" y="92"/>
                  </a:cubicBezTo>
                  <a:cubicBezTo>
                    <a:pt x="290" y="91"/>
                    <a:pt x="290" y="91"/>
                    <a:pt x="290" y="91"/>
                  </a:cubicBezTo>
                  <a:cubicBezTo>
                    <a:pt x="290" y="91"/>
                    <a:pt x="290" y="91"/>
                    <a:pt x="290" y="91"/>
                  </a:cubicBezTo>
                  <a:cubicBezTo>
                    <a:pt x="291" y="91"/>
                    <a:pt x="291" y="91"/>
                    <a:pt x="291" y="91"/>
                  </a:cubicBezTo>
                  <a:cubicBezTo>
                    <a:pt x="289" y="91"/>
                    <a:pt x="289" y="91"/>
                    <a:pt x="289" y="91"/>
                  </a:cubicBezTo>
                  <a:cubicBezTo>
                    <a:pt x="289" y="91"/>
                    <a:pt x="289" y="91"/>
                    <a:pt x="289" y="91"/>
                  </a:cubicBezTo>
                  <a:cubicBezTo>
                    <a:pt x="289" y="90"/>
                    <a:pt x="289" y="90"/>
                    <a:pt x="289" y="90"/>
                  </a:cubicBezTo>
                  <a:cubicBezTo>
                    <a:pt x="289" y="90"/>
                    <a:pt x="289" y="90"/>
                    <a:pt x="289" y="90"/>
                  </a:cubicBezTo>
                  <a:cubicBezTo>
                    <a:pt x="290" y="89"/>
                    <a:pt x="290" y="89"/>
                    <a:pt x="290" y="89"/>
                  </a:cubicBezTo>
                  <a:cubicBezTo>
                    <a:pt x="289" y="89"/>
                    <a:pt x="289" y="89"/>
                    <a:pt x="289" y="89"/>
                  </a:cubicBezTo>
                  <a:cubicBezTo>
                    <a:pt x="287" y="89"/>
                    <a:pt x="287" y="89"/>
                    <a:pt x="287" y="89"/>
                  </a:cubicBezTo>
                  <a:cubicBezTo>
                    <a:pt x="287" y="88"/>
                    <a:pt x="287" y="88"/>
                    <a:pt x="287" y="88"/>
                  </a:cubicBezTo>
                  <a:cubicBezTo>
                    <a:pt x="287" y="88"/>
                    <a:pt x="287" y="88"/>
                    <a:pt x="287" y="88"/>
                  </a:cubicBezTo>
                  <a:cubicBezTo>
                    <a:pt x="287" y="88"/>
                    <a:pt x="287" y="88"/>
                    <a:pt x="287" y="88"/>
                  </a:cubicBezTo>
                  <a:cubicBezTo>
                    <a:pt x="287" y="87"/>
                    <a:pt x="287" y="87"/>
                    <a:pt x="287" y="87"/>
                  </a:cubicBezTo>
                  <a:cubicBezTo>
                    <a:pt x="286" y="86"/>
                    <a:pt x="286" y="86"/>
                    <a:pt x="286" y="86"/>
                  </a:cubicBezTo>
                  <a:cubicBezTo>
                    <a:pt x="285" y="86"/>
                    <a:pt x="285" y="86"/>
                    <a:pt x="285" y="86"/>
                  </a:cubicBezTo>
                  <a:cubicBezTo>
                    <a:pt x="284" y="86"/>
                    <a:pt x="284" y="86"/>
                    <a:pt x="284" y="86"/>
                  </a:cubicBezTo>
                  <a:cubicBezTo>
                    <a:pt x="283" y="86"/>
                    <a:pt x="283" y="86"/>
                    <a:pt x="283" y="86"/>
                  </a:cubicBezTo>
                  <a:cubicBezTo>
                    <a:pt x="282" y="87"/>
                    <a:pt x="282" y="87"/>
                    <a:pt x="282" y="87"/>
                  </a:cubicBezTo>
                  <a:cubicBezTo>
                    <a:pt x="280" y="86"/>
                    <a:pt x="280" y="86"/>
                    <a:pt x="280" y="86"/>
                  </a:cubicBezTo>
                  <a:cubicBezTo>
                    <a:pt x="280" y="85"/>
                    <a:pt x="280" y="85"/>
                    <a:pt x="280" y="85"/>
                  </a:cubicBezTo>
                  <a:cubicBezTo>
                    <a:pt x="279" y="85"/>
                    <a:pt x="279" y="85"/>
                    <a:pt x="279" y="85"/>
                  </a:cubicBezTo>
                  <a:cubicBezTo>
                    <a:pt x="279" y="85"/>
                    <a:pt x="279" y="85"/>
                    <a:pt x="279" y="85"/>
                  </a:cubicBezTo>
                  <a:cubicBezTo>
                    <a:pt x="278" y="85"/>
                    <a:pt x="278" y="85"/>
                    <a:pt x="278" y="85"/>
                  </a:cubicBezTo>
                  <a:cubicBezTo>
                    <a:pt x="278" y="85"/>
                    <a:pt x="278" y="85"/>
                    <a:pt x="278" y="85"/>
                  </a:cubicBezTo>
                  <a:cubicBezTo>
                    <a:pt x="277" y="85"/>
                    <a:pt x="277" y="85"/>
                    <a:pt x="277" y="85"/>
                  </a:cubicBezTo>
                  <a:cubicBezTo>
                    <a:pt x="276" y="86"/>
                    <a:pt x="276" y="86"/>
                    <a:pt x="276" y="86"/>
                  </a:cubicBezTo>
                  <a:cubicBezTo>
                    <a:pt x="276" y="86"/>
                    <a:pt x="276" y="86"/>
                    <a:pt x="276" y="86"/>
                  </a:cubicBezTo>
                  <a:cubicBezTo>
                    <a:pt x="275" y="85"/>
                    <a:pt x="275" y="85"/>
                    <a:pt x="275" y="85"/>
                  </a:cubicBezTo>
                  <a:cubicBezTo>
                    <a:pt x="274" y="86"/>
                    <a:pt x="274" y="86"/>
                    <a:pt x="274" y="86"/>
                  </a:cubicBezTo>
                  <a:cubicBezTo>
                    <a:pt x="273" y="86"/>
                    <a:pt x="273" y="86"/>
                    <a:pt x="273" y="86"/>
                  </a:cubicBezTo>
                  <a:cubicBezTo>
                    <a:pt x="273" y="86"/>
                    <a:pt x="273" y="86"/>
                    <a:pt x="273" y="86"/>
                  </a:cubicBezTo>
                  <a:cubicBezTo>
                    <a:pt x="273" y="87"/>
                    <a:pt x="273" y="87"/>
                    <a:pt x="273" y="87"/>
                  </a:cubicBezTo>
                  <a:cubicBezTo>
                    <a:pt x="273" y="86"/>
                    <a:pt x="273" y="86"/>
                    <a:pt x="273" y="86"/>
                  </a:cubicBezTo>
                  <a:cubicBezTo>
                    <a:pt x="273" y="86"/>
                    <a:pt x="273" y="86"/>
                    <a:pt x="273" y="86"/>
                  </a:cubicBezTo>
                  <a:cubicBezTo>
                    <a:pt x="272" y="86"/>
                    <a:pt x="272" y="86"/>
                    <a:pt x="272" y="86"/>
                  </a:cubicBezTo>
                  <a:cubicBezTo>
                    <a:pt x="270" y="86"/>
                    <a:pt x="270" y="86"/>
                    <a:pt x="270" y="86"/>
                  </a:cubicBezTo>
                  <a:cubicBezTo>
                    <a:pt x="270" y="86"/>
                    <a:pt x="270" y="86"/>
                    <a:pt x="270" y="86"/>
                  </a:cubicBezTo>
                  <a:cubicBezTo>
                    <a:pt x="270" y="86"/>
                    <a:pt x="270" y="86"/>
                    <a:pt x="270" y="86"/>
                  </a:cubicBezTo>
                  <a:cubicBezTo>
                    <a:pt x="270" y="87"/>
                    <a:pt x="270" y="87"/>
                    <a:pt x="270" y="87"/>
                  </a:cubicBezTo>
                  <a:cubicBezTo>
                    <a:pt x="271" y="88"/>
                    <a:pt x="271" y="88"/>
                    <a:pt x="271" y="88"/>
                  </a:cubicBezTo>
                  <a:cubicBezTo>
                    <a:pt x="270" y="87"/>
                    <a:pt x="270" y="87"/>
                    <a:pt x="270" y="87"/>
                  </a:cubicBezTo>
                  <a:cubicBezTo>
                    <a:pt x="270" y="87"/>
                    <a:pt x="270" y="87"/>
                    <a:pt x="270" y="87"/>
                  </a:cubicBezTo>
                  <a:cubicBezTo>
                    <a:pt x="269" y="87"/>
                    <a:pt x="269" y="87"/>
                    <a:pt x="269" y="87"/>
                  </a:cubicBezTo>
                  <a:cubicBezTo>
                    <a:pt x="268" y="87"/>
                    <a:pt x="268" y="87"/>
                    <a:pt x="268" y="87"/>
                  </a:cubicBezTo>
                  <a:cubicBezTo>
                    <a:pt x="267" y="87"/>
                    <a:pt x="267" y="87"/>
                    <a:pt x="267" y="87"/>
                  </a:cubicBezTo>
                  <a:cubicBezTo>
                    <a:pt x="268" y="86"/>
                    <a:pt x="268" y="86"/>
                    <a:pt x="268" y="86"/>
                  </a:cubicBezTo>
                  <a:cubicBezTo>
                    <a:pt x="268" y="86"/>
                    <a:pt x="268" y="86"/>
                    <a:pt x="268" y="86"/>
                  </a:cubicBezTo>
                  <a:cubicBezTo>
                    <a:pt x="267" y="85"/>
                    <a:pt x="267" y="85"/>
                    <a:pt x="267" y="85"/>
                  </a:cubicBezTo>
                  <a:cubicBezTo>
                    <a:pt x="267" y="84"/>
                    <a:pt x="267" y="84"/>
                    <a:pt x="267" y="84"/>
                  </a:cubicBezTo>
                  <a:cubicBezTo>
                    <a:pt x="267" y="84"/>
                    <a:pt x="267" y="84"/>
                    <a:pt x="267" y="84"/>
                  </a:cubicBezTo>
                  <a:cubicBezTo>
                    <a:pt x="266" y="84"/>
                    <a:pt x="266" y="84"/>
                    <a:pt x="266" y="84"/>
                  </a:cubicBezTo>
                  <a:cubicBezTo>
                    <a:pt x="266" y="85"/>
                    <a:pt x="266" y="85"/>
                    <a:pt x="266" y="85"/>
                  </a:cubicBezTo>
                  <a:cubicBezTo>
                    <a:pt x="266" y="85"/>
                    <a:pt x="266" y="85"/>
                    <a:pt x="266" y="85"/>
                  </a:cubicBezTo>
                  <a:cubicBezTo>
                    <a:pt x="265" y="85"/>
                    <a:pt x="265" y="85"/>
                    <a:pt x="265" y="85"/>
                  </a:cubicBezTo>
                  <a:cubicBezTo>
                    <a:pt x="266" y="85"/>
                    <a:pt x="266" y="85"/>
                    <a:pt x="266" y="85"/>
                  </a:cubicBezTo>
                  <a:cubicBezTo>
                    <a:pt x="266" y="84"/>
                    <a:pt x="266" y="84"/>
                    <a:pt x="266" y="84"/>
                  </a:cubicBezTo>
                  <a:cubicBezTo>
                    <a:pt x="265" y="84"/>
                    <a:pt x="265" y="84"/>
                    <a:pt x="265" y="84"/>
                  </a:cubicBezTo>
                  <a:cubicBezTo>
                    <a:pt x="264" y="84"/>
                    <a:pt x="264" y="84"/>
                    <a:pt x="264" y="84"/>
                  </a:cubicBezTo>
                  <a:cubicBezTo>
                    <a:pt x="264" y="84"/>
                    <a:pt x="264" y="84"/>
                    <a:pt x="264" y="84"/>
                  </a:cubicBezTo>
                  <a:cubicBezTo>
                    <a:pt x="264" y="84"/>
                    <a:pt x="264" y="84"/>
                    <a:pt x="264" y="84"/>
                  </a:cubicBezTo>
                  <a:cubicBezTo>
                    <a:pt x="264" y="83"/>
                    <a:pt x="264" y="83"/>
                    <a:pt x="264" y="83"/>
                  </a:cubicBezTo>
                  <a:cubicBezTo>
                    <a:pt x="264" y="82"/>
                    <a:pt x="264" y="82"/>
                    <a:pt x="264" y="82"/>
                  </a:cubicBezTo>
                  <a:cubicBezTo>
                    <a:pt x="263" y="83"/>
                    <a:pt x="263" y="83"/>
                    <a:pt x="263" y="83"/>
                  </a:cubicBezTo>
                  <a:cubicBezTo>
                    <a:pt x="262" y="84"/>
                    <a:pt x="262" y="84"/>
                    <a:pt x="262" y="84"/>
                  </a:cubicBezTo>
                  <a:cubicBezTo>
                    <a:pt x="262" y="85"/>
                    <a:pt x="262" y="85"/>
                    <a:pt x="262" y="85"/>
                  </a:cubicBezTo>
                  <a:cubicBezTo>
                    <a:pt x="261" y="85"/>
                    <a:pt x="261" y="85"/>
                    <a:pt x="261" y="85"/>
                  </a:cubicBezTo>
                  <a:cubicBezTo>
                    <a:pt x="261" y="84"/>
                    <a:pt x="261" y="84"/>
                    <a:pt x="261" y="84"/>
                  </a:cubicBezTo>
                  <a:cubicBezTo>
                    <a:pt x="261" y="83"/>
                    <a:pt x="261" y="83"/>
                    <a:pt x="261" y="83"/>
                  </a:cubicBezTo>
                  <a:cubicBezTo>
                    <a:pt x="261" y="83"/>
                    <a:pt x="261" y="83"/>
                    <a:pt x="261" y="83"/>
                  </a:cubicBezTo>
                  <a:cubicBezTo>
                    <a:pt x="262" y="82"/>
                    <a:pt x="262" y="82"/>
                    <a:pt x="262" y="82"/>
                  </a:cubicBezTo>
                  <a:cubicBezTo>
                    <a:pt x="261" y="81"/>
                    <a:pt x="261" y="81"/>
                    <a:pt x="261" y="81"/>
                  </a:cubicBezTo>
                  <a:cubicBezTo>
                    <a:pt x="260" y="81"/>
                    <a:pt x="260" y="81"/>
                    <a:pt x="260" y="81"/>
                  </a:cubicBezTo>
                  <a:cubicBezTo>
                    <a:pt x="260" y="81"/>
                    <a:pt x="260" y="81"/>
                    <a:pt x="260" y="81"/>
                  </a:cubicBezTo>
                  <a:cubicBezTo>
                    <a:pt x="261" y="81"/>
                    <a:pt x="261" y="81"/>
                    <a:pt x="261" y="81"/>
                  </a:cubicBezTo>
                  <a:cubicBezTo>
                    <a:pt x="261" y="80"/>
                    <a:pt x="261" y="80"/>
                    <a:pt x="261" y="80"/>
                  </a:cubicBezTo>
                  <a:cubicBezTo>
                    <a:pt x="261" y="79"/>
                    <a:pt x="261" y="79"/>
                    <a:pt x="261" y="79"/>
                  </a:cubicBezTo>
                  <a:cubicBezTo>
                    <a:pt x="261" y="79"/>
                    <a:pt x="261" y="79"/>
                    <a:pt x="261" y="79"/>
                  </a:cubicBezTo>
                  <a:cubicBezTo>
                    <a:pt x="260" y="79"/>
                    <a:pt x="260" y="79"/>
                    <a:pt x="260" y="79"/>
                  </a:cubicBezTo>
                  <a:cubicBezTo>
                    <a:pt x="260" y="79"/>
                    <a:pt x="260" y="79"/>
                    <a:pt x="260" y="79"/>
                  </a:cubicBezTo>
                  <a:cubicBezTo>
                    <a:pt x="259" y="79"/>
                    <a:pt x="259" y="79"/>
                    <a:pt x="259" y="79"/>
                  </a:cubicBezTo>
                  <a:cubicBezTo>
                    <a:pt x="259" y="79"/>
                    <a:pt x="259" y="79"/>
                    <a:pt x="259" y="79"/>
                  </a:cubicBezTo>
                  <a:cubicBezTo>
                    <a:pt x="259" y="79"/>
                    <a:pt x="259" y="79"/>
                    <a:pt x="259" y="79"/>
                  </a:cubicBezTo>
                  <a:cubicBezTo>
                    <a:pt x="258" y="79"/>
                    <a:pt x="258" y="79"/>
                    <a:pt x="258" y="79"/>
                  </a:cubicBezTo>
                  <a:cubicBezTo>
                    <a:pt x="258" y="79"/>
                    <a:pt x="258" y="79"/>
                    <a:pt x="258" y="79"/>
                  </a:cubicBezTo>
                  <a:cubicBezTo>
                    <a:pt x="257" y="79"/>
                    <a:pt x="257" y="79"/>
                    <a:pt x="257" y="79"/>
                  </a:cubicBezTo>
                  <a:cubicBezTo>
                    <a:pt x="257" y="79"/>
                    <a:pt x="257" y="79"/>
                    <a:pt x="257" y="79"/>
                  </a:cubicBezTo>
                  <a:cubicBezTo>
                    <a:pt x="257" y="79"/>
                    <a:pt x="257" y="79"/>
                    <a:pt x="257" y="79"/>
                  </a:cubicBezTo>
                  <a:cubicBezTo>
                    <a:pt x="258" y="78"/>
                    <a:pt x="258" y="78"/>
                    <a:pt x="258" y="78"/>
                  </a:cubicBezTo>
                  <a:cubicBezTo>
                    <a:pt x="258" y="77"/>
                    <a:pt x="258" y="77"/>
                    <a:pt x="258" y="77"/>
                  </a:cubicBezTo>
                  <a:cubicBezTo>
                    <a:pt x="259" y="77"/>
                    <a:pt x="259" y="77"/>
                    <a:pt x="259" y="77"/>
                  </a:cubicBezTo>
                  <a:cubicBezTo>
                    <a:pt x="259" y="78"/>
                    <a:pt x="259" y="78"/>
                    <a:pt x="259" y="78"/>
                  </a:cubicBezTo>
                  <a:cubicBezTo>
                    <a:pt x="261" y="78"/>
                    <a:pt x="261" y="78"/>
                    <a:pt x="261" y="78"/>
                  </a:cubicBezTo>
                  <a:cubicBezTo>
                    <a:pt x="260" y="78"/>
                    <a:pt x="260" y="78"/>
                    <a:pt x="260" y="78"/>
                  </a:cubicBezTo>
                  <a:cubicBezTo>
                    <a:pt x="260" y="77"/>
                    <a:pt x="260" y="77"/>
                    <a:pt x="260" y="77"/>
                  </a:cubicBezTo>
                  <a:cubicBezTo>
                    <a:pt x="259" y="77"/>
                    <a:pt x="259" y="77"/>
                    <a:pt x="259" y="77"/>
                  </a:cubicBezTo>
                  <a:cubicBezTo>
                    <a:pt x="259" y="77"/>
                    <a:pt x="259" y="77"/>
                    <a:pt x="259" y="77"/>
                  </a:cubicBezTo>
                  <a:cubicBezTo>
                    <a:pt x="258" y="76"/>
                    <a:pt x="258" y="76"/>
                    <a:pt x="258" y="76"/>
                  </a:cubicBezTo>
                  <a:cubicBezTo>
                    <a:pt x="257" y="75"/>
                    <a:pt x="257" y="75"/>
                    <a:pt x="257" y="75"/>
                  </a:cubicBezTo>
                  <a:cubicBezTo>
                    <a:pt x="258" y="75"/>
                    <a:pt x="258" y="75"/>
                    <a:pt x="258" y="75"/>
                  </a:cubicBezTo>
                  <a:cubicBezTo>
                    <a:pt x="258" y="75"/>
                    <a:pt x="258" y="75"/>
                    <a:pt x="258" y="75"/>
                  </a:cubicBezTo>
                  <a:cubicBezTo>
                    <a:pt x="258" y="75"/>
                    <a:pt x="258" y="75"/>
                    <a:pt x="258" y="75"/>
                  </a:cubicBezTo>
                  <a:cubicBezTo>
                    <a:pt x="259" y="75"/>
                    <a:pt x="259" y="75"/>
                    <a:pt x="259" y="75"/>
                  </a:cubicBezTo>
                  <a:cubicBezTo>
                    <a:pt x="260" y="76"/>
                    <a:pt x="260" y="76"/>
                    <a:pt x="260" y="76"/>
                  </a:cubicBezTo>
                  <a:cubicBezTo>
                    <a:pt x="261" y="76"/>
                    <a:pt x="261" y="76"/>
                    <a:pt x="261" y="76"/>
                  </a:cubicBezTo>
                  <a:cubicBezTo>
                    <a:pt x="261" y="77"/>
                    <a:pt x="261" y="77"/>
                    <a:pt x="261" y="77"/>
                  </a:cubicBezTo>
                  <a:cubicBezTo>
                    <a:pt x="262" y="77"/>
                    <a:pt x="262" y="77"/>
                    <a:pt x="262" y="77"/>
                  </a:cubicBezTo>
                  <a:cubicBezTo>
                    <a:pt x="262" y="77"/>
                    <a:pt x="262" y="77"/>
                    <a:pt x="262" y="77"/>
                  </a:cubicBezTo>
                  <a:cubicBezTo>
                    <a:pt x="264" y="77"/>
                    <a:pt x="264" y="77"/>
                    <a:pt x="264" y="77"/>
                  </a:cubicBezTo>
                  <a:cubicBezTo>
                    <a:pt x="265" y="77"/>
                    <a:pt x="265" y="77"/>
                    <a:pt x="265" y="77"/>
                  </a:cubicBezTo>
                  <a:cubicBezTo>
                    <a:pt x="265" y="77"/>
                    <a:pt x="265" y="77"/>
                    <a:pt x="265" y="77"/>
                  </a:cubicBezTo>
                  <a:cubicBezTo>
                    <a:pt x="265" y="76"/>
                    <a:pt x="265" y="76"/>
                    <a:pt x="265" y="76"/>
                  </a:cubicBezTo>
                  <a:cubicBezTo>
                    <a:pt x="263" y="75"/>
                    <a:pt x="263" y="75"/>
                    <a:pt x="263" y="75"/>
                  </a:cubicBezTo>
                  <a:cubicBezTo>
                    <a:pt x="262" y="74"/>
                    <a:pt x="262" y="74"/>
                    <a:pt x="262" y="74"/>
                  </a:cubicBezTo>
                  <a:cubicBezTo>
                    <a:pt x="262" y="74"/>
                    <a:pt x="262" y="74"/>
                    <a:pt x="262" y="74"/>
                  </a:cubicBezTo>
                  <a:cubicBezTo>
                    <a:pt x="261" y="73"/>
                    <a:pt x="261" y="73"/>
                    <a:pt x="261" y="73"/>
                  </a:cubicBezTo>
                  <a:cubicBezTo>
                    <a:pt x="261" y="73"/>
                    <a:pt x="261" y="73"/>
                    <a:pt x="261" y="73"/>
                  </a:cubicBezTo>
                  <a:cubicBezTo>
                    <a:pt x="260" y="73"/>
                    <a:pt x="260" y="73"/>
                    <a:pt x="260" y="73"/>
                  </a:cubicBezTo>
                  <a:cubicBezTo>
                    <a:pt x="260" y="72"/>
                    <a:pt x="260" y="72"/>
                    <a:pt x="260" y="72"/>
                  </a:cubicBezTo>
                  <a:cubicBezTo>
                    <a:pt x="260" y="72"/>
                    <a:pt x="260" y="72"/>
                    <a:pt x="260" y="72"/>
                  </a:cubicBezTo>
                  <a:cubicBezTo>
                    <a:pt x="261" y="72"/>
                    <a:pt x="261" y="72"/>
                    <a:pt x="261" y="72"/>
                  </a:cubicBezTo>
                  <a:cubicBezTo>
                    <a:pt x="261" y="73"/>
                    <a:pt x="261" y="73"/>
                    <a:pt x="261" y="73"/>
                  </a:cubicBezTo>
                  <a:cubicBezTo>
                    <a:pt x="262" y="73"/>
                    <a:pt x="262" y="73"/>
                    <a:pt x="262" y="73"/>
                  </a:cubicBezTo>
                  <a:cubicBezTo>
                    <a:pt x="262" y="73"/>
                    <a:pt x="262" y="73"/>
                    <a:pt x="262" y="73"/>
                  </a:cubicBezTo>
                  <a:cubicBezTo>
                    <a:pt x="263" y="73"/>
                    <a:pt x="263" y="73"/>
                    <a:pt x="263" y="73"/>
                  </a:cubicBezTo>
                  <a:cubicBezTo>
                    <a:pt x="263" y="73"/>
                    <a:pt x="263" y="73"/>
                    <a:pt x="263" y="73"/>
                  </a:cubicBezTo>
                  <a:cubicBezTo>
                    <a:pt x="263" y="71"/>
                    <a:pt x="263" y="71"/>
                    <a:pt x="263" y="71"/>
                  </a:cubicBezTo>
                  <a:cubicBezTo>
                    <a:pt x="262" y="70"/>
                    <a:pt x="262" y="70"/>
                    <a:pt x="262" y="70"/>
                  </a:cubicBezTo>
                  <a:cubicBezTo>
                    <a:pt x="261" y="70"/>
                    <a:pt x="261" y="70"/>
                    <a:pt x="261" y="70"/>
                  </a:cubicBezTo>
                  <a:cubicBezTo>
                    <a:pt x="261" y="70"/>
                    <a:pt x="261" y="70"/>
                    <a:pt x="261" y="70"/>
                  </a:cubicBezTo>
                  <a:cubicBezTo>
                    <a:pt x="260" y="70"/>
                    <a:pt x="260" y="70"/>
                    <a:pt x="260" y="70"/>
                  </a:cubicBezTo>
                  <a:cubicBezTo>
                    <a:pt x="259" y="71"/>
                    <a:pt x="259" y="71"/>
                    <a:pt x="259" y="71"/>
                  </a:cubicBezTo>
                  <a:cubicBezTo>
                    <a:pt x="258" y="71"/>
                    <a:pt x="258" y="71"/>
                    <a:pt x="258" y="71"/>
                  </a:cubicBezTo>
                  <a:cubicBezTo>
                    <a:pt x="257" y="70"/>
                    <a:pt x="257" y="70"/>
                    <a:pt x="257" y="70"/>
                  </a:cubicBezTo>
                  <a:cubicBezTo>
                    <a:pt x="257" y="70"/>
                    <a:pt x="257" y="70"/>
                    <a:pt x="257" y="70"/>
                  </a:cubicBezTo>
                  <a:cubicBezTo>
                    <a:pt x="256" y="70"/>
                    <a:pt x="256" y="70"/>
                    <a:pt x="256" y="70"/>
                  </a:cubicBezTo>
                  <a:cubicBezTo>
                    <a:pt x="255" y="71"/>
                    <a:pt x="255" y="71"/>
                    <a:pt x="255" y="71"/>
                  </a:cubicBezTo>
                  <a:cubicBezTo>
                    <a:pt x="254" y="71"/>
                    <a:pt x="254" y="71"/>
                    <a:pt x="254" y="71"/>
                  </a:cubicBezTo>
                  <a:cubicBezTo>
                    <a:pt x="254" y="72"/>
                    <a:pt x="254" y="72"/>
                    <a:pt x="254" y="72"/>
                  </a:cubicBezTo>
                  <a:cubicBezTo>
                    <a:pt x="253" y="72"/>
                    <a:pt x="253" y="72"/>
                    <a:pt x="253" y="72"/>
                  </a:cubicBezTo>
                  <a:cubicBezTo>
                    <a:pt x="253" y="72"/>
                    <a:pt x="253" y="72"/>
                    <a:pt x="253" y="72"/>
                  </a:cubicBezTo>
                  <a:cubicBezTo>
                    <a:pt x="254" y="71"/>
                    <a:pt x="254" y="71"/>
                    <a:pt x="254" y="71"/>
                  </a:cubicBezTo>
                  <a:cubicBezTo>
                    <a:pt x="254" y="71"/>
                    <a:pt x="254" y="71"/>
                    <a:pt x="254" y="71"/>
                  </a:cubicBezTo>
                  <a:cubicBezTo>
                    <a:pt x="256" y="69"/>
                    <a:pt x="256" y="69"/>
                    <a:pt x="256" y="69"/>
                  </a:cubicBezTo>
                  <a:cubicBezTo>
                    <a:pt x="256" y="69"/>
                    <a:pt x="256" y="69"/>
                    <a:pt x="256" y="69"/>
                  </a:cubicBezTo>
                  <a:cubicBezTo>
                    <a:pt x="256" y="68"/>
                    <a:pt x="256" y="68"/>
                    <a:pt x="256" y="68"/>
                  </a:cubicBezTo>
                  <a:cubicBezTo>
                    <a:pt x="256" y="66"/>
                    <a:pt x="256" y="66"/>
                    <a:pt x="256" y="66"/>
                  </a:cubicBezTo>
                  <a:cubicBezTo>
                    <a:pt x="256" y="66"/>
                    <a:pt x="256" y="66"/>
                    <a:pt x="256" y="66"/>
                  </a:cubicBezTo>
                  <a:cubicBezTo>
                    <a:pt x="255" y="65"/>
                    <a:pt x="255" y="65"/>
                    <a:pt x="255" y="65"/>
                  </a:cubicBezTo>
                  <a:cubicBezTo>
                    <a:pt x="255" y="66"/>
                    <a:pt x="255" y="66"/>
                    <a:pt x="255" y="66"/>
                  </a:cubicBezTo>
                  <a:cubicBezTo>
                    <a:pt x="254" y="66"/>
                    <a:pt x="254" y="66"/>
                    <a:pt x="254" y="66"/>
                  </a:cubicBezTo>
                  <a:cubicBezTo>
                    <a:pt x="254" y="65"/>
                    <a:pt x="254" y="65"/>
                    <a:pt x="254" y="65"/>
                  </a:cubicBezTo>
                  <a:cubicBezTo>
                    <a:pt x="254" y="65"/>
                    <a:pt x="254" y="65"/>
                    <a:pt x="254" y="65"/>
                  </a:cubicBezTo>
                  <a:cubicBezTo>
                    <a:pt x="253" y="64"/>
                    <a:pt x="253" y="64"/>
                    <a:pt x="253" y="64"/>
                  </a:cubicBezTo>
                  <a:cubicBezTo>
                    <a:pt x="252" y="64"/>
                    <a:pt x="252" y="64"/>
                    <a:pt x="252" y="64"/>
                  </a:cubicBezTo>
                  <a:cubicBezTo>
                    <a:pt x="251" y="63"/>
                    <a:pt x="251" y="63"/>
                    <a:pt x="251" y="63"/>
                  </a:cubicBezTo>
                  <a:cubicBezTo>
                    <a:pt x="250" y="63"/>
                    <a:pt x="250" y="63"/>
                    <a:pt x="250" y="63"/>
                  </a:cubicBezTo>
                  <a:cubicBezTo>
                    <a:pt x="250" y="63"/>
                    <a:pt x="250" y="63"/>
                    <a:pt x="250" y="63"/>
                  </a:cubicBezTo>
                  <a:cubicBezTo>
                    <a:pt x="249" y="63"/>
                    <a:pt x="249" y="63"/>
                    <a:pt x="249" y="63"/>
                  </a:cubicBezTo>
                  <a:cubicBezTo>
                    <a:pt x="248" y="63"/>
                    <a:pt x="248" y="63"/>
                    <a:pt x="248" y="63"/>
                  </a:cubicBezTo>
                  <a:cubicBezTo>
                    <a:pt x="247" y="63"/>
                    <a:pt x="247" y="63"/>
                    <a:pt x="247" y="63"/>
                  </a:cubicBezTo>
                  <a:cubicBezTo>
                    <a:pt x="247" y="63"/>
                    <a:pt x="247" y="63"/>
                    <a:pt x="247" y="63"/>
                  </a:cubicBezTo>
                  <a:cubicBezTo>
                    <a:pt x="247" y="64"/>
                    <a:pt x="247" y="64"/>
                    <a:pt x="247" y="64"/>
                  </a:cubicBezTo>
                  <a:cubicBezTo>
                    <a:pt x="247" y="65"/>
                    <a:pt x="247" y="65"/>
                    <a:pt x="247" y="65"/>
                  </a:cubicBezTo>
                  <a:cubicBezTo>
                    <a:pt x="247" y="66"/>
                    <a:pt x="247" y="66"/>
                    <a:pt x="247" y="66"/>
                  </a:cubicBezTo>
                  <a:cubicBezTo>
                    <a:pt x="247" y="66"/>
                    <a:pt x="247" y="66"/>
                    <a:pt x="247" y="66"/>
                  </a:cubicBezTo>
                  <a:cubicBezTo>
                    <a:pt x="246" y="64"/>
                    <a:pt x="246" y="64"/>
                    <a:pt x="246" y="64"/>
                  </a:cubicBezTo>
                  <a:cubicBezTo>
                    <a:pt x="246" y="65"/>
                    <a:pt x="246" y="65"/>
                    <a:pt x="246" y="65"/>
                  </a:cubicBezTo>
                  <a:cubicBezTo>
                    <a:pt x="246" y="66"/>
                    <a:pt x="246" y="66"/>
                    <a:pt x="246" y="66"/>
                  </a:cubicBezTo>
                  <a:cubicBezTo>
                    <a:pt x="247" y="66"/>
                    <a:pt x="247" y="66"/>
                    <a:pt x="247" y="66"/>
                  </a:cubicBezTo>
                  <a:cubicBezTo>
                    <a:pt x="248" y="68"/>
                    <a:pt x="248" y="68"/>
                    <a:pt x="248" y="68"/>
                  </a:cubicBezTo>
                  <a:cubicBezTo>
                    <a:pt x="249" y="68"/>
                    <a:pt x="249" y="68"/>
                    <a:pt x="249" y="68"/>
                  </a:cubicBezTo>
                  <a:cubicBezTo>
                    <a:pt x="248" y="68"/>
                    <a:pt x="248" y="68"/>
                    <a:pt x="248" y="68"/>
                  </a:cubicBezTo>
                  <a:cubicBezTo>
                    <a:pt x="247" y="68"/>
                    <a:pt x="247" y="68"/>
                    <a:pt x="247" y="68"/>
                  </a:cubicBezTo>
                  <a:cubicBezTo>
                    <a:pt x="247" y="69"/>
                    <a:pt x="247" y="69"/>
                    <a:pt x="247" y="69"/>
                  </a:cubicBezTo>
                  <a:cubicBezTo>
                    <a:pt x="248" y="70"/>
                    <a:pt x="248" y="70"/>
                    <a:pt x="248" y="70"/>
                  </a:cubicBezTo>
                  <a:cubicBezTo>
                    <a:pt x="249" y="70"/>
                    <a:pt x="249" y="70"/>
                    <a:pt x="249" y="70"/>
                  </a:cubicBezTo>
                  <a:cubicBezTo>
                    <a:pt x="249" y="71"/>
                    <a:pt x="249" y="71"/>
                    <a:pt x="249" y="71"/>
                  </a:cubicBezTo>
                  <a:cubicBezTo>
                    <a:pt x="249" y="71"/>
                    <a:pt x="249" y="71"/>
                    <a:pt x="249" y="71"/>
                  </a:cubicBezTo>
                  <a:cubicBezTo>
                    <a:pt x="247" y="71"/>
                    <a:pt x="247" y="71"/>
                    <a:pt x="247" y="71"/>
                  </a:cubicBezTo>
                  <a:cubicBezTo>
                    <a:pt x="247" y="71"/>
                    <a:pt x="247" y="71"/>
                    <a:pt x="247" y="71"/>
                  </a:cubicBezTo>
                  <a:cubicBezTo>
                    <a:pt x="247" y="71"/>
                    <a:pt x="247" y="71"/>
                    <a:pt x="247" y="71"/>
                  </a:cubicBezTo>
                  <a:cubicBezTo>
                    <a:pt x="247" y="72"/>
                    <a:pt x="247" y="72"/>
                    <a:pt x="247" y="72"/>
                  </a:cubicBezTo>
                  <a:cubicBezTo>
                    <a:pt x="248" y="71"/>
                    <a:pt x="248" y="71"/>
                    <a:pt x="248" y="71"/>
                  </a:cubicBezTo>
                  <a:cubicBezTo>
                    <a:pt x="248" y="72"/>
                    <a:pt x="248" y="72"/>
                    <a:pt x="248" y="72"/>
                  </a:cubicBezTo>
                  <a:cubicBezTo>
                    <a:pt x="250" y="71"/>
                    <a:pt x="250" y="71"/>
                    <a:pt x="250" y="71"/>
                  </a:cubicBezTo>
                  <a:cubicBezTo>
                    <a:pt x="250" y="72"/>
                    <a:pt x="250" y="72"/>
                    <a:pt x="250" y="72"/>
                  </a:cubicBezTo>
                  <a:cubicBezTo>
                    <a:pt x="251" y="72"/>
                    <a:pt x="251" y="72"/>
                    <a:pt x="251" y="72"/>
                  </a:cubicBezTo>
                  <a:cubicBezTo>
                    <a:pt x="251" y="73"/>
                    <a:pt x="251" y="73"/>
                    <a:pt x="251" y="73"/>
                  </a:cubicBezTo>
                  <a:cubicBezTo>
                    <a:pt x="252" y="74"/>
                    <a:pt x="252" y="74"/>
                    <a:pt x="252" y="74"/>
                  </a:cubicBezTo>
                  <a:cubicBezTo>
                    <a:pt x="253" y="74"/>
                    <a:pt x="253" y="74"/>
                    <a:pt x="253" y="74"/>
                  </a:cubicBezTo>
                  <a:cubicBezTo>
                    <a:pt x="253" y="73"/>
                    <a:pt x="253" y="73"/>
                    <a:pt x="253" y="73"/>
                  </a:cubicBezTo>
                  <a:cubicBezTo>
                    <a:pt x="253" y="73"/>
                    <a:pt x="253" y="73"/>
                    <a:pt x="253" y="73"/>
                  </a:cubicBezTo>
                  <a:cubicBezTo>
                    <a:pt x="254" y="73"/>
                    <a:pt x="254" y="73"/>
                    <a:pt x="254" y="73"/>
                  </a:cubicBezTo>
                  <a:cubicBezTo>
                    <a:pt x="254" y="73"/>
                    <a:pt x="254" y="73"/>
                    <a:pt x="254" y="73"/>
                  </a:cubicBezTo>
                  <a:cubicBezTo>
                    <a:pt x="255" y="74"/>
                    <a:pt x="255" y="74"/>
                    <a:pt x="255" y="74"/>
                  </a:cubicBezTo>
                  <a:cubicBezTo>
                    <a:pt x="254" y="74"/>
                    <a:pt x="254" y="74"/>
                    <a:pt x="254" y="74"/>
                  </a:cubicBezTo>
                  <a:cubicBezTo>
                    <a:pt x="254" y="76"/>
                    <a:pt x="254" y="76"/>
                    <a:pt x="254" y="76"/>
                  </a:cubicBezTo>
                  <a:cubicBezTo>
                    <a:pt x="254" y="77"/>
                    <a:pt x="254" y="77"/>
                    <a:pt x="254" y="77"/>
                  </a:cubicBezTo>
                  <a:cubicBezTo>
                    <a:pt x="254" y="77"/>
                    <a:pt x="254" y="77"/>
                    <a:pt x="254" y="77"/>
                  </a:cubicBezTo>
                  <a:cubicBezTo>
                    <a:pt x="255" y="78"/>
                    <a:pt x="255" y="78"/>
                    <a:pt x="255" y="78"/>
                  </a:cubicBezTo>
                  <a:cubicBezTo>
                    <a:pt x="254" y="79"/>
                    <a:pt x="254" y="79"/>
                    <a:pt x="254" y="79"/>
                  </a:cubicBezTo>
                  <a:cubicBezTo>
                    <a:pt x="254" y="80"/>
                    <a:pt x="254" y="80"/>
                    <a:pt x="254" y="80"/>
                  </a:cubicBezTo>
                  <a:cubicBezTo>
                    <a:pt x="254" y="81"/>
                    <a:pt x="254" y="81"/>
                    <a:pt x="254" y="81"/>
                  </a:cubicBezTo>
                  <a:cubicBezTo>
                    <a:pt x="253" y="81"/>
                    <a:pt x="253" y="81"/>
                    <a:pt x="253" y="81"/>
                  </a:cubicBezTo>
                  <a:cubicBezTo>
                    <a:pt x="252" y="82"/>
                    <a:pt x="252" y="82"/>
                    <a:pt x="252" y="82"/>
                  </a:cubicBezTo>
                  <a:cubicBezTo>
                    <a:pt x="251" y="82"/>
                    <a:pt x="251" y="82"/>
                    <a:pt x="251" y="82"/>
                  </a:cubicBezTo>
                  <a:cubicBezTo>
                    <a:pt x="250" y="83"/>
                    <a:pt x="250" y="83"/>
                    <a:pt x="250" y="83"/>
                  </a:cubicBezTo>
                  <a:cubicBezTo>
                    <a:pt x="251" y="84"/>
                    <a:pt x="251" y="84"/>
                    <a:pt x="251" y="84"/>
                  </a:cubicBezTo>
                  <a:cubicBezTo>
                    <a:pt x="250" y="84"/>
                    <a:pt x="250" y="84"/>
                    <a:pt x="250" y="84"/>
                  </a:cubicBezTo>
                  <a:cubicBezTo>
                    <a:pt x="249" y="85"/>
                    <a:pt x="249" y="85"/>
                    <a:pt x="249" y="85"/>
                  </a:cubicBezTo>
                  <a:cubicBezTo>
                    <a:pt x="249" y="86"/>
                    <a:pt x="249" y="86"/>
                    <a:pt x="249" y="86"/>
                  </a:cubicBezTo>
                  <a:cubicBezTo>
                    <a:pt x="250" y="86"/>
                    <a:pt x="250" y="86"/>
                    <a:pt x="250" y="86"/>
                  </a:cubicBezTo>
                  <a:cubicBezTo>
                    <a:pt x="250" y="86"/>
                    <a:pt x="250" y="86"/>
                    <a:pt x="250" y="86"/>
                  </a:cubicBezTo>
                  <a:cubicBezTo>
                    <a:pt x="249" y="87"/>
                    <a:pt x="249" y="87"/>
                    <a:pt x="249" y="87"/>
                  </a:cubicBezTo>
                  <a:cubicBezTo>
                    <a:pt x="249" y="87"/>
                    <a:pt x="249" y="87"/>
                    <a:pt x="249" y="87"/>
                  </a:cubicBezTo>
                  <a:cubicBezTo>
                    <a:pt x="249" y="88"/>
                    <a:pt x="249" y="88"/>
                    <a:pt x="249" y="88"/>
                  </a:cubicBezTo>
                  <a:cubicBezTo>
                    <a:pt x="249" y="88"/>
                    <a:pt x="249" y="88"/>
                    <a:pt x="249" y="88"/>
                  </a:cubicBezTo>
                  <a:cubicBezTo>
                    <a:pt x="249" y="89"/>
                    <a:pt x="249" y="89"/>
                    <a:pt x="249" y="89"/>
                  </a:cubicBezTo>
                  <a:cubicBezTo>
                    <a:pt x="249" y="90"/>
                    <a:pt x="249" y="90"/>
                    <a:pt x="249" y="90"/>
                  </a:cubicBezTo>
                  <a:cubicBezTo>
                    <a:pt x="249" y="90"/>
                    <a:pt x="249" y="90"/>
                    <a:pt x="249" y="90"/>
                  </a:cubicBezTo>
                  <a:cubicBezTo>
                    <a:pt x="249" y="91"/>
                    <a:pt x="249" y="91"/>
                    <a:pt x="249" y="91"/>
                  </a:cubicBezTo>
                  <a:cubicBezTo>
                    <a:pt x="250" y="91"/>
                    <a:pt x="250" y="91"/>
                    <a:pt x="250" y="91"/>
                  </a:cubicBezTo>
                  <a:cubicBezTo>
                    <a:pt x="251" y="91"/>
                    <a:pt x="251" y="91"/>
                    <a:pt x="251" y="91"/>
                  </a:cubicBezTo>
                  <a:cubicBezTo>
                    <a:pt x="251" y="90"/>
                    <a:pt x="251" y="90"/>
                    <a:pt x="251" y="90"/>
                  </a:cubicBezTo>
                  <a:cubicBezTo>
                    <a:pt x="251" y="90"/>
                    <a:pt x="251" y="90"/>
                    <a:pt x="251" y="90"/>
                  </a:cubicBezTo>
                  <a:cubicBezTo>
                    <a:pt x="251" y="90"/>
                    <a:pt x="251" y="90"/>
                    <a:pt x="251" y="90"/>
                  </a:cubicBezTo>
                  <a:cubicBezTo>
                    <a:pt x="252" y="90"/>
                    <a:pt x="252" y="90"/>
                    <a:pt x="252" y="90"/>
                  </a:cubicBezTo>
                  <a:cubicBezTo>
                    <a:pt x="253" y="89"/>
                    <a:pt x="253" y="89"/>
                    <a:pt x="253" y="89"/>
                  </a:cubicBezTo>
                  <a:cubicBezTo>
                    <a:pt x="253" y="90"/>
                    <a:pt x="253" y="90"/>
                    <a:pt x="253" y="90"/>
                  </a:cubicBezTo>
                  <a:cubicBezTo>
                    <a:pt x="252" y="91"/>
                    <a:pt x="252" y="91"/>
                    <a:pt x="252" y="91"/>
                  </a:cubicBezTo>
                  <a:cubicBezTo>
                    <a:pt x="252" y="91"/>
                    <a:pt x="252" y="91"/>
                    <a:pt x="252" y="91"/>
                  </a:cubicBezTo>
                  <a:cubicBezTo>
                    <a:pt x="252" y="91"/>
                    <a:pt x="252" y="91"/>
                    <a:pt x="252" y="91"/>
                  </a:cubicBezTo>
                  <a:cubicBezTo>
                    <a:pt x="252" y="92"/>
                    <a:pt x="252" y="92"/>
                    <a:pt x="252" y="92"/>
                  </a:cubicBezTo>
                  <a:cubicBezTo>
                    <a:pt x="252" y="92"/>
                    <a:pt x="252" y="92"/>
                    <a:pt x="252" y="92"/>
                  </a:cubicBezTo>
                  <a:cubicBezTo>
                    <a:pt x="253" y="93"/>
                    <a:pt x="253" y="93"/>
                    <a:pt x="253" y="93"/>
                  </a:cubicBezTo>
                  <a:cubicBezTo>
                    <a:pt x="254" y="93"/>
                    <a:pt x="254" y="93"/>
                    <a:pt x="254" y="93"/>
                  </a:cubicBezTo>
                  <a:cubicBezTo>
                    <a:pt x="254" y="93"/>
                    <a:pt x="254" y="93"/>
                    <a:pt x="254" y="93"/>
                  </a:cubicBezTo>
                  <a:cubicBezTo>
                    <a:pt x="255" y="93"/>
                    <a:pt x="255" y="93"/>
                    <a:pt x="255" y="93"/>
                  </a:cubicBezTo>
                  <a:cubicBezTo>
                    <a:pt x="255" y="93"/>
                    <a:pt x="255" y="93"/>
                    <a:pt x="255" y="93"/>
                  </a:cubicBezTo>
                  <a:cubicBezTo>
                    <a:pt x="256" y="92"/>
                    <a:pt x="256" y="92"/>
                    <a:pt x="256" y="92"/>
                  </a:cubicBezTo>
                  <a:cubicBezTo>
                    <a:pt x="256" y="92"/>
                    <a:pt x="256" y="92"/>
                    <a:pt x="256" y="92"/>
                  </a:cubicBezTo>
                  <a:cubicBezTo>
                    <a:pt x="257" y="91"/>
                    <a:pt x="257" y="91"/>
                    <a:pt x="257" y="91"/>
                  </a:cubicBezTo>
                  <a:cubicBezTo>
                    <a:pt x="257" y="91"/>
                    <a:pt x="257" y="91"/>
                    <a:pt x="257" y="91"/>
                  </a:cubicBezTo>
                  <a:cubicBezTo>
                    <a:pt x="257" y="92"/>
                    <a:pt x="257" y="92"/>
                    <a:pt x="257" y="92"/>
                  </a:cubicBezTo>
                  <a:cubicBezTo>
                    <a:pt x="257" y="92"/>
                    <a:pt x="257" y="92"/>
                    <a:pt x="257" y="92"/>
                  </a:cubicBezTo>
                  <a:cubicBezTo>
                    <a:pt x="257" y="92"/>
                    <a:pt x="257" y="92"/>
                    <a:pt x="257" y="92"/>
                  </a:cubicBezTo>
                  <a:cubicBezTo>
                    <a:pt x="258" y="92"/>
                    <a:pt x="258" y="92"/>
                    <a:pt x="258" y="92"/>
                  </a:cubicBezTo>
                  <a:cubicBezTo>
                    <a:pt x="258" y="91"/>
                    <a:pt x="258" y="91"/>
                    <a:pt x="258" y="91"/>
                  </a:cubicBezTo>
                  <a:cubicBezTo>
                    <a:pt x="259" y="91"/>
                    <a:pt x="259" y="91"/>
                    <a:pt x="259" y="91"/>
                  </a:cubicBezTo>
                  <a:cubicBezTo>
                    <a:pt x="259" y="91"/>
                    <a:pt x="259" y="91"/>
                    <a:pt x="259" y="91"/>
                  </a:cubicBezTo>
                  <a:cubicBezTo>
                    <a:pt x="259" y="92"/>
                    <a:pt x="259" y="92"/>
                    <a:pt x="259" y="92"/>
                  </a:cubicBezTo>
                  <a:cubicBezTo>
                    <a:pt x="258" y="94"/>
                    <a:pt x="258" y="94"/>
                    <a:pt x="258" y="94"/>
                  </a:cubicBezTo>
                  <a:cubicBezTo>
                    <a:pt x="257" y="94"/>
                    <a:pt x="257" y="94"/>
                    <a:pt x="257" y="94"/>
                  </a:cubicBezTo>
                  <a:cubicBezTo>
                    <a:pt x="257" y="95"/>
                    <a:pt x="257" y="95"/>
                    <a:pt x="257" y="95"/>
                  </a:cubicBezTo>
                  <a:cubicBezTo>
                    <a:pt x="258" y="95"/>
                    <a:pt x="258" y="95"/>
                    <a:pt x="258" y="95"/>
                  </a:cubicBezTo>
                  <a:cubicBezTo>
                    <a:pt x="259" y="95"/>
                    <a:pt x="259" y="95"/>
                    <a:pt x="259" y="95"/>
                  </a:cubicBezTo>
                  <a:cubicBezTo>
                    <a:pt x="260" y="95"/>
                    <a:pt x="260" y="95"/>
                    <a:pt x="260" y="95"/>
                  </a:cubicBezTo>
                  <a:cubicBezTo>
                    <a:pt x="260" y="96"/>
                    <a:pt x="260" y="96"/>
                    <a:pt x="260" y="96"/>
                  </a:cubicBezTo>
                  <a:cubicBezTo>
                    <a:pt x="261" y="96"/>
                    <a:pt x="261" y="96"/>
                    <a:pt x="261" y="96"/>
                  </a:cubicBezTo>
                  <a:cubicBezTo>
                    <a:pt x="261" y="95"/>
                    <a:pt x="261" y="95"/>
                    <a:pt x="261" y="95"/>
                  </a:cubicBezTo>
                  <a:cubicBezTo>
                    <a:pt x="262" y="95"/>
                    <a:pt x="262" y="95"/>
                    <a:pt x="262" y="95"/>
                  </a:cubicBezTo>
                  <a:cubicBezTo>
                    <a:pt x="262" y="96"/>
                    <a:pt x="262" y="96"/>
                    <a:pt x="262" y="96"/>
                  </a:cubicBezTo>
                  <a:cubicBezTo>
                    <a:pt x="262" y="96"/>
                    <a:pt x="262" y="96"/>
                    <a:pt x="262" y="96"/>
                  </a:cubicBezTo>
                  <a:cubicBezTo>
                    <a:pt x="262" y="96"/>
                    <a:pt x="262" y="96"/>
                    <a:pt x="262" y="96"/>
                  </a:cubicBezTo>
                  <a:cubicBezTo>
                    <a:pt x="263" y="97"/>
                    <a:pt x="263" y="97"/>
                    <a:pt x="263" y="97"/>
                  </a:cubicBezTo>
                  <a:cubicBezTo>
                    <a:pt x="264" y="96"/>
                    <a:pt x="264" y="96"/>
                    <a:pt x="264" y="96"/>
                  </a:cubicBezTo>
                  <a:cubicBezTo>
                    <a:pt x="263" y="96"/>
                    <a:pt x="263" y="96"/>
                    <a:pt x="263" y="96"/>
                  </a:cubicBezTo>
                  <a:cubicBezTo>
                    <a:pt x="263" y="95"/>
                    <a:pt x="263" y="95"/>
                    <a:pt x="263" y="95"/>
                  </a:cubicBezTo>
                  <a:cubicBezTo>
                    <a:pt x="264" y="95"/>
                    <a:pt x="264" y="95"/>
                    <a:pt x="264" y="95"/>
                  </a:cubicBezTo>
                  <a:cubicBezTo>
                    <a:pt x="264" y="95"/>
                    <a:pt x="264" y="95"/>
                    <a:pt x="264" y="95"/>
                  </a:cubicBezTo>
                  <a:cubicBezTo>
                    <a:pt x="264" y="96"/>
                    <a:pt x="264" y="96"/>
                    <a:pt x="264" y="96"/>
                  </a:cubicBezTo>
                  <a:cubicBezTo>
                    <a:pt x="264" y="97"/>
                    <a:pt x="264" y="97"/>
                    <a:pt x="264" y="97"/>
                  </a:cubicBezTo>
                  <a:cubicBezTo>
                    <a:pt x="265" y="97"/>
                    <a:pt x="265" y="97"/>
                    <a:pt x="265" y="97"/>
                  </a:cubicBezTo>
                  <a:cubicBezTo>
                    <a:pt x="265" y="96"/>
                    <a:pt x="265" y="96"/>
                    <a:pt x="265" y="96"/>
                  </a:cubicBezTo>
                  <a:cubicBezTo>
                    <a:pt x="265" y="95"/>
                    <a:pt x="265" y="95"/>
                    <a:pt x="265" y="95"/>
                  </a:cubicBezTo>
                  <a:cubicBezTo>
                    <a:pt x="266" y="95"/>
                    <a:pt x="266" y="95"/>
                    <a:pt x="266" y="95"/>
                  </a:cubicBezTo>
                  <a:cubicBezTo>
                    <a:pt x="266" y="96"/>
                    <a:pt x="266" y="96"/>
                    <a:pt x="266" y="96"/>
                  </a:cubicBezTo>
                  <a:cubicBezTo>
                    <a:pt x="265" y="96"/>
                    <a:pt x="265" y="96"/>
                    <a:pt x="265" y="96"/>
                  </a:cubicBezTo>
                  <a:cubicBezTo>
                    <a:pt x="265" y="97"/>
                    <a:pt x="265" y="97"/>
                    <a:pt x="265" y="97"/>
                  </a:cubicBezTo>
                  <a:cubicBezTo>
                    <a:pt x="267" y="97"/>
                    <a:pt x="267" y="97"/>
                    <a:pt x="267" y="97"/>
                  </a:cubicBezTo>
                  <a:cubicBezTo>
                    <a:pt x="267" y="96"/>
                    <a:pt x="267" y="96"/>
                    <a:pt x="267" y="96"/>
                  </a:cubicBezTo>
                  <a:cubicBezTo>
                    <a:pt x="268" y="95"/>
                    <a:pt x="268" y="95"/>
                    <a:pt x="268" y="95"/>
                  </a:cubicBezTo>
                  <a:cubicBezTo>
                    <a:pt x="268" y="96"/>
                    <a:pt x="268" y="96"/>
                    <a:pt x="268" y="96"/>
                  </a:cubicBezTo>
                  <a:cubicBezTo>
                    <a:pt x="268" y="96"/>
                    <a:pt x="268" y="96"/>
                    <a:pt x="268" y="96"/>
                  </a:cubicBezTo>
                  <a:cubicBezTo>
                    <a:pt x="268" y="97"/>
                    <a:pt x="268" y="97"/>
                    <a:pt x="268" y="97"/>
                  </a:cubicBezTo>
                  <a:cubicBezTo>
                    <a:pt x="269" y="97"/>
                    <a:pt x="269" y="97"/>
                    <a:pt x="269" y="97"/>
                  </a:cubicBezTo>
                  <a:cubicBezTo>
                    <a:pt x="269" y="96"/>
                    <a:pt x="269" y="96"/>
                    <a:pt x="269" y="96"/>
                  </a:cubicBezTo>
                  <a:cubicBezTo>
                    <a:pt x="269" y="95"/>
                    <a:pt x="269" y="95"/>
                    <a:pt x="269" y="95"/>
                  </a:cubicBezTo>
                  <a:cubicBezTo>
                    <a:pt x="269" y="97"/>
                    <a:pt x="269" y="97"/>
                    <a:pt x="269" y="97"/>
                  </a:cubicBezTo>
                  <a:cubicBezTo>
                    <a:pt x="269" y="97"/>
                    <a:pt x="269" y="97"/>
                    <a:pt x="269" y="97"/>
                  </a:cubicBezTo>
                  <a:cubicBezTo>
                    <a:pt x="270" y="97"/>
                    <a:pt x="270" y="97"/>
                    <a:pt x="270" y="97"/>
                  </a:cubicBezTo>
                  <a:cubicBezTo>
                    <a:pt x="271" y="98"/>
                    <a:pt x="271" y="98"/>
                    <a:pt x="271" y="98"/>
                  </a:cubicBezTo>
                  <a:cubicBezTo>
                    <a:pt x="272" y="98"/>
                    <a:pt x="272" y="98"/>
                    <a:pt x="272" y="98"/>
                  </a:cubicBezTo>
                  <a:cubicBezTo>
                    <a:pt x="273" y="98"/>
                    <a:pt x="273" y="98"/>
                    <a:pt x="273" y="98"/>
                  </a:cubicBezTo>
                  <a:cubicBezTo>
                    <a:pt x="273" y="98"/>
                    <a:pt x="273" y="98"/>
                    <a:pt x="273" y="98"/>
                  </a:cubicBezTo>
                  <a:cubicBezTo>
                    <a:pt x="274" y="98"/>
                    <a:pt x="274" y="98"/>
                    <a:pt x="274" y="98"/>
                  </a:cubicBezTo>
                  <a:cubicBezTo>
                    <a:pt x="274" y="97"/>
                    <a:pt x="274" y="97"/>
                    <a:pt x="274" y="97"/>
                  </a:cubicBezTo>
                  <a:cubicBezTo>
                    <a:pt x="274" y="97"/>
                    <a:pt x="274" y="97"/>
                    <a:pt x="274" y="97"/>
                  </a:cubicBezTo>
                  <a:cubicBezTo>
                    <a:pt x="275" y="96"/>
                    <a:pt x="275" y="96"/>
                    <a:pt x="275" y="96"/>
                  </a:cubicBezTo>
                  <a:cubicBezTo>
                    <a:pt x="276" y="95"/>
                    <a:pt x="276" y="95"/>
                    <a:pt x="276" y="95"/>
                  </a:cubicBezTo>
                  <a:cubicBezTo>
                    <a:pt x="275" y="95"/>
                    <a:pt x="275" y="95"/>
                    <a:pt x="275" y="95"/>
                  </a:cubicBezTo>
                  <a:cubicBezTo>
                    <a:pt x="276" y="94"/>
                    <a:pt x="276" y="94"/>
                    <a:pt x="276" y="94"/>
                  </a:cubicBezTo>
                  <a:cubicBezTo>
                    <a:pt x="276" y="94"/>
                    <a:pt x="276" y="94"/>
                    <a:pt x="276" y="94"/>
                  </a:cubicBezTo>
                  <a:cubicBezTo>
                    <a:pt x="276" y="95"/>
                    <a:pt x="276" y="95"/>
                    <a:pt x="276" y="95"/>
                  </a:cubicBezTo>
                  <a:cubicBezTo>
                    <a:pt x="277" y="95"/>
                    <a:pt x="277" y="95"/>
                    <a:pt x="277" y="95"/>
                  </a:cubicBezTo>
                  <a:cubicBezTo>
                    <a:pt x="277" y="95"/>
                    <a:pt x="277" y="95"/>
                    <a:pt x="277" y="95"/>
                  </a:cubicBezTo>
                  <a:cubicBezTo>
                    <a:pt x="276" y="96"/>
                    <a:pt x="276" y="96"/>
                    <a:pt x="276" y="96"/>
                  </a:cubicBezTo>
                  <a:cubicBezTo>
                    <a:pt x="276" y="97"/>
                    <a:pt x="276" y="97"/>
                    <a:pt x="276" y="97"/>
                  </a:cubicBezTo>
                  <a:cubicBezTo>
                    <a:pt x="276" y="99"/>
                    <a:pt x="276" y="99"/>
                    <a:pt x="276" y="99"/>
                  </a:cubicBezTo>
                  <a:close/>
                  <a:moveTo>
                    <a:pt x="245" y="62"/>
                  </a:moveTo>
                  <a:cubicBezTo>
                    <a:pt x="246" y="62"/>
                    <a:pt x="246" y="62"/>
                    <a:pt x="246" y="62"/>
                  </a:cubicBezTo>
                  <a:cubicBezTo>
                    <a:pt x="246" y="62"/>
                    <a:pt x="246" y="62"/>
                    <a:pt x="246" y="62"/>
                  </a:cubicBezTo>
                  <a:cubicBezTo>
                    <a:pt x="245" y="62"/>
                    <a:pt x="245" y="62"/>
                    <a:pt x="245" y="62"/>
                  </a:cubicBezTo>
                  <a:cubicBezTo>
                    <a:pt x="245" y="62"/>
                    <a:pt x="245" y="62"/>
                    <a:pt x="245" y="62"/>
                  </a:cubicBezTo>
                  <a:cubicBezTo>
                    <a:pt x="245" y="62"/>
                    <a:pt x="245" y="62"/>
                    <a:pt x="245" y="62"/>
                  </a:cubicBezTo>
                  <a:close/>
                  <a:moveTo>
                    <a:pt x="244" y="67"/>
                  </a:moveTo>
                  <a:cubicBezTo>
                    <a:pt x="244" y="67"/>
                    <a:pt x="244" y="67"/>
                    <a:pt x="244" y="67"/>
                  </a:cubicBezTo>
                  <a:cubicBezTo>
                    <a:pt x="244" y="66"/>
                    <a:pt x="244" y="66"/>
                    <a:pt x="244" y="66"/>
                  </a:cubicBezTo>
                  <a:cubicBezTo>
                    <a:pt x="245" y="67"/>
                    <a:pt x="245" y="67"/>
                    <a:pt x="245" y="67"/>
                  </a:cubicBezTo>
                  <a:cubicBezTo>
                    <a:pt x="244" y="67"/>
                    <a:pt x="244" y="67"/>
                    <a:pt x="244" y="67"/>
                  </a:cubicBezTo>
                  <a:cubicBezTo>
                    <a:pt x="244" y="67"/>
                    <a:pt x="244" y="67"/>
                    <a:pt x="244" y="67"/>
                  </a:cubicBezTo>
                  <a:close/>
                  <a:moveTo>
                    <a:pt x="222" y="74"/>
                  </a:moveTo>
                  <a:cubicBezTo>
                    <a:pt x="222" y="75"/>
                    <a:pt x="222" y="75"/>
                    <a:pt x="222" y="75"/>
                  </a:cubicBezTo>
                  <a:cubicBezTo>
                    <a:pt x="223" y="75"/>
                    <a:pt x="223" y="75"/>
                    <a:pt x="223" y="75"/>
                  </a:cubicBezTo>
                  <a:cubicBezTo>
                    <a:pt x="223" y="75"/>
                    <a:pt x="223" y="75"/>
                    <a:pt x="223" y="75"/>
                  </a:cubicBezTo>
                  <a:cubicBezTo>
                    <a:pt x="222" y="74"/>
                    <a:pt x="222" y="74"/>
                    <a:pt x="222" y="74"/>
                  </a:cubicBezTo>
                  <a:close/>
                  <a:moveTo>
                    <a:pt x="236" y="62"/>
                  </a:moveTo>
                  <a:cubicBezTo>
                    <a:pt x="236" y="62"/>
                    <a:pt x="236" y="62"/>
                    <a:pt x="236" y="62"/>
                  </a:cubicBezTo>
                  <a:cubicBezTo>
                    <a:pt x="237" y="63"/>
                    <a:pt x="237" y="63"/>
                    <a:pt x="237" y="63"/>
                  </a:cubicBezTo>
                  <a:cubicBezTo>
                    <a:pt x="237" y="64"/>
                    <a:pt x="237" y="64"/>
                    <a:pt x="237" y="64"/>
                  </a:cubicBezTo>
                  <a:cubicBezTo>
                    <a:pt x="237" y="63"/>
                    <a:pt x="237" y="63"/>
                    <a:pt x="237" y="63"/>
                  </a:cubicBezTo>
                  <a:cubicBezTo>
                    <a:pt x="237" y="63"/>
                    <a:pt x="237" y="63"/>
                    <a:pt x="237" y="63"/>
                  </a:cubicBezTo>
                  <a:cubicBezTo>
                    <a:pt x="237" y="62"/>
                    <a:pt x="237" y="62"/>
                    <a:pt x="237" y="62"/>
                  </a:cubicBezTo>
                  <a:cubicBezTo>
                    <a:pt x="236" y="62"/>
                    <a:pt x="236" y="62"/>
                    <a:pt x="236" y="62"/>
                  </a:cubicBezTo>
                  <a:close/>
                  <a:moveTo>
                    <a:pt x="230" y="62"/>
                  </a:moveTo>
                  <a:cubicBezTo>
                    <a:pt x="230" y="63"/>
                    <a:pt x="230" y="63"/>
                    <a:pt x="230" y="63"/>
                  </a:cubicBezTo>
                  <a:cubicBezTo>
                    <a:pt x="230" y="63"/>
                    <a:pt x="230" y="63"/>
                    <a:pt x="230" y="63"/>
                  </a:cubicBezTo>
                  <a:cubicBezTo>
                    <a:pt x="231" y="63"/>
                    <a:pt x="231" y="63"/>
                    <a:pt x="231" y="63"/>
                  </a:cubicBezTo>
                  <a:cubicBezTo>
                    <a:pt x="231" y="63"/>
                    <a:pt x="231" y="63"/>
                    <a:pt x="231" y="63"/>
                  </a:cubicBezTo>
                  <a:cubicBezTo>
                    <a:pt x="232" y="63"/>
                    <a:pt x="232" y="63"/>
                    <a:pt x="232" y="63"/>
                  </a:cubicBezTo>
                  <a:cubicBezTo>
                    <a:pt x="233" y="62"/>
                    <a:pt x="233" y="62"/>
                    <a:pt x="233" y="62"/>
                  </a:cubicBezTo>
                  <a:cubicBezTo>
                    <a:pt x="234" y="62"/>
                    <a:pt x="234" y="62"/>
                    <a:pt x="234" y="62"/>
                  </a:cubicBezTo>
                  <a:cubicBezTo>
                    <a:pt x="235" y="62"/>
                    <a:pt x="235" y="62"/>
                    <a:pt x="235" y="62"/>
                  </a:cubicBezTo>
                  <a:cubicBezTo>
                    <a:pt x="235" y="62"/>
                    <a:pt x="235" y="62"/>
                    <a:pt x="235" y="62"/>
                  </a:cubicBezTo>
                  <a:cubicBezTo>
                    <a:pt x="233" y="61"/>
                    <a:pt x="233" y="61"/>
                    <a:pt x="233" y="61"/>
                  </a:cubicBezTo>
                  <a:cubicBezTo>
                    <a:pt x="232" y="62"/>
                    <a:pt x="232" y="62"/>
                    <a:pt x="232" y="62"/>
                  </a:cubicBezTo>
                  <a:cubicBezTo>
                    <a:pt x="232" y="62"/>
                    <a:pt x="232" y="62"/>
                    <a:pt x="232" y="62"/>
                  </a:cubicBezTo>
                  <a:cubicBezTo>
                    <a:pt x="231" y="62"/>
                    <a:pt x="231" y="62"/>
                    <a:pt x="231" y="62"/>
                  </a:cubicBezTo>
                  <a:cubicBezTo>
                    <a:pt x="230" y="62"/>
                    <a:pt x="230" y="62"/>
                    <a:pt x="230" y="62"/>
                  </a:cubicBezTo>
                  <a:cubicBezTo>
                    <a:pt x="230" y="62"/>
                    <a:pt x="230" y="62"/>
                    <a:pt x="230" y="62"/>
                  </a:cubicBezTo>
                  <a:close/>
                  <a:moveTo>
                    <a:pt x="223" y="65"/>
                  </a:moveTo>
                  <a:cubicBezTo>
                    <a:pt x="222" y="64"/>
                    <a:pt x="222" y="64"/>
                    <a:pt x="222" y="64"/>
                  </a:cubicBezTo>
                  <a:cubicBezTo>
                    <a:pt x="221" y="64"/>
                    <a:pt x="221" y="64"/>
                    <a:pt x="221" y="64"/>
                  </a:cubicBezTo>
                  <a:cubicBezTo>
                    <a:pt x="220" y="64"/>
                    <a:pt x="220" y="64"/>
                    <a:pt x="220" y="64"/>
                  </a:cubicBezTo>
                  <a:cubicBezTo>
                    <a:pt x="220" y="63"/>
                    <a:pt x="220" y="63"/>
                    <a:pt x="220" y="63"/>
                  </a:cubicBezTo>
                  <a:cubicBezTo>
                    <a:pt x="221" y="62"/>
                    <a:pt x="221" y="62"/>
                    <a:pt x="221" y="62"/>
                  </a:cubicBezTo>
                  <a:cubicBezTo>
                    <a:pt x="221" y="62"/>
                    <a:pt x="221" y="62"/>
                    <a:pt x="221" y="62"/>
                  </a:cubicBezTo>
                  <a:cubicBezTo>
                    <a:pt x="221" y="61"/>
                    <a:pt x="221" y="61"/>
                    <a:pt x="221" y="61"/>
                  </a:cubicBezTo>
                  <a:cubicBezTo>
                    <a:pt x="221" y="60"/>
                    <a:pt x="221" y="60"/>
                    <a:pt x="221" y="60"/>
                  </a:cubicBezTo>
                  <a:cubicBezTo>
                    <a:pt x="221" y="60"/>
                    <a:pt x="221" y="60"/>
                    <a:pt x="221" y="60"/>
                  </a:cubicBezTo>
                  <a:cubicBezTo>
                    <a:pt x="222" y="60"/>
                    <a:pt x="222" y="60"/>
                    <a:pt x="222" y="60"/>
                  </a:cubicBezTo>
                  <a:cubicBezTo>
                    <a:pt x="223" y="60"/>
                    <a:pt x="223" y="60"/>
                    <a:pt x="223" y="60"/>
                  </a:cubicBezTo>
                  <a:cubicBezTo>
                    <a:pt x="223" y="60"/>
                    <a:pt x="223" y="60"/>
                    <a:pt x="223" y="60"/>
                  </a:cubicBezTo>
                  <a:cubicBezTo>
                    <a:pt x="223" y="61"/>
                    <a:pt x="223" y="61"/>
                    <a:pt x="223" y="61"/>
                  </a:cubicBezTo>
                  <a:cubicBezTo>
                    <a:pt x="223" y="61"/>
                    <a:pt x="223" y="61"/>
                    <a:pt x="223" y="61"/>
                  </a:cubicBezTo>
                  <a:cubicBezTo>
                    <a:pt x="222" y="61"/>
                    <a:pt x="222" y="61"/>
                    <a:pt x="222" y="61"/>
                  </a:cubicBezTo>
                  <a:cubicBezTo>
                    <a:pt x="223" y="62"/>
                    <a:pt x="223" y="62"/>
                    <a:pt x="223" y="62"/>
                  </a:cubicBezTo>
                  <a:cubicBezTo>
                    <a:pt x="224" y="62"/>
                    <a:pt x="224" y="62"/>
                    <a:pt x="224" y="62"/>
                  </a:cubicBezTo>
                  <a:cubicBezTo>
                    <a:pt x="224" y="62"/>
                    <a:pt x="224" y="62"/>
                    <a:pt x="224" y="62"/>
                  </a:cubicBezTo>
                  <a:cubicBezTo>
                    <a:pt x="223" y="62"/>
                    <a:pt x="223" y="62"/>
                    <a:pt x="223" y="62"/>
                  </a:cubicBezTo>
                  <a:cubicBezTo>
                    <a:pt x="224" y="63"/>
                    <a:pt x="224" y="63"/>
                    <a:pt x="224" y="63"/>
                  </a:cubicBezTo>
                  <a:cubicBezTo>
                    <a:pt x="224" y="64"/>
                    <a:pt x="224" y="64"/>
                    <a:pt x="224" y="64"/>
                  </a:cubicBezTo>
                  <a:cubicBezTo>
                    <a:pt x="223" y="64"/>
                    <a:pt x="223" y="64"/>
                    <a:pt x="223" y="64"/>
                  </a:cubicBezTo>
                  <a:cubicBezTo>
                    <a:pt x="223" y="65"/>
                    <a:pt x="223" y="65"/>
                    <a:pt x="223" y="65"/>
                  </a:cubicBezTo>
                  <a:close/>
                  <a:moveTo>
                    <a:pt x="222" y="67"/>
                  </a:moveTo>
                  <a:cubicBezTo>
                    <a:pt x="223" y="68"/>
                    <a:pt x="223" y="68"/>
                    <a:pt x="223" y="68"/>
                  </a:cubicBezTo>
                  <a:cubicBezTo>
                    <a:pt x="224" y="67"/>
                    <a:pt x="224" y="67"/>
                    <a:pt x="224" y="67"/>
                  </a:cubicBezTo>
                  <a:cubicBezTo>
                    <a:pt x="225" y="66"/>
                    <a:pt x="225" y="66"/>
                    <a:pt x="225" y="66"/>
                  </a:cubicBezTo>
                  <a:cubicBezTo>
                    <a:pt x="224" y="65"/>
                    <a:pt x="224" y="65"/>
                    <a:pt x="224" y="65"/>
                  </a:cubicBezTo>
                  <a:cubicBezTo>
                    <a:pt x="223" y="65"/>
                    <a:pt x="223" y="65"/>
                    <a:pt x="223" y="65"/>
                  </a:cubicBezTo>
                  <a:cubicBezTo>
                    <a:pt x="222" y="65"/>
                    <a:pt x="222" y="65"/>
                    <a:pt x="222" y="65"/>
                  </a:cubicBezTo>
                  <a:cubicBezTo>
                    <a:pt x="221" y="65"/>
                    <a:pt x="221" y="65"/>
                    <a:pt x="221" y="65"/>
                  </a:cubicBezTo>
                  <a:cubicBezTo>
                    <a:pt x="220" y="65"/>
                    <a:pt x="220" y="65"/>
                    <a:pt x="220" y="65"/>
                  </a:cubicBezTo>
                  <a:cubicBezTo>
                    <a:pt x="220" y="65"/>
                    <a:pt x="220" y="65"/>
                    <a:pt x="220" y="65"/>
                  </a:cubicBezTo>
                  <a:cubicBezTo>
                    <a:pt x="219" y="65"/>
                    <a:pt x="219" y="65"/>
                    <a:pt x="219" y="65"/>
                  </a:cubicBezTo>
                  <a:cubicBezTo>
                    <a:pt x="219" y="65"/>
                    <a:pt x="219" y="65"/>
                    <a:pt x="219" y="65"/>
                  </a:cubicBezTo>
                  <a:cubicBezTo>
                    <a:pt x="218" y="66"/>
                    <a:pt x="218" y="66"/>
                    <a:pt x="218" y="66"/>
                  </a:cubicBezTo>
                  <a:cubicBezTo>
                    <a:pt x="219" y="66"/>
                    <a:pt x="219" y="66"/>
                    <a:pt x="219" y="66"/>
                  </a:cubicBezTo>
                  <a:cubicBezTo>
                    <a:pt x="219" y="66"/>
                    <a:pt x="219" y="66"/>
                    <a:pt x="219" y="66"/>
                  </a:cubicBezTo>
                  <a:cubicBezTo>
                    <a:pt x="219" y="67"/>
                    <a:pt x="219" y="67"/>
                    <a:pt x="219" y="67"/>
                  </a:cubicBezTo>
                  <a:cubicBezTo>
                    <a:pt x="220" y="67"/>
                    <a:pt x="220" y="67"/>
                    <a:pt x="220" y="67"/>
                  </a:cubicBezTo>
                  <a:cubicBezTo>
                    <a:pt x="221" y="67"/>
                    <a:pt x="221" y="67"/>
                    <a:pt x="221" y="67"/>
                  </a:cubicBezTo>
                  <a:cubicBezTo>
                    <a:pt x="222" y="67"/>
                    <a:pt x="222" y="67"/>
                    <a:pt x="222" y="67"/>
                  </a:cubicBezTo>
                  <a:close/>
                  <a:moveTo>
                    <a:pt x="218" y="69"/>
                  </a:moveTo>
                  <a:cubicBezTo>
                    <a:pt x="220" y="69"/>
                    <a:pt x="220" y="69"/>
                    <a:pt x="220" y="69"/>
                  </a:cubicBezTo>
                  <a:cubicBezTo>
                    <a:pt x="221" y="69"/>
                    <a:pt x="221" y="69"/>
                    <a:pt x="221" y="69"/>
                  </a:cubicBezTo>
                  <a:cubicBezTo>
                    <a:pt x="222" y="69"/>
                    <a:pt x="222" y="69"/>
                    <a:pt x="222" y="69"/>
                  </a:cubicBezTo>
                  <a:cubicBezTo>
                    <a:pt x="222" y="69"/>
                    <a:pt x="222" y="69"/>
                    <a:pt x="222" y="69"/>
                  </a:cubicBezTo>
                  <a:cubicBezTo>
                    <a:pt x="223" y="69"/>
                    <a:pt x="223" y="69"/>
                    <a:pt x="223" y="69"/>
                  </a:cubicBezTo>
                  <a:cubicBezTo>
                    <a:pt x="224" y="69"/>
                    <a:pt x="224" y="69"/>
                    <a:pt x="224" y="69"/>
                  </a:cubicBezTo>
                  <a:cubicBezTo>
                    <a:pt x="224" y="68"/>
                    <a:pt x="224" y="68"/>
                    <a:pt x="224" y="68"/>
                  </a:cubicBezTo>
                  <a:cubicBezTo>
                    <a:pt x="223" y="68"/>
                    <a:pt x="223" y="68"/>
                    <a:pt x="223" y="68"/>
                  </a:cubicBezTo>
                  <a:cubicBezTo>
                    <a:pt x="221" y="68"/>
                    <a:pt x="221" y="68"/>
                    <a:pt x="221" y="68"/>
                  </a:cubicBezTo>
                  <a:cubicBezTo>
                    <a:pt x="220" y="68"/>
                    <a:pt x="220" y="68"/>
                    <a:pt x="220" y="68"/>
                  </a:cubicBezTo>
                  <a:cubicBezTo>
                    <a:pt x="220" y="68"/>
                    <a:pt x="220" y="68"/>
                    <a:pt x="220" y="68"/>
                  </a:cubicBezTo>
                  <a:cubicBezTo>
                    <a:pt x="219" y="68"/>
                    <a:pt x="219" y="68"/>
                    <a:pt x="219" y="68"/>
                  </a:cubicBezTo>
                  <a:cubicBezTo>
                    <a:pt x="218" y="68"/>
                    <a:pt x="218" y="68"/>
                    <a:pt x="218" y="68"/>
                  </a:cubicBezTo>
                  <a:cubicBezTo>
                    <a:pt x="218" y="69"/>
                    <a:pt x="218" y="69"/>
                    <a:pt x="218" y="69"/>
                  </a:cubicBezTo>
                  <a:close/>
                  <a:moveTo>
                    <a:pt x="218" y="71"/>
                  </a:moveTo>
                  <a:cubicBezTo>
                    <a:pt x="219" y="70"/>
                    <a:pt x="219" y="70"/>
                    <a:pt x="219" y="70"/>
                  </a:cubicBezTo>
                  <a:cubicBezTo>
                    <a:pt x="219" y="70"/>
                    <a:pt x="219" y="70"/>
                    <a:pt x="219" y="70"/>
                  </a:cubicBezTo>
                  <a:cubicBezTo>
                    <a:pt x="220" y="70"/>
                    <a:pt x="220" y="70"/>
                    <a:pt x="220" y="70"/>
                  </a:cubicBezTo>
                  <a:cubicBezTo>
                    <a:pt x="222" y="69"/>
                    <a:pt x="222" y="69"/>
                    <a:pt x="222" y="69"/>
                  </a:cubicBezTo>
                  <a:cubicBezTo>
                    <a:pt x="223" y="70"/>
                    <a:pt x="223" y="70"/>
                    <a:pt x="223" y="70"/>
                  </a:cubicBezTo>
                  <a:cubicBezTo>
                    <a:pt x="223" y="69"/>
                    <a:pt x="223" y="69"/>
                    <a:pt x="223" y="69"/>
                  </a:cubicBezTo>
                  <a:cubicBezTo>
                    <a:pt x="224" y="69"/>
                    <a:pt x="224" y="69"/>
                    <a:pt x="224" y="69"/>
                  </a:cubicBezTo>
                  <a:cubicBezTo>
                    <a:pt x="224" y="70"/>
                    <a:pt x="224" y="70"/>
                    <a:pt x="224" y="70"/>
                  </a:cubicBezTo>
                  <a:cubicBezTo>
                    <a:pt x="223" y="70"/>
                    <a:pt x="223" y="70"/>
                    <a:pt x="223" y="70"/>
                  </a:cubicBezTo>
                  <a:cubicBezTo>
                    <a:pt x="222" y="70"/>
                    <a:pt x="222" y="70"/>
                    <a:pt x="222" y="70"/>
                  </a:cubicBezTo>
                  <a:cubicBezTo>
                    <a:pt x="221" y="70"/>
                    <a:pt x="221" y="70"/>
                    <a:pt x="221" y="70"/>
                  </a:cubicBezTo>
                  <a:cubicBezTo>
                    <a:pt x="221" y="71"/>
                    <a:pt x="221" y="71"/>
                    <a:pt x="221" y="71"/>
                  </a:cubicBezTo>
                  <a:cubicBezTo>
                    <a:pt x="220" y="71"/>
                    <a:pt x="220" y="71"/>
                    <a:pt x="220" y="71"/>
                  </a:cubicBezTo>
                  <a:cubicBezTo>
                    <a:pt x="219" y="71"/>
                    <a:pt x="219" y="71"/>
                    <a:pt x="219" y="71"/>
                  </a:cubicBezTo>
                  <a:cubicBezTo>
                    <a:pt x="219" y="71"/>
                    <a:pt x="219" y="71"/>
                    <a:pt x="219" y="71"/>
                  </a:cubicBezTo>
                  <a:cubicBezTo>
                    <a:pt x="218" y="71"/>
                    <a:pt x="218" y="71"/>
                    <a:pt x="218" y="71"/>
                  </a:cubicBezTo>
                  <a:cubicBezTo>
                    <a:pt x="218" y="71"/>
                    <a:pt x="218" y="71"/>
                    <a:pt x="218" y="71"/>
                  </a:cubicBezTo>
                  <a:cubicBezTo>
                    <a:pt x="218" y="71"/>
                    <a:pt x="218" y="71"/>
                    <a:pt x="218" y="71"/>
                  </a:cubicBezTo>
                  <a:close/>
                  <a:moveTo>
                    <a:pt x="197" y="47"/>
                  </a:moveTo>
                  <a:cubicBezTo>
                    <a:pt x="197" y="46"/>
                    <a:pt x="197" y="46"/>
                    <a:pt x="197" y="46"/>
                  </a:cubicBezTo>
                  <a:cubicBezTo>
                    <a:pt x="197" y="46"/>
                    <a:pt x="197" y="46"/>
                    <a:pt x="197" y="46"/>
                  </a:cubicBezTo>
                  <a:cubicBezTo>
                    <a:pt x="198" y="46"/>
                    <a:pt x="198" y="46"/>
                    <a:pt x="198" y="46"/>
                  </a:cubicBezTo>
                  <a:cubicBezTo>
                    <a:pt x="198" y="46"/>
                    <a:pt x="198" y="46"/>
                    <a:pt x="198" y="46"/>
                  </a:cubicBezTo>
                  <a:cubicBezTo>
                    <a:pt x="197" y="47"/>
                    <a:pt x="197" y="47"/>
                    <a:pt x="197" y="47"/>
                  </a:cubicBezTo>
                  <a:close/>
                  <a:moveTo>
                    <a:pt x="191" y="49"/>
                  </a:moveTo>
                  <a:cubicBezTo>
                    <a:pt x="192" y="49"/>
                    <a:pt x="192" y="49"/>
                    <a:pt x="192" y="49"/>
                  </a:cubicBezTo>
                  <a:cubicBezTo>
                    <a:pt x="192" y="48"/>
                    <a:pt x="192" y="48"/>
                    <a:pt x="192" y="48"/>
                  </a:cubicBezTo>
                  <a:cubicBezTo>
                    <a:pt x="194" y="49"/>
                    <a:pt x="194" y="49"/>
                    <a:pt x="194" y="49"/>
                  </a:cubicBezTo>
                  <a:cubicBezTo>
                    <a:pt x="194" y="49"/>
                    <a:pt x="194" y="49"/>
                    <a:pt x="194" y="49"/>
                  </a:cubicBezTo>
                  <a:cubicBezTo>
                    <a:pt x="195" y="49"/>
                    <a:pt x="195" y="49"/>
                    <a:pt x="195" y="49"/>
                  </a:cubicBezTo>
                  <a:cubicBezTo>
                    <a:pt x="195" y="50"/>
                    <a:pt x="195" y="50"/>
                    <a:pt x="195" y="50"/>
                  </a:cubicBezTo>
                  <a:cubicBezTo>
                    <a:pt x="195" y="50"/>
                    <a:pt x="195" y="50"/>
                    <a:pt x="195" y="50"/>
                  </a:cubicBezTo>
                  <a:cubicBezTo>
                    <a:pt x="195" y="51"/>
                    <a:pt x="195" y="51"/>
                    <a:pt x="195" y="51"/>
                  </a:cubicBezTo>
                  <a:cubicBezTo>
                    <a:pt x="194" y="51"/>
                    <a:pt x="194" y="51"/>
                    <a:pt x="194" y="51"/>
                  </a:cubicBezTo>
                  <a:cubicBezTo>
                    <a:pt x="193" y="51"/>
                    <a:pt x="193" y="51"/>
                    <a:pt x="193" y="51"/>
                  </a:cubicBezTo>
                  <a:cubicBezTo>
                    <a:pt x="193" y="51"/>
                    <a:pt x="193" y="51"/>
                    <a:pt x="193" y="51"/>
                  </a:cubicBezTo>
                  <a:cubicBezTo>
                    <a:pt x="192" y="50"/>
                    <a:pt x="192" y="50"/>
                    <a:pt x="192" y="50"/>
                  </a:cubicBezTo>
                  <a:cubicBezTo>
                    <a:pt x="192" y="49"/>
                    <a:pt x="192" y="49"/>
                    <a:pt x="192" y="49"/>
                  </a:cubicBezTo>
                  <a:cubicBezTo>
                    <a:pt x="191" y="49"/>
                    <a:pt x="191" y="49"/>
                    <a:pt x="191" y="49"/>
                  </a:cubicBezTo>
                  <a:cubicBezTo>
                    <a:pt x="191" y="49"/>
                    <a:pt x="191" y="49"/>
                    <a:pt x="191" y="49"/>
                  </a:cubicBezTo>
                  <a:close/>
                  <a:moveTo>
                    <a:pt x="160" y="50"/>
                  </a:moveTo>
                  <a:cubicBezTo>
                    <a:pt x="159" y="50"/>
                    <a:pt x="159" y="50"/>
                    <a:pt x="159" y="50"/>
                  </a:cubicBezTo>
                  <a:cubicBezTo>
                    <a:pt x="159" y="50"/>
                    <a:pt x="159" y="50"/>
                    <a:pt x="159" y="50"/>
                  </a:cubicBezTo>
                  <a:cubicBezTo>
                    <a:pt x="159" y="50"/>
                    <a:pt x="159" y="50"/>
                    <a:pt x="159" y="50"/>
                  </a:cubicBezTo>
                  <a:cubicBezTo>
                    <a:pt x="160" y="50"/>
                    <a:pt x="160" y="50"/>
                    <a:pt x="160" y="50"/>
                  </a:cubicBezTo>
                  <a:cubicBezTo>
                    <a:pt x="160" y="50"/>
                    <a:pt x="160" y="50"/>
                    <a:pt x="160" y="50"/>
                  </a:cubicBezTo>
                  <a:cubicBezTo>
                    <a:pt x="160" y="50"/>
                    <a:pt x="160" y="50"/>
                    <a:pt x="160" y="50"/>
                  </a:cubicBezTo>
                  <a:close/>
                  <a:moveTo>
                    <a:pt x="163" y="54"/>
                  </a:moveTo>
                  <a:cubicBezTo>
                    <a:pt x="164" y="54"/>
                    <a:pt x="164" y="54"/>
                    <a:pt x="164" y="54"/>
                  </a:cubicBezTo>
                  <a:cubicBezTo>
                    <a:pt x="164" y="54"/>
                    <a:pt x="164" y="54"/>
                    <a:pt x="164" y="54"/>
                  </a:cubicBezTo>
                  <a:cubicBezTo>
                    <a:pt x="163" y="55"/>
                    <a:pt x="163" y="55"/>
                    <a:pt x="163" y="55"/>
                  </a:cubicBezTo>
                  <a:cubicBezTo>
                    <a:pt x="163" y="55"/>
                    <a:pt x="163" y="54"/>
                    <a:pt x="163" y="54"/>
                  </a:cubicBezTo>
                  <a:close/>
                  <a:moveTo>
                    <a:pt x="165" y="53"/>
                  </a:moveTo>
                  <a:cubicBezTo>
                    <a:pt x="165" y="53"/>
                    <a:pt x="165" y="53"/>
                    <a:pt x="165" y="53"/>
                  </a:cubicBezTo>
                  <a:cubicBezTo>
                    <a:pt x="165" y="52"/>
                    <a:pt x="165" y="52"/>
                    <a:pt x="165" y="52"/>
                  </a:cubicBezTo>
                  <a:cubicBezTo>
                    <a:pt x="166" y="52"/>
                    <a:pt x="166" y="52"/>
                    <a:pt x="166" y="52"/>
                  </a:cubicBezTo>
                  <a:cubicBezTo>
                    <a:pt x="166" y="51"/>
                    <a:pt x="166" y="51"/>
                    <a:pt x="166" y="51"/>
                  </a:cubicBezTo>
                  <a:cubicBezTo>
                    <a:pt x="167" y="51"/>
                    <a:pt x="167" y="51"/>
                    <a:pt x="167" y="51"/>
                  </a:cubicBezTo>
                  <a:cubicBezTo>
                    <a:pt x="168" y="50"/>
                    <a:pt x="168" y="50"/>
                    <a:pt x="168" y="50"/>
                  </a:cubicBezTo>
                  <a:cubicBezTo>
                    <a:pt x="168" y="51"/>
                    <a:pt x="168" y="51"/>
                    <a:pt x="168" y="51"/>
                  </a:cubicBezTo>
                  <a:cubicBezTo>
                    <a:pt x="168" y="51"/>
                    <a:pt x="168" y="51"/>
                    <a:pt x="168" y="51"/>
                  </a:cubicBezTo>
                  <a:cubicBezTo>
                    <a:pt x="167" y="52"/>
                    <a:pt x="167" y="52"/>
                    <a:pt x="167" y="52"/>
                  </a:cubicBezTo>
                  <a:cubicBezTo>
                    <a:pt x="167" y="53"/>
                    <a:pt x="167" y="53"/>
                    <a:pt x="167" y="53"/>
                  </a:cubicBezTo>
                  <a:cubicBezTo>
                    <a:pt x="167" y="53"/>
                    <a:pt x="167" y="53"/>
                    <a:pt x="167" y="53"/>
                  </a:cubicBezTo>
                  <a:cubicBezTo>
                    <a:pt x="166" y="54"/>
                    <a:pt x="166" y="54"/>
                    <a:pt x="166" y="54"/>
                  </a:cubicBezTo>
                  <a:cubicBezTo>
                    <a:pt x="166" y="54"/>
                    <a:pt x="166" y="54"/>
                    <a:pt x="166" y="54"/>
                  </a:cubicBezTo>
                  <a:cubicBezTo>
                    <a:pt x="167" y="55"/>
                    <a:pt x="167" y="55"/>
                    <a:pt x="167" y="55"/>
                  </a:cubicBezTo>
                  <a:cubicBezTo>
                    <a:pt x="167" y="54"/>
                    <a:pt x="167" y="54"/>
                    <a:pt x="167" y="54"/>
                  </a:cubicBezTo>
                  <a:cubicBezTo>
                    <a:pt x="168" y="54"/>
                    <a:pt x="168" y="54"/>
                    <a:pt x="168" y="54"/>
                  </a:cubicBezTo>
                  <a:cubicBezTo>
                    <a:pt x="168" y="55"/>
                    <a:pt x="168" y="55"/>
                    <a:pt x="168" y="55"/>
                  </a:cubicBezTo>
                  <a:cubicBezTo>
                    <a:pt x="168" y="55"/>
                    <a:pt x="168" y="55"/>
                    <a:pt x="168" y="55"/>
                  </a:cubicBezTo>
                  <a:cubicBezTo>
                    <a:pt x="169" y="54"/>
                    <a:pt x="169" y="54"/>
                    <a:pt x="169" y="54"/>
                  </a:cubicBezTo>
                  <a:cubicBezTo>
                    <a:pt x="170" y="54"/>
                    <a:pt x="170" y="54"/>
                    <a:pt x="170" y="54"/>
                  </a:cubicBezTo>
                  <a:cubicBezTo>
                    <a:pt x="170" y="54"/>
                    <a:pt x="170" y="54"/>
                    <a:pt x="170" y="54"/>
                  </a:cubicBezTo>
                  <a:cubicBezTo>
                    <a:pt x="171" y="53"/>
                    <a:pt x="171" y="53"/>
                    <a:pt x="171" y="53"/>
                  </a:cubicBezTo>
                  <a:cubicBezTo>
                    <a:pt x="171" y="52"/>
                    <a:pt x="171" y="52"/>
                    <a:pt x="171" y="52"/>
                  </a:cubicBezTo>
                  <a:cubicBezTo>
                    <a:pt x="171" y="52"/>
                    <a:pt x="171" y="52"/>
                    <a:pt x="171" y="52"/>
                  </a:cubicBezTo>
                  <a:cubicBezTo>
                    <a:pt x="172" y="51"/>
                    <a:pt x="172" y="51"/>
                    <a:pt x="172" y="51"/>
                  </a:cubicBezTo>
                  <a:cubicBezTo>
                    <a:pt x="172" y="50"/>
                    <a:pt x="172" y="50"/>
                    <a:pt x="172" y="50"/>
                  </a:cubicBezTo>
                  <a:cubicBezTo>
                    <a:pt x="172" y="50"/>
                    <a:pt x="172" y="50"/>
                    <a:pt x="172" y="50"/>
                  </a:cubicBezTo>
                  <a:cubicBezTo>
                    <a:pt x="173" y="50"/>
                    <a:pt x="173" y="50"/>
                    <a:pt x="173" y="50"/>
                  </a:cubicBezTo>
                  <a:cubicBezTo>
                    <a:pt x="173" y="51"/>
                    <a:pt x="173" y="51"/>
                    <a:pt x="173" y="51"/>
                  </a:cubicBezTo>
                  <a:cubicBezTo>
                    <a:pt x="173" y="52"/>
                    <a:pt x="173" y="52"/>
                    <a:pt x="173" y="52"/>
                  </a:cubicBezTo>
                  <a:cubicBezTo>
                    <a:pt x="172" y="53"/>
                    <a:pt x="172" y="53"/>
                    <a:pt x="172" y="53"/>
                  </a:cubicBezTo>
                  <a:cubicBezTo>
                    <a:pt x="173" y="53"/>
                    <a:pt x="173" y="53"/>
                    <a:pt x="173" y="53"/>
                  </a:cubicBezTo>
                  <a:cubicBezTo>
                    <a:pt x="173" y="53"/>
                    <a:pt x="173" y="53"/>
                    <a:pt x="173" y="53"/>
                  </a:cubicBezTo>
                  <a:cubicBezTo>
                    <a:pt x="174" y="52"/>
                    <a:pt x="174" y="52"/>
                    <a:pt x="174" y="52"/>
                  </a:cubicBezTo>
                  <a:cubicBezTo>
                    <a:pt x="174" y="52"/>
                    <a:pt x="174" y="52"/>
                    <a:pt x="174" y="52"/>
                  </a:cubicBezTo>
                  <a:cubicBezTo>
                    <a:pt x="174" y="51"/>
                    <a:pt x="174" y="51"/>
                    <a:pt x="174" y="51"/>
                  </a:cubicBezTo>
                  <a:cubicBezTo>
                    <a:pt x="175" y="51"/>
                    <a:pt x="175" y="51"/>
                    <a:pt x="175" y="51"/>
                  </a:cubicBezTo>
                  <a:cubicBezTo>
                    <a:pt x="176" y="50"/>
                    <a:pt x="176" y="50"/>
                    <a:pt x="176" y="50"/>
                  </a:cubicBezTo>
                  <a:cubicBezTo>
                    <a:pt x="176" y="49"/>
                    <a:pt x="176" y="49"/>
                    <a:pt x="176" y="49"/>
                  </a:cubicBezTo>
                  <a:cubicBezTo>
                    <a:pt x="176" y="48"/>
                    <a:pt x="176" y="48"/>
                    <a:pt x="176" y="48"/>
                  </a:cubicBezTo>
                  <a:cubicBezTo>
                    <a:pt x="176" y="48"/>
                    <a:pt x="176" y="48"/>
                    <a:pt x="176" y="48"/>
                  </a:cubicBezTo>
                  <a:cubicBezTo>
                    <a:pt x="177" y="48"/>
                    <a:pt x="177" y="48"/>
                    <a:pt x="177" y="48"/>
                  </a:cubicBezTo>
                  <a:cubicBezTo>
                    <a:pt x="178" y="48"/>
                    <a:pt x="178" y="48"/>
                    <a:pt x="178" y="48"/>
                  </a:cubicBezTo>
                  <a:cubicBezTo>
                    <a:pt x="179" y="47"/>
                    <a:pt x="179" y="47"/>
                    <a:pt x="179" y="47"/>
                  </a:cubicBezTo>
                  <a:cubicBezTo>
                    <a:pt x="179" y="46"/>
                    <a:pt x="179" y="46"/>
                    <a:pt x="179" y="46"/>
                  </a:cubicBezTo>
                  <a:cubicBezTo>
                    <a:pt x="180" y="46"/>
                    <a:pt x="180" y="46"/>
                    <a:pt x="180" y="46"/>
                  </a:cubicBezTo>
                  <a:cubicBezTo>
                    <a:pt x="180" y="45"/>
                    <a:pt x="180" y="45"/>
                    <a:pt x="180" y="45"/>
                  </a:cubicBezTo>
                  <a:cubicBezTo>
                    <a:pt x="181" y="46"/>
                    <a:pt x="181" y="46"/>
                    <a:pt x="181" y="46"/>
                  </a:cubicBezTo>
                  <a:cubicBezTo>
                    <a:pt x="181" y="45"/>
                    <a:pt x="181" y="45"/>
                    <a:pt x="181" y="45"/>
                  </a:cubicBezTo>
                  <a:cubicBezTo>
                    <a:pt x="182" y="45"/>
                    <a:pt x="182" y="45"/>
                    <a:pt x="182" y="45"/>
                  </a:cubicBezTo>
                  <a:cubicBezTo>
                    <a:pt x="181" y="47"/>
                    <a:pt x="181" y="47"/>
                    <a:pt x="181" y="47"/>
                  </a:cubicBezTo>
                  <a:cubicBezTo>
                    <a:pt x="180" y="48"/>
                    <a:pt x="180" y="48"/>
                    <a:pt x="180" y="48"/>
                  </a:cubicBezTo>
                  <a:cubicBezTo>
                    <a:pt x="180" y="49"/>
                    <a:pt x="180" y="49"/>
                    <a:pt x="180" y="49"/>
                  </a:cubicBezTo>
                  <a:cubicBezTo>
                    <a:pt x="180" y="49"/>
                    <a:pt x="180" y="49"/>
                    <a:pt x="180" y="49"/>
                  </a:cubicBezTo>
                  <a:cubicBezTo>
                    <a:pt x="180" y="50"/>
                    <a:pt x="180" y="50"/>
                    <a:pt x="180" y="50"/>
                  </a:cubicBezTo>
                  <a:cubicBezTo>
                    <a:pt x="179" y="50"/>
                    <a:pt x="179" y="50"/>
                    <a:pt x="179" y="50"/>
                  </a:cubicBezTo>
                  <a:cubicBezTo>
                    <a:pt x="178" y="52"/>
                    <a:pt x="178" y="52"/>
                    <a:pt x="178" y="52"/>
                  </a:cubicBezTo>
                  <a:cubicBezTo>
                    <a:pt x="178" y="52"/>
                    <a:pt x="178" y="52"/>
                    <a:pt x="178" y="52"/>
                  </a:cubicBezTo>
                  <a:cubicBezTo>
                    <a:pt x="178" y="53"/>
                    <a:pt x="178" y="53"/>
                    <a:pt x="178" y="53"/>
                  </a:cubicBezTo>
                  <a:cubicBezTo>
                    <a:pt x="178" y="53"/>
                    <a:pt x="178" y="53"/>
                    <a:pt x="178" y="53"/>
                  </a:cubicBezTo>
                  <a:cubicBezTo>
                    <a:pt x="179" y="54"/>
                    <a:pt x="179" y="54"/>
                    <a:pt x="179" y="54"/>
                  </a:cubicBezTo>
                  <a:cubicBezTo>
                    <a:pt x="179" y="54"/>
                    <a:pt x="179" y="54"/>
                    <a:pt x="179" y="54"/>
                  </a:cubicBezTo>
                  <a:cubicBezTo>
                    <a:pt x="180" y="53"/>
                    <a:pt x="180" y="53"/>
                    <a:pt x="180" y="53"/>
                  </a:cubicBezTo>
                  <a:cubicBezTo>
                    <a:pt x="181" y="53"/>
                    <a:pt x="181" y="53"/>
                    <a:pt x="181" y="53"/>
                  </a:cubicBezTo>
                  <a:cubicBezTo>
                    <a:pt x="181" y="52"/>
                    <a:pt x="181" y="52"/>
                    <a:pt x="181" y="52"/>
                  </a:cubicBezTo>
                  <a:cubicBezTo>
                    <a:pt x="181" y="52"/>
                    <a:pt x="181" y="52"/>
                    <a:pt x="181" y="52"/>
                  </a:cubicBezTo>
                  <a:cubicBezTo>
                    <a:pt x="182" y="51"/>
                    <a:pt x="182" y="51"/>
                    <a:pt x="182" y="51"/>
                  </a:cubicBezTo>
                  <a:cubicBezTo>
                    <a:pt x="182" y="50"/>
                    <a:pt x="182" y="50"/>
                    <a:pt x="182" y="50"/>
                  </a:cubicBezTo>
                  <a:cubicBezTo>
                    <a:pt x="183" y="50"/>
                    <a:pt x="183" y="50"/>
                    <a:pt x="183" y="50"/>
                  </a:cubicBezTo>
                  <a:cubicBezTo>
                    <a:pt x="183" y="50"/>
                    <a:pt x="183" y="50"/>
                    <a:pt x="183" y="50"/>
                  </a:cubicBezTo>
                  <a:cubicBezTo>
                    <a:pt x="183" y="51"/>
                    <a:pt x="183" y="51"/>
                    <a:pt x="183" y="51"/>
                  </a:cubicBezTo>
                  <a:cubicBezTo>
                    <a:pt x="184" y="51"/>
                    <a:pt x="184" y="51"/>
                    <a:pt x="184" y="51"/>
                  </a:cubicBezTo>
                  <a:cubicBezTo>
                    <a:pt x="185" y="50"/>
                    <a:pt x="185" y="50"/>
                    <a:pt x="185" y="50"/>
                  </a:cubicBezTo>
                  <a:cubicBezTo>
                    <a:pt x="186" y="50"/>
                    <a:pt x="186" y="50"/>
                    <a:pt x="186" y="50"/>
                  </a:cubicBezTo>
                  <a:cubicBezTo>
                    <a:pt x="187" y="49"/>
                    <a:pt x="187" y="49"/>
                    <a:pt x="187" y="49"/>
                  </a:cubicBezTo>
                  <a:cubicBezTo>
                    <a:pt x="187" y="48"/>
                    <a:pt x="187" y="48"/>
                    <a:pt x="187" y="48"/>
                  </a:cubicBezTo>
                  <a:cubicBezTo>
                    <a:pt x="188" y="47"/>
                    <a:pt x="188" y="47"/>
                    <a:pt x="188" y="47"/>
                  </a:cubicBezTo>
                  <a:cubicBezTo>
                    <a:pt x="188" y="46"/>
                    <a:pt x="188" y="46"/>
                    <a:pt x="188" y="46"/>
                  </a:cubicBezTo>
                  <a:cubicBezTo>
                    <a:pt x="188" y="46"/>
                    <a:pt x="188" y="46"/>
                    <a:pt x="188" y="46"/>
                  </a:cubicBezTo>
                  <a:cubicBezTo>
                    <a:pt x="189" y="47"/>
                    <a:pt x="189" y="47"/>
                    <a:pt x="189" y="47"/>
                  </a:cubicBezTo>
                  <a:cubicBezTo>
                    <a:pt x="190" y="47"/>
                    <a:pt x="190" y="47"/>
                    <a:pt x="190" y="47"/>
                  </a:cubicBezTo>
                  <a:cubicBezTo>
                    <a:pt x="190" y="46"/>
                    <a:pt x="190" y="46"/>
                    <a:pt x="190" y="46"/>
                  </a:cubicBezTo>
                  <a:cubicBezTo>
                    <a:pt x="190" y="46"/>
                    <a:pt x="190" y="46"/>
                    <a:pt x="190" y="46"/>
                  </a:cubicBezTo>
                  <a:cubicBezTo>
                    <a:pt x="189" y="45"/>
                    <a:pt x="189" y="45"/>
                    <a:pt x="189" y="45"/>
                  </a:cubicBezTo>
                  <a:cubicBezTo>
                    <a:pt x="189" y="44"/>
                    <a:pt x="189" y="44"/>
                    <a:pt x="189" y="44"/>
                  </a:cubicBezTo>
                  <a:cubicBezTo>
                    <a:pt x="190" y="44"/>
                    <a:pt x="190" y="44"/>
                    <a:pt x="190" y="44"/>
                  </a:cubicBezTo>
                  <a:cubicBezTo>
                    <a:pt x="191" y="43"/>
                    <a:pt x="191" y="43"/>
                    <a:pt x="191" y="43"/>
                  </a:cubicBezTo>
                  <a:cubicBezTo>
                    <a:pt x="192" y="43"/>
                    <a:pt x="192" y="43"/>
                    <a:pt x="192" y="43"/>
                  </a:cubicBezTo>
                  <a:cubicBezTo>
                    <a:pt x="192" y="43"/>
                    <a:pt x="192" y="43"/>
                    <a:pt x="192" y="43"/>
                  </a:cubicBezTo>
                  <a:cubicBezTo>
                    <a:pt x="193" y="43"/>
                    <a:pt x="193" y="43"/>
                    <a:pt x="193" y="43"/>
                  </a:cubicBezTo>
                  <a:cubicBezTo>
                    <a:pt x="194" y="42"/>
                    <a:pt x="194" y="42"/>
                    <a:pt x="194" y="42"/>
                  </a:cubicBezTo>
                  <a:cubicBezTo>
                    <a:pt x="193" y="42"/>
                    <a:pt x="193" y="42"/>
                    <a:pt x="193" y="42"/>
                  </a:cubicBezTo>
                  <a:cubicBezTo>
                    <a:pt x="193" y="40"/>
                    <a:pt x="193" y="40"/>
                    <a:pt x="193" y="40"/>
                  </a:cubicBezTo>
                  <a:cubicBezTo>
                    <a:pt x="194" y="40"/>
                    <a:pt x="194" y="40"/>
                    <a:pt x="194" y="40"/>
                  </a:cubicBezTo>
                  <a:cubicBezTo>
                    <a:pt x="193" y="39"/>
                    <a:pt x="193" y="39"/>
                    <a:pt x="193" y="39"/>
                  </a:cubicBezTo>
                  <a:cubicBezTo>
                    <a:pt x="193" y="38"/>
                    <a:pt x="193" y="38"/>
                    <a:pt x="193" y="38"/>
                  </a:cubicBezTo>
                  <a:cubicBezTo>
                    <a:pt x="193" y="38"/>
                    <a:pt x="193" y="38"/>
                    <a:pt x="193" y="38"/>
                  </a:cubicBezTo>
                  <a:cubicBezTo>
                    <a:pt x="192" y="38"/>
                    <a:pt x="192" y="38"/>
                    <a:pt x="192" y="38"/>
                  </a:cubicBezTo>
                  <a:cubicBezTo>
                    <a:pt x="191" y="39"/>
                    <a:pt x="191" y="39"/>
                    <a:pt x="191" y="39"/>
                  </a:cubicBezTo>
                  <a:cubicBezTo>
                    <a:pt x="191" y="40"/>
                    <a:pt x="191" y="40"/>
                    <a:pt x="191" y="40"/>
                  </a:cubicBezTo>
                  <a:cubicBezTo>
                    <a:pt x="191" y="40"/>
                    <a:pt x="191" y="40"/>
                    <a:pt x="191" y="40"/>
                  </a:cubicBezTo>
                  <a:cubicBezTo>
                    <a:pt x="191" y="41"/>
                    <a:pt x="191" y="41"/>
                    <a:pt x="191" y="41"/>
                  </a:cubicBezTo>
                  <a:cubicBezTo>
                    <a:pt x="190" y="41"/>
                    <a:pt x="190" y="41"/>
                    <a:pt x="190" y="41"/>
                  </a:cubicBezTo>
                  <a:cubicBezTo>
                    <a:pt x="190" y="40"/>
                    <a:pt x="190" y="40"/>
                    <a:pt x="190" y="40"/>
                  </a:cubicBezTo>
                  <a:cubicBezTo>
                    <a:pt x="190" y="40"/>
                    <a:pt x="190" y="40"/>
                    <a:pt x="190" y="40"/>
                  </a:cubicBezTo>
                  <a:cubicBezTo>
                    <a:pt x="190" y="41"/>
                    <a:pt x="190" y="41"/>
                    <a:pt x="190" y="41"/>
                  </a:cubicBezTo>
                  <a:cubicBezTo>
                    <a:pt x="189" y="41"/>
                    <a:pt x="189" y="41"/>
                    <a:pt x="189" y="41"/>
                  </a:cubicBezTo>
                  <a:cubicBezTo>
                    <a:pt x="189" y="41"/>
                    <a:pt x="189" y="41"/>
                    <a:pt x="189" y="41"/>
                  </a:cubicBezTo>
                  <a:cubicBezTo>
                    <a:pt x="189" y="39"/>
                    <a:pt x="189" y="39"/>
                    <a:pt x="189" y="39"/>
                  </a:cubicBezTo>
                  <a:cubicBezTo>
                    <a:pt x="188" y="39"/>
                    <a:pt x="188" y="39"/>
                    <a:pt x="188" y="39"/>
                  </a:cubicBezTo>
                  <a:cubicBezTo>
                    <a:pt x="187" y="39"/>
                    <a:pt x="187" y="39"/>
                    <a:pt x="187" y="39"/>
                  </a:cubicBezTo>
                  <a:cubicBezTo>
                    <a:pt x="187" y="39"/>
                    <a:pt x="187" y="39"/>
                    <a:pt x="187" y="39"/>
                  </a:cubicBezTo>
                  <a:cubicBezTo>
                    <a:pt x="186" y="39"/>
                    <a:pt x="186" y="39"/>
                    <a:pt x="186" y="39"/>
                  </a:cubicBezTo>
                  <a:cubicBezTo>
                    <a:pt x="185" y="39"/>
                    <a:pt x="185" y="39"/>
                    <a:pt x="185" y="39"/>
                  </a:cubicBezTo>
                  <a:cubicBezTo>
                    <a:pt x="185" y="39"/>
                    <a:pt x="185" y="39"/>
                    <a:pt x="185" y="39"/>
                  </a:cubicBezTo>
                  <a:cubicBezTo>
                    <a:pt x="183" y="39"/>
                    <a:pt x="183" y="39"/>
                    <a:pt x="183" y="39"/>
                  </a:cubicBezTo>
                  <a:cubicBezTo>
                    <a:pt x="182" y="39"/>
                    <a:pt x="182" y="39"/>
                    <a:pt x="182" y="39"/>
                  </a:cubicBezTo>
                  <a:cubicBezTo>
                    <a:pt x="181" y="40"/>
                    <a:pt x="181" y="40"/>
                    <a:pt x="181" y="40"/>
                  </a:cubicBezTo>
                  <a:cubicBezTo>
                    <a:pt x="181" y="40"/>
                    <a:pt x="181" y="40"/>
                    <a:pt x="181" y="40"/>
                  </a:cubicBezTo>
                  <a:cubicBezTo>
                    <a:pt x="181" y="40"/>
                    <a:pt x="181" y="40"/>
                    <a:pt x="181" y="40"/>
                  </a:cubicBezTo>
                  <a:cubicBezTo>
                    <a:pt x="180" y="40"/>
                    <a:pt x="180" y="40"/>
                    <a:pt x="180" y="40"/>
                  </a:cubicBezTo>
                  <a:cubicBezTo>
                    <a:pt x="178" y="42"/>
                    <a:pt x="178" y="42"/>
                    <a:pt x="178" y="42"/>
                  </a:cubicBezTo>
                  <a:cubicBezTo>
                    <a:pt x="177" y="42"/>
                    <a:pt x="177" y="42"/>
                    <a:pt x="177" y="42"/>
                  </a:cubicBezTo>
                  <a:cubicBezTo>
                    <a:pt x="177" y="42"/>
                    <a:pt x="177" y="42"/>
                    <a:pt x="177" y="42"/>
                  </a:cubicBezTo>
                  <a:cubicBezTo>
                    <a:pt x="176" y="43"/>
                    <a:pt x="176" y="43"/>
                    <a:pt x="176" y="43"/>
                  </a:cubicBezTo>
                  <a:cubicBezTo>
                    <a:pt x="175" y="43"/>
                    <a:pt x="175" y="43"/>
                    <a:pt x="175" y="43"/>
                  </a:cubicBezTo>
                  <a:cubicBezTo>
                    <a:pt x="174" y="44"/>
                    <a:pt x="174" y="44"/>
                    <a:pt x="174" y="44"/>
                  </a:cubicBezTo>
                  <a:cubicBezTo>
                    <a:pt x="174" y="44"/>
                    <a:pt x="174" y="44"/>
                    <a:pt x="174" y="44"/>
                  </a:cubicBezTo>
                  <a:cubicBezTo>
                    <a:pt x="172" y="44"/>
                    <a:pt x="172" y="44"/>
                    <a:pt x="172" y="44"/>
                  </a:cubicBezTo>
                  <a:cubicBezTo>
                    <a:pt x="172" y="44"/>
                    <a:pt x="172" y="44"/>
                    <a:pt x="172" y="44"/>
                  </a:cubicBezTo>
                  <a:cubicBezTo>
                    <a:pt x="171" y="44"/>
                    <a:pt x="171" y="44"/>
                    <a:pt x="171" y="44"/>
                  </a:cubicBezTo>
                  <a:cubicBezTo>
                    <a:pt x="171" y="45"/>
                    <a:pt x="171" y="45"/>
                    <a:pt x="171" y="45"/>
                  </a:cubicBezTo>
                  <a:cubicBezTo>
                    <a:pt x="170" y="45"/>
                    <a:pt x="170" y="45"/>
                    <a:pt x="170" y="45"/>
                  </a:cubicBezTo>
                  <a:cubicBezTo>
                    <a:pt x="169" y="46"/>
                    <a:pt x="169" y="46"/>
                    <a:pt x="169" y="46"/>
                  </a:cubicBezTo>
                  <a:cubicBezTo>
                    <a:pt x="168" y="46"/>
                    <a:pt x="168" y="46"/>
                    <a:pt x="168" y="46"/>
                  </a:cubicBezTo>
                  <a:cubicBezTo>
                    <a:pt x="167" y="46"/>
                    <a:pt x="167" y="46"/>
                    <a:pt x="167" y="46"/>
                  </a:cubicBezTo>
                  <a:cubicBezTo>
                    <a:pt x="166" y="46"/>
                    <a:pt x="166" y="46"/>
                    <a:pt x="166" y="46"/>
                  </a:cubicBezTo>
                  <a:cubicBezTo>
                    <a:pt x="164" y="46"/>
                    <a:pt x="164" y="46"/>
                    <a:pt x="164" y="46"/>
                  </a:cubicBezTo>
                  <a:cubicBezTo>
                    <a:pt x="163" y="48"/>
                    <a:pt x="163" y="48"/>
                    <a:pt x="163" y="48"/>
                  </a:cubicBezTo>
                  <a:cubicBezTo>
                    <a:pt x="162" y="48"/>
                    <a:pt x="162" y="48"/>
                    <a:pt x="162" y="48"/>
                  </a:cubicBezTo>
                  <a:cubicBezTo>
                    <a:pt x="161" y="48"/>
                    <a:pt x="161" y="48"/>
                    <a:pt x="161" y="48"/>
                  </a:cubicBezTo>
                  <a:cubicBezTo>
                    <a:pt x="161" y="49"/>
                    <a:pt x="161" y="49"/>
                    <a:pt x="161" y="49"/>
                  </a:cubicBezTo>
                  <a:cubicBezTo>
                    <a:pt x="161" y="49"/>
                    <a:pt x="161" y="49"/>
                    <a:pt x="161" y="49"/>
                  </a:cubicBezTo>
                  <a:cubicBezTo>
                    <a:pt x="162" y="49"/>
                    <a:pt x="162" y="49"/>
                    <a:pt x="162" y="49"/>
                  </a:cubicBezTo>
                  <a:cubicBezTo>
                    <a:pt x="161" y="49"/>
                    <a:pt x="161" y="49"/>
                    <a:pt x="161" y="49"/>
                  </a:cubicBezTo>
                  <a:cubicBezTo>
                    <a:pt x="161" y="50"/>
                    <a:pt x="161" y="50"/>
                    <a:pt x="161" y="50"/>
                  </a:cubicBezTo>
                  <a:cubicBezTo>
                    <a:pt x="161" y="50"/>
                    <a:pt x="161" y="50"/>
                    <a:pt x="161" y="50"/>
                  </a:cubicBezTo>
                  <a:cubicBezTo>
                    <a:pt x="161" y="51"/>
                    <a:pt x="161" y="51"/>
                    <a:pt x="161" y="51"/>
                  </a:cubicBezTo>
                  <a:cubicBezTo>
                    <a:pt x="160" y="51"/>
                    <a:pt x="160" y="51"/>
                    <a:pt x="160" y="51"/>
                  </a:cubicBezTo>
                  <a:cubicBezTo>
                    <a:pt x="160" y="51"/>
                    <a:pt x="160" y="51"/>
                    <a:pt x="160" y="51"/>
                  </a:cubicBezTo>
                  <a:cubicBezTo>
                    <a:pt x="161" y="52"/>
                    <a:pt x="161" y="52"/>
                    <a:pt x="161" y="52"/>
                  </a:cubicBezTo>
                  <a:cubicBezTo>
                    <a:pt x="162" y="51"/>
                    <a:pt x="162" y="51"/>
                    <a:pt x="162" y="51"/>
                  </a:cubicBezTo>
                  <a:cubicBezTo>
                    <a:pt x="162" y="51"/>
                    <a:pt x="162" y="51"/>
                    <a:pt x="162" y="51"/>
                  </a:cubicBezTo>
                  <a:cubicBezTo>
                    <a:pt x="163" y="51"/>
                    <a:pt x="163" y="51"/>
                    <a:pt x="163" y="51"/>
                  </a:cubicBezTo>
                  <a:cubicBezTo>
                    <a:pt x="164" y="51"/>
                    <a:pt x="164" y="51"/>
                    <a:pt x="164" y="51"/>
                  </a:cubicBezTo>
                  <a:cubicBezTo>
                    <a:pt x="164" y="52"/>
                    <a:pt x="164" y="52"/>
                    <a:pt x="164" y="52"/>
                  </a:cubicBezTo>
                  <a:cubicBezTo>
                    <a:pt x="164" y="53"/>
                    <a:pt x="164" y="53"/>
                    <a:pt x="164" y="53"/>
                  </a:cubicBezTo>
                  <a:cubicBezTo>
                    <a:pt x="165" y="53"/>
                    <a:pt x="165" y="53"/>
                    <a:pt x="165" y="53"/>
                  </a:cubicBezTo>
                  <a:close/>
                  <a:moveTo>
                    <a:pt x="250" y="98"/>
                  </a:moveTo>
                  <a:cubicBezTo>
                    <a:pt x="250" y="98"/>
                    <a:pt x="250" y="98"/>
                    <a:pt x="250" y="98"/>
                  </a:cubicBezTo>
                  <a:cubicBezTo>
                    <a:pt x="251" y="98"/>
                    <a:pt x="251" y="98"/>
                    <a:pt x="251" y="98"/>
                  </a:cubicBezTo>
                  <a:cubicBezTo>
                    <a:pt x="251" y="98"/>
                    <a:pt x="251" y="98"/>
                    <a:pt x="251" y="98"/>
                  </a:cubicBezTo>
                  <a:cubicBezTo>
                    <a:pt x="250" y="99"/>
                    <a:pt x="250" y="99"/>
                    <a:pt x="250" y="99"/>
                  </a:cubicBezTo>
                  <a:cubicBezTo>
                    <a:pt x="250" y="99"/>
                    <a:pt x="250" y="99"/>
                    <a:pt x="250" y="99"/>
                  </a:cubicBezTo>
                  <a:cubicBezTo>
                    <a:pt x="250" y="98"/>
                    <a:pt x="250" y="98"/>
                    <a:pt x="250" y="98"/>
                  </a:cubicBezTo>
                  <a:close/>
                  <a:moveTo>
                    <a:pt x="240" y="81"/>
                  </a:moveTo>
                  <a:cubicBezTo>
                    <a:pt x="239" y="80"/>
                    <a:pt x="239" y="80"/>
                    <a:pt x="239" y="80"/>
                  </a:cubicBezTo>
                  <a:cubicBezTo>
                    <a:pt x="238" y="80"/>
                    <a:pt x="238" y="80"/>
                    <a:pt x="238" y="80"/>
                  </a:cubicBezTo>
                  <a:cubicBezTo>
                    <a:pt x="238" y="80"/>
                    <a:pt x="238" y="80"/>
                    <a:pt x="238" y="80"/>
                  </a:cubicBezTo>
                  <a:cubicBezTo>
                    <a:pt x="239" y="80"/>
                    <a:pt x="239" y="80"/>
                    <a:pt x="239" y="80"/>
                  </a:cubicBezTo>
                  <a:cubicBezTo>
                    <a:pt x="239" y="81"/>
                    <a:pt x="239" y="81"/>
                    <a:pt x="239" y="81"/>
                  </a:cubicBezTo>
                  <a:cubicBezTo>
                    <a:pt x="239" y="81"/>
                    <a:pt x="239" y="81"/>
                    <a:pt x="239" y="81"/>
                  </a:cubicBezTo>
                  <a:cubicBezTo>
                    <a:pt x="238" y="81"/>
                    <a:pt x="238" y="81"/>
                    <a:pt x="238" y="81"/>
                  </a:cubicBezTo>
                  <a:cubicBezTo>
                    <a:pt x="237" y="81"/>
                    <a:pt x="237" y="81"/>
                    <a:pt x="237" y="81"/>
                  </a:cubicBezTo>
                  <a:cubicBezTo>
                    <a:pt x="238" y="82"/>
                    <a:pt x="238" y="82"/>
                    <a:pt x="238" y="82"/>
                  </a:cubicBezTo>
                  <a:cubicBezTo>
                    <a:pt x="238" y="82"/>
                    <a:pt x="238" y="82"/>
                    <a:pt x="238" y="82"/>
                  </a:cubicBezTo>
                  <a:cubicBezTo>
                    <a:pt x="238" y="83"/>
                    <a:pt x="238" y="83"/>
                    <a:pt x="238" y="83"/>
                  </a:cubicBezTo>
                  <a:cubicBezTo>
                    <a:pt x="237" y="82"/>
                    <a:pt x="237" y="82"/>
                    <a:pt x="237" y="82"/>
                  </a:cubicBezTo>
                  <a:cubicBezTo>
                    <a:pt x="236" y="83"/>
                    <a:pt x="236" y="83"/>
                    <a:pt x="236" y="83"/>
                  </a:cubicBezTo>
                  <a:cubicBezTo>
                    <a:pt x="235" y="83"/>
                    <a:pt x="235" y="83"/>
                    <a:pt x="235" y="83"/>
                  </a:cubicBezTo>
                  <a:cubicBezTo>
                    <a:pt x="235" y="84"/>
                    <a:pt x="235" y="84"/>
                    <a:pt x="235" y="84"/>
                  </a:cubicBezTo>
                  <a:cubicBezTo>
                    <a:pt x="235" y="84"/>
                    <a:pt x="235" y="84"/>
                    <a:pt x="235" y="84"/>
                  </a:cubicBezTo>
                  <a:cubicBezTo>
                    <a:pt x="235" y="84"/>
                    <a:pt x="235" y="84"/>
                    <a:pt x="235" y="84"/>
                  </a:cubicBezTo>
                  <a:cubicBezTo>
                    <a:pt x="235" y="84"/>
                    <a:pt x="235" y="84"/>
                    <a:pt x="235" y="84"/>
                  </a:cubicBezTo>
                  <a:cubicBezTo>
                    <a:pt x="235" y="85"/>
                    <a:pt x="235" y="85"/>
                    <a:pt x="235" y="85"/>
                  </a:cubicBezTo>
                  <a:cubicBezTo>
                    <a:pt x="235" y="85"/>
                    <a:pt x="235" y="85"/>
                    <a:pt x="235" y="85"/>
                  </a:cubicBezTo>
                  <a:cubicBezTo>
                    <a:pt x="235" y="85"/>
                    <a:pt x="235" y="85"/>
                    <a:pt x="235" y="85"/>
                  </a:cubicBezTo>
                  <a:cubicBezTo>
                    <a:pt x="236" y="85"/>
                    <a:pt x="236" y="85"/>
                    <a:pt x="236" y="85"/>
                  </a:cubicBezTo>
                  <a:cubicBezTo>
                    <a:pt x="236" y="85"/>
                    <a:pt x="236" y="85"/>
                    <a:pt x="236" y="85"/>
                  </a:cubicBezTo>
                  <a:cubicBezTo>
                    <a:pt x="236" y="86"/>
                    <a:pt x="236" y="86"/>
                    <a:pt x="236" y="86"/>
                  </a:cubicBezTo>
                  <a:cubicBezTo>
                    <a:pt x="236" y="86"/>
                    <a:pt x="236" y="86"/>
                    <a:pt x="236" y="86"/>
                  </a:cubicBezTo>
                  <a:cubicBezTo>
                    <a:pt x="236" y="86"/>
                    <a:pt x="236" y="86"/>
                    <a:pt x="236" y="86"/>
                  </a:cubicBezTo>
                  <a:cubicBezTo>
                    <a:pt x="237" y="86"/>
                    <a:pt x="237" y="86"/>
                    <a:pt x="237" y="86"/>
                  </a:cubicBezTo>
                  <a:cubicBezTo>
                    <a:pt x="237" y="86"/>
                    <a:pt x="237" y="86"/>
                    <a:pt x="237" y="86"/>
                  </a:cubicBezTo>
                  <a:cubicBezTo>
                    <a:pt x="237" y="87"/>
                    <a:pt x="237" y="87"/>
                    <a:pt x="237" y="87"/>
                  </a:cubicBezTo>
                  <a:cubicBezTo>
                    <a:pt x="237" y="87"/>
                    <a:pt x="237" y="87"/>
                    <a:pt x="237" y="87"/>
                  </a:cubicBezTo>
                  <a:cubicBezTo>
                    <a:pt x="238" y="87"/>
                    <a:pt x="238" y="87"/>
                    <a:pt x="238" y="87"/>
                  </a:cubicBezTo>
                  <a:cubicBezTo>
                    <a:pt x="238" y="87"/>
                    <a:pt x="238" y="87"/>
                    <a:pt x="238" y="87"/>
                  </a:cubicBezTo>
                  <a:cubicBezTo>
                    <a:pt x="238" y="88"/>
                    <a:pt x="238" y="88"/>
                    <a:pt x="238" y="88"/>
                  </a:cubicBezTo>
                  <a:cubicBezTo>
                    <a:pt x="238" y="88"/>
                    <a:pt x="238" y="88"/>
                    <a:pt x="238" y="88"/>
                  </a:cubicBezTo>
                  <a:cubicBezTo>
                    <a:pt x="239" y="88"/>
                    <a:pt x="239" y="88"/>
                    <a:pt x="239" y="88"/>
                  </a:cubicBezTo>
                  <a:cubicBezTo>
                    <a:pt x="239" y="89"/>
                    <a:pt x="239" y="89"/>
                    <a:pt x="239" y="89"/>
                  </a:cubicBezTo>
                  <a:cubicBezTo>
                    <a:pt x="240" y="89"/>
                    <a:pt x="240" y="89"/>
                    <a:pt x="240" y="89"/>
                  </a:cubicBezTo>
                  <a:cubicBezTo>
                    <a:pt x="241" y="89"/>
                    <a:pt x="241" y="89"/>
                    <a:pt x="241" y="89"/>
                  </a:cubicBezTo>
                  <a:cubicBezTo>
                    <a:pt x="242" y="89"/>
                    <a:pt x="242" y="89"/>
                    <a:pt x="242" y="89"/>
                  </a:cubicBezTo>
                  <a:cubicBezTo>
                    <a:pt x="242" y="90"/>
                    <a:pt x="242" y="90"/>
                    <a:pt x="242" y="90"/>
                  </a:cubicBezTo>
                  <a:cubicBezTo>
                    <a:pt x="243" y="89"/>
                    <a:pt x="243" y="89"/>
                    <a:pt x="243" y="89"/>
                  </a:cubicBezTo>
                  <a:cubicBezTo>
                    <a:pt x="242" y="89"/>
                    <a:pt x="242" y="89"/>
                    <a:pt x="242" y="89"/>
                  </a:cubicBezTo>
                  <a:cubicBezTo>
                    <a:pt x="243" y="89"/>
                    <a:pt x="243" y="89"/>
                    <a:pt x="243" y="89"/>
                  </a:cubicBezTo>
                  <a:cubicBezTo>
                    <a:pt x="244" y="88"/>
                    <a:pt x="244" y="88"/>
                    <a:pt x="244" y="88"/>
                  </a:cubicBezTo>
                  <a:cubicBezTo>
                    <a:pt x="243" y="87"/>
                    <a:pt x="243" y="87"/>
                    <a:pt x="243" y="87"/>
                  </a:cubicBezTo>
                  <a:cubicBezTo>
                    <a:pt x="244" y="86"/>
                    <a:pt x="244" y="86"/>
                    <a:pt x="244" y="86"/>
                  </a:cubicBezTo>
                  <a:cubicBezTo>
                    <a:pt x="244" y="85"/>
                    <a:pt x="244" y="85"/>
                    <a:pt x="244" y="85"/>
                  </a:cubicBezTo>
                  <a:cubicBezTo>
                    <a:pt x="245" y="84"/>
                    <a:pt x="245" y="84"/>
                    <a:pt x="245" y="84"/>
                  </a:cubicBezTo>
                  <a:cubicBezTo>
                    <a:pt x="245" y="83"/>
                    <a:pt x="245" y="83"/>
                    <a:pt x="245" y="83"/>
                  </a:cubicBezTo>
                  <a:cubicBezTo>
                    <a:pt x="245" y="83"/>
                    <a:pt x="245" y="83"/>
                    <a:pt x="245" y="83"/>
                  </a:cubicBezTo>
                  <a:cubicBezTo>
                    <a:pt x="245" y="82"/>
                    <a:pt x="245" y="82"/>
                    <a:pt x="245" y="82"/>
                  </a:cubicBezTo>
                  <a:cubicBezTo>
                    <a:pt x="244" y="81"/>
                    <a:pt x="244" y="81"/>
                    <a:pt x="244" y="81"/>
                  </a:cubicBezTo>
                  <a:cubicBezTo>
                    <a:pt x="244" y="81"/>
                    <a:pt x="244" y="81"/>
                    <a:pt x="244" y="81"/>
                  </a:cubicBezTo>
                  <a:cubicBezTo>
                    <a:pt x="244" y="80"/>
                    <a:pt x="244" y="80"/>
                    <a:pt x="244" y="80"/>
                  </a:cubicBezTo>
                  <a:cubicBezTo>
                    <a:pt x="244" y="80"/>
                    <a:pt x="244" y="80"/>
                    <a:pt x="244" y="80"/>
                  </a:cubicBezTo>
                  <a:cubicBezTo>
                    <a:pt x="243" y="79"/>
                    <a:pt x="243" y="79"/>
                    <a:pt x="243" y="79"/>
                  </a:cubicBezTo>
                  <a:cubicBezTo>
                    <a:pt x="242" y="79"/>
                    <a:pt x="242" y="79"/>
                    <a:pt x="242" y="79"/>
                  </a:cubicBezTo>
                  <a:cubicBezTo>
                    <a:pt x="241" y="79"/>
                    <a:pt x="241" y="79"/>
                    <a:pt x="241" y="79"/>
                  </a:cubicBezTo>
                  <a:cubicBezTo>
                    <a:pt x="240" y="79"/>
                    <a:pt x="240" y="79"/>
                    <a:pt x="240" y="79"/>
                  </a:cubicBezTo>
                  <a:cubicBezTo>
                    <a:pt x="240" y="80"/>
                    <a:pt x="240" y="80"/>
                    <a:pt x="240" y="80"/>
                  </a:cubicBezTo>
                  <a:cubicBezTo>
                    <a:pt x="240" y="80"/>
                    <a:pt x="240" y="80"/>
                    <a:pt x="240" y="80"/>
                  </a:cubicBezTo>
                  <a:cubicBezTo>
                    <a:pt x="240" y="81"/>
                    <a:pt x="240" y="81"/>
                    <a:pt x="240" y="81"/>
                  </a:cubicBezTo>
                  <a:cubicBezTo>
                    <a:pt x="240" y="81"/>
                    <a:pt x="240" y="81"/>
                    <a:pt x="240" y="81"/>
                  </a:cubicBezTo>
                  <a:close/>
                  <a:moveTo>
                    <a:pt x="245" y="74"/>
                  </a:moveTo>
                  <a:cubicBezTo>
                    <a:pt x="245" y="74"/>
                    <a:pt x="245" y="74"/>
                    <a:pt x="245" y="74"/>
                  </a:cubicBezTo>
                  <a:cubicBezTo>
                    <a:pt x="245" y="74"/>
                    <a:pt x="245" y="74"/>
                    <a:pt x="245" y="74"/>
                  </a:cubicBezTo>
                  <a:cubicBezTo>
                    <a:pt x="246" y="74"/>
                    <a:pt x="246" y="74"/>
                    <a:pt x="246" y="74"/>
                  </a:cubicBezTo>
                  <a:cubicBezTo>
                    <a:pt x="246" y="74"/>
                    <a:pt x="246" y="74"/>
                    <a:pt x="245" y="74"/>
                  </a:cubicBezTo>
                  <a:close/>
                  <a:moveTo>
                    <a:pt x="244" y="78"/>
                  </a:moveTo>
                  <a:cubicBezTo>
                    <a:pt x="244" y="78"/>
                    <a:pt x="244" y="78"/>
                    <a:pt x="244" y="78"/>
                  </a:cubicBezTo>
                  <a:cubicBezTo>
                    <a:pt x="244" y="78"/>
                    <a:pt x="244" y="78"/>
                    <a:pt x="244" y="78"/>
                  </a:cubicBezTo>
                  <a:cubicBezTo>
                    <a:pt x="244" y="77"/>
                    <a:pt x="244" y="77"/>
                    <a:pt x="244" y="77"/>
                  </a:cubicBezTo>
                  <a:cubicBezTo>
                    <a:pt x="244" y="77"/>
                    <a:pt x="244" y="77"/>
                    <a:pt x="244" y="77"/>
                  </a:cubicBezTo>
                  <a:cubicBezTo>
                    <a:pt x="244" y="76"/>
                    <a:pt x="244" y="76"/>
                    <a:pt x="244" y="76"/>
                  </a:cubicBezTo>
                  <a:cubicBezTo>
                    <a:pt x="244" y="76"/>
                    <a:pt x="244" y="76"/>
                    <a:pt x="244" y="76"/>
                  </a:cubicBezTo>
                  <a:cubicBezTo>
                    <a:pt x="246" y="76"/>
                    <a:pt x="246" y="76"/>
                    <a:pt x="246" y="76"/>
                  </a:cubicBezTo>
                  <a:cubicBezTo>
                    <a:pt x="245" y="77"/>
                    <a:pt x="245" y="77"/>
                    <a:pt x="245" y="77"/>
                  </a:cubicBezTo>
                  <a:cubicBezTo>
                    <a:pt x="245" y="78"/>
                    <a:pt x="245" y="78"/>
                    <a:pt x="245" y="78"/>
                  </a:cubicBezTo>
                  <a:cubicBezTo>
                    <a:pt x="245" y="78"/>
                    <a:pt x="244" y="78"/>
                    <a:pt x="244" y="78"/>
                  </a:cubicBezTo>
                  <a:close/>
                  <a:moveTo>
                    <a:pt x="238" y="77"/>
                  </a:moveTo>
                  <a:cubicBezTo>
                    <a:pt x="238" y="76"/>
                    <a:pt x="238" y="76"/>
                    <a:pt x="238" y="76"/>
                  </a:cubicBezTo>
                  <a:cubicBezTo>
                    <a:pt x="238" y="76"/>
                    <a:pt x="238" y="76"/>
                    <a:pt x="238" y="76"/>
                  </a:cubicBezTo>
                  <a:cubicBezTo>
                    <a:pt x="239" y="76"/>
                    <a:pt x="239" y="76"/>
                    <a:pt x="239" y="76"/>
                  </a:cubicBezTo>
                  <a:cubicBezTo>
                    <a:pt x="239" y="76"/>
                    <a:pt x="239" y="76"/>
                    <a:pt x="239" y="76"/>
                  </a:cubicBezTo>
                  <a:cubicBezTo>
                    <a:pt x="239" y="76"/>
                    <a:pt x="239" y="76"/>
                    <a:pt x="239" y="76"/>
                  </a:cubicBezTo>
                  <a:cubicBezTo>
                    <a:pt x="239" y="77"/>
                    <a:pt x="239" y="77"/>
                    <a:pt x="239" y="77"/>
                  </a:cubicBezTo>
                  <a:cubicBezTo>
                    <a:pt x="238" y="77"/>
                    <a:pt x="238" y="77"/>
                    <a:pt x="238" y="77"/>
                  </a:cubicBezTo>
                  <a:close/>
                  <a:moveTo>
                    <a:pt x="237" y="78"/>
                  </a:moveTo>
                  <a:cubicBezTo>
                    <a:pt x="237" y="77"/>
                    <a:pt x="237" y="77"/>
                    <a:pt x="237" y="77"/>
                  </a:cubicBezTo>
                  <a:cubicBezTo>
                    <a:pt x="237" y="77"/>
                    <a:pt x="237" y="77"/>
                    <a:pt x="237" y="77"/>
                  </a:cubicBezTo>
                  <a:cubicBezTo>
                    <a:pt x="237" y="77"/>
                    <a:pt x="237" y="77"/>
                    <a:pt x="237" y="77"/>
                  </a:cubicBezTo>
                  <a:cubicBezTo>
                    <a:pt x="237" y="77"/>
                    <a:pt x="237" y="77"/>
                    <a:pt x="237" y="77"/>
                  </a:cubicBezTo>
                  <a:cubicBezTo>
                    <a:pt x="237" y="78"/>
                    <a:pt x="237" y="78"/>
                    <a:pt x="237" y="78"/>
                  </a:cubicBezTo>
                  <a:close/>
                  <a:moveTo>
                    <a:pt x="238" y="79"/>
                  </a:moveTo>
                  <a:cubicBezTo>
                    <a:pt x="238" y="79"/>
                    <a:pt x="238" y="79"/>
                    <a:pt x="238" y="79"/>
                  </a:cubicBezTo>
                  <a:cubicBezTo>
                    <a:pt x="238" y="79"/>
                    <a:pt x="238" y="79"/>
                    <a:pt x="238" y="79"/>
                  </a:cubicBezTo>
                  <a:cubicBezTo>
                    <a:pt x="238" y="78"/>
                    <a:pt x="238" y="78"/>
                    <a:pt x="238" y="78"/>
                  </a:cubicBezTo>
                  <a:cubicBezTo>
                    <a:pt x="238" y="78"/>
                    <a:pt x="238" y="78"/>
                    <a:pt x="238" y="78"/>
                  </a:cubicBezTo>
                  <a:cubicBezTo>
                    <a:pt x="239" y="78"/>
                    <a:pt x="239" y="78"/>
                    <a:pt x="239" y="78"/>
                  </a:cubicBezTo>
                  <a:cubicBezTo>
                    <a:pt x="239" y="79"/>
                    <a:pt x="239" y="79"/>
                    <a:pt x="239" y="79"/>
                  </a:cubicBezTo>
                  <a:cubicBezTo>
                    <a:pt x="238" y="79"/>
                    <a:pt x="238" y="79"/>
                    <a:pt x="238" y="79"/>
                  </a:cubicBezTo>
                  <a:cubicBezTo>
                    <a:pt x="238" y="79"/>
                    <a:pt x="238" y="79"/>
                    <a:pt x="238" y="79"/>
                  </a:cubicBezTo>
                  <a:close/>
                  <a:moveTo>
                    <a:pt x="236" y="80"/>
                  </a:moveTo>
                  <a:cubicBezTo>
                    <a:pt x="236" y="80"/>
                    <a:pt x="236" y="80"/>
                    <a:pt x="236" y="80"/>
                  </a:cubicBezTo>
                  <a:cubicBezTo>
                    <a:pt x="235" y="79"/>
                    <a:pt x="235" y="79"/>
                    <a:pt x="235" y="79"/>
                  </a:cubicBezTo>
                  <a:cubicBezTo>
                    <a:pt x="236" y="79"/>
                    <a:pt x="236" y="79"/>
                    <a:pt x="236" y="79"/>
                  </a:cubicBezTo>
                  <a:cubicBezTo>
                    <a:pt x="236" y="78"/>
                    <a:pt x="236" y="78"/>
                    <a:pt x="236" y="78"/>
                  </a:cubicBezTo>
                  <a:cubicBezTo>
                    <a:pt x="237" y="78"/>
                    <a:pt x="237" y="78"/>
                    <a:pt x="237" y="78"/>
                  </a:cubicBezTo>
                  <a:cubicBezTo>
                    <a:pt x="237" y="78"/>
                    <a:pt x="237" y="78"/>
                    <a:pt x="237" y="78"/>
                  </a:cubicBezTo>
                  <a:cubicBezTo>
                    <a:pt x="237" y="79"/>
                    <a:pt x="237" y="79"/>
                    <a:pt x="237" y="79"/>
                  </a:cubicBezTo>
                  <a:cubicBezTo>
                    <a:pt x="237" y="79"/>
                    <a:pt x="237" y="79"/>
                    <a:pt x="237" y="79"/>
                  </a:cubicBezTo>
                  <a:cubicBezTo>
                    <a:pt x="237" y="80"/>
                    <a:pt x="237" y="80"/>
                    <a:pt x="237" y="80"/>
                  </a:cubicBezTo>
                  <a:cubicBezTo>
                    <a:pt x="237" y="80"/>
                    <a:pt x="237" y="80"/>
                    <a:pt x="237" y="80"/>
                  </a:cubicBezTo>
                  <a:cubicBezTo>
                    <a:pt x="236" y="80"/>
                    <a:pt x="236" y="80"/>
                    <a:pt x="236" y="80"/>
                  </a:cubicBezTo>
                  <a:cubicBezTo>
                    <a:pt x="236" y="80"/>
                    <a:pt x="236" y="80"/>
                    <a:pt x="236" y="80"/>
                  </a:cubicBezTo>
                  <a:close/>
                  <a:moveTo>
                    <a:pt x="234" y="81"/>
                  </a:moveTo>
                  <a:cubicBezTo>
                    <a:pt x="234" y="80"/>
                    <a:pt x="234" y="80"/>
                    <a:pt x="234" y="80"/>
                  </a:cubicBezTo>
                  <a:cubicBezTo>
                    <a:pt x="234" y="80"/>
                    <a:pt x="234" y="80"/>
                    <a:pt x="234" y="80"/>
                  </a:cubicBezTo>
                  <a:cubicBezTo>
                    <a:pt x="234" y="80"/>
                    <a:pt x="234" y="80"/>
                    <a:pt x="234" y="80"/>
                  </a:cubicBezTo>
                  <a:cubicBezTo>
                    <a:pt x="234" y="80"/>
                    <a:pt x="234" y="80"/>
                    <a:pt x="234" y="80"/>
                  </a:cubicBezTo>
                  <a:cubicBezTo>
                    <a:pt x="234" y="81"/>
                    <a:pt x="234" y="81"/>
                    <a:pt x="234" y="81"/>
                  </a:cubicBezTo>
                  <a:close/>
                  <a:moveTo>
                    <a:pt x="225" y="82"/>
                  </a:moveTo>
                  <a:cubicBezTo>
                    <a:pt x="224" y="81"/>
                    <a:pt x="224" y="81"/>
                    <a:pt x="224" y="81"/>
                  </a:cubicBezTo>
                  <a:cubicBezTo>
                    <a:pt x="223" y="81"/>
                    <a:pt x="223" y="81"/>
                    <a:pt x="223" y="81"/>
                  </a:cubicBezTo>
                  <a:cubicBezTo>
                    <a:pt x="223" y="81"/>
                    <a:pt x="223" y="81"/>
                    <a:pt x="223" y="81"/>
                  </a:cubicBezTo>
                  <a:cubicBezTo>
                    <a:pt x="223" y="80"/>
                    <a:pt x="223" y="80"/>
                    <a:pt x="223" y="80"/>
                  </a:cubicBezTo>
                  <a:cubicBezTo>
                    <a:pt x="223" y="80"/>
                    <a:pt x="223" y="80"/>
                    <a:pt x="223" y="80"/>
                  </a:cubicBezTo>
                  <a:cubicBezTo>
                    <a:pt x="223" y="79"/>
                    <a:pt x="223" y="79"/>
                    <a:pt x="223" y="79"/>
                  </a:cubicBezTo>
                  <a:cubicBezTo>
                    <a:pt x="224" y="78"/>
                    <a:pt x="224" y="78"/>
                    <a:pt x="224" y="78"/>
                  </a:cubicBezTo>
                  <a:cubicBezTo>
                    <a:pt x="224" y="79"/>
                    <a:pt x="224" y="79"/>
                    <a:pt x="224" y="79"/>
                  </a:cubicBezTo>
                  <a:cubicBezTo>
                    <a:pt x="224" y="79"/>
                    <a:pt x="224" y="79"/>
                    <a:pt x="224" y="79"/>
                  </a:cubicBezTo>
                  <a:cubicBezTo>
                    <a:pt x="225" y="79"/>
                    <a:pt x="225" y="79"/>
                    <a:pt x="225" y="79"/>
                  </a:cubicBezTo>
                  <a:cubicBezTo>
                    <a:pt x="224" y="78"/>
                    <a:pt x="224" y="78"/>
                    <a:pt x="224" y="78"/>
                  </a:cubicBezTo>
                  <a:cubicBezTo>
                    <a:pt x="224" y="78"/>
                    <a:pt x="224" y="78"/>
                    <a:pt x="224" y="78"/>
                  </a:cubicBezTo>
                  <a:cubicBezTo>
                    <a:pt x="224" y="78"/>
                    <a:pt x="224" y="78"/>
                    <a:pt x="224" y="78"/>
                  </a:cubicBezTo>
                  <a:cubicBezTo>
                    <a:pt x="223" y="77"/>
                    <a:pt x="223" y="77"/>
                    <a:pt x="223" y="77"/>
                  </a:cubicBezTo>
                  <a:cubicBezTo>
                    <a:pt x="223" y="77"/>
                    <a:pt x="223" y="77"/>
                    <a:pt x="223" y="77"/>
                  </a:cubicBezTo>
                  <a:cubicBezTo>
                    <a:pt x="223" y="77"/>
                    <a:pt x="223" y="77"/>
                    <a:pt x="223" y="77"/>
                  </a:cubicBezTo>
                  <a:cubicBezTo>
                    <a:pt x="223" y="77"/>
                    <a:pt x="223" y="77"/>
                    <a:pt x="223" y="77"/>
                  </a:cubicBezTo>
                  <a:cubicBezTo>
                    <a:pt x="224" y="77"/>
                    <a:pt x="224" y="77"/>
                    <a:pt x="224" y="77"/>
                  </a:cubicBezTo>
                  <a:cubicBezTo>
                    <a:pt x="224" y="77"/>
                    <a:pt x="224" y="77"/>
                    <a:pt x="224" y="77"/>
                  </a:cubicBezTo>
                  <a:cubicBezTo>
                    <a:pt x="224" y="76"/>
                    <a:pt x="224" y="76"/>
                    <a:pt x="224" y="76"/>
                  </a:cubicBezTo>
                  <a:cubicBezTo>
                    <a:pt x="225" y="76"/>
                    <a:pt x="225" y="76"/>
                    <a:pt x="225" y="76"/>
                  </a:cubicBezTo>
                  <a:cubicBezTo>
                    <a:pt x="225" y="76"/>
                    <a:pt x="225" y="76"/>
                    <a:pt x="225" y="76"/>
                  </a:cubicBezTo>
                  <a:cubicBezTo>
                    <a:pt x="227" y="77"/>
                    <a:pt x="227" y="77"/>
                    <a:pt x="227" y="77"/>
                  </a:cubicBezTo>
                  <a:cubicBezTo>
                    <a:pt x="227" y="76"/>
                    <a:pt x="227" y="76"/>
                    <a:pt x="227" y="76"/>
                  </a:cubicBezTo>
                  <a:cubicBezTo>
                    <a:pt x="227" y="76"/>
                    <a:pt x="227" y="76"/>
                    <a:pt x="227" y="76"/>
                  </a:cubicBezTo>
                  <a:cubicBezTo>
                    <a:pt x="226" y="76"/>
                    <a:pt x="226" y="76"/>
                    <a:pt x="226" y="76"/>
                  </a:cubicBezTo>
                  <a:cubicBezTo>
                    <a:pt x="226" y="76"/>
                    <a:pt x="226" y="76"/>
                    <a:pt x="226" y="76"/>
                  </a:cubicBezTo>
                  <a:cubicBezTo>
                    <a:pt x="228" y="76"/>
                    <a:pt x="228" y="76"/>
                    <a:pt x="228" y="76"/>
                  </a:cubicBezTo>
                  <a:cubicBezTo>
                    <a:pt x="228" y="75"/>
                    <a:pt x="228" y="75"/>
                    <a:pt x="228" y="75"/>
                  </a:cubicBezTo>
                  <a:cubicBezTo>
                    <a:pt x="230" y="75"/>
                    <a:pt x="230" y="75"/>
                    <a:pt x="230" y="75"/>
                  </a:cubicBezTo>
                  <a:cubicBezTo>
                    <a:pt x="230" y="75"/>
                    <a:pt x="230" y="75"/>
                    <a:pt x="230" y="75"/>
                  </a:cubicBezTo>
                  <a:cubicBezTo>
                    <a:pt x="231" y="75"/>
                    <a:pt x="231" y="75"/>
                    <a:pt x="231" y="75"/>
                  </a:cubicBezTo>
                  <a:cubicBezTo>
                    <a:pt x="231" y="75"/>
                    <a:pt x="231" y="75"/>
                    <a:pt x="231" y="75"/>
                  </a:cubicBezTo>
                  <a:cubicBezTo>
                    <a:pt x="227" y="74"/>
                    <a:pt x="227" y="74"/>
                    <a:pt x="227" y="74"/>
                  </a:cubicBezTo>
                  <a:cubicBezTo>
                    <a:pt x="226" y="74"/>
                    <a:pt x="226" y="74"/>
                    <a:pt x="226" y="74"/>
                  </a:cubicBezTo>
                  <a:cubicBezTo>
                    <a:pt x="226" y="74"/>
                    <a:pt x="226" y="74"/>
                    <a:pt x="226" y="74"/>
                  </a:cubicBezTo>
                  <a:cubicBezTo>
                    <a:pt x="224" y="74"/>
                    <a:pt x="224" y="74"/>
                    <a:pt x="224" y="74"/>
                  </a:cubicBezTo>
                  <a:cubicBezTo>
                    <a:pt x="223" y="74"/>
                    <a:pt x="223" y="74"/>
                    <a:pt x="223" y="74"/>
                  </a:cubicBezTo>
                  <a:cubicBezTo>
                    <a:pt x="223" y="74"/>
                    <a:pt x="223" y="74"/>
                    <a:pt x="223" y="74"/>
                  </a:cubicBezTo>
                  <a:cubicBezTo>
                    <a:pt x="222" y="73"/>
                    <a:pt x="222" y="73"/>
                    <a:pt x="222" y="73"/>
                  </a:cubicBezTo>
                  <a:cubicBezTo>
                    <a:pt x="221" y="73"/>
                    <a:pt x="221" y="73"/>
                    <a:pt x="221" y="73"/>
                  </a:cubicBezTo>
                  <a:cubicBezTo>
                    <a:pt x="221" y="74"/>
                    <a:pt x="221" y="74"/>
                    <a:pt x="221" y="74"/>
                  </a:cubicBezTo>
                  <a:cubicBezTo>
                    <a:pt x="221" y="74"/>
                    <a:pt x="221" y="74"/>
                    <a:pt x="221" y="74"/>
                  </a:cubicBezTo>
                  <a:cubicBezTo>
                    <a:pt x="220" y="74"/>
                    <a:pt x="220" y="74"/>
                    <a:pt x="220" y="74"/>
                  </a:cubicBezTo>
                  <a:cubicBezTo>
                    <a:pt x="220" y="73"/>
                    <a:pt x="220" y="73"/>
                    <a:pt x="220" y="73"/>
                  </a:cubicBezTo>
                  <a:cubicBezTo>
                    <a:pt x="220" y="72"/>
                    <a:pt x="220" y="72"/>
                    <a:pt x="220" y="72"/>
                  </a:cubicBezTo>
                  <a:cubicBezTo>
                    <a:pt x="220" y="73"/>
                    <a:pt x="220" y="73"/>
                    <a:pt x="220" y="73"/>
                  </a:cubicBezTo>
                  <a:cubicBezTo>
                    <a:pt x="221" y="72"/>
                    <a:pt x="221" y="72"/>
                    <a:pt x="221" y="72"/>
                  </a:cubicBezTo>
                  <a:cubicBezTo>
                    <a:pt x="221" y="72"/>
                    <a:pt x="221" y="72"/>
                    <a:pt x="221" y="72"/>
                  </a:cubicBezTo>
                  <a:cubicBezTo>
                    <a:pt x="222" y="72"/>
                    <a:pt x="222" y="72"/>
                    <a:pt x="222" y="72"/>
                  </a:cubicBezTo>
                  <a:cubicBezTo>
                    <a:pt x="222" y="72"/>
                    <a:pt x="222" y="72"/>
                    <a:pt x="222" y="72"/>
                  </a:cubicBezTo>
                  <a:cubicBezTo>
                    <a:pt x="222" y="71"/>
                    <a:pt x="222" y="71"/>
                    <a:pt x="222" y="71"/>
                  </a:cubicBezTo>
                  <a:cubicBezTo>
                    <a:pt x="222" y="71"/>
                    <a:pt x="222" y="71"/>
                    <a:pt x="222" y="71"/>
                  </a:cubicBezTo>
                  <a:cubicBezTo>
                    <a:pt x="223" y="71"/>
                    <a:pt x="223" y="71"/>
                    <a:pt x="223" y="71"/>
                  </a:cubicBezTo>
                  <a:cubicBezTo>
                    <a:pt x="224" y="71"/>
                    <a:pt x="224" y="71"/>
                    <a:pt x="224" y="71"/>
                  </a:cubicBezTo>
                  <a:cubicBezTo>
                    <a:pt x="224" y="71"/>
                    <a:pt x="224" y="71"/>
                    <a:pt x="224" y="71"/>
                  </a:cubicBezTo>
                  <a:cubicBezTo>
                    <a:pt x="224" y="72"/>
                    <a:pt x="224" y="72"/>
                    <a:pt x="224" y="72"/>
                  </a:cubicBezTo>
                  <a:cubicBezTo>
                    <a:pt x="224" y="73"/>
                    <a:pt x="224" y="73"/>
                    <a:pt x="224" y="73"/>
                  </a:cubicBezTo>
                  <a:cubicBezTo>
                    <a:pt x="225" y="73"/>
                    <a:pt x="225" y="73"/>
                    <a:pt x="225" y="73"/>
                  </a:cubicBezTo>
                  <a:cubicBezTo>
                    <a:pt x="225" y="72"/>
                    <a:pt x="225" y="72"/>
                    <a:pt x="225" y="72"/>
                  </a:cubicBezTo>
                  <a:cubicBezTo>
                    <a:pt x="225" y="72"/>
                    <a:pt x="225" y="72"/>
                    <a:pt x="225" y="72"/>
                  </a:cubicBezTo>
                  <a:cubicBezTo>
                    <a:pt x="224" y="71"/>
                    <a:pt x="224" y="71"/>
                    <a:pt x="224" y="71"/>
                  </a:cubicBezTo>
                  <a:cubicBezTo>
                    <a:pt x="225" y="70"/>
                    <a:pt x="225" y="70"/>
                    <a:pt x="225" y="70"/>
                  </a:cubicBezTo>
                  <a:cubicBezTo>
                    <a:pt x="226" y="70"/>
                    <a:pt x="226" y="70"/>
                    <a:pt x="226" y="70"/>
                  </a:cubicBezTo>
                  <a:cubicBezTo>
                    <a:pt x="226" y="70"/>
                    <a:pt x="226" y="70"/>
                    <a:pt x="226" y="70"/>
                  </a:cubicBezTo>
                  <a:cubicBezTo>
                    <a:pt x="225" y="69"/>
                    <a:pt x="225" y="69"/>
                    <a:pt x="225" y="69"/>
                  </a:cubicBezTo>
                  <a:cubicBezTo>
                    <a:pt x="225" y="68"/>
                    <a:pt x="225" y="68"/>
                    <a:pt x="225" y="68"/>
                  </a:cubicBezTo>
                  <a:cubicBezTo>
                    <a:pt x="226" y="68"/>
                    <a:pt x="226" y="68"/>
                    <a:pt x="226" y="68"/>
                  </a:cubicBezTo>
                  <a:cubicBezTo>
                    <a:pt x="226" y="68"/>
                    <a:pt x="226" y="68"/>
                    <a:pt x="226" y="68"/>
                  </a:cubicBezTo>
                  <a:cubicBezTo>
                    <a:pt x="227" y="67"/>
                    <a:pt x="227" y="67"/>
                    <a:pt x="227" y="67"/>
                  </a:cubicBezTo>
                  <a:cubicBezTo>
                    <a:pt x="227" y="67"/>
                    <a:pt x="227" y="67"/>
                    <a:pt x="227" y="67"/>
                  </a:cubicBezTo>
                  <a:cubicBezTo>
                    <a:pt x="226" y="67"/>
                    <a:pt x="226" y="67"/>
                    <a:pt x="226" y="67"/>
                  </a:cubicBezTo>
                  <a:cubicBezTo>
                    <a:pt x="226" y="67"/>
                    <a:pt x="226" y="67"/>
                    <a:pt x="226" y="67"/>
                  </a:cubicBezTo>
                  <a:cubicBezTo>
                    <a:pt x="226" y="66"/>
                    <a:pt x="226" y="66"/>
                    <a:pt x="226" y="66"/>
                  </a:cubicBezTo>
                  <a:cubicBezTo>
                    <a:pt x="227" y="66"/>
                    <a:pt x="227" y="66"/>
                    <a:pt x="227" y="66"/>
                  </a:cubicBezTo>
                  <a:cubicBezTo>
                    <a:pt x="227" y="65"/>
                    <a:pt x="227" y="65"/>
                    <a:pt x="227" y="65"/>
                  </a:cubicBezTo>
                  <a:cubicBezTo>
                    <a:pt x="228" y="65"/>
                    <a:pt x="228" y="65"/>
                    <a:pt x="228" y="65"/>
                  </a:cubicBezTo>
                  <a:cubicBezTo>
                    <a:pt x="228" y="65"/>
                    <a:pt x="228" y="65"/>
                    <a:pt x="228" y="65"/>
                  </a:cubicBezTo>
                  <a:cubicBezTo>
                    <a:pt x="228" y="66"/>
                    <a:pt x="228" y="66"/>
                    <a:pt x="228" y="66"/>
                  </a:cubicBezTo>
                  <a:cubicBezTo>
                    <a:pt x="229" y="66"/>
                    <a:pt x="229" y="66"/>
                    <a:pt x="229" y="66"/>
                  </a:cubicBezTo>
                  <a:cubicBezTo>
                    <a:pt x="229" y="67"/>
                    <a:pt x="229" y="67"/>
                    <a:pt x="229" y="67"/>
                  </a:cubicBezTo>
                  <a:cubicBezTo>
                    <a:pt x="229" y="67"/>
                    <a:pt x="229" y="67"/>
                    <a:pt x="229" y="67"/>
                  </a:cubicBezTo>
                  <a:cubicBezTo>
                    <a:pt x="229" y="68"/>
                    <a:pt x="229" y="68"/>
                    <a:pt x="229" y="68"/>
                  </a:cubicBezTo>
                  <a:cubicBezTo>
                    <a:pt x="229" y="68"/>
                    <a:pt x="229" y="68"/>
                    <a:pt x="229" y="68"/>
                  </a:cubicBezTo>
                  <a:cubicBezTo>
                    <a:pt x="230" y="71"/>
                    <a:pt x="230" y="71"/>
                    <a:pt x="230" y="71"/>
                  </a:cubicBezTo>
                  <a:cubicBezTo>
                    <a:pt x="229" y="71"/>
                    <a:pt x="229" y="71"/>
                    <a:pt x="229" y="71"/>
                  </a:cubicBezTo>
                  <a:cubicBezTo>
                    <a:pt x="229" y="72"/>
                    <a:pt x="229" y="72"/>
                    <a:pt x="229" y="72"/>
                  </a:cubicBezTo>
                  <a:cubicBezTo>
                    <a:pt x="230" y="72"/>
                    <a:pt x="230" y="72"/>
                    <a:pt x="230" y="72"/>
                  </a:cubicBezTo>
                  <a:cubicBezTo>
                    <a:pt x="231" y="72"/>
                    <a:pt x="231" y="72"/>
                    <a:pt x="231" y="72"/>
                  </a:cubicBezTo>
                  <a:cubicBezTo>
                    <a:pt x="231" y="71"/>
                    <a:pt x="231" y="71"/>
                    <a:pt x="231" y="71"/>
                  </a:cubicBezTo>
                  <a:cubicBezTo>
                    <a:pt x="231" y="70"/>
                    <a:pt x="231" y="70"/>
                    <a:pt x="231" y="70"/>
                  </a:cubicBezTo>
                  <a:cubicBezTo>
                    <a:pt x="232" y="70"/>
                    <a:pt x="232" y="70"/>
                    <a:pt x="232" y="70"/>
                  </a:cubicBezTo>
                  <a:cubicBezTo>
                    <a:pt x="232" y="69"/>
                    <a:pt x="232" y="69"/>
                    <a:pt x="232" y="69"/>
                  </a:cubicBezTo>
                  <a:cubicBezTo>
                    <a:pt x="230" y="68"/>
                    <a:pt x="230" y="68"/>
                    <a:pt x="230" y="68"/>
                  </a:cubicBezTo>
                  <a:cubicBezTo>
                    <a:pt x="230" y="68"/>
                    <a:pt x="230" y="68"/>
                    <a:pt x="230" y="68"/>
                  </a:cubicBezTo>
                  <a:cubicBezTo>
                    <a:pt x="231" y="68"/>
                    <a:pt x="231" y="68"/>
                    <a:pt x="231" y="68"/>
                  </a:cubicBezTo>
                  <a:cubicBezTo>
                    <a:pt x="232" y="68"/>
                    <a:pt x="232" y="68"/>
                    <a:pt x="232" y="68"/>
                  </a:cubicBezTo>
                  <a:cubicBezTo>
                    <a:pt x="232" y="68"/>
                    <a:pt x="232" y="68"/>
                    <a:pt x="232" y="68"/>
                  </a:cubicBezTo>
                  <a:cubicBezTo>
                    <a:pt x="231" y="67"/>
                    <a:pt x="231" y="67"/>
                    <a:pt x="231" y="67"/>
                  </a:cubicBezTo>
                  <a:cubicBezTo>
                    <a:pt x="231" y="66"/>
                    <a:pt x="231" y="66"/>
                    <a:pt x="231" y="66"/>
                  </a:cubicBezTo>
                  <a:cubicBezTo>
                    <a:pt x="231" y="65"/>
                    <a:pt x="231" y="65"/>
                    <a:pt x="231" y="65"/>
                  </a:cubicBezTo>
                  <a:cubicBezTo>
                    <a:pt x="231" y="64"/>
                    <a:pt x="231" y="64"/>
                    <a:pt x="231" y="64"/>
                  </a:cubicBezTo>
                  <a:cubicBezTo>
                    <a:pt x="232" y="64"/>
                    <a:pt x="232" y="64"/>
                    <a:pt x="232" y="64"/>
                  </a:cubicBezTo>
                  <a:cubicBezTo>
                    <a:pt x="232" y="64"/>
                    <a:pt x="232" y="64"/>
                    <a:pt x="232" y="64"/>
                  </a:cubicBezTo>
                  <a:cubicBezTo>
                    <a:pt x="233" y="64"/>
                    <a:pt x="233" y="64"/>
                    <a:pt x="233" y="64"/>
                  </a:cubicBezTo>
                  <a:cubicBezTo>
                    <a:pt x="233" y="64"/>
                    <a:pt x="233" y="64"/>
                    <a:pt x="233" y="64"/>
                  </a:cubicBezTo>
                  <a:cubicBezTo>
                    <a:pt x="233" y="64"/>
                    <a:pt x="234" y="63"/>
                    <a:pt x="234" y="63"/>
                  </a:cubicBezTo>
                  <a:cubicBezTo>
                    <a:pt x="234" y="63"/>
                    <a:pt x="235" y="63"/>
                    <a:pt x="235" y="63"/>
                  </a:cubicBezTo>
                  <a:cubicBezTo>
                    <a:pt x="235" y="64"/>
                    <a:pt x="235" y="64"/>
                    <a:pt x="235" y="64"/>
                  </a:cubicBezTo>
                  <a:cubicBezTo>
                    <a:pt x="236" y="64"/>
                    <a:pt x="236" y="64"/>
                    <a:pt x="236" y="64"/>
                  </a:cubicBezTo>
                  <a:cubicBezTo>
                    <a:pt x="236" y="64"/>
                    <a:pt x="236" y="64"/>
                    <a:pt x="236" y="64"/>
                  </a:cubicBezTo>
                  <a:cubicBezTo>
                    <a:pt x="237" y="64"/>
                    <a:pt x="237" y="64"/>
                    <a:pt x="237" y="64"/>
                  </a:cubicBezTo>
                  <a:cubicBezTo>
                    <a:pt x="237" y="66"/>
                    <a:pt x="237" y="66"/>
                    <a:pt x="237" y="66"/>
                  </a:cubicBezTo>
                  <a:cubicBezTo>
                    <a:pt x="236" y="67"/>
                    <a:pt x="236" y="67"/>
                    <a:pt x="236" y="67"/>
                  </a:cubicBezTo>
                  <a:cubicBezTo>
                    <a:pt x="236" y="67"/>
                    <a:pt x="236" y="67"/>
                    <a:pt x="236" y="67"/>
                  </a:cubicBezTo>
                  <a:cubicBezTo>
                    <a:pt x="237" y="67"/>
                    <a:pt x="237" y="67"/>
                    <a:pt x="237" y="67"/>
                  </a:cubicBezTo>
                  <a:cubicBezTo>
                    <a:pt x="237" y="67"/>
                    <a:pt x="237" y="67"/>
                    <a:pt x="237" y="67"/>
                  </a:cubicBezTo>
                  <a:cubicBezTo>
                    <a:pt x="237" y="67"/>
                    <a:pt x="237" y="67"/>
                    <a:pt x="237" y="67"/>
                  </a:cubicBezTo>
                  <a:cubicBezTo>
                    <a:pt x="238" y="66"/>
                    <a:pt x="238" y="66"/>
                    <a:pt x="238" y="66"/>
                  </a:cubicBezTo>
                  <a:cubicBezTo>
                    <a:pt x="238" y="65"/>
                    <a:pt x="238" y="65"/>
                    <a:pt x="238" y="65"/>
                  </a:cubicBezTo>
                  <a:cubicBezTo>
                    <a:pt x="238" y="65"/>
                    <a:pt x="238" y="65"/>
                    <a:pt x="238" y="65"/>
                  </a:cubicBezTo>
                  <a:cubicBezTo>
                    <a:pt x="239" y="65"/>
                    <a:pt x="239" y="65"/>
                    <a:pt x="239" y="65"/>
                  </a:cubicBezTo>
                  <a:cubicBezTo>
                    <a:pt x="240" y="65"/>
                    <a:pt x="240" y="65"/>
                    <a:pt x="240" y="65"/>
                  </a:cubicBezTo>
                  <a:cubicBezTo>
                    <a:pt x="240" y="64"/>
                    <a:pt x="240" y="64"/>
                    <a:pt x="240" y="64"/>
                  </a:cubicBezTo>
                  <a:cubicBezTo>
                    <a:pt x="239" y="64"/>
                    <a:pt x="239" y="64"/>
                    <a:pt x="239" y="64"/>
                  </a:cubicBezTo>
                  <a:cubicBezTo>
                    <a:pt x="240" y="64"/>
                    <a:pt x="240" y="64"/>
                    <a:pt x="240" y="64"/>
                  </a:cubicBezTo>
                  <a:cubicBezTo>
                    <a:pt x="240" y="65"/>
                    <a:pt x="240" y="65"/>
                    <a:pt x="240" y="65"/>
                  </a:cubicBezTo>
                  <a:cubicBezTo>
                    <a:pt x="240" y="65"/>
                    <a:pt x="240" y="65"/>
                    <a:pt x="240" y="65"/>
                  </a:cubicBezTo>
                  <a:cubicBezTo>
                    <a:pt x="240" y="65"/>
                    <a:pt x="240" y="65"/>
                    <a:pt x="240" y="65"/>
                  </a:cubicBezTo>
                  <a:cubicBezTo>
                    <a:pt x="240" y="66"/>
                    <a:pt x="240" y="66"/>
                    <a:pt x="240" y="66"/>
                  </a:cubicBezTo>
                  <a:cubicBezTo>
                    <a:pt x="240" y="66"/>
                    <a:pt x="240" y="66"/>
                    <a:pt x="240" y="66"/>
                  </a:cubicBezTo>
                  <a:cubicBezTo>
                    <a:pt x="240" y="66"/>
                    <a:pt x="240" y="66"/>
                    <a:pt x="240" y="66"/>
                  </a:cubicBezTo>
                  <a:cubicBezTo>
                    <a:pt x="241" y="67"/>
                    <a:pt x="241" y="67"/>
                    <a:pt x="241" y="67"/>
                  </a:cubicBezTo>
                  <a:cubicBezTo>
                    <a:pt x="241" y="67"/>
                    <a:pt x="241" y="67"/>
                    <a:pt x="241" y="67"/>
                  </a:cubicBezTo>
                  <a:cubicBezTo>
                    <a:pt x="241" y="68"/>
                    <a:pt x="241" y="68"/>
                    <a:pt x="241" y="68"/>
                  </a:cubicBezTo>
                  <a:cubicBezTo>
                    <a:pt x="240" y="69"/>
                    <a:pt x="240" y="69"/>
                    <a:pt x="240" y="69"/>
                  </a:cubicBezTo>
                  <a:cubicBezTo>
                    <a:pt x="240" y="70"/>
                    <a:pt x="240" y="70"/>
                    <a:pt x="240" y="70"/>
                  </a:cubicBezTo>
                  <a:cubicBezTo>
                    <a:pt x="240" y="71"/>
                    <a:pt x="240" y="71"/>
                    <a:pt x="240" y="71"/>
                  </a:cubicBezTo>
                  <a:cubicBezTo>
                    <a:pt x="239" y="71"/>
                    <a:pt x="239" y="71"/>
                    <a:pt x="239" y="71"/>
                  </a:cubicBezTo>
                  <a:cubicBezTo>
                    <a:pt x="239" y="72"/>
                    <a:pt x="239" y="72"/>
                    <a:pt x="239" y="72"/>
                  </a:cubicBezTo>
                  <a:cubicBezTo>
                    <a:pt x="238" y="73"/>
                    <a:pt x="238" y="73"/>
                    <a:pt x="238" y="73"/>
                  </a:cubicBezTo>
                  <a:cubicBezTo>
                    <a:pt x="237" y="73"/>
                    <a:pt x="237" y="73"/>
                    <a:pt x="237" y="73"/>
                  </a:cubicBezTo>
                  <a:cubicBezTo>
                    <a:pt x="237" y="74"/>
                    <a:pt x="237" y="74"/>
                    <a:pt x="237" y="74"/>
                  </a:cubicBezTo>
                  <a:cubicBezTo>
                    <a:pt x="237" y="74"/>
                    <a:pt x="237" y="74"/>
                    <a:pt x="237" y="74"/>
                  </a:cubicBezTo>
                  <a:cubicBezTo>
                    <a:pt x="236" y="75"/>
                    <a:pt x="236" y="75"/>
                    <a:pt x="236" y="75"/>
                  </a:cubicBezTo>
                  <a:cubicBezTo>
                    <a:pt x="236" y="75"/>
                    <a:pt x="236" y="75"/>
                    <a:pt x="236" y="75"/>
                  </a:cubicBezTo>
                  <a:cubicBezTo>
                    <a:pt x="235" y="75"/>
                    <a:pt x="235" y="75"/>
                    <a:pt x="235" y="75"/>
                  </a:cubicBezTo>
                  <a:cubicBezTo>
                    <a:pt x="235" y="75"/>
                    <a:pt x="235" y="75"/>
                    <a:pt x="235" y="75"/>
                  </a:cubicBezTo>
                  <a:cubicBezTo>
                    <a:pt x="235" y="76"/>
                    <a:pt x="235" y="76"/>
                    <a:pt x="235" y="76"/>
                  </a:cubicBezTo>
                  <a:cubicBezTo>
                    <a:pt x="236" y="76"/>
                    <a:pt x="236" y="76"/>
                    <a:pt x="236" y="76"/>
                  </a:cubicBezTo>
                  <a:cubicBezTo>
                    <a:pt x="236" y="77"/>
                    <a:pt x="236" y="77"/>
                    <a:pt x="236" y="77"/>
                  </a:cubicBezTo>
                  <a:cubicBezTo>
                    <a:pt x="235" y="78"/>
                    <a:pt x="235" y="78"/>
                    <a:pt x="235" y="78"/>
                  </a:cubicBezTo>
                  <a:cubicBezTo>
                    <a:pt x="234" y="78"/>
                    <a:pt x="234" y="78"/>
                    <a:pt x="234" y="78"/>
                  </a:cubicBezTo>
                  <a:cubicBezTo>
                    <a:pt x="234" y="78"/>
                    <a:pt x="234" y="78"/>
                    <a:pt x="234" y="78"/>
                  </a:cubicBezTo>
                  <a:cubicBezTo>
                    <a:pt x="234" y="77"/>
                    <a:pt x="234" y="77"/>
                    <a:pt x="234" y="77"/>
                  </a:cubicBezTo>
                  <a:cubicBezTo>
                    <a:pt x="234" y="77"/>
                    <a:pt x="234" y="77"/>
                    <a:pt x="234" y="77"/>
                  </a:cubicBezTo>
                  <a:cubicBezTo>
                    <a:pt x="233" y="77"/>
                    <a:pt x="233" y="77"/>
                    <a:pt x="233" y="77"/>
                  </a:cubicBezTo>
                  <a:cubicBezTo>
                    <a:pt x="233" y="78"/>
                    <a:pt x="233" y="78"/>
                    <a:pt x="233" y="78"/>
                  </a:cubicBezTo>
                  <a:cubicBezTo>
                    <a:pt x="233" y="78"/>
                    <a:pt x="233" y="78"/>
                    <a:pt x="233" y="78"/>
                  </a:cubicBezTo>
                  <a:cubicBezTo>
                    <a:pt x="232" y="79"/>
                    <a:pt x="232" y="79"/>
                    <a:pt x="232" y="79"/>
                  </a:cubicBezTo>
                  <a:cubicBezTo>
                    <a:pt x="231" y="79"/>
                    <a:pt x="231" y="79"/>
                    <a:pt x="231" y="79"/>
                  </a:cubicBezTo>
                  <a:cubicBezTo>
                    <a:pt x="231" y="80"/>
                    <a:pt x="231" y="80"/>
                    <a:pt x="231" y="80"/>
                  </a:cubicBezTo>
                  <a:cubicBezTo>
                    <a:pt x="232" y="80"/>
                    <a:pt x="232" y="80"/>
                    <a:pt x="232" y="80"/>
                  </a:cubicBezTo>
                  <a:cubicBezTo>
                    <a:pt x="232" y="80"/>
                    <a:pt x="232" y="80"/>
                    <a:pt x="232" y="80"/>
                  </a:cubicBezTo>
                  <a:cubicBezTo>
                    <a:pt x="232" y="80"/>
                    <a:pt x="232" y="80"/>
                    <a:pt x="232" y="80"/>
                  </a:cubicBezTo>
                  <a:cubicBezTo>
                    <a:pt x="232" y="81"/>
                    <a:pt x="232" y="81"/>
                    <a:pt x="232" y="81"/>
                  </a:cubicBezTo>
                  <a:cubicBezTo>
                    <a:pt x="232" y="81"/>
                    <a:pt x="232" y="81"/>
                    <a:pt x="232" y="81"/>
                  </a:cubicBezTo>
                  <a:cubicBezTo>
                    <a:pt x="232" y="82"/>
                    <a:pt x="232" y="82"/>
                    <a:pt x="232" y="82"/>
                  </a:cubicBezTo>
                  <a:cubicBezTo>
                    <a:pt x="232" y="82"/>
                    <a:pt x="232" y="82"/>
                    <a:pt x="232" y="82"/>
                  </a:cubicBezTo>
                  <a:cubicBezTo>
                    <a:pt x="231" y="81"/>
                    <a:pt x="231" y="81"/>
                    <a:pt x="231" y="81"/>
                  </a:cubicBezTo>
                  <a:cubicBezTo>
                    <a:pt x="231" y="80"/>
                    <a:pt x="231" y="80"/>
                    <a:pt x="231" y="80"/>
                  </a:cubicBezTo>
                  <a:cubicBezTo>
                    <a:pt x="231" y="80"/>
                    <a:pt x="231" y="80"/>
                    <a:pt x="231" y="80"/>
                  </a:cubicBezTo>
                  <a:cubicBezTo>
                    <a:pt x="230" y="80"/>
                    <a:pt x="230" y="80"/>
                    <a:pt x="230" y="80"/>
                  </a:cubicBezTo>
                  <a:cubicBezTo>
                    <a:pt x="230" y="81"/>
                    <a:pt x="230" y="81"/>
                    <a:pt x="230" y="81"/>
                  </a:cubicBezTo>
                  <a:cubicBezTo>
                    <a:pt x="231" y="82"/>
                    <a:pt x="231" y="82"/>
                    <a:pt x="231" y="82"/>
                  </a:cubicBezTo>
                  <a:cubicBezTo>
                    <a:pt x="230" y="82"/>
                    <a:pt x="230" y="82"/>
                    <a:pt x="230" y="82"/>
                  </a:cubicBezTo>
                  <a:cubicBezTo>
                    <a:pt x="228" y="82"/>
                    <a:pt x="228" y="82"/>
                    <a:pt x="228" y="82"/>
                  </a:cubicBezTo>
                  <a:cubicBezTo>
                    <a:pt x="227" y="82"/>
                    <a:pt x="227" y="82"/>
                    <a:pt x="227" y="82"/>
                  </a:cubicBezTo>
                  <a:cubicBezTo>
                    <a:pt x="227" y="81"/>
                    <a:pt x="227" y="81"/>
                    <a:pt x="227" y="81"/>
                  </a:cubicBezTo>
                  <a:cubicBezTo>
                    <a:pt x="227" y="82"/>
                    <a:pt x="227" y="82"/>
                    <a:pt x="227" y="82"/>
                  </a:cubicBezTo>
                  <a:cubicBezTo>
                    <a:pt x="226" y="82"/>
                    <a:pt x="226" y="82"/>
                    <a:pt x="226" y="82"/>
                  </a:cubicBezTo>
                  <a:cubicBezTo>
                    <a:pt x="226" y="81"/>
                    <a:pt x="226" y="81"/>
                    <a:pt x="226" y="81"/>
                  </a:cubicBezTo>
                  <a:cubicBezTo>
                    <a:pt x="226" y="80"/>
                    <a:pt x="226" y="80"/>
                    <a:pt x="226" y="80"/>
                  </a:cubicBezTo>
                  <a:cubicBezTo>
                    <a:pt x="225" y="81"/>
                    <a:pt x="225" y="81"/>
                    <a:pt x="225" y="81"/>
                  </a:cubicBezTo>
                  <a:cubicBezTo>
                    <a:pt x="225" y="81"/>
                    <a:pt x="225" y="81"/>
                    <a:pt x="225" y="81"/>
                  </a:cubicBezTo>
                  <a:cubicBezTo>
                    <a:pt x="225" y="82"/>
                    <a:pt x="225" y="82"/>
                    <a:pt x="225" y="82"/>
                  </a:cubicBezTo>
                  <a:close/>
                  <a:moveTo>
                    <a:pt x="167" y="60"/>
                  </a:moveTo>
                  <a:cubicBezTo>
                    <a:pt x="167" y="59"/>
                    <a:pt x="167" y="59"/>
                    <a:pt x="167" y="59"/>
                  </a:cubicBezTo>
                  <a:cubicBezTo>
                    <a:pt x="167" y="58"/>
                    <a:pt x="167" y="58"/>
                    <a:pt x="167" y="58"/>
                  </a:cubicBezTo>
                  <a:cubicBezTo>
                    <a:pt x="169" y="57"/>
                    <a:pt x="169" y="57"/>
                    <a:pt x="169" y="57"/>
                  </a:cubicBezTo>
                  <a:cubicBezTo>
                    <a:pt x="170" y="57"/>
                    <a:pt x="170" y="57"/>
                    <a:pt x="170" y="57"/>
                  </a:cubicBezTo>
                  <a:cubicBezTo>
                    <a:pt x="171" y="56"/>
                    <a:pt x="171" y="56"/>
                    <a:pt x="171" y="56"/>
                  </a:cubicBezTo>
                  <a:cubicBezTo>
                    <a:pt x="171" y="56"/>
                    <a:pt x="171" y="56"/>
                    <a:pt x="171" y="56"/>
                  </a:cubicBezTo>
                  <a:cubicBezTo>
                    <a:pt x="173" y="55"/>
                    <a:pt x="173" y="55"/>
                    <a:pt x="173" y="55"/>
                  </a:cubicBezTo>
                  <a:cubicBezTo>
                    <a:pt x="174" y="55"/>
                    <a:pt x="174" y="55"/>
                    <a:pt x="174" y="55"/>
                  </a:cubicBezTo>
                  <a:cubicBezTo>
                    <a:pt x="175" y="55"/>
                    <a:pt x="175" y="55"/>
                    <a:pt x="175" y="55"/>
                  </a:cubicBezTo>
                  <a:cubicBezTo>
                    <a:pt x="175" y="55"/>
                    <a:pt x="175" y="55"/>
                    <a:pt x="175" y="55"/>
                  </a:cubicBezTo>
                  <a:cubicBezTo>
                    <a:pt x="177" y="55"/>
                    <a:pt x="177" y="55"/>
                    <a:pt x="177" y="55"/>
                  </a:cubicBezTo>
                  <a:cubicBezTo>
                    <a:pt x="177" y="55"/>
                    <a:pt x="177" y="55"/>
                    <a:pt x="177" y="55"/>
                  </a:cubicBezTo>
                  <a:cubicBezTo>
                    <a:pt x="177" y="55"/>
                    <a:pt x="177" y="55"/>
                    <a:pt x="177" y="55"/>
                  </a:cubicBezTo>
                  <a:cubicBezTo>
                    <a:pt x="175" y="56"/>
                    <a:pt x="175" y="56"/>
                    <a:pt x="175" y="56"/>
                  </a:cubicBezTo>
                  <a:cubicBezTo>
                    <a:pt x="174" y="57"/>
                    <a:pt x="174" y="57"/>
                    <a:pt x="174" y="57"/>
                  </a:cubicBezTo>
                  <a:cubicBezTo>
                    <a:pt x="171" y="59"/>
                    <a:pt x="171" y="59"/>
                    <a:pt x="171" y="59"/>
                  </a:cubicBezTo>
                  <a:cubicBezTo>
                    <a:pt x="170" y="60"/>
                    <a:pt x="170" y="60"/>
                    <a:pt x="170" y="60"/>
                  </a:cubicBezTo>
                  <a:cubicBezTo>
                    <a:pt x="170" y="60"/>
                    <a:pt x="170" y="60"/>
                    <a:pt x="170" y="60"/>
                  </a:cubicBezTo>
                  <a:cubicBezTo>
                    <a:pt x="169" y="60"/>
                    <a:pt x="169" y="60"/>
                    <a:pt x="169" y="60"/>
                  </a:cubicBezTo>
                  <a:cubicBezTo>
                    <a:pt x="169" y="60"/>
                    <a:pt x="169" y="60"/>
                    <a:pt x="169" y="60"/>
                  </a:cubicBezTo>
                  <a:cubicBezTo>
                    <a:pt x="168" y="61"/>
                    <a:pt x="168" y="61"/>
                    <a:pt x="168" y="61"/>
                  </a:cubicBezTo>
                  <a:cubicBezTo>
                    <a:pt x="168" y="60"/>
                    <a:pt x="168" y="60"/>
                    <a:pt x="168" y="60"/>
                  </a:cubicBezTo>
                  <a:cubicBezTo>
                    <a:pt x="168" y="60"/>
                    <a:pt x="168" y="60"/>
                    <a:pt x="168" y="60"/>
                  </a:cubicBezTo>
                  <a:cubicBezTo>
                    <a:pt x="167" y="60"/>
                    <a:pt x="167" y="60"/>
                    <a:pt x="167" y="60"/>
                  </a:cubicBezTo>
                  <a:close/>
                  <a:moveTo>
                    <a:pt x="210" y="76"/>
                  </a:moveTo>
                  <a:cubicBezTo>
                    <a:pt x="210" y="76"/>
                    <a:pt x="210" y="76"/>
                    <a:pt x="210" y="76"/>
                  </a:cubicBezTo>
                  <a:cubicBezTo>
                    <a:pt x="210" y="75"/>
                    <a:pt x="210" y="75"/>
                    <a:pt x="210" y="75"/>
                  </a:cubicBezTo>
                  <a:cubicBezTo>
                    <a:pt x="211" y="75"/>
                    <a:pt x="211" y="75"/>
                    <a:pt x="211" y="75"/>
                  </a:cubicBezTo>
                  <a:cubicBezTo>
                    <a:pt x="211" y="75"/>
                    <a:pt x="211" y="75"/>
                    <a:pt x="211" y="75"/>
                  </a:cubicBezTo>
                  <a:cubicBezTo>
                    <a:pt x="211" y="74"/>
                    <a:pt x="211" y="74"/>
                    <a:pt x="211" y="74"/>
                  </a:cubicBezTo>
                  <a:cubicBezTo>
                    <a:pt x="212" y="74"/>
                    <a:pt x="212" y="74"/>
                    <a:pt x="212" y="74"/>
                  </a:cubicBezTo>
                  <a:cubicBezTo>
                    <a:pt x="213" y="73"/>
                    <a:pt x="213" y="73"/>
                    <a:pt x="213" y="73"/>
                  </a:cubicBezTo>
                  <a:cubicBezTo>
                    <a:pt x="213" y="73"/>
                    <a:pt x="213" y="73"/>
                    <a:pt x="213" y="73"/>
                  </a:cubicBezTo>
                  <a:cubicBezTo>
                    <a:pt x="213" y="74"/>
                    <a:pt x="213" y="74"/>
                    <a:pt x="213" y="74"/>
                  </a:cubicBezTo>
                  <a:cubicBezTo>
                    <a:pt x="214" y="74"/>
                    <a:pt x="214" y="74"/>
                    <a:pt x="214" y="74"/>
                  </a:cubicBezTo>
                  <a:cubicBezTo>
                    <a:pt x="214" y="75"/>
                    <a:pt x="214" y="75"/>
                    <a:pt x="214" y="75"/>
                  </a:cubicBezTo>
                  <a:cubicBezTo>
                    <a:pt x="213" y="76"/>
                    <a:pt x="213" y="76"/>
                    <a:pt x="213" y="76"/>
                  </a:cubicBezTo>
                  <a:cubicBezTo>
                    <a:pt x="213" y="77"/>
                    <a:pt x="213" y="77"/>
                    <a:pt x="213" y="77"/>
                  </a:cubicBezTo>
                  <a:cubicBezTo>
                    <a:pt x="212" y="77"/>
                    <a:pt x="212" y="77"/>
                    <a:pt x="212" y="77"/>
                  </a:cubicBezTo>
                  <a:cubicBezTo>
                    <a:pt x="211" y="77"/>
                    <a:pt x="211" y="77"/>
                    <a:pt x="211" y="77"/>
                  </a:cubicBezTo>
                  <a:cubicBezTo>
                    <a:pt x="211" y="77"/>
                    <a:pt x="211" y="77"/>
                    <a:pt x="211" y="77"/>
                  </a:cubicBezTo>
                  <a:cubicBezTo>
                    <a:pt x="210" y="76"/>
                    <a:pt x="210" y="76"/>
                    <a:pt x="210" y="76"/>
                  </a:cubicBezTo>
                  <a:cubicBezTo>
                    <a:pt x="210" y="76"/>
                    <a:pt x="210" y="76"/>
                    <a:pt x="210" y="76"/>
                  </a:cubicBezTo>
                  <a:close/>
                  <a:moveTo>
                    <a:pt x="176" y="75"/>
                  </a:moveTo>
                  <a:cubicBezTo>
                    <a:pt x="176" y="74"/>
                    <a:pt x="176" y="74"/>
                    <a:pt x="176" y="74"/>
                  </a:cubicBezTo>
                  <a:cubicBezTo>
                    <a:pt x="176" y="73"/>
                    <a:pt x="176" y="73"/>
                    <a:pt x="176" y="73"/>
                  </a:cubicBezTo>
                  <a:cubicBezTo>
                    <a:pt x="176" y="72"/>
                    <a:pt x="176" y="72"/>
                    <a:pt x="176" y="72"/>
                  </a:cubicBezTo>
                  <a:cubicBezTo>
                    <a:pt x="177" y="72"/>
                    <a:pt x="177" y="72"/>
                    <a:pt x="177" y="72"/>
                  </a:cubicBezTo>
                  <a:cubicBezTo>
                    <a:pt x="179" y="72"/>
                    <a:pt x="179" y="72"/>
                    <a:pt x="179" y="72"/>
                  </a:cubicBezTo>
                  <a:cubicBezTo>
                    <a:pt x="179" y="72"/>
                    <a:pt x="179" y="72"/>
                    <a:pt x="179" y="72"/>
                  </a:cubicBezTo>
                  <a:cubicBezTo>
                    <a:pt x="180" y="72"/>
                    <a:pt x="180" y="72"/>
                    <a:pt x="180" y="72"/>
                  </a:cubicBezTo>
                  <a:cubicBezTo>
                    <a:pt x="181" y="72"/>
                    <a:pt x="181" y="72"/>
                    <a:pt x="181" y="72"/>
                  </a:cubicBezTo>
                  <a:cubicBezTo>
                    <a:pt x="182" y="71"/>
                    <a:pt x="182" y="71"/>
                    <a:pt x="182" y="71"/>
                  </a:cubicBezTo>
                  <a:cubicBezTo>
                    <a:pt x="184" y="71"/>
                    <a:pt x="184" y="71"/>
                    <a:pt x="184" y="71"/>
                  </a:cubicBezTo>
                  <a:cubicBezTo>
                    <a:pt x="185" y="72"/>
                    <a:pt x="185" y="72"/>
                    <a:pt x="185" y="72"/>
                  </a:cubicBezTo>
                  <a:cubicBezTo>
                    <a:pt x="186" y="72"/>
                    <a:pt x="186" y="72"/>
                    <a:pt x="186" y="72"/>
                  </a:cubicBezTo>
                  <a:cubicBezTo>
                    <a:pt x="187" y="72"/>
                    <a:pt x="187" y="72"/>
                    <a:pt x="187" y="72"/>
                  </a:cubicBezTo>
                  <a:cubicBezTo>
                    <a:pt x="187" y="71"/>
                    <a:pt x="187" y="71"/>
                    <a:pt x="187" y="71"/>
                  </a:cubicBezTo>
                  <a:cubicBezTo>
                    <a:pt x="189" y="71"/>
                    <a:pt x="189" y="71"/>
                    <a:pt x="189" y="71"/>
                  </a:cubicBezTo>
                  <a:cubicBezTo>
                    <a:pt x="190" y="71"/>
                    <a:pt x="190" y="71"/>
                    <a:pt x="190" y="71"/>
                  </a:cubicBezTo>
                  <a:cubicBezTo>
                    <a:pt x="190" y="70"/>
                    <a:pt x="190" y="70"/>
                    <a:pt x="190" y="70"/>
                  </a:cubicBezTo>
                  <a:cubicBezTo>
                    <a:pt x="190" y="70"/>
                    <a:pt x="190" y="70"/>
                    <a:pt x="190" y="70"/>
                  </a:cubicBezTo>
                  <a:cubicBezTo>
                    <a:pt x="189" y="71"/>
                    <a:pt x="189" y="71"/>
                    <a:pt x="189" y="71"/>
                  </a:cubicBezTo>
                  <a:cubicBezTo>
                    <a:pt x="188" y="71"/>
                    <a:pt x="188" y="71"/>
                    <a:pt x="188" y="71"/>
                  </a:cubicBezTo>
                  <a:cubicBezTo>
                    <a:pt x="188" y="70"/>
                    <a:pt x="188" y="70"/>
                    <a:pt x="188" y="70"/>
                  </a:cubicBezTo>
                  <a:cubicBezTo>
                    <a:pt x="187" y="71"/>
                    <a:pt x="187" y="71"/>
                    <a:pt x="187" y="71"/>
                  </a:cubicBezTo>
                  <a:cubicBezTo>
                    <a:pt x="186" y="71"/>
                    <a:pt x="186" y="71"/>
                    <a:pt x="186" y="71"/>
                  </a:cubicBezTo>
                  <a:cubicBezTo>
                    <a:pt x="186" y="70"/>
                    <a:pt x="186" y="70"/>
                    <a:pt x="186" y="70"/>
                  </a:cubicBezTo>
                  <a:cubicBezTo>
                    <a:pt x="185" y="70"/>
                    <a:pt x="185" y="70"/>
                    <a:pt x="185" y="70"/>
                  </a:cubicBezTo>
                  <a:cubicBezTo>
                    <a:pt x="184" y="70"/>
                    <a:pt x="184" y="70"/>
                    <a:pt x="184" y="70"/>
                  </a:cubicBezTo>
                  <a:cubicBezTo>
                    <a:pt x="183" y="70"/>
                    <a:pt x="183" y="70"/>
                    <a:pt x="183" y="70"/>
                  </a:cubicBezTo>
                  <a:cubicBezTo>
                    <a:pt x="183" y="70"/>
                    <a:pt x="183" y="70"/>
                    <a:pt x="183" y="70"/>
                  </a:cubicBezTo>
                  <a:cubicBezTo>
                    <a:pt x="182" y="70"/>
                    <a:pt x="182" y="70"/>
                    <a:pt x="182" y="70"/>
                  </a:cubicBezTo>
                  <a:cubicBezTo>
                    <a:pt x="181" y="70"/>
                    <a:pt x="181" y="70"/>
                    <a:pt x="181" y="70"/>
                  </a:cubicBezTo>
                  <a:cubicBezTo>
                    <a:pt x="180" y="70"/>
                    <a:pt x="180" y="70"/>
                    <a:pt x="180" y="70"/>
                  </a:cubicBezTo>
                  <a:cubicBezTo>
                    <a:pt x="180" y="69"/>
                    <a:pt x="180" y="69"/>
                    <a:pt x="180" y="69"/>
                  </a:cubicBezTo>
                  <a:cubicBezTo>
                    <a:pt x="181" y="69"/>
                    <a:pt x="181" y="69"/>
                    <a:pt x="181" y="69"/>
                  </a:cubicBezTo>
                  <a:cubicBezTo>
                    <a:pt x="182" y="68"/>
                    <a:pt x="182" y="68"/>
                    <a:pt x="182" y="68"/>
                  </a:cubicBezTo>
                  <a:cubicBezTo>
                    <a:pt x="182" y="68"/>
                    <a:pt x="182" y="68"/>
                    <a:pt x="182" y="68"/>
                  </a:cubicBezTo>
                  <a:cubicBezTo>
                    <a:pt x="181" y="68"/>
                    <a:pt x="181" y="68"/>
                    <a:pt x="181" y="68"/>
                  </a:cubicBezTo>
                  <a:cubicBezTo>
                    <a:pt x="180" y="69"/>
                    <a:pt x="180" y="69"/>
                    <a:pt x="180" y="69"/>
                  </a:cubicBezTo>
                  <a:cubicBezTo>
                    <a:pt x="180" y="68"/>
                    <a:pt x="180" y="68"/>
                    <a:pt x="180" y="68"/>
                  </a:cubicBezTo>
                  <a:cubicBezTo>
                    <a:pt x="179" y="68"/>
                    <a:pt x="179" y="68"/>
                    <a:pt x="179" y="68"/>
                  </a:cubicBezTo>
                  <a:cubicBezTo>
                    <a:pt x="179" y="69"/>
                    <a:pt x="179" y="69"/>
                    <a:pt x="179" y="69"/>
                  </a:cubicBezTo>
                  <a:cubicBezTo>
                    <a:pt x="178" y="70"/>
                    <a:pt x="178" y="70"/>
                    <a:pt x="178" y="70"/>
                  </a:cubicBezTo>
                  <a:cubicBezTo>
                    <a:pt x="178" y="70"/>
                    <a:pt x="178" y="70"/>
                    <a:pt x="178" y="70"/>
                  </a:cubicBezTo>
                  <a:cubicBezTo>
                    <a:pt x="177" y="70"/>
                    <a:pt x="177" y="70"/>
                    <a:pt x="177" y="70"/>
                  </a:cubicBezTo>
                  <a:cubicBezTo>
                    <a:pt x="176" y="70"/>
                    <a:pt x="176" y="70"/>
                    <a:pt x="176" y="70"/>
                  </a:cubicBezTo>
                  <a:cubicBezTo>
                    <a:pt x="176" y="69"/>
                    <a:pt x="176" y="69"/>
                    <a:pt x="176" y="69"/>
                  </a:cubicBezTo>
                  <a:cubicBezTo>
                    <a:pt x="176" y="69"/>
                    <a:pt x="176" y="69"/>
                    <a:pt x="176" y="69"/>
                  </a:cubicBezTo>
                  <a:cubicBezTo>
                    <a:pt x="176" y="69"/>
                    <a:pt x="176" y="69"/>
                    <a:pt x="176" y="69"/>
                  </a:cubicBezTo>
                  <a:cubicBezTo>
                    <a:pt x="175" y="68"/>
                    <a:pt x="175" y="68"/>
                    <a:pt x="175" y="68"/>
                  </a:cubicBezTo>
                  <a:cubicBezTo>
                    <a:pt x="175" y="69"/>
                    <a:pt x="175" y="69"/>
                    <a:pt x="175" y="69"/>
                  </a:cubicBezTo>
                  <a:cubicBezTo>
                    <a:pt x="175" y="70"/>
                    <a:pt x="175" y="70"/>
                    <a:pt x="175" y="70"/>
                  </a:cubicBezTo>
                  <a:cubicBezTo>
                    <a:pt x="174" y="69"/>
                    <a:pt x="174" y="69"/>
                    <a:pt x="174" y="69"/>
                  </a:cubicBezTo>
                  <a:cubicBezTo>
                    <a:pt x="174" y="68"/>
                    <a:pt x="174" y="68"/>
                    <a:pt x="174" y="68"/>
                  </a:cubicBezTo>
                  <a:cubicBezTo>
                    <a:pt x="173" y="68"/>
                    <a:pt x="173" y="68"/>
                    <a:pt x="173" y="68"/>
                  </a:cubicBezTo>
                  <a:cubicBezTo>
                    <a:pt x="173" y="67"/>
                    <a:pt x="173" y="67"/>
                    <a:pt x="173" y="67"/>
                  </a:cubicBezTo>
                  <a:cubicBezTo>
                    <a:pt x="173" y="67"/>
                    <a:pt x="173" y="67"/>
                    <a:pt x="173" y="67"/>
                  </a:cubicBezTo>
                  <a:cubicBezTo>
                    <a:pt x="172" y="68"/>
                    <a:pt x="172" y="68"/>
                    <a:pt x="172" y="68"/>
                  </a:cubicBezTo>
                  <a:cubicBezTo>
                    <a:pt x="172" y="68"/>
                    <a:pt x="172" y="68"/>
                    <a:pt x="172" y="68"/>
                  </a:cubicBezTo>
                  <a:cubicBezTo>
                    <a:pt x="171" y="67"/>
                    <a:pt x="171" y="67"/>
                    <a:pt x="171" y="67"/>
                  </a:cubicBezTo>
                  <a:cubicBezTo>
                    <a:pt x="169" y="66"/>
                    <a:pt x="169" y="66"/>
                    <a:pt x="169" y="66"/>
                  </a:cubicBezTo>
                  <a:cubicBezTo>
                    <a:pt x="169" y="65"/>
                    <a:pt x="169" y="65"/>
                    <a:pt x="169" y="65"/>
                  </a:cubicBezTo>
                  <a:cubicBezTo>
                    <a:pt x="170" y="65"/>
                    <a:pt x="170" y="65"/>
                    <a:pt x="170" y="65"/>
                  </a:cubicBezTo>
                  <a:cubicBezTo>
                    <a:pt x="170" y="65"/>
                    <a:pt x="170" y="65"/>
                    <a:pt x="170" y="65"/>
                  </a:cubicBezTo>
                  <a:cubicBezTo>
                    <a:pt x="170" y="64"/>
                    <a:pt x="170" y="64"/>
                    <a:pt x="170" y="64"/>
                  </a:cubicBezTo>
                  <a:cubicBezTo>
                    <a:pt x="172" y="63"/>
                    <a:pt x="172" y="63"/>
                    <a:pt x="172" y="63"/>
                  </a:cubicBezTo>
                  <a:cubicBezTo>
                    <a:pt x="173" y="63"/>
                    <a:pt x="173" y="63"/>
                    <a:pt x="173" y="63"/>
                  </a:cubicBezTo>
                  <a:cubicBezTo>
                    <a:pt x="173" y="63"/>
                    <a:pt x="173" y="63"/>
                    <a:pt x="173" y="63"/>
                  </a:cubicBezTo>
                  <a:cubicBezTo>
                    <a:pt x="175" y="63"/>
                    <a:pt x="175" y="63"/>
                    <a:pt x="175" y="63"/>
                  </a:cubicBezTo>
                  <a:cubicBezTo>
                    <a:pt x="176" y="64"/>
                    <a:pt x="176" y="64"/>
                    <a:pt x="176" y="64"/>
                  </a:cubicBezTo>
                  <a:cubicBezTo>
                    <a:pt x="177" y="64"/>
                    <a:pt x="177" y="64"/>
                    <a:pt x="177" y="64"/>
                  </a:cubicBezTo>
                  <a:cubicBezTo>
                    <a:pt x="178" y="63"/>
                    <a:pt x="178" y="63"/>
                    <a:pt x="178" y="63"/>
                  </a:cubicBezTo>
                  <a:cubicBezTo>
                    <a:pt x="179" y="63"/>
                    <a:pt x="179" y="63"/>
                    <a:pt x="179" y="63"/>
                  </a:cubicBezTo>
                  <a:cubicBezTo>
                    <a:pt x="180" y="63"/>
                    <a:pt x="180" y="63"/>
                    <a:pt x="180" y="63"/>
                  </a:cubicBezTo>
                  <a:cubicBezTo>
                    <a:pt x="179" y="62"/>
                    <a:pt x="179" y="62"/>
                    <a:pt x="179" y="62"/>
                  </a:cubicBezTo>
                  <a:cubicBezTo>
                    <a:pt x="179" y="62"/>
                    <a:pt x="179" y="62"/>
                    <a:pt x="179" y="62"/>
                  </a:cubicBezTo>
                  <a:cubicBezTo>
                    <a:pt x="178" y="62"/>
                    <a:pt x="178" y="62"/>
                    <a:pt x="178" y="62"/>
                  </a:cubicBezTo>
                  <a:cubicBezTo>
                    <a:pt x="177" y="62"/>
                    <a:pt x="177" y="62"/>
                    <a:pt x="177" y="62"/>
                  </a:cubicBezTo>
                  <a:cubicBezTo>
                    <a:pt x="175" y="62"/>
                    <a:pt x="175" y="62"/>
                    <a:pt x="175" y="62"/>
                  </a:cubicBezTo>
                  <a:cubicBezTo>
                    <a:pt x="174" y="62"/>
                    <a:pt x="174" y="62"/>
                    <a:pt x="174" y="62"/>
                  </a:cubicBezTo>
                  <a:cubicBezTo>
                    <a:pt x="174" y="61"/>
                    <a:pt x="174" y="61"/>
                    <a:pt x="174" y="61"/>
                  </a:cubicBezTo>
                  <a:cubicBezTo>
                    <a:pt x="175" y="60"/>
                    <a:pt x="175" y="60"/>
                    <a:pt x="175" y="60"/>
                  </a:cubicBezTo>
                  <a:cubicBezTo>
                    <a:pt x="176" y="59"/>
                    <a:pt x="176" y="59"/>
                    <a:pt x="176" y="59"/>
                  </a:cubicBezTo>
                  <a:cubicBezTo>
                    <a:pt x="177" y="59"/>
                    <a:pt x="177" y="59"/>
                    <a:pt x="177" y="59"/>
                  </a:cubicBezTo>
                  <a:cubicBezTo>
                    <a:pt x="178" y="59"/>
                    <a:pt x="178" y="59"/>
                    <a:pt x="178" y="59"/>
                  </a:cubicBezTo>
                  <a:cubicBezTo>
                    <a:pt x="180" y="59"/>
                    <a:pt x="180" y="59"/>
                    <a:pt x="180" y="59"/>
                  </a:cubicBezTo>
                  <a:cubicBezTo>
                    <a:pt x="181" y="59"/>
                    <a:pt x="181" y="59"/>
                    <a:pt x="181" y="59"/>
                  </a:cubicBezTo>
                  <a:cubicBezTo>
                    <a:pt x="183" y="59"/>
                    <a:pt x="183" y="59"/>
                    <a:pt x="183" y="59"/>
                  </a:cubicBezTo>
                  <a:cubicBezTo>
                    <a:pt x="183" y="59"/>
                    <a:pt x="183" y="59"/>
                    <a:pt x="183" y="59"/>
                  </a:cubicBezTo>
                  <a:cubicBezTo>
                    <a:pt x="183" y="59"/>
                    <a:pt x="183" y="59"/>
                    <a:pt x="183" y="59"/>
                  </a:cubicBezTo>
                  <a:cubicBezTo>
                    <a:pt x="182" y="59"/>
                    <a:pt x="182" y="59"/>
                    <a:pt x="182" y="59"/>
                  </a:cubicBezTo>
                  <a:cubicBezTo>
                    <a:pt x="181" y="58"/>
                    <a:pt x="181" y="58"/>
                    <a:pt x="181" y="58"/>
                  </a:cubicBezTo>
                  <a:cubicBezTo>
                    <a:pt x="180" y="58"/>
                    <a:pt x="180" y="58"/>
                    <a:pt x="180" y="58"/>
                  </a:cubicBezTo>
                  <a:cubicBezTo>
                    <a:pt x="179" y="58"/>
                    <a:pt x="179" y="58"/>
                    <a:pt x="179" y="58"/>
                  </a:cubicBezTo>
                  <a:cubicBezTo>
                    <a:pt x="178" y="57"/>
                    <a:pt x="178" y="57"/>
                    <a:pt x="178" y="57"/>
                  </a:cubicBezTo>
                  <a:cubicBezTo>
                    <a:pt x="179" y="56"/>
                    <a:pt x="179" y="56"/>
                    <a:pt x="179" y="56"/>
                  </a:cubicBezTo>
                  <a:cubicBezTo>
                    <a:pt x="180" y="56"/>
                    <a:pt x="180" y="56"/>
                    <a:pt x="180" y="56"/>
                  </a:cubicBezTo>
                  <a:cubicBezTo>
                    <a:pt x="180" y="55"/>
                    <a:pt x="180" y="55"/>
                    <a:pt x="180" y="55"/>
                  </a:cubicBezTo>
                  <a:cubicBezTo>
                    <a:pt x="181" y="55"/>
                    <a:pt x="181" y="55"/>
                    <a:pt x="181" y="55"/>
                  </a:cubicBezTo>
                  <a:cubicBezTo>
                    <a:pt x="182" y="55"/>
                    <a:pt x="182" y="55"/>
                    <a:pt x="182" y="55"/>
                  </a:cubicBezTo>
                  <a:cubicBezTo>
                    <a:pt x="183" y="55"/>
                    <a:pt x="183" y="55"/>
                    <a:pt x="183" y="55"/>
                  </a:cubicBezTo>
                  <a:cubicBezTo>
                    <a:pt x="183" y="55"/>
                    <a:pt x="183" y="55"/>
                    <a:pt x="183" y="55"/>
                  </a:cubicBezTo>
                  <a:cubicBezTo>
                    <a:pt x="184" y="55"/>
                    <a:pt x="184" y="55"/>
                    <a:pt x="184" y="55"/>
                  </a:cubicBezTo>
                  <a:cubicBezTo>
                    <a:pt x="185" y="56"/>
                    <a:pt x="185" y="56"/>
                    <a:pt x="185" y="56"/>
                  </a:cubicBezTo>
                  <a:cubicBezTo>
                    <a:pt x="185" y="56"/>
                    <a:pt x="185" y="56"/>
                    <a:pt x="185" y="56"/>
                  </a:cubicBezTo>
                  <a:cubicBezTo>
                    <a:pt x="185" y="55"/>
                    <a:pt x="185" y="55"/>
                    <a:pt x="185" y="55"/>
                  </a:cubicBezTo>
                  <a:cubicBezTo>
                    <a:pt x="184" y="55"/>
                    <a:pt x="184" y="55"/>
                    <a:pt x="184" y="55"/>
                  </a:cubicBezTo>
                  <a:cubicBezTo>
                    <a:pt x="184" y="54"/>
                    <a:pt x="184" y="54"/>
                    <a:pt x="184" y="54"/>
                  </a:cubicBezTo>
                  <a:cubicBezTo>
                    <a:pt x="183" y="54"/>
                    <a:pt x="183" y="54"/>
                    <a:pt x="183" y="54"/>
                  </a:cubicBezTo>
                  <a:cubicBezTo>
                    <a:pt x="184" y="53"/>
                    <a:pt x="184" y="53"/>
                    <a:pt x="184" y="53"/>
                  </a:cubicBezTo>
                  <a:cubicBezTo>
                    <a:pt x="186" y="53"/>
                    <a:pt x="186" y="53"/>
                    <a:pt x="186" y="53"/>
                  </a:cubicBezTo>
                  <a:cubicBezTo>
                    <a:pt x="187" y="53"/>
                    <a:pt x="187" y="53"/>
                    <a:pt x="187" y="53"/>
                  </a:cubicBezTo>
                  <a:cubicBezTo>
                    <a:pt x="188" y="53"/>
                    <a:pt x="188" y="53"/>
                    <a:pt x="188" y="53"/>
                  </a:cubicBezTo>
                  <a:cubicBezTo>
                    <a:pt x="189" y="54"/>
                    <a:pt x="189" y="54"/>
                    <a:pt x="189" y="54"/>
                  </a:cubicBezTo>
                  <a:cubicBezTo>
                    <a:pt x="190" y="55"/>
                    <a:pt x="190" y="55"/>
                    <a:pt x="190" y="55"/>
                  </a:cubicBezTo>
                  <a:cubicBezTo>
                    <a:pt x="189" y="55"/>
                    <a:pt x="189" y="55"/>
                    <a:pt x="189" y="55"/>
                  </a:cubicBezTo>
                  <a:cubicBezTo>
                    <a:pt x="188" y="56"/>
                    <a:pt x="188" y="56"/>
                    <a:pt x="188" y="56"/>
                  </a:cubicBezTo>
                  <a:cubicBezTo>
                    <a:pt x="189" y="57"/>
                    <a:pt x="189" y="57"/>
                    <a:pt x="189" y="57"/>
                  </a:cubicBezTo>
                  <a:cubicBezTo>
                    <a:pt x="190" y="57"/>
                    <a:pt x="190" y="57"/>
                    <a:pt x="190" y="57"/>
                  </a:cubicBezTo>
                  <a:cubicBezTo>
                    <a:pt x="191" y="57"/>
                    <a:pt x="191" y="57"/>
                    <a:pt x="191" y="57"/>
                  </a:cubicBezTo>
                  <a:cubicBezTo>
                    <a:pt x="191" y="57"/>
                    <a:pt x="191" y="57"/>
                    <a:pt x="191" y="57"/>
                  </a:cubicBezTo>
                  <a:cubicBezTo>
                    <a:pt x="192" y="57"/>
                    <a:pt x="192" y="57"/>
                    <a:pt x="192" y="57"/>
                  </a:cubicBezTo>
                  <a:cubicBezTo>
                    <a:pt x="192" y="57"/>
                    <a:pt x="192" y="57"/>
                    <a:pt x="192" y="57"/>
                  </a:cubicBezTo>
                  <a:cubicBezTo>
                    <a:pt x="192" y="58"/>
                    <a:pt x="192" y="58"/>
                    <a:pt x="192" y="58"/>
                  </a:cubicBezTo>
                  <a:cubicBezTo>
                    <a:pt x="193" y="58"/>
                    <a:pt x="193" y="58"/>
                    <a:pt x="193" y="58"/>
                  </a:cubicBezTo>
                  <a:cubicBezTo>
                    <a:pt x="193" y="59"/>
                    <a:pt x="193" y="59"/>
                    <a:pt x="193" y="59"/>
                  </a:cubicBezTo>
                  <a:cubicBezTo>
                    <a:pt x="192" y="59"/>
                    <a:pt x="192" y="59"/>
                    <a:pt x="192" y="59"/>
                  </a:cubicBezTo>
                  <a:cubicBezTo>
                    <a:pt x="192" y="60"/>
                    <a:pt x="192" y="60"/>
                    <a:pt x="192" y="60"/>
                  </a:cubicBezTo>
                  <a:cubicBezTo>
                    <a:pt x="193" y="61"/>
                    <a:pt x="193" y="61"/>
                    <a:pt x="193" y="61"/>
                  </a:cubicBezTo>
                  <a:cubicBezTo>
                    <a:pt x="193" y="62"/>
                    <a:pt x="193" y="62"/>
                    <a:pt x="193" y="62"/>
                  </a:cubicBezTo>
                  <a:cubicBezTo>
                    <a:pt x="192" y="63"/>
                    <a:pt x="192" y="63"/>
                    <a:pt x="192" y="63"/>
                  </a:cubicBezTo>
                  <a:cubicBezTo>
                    <a:pt x="192" y="62"/>
                    <a:pt x="192" y="62"/>
                    <a:pt x="192" y="62"/>
                  </a:cubicBezTo>
                  <a:cubicBezTo>
                    <a:pt x="191" y="63"/>
                    <a:pt x="191" y="63"/>
                    <a:pt x="191" y="63"/>
                  </a:cubicBezTo>
                  <a:cubicBezTo>
                    <a:pt x="191" y="63"/>
                    <a:pt x="191" y="63"/>
                    <a:pt x="191" y="63"/>
                  </a:cubicBezTo>
                  <a:cubicBezTo>
                    <a:pt x="192" y="63"/>
                    <a:pt x="192" y="63"/>
                    <a:pt x="192" y="63"/>
                  </a:cubicBezTo>
                  <a:cubicBezTo>
                    <a:pt x="193" y="63"/>
                    <a:pt x="193" y="63"/>
                    <a:pt x="193" y="63"/>
                  </a:cubicBezTo>
                  <a:cubicBezTo>
                    <a:pt x="193" y="63"/>
                    <a:pt x="193" y="63"/>
                    <a:pt x="193" y="63"/>
                  </a:cubicBezTo>
                  <a:cubicBezTo>
                    <a:pt x="193" y="65"/>
                    <a:pt x="193" y="65"/>
                    <a:pt x="193" y="65"/>
                  </a:cubicBezTo>
                  <a:cubicBezTo>
                    <a:pt x="192" y="66"/>
                    <a:pt x="192" y="66"/>
                    <a:pt x="192" y="66"/>
                  </a:cubicBezTo>
                  <a:cubicBezTo>
                    <a:pt x="192" y="67"/>
                    <a:pt x="192" y="67"/>
                    <a:pt x="192" y="67"/>
                  </a:cubicBezTo>
                  <a:cubicBezTo>
                    <a:pt x="192" y="67"/>
                    <a:pt x="192" y="67"/>
                    <a:pt x="192" y="67"/>
                  </a:cubicBezTo>
                  <a:cubicBezTo>
                    <a:pt x="193" y="67"/>
                    <a:pt x="193" y="67"/>
                    <a:pt x="193" y="67"/>
                  </a:cubicBezTo>
                  <a:cubicBezTo>
                    <a:pt x="194" y="67"/>
                    <a:pt x="194" y="67"/>
                    <a:pt x="194" y="67"/>
                  </a:cubicBezTo>
                  <a:cubicBezTo>
                    <a:pt x="194" y="67"/>
                    <a:pt x="194" y="67"/>
                    <a:pt x="194" y="67"/>
                  </a:cubicBezTo>
                  <a:cubicBezTo>
                    <a:pt x="195" y="67"/>
                    <a:pt x="195" y="67"/>
                    <a:pt x="195" y="67"/>
                  </a:cubicBezTo>
                  <a:cubicBezTo>
                    <a:pt x="196" y="68"/>
                    <a:pt x="196" y="68"/>
                    <a:pt x="196" y="68"/>
                  </a:cubicBezTo>
                  <a:cubicBezTo>
                    <a:pt x="196" y="67"/>
                    <a:pt x="196" y="67"/>
                    <a:pt x="196" y="67"/>
                  </a:cubicBezTo>
                  <a:cubicBezTo>
                    <a:pt x="198" y="68"/>
                    <a:pt x="198" y="68"/>
                    <a:pt x="198" y="68"/>
                  </a:cubicBezTo>
                  <a:cubicBezTo>
                    <a:pt x="198" y="69"/>
                    <a:pt x="198" y="69"/>
                    <a:pt x="198" y="69"/>
                  </a:cubicBezTo>
                  <a:cubicBezTo>
                    <a:pt x="199" y="69"/>
                    <a:pt x="199" y="69"/>
                    <a:pt x="199" y="69"/>
                  </a:cubicBezTo>
                  <a:cubicBezTo>
                    <a:pt x="199" y="68"/>
                    <a:pt x="199" y="68"/>
                    <a:pt x="199" y="68"/>
                  </a:cubicBezTo>
                  <a:cubicBezTo>
                    <a:pt x="198" y="68"/>
                    <a:pt x="198" y="68"/>
                    <a:pt x="198" y="68"/>
                  </a:cubicBezTo>
                  <a:cubicBezTo>
                    <a:pt x="200" y="67"/>
                    <a:pt x="200" y="67"/>
                    <a:pt x="200" y="67"/>
                  </a:cubicBezTo>
                  <a:cubicBezTo>
                    <a:pt x="199" y="66"/>
                    <a:pt x="199" y="66"/>
                    <a:pt x="199" y="66"/>
                  </a:cubicBezTo>
                  <a:cubicBezTo>
                    <a:pt x="199" y="65"/>
                    <a:pt x="199" y="65"/>
                    <a:pt x="199" y="65"/>
                  </a:cubicBezTo>
                  <a:cubicBezTo>
                    <a:pt x="199" y="65"/>
                    <a:pt x="199" y="65"/>
                    <a:pt x="199" y="65"/>
                  </a:cubicBezTo>
                  <a:cubicBezTo>
                    <a:pt x="198" y="64"/>
                    <a:pt x="198" y="64"/>
                    <a:pt x="198" y="64"/>
                  </a:cubicBezTo>
                  <a:cubicBezTo>
                    <a:pt x="199" y="63"/>
                    <a:pt x="199" y="63"/>
                    <a:pt x="199" y="63"/>
                  </a:cubicBezTo>
                  <a:cubicBezTo>
                    <a:pt x="199" y="63"/>
                    <a:pt x="199" y="63"/>
                    <a:pt x="199" y="63"/>
                  </a:cubicBezTo>
                  <a:cubicBezTo>
                    <a:pt x="200" y="63"/>
                    <a:pt x="200" y="63"/>
                    <a:pt x="200" y="63"/>
                  </a:cubicBezTo>
                  <a:cubicBezTo>
                    <a:pt x="201" y="63"/>
                    <a:pt x="201" y="63"/>
                    <a:pt x="201" y="63"/>
                  </a:cubicBezTo>
                  <a:cubicBezTo>
                    <a:pt x="202" y="62"/>
                    <a:pt x="202" y="62"/>
                    <a:pt x="202" y="62"/>
                  </a:cubicBezTo>
                  <a:cubicBezTo>
                    <a:pt x="201" y="61"/>
                    <a:pt x="201" y="61"/>
                    <a:pt x="201" y="61"/>
                  </a:cubicBezTo>
                  <a:cubicBezTo>
                    <a:pt x="201" y="60"/>
                    <a:pt x="201" y="60"/>
                    <a:pt x="201" y="60"/>
                  </a:cubicBezTo>
                  <a:cubicBezTo>
                    <a:pt x="201" y="59"/>
                    <a:pt x="201" y="59"/>
                    <a:pt x="201" y="59"/>
                  </a:cubicBezTo>
                  <a:cubicBezTo>
                    <a:pt x="200" y="58"/>
                    <a:pt x="200" y="58"/>
                    <a:pt x="200" y="58"/>
                  </a:cubicBezTo>
                  <a:cubicBezTo>
                    <a:pt x="201" y="57"/>
                    <a:pt x="201" y="57"/>
                    <a:pt x="201" y="57"/>
                  </a:cubicBezTo>
                  <a:cubicBezTo>
                    <a:pt x="202" y="57"/>
                    <a:pt x="202" y="57"/>
                    <a:pt x="202" y="57"/>
                  </a:cubicBezTo>
                  <a:cubicBezTo>
                    <a:pt x="202" y="57"/>
                    <a:pt x="202" y="57"/>
                    <a:pt x="202" y="57"/>
                  </a:cubicBezTo>
                  <a:cubicBezTo>
                    <a:pt x="203" y="57"/>
                    <a:pt x="203" y="57"/>
                    <a:pt x="203" y="57"/>
                  </a:cubicBezTo>
                  <a:cubicBezTo>
                    <a:pt x="203" y="57"/>
                    <a:pt x="203" y="57"/>
                    <a:pt x="203" y="57"/>
                  </a:cubicBezTo>
                  <a:cubicBezTo>
                    <a:pt x="203" y="56"/>
                    <a:pt x="203" y="56"/>
                    <a:pt x="203" y="56"/>
                  </a:cubicBezTo>
                  <a:cubicBezTo>
                    <a:pt x="204" y="56"/>
                    <a:pt x="204" y="56"/>
                    <a:pt x="204" y="56"/>
                  </a:cubicBezTo>
                  <a:cubicBezTo>
                    <a:pt x="206" y="54"/>
                    <a:pt x="206" y="54"/>
                    <a:pt x="206" y="54"/>
                  </a:cubicBezTo>
                  <a:cubicBezTo>
                    <a:pt x="207" y="54"/>
                    <a:pt x="207" y="54"/>
                    <a:pt x="207" y="54"/>
                  </a:cubicBezTo>
                  <a:cubicBezTo>
                    <a:pt x="208" y="55"/>
                    <a:pt x="208" y="55"/>
                    <a:pt x="208" y="55"/>
                  </a:cubicBezTo>
                  <a:cubicBezTo>
                    <a:pt x="208" y="55"/>
                    <a:pt x="208" y="55"/>
                    <a:pt x="208" y="55"/>
                  </a:cubicBezTo>
                  <a:cubicBezTo>
                    <a:pt x="208" y="56"/>
                    <a:pt x="208" y="56"/>
                    <a:pt x="208" y="56"/>
                  </a:cubicBezTo>
                  <a:cubicBezTo>
                    <a:pt x="208" y="56"/>
                    <a:pt x="208" y="56"/>
                    <a:pt x="208" y="56"/>
                  </a:cubicBezTo>
                  <a:cubicBezTo>
                    <a:pt x="207" y="56"/>
                    <a:pt x="207" y="56"/>
                    <a:pt x="207" y="56"/>
                  </a:cubicBezTo>
                  <a:cubicBezTo>
                    <a:pt x="207" y="57"/>
                    <a:pt x="207" y="57"/>
                    <a:pt x="207" y="57"/>
                  </a:cubicBezTo>
                  <a:cubicBezTo>
                    <a:pt x="207" y="57"/>
                    <a:pt x="207" y="57"/>
                    <a:pt x="207" y="57"/>
                  </a:cubicBezTo>
                  <a:cubicBezTo>
                    <a:pt x="207" y="58"/>
                    <a:pt x="207" y="58"/>
                    <a:pt x="207" y="58"/>
                  </a:cubicBezTo>
                  <a:cubicBezTo>
                    <a:pt x="207" y="59"/>
                    <a:pt x="207" y="59"/>
                    <a:pt x="207" y="59"/>
                  </a:cubicBezTo>
                  <a:cubicBezTo>
                    <a:pt x="207" y="59"/>
                    <a:pt x="207" y="59"/>
                    <a:pt x="207" y="59"/>
                  </a:cubicBezTo>
                  <a:cubicBezTo>
                    <a:pt x="207" y="61"/>
                    <a:pt x="207" y="61"/>
                    <a:pt x="207" y="61"/>
                  </a:cubicBezTo>
                  <a:cubicBezTo>
                    <a:pt x="206" y="62"/>
                    <a:pt x="206" y="62"/>
                    <a:pt x="206" y="62"/>
                  </a:cubicBezTo>
                  <a:cubicBezTo>
                    <a:pt x="206" y="62"/>
                    <a:pt x="206" y="62"/>
                    <a:pt x="206" y="62"/>
                  </a:cubicBezTo>
                  <a:cubicBezTo>
                    <a:pt x="205" y="63"/>
                    <a:pt x="205" y="63"/>
                    <a:pt x="205" y="63"/>
                  </a:cubicBezTo>
                  <a:cubicBezTo>
                    <a:pt x="204" y="63"/>
                    <a:pt x="204" y="63"/>
                    <a:pt x="204" y="63"/>
                  </a:cubicBezTo>
                  <a:cubicBezTo>
                    <a:pt x="204" y="64"/>
                    <a:pt x="204" y="64"/>
                    <a:pt x="204" y="64"/>
                  </a:cubicBezTo>
                  <a:cubicBezTo>
                    <a:pt x="205" y="64"/>
                    <a:pt x="205" y="64"/>
                    <a:pt x="205" y="64"/>
                  </a:cubicBezTo>
                  <a:cubicBezTo>
                    <a:pt x="205" y="63"/>
                    <a:pt x="205" y="63"/>
                    <a:pt x="205" y="63"/>
                  </a:cubicBezTo>
                  <a:cubicBezTo>
                    <a:pt x="207" y="63"/>
                    <a:pt x="207" y="63"/>
                    <a:pt x="207" y="63"/>
                  </a:cubicBezTo>
                  <a:cubicBezTo>
                    <a:pt x="207" y="64"/>
                    <a:pt x="207" y="64"/>
                    <a:pt x="207" y="64"/>
                  </a:cubicBezTo>
                  <a:cubicBezTo>
                    <a:pt x="206" y="65"/>
                    <a:pt x="206" y="65"/>
                    <a:pt x="206" y="65"/>
                  </a:cubicBezTo>
                  <a:cubicBezTo>
                    <a:pt x="205" y="65"/>
                    <a:pt x="205" y="65"/>
                    <a:pt x="205" y="65"/>
                  </a:cubicBezTo>
                  <a:cubicBezTo>
                    <a:pt x="204" y="66"/>
                    <a:pt x="204" y="66"/>
                    <a:pt x="204" y="66"/>
                  </a:cubicBezTo>
                  <a:cubicBezTo>
                    <a:pt x="203" y="67"/>
                    <a:pt x="203" y="67"/>
                    <a:pt x="203" y="67"/>
                  </a:cubicBezTo>
                  <a:cubicBezTo>
                    <a:pt x="204" y="68"/>
                    <a:pt x="204" y="68"/>
                    <a:pt x="204" y="68"/>
                  </a:cubicBezTo>
                  <a:cubicBezTo>
                    <a:pt x="204" y="67"/>
                    <a:pt x="204" y="67"/>
                    <a:pt x="204" y="67"/>
                  </a:cubicBezTo>
                  <a:cubicBezTo>
                    <a:pt x="206" y="66"/>
                    <a:pt x="206" y="66"/>
                    <a:pt x="206" y="66"/>
                  </a:cubicBezTo>
                  <a:cubicBezTo>
                    <a:pt x="206" y="66"/>
                    <a:pt x="206" y="66"/>
                    <a:pt x="206" y="66"/>
                  </a:cubicBezTo>
                  <a:cubicBezTo>
                    <a:pt x="207" y="65"/>
                    <a:pt x="207" y="65"/>
                    <a:pt x="207" y="65"/>
                  </a:cubicBezTo>
                  <a:cubicBezTo>
                    <a:pt x="208" y="66"/>
                    <a:pt x="208" y="66"/>
                    <a:pt x="208" y="66"/>
                  </a:cubicBezTo>
                  <a:cubicBezTo>
                    <a:pt x="208" y="67"/>
                    <a:pt x="208" y="67"/>
                    <a:pt x="208" y="67"/>
                  </a:cubicBezTo>
                  <a:cubicBezTo>
                    <a:pt x="207" y="68"/>
                    <a:pt x="207" y="68"/>
                    <a:pt x="207" y="68"/>
                  </a:cubicBezTo>
                  <a:cubicBezTo>
                    <a:pt x="207" y="69"/>
                    <a:pt x="207" y="69"/>
                    <a:pt x="207" y="69"/>
                  </a:cubicBezTo>
                  <a:cubicBezTo>
                    <a:pt x="208" y="68"/>
                    <a:pt x="208" y="68"/>
                    <a:pt x="208" y="68"/>
                  </a:cubicBezTo>
                  <a:cubicBezTo>
                    <a:pt x="209" y="68"/>
                    <a:pt x="209" y="68"/>
                    <a:pt x="209" y="68"/>
                  </a:cubicBezTo>
                  <a:cubicBezTo>
                    <a:pt x="209" y="67"/>
                    <a:pt x="209" y="67"/>
                    <a:pt x="209" y="67"/>
                  </a:cubicBezTo>
                  <a:cubicBezTo>
                    <a:pt x="209" y="67"/>
                    <a:pt x="209" y="67"/>
                    <a:pt x="209" y="67"/>
                  </a:cubicBezTo>
                  <a:cubicBezTo>
                    <a:pt x="209" y="66"/>
                    <a:pt x="209" y="66"/>
                    <a:pt x="209" y="66"/>
                  </a:cubicBezTo>
                  <a:cubicBezTo>
                    <a:pt x="209" y="66"/>
                    <a:pt x="209" y="66"/>
                    <a:pt x="209" y="66"/>
                  </a:cubicBezTo>
                  <a:cubicBezTo>
                    <a:pt x="211" y="65"/>
                    <a:pt x="211" y="65"/>
                    <a:pt x="211" y="65"/>
                  </a:cubicBezTo>
                  <a:cubicBezTo>
                    <a:pt x="211" y="65"/>
                    <a:pt x="211" y="65"/>
                    <a:pt x="211" y="65"/>
                  </a:cubicBezTo>
                  <a:cubicBezTo>
                    <a:pt x="212" y="65"/>
                    <a:pt x="212" y="65"/>
                    <a:pt x="212" y="65"/>
                  </a:cubicBezTo>
                  <a:cubicBezTo>
                    <a:pt x="213" y="67"/>
                    <a:pt x="213" y="67"/>
                    <a:pt x="213" y="67"/>
                  </a:cubicBezTo>
                  <a:cubicBezTo>
                    <a:pt x="213" y="67"/>
                    <a:pt x="213" y="67"/>
                    <a:pt x="213" y="67"/>
                  </a:cubicBezTo>
                  <a:cubicBezTo>
                    <a:pt x="213" y="68"/>
                    <a:pt x="213" y="68"/>
                    <a:pt x="213" y="68"/>
                  </a:cubicBezTo>
                  <a:cubicBezTo>
                    <a:pt x="212" y="70"/>
                    <a:pt x="212" y="70"/>
                    <a:pt x="212" y="70"/>
                  </a:cubicBezTo>
                  <a:cubicBezTo>
                    <a:pt x="211" y="71"/>
                    <a:pt x="211" y="71"/>
                    <a:pt x="211" y="71"/>
                  </a:cubicBezTo>
                  <a:cubicBezTo>
                    <a:pt x="210" y="71"/>
                    <a:pt x="210" y="71"/>
                    <a:pt x="210" y="71"/>
                  </a:cubicBezTo>
                  <a:cubicBezTo>
                    <a:pt x="209" y="71"/>
                    <a:pt x="209" y="71"/>
                    <a:pt x="209" y="71"/>
                  </a:cubicBezTo>
                  <a:cubicBezTo>
                    <a:pt x="209" y="72"/>
                    <a:pt x="209" y="72"/>
                    <a:pt x="209" y="72"/>
                  </a:cubicBezTo>
                  <a:cubicBezTo>
                    <a:pt x="209" y="72"/>
                    <a:pt x="209" y="72"/>
                    <a:pt x="209" y="72"/>
                  </a:cubicBezTo>
                  <a:cubicBezTo>
                    <a:pt x="208" y="74"/>
                    <a:pt x="208" y="74"/>
                    <a:pt x="208" y="74"/>
                  </a:cubicBezTo>
                  <a:cubicBezTo>
                    <a:pt x="208" y="74"/>
                    <a:pt x="208" y="74"/>
                    <a:pt x="208" y="74"/>
                  </a:cubicBezTo>
                  <a:cubicBezTo>
                    <a:pt x="207" y="74"/>
                    <a:pt x="207" y="74"/>
                    <a:pt x="207" y="74"/>
                  </a:cubicBezTo>
                  <a:cubicBezTo>
                    <a:pt x="207" y="75"/>
                    <a:pt x="207" y="75"/>
                    <a:pt x="207" y="75"/>
                  </a:cubicBezTo>
                  <a:cubicBezTo>
                    <a:pt x="207" y="75"/>
                    <a:pt x="207" y="75"/>
                    <a:pt x="207" y="75"/>
                  </a:cubicBezTo>
                  <a:cubicBezTo>
                    <a:pt x="206" y="75"/>
                    <a:pt x="206" y="75"/>
                    <a:pt x="206" y="75"/>
                  </a:cubicBezTo>
                  <a:cubicBezTo>
                    <a:pt x="206" y="75"/>
                    <a:pt x="206" y="75"/>
                    <a:pt x="206" y="75"/>
                  </a:cubicBezTo>
                  <a:cubicBezTo>
                    <a:pt x="206" y="76"/>
                    <a:pt x="206" y="76"/>
                    <a:pt x="206" y="76"/>
                  </a:cubicBezTo>
                  <a:cubicBezTo>
                    <a:pt x="205" y="76"/>
                    <a:pt x="205" y="76"/>
                    <a:pt x="205" y="76"/>
                  </a:cubicBezTo>
                  <a:cubicBezTo>
                    <a:pt x="205" y="76"/>
                    <a:pt x="205" y="76"/>
                    <a:pt x="205" y="76"/>
                  </a:cubicBezTo>
                  <a:cubicBezTo>
                    <a:pt x="204" y="76"/>
                    <a:pt x="204" y="76"/>
                    <a:pt x="204" y="76"/>
                  </a:cubicBezTo>
                  <a:cubicBezTo>
                    <a:pt x="203" y="76"/>
                    <a:pt x="203" y="76"/>
                    <a:pt x="203" y="76"/>
                  </a:cubicBezTo>
                  <a:cubicBezTo>
                    <a:pt x="202" y="76"/>
                    <a:pt x="202" y="76"/>
                    <a:pt x="202" y="76"/>
                  </a:cubicBezTo>
                  <a:cubicBezTo>
                    <a:pt x="201" y="77"/>
                    <a:pt x="201" y="77"/>
                    <a:pt x="201" y="77"/>
                  </a:cubicBezTo>
                  <a:cubicBezTo>
                    <a:pt x="199" y="76"/>
                    <a:pt x="199" y="76"/>
                    <a:pt x="199" y="76"/>
                  </a:cubicBezTo>
                  <a:cubicBezTo>
                    <a:pt x="199" y="76"/>
                    <a:pt x="199" y="76"/>
                    <a:pt x="199" y="76"/>
                  </a:cubicBezTo>
                  <a:cubicBezTo>
                    <a:pt x="200" y="75"/>
                    <a:pt x="200" y="75"/>
                    <a:pt x="200" y="75"/>
                  </a:cubicBezTo>
                  <a:cubicBezTo>
                    <a:pt x="200" y="75"/>
                    <a:pt x="200" y="75"/>
                    <a:pt x="200" y="75"/>
                  </a:cubicBezTo>
                  <a:cubicBezTo>
                    <a:pt x="199" y="74"/>
                    <a:pt x="199" y="74"/>
                    <a:pt x="199" y="74"/>
                  </a:cubicBezTo>
                  <a:cubicBezTo>
                    <a:pt x="198" y="75"/>
                    <a:pt x="198" y="75"/>
                    <a:pt x="198" y="75"/>
                  </a:cubicBezTo>
                  <a:cubicBezTo>
                    <a:pt x="198" y="75"/>
                    <a:pt x="198" y="75"/>
                    <a:pt x="198" y="75"/>
                  </a:cubicBezTo>
                  <a:cubicBezTo>
                    <a:pt x="198" y="76"/>
                    <a:pt x="198" y="76"/>
                    <a:pt x="198" y="76"/>
                  </a:cubicBezTo>
                  <a:cubicBezTo>
                    <a:pt x="196" y="75"/>
                    <a:pt x="196" y="75"/>
                    <a:pt x="196" y="75"/>
                  </a:cubicBezTo>
                  <a:cubicBezTo>
                    <a:pt x="196" y="75"/>
                    <a:pt x="196" y="75"/>
                    <a:pt x="196" y="75"/>
                  </a:cubicBezTo>
                  <a:cubicBezTo>
                    <a:pt x="197" y="74"/>
                    <a:pt x="197" y="74"/>
                    <a:pt x="197" y="74"/>
                  </a:cubicBezTo>
                  <a:cubicBezTo>
                    <a:pt x="197" y="74"/>
                    <a:pt x="197" y="74"/>
                    <a:pt x="197" y="74"/>
                  </a:cubicBezTo>
                  <a:cubicBezTo>
                    <a:pt x="196" y="74"/>
                    <a:pt x="196" y="74"/>
                    <a:pt x="196" y="74"/>
                  </a:cubicBezTo>
                  <a:cubicBezTo>
                    <a:pt x="196" y="74"/>
                    <a:pt x="196" y="74"/>
                    <a:pt x="196" y="74"/>
                  </a:cubicBezTo>
                  <a:cubicBezTo>
                    <a:pt x="195" y="74"/>
                    <a:pt x="195" y="74"/>
                    <a:pt x="195" y="74"/>
                  </a:cubicBezTo>
                  <a:cubicBezTo>
                    <a:pt x="195" y="74"/>
                    <a:pt x="195" y="74"/>
                    <a:pt x="195" y="74"/>
                  </a:cubicBezTo>
                  <a:cubicBezTo>
                    <a:pt x="193" y="75"/>
                    <a:pt x="193" y="75"/>
                    <a:pt x="193" y="75"/>
                  </a:cubicBezTo>
                  <a:cubicBezTo>
                    <a:pt x="193" y="75"/>
                    <a:pt x="193" y="75"/>
                    <a:pt x="193" y="75"/>
                  </a:cubicBezTo>
                  <a:cubicBezTo>
                    <a:pt x="192" y="75"/>
                    <a:pt x="192" y="75"/>
                    <a:pt x="192" y="75"/>
                  </a:cubicBezTo>
                  <a:cubicBezTo>
                    <a:pt x="192" y="75"/>
                    <a:pt x="192" y="75"/>
                    <a:pt x="192" y="75"/>
                  </a:cubicBezTo>
                  <a:cubicBezTo>
                    <a:pt x="191" y="75"/>
                    <a:pt x="191" y="75"/>
                    <a:pt x="191" y="75"/>
                  </a:cubicBezTo>
                  <a:cubicBezTo>
                    <a:pt x="190" y="75"/>
                    <a:pt x="190" y="75"/>
                    <a:pt x="190" y="75"/>
                  </a:cubicBezTo>
                  <a:cubicBezTo>
                    <a:pt x="190" y="75"/>
                    <a:pt x="190" y="75"/>
                    <a:pt x="190" y="75"/>
                  </a:cubicBezTo>
                  <a:cubicBezTo>
                    <a:pt x="189" y="75"/>
                    <a:pt x="189" y="75"/>
                    <a:pt x="189" y="75"/>
                  </a:cubicBezTo>
                  <a:cubicBezTo>
                    <a:pt x="188" y="75"/>
                    <a:pt x="188" y="75"/>
                    <a:pt x="188" y="75"/>
                  </a:cubicBezTo>
                  <a:cubicBezTo>
                    <a:pt x="188" y="76"/>
                    <a:pt x="188" y="76"/>
                    <a:pt x="188" y="76"/>
                  </a:cubicBezTo>
                  <a:cubicBezTo>
                    <a:pt x="188" y="76"/>
                    <a:pt x="188" y="76"/>
                    <a:pt x="188" y="76"/>
                  </a:cubicBezTo>
                  <a:cubicBezTo>
                    <a:pt x="187" y="76"/>
                    <a:pt x="187" y="76"/>
                    <a:pt x="187" y="76"/>
                  </a:cubicBezTo>
                  <a:cubicBezTo>
                    <a:pt x="187" y="77"/>
                    <a:pt x="187" y="77"/>
                    <a:pt x="187" y="77"/>
                  </a:cubicBezTo>
                  <a:cubicBezTo>
                    <a:pt x="186" y="77"/>
                    <a:pt x="186" y="77"/>
                    <a:pt x="186" y="77"/>
                  </a:cubicBezTo>
                  <a:cubicBezTo>
                    <a:pt x="185" y="77"/>
                    <a:pt x="185" y="77"/>
                    <a:pt x="185" y="77"/>
                  </a:cubicBezTo>
                  <a:cubicBezTo>
                    <a:pt x="184" y="77"/>
                    <a:pt x="184" y="77"/>
                    <a:pt x="184" y="77"/>
                  </a:cubicBezTo>
                  <a:cubicBezTo>
                    <a:pt x="183" y="77"/>
                    <a:pt x="183" y="77"/>
                    <a:pt x="183" y="77"/>
                  </a:cubicBezTo>
                  <a:cubicBezTo>
                    <a:pt x="183" y="77"/>
                    <a:pt x="183" y="77"/>
                    <a:pt x="183" y="77"/>
                  </a:cubicBezTo>
                  <a:cubicBezTo>
                    <a:pt x="182" y="77"/>
                    <a:pt x="182" y="77"/>
                    <a:pt x="182" y="77"/>
                  </a:cubicBezTo>
                  <a:cubicBezTo>
                    <a:pt x="181" y="77"/>
                    <a:pt x="181" y="77"/>
                    <a:pt x="181" y="77"/>
                  </a:cubicBezTo>
                  <a:cubicBezTo>
                    <a:pt x="179" y="77"/>
                    <a:pt x="179" y="77"/>
                    <a:pt x="179" y="77"/>
                  </a:cubicBezTo>
                  <a:cubicBezTo>
                    <a:pt x="178" y="77"/>
                    <a:pt x="178" y="77"/>
                    <a:pt x="178" y="77"/>
                  </a:cubicBezTo>
                  <a:cubicBezTo>
                    <a:pt x="177" y="76"/>
                    <a:pt x="177" y="76"/>
                    <a:pt x="177" y="76"/>
                  </a:cubicBezTo>
                  <a:cubicBezTo>
                    <a:pt x="176" y="76"/>
                    <a:pt x="176" y="76"/>
                    <a:pt x="176" y="76"/>
                  </a:cubicBezTo>
                  <a:cubicBezTo>
                    <a:pt x="176" y="75"/>
                    <a:pt x="176" y="75"/>
                    <a:pt x="176" y="75"/>
                  </a:cubicBezTo>
                  <a:close/>
                  <a:moveTo>
                    <a:pt x="123" y="100"/>
                  </a:moveTo>
                  <a:cubicBezTo>
                    <a:pt x="123" y="98"/>
                    <a:pt x="123" y="98"/>
                    <a:pt x="123" y="98"/>
                  </a:cubicBezTo>
                  <a:cubicBezTo>
                    <a:pt x="124" y="97"/>
                    <a:pt x="124" y="97"/>
                    <a:pt x="124" y="97"/>
                  </a:cubicBezTo>
                  <a:cubicBezTo>
                    <a:pt x="123" y="96"/>
                    <a:pt x="123" y="96"/>
                    <a:pt x="123" y="96"/>
                  </a:cubicBezTo>
                  <a:cubicBezTo>
                    <a:pt x="124" y="95"/>
                    <a:pt x="124" y="95"/>
                    <a:pt x="124" y="95"/>
                  </a:cubicBezTo>
                  <a:cubicBezTo>
                    <a:pt x="124" y="94"/>
                    <a:pt x="124" y="94"/>
                    <a:pt x="124" y="94"/>
                  </a:cubicBezTo>
                  <a:cubicBezTo>
                    <a:pt x="123" y="94"/>
                    <a:pt x="123" y="94"/>
                    <a:pt x="123" y="94"/>
                  </a:cubicBezTo>
                  <a:cubicBezTo>
                    <a:pt x="122" y="92"/>
                    <a:pt x="122" y="92"/>
                    <a:pt x="122" y="92"/>
                  </a:cubicBezTo>
                  <a:cubicBezTo>
                    <a:pt x="123" y="92"/>
                    <a:pt x="123" y="92"/>
                    <a:pt x="123" y="92"/>
                  </a:cubicBezTo>
                  <a:cubicBezTo>
                    <a:pt x="123" y="91"/>
                    <a:pt x="123" y="91"/>
                    <a:pt x="123" y="91"/>
                  </a:cubicBezTo>
                  <a:cubicBezTo>
                    <a:pt x="122" y="91"/>
                    <a:pt x="122" y="91"/>
                    <a:pt x="122" y="91"/>
                  </a:cubicBezTo>
                  <a:cubicBezTo>
                    <a:pt x="120" y="91"/>
                    <a:pt x="120" y="91"/>
                    <a:pt x="120" y="91"/>
                  </a:cubicBezTo>
                  <a:cubicBezTo>
                    <a:pt x="120" y="90"/>
                    <a:pt x="120" y="90"/>
                    <a:pt x="120" y="90"/>
                  </a:cubicBezTo>
                  <a:cubicBezTo>
                    <a:pt x="121" y="90"/>
                    <a:pt x="121" y="90"/>
                    <a:pt x="121" y="90"/>
                  </a:cubicBezTo>
                  <a:cubicBezTo>
                    <a:pt x="122" y="90"/>
                    <a:pt x="122" y="90"/>
                    <a:pt x="122" y="90"/>
                  </a:cubicBezTo>
                  <a:cubicBezTo>
                    <a:pt x="123" y="89"/>
                    <a:pt x="123" y="89"/>
                    <a:pt x="123" y="89"/>
                  </a:cubicBezTo>
                  <a:cubicBezTo>
                    <a:pt x="123" y="88"/>
                    <a:pt x="123" y="88"/>
                    <a:pt x="123" y="88"/>
                  </a:cubicBezTo>
                  <a:cubicBezTo>
                    <a:pt x="124" y="88"/>
                    <a:pt x="124" y="88"/>
                    <a:pt x="124" y="88"/>
                  </a:cubicBezTo>
                  <a:cubicBezTo>
                    <a:pt x="124" y="88"/>
                    <a:pt x="124" y="88"/>
                    <a:pt x="124" y="88"/>
                  </a:cubicBezTo>
                  <a:cubicBezTo>
                    <a:pt x="125" y="88"/>
                    <a:pt x="125" y="88"/>
                    <a:pt x="125" y="88"/>
                  </a:cubicBezTo>
                  <a:cubicBezTo>
                    <a:pt x="126" y="86"/>
                    <a:pt x="126" y="86"/>
                    <a:pt x="126" y="86"/>
                  </a:cubicBezTo>
                  <a:cubicBezTo>
                    <a:pt x="127" y="86"/>
                    <a:pt x="127" y="86"/>
                    <a:pt x="127" y="86"/>
                  </a:cubicBezTo>
                  <a:cubicBezTo>
                    <a:pt x="127" y="86"/>
                    <a:pt x="127" y="86"/>
                    <a:pt x="127" y="86"/>
                  </a:cubicBezTo>
                  <a:cubicBezTo>
                    <a:pt x="128" y="85"/>
                    <a:pt x="128" y="85"/>
                    <a:pt x="128" y="85"/>
                  </a:cubicBezTo>
                  <a:cubicBezTo>
                    <a:pt x="129" y="84"/>
                    <a:pt x="129" y="84"/>
                    <a:pt x="129" y="84"/>
                  </a:cubicBezTo>
                  <a:cubicBezTo>
                    <a:pt x="129" y="83"/>
                    <a:pt x="129" y="83"/>
                    <a:pt x="129" y="83"/>
                  </a:cubicBezTo>
                  <a:cubicBezTo>
                    <a:pt x="129" y="84"/>
                    <a:pt x="129" y="84"/>
                    <a:pt x="129" y="84"/>
                  </a:cubicBezTo>
                  <a:cubicBezTo>
                    <a:pt x="132" y="84"/>
                    <a:pt x="132" y="84"/>
                    <a:pt x="132" y="84"/>
                  </a:cubicBezTo>
                  <a:cubicBezTo>
                    <a:pt x="132" y="83"/>
                    <a:pt x="132" y="83"/>
                    <a:pt x="132" y="83"/>
                  </a:cubicBezTo>
                  <a:cubicBezTo>
                    <a:pt x="131" y="82"/>
                    <a:pt x="131" y="82"/>
                    <a:pt x="131" y="82"/>
                  </a:cubicBezTo>
                  <a:cubicBezTo>
                    <a:pt x="131" y="81"/>
                    <a:pt x="131" y="81"/>
                    <a:pt x="131" y="81"/>
                  </a:cubicBezTo>
                  <a:cubicBezTo>
                    <a:pt x="132" y="81"/>
                    <a:pt x="132" y="81"/>
                    <a:pt x="132" y="81"/>
                  </a:cubicBezTo>
                  <a:cubicBezTo>
                    <a:pt x="134" y="79"/>
                    <a:pt x="134" y="79"/>
                    <a:pt x="134" y="79"/>
                  </a:cubicBezTo>
                  <a:cubicBezTo>
                    <a:pt x="135" y="78"/>
                    <a:pt x="135" y="78"/>
                    <a:pt x="135" y="78"/>
                  </a:cubicBezTo>
                  <a:cubicBezTo>
                    <a:pt x="137" y="78"/>
                    <a:pt x="137" y="78"/>
                    <a:pt x="137" y="78"/>
                  </a:cubicBezTo>
                  <a:cubicBezTo>
                    <a:pt x="137" y="77"/>
                    <a:pt x="137" y="77"/>
                    <a:pt x="137" y="77"/>
                  </a:cubicBezTo>
                  <a:cubicBezTo>
                    <a:pt x="138" y="76"/>
                    <a:pt x="138" y="76"/>
                    <a:pt x="138" y="76"/>
                  </a:cubicBezTo>
                  <a:cubicBezTo>
                    <a:pt x="139" y="76"/>
                    <a:pt x="139" y="76"/>
                    <a:pt x="139" y="76"/>
                  </a:cubicBezTo>
                  <a:cubicBezTo>
                    <a:pt x="140" y="75"/>
                    <a:pt x="140" y="75"/>
                    <a:pt x="140" y="75"/>
                  </a:cubicBezTo>
                  <a:cubicBezTo>
                    <a:pt x="139" y="75"/>
                    <a:pt x="139" y="75"/>
                    <a:pt x="139" y="75"/>
                  </a:cubicBezTo>
                  <a:cubicBezTo>
                    <a:pt x="139" y="73"/>
                    <a:pt x="139" y="73"/>
                    <a:pt x="139" y="73"/>
                  </a:cubicBezTo>
                  <a:cubicBezTo>
                    <a:pt x="139" y="72"/>
                    <a:pt x="139" y="72"/>
                    <a:pt x="139" y="72"/>
                  </a:cubicBezTo>
                  <a:cubicBezTo>
                    <a:pt x="140" y="71"/>
                    <a:pt x="140" y="71"/>
                    <a:pt x="140" y="71"/>
                  </a:cubicBezTo>
                  <a:cubicBezTo>
                    <a:pt x="140" y="71"/>
                    <a:pt x="140" y="71"/>
                    <a:pt x="140" y="71"/>
                  </a:cubicBezTo>
                  <a:cubicBezTo>
                    <a:pt x="140" y="70"/>
                    <a:pt x="140" y="70"/>
                    <a:pt x="140" y="70"/>
                  </a:cubicBezTo>
                  <a:cubicBezTo>
                    <a:pt x="141" y="70"/>
                    <a:pt x="141" y="70"/>
                    <a:pt x="141" y="70"/>
                  </a:cubicBezTo>
                  <a:cubicBezTo>
                    <a:pt x="142" y="70"/>
                    <a:pt x="142" y="70"/>
                    <a:pt x="142" y="70"/>
                  </a:cubicBezTo>
                  <a:cubicBezTo>
                    <a:pt x="145" y="70"/>
                    <a:pt x="145" y="70"/>
                    <a:pt x="145" y="70"/>
                  </a:cubicBezTo>
                  <a:cubicBezTo>
                    <a:pt x="145" y="70"/>
                    <a:pt x="145" y="70"/>
                    <a:pt x="145" y="70"/>
                  </a:cubicBezTo>
                  <a:cubicBezTo>
                    <a:pt x="148" y="70"/>
                    <a:pt x="148" y="70"/>
                    <a:pt x="148" y="70"/>
                  </a:cubicBezTo>
                  <a:cubicBezTo>
                    <a:pt x="150" y="69"/>
                    <a:pt x="150" y="69"/>
                    <a:pt x="150" y="69"/>
                  </a:cubicBezTo>
                  <a:cubicBezTo>
                    <a:pt x="153" y="70"/>
                    <a:pt x="153" y="70"/>
                    <a:pt x="153" y="70"/>
                  </a:cubicBezTo>
                  <a:cubicBezTo>
                    <a:pt x="152" y="71"/>
                    <a:pt x="152" y="71"/>
                    <a:pt x="152" y="71"/>
                  </a:cubicBezTo>
                  <a:cubicBezTo>
                    <a:pt x="153" y="71"/>
                    <a:pt x="153" y="71"/>
                    <a:pt x="153" y="71"/>
                  </a:cubicBezTo>
                  <a:cubicBezTo>
                    <a:pt x="154" y="72"/>
                    <a:pt x="154" y="72"/>
                    <a:pt x="154" y="72"/>
                  </a:cubicBezTo>
                  <a:cubicBezTo>
                    <a:pt x="156" y="73"/>
                    <a:pt x="156" y="73"/>
                    <a:pt x="156" y="73"/>
                  </a:cubicBezTo>
                  <a:cubicBezTo>
                    <a:pt x="156" y="74"/>
                    <a:pt x="156" y="74"/>
                    <a:pt x="156" y="74"/>
                  </a:cubicBezTo>
                  <a:cubicBezTo>
                    <a:pt x="155" y="74"/>
                    <a:pt x="155" y="74"/>
                    <a:pt x="155" y="74"/>
                  </a:cubicBezTo>
                  <a:cubicBezTo>
                    <a:pt x="156" y="74"/>
                    <a:pt x="156" y="74"/>
                    <a:pt x="156" y="74"/>
                  </a:cubicBezTo>
                  <a:cubicBezTo>
                    <a:pt x="157" y="74"/>
                    <a:pt x="157" y="74"/>
                    <a:pt x="157" y="74"/>
                  </a:cubicBezTo>
                  <a:cubicBezTo>
                    <a:pt x="158" y="74"/>
                    <a:pt x="158" y="74"/>
                    <a:pt x="158" y="74"/>
                  </a:cubicBezTo>
                  <a:cubicBezTo>
                    <a:pt x="157" y="75"/>
                    <a:pt x="157" y="75"/>
                    <a:pt x="157" y="75"/>
                  </a:cubicBezTo>
                  <a:cubicBezTo>
                    <a:pt x="156" y="76"/>
                    <a:pt x="156" y="76"/>
                    <a:pt x="156" y="76"/>
                  </a:cubicBezTo>
                  <a:cubicBezTo>
                    <a:pt x="156" y="77"/>
                    <a:pt x="156" y="77"/>
                    <a:pt x="156" y="77"/>
                  </a:cubicBezTo>
                  <a:cubicBezTo>
                    <a:pt x="158" y="76"/>
                    <a:pt x="158" y="76"/>
                    <a:pt x="158" y="76"/>
                  </a:cubicBezTo>
                  <a:cubicBezTo>
                    <a:pt x="158" y="75"/>
                    <a:pt x="158" y="75"/>
                    <a:pt x="158" y="75"/>
                  </a:cubicBezTo>
                  <a:cubicBezTo>
                    <a:pt x="159" y="74"/>
                    <a:pt x="159" y="74"/>
                    <a:pt x="159" y="74"/>
                  </a:cubicBezTo>
                  <a:cubicBezTo>
                    <a:pt x="160" y="75"/>
                    <a:pt x="160" y="75"/>
                    <a:pt x="160" y="75"/>
                  </a:cubicBezTo>
                  <a:cubicBezTo>
                    <a:pt x="161" y="74"/>
                    <a:pt x="161" y="74"/>
                    <a:pt x="161" y="74"/>
                  </a:cubicBezTo>
                  <a:cubicBezTo>
                    <a:pt x="162" y="74"/>
                    <a:pt x="162" y="74"/>
                    <a:pt x="162" y="74"/>
                  </a:cubicBezTo>
                  <a:cubicBezTo>
                    <a:pt x="162" y="75"/>
                    <a:pt x="162" y="75"/>
                    <a:pt x="162" y="75"/>
                  </a:cubicBezTo>
                  <a:cubicBezTo>
                    <a:pt x="163" y="77"/>
                    <a:pt x="163" y="77"/>
                    <a:pt x="163" y="77"/>
                  </a:cubicBezTo>
                  <a:cubicBezTo>
                    <a:pt x="164" y="79"/>
                    <a:pt x="164" y="79"/>
                    <a:pt x="164" y="79"/>
                  </a:cubicBezTo>
                  <a:cubicBezTo>
                    <a:pt x="163" y="79"/>
                    <a:pt x="163" y="79"/>
                    <a:pt x="163" y="79"/>
                  </a:cubicBezTo>
                  <a:cubicBezTo>
                    <a:pt x="164" y="81"/>
                    <a:pt x="164" y="81"/>
                    <a:pt x="164" y="81"/>
                  </a:cubicBezTo>
                  <a:cubicBezTo>
                    <a:pt x="164" y="82"/>
                    <a:pt x="164" y="82"/>
                    <a:pt x="164" y="82"/>
                  </a:cubicBezTo>
                  <a:cubicBezTo>
                    <a:pt x="164" y="82"/>
                    <a:pt x="164" y="82"/>
                    <a:pt x="164" y="82"/>
                  </a:cubicBezTo>
                  <a:cubicBezTo>
                    <a:pt x="164" y="83"/>
                    <a:pt x="164" y="83"/>
                    <a:pt x="164" y="83"/>
                  </a:cubicBezTo>
                  <a:cubicBezTo>
                    <a:pt x="164" y="84"/>
                    <a:pt x="164" y="84"/>
                    <a:pt x="164" y="84"/>
                  </a:cubicBezTo>
                  <a:cubicBezTo>
                    <a:pt x="164" y="84"/>
                    <a:pt x="164" y="84"/>
                    <a:pt x="164" y="84"/>
                  </a:cubicBezTo>
                  <a:cubicBezTo>
                    <a:pt x="163" y="85"/>
                    <a:pt x="163" y="85"/>
                    <a:pt x="163" y="85"/>
                  </a:cubicBezTo>
                  <a:cubicBezTo>
                    <a:pt x="162" y="86"/>
                    <a:pt x="162" y="86"/>
                    <a:pt x="162" y="86"/>
                  </a:cubicBezTo>
                  <a:cubicBezTo>
                    <a:pt x="161" y="86"/>
                    <a:pt x="161" y="86"/>
                    <a:pt x="161" y="86"/>
                  </a:cubicBezTo>
                  <a:cubicBezTo>
                    <a:pt x="159" y="86"/>
                    <a:pt x="159" y="86"/>
                    <a:pt x="159" y="86"/>
                  </a:cubicBezTo>
                  <a:cubicBezTo>
                    <a:pt x="158" y="86"/>
                    <a:pt x="158" y="86"/>
                    <a:pt x="158" y="86"/>
                  </a:cubicBezTo>
                  <a:cubicBezTo>
                    <a:pt x="155" y="87"/>
                    <a:pt x="155" y="87"/>
                    <a:pt x="155" y="87"/>
                  </a:cubicBezTo>
                  <a:cubicBezTo>
                    <a:pt x="154" y="87"/>
                    <a:pt x="154" y="87"/>
                    <a:pt x="154" y="87"/>
                  </a:cubicBezTo>
                  <a:cubicBezTo>
                    <a:pt x="152" y="88"/>
                    <a:pt x="152" y="88"/>
                    <a:pt x="152" y="88"/>
                  </a:cubicBezTo>
                  <a:cubicBezTo>
                    <a:pt x="151" y="88"/>
                    <a:pt x="151" y="88"/>
                    <a:pt x="151" y="88"/>
                  </a:cubicBezTo>
                  <a:cubicBezTo>
                    <a:pt x="150" y="89"/>
                    <a:pt x="150" y="89"/>
                    <a:pt x="150" y="89"/>
                  </a:cubicBezTo>
                  <a:cubicBezTo>
                    <a:pt x="149" y="89"/>
                    <a:pt x="149" y="89"/>
                    <a:pt x="149" y="89"/>
                  </a:cubicBezTo>
                  <a:cubicBezTo>
                    <a:pt x="148" y="89"/>
                    <a:pt x="148" y="89"/>
                    <a:pt x="148" y="89"/>
                  </a:cubicBezTo>
                  <a:cubicBezTo>
                    <a:pt x="148" y="89"/>
                    <a:pt x="148" y="89"/>
                    <a:pt x="148" y="89"/>
                  </a:cubicBezTo>
                  <a:cubicBezTo>
                    <a:pt x="147" y="89"/>
                    <a:pt x="147" y="89"/>
                    <a:pt x="147" y="89"/>
                  </a:cubicBezTo>
                  <a:cubicBezTo>
                    <a:pt x="146" y="89"/>
                    <a:pt x="146" y="89"/>
                    <a:pt x="146" y="89"/>
                  </a:cubicBezTo>
                  <a:cubicBezTo>
                    <a:pt x="145" y="90"/>
                    <a:pt x="145" y="90"/>
                    <a:pt x="145" y="90"/>
                  </a:cubicBezTo>
                  <a:cubicBezTo>
                    <a:pt x="144" y="91"/>
                    <a:pt x="144" y="91"/>
                    <a:pt x="144" y="91"/>
                  </a:cubicBezTo>
                  <a:cubicBezTo>
                    <a:pt x="144" y="91"/>
                    <a:pt x="144" y="91"/>
                    <a:pt x="144" y="91"/>
                  </a:cubicBezTo>
                  <a:cubicBezTo>
                    <a:pt x="144" y="92"/>
                    <a:pt x="144" y="92"/>
                    <a:pt x="144" y="92"/>
                  </a:cubicBezTo>
                  <a:cubicBezTo>
                    <a:pt x="142" y="92"/>
                    <a:pt x="142" y="92"/>
                    <a:pt x="142" y="92"/>
                  </a:cubicBezTo>
                  <a:cubicBezTo>
                    <a:pt x="141" y="93"/>
                    <a:pt x="141" y="93"/>
                    <a:pt x="141" y="93"/>
                  </a:cubicBezTo>
                  <a:cubicBezTo>
                    <a:pt x="140" y="93"/>
                    <a:pt x="140" y="93"/>
                    <a:pt x="140" y="93"/>
                  </a:cubicBezTo>
                  <a:cubicBezTo>
                    <a:pt x="139" y="92"/>
                    <a:pt x="139" y="92"/>
                    <a:pt x="139" y="92"/>
                  </a:cubicBezTo>
                  <a:cubicBezTo>
                    <a:pt x="139" y="93"/>
                    <a:pt x="139" y="93"/>
                    <a:pt x="139" y="93"/>
                  </a:cubicBezTo>
                  <a:cubicBezTo>
                    <a:pt x="139" y="94"/>
                    <a:pt x="139" y="94"/>
                    <a:pt x="139" y="94"/>
                  </a:cubicBezTo>
                  <a:cubicBezTo>
                    <a:pt x="138" y="94"/>
                    <a:pt x="138" y="94"/>
                    <a:pt x="138" y="94"/>
                  </a:cubicBezTo>
                  <a:cubicBezTo>
                    <a:pt x="137" y="95"/>
                    <a:pt x="137" y="95"/>
                    <a:pt x="137" y="95"/>
                  </a:cubicBezTo>
                  <a:cubicBezTo>
                    <a:pt x="136" y="96"/>
                    <a:pt x="136" y="96"/>
                    <a:pt x="136" y="96"/>
                  </a:cubicBezTo>
                  <a:cubicBezTo>
                    <a:pt x="135" y="97"/>
                    <a:pt x="135" y="97"/>
                    <a:pt x="135" y="97"/>
                  </a:cubicBezTo>
                  <a:cubicBezTo>
                    <a:pt x="136" y="97"/>
                    <a:pt x="136" y="97"/>
                    <a:pt x="136" y="97"/>
                  </a:cubicBezTo>
                  <a:cubicBezTo>
                    <a:pt x="134" y="99"/>
                    <a:pt x="134" y="99"/>
                    <a:pt x="134" y="99"/>
                  </a:cubicBezTo>
                  <a:cubicBezTo>
                    <a:pt x="134" y="99"/>
                    <a:pt x="134" y="99"/>
                    <a:pt x="134" y="99"/>
                  </a:cubicBezTo>
                  <a:cubicBezTo>
                    <a:pt x="132" y="99"/>
                    <a:pt x="132" y="99"/>
                    <a:pt x="132" y="99"/>
                  </a:cubicBezTo>
                  <a:cubicBezTo>
                    <a:pt x="131" y="100"/>
                    <a:pt x="131" y="100"/>
                    <a:pt x="131" y="100"/>
                  </a:cubicBezTo>
                  <a:cubicBezTo>
                    <a:pt x="130" y="100"/>
                    <a:pt x="130" y="100"/>
                    <a:pt x="130" y="100"/>
                  </a:cubicBezTo>
                  <a:cubicBezTo>
                    <a:pt x="130" y="99"/>
                    <a:pt x="130" y="99"/>
                    <a:pt x="130" y="99"/>
                  </a:cubicBezTo>
                  <a:cubicBezTo>
                    <a:pt x="130" y="99"/>
                    <a:pt x="130" y="99"/>
                    <a:pt x="130" y="99"/>
                  </a:cubicBezTo>
                  <a:cubicBezTo>
                    <a:pt x="130" y="98"/>
                    <a:pt x="130" y="98"/>
                    <a:pt x="130" y="98"/>
                  </a:cubicBezTo>
                  <a:cubicBezTo>
                    <a:pt x="130" y="97"/>
                    <a:pt x="130" y="97"/>
                    <a:pt x="130" y="97"/>
                  </a:cubicBezTo>
                  <a:cubicBezTo>
                    <a:pt x="129" y="98"/>
                    <a:pt x="129" y="98"/>
                    <a:pt x="129" y="98"/>
                  </a:cubicBezTo>
                  <a:cubicBezTo>
                    <a:pt x="129" y="98"/>
                    <a:pt x="129" y="98"/>
                    <a:pt x="129" y="98"/>
                  </a:cubicBezTo>
                  <a:cubicBezTo>
                    <a:pt x="129" y="98"/>
                    <a:pt x="129" y="98"/>
                    <a:pt x="129" y="98"/>
                  </a:cubicBezTo>
                  <a:cubicBezTo>
                    <a:pt x="127" y="100"/>
                    <a:pt x="127" y="100"/>
                    <a:pt x="127" y="100"/>
                  </a:cubicBezTo>
                  <a:cubicBezTo>
                    <a:pt x="126" y="100"/>
                    <a:pt x="126" y="100"/>
                    <a:pt x="126" y="100"/>
                  </a:cubicBezTo>
                  <a:cubicBezTo>
                    <a:pt x="125" y="100"/>
                    <a:pt x="125" y="100"/>
                    <a:pt x="125" y="100"/>
                  </a:cubicBezTo>
                  <a:cubicBezTo>
                    <a:pt x="125" y="100"/>
                    <a:pt x="125" y="100"/>
                    <a:pt x="125" y="100"/>
                  </a:cubicBezTo>
                  <a:cubicBezTo>
                    <a:pt x="124" y="100"/>
                    <a:pt x="124" y="100"/>
                    <a:pt x="124" y="100"/>
                  </a:cubicBezTo>
                  <a:cubicBezTo>
                    <a:pt x="123" y="100"/>
                    <a:pt x="123" y="100"/>
                    <a:pt x="123" y="100"/>
                  </a:cubicBezTo>
                  <a:cubicBezTo>
                    <a:pt x="123" y="100"/>
                    <a:pt x="123" y="100"/>
                    <a:pt x="123" y="100"/>
                  </a:cubicBezTo>
                  <a:cubicBezTo>
                    <a:pt x="123" y="100"/>
                    <a:pt x="123" y="100"/>
                    <a:pt x="123" y="100"/>
                  </a:cubicBezTo>
                  <a:close/>
                  <a:moveTo>
                    <a:pt x="236" y="88"/>
                  </a:moveTo>
                  <a:cubicBezTo>
                    <a:pt x="236" y="88"/>
                    <a:pt x="236" y="88"/>
                    <a:pt x="236" y="88"/>
                  </a:cubicBezTo>
                  <a:cubicBezTo>
                    <a:pt x="236" y="89"/>
                    <a:pt x="236" y="89"/>
                    <a:pt x="236" y="89"/>
                  </a:cubicBezTo>
                  <a:cubicBezTo>
                    <a:pt x="236" y="89"/>
                    <a:pt x="236" y="89"/>
                    <a:pt x="236" y="89"/>
                  </a:cubicBezTo>
                  <a:cubicBezTo>
                    <a:pt x="236" y="90"/>
                    <a:pt x="236" y="90"/>
                    <a:pt x="236" y="90"/>
                  </a:cubicBezTo>
                  <a:cubicBezTo>
                    <a:pt x="235" y="89"/>
                    <a:pt x="235" y="89"/>
                    <a:pt x="235" y="89"/>
                  </a:cubicBezTo>
                  <a:cubicBezTo>
                    <a:pt x="235" y="88"/>
                    <a:pt x="235" y="88"/>
                    <a:pt x="235" y="88"/>
                  </a:cubicBezTo>
                  <a:cubicBezTo>
                    <a:pt x="236" y="88"/>
                    <a:pt x="236" y="88"/>
                    <a:pt x="236" y="88"/>
                  </a:cubicBezTo>
                  <a:close/>
                  <a:moveTo>
                    <a:pt x="227" y="88"/>
                  </a:moveTo>
                  <a:cubicBezTo>
                    <a:pt x="227" y="87"/>
                    <a:pt x="227" y="87"/>
                    <a:pt x="227" y="87"/>
                  </a:cubicBezTo>
                  <a:cubicBezTo>
                    <a:pt x="229" y="87"/>
                    <a:pt x="229" y="87"/>
                    <a:pt x="229" y="87"/>
                  </a:cubicBezTo>
                  <a:cubicBezTo>
                    <a:pt x="229" y="87"/>
                    <a:pt x="229" y="87"/>
                    <a:pt x="229" y="87"/>
                  </a:cubicBezTo>
                  <a:cubicBezTo>
                    <a:pt x="229" y="88"/>
                    <a:pt x="229" y="88"/>
                    <a:pt x="229" y="88"/>
                  </a:cubicBezTo>
                  <a:cubicBezTo>
                    <a:pt x="228" y="88"/>
                    <a:pt x="228" y="88"/>
                    <a:pt x="228" y="88"/>
                  </a:cubicBezTo>
                  <a:cubicBezTo>
                    <a:pt x="228" y="88"/>
                    <a:pt x="228" y="88"/>
                    <a:pt x="228" y="88"/>
                  </a:cubicBezTo>
                  <a:cubicBezTo>
                    <a:pt x="227" y="88"/>
                    <a:pt x="227" y="88"/>
                    <a:pt x="227" y="88"/>
                  </a:cubicBezTo>
                  <a:close/>
                  <a:moveTo>
                    <a:pt x="218" y="92"/>
                  </a:moveTo>
                  <a:cubicBezTo>
                    <a:pt x="219" y="93"/>
                    <a:pt x="219" y="93"/>
                    <a:pt x="219" y="93"/>
                  </a:cubicBezTo>
                  <a:cubicBezTo>
                    <a:pt x="220" y="93"/>
                    <a:pt x="220" y="93"/>
                    <a:pt x="220" y="93"/>
                  </a:cubicBezTo>
                  <a:cubicBezTo>
                    <a:pt x="221" y="94"/>
                    <a:pt x="221" y="94"/>
                    <a:pt x="221" y="94"/>
                  </a:cubicBezTo>
                  <a:cubicBezTo>
                    <a:pt x="221" y="94"/>
                    <a:pt x="221" y="94"/>
                    <a:pt x="221" y="94"/>
                  </a:cubicBezTo>
                  <a:cubicBezTo>
                    <a:pt x="222" y="94"/>
                    <a:pt x="222" y="94"/>
                    <a:pt x="222" y="94"/>
                  </a:cubicBezTo>
                  <a:cubicBezTo>
                    <a:pt x="223" y="93"/>
                    <a:pt x="223" y="93"/>
                    <a:pt x="223" y="93"/>
                  </a:cubicBezTo>
                  <a:cubicBezTo>
                    <a:pt x="224" y="94"/>
                    <a:pt x="224" y="94"/>
                    <a:pt x="224" y="94"/>
                  </a:cubicBezTo>
                  <a:cubicBezTo>
                    <a:pt x="225" y="93"/>
                    <a:pt x="225" y="93"/>
                    <a:pt x="225" y="93"/>
                  </a:cubicBezTo>
                  <a:cubicBezTo>
                    <a:pt x="225" y="93"/>
                    <a:pt x="225" y="93"/>
                    <a:pt x="225" y="93"/>
                  </a:cubicBezTo>
                  <a:cubicBezTo>
                    <a:pt x="226" y="93"/>
                    <a:pt x="226" y="93"/>
                    <a:pt x="226" y="93"/>
                  </a:cubicBezTo>
                  <a:cubicBezTo>
                    <a:pt x="226" y="92"/>
                    <a:pt x="226" y="92"/>
                    <a:pt x="226" y="92"/>
                  </a:cubicBezTo>
                  <a:cubicBezTo>
                    <a:pt x="225" y="92"/>
                    <a:pt x="225" y="92"/>
                    <a:pt x="225" y="92"/>
                  </a:cubicBezTo>
                  <a:cubicBezTo>
                    <a:pt x="224" y="92"/>
                    <a:pt x="224" y="92"/>
                    <a:pt x="224" y="92"/>
                  </a:cubicBezTo>
                  <a:cubicBezTo>
                    <a:pt x="223" y="92"/>
                    <a:pt x="223" y="92"/>
                    <a:pt x="223" y="92"/>
                  </a:cubicBezTo>
                  <a:cubicBezTo>
                    <a:pt x="223" y="92"/>
                    <a:pt x="223" y="92"/>
                    <a:pt x="223" y="92"/>
                  </a:cubicBezTo>
                  <a:cubicBezTo>
                    <a:pt x="222" y="92"/>
                    <a:pt x="222" y="92"/>
                    <a:pt x="222" y="92"/>
                  </a:cubicBezTo>
                  <a:cubicBezTo>
                    <a:pt x="221" y="92"/>
                    <a:pt x="221" y="92"/>
                    <a:pt x="221" y="92"/>
                  </a:cubicBezTo>
                  <a:cubicBezTo>
                    <a:pt x="220" y="92"/>
                    <a:pt x="220" y="92"/>
                    <a:pt x="220" y="92"/>
                  </a:cubicBezTo>
                  <a:cubicBezTo>
                    <a:pt x="219" y="92"/>
                    <a:pt x="219" y="92"/>
                    <a:pt x="219" y="92"/>
                  </a:cubicBezTo>
                  <a:cubicBezTo>
                    <a:pt x="218" y="92"/>
                    <a:pt x="218" y="92"/>
                    <a:pt x="218" y="92"/>
                  </a:cubicBezTo>
                  <a:close/>
                  <a:moveTo>
                    <a:pt x="214" y="120"/>
                  </a:moveTo>
                  <a:cubicBezTo>
                    <a:pt x="213" y="120"/>
                    <a:pt x="213" y="120"/>
                    <a:pt x="213" y="120"/>
                  </a:cubicBezTo>
                  <a:cubicBezTo>
                    <a:pt x="213" y="120"/>
                    <a:pt x="213" y="120"/>
                    <a:pt x="213" y="120"/>
                  </a:cubicBezTo>
                  <a:cubicBezTo>
                    <a:pt x="214" y="120"/>
                    <a:pt x="214" y="120"/>
                    <a:pt x="214" y="120"/>
                  </a:cubicBezTo>
                  <a:cubicBezTo>
                    <a:pt x="214" y="120"/>
                    <a:pt x="214" y="120"/>
                    <a:pt x="214" y="120"/>
                  </a:cubicBezTo>
                  <a:cubicBezTo>
                    <a:pt x="214" y="120"/>
                    <a:pt x="214" y="120"/>
                    <a:pt x="214" y="120"/>
                  </a:cubicBezTo>
                  <a:close/>
                  <a:moveTo>
                    <a:pt x="208" y="120"/>
                  </a:moveTo>
                  <a:cubicBezTo>
                    <a:pt x="208" y="119"/>
                    <a:pt x="208" y="119"/>
                    <a:pt x="208" y="119"/>
                  </a:cubicBezTo>
                  <a:cubicBezTo>
                    <a:pt x="208" y="118"/>
                    <a:pt x="208" y="118"/>
                    <a:pt x="208" y="118"/>
                  </a:cubicBezTo>
                  <a:cubicBezTo>
                    <a:pt x="207" y="118"/>
                    <a:pt x="207" y="118"/>
                    <a:pt x="207" y="118"/>
                  </a:cubicBezTo>
                  <a:cubicBezTo>
                    <a:pt x="207" y="118"/>
                    <a:pt x="207" y="118"/>
                    <a:pt x="207" y="118"/>
                  </a:cubicBezTo>
                  <a:cubicBezTo>
                    <a:pt x="207" y="118"/>
                    <a:pt x="207" y="118"/>
                    <a:pt x="207" y="118"/>
                  </a:cubicBezTo>
                  <a:cubicBezTo>
                    <a:pt x="207" y="117"/>
                    <a:pt x="207" y="117"/>
                    <a:pt x="207" y="117"/>
                  </a:cubicBezTo>
                  <a:cubicBezTo>
                    <a:pt x="207" y="116"/>
                    <a:pt x="207" y="116"/>
                    <a:pt x="207" y="116"/>
                  </a:cubicBezTo>
                  <a:cubicBezTo>
                    <a:pt x="206" y="116"/>
                    <a:pt x="206" y="116"/>
                    <a:pt x="206" y="116"/>
                  </a:cubicBezTo>
                  <a:cubicBezTo>
                    <a:pt x="207" y="115"/>
                    <a:pt x="207" y="115"/>
                    <a:pt x="207" y="115"/>
                  </a:cubicBezTo>
                  <a:cubicBezTo>
                    <a:pt x="206" y="114"/>
                    <a:pt x="206" y="114"/>
                    <a:pt x="206" y="114"/>
                  </a:cubicBezTo>
                  <a:cubicBezTo>
                    <a:pt x="207" y="113"/>
                    <a:pt x="207" y="113"/>
                    <a:pt x="207" y="113"/>
                  </a:cubicBezTo>
                  <a:cubicBezTo>
                    <a:pt x="206" y="113"/>
                    <a:pt x="206" y="113"/>
                    <a:pt x="206" y="113"/>
                  </a:cubicBezTo>
                  <a:cubicBezTo>
                    <a:pt x="206" y="112"/>
                    <a:pt x="206" y="112"/>
                    <a:pt x="206" y="112"/>
                  </a:cubicBezTo>
                  <a:cubicBezTo>
                    <a:pt x="206" y="112"/>
                    <a:pt x="206" y="112"/>
                    <a:pt x="206" y="112"/>
                  </a:cubicBezTo>
                  <a:cubicBezTo>
                    <a:pt x="205" y="111"/>
                    <a:pt x="205" y="111"/>
                    <a:pt x="205" y="111"/>
                  </a:cubicBezTo>
                  <a:cubicBezTo>
                    <a:pt x="205" y="110"/>
                    <a:pt x="205" y="110"/>
                    <a:pt x="205" y="110"/>
                  </a:cubicBezTo>
                  <a:cubicBezTo>
                    <a:pt x="204" y="109"/>
                    <a:pt x="204" y="109"/>
                    <a:pt x="204" y="109"/>
                  </a:cubicBezTo>
                  <a:cubicBezTo>
                    <a:pt x="204" y="109"/>
                    <a:pt x="204" y="109"/>
                    <a:pt x="204" y="109"/>
                  </a:cubicBezTo>
                  <a:cubicBezTo>
                    <a:pt x="204" y="108"/>
                    <a:pt x="204" y="108"/>
                    <a:pt x="204" y="108"/>
                  </a:cubicBezTo>
                  <a:cubicBezTo>
                    <a:pt x="204" y="107"/>
                    <a:pt x="204" y="107"/>
                    <a:pt x="204" y="107"/>
                  </a:cubicBezTo>
                  <a:cubicBezTo>
                    <a:pt x="203" y="107"/>
                    <a:pt x="203" y="107"/>
                    <a:pt x="203" y="107"/>
                  </a:cubicBezTo>
                  <a:cubicBezTo>
                    <a:pt x="203" y="107"/>
                    <a:pt x="203" y="107"/>
                    <a:pt x="203" y="107"/>
                  </a:cubicBezTo>
                  <a:cubicBezTo>
                    <a:pt x="202" y="107"/>
                    <a:pt x="202" y="107"/>
                    <a:pt x="202" y="107"/>
                  </a:cubicBezTo>
                  <a:cubicBezTo>
                    <a:pt x="202" y="107"/>
                    <a:pt x="202" y="107"/>
                    <a:pt x="202" y="107"/>
                  </a:cubicBezTo>
                  <a:cubicBezTo>
                    <a:pt x="201" y="107"/>
                    <a:pt x="201" y="107"/>
                    <a:pt x="201" y="107"/>
                  </a:cubicBezTo>
                  <a:cubicBezTo>
                    <a:pt x="201" y="106"/>
                    <a:pt x="201" y="106"/>
                    <a:pt x="201" y="106"/>
                  </a:cubicBezTo>
                  <a:cubicBezTo>
                    <a:pt x="202" y="106"/>
                    <a:pt x="202" y="106"/>
                    <a:pt x="202" y="106"/>
                  </a:cubicBezTo>
                  <a:cubicBezTo>
                    <a:pt x="202" y="104"/>
                    <a:pt x="202" y="104"/>
                    <a:pt x="202" y="104"/>
                  </a:cubicBezTo>
                  <a:cubicBezTo>
                    <a:pt x="202" y="104"/>
                    <a:pt x="202" y="104"/>
                    <a:pt x="202" y="104"/>
                  </a:cubicBezTo>
                  <a:cubicBezTo>
                    <a:pt x="202" y="103"/>
                    <a:pt x="202" y="103"/>
                    <a:pt x="202" y="103"/>
                  </a:cubicBezTo>
                  <a:cubicBezTo>
                    <a:pt x="202" y="102"/>
                    <a:pt x="202" y="102"/>
                    <a:pt x="202" y="102"/>
                  </a:cubicBezTo>
                  <a:cubicBezTo>
                    <a:pt x="202" y="102"/>
                    <a:pt x="202" y="102"/>
                    <a:pt x="202" y="102"/>
                  </a:cubicBezTo>
                  <a:cubicBezTo>
                    <a:pt x="203" y="100"/>
                    <a:pt x="203" y="100"/>
                    <a:pt x="203" y="100"/>
                  </a:cubicBezTo>
                  <a:cubicBezTo>
                    <a:pt x="204" y="100"/>
                    <a:pt x="204" y="100"/>
                    <a:pt x="204" y="100"/>
                  </a:cubicBezTo>
                  <a:cubicBezTo>
                    <a:pt x="204" y="100"/>
                    <a:pt x="204" y="100"/>
                    <a:pt x="204" y="100"/>
                  </a:cubicBezTo>
                  <a:cubicBezTo>
                    <a:pt x="204" y="99"/>
                    <a:pt x="204" y="99"/>
                    <a:pt x="204" y="99"/>
                  </a:cubicBezTo>
                  <a:cubicBezTo>
                    <a:pt x="205" y="100"/>
                    <a:pt x="205" y="100"/>
                    <a:pt x="205" y="100"/>
                  </a:cubicBezTo>
                  <a:cubicBezTo>
                    <a:pt x="206" y="99"/>
                    <a:pt x="206" y="99"/>
                    <a:pt x="206" y="99"/>
                  </a:cubicBezTo>
                  <a:cubicBezTo>
                    <a:pt x="207" y="100"/>
                    <a:pt x="207" y="100"/>
                    <a:pt x="207" y="100"/>
                  </a:cubicBezTo>
                  <a:cubicBezTo>
                    <a:pt x="207" y="100"/>
                    <a:pt x="207" y="100"/>
                    <a:pt x="207" y="100"/>
                  </a:cubicBezTo>
                  <a:cubicBezTo>
                    <a:pt x="207" y="100"/>
                    <a:pt x="207" y="100"/>
                    <a:pt x="207" y="100"/>
                  </a:cubicBezTo>
                  <a:cubicBezTo>
                    <a:pt x="206" y="101"/>
                    <a:pt x="206" y="101"/>
                    <a:pt x="206" y="101"/>
                  </a:cubicBezTo>
                  <a:cubicBezTo>
                    <a:pt x="206" y="101"/>
                    <a:pt x="206" y="101"/>
                    <a:pt x="206" y="101"/>
                  </a:cubicBezTo>
                  <a:cubicBezTo>
                    <a:pt x="207" y="101"/>
                    <a:pt x="207" y="101"/>
                    <a:pt x="207" y="101"/>
                  </a:cubicBezTo>
                  <a:cubicBezTo>
                    <a:pt x="207" y="102"/>
                    <a:pt x="207" y="102"/>
                    <a:pt x="207" y="102"/>
                  </a:cubicBezTo>
                  <a:cubicBezTo>
                    <a:pt x="207" y="102"/>
                    <a:pt x="207" y="102"/>
                    <a:pt x="207" y="102"/>
                  </a:cubicBezTo>
                  <a:cubicBezTo>
                    <a:pt x="208" y="103"/>
                    <a:pt x="208" y="103"/>
                    <a:pt x="208" y="103"/>
                  </a:cubicBezTo>
                  <a:cubicBezTo>
                    <a:pt x="208" y="104"/>
                    <a:pt x="208" y="104"/>
                    <a:pt x="208" y="104"/>
                  </a:cubicBezTo>
                  <a:cubicBezTo>
                    <a:pt x="209" y="105"/>
                    <a:pt x="209" y="105"/>
                    <a:pt x="209" y="105"/>
                  </a:cubicBezTo>
                  <a:cubicBezTo>
                    <a:pt x="210" y="105"/>
                    <a:pt x="210" y="105"/>
                    <a:pt x="210" y="105"/>
                  </a:cubicBezTo>
                  <a:cubicBezTo>
                    <a:pt x="210" y="104"/>
                    <a:pt x="210" y="104"/>
                    <a:pt x="210" y="104"/>
                  </a:cubicBezTo>
                  <a:cubicBezTo>
                    <a:pt x="210" y="104"/>
                    <a:pt x="210" y="104"/>
                    <a:pt x="210" y="104"/>
                  </a:cubicBezTo>
                  <a:cubicBezTo>
                    <a:pt x="210" y="104"/>
                    <a:pt x="210" y="104"/>
                    <a:pt x="210" y="104"/>
                  </a:cubicBezTo>
                  <a:cubicBezTo>
                    <a:pt x="211" y="103"/>
                    <a:pt x="211" y="103"/>
                    <a:pt x="211" y="103"/>
                  </a:cubicBezTo>
                  <a:cubicBezTo>
                    <a:pt x="211" y="102"/>
                    <a:pt x="211" y="102"/>
                    <a:pt x="211" y="102"/>
                  </a:cubicBezTo>
                  <a:cubicBezTo>
                    <a:pt x="211" y="102"/>
                    <a:pt x="211" y="102"/>
                    <a:pt x="211" y="102"/>
                  </a:cubicBezTo>
                  <a:cubicBezTo>
                    <a:pt x="211" y="101"/>
                    <a:pt x="211" y="101"/>
                    <a:pt x="211" y="101"/>
                  </a:cubicBezTo>
                  <a:cubicBezTo>
                    <a:pt x="211" y="100"/>
                    <a:pt x="211" y="100"/>
                    <a:pt x="211" y="100"/>
                  </a:cubicBezTo>
                  <a:cubicBezTo>
                    <a:pt x="211" y="100"/>
                    <a:pt x="211" y="100"/>
                    <a:pt x="211" y="100"/>
                  </a:cubicBezTo>
                  <a:cubicBezTo>
                    <a:pt x="212" y="100"/>
                    <a:pt x="212" y="100"/>
                    <a:pt x="212" y="100"/>
                  </a:cubicBezTo>
                  <a:cubicBezTo>
                    <a:pt x="213" y="100"/>
                    <a:pt x="213" y="100"/>
                    <a:pt x="213" y="100"/>
                  </a:cubicBezTo>
                  <a:cubicBezTo>
                    <a:pt x="213" y="101"/>
                    <a:pt x="213" y="101"/>
                    <a:pt x="213" y="101"/>
                  </a:cubicBezTo>
                  <a:cubicBezTo>
                    <a:pt x="214" y="101"/>
                    <a:pt x="214" y="101"/>
                    <a:pt x="214" y="101"/>
                  </a:cubicBezTo>
                  <a:cubicBezTo>
                    <a:pt x="214" y="100"/>
                    <a:pt x="214" y="100"/>
                    <a:pt x="214" y="100"/>
                  </a:cubicBezTo>
                  <a:cubicBezTo>
                    <a:pt x="213" y="99"/>
                    <a:pt x="213" y="99"/>
                    <a:pt x="213" y="99"/>
                  </a:cubicBezTo>
                  <a:cubicBezTo>
                    <a:pt x="213" y="99"/>
                    <a:pt x="213" y="99"/>
                    <a:pt x="213" y="99"/>
                  </a:cubicBezTo>
                  <a:cubicBezTo>
                    <a:pt x="213" y="99"/>
                    <a:pt x="213" y="99"/>
                    <a:pt x="213" y="99"/>
                  </a:cubicBezTo>
                  <a:cubicBezTo>
                    <a:pt x="212" y="99"/>
                    <a:pt x="212" y="99"/>
                    <a:pt x="212" y="99"/>
                  </a:cubicBezTo>
                  <a:cubicBezTo>
                    <a:pt x="211" y="99"/>
                    <a:pt x="211" y="99"/>
                    <a:pt x="211" y="99"/>
                  </a:cubicBezTo>
                  <a:cubicBezTo>
                    <a:pt x="210" y="98"/>
                    <a:pt x="210" y="98"/>
                    <a:pt x="210" y="98"/>
                  </a:cubicBezTo>
                  <a:cubicBezTo>
                    <a:pt x="210" y="98"/>
                    <a:pt x="210" y="98"/>
                    <a:pt x="210" y="98"/>
                  </a:cubicBezTo>
                  <a:cubicBezTo>
                    <a:pt x="210" y="97"/>
                    <a:pt x="210" y="97"/>
                    <a:pt x="210" y="97"/>
                  </a:cubicBezTo>
                  <a:cubicBezTo>
                    <a:pt x="210" y="96"/>
                    <a:pt x="210" y="96"/>
                    <a:pt x="210" y="96"/>
                  </a:cubicBezTo>
                  <a:cubicBezTo>
                    <a:pt x="210" y="96"/>
                    <a:pt x="210" y="96"/>
                    <a:pt x="210" y="96"/>
                  </a:cubicBezTo>
                  <a:cubicBezTo>
                    <a:pt x="211" y="96"/>
                    <a:pt x="211" y="96"/>
                    <a:pt x="211" y="96"/>
                  </a:cubicBezTo>
                  <a:cubicBezTo>
                    <a:pt x="211" y="95"/>
                    <a:pt x="211" y="95"/>
                    <a:pt x="211" y="95"/>
                  </a:cubicBezTo>
                  <a:cubicBezTo>
                    <a:pt x="212" y="96"/>
                    <a:pt x="212" y="96"/>
                    <a:pt x="212" y="96"/>
                  </a:cubicBezTo>
                  <a:cubicBezTo>
                    <a:pt x="212" y="96"/>
                    <a:pt x="212" y="96"/>
                    <a:pt x="212" y="96"/>
                  </a:cubicBezTo>
                  <a:cubicBezTo>
                    <a:pt x="213" y="98"/>
                    <a:pt x="213" y="98"/>
                    <a:pt x="213" y="98"/>
                  </a:cubicBezTo>
                  <a:cubicBezTo>
                    <a:pt x="213" y="98"/>
                    <a:pt x="213" y="98"/>
                    <a:pt x="213" y="98"/>
                  </a:cubicBezTo>
                  <a:cubicBezTo>
                    <a:pt x="213" y="97"/>
                    <a:pt x="213" y="97"/>
                    <a:pt x="213" y="97"/>
                  </a:cubicBezTo>
                  <a:cubicBezTo>
                    <a:pt x="213" y="97"/>
                    <a:pt x="213" y="97"/>
                    <a:pt x="213" y="97"/>
                  </a:cubicBezTo>
                  <a:cubicBezTo>
                    <a:pt x="213" y="96"/>
                    <a:pt x="213" y="96"/>
                    <a:pt x="213" y="96"/>
                  </a:cubicBezTo>
                  <a:cubicBezTo>
                    <a:pt x="213" y="95"/>
                    <a:pt x="213" y="95"/>
                    <a:pt x="213" y="95"/>
                  </a:cubicBezTo>
                  <a:cubicBezTo>
                    <a:pt x="212" y="95"/>
                    <a:pt x="212" y="95"/>
                    <a:pt x="212" y="95"/>
                  </a:cubicBezTo>
                  <a:cubicBezTo>
                    <a:pt x="212" y="94"/>
                    <a:pt x="212" y="94"/>
                    <a:pt x="212" y="94"/>
                  </a:cubicBezTo>
                  <a:cubicBezTo>
                    <a:pt x="213" y="94"/>
                    <a:pt x="213" y="94"/>
                    <a:pt x="213" y="94"/>
                  </a:cubicBezTo>
                  <a:cubicBezTo>
                    <a:pt x="213" y="93"/>
                    <a:pt x="213" y="93"/>
                    <a:pt x="213" y="93"/>
                  </a:cubicBezTo>
                  <a:cubicBezTo>
                    <a:pt x="214" y="93"/>
                    <a:pt x="214" y="93"/>
                    <a:pt x="214" y="93"/>
                  </a:cubicBezTo>
                  <a:cubicBezTo>
                    <a:pt x="214" y="93"/>
                    <a:pt x="214" y="93"/>
                    <a:pt x="214" y="93"/>
                  </a:cubicBezTo>
                  <a:cubicBezTo>
                    <a:pt x="215" y="93"/>
                    <a:pt x="215" y="93"/>
                    <a:pt x="215" y="93"/>
                  </a:cubicBezTo>
                  <a:cubicBezTo>
                    <a:pt x="215" y="94"/>
                    <a:pt x="215" y="94"/>
                    <a:pt x="215" y="94"/>
                  </a:cubicBezTo>
                  <a:cubicBezTo>
                    <a:pt x="216" y="94"/>
                    <a:pt x="216" y="94"/>
                    <a:pt x="216" y="94"/>
                  </a:cubicBezTo>
                  <a:cubicBezTo>
                    <a:pt x="217" y="93"/>
                    <a:pt x="217" y="93"/>
                    <a:pt x="217" y="93"/>
                  </a:cubicBezTo>
                  <a:cubicBezTo>
                    <a:pt x="216" y="93"/>
                    <a:pt x="216" y="93"/>
                    <a:pt x="216" y="93"/>
                  </a:cubicBezTo>
                  <a:cubicBezTo>
                    <a:pt x="215" y="93"/>
                    <a:pt x="215" y="93"/>
                    <a:pt x="215" y="93"/>
                  </a:cubicBezTo>
                  <a:cubicBezTo>
                    <a:pt x="216" y="92"/>
                    <a:pt x="216" y="92"/>
                    <a:pt x="216" y="92"/>
                  </a:cubicBezTo>
                  <a:cubicBezTo>
                    <a:pt x="217" y="92"/>
                    <a:pt x="217" y="92"/>
                    <a:pt x="217" y="92"/>
                  </a:cubicBezTo>
                  <a:cubicBezTo>
                    <a:pt x="218" y="92"/>
                    <a:pt x="218" y="92"/>
                    <a:pt x="218" y="92"/>
                  </a:cubicBezTo>
                  <a:cubicBezTo>
                    <a:pt x="218" y="93"/>
                    <a:pt x="218" y="93"/>
                    <a:pt x="218" y="93"/>
                  </a:cubicBezTo>
                  <a:cubicBezTo>
                    <a:pt x="218" y="93"/>
                    <a:pt x="218" y="93"/>
                    <a:pt x="218" y="93"/>
                  </a:cubicBezTo>
                  <a:cubicBezTo>
                    <a:pt x="218" y="93"/>
                    <a:pt x="218" y="93"/>
                    <a:pt x="218" y="93"/>
                  </a:cubicBezTo>
                  <a:cubicBezTo>
                    <a:pt x="218" y="94"/>
                    <a:pt x="218" y="94"/>
                    <a:pt x="218" y="94"/>
                  </a:cubicBezTo>
                  <a:cubicBezTo>
                    <a:pt x="219" y="95"/>
                    <a:pt x="219" y="95"/>
                    <a:pt x="219" y="95"/>
                  </a:cubicBezTo>
                  <a:cubicBezTo>
                    <a:pt x="219" y="94"/>
                    <a:pt x="219" y="94"/>
                    <a:pt x="219" y="94"/>
                  </a:cubicBezTo>
                  <a:cubicBezTo>
                    <a:pt x="220" y="95"/>
                    <a:pt x="220" y="95"/>
                    <a:pt x="220" y="95"/>
                  </a:cubicBezTo>
                  <a:cubicBezTo>
                    <a:pt x="221" y="95"/>
                    <a:pt x="221" y="95"/>
                    <a:pt x="221" y="95"/>
                  </a:cubicBezTo>
                  <a:cubicBezTo>
                    <a:pt x="222" y="94"/>
                    <a:pt x="222" y="94"/>
                    <a:pt x="222" y="94"/>
                  </a:cubicBezTo>
                  <a:cubicBezTo>
                    <a:pt x="223" y="94"/>
                    <a:pt x="223" y="94"/>
                    <a:pt x="223" y="94"/>
                  </a:cubicBezTo>
                  <a:cubicBezTo>
                    <a:pt x="225" y="94"/>
                    <a:pt x="225" y="94"/>
                    <a:pt x="225" y="94"/>
                  </a:cubicBezTo>
                  <a:cubicBezTo>
                    <a:pt x="225" y="95"/>
                    <a:pt x="225" y="95"/>
                    <a:pt x="225" y="95"/>
                  </a:cubicBezTo>
                  <a:cubicBezTo>
                    <a:pt x="226" y="95"/>
                    <a:pt x="226" y="95"/>
                    <a:pt x="226" y="95"/>
                  </a:cubicBezTo>
                  <a:cubicBezTo>
                    <a:pt x="226" y="95"/>
                    <a:pt x="226" y="95"/>
                    <a:pt x="226" y="95"/>
                  </a:cubicBezTo>
                  <a:cubicBezTo>
                    <a:pt x="226" y="96"/>
                    <a:pt x="226" y="96"/>
                    <a:pt x="226" y="96"/>
                  </a:cubicBezTo>
                  <a:cubicBezTo>
                    <a:pt x="226" y="96"/>
                    <a:pt x="226" y="96"/>
                    <a:pt x="226" y="96"/>
                  </a:cubicBezTo>
                  <a:cubicBezTo>
                    <a:pt x="226" y="97"/>
                    <a:pt x="226" y="97"/>
                    <a:pt x="226" y="97"/>
                  </a:cubicBezTo>
                  <a:cubicBezTo>
                    <a:pt x="225" y="98"/>
                    <a:pt x="225" y="98"/>
                    <a:pt x="225" y="98"/>
                  </a:cubicBezTo>
                  <a:cubicBezTo>
                    <a:pt x="224" y="97"/>
                    <a:pt x="224" y="97"/>
                    <a:pt x="224" y="97"/>
                  </a:cubicBezTo>
                  <a:cubicBezTo>
                    <a:pt x="224" y="97"/>
                    <a:pt x="224" y="97"/>
                    <a:pt x="224" y="97"/>
                  </a:cubicBezTo>
                  <a:cubicBezTo>
                    <a:pt x="223" y="98"/>
                    <a:pt x="223" y="98"/>
                    <a:pt x="223" y="98"/>
                  </a:cubicBezTo>
                  <a:cubicBezTo>
                    <a:pt x="223" y="98"/>
                    <a:pt x="223" y="98"/>
                    <a:pt x="223" y="98"/>
                  </a:cubicBezTo>
                  <a:cubicBezTo>
                    <a:pt x="223" y="98"/>
                    <a:pt x="223" y="98"/>
                    <a:pt x="223" y="98"/>
                  </a:cubicBezTo>
                  <a:cubicBezTo>
                    <a:pt x="224" y="99"/>
                    <a:pt x="224" y="99"/>
                    <a:pt x="224" y="99"/>
                  </a:cubicBezTo>
                  <a:cubicBezTo>
                    <a:pt x="224" y="99"/>
                    <a:pt x="224" y="99"/>
                    <a:pt x="224" y="99"/>
                  </a:cubicBezTo>
                  <a:cubicBezTo>
                    <a:pt x="223" y="100"/>
                    <a:pt x="223" y="100"/>
                    <a:pt x="223" y="100"/>
                  </a:cubicBezTo>
                  <a:cubicBezTo>
                    <a:pt x="223" y="100"/>
                    <a:pt x="223" y="100"/>
                    <a:pt x="223" y="100"/>
                  </a:cubicBezTo>
                  <a:cubicBezTo>
                    <a:pt x="223" y="100"/>
                    <a:pt x="223" y="100"/>
                    <a:pt x="223" y="100"/>
                  </a:cubicBezTo>
                  <a:cubicBezTo>
                    <a:pt x="222" y="100"/>
                    <a:pt x="222" y="100"/>
                    <a:pt x="222" y="100"/>
                  </a:cubicBezTo>
                  <a:cubicBezTo>
                    <a:pt x="221" y="100"/>
                    <a:pt x="221" y="100"/>
                    <a:pt x="221" y="100"/>
                  </a:cubicBezTo>
                  <a:cubicBezTo>
                    <a:pt x="221" y="101"/>
                    <a:pt x="221" y="101"/>
                    <a:pt x="221" y="101"/>
                  </a:cubicBezTo>
                  <a:cubicBezTo>
                    <a:pt x="219" y="101"/>
                    <a:pt x="219" y="101"/>
                    <a:pt x="219" y="101"/>
                  </a:cubicBezTo>
                  <a:cubicBezTo>
                    <a:pt x="218" y="102"/>
                    <a:pt x="218" y="102"/>
                    <a:pt x="218" y="102"/>
                  </a:cubicBezTo>
                  <a:cubicBezTo>
                    <a:pt x="218" y="102"/>
                    <a:pt x="218" y="102"/>
                    <a:pt x="218" y="102"/>
                  </a:cubicBezTo>
                  <a:cubicBezTo>
                    <a:pt x="217" y="103"/>
                    <a:pt x="217" y="103"/>
                    <a:pt x="217" y="103"/>
                  </a:cubicBezTo>
                  <a:cubicBezTo>
                    <a:pt x="217" y="103"/>
                    <a:pt x="217" y="103"/>
                    <a:pt x="217" y="103"/>
                  </a:cubicBezTo>
                  <a:cubicBezTo>
                    <a:pt x="217" y="103"/>
                    <a:pt x="217" y="103"/>
                    <a:pt x="217" y="103"/>
                  </a:cubicBezTo>
                  <a:cubicBezTo>
                    <a:pt x="218" y="103"/>
                    <a:pt x="218" y="103"/>
                    <a:pt x="218" y="103"/>
                  </a:cubicBezTo>
                  <a:cubicBezTo>
                    <a:pt x="219" y="103"/>
                    <a:pt x="219" y="103"/>
                    <a:pt x="219" y="103"/>
                  </a:cubicBezTo>
                  <a:cubicBezTo>
                    <a:pt x="219" y="103"/>
                    <a:pt x="219" y="103"/>
                    <a:pt x="219" y="103"/>
                  </a:cubicBezTo>
                  <a:cubicBezTo>
                    <a:pt x="221" y="103"/>
                    <a:pt x="221" y="103"/>
                    <a:pt x="221" y="103"/>
                  </a:cubicBezTo>
                  <a:cubicBezTo>
                    <a:pt x="221" y="104"/>
                    <a:pt x="221" y="104"/>
                    <a:pt x="221" y="104"/>
                  </a:cubicBezTo>
                  <a:cubicBezTo>
                    <a:pt x="221" y="104"/>
                    <a:pt x="221" y="104"/>
                    <a:pt x="221" y="104"/>
                  </a:cubicBezTo>
                  <a:cubicBezTo>
                    <a:pt x="220" y="104"/>
                    <a:pt x="220" y="104"/>
                    <a:pt x="220" y="104"/>
                  </a:cubicBezTo>
                  <a:cubicBezTo>
                    <a:pt x="221" y="105"/>
                    <a:pt x="221" y="105"/>
                    <a:pt x="221" y="105"/>
                  </a:cubicBezTo>
                  <a:cubicBezTo>
                    <a:pt x="221" y="105"/>
                    <a:pt x="221" y="105"/>
                    <a:pt x="221" y="105"/>
                  </a:cubicBezTo>
                  <a:cubicBezTo>
                    <a:pt x="221" y="106"/>
                    <a:pt x="221" y="106"/>
                    <a:pt x="221" y="106"/>
                  </a:cubicBezTo>
                  <a:cubicBezTo>
                    <a:pt x="220" y="106"/>
                    <a:pt x="220" y="106"/>
                    <a:pt x="220" y="106"/>
                  </a:cubicBezTo>
                  <a:cubicBezTo>
                    <a:pt x="220" y="107"/>
                    <a:pt x="220" y="107"/>
                    <a:pt x="220" y="107"/>
                  </a:cubicBezTo>
                  <a:cubicBezTo>
                    <a:pt x="220" y="108"/>
                    <a:pt x="220" y="108"/>
                    <a:pt x="220" y="108"/>
                  </a:cubicBezTo>
                  <a:cubicBezTo>
                    <a:pt x="221" y="107"/>
                    <a:pt x="221" y="107"/>
                    <a:pt x="221" y="107"/>
                  </a:cubicBezTo>
                  <a:cubicBezTo>
                    <a:pt x="222" y="106"/>
                    <a:pt x="222" y="106"/>
                    <a:pt x="222" y="106"/>
                  </a:cubicBezTo>
                  <a:cubicBezTo>
                    <a:pt x="222" y="106"/>
                    <a:pt x="222" y="106"/>
                    <a:pt x="222" y="106"/>
                  </a:cubicBezTo>
                  <a:cubicBezTo>
                    <a:pt x="223" y="106"/>
                    <a:pt x="223" y="106"/>
                    <a:pt x="223" y="106"/>
                  </a:cubicBezTo>
                  <a:cubicBezTo>
                    <a:pt x="222" y="107"/>
                    <a:pt x="222" y="107"/>
                    <a:pt x="222" y="107"/>
                  </a:cubicBezTo>
                  <a:cubicBezTo>
                    <a:pt x="222" y="108"/>
                    <a:pt x="222" y="108"/>
                    <a:pt x="222" y="108"/>
                  </a:cubicBezTo>
                  <a:cubicBezTo>
                    <a:pt x="222" y="109"/>
                    <a:pt x="222" y="109"/>
                    <a:pt x="222" y="109"/>
                  </a:cubicBezTo>
                  <a:cubicBezTo>
                    <a:pt x="222" y="110"/>
                    <a:pt x="222" y="110"/>
                    <a:pt x="222" y="110"/>
                  </a:cubicBezTo>
                  <a:cubicBezTo>
                    <a:pt x="220" y="110"/>
                    <a:pt x="220" y="110"/>
                    <a:pt x="220" y="110"/>
                  </a:cubicBezTo>
                  <a:cubicBezTo>
                    <a:pt x="220" y="111"/>
                    <a:pt x="220" y="111"/>
                    <a:pt x="220" y="111"/>
                  </a:cubicBezTo>
                  <a:cubicBezTo>
                    <a:pt x="219" y="111"/>
                    <a:pt x="219" y="111"/>
                    <a:pt x="219" y="111"/>
                  </a:cubicBezTo>
                  <a:cubicBezTo>
                    <a:pt x="220" y="111"/>
                    <a:pt x="220" y="111"/>
                    <a:pt x="220" y="111"/>
                  </a:cubicBezTo>
                  <a:cubicBezTo>
                    <a:pt x="219" y="112"/>
                    <a:pt x="219" y="112"/>
                    <a:pt x="219" y="112"/>
                  </a:cubicBezTo>
                  <a:cubicBezTo>
                    <a:pt x="219" y="112"/>
                    <a:pt x="219" y="112"/>
                    <a:pt x="219" y="112"/>
                  </a:cubicBezTo>
                  <a:cubicBezTo>
                    <a:pt x="219" y="112"/>
                    <a:pt x="219" y="112"/>
                    <a:pt x="219" y="112"/>
                  </a:cubicBezTo>
                  <a:cubicBezTo>
                    <a:pt x="218" y="112"/>
                    <a:pt x="218" y="112"/>
                    <a:pt x="218" y="112"/>
                  </a:cubicBezTo>
                  <a:cubicBezTo>
                    <a:pt x="218" y="113"/>
                    <a:pt x="218" y="113"/>
                    <a:pt x="218" y="113"/>
                  </a:cubicBezTo>
                  <a:cubicBezTo>
                    <a:pt x="219" y="113"/>
                    <a:pt x="219" y="113"/>
                    <a:pt x="219" y="113"/>
                  </a:cubicBezTo>
                  <a:cubicBezTo>
                    <a:pt x="219" y="114"/>
                    <a:pt x="219" y="114"/>
                    <a:pt x="219" y="114"/>
                  </a:cubicBezTo>
                  <a:cubicBezTo>
                    <a:pt x="218" y="114"/>
                    <a:pt x="218" y="114"/>
                    <a:pt x="218" y="114"/>
                  </a:cubicBezTo>
                  <a:cubicBezTo>
                    <a:pt x="219" y="115"/>
                    <a:pt x="219" y="115"/>
                    <a:pt x="219" y="115"/>
                  </a:cubicBezTo>
                  <a:cubicBezTo>
                    <a:pt x="218" y="115"/>
                    <a:pt x="218" y="115"/>
                    <a:pt x="218" y="115"/>
                  </a:cubicBezTo>
                  <a:cubicBezTo>
                    <a:pt x="217" y="115"/>
                    <a:pt x="217" y="115"/>
                    <a:pt x="217" y="115"/>
                  </a:cubicBezTo>
                  <a:cubicBezTo>
                    <a:pt x="217" y="115"/>
                    <a:pt x="217" y="115"/>
                    <a:pt x="217" y="115"/>
                  </a:cubicBezTo>
                  <a:cubicBezTo>
                    <a:pt x="216" y="115"/>
                    <a:pt x="216" y="115"/>
                    <a:pt x="216" y="115"/>
                  </a:cubicBezTo>
                  <a:cubicBezTo>
                    <a:pt x="215" y="116"/>
                    <a:pt x="215" y="116"/>
                    <a:pt x="215" y="116"/>
                  </a:cubicBezTo>
                  <a:cubicBezTo>
                    <a:pt x="215" y="116"/>
                    <a:pt x="215" y="116"/>
                    <a:pt x="215" y="116"/>
                  </a:cubicBezTo>
                  <a:cubicBezTo>
                    <a:pt x="214" y="117"/>
                    <a:pt x="214" y="117"/>
                    <a:pt x="214" y="117"/>
                  </a:cubicBezTo>
                  <a:cubicBezTo>
                    <a:pt x="213" y="116"/>
                    <a:pt x="213" y="116"/>
                    <a:pt x="213" y="116"/>
                  </a:cubicBezTo>
                  <a:cubicBezTo>
                    <a:pt x="212" y="117"/>
                    <a:pt x="212" y="117"/>
                    <a:pt x="212" y="117"/>
                  </a:cubicBezTo>
                  <a:cubicBezTo>
                    <a:pt x="211" y="116"/>
                    <a:pt x="211" y="116"/>
                    <a:pt x="211" y="116"/>
                  </a:cubicBezTo>
                  <a:cubicBezTo>
                    <a:pt x="211" y="115"/>
                    <a:pt x="211" y="115"/>
                    <a:pt x="211" y="115"/>
                  </a:cubicBezTo>
                  <a:cubicBezTo>
                    <a:pt x="212" y="114"/>
                    <a:pt x="212" y="114"/>
                    <a:pt x="212" y="114"/>
                  </a:cubicBezTo>
                  <a:cubicBezTo>
                    <a:pt x="212" y="113"/>
                    <a:pt x="212" y="113"/>
                    <a:pt x="212" y="113"/>
                  </a:cubicBezTo>
                  <a:cubicBezTo>
                    <a:pt x="210" y="114"/>
                    <a:pt x="210" y="114"/>
                    <a:pt x="210" y="114"/>
                  </a:cubicBezTo>
                  <a:cubicBezTo>
                    <a:pt x="210" y="115"/>
                    <a:pt x="210" y="115"/>
                    <a:pt x="210" y="115"/>
                  </a:cubicBezTo>
                  <a:cubicBezTo>
                    <a:pt x="211" y="117"/>
                    <a:pt x="211" y="117"/>
                    <a:pt x="211" y="117"/>
                  </a:cubicBezTo>
                  <a:cubicBezTo>
                    <a:pt x="211" y="117"/>
                    <a:pt x="211" y="117"/>
                    <a:pt x="211" y="117"/>
                  </a:cubicBezTo>
                  <a:cubicBezTo>
                    <a:pt x="211" y="118"/>
                    <a:pt x="211" y="118"/>
                    <a:pt x="211" y="118"/>
                  </a:cubicBezTo>
                  <a:cubicBezTo>
                    <a:pt x="210" y="118"/>
                    <a:pt x="210" y="118"/>
                    <a:pt x="210" y="118"/>
                  </a:cubicBezTo>
                  <a:cubicBezTo>
                    <a:pt x="209" y="119"/>
                    <a:pt x="209" y="119"/>
                    <a:pt x="209" y="119"/>
                  </a:cubicBezTo>
                  <a:cubicBezTo>
                    <a:pt x="209" y="119"/>
                    <a:pt x="208" y="120"/>
                    <a:pt x="208" y="120"/>
                  </a:cubicBezTo>
                  <a:close/>
                  <a:moveTo>
                    <a:pt x="223" y="101"/>
                  </a:moveTo>
                  <a:cubicBezTo>
                    <a:pt x="223" y="101"/>
                    <a:pt x="223" y="101"/>
                    <a:pt x="223" y="101"/>
                  </a:cubicBezTo>
                  <a:cubicBezTo>
                    <a:pt x="223" y="101"/>
                    <a:pt x="223" y="101"/>
                    <a:pt x="223" y="101"/>
                  </a:cubicBezTo>
                  <a:cubicBezTo>
                    <a:pt x="224" y="101"/>
                    <a:pt x="224" y="101"/>
                    <a:pt x="224" y="101"/>
                  </a:cubicBezTo>
                  <a:cubicBezTo>
                    <a:pt x="223" y="101"/>
                    <a:pt x="223" y="101"/>
                    <a:pt x="223" y="101"/>
                  </a:cubicBezTo>
                  <a:close/>
                  <a:moveTo>
                    <a:pt x="222" y="104"/>
                  </a:moveTo>
                  <a:cubicBezTo>
                    <a:pt x="223" y="104"/>
                    <a:pt x="223" y="104"/>
                    <a:pt x="223" y="104"/>
                  </a:cubicBezTo>
                  <a:cubicBezTo>
                    <a:pt x="224" y="103"/>
                    <a:pt x="224" y="103"/>
                    <a:pt x="224" y="103"/>
                  </a:cubicBezTo>
                  <a:cubicBezTo>
                    <a:pt x="224" y="103"/>
                    <a:pt x="224" y="103"/>
                    <a:pt x="224" y="103"/>
                  </a:cubicBezTo>
                  <a:cubicBezTo>
                    <a:pt x="223" y="102"/>
                    <a:pt x="223" y="102"/>
                    <a:pt x="223" y="102"/>
                  </a:cubicBezTo>
                  <a:cubicBezTo>
                    <a:pt x="223" y="102"/>
                    <a:pt x="223" y="102"/>
                    <a:pt x="223" y="102"/>
                  </a:cubicBezTo>
                  <a:cubicBezTo>
                    <a:pt x="223" y="102"/>
                    <a:pt x="223" y="102"/>
                    <a:pt x="223" y="102"/>
                  </a:cubicBezTo>
                  <a:cubicBezTo>
                    <a:pt x="222" y="103"/>
                    <a:pt x="222" y="103"/>
                    <a:pt x="222" y="103"/>
                  </a:cubicBezTo>
                  <a:cubicBezTo>
                    <a:pt x="222" y="103"/>
                    <a:pt x="222" y="103"/>
                    <a:pt x="222" y="103"/>
                  </a:cubicBezTo>
                  <a:cubicBezTo>
                    <a:pt x="222" y="104"/>
                    <a:pt x="222" y="104"/>
                    <a:pt x="222" y="104"/>
                  </a:cubicBezTo>
                  <a:cubicBezTo>
                    <a:pt x="222" y="104"/>
                    <a:pt x="222" y="104"/>
                    <a:pt x="222" y="104"/>
                  </a:cubicBezTo>
                  <a:close/>
                  <a:moveTo>
                    <a:pt x="222" y="106"/>
                  </a:moveTo>
                  <a:cubicBezTo>
                    <a:pt x="222" y="106"/>
                    <a:pt x="222" y="106"/>
                    <a:pt x="222" y="106"/>
                  </a:cubicBezTo>
                  <a:cubicBezTo>
                    <a:pt x="223" y="105"/>
                    <a:pt x="223" y="105"/>
                    <a:pt x="223" y="105"/>
                  </a:cubicBezTo>
                  <a:cubicBezTo>
                    <a:pt x="222" y="105"/>
                    <a:pt x="222" y="105"/>
                    <a:pt x="222" y="105"/>
                  </a:cubicBezTo>
                  <a:cubicBezTo>
                    <a:pt x="221" y="105"/>
                    <a:pt x="221" y="105"/>
                    <a:pt x="221" y="105"/>
                  </a:cubicBezTo>
                  <a:cubicBezTo>
                    <a:pt x="221" y="106"/>
                    <a:pt x="221" y="106"/>
                    <a:pt x="221" y="106"/>
                  </a:cubicBezTo>
                  <a:cubicBezTo>
                    <a:pt x="222" y="106"/>
                    <a:pt x="222" y="106"/>
                    <a:pt x="222" y="106"/>
                  </a:cubicBezTo>
                  <a:close/>
                  <a:moveTo>
                    <a:pt x="188" y="89"/>
                  </a:moveTo>
                  <a:cubicBezTo>
                    <a:pt x="188" y="89"/>
                    <a:pt x="188" y="89"/>
                    <a:pt x="188" y="89"/>
                  </a:cubicBezTo>
                  <a:cubicBezTo>
                    <a:pt x="188" y="90"/>
                    <a:pt x="188" y="90"/>
                    <a:pt x="188" y="90"/>
                  </a:cubicBezTo>
                  <a:cubicBezTo>
                    <a:pt x="189" y="89"/>
                    <a:pt x="189" y="89"/>
                    <a:pt x="189" y="89"/>
                  </a:cubicBezTo>
                  <a:cubicBezTo>
                    <a:pt x="190" y="90"/>
                    <a:pt x="190" y="90"/>
                    <a:pt x="190" y="90"/>
                  </a:cubicBezTo>
                  <a:cubicBezTo>
                    <a:pt x="190" y="89"/>
                    <a:pt x="190" y="89"/>
                    <a:pt x="190" y="89"/>
                  </a:cubicBezTo>
                  <a:cubicBezTo>
                    <a:pt x="189" y="89"/>
                    <a:pt x="189" y="89"/>
                    <a:pt x="189" y="89"/>
                  </a:cubicBezTo>
                  <a:cubicBezTo>
                    <a:pt x="188" y="89"/>
                    <a:pt x="188" y="89"/>
                    <a:pt x="188" y="89"/>
                  </a:cubicBezTo>
                  <a:cubicBezTo>
                    <a:pt x="188" y="89"/>
                    <a:pt x="188" y="89"/>
                    <a:pt x="188" y="89"/>
                  </a:cubicBezTo>
                  <a:close/>
                  <a:moveTo>
                    <a:pt x="194" y="99"/>
                  </a:moveTo>
                  <a:cubicBezTo>
                    <a:pt x="193" y="98"/>
                    <a:pt x="193" y="98"/>
                    <a:pt x="193" y="98"/>
                  </a:cubicBezTo>
                  <a:cubicBezTo>
                    <a:pt x="193" y="96"/>
                    <a:pt x="193" y="96"/>
                    <a:pt x="193" y="96"/>
                  </a:cubicBezTo>
                  <a:cubicBezTo>
                    <a:pt x="193" y="96"/>
                    <a:pt x="193" y="96"/>
                    <a:pt x="193" y="96"/>
                  </a:cubicBezTo>
                  <a:cubicBezTo>
                    <a:pt x="193" y="95"/>
                    <a:pt x="193" y="95"/>
                    <a:pt x="193" y="95"/>
                  </a:cubicBezTo>
                  <a:cubicBezTo>
                    <a:pt x="193" y="95"/>
                    <a:pt x="193" y="95"/>
                    <a:pt x="193" y="95"/>
                  </a:cubicBezTo>
                  <a:cubicBezTo>
                    <a:pt x="192" y="94"/>
                    <a:pt x="192" y="94"/>
                    <a:pt x="192" y="94"/>
                  </a:cubicBezTo>
                  <a:cubicBezTo>
                    <a:pt x="192" y="93"/>
                    <a:pt x="192" y="93"/>
                    <a:pt x="192" y="93"/>
                  </a:cubicBezTo>
                  <a:cubicBezTo>
                    <a:pt x="192" y="92"/>
                    <a:pt x="192" y="92"/>
                    <a:pt x="192" y="92"/>
                  </a:cubicBezTo>
                  <a:cubicBezTo>
                    <a:pt x="191" y="91"/>
                    <a:pt x="191" y="91"/>
                    <a:pt x="191" y="91"/>
                  </a:cubicBezTo>
                  <a:cubicBezTo>
                    <a:pt x="191" y="91"/>
                    <a:pt x="191" y="91"/>
                    <a:pt x="191" y="91"/>
                  </a:cubicBezTo>
                  <a:cubicBezTo>
                    <a:pt x="192" y="90"/>
                    <a:pt x="192" y="90"/>
                    <a:pt x="192" y="90"/>
                  </a:cubicBezTo>
                  <a:cubicBezTo>
                    <a:pt x="193" y="90"/>
                    <a:pt x="193" y="90"/>
                    <a:pt x="193" y="90"/>
                  </a:cubicBezTo>
                  <a:cubicBezTo>
                    <a:pt x="194" y="89"/>
                    <a:pt x="194" y="89"/>
                    <a:pt x="194" y="89"/>
                  </a:cubicBezTo>
                  <a:cubicBezTo>
                    <a:pt x="195" y="89"/>
                    <a:pt x="195" y="89"/>
                    <a:pt x="195" y="89"/>
                  </a:cubicBezTo>
                  <a:cubicBezTo>
                    <a:pt x="196" y="89"/>
                    <a:pt x="196" y="89"/>
                    <a:pt x="196" y="89"/>
                  </a:cubicBezTo>
                  <a:cubicBezTo>
                    <a:pt x="196" y="89"/>
                    <a:pt x="196" y="89"/>
                    <a:pt x="196" y="89"/>
                  </a:cubicBezTo>
                  <a:cubicBezTo>
                    <a:pt x="197" y="90"/>
                    <a:pt x="197" y="90"/>
                    <a:pt x="197" y="90"/>
                  </a:cubicBezTo>
                  <a:cubicBezTo>
                    <a:pt x="198" y="90"/>
                    <a:pt x="198" y="90"/>
                    <a:pt x="198" y="90"/>
                  </a:cubicBezTo>
                  <a:cubicBezTo>
                    <a:pt x="198" y="90"/>
                    <a:pt x="198" y="90"/>
                    <a:pt x="198" y="90"/>
                  </a:cubicBezTo>
                  <a:cubicBezTo>
                    <a:pt x="199" y="90"/>
                    <a:pt x="199" y="90"/>
                    <a:pt x="199" y="90"/>
                  </a:cubicBezTo>
                  <a:cubicBezTo>
                    <a:pt x="200" y="90"/>
                    <a:pt x="200" y="90"/>
                    <a:pt x="200" y="90"/>
                  </a:cubicBezTo>
                  <a:cubicBezTo>
                    <a:pt x="200" y="91"/>
                    <a:pt x="200" y="91"/>
                    <a:pt x="200" y="91"/>
                  </a:cubicBezTo>
                  <a:cubicBezTo>
                    <a:pt x="200" y="91"/>
                    <a:pt x="200" y="91"/>
                    <a:pt x="200" y="91"/>
                  </a:cubicBezTo>
                  <a:cubicBezTo>
                    <a:pt x="200" y="92"/>
                    <a:pt x="200" y="92"/>
                    <a:pt x="200" y="92"/>
                  </a:cubicBezTo>
                  <a:cubicBezTo>
                    <a:pt x="201" y="92"/>
                    <a:pt x="201" y="92"/>
                    <a:pt x="201" y="92"/>
                  </a:cubicBezTo>
                  <a:cubicBezTo>
                    <a:pt x="201" y="93"/>
                    <a:pt x="201" y="93"/>
                    <a:pt x="201" y="93"/>
                  </a:cubicBezTo>
                  <a:cubicBezTo>
                    <a:pt x="200" y="93"/>
                    <a:pt x="200" y="93"/>
                    <a:pt x="200" y="93"/>
                  </a:cubicBezTo>
                  <a:cubicBezTo>
                    <a:pt x="200" y="94"/>
                    <a:pt x="200" y="94"/>
                    <a:pt x="200" y="94"/>
                  </a:cubicBezTo>
                  <a:cubicBezTo>
                    <a:pt x="199" y="95"/>
                    <a:pt x="199" y="95"/>
                    <a:pt x="199" y="95"/>
                  </a:cubicBezTo>
                  <a:cubicBezTo>
                    <a:pt x="199" y="95"/>
                    <a:pt x="199" y="95"/>
                    <a:pt x="199" y="95"/>
                  </a:cubicBezTo>
                  <a:cubicBezTo>
                    <a:pt x="198" y="96"/>
                    <a:pt x="198" y="96"/>
                    <a:pt x="198" y="96"/>
                  </a:cubicBezTo>
                  <a:cubicBezTo>
                    <a:pt x="196" y="97"/>
                    <a:pt x="196" y="97"/>
                    <a:pt x="196" y="97"/>
                  </a:cubicBezTo>
                  <a:cubicBezTo>
                    <a:pt x="195" y="98"/>
                    <a:pt x="195" y="98"/>
                    <a:pt x="195" y="98"/>
                  </a:cubicBezTo>
                  <a:cubicBezTo>
                    <a:pt x="195" y="98"/>
                    <a:pt x="195" y="98"/>
                    <a:pt x="195" y="98"/>
                  </a:cubicBezTo>
                  <a:cubicBezTo>
                    <a:pt x="194" y="98"/>
                    <a:pt x="194" y="98"/>
                    <a:pt x="194" y="98"/>
                  </a:cubicBezTo>
                  <a:cubicBezTo>
                    <a:pt x="194" y="99"/>
                    <a:pt x="194" y="99"/>
                    <a:pt x="194" y="99"/>
                  </a:cubicBezTo>
                  <a:cubicBezTo>
                    <a:pt x="194" y="99"/>
                    <a:pt x="194" y="99"/>
                    <a:pt x="194" y="99"/>
                  </a:cubicBezTo>
                  <a:close/>
                  <a:moveTo>
                    <a:pt x="226" y="115"/>
                  </a:moveTo>
                  <a:cubicBezTo>
                    <a:pt x="224" y="114"/>
                    <a:pt x="224" y="114"/>
                    <a:pt x="224" y="114"/>
                  </a:cubicBezTo>
                  <a:cubicBezTo>
                    <a:pt x="224" y="114"/>
                    <a:pt x="224" y="114"/>
                    <a:pt x="224" y="114"/>
                  </a:cubicBezTo>
                  <a:cubicBezTo>
                    <a:pt x="222" y="114"/>
                    <a:pt x="222" y="114"/>
                    <a:pt x="222" y="114"/>
                  </a:cubicBezTo>
                  <a:cubicBezTo>
                    <a:pt x="223" y="113"/>
                    <a:pt x="223" y="113"/>
                    <a:pt x="223" y="113"/>
                  </a:cubicBezTo>
                  <a:cubicBezTo>
                    <a:pt x="223" y="113"/>
                    <a:pt x="223" y="113"/>
                    <a:pt x="223" y="113"/>
                  </a:cubicBezTo>
                  <a:cubicBezTo>
                    <a:pt x="224" y="113"/>
                    <a:pt x="224" y="113"/>
                    <a:pt x="224" y="113"/>
                  </a:cubicBezTo>
                  <a:cubicBezTo>
                    <a:pt x="224" y="113"/>
                    <a:pt x="224" y="113"/>
                    <a:pt x="224" y="113"/>
                  </a:cubicBezTo>
                  <a:cubicBezTo>
                    <a:pt x="224" y="113"/>
                    <a:pt x="224" y="113"/>
                    <a:pt x="224" y="113"/>
                  </a:cubicBezTo>
                  <a:cubicBezTo>
                    <a:pt x="223" y="113"/>
                    <a:pt x="223" y="113"/>
                    <a:pt x="223" y="113"/>
                  </a:cubicBezTo>
                  <a:cubicBezTo>
                    <a:pt x="223" y="112"/>
                    <a:pt x="223" y="112"/>
                    <a:pt x="223" y="112"/>
                  </a:cubicBezTo>
                  <a:cubicBezTo>
                    <a:pt x="224" y="111"/>
                    <a:pt x="224" y="111"/>
                    <a:pt x="224" y="111"/>
                  </a:cubicBezTo>
                  <a:cubicBezTo>
                    <a:pt x="225" y="110"/>
                    <a:pt x="225" y="110"/>
                    <a:pt x="225" y="110"/>
                  </a:cubicBezTo>
                  <a:cubicBezTo>
                    <a:pt x="225" y="109"/>
                    <a:pt x="225" y="109"/>
                    <a:pt x="225" y="109"/>
                  </a:cubicBezTo>
                  <a:cubicBezTo>
                    <a:pt x="225" y="109"/>
                    <a:pt x="225" y="109"/>
                    <a:pt x="225" y="109"/>
                  </a:cubicBezTo>
                  <a:cubicBezTo>
                    <a:pt x="225" y="108"/>
                    <a:pt x="225" y="108"/>
                    <a:pt x="225" y="108"/>
                  </a:cubicBezTo>
                  <a:cubicBezTo>
                    <a:pt x="224" y="108"/>
                    <a:pt x="224" y="108"/>
                    <a:pt x="224" y="108"/>
                  </a:cubicBezTo>
                  <a:cubicBezTo>
                    <a:pt x="225" y="107"/>
                    <a:pt x="225" y="107"/>
                    <a:pt x="225" y="107"/>
                  </a:cubicBezTo>
                  <a:cubicBezTo>
                    <a:pt x="225" y="106"/>
                    <a:pt x="225" y="106"/>
                    <a:pt x="225" y="106"/>
                  </a:cubicBezTo>
                  <a:cubicBezTo>
                    <a:pt x="226" y="105"/>
                    <a:pt x="226" y="105"/>
                    <a:pt x="226" y="105"/>
                  </a:cubicBezTo>
                  <a:cubicBezTo>
                    <a:pt x="226" y="104"/>
                    <a:pt x="226" y="104"/>
                    <a:pt x="226" y="104"/>
                  </a:cubicBezTo>
                  <a:cubicBezTo>
                    <a:pt x="226" y="104"/>
                    <a:pt x="226" y="104"/>
                    <a:pt x="226" y="104"/>
                  </a:cubicBezTo>
                  <a:cubicBezTo>
                    <a:pt x="227" y="103"/>
                    <a:pt x="227" y="103"/>
                    <a:pt x="227" y="103"/>
                  </a:cubicBezTo>
                  <a:cubicBezTo>
                    <a:pt x="227" y="102"/>
                    <a:pt x="227" y="102"/>
                    <a:pt x="227" y="102"/>
                  </a:cubicBezTo>
                  <a:cubicBezTo>
                    <a:pt x="228" y="102"/>
                    <a:pt x="228" y="102"/>
                    <a:pt x="228" y="102"/>
                  </a:cubicBezTo>
                  <a:cubicBezTo>
                    <a:pt x="228" y="101"/>
                    <a:pt x="228" y="101"/>
                    <a:pt x="228" y="101"/>
                  </a:cubicBezTo>
                  <a:cubicBezTo>
                    <a:pt x="229" y="100"/>
                    <a:pt x="229" y="100"/>
                    <a:pt x="229" y="100"/>
                  </a:cubicBezTo>
                  <a:cubicBezTo>
                    <a:pt x="229" y="99"/>
                    <a:pt x="229" y="99"/>
                    <a:pt x="229" y="99"/>
                  </a:cubicBezTo>
                  <a:cubicBezTo>
                    <a:pt x="230" y="99"/>
                    <a:pt x="230" y="99"/>
                    <a:pt x="230" y="99"/>
                  </a:cubicBezTo>
                  <a:cubicBezTo>
                    <a:pt x="230" y="98"/>
                    <a:pt x="230" y="98"/>
                    <a:pt x="230" y="98"/>
                  </a:cubicBezTo>
                  <a:cubicBezTo>
                    <a:pt x="230" y="98"/>
                    <a:pt x="230" y="98"/>
                    <a:pt x="230" y="98"/>
                  </a:cubicBezTo>
                  <a:cubicBezTo>
                    <a:pt x="230" y="97"/>
                    <a:pt x="230" y="97"/>
                    <a:pt x="230" y="97"/>
                  </a:cubicBezTo>
                  <a:cubicBezTo>
                    <a:pt x="231" y="97"/>
                    <a:pt x="231" y="97"/>
                    <a:pt x="231" y="97"/>
                  </a:cubicBezTo>
                  <a:cubicBezTo>
                    <a:pt x="232" y="98"/>
                    <a:pt x="232" y="98"/>
                    <a:pt x="232" y="98"/>
                  </a:cubicBezTo>
                  <a:cubicBezTo>
                    <a:pt x="232" y="99"/>
                    <a:pt x="232" y="99"/>
                    <a:pt x="232" y="99"/>
                  </a:cubicBezTo>
                  <a:cubicBezTo>
                    <a:pt x="233" y="99"/>
                    <a:pt x="233" y="99"/>
                    <a:pt x="233" y="99"/>
                  </a:cubicBezTo>
                  <a:cubicBezTo>
                    <a:pt x="233" y="98"/>
                    <a:pt x="233" y="98"/>
                    <a:pt x="233" y="98"/>
                  </a:cubicBezTo>
                  <a:cubicBezTo>
                    <a:pt x="232" y="97"/>
                    <a:pt x="232" y="97"/>
                    <a:pt x="232" y="97"/>
                  </a:cubicBezTo>
                  <a:cubicBezTo>
                    <a:pt x="232" y="97"/>
                    <a:pt x="232" y="97"/>
                    <a:pt x="232" y="97"/>
                  </a:cubicBezTo>
                  <a:cubicBezTo>
                    <a:pt x="233" y="97"/>
                    <a:pt x="233" y="97"/>
                    <a:pt x="233" y="97"/>
                  </a:cubicBezTo>
                  <a:cubicBezTo>
                    <a:pt x="232" y="96"/>
                    <a:pt x="232" y="96"/>
                    <a:pt x="232" y="96"/>
                  </a:cubicBezTo>
                  <a:cubicBezTo>
                    <a:pt x="233" y="95"/>
                    <a:pt x="233" y="95"/>
                    <a:pt x="233" y="95"/>
                  </a:cubicBezTo>
                  <a:cubicBezTo>
                    <a:pt x="235" y="94"/>
                    <a:pt x="235" y="94"/>
                    <a:pt x="235" y="94"/>
                  </a:cubicBezTo>
                  <a:cubicBezTo>
                    <a:pt x="236" y="94"/>
                    <a:pt x="236" y="94"/>
                    <a:pt x="236" y="94"/>
                  </a:cubicBezTo>
                  <a:cubicBezTo>
                    <a:pt x="237" y="94"/>
                    <a:pt x="237" y="94"/>
                    <a:pt x="237" y="94"/>
                  </a:cubicBezTo>
                  <a:cubicBezTo>
                    <a:pt x="237" y="95"/>
                    <a:pt x="237" y="95"/>
                    <a:pt x="237" y="95"/>
                  </a:cubicBezTo>
                  <a:cubicBezTo>
                    <a:pt x="238" y="94"/>
                    <a:pt x="238" y="94"/>
                    <a:pt x="238" y="94"/>
                  </a:cubicBezTo>
                  <a:cubicBezTo>
                    <a:pt x="238" y="95"/>
                    <a:pt x="238" y="95"/>
                    <a:pt x="238" y="95"/>
                  </a:cubicBezTo>
                  <a:cubicBezTo>
                    <a:pt x="239" y="95"/>
                    <a:pt x="239" y="95"/>
                    <a:pt x="239" y="95"/>
                  </a:cubicBezTo>
                  <a:cubicBezTo>
                    <a:pt x="240" y="95"/>
                    <a:pt x="240" y="95"/>
                    <a:pt x="240" y="95"/>
                  </a:cubicBezTo>
                  <a:cubicBezTo>
                    <a:pt x="241" y="95"/>
                    <a:pt x="241" y="95"/>
                    <a:pt x="241" y="95"/>
                  </a:cubicBezTo>
                  <a:cubicBezTo>
                    <a:pt x="241" y="96"/>
                    <a:pt x="241" y="96"/>
                    <a:pt x="241" y="96"/>
                  </a:cubicBezTo>
                  <a:cubicBezTo>
                    <a:pt x="242" y="96"/>
                    <a:pt x="242" y="96"/>
                    <a:pt x="242" y="96"/>
                  </a:cubicBezTo>
                  <a:cubicBezTo>
                    <a:pt x="242" y="96"/>
                    <a:pt x="242" y="96"/>
                    <a:pt x="242" y="96"/>
                  </a:cubicBezTo>
                  <a:cubicBezTo>
                    <a:pt x="243" y="97"/>
                    <a:pt x="243" y="97"/>
                    <a:pt x="243" y="97"/>
                  </a:cubicBezTo>
                  <a:cubicBezTo>
                    <a:pt x="242" y="97"/>
                    <a:pt x="242" y="97"/>
                    <a:pt x="242" y="97"/>
                  </a:cubicBezTo>
                  <a:cubicBezTo>
                    <a:pt x="243" y="98"/>
                    <a:pt x="243" y="98"/>
                    <a:pt x="243" y="98"/>
                  </a:cubicBezTo>
                  <a:cubicBezTo>
                    <a:pt x="243" y="97"/>
                    <a:pt x="243" y="97"/>
                    <a:pt x="243" y="97"/>
                  </a:cubicBezTo>
                  <a:cubicBezTo>
                    <a:pt x="245" y="97"/>
                    <a:pt x="245" y="97"/>
                    <a:pt x="245" y="97"/>
                  </a:cubicBezTo>
                  <a:cubicBezTo>
                    <a:pt x="247" y="98"/>
                    <a:pt x="247" y="98"/>
                    <a:pt x="247" y="98"/>
                  </a:cubicBezTo>
                  <a:cubicBezTo>
                    <a:pt x="248" y="98"/>
                    <a:pt x="248" y="98"/>
                    <a:pt x="248" y="98"/>
                  </a:cubicBezTo>
                  <a:cubicBezTo>
                    <a:pt x="248" y="99"/>
                    <a:pt x="248" y="99"/>
                    <a:pt x="248" y="99"/>
                  </a:cubicBezTo>
                  <a:cubicBezTo>
                    <a:pt x="248" y="99"/>
                    <a:pt x="248" y="99"/>
                    <a:pt x="248" y="99"/>
                  </a:cubicBezTo>
                  <a:cubicBezTo>
                    <a:pt x="249" y="100"/>
                    <a:pt x="249" y="100"/>
                    <a:pt x="249" y="100"/>
                  </a:cubicBezTo>
                  <a:cubicBezTo>
                    <a:pt x="248" y="100"/>
                    <a:pt x="248" y="100"/>
                    <a:pt x="248" y="100"/>
                  </a:cubicBezTo>
                  <a:cubicBezTo>
                    <a:pt x="248" y="100"/>
                    <a:pt x="248" y="100"/>
                    <a:pt x="248" y="100"/>
                  </a:cubicBezTo>
                  <a:cubicBezTo>
                    <a:pt x="247" y="101"/>
                    <a:pt x="247" y="101"/>
                    <a:pt x="247" y="101"/>
                  </a:cubicBezTo>
                  <a:cubicBezTo>
                    <a:pt x="246" y="102"/>
                    <a:pt x="246" y="102"/>
                    <a:pt x="246" y="102"/>
                  </a:cubicBezTo>
                  <a:cubicBezTo>
                    <a:pt x="246" y="103"/>
                    <a:pt x="246" y="103"/>
                    <a:pt x="246" y="103"/>
                  </a:cubicBezTo>
                  <a:cubicBezTo>
                    <a:pt x="245" y="103"/>
                    <a:pt x="245" y="103"/>
                    <a:pt x="245" y="103"/>
                  </a:cubicBezTo>
                  <a:cubicBezTo>
                    <a:pt x="245" y="103"/>
                    <a:pt x="245" y="103"/>
                    <a:pt x="245" y="103"/>
                  </a:cubicBezTo>
                  <a:cubicBezTo>
                    <a:pt x="243" y="104"/>
                    <a:pt x="243" y="104"/>
                    <a:pt x="243" y="104"/>
                  </a:cubicBezTo>
                  <a:cubicBezTo>
                    <a:pt x="242" y="106"/>
                    <a:pt x="242" y="106"/>
                    <a:pt x="242" y="106"/>
                  </a:cubicBezTo>
                  <a:cubicBezTo>
                    <a:pt x="241" y="106"/>
                    <a:pt x="241" y="106"/>
                    <a:pt x="241" y="106"/>
                  </a:cubicBezTo>
                  <a:cubicBezTo>
                    <a:pt x="241" y="106"/>
                    <a:pt x="241" y="106"/>
                    <a:pt x="241" y="106"/>
                  </a:cubicBezTo>
                  <a:cubicBezTo>
                    <a:pt x="241" y="106"/>
                    <a:pt x="241" y="106"/>
                    <a:pt x="241" y="106"/>
                  </a:cubicBezTo>
                  <a:cubicBezTo>
                    <a:pt x="241" y="107"/>
                    <a:pt x="241" y="107"/>
                    <a:pt x="241" y="107"/>
                  </a:cubicBezTo>
                  <a:cubicBezTo>
                    <a:pt x="239" y="108"/>
                    <a:pt x="239" y="108"/>
                    <a:pt x="239" y="108"/>
                  </a:cubicBezTo>
                  <a:cubicBezTo>
                    <a:pt x="238" y="109"/>
                    <a:pt x="238" y="109"/>
                    <a:pt x="238" y="109"/>
                  </a:cubicBezTo>
                  <a:cubicBezTo>
                    <a:pt x="237" y="110"/>
                    <a:pt x="237" y="110"/>
                    <a:pt x="237" y="110"/>
                  </a:cubicBezTo>
                  <a:cubicBezTo>
                    <a:pt x="236" y="110"/>
                    <a:pt x="236" y="110"/>
                    <a:pt x="236" y="110"/>
                  </a:cubicBezTo>
                  <a:cubicBezTo>
                    <a:pt x="235" y="110"/>
                    <a:pt x="235" y="110"/>
                    <a:pt x="235" y="110"/>
                  </a:cubicBezTo>
                  <a:cubicBezTo>
                    <a:pt x="235" y="109"/>
                    <a:pt x="235" y="109"/>
                    <a:pt x="235" y="109"/>
                  </a:cubicBezTo>
                  <a:cubicBezTo>
                    <a:pt x="234" y="110"/>
                    <a:pt x="234" y="110"/>
                    <a:pt x="234" y="110"/>
                  </a:cubicBezTo>
                  <a:cubicBezTo>
                    <a:pt x="233" y="109"/>
                    <a:pt x="233" y="109"/>
                    <a:pt x="233" y="109"/>
                  </a:cubicBezTo>
                  <a:cubicBezTo>
                    <a:pt x="233" y="108"/>
                    <a:pt x="233" y="108"/>
                    <a:pt x="233" y="108"/>
                  </a:cubicBezTo>
                  <a:cubicBezTo>
                    <a:pt x="233" y="108"/>
                    <a:pt x="233" y="108"/>
                    <a:pt x="233" y="108"/>
                  </a:cubicBezTo>
                  <a:cubicBezTo>
                    <a:pt x="232" y="108"/>
                    <a:pt x="232" y="108"/>
                    <a:pt x="232" y="108"/>
                  </a:cubicBezTo>
                  <a:cubicBezTo>
                    <a:pt x="231" y="108"/>
                    <a:pt x="231" y="108"/>
                    <a:pt x="231" y="108"/>
                  </a:cubicBezTo>
                  <a:cubicBezTo>
                    <a:pt x="230" y="108"/>
                    <a:pt x="230" y="108"/>
                    <a:pt x="230" y="108"/>
                  </a:cubicBezTo>
                  <a:cubicBezTo>
                    <a:pt x="230" y="108"/>
                    <a:pt x="230" y="108"/>
                    <a:pt x="230" y="108"/>
                  </a:cubicBezTo>
                  <a:cubicBezTo>
                    <a:pt x="229" y="108"/>
                    <a:pt x="229" y="108"/>
                    <a:pt x="229" y="108"/>
                  </a:cubicBezTo>
                  <a:cubicBezTo>
                    <a:pt x="229" y="108"/>
                    <a:pt x="229" y="108"/>
                    <a:pt x="229" y="108"/>
                  </a:cubicBezTo>
                  <a:cubicBezTo>
                    <a:pt x="229" y="108"/>
                    <a:pt x="229" y="108"/>
                    <a:pt x="229" y="108"/>
                  </a:cubicBezTo>
                  <a:cubicBezTo>
                    <a:pt x="231" y="108"/>
                    <a:pt x="231" y="108"/>
                    <a:pt x="231" y="108"/>
                  </a:cubicBezTo>
                  <a:cubicBezTo>
                    <a:pt x="231" y="109"/>
                    <a:pt x="231" y="109"/>
                    <a:pt x="231" y="109"/>
                  </a:cubicBezTo>
                  <a:cubicBezTo>
                    <a:pt x="230" y="110"/>
                    <a:pt x="230" y="110"/>
                    <a:pt x="230" y="110"/>
                  </a:cubicBezTo>
                  <a:cubicBezTo>
                    <a:pt x="231" y="110"/>
                    <a:pt x="231" y="110"/>
                    <a:pt x="231" y="110"/>
                  </a:cubicBezTo>
                  <a:cubicBezTo>
                    <a:pt x="231" y="111"/>
                    <a:pt x="231" y="111"/>
                    <a:pt x="231" y="111"/>
                  </a:cubicBezTo>
                  <a:cubicBezTo>
                    <a:pt x="230" y="112"/>
                    <a:pt x="230" y="112"/>
                    <a:pt x="230" y="112"/>
                  </a:cubicBezTo>
                  <a:cubicBezTo>
                    <a:pt x="230" y="112"/>
                    <a:pt x="230" y="112"/>
                    <a:pt x="230" y="112"/>
                  </a:cubicBezTo>
                  <a:cubicBezTo>
                    <a:pt x="229" y="113"/>
                    <a:pt x="229" y="113"/>
                    <a:pt x="229" y="113"/>
                  </a:cubicBezTo>
                  <a:cubicBezTo>
                    <a:pt x="228" y="113"/>
                    <a:pt x="228" y="113"/>
                    <a:pt x="228" y="113"/>
                  </a:cubicBezTo>
                  <a:cubicBezTo>
                    <a:pt x="228" y="113"/>
                    <a:pt x="228" y="113"/>
                    <a:pt x="228" y="113"/>
                  </a:cubicBezTo>
                  <a:cubicBezTo>
                    <a:pt x="227" y="114"/>
                    <a:pt x="227" y="114"/>
                    <a:pt x="227" y="114"/>
                  </a:cubicBezTo>
                  <a:cubicBezTo>
                    <a:pt x="227" y="114"/>
                    <a:pt x="227" y="114"/>
                    <a:pt x="227" y="114"/>
                  </a:cubicBezTo>
                  <a:cubicBezTo>
                    <a:pt x="226" y="114"/>
                    <a:pt x="226" y="114"/>
                    <a:pt x="226" y="114"/>
                  </a:cubicBezTo>
                  <a:cubicBezTo>
                    <a:pt x="226" y="115"/>
                    <a:pt x="226" y="115"/>
                    <a:pt x="226" y="115"/>
                  </a:cubicBezTo>
                  <a:cubicBezTo>
                    <a:pt x="226" y="115"/>
                    <a:pt x="226" y="115"/>
                    <a:pt x="226" y="115"/>
                  </a:cubicBezTo>
                  <a:close/>
                  <a:moveTo>
                    <a:pt x="280" y="119"/>
                  </a:moveTo>
                  <a:cubicBezTo>
                    <a:pt x="279" y="118"/>
                    <a:pt x="279" y="118"/>
                    <a:pt x="279" y="118"/>
                  </a:cubicBezTo>
                  <a:cubicBezTo>
                    <a:pt x="278" y="118"/>
                    <a:pt x="278" y="118"/>
                    <a:pt x="278" y="118"/>
                  </a:cubicBezTo>
                  <a:cubicBezTo>
                    <a:pt x="278" y="117"/>
                    <a:pt x="278" y="117"/>
                    <a:pt x="278" y="117"/>
                  </a:cubicBezTo>
                  <a:cubicBezTo>
                    <a:pt x="277" y="117"/>
                    <a:pt x="277" y="117"/>
                    <a:pt x="277" y="117"/>
                  </a:cubicBezTo>
                  <a:cubicBezTo>
                    <a:pt x="277" y="116"/>
                    <a:pt x="277" y="116"/>
                    <a:pt x="277" y="116"/>
                  </a:cubicBezTo>
                  <a:cubicBezTo>
                    <a:pt x="277" y="115"/>
                    <a:pt x="277" y="115"/>
                    <a:pt x="277" y="115"/>
                  </a:cubicBezTo>
                  <a:cubicBezTo>
                    <a:pt x="278" y="114"/>
                    <a:pt x="278" y="114"/>
                    <a:pt x="278" y="114"/>
                  </a:cubicBezTo>
                  <a:cubicBezTo>
                    <a:pt x="278" y="114"/>
                    <a:pt x="278" y="114"/>
                    <a:pt x="278" y="114"/>
                  </a:cubicBezTo>
                  <a:cubicBezTo>
                    <a:pt x="278" y="113"/>
                    <a:pt x="278" y="113"/>
                    <a:pt x="278" y="113"/>
                  </a:cubicBezTo>
                  <a:cubicBezTo>
                    <a:pt x="278" y="113"/>
                    <a:pt x="278" y="113"/>
                    <a:pt x="278" y="113"/>
                  </a:cubicBezTo>
                  <a:cubicBezTo>
                    <a:pt x="277" y="112"/>
                    <a:pt x="277" y="112"/>
                    <a:pt x="277" y="112"/>
                  </a:cubicBezTo>
                  <a:cubicBezTo>
                    <a:pt x="277" y="112"/>
                    <a:pt x="277" y="112"/>
                    <a:pt x="277" y="112"/>
                  </a:cubicBezTo>
                  <a:cubicBezTo>
                    <a:pt x="277" y="110"/>
                    <a:pt x="277" y="110"/>
                    <a:pt x="277" y="110"/>
                  </a:cubicBezTo>
                  <a:cubicBezTo>
                    <a:pt x="278" y="110"/>
                    <a:pt x="278" y="110"/>
                    <a:pt x="278" y="110"/>
                  </a:cubicBezTo>
                  <a:cubicBezTo>
                    <a:pt x="278" y="110"/>
                    <a:pt x="278" y="110"/>
                    <a:pt x="278" y="110"/>
                  </a:cubicBezTo>
                  <a:cubicBezTo>
                    <a:pt x="278" y="109"/>
                    <a:pt x="278" y="109"/>
                    <a:pt x="278" y="109"/>
                  </a:cubicBezTo>
                  <a:cubicBezTo>
                    <a:pt x="279" y="108"/>
                    <a:pt x="279" y="108"/>
                    <a:pt x="279" y="108"/>
                  </a:cubicBezTo>
                  <a:cubicBezTo>
                    <a:pt x="279" y="107"/>
                    <a:pt x="279" y="107"/>
                    <a:pt x="279" y="107"/>
                  </a:cubicBezTo>
                  <a:cubicBezTo>
                    <a:pt x="280" y="107"/>
                    <a:pt x="280" y="107"/>
                    <a:pt x="280" y="107"/>
                  </a:cubicBezTo>
                  <a:cubicBezTo>
                    <a:pt x="280" y="108"/>
                    <a:pt x="280" y="108"/>
                    <a:pt x="280" y="108"/>
                  </a:cubicBezTo>
                  <a:cubicBezTo>
                    <a:pt x="280" y="108"/>
                    <a:pt x="280" y="108"/>
                    <a:pt x="280" y="108"/>
                  </a:cubicBezTo>
                  <a:cubicBezTo>
                    <a:pt x="282" y="109"/>
                    <a:pt x="282" y="109"/>
                    <a:pt x="282" y="109"/>
                  </a:cubicBezTo>
                  <a:cubicBezTo>
                    <a:pt x="283" y="109"/>
                    <a:pt x="283" y="109"/>
                    <a:pt x="283" y="109"/>
                  </a:cubicBezTo>
                  <a:cubicBezTo>
                    <a:pt x="284" y="110"/>
                    <a:pt x="284" y="110"/>
                    <a:pt x="284" y="110"/>
                  </a:cubicBezTo>
                  <a:cubicBezTo>
                    <a:pt x="284" y="109"/>
                    <a:pt x="284" y="109"/>
                    <a:pt x="284" y="109"/>
                  </a:cubicBezTo>
                  <a:cubicBezTo>
                    <a:pt x="286" y="110"/>
                    <a:pt x="286" y="110"/>
                    <a:pt x="286" y="110"/>
                  </a:cubicBezTo>
                  <a:cubicBezTo>
                    <a:pt x="287" y="110"/>
                    <a:pt x="287" y="110"/>
                    <a:pt x="287" y="110"/>
                  </a:cubicBezTo>
                  <a:cubicBezTo>
                    <a:pt x="287" y="110"/>
                    <a:pt x="287" y="110"/>
                    <a:pt x="287" y="110"/>
                  </a:cubicBezTo>
                  <a:cubicBezTo>
                    <a:pt x="288" y="111"/>
                    <a:pt x="288" y="111"/>
                    <a:pt x="288" y="111"/>
                  </a:cubicBezTo>
                  <a:cubicBezTo>
                    <a:pt x="289" y="112"/>
                    <a:pt x="289" y="112"/>
                    <a:pt x="289" y="112"/>
                  </a:cubicBezTo>
                  <a:cubicBezTo>
                    <a:pt x="289" y="112"/>
                    <a:pt x="289" y="112"/>
                    <a:pt x="289" y="112"/>
                  </a:cubicBezTo>
                  <a:cubicBezTo>
                    <a:pt x="289" y="113"/>
                    <a:pt x="289" y="113"/>
                    <a:pt x="289" y="113"/>
                  </a:cubicBezTo>
                  <a:cubicBezTo>
                    <a:pt x="289" y="114"/>
                    <a:pt x="289" y="114"/>
                    <a:pt x="289" y="114"/>
                  </a:cubicBezTo>
                  <a:cubicBezTo>
                    <a:pt x="290" y="114"/>
                    <a:pt x="290" y="114"/>
                    <a:pt x="290" y="114"/>
                  </a:cubicBezTo>
                  <a:cubicBezTo>
                    <a:pt x="290" y="115"/>
                    <a:pt x="290" y="115"/>
                    <a:pt x="290" y="115"/>
                  </a:cubicBezTo>
                  <a:cubicBezTo>
                    <a:pt x="290" y="115"/>
                    <a:pt x="290" y="115"/>
                    <a:pt x="290" y="115"/>
                  </a:cubicBezTo>
                  <a:cubicBezTo>
                    <a:pt x="290" y="116"/>
                    <a:pt x="290" y="116"/>
                    <a:pt x="290" y="116"/>
                  </a:cubicBezTo>
                  <a:cubicBezTo>
                    <a:pt x="290" y="117"/>
                    <a:pt x="290" y="117"/>
                    <a:pt x="290" y="117"/>
                  </a:cubicBezTo>
                  <a:cubicBezTo>
                    <a:pt x="290" y="117"/>
                    <a:pt x="290" y="117"/>
                    <a:pt x="290" y="117"/>
                  </a:cubicBezTo>
                  <a:cubicBezTo>
                    <a:pt x="290" y="118"/>
                    <a:pt x="290" y="118"/>
                    <a:pt x="290" y="118"/>
                  </a:cubicBezTo>
                  <a:cubicBezTo>
                    <a:pt x="291" y="118"/>
                    <a:pt x="291" y="118"/>
                    <a:pt x="291" y="118"/>
                  </a:cubicBezTo>
                  <a:cubicBezTo>
                    <a:pt x="291" y="119"/>
                    <a:pt x="291" y="119"/>
                    <a:pt x="291" y="119"/>
                  </a:cubicBezTo>
                  <a:cubicBezTo>
                    <a:pt x="290" y="119"/>
                    <a:pt x="290" y="119"/>
                    <a:pt x="290" y="119"/>
                  </a:cubicBezTo>
                  <a:cubicBezTo>
                    <a:pt x="290" y="119"/>
                    <a:pt x="290" y="119"/>
                    <a:pt x="290" y="119"/>
                  </a:cubicBezTo>
                  <a:cubicBezTo>
                    <a:pt x="288" y="119"/>
                    <a:pt x="288" y="119"/>
                    <a:pt x="288" y="119"/>
                  </a:cubicBezTo>
                  <a:cubicBezTo>
                    <a:pt x="288" y="119"/>
                    <a:pt x="288" y="119"/>
                    <a:pt x="288" y="119"/>
                  </a:cubicBezTo>
                  <a:cubicBezTo>
                    <a:pt x="286" y="118"/>
                    <a:pt x="286" y="118"/>
                    <a:pt x="286" y="118"/>
                  </a:cubicBezTo>
                  <a:cubicBezTo>
                    <a:pt x="286" y="118"/>
                    <a:pt x="286" y="118"/>
                    <a:pt x="286" y="118"/>
                  </a:cubicBezTo>
                  <a:cubicBezTo>
                    <a:pt x="285" y="118"/>
                    <a:pt x="285" y="118"/>
                    <a:pt x="285" y="118"/>
                  </a:cubicBezTo>
                  <a:cubicBezTo>
                    <a:pt x="284" y="118"/>
                    <a:pt x="284" y="118"/>
                    <a:pt x="284" y="118"/>
                  </a:cubicBezTo>
                  <a:cubicBezTo>
                    <a:pt x="284" y="117"/>
                    <a:pt x="284" y="117"/>
                    <a:pt x="284" y="117"/>
                  </a:cubicBezTo>
                  <a:cubicBezTo>
                    <a:pt x="282" y="118"/>
                    <a:pt x="282" y="118"/>
                    <a:pt x="282" y="118"/>
                  </a:cubicBezTo>
                  <a:cubicBezTo>
                    <a:pt x="282" y="118"/>
                    <a:pt x="282" y="118"/>
                    <a:pt x="282" y="118"/>
                  </a:cubicBezTo>
                  <a:cubicBezTo>
                    <a:pt x="281" y="119"/>
                    <a:pt x="281" y="119"/>
                    <a:pt x="281" y="119"/>
                  </a:cubicBezTo>
                  <a:cubicBezTo>
                    <a:pt x="280" y="119"/>
                    <a:pt x="280" y="119"/>
                    <a:pt x="280" y="119"/>
                  </a:cubicBezTo>
                  <a:close/>
                  <a:moveTo>
                    <a:pt x="275" y="120"/>
                  </a:moveTo>
                  <a:cubicBezTo>
                    <a:pt x="275" y="119"/>
                    <a:pt x="275" y="119"/>
                    <a:pt x="275" y="119"/>
                  </a:cubicBezTo>
                  <a:cubicBezTo>
                    <a:pt x="275" y="119"/>
                    <a:pt x="275" y="119"/>
                    <a:pt x="275" y="119"/>
                  </a:cubicBezTo>
                  <a:cubicBezTo>
                    <a:pt x="276" y="119"/>
                    <a:pt x="276" y="119"/>
                    <a:pt x="276" y="119"/>
                  </a:cubicBezTo>
                  <a:cubicBezTo>
                    <a:pt x="276" y="119"/>
                    <a:pt x="276" y="119"/>
                    <a:pt x="276" y="119"/>
                  </a:cubicBezTo>
                  <a:cubicBezTo>
                    <a:pt x="275" y="120"/>
                    <a:pt x="275" y="120"/>
                    <a:pt x="275" y="120"/>
                  </a:cubicBezTo>
                  <a:close/>
                  <a:moveTo>
                    <a:pt x="276" y="121"/>
                  </a:moveTo>
                  <a:cubicBezTo>
                    <a:pt x="276" y="120"/>
                    <a:pt x="276" y="120"/>
                    <a:pt x="276" y="120"/>
                  </a:cubicBezTo>
                  <a:cubicBezTo>
                    <a:pt x="276" y="120"/>
                    <a:pt x="276" y="120"/>
                    <a:pt x="276" y="120"/>
                  </a:cubicBezTo>
                  <a:cubicBezTo>
                    <a:pt x="277" y="120"/>
                    <a:pt x="277" y="120"/>
                    <a:pt x="277" y="120"/>
                  </a:cubicBezTo>
                  <a:cubicBezTo>
                    <a:pt x="277" y="120"/>
                    <a:pt x="277" y="120"/>
                    <a:pt x="277" y="120"/>
                  </a:cubicBezTo>
                  <a:cubicBezTo>
                    <a:pt x="276" y="121"/>
                    <a:pt x="276" y="121"/>
                    <a:pt x="276" y="121"/>
                  </a:cubicBezTo>
                  <a:close/>
                  <a:moveTo>
                    <a:pt x="279" y="121"/>
                  </a:moveTo>
                  <a:cubicBezTo>
                    <a:pt x="278" y="120"/>
                    <a:pt x="278" y="120"/>
                    <a:pt x="278" y="120"/>
                  </a:cubicBezTo>
                  <a:cubicBezTo>
                    <a:pt x="278" y="120"/>
                    <a:pt x="278" y="120"/>
                    <a:pt x="278" y="120"/>
                  </a:cubicBezTo>
                  <a:cubicBezTo>
                    <a:pt x="278" y="120"/>
                    <a:pt x="278" y="120"/>
                    <a:pt x="278" y="120"/>
                  </a:cubicBezTo>
                  <a:cubicBezTo>
                    <a:pt x="279" y="120"/>
                    <a:pt x="279" y="120"/>
                    <a:pt x="279" y="120"/>
                  </a:cubicBezTo>
                  <a:cubicBezTo>
                    <a:pt x="279" y="121"/>
                    <a:pt x="279" y="121"/>
                    <a:pt x="279" y="121"/>
                  </a:cubicBezTo>
                  <a:close/>
                  <a:moveTo>
                    <a:pt x="224" y="138"/>
                  </a:moveTo>
                  <a:cubicBezTo>
                    <a:pt x="224" y="137"/>
                    <a:pt x="224" y="137"/>
                    <a:pt x="224" y="137"/>
                  </a:cubicBezTo>
                  <a:cubicBezTo>
                    <a:pt x="224" y="137"/>
                    <a:pt x="224" y="137"/>
                    <a:pt x="224" y="137"/>
                  </a:cubicBezTo>
                  <a:cubicBezTo>
                    <a:pt x="224" y="137"/>
                    <a:pt x="224" y="137"/>
                    <a:pt x="224" y="137"/>
                  </a:cubicBezTo>
                  <a:cubicBezTo>
                    <a:pt x="225" y="137"/>
                    <a:pt x="225" y="137"/>
                    <a:pt x="225" y="137"/>
                  </a:cubicBezTo>
                  <a:cubicBezTo>
                    <a:pt x="225" y="137"/>
                    <a:pt x="225" y="137"/>
                    <a:pt x="225" y="137"/>
                  </a:cubicBezTo>
                  <a:cubicBezTo>
                    <a:pt x="224" y="137"/>
                    <a:pt x="224" y="137"/>
                    <a:pt x="224" y="137"/>
                  </a:cubicBezTo>
                  <a:cubicBezTo>
                    <a:pt x="224" y="138"/>
                    <a:pt x="224" y="138"/>
                    <a:pt x="224" y="138"/>
                  </a:cubicBezTo>
                  <a:close/>
                  <a:moveTo>
                    <a:pt x="226" y="142"/>
                  </a:moveTo>
                  <a:cubicBezTo>
                    <a:pt x="226" y="143"/>
                    <a:pt x="226" y="143"/>
                    <a:pt x="226" y="143"/>
                  </a:cubicBezTo>
                  <a:cubicBezTo>
                    <a:pt x="227" y="142"/>
                    <a:pt x="227" y="142"/>
                    <a:pt x="227" y="142"/>
                  </a:cubicBezTo>
                  <a:cubicBezTo>
                    <a:pt x="227" y="142"/>
                    <a:pt x="227" y="142"/>
                    <a:pt x="227" y="142"/>
                  </a:cubicBezTo>
                  <a:cubicBezTo>
                    <a:pt x="227" y="141"/>
                    <a:pt x="227" y="141"/>
                    <a:pt x="227" y="141"/>
                  </a:cubicBezTo>
                  <a:cubicBezTo>
                    <a:pt x="227" y="141"/>
                    <a:pt x="227" y="141"/>
                    <a:pt x="227" y="141"/>
                  </a:cubicBezTo>
                  <a:cubicBezTo>
                    <a:pt x="226" y="142"/>
                    <a:pt x="226" y="142"/>
                    <a:pt x="226" y="142"/>
                  </a:cubicBezTo>
                  <a:close/>
                  <a:moveTo>
                    <a:pt x="226" y="142"/>
                  </a:moveTo>
                  <a:cubicBezTo>
                    <a:pt x="225" y="142"/>
                    <a:pt x="225" y="142"/>
                    <a:pt x="225" y="142"/>
                  </a:cubicBezTo>
                  <a:cubicBezTo>
                    <a:pt x="226" y="143"/>
                    <a:pt x="226" y="143"/>
                    <a:pt x="226" y="143"/>
                  </a:cubicBezTo>
                  <a:cubicBezTo>
                    <a:pt x="226" y="143"/>
                    <a:pt x="226" y="143"/>
                    <a:pt x="226" y="143"/>
                  </a:cubicBezTo>
                  <a:cubicBezTo>
                    <a:pt x="226" y="143"/>
                    <a:pt x="226" y="143"/>
                    <a:pt x="226" y="143"/>
                  </a:cubicBezTo>
                  <a:cubicBezTo>
                    <a:pt x="226" y="143"/>
                    <a:pt x="226" y="143"/>
                    <a:pt x="226" y="143"/>
                  </a:cubicBezTo>
                  <a:cubicBezTo>
                    <a:pt x="226" y="142"/>
                    <a:pt x="226" y="142"/>
                    <a:pt x="226" y="142"/>
                  </a:cubicBezTo>
                  <a:cubicBezTo>
                    <a:pt x="226" y="141"/>
                    <a:pt x="226" y="141"/>
                    <a:pt x="226" y="141"/>
                  </a:cubicBezTo>
                  <a:cubicBezTo>
                    <a:pt x="226" y="142"/>
                    <a:pt x="226" y="142"/>
                    <a:pt x="226" y="142"/>
                  </a:cubicBezTo>
                  <a:close/>
                  <a:moveTo>
                    <a:pt x="243" y="139"/>
                  </a:moveTo>
                  <a:cubicBezTo>
                    <a:pt x="242" y="139"/>
                    <a:pt x="242" y="139"/>
                    <a:pt x="242" y="139"/>
                  </a:cubicBezTo>
                  <a:cubicBezTo>
                    <a:pt x="242" y="138"/>
                    <a:pt x="242" y="138"/>
                    <a:pt x="242" y="138"/>
                  </a:cubicBezTo>
                  <a:cubicBezTo>
                    <a:pt x="241" y="138"/>
                    <a:pt x="241" y="138"/>
                    <a:pt x="241" y="138"/>
                  </a:cubicBezTo>
                  <a:cubicBezTo>
                    <a:pt x="241" y="138"/>
                    <a:pt x="241" y="138"/>
                    <a:pt x="241" y="138"/>
                  </a:cubicBezTo>
                  <a:cubicBezTo>
                    <a:pt x="241" y="138"/>
                    <a:pt x="241" y="138"/>
                    <a:pt x="241" y="138"/>
                  </a:cubicBezTo>
                  <a:cubicBezTo>
                    <a:pt x="240" y="138"/>
                    <a:pt x="240" y="138"/>
                    <a:pt x="240" y="138"/>
                  </a:cubicBezTo>
                  <a:cubicBezTo>
                    <a:pt x="240" y="137"/>
                    <a:pt x="240" y="137"/>
                    <a:pt x="240" y="137"/>
                  </a:cubicBezTo>
                  <a:cubicBezTo>
                    <a:pt x="241" y="137"/>
                    <a:pt x="241" y="137"/>
                    <a:pt x="241" y="137"/>
                  </a:cubicBezTo>
                  <a:cubicBezTo>
                    <a:pt x="241" y="137"/>
                    <a:pt x="241" y="137"/>
                    <a:pt x="241" y="137"/>
                  </a:cubicBezTo>
                  <a:cubicBezTo>
                    <a:pt x="242" y="137"/>
                    <a:pt x="242" y="137"/>
                    <a:pt x="242" y="137"/>
                  </a:cubicBezTo>
                  <a:cubicBezTo>
                    <a:pt x="242" y="137"/>
                    <a:pt x="242" y="137"/>
                    <a:pt x="242" y="137"/>
                  </a:cubicBezTo>
                  <a:cubicBezTo>
                    <a:pt x="243" y="138"/>
                    <a:pt x="243" y="138"/>
                    <a:pt x="243" y="138"/>
                  </a:cubicBezTo>
                  <a:cubicBezTo>
                    <a:pt x="243" y="138"/>
                    <a:pt x="243" y="138"/>
                    <a:pt x="243" y="138"/>
                  </a:cubicBezTo>
                  <a:cubicBezTo>
                    <a:pt x="243" y="139"/>
                    <a:pt x="243" y="139"/>
                    <a:pt x="243" y="139"/>
                  </a:cubicBezTo>
                  <a:cubicBezTo>
                    <a:pt x="243" y="139"/>
                    <a:pt x="243" y="139"/>
                    <a:pt x="243" y="139"/>
                  </a:cubicBezTo>
                  <a:close/>
                  <a:moveTo>
                    <a:pt x="252" y="142"/>
                  </a:moveTo>
                  <a:cubicBezTo>
                    <a:pt x="252" y="142"/>
                    <a:pt x="252" y="142"/>
                    <a:pt x="252" y="142"/>
                  </a:cubicBezTo>
                  <a:cubicBezTo>
                    <a:pt x="251" y="142"/>
                    <a:pt x="251" y="142"/>
                    <a:pt x="251" y="142"/>
                  </a:cubicBezTo>
                  <a:cubicBezTo>
                    <a:pt x="252" y="142"/>
                    <a:pt x="252" y="142"/>
                    <a:pt x="252" y="142"/>
                  </a:cubicBezTo>
                  <a:cubicBezTo>
                    <a:pt x="252" y="142"/>
                    <a:pt x="252" y="142"/>
                    <a:pt x="252" y="142"/>
                  </a:cubicBezTo>
                  <a:cubicBezTo>
                    <a:pt x="253" y="142"/>
                    <a:pt x="253" y="142"/>
                    <a:pt x="253" y="142"/>
                  </a:cubicBezTo>
                  <a:cubicBezTo>
                    <a:pt x="252" y="142"/>
                    <a:pt x="252" y="142"/>
                    <a:pt x="252" y="142"/>
                  </a:cubicBezTo>
                  <a:close/>
                  <a:moveTo>
                    <a:pt x="253" y="142"/>
                  </a:moveTo>
                  <a:cubicBezTo>
                    <a:pt x="254" y="143"/>
                    <a:pt x="254" y="143"/>
                    <a:pt x="254" y="143"/>
                  </a:cubicBezTo>
                  <a:cubicBezTo>
                    <a:pt x="254" y="142"/>
                    <a:pt x="254" y="142"/>
                    <a:pt x="254" y="142"/>
                  </a:cubicBezTo>
                  <a:cubicBezTo>
                    <a:pt x="253" y="142"/>
                    <a:pt x="253" y="142"/>
                    <a:pt x="253" y="142"/>
                  </a:cubicBezTo>
                  <a:close/>
                  <a:moveTo>
                    <a:pt x="255" y="143"/>
                  </a:moveTo>
                  <a:cubicBezTo>
                    <a:pt x="255" y="143"/>
                    <a:pt x="255" y="143"/>
                    <a:pt x="255" y="143"/>
                  </a:cubicBezTo>
                  <a:cubicBezTo>
                    <a:pt x="256" y="143"/>
                    <a:pt x="256" y="143"/>
                    <a:pt x="256" y="143"/>
                  </a:cubicBezTo>
                  <a:cubicBezTo>
                    <a:pt x="256" y="143"/>
                    <a:pt x="256" y="143"/>
                    <a:pt x="256" y="143"/>
                  </a:cubicBezTo>
                  <a:cubicBezTo>
                    <a:pt x="256" y="143"/>
                    <a:pt x="256" y="143"/>
                    <a:pt x="256" y="143"/>
                  </a:cubicBezTo>
                  <a:cubicBezTo>
                    <a:pt x="255" y="143"/>
                    <a:pt x="255" y="143"/>
                    <a:pt x="255" y="143"/>
                  </a:cubicBezTo>
                  <a:cubicBezTo>
                    <a:pt x="255" y="142"/>
                    <a:pt x="255" y="142"/>
                    <a:pt x="255" y="142"/>
                  </a:cubicBezTo>
                  <a:cubicBezTo>
                    <a:pt x="255" y="142"/>
                    <a:pt x="255" y="142"/>
                    <a:pt x="255" y="142"/>
                  </a:cubicBezTo>
                  <a:cubicBezTo>
                    <a:pt x="254" y="143"/>
                    <a:pt x="254" y="143"/>
                    <a:pt x="254" y="143"/>
                  </a:cubicBezTo>
                  <a:cubicBezTo>
                    <a:pt x="255" y="143"/>
                    <a:pt x="255" y="143"/>
                    <a:pt x="255" y="143"/>
                  </a:cubicBezTo>
                  <a:close/>
                  <a:moveTo>
                    <a:pt x="265" y="155"/>
                  </a:moveTo>
                  <a:cubicBezTo>
                    <a:pt x="265" y="155"/>
                    <a:pt x="265" y="155"/>
                    <a:pt x="265" y="155"/>
                  </a:cubicBezTo>
                  <a:cubicBezTo>
                    <a:pt x="265" y="155"/>
                    <a:pt x="265" y="155"/>
                    <a:pt x="265" y="155"/>
                  </a:cubicBezTo>
                  <a:cubicBezTo>
                    <a:pt x="265" y="154"/>
                    <a:pt x="265" y="154"/>
                    <a:pt x="265" y="154"/>
                  </a:cubicBezTo>
                  <a:cubicBezTo>
                    <a:pt x="265" y="154"/>
                    <a:pt x="265" y="154"/>
                    <a:pt x="265" y="154"/>
                  </a:cubicBezTo>
                  <a:cubicBezTo>
                    <a:pt x="266" y="154"/>
                    <a:pt x="266" y="154"/>
                    <a:pt x="266" y="154"/>
                  </a:cubicBezTo>
                  <a:cubicBezTo>
                    <a:pt x="266" y="155"/>
                    <a:pt x="266" y="155"/>
                    <a:pt x="266" y="155"/>
                  </a:cubicBezTo>
                  <a:cubicBezTo>
                    <a:pt x="266" y="155"/>
                    <a:pt x="266" y="155"/>
                    <a:pt x="266" y="155"/>
                  </a:cubicBezTo>
                  <a:cubicBezTo>
                    <a:pt x="265" y="155"/>
                    <a:pt x="265" y="155"/>
                    <a:pt x="265" y="155"/>
                  </a:cubicBezTo>
                  <a:close/>
                  <a:moveTo>
                    <a:pt x="264" y="158"/>
                  </a:moveTo>
                  <a:cubicBezTo>
                    <a:pt x="264" y="157"/>
                    <a:pt x="264" y="157"/>
                    <a:pt x="264" y="157"/>
                  </a:cubicBezTo>
                  <a:cubicBezTo>
                    <a:pt x="264" y="156"/>
                    <a:pt x="264" y="156"/>
                    <a:pt x="264" y="156"/>
                  </a:cubicBezTo>
                  <a:cubicBezTo>
                    <a:pt x="264" y="156"/>
                    <a:pt x="264" y="156"/>
                    <a:pt x="264" y="156"/>
                  </a:cubicBezTo>
                  <a:cubicBezTo>
                    <a:pt x="265" y="156"/>
                    <a:pt x="265" y="156"/>
                    <a:pt x="265" y="156"/>
                  </a:cubicBezTo>
                  <a:cubicBezTo>
                    <a:pt x="265" y="157"/>
                    <a:pt x="265" y="157"/>
                    <a:pt x="265" y="157"/>
                  </a:cubicBezTo>
                  <a:cubicBezTo>
                    <a:pt x="265" y="157"/>
                    <a:pt x="265" y="157"/>
                    <a:pt x="265" y="157"/>
                  </a:cubicBezTo>
                  <a:cubicBezTo>
                    <a:pt x="264" y="158"/>
                    <a:pt x="264" y="158"/>
                    <a:pt x="264" y="158"/>
                  </a:cubicBezTo>
                  <a:cubicBezTo>
                    <a:pt x="264" y="158"/>
                    <a:pt x="264" y="158"/>
                    <a:pt x="264" y="158"/>
                  </a:cubicBezTo>
                  <a:close/>
                  <a:moveTo>
                    <a:pt x="258" y="146"/>
                  </a:moveTo>
                  <a:cubicBezTo>
                    <a:pt x="258" y="145"/>
                    <a:pt x="258" y="145"/>
                    <a:pt x="258" y="145"/>
                  </a:cubicBezTo>
                  <a:cubicBezTo>
                    <a:pt x="258" y="145"/>
                    <a:pt x="258" y="145"/>
                    <a:pt x="258" y="145"/>
                  </a:cubicBezTo>
                  <a:cubicBezTo>
                    <a:pt x="258" y="146"/>
                    <a:pt x="258" y="146"/>
                    <a:pt x="258" y="146"/>
                  </a:cubicBezTo>
                  <a:close/>
                  <a:moveTo>
                    <a:pt x="257" y="146"/>
                  </a:moveTo>
                  <a:cubicBezTo>
                    <a:pt x="256" y="145"/>
                    <a:pt x="256" y="145"/>
                    <a:pt x="256" y="145"/>
                  </a:cubicBezTo>
                  <a:cubicBezTo>
                    <a:pt x="257" y="145"/>
                    <a:pt x="257" y="145"/>
                    <a:pt x="257" y="145"/>
                  </a:cubicBezTo>
                  <a:cubicBezTo>
                    <a:pt x="257" y="146"/>
                    <a:pt x="257" y="146"/>
                    <a:pt x="257" y="146"/>
                  </a:cubicBezTo>
                  <a:cubicBezTo>
                    <a:pt x="257" y="146"/>
                    <a:pt x="257" y="146"/>
                    <a:pt x="257" y="146"/>
                  </a:cubicBezTo>
                  <a:close/>
                  <a:moveTo>
                    <a:pt x="257" y="146"/>
                  </a:moveTo>
                  <a:cubicBezTo>
                    <a:pt x="257" y="147"/>
                    <a:pt x="257" y="147"/>
                    <a:pt x="257" y="147"/>
                  </a:cubicBezTo>
                  <a:cubicBezTo>
                    <a:pt x="258" y="147"/>
                    <a:pt x="258" y="147"/>
                    <a:pt x="258" y="147"/>
                  </a:cubicBezTo>
                  <a:cubicBezTo>
                    <a:pt x="258" y="147"/>
                    <a:pt x="258" y="147"/>
                    <a:pt x="258" y="147"/>
                  </a:cubicBezTo>
                  <a:cubicBezTo>
                    <a:pt x="258" y="146"/>
                    <a:pt x="258" y="146"/>
                    <a:pt x="258" y="146"/>
                  </a:cubicBezTo>
                  <a:cubicBezTo>
                    <a:pt x="258" y="146"/>
                    <a:pt x="258" y="146"/>
                    <a:pt x="258" y="146"/>
                  </a:cubicBezTo>
                  <a:cubicBezTo>
                    <a:pt x="257" y="146"/>
                    <a:pt x="257" y="146"/>
                    <a:pt x="257" y="146"/>
                  </a:cubicBezTo>
                  <a:cubicBezTo>
                    <a:pt x="257" y="146"/>
                    <a:pt x="257" y="146"/>
                    <a:pt x="257" y="146"/>
                  </a:cubicBezTo>
                  <a:close/>
                  <a:moveTo>
                    <a:pt x="263" y="144"/>
                  </a:moveTo>
                  <a:cubicBezTo>
                    <a:pt x="263" y="144"/>
                    <a:pt x="263" y="144"/>
                    <a:pt x="263" y="144"/>
                  </a:cubicBezTo>
                  <a:cubicBezTo>
                    <a:pt x="264" y="145"/>
                    <a:pt x="264" y="145"/>
                    <a:pt x="264" y="145"/>
                  </a:cubicBezTo>
                  <a:cubicBezTo>
                    <a:pt x="264" y="145"/>
                    <a:pt x="264" y="145"/>
                    <a:pt x="264" y="145"/>
                  </a:cubicBezTo>
                  <a:cubicBezTo>
                    <a:pt x="264" y="145"/>
                    <a:pt x="264" y="145"/>
                    <a:pt x="264" y="145"/>
                  </a:cubicBezTo>
                  <a:cubicBezTo>
                    <a:pt x="264" y="146"/>
                    <a:pt x="264" y="146"/>
                    <a:pt x="264" y="146"/>
                  </a:cubicBezTo>
                  <a:cubicBezTo>
                    <a:pt x="264" y="146"/>
                    <a:pt x="264" y="146"/>
                    <a:pt x="264" y="146"/>
                  </a:cubicBezTo>
                  <a:cubicBezTo>
                    <a:pt x="264" y="145"/>
                    <a:pt x="264" y="145"/>
                    <a:pt x="264" y="145"/>
                  </a:cubicBezTo>
                  <a:cubicBezTo>
                    <a:pt x="265" y="145"/>
                    <a:pt x="265" y="145"/>
                    <a:pt x="265" y="145"/>
                  </a:cubicBezTo>
                  <a:cubicBezTo>
                    <a:pt x="266" y="145"/>
                    <a:pt x="266" y="145"/>
                    <a:pt x="266" y="145"/>
                  </a:cubicBezTo>
                  <a:cubicBezTo>
                    <a:pt x="266" y="145"/>
                    <a:pt x="266" y="145"/>
                    <a:pt x="266" y="145"/>
                  </a:cubicBezTo>
                  <a:cubicBezTo>
                    <a:pt x="266" y="145"/>
                    <a:pt x="266" y="145"/>
                    <a:pt x="266" y="145"/>
                  </a:cubicBezTo>
                  <a:cubicBezTo>
                    <a:pt x="266" y="144"/>
                    <a:pt x="266" y="144"/>
                    <a:pt x="266" y="144"/>
                  </a:cubicBezTo>
                  <a:cubicBezTo>
                    <a:pt x="265" y="144"/>
                    <a:pt x="265" y="144"/>
                    <a:pt x="265" y="144"/>
                  </a:cubicBezTo>
                  <a:cubicBezTo>
                    <a:pt x="264" y="144"/>
                    <a:pt x="264" y="144"/>
                    <a:pt x="264" y="144"/>
                  </a:cubicBezTo>
                  <a:cubicBezTo>
                    <a:pt x="264" y="143"/>
                    <a:pt x="264" y="143"/>
                    <a:pt x="264" y="143"/>
                  </a:cubicBezTo>
                  <a:cubicBezTo>
                    <a:pt x="263" y="144"/>
                    <a:pt x="263" y="144"/>
                    <a:pt x="263" y="144"/>
                  </a:cubicBezTo>
                  <a:cubicBezTo>
                    <a:pt x="263" y="144"/>
                    <a:pt x="263" y="144"/>
                    <a:pt x="263" y="144"/>
                  </a:cubicBezTo>
                  <a:close/>
                  <a:moveTo>
                    <a:pt x="273" y="144"/>
                  </a:moveTo>
                  <a:cubicBezTo>
                    <a:pt x="273" y="143"/>
                    <a:pt x="273" y="143"/>
                    <a:pt x="273" y="143"/>
                  </a:cubicBezTo>
                  <a:cubicBezTo>
                    <a:pt x="273" y="143"/>
                    <a:pt x="273" y="143"/>
                    <a:pt x="273" y="143"/>
                  </a:cubicBezTo>
                  <a:cubicBezTo>
                    <a:pt x="273" y="144"/>
                    <a:pt x="273" y="144"/>
                    <a:pt x="273" y="144"/>
                  </a:cubicBezTo>
                  <a:cubicBezTo>
                    <a:pt x="273" y="144"/>
                    <a:pt x="273" y="144"/>
                    <a:pt x="273" y="144"/>
                  </a:cubicBezTo>
                  <a:close/>
                  <a:moveTo>
                    <a:pt x="269" y="147"/>
                  </a:moveTo>
                  <a:cubicBezTo>
                    <a:pt x="270" y="147"/>
                    <a:pt x="270" y="147"/>
                    <a:pt x="270" y="147"/>
                  </a:cubicBezTo>
                  <a:cubicBezTo>
                    <a:pt x="270" y="146"/>
                    <a:pt x="270" y="146"/>
                    <a:pt x="270" y="146"/>
                  </a:cubicBezTo>
                  <a:cubicBezTo>
                    <a:pt x="271" y="146"/>
                    <a:pt x="271" y="146"/>
                    <a:pt x="271" y="146"/>
                  </a:cubicBezTo>
                  <a:cubicBezTo>
                    <a:pt x="271" y="146"/>
                    <a:pt x="271" y="146"/>
                    <a:pt x="271" y="146"/>
                  </a:cubicBezTo>
                  <a:cubicBezTo>
                    <a:pt x="272" y="146"/>
                    <a:pt x="272" y="146"/>
                    <a:pt x="272" y="146"/>
                  </a:cubicBezTo>
                  <a:cubicBezTo>
                    <a:pt x="272" y="146"/>
                    <a:pt x="272" y="146"/>
                    <a:pt x="272" y="146"/>
                  </a:cubicBezTo>
                  <a:cubicBezTo>
                    <a:pt x="272" y="146"/>
                    <a:pt x="272" y="146"/>
                    <a:pt x="272" y="146"/>
                  </a:cubicBezTo>
                  <a:cubicBezTo>
                    <a:pt x="271" y="147"/>
                    <a:pt x="271" y="147"/>
                    <a:pt x="271" y="147"/>
                  </a:cubicBezTo>
                  <a:cubicBezTo>
                    <a:pt x="270" y="147"/>
                    <a:pt x="270" y="147"/>
                    <a:pt x="270" y="147"/>
                  </a:cubicBezTo>
                  <a:cubicBezTo>
                    <a:pt x="270" y="147"/>
                    <a:pt x="270" y="147"/>
                    <a:pt x="270" y="147"/>
                  </a:cubicBezTo>
                  <a:cubicBezTo>
                    <a:pt x="269" y="147"/>
                    <a:pt x="269" y="147"/>
                    <a:pt x="269" y="147"/>
                  </a:cubicBezTo>
                  <a:close/>
                  <a:moveTo>
                    <a:pt x="266" y="152"/>
                  </a:moveTo>
                  <a:cubicBezTo>
                    <a:pt x="268" y="151"/>
                    <a:pt x="268" y="151"/>
                    <a:pt x="268" y="151"/>
                  </a:cubicBezTo>
                  <a:cubicBezTo>
                    <a:pt x="268" y="150"/>
                    <a:pt x="268" y="150"/>
                    <a:pt x="268" y="150"/>
                  </a:cubicBezTo>
                  <a:cubicBezTo>
                    <a:pt x="268" y="150"/>
                    <a:pt x="268" y="150"/>
                    <a:pt x="268" y="150"/>
                  </a:cubicBezTo>
                  <a:cubicBezTo>
                    <a:pt x="269" y="150"/>
                    <a:pt x="269" y="150"/>
                    <a:pt x="269" y="150"/>
                  </a:cubicBezTo>
                  <a:cubicBezTo>
                    <a:pt x="270" y="149"/>
                    <a:pt x="270" y="149"/>
                    <a:pt x="270" y="149"/>
                  </a:cubicBezTo>
                  <a:cubicBezTo>
                    <a:pt x="270" y="148"/>
                    <a:pt x="270" y="148"/>
                    <a:pt x="270" y="148"/>
                  </a:cubicBezTo>
                  <a:cubicBezTo>
                    <a:pt x="269" y="148"/>
                    <a:pt x="269" y="148"/>
                    <a:pt x="269" y="148"/>
                  </a:cubicBezTo>
                  <a:cubicBezTo>
                    <a:pt x="269" y="148"/>
                    <a:pt x="269" y="148"/>
                    <a:pt x="269" y="148"/>
                  </a:cubicBezTo>
                  <a:cubicBezTo>
                    <a:pt x="269" y="149"/>
                    <a:pt x="269" y="149"/>
                    <a:pt x="269" y="149"/>
                  </a:cubicBezTo>
                  <a:cubicBezTo>
                    <a:pt x="268" y="149"/>
                    <a:pt x="268" y="149"/>
                    <a:pt x="268" y="149"/>
                  </a:cubicBezTo>
                  <a:cubicBezTo>
                    <a:pt x="267" y="150"/>
                    <a:pt x="267" y="150"/>
                    <a:pt x="267" y="150"/>
                  </a:cubicBezTo>
                  <a:cubicBezTo>
                    <a:pt x="267" y="150"/>
                    <a:pt x="267" y="150"/>
                    <a:pt x="267" y="150"/>
                  </a:cubicBezTo>
                  <a:cubicBezTo>
                    <a:pt x="266" y="150"/>
                    <a:pt x="266" y="150"/>
                    <a:pt x="266" y="150"/>
                  </a:cubicBezTo>
                  <a:cubicBezTo>
                    <a:pt x="265" y="150"/>
                    <a:pt x="265" y="150"/>
                    <a:pt x="265" y="150"/>
                  </a:cubicBezTo>
                  <a:cubicBezTo>
                    <a:pt x="265" y="151"/>
                    <a:pt x="265" y="151"/>
                    <a:pt x="265" y="151"/>
                  </a:cubicBezTo>
                  <a:cubicBezTo>
                    <a:pt x="264" y="151"/>
                    <a:pt x="264" y="151"/>
                    <a:pt x="264" y="151"/>
                  </a:cubicBezTo>
                  <a:cubicBezTo>
                    <a:pt x="264" y="152"/>
                    <a:pt x="264" y="152"/>
                    <a:pt x="264" y="152"/>
                  </a:cubicBezTo>
                  <a:cubicBezTo>
                    <a:pt x="265" y="152"/>
                    <a:pt x="265" y="152"/>
                    <a:pt x="265" y="152"/>
                  </a:cubicBezTo>
                  <a:cubicBezTo>
                    <a:pt x="265" y="152"/>
                    <a:pt x="265" y="152"/>
                    <a:pt x="265" y="152"/>
                  </a:cubicBezTo>
                  <a:cubicBezTo>
                    <a:pt x="266" y="152"/>
                    <a:pt x="266" y="152"/>
                    <a:pt x="266" y="152"/>
                  </a:cubicBezTo>
                  <a:close/>
                  <a:moveTo>
                    <a:pt x="273" y="152"/>
                  </a:moveTo>
                  <a:cubicBezTo>
                    <a:pt x="273" y="150"/>
                    <a:pt x="273" y="150"/>
                    <a:pt x="273" y="150"/>
                  </a:cubicBezTo>
                  <a:cubicBezTo>
                    <a:pt x="273" y="150"/>
                    <a:pt x="273" y="150"/>
                    <a:pt x="273" y="150"/>
                  </a:cubicBezTo>
                  <a:cubicBezTo>
                    <a:pt x="274" y="149"/>
                    <a:pt x="274" y="149"/>
                    <a:pt x="274" y="149"/>
                  </a:cubicBezTo>
                  <a:cubicBezTo>
                    <a:pt x="274" y="149"/>
                    <a:pt x="274" y="149"/>
                    <a:pt x="274" y="149"/>
                  </a:cubicBezTo>
                  <a:cubicBezTo>
                    <a:pt x="275" y="149"/>
                    <a:pt x="275" y="149"/>
                    <a:pt x="275" y="149"/>
                  </a:cubicBezTo>
                  <a:cubicBezTo>
                    <a:pt x="275" y="150"/>
                    <a:pt x="275" y="150"/>
                    <a:pt x="275" y="150"/>
                  </a:cubicBezTo>
                  <a:cubicBezTo>
                    <a:pt x="275" y="151"/>
                    <a:pt x="275" y="151"/>
                    <a:pt x="275" y="151"/>
                  </a:cubicBezTo>
                  <a:cubicBezTo>
                    <a:pt x="274" y="151"/>
                    <a:pt x="274" y="151"/>
                    <a:pt x="274" y="151"/>
                  </a:cubicBezTo>
                  <a:cubicBezTo>
                    <a:pt x="274" y="152"/>
                    <a:pt x="274" y="152"/>
                    <a:pt x="274" y="152"/>
                  </a:cubicBezTo>
                  <a:cubicBezTo>
                    <a:pt x="273" y="152"/>
                    <a:pt x="273" y="152"/>
                    <a:pt x="273" y="152"/>
                  </a:cubicBezTo>
                  <a:close/>
                  <a:moveTo>
                    <a:pt x="279" y="158"/>
                  </a:moveTo>
                  <a:cubicBezTo>
                    <a:pt x="279" y="157"/>
                    <a:pt x="279" y="157"/>
                    <a:pt x="279" y="157"/>
                  </a:cubicBezTo>
                  <a:cubicBezTo>
                    <a:pt x="279" y="156"/>
                    <a:pt x="279" y="156"/>
                    <a:pt x="279" y="156"/>
                  </a:cubicBezTo>
                  <a:cubicBezTo>
                    <a:pt x="278" y="155"/>
                    <a:pt x="278" y="155"/>
                    <a:pt x="278" y="155"/>
                  </a:cubicBezTo>
                  <a:cubicBezTo>
                    <a:pt x="278" y="155"/>
                    <a:pt x="278" y="155"/>
                    <a:pt x="278" y="155"/>
                  </a:cubicBezTo>
                  <a:cubicBezTo>
                    <a:pt x="278" y="156"/>
                    <a:pt x="278" y="156"/>
                    <a:pt x="278" y="156"/>
                  </a:cubicBezTo>
                  <a:cubicBezTo>
                    <a:pt x="278" y="157"/>
                    <a:pt x="278" y="157"/>
                    <a:pt x="278" y="157"/>
                  </a:cubicBezTo>
                  <a:cubicBezTo>
                    <a:pt x="278" y="158"/>
                    <a:pt x="278" y="158"/>
                    <a:pt x="278" y="158"/>
                  </a:cubicBezTo>
                  <a:cubicBezTo>
                    <a:pt x="278" y="158"/>
                    <a:pt x="278" y="158"/>
                    <a:pt x="278" y="158"/>
                  </a:cubicBezTo>
                  <a:cubicBezTo>
                    <a:pt x="278" y="158"/>
                    <a:pt x="278" y="158"/>
                    <a:pt x="278" y="158"/>
                  </a:cubicBezTo>
                  <a:cubicBezTo>
                    <a:pt x="279" y="158"/>
                    <a:pt x="279" y="158"/>
                    <a:pt x="279" y="158"/>
                  </a:cubicBezTo>
                  <a:cubicBezTo>
                    <a:pt x="279" y="158"/>
                    <a:pt x="279" y="158"/>
                    <a:pt x="279" y="158"/>
                  </a:cubicBezTo>
                  <a:close/>
                  <a:moveTo>
                    <a:pt x="280" y="157"/>
                  </a:moveTo>
                  <a:cubicBezTo>
                    <a:pt x="279" y="157"/>
                    <a:pt x="279" y="157"/>
                    <a:pt x="279" y="157"/>
                  </a:cubicBezTo>
                  <a:cubicBezTo>
                    <a:pt x="280" y="156"/>
                    <a:pt x="280" y="156"/>
                    <a:pt x="280" y="156"/>
                  </a:cubicBezTo>
                  <a:cubicBezTo>
                    <a:pt x="280" y="157"/>
                    <a:pt x="280" y="157"/>
                    <a:pt x="280" y="157"/>
                  </a:cubicBezTo>
                  <a:cubicBezTo>
                    <a:pt x="280" y="157"/>
                    <a:pt x="280" y="157"/>
                    <a:pt x="280" y="157"/>
                  </a:cubicBezTo>
                  <a:cubicBezTo>
                    <a:pt x="280" y="158"/>
                    <a:pt x="280" y="158"/>
                    <a:pt x="280" y="158"/>
                  </a:cubicBezTo>
                  <a:cubicBezTo>
                    <a:pt x="280" y="157"/>
                    <a:pt x="280" y="157"/>
                    <a:pt x="280" y="157"/>
                  </a:cubicBezTo>
                  <a:close/>
                  <a:moveTo>
                    <a:pt x="281" y="159"/>
                  </a:moveTo>
                  <a:cubicBezTo>
                    <a:pt x="280" y="159"/>
                    <a:pt x="280" y="159"/>
                    <a:pt x="280" y="159"/>
                  </a:cubicBezTo>
                  <a:cubicBezTo>
                    <a:pt x="281" y="158"/>
                    <a:pt x="281" y="158"/>
                    <a:pt x="281" y="158"/>
                  </a:cubicBezTo>
                  <a:cubicBezTo>
                    <a:pt x="281" y="158"/>
                    <a:pt x="281" y="158"/>
                    <a:pt x="281" y="158"/>
                  </a:cubicBezTo>
                  <a:cubicBezTo>
                    <a:pt x="281" y="159"/>
                    <a:pt x="281" y="159"/>
                    <a:pt x="281" y="159"/>
                  </a:cubicBezTo>
                  <a:cubicBezTo>
                    <a:pt x="281" y="159"/>
                    <a:pt x="281" y="159"/>
                    <a:pt x="281" y="159"/>
                  </a:cubicBezTo>
                  <a:close/>
                  <a:moveTo>
                    <a:pt x="278" y="161"/>
                  </a:moveTo>
                  <a:cubicBezTo>
                    <a:pt x="278" y="161"/>
                    <a:pt x="278" y="161"/>
                    <a:pt x="278" y="161"/>
                  </a:cubicBezTo>
                  <a:cubicBezTo>
                    <a:pt x="278" y="162"/>
                    <a:pt x="278" y="162"/>
                    <a:pt x="278" y="162"/>
                  </a:cubicBezTo>
                  <a:cubicBezTo>
                    <a:pt x="278" y="163"/>
                    <a:pt x="278" y="163"/>
                    <a:pt x="278" y="163"/>
                  </a:cubicBezTo>
                  <a:cubicBezTo>
                    <a:pt x="278" y="163"/>
                    <a:pt x="278" y="163"/>
                    <a:pt x="278" y="163"/>
                  </a:cubicBezTo>
                  <a:cubicBezTo>
                    <a:pt x="279" y="163"/>
                    <a:pt x="279" y="163"/>
                    <a:pt x="279" y="163"/>
                  </a:cubicBezTo>
                  <a:cubicBezTo>
                    <a:pt x="280" y="163"/>
                    <a:pt x="280" y="163"/>
                    <a:pt x="280" y="163"/>
                  </a:cubicBezTo>
                  <a:cubicBezTo>
                    <a:pt x="280" y="163"/>
                    <a:pt x="280" y="163"/>
                    <a:pt x="280" y="163"/>
                  </a:cubicBezTo>
                  <a:cubicBezTo>
                    <a:pt x="281" y="163"/>
                    <a:pt x="281" y="163"/>
                    <a:pt x="281" y="163"/>
                  </a:cubicBezTo>
                  <a:cubicBezTo>
                    <a:pt x="282" y="163"/>
                    <a:pt x="282" y="163"/>
                    <a:pt x="282" y="163"/>
                  </a:cubicBezTo>
                  <a:cubicBezTo>
                    <a:pt x="282" y="163"/>
                    <a:pt x="282" y="163"/>
                    <a:pt x="282" y="163"/>
                  </a:cubicBezTo>
                  <a:cubicBezTo>
                    <a:pt x="282" y="162"/>
                    <a:pt x="282" y="162"/>
                    <a:pt x="282" y="162"/>
                  </a:cubicBezTo>
                  <a:cubicBezTo>
                    <a:pt x="282" y="162"/>
                    <a:pt x="282" y="162"/>
                    <a:pt x="282" y="162"/>
                  </a:cubicBezTo>
                  <a:cubicBezTo>
                    <a:pt x="281" y="161"/>
                    <a:pt x="281" y="161"/>
                    <a:pt x="281" y="161"/>
                  </a:cubicBezTo>
                  <a:cubicBezTo>
                    <a:pt x="281" y="161"/>
                    <a:pt x="281" y="161"/>
                    <a:pt x="281" y="161"/>
                  </a:cubicBezTo>
                  <a:cubicBezTo>
                    <a:pt x="280" y="161"/>
                    <a:pt x="280" y="161"/>
                    <a:pt x="280" y="161"/>
                  </a:cubicBezTo>
                  <a:cubicBezTo>
                    <a:pt x="280" y="161"/>
                    <a:pt x="280" y="161"/>
                    <a:pt x="280" y="161"/>
                  </a:cubicBezTo>
                  <a:cubicBezTo>
                    <a:pt x="280" y="161"/>
                    <a:pt x="280" y="161"/>
                    <a:pt x="280" y="161"/>
                  </a:cubicBezTo>
                  <a:cubicBezTo>
                    <a:pt x="280" y="160"/>
                    <a:pt x="280" y="160"/>
                    <a:pt x="280" y="160"/>
                  </a:cubicBezTo>
                  <a:cubicBezTo>
                    <a:pt x="279" y="160"/>
                    <a:pt x="279" y="160"/>
                    <a:pt x="279" y="160"/>
                  </a:cubicBezTo>
                  <a:cubicBezTo>
                    <a:pt x="279" y="161"/>
                    <a:pt x="279" y="161"/>
                    <a:pt x="279" y="161"/>
                  </a:cubicBezTo>
                  <a:cubicBezTo>
                    <a:pt x="278" y="161"/>
                    <a:pt x="278" y="161"/>
                    <a:pt x="278" y="161"/>
                  </a:cubicBezTo>
                  <a:cubicBezTo>
                    <a:pt x="278" y="161"/>
                    <a:pt x="278" y="161"/>
                    <a:pt x="278" y="161"/>
                  </a:cubicBezTo>
                  <a:close/>
                  <a:moveTo>
                    <a:pt x="255" y="190"/>
                  </a:moveTo>
                  <a:cubicBezTo>
                    <a:pt x="256" y="190"/>
                    <a:pt x="256" y="190"/>
                    <a:pt x="256" y="190"/>
                  </a:cubicBezTo>
                  <a:cubicBezTo>
                    <a:pt x="256" y="190"/>
                    <a:pt x="256" y="190"/>
                    <a:pt x="256" y="190"/>
                  </a:cubicBezTo>
                  <a:cubicBezTo>
                    <a:pt x="256" y="190"/>
                    <a:pt x="256" y="190"/>
                    <a:pt x="256" y="190"/>
                  </a:cubicBezTo>
                  <a:cubicBezTo>
                    <a:pt x="255" y="190"/>
                    <a:pt x="255" y="190"/>
                    <a:pt x="255" y="190"/>
                  </a:cubicBezTo>
                  <a:cubicBezTo>
                    <a:pt x="255" y="190"/>
                    <a:pt x="255" y="190"/>
                    <a:pt x="255" y="190"/>
                  </a:cubicBezTo>
                  <a:close/>
                  <a:moveTo>
                    <a:pt x="242" y="171"/>
                  </a:moveTo>
                  <a:cubicBezTo>
                    <a:pt x="242" y="171"/>
                    <a:pt x="242" y="171"/>
                    <a:pt x="242" y="171"/>
                  </a:cubicBezTo>
                  <a:cubicBezTo>
                    <a:pt x="243" y="171"/>
                    <a:pt x="243" y="171"/>
                    <a:pt x="243" y="171"/>
                  </a:cubicBezTo>
                  <a:cubicBezTo>
                    <a:pt x="243" y="171"/>
                    <a:pt x="243" y="171"/>
                    <a:pt x="243" y="171"/>
                  </a:cubicBezTo>
                  <a:cubicBezTo>
                    <a:pt x="242" y="171"/>
                    <a:pt x="242" y="171"/>
                    <a:pt x="242" y="171"/>
                  </a:cubicBezTo>
                  <a:cubicBezTo>
                    <a:pt x="242" y="171"/>
                    <a:pt x="242" y="171"/>
                    <a:pt x="242" y="171"/>
                  </a:cubicBezTo>
                  <a:cubicBezTo>
                    <a:pt x="242" y="171"/>
                    <a:pt x="242" y="171"/>
                    <a:pt x="242" y="171"/>
                  </a:cubicBezTo>
                  <a:close/>
                  <a:moveTo>
                    <a:pt x="239" y="175"/>
                  </a:moveTo>
                  <a:cubicBezTo>
                    <a:pt x="239" y="175"/>
                    <a:pt x="239" y="175"/>
                    <a:pt x="239" y="175"/>
                  </a:cubicBezTo>
                  <a:cubicBezTo>
                    <a:pt x="238" y="174"/>
                    <a:pt x="238" y="174"/>
                    <a:pt x="238" y="174"/>
                  </a:cubicBezTo>
                  <a:cubicBezTo>
                    <a:pt x="237" y="174"/>
                    <a:pt x="237" y="174"/>
                    <a:pt x="237" y="174"/>
                  </a:cubicBezTo>
                  <a:cubicBezTo>
                    <a:pt x="238" y="173"/>
                    <a:pt x="238" y="173"/>
                    <a:pt x="238" y="173"/>
                  </a:cubicBezTo>
                  <a:cubicBezTo>
                    <a:pt x="237" y="173"/>
                    <a:pt x="237" y="173"/>
                    <a:pt x="237" y="173"/>
                  </a:cubicBezTo>
                  <a:cubicBezTo>
                    <a:pt x="237" y="172"/>
                    <a:pt x="237" y="172"/>
                    <a:pt x="237" y="172"/>
                  </a:cubicBezTo>
                  <a:cubicBezTo>
                    <a:pt x="237" y="171"/>
                    <a:pt x="237" y="171"/>
                    <a:pt x="237" y="171"/>
                  </a:cubicBezTo>
                  <a:cubicBezTo>
                    <a:pt x="237" y="171"/>
                    <a:pt x="237" y="171"/>
                    <a:pt x="237" y="171"/>
                  </a:cubicBezTo>
                  <a:cubicBezTo>
                    <a:pt x="237" y="172"/>
                    <a:pt x="237" y="172"/>
                    <a:pt x="237" y="172"/>
                  </a:cubicBezTo>
                  <a:cubicBezTo>
                    <a:pt x="238" y="172"/>
                    <a:pt x="238" y="172"/>
                    <a:pt x="238" y="172"/>
                  </a:cubicBezTo>
                  <a:cubicBezTo>
                    <a:pt x="238" y="172"/>
                    <a:pt x="238" y="172"/>
                    <a:pt x="238" y="172"/>
                  </a:cubicBezTo>
                  <a:cubicBezTo>
                    <a:pt x="239" y="173"/>
                    <a:pt x="239" y="173"/>
                    <a:pt x="239" y="173"/>
                  </a:cubicBezTo>
                  <a:cubicBezTo>
                    <a:pt x="239" y="174"/>
                    <a:pt x="239" y="174"/>
                    <a:pt x="239" y="174"/>
                  </a:cubicBezTo>
                  <a:cubicBezTo>
                    <a:pt x="240" y="174"/>
                    <a:pt x="240" y="174"/>
                    <a:pt x="240" y="174"/>
                  </a:cubicBezTo>
                  <a:cubicBezTo>
                    <a:pt x="240" y="174"/>
                    <a:pt x="240" y="174"/>
                    <a:pt x="240" y="174"/>
                  </a:cubicBezTo>
                  <a:cubicBezTo>
                    <a:pt x="240" y="175"/>
                    <a:pt x="240" y="175"/>
                    <a:pt x="240" y="175"/>
                  </a:cubicBezTo>
                  <a:cubicBezTo>
                    <a:pt x="239" y="175"/>
                    <a:pt x="239" y="175"/>
                    <a:pt x="239" y="175"/>
                  </a:cubicBezTo>
                  <a:cubicBezTo>
                    <a:pt x="239" y="175"/>
                    <a:pt x="239" y="175"/>
                    <a:pt x="239" y="175"/>
                  </a:cubicBezTo>
                  <a:close/>
                  <a:moveTo>
                    <a:pt x="234" y="175"/>
                  </a:moveTo>
                  <a:cubicBezTo>
                    <a:pt x="234" y="174"/>
                    <a:pt x="234" y="174"/>
                    <a:pt x="234" y="174"/>
                  </a:cubicBezTo>
                  <a:cubicBezTo>
                    <a:pt x="234" y="174"/>
                    <a:pt x="234" y="174"/>
                    <a:pt x="234" y="174"/>
                  </a:cubicBezTo>
                  <a:cubicBezTo>
                    <a:pt x="234" y="173"/>
                    <a:pt x="234" y="173"/>
                    <a:pt x="234" y="173"/>
                  </a:cubicBezTo>
                  <a:cubicBezTo>
                    <a:pt x="234" y="172"/>
                    <a:pt x="234" y="172"/>
                    <a:pt x="234" y="172"/>
                  </a:cubicBezTo>
                  <a:cubicBezTo>
                    <a:pt x="234" y="171"/>
                    <a:pt x="234" y="171"/>
                    <a:pt x="234" y="171"/>
                  </a:cubicBezTo>
                  <a:cubicBezTo>
                    <a:pt x="234" y="171"/>
                    <a:pt x="234" y="171"/>
                    <a:pt x="234" y="171"/>
                  </a:cubicBezTo>
                  <a:cubicBezTo>
                    <a:pt x="235" y="172"/>
                    <a:pt x="235" y="172"/>
                    <a:pt x="235" y="172"/>
                  </a:cubicBezTo>
                  <a:cubicBezTo>
                    <a:pt x="234" y="172"/>
                    <a:pt x="234" y="172"/>
                    <a:pt x="234" y="172"/>
                  </a:cubicBezTo>
                  <a:cubicBezTo>
                    <a:pt x="234" y="173"/>
                    <a:pt x="234" y="173"/>
                    <a:pt x="234" y="173"/>
                  </a:cubicBezTo>
                  <a:cubicBezTo>
                    <a:pt x="235" y="173"/>
                    <a:pt x="235" y="173"/>
                    <a:pt x="235" y="173"/>
                  </a:cubicBezTo>
                  <a:cubicBezTo>
                    <a:pt x="234" y="175"/>
                    <a:pt x="234" y="175"/>
                    <a:pt x="234" y="175"/>
                  </a:cubicBezTo>
                  <a:cubicBezTo>
                    <a:pt x="234" y="175"/>
                    <a:pt x="234" y="175"/>
                    <a:pt x="234" y="175"/>
                  </a:cubicBezTo>
                  <a:close/>
                  <a:moveTo>
                    <a:pt x="233" y="156"/>
                  </a:moveTo>
                  <a:cubicBezTo>
                    <a:pt x="233" y="157"/>
                    <a:pt x="233" y="157"/>
                    <a:pt x="233" y="157"/>
                  </a:cubicBezTo>
                  <a:cubicBezTo>
                    <a:pt x="233" y="157"/>
                    <a:pt x="233" y="157"/>
                    <a:pt x="233" y="157"/>
                  </a:cubicBezTo>
                  <a:cubicBezTo>
                    <a:pt x="234" y="157"/>
                    <a:pt x="234" y="157"/>
                    <a:pt x="234" y="157"/>
                  </a:cubicBezTo>
                  <a:cubicBezTo>
                    <a:pt x="235" y="156"/>
                    <a:pt x="235" y="156"/>
                    <a:pt x="235" y="156"/>
                  </a:cubicBezTo>
                  <a:cubicBezTo>
                    <a:pt x="235" y="156"/>
                    <a:pt x="235" y="156"/>
                    <a:pt x="235" y="156"/>
                  </a:cubicBezTo>
                  <a:cubicBezTo>
                    <a:pt x="234" y="156"/>
                    <a:pt x="234" y="156"/>
                    <a:pt x="234" y="156"/>
                  </a:cubicBezTo>
                  <a:cubicBezTo>
                    <a:pt x="233" y="156"/>
                    <a:pt x="233" y="156"/>
                    <a:pt x="233" y="156"/>
                  </a:cubicBezTo>
                  <a:close/>
                  <a:moveTo>
                    <a:pt x="233" y="156"/>
                  </a:moveTo>
                  <a:cubicBezTo>
                    <a:pt x="234" y="155"/>
                    <a:pt x="234" y="155"/>
                    <a:pt x="234" y="155"/>
                  </a:cubicBezTo>
                  <a:cubicBezTo>
                    <a:pt x="234" y="154"/>
                    <a:pt x="234" y="154"/>
                    <a:pt x="234" y="154"/>
                  </a:cubicBezTo>
                  <a:cubicBezTo>
                    <a:pt x="235" y="153"/>
                    <a:pt x="235" y="153"/>
                    <a:pt x="235" y="153"/>
                  </a:cubicBezTo>
                  <a:cubicBezTo>
                    <a:pt x="235" y="153"/>
                    <a:pt x="235" y="153"/>
                    <a:pt x="235" y="153"/>
                  </a:cubicBezTo>
                  <a:cubicBezTo>
                    <a:pt x="236" y="153"/>
                    <a:pt x="236" y="153"/>
                    <a:pt x="236" y="153"/>
                  </a:cubicBezTo>
                  <a:cubicBezTo>
                    <a:pt x="236" y="154"/>
                    <a:pt x="236" y="154"/>
                    <a:pt x="236" y="154"/>
                  </a:cubicBezTo>
                  <a:cubicBezTo>
                    <a:pt x="235" y="155"/>
                    <a:pt x="235" y="155"/>
                    <a:pt x="235" y="155"/>
                  </a:cubicBezTo>
                  <a:cubicBezTo>
                    <a:pt x="235" y="155"/>
                    <a:pt x="235" y="155"/>
                    <a:pt x="235" y="155"/>
                  </a:cubicBezTo>
                  <a:cubicBezTo>
                    <a:pt x="235" y="156"/>
                    <a:pt x="235" y="156"/>
                    <a:pt x="235" y="156"/>
                  </a:cubicBezTo>
                  <a:cubicBezTo>
                    <a:pt x="233" y="156"/>
                    <a:pt x="233" y="156"/>
                    <a:pt x="233" y="156"/>
                  </a:cubicBezTo>
                  <a:close/>
                  <a:moveTo>
                    <a:pt x="191" y="148"/>
                  </a:moveTo>
                  <a:cubicBezTo>
                    <a:pt x="191" y="147"/>
                    <a:pt x="191" y="147"/>
                    <a:pt x="191" y="147"/>
                  </a:cubicBezTo>
                  <a:cubicBezTo>
                    <a:pt x="191" y="147"/>
                    <a:pt x="191" y="147"/>
                    <a:pt x="191" y="147"/>
                  </a:cubicBezTo>
                  <a:cubicBezTo>
                    <a:pt x="191" y="147"/>
                    <a:pt x="191" y="147"/>
                    <a:pt x="191" y="147"/>
                  </a:cubicBezTo>
                  <a:cubicBezTo>
                    <a:pt x="191" y="147"/>
                    <a:pt x="191" y="147"/>
                    <a:pt x="191" y="147"/>
                  </a:cubicBezTo>
                  <a:cubicBezTo>
                    <a:pt x="191" y="148"/>
                    <a:pt x="191" y="148"/>
                    <a:pt x="191" y="148"/>
                  </a:cubicBezTo>
                  <a:close/>
                  <a:moveTo>
                    <a:pt x="155" y="138"/>
                  </a:moveTo>
                  <a:cubicBezTo>
                    <a:pt x="155" y="138"/>
                    <a:pt x="155" y="138"/>
                    <a:pt x="155" y="138"/>
                  </a:cubicBezTo>
                  <a:cubicBezTo>
                    <a:pt x="156" y="138"/>
                    <a:pt x="156" y="138"/>
                    <a:pt x="156" y="138"/>
                  </a:cubicBezTo>
                  <a:cubicBezTo>
                    <a:pt x="155" y="138"/>
                    <a:pt x="155" y="138"/>
                    <a:pt x="155" y="138"/>
                  </a:cubicBezTo>
                  <a:cubicBezTo>
                    <a:pt x="155" y="138"/>
                    <a:pt x="155" y="138"/>
                    <a:pt x="155" y="138"/>
                  </a:cubicBezTo>
                  <a:close/>
                  <a:moveTo>
                    <a:pt x="152" y="140"/>
                  </a:moveTo>
                  <a:cubicBezTo>
                    <a:pt x="153" y="140"/>
                    <a:pt x="153" y="140"/>
                    <a:pt x="153" y="140"/>
                  </a:cubicBezTo>
                  <a:cubicBezTo>
                    <a:pt x="152" y="139"/>
                    <a:pt x="152" y="139"/>
                    <a:pt x="152" y="139"/>
                  </a:cubicBezTo>
                  <a:cubicBezTo>
                    <a:pt x="152" y="139"/>
                    <a:pt x="152" y="139"/>
                    <a:pt x="152" y="139"/>
                  </a:cubicBezTo>
                  <a:cubicBezTo>
                    <a:pt x="152" y="140"/>
                    <a:pt x="152" y="140"/>
                    <a:pt x="152" y="140"/>
                  </a:cubicBezTo>
                  <a:close/>
                  <a:moveTo>
                    <a:pt x="153" y="142"/>
                  </a:moveTo>
                  <a:cubicBezTo>
                    <a:pt x="153" y="142"/>
                    <a:pt x="153" y="142"/>
                    <a:pt x="153" y="142"/>
                  </a:cubicBezTo>
                  <a:cubicBezTo>
                    <a:pt x="153" y="142"/>
                    <a:pt x="153" y="142"/>
                    <a:pt x="153" y="142"/>
                  </a:cubicBezTo>
                  <a:cubicBezTo>
                    <a:pt x="153" y="142"/>
                    <a:pt x="153" y="142"/>
                    <a:pt x="153" y="142"/>
                  </a:cubicBezTo>
                  <a:cubicBezTo>
                    <a:pt x="153" y="142"/>
                    <a:pt x="153" y="142"/>
                    <a:pt x="153" y="142"/>
                  </a:cubicBezTo>
                  <a:close/>
                  <a:moveTo>
                    <a:pt x="153" y="143"/>
                  </a:moveTo>
                  <a:cubicBezTo>
                    <a:pt x="152" y="142"/>
                    <a:pt x="152" y="142"/>
                    <a:pt x="152" y="142"/>
                  </a:cubicBezTo>
                  <a:cubicBezTo>
                    <a:pt x="152" y="142"/>
                    <a:pt x="152" y="142"/>
                    <a:pt x="152" y="142"/>
                  </a:cubicBezTo>
                  <a:cubicBezTo>
                    <a:pt x="152" y="143"/>
                    <a:pt x="152" y="143"/>
                    <a:pt x="152" y="143"/>
                  </a:cubicBezTo>
                  <a:cubicBezTo>
                    <a:pt x="153" y="143"/>
                    <a:pt x="153" y="143"/>
                    <a:pt x="153" y="143"/>
                  </a:cubicBezTo>
                  <a:close/>
                  <a:moveTo>
                    <a:pt x="154" y="145"/>
                  </a:moveTo>
                  <a:cubicBezTo>
                    <a:pt x="155" y="146"/>
                    <a:pt x="155" y="146"/>
                    <a:pt x="155" y="146"/>
                  </a:cubicBezTo>
                  <a:cubicBezTo>
                    <a:pt x="155" y="146"/>
                    <a:pt x="155" y="146"/>
                    <a:pt x="155" y="146"/>
                  </a:cubicBezTo>
                  <a:cubicBezTo>
                    <a:pt x="156" y="145"/>
                    <a:pt x="156" y="145"/>
                    <a:pt x="156" y="145"/>
                  </a:cubicBezTo>
                  <a:cubicBezTo>
                    <a:pt x="155" y="145"/>
                    <a:pt x="155" y="145"/>
                    <a:pt x="155" y="145"/>
                  </a:cubicBezTo>
                  <a:cubicBezTo>
                    <a:pt x="156" y="144"/>
                    <a:pt x="156" y="144"/>
                    <a:pt x="156" y="144"/>
                  </a:cubicBezTo>
                  <a:cubicBezTo>
                    <a:pt x="155" y="144"/>
                    <a:pt x="155" y="144"/>
                    <a:pt x="155" y="144"/>
                  </a:cubicBezTo>
                  <a:cubicBezTo>
                    <a:pt x="155" y="145"/>
                    <a:pt x="155" y="145"/>
                    <a:pt x="155" y="145"/>
                  </a:cubicBezTo>
                  <a:cubicBezTo>
                    <a:pt x="155" y="145"/>
                    <a:pt x="155" y="145"/>
                    <a:pt x="155" y="145"/>
                  </a:cubicBezTo>
                  <a:cubicBezTo>
                    <a:pt x="154" y="145"/>
                    <a:pt x="154" y="145"/>
                    <a:pt x="154" y="145"/>
                  </a:cubicBezTo>
                  <a:close/>
                  <a:moveTo>
                    <a:pt x="153" y="149"/>
                  </a:moveTo>
                  <a:cubicBezTo>
                    <a:pt x="153" y="148"/>
                    <a:pt x="153" y="148"/>
                    <a:pt x="153" y="148"/>
                  </a:cubicBezTo>
                  <a:cubicBezTo>
                    <a:pt x="153" y="148"/>
                    <a:pt x="153" y="148"/>
                    <a:pt x="153" y="148"/>
                  </a:cubicBezTo>
                  <a:cubicBezTo>
                    <a:pt x="153" y="147"/>
                    <a:pt x="153" y="147"/>
                    <a:pt x="153" y="147"/>
                  </a:cubicBezTo>
                  <a:cubicBezTo>
                    <a:pt x="154" y="146"/>
                    <a:pt x="154" y="146"/>
                    <a:pt x="154" y="146"/>
                  </a:cubicBezTo>
                  <a:cubicBezTo>
                    <a:pt x="154" y="147"/>
                    <a:pt x="154" y="147"/>
                    <a:pt x="154" y="147"/>
                  </a:cubicBezTo>
                  <a:cubicBezTo>
                    <a:pt x="154" y="147"/>
                    <a:pt x="154" y="147"/>
                    <a:pt x="154" y="147"/>
                  </a:cubicBezTo>
                  <a:cubicBezTo>
                    <a:pt x="154" y="148"/>
                    <a:pt x="154" y="148"/>
                    <a:pt x="154" y="148"/>
                  </a:cubicBezTo>
                  <a:cubicBezTo>
                    <a:pt x="154" y="148"/>
                    <a:pt x="154" y="148"/>
                    <a:pt x="154" y="148"/>
                  </a:cubicBezTo>
                  <a:cubicBezTo>
                    <a:pt x="154" y="149"/>
                    <a:pt x="154" y="149"/>
                    <a:pt x="154" y="149"/>
                  </a:cubicBezTo>
                  <a:cubicBezTo>
                    <a:pt x="154" y="149"/>
                    <a:pt x="154" y="149"/>
                    <a:pt x="154" y="149"/>
                  </a:cubicBezTo>
                  <a:cubicBezTo>
                    <a:pt x="154" y="149"/>
                    <a:pt x="154" y="149"/>
                    <a:pt x="154" y="149"/>
                  </a:cubicBezTo>
                  <a:cubicBezTo>
                    <a:pt x="153" y="149"/>
                    <a:pt x="153" y="149"/>
                    <a:pt x="153" y="149"/>
                  </a:cubicBezTo>
                  <a:close/>
                  <a:moveTo>
                    <a:pt x="186" y="131"/>
                  </a:moveTo>
                  <a:cubicBezTo>
                    <a:pt x="186" y="131"/>
                    <a:pt x="186" y="131"/>
                    <a:pt x="186" y="131"/>
                  </a:cubicBezTo>
                  <a:cubicBezTo>
                    <a:pt x="186" y="131"/>
                    <a:pt x="186" y="131"/>
                    <a:pt x="186" y="131"/>
                  </a:cubicBezTo>
                  <a:cubicBezTo>
                    <a:pt x="187" y="131"/>
                    <a:pt x="187" y="131"/>
                    <a:pt x="187" y="131"/>
                  </a:cubicBezTo>
                  <a:cubicBezTo>
                    <a:pt x="186" y="131"/>
                    <a:pt x="186" y="131"/>
                    <a:pt x="186" y="131"/>
                  </a:cubicBezTo>
                  <a:cubicBezTo>
                    <a:pt x="186" y="131"/>
                    <a:pt x="186" y="131"/>
                    <a:pt x="186" y="131"/>
                  </a:cubicBezTo>
                  <a:close/>
                  <a:moveTo>
                    <a:pt x="197" y="125"/>
                  </a:moveTo>
                  <a:cubicBezTo>
                    <a:pt x="197" y="124"/>
                    <a:pt x="197" y="124"/>
                    <a:pt x="197" y="124"/>
                  </a:cubicBezTo>
                  <a:cubicBezTo>
                    <a:pt x="197" y="124"/>
                    <a:pt x="197" y="124"/>
                    <a:pt x="197" y="124"/>
                  </a:cubicBezTo>
                  <a:cubicBezTo>
                    <a:pt x="197" y="123"/>
                    <a:pt x="197" y="123"/>
                    <a:pt x="197" y="123"/>
                  </a:cubicBezTo>
                  <a:cubicBezTo>
                    <a:pt x="197" y="123"/>
                    <a:pt x="197" y="123"/>
                    <a:pt x="197" y="123"/>
                  </a:cubicBezTo>
                  <a:cubicBezTo>
                    <a:pt x="198" y="123"/>
                    <a:pt x="198" y="123"/>
                    <a:pt x="198" y="123"/>
                  </a:cubicBezTo>
                  <a:cubicBezTo>
                    <a:pt x="198" y="123"/>
                    <a:pt x="198" y="123"/>
                    <a:pt x="198" y="123"/>
                  </a:cubicBezTo>
                  <a:cubicBezTo>
                    <a:pt x="198" y="124"/>
                    <a:pt x="198" y="124"/>
                    <a:pt x="198" y="124"/>
                  </a:cubicBezTo>
                  <a:cubicBezTo>
                    <a:pt x="198" y="124"/>
                    <a:pt x="198" y="124"/>
                    <a:pt x="198" y="124"/>
                  </a:cubicBezTo>
                  <a:cubicBezTo>
                    <a:pt x="197" y="125"/>
                    <a:pt x="197" y="125"/>
                    <a:pt x="197" y="125"/>
                  </a:cubicBezTo>
                  <a:cubicBezTo>
                    <a:pt x="197" y="125"/>
                    <a:pt x="197" y="125"/>
                    <a:pt x="197" y="125"/>
                  </a:cubicBezTo>
                  <a:close/>
                  <a:moveTo>
                    <a:pt x="185" y="137"/>
                  </a:moveTo>
                  <a:cubicBezTo>
                    <a:pt x="185" y="137"/>
                    <a:pt x="185" y="137"/>
                    <a:pt x="185" y="137"/>
                  </a:cubicBezTo>
                  <a:cubicBezTo>
                    <a:pt x="185" y="136"/>
                    <a:pt x="185" y="136"/>
                    <a:pt x="185" y="136"/>
                  </a:cubicBezTo>
                  <a:cubicBezTo>
                    <a:pt x="185" y="136"/>
                    <a:pt x="185" y="136"/>
                    <a:pt x="185" y="136"/>
                  </a:cubicBezTo>
                  <a:cubicBezTo>
                    <a:pt x="185" y="136"/>
                    <a:pt x="185" y="136"/>
                    <a:pt x="185" y="136"/>
                  </a:cubicBezTo>
                  <a:cubicBezTo>
                    <a:pt x="186" y="135"/>
                    <a:pt x="186" y="135"/>
                    <a:pt x="186" y="135"/>
                  </a:cubicBezTo>
                  <a:cubicBezTo>
                    <a:pt x="186" y="135"/>
                    <a:pt x="186" y="135"/>
                    <a:pt x="186" y="135"/>
                  </a:cubicBezTo>
                  <a:cubicBezTo>
                    <a:pt x="185" y="135"/>
                    <a:pt x="185" y="135"/>
                    <a:pt x="185" y="135"/>
                  </a:cubicBezTo>
                  <a:cubicBezTo>
                    <a:pt x="185" y="134"/>
                    <a:pt x="185" y="134"/>
                    <a:pt x="185" y="134"/>
                  </a:cubicBezTo>
                  <a:cubicBezTo>
                    <a:pt x="185" y="133"/>
                    <a:pt x="185" y="133"/>
                    <a:pt x="185" y="133"/>
                  </a:cubicBezTo>
                  <a:cubicBezTo>
                    <a:pt x="186" y="133"/>
                    <a:pt x="186" y="133"/>
                    <a:pt x="186" y="133"/>
                  </a:cubicBezTo>
                  <a:cubicBezTo>
                    <a:pt x="186" y="133"/>
                    <a:pt x="186" y="133"/>
                    <a:pt x="186" y="133"/>
                  </a:cubicBezTo>
                  <a:cubicBezTo>
                    <a:pt x="185" y="132"/>
                    <a:pt x="185" y="132"/>
                    <a:pt x="185" y="132"/>
                  </a:cubicBezTo>
                  <a:cubicBezTo>
                    <a:pt x="184" y="132"/>
                    <a:pt x="184" y="132"/>
                    <a:pt x="184" y="132"/>
                  </a:cubicBezTo>
                  <a:cubicBezTo>
                    <a:pt x="184" y="133"/>
                    <a:pt x="184" y="133"/>
                    <a:pt x="184" y="133"/>
                  </a:cubicBezTo>
                  <a:cubicBezTo>
                    <a:pt x="184" y="133"/>
                    <a:pt x="184" y="133"/>
                    <a:pt x="184" y="133"/>
                  </a:cubicBezTo>
                  <a:cubicBezTo>
                    <a:pt x="183" y="133"/>
                    <a:pt x="183" y="133"/>
                    <a:pt x="183" y="133"/>
                  </a:cubicBezTo>
                  <a:cubicBezTo>
                    <a:pt x="182" y="133"/>
                    <a:pt x="182" y="133"/>
                    <a:pt x="182" y="133"/>
                  </a:cubicBezTo>
                  <a:cubicBezTo>
                    <a:pt x="181" y="134"/>
                    <a:pt x="181" y="134"/>
                    <a:pt x="181" y="134"/>
                  </a:cubicBezTo>
                  <a:cubicBezTo>
                    <a:pt x="180" y="134"/>
                    <a:pt x="180" y="134"/>
                    <a:pt x="180" y="134"/>
                  </a:cubicBezTo>
                  <a:cubicBezTo>
                    <a:pt x="180" y="134"/>
                    <a:pt x="180" y="134"/>
                    <a:pt x="180" y="134"/>
                  </a:cubicBezTo>
                  <a:cubicBezTo>
                    <a:pt x="181" y="133"/>
                    <a:pt x="181" y="133"/>
                    <a:pt x="181" y="133"/>
                  </a:cubicBezTo>
                  <a:cubicBezTo>
                    <a:pt x="182" y="133"/>
                    <a:pt x="182" y="133"/>
                    <a:pt x="182" y="133"/>
                  </a:cubicBezTo>
                  <a:cubicBezTo>
                    <a:pt x="182" y="132"/>
                    <a:pt x="182" y="132"/>
                    <a:pt x="182" y="132"/>
                  </a:cubicBezTo>
                  <a:cubicBezTo>
                    <a:pt x="182" y="132"/>
                    <a:pt x="182" y="132"/>
                    <a:pt x="182" y="132"/>
                  </a:cubicBezTo>
                  <a:cubicBezTo>
                    <a:pt x="181" y="132"/>
                    <a:pt x="181" y="132"/>
                    <a:pt x="181" y="132"/>
                  </a:cubicBezTo>
                  <a:cubicBezTo>
                    <a:pt x="181" y="132"/>
                    <a:pt x="181" y="132"/>
                    <a:pt x="181" y="132"/>
                  </a:cubicBezTo>
                  <a:cubicBezTo>
                    <a:pt x="182" y="131"/>
                    <a:pt x="182" y="131"/>
                    <a:pt x="182" y="131"/>
                  </a:cubicBezTo>
                  <a:cubicBezTo>
                    <a:pt x="181" y="130"/>
                    <a:pt x="181" y="130"/>
                    <a:pt x="181" y="130"/>
                  </a:cubicBezTo>
                  <a:cubicBezTo>
                    <a:pt x="182" y="130"/>
                    <a:pt x="182" y="130"/>
                    <a:pt x="182" y="130"/>
                  </a:cubicBezTo>
                  <a:cubicBezTo>
                    <a:pt x="182" y="130"/>
                    <a:pt x="182" y="130"/>
                    <a:pt x="182" y="130"/>
                  </a:cubicBezTo>
                  <a:cubicBezTo>
                    <a:pt x="182" y="130"/>
                    <a:pt x="182" y="130"/>
                    <a:pt x="182" y="130"/>
                  </a:cubicBezTo>
                  <a:cubicBezTo>
                    <a:pt x="183" y="131"/>
                    <a:pt x="183" y="131"/>
                    <a:pt x="183" y="131"/>
                  </a:cubicBezTo>
                  <a:cubicBezTo>
                    <a:pt x="183" y="132"/>
                    <a:pt x="183" y="132"/>
                    <a:pt x="183" y="132"/>
                  </a:cubicBezTo>
                  <a:cubicBezTo>
                    <a:pt x="184" y="131"/>
                    <a:pt x="184" y="131"/>
                    <a:pt x="184" y="131"/>
                  </a:cubicBezTo>
                  <a:cubicBezTo>
                    <a:pt x="185" y="131"/>
                    <a:pt x="185" y="131"/>
                    <a:pt x="185" y="131"/>
                  </a:cubicBezTo>
                  <a:cubicBezTo>
                    <a:pt x="185" y="131"/>
                    <a:pt x="185" y="131"/>
                    <a:pt x="185" y="131"/>
                  </a:cubicBezTo>
                  <a:cubicBezTo>
                    <a:pt x="184" y="130"/>
                    <a:pt x="184" y="130"/>
                    <a:pt x="184" y="130"/>
                  </a:cubicBezTo>
                  <a:cubicBezTo>
                    <a:pt x="185" y="130"/>
                    <a:pt x="185" y="130"/>
                    <a:pt x="185" y="130"/>
                  </a:cubicBezTo>
                  <a:cubicBezTo>
                    <a:pt x="185" y="130"/>
                    <a:pt x="185" y="130"/>
                    <a:pt x="185" y="130"/>
                  </a:cubicBezTo>
                  <a:cubicBezTo>
                    <a:pt x="185" y="130"/>
                    <a:pt x="185" y="130"/>
                    <a:pt x="185" y="130"/>
                  </a:cubicBezTo>
                  <a:cubicBezTo>
                    <a:pt x="186" y="130"/>
                    <a:pt x="186" y="130"/>
                    <a:pt x="186" y="130"/>
                  </a:cubicBezTo>
                  <a:cubicBezTo>
                    <a:pt x="187" y="129"/>
                    <a:pt x="187" y="129"/>
                    <a:pt x="187" y="129"/>
                  </a:cubicBezTo>
                  <a:cubicBezTo>
                    <a:pt x="187" y="129"/>
                    <a:pt x="187" y="129"/>
                    <a:pt x="187" y="129"/>
                  </a:cubicBezTo>
                  <a:cubicBezTo>
                    <a:pt x="187" y="129"/>
                    <a:pt x="187" y="129"/>
                    <a:pt x="187" y="129"/>
                  </a:cubicBezTo>
                  <a:cubicBezTo>
                    <a:pt x="187" y="129"/>
                    <a:pt x="187" y="129"/>
                    <a:pt x="187" y="129"/>
                  </a:cubicBezTo>
                  <a:cubicBezTo>
                    <a:pt x="188" y="129"/>
                    <a:pt x="188" y="129"/>
                    <a:pt x="188" y="129"/>
                  </a:cubicBezTo>
                  <a:cubicBezTo>
                    <a:pt x="187" y="130"/>
                    <a:pt x="187" y="130"/>
                    <a:pt x="187" y="130"/>
                  </a:cubicBezTo>
                  <a:cubicBezTo>
                    <a:pt x="187" y="131"/>
                    <a:pt x="187" y="131"/>
                    <a:pt x="187" y="131"/>
                  </a:cubicBezTo>
                  <a:cubicBezTo>
                    <a:pt x="188" y="131"/>
                    <a:pt x="188" y="131"/>
                    <a:pt x="188" y="131"/>
                  </a:cubicBezTo>
                  <a:cubicBezTo>
                    <a:pt x="188" y="131"/>
                    <a:pt x="188" y="131"/>
                    <a:pt x="188" y="131"/>
                  </a:cubicBezTo>
                  <a:cubicBezTo>
                    <a:pt x="188" y="132"/>
                    <a:pt x="188" y="132"/>
                    <a:pt x="188" y="132"/>
                  </a:cubicBezTo>
                  <a:cubicBezTo>
                    <a:pt x="188" y="132"/>
                    <a:pt x="188" y="132"/>
                    <a:pt x="188" y="132"/>
                  </a:cubicBezTo>
                  <a:cubicBezTo>
                    <a:pt x="189" y="131"/>
                    <a:pt x="189" y="131"/>
                    <a:pt x="189" y="131"/>
                  </a:cubicBezTo>
                  <a:cubicBezTo>
                    <a:pt x="189" y="130"/>
                    <a:pt x="189" y="130"/>
                    <a:pt x="189" y="130"/>
                  </a:cubicBezTo>
                  <a:cubicBezTo>
                    <a:pt x="190" y="129"/>
                    <a:pt x="190" y="129"/>
                    <a:pt x="190" y="129"/>
                  </a:cubicBezTo>
                  <a:cubicBezTo>
                    <a:pt x="190" y="129"/>
                    <a:pt x="190" y="129"/>
                    <a:pt x="190" y="129"/>
                  </a:cubicBezTo>
                  <a:cubicBezTo>
                    <a:pt x="190" y="130"/>
                    <a:pt x="190" y="130"/>
                    <a:pt x="190" y="130"/>
                  </a:cubicBezTo>
                  <a:cubicBezTo>
                    <a:pt x="190" y="131"/>
                    <a:pt x="190" y="131"/>
                    <a:pt x="190" y="131"/>
                  </a:cubicBezTo>
                  <a:cubicBezTo>
                    <a:pt x="190" y="132"/>
                    <a:pt x="190" y="132"/>
                    <a:pt x="190" y="132"/>
                  </a:cubicBezTo>
                  <a:cubicBezTo>
                    <a:pt x="190" y="132"/>
                    <a:pt x="190" y="132"/>
                    <a:pt x="190" y="132"/>
                  </a:cubicBezTo>
                  <a:cubicBezTo>
                    <a:pt x="191" y="132"/>
                    <a:pt x="191" y="132"/>
                    <a:pt x="191" y="132"/>
                  </a:cubicBezTo>
                  <a:cubicBezTo>
                    <a:pt x="191" y="132"/>
                    <a:pt x="191" y="132"/>
                    <a:pt x="191" y="132"/>
                  </a:cubicBezTo>
                  <a:cubicBezTo>
                    <a:pt x="192" y="131"/>
                    <a:pt x="192" y="131"/>
                    <a:pt x="192" y="131"/>
                  </a:cubicBezTo>
                  <a:cubicBezTo>
                    <a:pt x="193" y="130"/>
                    <a:pt x="193" y="130"/>
                    <a:pt x="193" y="130"/>
                  </a:cubicBezTo>
                  <a:cubicBezTo>
                    <a:pt x="193" y="129"/>
                    <a:pt x="193" y="129"/>
                    <a:pt x="193" y="129"/>
                  </a:cubicBezTo>
                  <a:cubicBezTo>
                    <a:pt x="193" y="128"/>
                    <a:pt x="193" y="128"/>
                    <a:pt x="193" y="128"/>
                  </a:cubicBezTo>
                  <a:cubicBezTo>
                    <a:pt x="193" y="128"/>
                    <a:pt x="193" y="128"/>
                    <a:pt x="193" y="128"/>
                  </a:cubicBezTo>
                  <a:cubicBezTo>
                    <a:pt x="193" y="127"/>
                    <a:pt x="193" y="127"/>
                    <a:pt x="193" y="127"/>
                  </a:cubicBezTo>
                  <a:cubicBezTo>
                    <a:pt x="192" y="127"/>
                    <a:pt x="192" y="127"/>
                    <a:pt x="192" y="127"/>
                  </a:cubicBezTo>
                  <a:cubicBezTo>
                    <a:pt x="192" y="127"/>
                    <a:pt x="192" y="127"/>
                    <a:pt x="192" y="127"/>
                  </a:cubicBezTo>
                  <a:cubicBezTo>
                    <a:pt x="191" y="127"/>
                    <a:pt x="191" y="127"/>
                    <a:pt x="191" y="127"/>
                  </a:cubicBezTo>
                  <a:cubicBezTo>
                    <a:pt x="191" y="127"/>
                    <a:pt x="191" y="127"/>
                    <a:pt x="191" y="127"/>
                  </a:cubicBezTo>
                  <a:cubicBezTo>
                    <a:pt x="192" y="126"/>
                    <a:pt x="192" y="126"/>
                    <a:pt x="192" y="126"/>
                  </a:cubicBezTo>
                  <a:cubicBezTo>
                    <a:pt x="192" y="126"/>
                    <a:pt x="192" y="126"/>
                    <a:pt x="192" y="126"/>
                  </a:cubicBezTo>
                  <a:cubicBezTo>
                    <a:pt x="191" y="126"/>
                    <a:pt x="191" y="126"/>
                    <a:pt x="191" y="126"/>
                  </a:cubicBezTo>
                  <a:cubicBezTo>
                    <a:pt x="191" y="126"/>
                    <a:pt x="191" y="126"/>
                    <a:pt x="191" y="126"/>
                  </a:cubicBezTo>
                  <a:cubicBezTo>
                    <a:pt x="190" y="125"/>
                    <a:pt x="190" y="125"/>
                    <a:pt x="190" y="125"/>
                  </a:cubicBezTo>
                  <a:cubicBezTo>
                    <a:pt x="190" y="125"/>
                    <a:pt x="190" y="125"/>
                    <a:pt x="190" y="125"/>
                  </a:cubicBezTo>
                  <a:cubicBezTo>
                    <a:pt x="189" y="123"/>
                    <a:pt x="189" y="123"/>
                    <a:pt x="189" y="123"/>
                  </a:cubicBezTo>
                  <a:cubicBezTo>
                    <a:pt x="189" y="122"/>
                    <a:pt x="189" y="122"/>
                    <a:pt x="189" y="122"/>
                  </a:cubicBezTo>
                  <a:cubicBezTo>
                    <a:pt x="190" y="121"/>
                    <a:pt x="190" y="121"/>
                    <a:pt x="190" y="121"/>
                  </a:cubicBezTo>
                  <a:cubicBezTo>
                    <a:pt x="189" y="120"/>
                    <a:pt x="189" y="120"/>
                    <a:pt x="189" y="120"/>
                  </a:cubicBezTo>
                  <a:cubicBezTo>
                    <a:pt x="189" y="121"/>
                    <a:pt x="189" y="121"/>
                    <a:pt x="189" y="121"/>
                  </a:cubicBezTo>
                  <a:cubicBezTo>
                    <a:pt x="189" y="122"/>
                    <a:pt x="189" y="122"/>
                    <a:pt x="189" y="122"/>
                  </a:cubicBezTo>
                  <a:cubicBezTo>
                    <a:pt x="188" y="121"/>
                    <a:pt x="188" y="121"/>
                    <a:pt x="188" y="121"/>
                  </a:cubicBezTo>
                  <a:cubicBezTo>
                    <a:pt x="187" y="121"/>
                    <a:pt x="187" y="121"/>
                    <a:pt x="187" y="121"/>
                  </a:cubicBezTo>
                  <a:cubicBezTo>
                    <a:pt x="187" y="119"/>
                    <a:pt x="187" y="119"/>
                    <a:pt x="187" y="119"/>
                  </a:cubicBezTo>
                  <a:cubicBezTo>
                    <a:pt x="186" y="119"/>
                    <a:pt x="186" y="119"/>
                    <a:pt x="186" y="119"/>
                  </a:cubicBezTo>
                  <a:cubicBezTo>
                    <a:pt x="186" y="117"/>
                    <a:pt x="186" y="117"/>
                    <a:pt x="186" y="117"/>
                  </a:cubicBezTo>
                  <a:cubicBezTo>
                    <a:pt x="185" y="117"/>
                    <a:pt x="185" y="117"/>
                    <a:pt x="185" y="117"/>
                  </a:cubicBezTo>
                  <a:cubicBezTo>
                    <a:pt x="185" y="116"/>
                    <a:pt x="185" y="116"/>
                    <a:pt x="185" y="116"/>
                  </a:cubicBezTo>
                  <a:cubicBezTo>
                    <a:pt x="185" y="115"/>
                    <a:pt x="185" y="115"/>
                    <a:pt x="185" y="115"/>
                  </a:cubicBezTo>
                  <a:cubicBezTo>
                    <a:pt x="185" y="115"/>
                    <a:pt x="185" y="115"/>
                    <a:pt x="185" y="115"/>
                  </a:cubicBezTo>
                  <a:cubicBezTo>
                    <a:pt x="186" y="115"/>
                    <a:pt x="186" y="115"/>
                    <a:pt x="186" y="115"/>
                  </a:cubicBezTo>
                  <a:cubicBezTo>
                    <a:pt x="186" y="114"/>
                    <a:pt x="186" y="114"/>
                    <a:pt x="186" y="114"/>
                  </a:cubicBezTo>
                  <a:cubicBezTo>
                    <a:pt x="187" y="114"/>
                    <a:pt x="187" y="114"/>
                    <a:pt x="187" y="114"/>
                  </a:cubicBezTo>
                  <a:cubicBezTo>
                    <a:pt x="187" y="114"/>
                    <a:pt x="187" y="114"/>
                    <a:pt x="187" y="114"/>
                  </a:cubicBezTo>
                  <a:cubicBezTo>
                    <a:pt x="188" y="114"/>
                    <a:pt x="188" y="114"/>
                    <a:pt x="188" y="114"/>
                  </a:cubicBezTo>
                  <a:cubicBezTo>
                    <a:pt x="188" y="113"/>
                    <a:pt x="188" y="113"/>
                    <a:pt x="188" y="113"/>
                  </a:cubicBezTo>
                  <a:cubicBezTo>
                    <a:pt x="188" y="112"/>
                    <a:pt x="188" y="112"/>
                    <a:pt x="188" y="112"/>
                  </a:cubicBezTo>
                  <a:cubicBezTo>
                    <a:pt x="188" y="111"/>
                    <a:pt x="188" y="111"/>
                    <a:pt x="188" y="111"/>
                  </a:cubicBezTo>
                  <a:cubicBezTo>
                    <a:pt x="189" y="110"/>
                    <a:pt x="189" y="110"/>
                    <a:pt x="189" y="110"/>
                  </a:cubicBezTo>
                  <a:cubicBezTo>
                    <a:pt x="188" y="109"/>
                    <a:pt x="188" y="109"/>
                    <a:pt x="188" y="109"/>
                  </a:cubicBezTo>
                  <a:cubicBezTo>
                    <a:pt x="188" y="108"/>
                    <a:pt x="188" y="108"/>
                    <a:pt x="188" y="108"/>
                  </a:cubicBezTo>
                  <a:cubicBezTo>
                    <a:pt x="189" y="108"/>
                    <a:pt x="189" y="108"/>
                    <a:pt x="189" y="108"/>
                  </a:cubicBezTo>
                  <a:cubicBezTo>
                    <a:pt x="189" y="107"/>
                    <a:pt x="189" y="107"/>
                    <a:pt x="189" y="107"/>
                  </a:cubicBezTo>
                  <a:cubicBezTo>
                    <a:pt x="190" y="106"/>
                    <a:pt x="190" y="106"/>
                    <a:pt x="190" y="106"/>
                  </a:cubicBezTo>
                  <a:cubicBezTo>
                    <a:pt x="190" y="105"/>
                    <a:pt x="190" y="105"/>
                    <a:pt x="190" y="105"/>
                  </a:cubicBezTo>
                  <a:cubicBezTo>
                    <a:pt x="190" y="104"/>
                    <a:pt x="190" y="104"/>
                    <a:pt x="190" y="104"/>
                  </a:cubicBezTo>
                  <a:cubicBezTo>
                    <a:pt x="190" y="103"/>
                    <a:pt x="190" y="103"/>
                    <a:pt x="190" y="103"/>
                  </a:cubicBezTo>
                  <a:cubicBezTo>
                    <a:pt x="191" y="103"/>
                    <a:pt x="191" y="103"/>
                    <a:pt x="191" y="103"/>
                  </a:cubicBezTo>
                  <a:cubicBezTo>
                    <a:pt x="191" y="102"/>
                    <a:pt x="191" y="102"/>
                    <a:pt x="191" y="102"/>
                  </a:cubicBezTo>
                  <a:cubicBezTo>
                    <a:pt x="192" y="101"/>
                    <a:pt x="192" y="101"/>
                    <a:pt x="192" y="101"/>
                  </a:cubicBezTo>
                  <a:cubicBezTo>
                    <a:pt x="192" y="100"/>
                    <a:pt x="192" y="100"/>
                    <a:pt x="192" y="100"/>
                  </a:cubicBezTo>
                  <a:cubicBezTo>
                    <a:pt x="192" y="100"/>
                    <a:pt x="192" y="100"/>
                    <a:pt x="192" y="100"/>
                  </a:cubicBezTo>
                  <a:cubicBezTo>
                    <a:pt x="192" y="99"/>
                    <a:pt x="192" y="99"/>
                    <a:pt x="192" y="99"/>
                  </a:cubicBezTo>
                  <a:cubicBezTo>
                    <a:pt x="193" y="99"/>
                    <a:pt x="193" y="99"/>
                    <a:pt x="193" y="99"/>
                  </a:cubicBezTo>
                  <a:cubicBezTo>
                    <a:pt x="192" y="98"/>
                    <a:pt x="192" y="98"/>
                    <a:pt x="192" y="98"/>
                  </a:cubicBezTo>
                  <a:cubicBezTo>
                    <a:pt x="192" y="97"/>
                    <a:pt x="192" y="97"/>
                    <a:pt x="192" y="97"/>
                  </a:cubicBezTo>
                  <a:cubicBezTo>
                    <a:pt x="192" y="97"/>
                    <a:pt x="192" y="97"/>
                    <a:pt x="192" y="97"/>
                  </a:cubicBezTo>
                  <a:cubicBezTo>
                    <a:pt x="191" y="96"/>
                    <a:pt x="191" y="96"/>
                    <a:pt x="191" y="96"/>
                  </a:cubicBezTo>
                  <a:cubicBezTo>
                    <a:pt x="191" y="95"/>
                    <a:pt x="191" y="95"/>
                    <a:pt x="191" y="95"/>
                  </a:cubicBezTo>
                  <a:cubicBezTo>
                    <a:pt x="191" y="95"/>
                    <a:pt x="191" y="95"/>
                    <a:pt x="191" y="95"/>
                  </a:cubicBezTo>
                  <a:cubicBezTo>
                    <a:pt x="191" y="93"/>
                    <a:pt x="191" y="93"/>
                    <a:pt x="191" y="93"/>
                  </a:cubicBezTo>
                  <a:cubicBezTo>
                    <a:pt x="190" y="93"/>
                    <a:pt x="190" y="93"/>
                    <a:pt x="190" y="93"/>
                  </a:cubicBezTo>
                  <a:cubicBezTo>
                    <a:pt x="190" y="93"/>
                    <a:pt x="190" y="93"/>
                    <a:pt x="190" y="93"/>
                  </a:cubicBezTo>
                  <a:cubicBezTo>
                    <a:pt x="189" y="93"/>
                    <a:pt x="189" y="93"/>
                    <a:pt x="189" y="93"/>
                  </a:cubicBezTo>
                  <a:cubicBezTo>
                    <a:pt x="189" y="94"/>
                    <a:pt x="189" y="94"/>
                    <a:pt x="189" y="94"/>
                  </a:cubicBezTo>
                  <a:cubicBezTo>
                    <a:pt x="189" y="94"/>
                    <a:pt x="189" y="94"/>
                    <a:pt x="189" y="94"/>
                  </a:cubicBezTo>
                  <a:cubicBezTo>
                    <a:pt x="188" y="92"/>
                    <a:pt x="188" y="92"/>
                    <a:pt x="188" y="92"/>
                  </a:cubicBezTo>
                  <a:cubicBezTo>
                    <a:pt x="187" y="92"/>
                    <a:pt x="187" y="92"/>
                    <a:pt x="187" y="92"/>
                  </a:cubicBezTo>
                  <a:cubicBezTo>
                    <a:pt x="187" y="92"/>
                    <a:pt x="187" y="92"/>
                    <a:pt x="187" y="92"/>
                  </a:cubicBezTo>
                  <a:cubicBezTo>
                    <a:pt x="186" y="92"/>
                    <a:pt x="186" y="92"/>
                    <a:pt x="186" y="92"/>
                  </a:cubicBezTo>
                  <a:cubicBezTo>
                    <a:pt x="186" y="93"/>
                    <a:pt x="186" y="93"/>
                    <a:pt x="186" y="93"/>
                  </a:cubicBezTo>
                  <a:cubicBezTo>
                    <a:pt x="186" y="93"/>
                    <a:pt x="186" y="93"/>
                    <a:pt x="186" y="93"/>
                  </a:cubicBezTo>
                  <a:cubicBezTo>
                    <a:pt x="185" y="93"/>
                    <a:pt x="185" y="93"/>
                    <a:pt x="185" y="93"/>
                  </a:cubicBezTo>
                  <a:cubicBezTo>
                    <a:pt x="185" y="94"/>
                    <a:pt x="185" y="94"/>
                    <a:pt x="185" y="94"/>
                  </a:cubicBezTo>
                  <a:cubicBezTo>
                    <a:pt x="185" y="95"/>
                    <a:pt x="185" y="95"/>
                    <a:pt x="185" y="95"/>
                  </a:cubicBezTo>
                  <a:cubicBezTo>
                    <a:pt x="184" y="95"/>
                    <a:pt x="184" y="95"/>
                    <a:pt x="184" y="95"/>
                  </a:cubicBezTo>
                  <a:cubicBezTo>
                    <a:pt x="184" y="97"/>
                    <a:pt x="184" y="97"/>
                    <a:pt x="184" y="97"/>
                  </a:cubicBezTo>
                  <a:cubicBezTo>
                    <a:pt x="184" y="98"/>
                    <a:pt x="184" y="98"/>
                    <a:pt x="184" y="98"/>
                  </a:cubicBezTo>
                  <a:cubicBezTo>
                    <a:pt x="183" y="98"/>
                    <a:pt x="183" y="98"/>
                    <a:pt x="183" y="98"/>
                  </a:cubicBezTo>
                  <a:cubicBezTo>
                    <a:pt x="183" y="99"/>
                    <a:pt x="183" y="99"/>
                    <a:pt x="183" y="99"/>
                  </a:cubicBezTo>
                  <a:cubicBezTo>
                    <a:pt x="183" y="99"/>
                    <a:pt x="183" y="99"/>
                    <a:pt x="183" y="99"/>
                  </a:cubicBezTo>
                  <a:cubicBezTo>
                    <a:pt x="183" y="100"/>
                    <a:pt x="183" y="100"/>
                    <a:pt x="183" y="100"/>
                  </a:cubicBezTo>
                  <a:cubicBezTo>
                    <a:pt x="182" y="100"/>
                    <a:pt x="182" y="100"/>
                    <a:pt x="182" y="100"/>
                  </a:cubicBezTo>
                  <a:cubicBezTo>
                    <a:pt x="182" y="102"/>
                    <a:pt x="182" y="102"/>
                    <a:pt x="182" y="102"/>
                  </a:cubicBezTo>
                  <a:cubicBezTo>
                    <a:pt x="181" y="102"/>
                    <a:pt x="181" y="102"/>
                    <a:pt x="181" y="102"/>
                  </a:cubicBezTo>
                  <a:cubicBezTo>
                    <a:pt x="181" y="102"/>
                    <a:pt x="181" y="102"/>
                    <a:pt x="181" y="102"/>
                  </a:cubicBezTo>
                  <a:cubicBezTo>
                    <a:pt x="180" y="104"/>
                    <a:pt x="180" y="104"/>
                    <a:pt x="180" y="104"/>
                  </a:cubicBezTo>
                  <a:cubicBezTo>
                    <a:pt x="181" y="104"/>
                    <a:pt x="181" y="104"/>
                    <a:pt x="181" y="104"/>
                  </a:cubicBezTo>
                  <a:cubicBezTo>
                    <a:pt x="180" y="105"/>
                    <a:pt x="180" y="105"/>
                    <a:pt x="180" y="105"/>
                  </a:cubicBezTo>
                  <a:cubicBezTo>
                    <a:pt x="180" y="106"/>
                    <a:pt x="180" y="106"/>
                    <a:pt x="180" y="106"/>
                  </a:cubicBezTo>
                  <a:cubicBezTo>
                    <a:pt x="180" y="106"/>
                    <a:pt x="180" y="106"/>
                    <a:pt x="180" y="106"/>
                  </a:cubicBezTo>
                  <a:cubicBezTo>
                    <a:pt x="180" y="107"/>
                    <a:pt x="180" y="107"/>
                    <a:pt x="180" y="107"/>
                  </a:cubicBezTo>
                  <a:cubicBezTo>
                    <a:pt x="180" y="108"/>
                    <a:pt x="180" y="108"/>
                    <a:pt x="180" y="108"/>
                  </a:cubicBezTo>
                  <a:cubicBezTo>
                    <a:pt x="179" y="108"/>
                    <a:pt x="179" y="108"/>
                    <a:pt x="179" y="108"/>
                  </a:cubicBezTo>
                  <a:cubicBezTo>
                    <a:pt x="179" y="108"/>
                    <a:pt x="179" y="108"/>
                    <a:pt x="179" y="108"/>
                  </a:cubicBezTo>
                  <a:cubicBezTo>
                    <a:pt x="180" y="108"/>
                    <a:pt x="180" y="108"/>
                    <a:pt x="180" y="108"/>
                  </a:cubicBezTo>
                  <a:cubicBezTo>
                    <a:pt x="180" y="109"/>
                    <a:pt x="180" y="109"/>
                    <a:pt x="180" y="109"/>
                  </a:cubicBezTo>
                  <a:cubicBezTo>
                    <a:pt x="180" y="109"/>
                    <a:pt x="180" y="109"/>
                    <a:pt x="180" y="109"/>
                  </a:cubicBezTo>
                  <a:cubicBezTo>
                    <a:pt x="179" y="109"/>
                    <a:pt x="179" y="109"/>
                    <a:pt x="179" y="109"/>
                  </a:cubicBezTo>
                  <a:cubicBezTo>
                    <a:pt x="178" y="109"/>
                    <a:pt x="178" y="109"/>
                    <a:pt x="178" y="109"/>
                  </a:cubicBezTo>
                  <a:cubicBezTo>
                    <a:pt x="178" y="109"/>
                    <a:pt x="178" y="109"/>
                    <a:pt x="178" y="109"/>
                  </a:cubicBezTo>
                  <a:cubicBezTo>
                    <a:pt x="177" y="109"/>
                    <a:pt x="177" y="109"/>
                    <a:pt x="177" y="109"/>
                  </a:cubicBezTo>
                  <a:cubicBezTo>
                    <a:pt x="177" y="110"/>
                    <a:pt x="177" y="110"/>
                    <a:pt x="177" y="110"/>
                  </a:cubicBezTo>
                  <a:cubicBezTo>
                    <a:pt x="177" y="111"/>
                    <a:pt x="177" y="111"/>
                    <a:pt x="177" y="111"/>
                  </a:cubicBezTo>
                  <a:cubicBezTo>
                    <a:pt x="176" y="110"/>
                    <a:pt x="176" y="110"/>
                    <a:pt x="176" y="110"/>
                  </a:cubicBezTo>
                  <a:cubicBezTo>
                    <a:pt x="176" y="109"/>
                    <a:pt x="176" y="109"/>
                    <a:pt x="176" y="109"/>
                  </a:cubicBezTo>
                  <a:cubicBezTo>
                    <a:pt x="177" y="109"/>
                    <a:pt x="177" y="109"/>
                    <a:pt x="177" y="109"/>
                  </a:cubicBezTo>
                  <a:cubicBezTo>
                    <a:pt x="176" y="108"/>
                    <a:pt x="176" y="108"/>
                    <a:pt x="176" y="108"/>
                  </a:cubicBezTo>
                  <a:cubicBezTo>
                    <a:pt x="176" y="107"/>
                    <a:pt x="176" y="107"/>
                    <a:pt x="176" y="107"/>
                  </a:cubicBezTo>
                  <a:cubicBezTo>
                    <a:pt x="177" y="106"/>
                    <a:pt x="177" y="106"/>
                    <a:pt x="177" y="106"/>
                  </a:cubicBezTo>
                  <a:cubicBezTo>
                    <a:pt x="177" y="105"/>
                    <a:pt x="177" y="105"/>
                    <a:pt x="177" y="105"/>
                  </a:cubicBezTo>
                  <a:cubicBezTo>
                    <a:pt x="177" y="105"/>
                    <a:pt x="177" y="105"/>
                    <a:pt x="177" y="105"/>
                  </a:cubicBezTo>
                  <a:cubicBezTo>
                    <a:pt x="178" y="104"/>
                    <a:pt x="178" y="104"/>
                    <a:pt x="178" y="104"/>
                  </a:cubicBezTo>
                  <a:cubicBezTo>
                    <a:pt x="178" y="103"/>
                    <a:pt x="178" y="103"/>
                    <a:pt x="178" y="103"/>
                  </a:cubicBezTo>
                  <a:cubicBezTo>
                    <a:pt x="178" y="102"/>
                    <a:pt x="178" y="102"/>
                    <a:pt x="178" y="102"/>
                  </a:cubicBezTo>
                  <a:cubicBezTo>
                    <a:pt x="179" y="101"/>
                    <a:pt x="179" y="101"/>
                    <a:pt x="179" y="101"/>
                  </a:cubicBezTo>
                  <a:cubicBezTo>
                    <a:pt x="179" y="100"/>
                    <a:pt x="179" y="100"/>
                    <a:pt x="179" y="100"/>
                  </a:cubicBezTo>
                  <a:cubicBezTo>
                    <a:pt x="179" y="100"/>
                    <a:pt x="179" y="100"/>
                    <a:pt x="179" y="100"/>
                  </a:cubicBezTo>
                  <a:cubicBezTo>
                    <a:pt x="178" y="100"/>
                    <a:pt x="178" y="100"/>
                    <a:pt x="178" y="100"/>
                  </a:cubicBezTo>
                  <a:cubicBezTo>
                    <a:pt x="178" y="100"/>
                    <a:pt x="178" y="100"/>
                    <a:pt x="178" y="100"/>
                  </a:cubicBezTo>
                  <a:cubicBezTo>
                    <a:pt x="179" y="99"/>
                    <a:pt x="179" y="99"/>
                    <a:pt x="179" y="99"/>
                  </a:cubicBezTo>
                  <a:cubicBezTo>
                    <a:pt x="179" y="97"/>
                    <a:pt x="179" y="97"/>
                    <a:pt x="179" y="97"/>
                  </a:cubicBezTo>
                  <a:cubicBezTo>
                    <a:pt x="179" y="97"/>
                    <a:pt x="179" y="97"/>
                    <a:pt x="179" y="97"/>
                  </a:cubicBezTo>
                  <a:cubicBezTo>
                    <a:pt x="178" y="96"/>
                    <a:pt x="178" y="96"/>
                    <a:pt x="178" y="96"/>
                  </a:cubicBezTo>
                  <a:cubicBezTo>
                    <a:pt x="179" y="96"/>
                    <a:pt x="179" y="96"/>
                    <a:pt x="179" y="96"/>
                  </a:cubicBezTo>
                  <a:cubicBezTo>
                    <a:pt x="179" y="95"/>
                    <a:pt x="179" y="95"/>
                    <a:pt x="179" y="95"/>
                  </a:cubicBezTo>
                  <a:cubicBezTo>
                    <a:pt x="178" y="95"/>
                    <a:pt x="178" y="95"/>
                    <a:pt x="178" y="95"/>
                  </a:cubicBezTo>
                  <a:cubicBezTo>
                    <a:pt x="177" y="94"/>
                    <a:pt x="177" y="94"/>
                    <a:pt x="177" y="94"/>
                  </a:cubicBezTo>
                  <a:cubicBezTo>
                    <a:pt x="176" y="94"/>
                    <a:pt x="176" y="94"/>
                    <a:pt x="176" y="94"/>
                  </a:cubicBezTo>
                  <a:cubicBezTo>
                    <a:pt x="176" y="95"/>
                    <a:pt x="176" y="95"/>
                    <a:pt x="176" y="95"/>
                  </a:cubicBezTo>
                  <a:cubicBezTo>
                    <a:pt x="177" y="96"/>
                    <a:pt x="177" y="96"/>
                    <a:pt x="177" y="96"/>
                  </a:cubicBezTo>
                  <a:cubicBezTo>
                    <a:pt x="177" y="96"/>
                    <a:pt x="177" y="96"/>
                    <a:pt x="177" y="96"/>
                  </a:cubicBezTo>
                  <a:cubicBezTo>
                    <a:pt x="177" y="97"/>
                    <a:pt x="177" y="97"/>
                    <a:pt x="177" y="97"/>
                  </a:cubicBezTo>
                  <a:cubicBezTo>
                    <a:pt x="177" y="97"/>
                    <a:pt x="177" y="97"/>
                    <a:pt x="177" y="97"/>
                  </a:cubicBezTo>
                  <a:cubicBezTo>
                    <a:pt x="176" y="97"/>
                    <a:pt x="176" y="97"/>
                    <a:pt x="176" y="97"/>
                  </a:cubicBezTo>
                  <a:cubicBezTo>
                    <a:pt x="176" y="97"/>
                    <a:pt x="176" y="97"/>
                    <a:pt x="176" y="97"/>
                  </a:cubicBezTo>
                  <a:cubicBezTo>
                    <a:pt x="175" y="97"/>
                    <a:pt x="175" y="97"/>
                    <a:pt x="175" y="97"/>
                  </a:cubicBezTo>
                  <a:cubicBezTo>
                    <a:pt x="175" y="98"/>
                    <a:pt x="175" y="98"/>
                    <a:pt x="175" y="98"/>
                  </a:cubicBezTo>
                  <a:cubicBezTo>
                    <a:pt x="176" y="98"/>
                    <a:pt x="176" y="98"/>
                    <a:pt x="176" y="98"/>
                  </a:cubicBezTo>
                  <a:cubicBezTo>
                    <a:pt x="176" y="98"/>
                    <a:pt x="176" y="98"/>
                    <a:pt x="176" y="98"/>
                  </a:cubicBezTo>
                  <a:cubicBezTo>
                    <a:pt x="176" y="99"/>
                    <a:pt x="176" y="99"/>
                    <a:pt x="176" y="99"/>
                  </a:cubicBezTo>
                  <a:cubicBezTo>
                    <a:pt x="176" y="100"/>
                    <a:pt x="176" y="100"/>
                    <a:pt x="176" y="100"/>
                  </a:cubicBezTo>
                  <a:cubicBezTo>
                    <a:pt x="176" y="99"/>
                    <a:pt x="176" y="99"/>
                    <a:pt x="176" y="99"/>
                  </a:cubicBezTo>
                  <a:cubicBezTo>
                    <a:pt x="175" y="99"/>
                    <a:pt x="175" y="99"/>
                    <a:pt x="175" y="99"/>
                  </a:cubicBezTo>
                  <a:cubicBezTo>
                    <a:pt x="175" y="100"/>
                    <a:pt x="175" y="100"/>
                    <a:pt x="175" y="100"/>
                  </a:cubicBezTo>
                  <a:cubicBezTo>
                    <a:pt x="174" y="99"/>
                    <a:pt x="174" y="99"/>
                    <a:pt x="174" y="99"/>
                  </a:cubicBezTo>
                  <a:cubicBezTo>
                    <a:pt x="174" y="99"/>
                    <a:pt x="174" y="99"/>
                    <a:pt x="174" y="99"/>
                  </a:cubicBezTo>
                  <a:cubicBezTo>
                    <a:pt x="174" y="99"/>
                    <a:pt x="174" y="99"/>
                    <a:pt x="174" y="99"/>
                  </a:cubicBezTo>
                  <a:cubicBezTo>
                    <a:pt x="173" y="100"/>
                    <a:pt x="173" y="100"/>
                    <a:pt x="173" y="100"/>
                  </a:cubicBezTo>
                  <a:cubicBezTo>
                    <a:pt x="173" y="99"/>
                    <a:pt x="173" y="99"/>
                    <a:pt x="173" y="99"/>
                  </a:cubicBezTo>
                  <a:cubicBezTo>
                    <a:pt x="173" y="99"/>
                    <a:pt x="173" y="99"/>
                    <a:pt x="173" y="99"/>
                  </a:cubicBezTo>
                  <a:cubicBezTo>
                    <a:pt x="173" y="98"/>
                    <a:pt x="173" y="98"/>
                    <a:pt x="173" y="98"/>
                  </a:cubicBezTo>
                  <a:cubicBezTo>
                    <a:pt x="173" y="98"/>
                    <a:pt x="173" y="98"/>
                    <a:pt x="173" y="98"/>
                  </a:cubicBezTo>
                  <a:cubicBezTo>
                    <a:pt x="172" y="98"/>
                    <a:pt x="172" y="98"/>
                    <a:pt x="172" y="98"/>
                  </a:cubicBezTo>
                  <a:cubicBezTo>
                    <a:pt x="171" y="99"/>
                    <a:pt x="171" y="99"/>
                    <a:pt x="171" y="99"/>
                  </a:cubicBezTo>
                  <a:cubicBezTo>
                    <a:pt x="170" y="98"/>
                    <a:pt x="170" y="98"/>
                    <a:pt x="170" y="98"/>
                  </a:cubicBezTo>
                  <a:cubicBezTo>
                    <a:pt x="170" y="98"/>
                    <a:pt x="170" y="98"/>
                    <a:pt x="170" y="98"/>
                  </a:cubicBezTo>
                  <a:cubicBezTo>
                    <a:pt x="169" y="99"/>
                    <a:pt x="169" y="99"/>
                    <a:pt x="169" y="99"/>
                  </a:cubicBezTo>
                  <a:cubicBezTo>
                    <a:pt x="168" y="99"/>
                    <a:pt x="168" y="99"/>
                    <a:pt x="168" y="99"/>
                  </a:cubicBezTo>
                  <a:cubicBezTo>
                    <a:pt x="168" y="98"/>
                    <a:pt x="168" y="98"/>
                    <a:pt x="168" y="98"/>
                  </a:cubicBezTo>
                  <a:cubicBezTo>
                    <a:pt x="167" y="99"/>
                    <a:pt x="167" y="99"/>
                    <a:pt x="167" y="99"/>
                  </a:cubicBezTo>
                  <a:cubicBezTo>
                    <a:pt x="167" y="98"/>
                    <a:pt x="167" y="98"/>
                    <a:pt x="167" y="98"/>
                  </a:cubicBezTo>
                  <a:cubicBezTo>
                    <a:pt x="167" y="98"/>
                    <a:pt x="167" y="98"/>
                    <a:pt x="167" y="98"/>
                  </a:cubicBezTo>
                  <a:cubicBezTo>
                    <a:pt x="168" y="98"/>
                    <a:pt x="168" y="98"/>
                    <a:pt x="168" y="98"/>
                  </a:cubicBezTo>
                  <a:cubicBezTo>
                    <a:pt x="169" y="98"/>
                    <a:pt x="169" y="98"/>
                    <a:pt x="169" y="98"/>
                  </a:cubicBezTo>
                  <a:cubicBezTo>
                    <a:pt x="170" y="97"/>
                    <a:pt x="170" y="97"/>
                    <a:pt x="170" y="97"/>
                  </a:cubicBezTo>
                  <a:cubicBezTo>
                    <a:pt x="170" y="97"/>
                    <a:pt x="170" y="97"/>
                    <a:pt x="170" y="97"/>
                  </a:cubicBezTo>
                  <a:cubicBezTo>
                    <a:pt x="171" y="97"/>
                    <a:pt x="171" y="97"/>
                    <a:pt x="171" y="97"/>
                  </a:cubicBezTo>
                  <a:cubicBezTo>
                    <a:pt x="171" y="97"/>
                    <a:pt x="171" y="97"/>
                    <a:pt x="171" y="97"/>
                  </a:cubicBezTo>
                  <a:cubicBezTo>
                    <a:pt x="172" y="96"/>
                    <a:pt x="172" y="96"/>
                    <a:pt x="172" y="96"/>
                  </a:cubicBezTo>
                  <a:cubicBezTo>
                    <a:pt x="172" y="96"/>
                    <a:pt x="172" y="96"/>
                    <a:pt x="172" y="96"/>
                  </a:cubicBezTo>
                  <a:cubicBezTo>
                    <a:pt x="172" y="95"/>
                    <a:pt x="172" y="95"/>
                    <a:pt x="172" y="95"/>
                  </a:cubicBezTo>
                  <a:cubicBezTo>
                    <a:pt x="172" y="95"/>
                    <a:pt x="172" y="95"/>
                    <a:pt x="172" y="95"/>
                  </a:cubicBezTo>
                  <a:cubicBezTo>
                    <a:pt x="171" y="93"/>
                    <a:pt x="171" y="93"/>
                    <a:pt x="171" y="93"/>
                  </a:cubicBezTo>
                  <a:cubicBezTo>
                    <a:pt x="170" y="93"/>
                    <a:pt x="170" y="93"/>
                    <a:pt x="170" y="93"/>
                  </a:cubicBezTo>
                  <a:cubicBezTo>
                    <a:pt x="170" y="93"/>
                    <a:pt x="170" y="93"/>
                    <a:pt x="170" y="93"/>
                  </a:cubicBezTo>
                  <a:cubicBezTo>
                    <a:pt x="169" y="91"/>
                    <a:pt x="169" y="91"/>
                    <a:pt x="169" y="91"/>
                  </a:cubicBezTo>
                  <a:cubicBezTo>
                    <a:pt x="168" y="91"/>
                    <a:pt x="168" y="91"/>
                    <a:pt x="168" y="91"/>
                  </a:cubicBezTo>
                  <a:cubicBezTo>
                    <a:pt x="168" y="91"/>
                    <a:pt x="168" y="91"/>
                    <a:pt x="168" y="91"/>
                  </a:cubicBezTo>
                  <a:cubicBezTo>
                    <a:pt x="167" y="92"/>
                    <a:pt x="167" y="92"/>
                    <a:pt x="167" y="92"/>
                  </a:cubicBezTo>
                  <a:cubicBezTo>
                    <a:pt x="166" y="92"/>
                    <a:pt x="166" y="92"/>
                    <a:pt x="166" y="92"/>
                  </a:cubicBezTo>
                  <a:cubicBezTo>
                    <a:pt x="165" y="93"/>
                    <a:pt x="165" y="93"/>
                    <a:pt x="165" y="93"/>
                  </a:cubicBezTo>
                  <a:cubicBezTo>
                    <a:pt x="165" y="93"/>
                    <a:pt x="165" y="93"/>
                    <a:pt x="165" y="93"/>
                  </a:cubicBezTo>
                  <a:cubicBezTo>
                    <a:pt x="165" y="94"/>
                    <a:pt x="165" y="94"/>
                    <a:pt x="165" y="94"/>
                  </a:cubicBezTo>
                  <a:cubicBezTo>
                    <a:pt x="164" y="94"/>
                    <a:pt x="164" y="94"/>
                    <a:pt x="164" y="94"/>
                  </a:cubicBezTo>
                  <a:cubicBezTo>
                    <a:pt x="164" y="94"/>
                    <a:pt x="164" y="94"/>
                    <a:pt x="164" y="94"/>
                  </a:cubicBezTo>
                  <a:cubicBezTo>
                    <a:pt x="164" y="94"/>
                    <a:pt x="164" y="94"/>
                    <a:pt x="164" y="94"/>
                  </a:cubicBezTo>
                  <a:cubicBezTo>
                    <a:pt x="163" y="94"/>
                    <a:pt x="163" y="94"/>
                    <a:pt x="163" y="94"/>
                  </a:cubicBezTo>
                  <a:cubicBezTo>
                    <a:pt x="162" y="94"/>
                    <a:pt x="162" y="94"/>
                    <a:pt x="162" y="94"/>
                  </a:cubicBezTo>
                  <a:cubicBezTo>
                    <a:pt x="162" y="94"/>
                    <a:pt x="162" y="94"/>
                    <a:pt x="162" y="94"/>
                  </a:cubicBezTo>
                  <a:cubicBezTo>
                    <a:pt x="161" y="94"/>
                    <a:pt x="161" y="94"/>
                    <a:pt x="161" y="94"/>
                  </a:cubicBezTo>
                  <a:cubicBezTo>
                    <a:pt x="160" y="94"/>
                    <a:pt x="160" y="94"/>
                    <a:pt x="160" y="94"/>
                  </a:cubicBezTo>
                  <a:cubicBezTo>
                    <a:pt x="160" y="94"/>
                    <a:pt x="160" y="94"/>
                    <a:pt x="160" y="94"/>
                  </a:cubicBezTo>
                  <a:cubicBezTo>
                    <a:pt x="160" y="93"/>
                    <a:pt x="160" y="93"/>
                    <a:pt x="160" y="93"/>
                  </a:cubicBezTo>
                  <a:cubicBezTo>
                    <a:pt x="162" y="93"/>
                    <a:pt x="162" y="93"/>
                    <a:pt x="162" y="93"/>
                  </a:cubicBezTo>
                  <a:cubicBezTo>
                    <a:pt x="162" y="92"/>
                    <a:pt x="162" y="92"/>
                    <a:pt x="162" y="92"/>
                  </a:cubicBezTo>
                  <a:cubicBezTo>
                    <a:pt x="163" y="92"/>
                    <a:pt x="163" y="92"/>
                    <a:pt x="163" y="92"/>
                  </a:cubicBezTo>
                  <a:cubicBezTo>
                    <a:pt x="163" y="92"/>
                    <a:pt x="163" y="92"/>
                    <a:pt x="163" y="92"/>
                  </a:cubicBezTo>
                  <a:cubicBezTo>
                    <a:pt x="164" y="91"/>
                    <a:pt x="164" y="91"/>
                    <a:pt x="164" y="91"/>
                  </a:cubicBezTo>
                  <a:cubicBezTo>
                    <a:pt x="164" y="91"/>
                    <a:pt x="164" y="91"/>
                    <a:pt x="164" y="91"/>
                  </a:cubicBezTo>
                  <a:cubicBezTo>
                    <a:pt x="164" y="90"/>
                    <a:pt x="164" y="90"/>
                    <a:pt x="164" y="90"/>
                  </a:cubicBezTo>
                  <a:cubicBezTo>
                    <a:pt x="165" y="90"/>
                    <a:pt x="165" y="90"/>
                    <a:pt x="165" y="90"/>
                  </a:cubicBezTo>
                  <a:cubicBezTo>
                    <a:pt x="166" y="89"/>
                    <a:pt x="166" y="89"/>
                    <a:pt x="166" y="89"/>
                  </a:cubicBezTo>
                  <a:cubicBezTo>
                    <a:pt x="166" y="88"/>
                    <a:pt x="166" y="88"/>
                    <a:pt x="166" y="88"/>
                  </a:cubicBezTo>
                  <a:cubicBezTo>
                    <a:pt x="166" y="87"/>
                    <a:pt x="166" y="87"/>
                    <a:pt x="166" y="87"/>
                  </a:cubicBezTo>
                  <a:cubicBezTo>
                    <a:pt x="165" y="86"/>
                    <a:pt x="165" y="86"/>
                    <a:pt x="165" y="86"/>
                  </a:cubicBezTo>
                  <a:cubicBezTo>
                    <a:pt x="165" y="86"/>
                    <a:pt x="165" y="86"/>
                    <a:pt x="165" y="86"/>
                  </a:cubicBezTo>
                  <a:cubicBezTo>
                    <a:pt x="163" y="87"/>
                    <a:pt x="163" y="87"/>
                    <a:pt x="163" y="87"/>
                  </a:cubicBezTo>
                  <a:cubicBezTo>
                    <a:pt x="162" y="87"/>
                    <a:pt x="162" y="87"/>
                    <a:pt x="162" y="87"/>
                  </a:cubicBezTo>
                  <a:cubicBezTo>
                    <a:pt x="160" y="88"/>
                    <a:pt x="160" y="88"/>
                    <a:pt x="160" y="88"/>
                  </a:cubicBezTo>
                  <a:cubicBezTo>
                    <a:pt x="157" y="88"/>
                    <a:pt x="157" y="88"/>
                    <a:pt x="157" y="88"/>
                  </a:cubicBezTo>
                  <a:cubicBezTo>
                    <a:pt x="153" y="90"/>
                    <a:pt x="153" y="90"/>
                    <a:pt x="153" y="90"/>
                  </a:cubicBezTo>
                  <a:cubicBezTo>
                    <a:pt x="152" y="90"/>
                    <a:pt x="152" y="90"/>
                    <a:pt x="152" y="90"/>
                  </a:cubicBezTo>
                  <a:cubicBezTo>
                    <a:pt x="149" y="91"/>
                    <a:pt x="149" y="91"/>
                    <a:pt x="149" y="91"/>
                  </a:cubicBezTo>
                  <a:cubicBezTo>
                    <a:pt x="146" y="92"/>
                    <a:pt x="146" y="92"/>
                    <a:pt x="146" y="92"/>
                  </a:cubicBezTo>
                  <a:cubicBezTo>
                    <a:pt x="145" y="93"/>
                    <a:pt x="145" y="93"/>
                    <a:pt x="145" y="93"/>
                  </a:cubicBezTo>
                  <a:cubicBezTo>
                    <a:pt x="145" y="94"/>
                    <a:pt x="145" y="94"/>
                    <a:pt x="145" y="94"/>
                  </a:cubicBezTo>
                  <a:cubicBezTo>
                    <a:pt x="146" y="94"/>
                    <a:pt x="146" y="94"/>
                    <a:pt x="146" y="94"/>
                  </a:cubicBezTo>
                  <a:cubicBezTo>
                    <a:pt x="146" y="94"/>
                    <a:pt x="146" y="94"/>
                    <a:pt x="146" y="94"/>
                  </a:cubicBezTo>
                  <a:cubicBezTo>
                    <a:pt x="145" y="95"/>
                    <a:pt x="145" y="95"/>
                    <a:pt x="145" y="95"/>
                  </a:cubicBezTo>
                  <a:cubicBezTo>
                    <a:pt x="144" y="95"/>
                    <a:pt x="144" y="95"/>
                    <a:pt x="144" y="95"/>
                  </a:cubicBezTo>
                  <a:cubicBezTo>
                    <a:pt x="143" y="96"/>
                    <a:pt x="143" y="96"/>
                    <a:pt x="143" y="96"/>
                  </a:cubicBezTo>
                  <a:cubicBezTo>
                    <a:pt x="142" y="96"/>
                    <a:pt x="142" y="96"/>
                    <a:pt x="142" y="96"/>
                  </a:cubicBezTo>
                  <a:cubicBezTo>
                    <a:pt x="141" y="96"/>
                    <a:pt x="141" y="96"/>
                    <a:pt x="141" y="96"/>
                  </a:cubicBezTo>
                  <a:cubicBezTo>
                    <a:pt x="141" y="97"/>
                    <a:pt x="141" y="97"/>
                    <a:pt x="141" y="97"/>
                  </a:cubicBezTo>
                  <a:cubicBezTo>
                    <a:pt x="140" y="98"/>
                    <a:pt x="140" y="98"/>
                    <a:pt x="140" y="98"/>
                  </a:cubicBezTo>
                  <a:cubicBezTo>
                    <a:pt x="139" y="99"/>
                    <a:pt x="139" y="99"/>
                    <a:pt x="139" y="99"/>
                  </a:cubicBezTo>
                  <a:cubicBezTo>
                    <a:pt x="139" y="100"/>
                    <a:pt x="139" y="100"/>
                    <a:pt x="139" y="100"/>
                  </a:cubicBezTo>
                  <a:cubicBezTo>
                    <a:pt x="140" y="99"/>
                    <a:pt x="140" y="99"/>
                    <a:pt x="140" y="99"/>
                  </a:cubicBezTo>
                  <a:cubicBezTo>
                    <a:pt x="140" y="100"/>
                    <a:pt x="140" y="100"/>
                    <a:pt x="140" y="100"/>
                  </a:cubicBezTo>
                  <a:cubicBezTo>
                    <a:pt x="140" y="100"/>
                    <a:pt x="140" y="100"/>
                    <a:pt x="140" y="100"/>
                  </a:cubicBezTo>
                  <a:cubicBezTo>
                    <a:pt x="140" y="100"/>
                    <a:pt x="140" y="100"/>
                    <a:pt x="140" y="100"/>
                  </a:cubicBezTo>
                  <a:cubicBezTo>
                    <a:pt x="141" y="100"/>
                    <a:pt x="141" y="100"/>
                    <a:pt x="141" y="100"/>
                  </a:cubicBezTo>
                  <a:cubicBezTo>
                    <a:pt x="142" y="100"/>
                    <a:pt x="142" y="100"/>
                    <a:pt x="142" y="100"/>
                  </a:cubicBezTo>
                  <a:cubicBezTo>
                    <a:pt x="143" y="100"/>
                    <a:pt x="143" y="100"/>
                    <a:pt x="143" y="100"/>
                  </a:cubicBezTo>
                  <a:cubicBezTo>
                    <a:pt x="143" y="100"/>
                    <a:pt x="143" y="100"/>
                    <a:pt x="143" y="100"/>
                  </a:cubicBezTo>
                  <a:cubicBezTo>
                    <a:pt x="143" y="101"/>
                    <a:pt x="143" y="101"/>
                    <a:pt x="143" y="101"/>
                  </a:cubicBezTo>
                  <a:cubicBezTo>
                    <a:pt x="142" y="101"/>
                    <a:pt x="142" y="101"/>
                    <a:pt x="142" y="101"/>
                  </a:cubicBezTo>
                  <a:cubicBezTo>
                    <a:pt x="141" y="101"/>
                    <a:pt x="141" y="101"/>
                    <a:pt x="141" y="101"/>
                  </a:cubicBezTo>
                  <a:cubicBezTo>
                    <a:pt x="140" y="101"/>
                    <a:pt x="140" y="101"/>
                    <a:pt x="140" y="101"/>
                  </a:cubicBezTo>
                  <a:cubicBezTo>
                    <a:pt x="140" y="102"/>
                    <a:pt x="140" y="102"/>
                    <a:pt x="140" y="102"/>
                  </a:cubicBezTo>
                  <a:cubicBezTo>
                    <a:pt x="142" y="103"/>
                    <a:pt x="142" y="103"/>
                    <a:pt x="142" y="103"/>
                  </a:cubicBezTo>
                  <a:cubicBezTo>
                    <a:pt x="143" y="102"/>
                    <a:pt x="143" y="102"/>
                    <a:pt x="143" y="102"/>
                  </a:cubicBezTo>
                  <a:cubicBezTo>
                    <a:pt x="143" y="102"/>
                    <a:pt x="143" y="102"/>
                    <a:pt x="143" y="102"/>
                  </a:cubicBezTo>
                  <a:cubicBezTo>
                    <a:pt x="143" y="102"/>
                    <a:pt x="143" y="102"/>
                    <a:pt x="143" y="102"/>
                  </a:cubicBezTo>
                  <a:cubicBezTo>
                    <a:pt x="143" y="102"/>
                    <a:pt x="143" y="102"/>
                    <a:pt x="143" y="102"/>
                  </a:cubicBezTo>
                  <a:cubicBezTo>
                    <a:pt x="143" y="103"/>
                    <a:pt x="143" y="103"/>
                    <a:pt x="143" y="103"/>
                  </a:cubicBezTo>
                  <a:cubicBezTo>
                    <a:pt x="144" y="103"/>
                    <a:pt x="144" y="103"/>
                    <a:pt x="144" y="103"/>
                  </a:cubicBezTo>
                  <a:cubicBezTo>
                    <a:pt x="145" y="103"/>
                    <a:pt x="145" y="103"/>
                    <a:pt x="145" y="103"/>
                  </a:cubicBezTo>
                  <a:cubicBezTo>
                    <a:pt x="147" y="102"/>
                    <a:pt x="147" y="102"/>
                    <a:pt x="147" y="102"/>
                  </a:cubicBezTo>
                  <a:cubicBezTo>
                    <a:pt x="148" y="102"/>
                    <a:pt x="148" y="102"/>
                    <a:pt x="148" y="102"/>
                  </a:cubicBezTo>
                  <a:cubicBezTo>
                    <a:pt x="149" y="103"/>
                    <a:pt x="149" y="103"/>
                    <a:pt x="149" y="103"/>
                  </a:cubicBezTo>
                  <a:cubicBezTo>
                    <a:pt x="150" y="103"/>
                    <a:pt x="150" y="103"/>
                    <a:pt x="150" y="103"/>
                  </a:cubicBezTo>
                  <a:cubicBezTo>
                    <a:pt x="151" y="103"/>
                    <a:pt x="151" y="103"/>
                    <a:pt x="151" y="103"/>
                  </a:cubicBezTo>
                  <a:cubicBezTo>
                    <a:pt x="151" y="104"/>
                    <a:pt x="151" y="104"/>
                    <a:pt x="151" y="104"/>
                  </a:cubicBezTo>
                  <a:cubicBezTo>
                    <a:pt x="152" y="104"/>
                    <a:pt x="152" y="104"/>
                    <a:pt x="152" y="104"/>
                  </a:cubicBezTo>
                  <a:cubicBezTo>
                    <a:pt x="151" y="104"/>
                    <a:pt x="151" y="104"/>
                    <a:pt x="151" y="104"/>
                  </a:cubicBezTo>
                  <a:cubicBezTo>
                    <a:pt x="151" y="104"/>
                    <a:pt x="151" y="104"/>
                    <a:pt x="151" y="104"/>
                  </a:cubicBezTo>
                  <a:cubicBezTo>
                    <a:pt x="150" y="104"/>
                    <a:pt x="150" y="104"/>
                    <a:pt x="150" y="104"/>
                  </a:cubicBezTo>
                  <a:cubicBezTo>
                    <a:pt x="148" y="104"/>
                    <a:pt x="148" y="104"/>
                    <a:pt x="148" y="104"/>
                  </a:cubicBezTo>
                  <a:cubicBezTo>
                    <a:pt x="148" y="104"/>
                    <a:pt x="148" y="104"/>
                    <a:pt x="148" y="104"/>
                  </a:cubicBezTo>
                  <a:cubicBezTo>
                    <a:pt x="149" y="104"/>
                    <a:pt x="149" y="104"/>
                    <a:pt x="149" y="104"/>
                  </a:cubicBezTo>
                  <a:cubicBezTo>
                    <a:pt x="149" y="105"/>
                    <a:pt x="149" y="105"/>
                    <a:pt x="149" y="105"/>
                  </a:cubicBezTo>
                  <a:cubicBezTo>
                    <a:pt x="148" y="105"/>
                    <a:pt x="148" y="105"/>
                    <a:pt x="148" y="105"/>
                  </a:cubicBezTo>
                  <a:cubicBezTo>
                    <a:pt x="147" y="104"/>
                    <a:pt x="147" y="104"/>
                    <a:pt x="147" y="104"/>
                  </a:cubicBezTo>
                  <a:cubicBezTo>
                    <a:pt x="145" y="104"/>
                    <a:pt x="145" y="104"/>
                    <a:pt x="145" y="104"/>
                  </a:cubicBezTo>
                  <a:cubicBezTo>
                    <a:pt x="144" y="105"/>
                    <a:pt x="144" y="105"/>
                    <a:pt x="144" y="105"/>
                  </a:cubicBezTo>
                  <a:cubicBezTo>
                    <a:pt x="144" y="104"/>
                    <a:pt x="144" y="104"/>
                    <a:pt x="144" y="104"/>
                  </a:cubicBezTo>
                  <a:cubicBezTo>
                    <a:pt x="143" y="104"/>
                    <a:pt x="143" y="104"/>
                    <a:pt x="143" y="104"/>
                  </a:cubicBezTo>
                  <a:cubicBezTo>
                    <a:pt x="143" y="105"/>
                    <a:pt x="143" y="105"/>
                    <a:pt x="143" y="105"/>
                  </a:cubicBezTo>
                  <a:cubicBezTo>
                    <a:pt x="142" y="105"/>
                    <a:pt x="142" y="105"/>
                    <a:pt x="142" y="105"/>
                  </a:cubicBezTo>
                  <a:cubicBezTo>
                    <a:pt x="140" y="105"/>
                    <a:pt x="140" y="105"/>
                    <a:pt x="140" y="105"/>
                  </a:cubicBezTo>
                  <a:cubicBezTo>
                    <a:pt x="140" y="105"/>
                    <a:pt x="140" y="105"/>
                    <a:pt x="140" y="105"/>
                  </a:cubicBezTo>
                  <a:cubicBezTo>
                    <a:pt x="138" y="105"/>
                    <a:pt x="138" y="105"/>
                    <a:pt x="138" y="105"/>
                  </a:cubicBezTo>
                  <a:cubicBezTo>
                    <a:pt x="138" y="106"/>
                    <a:pt x="138" y="106"/>
                    <a:pt x="138" y="106"/>
                  </a:cubicBezTo>
                  <a:cubicBezTo>
                    <a:pt x="138" y="108"/>
                    <a:pt x="138" y="108"/>
                    <a:pt x="138" y="108"/>
                  </a:cubicBezTo>
                  <a:cubicBezTo>
                    <a:pt x="138" y="109"/>
                    <a:pt x="138" y="109"/>
                    <a:pt x="138" y="109"/>
                  </a:cubicBezTo>
                  <a:cubicBezTo>
                    <a:pt x="138" y="110"/>
                    <a:pt x="138" y="110"/>
                    <a:pt x="138" y="110"/>
                  </a:cubicBezTo>
                  <a:cubicBezTo>
                    <a:pt x="138" y="110"/>
                    <a:pt x="138" y="110"/>
                    <a:pt x="138" y="110"/>
                  </a:cubicBezTo>
                  <a:cubicBezTo>
                    <a:pt x="138" y="110"/>
                    <a:pt x="138" y="110"/>
                    <a:pt x="138" y="110"/>
                  </a:cubicBezTo>
                  <a:cubicBezTo>
                    <a:pt x="138" y="111"/>
                    <a:pt x="138" y="111"/>
                    <a:pt x="138" y="111"/>
                  </a:cubicBezTo>
                  <a:cubicBezTo>
                    <a:pt x="139" y="111"/>
                    <a:pt x="139" y="111"/>
                    <a:pt x="139" y="111"/>
                  </a:cubicBezTo>
                  <a:cubicBezTo>
                    <a:pt x="139" y="111"/>
                    <a:pt x="139" y="111"/>
                    <a:pt x="139" y="111"/>
                  </a:cubicBezTo>
                  <a:cubicBezTo>
                    <a:pt x="140" y="111"/>
                    <a:pt x="140" y="111"/>
                    <a:pt x="140" y="111"/>
                  </a:cubicBezTo>
                  <a:cubicBezTo>
                    <a:pt x="141" y="111"/>
                    <a:pt x="141" y="111"/>
                    <a:pt x="141" y="111"/>
                  </a:cubicBezTo>
                  <a:cubicBezTo>
                    <a:pt x="141" y="111"/>
                    <a:pt x="141" y="111"/>
                    <a:pt x="141" y="111"/>
                  </a:cubicBezTo>
                  <a:cubicBezTo>
                    <a:pt x="141" y="110"/>
                    <a:pt x="141" y="110"/>
                    <a:pt x="141" y="110"/>
                  </a:cubicBezTo>
                  <a:cubicBezTo>
                    <a:pt x="142" y="111"/>
                    <a:pt x="142" y="111"/>
                    <a:pt x="142" y="111"/>
                  </a:cubicBezTo>
                  <a:cubicBezTo>
                    <a:pt x="142" y="111"/>
                    <a:pt x="142" y="111"/>
                    <a:pt x="142" y="111"/>
                  </a:cubicBezTo>
                  <a:cubicBezTo>
                    <a:pt x="142" y="111"/>
                    <a:pt x="142" y="111"/>
                    <a:pt x="142" y="111"/>
                  </a:cubicBezTo>
                  <a:cubicBezTo>
                    <a:pt x="143" y="111"/>
                    <a:pt x="143" y="111"/>
                    <a:pt x="143" y="111"/>
                  </a:cubicBezTo>
                  <a:cubicBezTo>
                    <a:pt x="143" y="112"/>
                    <a:pt x="143" y="112"/>
                    <a:pt x="143" y="112"/>
                  </a:cubicBezTo>
                  <a:cubicBezTo>
                    <a:pt x="144" y="112"/>
                    <a:pt x="144" y="112"/>
                    <a:pt x="144" y="112"/>
                  </a:cubicBezTo>
                  <a:cubicBezTo>
                    <a:pt x="144" y="112"/>
                    <a:pt x="144" y="112"/>
                    <a:pt x="144" y="112"/>
                  </a:cubicBezTo>
                  <a:cubicBezTo>
                    <a:pt x="145" y="112"/>
                    <a:pt x="145" y="112"/>
                    <a:pt x="145" y="112"/>
                  </a:cubicBezTo>
                  <a:cubicBezTo>
                    <a:pt x="145" y="112"/>
                    <a:pt x="145" y="112"/>
                    <a:pt x="145" y="112"/>
                  </a:cubicBezTo>
                  <a:cubicBezTo>
                    <a:pt x="146" y="112"/>
                    <a:pt x="146" y="112"/>
                    <a:pt x="146" y="112"/>
                  </a:cubicBezTo>
                  <a:cubicBezTo>
                    <a:pt x="147" y="112"/>
                    <a:pt x="147" y="112"/>
                    <a:pt x="147" y="112"/>
                  </a:cubicBezTo>
                  <a:cubicBezTo>
                    <a:pt x="148" y="112"/>
                    <a:pt x="148" y="112"/>
                    <a:pt x="148" y="112"/>
                  </a:cubicBezTo>
                  <a:cubicBezTo>
                    <a:pt x="148" y="112"/>
                    <a:pt x="148" y="112"/>
                    <a:pt x="148" y="112"/>
                  </a:cubicBezTo>
                  <a:cubicBezTo>
                    <a:pt x="149" y="112"/>
                    <a:pt x="149" y="112"/>
                    <a:pt x="149" y="112"/>
                  </a:cubicBezTo>
                  <a:cubicBezTo>
                    <a:pt x="150" y="112"/>
                    <a:pt x="150" y="112"/>
                    <a:pt x="150" y="112"/>
                  </a:cubicBezTo>
                  <a:cubicBezTo>
                    <a:pt x="151" y="112"/>
                    <a:pt x="151" y="112"/>
                    <a:pt x="151" y="112"/>
                  </a:cubicBezTo>
                  <a:cubicBezTo>
                    <a:pt x="151" y="112"/>
                    <a:pt x="151" y="112"/>
                    <a:pt x="151" y="112"/>
                  </a:cubicBezTo>
                  <a:cubicBezTo>
                    <a:pt x="152" y="113"/>
                    <a:pt x="152" y="113"/>
                    <a:pt x="152" y="113"/>
                  </a:cubicBezTo>
                  <a:cubicBezTo>
                    <a:pt x="152" y="113"/>
                    <a:pt x="152" y="113"/>
                    <a:pt x="152" y="113"/>
                  </a:cubicBezTo>
                  <a:cubicBezTo>
                    <a:pt x="152" y="113"/>
                    <a:pt x="152" y="113"/>
                    <a:pt x="152" y="113"/>
                  </a:cubicBezTo>
                  <a:cubicBezTo>
                    <a:pt x="153" y="114"/>
                    <a:pt x="153" y="114"/>
                    <a:pt x="153" y="114"/>
                  </a:cubicBezTo>
                  <a:cubicBezTo>
                    <a:pt x="153" y="114"/>
                    <a:pt x="153" y="114"/>
                    <a:pt x="153" y="114"/>
                  </a:cubicBezTo>
                  <a:cubicBezTo>
                    <a:pt x="153" y="114"/>
                    <a:pt x="153" y="114"/>
                    <a:pt x="153" y="114"/>
                  </a:cubicBezTo>
                  <a:cubicBezTo>
                    <a:pt x="154" y="114"/>
                    <a:pt x="154" y="114"/>
                    <a:pt x="154" y="114"/>
                  </a:cubicBezTo>
                  <a:cubicBezTo>
                    <a:pt x="155" y="115"/>
                    <a:pt x="155" y="115"/>
                    <a:pt x="155" y="115"/>
                  </a:cubicBezTo>
                  <a:cubicBezTo>
                    <a:pt x="155" y="115"/>
                    <a:pt x="155" y="115"/>
                    <a:pt x="155" y="115"/>
                  </a:cubicBezTo>
                  <a:cubicBezTo>
                    <a:pt x="155" y="115"/>
                    <a:pt x="155" y="115"/>
                    <a:pt x="155" y="115"/>
                  </a:cubicBezTo>
                  <a:cubicBezTo>
                    <a:pt x="156" y="116"/>
                    <a:pt x="156" y="116"/>
                    <a:pt x="156" y="116"/>
                  </a:cubicBezTo>
                  <a:cubicBezTo>
                    <a:pt x="156" y="116"/>
                    <a:pt x="156" y="116"/>
                    <a:pt x="156" y="116"/>
                  </a:cubicBezTo>
                  <a:cubicBezTo>
                    <a:pt x="156" y="117"/>
                    <a:pt x="156" y="117"/>
                    <a:pt x="156" y="117"/>
                  </a:cubicBezTo>
                  <a:cubicBezTo>
                    <a:pt x="157" y="117"/>
                    <a:pt x="157" y="117"/>
                    <a:pt x="157" y="117"/>
                  </a:cubicBezTo>
                  <a:cubicBezTo>
                    <a:pt x="158" y="118"/>
                    <a:pt x="158" y="118"/>
                    <a:pt x="158" y="118"/>
                  </a:cubicBezTo>
                  <a:cubicBezTo>
                    <a:pt x="158" y="119"/>
                    <a:pt x="158" y="119"/>
                    <a:pt x="158" y="119"/>
                  </a:cubicBezTo>
                  <a:cubicBezTo>
                    <a:pt x="158" y="119"/>
                    <a:pt x="158" y="119"/>
                    <a:pt x="158" y="119"/>
                  </a:cubicBezTo>
                  <a:cubicBezTo>
                    <a:pt x="158" y="119"/>
                    <a:pt x="158" y="119"/>
                    <a:pt x="158" y="119"/>
                  </a:cubicBezTo>
                  <a:cubicBezTo>
                    <a:pt x="157" y="119"/>
                    <a:pt x="157" y="119"/>
                    <a:pt x="157" y="119"/>
                  </a:cubicBezTo>
                  <a:cubicBezTo>
                    <a:pt x="156" y="119"/>
                    <a:pt x="156" y="119"/>
                    <a:pt x="156" y="119"/>
                  </a:cubicBezTo>
                  <a:cubicBezTo>
                    <a:pt x="154" y="118"/>
                    <a:pt x="154" y="118"/>
                    <a:pt x="154" y="118"/>
                  </a:cubicBezTo>
                  <a:cubicBezTo>
                    <a:pt x="154" y="119"/>
                    <a:pt x="154" y="119"/>
                    <a:pt x="154" y="119"/>
                  </a:cubicBezTo>
                  <a:cubicBezTo>
                    <a:pt x="153" y="118"/>
                    <a:pt x="153" y="118"/>
                    <a:pt x="153" y="118"/>
                  </a:cubicBezTo>
                  <a:cubicBezTo>
                    <a:pt x="153" y="119"/>
                    <a:pt x="153" y="119"/>
                    <a:pt x="153" y="119"/>
                  </a:cubicBezTo>
                  <a:cubicBezTo>
                    <a:pt x="152" y="119"/>
                    <a:pt x="152" y="119"/>
                    <a:pt x="152" y="119"/>
                  </a:cubicBezTo>
                  <a:cubicBezTo>
                    <a:pt x="152" y="118"/>
                    <a:pt x="152" y="118"/>
                    <a:pt x="152" y="118"/>
                  </a:cubicBezTo>
                  <a:cubicBezTo>
                    <a:pt x="151" y="118"/>
                    <a:pt x="151" y="118"/>
                    <a:pt x="151" y="118"/>
                  </a:cubicBezTo>
                  <a:cubicBezTo>
                    <a:pt x="151" y="117"/>
                    <a:pt x="151" y="117"/>
                    <a:pt x="151" y="117"/>
                  </a:cubicBezTo>
                  <a:cubicBezTo>
                    <a:pt x="150" y="117"/>
                    <a:pt x="150" y="117"/>
                    <a:pt x="150" y="117"/>
                  </a:cubicBezTo>
                  <a:cubicBezTo>
                    <a:pt x="149" y="117"/>
                    <a:pt x="149" y="117"/>
                    <a:pt x="149" y="117"/>
                  </a:cubicBezTo>
                  <a:cubicBezTo>
                    <a:pt x="149" y="117"/>
                    <a:pt x="149" y="117"/>
                    <a:pt x="149" y="117"/>
                  </a:cubicBezTo>
                  <a:cubicBezTo>
                    <a:pt x="148" y="117"/>
                    <a:pt x="148" y="117"/>
                    <a:pt x="148" y="117"/>
                  </a:cubicBezTo>
                  <a:cubicBezTo>
                    <a:pt x="147" y="116"/>
                    <a:pt x="147" y="116"/>
                    <a:pt x="147" y="116"/>
                  </a:cubicBezTo>
                  <a:cubicBezTo>
                    <a:pt x="147" y="116"/>
                    <a:pt x="147" y="116"/>
                    <a:pt x="147" y="116"/>
                  </a:cubicBezTo>
                  <a:cubicBezTo>
                    <a:pt x="147" y="116"/>
                    <a:pt x="147" y="116"/>
                    <a:pt x="147" y="116"/>
                  </a:cubicBezTo>
                  <a:cubicBezTo>
                    <a:pt x="146" y="116"/>
                    <a:pt x="146" y="116"/>
                    <a:pt x="146" y="116"/>
                  </a:cubicBezTo>
                  <a:cubicBezTo>
                    <a:pt x="146" y="116"/>
                    <a:pt x="146" y="116"/>
                    <a:pt x="146" y="116"/>
                  </a:cubicBezTo>
                  <a:cubicBezTo>
                    <a:pt x="145" y="115"/>
                    <a:pt x="145" y="115"/>
                    <a:pt x="145" y="115"/>
                  </a:cubicBezTo>
                  <a:cubicBezTo>
                    <a:pt x="143" y="115"/>
                    <a:pt x="143" y="115"/>
                    <a:pt x="143" y="115"/>
                  </a:cubicBezTo>
                  <a:cubicBezTo>
                    <a:pt x="142" y="115"/>
                    <a:pt x="142" y="115"/>
                    <a:pt x="142" y="115"/>
                  </a:cubicBezTo>
                  <a:cubicBezTo>
                    <a:pt x="141" y="115"/>
                    <a:pt x="141" y="115"/>
                    <a:pt x="141" y="115"/>
                  </a:cubicBezTo>
                  <a:cubicBezTo>
                    <a:pt x="138" y="115"/>
                    <a:pt x="138" y="115"/>
                    <a:pt x="138" y="115"/>
                  </a:cubicBezTo>
                  <a:cubicBezTo>
                    <a:pt x="137" y="115"/>
                    <a:pt x="137" y="115"/>
                    <a:pt x="137" y="115"/>
                  </a:cubicBezTo>
                  <a:cubicBezTo>
                    <a:pt x="136" y="116"/>
                    <a:pt x="136" y="116"/>
                    <a:pt x="136" y="116"/>
                  </a:cubicBezTo>
                  <a:cubicBezTo>
                    <a:pt x="136" y="116"/>
                    <a:pt x="136" y="116"/>
                    <a:pt x="136" y="116"/>
                  </a:cubicBezTo>
                  <a:cubicBezTo>
                    <a:pt x="135" y="117"/>
                    <a:pt x="135" y="117"/>
                    <a:pt x="135" y="117"/>
                  </a:cubicBezTo>
                  <a:cubicBezTo>
                    <a:pt x="135" y="118"/>
                    <a:pt x="135" y="118"/>
                    <a:pt x="135" y="118"/>
                  </a:cubicBezTo>
                  <a:cubicBezTo>
                    <a:pt x="135" y="120"/>
                    <a:pt x="135" y="120"/>
                    <a:pt x="135" y="120"/>
                  </a:cubicBezTo>
                  <a:cubicBezTo>
                    <a:pt x="135" y="120"/>
                    <a:pt x="135" y="120"/>
                    <a:pt x="135" y="120"/>
                  </a:cubicBezTo>
                  <a:cubicBezTo>
                    <a:pt x="135" y="121"/>
                    <a:pt x="135" y="121"/>
                    <a:pt x="135" y="121"/>
                  </a:cubicBezTo>
                  <a:cubicBezTo>
                    <a:pt x="135" y="121"/>
                    <a:pt x="135" y="121"/>
                    <a:pt x="135" y="121"/>
                  </a:cubicBezTo>
                  <a:cubicBezTo>
                    <a:pt x="135" y="121"/>
                    <a:pt x="135" y="121"/>
                    <a:pt x="135" y="121"/>
                  </a:cubicBezTo>
                  <a:cubicBezTo>
                    <a:pt x="135" y="121"/>
                    <a:pt x="135" y="121"/>
                    <a:pt x="135" y="121"/>
                  </a:cubicBezTo>
                  <a:cubicBezTo>
                    <a:pt x="136" y="123"/>
                    <a:pt x="136" y="123"/>
                    <a:pt x="136" y="123"/>
                  </a:cubicBezTo>
                  <a:cubicBezTo>
                    <a:pt x="136" y="124"/>
                    <a:pt x="136" y="124"/>
                    <a:pt x="136" y="124"/>
                  </a:cubicBezTo>
                  <a:cubicBezTo>
                    <a:pt x="136" y="124"/>
                    <a:pt x="136" y="124"/>
                    <a:pt x="136" y="124"/>
                  </a:cubicBezTo>
                  <a:cubicBezTo>
                    <a:pt x="138" y="125"/>
                    <a:pt x="138" y="125"/>
                    <a:pt x="138" y="125"/>
                  </a:cubicBezTo>
                  <a:cubicBezTo>
                    <a:pt x="138" y="125"/>
                    <a:pt x="138" y="125"/>
                    <a:pt x="138" y="125"/>
                  </a:cubicBezTo>
                  <a:cubicBezTo>
                    <a:pt x="139" y="125"/>
                    <a:pt x="139" y="125"/>
                    <a:pt x="139" y="125"/>
                  </a:cubicBezTo>
                  <a:cubicBezTo>
                    <a:pt x="139" y="125"/>
                    <a:pt x="139" y="125"/>
                    <a:pt x="139" y="125"/>
                  </a:cubicBezTo>
                  <a:cubicBezTo>
                    <a:pt x="140" y="125"/>
                    <a:pt x="140" y="125"/>
                    <a:pt x="140" y="125"/>
                  </a:cubicBezTo>
                  <a:cubicBezTo>
                    <a:pt x="141" y="125"/>
                    <a:pt x="141" y="125"/>
                    <a:pt x="141" y="125"/>
                  </a:cubicBezTo>
                  <a:cubicBezTo>
                    <a:pt x="141" y="125"/>
                    <a:pt x="141" y="125"/>
                    <a:pt x="141" y="125"/>
                  </a:cubicBezTo>
                  <a:cubicBezTo>
                    <a:pt x="142" y="126"/>
                    <a:pt x="142" y="126"/>
                    <a:pt x="142" y="126"/>
                  </a:cubicBezTo>
                  <a:cubicBezTo>
                    <a:pt x="143" y="126"/>
                    <a:pt x="143" y="126"/>
                    <a:pt x="143" y="126"/>
                  </a:cubicBezTo>
                  <a:cubicBezTo>
                    <a:pt x="143" y="127"/>
                    <a:pt x="143" y="127"/>
                    <a:pt x="143" y="127"/>
                  </a:cubicBezTo>
                  <a:cubicBezTo>
                    <a:pt x="144" y="127"/>
                    <a:pt x="144" y="127"/>
                    <a:pt x="144" y="127"/>
                  </a:cubicBezTo>
                  <a:cubicBezTo>
                    <a:pt x="144" y="127"/>
                    <a:pt x="144" y="127"/>
                    <a:pt x="144" y="127"/>
                  </a:cubicBezTo>
                  <a:cubicBezTo>
                    <a:pt x="143" y="127"/>
                    <a:pt x="143" y="127"/>
                    <a:pt x="143" y="127"/>
                  </a:cubicBezTo>
                  <a:cubicBezTo>
                    <a:pt x="143" y="128"/>
                    <a:pt x="143" y="128"/>
                    <a:pt x="143" y="128"/>
                  </a:cubicBezTo>
                  <a:cubicBezTo>
                    <a:pt x="143" y="128"/>
                    <a:pt x="143" y="128"/>
                    <a:pt x="143" y="128"/>
                  </a:cubicBezTo>
                  <a:cubicBezTo>
                    <a:pt x="143" y="129"/>
                    <a:pt x="143" y="129"/>
                    <a:pt x="143" y="129"/>
                  </a:cubicBezTo>
                  <a:cubicBezTo>
                    <a:pt x="143" y="129"/>
                    <a:pt x="143" y="129"/>
                    <a:pt x="143" y="129"/>
                  </a:cubicBezTo>
                  <a:cubicBezTo>
                    <a:pt x="142" y="130"/>
                    <a:pt x="142" y="130"/>
                    <a:pt x="142" y="130"/>
                  </a:cubicBezTo>
                  <a:cubicBezTo>
                    <a:pt x="142" y="130"/>
                    <a:pt x="142" y="130"/>
                    <a:pt x="142" y="130"/>
                  </a:cubicBezTo>
                  <a:cubicBezTo>
                    <a:pt x="141" y="131"/>
                    <a:pt x="141" y="131"/>
                    <a:pt x="141" y="131"/>
                  </a:cubicBezTo>
                  <a:cubicBezTo>
                    <a:pt x="142" y="131"/>
                    <a:pt x="142" y="131"/>
                    <a:pt x="142" y="131"/>
                  </a:cubicBezTo>
                  <a:cubicBezTo>
                    <a:pt x="142" y="132"/>
                    <a:pt x="142" y="132"/>
                    <a:pt x="142" y="132"/>
                  </a:cubicBezTo>
                  <a:cubicBezTo>
                    <a:pt x="142" y="133"/>
                    <a:pt x="142" y="133"/>
                    <a:pt x="142" y="133"/>
                  </a:cubicBezTo>
                  <a:cubicBezTo>
                    <a:pt x="142" y="133"/>
                    <a:pt x="142" y="133"/>
                    <a:pt x="142" y="133"/>
                  </a:cubicBezTo>
                  <a:cubicBezTo>
                    <a:pt x="141" y="134"/>
                    <a:pt x="141" y="134"/>
                    <a:pt x="141" y="134"/>
                  </a:cubicBezTo>
                  <a:cubicBezTo>
                    <a:pt x="142" y="134"/>
                    <a:pt x="142" y="134"/>
                    <a:pt x="142" y="134"/>
                  </a:cubicBezTo>
                  <a:cubicBezTo>
                    <a:pt x="143" y="134"/>
                    <a:pt x="143" y="134"/>
                    <a:pt x="143" y="134"/>
                  </a:cubicBezTo>
                  <a:cubicBezTo>
                    <a:pt x="144" y="134"/>
                    <a:pt x="144" y="134"/>
                    <a:pt x="144" y="134"/>
                  </a:cubicBezTo>
                  <a:cubicBezTo>
                    <a:pt x="144" y="134"/>
                    <a:pt x="144" y="134"/>
                    <a:pt x="144" y="134"/>
                  </a:cubicBezTo>
                  <a:cubicBezTo>
                    <a:pt x="144" y="134"/>
                    <a:pt x="144" y="134"/>
                    <a:pt x="144" y="134"/>
                  </a:cubicBezTo>
                  <a:cubicBezTo>
                    <a:pt x="145" y="134"/>
                    <a:pt x="145" y="134"/>
                    <a:pt x="145" y="134"/>
                  </a:cubicBezTo>
                  <a:cubicBezTo>
                    <a:pt x="145" y="134"/>
                    <a:pt x="145" y="134"/>
                    <a:pt x="145" y="134"/>
                  </a:cubicBezTo>
                  <a:cubicBezTo>
                    <a:pt x="146" y="134"/>
                    <a:pt x="146" y="134"/>
                    <a:pt x="146" y="134"/>
                  </a:cubicBezTo>
                  <a:cubicBezTo>
                    <a:pt x="147" y="134"/>
                    <a:pt x="147" y="134"/>
                    <a:pt x="147" y="134"/>
                  </a:cubicBezTo>
                  <a:cubicBezTo>
                    <a:pt x="148" y="135"/>
                    <a:pt x="148" y="135"/>
                    <a:pt x="148" y="135"/>
                  </a:cubicBezTo>
                  <a:cubicBezTo>
                    <a:pt x="149" y="134"/>
                    <a:pt x="149" y="134"/>
                    <a:pt x="149" y="134"/>
                  </a:cubicBezTo>
                  <a:cubicBezTo>
                    <a:pt x="150" y="134"/>
                    <a:pt x="150" y="134"/>
                    <a:pt x="150" y="134"/>
                  </a:cubicBezTo>
                  <a:cubicBezTo>
                    <a:pt x="150" y="135"/>
                    <a:pt x="150" y="135"/>
                    <a:pt x="150" y="135"/>
                  </a:cubicBezTo>
                  <a:cubicBezTo>
                    <a:pt x="150" y="135"/>
                    <a:pt x="150" y="135"/>
                    <a:pt x="150" y="135"/>
                  </a:cubicBezTo>
                  <a:cubicBezTo>
                    <a:pt x="151" y="134"/>
                    <a:pt x="151" y="134"/>
                    <a:pt x="151" y="134"/>
                  </a:cubicBezTo>
                  <a:cubicBezTo>
                    <a:pt x="151" y="134"/>
                    <a:pt x="151" y="134"/>
                    <a:pt x="151" y="134"/>
                  </a:cubicBezTo>
                  <a:cubicBezTo>
                    <a:pt x="152" y="134"/>
                    <a:pt x="152" y="134"/>
                    <a:pt x="152" y="134"/>
                  </a:cubicBezTo>
                  <a:cubicBezTo>
                    <a:pt x="152" y="135"/>
                    <a:pt x="152" y="135"/>
                    <a:pt x="152" y="135"/>
                  </a:cubicBezTo>
                  <a:cubicBezTo>
                    <a:pt x="152" y="135"/>
                    <a:pt x="152" y="135"/>
                    <a:pt x="152" y="135"/>
                  </a:cubicBezTo>
                  <a:cubicBezTo>
                    <a:pt x="152" y="135"/>
                    <a:pt x="152" y="135"/>
                    <a:pt x="152" y="135"/>
                  </a:cubicBezTo>
                  <a:cubicBezTo>
                    <a:pt x="153" y="135"/>
                    <a:pt x="153" y="135"/>
                    <a:pt x="153" y="135"/>
                  </a:cubicBezTo>
                  <a:cubicBezTo>
                    <a:pt x="153" y="135"/>
                    <a:pt x="153" y="135"/>
                    <a:pt x="153" y="135"/>
                  </a:cubicBezTo>
                  <a:cubicBezTo>
                    <a:pt x="154" y="135"/>
                    <a:pt x="154" y="135"/>
                    <a:pt x="154" y="135"/>
                  </a:cubicBezTo>
                  <a:cubicBezTo>
                    <a:pt x="154" y="135"/>
                    <a:pt x="154" y="135"/>
                    <a:pt x="154" y="135"/>
                  </a:cubicBezTo>
                  <a:cubicBezTo>
                    <a:pt x="155" y="135"/>
                    <a:pt x="155" y="135"/>
                    <a:pt x="155" y="135"/>
                  </a:cubicBezTo>
                  <a:cubicBezTo>
                    <a:pt x="155" y="134"/>
                    <a:pt x="155" y="134"/>
                    <a:pt x="155" y="134"/>
                  </a:cubicBezTo>
                  <a:cubicBezTo>
                    <a:pt x="156" y="134"/>
                    <a:pt x="156" y="134"/>
                    <a:pt x="156" y="134"/>
                  </a:cubicBezTo>
                  <a:cubicBezTo>
                    <a:pt x="157" y="134"/>
                    <a:pt x="157" y="134"/>
                    <a:pt x="157" y="134"/>
                  </a:cubicBezTo>
                  <a:cubicBezTo>
                    <a:pt x="158" y="133"/>
                    <a:pt x="158" y="133"/>
                    <a:pt x="158" y="133"/>
                  </a:cubicBezTo>
                  <a:cubicBezTo>
                    <a:pt x="159" y="133"/>
                    <a:pt x="159" y="133"/>
                    <a:pt x="159" y="133"/>
                  </a:cubicBezTo>
                  <a:cubicBezTo>
                    <a:pt x="160" y="133"/>
                    <a:pt x="160" y="133"/>
                    <a:pt x="160" y="133"/>
                  </a:cubicBezTo>
                  <a:cubicBezTo>
                    <a:pt x="160" y="133"/>
                    <a:pt x="160" y="133"/>
                    <a:pt x="160" y="133"/>
                  </a:cubicBezTo>
                  <a:cubicBezTo>
                    <a:pt x="160" y="133"/>
                    <a:pt x="160" y="133"/>
                    <a:pt x="160" y="133"/>
                  </a:cubicBezTo>
                  <a:cubicBezTo>
                    <a:pt x="161" y="133"/>
                    <a:pt x="161" y="133"/>
                    <a:pt x="161" y="133"/>
                  </a:cubicBezTo>
                  <a:cubicBezTo>
                    <a:pt x="162" y="133"/>
                    <a:pt x="162" y="133"/>
                    <a:pt x="162" y="133"/>
                  </a:cubicBezTo>
                  <a:cubicBezTo>
                    <a:pt x="162" y="133"/>
                    <a:pt x="162" y="133"/>
                    <a:pt x="162" y="133"/>
                  </a:cubicBezTo>
                  <a:cubicBezTo>
                    <a:pt x="164" y="133"/>
                    <a:pt x="164" y="133"/>
                    <a:pt x="164" y="133"/>
                  </a:cubicBezTo>
                  <a:cubicBezTo>
                    <a:pt x="166" y="132"/>
                    <a:pt x="166" y="132"/>
                    <a:pt x="166" y="132"/>
                  </a:cubicBezTo>
                  <a:cubicBezTo>
                    <a:pt x="166" y="131"/>
                    <a:pt x="166" y="131"/>
                    <a:pt x="166" y="131"/>
                  </a:cubicBezTo>
                  <a:cubicBezTo>
                    <a:pt x="166" y="131"/>
                    <a:pt x="166" y="131"/>
                    <a:pt x="166" y="131"/>
                  </a:cubicBezTo>
                  <a:cubicBezTo>
                    <a:pt x="167" y="132"/>
                    <a:pt x="167" y="132"/>
                    <a:pt x="167" y="132"/>
                  </a:cubicBezTo>
                  <a:cubicBezTo>
                    <a:pt x="167" y="131"/>
                    <a:pt x="167" y="131"/>
                    <a:pt x="167" y="131"/>
                  </a:cubicBezTo>
                  <a:cubicBezTo>
                    <a:pt x="168" y="131"/>
                    <a:pt x="168" y="131"/>
                    <a:pt x="168" y="131"/>
                  </a:cubicBezTo>
                  <a:cubicBezTo>
                    <a:pt x="168" y="130"/>
                    <a:pt x="168" y="130"/>
                    <a:pt x="168" y="130"/>
                  </a:cubicBezTo>
                  <a:cubicBezTo>
                    <a:pt x="168" y="130"/>
                    <a:pt x="168" y="130"/>
                    <a:pt x="168" y="130"/>
                  </a:cubicBezTo>
                  <a:cubicBezTo>
                    <a:pt x="168" y="130"/>
                    <a:pt x="168" y="130"/>
                    <a:pt x="168" y="130"/>
                  </a:cubicBezTo>
                  <a:cubicBezTo>
                    <a:pt x="169" y="130"/>
                    <a:pt x="169" y="130"/>
                    <a:pt x="169" y="130"/>
                  </a:cubicBezTo>
                  <a:cubicBezTo>
                    <a:pt x="169" y="130"/>
                    <a:pt x="169" y="130"/>
                    <a:pt x="169" y="130"/>
                  </a:cubicBezTo>
                  <a:cubicBezTo>
                    <a:pt x="169" y="129"/>
                    <a:pt x="169" y="129"/>
                    <a:pt x="169" y="129"/>
                  </a:cubicBezTo>
                  <a:cubicBezTo>
                    <a:pt x="169" y="129"/>
                    <a:pt x="169" y="129"/>
                    <a:pt x="169" y="129"/>
                  </a:cubicBezTo>
                  <a:cubicBezTo>
                    <a:pt x="170" y="129"/>
                    <a:pt x="170" y="129"/>
                    <a:pt x="170" y="129"/>
                  </a:cubicBezTo>
                  <a:cubicBezTo>
                    <a:pt x="170" y="130"/>
                    <a:pt x="170" y="130"/>
                    <a:pt x="170" y="130"/>
                  </a:cubicBezTo>
                  <a:cubicBezTo>
                    <a:pt x="170" y="130"/>
                    <a:pt x="170" y="130"/>
                    <a:pt x="170" y="130"/>
                  </a:cubicBezTo>
                  <a:cubicBezTo>
                    <a:pt x="170" y="131"/>
                    <a:pt x="170" y="131"/>
                    <a:pt x="170" y="131"/>
                  </a:cubicBezTo>
                  <a:cubicBezTo>
                    <a:pt x="170" y="131"/>
                    <a:pt x="170" y="131"/>
                    <a:pt x="170" y="131"/>
                  </a:cubicBezTo>
                  <a:cubicBezTo>
                    <a:pt x="170" y="131"/>
                    <a:pt x="170" y="131"/>
                    <a:pt x="170" y="131"/>
                  </a:cubicBezTo>
                  <a:cubicBezTo>
                    <a:pt x="169" y="132"/>
                    <a:pt x="169" y="132"/>
                    <a:pt x="169" y="132"/>
                  </a:cubicBezTo>
                  <a:cubicBezTo>
                    <a:pt x="169" y="132"/>
                    <a:pt x="169" y="132"/>
                    <a:pt x="169" y="132"/>
                  </a:cubicBezTo>
                  <a:cubicBezTo>
                    <a:pt x="169" y="132"/>
                    <a:pt x="169" y="132"/>
                    <a:pt x="169" y="132"/>
                  </a:cubicBezTo>
                  <a:cubicBezTo>
                    <a:pt x="170" y="133"/>
                    <a:pt x="170" y="133"/>
                    <a:pt x="170" y="133"/>
                  </a:cubicBezTo>
                  <a:cubicBezTo>
                    <a:pt x="170" y="133"/>
                    <a:pt x="170" y="133"/>
                    <a:pt x="170" y="133"/>
                  </a:cubicBezTo>
                  <a:cubicBezTo>
                    <a:pt x="171" y="133"/>
                    <a:pt x="171" y="133"/>
                    <a:pt x="171" y="133"/>
                  </a:cubicBezTo>
                  <a:cubicBezTo>
                    <a:pt x="171" y="133"/>
                    <a:pt x="171" y="133"/>
                    <a:pt x="171" y="133"/>
                  </a:cubicBezTo>
                  <a:cubicBezTo>
                    <a:pt x="172" y="133"/>
                    <a:pt x="172" y="133"/>
                    <a:pt x="172" y="133"/>
                  </a:cubicBezTo>
                  <a:cubicBezTo>
                    <a:pt x="172" y="134"/>
                    <a:pt x="172" y="134"/>
                    <a:pt x="172" y="134"/>
                  </a:cubicBezTo>
                  <a:cubicBezTo>
                    <a:pt x="172" y="134"/>
                    <a:pt x="172" y="134"/>
                    <a:pt x="172" y="134"/>
                  </a:cubicBezTo>
                  <a:cubicBezTo>
                    <a:pt x="172" y="134"/>
                    <a:pt x="172" y="134"/>
                    <a:pt x="172" y="134"/>
                  </a:cubicBezTo>
                  <a:cubicBezTo>
                    <a:pt x="173" y="134"/>
                    <a:pt x="173" y="134"/>
                    <a:pt x="173" y="134"/>
                  </a:cubicBezTo>
                  <a:cubicBezTo>
                    <a:pt x="173" y="134"/>
                    <a:pt x="173" y="134"/>
                    <a:pt x="173" y="134"/>
                  </a:cubicBezTo>
                  <a:cubicBezTo>
                    <a:pt x="173" y="134"/>
                    <a:pt x="173" y="134"/>
                    <a:pt x="173" y="134"/>
                  </a:cubicBezTo>
                  <a:cubicBezTo>
                    <a:pt x="173" y="135"/>
                    <a:pt x="173" y="135"/>
                    <a:pt x="173" y="135"/>
                  </a:cubicBezTo>
                  <a:cubicBezTo>
                    <a:pt x="172" y="135"/>
                    <a:pt x="172" y="135"/>
                    <a:pt x="172" y="135"/>
                  </a:cubicBezTo>
                  <a:cubicBezTo>
                    <a:pt x="172" y="135"/>
                    <a:pt x="172" y="135"/>
                    <a:pt x="172" y="135"/>
                  </a:cubicBezTo>
                  <a:cubicBezTo>
                    <a:pt x="172" y="136"/>
                    <a:pt x="172" y="136"/>
                    <a:pt x="172" y="136"/>
                  </a:cubicBezTo>
                  <a:cubicBezTo>
                    <a:pt x="172" y="136"/>
                    <a:pt x="172" y="136"/>
                    <a:pt x="172" y="136"/>
                  </a:cubicBezTo>
                  <a:cubicBezTo>
                    <a:pt x="173" y="136"/>
                    <a:pt x="173" y="136"/>
                    <a:pt x="173" y="136"/>
                  </a:cubicBezTo>
                  <a:cubicBezTo>
                    <a:pt x="173" y="136"/>
                    <a:pt x="173" y="136"/>
                    <a:pt x="173" y="136"/>
                  </a:cubicBezTo>
                  <a:cubicBezTo>
                    <a:pt x="174" y="136"/>
                    <a:pt x="174" y="136"/>
                    <a:pt x="174" y="136"/>
                  </a:cubicBezTo>
                  <a:cubicBezTo>
                    <a:pt x="175" y="135"/>
                    <a:pt x="175" y="135"/>
                    <a:pt x="175" y="135"/>
                  </a:cubicBezTo>
                  <a:cubicBezTo>
                    <a:pt x="175" y="135"/>
                    <a:pt x="175" y="135"/>
                    <a:pt x="175" y="135"/>
                  </a:cubicBezTo>
                  <a:cubicBezTo>
                    <a:pt x="175" y="136"/>
                    <a:pt x="175" y="136"/>
                    <a:pt x="175" y="136"/>
                  </a:cubicBezTo>
                  <a:cubicBezTo>
                    <a:pt x="175" y="137"/>
                    <a:pt x="175" y="137"/>
                    <a:pt x="175" y="137"/>
                  </a:cubicBezTo>
                  <a:cubicBezTo>
                    <a:pt x="176" y="137"/>
                    <a:pt x="176" y="137"/>
                    <a:pt x="176" y="137"/>
                  </a:cubicBezTo>
                  <a:cubicBezTo>
                    <a:pt x="176" y="137"/>
                    <a:pt x="176" y="137"/>
                    <a:pt x="176" y="137"/>
                  </a:cubicBezTo>
                  <a:cubicBezTo>
                    <a:pt x="177" y="137"/>
                    <a:pt x="177" y="137"/>
                    <a:pt x="177" y="137"/>
                  </a:cubicBezTo>
                  <a:cubicBezTo>
                    <a:pt x="177" y="137"/>
                    <a:pt x="177" y="137"/>
                    <a:pt x="177" y="137"/>
                  </a:cubicBezTo>
                  <a:cubicBezTo>
                    <a:pt x="178" y="137"/>
                    <a:pt x="178" y="137"/>
                    <a:pt x="178" y="137"/>
                  </a:cubicBezTo>
                  <a:cubicBezTo>
                    <a:pt x="178" y="138"/>
                    <a:pt x="178" y="138"/>
                    <a:pt x="178" y="138"/>
                  </a:cubicBezTo>
                  <a:cubicBezTo>
                    <a:pt x="179" y="138"/>
                    <a:pt x="179" y="138"/>
                    <a:pt x="179" y="138"/>
                  </a:cubicBezTo>
                  <a:cubicBezTo>
                    <a:pt x="179" y="137"/>
                    <a:pt x="179" y="137"/>
                    <a:pt x="179" y="137"/>
                  </a:cubicBezTo>
                  <a:cubicBezTo>
                    <a:pt x="179" y="137"/>
                    <a:pt x="179" y="137"/>
                    <a:pt x="179" y="137"/>
                  </a:cubicBezTo>
                  <a:cubicBezTo>
                    <a:pt x="180" y="137"/>
                    <a:pt x="180" y="137"/>
                    <a:pt x="180" y="137"/>
                  </a:cubicBezTo>
                  <a:cubicBezTo>
                    <a:pt x="180" y="137"/>
                    <a:pt x="180" y="137"/>
                    <a:pt x="180" y="137"/>
                  </a:cubicBezTo>
                  <a:cubicBezTo>
                    <a:pt x="180" y="138"/>
                    <a:pt x="180" y="138"/>
                    <a:pt x="180" y="138"/>
                  </a:cubicBezTo>
                  <a:cubicBezTo>
                    <a:pt x="180" y="138"/>
                    <a:pt x="180" y="138"/>
                    <a:pt x="180" y="138"/>
                  </a:cubicBezTo>
                  <a:cubicBezTo>
                    <a:pt x="181" y="138"/>
                    <a:pt x="181" y="138"/>
                    <a:pt x="181" y="138"/>
                  </a:cubicBezTo>
                  <a:cubicBezTo>
                    <a:pt x="181" y="137"/>
                    <a:pt x="181" y="137"/>
                    <a:pt x="181" y="137"/>
                  </a:cubicBezTo>
                  <a:cubicBezTo>
                    <a:pt x="182" y="137"/>
                    <a:pt x="182" y="137"/>
                    <a:pt x="182" y="137"/>
                  </a:cubicBezTo>
                  <a:cubicBezTo>
                    <a:pt x="182" y="138"/>
                    <a:pt x="182" y="138"/>
                    <a:pt x="182" y="138"/>
                  </a:cubicBezTo>
                  <a:cubicBezTo>
                    <a:pt x="182" y="138"/>
                    <a:pt x="182" y="138"/>
                    <a:pt x="182" y="138"/>
                  </a:cubicBezTo>
                  <a:cubicBezTo>
                    <a:pt x="183" y="137"/>
                    <a:pt x="183" y="137"/>
                    <a:pt x="183" y="137"/>
                  </a:cubicBezTo>
                  <a:cubicBezTo>
                    <a:pt x="183" y="137"/>
                    <a:pt x="183" y="137"/>
                    <a:pt x="183" y="137"/>
                  </a:cubicBezTo>
                  <a:cubicBezTo>
                    <a:pt x="183" y="137"/>
                    <a:pt x="183" y="137"/>
                    <a:pt x="183" y="137"/>
                  </a:cubicBezTo>
                  <a:cubicBezTo>
                    <a:pt x="184" y="137"/>
                    <a:pt x="184" y="137"/>
                    <a:pt x="184" y="137"/>
                  </a:cubicBezTo>
                  <a:cubicBezTo>
                    <a:pt x="184" y="137"/>
                    <a:pt x="184" y="137"/>
                    <a:pt x="184" y="137"/>
                  </a:cubicBezTo>
                  <a:cubicBezTo>
                    <a:pt x="184" y="137"/>
                    <a:pt x="184" y="137"/>
                    <a:pt x="184" y="137"/>
                  </a:cubicBezTo>
                  <a:cubicBezTo>
                    <a:pt x="185" y="137"/>
                    <a:pt x="185" y="137"/>
                    <a:pt x="185" y="137"/>
                  </a:cubicBezTo>
                  <a:close/>
                  <a:moveTo>
                    <a:pt x="267" y="165"/>
                  </a:moveTo>
                  <a:cubicBezTo>
                    <a:pt x="268" y="165"/>
                    <a:pt x="268" y="165"/>
                    <a:pt x="268" y="165"/>
                  </a:cubicBezTo>
                  <a:cubicBezTo>
                    <a:pt x="268" y="164"/>
                    <a:pt x="268" y="164"/>
                    <a:pt x="268" y="164"/>
                  </a:cubicBezTo>
                  <a:cubicBezTo>
                    <a:pt x="268" y="163"/>
                    <a:pt x="268" y="163"/>
                    <a:pt x="268" y="163"/>
                  </a:cubicBezTo>
                  <a:cubicBezTo>
                    <a:pt x="268" y="162"/>
                    <a:pt x="268" y="162"/>
                    <a:pt x="268" y="162"/>
                  </a:cubicBezTo>
                  <a:cubicBezTo>
                    <a:pt x="269" y="161"/>
                    <a:pt x="269" y="161"/>
                    <a:pt x="269" y="161"/>
                  </a:cubicBezTo>
                  <a:cubicBezTo>
                    <a:pt x="269" y="161"/>
                    <a:pt x="269" y="161"/>
                    <a:pt x="269" y="161"/>
                  </a:cubicBezTo>
                  <a:cubicBezTo>
                    <a:pt x="270" y="160"/>
                    <a:pt x="270" y="160"/>
                    <a:pt x="270" y="160"/>
                  </a:cubicBezTo>
                  <a:cubicBezTo>
                    <a:pt x="271" y="158"/>
                    <a:pt x="271" y="158"/>
                    <a:pt x="271" y="158"/>
                  </a:cubicBezTo>
                  <a:cubicBezTo>
                    <a:pt x="272" y="158"/>
                    <a:pt x="272" y="158"/>
                    <a:pt x="272" y="158"/>
                  </a:cubicBezTo>
                  <a:cubicBezTo>
                    <a:pt x="273" y="158"/>
                    <a:pt x="273" y="158"/>
                    <a:pt x="273" y="158"/>
                  </a:cubicBezTo>
                  <a:cubicBezTo>
                    <a:pt x="273" y="158"/>
                    <a:pt x="273" y="158"/>
                    <a:pt x="273" y="158"/>
                  </a:cubicBezTo>
                  <a:cubicBezTo>
                    <a:pt x="273" y="158"/>
                    <a:pt x="273" y="158"/>
                    <a:pt x="273" y="158"/>
                  </a:cubicBezTo>
                  <a:cubicBezTo>
                    <a:pt x="274" y="157"/>
                    <a:pt x="274" y="157"/>
                    <a:pt x="274" y="157"/>
                  </a:cubicBezTo>
                  <a:cubicBezTo>
                    <a:pt x="275" y="158"/>
                    <a:pt x="275" y="158"/>
                    <a:pt x="275" y="158"/>
                  </a:cubicBezTo>
                  <a:cubicBezTo>
                    <a:pt x="276" y="158"/>
                    <a:pt x="276" y="158"/>
                    <a:pt x="276" y="158"/>
                  </a:cubicBezTo>
                  <a:cubicBezTo>
                    <a:pt x="276" y="158"/>
                    <a:pt x="276" y="158"/>
                    <a:pt x="276" y="158"/>
                  </a:cubicBezTo>
                  <a:cubicBezTo>
                    <a:pt x="277" y="159"/>
                    <a:pt x="277" y="159"/>
                    <a:pt x="277" y="159"/>
                  </a:cubicBezTo>
                  <a:cubicBezTo>
                    <a:pt x="277" y="160"/>
                    <a:pt x="277" y="160"/>
                    <a:pt x="277" y="160"/>
                  </a:cubicBezTo>
                  <a:cubicBezTo>
                    <a:pt x="277" y="160"/>
                    <a:pt x="277" y="160"/>
                    <a:pt x="277" y="160"/>
                  </a:cubicBezTo>
                  <a:cubicBezTo>
                    <a:pt x="276" y="161"/>
                    <a:pt x="276" y="161"/>
                    <a:pt x="276" y="161"/>
                  </a:cubicBezTo>
                  <a:cubicBezTo>
                    <a:pt x="276" y="162"/>
                    <a:pt x="276" y="162"/>
                    <a:pt x="276" y="162"/>
                  </a:cubicBezTo>
                  <a:cubicBezTo>
                    <a:pt x="276" y="162"/>
                    <a:pt x="276" y="162"/>
                    <a:pt x="276" y="162"/>
                  </a:cubicBezTo>
                  <a:cubicBezTo>
                    <a:pt x="275" y="164"/>
                    <a:pt x="275" y="164"/>
                    <a:pt x="275" y="164"/>
                  </a:cubicBezTo>
                  <a:cubicBezTo>
                    <a:pt x="274" y="165"/>
                    <a:pt x="274" y="165"/>
                    <a:pt x="274" y="165"/>
                  </a:cubicBezTo>
                  <a:cubicBezTo>
                    <a:pt x="274" y="165"/>
                    <a:pt x="274" y="165"/>
                    <a:pt x="274" y="165"/>
                  </a:cubicBezTo>
                  <a:cubicBezTo>
                    <a:pt x="272" y="165"/>
                    <a:pt x="272" y="165"/>
                    <a:pt x="272" y="165"/>
                  </a:cubicBezTo>
                  <a:cubicBezTo>
                    <a:pt x="272" y="166"/>
                    <a:pt x="272" y="166"/>
                    <a:pt x="272" y="166"/>
                  </a:cubicBezTo>
                  <a:cubicBezTo>
                    <a:pt x="272" y="166"/>
                    <a:pt x="272" y="166"/>
                    <a:pt x="272" y="166"/>
                  </a:cubicBezTo>
                  <a:cubicBezTo>
                    <a:pt x="271" y="166"/>
                    <a:pt x="271" y="166"/>
                    <a:pt x="271" y="166"/>
                  </a:cubicBezTo>
                  <a:cubicBezTo>
                    <a:pt x="270" y="166"/>
                    <a:pt x="270" y="166"/>
                    <a:pt x="270" y="166"/>
                  </a:cubicBezTo>
                  <a:cubicBezTo>
                    <a:pt x="269" y="166"/>
                    <a:pt x="269" y="166"/>
                    <a:pt x="269" y="166"/>
                  </a:cubicBezTo>
                  <a:cubicBezTo>
                    <a:pt x="268" y="166"/>
                    <a:pt x="268" y="166"/>
                    <a:pt x="268" y="166"/>
                  </a:cubicBezTo>
                  <a:cubicBezTo>
                    <a:pt x="268" y="166"/>
                    <a:pt x="268" y="166"/>
                    <a:pt x="268" y="166"/>
                  </a:cubicBezTo>
                  <a:cubicBezTo>
                    <a:pt x="267" y="165"/>
                    <a:pt x="267" y="165"/>
                    <a:pt x="267" y="165"/>
                  </a:cubicBezTo>
                  <a:close/>
                  <a:moveTo>
                    <a:pt x="189" y="135"/>
                  </a:moveTo>
                  <a:cubicBezTo>
                    <a:pt x="189" y="134"/>
                    <a:pt x="189" y="134"/>
                    <a:pt x="189" y="134"/>
                  </a:cubicBezTo>
                  <a:cubicBezTo>
                    <a:pt x="189" y="134"/>
                    <a:pt x="189" y="134"/>
                    <a:pt x="189" y="134"/>
                  </a:cubicBezTo>
                  <a:cubicBezTo>
                    <a:pt x="189" y="134"/>
                    <a:pt x="189" y="134"/>
                    <a:pt x="189" y="134"/>
                  </a:cubicBezTo>
                  <a:cubicBezTo>
                    <a:pt x="189" y="133"/>
                    <a:pt x="189" y="133"/>
                    <a:pt x="189" y="133"/>
                  </a:cubicBezTo>
                  <a:cubicBezTo>
                    <a:pt x="189" y="133"/>
                    <a:pt x="189" y="133"/>
                    <a:pt x="189" y="133"/>
                  </a:cubicBezTo>
                  <a:cubicBezTo>
                    <a:pt x="190" y="133"/>
                    <a:pt x="190" y="133"/>
                    <a:pt x="190" y="133"/>
                  </a:cubicBezTo>
                  <a:cubicBezTo>
                    <a:pt x="190" y="133"/>
                    <a:pt x="190" y="133"/>
                    <a:pt x="190" y="133"/>
                  </a:cubicBezTo>
                  <a:cubicBezTo>
                    <a:pt x="190" y="133"/>
                    <a:pt x="190" y="133"/>
                    <a:pt x="190" y="133"/>
                  </a:cubicBezTo>
                  <a:cubicBezTo>
                    <a:pt x="190" y="134"/>
                    <a:pt x="190" y="134"/>
                    <a:pt x="190" y="134"/>
                  </a:cubicBezTo>
                  <a:cubicBezTo>
                    <a:pt x="190" y="134"/>
                    <a:pt x="190" y="134"/>
                    <a:pt x="190" y="134"/>
                  </a:cubicBezTo>
                  <a:cubicBezTo>
                    <a:pt x="189" y="134"/>
                    <a:pt x="189" y="134"/>
                    <a:pt x="189" y="134"/>
                  </a:cubicBezTo>
                  <a:cubicBezTo>
                    <a:pt x="189" y="135"/>
                    <a:pt x="189" y="135"/>
                    <a:pt x="189" y="135"/>
                  </a:cubicBezTo>
                  <a:cubicBezTo>
                    <a:pt x="189" y="135"/>
                    <a:pt x="189" y="135"/>
                    <a:pt x="189" y="135"/>
                  </a:cubicBezTo>
                  <a:close/>
                  <a:moveTo>
                    <a:pt x="181" y="141"/>
                  </a:moveTo>
                  <a:cubicBezTo>
                    <a:pt x="182" y="141"/>
                    <a:pt x="182" y="141"/>
                    <a:pt x="182" y="141"/>
                  </a:cubicBezTo>
                  <a:cubicBezTo>
                    <a:pt x="182" y="140"/>
                    <a:pt x="182" y="140"/>
                    <a:pt x="182" y="140"/>
                  </a:cubicBezTo>
                  <a:cubicBezTo>
                    <a:pt x="182" y="140"/>
                    <a:pt x="182" y="140"/>
                    <a:pt x="182" y="140"/>
                  </a:cubicBezTo>
                  <a:cubicBezTo>
                    <a:pt x="182" y="139"/>
                    <a:pt x="182" y="139"/>
                    <a:pt x="182" y="139"/>
                  </a:cubicBezTo>
                  <a:cubicBezTo>
                    <a:pt x="182" y="139"/>
                    <a:pt x="182" y="139"/>
                    <a:pt x="182" y="139"/>
                  </a:cubicBezTo>
                  <a:cubicBezTo>
                    <a:pt x="182" y="139"/>
                    <a:pt x="182" y="139"/>
                    <a:pt x="182" y="139"/>
                  </a:cubicBezTo>
                  <a:cubicBezTo>
                    <a:pt x="181" y="140"/>
                    <a:pt x="181" y="140"/>
                    <a:pt x="181" y="140"/>
                  </a:cubicBezTo>
                  <a:cubicBezTo>
                    <a:pt x="181" y="140"/>
                    <a:pt x="181" y="140"/>
                    <a:pt x="181" y="140"/>
                  </a:cubicBezTo>
                  <a:cubicBezTo>
                    <a:pt x="180" y="140"/>
                    <a:pt x="180" y="140"/>
                    <a:pt x="180" y="140"/>
                  </a:cubicBezTo>
                  <a:cubicBezTo>
                    <a:pt x="181" y="141"/>
                    <a:pt x="181" y="141"/>
                    <a:pt x="181" y="141"/>
                  </a:cubicBezTo>
                  <a:cubicBezTo>
                    <a:pt x="181" y="141"/>
                    <a:pt x="181" y="141"/>
                    <a:pt x="181" y="141"/>
                  </a:cubicBezTo>
                  <a:close/>
                  <a:moveTo>
                    <a:pt x="190" y="140"/>
                  </a:moveTo>
                  <a:cubicBezTo>
                    <a:pt x="189" y="140"/>
                    <a:pt x="189" y="140"/>
                    <a:pt x="189" y="140"/>
                  </a:cubicBezTo>
                  <a:cubicBezTo>
                    <a:pt x="189" y="140"/>
                    <a:pt x="189" y="140"/>
                    <a:pt x="189" y="140"/>
                  </a:cubicBezTo>
                  <a:cubicBezTo>
                    <a:pt x="189" y="141"/>
                    <a:pt x="189" y="141"/>
                    <a:pt x="189" y="141"/>
                  </a:cubicBezTo>
                  <a:cubicBezTo>
                    <a:pt x="188" y="140"/>
                    <a:pt x="188" y="140"/>
                    <a:pt x="188" y="140"/>
                  </a:cubicBezTo>
                  <a:cubicBezTo>
                    <a:pt x="188" y="140"/>
                    <a:pt x="188" y="140"/>
                    <a:pt x="188" y="140"/>
                  </a:cubicBezTo>
                  <a:cubicBezTo>
                    <a:pt x="189" y="139"/>
                    <a:pt x="189" y="139"/>
                    <a:pt x="189" y="139"/>
                  </a:cubicBezTo>
                  <a:cubicBezTo>
                    <a:pt x="189" y="138"/>
                    <a:pt x="189" y="138"/>
                    <a:pt x="189" y="138"/>
                  </a:cubicBezTo>
                  <a:cubicBezTo>
                    <a:pt x="190" y="138"/>
                    <a:pt x="190" y="138"/>
                    <a:pt x="190" y="138"/>
                  </a:cubicBezTo>
                  <a:cubicBezTo>
                    <a:pt x="190" y="138"/>
                    <a:pt x="190" y="138"/>
                    <a:pt x="190" y="138"/>
                  </a:cubicBezTo>
                  <a:cubicBezTo>
                    <a:pt x="190" y="138"/>
                    <a:pt x="190" y="138"/>
                    <a:pt x="190" y="138"/>
                  </a:cubicBezTo>
                  <a:cubicBezTo>
                    <a:pt x="191" y="139"/>
                    <a:pt x="191" y="139"/>
                    <a:pt x="191" y="139"/>
                  </a:cubicBezTo>
                  <a:cubicBezTo>
                    <a:pt x="190" y="140"/>
                    <a:pt x="190" y="140"/>
                    <a:pt x="190" y="140"/>
                  </a:cubicBezTo>
                  <a:close/>
                  <a:moveTo>
                    <a:pt x="191" y="139"/>
                  </a:moveTo>
                  <a:cubicBezTo>
                    <a:pt x="191" y="138"/>
                    <a:pt x="191" y="138"/>
                    <a:pt x="191" y="138"/>
                  </a:cubicBezTo>
                  <a:cubicBezTo>
                    <a:pt x="191" y="138"/>
                    <a:pt x="191" y="138"/>
                    <a:pt x="191" y="138"/>
                  </a:cubicBezTo>
                  <a:cubicBezTo>
                    <a:pt x="191" y="137"/>
                    <a:pt x="191" y="137"/>
                    <a:pt x="191" y="137"/>
                  </a:cubicBezTo>
                  <a:cubicBezTo>
                    <a:pt x="192" y="137"/>
                    <a:pt x="192" y="137"/>
                    <a:pt x="192" y="137"/>
                  </a:cubicBezTo>
                  <a:cubicBezTo>
                    <a:pt x="192" y="137"/>
                    <a:pt x="192" y="137"/>
                    <a:pt x="192" y="137"/>
                  </a:cubicBezTo>
                  <a:cubicBezTo>
                    <a:pt x="192" y="138"/>
                    <a:pt x="192" y="138"/>
                    <a:pt x="192" y="138"/>
                  </a:cubicBezTo>
                  <a:cubicBezTo>
                    <a:pt x="192" y="138"/>
                    <a:pt x="192" y="138"/>
                    <a:pt x="192" y="138"/>
                  </a:cubicBezTo>
                  <a:cubicBezTo>
                    <a:pt x="192" y="138"/>
                    <a:pt x="191" y="139"/>
                    <a:pt x="191" y="139"/>
                  </a:cubicBezTo>
                  <a:close/>
                  <a:moveTo>
                    <a:pt x="208" y="139"/>
                  </a:moveTo>
                  <a:cubicBezTo>
                    <a:pt x="208" y="137"/>
                    <a:pt x="208" y="137"/>
                    <a:pt x="208" y="137"/>
                  </a:cubicBezTo>
                  <a:cubicBezTo>
                    <a:pt x="209" y="137"/>
                    <a:pt x="209" y="137"/>
                    <a:pt x="209" y="137"/>
                  </a:cubicBezTo>
                  <a:cubicBezTo>
                    <a:pt x="210" y="137"/>
                    <a:pt x="210" y="137"/>
                    <a:pt x="210" y="137"/>
                  </a:cubicBezTo>
                  <a:cubicBezTo>
                    <a:pt x="210" y="138"/>
                    <a:pt x="210" y="138"/>
                    <a:pt x="210" y="138"/>
                  </a:cubicBezTo>
                  <a:cubicBezTo>
                    <a:pt x="209" y="139"/>
                    <a:pt x="209" y="139"/>
                    <a:pt x="209" y="139"/>
                  </a:cubicBezTo>
                  <a:cubicBezTo>
                    <a:pt x="209" y="139"/>
                    <a:pt x="209" y="139"/>
                    <a:pt x="209" y="139"/>
                  </a:cubicBezTo>
                  <a:cubicBezTo>
                    <a:pt x="209" y="139"/>
                    <a:pt x="209" y="139"/>
                    <a:pt x="209" y="139"/>
                  </a:cubicBezTo>
                  <a:cubicBezTo>
                    <a:pt x="209" y="138"/>
                    <a:pt x="209" y="138"/>
                    <a:pt x="209" y="138"/>
                  </a:cubicBezTo>
                  <a:cubicBezTo>
                    <a:pt x="208" y="138"/>
                    <a:pt x="208" y="138"/>
                    <a:pt x="208" y="138"/>
                  </a:cubicBezTo>
                  <a:cubicBezTo>
                    <a:pt x="208" y="139"/>
                    <a:pt x="208" y="139"/>
                    <a:pt x="208" y="139"/>
                  </a:cubicBezTo>
                  <a:cubicBezTo>
                    <a:pt x="208" y="139"/>
                    <a:pt x="208" y="139"/>
                    <a:pt x="208" y="139"/>
                  </a:cubicBezTo>
                  <a:close/>
                  <a:moveTo>
                    <a:pt x="207" y="138"/>
                  </a:moveTo>
                  <a:cubicBezTo>
                    <a:pt x="207" y="138"/>
                    <a:pt x="207" y="138"/>
                    <a:pt x="207" y="138"/>
                  </a:cubicBezTo>
                  <a:cubicBezTo>
                    <a:pt x="208" y="137"/>
                    <a:pt x="208" y="137"/>
                    <a:pt x="208" y="137"/>
                  </a:cubicBezTo>
                  <a:cubicBezTo>
                    <a:pt x="207" y="136"/>
                    <a:pt x="207" y="136"/>
                    <a:pt x="207" y="136"/>
                  </a:cubicBezTo>
                  <a:cubicBezTo>
                    <a:pt x="207" y="137"/>
                    <a:pt x="207" y="137"/>
                    <a:pt x="207" y="137"/>
                  </a:cubicBezTo>
                  <a:cubicBezTo>
                    <a:pt x="207" y="138"/>
                    <a:pt x="207" y="138"/>
                    <a:pt x="207" y="138"/>
                  </a:cubicBezTo>
                  <a:close/>
                  <a:moveTo>
                    <a:pt x="206" y="145"/>
                  </a:moveTo>
                  <a:cubicBezTo>
                    <a:pt x="207" y="144"/>
                    <a:pt x="207" y="144"/>
                    <a:pt x="207" y="144"/>
                  </a:cubicBezTo>
                  <a:cubicBezTo>
                    <a:pt x="208" y="144"/>
                    <a:pt x="208" y="144"/>
                    <a:pt x="208" y="144"/>
                  </a:cubicBezTo>
                  <a:cubicBezTo>
                    <a:pt x="208" y="143"/>
                    <a:pt x="208" y="143"/>
                    <a:pt x="208" y="143"/>
                  </a:cubicBezTo>
                  <a:cubicBezTo>
                    <a:pt x="207" y="143"/>
                    <a:pt x="207" y="143"/>
                    <a:pt x="207" y="143"/>
                  </a:cubicBezTo>
                  <a:cubicBezTo>
                    <a:pt x="207" y="143"/>
                    <a:pt x="207" y="143"/>
                    <a:pt x="207" y="143"/>
                  </a:cubicBezTo>
                  <a:cubicBezTo>
                    <a:pt x="207" y="141"/>
                    <a:pt x="207" y="141"/>
                    <a:pt x="207" y="141"/>
                  </a:cubicBezTo>
                  <a:cubicBezTo>
                    <a:pt x="208" y="140"/>
                    <a:pt x="208" y="140"/>
                    <a:pt x="208" y="140"/>
                  </a:cubicBezTo>
                  <a:cubicBezTo>
                    <a:pt x="207" y="141"/>
                    <a:pt x="207" y="141"/>
                    <a:pt x="207" y="141"/>
                  </a:cubicBezTo>
                  <a:cubicBezTo>
                    <a:pt x="206" y="142"/>
                    <a:pt x="206" y="142"/>
                    <a:pt x="206" y="142"/>
                  </a:cubicBezTo>
                  <a:cubicBezTo>
                    <a:pt x="206" y="141"/>
                    <a:pt x="206" y="141"/>
                    <a:pt x="206" y="141"/>
                  </a:cubicBezTo>
                  <a:cubicBezTo>
                    <a:pt x="207" y="139"/>
                    <a:pt x="207" y="139"/>
                    <a:pt x="207" y="139"/>
                  </a:cubicBezTo>
                  <a:cubicBezTo>
                    <a:pt x="206" y="137"/>
                    <a:pt x="206" y="137"/>
                    <a:pt x="206" y="137"/>
                  </a:cubicBezTo>
                  <a:cubicBezTo>
                    <a:pt x="205" y="136"/>
                    <a:pt x="205" y="136"/>
                    <a:pt x="205" y="136"/>
                  </a:cubicBezTo>
                  <a:cubicBezTo>
                    <a:pt x="205" y="135"/>
                    <a:pt x="205" y="135"/>
                    <a:pt x="205" y="135"/>
                  </a:cubicBezTo>
                  <a:cubicBezTo>
                    <a:pt x="204" y="135"/>
                    <a:pt x="204" y="135"/>
                    <a:pt x="204" y="135"/>
                  </a:cubicBezTo>
                  <a:cubicBezTo>
                    <a:pt x="204" y="136"/>
                    <a:pt x="204" y="136"/>
                    <a:pt x="204" y="136"/>
                  </a:cubicBezTo>
                  <a:cubicBezTo>
                    <a:pt x="204" y="135"/>
                    <a:pt x="204" y="135"/>
                    <a:pt x="204" y="135"/>
                  </a:cubicBezTo>
                  <a:cubicBezTo>
                    <a:pt x="204" y="134"/>
                    <a:pt x="204" y="134"/>
                    <a:pt x="204" y="134"/>
                  </a:cubicBezTo>
                  <a:cubicBezTo>
                    <a:pt x="204" y="134"/>
                    <a:pt x="204" y="134"/>
                    <a:pt x="204" y="134"/>
                  </a:cubicBezTo>
                  <a:cubicBezTo>
                    <a:pt x="204" y="133"/>
                    <a:pt x="204" y="133"/>
                    <a:pt x="204" y="133"/>
                  </a:cubicBezTo>
                  <a:cubicBezTo>
                    <a:pt x="204" y="132"/>
                    <a:pt x="204" y="132"/>
                    <a:pt x="204" y="132"/>
                  </a:cubicBezTo>
                  <a:cubicBezTo>
                    <a:pt x="203" y="132"/>
                    <a:pt x="203" y="132"/>
                    <a:pt x="203" y="132"/>
                  </a:cubicBezTo>
                  <a:cubicBezTo>
                    <a:pt x="202" y="133"/>
                    <a:pt x="202" y="133"/>
                    <a:pt x="202" y="133"/>
                  </a:cubicBezTo>
                  <a:cubicBezTo>
                    <a:pt x="201" y="135"/>
                    <a:pt x="201" y="135"/>
                    <a:pt x="201" y="135"/>
                  </a:cubicBezTo>
                  <a:cubicBezTo>
                    <a:pt x="201" y="136"/>
                    <a:pt x="201" y="136"/>
                    <a:pt x="201" y="136"/>
                  </a:cubicBezTo>
                  <a:cubicBezTo>
                    <a:pt x="201" y="136"/>
                    <a:pt x="201" y="136"/>
                    <a:pt x="201" y="136"/>
                  </a:cubicBezTo>
                  <a:cubicBezTo>
                    <a:pt x="200" y="135"/>
                    <a:pt x="200" y="135"/>
                    <a:pt x="200" y="135"/>
                  </a:cubicBezTo>
                  <a:cubicBezTo>
                    <a:pt x="200" y="135"/>
                    <a:pt x="200" y="135"/>
                    <a:pt x="200" y="135"/>
                  </a:cubicBezTo>
                  <a:cubicBezTo>
                    <a:pt x="200" y="136"/>
                    <a:pt x="200" y="136"/>
                    <a:pt x="200" y="136"/>
                  </a:cubicBezTo>
                  <a:cubicBezTo>
                    <a:pt x="199" y="136"/>
                    <a:pt x="199" y="136"/>
                    <a:pt x="199" y="136"/>
                  </a:cubicBezTo>
                  <a:cubicBezTo>
                    <a:pt x="200" y="136"/>
                    <a:pt x="200" y="136"/>
                    <a:pt x="200" y="136"/>
                  </a:cubicBezTo>
                  <a:cubicBezTo>
                    <a:pt x="199" y="137"/>
                    <a:pt x="199" y="137"/>
                    <a:pt x="199" y="137"/>
                  </a:cubicBezTo>
                  <a:cubicBezTo>
                    <a:pt x="198" y="137"/>
                    <a:pt x="198" y="137"/>
                    <a:pt x="198" y="137"/>
                  </a:cubicBezTo>
                  <a:cubicBezTo>
                    <a:pt x="198" y="138"/>
                    <a:pt x="198" y="138"/>
                    <a:pt x="198" y="138"/>
                  </a:cubicBezTo>
                  <a:cubicBezTo>
                    <a:pt x="196" y="138"/>
                    <a:pt x="196" y="138"/>
                    <a:pt x="196" y="138"/>
                  </a:cubicBezTo>
                  <a:cubicBezTo>
                    <a:pt x="196" y="138"/>
                    <a:pt x="196" y="138"/>
                    <a:pt x="196" y="138"/>
                  </a:cubicBezTo>
                  <a:cubicBezTo>
                    <a:pt x="195" y="138"/>
                    <a:pt x="195" y="138"/>
                    <a:pt x="195" y="138"/>
                  </a:cubicBezTo>
                  <a:cubicBezTo>
                    <a:pt x="193" y="139"/>
                    <a:pt x="193" y="139"/>
                    <a:pt x="193" y="139"/>
                  </a:cubicBezTo>
                  <a:cubicBezTo>
                    <a:pt x="193" y="140"/>
                    <a:pt x="193" y="140"/>
                    <a:pt x="193" y="140"/>
                  </a:cubicBezTo>
                  <a:cubicBezTo>
                    <a:pt x="194" y="141"/>
                    <a:pt x="194" y="141"/>
                    <a:pt x="194" y="141"/>
                  </a:cubicBezTo>
                  <a:cubicBezTo>
                    <a:pt x="195" y="140"/>
                    <a:pt x="195" y="140"/>
                    <a:pt x="195" y="140"/>
                  </a:cubicBezTo>
                  <a:cubicBezTo>
                    <a:pt x="195" y="140"/>
                    <a:pt x="195" y="140"/>
                    <a:pt x="195" y="140"/>
                  </a:cubicBezTo>
                  <a:cubicBezTo>
                    <a:pt x="195" y="139"/>
                    <a:pt x="195" y="139"/>
                    <a:pt x="195" y="139"/>
                  </a:cubicBezTo>
                  <a:cubicBezTo>
                    <a:pt x="196" y="140"/>
                    <a:pt x="196" y="140"/>
                    <a:pt x="196" y="140"/>
                  </a:cubicBezTo>
                  <a:cubicBezTo>
                    <a:pt x="196" y="141"/>
                    <a:pt x="196" y="141"/>
                    <a:pt x="196" y="141"/>
                  </a:cubicBezTo>
                  <a:cubicBezTo>
                    <a:pt x="197" y="142"/>
                    <a:pt x="197" y="142"/>
                    <a:pt x="197" y="142"/>
                  </a:cubicBezTo>
                  <a:cubicBezTo>
                    <a:pt x="197" y="141"/>
                    <a:pt x="197" y="141"/>
                    <a:pt x="197" y="141"/>
                  </a:cubicBezTo>
                  <a:cubicBezTo>
                    <a:pt x="197" y="141"/>
                    <a:pt x="197" y="141"/>
                    <a:pt x="197" y="141"/>
                  </a:cubicBezTo>
                  <a:cubicBezTo>
                    <a:pt x="197" y="142"/>
                    <a:pt x="197" y="142"/>
                    <a:pt x="197" y="142"/>
                  </a:cubicBezTo>
                  <a:cubicBezTo>
                    <a:pt x="198" y="143"/>
                    <a:pt x="198" y="143"/>
                    <a:pt x="198" y="143"/>
                  </a:cubicBezTo>
                  <a:cubicBezTo>
                    <a:pt x="199" y="143"/>
                    <a:pt x="199" y="143"/>
                    <a:pt x="199" y="143"/>
                  </a:cubicBezTo>
                  <a:cubicBezTo>
                    <a:pt x="199" y="145"/>
                    <a:pt x="199" y="145"/>
                    <a:pt x="199" y="145"/>
                  </a:cubicBezTo>
                  <a:cubicBezTo>
                    <a:pt x="200" y="145"/>
                    <a:pt x="200" y="145"/>
                    <a:pt x="200" y="145"/>
                  </a:cubicBezTo>
                  <a:cubicBezTo>
                    <a:pt x="201" y="144"/>
                    <a:pt x="201" y="144"/>
                    <a:pt x="201" y="144"/>
                  </a:cubicBezTo>
                  <a:cubicBezTo>
                    <a:pt x="201" y="145"/>
                    <a:pt x="201" y="145"/>
                    <a:pt x="201" y="145"/>
                  </a:cubicBezTo>
                  <a:cubicBezTo>
                    <a:pt x="202" y="146"/>
                    <a:pt x="202" y="146"/>
                    <a:pt x="202" y="146"/>
                  </a:cubicBezTo>
                  <a:cubicBezTo>
                    <a:pt x="203" y="146"/>
                    <a:pt x="203" y="146"/>
                    <a:pt x="203" y="146"/>
                  </a:cubicBezTo>
                  <a:cubicBezTo>
                    <a:pt x="203" y="146"/>
                    <a:pt x="203" y="146"/>
                    <a:pt x="203" y="146"/>
                  </a:cubicBezTo>
                  <a:cubicBezTo>
                    <a:pt x="204" y="145"/>
                    <a:pt x="204" y="145"/>
                    <a:pt x="204" y="145"/>
                  </a:cubicBezTo>
                  <a:cubicBezTo>
                    <a:pt x="205" y="145"/>
                    <a:pt x="205" y="145"/>
                    <a:pt x="205" y="145"/>
                  </a:cubicBezTo>
                  <a:cubicBezTo>
                    <a:pt x="206" y="144"/>
                    <a:pt x="206" y="144"/>
                    <a:pt x="206" y="144"/>
                  </a:cubicBezTo>
                  <a:cubicBezTo>
                    <a:pt x="206" y="145"/>
                    <a:pt x="206" y="145"/>
                    <a:pt x="206" y="145"/>
                  </a:cubicBezTo>
                  <a:close/>
                  <a:moveTo>
                    <a:pt x="297" y="139"/>
                  </a:moveTo>
                  <a:cubicBezTo>
                    <a:pt x="297" y="139"/>
                    <a:pt x="297" y="139"/>
                    <a:pt x="297" y="139"/>
                  </a:cubicBezTo>
                  <a:cubicBezTo>
                    <a:pt x="297" y="138"/>
                    <a:pt x="297" y="138"/>
                    <a:pt x="297" y="138"/>
                  </a:cubicBezTo>
                  <a:cubicBezTo>
                    <a:pt x="297" y="137"/>
                    <a:pt x="297" y="137"/>
                    <a:pt x="297" y="137"/>
                  </a:cubicBezTo>
                  <a:cubicBezTo>
                    <a:pt x="298" y="137"/>
                    <a:pt x="298" y="137"/>
                    <a:pt x="298" y="137"/>
                  </a:cubicBezTo>
                  <a:cubicBezTo>
                    <a:pt x="299" y="137"/>
                    <a:pt x="299" y="137"/>
                    <a:pt x="299" y="137"/>
                  </a:cubicBezTo>
                  <a:cubicBezTo>
                    <a:pt x="299" y="138"/>
                    <a:pt x="299" y="138"/>
                    <a:pt x="299" y="138"/>
                  </a:cubicBezTo>
                  <a:cubicBezTo>
                    <a:pt x="299" y="138"/>
                    <a:pt x="299" y="138"/>
                    <a:pt x="299" y="138"/>
                  </a:cubicBezTo>
                  <a:cubicBezTo>
                    <a:pt x="300" y="138"/>
                    <a:pt x="300" y="138"/>
                    <a:pt x="300" y="138"/>
                  </a:cubicBezTo>
                  <a:cubicBezTo>
                    <a:pt x="299" y="139"/>
                    <a:pt x="299" y="139"/>
                    <a:pt x="299" y="139"/>
                  </a:cubicBezTo>
                  <a:cubicBezTo>
                    <a:pt x="298" y="139"/>
                    <a:pt x="298" y="139"/>
                    <a:pt x="298" y="139"/>
                  </a:cubicBezTo>
                  <a:cubicBezTo>
                    <a:pt x="298" y="139"/>
                    <a:pt x="298" y="139"/>
                    <a:pt x="298" y="139"/>
                  </a:cubicBezTo>
                  <a:cubicBezTo>
                    <a:pt x="298" y="139"/>
                    <a:pt x="298" y="139"/>
                    <a:pt x="298" y="139"/>
                  </a:cubicBezTo>
                  <a:cubicBezTo>
                    <a:pt x="297" y="139"/>
                    <a:pt x="297" y="139"/>
                    <a:pt x="297" y="139"/>
                  </a:cubicBezTo>
                  <a:cubicBezTo>
                    <a:pt x="297" y="139"/>
                    <a:pt x="297" y="139"/>
                    <a:pt x="297" y="139"/>
                  </a:cubicBezTo>
                  <a:close/>
                  <a:moveTo>
                    <a:pt x="295" y="209"/>
                  </a:moveTo>
                  <a:cubicBezTo>
                    <a:pt x="294" y="209"/>
                    <a:pt x="294" y="209"/>
                    <a:pt x="294" y="209"/>
                  </a:cubicBezTo>
                  <a:cubicBezTo>
                    <a:pt x="293" y="209"/>
                    <a:pt x="293" y="209"/>
                    <a:pt x="293" y="209"/>
                  </a:cubicBezTo>
                  <a:cubicBezTo>
                    <a:pt x="292" y="209"/>
                    <a:pt x="292" y="209"/>
                    <a:pt x="292" y="209"/>
                  </a:cubicBezTo>
                  <a:cubicBezTo>
                    <a:pt x="291" y="208"/>
                    <a:pt x="291" y="208"/>
                    <a:pt x="291" y="208"/>
                  </a:cubicBezTo>
                  <a:cubicBezTo>
                    <a:pt x="291" y="208"/>
                    <a:pt x="291" y="208"/>
                    <a:pt x="291" y="208"/>
                  </a:cubicBezTo>
                  <a:cubicBezTo>
                    <a:pt x="290" y="207"/>
                    <a:pt x="290" y="207"/>
                    <a:pt x="290" y="207"/>
                  </a:cubicBezTo>
                  <a:cubicBezTo>
                    <a:pt x="289" y="207"/>
                    <a:pt x="289" y="207"/>
                    <a:pt x="289" y="207"/>
                  </a:cubicBezTo>
                  <a:cubicBezTo>
                    <a:pt x="289" y="206"/>
                    <a:pt x="289" y="206"/>
                    <a:pt x="289" y="206"/>
                  </a:cubicBezTo>
                  <a:cubicBezTo>
                    <a:pt x="288" y="206"/>
                    <a:pt x="288" y="206"/>
                    <a:pt x="288" y="206"/>
                  </a:cubicBezTo>
                  <a:cubicBezTo>
                    <a:pt x="288" y="206"/>
                    <a:pt x="288" y="206"/>
                    <a:pt x="288" y="206"/>
                  </a:cubicBezTo>
                  <a:cubicBezTo>
                    <a:pt x="287" y="206"/>
                    <a:pt x="287" y="206"/>
                    <a:pt x="287" y="206"/>
                  </a:cubicBezTo>
                  <a:cubicBezTo>
                    <a:pt x="286" y="206"/>
                    <a:pt x="286" y="206"/>
                    <a:pt x="286" y="206"/>
                  </a:cubicBezTo>
                  <a:cubicBezTo>
                    <a:pt x="286" y="205"/>
                    <a:pt x="286" y="205"/>
                    <a:pt x="286" y="205"/>
                  </a:cubicBezTo>
                  <a:cubicBezTo>
                    <a:pt x="285" y="205"/>
                    <a:pt x="285" y="205"/>
                    <a:pt x="285" y="205"/>
                  </a:cubicBezTo>
                  <a:cubicBezTo>
                    <a:pt x="285" y="205"/>
                    <a:pt x="285" y="205"/>
                    <a:pt x="285" y="205"/>
                  </a:cubicBezTo>
                  <a:cubicBezTo>
                    <a:pt x="284" y="204"/>
                    <a:pt x="284" y="204"/>
                    <a:pt x="284" y="204"/>
                  </a:cubicBezTo>
                  <a:cubicBezTo>
                    <a:pt x="284" y="204"/>
                    <a:pt x="284" y="204"/>
                    <a:pt x="284" y="204"/>
                  </a:cubicBezTo>
                  <a:cubicBezTo>
                    <a:pt x="284" y="204"/>
                    <a:pt x="284" y="204"/>
                    <a:pt x="284" y="204"/>
                  </a:cubicBezTo>
                  <a:cubicBezTo>
                    <a:pt x="283" y="203"/>
                    <a:pt x="283" y="203"/>
                    <a:pt x="283" y="203"/>
                  </a:cubicBezTo>
                  <a:cubicBezTo>
                    <a:pt x="283" y="203"/>
                    <a:pt x="283" y="203"/>
                    <a:pt x="283" y="203"/>
                  </a:cubicBezTo>
                  <a:cubicBezTo>
                    <a:pt x="283" y="202"/>
                    <a:pt x="283" y="202"/>
                    <a:pt x="283" y="202"/>
                  </a:cubicBezTo>
                  <a:cubicBezTo>
                    <a:pt x="283" y="202"/>
                    <a:pt x="283" y="202"/>
                    <a:pt x="283" y="202"/>
                  </a:cubicBezTo>
                  <a:cubicBezTo>
                    <a:pt x="283" y="202"/>
                    <a:pt x="283" y="202"/>
                    <a:pt x="283" y="202"/>
                  </a:cubicBezTo>
                  <a:cubicBezTo>
                    <a:pt x="282" y="202"/>
                    <a:pt x="282" y="202"/>
                    <a:pt x="282" y="202"/>
                  </a:cubicBezTo>
                  <a:cubicBezTo>
                    <a:pt x="282" y="202"/>
                    <a:pt x="282" y="202"/>
                    <a:pt x="282" y="202"/>
                  </a:cubicBezTo>
                  <a:cubicBezTo>
                    <a:pt x="282" y="202"/>
                    <a:pt x="282" y="202"/>
                    <a:pt x="282" y="202"/>
                  </a:cubicBezTo>
                  <a:cubicBezTo>
                    <a:pt x="282" y="202"/>
                    <a:pt x="282" y="202"/>
                    <a:pt x="282" y="202"/>
                  </a:cubicBezTo>
                  <a:cubicBezTo>
                    <a:pt x="281" y="202"/>
                    <a:pt x="281" y="202"/>
                    <a:pt x="281" y="202"/>
                  </a:cubicBezTo>
                  <a:cubicBezTo>
                    <a:pt x="280" y="201"/>
                    <a:pt x="280" y="201"/>
                    <a:pt x="280" y="201"/>
                  </a:cubicBezTo>
                  <a:cubicBezTo>
                    <a:pt x="279" y="201"/>
                    <a:pt x="279" y="201"/>
                    <a:pt x="279" y="201"/>
                  </a:cubicBezTo>
                  <a:cubicBezTo>
                    <a:pt x="279" y="200"/>
                    <a:pt x="279" y="200"/>
                    <a:pt x="279" y="200"/>
                  </a:cubicBezTo>
                  <a:cubicBezTo>
                    <a:pt x="278" y="200"/>
                    <a:pt x="278" y="200"/>
                    <a:pt x="278" y="200"/>
                  </a:cubicBezTo>
                  <a:cubicBezTo>
                    <a:pt x="278" y="199"/>
                    <a:pt x="278" y="199"/>
                    <a:pt x="278" y="199"/>
                  </a:cubicBezTo>
                  <a:cubicBezTo>
                    <a:pt x="277" y="199"/>
                    <a:pt x="277" y="199"/>
                    <a:pt x="277" y="199"/>
                  </a:cubicBezTo>
                  <a:cubicBezTo>
                    <a:pt x="277" y="199"/>
                    <a:pt x="277" y="199"/>
                    <a:pt x="277" y="199"/>
                  </a:cubicBezTo>
                  <a:cubicBezTo>
                    <a:pt x="276" y="198"/>
                    <a:pt x="276" y="198"/>
                    <a:pt x="276" y="198"/>
                  </a:cubicBezTo>
                  <a:cubicBezTo>
                    <a:pt x="276" y="197"/>
                    <a:pt x="276" y="197"/>
                    <a:pt x="276" y="197"/>
                  </a:cubicBezTo>
                  <a:cubicBezTo>
                    <a:pt x="275" y="197"/>
                    <a:pt x="275" y="197"/>
                    <a:pt x="275" y="197"/>
                  </a:cubicBezTo>
                  <a:cubicBezTo>
                    <a:pt x="276" y="196"/>
                    <a:pt x="276" y="196"/>
                    <a:pt x="276" y="196"/>
                  </a:cubicBezTo>
                  <a:cubicBezTo>
                    <a:pt x="277" y="197"/>
                    <a:pt x="277" y="197"/>
                    <a:pt x="277" y="197"/>
                  </a:cubicBezTo>
                  <a:cubicBezTo>
                    <a:pt x="278" y="196"/>
                    <a:pt x="278" y="196"/>
                    <a:pt x="278" y="196"/>
                  </a:cubicBezTo>
                  <a:cubicBezTo>
                    <a:pt x="279" y="195"/>
                    <a:pt x="279" y="195"/>
                    <a:pt x="279" y="195"/>
                  </a:cubicBezTo>
                  <a:cubicBezTo>
                    <a:pt x="277" y="195"/>
                    <a:pt x="277" y="195"/>
                    <a:pt x="277" y="195"/>
                  </a:cubicBezTo>
                  <a:cubicBezTo>
                    <a:pt x="277" y="194"/>
                    <a:pt x="277" y="194"/>
                    <a:pt x="277" y="194"/>
                  </a:cubicBezTo>
                  <a:cubicBezTo>
                    <a:pt x="277" y="194"/>
                    <a:pt x="277" y="194"/>
                    <a:pt x="277" y="194"/>
                  </a:cubicBezTo>
                  <a:cubicBezTo>
                    <a:pt x="277" y="193"/>
                    <a:pt x="277" y="193"/>
                    <a:pt x="277" y="193"/>
                  </a:cubicBezTo>
                  <a:cubicBezTo>
                    <a:pt x="276" y="193"/>
                    <a:pt x="276" y="193"/>
                    <a:pt x="276" y="193"/>
                  </a:cubicBezTo>
                  <a:cubicBezTo>
                    <a:pt x="276" y="194"/>
                    <a:pt x="276" y="194"/>
                    <a:pt x="276" y="194"/>
                  </a:cubicBezTo>
                  <a:cubicBezTo>
                    <a:pt x="276" y="195"/>
                    <a:pt x="276" y="195"/>
                    <a:pt x="276" y="195"/>
                  </a:cubicBezTo>
                  <a:cubicBezTo>
                    <a:pt x="275" y="194"/>
                    <a:pt x="275" y="194"/>
                    <a:pt x="275" y="194"/>
                  </a:cubicBezTo>
                  <a:cubicBezTo>
                    <a:pt x="276" y="193"/>
                    <a:pt x="276" y="193"/>
                    <a:pt x="276" y="193"/>
                  </a:cubicBezTo>
                  <a:cubicBezTo>
                    <a:pt x="276" y="192"/>
                    <a:pt x="276" y="192"/>
                    <a:pt x="276" y="192"/>
                  </a:cubicBezTo>
                  <a:cubicBezTo>
                    <a:pt x="275" y="193"/>
                    <a:pt x="275" y="193"/>
                    <a:pt x="275" y="193"/>
                  </a:cubicBezTo>
                  <a:cubicBezTo>
                    <a:pt x="275" y="193"/>
                    <a:pt x="275" y="193"/>
                    <a:pt x="275" y="193"/>
                  </a:cubicBezTo>
                  <a:cubicBezTo>
                    <a:pt x="275" y="192"/>
                    <a:pt x="275" y="192"/>
                    <a:pt x="275" y="192"/>
                  </a:cubicBezTo>
                  <a:cubicBezTo>
                    <a:pt x="274" y="192"/>
                    <a:pt x="274" y="192"/>
                    <a:pt x="274" y="192"/>
                  </a:cubicBezTo>
                  <a:cubicBezTo>
                    <a:pt x="274" y="191"/>
                    <a:pt x="274" y="191"/>
                    <a:pt x="274" y="191"/>
                  </a:cubicBezTo>
                  <a:cubicBezTo>
                    <a:pt x="274" y="191"/>
                    <a:pt x="274" y="191"/>
                    <a:pt x="274" y="191"/>
                  </a:cubicBezTo>
                  <a:cubicBezTo>
                    <a:pt x="274" y="190"/>
                    <a:pt x="274" y="190"/>
                    <a:pt x="274" y="190"/>
                  </a:cubicBezTo>
                  <a:cubicBezTo>
                    <a:pt x="273" y="189"/>
                    <a:pt x="273" y="189"/>
                    <a:pt x="273" y="189"/>
                  </a:cubicBezTo>
                  <a:cubicBezTo>
                    <a:pt x="273" y="189"/>
                    <a:pt x="273" y="189"/>
                    <a:pt x="273" y="189"/>
                  </a:cubicBezTo>
                  <a:cubicBezTo>
                    <a:pt x="274" y="188"/>
                    <a:pt x="274" y="188"/>
                    <a:pt x="274" y="188"/>
                  </a:cubicBezTo>
                  <a:cubicBezTo>
                    <a:pt x="274" y="187"/>
                    <a:pt x="274" y="187"/>
                    <a:pt x="274" y="187"/>
                  </a:cubicBezTo>
                  <a:cubicBezTo>
                    <a:pt x="272" y="189"/>
                    <a:pt x="272" y="189"/>
                    <a:pt x="272" y="189"/>
                  </a:cubicBezTo>
                  <a:cubicBezTo>
                    <a:pt x="272" y="189"/>
                    <a:pt x="272" y="189"/>
                    <a:pt x="272" y="189"/>
                  </a:cubicBezTo>
                  <a:cubicBezTo>
                    <a:pt x="272" y="189"/>
                    <a:pt x="272" y="189"/>
                    <a:pt x="272" y="189"/>
                  </a:cubicBezTo>
                  <a:cubicBezTo>
                    <a:pt x="272" y="188"/>
                    <a:pt x="272" y="188"/>
                    <a:pt x="272" y="188"/>
                  </a:cubicBezTo>
                  <a:cubicBezTo>
                    <a:pt x="272" y="188"/>
                    <a:pt x="272" y="188"/>
                    <a:pt x="272" y="188"/>
                  </a:cubicBezTo>
                  <a:cubicBezTo>
                    <a:pt x="271" y="188"/>
                    <a:pt x="271" y="188"/>
                    <a:pt x="271" y="188"/>
                  </a:cubicBezTo>
                  <a:cubicBezTo>
                    <a:pt x="271" y="188"/>
                    <a:pt x="271" y="188"/>
                    <a:pt x="271" y="188"/>
                  </a:cubicBezTo>
                  <a:cubicBezTo>
                    <a:pt x="270" y="189"/>
                    <a:pt x="270" y="189"/>
                    <a:pt x="270" y="189"/>
                  </a:cubicBezTo>
                  <a:cubicBezTo>
                    <a:pt x="270" y="189"/>
                    <a:pt x="270" y="189"/>
                    <a:pt x="270" y="189"/>
                  </a:cubicBezTo>
                  <a:cubicBezTo>
                    <a:pt x="270" y="189"/>
                    <a:pt x="270" y="189"/>
                    <a:pt x="270" y="189"/>
                  </a:cubicBezTo>
                  <a:cubicBezTo>
                    <a:pt x="270" y="188"/>
                    <a:pt x="270" y="188"/>
                    <a:pt x="270" y="188"/>
                  </a:cubicBezTo>
                  <a:cubicBezTo>
                    <a:pt x="270" y="187"/>
                    <a:pt x="270" y="187"/>
                    <a:pt x="270" y="187"/>
                  </a:cubicBezTo>
                  <a:cubicBezTo>
                    <a:pt x="270" y="187"/>
                    <a:pt x="270" y="187"/>
                    <a:pt x="270" y="187"/>
                  </a:cubicBezTo>
                  <a:cubicBezTo>
                    <a:pt x="270" y="187"/>
                    <a:pt x="270" y="187"/>
                    <a:pt x="270" y="187"/>
                  </a:cubicBezTo>
                  <a:cubicBezTo>
                    <a:pt x="269" y="187"/>
                    <a:pt x="269" y="187"/>
                    <a:pt x="269" y="187"/>
                  </a:cubicBezTo>
                  <a:cubicBezTo>
                    <a:pt x="269" y="187"/>
                    <a:pt x="269" y="187"/>
                    <a:pt x="269" y="187"/>
                  </a:cubicBezTo>
                  <a:cubicBezTo>
                    <a:pt x="268" y="188"/>
                    <a:pt x="268" y="188"/>
                    <a:pt x="268" y="188"/>
                  </a:cubicBezTo>
                  <a:cubicBezTo>
                    <a:pt x="268" y="189"/>
                    <a:pt x="268" y="189"/>
                    <a:pt x="268" y="189"/>
                  </a:cubicBezTo>
                  <a:cubicBezTo>
                    <a:pt x="267" y="188"/>
                    <a:pt x="267" y="188"/>
                    <a:pt x="267" y="188"/>
                  </a:cubicBezTo>
                  <a:cubicBezTo>
                    <a:pt x="266" y="188"/>
                    <a:pt x="266" y="188"/>
                    <a:pt x="266" y="188"/>
                  </a:cubicBezTo>
                  <a:cubicBezTo>
                    <a:pt x="266" y="188"/>
                    <a:pt x="266" y="188"/>
                    <a:pt x="266" y="188"/>
                  </a:cubicBezTo>
                  <a:cubicBezTo>
                    <a:pt x="265" y="187"/>
                    <a:pt x="265" y="187"/>
                    <a:pt x="265" y="187"/>
                  </a:cubicBezTo>
                  <a:cubicBezTo>
                    <a:pt x="264" y="186"/>
                    <a:pt x="264" y="186"/>
                    <a:pt x="264" y="186"/>
                  </a:cubicBezTo>
                  <a:cubicBezTo>
                    <a:pt x="264" y="187"/>
                    <a:pt x="264" y="187"/>
                    <a:pt x="264" y="187"/>
                  </a:cubicBezTo>
                  <a:cubicBezTo>
                    <a:pt x="264" y="188"/>
                    <a:pt x="264" y="188"/>
                    <a:pt x="264" y="188"/>
                  </a:cubicBezTo>
                  <a:cubicBezTo>
                    <a:pt x="264" y="188"/>
                    <a:pt x="264" y="188"/>
                    <a:pt x="264" y="188"/>
                  </a:cubicBezTo>
                  <a:cubicBezTo>
                    <a:pt x="263" y="188"/>
                    <a:pt x="263" y="188"/>
                    <a:pt x="263" y="188"/>
                  </a:cubicBezTo>
                  <a:cubicBezTo>
                    <a:pt x="262" y="188"/>
                    <a:pt x="262" y="188"/>
                    <a:pt x="262" y="188"/>
                  </a:cubicBezTo>
                  <a:cubicBezTo>
                    <a:pt x="261" y="188"/>
                    <a:pt x="261" y="188"/>
                    <a:pt x="261" y="188"/>
                  </a:cubicBezTo>
                  <a:cubicBezTo>
                    <a:pt x="261" y="189"/>
                    <a:pt x="261" y="189"/>
                    <a:pt x="261" y="189"/>
                  </a:cubicBezTo>
                  <a:cubicBezTo>
                    <a:pt x="260" y="189"/>
                    <a:pt x="260" y="189"/>
                    <a:pt x="260" y="189"/>
                  </a:cubicBezTo>
                  <a:cubicBezTo>
                    <a:pt x="260" y="189"/>
                    <a:pt x="260" y="189"/>
                    <a:pt x="260" y="189"/>
                  </a:cubicBezTo>
                  <a:cubicBezTo>
                    <a:pt x="259" y="189"/>
                    <a:pt x="259" y="189"/>
                    <a:pt x="259" y="189"/>
                  </a:cubicBezTo>
                  <a:cubicBezTo>
                    <a:pt x="258" y="189"/>
                    <a:pt x="258" y="189"/>
                    <a:pt x="258" y="189"/>
                  </a:cubicBezTo>
                  <a:cubicBezTo>
                    <a:pt x="258" y="188"/>
                    <a:pt x="258" y="188"/>
                    <a:pt x="258" y="188"/>
                  </a:cubicBezTo>
                  <a:cubicBezTo>
                    <a:pt x="257" y="187"/>
                    <a:pt x="257" y="187"/>
                    <a:pt x="257" y="187"/>
                  </a:cubicBezTo>
                  <a:cubicBezTo>
                    <a:pt x="257" y="187"/>
                    <a:pt x="257" y="187"/>
                    <a:pt x="257" y="187"/>
                  </a:cubicBezTo>
                  <a:cubicBezTo>
                    <a:pt x="256" y="187"/>
                    <a:pt x="256" y="187"/>
                    <a:pt x="256" y="187"/>
                  </a:cubicBezTo>
                  <a:cubicBezTo>
                    <a:pt x="255" y="185"/>
                    <a:pt x="255" y="185"/>
                    <a:pt x="255" y="185"/>
                  </a:cubicBezTo>
                  <a:cubicBezTo>
                    <a:pt x="256" y="184"/>
                    <a:pt x="256" y="184"/>
                    <a:pt x="256" y="184"/>
                  </a:cubicBezTo>
                  <a:cubicBezTo>
                    <a:pt x="256" y="184"/>
                    <a:pt x="256" y="184"/>
                    <a:pt x="256" y="184"/>
                  </a:cubicBezTo>
                  <a:cubicBezTo>
                    <a:pt x="256" y="183"/>
                    <a:pt x="256" y="183"/>
                    <a:pt x="256" y="183"/>
                  </a:cubicBezTo>
                  <a:cubicBezTo>
                    <a:pt x="257" y="183"/>
                    <a:pt x="257" y="183"/>
                    <a:pt x="257" y="183"/>
                  </a:cubicBezTo>
                  <a:cubicBezTo>
                    <a:pt x="258" y="182"/>
                    <a:pt x="258" y="182"/>
                    <a:pt x="258" y="182"/>
                  </a:cubicBezTo>
                  <a:cubicBezTo>
                    <a:pt x="258" y="182"/>
                    <a:pt x="258" y="182"/>
                    <a:pt x="258" y="182"/>
                  </a:cubicBezTo>
                  <a:cubicBezTo>
                    <a:pt x="259" y="182"/>
                    <a:pt x="259" y="182"/>
                    <a:pt x="259" y="182"/>
                  </a:cubicBezTo>
                  <a:cubicBezTo>
                    <a:pt x="260" y="182"/>
                    <a:pt x="260" y="182"/>
                    <a:pt x="260" y="182"/>
                  </a:cubicBezTo>
                  <a:cubicBezTo>
                    <a:pt x="260" y="181"/>
                    <a:pt x="260" y="181"/>
                    <a:pt x="260" y="181"/>
                  </a:cubicBezTo>
                  <a:cubicBezTo>
                    <a:pt x="259" y="181"/>
                    <a:pt x="259" y="181"/>
                    <a:pt x="259" y="181"/>
                  </a:cubicBezTo>
                  <a:cubicBezTo>
                    <a:pt x="259" y="180"/>
                    <a:pt x="259" y="180"/>
                    <a:pt x="259" y="180"/>
                  </a:cubicBezTo>
                  <a:cubicBezTo>
                    <a:pt x="260" y="180"/>
                    <a:pt x="260" y="180"/>
                    <a:pt x="260" y="180"/>
                  </a:cubicBezTo>
                  <a:cubicBezTo>
                    <a:pt x="260" y="180"/>
                    <a:pt x="260" y="180"/>
                    <a:pt x="260" y="180"/>
                  </a:cubicBezTo>
                  <a:cubicBezTo>
                    <a:pt x="260" y="180"/>
                    <a:pt x="260" y="180"/>
                    <a:pt x="260" y="180"/>
                  </a:cubicBezTo>
                  <a:cubicBezTo>
                    <a:pt x="260" y="179"/>
                    <a:pt x="260" y="179"/>
                    <a:pt x="260" y="179"/>
                  </a:cubicBezTo>
                  <a:cubicBezTo>
                    <a:pt x="260" y="179"/>
                    <a:pt x="260" y="179"/>
                    <a:pt x="260" y="179"/>
                  </a:cubicBezTo>
                  <a:cubicBezTo>
                    <a:pt x="261" y="180"/>
                    <a:pt x="261" y="180"/>
                    <a:pt x="261" y="180"/>
                  </a:cubicBezTo>
                  <a:cubicBezTo>
                    <a:pt x="262" y="180"/>
                    <a:pt x="262" y="180"/>
                    <a:pt x="262" y="180"/>
                  </a:cubicBezTo>
                  <a:cubicBezTo>
                    <a:pt x="263" y="181"/>
                    <a:pt x="263" y="181"/>
                    <a:pt x="263" y="181"/>
                  </a:cubicBezTo>
                  <a:cubicBezTo>
                    <a:pt x="264" y="182"/>
                    <a:pt x="264" y="182"/>
                    <a:pt x="264" y="182"/>
                  </a:cubicBezTo>
                  <a:cubicBezTo>
                    <a:pt x="264" y="182"/>
                    <a:pt x="264" y="182"/>
                    <a:pt x="264" y="182"/>
                  </a:cubicBezTo>
                  <a:cubicBezTo>
                    <a:pt x="265" y="182"/>
                    <a:pt x="265" y="182"/>
                    <a:pt x="265" y="182"/>
                  </a:cubicBezTo>
                  <a:cubicBezTo>
                    <a:pt x="266" y="182"/>
                    <a:pt x="266" y="182"/>
                    <a:pt x="266" y="182"/>
                  </a:cubicBezTo>
                  <a:cubicBezTo>
                    <a:pt x="266" y="182"/>
                    <a:pt x="266" y="182"/>
                    <a:pt x="266" y="182"/>
                  </a:cubicBezTo>
                  <a:cubicBezTo>
                    <a:pt x="267" y="182"/>
                    <a:pt x="267" y="182"/>
                    <a:pt x="267" y="182"/>
                  </a:cubicBezTo>
                  <a:cubicBezTo>
                    <a:pt x="267" y="182"/>
                    <a:pt x="267" y="182"/>
                    <a:pt x="267" y="182"/>
                  </a:cubicBezTo>
                  <a:cubicBezTo>
                    <a:pt x="268" y="182"/>
                    <a:pt x="268" y="182"/>
                    <a:pt x="268" y="182"/>
                  </a:cubicBezTo>
                  <a:cubicBezTo>
                    <a:pt x="269" y="182"/>
                    <a:pt x="269" y="182"/>
                    <a:pt x="269" y="182"/>
                  </a:cubicBezTo>
                  <a:cubicBezTo>
                    <a:pt x="269" y="181"/>
                    <a:pt x="269" y="181"/>
                    <a:pt x="269" y="181"/>
                  </a:cubicBezTo>
                  <a:cubicBezTo>
                    <a:pt x="270" y="181"/>
                    <a:pt x="270" y="181"/>
                    <a:pt x="270" y="181"/>
                  </a:cubicBezTo>
                  <a:cubicBezTo>
                    <a:pt x="270" y="181"/>
                    <a:pt x="270" y="181"/>
                    <a:pt x="270" y="181"/>
                  </a:cubicBezTo>
                  <a:cubicBezTo>
                    <a:pt x="270" y="182"/>
                    <a:pt x="270" y="182"/>
                    <a:pt x="270" y="182"/>
                  </a:cubicBezTo>
                  <a:cubicBezTo>
                    <a:pt x="271" y="182"/>
                    <a:pt x="271" y="182"/>
                    <a:pt x="271" y="182"/>
                  </a:cubicBezTo>
                  <a:cubicBezTo>
                    <a:pt x="272" y="181"/>
                    <a:pt x="272" y="181"/>
                    <a:pt x="272" y="181"/>
                  </a:cubicBezTo>
                  <a:cubicBezTo>
                    <a:pt x="272" y="181"/>
                    <a:pt x="272" y="181"/>
                    <a:pt x="272" y="181"/>
                  </a:cubicBezTo>
                  <a:cubicBezTo>
                    <a:pt x="273" y="180"/>
                    <a:pt x="273" y="180"/>
                    <a:pt x="273" y="180"/>
                  </a:cubicBezTo>
                  <a:cubicBezTo>
                    <a:pt x="273" y="181"/>
                    <a:pt x="273" y="181"/>
                    <a:pt x="273" y="181"/>
                  </a:cubicBezTo>
                  <a:cubicBezTo>
                    <a:pt x="273" y="182"/>
                    <a:pt x="273" y="182"/>
                    <a:pt x="273" y="182"/>
                  </a:cubicBezTo>
                  <a:cubicBezTo>
                    <a:pt x="273" y="182"/>
                    <a:pt x="273" y="182"/>
                    <a:pt x="273" y="182"/>
                  </a:cubicBezTo>
                  <a:cubicBezTo>
                    <a:pt x="274" y="182"/>
                    <a:pt x="274" y="182"/>
                    <a:pt x="274" y="182"/>
                  </a:cubicBezTo>
                  <a:cubicBezTo>
                    <a:pt x="274" y="181"/>
                    <a:pt x="274" y="181"/>
                    <a:pt x="274" y="181"/>
                  </a:cubicBezTo>
                  <a:cubicBezTo>
                    <a:pt x="275" y="182"/>
                    <a:pt x="275" y="182"/>
                    <a:pt x="275" y="182"/>
                  </a:cubicBezTo>
                  <a:cubicBezTo>
                    <a:pt x="275" y="181"/>
                    <a:pt x="275" y="181"/>
                    <a:pt x="275" y="181"/>
                  </a:cubicBezTo>
                  <a:cubicBezTo>
                    <a:pt x="275" y="179"/>
                    <a:pt x="275" y="179"/>
                    <a:pt x="275" y="179"/>
                  </a:cubicBezTo>
                  <a:cubicBezTo>
                    <a:pt x="274" y="178"/>
                    <a:pt x="274" y="178"/>
                    <a:pt x="274" y="178"/>
                  </a:cubicBezTo>
                  <a:cubicBezTo>
                    <a:pt x="274" y="177"/>
                    <a:pt x="274" y="177"/>
                    <a:pt x="274" y="177"/>
                  </a:cubicBezTo>
                  <a:cubicBezTo>
                    <a:pt x="273" y="177"/>
                    <a:pt x="273" y="177"/>
                    <a:pt x="273" y="177"/>
                  </a:cubicBezTo>
                  <a:cubicBezTo>
                    <a:pt x="274" y="176"/>
                    <a:pt x="274" y="176"/>
                    <a:pt x="274" y="176"/>
                  </a:cubicBezTo>
                  <a:cubicBezTo>
                    <a:pt x="274" y="175"/>
                    <a:pt x="274" y="175"/>
                    <a:pt x="274" y="175"/>
                  </a:cubicBezTo>
                  <a:cubicBezTo>
                    <a:pt x="274" y="175"/>
                    <a:pt x="274" y="175"/>
                    <a:pt x="274" y="175"/>
                  </a:cubicBezTo>
                  <a:cubicBezTo>
                    <a:pt x="276" y="175"/>
                    <a:pt x="276" y="175"/>
                    <a:pt x="276" y="175"/>
                  </a:cubicBezTo>
                  <a:cubicBezTo>
                    <a:pt x="277" y="174"/>
                    <a:pt x="277" y="174"/>
                    <a:pt x="277" y="174"/>
                  </a:cubicBezTo>
                  <a:cubicBezTo>
                    <a:pt x="278" y="173"/>
                    <a:pt x="278" y="173"/>
                    <a:pt x="278" y="173"/>
                  </a:cubicBezTo>
                  <a:cubicBezTo>
                    <a:pt x="279" y="172"/>
                    <a:pt x="279" y="172"/>
                    <a:pt x="279" y="172"/>
                  </a:cubicBezTo>
                  <a:cubicBezTo>
                    <a:pt x="279" y="172"/>
                    <a:pt x="279" y="172"/>
                    <a:pt x="279" y="172"/>
                  </a:cubicBezTo>
                  <a:cubicBezTo>
                    <a:pt x="280" y="173"/>
                    <a:pt x="280" y="173"/>
                    <a:pt x="280" y="173"/>
                  </a:cubicBezTo>
                  <a:cubicBezTo>
                    <a:pt x="281" y="173"/>
                    <a:pt x="281" y="173"/>
                    <a:pt x="281" y="173"/>
                  </a:cubicBezTo>
                  <a:cubicBezTo>
                    <a:pt x="281" y="173"/>
                    <a:pt x="281" y="173"/>
                    <a:pt x="281" y="173"/>
                  </a:cubicBezTo>
                  <a:cubicBezTo>
                    <a:pt x="280" y="172"/>
                    <a:pt x="280" y="172"/>
                    <a:pt x="280" y="172"/>
                  </a:cubicBezTo>
                  <a:cubicBezTo>
                    <a:pt x="280" y="171"/>
                    <a:pt x="280" y="171"/>
                    <a:pt x="280" y="171"/>
                  </a:cubicBezTo>
                  <a:cubicBezTo>
                    <a:pt x="281" y="170"/>
                    <a:pt x="281" y="170"/>
                    <a:pt x="281" y="170"/>
                  </a:cubicBezTo>
                  <a:cubicBezTo>
                    <a:pt x="282" y="170"/>
                    <a:pt x="282" y="170"/>
                    <a:pt x="282" y="170"/>
                  </a:cubicBezTo>
                  <a:cubicBezTo>
                    <a:pt x="282" y="169"/>
                    <a:pt x="282" y="169"/>
                    <a:pt x="282" y="169"/>
                  </a:cubicBezTo>
                  <a:cubicBezTo>
                    <a:pt x="283" y="170"/>
                    <a:pt x="283" y="170"/>
                    <a:pt x="283" y="170"/>
                  </a:cubicBezTo>
                  <a:cubicBezTo>
                    <a:pt x="285" y="169"/>
                    <a:pt x="285" y="169"/>
                    <a:pt x="285" y="169"/>
                  </a:cubicBezTo>
                  <a:cubicBezTo>
                    <a:pt x="285" y="169"/>
                    <a:pt x="285" y="169"/>
                    <a:pt x="285" y="169"/>
                  </a:cubicBezTo>
                  <a:cubicBezTo>
                    <a:pt x="284" y="168"/>
                    <a:pt x="284" y="168"/>
                    <a:pt x="284" y="168"/>
                  </a:cubicBezTo>
                  <a:cubicBezTo>
                    <a:pt x="285" y="167"/>
                    <a:pt x="285" y="167"/>
                    <a:pt x="285" y="167"/>
                  </a:cubicBezTo>
                  <a:cubicBezTo>
                    <a:pt x="285" y="166"/>
                    <a:pt x="285" y="166"/>
                    <a:pt x="285" y="166"/>
                  </a:cubicBezTo>
                  <a:cubicBezTo>
                    <a:pt x="285" y="166"/>
                    <a:pt x="285" y="166"/>
                    <a:pt x="285" y="166"/>
                  </a:cubicBezTo>
                  <a:cubicBezTo>
                    <a:pt x="285" y="165"/>
                    <a:pt x="285" y="165"/>
                    <a:pt x="285" y="165"/>
                  </a:cubicBezTo>
                  <a:cubicBezTo>
                    <a:pt x="285" y="165"/>
                    <a:pt x="285" y="165"/>
                    <a:pt x="285" y="165"/>
                  </a:cubicBezTo>
                  <a:cubicBezTo>
                    <a:pt x="285" y="164"/>
                    <a:pt x="285" y="164"/>
                    <a:pt x="285" y="164"/>
                  </a:cubicBezTo>
                  <a:cubicBezTo>
                    <a:pt x="285" y="163"/>
                    <a:pt x="285" y="163"/>
                    <a:pt x="285" y="163"/>
                  </a:cubicBezTo>
                  <a:cubicBezTo>
                    <a:pt x="285" y="163"/>
                    <a:pt x="285" y="163"/>
                    <a:pt x="285" y="163"/>
                  </a:cubicBezTo>
                  <a:cubicBezTo>
                    <a:pt x="285" y="163"/>
                    <a:pt x="285" y="163"/>
                    <a:pt x="285" y="163"/>
                  </a:cubicBezTo>
                  <a:cubicBezTo>
                    <a:pt x="285" y="162"/>
                    <a:pt x="285" y="162"/>
                    <a:pt x="285" y="162"/>
                  </a:cubicBezTo>
                  <a:cubicBezTo>
                    <a:pt x="286" y="162"/>
                    <a:pt x="286" y="162"/>
                    <a:pt x="286" y="162"/>
                  </a:cubicBezTo>
                  <a:cubicBezTo>
                    <a:pt x="286" y="161"/>
                    <a:pt x="286" y="161"/>
                    <a:pt x="286" y="161"/>
                  </a:cubicBezTo>
                  <a:cubicBezTo>
                    <a:pt x="286" y="160"/>
                    <a:pt x="286" y="160"/>
                    <a:pt x="286" y="160"/>
                  </a:cubicBezTo>
                  <a:cubicBezTo>
                    <a:pt x="286" y="160"/>
                    <a:pt x="286" y="160"/>
                    <a:pt x="286" y="160"/>
                  </a:cubicBezTo>
                  <a:cubicBezTo>
                    <a:pt x="286" y="160"/>
                    <a:pt x="286" y="160"/>
                    <a:pt x="286" y="160"/>
                  </a:cubicBezTo>
                  <a:cubicBezTo>
                    <a:pt x="285" y="160"/>
                    <a:pt x="285" y="160"/>
                    <a:pt x="285" y="160"/>
                  </a:cubicBezTo>
                  <a:cubicBezTo>
                    <a:pt x="285" y="161"/>
                    <a:pt x="285" y="161"/>
                    <a:pt x="285" y="161"/>
                  </a:cubicBezTo>
                  <a:cubicBezTo>
                    <a:pt x="285" y="161"/>
                    <a:pt x="285" y="161"/>
                    <a:pt x="285" y="161"/>
                  </a:cubicBezTo>
                  <a:cubicBezTo>
                    <a:pt x="285" y="161"/>
                    <a:pt x="285" y="161"/>
                    <a:pt x="285" y="161"/>
                  </a:cubicBezTo>
                  <a:cubicBezTo>
                    <a:pt x="285" y="160"/>
                    <a:pt x="285" y="160"/>
                    <a:pt x="285" y="160"/>
                  </a:cubicBezTo>
                  <a:cubicBezTo>
                    <a:pt x="284" y="160"/>
                    <a:pt x="284" y="160"/>
                    <a:pt x="284" y="160"/>
                  </a:cubicBezTo>
                  <a:cubicBezTo>
                    <a:pt x="283" y="160"/>
                    <a:pt x="283" y="160"/>
                    <a:pt x="283" y="160"/>
                  </a:cubicBezTo>
                  <a:cubicBezTo>
                    <a:pt x="282" y="159"/>
                    <a:pt x="282" y="159"/>
                    <a:pt x="282" y="159"/>
                  </a:cubicBezTo>
                  <a:cubicBezTo>
                    <a:pt x="282" y="159"/>
                    <a:pt x="282" y="159"/>
                    <a:pt x="282" y="159"/>
                  </a:cubicBezTo>
                  <a:cubicBezTo>
                    <a:pt x="284" y="158"/>
                    <a:pt x="284" y="158"/>
                    <a:pt x="284" y="158"/>
                  </a:cubicBezTo>
                  <a:cubicBezTo>
                    <a:pt x="283" y="158"/>
                    <a:pt x="283" y="158"/>
                    <a:pt x="283" y="158"/>
                  </a:cubicBezTo>
                  <a:cubicBezTo>
                    <a:pt x="283" y="158"/>
                    <a:pt x="283" y="158"/>
                    <a:pt x="283" y="158"/>
                  </a:cubicBezTo>
                  <a:cubicBezTo>
                    <a:pt x="283" y="157"/>
                    <a:pt x="283" y="157"/>
                    <a:pt x="283" y="157"/>
                  </a:cubicBezTo>
                  <a:cubicBezTo>
                    <a:pt x="283" y="156"/>
                    <a:pt x="283" y="156"/>
                    <a:pt x="283" y="156"/>
                  </a:cubicBezTo>
                  <a:cubicBezTo>
                    <a:pt x="282" y="156"/>
                    <a:pt x="282" y="156"/>
                    <a:pt x="282" y="156"/>
                  </a:cubicBezTo>
                  <a:cubicBezTo>
                    <a:pt x="282" y="156"/>
                    <a:pt x="282" y="156"/>
                    <a:pt x="282" y="156"/>
                  </a:cubicBezTo>
                  <a:cubicBezTo>
                    <a:pt x="282" y="156"/>
                    <a:pt x="282" y="156"/>
                    <a:pt x="282" y="156"/>
                  </a:cubicBezTo>
                  <a:cubicBezTo>
                    <a:pt x="282" y="157"/>
                    <a:pt x="282" y="157"/>
                    <a:pt x="282" y="157"/>
                  </a:cubicBezTo>
                  <a:cubicBezTo>
                    <a:pt x="282" y="157"/>
                    <a:pt x="282" y="157"/>
                    <a:pt x="282" y="157"/>
                  </a:cubicBezTo>
                  <a:cubicBezTo>
                    <a:pt x="281" y="157"/>
                    <a:pt x="281" y="157"/>
                    <a:pt x="281" y="157"/>
                  </a:cubicBezTo>
                  <a:cubicBezTo>
                    <a:pt x="281" y="157"/>
                    <a:pt x="281" y="157"/>
                    <a:pt x="281" y="157"/>
                  </a:cubicBezTo>
                  <a:cubicBezTo>
                    <a:pt x="280" y="157"/>
                    <a:pt x="280" y="157"/>
                    <a:pt x="280" y="157"/>
                  </a:cubicBezTo>
                  <a:cubicBezTo>
                    <a:pt x="280" y="156"/>
                    <a:pt x="280" y="156"/>
                    <a:pt x="280" y="156"/>
                  </a:cubicBezTo>
                  <a:cubicBezTo>
                    <a:pt x="281" y="155"/>
                    <a:pt x="281" y="155"/>
                    <a:pt x="281" y="155"/>
                  </a:cubicBezTo>
                  <a:cubicBezTo>
                    <a:pt x="281" y="155"/>
                    <a:pt x="281" y="155"/>
                    <a:pt x="281" y="155"/>
                  </a:cubicBezTo>
                  <a:cubicBezTo>
                    <a:pt x="279" y="155"/>
                    <a:pt x="279" y="155"/>
                    <a:pt x="279" y="155"/>
                  </a:cubicBezTo>
                  <a:cubicBezTo>
                    <a:pt x="279" y="154"/>
                    <a:pt x="279" y="154"/>
                    <a:pt x="279" y="154"/>
                  </a:cubicBezTo>
                  <a:cubicBezTo>
                    <a:pt x="280" y="154"/>
                    <a:pt x="280" y="154"/>
                    <a:pt x="280" y="154"/>
                  </a:cubicBezTo>
                  <a:cubicBezTo>
                    <a:pt x="280" y="154"/>
                    <a:pt x="280" y="154"/>
                    <a:pt x="280" y="154"/>
                  </a:cubicBezTo>
                  <a:cubicBezTo>
                    <a:pt x="280" y="154"/>
                    <a:pt x="280" y="154"/>
                    <a:pt x="280" y="154"/>
                  </a:cubicBezTo>
                  <a:cubicBezTo>
                    <a:pt x="280" y="153"/>
                    <a:pt x="280" y="153"/>
                    <a:pt x="280" y="153"/>
                  </a:cubicBezTo>
                  <a:cubicBezTo>
                    <a:pt x="281" y="153"/>
                    <a:pt x="281" y="153"/>
                    <a:pt x="281" y="153"/>
                  </a:cubicBezTo>
                  <a:cubicBezTo>
                    <a:pt x="281" y="153"/>
                    <a:pt x="281" y="153"/>
                    <a:pt x="281" y="153"/>
                  </a:cubicBezTo>
                  <a:cubicBezTo>
                    <a:pt x="281" y="152"/>
                    <a:pt x="281" y="152"/>
                    <a:pt x="281" y="152"/>
                  </a:cubicBezTo>
                  <a:cubicBezTo>
                    <a:pt x="280" y="153"/>
                    <a:pt x="280" y="153"/>
                    <a:pt x="280" y="153"/>
                  </a:cubicBezTo>
                  <a:cubicBezTo>
                    <a:pt x="279" y="154"/>
                    <a:pt x="279" y="154"/>
                    <a:pt x="279" y="154"/>
                  </a:cubicBezTo>
                  <a:cubicBezTo>
                    <a:pt x="279" y="154"/>
                    <a:pt x="279" y="154"/>
                    <a:pt x="279" y="154"/>
                  </a:cubicBezTo>
                  <a:cubicBezTo>
                    <a:pt x="278" y="154"/>
                    <a:pt x="278" y="154"/>
                    <a:pt x="278" y="154"/>
                  </a:cubicBezTo>
                  <a:cubicBezTo>
                    <a:pt x="278" y="153"/>
                    <a:pt x="278" y="153"/>
                    <a:pt x="278" y="153"/>
                  </a:cubicBezTo>
                  <a:cubicBezTo>
                    <a:pt x="278" y="153"/>
                    <a:pt x="278" y="153"/>
                    <a:pt x="278" y="153"/>
                  </a:cubicBezTo>
                  <a:cubicBezTo>
                    <a:pt x="277" y="154"/>
                    <a:pt x="277" y="154"/>
                    <a:pt x="277" y="154"/>
                  </a:cubicBezTo>
                  <a:cubicBezTo>
                    <a:pt x="277" y="154"/>
                    <a:pt x="277" y="154"/>
                    <a:pt x="277" y="154"/>
                  </a:cubicBezTo>
                  <a:cubicBezTo>
                    <a:pt x="276" y="154"/>
                    <a:pt x="276" y="154"/>
                    <a:pt x="276" y="154"/>
                  </a:cubicBezTo>
                  <a:cubicBezTo>
                    <a:pt x="275" y="154"/>
                    <a:pt x="275" y="154"/>
                    <a:pt x="275" y="154"/>
                  </a:cubicBezTo>
                  <a:cubicBezTo>
                    <a:pt x="275" y="154"/>
                    <a:pt x="275" y="154"/>
                    <a:pt x="275" y="154"/>
                  </a:cubicBezTo>
                  <a:cubicBezTo>
                    <a:pt x="275" y="155"/>
                    <a:pt x="275" y="155"/>
                    <a:pt x="275" y="155"/>
                  </a:cubicBezTo>
                  <a:cubicBezTo>
                    <a:pt x="274" y="155"/>
                    <a:pt x="274" y="155"/>
                    <a:pt x="274" y="155"/>
                  </a:cubicBezTo>
                  <a:cubicBezTo>
                    <a:pt x="274" y="154"/>
                    <a:pt x="274" y="154"/>
                    <a:pt x="274" y="154"/>
                  </a:cubicBezTo>
                  <a:cubicBezTo>
                    <a:pt x="275" y="154"/>
                    <a:pt x="275" y="154"/>
                    <a:pt x="275" y="154"/>
                  </a:cubicBezTo>
                  <a:cubicBezTo>
                    <a:pt x="275" y="153"/>
                    <a:pt x="275" y="153"/>
                    <a:pt x="275" y="153"/>
                  </a:cubicBezTo>
                  <a:cubicBezTo>
                    <a:pt x="274" y="153"/>
                    <a:pt x="274" y="153"/>
                    <a:pt x="274" y="153"/>
                  </a:cubicBezTo>
                  <a:cubicBezTo>
                    <a:pt x="275" y="152"/>
                    <a:pt x="275" y="152"/>
                    <a:pt x="275" y="152"/>
                  </a:cubicBezTo>
                  <a:cubicBezTo>
                    <a:pt x="275" y="152"/>
                    <a:pt x="275" y="152"/>
                    <a:pt x="275" y="152"/>
                  </a:cubicBezTo>
                  <a:cubicBezTo>
                    <a:pt x="276" y="152"/>
                    <a:pt x="276" y="152"/>
                    <a:pt x="276" y="152"/>
                  </a:cubicBezTo>
                  <a:cubicBezTo>
                    <a:pt x="276" y="153"/>
                    <a:pt x="276" y="153"/>
                    <a:pt x="276" y="153"/>
                  </a:cubicBezTo>
                  <a:cubicBezTo>
                    <a:pt x="277" y="153"/>
                    <a:pt x="277" y="153"/>
                    <a:pt x="277" y="153"/>
                  </a:cubicBezTo>
                  <a:cubicBezTo>
                    <a:pt x="277" y="152"/>
                    <a:pt x="277" y="152"/>
                    <a:pt x="277" y="152"/>
                  </a:cubicBezTo>
                  <a:cubicBezTo>
                    <a:pt x="278" y="152"/>
                    <a:pt x="278" y="152"/>
                    <a:pt x="278" y="152"/>
                  </a:cubicBezTo>
                  <a:cubicBezTo>
                    <a:pt x="278" y="151"/>
                    <a:pt x="278" y="151"/>
                    <a:pt x="278" y="151"/>
                  </a:cubicBezTo>
                  <a:cubicBezTo>
                    <a:pt x="278" y="151"/>
                    <a:pt x="278" y="151"/>
                    <a:pt x="278" y="151"/>
                  </a:cubicBezTo>
                  <a:cubicBezTo>
                    <a:pt x="277" y="150"/>
                    <a:pt x="277" y="150"/>
                    <a:pt x="277" y="150"/>
                  </a:cubicBezTo>
                  <a:cubicBezTo>
                    <a:pt x="277" y="150"/>
                    <a:pt x="277" y="150"/>
                    <a:pt x="277" y="150"/>
                  </a:cubicBezTo>
                  <a:cubicBezTo>
                    <a:pt x="276" y="149"/>
                    <a:pt x="276" y="149"/>
                    <a:pt x="276" y="149"/>
                  </a:cubicBezTo>
                  <a:cubicBezTo>
                    <a:pt x="276" y="149"/>
                    <a:pt x="276" y="149"/>
                    <a:pt x="276" y="149"/>
                  </a:cubicBezTo>
                  <a:cubicBezTo>
                    <a:pt x="276" y="149"/>
                    <a:pt x="276" y="149"/>
                    <a:pt x="276" y="149"/>
                  </a:cubicBezTo>
                  <a:cubicBezTo>
                    <a:pt x="276" y="148"/>
                    <a:pt x="276" y="148"/>
                    <a:pt x="276" y="148"/>
                  </a:cubicBezTo>
                  <a:cubicBezTo>
                    <a:pt x="275" y="148"/>
                    <a:pt x="275" y="148"/>
                    <a:pt x="275" y="148"/>
                  </a:cubicBezTo>
                  <a:cubicBezTo>
                    <a:pt x="275" y="148"/>
                    <a:pt x="275" y="148"/>
                    <a:pt x="275" y="148"/>
                  </a:cubicBezTo>
                  <a:cubicBezTo>
                    <a:pt x="274" y="148"/>
                    <a:pt x="274" y="148"/>
                    <a:pt x="274" y="148"/>
                  </a:cubicBezTo>
                  <a:cubicBezTo>
                    <a:pt x="274" y="147"/>
                    <a:pt x="274" y="147"/>
                    <a:pt x="274" y="147"/>
                  </a:cubicBezTo>
                  <a:cubicBezTo>
                    <a:pt x="275" y="147"/>
                    <a:pt x="275" y="147"/>
                    <a:pt x="275" y="147"/>
                  </a:cubicBezTo>
                  <a:cubicBezTo>
                    <a:pt x="275" y="147"/>
                    <a:pt x="275" y="147"/>
                    <a:pt x="275" y="147"/>
                  </a:cubicBezTo>
                  <a:cubicBezTo>
                    <a:pt x="276" y="147"/>
                    <a:pt x="276" y="147"/>
                    <a:pt x="276" y="147"/>
                  </a:cubicBezTo>
                  <a:cubicBezTo>
                    <a:pt x="276" y="147"/>
                    <a:pt x="276" y="147"/>
                    <a:pt x="276" y="147"/>
                  </a:cubicBezTo>
                  <a:cubicBezTo>
                    <a:pt x="276" y="146"/>
                    <a:pt x="276" y="146"/>
                    <a:pt x="276" y="146"/>
                  </a:cubicBezTo>
                  <a:cubicBezTo>
                    <a:pt x="275" y="146"/>
                    <a:pt x="275" y="146"/>
                    <a:pt x="275" y="146"/>
                  </a:cubicBezTo>
                  <a:cubicBezTo>
                    <a:pt x="275" y="145"/>
                    <a:pt x="275" y="145"/>
                    <a:pt x="275" y="145"/>
                  </a:cubicBezTo>
                  <a:cubicBezTo>
                    <a:pt x="274" y="145"/>
                    <a:pt x="274" y="145"/>
                    <a:pt x="274" y="145"/>
                  </a:cubicBezTo>
                  <a:cubicBezTo>
                    <a:pt x="274" y="145"/>
                    <a:pt x="274" y="145"/>
                    <a:pt x="274" y="145"/>
                  </a:cubicBezTo>
                  <a:cubicBezTo>
                    <a:pt x="274" y="145"/>
                    <a:pt x="274" y="145"/>
                    <a:pt x="274" y="145"/>
                  </a:cubicBezTo>
                  <a:cubicBezTo>
                    <a:pt x="273" y="146"/>
                    <a:pt x="273" y="146"/>
                    <a:pt x="273" y="146"/>
                  </a:cubicBezTo>
                  <a:cubicBezTo>
                    <a:pt x="273" y="146"/>
                    <a:pt x="273" y="146"/>
                    <a:pt x="273" y="146"/>
                  </a:cubicBezTo>
                  <a:cubicBezTo>
                    <a:pt x="273" y="145"/>
                    <a:pt x="273" y="145"/>
                    <a:pt x="273" y="145"/>
                  </a:cubicBezTo>
                  <a:cubicBezTo>
                    <a:pt x="274" y="144"/>
                    <a:pt x="274" y="144"/>
                    <a:pt x="274" y="144"/>
                  </a:cubicBezTo>
                  <a:cubicBezTo>
                    <a:pt x="274" y="143"/>
                    <a:pt x="274" y="143"/>
                    <a:pt x="274" y="143"/>
                  </a:cubicBezTo>
                  <a:cubicBezTo>
                    <a:pt x="274" y="143"/>
                    <a:pt x="274" y="143"/>
                    <a:pt x="274" y="143"/>
                  </a:cubicBezTo>
                  <a:cubicBezTo>
                    <a:pt x="275" y="142"/>
                    <a:pt x="275" y="142"/>
                    <a:pt x="275" y="142"/>
                  </a:cubicBezTo>
                  <a:cubicBezTo>
                    <a:pt x="275" y="141"/>
                    <a:pt x="275" y="141"/>
                    <a:pt x="275" y="141"/>
                  </a:cubicBezTo>
                  <a:cubicBezTo>
                    <a:pt x="275" y="140"/>
                    <a:pt x="275" y="140"/>
                    <a:pt x="275" y="140"/>
                  </a:cubicBezTo>
                  <a:cubicBezTo>
                    <a:pt x="275" y="140"/>
                    <a:pt x="275" y="140"/>
                    <a:pt x="275" y="140"/>
                  </a:cubicBezTo>
                  <a:cubicBezTo>
                    <a:pt x="274" y="140"/>
                    <a:pt x="274" y="140"/>
                    <a:pt x="274" y="140"/>
                  </a:cubicBezTo>
                  <a:cubicBezTo>
                    <a:pt x="274" y="140"/>
                    <a:pt x="274" y="140"/>
                    <a:pt x="274" y="140"/>
                  </a:cubicBezTo>
                  <a:cubicBezTo>
                    <a:pt x="273" y="140"/>
                    <a:pt x="273" y="140"/>
                    <a:pt x="273" y="140"/>
                  </a:cubicBezTo>
                  <a:cubicBezTo>
                    <a:pt x="273" y="141"/>
                    <a:pt x="273" y="141"/>
                    <a:pt x="273" y="141"/>
                  </a:cubicBezTo>
                  <a:cubicBezTo>
                    <a:pt x="273" y="141"/>
                    <a:pt x="273" y="141"/>
                    <a:pt x="273" y="141"/>
                  </a:cubicBezTo>
                  <a:cubicBezTo>
                    <a:pt x="272" y="140"/>
                    <a:pt x="272" y="140"/>
                    <a:pt x="272" y="140"/>
                  </a:cubicBezTo>
                  <a:cubicBezTo>
                    <a:pt x="272" y="139"/>
                    <a:pt x="272" y="139"/>
                    <a:pt x="272" y="139"/>
                  </a:cubicBezTo>
                  <a:cubicBezTo>
                    <a:pt x="271" y="139"/>
                    <a:pt x="271" y="139"/>
                    <a:pt x="271" y="139"/>
                  </a:cubicBezTo>
                  <a:cubicBezTo>
                    <a:pt x="271" y="138"/>
                    <a:pt x="271" y="138"/>
                    <a:pt x="271" y="138"/>
                  </a:cubicBezTo>
                  <a:cubicBezTo>
                    <a:pt x="271" y="137"/>
                    <a:pt x="271" y="137"/>
                    <a:pt x="271" y="137"/>
                  </a:cubicBezTo>
                  <a:cubicBezTo>
                    <a:pt x="272" y="137"/>
                    <a:pt x="272" y="137"/>
                    <a:pt x="272" y="137"/>
                  </a:cubicBezTo>
                  <a:cubicBezTo>
                    <a:pt x="272" y="137"/>
                    <a:pt x="272" y="137"/>
                    <a:pt x="272" y="137"/>
                  </a:cubicBezTo>
                  <a:cubicBezTo>
                    <a:pt x="272" y="136"/>
                    <a:pt x="272" y="136"/>
                    <a:pt x="272" y="136"/>
                  </a:cubicBezTo>
                  <a:cubicBezTo>
                    <a:pt x="272" y="136"/>
                    <a:pt x="272" y="136"/>
                    <a:pt x="272" y="136"/>
                  </a:cubicBezTo>
                  <a:cubicBezTo>
                    <a:pt x="271" y="136"/>
                    <a:pt x="271" y="136"/>
                    <a:pt x="271" y="136"/>
                  </a:cubicBezTo>
                  <a:cubicBezTo>
                    <a:pt x="271" y="136"/>
                    <a:pt x="271" y="136"/>
                    <a:pt x="271" y="136"/>
                  </a:cubicBezTo>
                  <a:cubicBezTo>
                    <a:pt x="271" y="137"/>
                    <a:pt x="271" y="137"/>
                    <a:pt x="271" y="137"/>
                  </a:cubicBezTo>
                  <a:cubicBezTo>
                    <a:pt x="270" y="138"/>
                    <a:pt x="270" y="138"/>
                    <a:pt x="270" y="138"/>
                  </a:cubicBezTo>
                  <a:cubicBezTo>
                    <a:pt x="270" y="137"/>
                    <a:pt x="270" y="137"/>
                    <a:pt x="270" y="137"/>
                  </a:cubicBezTo>
                  <a:cubicBezTo>
                    <a:pt x="269" y="137"/>
                    <a:pt x="269" y="137"/>
                    <a:pt x="269" y="137"/>
                  </a:cubicBezTo>
                  <a:cubicBezTo>
                    <a:pt x="269" y="137"/>
                    <a:pt x="269" y="137"/>
                    <a:pt x="269" y="137"/>
                  </a:cubicBezTo>
                  <a:cubicBezTo>
                    <a:pt x="269" y="138"/>
                    <a:pt x="269" y="138"/>
                    <a:pt x="269" y="138"/>
                  </a:cubicBezTo>
                  <a:cubicBezTo>
                    <a:pt x="269" y="138"/>
                    <a:pt x="269" y="138"/>
                    <a:pt x="269" y="138"/>
                  </a:cubicBezTo>
                  <a:cubicBezTo>
                    <a:pt x="269" y="139"/>
                    <a:pt x="269" y="139"/>
                    <a:pt x="269" y="139"/>
                  </a:cubicBezTo>
                  <a:cubicBezTo>
                    <a:pt x="269" y="139"/>
                    <a:pt x="269" y="139"/>
                    <a:pt x="269" y="139"/>
                  </a:cubicBezTo>
                  <a:cubicBezTo>
                    <a:pt x="270" y="139"/>
                    <a:pt x="270" y="139"/>
                    <a:pt x="270" y="139"/>
                  </a:cubicBezTo>
                  <a:cubicBezTo>
                    <a:pt x="270" y="141"/>
                    <a:pt x="270" y="141"/>
                    <a:pt x="270" y="141"/>
                  </a:cubicBezTo>
                  <a:cubicBezTo>
                    <a:pt x="271" y="141"/>
                    <a:pt x="271" y="141"/>
                    <a:pt x="271" y="141"/>
                  </a:cubicBezTo>
                  <a:cubicBezTo>
                    <a:pt x="271" y="142"/>
                    <a:pt x="271" y="142"/>
                    <a:pt x="271" y="142"/>
                  </a:cubicBezTo>
                  <a:cubicBezTo>
                    <a:pt x="271" y="143"/>
                    <a:pt x="271" y="143"/>
                    <a:pt x="271" y="143"/>
                  </a:cubicBezTo>
                  <a:cubicBezTo>
                    <a:pt x="270" y="143"/>
                    <a:pt x="270" y="143"/>
                    <a:pt x="270" y="143"/>
                  </a:cubicBezTo>
                  <a:cubicBezTo>
                    <a:pt x="269" y="144"/>
                    <a:pt x="269" y="144"/>
                    <a:pt x="269" y="144"/>
                  </a:cubicBezTo>
                  <a:cubicBezTo>
                    <a:pt x="267" y="144"/>
                    <a:pt x="267" y="144"/>
                    <a:pt x="267" y="144"/>
                  </a:cubicBezTo>
                  <a:cubicBezTo>
                    <a:pt x="267" y="144"/>
                    <a:pt x="267" y="144"/>
                    <a:pt x="267" y="144"/>
                  </a:cubicBezTo>
                  <a:cubicBezTo>
                    <a:pt x="266" y="144"/>
                    <a:pt x="266" y="144"/>
                    <a:pt x="266" y="144"/>
                  </a:cubicBezTo>
                  <a:cubicBezTo>
                    <a:pt x="266" y="143"/>
                    <a:pt x="266" y="143"/>
                    <a:pt x="266" y="143"/>
                  </a:cubicBezTo>
                  <a:cubicBezTo>
                    <a:pt x="266" y="143"/>
                    <a:pt x="266" y="143"/>
                    <a:pt x="266" y="143"/>
                  </a:cubicBezTo>
                  <a:cubicBezTo>
                    <a:pt x="266" y="142"/>
                    <a:pt x="266" y="142"/>
                    <a:pt x="266" y="142"/>
                  </a:cubicBezTo>
                  <a:cubicBezTo>
                    <a:pt x="264" y="142"/>
                    <a:pt x="264" y="142"/>
                    <a:pt x="264" y="142"/>
                  </a:cubicBezTo>
                  <a:cubicBezTo>
                    <a:pt x="263" y="141"/>
                    <a:pt x="263" y="141"/>
                    <a:pt x="263" y="141"/>
                  </a:cubicBezTo>
                  <a:cubicBezTo>
                    <a:pt x="262" y="141"/>
                    <a:pt x="262" y="141"/>
                    <a:pt x="262" y="141"/>
                  </a:cubicBezTo>
                  <a:cubicBezTo>
                    <a:pt x="262" y="143"/>
                    <a:pt x="262" y="143"/>
                    <a:pt x="262" y="143"/>
                  </a:cubicBezTo>
                  <a:cubicBezTo>
                    <a:pt x="263" y="144"/>
                    <a:pt x="263" y="144"/>
                    <a:pt x="263" y="144"/>
                  </a:cubicBezTo>
                  <a:cubicBezTo>
                    <a:pt x="262" y="144"/>
                    <a:pt x="262" y="144"/>
                    <a:pt x="262" y="144"/>
                  </a:cubicBezTo>
                  <a:cubicBezTo>
                    <a:pt x="262" y="144"/>
                    <a:pt x="262" y="144"/>
                    <a:pt x="262" y="144"/>
                  </a:cubicBezTo>
                  <a:cubicBezTo>
                    <a:pt x="261" y="143"/>
                    <a:pt x="261" y="143"/>
                    <a:pt x="261" y="143"/>
                  </a:cubicBezTo>
                  <a:cubicBezTo>
                    <a:pt x="261" y="142"/>
                    <a:pt x="261" y="142"/>
                    <a:pt x="261" y="142"/>
                  </a:cubicBezTo>
                  <a:cubicBezTo>
                    <a:pt x="260" y="142"/>
                    <a:pt x="260" y="142"/>
                    <a:pt x="260" y="142"/>
                  </a:cubicBezTo>
                  <a:cubicBezTo>
                    <a:pt x="260" y="142"/>
                    <a:pt x="260" y="142"/>
                    <a:pt x="260" y="142"/>
                  </a:cubicBezTo>
                  <a:cubicBezTo>
                    <a:pt x="259" y="141"/>
                    <a:pt x="259" y="141"/>
                    <a:pt x="259" y="141"/>
                  </a:cubicBezTo>
                  <a:cubicBezTo>
                    <a:pt x="259" y="140"/>
                    <a:pt x="259" y="140"/>
                    <a:pt x="259" y="140"/>
                  </a:cubicBezTo>
                  <a:cubicBezTo>
                    <a:pt x="259" y="140"/>
                    <a:pt x="259" y="140"/>
                    <a:pt x="259" y="140"/>
                  </a:cubicBezTo>
                  <a:cubicBezTo>
                    <a:pt x="258" y="140"/>
                    <a:pt x="258" y="140"/>
                    <a:pt x="258" y="140"/>
                  </a:cubicBezTo>
                  <a:cubicBezTo>
                    <a:pt x="257" y="139"/>
                    <a:pt x="257" y="139"/>
                    <a:pt x="257" y="139"/>
                  </a:cubicBezTo>
                  <a:cubicBezTo>
                    <a:pt x="257" y="139"/>
                    <a:pt x="257" y="139"/>
                    <a:pt x="257" y="139"/>
                  </a:cubicBezTo>
                  <a:cubicBezTo>
                    <a:pt x="256" y="138"/>
                    <a:pt x="256" y="138"/>
                    <a:pt x="256" y="138"/>
                  </a:cubicBezTo>
                  <a:cubicBezTo>
                    <a:pt x="256" y="138"/>
                    <a:pt x="256" y="138"/>
                    <a:pt x="256" y="138"/>
                  </a:cubicBezTo>
                  <a:cubicBezTo>
                    <a:pt x="256" y="138"/>
                    <a:pt x="256" y="138"/>
                    <a:pt x="256" y="138"/>
                  </a:cubicBezTo>
                  <a:cubicBezTo>
                    <a:pt x="258" y="140"/>
                    <a:pt x="258" y="140"/>
                    <a:pt x="258" y="140"/>
                  </a:cubicBezTo>
                  <a:cubicBezTo>
                    <a:pt x="258" y="140"/>
                    <a:pt x="258" y="140"/>
                    <a:pt x="258" y="140"/>
                  </a:cubicBezTo>
                  <a:cubicBezTo>
                    <a:pt x="259" y="141"/>
                    <a:pt x="259" y="141"/>
                    <a:pt x="259" y="141"/>
                  </a:cubicBezTo>
                  <a:cubicBezTo>
                    <a:pt x="259" y="141"/>
                    <a:pt x="259" y="141"/>
                    <a:pt x="259" y="141"/>
                  </a:cubicBezTo>
                  <a:cubicBezTo>
                    <a:pt x="259" y="142"/>
                    <a:pt x="259" y="142"/>
                    <a:pt x="259" y="142"/>
                  </a:cubicBezTo>
                  <a:cubicBezTo>
                    <a:pt x="259" y="142"/>
                    <a:pt x="259" y="142"/>
                    <a:pt x="259" y="142"/>
                  </a:cubicBezTo>
                  <a:cubicBezTo>
                    <a:pt x="259" y="142"/>
                    <a:pt x="259" y="142"/>
                    <a:pt x="259" y="142"/>
                  </a:cubicBezTo>
                  <a:cubicBezTo>
                    <a:pt x="258" y="143"/>
                    <a:pt x="258" y="143"/>
                    <a:pt x="258" y="143"/>
                  </a:cubicBezTo>
                  <a:cubicBezTo>
                    <a:pt x="257" y="142"/>
                    <a:pt x="257" y="142"/>
                    <a:pt x="257" y="142"/>
                  </a:cubicBezTo>
                  <a:cubicBezTo>
                    <a:pt x="256" y="142"/>
                    <a:pt x="256" y="142"/>
                    <a:pt x="256" y="142"/>
                  </a:cubicBezTo>
                  <a:cubicBezTo>
                    <a:pt x="256" y="141"/>
                    <a:pt x="256" y="141"/>
                    <a:pt x="256" y="141"/>
                  </a:cubicBezTo>
                  <a:cubicBezTo>
                    <a:pt x="255" y="141"/>
                    <a:pt x="255" y="141"/>
                    <a:pt x="255" y="141"/>
                  </a:cubicBezTo>
                  <a:cubicBezTo>
                    <a:pt x="255" y="140"/>
                    <a:pt x="255" y="140"/>
                    <a:pt x="255" y="140"/>
                  </a:cubicBezTo>
                  <a:cubicBezTo>
                    <a:pt x="254" y="141"/>
                    <a:pt x="254" y="141"/>
                    <a:pt x="254" y="141"/>
                  </a:cubicBezTo>
                  <a:cubicBezTo>
                    <a:pt x="253" y="141"/>
                    <a:pt x="253" y="141"/>
                    <a:pt x="253" y="141"/>
                  </a:cubicBezTo>
                  <a:cubicBezTo>
                    <a:pt x="252" y="141"/>
                    <a:pt x="252" y="141"/>
                    <a:pt x="252" y="141"/>
                  </a:cubicBezTo>
                  <a:cubicBezTo>
                    <a:pt x="251" y="140"/>
                    <a:pt x="251" y="140"/>
                    <a:pt x="251" y="140"/>
                  </a:cubicBezTo>
                  <a:cubicBezTo>
                    <a:pt x="250" y="140"/>
                    <a:pt x="250" y="140"/>
                    <a:pt x="250" y="140"/>
                  </a:cubicBezTo>
                  <a:cubicBezTo>
                    <a:pt x="250" y="140"/>
                    <a:pt x="250" y="140"/>
                    <a:pt x="250" y="140"/>
                  </a:cubicBezTo>
                  <a:cubicBezTo>
                    <a:pt x="249" y="139"/>
                    <a:pt x="249" y="139"/>
                    <a:pt x="249" y="139"/>
                  </a:cubicBezTo>
                  <a:cubicBezTo>
                    <a:pt x="249" y="139"/>
                    <a:pt x="249" y="139"/>
                    <a:pt x="249" y="139"/>
                  </a:cubicBezTo>
                  <a:cubicBezTo>
                    <a:pt x="250" y="138"/>
                    <a:pt x="250" y="138"/>
                    <a:pt x="250" y="138"/>
                  </a:cubicBezTo>
                  <a:cubicBezTo>
                    <a:pt x="251" y="137"/>
                    <a:pt x="251" y="137"/>
                    <a:pt x="251" y="137"/>
                  </a:cubicBezTo>
                  <a:cubicBezTo>
                    <a:pt x="251" y="137"/>
                    <a:pt x="251" y="137"/>
                    <a:pt x="251" y="137"/>
                  </a:cubicBezTo>
                  <a:cubicBezTo>
                    <a:pt x="250" y="137"/>
                    <a:pt x="250" y="137"/>
                    <a:pt x="250" y="137"/>
                  </a:cubicBezTo>
                  <a:cubicBezTo>
                    <a:pt x="249" y="138"/>
                    <a:pt x="249" y="138"/>
                    <a:pt x="249" y="138"/>
                  </a:cubicBezTo>
                  <a:cubicBezTo>
                    <a:pt x="249" y="139"/>
                    <a:pt x="249" y="139"/>
                    <a:pt x="249" y="139"/>
                  </a:cubicBezTo>
                  <a:cubicBezTo>
                    <a:pt x="248" y="139"/>
                    <a:pt x="248" y="139"/>
                    <a:pt x="248" y="139"/>
                  </a:cubicBezTo>
                  <a:cubicBezTo>
                    <a:pt x="248" y="138"/>
                    <a:pt x="248" y="138"/>
                    <a:pt x="248" y="138"/>
                  </a:cubicBezTo>
                  <a:cubicBezTo>
                    <a:pt x="247" y="138"/>
                    <a:pt x="247" y="138"/>
                    <a:pt x="247" y="138"/>
                  </a:cubicBezTo>
                  <a:cubicBezTo>
                    <a:pt x="246" y="138"/>
                    <a:pt x="246" y="138"/>
                    <a:pt x="246" y="138"/>
                  </a:cubicBezTo>
                  <a:cubicBezTo>
                    <a:pt x="247" y="139"/>
                    <a:pt x="247" y="139"/>
                    <a:pt x="247" y="139"/>
                  </a:cubicBezTo>
                  <a:cubicBezTo>
                    <a:pt x="247" y="139"/>
                    <a:pt x="247" y="139"/>
                    <a:pt x="247" y="139"/>
                  </a:cubicBezTo>
                  <a:cubicBezTo>
                    <a:pt x="246" y="139"/>
                    <a:pt x="246" y="139"/>
                    <a:pt x="246" y="139"/>
                  </a:cubicBezTo>
                  <a:cubicBezTo>
                    <a:pt x="244" y="138"/>
                    <a:pt x="244" y="138"/>
                    <a:pt x="244" y="138"/>
                  </a:cubicBezTo>
                  <a:cubicBezTo>
                    <a:pt x="244" y="137"/>
                    <a:pt x="244" y="137"/>
                    <a:pt x="244" y="137"/>
                  </a:cubicBezTo>
                  <a:cubicBezTo>
                    <a:pt x="243" y="136"/>
                    <a:pt x="243" y="136"/>
                    <a:pt x="243" y="136"/>
                  </a:cubicBezTo>
                  <a:cubicBezTo>
                    <a:pt x="244" y="136"/>
                    <a:pt x="244" y="136"/>
                    <a:pt x="244" y="136"/>
                  </a:cubicBezTo>
                  <a:cubicBezTo>
                    <a:pt x="245" y="135"/>
                    <a:pt x="245" y="135"/>
                    <a:pt x="245" y="135"/>
                  </a:cubicBezTo>
                  <a:cubicBezTo>
                    <a:pt x="245" y="135"/>
                    <a:pt x="245" y="135"/>
                    <a:pt x="245" y="135"/>
                  </a:cubicBezTo>
                  <a:cubicBezTo>
                    <a:pt x="245" y="134"/>
                    <a:pt x="245" y="134"/>
                    <a:pt x="245" y="134"/>
                  </a:cubicBezTo>
                  <a:cubicBezTo>
                    <a:pt x="245" y="135"/>
                    <a:pt x="245" y="135"/>
                    <a:pt x="245" y="135"/>
                  </a:cubicBezTo>
                  <a:cubicBezTo>
                    <a:pt x="243" y="135"/>
                    <a:pt x="243" y="135"/>
                    <a:pt x="243" y="135"/>
                  </a:cubicBezTo>
                  <a:cubicBezTo>
                    <a:pt x="243" y="136"/>
                    <a:pt x="243" y="136"/>
                    <a:pt x="243" y="136"/>
                  </a:cubicBezTo>
                  <a:cubicBezTo>
                    <a:pt x="243" y="136"/>
                    <a:pt x="243" y="136"/>
                    <a:pt x="243" y="136"/>
                  </a:cubicBezTo>
                  <a:cubicBezTo>
                    <a:pt x="242" y="135"/>
                    <a:pt x="242" y="135"/>
                    <a:pt x="242" y="135"/>
                  </a:cubicBezTo>
                  <a:cubicBezTo>
                    <a:pt x="243" y="135"/>
                    <a:pt x="243" y="135"/>
                    <a:pt x="243" y="135"/>
                  </a:cubicBezTo>
                  <a:cubicBezTo>
                    <a:pt x="242" y="134"/>
                    <a:pt x="242" y="134"/>
                    <a:pt x="242" y="134"/>
                  </a:cubicBezTo>
                  <a:cubicBezTo>
                    <a:pt x="242" y="134"/>
                    <a:pt x="242" y="134"/>
                    <a:pt x="242" y="134"/>
                  </a:cubicBezTo>
                  <a:cubicBezTo>
                    <a:pt x="242" y="135"/>
                    <a:pt x="242" y="135"/>
                    <a:pt x="242" y="135"/>
                  </a:cubicBezTo>
                  <a:cubicBezTo>
                    <a:pt x="242" y="135"/>
                    <a:pt x="242" y="135"/>
                    <a:pt x="242" y="135"/>
                  </a:cubicBezTo>
                  <a:cubicBezTo>
                    <a:pt x="242" y="136"/>
                    <a:pt x="242" y="136"/>
                    <a:pt x="242" y="136"/>
                  </a:cubicBezTo>
                  <a:cubicBezTo>
                    <a:pt x="241" y="136"/>
                    <a:pt x="241" y="136"/>
                    <a:pt x="241" y="136"/>
                  </a:cubicBezTo>
                  <a:cubicBezTo>
                    <a:pt x="240" y="135"/>
                    <a:pt x="240" y="135"/>
                    <a:pt x="240" y="135"/>
                  </a:cubicBezTo>
                  <a:cubicBezTo>
                    <a:pt x="240" y="135"/>
                    <a:pt x="240" y="135"/>
                    <a:pt x="240" y="135"/>
                  </a:cubicBezTo>
                  <a:cubicBezTo>
                    <a:pt x="239" y="135"/>
                    <a:pt x="239" y="135"/>
                    <a:pt x="239" y="135"/>
                  </a:cubicBezTo>
                  <a:cubicBezTo>
                    <a:pt x="239" y="136"/>
                    <a:pt x="239" y="136"/>
                    <a:pt x="239" y="136"/>
                  </a:cubicBezTo>
                  <a:cubicBezTo>
                    <a:pt x="239" y="136"/>
                    <a:pt x="239" y="136"/>
                    <a:pt x="239" y="136"/>
                  </a:cubicBezTo>
                  <a:cubicBezTo>
                    <a:pt x="238" y="135"/>
                    <a:pt x="238" y="135"/>
                    <a:pt x="238" y="135"/>
                  </a:cubicBezTo>
                  <a:cubicBezTo>
                    <a:pt x="238" y="134"/>
                    <a:pt x="238" y="134"/>
                    <a:pt x="238" y="134"/>
                  </a:cubicBezTo>
                  <a:cubicBezTo>
                    <a:pt x="238" y="134"/>
                    <a:pt x="238" y="134"/>
                    <a:pt x="238" y="134"/>
                  </a:cubicBezTo>
                  <a:cubicBezTo>
                    <a:pt x="239" y="135"/>
                    <a:pt x="239" y="135"/>
                    <a:pt x="239" y="135"/>
                  </a:cubicBezTo>
                  <a:cubicBezTo>
                    <a:pt x="238" y="134"/>
                    <a:pt x="238" y="134"/>
                    <a:pt x="238" y="134"/>
                  </a:cubicBezTo>
                  <a:cubicBezTo>
                    <a:pt x="238" y="134"/>
                    <a:pt x="238" y="134"/>
                    <a:pt x="238" y="134"/>
                  </a:cubicBezTo>
                  <a:cubicBezTo>
                    <a:pt x="237" y="133"/>
                    <a:pt x="237" y="133"/>
                    <a:pt x="237" y="133"/>
                  </a:cubicBezTo>
                  <a:cubicBezTo>
                    <a:pt x="236" y="132"/>
                    <a:pt x="236" y="132"/>
                    <a:pt x="236" y="132"/>
                  </a:cubicBezTo>
                  <a:cubicBezTo>
                    <a:pt x="237" y="132"/>
                    <a:pt x="237" y="132"/>
                    <a:pt x="237" y="132"/>
                  </a:cubicBezTo>
                  <a:cubicBezTo>
                    <a:pt x="237" y="131"/>
                    <a:pt x="237" y="131"/>
                    <a:pt x="237" y="131"/>
                  </a:cubicBezTo>
                  <a:cubicBezTo>
                    <a:pt x="236" y="129"/>
                    <a:pt x="236" y="129"/>
                    <a:pt x="236" y="129"/>
                  </a:cubicBezTo>
                  <a:cubicBezTo>
                    <a:pt x="236" y="129"/>
                    <a:pt x="236" y="129"/>
                    <a:pt x="236" y="129"/>
                  </a:cubicBezTo>
                  <a:cubicBezTo>
                    <a:pt x="237" y="129"/>
                    <a:pt x="237" y="129"/>
                    <a:pt x="237" y="129"/>
                  </a:cubicBezTo>
                  <a:cubicBezTo>
                    <a:pt x="237" y="128"/>
                    <a:pt x="237" y="128"/>
                    <a:pt x="237" y="128"/>
                  </a:cubicBezTo>
                  <a:cubicBezTo>
                    <a:pt x="237" y="127"/>
                    <a:pt x="237" y="127"/>
                    <a:pt x="237" y="127"/>
                  </a:cubicBezTo>
                  <a:cubicBezTo>
                    <a:pt x="237" y="127"/>
                    <a:pt x="237" y="127"/>
                    <a:pt x="237" y="127"/>
                  </a:cubicBezTo>
                  <a:cubicBezTo>
                    <a:pt x="238" y="127"/>
                    <a:pt x="238" y="127"/>
                    <a:pt x="238" y="127"/>
                  </a:cubicBezTo>
                  <a:cubicBezTo>
                    <a:pt x="238" y="128"/>
                    <a:pt x="238" y="128"/>
                    <a:pt x="238" y="128"/>
                  </a:cubicBezTo>
                  <a:cubicBezTo>
                    <a:pt x="239" y="128"/>
                    <a:pt x="239" y="128"/>
                    <a:pt x="239" y="128"/>
                  </a:cubicBezTo>
                  <a:cubicBezTo>
                    <a:pt x="240" y="128"/>
                    <a:pt x="240" y="128"/>
                    <a:pt x="240" y="128"/>
                  </a:cubicBezTo>
                  <a:cubicBezTo>
                    <a:pt x="240" y="129"/>
                    <a:pt x="240" y="129"/>
                    <a:pt x="240" y="129"/>
                  </a:cubicBezTo>
                  <a:cubicBezTo>
                    <a:pt x="242" y="130"/>
                    <a:pt x="242" y="130"/>
                    <a:pt x="242" y="130"/>
                  </a:cubicBezTo>
                  <a:cubicBezTo>
                    <a:pt x="243" y="130"/>
                    <a:pt x="243" y="130"/>
                    <a:pt x="243" y="130"/>
                  </a:cubicBezTo>
                  <a:cubicBezTo>
                    <a:pt x="244" y="129"/>
                    <a:pt x="244" y="129"/>
                    <a:pt x="244" y="129"/>
                  </a:cubicBezTo>
                  <a:cubicBezTo>
                    <a:pt x="245" y="129"/>
                    <a:pt x="245" y="129"/>
                    <a:pt x="245" y="129"/>
                  </a:cubicBezTo>
                  <a:cubicBezTo>
                    <a:pt x="244" y="129"/>
                    <a:pt x="244" y="129"/>
                    <a:pt x="244" y="129"/>
                  </a:cubicBezTo>
                  <a:cubicBezTo>
                    <a:pt x="244" y="128"/>
                    <a:pt x="244" y="128"/>
                    <a:pt x="244" y="128"/>
                  </a:cubicBezTo>
                  <a:cubicBezTo>
                    <a:pt x="243" y="128"/>
                    <a:pt x="243" y="128"/>
                    <a:pt x="243" y="128"/>
                  </a:cubicBezTo>
                  <a:cubicBezTo>
                    <a:pt x="243" y="127"/>
                    <a:pt x="243" y="127"/>
                    <a:pt x="243" y="127"/>
                  </a:cubicBezTo>
                  <a:cubicBezTo>
                    <a:pt x="242" y="127"/>
                    <a:pt x="242" y="127"/>
                    <a:pt x="242" y="127"/>
                  </a:cubicBezTo>
                  <a:cubicBezTo>
                    <a:pt x="241" y="126"/>
                    <a:pt x="241" y="126"/>
                    <a:pt x="241" y="126"/>
                  </a:cubicBezTo>
                  <a:cubicBezTo>
                    <a:pt x="240" y="126"/>
                    <a:pt x="240" y="126"/>
                    <a:pt x="240" y="126"/>
                  </a:cubicBezTo>
                  <a:cubicBezTo>
                    <a:pt x="239" y="126"/>
                    <a:pt x="239" y="126"/>
                    <a:pt x="239" y="126"/>
                  </a:cubicBezTo>
                  <a:cubicBezTo>
                    <a:pt x="238" y="126"/>
                    <a:pt x="238" y="126"/>
                    <a:pt x="238" y="126"/>
                  </a:cubicBezTo>
                  <a:cubicBezTo>
                    <a:pt x="237" y="125"/>
                    <a:pt x="237" y="125"/>
                    <a:pt x="237" y="125"/>
                  </a:cubicBezTo>
                  <a:cubicBezTo>
                    <a:pt x="236" y="124"/>
                    <a:pt x="236" y="124"/>
                    <a:pt x="236" y="124"/>
                  </a:cubicBezTo>
                  <a:cubicBezTo>
                    <a:pt x="237" y="123"/>
                    <a:pt x="237" y="123"/>
                    <a:pt x="237" y="123"/>
                  </a:cubicBezTo>
                  <a:cubicBezTo>
                    <a:pt x="237" y="122"/>
                    <a:pt x="237" y="122"/>
                    <a:pt x="237" y="122"/>
                  </a:cubicBezTo>
                  <a:cubicBezTo>
                    <a:pt x="237" y="122"/>
                    <a:pt x="237" y="122"/>
                    <a:pt x="237" y="122"/>
                  </a:cubicBezTo>
                  <a:cubicBezTo>
                    <a:pt x="238" y="121"/>
                    <a:pt x="238" y="121"/>
                    <a:pt x="238" y="121"/>
                  </a:cubicBezTo>
                  <a:cubicBezTo>
                    <a:pt x="238" y="121"/>
                    <a:pt x="238" y="121"/>
                    <a:pt x="238" y="121"/>
                  </a:cubicBezTo>
                  <a:cubicBezTo>
                    <a:pt x="239" y="120"/>
                    <a:pt x="239" y="120"/>
                    <a:pt x="239" y="120"/>
                  </a:cubicBezTo>
                  <a:cubicBezTo>
                    <a:pt x="239" y="119"/>
                    <a:pt x="239" y="119"/>
                    <a:pt x="239" y="119"/>
                  </a:cubicBezTo>
                  <a:cubicBezTo>
                    <a:pt x="239" y="118"/>
                    <a:pt x="239" y="118"/>
                    <a:pt x="239" y="118"/>
                  </a:cubicBezTo>
                  <a:cubicBezTo>
                    <a:pt x="240" y="118"/>
                    <a:pt x="240" y="118"/>
                    <a:pt x="240" y="118"/>
                  </a:cubicBezTo>
                  <a:cubicBezTo>
                    <a:pt x="240" y="117"/>
                    <a:pt x="240" y="117"/>
                    <a:pt x="240" y="117"/>
                  </a:cubicBezTo>
                  <a:cubicBezTo>
                    <a:pt x="241" y="117"/>
                    <a:pt x="241" y="117"/>
                    <a:pt x="241" y="117"/>
                  </a:cubicBezTo>
                  <a:cubicBezTo>
                    <a:pt x="242" y="117"/>
                    <a:pt x="242" y="117"/>
                    <a:pt x="242" y="117"/>
                  </a:cubicBezTo>
                  <a:cubicBezTo>
                    <a:pt x="242" y="116"/>
                    <a:pt x="242" y="116"/>
                    <a:pt x="242" y="116"/>
                  </a:cubicBezTo>
                  <a:cubicBezTo>
                    <a:pt x="242" y="116"/>
                    <a:pt x="242" y="116"/>
                    <a:pt x="242" y="116"/>
                  </a:cubicBezTo>
                  <a:cubicBezTo>
                    <a:pt x="241" y="116"/>
                    <a:pt x="241" y="116"/>
                    <a:pt x="241" y="116"/>
                  </a:cubicBezTo>
                  <a:cubicBezTo>
                    <a:pt x="241" y="116"/>
                    <a:pt x="241" y="116"/>
                    <a:pt x="241" y="116"/>
                  </a:cubicBezTo>
                  <a:cubicBezTo>
                    <a:pt x="242" y="114"/>
                    <a:pt x="242" y="114"/>
                    <a:pt x="242" y="114"/>
                  </a:cubicBezTo>
                  <a:cubicBezTo>
                    <a:pt x="243" y="113"/>
                    <a:pt x="243" y="113"/>
                    <a:pt x="243" y="113"/>
                  </a:cubicBezTo>
                  <a:cubicBezTo>
                    <a:pt x="243" y="113"/>
                    <a:pt x="243" y="113"/>
                    <a:pt x="243" y="113"/>
                  </a:cubicBezTo>
                  <a:cubicBezTo>
                    <a:pt x="244" y="112"/>
                    <a:pt x="244" y="112"/>
                    <a:pt x="244" y="112"/>
                  </a:cubicBezTo>
                  <a:cubicBezTo>
                    <a:pt x="244" y="112"/>
                    <a:pt x="244" y="112"/>
                    <a:pt x="244" y="112"/>
                  </a:cubicBezTo>
                  <a:cubicBezTo>
                    <a:pt x="245" y="112"/>
                    <a:pt x="245" y="112"/>
                    <a:pt x="245" y="112"/>
                  </a:cubicBezTo>
                  <a:cubicBezTo>
                    <a:pt x="245" y="111"/>
                    <a:pt x="245" y="111"/>
                    <a:pt x="245" y="111"/>
                  </a:cubicBezTo>
                  <a:cubicBezTo>
                    <a:pt x="246" y="111"/>
                    <a:pt x="246" y="111"/>
                    <a:pt x="246" y="111"/>
                  </a:cubicBezTo>
                  <a:cubicBezTo>
                    <a:pt x="246" y="112"/>
                    <a:pt x="246" y="112"/>
                    <a:pt x="246" y="112"/>
                  </a:cubicBezTo>
                  <a:cubicBezTo>
                    <a:pt x="246" y="111"/>
                    <a:pt x="246" y="111"/>
                    <a:pt x="246" y="111"/>
                  </a:cubicBezTo>
                  <a:cubicBezTo>
                    <a:pt x="246" y="111"/>
                    <a:pt x="246" y="111"/>
                    <a:pt x="246" y="111"/>
                  </a:cubicBezTo>
                  <a:cubicBezTo>
                    <a:pt x="247" y="109"/>
                    <a:pt x="247" y="109"/>
                    <a:pt x="247" y="109"/>
                  </a:cubicBezTo>
                  <a:cubicBezTo>
                    <a:pt x="248" y="109"/>
                    <a:pt x="248" y="109"/>
                    <a:pt x="248" y="109"/>
                  </a:cubicBezTo>
                  <a:cubicBezTo>
                    <a:pt x="248" y="109"/>
                    <a:pt x="248" y="109"/>
                    <a:pt x="248" y="109"/>
                  </a:cubicBezTo>
                  <a:cubicBezTo>
                    <a:pt x="248" y="108"/>
                    <a:pt x="248" y="108"/>
                    <a:pt x="248" y="108"/>
                  </a:cubicBezTo>
                  <a:cubicBezTo>
                    <a:pt x="249" y="108"/>
                    <a:pt x="249" y="108"/>
                    <a:pt x="249" y="108"/>
                  </a:cubicBezTo>
                  <a:cubicBezTo>
                    <a:pt x="250" y="107"/>
                    <a:pt x="250" y="107"/>
                    <a:pt x="250" y="107"/>
                  </a:cubicBezTo>
                  <a:cubicBezTo>
                    <a:pt x="250" y="107"/>
                    <a:pt x="250" y="107"/>
                    <a:pt x="250" y="107"/>
                  </a:cubicBezTo>
                  <a:cubicBezTo>
                    <a:pt x="251" y="107"/>
                    <a:pt x="251" y="107"/>
                    <a:pt x="251" y="107"/>
                  </a:cubicBezTo>
                  <a:cubicBezTo>
                    <a:pt x="251" y="106"/>
                    <a:pt x="251" y="106"/>
                    <a:pt x="251" y="106"/>
                  </a:cubicBezTo>
                  <a:cubicBezTo>
                    <a:pt x="251" y="106"/>
                    <a:pt x="251" y="106"/>
                    <a:pt x="251" y="106"/>
                  </a:cubicBezTo>
                  <a:cubicBezTo>
                    <a:pt x="253" y="105"/>
                    <a:pt x="253" y="105"/>
                    <a:pt x="253" y="105"/>
                  </a:cubicBezTo>
                  <a:cubicBezTo>
                    <a:pt x="254" y="104"/>
                    <a:pt x="254" y="104"/>
                    <a:pt x="254" y="104"/>
                  </a:cubicBezTo>
                  <a:cubicBezTo>
                    <a:pt x="256" y="103"/>
                    <a:pt x="256" y="103"/>
                    <a:pt x="256" y="103"/>
                  </a:cubicBezTo>
                  <a:cubicBezTo>
                    <a:pt x="258" y="103"/>
                    <a:pt x="258" y="103"/>
                    <a:pt x="258" y="103"/>
                  </a:cubicBezTo>
                  <a:cubicBezTo>
                    <a:pt x="259" y="103"/>
                    <a:pt x="259" y="103"/>
                    <a:pt x="259" y="103"/>
                  </a:cubicBezTo>
                  <a:cubicBezTo>
                    <a:pt x="260" y="103"/>
                    <a:pt x="260" y="103"/>
                    <a:pt x="260" y="103"/>
                  </a:cubicBezTo>
                  <a:cubicBezTo>
                    <a:pt x="261" y="103"/>
                    <a:pt x="261" y="103"/>
                    <a:pt x="261" y="103"/>
                  </a:cubicBezTo>
                  <a:cubicBezTo>
                    <a:pt x="261" y="103"/>
                    <a:pt x="261" y="103"/>
                    <a:pt x="261" y="103"/>
                  </a:cubicBezTo>
                  <a:cubicBezTo>
                    <a:pt x="262" y="103"/>
                    <a:pt x="262" y="103"/>
                    <a:pt x="262" y="103"/>
                  </a:cubicBezTo>
                  <a:cubicBezTo>
                    <a:pt x="263" y="104"/>
                    <a:pt x="263" y="104"/>
                    <a:pt x="263" y="104"/>
                  </a:cubicBezTo>
                  <a:cubicBezTo>
                    <a:pt x="265" y="104"/>
                    <a:pt x="265" y="104"/>
                    <a:pt x="265" y="104"/>
                  </a:cubicBezTo>
                  <a:cubicBezTo>
                    <a:pt x="265" y="105"/>
                    <a:pt x="265" y="105"/>
                    <a:pt x="265" y="105"/>
                  </a:cubicBezTo>
                  <a:cubicBezTo>
                    <a:pt x="265" y="106"/>
                    <a:pt x="265" y="106"/>
                    <a:pt x="265" y="106"/>
                  </a:cubicBezTo>
                  <a:cubicBezTo>
                    <a:pt x="264" y="106"/>
                    <a:pt x="264" y="106"/>
                    <a:pt x="264" y="106"/>
                  </a:cubicBezTo>
                  <a:cubicBezTo>
                    <a:pt x="263" y="106"/>
                    <a:pt x="263" y="106"/>
                    <a:pt x="263" y="106"/>
                  </a:cubicBezTo>
                  <a:cubicBezTo>
                    <a:pt x="262" y="106"/>
                    <a:pt x="262" y="106"/>
                    <a:pt x="262" y="106"/>
                  </a:cubicBezTo>
                  <a:cubicBezTo>
                    <a:pt x="261" y="107"/>
                    <a:pt x="261" y="107"/>
                    <a:pt x="261" y="107"/>
                  </a:cubicBezTo>
                  <a:cubicBezTo>
                    <a:pt x="261" y="108"/>
                    <a:pt x="261" y="108"/>
                    <a:pt x="261" y="108"/>
                  </a:cubicBezTo>
                  <a:cubicBezTo>
                    <a:pt x="260" y="108"/>
                    <a:pt x="260" y="108"/>
                    <a:pt x="260" y="108"/>
                  </a:cubicBezTo>
                  <a:cubicBezTo>
                    <a:pt x="258" y="110"/>
                    <a:pt x="258" y="110"/>
                    <a:pt x="258" y="110"/>
                  </a:cubicBezTo>
                  <a:cubicBezTo>
                    <a:pt x="256" y="111"/>
                    <a:pt x="256" y="111"/>
                    <a:pt x="256" y="111"/>
                  </a:cubicBezTo>
                  <a:cubicBezTo>
                    <a:pt x="255" y="112"/>
                    <a:pt x="255" y="112"/>
                    <a:pt x="255" y="112"/>
                  </a:cubicBezTo>
                  <a:cubicBezTo>
                    <a:pt x="255" y="112"/>
                    <a:pt x="255" y="112"/>
                    <a:pt x="255" y="112"/>
                  </a:cubicBezTo>
                  <a:cubicBezTo>
                    <a:pt x="254" y="114"/>
                    <a:pt x="254" y="114"/>
                    <a:pt x="254" y="114"/>
                  </a:cubicBezTo>
                  <a:cubicBezTo>
                    <a:pt x="254" y="115"/>
                    <a:pt x="254" y="115"/>
                    <a:pt x="254" y="115"/>
                  </a:cubicBezTo>
                  <a:cubicBezTo>
                    <a:pt x="254" y="116"/>
                    <a:pt x="254" y="116"/>
                    <a:pt x="254" y="116"/>
                  </a:cubicBezTo>
                  <a:cubicBezTo>
                    <a:pt x="254" y="116"/>
                    <a:pt x="254" y="116"/>
                    <a:pt x="254" y="116"/>
                  </a:cubicBezTo>
                  <a:cubicBezTo>
                    <a:pt x="254" y="117"/>
                    <a:pt x="254" y="117"/>
                    <a:pt x="254" y="117"/>
                  </a:cubicBezTo>
                  <a:cubicBezTo>
                    <a:pt x="254" y="117"/>
                    <a:pt x="254" y="117"/>
                    <a:pt x="254" y="117"/>
                  </a:cubicBezTo>
                  <a:cubicBezTo>
                    <a:pt x="253" y="118"/>
                    <a:pt x="253" y="118"/>
                    <a:pt x="253" y="118"/>
                  </a:cubicBezTo>
                  <a:cubicBezTo>
                    <a:pt x="252" y="119"/>
                    <a:pt x="252" y="119"/>
                    <a:pt x="252" y="119"/>
                  </a:cubicBezTo>
                  <a:cubicBezTo>
                    <a:pt x="252" y="120"/>
                    <a:pt x="252" y="120"/>
                    <a:pt x="252" y="120"/>
                  </a:cubicBezTo>
                  <a:cubicBezTo>
                    <a:pt x="252" y="121"/>
                    <a:pt x="252" y="121"/>
                    <a:pt x="252" y="121"/>
                  </a:cubicBezTo>
                  <a:cubicBezTo>
                    <a:pt x="251" y="121"/>
                    <a:pt x="251" y="121"/>
                    <a:pt x="251" y="121"/>
                  </a:cubicBezTo>
                  <a:cubicBezTo>
                    <a:pt x="251" y="121"/>
                    <a:pt x="251" y="121"/>
                    <a:pt x="251" y="121"/>
                  </a:cubicBezTo>
                  <a:cubicBezTo>
                    <a:pt x="252" y="122"/>
                    <a:pt x="252" y="122"/>
                    <a:pt x="252" y="122"/>
                  </a:cubicBezTo>
                  <a:cubicBezTo>
                    <a:pt x="252" y="123"/>
                    <a:pt x="252" y="123"/>
                    <a:pt x="252" y="123"/>
                  </a:cubicBezTo>
                  <a:cubicBezTo>
                    <a:pt x="252" y="124"/>
                    <a:pt x="252" y="124"/>
                    <a:pt x="252" y="124"/>
                  </a:cubicBezTo>
                  <a:cubicBezTo>
                    <a:pt x="252" y="125"/>
                    <a:pt x="252" y="125"/>
                    <a:pt x="252" y="125"/>
                  </a:cubicBezTo>
                  <a:cubicBezTo>
                    <a:pt x="253" y="126"/>
                    <a:pt x="253" y="126"/>
                    <a:pt x="253" y="126"/>
                  </a:cubicBezTo>
                  <a:cubicBezTo>
                    <a:pt x="253" y="126"/>
                    <a:pt x="253" y="126"/>
                    <a:pt x="253" y="126"/>
                  </a:cubicBezTo>
                  <a:cubicBezTo>
                    <a:pt x="254" y="127"/>
                    <a:pt x="254" y="127"/>
                    <a:pt x="254" y="127"/>
                  </a:cubicBezTo>
                  <a:cubicBezTo>
                    <a:pt x="254" y="127"/>
                    <a:pt x="254" y="127"/>
                    <a:pt x="254" y="127"/>
                  </a:cubicBezTo>
                  <a:cubicBezTo>
                    <a:pt x="253" y="128"/>
                    <a:pt x="253" y="128"/>
                    <a:pt x="253" y="128"/>
                  </a:cubicBezTo>
                  <a:cubicBezTo>
                    <a:pt x="253" y="127"/>
                    <a:pt x="253" y="127"/>
                    <a:pt x="253" y="127"/>
                  </a:cubicBezTo>
                  <a:cubicBezTo>
                    <a:pt x="253" y="127"/>
                    <a:pt x="253" y="127"/>
                    <a:pt x="253" y="127"/>
                  </a:cubicBezTo>
                  <a:cubicBezTo>
                    <a:pt x="253" y="128"/>
                    <a:pt x="253" y="128"/>
                    <a:pt x="253" y="128"/>
                  </a:cubicBezTo>
                  <a:cubicBezTo>
                    <a:pt x="252" y="128"/>
                    <a:pt x="252" y="128"/>
                    <a:pt x="252" y="128"/>
                  </a:cubicBezTo>
                  <a:cubicBezTo>
                    <a:pt x="252" y="128"/>
                    <a:pt x="252" y="128"/>
                    <a:pt x="252" y="128"/>
                  </a:cubicBezTo>
                  <a:cubicBezTo>
                    <a:pt x="251" y="128"/>
                    <a:pt x="251" y="128"/>
                    <a:pt x="251" y="128"/>
                  </a:cubicBezTo>
                  <a:cubicBezTo>
                    <a:pt x="251" y="128"/>
                    <a:pt x="251" y="128"/>
                    <a:pt x="251" y="128"/>
                  </a:cubicBezTo>
                  <a:cubicBezTo>
                    <a:pt x="252" y="129"/>
                    <a:pt x="252" y="129"/>
                    <a:pt x="252" y="129"/>
                  </a:cubicBezTo>
                  <a:cubicBezTo>
                    <a:pt x="253" y="129"/>
                    <a:pt x="253" y="129"/>
                    <a:pt x="253" y="129"/>
                  </a:cubicBezTo>
                  <a:cubicBezTo>
                    <a:pt x="253" y="129"/>
                    <a:pt x="253" y="129"/>
                    <a:pt x="253" y="129"/>
                  </a:cubicBezTo>
                  <a:cubicBezTo>
                    <a:pt x="253" y="129"/>
                    <a:pt x="253" y="129"/>
                    <a:pt x="253" y="129"/>
                  </a:cubicBezTo>
                  <a:cubicBezTo>
                    <a:pt x="252" y="130"/>
                    <a:pt x="252" y="130"/>
                    <a:pt x="252" y="130"/>
                  </a:cubicBezTo>
                  <a:cubicBezTo>
                    <a:pt x="252" y="131"/>
                    <a:pt x="252" y="131"/>
                    <a:pt x="252" y="131"/>
                  </a:cubicBezTo>
                  <a:cubicBezTo>
                    <a:pt x="252" y="132"/>
                    <a:pt x="252" y="132"/>
                    <a:pt x="252" y="132"/>
                  </a:cubicBezTo>
                  <a:cubicBezTo>
                    <a:pt x="252" y="132"/>
                    <a:pt x="252" y="132"/>
                    <a:pt x="252" y="132"/>
                  </a:cubicBezTo>
                  <a:cubicBezTo>
                    <a:pt x="253" y="131"/>
                    <a:pt x="253" y="131"/>
                    <a:pt x="253" y="131"/>
                  </a:cubicBezTo>
                  <a:cubicBezTo>
                    <a:pt x="253" y="131"/>
                    <a:pt x="253" y="131"/>
                    <a:pt x="253" y="131"/>
                  </a:cubicBezTo>
                  <a:cubicBezTo>
                    <a:pt x="254" y="129"/>
                    <a:pt x="254" y="129"/>
                    <a:pt x="254" y="129"/>
                  </a:cubicBezTo>
                  <a:cubicBezTo>
                    <a:pt x="254" y="129"/>
                    <a:pt x="254" y="129"/>
                    <a:pt x="254" y="129"/>
                  </a:cubicBezTo>
                  <a:cubicBezTo>
                    <a:pt x="255" y="127"/>
                    <a:pt x="255" y="127"/>
                    <a:pt x="255" y="127"/>
                  </a:cubicBezTo>
                  <a:cubicBezTo>
                    <a:pt x="255" y="127"/>
                    <a:pt x="255" y="127"/>
                    <a:pt x="255" y="127"/>
                  </a:cubicBezTo>
                  <a:cubicBezTo>
                    <a:pt x="256" y="126"/>
                    <a:pt x="256" y="126"/>
                    <a:pt x="256" y="126"/>
                  </a:cubicBezTo>
                  <a:cubicBezTo>
                    <a:pt x="256" y="126"/>
                    <a:pt x="256" y="126"/>
                    <a:pt x="256" y="126"/>
                  </a:cubicBezTo>
                  <a:cubicBezTo>
                    <a:pt x="255" y="125"/>
                    <a:pt x="255" y="125"/>
                    <a:pt x="255" y="125"/>
                  </a:cubicBezTo>
                  <a:cubicBezTo>
                    <a:pt x="256" y="125"/>
                    <a:pt x="256" y="125"/>
                    <a:pt x="256" y="125"/>
                  </a:cubicBezTo>
                  <a:cubicBezTo>
                    <a:pt x="255" y="124"/>
                    <a:pt x="255" y="124"/>
                    <a:pt x="255" y="124"/>
                  </a:cubicBezTo>
                  <a:cubicBezTo>
                    <a:pt x="254" y="124"/>
                    <a:pt x="254" y="124"/>
                    <a:pt x="254" y="124"/>
                  </a:cubicBezTo>
                  <a:cubicBezTo>
                    <a:pt x="254" y="123"/>
                    <a:pt x="254" y="123"/>
                    <a:pt x="254" y="123"/>
                  </a:cubicBezTo>
                  <a:cubicBezTo>
                    <a:pt x="254" y="123"/>
                    <a:pt x="254" y="123"/>
                    <a:pt x="254" y="123"/>
                  </a:cubicBezTo>
                  <a:cubicBezTo>
                    <a:pt x="254" y="122"/>
                    <a:pt x="254" y="122"/>
                    <a:pt x="254" y="122"/>
                  </a:cubicBezTo>
                  <a:cubicBezTo>
                    <a:pt x="254" y="121"/>
                    <a:pt x="254" y="121"/>
                    <a:pt x="254" y="121"/>
                  </a:cubicBezTo>
                  <a:cubicBezTo>
                    <a:pt x="254" y="120"/>
                    <a:pt x="254" y="120"/>
                    <a:pt x="254" y="120"/>
                  </a:cubicBezTo>
                  <a:cubicBezTo>
                    <a:pt x="254" y="120"/>
                    <a:pt x="254" y="120"/>
                    <a:pt x="254" y="120"/>
                  </a:cubicBezTo>
                  <a:cubicBezTo>
                    <a:pt x="254" y="121"/>
                    <a:pt x="254" y="121"/>
                    <a:pt x="254" y="121"/>
                  </a:cubicBezTo>
                  <a:cubicBezTo>
                    <a:pt x="255" y="120"/>
                    <a:pt x="255" y="120"/>
                    <a:pt x="255" y="120"/>
                  </a:cubicBezTo>
                  <a:cubicBezTo>
                    <a:pt x="256" y="120"/>
                    <a:pt x="256" y="120"/>
                    <a:pt x="256" y="120"/>
                  </a:cubicBezTo>
                  <a:cubicBezTo>
                    <a:pt x="256" y="119"/>
                    <a:pt x="256" y="119"/>
                    <a:pt x="256" y="119"/>
                  </a:cubicBezTo>
                  <a:cubicBezTo>
                    <a:pt x="256" y="119"/>
                    <a:pt x="256" y="119"/>
                    <a:pt x="256" y="119"/>
                  </a:cubicBezTo>
                  <a:cubicBezTo>
                    <a:pt x="256" y="118"/>
                    <a:pt x="256" y="118"/>
                    <a:pt x="256" y="118"/>
                  </a:cubicBezTo>
                  <a:cubicBezTo>
                    <a:pt x="257" y="119"/>
                    <a:pt x="257" y="119"/>
                    <a:pt x="257" y="119"/>
                  </a:cubicBezTo>
                  <a:cubicBezTo>
                    <a:pt x="258" y="120"/>
                    <a:pt x="258" y="120"/>
                    <a:pt x="258" y="120"/>
                  </a:cubicBezTo>
                  <a:cubicBezTo>
                    <a:pt x="257" y="120"/>
                    <a:pt x="257" y="120"/>
                    <a:pt x="257" y="120"/>
                  </a:cubicBezTo>
                  <a:cubicBezTo>
                    <a:pt x="258" y="120"/>
                    <a:pt x="258" y="120"/>
                    <a:pt x="258" y="120"/>
                  </a:cubicBezTo>
                  <a:cubicBezTo>
                    <a:pt x="258" y="120"/>
                    <a:pt x="258" y="120"/>
                    <a:pt x="258" y="120"/>
                  </a:cubicBezTo>
                  <a:cubicBezTo>
                    <a:pt x="258" y="119"/>
                    <a:pt x="258" y="119"/>
                    <a:pt x="258" y="119"/>
                  </a:cubicBezTo>
                  <a:cubicBezTo>
                    <a:pt x="259" y="118"/>
                    <a:pt x="259" y="118"/>
                    <a:pt x="259" y="118"/>
                  </a:cubicBezTo>
                  <a:cubicBezTo>
                    <a:pt x="259" y="118"/>
                    <a:pt x="259" y="118"/>
                    <a:pt x="259" y="118"/>
                  </a:cubicBezTo>
                  <a:cubicBezTo>
                    <a:pt x="259" y="118"/>
                    <a:pt x="259" y="118"/>
                    <a:pt x="259" y="118"/>
                  </a:cubicBezTo>
                  <a:cubicBezTo>
                    <a:pt x="260" y="118"/>
                    <a:pt x="260" y="118"/>
                    <a:pt x="260" y="118"/>
                  </a:cubicBezTo>
                  <a:cubicBezTo>
                    <a:pt x="261" y="117"/>
                    <a:pt x="261" y="117"/>
                    <a:pt x="261" y="117"/>
                  </a:cubicBezTo>
                  <a:cubicBezTo>
                    <a:pt x="260" y="117"/>
                    <a:pt x="260" y="117"/>
                    <a:pt x="260" y="117"/>
                  </a:cubicBezTo>
                  <a:cubicBezTo>
                    <a:pt x="260" y="117"/>
                    <a:pt x="260" y="117"/>
                    <a:pt x="260" y="117"/>
                  </a:cubicBezTo>
                  <a:cubicBezTo>
                    <a:pt x="258" y="118"/>
                    <a:pt x="258" y="118"/>
                    <a:pt x="258" y="118"/>
                  </a:cubicBezTo>
                  <a:cubicBezTo>
                    <a:pt x="258" y="118"/>
                    <a:pt x="258" y="118"/>
                    <a:pt x="258" y="118"/>
                  </a:cubicBezTo>
                  <a:cubicBezTo>
                    <a:pt x="257" y="117"/>
                    <a:pt x="257" y="117"/>
                    <a:pt x="257" y="117"/>
                  </a:cubicBezTo>
                  <a:cubicBezTo>
                    <a:pt x="257" y="117"/>
                    <a:pt x="257" y="117"/>
                    <a:pt x="257" y="117"/>
                  </a:cubicBezTo>
                  <a:cubicBezTo>
                    <a:pt x="257" y="116"/>
                    <a:pt x="257" y="116"/>
                    <a:pt x="257" y="116"/>
                  </a:cubicBezTo>
                  <a:cubicBezTo>
                    <a:pt x="258" y="116"/>
                    <a:pt x="258" y="116"/>
                    <a:pt x="258" y="116"/>
                  </a:cubicBezTo>
                  <a:cubicBezTo>
                    <a:pt x="257" y="115"/>
                    <a:pt x="257" y="115"/>
                    <a:pt x="257" y="115"/>
                  </a:cubicBezTo>
                  <a:cubicBezTo>
                    <a:pt x="258" y="114"/>
                    <a:pt x="258" y="114"/>
                    <a:pt x="258" y="114"/>
                  </a:cubicBezTo>
                  <a:cubicBezTo>
                    <a:pt x="258" y="113"/>
                    <a:pt x="258" y="113"/>
                    <a:pt x="258" y="113"/>
                  </a:cubicBezTo>
                  <a:cubicBezTo>
                    <a:pt x="258" y="112"/>
                    <a:pt x="258" y="112"/>
                    <a:pt x="258" y="112"/>
                  </a:cubicBezTo>
                  <a:cubicBezTo>
                    <a:pt x="259" y="112"/>
                    <a:pt x="259" y="112"/>
                    <a:pt x="259" y="112"/>
                  </a:cubicBezTo>
                  <a:cubicBezTo>
                    <a:pt x="260" y="112"/>
                    <a:pt x="260" y="112"/>
                    <a:pt x="260" y="112"/>
                  </a:cubicBezTo>
                  <a:cubicBezTo>
                    <a:pt x="261" y="113"/>
                    <a:pt x="261" y="113"/>
                    <a:pt x="261" y="113"/>
                  </a:cubicBezTo>
                  <a:cubicBezTo>
                    <a:pt x="261" y="113"/>
                    <a:pt x="261" y="113"/>
                    <a:pt x="261" y="113"/>
                  </a:cubicBezTo>
                  <a:cubicBezTo>
                    <a:pt x="262" y="114"/>
                    <a:pt x="262" y="114"/>
                    <a:pt x="262" y="114"/>
                  </a:cubicBezTo>
                  <a:cubicBezTo>
                    <a:pt x="263" y="114"/>
                    <a:pt x="263" y="114"/>
                    <a:pt x="263" y="114"/>
                  </a:cubicBezTo>
                  <a:cubicBezTo>
                    <a:pt x="263" y="114"/>
                    <a:pt x="263" y="114"/>
                    <a:pt x="263" y="114"/>
                  </a:cubicBezTo>
                  <a:cubicBezTo>
                    <a:pt x="263" y="114"/>
                    <a:pt x="263" y="114"/>
                    <a:pt x="263" y="114"/>
                  </a:cubicBezTo>
                  <a:cubicBezTo>
                    <a:pt x="263" y="113"/>
                    <a:pt x="263" y="113"/>
                    <a:pt x="263" y="113"/>
                  </a:cubicBezTo>
                  <a:cubicBezTo>
                    <a:pt x="261" y="113"/>
                    <a:pt x="261" y="113"/>
                    <a:pt x="261" y="113"/>
                  </a:cubicBezTo>
                  <a:cubicBezTo>
                    <a:pt x="261" y="112"/>
                    <a:pt x="261" y="112"/>
                    <a:pt x="261" y="112"/>
                  </a:cubicBezTo>
                  <a:cubicBezTo>
                    <a:pt x="261" y="111"/>
                    <a:pt x="261" y="111"/>
                    <a:pt x="261" y="111"/>
                  </a:cubicBezTo>
                  <a:cubicBezTo>
                    <a:pt x="260" y="111"/>
                    <a:pt x="260" y="111"/>
                    <a:pt x="260" y="111"/>
                  </a:cubicBezTo>
                  <a:cubicBezTo>
                    <a:pt x="260" y="111"/>
                    <a:pt x="260" y="111"/>
                    <a:pt x="260" y="111"/>
                  </a:cubicBezTo>
                  <a:cubicBezTo>
                    <a:pt x="260" y="111"/>
                    <a:pt x="260" y="111"/>
                    <a:pt x="260" y="111"/>
                  </a:cubicBezTo>
                  <a:cubicBezTo>
                    <a:pt x="261" y="111"/>
                    <a:pt x="261" y="111"/>
                    <a:pt x="261" y="111"/>
                  </a:cubicBezTo>
                  <a:cubicBezTo>
                    <a:pt x="262" y="110"/>
                    <a:pt x="262" y="110"/>
                    <a:pt x="262" y="110"/>
                  </a:cubicBezTo>
                  <a:cubicBezTo>
                    <a:pt x="262" y="110"/>
                    <a:pt x="262" y="110"/>
                    <a:pt x="262" y="110"/>
                  </a:cubicBezTo>
                  <a:cubicBezTo>
                    <a:pt x="263" y="112"/>
                    <a:pt x="263" y="112"/>
                    <a:pt x="263" y="112"/>
                  </a:cubicBezTo>
                  <a:cubicBezTo>
                    <a:pt x="265" y="112"/>
                    <a:pt x="265" y="112"/>
                    <a:pt x="265" y="112"/>
                  </a:cubicBezTo>
                  <a:cubicBezTo>
                    <a:pt x="265" y="112"/>
                    <a:pt x="265" y="112"/>
                    <a:pt x="265" y="112"/>
                  </a:cubicBezTo>
                  <a:cubicBezTo>
                    <a:pt x="264" y="112"/>
                    <a:pt x="264" y="112"/>
                    <a:pt x="264" y="112"/>
                  </a:cubicBezTo>
                  <a:cubicBezTo>
                    <a:pt x="263" y="111"/>
                    <a:pt x="263" y="111"/>
                    <a:pt x="263" y="111"/>
                  </a:cubicBezTo>
                  <a:cubicBezTo>
                    <a:pt x="262" y="110"/>
                    <a:pt x="262" y="110"/>
                    <a:pt x="262" y="110"/>
                  </a:cubicBezTo>
                  <a:cubicBezTo>
                    <a:pt x="262" y="109"/>
                    <a:pt x="262" y="109"/>
                    <a:pt x="262" y="109"/>
                  </a:cubicBezTo>
                  <a:cubicBezTo>
                    <a:pt x="263" y="109"/>
                    <a:pt x="263" y="109"/>
                    <a:pt x="263" y="109"/>
                  </a:cubicBezTo>
                  <a:cubicBezTo>
                    <a:pt x="264" y="109"/>
                    <a:pt x="264" y="109"/>
                    <a:pt x="264" y="109"/>
                  </a:cubicBezTo>
                  <a:cubicBezTo>
                    <a:pt x="264" y="109"/>
                    <a:pt x="264" y="109"/>
                    <a:pt x="264" y="109"/>
                  </a:cubicBezTo>
                  <a:cubicBezTo>
                    <a:pt x="264" y="109"/>
                    <a:pt x="264" y="109"/>
                    <a:pt x="264" y="109"/>
                  </a:cubicBezTo>
                  <a:cubicBezTo>
                    <a:pt x="264" y="110"/>
                    <a:pt x="264" y="110"/>
                    <a:pt x="264" y="110"/>
                  </a:cubicBezTo>
                  <a:cubicBezTo>
                    <a:pt x="265" y="110"/>
                    <a:pt x="265" y="110"/>
                    <a:pt x="265" y="110"/>
                  </a:cubicBezTo>
                  <a:cubicBezTo>
                    <a:pt x="265" y="109"/>
                    <a:pt x="265" y="109"/>
                    <a:pt x="265" y="109"/>
                  </a:cubicBezTo>
                  <a:cubicBezTo>
                    <a:pt x="265" y="108"/>
                    <a:pt x="265" y="108"/>
                    <a:pt x="265" y="108"/>
                  </a:cubicBezTo>
                  <a:cubicBezTo>
                    <a:pt x="266" y="108"/>
                    <a:pt x="266" y="108"/>
                    <a:pt x="266" y="108"/>
                  </a:cubicBezTo>
                  <a:cubicBezTo>
                    <a:pt x="267" y="109"/>
                    <a:pt x="267" y="109"/>
                    <a:pt x="267" y="109"/>
                  </a:cubicBezTo>
                  <a:cubicBezTo>
                    <a:pt x="267" y="110"/>
                    <a:pt x="267" y="110"/>
                    <a:pt x="267" y="110"/>
                  </a:cubicBezTo>
                  <a:cubicBezTo>
                    <a:pt x="267" y="111"/>
                    <a:pt x="267" y="111"/>
                    <a:pt x="267" y="111"/>
                  </a:cubicBezTo>
                  <a:cubicBezTo>
                    <a:pt x="268" y="110"/>
                    <a:pt x="268" y="110"/>
                    <a:pt x="268" y="110"/>
                  </a:cubicBezTo>
                  <a:cubicBezTo>
                    <a:pt x="268" y="110"/>
                    <a:pt x="268" y="110"/>
                    <a:pt x="268" y="110"/>
                  </a:cubicBezTo>
                  <a:cubicBezTo>
                    <a:pt x="267" y="109"/>
                    <a:pt x="267" y="109"/>
                    <a:pt x="267" y="109"/>
                  </a:cubicBezTo>
                  <a:cubicBezTo>
                    <a:pt x="267" y="108"/>
                    <a:pt x="267" y="108"/>
                    <a:pt x="267" y="108"/>
                  </a:cubicBezTo>
                  <a:cubicBezTo>
                    <a:pt x="269" y="108"/>
                    <a:pt x="269" y="108"/>
                    <a:pt x="269" y="108"/>
                  </a:cubicBezTo>
                  <a:cubicBezTo>
                    <a:pt x="271" y="107"/>
                    <a:pt x="271" y="107"/>
                    <a:pt x="271" y="107"/>
                  </a:cubicBezTo>
                  <a:cubicBezTo>
                    <a:pt x="272" y="107"/>
                    <a:pt x="272" y="107"/>
                    <a:pt x="272" y="107"/>
                  </a:cubicBezTo>
                  <a:cubicBezTo>
                    <a:pt x="273" y="107"/>
                    <a:pt x="273" y="107"/>
                    <a:pt x="273" y="107"/>
                  </a:cubicBezTo>
                  <a:cubicBezTo>
                    <a:pt x="274" y="107"/>
                    <a:pt x="274" y="107"/>
                    <a:pt x="274" y="107"/>
                  </a:cubicBezTo>
                  <a:cubicBezTo>
                    <a:pt x="275" y="107"/>
                    <a:pt x="275" y="107"/>
                    <a:pt x="275" y="107"/>
                  </a:cubicBezTo>
                  <a:cubicBezTo>
                    <a:pt x="277" y="107"/>
                    <a:pt x="277" y="107"/>
                    <a:pt x="277" y="107"/>
                  </a:cubicBezTo>
                  <a:cubicBezTo>
                    <a:pt x="277" y="108"/>
                    <a:pt x="277" y="108"/>
                    <a:pt x="277" y="108"/>
                  </a:cubicBezTo>
                  <a:cubicBezTo>
                    <a:pt x="277" y="108"/>
                    <a:pt x="277" y="108"/>
                    <a:pt x="277" y="108"/>
                  </a:cubicBezTo>
                  <a:cubicBezTo>
                    <a:pt x="276" y="110"/>
                    <a:pt x="276" y="110"/>
                    <a:pt x="276" y="110"/>
                  </a:cubicBezTo>
                  <a:cubicBezTo>
                    <a:pt x="276" y="110"/>
                    <a:pt x="276" y="110"/>
                    <a:pt x="276" y="110"/>
                  </a:cubicBezTo>
                  <a:cubicBezTo>
                    <a:pt x="276" y="111"/>
                    <a:pt x="276" y="111"/>
                    <a:pt x="276" y="111"/>
                  </a:cubicBezTo>
                  <a:cubicBezTo>
                    <a:pt x="275" y="112"/>
                    <a:pt x="275" y="112"/>
                    <a:pt x="275" y="112"/>
                  </a:cubicBezTo>
                  <a:cubicBezTo>
                    <a:pt x="275" y="112"/>
                    <a:pt x="275" y="112"/>
                    <a:pt x="275" y="112"/>
                  </a:cubicBezTo>
                  <a:cubicBezTo>
                    <a:pt x="276" y="113"/>
                    <a:pt x="276" y="113"/>
                    <a:pt x="276" y="113"/>
                  </a:cubicBezTo>
                  <a:cubicBezTo>
                    <a:pt x="276" y="113"/>
                    <a:pt x="276" y="113"/>
                    <a:pt x="276" y="113"/>
                  </a:cubicBezTo>
                  <a:cubicBezTo>
                    <a:pt x="276" y="114"/>
                    <a:pt x="276" y="114"/>
                    <a:pt x="276" y="114"/>
                  </a:cubicBezTo>
                  <a:cubicBezTo>
                    <a:pt x="275" y="115"/>
                    <a:pt x="275" y="115"/>
                    <a:pt x="275" y="115"/>
                  </a:cubicBezTo>
                  <a:cubicBezTo>
                    <a:pt x="275" y="115"/>
                    <a:pt x="275" y="115"/>
                    <a:pt x="275" y="115"/>
                  </a:cubicBezTo>
                  <a:cubicBezTo>
                    <a:pt x="275" y="116"/>
                    <a:pt x="275" y="116"/>
                    <a:pt x="275" y="116"/>
                  </a:cubicBezTo>
                  <a:cubicBezTo>
                    <a:pt x="275" y="117"/>
                    <a:pt x="275" y="117"/>
                    <a:pt x="275" y="117"/>
                  </a:cubicBezTo>
                  <a:cubicBezTo>
                    <a:pt x="275" y="117"/>
                    <a:pt x="275" y="117"/>
                    <a:pt x="275" y="117"/>
                  </a:cubicBezTo>
                  <a:cubicBezTo>
                    <a:pt x="275" y="118"/>
                    <a:pt x="275" y="118"/>
                    <a:pt x="275" y="118"/>
                  </a:cubicBezTo>
                  <a:cubicBezTo>
                    <a:pt x="274" y="118"/>
                    <a:pt x="274" y="118"/>
                    <a:pt x="274" y="118"/>
                  </a:cubicBezTo>
                  <a:cubicBezTo>
                    <a:pt x="273" y="119"/>
                    <a:pt x="273" y="119"/>
                    <a:pt x="273" y="119"/>
                  </a:cubicBezTo>
                  <a:cubicBezTo>
                    <a:pt x="273" y="119"/>
                    <a:pt x="273" y="119"/>
                    <a:pt x="273" y="119"/>
                  </a:cubicBezTo>
                  <a:cubicBezTo>
                    <a:pt x="272" y="119"/>
                    <a:pt x="272" y="119"/>
                    <a:pt x="272" y="119"/>
                  </a:cubicBezTo>
                  <a:cubicBezTo>
                    <a:pt x="272" y="120"/>
                    <a:pt x="272" y="120"/>
                    <a:pt x="272" y="120"/>
                  </a:cubicBezTo>
                  <a:cubicBezTo>
                    <a:pt x="271" y="121"/>
                    <a:pt x="271" y="121"/>
                    <a:pt x="271" y="121"/>
                  </a:cubicBezTo>
                  <a:cubicBezTo>
                    <a:pt x="272" y="121"/>
                    <a:pt x="272" y="121"/>
                    <a:pt x="272" y="121"/>
                  </a:cubicBezTo>
                  <a:cubicBezTo>
                    <a:pt x="273" y="120"/>
                    <a:pt x="273" y="120"/>
                    <a:pt x="273" y="120"/>
                  </a:cubicBezTo>
                  <a:cubicBezTo>
                    <a:pt x="274" y="119"/>
                    <a:pt x="274" y="119"/>
                    <a:pt x="274" y="119"/>
                  </a:cubicBezTo>
                  <a:cubicBezTo>
                    <a:pt x="274" y="119"/>
                    <a:pt x="274" y="119"/>
                    <a:pt x="274" y="119"/>
                  </a:cubicBezTo>
                  <a:cubicBezTo>
                    <a:pt x="274" y="119"/>
                    <a:pt x="274" y="119"/>
                    <a:pt x="274" y="119"/>
                  </a:cubicBezTo>
                  <a:cubicBezTo>
                    <a:pt x="274" y="120"/>
                    <a:pt x="274" y="120"/>
                    <a:pt x="274" y="120"/>
                  </a:cubicBezTo>
                  <a:cubicBezTo>
                    <a:pt x="274" y="120"/>
                    <a:pt x="274" y="120"/>
                    <a:pt x="274" y="120"/>
                  </a:cubicBezTo>
                  <a:cubicBezTo>
                    <a:pt x="272" y="121"/>
                    <a:pt x="272" y="121"/>
                    <a:pt x="272" y="121"/>
                  </a:cubicBezTo>
                  <a:cubicBezTo>
                    <a:pt x="272" y="122"/>
                    <a:pt x="272" y="122"/>
                    <a:pt x="272" y="122"/>
                  </a:cubicBezTo>
                  <a:cubicBezTo>
                    <a:pt x="272" y="122"/>
                    <a:pt x="272" y="122"/>
                    <a:pt x="272" y="122"/>
                  </a:cubicBezTo>
                  <a:cubicBezTo>
                    <a:pt x="272" y="122"/>
                    <a:pt x="272" y="122"/>
                    <a:pt x="272" y="122"/>
                  </a:cubicBezTo>
                  <a:cubicBezTo>
                    <a:pt x="271" y="123"/>
                    <a:pt x="271" y="123"/>
                    <a:pt x="271" y="123"/>
                  </a:cubicBezTo>
                  <a:cubicBezTo>
                    <a:pt x="271" y="122"/>
                    <a:pt x="271" y="122"/>
                    <a:pt x="271" y="122"/>
                  </a:cubicBezTo>
                  <a:cubicBezTo>
                    <a:pt x="270" y="122"/>
                    <a:pt x="270" y="122"/>
                    <a:pt x="270" y="122"/>
                  </a:cubicBezTo>
                  <a:cubicBezTo>
                    <a:pt x="270" y="123"/>
                    <a:pt x="270" y="123"/>
                    <a:pt x="270" y="123"/>
                  </a:cubicBezTo>
                  <a:cubicBezTo>
                    <a:pt x="271" y="123"/>
                    <a:pt x="271" y="123"/>
                    <a:pt x="271" y="123"/>
                  </a:cubicBezTo>
                  <a:cubicBezTo>
                    <a:pt x="271" y="123"/>
                    <a:pt x="271" y="123"/>
                    <a:pt x="271" y="123"/>
                  </a:cubicBezTo>
                  <a:cubicBezTo>
                    <a:pt x="271" y="124"/>
                    <a:pt x="271" y="124"/>
                    <a:pt x="271" y="124"/>
                  </a:cubicBezTo>
                  <a:cubicBezTo>
                    <a:pt x="270" y="124"/>
                    <a:pt x="270" y="124"/>
                    <a:pt x="270" y="124"/>
                  </a:cubicBezTo>
                  <a:cubicBezTo>
                    <a:pt x="271" y="124"/>
                    <a:pt x="271" y="124"/>
                    <a:pt x="271" y="124"/>
                  </a:cubicBezTo>
                  <a:cubicBezTo>
                    <a:pt x="272" y="124"/>
                    <a:pt x="272" y="124"/>
                    <a:pt x="272" y="124"/>
                  </a:cubicBezTo>
                  <a:cubicBezTo>
                    <a:pt x="272" y="124"/>
                    <a:pt x="272" y="124"/>
                    <a:pt x="272" y="124"/>
                  </a:cubicBezTo>
                  <a:cubicBezTo>
                    <a:pt x="273" y="123"/>
                    <a:pt x="273" y="123"/>
                    <a:pt x="273" y="123"/>
                  </a:cubicBezTo>
                  <a:cubicBezTo>
                    <a:pt x="273" y="122"/>
                    <a:pt x="273" y="122"/>
                    <a:pt x="273" y="122"/>
                  </a:cubicBezTo>
                  <a:cubicBezTo>
                    <a:pt x="274" y="122"/>
                    <a:pt x="274" y="122"/>
                    <a:pt x="274" y="122"/>
                  </a:cubicBezTo>
                  <a:cubicBezTo>
                    <a:pt x="274" y="121"/>
                    <a:pt x="274" y="121"/>
                    <a:pt x="274" y="121"/>
                  </a:cubicBezTo>
                  <a:cubicBezTo>
                    <a:pt x="274" y="122"/>
                    <a:pt x="274" y="122"/>
                    <a:pt x="274" y="122"/>
                  </a:cubicBezTo>
                  <a:cubicBezTo>
                    <a:pt x="274" y="123"/>
                    <a:pt x="274" y="123"/>
                    <a:pt x="274" y="123"/>
                  </a:cubicBezTo>
                  <a:cubicBezTo>
                    <a:pt x="275" y="123"/>
                    <a:pt x="275" y="123"/>
                    <a:pt x="275" y="123"/>
                  </a:cubicBezTo>
                  <a:cubicBezTo>
                    <a:pt x="275" y="122"/>
                    <a:pt x="275" y="122"/>
                    <a:pt x="275" y="122"/>
                  </a:cubicBezTo>
                  <a:cubicBezTo>
                    <a:pt x="274" y="121"/>
                    <a:pt x="274" y="121"/>
                    <a:pt x="274" y="121"/>
                  </a:cubicBezTo>
                  <a:cubicBezTo>
                    <a:pt x="275" y="121"/>
                    <a:pt x="275" y="121"/>
                    <a:pt x="275" y="121"/>
                  </a:cubicBezTo>
                  <a:cubicBezTo>
                    <a:pt x="275" y="120"/>
                    <a:pt x="275" y="120"/>
                    <a:pt x="275" y="120"/>
                  </a:cubicBezTo>
                  <a:cubicBezTo>
                    <a:pt x="276" y="121"/>
                    <a:pt x="276" y="121"/>
                    <a:pt x="276" y="121"/>
                  </a:cubicBezTo>
                  <a:cubicBezTo>
                    <a:pt x="276" y="121"/>
                    <a:pt x="276" y="121"/>
                    <a:pt x="276" y="121"/>
                  </a:cubicBezTo>
                  <a:cubicBezTo>
                    <a:pt x="276" y="122"/>
                    <a:pt x="276" y="122"/>
                    <a:pt x="276" y="122"/>
                  </a:cubicBezTo>
                  <a:cubicBezTo>
                    <a:pt x="276" y="121"/>
                    <a:pt x="276" y="121"/>
                    <a:pt x="276" y="121"/>
                  </a:cubicBezTo>
                  <a:cubicBezTo>
                    <a:pt x="277" y="121"/>
                    <a:pt x="277" y="121"/>
                    <a:pt x="277" y="121"/>
                  </a:cubicBezTo>
                  <a:cubicBezTo>
                    <a:pt x="278" y="121"/>
                    <a:pt x="278" y="121"/>
                    <a:pt x="278" y="121"/>
                  </a:cubicBezTo>
                  <a:cubicBezTo>
                    <a:pt x="278" y="122"/>
                    <a:pt x="278" y="122"/>
                    <a:pt x="278" y="122"/>
                  </a:cubicBezTo>
                  <a:cubicBezTo>
                    <a:pt x="278" y="123"/>
                    <a:pt x="278" y="123"/>
                    <a:pt x="278" y="123"/>
                  </a:cubicBezTo>
                  <a:cubicBezTo>
                    <a:pt x="277" y="124"/>
                    <a:pt x="277" y="124"/>
                    <a:pt x="277" y="124"/>
                  </a:cubicBezTo>
                  <a:cubicBezTo>
                    <a:pt x="276" y="125"/>
                    <a:pt x="276" y="125"/>
                    <a:pt x="276" y="125"/>
                  </a:cubicBezTo>
                  <a:cubicBezTo>
                    <a:pt x="276" y="125"/>
                    <a:pt x="276" y="125"/>
                    <a:pt x="276" y="125"/>
                  </a:cubicBezTo>
                  <a:cubicBezTo>
                    <a:pt x="276" y="125"/>
                    <a:pt x="276" y="125"/>
                    <a:pt x="276" y="125"/>
                  </a:cubicBezTo>
                  <a:cubicBezTo>
                    <a:pt x="277" y="126"/>
                    <a:pt x="277" y="126"/>
                    <a:pt x="277" y="126"/>
                  </a:cubicBezTo>
                  <a:cubicBezTo>
                    <a:pt x="278" y="125"/>
                    <a:pt x="278" y="125"/>
                    <a:pt x="278" y="125"/>
                  </a:cubicBezTo>
                  <a:cubicBezTo>
                    <a:pt x="277" y="125"/>
                    <a:pt x="277" y="125"/>
                    <a:pt x="277" y="125"/>
                  </a:cubicBezTo>
                  <a:cubicBezTo>
                    <a:pt x="278" y="124"/>
                    <a:pt x="278" y="124"/>
                    <a:pt x="278" y="124"/>
                  </a:cubicBezTo>
                  <a:cubicBezTo>
                    <a:pt x="278" y="123"/>
                    <a:pt x="278" y="123"/>
                    <a:pt x="278" y="123"/>
                  </a:cubicBezTo>
                  <a:cubicBezTo>
                    <a:pt x="279" y="124"/>
                    <a:pt x="279" y="124"/>
                    <a:pt x="279" y="124"/>
                  </a:cubicBezTo>
                  <a:cubicBezTo>
                    <a:pt x="279" y="125"/>
                    <a:pt x="279" y="125"/>
                    <a:pt x="279" y="125"/>
                  </a:cubicBezTo>
                  <a:cubicBezTo>
                    <a:pt x="279" y="124"/>
                    <a:pt x="279" y="124"/>
                    <a:pt x="279" y="124"/>
                  </a:cubicBezTo>
                  <a:cubicBezTo>
                    <a:pt x="279" y="123"/>
                    <a:pt x="279" y="123"/>
                    <a:pt x="279" y="123"/>
                  </a:cubicBezTo>
                  <a:cubicBezTo>
                    <a:pt x="279" y="123"/>
                    <a:pt x="279" y="123"/>
                    <a:pt x="279" y="123"/>
                  </a:cubicBezTo>
                  <a:cubicBezTo>
                    <a:pt x="279" y="121"/>
                    <a:pt x="279" y="121"/>
                    <a:pt x="279" y="121"/>
                  </a:cubicBezTo>
                  <a:cubicBezTo>
                    <a:pt x="279" y="121"/>
                    <a:pt x="279" y="121"/>
                    <a:pt x="279" y="121"/>
                  </a:cubicBezTo>
                  <a:cubicBezTo>
                    <a:pt x="280" y="121"/>
                    <a:pt x="280" y="121"/>
                    <a:pt x="280" y="121"/>
                  </a:cubicBezTo>
                  <a:cubicBezTo>
                    <a:pt x="280" y="122"/>
                    <a:pt x="280" y="122"/>
                    <a:pt x="280" y="122"/>
                  </a:cubicBezTo>
                  <a:cubicBezTo>
                    <a:pt x="279" y="123"/>
                    <a:pt x="279" y="123"/>
                    <a:pt x="279" y="123"/>
                  </a:cubicBezTo>
                  <a:cubicBezTo>
                    <a:pt x="280" y="123"/>
                    <a:pt x="280" y="123"/>
                    <a:pt x="280" y="123"/>
                  </a:cubicBezTo>
                  <a:cubicBezTo>
                    <a:pt x="281" y="122"/>
                    <a:pt x="281" y="122"/>
                    <a:pt x="281" y="122"/>
                  </a:cubicBezTo>
                  <a:cubicBezTo>
                    <a:pt x="282" y="124"/>
                    <a:pt x="282" y="124"/>
                    <a:pt x="282" y="124"/>
                  </a:cubicBezTo>
                  <a:cubicBezTo>
                    <a:pt x="282" y="124"/>
                    <a:pt x="282" y="124"/>
                    <a:pt x="282" y="124"/>
                  </a:cubicBezTo>
                  <a:cubicBezTo>
                    <a:pt x="283" y="124"/>
                    <a:pt x="283" y="124"/>
                    <a:pt x="283" y="124"/>
                  </a:cubicBezTo>
                  <a:cubicBezTo>
                    <a:pt x="284" y="125"/>
                    <a:pt x="284" y="125"/>
                    <a:pt x="284" y="125"/>
                  </a:cubicBezTo>
                  <a:cubicBezTo>
                    <a:pt x="284" y="125"/>
                    <a:pt x="284" y="125"/>
                    <a:pt x="284" y="125"/>
                  </a:cubicBezTo>
                  <a:cubicBezTo>
                    <a:pt x="284" y="124"/>
                    <a:pt x="284" y="124"/>
                    <a:pt x="284" y="124"/>
                  </a:cubicBezTo>
                  <a:cubicBezTo>
                    <a:pt x="283" y="124"/>
                    <a:pt x="283" y="124"/>
                    <a:pt x="283" y="124"/>
                  </a:cubicBezTo>
                  <a:cubicBezTo>
                    <a:pt x="283" y="123"/>
                    <a:pt x="283" y="123"/>
                    <a:pt x="283" y="123"/>
                  </a:cubicBezTo>
                  <a:cubicBezTo>
                    <a:pt x="281" y="122"/>
                    <a:pt x="281" y="122"/>
                    <a:pt x="281" y="122"/>
                  </a:cubicBezTo>
                  <a:cubicBezTo>
                    <a:pt x="281" y="122"/>
                    <a:pt x="281" y="122"/>
                    <a:pt x="281" y="122"/>
                  </a:cubicBezTo>
                  <a:cubicBezTo>
                    <a:pt x="280" y="121"/>
                    <a:pt x="280" y="121"/>
                    <a:pt x="280" y="121"/>
                  </a:cubicBezTo>
                  <a:cubicBezTo>
                    <a:pt x="281" y="120"/>
                    <a:pt x="281" y="120"/>
                    <a:pt x="281" y="120"/>
                  </a:cubicBezTo>
                  <a:cubicBezTo>
                    <a:pt x="282" y="120"/>
                    <a:pt x="282" y="120"/>
                    <a:pt x="282" y="120"/>
                  </a:cubicBezTo>
                  <a:cubicBezTo>
                    <a:pt x="283" y="119"/>
                    <a:pt x="283" y="119"/>
                    <a:pt x="283" y="119"/>
                  </a:cubicBezTo>
                  <a:cubicBezTo>
                    <a:pt x="284" y="119"/>
                    <a:pt x="284" y="119"/>
                    <a:pt x="284" y="119"/>
                  </a:cubicBezTo>
                  <a:cubicBezTo>
                    <a:pt x="285" y="119"/>
                    <a:pt x="285" y="119"/>
                    <a:pt x="285" y="119"/>
                  </a:cubicBezTo>
                  <a:cubicBezTo>
                    <a:pt x="286" y="120"/>
                    <a:pt x="286" y="120"/>
                    <a:pt x="286" y="120"/>
                  </a:cubicBezTo>
                  <a:cubicBezTo>
                    <a:pt x="286" y="120"/>
                    <a:pt x="286" y="120"/>
                    <a:pt x="286" y="120"/>
                  </a:cubicBezTo>
                  <a:cubicBezTo>
                    <a:pt x="287" y="120"/>
                    <a:pt x="287" y="120"/>
                    <a:pt x="287" y="120"/>
                  </a:cubicBezTo>
                  <a:cubicBezTo>
                    <a:pt x="287" y="121"/>
                    <a:pt x="287" y="121"/>
                    <a:pt x="287" y="121"/>
                  </a:cubicBezTo>
                  <a:cubicBezTo>
                    <a:pt x="288" y="121"/>
                    <a:pt x="288" y="121"/>
                    <a:pt x="288" y="121"/>
                  </a:cubicBezTo>
                  <a:cubicBezTo>
                    <a:pt x="289" y="121"/>
                    <a:pt x="289" y="121"/>
                    <a:pt x="289" y="121"/>
                  </a:cubicBezTo>
                  <a:cubicBezTo>
                    <a:pt x="289" y="122"/>
                    <a:pt x="289" y="122"/>
                    <a:pt x="289" y="122"/>
                  </a:cubicBezTo>
                  <a:cubicBezTo>
                    <a:pt x="289" y="122"/>
                    <a:pt x="289" y="122"/>
                    <a:pt x="289" y="122"/>
                  </a:cubicBezTo>
                  <a:cubicBezTo>
                    <a:pt x="289" y="122"/>
                    <a:pt x="289" y="122"/>
                    <a:pt x="289" y="122"/>
                  </a:cubicBezTo>
                  <a:cubicBezTo>
                    <a:pt x="290" y="122"/>
                    <a:pt x="290" y="122"/>
                    <a:pt x="290" y="122"/>
                  </a:cubicBezTo>
                  <a:cubicBezTo>
                    <a:pt x="290" y="122"/>
                    <a:pt x="290" y="122"/>
                    <a:pt x="290" y="122"/>
                  </a:cubicBezTo>
                  <a:cubicBezTo>
                    <a:pt x="291" y="123"/>
                    <a:pt x="291" y="123"/>
                    <a:pt x="291" y="123"/>
                  </a:cubicBezTo>
                  <a:cubicBezTo>
                    <a:pt x="291" y="123"/>
                    <a:pt x="291" y="123"/>
                    <a:pt x="291" y="123"/>
                  </a:cubicBezTo>
                  <a:cubicBezTo>
                    <a:pt x="291" y="124"/>
                    <a:pt x="291" y="124"/>
                    <a:pt x="291" y="124"/>
                  </a:cubicBezTo>
                  <a:cubicBezTo>
                    <a:pt x="292" y="124"/>
                    <a:pt x="292" y="124"/>
                    <a:pt x="292" y="124"/>
                  </a:cubicBezTo>
                  <a:cubicBezTo>
                    <a:pt x="292" y="125"/>
                    <a:pt x="292" y="125"/>
                    <a:pt x="292" y="125"/>
                  </a:cubicBezTo>
                  <a:cubicBezTo>
                    <a:pt x="291" y="126"/>
                    <a:pt x="291" y="126"/>
                    <a:pt x="291" y="126"/>
                  </a:cubicBezTo>
                  <a:cubicBezTo>
                    <a:pt x="290" y="126"/>
                    <a:pt x="290" y="126"/>
                    <a:pt x="290" y="126"/>
                  </a:cubicBezTo>
                  <a:cubicBezTo>
                    <a:pt x="289" y="125"/>
                    <a:pt x="289" y="125"/>
                    <a:pt x="289" y="125"/>
                  </a:cubicBezTo>
                  <a:cubicBezTo>
                    <a:pt x="288" y="126"/>
                    <a:pt x="288" y="126"/>
                    <a:pt x="288" y="126"/>
                  </a:cubicBezTo>
                  <a:cubicBezTo>
                    <a:pt x="287" y="127"/>
                    <a:pt x="287" y="127"/>
                    <a:pt x="287" y="127"/>
                  </a:cubicBezTo>
                  <a:cubicBezTo>
                    <a:pt x="288" y="126"/>
                    <a:pt x="288" y="126"/>
                    <a:pt x="288" y="126"/>
                  </a:cubicBezTo>
                  <a:cubicBezTo>
                    <a:pt x="290" y="126"/>
                    <a:pt x="290" y="126"/>
                    <a:pt x="290" y="126"/>
                  </a:cubicBezTo>
                  <a:cubicBezTo>
                    <a:pt x="290" y="126"/>
                    <a:pt x="290" y="126"/>
                    <a:pt x="290" y="126"/>
                  </a:cubicBezTo>
                  <a:cubicBezTo>
                    <a:pt x="289" y="127"/>
                    <a:pt x="289" y="127"/>
                    <a:pt x="289" y="127"/>
                  </a:cubicBezTo>
                  <a:cubicBezTo>
                    <a:pt x="289" y="127"/>
                    <a:pt x="289" y="127"/>
                    <a:pt x="289" y="127"/>
                  </a:cubicBezTo>
                  <a:cubicBezTo>
                    <a:pt x="288" y="129"/>
                    <a:pt x="288" y="129"/>
                    <a:pt x="288" y="129"/>
                  </a:cubicBezTo>
                  <a:cubicBezTo>
                    <a:pt x="287" y="129"/>
                    <a:pt x="287" y="129"/>
                    <a:pt x="287" y="129"/>
                  </a:cubicBezTo>
                  <a:cubicBezTo>
                    <a:pt x="286" y="129"/>
                    <a:pt x="286" y="129"/>
                    <a:pt x="286" y="129"/>
                  </a:cubicBezTo>
                  <a:cubicBezTo>
                    <a:pt x="286" y="130"/>
                    <a:pt x="286" y="130"/>
                    <a:pt x="286" y="130"/>
                  </a:cubicBezTo>
                  <a:cubicBezTo>
                    <a:pt x="287" y="130"/>
                    <a:pt x="287" y="130"/>
                    <a:pt x="287" y="130"/>
                  </a:cubicBezTo>
                  <a:cubicBezTo>
                    <a:pt x="288" y="128"/>
                    <a:pt x="288" y="128"/>
                    <a:pt x="288" y="128"/>
                  </a:cubicBezTo>
                  <a:cubicBezTo>
                    <a:pt x="289" y="127"/>
                    <a:pt x="289" y="127"/>
                    <a:pt x="289" y="127"/>
                  </a:cubicBezTo>
                  <a:cubicBezTo>
                    <a:pt x="290" y="127"/>
                    <a:pt x="290" y="127"/>
                    <a:pt x="290" y="127"/>
                  </a:cubicBezTo>
                  <a:cubicBezTo>
                    <a:pt x="291" y="126"/>
                    <a:pt x="291" y="126"/>
                    <a:pt x="291" y="126"/>
                  </a:cubicBezTo>
                  <a:cubicBezTo>
                    <a:pt x="292" y="127"/>
                    <a:pt x="292" y="127"/>
                    <a:pt x="292" y="127"/>
                  </a:cubicBezTo>
                  <a:cubicBezTo>
                    <a:pt x="292" y="127"/>
                    <a:pt x="292" y="127"/>
                    <a:pt x="292" y="127"/>
                  </a:cubicBezTo>
                  <a:cubicBezTo>
                    <a:pt x="293" y="127"/>
                    <a:pt x="293" y="127"/>
                    <a:pt x="293" y="127"/>
                  </a:cubicBezTo>
                  <a:cubicBezTo>
                    <a:pt x="293" y="128"/>
                    <a:pt x="293" y="128"/>
                    <a:pt x="293" y="128"/>
                  </a:cubicBezTo>
                  <a:cubicBezTo>
                    <a:pt x="293" y="128"/>
                    <a:pt x="293" y="128"/>
                    <a:pt x="293" y="128"/>
                  </a:cubicBezTo>
                  <a:cubicBezTo>
                    <a:pt x="293" y="129"/>
                    <a:pt x="293" y="129"/>
                    <a:pt x="293" y="129"/>
                  </a:cubicBezTo>
                  <a:cubicBezTo>
                    <a:pt x="292" y="129"/>
                    <a:pt x="292" y="129"/>
                    <a:pt x="292" y="129"/>
                  </a:cubicBezTo>
                  <a:cubicBezTo>
                    <a:pt x="291" y="130"/>
                    <a:pt x="291" y="130"/>
                    <a:pt x="291" y="130"/>
                  </a:cubicBezTo>
                  <a:cubicBezTo>
                    <a:pt x="290" y="130"/>
                    <a:pt x="290" y="130"/>
                    <a:pt x="290" y="130"/>
                  </a:cubicBezTo>
                  <a:cubicBezTo>
                    <a:pt x="290" y="130"/>
                    <a:pt x="290" y="130"/>
                    <a:pt x="290" y="130"/>
                  </a:cubicBezTo>
                  <a:cubicBezTo>
                    <a:pt x="289" y="130"/>
                    <a:pt x="289" y="130"/>
                    <a:pt x="289" y="130"/>
                  </a:cubicBezTo>
                  <a:cubicBezTo>
                    <a:pt x="289" y="130"/>
                    <a:pt x="289" y="130"/>
                    <a:pt x="289" y="130"/>
                  </a:cubicBezTo>
                  <a:cubicBezTo>
                    <a:pt x="290" y="130"/>
                    <a:pt x="290" y="130"/>
                    <a:pt x="290" y="130"/>
                  </a:cubicBezTo>
                  <a:cubicBezTo>
                    <a:pt x="290" y="131"/>
                    <a:pt x="290" y="131"/>
                    <a:pt x="290" y="131"/>
                  </a:cubicBezTo>
                  <a:cubicBezTo>
                    <a:pt x="288" y="131"/>
                    <a:pt x="288" y="131"/>
                    <a:pt x="288" y="131"/>
                  </a:cubicBezTo>
                  <a:cubicBezTo>
                    <a:pt x="289" y="131"/>
                    <a:pt x="289" y="131"/>
                    <a:pt x="289" y="131"/>
                  </a:cubicBezTo>
                  <a:cubicBezTo>
                    <a:pt x="289" y="131"/>
                    <a:pt x="289" y="131"/>
                    <a:pt x="289" y="131"/>
                  </a:cubicBezTo>
                  <a:cubicBezTo>
                    <a:pt x="290" y="131"/>
                    <a:pt x="290" y="131"/>
                    <a:pt x="290" y="131"/>
                  </a:cubicBezTo>
                  <a:cubicBezTo>
                    <a:pt x="291" y="130"/>
                    <a:pt x="291" y="130"/>
                    <a:pt x="291" y="130"/>
                  </a:cubicBezTo>
                  <a:cubicBezTo>
                    <a:pt x="291" y="131"/>
                    <a:pt x="291" y="131"/>
                    <a:pt x="291" y="131"/>
                  </a:cubicBezTo>
                  <a:cubicBezTo>
                    <a:pt x="291" y="131"/>
                    <a:pt x="291" y="131"/>
                    <a:pt x="291" y="131"/>
                  </a:cubicBezTo>
                  <a:cubicBezTo>
                    <a:pt x="290" y="131"/>
                    <a:pt x="290" y="131"/>
                    <a:pt x="290" y="131"/>
                  </a:cubicBezTo>
                  <a:cubicBezTo>
                    <a:pt x="289" y="132"/>
                    <a:pt x="289" y="132"/>
                    <a:pt x="289" y="132"/>
                  </a:cubicBezTo>
                  <a:cubicBezTo>
                    <a:pt x="289" y="132"/>
                    <a:pt x="289" y="132"/>
                    <a:pt x="289" y="132"/>
                  </a:cubicBezTo>
                  <a:cubicBezTo>
                    <a:pt x="290" y="132"/>
                    <a:pt x="290" y="132"/>
                    <a:pt x="290" y="132"/>
                  </a:cubicBezTo>
                  <a:cubicBezTo>
                    <a:pt x="289" y="133"/>
                    <a:pt x="289" y="133"/>
                    <a:pt x="289" y="133"/>
                  </a:cubicBezTo>
                  <a:cubicBezTo>
                    <a:pt x="288" y="134"/>
                    <a:pt x="288" y="134"/>
                    <a:pt x="288" y="134"/>
                  </a:cubicBezTo>
                  <a:cubicBezTo>
                    <a:pt x="288" y="134"/>
                    <a:pt x="288" y="134"/>
                    <a:pt x="288" y="134"/>
                  </a:cubicBezTo>
                  <a:cubicBezTo>
                    <a:pt x="288" y="134"/>
                    <a:pt x="288" y="134"/>
                    <a:pt x="288" y="134"/>
                  </a:cubicBezTo>
                  <a:cubicBezTo>
                    <a:pt x="289" y="133"/>
                    <a:pt x="289" y="133"/>
                    <a:pt x="289" y="133"/>
                  </a:cubicBezTo>
                  <a:cubicBezTo>
                    <a:pt x="290" y="132"/>
                    <a:pt x="290" y="132"/>
                    <a:pt x="290" y="132"/>
                  </a:cubicBezTo>
                  <a:cubicBezTo>
                    <a:pt x="290" y="132"/>
                    <a:pt x="290" y="132"/>
                    <a:pt x="290" y="132"/>
                  </a:cubicBezTo>
                  <a:cubicBezTo>
                    <a:pt x="292" y="131"/>
                    <a:pt x="292" y="131"/>
                    <a:pt x="292" y="131"/>
                  </a:cubicBezTo>
                  <a:cubicBezTo>
                    <a:pt x="292" y="131"/>
                    <a:pt x="292" y="131"/>
                    <a:pt x="292" y="131"/>
                  </a:cubicBezTo>
                  <a:cubicBezTo>
                    <a:pt x="292" y="131"/>
                    <a:pt x="292" y="131"/>
                    <a:pt x="292" y="131"/>
                  </a:cubicBezTo>
                  <a:cubicBezTo>
                    <a:pt x="293" y="131"/>
                    <a:pt x="293" y="131"/>
                    <a:pt x="293" y="131"/>
                  </a:cubicBezTo>
                  <a:cubicBezTo>
                    <a:pt x="293" y="131"/>
                    <a:pt x="293" y="131"/>
                    <a:pt x="293" y="131"/>
                  </a:cubicBezTo>
                  <a:cubicBezTo>
                    <a:pt x="294" y="130"/>
                    <a:pt x="294" y="130"/>
                    <a:pt x="294" y="130"/>
                  </a:cubicBezTo>
                  <a:cubicBezTo>
                    <a:pt x="295" y="130"/>
                    <a:pt x="295" y="130"/>
                    <a:pt x="295" y="130"/>
                  </a:cubicBezTo>
                  <a:cubicBezTo>
                    <a:pt x="295" y="130"/>
                    <a:pt x="295" y="130"/>
                    <a:pt x="295" y="130"/>
                  </a:cubicBezTo>
                  <a:cubicBezTo>
                    <a:pt x="293" y="132"/>
                    <a:pt x="293" y="132"/>
                    <a:pt x="293" y="132"/>
                  </a:cubicBezTo>
                  <a:cubicBezTo>
                    <a:pt x="292" y="132"/>
                    <a:pt x="292" y="132"/>
                    <a:pt x="292" y="132"/>
                  </a:cubicBezTo>
                  <a:cubicBezTo>
                    <a:pt x="291" y="133"/>
                    <a:pt x="291" y="133"/>
                    <a:pt x="291" y="133"/>
                  </a:cubicBezTo>
                  <a:cubicBezTo>
                    <a:pt x="291" y="133"/>
                    <a:pt x="291" y="133"/>
                    <a:pt x="291" y="133"/>
                  </a:cubicBezTo>
                  <a:cubicBezTo>
                    <a:pt x="291" y="133"/>
                    <a:pt x="291" y="133"/>
                    <a:pt x="291" y="133"/>
                  </a:cubicBezTo>
                  <a:cubicBezTo>
                    <a:pt x="291" y="134"/>
                    <a:pt x="291" y="134"/>
                    <a:pt x="291" y="134"/>
                  </a:cubicBezTo>
                  <a:cubicBezTo>
                    <a:pt x="291" y="134"/>
                    <a:pt x="291" y="134"/>
                    <a:pt x="291" y="134"/>
                  </a:cubicBezTo>
                  <a:cubicBezTo>
                    <a:pt x="291" y="135"/>
                    <a:pt x="291" y="135"/>
                    <a:pt x="291" y="135"/>
                  </a:cubicBezTo>
                  <a:cubicBezTo>
                    <a:pt x="292" y="134"/>
                    <a:pt x="292" y="134"/>
                    <a:pt x="292" y="134"/>
                  </a:cubicBezTo>
                  <a:cubicBezTo>
                    <a:pt x="292" y="133"/>
                    <a:pt x="292" y="133"/>
                    <a:pt x="292" y="133"/>
                  </a:cubicBezTo>
                  <a:cubicBezTo>
                    <a:pt x="293" y="132"/>
                    <a:pt x="293" y="132"/>
                    <a:pt x="293" y="132"/>
                  </a:cubicBezTo>
                  <a:cubicBezTo>
                    <a:pt x="294" y="132"/>
                    <a:pt x="294" y="132"/>
                    <a:pt x="294" y="132"/>
                  </a:cubicBezTo>
                  <a:cubicBezTo>
                    <a:pt x="294" y="132"/>
                    <a:pt x="294" y="132"/>
                    <a:pt x="294" y="132"/>
                  </a:cubicBezTo>
                  <a:cubicBezTo>
                    <a:pt x="294" y="133"/>
                    <a:pt x="294" y="133"/>
                    <a:pt x="294" y="133"/>
                  </a:cubicBezTo>
                  <a:cubicBezTo>
                    <a:pt x="294" y="133"/>
                    <a:pt x="294" y="133"/>
                    <a:pt x="294" y="133"/>
                  </a:cubicBezTo>
                  <a:cubicBezTo>
                    <a:pt x="292" y="134"/>
                    <a:pt x="292" y="134"/>
                    <a:pt x="292" y="134"/>
                  </a:cubicBezTo>
                  <a:cubicBezTo>
                    <a:pt x="292" y="135"/>
                    <a:pt x="292" y="135"/>
                    <a:pt x="292" y="135"/>
                  </a:cubicBezTo>
                  <a:cubicBezTo>
                    <a:pt x="292" y="136"/>
                    <a:pt x="292" y="136"/>
                    <a:pt x="292" y="136"/>
                  </a:cubicBezTo>
                  <a:cubicBezTo>
                    <a:pt x="291" y="136"/>
                    <a:pt x="291" y="136"/>
                    <a:pt x="291" y="136"/>
                  </a:cubicBezTo>
                  <a:cubicBezTo>
                    <a:pt x="291" y="136"/>
                    <a:pt x="291" y="136"/>
                    <a:pt x="291" y="136"/>
                  </a:cubicBezTo>
                  <a:cubicBezTo>
                    <a:pt x="292" y="136"/>
                    <a:pt x="292" y="136"/>
                    <a:pt x="292" y="136"/>
                  </a:cubicBezTo>
                  <a:cubicBezTo>
                    <a:pt x="292" y="136"/>
                    <a:pt x="292" y="136"/>
                    <a:pt x="292" y="136"/>
                  </a:cubicBezTo>
                  <a:cubicBezTo>
                    <a:pt x="293" y="134"/>
                    <a:pt x="293" y="134"/>
                    <a:pt x="293" y="134"/>
                  </a:cubicBezTo>
                  <a:cubicBezTo>
                    <a:pt x="294" y="134"/>
                    <a:pt x="294" y="134"/>
                    <a:pt x="294" y="134"/>
                  </a:cubicBezTo>
                  <a:cubicBezTo>
                    <a:pt x="295" y="134"/>
                    <a:pt x="295" y="134"/>
                    <a:pt x="295" y="134"/>
                  </a:cubicBezTo>
                  <a:cubicBezTo>
                    <a:pt x="295" y="135"/>
                    <a:pt x="295" y="135"/>
                    <a:pt x="295" y="135"/>
                  </a:cubicBezTo>
                  <a:cubicBezTo>
                    <a:pt x="295" y="135"/>
                    <a:pt x="295" y="135"/>
                    <a:pt x="295" y="135"/>
                  </a:cubicBezTo>
                  <a:cubicBezTo>
                    <a:pt x="294" y="135"/>
                    <a:pt x="294" y="135"/>
                    <a:pt x="294" y="135"/>
                  </a:cubicBezTo>
                  <a:cubicBezTo>
                    <a:pt x="293" y="136"/>
                    <a:pt x="293" y="136"/>
                    <a:pt x="293" y="136"/>
                  </a:cubicBezTo>
                  <a:cubicBezTo>
                    <a:pt x="293" y="137"/>
                    <a:pt x="293" y="137"/>
                    <a:pt x="293" y="137"/>
                  </a:cubicBezTo>
                  <a:cubicBezTo>
                    <a:pt x="293" y="137"/>
                    <a:pt x="293" y="137"/>
                    <a:pt x="293" y="137"/>
                  </a:cubicBezTo>
                  <a:cubicBezTo>
                    <a:pt x="294" y="137"/>
                    <a:pt x="294" y="137"/>
                    <a:pt x="294" y="137"/>
                  </a:cubicBezTo>
                  <a:cubicBezTo>
                    <a:pt x="294" y="136"/>
                    <a:pt x="294" y="136"/>
                    <a:pt x="294" y="136"/>
                  </a:cubicBezTo>
                  <a:cubicBezTo>
                    <a:pt x="295" y="135"/>
                    <a:pt x="295" y="135"/>
                    <a:pt x="295" y="135"/>
                  </a:cubicBezTo>
                  <a:cubicBezTo>
                    <a:pt x="295" y="135"/>
                    <a:pt x="295" y="135"/>
                    <a:pt x="295" y="135"/>
                  </a:cubicBezTo>
                  <a:cubicBezTo>
                    <a:pt x="295" y="134"/>
                    <a:pt x="295" y="134"/>
                    <a:pt x="295" y="134"/>
                  </a:cubicBezTo>
                  <a:cubicBezTo>
                    <a:pt x="296" y="134"/>
                    <a:pt x="296" y="134"/>
                    <a:pt x="296" y="134"/>
                  </a:cubicBezTo>
                  <a:cubicBezTo>
                    <a:pt x="296" y="133"/>
                    <a:pt x="296" y="133"/>
                    <a:pt x="296" y="133"/>
                  </a:cubicBezTo>
                  <a:cubicBezTo>
                    <a:pt x="297" y="133"/>
                    <a:pt x="297" y="133"/>
                    <a:pt x="297" y="133"/>
                  </a:cubicBezTo>
                  <a:cubicBezTo>
                    <a:pt x="297" y="132"/>
                    <a:pt x="297" y="132"/>
                    <a:pt x="297" y="132"/>
                  </a:cubicBezTo>
                  <a:cubicBezTo>
                    <a:pt x="297" y="132"/>
                    <a:pt x="297" y="132"/>
                    <a:pt x="297" y="132"/>
                  </a:cubicBezTo>
                  <a:cubicBezTo>
                    <a:pt x="298" y="132"/>
                    <a:pt x="298" y="132"/>
                    <a:pt x="298" y="132"/>
                  </a:cubicBezTo>
                  <a:cubicBezTo>
                    <a:pt x="298" y="131"/>
                    <a:pt x="298" y="131"/>
                    <a:pt x="298" y="131"/>
                  </a:cubicBezTo>
                  <a:cubicBezTo>
                    <a:pt x="298" y="131"/>
                    <a:pt x="298" y="131"/>
                    <a:pt x="298" y="131"/>
                  </a:cubicBezTo>
                  <a:cubicBezTo>
                    <a:pt x="299" y="132"/>
                    <a:pt x="299" y="132"/>
                    <a:pt x="299" y="132"/>
                  </a:cubicBezTo>
                  <a:cubicBezTo>
                    <a:pt x="299" y="133"/>
                    <a:pt x="299" y="133"/>
                    <a:pt x="299" y="133"/>
                  </a:cubicBezTo>
                  <a:cubicBezTo>
                    <a:pt x="300" y="133"/>
                    <a:pt x="300" y="133"/>
                    <a:pt x="300" y="133"/>
                  </a:cubicBezTo>
                  <a:cubicBezTo>
                    <a:pt x="300" y="134"/>
                    <a:pt x="300" y="134"/>
                    <a:pt x="300" y="134"/>
                  </a:cubicBezTo>
                  <a:cubicBezTo>
                    <a:pt x="300" y="135"/>
                    <a:pt x="300" y="135"/>
                    <a:pt x="300" y="135"/>
                  </a:cubicBezTo>
                  <a:cubicBezTo>
                    <a:pt x="301" y="136"/>
                    <a:pt x="301" y="136"/>
                    <a:pt x="301" y="136"/>
                  </a:cubicBezTo>
                  <a:cubicBezTo>
                    <a:pt x="301" y="136"/>
                    <a:pt x="301" y="136"/>
                    <a:pt x="301" y="136"/>
                  </a:cubicBezTo>
                  <a:cubicBezTo>
                    <a:pt x="301" y="136"/>
                    <a:pt x="301" y="136"/>
                    <a:pt x="301" y="136"/>
                  </a:cubicBezTo>
                  <a:cubicBezTo>
                    <a:pt x="300" y="137"/>
                    <a:pt x="300" y="137"/>
                    <a:pt x="300" y="137"/>
                  </a:cubicBezTo>
                  <a:cubicBezTo>
                    <a:pt x="299" y="137"/>
                    <a:pt x="299" y="137"/>
                    <a:pt x="299" y="137"/>
                  </a:cubicBezTo>
                  <a:cubicBezTo>
                    <a:pt x="299" y="137"/>
                    <a:pt x="299" y="137"/>
                    <a:pt x="299" y="137"/>
                  </a:cubicBezTo>
                  <a:cubicBezTo>
                    <a:pt x="298" y="136"/>
                    <a:pt x="298" y="136"/>
                    <a:pt x="298" y="136"/>
                  </a:cubicBezTo>
                  <a:cubicBezTo>
                    <a:pt x="298" y="136"/>
                    <a:pt x="298" y="136"/>
                    <a:pt x="298" y="136"/>
                  </a:cubicBezTo>
                  <a:cubicBezTo>
                    <a:pt x="297" y="137"/>
                    <a:pt x="297" y="137"/>
                    <a:pt x="297" y="137"/>
                  </a:cubicBezTo>
                  <a:cubicBezTo>
                    <a:pt x="297" y="137"/>
                    <a:pt x="297" y="137"/>
                    <a:pt x="297" y="137"/>
                  </a:cubicBezTo>
                  <a:cubicBezTo>
                    <a:pt x="296" y="138"/>
                    <a:pt x="296" y="138"/>
                    <a:pt x="296" y="138"/>
                  </a:cubicBezTo>
                  <a:cubicBezTo>
                    <a:pt x="296" y="138"/>
                    <a:pt x="296" y="138"/>
                    <a:pt x="296" y="138"/>
                  </a:cubicBezTo>
                  <a:cubicBezTo>
                    <a:pt x="295" y="138"/>
                    <a:pt x="295" y="138"/>
                    <a:pt x="295" y="138"/>
                  </a:cubicBezTo>
                  <a:cubicBezTo>
                    <a:pt x="295" y="138"/>
                    <a:pt x="295" y="138"/>
                    <a:pt x="295" y="138"/>
                  </a:cubicBezTo>
                  <a:cubicBezTo>
                    <a:pt x="296" y="138"/>
                    <a:pt x="296" y="138"/>
                    <a:pt x="296" y="138"/>
                  </a:cubicBezTo>
                  <a:cubicBezTo>
                    <a:pt x="296" y="138"/>
                    <a:pt x="296" y="138"/>
                    <a:pt x="296" y="138"/>
                  </a:cubicBezTo>
                  <a:cubicBezTo>
                    <a:pt x="296" y="139"/>
                    <a:pt x="296" y="139"/>
                    <a:pt x="296" y="139"/>
                  </a:cubicBezTo>
                  <a:cubicBezTo>
                    <a:pt x="296" y="139"/>
                    <a:pt x="296" y="139"/>
                    <a:pt x="296" y="139"/>
                  </a:cubicBezTo>
                  <a:cubicBezTo>
                    <a:pt x="295" y="140"/>
                    <a:pt x="295" y="140"/>
                    <a:pt x="295" y="140"/>
                  </a:cubicBezTo>
                  <a:cubicBezTo>
                    <a:pt x="294" y="140"/>
                    <a:pt x="294" y="140"/>
                    <a:pt x="294" y="140"/>
                  </a:cubicBezTo>
                  <a:cubicBezTo>
                    <a:pt x="295" y="140"/>
                    <a:pt x="295" y="140"/>
                    <a:pt x="295" y="140"/>
                  </a:cubicBezTo>
                  <a:cubicBezTo>
                    <a:pt x="296" y="140"/>
                    <a:pt x="296" y="140"/>
                    <a:pt x="296" y="140"/>
                  </a:cubicBezTo>
                  <a:cubicBezTo>
                    <a:pt x="297" y="140"/>
                    <a:pt x="297" y="140"/>
                    <a:pt x="297" y="140"/>
                  </a:cubicBezTo>
                  <a:cubicBezTo>
                    <a:pt x="298" y="140"/>
                    <a:pt x="298" y="140"/>
                    <a:pt x="298" y="140"/>
                  </a:cubicBezTo>
                  <a:cubicBezTo>
                    <a:pt x="298" y="139"/>
                    <a:pt x="298" y="139"/>
                    <a:pt x="298" y="139"/>
                  </a:cubicBezTo>
                  <a:cubicBezTo>
                    <a:pt x="299" y="139"/>
                    <a:pt x="299" y="139"/>
                    <a:pt x="299" y="139"/>
                  </a:cubicBezTo>
                  <a:cubicBezTo>
                    <a:pt x="300" y="140"/>
                    <a:pt x="300" y="140"/>
                    <a:pt x="300" y="140"/>
                  </a:cubicBezTo>
                  <a:cubicBezTo>
                    <a:pt x="300" y="140"/>
                    <a:pt x="300" y="140"/>
                    <a:pt x="300" y="140"/>
                  </a:cubicBezTo>
                  <a:cubicBezTo>
                    <a:pt x="300" y="140"/>
                    <a:pt x="300" y="140"/>
                    <a:pt x="300" y="140"/>
                  </a:cubicBezTo>
                  <a:cubicBezTo>
                    <a:pt x="300" y="140"/>
                    <a:pt x="300" y="140"/>
                    <a:pt x="300" y="140"/>
                  </a:cubicBezTo>
                  <a:cubicBezTo>
                    <a:pt x="300" y="139"/>
                    <a:pt x="300" y="139"/>
                    <a:pt x="300" y="139"/>
                  </a:cubicBezTo>
                  <a:cubicBezTo>
                    <a:pt x="300" y="138"/>
                    <a:pt x="300" y="138"/>
                    <a:pt x="300" y="138"/>
                  </a:cubicBezTo>
                  <a:cubicBezTo>
                    <a:pt x="301" y="138"/>
                    <a:pt x="301" y="138"/>
                    <a:pt x="301" y="138"/>
                  </a:cubicBezTo>
                  <a:cubicBezTo>
                    <a:pt x="302" y="137"/>
                    <a:pt x="302" y="137"/>
                    <a:pt x="302" y="137"/>
                  </a:cubicBezTo>
                  <a:cubicBezTo>
                    <a:pt x="302" y="138"/>
                    <a:pt x="302" y="138"/>
                    <a:pt x="302" y="138"/>
                  </a:cubicBezTo>
                  <a:cubicBezTo>
                    <a:pt x="302" y="138"/>
                    <a:pt x="302" y="138"/>
                    <a:pt x="302" y="138"/>
                  </a:cubicBezTo>
                  <a:cubicBezTo>
                    <a:pt x="302" y="139"/>
                    <a:pt x="302" y="139"/>
                    <a:pt x="302" y="139"/>
                  </a:cubicBezTo>
                  <a:cubicBezTo>
                    <a:pt x="302" y="139"/>
                    <a:pt x="302" y="139"/>
                    <a:pt x="302" y="139"/>
                  </a:cubicBezTo>
                  <a:cubicBezTo>
                    <a:pt x="301" y="140"/>
                    <a:pt x="301" y="140"/>
                    <a:pt x="301" y="140"/>
                  </a:cubicBezTo>
                  <a:cubicBezTo>
                    <a:pt x="300" y="141"/>
                    <a:pt x="300" y="141"/>
                    <a:pt x="300" y="141"/>
                  </a:cubicBezTo>
                  <a:cubicBezTo>
                    <a:pt x="300" y="141"/>
                    <a:pt x="300" y="141"/>
                    <a:pt x="300" y="141"/>
                  </a:cubicBezTo>
                  <a:cubicBezTo>
                    <a:pt x="299" y="141"/>
                    <a:pt x="299" y="141"/>
                    <a:pt x="299" y="141"/>
                  </a:cubicBezTo>
                  <a:cubicBezTo>
                    <a:pt x="299" y="141"/>
                    <a:pt x="299" y="141"/>
                    <a:pt x="299" y="141"/>
                  </a:cubicBezTo>
                  <a:cubicBezTo>
                    <a:pt x="298" y="141"/>
                    <a:pt x="298" y="141"/>
                    <a:pt x="298" y="141"/>
                  </a:cubicBezTo>
                  <a:cubicBezTo>
                    <a:pt x="298" y="141"/>
                    <a:pt x="298" y="141"/>
                    <a:pt x="298" y="141"/>
                  </a:cubicBezTo>
                  <a:cubicBezTo>
                    <a:pt x="297" y="142"/>
                    <a:pt x="297" y="142"/>
                    <a:pt x="297" y="142"/>
                  </a:cubicBezTo>
                  <a:cubicBezTo>
                    <a:pt x="297" y="142"/>
                    <a:pt x="297" y="142"/>
                    <a:pt x="297" y="142"/>
                  </a:cubicBezTo>
                  <a:cubicBezTo>
                    <a:pt x="296" y="143"/>
                    <a:pt x="296" y="143"/>
                    <a:pt x="296" y="143"/>
                  </a:cubicBezTo>
                  <a:cubicBezTo>
                    <a:pt x="296" y="144"/>
                    <a:pt x="296" y="144"/>
                    <a:pt x="296" y="144"/>
                  </a:cubicBezTo>
                  <a:cubicBezTo>
                    <a:pt x="296" y="144"/>
                    <a:pt x="296" y="144"/>
                    <a:pt x="296" y="144"/>
                  </a:cubicBezTo>
                  <a:cubicBezTo>
                    <a:pt x="296" y="144"/>
                    <a:pt x="296" y="144"/>
                    <a:pt x="296" y="144"/>
                  </a:cubicBezTo>
                  <a:cubicBezTo>
                    <a:pt x="297" y="143"/>
                    <a:pt x="297" y="143"/>
                    <a:pt x="297" y="143"/>
                  </a:cubicBezTo>
                  <a:cubicBezTo>
                    <a:pt x="298" y="142"/>
                    <a:pt x="298" y="142"/>
                    <a:pt x="298" y="142"/>
                  </a:cubicBezTo>
                  <a:cubicBezTo>
                    <a:pt x="298" y="142"/>
                    <a:pt x="298" y="142"/>
                    <a:pt x="298" y="142"/>
                  </a:cubicBezTo>
                  <a:cubicBezTo>
                    <a:pt x="299" y="142"/>
                    <a:pt x="299" y="142"/>
                    <a:pt x="299" y="142"/>
                  </a:cubicBezTo>
                  <a:cubicBezTo>
                    <a:pt x="299" y="142"/>
                    <a:pt x="299" y="142"/>
                    <a:pt x="299" y="142"/>
                  </a:cubicBezTo>
                  <a:cubicBezTo>
                    <a:pt x="299" y="142"/>
                    <a:pt x="299" y="142"/>
                    <a:pt x="299" y="142"/>
                  </a:cubicBezTo>
                  <a:cubicBezTo>
                    <a:pt x="299" y="143"/>
                    <a:pt x="299" y="143"/>
                    <a:pt x="299" y="143"/>
                  </a:cubicBezTo>
                  <a:cubicBezTo>
                    <a:pt x="298" y="144"/>
                    <a:pt x="298" y="144"/>
                    <a:pt x="298" y="144"/>
                  </a:cubicBezTo>
                  <a:cubicBezTo>
                    <a:pt x="297" y="145"/>
                    <a:pt x="297" y="145"/>
                    <a:pt x="297" y="145"/>
                  </a:cubicBezTo>
                  <a:cubicBezTo>
                    <a:pt x="296" y="145"/>
                    <a:pt x="296" y="145"/>
                    <a:pt x="296" y="145"/>
                  </a:cubicBezTo>
                  <a:cubicBezTo>
                    <a:pt x="296" y="145"/>
                    <a:pt x="296" y="145"/>
                    <a:pt x="296" y="145"/>
                  </a:cubicBezTo>
                  <a:cubicBezTo>
                    <a:pt x="298" y="145"/>
                    <a:pt x="298" y="145"/>
                    <a:pt x="298" y="145"/>
                  </a:cubicBezTo>
                  <a:cubicBezTo>
                    <a:pt x="299" y="143"/>
                    <a:pt x="299" y="143"/>
                    <a:pt x="299" y="143"/>
                  </a:cubicBezTo>
                  <a:cubicBezTo>
                    <a:pt x="300" y="142"/>
                    <a:pt x="300" y="142"/>
                    <a:pt x="300" y="142"/>
                  </a:cubicBezTo>
                  <a:cubicBezTo>
                    <a:pt x="300" y="141"/>
                    <a:pt x="300" y="141"/>
                    <a:pt x="300" y="141"/>
                  </a:cubicBezTo>
                  <a:cubicBezTo>
                    <a:pt x="300" y="141"/>
                    <a:pt x="300" y="141"/>
                    <a:pt x="300" y="141"/>
                  </a:cubicBezTo>
                  <a:cubicBezTo>
                    <a:pt x="301" y="141"/>
                    <a:pt x="301" y="141"/>
                    <a:pt x="301" y="141"/>
                  </a:cubicBezTo>
                  <a:cubicBezTo>
                    <a:pt x="302" y="140"/>
                    <a:pt x="302" y="140"/>
                    <a:pt x="302" y="140"/>
                  </a:cubicBezTo>
                  <a:cubicBezTo>
                    <a:pt x="303" y="140"/>
                    <a:pt x="303" y="140"/>
                    <a:pt x="303" y="140"/>
                  </a:cubicBezTo>
                  <a:cubicBezTo>
                    <a:pt x="304" y="140"/>
                    <a:pt x="304" y="140"/>
                    <a:pt x="304" y="140"/>
                  </a:cubicBezTo>
                  <a:cubicBezTo>
                    <a:pt x="304" y="140"/>
                    <a:pt x="304" y="140"/>
                    <a:pt x="304" y="140"/>
                  </a:cubicBezTo>
                  <a:cubicBezTo>
                    <a:pt x="304" y="140"/>
                    <a:pt x="304" y="140"/>
                    <a:pt x="304" y="140"/>
                  </a:cubicBezTo>
                  <a:cubicBezTo>
                    <a:pt x="303" y="141"/>
                    <a:pt x="303" y="141"/>
                    <a:pt x="303" y="141"/>
                  </a:cubicBezTo>
                  <a:cubicBezTo>
                    <a:pt x="302" y="141"/>
                    <a:pt x="302" y="141"/>
                    <a:pt x="302" y="141"/>
                  </a:cubicBezTo>
                  <a:cubicBezTo>
                    <a:pt x="301" y="142"/>
                    <a:pt x="301" y="142"/>
                    <a:pt x="301" y="142"/>
                  </a:cubicBezTo>
                  <a:cubicBezTo>
                    <a:pt x="301" y="142"/>
                    <a:pt x="301" y="142"/>
                    <a:pt x="301" y="142"/>
                  </a:cubicBezTo>
                  <a:cubicBezTo>
                    <a:pt x="301" y="142"/>
                    <a:pt x="301" y="142"/>
                    <a:pt x="301" y="142"/>
                  </a:cubicBezTo>
                  <a:cubicBezTo>
                    <a:pt x="302" y="142"/>
                    <a:pt x="302" y="142"/>
                    <a:pt x="302" y="142"/>
                  </a:cubicBezTo>
                  <a:cubicBezTo>
                    <a:pt x="303" y="142"/>
                    <a:pt x="303" y="142"/>
                    <a:pt x="303" y="142"/>
                  </a:cubicBezTo>
                  <a:cubicBezTo>
                    <a:pt x="304" y="141"/>
                    <a:pt x="304" y="141"/>
                    <a:pt x="304" y="141"/>
                  </a:cubicBezTo>
                  <a:cubicBezTo>
                    <a:pt x="304" y="141"/>
                    <a:pt x="304" y="141"/>
                    <a:pt x="304" y="141"/>
                  </a:cubicBezTo>
                  <a:cubicBezTo>
                    <a:pt x="305" y="141"/>
                    <a:pt x="305" y="141"/>
                    <a:pt x="305" y="141"/>
                  </a:cubicBezTo>
                  <a:cubicBezTo>
                    <a:pt x="305" y="140"/>
                    <a:pt x="305" y="140"/>
                    <a:pt x="305" y="140"/>
                  </a:cubicBezTo>
                  <a:cubicBezTo>
                    <a:pt x="306" y="140"/>
                    <a:pt x="306" y="140"/>
                    <a:pt x="306" y="140"/>
                  </a:cubicBezTo>
                  <a:cubicBezTo>
                    <a:pt x="306" y="141"/>
                    <a:pt x="306" y="141"/>
                    <a:pt x="306" y="141"/>
                  </a:cubicBezTo>
                  <a:cubicBezTo>
                    <a:pt x="307" y="142"/>
                    <a:pt x="307" y="142"/>
                    <a:pt x="307" y="142"/>
                  </a:cubicBezTo>
                  <a:cubicBezTo>
                    <a:pt x="308" y="143"/>
                    <a:pt x="308" y="143"/>
                    <a:pt x="308" y="143"/>
                  </a:cubicBezTo>
                  <a:cubicBezTo>
                    <a:pt x="308" y="143"/>
                    <a:pt x="308" y="143"/>
                    <a:pt x="308" y="143"/>
                  </a:cubicBezTo>
                  <a:cubicBezTo>
                    <a:pt x="309" y="144"/>
                    <a:pt x="309" y="144"/>
                    <a:pt x="309" y="144"/>
                  </a:cubicBezTo>
                  <a:cubicBezTo>
                    <a:pt x="308" y="144"/>
                    <a:pt x="308" y="144"/>
                    <a:pt x="308" y="144"/>
                  </a:cubicBezTo>
                  <a:cubicBezTo>
                    <a:pt x="308" y="145"/>
                    <a:pt x="308" y="145"/>
                    <a:pt x="308" y="145"/>
                  </a:cubicBezTo>
                  <a:cubicBezTo>
                    <a:pt x="307" y="145"/>
                    <a:pt x="307" y="145"/>
                    <a:pt x="307" y="145"/>
                  </a:cubicBezTo>
                  <a:cubicBezTo>
                    <a:pt x="307" y="144"/>
                    <a:pt x="307" y="144"/>
                    <a:pt x="307" y="144"/>
                  </a:cubicBezTo>
                  <a:cubicBezTo>
                    <a:pt x="307" y="144"/>
                    <a:pt x="307" y="144"/>
                    <a:pt x="307" y="144"/>
                  </a:cubicBezTo>
                  <a:cubicBezTo>
                    <a:pt x="307" y="144"/>
                    <a:pt x="307" y="144"/>
                    <a:pt x="307" y="144"/>
                  </a:cubicBezTo>
                  <a:cubicBezTo>
                    <a:pt x="306" y="145"/>
                    <a:pt x="306" y="145"/>
                    <a:pt x="306" y="145"/>
                  </a:cubicBezTo>
                  <a:cubicBezTo>
                    <a:pt x="306" y="145"/>
                    <a:pt x="306" y="145"/>
                    <a:pt x="306" y="145"/>
                  </a:cubicBezTo>
                  <a:cubicBezTo>
                    <a:pt x="304" y="145"/>
                    <a:pt x="304" y="145"/>
                    <a:pt x="304" y="145"/>
                  </a:cubicBezTo>
                  <a:cubicBezTo>
                    <a:pt x="304" y="146"/>
                    <a:pt x="304" y="146"/>
                    <a:pt x="304" y="146"/>
                  </a:cubicBezTo>
                  <a:cubicBezTo>
                    <a:pt x="303" y="146"/>
                    <a:pt x="303" y="146"/>
                    <a:pt x="303" y="146"/>
                  </a:cubicBezTo>
                  <a:cubicBezTo>
                    <a:pt x="302" y="146"/>
                    <a:pt x="302" y="146"/>
                    <a:pt x="302" y="146"/>
                  </a:cubicBezTo>
                  <a:cubicBezTo>
                    <a:pt x="301" y="146"/>
                    <a:pt x="301" y="146"/>
                    <a:pt x="301" y="146"/>
                  </a:cubicBezTo>
                  <a:cubicBezTo>
                    <a:pt x="300" y="147"/>
                    <a:pt x="300" y="147"/>
                    <a:pt x="300" y="147"/>
                  </a:cubicBezTo>
                  <a:cubicBezTo>
                    <a:pt x="300" y="147"/>
                    <a:pt x="300" y="147"/>
                    <a:pt x="300" y="147"/>
                  </a:cubicBezTo>
                  <a:cubicBezTo>
                    <a:pt x="301" y="147"/>
                    <a:pt x="301" y="147"/>
                    <a:pt x="301" y="147"/>
                  </a:cubicBezTo>
                  <a:cubicBezTo>
                    <a:pt x="301" y="148"/>
                    <a:pt x="301" y="148"/>
                    <a:pt x="301" y="148"/>
                  </a:cubicBezTo>
                  <a:cubicBezTo>
                    <a:pt x="299" y="148"/>
                    <a:pt x="299" y="148"/>
                    <a:pt x="299" y="148"/>
                  </a:cubicBezTo>
                  <a:cubicBezTo>
                    <a:pt x="299" y="148"/>
                    <a:pt x="299" y="148"/>
                    <a:pt x="299" y="148"/>
                  </a:cubicBezTo>
                  <a:cubicBezTo>
                    <a:pt x="301" y="148"/>
                    <a:pt x="301" y="148"/>
                    <a:pt x="301" y="148"/>
                  </a:cubicBezTo>
                  <a:cubicBezTo>
                    <a:pt x="301" y="147"/>
                    <a:pt x="301" y="147"/>
                    <a:pt x="301" y="147"/>
                  </a:cubicBezTo>
                  <a:cubicBezTo>
                    <a:pt x="303" y="146"/>
                    <a:pt x="303" y="146"/>
                    <a:pt x="303" y="146"/>
                  </a:cubicBezTo>
                  <a:cubicBezTo>
                    <a:pt x="304" y="146"/>
                    <a:pt x="304" y="146"/>
                    <a:pt x="304" y="146"/>
                  </a:cubicBezTo>
                  <a:cubicBezTo>
                    <a:pt x="304" y="146"/>
                    <a:pt x="304" y="146"/>
                    <a:pt x="304" y="146"/>
                  </a:cubicBezTo>
                  <a:cubicBezTo>
                    <a:pt x="305" y="146"/>
                    <a:pt x="305" y="146"/>
                    <a:pt x="305" y="146"/>
                  </a:cubicBezTo>
                  <a:cubicBezTo>
                    <a:pt x="306" y="146"/>
                    <a:pt x="306" y="146"/>
                    <a:pt x="306" y="146"/>
                  </a:cubicBezTo>
                  <a:cubicBezTo>
                    <a:pt x="306" y="146"/>
                    <a:pt x="306" y="146"/>
                    <a:pt x="306" y="146"/>
                  </a:cubicBezTo>
                  <a:cubicBezTo>
                    <a:pt x="305" y="147"/>
                    <a:pt x="305" y="147"/>
                    <a:pt x="305" y="147"/>
                  </a:cubicBezTo>
                  <a:cubicBezTo>
                    <a:pt x="305" y="148"/>
                    <a:pt x="305" y="148"/>
                    <a:pt x="305" y="148"/>
                  </a:cubicBezTo>
                  <a:cubicBezTo>
                    <a:pt x="304" y="148"/>
                    <a:pt x="304" y="148"/>
                    <a:pt x="304" y="148"/>
                  </a:cubicBezTo>
                  <a:cubicBezTo>
                    <a:pt x="304" y="148"/>
                    <a:pt x="304" y="148"/>
                    <a:pt x="304" y="148"/>
                  </a:cubicBezTo>
                  <a:cubicBezTo>
                    <a:pt x="303" y="148"/>
                    <a:pt x="303" y="148"/>
                    <a:pt x="303" y="148"/>
                  </a:cubicBezTo>
                  <a:cubicBezTo>
                    <a:pt x="302" y="149"/>
                    <a:pt x="302" y="149"/>
                    <a:pt x="302" y="149"/>
                  </a:cubicBezTo>
                  <a:cubicBezTo>
                    <a:pt x="302" y="149"/>
                    <a:pt x="302" y="149"/>
                    <a:pt x="302" y="149"/>
                  </a:cubicBezTo>
                  <a:cubicBezTo>
                    <a:pt x="301" y="149"/>
                    <a:pt x="301" y="149"/>
                    <a:pt x="301" y="149"/>
                  </a:cubicBezTo>
                  <a:cubicBezTo>
                    <a:pt x="301" y="149"/>
                    <a:pt x="301" y="149"/>
                    <a:pt x="301" y="149"/>
                  </a:cubicBezTo>
                  <a:cubicBezTo>
                    <a:pt x="300" y="150"/>
                    <a:pt x="300" y="150"/>
                    <a:pt x="300" y="150"/>
                  </a:cubicBezTo>
                  <a:cubicBezTo>
                    <a:pt x="300" y="150"/>
                    <a:pt x="300" y="150"/>
                    <a:pt x="300" y="150"/>
                  </a:cubicBezTo>
                  <a:cubicBezTo>
                    <a:pt x="301" y="149"/>
                    <a:pt x="301" y="149"/>
                    <a:pt x="301" y="149"/>
                  </a:cubicBezTo>
                  <a:cubicBezTo>
                    <a:pt x="302" y="150"/>
                    <a:pt x="302" y="150"/>
                    <a:pt x="302" y="150"/>
                  </a:cubicBezTo>
                  <a:cubicBezTo>
                    <a:pt x="302" y="150"/>
                    <a:pt x="302" y="150"/>
                    <a:pt x="302" y="150"/>
                  </a:cubicBezTo>
                  <a:cubicBezTo>
                    <a:pt x="303" y="149"/>
                    <a:pt x="303" y="149"/>
                    <a:pt x="303" y="149"/>
                  </a:cubicBezTo>
                  <a:cubicBezTo>
                    <a:pt x="304" y="148"/>
                    <a:pt x="304" y="148"/>
                    <a:pt x="304" y="148"/>
                  </a:cubicBezTo>
                  <a:cubicBezTo>
                    <a:pt x="304" y="148"/>
                    <a:pt x="304" y="148"/>
                    <a:pt x="304" y="148"/>
                  </a:cubicBezTo>
                  <a:cubicBezTo>
                    <a:pt x="305" y="148"/>
                    <a:pt x="305" y="148"/>
                    <a:pt x="305" y="148"/>
                  </a:cubicBezTo>
                  <a:cubicBezTo>
                    <a:pt x="306" y="149"/>
                    <a:pt x="306" y="149"/>
                    <a:pt x="306" y="149"/>
                  </a:cubicBezTo>
                  <a:cubicBezTo>
                    <a:pt x="306" y="148"/>
                    <a:pt x="306" y="148"/>
                    <a:pt x="306" y="148"/>
                  </a:cubicBezTo>
                  <a:cubicBezTo>
                    <a:pt x="307" y="148"/>
                    <a:pt x="307" y="148"/>
                    <a:pt x="307" y="148"/>
                  </a:cubicBezTo>
                  <a:cubicBezTo>
                    <a:pt x="307" y="147"/>
                    <a:pt x="307" y="147"/>
                    <a:pt x="307" y="147"/>
                  </a:cubicBezTo>
                  <a:cubicBezTo>
                    <a:pt x="307" y="147"/>
                    <a:pt x="307" y="147"/>
                    <a:pt x="307" y="147"/>
                  </a:cubicBezTo>
                  <a:cubicBezTo>
                    <a:pt x="307" y="147"/>
                    <a:pt x="307" y="147"/>
                    <a:pt x="307" y="147"/>
                  </a:cubicBezTo>
                  <a:cubicBezTo>
                    <a:pt x="308" y="146"/>
                    <a:pt x="308" y="146"/>
                    <a:pt x="308" y="146"/>
                  </a:cubicBezTo>
                  <a:cubicBezTo>
                    <a:pt x="308" y="146"/>
                    <a:pt x="308" y="146"/>
                    <a:pt x="308" y="146"/>
                  </a:cubicBezTo>
                  <a:cubicBezTo>
                    <a:pt x="308" y="145"/>
                    <a:pt x="308" y="145"/>
                    <a:pt x="308" y="145"/>
                  </a:cubicBezTo>
                  <a:cubicBezTo>
                    <a:pt x="308" y="146"/>
                    <a:pt x="308" y="146"/>
                    <a:pt x="308" y="146"/>
                  </a:cubicBezTo>
                  <a:cubicBezTo>
                    <a:pt x="309" y="146"/>
                    <a:pt x="309" y="146"/>
                    <a:pt x="309" y="146"/>
                  </a:cubicBezTo>
                  <a:cubicBezTo>
                    <a:pt x="309" y="146"/>
                    <a:pt x="309" y="146"/>
                    <a:pt x="309" y="146"/>
                  </a:cubicBezTo>
                  <a:cubicBezTo>
                    <a:pt x="310" y="148"/>
                    <a:pt x="310" y="148"/>
                    <a:pt x="310" y="148"/>
                  </a:cubicBezTo>
                  <a:cubicBezTo>
                    <a:pt x="310" y="149"/>
                    <a:pt x="310" y="149"/>
                    <a:pt x="310" y="149"/>
                  </a:cubicBezTo>
                  <a:cubicBezTo>
                    <a:pt x="310" y="150"/>
                    <a:pt x="310" y="150"/>
                    <a:pt x="310" y="150"/>
                  </a:cubicBezTo>
                  <a:cubicBezTo>
                    <a:pt x="310" y="150"/>
                    <a:pt x="310" y="150"/>
                    <a:pt x="310" y="150"/>
                  </a:cubicBezTo>
                  <a:cubicBezTo>
                    <a:pt x="310" y="151"/>
                    <a:pt x="310" y="151"/>
                    <a:pt x="310" y="151"/>
                  </a:cubicBezTo>
                  <a:cubicBezTo>
                    <a:pt x="309" y="151"/>
                    <a:pt x="309" y="151"/>
                    <a:pt x="309" y="151"/>
                  </a:cubicBezTo>
                  <a:cubicBezTo>
                    <a:pt x="308" y="150"/>
                    <a:pt x="308" y="150"/>
                    <a:pt x="308" y="150"/>
                  </a:cubicBezTo>
                  <a:cubicBezTo>
                    <a:pt x="307" y="150"/>
                    <a:pt x="307" y="150"/>
                    <a:pt x="307" y="150"/>
                  </a:cubicBezTo>
                  <a:cubicBezTo>
                    <a:pt x="307" y="150"/>
                    <a:pt x="307" y="150"/>
                    <a:pt x="307" y="150"/>
                  </a:cubicBezTo>
                  <a:cubicBezTo>
                    <a:pt x="306" y="151"/>
                    <a:pt x="306" y="151"/>
                    <a:pt x="306" y="151"/>
                  </a:cubicBezTo>
                  <a:cubicBezTo>
                    <a:pt x="305" y="151"/>
                    <a:pt x="305" y="151"/>
                    <a:pt x="305" y="151"/>
                  </a:cubicBezTo>
                  <a:cubicBezTo>
                    <a:pt x="305" y="151"/>
                    <a:pt x="305" y="151"/>
                    <a:pt x="305" y="151"/>
                  </a:cubicBezTo>
                  <a:cubicBezTo>
                    <a:pt x="304" y="151"/>
                    <a:pt x="304" y="151"/>
                    <a:pt x="304" y="151"/>
                  </a:cubicBezTo>
                  <a:cubicBezTo>
                    <a:pt x="304" y="151"/>
                    <a:pt x="304" y="151"/>
                    <a:pt x="304" y="151"/>
                  </a:cubicBezTo>
                  <a:cubicBezTo>
                    <a:pt x="303" y="151"/>
                    <a:pt x="303" y="151"/>
                    <a:pt x="303" y="151"/>
                  </a:cubicBezTo>
                  <a:cubicBezTo>
                    <a:pt x="303" y="152"/>
                    <a:pt x="303" y="152"/>
                    <a:pt x="303" y="152"/>
                  </a:cubicBezTo>
                  <a:cubicBezTo>
                    <a:pt x="305" y="151"/>
                    <a:pt x="305" y="151"/>
                    <a:pt x="305" y="151"/>
                  </a:cubicBezTo>
                  <a:cubicBezTo>
                    <a:pt x="305" y="152"/>
                    <a:pt x="305" y="152"/>
                    <a:pt x="305" y="152"/>
                  </a:cubicBezTo>
                  <a:cubicBezTo>
                    <a:pt x="307" y="153"/>
                    <a:pt x="307" y="153"/>
                    <a:pt x="307" y="153"/>
                  </a:cubicBezTo>
                  <a:cubicBezTo>
                    <a:pt x="307" y="153"/>
                    <a:pt x="307" y="153"/>
                    <a:pt x="307" y="153"/>
                  </a:cubicBezTo>
                  <a:cubicBezTo>
                    <a:pt x="308" y="153"/>
                    <a:pt x="308" y="153"/>
                    <a:pt x="308" y="153"/>
                  </a:cubicBezTo>
                  <a:cubicBezTo>
                    <a:pt x="308" y="153"/>
                    <a:pt x="308" y="153"/>
                    <a:pt x="308" y="153"/>
                  </a:cubicBezTo>
                  <a:cubicBezTo>
                    <a:pt x="309" y="153"/>
                    <a:pt x="309" y="153"/>
                    <a:pt x="309" y="153"/>
                  </a:cubicBezTo>
                  <a:cubicBezTo>
                    <a:pt x="309" y="153"/>
                    <a:pt x="309" y="153"/>
                    <a:pt x="309" y="153"/>
                  </a:cubicBezTo>
                  <a:cubicBezTo>
                    <a:pt x="310" y="154"/>
                    <a:pt x="310" y="154"/>
                    <a:pt x="310" y="154"/>
                  </a:cubicBezTo>
                  <a:cubicBezTo>
                    <a:pt x="310" y="154"/>
                    <a:pt x="310" y="154"/>
                    <a:pt x="310" y="154"/>
                  </a:cubicBezTo>
                  <a:cubicBezTo>
                    <a:pt x="311" y="155"/>
                    <a:pt x="311" y="155"/>
                    <a:pt x="311" y="155"/>
                  </a:cubicBezTo>
                  <a:cubicBezTo>
                    <a:pt x="311" y="156"/>
                    <a:pt x="311" y="156"/>
                    <a:pt x="311" y="156"/>
                  </a:cubicBezTo>
                  <a:cubicBezTo>
                    <a:pt x="310" y="156"/>
                    <a:pt x="310" y="156"/>
                    <a:pt x="310" y="156"/>
                  </a:cubicBezTo>
                  <a:cubicBezTo>
                    <a:pt x="310" y="156"/>
                    <a:pt x="310" y="156"/>
                    <a:pt x="310" y="156"/>
                  </a:cubicBezTo>
                  <a:cubicBezTo>
                    <a:pt x="309" y="155"/>
                    <a:pt x="309" y="155"/>
                    <a:pt x="309" y="155"/>
                  </a:cubicBezTo>
                  <a:cubicBezTo>
                    <a:pt x="309" y="155"/>
                    <a:pt x="309" y="155"/>
                    <a:pt x="309" y="155"/>
                  </a:cubicBezTo>
                  <a:cubicBezTo>
                    <a:pt x="309" y="156"/>
                    <a:pt x="309" y="156"/>
                    <a:pt x="309" y="156"/>
                  </a:cubicBezTo>
                  <a:cubicBezTo>
                    <a:pt x="308" y="156"/>
                    <a:pt x="308" y="156"/>
                    <a:pt x="308" y="156"/>
                  </a:cubicBezTo>
                  <a:cubicBezTo>
                    <a:pt x="308" y="155"/>
                    <a:pt x="308" y="155"/>
                    <a:pt x="308" y="155"/>
                  </a:cubicBezTo>
                  <a:cubicBezTo>
                    <a:pt x="308" y="155"/>
                    <a:pt x="308" y="155"/>
                    <a:pt x="308" y="155"/>
                  </a:cubicBezTo>
                  <a:cubicBezTo>
                    <a:pt x="307" y="155"/>
                    <a:pt x="307" y="155"/>
                    <a:pt x="307" y="155"/>
                  </a:cubicBezTo>
                  <a:cubicBezTo>
                    <a:pt x="306" y="154"/>
                    <a:pt x="306" y="154"/>
                    <a:pt x="306" y="154"/>
                  </a:cubicBezTo>
                  <a:cubicBezTo>
                    <a:pt x="306" y="154"/>
                    <a:pt x="306" y="154"/>
                    <a:pt x="306" y="154"/>
                  </a:cubicBezTo>
                  <a:cubicBezTo>
                    <a:pt x="305" y="154"/>
                    <a:pt x="305" y="154"/>
                    <a:pt x="305" y="154"/>
                  </a:cubicBezTo>
                  <a:cubicBezTo>
                    <a:pt x="304" y="154"/>
                    <a:pt x="304" y="154"/>
                    <a:pt x="304" y="154"/>
                  </a:cubicBezTo>
                  <a:cubicBezTo>
                    <a:pt x="304" y="154"/>
                    <a:pt x="304" y="154"/>
                    <a:pt x="304" y="154"/>
                  </a:cubicBezTo>
                  <a:cubicBezTo>
                    <a:pt x="304" y="154"/>
                    <a:pt x="304" y="154"/>
                    <a:pt x="304" y="154"/>
                  </a:cubicBezTo>
                  <a:cubicBezTo>
                    <a:pt x="305" y="154"/>
                    <a:pt x="305" y="154"/>
                    <a:pt x="305" y="154"/>
                  </a:cubicBezTo>
                  <a:cubicBezTo>
                    <a:pt x="305" y="155"/>
                    <a:pt x="305" y="155"/>
                    <a:pt x="305" y="155"/>
                  </a:cubicBezTo>
                  <a:cubicBezTo>
                    <a:pt x="305" y="155"/>
                    <a:pt x="305" y="155"/>
                    <a:pt x="305" y="155"/>
                  </a:cubicBezTo>
                  <a:cubicBezTo>
                    <a:pt x="304" y="155"/>
                    <a:pt x="304" y="155"/>
                    <a:pt x="304" y="155"/>
                  </a:cubicBezTo>
                  <a:cubicBezTo>
                    <a:pt x="304" y="155"/>
                    <a:pt x="304" y="155"/>
                    <a:pt x="304" y="155"/>
                  </a:cubicBezTo>
                  <a:cubicBezTo>
                    <a:pt x="303" y="155"/>
                    <a:pt x="303" y="155"/>
                    <a:pt x="303" y="155"/>
                  </a:cubicBezTo>
                  <a:cubicBezTo>
                    <a:pt x="302" y="156"/>
                    <a:pt x="302" y="156"/>
                    <a:pt x="302" y="156"/>
                  </a:cubicBezTo>
                  <a:cubicBezTo>
                    <a:pt x="302" y="156"/>
                    <a:pt x="302" y="156"/>
                    <a:pt x="302" y="156"/>
                  </a:cubicBezTo>
                  <a:cubicBezTo>
                    <a:pt x="303" y="156"/>
                    <a:pt x="303" y="156"/>
                    <a:pt x="303" y="156"/>
                  </a:cubicBezTo>
                  <a:cubicBezTo>
                    <a:pt x="303" y="156"/>
                    <a:pt x="303" y="156"/>
                    <a:pt x="303" y="156"/>
                  </a:cubicBezTo>
                  <a:cubicBezTo>
                    <a:pt x="304" y="156"/>
                    <a:pt x="304" y="156"/>
                    <a:pt x="304" y="156"/>
                  </a:cubicBezTo>
                  <a:cubicBezTo>
                    <a:pt x="304" y="155"/>
                    <a:pt x="304" y="155"/>
                    <a:pt x="304" y="155"/>
                  </a:cubicBezTo>
                  <a:cubicBezTo>
                    <a:pt x="305" y="155"/>
                    <a:pt x="305" y="155"/>
                    <a:pt x="305" y="155"/>
                  </a:cubicBezTo>
                  <a:cubicBezTo>
                    <a:pt x="306" y="156"/>
                    <a:pt x="306" y="156"/>
                    <a:pt x="306" y="156"/>
                  </a:cubicBezTo>
                  <a:cubicBezTo>
                    <a:pt x="306" y="156"/>
                    <a:pt x="306" y="156"/>
                    <a:pt x="306" y="156"/>
                  </a:cubicBezTo>
                  <a:cubicBezTo>
                    <a:pt x="306" y="156"/>
                    <a:pt x="306" y="156"/>
                    <a:pt x="306" y="156"/>
                  </a:cubicBezTo>
                  <a:cubicBezTo>
                    <a:pt x="306" y="157"/>
                    <a:pt x="306" y="157"/>
                    <a:pt x="306" y="157"/>
                  </a:cubicBezTo>
                  <a:cubicBezTo>
                    <a:pt x="306" y="157"/>
                    <a:pt x="306" y="157"/>
                    <a:pt x="306" y="157"/>
                  </a:cubicBezTo>
                  <a:cubicBezTo>
                    <a:pt x="305" y="157"/>
                    <a:pt x="305" y="157"/>
                    <a:pt x="305" y="157"/>
                  </a:cubicBezTo>
                  <a:cubicBezTo>
                    <a:pt x="305" y="157"/>
                    <a:pt x="305" y="157"/>
                    <a:pt x="305" y="157"/>
                  </a:cubicBezTo>
                  <a:cubicBezTo>
                    <a:pt x="304" y="157"/>
                    <a:pt x="304" y="157"/>
                    <a:pt x="304" y="157"/>
                  </a:cubicBezTo>
                  <a:cubicBezTo>
                    <a:pt x="304" y="156"/>
                    <a:pt x="304" y="156"/>
                    <a:pt x="304" y="156"/>
                  </a:cubicBezTo>
                  <a:cubicBezTo>
                    <a:pt x="304" y="157"/>
                    <a:pt x="304" y="157"/>
                    <a:pt x="304" y="157"/>
                  </a:cubicBezTo>
                  <a:cubicBezTo>
                    <a:pt x="304" y="157"/>
                    <a:pt x="304" y="157"/>
                    <a:pt x="304" y="157"/>
                  </a:cubicBezTo>
                  <a:cubicBezTo>
                    <a:pt x="304" y="157"/>
                    <a:pt x="304" y="157"/>
                    <a:pt x="304" y="157"/>
                  </a:cubicBezTo>
                  <a:cubicBezTo>
                    <a:pt x="305" y="157"/>
                    <a:pt x="305" y="157"/>
                    <a:pt x="305" y="157"/>
                  </a:cubicBezTo>
                  <a:cubicBezTo>
                    <a:pt x="305" y="158"/>
                    <a:pt x="305" y="158"/>
                    <a:pt x="305" y="158"/>
                  </a:cubicBezTo>
                  <a:cubicBezTo>
                    <a:pt x="305" y="158"/>
                    <a:pt x="305" y="158"/>
                    <a:pt x="305" y="158"/>
                  </a:cubicBezTo>
                  <a:cubicBezTo>
                    <a:pt x="305" y="159"/>
                    <a:pt x="305" y="159"/>
                    <a:pt x="305" y="159"/>
                  </a:cubicBezTo>
                  <a:cubicBezTo>
                    <a:pt x="305" y="159"/>
                    <a:pt x="305" y="159"/>
                    <a:pt x="305" y="159"/>
                  </a:cubicBezTo>
                  <a:cubicBezTo>
                    <a:pt x="303" y="158"/>
                    <a:pt x="303" y="158"/>
                    <a:pt x="303" y="158"/>
                  </a:cubicBezTo>
                  <a:cubicBezTo>
                    <a:pt x="302" y="158"/>
                    <a:pt x="302" y="158"/>
                    <a:pt x="302" y="158"/>
                  </a:cubicBezTo>
                  <a:cubicBezTo>
                    <a:pt x="301" y="158"/>
                    <a:pt x="301" y="158"/>
                    <a:pt x="301" y="158"/>
                  </a:cubicBezTo>
                  <a:cubicBezTo>
                    <a:pt x="300" y="158"/>
                    <a:pt x="300" y="158"/>
                    <a:pt x="300" y="158"/>
                  </a:cubicBezTo>
                  <a:cubicBezTo>
                    <a:pt x="300" y="158"/>
                    <a:pt x="300" y="158"/>
                    <a:pt x="300" y="158"/>
                  </a:cubicBezTo>
                  <a:cubicBezTo>
                    <a:pt x="301" y="158"/>
                    <a:pt x="301" y="158"/>
                    <a:pt x="301" y="158"/>
                  </a:cubicBezTo>
                  <a:cubicBezTo>
                    <a:pt x="303" y="159"/>
                    <a:pt x="303" y="159"/>
                    <a:pt x="303" y="159"/>
                  </a:cubicBezTo>
                  <a:cubicBezTo>
                    <a:pt x="303" y="160"/>
                    <a:pt x="303" y="160"/>
                    <a:pt x="303" y="160"/>
                  </a:cubicBezTo>
                  <a:cubicBezTo>
                    <a:pt x="303" y="160"/>
                    <a:pt x="303" y="160"/>
                    <a:pt x="303" y="160"/>
                  </a:cubicBezTo>
                  <a:cubicBezTo>
                    <a:pt x="302" y="159"/>
                    <a:pt x="302" y="159"/>
                    <a:pt x="302" y="159"/>
                  </a:cubicBezTo>
                  <a:cubicBezTo>
                    <a:pt x="301" y="159"/>
                    <a:pt x="301" y="159"/>
                    <a:pt x="301" y="159"/>
                  </a:cubicBezTo>
                  <a:cubicBezTo>
                    <a:pt x="301" y="160"/>
                    <a:pt x="301" y="160"/>
                    <a:pt x="301" y="160"/>
                  </a:cubicBezTo>
                  <a:cubicBezTo>
                    <a:pt x="301" y="160"/>
                    <a:pt x="301" y="160"/>
                    <a:pt x="301" y="160"/>
                  </a:cubicBezTo>
                  <a:cubicBezTo>
                    <a:pt x="302" y="160"/>
                    <a:pt x="302" y="160"/>
                    <a:pt x="302" y="160"/>
                  </a:cubicBezTo>
                  <a:cubicBezTo>
                    <a:pt x="302" y="160"/>
                    <a:pt x="302" y="160"/>
                    <a:pt x="302" y="160"/>
                  </a:cubicBezTo>
                  <a:cubicBezTo>
                    <a:pt x="303" y="160"/>
                    <a:pt x="303" y="160"/>
                    <a:pt x="303" y="160"/>
                  </a:cubicBezTo>
                  <a:cubicBezTo>
                    <a:pt x="303" y="160"/>
                    <a:pt x="303" y="160"/>
                    <a:pt x="303" y="160"/>
                  </a:cubicBezTo>
                  <a:cubicBezTo>
                    <a:pt x="303" y="161"/>
                    <a:pt x="303" y="161"/>
                    <a:pt x="303" y="161"/>
                  </a:cubicBezTo>
                  <a:cubicBezTo>
                    <a:pt x="303" y="161"/>
                    <a:pt x="303" y="161"/>
                    <a:pt x="303" y="161"/>
                  </a:cubicBezTo>
                  <a:cubicBezTo>
                    <a:pt x="304" y="161"/>
                    <a:pt x="304" y="161"/>
                    <a:pt x="304" y="161"/>
                  </a:cubicBezTo>
                  <a:cubicBezTo>
                    <a:pt x="304" y="161"/>
                    <a:pt x="304" y="161"/>
                    <a:pt x="304" y="161"/>
                  </a:cubicBezTo>
                  <a:cubicBezTo>
                    <a:pt x="304" y="161"/>
                    <a:pt x="304" y="161"/>
                    <a:pt x="304" y="161"/>
                  </a:cubicBezTo>
                  <a:cubicBezTo>
                    <a:pt x="304" y="161"/>
                    <a:pt x="304" y="161"/>
                    <a:pt x="304" y="161"/>
                  </a:cubicBezTo>
                  <a:cubicBezTo>
                    <a:pt x="304" y="161"/>
                    <a:pt x="304" y="161"/>
                    <a:pt x="304" y="161"/>
                  </a:cubicBezTo>
                  <a:cubicBezTo>
                    <a:pt x="304" y="162"/>
                    <a:pt x="304" y="162"/>
                    <a:pt x="304" y="162"/>
                  </a:cubicBezTo>
                  <a:cubicBezTo>
                    <a:pt x="305" y="162"/>
                    <a:pt x="305" y="162"/>
                    <a:pt x="305" y="162"/>
                  </a:cubicBezTo>
                  <a:cubicBezTo>
                    <a:pt x="305" y="161"/>
                    <a:pt x="305" y="161"/>
                    <a:pt x="305" y="161"/>
                  </a:cubicBezTo>
                  <a:cubicBezTo>
                    <a:pt x="305" y="161"/>
                    <a:pt x="305" y="161"/>
                    <a:pt x="305" y="161"/>
                  </a:cubicBezTo>
                  <a:cubicBezTo>
                    <a:pt x="306" y="161"/>
                    <a:pt x="306" y="161"/>
                    <a:pt x="306" y="161"/>
                  </a:cubicBezTo>
                  <a:cubicBezTo>
                    <a:pt x="307" y="161"/>
                    <a:pt x="307" y="161"/>
                    <a:pt x="307" y="161"/>
                  </a:cubicBezTo>
                  <a:cubicBezTo>
                    <a:pt x="308" y="161"/>
                    <a:pt x="308" y="161"/>
                    <a:pt x="308" y="161"/>
                  </a:cubicBezTo>
                  <a:cubicBezTo>
                    <a:pt x="307" y="162"/>
                    <a:pt x="307" y="162"/>
                    <a:pt x="307" y="162"/>
                  </a:cubicBezTo>
                  <a:cubicBezTo>
                    <a:pt x="307" y="162"/>
                    <a:pt x="307" y="162"/>
                    <a:pt x="307" y="162"/>
                  </a:cubicBezTo>
                  <a:cubicBezTo>
                    <a:pt x="306" y="162"/>
                    <a:pt x="306" y="162"/>
                    <a:pt x="306" y="162"/>
                  </a:cubicBezTo>
                  <a:cubicBezTo>
                    <a:pt x="306" y="162"/>
                    <a:pt x="306" y="162"/>
                    <a:pt x="306" y="162"/>
                  </a:cubicBezTo>
                  <a:cubicBezTo>
                    <a:pt x="305" y="162"/>
                    <a:pt x="305" y="162"/>
                    <a:pt x="305" y="162"/>
                  </a:cubicBezTo>
                  <a:cubicBezTo>
                    <a:pt x="304" y="163"/>
                    <a:pt x="304" y="163"/>
                    <a:pt x="304" y="163"/>
                  </a:cubicBezTo>
                  <a:cubicBezTo>
                    <a:pt x="304" y="163"/>
                    <a:pt x="304" y="163"/>
                    <a:pt x="304" y="163"/>
                  </a:cubicBezTo>
                  <a:cubicBezTo>
                    <a:pt x="304" y="163"/>
                    <a:pt x="304" y="163"/>
                    <a:pt x="304" y="163"/>
                  </a:cubicBezTo>
                  <a:cubicBezTo>
                    <a:pt x="305" y="163"/>
                    <a:pt x="305" y="163"/>
                    <a:pt x="305" y="163"/>
                  </a:cubicBezTo>
                  <a:cubicBezTo>
                    <a:pt x="306" y="163"/>
                    <a:pt x="306" y="163"/>
                    <a:pt x="306" y="163"/>
                  </a:cubicBezTo>
                  <a:cubicBezTo>
                    <a:pt x="305" y="163"/>
                    <a:pt x="305" y="163"/>
                    <a:pt x="305" y="163"/>
                  </a:cubicBezTo>
                  <a:cubicBezTo>
                    <a:pt x="305" y="163"/>
                    <a:pt x="305" y="163"/>
                    <a:pt x="305" y="163"/>
                  </a:cubicBezTo>
                  <a:cubicBezTo>
                    <a:pt x="305" y="163"/>
                    <a:pt x="305" y="163"/>
                    <a:pt x="305" y="163"/>
                  </a:cubicBezTo>
                  <a:cubicBezTo>
                    <a:pt x="307" y="163"/>
                    <a:pt x="307" y="163"/>
                    <a:pt x="307" y="163"/>
                  </a:cubicBezTo>
                  <a:cubicBezTo>
                    <a:pt x="307" y="164"/>
                    <a:pt x="307" y="164"/>
                    <a:pt x="307" y="164"/>
                  </a:cubicBezTo>
                  <a:cubicBezTo>
                    <a:pt x="307" y="164"/>
                    <a:pt x="307" y="164"/>
                    <a:pt x="307" y="164"/>
                  </a:cubicBezTo>
                  <a:cubicBezTo>
                    <a:pt x="307" y="164"/>
                    <a:pt x="307" y="164"/>
                    <a:pt x="307" y="164"/>
                  </a:cubicBezTo>
                  <a:cubicBezTo>
                    <a:pt x="308" y="165"/>
                    <a:pt x="308" y="165"/>
                    <a:pt x="308" y="165"/>
                  </a:cubicBezTo>
                  <a:cubicBezTo>
                    <a:pt x="308" y="165"/>
                    <a:pt x="308" y="165"/>
                    <a:pt x="308" y="165"/>
                  </a:cubicBezTo>
                  <a:cubicBezTo>
                    <a:pt x="307" y="166"/>
                    <a:pt x="307" y="166"/>
                    <a:pt x="307" y="166"/>
                  </a:cubicBezTo>
                  <a:cubicBezTo>
                    <a:pt x="307" y="166"/>
                    <a:pt x="307" y="166"/>
                    <a:pt x="307" y="166"/>
                  </a:cubicBezTo>
                  <a:cubicBezTo>
                    <a:pt x="308" y="166"/>
                    <a:pt x="308" y="166"/>
                    <a:pt x="308" y="166"/>
                  </a:cubicBezTo>
                  <a:cubicBezTo>
                    <a:pt x="308" y="166"/>
                    <a:pt x="308" y="166"/>
                    <a:pt x="308" y="166"/>
                  </a:cubicBezTo>
                  <a:cubicBezTo>
                    <a:pt x="308" y="165"/>
                    <a:pt x="308" y="165"/>
                    <a:pt x="308" y="165"/>
                  </a:cubicBezTo>
                  <a:cubicBezTo>
                    <a:pt x="309" y="165"/>
                    <a:pt x="309" y="165"/>
                    <a:pt x="309" y="165"/>
                  </a:cubicBezTo>
                  <a:cubicBezTo>
                    <a:pt x="309" y="166"/>
                    <a:pt x="309" y="166"/>
                    <a:pt x="309" y="166"/>
                  </a:cubicBezTo>
                  <a:cubicBezTo>
                    <a:pt x="309" y="166"/>
                    <a:pt x="309" y="166"/>
                    <a:pt x="309" y="166"/>
                  </a:cubicBezTo>
                  <a:cubicBezTo>
                    <a:pt x="308" y="167"/>
                    <a:pt x="308" y="167"/>
                    <a:pt x="308" y="167"/>
                  </a:cubicBezTo>
                  <a:cubicBezTo>
                    <a:pt x="307" y="168"/>
                    <a:pt x="307" y="168"/>
                    <a:pt x="307" y="168"/>
                  </a:cubicBezTo>
                  <a:cubicBezTo>
                    <a:pt x="307" y="169"/>
                    <a:pt x="307" y="169"/>
                    <a:pt x="307" y="169"/>
                  </a:cubicBezTo>
                  <a:cubicBezTo>
                    <a:pt x="308" y="168"/>
                    <a:pt x="308" y="168"/>
                    <a:pt x="308" y="168"/>
                  </a:cubicBezTo>
                  <a:cubicBezTo>
                    <a:pt x="308" y="167"/>
                    <a:pt x="308" y="167"/>
                    <a:pt x="308" y="167"/>
                  </a:cubicBezTo>
                  <a:cubicBezTo>
                    <a:pt x="308" y="167"/>
                    <a:pt x="308" y="167"/>
                    <a:pt x="308" y="167"/>
                  </a:cubicBezTo>
                  <a:cubicBezTo>
                    <a:pt x="309" y="166"/>
                    <a:pt x="309" y="166"/>
                    <a:pt x="309" y="166"/>
                  </a:cubicBezTo>
                  <a:cubicBezTo>
                    <a:pt x="310" y="166"/>
                    <a:pt x="310" y="166"/>
                    <a:pt x="310" y="166"/>
                  </a:cubicBezTo>
                  <a:cubicBezTo>
                    <a:pt x="310" y="166"/>
                    <a:pt x="310" y="166"/>
                    <a:pt x="310" y="166"/>
                  </a:cubicBezTo>
                  <a:cubicBezTo>
                    <a:pt x="310" y="165"/>
                    <a:pt x="310" y="165"/>
                    <a:pt x="310" y="165"/>
                  </a:cubicBezTo>
                  <a:cubicBezTo>
                    <a:pt x="311" y="165"/>
                    <a:pt x="311" y="165"/>
                    <a:pt x="311" y="165"/>
                  </a:cubicBezTo>
                  <a:cubicBezTo>
                    <a:pt x="311" y="165"/>
                    <a:pt x="311" y="165"/>
                    <a:pt x="311" y="165"/>
                  </a:cubicBezTo>
                  <a:cubicBezTo>
                    <a:pt x="311" y="166"/>
                    <a:pt x="311" y="166"/>
                    <a:pt x="311" y="166"/>
                  </a:cubicBezTo>
                  <a:cubicBezTo>
                    <a:pt x="310" y="167"/>
                    <a:pt x="310" y="167"/>
                    <a:pt x="310" y="167"/>
                  </a:cubicBezTo>
                  <a:cubicBezTo>
                    <a:pt x="309" y="167"/>
                    <a:pt x="309" y="167"/>
                    <a:pt x="309" y="167"/>
                  </a:cubicBezTo>
                  <a:cubicBezTo>
                    <a:pt x="309" y="168"/>
                    <a:pt x="309" y="168"/>
                    <a:pt x="309" y="168"/>
                  </a:cubicBezTo>
                  <a:cubicBezTo>
                    <a:pt x="309" y="169"/>
                    <a:pt x="309" y="169"/>
                    <a:pt x="309" y="169"/>
                  </a:cubicBezTo>
                  <a:cubicBezTo>
                    <a:pt x="310" y="168"/>
                    <a:pt x="310" y="168"/>
                    <a:pt x="310" y="168"/>
                  </a:cubicBezTo>
                  <a:cubicBezTo>
                    <a:pt x="310" y="168"/>
                    <a:pt x="310" y="168"/>
                    <a:pt x="310" y="168"/>
                  </a:cubicBezTo>
                  <a:cubicBezTo>
                    <a:pt x="310" y="167"/>
                    <a:pt x="310" y="167"/>
                    <a:pt x="310" y="167"/>
                  </a:cubicBezTo>
                  <a:cubicBezTo>
                    <a:pt x="310" y="167"/>
                    <a:pt x="310" y="167"/>
                    <a:pt x="310" y="167"/>
                  </a:cubicBezTo>
                  <a:cubicBezTo>
                    <a:pt x="311" y="166"/>
                    <a:pt x="311" y="166"/>
                    <a:pt x="311" y="166"/>
                  </a:cubicBezTo>
                  <a:cubicBezTo>
                    <a:pt x="312" y="166"/>
                    <a:pt x="312" y="166"/>
                    <a:pt x="312" y="166"/>
                  </a:cubicBezTo>
                  <a:cubicBezTo>
                    <a:pt x="313" y="165"/>
                    <a:pt x="313" y="165"/>
                    <a:pt x="313" y="165"/>
                  </a:cubicBezTo>
                  <a:cubicBezTo>
                    <a:pt x="313" y="165"/>
                    <a:pt x="313" y="165"/>
                    <a:pt x="313" y="165"/>
                  </a:cubicBezTo>
                  <a:cubicBezTo>
                    <a:pt x="313" y="166"/>
                    <a:pt x="313" y="166"/>
                    <a:pt x="313" y="166"/>
                  </a:cubicBezTo>
                  <a:cubicBezTo>
                    <a:pt x="312" y="167"/>
                    <a:pt x="312" y="167"/>
                    <a:pt x="312" y="167"/>
                  </a:cubicBezTo>
                  <a:cubicBezTo>
                    <a:pt x="311" y="167"/>
                    <a:pt x="311" y="167"/>
                    <a:pt x="311" y="167"/>
                  </a:cubicBezTo>
                  <a:cubicBezTo>
                    <a:pt x="311" y="167"/>
                    <a:pt x="311" y="167"/>
                    <a:pt x="311" y="167"/>
                  </a:cubicBezTo>
                  <a:cubicBezTo>
                    <a:pt x="311" y="168"/>
                    <a:pt x="311" y="168"/>
                    <a:pt x="311" y="168"/>
                  </a:cubicBezTo>
                  <a:cubicBezTo>
                    <a:pt x="311" y="168"/>
                    <a:pt x="311" y="168"/>
                    <a:pt x="311" y="168"/>
                  </a:cubicBezTo>
                  <a:cubicBezTo>
                    <a:pt x="311" y="168"/>
                    <a:pt x="311" y="168"/>
                    <a:pt x="311" y="168"/>
                  </a:cubicBezTo>
                  <a:cubicBezTo>
                    <a:pt x="312" y="168"/>
                    <a:pt x="312" y="168"/>
                    <a:pt x="312" y="168"/>
                  </a:cubicBezTo>
                  <a:cubicBezTo>
                    <a:pt x="312" y="168"/>
                    <a:pt x="312" y="168"/>
                    <a:pt x="312" y="168"/>
                  </a:cubicBezTo>
                  <a:cubicBezTo>
                    <a:pt x="313" y="168"/>
                    <a:pt x="313" y="168"/>
                    <a:pt x="313" y="168"/>
                  </a:cubicBezTo>
                  <a:cubicBezTo>
                    <a:pt x="314" y="168"/>
                    <a:pt x="314" y="168"/>
                    <a:pt x="314" y="168"/>
                  </a:cubicBezTo>
                  <a:cubicBezTo>
                    <a:pt x="314" y="169"/>
                    <a:pt x="314" y="169"/>
                    <a:pt x="314" y="169"/>
                  </a:cubicBezTo>
                  <a:cubicBezTo>
                    <a:pt x="314" y="169"/>
                    <a:pt x="314" y="169"/>
                    <a:pt x="314" y="169"/>
                  </a:cubicBezTo>
                  <a:cubicBezTo>
                    <a:pt x="313" y="170"/>
                    <a:pt x="313" y="170"/>
                    <a:pt x="313" y="170"/>
                  </a:cubicBezTo>
                  <a:cubicBezTo>
                    <a:pt x="313" y="170"/>
                    <a:pt x="313" y="170"/>
                    <a:pt x="313" y="170"/>
                  </a:cubicBezTo>
                  <a:cubicBezTo>
                    <a:pt x="314" y="170"/>
                    <a:pt x="314" y="170"/>
                    <a:pt x="314" y="170"/>
                  </a:cubicBezTo>
                  <a:cubicBezTo>
                    <a:pt x="314" y="171"/>
                    <a:pt x="314" y="171"/>
                    <a:pt x="314" y="171"/>
                  </a:cubicBezTo>
                  <a:cubicBezTo>
                    <a:pt x="313" y="171"/>
                    <a:pt x="313" y="171"/>
                    <a:pt x="313" y="171"/>
                  </a:cubicBezTo>
                  <a:cubicBezTo>
                    <a:pt x="313" y="171"/>
                    <a:pt x="313" y="171"/>
                    <a:pt x="313" y="171"/>
                  </a:cubicBezTo>
                  <a:cubicBezTo>
                    <a:pt x="313" y="171"/>
                    <a:pt x="313" y="171"/>
                    <a:pt x="313" y="171"/>
                  </a:cubicBezTo>
                  <a:cubicBezTo>
                    <a:pt x="314" y="171"/>
                    <a:pt x="314" y="171"/>
                    <a:pt x="314" y="171"/>
                  </a:cubicBezTo>
                  <a:cubicBezTo>
                    <a:pt x="312" y="172"/>
                    <a:pt x="312" y="172"/>
                    <a:pt x="312" y="172"/>
                  </a:cubicBezTo>
                  <a:cubicBezTo>
                    <a:pt x="312" y="172"/>
                    <a:pt x="312" y="172"/>
                    <a:pt x="312" y="172"/>
                  </a:cubicBezTo>
                  <a:cubicBezTo>
                    <a:pt x="312" y="172"/>
                    <a:pt x="312" y="172"/>
                    <a:pt x="312" y="172"/>
                  </a:cubicBezTo>
                  <a:cubicBezTo>
                    <a:pt x="313" y="172"/>
                    <a:pt x="313" y="172"/>
                    <a:pt x="313" y="172"/>
                  </a:cubicBezTo>
                  <a:cubicBezTo>
                    <a:pt x="314" y="172"/>
                    <a:pt x="314" y="172"/>
                    <a:pt x="314" y="172"/>
                  </a:cubicBezTo>
                  <a:cubicBezTo>
                    <a:pt x="314" y="172"/>
                    <a:pt x="314" y="172"/>
                    <a:pt x="314" y="172"/>
                  </a:cubicBezTo>
                  <a:cubicBezTo>
                    <a:pt x="315" y="172"/>
                    <a:pt x="315" y="172"/>
                    <a:pt x="315" y="172"/>
                  </a:cubicBezTo>
                  <a:cubicBezTo>
                    <a:pt x="315" y="172"/>
                    <a:pt x="315" y="172"/>
                    <a:pt x="315" y="172"/>
                  </a:cubicBezTo>
                  <a:cubicBezTo>
                    <a:pt x="315" y="173"/>
                    <a:pt x="315" y="173"/>
                    <a:pt x="315" y="173"/>
                  </a:cubicBezTo>
                  <a:cubicBezTo>
                    <a:pt x="314" y="173"/>
                    <a:pt x="314" y="173"/>
                    <a:pt x="314" y="173"/>
                  </a:cubicBezTo>
                  <a:cubicBezTo>
                    <a:pt x="315" y="173"/>
                    <a:pt x="315" y="173"/>
                    <a:pt x="315" y="173"/>
                  </a:cubicBezTo>
                  <a:cubicBezTo>
                    <a:pt x="316" y="172"/>
                    <a:pt x="316" y="172"/>
                    <a:pt x="316" y="172"/>
                  </a:cubicBezTo>
                  <a:cubicBezTo>
                    <a:pt x="316" y="172"/>
                    <a:pt x="316" y="172"/>
                    <a:pt x="316" y="172"/>
                  </a:cubicBezTo>
                  <a:cubicBezTo>
                    <a:pt x="317" y="171"/>
                    <a:pt x="317" y="171"/>
                    <a:pt x="317" y="171"/>
                  </a:cubicBezTo>
                  <a:cubicBezTo>
                    <a:pt x="318" y="172"/>
                    <a:pt x="318" y="172"/>
                    <a:pt x="318" y="172"/>
                  </a:cubicBezTo>
                  <a:cubicBezTo>
                    <a:pt x="318" y="172"/>
                    <a:pt x="318" y="172"/>
                    <a:pt x="318" y="172"/>
                  </a:cubicBezTo>
                  <a:cubicBezTo>
                    <a:pt x="317" y="172"/>
                    <a:pt x="317" y="172"/>
                    <a:pt x="317" y="172"/>
                  </a:cubicBezTo>
                  <a:cubicBezTo>
                    <a:pt x="317" y="172"/>
                    <a:pt x="317" y="172"/>
                    <a:pt x="317" y="172"/>
                  </a:cubicBezTo>
                  <a:cubicBezTo>
                    <a:pt x="316" y="173"/>
                    <a:pt x="316" y="173"/>
                    <a:pt x="316" y="173"/>
                  </a:cubicBezTo>
                  <a:cubicBezTo>
                    <a:pt x="316" y="174"/>
                    <a:pt x="316" y="174"/>
                    <a:pt x="316" y="174"/>
                  </a:cubicBezTo>
                  <a:cubicBezTo>
                    <a:pt x="315" y="174"/>
                    <a:pt x="315" y="174"/>
                    <a:pt x="315" y="174"/>
                  </a:cubicBezTo>
                  <a:cubicBezTo>
                    <a:pt x="315" y="175"/>
                    <a:pt x="315" y="175"/>
                    <a:pt x="315" y="175"/>
                  </a:cubicBezTo>
                  <a:cubicBezTo>
                    <a:pt x="315" y="175"/>
                    <a:pt x="315" y="175"/>
                    <a:pt x="315" y="175"/>
                  </a:cubicBezTo>
                  <a:cubicBezTo>
                    <a:pt x="315" y="175"/>
                    <a:pt x="315" y="175"/>
                    <a:pt x="315" y="175"/>
                  </a:cubicBezTo>
                  <a:cubicBezTo>
                    <a:pt x="316" y="175"/>
                    <a:pt x="316" y="175"/>
                    <a:pt x="316" y="175"/>
                  </a:cubicBezTo>
                  <a:cubicBezTo>
                    <a:pt x="316" y="175"/>
                    <a:pt x="316" y="175"/>
                    <a:pt x="316" y="175"/>
                  </a:cubicBezTo>
                  <a:cubicBezTo>
                    <a:pt x="317" y="174"/>
                    <a:pt x="317" y="174"/>
                    <a:pt x="317" y="174"/>
                  </a:cubicBezTo>
                  <a:cubicBezTo>
                    <a:pt x="317" y="173"/>
                    <a:pt x="317" y="173"/>
                    <a:pt x="317" y="173"/>
                  </a:cubicBezTo>
                  <a:cubicBezTo>
                    <a:pt x="317" y="174"/>
                    <a:pt x="317" y="174"/>
                    <a:pt x="317" y="174"/>
                  </a:cubicBezTo>
                  <a:cubicBezTo>
                    <a:pt x="317" y="175"/>
                    <a:pt x="317" y="175"/>
                    <a:pt x="317" y="175"/>
                  </a:cubicBezTo>
                  <a:cubicBezTo>
                    <a:pt x="317" y="176"/>
                    <a:pt x="317" y="176"/>
                    <a:pt x="317" y="176"/>
                  </a:cubicBezTo>
                  <a:cubicBezTo>
                    <a:pt x="316" y="176"/>
                    <a:pt x="316" y="176"/>
                    <a:pt x="316" y="176"/>
                  </a:cubicBezTo>
                  <a:cubicBezTo>
                    <a:pt x="317" y="176"/>
                    <a:pt x="317" y="176"/>
                    <a:pt x="317" y="176"/>
                  </a:cubicBezTo>
                  <a:cubicBezTo>
                    <a:pt x="317" y="175"/>
                    <a:pt x="317" y="175"/>
                    <a:pt x="317" y="175"/>
                  </a:cubicBezTo>
                  <a:cubicBezTo>
                    <a:pt x="317" y="174"/>
                    <a:pt x="317" y="174"/>
                    <a:pt x="317" y="174"/>
                  </a:cubicBezTo>
                  <a:cubicBezTo>
                    <a:pt x="318" y="174"/>
                    <a:pt x="318" y="174"/>
                    <a:pt x="318" y="174"/>
                  </a:cubicBezTo>
                  <a:cubicBezTo>
                    <a:pt x="318" y="174"/>
                    <a:pt x="318" y="174"/>
                    <a:pt x="318" y="174"/>
                  </a:cubicBezTo>
                  <a:cubicBezTo>
                    <a:pt x="318" y="175"/>
                    <a:pt x="318" y="175"/>
                    <a:pt x="318" y="175"/>
                  </a:cubicBezTo>
                  <a:cubicBezTo>
                    <a:pt x="319" y="176"/>
                    <a:pt x="319" y="176"/>
                    <a:pt x="319" y="176"/>
                  </a:cubicBezTo>
                  <a:cubicBezTo>
                    <a:pt x="319" y="176"/>
                    <a:pt x="319" y="176"/>
                    <a:pt x="319" y="176"/>
                  </a:cubicBezTo>
                  <a:cubicBezTo>
                    <a:pt x="319" y="175"/>
                    <a:pt x="319" y="175"/>
                    <a:pt x="319" y="175"/>
                  </a:cubicBezTo>
                  <a:cubicBezTo>
                    <a:pt x="319" y="174"/>
                    <a:pt x="319" y="174"/>
                    <a:pt x="319" y="174"/>
                  </a:cubicBezTo>
                  <a:cubicBezTo>
                    <a:pt x="320" y="174"/>
                    <a:pt x="320" y="174"/>
                    <a:pt x="320" y="174"/>
                  </a:cubicBezTo>
                  <a:cubicBezTo>
                    <a:pt x="320" y="174"/>
                    <a:pt x="320" y="174"/>
                    <a:pt x="320" y="174"/>
                  </a:cubicBezTo>
                  <a:cubicBezTo>
                    <a:pt x="320" y="175"/>
                    <a:pt x="320" y="175"/>
                    <a:pt x="320" y="175"/>
                  </a:cubicBezTo>
                  <a:cubicBezTo>
                    <a:pt x="320" y="175"/>
                    <a:pt x="320" y="175"/>
                    <a:pt x="320" y="175"/>
                  </a:cubicBezTo>
                  <a:cubicBezTo>
                    <a:pt x="321" y="175"/>
                    <a:pt x="321" y="175"/>
                    <a:pt x="321" y="175"/>
                  </a:cubicBezTo>
                  <a:cubicBezTo>
                    <a:pt x="321" y="175"/>
                    <a:pt x="321" y="175"/>
                    <a:pt x="321" y="175"/>
                  </a:cubicBezTo>
                  <a:cubicBezTo>
                    <a:pt x="321" y="176"/>
                    <a:pt x="321" y="176"/>
                    <a:pt x="321" y="176"/>
                  </a:cubicBezTo>
                  <a:cubicBezTo>
                    <a:pt x="322" y="176"/>
                    <a:pt x="322" y="176"/>
                    <a:pt x="322" y="176"/>
                  </a:cubicBezTo>
                  <a:cubicBezTo>
                    <a:pt x="322" y="176"/>
                    <a:pt x="322" y="176"/>
                    <a:pt x="322" y="176"/>
                  </a:cubicBezTo>
                  <a:cubicBezTo>
                    <a:pt x="322" y="177"/>
                    <a:pt x="322" y="177"/>
                    <a:pt x="322" y="177"/>
                  </a:cubicBezTo>
                  <a:cubicBezTo>
                    <a:pt x="323" y="177"/>
                    <a:pt x="323" y="177"/>
                    <a:pt x="323" y="177"/>
                  </a:cubicBezTo>
                  <a:cubicBezTo>
                    <a:pt x="323" y="178"/>
                    <a:pt x="323" y="178"/>
                    <a:pt x="323" y="178"/>
                  </a:cubicBezTo>
                  <a:cubicBezTo>
                    <a:pt x="323" y="178"/>
                    <a:pt x="323" y="178"/>
                    <a:pt x="323" y="178"/>
                  </a:cubicBezTo>
                  <a:cubicBezTo>
                    <a:pt x="322" y="178"/>
                    <a:pt x="322" y="178"/>
                    <a:pt x="322" y="178"/>
                  </a:cubicBezTo>
                  <a:cubicBezTo>
                    <a:pt x="321" y="178"/>
                    <a:pt x="321" y="178"/>
                    <a:pt x="321" y="178"/>
                  </a:cubicBezTo>
                  <a:cubicBezTo>
                    <a:pt x="321" y="178"/>
                    <a:pt x="321" y="178"/>
                    <a:pt x="321" y="178"/>
                  </a:cubicBezTo>
                  <a:cubicBezTo>
                    <a:pt x="321" y="177"/>
                    <a:pt x="321" y="177"/>
                    <a:pt x="321" y="177"/>
                  </a:cubicBezTo>
                  <a:cubicBezTo>
                    <a:pt x="320" y="177"/>
                    <a:pt x="320" y="177"/>
                    <a:pt x="320" y="177"/>
                  </a:cubicBezTo>
                  <a:cubicBezTo>
                    <a:pt x="320" y="177"/>
                    <a:pt x="320" y="177"/>
                    <a:pt x="320" y="177"/>
                  </a:cubicBezTo>
                  <a:cubicBezTo>
                    <a:pt x="320" y="177"/>
                    <a:pt x="320" y="177"/>
                    <a:pt x="320" y="177"/>
                  </a:cubicBezTo>
                  <a:cubicBezTo>
                    <a:pt x="319" y="178"/>
                    <a:pt x="319" y="178"/>
                    <a:pt x="319" y="178"/>
                  </a:cubicBezTo>
                  <a:cubicBezTo>
                    <a:pt x="320" y="177"/>
                    <a:pt x="320" y="177"/>
                    <a:pt x="320" y="177"/>
                  </a:cubicBezTo>
                  <a:cubicBezTo>
                    <a:pt x="320" y="177"/>
                    <a:pt x="320" y="177"/>
                    <a:pt x="320" y="177"/>
                  </a:cubicBezTo>
                  <a:cubicBezTo>
                    <a:pt x="321" y="178"/>
                    <a:pt x="321" y="178"/>
                    <a:pt x="321" y="178"/>
                  </a:cubicBezTo>
                  <a:cubicBezTo>
                    <a:pt x="320" y="178"/>
                    <a:pt x="320" y="178"/>
                    <a:pt x="320" y="178"/>
                  </a:cubicBezTo>
                  <a:cubicBezTo>
                    <a:pt x="321" y="178"/>
                    <a:pt x="321" y="178"/>
                    <a:pt x="321" y="178"/>
                  </a:cubicBezTo>
                  <a:cubicBezTo>
                    <a:pt x="321" y="179"/>
                    <a:pt x="321" y="179"/>
                    <a:pt x="321" y="179"/>
                  </a:cubicBezTo>
                  <a:cubicBezTo>
                    <a:pt x="321" y="179"/>
                    <a:pt x="321" y="179"/>
                    <a:pt x="321" y="179"/>
                  </a:cubicBezTo>
                  <a:cubicBezTo>
                    <a:pt x="320" y="179"/>
                    <a:pt x="320" y="179"/>
                    <a:pt x="320" y="179"/>
                  </a:cubicBezTo>
                  <a:cubicBezTo>
                    <a:pt x="319" y="179"/>
                    <a:pt x="319" y="179"/>
                    <a:pt x="319" y="179"/>
                  </a:cubicBezTo>
                  <a:cubicBezTo>
                    <a:pt x="320" y="179"/>
                    <a:pt x="320" y="179"/>
                    <a:pt x="320" y="179"/>
                  </a:cubicBezTo>
                  <a:cubicBezTo>
                    <a:pt x="321" y="179"/>
                    <a:pt x="321" y="179"/>
                    <a:pt x="321" y="179"/>
                  </a:cubicBezTo>
                  <a:cubicBezTo>
                    <a:pt x="321" y="179"/>
                    <a:pt x="321" y="179"/>
                    <a:pt x="321" y="179"/>
                  </a:cubicBezTo>
                  <a:cubicBezTo>
                    <a:pt x="321" y="179"/>
                    <a:pt x="321" y="179"/>
                    <a:pt x="321" y="179"/>
                  </a:cubicBezTo>
                  <a:cubicBezTo>
                    <a:pt x="321" y="180"/>
                    <a:pt x="321" y="180"/>
                    <a:pt x="321" y="180"/>
                  </a:cubicBezTo>
                  <a:cubicBezTo>
                    <a:pt x="320" y="180"/>
                    <a:pt x="320" y="180"/>
                    <a:pt x="320" y="180"/>
                  </a:cubicBezTo>
                  <a:cubicBezTo>
                    <a:pt x="320" y="180"/>
                    <a:pt x="320" y="180"/>
                    <a:pt x="320" y="180"/>
                  </a:cubicBezTo>
                  <a:cubicBezTo>
                    <a:pt x="319" y="180"/>
                    <a:pt x="319" y="180"/>
                    <a:pt x="319" y="180"/>
                  </a:cubicBezTo>
                  <a:cubicBezTo>
                    <a:pt x="318" y="180"/>
                    <a:pt x="318" y="180"/>
                    <a:pt x="318" y="180"/>
                  </a:cubicBezTo>
                  <a:cubicBezTo>
                    <a:pt x="318" y="179"/>
                    <a:pt x="318" y="179"/>
                    <a:pt x="318" y="179"/>
                  </a:cubicBezTo>
                  <a:cubicBezTo>
                    <a:pt x="318" y="179"/>
                    <a:pt x="318" y="179"/>
                    <a:pt x="318" y="179"/>
                  </a:cubicBezTo>
                  <a:cubicBezTo>
                    <a:pt x="318" y="178"/>
                    <a:pt x="318" y="178"/>
                    <a:pt x="318" y="178"/>
                  </a:cubicBezTo>
                  <a:cubicBezTo>
                    <a:pt x="317" y="178"/>
                    <a:pt x="317" y="178"/>
                    <a:pt x="317" y="178"/>
                  </a:cubicBezTo>
                  <a:cubicBezTo>
                    <a:pt x="317" y="178"/>
                    <a:pt x="317" y="178"/>
                    <a:pt x="317" y="178"/>
                  </a:cubicBezTo>
                  <a:cubicBezTo>
                    <a:pt x="317" y="179"/>
                    <a:pt x="317" y="179"/>
                    <a:pt x="317" y="179"/>
                  </a:cubicBezTo>
                  <a:cubicBezTo>
                    <a:pt x="317" y="179"/>
                    <a:pt x="317" y="179"/>
                    <a:pt x="317" y="179"/>
                  </a:cubicBezTo>
                  <a:cubicBezTo>
                    <a:pt x="318" y="180"/>
                    <a:pt x="318" y="180"/>
                    <a:pt x="318" y="180"/>
                  </a:cubicBezTo>
                  <a:cubicBezTo>
                    <a:pt x="318" y="180"/>
                    <a:pt x="318" y="180"/>
                    <a:pt x="318" y="180"/>
                  </a:cubicBezTo>
                  <a:cubicBezTo>
                    <a:pt x="317" y="180"/>
                    <a:pt x="317" y="180"/>
                    <a:pt x="317" y="180"/>
                  </a:cubicBezTo>
                  <a:cubicBezTo>
                    <a:pt x="316" y="180"/>
                    <a:pt x="316" y="180"/>
                    <a:pt x="316" y="180"/>
                  </a:cubicBezTo>
                  <a:cubicBezTo>
                    <a:pt x="316" y="179"/>
                    <a:pt x="316" y="179"/>
                    <a:pt x="316" y="179"/>
                  </a:cubicBezTo>
                  <a:cubicBezTo>
                    <a:pt x="316" y="180"/>
                    <a:pt x="316" y="180"/>
                    <a:pt x="316" y="180"/>
                  </a:cubicBezTo>
                  <a:cubicBezTo>
                    <a:pt x="316" y="180"/>
                    <a:pt x="316" y="180"/>
                    <a:pt x="316" y="180"/>
                  </a:cubicBezTo>
                  <a:cubicBezTo>
                    <a:pt x="317" y="180"/>
                    <a:pt x="317" y="180"/>
                    <a:pt x="317" y="180"/>
                  </a:cubicBezTo>
                  <a:cubicBezTo>
                    <a:pt x="318" y="181"/>
                    <a:pt x="318" y="181"/>
                    <a:pt x="318" y="181"/>
                  </a:cubicBezTo>
                  <a:cubicBezTo>
                    <a:pt x="318" y="181"/>
                    <a:pt x="318" y="181"/>
                    <a:pt x="318" y="181"/>
                  </a:cubicBezTo>
                  <a:cubicBezTo>
                    <a:pt x="318" y="181"/>
                    <a:pt x="318" y="181"/>
                    <a:pt x="318" y="181"/>
                  </a:cubicBezTo>
                  <a:cubicBezTo>
                    <a:pt x="318" y="182"/>
                    <a:pt x="318" y="182"/>
                    <a:pt x="318" y="182"/>
                  </a:cubicBezTo>
                  <a:cubicBezTo>
                    <a:pt x="317" y="182"/>
                    <a:pt x="317" y="182"/>
                    <a:pt x="317" y="182"/>
                  </a:cubicBezTo>
                  <a:cubicBezTo>
                    <a:pt x="317" y="181"/>
                    <a:pt x="317" y="181"/>
                    <a:pt x="317" y="181"/>
                  </a:cubicBezTo>
                  <a:cubicBezTo>
                    <a:pt x="316" y="181"/>
                    <a:pt x="316" y="181"/>
                    <a:pt x="316" y="181"/>
                  </a:cubicBezTo>
                  <a:cubicBezTo>
                    <a:pt x="315" y="181"/>
                    <a:pt x="315" y="181"/>
                    <a:pt x="315" y="181"/>
                  </a:cubicBezTo>
                  <a:cubicBezTo>
                    <a:pt x="315" y="181"/>
                    <a:pt x="315" y="181"/>
                    <a:pt x="315" y="181"/>
                  </a:cubicBezTo>
                  <a:cubicBezTo>
                    <a:pt x="315" y="181"/>
                    <a:pt x="315" y="181"/>
                    <a:pt x="315" y="181"/>
                  </a:cubicBezTo>
                  <a:cubicBezTo>
                    <a:pt x="316" y="181"/>
                    <a:pt x="316" y="181"/>
                    <a:pt x="316" y="181"/>
                  </a:cubicBezTo>
                  <a:cubicBezTo>
                    <a:pt x="317" y="182"/>
                    <a:pt x="317" y="182"/>
                    <a:pt x="317" y="182"/>
                  </a:cubicBezTo>
                  <a:cubicBezTo>
                    <a:pt x="317" y="183"/>
                    <a:pt x="317" y="183"/>
                    <a:pt x="317" y="183"/>
                  </a:cubicBezTo>
                  <a:cubicBezTo>
                    <a:pt x="316" y="183"/>
                    <a:pt x="316" y="183"/>
                    <a:pt x="316" y="183"/>
                  </a:cubicBezTo>
                  <a:cubicBezTo>
                    <a:pt x="316" y="183"/>
                    <a:pt x="316" y="183"/>
                    <a:pt x="316" y="183"/>
                  </a:cubicBezTo>
                  <a:cubicBezTo>
                    <a:pt x="316" y="183"/>
                    <a:pt x="316" y="183"/>
                    <a:pt x="316" y="183"/>
                  </a:cubicBezTo>
                  <a:cubicBezTo>
                    <a:pt x="315" y="182"/>
                    <a:pt x="315" y="182"/>
                    <a:pt x="315" y="182"/>
                  </a:cubicBezTo>
                  <a:cubicBezTo>
                    <a:pt x="315" y="182"/>
                    <a:pt x="315" y="182"/>
                    <a:pt x="315" y="182"/>
                  </a:cubicBezTo>
                  <a:cubicBezTo>
                    <a:pt x="315" y="182"/>
                    <a:pt x="315" y="182"/>
                    <a:pt x="315" y="182"/>
                  </a:cubicBezTo>
                  <a:cubicBezTo>
                    <a:pt x="315" y="183"/>
                    <a:pt x="315" y="183"/>
                    <a:pt x="315" y="183"/>
                  </a:cubicBezTo>
                  <a:cubicBezTo>
                    <a:pt x="315" y="183"/>
                    <a:pt x="315" y="183"/>
                    <a:pt x="315" y="183"/>
                  </a:cubicBezTo>
                  <a:cubicBezTo>
                    <a:pt x="315" y="184"/>
                    <a:pt x="315" y="184"/>
                    <a:pt x="315" y="184"/>
                  </a:cubicBezTo>
                  <a:cubicBezTo>
                    <a:pt x="315" y="184"/>
                    <a:pt x="315" y="184"/>
                    <a:pt x="315" y="184"/>
                  </a:cubicBezTo>
                  <a:cubicBezTo>
                    <a:pt x="314" y="184"/>
                    <a:pt x="314" y="184"/>
                    <a:pt x="314" y="184"/>
                  </a:cubicBezTo>
                  <a:cubicBezTo>
                    <a:pt x="314" y="184"/>
                    <a:pt x="314" y="184"/>
                    <a:pt x="314" y="184"/>
                  </a:cubicBezTo>
                  <a:cubicBezTo>
                    <a:pt x="314" y="184"/>
                    <a:pt x="314" y="184"/>
                    <a:pt x="314" y="184"/>
                  </a:cubicBezTo>
                  <a:cubicBezTo>
                    <a:pt x="314" y="184"/>
                    <a:pt x="314" y="184"/>
                    <a:pt x="314" y="184"/>
                  </a:cubicBezTo>
                  <a:cubicBezTo>
                    <a:pt x="314" y="184"/>
                    <a:pt x="314" y="184"/>
                    <a:pt x="314" y="184"/>
                  </a:cubicBezTo>
                  <a:cubicBezTo>
                    <a:pt x="313" y="184"/>
                    <a:pt x="313" y="184"/>
                    <a:pt x="313" y="184"/>
                  </a:cubicBezTo>
                  <a:cubicBezTo>
                    <a:pt x="313" y="184"/>
                    <a:pt x="313" y="184"/>
                    <a:pt x="313" y="184"/>
                  </a:cubicBezTo>
                  <a:cubicBezTo>
                    <a:pt x="313" y="184"/>
                    <a:pt x="313" y="184"/>
                    <a:pt x="313" y="184"/>
                  </a:cubicBezTo>
                  <a:cubicBezTo>
                    <a:pt x="313" y="183"/>
                    <a:pt x="313" y="183"/>
                    <a:pt x="313" y="183"/>
                  </a:cubicBezTo>
                  <a:cubicBezTo>
                    <a:pt x="312" y="182"/>
                    <a:pt x="312" y="182"/>
                    <a:pt x="312" y="182"/>
                  </a:cubicBezTo>
                  <a:cubicBezTo>
                    <a:pt x="312" y="182"/>
                    <a:pt x="312" y="182"/>
                    <a:pt x="312" y="182"/>
                  </a:cubicBezTo>
                  <a:cubicBezTo>
                    <a:pt x="312" y="182"/>
                    <a:pt x="312" y="182"/>
                    <a:pt x="312" y="182"/>
                  </a:cubicBezTo>
                  <a:cubicBezTo>
                    <a:pt x="312" y="184"/>
                    <a:pt x="312" y="184"/>
                    <a:pt x="312" y="184"/>
                  </a:cubicBezTo>
                  <a:cubicBezTo>
                    <a:pt x="312" y="184"/>
                    <a:pt x="312" y="184"/>
                    <a:pt x="312" y="184"/>
                  </a:cubicBezTo>
                  <a:cubicBezTo>
                    <a:pt x="311" y="184"/>
                    <a:pt x="311" y="184"/>
                    <a:pt x="311" y="184"/>
                  </a:cubicBezTo>
                  <a:cubicBezTo>
                    <a:pt x="311" y="184"/>
                    <a:pt x="311" y="184"/>
                    <a:pt x="311" y="184"/>
                  </a:cubicBezTo>
                  <a:cubicBezTo>
                    <a:pt x="312" y="184"/>
                    <a:pt x="312" y="184"/>
                    <a:pt x="312" y="184"/>
                  </a:cubicBezTo>
                  <a:cubicBezTo>
                    <a:pt x="312" y="184"/>
                    <a:pt x="312" y="184"/>
                    <a:pt x="312" y="184"/>
                  </a:cubicBezTo>
                  <a:cubicBezTo>
                    <a:pt x="312" y="185"/>
                    <a:pt x="312" y="185"/>
                    <a:pt x="312" y="185"/>
                  </a:cubicBezTo>
                  <a:cubicBezTo>
                    <a:pt x="311" y="185"/>
                    <a:pt x="311" y="185"/>
                    <a:pt x="311" y="185"/>
                  </a:cubicBezTo>
                  <a:cubicBezTo>
                    <a:pt x="311" y="185"/>
                    <a:pt x="311" y="185"/>
                    <a:pt x="311" y="185"/>
                  </a:cubicBezTo>
                  <a:cubicBezTo>
                    <a:pt x="311" y="185"/>
                    <a:pt x="311" y="185"/>
                    <a:pt x="311" y="185"/>
                  </a:cubicBezTo>
                  <a:cubicBezTo>
                    <a:pt x="311" y="185"/>
                    <a:pt x="311" y="185"/>
                    <a:pt x="311" y="185"/>
                  </a:cubicBezTo>
                  <a:cubicBezTo>
                    <a:pt x="312" y="185"/>
                    <a:pt x="312" y="185"/>
                    <a:pt x="312" y="185"/>
                  </a:cubicBezTo>
                  <a:cubicBezTo>
                    <a:pt x="312" y="186"/>
                    <a:pt x="312" y="186"/>
                    <a:pt x="312" y="186"/>
                  </a:cubicBezTo>
                  <a:cubicBezTo>
                    <a:pt x="312" y="186"/>
                    <a:pt x="312" y="186"/>
                    <a:pt x="312" y="186"/>
                  </a:cubicBezTo>
                  <a:cubicBezTo>
                    <a:pt x="311" y="186"/>
                    <a:pt x="311" y="186"/>
                    <a:pt x="311" y="186"/>
                  </a:cubicBezTo>
                  <a:cubicBezTo>
                    <a:pt x="311" y="186"/>
                    <a:pt x="311" y="186"/>
                    <a:pt x="311" y="186"/>
                  </a:cubicBezTo>
                  <a:cubicBezTo>
                    <a:pt x="311" y="187"/>
                    <a:pt x="311" y="187"/>
                    <a:pt x="311" y="187"/>
                  </a:cubicBezTo>
                  <a:cubicBezTo>
                    <a:pt x="311" y="187"/>
                    <a:pt x="311" y="187"/>
                    <a:pt x="311" y="187"/>
                  </a:cubicBezTo>
                  <a:cubicBezTo>
                    <a:pt x="311" y="187"/>
                    <a:pt x="311" y="187"/>
                    <a:pt x="311" y="187"/>
                  </a:cubicBezTo>
                  <a:cubicBezTo>
                    <a:pt x="311" y="187"/>
                    <a:pt x="311" y="187"/>
                    <a:pt x="311" y="187"/>
                  </a:cubicBezTo>
                  <a:cubicBezTo>
                    <a:pt x="311" y="187"/>
                    <a:pt x="311" y="187"/>
                    <a:pt x="311" y="187"/>
                  </a:cubicBezTo>
                  <a:cubicBezTo>
                    <a:pt x="311" y="188"/>
                    <a:pt x="311" y="188"/>
                    <a:pt x="311" y="188"/>
                  </a:cubicBezTo>
                  <a:cubicBezTo>
                    <a:pt x="311" y="188"/>
                    <a:pt x="311" y="188"/>
                    <a:pt x="311" y="188"/>
                  </a:cubicBezTo>
                  <a:cubicBezTo>
                    <a:pt x="311" y="189"/>
                    <a:pt x="311" y="189"/>
                    <a:pt x="311" y="189"/>
                  </a:cubicBezTo>
                  <a:cubicBezTo>
                    <a:pt x="310" y="189"/>
                    <a:pt x="310" y="189"/>
                    <a:pt x="310" y="189"/>
                  </a:cubicBezTo>
                  <a:cubicBezTo>
                    <a:pt x="310" y="189"/>
                    <a:pt x="310" y="189"/>
                    <a:pt x="310" y="189"/>
                  </a:cubicBezTo>
                  <a:cubicBezTo>
                    <a:pt x="310" y="189"/>
                    <a:pt x="310" y="189"/>
                    <a:pt x="310" y="189"/>
                  </a:cubicBezTo>
                  <a:cubicBezTo>
                    <a:pt x="310" y="189"/>
                    <a:pt x="310" y="189"/>
                    <a:pt x="310" y="189"/>
                  </a:cubicBezTo>
                  <a:cubicBezTo>
                    <a:pt x="310" y="189"/>
                    <a:pt x="310" y="189"/>
                    <a:pt x="310" y="189"/>
                  </a:cubicBezTo>
                  <a:cubicBezTo>
                    <a:pt x="310" y="189"/>
                    <a:pt x="310" y="189"/>
                    <a:pt x="310" y="189"/>
                  </a:cubicBezTo>
                  <a:cubicBezTo>
                    <a:pt x="309" y="188"/>
                    <a:pt x="309" y="188"/>
                    <a:pt x="309" y="188"/>
                  </a:cubicBezTo>
                  <a:cubicBezTo>
                    <a:pt x="309" y="188"/>
                    <a:pt x="309" y="188"/>
                    <a:pt x="309" y="188"/>
                  </a:cubicBezTo>
                  <a:cubicBezTo>
                    <a:pt x="309" y="188"/>
                    <a:pt x="309" y="188"/>
                    <a:pt x="309" y="188"/>
                  </a:cubicBezTo>
                  <a:cubicBezTo>
                    <a:pt x="309" y="187"/>
                    <a:pt x="309" y="187"/>
                    <a:pt x="309" y="187"/>
                  </a:cubicBezTo>
                  <a:cubicBezTo>
                    <a:pt x="309" y="187"/>
                    <a:pt x="309" y="187"/>
                    <a:pt x="309" y="187"/>
                  </a:cubicBezTo>
                  <a:cubicBezTo>
                    <a:pt x="308" y="188"/>
                    <a:pt x="308" y="188"/>
                    <a:pt x="308" y="188"/>
                  </a:cubicBezTo>
                  <a:cubicBezTo>
                    <a:pt x="308" y="188"/>
                    <a:pt x="308" y="188"/>
                    <a:pt x="308" y="188"/>
                  </a:cubicBezTo>
                  <a:cubicBezTo>
                    <a:pt x="308" y="188"/>
                    <a:pt x="308" y="188"/>
                    <a:pt x="308" y="188"/>
                  </a:cubicBezTo>
                  <a:cubicBezTo>
                    <a:pt x="308" y="188"/>
                    <a:pt x="308" y="188"/>
                    <a:pt x="308" y="188"/>
                  </a:cubicBezTo>
                  <a:cubicBezTo>
                    <a:pt x="308" y="187"/>
                    <a:pt x="308" y="187"/>
                    <a:pt x="308" y="187"/>
                  </a:cubicBezTo>
                  <a:cubicBezTo>
                    <a:pt x="308" y="187"/>
                    <a:pt x="308" y="187"/>
                    <a:pt x="308" y="187"/>
                  </a:cubicBezTo>
                  <a:cubicBezTo>
                    <a:pt x="308" y="187"/>
                    <a:pt x="308" y="187"/>
                    <a:pt x="308" y="187"/>
                  </a:cubicBezTo>
                  <a:cubicBezTo>
                    <a:pt x="308" y="186"/>
                    <a:pt x="308" y="186"/>
                    <a:pt x="308" y="186"/>
                  </a:cubicBezTo>
                  <a:cubicBezTo>
                    <a:pt x="308" y="186"/>
                    <a:pt x="308" y="186"/>
                    <a:pt x="308" y="186"/>
                  </a:cubicBezTo>
                  <a:cubicBezTo>
                    <a:pt x="308" y="186"/>
                    <a:pt x="308" y="186"/>
                    <a:pt x="308" y="186"/>
                  </a:cubicBezTo>
                  <a:cubicBezTo>
                    <a:pt x="308" y="186"/>
                    <a:pt x="308" y="186"/>
                    <a:pt x="308" y="186"/>
                  </a:cubicBezTo>
                  <a:cubicBezTo>
                    <a:pt x="307" y="186"/>
                    <a:pt x="307" y="186"/>
                    <a:pt x="307" y="186"/>
                  </a:cubicBezTo>
                  <a:cubicBezTo>
                    <a:pt x="307" y="187"/>
                    <a:pt x="307" y="187"/>
                    <a:pt x="307" y="187"/>
                  </a:cubicBezTo>
                  <a:cubicBezTo>
                    <a:pt x="307" y="187"/>
                    <a:pt x="307" y="187"/>
                    <a:pt x="307" y="187"/>
                  </a:cubicBezTo>
                  <a:cubicBezTo>
                    <a:pt x="306" y="187"/>
                    <a:pt x="306" y="187"/>
                    <a:pt x="306" y="187"/>
                  </a:cubicBezTo>
                  <a:cubicBezTo>
                    <a:pt x="306" y="187"/>
                    <a:pt x="306" y="187"/>
                    <a:pt x="306" y="187"/>
                  </a:cubicBezTo>
                  <a:cubicBezTo>
                    <a:pt x="306" y="186"/>
                    <a:pt x="306" y="186"/>
                    <a:pt x="306" y="186"/>
                  </a:cubicBezTo>
                  <a:cubicBezTo>
                    <a:pt x="306" y="186"/>
                    <a:pt x="306" y="186"/>
                    <a:pt x="306" y="186"/>
                  </a:cubicBezTo>
                  <a:cubicBezTo>
                    <a:pt x="306" y="185"/>
                    <a:pt x="306" y="185"/>
                    <a:pt x="306" y="185"/>
                  </a:cubicBezTo>
                  <a:cubicBezTo>
                    <a:pt x="307" y="185"/>
                    <a:pt x="307" y="185"/>
                    <a:pt x="307" y="185"/>
                  </a:cubicBezTo>
                  <a:cubicBezTo>
                    <a:pt x="307" y="185"/>
                    <a:pt x="307" y="185"/>
                    <a:pt x="307" y="185"/>
                  </a:cubicBezTo>
                  <a:cubicBezTo>
                    <a:pt x="307" y="185"/>
                    <a:pt x="307" y="185"/>
                    <a:pt x="307" y="185"/>
                  </a:cubicBezTo>
                  <a:cubicBezTo>
                    <a:pt x="307" y="185"/>
                    <a:pt x="307" y="185"/>
                    <a:pt x="307" y="185"/>
                  </a:cubicBezTo>
                  <a:cubicBezTo>
                    <a:pt x="307" y="185"/>
                    <a:pt x="307" y="185"/>
                    <a:pt x="307" y="185"/>
                  </a:cubicBezTo>
                  <a:cubicBezTo>
                    <a:pt x="306" y="185"/>
                    <a:pt x="306" y="185"/>
                    <a:pt x="306" y="185"/>
                  </a:cubicBezTo>
                  <a:cubicBezTo>
                    <a:pt x="306" y="185"/>
                    <a:pt x="306" y="185"/>
                    <a:pt x="306" y="185"/>
                  </a:cubicBezTo>
                  <a:cubicBezTo>
                    <a:pt x="305" y="184"/>
                    <a:pt x="305" y="184"/>
                    <a:pt x="305" y="184"/>
                  </a:cubicBezTo>
                  <a:cubicBezTo>
                    <a:pt x="306" y="184"/>
                    <a:pt x="306" y="184"/>
                    <a:pt x="306" y="184"/>
                  </a:cubicBezTo>
                  <a:cubicBezTo>
                    <a:pt x="306" y="184"/>
                    <a:pt x="306" y="184"/>
                    <a:pt x="306" y="184"/>
                  </a:cubicBezTo>
                  <a:cubicBezTo>
                    <a:pt x="307" y="183"/>
                    <a:pt x="307" y="183"/>
                    <a:pt x="307" y="183"/>
                  </a:cubicBezTo>
                  <a:cubicBezTo>
                    <a:pt x="306" y="183"/>
                    <a:pt x="306" y="183"/>
                    <a:pt x="306" y="183"/>
                  </a:cubicBezTo>
                  <a:cubicBezTo>
                    <a:pt x="306" y="183"/>
                    <a:pt x="306" y="183"/>
                    <a:pt x="306" y="183"/>
                  </a:cubicBezTo>
                  <a:cubicBezTo>
                    <a:pt x="306" y="183"/>
                    <a:pt x="306" y="183"/>
                    <a:pt x="306" y="183"/>
                  </a:cubicBezTo>
                  <a:cubicBezTo>
                    <a:pt x="305" y="183"/>
                    <a:pt x="305" y="183"/>
                    <a:pt x="305" y="183"/>
                  </a:cubicBezTo>
                  <a:cubicBezTo>
                    <a:pt x="306" y="183"/>
                    <a:pt x="306" y="183"/>
                    <a:pt x="306" y="183"/>
                  </a:cubicBezTo>
                  <a:cubicBezTo>
                    <a:pt x="306" y="182"/>
                    <a:pt x="306" y="182"/>
                    <a:pt x="306" y="182"/>
                  </a:cubicBezTo>
                  <a:cubicBezTo>
                    <a:pt x="307" y="182"/>
                    <a:pt x="307" y="182"/>
                    <a:pt x="307" y="182"/>
                  </a:cubicBezTo>
                  <a:cubicBezTo>
                    <a:pt x="307" y="182"/>
                    <a:pt x="307" y="182"/>
                    <a:pt x="307" y="182"/>
                  </a:cubicBezTo>
                  <a:cubicBezTo>
                    <a:pt x="306" y="182"/>
                    <a:pt x="306" y="182"/>
                    <a:pt x="306" y="182"/>
                  </a:cubicBezTo>
                  <a:cubicBezTo>
                    <a:pt x="305" y="182"/>
                    <a:pt x="305" y="182"/>
                    <a:pt x="305" y="182"/>
                  </a:cubicBezTo>
                  <a:cubicBezTo>
                    <a:pt x="305" y="182"/>
                    <a:pt x="305" y="182"/>
                    <a:pt x="305" y="182"/>
                  </a:cubicBezTo>
                  <a:cubicBezTo>
                    <a:pt x="305" y="182"/>
                    <a:pt x="305" y="182"/>
                    <a:pt x="305" y="182"/>
                  </a:cubicBezTo>
                  <a:cubicBezTo>
                    <a:pt x="306" y="181"/>
                    <a:pt x="306" y="181"/>
                    <a:pt x="306" y="181"/>
                  </a:cubicBezTo>
                  <a:cubicBezTo>
                    <a:pt x="306" y="181"/>
                    <a:pt x="306" y="181"/>
                    <a:pt x="306" y="181"/>
                  </a:cubicBezTo>
                  <a:cubicBezTo>
                    <a:pt x="307" y="181"/>
                    <a:pt x="307" y="181"/>
                    <a:pt x="307" y="181"/>
                  </a:cubicBezTo>
                  <a:cubicBezTo>
                    <a:pt x="308" y="180"/>
                    <a:pt x="308" y="180"/>
                    <a:pt x="308" y="180"/>
                  </a:cubicBezTo>
                  <a:cubicBezTo>
                    <a:pt x="308" y="180"/>
                    <a:pt x="308" y="180"/>
                    <a:pt x="308" y="180"/>
                  </a:cubicBezTo>
                  <a:cubicBezTo>
                    <a:pt x="309" y="179"/>
                    <a:pt x="309" y="179"/>
                    <a:pt x="309" y="179"/>
                  </a:cubicBezTo>
                  <a:cubicBezTo>
                    <a:pt x="309" y="179"/>
                    <a:pt x="309" y="179"/>
                    <a:pt x="309" y="179"/>
                  </a:cubicBezTo>
                  <a:cubicBezTo>
                    <a:pt x="310" y="178"/>
                    <a:pt x="310" y="178"/>
                    <a:pt x="310" y="178"/>
                  </a:cubicBezTo>
                  <a:cubicBezTo>
                    <a:pt x="310" y="178"/>
                    <a:pt x="310" y="178"/>
                    <a:pt x="310" y="178"/>
                  </a:cubicBezTo>
                  <a:cubicBezTo>
                    <a:pt x="309" y="178"/>
                    <a:pt x="309" y="178"/>
                    <a:pt x="309" y="178"/>
                  </a:cubicBezTo>
                  <a:cubicBezTo>
                    <a:pt x="309" y="179"/>
                    <a:pt x="309" y="179"/>
                    <a:pt x="309" y="179"/>
                  </a:cubicBezTo>
                  <a:cubicBezTo>
                    <a:pt x="308" y="179"/>
                    <a:pt x="308" y="179"/>
                    <a:pt x="308" y="179"/>
                  </a:cubicBezTo>
                  <a:cubicBezTo>
                    <a:pt x="308" y="180"/>
                    <a:pt x="308" y="180"/>
                    <a:pt x="308" y="180"/>
                  </a:cubicBezTo>
                  <a:cubicBezTo>
                    <a:pt x="307" y="180"/>
                    <a:pt x="307" y="180"/>
                    <a:pt x="307" y="180"/>
                  </a:cubicBezTo>
                  <a:cubicBezTo>
                    <a:pt x="306" y="180"/>
                    <a:pt x="306" y="180"/>
                    <a:pt x="306" y="180"/>
                  </a:cubicBezTo>
                  <a:cubicBezTo>
                    <a:pt x="305" y="181"/>
                    <a:pt x="305" y="181"/>
                    <a:pt x="305" y="181"/>
                  </a:cubicBezTo>
                  <a:cubicBezTo>
                    <a:pt x="304" y="181"/>
                    <a:pt x="304" y="181"/>
                    <a:pt x="304" y="181"/>
                  </a:cubicBezTo>
                  <a:cubicBezTo>
                    <a:pt x="304" y="181"/>
                    <a:pt x="304" y="181"/>
                    <a:pt x="304" y="181"/>
                  </a:cubicBezTo>
                  <a:cubicBezTo>
                    <a:pt x="304" y="180"/>
                    <a:pt x="304" y="180"/>
                    <a:pt x="304" y="180"/>
                  </a:cubicBezTo>
                  <a:cubicBezTo>
                    <a:pt x="305" y="179"/>
                    <a:pt x="305" y="179"/>
                    <a:pt x="305" y="179"/>
                  </a:cubicBezTo>
                  <a:cubicBezTo>
                    <a:pt x="306" y="179"/>
                    <a:pt x="306" y="179"/>
                    <a:pt x="306" y="179"/>
                  </a:cubicBezTo>
                  <a:cubicBezTo>
                    <a:pt x="306" y="178"/>
                    <a:pt x="306" y="178"/>
                    <a:pt x="306" y="178"/>
                  </a:cubicBezTo>
                  <a:cubicBezTo>
                    <a:pt x="306" y="178"/>
                    <a:pt x="306" y="178"/>
                    <a:pt x="306" y="178"/>
                  </a:cubicBezTo>
                  <a:cubicBezTo>
                    <a:pt x="306" y="178"/>
                    <a:pt x="306" y="178"/>
                    <a:pt x="306" y="178"/>
                  </a:cubicBezTo>
                  <a:cubicBezTo>
                    <a:pt x="306" y="178"/>
                    <a:pt x="306" y="178"/>
                    <a:pt x="306" y="178"/>
                  </a:cubicBezTo>
                  <a:cubicBezTo>
                    <a:pt x="304" y="179"/>
                    <a:pt x="304" y="179"/>
                    <a:pt x="304" y="179"/>
                  </a:cubicBezTo>
                  <a:cubicBezTo>
                    <a:pt x="303" y="180"/>
                    <a:pt x="303" y="180"/>
                    <a:pt x="303" y="180"/>
                  </a:cubicBezTo>
                  <a:cubicBezTo>
                    <a:pt x="303" y="179"/>
                    <a:pt x="303" y="179"/>
                    <a:pt x="303" y="179"/>
                  </a:cubicBezTo>
                  <a:cubicBezTo>
                    <a:pt x="303" y="179"/>
                    <a:pt x="303" y="179"/>
                    <a:pt x="303" y="179"/>
                  </a:cubicBezTo>
                  <a:cubicBezTo>
                    <a:pt x="303" y="179"/>
                    <a:pt x="303" y="179"/>
                    <a:pt x="303" y="179"/>
                  </a:cubicBezTo>
                  <a:cubicBezTo>
                    <a:pt x="303" y="178"/>
                    <a:pt x="303" y="178"/>
                    <a:pt x="303" y="178"/>
                  </a:cubicBezTo>
                  <a:cubicBezTo>
                    <a:pt x="302" y="178"/>
                    <a:pt x="302" y="178"/>
                    <a:pt x="302" y="178"/>
                  </a:cubicBezTo>
                  <a:cubicBezTo>
                    <a:pt x="302" y="178"/>
                    <a:pt x="302" y="178"/>
                    <a:pt x="302" y="178"/>
                  </a:cubicBezTo>
                  <a:cubicBezTo>
                    <a:pt x="302" y="178"/>
                    <a:pt x="302" y="178"/>
                    <a:pt x="302" y="178"/>
                  </a:cubicBezTo>
                  <a:cubicBezTo>
                    <a:pt x="302" y="178"/>
                    <a:pt x="302" y="178"/>
                    <a:pt x="302" y="178"/>
                  </a:cubicBezTo>
                  <a:cubicBezTo>
                    <a:pt x="302" y="177"/>
                    <a:pt x="302" y="177"/>
                    <a:pt x="302" y="177"/>
                  </a:cubicBezTo>
                  <a:cubicBezTo>
                    <a:pt x="302" y="177"/>
                    <a:pt x="302" y="177"/>
                    <a:pt x="302" y="177"/>
                  </a:cubicBezTo>
                  <a:cubicBezTo>
                    <a:pt x="302" y="177"/>
                    <a:pt x="302" y="177"/>
                    <a:pt x="302" y="177"/>
                  </a:cubicBezTo>
                  <a:cubicBezTo>
                    <a:pt x="302" y="177"/>
                    <a:pt x="302" y="177"/>
                    <a:pt x="302" y="177"/>
                  </a:cubicBezTo>
                  <a:cubicBezTo>
                    <a:pt x="302" y="176"/>
                    <a:pt x="302" y="176"/>
                    <a:pt x="302" y="176"/>
                  </a:cubicBezTo>
                  <a:cubicBezTo>
                    <a:pt x="302" y="176"/>
                    <a:pt x="302" y="176"/>
                    <a:pt x="302" y="176"/>
                  </a:cubicBezTo>
                  <a:cubicBezTo>
                    <a:pt x="302" y="176"/>
                    <a:pt x="302" y="176"/>
                    <a:pt x="302" y="176"/>
                  </a:cubicBezTo>
                  <a:cubicBezTo>
                    <a:pt x="302" y="175"/>
                    <a:pt x="302" y="175"/>
                    <a:pt x="302" y="175"/>
                  </a:cubicBezTo>
                  <a:cubicBezTo>
                    <a:pt x="301" y="175"/>
                    <a:pt x="301" y="175"/>
                    <a:pt x="301" y="175"/>
                  </a:cubicBezTo>
                  <a:cubicBezTo>
                    <a:pt x="301" y="175"/>
                    <a:pt x="301" y="175"/>
                    <a:pt x="301" y="175"/>
                  </a:cubicBezTo>
                  <a:cubicBezTo>
                    <a:pt x="301" y="176"/>
                    <a:pt x="301" y="176"/>
                    <a:pt x="301" y="176"/>
                  </a:cubicBezTo>
                  <a:cubicBezTo>
                    <a:pt x="301" y="176"/>
                    <a:pt x="301" y="176"/>
                    <a:pt x="301" y="176"/>
                  </a:cubicBezTo>
                  <a:cubicBezTo>
                    <a:pt x="301" y="176"/>
                    <a:pt x="301" y="176"/>
                    <a:pt x="301" y="176"/>
                  </a:cubicBezTo>
                  <a:cubicBezTo>
                    <a:pt x="300" y="176"/>
                    <a:pt x="300" y="176"/>
                    <a:pt x="300" y="176"/>
                  </a:cubicBezTo>
                  <a:cubicBezTo>
                    <a:pt x="300" y="175"/>
                    <a:pt x="300" y="175"/>
                    <a:pt x="300" y="175"/>
                  </a:cubicBezTo>
                  <a:cubicBezTo>
                    <a:pt x="299" y="175"/>
                    <a:pt x="299" y="175"/>
                    <a:pt x="299" y="175"/>
                  </a:cubicBezTo>
                  <a:cubicBezTo>
                    <a:pt x="300" y="176"/>
                    <a:pt x="300" y="176"/>
                    <a:pt x="300" y="176"/>
                  </a:cubicBezTo>
                  <a:cubicBezTo>
                    <a:pt x="300" y="177"/>
                    <a:pt x="300" y="177"/>
                    <a:pt x="300" y="177"/>
                  </a:cubicBezTo>
                  <a:cubicBezTo>
                    <a:pt x="300" y="177"/>
                    <a:pt x="300" y="177"/>
                    <a:pt x="300" y="177"/>
                  </a:cubicBezTo>
                  <a:cubicBezTo>
                    <a:pt x="300" y="177"/>
                    <a:pt x="300" y="177"/>
                    <a:pt x="300" y="177"/>
                  </a:cubicBezTo>
                  <a:cubicBezTo>
                    <a:pt x="300" y="177"/>
                    <a:pt x="300" y="177"/>
                    <a:pt x="300" y="177"/>
                  </a:cubicBezTo>
                  <a:cubicBezTo>
                    <a:pt x="300" y="178"/>
                    <a:pt x="300" y="178"/>
                    <a:pt x="300" y="178"/>
                  </a:cubicBezTo>
                  <a:cubicBezTo>
                    <a:pt x="299" y="178"/>
                    <a:pt x="299" y="178"/>
                    <a:pt x="299" y="178"/>
                  </a:cubicBezTo>
                  <a:cubicBezTo>
                    <a:pt x="299" y="177"/>
                    <a:pt x="299" y="177"/>
                    <a:pt x="299" y="177"/>
                  </a:cubicBezTo>
                  <a:cubicBezTo>
                    <a:pt x="299" y="177"/>
                    <a:pt x="299" y="177"/>
                    <a:pt x="299" y="177"/>
                  </a:cubicBezTo>
                  <a:cubicBezTo>
                    <a:pt x="298" y="176"/>
                    <a:pt x="298" y="176"/>
                    <a:pt x="298" y="176"/>
                  </a:cubicBezTo>
                  <a:cubicBezTo>
                    <a:pt x="298" y="177"/>
                    <a:pt x="298" y="177"/>
                    <a:pt x="298" y="177"/>
                  </a:cubicBezTo>
                  <a:cubicBezTo>
                    <a:pt x="298" y="177"/>
                    <a:pt x="298" y="177"/>
                    <a:pt x="298" y="177"/>
                  </a:cubicBezTo>
                  <a:cubicBezTo>
                    <a:pt x="298" y="177"/>
                    <a:pt x="298" y="177"/>
                    <a:pt x="298" y="177"/>
                  </a:cubicBezTo>
                  <a:cubicBezTo>
                    <a:pt x="298" y="178"/>
                    <a:pt x="298" y="178"/>
                    <a:pt x="298" y="178"/>
                  </a:cubicBezTo>
                  <a:cubicBezTo>
                    <a:pt x="299" y="178"/>
                    <a:pt x="299" y="178"/>
                    <a:pt x="299" y="178"/>
                  </a:cubicBezTo>
                  <a:cubicBezTo>
                    <a:pt x="299" y="179"/>
                    <a:pt x="299" y="179"/>
                    <a:pt x="299" y="179"/>
                  </a:cubicBezTo>
                  <a:cubicBezTo>
                    <a:pt x="300" y="179"/>
                    <a:pt x="300" y="179"/>
                    <a:pt x="300" y="179"/>
                  </a:cubicBezTo>
                  <a:cubicBezTo>
                    <a:pt x="299" y="180"/>
                    <a:pt x="299" y="180"/>
                    <a:pt x="299" y="180"/>
                  </a:cubicBezTo>
                  <a:cubicBezTo>
                    <a:pt x="300" y="180"/>
                    <a:pt x="300" y="180"/>
                    <a:pt x="300" y="180"/>
                  </a:cubicBezTo>
                  <a:cubicBezTo>
                    <a:pt x="300" y="180"/>
                    <a:pt x="300" y="180"/>
                    <a:pt x="300" y="180"/>
                  </a:cubicBezTo>
                  <a:cubicBezTo>
                    <a:pt x="299" y="181"/>
                    <a:pt x="299" y="181"/>
                    <a:pt x="299" y="181"/>
                  </a:cubicBezTo>
                  <a:cubicBezTo>
                    <a:pt x="298" y="180"/>
                    <a:pt x="298" y="180"/>
                    <a:pt x="298" y="180"/>
                  </a:cubicBezTo>
                  <a:cubicBezTo>
                    <a:pt x="298" y="180"/>
                    <a:pt x="298" y="180"/>
                    <a:pt x="298" y="180"/>
                  </a:cubicBezTo>
                  <a:cubicBezTo>
                    <a:pt x="298" y="181"/>
                    <a:pt x="298" y="181"/>
                    <a:pt x="298" y="181"/>
                  </a:cubicBezTo>
                  <a:cubicBezTo>
                    <a:pt x="297" y="181"/>
                    <a:pt x="297" y="181"/>
                    <a:pt x="297" y="181"/>
                  </a:cubicBezTo>
                  <a:cubicBezTo>
                    <a:pt x="297" y="180"/>
                    <a:pt x="297" y="180"/>
                    <a:pt x="297" y="180"/>
                  </a:cubicBezTo>
                  <a:cubicBezTo>
                    <a:pt x="297" y="179"/>
                    <a:pt x="297" y="179"/>
                    <a:pt x="297" y="179"/>
                  </a:cubicBezTo>
                  <a:cubicBezTo>
                    <a:pt x="297" y="179"/>
                    <a:pt x="297" y="179"/>
                    <a:pt x="297" y="179"/>
                  </a:cubicBezTo>
                  <a:cubicBezTo>
                    <a:pt x="297" y="178"/>
                    <a:pt x="297" y="178"/>
                    <a:pt x="297" y="178"/>
                  </a:cubicBezTo>
                  <a:cubicBezTo>
                    <a:pt x="296" y="178"/>
                    <a:pt x="296" y="178"/>
                    <a:pt x="296" y="178"/>
                  </a:cubicBezTo>
                  <a:cubicBezTo>
                    <a:pt x="295" y="178"/>
                    <a:pt x="295" y="178"/>
                    <a:pt x="295" y="178"/>
                  </a:cubicBezTo>
                  <a:cubicBezTo>
                    <a:pt x="295" y="178"/>
                    <a:pt x="295" y="178"/>
                    <a:pt x="295" y="178"/>
                  </a:cubicBezTo>
                  <a:cubicBezTo>
                    <a:pt x="295" y="177"/>
                    <a:pt x="295" y="177"/>
                    <a:pt x="295" y="177"/>
                  </a:cubicBezTo>
                  <a:cubicBezTo>
                    <a:pt x="294" y="177"/>
                    <a:pt x="294" y="177"/>
                    <a:pt x="294" y="177"/>
                  </a:cubicBezTo>
                  <a:cubicBezTo>
                    <a:pt x="294" y="177"/>
                    <a:pt x="294" y="177"/>
                    <a:pt x="294" y="177"/>
                  </a:cubicBezTo>
                  <a:cubicBezTo>
                    <a:pt x="293" y="177"/>
                    <a:pt x="293" y="177"/>
                    <a:pt x="293" y="177"/>
                  </a:cubicBezTo>
                  <a:cubicBezTo>
                    <a:pt x="293" y="178"/>
                    <a:pt x="293" y="178"/>
                    <a:pt x="293" y="178"/>
                  </a:cubicBezTo>
                  <a:cubicBezTo>
                    <a:pt x="294" y="178"/>
                    <a:pt x="294" y="178"/>
                    <a:pt x="294" y="178"/>
                  </a:cubicBezTo>
                  <a:cubicBezTo>
                    <a:pt x="295" y="178"/>
                    <a:pt x="295" y="178"/>
                    <a:pt x="295" y="178"/>
                  </a:cubicBezTo>
                  <a:cubicBezTo>
                    <a:pt x="296" y="178"/>
                    <a:pt x="296" y="178"/>
                    <a:pt x="296" y="178"/>
                  </a:cubicBezTo>
                  <a:cubicBezTo>
                    <a:pt x="296" y="179"/>
                    <a:pt x="296" y="179"/>
                    <a:pt x="296" y="179"/>
                  </a:cubicBezTo>
                  <a:cubicBezTo>
                    <a:pt x="295" y="180"/>
                    <a:pt x="295" y="180"/>
                    <a:pt x="295" y="180"/>
                  </a:cubicBezTo>
                  <a:cubicBezTo>
                    <a:pt x="295" y="180"/>
                    <a:pt x="295" y="180"/>
                    <a:pt x="295" y="180"/>
                  </a:cubicBezTo>
                  <a:cubicBezTo>
                    <a:pt x="296" y="180"/>
                    <a:pt x="296" y="180"/>
                    <a:pt x="296" y="180"/>
                  </a:cubicBezTo>
                  <a:cubicBezTo>
                    <a:pt x="296" y="180"/>
                    <a:pt x="296" y="180"/>
                    <a:pt x="296" y="180"/>
                  </a:cubicBezTo>
                  <a:cubicBezTo>
                    <a:pt x="296" y="181"/>
                    <a:pt x="296" y="181"/>
                    <a:pt x="296" y="181"/>
                  </a:cubicBezTo>
                  <a:cubicBezTo>
                    <a:pt x="296" y="181"/>
                    <a:pt x="296" y="181"/>
                    <a:pt x="296" y="181"/>
                  </a:cubicBezTo>
                  <a:cubicBezTo>
                    <a:pt x="297" y="181"/>
                    <a:pt x="297" y="181"/>
                    <a:pt x="297" y="181"/>
                  </a:cubicBezTo>
                  <a:cubicBezTo>
                    <a:pt x="297" y="181"/>
                    <a:pt x="297" y="181"/>
                    <a:pt x="297" y="181"/>
                  </a:cubicBezTo>
                  <a:cubicBezTo>
                    <a:pt x="296" y="182"/>
                    <a:pt x="296" y="182"/>
                    <a:pt x="296" y="182"/>
                  </a:cubicBezTo>
                  <a:cubicBezTo>
                    <a:pt x="295" y="183"/>
                    <a:pt x="295" y="183"/>
                    <a:pt x="295" y="183"/>
                  </a:cubicBezTo>
                  <a:cubicBezTo>
                    <a:pt x="294" y="184"/>
                    <a:pt x="294" y="184"/>
                    <a:pt x="294" y="184"/>
                  </a:cubicBezTo>
                  <a:cubicBezTo>
                    <a:pt x="296" y="183"/>
                    <a:pt x="296" y="183"/>
                    <a:pt x="296" y="183"/>
                  </a:cubicBezTo>
                  <a:cubicBezTo>
                    <a:pt x="296" y="183"/>
                    <a:pt x="296" y="183"/>
                    <a:pt x="296" y="183"/>
                  </a:cubicBezTo>
                  <a:cubicBezTo>
                    <a:pt x="297" y="182"/>
                    <a:pt x="297" y="182"/>
                    <a:pt x="297" y="182"/>
                  </a:cubicBezTo>
                  <a:cubicBezTo>
                    <a:pt x="298" y="182"/>
                    <a:pt x="298" y="182"/>
                    <a:pt x="298" y="182"/>
                  </a:cubicBezTo>
                  <a:cubicBezTo>
                    <a:pt x="298" y="183"/>
                    <a:pt x="298" y="183"/>
                    <a:pt x="298" y="183"/>
                  </a:cubicBezTo>
                  <a:cubicBezTo>
                    <a:pt x="298" y="183"/>
                    <a:pt x="298" y="183"/>
                    <a:pt x="298" y="183"/>
                  </a:cubicBezTo>
                  <a:cubicBezTo>
                    <a:pt x="297" y="183"/>
                    <a:pt x="297" y="183"/>
                    <a:pt x="297" y="183"/>
                  </a:cubicBezTo>
                  <a:cubicBezTo>
                    <a:pt x="297" y="184"/>
                    <a:pt x="297" y="184"/>
                    <a:pt x="297" y="184"/>
                  </a:cubicBezTo>
                  <a:cubicBezTo>
                    <a:pt x="297" y="184"/>
                    <a:pt x="297" y="184"/>
                    <a:pt x="297" y="184"/>
                  </a:cubicBezTo>
                  <a:cubicBezTo>
                    <a:pt x="298" y="184"/>
                    <a:pt x="298" y="184"/>
                    <a:pt x="298" y="184"/>
                  </a:cubicBezTo>
                  <a:cubicBezTo>
                    <a:pt x="299" y="185"/>
                    <a:pt x="299" y="185"/>
                    <a:pt x="299" y="185"/>
                  </a:cubicBezTo>
                  <a:cubicBezTo>
                    <a:pt x="298" y="185"/>
                    <a:pt x="298" y="185"/>
                    <a:pt x="298" y="185"/>
                  </a:cubicBezTo>
                  <a:cubicBezTo>
                    <a:pt x="297" y="185"/>
                    <a:pt x="297" y="185"/>
                    <a:pt x="297" y="185"/>
                  </a:cubicBezTo>
                  <a:cubicBezTo>
                    <a:pt x="297" y="185"/>
                    <a:pt x="297" y="185"/>
                    <a:pt x="297" y="185"/>
                  </a:cubicBezTo>
                  <a:cubicBezTo>
                    <a:pt x="298" y="185"/>
                    <a:pt x="298" y="185"/>
                    <a:pt x="298" y="185"/>
                  </a:cubicBezTo>
                  <a:cubicBezTo>
                    <a:pt x="298" y="186"/>
                    <a:pt x="298" y="186"/>
                    <a:pt x="298" y="186"/>
                  </a:cubicBezTo>
                  <a:cubicBezTo>
                    <a:pt x="298" y="186"/>
                    <a:pt x="298" y="186"/>
                    <a:pt x="298" y="186"/>
                  </a:cubicBezTo>
                  <a:cubicBezTo>
                    <a:pt x="298" y="186"/>
                    <a:pt x="298" y="186"/>
                    <a:pt x="298" y="186"/>
                  </a:cubicBezTo>
                  <a:cubicBezTo>
                    <a:pt x="298" y="186"/>
                    <a:pt x="298" y="186"/>
                    <a:pt x="298" y="186"/>
                  </a:cubicBezTo>
                  <a:cubicBezTo>
                    <a:pt x="298" y="187"/>
                    <a:pt x="298" y="187"/>
                    <a:pt x="298" y="187"/>
                  </a:cubicBezTo>
                  <a:cubicBezTo>
                    <a:pt x="298" y="187"/>
                    <a:pt x="298" y="187"/>
                    <a:pt x="298" y="187"/>
                  </a:cubicBezTo>
                  <a:cubicBezTo>
                    <a:pt x="298" y="187"/>
                    <a:pt x="298" y="187"/>
                    <a:pt x="298" y="187"/>
                  </a:cubicBezTo>
                  <a:cubicBezTo>
                    <a:pt x="298" y="188"/>
                    <a:pt x="298" y="188"/>
                    <a:pt x="298" y="188"/>
                  </a:cubicBezTo>
                  <a:cubicBezTo>
                    <a:pt x="299" y="189"/>
                    <a:pt x="299" y="189"/>
                    <a:pt x="299" y="189"/>
                  </a:cubicBezTo>
                  <a:cubicBezTo>
                    <a:pt x="299" y="188"/>
                    <a:pt x="299" y="188"/>
                    <a:pt x="299" y="188"/>
                  </a:cubicBezTo>
                  <a:cubicBezTo>
                    <a:pt x="299" y="187"/>
                    <a:pt x="299" y="187"/>
                    <a:pt x="299" y="187"/>
                  </a:cubicBezTo>
                  <a:cubicBezTo>
                    <a:pt x="299" y="187"/>
                    <a:pt x="299" y="187"/>
                    <a:pt x="299" y="187"/>
                  </a:cubicBezTo>
                  <a:cubicBezTo>
                    <a:pt x="300" y="188"/>
                    <a:pt x="300" y="188"/>
                    <a:pt x="300" y="188"/>
                  </a:cubicBezTo>
                  <a:cubicBezTo>
                    <a:pt x="300" y="188"/>
                    <a:pt x="300" y="188"/>
                    <a:pt x="300" y="188"/>
                  </a:cubicBezTo>
                  <a:cubicBezTo>
                    <a:pt x="300" y="189"/>
                    <a:pt x="300" y="189"/>
                    <a:pt x="300" y="189"/>
                  </a:cubicBezTo>
                  <a:cubicBezTo>
                    <a:pt x="300" y="189"/>
                    <a:pt x="300" y="189"/>
                    <a:pt x="300" y="189"/>
                  </a:cubicBezTo>
                  <a:cubicBezTo>
                    <a:pt x="300" y="189"/>
                    <a:pt x="300" y="189"/>
                    <a:pt x="300" y="189"/>
                  </a:cubicBezTo>
                  <a:cubicBezTo>
                    <a:pt x="300" y="190"/>
                    <a:pt x="300" y="190"/>
                    <a:pt x="300" y="190"/>
                  </a:cubicBezTo>
                  <a:cubicBezTo>
                    <a:pt x="301" y="190"/>
                    <a:pt x="301" y="190"/>
                    <a:pt x="301" y="190"/>
                  </a:cubicBezTo>
                  <a:cubicBezTo>
                    <a:pt x="301" y="189"/>
                    <a:pt x="301" y="189"/>
                    <a:pt x="301" y="189"/>
                  </a:cubicBezTo>
                  <a:cubicBezTo>
                    <a:pt x="301" y="190"/>
                    <a:pt x="301" y="190"/>
                    <a:pt x="301" y="190"/>
                  </a:cubicBezTo>
                  <a:cubicBezTo>
                    <a:pt x="301" y="189"/>
                    <a:pt x="301" y="189"/>
                    <a:pt x="301" y="189"/>
                  </a:cubicBezTo>
                  <a:cubicBezTo>
                    <a:pt x="301" y="189"/>
                    <a:pt x="301" y="189"/>
                    <a:pt x="301" y="189"/>
                  </a:cubicBezTo>
                  <a:cubicBezTo>
                    <a:pt x="302" y="189"/>
                    <a:pt x="302" y="189"/>
                    <a:pt x="302" y="189"/>
                  </a:cubicBezTo>
                  <a:cubicBezTo>
                    <a:pt x="302" y="190"/>
                    <a:pt x="302" y="190"/>
                    <a:pt x="302" y="190"/>
                  </a:cubicBezTo>
                  <a:cubicBezTo>
                    <a:pt x="302" y="190"/>
                    <a:pt x="302" y="190"/>
                    <a:pt x="302" y="190"/>
                  </a:cubicBezTo>
                  <a:cubicBezTo>
                    <a:pt x="302" y="191"/>
                    <a:pt x="302" y="191"/>
                    <a:pt x="302" y="191"/>
                  </a:cubicBezTo>
                  <a:cubicBezTo>
                    <a:pt x="301" y="191"/>
                    <a:pt x="301" y="191"/>
                    <a:pt x="301" y="191"/>
                  </a:cubicBezTo>
                  <a:cubicBezTo>
                    <a:pt x="301" y="191"/>
                    <a:pt x="301" y="191"/>
                    <a:pt x="301" y="191"/>
                  </a:cubicBezTo>
                  <a:cubicBezTo>
                    <a:pt x="302" y="192"/>
                    <a:pt x="302" y="192"/>
                    <a:pt x="302" y="192"/>
                  </a:cubicBezTo>
                  <a:cubicBezTo>
                    <a:pt x="303" y="192"/>
                    <a:pt x="303" y="192"/>
                    <a:pt x="303" y="192"/>
                  </a:cubicBezTo>
                  <a:cubicBezTo>
                    <a:pt x="303" y="191"/>
                    <a:pt x="303" y="191"/>
                    <a:pt x="303" y="191"/>
                  </a:cubicBezTo>
                  <a:cubicBezTo>
                    <a:pt x="304" y="192"/>
                    <a:pt x="304" y="192"/>
                    <a:pt x="304" y="192"/>
                  </a:cubicBezTo>
                  <a:cubicBezTo>
                    <a:pt x="303" y="192"/>
                    <a:pt x="303" y="192"/>
                    <a:pt x="303" y="192"/>
                  </a:cubicBezTo>
                  <a:cubicBezTo>
                    <a:pt x="303" y="192"/>
                    <a:pt x="303" y="192"/>
                    <a:pt x="303" y="192"/>
                  </a:cubicBezTo>
                  <a:cubicBezTo>
                    <a:pt x="302" y="193"/>
                    <a:pt x="302" y="193"/>
                    <a:pt x="302" y="193"/>
                  </a:cubicBezTo>
                  <a:cubicBezTo>
                    <a:pt x="302" y="193"/>
                    <a:pt x="302" y="193"/>
                    <a:pt x="302" y="193"/>
                  </a:cubicBezTo>
                  <a:cubicBezTo>
                    <a:pt x="303" y="194"/>
                    <a:pt x="303" y="194"/>
                    <a:pt x="303" y="194"/>
                  </a:cubicBezTo>
                  <a:cubicBezTo>
                    <a:pt x="303" y="195"/>
                    <a:pt x="303" y="195"/>
                    <a:pt x="303" y="195"/>
                  </a:cubicBezTo>
                  <a:cubicBezTo>
                    <a:pt x="303" y="195"/>
                    <a:pt x="303" y="195"/>
                    <a:pt x="303" y="195"/>
                  </a:cubicBezTo>
                  <a:cubicBezTo>
                    <a:pt x="303" y="196"/>
                    <a:pt x="303" y="196"/>
                    <a:pt x="303" y="196"/>
                  </a:cubicBezTo>
                  <a:cubicBezTo>
                    <a:pt x="304" y="197"/>
                    <a:pt x="304" y="197"/>
                    <a:pt x="304" y="197"/>
                  </a:cubicBezTo>
                  <a:cubicBezTo>
                    <a:pt x="304" y="197"/>
                    <a:pt x="304" y="197"/>
                    <a:pt x="304" y="197"/>
                  </a:cubicBezTo>
                  <a:cubicBezTo>
                    <a:pt x="304" y="198"/>
                    <a:pt x="304" y="198"/>
                    <a:pt x="304" y="198"/>
                  </a:cubicBezTo>
                  <a:cubicBezTo>
                    <a:pt x="304" y="199"/>
                    <a:pt x="304" y="199"/>
                    <a:pt x="304" y="199"/>
                  </a:cubicBezTo>
                  <a:cubicBezTo>
                    <a:pt x="303" y="199"/>
                    <a:pt x="303" y="199"/>
                    <a:pt x="303" y="199"/>
                  </a:cubicBezTo>
                  <a:cubicBezTo>
                    <a:pt x="304" y="200"/>
                    <a:pt x="304" y="200"/>
                    <a:pt x="304" y="200"/>
                  </a:cubicBezTo>
                  <a:cubicBezTo>
                    <a:pt x="303" y="201"/>
                    <a:pt x="303" y="201"/>
                    <a:pt x="303" y="201"/>
                  </a:cubicBezTo>
                  <a:cubicBezTo>
                    <a:pt x="302" y="199"/>
                    <a:pt x="302" y="199"/>
                    <a:pt x="302" y="199"/>
                  </a:cubicBezTo>
                  <a:cubicBezTo>
                    <a:pt x="302" y="199"/>
                    <a:pt x="302" y="199"/>
                    <a:pt x="302" y="199"/>
                  </a:cubicBezTo>
                  <a:cubicBezTo>
                    <a:pt x="302" y="198"/>
                    <a:pt x="302" y="198"/>
                    <a:pt x="302" y="198"/>
                  </a:cubicBezTo>
                  <a:cubicBezTo>
                    <a:pt x="302" y="197"/>
                    <a:pt x="302" y="197"/>
                    <a:pt x="302" y="197"/>
                  </a:cubicBezTo>
                  <a:cubicBezTo>
                    <a:pt x="302" y="198"/>
                    <a:pt x="302" y="198"/>
                    <a:pt x="302" y="198"/>
                  </a:cubicBezTo>
                  <a:cubicBezTo>
                    <a:pt x="302" y="199"/>
                    <a:pt x="302" y="199"/>
                    <a:pt x="302" y="199"/>
                  </a:cubicBezTo>
                  <a:cubicBezTo>
                    <a:pt x="302" y="200"/>
                    <a:pt x="302" y="200"/>
                    <a:pt x="302" y="200"/>
                  </a:cubicBezTo>
                  <a:cubicBezTo>
                    <a:pt x="302" y="201"/>
                    <a:pt x="302" y="201"/>
                    <a:pt x="302" y="201"/>
                  </a:cubicBezTo>
                  <a:cubicBezTo>
                    <a:pt x="302" y="202"/>
                    <a:pt x="302" y="202"/>
                    <a:pt x="302" y="202"/>
                  </a:cubicBezTo>
                  <a:cubicBezTo>
                    <a:pt x="302" y="203"/>
                    <a:pt x="302" y="203"/>
                    <a:pt x="302" y="203"/>
                  </a:cubicBezTo>
                  <a:cubicBezTo>
                    <a:pt x="302" y="203"/>
                    <a:pt x="302" y="203"/>
                    <a:pt x="302" y="203"/>
                  </a:cubicBezTo>
                  <a:cubicBezTo>
                    <a:pt x="301" y="203"/>
                    <a:pt x="301" y="203"/>
                    <a:pt x="301" y="203"/>
                  </a:cubicBezTo>
                  <a:cubicBezTo>
                    <a:pt x="301" y="202"/>
                    <a:pt x="301" y="202"/>
                    <a:pt x="301" y="202"/>
                  </a:cubicBezTo>
                  <a:cubicBezTo>
                    <a:pt x="300" y="202"/>
                    <a:pt x="300" y="202"/>
                    <a:pt x="300" y="202"/>
                  </a:cubicBezTo>
                  <a:cubicBezTo>
                    <a:pt x="301" y="204"/>
                    <a:pt x="301" y="204"/>
                    <a:pt x="301" y="204"/>
                  </a:cubicBezTo>
                  <a:cubicBezTo>
                    <a:pt x="300" y="205"/>
                    <a:pt x="300" y="205"/>
                    <a:pt x="300" y="205"/>
                  </a:cubicBezTo>
                  <a:cubicBezTo>
                    <a:pt x="301" y="205"/>
                    <a:pt x="301" y="205"/>
                    <a:pt x="301" y="205"/>
                  </a:cubicBezTo>
                  <a:cubicBezTo>
                    <a:pt x="301" y="205"/>
                    <a:pt x="301" y="205"/>
                    <a:pt x="301" y="205"/>
                  </a:cubicBezTo>
                  <a:cubicBezTo>
                    <a:pt x="300" y="205"/>
                    <a:pt x="300" y="205"/>
                    <a:pt x="300" y="205"/>
                  </a:cubicBezTo>
                  <a:cubicBezTo>
                    <a:pt x="299" y="205"/>
                    <a:pt x="299" y="205"/>
                    <a:pt x="299" y="205"/>
                  </a:cubicBezTo>
                  <a:cubicBezTo>
                    <a:pt x="299" y="204"/>
                    <a:pt x="299" y="204"/>
                    <a:pt x="299" y="204"/>
                  </a:cubicBezTo>
                  <a:cubicBezTo>
                    <a:pt x="299" y="203"/>
                    <a:pt x="299" y="203"/>
                    <a:pt x="299" y="203"/>
                  </a:cubicBezTo>
                  <a:cubicBezTo>
                    <a:pt x="299" y="202"/>
                    <a:pt x="299" y="202"/>
                    <a:pt x="299" y="202"/>
                  </a:cubicBezTo>
                  <a:cubicBezTo>
                    <a:pt x="299" y="203"/>
                    <a:pt x="299" y="203"/>
                    <a:pt x="299" y="203"/>
                  </a:cubicBezTo>
                  <a:cubicBezTo>
                    <a:pt x="298" y="203"/>
                    <a:pt x="298" y="203"/>
                    <a:pt x="298" y="203"/>
                  </a:cubicBezTo>
                  <a:cubicBezTo>
                    <a:pt x="298" y="202"/>
                    <a:pt x="298" y="202"/>
                    <a:pt x="298" y="202"/>
                  </a:cubicBezTo>
                  <a:cubicBezTo>
                    <a:pt x="298" y="201"/>
                    <a:pt x="298" y="201"/>
                    <a:pt x="298" y="201"/>
                  </a:cubicBezTo>
                  <a:cubicBezTo>
                    <a:pt x="298" y="202"/>
                    <a:pt x="298" y="202"/>
                    <a:pt x="298" y="202"/>
                  </a:cubicBezTo>
                  <a:cubicBezTo>
                    <a:pt x="298" y="202"/>
                    <a:pt x="298" y="202"/>
                    <a:pt x="298" y="202"/>
                  </a:cubicBezTo>
                  <a:cubicBezTo>
                    <a:pt x="297" y="202"/>
                    <a:pt x="297" y="202"/>
                    <a:pt x="297" y="202"/>
                  </a:cubicBezTo>
                  <a:cubicBezTo>
                    <a:pt x="297" y="201"/>
                    <a:pt x="297" y="201"/>
                    <a:pt x="297" y="201"/>
                  </a:cubicBezTo>
                  <a:cubicBezTo>
                    <a:pt x="297" y="201"/>
                    <a:pt x="297" y="201"/>
                    <a:pt x="297" y="201"/>
                  </a:cubicBezTo>
                  <a:cubicBezTo>
                    <a:pt x="297" y="201"/>
                    <a:pt x="297" y="201"/>
                    <a:pt x="297" y="201"/>
                  </a:cubicBezTo>
                  <a:cubicBezTo>
                    <a:pt x="297" y="201"/>
                    <a:pt x="297" y="201"/>
                    <a:pt x="297" y="201"/>
                  </a:cubicBezTo>
                  <a:cubicBezTo>
                    <a:pt x="297" y="201"/>
                    <a:pt x="297" y="201"/>
                    <a:pt x="297" y="201"/>
                  </a:cubicBezTo>
                  <a:cubicBezTo>
                    <a:pt x="297" y="202"/>
                    <a:pt x="297" y="202"/>
                    <a:pt x="297" y="202"/>
                  </a:cubicBezTo>
                  <a:cubicBezTo>
                    <a:pt x="296" y="201"/>
                    <a:pt x="296" y="201"/>
                    <a:pt x="296" y="201"/>
                  </a:cubicBezTo>
                  <a:cubicBezTo>
                    <a:pt x="296" y="201"/>
                    <a:pt x="296" y="201"/>
                    <a:pt x="296" y="201"/>
                  </a:cubicBezTo>
                  <a:cubicBezTo>
                    <a:pt x="296" y="201"/>
                    <a:pt x="296" y="201"/>
                    <a:pt x="296" y="201"/>
                  </a:cubicBezTo>
                  <a:cubicBezTo>
                    <a:pt x="296" y="200"/>
                    <a:pt x="296" y="200"/>
                    <a:pt x="296" y="200"/>
                  </a:cubicBezTo>
                  <a:cubicBezTo>
                    <a:pt x="295" y="199"/>
                    <a:pt x="295" y="199"/>
                    <a:pt x="295" y="199"/>
                  </a:cubicBezTo>
                  <a:cubicBezTo>
                    <a:pt x="295" y="198"/>
                    <a:pt x="295" y="198"/>
                    <a:pt x="295" y="198"/>
                  </a:cubicBezTo>
                  <a:cubicBezTo>
                    <a:pt x="295" y="199"/>
                    <a:pt x="295" y="199"/>
                    <a:pt x="295" y="199"/>
                  </a:cubicBezTo>
                  <a:cubicBezTo>
                    <a:pt x="295" y="200"/>
                    <a:pt x="295" y="200"/>
                    <a:pt x="295" y="200"/>
                  </a:cubicBezTo>
                  <a:cubicBezTo>
                    <a:pt x="295" y="201"/>
                    <a:pt x="295" y="201"/>
                    <a:pt x="295" y="201"/>
                  </a:cubicBezTo>
                  <a:cubicBezTo>
                    <a:pt x="295" y="201"/>
                    <a:pt x="295" y="201"/>
                    <a:pt x="295" y="201"/>
                  </a:cubicBezTo>
                  <a:cubicBezTo>
                    <a:pt x="294" y="200"/>
                    <a:pt x="294" y="200"/>
                    <a:pt x="294" y="200"/>
                  </a:cubicBezTo>
                  <a:cubicBezTo>
                    <a:pt x="294" y="199"/>
                    <a:pt x="294" y="199"/>
                    <a:pt x="294" y="199"/>
                  </a:cubicBezTo>
                  <a:cubicBezTo>
                    <a:pt x="294" y="199"/>
                    <a:pt x="294" y="199"/>
                    <a:pt x="294" y="199"/>
                  </a:cubicBezTo>
                  <a:cubicBezTo>
                    <a:pt x="293" y="199"/>
                    <a:pt x="293" y="199"/>
                    <a:pt x="293" y="199"/>
                  </a:cubicBezTo>
                  <a:cubicBezTo>
                    <a:pt x="293" y="198"/>
                    <a:pt x="293" y="198"/>
                    <a:pt x="293" y="198"/>
                  </a:cubicBezTo>
                  <a:cubicBezTo>
                    <a:pt x="292" y="197"/>
                    <a:pt x="292" y="197"/>
                    <a:pt x="292" y="197"/>
                  </a:cubicBezTo>
                  <a:cubicBezTo>
                    <a:pt x="292" y="197"/>
                    <a:pt x="292" y="197"/>
                    <a:pt x="292" y="197"/>
                  </a:cubicBezTo>
                  <a:cubicBezTo>
                    <a:pt x="292" y="196"/>
                    <a:pt x="292" y="196"/>
                    <a:pt x="292" y="196"/>
                  </a:cubicBezTo>
                  <a:cubicBezTo>
                    <a:pt x="291" y="197"/>
                    <a:pt x="291" y="197"/>
                    <a:pt x="291" y="197"/>
                  </a:cubicBezTo>
                  <a:cubicBezTo>
                    <a:pt x="291" y="197"/>
                    <a:pt x="291" y="197"/>
                    <a:pt x="291" y="197"/>
                  </a:cubicBezTo>
                  <a:cubicBezTo>
                    <a:pt x="292" y="198"/>
                    <a:pt x="292" y="198"/>
                    <a:pt x="292" y="198"/>
                  </a:cubicBezTo>
                  <a:cubicBezTo>
                    <a:pt x="292" y="199"/>
                    <a:pt x="292" y="199"/>
                    <a:pt x="292" y="199"/>
                  </a:cubicBezTo>
                  <a:cubicBezTo>
                    <a:pt x="291" y="198"/>
                    <a:pt x="291" y="198"/>
                    <a:pt x="291" y="198"/>
                  </a:cubicBezTo>
                  <a:cubicBezTo>
                    <a:pt x="291" y="198"/>
                    <a:pt x="291" y="198"/>
                    <a:pt x="291" y="198"/>
                  </a:cubicBezTo>
                  <a:cubicBezTo>
                    <a:pt x="291" y="197"/>
                    <a:pt x="291" y="197"/>
                    <a:pt x="291" y="197"/>
                  </a:cubicBezTo>
                  <a:cubicBezTo>
                    <a:pt x="290" y="197"/>
                    <a:pt x="290" y="197"/>
                    <a:pt x="290" y="197"/>
                  </a:cubicBezTo>
                  <a:cubicBezTo>
                    <a:pt x="289" y="196"/>
                    <a:pt x="289" y="196"/>
                    <a:pt x="289" y="196"/>
                  </a:cubicBezTo>
                  <a:cubicBezTo>
                    <a:pt x="289" y="195"/>
                    <a:pt x="289" y="195"/>
                    <a:pt x="289" y="195"/>
                  </a:cubicBezTo>
                  <a:cubicBezTo>
                    <a:pt x="288" y="195"/>
                    <a:pt x="288" y="195"/>
                    <a:pt x="288" y="195"/>
                  </a:cubicBezTo>
                  <a:cubicBezTo>
                    <a:pt x="288" y="196"/>
                    <a:pt x="288" y="196"/>
                    <a:pt x="288" y="196"/>
                  </a:cubicBezTo>
                  <a:cubicBezTo>
                    <a:pt x="287" y="195"/>
                    <a:pt x="287" y="195"/>
                    <a:pt x="287" y="195"/>
                  </a:cubicBezTo>
                  <a:cubicBezTo>
                    <a:pt x="287" y="196"/>
                    <a:pt x="287" y="196"/>
                    <a:pt x="287" y="196"/>
                  </a:cubicBezTo>
                  <a:cubicBezTo>
                    <a:pt x="288" y="197"/>
                    <a:pt x="288" y="197"/>
                    <a:pt x="288" y="197"/>
                  </a:cubicBezTo>
                  <a:cubicBezTo>
                    <a:pt x="289" y="198"/>
                    <a:pt x="289" y="198"/>
                    <a:pt x="289" y="198"/>
                  </a:cubicBezTo>
                  <a:cubicBezTo>
                    <a:pt x="289" y="198"/>
                    <a:pt x="289" y="198"/>
                    <a:pt x="289" y="198"/>
                  </a:cubicBezTo>
                  <a:cubicBezTo>
                    <a:pt x="289" y="199"/>
                    <a:pt x="289" y="199"/>
                    <a:pt x="289" y="199"/>
                  </a:cubicBezTo>
                  <a:cubicBezTo>
                    <a:pt x="289" y="200"/>
                    <a:pt x="289" y="200"/>
                    <a:pt x="289" y="200"/>
                  </a:cubicBezTo>
                  <a:cubicBezTo>
                    <a:pt x="289" y="200"/>
                    <a:pt x="289" y="200"/>
                    <a:pt x="289" y="200"/>
                  </a:cubicBezTo>
                  <a:cubicBezTo>
                    <a:pt x="290" y="200"/>
                    <a:pt x="290" y="200"/>
                    <a:pt x="290" y="200"/>
                  </a:cubicBezTo>
                  <a:cubicBezTo>
                    <a:pt x="291" y="200"/>
                    <a:pt x="291" y="200"/>
                    <a:pt x="291" y="200"/>
                  </a:cubicBezTo>
                  <a:cubicBezTo>
                    <a:pt x="291" y="201"/>
                    <a:pt x="291" y="201"/>
                    <a:pt x="291" y="201"/>
                  </a:cubicBezTo>
                  <a:cubicBezTo>
                    <a:pt x="291" y="201"/>
                    <a:pt x="291" y="201"/>
                    <a:pt x="291" y="201"/>
                  </a:cubicBezTo>
                  <a:cubicBezTo>
                    <a:pt x="292" y="201"/>
                    <a:pt x="292" y="201"/>
                    <a:pt x="292" y="201"/>
                  </a:cubicBezTo>
                  <a:cubicBezTo>
                    <a:pt x="291" y="202"/>
                    <a:pt x="291" y="202"/>
                    <a:pt x="291" y="202"/>
                  </a:cubicBezTo>
                  <a:cubicBezTo>
                    <a:pt x="292" y="202"/>
                    <a:pt x="292" y="202"/>
                    <a:pt x="292" y="202"/>
                  </a:cubicBezTo>
                  <a:cubicBezTo>
                    <a:pt x="292" y="202"/>
                    <a:pt x="292" y="202"/>
                    <a:pt x="292" y="202"/>
                  </a:cubicBezTo>
                  <a:cubicBezTo>
                    <a:pt x="293" y="203"/>
                    <a:pt x="293" y="203"/>
                    <a:pt x="293" y="203"/>
                  </a:cubicBezTo>
                  <a:cubicBezTo>
                    <a:pt x="293" y="203"/>
                    <a:pt x="293" y="203"/>
                    <a:pt x="293" y="203"/>
                  </a:cubicBezTo>
                  <a:cubicBezTo>
                    <a:pt x="293" y="203"/>
                    <a:pt x="293" y="203"/>
                    <a:pt x="293" y="203"/>
                  </a:cubicBezTo>
                  <a:cubicBezTo>
                    <a:pt x="294" y="204"/>
                    <a:pt x="294" y="204"/>
                    <a:pt x="294" y="204"/>
                  </a:cubicBezTo>
                  <a:cubicBezTo>
                    <a:pt x="294" y="204"/>
                    <a:pt x="294" y="204"/>
                    <a:pt x="294" y="204"/>
                  </a:cubicBezTo>
                  <a:cubicBezTo>
                    <a:pt x="293" y="205"/>
                    <a:pt x="293" y="205"/>
                    <a:pt x="293" y="205"/>
                  </a:cubicBezTo>
                  <a:cubicBezTo>
                    <a:pt x="294" y="205"/>
                    <a:pt x="294" y="205"/>
                    <a:pt x="294" y="205"/>
                  </a:cubicBezTo>
                  <a:cubicBezTo>
                    <a:pt x="294" y="206"/>
                    <a:pt x="294" y="206"/>
                    <a:pt x="294" y="206"/>
                  </a:cubicBezTo>
                  <a:cubicBezTo>
                    <a:pt x="294" y="206"/>
                    <a:pt x="294" y="206"/>
                    <a:pt x="294" y="206"/>
                  </a:cubicBezTo>
                  <a:cubicBezTo>
                    <a:pt x="295" y="205"/>
                    <a:pt x="295" y="205"/>
                    <a:pt x="295" y="205"/>
                  </a:cubicBezTo>
                  <a:cubicBezTo>
                    <a:pt x="295" y="206"/>
                    <a:pt x="295" y="206"/>
                    <a:pt x="295" y="206"/>
                  </a:cubicBezTo>
                  <a:cubicBezTo>
                    <a:pt x="295" y="206"/>
                    <a:pt x="295" y="206"/>
                    <a:pt x="295" y="206"/>
                  </a:cubicBezTo>
                  <a:cubicBezTo>
                    <a:pt x="295" y="207"/>
                    <a:pt x="295" y="207"/>
                    <a:pt x="295" y="207"/>
                  </a:cubicBezTo>
                  <a:cubicBezTo>
                    <a:pt x="295" y="207"/>
                    <a:pt x="295" y="207"/>
                    <a:pt x="295" y="207"/>
                  </a:cubicBezTo>
                  <a:cubicBezTo>
                    <a:pt x="296" y="207"/>
                    <a:pt x="296" y="207"/>
                    <a:pt x="296" y="207"/>
                  </a:cubicBezTo>
                  <a:cubicBezTo>
                    <a:pt x="295" y="208"/>
                    <a:pt x="295" y="208"/>
                    <a:pt x="295" y="208"/>
                  </a:cubicBezTo>
                  <a:cubicBezTo>
                    <a:pt x="295" y="207"/>
                    <a:pt x="295" y="207"/>
                    <a:pt x="295" y="207"/>
                  </a:cubicBezTo>
                  <a:cubicBezTo>
                    <a:pt x="294" y="208"/>
                    <a:pt x="294" y="208"/>
                    <a:pt x="294" y="208"/>
                  </a:cubicBezTo>
                  <a:cubicBezTo>
                    <a:pt x="295" y="208"/>
                    <a:pt x="295" y="208"/>
                    <a:pt x="295" y="208"/>
                  </a:cubicBezTo>
                  <a:cubicBezTo>
                    <a:pt x="295" y="209"/>
                    <a:pt x="295" y="209"/>
                    <a:pt x="295" y="209"/>
                  </a:cubicBezTo>
                  <a:cubicBezTo>
                    <a:pt x="295" y="209"/>
                    <a:pt x="295" y="209"/>
                    <a:pt x="295" y="209"/>
                  </a:cubicBezTo>
                  <a:cubicBezTo>
                    <a:pt x="295" y="209"/>
                    <a:pt x="295" y="209"/>
                    <a:pt x="295" y="209"/>
                  </a:cubicBezTo>
                  <a:close/>
                  <a:moveTo>
                    <a:pt x="221" y="190"/>
                  </a:moveTo>
                  <a:cubicBezTo>
                    <a:pt x="221" y="190"/>
                    <a:pt x="221" y="190"/>
                    <a:pt x="221" y="190"/>
                  </a:cubicBezTo>
                  <a:cubicBezTo>
                    <a:pt x="222" y="189"/>
                    <a:pt x="222" y="189"/>
                    <a:pt x="222" y="189"/>
                  </a:cubicBezTo>
                  <a:cubicBezTo>
                    <a:pt x="222" y="189"/>
                    <a:pt x="222" y="189"/>
                    <a:pt x="222" y="189"/>
                  </a:cubicBezTo>
                  <a:cubicBezTo>
                    <a:pt x="222" y="189"/>
                    <a:pt x="222" y="189"/>
                    <a:pt x="222" y="189"/>
                  </a:cubicBezTo>
                  <a:cubicBezTo>
                    <a:pt x="223" y="189"/>
                    <a:pt x="223" y="189"/>
                    <a:pt x="223" y="189"/>
                  </a:cubicBezTo>
                  <a:cubicBezTo>
                    <a:pt x="223" y="189"/>
                    <a:pt x="223" y="189"/>
                    <a:pt x="223" y="189"/>
                  </a:cubicBezTo>
                  <a:cubicBezTo>
                    <a:pt x="224" y="189"/>
                    <a:pt x="224" y="189"/>
                    <a:pt x="224" y="189"/>
                  </a:cubicBezTo>
                  <a:cubicBezTo>
                    <a:pt x="224" y="189"/>
                    <a:pt x="224" y="189"/>
                    <a:pt x="224" y="189"/>
                  </a:cubicBezTo>
                  <a:cubicBezTo>
                    <a:pt x="225" y="189"/>
                    <a:pt x="225" y="189"/>
                    <a:pt x="225" y="189"/>
                  </a:cubicBezTo>
                  <a:cubicBezTo>
                    <a:pt x="225" y="190"/>
                    <a:pt x="225" y="190"/>
                    <a:pt x="225" y="190"/>
                  </a:cubicBezTo>
                  <a:cubicBezTo>
                    <a:pt x="224" y="191"/>
                    <a:pt x="224" y="191"/>
                    <a:pt x="224" y="191"/>
                  </a:cubicBezTo>
                  <a:cubicBezTo>
                    <a:pt x="224" y="191"/>
                    <a:pt x="224" y="191"/>
                    <a:pt x="224" y="191"/>
                  </a:cubicBezTo>
                  <a:cubicBezTo>
                    <a:pt x="224" y="192"/>
                    <a:pt x="224" y="192"/>
                    <a:pt x="224" y="192"/>
                  </a:cubicBezTo>
                  <a:cubicBezTo>
                    <a:pt x="224" y="193"/>
                    <a:pt x="224" y="193"/>
                    <a:pt x="224" y="193"/>
                  </a:cubicBezTo>
                  <a:cubicBezTo>
                    <a:pt x="224" y="193"/>
                    <a:pt x="224" y="193"/>
                    <a:pt x="224" y="193"/>
                  </a:cubicBezTo>
                  <a:cubicBezTo>
                    <a:pt x="225" y="193"/>
                    <a:pt x="225" y="193"/>
                    <a:pt x="225" y="193"/>
                  </a:cubicBezTo>
                  <a:cubicBezTo>
                    <a:pt x="225" y="193"/>
                    <a:pt x="225" y="193"/>
                    <a:pt x="225" y="193"/>
                  </a:cubicBezTo>
                  <a:cubicBezTo>
                    <a:pt x="225" y="193"/>
                    <a:pt x="225" y="193"/>
                    <a:pt x="225" y="193"/>
                  </a:cubicBezTo>
                  <a:cubicBezTo>
                    <a:pt x="226" y="193"/>
                    <a:pt x="226" y="193"/>
                    <a:pt x="226" y="193"/>
                  </a:cubicBezTo>
                  <a:cubicBezTo>
                    <a:pt x="227" y="193"/>
                    <a:pt x="227" y="193"/>
                    <a:pt x="227" y="193"/>
                  </a:cubicBezTo>
                  <a:cubicBezTo>
                    <a:pt x="227" y="193"/>
                    <a:pt x="227" y="193"/>
                    <a:pt x="227" y="193"/>
                  </a:cubicBezTo>
                  <a:cubicBezTo>
                    <a:pt x="228" y="192"/>
                    <a:pt x="228" y="192"/>
                    <a:pt x="228" y="192"/>
                  </a:cubicBezTo>
                  <a:cubicBezTo>
                    <a:pt x="228" y="192"/>
                    <a:pt x="228" y="192"/>
                    <a:pt x="228" y="192"/>
                  </a:cubicBezTo>
                  <a:cubicBezTo>
                    <a:pt x="229" y="192"/>
                    <a:pt x="229" y="192"/>
                    <a:pt x="229" y="192"/>
                  </a:cubicBezTo>
                  <a:cubicBezTo>
                    <a:pt x="229" y="191"/>
                    <a:pt x="229" y="191"/>
                    <a:pt x="229" y="191"/>
                  </a:cubicBezTo>
                  <a:cubicBezTo>
                    <a:pt x="230" y="190"/>
                    <a:pt x="230" y="190"/>
                    <a:pt x="230" y="190"/>
                  </a:cubicBezTo>
                  <a:cubicBezTo>
                    <a:pt x="230" y="190"/>
                    <a:pt x="230" y="190"/>
                    <a:pt x="230" y="190"/>
                  </a:cubicBezTo>
                  <a:cubicBezTo>
                    <a:pt x="230" y="190"/>
                    <a:pt x="230" y="190"/>
                    <a:pt x="230" y="190"/>
                  </a:cubicBezTo>
                  <a:cubicBezTo>
                    <a:pt x="231" y="190"/>
                    <a:pt x="231" y="190"/>
                    <a:pt x="231" y="190"/>
                  </a:cubicBezTo>
                  <a:cubicBezTo>
                    <a:pt x="232" y="190"/>
                    <a:pt x="232" y="190"/>
                    <a:pt x="232" y="190"/>
                  </a:cubicBezTo>
                  <a:cubicBezTo>
                    <a:pt x="232" y="190"/>
                    <a:pt x="232" y="190"/>
                    <a:pt x="232" y="190"/>
                  </a:cubicBezTo>
                  <a:cubicBezTo>
                    <a:pt x="232" y="190"/>
                    <a:pt x="232" y="190"/>
                    <a:pt x="232" y="190"/>
                  </a:cubicBezTo>
                  <a:cubicBezTo>
                    <a:pt x="233" y="189"/>
                    <a:pt x="233" y="189"/>
                    <a:pt x="233" y="189"/>
                  </a:cubicBezTo>
                  <a:cubicBezTo>
                    <a:pt x="233" y="188"/>
                    <a:pt x="233" y="188"/>
                    <a:pt x="233" y="188"/>
                  </a:cubicBezTo>
                  <a:cubicBezTo>
                    <a:pt x="233" y="187"/>
                    <a:pt x="233" y="187"/>
                    <a:pt x="233" y="187"/>
                  </a:cubicBezTo>
                  <a:cubicBezTo>
                    <a:pt x="234" y="187"/>
                    <a:pt x="234" y="187"/>
                    <a:pt x="234" y="187"/>
                  </a:cubicBezTo>
                  <a:cubicBezTo>
                    <a:pt x="234" y="187"/>
                    <a:pt x="234" y="187"/>
                    <a:pt x="234" y="187"/>
                  </a:cubicBezTo>
                  <a:cubicBezTo>
                    <a:pt x="235" y="187"/>
                    <a:pt x="235" y="187"/>
                    <a:pt x="235" y="187"/>
                  </a:cubicBezTo>
                  <a:cubicBezTo>
                    <a:pt x="235" y="187"/>
                    <a:pt x="235" y="187"/>
                    <a:pt x="235" y="187"/>
                  </a:cubicBezTo>
                  <a:cubicBezTo>
                    <a:pt x="236" y="186"/>
                    <a:pt x="236" y="186"/>
                    <a:pt x="236" y="186"/>
                  </a:cubicBezTo>
                  <a:cubicBezTo>
                    <a:pt x="236" y="187"/>
                    <a:pt x="236" y="187"/>
                    <a:pt x="236" y="187"/>
                  </a:cubicBezTo>
                  <a:cubicBezTo>
                    <a:pt x="236" y="187"/>
                    <a:pt x="236" y="187"/>
                    <a:pt x="236" y="187"/>
                  </a:cubicBezTo>
                  <a:cubicBezTo>
                    <a:pt x="236" y="188"/>
                    <a:pt x="236" y="188"/>
                    <a:pt x="236" y="188"/>
                  </a:cubicBezTo>
                  <a:cubicBezTo>
                    <a:pt x="235" y="188"/>
                    <a:pt x="235" y="188"/>
                    <a:pt x="235" y="188"/>
                  </a:cubicBezTo>
                  <a:cubicBezTo>
                    <a:pt x="236" y="188"/>
                    <a:pt x="236" y="188"/>
                    <a:pt x="236" y="188"/>
                  </a:cubicBezTo>
                  <a:cubicBezTo>
                    <a:pt x="237" y="188"/>
                    <a:pt x="237" y="188"/>
                    <a:pt x="237" y="188"/>
                  </a:cubicBezTo>
                  <a:cubicBezTo>
                    <a:pt x="238" y="189"/>
                    <a:pt x="238" y="189"/>
                    <a:pt x="238" y="189"/>
                  </a:cubicBezTo>
                  <a:cubicBezTo>
                    <a:pt x="238" y="189"/>
                    <a:pt x="238" y="189"/>
                    <a:pt x="238" y="189"/>
                  </a:cubicBezTo>
                  <a:cubicBezTo>
                    <a:pt x="237" y="190"/>
                    <a:pt x="237" y="190"/>
                    <a:pt x="237" y="190"/>
                  </a:cubicBezTo>
                  <a:cubicBezTo>
                    <a:pt x="237" y="190"/>
                    <a:pt x="237" y="190"/>
                    <a:pt x="237" y="190"/>
                  </a:cubicBezTo>
                  <a:cubicBezTo>
                    <a:pt x="237" y="191"/>
                    <a:pt x="237" y="191"/>
                    <a:pt x="237" y="191"/>
                  </a:cubicBezTo>
                  <a:cubicBezTo>
                    <a:pt x="237" y="191"/>
                    <a:pt x="237" y="191"/>
                    <a:pt x="237" y="191"/>
                  </a:cubicBezTo>
                  <a:cubicBezTo>
                    <a:pt x="238" y="191"/>
                    <a:pt x="238" y="191"/>
                    <a:pt x="238" y="191"/>
                  </a:cubicBezTo>
                  <a:cubicBezTo>
                    <a:pt x="238" y="191"/>
                    <a:pt x="238" y="191"/>
                    <a:pt x="238" y="191"/>
                  </a:cubicBezTo>
                  <a:cubicBezTo>
                    <a:pt x="239" y="191"/>
                    <a:pt x="239" y="191"/>
                    <a:pt x="239" y="191"/>
                  </a:cubicBezTo>
                  <a:cubicBezTo>
                    <a:pt x="239" y="191"/>
                    <a:pt x="239" y="191"/>
                    <a:pt x="239" y="191"/>
                  </a:cubicBezTo>
                  <a:cubicBezTo>
                    <a:pt x="239" y="192"/>
                    <a:pt x="239" y="192"/>
                    <a:pt x="239" y="192"/>
                  </a:cubicBezTo>
                  <a:cubicBezTo>
                    <a:pt x="240" y="192"/>
                    <a:pt x="240" y="192"/>
                    <a:pt x="240" y="192"/>
                  </a:cubicBezTo>
                  <a:cubicBezTo>
                    <a:pt x="241" y="192"/>
                    <a:pt x="241" y="192"/>
                    <a:pt x="241" y="192"/>
                  </a:cubicBezTo>
                  <a:cubicBezTo>
                    <a:pt x="241" y="192"/>
                    <a:pt x="241" y="192"/>
                    <a:pt x="241" y="192"/>
                  </a:cubicBezTo>
                  <a:cubicBezTo>
                    <a:pt x="242" y="193"/>
                    <a:pt x="242" y="193"/>
                    <a:pt x="242" y="193"/>
                  </a:cubicBezTo>
                  <a:cubicBezTo>
                    <a:pt x="243" y="193"/>
                    <a:pt x="243" y="193"/>
                    <a:pt x="243" y="193"/>
                  </a:cubicBezTo>
                  <a:cubicBezTo>
                    <a:pt x="243" y="192"/>
                    <a:pt x="243" y="192"/>
                    <a:pt x="243" y="192"/>
                  </a:cubicBezTo>
                  <a:cubicBezTo>
                    <a:pt x="244" y="191"/>
                    <a:pt x="244" y="191"/>
                    <a:pt x="244" y="191"/>
                  </a:cubicBezTo>
                  <a:cubicBezTo>
                    <a:pt x="244" y="191"/>
                    <a:pt x="244" y="191"/>
                    <a:pt x="244" y="191"/>
                  </a:cubicBezTo>
                  <a:cubicBezTo>
                    <a:pt x="245" y="191"/>
                    <a:pt x="245" y="191"/>
                    <a:pt x="245" y="191"/>
                  </a:cubicBezTo>
                  <a:cubicBezTo>
                    <a:pt x="245" y="190"/>
                    <a:pt x="245" y="190"/>
                    <a:pt x="245" y="190"/>
                  </a:cubicBezTo>
                  <a:cubicBezTo>
                    <a:pt x="245" y="190"/>
                    <a:pt x="245" y="190"/>
                    <a:pt x="245" y="190"/>
                  </a:cubicBezTo>
                  <a:cubicBezTo>
                    <a:pt x="244" y="190"/>
                    <a:pt x="244" y="190"/>
                    <a:pt x="244" y="190"/>
                  </a:cubicBezTo>
                  <a:cubicBezTo>
                    <a:pt x="245" y="190"/>
                    <a:pt x="245" y="190"/>
                    <a:pt x="245" y="190"/>
                  </a:cubicBezTo>
                  <a:cubicBezTo>
                    <a:pt x="245" y="189"/>
                    <a:pt x="245" y="189"/>
                    <a:pt x="245" y="189"/>
                  </a:cubicBezTo>
                  <a:cubicBezTo>
                    <a:pt x="244" y="189"/>
                    <a:pt x="244" y="189"/>
                    <a:pt x="244" y="189"/>
                  </a:cubicBezTo>
                  <a:cubicBezTo>
                    <a:pt x="244" y="188"/>
                    <a:pt x="244" y="188"/>
                    <a:pt x="244" y="188"/>
                  </a:cubicBezTo>
                  <a:cubicBezTo>
                    <a:pt x="244" y="188"/>
                    <a:pt x="244" y="188"/>
                    <a:pt x="244" y="188"/>
                  </a:cubicBezTo>
                  <a:cubicBezTo>
                    <a:pt x="244" y="189"/>
                    <a:pt x="244" y="189"/>
                    <a:pt x="244" y="189"/>
                  </a:cubicBezTo>
                  <a:cubicBezTo>
                    <a:pt x="244" y="189"/>
                    <a:pt x="244" y="189"/>
                    <a:pt x="244" y="189"/>
                  </a:cubicBezTo>
                  <a:cubicBezTo>
                    <a:pt x="243" y="189"/>
                    <a:pt x="243" y="189"/>
                    <a:pt x="243" y="189"/>
                  </a:cubicBezTo>
                  <a:cubicBezTo>
                    <a:pt x="242" y="189"/>
                    <a:pt x="242" y="189"/>
                    <a:pt x="242" y="189"/>
                  </a:cubicBezTo>
                  <a:cubicBezTo>
                    <a:pt x="242" y="188"/>
                    <a:pt x="242" y="188"/>
                    <a:pt x="242" y="188"/>
                  </a:cubicBezTo>
                  <a:cubicBezTo>
                    <a:pt x="242" y="188"/>
                    <a:pt x="242" y="188"/>
                    <a:pt x="242" y="188"/>
                  </a:cubicBezTo>
                  <a:cubicBezTo>
                    <a:pt x="241" y="189"/>
                    <a:pt x="241" y="189"/>
                    <a:pt x="241" y="189"/>
                  </a:cubicBezTo>
                  <a:cubicBezTo>
                    <a:pt x="240" y="189"/>
                    <a:pt x="240" y="189"/>
                    <a:pt x="240" y="189"/>
                  </a:cubicBezTo>
                  <a:cubicBezTo>
                    <a:pt x="240" y="188"/>
                    <a:pt x="240" y="188"/>
                    <a:pt x="240" y="188"/>
                  </a:cubicBezTo>
                  <a:cubicBezTo>
                    <a:pt x="240" y="188"/>
                    <a:pt x="240" y="188"/>
                    <a:pt x="240" y="188"/>
                  </a:cubicBezTo>
                  <a:cubicBezTo>
                    <a:pt x="241" y="188"/>
                    <a:pt x="241" y="188"/>
                    <a:pt x="241" y="188"/>
                  </a:cubicBezTo>
                  <a:cubicBezTo>
                    <a:pt x="242" y="187"/>
                    <a:pt x="242" y="187"/>
                    <a:pt x="242" y="187"/>
                  </a:cubicBezTo>
                  <a:cubicBezTo>
                    <a:pt x="242" y="187"/>
                    <a:pt x="242" y="187"/>
                    <a:pt x="242" y="187"/>
                  </a:cubicBezTo>
                  <a:cubicBezTo>
                    <a:pt x="241" y="187"/>
                    <a:pt x="241" y="187"/>
                    <a:pt x="241" y="187"/>
                  </a:cubicBezTo>
                  <a:cubicBezTo>
                    <a:pt x="241" y="186"/>
                    <a:pt x="241" y="186"/>
                    <a:pt x="241" y="186"/>
                  </a:cubicBezTo>
                  <a:cubicBezTo>
                    <a:pt x="241" y="185"/>
                    <a:pt x="241" y="185"/>
                    <a:pt x="241" y="185"/>
                  </a:cubicBezTo>
                  <a:cubicBezTo>
                    <a:pt x="241" y="185"/>
                    <a:pt x="241" y="185"/>
                    <a:pt x="241" y="185"/>
                  </a:cubicBezTo>
                  <a:cubicBezTo>
                    <a:pt x="241" y="184"/>
                    <a:pt x="241" y="184"/>
                    <a:pt x="241" y="184"/>
                  </a:cubicBezTo>
                  <a:cubicBezTo>
                    <a:pt x="241" y="184"/>
                    <a:pt x="241" y="184"/>
                    <a:pt x="241" y="184"/>
                  </a:cubicBezTo>
                  <a:cubicBezTo>
                    <a:pt x="240" y="183"/>
                    <a:pt x="240" y="183"/>
                    <a:pt x="240" y="183"/>
                  </a:cubicBezTo>
                  <a:cubicBezTo>
                    <a:pt x="239" y="182"/>
                    <a:pt x="239" y="182"/>
                    <a:pt x="239" y="182"/>
                  </a:cubicBezTo>
                  <a:cubicBezTo>
                    <a:pt x="239" y="182"/>
                    <a:pt x="239" y="182"/>
                    <a:pt x="239" y="182"/>
                  </a:cubicBezTo>
                  <a:cubicBezTo>
                    <a:pt x="238" y="181"/>
                    <a:pt x="238" y="181"/>
                    <a:pt x="238" y="181"/>
                  </a:cubicBezTo>
                  <a:cubicBezTo>
                    <a:pt x="238" y="181"/>
                    <a:pt x="238" y="181"/>
                    <a:pt x="238" y="181"/>
                  </a:cubicBezTo>
                  <a:cubicBezTo>
                    <a:pt x="238" y="181"/>
                    <a:pt x="238" y="181"/>
                    <a:pt x="238" y="181"/>
                  </a:cubicBezTo>
                  <a:cubicBezTo>
                    <a:pt x="238" y="180"/>
                    <a:pt x="238" y="180"/>
                    <a:pt x="238" y="180"/>
                  </a:cubicBezTo>
                  <a:cubicBezTo>
                    <a:pt x="237" y="179"/>
                    <a:pt x="237" y="179"/>
                    <a:pt x="237" y="179"/>
                  </a:cubicBezTo>
                  <a:cubicBezTo>
                    <a:pt x="236" y="179"/>
                    <a:pt x="236" y="179"/>
                    <a:pt x="236" y="179"/>
                  </a:cubicBezTo>
                  <a:cubicBezTo>
                    <a:pt x="235" y="179"/>
                    <a:pt x="235" y="179"/>
                    <a:pt x="235" y="179"/>
                  </a:cubicBezTo>
                  <a:cubicBezTo>
                    <a:pt x="234" y="178"/>
                    <a:pt x="234" y="178"/>
                    <a:pt x="234" y="178"/>
                  </a:cubicBezTo>
                  <a:cubicBezTo>
                    <a:pt x="235" y="177"/>
                    <a:pt x="235" y="177"/>
                    <a:pt x="235" y="177"/>
                  </a:cubicBezTo>
                  <a:cubicBezTo>
                    <a:pt x="235" y="177"/>
                    <a:pt x="235" y="177"/>
                    <a:pt x="235" y="177"/>
                  </a:cubicBezTo>
                  <a:cubicBezTo>
                    <a:pt x="234" y="177"/>
                    <a:pt x="234" y="177"/>
                    <a:pt x="234" y="177"/>
                  </a:cubicBezTo>
                  <a:cubicBezTo>
                    <a:pt x="234" y="176"/>
                    <a:pt x="234" y="176"/>
                    <a:pt x="234" y="176"/>
                  </a:cubicBezTo>
                  <a:cubicBezTo>
                    <a:pt x="234" y="176"/>
                    <a:pt x="234" y="176"/>
                    <a:pt x="234" y="176"/>
                  </a:cubicBezTo>
                  <a:cubicBezTo>
                    <a:pt x="233" y="177"/>
                    <a:pt x="233" y="177"/>
                    <a:pt x="233" y="177"/>
                  </a:cubicBezTo>
                  <a:cubicBezTo>
                    <a:pt x="233" y="178"/>
                    <a:pt x="233" y="178"/>
                    <a:pt x="233" y="178"/>
                  </a:cubicBezTo>
                  <a:cubicBezTo>
                    <a:pt x="232" y="178"/>
                    <a:pt x="232" y="178"/>
                    <a:pt x="232" y="178"/>
                  </a:cubicBezTo>
                  <a:cubicBezTo>
                    <a:pt x="232" y="178"/>
                    <a:pt x="232" y="178"/>
                    <a:pt x="232" y="178"/>
                  </a:cubicBezTo>
                  <a:cubicBezTo>
                    <a:pt x="232" y="177"/>
                    <a:pt x="232" y="177"/>
                    <a:pt x="232" y="177"/>
                  </a:cubicBezTo>
                  <a:cubicBezTo>
                    <a:pt x="232" y="176"/>
                    <a:pt x="232" y="176"/>
                    <a:pt x="232" y="176"/>
                  </a:cubicBezTo>
                  <a:cubicBezTo>
                    <a:pt x="232" y="175"/>
                    <a:pt x="232" y="175"/>
                    <a:pt x="232" y="175"/>
                  </a:cubicBezTo>
                  <a:cubicBezTo>
                    <a:pt x="232" y="175"/>
                    <a:pt x="232" y="175"/>
                    <a:pt x="232" y="175"/>
                  </a:cubicBezTo>
                  <a:cubicBezTo>
                    <a:pt x="233" y="175"/>
                    <a:pt x="233" y="175"/>
                    <a:pt x="233" y="175"/>
                  </a:cubicBezTo>
                  <a:cubicBezTo>
                    <a:pt x="233" y="175"/>
                    <a:pt x="233" y="175"/>
                    <a:pt x="233" y="175"/>
                  </a:cubicBezTo>
                  <a:cubicBezTo>
                    <a:pt x="233" y="174"/>
                    <a:pt x="233" y="174"/>
                    <a:pt x="233" y="174"/>
                  </a:cubicBezTo>
                  <a:cubicBezTo>
                    <a:pt x="232" y="174"/>
                    <a:pt x="232" y="174"/>
                    <a:pt x="232" y="174"/>
                  </a:cubicBezTo>
                  <a:cubicBezTo>
                    <a:pt x="232" y="174"/>
                    <a:pt x="232" y="174"/>
                    <a:pt x="232" y="174"/>
                  </a:cubicBezTo>
                  <a:cubicBezTo>
                    <a:pt x="232" y="173"/>
                    <a:pt x="232" y="173"/>
                    <a:pt x="232" y="173"/>
                  </a:cubicBezTo>
                  <a:cubicBezTo>
                    <a:pt x="232" y="172"/>
                    <a:pt x="232" y="172"/>
                    <a:pt x="232" y="172"/>
                  </a:cubicBezTo>
                  <a:cubicBezTo>
                    <a:pt x="232" y="172"/>
                    <a:pt x="232" y="172"/>
                    <a:pt x="232" y="172"/>
                  </a:cubicBezTo>
                  <a:cubicBezTo>
                    <a:pt x="230" y="173"/>
                    <a:pt x="230" y="173"/>
                    <a:pt x="230" y="173"/>
                  </a:cubicBezTo>
                  <a:cubicBezTo>
                    <a:pt x="229" y="174"/>
                    <a:pt x="229" y="174"/>
                    <a:pt x="229" y="174"/>
                  </a:cubicBezTo>
                  <a:cubicBezTo>
                    <a:pt x="229" y="175"/>
                    <a:pt x="229" y="175"/>
                    <a:pt x="229" y="175"/>
                  </a:cubicBezTo>
                  <a:cubicBezTo>
                    <a:pt x="228" y="176"/>
                    <a:pt x="228" y="176"/>
                    <a:pt x="228" y="176"/>
                  </a:cubicBezTo>
                  <a:cubicBezTo>
                    <a:pt x="228" y="177"/>
                    <a:pt x="228" y="177"/>
                    <a:pt x="228" y="177"/>
                  </a:cubicBezTo>
                  <a:cubicBezTo>
                    <a:pt x="227" y="177"/>
                    <a:pt x="227" y="177"/>
                    <a:pt x="227" y="177"/>
                  </a:cubicBezTo>
                  <a:cubicBezTo>
                    <a:pt x="227" y="178"/>
                    <a:pt x="227" y="178"/>
                    <a:pt x="227" y="178"/>
                  </a:cubicBezTo>
                  <a:cubicBezTo>
                    <a:pt x="226" y="179"/>
                    <a:pt x="226" y="179"/>
                    <a:pt x="226" y="179"/>
                  </a:cubicBezTo>
                  <a:cubicBezTo>
                    <a:pt x="227" y="180"/>
                    <a:pt x="227" y="180"/>
                    <a:pt x="227" y="180"/>
                  </a:cubicBezTo>
                  <a:cubicBezTo>
                    <a:pt x="226" y="180"/>
                    <a:pt x="226" y="180"/>
                    <a:pt x="226" y="180"/>
                  </a:cubicBezTo>
                  <a:cubicBezTo>
                    <a:pt x="226" y="181"/>
                    <a:pt x="226" y="181"/>
                    <a:pt x="226" y="181"/>
                  </a:cubicBezTo>
                  <a:cubicBezTo>
                    <a:pt x="226" y="181"/>
                    <a:pt x="226" y="181"/>
                    <a:pt x="226" y="181"/>
                  </a:cubicBezTo>
                  <a:cubicBezTo>
                    <a:pt x="225" y="182"/>
                    <a:pt x="225" y="182"/>
                    <a:pt x="225" y="182"/>
                  </a:cubicBezTo>
                  <a:cubicBezTo>
                    <a:pt x="224" y="183"/>
                    <a:pt x="224" y="183"/>
                    <a:pt x="224" y="183"/>
                  </a:cubicBezTo>
                  <a:cubicBezTo>
                    <a:pt x="224" y="184"/>
                    <a:pt x="224" y="184"/>
                    <a:pt x="224" y="184"/>
                  </a:cubicBezTo>
                  <a:cubicBezTo>
                    <a:pt x="224" y="184"/>
                    <a:pt x="224" y="184"/>
                    <a:pt x="224" y="184"/>
                  </a:cubicBezTo>
                  <a:cubicBezTo>
                    <a:pt x="224" y="186"/>
                    <a:pt x="224" y="186"/>
                    <a:pt x="224" y="186"/>
                  </a:cubicBezTo>
                  <a:cubicBezTo>
                    <a:pt x="224" y="186"/>
                    <a:pt x="224" y="186"/>
                    <a:pt x="224" y="186"/>
                  </a:cubicBezTo>
                  <a:cubicBezTo>
                    <a:pt x="223" y="186"/>
                    <a:pt x="223" y="186"/>
                    <a:pt x="223" y="186"/>
                  </a:cubicBezTo>
                  <a:cubicBezTo>
                    <a:pt x="221" y="187"/>
                    <a:pt x="221" y="187"/>
                    <a:pt x="221" y="187"/>
                  </a:cubicBezTo>
                  <a:cubicBezTo>
                    <a:pt x="221" y="187"/>
                    <a:pt x="221" y="187"/>
                    <a:pt x="221" y="187"/>
                  </a:cubicBezTo>
                  <a:cubicBezTo>
                    <a:pt x="221" y="189"/>
                    <a:pt x="221" y="189"/>
                    <a:pt x="221" y="189"/>
                  </a:cubicBezTo>
                  <a:cubicBezTo>
                    <a:pt x="221" y="190"/>
                    <a:pt x="221" y="190"/>
                    <a:pt x="221" y="190"/>
                  </a:cubicBezTo>
                  <a:close/>
                  <a:moveTo>
                    <a:pt x="228" y="201"/>
                  </a:moveTo>
                  <a:cubicBezTo>
                    <a:pt x="228" y="201"/>
                    <a:pt x="228" y="201"/>
                    <a:pt x="228" y="201"/>
                  </a:cubicBezTo>
                  <a:cubicBezTo>
                    <a:pt x="229" y="201"/>
                    <a:pt x="229" y="201"/>
                    <a:pt x="229" y="201"/>
                  </a:cubicBezTo>
                  <a:cubicBezTo>
                    <a:pt x="229" y="200"/>
                    <a:pt x="229" y="200"/>
                    <a:pt x="229" y="200"/>
                  </a:cubicBezTo>
                  <a:cubicBezTo>
                    <a:pt x="230" y="200"/>
                    <a:pt x="230" y="200"/>
                    <a:pt x="230" y="200"/>
                  </a:cubicBezTo>
                  <a:cubicBezTo>
                    <a:pt x="230" y="201"/>
                    <a:pt x="230" y="201"/>
                    <a:pt x="230" y="201"/>
                  </a:cubicBezTo>
                  <a:cubicBezTo>
                    <a:pt x="231" y="201"/>
                    <a:pt x="231" y="201"/>
                    <a:pt x="231" y="201"/>
                  </a:cubicBezTo>
                  <a:cubicBezTo>
                    <a:pt x="231" y="201"/>
                    <a:pt x="231" y="201"/>
                    <a:pt x="231" y="201"/>
                  </a:cubicBezTo>
                  <a:cubicBezTo>
                    <a:pt x="232" y="200"/>
                    <a:pt x="232" y="200"/>
                    <a:pt x="232" y="200"/>
                  </a:cubicBezTo>
                  <a:cubicBezTo>
                    <a:pt x="233" y="200"/>
                    <a:pt x="233" y="200"/>
                    <a:pt x="233" y="200"/>
                  </a:cubicBezTo>
                  <a:cubicBezTo>
                    <a:pt x="234" y="199"/>
                    <a:pt x="234" y="199"/>
                    <a:pt x="234" y="199"/>
                  </a:cubicBezTo>
                  <a:cubicBezTo>
                    <a:pt x="235" y="198"/>
                    <a:pt x="235" y="198"/>
                    <a:pt x="235" y="198"/>
                  </a:cubicBezTo>
                  <a:cubicBezTo>
                    <a:pt x="235" y="198"/>
                    <a:pt x="235" y="198"/>
                    <a:pt x="235" y="198"/>
                  </a:cubicBezTo>
                  <a:cubicBezTo>
                    <a:pt x="236" y="198"/>
                    <a:pt x="236" y="198"/>
                    <a:pt x="236" y="198"/>
                  </a:cubicBezTo>
                  <a:cubicBezTo>
                    <a:pt x="236" y="197"/>
                    <a:pt x="236" y="197"/>
                    <a:pt x="236" y="197"/>
                  </a:cubicBezTo>
                  <a:cubicBezTo>
                    <a:pt x="237" y="197"/>
                    <a:pt x="237" y="197"/>
                    <a:pt x="237" y="197"/>
                  </a:cubicBezTo>
                  <a:cubicBezTo>
                    <a:pt x="237" y="196"/>
                    <a:pt x="237" y="196"/>
                    <a:pt x="237" y="196"/>
                  </a:cubicBezTo>
                  <a:cubicBezTo>
                    <a:pt x="236" y="196"/>
                    <a:pt x="236" y="196"/>
                    <a:pt x="236" y="196"/>
                  </a:cubicBezTo>
                  <a:cubicBezTo>
                    <a:pt x="236" y="196"/>
                    <a:pt x="236" y="196"/>
                    <a:pt x="236" y="196"/>
                  </a:cubicBezTo>
                  <a:cubicBezTo>
                    <a:pt x="235" y="196"/>
                    <a:pt x="235" y="196"/>
                    <a:pt x="235" y="196"/>
                  </a:cubicBezTo>
                  <a:cubicBezTo>
                    <a:pt x="234" y="196"/>
                    <a:pt x="234" y="196"/>
                    <a:pt x="234" y="196"/>
                  </a:cubicBezTo>
                  <a:cubicBezTo>
                    <a:pt x="234" y="196"/>
                    <a:pt x="234" y="196"/>
                    <a:pt x="234" y="196"/>
                  </a:cubicBezTo>
                  <a:cubicBezTo>
                    <a:pt x="233" y="196"/>
                    <a:pt x="233" y="196"/>
                    <a:pt x="233" y="196"/>
                  </a:cubicBezTo>
                  <a:cubicBezTo>
                    <a:pt x="233" y="197"/>
                    <a:pt x="233" y="197"/>
                    <a:pt x="233" y="197"/>
                  </a:cubicBezTo>
                  <a:cubicBezTo>
                    <a:pt x="232" y="197"/>
                    <a:pt x="232" y="197"/>
                    <a:pt x="232" y="197"/>
                  </a:cubicBezTo>
                  <a:cubicBezTo>
                    <a:pt x="232" y="196"/>
                    <a:pt x="232" y="196"/>
                    <a:pt x="232" y="196"/>
                  </a:cubicBezTo>
                  <a:cubicBezTo>
                    <a:pt x="232" y="196"/>
                    <a:pt x="232" y="196"/>
                    <a:pt x="232" y="196"/>
                  </a:cubicBezTo>
                  <a:cubicBezTo>
                    <a:pt x="231" y="196"/>
                    <a:pt x="231" y="196"/>
                    <a:pt x="231" y="196"/>
                  </a:cubicBezTo>
                  <a:cubicBezTo>
                    <a:pt x="230" y="197"/>
                    <a:pt x="230" y="197"/>
                    <a:pt x="230" y="197"/>
                  </a:cubicBezTo>
                  <a:cubicBezTo>
                    <a:pt x="230" y="198"/>
                    <a:pt x="230" y="198"/>
                    <a:pt x="230" y="198"/>
                  </a:cubicBezTo>
                  <a:cubicBezTo>
                    <a:pt x="229" y="198"/>
                    <a:pt x="229" y="198"/>
                    <a:pt x="229" y="198"/>
                  </a:cubicBezTo>
                  <a:cubicBezTo>
                    <a:pt x="228" y="198"/>
                    <a:pt x="228" y="198"/>
                    <a:pt x="228" y="198"/>
                  </a:cubicBezTo>
                  <a:cubicBezTo>
                    <a:pt x="228" y="199"/>
                    <a:pt x="228" y="199"/>
                    <a:pt x="228" y="199"/>
                  </a:cubicBezTo>
                  <a:cubicBezTo>
                    <a:pt x="228" y="199"/>
                    <a:pt x="228" y="199"/>
                    <a:pt x="228" y="199"/>
                  </a:cubicBezTo>
                  <a:cubicBezTo>
                    <a:pt x="228" y="200"/>
                    <a:pt x="228" y="200"/>
                    <a:pt x="228" y="200"/>
                  </a:cubicBezTo>
                  <a:cubicBezTo>
                    <a:pt x="228" y="201"/>
                    <a:pt x="228" y="201"/>
                    <a:pt x="228" y="201"/>
                  </a:cubicBezTo>
                  <a:cubicBezTo>
                    <a:pt x="228" y="201"/>
                    <a:pt x="228" y="201"/>
                    <a:pt x="228" y="201"/>
                  </a:cubicBezTo>
                  <a:close/>
                  <a:moveTo>
                    <a:pt x="300" y="206"/>
                  </a:moveTo>
                  <a:cubicBezTo>
                    <a:pt x="300" y="207"/>
                    <a:pt x="300" y="207"/>
                    <a:pt x="300" y="207"/>
                  </a:cubicBezTo>
                  <a:cubicBezTo>
                    <a:pt x="301" y="207"/>
                    <a:pt x="301" y="207"/>
                    <a:pt x="301" y="207"/>
                  </a:cubicBezTo>
                  <a:cubicBezTo>
                    <a:pt x="301" y="207"/>
                    <a:pt x="301" y="207"/>
                    <a:pt x="301" y="207"/>
                  </a:cubicBezTo>
                  <a:cubicBezTo>
                    <a:pt x="302" y="207"/>
                    <a:pt x="302" y="207"/>
                    <a:pt x="302" y="207"/>
                  </a:cubicBezTo>
                  <a:cubicBezTo>
                    <a:pt x="302" y="207"/>
                    <a:pt x="302" y="207"/>
                    <a:pt x="302" y="207"/>
                  </a:cubicBezTo>
                  <a:cubicBezTo>
                    <a:pt x="302" y="206"/>
                    <a:pt x="302" y="206"/>
                    <a:pt x="302" y="206"/>
                  </a:cubicBezTo>
                  <a:cubicBezTo>
                    <a:pt x="302" y="206"/>
                    <a:pt x="302" y="206"/>
                    <a:pt x="302" y="206"/>
                  </a:cubicBezTo>
                  <a:cubicBezTo>
                    <a:pt x="302" y="206"/>
                    <a:pt x="302" y="206"/>
                    <a:pt x="302" y="206"/>
                  </a:cubicBezTo>
                  <a:cubicBezTo>
                    <a:pt x="301" y="206"/>
                    <a:pt x="301" y="206"/>
                    <a:pt x="301" y="206"/>
                  </a:cubicBezTo>
                  <a:cubicBezTo>
                    <a:pt x="300" y="206"/>
                    <a:pt x="300" y="206"/>
                    <a:pt x="300" y="206"/>
                  </a:cubicBezTo>
                  <a:cubicBezTo>
                    <a:pt x="300" y="206"/>
                    <a:pt x="300" y="206"/>
                    <a:pt x="300" y="206"/>
                  </a:cubicBezTo>
                  <a:close/>
                  <a:moveTo>
                    <a:pt x="277" y="201"/>
                  </a:moveTo>
                  <a:cubicBezTo>
                    <a:pt x="278" y="201"/>
                    <a:pt x="278" y="201"/>
                    <a:pt x="278" y="201"/>
                  </a:cubicBezTo>
                  <a:cubicBezTo>
                    <a:pt x="278" y="202"/>
                    <a:pt x="278" y="202"/>
                    <a:pt x="278" y="202"/>
                  </a:cubicBezTo>
                  <a:cubicBezTo>
                    <a:pt x="279" y="202"/>
                    <a:pt x="279" y="202"/>
                    <a:pt x="279" y="202"/>
                  </a:cubicBezTo>
                  <a:cubicBezTo>
                    <a:pt x="278" y="202"/>
                    <a:pt x="278" y="202"/>
                    <a:pt x="278" y="202"/>
                  </a:cubicBezTo>
                  <a:cubicBezTo>
                    <a:pt x="279" y="203"/>
                    <a:pt x="279" y="203"/>
                    <a:pt x="279" y="203"/>
                  </a:cubicBezTo>
                  <a:cubicBezTo>
                    <a:pt x="279" y="203"/>
                    <a:pt x="279" y="203"/>
                    <a:pt x="279" y="203"/>
                  </a:cubicBezTo>
                  <a:cubicBezTo>
                    <a:pt x="279" y="203"/>
                    <a:pt x="279" y="203"/>
                    <a:pt x="279" y="203"/>
                  </a:cubicBezTo>
                  <a:cubicBezTo>
                    <a:pt x="280" y="203"/>
                    <a:pt x="280" y="203"/>
                    <a:pt x="280" y="203"/>
                  </a:cubicBezTo>
                  <a:cubicBezTo>
                    <a:pt x="280" y="203"/>
                    <a:pt x="280" y="203"/>
                    <a:pt x="280" y="203"/>
                  </a:cubicBezTo>
                  <a:cubicBezTo>
                    <a:pt x="280" y="203"/>
                    <a:pt x="280" y="203"/>
                    <a:pt x="280" y="203"/>
                  </a:cubicBezTo>
                  <a:cubicBezTo>
                    <a:pt x="280" y="202"/>
                    <a:pt x="280" y="202"/>
                    <a:pt x="280" y="202"/>
                  </a:cubicBezTo>
                  <a:cubicBezTo>
                    <a:pt x="280" y="202"/>
                    <a:pt x="280" y="202"/>
                    <a:pt x="280" y="202"/>
                  </a:cubicBezTo>
                  <a:cubicBezTo>
                    <a:pt x="279" y="202"/>
                    <a:pt x="279" y="202"/>
                    <a:pt x="279" y="202"/>
                  </a:cubicBezTo>
                  <a:cubicBezTo>
                    <a:pt x="279" y="201"/>
                    <a:pt x="279" y="201"/>
                    <a:pt x="279" y="201"/>
                  </a:cubicBezTo>
                  <a:cubicBezTo>
                    <a:pt x="278" y="201"/>
                    <a:pt x="278" y="201"/>
                    <a:pt x="278" y="201"/>
                  </a:cubicBezTo>
                  <a:cubicBezTo>
                    <a:pt x="278" y="201"/>
                    <a:pt x="278" y="201"/>
                    <a:pt x="278" y="201"/>
                  </a:cubicBezTo>
                  <a:cubicBezTo>
                    <a:pt x="277" y="201"/>
                    <a:pt x="277" y="201"/>
                    <a:pt x="277" y="201"/>
                  </a:cubicBezTo>
                  <a:close/>
                  <a:moveTo>
                    <a:pt x="299" y="212"/>
                  </a:moveTo>
                  <a:cubicBezTo>
                    <a:pt x="298" y="211"/>
                    <a:pt x="298" y="211"/>
                    <a:pt x="298" y="211"/>
                  </a:cubicBezTo>
                  <a:cubicBezTo>
                    <a:pt x="298" y="211"/>
                    <a:pt x="298" y="211"/>
                    <a:pt x="298" y="211"/>
                  </a:cubicBezTo>
                  <a:cubicBezTo>
                    <a:pt x="298" y="210"/>
                    <a:pt x="298" y="210"/>
                    <a:pt x="298" y="210"/>
                  </a:cubicBezTo>
                  <a:cubicBezTo>
                    <a:pt x="298" y="210"/>
                    <a:pt x="298" y="210"/>
                    <a:pt x="298" y="210"/>
                  </a:cubicBezTo>
                  <a:cubicBezTo>
                    <a:pt x="298" y="210"/>
                    <a:pt x="298" y="210"/>
                    <a:pt x="298" y="210"/>
                  </a:cubicBezTo>
                  <a:cubicBezTo>
                    <a:pt x="298" y="210"/>
                    <a:pt x="298" y="210"/>
                    <a:pt x="298" y="210"/>
                  </a:cubicBezTo>
                  <a:cubicBezTo>
                    <a:pt x="298" y="210"/>
                    <a:pt x="298" y="210"/>
                    <a:pt x="298" y="210"/>
                  </a:cubicBezTo>
                  <a:cubicBezTo>
                    <a:pt x="299" y="211"/>
                    <a:pt x="299" y="211"/>
                    <a:pt x="299" y="211"/>
                  </a:cubicBezTo>
                  <a:cubicBezTo>
                    <a:pt x="299" y="211"/>
                    <a:pt x="299" y="211"/>
                    <a:pt x="299" y="211"/>
                  </a:cubicBezTo>
                  <a:cubicBezTo>
                    <a:pt x="299" y="212"/>
                    <a:pt x="299" y="212"/>
                    <a:pt x="299" y="212"/>
                  </a:cubicBezTo>
                  <a:close/>
                  <a:moveTo>
                    <a:pt x="298" y="214"/>
                  </a:moveTo>
                  <a:cubicBezTo>
                    <a:pt x="298" y="214"/>
                    <a:pt x="298" y="214"/>
                    <a:pt x="298" y="214"/>
                  </a:cubicBezTo>
                  <a:cubicBezTo>
                    <a:pt x="298" y="213"/>
                    <a:pt x="298" y="213"/>
                    <a:pt x="298" y="213"/>
                  </a:cubicBezTo>
                  <a:cubicBezTo>
                    <a:pt x="297" y="213"/>
                    <a:pt x="297" y="213"/>
                    <a:pt x="297" y="213"/>
                  </a:cubicBezTo>
                  <a:cubicBezTo>
                    <a:pt x="297" y="213"/>
                    <a:pt x="297" y="213"/>
                    <a:pt x="297" y="213"/>
                  </a:cubicBezTo>
                  <a:cubicBezTo>
                    <a:pt x="296" y="212"/>
                    <a:pt x="296" y="212"/>
                    <a:pt x="296" y="212"/>
                  </a:cubicBezTo>
                  <a:cubicBezTo>
                    <a:pt x="296" y="212"/>
                    <a:pt x="296" y="212"/>
                    <a:pt x="296" y="212"/>
                  </a:cubicBezTo>
                  <a:cubicBezTo>
                    <a:pt x="297" y="212"/>
                    <a:pt x="297" y="212"/>
                    <a:pt x="297" y="212"/>
                  </a:cubicBezTo>
                  <a:cubicBezTo>
                    <a:pt x="297" y="212"/>
                    <a:pt x="297" y="212"/>
                    <a:pt x="297" y="212"/>
                  </a:cubicBezTo>
                  <a:cubicBezTo>
                    <a:pt x="298" y="212"/>
                    <a:pt x="298" y="212"/>
                    <a:pt x="298" y="212"/>
                  </a:cubicBezTo>
                  <a:cubicBezTo>
                    <a:pt x="299" y="212"/>
                    <a:pt x="299" y="212"/>
                    <a:pt x="299" y="212"/>
                  </a:cubicBezTo>
                  <a:cubicBezTo>
                    <a:pt x="299" y="213"/>
                    <a:pt x="299" y="213"/>
                    <a:pt x="299" y="213"/>
                  </a:cubicBezTo>
                  <a:cubicBezTo>
                    <a:pt x="299" y="213"/>
                    <a:pt x="299" y="213"/>
                    <a:pt x="299" y="213"/>
                  </a:cubicBezTo>
                  <a:cubicBezTo>
                    <a:pt x="299" y="213"/>
                    <a:pt x="299" y="213"/>
                    <a:pt x="299" y="213"/>
                  </a:cubicBezTo>
                  <a:cubicBezTo>
                    <a:pt x="298" y="214"/>
                    <a:pt x="298" y="214"/>
                    <a:pt x="298" y="214"/>
                  </a:cubicBezTo>
                  <a:cubicBezTo>
                    <a:pt x="298" y="214"/>
                    <a:pt x="298" y="214"/>
                    <a:pt x="298" y="214"/>
                  </a:cubicBezTo>
                  <a:cubicBezTo>
                    <a:pt x="298" y="214"/>
                    <a:pt x="298" y="214"/>
                    <a:pt x="298" y="214"/>
                  </a:cubicBezTo>
                  <a:close/>
                  <a:moveTo>
                    <a:pt x="276" y="226"/>
                  </a:moveTo>
                  <a:cubicBezTo>
                    <a:pt x="276" y="227"/>
                    <a:pt x="276" y="227"/>
                    <a:pt x="276" y="227"/>
                  </a:cubicBezTo>
                  <a:cubicBezTo>
                    <a:pt x="276" y="226"/>
                    <a:pt x="276" y="226"/>
                    <a:pt x="276" y="226"/>
                  </a:cubicBezTo>
                  <a:cubicBezTo>
                    <a:pt x="276" y="226"/>
                    <a:pt x="276" y="226"/>
                    <a:pt x="276" y="226"/>
                  </a:cubicBezTo>
                  <a:close/>
                  <a:moveTo>
                    <a:pt x="276" y="226"/>
                  </a:moveTo>
                  <a:cubicBezTo>
                    <a:pt x="276" y="227"/>
                    <a:pt x="276" y="227"/>
                    <a:pt x="276" y="227"/>
                  </a:cubicBezTo>
                  <a:cubicBezTo>
                    <a:pt x="276" y="227"/>
                    <a:pt x="276" y="227"/>
                    <a:pt x="276" y="227"/>
                  </a:cubicBezTo>
                  <a:cubicBezTo>
                    <a:pt x="276" y="226"/>
                    <a:pt x="276" y="226"/>
                    <a:pt x="276" y="226"/>
                  </a:cubicBezTo>
                  <a:close/>
                  <a:moveTo>
                    <a:pt x="277" y="226"/>
                  </a:moveTo>
                  <a:cubicBezTo>
                    <a:pt x="277" y="227"/>
                    <a:pt x="277" y="227"/>
                    <a:pt x="277" y="227"/>
                  </a:cubicBezTo>
                  <a:cubicBezTo>
                    <a:pt x="277" y="227"/>
                    <a:pt x="277" y="227"/>
                    <a:pt x="277" y="227"/>
                  </a:cubicBezTo>
                  <a:cubicBezTo>
                    <a:pt x="277" y="228"/>
                    <a:pt x="277" y="228"/>
                    <a:pt x="277" y="228"/>
                  </a:cubicBezTo>
                  <a:cubicBezTo>
                    <a:pt x="277" y="227"/>
                    <a:pt x="277" y="227"/>
                    <a:pt x="277" y="227"/>
                  </a:cubicBezTo>
                  <a:cubicBezTo>
                    <a:pt x="277" y="227"/>
                    <a:pt x="277" y="227"/>
                    <a:pt x="277" y="227"/>
                  </a:cubicBezTo>
                  <a:cubicBezTo>
                    <a:pt x="277" y="226"/>
                    <a:pt x="277" y="226"/>
                    <a:pt x="277" y="226"/>
                  </a:cubicBezTo>
                  <a:close/>
                  <a:moveTo>
                    <a:pt x="283" y="220"/>
                  </a:moveTo>
                  <a:cubicBezTo>
                    <a:pt x="283" y="220"/>
                    <a:pt x="283" y="220"/>
                    <a:pt x="283" y="220"/>
                  </a:cubicBezTo>
                  <a:cubicBezTo>
                    <a:pt x="283" y="219"/>
                    <a:pt x="283" y="219"/>
                    <a:pt x="283" y="219"/>
                  </a:cubicBezTo>
                  <a:cubicBezTo>
                    <a:pt x="283" y="219"/>
                    <a:pt x="283" y="219"/>
                    <a:pt x="283" y="219"/>
                  </a:cubicBezTo>
                  <a:cubicBezTo>
                    <a:pt x="283" y="218"/>
                    <a:pt x="283" y="218"/>
                    <a:pt x="283" y="218"/>
                  </a:cubicBezTo>
                  <a:cubicBezTo>
                    <a:pt x="284" y="218"/>
                    <a:pt x="284" y="218"/>
                    <a:pt x="284" y="218"/>
                  </a:cubicBezTo>
                  <a:cubicBezTo>
                    <a:pt x="285" y="217"/>
                    <a:pt x="285" y="217"/>
                    <a:pt x="285" y="217"/>
                  </a:cubicBezTo>
                  <a:cubicBezTo>
                    <a:pt x="285" y="218"/>
                    <a:pt x="285" y="218"/>
                    <a:pt x="285" y="218"/>
                  </a:cubicBezTo>
                  <a:cubicBezTo>
                    <a:pt x="285" y="218"/>
                    <a:pt x="285" y="218"/>
                    <a:pt x="285" y="218"/>
                  </a:cubicBezTo>
                  <a:cubicBezTo>
                    <a:pt x="285" y="218"/>
                    <a:pt x="285" y="218"/>
                    <a:pt x="285" y="218"/>
                  </a:cubicBezTo>
                  <a:cubicBezTo>
                    <a:pt x="285" y="219"/>
                    <a:pt x="285" y="219"/>
                    <a:pt x="285" y="219"/>
                  </a:cubicBezTo>
                  <a:cubicBezTo>
                    <a:pt x="285" y="219"/>
                    <a:pt x="285" y="219"/>
                    <a:pt x="285" y="219"/>
                  </a:cubicBezTo>
                  <a:cubicBezTo>
                    <a:pt x="284" y="220"/>
                    <a:pt x="284" y="220"/>
                    <a:pt x="284" y="220"/>
                  </a:cubicBezTo>
                  <a:cubicBezTo>
                    <a:pt x="284" y="220"/>
                    <a:pt x="284" y="220"/>
                    <a:pt x="284" y="220"/>
                  </a:cubicBezTo>
                  <a:cubicBezTo>
                    <a:pt x="283" y="220"/>
                    <a:pt x="283" y="220"/>
                    <a:pt x="283" y="220"/>
                  </a:cubicBezTo>
                  <a:cubicBezTo>
                    <a:pt x="283" y="220"/>
                    <a:pt x="283" y="220"/>
                    <a:pt x="283" y="220"/>
                  </a:cubicBezTo>
                  <a:close/>
                  <a:moveTo>
                    <a:pt x="263" y="200"/>
                  </a:moveTo>
                  <a:cubicBezTo>
                    <a:pt x="264" y="201"/>
                    <a:pt x="264" y="201"/>
                    <a:pt x="264" y="201"/>
                  </a:cubicBezTo>
                  <a:cubicBezTo>
                    <a:pt x="265" y="201"/>
                    <a:pt x="265" y="201"/>
                    <a:pt x="265" y="201"/>
                  </a:cubicBezTo>
                  <a:cubicBezTo>
                    <a:pt x="265" y="201"/>
                    <a:pt x="265" y="201"/>
                    <a:pt x="265" y="201"/>
                  </a:cubicBezTo>
                  <a:cubicBezTo>
                    <a:pt x="266" y="202"/>
                    <a:pt x="266" y="202"/>
                    <a:pt x="266" y="202"/>
                  </a:cubicBezTo>
                  <a:cubicBezTo>
                    <a:pt x="266" y="201"/>
                    <a:pt x="266" y="201"/>
                    <a:pt x="266" y="201"/>
                  </a:cubicBezTo>
                  <a:cubicBezTo>
                    <a:pt x="265" y="201"/>
                    <a:pt x="265" y="201"/>
                    <a:pt x="265" y="201"/>
                  </a:cubicBezTo>
                  <a:cubicBezTo>
                    <a:pt x="264" y="200"/>
                    <a:pt x="264" y="200"/>
                    <a:pt x="264" y="200"/>
                  </a:cubicBezTo>
                  <a:cubicBezTo>
                    <a:pt x="264" y="200"/>
                    <a:pt x="264" y="200"/>
                    <a:pt x="264" y="200"/>
                  </a:cubicBezTo>
                  <a:cubicBezTo>
                    <a:pt x="263" y="200"/>
                    <a:pt x="263" y="200"/>
                    <a:pt x="263" y="200"/>
                  </a:cubicBezTo>
                  <a:close/>
                  <a:moveTo>
                    <a:pt x="257" y="195"/>
                  </a:moveTo>
                  <a:cubicBezTo>
                    <a:pt x="257" y="195"/>
                    <a:pt x="257" y="195"/>
                    <a:pt x="257" y="195"/>
                  </a:cubicBezTo>
                  <a:cubicBezTo>
                    <a:pt x="257" y="195"/>
                    <a:pt x="257" y="195"/>
                    <a:pt x="257" y="195"/>
                  </a:cubicBezTo>
                  <a:cubicBezTo>
                    <a:pt x="258" y="195"/>
                    <a:pt x="258" y="195"/>
                    <a:pt x="258" y="195"/>
                  </a:cubicBezTo>
                  <a:cubicBezTo>
                    <a:pt x="258" y="195"/>
                    <a:pt x="258" y="195"/>
                    <a:pt x="258" y="195"/>
                  </a:cubicBezTo>
                  <a:cubicBezTo>
                    <a:pt x="258" y="195"/>
                    <a:pt x="258" y="195"/>
                    <a:pt x="258" y="195"/>
                  </a:cubicBezTo>
                  <a:cubicBezTo>
                    <a:pt x="259" y="195"/>
                    <a:pt x="259" y="195"/>
                    <a:pt x="259" y="195"/>
                  </a:cubicBezTo>
                  <a:cubicBezTo>
                    <a:pt x="259" y="194"/>
                    <a:pt x="259" y="194"/>
                    <a:pt x="259" y="194"/>
                  </a:cubicBezTo>
                  <a:cubicBezTo>
                    <a:pt x="258" y="194"/>
                    <a:pt x="258" y="194"/>
                    <a:pt x="258" y="194"/>
                  </a:cubicBezTo>
                  <a:cubicBezTo>
                    <a:pt x="259" y="194"/>
                    <a:pt x="259" y="194"/>
                    <a:pt x="259" y="194"/>
                  </a:cubicBezTo>
                  <a:cubicBezTo>
                    <a:pt x="259" y="194"/>
                    <a:pt x="259" y="194"/>
                    <a:pt x="259" y="194"/>
                  </a:cubicBezTo>
                  <a:cubicBezTo>
                    <a:pt x="258" y="193"/>
                    <a:pt x="258" y="193"/>
                    <a:pt x="258" y="193"/>
                  </a:cubicBezTo>
                  <a:cubicBezTo>
                    <a:pt x="257" y="193"/>
                    <a:pt x="257" y="193"/>
                    <a:pt x="257" y="193"/>
                  </a:cubicBezTo>
                  <a:cubicBezTo>
                    <a:pt x="257" y="193"/>
                    <a:pt x="257" y="193"/>
                    <a:pt x="257" y="193"/>
                  </a:cubicBezTo>
                  <a:cubicBezTo>
                    <a:pt x="257" y="193"/>
                    <a:pt x="257" y="193"/>
                    <a:pt x="257" y="193"/>
                  </a:cubicBezTo>
                  <a:cubicBezTo>
                    <a:pt x="256" y="193"/>
                    <a:pt x="256" y="193"/>
                    <a:pt x="256" y="193"/>
                  </a:cubicBezTo>
                  <a:cubicBezTo>
                    <a:pt x="256" y="192"/>
                    <a:pt x="256" y="192"/>
                    <a:pt x="256" y="192"/>
                  </a:cubicBezTo>
                  <a:cubicBezTo>
                    <a:pt x="255" y="193"/>
                    <a:pt x="255" y="193"/>
                    <a:pt x="255" y="193"/>
                  </a:cubicBezTo>
                  <a:cubicBezTo>
                    <a:pt x="255" y="193"/>
                    <a:pt x="255" y="193"/>
                    <a:pt x="255" y="193"/>
                  </a:cubicBezTo>
                  <a:cubicBezTo>
                    <a:pt x="255" y="193"/>
                    <a:pt x="255" y="193"/>
                    <a:pt x="255" y="193"/>
                  </a:cubicBezTo>
                  <a:cubicBezTo>
                    <a:pt x="256" y="193"/>
                    <a:pt x="256" y="193"/>
                    <a:pt x="256" y="193"/>
                  </a:cubicBezTo>
                  <a:cubicBezTo>
                    <a:pt x="256" y="194"/>
                    <a:pt x="256" y="194"/>
                    <a:pt x="256" y="194"/>
                  </a:cubicBezTo>
                  <a:cubicBezTo>
                    <a:pt x="256" y="194"/>
                    <a:pt x="256" y="194"/>
                    <a:pt x="256" y="194"/>
                  </a:cubicBezTo>
                  <a:cubicBezTo>
                    <a:pt x="257" y="194"/>
                    <a:pt x="257" y="194"/>
                    <a:pt x="257" y="194"/>
                  </a:cubicBezTo>
                  <a:cubicBezTo>
                    <a:pt x="257" y="195"/>
                    <a:pt x="257" y="195"/>
                    <a:pt x="257" y="195"/>
                  </a:cubicBezTo>
                  <a:close/>
                  <a:moveTo>
                    <a:pt x="252" y="197"/>
                  </a:moveTo>
                  <a:cubicBezTo>
                    <a:pt x="253" y="197"/>
                    <a:pt x="253" y="197"/>
                    <a:pt x="253" y="197"/>
                  </a:cubicBezTo>
                  <a:cubicBezTo>
                    <a:pt x="253" y="197"/>
                    <a:pt x="253" y="197"/>
                    <a:pt x="253" y="197"/>
                  </a:cubicBezTo>
                  <a:cubicBezTo>
                    <a:pt x="254" y="196"/>
                    <a:pt x="254" y="196"/>
                    <a:pt x="254" y="196"/>
                  </a:cubicBezTo>
                  <a:cubicBezTo>
                    <a:pt x="254" y="196"/>
                    <a:pt x="254" y="196"/>
                    <a:pt x="254" y="196"/>
                  </a:cubicBezTo>
                  <a:cubicBezTo>
                    <a:pt x="254" y="196"/>
                    <a:pt x="254" y="196"/>
                    <a:pt x="254" y="196"/>
                  </a:cubicBezTo>
                  <a:cubicBezTo>
                    <a:pt x="254" y="196"/>
                    <a:pt x="254" y="196"/>
                    <a:pt x="254" y="196"/>
                  </a:cubicBezTo>
                  <a:cubicBezTo>
                    <a:pt x="254" y="194"/>
                    <a:pt x="254" y="194"/>
                    <a:pt x="254" y="194"/>
                  </a:cubicBezTo>
                  <a:cubicBezTo>
                    <a:pt x="254" y="194"/>
                    <a:pt x="254" y="194"/>
                    <a:pt x="254" y="194"/>
                  </a:cubicBezTo>
                  <a:cubicBezTo>
                    <a:pt x="253" y="194"/>
                    <a:pt x="253" y="194"/>
                    <a:pt x="253" y="194"/>
                  </a:cubicBezTo>
                  <a:cubicBezTo>
                    <a:pt x="252" y="194"/>
                    <a:pt x="252" y="194"/>
                    <a:pt x="252" y="194"/>
                  </a:cubicBezTo>
                  <a:cubicBezTo>
                    <a:pt x="252" y="193"/>
                    <a:pt x="252" y="193"/>
                    <a:pt x="252" y="193"/>
                  </a:cubicBezTo>
                  <a:cubicBezTo>
                    <a:pt x="252" y="194"/>
                    <a:pt x="252" y="194"/>
                    <a:pt x="252" y="194"/>
                  </a:cubicBezTo>
                  <a:cubicBezTo>
                    <a:pt x="251" y="194"/>
                    <a:pt x="251" y="194"/>
                    <a:pt x="251" y="194"/>
                  </a:cubicBezTo>
                  <a:cubicBezTo>
                    <a:pt x="250" y="193"/>
                    <a:pt x="250" y="193"/>
                    <a:pt x="250" y="193"/>
                  </a:cubicBezTo>
                  <a:cubicBezTo>
                    <a:pt x="250" y="194"/>
                    <a:pt x="250" y="194"/>
                    <a:pt x="250" y="194"/>
                  </a:cubicBezTo>
                  <a:cubicBezTo>
                    <a:pt x="250" y="194"/>
                    <a:pt x="250" y="194"/>
                    <a:pt x="250" y="194"/>
                  </a:cubicBezTo>
                  <a:cubicBezTo>
                    <a:pt x="251" y="195"/>
                    <a:pt x="251" y="195"/>
                    <a:pt x="251" y="195"/>
                  </a:cubicBezTo>
                  <a:cubicBezTo>
                    <a:pt x="251" y="196"/>
                    <a:pt x="251" y="196"/>
                    <a:pt x="251" y="196"/>
                  </a:cubicBezTo>
                  <a:cubicBezTo>
                    <a:pt x="252" y="196"/>
                    <a:pt x="252" y="196"/>
                    <a:pt x="252" y="196"/>
                  </a:cubicBezTo>
                  <a:cubicBezTo>
                    <a:pt x="252" y="197"/>
                    <a:pt x="252" y="197"/>
                    <a:pt x="252" y="197"/>
                  </a:cubicBezTo>
                  <a:cubicBezTo>
                    <a:pt x="252" y="197"/>
                    <a:pt x="252" y="197"/>
                    <a:pt x="252" y="197"/>
                  </a:cubicBezTo>
                  <a:close/>
                  <a:moveTo>
                    <a:pt x="251" y="200"/>
                  </a:moveTo>
                  <a:cubicBezTo>
                    <a:pt x="251" y="200"/>
                    <a:pt x="252" y="200"/>
                    <a:pt x="252" y="200"/>
                  </a:cubicBezTo>
                  <a:cubicBezTo>
                    <a:pt x="251" y="200"/>
                    <a:pt x="251" y="200"/>
                    <a:pt x="251" y="200"/>
                  </a:cubicBezTo>
                  <a:cubicBezTo>
                    <a:pt x="250" y="200"/>
                    <a:pt x="250" y="200"/>
                    <a:pt x="250" y="200"/>
                  </a:cubicBezTo>
                  <a:cubicBezTo>
                    <a:pt x="251" y="200"/>
                    <a:pt x="251" y="200"/>
                    <a:pt x="251" y="200"/>
                  </a:cubicBezTo>
                  <a:cubicBezTo>
                    <a:pt x="251" y="200"/>
                    <a:pt x="251" y="200"/>
                    <a:pt x="251" y="200"/>
                  </a:cubicBezTo>
                  <a:close/>
                  <a:moveTo>
                    <a:pt x="242" y="207"/>
                  </a:moveTo>
                  <a:cubicBezTo>
                    <a:pt x="242" y="207"/>
                    <a:pt x="242" y="207"/>
                    <a:pt x="242" y="207"/>
                  </a:cubicBezTo>
                  <a:cubicBezTo>
                    <a:pt x="242" y="206"/>
                    <a:pt x="242" y="206"/>
                    <a:pt x="242" y="206"/>
                  </a:cubicBezTo>
                  <a:cubicBezTo>
                    <a:pt x="242" y="206"/>
                    <a:pt x="242" y="206"/>
                    <a:pt x="242" y="206"/>
                  </a:cubicBezTo>
                  <a:cubicBezTo>
                    <a:pt x="242" y="206"/>
                    <a:pt x="242" y="206"/>
                    <a:pt x="242" y="206"/>
                  </a:cubicBezTo>
                  <a:cubicBezTo>
                    <a:pt x="243" y="205"/>
                    <a:pt x="243" y="205"/>
                    <a:pt x="243" y="205"/>
                  </a:cubicBezTo>
                  <a:cubicBezTo>
                    <a:pt x="242" y="205"/>
                    <a:pt x="242" y="205"/>
                    <a:pt x="242" y="205"/>
                  </a:cubicBezTo>
                  <a:cubicBezTo>
                    <a:pt x="242" y="205"/>
                    <a:pt x="242" y="205"/>
                    <a:pt x="242" y="205"/>
                  </a:cubicBezTo>
                  <a:cubicBezTo>
                    <a:pt x="243" y="204"/>
                    <a:pt x="243" y="204"/>
                    <a:pt x="243" y="204"/>
                  </a:cubicBezTo>
                  <a:cubicBezTo>
                    <a:pt x="244" y="203"/>
                    <a:pt x="244" y="203"/>
                    <a:pt x="244" y="203"/>
                  </a:cubicBezTo>
                  <a:cubicBezTo>
                    <a:pt x="244" y="203"/>
                    <a:pt x="244" y="203"/>
                    <a:pt x="244" y="203"/>
                  </a:cubicBezTo>
                  <a:cubicBezTo>
                    <a:pt x="244" y="203"/>
                    <a:pt x="244" y="203"/>
                    <a:pt x="244" y="203"/>
                  </a:cubicBezTo>
                  <a:cubicBezTo>
                    <a:pt x="244" y="203"/>
                    <a:pt x="244" y="203"/>
                    <a:pt x="244" y="203"/>
                  </a:cubicBezTo>
                  <a:cubicBezTo>
                    <a:pt x="244" y="202"/>
                    <a:pt x="244" y="202"/>
                    <a:pt x="244" y="202"/>
                  </a:cubicBezTo>
                  <a:cubicBezTo>
                    <a:pt x="245" y="202"/>
                    <a:pt x="245" y="202"/>
                    <a:pt x="245" y="202"/>
                  </a:cubicBezTo>
                  <a:cubicBezTo>
                    <a:pt x="245" y="201"/>
                    <a:pt x="245" y="201"/>
                    <a:pt x="245" y="201"/>
                  </a:cubicBezTo>
                  <a:cubicBezTo>
                    <a:pt x="245" y="201"/>
                    <a:pt x="245" y="201"/>
                    <a:pt x="245" y="201"/>
                  </a:cubicBezTo>
                  <a:cubicBezTo>
                    <a:pt x="245" y="201"/>
                    <a:pt x="245" y="201"/>
                    <a:pt x="245" y="201"/>
                  </a:cubicBezTo>
                  <a:cubicBezTo>
                    <a:pt x="245" y="200"/>
                    <a:pt x="245" y="200"/>
                    <a:pt x="245" y="200"/>
                  </a:cubicBezTo>
                  <a:cubicBezTo>
                    <a:pt x="244" y="201"/>
                    <a:pt x="244" y="201"/>
                    <a:pt x="244" y="201"/>
                  </a:cubicBezTo>
                  <a:cubicBezTo>
                    <a:pt x="244" y="201"/>
                    <a:pt x="244" y="201"/>
                    <a:pt x="244" y="201"/>
                  </a:cubicBezTo>
                  <a:cubicBezTo>
                    <a:pt x="243" y="200"/>
                    <a:pt x="243" y="200"/>
                    <a:pt x="243" y="200"/>
                  </a:cubicBezTo>
                  <a:cubicBezTo>
                    <a:pt x="243" y="200"/>
                    <a:pt x="243" y="200"/>
                    <a:pt x="243" y="200"/>
                  </a:cubicBezTo>
                  <a:cubicBezTo>
                    <a:pt x="243" y="200"/>
                    <a:pt x="243" y="200"/>
                    <a:pt x="243" y="200"/>
                  </a:cubicBezTo>
                  <a:cubicBezTo>
                    <a:pt x="242" y="201"/>
                    <a:pt x="242" y="201"/>
                    <a:pt x="242" y="201"/>
                  </a:cubicBezTo>
                  <a:cubicBezTo>
                    <a:pt x="241" y="201"/>
                    <a:pt x="241" y="201"/>
                    <a:pt x="241" y="201"/>
                  </a:cubicBezTo>
                  <a:cubicBezTo>
                    <a:pt x="241" y="202"/>
                    <a:pt x="241" y="202"/>
                    <a:pt x="241" y="202"/>
                  </a:cubicBezTo>
                  <a:cubicBezTo>
                    <a:pt x="241" y="202"/>
                    <a:pt x="241" y="202"/>
                    <a:pt x="241" y="202"/>
                  </a:cubicBezTo>
                  <a:cubicBezTo>
                    <a:pt x="241" y="203"/>
                    <a:pt x="241" y="203"/>
                    <a:pt x="241" y="203"/>
                  </a:cubicBezTo>
                  <a:cubicBezTo>
                    <a:pt x="240" y="203"/>
                    <a:pt x="240" y="203"/>
                    <a:pt x="240" y="203"/>
                  </a:cubicBezTo>
                  <a:cubicBezTo>
                    <a:pt x="240" y="204"/>
                    <a:pt x="240" y="204"/>
                    <a:pt x="240" y="204"/>
                  </a:cubicBezTo>
                  <a:cubicBezTo>
                    <a:pt x="240" y="204"/>
                    <a:pt x="240" y="204"/>
                    <a:pt x="240" y="204"/>
                  </a:cubicBezTo>
                  <a:cubicBezTo>
                    <a:pt x="240" y="205"/>
                    <a:pt x="240" y="205"/>
                    <a:pt x="240" y="205"/>
                  </a:cubicBezTo>
                  <a:cubicBezTo>
                    <a:pt x="240" y="205"/>
                    <a:pt x="240" y="205"/>
                    <a:pt x="240" y="205"/>
                  </a:cubicBezTo>
                  <a:cubicBezTo>
                    <a:pt x="241" y="205"/>
                    <a:pt x="241" y="205"/>
                    <a:pt x="241" y="205"/>
                  </a:cubicBezTo>
                  <a:cubicBezTo>
                    <a:pt x="241" y="206"/>
                    <a:pt x="241" y="206"/>
                    <a:pt x="241" y="206"/>
                  </a:cubicBezTo>
                  <a:cubicBezTo>
                    <a:pt x="241" y="206"/>
                    <a:pt x="241" y="206"/>
                    <a:pt x="241" y="206"/>
                  </a:cubicBezTo>
                  <a:cubicBezTo>
                    <a:pt x="242" y="207"/>
                    <a:pt x="242" y="207"/>
                    <a:pt x="242" y="207"/>
                  </a:cubicBezTo>
                  <a:close/>
                  <a:moveTo>
                    <a:pt x="233" y="240"/>
                  </a:moveTo>
                  <a:cubicBezTo>
                    <a:pt x="233" y="240"/>
                    <a:pt x="233" y="240"/>
                    <a:pt x="233" y="240"/>
                  </a:cubicBezTo>
                  <a:cubicBezTo>
                    <a:pt x="233" y="240"/>
                    <a:pt x="233" y="240"/>
                    <a:pt x="233" y="240"/>
                  </a:cubicBezTo>
                  <a:cubicBezTo>
                    <a:pt x="233" y="240"/>
                    <a:pt x="233" y="240"/>
                    <a:pt x="233" y="240"/>
                  </a:cubicBezTo>
                  <a:cubicBezTo>
                    <a:pt x="233" y="240"/>
                    <a:pt x="233" y="240"/>
                    <a:pt x="233" y="240"/>
                  </a:cubicBezTo>
                  <a:close/>
                  <a:moveTo>
                    <a:pt x="233" y="243"/>
                  </a:moveTo>
                  <a:cubicBezTo>
                    <a:pt x="234" y="243"/>
                    <a:pt x="234" y="243"/>
                    <a:pt x="234" y="243"/>
                  </a:cubicBezTo>
                  <a:cubicBezTo>
                    <a:pt x="234" y="242"/>
                    <a:pt x="234" y="242"/>
                    <a:pt x="234" y="242"/>
                  </a:cubicBezTo>
                  <a:cubicBezTo>
                    <a:pt x="234" y="242"/>
                    <a:pt x="234" y="242"/>
                    <a:pt x="234" y="242"/>
                  </a:cubicBezTo>
                  <a:cubicBezTo>
                    <a:pt x="234" y="243"/>
                    <a:pt x="234" y="243"/>
                    <a:pt x="234" y="243"/>
                  </a:cubicBezTo>
                  <a:cubicBezTo>
                    <a:pt x="234" y="243"/>
                    <a:pt x="234" y="243"/>
                    <a:pt x="234" y="243"/>
                  </a:cubicBezTo>
                  <a:cubicBezTo>
                    <a:pt x="234" y="243"/>
                    <a:pt x="233" y="243"/>
                    <a:pt x="233" y="243"/>
                  </a:cubicBezTo>
                  <a:close/>
                  <a:moveTo>
                    <a:pt x="228" y="242"/>
                  </a:moveTo>
                  <a:cubicBezTo>
                    <a:pt x="228" y="242"/>
                    <a:pt x="228" y="242"/>
                    <a:pt x="228" y="242"/>
                  </a:cubicBezTo>
                  <a:cubicBezTo>
                    <a:pt x="229" y="242"/>
                    <a:pt x="229" y="242"/>
                    <a:pt x="229" y="242"/>
                  </a:cubicBezTo>
                  <a:cubicBezTo>
                    <a:pt x="229" y="241"/>
                    <a:pt x="229" y="241"/>
                    <a:pt x="229" y="241"/>
                  </a:cubicBezTo>
                  <a:cubicBezTo>
                    <a:pt x="230" y="241"/>
                    <a:pt x="230" y="241"/>
                    <a:pt x="230" y="241"/>
                  </a:cubicBezTo>
                  <a:cubicBezTo>
                    <a:pt x="230" y="241"/>
                    <a:pt x="230" y="241"/>
                    <a:pt x="230" y="241"/>
                  </a:cubicBezTo>
                  <a:cubicBezTo>
                    <a:pt x="231" y="241"/>
                    <a:pt x="231" y="241"/>
                    <a:pt x="231" y="241"/>
                  </a:cubicBezTo>
                  <a:cubicBezTo>
                    <a:pt x="230" y="242"/>
                    <a:pt x="230" y="242"/>
                    <a:pt x="230" y="242"/>
                  </a:cubicBezTo>
                  <a:cubicBezTo>
                    <a:pt x="229" y="242"/>
                    <a:pt x="229" y="242"/>
                    <a:pt x="229" y="242"/>
                  </a:cubicBezTo>
                  <a:cubicBezTo>
                    <a:pt x="228" y="243"/>
                    <a:pt x="228" y="243"/>
                    <a:pt x="228" y="243"/>
                  </a:cubicBezTo>
                  <a:cubicBezTo>
                    <a:pt x="228" y="242"/>
                    <a:pt x="228" y="242"/>
                    <a:pt x="228" y="242"/>
                  </a:cubicBezTo>
                  <a:close/>
                  <a:moveTo>
                    <a:pt x="232" y="244"/>
                  </a:moveTo>
                  <a:cubicBezTo>
                    <a:pt x="233" y="243"/>
                    <a:pt x="233" y="243"/>
                    <a:pt x="233" y="243"/>
                  </a:cubicBezTo>
                  <a:cubicBezTo>
                    <a:pt x="233" y="242"/>
                    <a:pt x="233" y="242"/>
                    <a:pt x="233" y="242"/>
                  </a:cubicBezTo>
                  <a:cubicBezTo>
                    <a:pt x="233" y="242"/>
                    <a:pt x="233" y="242"/>
                    <a:pt x="233" y="242"/>
                  </a:cubicBezTo>
                  <a:cubicBezTo>
                    <a:pt x="233" y="243"/>
                    <a:pt x="233" y="243"/>
                    <a:pt x="233" y="243"/>
                  </a:cubicBezTo>
                  <a:cubicBezTo>
                    <a:pt x="232" y="244"/>
                    <a:pt x="232" y="244"/>
                    <a:pt x="232" y="244"/>
                  </a:cubicBezTo>
                  <a:cubicBezTo>
                    <a:pt x="232" y="244"/>
                    <a:pt x="232" y="244"/>
                    <a:pt x="232" y="244"/>
                  </a:cubicBezTo>
                  <a:cubicBezTo>
                    <a:pt x="232" y="244"/>
                    <a:pt x="232" y="244"/>
                    <a:pt x="232" y="244"/>
                  </a:cubicBezTo>
                  <a:cubicBezTo>
                    <a:pt x="233" y="243"/>
                    <a:pt x="233" y="243"/>
                    <a:pt x="233" y="243"/>
                  </a:cubicBezTo>
                  <a:cubicBezTo>
                    <a:pt x="234" y="243"/>
                    <a:pt x="234" y="243"/>
                    <a:pt x="234" y="243"/>
                  </a:cubicBezTo>
                  <a:cubicBezTo>
                    <a:pt x="234" y="242"/>
                    <a:pt x="234" y="242"/>
                    <a:pt x="234" y="242"/>
                  </a:cubicBezTo>
                  <a:cubicBezTo>
                    <a:pt x="233" y="241"/>
                    <a:pt x="233" y="241"/>
                    <a:pt x="233" y="241"/>
                  </a:cubicBezTo>
                  <a:cubicBezTo>
                    <a:pt x="233" y="241"/>
                    <a:pt x="233" y="241"/>
                    <a:pt x="233" y="241"/>
                  </a:cubicBezTo>
                  <a:cubicBezTo>
                    <a:pt x="233" y="241"/>
                    <a:pt x="233" y="241"/>
                    <a:pt x="233" y="241"/>
                  </a:cubicBezTo>
                  <a:cubicBezTo>
                    <a:pt x="232" y="241"/>
                    <a:pt x="232" y="241"/>
                    <a:pt x="232" y="241"/>
                  </a:cubicBezTo>
                  <a:cubicBezTo>
                    <a:pt x="232" y="241"/>
                    <a:pt x="232" y="241"/>
                    <a:pt x="232" y="241"/>
                  </a:cubicBezTo>
                  <a:cubicBezTo>
                    <a:pt x="232" y="242"/>
                    <a:pt x="232" y="242"/>
                    <a:pt x="232" y="242"/>
                  </a:cubicBezTo>
                  <a:cubicBezTo>
                    <a:pt x="231" y="243"/>
                    <a:pt x="231" y="243"/>
                    <a:pt x="231" y="243"/>
                  </a:cubicBezTo>
                  <a:cubicBezTo>
                    <a:pt x="230" y="243"/>
                    <a:pt x="230" y="243"/>
                    <a:pt x="230" y="243"/>
                  </a:cubicBezTo>
                  <a:cubicBezTo>
                    <a:pt x="231" y="242"/>
                    <a:pt x="231" y="242"/>
                    <a:pt x="231" y="242"/>
                  </a:cubicBezTo>
                  <a:cubicBezTo>
                    <a:pt x="231" y="242"/>
                    <a:pt x="231" y="242"/>
                    <a:pt x="231" y="242"/>
                  </a:cubicBezTo>
                  <a:cubicBezTo>
                    <a:pt x="232" y="241"/>
                    <a:pt x="232" y="241"/>
                    <a:pt x="232" y="241"/>
                  </a:cubicBezTo>
                  <a:cubicBezTo>
                    <a:pt x="231" y="241"/>
                    <a:pt x="231" y="241"/>
                    <a:pt x="231" y="241"/>
                  </a:cubicBezTo>
                  <a:cubicBezTo>
                    <a:pt x="231" y="241"/>
                    <a:pt x="231" y="241"/>
                    <a:pt x="231" y="241"/>
                  </a:cubicBezTo>
                  <a:cubicBezTo>
                    <a:pt x="230" y="242"/>
                    <a:pt x="230" y="242"/>
                    <a:pt x="230" y="242"/>
                  </a:cubicBezTo>
                  <a:cubicBezTo>
                    <a:pt x="229" y="243"/>
                    <a:pt x="229" y="243"/>
                    <a:pt x="229" y="243"/>
                  </a:cubicBezTo>
                  <a:cubicBezTo>
                    <a:pt x="229" y="244"/>
                    <a:pt x="229" y="244"/>
                    <a:pt x="229" y="244"/>
                  </a:cubicBezTo>
                  <a:cubicBezTo>
                    <a:pt x="229" y="244"/>
                    <a:pt x="229" y="244"/>
                    <a:pt x="229" y="244"/>
                  </a:cubicBezTo>
                  <a:cubicBezTo>
                    <a:pt x="229" y="245"/>
                    <a:pt x="229" y="245"/>
                    <a:pt x="229" y="245"/>
                  </a:cubicBezTo>
                  <a:cubicBezTo>
                    <a:pt x="229" y="245"/>
                    <a:pt x="229" y="245"/>
                    <a:pt x="229" y="245"/>
                  </a:cubicBezTo>
                  <a:cubicBezTo>
                    <a:pt x="230" y="244"/>
                    <a:pt x="230" y="244"/>
                    <a:pt x="230" y="244"/>
                  </a:cubicBezTo>
                  <a:cubicBezTo>
                    <a:pt x="230" y="244"/>
                    <a:pt x="230" y="244"/>
                    <a:pt x="230" y="244"/>
                  </a:cubicBezTo>
                  <a:cubicBezTo>
                    <a:pt x="230" y="244"/>
                    <a:pt x="230" y="244"/>
                    <a:pt x="230" y="244"/>
                  </a:cubicBezTo>
                  <a:cubicBezTo>
                    <a:pt x="230" y="245"/>
                    <a:pt x="230" y="245"/>
                    <a:pt x="230" y="245"/>
                  </a:cubicBezTo>
                  <a:cubicBezTo>
                    <a:pt x="230" y="245"/>
                    <a:pt x="230" y="245"/>
                    <a:pt x="230" y="245"/>
                  </a:cubicBezTo>
                  <a:cubicBezTo>
                    <a:pt x="230" y="245"/>
                    <a:pt x="230" y="245"/>
                    <a:pt x="230" y="245"/>
                  </a:cubicBezTo>
                  <a:cubicBezTo>
                    <a:pt x="231" y="245"/>
                    <a:pt x="231" y="245"/>
                    <a:pt x="231" y="245"/>
                  </a:cubicBezTo>
                  <a:cubicBezTo>
                    <a:pt x="231" y="245"/>
                    <a:pt x="232" y="244"/>
                    <a:pt x="232" y="244"/>
                  </a:cubicBezTo>
                  <a:close/>
                  <a:moveTo>
                    <a:pt x="231" y="244"/>
                  </a:moveTo>
                  <a:cubicBezTo>
                    <a:pt x="231" y="243"/>
                    <a:pt x="231" y="243"/>
                    <a:pt x="231" y="243"/>
                  </a:cubicBezTo>
                  <a:cubicBezTo>
                    <a:pt x="232" y="242"/>
                    <a:pt x="232" y="242"/>
                    <a:pt x="232" y="242"/>
                  </a:cubicBezTo>
                  <a:cubicBezTo>
                    <a:pt x="232" y="243"/>
                    <a:pt x="232" y="243"/>
                    <a:pt x="232" y="243"/>
                  </a:cubicBezTo>
                  <a:cubicBezTo>
                    <a:pt x="231" y="244"/>
                    <a:pt x="231" y="244"/>
                    <a:pt x="231" y="244"/>
                  </a:cubicBezTo>
                  <a:cubicBezTo>
                    <a:pt x="231" y="244"/>
                    <a:pt x="231" y="244"/>
                    <a:pt x="231" y="244"/>
                  </a:cubicBezTo>
                  <a:close/>
                  <a:moveTo>
                    <a:pt x="291" y="299"/>
                  </a:moveTo>
                  <a:cubicBezTo>
                    <a:pt x="290" y="299"/>
                    <a:pt x="290" y="299"/>
                    <a:pt x="290" y="299"/>
                  </a:cubicBezTo>
                  <a:cubicBezTo>
                    <a:pt x="290" y="298"/>
                    <a:pt x="290" y="298"/>
                    <a:pt x="290" y="298"/>
                  </a:cubicBezTo>
                  <a:cubicBezTo>
                    <a:pt x="290" y="298"/>
                    <a:pt x="290" y="298"/>
                    <a:pt x="290" y="298"/>
                  </a:cubicBezTo>
                  <a:cubicBezTo>
                    <a:pt x="291" y="298"/>
                    <a:pt x="291" y="298"/>
                    <a:pt x="291" y="298"/>
                  </a:cubicBezTo>
                  <a:cubicBezTo>
                    <a:pt x="291" y="297"/>
                    <a:pt x="291" y="297"/>
                    <a:pt x="291" y="297"/>
                  </a:cubicBezTo>
                  <a:cubicBezTo>
                    <a:pt x="291" y="297"/>
                    <a:pt x="291" y="297"/>
                    <a:pt x="291" y="297"/>
                  </a:cubicBezTo>
                  <a:cubicBezTo>
                    <a:pt x="291" y="297"/>
                    <a:pt x="291" y="297"/>
                    <a:pt x="291" y="297"/>
                  </a:cubicBezTo>
                  <a:cubicBezTo>
                    <a:pt x="291" y="297"/>
                    <a:pt x="291" y="297"/>
                    <a:pt x="291" y="297"/>
                  </a:cubicBezTo>
                  <a:cubicBezTo>
                    <a:pt x="290" y="298"/>
                    <a:pt x="290" y="298"/>
                    <a:pt x="290" y="298"/>
                  </a:cubicBezTo>
                  <a:cubicBezTo>
                    <a:pt x="290" y="298"/>
                    <a:pt x="290" y="298"/>
                    <a:pt x="290" y="298"/>
                  </a:cubicBezTo>
                  <a:cubicBezTo>
                    <a:pt x="290" y="299"/>
                    <a:pt x="290" y="299"/>
                    <a:pt x="290" y="299"/>
                  </a:cubicBezTo>
                  <a:cubicBezTo>
                    <a:pt x="290" y="299"/>
                    <a:pt x="290" y="299"/>
                    <a:pt x="290" y="299"/>
                  </a:cubicBezTo>
                  <a:cubicBezTo>
                    <a:pt x="291" y="299"/>
                    <a:pt x="291" y="299"/>
                    <a:pt x="291" y="299"/>
                  </a:cubicBezTo>
                  <a:close/>
                  <a:moveTo>
                    <a:pt x="312" y="302"/>
                  </a:moveTo>
                  <a:cubicBezTo>
                    <a:pt x="312" y="302"/>
                    <a:pt x="312" y="302"/>
                    <a:pt x="312" y="302"/>
                  </a:cubicBezTo>
                  <a:cubicBezTo>
                    <a:pt x="312" y="301"/>
                    <a:pt x="312" y="301"/>
                    <a:pt x="312" y="301"/>
                  </a:cubicBezTo>
                  <a:cubicBezTo>
                    <a:pt x="312" y="301"/>
                    <a:pt x="312" y="301"/>
                    <a:pt x="312" y="301"/>
                  </a:cubicBezTo>
                  <a:cubicBezTo>
                    <a:pt x="312" y="300"/>
                    <a:pt x="312" y="300"/>
                    <a:pt x="312" y="300"/>
                  </a:cubicBezTo>
                  <a:cubicBezTo>
                    <a:pt x="312" y="300"/>
                    <a:pt x="312" y="300"/>
                    <a:pt x="312" y="300"/>
                  </a:cubicBezTo>
                  <a:cubicBezTo>
                    <a:pt x="313" y="300"/>
                    <a:pt x="313" y="300"/>
                    <a:pt x="313" y="300"/>
                  </a:cubicBezTo>
                  <a:cubicBezTo>
                    <a:pt x="313" y="300"/>
                    <a:pt x="313" y="300"/>
                    <a:pt x="313" y="300"/>
                  </a:cubicBezTo>
                  <a:cubicBezTo>
                    <a:pt x="313" y="300"/>
                    <a:pt x="313" y="300"/>
                    <a:pt x="313" y="300"/>
                  </a:cubicBezTo>
                  <a:cubicBezTo>
                    <a:pt x="313" y="301"/>
                    <a:pt x="313" y="301"/>
                    <a:pt x="313" y="301"/>
                  </a:cubicBezTo>
                  <a:cubicBezTo>
                    <a:pt x="312" y="301"/>
                    <a:pt x="312" y="301"/>
                    <a:pt x="312" y="301"/>
                  </a:cubicBezTo>
                  <a:cubicBezTo>
                    <a:pt x="312" y="301"/>
                    <a:pt x="312" y="301"/>
                    <a:pt x="312" y="301"/>
                  </a:cubicBezTo>
                  <a:cubicBezTo>
                    <a:pt x="313" y="302"/>
                    <a:pt x="313" y="302"/>
                    <a:pt x="313" y="302"/>
                  </a:cubicBezTo>
                  <a:cubicBezTo>
                    <a:pt x="313" y="302"/>
                    <a:pt x="313" y="302"/>
                    <a:pt x="313" y="302"/>
                  </a:cubicBezTo>
                  <a:cubicBezTo>
                    <a:pt x="313" y="302"/>
                    <a:pt x="313" y="302"/>
                    <a:pt x="313" y="302"/>
                  </a:cubicBezTo>
                  <a:cubicBezTo>
                    <a:pt x="312" y="302"/>
                    <a:pt x="312" y="302"/>
                    <a:pt x="312" y="302"/>
                  </a:cubicBezTo>
                  <a:close/>
                  <a:moveTo>
                    <a:pt x="313" y="303"/>
                  </a:moveTo>
                  <a:cubicBezTo>
                    <a:pt x="313" y="302"/>
                    <a:pt x="313" y="302"/>
                    <a:pt x="313" y="302"/>
                  </a:cubicBezTo>
                  <a:cubicBezTo>
                    <a:pt x="314" y="302"/>
                    <a:pt x="314" y="302"/>
                    <a:pt x="314" y="302"/>
                  </a:cubicBezTo>
                  <a:cubicBezTo>
                    <a:pt x="314" y="303"/>
                    <a:pt x="314" y="303"/>
                    <a:pt x="314" y="303"/>
                  </a:cubicBezTo>
                  <a:cubicBezTo>
                    <a:pt x="313" y="303"/>
                    <a:pt x="313" y="303"/>
                    <a:pt x="313" y="303"/>
                  </a:cubicBezTo>
                  <a:cubicBezTo>
                    <a:pt x="313" y="303"/>
                    <a:pt x="313" y="303"/>
                    <a:pt x="313" y="303"/>
                  </a:cubicBezTo>
                  <a:close/>
                  <a:moveTo>
                    <a:pt x="322" y="275"/>
                  </a:moveTo>
                  <a:cubicBezTo>
                    <a:pt x="322" y="274"/>
                    <a:pt x="322" y="274"/>
                    <a:pt x="322" y="274"/>
                  </a:cubicBezTo>
                  <a:cubicBezTo>
                    <a:pt x="323" y="273"/>
                    <a:pt x="323" y="273"/>
                    <a:pt x="323" y="273"/>
                  </a:cubicBezTo>
                  <a:cubicBezTo>
                    <a:pt x="323" y="274"/>
                    <a:pt x="323" y="274"/>
                    <a:pt x="323" y="274"/>
                  </a:cubicBezTo>
                  <a:cubicBezTo>
                    <a:pt x="322" y="275"/>
                    <a:pt x="322" y="275"/>
                    <a:pt x="322" y="275"/>
                  </a:cubicBezTo>
                  <a:cubicBezTo>
                    <a:pt x="322" y="275"/>
                    <a:pt x="322" y="275"/>
                    <a:pt x="322" y="275"/>
                  </a:cubicBezTo>
                  <a:cubicBezTo>
                    <a:pt x="322" y="275"/>
                    <a:pt x="322" y="275"/>
                    <a:pt x="322" y="275"/>
                  </a:cubicBezTo>
                  <a:close/>
                  <a:moveTo>
                    <a:pt x="319" y="280"/>
                  </a:moveTo>
                  <a:cubicBezTo>
                    <a:pt x="319" y="281"/>
                    <a:pt x="319" y="281"/>
                    <a:pt x="319" y="281"/>
                  </a:cubicBezTo>
                  <a:cubicBezTo>
                    <a:pt x="319" y="281"/>
                    <a:pt x="319" y="281"/>
                    <a:pt x="319" y="281"/>
                  </a:cubicBezTo>
                  <a:cubicBezTo>
                    <a:pt x="320" y="281"/>
                    <a:pt x="320" y="281"/>
                    <a:pt x="320" y="281"/>
                  </a:cubicBezTo>
                  <a:cubicBezTo>
                    <a:pt x="320" y="281"/>
                    <a:pt x="320" y="281"/>
                    <a:pt x="320" y="281"/>
                  </a:cubicBezTo>
                  <a:cubicBezTo>
                    <a:pt x="320" y="280"/>
                    <a:pt x="320" y="280"/>
                    <a:pt x="320" y="280"/>
                  </a:cubicBezTo>
                  <a:cubicBezTo>
                    <a:pt x="320" y="280"/>
                    <a:pt x="320" y="280"/>
                    <a:pt x="320" y="280"/>
                  </a:cubicBezTo>
                  <a:cubicBezTo>
                    <a:pt x="319" y="280"/>
                    <a:pt x="319" y="280"/>
                    <a:pt x="319" y="280"/>
                  </a:cubicBezTo>
                  <a:close/>
                  <a:moveTo>
                    <a:pt x="324" y="287"/>
                  </a:moveTo>
                  <a:cubicBezTo>
                    <a:pt x="324" y="286"/>
                    <a:pt x="324" y="286"/>
                    <a:pt x="324" y="286"/>
                  </a:cubicBezTo>
                  <a:cubicBezTo>
                    <a:pt x="324" y="286"/>
                    <a:pt x="324" y="286"/>
                    <a:pt x="324" y="286"/>
                  </a:cubicBezTo>
                  <a:cubicBezTo>
                    <a:pt x="324" y="286"/>
                    <a:pt x="324" y="286"/>
                    <a:pt x="324" y="286"/>
                  </a:cubicBezTo>
                  <a:cubicBezTo>
                    <a:pt x="324" y="286"/>
                    <a:pt x="324" y="286"/>
                    <a:pt x="324" y="286"/>
                  </a:cubicBezTo>
                  <a:cubicBezTo>
                    <a:pt x="324" y="286"/>
                    <a:pt x="324" y="286"/>
                    <a:pt x="324" y="286"/>
                  </a:cubicBezTo>
                  <a:cubicBezTo>
                    <a:pt x="325" y="287"/>
                    <a:pt x="325" y="287"/>
                    <a:pt x="325" y="287"/>
                  </a:cubicBezTo>
                  <a:cubicBezTo>
                    <a:pt x="325" y="287"/>
                    <a:pt x="325" y="287"/>
                    <a:pt x="325" y="287"/>
                  </a:cubicBezTo>
                  <a:cubicBezTo>
                    <a:pt x="324" y="287"/>
                    <a:pt x="324" y="287"/>
                    <a:pt x="324" y="287"/>
                  </a:cubicBezTo>
                  <a:cubicBezTo>
                    <a:pt x="324" y="287"/>
                    <a:pt x="324" y="287"/>
                    <a:pt x="324" y="287"/>
                  </a:cubicBezTo>
                  <a:close/>
                  <a:moveTo>
                    <a:pt x="322" y="287"/>
                  </a:moveTo>
                  <a:cubicBezTo>
                    <a:pt x="322" y="287"/>
                    <a:pt x="322" y="287"/>
                    <a:pt x="322" y="287"/>
                  </a:cubicBezTo>
                  <a:cubicBezTo>
                    <a:pt x="322" y="287"/>
                    <a:pt x="322" y="287"/>
                    <a:pt x="322" y="287"/>
                  </a:cubicBezTo>
                  <a:cubicBezTo>
                    <a:pt x="323" y="287"/>
                    <a:pt x="323" y="287"/>
                    <a:pt x="323" y="287"/>
                  </a:cubicBezTo>
                  <a:cubicBezTo>
                    <a:pt x="322" y="286"/>
                    <a:pt x="322" y="286"/>
                    <a:pt x="322" y="286"/>
                  </a:cubicBezTo>
                  <a:cubicBezTo>
                    <a:pt x="323" y="286"/>
                    <a:pt x="323" y="286"/>
                    <a:pt x="323" y="286"/>
                  </a:cubicBezTo>
                  <a:cubicBezTo>
                    <a:pt x="323" y="287"/>
                    <a:pt x="323" y="287"/>
                    <a:pt x="323" y="287"/>
                  </a:cubicBezTo>
                  <a:cubicBezTo>
                    <a:pt x="322" y="287"/>
                    <a:pt x="322" y="287"/>
                    <a:pt x="322" y="287"/>
                  </a:cubicBezTo>
                  <a:cubicBezTo>
                    <a:pt x="322" y="288"/>
                    <a:pt x="322" y="288"/>
                    <a:pt x="322" y="288"/>
                  </a:cubicBezTo>
                  <a:cubicBezTo>
                    <a:pt x="321" y="288"/>
                    <a:pt x="321" y="288"/>
                    <a:pt x="321" y="288"/>
                  </a:cubicBezTo>
                  <a:cubicBezTo>
                    <a:pt x="321" y="287"/>
                    <a:pt x="321" y="287"/>
                    <a:pt x="321" y="287"/>
                  </a:cubicBezTo>
                  <a:cubicBezTo>
                    <a:pt x="322" y="287"/>
                    <a:pt x="322" y="287"/>
                    <a:pt x="322" y="287"/>
                  </a:cubicBezTo>
                  <a:close/>
                  <a:moveTo>
                    <a:pt x="315" y="297"/>
                  </a:moveTo>
                  <a:cubicBezTo>
                    <a:pt x="315" y="297"/>
                    <a:pt x="315" y="297"/>
                    <a:pt x="315" y="297"/>
                  </a:cubicBezTo>
                  <a:cubicBezTo>
                    <a:pt x="315" y="297"/>
                    <a:pt x="315" y="297"/>
                    <a:pt x="315" y="297"/>
                  </a:cubicBezTo>
                  <a:cubicBezTo>
                    <a:pt x="315" y="297"/>
                    <a:pt x="315" y="297"/>
                    <a:pt x="315" y="297"/>
                  </a:cubicBezTo>
                  <a:cubicBezTo>
                    <a:pt x="315" y="297"/>
                    <a:pt x="315" y="297"/>
                    <a:pt x="315" y="297"/>
                  </a:cubicBezTo>
                  <a:close/>
                  <a:moveTo>
                    <a:pt x="324" y="295"/>
                  </a:moveTo>
                  <a:cubicBezTo>
                    <a:pt x="324" y="295"/>
                    <a:pt x="324" y="295"/>
                    <a:pt x="324" y="295"/>
                  </a:cubicBezTo>
                  <a:cubicBezTo>
                    <a:pt x="324" y="295"/>
                    <a:pt x="324" y="295"/>
                    <a:pt x="324" y="295"/>
                  </a:cubicBezTo>
                  <a:cubicBezTo>
                    <a:pt x="325" y="295"/>
                    <a:pt x="325" y="295"/>
                    <a:pt x="325" y="295"/>
                  </a:cubicBezTo>
                  <a:cubicBezTo>
                    <a:pt x="325" y="295"/>
                    <a:pt x="325" y="295"/>
                    <a:pt x="325" y="295"/>
                  </a:cubicBezTo>
                  <a:cubicBezTo>
                    <a:pt x="324" y="295"/>
                    <a:pt x="324" y="295"/>
                    <a:pt x="324" y="295"/>
                  </a:cubicBezTo>
                  <a:cubicBezTo>
                    <a:pt x="324" y="295"/>
                    <a:pt x="324" y="295"/>
                    <a:pt x="324" y="295"/>
                  </a:cubicBezTo>
                  <a:close/>
                  <a:moveTo>
                    <a:pt x="314" y="280"/>
                  </a:moveTo>
                  <a:cubicBezTo>
                    <a:pt x="313" y="280"/>
                    <a:pt x="313" y="280"/>
                    <a:pt x="313" y="280"/>
                  </a:cubicBezTo>
                  <a:cubicBezTo>
                    <a:pt x="313" y="281"/>
                    <a:pt x="313" y="281"/>
                    <a:pt x="313" y="281"/>
                  </a:cubicBezTo>
                  <a:cubicBezTo>
                    <a:pt x="312" y="281"/>
                    <a:pt x="312" y="281"/>
                    <a:pt x="312" y="281"/>
                  </a:cubicBezTo>
                  <a:cubicBezTo>
                    <a:pt x="312" y="281"/>
                    <a:pt x="312" y="281"/>
                    <a:pt x="312" y="281"/>
                  </a:cubicBezTo>
                  <a:cubicBezTo>
                    <a:pt x="312" y="281"/>
                    <a:pt x="312" y="281"/>
                    <a:pt x="312" y="281"/>
                  </a:cubicBezTo>
                  <a:cubicBezTo>
                    <a:pt x="312" y="281"/>
                    <a:pt x="312" y="281"/>
                    <a:pt x="312" y="281"/>
                  </a:cubicBezTo>
                  <a:cubicBezTo>
                    <a:pt x="312" y="282"/>
                    <a:pt x="312" y="282"/>
                    <a:pt x="312" y="282"/>
                  </a:cubicBezTo>
                  <a:cubicBezTo>
                    <a:pt x="312" y="282"/>
                    <a:pt x="312" y="282"/>
                    <a:pt x="312" y="282"/>
                  </a:cubicBezTo>
                  <a:cubicBezTo>
                    <a:pt x="312" y="282"/>
                    <a:pt x="312" y="282"/>
                    <a:pt x="312" y="282"/>
                  </a:cubicBezTo>
                  <a:cubicBezTo>
                    <a:pt x="311" y="282"/>
                    <a:pt x="311" y="282"/>
                    <a:pt x="311" y="282"/>
                  </a:cubicBezTo>
                  <a:cubicBezTo>
                    <a:pt x="311" y="283"/>
                    <a:pt x="311" y="283"/>
                    <a:pt x="311" y="283"/>
                  </a:cubicBezTo>
                  <a:cubicBezTo>
                    <a:pt x="311" y="283"/>
                    <a:pt x="311" y="283"/>
                    <a:pt x="311" y="283"/>
                  </a:cubicBezTo>
                  <a:cubicBezTo>
                    <a:pt x="311" y="283"/>
                    <a:pt x="311" y="283"/>
                    <a:pt x="311" y="283"/>
                  </a:cubicBezTo>
                  <a:cubicBezTo>
                    <a:pt x="311" y="283"/>
                    <a:pt x="311" y="283"/>
                    <a:pt x="311" y="283"/>
                  </a:cubicBezTo>
                  <a:cubicBezTo>
                    <a:pt x="311" y="284"/>
                    <a:pt x="311" y="284"/>
                    <a:pt x="311" y="284"/>
                  </a:cubicBezTo>
                  <a:cubicBezTo>
                    <a:pt x="310" y="284"/>
                    <a:pt x="310" y="284"/>
                    <a:pt x="310" y="284"/>
                  </a:cubicBezTo>
                  <a:cubicBezTo>
                    <a:pt x="310" y="284"/>
                    <a:pt x="310" y="284"/>
                    <a:pt x="310" y="284"/>
                  </a:cubicBezTo>
                  <a:cubicBezTo>
                    <a:pt x="310" y="285"/>
                    <a:pt x="310" y="285"/>
                    <a:pt x="310" y="285"/>
                  </a:cubicBezTo>
                  <a:cubicBezTo>
                    <a:pt x="309" y="286"/>
                    <a:pt x="309" y="286"/>
                    <a:pt x="309" y="286"/>
                  </a:cubicBezTo>
                  <a:cubicBezTo>
                    <a:pt x="309" y="286"/>
                    <a:pt x="309" y="286"/>
                    <a:pt x="309" y="286"/>
                  </a:cubicBezTo>
                  <a:cubicBezTo>
                    <a:pt x="309" y="287"/>
                    <a:pt x="309" y="287"/>
                    <a:pt x="309" y="287"/>
                  </a:cubicBezTo>
                  <a:cubicBezTo>
                    <a:pt x="309" y="287"/>
                    <a:pt x="309" y="287"/>
                    <a:pt x="309" y="287"/>
                  </a:cubicBezTo>
                  <a:cubicBezTo>
                    <a:pt x="309" y="287"/>
                    <a:pt x="309" y="287"/>
                    <a:pt x="309" y="287"/>
                  </a:cubicBezTo>
                  <a:cubicBezTo>
                    <a:pt x="309" y="287"/>
                    <a:pt x="309" y="287"/>
                    <a:pt x="309" y="287"/>
                  </a:cubicBezTo>
                  <a:cubicBezTo>
                    <a:pt x="308" y="287"/>
                    <a:pt x="308" y="287"/>
                    <a:pt x="308" y="287"/>
                  </a:cubicBezTo>
                  <a:cubicBezTo>
                    <a:pt x="308" y="287"/>
                    <a:pt x="308" y="287"/>
                    <a:pt x="308" y="287"/>
                  </a:cubicBezTo>
                  <a:cubicBezTo>
                    <a:pt x="307" y="288"/>
                    <a:pt x="307" y="288"/>
                    <a:pt x="307" y="288"/>
                  </a:cubicBezTo>
                  <a:cubicBezTo>
                    <a:pt x="307" y="288"/>
                    <a:pt x="307" y="288"/>
                    <a:pt x="307" y="288"/>
                  </a:cubicBezTo>
                  <a:cubicBezTo>
                    <a:pt x="308" y="288"/>
                    <a:pt x="308" y="288"/>
                    <a:pt x="308" y="288"/>
                  </a:cubicBezTo>
                  <a:cubicBezTo>
                    <a:pt x="308" y="289"/>
                    <a:pt x="308" y="289"/>
                    <a:pt x="308" y="289"/>
                  </a:cubicBezTo>
                  <a:cubicBezTo>
                    <a:pt x="308" y="289"/>
                    <a:pt x="308" y="289"/>
                    <a:pt x="308" y="289"/>
                  </a:cubicBezTo>
                  <a:cubicBezTo>
                    <a:pt x="308" y="289"/>
                    <a:pt x="308" y="289"/>
                    <a:pt x="308" y="289"/>
                  </a:cubicBezTo>
                  <a:cubicBezTo>
                    <a:pt x="307" y="290"/>
                    <a:pt x="307" y="290"/>
                    <a:pt x="307" y="290"/>
                  </a:cubicBezTo>
                  <a:cubicBezTo>
                    <a:pt x="306" y="289"/>
                    <a:pt x="306" y="289"/>
                    <a:pt x="306" y="289"/>
                  </a:cubicBezTo>
                  <a:cubicBezTo>
                    <a:pt x="306" y="290"/>
                    <a:pt x="306" y="290"/>
                    <a:pt x="306" y="290"/>
                  </a:cubicBezTo>
                  <a:cubicBezTo>
                    <a:pt x="306" y="290"/>
                    <a:pt x="306" y="290"/>
                    <a:pt x="306" y="290"/>
                  </a:cubicBezTo>
                  <a:cubicBezTo>
                    <a:pt x="306" y="290"/>
                    <a:pt x="306" y="290"/>
                    <a:pt x="306" y="290"/>
                  </a:cubicBezTo>
                  <a:cubicBezTo>
                    <a:pt x="305" y="291"/>
                    <a:pt x="305" y="291"/>
                    <a:pt x="305" y="291"/>
                  </a:cubicBezTo>
                  <a:cubicBezTo>
                    <a:pt x="305" y="292"/>
                    <a:pt x="305" y="292"/>
                    <a:pt x="305" y="292"/>
                  </a:cubicBezTo>
                  <a:cubicBezTo>
                    <a:pt x="304" y="292"/>
                    <a:pt x="304" y="292"/>
                    <a:pt x="304" y="292"/>
                  </a:cubicBezTo>
                  <a:cubicBezTo>
                    <a:pt x="304" y="291"/>
                    <a:pt x="304" y="291"/>
                    <a:pt x="304" y="291"/>
                  </a:cubicBezTo>
                  <a:cubicBezTo>
                    <a:pt x="304" y="292"/>
                    <a:pt x="304" y="292"/>
                    <a:pt x="304" y="292"/>
                  </a:cubicBezTo>
                  <a:cubicBezTo>
                    <a:pt x="304" y="291"/>
                    <a:pt x="304" y="291"/>
                    <a:pt x="304" y="291"/>
                  </a:cubicBezTo>
                  <a:cubicBezTo>
                    <a:pt x="304" y="291"/>
                    <a:pt x="304" y="291"/>
                    <a:pt x="304" y="291"/>
                  </a:cubicBezTo>
                  <a:cubicBezTo>
                    <a:pt x="304" y="290"/>
                    <a:pt x="304" y="290"/>
                    <a:pt x="304" y="290"/>
                  </a:cubicBezTo>
                  <a:cubicBezTo>
                    <a:pt x="305" y="290"/>
                    <a:pt x="305" y="290"/>
                    <a:pt x="305" y="290"/>
                  </a:cubicBezTo>
                  <a:cubicBezTo>
                    <a:pt x="304" y="290"/>
                    <a:pt x="304" y="290"/>
                    <a:pt x="304" y="290"/>
                  </a:cubicBezTo>
                  <a:cubicBezTo>
                    <a:pt x="304" y="291"/>
                    <a:pt x="304" y="291"/>
                    <a:pt x="304" y="291"/>
                  </a:cubicBezTo>
                  <a:cubicBezTo>
                    <a:pt x="303" y="291"/>
                    <a:pt x="303" y="291"/>
                    <a:pt x="303" y="291"/>
                  </a:cubicBezTo>
                  <a:cubicBezTo>
                    <a:pt x="302" y="292"/>
                    <a:pt x="302" y="292"/>
                    <a:pt x="302" y="292"/>
                  </a:cubicBezTo>
                  <a:cubicBezTo>
                    <a:pt x="303" y="292"/>
                    <a:pt x="303" y="292"/>
                    <a:pt x="303" y="292"/>
                  </a:cubicBezTo>
                  <a:cubicBezTo>
                    <a:pt x="303" y="292"/>
                    <a:pt x="303" y="292"/>
                    <a:pt x="303" y="292"/>
                  </a:cubicBezTo>
                  <a:cubicBezTo>
                    <a:pt x="304" y="292"/>
                    <a:pt x="304" y="292"/>
                    <a:pt x="304" y="292"/>
                  </a:cubicBezTo>
                  <a:cubicBezTo>
                    <a:pt x="305" y="292"/>
                    <a:pt x="305" y="292"/>
                    <a:pt x="305" y="292"/>
                  </a:cubicBezTo>
                  <a:cubicBezTo>
                    <a:pt x="305" y="292"/>
                    <a:pt x="305" y="292"/>
                    <a:pt x="305" y="292"/>
                  </a:cubicBezTo>
                  <a:cubicBezTo>
                    <a:pt x="304" y="293"/>
                    <a:pt x="304" y="293"/>
                    <a:pt x="304" y="293"/>
                  </a:cubicBezTo>
                  <a:cubicBezTo>
                    <a:pt x="303" y="294"/>
                    <a:pt x="303" y="294"/>
                    <a:pt x="303" y="294"/>
                  </a:cubicBezTo>
                  <a:cubicBezTo>
                    <a:pt x="302" y="295"/>
                    <a:pt x="302" y="295"/>
                    <a:pt x="302" y="295"/>
                  </a:cubicBezTo>
                  <a:cubicBezTo>
                    <a:pt x="302" y="295"/>
                    <a:pt x="302" y="295"/>
                    <a:pt x="302" y="295"/>
                  </a:cubicBezTo>
                  <a:cubicBezTo>
                    <a:pt x="301" y="295"/>
                    <a:pt x="301" y="295"/>
                    <a:pt x="301" y="295"/>
                  </a:cubicBezTo>
                  <a:cubicBezTo>
                    <a:pt x="301" y="296"/>
                    <a:pt x="301" y="296"/>
                    <a:pt x="301" y="296"/>
                  </a:cubicBezTo>
                  <a:cubicBezTo>
                    <a:pt x="301" y="296"/>
                    <a:pt x="301" y="296"/>
                    <a:pt x="301" y="296"/>
                  </a:cubicBezTo>
                  <a:cubicBezTo>
                    <a:pt x="301" y="297"/>
                    <a:pt x="301" y="297"/>
                    <a:pt x="301" y="297"/>
                  </a:cubicBezTo>
                  <a:cubicBezTo>
                    <a:pt x="301" y="297"/>
                    <a:pt x="301" y="297"/>
                    <a:pt x="301" y="297"/>
                  </a:cubicBezTo>
                  <a:cubicBezTo>
                    <a:pt x="302" y="297"/>
                    <a:pt x="302" y="297"/>
                    <a:pt x="302" y="297"/>
                  </a:cubicBezTo>
                  <a:cubicBezTo>
                    <a:pt x="302" y="297"/>
                    <a:pt x="302" y="297"/>
                    <a:pt x="302" y="297"/>
                  </a:cubicBezTo>
                  <a:cubicBezTo>
                    <a:pt x="303" y="297"/>
                    <a:pt x="303" y="297"/>
                    <a:pt x="303" y="297"/>
                  </a:cubicBezTo>
                  <a:cubicBezTo>
                    <a:pt x="304" y="297"/>
                    <a:pt x="304" y="297"/>
                    <a:pt x="304" y="297"/>
                  </a:cubicBezTo>
                  <a:cubicBezTo>
                    <a:pt x="305" y="297"/>
                    <a:pt x="305" y="297"/>
                    <a:pt x="305" y="297"/>
                  </a:cubicBezTo>
                  <a:cubicBezTo>
                    <a:pt x="305" y="296"/>
                    <a:pt x="305" y="296"/>
                    <a:pt x="305" y="296"/>
                  </a:cubicBezTo>
                  <a:cubicBezTo>
                    <a:pt x="305" y="296"/>
                    <a:pt x="305" y="296"/>
                    <a:pt x="305" y="296"/>
                  </a:cubicBezTo>
                  <a:cubicBezTo>
                    <a:pt x="306" y="296"/>
                    <a:pt x="306" y="296"/>
                    <a:pt x="306" y="296"/>
                  </a:cubicBezTo>
                  <a:cubicBezTo>
                    <a:pt x="305" y="297"/>
                    <a:pt x="305" y="297"/>
                    <a:pt x="305" y="297"/>
                  </a:cubicBezTo>
                  <a:cubicBezTo>
                    <a:pt x="306" y="297"/>
                    <a:pt x="306" y="297"/>
                    <a:pt x="306" y="297"/>
                  </a:cubicBezTo>
                  <a:cubicBezTo>
                    <a:pt x="307" y="297"/>
                    <a:pt x="307" y="297"/>
                    <a:pt x="307" y="297"/>
                  </a:cubicBezTo>
                  <a:cubicBezTo>
                    <a:pt x="307" y="297"/>
                    <a:pt x="307" y="297"/>
                    <a:pt x="307" y="297"/>
                  </a:cubicBezTo>
                  <a:cubicBezTo>
                    <a:pt x="308" y="297"/>
                    <a:pt x="308" y="297"/>
                    <a:pt x="308" y="297"/>
                  </a:cubicBezTo>
                  <a:cubicBezTo>
                    <a:pt x="309" y="297"/>
                    <a:pt x="309" y="297"/>
                    <a:pt x="309" y="297"/>
                  </a:cubicBezTo>
                  <a:cubicBezTo>
                    <a:pt x="309" y="297"/>
                    <a:pt x="309" y="297"/>
                    <a:pt x="309" y="297"/>
                  </a:cubicBezTo>
                  <a:cubicBezTo>
                    <a:pt x="309" y="297"/>
                    <a:pt x="309" y="297"/>
                    <a:pt x="309" y="297"/>
                  </a:cubicBezTo>
                  <a:cubicBezTo>
                    <a:pt x="310" y="298"/>
                    <a:pt x="310" y="298"/>
                    <a:pt x="310" y="298"/>
                  </a:cubicBezTo>
                  <a:cubicBezTo>
                    <a:pt x="310" y="297"/>
                    <a:pt x="310" y="297"/>
                    <a:pt x="310" y="297"/>
                  </a:cubicBezTo>
                  <a:cubicBezTo>
                    <a:pt x="311" y="298"/>
                    <a:pt x="311" y="298"/>
                    <a:pt x="311" y="298"/>
                  </a:cubicBezTo>
                  <a:cubicBezTo>
                    <a:pt x="311" y="298"/>
                    <a:pt x="311" y="298"/>
                    <a:pt x="311" y="298"/>
                  </a:cubicBezTo>
                  <a:cubicBezTo>
                    <a:pt x="311" y="297"/>
                    <a:pt x="311" y="297"/>
                    <a:pt x="311" y="297"/>
                  </a:cubicBezTo>
                  <a:cubicBezTo>
                    <a:pt x="311" y="297"/>
                    <a:pt x="311" y="297"/>
                    <a:pt x="311" y="297"/>
                  </a:cubicBezTo>
                  <a:cubicBezTo>
                    <a:pt x="312" y="297"/>
                    <a:pt x="312" y="297"/>
                    <a:pt x="312" y="297"/>
                  </a:cubicBezTo>
                  <a:cubicBezTo>
                    <a:pt x="312" y="297"/>
                    <a:pt x="312" y="297"/>
                    <a:pt x="312" y="297"/>
                  </a:cubicBezTo>
                  <a:cubicBezTo>
                    <a:pt x="313" y="297"/>
                    <a:pt x="313" y="297"/>
                    <a:pt x="313" y="297"/>
                  </a:cubicBezTo>
                  <a:cubicBezTo>
                    <a:pt x="313" y="297"/>
                    <a:pt x="313" y="297"/>
                    <a:pt x="313" y="297"/>
                  </a:cubicBezTo>
                  <a:cubicBezTo>
                    <a:pt x="313" y="297"/>
                    <a:pt x="313" y="297"/>
                    <a:pt x="313" y="297"/>
                  </a:cubicBezTo>
                  <a:cubicBezTo>
                    <a:pt x="314" y="297"/>
                    <a:pt x="314" y="297"/>
                    <a:pt x="314" y="297"/>
                  </a:cubicBezTo>
                  <a:cubicBezTo>
                    <a:pt x="314" y="297"/>
                    <a:pt x="314" y="297"/>
                    <a:pt x="314" y="297"/>
                  </a:cubicBezTo>
                  <a:cubicBezTo>
                    <a:pt x="314" y="297"/>
                    <a:pt x="314" y="297"/>
                    <a:pt x="314" y="297"/>
                  </a:cubicBezTo>
                  <a:cubicBezTo>
                    <a:pt x="314" y="296"/>
                    <a:pt x="314" y="296"/>
                    <a:pt x="314" y="296"/>
                  </a:cubicBezTo>
                  <a:cubicBezTo>
                    <a:pt x="314" y="296"/>
                    <a:pt x="314" y="296"/>
                    <a:pt x="314" y="296"/>
                  </a:cubicBezTo>
                  <a:cubicBezTo>
                    <a:pt x="315" y="296"/>
                    <a:pt x="315" y="296"/>
                    <a:pt x="315" y="296"/>
                  </a:cubicBezTo>
                  <a:cubicBezTo>
                    <a:pt x="315" y="296"/>
                    <a:pt x="315" y="296"/>
                    <a:pt x="315" y="296"/>
                  </a:cubicBezTo>
                  <a:cubicBezTo>
                    <a:pt x="315" y="296"/>
                    <a:pt x="315" y="296"/>
                    <a:pt x="315" y="296"/>
                  </a:cubicBezTo>
                  <a:cubicBezTo>
                    <a:pt x="314" y="297"/>
                    <a:pt x="314" y="297"/>
                    <a:pt x="314" y="297"/>
                  </a:cubicBezTo>
                  <a:cubicBezTo>
                    <a:pt x="315" y="297"/>
                    <a:pt x="315" y="297"/>
                    <a:pt x="315" y="297"/>
                  </a:cubicBezTo>
                  <a:cubicBezTo>
                    <a:pt x="315" y="296"/>
                    <a:pt x="315" y="296"/>
                    <a:pt x="315" y="296"/>
                  </a:cubicBezTo>
                  <a:cubicBezTo>
                    <a:pt x="315" y="296"/>
                    <a:pt x="315" y="296"/>
                    <a:pt x="315" y="296"/>
                  </a:cubicBezTo>
                  <a:cubicBezTo>
                    <a:pt x="315" y="296"/>
                    <a:pt x="315" y="296"/>
                    <a:pt x="315" y="296"/>
                  </a:cubicBezTo>
                  <a:cubicBezTo>
                    <a:pt x="315" y="296"/>
                    <a:pt x="315" y="296"/>
                    <a:pt x="315" y="296"/>
                  </a:cubicBezTo>
                  <a:cubicBezTo>
                    <a:pt x="315" y="297"/>
                    <a:pt x="315" y="297"/>
                    <a:pt x="315" y="297"/>
                  </a:cubicBezTo>
                  <a:cubicBezTo>
                    <a:pt x="315" y="297"/>
                    <a:pt x="315" y="297"/>
                    <a:pt x="315" y="297"/>
                  </a:cubicBezTo>
                  <a:cubicBezTo>
                    <a:pt x="316" y="297"/>
                    <a:pt x="316" y="297"/>
                    <a:pt x="316" y="297"/>
                  </a:cubicBezTo>
                  <a:cubicBezTo>
                    <a:pt x="316" y="297"/>
                    <a:pt x="316" y="297"/>
                    <a:pt x="316" y="297"/>
                  </a:cubicBezTo>
                  <a:cubicBezTo>
                    <a:pt x="316" y="297"/>
                    <a:pt x="316" y="297"/>
                    <a:pt x="316" y="297"/>
                  </a:cubicBezTo>
                  <a:cubicBezTo>
                    <a:pt x="315" y="298"/>
                    <a:pt x="315" y="298"/>
                    <a:pt x="315" y="298"/>
                  </a:cubicBezTo>
                  <a:cubicBezTo>
                    <a:pt x="314" y="298"/>
                    <a:pt x="314" y="298"/>
                    <a:pt x="314" y="298"/>
                  </a:cubicBezTo>
                  <a:cubicBezTo>
                    <a:pt x="314" y="298"/>
                    <a:pt x="314" y="298"/>
                    <a:pt x="314" y="298"/>
                  </a:cubicBezTo>
                  <a:cubicBezTo>
                    <a:pt x="315" y="298"/>
                    <a:pt x="315" y="298"/>
                    <a:pt x="315" y="298"/>
                  </a:cubicBezTo>
                  <a:cubicBezTo>
                    <a:pt x="315" y="298"/>
                    <a:pt x="315" y="298"/>
                    <a:pt x="315" y="298"/>
                  </a:cubicBezTo>
                  <a:cubicBezTo>
                    <a:pt x="315" y="298"/>
                    <a:pt x="315" y="298"/>
                    <a:pt x="315" y="298"/>
                  </a:cubicBezTo>
                  <a:cubicBezTo>
                    <a:pt x="316" y="298"/>
                    <a:pt x="316" y="298"/>
                    <a:pt x="316" y="298"/>
                  </a:cubicBezTo>
                  <a:cubicBezTo>
                    <a:pt x="316" y="298"/>
                    <a:pt x="316" y="298"/>
                    <a:pt x="316" y="298"/>
                  </a:cubicBezTo>
                  <a:cubicBezTo>
                    <a:pt x="316" y="298"/>
                    <a:pt x="316" y="298"/>
                    <a:pt x="316" y="298"/>
                  </a:cubicBezTo>
                  <a:cubicBezTo>
                    <a:pt x="317" y="298"/>
                    <a:pt x="317" y="298"/>
                    <a:pt x="317" y="298"/>
                  </a:cubicBezTo>
                  <a:cubicBezTo>
                    <a:pt x="317" y="298"/>
                    <a:pt x="317" y="298"/>
                    <a:pt x="317" y="298"/>
                  </a:cubicBezTo>
                  <a:cubicBezTo>
                    <a:pt x="317" y="297"/>
                    <a:pt x="317" y="297"/>
                    <a:pt x="317" y="297"/>
                  </a:cubicBezTo>
                  <a:cubicBezTo>
                    <a:pt x="317" y="297"/>
                    <a:pt x="317" y="297"/>
                    <a:pt x="317" y="297"/>
                  </a:cubicBezTo>
                  <a:cubicBezTo>
                    <a:pt x="318" y="297"/>
                    <a:pt x="318" y="297"/>
                    <a:pt x="318" y="297"/>
                  </a:cubicBezTo>
                  <a:cubicBezTo>
                    <a:pt x="318" y="298"/>
                    <a:pt x="318" y="298"/>
                    <a:pt x="318" y="298"/>
                  </a:cubicBezTo>
                  <a:cubicBezTo>
                    <a:pt x="319" y="298"/>
                    <a:pt x="319" y="298"/>
                    <a:pt x="319" y="298"/>
                  </a:cubicBezTo>
                  <a:cubicBezTo>
                    <a:pt x="319" y="297"/>
                    <a:pt x="319" y="297"/>
                    <a:pt x="319" y="297"/>
                  </a:cubicBezTo>
                  <a:cubicBezTo>
                    <a:pt x="320" y="297"/>
                    <a:pt x="320" y="297"/>
                    <a:pt x="320" y="297"/>
                  </a:cubicBezTo>
                  <a:cubicBezTo>
                    <a:pt x="319" y="298"/>
                    <a:pt x="319" y="298"/>
                    <a:pt x="319" y="298"/>
                  </a:cubicBezTo>
                  <a:cubicBezTo>
                    <a:pt x="319" y="298"/>
                    <a:pt x="319" y="298"/>
                    <a:pt x="319" y="298"/>
                  </a:cubicBezTo>
                  <a:cubicBezTo>
                    <a:pt x="319" y="298"/>
                    <a:pt x="319" y="298"/>
                    <a:pt x="319" y="298"/>
                  </a:cubicBezTo>
                  <a:cubicBezTo>
                    <a:pt x="318" y="298"/>
                    <a:pt x="318" y="298"/>
                    <a:pt x="318" y="298"/>
                  </a:cubicBezTo>
                  <a:cubicBezTo>
                    <a:pt x="317" y="299"/>
                    <a:pt x="317" y="299"/>
                    <a:pt x="317" y="299"/>
                  </a:cubicBezTo>
                  <a:cubicBezTo>
                    <a:pt x="317" y="299"/>
                    <a:pt x="317" y="299"/>
                    <a:pt x="317" y="299"/>
                  </a:cubicBezTo>
                  <a:cubicBezTo>
                    <a:pt x="317" y="299"/>
                    <a:pt x="317" y="299"/>
                    <a:pt x="317" y="299"/>
                  </a:cubicBezTo>
                  <a:cubicBezTo>
                    <a:pt x="317" y="300"/>
                    <a:pt x="317" y="300"/>
                    <a:pt x="317" y="300"/>
                  </a:cubicBezTo>
                  <a:cubicBezTo>
                    <a:pt x="317" y="300"/>
                    <a:pt x="317" y="300"/>
                    <a:pt x="317" y="300"/>
                  </a:cubicBezTo>
                  <a:cubicBezTo>
                    <a:pt x="316" y="300"/>
                    <a:pt x="316" y="300"/>
                    <a:pt x="316" y="300"/>
                  </a:cubicBezTo>
                  <a:cubicBezTo>
                    <a:pt x="316" y="300"/>
                    <a:pt x="316" y="300"/>
                    <a:pt x="316" y="300"/>
                  </a:cubicBezTo>
                  <a:cubicBezTo>
                    <a:pt x="316" y="300"/>
                    <a:pt x="316" y="300"/>
                    <a:pt x="316" y="300"/>
                  </a:cubicBezTo>
                  <a:cubicBezTo>
                    <a:pt x="315" y="300"/>
                    <a:pt x="315" y="300"/>
                    <a:pt x="315" y="300"/>
                  </a:cubicBezTo>
                  <a:cubicBezTo>
                    <a:pt x="314" y="301"/>
                    <a:pt x="314" y="301"/>
                    <a:pt x="314" y="301"/>
                  </a:cubicBezTo>
                  <a:cubicBezTo>
                    <a:pt x="314" y="301"/>
                    <a:pt x="314" y="301"/>
                    <a:pt x="314" y="301"/>
                  </a:cubicBezTo>
                  <a:cubicBezTo>
                    <a:pt x="314" y="301"/>
                    <a:pt x="314" y="301"/>
                    <a:pt x="314" y="301"/>
                  </a:cubicBezTo>
                  <a:cubicBezTo>
                    <a:pt x="315" y="302"/>
                    <a:pt x="315" y="302"/>
                    <a:pt x="315" y="302"/>
                  </a:cubicBezTo>
                  <a:cubicBezTo>
                    <a:pt x="315" y="302"/>
                    <a:pt x="315" y="302"/>
                    <a:pt x="315" y="302"/>
                  </a:cubicBezTo>
                  <a:cubicBezTo>
                    <a:pt x="315" y="301"/>
                    <a:pt x="315" y="301"/>
                    <a:pt x="315" y="301"/>
                  </a:cubicBezTo>
                  <a:cubicBezTo>
                    <a:pt x="316" y="301"/>
                    <a:pt x="316" y="301"/>
                    <a:pt x="316" y="301"/>
                  </a:cubicBezTo>
                  <a:cubicBezTo>
                    <a:pt x="316" y="301"/>
                    <a:pt x="316" y="301"/>
                    <a:pt x="316" y="301"/>
                  </a:cubicBezTo>
                  <a:cubicBezTo>
                    <a:pt x="316" y="301"/>
                    <a:pt x="316" y="301"/>
                    <a:pt x="316" y="301"/>
                  </a:cubicBezTo>
                  <a:cubicBezTo>
                    <a:pt x="316" y="302"/>
                    <a:pt x="316" y="302"/>
                    <a:pt x="316" y="302"/>
                  </a:cubicBezTo>
                  <a:cubicBezTo>
                    <a:pt x="317" y="301"/>
                    <a:pt x="317" y="301"/>
                    <a:pt x="317" y="301"/>
                  </a:cubicBezTo>
                  <a:cubicBezTo>
                    <a:pt x="317" y="301"/>
                    <a:pt x="317" y="301"/>
                    <a:pt x="317" y="301"/>
                  </a:cubicBezTo>
                  <a:cubicBezTo>
                    <a:pt x="318" y="301"/>
                    <a:pt x="318" y="301"/>
                    <a:pt x="318" y="301"/>
                  </a:cubicBezTo>
                  <a:cubicBezTo>
                    <a:pt x="318" y="301"/>
                    <a:pt x="318" y="301"/>
                    <a:pt x="318" y="301"/>
                  </a:cubicBezTo>
                  <a:cubicBezTo>
                    <a:pt x="318" y="300"/>
                    <a:pt x="318" y="300"/>
                    <a:pt x="318" y="300"/>
                  </a:cubicBezTo>
                  <a:cubicBezTo>
                    <a:pt x="318" y="300"/>
                    <a:pt x="318" y="300"/>
                    <a:pt x="318" y="300"/>
                  </a:cubicBezTo>
                  <a:cubicBezTo>
                    <a:pt x="318" y="300"/>
                    <a:pt x="318" y="300"/>
                    <a:pt x="318" y="300"/>
                  </a:cubicBezTo>
                  <a:cubicBezTo>
                    <a:pt x="319" y="299"/>
                    <a:pt x="319" y="299"/>
                    <a:pt x="319" y="299"/>
                  </a:cubicBezTo>
                  <a:cubicBezTo>
                    <a:pt x="319" y="299"/>
                    <a:pt x="319" y="299"/>
                    <a:pt x="319" y="299"/>
                  </a:cubicBezTo>
                  <a:cubicBezTo>
                    <a:pt x="320" y="299"/>
                    <a:pt x="320" y="299"/>
                    <a:pt x="320" y="299"/>
                  </a:cubicBezTo>
                  <a:cubicBezTo>
                    <a:pt x="320" y="299"/>
                    <a:pt x="320" y="299"/>
                    <a:pt x="320" y="299"/>
                  </a:cubicBezTo>
                  <a:cubicBezTo>
                    <a:pt x="320" y="299"/>
                    <a:pt x="320" y="299"/>
                    <a:pt x="320" y="299"/>
                  </a:cubicBezTo>
                  <a:cubicBezTo>
                    <a:pt x="320" y="299"/>
                    <a:pt x="320" y="299"/>
                    <a:pt x="320" y="299"/>
                  </a:cubicBezTo>
                  <a:cubicBezTo>
                    <a:pt x="321" y="299"/>
                    <a:pt x="321" y="299"/>
                    <a:pt x="321" y="299"/>
                  </a:cubicBezTo>
                  <a:cubicBezTo>
                    <a:pt x="321" y="298"/>
                    <a:pt x="321" y="298"/>
                    <a:pt x="321" y="298"/>
                  </a:cubicBezTo>
                  <a:cubicBezTo>
                    <a:pt x="322" y="297"/>
                    <a:pt x="322" y="297"/>
                    <a:pt x="322" y="297"/>
                  </a:cubicBezTo>
                  <a:cubicBezTo>
                    <a:pt x="322" y="296"/>
                    <a:pt x="322" y="296"/>
                    <a:pt x="322" y="296"/>
                  </a:cubicBezTo>
                  <a:cubicBezTo>
                    <a:pt x="322" y="296"/>
                    <a:pt x="322" y="296"/>
                    <a:pt x="322" y="296"/>
                  </a:cubicBezTo>
                  <a:cubicBezTo>
                    <a:pt x="322" y="296"/>
                    <a:pt x="322" y="296"/>
                    <a:pt x="322" y="296"/>
                  </a:cubicBezTo>
                  <a:cubicBezTo>
                    <a:pt x="322" y="296"/>
                    <a:pt x="322" y="296"/>
                    <a:pt x="322" y="296"/>
                  </a:cubicBezTo>
                  <a:cubicBezTo>
                    <a:pt x="323" y="296"/>
                    <a:pt x="323" y="296"/>
                    <a:pt x="323" y="296"/>
                  </a:cubicBezTo>
                  <a:cubicBezTo>
                    <a:pt x="323" y="297"/>
                    <a:pt x="323" y="297"/>
                    <a:pt x="323" y="297"/>
                  </a:cubicBezTo>
                  <a:cubicBezTo>
                    <a:pt x="323" y="298"/>
                    <a:pt x="323" y="298"/>
                    <a:pt x="323" y="298"/>
                  </a:cubicBezTo>
                  <a:cubicBezTo>
                    <a:pt x="323" y="298"/>
                    <a:pt x="323" y="298"/>
                    <a:pt x="323" y="298"/>
                  </a:cubicBezTo>
                  <a:cubicBezTo>
                    <a:pt x="323" y="299"/>
                    <a:pt x="323" y="299"/>
                    <a:pt x="323" y="299"/>
                  </a:cubicBezTo>
                  <a:cubicBezTo>
                    <a:pt x="323" y="299"/>
                    <a:pt x="323" y="299"/>
                    <a:pt x="323" y="299"/>
                  </a:cubicBezTo>
                  <a:cubicBezTo>
                    <a:pt x="323" y="299"/>
                    <a:pt x="323" y="299"/>
                    <a:pt x="323" y="299"/>
                  </a:cubicBezTo>
                  <a:cubicBezTo>
                    <a:pt x="322" y="300"/>
                    <a:pt x="322" y="300"/>
                    <a:pt x="322" y="300"/>
                  </a:cubicBezTo>
                  <a:cubicBezTo>
                    <a:pt x="322" y="301"/>
                    <a:pt x="322" y="301"/>
                    <a:pt x="322" y="301"/>
                  </a:cubicBezTo>
                  <a:cubicBezTo>
                    <a:pt x="322" y="302"/>
                    <a:pt x="322" y="302"/>
                    <a:pt x="322" y="302"/>
                  </a:cubicBezTo>
                  <a:cubicBezTo>
                    <a:pt x="321" y="302"/>
                    <a:pt x="321" y="302"/>
                    <a:pt x="321" y="302"/>
                  </a:cubicBezTo>
                  <a:cubicBezTo>
                    <a:pt x="321" y="302"/>
                    <a:pt x="321" y="302"/>
                    <a:pt x="321" y="302"/>
                  </a:cubicBezTo>
                  <a:cubicBezTo>
                    <a:pt x="322" y="302"/>
                    <a:pt x="322" y="302"/>
                    <a:pt x="322" y="302"/>
                  </a:cubicBezTo>
                  <a:cubicBezTo>
                    <a:pt x="322" y="302"/>
                    <a:pt x="322" y="302"/>
                    <a:pt x="322" y="302"/>
                  </a:cubicBezTo>
                  <a:cubicBezTo>
                    <a:pt x="323" y="301"/>
                    <a:pt x="323" y="301"/>
                    <a:pt x="323" y="301"/>
                  </a:cubicBezTo>
                  <a:cubicBezTo>
                    <a:pt x="323" y="301"/>
                    <a:pt x="323" y="301"/>
                    <a:pt x="323" y="301"/>
                  </a:cubicBezTo>
                  <a:cubicBezTo>
                    <a:pt x="324" y="300"/>
                    <a:pt x="324" y="300"/>
                    <a:pt x="324" y="300"/>
                  </a:cubicBezTo>
                  <a:cubicBezTo>
                    <a:pt x="324" y="300"/>
                    <a:pt x="324" y="300"/>
                    <a:pt x="324" y="300"/>
                  </a:cubicBezTo>
                  <a:cubicBezTo>
                    <a:pt x="324" y="300"/>
                    <a:pt x="324" y="300"/>
                    <a:pt x="324" y="300"/>
                  </a:cubicBezTo>
                  <a:cubicBezTo>
                    <a:pt x="325" y="300"/>
                    <a:pt x="325" y="300"/>
                    <a:pt x="325" y="300"/>
                  </a:cubicBezTo>
                  <a:cubicBezTo>
                    <a:pt x="325" y="300"/>
                    <a:pt x="325" y="300"/>
                    <a:pt x="325" y="300"/>
                  </a:cubicBezTo>
                  <a:cubicBezTo>
                    <a:pt x="325" y="300"/>
                    <a:pt x="325" y="300"/>
                    <a:pt x="325" y="300"/>
                  </a:cubicBezTo>
                  <a:cubicBezTo>
                    <a:pt x="324" y="301"/>
                    <a:pt x="324" y="301"/>
                    <a:pt x="324" y="301"/>
                  </a:cubicBezTo>
                  <a:cubicBezTo>
                    <a:pt x="324" y="302"/>
                    <a:pt x="324" y="302"/>
                    <a:pt x="324" y="302"/>
                  </a:cubicBezTo>
                  <a:cubicBezTo>
                    <a:pt x="324" y="302"/>
                    <a:pt x="324" y="302"/>
                    <a:pt x="324" y="302"/>
                  </a:cubicBezTo>
                  <a:cubicBezTo>
                    <a:pt x="324" y="302"/>
                    <a:pt x="324" y="302"/>
                    <a:pt x="324" y="302"/>
                  </a:cubicBezTo>
                  <a:cubicBezTo>
                    <a:pt x="324" y="303"/>
                    <a:pt x="324" y="303"/>
                    <a:pt x="324" y="303"/>
                  </a:cubicBezTo>
                  <a:cubicBezTo>
                    <a:pt x="324" y="304"/>
                    <a:pt x="324" y="304"/>
                    <a:pt x="324" y="304"/>
                  </a:cubicBezTo>
                  <a:cubicBezTo>
                    <a:pt x="324" y="303"/>
                    <a:pt x="324" y="303"/>
                    <a:pt x="324" y="303"/>
                  </a:cubicBezTo>
                  <a:cubicBezTo>
                    <a:pt x="325" y="303"/>
                    <a:pt x="325" y="303"/>
                    <a:pt x="325" y="303"/>
                  </a:cubicBezTo>
                  <a:cubicBezTo>
                    <a:pt x="325" y="303"/>
                    <a:pt x="325" y="303"/>
                    <a:pt x="325" y="303"/>
                  </a:cubicBezTo>
                  <a:cubicBezTo>
                    <a:pt x="325" y="303"/>
                    <a:pt x="326" y="303"/>
                    <a:pt x="326" y="303"/>
                  </a:cubicBezTo>
                  <a:cubicBezTo>
                    <a:pt x="326" y="303"/>
                    <a:pt x="326" y="303"/>
                    <a:pt x="326" y="303"/>
                  </a:cubicBezTo>
                  <a:cubicBezTo>
                    <a:pt x="327" y="303"/>
                    <a:pt x="327" y="303"/>
                    <a:pt x="327" y="303"/>
                  </a:cubicBezTo>
                  <a:cubicBezTo>
                    <a:pt x="327" y="302"/>
                    <a:pt x="327" y="302"/>
                    <a:pt x="327" y="302"/>
                  </a:cubicBezTo>
                  <a:cubicBezTo>
                    <a:pt x="327" y="302"/>
                    <a:pt x="327" y="302"/>
                    <a:pt x="327" y="302"/>
                  </a:cubicBezTo>
                  <a:cubicBezTo>
                    <a:pt x="327" y="302"/>
                    <a:pt x="327" y="302"/>
                    <a:pt x="327" y="302"/>
                  </a:cubicBezTo>
                  <a:cubicBezTo>
                    <a:pt x="327" y="302"/>
                    <a:pt x="327" y="302"/>
                    <a:pt x="327" y="302"/>
                  </a:cubicBezTo>
                  <a:cubicBezTo>
                    <a:pt x="327" y="301"/>
                    <a:pt x="327" y="301"/>
                    <a:pt x="327" y="301"/>
                  </a:cubicBezTo>
                  <a:cubicBezTo>
                    <a:pt x="327" y="301"/>
                    <a:pt x="327" y="301"/>
                    <a:pt x="327" y="301"/>
                  </a:cubicBezTo>
                  <a:cubicBezTo>
                    <a:pt x="327" y="301"/>
                    <a:pt x="327" y="301"/>
                    <a:pt x="327" y="301"/>
                  </a:cubicBezTo>
                  <a:cubicBezTo>
                    <a:pt x="327" y="300"/>
                    <a:pt x="327" y="300"/>
                    <a:pt x="327" y="300"/>
                  </a:cubicBezTo>
                  <a:cubicBezTo>
                    <a:pt x="328" y="299"/>
                    <a:pt x="328" y="299"/>
                    <a:pt x="328" y="299"/>
                  </a:cubicBezTo>
                  <a:cubicBezTo>
                    <a:pt x="329" y="299"/>
                    <a:pt x="329" y="299"/>
                    <a:pt x="329" y="299"/>
                  </a:cubicBezTo>
                  <a:cubicBezTo>
                    <a:pt x="328" y="297"/>
                    <a:pt x="328" y="297"/>
                    <a:pt x="328" y="297"/>
                  </a:cubicBezTo>
                  <a:cubicBezTo>
                    <a:pt x="328" y="297"/>
                    <a:pt x="328" y="297"/>
                    <a:pt x="328" y="297"/>
                  </a:cubicBezTo>
                  <a:cubicBezTo>
                    <a:pt x="328" y="297"/>
                    <a:pt x="328" y="297"/>
                    <a:pt x="328" y="297"/>
                  </a:cubicBezTo>
                  <a:cubicBezTo>
                    <a:pt x="328" y="297"/>
                    <a:pt x="328" y="297"/>
                    <a:pt x="328" y="297"/>
                  </a:cubicBezTo>
                  <a:cubicBezTo>
                    <a:pt x="328" y="298"/>
                    <a:pt x="328" y="298"/>
                    <a:pt x="328" y="298"/>
                  </a:cubicBezTo>
                  <a:cubicBezTo>
                    <a:pt x="327" y="298"/>
                    <a:pt x="327" y="298"/>
                    <a:pt x="327" y="298"/>
                  </a:cubicBezTo>
                  <a:cubicBezTo>
                    <a:pt x="327" y="299"/>
                    <a:pt x="327" y="299"/>
                    <a:pt x="327" y="299"/>
                  </a:cubicBezTo>
                  <a:cubicBezTo>
                    <a:pt x="326" y="299"/>
                    <a:pt x="326" y="299"/>
                    <a:pt x="326" y="299"/>
                  </a:cubicBezTo>
                  <a:cubicBezTo>
                    <a:pt x="326" y="298"/>
                    <a:pt x="326" y="298"/>
                    <a:pt x="326" y="298"/>
                  </a:cubicBezTo>
                  <a:cubicBezTo>
                    <a:pt x="326" y="298"/>
                    <a:pt x="326" y="298"/>
                    <a:pt x="326" y="298"/>
                  </a:cubicBezTo>
                  <a:cubicBezTo>
                    <a:pt x="326" y="297"/>
                    <a:pt x="326" y="297"/>
                    <a:pt x="326" y="297"/>
                  </a:cubicBezTo>
                  <a:cubicBezTo>
                    <a:pt x="327" y="297"/>
                    <a:pt x="327" y="297"/>
                    <a:pt x="327" y="297"/>
                  </a:cubicBezTo>
                  <a:cubicBezTo>
                    <a:pt x="327" y="296"/>
                    <a:pt x="327" y="296"/>
                    <a:pt x="327" y="296"/>
                  </a:cubicBezTo>
                  <a:cubicBezTo>
                    <a:pt x="328" y="296"/>
                    <a:pt x="328" y="296"/>
                    <a:pt x="328" y="296"/>
                  </a:cubicBezTo>
                  <a:cubicBezTo>
                    <a:pt x="328" y="296"/>
                    <a:pt x="328" y="296"/>
                    <a:pt x="328" y="296"/>
                  </a:cubicBezTo>
                  <a:cubicBezTo>
                    <a:pt x="328" y="296"/>
                    <a:pt x="328" y="296"/>
                    <a:pt x="328" y="296"/>
                  </a:cubicBezTo>
                  <a:cubicBezTo>
                    <a:pt x="328" y="295"/>
                    <a:pt x="328" y="295"/>
                    <a:pt x="328" y="295"/>
                  </a:cubicBezTo>
                  <a:cubicBezTo>
                    <a:pt x="328" y="296"/>
                    <a:pt x="328" y="296"/>
                    <a:pt x="328" y="296"/>
                  </a:cubicBezTo>
                  <a:cubicBezTo>
                    <a:pt x="327" y="296"/>
                    <a:pt x="327" y="296"/>
                    <a:pt x="327" y="296"/>
                  </a:cubicBezTo>
                  <a:cubicBezTo>
                    <a:pt x="327" y="296"/>
                    <a:pt x="327" y="296"/>
                    <a:pt x="327" y="296"/>
                  </a:cubicBezTo>
                  <a:cubicBezTo>
                    <a:pt x="326" y="296"/>
                    <a:pt x="326" y="296"/>
                    <a:pt x="326" y="296"/>
                  </a:cubicBezTo>
                  <a:cubicBezTo>
                    <a:pt x="326" y="296"/>
                    <a:pt x="326" y="296"/>
                    <a:pt x="326" y="296"/>
                  </a:cubicBezTo>
                  <a:cubicBezTo>
                    <a:pt x="326" y="297"/>
                    <a:pt x="326" y="297"/>
                    <a:pt x="326" y="297"/>
                  </a:cubicBezTo>
                  <a:cubicBezTo>
                    <a:pt x="325" y="297"/>
                    <a:pt x="325" y="297"/>
                    <a:pt x="325" y="297"/>
                  </a:cubicBezTo>
                  <a:cubicBezTo>
                    <a:pt x="325" y="298"/>
                    <a:pt x="325" y="298"/>
                    <a:pt x="325" y="298"/>
                  </a:cubicBezTo>
                  <a:cubicBezTo>
                    <a:pt x="324" y="298"/>
                    <a:pt x="324" y="298"/>
                    <a:pt x="324" y="298"/>
                  </a:cubicBezTo>
                  <a:cubicBezTo>
                    <a:pt x="324" y="298"/>
                    <a:pt x="324" y="298"/>
                    <a:pt x="324" y="298"/>
                  </a:cubicBezTo>
                  <a:cubicBezTo>
                    <a:pt x="324" y="297"/>
                    <a:pt x="324" y="297"/>
                    <a:pt x="324" y="297"/>
                  </a:cubicBezTo>
                  <a:cubicBezTo>
                    <a:pt x="323" y="297"/>
                    <a:pt x="323" y="297"/>
                    <a:pt x="323" y="297"/>
                  </a:cubicBezTo>
                  <a:cubicBezTo>
                    <a:pt x="323" y="296"/>
                    <a:pt x="323" y="296"/>
                    <a:pt x="323" y="296"/>
                  </a:cubicBezTo>
                  <a:cubicBezTo>
                    <a:pt x="324" y="297"/>
                    <a:pt x="324" y="297"/>
                    <a:pt x="324" y="297"/>
                  </a:cubicBezTo>
                  <a:cubicBezTo>
                    <a:pt x="324" y="297"/>
                    <a:pt x="324" y="297"/>
                    <a:pt x="324" y="297"/>
                  </a:cubicBezTo>
                  <a:cubicBezTo>
                    <a:pt x="324" y="296"/>
                    <a:pt x="324" y="296"/>
                    <a:pt x="324" y="296"/>
                  </a:cubicBezTo>
                  <a:cubicBezTo>
                    <a:pt x="324" y="296"/>
                    <a:pt x="324" y="296"/>
                    <a:pt x="324" y="296"/>
                  </a:cubicBezTo>
                  <a:cubicBezTo>
                    <a:pt x="324" y="296"/>
                    <a:pt x="324" y="296"/>
                    <a:pt x="324" y="296"/>
                  </a:cubicBezTo>
                  <a:cubicBezTo>
                    <a:pt x="324" y="296"/>
                    <a:pt x="324" y="296"/>
                    <a:pt x="324" y="296"/>
                  </a:cubicBezTo>
                  <a:cubicBezTo>
                    <a:pt x="325" y="296"/>
                    <a:pt x="325" y="296"/>
                    <a:pt x="325" y="296"/>
                  </a:cubicBezTo>
                  <a:cubicBezTo>
                    <a:pt x="324" y="296"/>
                    <a:pt x="324" y="296"/>
                    <a:pt x="324" y="296"/>
                  </a:cubicBezTo>
                  <a:cubicBezTo>
                    <a:pt x="324" y="295"/>
                    <a:pt x="324" y="295"/>
                    <a:pt x="324" y="295"/>
                  </a:cubicBezTo>
                  <a:cubicBezTo>
                    <a:pt x="324" y="295"/>
                    <a:pt x="324" y="295"/>
                    <a:pt x="324" y="295"/>
                  </a:cubicBezTo>
                  <a:cubicBezTo>
                    <a:pt x="324" y="295"/>
                    <a:pt x="324" y="295"/>
                    <a:pt x="324" y="295"/>
                  </a:cubicBezTo>
                  <a:cubicBezTo>
                    <a:pt x="325" y="295"/>
                    <a:pt x="325" y="295"/>
                    <a:pt x="325" y="295"/>
                  </a:cubicBezTo>
                  <a:cubicBezTo>
                    <a:pt x="325" y="295"/>
                    <a:pt x="325" y="295"/>
                    <a:pt x="325" y="295"/>
                  </a:cubicBezTo>
                  <a:cubicBezTo>
                    <a:pt x="325" y="294"/>
                    <a:pt x="325" y="294"/>
                    <a:pt x="325" y="294"/>
                  </a:cubicBezTo>
                  <a:cubicBezTo>
                    <a:pt x="326" y="293"/>
                    <a:pt x="326" y="293"/>
                    <a:pt x="326" y="293"/>
                  </a:cubicBezTo>
                  <a:cubicBezTo>
                    <a:pt x="326" y="293"/>
                    <a:pt x="326" y="293"/>
                    <a:pt x="326" y="293"/>
                  </a:cubicBezTo>
                  <a:cubicBezTo>
                    <a:pt x="327" y="294"/>
                    <a:pt x="327" y="294"/>
                    <a:pt x="327" y="294"/>
                  </a:cubicBezTo>
                  <a:cubicBezTo>
                    <a:pt x="327" y="293"/>
                    <a:pt x="327" y="293"/>
                    <a:pt x="327" y="293"/>
                  </a:cubicBezTo>
                  <a:cubicBezTo>
                    <a:pt x="328" y="293"/>
                    <a:pt x="328" y="293"/>
                    <a:pt x="328" y="293"/>
                  </a:cubicBezTo>
                  <a:cubicBezTo>
                    <a:pt x="328" y="292"/>
                    <a:pt x="328" y="292"/>
                    <a:pt x="328" y="292"/>
                  </a:cubicBezTo>
                  <a:cubicBezTo>
                    <a:pt x="327" y="292"/>
                    <a:pt x="327" y="292"/>
                    <a:pt x="327" y="292"/>
                  </a:cubicBezTo>
                  <a:cubicBezTo>
                    <a:pt x="327" y="292"/>
                    <a:pt x="327" y="292"/>
                    <a:pt x="327" y="292"/>
                  </a:cubicBezTo>
                  <a:cubicBezTo>
                    <a:pt x="326" y="293"/>
                    <a:pt x="326" y="293"/>
                    <a:pt x="326" y="293"/>
                  </a:cubicBezTo>
                  <a:cubicBezTo>
                    <a:pt x="326" y="292"/>
                    <a:pt x="326" y="292"/>
                    <a:pt x="326" y="292"/>
                  </a:cubicBezTo>
                  <a:cubicBezTo>
                    <a:pt x="326" y="292"/>
                    <a:pt x="326" y="292"/>
                    <a:pt x="326" y="292"/>
                  </a:cubicBezTo>
                  <a:cubicBezTo>
                    <a:pt x="326" y="293"/>
                    <a:pt x="326" y="293"/>
                    <a:pt x="326" y="293"/>
                  </a:cubicBezTo>
                  <a:cubicBezTo>
                    <a:pt x="326" y="293"/>
                    <a:pt x="326" y="293"/>
                    <a:pt x="326" y="293"/>
                  </a:cubicBezTo>
                  <a:cubicBezTo>
                    <a:pt x="325" y="293"/>
                    <a:pt x="325" y="293"/>
                    <a:pt x="325" y="293"/>
                  </a:cubicBezTo>
                  <a:cubicBezTo>
                    <a:pt x="325" y="293"/>
                    <a:pt x="325" y="293"/>
                    <a:pt x="325" y="293"/>
                  </a:cubicBezTo>
                  <a:cubicBezTo>
                    <a:pt x="324" y="294"/>
                    <a:pt x="324" y="294"/>
                    <a:pt x="324" y="294"/>
                  </a:cubicBezTo>
                  <a:cubicBezTo>
                    <a:pt x="324" y="294"/>
                    <a:pt x="324" y="294"/>
                    <a:pt x="324" y="294"/>
                  </a:cubicBezTo>
                  <a:cubicBezTo>
                    <a:pt x="324" y="294"/>
                    <a:pt x="324" y="294"/>
                    <a:pt x="324" y="294"/>
                  </a:cubicBezTo>
                  <a:cubicBezTo>
                    <a:pt x="324" y="294"/>
                    <a:pt x="324" y="294"/>
                    <a:pt x="324" y="294"/>
                  </a:cubicBezTo>
                  <a:cubicBezTo>
                    <a:pt x="324" y="294"/>
                    <a:pt x="324" y="294"/>
                    <a:pt x="324" y="294"/>
                  </a:cubicBezTo>
                  <a:cubicBezTo>
                    <a:pt x="324" y="294"/>
                    <a:pt x="324" y="294"/>
                    <a:pt x="324" y="294"/>
                  </a:cubicBezTo>
                  <a:cubicBezTo>
                    <a:pt x="324" y="294"/>
                    <a:pt x="324" y="294"/>
                    <a:pt x="324" y="294"/>
                  </a:cubicBezTo>
                  <a:cubicBezTo>
                    <a:pt x="323" y="294"/>
                    <a:pt x="323" y="294"/>
                    <a:pt x="323" y="294"/>
                  </a:cubicBezTo>
                  <a:cubicBezTo>
                    <a:pt x="324" y="294"/>
                    <a:pt x="324" y="294"/>
                    <a:pt x="324" y="294"/>
                  </a:cubicBezTo>
                  <a:cubicBezTo>
                    <a:pt x="324" y="293"/>
                    <a:pt x="324" y="293"/>
                    <a:pt x="324" y="293"/>
                  </a:cubicBezTo>
                  <a:cubicBezTo>
                    <a:pt x="324" y="293"/>
                    <a:pt x="324" y="293"/>
                    <a:pt x="324" y="293"/>
                  </a:cubicBezTo>
                  <a:cubicBezTo>
                    <a:pt x="324" y="293"/>
                    <a:pt x="324" y="293"/>
                    <a:pt x="324" y="293"/>
                  </a:cubicBezTo>
                  <a:cubicBezTo>
                    <a:pt x="324" y="292"/>
                    <a:pt x="324" y="292"/>
                    <a:pt x="324" y="292"/>
                  </a:cubicBezTo>
                  <a:cubicBezTo>
                    <a:pt x="325" y="292"/>
                    <a:pt x="325" y="292"/>
                    <a:pt x="325" y="292"/>
                  </a:cubicBezTo>
                  <a:cubicBezTo>
                    <a:pt x="324" y="292"/>
                    <a:pt x="324" y="292"/>
                    <a:pt x="324" y="292"/>
                  </a:cubicBezTo>
                  <a:cubicBezTo>
                    <a:pt x="324" y="292"/>
                    <a:pt x="324" y="292"/>
                    <a:pt x="324" y="292"/>
                  </a:cubicBezTo>
                  <a:cubicBezTo>
                    <a:pt x="324" y="292"/>
                    <a:pt x="324" y="292"/>
                    <a:pt x="324" y="292"/>
                  </a:cubicBezTo>
                  <a:cubicBezTo>
                    <a:pt x="324" y="291"/>
                    <a:pt x="324" y="291"/>
                    <a:pt x="324" y="291"/>
                  </a:cubicBezTo>
                  <a:cubicBezTo>
                    <a:pt x="324" y="291"/>
                    <a:pt x="324" y="291"/>
                    <a:pt x="324" y="291"/>
                  </a:cubicBezTo>
                  <a:cubicBezTo>
                    <a:pt x="323" y="291"/>
                    <a:pt x="323" y="291"/>
                    <a:pt x="323" y="291"/>
                  </a:cubicBezTo>
                  <a:cubicBezTo>
                    <a:pt x="323" y="291"/>
                    <a:pt x="323" y="291"/>
                    <a:pt x="323" y="291"/>
                  </a:cubicBezTo>
                  <a:cubicBezTo>
                    <a:pt x="323" y="291"/>
                    <a:pt x="323" y="291"/>
                    <a:pt x="323" y="291"/>
                  </a:cubicBezTo>
                  <a:cubicBezTo>
                    <a:pt x="324" y="291"/>
                    <a:pt x="324" y="291"/>
                    <a:pt x="324" y="291"/>
                  </a:cubicBezTo>
                  <a:cubicBezTo>
                    <a:pt x="324" y="291"/>
                    <a:pt x="324" y="291"/>
                    <a:pt x="324" y="291"/>
                  </a:cubicBezTo>
                  <a:cubicBezTo>
                    <a:pt x="325" y="291"/>
                    <a:pt x="325" y="291"/>
                    <a:pt x="325" y="291"/>
                  </a:cubicBezTo>
                  <a:cubicBezTo>
                    <a:pt x="325" y="290"/>
                    <a:pt x="325" y="290"/>
                    <a:pt x="325" y="290"/>
                  </a:cubicBezTo>
                  <a:cubicBezTo>
                    <a:pt x="326" y="290"/>
                    <a:pt x="326" y="290"/>
                    <a:pt x="326" y="290"/>
                  </a:cubicBezTo>
                  <a:cubicBezTo>
                    <a:pt x="326" y="290"/>
                    <a:pt x="326" y="290"/>
                    <a:pt x="326" y="290"/>
                  </a:cubicBezTo>
                  <a:cubicBezTo>
                    <a:pt x="326" y="289"/>
                    <a:pt x="326" y="289"/>
                    <a:pt x="326" y="289"/>
                  </a:cubicBezTo>
                  <a:cubicBezTo>
                    <a:pt x="326" y="289"/>
                    <a:pt x="326" y="289"/>
                    <a:pt x="326" y="289"/>
                  </a:cubicBezTo>
                  <a:cubicBezTo>
                    <a:pt x="326" y="289"/>
                    <a:pt x="326" y="289"/>
                    <a:pt x="326" y="289"/>
                  </a:cubicBezTo>
                  <a:cubicBezTo>
                    <a:pt x="326" y="289"/>
                    <a:pt x="326" y="289"/>
                    <a:pt x="326" y="289"/>
                  </a:cubicBezTo>
                  <a:cubicBezTo>
                    <a:pt x="325" y="288"/>
                    <a:pt x="325" y="288"/>
                    <a:pt x="325" y="288"/>
                  </a:cubicBezTo>
                  <a:cubicBezTo>
                    <a:pt x="324" y="288"/>
                    <a:pt x="324" y="288"/>
                    <a:pt x="324" y="288"/>
                  </a:cubicBezTo>
                  <a:cubicBezTo>
                    <a:pt x="324" y="288"/>
                    <a:pt x="324" y="288"/>
                    <a:pt x="324" y="288"/>
                  </a:cubicBezTo>
                  <a:cubicBezTo>
                    <a:pt x="323" y="288"/>
                    <a:pt x="323" y="288"/>
                    <a:pt x="323" y="288"/>
                  </a:cubicBezTo>
                  <a:cubicBezTo>
                    <a:pt x="323" y="288"/>
                    <a:pt x="323" y="288"/>
                    <a:pt x="323" y="288"/>
                  </a:cubicBezTo>
                  <a:cubicBezTo>
                    <a:pt x="323" y="289"/>
                    <a:pt x="323" y="289"/>
                    <a:pt x="323" y="289"/>
                  </a:cubicBezTo>
                  <a:cubicBezTo>
                    <a:pt x="323" y="290"/>
                    <a:pt x="323" y="290"/>
                    <a:pt x="323" y="290"/>
                  </a:cubicBezTo>
                  <a:cubicBezTo>
                    <a:pt x="322" y="290"/>
                    <a:pt x="322" y="290"/>
                    <a:pt x="322" y="290"/>
                  </a:cubicBezTo>
                  <a:cubicBezTo>
                    <a:pt x="323" y="290"/>
                    <a:pt x="323" y="290"/>
                    <a:pt x="323" y="290"/>
                  </a:cubicBezTo>
                  <a:cubicBezTo>
                    <a:pt x="323" y="289"/>
                    <a:pt x="323" y="289"/>
                    <a:pt x="323" y="289"/>
                  </a:cubicBezTo>
                  <a:cubicBezTo>
                    <a:pt x="323" y="289"/>
                    <a:pt x="323" y="289"/>
                    <a:pt x="323" y="289"/>
                  </a:cubicBezTo>
                  <a:cubicBezTo>
                    <a:pt x="323" y="288"/>
                    <a:pt x="323" y="288"/>
                    <a:pt x="323" y="288"/>
                  </a:cubicBezTo>
                  <a:cubicBezTo>
                    <a:pt x="323" y="288"/>
                    <a:pt x="323" y="288"/>
                    <a:pt x="323" y="288"/>
                  </a:cubicBezTo>
                  <a:cubicBezTo>
                    <a:pt x="323" y="288"/>
                    <a:pt x="323" y="288"/>
                    <a:pt x="323" y="288"/>
                  </a:cubicBezTo>
                  <a:cubicBezTo>
                    <a:pt x="322" y="288"/>
                    <a:pt x="322" y="288"/>
                    <a:pt x="322" y="288"/>
                  </a:cubicBezTo>
                  <a:cubicBezTo>
                    <a:pt x="322" y="288"/>
                    <a:pt x="322" y="288"/>
                    <a:pt x="322" y="288"/>
                  </a:cubicBezTo>
                  <a:cubicBezTo>
                    <a:pt x="321" y="289"/>
                    <a:pt x="321" y="289"/>
                    <a:pt x="321" y="289"/>
                  </a:cubicBezTo>
                  <a:cubicBezTo>
                    <a:pt x="321" y="289"/>
                    <a:pt x="321" y="289"/>
                    <a:pt x="321" y="289"/>
                  </a:cubicBezTo>
                  <a:cubicBezTo>
                    <a:pt x="321" y="289"/>
                    <a:pt x="321" y="289"/>
                    <a:pt x="321" y="289"/>
                  </a:cubicBezTo>
                  <a:cubicBezTo>
                    <a:pt x="321" y="289"/>
                    <a:pt x="321" y="289"/>
                    <a:pt x="321" y="289"/>
                  </a:cubicBezTo>
                  <a:cubicBezTo>
                    <a:pt x="320" y="289"/>
                    <a:pt x="320" y="289"/>
                    <a:pt x="320" y="289"/>
                  </a:cubicBezTo>
                  <a:cubicBezTo>
                    <a:pt x="320" y="289"/>
                    <a:pt x="320" y="289"/>
                    <a:pt x="320" y="289"/>
                  </a:cubicBezTo>
                  <a:cubicBezTo>
                    <a:pt x="320" y="290"/>
                    <a:pt x="320" y="290"/>
                    <a:pt x="320" y="290"/>
                  </a:cubicBezTo>
                  <a:cubicBezTo>
                    <a:pt x="319" y="290"/>
                    <a:pt x="319" y="290"/>
                    <a:pt x="319" y="290"/>
                  </a:cubicBezTo>
                  <a:cubicBezTo>
                    <a:pt x="319" y="290"/>
                    <a:pt x="319" y="290"/>
                    <a:pt x="319" y="290"/>
                  </a:cubicBezTo>
                  <a:cubicBezTo>
                    <a:pt x="320" y="289"/>
                    <a:pt x="320" y="289"/>
                    <a:pt x="320" y="289"/>
                  </a:cubicBezTo>
                  <a:cubicBezTo>
                    <a:pt x="320" y="288"/>
                    <a:pt x="320" y="288"/>
                    <a:pt x="320" y="288"/>
                  </a:cubicBezTo>
                  <a:cubicBezTo>
                    <a:pt x="320" y="288"/>
                    <a:pt x="320" y="288"/>
                    <a:pt x="320" y="288"/>
                  </a:cubicBezTo>
                  <a:cubicBezTo>
                    <a:pt x="319" y="288"/>
                    <a:pt x="319" y="288"/>
                    <a:pt x="319" y="288"/>
                  </a:cubicBezTo>
                  <a:cubicBezTo>
                    <a:pt x="319" y="289"/>
                    <a:pt x="319" y="289"/>
                    <a:pt x="319" y="289"/>
                  </a:cubicBezTo>
                  <a:cubicBezTo>
                    <a:pt x="319" y="289"/>
                    <a:pt x="319" y="289"/>
                    <a:pt x="319" y="289"/>
                  </a:cubicBezTo>
                  <a:cubicBezTo>
                    <a:pt x="319" y="289"/>
                    <a:pt x="319" y="289"/>
                    <a:pt x="319" y="289"/>
                  </a:cubicBezTo>
                  <a:cubicBezTo>
                    <a:pt x="319" y="288"/>
                    <a:pt x="319" y="288"/>
                    <a:pt x="319" y="288"/>
                  </a:cubicBezTo>
                  <a:cubicBezTo>
                    <a:pt x="319" y="288"/>
                    <a:pt x="319" y="288"/>
                    <a:pt x="319" y="288"/>
                  </a:cubicBezTo>
                  <a:cubicBezTo>
                    <a:pt x="319" y="288"/>
                    <a:pt x="319" y="288"/>
                    <a:pt x="319" y="288"/>
                  </a:cubicBezTo>
                  <a:cubicBezTo>
                    <a:pt x="318" y="288"/>
                    <a:pt x="318" y="288"/>
                    <a:pt x="318" y="288"/>
                  </a:cubicBezTo>
                  <a:cubicBezTo>
                    <a:pt x="318" y="289"/>
                    <a:pt x="318" y="289"/>
                    <a:pt x="318" y="289"/>
                  </a:cubicBezTo>
                  <a:cubicBezTo>
                    <a:pt x="317" y="288"/>
                    <a:pt x="317" y="288"/>
                    <a:pt x="317" y="288"/>
                  </a:cubicBezTo>
                  <a:cubicBezTo>
                    <a:pt x="317" y="288"/>
                    <a:pt x="317" y="288"/>
                    <a:pt x="317" y="288"/>
                  </a:cubicBezTo>
                  <a:cubicBezTo>
                    <a:pt x="317" y="288"/>
                    <a:pt x="317" y="288"/>
                    <a:pt x="317" y="288"/>
                  </a:cubicBezTo>
                  <a:cubicBezTo>
                    <a:pt x="316" y="288"/>
                    <a:pt x="316" y="288"/>
                    <a:pt x="316" y="288"/>
                  </a:cubicBezTo>
                  <a:cubicBezTo>
                    <a:pt x="316" y="288"/>
                    <a:pt x="316" y="288"/>
                    <a:pt x="316" y="288"/>
                  </a:cubicBezTo>
                  <a:cubicBezTo>
                    <a:pt x="316" y="288"/>
                    <a:pt x="316" y="288"/>
                    <a:pt x="316" y="288"/>
                  </a:cubicBezTo>
                  <a:cubicBezTo>
                    <a:pt x="316" y="288"/>
                    <a:pt x="316" y="288"/>
                    <a:pt x="316" y="288"/>
                  </a:cubicBezTo>
                  <a:cubicBezTo>
                    <a:pt x="317" y="287"/>
                    <a:pt x="317" y="287"/>
                    <a:pt x="317" y="287"/>
                  </a:cubicBezTo>
                  <a:cubicBezTo>
                    <a:pt x="317" y="286"/>
                    <a:pt x="317" y="286"/>
                    <a:pt x="317" y="286"/>
                  </a:cubicBezTo>
                  <a:cubicBezTo>
                    <a:pt x="317" y="286"/>
                    <a:pt x="317" y="286"/>
                    <a:pt x="317" y="286"/>
                  </a:cubicBezTo>
                  <a:cubicBezTo>
                    <a:pt x="317" y="286"/>
                    <a:pt x="317" y="286"/>
                    <a:pt x="317" y="286"/>
                  </a:cubicBezTo>
                  <a:cubicBezTo>
                    <a:pt x="316" y="287"/>
                    <a:pt x="316" y="287"/>
                    <a:pt x="316" y="287"/>
                  </a:cubicBezTo>
                  <a:cubicBezTo>
                    <a:pt x="316" y="286"/>
                    <a:pt x="316" y="286"/>
                    <a:pt x="316" y="286"/>
                  </a:cubicBezTo>
                  <a:cubicBezTo>
                    <a:pt x="317" y="286"/>
                    <a:pt x="317" y="286"/>
                    <a:pt x="317" y="286"/>
                  </a:cubicBezTo>
                  <a:cubicBezTo>
                    <a:pt x="318" y="286"/>
                    <a:pt x="318" y="286"/>
                    <a:pt x="318" y="286"/>
                  </a:cubicBezTo>
                  <a:cubicBezTo>
                    <a:pt x="318" y="286"/>
                    <a:pt x="318" y="286"/>
                    <a:pt x="318" y="286"/>
                  </a:cubicBezTo>
                  <a:cubicBezTo>
                    <a:pt x="319" y="286"/>
                    <a:pt x="319" y="286"/>
                    <a:pt x="319" y="286"/>
                  </a:cubicBezTo>
                  <a:cubicBezTo>
                    <a:pt x="319" y="285"/>
                    <a:pt x="319" y="285"/>
                    <a:pt x="319" y="285"/>
                  </a:cubicBezTo>
                  <a:cubicBezTo>
                    <a:pt x="319" y="285"/>
                    <a:pt x="319" y="285"/>
                    <a:pt x="319" y="285"/>
                  </a:cubicBezTo>
                  <a:cubicBezTo>
                    <a:pt x="319" y="285"/>
                    <a:pt x="319" y="285"/>
                    <a:pt x="319" y="285"/>
                  </a:cubicBezTo>
                  <a:cubicBezTo>
                    <a:pt x="318" y="285"/>
                    <a:pt x="318" y="285"/>
                    <a:pt x="318" y="285"/>
                  </a:cubicBezTo>
                  <a:cubicBezTo>
                    <a:pt x="318" y="285"/>
                    <a:pt x="318" y="285"/>
                    <a:pt x="318" y="285"/>
                  </a:cubicBezTo>
                  <a:cubicBezTo>
                    <a:pt x="317" y="285"/>
                    <a:pt x="317" y="285"/>
                    <a:pt x="317" y="285"/>
                  </a:cubicBezTo>
                  <a:cubicBezTo>
                    <a:pt x="317" y="285"/>
                    <a:pt x="317" y="285"/>
                    <a:pt x="317" y="285"/>
                  </a:cubicBezTo>
                  <a:cubicBezTo>
                    <a:pt x="316" y="285"/>
                    <a:pt x="316" y="285"/>
                    <a:pt x="316" y="285"/>
                  </a:cubicBezTo>
                  <a:cubicBezTo>
                    <a:pt x="317" y="284"/>
                    <a:pt x="317" y="284"/>
                    <a:pt x="317" y="284"/>
                  </a:cubicBezTo>
                  <a:cubicBezTo>
                    <a:pt x="317" y="284"/>
                    <a:pt x="317" y="284"/>
                    <a:pt x="317" y="284"/>
                  </a:cubicBezTo>
                  <a:cubicBezTo>
                    <a:pt x="317" y="284"/>
                    <a:pt x="317" y="284"/>
                    <a:pt x="317" y="284"/>
                  </a:cubicBezTo>
                  <a:cubicBezTo>
                    <a:pt x="316" y="284"/>
                    <a:pt x="316" y="284"/>
                    <a:pt x="316" y="284"/>
                  </a:cubicBezTo>
                  <a:cubicBezTo>
                    <a:pt x="316" y="284"/>
                    <a:pt x="316" y="284"/>
                    <a:pt x="316" y="284"/>
                  </a:cubicBezTo>
                  <a:cubicBezTo>
                    <a:pt x="315" y="285"/>
                    <a:pt x="315" y="285"/>
                    <a:pt x="315" y="285"/>
                  </a:cubicBezTo>
                  <a:cubicBezTo>
                    <a:pt x="315" y="285"/>
                    <a:pt x="315" y="285"/>
                    <a:pt x="315" y="285"/>
                  </a:cubicBezTo>
                  <a:cubicBezTo>
                    <a:pt x="314" y="286"/>
                    <a:pt x="314" y="286"/>
                    <a:pt x="314" y="286"/>
                  </a:cubicBezTo>
                  <a:cubicBezTo>
                    <a:pt x="314" y="286"/>
                    <a:pt x="314" y="286"/>
                    <a:pt x="314" y="286"/>
                  </a:cubicBezTo>
                  <a:cubicBezTo>
                    <a:pt x="314" y="286"/>
                    <a:pt x="314" y="286"/>
                    <a:pt x="314" y="286"/>
                  </a:cubicBezTo>
                  <a:cubicBezTo>
                    <a:pt x="313" y="287"/>
                    <a:pt x="313" y="287"/>
                    <a:pt x="313" y="287"/>
                  </a:cubicBezTo>
                  <a:cubicBezTo>
                    <a:pt x="313" y="286"/>
                    <a:pt x="313" y="286"/>
                    <a:pt x="313" y="286"/>
                  </a:cubicBezTo>
                  <a:cubicBezTo>
                    <a:pt x="313" y="286"/>
                    <a:pt x="313" y="286"/>
                    <a:pt x="313" y="286"/>
                  </a:cubicBezTo>
                  <a:cubicBezTo>
                    <a:pt x="314" y="285"/>
                    <a:pt x="314" y="285"/>
                    <a:pt x="314" y="285"/>
                  </a:cubicBezTo>
                  <a:cubicBezTo>
                    <a:pt x="314" y="285"/>
                    <a:pt x="314" y="285"/>
                    <a:pt x="314" y="285"/>
                  </a:cubicBezTo>
                  <a:cubicBezTo>
                    <a:pt x="314" y="284"/>
                    <a:pt x="314" y="284"/>
                    <a:pt x="314" y="284"/>
                  </a:cubicBezTo>
                  <a:cubicBezTo>
                    <a:pt x="315" y="284"/>
                    <a:pt x="315" y="284"/>
                    <a:pt x="315" y="284"/>
                  </a:cubicBezTo>
                  <a:cubicBezTo>
                    <a:pt x="315" y="283"/>
                    <a:pt x="315" y="283"/>
                    <a:pt x="315" y="283"/>
                  </a:cubicBezTo>
                  <a:cubicBezTo>
                    <a:pt x="315" y="283"/>
                    <a:pt x="315" y="283"/>
                    <a:pt x="315" y="283"/>
                  </a:cubicBezTo>
                  <a:cubicBezTo>
                    <a:pt x="315" y="283"/>
                    <a:pt x="315" y="283"/>
                    <a:pt x="315" y="283"/>
                  </a:cubicBezTo>
                  <a:cubicBezTo>
                    <a:pt x="316" y="282"/>
                    <a:pt x="316" y="282"/>
                    <a:pt x="316" y="282"/>
                  </a:cubicBezTo>
                  <a:cubicBezTo>
                    <a:pt x="316" y="282"/>
                    <a:pt x="316" y="282"/>
                    <a:pt x="316" y="282"/>
                  </a:cubicBezTo>
                  <a:cubicBezTo>
                    <a:pt x="317" y="281"/>
                    <a:pt x="317" y="281"/>
                    <a:pt x="317" y="281"/>
                  </a:cubicBezTo>
                  <a:cubicBezTo>
                    <a:pt x="317" y="281"/>
                    <a:pt x="317" y="281"/>
                    <a:pt x="317" y="281"/>
                  </a:cubicBezTo>
                  <a:cubicBezTo>
                    <a:pt x="317" y="281"/>
                    <a:pt x="317" y="281"/>
                    <a:pt x="317" y="281"/>
                  </a:cubicBezTo>
                  <a:cubicBezTo>
                    <a:pt x="317" y="280"/>
                    <a:pt x="317" y="280"/>
                    <a:pt x="317" y="280"/>
                  </a:cubicBezTo>
                  <a:cubicBezTo>
                    <a:pt x="317" y="280"/>
                    <a:pt x="317" y="280"/>
                    <a:pt x="317" y="280"/>
                  </a:cubicBezTo>
                  <a:cubicBezTo>
                    <a:pt x="318" y="280"/>
                    <a:pt x="318" y="280"/>
                    <a:pt x="318" y="280"/>
                  </a:cubicBezTo>
                  <a:cubicBezTo>
                    <a:pt x="318" y="280"/>
                    <a:pt x="318" y="280"/>
                    <a:pt x="318" y="280"/>
                  </a:cubicBezTo>
                  <a:cubicBezTo>
                    <a:pt x="317" y="280"/>
                    <a:pt x="317" y="280"/>
                    <a:pt x="317" y="280"/>
                  </a:cubicBezTo>
                  <a:cubicBezTo>
                    <a:pt x="318" y="281"/>
                    <a:pt x="318" y="281"/>
                    <a:pt x="318" y="281"/>
                  </a:cubicBezTo>
                  <a:cubicBezTo>
                    <a:pt x="318" y="280"/>
                    <a:pt x="318" y="280"/>
                    <a:pt x="318" y="280"/>
                  </a:cubicBezTo>
                  <a:cubicBezTo>
                    <a:pt x="319" y="279"/>
                    <a:pt x="319" y="279"/>
                    <a:pt x="319" y="279"/>
                  </a:cubicBezTo>
                  <a:cubicBezTo>
                    <a:pt x="319" y="279"/>
                    <a:pt x="319" y="279"/>
                    <a:pt x="319" y="279"/>
                  </a:cubicBezTo>
                  <a:cubicBezTo>
                    <a:pt x="319" y="278"/>
                    <a:pt x="319" y="278"/>
                    <a:pt x="319" y="278"/>
                  </a:cubicBezTo>
                  <a:cubicBezTo>
                    <a:pt x="319" y="278"/>
                    <a:pt x="319" y="278"/>
                    <a:pt x="319" y="278"/>
                  </a:cubicBezTo>
                  <a:cubicBezTo>
                    <a:pt x="318" y="279"/>
                    <a:pt x="318" y="279"/>
                    <a:pt x="318" y="279"/>
                  </a:cubicBezTo>
                  <a:cubicBezTo>
                    <a:pt x="318" y="278"/>
                    <a:pt x="318" y="278"/>
                    <a:pt x="318" y="278"/>
                  </a:cubicBezTo>
                  <a:cubicBezTo>
                    <a:pt x="318" y="278"/>
                    <a:pt x="318" y="278"/>
                    <a:pt x="318" y="278"/>
                  </a:cubicBezTo>
                  <a:cubicBezTo>
                    <a:pt x="318" y="277"/>
                    <a:pt x="318" y="277"/>
                    <a:pt x="318" y="277"/>
                  </a:cubicBezTo>
                  <a:cubicBezTo>
                    <a:pt x="319" y="277"/>
                    <a:pt x="319" y="277"/>
                    <a:pt x="319" y="277"/>
                  </a:cubicBezTo>
                  <a:cubicBezTo>
                    <a:pt x="319" y="278"/>
                    <a:pt x="319" y="278"/>
                    <a:pt x="319" y="278"/>
                  </a:cubicBezTo>
                  <a:cubicBezTo>
                    <a:pt x="320" y="278"/>
                    <a:pt x="320" y="278"/>
                    <a:pt x="320" y="278"/>
                  </a:cubicBezTo>
                  <a:cubicBezTo>
                    <a:pt x="320" y="278"/>
                    <a:pt x="320" y="278"/>
                    <a:pt x="320" y="278"/>
                  </a:cubicBezTo>
                  <a:cubicBezTo>
                    <a:pt x="320" y="277"/>
                    <a:pt x="320" y="277"/>
                    <a:pt x="320" y="277"/>
                  </a:cubicBezTo>
                  <a:cubicBezTo>
                    <a:pt x="320" y="276"/>
                    <a:pt x="320" y="276"/>
                    <a:pt x="320" y="276"/>
                  </a:cubicBezTo>
                  <a:cubicBezTo>
                    <a:pt x="320" y="276"/>
                    <a:pt x="320" y="276"/>
                    <a:pt x="320" y="276"/>
                  </a:cubicBezTo>
                  <a:cubicBezTo>
                    <a:pt x="319" y="276"/>
                    <a:pt x="319" y="276"/>
                    <a:pt x="319" y="276"/>
                  </a:cubicBezTo>
                  <a:cubicBezTo>
                    <a:pt x="319" y="277"/>
                    <a:pt x="319" y="277"/>
                    <a:pt x="319" y="277"/>
                  </a:cubicBezTo>
                  <a:cubicBezTo>
                    <a:pt x="319" y="277"/>
                    <a:pt x="319" y="277"/>
                    <a:pt x="319" y="277"/>
                  </a:cubicBezTo>
                  <a:cubicBezTo>
                    <a:pt x="319" y="276"/>
                    <a:pt x="319" y="276"/>
                    <a:pt x="319" y="276"/>
                  </a:cubicBezTo>
                  <a:cubicBezTo>
                    <a:pt x="319" y="276"/>
                    <a:pt x="319" y="276"/>
                    <a:pt x="319" y="276"/>
                  </a:cubicBezTo>
                  <a:cubicBezTo>
                    <a:pt x="319" y="276"/>
                    <a:pt x="319" y="276"/>
                    <a:pt x="319" y="276"/>
                  </a:cubicBezTo>
                  <a:cubicBezTo>
                    <a:pt x="318" y="277"/>
                    <a:pt x="318" y="277"/>
                    <a:pt x="318" y="277"/>
                  </a:cubicBezTo>
                  <a:cubicBezTo>
                    <a:pt x="318" y="277"/>
                    <a:pt x="318" y="277"/>
                    <a:pt x="318" y="277"/>
                  </a:cubicBezTo>
                  <a:cubicBezTo>
                    <a:pt x="317" y="277"/>
                    <a:pt x="317" y="277"/>
                    <a:pt x="317" y="277"/>
                  </a:cubicBezTo>
                  <a:cubicBezTo>
                    <a:pt x="317" y="277"/>
                    <a:pt x="317" y="277"/>
                    <a:pt x="317" y="277"/>
                  </a:cubicBezTo>
                  <a:cubicBezTo>
                    <a:pt x="316" y="277"/>
                    <a:pt x="316" y="277"/>
                    <a:pt x="316" y="277"/>
                  </a:cubicBezTo>
                  <a:cubicBezTo>
                    <a:pt x="315" y="278"/>
                    <a:pt x="315" y="278"/>
                    <a:pt x="315" y="278"/>
                  </a:cubicBezTo>
                  <a:cubicBezTo>
                    <a:pt x="315" y="278"/>
                    <a:pt x="315" y="278"/>
                    <a:pt x="315" y="278"/>
                  </a:cubicBezTo>
                  <a:cubicBezTo>
                    <a:pt x="315" y="279"/>
                    <a:pt x="315" y="279"/>
                    <a:pt x="315" y="279"/>
                  </a:cubicBezTo>
                  <a:cubicBezTo>
                    <a:pt x="314" y="279"/>
                    <a:pt x="314" y="279"/>
                    <a:pt x="314" y="279"/>
                  </a:cubicBezTo>
                  <a:cubicBezTo>
                    <a:pt x="314" y="279"/>
                    <a:pt x="314" y="279"/>
                    <a:pt x="314" y="279"/>
                  </a:cubicBezTo>
                  <a:cubicBezTo>
                    <a:pt x="314" y="279"/>
                    <a:pt x="314" y="279"/>
                    <a:pt x="314" y="279"/>
                  </a:cubicBezTo>
                  <a:cubicBezTo>
                    <a:pt x="314" y="279"/>
                    <a:pt x="314" y="279"/>
                    <a:pt x="314" y="279"/>
                  </a:cubicBezTo>
                  <a:cubicBezTo>
                    <a:pt x="314" y="280"/>
                    <a:pt x="314" y="280"/>
                    <a:pt x="314" y="280"/>
                  </a:cubicBezTo>
                  <a:close/>
                  <a:moveTo>
                    <a:pt x="285" y="287"/>
                  </a:moveTo>
                  <a:cubicBezTo>
                    <a:pt x="286" y="287"/>
                    <a:pt x="286" y="287"/>
                    <a:pt x="286" y="287"/>
                  </a:cubicBezTo>
                  <a:cubicBezTo>
                    <a:pt x="288" y="288"/>
                    <a:pt x="288" y="288"/>
                    <a:pt x="288" y="288"/>
                  </a:cubicBezTo>
                  <a:cubicBezTo>
                    <a:pt x="289" y="288"/>
                    <a:pt x="289" y="288"/>
                    <a:pt x="289" y="288"/>
                  </a:cubicBezTo>
                  <a:cubicBezTo>
                    <a:pt x="290" y="288"/>
                    <a:pt x="290" y="288"/>
                    <a:pt x="290" y="288"/>
                  </a:cubicBezTo>
                  <a:cubicBezTo>
                    <a:pt x="290" y="289"/>
                    <a:pt x="290" y="289"/>
                    <a:pt x="290" y="289"/>
                  </a:cubicBezTo>
                  <a:cubicBezTo>
                    <a:pt x="291" y="289"/>
                    <a:pt x="291" y="289"/>
                    <a:pt x="291" y="289"/>
                  </a:cubicBezTo>
                  <a:cubicBezTo>
                    <a:pt x="292" y="289"/>
                    <a:pt x="292" y="289"/>
                    <a:pt x="292" y="289"/>
                  </a:cubicBezTo>
                  <a:cubicBezTo>
                    <a:pt x="293" y="289"/>
                    <a:pt x="293" y="289"/>
                    <a:pt x="293" y="289"/>
                  </a:cubicBezTo>
                  <a:cubicBezTo>
                    <a:pt x="293" y="289"/>
                    <a:pt x="293" y="289"/>
                    <a:pt x="293" y="289"/>
                  </a:cubicBezTo>
                  <a:cubicBezTo>
                    <a:pt x="292" y="288"/>
                    <a:pt x="292" y="288"/>
                    <a:pt x="292" y="288"/>
                  </a:cubicBezTo>
                  <a:cubicBezTo>
                    <a:pt x="292" y="288"/>
                    <a:pt x="292" y="288"/>
                    <a:pt x="292" y="288"/>
                  </a:cubicBezTo>
                  <a:cubicBezTo>
                    <a:pt x="292" y="287"/>
                    <a:pt x="292" y="287"/>
                    <a:pt x="292" y="287"/>
                  </a:cubicBezTo>
                  <a:cubicBezTo>
                    <a:pt x="291" y="287"/>
                    <a:pt x="291" y="287"/>
                    <a:pt x="291" y="287"/>
                  </a:cubicBezTo>
                  <a:cubicBezTo>
                    <a:pt x="290" y="286"/>
                    <a:pt x="290" y="286"/>
                    <a:pt x="290" y="286"/>
                  </a:cubicBezTo>
                  <a:cubicBezTo>
                    <a:pt x="289" y="286"/>
                    <a:pt x="289" y="286"/>
                    <a:pt x="289" y="286"/>
                  </a:cubicBezTo>
                  <a:cubicBezTo>
                    <a:pt x="289" y="286"/>
                    <a:pt x="289" y="286"/>
                    <a:pt x="289" y="286"/>
                  </a:cubicBezTo>
                  <a:cubicBezTo>
                    <a:pt x="288" y="285"/>
                    <a:pt x="288" y="285"/>
                    <a:pt x="288" y="285"/>
                  </a:cubicBezTo>
                  <a:cubicBezTo>
                    <a:pt x="287" y="285"/>
                    <a:pt x="287" y="285"/>
                    <a:pt x="287" y="285"/>
                  </a:cubicBezTo>
                  <a:cubicBezTo>
                    <a:pt x="286" y="284"/>
                    <a:pt x="286" y="284"/>
                    <a:pt x="286" y="284"/>
                  </a:cubicBezTo>
                  <a:cubicBezTo>
                    <a:pt x="284" y="284"/>
                    <a:pt x="284" y="284"/>
                    <a:pt x="284" y="284"/>
                  </a:cubicBezTo>
                  <a:cubicBezTo>
                    <a:pt x="283" y="284"/>
                    <a:pt x="283" y="284"/>
                    <a:pt x="283" y="284"/>
                  </a:cubicBezTo>
                  <a:cubicBezTo>
                    <a:pt x="282" y="284"/>
                    <a:pt x="282" y="284"/>
                    <a:pt x="282" y="284"/>
                  </a:cubicBezTo>
                  <a:cubicBezTo>
                    <a:pt x="283" y="285"/>
                    <a:pt x="283" y="285"/>
                    <a:pt x="283" y="285"/>
                  </a:cubicBezTo>
                  <a:cubicBezTo>
                    <a:pt x="284" y="285"/>
                    <a:pt x="284" y="285"/>
                    <a:pt x="284" y="285"/>
                  </a:cubicBezTo>
                  <a:cubicBezTo>
                    <a:pt x="285" y="286"/>
                    <a:pt x="285" y="286"/>
                    <a:pt x="285" y="286"/>
                  </a:cubicBezTo>
                  <a:cubicBezTo>
                    <a:pt x="285" y="287"/>
                    <a:pt x="285" y="287"/>
                    <a:pt x="285" y="287"/>
                  </a:cubicBezTo>
                  <a:cubicBezTo>
                    <a:pt x="285" y="287"/>
                    <a:pt x="285" y="287"/>
                    <a:pt x="285" y="287"/>
                  </a:cubicBezTo>
                  <a:close/>
                  <a:moveTo>
                    <a:pt x="286" y="305"/>
                  </a:moveTo>
                  <a:cubicBezTo>
                    <a:pt x="285" y="305"/>
                    <a:pt x="285" y="305"/>
                    <a:pt x="285" y="305"/>
                  </a:cubicBezTo>
                  <a:cubicBezTo>
                    <a:pt x="284" y="304"/>
                    <a:pt x="284" y="304"/>
                    <a:pt x="284" y="304"/>
                  </a:cubicBezTo>
                  <a:cubicBezTo>
                    <a:pt x="282" y="304"/>
                    <a:pt x="282" y="304"/>
                    <a:pt x="282" y="304"/>
                  </a:cubicBezTo>
                  <a:cubicBezTo>
                    <a:pt x="282" y="304"/>
                    <a:pt x="282" y="304"/>
                    <a:pt x="282" y="304"/>
                  </a:cubicBezTo>
                  <a:cubicBezTo>
                    <a:pt x="282" y="303"/>
                    <a:pt x="282" y="303"/>
                    <a:pt x="282" y="303"/>
                  </a:cubicBezTo>
                  <a:cubicBezTo>
                    <a:pt x="281" y="303"/>
                    <a:pt x="281" y="303"/>
                    <a:pt x="281" y="303"/>
                  </a:cubicBezTo>
                  <a:cubicBezTo>
                    <a:pt x="281" y="303"/>
                    <a:pt x="281" y="303"/>
                    <a:pt x="281" y="303"/>
                  </a:cubicBezTo>
                  <a:cubicBezTo>
                    <a:pt x="281" y="302"/>
                    <a:pt x="281" y="302"/>
                    <a:pt x="281" y="302"/>
                  </a:cubicBezTo>
                  <a:cubicBezTo>
                    <a:pt x="280" y="302"/>
                    <a:pt x="280" y="302"/>
                    <a:pt x="280" y="302"/>
                  </a:cubicBezTo>
                  <a:cubicBezTo>
                    <a:pt x="280" y="302"/>
                    <a:pt x="280" y="302"/>
                    <a:pt x="280" y="302"/>
                  </a:cubicBezTo>
                  <a:cubicBezTo>
                    <a:pt x="280" y="301"/>
                    <a:pt x="280" y="301"/>
                    <a:pt x="280" y="301"/>
                  </a:cubicBezTo>
                  <a:cubicBezTo>
                    <a:pt x="279" y="301"/>
                    <a:pt x="279" y="301"/>
                    <a:pt x="279" y="301"/>
                  </a:cubicBezTo>
                  <a:cubicBezTo>
                    <a:pt x="279" y="301"/>
                    <a:pt x="279" y="301"/>
                    <a:pt x="279" y="301"/>
                  </a:cubicBezTo>
                  <a:cubicBezTo>
                    <a:pt x="279" y="300"/>
                    <a:pt x="279" y="300"/>
                    <a:pt x="279" y="300"/>
                  </a:cubicBezTo>
                  <a:cubicBezTo>
                    <a:pt x="281" y="299"/>
                    <a:pt x="281" y="299"/>
                    <a:pt x="281" y="299"/>
                  </a:cubicBezTo>
                  <a:cubicBezTo>
                    <a:pt x="281" y="300"/>
                    <a:pt x="281" y="300"/>
                    <a:pt x="281" y="300"/>
                  </a:cubicBezTo>
                  <a:cubicBezTo>
                    <a:pt x="281" y="301"/>
                    <a:pt x="281" y="301"/>
                    <a:pt x="281" y="301"/>
                  </a:cubicBezTo>
                  <a:cubicBezTo>
                    <a:pt x="281" y="301"/>
                    <a:pt x="281" y="301"/>
                    <a:pt x="281" y="301"/>
                  </a:cubicBezTo>
                  <a:cubicBezTo>
                    <a:pt x="281" y="301"/>
                    <a:pt x="281" y="301"/>
                    <a:pt x="281" y="301"/>
                  </a:cubicBezTo>
                  <a:cubicBezTo>
                    <a:pt x="281" y="302"/>
                    <a:pt x="281" y="302"/>
                    <a:pt x="281" y="302"/>
                  </a:cubicBezTo>
                  <a:cubicBezTo>
                    <a:pt x="282" y="302"/>
                    <a:pt x="282" y="302"/>
                    <a:pt x="282" y="302"/>
                  </a:cubicBezTo>
                  <a:cubicBezTo>
                    <a:pt x="282" y="302"/>
                    <a:pt x="282" y="302"/>
                    <a:pt x="282" y="302"/>
                  </a:cubicBezTo>
                  <a:cubicBezTo>
                    <a:pt x="283" y="302"/>
                    <a:pt x="283" y="302"/>
                    <a:pt x="283" y="302"/>
                  </a:cubicBezTo>
                  <a:cubicBezTo>
                    <a:pt x="284" y="303"/>
                    <a:pt x="284" y="303"/>
                    <a:pt x="284" y="303"/>
                  </a:cubicBezTo>
                  <a:cubicBezTo>
                    <a:pt x="284" y="303"/>
                    <a:pt x="284" y="303"/>
                    <a:pt x="284" y="303"/>
                  </a:cubicBezTo>
                  <a:cubicBezTo>
                    <a:pt x="285" y="303"/>
                    <a:pt x="285" y="303"/>
                    <a:pt x="285" y="303"/>
                  </a:cubicBezTo>
                  <a:cubicBezTo>
                    <a:pt x="286" y="303"/>
                    <a:pt x="286" y="303"/>
                    <a:pt x="286" y="303"/>
                  </a:cubicBezTo>
                  <a:cubicBezTo>
                    <a:pt x="286" y="302"/>
                    <a:pt x="286" y="302"/>
                    <a:pt x="286" y="302"/>
                  </a:cubicBezTo>
                  <a:cubicBezTo>
                    <a:pt x="287" y="303"/>
                    <a:pt x="287" y="303"/>
                    <a:pt x="287" y="303"/>
                  </a:cubicBezTo>
                  <a:cubicBezTo>
                    <a:pt x="288" y="303"/>
                    <a:pt x="288" y="303"/>
                    <a:pt x="288" y="303"/>
                  </a:cubicBezTo>
                  <a:cubicBezTo>
                    <a:pt x="288" y="303"/>
                    <a:pt x="288" y="303"/>
                    <a:pt x="288" y="303"/>
                  </a:cubicBezTo>
                  <a:cubicBezTo>
                    <a:pt x="287" y="303"/>
                    <a:pt x="287" y="303"/>
                    <a:pt x="287" y="303"/>
                  </a:cubicBezTo>
                  <a:cubicBezTo>
                    <a:pt x="287" y="304"/>
                    <a:pt x="287" y="304"/>
                    <a:pt x="287" y="304"/>
                  </a:cubicBezTo>
                  <a:cubicBezTo>
                    <a:pt x="287" y="304"/>
                    <a:pt x="287" y="304"/>
                    <a:pt x="287" y="304"/>
                  </a:cubicBezTo>
                  <a:cubicBezTo>
                    <a:pt x="286" y="305"/>
                    <a:pt x="286" y="305"/>
                    <a:pt x="286" y="305"/>
                  </a:cubicBezTo>
                  <a:cubicBezTo>
                    <a:pt x="286" y="305"/>
                    <a:pt x="286" y="305"/>
                    <a:pt x="286" y="305"/>
                  </a:cubicBezTo>
                  <a:close/>
                  <a:moveTo>
                    <a:pt x="292" y="308"/>
                  </a:moveTo>
                  <a:cubicBezTo>
                    <a:pt x="292" y="308"/>
                    <a:pt x="292" y="308"/>
                    <a:pt x="292" y="308"/>
                  </a:cubicBezTo>
                  <a:cubicBezTo>
                    <a:pt x="290" y="307"/>
                    <a:pt x="290" y="307"/>
                    <a:pt x="290" y="307"/>
                  </a:cubicBezTo>
                  <a:cubicBezTo>
                    <a:pt x="290" y="306"/>
                    <a:pt x="290" y="306"/>
                    <a:pt x="290" y="306"/>
                  </a:cubicBezTo>
                  <a:cubicBezTo>
                    <a:pt x="290" y="305"/>
                    <a:pt x="290" y="305"/>
                    <a:pt x="290" y="305"/>
                  </a:cubicBezTo>
                  <a:cubicBezTo>
                    <a:pt x="290" y="305"/>
                    <a:pt x="290" y="305"/>
                    <a:pt x="290" y="305"/>
                  </a:cubicBezTo>
                  <a:cubicBezTo>
                    <a:pt x="292" y="304"/>
                    <a:pt x="292" y="304"/>
                    <a:pt x="292" y="304"/>
                  </a:cubicBezTo>
                  <a:cubicBezTo>
                    <a:pt x="293" y="303"/>
                    <a:pt x="293" y="303"/>
                    <a:pt x="293" y="303"/>
                  </a:cubicBezTo>
                  <a:cubicBezTo>
                    <a:pt x="293" y="302"/>
                    <a:pt x="293" y="302"/>
                    <a:pt x="293" y="302"/>
                  </a:cubicBezTo>
                  <a:cubicBezTo>
                    <a:pt x="293" y="302"/>
                    <a:pt x="293" y="302"/>
                    <a:pt x="293" y="302"/>
                  </a:cubicBezTo>
                  <a:cubicBezTo>
                    <a:pt x="294" y="301"/>
                    <a:pt x="294" y="301"/>
                    <a:pt x="294" y="301"/>
                  </a:cubicBezTo>
                  <a:cubicBezTo>
                    <a:pt x="295" y="300"/>
                    <a:pt x="295" y="300"/>
                    <a:pt x="295" y="300"/>
                  </a:cubicBezTo>
                  <a:cubicBezTo>
                    <a:pt x="296" y="300"/>
                    <a:pt x="296" y="300"/>
                    <a:pt x="296" y="300"/>
                  </a:cubicBezTo>
                  <a:cubicBezTo>
                    <a:pt x="296" y="301"/>
                    <a:pt x="296" y="301"/>
                    <a:pt x="296" y="301"/>
                  </a:cubicBezTo>
                  <a:cubicBezTo>
                    <a:pt x="295" y="301"/>
                    <a:pt x="295" y="301"/>
                    <a:pt x="295" y="301"/>
                  </a:cubicBezTo>
                  <a:cubicBezTo>
                    <a:pt x="296" y="301"/>
                    <a:pt x="296" y="301"/>
                    <a:pt x="296" y="301"/>
                  </a:cubicBezTo>
                  <a:cubicBezTo>
                    <a:pt x="296" y="302"/>
                    <a:pt x="296" y="302"/>
                    <a:pt x="296" y="302"/>
                  </a:cubicBezTo>
                  <a:cubicBezTo>
                    <a:pt x="295" y="303"/>
                    <a:pt x="295" y="303"/>
                    <a:pt x="295" y="303"/>
                  </a:cubicBezTo>
                  <a:cubicBezTo>
                    <a:pt x="294" y="304"/>
                    <a:pt x="294" y="304"/>
                    <a:pt x="294" y="304"/>
                  </a:cubicBezTo>
                  <a:cubicBezTo>
                    <a:pt x="295" y="304"/>
                    <a:pt x="295" y="304"/>
                    <a:pt x="295" y="304"/>
                  </a:cubicBezTo>
                  <a:cubicBezTo>
                    <a:pt x="296" y="305"/>
                    <a:pt x="296" y="305"/>
                    <a:pt x="296" y="305"/>
                  </a:cubicBezTo>
                  <a:cubicBezTo>
                    <a:pt x="295" y="305"/>
                    <a:pt x="295" y="305"/>
                    <a:pt x="295" y="305"/>
                  </a:cubicBezTo>
                  <a:cubicBezTo>
                    <a:pt x="296" y="305"/>
                    <a:pt x="296" y="305"/>
                    <a:pt x="296" y="305"/>
                  </a:cubicBezTo>
                  <a:cubicBezTo>
                    <a:pt x="296" y="305"/>
                    <a:pt x="296" y="305"/>
                    <a:pt x="296" y="305"/>
                  </a:cubicBezTo>
                  <a:cubicBezTo>
                    <a:pt x="296" y="304"/>
                    <a:pt x="296" y="304"/>
                    <a:pt x="296" y="304"/>
                  </a:cubicBezTo>
                  <a:cubicBezTo>
                    <a:pt x="297" y="304"/>
                    <a:pt x="297" y="304"/>
                    <a:pt x="297" y="304"/>
                  </a:cubicBezTo>
                  <a:cubicBezTo>
                    <a:pt x="298" y="305"/>
                    <a:pt x="298" y="305"/>
                    <a:pt x="298" y="305"/>
                  </a:cubicBezTo>
                  <a:cubicBezTo>
                    <a:pt x="298" y="306"/>
                    <a:pt x="298" y="306"/>
                    <a:pt x="298" y="306"/>
                  </a:cubicBezTo>
                  <a:cubicBezTo>
                    <a:pt x="298" y="306"/>
                    <a:pt x="298" y="306"/>
                    <a:pt x="298" y="306"/>
                  </a:cubicBezTo>
                  <a:cubicBezTo>
                    <a:pt x="297" y="306"/>
                    <a:pt x="297" y="306"/>
                    <a:pt x="297" y="306"/>
                  </a:cubicBezTo>
                  <a:cubicBezTo>
                    <a:pt x="297" y="306"/>
                    <a:pt x="297" y="306"/>
                    <a:pt x="297" y="306"/>
                  </a:cubicBezTo>
                  <a:cubicBezTo>
                    <a:pt x="295" y="307"/>
                    <a:pt x="295" y="307"/>
                    <a:pt x="295" y="307"/>
                  </a:cubicBezTo>
                  <a:cubicBezTo>
                    <a:pt x="294" y="307"/>
                    <a:pt x="294" y="307"/>
                    <a:pt x="294" y="307"/>
                  </a:cubicBezTo>
                  <a:cubicBezTo>
                    <a:pt x="293" y="307"/>
                    <a:pt x="293" y="307"/>
                    <a:pt x="293" y="307"/>
                  </a:cubicBezTo>
                  <a:cubicBezTo>
                    <a:pt x="293" y="307"/>
                    <a:pt x="293" y="307"/>
                    <a:pt x="293" y="307"/>
                  </a:cubicBezTo>
                  <a:cubicBezTo>
                    <a:pt x="293" y="307"/>
                    <a:pt x="293" y="307"/>
                    <a:pt x="293" y="307"/>
                  </a:cubicBezTo>
                  <a:cubicBezTo>
                    <a:pt x="292" y="308"/>
                    <a:pt x="292" y="308"/>
                    <a:pt x="292" y="308"/>
                  </a:cubicBezTo>
                  <a:cubicBezTo>
                    <a:pt x="292" y="308"/>
                    <a:pt x="292" y="308"/>
                    <a:pt x="292" y="308"/>
                  </a:cubicBezTo>
                  <a:close/>
                  <a:moveTo>
                    <a:pt x="224" y="260"/>
                  </a:moveTo>
                  <a:cubicBezTo>
                    <a:pt x="224" y="261"/>
                    <a:pt x="224" y="261"/>
                    <a:pt x="224" y="261"/>
                  </a:cubicBezTo>
                  <a:cubicBezTo>
                    <a:pt x="224" y="261"/>
                    <a:pt x="224" y="261"/>
                    <a:pt x="224" y="261"/>
                  </a:cubicBezTo>
                  <a:cubicBezTo>
                    <a:pt x="224" y="260"/>
                    <a:pt x="224" y="260"/>
                    <a:pt x="224" y="260"/>
                  </a:cubicBezTo>
                  <a:cubicBezTo>
                    <a:pt x="224" y="259"/>
                    <a:pt x="224" y="259"/>
                    <a:pt x="224" y="259"/>
                  </a:cubicBezTo>
                  <a:cubicBezTo>
                    <a:pt x="224" y="260"/>
                    <a:pt x="224" y="260"/>
                    <a:pt x="224" y="260"/>
                  </a:cubicBezTo>
                  <a:cubicBezTo>
                    <a:pt x="224" y="260"/>
                    <a:pt x="224" y="260"/>
                    <a:pt x="224" y="260"/>
                  </a:cubicBezTo>
                  <a:close/>
                  <a:moveTo>
                    <a:pt x="223" y="269"/>
                  </a:moveTo>
                  <a:cubicBezTo>
                    <a:pt x="224" y="268"/>
                    <a:pt x="224" y="268"/>
                    <a:pt x="224" y="268"/>
                  </a:cubicBezTo>
                  <a:cubicBezTo>
                    <a:pt x="224" y="268"/>
                    <a:pt x="224" y="268"/>
                    <a:pt x="224" y="268"/>
                  </a:cubicBezTo>
                  <a:cubicBezTo>
                    <a:pt x="225" y="268"/>
                    <a:pt x="225" y="268"/>
                    <a:pt x="225" y="268"/>
                  </a:cubicBezTo>
                  <a:cubicBezTo>
                    <a:pt x="225" y="268"/>
                    <a:pt x="225" y="268"/>
                    <a:pt x="225" y="268"/>
                  </a:cubicBezTo>
                  <a:cubicBezTo>
                    <a:pt x="224" y="269"/>
                    <a:pt x="224" y="269"/>
                    <a:pt x="224" y="269"/>
                  </a:cubicBezTo>
                  <a:cubicBezTo>
                    <a:pt x="223" y="269"/>
                    <a:pt x="223" y="269"/>
                    <a:pt x="223" y="269"/>
                  </a:cubicBezTo>
                  <a:close/>
                  <a:moveTo>
                    <a:pt x="215" y="262"/>
                  </a:moveTo>
                  <a:cubicBezTo>
                    <a:pt x="216" y="261"/>
                    <a:pt x="216" y="261"/>
                    <a:pt x="216" y="261"/>
                  </a:cubicBezTo>
                  <a:cubicBezTo>
                    <a:pt x="217" y="261"/>
                    <a:pt x="217" y="261"/>
                    <a:pt x="217" y="261"/>
                  </a:cubicBezTo>
                  <a:cubicBezTo>
                    <a:pt x="217" y="261"/>
                    <a:pt x="217" y="261"/>
                    <a:pt x="217" y="261"/>
                  </a:cubicBezTo>
                  <a:cubicBezTo>
                    <a:pt x="217" y="261"/>
                    <a:pt x="217" y="261"/>
                    <a:pt x="217" y="261"/>
                  </a:cubicBezTo>
                  <a:cubicBezTo>
                    <a:pt x="218" y="261"/>
                    <a:pt x="218" y="261"/>
                    <a:pt x="218" y="261"/>
                  </a:cubicBezTo>
                  <a:cubicBezTo>
                    <a:pt x="218" y="261"/>
                    <a:pt x="218" y="261"/>
                    <a:pt x="218" y="261"/>
                  </a:cubicBezTo>
                  <a:cubicBezTo>
                    <a:pt x="219" y="261"/>
                    <a:pt x="219" y="261"/>
                    <a:pt x="219" y="261"/>
                  </a:cubicBezTo>
                  <a:cubicBezTo>
                    <a:pt x="220" y="262"/>
                    <a:pt x="220" y="262"/>
                    <a:pt x="220" y="262"/>
                  </a:cubicBezTo>
                  <a:cubicBezTo>
                    <a:pt x="220" y="262"/>
                    <a:pt x="220" y="262"/>
                    <a:pt x="220" y="262"/>
                  </a:cubicBezTo>
                  <a:cubicBezTo>
                    <a:pt x="220" y="263"/>
                    <a:pt x="220" y="263"/>
                    <a:pt x="220" y="263"/>
                  </a:cubicBezTo>
                  <a:cubicBezTo>
                    <a:pt x="220" y="263"/>
                    <a:pt x="220" y="263"/>
                    <a:pt x="220" y="263"/>
                  </a:cubicBezTo>
                  <a:cubicBezTo>
                    <a:pt x="218" y="263"/>
                    <a:pt x="218" y="263"/>
                    <a:pt x="218" y="263"/>
                  </a:cubicBezTo>
                  <a:cubicBezTo>
                    <a:pt x="217" y="263"/>
                    <a:pt x="217" y="263"/>
                    <a:pt x="217" y="263"/>
                  </a:cubicBezTo>
                  <a:cubicBezTo>
                    <a:pt x="217" y="263"/>
                    <a:pt x="217" y="263"/>
                    <a:pt x="217" y="263"/>
                  </a:cubicBezTo>
                  <a:cubicBezTo>
                    <a:pt x="217" y="263"/>
                    <a:pt x="217" y="263"/>
                    <a:pt x="217" y="263"/>
                  </a:cubicBezTo>
                  <a:cubicBezTo>
                    <a:pt x="217" y="263"/>
                    <a:pt x="217" y="263"/>
                    <a:pt x="217" y="263"/>
                  </a:cubicBezTo>
                  <a:cubicBezTo>
                    <a:pt x="216" y="263"/>
                    <a:pt x="216" y="263"/>
                    <a:pt x="216" y="263"/>
                  </a:cubicBezTo>
                  <a:cubicBezTo>
                    <a:pt x="216" y="263"/>
                    <a:pt x="216" y="263"/>
                    <a:pt x="216" y="263"/>
                  </a:cubicBezTo>
                  <a:cubicBezTo>
                    <a:pt x="215" y="263"/>
                    <a:pt x="215" y="263"/>
                    <a:pt x="215" y="263"/>
                  </a:cubicBezTo>
                  <a:cubicBezTo>
                    <a:pt x="215" y="262"/>
                    <a:pt x="215" y="262"/>
                    <a:pt x="215" y="262"/>
                  </a:cubicBezTo>
                  <a:close/>
                  <a:moveTo>
                    <a:pt x="34" y="266"/>
                  </a:moveTo>
                  <a:cubicBezTo>
                    <a:pt x="35" y="266"/>
                    <a:pt x="35" y="266"/>
                    <a:pt x="35" y="266"/>
                  </a:cubicBezTo>
                  <a:cubicBezTo>
                    <a:pt x="35" y="267"/>
                    <a:pt x="35" y="267"/>
                    <a:pt x="35" y="267"/>
                  </a:cubicBezTo>
                  <a:cubicBezTo>
                    <a:pt x="35" y="268"/>
                    <a:pt x="35" y="268"/>
                    <a:pt x="35" y="268"/>
                  </a:cubicBezTo>
                  <a:cubicBezTo>
                    <a:pt x="34" y="267"/>
                    <a:pt x="34" y="267"/>
                    <a:pt x="34" y="267"/>
                  </a:cubicBezTo>
                  <a:cubicBezTo>
                    <a:pt x="34" y="266"/>
                    <a:pt x="34" y="266"/>
                    <a:pt x="34" y="266"/>
                  </a:cubicBezTo>
                  <a:close/>
                  <a:moveTo>
                    <a:pt x="32" y="264"/>
                  </a:moveTo>
                  <a:cubicBezTo>
                    <a:pt x="32" y="263"/>
                    <a:pt x="32" y="263"/>
                    <a:pt x="32" y="263"/>
                  </a:cubicBezTo>
                  <a:cubicBezTo>
                    <a:pt x="33" y="262"/>
                    <a:pt x="33" y="262"/>
                    <a:pt x="33" y="262"/>
                  </a:cubicBezTo>
                  <a:cubicBezTo>
                    <a:pt x="32" y="264"/>
                    <a:pt x="32" y="264"/>
                    <a:pt x="32" y="264"/>
                  </a:cubicBezTo>
                  <a:close/>
                  <a:moveTo>
                    <a:pt x="27" y="260"/>
                  </a:moveTo>
                  <a:cubicBezTo>
                    <a:pt x="28" y="260"/>
                    <a:pt x="28" y="260"/>
                    <a:pt x="28" y="260"/>
                  </a:cubicBezTo>
                  <a:cubicBezTo>
                    <a:pt x="28" y="260"/>
                    <a:pt x="28" y="260"/>
                    <a:pt x="28" y="260"/>
                  </a:cubicBezTo>
                  <a:cubicBezTo>
                    <a:pt x="27" y="260"/>
                    <a:pt x="27" y="260"/>
                    <a:pt x="27" y="260"/>
                  </a:cubicBezTo>
                  <a:close/>
                  <a:moveTo>
                    <a:pt x="20" y="257"/>
                  </a:moveTo>
                  <a:cubicBezTo>
                    <a:pt x="20" y="258"/>
                    <a:pt x="20" y="258"/>
                    <a:pt x="20" y="258"/>
                  </a:cubicBezTo>
                  <a:cubicBezTo>
                    <a:pt x="21" y="258"/>
                    <a:pt x="21" y="258"/>
                    <a:pt x="21" y="258"/>
                  </a:cubicBezTo>
                  <a:cubicBezTo>
                    <a:pt x="21" y="259"/>
                    <a:pt x="21" y="259"/>
                    <a:pt x="21" y="259"/>
                  </a:cubicBezTo>
                  <a:cubicBezTo>
                    <a:pt x="23" y="259"/>
                    <a:pt x="23" y="259"/>
                    <a:pt x="23" y="259"/>
                  </a:cubicBezTo>
                  <a:cubicBezTo>
                    <a:pt x="22" y="260"/>
                    <a:pt x="22" y="260"/>
                    <a:pt x="22" y="260"/>
                  </a:cubicBezTo>
                  <a:cubicBezTo>
                    <a:pt x="21" y="260"/>
                    <a:pt x="21" y="260"/>
                    <a:pt x="21" y="260"/>
                  </a:cubicBezTo>
                  <a:cubicBezTo>
                    <a:pt x="21" y="261"/>
                    <a:pt x="21" y="261"/>
                    <a:pt x="21" y="261"/>
                  </a:cubicBezTo>
                  <a:cubicBezTo>
                    <a:pt x="21" y="261"/>
                    <a:pt x="21" y="261"/>
                    <a:pt x="21" y="261"/>
                  </a:cubicBezTo>
                  <a:cubicBezTo>
                    <a:pt x="21" y="262"/>
                    <a:pt x="21" y="262"/>
                    <a:pt x="21" y="262"/>
                  </a:cubicBezTo>
                  <a:cubicBezTo>
                    <a:pt x="21" y="262"/>
                    <a:pt x="21" y="262"/>
                    <a:pt x="21" y="262"/>
                  </a:cubicBezTo>
                  <a:cubicBezTo>
                    <a:pt x="22" y="262"/>
                    <a:pt x="22" y="262"/>
                    <a:pt x="22" y="262"/>
                  </a:cubicBezTo>
                  <a:cubicBezTo>
                    <a:pt x="22" y="263"/>
                    <a:pt x="22" y="263"/>
                    <a:pt x="22" y="263"/>
                  </a:cubicBezTo>
                  <a:cubicBezTo>
                    <a:pt x="23" y="263"/>
                    <a:pt x="23" y="263"/>
                    <a:pt x="23" y="263"/>
                  </a:cubicBezTo>
                  <a:cubicBezTo>
                    <a:pt x="23" y="263"/>
                    <a:pt x="23" y="263"/>
                    <a:pt x="23" y="263"/>
                  </a:cubicBezTo>
                  <a:cubicBezTo>
                    <a:pt x="24" y="264"/>
                    <a:pt x="24" y="264"/>
                    <a:pt x="24" y="264"/>
                  </a:cubicBezTo>
                  <a:cubicBezTo>
                    <a:pt x="25" y="263"/>
                    <a:pt x="25" y="263"/>
                    <a:pt x="25" y="263"/>
                  </a:cubicBezTo>
                  <a:cubicBezTo>
                    <a:pt x="24" y="265"/>
                    <a:pt x="24" y="265"/>
                    <a:pt x="24" y="265"/>
                  </a:cubicBezTo>
                  <a:cubicBezTo>
                    <a:pt x="24" y="266"/>
                    <a:pt x="24" y="266"/>
                    <a:pt x="24" y="266"/>
                  </a:cubicBezTo>
                  <a:cubicBezTo>
                    <a:pt x="25" y="265"/>
                    <a:pt x="25" y="265"/>
                    <a:pt x="25" y="265"/>
                  </a:cubicBezTo>
                  <a:cubicBezTo>
                    <a:pt x="25" y="265"/>
                    <a:pt x="25" y="265"/>
                    <a:pt x="25" y="265"/>
                  </a:cubicBezTo>
                  <a:cubicBezTo>
                    <a:pt x="26" y="264"/>
                    <a:pt x="26" y="264"/>
                    <a:pt x="26" y="264"/>
                  </a:cubicBezTo>
                  <a:cubicBezTo>
                    <a:pt x="26" y="265"/>
                    <a:pt x="26" y="265"/>
                    <a:pt x="26" y="265"/>
                  </a:cubicBezTo>
                  <a:cubicBezTo>
                    <a:pt x="25" y="266"/>
                    <a:pt x="25" y="266"/>
                    <a:pt x="25" y="266"/>
                  </a:cubicBezTo>
                  <a:cubicBezTo>
                    <a:pt x="25" y="267"/>
                    <a:pt x="25" y="267"/>
                    <a:pt x="25" y="267"/>
                  </a:cubicBezTo>
                  <a:cubicBezTo>
                    <a:pt x="25" y="266"/>
                    <a:pt x="25" y="266"/>
                    <a:pt x="25" y="266"/>
                  </a:cubicBezTo>
                  <a:cubicBezTo>
                    <a:pt x="26" y="267"/>
                    <a:pt x="26" y="267"/>
                    <a:pt x="26" y="267"/>
                  </a:cubicBezTo>
                  <a:cubicBezTo>
                    <a:pt x="27" y="267"/>
                    <a:pt x="27" y="267"/>
                    <a:pt x="27" y="267"/>
                  </a:cubicBezTo>
                  <a:cubicBezTo>
                    <a:pt x="27" y="268"/>
                    <a:pt x="27" y="268"/>
                    <a:pt x="27" y="268"/>
                  </a:cubicBezTo>
                  <a:cubicBezTo>
                    <a:pt x="28" y="268"/>
                    <a:pt x="28" y="268"/>
                    <a:pt x="28" y="268"/>
                  </a:cubicBezTo>
                  <a:cubicBezTo>
                    <a:pt x="28" y="269"/>
                    <a:pt x="28" y="269"/>
                    <a:pt x="28" y="269"/>
                  </a:cubicBezTo>
                  <a:cubicBezTo>
                    <a:pt x="28" y="270"/>
                    <a:pt x="28" y="270"/>
                    <a:pt x="28" y="270"/>
                  </a:cubicBezTo>
                  <a:cubicBezTo>
                    <a:pt x="29" y="270"/>
                    <a:pt x="29" y="270"/>
                    <a:pt x="29" y="270"/>
                  </a:cubicBezTo>
                  <a:cubicBezTo>
                    <a:pt x="29" y="270"/>
                    <a:pt x="29" y="270"/>
                    <a:pt x="29" y="270"/>
                  </a:cubicBezTo>
                  <a:cubicBezTo>
                    <a:pt x="30" y="270"/>
                    <a:pt x="30" y="270"/>
                    <a:pt x="30" y="270"/>
                  </a:cubicBezTo>
                  <a:cubicBezTo>
                    <a:pt x="31" y="270"/>
                    <a:pt x="31" y="270"/>
                    <a:pt x="31" y="270"/>
                  </a:cubicBezTo>
                  <a:cubicBezTo>
                    <a:pt x="29" y="271"/>
                    <a:pt x="29" y="271"/>
                    <a:pt x="29" y="271"/>
                  </a:cubicBezTo>
                  <a:cubicBezTo>
                    <a:pt x="31" y="273"/>
                    <a:pt x="31" y="273"/>
                    <a:pt x="31" y="273"/>
                  </a:cubicBezTo>
                  <a:cubicBezTo>
                    <a:pt x="32" y="273"/>
                    <a:pt x="32" y="273"/>
                    <a:pt x="32" y="273"/>
                  </a:cubicBezTo>
                  <a:cubicBezTo>
                    <a:pt x="32" y="274"/>
                    <a:pt x="32" y="274"/>
                    <a:pt x="32" y="274"/>
                  </a:cubicBezTo>
                  <a:cubicBezTo>
                    <a:pt x="35" y="275"/>
                    <a:pt x="35" y="275"/>
                    <a:pt x="35" y="275"/>
                  </a:cubicBezTo>
                  <a:cubicBezTo>
                    <a:pt x="35" y="275"/>
                    <a:pt x="35" y="275"/>
                    <a:pt x="35" y="275"/>
                  </a:cubicBezTo>
                  <a:cubicBezTo>
                    <a:pt x="36" y="275"/>
                    <a:pt x="36" y="275"/>
                    <a:pt x="36" y="275"/>
                  </a:cubicBezTo>
                  <a:cubicBezTo>
                    <a:pt x="35" y="273"/>
                    <a:pt x="35" y="273"/>
                    <a:pt x="35" y="273"/>
                  </a:cubicBezTo>
                  <a:cubicBezTo>
                    <a:pt x="36" y="272"/>
                    <a:pt x="36" y="272"/>
                    <a:pt x="36" y="272"/>
                  </a:cubicBezTo>
                  <a:cubicBezTo>
                    <a:pt x="35" y="271"/>
                    <a:pt x="35" y="271"/>
                    <a:pt x="35" y="271"/>
                  </a:cubicBezTo>
                  <a:cubicBezTo>
                    <a:pt x="35" y="270"/>
                    <a:pt x="35" y="270"/>
                    <a:pt x="35" y="270"/>
                  </a:cubicBezTo>
                  <a:cubicBezTo>
                    <a:pt x="35" y="269"/>
                    <a:pt x="35" y="269"/>
                    <a:pt x="35" y="269"/>
                  </a:cubicBezTo>
                  <a:cubicBezTo>
                    <a:pt x="33" y="267"/>
                    <a:pt x="33" y="267"/>
                    <a:pt x="33" y="267"/>
                  </a:cubicBezTo>
                  <a:cubicBezTo>
                    <a:pt x="32" y="265"/>
                    <a:pt x="32" y="265"/>
                    <a:pt x="32" y="265"/>
                  </a:cubicBezTo>
                  <a:cubicBezTo>
                    <a:pt x="31" y="264"/>
                    <a:pt x="31" y="264"/>
                    <a:pt x="31" y="264"/>
                  </a:cubicBezTo>
                  <a:cubicBezTo>
                    <a:pt x="31" y="262"/>
                    <a:pt x="31" y="262"/>
                    <a:pt x="31" y="262"/>
                  </a:cubicBezTo>
                  <a:cubicBezTo>
                    <a:pt x="31" y="262"/>
                    <a:pt x="31" y="262"/>
                    <a:pt x="31" y="262"/>
                  </a:cubicBezTo>
                  <a:cubicBezTo>
                    <a:pt x="30" y="262"/>
                    <a:pt x="30" y="262"/>
                    <a:pt x="30" y="262"/>
                  </a:cubicBezTo>
                  <a:cubicBezTo>
                    <a:pt x="28" y="261"/>
                    <a:pt x="28" y="261"/>
                    <a:pt x="28" y="261"/>
                  </a:cubicBezTo>
                  <a:cubicBezTo>
                    <a:pt x="27" y="261"/>
                    <a:pt x="27" y="261"/>
                    <a:pt x="27" y="261"/>
                  </a:cubicBezTo>
                  <a:cubicBezTo>
                    <a:pt x="27" y="261"/>
                    <a:pt x="27" y="261"/>
                    <a:pt x="27" y="261"/>
                  </a:cubicBezTo>
                  <a:cubicBezTo>
                    <a:pt x="26" y="260"/>
                    <a:pt x="26" y="260"/>
                    <a:pt x="26" y="260"/>
                  </a:cubicBezTo>
                  <a:cubicBezTo>
                    <a:pt x="25" y="259"/>
                    <a:pt x="25" y="259"/>
                    <a:pt x="25" y="259"/>
                  </a:cubicBezTo>
                  <a:cubicBezTo>
                    <a:pt x="24" y="259"/>
                    <a:pt x="24" y="259"/>
                    <a:pt x="24" y="259"/>
                  </a:cubicBezTo>
                  <a:cubicBezTo>
                    <a:pt x="24" y="258"/>
                    <a:pt x="24" y="258"/>
                    <a:pt x="24" y="258"/>
                  </a:cubicBezTo>
                  <a:cubicBezTo>
                    <a:pt x="23" y="258"/>
                    <a:pt x="23" y="258"/>
                    <a:pt x="23" y="258"/>
                  </a:cubicBezTo>
                  <a:cubicBezTo>
                    <a:pt x="22" y="257"/>
                    <a:pt x="22" y="257"/>
                    <a:pt x="22" y="257"/>
                  </a:cubicBezTo>
                  <a:cubicBezTo>
                    <a:pt x="21" y="257"/>
                    <a:pt x="21" y="257"/>
                    <a:pt x="21" y="257"/>
                  </a:cubicBezTo>
                  <a:cubicBezTo>
                    <a:pt x="21" y="257"/>
                    <a:pt x="21" y="257"/>
                    <a:pt x="21" y="257"/>
                  </a:cubicBezTo>
                  <a:cubicBezTo>
                    <a:pt x="20" y="257"/>
                    <a:pt x="20" y="257"/>
                    <a:pt x="20" y="257"/>
                  </a:cubicBezTo>
                  <a:close/>
                  <a:moveTo>
                    <a:pt x="28" y="259"/>
                  </a:moveTo>
                  <a:cubicBezTo>
                    <a:pt x="28" y="259"/>
                    <a:pt x="28" y="259"/>
                    <a:pt x="28" y="259"/>
                  </a:cubicBezTo>
                  <a:cubicBezTo>
                    <a:pt x="29" y="258"/>
                    <a:pt x="29" y="258"/>
                    <a:pt x="29" y="258"/>
                  </a:cubicBezTo>
                  <a:cubicBezTo>
                    <a:pt x="29" y="259"/>
                    <a:pt x="29" y="259"/>
                    <a:pt x="29" y="259"/>
                  </a:cubicBezTo>
                  <a:cubicBezTo>
                    <a:pt x="29" y="259"/>
                    <a:pt x="29" y="259"/>
                    <a:pt x="29" y="259"/>
                  </a:cubicBezTo>
                  <a:cubicBezTo>
                    <a:pt x="28" y="259"/>
                    <a:pt x="28" y="259"/>
                    <a:pt x="28" y="259"/>
                  </a:cubicBezTo>
                  <a:cubicBezTo>
                    <a:pt x="28" y="259"/>
                    <a:pt x="28" y="259"/>
                    <a:pt x="28" y="259"/>
                  </a:cubicBezTo>
                  <a:close/>
                  <a:moveTo>
                    <a:pt x="27" y="258"/>
                  </a:moveTo>
                  <a:cubicBezTo>
                    <a:pt x="28" y="258"/>
                    <a:pt x="28" y="258"/>
                    <a:pt x="28" y="258"/>
                  </a:cubicBezTo>
                  <a:cubicBezTo>
                    <a:pt x="28" y="258"/>
                    <a:pt x="28" y="258"/>
                    <a:pt x="28" y="258"/>
                  </a:cubicBezTo>
                  <a:cubicBezTo>
                    <a:pt x="27" y="258"/>
                    <a:pt x="27" y="258"/>
                    <a:pt x="27" y="258"/>
                  </a:cubicBezTo>
                  <a:close/>
                  <a:moveTo>
                    <a:pt x="22" y="240"/>
                  </a:moveTo>
                  <a:cubicBezTo>
                    <a:pt x="22" y="241"/>
                    <a:pt x="22" y="241"/>
                    <a:pt x="22" y="241"/>
                  </a:cubicBezTo>
                  <a:cubicBezTo>
                    <a:pt x="22" y="241"/>
                    <a:pt x="22" y="241"/>
                    <a:pt x="22" y="241"/>
                  </a:cubicBezTo>
                  <a:cubicBezTo>
                    <a:pt x="22" y="240"/>
                    <a:pt x="22" y="240"/>
                    <a:pt x="22" y="240"/>
                  </a:cubicBezTo>
                  <a:close/>
                  <a:moveTo>
                    <a:pt x="24" y="249"/>
                  </a:moveTo>
                  <a:cubicBezTo>
                    <a:pt x="24" y="248"/>
                    <a:pt x="24" y="248"/>
                    <a:pt x="24" y="248"/>
                  </a:cubicBezTo>
                  <a:cubicBezTo>
                    <a:pt x="25" y="248"/>
                    <a:pt x="25" y="248"/>
                    <a:pt x="25" y="248"/>
                  </a:cubicBezTo>
                  <a:cubicBezTo>
                    <a:pt x="25" y="248"/>
                    <a:pt x="25" y="248"/>
                    <a:pt x="25" y="248"/>
                  </a:cubicBezTo>
                  <a:cubicBezTo>
                    <a:pt x="25" y="249"/>
                    <a:pt x="25" y="249"/>
                    <a:pt x="25" y="249"/>
                  </a:cubicBezTo>
                  <a:cubicBezTo>
                    <a:pt x="24" y="249"/>
                    <a:pt x="24" y="249"/>
                    <a:pt x="24" y="249"/>
                  </a:cubicBezTo>
                  <a:close/>
                  <a:moveTo>
                    <a:pt x="24" y="251"/>
                  </a:moveTo>
                  <a:cubicBezTo>
                    <a:pt x="23" y="252"/>
                    <a:pt x="23" y="252"/>
                    <a:pt x="23" y="252"/>
                  </a:cubicBezTo>
                  <a:cubicBezTo>
                    <a:pt x="24" y="253"/>
                    <a:pt x="24" y="253"/>
                    <a:pt x="24" y="253"/>
                  </a:cubicBezTo>
                  <a:cubicBezTo>
                    <a:pt x="24" y="253"/>
                    <a:pt x="24" y="253"/>
                    <a:pt x="24" y="253"/>
                  </a:cubicBezTo>
                  <a:cubicBezTo>
                    <a:pt x="24" y="252"/>
                    <a:pt x="24" y="252"/>
                    <a:pt x="24" y="252"/>
                  </a:cubicBezTo>
                  <a:cubicBezTo>
                    <a:pt x="24" y="251"/>
                    <a:pt x="24" y="251"/>
                    <a:pt x="24" y="251"/>
                  </a:cubicBezTo>
                  <a:close/>
                  <a:moveTo>
                    <a:pt x="25" y="250"/>
                  </a:moveTo>
                  <a:cubicBezTo>
                    <a:pt x="25" y="249"/>
                    <a:pt x="25" y="249"/>
                    <a:pt x="25" y="249"/>
                  </a:cubicBezTo>
                  <a:cubicBezTo>
                    <a:pt x="25" y="249"/>
                    <a:pt x="25" y="249"/>
                    <a:pt x="25" y="249"/>
                  </a:cubicBezTo>
                  <a:cubicBezTo>
                    <a:pt x="24" y="250"/>
                    <a:pt x="24" y="250"/>
                    <a:pt x="24" y="250"/>
                  </a:cubicBezTo>
                  <a:cubicBezTo>
                    <a:pt x="24" y="250"/>
                    <a:pt x="24" y="250"/>
                    <a:pt x="24" y="250"/>
                  </a:cubicBezTo>
                  <a:cubicBezTo>
                    <a:pt x="24" y="250"/>
                    <a:pt x="24" y="250"/>
                    <a:pt x="24" y="250"/>
                  </a:cubicBezTo>
                  <a:cubicBezTo>
                    <a:pt x="24" y="250"/>
                    <a:pt x="25" y="250"/>
                    <a:pt x="25" y="250"/>
                  </a:cubicBezTo>
                  <a:close/>
                  <a:moveTo>
                    <a:pt x="26" y="249"/>
                  </a:moveTo>
                  <a:cubicBezTo>
                    <a:pt x="27" y="248"/>
                    <a:pt x="27" y="248"/>
                    <a:pt x="27" y="248"/>
                  </a:cubicBezTo>
                  <a:cubicBezTo>
                    <a:pt x="27" y="248"/>
                    <a:pt x="27" y="248"/>
                    <a:pt x="27" y="248"/>
                  </a:cubicBezTo>
                  <a:cubicBezTo>
                    <a:pt x="28" y="247"/>
                    <a:pt x="28" y="247"/>
                    <a:pt x="28" y="247"/>
                  </a:cubicBezTo>
                  <a:cubicBezTo>
                    <a:pt x="29" y="247"/>
                    <a:pt x="29" y="247"/>
                    <a:pt x="29" y="247"/>
                  </a:cubicBezTo>
                  <a:cubicBezTo>
                    <a:pt x="29" y="247"/>
                    <a:pt x="29" y="247"/>
                    <a:pt x="29" y="247"/>
                  </a:cubicBezTo>
                  <a:cubicBezTo>
                    <a:pt x="28" y="249"/>
                    <a:pt x="28" y="249"/>
                    <a:pt x="28" y="249"/>
                  </a:cubicBezTo>
                  <a:cubicBezTo>
                    <a:pt x="27" y="249"/>
                    <a:pt x="27" y="249"/>
                    <a:pt x="27" y="249"/>
                  </a:cubicBezTo>
                  <a:cubicBezTo>
                    <a:pt x="26" y="249"/>
                    <a:pt x="26" y="249"/>
                    <a:pt x="26" y="249"/>
                  </a:cubicBezTo>
                  <a:cubicBezTo>
                    <a:pt x="26" y="249"/>
                    <a:pt x="26" y="249"/>
                    <a:pt x="26" y="249"/>
                  </a:cubicBezTo>
                  <a:close/>
                  <a:moveTo>
                    <a:pt x="25" y="245"/>
                  </a:moveTo>
                  <a:cubicBezTo>
                    <a:pt x="25" y="244"/>
                    <a:pt x="25" y="244"/>
                    <a:pt x="25" y="244"/>
                  </a:cubicBezTo>
                  <a:cubicBezTo>
                    <a:pt x="26" y="244"/>
                    <a:pt x="26" y="244"/>
                    <a:pt x="26" y="244"/>
                  </a:cubicBezTo>
                  <a:cubicBezTo>
                    <a:pt x="26" y="244"/>
                    <a:pt x="26" y="244"/>
                    <a:pt x="26" y="244"/>
                  </a:cubicBezTo>
                  <a:cubicBezTo>
                    <a:pt x="25" y="245"/>
                    <a:pt x="25" y="245"/>
                    <a:pt x="25" y="245"/>
                  </a:cubicBezTo>
                  <a:cubicBezTo>
                    <a:pt x="25" y="245"/>
                    <a:pt x="25" y="245"/>
                    <a:pt x="25" y="245"/>
                  </a:cubicBezTo>
                  <a:cubicBezTo>
                    <a:pt x="25" y="245"/>
                    <a:pt x="25" y="245"/>
                    <a:pt x="25" y="245"/>
                  </a:cubicBezTo>
                  <a:close/>
                  <a:moveTo>
                    <a:pt x="23" y="245"/>
                  </a:moveTo>
                  <a:cubicBezTo>
                    <a:pt x="24" y="245"/>
                    <a:pt x="24" y="245"/>
                    <a:pt x="24" y="245"/>
                  </a:cubicBezTo>
                  <a:cubicBezTo>
                    <a:pt x="24" y="245"/>
                    <a:pt x="24" y="245"/>
                    <a:pt x="24" y="245"/>
                  </a:cubicBezTo>
                  <a:cubicBezTo>
                    <a:pt x="24" y="244"/>
                    <a:pt x="24" y="244"/>
                    <a:pt x="24" y="244"/>
                  </a:cubicBezTo>
                  <a:cubicBezTo>
                    <a:pt x="23" y="245"/>
                    <a:pt x="23" y="245"/>
                    <a:pt x="23" y="245"/>
                  </a:cubicBezTo>
                  <a:close/>
                  <a:moveTo>
                    <a:pt x="22" y="243"/>
                  </a:moveTo>
                  <a:cubicBezTo>
                    <a:pt x="22" y="244"/>
                    <a:pt x="22" y="244"/>
                    <a:pt x="22" y="244"/>
                  </a:cubicBezTo>
                  <a:cubicBezTo>
                    <a:pt x="22" y="244"/>
                    <a:pt x="22" y="244"/>
                    <a:pt x="22" y="244"/>
                  </a:cubicBezTo>
                  <a:cubicBezTo>
                    <a:pt x="22" y="245"/>
                    <a:pt x="22" y="245"/>
                    <a:pt x="22" y="245"/>
                  </a:cubicBezTo>
                  <a:cubicBezTo>
                    <a:pt x="23" y="244"/>
                    <a:pt x="23" y="244"/>
                    <a:pt x="23" y="244"/>
                  </a:cubicBezTo>
                  <a:cubicBezTo>
                    <a:pt x="22" y="243"/>
                    <a:pt x="22" y="243"/>
                    <a:pt x="22" y="243"/>
                  </a:cubicBezTo>
                  <a:cubicBezTo>
                    <a:pt x="22" y="243"/>
                    <a:pt x="22" y="243"/>
                    <a:pt x="22" y="243"/>
                  </a:cubicBezTo>
                  <a:close/>
                  <a:moveTo>
                    <a:pt x="23" y="242"/>
                  </a:moveTo>
                  <a:cubicBezTo>
                    <a:pt x="23" y="242"/>
                    <a:pt x="23" y="242"/>
                    <a:pt x="23" y="242"/>
                  </a:cubicBezTo>
                  <a:cubicBezTo>
                    <a:pt x="23" y="242"/>
                    <a:pt x="23" y="242"/>
                    <a:pt x="23" y="242"/>
                  </a:cubicBezTo>
                  <a:cubicBezTo>
                    <a:pt x="23" y="243"/>
                    <a:pt x="23" y="243"/>
                    <a:pt x="23" y="243"/>
                  </a:cubicBezTo>
                  <a:cubicBezTo>
                    <a:pt x="24" y="243"/>
                    <a:pt x="24" y="243"/>
                    <a:pt x="24" y="243"/>
                  </a:cubicBezTo>
                  <a:cubicBezTo>
                    <a:pt x="25" y="242"/>
                    <a:pt x="25" y="242"/>
                    <a:pt x="25" y="242"/>
                  </a:cubicBezTo>
                  <a:cubicBezTo>
                    <a:pt x="24" y="243"/>
                    <a:pt x="24" y="243"/>
                    <a:pt x="24" y="243"/>
                  </a:cubicBezTo>
                  <a:cubicBezTo>
                    <a:pt x="24" y="244"/>
                    <a:pt x="24" y="244"/>
                    <a:pt x="24" y="244"/>
                  </a:cubicBezTo>
                  <a:cubicBezTo>
                    <a:pt x="25" y="243"/>
                    <a:pt x="25" y="243"/>
                    <a:pt x="25" y="243"/>
                  </a:cubicBezTo>
                  <a:cubicBezTo>
                    <a:pt x="25" y="241"/>
                    <a:pt x="25" y="241"/>
                    <a:pt x="25" y="241"/>
                  </a:cubicBezTo>
                  <a:cubicBezTo>
                    <a:pt x="24" y="241"/>
                    <a:pt x="24" y="241"/>
                    <a:pt x="24" y="241"/>
                  </a:cubicBezTo>
                  <a:cubicBezTo>
                    <a:pt x="23" y="241"/>
                    <a:pt x="23" y="241"/>
                    <a:pt x="23" y="241"/>
                  </a:cubicBezTo>
                  <a:cubicBezTo>
                    <a:pt x="23" y="242"/>
                    <a:pt x="23" y="242"/>
                    <a:pt x="23" y="242"/>
                  </a:cubicBezTo>
                  <a:close/>
                  <a:moveTo>
                    <a:pt x="23" y="240"/>
                  </a:moveTo>
                  <a:cubicBezTo>
                    <a:pt x="23" y="241"/>
                    <a:pt x="23" y="241"/>
                    <a:pt x="23" y="241"/>
                  </a:cubicBezTo>
                  <a:cubicBezTo>
                    <a:pt x="23" y="240"/>
                    <a:pt x="23" y="240"/>
                    <a:pt x="23" y="240"/>
                  </a:cubicBezTo>
                  <a:cubicBezTo>
                    <a:pt x="23" y="240"/>
                    <a:pt x="23" y="240"/>
                    <a:pt x="23" y="240"/>
                  </a:cubicBezTo>
                  <a:cubicBezTo>
                    <a:pt x="23" y="240"/>
                    <a:pt x="23" y="240"/>
                    <a:pt x="23" y="240"/>
                  </a:cubicBezTo>
                  <a:close/>
                  <a:moveTo>
                    <a:pt x="24" y="239"/>
                  </a:moveTo>
                  <a:cubicBezTo>
                    <a:pt x="25" y="238"/>
                    <a:pt x="25" y="238"/>
                    <a:pt x="25" y="238"/>
                  </a:cubicBezTo>
                  <a:cubicBezTo>
                    <a:pt x="25" y="237"/>
                    <a:pt x="25" y="237"/>
                    <a:pt x="25" y="237"/>
                  </a:cubicBezTo>
                  <a:cubicBezTo>
                    <a:pt x="26" y="237"/>
                    <a:pt x="26" y="237"/>
                    <a:pt x="26" y="237"/>
                  </a:cubicBezTo>
                  <a:cubicBezTo>
                    <a:pt x="26" y="238"/>
                    <a:pt x="26" y="238"/>
                    <a:pt x="26" y="238"/>
                  </a:cubicBezTo>
                  <a:cubicBezTo>
                    <a:pt x="25" y="238"/>
                    <a:pt x="25" y="238"/>
                    <a:pt x="25" y="238"/>
                  </a:cubicBezTo>
                  <a:cubicBezTo>
                    <a:pt x="24" y="239"/>
                    <a:pt x="24" y="239"/>
                    <a:pt x="24" y="239"/>
                  </a:cubicBezTo>
                  <a:close/>
                  <a:moveTo>
                    <a:pt x="19" y="236"/>
                  </a:moveTo>
                  <a:cubicBezTo>
                    <a:pt x="21" y="238"/>
                    <a:pt x="21" y="238"/>
                    <a:pt x="21" y="238"/>
                  </a:cubicBezTo>
                  <a:cubicBezTo>
                    <a:pt x="21" y="240"/>
                    <a:pt x="21" y="240"/>
                    <a:pt x="21" y="240"/>
                  </a:cubicBezTo>
                  <a:cubicBezTo>
                    <a:pt x="21" y="240"/>
                    <a:pt x="21" y="240"/>
                    <a:pt x="21" y="240"/>
                  </a:cubicBezTo>
                  <a:cubicBezTo>
                    <a:pt x="20" y="240"/>
                    <a:pt x="20" y="240"/>
                    <a:pt x="20" y="240"/>
                  </a:cubicBezTo>
                  <a:cubicBezTo>
                    <a:pt x="20" y="239"/>
                    <a:pt x="20" y="239"/>
                    <a:pt x="20" y="239"/>
                  </a:cubicBezTo>
                  <a:cubicBezTo>
                    <a:pt x="19" y="238"/>
                    <a:pt x="19" y="238"/>
                    <a:pt x="19" y="238"/>
                  </a:cubicBezTo>
                  <a:cubicBezTo>
                    <a:pt x="19" y="237"/>
                    <a:pt x="19" y="237"/>
                    <a:pt x="19" y="237"/>
                  </a:cubicBezTo>
                  <a:cubicBezTo>
                    <a:pt x="19" y="237"/>
                    <a:pt x="19" y="236"/>
                    <a:pt x="19" y="236"/>
                  </a:cubicBezTo>
                  <a:close/>
                  <a:moveTo>
                    <a:pt x="21" y="236"/>
                  </a:moveTo>
                  <a:cubicBezTo>
                    <a:pt x="21" y="237"/>
                    <a:pt x="21" y="237"/>
                    <a:pt x="21" y="237"/>
                  </a:cubicBezTo>
                  <a:cubicBezTo>
                    <a:pt x="21" y="238"/>
                    <a:pt x="21" y="238"/>
                    <a:pt x="21" y="238"/>
                  </a:cubicBezTo>
                  <a:cubicBezTo>
                    <a:pt x="21" y="239"/>
                    <a:pt x="21" y="239"/>
                    <a:pt x="21" y="239"/>
                  </a:cubicBezTo>
                  <a:cubicBezTo>
                    <a:pt x="22" y="239"/>
                    <a:pt x="22" y="239"/>
                    <a:pt x="22" y="239"/>
                  </a:cubicBezTo>
                  <a:cubicBezTo>
                    <a:pt x="22" y="238"/>
                    <a:pt x="22" y="238"/>
                    <a:pt x="22" y="238"/>
                  </a:cubicBezTo>
                  <a:cubicBezTo>
                    <a:pt x="22" y="237"/>
                    <a:pt x="22" y="237"/>
                    <a:pt x="22" y="237"/>
                  </a:cubicBezTo>
                  <a:cubicBezTo>
                    <a:pt x="21" y="236"/>
                    <a:pt x="21" y="236"/>
                    <a:pt x="21" y="236"/>
                  </a:cubicBezTo>
                  <a:cubicBezTo>
                    <a:pt x="21" y="235"/>
                    <a:pt x="21" y="235"/>
                    <a:pt x="21" y="235"/>
                  </a:cubicBezTo>
                  <a:cubicBezTo>
                    <a:pt x="21" y="236"/>
                    <a:pt x="21" y="236"/>
                    <a:pt x="21" y="236"/>
                  </a:cubicBezTo>
                  <a:close/>
                  <a:moveTo>
                    <a:pt x="19" y="235"/>
                  </a:moveTo>
                  <a:cubicBezTo>
                    <a:pt x="20" y="235"/>
                    <a:pt x="20" y="235"/>
                    <a:pt x="20" y="235"/>
                  </a:cubicBezTo>
                  <a:cubicBezTo>
                    <a:pt x="20" y="235"/>
                    <a:pt x="20" y="235"/>
                    <a:pt x="20" y="235"/>
                  </a:cubicBezTo>
                  <a:cubicBezTo>
                    <a:pt x="21" y="235"/>
                    <a:pt x="21" y="235"/>
                    <a:pt x="21" y="235"/>
                  </a:cubicBezTo>
                  <a:cubicBezTo>
                    <a:pt x="21" y="234"/>
                    <a:pt x="21" y="234"/>
                    <a:pt x="21" y="234"/>
                  </a:cubicBezTo>
                  <a:cubicBezTo>
                    <a:pt x="21" y="234"/>
                    <a:pt x="21" y="234"/>
                    <a:pt x="21" y="234"/>
                  </a:cubicBezTo>
                  <a:cubicBezTo>
                    <a:pt x="19" y="234"/>
                    <a:pt x="19" y="234"/>
                    <a:pt x="19" y="234"/>
                  </a:cubicBezTo>
                  <a:cubicBezTo>
                    <a:pt x="19" y="235"/>
                    <a:pt x="19" y="235"/>
                    <a:pt x="19" y="235"/>
                  </a:cubicBezTo>
                  <a:close/>
                  <a:moveTo>
                    <a:pt x="10" y="235"/>
                  </a:moveTo>
                  <a:cubicBezTo>
                    <a:pt x="9" y="234"/>
                    <a:pt x="9" y="234"/>
                    <a:pt x="9" y="234"/>
                  </a:cubicBezTo>
                  <a:cubicBezTo>
                    <a:pt x="11" y="232"/>
                    <a:pt x="11" y="232"/>
                    <a:pt x="11" y="232"/>
                  </a:cubicBezTo>
                  <a:cubicBezTo>
                    <a:pt x="12" y="232"/>
                    <a:pt x="12" y="232"/>
                    <a:pt x="12" y="232"/>
                  </a:cubicBezTo>
                  <a:cubicBezTo>
                    <a:pt x="12" y="233"/>
                    <a:pt x="12" y="233"/>
                    <a:pt x="12" y="233"/>
                  </a:cubicBezTo>
                  <a:cubicBezTo>
                    <a:pt x="12" y="233"/>
                    <a:pt x="12" y="233"/>
                    <a:pt x="12" y="233"/>
                  </a:cubicBezTo>
                  <a:cubicBezTo>
                    <a:pt x="13" y="232"/>
                    <a:pt x="13" y="232"/>
                    <a:pt x="13" y="232"/>
                  </a:cubicBezTo>
                  <a:cubicBezTo>
                    <a:pt x="14" y="233"/>
                    <a:pt x="14" y="233"/>
                    <a:pt x="14" y="233"/>
                  </a:cubicBezTo>
                  <a:cubicBezTo>
                    <a:pt x="14" y="233"/>
                    <a:pt x="14" y="233"/>
                    <a:pt x="14" y="233"/>
                  </a:cubicBezTo>
                  <a:cubicBezTo>
                    <a:pt x="14" y="234"/>
                    <a:pt x="14" y="234"/>
                    <a:pt x="14" y="234"/>
                  </a:cubicBezTo>
                  <a:cubicBezTo>
                    <a:pt x="13" y="235"/>
                    <a:pt x="13" y="235"/>
                    <a:pt x="13" y="235"/>
                  </a:cubicBezTo>
                  <a:cubicBezTo>
                    <a:pt x="11" y="235"/>
                    <a:pt x="11" y="235"/>
                    <a:pt x="11" y="235"/>
                  </a:cubicBezTo>
                  <a:cubicBezTo>
                    <a:pt x="12" y="236"/>
                    <a:pt x="12" y="236"/>
                    <a:pt x="12" y="236"/>
                  </a:cubicBezTo>
                  <a:cubicBezTo>
                    <a:pt x="12" y="236"/>
                    <a:pt x="12" y="236"/>
                    <a:pt x="12" y="236"/>
                  </a:cubicBezTo>
                  <a:cubicBezTo>
                    <a:pt x="13" y="236"/>
                    <a:pt x="13" y="236"/>
                    <a:pt x="13" y="236"/>
                  </a:cubicBezTo>
                  <a:cubicBezTo>
                    <a:pt x="13" y="235"/>
                    <a:pt x="13" y="235"/>
                    <a:pt x="13" y="235"/>
                  </a:cubicBezTo>
                  <a:cubicBezTo>
                    <a:pt x="14" y="233"/>
                    <a:pt x="14" y="233"/>
                    <a:pt x="14" y="233"/>
                  </a:cubicBezTo>
                  <a:cubicBezTo>
                    <a:pt x="16" y="233"/>
                    <a:pt x="16" y="233"/>
                    <a:pt x="16" y="233"/>
                  </a:cubicBezTo>
                  <a:cubicBezTo>
                    <a:pt x="16" y="233"/>
                    <a:pt x="16" y="233"/>
                    <a:pt x="16" y="233"/>
                  </a:cubicBezTo>
                  <a:cubicBezTo>
                    <a:pt x="15" y="234"/>
                    <a:pt x="15" y="234"/>
                    <a:pt x="15" y="234"/>
                  </a:cubicBezTo>
                  <a:cubicBezTo>
                    <a:pt x="14" y="236"/>
                    <a:pt x="14" y="236"/>
                    <a:pt x="14" y="236"/>
                  </a:cubicBezTo>
                  <a:cubicBezTo>
                    <a:pt x="14" y="237"/>
                    <a:pt x="14" y="237"/>
                    <a:pt x="14" y="237"/>
                  </a:cubicBezTo>
                  <a:cubicBezTo>
                    <a:pt x="13" y="238"/>
                    <a:pt x="13" y="238"/>
                    <a:pt x="13" y="238"/>
                  </a:cubicBezTo>
                  <a:cubicBezTo>
                    <a:pt x="12" y="239"/>
                    <a:pt x="12" y="239"/>
                    <a:pt x="12" y="239"/>
                  </a:cubicBezTo>
                  <a:cubicBezTo>
                    <a:pt x="12" y="239"/>
                    <a:pt x="12" y="239"/>
                    <a:pt x="12" y="239"/>
                  </a:cubicBezTo>
                  <a:cubicBezTo>
                    <a:pt x="11" y="239"/>
                    <a:pt x="11" y="239"/>
                    <a:pt x="11" y="239"/>
                  </a:cubicBezTo>
                  <a:cubicBezTo>
                    <a:pt x="12" y="239"/>
                    <a:pt x="12" y="239"/>
                    <a:pt x="12" y="239"/>
                  </a:cubicBezTo>
                  <a:cubicBezTo>
                    <a:pt x="12" y="239"/>
                    <a:pt x="12" y="239"/>
                    <a:pt x="12" y="239"/>
                  </a:cubicBezTo>
                  <a:cubicBezTo>
                    <a:pt x="13" y="239"/>
                    <a:pt x="13" y="239"/>
                    <a:pt x="13" y="239"/>
                  </a:cubicBezTo>
                  <a:cubicBezTo>
                    <a:pt x="13" y="240"/>
                    <a:pt x="13" y="240"/>
                    <a:pt x="13" y="240"/>
                  </a:cubicBezTo>
                  <a:cubicBezTo>
                    <a:pt x="12" y="240"/>
                    <a:pt x="12" y="240"/>
                    <a:pt x="12" y="240"/>
                  </a:cubicBezTo>
                  <a:cubicBezTo>
                    <a:pt x="12" y="241"/>
                    <a:pt x="12" y="241"/>
                    <a:pt x="12" y="241"/>
                  </a:cubicBezTo>
                  <a:cubicBezTo>
                    <a:pt x="12" y="242"/>
                    <a:pt x="12" y="242"/>
                    <a:pt x="12" y="242"/>
                  </a:cubicBezTo>
                  <a:cubicBezTo>
                    <a:pt x="12" y="243"/>
                    <a:pt x="12" y="243"/>
                    <a:pt x="12" y="243"/>
                  </a:cubicBezTo>
                  <a:cubicBezTo>
                    <a:pt x="12" y="244"/>
                    <a:pt x="12" y="244"/>
                    <a:pt x="12" y="244"/>
                  </a:cubicBezTo>
                  <a:cubicBezTo>
                    <a:pt x="12" y="245"/>
                    <a:pt x="12" y="245"/>
                    <a:pt x="12" y="245"/>
                  </a:cubicBezTo>
                  <a:cubicBezTo>
                    <a:pt x="13" y="245"/>
                    <a:pt x="13" y="245"/>
                    <a:pt x="13" y="245"/>
                  </a:cubicBezTo>
                  <a:cubicBezTo>
                    <a:pt x="14" y="246"/>
                    <a:pt x="14" y="246"/>
                    <a:pt x="14" y="246"/>
                  </a:cubicBezTo>
                  <a:cubicBezTo>
                    <a:pt x="13" y="247"/>
                    <a:pt x="13" y="247"/>
                    <a:pt x="13" y="247"/>
                  </a:cubicBezTo>
                  <a:cubicBezTo>
                    <a:pt x="12" y="246"/>
                    <a:pt x="12" y="246"/>
                    <a:pt x="12" y="246"/>
                  </a:cubicBezTo>
                  <a:cubicBezTo>
                    <a:pt x="11" y="244"/>
                    <a:pt x="11" y="244"/>
                    <a:pt x="11" y="244"/>
                  </a:cubicBezTo>
                  <a:cubicBezTo>
                    <a:pt x="10" y="243"/>
                    <a:pt x="10" y="243"/>
                    <a:pt x="10" y="243"/>
                  </a:cubicBezTo>
                  <a:cubicBezTo>
                    <a:pt x="11" y="242"/>
                    <a:pt x="11" y="242"/>
                    <a:pt x="11" y="242"/>
                  </a:cubicBezTo>
                  <a:cubicBezTo>
                    <a:pt x="10" y="242"/>
                    <a:pt x="10" y="242"/>
                    <a:pt x="10" y="242"/>
                  </a:cubicBezTo>
                  <a:cubicBezTo>
                    <a:pt x="9" y="241"/>
                    <a:pt x="9" y="241"/>
                    <a:pt x="9" y="241"/>
                  </a:cubicBezTo>
                  <a:cubicBezTo>
                    <a:pt x="10" y="241"/>
                    <a:pt x="10" y="241"/>
                    <a:pt x="10" y="241"/>
                  </a:cubicBezTo>
                  <a:cubicBezTo>
                    <a:pt x="11" y="241"/>
                    <a:pt x="11" y="241"/>
                    <a:pt x="11" y="241"/>
                  </a:cubicBezTo>
                  <a:cubicBezTo>
                    <a:pt x="10" y="240"/>
                    <a:pt x="10" y="240"/>
                    <a:pt x="10" y="240"/>
                  </a:cubicBezTo>
                  <a:cubicBezTo>
                    <a:pt x="9" y="240"/>
                    <a:pt x="9" y="240"/>
                    <a:pt x="9" y="240"/>
                  </a:cubicBezTo>
                  <a:cubicBezTo>
                    <a:pt x="10" y="239"/>
                    <a:pt x="10" y="239"/>
                    <a:pt x="10" y="239"/>
                  </a:cubicBezTo>
                  <a:cubicBezTo>
                    <a:pt x="9" y="238"/>
                    <a:pt x="9" y="238"/>
                    <a:pt x="9" y="238"/>
                  </a:cubicBezTo>
                  <a:cubicBezTo>
                    <a:pt x="9" y="238"/>
                    <a:pt x="9" y="238"/>
                    <a:pt x="9" y="238"/>
                  </a:cubicBezTo>
                  <a:cubicBezTo>
                    <a:pt x="10" y="238"/>
                    <a:pt x="10" y="238"/>
                    <a:pt x="10" y="238"/>
                  </a:cubicBezTo>
                  <a:cubicBezTo>
                    <a:pt x="11" y="238"/>
                    <a:pt x="11" y="238"/>
                    <a:pt x="11" y="238"/>
                  </a:cubicBezTo>
                  <a:cubicBezTo>
                    <a:pt x="11" y="237"/>
                    <a:pt x="11" y="237"/>
                    <a:pt x="11" y="237"/>
                  </a:cubicBezTo>
                  <a:cubicBezTo>
                    <a:pt x="10" y="237"/>
                    <a:pt x="10" y="237"/>
                    <a:pt x="10" y="237"/>
                  </a:cubicBezTo>
                  <a:cubicBezTo>
                    <a:pt x="9" y="237"/>
                    <a:pt x="9" y="237"/>
                    <a:pt x="9" y="237"/>
                  </a:cubicBezTo>
                  <a:cubicBezTo>
                    <a:pt x="9" y="236"/>
                    <a:pt x="9" y="236"/>
                    <a:pt x="9" y="236"/>
                  </a:cubicBezTo>
                  <a:cubicBezTo>
                    <a:pt x="10" y="235"/>
                    <a:pt x="10" y="235"/>
                    <a:pt x="10" y="235"/>
                  </a:cubicBezTo>
                  <a:close/>
                  <a:moveTo>
                    <a:pt x="20" y="231"/>
                  </a:moveTo>
                  <a:cubicBezTo>
                    <a:pt x="20" y="230"/>
                    <a:pt x="20" y="230"/>
                    <a:pt x="20" y="230"/>
                  </a:cubicBezTo>
                  <a:cubicBezTo>
                    <a:pt x="21" y="230"/>
                    <a:pt x="21" y="230"/>
                    <a:pt x="21" y="230"/>
                  </a:cubicBezTo>
                  <a:cubicBezTo>
                    <a:pt x="21" y="230"/>
                    <a:pt x="21" y="230"/>
                    <a:pt x="21" y="230"/>
                  </a:cubicBezTo>
                  <a:cubicBezTo>
                    <a:pt x="20" y="231"/>
                    <a:pt x="20" y="231"/>
                    <a:pt x="20" y="231"/>
                  </a:cubicBezTo>
                  <a:close/>
                  <a:moveTo>
                    <a:pt x="111" y="109"/>
                  </a:moveTo>
                  <a:cubicBezTo>
                    <a:pt x="111" y="109"/>
                    <a:pt x="111" y="109"/>
                    <a:pt x="111" y="109"/>
                  </a:cubicBezTo>
                  <a:cubicBezTo>
                    <a:pt x="112" y="109"/>
                    <a:pt x="112" y="109"/>
                    <a:pt x="112" y="109"/>
                  </a:cubicBezTo>
                  <a:cubicBezTo>
                    <a:pt x="112" y="109"/>
                    <a:pt x="112" y="109"/>
                    <a:pt x="112" y="109"/>
                  </a:cubicBezTo>
                  <a:cubicBezTo>
                    <a:pt x="112" y="108"/>
                    <a:pt x="112" y="108"/>
                    <a:pt x="112" y="108"/>
                  </a:cubicBezTo>
                  <a:cubicBezTo>
                    <a:pt x="111" y="108"/>
                    <a:pt x="111" y="108"/>
                    <a:pt x="111" y="108"/>
                  </a:cubicBezTo>
                  <a:cubicBezTo>
                    <a:pt x="111" y="109"/>
                    <a:pt x="111" y="109"/>
                    <a:pt x="111" y="109"/>
                  </a:cubicBezTo>
                  <a:close/>
                  <a:moveTo>
                    <a:pt x="102" y="101"/>
                  </a:moveTo>
                  <a:cubicBezTo>
                    <a:pt x="103" y="101"/>
                    <a:pt x="103" y="101"/>
                    <a:pt x="103" y="101"/>
                  </a:cubicBezTo>
                  <a:cubicBezTo>
                    <a:pt x="103" y="101"/>
                    <a:pt x="103" y="101"/>
                    <a:pt x="103" y="101"/>
                  </a:cubicBezTo>
                  <a:cubicBezTo>
                    <a:pt x="103" y="100"/>
                    <a:pt x="103" y="100"/>
                    <a:pt x="103" y="100"/>
                  </a:cubicBezTo>
                  <a:cubicBezTo>
                    <a:pt x="103" y="100"/>
                    <a:pt x="103" y="100"/>
                    <a:pt x="103" y="100"/>
                  </a:cubicBezTo>
                  <a:cubicBezTo>
                    <a:pt x="102" y="101"/>
                    <a:pt x="102" y="101"/>
                    <a:pt x="102" y="101"/>
                  </a:cubicBezTo>
                  <a:close/>
                  <a:moveTo>
                    <a:pt x="71" y="103"/>
                  </a:moveTo>
                  <a:cubicBezTo>
                    <a:pt x="71" y="104"/>
                    <a:pt x="71" y="104"/>
                    <a:pt x="71" y="104"/>
                  </a:cubicBezTo>
                  <a:cubicBezTo>
                    <a:pt x="72" y="103"/>
                    <a:pt x="72" y="103"/>
                    <a:pt x="72" y="103"/>
                  </a:cubicBezTo>
                  <a:cubicBezTo>
                    <a:pt x="71" y="103"/>
                    <a:pt x="71" y="103"/>
                    <a:pt x="71" y="103"/>
                  </a:cubicBezTo>
                  <a:cubicBezTo>
                    <a:pt x="71" y="103"/>
                    <a:pt x="71" y="103"/>
                    <a:pt x="71" y="103"/>
                  </a:cubicBezTo>
                  <a:close/>
                  <a:moveTo>
                    <a:pt x="71" y="105"/>
                  </a:moveTo>
                  <a:cubicBezTo>
                    <a:pt x="71" y="104"/>
                    <a:pt x="71" y="104"/>
                    <a:pt x="71" y="104"/>
                  </a:cubicBezTo>
                  <a:cubicBezTo>
                    <a:pt x="71" y="104"/>
                    <a:pt x="71" y="104"/>
                    <a:pt x="71" y="104"/>
                  </a:cubicBezTo>
                  <a:cubicBezTo>
                    <a:pt x="71" y="105"/>
                    <a:pt x="71" y="105"/>
                    <a:pt x="71" y="105"/>
                  </a:cubicBezTo>
                  <a:cubicBezTo>
                    <a:pt x="71" y="105"/>
                    <a:pt x="71" y="105"/>
                    <a:pt x="71" y="105"/>
                  </a:cubicBezTo>
                  <a:close/>
                  <a:moveTo>
                    <a:pt x="69" y="107"/>
                  </a:moveTo>
                  <a:cubicBezTo>
                    <a:pt x="69" y="108"/>
                    <a:pt x="69" y="108"/>
                    <a:pt x="69" y="108"/>
                  </a:cubicBezTo>
                  <a:cubicBezTo>
                    <a:pt x="69" y="109"/>
                    <a:pt x="69" y="109"/>
                    <a:pt x="69" y="109"/>
                  </a:cubicBezTo>
                  <a:cubicBezTo>
                    <a:pt x="69" y="110"/>
                    <a:pt x="69" y="110"/>
                    <a:pt x="69" y="110"/>
                  </a:cubicBezTo>
                  <a:cubicBezTo>
                    <a:pt x="70" y="110"/>
                    <a:pt x="70" y="110"/>
                    <a:pt x="70" y="110"/>
                  </a:cubicBezTo>
                  <a:cubicBezTo>
                    <a:pt x="70" y="109"/>
                    <a:pt x="70" y="109"/>
                    <a:pt x="70" y="109"/>
                  </a:cubicBezTo>
                  <a:cubicBezTo>
                    <a:pt x="71" y="109"/>
                    <a:pt x="71" y="109"/>
                    <a:pt x="71" y="109"/>
                  </a:cubicBezTo>
                  <a:cubicBezTo>
                    <a:pt x="74" y="107"/>
                    <a:pt x="74" y="107"/>
                    <a:pt x="74" y="107"/>
                  </a:cubicBezTo>
                  <a:cubicBezTo>
                    <a:pt x="75" y="106"/>
                    <a:pt x="75" y="106"/>
                    <a:pt x="75" y="106"/>
                  </a:cubicBezTo>
                  <a:cubicBezTo>
                    <a:pt x="76" y="105"/>
                    <a:pt x="76" y="105"/>
                    <a:pt x="76" y="105"/>
                  </a:cubicBezTo>
                  <a:cubicBezTo>
                    <a:pt x="75" y="106"/>
                    <a:pt x="75" y="106"/>
                    <a:pt x="75" y="106"/>
                  </a:cubicBezTo>
                  <a:cubicBezTo>
                    <a:pt x="75" y="105"/>
                    <a:pt x="75" y="105"/>
                    <a:pt x="75" y="105"/>
                  </a:cubicBezTo>
                  <a:cubicBezTo>
                    <a:pt x="75" y="104"/>
                    <a:pt x="75" y="104"/>
                    <a:pt x="75" y="104"/>
                  </a:cubicBezTo>
                  <a:cubicBezTo>
                    <a:pt x="74" y="104"/>
                    <a:pt x="74" y="104"/>
                    <a:pt x="74" y="104"/>
                  </a:cubicBezTo>
                  <a:cubicBezTo>
                    <a:pt x="74" y="105"/>
                    <a:pt x="74" y="105"/>
                    <a:pt x="74" y="105"/>
                  </a:cubicBezTo>
                  <a:cubicBezTo>
                    <a:pt x="73" y="105"/>
                    <a:pt x="73" y="105"/>
                    <a:pt x="73" y="105"/>
                  </a:cubicBezTo>
                  <a:cubicBezTo>
                    <a:pt x="73" y="106"/>
                    <a:pt x="73" y="106"/>
                    <a:pt x="73" y="106"/>
                  </a:cubicBezTo>
                  <a:cubicBezTo>
                    <a:pt x="72" y="106"/>
                    <a:pt x="72" y="106"/>
                    <a:pt x="72" y="106"/>
                  </a:cubicBezTo>
                  <a:cubicBezTo>
                    <a:pt x="72" y="106"/>
                    <a:pt x="72" y="106"/>
                    <a:pt x="72" y="106"/>
                  </a:cubicBezTo>
                  <a:cubicBezTo>
                    <a:pt x="72" y="107"/>
                    <a:pt x="72" y="107"/>
                    <a:pt x="72" y="107"/>
                  </a:cubicBezTo>
                  <a:cubicBezTo>
                    <a:pt x="71" y="106"/>
                    <a:pt x="71" y="106"/>
                    <a:pt x="71" y="106"/>
                  </a:cubicBezTo>
                  <a:cubicBezTo>
                    <a:pt x="71" y="106"/>
                    <a:pt x="71" y="106"/>
                    <a:pt x="71" y="106"/>
                  </a:cubicBezTo>
                  <a:cubicBezTo>
                    <a:pt x="71" y="105"/>
                    <a:pt x="71" y="105"/>
                    <a:pt x="71" y="105"/>
                  </a:cubicBezTo>
                  <a:cubicBezTo>
                    <a:pt x="70" y="106"/>
                    <a:pt x="70" y="106"/>
                    <a:pt x="70" y="106"/>
                  </a:cubicBezTo>
                  <a:cubicBezTo>
                    <a:pt x="70" y="106"/>
                    <a:pt x="70" y="106"/>
                    <a:pt x="70" y="106"/>
                  </a:cubicBezTo>
                  <a:cubicBezTo>
                    <a:pt x="70" y="107"/>
                    <a:pt x="70" y="107"/>
                    <a:pt x="70" y="107"/>
                  </a:cubicBezTo>
                  <a:cubicBezTo>
                    <a:pt x="69" y="107"/>
                    <a:pt x="69" y="107"/>
                    <a:pt x="69" y="107"/>
                  </a:cubicBezTo>
                  <a:close/>
                  <a:moveTo>
                    <a:pt x="66" y="110"/>
                  </a:moveTo>
                  <a:cubicBezTo>
                    <a:pt x="66" y="109"/>
                    <a:pt x="66" y="109"/>
                    <a:pt x="66" y="109"/>
                  </a:cubicBezTo>
                  <a:cubicBezTo>
                    <a:pt x="66" y="107"/>
                    <a:pt x="66" y="107"/>
                    <a:pt x="66" y="107"/>
                  </a:cubicBezTo>
                  <a:cubicBezTo>
                    <a:pt x="65" y="108"/>
                    <a:pt x="65" y="108"/>
                    <a:pt x="65" y="108"/>
                  </a:cubicBezTo>
                  <a:cubicBezTo>
                    <a:pt x="65" y="109"/>
                    <a:pt x="65" y="109"/>
                    <a:pt x="65" y="109"/>
                  </a:cubicBezTo>
                  <a:cubicBezTo>
                    <a:pt x="65" y="109"/>
                    <a:pt x="65" y="109"/>
                    <a:pt x="65" y="109"/>
                  </a:cubicBezTo>
                  <a:cubicBezTo>
                    <a:pt x="65" y="109"/>
                    <a:pt x="65" y="109"/>
                    <a:pt x="65" y="109"/>
                  </a:cubicBezTo>
                  <a:cubicBezTo>
                    <a:pt x="65" y="109"/>
                    <a:pt x="66" y="110"/>
                    <a:pt x="66" y="110"/>
                  </a:cubicBezTo>
                  <a:close/>
                  <a:moveTo>
                    <a:pt x="66" y="110"/>
                  </a:moveTo>
                  <a:cubicBezTo>
                    <a:pt x="67" y="110"/>
                    <a:pt x="67" y="110"/>
                    <a:pt x="67" y="110"/>
                  </a:cubicBezTo>
                  <a:cubicBezTo>
                    <a:pt x="67" y="109"/>
                    <a:pt x="67" y="109"/>
                    <a:pt x="67" y="109"/>
                  </a:cubicBezTo>
                  <a:cubicBezTo>
                    <a:pt x="67" y="109"/>
                    <a:pt x="67" y="109"/>
                    <a:pt x="67" y="109"/>
                  </a:cubicBezTo>
                  <a:cubicBezTo>
                    <a:pt x="67" y="107"/>
                    <a:pt x="67" y="107"/>
                    <a:pt x="67" y="107"/>
                  </a:cubicBezTo>
                  <a:cubicBezTo>
                    <a:pt x="67" y="107"/>
                    <a:pt x="67" y="107"/>
                    <a:pt x="67" y="107"/>
                  </a:cubicBezTo>
                  <a:cubicBezTo>
                    <a:pt x="68" y="107"/>
                    <a:pt x="68" y="107"/>
                    <a:pt x="68" y="107"/>
                  </a:cubicBezTo>
                  <a:cubicBezTo>
                    <a:pt x="68" y="106"/>
                    <a:pt x="68" y="106"/>
                    <a:pt x="68" y="106"/>
                  </a:cubicBezTo>
                  <a:cubicBezTo>
                    <a:pt x="68" y="106"/>
                    <a:pt x="68" y="106"/>
                    <a:pt x="68" y="106"/>
                  </a:cubicBezTo>
                  <a:cubicBezTo>
                    <a:pt x="69" y="107"/>
                    <a:pt x="69" y="107"/>
                    <a:pt x="69" y="107"/>
                  </a:cubicBezTo>
                  <a:cubicBezTo>
                    <a:pt x="68" y="109"/>
                    <a:pt x="68" y="109"/>
                    <a:pt x="68" y="109"/>
                  </a:cubicBezTo>
                  <a:cubicBezTo>
                    <a:pt x="68" y="110"/>
                    <a:pt x="68" y="110"/>
                    <a:pt x="68" y="110"/>
                  </a:cubicBezTo>
                  <a:cubicBezTo>
                    <a:pt x="68" y="110"/>
                    <a:pt x="68" y="110"/>
                    <a:pt x="68" y="110"/>
                  </a:cubicBezTo>
                  <a:cubicBezTo>
                    <a:pt x="67" y="111"/>
                    <a:pt x="67" y="111"/>
                    <a:pt x="67" y="111"/>
                  </a:cubicBezTo>
                  <a:cubicBezTo>
                    <a:pt x="66" y="110"/>
                    <a:pt x="66" y="110"/>
                    <a:pt x="66" y="110"/>
                  </a:cubicBezTo>
                  <a:close/>
                  <a:moveTo>
                    <a:pt x="68" y="114"/>
                  </a:moveTo>
                  <a:cubicBezTo>
                    <a:pt x="68" y="114"/>
                    <a:pt x="68" y="114"/>
                    <a:pt x="68" y="114"/>
                  </a:cubicBezTo>
                  <a:cubicBezTo>
                    <a:pt x="67" y="112"/>
                    <a:pt x="67" y="112"/>
                    <a:pt x="67" y="112"/>
                  </a:cubicBezTo>
                  <a:cubicBezTo>
                    <a:pt x="67" y="111"/>
                    <a:pt x="67" y="111"/>
                    <a:pt x="67" y="111"/>
                  </a:cubicBezTo>
                  <a:cubicBezTo>
                    <a:pt x="67" y="111"/>
                    <a:pt x="67" y="111"/>
                    <a:pt x="67" y="111"/>
                  </a:cubicBezTo>
                  <a:cubicBezTo>
                    <a:pt x="65" y="110"/>
                    <a:pt x="65" y="110"/>
                    <a:pt x="65" y="110"/>
                  </a:cubicBezTo>
                  <a:cubicBezTo>
                    <a:pt x="65" y="110"/>
                    <a:pt x="65" y="110"/>
                    <a:pt x="65" y="110"/>
                  </a:cubicBezTo>
                  <a:cubicBezTo>
                    <a:pt x="65" y="111"/>
                    <a:pt x="65" y="111"/>
                    <a:pt x="65" y="111"/>
                  </a:cubicBezTo>
                  <a:cubicBezTo>
                    <a:pt x="66" y="112"/>
                    <a:pt x="66" y="112"/>
                    <a:pt x="66" y="112"/>
                  </a:cubicBezTo>
                  <a:cubicBezTo>
                    <a:pt x="65" y="112"/>
                    <a:pt x="65" y="112"/>
                    <a:pt x="65" y="112"/>
                  </a:cubicBezTo>
                  <a:cubicBezTo>
                    <a:pt x="65" y="112"/>
                    <a:pt x="65" y="112"/>
                    <a:pt x="65" y="112"/>
                  </a:cubicBezTo>
                  <a:cubicBezTo>
                    <a:pt x="66" y="113"/>
                    <a:pt x="66" y="113"/>
                    <a:pt x="66" y="113"/>
                  </a:cubicBezTo>
                  <a:cubicBezTo>
                    <a:pt x="68" y="114"/>
                    <a:pt x="68" y="114"/>
                    <a:pt x="68" y="114"/>
                  </a:cubicBezTo>
                  <a:close/>
                  <a:moveTo>
                    <a:pt x="58" y="100"/>
                  </a:moveTo>
                  <a:cubicBezTo>
                    <a:pt x="58" y="101"/>
                    <a:pt x="58" y="101"/>
                    <a:pt x="58" y="101"/>
                  </a:cubicBezTo>
                  <a:cubicBezTo>
                    <a:pt x="59" y="101"/>
                    <a:pt x="59" y="101"/>
                    <a:pt x="59" y="101"/>
                  </a:cubicBezTo>
                  <a:cubicBezTo>
                    <a:pt x="60" y="101"/>
                    <a:pt x="60" y="101"/>
                    <a:pt x="60" y="101"/>
                  </a:cubicBezTo>
                  <a:cubicBezTo>
                    <a:pt x="60" y="101"/>
                    <a:pt x="60" y="101"/>
                    <a:pt x="60" y="101"/>
                  </a:cubicBezTo>
                  <a:cubicBezTo>
                    <a:pt x="59" y="100"/>
                    <a:pt x="59" y="100"/>
                    <a:pt x="59" y="100"/>
                  </a:cubicBezTo>
                  <a:cubicBezTo>
                    <a:pt x="58" y="99"/>
                    <a:pt x="58" y="99"/>
                    <a:pt x="58" y="99"/>
                  </a:cubicBezTo>
                  <a:cubicBezTo>
                    <a:pt x="58" y="100"/>
                    <a:pt x="58" y="100"/>
                    <a:pt x="58" y="100"/>
                  </a:cubicBezTo>
                  <a:close/>
                  <a:moveTo>
                    <a:pt x="39" y="271"/>
                  </a:moveTo>
                  <a:cubicBezTo>
                    <a:pt x="39" y="271"/>
                    <a:pt x="39" y="271"/>
                    <a:pt x="39" y="271"/>
                  </a:cubicBezTo>
                  <a:cubicBezTo>
                    <a:pt x="38" y="271"/>
                    <a:pt x="38" y="271"/>
                    <a:pt x="38" y="271"/>
                  </a:cubicBezTo>
                  <a:cubicBezTo>
                    <a:pt x="38" y="269"/>
                    <a:pt x="38" y="269"/>
                    <a:pt x="38" y="269"/>
                  </a:cubicBezTo>
                  <a:cubicBezTo>
                    <a:pt x="39" y="268"/>
                    <a:pt x="39" y="268"/>
                    <a:pt x="39" y="268"/>
                  </a:cubicBezTo>
                  <a:cubicBezTo>
                    <a:pt x="39" y="267"/>
                    <a:pt x="39" y="267"/>
                    <a:pt x="39" y="267"/>
                  </a:cubicBezTo>
                  <a:cubicBezTo>
                    <a:pt x="39" y="267"/>
                    <a:pt x="39" y="267"/>
                    <a:pt x="39" y="267"/>
                  </a:cubicBezTo>
                  <a:cubicBezTo>
                    <a:pt x="38" y="268"/>
                    <a:pt x="38" y="268"/>
                    <a:pt x="38" y="268"/>
                  </a:cubicBezTo>
                  <a:cubicBezTo>
                    <a:pt x="37" y="268"/>
                    <a:pt x="37" y="268"/>
                    <a:pt x="37" y="268"/>
                  </a:cubicBezTo>
                  <a:cubicBezTo>
                    <a:pt x="36" y="267"/>
                    <a:pt x="36" y="267"/>
                    <a:pt x="36" y="267"/>
                  </a:cubicBezTo>
                  <a:cubicBezTo>
                    <a:pt x="36" y="266"/>
                    <a:pt x="36" y="266"/>
                    <a:pt x="36" y="266"/>
                  </a:cubicBezTo>
                  <a:cubicBezTo>
                    <a:pt x="36" y="266"/>
                    <a:pt x="36" y="266"/>
                    <a:pt x="36" y="266"/>
                  </a:cubicBezTo>
                  <a:cubicBezTo>
                    <a:pt x="37" y="267"/>
                    <a:pt x="37" y="267"/>
                    <a:pt x="37" y="267"/>
                  </a:cubicBezTo>
                  <a:cubicBezTo>
                    <a:pt x="37" y="267"/>
                    <a:pt x="37" y="267"/>
                    <a:pt x="37" y="267"/>
                  </a:cubicBezTo>
                  <a:cubicBezTo>
                    <a:pt x="37" y="267"/>
                    <a:pt x="37" y="267"/>
                    <a:pt x="37" y="267"/>
                  </a:cubicBezTo>
                  <a:cubicBezTo>
                    <a:pt x="37" y="266"/>
                    <a:pt x="37" y="266"/>
                    <a:pt x="37" y="266"/>
                  </a:cubicBezTo>
                  <a:cubicBezTo>
                    <a:pt x="36" y="265"/>
                    <a:pt x="36" y="265"/>
                    <a:pt x="36" y="265"/>
                  </a:cubicBezTo>
                  <a:cubicBezTo>
                    <a:pt x="36" y="265"/>
                    <a:pt x="36" y="265"/>
                    <a:pt x="36" y="265"/>
                  </a:cubicBezTo>
                  <a:cubicBezTo>
                    <a:pt x="35" y="266"/>
                    <a:pt x="35" y="266"/>
                    <a:pt x="35" y="266"/>
                  </a:cubicBezTo>
                  <a:cubicBezTo>
                    <a:pt x="34" y="265"/>
                    <a:pt x="34" y="265"/>
                    <a:pt x="34" y="265"/>
                  </a:cubicBezTo>
                  <a:cubicBezTo>
                    <a:pt x="34" y="264"/>
                    <a:pt x="34" y="264"/>
                    <a:pt x="34" y="264"/>
                  </a:cubicBezTo>
                  <a:cubicBezTo>
                    <a:pt x="34" y="264"/>
                    <a:pt x="34" y="264"/>
                    <a:pt x="34" y="264"/>
                  </a:cubicBezTo>
                  <a:cubicBezTo>
                    <a:pt x="35" y="263"/>
                    <a:pt x="35" y="263"/>
                    <a:pt x="35" y="263"/>
                  </a:cubicBezTo>
                  <a:cubicBezTo>
                    <a:pt x="35" y="262"/>
                    <a:pt x="35" y="262"/>
                    <a:pt x="35" y="262"/>
                  </a:cubicBezTo>
                  <a:cubicBezTo>
                    <a:pt x="36" y="262"/>
                    <a:pt x="36" y="262"/>
                    <a:pt x="36" y="262"/>
                  </a:cubicBezTo>
                  <a:cubicBezTo>
                    <a:pt x="36" y="261"/>
                    <a:pt x="36" y="261"/>
                    <a:pt x="36" y="261"/>
                  </a:cubicBezTo>
                  <a:cubicBezTo>
                    <a:pt x="35" y="262"/>
                    <a:pt x="35" y="262"/>
                    <a:pt x="35" y="262"/>
                  </a:cubicBezTo>
                  <a:cubicBezTo>
                    <a:pt x="34" y="262"/>
                    <a:pt x="34" y="262"/>
                    <a:pt x="34" y="262"/>
                  </a:cubicBezTo>
                  <a:cubicBezTo>
                    <a:pt x="34" y="261"/>
                    <a:pt x="34" y="261"/>
                    <a:pt x="34" y="261"/>
                  </a:cubicBezTo>
                  <a:cubicBezTo>
                    <a:pt x="34" y="261"/>
                    <a:pt x="34" y="261"/>
                    <a:pt x="34" y="261"/>
                  </a:cubicBezTo>
                  <a:cubicBezTo>
                    <a:pt x="35" y="260"/>
                    <a:pt x="35" y="260"/>
                    <a:pt x="35" y="260"/>
                  </a:cubicBezTo>
                  <a:cubicBezTo>
                    <a:pt x="35" y="259"/>
                    <a:pt x="35" y="259"/>
                    <a:pt x="35" y="259"/>
                  </a:cubicBezTo>
                  <a:cubicBezTo>
                    <a:pt x="35" y="258"/>
                    <a:pt x="35" y="258"/>
                    <a:pt x="35" y="258"/>
                  </a:cubicBezTo>
                  <a:cubicBezTo>
                    <a:pt x="35" y="258"/>
                    <a:pt x="35" y="258"/>
                    <a:pt x="35" y="258"/>
                  </a:cubicBezTo>
                  <a:cubicBezTo>
                    <a:pt x="35" y="258"/>
                    <a:pt x="35" y="258"/>
                    <a:pt x="35" y="258"/>
                  </a:cubicBezTo>
                  <a:cubicBezTo>
                    <a:pt x="35" y="259"/>
                    <a:pt x="35" y="259"/>
                    <a:pt x="35" y="259"/>
                  </a:cubicBezTo>
                  <a:cubicBezTo>
                    <a:pt x="34" y="260"/>
                    <a:pt x="34" y="260"/>
                    <a:pt x="34" y="260"/>
                  </a:cubicBezTo>
                  <a:cubicBezTo>
                    <a:pt x="33" y="261"/>
                    <a:pt x="33" y="261"/>
                    <a:pt x="33" y="261"/>
                  </a:cubicBezTo>
                  <a:cubicBezTo>
                    <a:pt x="33" y="261"/>
                    <a:pt x="33" y="261"/>
                    <a:pt x="33" y="261"/>
                  </a:cubicBezTo>
                  <a:cubicBezTo>
                    <a:pt x="32" y="261"/>
                    <a:pt x="32" y="261"/>
                    <a:pt x="32" y="261"/>
                  </a:cubicBezTo>
                  <a:cubicBezTo>
                    <a:pt x="32" y="261"/>
                    <a:pt x="32" y="261"/>
                    <a:pt x="32" y="261"/>
                  </a:cubicBezTo>
                  <a:cubicBezTo>
                    <a:pt x="32" y="260"/>
                    <a:pt x="32" y="260"/>
                    <a:pt x="32" y="260"/>
                  </a:cubicBezTo>
                  <a:cubicBezTo>
                    <a:pt x="32" y="260"/>
                    <a:pt x="32" y="260"/>
                    <a:pt x="32" y="260"/>
                  </a:cubicBezTo>
                  <a:cubicBezTo>
                    <a:pt x="32" y="260"/>
                    <a:pt x="32" y="260"/>
                    <a:pt x="32" y="260"/>
                  </a:cubicBezTo>
                  <a:cubicBezTo>
                    <a:pt x="31" y="260"/>
                    <a:pt x="31" y="260"/>
                    <a:pt x="31" y="260"/>
                  </a:cubicBezTo>
                  <a:cubicBezTo>
                    <a:pt x="31" y="261"/>
                    <a:pt x="31" y="261"/>
                    <a:pt x="31" y="261"/>
                  </a:cubicBezTo>
                  <a:cubicBezTo>
                    <a:pt x="31" y="261"/>
                    <a:pt x="31" y="261"/>
                    <a:pt x="31" y="261"/>
                  </a:cubicBezTo>
                  <a:cubicBezTo>
                    <a:pt x="31" y="260"/>
                    <a:pt x="31" y="260"/>
                    <a:pt x="31" y="260"/>
                  </a:cubicBezTo>
                  <a:cubicBezTo>
                    <a:pt x="30" y="260"/>
                    <a:pt x="30" y="260"/>
                    <a:pt x="30" y="260"/>
                  </a:cubicBezTo>
                  <a:cubicBezTo>
                    <a:pt x="30" y="261"/>
                    <a:pt x="30" y="261"/>
                    <a:pt x="30" y="261"/>
                  </a:cubicBezTo>
                  <a:cubicBezTo>
                    <a:pt x="29" y="260"/>
                    <a:pt x="29" y="260"/>
                    <a:pt x="29" y="260"/>
                  </a:cubicBezTo>
                  <a:cubicBezTo>
                    <a:pt x="29" y="260"/>
                    <a:pt x="29" y="260"/>
                    <a:pt x="29" y="260"/>
                  </a:cubicBezTo>
                  <a:cubicBezTo>
                    <a:pt x="30" y="259"/>
                    <a:pt x="30" y="259"/>
                    <a:pt x="30" y="259"/>
                  </a:cubicBezTo>
                  <a:cubicBezTo>
                    <a:pt x="30" y="259"/>
                    <a:pt x="30" y="259"/>
                    <a:pt x="30" y="259"/>
                  </a:cubicBezTo>
                  <a:cubicBezTo>
                    <a:pt x="31" y="259"/>
                    <a:pt x="31" y="259"/>
                    <a:pt x="31" y="259"/>
                  </a:cubicBezTo>
                  <a:cubicBezTo>
                    <a:pt x="33" y="258"/>
                    <a:pt x="33" y="258"/>
                    <a:pt x="33" y="258"/>
                  </a:cubicBezTo>
                  <a:cubicBezTo>
                    <a:pt x="33" y="258"/>
                    <a:pt x="33" y="258"/>
                    <a:pt x="33" y="258"/>
                  </a:cubicBezTo>
                  <a:cubicBezTo>
                    <a:pt x="33" y="257"/>
                    <a:pt x="33" y="257"/>
                    <a:pt x="33" y="257"/>
                  </a:cubicBezTo>
                  <a:cubicBezTo>
                    <a:pt x="33" y="257"/>
                    <a:pt x="33" y="257"/>
                    <a:pt x="33" y="257"/>
                  </a:cubicBezTo>
                  <a:cubicBezTo>
                    <a:pt x="32" y="258"/>
                    <a:pt x="32" y="258"/>
                    <a:pt x="32" y="258"/>
                  </a:cubicBezTo>
                  <a:cubicBezTo>
                    <a:pt x="31" y="259"/>
                    <a:pt x="31" y="259"/>
                    <a:pt x="31" y="259"/>
                  </a:cubicBezTo>
                  <a:cubicBezTo>
                    <a:pt x="31" y="259"/>
                    <a:pt x="31" y="259"/>
                    <a:pt x="31" y="259"/>
                  </a:cubicBezTo>
                  <a:cubicBezTo>
                    <a:pt x="30" y="259"/>
                    <a:pt x="30" y="259"/>
                    <a:pt x="30" y="259"/>
                  </a:cubicBezTo>
                  <a:cubicBezTo>
                    <a:pt x="30" y="258"/>
                    <a:pt x="30" y="258"/>
                    <a:pt x="30" y="258"/>
                  </a:cubicBezTo>
                  <a:cubicBezTo>
                    <a:pt x="29" y="258"/>
                    <a:pt x="29" y="258"/>
                    <a:pt x="29" y="258"/>
                  </a:cubicBezTo>
                  <a:cubicBezTo>
                    <a:pt x="29" y="258"/>
                    <a:pt x="29" y="258"/>
                    <a:pt x="29" y="258"/>
                  </a:cubicBezTo>
                  <a:cubicBezTo>
                    <a:pt x="29" y="257"/>
                    <a:pt x="29" y="257"/>
                    <a:pt x="29" y="257"/>
                  </a:cubicBezTo>
                  <a:cubicBezTo>
                    <a:pt x="29" y="257"/>
                    <a:pt x="29" y="257"/>
                    <a:pt x="29" y="257"/>
                  </a:cubicBezTo>
                  <a:cubicBezTo>
                    <a:pt x="28" y="257"/>
                    <a:pt x="28" y="257"/>
                    <a:pt x="28" y="257"/>
                  </a:cubicBezTo>
                  <a:cubicBezTo>
                    <a:pt x="27" y="257"/>
                    <a:pt x="27" y="257"/>
                    <a:pt x="27" y="257"/>
                  </a:cubicBezTo>
                  <a:cubicBezTo>
                    <a:pt x="27" y="257"/>
                    <a:pt x="27" y="257"/>
                    <a:pt x="27" y="257"/>
                  </a:cubicBezTo>
                  <a:cubicBezTo>
                    <a:pt x="26" y="258"/>
                    <a:pt x="26" y="258"/>
                    <a:pt x="26" y="258"/>
                  </a:cubicBezTo>
                  <a:cubicBezTo>
                    <a:pt x="25" y="257"/>
                    <a:pt x="25" y="257"/>
                    <a:pt x="25" y="257"/>
                  </a:cubicBezTo>
                  <a:cubicBezTo>
                    <a:pt x="25" y="256"/>
                    <a:pt x="25" y="256"/>
                    <a:pt x="25" y="256"/>
                  </a:cubicBezTo>
                  <a:cubicBezTo>
                    <a:pt x="25" y="256"/>
                    <a:pt x="25" y="256"/>
                    <a:pt x="25" y="256"/>
                  </a:cubicBezTo>
                  <a:cubicBezTo>
                    <a:pt x="26" y="256"/>
                    <a:pt x="26" y="256"/>
                    <a:pt x="26" y="256"/>
                  </a:cubicBezTo>
                  <a:cubicBezTo>
                    <a:pt x="27" y="257"/>
                    <a:pt x="27" y="257"/>
                    <a:pt x="27" y="257"/>
                  </a:cubicBezTo>
                  <a:cubicBezTo>
                    <a:pt x="28" y="256"/>
                    <a:pt x="28" y="256"/>
                    <a:pt x="28" y="256"/>
                  </a:cubicBezTo>
                  <a:cubicBezTo>
                    <a:pt x="28" y="256"/>
                    <a:pt x="28" y="256"/>
                    <a:pt x="28" y="256"/>
                  </a:cubicBezTo>
                  <a:cubicBezTo>
                    <a:pt x="28" y="256"/>
                    <a:pt x="28" y="256"/>
                    <a:pt x="28" y="256"/>
                  </a:cubicBezTo>
                  <a:cubicBezTo>
                    <a:pt x="26" y="256"/>
                    <a:pt x="26" y="256"/>
                    <a:pt x="26" y="256"/>
                  </a:cubicBezTo>
                  <a:cubicBezTo>
                    <a:pt x="26" y="256"/>
                    <a:pt x="26" y="256"/>
                    <a:pt x="26" y="256"/>
                  </a:cubicBezTo>
                  <a:cubicBezTo>
                    <a:pt x="26" y="256"/>
                    <a:pt x="26" y="256"/>
                    <a:pt x="26" y="256"/>
                  </a:cubicBezTo>
                  <a:cubicBezTo>
                    <a:pt x="27" y="256"/>
                    <a:pt x="27" y="256"/>
                    <a:pt x="27" y="256"/>
                  </a:cubicBezTo>
                  <a:cubicBezTo>
                    <a:pt x="28" y="256"/>
                    <a:pt x="28" y="256"/>
                    <a:pt x="28" y="256"/>
                  </a:cubicBezTo>
                  <a:cubicBezTo>
                    <a:pt x="28" y="255"/>
                    <a:pt x="28" y="255"/>
                    <a:pt x="28" y="255"/>
                  </a:cubicBezTo>
                  <a:cubicBezTo>
                    <a:pt x="27" y="255"/>
                    <a:pt x="27" y="255"/>
                    <a:pt x="27" y="255"/>
                  </a:cubicBezTo>
                  <a:cubicBezTo>
                    <a:pt x="26" y="255"/>
                    <a:pt x="26" y="255"/>
                    <a:pt x="26" y="255"/>
                  </a:cubicBezTo>
                  <a:cubicBezTo>
                    <a:pt x="25" y="255"/>
                    <a:pt x="25" y="255"/>
                    <a:pt x="25" y="255"/>
                  </a:cubicBezTo>
                  <a:cubicBezTo>
                    <a:pt x="25" y="255"/>
                    <a:pt x="25" y="255"/>
                    <a:pt x="25" y="255"/>
                  </a:cubicBezTo>
                  <a:cubicBezTo>
                    <a:pt x="24" y="255"/>
                    <a:pt x="24" y="255"/>
                    <a:pt x="24" y="255"/>
                  </a:cubicBezTo>
                  <a:cubicBezTo>
                    <a:pt x="24" y="254"/>
                    <a:pt x="24" y="254"/>
                    <a:pt x="24" y="254"/>
                  </a:cubicBezTo>
                  <a:cubicBezTo>
                    <a:pt x="25" y="254"/>
                    <a:pt x="25" y="254"/>
                    <a:pt x="25" y="254"/>
                  </a:cubicBezTo>
                  <a:cubicBezTo>
                    <a:pt x="26" y="254"/>
                    <a:pt x="26" y="254"/>
                    <a:pt x="26" y="254"/>
                  </a:cubicBezTo>
                  <a:cubicBezTo>
                    <a:pt x="27" y="254"/>
                    <a:pt x="27" y="254"/>
                    <a:pt x="27" y="254"/>
                  </a:cubicBezTo>
                  <a:cubicBezTo>
                    <a:pt x="27" y="254"/>
                    <a:pt x="27" y="254"/>
                    <a:pt x="27" y="254"/>
                  </a:cubicBezTo>
                  <a:cubicBezTo>
                    <a:pt x="26" y="254"/>
                    <a:pt x="26" y="254"/>
                    <a:pt x="26" y="254"/>
                  </a:cubicBezTo>
                  <a:cubicBezTo>
                    <a:pt x="26" y="254"/>
                    <a:pt x="26" y="254"/>
                    <a:pt x="26" y="254"/>
                  </a:cubicBezTo>
                  <a:cubicBezTo>
                    <a:pt x="25" y="254"/>
                    <a:pt x="25" y="254"/>
                    <a:pt x="25" y="254"/>
                  </a:cubicBezTo>
                  <a:cubicBezTo>
                    <a:pt x="25" y="253"/>
                    <a:pt x="25" y="253"/>
                    <a:pt x="25" y="253"/>
                  </a:cubicBezTo>
                  <a:cubicBezTo>
                    <a:pt x="26" y="253"/>
                    <a:pt x="26" y="253"/>
                    <a:pt x="26" y="253"/>
                  </a:cubicBezTo>
                  <a:cubicBezTo>
                    <a:pt x="26" y="253"/>
                    <a:pt x="26" y="253"/>
                    <a:pt x="26" y="253"/>
                  </a:cubicBezTo>
                  <a:cubicBezTo>
                    <a:pt x="27" y="253"/>
                    <a:pt x="27" y="253"/>
                    <a:pt x="27" y="253"/>
                  </a:cubicBezTo>
                  <a:cubicBezTo>
                    <a:pt x="27" y="253"/>
                    <a:pt x="27" y="253"/>
                    <a:pt x="27" y="253"/>
                  </a:cubicBezTo>
                  <a:cubicBezTo>
                    <a:pt x="27" y="252"/>
                    <a:pt x="27" y="252"/>
                    <a:pt x="27" y="252"/>
                  </a:cubicBezTo>
                  <a:cubicBezTo>
                    <a:pt x="27" y="252"/>
                    <a:pt x="27" y="252"/>
                    <a:pt x="27" y="252"/>
                  </a:cubicBezTo>
                  <a:cubicBezTo>
                    <a:pt x="28" y="252"/>
                    <a:pt x="28" y="252"/>
                    <a:pt x="28" y="252"/>
                  </a:cubicBezTo>
                  <a:cubicBezTo>
                    <a:pt x="29" y="252"/>
                    <a:pt x="29" y="252"/>
                    <a:pt x="29" y="252"/>
                  </a:cubicBezTo>
                  <a:cubicBezTo>
                    <a:pt x="30" y="252"/>
                    <a:pt x="30" y="252"/>
                    <a:pt x="30" y="252"/>
                  </a:cubicBezTo>
                  <a:cubicBezTo>
                    <a:pt x="28" y="252"/>
                    <a:pt x="28" y="252"/>
                    <a:pt x="28" y="252"/>
                  </a:cubicBezTo>
                  <a:cubicBezTo>
                    <a:pt x="28" y="251"/>
                    <a:pt x="28" y="251"/>
                    <a:pt x="28" y="251"/>
                  </a:cubicBezTo>
                  <a:cubicBezTo>
                    <a:pt x="27" y="251"/>
                    <a:pt x="27" y="251"/>
                    <a:pt x="27" y="251"/>
                  </a:cubicBezTo>
                  <a:cubicBezTo>
                    <a:pt x="27" y="252"/>
                    <a:pt x="27" y="252"/>
                    <a:pt x="27" y="252"/>
                  </a:cubicBezTo>
                  <a:cubicBezTo>
                    <a:pt x="26" y="252"/>
                    <a:pt x="26" y="252"/>
                    <a:pt x="26" y="252"/>
                  </a:cubicBezTo>
                  <a:cubicBezTo>
                    <a:pt x="25" y="253"/>
                    <a:pt x="25" y="253"/>
                    <a:pt x="25" y="253"/>
                  </a:cubicBezTo>
                  <a:cubicBezTo>
                    <a:pt x="25" y="252"/>
                    <a:pt x="25" y="252"/>
                    <a:pt x="25" y="252"/>
                  </a:cubicBezTo>
                  <a:cubicBezTo>
                    <a:pt x="25" y="252"/>
                    <a:pt x="25" y="252"/>
                    <a:pt x="25" y="252"/>
                  </a:cubicBezTo>
                  <a:cubicBezTo>
                    <a:pt x="25" y="251"/>
                    <a:pt x="25" y="251"/>
                    <a:pt x="25" y="251"/>
                  </a:cubicBezTo>
                  <a:cubicBezTo>
                    <a:pt x="25" y="250"/>
                    <a:pt x="25" y="250"/>
                    <a:pt x="25" y="250"/>
                  </a:cubicBezTo>
                  <a:cubicBezTo>
                    <a:pt x="27" y="250"/>
                    <a:pt x="27" y="250"/>
                    <a:pt x="27" y="250"/>
                  </a:cubicBezTo>
                  <a:cubicBezTo>
                    <a:pt x="27" y="249"/>
                    <a:pt x="27" y="249"/>
                    <a:pt x="27" y="249"/>
                  </a:cubicBezTo>
                  <a:cubicBezTo>
                    <a:pt x="29" y="248"/>
                    <a:pt x="29" y="248"/>
                    <a:pt x="29" y="248"/>
                  </a:cubicBezTo>
                  <a:cubicBezTo>
                    <a:pt x="30" y="248"/>
                    <a:pt x="30" y="248"/>
                    <a:pt x="30" y="248"/>
                  </a:cubicBezTo>
                  <a:cubicBezTo>
                    <a:pt x="30" y="248"/>
                    <a:pt x="30" y="248"/>
                    <a:pt x="30" y="248"/>
                  </a:cubicBezTo>
                  <a:cubicBezTo>
                    <a:pt x="30" y="249"/>
                    <a:pt x="30" y="249"/>
                    <a:pt x="30" y="249"/>
                  </a:cubicBezTo>
                  <a:cubicBezTo>
                    <a:pt x="31" y="250"/>
                    <a:pt x="31" y="250"/>
                    <a:pt x="31" y="250"/>
                  </a:cubicBezTo>
                  <a:cubicBezTo>
                    <a:pt x="31" y="250"/>
                    <a:pt x="31" y="250"/>
                    <a:pt x="31" y="250"/>
                  </a:cubicBezTo>
                  <a:cubicBezTo>
                    <a:pt x="31" y="249"/>
                    <a:pt x="31" y="249"/>
                    <a:pt x="31" y="249"/>
                  </a:cubicBezTo>
                  <a:cubicBezTo>
                    <a:pt x="31" y="248"/>
                    <a:pt x="31" y="248"/>
                    <a:pt x="31" y="248"/>
                  </a:cubicBezTo>
                  <a:cubicBezTo>
                    <a:pt x="31" y="247"/>
                    <a:pt x="31" y="247"/>
                    <a:pt x="31" y="247"/>
                  </a:cubicBezTo>
                  <a:cubicBezTo>
                    <a:pt x="32" y="247"/>
                    <a:pt x="32" y="247"/>
                    <a:pt x="32" y="247"/>
                  </a:cubicBezTo>
                  <a:cubicBezTo>
                    <a:pt x="32" y="247"/>
                    <a:pt x="32" y="247"/>
                    <a:pt x="32" y="247"/>
                  </a:cubicBezTo>
                  <a:cubicBezTo>
                    <a:pt x="31" y="247"/>
                    <a:pt x="31" y="247"/>
                    <a:pt x="31" y="247"/>
                  </a:cubicBezTo>
                  <a:cubicBezTo>
                    <a:pt x="30" y="247"/>
                    <a:pt x="30" y="247"/>
                    <a:pt x="30" y="247"/>
                  </a:cubicBezTo>
                  <a:cubicBezTo>
                    <a:pt x="30" y="247"/>
                    <a:pt x="30" y="247"/>
                    <a:pt x="30" y="247"/>
                  </a:cubicBezTo>
                  <a:cubicBezTo>
                    <a:pt x="30" y="246"/>
                    <a:pt x="30" y="246"/>
                    <a:pt x="30" y="246"/>
                  </a:cubicBezTo>
                  <a:cubicBezTo>
                    <a:pt x="31" y="246"/>
                    <a:pt x="31" y="246"/>
                    <a:pt x="31" y="246"/>
                  </a:cubicBezTo>
                  <a:cubicBezTo>
                    <a:pt x="32" y="245"/>
                    <a:pt x="32" y="245"/>
                    <a:pt x="32" y="245"/>
                  </a:cubicBezTo>
                  <a:cubicBezTo>
                    <a:pt x="32" y="244"/>
                    <a:pt x="32" y="244"/>
                    <a:pt x="32" y="244"/>
                  </a:cubicBezTo>
                  <a:cubicBezTo>
                    <a:pt x="32" y="244"/>
                    <a:pt x="32" y="244"/>
                    <a:pt x="32" y="244"/>
                  </a:cubicBezTo>
                  <a:cubicBezTo>
                    <a:pt x="32" y="244"/>
                    <a:pt x="32" y="244"/>
                    <a:pt x="32" y="244"/>
                  </a:cubicBezTo>
                  <a:cubicBezTo>
                    <a:pt x="32" y="245"/>
                    <a:pt x="32" y="245"/>
                    <a:pt x="32" y="245"/>
                  </a:cubicBezTo>
                  <a:cubicBezTo>
                    <a:pt x="31" y="245"/>
                    <a:pt x="31" y="245"/>
                    <a:pt x="31" y="245"/>
                  </a:cubicBezTo>
                  <a:cubicBezTo>
                    <a:pt x="30" y="245"/>
                    <a:pt x="30" y="245"/>
                    <a:pt x="30" y="245"/>
                  </a:cubicBezTo>
                  <a:cubicBezTo>
                    <a:pt x="29" y="246"/>
                    <a:pt x="29" y="246"/>
                    <a:pt x="29" y="246"/>
                  </a:cubicBezTo>
                  <a:cubicBezTo>
                    <a:pt x="28" y="247"/>
                    <a:pt x="28" y="247"/>
                    <a:pt x="28" y="247"/>
                  </a:cubicBezTo>
                  <a:cubicBezTo>
                    <a:pt x="27" y="248"/>
                    <a:pt x="27" y="248"/>
                    <a:pt x="27" y="248"/>
                  </a:cubicBezTo>
                  <a:cubicBezTo>
                    <a:pt x="26" y="247"/>
                    <a:pt x="26" y="247"/>
                    <a:pt x="26" y="247"/>
                  </a:cubicBezTo>
                  <a:cubicBezTo>
                    <a:pt x="26" y="247"/>
                    <a:pt x="26" y="247"/>
                    <a:pt x="26" y="247"/>
                  </a:cubicBezTo>
                  <a:cubicBezTo>
                    <a:pt x="27" y="246"/>
                    <a:pt x="27" y="246"/>
                    <a:pt x="27" y="246"/>
                  </a:cubicBezTo>
                  <a:cubicBezTo>
                    <a:pt x="26" y="246"/>
                    <a:pt x="26" y="246"/>
                    <a:pt x="26" y="246"/>
                  </a:cubicBezTo>
                  <a:cubicBezTo>
                    <a:pt x="25" y="247"/>
                    <a:pt x="25" y="247"/>
                    <a:pt x="25" y="247"/>
                  </a:cubicBezTo>
                  <a:cubicBezTo>
                    <a:pt x="24" y="246"/>
                    <a:pt x="24" y="246"/>
                    <a:pt x="24" y="246"/>
                  </a:cubicBezTo>
                  <a:cubicBezTo>
                    <a:pt x="25" y="246"/>
                    <a:pt x="25" y="246"/>
                    <a:pt x="25" y="246"/>
                  </a:cubicBezTo>
                  <a:cubicBezTo>
                    <a:pt x="26" y="245"/>
                    <a:pt x="26" y="245"/>
                    <a:pt x="26" y="245"/>
                  </a:cubicBezTo>
                  <a:cubicBezTo>
                    <a:pt x="27" y="245"/>
                    <a:pt x="27" y="245"/>
                    <a:pt x="27" y="245"/>
                  </a:cubicBezTo>
                  <a:cubicBezTo>
                    <a:pt x="27" y="245"/>
                    <a:pt x="27" y="245"/>
                    <a:pt x="27" y="245"/>
                  </a:cubicBezTo>
                  <a:cubicBezTo>
                    <a:pt x="28" y="245"/>
                    <a:pt x="28" y="245"/>
                    <a:pt x="28" y="245"/>
                  </a:cubicBezTo>
                  <a:cubicBezTo>
                    <a:pt x="28" y="244"/>
                    <a:pt x="28" y="244"/>
                    <a:pt x="28" y="244"/>
                  </a:cubicBezTo>
                  <a:cubicBezTo>
                    <a:pt x="27" y="244"/>
                    <a:pt x="27" y="244"/>
                    <a:pt x="27" y="244"/>
                  </a:cubicBezTo>
                  <a:cubicBezTo>
                    <a:pt x="27" y="244"/>
                    <a:pt x="27" y="244"/>
                    <a:pt x="27" y="244"/>
                  </a:cubicBezTo>
                  <a:cubicBezTo>
                    <a:pt x="28" y="243"/>
                    <a:pt x="28" y="243"/>
                    <a:pt x="28" y="243"/>
                  </a:cubicBezTo>
                  <a:cubicBezTo>
                    <a:pt x="27" y="243"/>
                    <a:pt x="27" y="243"/>
                    <a:pt x="27" y="243"/>
                  </a:cubicBezTo>
                  <a:cubicBezTo>
                    <a:pt x="27" y="243"/>
                    <a:pt x="27" y="243"/>
                    <a:pt x="27" y="243"/>
                  </a:cubicBezTo>
                  <a:cubicBezTo>
                    <a:pt x="26" y="243"/>
                    <a:pt x="26" y="243"/>
                    <a:pt x="26" y="243"/>
                  </a:cubicBezTo>
                  <a:cubicBezTo>
                    <a:pt x="26" y="243"/>
                    <a:pt x="26" y="243"/>
                    <a:pt x="26" y="243"/>
                  </a:cubicBezTo>
                  <a:cubicBezTo>
                    <a:pt x="26" y="241"/>
                    <a:pt x="26" y="241"/>
                    <a:pt x="26" y="241"/>
                  </a:cubicBezTo>
                  <a:cubicBezTo>
                    <a:pt x="25" y="240"/>
                    <a:pt x="25" y="240"/>
                    <a:pt x="25" y="240"/>
                  </a:cubicBezTo>
                  <a:cubicBezTo>
                    <a:pt x="25" y="240"/>
                    <a:pt x="25" y="240"/>
                    <a:pt x="25" y="240"/>
                  </a:cubicBezTo>
                  <a:cubicBezTo>
                    <a:pt x="26" y="239"/>
                    <a:pt x="26" y="239"/>
                    <a:pt x="26" y="239"/>
                  </a:cubicBezTo>
                  <a:cubicBezTo>
                    <a:pt x="27" y="239"/>
                    <a:pt x="27" y="239"/>
                    <a:pt x="27" y="239"/>
                  </a:cubicBezTo>
                  <a:cubicBezTo>
                    <a:pt x="27" y="240"/>
                    <a:pt x="27" y="240"/>
                    <a:pt x="27" y="240"/>
                  </a:cubicBezTo>
                  <a:cubicBezTo>
                    <a:pt x="29" y="240"/>
                    <a:pt x="29" y="240"/>
                    <a:pt x="29" y="240"/>
                  </a:cubicBezTo>
                  <a:cubicBezTo>
                    <a:pt x="30" y="240"/>
                    <a:pt x="30" y="240"/>
                    <a:pt x="30" y="240"/>
                  </a:cubicBezTo>
                  <a:cubicBezTo>
                    <a:pt x="29" y="240"/>
                    <a:pt x="29" y="240"/>
                    <a:pt x="29" y="240"/>
                  </a:cubicBezTo>
                  <a:cubicBezTo>
                    <a:pt x="29" y="239"/>
                    <a:pt x="29" y="239"/>
                    <a:pt x="29" y="239"/>
                  </a:cubicBezTo>
                  <a:cubicBezTo>
                    <a:pt x="28" y="239"/>
                    <a:pt x="28" y="239"/>
                    <a:pt x="28" y="239"/>
                  </a:cubicBezTo>
                  <a:cubicBezTo>
                    <a:pt x="27" y="239"/>
                    <a:pt x="27" y="239"/>
                    <a:pt x="27" y="239"/>
                  </a:cubicBezTo>
                  <a:cubicBezTo>
                    <a:pt x="26" y="238"/>
                    <a:pt x="26" y="238"/>
                    <a:pt x="26" y="238"/>
                  </a:cubicBezTo>
                  <a:cubicBezTo>
                    <a:pt x="26" y="238"/>
                    <a:pt x="26" y="238"/>
                    <a:pt x="26" y="238"/>
                  </a:cubicBezTo>
                  <a:cubicBezTo>
                    <a:pt x="27" y="237"/>
                    <a:pt x="27" y="237"/>
                    <a:pt x="27" y="237"/>
                  </a:cubicBezTo>
                  <a:cubicBezTo>
                    <a:pt x="27" y="237"/>
                    <a:pt x="27" y="237"/>
                    <a:pt x="27" y="237"/>
                  </a:cubicBezTo>
                  <a:cubicBezTo>
                    <a:pt x="28" y="236"/>
                    <a:pt x="28" y="236"/>
                    <a:pt x="28" y="236"/>
                  </a:cubicBezTo>
                  <a:cubicBezTo>
                    <a:pt x="28" y="235"/>
                    <a:pt x="28" y="235"/>
                    <a:pt x="28" y="235"/>
                  </a:cubicBezTo>
                  <a:cubicBezTo>
                    <a:pt x="27" y="236"/>
                    <a:pt x="27" y="236"/>
                    <a:pt x="27" y="236"/>
                  </a:cubicBezTo>
                  <a:cubicBezTo>
                    <a:pt x="27" y="236"/>
                    <a:pt x="27" y="236"/>
                    <a:pt x="27" y="236"/>
                  </a:cubicBezTo>
                  <a:cubicBezTo>
                    <a:pt x="26" y="237"/>
                    <a:pt x="26" y="237"/>
                    <a:pt x="26" y="237"/>
                  </a:cubicBezTo>
                  <a:cubicBezTo>
                    <a:pt x="24" y="237"/>
                    <a:pt x="24" y="237"/>
                    <a:pt x="24" y="237"/>
                  </a:cubicBezTo>
                  <a:cubicBezTo>
                    <a:pt x="24" y="238"/>
                    <a:pt x="24" y="238"/>
                    <a:pt x="24" y="238"/>
                  </a:cubicBezTo>
                  <a:cubicBezTo>
                    <a:pt x="24" y="238"/>
                    <a:pt x="24" y="238"/>
                    <a:pt x="24" y="238"/>
                  </a:cubicBezTo>
                  <a:cubicBezTo>
                    <a:pt x="23" y="238"/>
                    <a:pt x="23" y="238"/>
                    <a:pt x="23" y="238"/>
                  </a:cubicBezTo>
                  <a:cubicBezTo>
                    <a:pt x="22" y="237"/>
                    <a:pt x="22" y="237"/>
                    <a:pt x="22" y="237"/>
                  </a:cubicBezTo>
                  <a:cubicBezTo>
                    <a:pt x="22" y="236"/>
                    <a:pt x="22" y="236"/>
                    <a:pt x="22" y="236"/>
                  </a:cubicBezTo>
                  <a:cubicBezTo>
                    <a:pt x="22" y="234"/>
                    <a:pt x="22" y="234"/>
                    <a:pt x="22" y="234"/>
                  </a:cubicBezTo>
                  <a:cubicBezTo>
                    <a:pt x="23" y="233"/>
                    <a:pt x="23" y="233"/>
                    <a:pt x="23" y="233"/>
                  </a:cubicBezTo>
                  <a:cubicBezTo>
                    <a:pt x="22" y="232"/>
                    <a:pt x="22" y="232"/>
                    <a:pt x="22" y="232"/>
                  </a:cubicBezTo>
                  <a:cubicBezTo>
                    <a:pt x="22" y="232"/>
                    <a:pt x="22" y="232"/>
                    <a:pt x="22" y="232"/>
                  </a:cubicBezTo>
                  <a:cubicBezTo>
                    <a:pt x="22" y="231"/>
                    <a:pt x="22" y="231"/>
                    <a:pt x="22" y="231"/>
                  </a:cubicBezTo>
                  <a:cubicBezTo>
                    <a:pt x="22" y="231"/>
                    <a:pt x="22" y="231"/>
                    <a:pt x="22" y="231"/>
                  </a:cubicBezTo>
                  <a:cubicBezTo>
                    <a:pt x="23" y="231"/>
                    <a:pt x="23" y="231"/>
                    <a:pt x="23" y="231"/>
                  </a:cubicBezTo>
                  <a:cubicBezTo>
                    <a:pt x="23" y="231"/>
                    <a:pt x="23" y="231"/>
                    <a:pt x="23" y="231"/>
                  </a:cubicBezTo>
                  <a:cubicBezTo>
                    <a:pt x="23" y="230"/>
                    <a:pt x="23" y="230"/>
                    <a:pt x="23" y="230"/>
                  </a:cubicBezTo>
                  <a:cubicBezTo>
                    <a:pt x="24" y="230"/>
                    <a:pt x="24" y="230"/>
                    <a:pt x="24" y="230"/>
                  </a:cubicBezTo>
                  <a:cubicBezTo>
                    <a:pt x="24" y="229"/>
                    <a:pt x="24" y="229"/>
                    <a:pt x="24" y="229"/>
                  </a:cubicBezTo>
                  <a:cubicBezTo>
                    <a:pt x="25" y="228"/>
                    <a:pt x="25" y="228"/>
                    <a:pt x="25" y="228"/>
                  </a:cubicBezTo>
                  <a:cubicBezTo>
                    <a:pt x="26" y="229"/>
                    <a:pt x="26" y="229"/>
                    <a:pt x="26" y="229"/>
                  </a:cubicBezTo>
                  <a:cubicBezTo>
                    <a:pt x="26" y="228"/>
                    <a:pt x="26" y="228"/>
                    <a:pt x="26" y="228"/>
                  </a:cubicBezTo>
                  <a:cubicBezTo>
                    <a:pt x="26" y="228"/>
                    <a:pt x="26" y="228"/>
                    <a:pt x="26" y="228"/>
                  </a:cubicBezTo>
                  <a:cubicBezTo>
                    <a:pt x="26" y="228"/>
                    <a:pt x="26" y="228"/>
                    <a:pt x="26" y="228"/>
                  </a:cubicBezTo>
                  <a:cubicBezTo>
                    <a:pt x="27" y="227"/>
                    <a:pt x="27" y="227"/>
                    <a:pt x="27" y="227"/>
                  </a:cubicBezTo>
                  <a:cubicBezTo>
                    <a:pt x="27" y="226"/>
                    <a:pt x="27" y="226"/>
                    <a:pt x="27" y="226"/>
                  </a:cubicBezTo>
                  <a:cubicBezTo>
                    <a:pt x="29" y="225"/>
                    <a:pt x="29" y="225"/>
                    <a:pt x="29" y="225"/>
                  </a:cubicBezTo>
                  <a:cubicBezTo>
                    <a:pt x="29" y="225"/>
                    <a:pt x="29" y="225"/>
                    <a:pt x="29" y="225"/>
                  </a:cubicBezTo>
                  <a:cubicBezTo>
                    <a:pt x="28" y="225"/>
                    <a:pt x="28" y="225"/>
                    <a:pt x="28" y="225"/>
                  </a:cubicBezTo>
                  <a:cubicBezTo>
                    <a:pt x="28" y="224"/>
                    <a:pt x="28" y="224"/>
                    <a:pt x="28" y="224"/>
                  </a:cubicBezTo>
                  <a:cubicBezTo>
                    <a:pt x="27" y="225"/>
                    <a:pt x="27" y="225"/>
                    <a:pt x="27" y="225"/>
                  </a:cubicBezTo>
                  <a:cubicBezTo>
                    <a:pt x="27" y="226"/>
                    <a:pt x="27" y="226"/>
                    <a:pt x="27" y="226"/>
                  </a:cubicBezTo>
                  <a:cubicBezTo>
                    <a:pt x="25" y="228"/>
                    <a:pt x="25" y="228"/>
                    <a:pt x="25" y="228"/>
                  </a:cubicBezTo>
                  <a:cubicBezTo>
                    <a:pt x="25" y="228"/>
                    <a:pt x="25" y="228"/>
                    <a:pt x="25" y="228"/>
                  </a:cubicBezTo>
                  <a:cubicBezTo>
                    <a:pt x="25" y="227"/>
                    <a:pt x="25" y="227"/>
                    <a:pt x="25" y="227"/>
                  </a:cubicBezTo>
                  <a:cubicBezTo>
                    <a:pt x="26" y="226"/>
                    <a:pt x="26" y="226"/>
                    <a:pt x="26" y="226"/>
                  </a:cubicBezTo>
                  <a:cubicBezTo>
                    <a:pt x="26" y="225"/>
                    <a:pt x="26" y="225"/>
                    <a:pt x="26" y="225"/>
                  </a:cubicBezTo>
                  <a:cubicBezTo>
                    <a:pt x="27" y="223"/>
                    <a:pt x="27" y="223"/>
                    <a:pt x="27" y="223"/>
                  </a:cubicBezTo>
                  <a:cubicBezTo>
                    <a:pt x="28" y="222"/>
                    <a:pt x="28" y="222"/>
                    <a:pt x="28" y="222"/>
                  </a:cubicBezTo>
                  <a:cubicBezTo>
                    <a:pt x="28" y="222"/>
                    <a:pt x="28" y="222"/>
                    <a:pt x="28" y="222"/>
                  </a:cubicBezTo>
                  <a:cubicBezTo>
                    <a:pt x="28" y="221"/>
                    <a:pt x="28" y="221"/>
                    <a:pt x="28" y="221"/>
                  </a:cubicBezTo>
                  <a:cubicBezTo>
                    <a:pt x="28" y="221"/>
                    <a:pt x="28" y="221"/>
                    <a:pt x="28" y="221"/>
                  </a:cubicBezTo>
                  <a:cubicBezTo>
                    <a:pt x="28" y="221"/>
                    <a:pt x="28" y="221"/>
                    <a:pt x="28" y="221"/>
                  </a:cubicBezTo>
                  <a:cubicBezTo>
                    <a:pt x="28" y="220"/>
                    <a:pt x="28" y="220"/>
                    <a:pt x="28" y="220"/>
                  </a:cubicBezTo>
                  <a:cubicBezTo>
                    <a:pt x="28" y="220"/>
                    <a:pt x="28" y="220"/>
                    <a:pt x="28" y="220"/>
                  </a:cubicBezTo>
                  <a:cubicBezTo>
                    <a:pt x="28" y="220"/>
                    <a:pt x="28" y="220"/>
                    <a:pt x="28" y="220"/>
                  </a:cubicBezTo>
                  <a:cubicBezTo>
                    <a:pt x="27" y="219"/>
                    <a:pt x="27" y="219"/>
                    <a:pt x="27" y="219"/>
                  </a:cubicBezTo>
                  <a:cubicBezTo>
                    <a:pt x="27" y="219"/>
                    <a:pt x="27" y="219"/>
                    <a:pt x="27" y="219"/>
                  </a:cubicBezTo>
                  <a:cubicBezTo>
                    <a:pt x="27" y="218"/>
                    <a:pt x="27" y="218"/>
                    <a:pt x="27" y="218"/>
                  </a:cubicBezTo>
                  <a:cubicBezTo>
                    <a:pt x="26" y="217"/>
                    <a:pt x="26" y="217"/>
                    <a:pt x="26" y="217"/>
                  </a:cubicBezTo>
                  <a:cubicBezTo>
                    <a:pt x="25" y="217"/>
                    <a:pt x="25" y="217"/>
                    <a:pt x="25" y="217"/>
                  </a:cubicBezTo>
                  <a:cubicBezTo>
                    <a:pt x="25" y="216"/>
                    <a:pt x="25" y="216"/>
                    <a:pt x="25" y="216"/>
                  </a:cubicBezTo>
                  <a:cubicBezTo>
                    <a:pt x="24" y="215"/>
                    <a:pt x="24" y="215"/>
                    <a:pt x="24" y="215"/>
                  </a:cubicBezTo>
                  <a:cubicBezTo>
                    <a:pt x="24" y="215"/>
                    <a:pt x="24" y="215"/>
                    <a:pt x="24" y="215"/>
                  </a:cubicBezTo>
                  <a:cubicBezTo>
                    <a:pt x="23" y="215"/>
                    <a:pt x="23" y="215"/>
                    <a:pt x="23" y="215"/>
                  </a:cubicBezTo>
                  <a:cubicBezTo>
                    <a:pt x="23" y="215"/>
                    <a:pt x="23" y="215"/>
                    <a:pt x="23" y="215"/>
                  </a:cubicBezTo>
                  <a:cubicBezTo>
                    <a:pt x="23" y="214"/>
                    <a:pt x="23" y="214"/>
                    <a:pt x="23" y="214"/>
                  </a:cubicBezTo>
                  <a:cubicBezTo>
                    <a:pt x="23" y="214"/>
                    <a:pt x="23" y="214"/>
                    <a:pt x="23" y="214"/>
                  </a:cubicBezTo>
                  <a:cubicBezTo>
                    <a:pt x="23" y="213"/>
                    <a:pt x="23" y="213"/>
                    <a:pt x="23" y="213"/>
                  </a:cubicBezTo>
                  <a:cubicBezTo>
                    <a:pt x="23" y="213"/>
                    <a:pt x="23" y="213"/>
                    <a:pt x="23" y="213"/>
                  </a:cubicBezTo>
                  <a:cubicBezTo>
                    <a:pt x="23" y="213"/>
                    <a:pt x="23" y="213"/>
                    <a:pt x="23" y="213"/>
                  </a:cubicBezTo>
                  <a:cubicBezTo>
                    <a:pt x="23" y="212"/>
                    <a:pt x="23" y="212"/>
                    <a:pt x="23" y="212"/>
                  </a:cubicBezTo>
                  <a:cubicBezTo>
                    <a:pt x="23" y="212"/>
                    <a:pt x="23" y="212"/>
                    <a:pt x="23" y="212"/>
                  </a:cubicBezTo>
                  <a:cubicBezTo>
                    <a:pt x="23" y="212"/>
                    <a:pt x="23" y="212"/>
                    <a:pt x="23" y="212"/>
                  </a:cubicBezTo>
                  <a:cubicBezTo>
                    <a:pt x="22" y="212"/>
                    <a:pt x="22" y="212"/>
                    <a:pt x="22" y="212"/>
                  </a:cubicBezTo>
                  <a:cubicBezTo>
                    <a:pt x="22" y="211"/>
                    <a:pt x="22" y="211"/>
                    <a:pt x="22" y="211"/>
                  </a:cubicBezTo>
                  <a:cubicBezTo>
                    <a:pt x="23" y="211"/>
                    <a:pt x="23" y="211"/>
                    <a:pt x="23" y="211"/>
                  </a:cubicBezTo>
                  <a:cubicBezTo>
                    <a:pt x="23" y="208"/>
                    <a:pt x="23" y="208"/>
                    <a:pt x="23" y="208"/>
                  </a:cubicBezTo>
                  <a:cubicBezTo>
                    <a:pt x="23" y="205"/>
                    <a:pt x="23" y="205"/>
                    <a:pt x="23" y="205"/>
                  </a:cubicBezTo>
                  <a:cubicBezTo>
                    <a:pt x="23" y="203"/>
                    <a:pt x="23" y="203"/>
                    <a:pt x="23" y="203"/>
                  </a:cubicBezTo>
                  <a:cubicBezTo>
                    <a:pt x="23" y="202"/>
                    <a:pt x="23" y="202"/>
                    <a:pt x="23" y="202"/>
                  </a:cubicBezTo>
                  <a:cubicBezTo>
                    <a:pt x="23" y="201"/>
                    <a:pt x="23" y="201"/>
                    <a:pt x="23" y="201"/>
                  </a:cubicBezTo>
                  <a:cubicBezTo>
                    <a:pt x="23" y="201"/>
                    <a:pt x="23" y="201"/>
                    <a:pt x="23" y="201"/>
                  </a:cubicBezTo>
                  <a:cubicBezTo>
                    <a:pt x="23" y="200"/>
                    <a:pt x="23" y="200"/>
                    <a:pt x="23" y="200"/>
                  </a:cubicBezTo>
                  <a:cubicBezTo>
                    <a:pt x="23" y="199"/>
                    <a:pt x="23" y="199"/>
                    <a:pt x="23" y="199"/>
                  </a:cubicBezTo>
                  <a:cubicBezTo>
                    <a:pt x="23" y="198"/>
                    <a:pt x="23" y="198"/>
                    <a:pt x="23" y="198"/>
                  </a:cubicBezTo>
                  <a:cubicBezTo>
                    <a:pt x="22" y="197"/>
                    <a:pt x="22" y="197"/>
                    <a:pt x="22" y="197"/>
                  </a:cubicBezTo>
                  <a:cubicBezTo>
                    <a:pt x="21" y="195"/>
                    <a:pt x="21" y="195"/>
                    <a:pt x="21" y="195"/>
                  </a:cubicBezTo>
                  <a:cubicBezTo>
                    <a:pt x="21" y="195"/>
                    <a:pt x="21" y="195"/>
                    <a:pt x="21" y="195"/>
                  </a:cubicBezTo>
                  <a:cubicBezTo>
                    <a:pt x="21" y="192"/>
                    <a:pt x="21" y="192"/>
                    <a:pt x="21" y="192"/>
                  </a:cubicBezTo>
                  <a:cubicBezTo>
                    <a:pt x="21" y="192"/>
                    <a:pt x="21" y="192"/>
                    <a:pt x="21" y="192"/>
                  </a:cubicBezTo>
                  <a:cubicBezTo>
                    <a:pt x="21" y="191"/>
                    <a:pt x="21" y="191"/>
                    <a:pt x="21" y="191"/>
                  </a:cubicBezTo>
                  <a:cubicBezTo>
                    <a:pt x="21" y="190"/>
                    <a:pt x="21" y="190"/>
                    <a:pt x="21" y="190"/>
                  </a:cubicBezTo>
                  <a:cubicBezTo>
                    <a:pt x="21" y="189"/>
                    <a:pt x="21" y="189"/>
                    <a:pt x="21" y="189"/>
                  </a:cubicBezTo>
                  <a:cubicBezTo>
                    <a:pt x="20" y="189"/>
                    <a:pt x="20" y="189"/>
                    <a:pt x="20" y="189"/>
                  </a:cubicBezTo>
                  <a:cubicBezTo>
                    <a:pt x="19" y="189"/>
                    <a:pt x="19" y="189"/>
                    <a:pt x="19" y="189"/>
                  </a:cubicBezTo>
                  <a:cubicBezTo>
                    <a:pt x="17" y="189"/>
                    <a:pt x="17" y="189"/>
                    <a:pt x="17" y="189"/>
                  </a:cubicBezTo>
                  <a:cubicBezTo>
                    <a:pt x="17" y="189"/>
                    <a:pt x="17" y="189"/>
                    <a:pt x="17" y="189"/>
                  </a:cubicBezTo>
                  <a:cubicBezTo>
                    <a:pt x="15" y="190"/>
                    <a:pt x="15" y="190"/>
                    <a:pt x="15" y="190"/>
                  </a:cubicBezTo>
                  <a:cubicBezTo>
                    <a:pt x="14" y="191"/>
                    <a:pt x="14" y="191"/>
                    <a:pt x="14" y="191"/>
                  </a:cubicBezTo>
                  <a:cubicBezTo>
                    <a:pt x="13" y="192"/>
                    <a:pt x="13" y="192"/>
                    <a:pt x="13" y="192"/>
                  </a:cubicBezTo>
                  <a:cubicBezTo>
                    <a:pt x="12" y="193"/>
                    <a:pt x="12" y="193"/>
                    <a:pt x="12" y="193"/>
                  </a:cubicBezTo>
                  <a:cubicBezTo>
                    <a:pt x="11" y="193"/>
                    <a:pt x="11" y="193"/>
                    <a:pt x="11" y="193"/>
                  </a:cubicBezTo>
                  <a:cubicBezTo>
                    <a:pt x="9" y="193"/>
                    <a:pt x="9" y="193"/>
                    <a:pt x="9" y="193"/>
                  </a:cubicBezTo>
                  <a:cubicBezTo>
                    <a:pt x="9" y="193"/>
                    <a:pt x="9" y="193"/>
                    <a:pt x="9" y="193"/>
                  </a:cubicBezTo>
                  <a:cubicBezTo>
                    <a:pt x="9" y="193"/>
                    <a:pt x="9" y="193"/>
                    <a:pt x="9" y="193"/>
                  </a:cubicBezTo>
                  <a:cubicBezTo>
                    <a:pt x="9" y="192"/>
                    <a:pt x="9" y="192"/>
                    <a:pt x="9" y="192"/>
                  </a:cubicBezTo>
                  <a:cubicBezTo>
                    <a:pt x="9" y="191"/>
                    <a:pt x="9" y="191"/>
                    <a:pt x="9" y="191"/>
                  </a:cubicBezTo>
                  <a:cubicBezTo>
                    <a:pt x="8" y="186"/>
                    <a:pt x="8" y="186"/>
                    <a:pt x="8" y="186"/>
                  </a:cubicBezTo>
                  <a:cubicBezTo>
                    <a:pt x="7" y="184"/>
                    <a:pt x="7" y="184"/>
                    <a:pt x="7" y="184"/>
                  </a:cubicBezTo>
                  <a:cubicBezTo>
                    <a:pt x="7" y="183"/>
                    <a:pt x="7" y="183"/>
                    <a:pt x="7" y="183"/>
                  </a:cubicBezTo>
                  <a:cubicBezTo>
                    <a:pt x="8" y="181"/>
                    <a:pt x="8" y="181"/>
                    <a:pt x="8" y="181"/>
                  </a:cubicBezTo>
                  <a:cubicBezTo>
                    <a:pt x="5" y="181"/>
                    <a:pt x="5" y="181"/>
                    <a:pt x="5" y="181"/>
                  </a:cubicBezTo>
                  <a:cubicBezTo>
                    <a:pt x="4" y="182"/>
                    <a:pt x="4" y="182"/>
                    <a:pt x="4" y="182"/>
                  </a:cubicBezTo>
                  <a:cubicBezTo>
                    <a:pt x="3" y="181"/>
                    <a:pt x="3" y="181"/>
                    <a:pt x="3" y="181"/>
                  </a:cubicBezTo>
                  <a:cubicBezTo>
                    <a:pt x="0" y="181"/>
                    <a:pt x="0" y="181"/>
                    <a:pt x="0" y="181"/>
                  </a:cubicBezTo>
                  <a:cubicBezTo>
                    <a:pt x="51" y="97"/>
                    <a:pt x="51" y="97"/>
                    <a:pt x="51" y="97"/>
                  </a:cubicBezTo>
                  <a:cubicBezTo>
                    <a:pt x="51" y="97"/>
                    <a:pt x="51" y="97"/>
                    <a:pt x="51" y="97"/>
                  </a:cubicBezTo>
                  <a:cubicBezTo>
                    <a:pt x="52" y="97"/>
                    <a:pt x="52" y="97"/>
                    <a:pt x="52" y="97"/>
                  </a:cubicBezTo>
                  <a:cubicBezTo>
                    <a:pt x="54" y="99"/>
                    <a:pt x="54" y="99"/>
                    <a:pt x="54" y="99"/>
                  </a:cubicBezTo>
                  <a:cubicBezTo>
                    <a:pt x="55" y="99"/>
                    <a:pt x="55" y="99"/>
                    <a:pt x="55" y="99"/>
                  </a:cubicBezTo>
                  <a:cubicBezTo>
                    <a:pt x="56" y="99"/>
                    <a:pt x="56" y="99"/>
                    <a:pt x="56" y="99"/>
                  </a:cubicBezTo>
                  <a:cubicBezTo>
                    <a:pt x="56" y="100"/>
                    <a:pt x="56" y="100"/>
                    <a:pt x="56" y="100"/>
                  </a:cubicBezTo>
                  <a:cubicBezTo>
                    <a:pt x="57" y="100"/>
                    <a:pt x="57" y="100"/>
                    <a:pt x="57" y="100"/>
                  </a:cubicBezTo>
                  <a:cubicBezTo>
                    <a:pt x="57" y="101"/>
                    <a:pt x="57" y="101"/>
                    <a:pt x="57" y="101"/>
                  </a:cubicBezTo>
                  <a:cubicBezTo>
                    <a:pt x="57" y="101"/>
                    <a:pt x="57" y="101"/>
                    <a:pt x="57" y="101"/>
                  </a:cubicBezTo>
                  <a:cubicBezTo>
                    <a:pt x="58" y="102"/>
                    <a:pt x="58" y="102"/>
                    <a:pt x="58" y="102"/>
                  </a:cubicBezTo>
                  <a:cubicBezTo>
                    <a:pt x="58" y="103"/>
                    <a:pt x="58" y="103"/>
                    <a:pt x="58" y="103"/>
                  </a:cubicBezTo>
                  <a:cubicBezTo>
                    <a:pt x="58" y="103"/>
                    <a:pt x="58" y="103"/>
                    <a:pt x="58" y="103"/>
                  </a:cubicBezTo>
                  <a:cubicBezTo>
                    <a:pt x="58" y="104"/>
                    <a:pt x="58" y="104"/>
                    <a:pt x="58" y="104"/>
                  </a:cubicBezTo>
                  <a:cubicBezTo>
                    <a:pt x="58" y="105"/>
                    <a:pt x="58" y="105"/>
                    <a:pt x="58" y="105"/>
                  </a:cubicBezTo>
                  <a:cubicBezTo>
                    <a:pt x="59" y="105"/>
                    <a:pt x="59" y="105"/>
                    <a:pt x="59" y="105"/>
                  </a:cubicBezTo>
                  <a:cubicBezTo>
                    <a:pt x="59" y="105"/>
                    <a:pt x="59" y="105"/>
                    <a:pt x="59" y="105"/>
                  </a:cubicBezTo>
                  <a:cubicBezTo>
                    <a:pt x="59" y="105"/>
                    <a:pt x="59" y="105"/>
                    <a:pt x="59" y="105"/>
                  </a:cubicBezTo>
                  <a:cubicBezTo>
                    <a:pt x="59" y="106"/>
                    <a:pt x="59" y="106"/>
                    <a:pt x="59" y="106"/>
                  </a:cubicBezTo>
                  <a:cubicBezTo>
                    <a:pt x="60" y="107"/>
                    <a:pt x="60" y="107"/>
                    <a:pt x="60" y="107"/>
                  </a:cubicBezTo>
                  <a:cubicBezTo>
                    <a:pt x="61" y="108"/>
                    <a:pt x="61" y="108"/>
                    <a:pt x="61" y="108"/>
                  </a:cubicBezTo>
                  <a:cubicBezTo>
                    <a:pt x="62" y="109"/>
                    <a:pt x="62" y="109"/>
                    <a:pt x="62" y="109"/>
                  </a:cubicBezTo>
                  <a:cubicBezTo>
                    <a:pt x="62" y="109"/>
                    <a:pt x="62" y="109"/>
                    <a:pt x="62" y="109"/>
                  </a:cubicBezTo>
                  <a:cubicBezTo>
                    <a:pt x="63" y="109"/>
                    <a:pt x="63" y="109"/>
                    <a:pt x="63" y="109"/>
                  </a:cubicBezTo>
                  <a:cubicBezTo>
                    <a:pt x="63" y="110"/>
                    <a:pt x="63" y="110"/>
                    <a:pt x="63" y="110"/>
                  </a:cubicBezTo>
                  <a:cubicBezTo>
                    <a:pt x="63" y="110"/>
                    <a:pt x="63" y="110"/>
                    <a:pt x="63" y="110"/>
                  </a:cubicBezTo>
                  <a:cubicBezTo>
                    <a:pt x="64" y="110"/>
                    <a:pt x="64" y="110"/>
                    <a:pt x="64" y="110"/>
                  </a:cubicBezTo>
                  <a:cubicBezTo>
                    <a:pt x="65" y="111"/>
                    <a:pt x="65" y="111"/>
                    <a:pt x="65" y="111"/>
                  </a:cubicBezTo>
                  <a:cubicBezTo>
                    <a:pt x="65" y="112"/>
                    <a:pt x="65" y="112"/>
                    <a:pt x="65" y="112"/>
                  </a:cubicBezTo>
                  <a:cubicBezTo>
                    <a:pt x="65" y="112"/>
                    <a:pt x="65" y="112"/>
                    <a:pt x="65" y="112"/>
                  </a:cubicBezTo>
                  <a:cubicBezTo>
                    <a:pt x="66" y="113"/>
                    <a:pt x="66" y="113"/>
                    <a:pt x="66" y="113"/>
                  </a:cubicBezTo>
                  <a:cubicBezTo>
                    <a:pt x="66" y="113"/>
                    <a:pt x="66" y="113"/>
                    <a:pt x="66" y="113"/>
                  </a:cubicBezTo>
                  <a:cubicBezTo>
                    <a:pt x="67" y="114"/>
                    <a:pt x="67" y="114"/>
                    <a:pt x="67" y="114"/>
                  </a:cubicBezTo>
                  <a:cubicBezTo>
                    <a:pt x="67" y="115"/>
                    <a:pt x="67" y="115"/>
                    <a:pt x="67" y="115"/>
                  </a:cubicBezTo>
                  <a:cubicBezTo>
                    <a:pt x="68" y="115"/>
                    <a:pt x="68" y="115"/>
                    <a:pt x="68" y="115"/>
                  </a:cubicBezTo>
                  <a:cubicBezTo>
                    <a:pt x="68" y="116"/>
                    <a:pt x="68" y="116"/>
                    <a:pt x="68" y="116"/>
                  </a:cubicBezTo>
                  <a:cubicBezTo>
                    <a:pt x="67" y="117"/>
                    <a:pt x="67" y="117"/>
                    <a:pt x="67" y="117"/>
                  </a:cubicBezTo>
                  <a:cubicBezTo>
                    <a:pt x="66" y="117"/>
                    <a:pt x="66" y="117"/>
                    <a:pt x="66" y="117"/>
                  </a:cubicBezTo>
                  <a:cubicBezTo>
                    <a:pt x="68" y="116"/>
                    <a:pt x="68" y="116"/>
                    <a:pt x="68" y="116"/>
                  </a:cubicBezTo>
                  <a:cubicBezTo>
                    <a:pt x="69" y="116"/>
                    <a:pt x="69" y="116"/>
                    <a:pt x="69" y="116"/>
                  </a:cubicBezTo>
                  <a:cubicBezTo>
                    <a:pt x="69" y="116"/>
                    <a:pt x="69" y="116"/>
                    <a:pt x="69" y="116"/>
                  </a:cubicBezTo>
                  <a:cubicBezTo>
                    <a:pt x="69" y="115"/>
                    <a:pt x="69" y="115"/>
                    <a:pt x="69" y="115"/>
                  </a:cubicBezTo>
                  <a:cubicBezTo>
                    <a:pt x="69" y="112"/>
                    <a:pt x="69" y="112"/>
                    <a:pt x="69" y="112"/>
                  </a:cubicBezTo>
                  <a:cubicBezTo>
                    <a:pt x="69" y="111"/>
                    <a:pt x="69" y="111"/>
                    <a:pt x="69" y="111"/>
                  </a:cubicBezTo>
                  <a:cubicBezTo>
                    <a:pt x="70" y="110"/>
                    <a:pt x="70" y="110"/>
                    <a:pt x="70" y="110"/>
                  </a:cubicBezTo>
                  <a:cubicBezTo>
                    <a:pt x="71" y="110"/>
                    <a:pt x="71" y="110"/>
                    <a:pt x="71" y="110"/>
                  </a:cubicBezTo>
                  <a:cubicBezTo>
                    <a:pt x="72" y="109"/>
                    <a:pt x="72" y="109"/>
                    <a:pt x="72" y="109"/>
                  </a:cubicBezTo>
                  <a:cubicBezTo>
                    <a:pt x="73" y="109"/>
                    <a:pt x="73" y="109"/>
                    <a:pt x="73" y="109"/>
                  </a:cubicBezTo>
                  <a:cubicBezTo>
                    <a:pt x="74" y="109"/>
                    <a:pt x="74" y="109"/>
                    <a:pt x="74" y="109"/>
                  </a:cubicBezTo>
                  <a:cubicBezTo>
                    <a:pt x="74" y="108"/>
                    <a:pt x="74" y="108"/>
                    <a:pt x="74" y="108"/>
                  </a:cubicBezTo>
                  <a:cubicBezTo>
                    <a:pt x="75" y="108"/>
                    <a:pt x="75" y="108"/>
                    <a:pt x="75" y="108"/>
                  </a:cubicBezTo>
                  <a:cubicBezTo>
                    <a:pt x="76" y="108"/>
                    <a:pt x="76" y="108"/>
                    <a:pt x="76" y="108"/>
                  </a:cubicBezTo>
                  <a:cubicBezTo>
                    <a:pt x="77" y="108"/>
                    <a:pt x="77" y="108"/>
                    <a:pt x="77" y="108"/>
                  </a:cubicBezTo>
                  <a:cubicBezTo>
                    <a:pt x="77" y="108"/>
                    <a:pt x="77" y="108"/>
                    <a:pt x="77" y="108"/>
                  </a:cubicBezTo>
                  <a:cubicBezTo>
                    <a:pt x="78" y="108"/>
                    <a:pt x="78" y="108"/>
                    <a:pt x="78" y="108"/>
                  </a:cubicBezTo>
                  <a:cubicBezTo>
                    <a:pt x="78" y="108"/>
                    <a:pt x="78" y="108"/>
                    <a:pt x="78" y="108"/>
                  </a:cubicBezTo>
                  <a:cubicBezTo>
                    <a:pt x="79" y="107"/>
                    <a:pt x="79" y="107"/>
                    <a:pt x="79" y="107"/>
                  </a:cubicBezTo>
                  <a:cubicBezTo>
                    <a:pt x="80" y="106"/>
                    <a:pt x="80" y="106"/>
                    <a:pt x="80" y="106"/>
                  </a:cubicBezTo>
                  <a:cubicBezTo>
                    <a:pt x="80" y="106"/>
                    <a:pt x="80" y="106"/>
                    <a:pt x="80" y="106"/>
                  </a:cubicBezTo>
                  <a:cubicBezTo>
                    <a:pt x="81" y="106"/>
                    <a:pt x="81" y="106"/>
                    <a:pt x="81" y="106"/>
                  </a:cubicBezTo>
                  <a:cubicBezTo>
                    <a:pt x="81" y="106"/>
                    <a:pt x="81" y="106"/>
                    <a:pt x="81" y="106"/>
                  </a:cubicBezTo>
                  <a:cubicBezTo>
                    <a:pt x="81" y="106"/>
                    <a:pt x="81" y="106"/>
                    <a:pt x="81" y="106"/>
                  </a:cubicBezTo>
                  <a:cubicBezTo>
                    <a:pt x="82" y="105"/>
                    <a:pt x="82" y="105"/>
                    <a:pt x="82" y="105"/>
                  </a:cubicBezTo>
                  <a:cubicBezTo>
                    <a:pt x="82" y="106"/>
                    <a:pt x="82" y="106"/>
                    <a:pt x="82" y="106"/>
                  </a:cubicBezTo>
                  <a:cubicBezTo>
                    <a:pt x="85" y="106"/>
                    <a:pt x="85" y="106"/>
                    <a:pt x="85" y="106"/>
                  </a:cubicBezTo>
                  <a:cubicBezTo>
                    <a:pt x="87" y="105"/>
                    <a:pt x="87" y="105"/>
                    <a:pt x="87" y="105"/>
                  </a:cubicBezTo>
                  <a:cubicBezTo>
                    <a:pt x="88" y="105"/>
                    <a:pt x="88" y="105"/>
                    <a:pt x="88" y="105"/>
                  </a:cubicBezTo>
                  <a:cubicBezTo>
                    <a:pt x="88" y="105"/>
                    <a:pt x="88" y="105"/>
                    <a:pt x="88" y="105"/>
                  </a:cubicBezTo>
                  <a:cubicBezTo>
                    <a:pt x="89" y="105"/>
                    <a:pt x="89" y="105"/>
                    <a:pt x="89" y="105"/>
                  </a:cubicBezTo>
                  <a:cubicBezTo>
                    <a:pt x="89" y="105"/>
                    <a:pt x="89" y="105"/>
                    <a:pt x="89" y="105"/>
                  </a:cubicBezTo>
                  <a:cubicBezTo>
                    <a:pt x="89" y="104"/>
                    <a:pt x="89" y="104"/>
                    <a:pt x="89" y="104"/>
                  </a:cubicBezTo>
                  <a:cubicBezTo>
                    <a:pt x="91" y="104"/>
                    <a:pt x="91" y="104"/>
                    <a:pt x="91" y="104"/>
                  </a:cubicBezTo>
                  <a:cubicBezTo>
                    <a:pt x="92" y="104"/>
                    <a:pt x="92" y="104"/>
                    <a:pt x="92" y="104"/>
                  </a:cubicBezTo>
                  <a:cubicBezTo>
                    <a:pt x="92" y="104"/>
                    <a:pt x="92" y="104"/>
                    <a:pt x="92" y="104"/>
                  </a:cubicBezTo>
                  <a:cubicBezTo>
                    <a:pt x="93" y="104"/>
                    <a:pt x="93" y="104"/>
                    <a:pt x="93" y="104"/>
                  </a:cubicBezTo>
                  <a:cubicBezTo>
                    <a:pt x="93" y="104"/>
                    <a:pt x="93" y="104"/>
                    <a:pt x="93" y="104"/>
                  </a:cubicBezTo>
                  <a:cubicBezTo>
                    <a:pt x="94" y="104"/>
                    <a:pt x="94" y="104"/>
                    <a:pt x="94" y="104"/>
                  </a:cubicBezTo>
                  <a:cubicBezTo>
                    <a:pt x="94" y="104"/>
                    <a:pt x="94" y="104"/>
                    <a:pt x="94" y="104"/>
                  </a:cubicBezTo>
                  <a:cubicBezTo>
                    <a:pt x="94" y="103"/>
                    <a:pt x="94" y="103"/>
                    <a:pt x="94" y="103"/>
                  </a:cubicBezTo>
                  <a:cubicBezTo>
                    <a:pt x="94" y="104"/>
                    <a:pt x="94" y="104"/>
                    <a:pt x="94" y="104"/>
                  </a:cubicBezTo>
                  <a:cubicBezTo>
                    <a:pt x="94" y="104"/>
                    <a:pt x="94" y="104"/>
                    <a:pt x="94" y="104"/>
                  </a:cubicBezTo>
                  <a:cubicBezTo>
                    <a:pt x="95" y="105"/>
                    <a:pt x="95" y="105"/>
                    <a:pt x="95" y="105"/>
                  </a:cubicBezTo>
                  <a:cubicBezTo>
                    <a:pt x="95" y="105"/>
                    <a:pt x="95" y="105"/>
                    <a:pt x="95" y="105"/>
                  </a:cubicBezTo>
                  <a:cubicBezTo>
                    <a:pt x="94" y="105"/>
                    <a:pt x="94" y="105"/>
                    <a:pt x="94" y="105"/>
                  </a:cubicBezTo>
                  <a:cubicBezTo>
                    <a:pt x="94" y="106"/>
                    <a:pt x="94" y="106"/>
                    <a:pt x="94" y="106"/>
                  </a:cubicBezTo>
                  <a:cubicBezTo>
                    <a:pt x="92" y="106"/>
                    <a:pt x="92" y="106"/>
                    <a:pt x="92" y="106"/>
                  </a:cubicBezTo>
                  <a:cubicBezTo>
                    <a:pt x="90" y="107"/>
                    <a:pt x="90" y="107"/>
                    <a:pt x="90" y="107"/>
                  </a:cubicBezTo>
                  <a:cubicBezTo>
                    <a:pt x="90" y="107"/>
                    <a:pt x="90" y="107"/>
                    <a:pt x="90" y="107"/>
                  </a:cubicBezTo>
                  <a:cubicBezTo>
                    <a:pt x="89" y="108"/>
                    <a:pt x="89" y="108"/>
                    <a:pt x="89" y="108"/>
                  </a:cubicBezTo>
                  <a:cubicBezTo>
                    <a:pt x="88" y="108"/>
                    <a:pt x="88" y="108"/>
                    <a:pt x="88" y="108"/>
                  </a:cubicBezTo>
                  <a:cubicBezTo>
                    <a:pt x="87" y="108"/>
                    <a:pt x="87" y="108"/>
                    <a:pt x="87" y="108"/>
                  </a:cubicBezTo>
                  <a:cubicBezTo>
                    <a:pt x="87" y="108"/>
                    <a:pt x="87" y="108"/>
                    <a:pt x="87" y="108"/>
                  </a:cubicBezTo>
                  <a:cubicBezTo>
                    <a:pt x="87" y="108"/>
                    <a:pt x="87" y="108"/>
                    <a:pt x="87" y="108"/>
                  </a:cubicBezTo>
                  <a:cubicBezTo>
                    <a:pt x="85" y="108"/>
                    <a:pt x="85" y="108"/>
                    <a:pt x="85" y="108"/>
                  </a:cubicBezTo>
                  <a:cubicBezTo>
                    <a:pt x="84" y="108"/>
                    <a:pt x="84" y="108"/>
                    <a:pt x="84" y="108"/>
                  </a:cubicBezTo>
                  <a:cubicBezTo>
                    <a:pt x="84" y="108"/>
                    <a:pt x="84" y="108"/>
                    <a:pt x="84" y="108"/>
                  </a:cubicBezTo>
                  <a:cubicBezTo>
                    <a:pt x="82" y="108"/>
                    <a:pt x="82" y="108"/>
                    <a:pt x="82" y="108"/>
                  </a:cubicBezTo>
                  <a:cubicBezTo>
                    <a:pt x="81" y="109"/>
                    <a:pt x="81" y="109"/>
                    <a:pt x="81" y="109"/>
                  </a:cubicBezTo>
                  <a:cubicBezTo>
                    <a:pt x="80" y="110"/>
                    <a:pt x="80" y="110"/>
                    <a:pt x="80" y="110"/>
                  </a:cubicBezTo>
                  <a:cubicBezTo>
                    <a:pt x="78" y="110"/>
                    <a:pt x="78" y="110"/>
                    <a:pt x="78" y="110"/>
                  </a:cubicBezTo>
                  <a:cubicBezTo>
                    <a:pt x="78" y="110"/>
                    <a:pt x="78" y="110"/>
                    <a:pt x="78" y="110"/>
                  </a:cubicBezTo>
                  <a:cubicBezTo>
                    <a:pt x="77" y="111"/>
                    <a:pt x="77" y="111"/>
                    <a:pt x="77" y="111"/>
                  </a:cubicBezTo>
                  <a:cubicBezTo>
                    <a:pt x="77" y="111"/>
                    <a:pt x="77" y="111"/>
                    <a:pt x="77" y="111"/>
                  </a:cubicBezTo>
                  <a:cubicBezTo>
                    <a:pt x="76" y="112"/>
                    <a:pt x="76" y="112"/>
                    <a:pt x="76" y="112"/>
                  </a:cubicBezTo>
                  <a:cubicBezTo>
                    <a:pt x="76" y="111"/>
                    <a:pt x="76" y="111"/>
                    <a:pt x="76" y="111"/>
                  </a:cubicBezTo>
                  <a:cubicBezTo>
                    <a:pt x="75" y="112"/>
                    <a:pt x="75" y="112"/>
                    <a:pt x="75" y="112"/>
                  </a:cubicBezTo>
                  <a:cubicBezTo>
                    <a:pt x="74" y="113"/>
                    <a:pt x="74" y="113"/>
                    <a:pt x="74" y="113"/>
                  </a:cubicBezTo>
                  <a:cubicBezTo>
                    <a:pt x="74" y="113"/>
                    <a:pt x="74" y="113"/>
                    <a:pt x="74" y="113"/>
                  </a:cubicBezTo>
                  <a:cubicBezTo>
                    <a:pt x="73" y="113"/>
                    <a:pt x="73" y="113"/>
                    <a:pt x="73" y="113"/>
                  </a:cubicBezTo>
                  <a:cubicBezTo>
                    <a:pt x="74" y="114"/>
                    <a:pt x="74" y="114"/>
                    <a:pt x="74" y="114"/>
                  </a:cubicBezTo>
                  <a:cubicBezTo>
                    <a:pt x="75" y="115"/>
                    <a:pt x="75" y="115"/>
                    <a:pt x="75" y="115"/>
                  </a:cubicBezTo>
                  <a:cubicBezTo>
                    <a:pt x="74" y="114"/>
                    <a:pt x="74" y="114"/>
                    <a:pt x="74" y="114"/>
                  </a:cubicBezTo>
                  <a:cubicBezTo>
                    <a:pt x="74" y="113"/>
                    <a:pt x="74" y="113"/>
                    <a:pt x="74" y="113"/>
                  </a:cubicBezTo>
                  <a:cubicBezTo>
                    <a:pt x="75" y="114"/>
                    <a:pt x="75" y="114"/>
                    <a:pt x="75" y="114"/>
                  </a:cubicBezTo>
                  <a:cubicBezTo>
                    <a:pt x="76" y="113"/>
                    <a:pt x="76" y="113"/>
                    <a:pt x="76" y="113"/>
                  </a:cubicBezTo>
                  <a:cubicBezTo>
                    <a:pt x="76" y="113"/>
                    <a:pt x="76" y="113"/>
                    <a:pt x="76" y="113"/>
                  </a:cubicBezTo>
                  <a:cubicBezTo>
                    <a:pt x="76" y="113"/>
                    <a:pt x="76" y="113"/>
                    <a:pt x="76" y="113"/>
                  </a:cubicBezTo>
                  <a:cubicBezTo>
                    <a:pt x="77" y="112"/>
                    <a:pt x="77" y="112"/>
                    <a:pt x="77" y="112"/>
                  </a:cubicBezTo>
                  <a:cubicBezTo>
                    <a:pt x="79" y="111"/>
                    <a:pt x="79" y="111"/>
                    <a:pt x="79" y="111"/>
                  </a:cubicBezTo>
                  <a:cubicBezTo>
                    <a:pt x="79" y="111"/>
                    <a:pt x="79" y="111"/>
                    <a:pt x="79" y="111"/>
                  </a:cubicBezTo>
                  <a:cubicBezTo>
                    <a:pt x="82" y="110"/>
                    <a:pt x="82" y="110"/>
                    <a:pt x="82" y="110"/>
                  </a:cubicBezTo>
                  <a:cubicBezTo>
                    <a:pt x="82" y="109"/>
                    <a:pt x="82" y="109"/>
                    <a:pt x="82" y="109"/>
                  </a:cubicBezTo>
                  <a:cubicBezTo>
                    <a:pt x="83" y="109"/>
                    <a:pt x="83" y="109"/>
                    <a:pt x="83" y="109"/>
                  </a:cubicBezTo>
                  <a:cubicBezTo>
                    <a:pt x="83" y="110"/>
                    <a:pt x="83" y="110"/>
                    <a:pt x="83" y="110"/>
                  </a:cubicBezTo>
                  <a:cubicBezTo>
                    <a:pt x="84" y="109"/>
                    <a:pt x="84" y="109"/>
                    <a:pt x="84" y="109"/>
                  </a:cubicBezTo>
                  <a:cubicBezTo>
                    <a:pt x="84" y="109"/>
                    <a:pt x="84" y="109"/>
                    <a:pt x="84" y="109"/>
                  </a:cubicBezTo>
                  <a:cubicBezTo>
                    <a:pt x="85" y="110"/>
                    <a:pt x="85" y="110"/>
                    <a:pt x="85" y="110"/>
                  </a:cubicBezTo>
                  <a:cubicBezTo>
                    <a:pt x="86" y="109"/>
                    <a:pt x="86" y="109"/>
                    <a:pt x="86" y="109"/>
                  </a:cubicBezTo>
                  <a:cubicBezTo>
                    <a:pt x="86" y="109"/>
                    <a:pt x="86" y="109"/>
                    <a:pt x="86" y="109"/>
                  </a:cubicBezTo>
                  <a:cubicBezTo>
                    <a:pt x="85" y="111"/>
                    <a:pt x="85" y="111"/>
                    <a:pt x="85" y="111"/>
                  </a:cubicBezTo>
                  <a:cubicBezTo>
                    <a:pt x="85" y="111"/>
                    <a:pt x="85" y="111"/>
                    <a:pt x="85" y="111"/>
                  </a:cubicBezTo>
                  <a:cubicBezTo>
                    <a:pt x="86" y="110"/>
                    <a:pt x="86" y="110"/>
                    <a:pt x="86" y="110"/>
                  </a:cubicBezTo>
                  <a:cubicBezTo>
                    <a:pt x="88" y="110"/>
                    <a:pt x="88" y="110"/>
                    <a:pt x="88" y="110"/>
                  </a:cubicBezTo>
                  <a:cubicBezTo>
                    <a:pt x="90" y="108"/>
                    <a:pt x="90" y="108"/>
                    <a:pt x="90" y="108"/>
                  </a:cubicBezTo>
                  <a:cubicBezTo>
                    <a:pt x="91" y="108"/>
                    <a:pt x="91" y="108"/>
                    <a:pt x="91" y="108"/>
                  </a:cubicBezTo>
                  <a:cubicBezTo>
                    <a:pt x="93" y="107"/>
                    <a:pt x="93" y="107"/>
                    <a:pt x="93" y="107"/>
                  </a:cubicBezTo>
                  <a:cubicBezTo>
                    <a:pt x="94" y="107"/>
                    <a:pt x="94" y="107"/>
                    <a:pt x="94" y="107"/>
                  </a:cubicBezTo>
                  <a:cubicBezTo>
                    <a:pt x="95" y="107"/>
                    <a:pt x="95" y="107"/>
                    <a:pt x="95" y="107"/>
                  </a:cubicBezTo>
                  <a:cubicBezTo>
                    <a:pt x="96" y="107"/>
                    <a:pt x="96" y="107"/>
                    <a:pt x="96" y="107"/>
                  </a:cubicBezTo>
                  <a:cubicBezTo>
                    <a:pt x="95" y="108"/>
                    <a:pt x="95" y="108"/>
                    <a:pt x="95" y="108"/>
                  </a:cubicBezTo>
                  <a:cubicBezTo>
                    <a:pt x="94" y="108"/>
                    <a:pt x="94" y="108"/>
                    <a:pt x="94" y="108"/>
                  </a:cubicBezTo>
                  <a:cubicBezTo>
                    <a:pt x="94" y="109"/>
                    <a:pt x="94" y="109"/>
                    <a:pt x="94" y="109"/>
                  </a:cubicBezTo>
                  <a:cubicBezTo>
                    <a:pt x="95" y="109"/>
                    <a:pt x="95" y="109"/>
                    <a:pt x="95" y="109"/>
                  </a:cubicBezTo>
                  <a:cubicBezTo>
                    <a:pt x="96" y="108"/>
                    <a:pt x="96" y="108"/>
                    <a:pt x="96" y="108"/>
                  </a:cubicBezTo>
                  <a:cubicBezTo>
                    <a:pt x="98" y="107"/>
                    <a:pt x="98" y="107"/>
                    <a:pt x="98" y="107"/>
                  </a:cubicBezTo>
                  <a:cubicBezTo>
                    <a:pt x="99" y="107"/>
                    <a:pt x="99" y="107"/>
                    <a:pt x="99" y="107"/>
                  </a:cubicBezTo>
                  <a:cubicBezTo>
                    <a:pt x="98" y="107"/>
                    <a:pt x="98" y="107"/>
                    <a:pt x="98" y="107"/>
                  </a:cubicBezTo>
                  <a:cubicBezTo>
                    <a:pt x="99" y="106"/>
                    <a:pt x="99" y="106"/>
                    <a:pt x="99" y="106"/>
                  </a:cubicBezTo>
                  <a:cubicBezTo>
                    <a:pt x="100" y="106"/>
                    <a:pt x="100" y="106"/>
                    <a:pt x="100" y="106"/>
                  </a:cubicBezTo>
                  <a:cubicBezTo>
                    <a:pt x="100" y="106"/>
                    <a:pt x="100" y="106"/>
                    <a:pt x="100" y="106"/>
                  </a:cubicBezTo>
                  <a:cubicBezTo>
                    <a:pt x="100" y="105"/>
                    <a:pt x="100" y="105"/>
                    <a:pt x="100" y="105"/>
                  </a:cubicBezTo>
                  <a:cubicBezTo>
                    <a:pt x="101" y="106"/>
                    <a:pt x="101" y="106"/>
                    <a:pt x="101" y="106"/>
                  </a:cubicBezTo>
                  <a:cubicBezTo>
                    <a:pt x="102" y="106"/>
                    <a:pt x="102" y="106"/>
                    <a:pt x="102" y="106"/>
                  </a:cubicBezTo>
                  <a:cubicBezTo>
                    <a:pt x="102" y="105"/>
                    <a:pt x="102" y="105"/>
                    <a:pt x="102" y="105"/>
                  </a:cubicBezTo>
                  <a:cubicBezTo>
                    <a:pt x="101" y="104"/>
                    <a:pt x="101" y="104"/>
                    <a:pt x="101" y="104"/>
                  </a:cubicBezTo>
                  <a:cubicBezTo>
                    <a:pt x="102" y="103"/>
                    <a:pt x="102" y="103"/>
                    <a:pt x="102" y="103"/>
                  </a:cubicBezTo>
                  <a:cubicBezTo>
                    <a:pt x="101" y="103"/>
                    <a:pt x="101" y="103"/>
                    <a:pt x="101" y="103"/>
                  </a:cubicBezTo>
                  <a:cubicBezTo>
                    <a:pt x="102" y="102"/>
                    <a:pt x="102" y="102"/>
                    <a:pt x="102" y="102"/>
                  </a:cubicBezTo>
                  <a:cubicBezTo>
                    <a:pt x="103" y="101"/>
                    <a:pt x="103" y="101"/>
                    <a:pt x="103" y="101"/>
                  </a:cubicBezTo>
                  <a:cubicBezTo>
                    <a:pt x="103" y="102"/>
                    <a:pt x="103" y="102"/>
                    <a:pt x="103" y="102"/>
                  </a:cubicBezTo>
                  <a:cubicBezTo>
                    <a:pt x="104" y="105"/>
                    <a:pt x="104" y="105"/>
                    <a:pt x="104" y="105"/>
                  </a:cubicBezTo>
                  <a:cubicBezTo>
                    <a:pt x="103" y="106"/>
                    <a:pt x="103" y="106"/>
                    <a:pt x="103" y="106"/>
                  </a:cubicBezTo>
                  <a:cubicBezTo>
                    <a:pt x="103" y="109"/>
                    <a:pt x="103" y="109"/>
                    <a:pt x="103" y="109"/>
                  </a:cubicBezTo>
                  <a:cubicBezTo>
                    <a:pt x="102" y="110"/>
                    <a:pt x="102" y="110"/>
                    <a:pt x="102" y="110"/>
                  </a:cubicBezTo>
                  <a:cubicBezTo>
                    <a:pt x="102" y="114"/>
                    <a:pt x="102" y="114"/>
                    <a:pt x="102" y="114"/>
                  </a:cubicBezTo>
                  <a:cubicBezTo>
                    <a:pt x="103" y="115"/>
                    <a:pt x="103" y="115"/>
                    <a:pt x="103" y="115"/>
                  </a:cubicBezTo>
                  <a:cubicBezTo>
                    <a:pt x="104" y="115"/>
                    <a:pt x="104" y="115"/>
                    <a:pt x="104" y="115"/>
                  </a:cubicBezTo>
                  <a:cubicBezTo>
                    <a:pt x="104" y="116"/>
                    <a:pt x="104" y="116"/>
                    <a:pt x="104" y="116"/>
                  </a:cubicBezTo>
                  <a:cubicBezTo>
                    <a:pt x="106" y="116"/>
                    <a:pt x="106" y="116"/>
                    <a:pt x="106" y="116"/>
                  </a:cubicBezTo>
                  <a:cubicBezTo>
                    <a:pt x="105" y="115"/>
                    <a:pt x="105" y="115"/>
                    <a:pt x="105" y="115"/>
                  </a:cubicBezTo>
                  <a:cubicBezTo>
                    <a:pt x="104" y="115"/>
                    <a:pt x="104" y="115"/>
                    <a:pt x="104" y="115"/>
                  </a:cubicBezTo>
                  <a:cubicBezTo>
                    <a:pt x="104" y="114"/>
                    <a:pt x="104" y="114"/>
                    <a:pt x="104" y="114"/>
                  </a:cubicBezTo>
                  <a:cubicBezTo>
                    <a:pt x="105" y="114"/>
                    <a:pt x="105" y="114"/>
                    <a:pt x="105" y="114"/>
                  </a:cubicBezTo>
                  <a:cubicBezTo>
                    <a:pt x="106" y="114"/>
                    <a:pt x="106" y="114"/>
                    <a:pt x="106" y="114"/>
                  </a:cubicBezTo>
                  <a:cubicBezTo>
                    <a:pt x="106" y="113"/>
                    <a:pt x="106" y="113"/>
                    <a:pt x="106" y="113"/>
                  </a:cubicBezTo>
                  <a:cubicBezTo>
                    <a:pt x="106" y="113"/>
                    <a:pt x="106" y="113"/>
                    <a:pt x="106" y="113"/>
                  </a:cubicBezTo>
                  <a:cubicBezTo>
                    <a:pt x="107" y="113"/>
                    <a:pt x="107" y="113"/>
                    <a:pt x="107" y="113"/>
                  </a:cubicBezTo>
                  <a:cubicBezTo>
                    <a:pt x="108" y="113"/>
                    <a:pt x="108" y="113"/>
                    <a:pt x="108" y="113"/>
                  </a:cubicBezTo>
                  <a:cubicBezTo>
                    <a:pt x="108" y="113"/>
                    <a:pt x="108" y="113"/>
                    <a:pt x="108" y="113"/>
                  </a:cubicBezTo>
                  <a:cubicBezTo>
                    <a:pt x="108" y="113"/>
                    <a:pt x="108" y="113"/>
                    <a:pt x="108" y="113"/>
                  </a:cubicBezTo>
                  <a:cubicBezTo>
                    <a:pt x="108" y="111"/>
                    <a:pt x="108" y="111"/>
                    <a:pt x="108" y="111"/>
                  </a:cubicBezTo>
                  <a:cubicBezTo>
                    <a:pt x="108" y="111"/>
                    <a:pt x="108" y="111"/>
                    <a:pt x="108" y="111"/>
                  </a:cubicBezTo>
                  <a:cubicBezTo>
                    <a:pt x="110" y="110"/>
                    <a:pt x="110" y="110"/>
                    <a:pt x="110" y="110"/>
                  </a:cubicBezTo>
                  <a:cubicBezTo>
                    <a:pt x="110" y="110"/>
                    <a:pt x="110" y="110"/>
                    <a:pt x="110" y="110"/>
                  </a:cubicBezTo>
                  <a:cubicBezTo>
                    <a:pt x="111" y="110"/>
                    <a:pt x="111" y="110"/>
                    <a:pt x="111" y="110"/>
                  </a:cubicBezTo>
                  <a:cubicBezTo>
                    <a:pt x="111" y="110"/>
                    <a:pt x="111" y="110"/>
                    <a:pt x="111" y="110"/>
                  </a:cubicBezTo>
                  <a:cubicBezTo>
                    <a:pt x="111" y="111"/>
                    <a:pt x="111" y="111"/>
                    <a:pt x="111" y="111"/>
                  </a:cubicBezTo>
                  <a:cubicBezTo>
                    <a:pt x="110" y="112"/>
                    <a:pt x="110" y="112"/>
                    <a:pt x="110" y="112"/>
                  </a:cubicBezTo>
                  <a:cubicBezTo>
                    <a:pt x="111" y="112"/>
                    <a:pt x="111" y="112"/>
                    <a:pt x="111" y="112"/>
                  </a:cubicBezTo>
                  <a:cubicBezTo>
                    <a:pt x="110" y="113"/>
                    <a:pt x="110" y="113"/>
                    <a:pt x="110" y="113"/>
                  </a:cubicBezTo>
                  <a:cubicBezTo>
                    <a:pt x="110" y="113"/>
                    <a:pt x="110" y="113"/>
                    <a:pt x="110" y="113"/>
                  </a:cubicBezTo>
                  <a:cubicBezTo>
                    <a:pt x="110" y="114"/>
                    <a:pt x="110" y="114"/>
                    <a:pt x="110" y="114"/>
                  </a:cubicBezTo>
                  <a:cubicBezTo>
                    <a:pt x="111" y="113"/>
                    <a:pt x="111" y="113"/>
                    <a:pt x="111" y="113"/>
                  </a:cubicBezTo>
                  <a:cubicBezTo>
                    <a:pt x="111" y="114"/>
                    <a:pt x="111" y="114"/>
                    <a:pt x="111" y="114"/>
                  </a:cubicBezTo>
                  <a:cubicBezTo>
                    <a:pt x="111" y="114"/>
                    <a:pt x="111" y="114"/>
                    <a:pt x="111" y="114"/>
                  </a:cubicBezTo>
                  <a:cubicBezTo>
                    <a:pt x="110" y="114"/>
                    <a:pt x="110" y="114"/>
                    <a:pt x="110" y="114"/>
                  </a:cubicBezTo>
                  <a:cubicBezTo>
                    <a:pt x="109" y="115"/>
                    <a:pt x="109" y="115"/>
                    <a:pt x="109" y="115"/>
                  </a:cubicBezTo>
                  <a:cubicBezTo>
                    <a:pt x="109" y="115"/>
                    <a:pt x="109" y="115"/>
                    <a:pt x="109" y="115"/>
                  </a:cubicBezTo>
                  <a:cubicBezTo>
                    <a:pt x="108" y="116"/>
                    <a:pt x="108" y="116"/>
                    <a:pt x="108" y="116"/>
                  </a:cubicBezTo>
                  <a:cubicBezTo>
                    <a:pt x="108" y="116"/>
                    <a:pt x="108" y="116"/>
                    <a:pt x="108" y="116"/>
                  </a:cubicBezTo>
                  <a:cubicBezTo>
                    <a:pt x="108" y="117"/>
                    <a:pt x="108" y="117"/>
                    <a:pt x="108" y="117"/>
                  </a:cubicBezTo>
                  <a:cubicBezTo>
                    <a:pt x="109" y="117"/>
                    <a:pt x="109" y="117"/>
                    <a:pt x="109" y="117"/>
                  </a:cubicBezTo>
                  <a:cubicBezTo>
                    <a:pt x="110" y="117"/>
                    <a:pt x="110" y="117"/>
                    <a:pt x="110" y="117"/>
                  </a:cubicBezTo>
                  <a:cubicBezTo>
                    <a:pt x="111" y="117"/>
                    <a:pt x="111" y="117"/>
                    <a:pt x="111" y="117"/>
                  </a:cubicBezTo>
                  <a:cubicBezTo>
                    <a:pt x="112" y="117"/>
                    <a:pt x="112" y="117"/>
                    <a:pt x="112" y="117"/>
                  </a:cubicBezTo>
                  <a:cubicBezTo>
                    <a:pt x="113" y="117"/>
                    <a:pt x="113" y="117"/>
                    <a:pt x="113" y="117"/>
                  </a:cubicBezTo>
                  <a:cubicBezTo>
                    <a:pt x="114" y="115"/>
                    <a:pt x="114" y="115"/>
                    <a:pt x="114" y="115"/>
                  </a:cubicBezTo>
                  <a:cubicBezTo>
                    <a:pt x="115" y="114"/>
                    <a:pt x="115" y="114"/>
                    <a:pt x="115" y="114"/>
                  </a:cubicBezTo>
                  <a:cubicBezTo>
                    <a:pt x="116" y="114"/>
                    <a:pt x="116" y="114"/>
                    <a:pt x="116" y="114"/>
                  </a:cubicBezTo>
                  <a:cubicBezTo>
                    <a:pt x="116" y="114"/>
                    <a:pt x="116" y="114"/>
                    <a:pt x="116" y="114"/>
                  </a:cubicBezTo>
                  <a:cubicBezTo>
                    <a:pt x="117" y="114"/>
                    <a:pt x="117" y="114"/>
                    <a:pt x="117" y="114"/>
                  </a:cubicBezTo>
                  <a:cubicBezTo>
                    <a:pt x="118" y="115"/>
                    <a:pt x="118" y="115"/>
                    <a:pt x="118" y="115"/>
                  </a:cubicBezTo>
                  <a:cubicBezTo>
                    <a:pt x="118" y="115"/>
                    <a:pt x="118" y="115"/>
                    <a:pt x="118" y="115"/>
                  </a:cubicBezTo>
                  <a:cubicBezTo>
                    <a:pt x="120" y="116"/>
                    <a:pt x="120" y="116"/>
                    <a:pt x="120" y="116"/>
                  </a:cubicBezTo>
                  <a:cubicBezTo>
                    <a:pt x="120" y="116"/>
                    <a:pt x="120" y="116"/>
                    <a:pt x="120" y="116"/>
                  </a:cubicBezTo>
                  <a:cubicBezTo>
                    <a:pt x="120" y="117"/>
                    <a:pt x="120" y="117"/>
                    <a:pt x="120" y="117"/>
                  </a:cubicBezTo>
                  <a:cubicBezTo>
                    <a:pt x="121" y="118"/>
                    <a:pt x="121" y="118"/>
                    <a:pt x="121" y="118"/>
                  </a:cubicBezTo>
                  <a:cubicBezTo>
                    <a:pt x="121" y="119"/>
                    <a:pt x="121" y="119"/>
                    <a:pt x="121" y="119"/>
                  </a:cubicBezTo>
                  <a:cubicBezTo>
                    <a:pt x="122" y="121"/>
                    <a:pt x="122" y="121"/>
                    <a:pt x="122" y="121"/>
                  </a:cubicBezTo>
                  <a:cubicBezTo>
                    <a:pt x="126" y="123"/>
                    <a:pt x="126" y="123"/>
                    <a:pt x="126" y="123"/>
                  </a:cubicBezTo>
                  <a:cubicBezTo>
                    <a:pt x="126" y="124"/>
                    <a:pt x="126" y="124"/>
                    <a:pt x="126" y="124"/>
                  </a:cubicBezTo>
                  <a:cubicBezTo>
                    <a:pt x="127" y="124"/>
                    <a:pt x="127" y="124"/>
                    <a:pt x="127" y="124"/>
                  </a:cubicBezTo>
                  <a:cubicBezTo>
                    <a:pt x="128" y="125"/>
                    <a:pt x="128" y="125"/>
                    <a:pt x="128" y="125"/>
                  </a:cubicBezTo>
                  <a:cubicBezTo>
                    <a:pt x="129" y="125"/>
                    <a:pt x="129" y="125"/>
                    <a:pt x="129" y="125"/>
                  </a:cubicBezTo>
                  <a:cubicBezTo>
                    <a:pt x="130" y="126"/>
                    <a:pt x="130" y="126"/>
                    <a:pt x="130" y="126"/>
                  </a:cubicBezTo>
                  <a:cubicBezTo>
                    <a:pt x="130" y="127"/>
                    <a:pt x="130" y="127"/>
                    <a:pt x="130" y="127"/>
                  </a:cubicBezTo>
                  <a:cubicBezTo>
                    <a:pt x="131" y="127"/>
                    <a:pt x="131" y="127"/>
                    <a:pt x="131" y="127"/>
                  </a:cubicBezTo>
                  <a:cubicBezTo>
                    <a:pt x="131" y="127"/>
                    <a:pt x="131" y="127"/>
                    <a:pt x="131" y="127"/>
                  </a:cubicBezTo>
                  <a:cubicBezTo>
                    <a:pt x="131" y="127"/>
                    <a:pt x="131" y="127"/>
                    <a:pt x="131" y="127"/>
                  </a:cubicBezTo>
                  <a:cubicBezTo>
                    <a:pt x="133" y="128"/>
                    <a:pt x="133" y="128"/>
                    <a:pt x="133" y="128"/>
                  </a:cubicBezTo>
                  <a:cubicBezTo>
                    <a:pt x="133" y="128"/>
                    <a:pt x="133" y="128"/>
                    <a:pt x="133" y="128"/>
                  </a:cubicBezTo>
                  <a:cubicBezTo>
                    <a:pt x="133" y="129"/>
                    <a:pt x="133" y="129"/>
                    <a:pt x="133" y="129"/>
                  </a:cubicBezTo>
                  <a:cubicBezTo>
                    <a:pt x="134" y="129"/>
                    <a:pt x="134" y="129"/>
                    <a:pt x="134" y="129"/>
                  </a:cubicBezTo>
                  <a:cubicBezTo>
                    <a:pt x="134" y="129"/>
                    <a:pt x="134" y="129"/>
                    <a:pt x="134" y="129"/>
                  </a:cubicBezTo>
                  <a:cubicBezTo>
                    <a:pt x="134" y="128"/>
                    <a:pt x="134" y="128"/>
                    <a:pt x="134" y="128"/>
                  </a:cubicBezTo>
                  <a:cubicBezTo>
                    <a:pt x="134" y="128"/>
                    <a:pt x="134" y="128"/>
                    <a:pt x="134" y="128"/>
                  </a:cubicBezTo>
                  <a:cubicBezTo>
                    <a:pt x="133" y="127"/>
                    <a:pt x="133" y="127"/>
                    <a:pt x="133" y="127"/>
                  </a:cubicBezTo>
                  <a:cubicBezTo>
                    <a:pt x="133" y="127"/>
                    <a:pt x="133" y="127"/>
                    <a:pt x="133" y="127"/>
                  </a:cubicBezTo>
                  <a:cubicBezTo>
                    <a:pt x="135" y="127"/>
                    <a:pt x="135" y="127"/>
                    <a:pt x="135" y="127"/>
                  </a:cubicBezTo>
                  <a:cubicBezTo>
                    <a:pt x="135" y="128"/>
                    <a:pt x="135" y="128"/>
                    <a:pt x="135" y="128"/>
                  </a:cubicBezTo>
                  <a:cubicBezTo>
                    <a:pt x="135" y="128"/>
                    <a:pt x="135" y="128"/>
                    <a:pt x="135" y="128"/>
                  </a:cubicBezTo>
                  <a:cubicBezTo>
                    <a:pt x="136" y="127"/>
                    <a:pt x="136" y="127"/>
                    <a:pt x="136" y="127"/>
                  </a:cubicBezTo>
                  <a:cubicBezTo>
                    <a:pt x="136" y="127"/>
                    <a:pt x="136" y="127"/>
                    <a:pt x="136" y="127"/>
                  </a:cubicBezTo>
                  <a:cubicBezTo>
                    <a:pt x="137" y="128"/>
                    <a:pt x="137" y="128"/>
                    <a:pt x="137" y="128"/>
                  </a:cubicBezTo>
                  <a:cubicBezTo>
                    <a:pt x="137" y="129"/>
                    <a:pt x="137" y="129"/>
                    <a:pt x="137" y="129"/>
                  </a:cubicBezTo>
                  <a:cubicBezTo>
                    <a:pt x="138" y="129"/>
                    <a:pt x="138" y="129"/>
                    <a:pt x="138" y="129"/>
                  </a:cubicBezTo>
                  <a:cubicBezTo>
                    <a:pt x="138" y="130"/>
                    <a:pt x="138" y="130"/>
                    <a:pt x="138" y="130"/>
                  </a:cubicBezTo>
                  <a:cubicBezTo>
                    <a:pt x="139" y="131"/>
                    <a:pt x="139" y="131"/>
                    <a:pt x="139" y="131"/>
                  </a:cubicBezTo>
                  <a:cubicBezTo>
                    <a:pt x="139" y="132"/>
                    <a:pt x="139" y="132"/>
                    <a:pt x="139" y="132"/>
                  </a:cubicBezTo>
                  <a:cubicBezTo>
                    <a:pt x="139" y="133"/>
                    <a:pt x="139" y="133"/>
                    <a:pt x="139" y="133"/>
                  </a:cubicBezTo>
                  <a:cubicBezTo>
                    <a:pt x="139" y="133"/>
                    <a:pt x="139" y="133"/>
                    <a:pt x="139" y="133"/>
                  </a:cubicBezTo>
                  <a:cubicBezTo>
                    <a:pt x="139" y="134"/>
                    <a:pt x="139" y="134"/>
                    <a:pt x="139" y="134"/>
                  </a:cubicBezTo>
                  <a:cubicBezTo>
                    <a:pt x="138" y="135"/>
                    <a:pt x="138" y="135"/>
                    <a:pt x="138" y="135"/>
                  </a:cubicBezTo>
                  <a:cubicBezTo>
                    <a:pt x="136" y="134"/>
                    <a:pt x="136" y="134"/>
                    <a:pt x="136" y="134"/>
                  </a:cubicBezTo>
                  <a:cubicBezTo>
                    <a:pt x="135" y="134"/>
                    <a:pt x="135" y="134"/>
                    <a:pt x="135" y="134"/>
                  </a:cubicBezTo>
                  <a:cubicBezTo>
                    <a:pt x="135" y="135"/>
                    <a:pt x="135" y="135"/>
                    <a:pt x="135" y="135"/>
                  </a:cubicBezTo>
                  <a:cubicBezTo>
                    <a:pt x="135" y="135"/>
                    <a:pt x="135" y="135"/>
                    <a:pt x="135" y="135"/>
                  </a:cubicBezTo>
                  <a:cubicBezTo>
                    <a:pt x="134" y="135"/>
                    <a:pt x="134" y="135"/>
                    <a:pt x="134" y="135"/>
                  </a:cubicBezTo>
                  <a:cubicBezTo>
                    <a:pt x="133" y="135"/>
                    <a:pt x="133" y="135"/>
                    <a:pt x="133" y="135"/>
                  </a:cubicBezTo>
                  <a:cubicBezTo>
                    <a:pt x="133" y="135"/>
                    <a:pt x="133" y="135"/>
                    <a:pt x="133" y="135"/>
                  </a:cubicBezTo>
                  <a:cubicBezTo>
                    <a:pt x="132" y="136"/>
                    <a:pt x="132" y="136"/>
                    <a:pt x="132" y="136"/>
                  </a:cubicBezTo>
                  <a:cubicBezTo>
                    <a:pt x="132" y="136"/>
                    <a:pt x="132" y="136"/>
                    <a:pt x="132" y="136"/>
                  </a:cubicBezTo>
                  <a:cubicBezTo>
                    <a:pt x="131" y="136"/>
                    <a:pt x="131" y="136"/>
                    <a:pt x="131" y="136"/>
                  </a:cubicBezTo>
                  <a:cubicBezTo>
                    <a:pt x="130" y="137"/>
                    <a:pt x="130" y="137"/>
                    <a:pt x="130" y="137"/>
                  </a:cubicBezTo>
                  <a:cubicBezTo>
                    <a:pt x="131" y="137"/>
                    <a:pt x="131" y="137"/>
                    <a:pt x="131" y="137"/>
                  </a:cubicBezTo>
                  <a:cubicBezTo>
                    <a:pt x="132" y="137"/>
                    <a:pt x="132" y="137"/>
                    <a:pt x="132" y="137"/>
                  </a:cubicBezTo>
                  <a:cubicBezTo>
                    <a:pt x="132" y="138"/>
                    <a:pt x="132" y="138"/>
                    <a:pt x="132" y="138"/>
                  </a:cubicBezTo>
                  <a:cubicBezTo>
                    <a:pt x="133" y="139"/>
                    <a:pt x="133" y="139"/>
                    <a:pt x="133" y="139"/>
                  </a:cubicBezTo>
                  <a:cubicBezTo>
                    <a:pt x="133" y="138"/>
                    <a:pt x="133" y="138"/>
                    <a:pt x="133" y="138"/>
                  </a:cubicBezTo>
                  <a:cubicBezTo>
                    <a:pt x="134" y="139"/>
                    <a:pt x="134" y="139"/>
                    <a:pt x="134" y="139"/>
                  </a:cubicBezTo>
                  <a:cubicBezTo>
                    <a:pt x="134" y="140"/>
                    <a:pt x="134" y="140"/>
                    <a:pt x="134" y="140"/>
                  </a:cubicBezTo>
                  <a:cubicBezTo>
                    <a:pt x="135" y="140"/>
                    <a:pt x="135" y="140"/>
                    <a:pt x="135" y="140"/>
                  </a:cubicBezTo>
                  <a:cubicBezTo>
                    <a:pt x="137" y="141"/>
                    <a:pt x="137" y="141"/>
                    <a:pt x="137" y="141"/>
                  </a:cubicBezTo>
                  <a:cubicBezTo>
                    <a:pt x="138" y="141"/>
                    <a:pt x="138" y="141"/>
                    <a:pt x="138" y="141"/>
                  </a:cubicBezTo>
                  <a:cubicBezTo>
                    <a:pt x="140" y="142"/>
                    <a:pt x="140" y="142"/>
                    <a:pt x="140" y="142"/>
                  </a:cubicBezTo>
                  <a:cubicBezTo>
                    <a:pt x="141" y="142"/>
                    <a:pt x="141" y="142"/>
                    <a:pt x="141" y="142"/>
                  </a:cubicBezTo>
                  <a:cubicBezTo>
                    <a:pt x="141" y="141"/>
                    <a:pt x="141" y="141"/>
                    <a:pt x="141" y="141"/>
                  </a:cubicBezTo>
                  <a:cubicBezTo>
                    <a:pt x="142" y="141"/>
                    <a:pt x="142" y="141"/>
                    <a:pt x="142" y="141"/>
                  </a:cubicBezTo>
                  <a:cubicBezTo>
                    <a:pt x="143" y="141"/>
                    <a:pt x="143" y="141"/>
                    <a:pt x="143" y="141"/>
                  </a:cubicBezTo>
                  <a:cubicBezTo>
                    <a:pt x="142" y="142"/>
                    <a:pt x="142" y="142"/>
                    <a:pt x="142" y="142"/>
                  </a:cubicBezTo>
                  <a:cubicBezTo>
                    <a:pt x="144" y="141"/>
                    <a:pt x="144" y="141"/>
                    <a:pt x="144" y="141"/>
                  </a:cubicBezTo>
                  <a:cubicBezTo>
                    <a:pt x="144" y="142"/>
                    <a:pt x="144" y="142"/>
                    <a:pt x="144" y="142"/>
                  </a:cubicBezTo>
                  <a:cubicBezTo>
                    <a:pt x="145" y="142"/>
                    <a:pt x="145" y="142"/>
                    <a:pt x="145" y="142"/>
                  </a:cubicBezTo>
                  <a:cubicBezTo>
                    <a:pt x="145" y="141"/>
                    <a:pt x="145" y="141"/>
                    <a:pt x="145" y="141"/>
                  </a:cubicBezTo>
                  <a:cubicBezTo>
                    <a:pt x="146" y="141"/>
                    <a:pt x="146" y="141"/>
                    <a:pt x="146" y="141"/>
                  </a:cubicBezTo>
                  <a:cubicBezTo>
                    <a:pt x="146" y="141"/>
                    <a:pt x="146" y="141"/>
                    <a:pt x="146" y="141"/>
                  </a:cubicBezTo>
                  <a:cubicBezTo>
                    <a:pt x="146" y="142"/>
                    <a:pt x="146" y="142"/>
                    <a:pt x="146" y="142"/>
                  </a:cubicBezTo>
                  <a:cubicBezTo>
                    <a:pt x="148" y="141"/>
                    <a:pt x="148" y="141"/>
                    <a:pt x="148" y="141"/>
                  </a:cubicBezTo>
                  <a:cubicBezTo>
                    <a:pt x="150" y="140"/>
                    <a:pt x="150" y="140"/>
                    <a:pt x="150" y="140"/>
                  </a:cubicBezTo>
                  <a:cubicBezTo>
                    <a:pt x="151" y="140"/>
                    <a:pt x="151" y="140"/>
                    <a:pt x="151" y="140"/>
                  </a:cubicBezTo>
                  <a:cubicBezTo>
                    <a:pt x="151" y="141"/>
                    <a:pt x="151" y="141"/>
                    <a:pt x="151" y="141"/>
                  </a:cubicBezTo>
                  <a:cubicBezTo>
                    <a:pt x="151" y="141"/>
                    <a:pt x="151" y="141"/>
                    <a:pt x="151" y="141"/>
                  </a:cubicBezTo>
                  <a:cubicBezTo>
                    <a:pt x="151" y="141"/>
                    <a:pt x="151" y="141"/>
                    <a:pt x="151" y="141"/>
                  </a:cubicBezTo>
                  <a:cubicBezTo>
                    <a:pt x="151" y="141"/>
                    <a:pt x="151" y="141"/>
                    <a:pt x="151" y="141"/>
                  </a:cubicBezTo>
                  <a:cubicBezTo>
                    <a:pt x="151" y="142"/>
                    <a:pt x="151" y="142"/>
                    <a:pt x="151" y="142"/>
                  </a:cubicBezTo>
                  <a:cubicBezTo>
                    <a:pt x="151" y="143"/>
                    <a:pt x="151" y="143"/>
                    <a:pt x="151" y="143"/>
                  </a:cubicBezTo>
                  <a:cubicBezTo>
                    <a:pt x="151" y="143"/>
                    <a:pt x="151" y="143"/>
                    <a:pt x="151" y="143"/>
                  </a:cubicBezTo>
                  <a:cubicBezTo>
                    <a:pt x="151" y="143"/>
                    <a:pt x="151" y="143"/>
                    <a:pt x="151" y="143"/>
                  </a:cubicBezTo>
                  <a:cubicBezTo>
                    <a:pt x="152" y="143"/>
                    <a:pt x="152" y="143"/>
                    <a:pt x="152" y="143"/>
                  </a:cubicBezTo>
                  <a:cubicBezTo>
                    <a:pt x="152" y="143"/>
                    <a:pt x="152" y="143"/>
                    <a:pt x="152" y="143"/>
                  </a:cubicBezTo>
                  <a:cubicBezTo>
                    <a:pt x="152" y="144"/>
                    <a:pt x="152" y="144"/>
                    <a:pt x="152" y="144"/>
                  </a:cubicBezTo>
                  <a:cubicBezTo>
                    <a:pt x="152" y="145"/>
                    <a:pt x="152" y="145"/>
                    <a:pt x="152" y="145"/>
                  </a:cubicBezTo>
                  <a:cubicBezTo>
                    <a:pt x="152" y="146"/>
                    <a:pt x="152" y="146"/>
                    <a:pt x="152" y="146"/>
                  </a:cubicBezTo>
                  <a:cubicBezTo>
                    <a:pt x="152" y="146"/>
                    <a:pt x="152" y="146"/>
                    <a:pt x="152" y="146"/>
                  </a:cubicBezTo>
                  <a:cubicBezTo>
                    <a:pt x="153" y="146"/>
                    <a:pt x="153" y="146"/>
                    <a:pt x="153" y="146"/>
                  </a:cubicBezTo>
                  <a:cubicBezTo>
                    <a:pt x="153" y="145"/>
                    <a:pt x="153" y="145"/>
                    <a:pt x="153" y="145"/>
                  </a:cubicBezTo>
                  <a:cubicBezTo>
                    <a:pt x="153" y="144"/>
                    <a:pt x="153" y="144"/>
                    <a:pt x="153" y="144"/>
                  </a:cubicBezTo>
                  <a:cubicBezTo>
                    <a:pt x="154" y="144"/>
                    <a:pt x="154" y="144"/>
                    <a:pt x="154" y="144"/>
                  </a:cubicBezTo>
                  <a:cubicBezTo>
                    <a:pt x="153" y="145"/>
                    <a:pt x="153" y="145"/>
                    <a:pt x="153" y="145"/>
                  </a:cubicBezTo>
                  <a:cubicBezTo>
                    <a:pt x="153" y="147"/>
                    <a:pt x="153" y="147"/>
                    <a:pt x="153" y="147"/>
                  </a:cubicBezTo>
                  <a:cubicBezTo>
                    <a:pt x="152" y="148"/>
                    <a:pt x="152" y="148"/>
                    <a:pt x="152" y="148"/>
                  </a:cubicBezTo>
                  <a:cubicBezTo>
                    <a:pt x="152" y="149"/>
                    <a:pt x="152" y="149"/>
                    <a:pt x="152" y="149"/>
                  </a:cubicBezTo>
                  <a:cubicBezTo>
                    <a:pt x="153" y="150"/>
                    <a:pt x="153" y="150"/>
                    <a:pt x="153" y="150"/>
                  </a:cubicBezTo>
                  <a:cubicBezTo>
                    <a:pt x="153" y="151"/>
                    <a:pt x="153" y="151"/>
                    <a:pt x="153" y="151"/>
                  </a:cubicBezTo>
                  <a:cubicBezTo>
                    <a:pt x="152" y="152"/>
                    <a:pt x="152" y="152"/>
                    <a:pt x="152" y="152"/>
                  </a:cubicBezTo>
                  <a:cubicBezTo>
                    <a:pt x="153" y="153"/>
                    <a:pt x="153" y="153"/>
                    <a:pt x="153" y="153"/>
                  </a:cubicBezTo>
                  <a:cubicBezTo>
                    <a:pt x="153" y="153"/>
                    <a:pt x="153" y="153"/>
                    <a:pt x="153" y="153"/>
                  </a:cubicBezTo>
                  <a:cubicBezTo>
                    <a:pt x="153" y="154"/>
                    <a:pt x="153" y="154"/>
                    <a:pt x="153" y="154"/>
                  </a:cubicBezTo>
                  <a:cubicBezTo>
                    <a:pt x="153" y="154"/>
                    <a:pt x="153" y="154"/>
                    <a:pt x="153" y="154"/>
                  </a:cubicBezTo>
                  <a:cubicBezTo>
                    <a:pt x="154" y="156"/>
                    <a:pt x="154" y="156"/>
                    <a:pt x="154" y="156"/>
                  </a:cubicBezTo>
                  <a:cubicBezTo>
                    <a:pt x="154" y="158"/>
                    <a:pt x="154" y="158"/>
                    <a:pt x="154" y="158"/>
                  </a:cubicBezTo>
                  <a:cubicBezTo>
                    <a:pt x="154" y="156"/>
                    <a:pt x="154" y="156"/>
                    <a:pt x="154" y="156"/>
                  </a:cubicBezTo>
                  <a:cubicBezTo>
                    <a:pt x="154" y="154"/>
                    <a:pt x="154" y="154"/>
                    <a:pt x="154" y="154"/>
                  </a:cubicBezTo>
                  <a:cubicBezTo>
                    <a:pt x="154" y="152"/>
                    <a:pt x="154" y="152"/>
                    <a:pt x="154" y="152"/>
                  </a:cubicBezTo>
                  <a:cubicBezTo>
                    <a:pt x="155" y="150"/>
                    <a:pt x="155" y="150"/>
                    <a:pt x="155" y="150"/>
                  </a:cubicBezTo>
                  <a:cubicBezTo>
                    <a:pt x="155" y="150"/>
                    <a:pt x="155" y="150"/>
                    <a:pt x="155" y="150"/>
                  </a:cubicBezTo>
                  <a:cubicBezTo>
                    <a:pt x="155" y="151"/>
                    <a:pt x="155" y="151"/>
                    <a:pt x="155" y="151"/>
                  </a:cubicBezTo>
                  <a:cubicBezTo>
                    <a:pt x="155" y="151"/>
                    <a:pt x="155" y="151"/>
                    <a:pt x="155" y="151"/>
                  </a:cubicBezTo>
                  <a:cubicBezTo>
                    <a:pt x="155" y="152"/>
                    <a:pt x="155" y="152"/>
                    <a:pt x="155" y="152"/>
                  </a:cubicBezTo>
                  <a:cubicBezTo>
                    <a:pt x="155" y="152"/>
                    <a:pt x="155" y="152"/>
                    <a:pt x="155" y="152"/>
                  </a:cubicBezTo>
                  <a:cubicBezTo>
                    <a:pt x="156" y="152"/>
                    <a:pt x="156" y="152"/>
                    <a:pt x="156" y="152"/>
                  </a:cubicBezTo>
                  <a:cubicBezTo>
                    <a:pt x="156" y="152"/>
                    <a:pt x="156" y="152"/>
                    <a:pt x="156" y="152"/>
                  </a:cubicBezTo>
                  <a:cubicBezTo>
                    <a:pt x="157" y="151"/>
                    <a:pt x="157" y="151"/>
                    <a:pt x="157" y="151"/>
                  </a:cubicBezTo>
                  <a:cubicBezTo>
                    <a:pt x="157" y="151"/>
                    <a:pt x="157" y="151"/>
                    <a:pt x="157" y="151"/>
                  </a:cubicBezTo>
                  <a:cubicBezTo>
                    <a:pt x="156" y="150"/>
                    <a:pt x="156" y="150"/>
                    <a:pt x="156" y="150"/>
                  </a:cubicBezTo>
                  <a:cubicBezTo>
                    <a:pt x="156" y="149"/>
                    <a:pt x="156" y="149"/>
                    <a:pt x="156" y="149"/>
                  </a:cubicBezTo>
                  <a:cubicBezTo>
                    <a:pt x="157" y="149"/>
                    <a:pt x="157" y="149"/>
                    <a:pt x="157" y="149"/>
                  </a:cubicBezTo>
                  <a:cubicBezTo>
                    <a:pt x="157" y="149"/>
                    <a:pt x="157" y="149"/>
                    <a:pt x="157" y="149"/>
                  </a:cubicBezTo>
                  <a:cubicBezTo>
                    <a:pt x="156" y="148"/>
                    <a:pt x="156" y="148"/>
                    <a:pt x="156" y="148"/>
                  </a:cubicBezTo>
                  <a:cubicBezTo>
                    <a:pt x="156" y="148"/>
                    <a:pt x="156" y="148"/>
                    <a:pt x="156" y="148"/>
                  </a:cubicBezTo>
                  <a:cubicBezTo>
                    <a:pt x="157" y="146"/>
                    <a:pt x="157" y="146"/>
                    <a:pt x="157" y="146"/>
                  </a:cubicBezTo>
                  <a:cubicBezTo>
                    <a:pt x="157" y="144"/>
                    <a:pt x="157" y="144"/>
                    <a:pt x="157" y="144"/>
                  </a:cubicBezTo>
                  <a:cubicBezTo>
                    <a:pt x="157" y="144"/>
                    <a:pt x="157" y="144"/>
                    <a:pt x="157" y="144"/>
                  </a:cubicBezTo>
                  <a:cubicBezTo>
                    <a:pt x="157" y="143"/>
                    <a:pt x="157" y="143"/>
                    <a:pt x="157" y="143"/>
                  </a:cubicBezTo>
                  <a:cubicBezTo>
                    <a:pt x="158" y="143"/>
                    <a:pt x="158" y="143"/>
                    <a:pt x="158" y="143"/>
                  </a:cubicBezTo>
                  <a:cubicBezTo>
                    <a:pt x="159" y="142"/>
                    <a:pt x="159" y="142"/>
                    <a:pt x="159" y="142"/>
                  </a:cubicBezTo>
                  <a:cubicBezTo>
                    <a:pt x="159" y="142"/>
                    <a:pt x="159" y="142"/>
                    <a:pt x="159" y="142"/>
                  </a:cubicBezTo>
                  <a:cubicBezTo>
                    <a:pt x="160" y="142"/>
                    <a:pt x="160" y="142"/>
                    <a:pt x="160" y="142"/>
                  </a:cubicBezTo>
                  <a:cubicBezTo>
                    <a:pt x="160" y="142"/>
                    <a:pt x="160" y="142"/>
                    <a:pt x="160" y="142"/>
                  </a:cubicBezTo>
                  <a:cubicBezTo>
                    <a:pt x="161" y="142"/>
                    <a:pt x="161" y="142"/>
                    <a:pt x="161" y="142"/>
                  </a:cubicBezTo>
                  <a:cubicBezTo>
                    <a:pt x="161" y="142"/>
                    <a:pt x="161" y="142"/>
                    <a:pt x="161" y="142"/>
                  </a:cubicBezTo>
                  <a:cubicBezTo>
                    <a:pt x="162" y="141"/>
                    <a:pt x="162" y="141"/>
                    <a:pt x="162" y="141"/>
                  </a:cubicBezTo>
                  <a:cubicBezTo>
                    <a:pt x="162" y="141"/>
                    <a:pt x="162" y="141"/>
                    <a:pt x="162" y="141"/>
                  </a:cubicBezTo>
                  <a:cubicBezTo>
                    <a:pt x="162" y="142"/>
                    <a:pt x="162" y="142"/>
                    <a:pt x="162" y="142"/>
                  </a:cubicBezTo>
                  <a:cubicBezTo>
                    <a:pt x="163" y="141"/>
                    <a:pt x="163" y="141"/>
                    <a:pt x="163" y="141"/>
                  </a:cubicBezTo>
                  <a:cubicBezTo>
                    <a:pt x="164" y="141"/>
                    <a:pt x="164" y="141"/>
                    <a:pt x="164" y="141"/>
                  </a:cubicBezTo>
                  <a:cubicBezTo>
                    <a:pt x="164" y="140"/>
                    <a:pt x="164" y="140"/>
                    <a:pt x="164" y="140"/>
                  </a:cubicBezTo>
                  <a:cubicBezTo>
                    <a:pt x="164" y="140"/>
                    <a:pt x="164" y="140"/>
                    <a:pt x="164" y="140"/>
                  </a:cubicBezTo>
                  <a:cubicBezTo>
                    <a:pt x="165" y="141"/>
                    <a:pt x="165" y="141"/>
                    <a:pt x="165" y="141"/>
                  </a:cubicBezTo>
                  <a:cubicBezTo>
                    <a:pt x="165" y="141"/>
                    <a:pt x="165" y="141"/>
                    <a:pt x="165" y="141"/>
                  </a:cubicBezTo>
                  <a:cubicBezTo>
                    <a:pt x="165" y="142"/>
                    <a:pt x="165" y="142"/>
                    <a:pt x="165" y="142"/>
                  </a:cubicBezTo>
                  <a:cubicBezTo>
                    <a:pt x="165" y="141"/>
                    <a:pt x="165" y="141"/>
                    <a:pt x="165" y="141"/>
                  </a:cubicBezTo>
                  <a:cubicBezTo>
                    <a:pt x="165" y="140"/>
                    <a:pt x="165" y="140"/>
                    <a:pt x="165" y="140"/>
                  </a:cubicBezTo>
                  <a:cubicBezTo>
                    <a:pt x="166" y="139"/>
                    <a:pt x="166" y="139"/>
                    <a:pt x="166" y="139"/>
                  </a:cubicBezTo>
                  <a:cubicBezTo>
                    <a:pt x="166" y="139"/>
                    <a:pt x="166" y="139"/>
                    <a:pt x="166" y="139"/>
                  </a:cubicBezTo>
                  <a:cubicBezTo>
                    <a:pt x="167" y="139"/>
                    <a:pt x="167" y="139"/>
                    <a:pt x="167" y="139"/>
                  </a:cubicBezTo>
                  <a:cubicBezTo>
                    <a:pt x="168" y="139"/>
                    <a:pt x="168" y="139"/>
                    <a:pt x="168" y="139"/>
                  </a:cubicBezTo>
                  <a:cubicBezTo>
                    <a:pt x="168" y="139"/>
                    <a:pt x="168" y="139"/>
                    <a:pt x="168" y="139"/>
                  </a:cubicBezTo>
                  <a:cubicBezTo>
                    <a:pt x="169" y="139"/>
                    <a:pt x="169" y="139"/>
                    <a:pt x="169" y="139"/>
                  </a:cubicBezTo>
                  <a:cubicBezTo>
                    <a:pt x="170" y="138"/>
                    <a:pt x="170" y="138"/>
                    <a:pt x="170" y="138"/>
                  </a:cubicBezTo>
                  <a:cubicBezTo>
                    <a:pt x="169" y="138"/>
                    <a:pt x="169" y="138"/>
                    <a:pt x="169" y="138"/>
                  </a:cubicBezTo>
                  <a:cubicBezTo>
                    <a:pt x="170" y="137"/>
                    <a:pt x="170" y="137"/>
                    <a:pt x="170" y="137"/>
                  </a:cubicBezTo>
                  <a:cubicBezTo>
                    <a:pt x="169" y="137"/>
                    <a:pt x="169" y="137"/>
                    <a:pt x="169" y="137"/>
                  </a:cubicBezTo>
                  <a:cubicBezTo>
                    <a:pt x="169" y="137"/>
                    <a:pt x="169" y="137"/>
                    <a:pt x="169" y="137"/>
                  </a:cubicBezTo>
                  <a:cubicBezTo>
                    <a:pt x="168" y="137"/>
                    <a:pt x="168" y="137"/>
                    <a:pt x="168" y="137"/>
                  </a:cubicBezTo>
                  <a:cubicBezTo>
                    <a:pt x="166" y="138"/>
                    <a:pt x="166" y="138"/>
                    <a:pt x="166" y="138"/>
                  </a:cubicBezTo>
                  <a:cubicBezTo>
                    <a:pt x="166" y="138"/>
                    <a:pt x="166" y="138"/>
                    <a:pt x="166" y="138"/>
                  </a:cubicBezTo>
                  <a:cubicBezTo>
                    <a:pt x="166" y="138"/>
                    <a:pt x="166" y="138"/>
                    <a:pt x="166" y="138"/>
                  </a:cubicBezTo>
                  <a:cubicBezTo>
                    <a:pt x="165" y="138"/>
                    <a:pt x="165" y="138"/>
                    <a:pt x="165" y="138"/>
                  </a:cubicBezTo>
                  <a:cubicBezTo>
                    <a:pt x="165" y="139"/>
                    <a:pt x="165" y="139"/>
                    <a:pt x="165" y="139"/>
                  </a:cubicBezTo>
                  <a:cubicBezTo>
                    <a:pt x="165" y="139"/>
                    <a:pt x="165" y="139"/>
                    <a:pt x="165" y="139"/>
                  </a:cubicBezTo>
                  <a:cubicBezTo>
                    <a:pt x="164" y="138"/>
                    <a:pt x="164" y="138"/>
                    <a:pt x="164" y="138"/>
                  </a:cubicBezTo>
                  <a:cubicBezTo>
                    <a:pt x="164" y="138"/>
                    <a:pt x="164" y="138"/>
                    <a:pt x="164" y="138"/>
                  </a:cubicBezTo>
                  <a:cubicBezTo>
                    <a:pt x="164" y="138"/>
                    <a:pt x="164" y="138"/>
                    <a:pt x="164" y="138"/>
                  </a:cubicBezTo>
                  <a:cubicBezTo>
                    <a:pt x="163" y="139"/>
                    <a:pt x="163" y="139"/>
                    <a:pt x="163" y="139"/>
                  </a:cubicBezTo>
                  <a:cubicBezTo>
                    <a:pt x="163" y="139"/>
                    <a:pt x="163" y="139"/>
                    <a:pt x="163" y="139"/>
                  </a:cubicBezTo>
                  <a:cubicBezTo>
                    <a:pt x="162" y="138"/>
                    <a:pt x="162" y="138"/>
                    <a:pt x="162" y="138"/>
                  </a:cubicBezTo>
                  <a:cubicBezTo>
                    <a:pt x="161" y="138"/>
                    <a:pt x="161" y="138"/>
                    <a:pt x="161" y="138"/>
                  </a:cubicBezTo>
                  <a:cubicBezTo>
                    <a:pt x="161" y="138"/>
                    <a:pt x="161" y="138"/>
                    <a:pt x="161" y="138"/>
                  </a:cubicBezTo>
                  <a:cubicBezTo>
                    <a:pt x="161" y="138"/>
                    <a:pt x="161" y="138"/>
                    <a:pt x="161" y="138"/>
                  </a:cubicBezTo>
                  <a:cubicBezTo>
                    <a:pt x="161" y="139"/>
                    <a:pt x="161" y="139"/>
                    <a:pt x="161" y="139"/>
                  </a:cubicBezTo>
                  <a:cubicBezTo>
                    <a:pt x="161" y="139"/>
                    <a:pt x="161" y="139"/>
                    <a:pt x="161" y="139"/>
                  </a:cubicBezTo>
                  <a:cubicBezTo>
                    <a:pt x="161" y="140"/>
                    <a:pt x="161" y="140"/>
                    <a:pt x="161" y="140"/>
                  </a:cubicBezTo>
                  <a:cubicBezTo>
                    <a:pt x="160" y="140"/>
                    <a:pt x="160" y="140"/>
                    <a:pt x="160" y="140"/>
                  </a:cubicBezTo>
                  <a:cubicBezTo>
                    <a:pt x="160" y="140"/>
                    <a:pt x="160" y="140"/>
                    <a:pt x="160" y="140"/>
                  </a:cubicBezTo>
                  <a:cubicBezTo>
                    <a:pt x="159" y="139"/>
                    <a:pt x="159" y="139"/>
                    <a:pt x="159" y="139"/>
                  </a:cubicBezTo>
                  <a:cubicBezTo>
                    <a:pt x="159" y="139"/>
                    <a:pt x="159" y="139"/>
                    <a:pt x="159" y="139"/>
                  </a:cubicBezTo>
                  <a:cubicBezTo>
                    <a:pt x="159" y="139"/>
                    <a:pt x="159" y="139"/>
                    <a:pt x="159" y="139"/>
                  </a:cubicBezTo>
                  <a:cubicBezTo>
                    <a:pt x="159" y="138"/>
                    <a:pt x="159" y="138"/>
                    <a:pt x="159" y="138"/>
                  </a:cubicBezTo>
                  <a:cubicBezTo>
                    <a:pt x="159" y="138"/>
                    <a:pt x="159" y="138"/>
                    <a:pt x="159" y="138"/>
                  </a:cubicBezTo>
                  <a:cubicBezTo>
                    <a:pt x="159" y="138"/>
                    <a:pt x="159" y="138"/>
                    <a:pt x="159" y="138"/>
                  </a:cubicBezTo>
                  <a:cubicBezTo>
                    <a:pt x="158" y="138"/>
                    <a:pt x="158" y="138"/>
                    <a:pt x="158" y="138"/>
                  </a:cubicBezTo>
                  <a:cubicBezTo>
                    <a:pt x="158" y="137"/>
                    <a:pt x="158" y="137"/>
                    <a:pt x="158" y="137"/>
                  </a:cubicBezTo>
                  <a:cubicBezTo>
                    <a:pt x="159" y="137"/>
                    <a:pt x="159" y="137"/>
                    <a:pt x="159" y="137"/>
                  </a:cubicBezTo>
                  <a:cubicBezTo>
                    <a:pt x="160" y="135"/>
                    <a:pt x="160" y="135"/>
                    <a:pt x="160" y="135"/>
                  </a:cubicBezTo>
                  <a:cubicBezTo>
                    <a:pt x="161" y="135"/>
                    <a:pt x="161" y="135"/>
                    <a:pt x="161" y="135"/>
                  </a:cubicBezTo>
                  <a:cubicBezTo>
                    <a:pt x="162" y="136"/>
                    <a:pt x="162" y="136"/>
                    <a:pt x="162" y="136"/>
                  </a:cubicBezTo>
                  <a:cubicBezTo>
                    <a:pt x="165" y="135"/>
                    <a:pt x="165" y="135"/>
                    <a:pt x="165" y="135"/>
                  </a:cubicBezTo>
                  <a:cubicBezTo>
                    <a:pt x="167" y="135"/>
                    <a:pt x="167" y="135"/>
                    <a:pt x="167" y="135"/>
                  </a:cubicBezTo>
                  <a:cubicBezTo>
                    <a:pt x="168" y="135"/>
                    <a:pt x="168" y="135"/>
                    <a:pt x="168" y="135"/>
                  </a:cubicBezTo>
                  <a:cubicBezTo>
                    <a:pt x="169" y="135"/>
                    <a:pt x="169" y="135"/>
                    <a:pt x="169" y="135"/>
                  </a:cubicBezTo>
                  <a:cubicBezTo>
                    <a:pt x="170" y="135"/>
                    <a:pt x="170" y="135"/>
                    <a:pt x="170" y="135"/>
                  </a:cubicBezTo>
                  <a:cubicBezTo>
                    <a:pt x="170" y="136"/>
                    <a:pt x="170" y="136"/>
                    <a:pt x="170" y="136"/>
                  </a:cubicBezTo>
                  <a:cubicBezTo>
                    <a:pt x="170" y="136"/>
                    <a:pt x="170" y="136"/>
                    <a:pt x="170" y="136"/>
                  </a:cubicBezTo>
                  <a:cubicBezTo>
                    <a:pt x="171" y="136"/>
                    <a:pt x="171" y="136"/>
                    <a:pt x="171" y="136"/>
                  </a:cubicBezTo>
                  <a:cubicBezTo>
                    <a:pt x="171" y="138"/>
                    <a:pt x="171" y="138"/>
                    <a:pt x="171" y="138"/>
                  </a:cubicBezTo>
                  <a:cubicBezTo>
                    <a:pt x="170" y="138"/>
                    <a:pt x="170" y="138"/>
                    <a:pt x="170" y="138"/>
                  </a:cubicBezTo>
                  <a:cubicBezTo>
                    <a:pt x="171" y="139"/>
                    <a:pt x="171" y="139"/>
                    <a:pt x="171" y="139"/>
                  </a:cubicBezTo>
                  <a:cubicBezTo>
                    <a:pt x="171" y="139"/>
                    <a:pt x="171" y="139"/>
                    <a:pt x="171" y="139"/>
                  </a:cubicBezTo>
                  <a:cubicBezTo>
                    <a:pt x="170" y="139"/>
                    <a:pt x="170" y="139"/>
                    <a:pt x="170" y="139"/>
                  </a:cubicBezTo>
                  <a:cubicBezTo>
                    <a:pt x="170" y="140"/>
                    <a:pt x="170" y="140"/>
                    <a:pt x="170" y="140"/>
                  </a:cubicBezTo>
                  <a:cubicBezTo>
                    <a:pt x="170" y="140"/>
                    <a:pt x="170" y="140"/>
                    <a:pt x="170" y="140"/>
                  </a:cubicBezTo>
                  <a:cubicBezTo>
                    <a:pt x="171" y="141"/>
                    <a:pt x="171" y="141"/>
                    <a:pt x="171" y="141"/>
                  </a:cubicBezTo>
                  <a:cubicBezTo>
                    <a:pt x="171" y="141"/>
                    <a:pt x="171" y="141"/>
                    <a:pt x="171" y="141"/>
                  </a:cubicBezTo>
                  <a:cubicBezTo>
                    <a:pt x="172" y="142"/>
                    <a:pt x="172" y="142"/>
                    <a:pt x="172" y="142"/>
                  </a:cubicBezTo>
                  <a:cubicBezTo>
                    <a:pt x="172" y="142"/>
                    <a:pt x="172" y="142"/>
                    <a:pt x="172" y="142"/>
                  </a:cubicBezTo>
                  <a:cubicBezTo>
                    <a:pt x="171" y="143"/>
                    <a:pt x="171" y="143"/>
                    <a:pt x="171" y="143"/>
                  </a:cubicBezTo>
                  <a:cubicBezTo>
                    <a:pt x="171" y="143"/>
                    <a:pt x="171" y="143"/>
                    <a:pt x="171" y="143"/>
                  </a:cubicBezTo>
                  <a:cubicBezTo>
                    <a:pt x="171" y="144"/>
                    <a:pt x="171" y="144"/>
                    <a:pt x="171" y="144"/>
                  </a:cubicBezTo>
                  <a:cubicBezTo>
                    <a:pt x="172" y="144"/>
                    <a:pt x="172" y="144"/>
                    <a:pt x="172" y="144"/>
                  </a:cubicBezTo>
                  <a:cubicBezTo>
                    <a:pt x="172" y="144"/>
                    <a:pt x="172" y="144"/>
                    <a:pt x="172" y="144"/>
                  </a:cubicBezTo>
                  <a:cubicBezTo>
                    <a:pt x="172" y="144"/>
                    <a:pt x="172" y="144"/>
                    <a:pt x="172" y="144"/>
                  </a:cubicBezTo>
                  <a:cubicBezTo>
                    <a:pt x="173" y="144"/>
                    <a:pt x="173" y="144"/>
                    <a:pt x="173" y="144"/>
                  </a:cubicBezTo>
                  <a:cubicBezTo>
                    <a:pt x="173" y="145"/>
                    <a:pt x="173" y="145"/>
                    <a:pt x="173" y="145"/>
                  </a:cubicBezTo>
                  <a:cubicBezTo>
                    <a:pt x="174" y="145"/>
                    <a:pt x="174" y="145"/>
                    <a:pt x="174" y="145"/>
                  </a:cubicBezTo>
                  <a:cubicBezTo>
                    <a:pt x="175" y="144"/>
                    <a:pt x="175" y="144"/>
                    <a:pt x="175" y="144"/>
                  </a:cubicBezTo>
                  <a:cubicBezTo>
                    <a:pt x="175" y="145"/>
                    <a:pt x="175" y="145"/>
                    <a:pt x="175" y="145"/>
                  </a:cubicBezTo>
                  <a:cubicBezTo>
                    <a:pt x="175" y="145"/>
                    <a:pt x="175" y="145"/>
                    <a:pt x="175" y="145"/>
                  </a:cubicBezTo>
                  <a:cubicBezTo>
                    <a:pt x="176" y="145"/>
                    <a:pt x="176" y="145"/>
                    <a:pt x="176" y="145"/>
                  </a:cubicBezTo>
                  <a:cubicBezTo>
                    <a:pt x="176" y="145"/>
                    <a:pt x="176" y="145"/>
                    <a:pt x="176" y="145"/>
                  </a:cubicBezTo>
                  <a:cubicBezTo>
                    <a:pt x="176" y="146"/>
                    <a:pt x="176" y="146"/>
                    <a:pt x="176" y="146"/>
                  </a:cubicBezTo>
                  <a:cubicBezTo>
                    <a:pt x="176" y="146"/>
                    <a:pt x="176" y="146"/>
                    <a:pt x="176" y="146"/>
                  </a:cubicBezTo>
                  <a:cubicBezTo>
                    <a:pt x="176" y="147"/>
                    <a:pt x="176" y="147"/>
                    <a:pt x="176" y="147"/>
                  </a:cubicBezTo>
                  <a:cubicBezTo>
                    <a:pt x="177" y="147"/>
                    <a:pt x="177" y="147"/>
                    <a:pt x="177" y="147"/>
                  </a:cubicBezTo>
                  <a:cubicBezTo>
                    <a:pt x="177" y="147"/>
                    <a:pt x="177" y="147"/>
                    <a:pt x="177" y="147"/>
                  </a:cubicBezTo>
                  <a:cubicBezTo>
                    <a:pt x="178" y="148"/>
                    <a:pt x="178" y="148"/>
                    <a:pt x="178" y="148"/>
                  </a:cubicBezTo>
                  <a:cubicBezTo>
                    <a:pt x="178" y="149"/>
                    <a:pt x="178" y="149"/>
                    <a:pt x="178" y="149"/>
                  </a:cubicBezTo>
                  <a:cubicBezTo>
                    <a:pt x="179" y="148"/>
                    <a:pt x="179" y="148"/>
                    <a:pt x="179" y="148"/>
                  </a:cubicBezTo>
                  <a:cubicBezTo>
                    <a:pt x="179" y="148"/>
                    <a:pt x="179" y="148"/>
                    <a:pt x="179" y="148"/>
                  </a:cubicBezTo>
                  <a:cubicBezTo>
                    <a:pt x="179" y="149"/>
                    <a:pt x="179" y="149"/>
                    <a:pt x="179" y="149"/>
                  </a:cubicBezTo>
                  <a:cubicBezTo>
                    <a:pt x="180" y="149"/>
                    <a:pt x="180" y="149"/>
                    <a:pt x="180" y="149"/>
                  </a:cubicBezTo>
                  <a:cubicBezTo>
                    <a:pt x="181" y="150"/>
                    <a:pt x="181" y="150"/>
                    <a:pt x="181" y="150"/>
                  </a:cubicBezTo>
                  <a:cubicBezTo>
                    <a:pt x="182" y="149"/>
                    <a:pt x="182" y="149"/>
                    <a:pt x="182" y="149"/>
                  </a:cubicBezTo>
                  <a:cubicBezTo>
                    <a:pt x="183" y="150"/>
                    <a:pt x="183" y="150"/>
                    <a:pt x="183" y="150"/>
                  </a:cubicBezTo>
                  <a:cubicBezTo>
                    <a:pt x="183" y="149"/>
                    <a:pt x="183" y="149"/>
                    <a:pt x="183" y="149"/>
                  </a:cubicBezTo>
                  <a:cubicBezTo>
                    <a:pt x="185" y="148"/>
                    <a:pt x="185" y="148"/>
                    <a:pt x="185" y="148"/>
                  </a:cubicBezTo>
                  <a:cubicBezTo>
                    <a:pt x="185" y="148"/>
                    <a:pt x="185" y="148"/>
                    <a:pt x="185" y="148"/>
                  </a:cubicBezTo>
                  <a:cubicBezTo>
                    <a:pt x="185" y="149"/>
                    <a:pt x="185" y="149"/>
                    <a:pt x="185" y="149"/>
                  </a:cubicBezTo>
                  <a:cubicBezTo>
                    <a:pt x="187" y="149"/>
                    <a:pt x="187" y="149"/>
                    <a:pt x="187" y="149"/>
                  </a:cubicBezTo>
                  <a:cubicBezTo>
                    <a:pt x="188" y="150"/>
                    <a:pt x="188" y="150"/>
                    <a:pt x="188" y="150"/>
                  </a:cubicBezTo>
                  <a:cubicBezTo>
                    <a:pt x="189" y="150"/>
                    <a:pt x="189" y="150"/>
                    <a:pt x="189" y="150"/>
                  </a:cubicBezTo>
                  <a:cubicBezTo>
                    <a:pt x="190" y="150"/>
                    <a:pt x="190" y="150"/>
                    <a:pt x="190" y="150"/>
                  </a:cubicBezTo>
                  <a:cubicBezTo>
                    <a:pt x="190" y="150"/>
                    <a:pt x="190" y="150"/>
                    <a:pt x="190" y="150"/>
                  </a:cubicBezTo>
                  <a:cubicBezTo>
                    <a:pt x="192" y="150"/>
                    <a:pt x="192" y="150"/>
                    <a:pt x="192" y="150"/>
                  </a:cubicBezTo>
                  <a:cubicBezTo>
                    <a:pt x="192" y="151"/>
                    <a:pt x="192" y="151"/>
                    <a:pt x="192" y="151"/>
                  </a:cubicBezTo>
                  <a:cubicBezTo>
                    <a:pt x="193" y="150"/>
                    <a:pt x="193" y="150"/>
                    <a:pt x="193" y="150"/>
                  </a:cubicBezTo>
                  <a:cubicBezTo>
                    <a:pt x="193" y="149"/>
                    <a:pt x="193" y="149"/>
                    <a:pt x="193" y="149"/>
                  </a:cubicBezTo>
                  <a:cubicBezTo>
                    <a:pt x="192" y="149"/>
                    <a:pt x="192" y="149"/>
                    <a:pt x="192" y="149"/>
                  </a:cubicBezTo>
                  <a:cubicBezTo>
                    <a:pt x="192" y="148"/>
                    <a:pt x="192" y="148"/>
                    <a:pt x="192" y="148"/>
                  </a:cubicBezTo>
                  <a:cubicBezTo>
                    <a:pt x="192" y="147"/>
                    <a:pt x="192" y="147"/>
                    <a:pt x="192" y="147"/>
                  </a:cubicBezTo>
                  <a:cubicBezTo>
                    <a:pt x="192" y="147"/>
                    <a:pt x="192" y="147"/>
                    <a:pt x="192" y="147"/>
                  </a:cubicBezTo>
                  <a:cubicBezTo>
                    <a:pt x="193" y="149"/>
                    <a:pt x="193" y="149"/>
                    <a:pt x="193" y="149"/>
                  </a:cubicBezTo>
                  <a:cubicBezTo>
                    <a:pt x="193" y="150"/>
                    <a:pt x="193" y="150"/>
                    <a:pt x="193" y="150"/>
                  </a:cubicBezTo>
                  <a:cubicBezTo>
                    <a:pt x="194" y="151"/>
                    <a:pt x="194" y="151"/>
                    <a:pt x="194" y="151"/>
                  </a:cubicBezTo>
                  <a:cubicBezTo>
                    <a:pt x="195" y="151"/>
                    <a:pt x="195" y="151"/>
                    <a:pt x="195" y="151"/>
                  </a:cubicBezTo>
                  <a:cubicBezTo>
                    <a:pt x="195" y="152"/>
                    <a:pt x="195" y="152"/>
                    <a:pt x="195" y="152"/>
                  </a:cubicBezTo>
                  <a:cubicBezTo>
                    <a:pt x="195" y="151"/>
                    <a:pt x="195" y="151"/>
                    <a:pt x="195" y="151"/>
                  </a:cubicBezTo>
                  <a:cubicBezTo>
                    <a:pt x="195" y="150"/>
                    <a:pt x="195" y="150"/>
                    <a:pt x="195" y="150"/>
                  </a:cubicBezTo>
                  <a:cubicBezTo>
                    <a:pt x="194" y="150"/>
                    <a:pt x="194" y="150"/>
                    <a:pt x="194" y="150"/>
                  </a:cubicBezTo>
                  <a:cubicBezTo>
                    <a:pt x="193" y="149"/>
                    <a:pt x="193" y="149"/>
                    <a:pt x="193" y="149"/>
                  </a:cubicBezTo>
                  <a:cubicBezTo>
                    <a:pt x="193" y="147"/>
                    <a:pt x="193" y="147"/>
                    <a:pt x="193" y="147"/>
                  </a:cubicBezTo>
                  <a:cubicBezTo>
                    <a:pt x="193" y="146"/>
                    <a:pt x="193" y="146"/>
                    <a:pt x="193" y="146"/>
                  </a:cubicBezTo>
                  <a:cubicBezTo>
                    <a:pt x="194" y="147"/>
                    <a:pt x="194" y="147"/>
                    <a:pt x="194" y="147"/>
                  </a:cubicBezTo>
                  <a:cubicBezTo>
                    <a:pt x="194" y="147"/>
                    <a:pt x="194" y="147"/>
                    <a:pt x="194" y="147"/>
                  </a:cubicBezTo>
                  <a:cubicBezTo>
                    <a:pt x="194" y="147"/>
                    <a:pt x="194" y="147"/>
                    <a:pt x="194" y="147"/>
                  </a:cubicBezTo>
                  <a:cubicBezTo>
                    <a:pt x="194" y="147"/>
                    <a:pt x="194" y="147"/>
                    <a:pt x="194" y="147"/>
                  </a:cubicBezTo>
                  <a:cubicBezTo>
                    <a:pt x="194" y="146"/>
                    <a:pt x="194" y="146"/>
                    <a:pt x="194" y="146"/>
                  </a:cubicBezTo>
                  <a:cubicBezTo>
                    <a:pt x="194" y="146"/>
                    <a:pt x="194" y="146"/>
                    <a:pt x="194" y="146"/>
                  </a:cubicBezTo>
                  <a:cubicBezTo>
                    <a:pt x="194" y="145"/>
                    <a:pt x="194" y="145"/>
                    <a:pt x="194" y="145"/>
                  </a:cubicBezTo>
                  <a:cubicBezTo>
                    <a:pt x="194" y="145"/>
                    <a:pt x="194" y="145"/>
                    <a:pt x="194" y="145"/>
                  </a:cubicBezTo>
                  <a:cubicBezTo>
                    <a:pt x="194" y="144"/>
                    <a:pt x="194" y="144"/>
                    <a:pt x="194" y="144"/>
                  </a:cubicBezTo>
                  <a:cubicBezTo>
                    <a:pt x="195" y="144"/>
                    <a:pt x="195" y="144"/>
                    <a:pt x="195" y="144"/>
                  </a:cubicBezTo>
                  <a:cubicBezTo>
                    <a:pt x="195" y="145"/>
                    <a:pt x="195" y="145"/>
                    <a:pt x="195" y="145"/>
                  </a:cubicBezTo>
                  <a:cubicBezTo>
                    <a:pt x="195" y="146"/>
                    <a:pt x="195" y="146"/>
                    <a:pt x="195" y="146"/>
                  </a:cubicBezTo>
                  <a:cubicBezTo>
                    <a:pt x="196" y="146"/>
                    <a:pt x="196" y="146"/>
                    <a:pt x="196" y="146"/>
                  </a:cubicBezTo>
                  <a:cubicBezTo>
                    <a:pt x="196" y="145"/>
                    <a:pt x="196" y="145"/>
                    <a:pt x="196" y="145"/>
                  </a:cubicBezTo>
                  <a:cubicBezTo>
                    <a:pt x="197" y="145"/>
                    <a:pt x="197" y="145"/>
                    <a:pt x="197" y="145"/>
                  </a:cubicBezTo>
                  <a:cubicBezTo>
                    <a:pt x="197" y="144"/>
                    <a:pt x="197" y="144"/>
                    <a:pt x="197" y="144"/>
                  </a:cubicBezTo>
                  <a:cubicBezTo>
                    <a:pt x="198" y="144"/>
                    <a:pt x="198" y="144"/>
                    <a:pt x="198" y="144"/>
                  </a:cubicBezTo>
                  <a:cubicBezTo>
                    <a:pt x="198" y="145"/>
                    <a:pt x="198" y="145"/>
                    <a:pt x="198" y="145"/>
                  </a:cubicBezTo>
                  <a:cubicBezTo>
                    <a:pt x="198" y="145"/>
                    <a:pt x="198" y="145"/>
                    <a:pt x="198" y="145"/>
                  </a:cubicBezTo>
                  <a:cubicBezTo>
                    <a:pt x="198" y="146"/>
                    <a:pt x="198" y="146"/>
                    <a:pt x="198" y="146"/>
                  </a:cubicBezTo>
                  <a:cubicBezTo>
                    <a:pt x="198" y="145"/>
                    <a:pt x="198" y="145"/>
                    <a:pt x="198" y="145"/>
                  </a:cubicBezTo>
                  <a:cubicBezTo>
                    <a:pt x="199" y="145"/>
                    <a:pt x="199" y="145"/>
                    <a:pt x="199" y="145"/>
                  </a:cubicBezTo>
                  <a:cubicBezTo>
                    <a:pt x="199" y="146"/>
                    <a:pt x="199" y="146"/>
                    <a:pt x="199" y="146"/>
                  </a:cubicBezTo>
                  <a:cubicBezTo>
                    <a:pt x="199" y="147"/>
                    <a:pt x="199" y="147"/>
                    <a:pt x="199" y="147"/>
                  </a:cubicBezTo>
                  <a:cubicBezTo>
                    <a:pt x="199" y="147"/>
                    <a:pt x="199" y="147"/>
                    <a:pt x="199" y="147"/>
                  </a:cubicBezTo>
                  <a:cubicBezTo>
                    <a:pt x="199" y="148"/>
                    <a:pt x="199" y="148"/>
                    <a:pt x="199" y="148"/>
                  </a:cubicBezTo>
                  <a:cubicBezTo>
                    <a:pt x="200" y="147"/>
                    <a:pt x="200" y="147"/>
                    <a:pt x="200" y="147"/>
                  </a:cubicBezTo>
                  <a:cubicBezTo>
                    <a:pt x="201" y="148"/>
                    <a:pt x="201" y="148"/>
                    <a:pt x="201" y="148"/>
                  </a:cubicBezTo>
                  <a:cubicBezTo>
                    <a:pt x="200" y="148"/>
                    <a:pt x="200" y="148"/>
                    <a:pt x="200" y="148"/>
                  </a:cubicBezTo>
                  <a:cubicBezTo>
                    <a:pt x="199" y="149"/>
                    <a:pt x="199" y="149"/>
                    <a:pt x="199" y="149"/>
                  </a:cubicBezTo>
                  <a:cubicBezTo>
                    <a:pt x="199" y="149"/>
                    <a:pt x="199" y="149"/>
                    <a:pt x="199" y="149"/>
                  </a:cubicBezTo>
                  <a:cubicBezTo>
                    <a:pt x="200" y="149"/>
                    <a:pt x="200" y="149"/>
                    <a:pt x="200" y="149"/>
                  </a:cubicBezTo>
                  <a:cubicBezTo>
                    <a:pt x="201" y="149"/>
                    <a:pt x="201" y="149"/>
                    <a:pt x="201" y="149"/>
                  </a:cubicBezTo>
                  <a:cubicBezTo>
                    <a:pt x="201" y="148"/>
                    <a:pt x="201" y="148"/>
                    <a:pt x="201" y="148"/>
                  </a:cubicBezTo>
                  <a:cubicBezTo>
                    <a:pt x="203" y="148"/>
                    <a:pt x="203" y="148"/>
                    <a:pt x="203" y="148"/>
                  </a:cubicBezTo>
                  <a:cubicBezTo>
                    <a:pt x="203" y="148"/>
                    <a:pt x="203" y="148"/>
                    <a:pt x="203" y="148"/>
                  </a:cubicBezTo>
                  <a:cubicBezTo>
                    <a:pt x="203" y="148"/>
                    <a:pt x="203" y="148"/>
                    <a:pt x="203" y="148"/>
                  </a:cubicBezTo>
                  <a:cubicBezTo>
                    <a:pt x="203" y="148"/>
                    <a:pt x="203" y="148"/>
                    <a:pt x="203" y="148"/>
                  </a:cubicBezTo>
                  <a:cubicBezTo>
                    <a:pt x="202" y="149"/>
                    <a:pt x="202" y="149"/>
                    <a:pt x="202" y="149"/>
                  </a:cubicBezTo>
                  <a:cubicBezTo>
                    <a:pt x="202" y="150"/>
                    <a:pt x="202" y="150"/>
                    <a:pt x="202" y="150"/>
                  </a:cubicBezTo>
                  <a:cubicBezTo>
                    <a:pt x="201" y="150"/>
                    <a:pt x="201" y="150"/>
                    <a:pt x="201" y="150"/>
                  </a:cubicBezTo>
                  <a:cubicBezTo>
                    <a:pt x="201" y="151"/>
                    <a:pt x="201" y="151"/>
                    <a:pt x="201" y="151"/>
                  </a:cubicBezTo>
                  <a:cubicBezTo>
                    <a:pt x="199" y="152"/>
                    <a:pt x="199" y="152"/>
                    <a:pt x="199" y="152"/>
                  </a:cubicBezTo>
                  <a:cubicBezTo>
                    <a:pt x="199" y="152"/>
                    <a:pt x="199" y="152"/>
                    <a:pt x="199" y="152"/>
                  </a:cubicBezTo>
                  <a:cubicBezTo>
                    <a:pt x="199" y="153"/>
                    <a:pt x="199" y="153"/>
                    <a:pt x="199" y="153"/>
                  </a:cubicBezTo>
                  <a:cubicBezTo>
                    <a:pt x="199" y="152"/>
                    <a:pt x="199" y="152"/>
                    <a:pt x="199" y="152"/>
                  </a:cubicBezTo>
                  <a:cubicBezTo>
                    <a:pt x="198" y="153"/>
                    <a:pt x="198" y="153"/>
                    <a:pt x="198" y="153"/>
                  </a:cubicBezTo>
                  <a:cubicBezTo>
                    <a:pt x="198" y="154"/>
                    <a:pt x="198" y="154"/>
                    <a:pt x="198" y="154"/>
                  </a:cubicBezTo>
                  <a:cubicBezTo>
                    <a:pt x="198" y="155"/>
                    <a:pt x="198" y="155"/>
                    <a:pt x="198" y="155"/>
                  </a:cubicBezTo>
                  <a:cubicBezTo>
                    <a:pt x="199" y="154"/>
                    <a:pt x="199" y="154"/>
                    <a:pt x="199" y="154"/>
                  </a:cubicBezTo>
                  <a:cubicBezTo>
                    <a:pt x="199" y="154"/>
                    <a:pt x="199" y="154"/>
                    <a:pt x="199" y="154"/>
                  </a:cubicBezTo>
                  <a:cubicBezTo>
                    <a:pt x="199" y="155"/>
                    <a:pt x="199" y="155"/>
                    <a:pt x="199" y="155"/>
                  </a:cubicBezTo>
                  <a:cubicBezTo>
                    <a:pt x="198" y="156"/>
                    <a:pt x="198" y="156"/>
                    <a:pt x="198" y="156"/>
                  </a:cubicBezTo>
                  <a:cubicBezTo>
                    <a:pt x="198" y="156"/>
                    <a:pt x="198" y="156"/>
                    <a:pt x="198" y="156"/>
                  </a:cubicBezTo>
                  <a:cubicBezTo>
                    <a:pt x="199" y="156"/>
                    <a:pt x="199" y="156"/>
                    <a:pt x="199" y="156"/>
                  </a:cubicBezTo>
                  <a:cubicBezTo>
                    <a:pt x="200" y="155"/>
                    <a:pt x="200" y="155"/>
                    <a:pt x="200" y="155"/>
                  </a:cubicBezTo>
                  <a:cubicBezTo>
                    <a:pt x="201" y="155"/>
                    <a:pt x="201" y="155"/>
                    <a:pt x="201" y="155"/>
                  </a:cubicBezTo>
                  <a:cubicBezTo>
                    <a:pt x="200" y="156"/>
                    <a:pt x="200" y="156"/>
                    <a:pt x="200" y="156"/>
                  </a:cubicBezTo>
                  <a:cubicBezTo>
                    <a:pt x="200" y="157"/>
                    <a:pt x="200" y="157"/>
                    <a:pt x="200" y="157"/>
                  </a:cubicBezTo>
                  <a:cubicBezTo>
                    <a:pt x="200" y="157"/>
                    <a:pt x="200" y="157"/>
                    <a:pt x="200" y="157"/>
                  </a:cubicBezTo>
                  <a:cubicBezTo>
                    <a:pt x="201" y="156"/>
                    <a:pt x="201" y="156"/>
                    <a:pt x="201" y="156"/>
                  </a:cubicBezTo>
                  <a:cubicBezTo>
                    <a:pt x="200" y="157"/>
                    <a:pt x="200" y="157"/>
                    <a:pt x="200" y="157"/>
                  </a:cubicBezTo>
                  <a:cubicBezTo>
                    <a:pt x="200" y="158"/>
                    <a:pt x="200" y="158"/>
                    <a:pt x="200" y="158"/>
                  </a:cubicBezTo>
                  <a:cubicBezTo>
                    <a:pt x="200" y="159"/>
                    <a:pt x="200" y="159"/>
                    <a:pt x="200" y="159"/>
                  </a:cubicBezTo>
                  <a:cubicBezTo>
                    <a:pt x="199" y="158"/>
                    <a:pt x="199" y="158"/>
                    <a:pt x="199" y="158"/>
                  </a:cubicBezTo>
                  <a:cubicBezTo>
                    <a:pt x="198" y="157"/>
                    <a:pt x="198" y="157"/>
                    <a:pt x="198" y="157"/>
                  </a:cubicBezTo>
                  <a:cubicBezTo>
                    <a:pt x="197" y="158"/>
                    <a:pt x="197" y="158"/>
                    <a:pt x="197" y="158"/>
                  </a:cubicBezTo>
                  <a:cubicBezTo>
                    <a:pt x="197" y="157"/>
                    <a:pt x="197" y="157"/>
                    <a:pt x="197" y="157"/>
                  </a:cubicBezTo>
                  <a:cubicBezTo>
                    <a:pt x="197" y="157"/>
                    <a:pt x="197" y="157"/>
                    <a:pt x="197" y="157"/>
                  </a:cubicBezTo>
                  <a:cubicBezTo>
                    <a:pt x="196" y="158"/>
                    <a:pt x="196" y="158"/>
                    <a:pt x="196" y="158"/>
                  </a:cubicBezTo>
                  <a:cubicBezTo>
                    <a:pt x="197" y="159"/>
                    <a:pt x="197" y="159"/>
                    <a:pt x="197" y="159"/>
                  </a:cubicBezTo>
                  <a:cubicBezTo>
                    <a:pt x="197" y="160"/>
                    <a:pt x="197" y="160"/>
                    <a:pt x="197" y="160"/>
                  </a:cubicBezTo>
                  <a:cubicBezTo>
                    <a:pt x="197" y="162"/>
                    <a:pt x="197" y="162"/>
                    <a:pt x="197" y="162"/>
                  </a:cubicBezTo>
                  <a:cubicBezTo>
                    <a:pt x="198" y="160"/>
                    <a:pt x="198" y="160"/>
                    <a:pt x="198" y="160"/>
                  </a:cubicBezTo>
                  <a:cubicBezTo>
                    <a:pt x="197" y="159"/>
                    <a:pt x="197" y="159"/>
                    <a:pt x="197" y="159"/>
                  </a:cubicBezTo>
                  <a:cubicBezTo>
                    <a:pt x="198" y="158"/>
                    <a:pt x="198" y="158"/>
                    <a:pt x="198" y="158"/>
                  </a:cubicBezTo>
                  <a:cubicBezTo>
                    <a:pt x="198" y="159"/>
                    <a:pt x="198" y="159"/>
                    <a:pt x="198" y="159"/>
                  </a:cubicBezTo>
                  <a:cubicBezTo>
                    <a:pt x="199" y="159"/>
                    <a:pt x="199" y="159"/>
                    <a:pt x="199" y="159"/>
                  </a:cubicBezTo>
                  <a:cubicBezTo>
                    <a:pt x="200" y="159"/>
                    <a:pt x="200" y="159"/>
                    <a:pt x="200" y="159"/>
                  </a:cubicBezTo>
                  <a:cubicBezTo>
                    <a:pt x="201" y="159"/>
                    <a:pt x="201" y="159"/>
                    <a:pt x="201" y="159"/>
                  </a:cubicBezTo>
                  <a:cubicBezTo>
                    <a:pt x="201" y="158"/>
                    <a:pt x="201" y="158"/>
                    <a:pt x="201" y="158"/>
                  </a:cubicBezTo>
                  <a:cubicBezTo>
                    <a:pt x="202" y="158"/>
                    <a:pt x="202" y="158"/>
                    <a:pt x="202" y="158"/>
                  </a:cubicBezTo>
                  <a:cubicBezTo>
                    <a:pt x="203" y="157"/>
                    <a:pt x="203" y="157"/>
                    <a:pt x="203" y="157"/>
                  </a:cubicBezTo>
                  <a:cubicBezTo>
                    <a:pt x="204" y="157"/>
                    <a:pt x="204" y="157"/>
                    <a:pt x="204" y="157"/>
                  </a:cubicBezTo>
                  <a:cubicBezTo>
                    <a:pt x="204" y="156"/>
                    <a:pt x="204" y="156"/>
                    <a:pt x="204" y="156"/>
                  </a:cubicBezTo>
                  <a:cubicBezTo>
                    <a:pt x="203" y="157"/>
                    <a:pt x="203" y="157"/>
                    <a:pt x="203" y="157"/>
                  </a:cubicBezTo>
                  <a:cubicBezTo>
                    <a:pt x="203" y="156"/>
                    <a:pt x="203" y="156"/>
                    <a:pt x="203" y="156"/>
                  </a:cubicBezTo>
                  <a:cubicBezTo>
                    <a:pt x="202" y="157"/>
                    <a:pt x="202" y="157"/>
                    <a:pt x="202" y="157"/>
                  </a:cubicBezTo>
                  <a:cubicBezTo>
                    <a:pt x="202" y="157"/>
                    <a:pt x="202" y="157"/>
                    <a:pt x="202" y="157"/>
                  </a:cubicBezTo>
                  <a:cubicBezTo>
                    <a:pt x="201" y="157"/>
                    <a:pt x="201" y="157"/>
                    <a:pt x="201" y="157"/>
                  </a:cubicBezTo>
                  <a:cubicBezTo>
                    <a:pt x="202" y="156"/>
                    <a:pt x="202" y="156"/>
                    <a:pt x="202" y="156"/>
                  </a:cubicBezTo>
                  <a:cubicBezTo>
                    <a:pt x="202" y="156"/>
                    <a:pt x="202" y="156"/>
                    <a:pt x="202" y="156"/>
                  </a:cubicBezTo>
                  <a:cubicBezTo>
                    <a:pt x="202" y="155"/>
                    <a:pt x="202" y="155"/>
                    <a:pt x="202" y="155"/>
                  </a:cubicBezTo>
                  <a:cubicBezTo>
                    <a:pt x="202" y="155"/>
                    <a:pt x="202" y="155"/>
                    <a:pt x="202" y="155"/>
                  </a:cubicBezTo>
                  <a:cubicBezTo>
                    <a:pt x="203" y="154"/>
                    <a:pt x="203" y="154"/>
                    <a:pt x="203" y="154"/>
                  </a:cubicBezTo>
                  <a:cubicBezTo>
                    <a:pt x="202" y="153"/>
                    <a:pt x="202" y="153"/>
                    <a:pt x="202" y="153"/>
                  </a:cubicBezTo>
                  <a:cubicBezTo>
                    <a:pt x="202" y="153"/>
                    <a:pt x="202" y="153"/>
                    <a:pt x="202" y="153"/>
                  </a:cubicBezTo>
                  <a:cubicBezTo>
                    <a:pt x="202" y="152"/>
                    <a:pt x="202" y="152"/>
                    <a:pt x="202" y="152"/>
                  </a:cubicBezTo>
                  <a:cubicBezTo>
                    <a:pt x="203" y="151"/>
                    <a:pt x="203" y="151"/>
                    <a:pt x="203" y="151"/>
                  </a:cubicBezTo>
                  <a:cubicBezTo>
                    <a:pt x="203" y="150"/>
                    <a:pt x="203" y="150"/>
                    <a:pt x="203" y="150"/>
                  </a:cubicBezTo>
                  <a:cubicBezTo>
                    <a:pt x="204" y="150"/>
                    <a:pt x="204" y="150"/>
                    <a:pt x="204" y="150"/>
                  </a:cubicBezTo>
                  <a:cubicBezTo>
                    <a:pt x="205" y="150"/>
                    <a:pt x="205" y="150"/>
                    <a:pt x="205" y="150"/>
                  </a:cubicBezTo>
                  <a:cubicBezTo>
                    <a:pt x="204" y="150"/>
                    <a:pt x="204" y="150"/>
                    <a:pt x="204" y="150"/>
                  </a:cubicBezTo>
                  <a:cubicBezTo>
                    <a:pt x="205" y="150"/>
                    <a:pt x="205" y="150"/>
                    <a:pt x="205" y="150"/>
                  </a:cubicBezTo>
                  <a:cubicBezTo>
                    <a:pt x="205" y="150"/>
                    <a:pt x="205" y="150"/>
                    <a:pt x="205" y="150"/>
                  </a:cubicBezTo>
                  <a:cubicBezTo>
                    <a:pt x="206" y="150"/>
                    <a:pt x="206" y="150"/>
                    <a:pt x="206" y="150"/>
                  </a:cubicBezTo>
                  <a:cubicBezTo>
                    <a:pt x="206" y="150"/>
                    <a:pt x="206" y="150"/>
                    <a:pt x="206" y="150"/>
                  </a:cubicBezTo>
                  <a:cubicBezTo>
                    <a:pt x="206" y="150"/>
                    <a:pt x="206" y="150"/>
                    <a:pt x="206" y="150"/>
                  </a:cubicBezTo>
                  <a:cubicBezTo>
                    <a:pt x="207" y="150"/>
                    <a:pt x="207" y="150"/>
                    <a:pt x="207" y="150"/>
                  </a:cubicBezTo>
                  <a:cubicBezTo>
                    <a:pt x="207" y="150"/>
                    <a:pt x="207" y="150"/>
                    <a:pt x="207" y="150"/>
                  </a:cubicBezTo>
                  <a:cubicBezTo>
                    <a:pt x="209" y="149"/>
                    <a:pt x="209" y="149"/>
                    <a:pt x="209" y="149"/>
                  </a:cubicBezTo>
                  <a:cubicBezTo>
                    <a:pt x="210" y="148"/>
                    <a:pt x="210" y="148"/>
                    <a:pt x="210" y="148"/>
                  </a:cubicBezTo>
                  <a:cubicBezTo>
                    <a:pt x="210" y="148"/>
                    <a:pt x="210" y="148"/>
                    <a:pt x="210" y="148"/>
                  </a:cubicBezTo>
                  <a:cubicBezTo>
                    <a:pt x="210" y="148"/>
                    <a:pt x="210" y="148"/>
                    <a:pt x="210" y="148"/>
                  </a:cubicBezTo>
                  <a:cubicBezTo>
                    <a:pt x="211" y="147"/>
                    <a:pt x="211" y="147"/>
                    <a:pt x="211" y="147"/>
                  </a:cubicBezTo>
                  <a:cubicBezTo>
                    <a:pt x="212" y="147"/>
                    <a:pt x="212" y="147"/>
                    <a:pt x="212" y="147"/>
                  </a:cubicBezTo>
                  <a:cubicBezTo>
                    <a:pt x="213" y="146"/>
                    <a:pt x="213" y="146"/>
                    <a:pt x="213" y="146"/>
                  </a:cubicBezTo>
                  <a:cubicBezTo>
                    <a:pt x="213" y="146"/>
                    <a:pt x="213" y="146"/>
                    <a:pt x="213" y="146"/>
                  </a:cubicBezTo>
                  <a:cubicBezTo>
                    <a:pt x="213" y="144"/>
                    <a:pt x="213" y="144"/>
                    <a:pt x="213" y="144"/>
                  </a:cubicBezTo>
                  <a:cubicBezTo>
                    <a:pt x="214" y="144"/>
                    <a:pt x="214" y="144"/>
                    <a:pt x="214" y="144"/>
                  </a:cubicBezTo>
                  <a:cubicBezTo>
                    <a:pt x="214" y="143"/>
                    <a:pt x="214" y="143"/>
                    <a:pt x="214" y="143"/>
                  </a:cubicBezTo>
                  <a:cubicBezTo>
                    <a:pt x="214" y="142"/>
                    <a:pt x="214" y="142"/>
                    <a:pt x="214" y="142"/>
                  </a:cubicBezTo>
                  <a:cubicBezTo>
                    <a:pt x="213" y="143"/>
                    <a:pt x="213" y="143"/>
                    <a:pt x="213" y="143"/>
                  </a:cubicBezTo>
                  <a:cubicBezTo>
                    <a:pt x="212" y="143"/>
                    <a:pt x="212" y="143"/>
                    <a:pt x="212" y="143"/>
                  </a:cubicBezTo>
                  <a:cubicBezTo>
                    <a:pt x="213" y="143"/>
                    <a:pt x="213" y="143"/>
                    <a:pt x="213" y="143"/>
                  </a:cubicBezTo>
                  <a:cubicBezTo>
                    <a:pt x="212" y="144"/>
                    <a:pt x="212" y="144"/>
                    <a:pt x="212" y="144"/>
                  </a:cubicBezTo>
                  <a:cubicBezTo>
                    <a:pt x="211" y="144"/>
                    <a:pt x="211" y="144"/>
                    <a:pt x="211" y="144"/>
                  </a:cubicBezTo>
                  <a:cubicBezTo>
                    <a:pt x="211" y="144"/>
                    <a:pt x="211" y="144"/>
                    <a:pt x="211" y="144"/>
                  </a:cubicBezTo>
                  <a:cubicBezTo>
                    <a:pt x="210" y="144"/>
                    <a:pt x="210" y="144"/>
                    <a:pt x="210" y="144"/>
                  </a:cubicBezTo>
                  <a:cubicBezTo>
                    <a:pt x="210" y="143"/>
                    <a:pt x="210" y="143"/>
                    <a:pt x="210" y="143"/>
                  </a:cubicBezTo>
                  <a:cubicBezTo>
                    <a:pt x="211" y="142"/>
                    <a:pt x="211" y="142"/>
                    <a:pt x="211" y="142"/>
                  </a:cubicBezTo>
                  <a:cubicBezTo>
                    <a:pt x="211" y="142"/>
                    <a:pt x="211" y="142"/>
                    <a:pt x="211" y="142"/>
                  </a:cubicBezTo>
                  <a:cubicBezTo>
                    <a:pt x="212" y="142"/>
                    <a:pt x="212" y="142"/>
                    <a:pt x="212" y="142"/>
                  </a:cubicBezTo>
                  <a:cubicBezTo>
                    <a:pt x="213" y="141"/>
                    <a:pt x="213" y="141"/>
                    <a:pt x="213" y="141"/>
                  </a:cubicBezTo>
                  <a:cubicBezTo>
                    <a:pt x="213" y="141"/>
                    <a:pt x="213" y="141"/>
                    <a:pt x="213" y="141"/>
                  </a:cubicBezTo>
                  <a:cubicBezTo>
                    <a:pt x="213" y="140"/>
                    <a:pt x="213" y="140"/>
                    <a:pt x="213" y="140"/>
                  </a:cubicBezTo>
                  <a:cubicBezTo>
                    <a:pt x="213" y="140"/>
                    <a:pt x="213" y="140"/>
                    <a:pt x="213" y="140"/>
                  </a:cubicBezTo>
                  <a:cubicBezTo>
                    <a:pt x="214" y="139"/>
                    <a:pt x="214" y="139"/>
                    <a:pt x="214" y="139"/>
                  </a:cubicBezTo>
                  <a:cubicBezTo>
                    <a:pt x="215" y="140"/>
                    <a:pt x="215" y="140"/>
                    <a:pt x="215" y="140"/>
                  </a:cubicBezTo>
                  <a:cubicBezTo>
                    <a:pt x="215" y="140"/>
                    <a:pt x="215" y="140"/>
                    <a:pt x="215" y="140"/>
                  </a:cubicBezTo>
                  <a:cubicBezTo>
                    <a:pt x="214" y="141"/>
                    <a:pt x="214" y="141"/>
                    <a:pt x="214" y="141"/>
                  </a:cubicBezTo>
                  <a:cubicBezTo>
                    <a:pt x="215" y="141"/>
                    <a:pt x="215" y="141"/>
                    <a:pt x="215" y="141"/>
                  </a:cubicBezTo>
                  <a:cubicBezTo>
                    <a:pt x="216" y="141"/>
                    <a:pt x="216" y="141"/>
                    <a:pt x="216" y="141"/>
                  </a:cubicBezTo>
                  <a:cubicBezTo>
                    <a:pt x="216" y="139"/>
                    <a:pt x="216" y="139"/>
                    <a:pt x="216" y="139"/>
                  </a:cubicBezTo>
                  <a:cubicBezTo>
                    <a:pt x="216" y="139"/>
                    <a:pt x="216" y="139"/>
                    <a:pt x="216" y="139"/>
                  </a:cubicBezTo>
                  <a:cubicBezTo>
                    <a:pt x="215" y="138"/>
                    <a:pt x="215" y="138"/>
                    <a:pt x="215" y="138"/>
                  </a:cubicBezTo>
                  <a:cubicBezTo>
                    <a:pt x="215" y="138"/>
                    <a:pt x="215" y="138"/>
                    <a:pt x="215" y="138"/>
                  </a:cubicBezTo>
                  <a:cubicBezTo>
                    <a:pt x="214" y="138"/>
                    <a:pt x="214" y="138"/>
                    <a:pt x="214" y="138"/>
                  </a:cubicBezTo>
                  <a:cubicBezTo>
                    <a:pt x="213" y="138"/>
                    <a:pt x="213" y="138"/>
                    <a:pt x="213" y="138"/>
                  </a:cubicBezTo>
                  <a:cubicBezTo>
                    <a:pt x="212" y="137"/>
                    <a:pt x="212" y="137"/>
                    <a:pt x="212" y="137"/>
                  </a:cubicBezTo>
                  <a:cubicBezTo>
                    <a:pt x="213" y="136"/>
                    <a:pt x="213" y="136"/>
                    <a:pt x="213" y="136"/>
                  </a:cubicBezTo>
                  <a:cubicBezTo>
                    <a:pt x="212" y="137"/>
                    <a:pt x="212" y="137"/>
                    <a:pt x="212" y="137"/>
                  </a:cubicBezTo>
                  <a:cubicBezTo>
                    <a:pt x="212" y="137"/>
                    <a:pt x="212" y="137"/>
                    <a:pt x="212" y="137"/>
                  </a:cubicBezTo>
                  <a:cubicBezTo>
                    <a:pt x="211" y="136"/>
                    <a:pt x="211" y="136"/>
                    <a:pt x="211" y="136"/>
                  </a:cubicBezTo>
                  <a:cubicBezTo>
                    <a:pt x="210" y="135"/>
                    <a:pt x="210" y="135"/>
                    <a:pt x="210" y="135"/>
                  </a:cubicBezTo>
                  <a:cubicBezTo>
                    <a:pt x="210" y="134"/>
                    <a:pt x="210" y="134"/>
                    <a:pt x="210" y="134"/>
                  </a:cubicBezTo>
                  <a:cubicBezTo>
                    <a:pt x="210" y="134"/>
                    <a:pt x="210" y="134"/>
                    <a:pt x="210" y="134"/>
                  </a:cubicBezTo>
                  <a:cubicBezTo>
                    <a:pt x="209" y="134"/>
                    <a:pt x="209" y="134"/>
                    <a:pt x="209" y="134"/>
                  </a:cubicBezTo>
                  <a:cubicBezTo>
                    <a:pt x="209" y="134"/>
                    <a:pt x="209" y="134"/>
                    <a:pt x="209" y="134"/>
                  </a:cubicBezTo>
                  <a:cubicBezTo>
                    <a:pt x="209" y="133"/>
                    <a:pt x="209" y="133"/>
                    <a:pt x="209" y="133"/>
                  </a:cubicBezTo>
                  <a:cubicBezTo>
                    <a:pt x="209" y="133"/>
                    <a:pt x="209" y="133"/>
                    <a:pt x="209" y="133"/>
                  </a:cubicBezTo>
                  <a:cubicBezTo>
                    <a:pt x="209" y="132"/>
                    <a:pt x="209" y="132"/>
                    <a:pt x="209" y="132"/>
                  </a:cubicBezTo>
                  <a:cubicBezTo>
                    <a:pt x="209" y="131"/>
                    <a:pt x="209" y="131"/>
                    <a:pt x="209" y="131"/>
                  </a:cubicBezTo>
                  <a:cubicBezTo>
                    <a:pt x="209" y="129"/>
                    <a:pt x="209" y="129"/>
                    <a:pt x="209" y="129"/>
                  </a:cubicBezTo>
                  <a:cubicBezTo>
                    <a:pt x="209" y="129"/>
                    <a:pt x="209" y="129"/>
                    <a:pt x="209" y="129"/>
                  </a:cubicBezTo>
                  <a:cubicBezTo>
                    <a:pt x="211" y="128"/>
                    <a:pt x="211" y="128"/>
                    <a:pt x="211" y="128"/>
                  </a:cubicBezTo>
                  <a:cubicBezTo>
                    <a:pt x="212" y="127"/>
                    <a:pt x="212" y="127"/>
                    <a:pt x="212" y="127"/>
                  </a:cubicBezTo>
                  <a:cubicBezTo>
                    <a:pt x="212" y="127"/>
                    <a:pt x="212" y="127"/>
                    <a:pt x="212" y="127"/>
                  </a:cubicBezTo>
                  <a:cubicBezTo>
                    <a:pt x="212" y="127"/>
                    <a:pt x="212" y="127"/>
                    <a:pt x="212" y="127"/>
                  </a:cubicBezTo>
                  <a:cubicBezTo>
                    <a:pt x="213" y="127"/>
                    <a:pt x="213" y="127"/>
                    <a:pt x="213" y="127"/>
                  </a:cubicBezTo>
                  <a:cubicBezTo>
                    <a:pt x="213" y="126"/>
                    <a:pt x="213" y="126"/>
                    <a:pt x="213" y="126"/>
                  </a:cubicBezTo>
                  <a:cubicBezTo>
                    <a:pt x="213" y="126"/>
                    <a:pt x="213" y="126"/>
                    <a:pt x="213" y="126"/>
                  </a:cubicBezTo>
                  <a:cubicBezTo>
                    <a:pt x="212" y="126"/>
                    <a:pt x="212" y="126"/>
                    <a:pt x="212" y="126"/>
                  </a:cubicBezTo>
                  <a:cubicBezTo>
                    <a:pt x="212" y="126"/>
                    <a:pt x="212" y="126"/>
                    <a:pt x="212" y="126"/>
                  </a:cubicBezTo>
                  <a:cubicBezTo>
                    <a:pt x="212" y="126"/>
                    <a:pt x="212" y="126"/>
                    <a:pt x="212" y="126"/>
                  </a:cubicBezTo>
                  <a:cubicBezTo>
                    <a:pt x="211" y="125"/>
                    <a:pt x="211" y="125"/>
                    <a:pt x="211" y="125"/>
                  </a:cubicBezTo>
                  <a:cubicBezTo>
                    <a:pt x="211" y="124"/>
                    <a:pt x="211" y="124"/>
                    <a:pt x="211" y="124"/>
                  </a:cubicBezTo>
                  <a:cubicBezTo>
                    <a:pt x="213" y="123"/>
                    <a:pt x="213" y="123"/>
                    <a:pt x="213" y="123"/>
                  </a:cubicBezTo>
                  <a:cubicBezTo>
                    <a:pt x="213" y="122"/>
                    <a:pt x="213" y="122"/>
                    <a:pt x="213" y="122"/>
                  </a:cubicBezTo>
                  <a:cubicBezTo>
                    <a:pt x="214" y="121"/>
                    <a:pt x="214" y="121"/>
                    <a:pt x="214" y="121"/>
                  </a:cubicBezTo>
                  <a:cubicBezTo>
                    <a:pt x="214" y="120"/>
                    <a:pt x="214" y="120"/>
                    <a:pt x="214" y="120"/>
                  </a:cubicBezTo>
                  <a:cubicBezTo>
                    <a:pt x="215" y="120"/>
                    <a:pt x="215" y="120"/>
                    <a:pt x="215" y="120"/>
                  </a:cubicBezTo>
                  <a:cubicBezTo>
                    <a:pt x="216" y="119"/>
                    <a:pt x="216" y="119"/>
                    <a:pt x="216" y="119"/>
                  </a:cubicBezTo>
                  <a:cubicBezTo>
                    <a:pt x="217" y="119"/>
                    <a:pt x="217" y="119"/>
                    <a:pt x="217" y="119"/>
                  </a:cubicBezTo>
                  <a:cubicBezTo>
                    <a:pt x="217" y="119"/>
                    <a:pt x="217" y="119"/>
                    <a:pt x="217" y="119"/>
                  </a:cubicBezTo>
                  <a:cubicBezTo>
                    <a:pt x="217" y="120"/>
                    <a:pt x="217" y="120"/>
                    <a:pt x="217" y="120"/>
                  </a:cubicBezTo>
                  <a:cubicBezTo>
                    <a:pt x="217" y="121"/>
                    <a:pt x="217" y="121"/>
                    <a:pt x="217" y="121"/>
                  </a:cubicBezTo>
                  <a:cubicBezTo>
                    <a:pt x="217" y="121"/>
                    <a:pt x="217" y="121"/>
                    <a:pt x="217" y="121"/>
                  </a:cubicBezTo>
                  <a:cubicBezTo>
                    <a:pt x="218" y="121"/>
                    <a:pt x="218" y="121"/>
                    <a:pt x="218" y="121"/>
                  </a:cubicBezTo>
                  <a:cubicBezTo>
                    <a:pt x="218" y="120"/>
                    <a:pt x="218" y="120"/>
                    <a:pt x="218" y="120"/>
                  </a:cubicBezTo>
                  <a:cubicBezTo>
                    <a:pt x="219" y="119"/>
                    <a:pt x="219" y="119"/>
                    <a:pt x="219" y="119"/>
                  </a:cubicBezTo>
                  <a:cubicBezTo>
                    <a:pt x="219" y="119"/>
                    <a:pt x="219" y="119"/>
                    <a:pt x="219" y="119"/>
                  </a:cubicBezTo>
                  <a:cubicBezTo>
                    <a:pt x="219" y="119"/>
                    <a:pt x="219" y="119"/>
                    <a:pt x="219" y="119"/>
                  </a:cubicBezTo>
                  <a:cubicBezTo>
                    <a:pt x="218" y="118"/>
                    <a:pt x="218" y="118"/>
                    <a:pt x="218" y="118"/>
                  </a:cubicBezTo>
                  <a:cubicBezTo>
                    <a:pt x="217" y="118"/>
                    <a:pt x="217" y="118"/>
                    <a:pt x="217" y="118"/>
                  </a:cubicBezTo>
                  <a:cubicBezTo>
                    <a:pt x="218" y="117"/>
                    <a:pt x="218" y="117"/>
                    <a:pt x="218" y="117"/>
                  </a:cubicBezTo>
                  <a:cubicBezTo>
                    <a:pt x="219" y="117"/>
                    <a:pt x="219" y="117"/>
                    <a:pt x="219" y="117"/>
                  </a:cubicBezTo>
                  <a:cubicBezTo>
                    <a:pt x="220" y="116"/>
                    <a:pt x="220" y="116"/>
                    <a:pt x="220" y="116"/>
                  </a:cubicBezTo>
                  <a:cubicBezTo>
                    <a:pt x="221" y="116"/>
                    <a:pt x="221" y="116"/>
                    <a:pt x="221" y="116"/>
                  </a:cubicBezTo>
                  <a:cubicBezTo>
                    <a:pt x="221" y="115"/>
                    <a:pt x="221" y="115"/>
                    <a:pt x="221" y="115"/>
                  </a:cubicBezTo>
                  <a:cubicBezTo>
                    <a:pt x="221" y="115"/>
                    <a:pt x="221" y="115"/>
                    <a:pt x="221" y="115"/>
                  </a:cubicBezTo>
                  <a:cubicBezTo>
                    <a:pt x="222" y="115"/>
                    <a:pt x="222" y="115"/>
                    <a:pt x="222" y="115"/>
                  </a:cubicBezTo>
                  <a:cubicBezTo>
                    <a:pt x="224" y="115"/>
                    <a:pt x="224" y="115"/>
                    <a:pt x="224" y="115"/>
                  </a:cubicBezTo>
                  <a:cubicBezTo>
                    <a:pt x="224" y="116"/>
                    <a:pt x="224" y="116"/>
                    <a:pt x="224" y="116"/>
                  </a:cubicBezTo>
                  <a:cubicBezTo>
                    <a:pt x="224" y="116"/>
                    <a:pt x="224" y="116"/>
                    <a:pt x="224" y="116"/>
                  </a:cubicBezTo>
                  <a:cubicBezTo>
                    <a:pt x="224" y="117"/>
                    <a:pt x="224" y="117"/>
                    <a:pt x="224" y="117"/>
                  </a:cubicBezTo>
                  <a:cubicBezTo>
                    <a:pt x="225" y="117"/>
                    <a:pt x="225" y="117"/>
                    <a:pt x="225" y="117"/>
                  </a:cubicBezTo>
                  <a:cubicBezTo>
                    <a:pt x="226" y="118"/>
                    <a:pt x="226" y="118"/>
                    <a:pt x="226" y="118"/>
                  </a:cubicBezTo>
                  <a:cubicBezTo>
                    <a:pt x="225" y="118"/>
                    <a:pt x="225" y="118"/>
                    <a:pt x="225" y="118"/>
                  </a:cubicBezTo>
                  <a:cubicBezTo>
                    <a:pt x="225" y="119"/>
                    <a:pt x="225" y="119"/>
                    <a:pt x="225" y="119"/>
                  </a:cubicBezTo>
                  <a:cubicBezTo>
                    <a:pt x="225" y="119"/>
                    <a:pt x="225" y="119"/>
                    <a:pt x="225" y="119"/>
                  </a:cubicBezTo>
                  <a:cubicBezTo>
                    <a:pt x="225" y="120"/>
                    <a:pt x="225" y="120"/>
                    <a:pt x="225" y="120"/>
                  </a:cubicBezTo>
                  <a:cubicBezTo>
                    <a:pt x="226" y="121"/>
                    <a:pt x="226" y="121"/>
                    <a:pt x="226" y="121"/>
                  </a:cubicBezTo>
                  <a:cubicBezTo>
                    <a:pt x="226" y="121"/>
                    <a:pt x="226" y="121"/>
                    <a:pt x="226" y="121"/>
                  </a:cubicBezTo>
                  <a:cubicBezTo>
                    <a:pt x="226" y="123"/>
                    <a:pt x="226" y="123"/>
                    <a:pt x="226" y="123"/>
                  </a:cubicBezTo>
                  <a:cubicBezTo>
                    <a:pt x="226" y="123"/>
                    <a:pt x="226" y="123"/>
                    <a:pt x="226" y="123"/>
                  </a:cubicBezTo>
                  <a:cubicBezTo>
                    <a:pt x="226" y="123"/>
                    <a:pt x="226" y="123"/>
                    <a:pt x="226" y="123"/>
                  </a:cubicBezTo>
                  <a:cubicBezTo>
                    <a:pt x="226" y="124"/>
                    <a:pt x="226" y="124"/>
                    <a:pt x="226" y="124"/>
                  </a:cubicBezTo>
                  <a:cubicBezTo>
                    <a:pt x="226" y="125"/>
                    <a:pt x="226" y="125"/>
                    <a:pt x="226" y="125"/>
                  </a:cubicBezTo>
                  <a:cubicBezTo>
                    <a:pt x="225" y="126"/>
                    <a:pt x="225" y="126"/>
                    <a:pt x="225" y="126"/>
                  </a:cubicBezTo>
                  <a:cubicBezTo>
                    <a:pt x="225" y="127"/>
                    <a:pt x="225" y="127"/>
                    <a:pt x="225" y="127"/>
                  </a:cubicBezTo>
                  <a:cubicBezTo>
                    <a:pt x="224" y="127"/>
                    <a:pt x="224" y="127"/>
                    <a:pt x="224" y="127"/>
                  </a:cubicBezTo>
                  <a:cubicBezTo>
                    <a:pt x="225" y="128"/>
                    <a:pt x="225" y="128"/>
                    <a:pt x="225" y="128"/>
                  </a:cubicBezTo>
                  <a:cubicBezTo>
                    <a:pt x="225" y="128"/>
                    <a:pt x="225" y="128"/>
                    <a:pt x="225" y="128"/>
                  </a:cubicBezTo>
                  <a:cubicBezTo>
                    <a:pt x="225" y="129"/>
                    <a:pt x="225" y="129"/>
                    <a:pt x="225" y="129"/>
                  </a:cubicBezTo>
                  <a:cubicBezTo>
                    <a:pt x="225" y="130"/>
                    <a:pt x="225" y="130"/>
                    <a:pt x="225" y="130"/>
                  </a:cubicBezTo>
                  <a:cubicBezTo>
                    <a:pt x="225" y="130"/>
                    <a:pt x="225" y="130"/>
                    <a:pt x="225" y="130"/>
                  </a:cubicBezTo>
                  <a:cubicBezTo>
                    <a:pt x="225" y="131"/>
                    <a:pt x="225" y="131"/>
                    <a:pt x="225" y="131"/>
                  </a:cubicBezTo>
                  <a:cubicBezTo>
                    <a:pt x="225" y="132"/>
                    <a:pt x="225" y="132"/>
                    <a:pt x="225" y="132"/>
                  </a:cubicBezTo>
                  <a:cubicBezTo>
                    <a:pt x="225" y="132"/>
                    <a:pt x="225" y="132"/>
                    <a:pt x="225" y="132"/>
                  </a:cubicBezTo>
                  <a:cubicBezTo>
                    <a:pt x="226" y="132"/>
                    <a:pt x="226" y="132"/>
                    <a:pt x="226" y="132"/>
                  </a:cubicBezTo>
                  <a:cubicBezTo>
                    <a:pt x="226" y="133"/>
                    <a:pt x="226" y="133"/>
                    <a:pt x="226" y="133"/>
                  </a:cubicBezTo>
                  <a:cubicBezTo>
                    <a:pt x="226" y="134"/>
                    <a:pt x="226" y="134"/>
                    <a:pt x="226" y="134"/>
                  </a:cubicBezTo>
                  <a:cubicBezTo>
                    <a:pt x="226" y="134"/>
                    <a:pt x="226" y="134"/>
                    <a:pt x="226" y="134"/>
                  </a:cubicBezTo>
                  <a:cubicBezTo>
                    <a:pt x="225" y="134"/>
                    <a:pt x="225" y="134"/>
                    <a:pt x="225" y="134"/>
                  </a:cubicBezTo>
                  <a:cubicBezTo>
                    <a:pt x="224" y="134"/>
                    <a:pt x="224" y="134"/>
                    <a:pt x="224" y="134"/>
                  </a:cubicBezTo>
                  <a:cubicBezTo>
                    <a:pt x="224" y="133"/>
                    <a:pt x="224" y="133"/>
                    <a:pt x="224" y="133"/>
                  </a:cubicBezTo>
                  <a:cubicBezTo>
                    <a:pt x="224" y="133"/>
                    <a:pt x="224" y="133"/>
                    <a:pt x="224" y="133"/>
                  </a:cubicBezTo>
                  <a:cubicBezTo>
                    <a:pt x="223" y="133"/>
                    <a:pt x="223" y="133"/>
                    <a:pt x="223" y="133"/>
                  </a:cubicBezTo>
                  <a:cubicBezTo>
                    <a:pt x="223" y="134"/>
                    <a:pt x="223" y="134"/>
                    <a:pt x="223" y="134"/>
                  </a:cubicBezTo>
                  <a:cubicBezTo>
                    <a:pt x="222" y="134"/>
                    <a:pt x="222" y="134"/>
                    <a:pt x="222" y="134"/>
                  </a:cubicBezTo>
                  <a:cubicBezTo>
                    <a:pt x="222" y="134"/>
                    <a:pt x="222" y="134"/>
                    <a:pt x="222" y="134"/>
                  </a:cubicBezTo>
                  <a:cubicBezTo>
                    <a:pt x="223" y="134"/>
                    <a:pt x="223" y="134"/>
                    <a:pt x="223" y="134"/>
                  </a:cubicBezTo>
                  <a:cubicBezTo>
                    <a:pt x="224" y="135"/>
                    <a:pt x="224" y="135"/>
                    <a:pt x="224" y="135"/>
                  </a:cubicBezTo>
                  <a:cubicBezTo>
                    <a:pt x="224" y="135"/>
                    <a:pt x="224" y="135"/>
                    <a:pt x="224" y="135"/>
                  </a:cubicBezTo>
                  <a:cubicBezTo>
                    <a:pt x="221" y="137"/>
                    <a:pt x="221" y="137"/>
                    <a:pt x="221" y="137"/>
                  </a:cubicBezTo>
                  <a:cubicBezTo>
                    <a:pt x="221" y="137"/>
                    <a:pt x="221" y="137"/>
                    <a:pt x="221" y="137"/>
                  </a:cubicBezTo>
                  <a:cubicBezTo>
                    <a:pt x="220" y="137"/>
                    <a:pt x="220" y="137"/>
                    <a:pt x="220" y="137"/>
                  </a:cubicBezTo>
                  <a:cubicBezTo>
                    <a:pt x="220" y="137"/>
                    <a:pt x="220" y="137"/>
                    <a:pt x="220" y="137"/>
                  </a:cubicBezTo>
                  <a:cubicBezTo>
                    <a:pt x="220" y="138"/>
                    <a:pt x="220" y="138"/>
                    <a:pt x="220" y="138"/>
                  </a:cubicBezTo>
                  <a:cubicBezTo>
                    <a:pt x="220" y="139"/>
                    <a:pt x="220" y="139"/>
                    <a:pt x="220" y="139"/>
                  </a:cubicBezTo>
                  <a:cubicBezTo>
                    <a:pt x="221" y="138"/>
                    <a:pt x="221" y="138"/>
                    <a:pt x="221" y="138"/>
                  </a:cubicBezTo>
                  <a:cubicBezTo>
                    <a:pt x="222" y="139"/>
                    <a:pt x="222" y="139"/>
                    <a:pt x="222" y="139"/>
                  </a:cubicBezTo>
                  <a:cubicBezTo>
                    <a:pt x="222" y="139"/>
                    <a:pt x="222" y="139"/>
                    <a:pt x="222" y="139"/>
                  </a:cubicBezTo>
                  <a:cubicBezTo>
                    <a:pt x="222" y="140"/>
                    <a:pt x="222" y="140"/>
                    <a:pt x="222" y="140"/>
                  </a:cubicBezTo>
                  <a:cubicBezTo>
                    <a:pt x="224" y="140"/>
                    <a:pt x="224" y="140"/>
                    <a:pt x="224" y="140"/>
                  </a:cubicBezTo>
                  <a:cubicBezTo>
                    <a:pt x="224" y="139"/>
                    <a:pt x="224" y="139"/>
                    <a:pt x="224" y="139"/>
                  </a:cubicBezTo>
                  <a:cubicBezTo>
                    <a:pt x="224" y="139"/>
                    <a:pt x="224" y="139"/>
                    <a:pt x="224" y="139"/>
                  </a:cubicBezTo>
                  <a:cubicBezTo>
                    <a:pt x="225" y="139"/>
                    <a:pt x="225" y="139"/>
                    <a:pt x="225" y="139"/>
                  </a:cubicBezTo>
                  <a:cubicBezTo>
                    <a:pt x="224" y="140"/>
                    <a:pt x="224" y="140"/>
                    <a:pt x="224" y="140"/>
                  </a:cubicBezTo>
                  <a:cubicBezTo>
                    <a:pt x="224" y="140"/>
                    <a:pt x="224" y="140"/>
                    <a:pt x="224" y="140"/>
                  </a:cubicBezTo>
                  <a:cubicBezTo>
                    <a:pt x="225" y="140"/>
                    <a:pt x="225" y="140"/>
                    <a:pt x="225" y="140"/>
                  </a:cubicBezTo>
                  <a:cubicBezTo>
                    <a:pt x="226" y="141"/>
                    <a:pt x="226" y="141"/>
                    <a:pt x="226" y="141"/>
                  </a:cubicBezTo>
                  <a:cubicBezTo>
                    <a:pt x="226" y="140"/>
                    <a:pt x="226" y="140"/>
                    <a:pt x="226" y="140"/>
                  </a:cubicBezTo>
                  <a:cubicBezTo>
                    <a:pt x="227" y="140"/>
                    <a:pt x="227" y="140"/>
                    <a:pt x="227" y="140"/>
                  </a:cubicBezTo>
                  <a:cubicBezTo>
                    <a:pt x="226" y="141"/>
                    <a:pt x="226" y="141"/>
                    <a:pt x="226" y="141"/>
                  </a:cubicBezTo>
                  <a:cubicBezTo>
                    <a:pt x="226" y="141"/>
                    <a:pt x="226" y="141"/>
                    <a:pt x="226" y="141"/>
                  </a:cubicBezTo>
                  <a:cubicBezTo>
                    <a:pt x="225" y="142"/>
                    <a:pt x="225" y="142"/>
                    <a:pt x="225" y="142"/>
                  </a:cubicBezTo>
                  <a:cubicBezTo>
                    <a:pt x="224" y="142"/>
                    <a:pt x="224" y="142"/>
                    <a:pt x="224" y="142"/>
                  </a:cubicBezTo>
                  <a:cubicBezTo>
                    <a:pt x="224" y="141"/>
                    <a:pt x="224" y="141"/>
                    <a:pt x="224" y="141"/>
                  </a:cubicBezTo>
                  <a:cubicBezTo>
                    <a:pt x="224" y="141"/>
                    <a:pt x="224" y="141"/>
                    <a:pt x="224" y="141"/>
                  </a:cubicBezTo>
                  <a:cubicBezTo>
                    <a:pt x="223" y="141"/>
                    <a:pt x="223" y="141"/>
                    <a:pt x="223" y="141"/>
                  </a:cubicBezTo>
                  <a:cubicBezTo>
                    <a:pt x="223" y="141"/>
                    <a:pt x="223" y="141"/>
                    <a:pt x="223" y="141"/>
                  </a:cubicBezTo>
                  <a:cubicBezTo>
                    <a:pt x="224" y="142"/>
                    <a:pt x="224" y="142"/>
                    <a:pt x="224" y="142"/>
                  </a:cubicBezTo>
                  <a:cubicBezTo>
                    <a:pt x="224" y="143"/>
                    <a:pt x="224" y="143"/>
                    <a:pt x="224" y="143"/>
                  </a:cubicBezTo>
                  <a:cubicBezTo>
                    <a:pt x="225" y="144"/>
                    <a:pt x="225" y="144"/>
                    <a:pt x="225" y="144"/>
                  </a:cubicBezTo>
                  <a:cubicBezTo>
                    <a:pt x="225" y="145"/>
                    <a:pt x="225" y="145"/>
                    <a:pt x="225" y="145"/>
                  </a:cubicBezTo>
                  <a:cubicBezTo>
                    <a:pt x="225" y="145"/>
                    <a:pt x="225" y="145"/>
                    <a:pt x="225" y="145"/>
                  </a:cubicBezTo>
                  <a:cubicBezTo>
                    <a:pt x="225" y="146"/>
                    <a:pt x="225" y="146"/>
                    <a:pt x="225" y="146"/>
                  </a:cubicBezTo>
                  <a:cubicBezTo>
                    <a:pt x="224" y="146"/>
                    <a:pt x="224" y="146"/>
                    <a:pt x="224" y="146"/>
                  </a:cubicBezTo>
                  <a:cubicBezTo>
                    <a:pt x="224" y="147"/>
                    <a:pt x="224" y="147"/>
                    <a:pt x="224" y="147"/>
                  </a:cubicBezTo>
                  <a:cubicBezTo>
                    <a:pt x="224" y="148"/>
                    <a:pt x="224" y="148"/>
                    <a:pt x="224" y="148"/>
                  </a:cubicBezTo>
                  <a:cubicBezTo>
                    <a:pt x="223" y="149"/>
                    <a:pt x="223" y="149"/>
                    <a:pt x="223" y="149"/>
                  </a:cubicBezTo>
                  <a:cubicBezTo>
                    <a:pt x="223" y="149"/>
                    <a:pt x="223" y="149"/>
                    <a:pt x="223" y="149"/>
                  </a:cubicBezTo>
                  <a:cubicBezTo>
                    <a:pt x="223" y="150"/>
                    <a:pt x="223" y="150"/>
                    <a:pt x="223" y="150"/>
                  </a:cubicBezTo>
                  <a:cubicBezTo>
                    <a:pt x="223" y="150"/>
                    <a:pt x="223" y="150"/>
                    <a:pt x="223" y="150"/>
                  </a:cubicBezTo>
                  <a:cubicBezTo>
                    <a:pt x="223" y="151"/>
                    <a:pt x="223" y="151"/>
                    <a:pt x="223" y="151"/>
                  </a:cubicBezTo>
                  <a:cubicBezTo>
                    <a:pt x="223" y="151"/>
                    <a:pt x="223" y="151"/>
                    <a:pt x="223" y="151"/>
                  </a:cubicBezTo>
                  <a:cubicBezTo>
                    <a:pt x="224" y="150"/>
                    <a:pt x="224" y="150"/>
                    <a:pt x="224" y="150"/>
                  </a:cubicBezTo>
                  <a:cubicBezTo>
                    <a:pt x="224" y="150"/>
                    <a:pt x="224" y="150"/>
                    <a:pt x="224" y="150"/>
                  </a:cubicBezTo>
                  <a:cubicBezTo>
                    <a:pt x="225" y="149"/>
                    <a:pt x="225" y="149"/>
                    <a:pt x="225" y="149"/>
                  </a:cubicBezTo>
                  <a:cubicBezTo>
                    <a:pt x="226" y="149"/>
                    <a:pt x="226" y="149"/>
                    <a:pt x="226" y="149"/>
                  </a:cubicBezTo>
                  <a:cubicBezTo>
                    <a:pt x="225" y="148"/>
                    <a:pt x="225" y="148"/>
                    <a:pt x="225" y="148"/>
                  </a:cubicBezTo>
                  <a:cubicBezTo>
                    <a:pt x="226" y="148"/>
                    <a:pt x="226" y="148"/>
                    <a:pt x="226" y="148"/>
                  </a:cubicBezTo>
                  <a:cubicBezTo>
                    <a:pt x="226" y="148"/>
                    <a:pt x="226" y="148"/>
                    <a:pt x="226" y="148"/>
                  </a:cubicBezTo>
                  <a:cubicBezTo>
                    <a:pt x="227" y="148"/>
                    <a:pt x="227" y="148"/>
                    <a:pt x="227" y="148"/>
                  </a:cubicBezTo>
                  <a:cubicBezTo>
                    <a:pt x="227" y="147"/>
                    <a:pt x="227" y="147"/>
                    <a:pt x="227" y="147"/>
                  </a:cubicBezTo>
                  <a:cubicBezTo>
                    <a:pt x="227" y="146"/>
                    <a:pt x="227" y="146"/>
                    <a:pt x="227" y="146"/>
                  </a:cubicBezTo>
                  <a:cubicBezTo>
                    <a:pt x="228" y="145"/>
                    <a:pt x="228" y="145"/>
                    <a:pt x="228" y="145"/>
                  </a:cubicBezTo>
                  <a:cubicBezTo>
                    <a:pt x="229" y="143"/>
                    <a:pt x="229" y="143"/>
                    <a:pt x="229" y="143"/>
                  </a:cubicBezTo>
                  <a:cubicBezTo>
                    <a:pt x="230" y="143"/>
                    <a:pt x="230" y="143"/>
                    <a:pt x="230" y="143"/>
                  </a:cubicBezTo>
                  <a:cubicBezTo>
                    <a:pt x="230" y="143"/>
                    <a:pt x="230" y="143"/>
                    <a:pt x="230" y="143"/>
                  </a:cubicBezTo>
                  <a:cubicBezTo>
                    <a:pt x="230" y="143"/>
                    <a:pt x="230" y="143"/>
                    <a:pt x="230" y="143"/>
                  </a:cubicBezTo>
                  <a:cubicBezTo>
                    <a:pt x="230" y="144"/>
                    <a:pt x="230" y="144"/>
                    <a:pt x="230" y="144"/>
                  </a:cubicBezTo>
                  <a:cubicBezTo>
                    <a:pt x="231" y="145"/>
                    <a:pt x="231" y="145"/>
                    <a:pt x="231" y="145"/>
                  </a:cubicBezTo>
                  <a:cubicBezTo>
                    <a:pt x="231" y="146"/>
                    <a:pt x="231" y="146"/>
                    <a:pt x="231" y="146"/>
                  </a:cubicBezTo>
                  <a:cubicBezTo>
                    <a:pt x="232" y="147"/>
                    <a:pt x="232" y="147"/>
                    <a:pt x="232" y="147"/>
                  </a:cubicBezTo>
                  <a:cubicBezTo>
                    <a:pt x="232" y="148"/>
                    <a:pt x="232" y="148"/>
                    <a:pt x="232" y="148"/>
                  </a:cubicBezTo>
                  <a:cubicBezTo>
                    <a:pt x="232" y="149"/>
                    <a:pt x="232" y="149"/>
                    <a:pt x="232" y="149"/>
                  </a:cubicBezTo>
                  <a:cubicBezTo>
                    <a:pt x="232" y="150"/>
                    <a:pt x="232" y="150"/>
                    <a:pt x="232" y="150"/>
                  </a:cubicBezTo>
                  <a:cubicBezTo>
                    <a:pt x="232" y="151"/>
                    <a:pt x="232" y="151"/>
                    <a:pt x="232" y="151"/>
                  </a:cubicBezTo>
                  <a:cubicBezTo>
                    <a:pt x="231" y="151"/>
                    <a:pt x="231" y="151"/>
                    <a:pt x="231" y="151"/>
                  </a:cubicBezTo>
                  <a:cubicBezTo>
                    <a:pt x="230" y="151"/>
                    <a:pt x="230" y="151"/>
                    <a:pt x="230" y="151"/>
                  </a:cubicBezTo>
                  <a:cubicBezTo>
                    <a:pt x="230" y="151"/>
                    <a:pt x="230" y="151"/>
                    <a:pt x="230" y="151"/>
                  </a:cubicBezTo>
                  <a:cubicBezTo>
                    <a:pt x="230" y="152"/>
                    <a:pt x="230" y="152"/>
                    <a:pt x="230" y="152"/>
                  </a:cubicBezTo>
                  <a:cubicBezTo>
                    <a:pt x="230" y="153"/>
                    <a:pt x="230" y="153"/>
                    <a:pt x="230" y="153"/>
                  </a:cubicBezTo>
                  <a:cubicBezTo>
                    <a:pt x="229" y="154"/>
                    <a:pt x="229" y="154"/>
                    <a:pt x="229" y="154"/>
                  </a:cubicBezTo>
                  <a:cubicBezTo>
                    <a:pt x="229" y="155"/>
                    <a:pt x="229" y="155"/>
                    <a:pt x="229" y="155"/>
                  </a:cubicBezTo>
                  <a:cubicBezTo>
                    <a:pt x="229" y="155"/>
                    <a:pt x="229" y="155"/>
                    <a:pt x="229" y="155"/>
                  </a:cubicBezTo>
                  <a:cubicBezTo>
                    <a:pt x="229" y="156"/>
                    <a:pt x="229" y="156"/>
                    <a:pt x="229" y="156"/>
                  </a:cubicBezTo>
                  <a:cubicBezTo>
                    <a:pt x="230" y="159"/>
                    <a:pt x="230" y="159"/>
                    <a:pt x="230" y="159"/>
                  </a:cubicBezTo>
                  <a:cubicBezTo>
                    <a:pt x="230" y="160"/>
                    <a:pt x="230" y="160"/>
                    <a:pt x="230" y="160"/>
                  </a:cubicBezTo>
                  <a:cubicBezTo>
                    <a:pt x="230" y="161"/>
                    <a:pt x="230" y="161"/>
                    <a:pt x="230" y="161"/>
                  </a:cubicBezTo>
                  <a:cubicBezTo>
                    <a:pt x="231" y="162"/>
                    <a:pt x="231" y="162"/>
                    <a:pt x="231" y="162"/>
                  </a:cubicBezTo>
                  <a:cubicBezTo>
                    <a:pt x="231" y="162"/>
                    <a:pt x="231" y="162"/>
                    <a:pt x="231" y="162"/>
                  </a:cubicBezTo>
                  <a:cubicBezTo>
                    <a:pt x="231" y="161"/>
                    <a:pt x="231" y="161"/>
                    <a:pt x="231" y="161"/>
                  </a:cubicBezTo>
                  <a:cubicBezTo>
                    <a:pt x="231" y="160"/>
                    <a:pt x="231" y="160"/>
                    <a:pt x="231" y="160"/>
                  </a:cubicBezTo>
                  <a:cubicBezTo>
                    <a:pt x="232" y="160"/>
                    <a:pt x="232" y="160"/>
                    <a:pt x="232" y="160"/>
                  </a:cubicBezTo>
                  <a:cubicBezTo>
                    <a:pt x="232" y="160"/>
                    <a:pt x="232" y="160"/>
                    <a:pt x="232" y="160"/>
                  </a:cubicBezTo>
                  <a:cubicBezTo>
                    <a:pt x="233" y="161"/>
                    <a:pt x="233" y="161"/>
                    <a:pt x="233" y="161"/>
                  </a:cubicBezTo>
                  <a:cubicBezTo>
                    <a:pt x="233" y="161"/>
                    <a:pt x="233" y="161"/>
                    <a:pt x="233" y="161"/>
                  </a:cubicBezTo>
                  <a:cubicBezTo>
                    <a:pt x="233" y="160"/>
                    <a:pt x="233" y="160"/>
                    <a:pt x="233" y="160"/>
                  </a:cubicBezTo>
                  <a:cubicBezTo>
                    <a:pt x="234" y="159"/>
                    <a:pt x="234" y="159"/>
                    <a:pt x="234" y="159"/>
                  </a:cubicBezTo>
                  <a:cubicBezTo>
                    <a:pt x="234" y="158"/>
                    <a:pt x="234" y="158"/>
                    <a:pt x="234" y="158"/>
                  </a:cubicBezTo>
                  <a:cubicBezTo>
                    <a:pt x="235" y="158"/>
                    <a:pt x="235" y="158"/>
                    <a:pt x="235" y="158"/>
                  </a:cubicBezTo>
                  <a:cubicBezTo>
                    <a:pt x="236" y="157"/>
                    <a:pt x="236" y="157"/>
                    <a:pt x="236" y="157"/>
                  </a:cubicBezTo>
                  <a:cubicBezTo>
                    <a:pt x="236" y="156"/>
                    <a:pt x="236" y="156"/>
                    <a:pt x="236" y="156"/>
                  </a:cubicBezTo>
                  <a:cubicBezTo>
                    <a:pt x="236" y="156"/>
                    <a:pt x="236" y="156"/>
                    <a:pt x="236" y="156"/>
                  </a:cubicBezTo>
                  <a:cubicBezTo>
                    <a:pt x="238" y="155"/>
                    <a:pt x="238" y="155"/>
                    <a:pt x="238" y="155"/>
                  </a:cubicBezTo>
                  <a:cubicBezTo>
                    <a:pt x="239" y="153"/>
                    <a:pt x="239" y="153"/>
                    <a:pt x="239" y="153"/>
                  </a:cubicBezTo>
                  <a:cubicBezTo>
                    <a:pt x="240" y="151"/>
                    <a:pt x="240" y="151"/>
                    <a:pt x="240" y="151"/>
                  </a:cubicBezTo>
                  <a:cubicBezTo>
                    <a:pt x="240" y="150"/>
                    <a:pt x="240" y="150"/>
                    <a:pt x="240" y="150"/>
                  </a:cubicBezTo>
                  <a:cubicBezTo>
                    <a:pt x="241" y="149"/>
                    <a:pt x="241" y="149"/>
                    <a:pt x="241" y="149"/>
                  </a:cubicBezTo>
                  <a:cubicBezTo>
                    <a:pt x="242" y="150"/>
                    <a:pt x="242" y="150"/>
                    <a:pt x="242" y="150"/>
                  </a:cubicBezTo>
                  <a:cubicBezTo>
                    <a:pt x="243" y="150"/>
                    <a:pt x="243" y="150"/>
                    <a:pt x="243" y="150"/>
                  </a:cubicBezTo>
                  <a:cubicBezTo>
                    <a:pt x="243" y="150"/>
                    <a:pt x="243" y="150"/>
                    <a:pt x="243" y="150"/>
                  </a:cubicBezTo>
                  <a:cubicBezTo>
                    <a:pt x="244" y="150"/>
                    <a:pt x="244" y="150"/>
                    <a:pt x="244" y="150"/>
                  </a:cubicBezTo>
                  <a:cubicBezTo>
                    <a:pt x="244" y="150"/>
                    <a:pt x="244" y="150"/>
                    <a:pt x="244" y="150"/>
                  </a:cubicBezTo>
                  <a:cubicBezTo>
                    <a:pt x="243" y="150"/>
                    <a:pt x="243" y="150"/>
                    <a:pt x="243" y="150"/>
                  </a:cubicBezTo>
                  <a:cubicBezTo>
                    <a:pt x="243" y="149"/>
                    <a:pt x="243" y="149"/>
                    <a:pt x="243" y="149"/>
                  </a:cubicBezTo>
                  <a:cubicBezTo>
                    <a:pt x="243" y="148"/>
                    <a:pt x="243" y="148"/>
                    <a:pt x="243" y="148"/>
                  </a:cubicBezTo>
                  <a:cubicBezTo>
                    <a:pt x="244" y="148"/>
                    <a:pt x="244" y="148"/>
                    <a:pt x="244" y="148"/>
                  </a:cubicBezTo>
                  <a:cubicBezTo>
                    <a:pt x="244" y="149"/>
                    <a:pt x="244" y="149"/>
                    <a:pt x="244" y="149"/>
                  </a:cubicBezTo>
                  <a:cubicBezTo>
                    <a:pt x="245" y="148"/>
                    <a:pt x="245" y="148"/>
                    <a:pt x="245" y="148"/>
                  </a:cubicBezTo>
                  <a:cubicBezTo>
                    <a:pt x="245" y="148"/>
                    <a:pt x="245" y="148"/>
                    <a:pt x="245" y="148"/>
                  </a:cubicBezTo>
                  <a:cubicBezTo>
                    <a:pt x="246" y="148"/>
                    <a:pt x="246" y="148"/>
                    <a:pt x="246" y="148"/>
                  </a:cubicBezTo>
                  <a:cubicBezTo>
                    <a:pt x="245" y="147"/>
                    <a:pt x="245" y="147"/>
                    <a:pt x="245" y="147"/>
                  </a:cubicBezTo>
                  <a:cubicBezTo>
                    <a:pt x="245" y="147"/>
                    <a:pt x="245" y="147"/>
                    <a:pt x="245" y="147"/>
                  </a:cubicBezTo>
                  <a:cubicBezTo>
                    <a:pt x="245" y="147"/>
                    <a:pt x="245" y="147"/>
                    <a:pt x="245" y="147"/>
                  </a:cubicBezTo>
                  <a:cubicBezTo>
                    <a:pt x="244" y="147"/>
                    <a:pt x="244" y="147"/>
                    <a:pt x="244" y="147"/>
                  </a:cubicBezTo>
                  <a:cubicBezTo>
                    <a:pt x="244" y="145"/>
                    <a:pt x="244" y="145"/>
                    <a:pt x="244" y="145"/>
                  </a:cubicBezTo>
                  <a:cubicBezTo>
                    <a:pt x="245" y="145"/>
                    <a:pt x="245" y="145"/>
                    <a:pt x="245" y="145"/>
                  </a:cubicBezTo>
                  <a:cubicBezTo>
                    <a:pt x="245" y="144"/>
                    <a:pt x="245" y="144"/>
                    <a:pt x="245" y="144"/>
                  </a:cubicBezTo>
                  <a:cubicBezTo>
                    <a:pt x="245" y="144"/>
                    <a:pt x="245" y="144"/>
                    <a:pt x="245" y="144"/>
                  </a:cubicBezTo>
                  <a:cubicBezTo>
                    <a:pt x="245" y="144"/>
                    <a:pt x="245" y="144"/>
                    <a:pt x="245" y="144"/>
                  </a:cubicBezTo>
                  <a:cubicBezTo>
                    <a:pt x="245" y="143"/>
                    <a:pt x="245" y="143"/>
                    <a:pt x="245" y="143"/>
                  </a:cubicBezTo>
                  <a:cubicBezTo>
                    <a:pt x="246" y="142"/>
                    <a:pt x="246" y="142"/>
                    <a:pt x="246" y="142"/>
                  </a:cubicBezTo>
                  <a:cubicBezTo>
                    <a:pt x="245" y="142"/>
                    <a:pt x="245" y="142"/>
                    <a:pt x="245" y="142"/>
                  </a:cubicBezTo>
                  <a:cubicBezTo>
                    <a:pt x="245" y="142"/>
                    <a:pt x="245" y="142"/>
                    <a:pt x="245" y="142"/>
                  </a:cubicBezTo>
                  <a:cubicBezTo>
                    <a:pt x="246" y="142"/>
                    <a:pt x="246" y="142"/>
                    <a:pt x="246" y="142"/>
                  </a:cubicBezTo>
                  <a:cubicBezTo>
                    <a:pt x="246" y="141"/>
                    <a:pt x="246" y="141"/>
                    <a:pt x="246" y="141"/>
                  </a:cubicBezTo>
                  <a:cubicBezTo>
                    <a:pt x="246" y="141"/>
                    <a:pt x="246" y="141"/>
                    <a:pt x="246" y="141"/>
                  </a:cubicBezTo>
                  <a:cubicBezTo>
                    <a:pt x="246" y="140"/>
                    <a:pt x="246" y="140"/>
                    <a:pt x="246" y="140"/>
                  </a:cubicBezTo>
                  <a:cubicBezTo>
                    <a:pt x="246" y="141"/>
                    <a:pt x="246" y="141"/>
                    <a:pt x="246" y="141"/>
                  </a:cubicBezTo>
                  <a:cubicBezTo>
                    <a:pt x="247" y="141"/>
                    <a:pt x="247" y="141"/>
                    <a:pt x="247" y="141"/>
                  </a:cubicBezTo>
                  <a:cubicBezTo>
                    <a:pt x="247" y="141"/>
                    <a:pt x="247" y="141"/>
                    <a:pt x="247" y="141"/>
                  </a:cubicBezTo>
                  <a:cubicBezTo>
                    <a:pt x="248" y="141"/>
                    <a:pt x="248" y="141"/>
                    <a:pt x="248" y="141"/>
                  </a:cubicBezTo>
                  <a:cubicBezTo>
                    <a:pt x="249" y="141"/>
                    <a:pt x="249" y="141"/>
                    <a:pt x="249" y="141"/>
                  </a:cubicBezTo>
                  <a:cubicBezTo>
                    <a:pt x="251" y="142"/>
                    <a:pt x="251" y="142"/>
                    <a:pt x="251" y="142"/>
                  </a:cubicBezTo>
                  <a:cubicBezTo>
                    <a:pt x="251" y="142"/>
                    <a:pt x="251" y="142"/>
                    <a:pt x="251" y="142"/>
                  </a:cubicBezTo>
                  <a:cubicBezTo>
                    <a:pt x="251" y="143"/>
                    <a:pt x="251" y="143"/>
                    <a:pt x="251" y="143"/>
                  </a:cubicBezTo>
                  <a:cubicBezTo>
                    <a:pt x="253" y="143"/>
                    <a:pt x="253" y="143"/>
                    <a:pt x="253" y="143"/>
                  </a:cubicBezTo>
                  <a:cubicBezTo>
                    <a:pt x="254" y="143"/>
                    <a:pt x="254" y="143"/>
                    <a:pt x="254" y="143"/>
                  </a:cubicBezTo>
                  <a:cubicBezTo>
                    <a:pt x="254" y="143"/>
                    <a:pt x="254" y="143"/>
                    <a:pt x="254" y="143"/>
                  </a:cubicBezTo>
                  <a:cubicBezTo>
                    <a:pt x="255" y="144"/>
                    <a:pt x="255" y="144"/>
                    <a:pt x="255" y="144"/>
                  </a:cubicBezTo>
                  <a:cubicBezTo>
                    <a:pt x="255" y="144"/>
                    <a:pt x="255" y="144"/>
                    <a:pt x="255" y="144"/>
                  </a:cubicBezTo>
                  <a:cubicBezTo>
                    <a:pt x="255" y="145"/>
                    <a:pt x="255" y="145"/>
                    <a:pt x="255" y="145"/>
                  </a:cubicBezTo>
                  <a:cubicBezTo>
                    <a:pt x="256" y="145"/>
                    <a:pt x="256" y="145"/>
                    <a:pt x="256" y="145"/>
                  </a:cubicBezTo>
                  <a:cubicBezTo>
                    <a:pt x="255" y="145"/>
                    <a:pt x="255" y="145"/>
                    <a:pt x="255" y="145"/>
                  </a:cubicBezTo>
                  <a:cubicBezTo>
                    <a:pt x="254" y="145"/>
                    <a:pt x="254" y="145"/>
                    <a:pt x="254" y="145"/>
                  </a:cubicBezTo>
                  <a:cubicBezTo>
                    <a:pt x="254" y="145"/>
                    <a:pt x="254" y="145"/>
                    <a:pt x="254" y="145"/>
                  </a:cubicBezTo>
                  <a:cubicBezTo>
                    <a:pt x="254" y="145"/>
                    <a:pt x="254" y="145"/>
                    <a:pt x="254" y="145"/>
                  </a:cubicBezTo>
                  <a:cubicBezTo>
                    <a:pt x="256" y="146"/>
                    <a:pt x="256" y="146"/>
                    <a:pt x="256" y="146"/>
                  </a:cubicBezTo>
                  <a:cubicBezTo>
                    <a:pt x="256" y="147"/>
                    <a:pt x="256" y="147"/>
                    <a:pt x="256" y="147"/>
                  </a:cubicBezTo>
                  <a:cubicBezTo>
                    <a:pt x="255" y="147"/>
                    <a:pt x="255" y="147"/>
                    <a:pt x="255" y="147"/>
                  </a:cubicBezTo>
                  <a:cubicBezTo>
                    <a:pt x="256" y="148"/>
                    <a:pt x="256" y="148"/>
                    <a:pt x="256" y="148"/>
                  </a:cubicBezTo>
                  <a:cubicBezTo>
                    <a:pt x="256" y="147"/>
                    <a:pt x="256" y="147"/>
                    <a:pt x="256" y="147"/>
                  </a:cubicBezTo>
                  <a:cubicBezTo>
                    <a:pt x="258" y="148"/>
                    <a:pt x="258" y="148"/>
                    <a:pt x="258" y="148"/>
                  </a:cubicBezTo>
                  <a:cubicBezTo>
                    <a:pt x="258" y="148"/>
                    <a:pt x="258" y="148"/>
                    <a:pt x="258" y="148"/>
                  </a:cubicBezTo>
                  <a:cubicBezTo>
                    <a:pt x="258" y="148"/>
                    <a:pt x="258" y="148"/>
                    <a:pt x="258" y="148"/>
                  </a:cubicBezTo>
                  <a:cubicBezTo>
                    <a:pt x="259" y="149"/>
                    <a:pt x="259" y="149"/>
                    <a:pt x="259" y="149"/>
                  </a:cubicBezTo>
                  <a:cubicBezTo>
                    <a:pt x="258" y="149"/>
                    <a:pt x="258" y="149"/>
                    <a:pt x="258" y="149"/>
                  </a:cubicBezTo>
                  <a:cubicBezTo>
                    <a:pt x="257" y="150"/>
                    <a:pt x="257" y="150"/>
                    <a:pt x="257" y="150"/>
                  </a:cubicBezTo>
                  <a:cubicBezTo>
                    <a:pt x="256" y="151"/>
                    <a:pt x="256" y="151"/>
                    <a:pt x="256" y="151"/>
                  </a:cubicBezTo>
                  <a:cubicBezTo>
                    <a:pt x="255" y="151"/>
                    <a:pt x="255" y="151"/>
                    <a:pt x="255" y="151"/>
                  </a:cubicBezTo>
                  <a:cubicBezTo>
                    <a:pt x="256" y="151"/>
                    <a:pt x="256" y="151"/>
                    <a:pt x="256" y="151"/>
                  </a:cubicBezTo>
                  <a:cubicBezTo>
                    <a:pt x="257" y="151"/>
                    <a:pt x="257" y="151"/>
                    <a:pt x="257" y="151"/>
                  </a:cubicBezTo>
                  <a:cubicBezTo>
                    <a:pt x="257" y="152"/>
                    <a:pt x="257" y="152"/>
                    <a:pt x="257" y="152"/>
                  </a:cubicBezTo>
                  <a:cubicBezTo>
                    <a:pt x="257" y="152"/>
                    <a:pt x="257" y="152"/>
                    <a:pt x="257" y="152"/>
                  </a:cubicBezTo>
                  <a:cubicBezTo>
                    <a:pt x="258" y="152"/>
                    <a:pt x="258" y="152"/>
                    <a:pt x="258" y="152"/>
                  </a:cubicBezTo>
                  <a:cubicBezTo>
                    <a:pt x="257" y="153"/>
                    <a:pt x="257" y="153"/>
                    <a:pt x="257" y="153"/>
                  </a:cubicBezTo>
                  <a:cubicBezTo>
                    <a:pt x="257" y="153"/>
                    <a:pt x="257" y="153"/>
                    <a:pt x="257" y="153"/>
                  </a:cubicBezTo>
                  <a:cubicBezTo>
                    <a:pt x="256" y="154"/>
                    <a:pt x="256" y="154"/>
                    <a:pt x="256" y="154"/>
                  </a:cubicBezTo>
                  <a:cubicBezTo>
                    <a:pt x="255" y="154"/>
                    <a:pt x="255" y="154"/>
                    <a:pt x="255" y="154"/>
                  </a:cubicBezTo>
                  <a:cubicBezTo>
                    <a:pt x="254" y="154"/>
                    <a:pt x="254" y="154"/>
                    <a:pt x="254" y="154"/>
                  </a:cubicBezTo>
                  <a:cubicBezTo>
                    <a:pt x="254" y="154"/>
                    <a:pt x="254" y="154"/>
                    <a:pt x="254" y="154"/>
                  </a:cubicBezTo>
                  <a:cubicBezTo>
                    <a:pt x="253" y="154"/>
                    <a:pt x="253" y="154"/>
                    <a:pt x="253" y="154"/>
                  </a:cubicBezTo>
                  <a:cubicBezTo>
                    <a:pt x="253" y="153"/>
                    <a:pt x="253" y="153"/>
                    <a:pt x="253" y="153"/>
                  </a:cubicBezTo>
                  <a:cubicBezTo>
                    <a:pt x="252" y="153"/>
                    <a:pt x="252" y="153"/>
                    <a:pt x="252" y="153"/>
                  </a:cubicBezTo>
                  <a:cubicBezTo>
                    <a:pt x="252" y="153"/>
                    <a:pt x="252" y="153"/>
                    <a:pt x="252" y="153"/>
                  </a:cubicBezTo>
                  <a:cubicBezTo>
                    <a:pt x="251" y="153"/>
                    <a:pt x="251" y="153"/>
                    <a:pt x="251" y="153"/>
                  </a:cubicBezTo>
                  <a:cubicBezTo>
                    <a:pt x="251" y="154"/>
                    <a:pt x="251" y="154"/>
                    <a:pt x="251" y="154"/>
                  </a:cubicBezTo>
                  <a:cubicBezTo>
                    <a:pt x="251" y="154"/>
                    <a:pt x="251" y="154"/>
                    <a:pt x="251" y="154"/>
                  </a:cubicBezTo>
                  <a:cubicBezTo>
                    <a:pt x="251" y="154"/>
                    <a:pt x="251" y="154"/>
                    <a:pt x="251" y="154"/>
                  </a:cubicBezTo>
                  <a:cubicBezTo>
                    <a:pt x="252" y="154"/>
                    <a:pt x="252" y="154"/>
                    <a:pt x="252" y="154"/>
                  </a:cubicBezTo>
                  <a:cubicBezTo>
                    <a:pt x="252" y="155"/>
                    <a:pt x="252" y="155"/>
                    <a:pt x="252" y="155"/>
                  </a:cubicBezTo>
                  <a:cubicBezTo>
                    <a:pt x="251" y="155"/>
                    <a:pt x="251" y="155"/>
                    <a:pt x="251" y="155"/>
                  </a:cubicBezTo>
                  <a:cubicBezTo>
                    <a:pt x="252" y="156"/>
                    <a:pt x="252" y="156"/>
                    <a:pt x="252" y="156"/>
                  </a:cubicBezTo>
                  <a:cubicBezTo>
                    <a:pt x="251" y="156"/>
                    <a:pt x="251" y="156"/>
                    <a:pt x="251" y="156"/>
                  </a:cubicBezTo>
                  <a:cubicBezTo>
                    <a:pt x="251" y="157"/>
                    <a:pt x="251" y="157"/>
                    <a:pt x="251" y="157"/>
                  </a:cubicBezTo>
                  <a:cubicBezTo>
                    <a:pt x="252" y="157"/>
                    <a:pt x="252" y="157"/>
                    <a:pt x="252" y="157"/>
                  </a:cubicBezTo>
                  <a:cubicBezTo>
                    <a:pt x="252" y="156"/>
                    <a:pt x="252" y="156"/>
                    <a:pt x="252" y="156"/>
                  </a:cubicBezTo>
                  <a:cubicBezTo>
                    <a:pt x="252" y="156"/>
                    <a:pt x="252" y="156"/>
                    <a:pt x="252" y="156"/>
                  </a:cubicBezTo>
                  <a:cubicBezTo>
                    <a:pt x="252" y="157"/>
                    <a:pt x="252" y="157"/>
                    <a:pt x="252" y="157"/>
                  </a:cubicBezTo>
                  <a:cubicBezTo>
                    <a:pt x="251" y="157"/>
                    <a:pt x="251" y="157"/>
                    <a:pt x="251" y="157"/>
                  </a:cubicBezTo>
                  <a:cubicBezTo>
                    <a:pt x="251" y="158"/>
                    <a:pt x="251" y="158"/>
                    <a:pt x="251" y="158"/>
                  </a:cubicBezTo>
                  <a:cubicBezTo>
                    <a:pt x="251" y="159"/>
                    <a:pt x="251" y="159"/>
                    <a:pt x="251" y="159"/>
                  </a:cubicBezTo>
                  <a:cubicBezTo>
                    <a:pt x="252" y="160"/>
                    <a:pt x="252" y="160"/>
                    <a:pt x="252" y="160"/>
                  </a:cubicBezTo>
                  <a:cubicBezTo>
                    <a:pt x="252" y="160"/>
                    <a:pt x="252" y="160"/>
                    <a:pt x="252" y="160"/>
                  </a:cubicBezTo>
                  <a:cubicBezTo>
                    <a:pt x="253" y="162"/>
                    <a:pt x="253" y="162"/>
                    <a:pt x="253" y="162"/>
                  </a:cubicBezTo>
                  <a:cubicBezTo>
                    <a:pt x="253" y="163"/>
                    <a:pt x="253" y="163"/>
                    <a:pt x="253" y="163"/>
                  </a:cubicBezTo>
                  <a:cubicBezTo>
                    <a:pt x="252" y="163"/>
                    <a:pt x="252" y="163"/>
                    <a:pt x="252" y="163"/>
                  </a:cubicBezTo>
                  <a:cubicBezTo>
                    <a:pt x="252" y="164"/>
                    <a:pt x="252" y="164"/>
                    <a:pt x="252" y="164"/>
                  </a:cubicBezTo>
                  <a:cubicBezTo>
                    <a:pt x="251" y="164"/>
                    <a:pt x="251" y="164"/>
                    <a:pt x="251" y="164"/>
                  </a:cubicBezTo>
                  <a:cubicBezTo>
                    <a:pt x="251" y="165"/>
                    <a:pt x="251" y="165"/>
                    <a:pt x="251" y="165"/>
                  </a:cubicBezTo>
                  <a:cubicBezTo>
                    <a:pt x="251" y="166"/>
                    <a:pt x="251" y="166"/>
                    <a:pt x="251" y="166"/>
                  </a:cubicBezTo>
                  <a:cubicBezTo>
                    <a:pt x="250" y="165"/>
                    <a:pt x="250" y="165"/>
                    <a:pt x="250" y="165"/>
                  </a:cubicBezTo>
                  <a:cubicBezTo>
                    <a:pt x="249" y="165"/>
                    <a:pt x="249" y="165"/>
                    <a:pt x="249" y="165"/>
                  </a:cubicBezTo>
                  <a:cubicBezTo>
                    <a:pt x="248" y="166"/>
                    <a:pt x="248" y="166"/>
                    <a:pt x="248" y="166"/>
                  </a:cubicBezTo>
                  <a:cubicBezTo>
                    <a:pt x="248" y="167"/>
                    <a:pt x="248" y="167"/>
                    <a:pt x="248" y="167"/>
                  </a:cubicBezTo>
                  <a:cubicBezTo>
                    <a:pt x="247" y="167"/>
                    <a:pt x="247" y="167"/>
                    <a:pt x="247" y="167"/>
                  </a:cubicBezTo>
                  <a:cubicBezTo>
                    <a:pt x="247" y="168"/>
                    <a:pt x="247" y="168"/>
                    <a:pt x="247" y="168"/>
                  </a:cubicBezTo>
                  <a:cubicBezTo>
                    <a:pt x="246" y="168"/>
                    <a:pt x="246" y="168"/>
                    <a:pt x="246" y="168"/>
                  </a:cubicBezTo>
                  <a:cubicBezTo>
                    <a:pt x="245" y="169"/>
                    <a:pt x="245" y="169"/>
                    <a:pt x="245" y="169"/>
                  </a:cubicBezTo>
                  <a:cubicBezTo>
                    <a:pt x="244" y="169"/>
                    <a:pt x="244" y="169"/>
                    <a:pt x="244" y="169"/>
                  </a:cubicBezTo>
                  <a:cubicBezTo>
                    <a:pt x="243" y="169"/>
                    <a:pt x="243" y="169"/>
                    <a:pt x="243" y="169"/>
                  </a:cubicBezTo>
                  <a:cubicBezTo>
                    <a:pt x="243" y="170"/>
                    <a:pt x="243" y="170"/>
                    <a:pt x="243" y="170"/>
                  </a:cubicBezTo>
                  <a:cubicBezTo>
                    <a:pt x="241" y="170"/>
                    <a:pt x="241" y="170"/>
                    <a:pt x="241" y="170"/>
                  </a:cubicBezTo>
                  <a:cubicBezTo>
                    <a:pt x="240" y="170"/>
                    <a:pt x="240" y="170"/>
                    <a:pt x="240" y="170"/>
                  </a:cubicBezTo>
                  <a:cubicBezTo>
                    <a:pt x="241" y="169"/>
                    <a:pt x="241" y="169"/>
                    <a:pt x="241" y="169"/>
                  </a:cubicBezTo>
                  <a:cubicBezTo>
                    <a:pt x="241" y="168"/>
                    <a:pt x="241" y="168"/>
                    <a:pt x="241" y="168"/>
                  </a:cubicBezTo>
                  <a:cubicBezTo>
                    <a:pt x="240" y="168"/>
                    <a:pt x="240" y="168"/>
                    <a:pt x="240" y="168"/>
                  </a:cubicBezTo>
                  <a:cubicBezTo>
                    <a:pt x="240" y="167"/>
                    <a:pt x="240" y="167"/>
                    <a:pt x="240" y="167"/>
                  </a:cubicBezTo>
                  <a:cubicBezTo>
                    <a:pt x="240" y="167"/>
                    <a:pt x="240" y="167"/>
                    <a:pt x="240" y="167"/>
                  </a:cubicBezTo>
                  <a:cubicBezTo>
                    <a:pt x="240" y="167"/>
                    <a:pt x="240" y="167"/>
                    <a:pt x="240" y="167"/>
                  </a:cubicBezTo>
                  <a:cubicBezTo>
                    <a:pt x="241" y="165"/>
                    <a:pt x="241" y="165"/>
                    <a:pt x="241" y="165"/>
                  </a:cubicBezTo>
                  <a:cubicBezTo>
                    <a:pt x="240" y="166"/>
                    <a:pt x="240" y="166"/>
                    <a:pt x="240" y="166"/>
                  </a:cubicBezTo>
                  <a:cubicBezTo>
                    <a:pt x="240" y="166"/>
                    <a:pt x="240" y="166"/>
                    <a:pt x="240" y="166"/>
                  </a:cubicBezTo>
                  <a:cubicBezTo>
                    <a:pt x="240" y="165"/>
                    <a:pt x="240" y="165"/>
                    <a:pt x="240" y="165"/>
                  </a:cubicBezTo>
                  <a:cubicBezTo>
                    <a:pt x="239" y="165"/>
                    <a:pt x="239" y="165"/>
                    <a:pt x="239" y="165"/>
                  </a:cubicBezTo>
                  <a:cubicBezTo>
                    <a:pt x="239" y="164"/>
                    <a:pt x="239" y="164"/>
                    <a:pt x="239" y="164"/>
                  </a:cubicBezTo>
                  <a:cubicBezTo>
                    <a:pt x="238" y="164"/>
                    <a:pt x="238" y="164"/>
                    <a:pt x="238" y="164"/>
                  </a:cubicBezTo>
                  <a:cubicBezTo>
                    <a:pt x="238" y="164"/>
                    <a:pt x="238" y="164"/>
                    <a:pt x="238" y="164"/>
                  </a:cubicBezTo>
                  <a:cubicBezTo>
                    <a:pt x="237" y="164"/>
                    <a:pt x="237" y="164"/>
                    <a:pt x="237" y="164"/>
                  </a:cubicBezTo>
                  <a:cubicBezTo>
                    <a:pt x="236" y="165"/>
                    <a:pt x="236" y="165"/>
                    <a:pt x="236" y="165"/>
                  </a:cubicBezTo>
                  <a:cubicBezTo>
                    <a:pt x="237" y="165"/>
                    <a:pt x="237" y="165"/>
                    <a:pt x="237" y="165"/>
                  </a:cubicBezTo>
                  <a:cubicBezTo>
                    <a:pt x="238" y="165"/>
                    <a:pt x="238" y="165"/>
                    <a:pt x="238" y="165"/>
                  </a:cubicBezTo>
                  <a:cubicBezTo>
                    <a:pt x="238" y="165"/>
                    <a:pt x="238" y="165"/>
                    <a:pt x="238" y="165"/>
                  </a:cubicBezTo>
                  <a:cubicBezTo>
                    <a:pt x="238" y="165"/>
                    <a:pt x="238" y="165"/>
                    <a:pt x="238" y="165"/>
                  </a:cubicBezTo>
                  <a:cubicBezTo>
                    <a:pt x="239" y="166"/>
                    <a:pt x="239" y="166"/>
                    <a:pt x="239" y="166"/>
                  </a:cubicBezTo>
                  <a:cubicBezTo>
                    <a:pt x="239" y="167"/>
                    <a:pt x="239" y="167"/>
                    <a:pt x="239" y="167"/>
                  </a:cubicBezTo>
                  <a:cubicBezTo>
                    <a:pt x="239" y="168"/>
                    <a:pt x="239" y="168"/>
                    <a:pt x="239" y="168"/>
                  </a:cubicBezTo>
                  <a:cubicBezTo>
                    <a:pt x="240" y="168"/>
                    <a:pt x="240" y="168"/>
                    <a:pt x="240" y="168"/>
                  </a:cubicBezTo>
                  <a:cubicBezTo>
                    <a:pt x="240" y="169"/>
                    <a:pt x="240" y="169"/>
                    <a:pt x="240" y="169"/>
                  </a:cubicBezTo>
                  <a:cubicBezTo>
                    <a:pt x="239" y="170"/>
                    <a:pt x="239" y="170"/>
                    <a:pt x="239" y="170"/>
                  </a:cubicBezTo>
                  <a:cubicBezTo>
                    <a:pt x="240" y="170"/>
                    <a:pt x="240" y="170"/>
                    <a:pt x="240" y="170"/>
                  </a:cubicBezTo>
                  <a:cubicBezTo>
                    <a:pt x="240" y="171"/>
                    <a:pt x="240" y="171"/>
                    <a:pt x="240" y="171"/>
                  </a:cubicBezTo>
                  <a:cubicBezTo>
                    <a:pt x="239" y="171"/>
                    <a:pt x="239" y="171"/>
                    <a:pt x="239" y="171"/>
                  </a:cubicBezTo>
                  <a:cubicBezTo>
                    <a:pt x="238" y="170"/>
                    <a:pt x="238" y="170"/>
                    <a:pt x="238" y="170"/>
                  </a:cubicBezTo>
                  <a:cubicBezTo>
                    <a:pt x="238" y="169"/>
                    <a:pt x="238" y="169"/>
                    <a:pt x="238" y="169"/>
                  </a:cubicBezTo>
                  <a:cubicBezTo>
                    <a:pt x="237" y="169"/>
                    <a:pt x="237" y="169"/>
                    <a:pt x="237" y="169"/>
                  </a:cubicBezTo>
                  <a:cubicBezTo>
                    <a:pt x="237" y="168"/>
                    <a:pt x="237" y="168"/>
                    <a:pt x="237" y="168"/>
                  </a:cubicBezTo>
                  <a:cubicBezTo>
                    <a:pt x="236" y="169"/>
                    <a:pt x="236" y="169"/>
                    <a:pt x="236" y="169"/>
                  </a:cubicBezTo>
                  <a:cubicBezTo>
                    <a:pt x="237" y="170"/>
                    <a:pt x="237" y="170"/>
                    <a:pt x="237" y="170"/>
                  </a:cubicBezTo>
                  <a:cubicBezTo>
                    <a:pt x="237" y="170"/>
                    <a:pt x="237" y="170"/>
                    <a:pt x="237" y="170"/>
                  </a:cubicBezTo>
                  <a:cubicBezTo>
                    <a:pt x="236" y="170"/>
                    <a:pt x="236" y="170"/>
                    <a:pt x="236" y="170"/>
                  </a:cubicBezTo>
                  <a:cubicBezTo>
                    <a:pt x="235" y="170"/>
                    <a:pt x="235" y="170"/>
                    <a:pt x="235" y="170"/>
                  </a:cubicBezTo>
                  <a:cubicBezTo>
                    <a:pt x="235" y="169"/>
                    <a:pt x="235" y="169"/>
                    <a:pt x="235" y="169"/>
                  </a:cubicBezTo>
                  <a:cubicBezTo>
                    <a:pt x="235" y="170"/>
                    <a:pt x="235" y="170"/>
                    <a:pt x="235" y="170"/>
                  </a:cubicBezTo>
                  <a:cubicBezTo>
                    <a:pt x="235" y="169"/>
                    <a:pt x="235" y="169"/>
                    <a:pt x="235" y="169"/>
                  </a:cubicBezTo>
                  <a:cubicBezTo>
                    <a:pt x="235" y="168"/>
                    <a:pt x="235" y="168"/>
                    <a:pt x="235" y="168"/>
                  </a:cubicBezTo>
                  <a:cubicBezTo>
                    <a:pt x="235" y="168"/>
                    <a:pt x="235" y="168"/>
                    <a:pt x="235" y="168"/>
                  </a:cubicBezTo>
                  <a:cubicBezTo>
                    <a:pt x="235" y="167"/>
                    <a:pt x="235" y="167"/>
                    <a:pt x="235" y="167"/>
                  </a:cubicBezTo>
                  <a:cubicBezTo>
                    <a:pt x="235" y="167"/>
                    <a:pt x="235" y="167"/>
                    <a:pt x="235" y="167"/>
                  </a:cubicBezTo>
                  <a:cubicBezTo>
                    <a:pt x="233" y="167"/>
                    <a:pt x="233" y="167"/>
                    <a:pt x="233" y="167"/>
                  </a:cubicBezTo>
                  <a:cubicBezTo>
                    <a:pt x="232" y="167"/>
                    <a:pt x="232" y="167"/>
                    <a:pt x="232" y="167"/>
                  </a:cubicBezTo>
                  <a:cubicBezTo>
                    <a:pt x="232" y="167"/>
                    <a:pt x="232" y="167"/>
                    <a:pt x="232" y="167"/>
                  </a:cubicBezTo>
                  <a:cubicBezTo>
                    <a:pt x="231" y="167"/>
                    <a:pt x="231" y="167"/>
                    <a:pt x="231" y="167"/>
                  </a:cubicBezTo>
                  <a:cubicBezTo>
                    <a:pt x="230" y="167"/>
                    <a:pt x="230" y="167"/>
                    <a:pt x="230" y="167"/>
                  </a:cubicBezTo>
                  <a:cubicBezTo>
                    <a:pt x="230" y="167"/>
                    <a:pt x="230" y="167"/>
                    <a:pt x="230" y="167"/>
                  </a:cubicBezTo>
                  <a:cubicBezTo>
                    <a:pt x="230" y="168"/>
                    <a:pt x="230" y="168"/>
                    <a:pt x="230" y="168"/>
                  </a:cubicBezTo>
                  <a:cubicBezTo>
                    <a:pt x="230" y="168"/>
                    <a:pt x="230" y="168"/>
                    <a:pt x="230" y="168"/>
                  </a:cubicBezTo>
                  <a:cubicBezTo>
                    <a:pt x="230" y="169"/>
                    <a:pt x="230" y="169"/>
                    <a:pt x="230" y="169"/>
                  </a:cubicBezTo>
                  <a:cubicBezTo>
                    <a:pt x="230" y="169"/>
                    <a:pt x="230" y="169"/>
                    <a:pt x="230" y="169"/>
                  </a:cubicBezTo>
                  <a:cubicBezTo>
                    <a:pt x="231" y="169"/>
                    <a:pt x="231" y="169"/>
                    <a:pt x="231" y="169"/>
                  </a:cubicBezTo>
                  <a:cubicBezTo>
                    <a:pt x="232" y="170"/>
                    <a:pt x="232" y="170"/>
                    <a:pt x="232" y="170"/>
                  </a:cubicBezTo>
                  <a:cubicBezTo>
                    <a:pt x="231" y="171"/>
                    <a:pt x="231" y="171"/>
                    <a:pt x="231" y="171"/>
                  </a:cubicBezTo>
                  <a:cubicBezTo>
                    <a:pt x="230" y="171"/>
                    <a:pt x="230" y="171"/>
                    <a:pt x="230" y="171"/>
                  </a:cubicBezTo>
                  <a:cubicBezTo>
                    <a:pt x="228" y="173"/>
                    <a:pt x="228" y="173"/>
                    <a:pt x="228" y="173"/>
                  </a:cubicBezTo>
                  <a:cubicBezTo>
                    <a:pt x="227" y="174"/>
                    <a:pt x="227" y="174"/>
                    <a:pt x="227" y="174"/>
                  </a:cubicBezTo>
                  <a:cubicBezTo>
                    <a:pt x="226" y="175"/>
                    <a:pt x="226" y="175"/>
                    <a:pt x="226" y="175"/>
                  </a:cubicBezTo>
                  <a:cubicBezTo>
                    <a:pt x="226" y="175"/>
                    <a:pt x="226" y="175"/>
                    <a:pt x="226" y="175"/>
                  </a:cubicBezTo>
                  <a:cubicBezTo>
                    <a:pt x="225" y="175"/>
                    <a:pt x="225" y="175"/>
                    <a:pt x="225" y="175"/>
                  </a:cubicBezTo>
                  <a:cubicBezTo>
                    <a:pt x="225" y="176"/>
                    <a:pt x="225" y="176"/>
                    <a:pt x="225" y="176"/>
                  </a:cubicBezTo>
                  <a:cubicBezTo>
                    <a:pt x="224" y="176"/>
                    <a:pt x="224" y="176"/>
                    <a:pt x="224" y="176"/>
                  </a:cubicBezTo>
                  <a:cubicBezTo>
                    <a:pt x="221" y="176"/>
                    <a:pt x="221" y="176"/>
                    <a:pt x="221" y="176"/>
                  </a:cubicBezTo>
                  <a:cubicBezTo>
                    <a:pt x="221" y="175"/>
                    <a:pt x="221" y="175"/>
                    <a:pt x="221" y="175"/>
                  </a:cubicBezTo>
                  <a:cubicBezTo>
                    <a:pt x="220" y="174"/>
                    <a:pt x="220" y="174"/>
                    <a:pt x="220" y="174"/>
                  </a:cubicBezTo>
                  <a:cubicBezTo>
                    <a:pt x="219" y="174"/>
                    <a:pt x="219" y="174"/>
                    <a:pt x="219" y="174"/>
                  </a:cubicBezTo>
                  <a:cubicBezTo>
                    <a:pt x="219" y="173"/>
                    <a:pt x="219" y="173"/>
                    <a:pt x="219" y="173"/>
                  </a:cubicBezTo>
                  <a:cubicBezTo>
                    <a:pt x="219" y="173"/>
                    <a:pt x="219" y="173"/>
                    <a:pt x="219" y="173"/>
                  </a:cubicBezTo>
                  <a:cubicBezTo>
                    <a:pt x="220" y="173"/>
                    <a:pt x="220" y="173"/>
                    <a:pt x="220" y="173"/>
                  </a:cubicBezTo>
                  <a:cubicBezTo>
                    <a:pt x="219" y="173"/>
                    <a:pt x="219" y="173"/>
                    <a:pt x="219" y="173"/>
                  </a:cubicBezTo>
                  <a:cubicBezTo>
                    <a:pt x="218" y="172"/>
                    <a:pt x="218" y="172"/>
                    <a:pt x="218" y="172"/>
                  </a:cubicBezTo>
                  <a:cubicBezTo>
                    <a:pt x="217" y="171"/>
                    <a:pt x="217" y="171"/>
                    <a:pt x="217" y="171"/>
                  </a:cubicBezTo>
                  <a:cubicBezTo>
                    <a:pt x="216" y="170"/>
                    <a:pt x="216" y="170"/>
                    <a:pt x="216" y="170"/>
                  </a:cubicBezTo>
                  <a:cubicBezTo>
                    <a:pt x="215" y="170"/>
                    <a:pt x="215" y="170"/>
                    <a:pt x="215" y="170"/>
                  </a:cubicBezTo>
                  <a:cubicBezTo>
                    <a:pt x="213" y="169"/>
                    <a:pt x="213" y="169"/>
                    <a:pt x="213" y="169"/>
                  </a:cubicBezTo>
                  <a:cubicBezTo>
                    <a:pt x="211" y="169"/>
                    <a:pt x="211" y="169"/>
                    <a:pt x="211" y="169"/>
                  </a:cubicBezTo>
                  <a:cubicBezTo>
                    <a:pt x="210" y="169"/>
                    <a:pt x="210" y="169"/>
                    <a:pt x="210" y="169"/>
                  </a:cubicBezTo>
                  <a:cubicBezTo>
                    <a:pt x="210" y="169"/>
                    <a:pt x="210" y="169"/>
                    <a:pt x="210" y="169"/>
                  </a:cubicBezTo>
                  <a:cubicBezTo>
                    <a:pt x="211" y="170"/>
                    <a:pt x="211" y="170"/>
                    <a:pt x="211" y="170"/>
                  </a:cubicBezTo>
                  <a:cubicBezTo>
                    <a:pt x="211" y="170"/>
                    <a:pt x="211" y="170"/>
                    <a:pt x="211" y="170"/>
                  </a:cubicBezTo>
                  <a:cubicBezTo>
                    <a:pt x="212" y="170"/>
                    <a:pt x="212" y="170"/>
                    <a:pt x="212" y="170"/>
                  </a:cubicBezTo>
                  <a:cubicBezTo>
                    <a:pt x="214" y="170"/>
                    <a:pt x="214" y="170"/>
                    <a:pt x="214" y="170"/>
                  </a:cubicBezTo>
                  <a:cubicBezTo>
                    <a:pt x="216" y="170"/>
                    <a:pt x="216" y="170"/>
                    <a:pt x="216" y="170"/>
                  </a:cubicBezTo>
                  <a:cubicBezTo>
                    <a:pt x="216" y="171"/>
                    <a:pt x="216" y="171"/>
                    <a:pt x="216" y="171"/>
                  </a:cubicBezTo>
                  <a:cubicBezTo>
                    <a:pt x="216" y="171"/>
                    <a:pt x="216" y="171"/>
                    <a:pt x="216" y="171"/>
                  </a:cubicBezTo>
                  <a:cubicBezTo>
                    <a:pt x="216" y="171"/>
                    <a:pt x="216" y="171"/>
                    <a:pt x="216" y="171"/>
                  </a:cubicBezTo>
                  <a:cubicBezTo>
                    <a:pt x="215" y="171"/>
                    <a:pt x="215" y="171"/>
                    <a:pt x="215" y="171"/>
                  </a:cubicBezTo>
                  <a:cubicBezTo>
                    <a:pt x="216" y="172"/>
                    <a:pt x="216" y="172"/>
                    <a:pt x="216" y="172"/>
                  </a:cubicBezTo>
                  <a:cubicBezTo>
                    <a:pt x="216" y="173"/>
                    <a:pt x="216" y="173"/>
                    <a:pt x="216" y="173"/>
                  </a:cubicBezTo>
                  <a:cubicBezTo>
                    <a:pt x="216" y="173"/>
                    <a:pt x="216" y="173"/>
                    <a:pt x="216" y="173"/>
                  </a:cubicBezTo>
                  <a:cubicBezTo>
                    <a:pt x="217" y="175"/>
                    <a:pt x="217" y="175"/>
                    <a:pt x="217" y="175"/>
                  </a:cubicBezTo>
                  <a:cubicBezTo>
                    <a:pt x="218" y="176"/>
                    <a:pt x="218" y="176"/>
                    <a:pt x="218" y="176"/>
                  </a:cubicBezTo>
                  <a:cubicBezTo>
                    <a:pt x="219" y="176"/>
                    <a:pt x="219" y="176"/>
                    <a:pt x="219" y="176"/>
                  </a:cubicBezTo>
                  <a:cubicBezTo>
                    <a:pt x="221" y="177"/>
                    <a:pt x="221" y="177"/>
                    <a:pt x="221" y="177"/>
                  </a:cubicBezTo>
                  <a:cubicBezTo>
                    <a:pt x="224" y="177"/>
                    <a:pt x="224" y="177"/>
                    <a:pt x="224" y="177"/>
                  </a:cubicBezTo>
                  <a:cubicBezTo>
                    <a:pt x="224" y="178"/>
                    <a:pt x="224" y="178"/>
                    <a:pt x="224" y="178"/>
                  </a:cubicBezTo>
                  <a:cubicBezTo>
                    <a:pt x="224" y="179"/>
                    <a:pt x="224" y="179"/>
                    <a:pt x="224" y="179"/>
                  </a:cubicBezTo>
                  <a:cubicBezTo>
                    <a:pt x="223" y="179"/>
                    <a:pt x="223" y="179"/>
                    <a:pt x="223" y="179"/>
                  </a:cubicBezTo>
                  <a:cubicBezTo>
                    <a:pt x="222" y="180"/>
                    <a:pt x="222" y="180"/>
                    <a:pt x="222" y="180"/>
                  </a:cubicBezTo>
                  <a:cubicBezTo>
                    <a:pt x="221" y="181"/>
                    <a:pt x="221" y="181"/>
                    <a:pt x="221" y="181"/>
                  </a:cubicBezTo>
                  <a:cubicBezTo>
                    <a:pt x="221" y="181"/>
                    <a:pt x="221" y="181"/>
                    <a:pt x="221" y="181"/>
                  </a:cubicBezTo>
                  <a:cubicBezTo>
                    <a:pt x="220" y="181"/>
                    <a:pt x="220" y="181"/>
                    <a:pt x="220" y="181"/>
                  </a:cubicBezTo>
                  <a:cubicBezTo>
                    <a:pt x="220" y="182"/>
                    <a:pt x="220" y="182"/>
                    <a:pt x="220" y="182"/>
                  </a:cubicBezTo>
                  <a:cubicBezTo>
                    <a:pt x="217" y="184"/>
                    <a:pt x="217" y="184"/>
                    <a:pt x="217" y="184"/>
                  </a:cubicBezTo>
                  <a:cubicBezTo>
                    <a:pt x="216" y="185"/>
                    <a:pt x="216" y="185"/>
                    <a:pt x="216" y="185"/>
                  </a:cubicBezTo>
                  <a:cubicBezTo>
                    <a:pt x="215" y="186"/>
                    <a:pt x="215" y="186"/>
                    <a:pt x="215" y="186"/>
                  </a:cubicBezTo>
                  <a:cubicBezTo>
                    <a:pt x="215" y="186"/>
                    <a:pt x="215" y="186"/>
                    <a:pt x="215" y="186"/>
                  </a:cubicBezTo>
                  <a:cubicBezTo>
                    <a:pt x="214" y="186"/>
                    <a:pt x="214" y="186"/>
                    <a:pt x="214" y="186"/>
                  </a:cubicBezTo>
                  <a:cubicBezTo>
                    <a:pt x="214" y="186"/>
                    <a:pt x="214" y="186"/>
                    <a:pt x="214" y="186"/>
                  </a:cubicBezTo>
                  <a:cubicBezTo>
                    <a:pt x="214" y="186"/>
                    <a:pt x="214" y="186"/>
                    <a:pt x="214" y="186"/>
                  </a:cubicBezTo>
                  <a:cubicBezTo>
                    <a:pt x="212" y="185"/>
                    <a:pt x="212" y="185"/>
                    <a:pt x="212" y="185"/>
                  </a:cubicBezTo>
                  <a:cubicBezTo>
                    <a:pt x="212" y="185"/>
                    <a:pt x="212" y="185"/>
                    <a:pt x="212" y="185"/>
                  </a:cubicBezTo>
                  <a:cubicBezTo>
                    <a:pt x="211" y="185"/>
                    <a:pt x="211" y="185"/>
                    <a:pt x="211" y="185"/>
                  </a:cubicBezTo>
                  <a:cubicBezTo>
                    <a:pt x="211" y="185"/>
                    <a:pt x="211" y="185"/>
                    <a:pt x="211" y="185"/>
                  </a:cubicBezTo>
                  <a:cubicBezTo>
                    <a:pt x="211" y="185"/>
                    <a:pt x="211" y="185"/>
                    <a:pt x="211" y="185"/>
                  </a:cubicBezTo>
                  <a:cubicBezTo>
                    <a:pt x="211" y="184"/>
                    <a:pt x="211" y="184"/>
                    <a:pt x="211" y="184"/>
                  </a:cubicBezTo>
                  <a:cubicBezTo>
                    <a:pt x="211" y="184"/>
                    <a:pt x="211" y="184"/>
                    <a:pt x="211" y="184"/>
                  </a:cubicBezTo>
                  <a:cubicBezTo>
                    <a:pt x="211" y="183"/>
                    <a:pt x="211" y="183"/>
                    <a:pt x="211" y="183"/>
                  </a:cubicBezTo>
                  <a:cubicBezTo>
                    <a:pt x="210" y="184"/>
                    <a:pt x="210" y="184"/>
                    <a:pt x="210" y="184"/>
                  </a:cubicBezTo>
                  <a:cubicBezTo>
                    <a:pt x="209" y="185"/>
                    <a:pt x="209" y="185"/>
                    <a:pt x="209" y="185"/>
                  </a:cubicBezTo>
                  <a:cubicBezTo>
                    <a:pt x="209" y="185"/>
                    <a:pt x="209" y="185"/>
                    <a:pt x="209" y="185"/>
                  </a:cubicBezTo>
                  <a:cubicBezTo>
                    <a:pt x="209" y="183"/>
                    <a:pt x="209" y="183"/>
                    <a:pt x="209" y="183"/>
                  </a:cubicBezTo>
                  <a:cubicBezTo>
                    <a:pt x="208" y="184"/>
                    <a:pt x="208" y="184"/>
                    <a:pt x="208" y="184"/>
                  </a:cubicBezTo>
                  <a:cubicBezTo>
                    <a:pt x="209" y="185"/>
                    <a:pt x="209" y="185"/>
                    <a:pt x="209" y="185"/>
                  </a:cubicBezTo>
                  <a:cubicBezTo>
                    <a:pt x="209" y="186"/>
                    <a:pt x="209" y="186"/>
                    <a:pt x="209" y="186"/>
                  </a:cubicBezTo>
                  <a:cubicBezTo>
                    <a:pt x="208" y="188"/>
                    <a:pt x="208" y="188"/>
                    <a:pt x="208" y="188"/>
                  </a:cubicBezTo>
                  <a:cubicBezTo>
                    <a:pt x="207" y="188"/>
                    <a:pt x="207" y="188"/>
                    <a:pt x="207" y="188"/>
                  </a:cubicBezTo>
                  <a:cubicBezTo>
                    <a:pt x="207" y="187"/>
                    <a:pt x="207" y="187"/>
                    <a:pt x="207" y="187"/>
                  </a:cubicBezTo>
                  <a:cubicBezTo>
                    <a:pt x="206" y="186"/>
                    <a:pt x="206" y="186"/>
                    <a:pt x="206" y="186"/>
                  </a:cubicBezTo>
                  <a:cubicBezTo>
                    <a:pt x="206" y="187"/>
                    <a:pt x="206" y="187"/>
                    <a:pt x="206" y="187"/>
                  </a:cubicBezTo>
                  <a:cubicBezTo>
                    <a:pt x="207" y="187"/>
                    <a:pt x="207" y="187"/>
                    <a:pt x="207" y="187"/>
                  </a:cubicBezTo>
                  <a:cubicBezTo>
                    <a:pt x="206" y="188"/>
                    <a:pt x="206" y="188"/>
                    <a:pt x="206" y="188"/>
                  </a:cubicBezTo>
                  <a:cubicBezTo>
                    <a:pt x="206" y="189"/>
                    <a:pt x="206" y="189"/>
                    <a:pt x="206" y="189"/>
                  </a:cubicBezTo>
                  <a:cubicBezTo>
                    <a:pt x="205" y="188"/>
                    <a:pt x="205" y="188"/>
                    <a:pt x="205" y="188"/>
                  </a:cubicBezTo>
                  <a:cubicBezTo>
                    <a:pt x="204" y="188"/>
                    <a:pt x="204" y="188"/>
                    <a:pt x="204" y="188"/>
                  </a:cubicBezTo>
                  <a:cubicBezTo>
                    <a:pt x="204" y="187"/>
                    <a:pt x="204" y="187"/>
                    <a:pt x="204" y="187"/>
                  </a:cubicBezTo>
                  <a:cubicBezTo>
                    <a:pt x="204" y="187"/>
                    <a:pt x="204" y="187"/>
                    <a:pt x="204" y="187"/>
                  </a:cubicBezTo>
                  <a:cubicBezTo>
                    <a:pt x="203" y="186"/>
                    <a:pt x="203" y="186"/>
                    <a:pt x="203" y="186"/>
                  </a:cubicBezTo>
                  <a:cubicBezTo>
                    <a:pt x="201" y="185"/>
                    <a:pt x="201" y="185"/>
                    <a:pt x="201" y="185"/>
                  </a:cubicBezTo>
                  <a:cubicBezTo>
                    <a:pt x="199" y="184"/>
                    <a:pt x="199" y="184"/>
                    <a:pt x="199" y="184"/>
                  </a:cubicBezTo>
                  <a:cubicBezTo>
                    <a:pt x="199" y="183"/>
                    <a:pt x="199" y="183"/>
                    <a:pt x="199" y="183"/>
                  </a:cubicBezTo>
                  <a:cubicBezTo>
                    <a:pt x="198" y="183"/>
                    <a:pt x="198" y="183"/>
                    <a:pt x="198" y="183"/>
                  </a:cubicBezTo>
                  <a:cubicBezTo>
                    <a:pt x="197" y="182"/>
                    <a:pt x="197" y="182"/>
                    <a:pt x="197" y="182"/>
                  </a:cubicBezTo>
                  <a:cubicBezTo>
                    <a:pt x="196" y="182"/>
                    <a:pt x="196" y="182"/>
                    <a:pt x="196" y="182"/>
                  </a:cubicBezTo>
                  <a:cubicBezTo>
                    <a:pt x="196" y="183"/>
                    <a:pt x="196" y="183"/>
                    <a:pt x="196" y="183"/>
                  </a:cubicBezTo>
                  <a:cubicBezTo>
                    <a:pt x="196" y="183"/>
                    <a:pt x="196" y="183"/>
                    <a:pt x="196" y="183"/>
                  </a:cubicBezTo>
                  <a:cubicBezTo>
                    <a:pt x="196" y="184"/>
                    <a:pt x="196" y="184"/>
                    <a:pt x="196" y="184"/>
                  </a:cubicBezTo>
                  <a:cubicBezTo>
                    <a:pt x="197" y="184"/>
                    <a:pt x="197" y="184"/>
                    <a:pt x="197" y="184"/>
                  </a:cubicBezTo>
                  <a:cubicBezTo>
                    <a:pt x="197" y="184"/>
                    <a:pt x="197" y="184"/>
                    <a:pt x="197" y="184"/>
                  </a:cubicBezTo>
                  <a:cubicBezTo>
                    <a:pt x="197" y="183"/>
                    <a:pt x="197" y="183"/>
                    <a:pt x="197" y="183"/>
                  </a:cubicBezTo>
                  <a:cubicBezTo>
                    <a:pt x="197" y="183"/>
                    <a:pt x="197" y="183"/>
                    <a:pt x="197" y="183"/>
                  </a:cubicBezTo>
                  <a:cubicBezTo>
                    <a:pt x="197" y="183"/>
                    <a:pt x="197" y="183"/>
                    <a:pt x="197" y="183"/>
                  </a:cubicBezTo>
                  <a:cubicBezTo>
                    <a:pt x="199" y="185"/>
                    <a:pt x="199" y="185"/>
                    <a:pt x="199" y="185"/>
                  </a:cubicBezTo>
                  <a:cubicBezTo>
                    <a:pt x="201" y="186"/>
                    <a:pt x="201" y="186"/>
                    <a:pt x="201" y="186"/>
                  </a:cubicBezTo>
                  <a:cubicBezTo>
                    <a:pt x="201" y="186"/>
                    <a:pt x="201" y="186"/>
                    <a:pt x="201" y="186"/>
                  </a:cubicBezTo>
                  <a:cubicBezTo>
                    <a:pt x="200" y="187"/>
                    <a:pt x="200" y="187"/>
                    <a:pt x="200" y="187"/>
                  </a:cubicBezTo>
                  <a:cubicBezTo>
                    <a:pt x="199" y="187"/>
                    <a:pt x="199" y="187"/>
                    <a:pt x="199" y="187"/>
                  </a:cubicBezTo>
                  <a:cubicBezTo>
                    <a:pt x="198" y="187"/>
                    <a:pt x="198" y="187"/>
                    <a:pt x="198" y="187"/>
                  </a:cubicBezTo>
                  <a:cubicBezTo>
                    <a:pt x="198" y="187"/>
                    <a:pt x="198" y="187"/>
                    <a:pt x="198" y="187"/>
                  </a:cubicBezTo>
                  <a:cubicBezTo>
                    <a:pt x="198" y="187"/>
                    <a:pt x="198" y="187"/>
                    <a:pt x="198" y="187"/>
                  </a:cubicBezTo>
                  <a:cubicBezTo>
                    <a:pt x="199" y="187"/>
                    <a:pt x="199" y="187"/>
                    <a:pt x="199" y="187"/>
                  </a:cubicBezTo>
                  <a:cubicBezTo>
                    <a:pt x="200" y="187"/>
                    <a:pt x="200" y="187"/>
                    <a:pt x="200" y="187"/>
                  </a:cubicBezTo>
                  <a:cubicBezTo>
                    <a:pt x="201" y="186"/>
                    <a:pt x="201" y="186"/>
                    <a:pt x="201" y="186"/>
                  </a:cubicBezTo>
                  <a:cubicBezTo>
                    <a:pt x="202" y="186"/>
                    <a:pt x="202" y="186"/>
                    <a:pt x="202" y="186"/>
                  </a:cubicBezTo>
                  <a:cubicBezTo>
                    <a:pt x="202" y="187"/>
                    <a:pt x="202" y="187"/>
                    <a:pt x="202" y="187"/>
                  </a:cubicBezTo>
                  <a:cubicBezTo>
                    <a:pt x="203" y="188"/>
                    <a:pt x="203" y="188"/>
                    <a:pt x="203" y="188"/>
                  </a:cubicBezTo>
                  <a:cubicBezTo>
                    <a:pt x="204" y="190"/>
                    <a:pt x="204" y="190"/>
                    <a:pt x="204" y="190"/>
                  </a:cubicBezTo>
                  <a:cubicBezTo>
                    <a:pt x="204" y="191"/>
                    <a:pt x="204" y="191"/>
                    <a:pt x="204" y="191"/>
                  </a:cubicBezTo>
                  <a:cubicBezTo>
                    <a:pt x="203" y="192"/>
                    <a:pt x="203" y="192"/>
                    <a:pt x="203" y="192"/>
                  </a:cubicBezTo>
                  <a:cubicBezTo>
                    <a:pt x="202" y="193"/>
                    <a:pt x="202" y="193"/>
                    <a:pt x="202" y="193"/>
                  </a:cubicBezTo>
                  <a:cubicBezTo>
                    <a:pt x="202" y="193"/>
                    <a:pt x="202" y="193"/>
                    <a:pt x="202" y="193"/>
                  </a:cubicBezTo>
                  <a:cubicBezTo>
                    <a:pt x="201" y="193"/>
                    <a:pt x="201" y="193"/>
                    <a:pt x="201" y="193"/>
                  </a:cubicBezTo>
                  <a:cubicBezTo>
                    <a:pt x="200" y="192"/>
                    <a:pt x="200" y="192"/>
                    <a:pt x="200" y="192"/>
                  </a:cubicBezTo>
                  <a:cubicBezTo>
                    <a:pt x="198" y="192"/>
                    <a:pt x="198" y="192"/>
                    <a:pt x="198" y="192"/>
                  </a:cubicBezTo>
                  <a:cubicBezTo>
                    <a:pt x="197" y="191"/>
                    <a:pt x="197" y="191"/>
                    <a:pt x="197" y="191"/>
                  </a:cubicBezTo>
                  <a:cubicBezTo>
                    <a:pt x="196" y="189"/>
                    <a:pt x="196" y="189"/>
                    <a:pt x="196" y="189"/>
                  </a:cubicBezTo>
                  <a:cubicBezTo>
                    <a:pt x="196" y="189"/>
                    <a:pt x="196" y="189"/>
                    <a:pt x="196" y="189"/>
                  </a:cubicBezTo>
                  <a:cubicBezTo>
                    <a:pt x="195" y="189"/>
                    <a:pt x="195" y="189"/>
                    <a:pt x="195" y="189"/>
                  </a:cubicBezTo>
                  <a:cubicBezTo>
                    <a:pt x="196" y="190"/>
                    <a:pt x="196" y="190"/>
                    <a:pt x="196" y="190"/>
                  </a:cubicBezTo>
                  <a:cubicBezTo>
                    <a:pt x="196" y="190"/>
                    <a:pt x="196" y="190"/>
                    <a:pt x="196" y="190"/>
                  </a:cubicBezTo>
                  <a:cubicBezTo>
                    <a:pt x="196" y="191"/>
                    <a:pt x="196" y="191"/>
                    <a:pt x="196" y="191"/>
                  </a:cubicBezTo>
                  <a:cubicBezTo>
                    <a:pt x="197" y="193"/>
                    <a:pt x="197" y="193"/>
                    <a:pt x="197" y="193"/>
                  </a:cubicBezTo>
                  <a:cubicBezTo>
                    <a:pt x="198" y="194"/>
                    <a:pt x="198" y="194"/>
                    <a:pt x="198" y="194"/>
                  </a:cubicBezTo>
                  <a:cubicBezTo>
                    <a:pt x="197" y="195"/>
                    <a:pt x="197" y="195"/>
                    <a:pt x="197" y="195"/>
                  </a:cubicBezTo>
                  <a:cubicBezTo>
                    <a:pt x="197" y="195"/>
                    <a:pt x="197" y="195"/>
                    <a:pt x="197" y="195"/>
                  </a:cubicBezTo>
                  <a:cubicBezTo>
                    <a:pt x="196" y="195"/>
                    <a:pt x="196" y="195"/>
                    <a:pt x="196" y="195"/>
                  </a:cubicBezTo>
                  <a:cubicBezTo>
                    <a:pt x="196" y="194"/>
                    <a:pt x="196" y="194"/>
                    <a:pt x="196" y="194"/>
                  </a:cubicBezTo>
                  <a:cubicBezTo>
                    <a:pt x="196" y="194"/>
                    <a:pt x="196" y="194"/>
                    <a:pt x="196" y="194"/>
                  </a:cubicBezTo>
                  <a:cubicBezTo>
                    <a:pt x="195" y="194"/>
                    <a:pt x="195" y="194"/>
                    <a:pt x="195" y="194"/>
                  </a:cubicBezTo>
                  <a:cubicBezTo>
                    <a:pt x="196" y="195"/>
                    <a:pt x="196" y="195"/>
                    <a:pt x="196" y="195"/>
                  </a:cubicBezTo>
                  <a:cubicBezTo>
                    <a:pt x="196" y="195"/>
                    <a:pt x="196" y="195"/>
                    <a:pt x="196" y="195"/>
                  </a:cubicBezTo>
                  <a:cubicBezTo>
                    <a:pt x="196" y="196"/>
                    <a:pt x="196" y="196"/>
                    <a:pt x="196" y="196"/>
                  </a:cubicBezTo>
                  <a:cubicBezTo>
                    <a:pt x="195" y="195"/>
                    <a:pt x="195" y="195"/>
                    <a:pt x="195" y="195"/>
                  </a:cubicBezTo>
                  <a:cubicBezTo>
                    <a:pt x="195" y="195"/>
                    <a:pt x="195" y="195"/>
                    <a:pt x="195" y="195"/>
                  </a:cubicBezTo>
                  <a:cubicBezTo>
                    <a:pt x="194" y="196"/>
                    <a:pt x="194" y="196"/>
                    <a:pt x="194" y="196"/>
                  </a:cubicBezTo>
                  <a:cubicBezTo>
                    <a:pt x="195" y="196"/>
                    <a:pt x="195" y="196"/>
                    <a:pt x="195" y="196"/>
                  </a:cubicBezTo>
                  <a:cubicBezTo>
                    <a:pt x="195" y="197"/>
                    <a:pt x="195" y="197"/>
                    <a:pt x="195" y="197"/>
                  </a:cubicBezTo>
                  <a:cubicBezTo>
                    <a:pt x="194" y="197"/>
                    <a:pt x="194" y="197"/>
                    <a:pt x="194" y="197"/>
                  </a:cubicBezTo>
                  <a:cubicBezTo>
                    <a:pt x="194" y="197"/>
                    <a:pt x="194" y="197"/>
                    <a:pt x="194" y="197"/>
                  </a:cubicBezTo>
                  <a:cubicBezTo>
                    <a:pt x="194" y="196"/>
                    <a:pt x="194" y="196"/>
                    <a:pt x="194" y="196"/>
                  </a:cubicBezTo>
                  <a:cubicBezTo>
                    <a:pt x="194" y="197"/>
                    <a:pt x="194" y="197"/>
                    <a:pt x="194" y="197"/>
                  </a:cubicBezTo>
                  <a:cubicBezTo>
                    <a:pt x="194" y="197"/>
                    <a:pt x="194" y="197"/>
                    <a:pt x="194" y="197"/>
                  </a:cubicBezTo>
                  <a:cubicBezTo>
                    <a:pt x="193" y="197"/>
                    <a:pt x="193" y="197"/>
                    <a:pt x="193" y="197"/>
                  </a:cubicBezTo>
                  <a:cubicBezTo>
                    <a:pt x="192" y="197"/>
                    <a:pt x="192" y="197"/>
                    <a:pt x="192" y="197"/>
                  </a:cubicBezTo>
                  <a:cubicBezTo>
                    <a:pt x="192" y="198"/>
                    <a:pt x="192" y="198"/>
                    <a:pt x="192" y="198"/>
                  </a:cubicBezTo>
                  <a:cubicBezTo>
                    <a:pt x="191" y="198"/>
                    <a:pt x="191" y="198"/>
                    <a:pt x="191" y="198"/>
                  </a:cubicBezTo>
                  <a:cubicBezTo>
                    <a:pt x="191" y="199"/>
                    <a:pt x="191" y="199"/>
                    <a:pt x="191" y="199"/>
                  </a:cubicBezTo>
                  <a:cubicBezTo>
                    <a:pt x="192" y="199"/>
                    <a:pt x="192" y="199"/>
                    <a:pt x="192" y="199"/>
                  </a:cubicBezTo>
                  <a:cubicBezTo>
                    <a:pt x="191" y="199"/>
                    <a:pt x="191" y="199"/>
                    <a:pt x="191" y="199"/>
                  </a:cubicBezTo>
                  <a:cubicBezTo>
                    <a:pt x="191" y="199"/>
                    <a:pt x="191" y="199"/>
                    <a:pt x="191" y="199"/>
                  </a:cubicBezTo>
                  <a:cubicBezTo>
                    <a:pt x="190" y="198"/>
                    <a:pt x="190" y="198"/>
                    <a:pt x="190" y="198"/>
                  </a:cubicBezTo>
                  <a:cubicBezTo>
                    <a:pt x="189" y="198"/>
                    <a:pt x="189" y="198"/>
                    <a:pt x="189" y="198"/>
                  </a:cubicBezTo>
                  <a:cubicBezTo>
                    <a:pt x="189" y="199"/>
                    <a:pt x="189" y="199"/>
                    <a:pt x="189" y="199"/>
                  </a:cubicBezTo>
                  <a:cubicBezTo>
                    <a:pt x="189" y="199"/>
                    <a:pt x="189" y="199"/>
                    <a:pt x="189" y="199"/>
                  </a:cubicBezTo>
                  <a:cubicBezTo>
                    <a:pt x="190" y="200"/>
                    <a:pt x="190" y="200"/>
                    <a:pt x="190" y="200"/>
                  </a:cubicBezTo>
                  <a:cubicBezTo>
                    <a:pt x="189" y="200"/>
                    <a:pt x="189" y="200"/>
                    <a:pt x="189" y="200"/>
                  </a:cubicBezTo>
                  <a:cubicBezTo>
                    <a:pt x="189" y="200"/>
                    <a:pt x="189" y="200"/>
                    <a:pt x="189" y="200"/>
                  </a:cubicBezTo>
                  <a:cubicBezTo>
                    <a:pt x="189" y="200"/>
                    <a:pt x="189" y="200"/>
                    <a:pt x="189" y="200"/>
                  </a:cubicBezTo>
                  <a:cubicBezTo>
                    <a:pt x="188" y="201"/>
                    <a:pt x="188" y="201"/>
                    <a:pt x="188" y="201"/>
                  </a:cubicBezTo>
                  <a:cubicBezTo>
                    <a:pt x="187" y="202"/>
                    <a:pt x="187" y="202"/>
                    <a:pt x="187" y="202"/>
                  </a:cubicBezTo>
                  <a:cubicBezTo>
                    <a:pt x="187" y="202"/>
                    <a:pt x="187" y="202"/>
                    <a:pt x="187" y="202"/>
                  </a:cubicBezTo>
                  <a:cubicBezTo>
                    <a:pt x="187" y="203"/>
                    <a:pt x="187" y="203"/>
                    <a:pt x="187" y="203"/>
                  </a:cubicBezTo>
                  <a:cubicBezTo>
                    <a:pt x="186" y="203"/>
                    <a:pt x="186" y="203"/>
                    <a:pt x="186" y="203"/>
                  </a:cubicBezTo>
                  <a:cubicBezTo>
                    <a:pt x="186" y="204"/>
                    <a:pt x="186" y="204"/>
                    <a:pt x="186" y="204"/>
                  </a:cubicBezTo>
                  <a:cubicBezTo>
                    <a:pt x="186" y="204"/>
                    <a:pt x="186" y="204"/>
                    <a:pt x="186" y="204"/>
                  </a:cubicBezTo>
                  <a:cubicBezTo>
                    <a:pt x="185" y="204"/>
                    <a:pt x="185" y="204"/>
                    <a:pt x="185" y="204"/>
                  </a:cubicBezTo>
                  <a:cubicBezTo>
                    <a:pt x="184" y="206"/>
                    <a:pt x="184" y="206"/>
                    <a:pt x="184" y="206"/>
                  </a:cubicBezTo>
                  <a:cubicBezTo>
                    <a:pt x="183" y="206"/>
                    <a:pt x="183" y="206"/>
                    <a:pt x="183" y="206"/>
                  </a:cubicBezTo>
                  <a:cubicBezTo>
                    <a:pt x="183" y="207"/>
                    <a:pt x="183" y="207"/>
                    <a:pt x="183" y="207"/>
                  </a:cubicBezTo>
                  <a:cubicBezTo>
                    <a:pt x="182" y="207"/>
                    <a:pt x="182" y="207"/>
                    <a:pt x="182" y="207"/>
                  </a:cubicBezTo>
                  <a:cubicBezTo>
                    <a:pt x="181" y="207"/>
                    <a:pt x="181" y="207"/>
                    <a:pt x="181" y="207"/>
                  </a:cubicBezTo>
                  <a:cubicBezTo>
                    <a:pt x="181" y="207"/>
                    <a:pt x="181" y="207"/>
                    <a:pt x="181" y="207"/>
                  </a:cubicBezTo>
                  <a:cubicBezTo>
                    <a:pt x="182" y="208"/>
                    <a:pt x="182" y="208"/>
                    <a:pt x="182" y="208"/>
                  </a:cubicBezTo>
                  <a:cubicBezTo>
                    <a:pt x="181" y="209"/>
                    <a:pt x="181" y="209"/>
                    <a:pt x="181" y="209"/>
                  </a:cubicBezTo>
                  <a:cubicBezTo>
                    <a:pt x="180" y="210"/>
                    <a:pt x="180" y="210"/>
                    <a:pt x="180" y="210"/>
                  </a:cubicBezTo>
                  <a:cubicBezTo>
                    <a:pt x="180" y="211"/>
                    <a:pt x="180" y="211"/>
                    <a:pt x="180" y="211"/>
                  </a:cubicBezTo>
                  <a:cubicBezTo>
                    <a:pt x="180" y="212"/>
                    <a:pt x="180" y="212"/>
                    <a:pt x="180" y="212"/>
                  </a:cubicBezTo>
                  <a:cubicBezTo>
                    <a:pt x="179" y="213"/>
                    <a:pt x="179" y="213"/>
                    <a:pt x="179" y="213"/>
                  </a:cubicBezTo>
                  <a:cubicBezTo>
                    <a:pt x="178" y="214"/>
                    <a:pt x="178" y="214"/>
                    <a:pt x="178" y="214"/>
                  </a:cubicBezTo>
                  <a:cubicBezTo>
                    <a:pt x="179" y="215"/>
                    <a:pt x="179" y="215"/>
                    <a:pt x="179" y="215"/>
                  </a:cubicBezTo>
                  <a:cubicBezTo>
                    <a:pt x="179" y="216"/>
                    <a:pt x="179" y="216"/>
                    <a:pt x="179" y="216"/>
                  </a:cubicBezTo>
                  <a:cubicBezTo>
                    <a:pt x="178" y="217"/>
                    <a:pt x="178" y="217"/>
                    <a:pt x="178" y="217"/>
                  </a:cubicBezTo>
                  <a:cubicBezTo>
                    <a:pt x="177" y="218"/>
                    <a:pt x="177" y="218"/>
                    <a:pt x="177" y="218"/>
                  </a:cubicBezTo>
                  <a:cubicBezTo>
                    <a:pt x="177" y="218"/>
                    <a:pt x="177" y="218"/>
                    <a:pt x="177" y="218"/>
                  </a:cubicBezTo>
                  <a:cubicBezTo>
                    <a:pt x="176" y="218"/>
                    <a:pt x="176" y="218"/>
                    <a:pt x="176" y="218"/>
                  </a:cubicBezTo>
                  <a:cubicBezTo>
                    <a:pt x="177" y="218"/>
                    <a:pt x="177" y="218"/>
                    <a:pt x="177" y="218"/>
                  </a:cubicBezTo>
                  <a:cubicBezTo>
                    <a:pt x="177" y="219"/>
                    <a:pt x="177" y="219"/>
                    <a:pt x="177" y="219"/>
                  </a:cubicBezTo>
                  <a:cubicBezTo>
                    <a:pt x="177" y="220"/>
                    <a:pt x="177" y="220"/>
                    <a:pt x="177" y="220"/>
                  </a:cubicBezTo>
                  <a:cubicBezTo>
                    <a:pt x="178" y="220"/>
                    <a:pt x="178" y="220"/>
                    <a:pt x="178" y="220"/>
                  </a:cubicBezTo>
                  <a:cubicBezTo>
                    <a:pt x="178" y="221"/>
                    <a:pt x="178" y="221"/>
                    <a:pt x="178" y="221"/>
                  </a:cubicBezTo>
                  <a:cubicBezTo>
                    <a:pt x="178" y="222"/>
                    <a:pt x="178" y="222"/>
                    <a:pt x="178" y="222"/>
                  </a:cubicBezTo>
                  <a:cubicBezTo>
                    <a:pt x="177" y="223"/>
                    <a:pt x="177" y="223"/>
                    <a:pt x="177" y="223"/>
                  </a:cubicBezTo>
                  <a:cubicBezTo>
                    <a:pt x="176" y="224"/>
                    <a:pt x="176" y="224"/>
                    <a:pt x="176" y="224"/>
                  </a:cubicBezTo>
                  <a:cubicBezTo>
                    <a:pt x="174" y="225"/>
                    <a:pt x="174" y="225"/>
                    <a:pt x="174" y="225"/>
                  </a:cubicBezTo>
                  <a:cubicBezTo>
                    <a:pt x="173" y="226"/>
                    <a:pt x="173" y="226"/>
                    <a:pt x="173" y="226"/>
                  </a:cubicBezTo>
                  <a:cubicBezTo>
                    <a:pt x="174" y="225"/>
                    <a:pt x="174" y="225"/>
                    <a:pt x="174" y="225"/>
                  </a:cubicBezTo>
                  <a:cubicBezTo>
                    <a:pt x="176" y="225"/>
                    <a:pt x="176" y="225"/>
                    <a:pt x="176" y="225"/>
                  </a:cubicBezTo>
                  <a:cubicBezTo>
                    <a:pt x="178" y="223"/>
                    <a:pt x="178" y="223"/>
                    <a:pt x="178" y="223"/>
                  </a:cubicBezTo>
                  <a:cubicBezTo>
                    <a:pt x="179" y="221"/>
                    <a:pt x="179" y="221"/>
                    <a:pt x="179" y="221"/>
                  </a:cubicBezTo>
                  <a:cubicBezTo>
                    <a:pt x="182" y="221"/>
                    <a:pt x="182" y="221"/>
                    <a:pt x="182" y="221"/>
                  </a:cubicBezTo>
                  <a:cubicBezTo>
                    <a:pt x="182" y="221"/>
                    <a:pt x="182" y="221"/>
                    <a:pt x="182" y="221"/>
                  </a:cubicBezTo>
                  <a:cubicBezTo>
                    <a:pt x="182" y="222"/>
                    <a:pt x="182" y="222"/>
                    <a:pt x="182" y="222"/>
                  </a:cubicBezTo>
                  <a:cubicBezTo>
                    <a:pt x="182" y="223"/>
                    <a:pt x="182" y="223"/>
                    <a:pt x="182" y="223"/>
                  </a:cubicBezTo>
                  <a:cubicBezTo>
                    <a:pt x="182" y="224"/>
                    <a:pt x="182" y="224"/>
                    <a:pt x="182" y="224"/>
                  </a:cubicBezTo>
                  <a:cubicBezTo>
                    <a:pt x="183" y="225"/>
                    <a:pt x="183" y="225"/>
                    <a:pt x="183" y="225"/>
                  </a:cubicBezTo>
                  <a:cubicBezTo>
                    <a:pt x="183" y="226"/>
                    <a:pt x="183" y="226"/>
                    <a:pt x="183" y="226"/>
                  </a:cubicBezTo>
                  <a:cubicBezTo>
                    <a:pt x="182" y="228"/>
                    <a:pt x="182" y="228"/>
                    <a:pt x="182" y="228"/>
                  </a:cubicBezTo>
                  <a:cubicBezTo>
                    <a:pt x="182" y="229"/>
                    <a:pt x="182" y="229"/>
                    <a:pt x="182" y="229"/>
                  </a:cubicBezTo>
                  <a:cubicBezTo>
                    <a:pt x="183" y="230"/>
                    <a:pt x="183" y="230"/>
                    <a:pt x="183" y="230"/>
                  </a:cubicBezTo>
                  <a:cubicBezTo>
                    <a:pt x="182" y="231"/>
                    <a:pt x="182" y="231"/>
                    <a:pt x="182" y="231"/>
                  </a:cubicBezTo>
                  <a:cubicBezTo>
                    <a:pt x="180" y="233"/>
                    <a:pt x="180" y="233"/>
                    <a:pt x="180" y="233"/>
                  </a:cubicBezTo>
                  <a:cubicBezTo>
                    <a:pt x="178" y="234"/>
                    <a:pt x="178" y="234"/>
                    <a:pt x="178" y="234"/>
                  </a:cubicBezTo>
                  <a:cubicBezTo>
                    <a:pt x="177" y="234"/>
                    <a:pt x="177" y="234"/>
                    <a:pt x="177" y="234"/>
                  </a:cubicBezTo>
                  <a:cubicBezTo>
                    <a:pt x="178" y="234"/>
                    <a:pt x="178" y="234"/>
                    <a:pt x="178" y="234"/>
                  </a:cubicBezTo>
                  <a:cubicBezTo>
                    <a:pt x="180" y="234"/>
                    <a:pt x="180" y="234"/>
                    <a:pt x="180" y="234"/>
                  </a:cubicBezTo>
                  <a:cubicBezTo>
                    <a:pt x="183" y="233"/>
                    <a:pt x="183" y="233"/>
                    <a:pt x="183" y="233"/>
                  </a:cubicBezTo>
                  <a:cubicBezTo>
                    <a:pt x="186" y="232"/>
                    <a:pt x="186" y="232"/>
                    <a:pt x="186" y="232"/>
                  </a:cubicBezTo>
                  <a:cubicBezTo>
                    <a:pt x="188" y="232"/>
                    <a:pt x="188" y="232"/>
                    <a:pt x="188" y="232"/>
                  </a:cubicBezTo>
                  <a:cubicBezTo>
                    <a:pt x="190" y="233"/>
                    <a:pt x="190" y="233"/>
                    <a:pt x="190" y="233"/>
                  </a:cubicBezTo>
                  <a:cubicBezTo>
                    <a:pt x="191" y="234"/>
                    <a:pt x="191" y="234"/>
                    <a:pt x="191" y="234"/>
                  </a:cubicBezTo>
                  <a:cubicBezTo>
                    <a:pt x="193" y="235"/>
                    <a:pt x="193" y="235"/>
                    <a:pt x="193" y="235"/>
                  </a:cubicBezTo>
                  <a:cubicBezTo>
                    <a:pt x="193" y="235"/>
                    <a:pt x="193" y="235"/>
                    <a:pt x="193" y="235"/>
                  </a:cubicBezTo>
                  <a:cubicBezTo>
                    <a:pt x="194" y="235"/>
                    <a:pt x="194" y="235"/>
                    <a:pt x="194" y="235"/>
                  </a:cubicBezTo>
                  <a:cubicBezTo>
                    <a:pt x="196" y="237"/>
                    <a:pt x="196" y="237"/>
                    <a:pt x="196" y="237"/>
                  </a:cubicBezTo>
                  <a:cubicBezTo>
                    <a:pt x="196" y="237"/>
                    <a:pt x="196" y="237"/>
                    <a:pt x="196" y="237"/>
                  </a:cubicBezTo>
                  <a:cubicBezTo>
                    <a:pt x="197" y="238"/>
                    <a:pt x="197" y="238"/>
                    <a:pt x="197" y="238"/>
                  </a:cubicBezTo>
                  <a:cubicBezTo>
                    <a:pt x="198" y="239"/>
                    <a:pt x="198" y="239"/>
                    <a:pt x="198" y="239"/>
                  </a:cubicBezTo>
                  <a:cubicBezTo>
                    <a:pt x="198" y="239"/>
                    <a:pt x="198" y="239"/>
                    <a:pt x="198" y="239"/>
                  </a:cubicBezTo>
                  <a:cubicBezTo>
                    <a:pt x="198" y="240"/>
                    <a:pt x="198" y="240"/>
                    <a:pt x="198" y="240"/>
                  </a:cubicBezTo>
                  <a:cubicBezTo>
                    <a:pt x="199" y="241"/>
                    <a:pt x="199" y="241"/>
                    <a:pt x="199" y="241"/>
                  </a:cubicBezTo>
                  <a:cubicBezTo>
                    <a:pt x="199" y="242"/>
                    <a:pt x="199" y="242"/>
                    <a:pt x="199" y="242"/>
                  </a:cubicBezTo>
                  <a:cubicBezTo>
                    <a:pt x="200" y="241"/>
                    <a:pt x="200" y="241"/>
                    <a:pt x="200" y="241"/>
                  </a:cubicBezTo>
                  <a:cubicBezTo>
                    <a:pt x="200" y="242"/>
                    <a:pt x="200" y="242"/>
                    <a:pt x="200" y="242"/>
                  </a:cubicBezTo>
                  <a:cubicBezTo>
                    <a:pt x="202" y="243"/>
                    <a:pt x="202" y="243"/>
                    <a:pt x="202" y="243"/>
                  </a:cubicBezTo>
                  <a:cubicBezTo>
                    <a:pt x="202" y="243"/>
                    <a:pt x="202" y="243"/>
                    <a:pt x="202" y="243"/>
                  </a:cubicBezTo>
                  <a:cubicBezTo>
                    <a:pt x="204" y="244"/>
                    <a:pt x="204" y="244"/>
                    <a:pt x="204" y="244"/>
                  </a:cubicBezTo>
                  <a:cubicBezTo>
                    <a:pt x="204" y="244"/>
                    <a:pt x="204" y="244"/>
                    <a:pt x="204" y="244"/>
                  </a:cubicBezTo>
                  <a:cubicBezTo>
                    <a:pt x="206" y="245"/>
                    <a:pt x="206" y="245"/>
                    <a:pt x="206" y="245"/>
                  </a:cubicBezTo>
                  <a:cubicBezTo>
                    <a:pt x="206" y="246"/>
                    <a:pt x="206" y="246"/>
                    <a:pt x="206" y="246"/>
                  </a:cubicBezTo>
                  <a:cubicBezTo>
                    <a:pt x="207" y="247"/>
                    <a:pt x="207" y="247"/>
                    <a:pt x="207" y="247"/>
                  </a:cubicBezTo>
                  <a:cubicBezTo>
                    <a:pt x="207" y="247"/>
                    <a:pt x="207" y="247"/>
                    <a:pt x="207" y="247"/>
                  </a:cubicBezTo>
                  <a:cubicBezTo>
                    <a:pt x="207" y="247"/>
                    <a:pt x="207" y="247"/>
                    <a:pt x="207" y="247"/>
                  </a:cubicBezTo>
                  <a:cubicBezTo>
                    <a:pt x="209" y="247"/>
                    <a:pt x="209" y="247"/>
                    <a:pt x="209" y="247"/>
                  </a:cubicBezTo>
                  <a:cubicBezTo>
                    <a:pt x="209" y="248"/>
                    <a:pt x="209" y="248"/>
                    <a:pt x="209" y="248"/>
                  </a:cubicBezTo>
                  <a:cubicBezTo>
                    <a:pt x="210" y="247"/>
                    <a:pt x="210" y="247"/>
                    <a:pt x="210" y="247"/>
                  </a:cubicBezTo>
                  <a:cubicBezTo>
                    <a:pt x="212" y="247"/>
                    <a:pt x="212" y="247"/>
                    <a:pt x="212" y="247"/>
                  </a:cubicBezTo>
                  <a:cubicBezTo>
                    <a:pt x="212" y="248"/>
                    <a:pt x="212" y="248"/>
                    <a:pt x="212" y="248"/>
                  </a:cubicBezTo>
                  <a:cubicBezTo>
                    <a:pt x="213" y="248"/>
                    <a:pt x="213" y="248"/>
                    <a:pt x="213" y="248"/>
                  </a:cubicBezTo>
                  <a:cubicBezTo>
                    <a:pt x="214" y="248"/>
                    <a:pt x="214" y="248"/>
                    <a:pt x="214" y="248"/>
                  </a:cubicBezTo>
                  <a:cubicBezTo>
                    <a:pt x="216" y="248"/>
                    <a:pt x="216" y="248"/>
                    <a:pt x="216" y="248"/>
                  </a:cubicBezTo>
                  <a:cubicBezTo>
                    <a:pt x="217" y="248"/>
                    <a:pt x="217" y="248"/>
                    <a:pt x="217" y="248"/>
                  </a:cubicBezTo>
                  <a:cubicBezTo>
                    <a:pt x="217" y="248"/>
                    <a:pt x="217" y="248"/>
                    <a:pt x="217" y="248"/>
                  </a:cubicBezTo>
                  <a:cubicBezTo>
                    <a:pt x="217" y="248"/>
                    <a:pt x="217" y="248"/>
                    <a:pt x="217" y="248"/>
                  </a:cubicBezTo>
                  <a:cubicBezTo>
                    <a:pt x="218" y="248"/>
                    <a:pt x="218" y="248"/>
                    <a:pt x="218" y="248"/>
                  </a:cubicBezTo>
                  <a:cubicBezTo>
                    <a:pt x="218" y="248"/>
                    <a:pt x="218" y="248"/>
                    <a:pt x="218" y="248"/>
                  </a:cubicBezTo>
                  <a:cubicBezTo>
                    <a:pt x="218" y="249"/>
                    <a:pt x="218" y="249"/>
                    <a:pt x="218" y="249"/>
                  </a:cubicBezTo>
                  <a:cubicBezTo>
                    <a:pt x="217" y="251"/>
                    <a:pt x="217" y="251"/>
                    <a:pt x="217" y="251"/>
                  </a:cubicBezTo>
                  <a:cubicBezTo>
                    <a:pt x="217" y="252"/>
                    <a:pt x="217" y="252"/>
                    <a:pt x="217" y="252"/>
                  </a:cubicBezTo>
                  <a:cubicBezTo>
                    <a:pt x="216" y="253"/>
                    <a:pt x="216" y="253"/>
                    <a:pt x="216" y="253"/>
                  </a:cubicBezTo>
                  <a:cubicBezTo>
                    <a:pt x="216" y="254"/>
                    <a:pt x="216" y="254"/>
                    <a:pt x="216" y="254"/>
                  </a:cubicBezTo>
                  <a:cubicBezTo>
                    <a:pt x="216" y="255"/>
                    <a:pt x="216" y="255"/>
                    <a:pt x="216" y="255"/>
                  </a:cubicBezTo>
                  <a:cubicBezTo>
                    <a:pt x="216" y="255"/>
                    <a:pt x="216" y="255"/>
                    <a:pt x="216" y="255"/>
                  </a:cubicBezTo>
                  <a:cubicBezTo>
                    <a:pt x="216" y="257"/>
                    <a:pt x="216" y="257"/>
                    <a:pt x="216" y="257"/>
                  </a:cubicBezTo>
                  <a:cubicBezTo>
                    <a:pt x="215" y="258"/>
                    <a:pt x="215" y="258"/>
                    <a:pt x="215" y="258"/>
                  </a:cubicBezTo>
                  <a:cubicBezTo>
                    <a:pt x="215" y="259"/>
                    <a:pt x="215" y="259"/>
                    <a:pt x="215" y="259"/>
                  </a:cubicBezTo>
                  <a:cubicBezTo>
                    <a:pt x="215" y="260"/>
                    <a:pt x="215" y="260"/>
                    <a:pt x="215" y="260"/>
                  </a:cubicBezTo>
                  <a:cubicBezTo>
                    <a:pt x="214" y="261"/>
                    <a:pt x="214" y="261"/>
                    <a:pt x="214" y="261"/>
                  </a:cubicBezTo>
                  <a:cubicBezTo>
                    <a:pt x="213" y="262"/>
                    <a:pt x="213" y="262"/>
                    <a:pt x="213" y="262"/>
                  </a:cubicBezTo>
                  <a:cubicBezTo>
                    <a:pt x="214" y="263"/>
                    <a:pt x="214" y="263"/>
                    <a:pt x="214" y="263"/>
                  </a:cubicBezTo>
                  <a:cubicBezTo>
                    <a:pt x="215" y="264"/>
                    <a:pt x="215" y="264"/>
                    <a:pt x="215" y="264"/>
                  </a:cubicBezTo>
                  <a:cubicBezTo>
                    <a:pt x="215" y="265"/>
                    <a:pt x="215" y="265"/>
                    <a:pt x="215" y="265"/>
                  </a:cubicBezTo>
                  <a:cubicBezTo>
                    <a:pt x="215" y="265"/>
                    <a:pt x="215" y="265"/>
                    <a:pt x="215" y="265"/>
                  </a:cubicBezTo>
                  <a:cubicBezTo>
                    <a:pt x="216" y="266"/>
                    <a:pt x="216" y="266"/>
                    <a:pt x="216" y="266"/>
                  </a:cubicBezTo>
                  <a:cubicBezTo>
                    <a:pt x="216" y="266"/>
                    <a:pt x="216" y="266"/>
                    <a:pt x="216" y="266"/>
                  </a:cubicBezTo>
                  <a:cubicBezTo>
                    <a:pt x="216" y="267"/>
                    <a:pt x="216" y="267"/>
                    <a:pt x="216" y="267"/>
                  </a:cubicBezTo>
                  <a:cubicBezTo>
                    <a:pt x="216" y="267"/>
                    <a:pt x="216" y="267"/>
                    <a:pt x="216" y="267"/>
                  </a:cubicBezTo>
                  <a:cubicBezTo>
                    <a:pt x="217" y="268"/>
                    <a:pt x="217" y="268"/>
                    <a:pt x="217" y="268"/>
                  </a:cubicBezTo>
                  <a:cubicBezTo>
                    <a:pt x="218" y="268"/>
                    <a:pt x="218" y="268"/>
                    <a:pt x="218" y="268"/>
                  </a:cubicBezTo>
                  <a:cubicBezTo>
                    <a:pt x="218" y="268"/>
                    <a:pt x="218" y="268"/>
                    <a:pt x="218" y="268"/>
                  </a:cubicBezTo>
                  <a:cubicBezTo>
                    <a:pt x="218" y="269"/>
                    <a:pt x="218" y="269"/>
                    <a:pt x="218" y="269"/>
                  </a:cubicBezTo>
                  <a:cubicBezTo>
                    <a:pt x="219" y="269"/>
                    <a:pt x="219" y="269"/>
                    <a:pt x="219" y="269"/>
                  </a:cubicBezTo>
                  <a:cubicBezTo>
                    <a:pt x="219" y="271"/>
                    <a:pt x="219" y="271"/>
                    <a:pt x="219" y="271"/>
                  </a:cubicBezTo>
                  <a:cubicBezTo>
                    <a:pt x="219" y="271"/>
                    <a:pt x="219" y="271"/>
                    <a:pt x="219" y="271"/>
                  </a:cubicBezTo>
                  <a:cubicBezTo>
                    <a:pt x="219" y="272"/>
                    <a:pt x="219" y="272"/>
                    <a:pt x="219" y="272"/>
                  </a:cubicBezTo>
                  <a:cubicBezTo>
                    <a:pt x="217" y="274"/>
                    <a:pt x="217" y="274"/>
                    <a:pt x="217" y="274"/>
                  </a:cubicBezTo>
                  <a:cubicBezTo>
                    <a:pt x="218" y="273"/>
                    <a:pt x="218" y="273"/>
                    <a:pt x="218" y="273"/>
                  </a:cubicBezTo>
                  <a:cubicBezTo>
                    <a:pt x="219" y="272"/>
                    <a:pt x="219" y="272"/>
                    <a:pt x="219" y="272"/>
                  </a:cubicBezTo>
                  <a:cubicBezTo>
                    <a:pt x="220" y="273"/>
                    <a:pt x="220" y="273"/>
                    <a:pt x="220" y="273"/>
                  </a:cubicBezTo>
                  <a:cubicBezTo>
                    <a:pt x="221" y="273"/>
                    <a:pt x="221" y="273"/>
                    <a:pt x="221" y="273"/>
                  </a:cubicBezTo>
                  <a:cubicBezTo>
                    <a:pt x="222" y="273"/>
                    <a:pt x="222" y="273"/>
                    <a:pt x="222" y="273"/>
                  </a:cubicBezTo>
                  <a:cubicBezTo>
                    <a:pt x="222" y="273"/>
                    <a:pt x="222" y="273"/>
                    <a:pt x="222" y="273"/>
                  </a:cubicBezTo>
                  <a:cubicBezTo>
                    <a:pt x="222" y="272"/>
                    <a:pt x="222" y="272"/>
                    <a:pt x="222" y="272"/>
                  </a:cubicBezTo>
                  <a:cubicBezTo>
                    <a:pt x="224" y="270"/>
                    <a:pt x="224" y="270"/>
                    <a:pt x="224" y="270"/>
                  </a:cubicBezTo>
                  <a:cubicBezTo>
                    <a:pt x="224" y="270"/>
                    <a:pt x="224" y="270"/>
                    <a:pt x="224" y="270"/>
                  </a:cubicBezTo>
                  <a:cubicBezTo>
                    <a:pt x="224" y="271"/>
                    <a:pt x="224" y="271"/>
                    <a:pt x="224" y="271"/>
                  </a:cubicBezTo>
                  <a:cubicBezTo>
                    <a:pt x="224" y="271"/>
                    <a:pt x="224" y="271"/>
                    <a:pt x="224" y="271"/>
                  </a:cubicBezTo>
                  <a:cubicBezTo>
                    <a:pt x="225" y="271"/>
                    <a:pt x="225" y="271"/>
                    <a:pt x="225" y="271"/>
                  </a:cubicBezTo>
                  <a:cubicBezTo>
                    <a:pt x="225" y="273"/>
                    <a:pt x="225" y="273"/>
                    <a:pt x="225" y="273"/>
                  </a:cubicBezTo>
                  <a:cubicBezTo>
                    <a:pt x="225" y="274"/>
                    <a:pt x="225" y="274"/>
                    <a:pt x="225" y="274"/>
                  </a:cubicBezTo>
                  <a:cubicBezTo>
                    <a:pt x="226" y="275"/>
                    <a:pt x="226" y="275"/>
                    <a:pt x="226" y="275"/>
                  </a:cubicBezTo>
                  <a:cubicBezTo>
                    <a:pt x="227" y="275"/>
                    <a:pt x="227" y="275"/>
                    <a:pt x="227" y="275"/>
                  </a:cubicBezTo>
                  <a:cubicBezTo>
                    <a:pt x="226" y="274"/>
                    <a:pt x="226" y="274"/>
                    <a:pt x="226" y="274"/>
                  </a:cubicBezTo>
                  <a:cubicBezTo>
                    <a:pt x="226" y="274"/>
                    <a:pt x="226" y="274"/>
                    <a:pt x="226" y="274"/>
                  </a:cubicBezTo>
                  <a:cubicBezTo>
                    <a:pt x="225" y="273"/>
                    <a:pt x="225" y="273"/>
                    <a:pt x="225" y="273"/>
                  </a:cubicBezTo>
                  <a:cubicBezTo>
                    <a:pt x="226" y="271"/>
                    <a:pt x="226" y="271"/>
                    <a:pt x="226" y="271"/>
                  </a:cubicBezTo>
                  <a:cubicBezTo>
                    <a:pt x="226" y="271"/>
                    <a:pt x="226" y="271"/>
                    <a:pt x="226" y="271"/>
                  </a:cubicBezTo>
                  <a:cubicBezTo>
                    <a:pt x="226" y="270"/>
                    <a:pt x="226" y="270"/>
                    <a:pt x="226" y="270"/>
                  </a:cubicBezTo>
                  <a:cubicBezTo>
                    <a:pt x="225" y="270"/>
                    <a:pt x="225" y="270"/>
                    <a:pt x="225" y="270"/>
                  </a:cubicBezTo>
                  <a:cubicBezTo>
                    <a:pt x="226" y="270"/>
                    <a:pt x="226" y="270"/>
                    <a:pt x="226" y="270"/>
                  </a:cubicBezTo>
                  <a:cubicBezTo>
                    <a:pt x="226" y="270"/>
                    <a:pt x="226" y="270"/>
                    <a:pt x="226" y="270"/>
                  </a:cubicBezTo>
                  <a:cubicBezTo>
                    <a:pt x="227" y="268"/>
                    <a:pt x="227" y="268"/>
                    <a:pt x="227" y="268"/>
                  </a:cubicBezTo>
                  <a:cubicBezTo>
                    <a:pt x="228" y="268"/>
                    <a:pt x="228" y="268"/>
                    <a:pt x="228" y="268"/>
                  </a:cubicBezTo>
                  <a:cubicBezTo>
                    <a:pt x="227" y="267"/>
                    <a:pt x="227" y="267"/>
                    <a:pt x="227" y="267"/>
                  </a:cubicBezTo>
                  <a:cubicBezTo>
                    <a:pt x="227" y="266"/>
                    <a:pt x="227" y="266"/>
                    <a:pt x="227" y="266"/>
                  </a:cubicBezTo>
                  <a:cubicBezTo>
                    <a:pt x="227" y="266"/>
                    <a:pt x="227" y="266"/>
                    <a:pt x="227" y="266"/>
                  </a:cubicBezTo>
                  <a:cubicBezTo>
                    <a:pt x="227" y="265"/>
                    <a:pt x="227" y="265"/>
                    <a:pt x="227" y="265"/>
                  </a:cubicBezTo>
                  <a:cubicBezTo>
                    <a:pt x="228" y="264"/>
                    <a:pt x="228" y="264"/>
                    <a:pt x="228" y="264"/>
                  </a:cubicBezTo>
                  <a:cubicBezTo>
                    <a:pt x="227" y="264"/>
                    <a:pt x="227" y="264"/>
                    <a:pt x="227" y="264"/>
                  </a:cubicBezTo>
                  <a:cubicBezTo>
                    <a:pt x="227" y="263"/>
                    <a:pt x="227" y="263"/>
                    <a:pt x="227" y="263"/>
                  </a:cubicBezTo>
                  <a:cubicBezTo>
                    <a:pt x="227" y="263"/>
                    <a:pt x="227" y="263"/>
                    <a:pt x="227" y="263"/>
                  </a:cubicBezTo>
                  <a:cubicBezTo>
                    <a:pt x="227" y="262"/>
                    <a:pt x="227" y="262"/>
                    <a:pt x="227" y="262"/>
                  </a:cubicBezTo>
                  <a:cubicBezTo>
                    <a:pt x="227" y="261"/>
                    <a:pt x="227" y="261"/>
                    <a:pt x="227" y="261"/>
                  </a:cubicBezTo>
                  <a:cubicBezTo>
                    <a:pt x="227" y="260"/>
                    <a:pt x="227" y="260"/>
                    <a:pt x="227" y="260"/>
                  </a:cubicBezTo>
                  <a:cubicBezTo>
                    <a:pt x="227" y="258"/>
                    <a:pt x="227" y="258"/>
                    <a:pt x="227" y="258"/>
                  </a:cubicBezTo>
                  <a:cubicBezTo>
                    <a:pt x="228" y="258"/>
                    <a:pt x="228" y="258"/>
                    <a:pt x="228" y="258"/>
                  </a:cubicBezTo>
                  <a:cubicBezTo>
                    <a:pt x="228" y="257"/>
                    <a:pt x="228" y="257"/>
                    <a:pt x="228" y="257"/>
                  </a:cubicBezTo>
                  <a:cubicBezTo>
                    <a:pt x="228" y="257"/>
                    <a:pt x="228" y="257"/>
                    <a:pt x="228" y="257"/>
                  </a:cubicBezTo>
                  <a:cubicBezTo>
                    <a:pt x="228" y="256"/>
                    <a:pt x="228" y="256"/>
                    <a:pt x="228" y="256"/>
                  </a:cubicBezTo>
                  <a:cubicBezTo>
                    <a:pt x="228" y="256"/>
                    <a:pt x="228" y="256"/>
                    <a:pt x="228" y="256"/>
                  </a:cubicBezTo>
                  <a:cubicBezTo>
                    <a:pt x="228" y="256"/>
                    <a:pt x="228" y="256"/>
                    <a:pt x="228" y="256"/>
                  </a:cubicBezTo>
                  <a:cubicBezTo>
                    <a:pt x="228" y="255"/>
                    <a:pt x="228" y="255"/>
                    <a:pt x="228" y="255"/>
                  </a:cubicBezTo>
                  <a:cubicBezTo>
                    <a:pt x="228" y="255"/>
                    <a:pt x="228" y="255"/>
                    <a:pt x="228" y="255"/>
                  </a:cubicBezTo>
                  <a:cubicBezTo>
                    <a:pt x="228" y="254"/>
                    <a:pt x="228" y="254"/>
                    <a:pt x="228" y="254"/>
                  </a:cubicBezTo>
                  <a:cubicBezTo>
                    <a:pt x="228" y="254"/>
                    <a:pt x="228" y="254"/>
                    <a:pt x="228" y="254"/>
                  </a:cubicBezTo>
                  <a:cubicBezTo>
                    <a:pt x="227" y="253"/>
                    <a:pt x="227" y="253"/>
                    <a:pt x="227" y="253"/>
                  </a:cubicBezTo>
                  <a:cubicBezTo>
                    <a:pt x="227" y="252"/>
                    <a:pt x="227" y="252"/>
                    <a:pt x="227" y="252"/>
                  </a:cubicBezTo>
                  <a:cubicBezTo>
                    <a:pt x="227" y="252"/>
                    <a:pt x="227" y="252"/>
                    <a:pt x="227" y="252"/>
                  </a:cubicBezTo>
                  <a:cubicBezTo>
                    <a:pt x="228" y="251"/>
                    <a:pt x="228" y="251"/>
                    <a:pt x="228" y="251"/>
                  </a:cubicBezTo>
                  <a:cubicBezTo>
                    <a:pt x="230" y="251"/>
                    <a:pt x="230" y="251"/>
                    <a:pt x="230" y="251"/>
                  </a:cubicBezTo>
                  <a:cubicBezTo>
                    <a:pt x="231" y="251"/>
                    <a:pt x="231" y="251"/>
                    <a:pt x="231" y="251"/>
                  </a:cubicBezTo>
                  <a:cubicBezTo>
                    <a:pt x="232" y="251"/>
                    <a:pt x="232" y="251"/>
                    <a:pt x="232" y="251"/>
                  </a:cubicBezTo>
                  <a:cubicBezTo>
                    <a:pt x="232" y="250"/>
                    <a:pt x="232" y="250"/>
                    <a:pt x="232" y="250"/>
                  </a:cubicBezTo>
                  <a:cubicBezTo>
                    <a:pt x="234" y="249"/>
                    <a:pt x="234" y="249"/>
                    <a:pt x="234" y="249"/>
                  </a:cubicBezTo>
                  <a:cubicBezTo>
                    <a:pt x="237" y="249"/>
                    <a:pt x="237" y="249"/>
                    <a:pt x="237" y="249"/>
                  </a:cubicBezTo>
                  <a:cubicBezTo>
                    <a:pt x="237" y="248"/>
                    <a:pt x="237" y="248"/>
                    <a:pt x="237" y="248"/>
                  </a:cubicBezTo>
                  <a:cubicBezTo>
                    <a:pt x="237" y="248"/>
                    <a:pt x="237" y="248"/>
                    <a:pt x="237" y="248"/>
                  </a:cubicBezTo>
                  <a:cubicBezTo>
                    <a:pt x="239" y="247"/>
                    <a:pt x="239" y="247"/>
                    <a:pt x="239" y="247"/>
                  </a:cubicBezTo>
                  <a:cubicBezTo>
                    <a:pt x="240" y="246"/>
                    <a:pt x="240" y="246"/>
                    <a:pt x="240" y="246"/>
                  </a:cubicBezTo>
                  <a:cubicBezTo>
                    <a:pt x="241" y="246"/>
                    <a:pt x="241" y="246"/>
                    <a:pt x="241" y="246"/>
                  </a:cubicBezTo>
                  <a:cubicBezTo>
                    <a:pt x="242" y="244"/>
                    <a:pt x="242" y="244"/>
                    <a:pt x="242" y="244"/>
                  </a:cubicBezTo>
                  <a:cubicBezTo>
                    <a:pt x="242" y="244"/>
                    <a:pt x="242" y="244"/>
                    <a:pt x="242" y="244"/>
                  </a:cubicBezTo>
                  <a:cubicBezTo>
                    <a:pt x="243" y="244"/>
                    <a:pt x="243" y="244"/>
                    <a:pt x="243" y="244"/>
                  </a:cubicBezTo>
                  <a:cubicBezTo>
                    <a:pt x="244" y="244"/>
                    <a:pt x="244" y="244"/>
                    <a:pt x="244" y="244"/>
                  </a:cubicBezTo>
                  <a:cubicBezTo>
                    <a:pt x="244" y="244"/>
                    <a:pt x="244" y="244"/>
                    <a:pt x="244" y="244"/>
                  </a:cubicBezTo>
                  <a:cubicBezTo>
                    <a:pt x="244" y="243"/>
                    <a:pt x="244" y="243"/>
                    <a:pt x="244" y="243"/>
                  </a:cubicBezTo>
                  <a:cubicBezTo>
                    <a:pt x="243" y="242"/>
                    <a:pt x="243" y="242"/>
                    <a:pt x="243" y="242"/>
                  </a:cubicBezTo>
                  <a:cubicBezTo>
                    <a:pt x="243" y="242"/>
                    <a:pt x="243" y="242"/>
                    <a:pt x="243" y="242"/>
                  </a:cubicBezTo>
                  <a:cubicBezTo>
                    <a:pt x="243" y="243"/>
                    <a:pt x="243" y="243"/>
                    <a:pt x="243" y="243"/>
                  </a:cubicBezTo>
                  <a:cubicBezTo>
                    <a:pt x="242" y="243"/>
                    <a:pt x="242" y="243"/>
                    <a:pt x="242" y="243"/>
                  </a:cubicBezTo>
                  <a:cubicBezTo>
                    <a:pt x="243" y="242"/>
                    <a:pt x="243" y="242"/>
                    <a:pt x="243" y="242"/>
                  </a:cubicBezTo>
                  <a:cubicBezTo>
                    <a:pt x="243" y="240"/>
                    <a:pt x="243" y="240"/>
                    <a:pt x="243" y="240"/>
                  </a:cubicBezTo>
                  <a:cubicBezTo>
                    <a:pt x="244" y="240"/>
                    <a:pt x="244" y="240"/>
                    <a:pt x="244" y="240"/>
                  </a:cubicBezTo>
                  <a:cubicBezTo>
                    <a:pt x="244" y="238"/>
                    <a:pt x="244" y="238"/>
                    <a:pt x="244" y="238"/>
                  </a:cubicBezTo>
                  <a:cubicBezTo>
                    <a:pt x="244" y="237"/>
                    <a:pt x="244" y="237"/>
                    <a:pt x="244" y="237"/>
                  </a:cubicBezTo>
                  <a:cubicBezTo>
                    <a:pt x="243" y="236"/>
                    <a:pt x="243" y="236"/>
                    <a:pt x="243" y="236"/>
                  </a:cubicBezTo>
                  <a:cubicBezTo>
                    <a:pt x="243" y="234"/>
                    <a:pt x="243" y="234"/>
                    <a:pt x="243" y="234"/>
                  </a:cubicBezTo>
                  <a:cubicBezTo>
                    <a:pt x="243" y="232"/>
                    <a:pt x="243" y="232"/>
                    <a:pt x="243" y="232"/>
                  </a:cubicBezTo>
                  <a:cubicBezTo>
                    <a:pt x="242" y="230"/>
                    <a:pt x="242" y="230"/>
                    <a:pt x="242" y="230"/>
                  </a:cubicBezTo>
                  <a:cubicBezTo>
                    <a:pt x="241" y="229"/>
                    <a:pt x="241" y="229"/>
                    <a:pt x="241" y="229"/>
                  </a:cubicBezTo>
                  <a:cubicBezTo>
                    <a:pt x="240" y="228"/>
                    <a:pt x="240" y="228"/>
                    <a:pt x="240" y="228"/>
                  </a:cubicBezTo>
                  <a:cubicBezTo>
                    <a:pt x="240" y="228"/>
                    <a:pt x="240" y="228"/>
                    <a:pt x="240" y="228"/>
                  </a:cubicBezTo>
                  <a:cubicBezTo>
                    <a:pt x="239" y="228"/>
                    <a:pt x="239" y="228"/>
                    <a:pt x="239" y="228"/>
                  </a:cubicBezTo>
                  <a:cubicBezTo>
                    <a:pt x="240" y="226"/>
                    <a:pt x="240" y="226"/>
                    <a:pt x="240" y="226"/>
                  </a:cubicBezTo>
                  <a:cubicBezTo>
                    <a:pt x="241" y="226"/>
                    <a:pt x="241" y="226"/>
                    <a:pt x="241" y="226"/>
                  </a:cubicBezTo>
                  <a:cubicBezTo>
                    <a:pt x="243" y="223"/>
                    <a:pt x="243" y="223"/>
                    <a:pt x="243" y="223"/>
                  </a:cubicBezTo>
                  <a:cubicBezTo>
                    <a:pt x="244" y="223"/>
                    <a:pt x="244" y="223"/>
                    <a:pt x="244" y="223"/>
                  </a:cubicBezTo>
                  <a:cubicBezTo>
                    <a:pt x="244" y="223"/>
                    <a:pt x="244" y="223"/>
                    <a:pt x="244" y="223"/>
                  </a:cubicBezTo>
                  <a:cubicBezTo>
                    <a:pt x="244" y="222"/>
                    <a:pt x="244" y="222"/>
                    <a:pt x="244" y="222"/>
                  </a:cubicBezTo>
                  <a:cubicBezTo>
                    <a:pt x="244" y="222"/>
                    <a:pt x="244" y="222"/>
                    <a:pt x="244" y="222"/>
                  </a:cubicBezTo>
                  <a:cubicBezTo>
                    <a:pt x="244" y="222"/>
                    <a:pt x="244" y="222"/>
                    <a:pt x="244" y="222"/>
                  </a:cubicBezTo>
                  <a:cubicBezTo>
                    <a:pt x="245" y="221"/>
                    <a:pt x="245" y="221"/>
                    <a:pt x="245" y="221"/>
                  </a:cubicBezTo>
                  <a:cubicBezTo>
                    <a:pt x="245" y="221"/>
                    <a:pt x="245" y="221"/>
                    <a:pt x="245" y="221"/>
                  </a:cubicBezTo>
                  <a:cubicBezTo>
                    <a:pt x="246" y="222"/>
                    <a:pt x="246" y="222"/>
                    <a:pt x="246" y="222"/>
                  </a:cubicBezTo>
                  <a:cubicBezTo>
                    <a:pt x="246" y="222"/>
                    <a:pt x="246" y="222"/>
                    <a:pt x="246" y="222"/>
                  </a:cubicBezTo>
                  <a:cubicBezTo>
                    <a:pt x="246" y="221"/>
                    <a:pt x="246" y="221"/>
                    <a:pt x="246" y="221"/>
                  </a:cubicBezTo>
                  <a:cubicBezTo>
                    <a:pt x="246" y="220"/>
                    <a:pt x="246" y="220"/>
                    <a:pt x="246" y="220"/>
                  </a:cubicBezTo>
                  <a:cubicBezTo>
                    <a:pt x="247" y="220"/>
                    <a:pt x="247" y="220"/>
                    <a:pt x="247" y="220"/>
                  </a:cubicBezTo>
                  <a:cubicBezTo>
                    <a:pt x="248" y="219"/>
                    <a:pt x="248" y="219"/>
                    <a:pt x="248" y="219"/>
                  </a:cubicBezTo>
                  <a:cubicBezTo>
                    <a:pt x="248" y="218"/>
                    <a:pt x="248" y="218"/>
                    <a:pt x="248" y="218"/>
                  </a:cubicBezTo>
                  <a:cubicBezTo>
                    <a:pt x="247" y="218"/>
                    <a:pt x="247" y="218"/>
                    <a:pt x="247" y="218"/>
                  </a:cubicBezTo>
                  <a:cubicBezTo>
                    <a:pt x="247" y="218"/>
                    <a:pt x="247" y="218"/>
                    <a:pt x="247" y="218"/>
                  </a:cubicBezTo>
                  <a:cubicBezTo>
                    <a:pt x="247" y="217"/>
                    <a:pt x="247" y="217"/>
                    <a:pt x="247" y="217"/>
                  </a:cubicBezTo>
                  <a:cubicBezTo>
                    <a:pt x="247" y="216"/>
                    <a:pt x="247" y="216"/>
                    <a:pt x="247" y="216"/>
                  </a:cubicBezTo>
                  <a:cubicBezTo>
                    <a:pt x="247" y="216"/>
                    <a:pt x="247" y="216"/>
                    <a:pt x="247" y="216"/>
                  </a:cubicBezTo>
                  <a:cubicBezTo>
                    <a:pt x="247" y="215"/>
                    <a:pt x="247" y="215"/>
                    <a:pt x="247" y="215"/>
                  </a:cubicBezTo>
                  <a:cubicBezTo>
                    <a:pt x="248" y="215"/>
                    <a:pt x="248" y="215"/>
                    <a:pt x="248" y="215"/>
                  </a:cubicBezTo>
                  <a:cubicBezTo>
                    <a:pt x="247" y="215"/>
                    <a:pt x="247" y="215"/>
                    <a:pt x="247" y="215"/>
                  </a:cubicBezTo>
                  <a:cubicBezTo>
                    <a:pt x="247" y="214"/>
                    <a:pt x="247" y="214"/>
                    <a:pt x="247" y="214"/>
                  </a:cubicBezTo>
                  <a:cubicBezTo>
                    <a:pt x="248" y="213"/>
                    <a:pt x="248" y="213"/>
                    <a:pt x="248" y="213"/>
                  </a:cubicBezTo>
                  <a:cubicBezTo>
                    <a:pt x="248" y="213"/>
                    <a:pt x="248" y="213"/>
                    <a:pt x="248" y="213"/>
                  </a:cubicBezTo>
                  <a:cubicBezTo>
                    <a:pt x="248" y="213"/>
                    <a:pt x="248" y="213"/>
                    <a:pt x="248" y="213"/>
                  </a:cubicBezTo>
                  <a:cubicBezTo>
                    <a:pt x="246" y="213"/>
                    <a:pt x="246" y="213"/>
                    <a:pt x="246" y="213"/>
                  </a:cubicBezTo>
                  <a:cubicBezTo>
                    <a:pt x="246" y="213"/>
                    <a:pt x="246" y="213"/>
                    <a:pt x="246" y="213"/>
                  </a:cubicBezTo>
                  <a:cubicBezTo>
                    <a:pt x="246" y="212"/>
                    <a:pt x="246" y="212"/>
                    <a:pt x="246" y="212"/>
                  </a:cubicBezTo>
                  <a:cubicBezTo>
                    <a:pt x="248" y="211"/>
                    <a:pt x="248" y="211"/>
                    <a:pt x="248" y="211"/>
                  </a:cubicBezTo>
                  <a:cubicBezTo>
                    <a:pt x="249" y="209"/>
                    <a:pt x="249" y="209"/>
                    <a:pt x="249" y="209"/>
                  </a:cubicBezTo>
                  <a:cubicBezTo>
                    <a:pt x="249" y="208"/>
                    <a:pt x="249" y="208"/>
                    <a:pt x="249" y="208"/>
                  </a:cubicBezTo>
                  <a:cubicBezTo>
                    <a:pt x="250" y="208"/>
                    <a:pt x="250" y="208"/>
                    <a:pt x="250" y="208"/>
                  </a:cubicBezTo>
                  <a:cubicBezTo>
                    <a:pt x="250" y="208"/>
                    <a:pt x="250" y="208"/>
                    <a:pt x="250" y="208"/>
                  </a:cubicBezTo>
                  <a:cubicBezTo>
                    <a:pt x="250" y="207"/>
                    <a:pt x="250" y="207"/>
                    <a:pt x="250" y="207"/>
                  </a:cubicBezTo>
                  <a:cubicBezTo>
                    <a:pt x="250" y="207"/>
                    <a:pt x="250" y="207"/>
                    <a:pt x="250" y="207"/>
                  </a:cubicBezTo>
                  <a:cubicBezTo>
                    <a:pt x="250" y="207"/>
                    <a:pt x="250" y="207"/>
                    <a:pt x="250" y="207"/>
                  </a:cubicBezTo>
                  <a:cubicBezTo>
                    <a:pt x="249" y="206"/>
                    <a:pt x="249" y="206"/>
                    <a:pt x="249" y="206"/>
                  </a:cubicBezTo>
                  <a:cubicBezTo>
                    <a:pt x="249" y="206"/>
                    <a:pt x="249" y="206"/>
                    <a:pt x="249" y="206"/>
                  </a:cubicBezTo>
                  <a:cubicBezTo>
                    <a:pt x="249" y="204"/>
                    <a:pt x="249" y="204"/>
                    <a:pt x="249" y="204"/>
                  </a:cubicBezTo>
                  <a:cubicBezTo>
                    <a:pt x="249" y="203"/>
                    <a:pt x="249" y="203"/>
                    <a:pt x="249" y="203"/>
                  </a:cubicBezTo>
                  <a:cubicBezTo>
                    <a:pt x="249" y="202"/>
                    <a:pt x="249" y="202"/>
                    <a:pt x="249" y="202"/>
                  </a:cubicBezTo>
                  <a:cubicBezTo>
                    <a:pt x="250" y="202"/>
                    <a:pt x="250" y="202"/>
                    <a:pt x="250" y="202"/>
                  </a:cubicBezTo>
                  <a:cubicBezTo>
                    <a:pt x="250" y="202"/>
                    <a:pt x="250" y="202"/>
                    <a:pt x="250" y="202"/>
                  </a:cubicBezTo>
                  <a:cubicBezTo>
                    <a:pt x="251" y="202"/>
                    <a:pt x="251" y="202"/>
                    <a:pt x="251" y="202"/>
                  </a:cubicBezTo>
                  <a:cubicBezTo>
                    <a:pt x="251" y="201"/>
                    <a:pt x="251" y="201"/>
                    <a:pt x="251" y="201"/>
                  </a:cubicBezTo>
                  <a:cubicBezTo>
                    <a:pt x="251" y="201"/>
                    <a:pt x="251" y="201"/>
                    <a:pt x="251" y="201"/>
                  </a:cubicBezTo>
                  <a:cubicBezTo>
                    <a:pt x="252" y="201"/>
                    <a:pt x="252" y="201"/>
                    <a:pt x="252" y="201"/>
                  </a:cubicBezTo>
                  <a:cubicBezTo>
                    <a:pt x="252" y="201"/>
                    <a:pt x="252" y="201"/>
                    <a:pt x="252" y="201"/>
                  </a:cubicBezTo>
                  <a:cubicBezTo>
                    <a:pt x="253" y="201"/>
                    <a:pt x="253" y="201"/>
                    <a:pt x="253" y="201"/>
                  </a:cubicBezTo>
                  <a:cubicBezTo>
                    <a:pt x="254" y="201"/>
                    <a:pt x="254" y="201"/>
                    <a:pt x="254" y="201"/>
                  </a:cubicBezTo>
                  <a:cubicBezTo>
                    <a:pt x="256" y="202"/>
                    <a:pt x="256" y="202"/>
                    <a:pt x="256" y="202"/>
                  </a:cubicBezTo>
                  <a:cubicBezTo>
                    <a:pt x="258" y="203"/>
                    <a:pt x="258" y="203"/>
                    <a:pt x="258" y="203"/>
                  </a:cubicBezTo>
                  <a:cubicBezTo>
                    <a:pt x="259" y="203"/>
                    <a:pt x="259" y="203"/>
                    <a:pt x="259" y="203"/>
                  </a:cubicBezTo>
                  <a:cubicBezTo>
                    <a:pt x="259" y="203"/>
                    <a:pt x="259" y="203"/>
                    <a:pt x="259" y="203"/>
                  </a:cubicBezTo>
                  <a:cubicBezTo>
                    <a:pt x="258" y="204"/>
                    <a:pt x="258" y="204"/>
                    <a:pt x="258" y="204"/>
                  </a:cubicBezTo>
                  <a:cubicBezTo>
                    <a:pt x="259" y="204"/>
                    <a:pt x="259" y="204"/>
                    <a:pt x="259" y="204"/>
                  </a:cubicBezTo>
                  <a:cubicBezTo>
                    <a:pt x="260" y="203"/>
                    <a:pt x="260" y="203"/>
                    <a:pt x="260" y="203"/>
                  </a:cubicBezTo>
                  <a:cubicBezTo>
                    <a:pt x="261" y="203"/>
                    <a:pt x="261" y="203"/>
                    <a:pt x="261" y="203"/>
                  </a:cubicBezTo>
                  <a:cubicBezTo>
                    <a:pt x="262" y="203"/>
                    <a:pt x="262" y="203"/>
                    <a:pt x="262" y="203"/>
                  </a:cubicBezTo>
                  <a:cubicBezTo>
                    <a:pt x="262" y="203"/>
                    <a:pt x="262" y="203"/>
                    <a:pt x="262" y="203"/>
                  </a:cubicBezTo>
                  <a:cubicBezTo>
                    <a:pt x="263" y="204"/>
                    <a:pt x="263" y="204"/>
                    <a:pt x="263" y="204"/>
                  </a:cubicBezTo>
                  <a:cubicBezTo>
                    <a:pt x="263" y="203"/>
                    <a:pt x="263" y="203"/>
                    <a:pt x="263" y="203"/>
                  </a:cubicBezTo>
                  <a:cubicBezTo>
                    <a:pt x="264" y="204"/>
                    <a:pt x="264" y="204"/>
                    <a:pt x="264" y="204"/>
                  </a:cubicBezTo>
                  <a:cubicBezTo>
                    <a:pt x="264" y="203"/>
                    <a:pt x="264" y="203"/>
                    <a:pt x="264" y="203"/>
                  </a:cubicBezTo>
                  <a:cubicBezTo>
                    <a:pt x="265" y="203"/>
                    <a:pt x="265" y="203"/>
                    <a:pt x="265" y="203"/>
                  </a:cubicBezTo>
                  <a:cubicBezTo>
                    <a:pt x="266" y="203"/>
                    <a:pt x="266" y="203"/>
                    <a:pt x="266" y="203"/>
                  </a:cubicBezTo>
                  <a:cubicBezTo>
                    <a:pt x="268" y="204"/>
                    <a:pt x="268" y="204"/>
                    <a:pt x="268" y="204"/>
                  </a:cubicBezTo>
                  <a:cubicBezTo>
                    <a:pt x="268" y="205"/>
                    <a:pt x="268" y="205"/>
                    <a:pt x="268" y="205"/>
                  </a:cubicBezTo>
                  <a:cubicBezTo>
                    <a:pt x="269" y="205"/>
                    <a:pt x="269" y="205"/>
                    <a:pt x="269" y="205"/>
                  </a:cubicBezTo>
                  <a:cubicBezTo>
                    <a:pt x="270" y="205"/>
                    <a:pt x="270" y="205"/>
                    <a:pt x="270" y="205"/>
                  </a:cubicBezTo>
                  <a:cubicBezTo>
                    <a:pt x="270" y="207"/>
                    <a:pt x="270" y="207"/>
                    <a:pt x="270" y="207"/>
                  </a:cubicBezTo>
                  <a:cubicBezTo>
                    <a:pt x="269" y="207"/>
                    <a:pt x="269" y="207"/>
                    <a:pt x="269" y="207"/>
                  </a:cubicBezTo>
                  <a:cubicBezTo>
                    <a:pt x="269" y="208"/>
                    <a:pt x="269" y="208"/>
                    <a:pt x="269" y="208"/>
                  </a:cubicBezTo>
                  <a:cubicBezTo>
                    <a:pt x="270" y="207"/>
                    <a:pt x="270" y="207"/>
                    <a:pt x="270" y="207"/>
                  </a:cubicBezTo>
                  <a:cubicBezTo>
                    <a:pt x="271" y="208"/>
                    <a:pt x="271" y="208"/>
                    <a:pt x="271" y="208"/>
                  </a:cubicBezTo>
                  <a:cubicBezTo>
                    <a:pt x="271" y="209"/>
                    <a:pt x="271" y="209"/>
                    <a:pt x="271" y="209"/>
                  </a:cubicBezTo>
                  <a:cubicBezTo>
                    <a:pt x="270" y="209"/>
                    <a:pt x="270" y="209"/>
                    <a:pt x="270" y="209"/>
                  </a:cubicBezTo>
                  <a:cubicBezTo>
                    <a:pt x="271" y="210"/>
                    <a:pt x="271" y="210"/>
                    <a:pt x="271" y="210"/>
                  </a:cubicBezTo>
                  <a:cubicBezTo>
                    <a:pt x="272" y="209"/>
                    <a:pt x="272" y="209"/>
                    <a:pt x="272" y="209"/>
                  </a:cubicBezTo>
                  <a:cubicBezTo>
                    <a:pt x="272" y="210"/>
                    <a:pt x="272" y="210"/>
                    <a:pt x="272" y="210"/>
                  </a:cubicBezTo>
                  <a:cubicBezTo>
                    <a:pt x="272" y="211"/>
                    <a:pt x="272" y="211"/>
                    <a:pt x="272" y="211"/>
                  </a:cubicBezTo>
                  <a:cubicBezTo>
                    <a:pt x="272" y="210"/>
                    <a:pt x="272" y="210"/>
                    <a:pt x="272" y="210"/>
                  </a:cubicBezTo>
                  <a:cubicBezTo>
                    <a:pt x="271" y="211"/>
                    <a:pt x="271" y="211"/>
                    <a:pt x="271" y="211"/>
                  </a:cubicBezTo>
                  <a:cubicBezTo>
                    <a:pt x="270" y="211"/>
                    <a:pt x="270" y="211"/>
                    <a:pt x="270" y="211"/>
                  </a:cubicBezTo>
                  <a:cubicBezTo>
                    <a:pt x="272" y="212"/>
                    <a:pt x="272" y="212"/>
                    <a:pt x="272" y="212"/>
                  </a:cubicBezTo>
                  <a:cubicBezTo>
                    <a:pt x="272" y="213"/>
                    <a:pt x="272" y="213"/>
                    <a:pt x="272" y="213"/>
                  </a:cubicBezTo>
                  <a:cubicBezTo>
                    <a:pt x="272" y="212"/>
                    <a:pt x="272" y="212"/>
                    <a:pt x="272" y="212"/>
                  </a:cubicBezTo>
                  <a:cubicBezTo>
                    <a:pt x="272" y="213"/>
                    <a:pt x="272" y="213"/>
                    <a:pt x="272" y="213"/>
                  </a:cubicBezTo>
                  <a:cubicBezTo>
                    <a:pt x="273" y="212"/>
                    <a:pt x="273" y="212"/>
                    <a:pt x="273" y="212"/>
                  </a:cubicBezTo>
                  <a:cubicBezTo>
                    <a:pt x="274" y="213"/>
                    <a:pt x="274" y="213"/>
                    <a:pt x="274" y="213"/>
                  </a:cubicBezTo>
                  <a:cubicBezTo>
                    <a:pt x="275" y="213"/>
                    <a:pt x="275" y="213"/>
                    <a:pt x="275" y="213"/>
                  </a:cubicBezTo>
                  <a:cubicBezTo>
                    <a:pt x="275" y="214"/>
                    <a:pt x="275" y="214"/>
                    <a:pt x="275" y="214"/>
                  </a:cubicBezTo>
                  <a:cubicBezTo>
                    <a:pt x="276" y="213"/>
                    <a:pt x="276" y="213"/>
                    <a:pt x="276" y="213"/>
                  </a:cubicBezTo>
                  <a:cubicBezTo>
                    <a:pt x="277" y="214"/>
                    <a:pt x="277" y="214"/>
                    <a:pt x="277" y="214"/>
                  </a:cubicBezTo>
                  <a:cubicBezTo>
                    <a:pt x="277" y="215"/>
                    <a:pt x="277" y="215"/>
                    <a:pt x="277" y="215"/>
                  </a:cubicBezTo>
                  <a:cubicBezTo>
                    <a:pt x="278" y="216"/>
                    <a:pt x="278" y="216"/>
                    <a:pt x="278" y="216"/>
                  </a:cubicBezTo>
                  <a:cubicBezTo>
                    <a:pt x="279" y="215"/>
                    <a:pt x="279" y="215"/>
                    <a:pt x="279" y="215"/>
                  </a:cubicBezTo>
                  <a:cubicBezTo>
                    <a:pt x="279" y="214"/>
                    <a:pt x="279" y="214"/>
                    <a:pt x="279" y="214"/>
                  </a:cubicBezTo>
                  <a:cubicBezTo>
                    <a:pt x="280" y="214"/>
                    <a:pt x="280" y="214"/>
                    <a:pt x="280" y="214"/>
                  </a:cubicBezTo>
                  <a:cubicBezTo>
                    <a:pt x="280" y="215"/>
                    <a:pt x="280" y="215"/>
                    <a:pt x="280" y="215"/>
                  </a:cubicBezTo>
                  <a:cubicBezTo>
                    <a:pt x="279" y="216"/>
                    <a:pt x="279" y="216"/>
                    <a:pt x="279" y="216"/>
                  </a:cubicBezTo>
                  <a:cubicBezTo>
                    <a:pt x="278" y="217"/>
                    <a:pt x="278" y="217"/>
                    <a:pt x="278" y="217"/>
                  </a:cubicBezTo>
                  <a:cubicBezTo>
                    <a:pt x="277" y="218"/>
                    <a:pt x="277" y="218"/>
                    <a:pt x="277" y="218"/>
                  </a:cubicBezTo>
                  <a:cubicBezTo>
                    <a:pt x="278" y="220"/>
                    <a:pt x="278" y="220"/>
                    <a:pt x="278" y="220"/>
                  </a:cubicBezTo>
                  <a:cubicBezTo>
                    <a:pt x="277" y="220"/>
                    <a:pt x="277" y="220"/>
                    <a:pt x="277" y="220"/>
                  </a:cubicBezTo>
                  <a:cubicBezTo>
                    <a:pt x="277" y="219"/>
                    <a:pt x="277" y="219"/>
                    <a:pt x="277" y="219"/>
                  </a:cubicBezTo>
                  <a:cubicBezTo>
                    <a:pt x="277" y="220"/>
                    <a:pt x="277" y="220"/>
                    <a:pt x="277" y="220"/>
                  </a:cubicBezTo>
                  <a:cubicBezTo>
                    <a:pt x="276" y="221"/>
                    <a:pt x="276" y="221"/>
                    <a:pt x="276" y="221"/>
                  </a:cubicBezTo>
                  <a:cubicBezTo>
                    <a:pt x="274" y="221"/>
                    <a:pt x="274" y="221"/>
                    <a:pt x="274" y="221"/>
                  </a:cubicBezTo>
                  <a:cubicBezTo>
                    <a:pt x="272" y="220"/>
                    <a:pt x="272" y="220"/>
                    <a:pt x="272" y="220"/>
                  </a:cubicBezTo>
                  <a:cubicBezTo>
                    <a:pt x="274" y="221"/>
                    <a:pt x="274" y="221"/>
                    <a:pt x="274" y="221"/>
                  </a:cubicBezTo>
                  <a:cubicBezTo>
                    <a:pt x="276" y="221"/>
                    <a:pt x="276" y="221"/>
                    <a:pt x="276" y="221"/>
                  </a:cubicBezTo>
                  <a:cubicBezTo>
                    <a:pt x="277" y="222"/>
                    <a:pt x="277" y="222"/>
                    <a:pt x="277" y="222"/>
                  </a:cubicBezTo>
                  <a:cubicBezTo>
                    <a:pt x="277" y="224"/>
                    <a:pt x="277" y="224"/>
                    <a:pt x="277" y="224"/>
                  </a:cubicBezTo>
                  <a:cubicBezTo>
                    <a:pt x="276" y="225"/>
                    <a:pt x="276" y="225"/>
                    <a:pt x="276" y="225"/>
                  </a:cubicBezTo>
                  <a:cubicBezTo>
                    <a:pt x="276" y="225"/>
                    <a:pt x="276" y="225"/>
                    <a:pt x="276" y="225"/>
                  </a:cubicBezTo>
                  <a:cubicBezTo>
                    <a:pt x="275" y="226"/>
                    <a:pt x="275" y="226"/>
                    <a:pt x="275" y="226"/>
                  </a:cubicBezTo>
                  <a:cubicBezTo>
                    <a:pt x="275" y="226"/>
                    <a:pt x="275" y="226"/>
                    <a:pt x="275" y="226"/>
                  </a:cubicBezTo>
                  <a:cubicBezTo>
                    <a:pt x="276" y="228"/>
                    <a:pt x="276" y="228"/>
                    <a:pt x="276" y="228"/>
                  </a:cubicBezTo>
                  <a:cubicBezTo>
                    <a:pt x="277" y="228"/>
                    <a:pt x="277" y="228"/>
                    <a:pt x="277" y="228"/>
                  </a:cubicBezTo>
                  <a:cubicBezTo>
                    <a:pt x="277" y="228"/>
                    <a:pt x="277" y="228"/>
                    <a:pt x="277" y="228"/>
                  </a:cubicBezTo>
                  <a:cubicBezTo>
                    <a:pt x="275" y="228"/>
                    <a:pt x="275" y="228"/>
                    <a:pt x="275" y="228"/>
                  </a:cubicBezTo>
                  <a:cubicBezTo>
                    <a:pt x="276" y="229"/>
                    <a:pt x="276" y="229"/>
                    <a:pt x="276" y="229"/>
                  </a:cubicBezTo>
                  <a:cubicBezTo>
                    <a:pt x="277" y="230"/>
                    <a:pt x="277" y="230"/>
                    <a:pt x="277" y="230"/>
                  </a:cubicBezTo>
                  <a:cubicBezTo>
                    <a:pt x="277" y="230"/>
                    <a:pt x="277" y="230"/>
                    <a:pt x="277" y="230"/>
                  </a:cubicBezTo>
                  <a:cubicBezTo>
                    <a:pt x="277" y="229"/>
                    <a:pt x="277" y="229"/>
                    <a:pt x="277" y="229"/>
                  </a:cubicBezTo>
                  <a:cubicBezTo>
                    <a:pt x="278" y="229"/>
                    <a:pt x="278" y="229"/>
                    <a:pt x="278" y="229"/>
                  </a:cubicBezTo>
                  <a:cubicBezTo>
                    <a:pt x="279" y="229"/>
                    <a:pt x="279" y="229"/>
                    <a:pt x="279" y="229"/>
                  </a:cubicBezTo>
                  <a:cubicBezTo>
                    <a:pt x="279" y="230"/>
                    <a:pt x="279" y="230"/>
                    <a:pt x="279" y="230"/>
                  </a:cubicBezTo>
                  <a:cubicBezTo>
                    <a:pt x="279" y="231"/>
                    <a:pt x="279" y="231"/>
                    <a:pt x="279" y="231"/>
                  </a:cubicBezTo>
                  <a:cubicBezTo>
                    <a:pt x="279" y="232"/>
                    <a:pt x="279" y="232"/>
                    <a:pt x="279" y="232"/>
                  </a:cubicBezTo>
                  <a:cubicBezTo>
                    <a:pt x="278" y="233"/>
                    <a:pt x="278" y="233"/>
                    <a:pt x="278" y="233"/>
                  </a:cubicBezTo>
                  <a:cubicBezTo>
                    <a:pt x="278" y="234"/>
                    <a:pt x="278" y="234"/>
                    <a:pt x="278" y="234"/>
                  </a:cubicBezTo>
                  <a:cubicBezTo>
                    <a:pt x="277" y="235"/>
                    <a:pt x="277" y="235"/>
                    <a:pt x="277" y="235"/>
                  </a:cubicBezTo>
                  <a:cubicBezTo>
                    <a:pt x="278" y="235"/>
                    <a:pt x="278" y="235"/>
                    <a:pt x="278" y="235"/>
                  </a:cubicBezTo>
                  <a:cubicBezTo>
                    <a:pt x="279" y="232"/>
                    <a:pt x="279" y="232"/>
                    <a:pt x="279" y="232"/>
                  </a:cubicBezTo>
                  <a:cubicBezTo>
                    <a:pt x="280" y="231"/>
                    <a:pt x="280" y="231"/>
                    <a:pt x="280" y="231"/>
                  </a:cubicBezTo>
                  <a:cubicBezTo>
                    <a:pt x="281" y="231"/>
                    <a:pt x="281" y="231"/>
                    <a:pt x="281" y="231"/>
                  </a:cubicBezTo>
                  <a:cubicBezTo>
                    <a:pt x="281" y="232"/>
                    <a:pt x="281" y="232"/>
                    <a:pt x="281" y="232"/>
                  </a:cubicBezTo>
                  <a:cubicBezTo>
                    <a:pt x="281" y="234"/>
                    <a:pt x="281" y="234"/>
                    <a:pt x="281" y="234"/>
                  </a:cubicBezTo>
                  <a:cubicBezTo>
                    <a:pt x="280" y="234"/>
                    <a:pt x="280" y="234"/>
                    <a:pt x="280" y="234"/>
                  </a:cubicBezTo>
                  <a:cubicBezTo>
                    <a:pt x="281" y="235"/>
                    <a:pt x="281" y="235"/>
                    <a:pt x="281" y="235"/>
                  </a:cubicBezTo>
                  <a:cubicBezTo>
                    <a:pt x="280" y="236"/>
                    <a:pt x="280" y="236"/>
                    <a:pt x="280" y="236"/>
                  </a:cubicBezTo>
                  <a:cubicBezTo>
                    <a:pt x="281" y="235"/>
                    <a:pt x="281" y="235"/>
                    <a:pt x="281" y="235"/>
                  </a:cubicBezTo>
                  <a:cubicBezTo>
                    <a:pt x="281" y="234"/>
                    <a:pt x="281" y="234"/>
                    <a:pt x="281" y="234"/>
                  </a:cubicBezTo>
                  <a:cubicBezTo>
                    <a:pt x="282" y="233"/>
                    <a:pt x="282" y="233"/>
                    <a:pt x="282" y="233"/>
                  </a:cubicBezTo>
                  <a:cubicBezTo>
                    <a:pt x="283" y="233"/>
                    <a:pt x="283" y="233"/>
                    <a:pt x="283" y="233"/>
                  </a:cubicBezTo>
                  <a:cubicBezTo>
                    <a:pt x="284" y="232"/>
                    <a:pt x="284" y="232"/>
                    <a:pt x="284" y="232"/>
                  </a:cubicBezTo>
                  <a:cubicBezTo>
                    <a:pt x="284" y="232"/>
                    <a:pt x="284" y="232"/>
                    <a:pt x="284" y="232"/>
                  </a:cubicBezTo>
                  <a:cubicBezTo>
                    <a:pt x="285" y="233"/>
                    <a:pt x="285" y="233"/>
                    <a:pt x="285" y="233"/>
                  </a:cubicBezTo>
                  <a:cubicBezTo>
                    <a:pt x="285" y="232"/>
                    <a:pt x="285" y="232"/>
                    <a:pt x="285" y="232"/>
                  </a:cubicBezTo>
                  <a:cubicBezTo>
                    <a:pt x="286" y="232"/>
                    <a:pt x="286" y="232"/>
                    <a:pt x="286" y="232"/>
                  </a:cubicBezTo>
                  <a:cubicBezTo>
                    <a:pt x="286" y="231"/>
                    <a:pt x="286" y="231"/>
                    <a:pt x="286" y="231"/>
                  </a:cubicBezTo>
                  <a:cubicBezTo>
                    <a:pt x="286" y="231"/>
                    <a:pt x="286" y="231"/>
                    <a:pt x="286" y="231"/>
                  </a:cubicBezTo>
                  <a:cubicBezTo>
                    <a:pt x="288" y="230"/>
                    <a:pt x="288" y="230"/>
                    <a:pt x="288" y="230"/>
                  </a:cubicBezTo>
                  <a:cubicBezTo>
                    <a:pt x="288" y="230"/>
                    <a:pt x="288" y="230"/>
                    <a:pt x="288" y="230"/>
                  </a:cubicBezTo>
                  <a:cubicBezTo>
                    <a:pt x="288" y="232"/>
                    <a:pt x="288" y="232"/>
                    <a:pt x="288" y="232"/>
                  </a:cubicBezTo>
                  <a:cubicBezTo>
                    <a:pt x="288" y="233"/>
                    <a:pt x="288" y="233"/>
                    <a:pt x="288" y="233"/>
                  </a:cubicBezTo>
                  <a:cubicBezTo>
                    <a:pt x="289" y="231"/>
                    <a:pt x="289" y="231"/>
                    <a:pt x="289" y="231"/>
                  </a:cubicBezTo>
                  <a:cubicBezTo>
                    <a:pt x="289" y="230"/>
                    <a:pt x="289" y="230"/>
                    <a:pt x="289" y="230"/>
                  </a:cubicBezTo>
                  <a:cubicBezTo>
                    <a:pt x="289" y="230"/>
                    <a:pt x="289" y="230"/>
                    <a:pt x="289" y="230"/>
                  </a:cubicBezTo>
                  <a:cubicBezTo>
                    <a:pt x="289" y="230"/>
                    <a:pt x="289" y="230"/>
                    <a:pt x="289" y="230"/>
                  </a:cubicBezTo>
                  <a:cubicBezTo>
                    <a:pt x="290" y="229"/>
                    <a:pt x="290" y="229"/>
                    <a:pt x="290" y="229"/>
                  </a:cubicBezTo>
                  <a:cubicBezTo>
                    <a:pt x="290" y="229"/>
                    <a:pt x="290" y="229"/>
                    <a:pt x="290" y="229"/>
                  </a:cubicBezTo>
                  <a:cubicBezTo>
                    <a:pt x="291" y="228"/>
                    <a:pt x="291" y="228"/>
                    <a:pt x="291" y="228"/>
                  </a:cubicBezTo>
                  <a:cubicBezTo>
                    <a:pt x="291" y="227"/>
                    <a:pt x="291" y="227"/>
                    <a:pt x="291" y="227"/>
                  </a:cubicBezTo>
                  <a:cubicBezTo>
                    <a:pt x="292" y="227"/>
                    <a:pt x="292" y="227"/>
                    <a:pt x="292" y="227"/>
                  </a:cubicBezTo>
                  <a:cubicBezTo>
                    <a:pt x="292" y="226"/>
                    <a:pt x="292" y="226"/>
                    <a:pt x="292" y="226"/>
                  </a:cubicBezTo>
                  <a:cubicBezTo>
                    <a:pt x="293" y="226"/>
                    <a:pt x="293" y="226"/>
                    <a:pt x="293" y="226"/>
                  </a:cubicBezTo>
                  <a:cubicBezTo>
                    <a:pt x="293" y="227"/>
                    <a:pt x="293" y="227"/>
                    <a:pt x="293" y="227"/>
                  </a:cubicBezTo>
                  <a:cubicBezTo>
                    <a:pt x="293" y="226"/>
                    <a:pt x="293" y="226"/>
                    <a:pt x="293" y="226"/>
                  </a:cubicBezTo>
                  <a:cubicBezTo>
                    <a:pt x="293" y="226"/>
                    <a:pt x="293" y="226"/>
                    <a:pt x="293" y="226"/>
                  </a:cubicBezTo>
                  <a:cubicBezTo>
                    <a:pt x="292" y="226"/>
                    <a:pt x="292" y="226"/>
                    <a:pt x="292" y="226"/>
                  </a:cubicBezTo>
                  <a:cubicBezTo>
                    <a:pt x="292" y="225"/>
                    <a:pt x="292" y="225"/>
                    <a:pt x="292" y="225"/>
                  </a:cubicBezTo>
                  <a:cubicBezTo>
                    <a:pt x="293" y="224"/>
                    <a:pt x="293" y="224"/>
                    <a:pt x="293" y="224"/>
                  </a:cubicBezTo>
                  <a:cubicBezTo>
                    <a:pt x="293" y="224"/>
                    <a:pt x="293" y="224"/>
                    <a:pt x="293" y="224"/>
                  </a:cubicBezTo>
                  <a:cubicBezTo>
                    <a:pt x="294" y="224"/>
                    <a:pt x="294" y="224"/>
                    <a:pt x="294" y="224"/>
                  </a:cubicBezTo>
                  <a:cubicBezTo>
                    <a:pt x="294" y="223"/>
                    <a:pt x="294" y="223"/>
                    <a:pt x="294" y="223"/>
                  </a:cubicBezTo>
                  <a:cubicBezTo>
                    <a:pt x="294" y="223"/>
                    <a:pt x="294" y="223"/>
                    <a:pt x="294" y="223"/>
                  </a:cubicBezTo>
                  <a:cubicBezTo>
                    <a:pt x="294" y="222"/>
                    <a:pt x="294" y="222"/>
                    <a:pt x="294" y="222"/>
                  </a:cubicBezTo>
                  <a:cubicBezTo>
                    <a:pt x="295" y="222"/>
                    <a:pt x="295" y="222"/>
                    <a:pt x="295" y="222"/>
                  </a:cubicBezTo>
                  <a:cubicBezTo>
                    <a:pt x="296" y="221"/>
                    <a:pt x="296" y="221"/>
                    <a:pt x="296" y="221"/>
                  </a:cubicBezTo>
                  <a:cubicBezTo>
                    <a:pt x="295" y="220"/>
                    <a:pt x="295" y="220"/>
                    <a:pt x="295" y="220"/>
                  </a:cubicBezTo>
                  <a:cubicBezTo>
                    <a:pt x="296" y="219"/>
                    <a:pt x="296" y="219"/>
                    <a:pt x="296" y="219"/>
                  </a:cubicBezTo>
                  <a:cubicBezTo>
                    <a:pt x="297" y="219"/>
                    <a:pt x="297" y="219"/>
                    <a:pt x="297" y="219"/>
                  </a:cubicBezTo>
                  <a:cubicBezTo>
                    <a:pt x="298" y="219"/>
                    <a:pt x="298" y="219"/>
                    <a:pt x="298" y="219"/>
                  </a:cubicBezTo>
                  <a:cubicBezTo>
                    <a:pt x="297" y="220"/>
                    <a:pt x="297" y="220"/>
                    <a:pt x="297" y="220"/>
                  </a:cubicBezTo>
                  <a:cubicBezTo>
                    <a:pt x="298" y="220"/>
                    <a:pt x="298" y="220"/>
                    <a:pt x="298" y="220"/>
                  </a:cubicBezTo>
                  <a:cubicBezTo>
                    <a:pt x="298" y="220"/>
                    <a:pt x="298" y="220"/>
                    <a:pt x="298" y="220"/>
                  </a:cubicBezTo>
                  <a:cubicBezTo>
                    <a:pt x="297" y="220"/>
                    <a:pt x="297" y="220"/>
                    <a:pt x="297" y="220"/>
                  </a:cubicBezTo>
                  <a:cubicBezTo>
                    <a:pt x="297" y="221"/>
                    <a:pt x="297" y="221"/>
                    <a:pt x="297" y="221"/>
                  </a:cubicBezTo>
                  <a:cubicBezTo>
                    <a:pt x="298" y="221"/>
                    <a:pt x="298" y="221"/>
                    <a:pt x="298" y="221"/>
                  </a:cubicBezTo>
                  <a:cubicBezTo>
                    <a:pt x="297" y="222"/>
                    <a:pt x="297" y="222"/>
                    <a:pt x="297" y="222"/>
                  </a:cubicBezTo>
                  <a:cubicBezTo>
                    <a:pt x="297" y="222"/>
                    <a:pt x="297" y="222"/>
                    <a:pt x="297" y="222"/>
                  </a:cubicBezTo>
                  <a:cubicBezTo>
                    <a:pt x="297" y="222"/>
                    <a:pt x="297" y="222"/>
                    <a:pt x="297" y="222"/>
                  </a:cubicBezTo>
                  <a:cubicBezTo>
                    <a:pt x="297" y="222"/>
                    <a:pt x="297" y="222"/>
                    <a:pt x="297" y="222"/>
                  </a:cubicBezTo>
                  <a:cubicBezTo>
                    <a:pt x="298" y="222"/>
                    <a:pt x="298" y="222"/>
                    <a:pt x="298" y="222"/>
                  </a:cubicBezTo>
                  <a:cubicBezTo>
                    <a:pt x="298" y="223"/>
                    <a:pt x="298" y="223"/>
                    <a:pt x="298" y="223"/>
                  </a:cubicBezTo>
                  <a:cubicBezTo>
                    <a:pt x="297" y="223"/>
                    <a:pt x="297" y="223"/>
                    <a:pt x="297" y="223"/>
                  </a:cubicBezTo>
                  <a:cubicBezTo>
                    <a:pt x="298" y="223"/>
                    <a:pt x="298" y="223"/>
                    <a:pt x="298" y="223"/>
                  </a:cubicBezTo>
                  <a:cubicBezTo>
                    <a:pt x="298" y="224"/>
                    <a:pt x="298" y="224"/>
                    <a:pt x="298" y="224"/>
                  </a:cubicBezTo>
                  <a:cubicBezTo>
                    <a:pt x="297" y="224"/>
                    <a:pt x="297" y="224"/>
                    <a:pt x="297" y="224"/>
                  </a:cubicBezTo>
                  <a:cubicBezTo>
                    <a:pt x="298" y="225"/>
                    <a:pt x="298" y="225"/>
                    <a:pt x="298" y="225"/>
                  </a:cubicBezTo>
                  <a:cubicBezTo>
                    <a:pt x="298" y="226"/>
                    <a:pt x="298" y="226"/>
                    <a:pt x="298" y="226"/>
                  </a:cubicBezTo>
                  <a:cubicBezTo>
                    <a:pt x="299" y="227"/>
                    <a:pt x="299" y="227"/>
                    <a:pt x="299" y="227"/>
                  </a:cubicBezTo>
                  <a:cubicBezTo>
                    <a:pt x="298" y="227"/>
                    <a:pt x="298" y="227"/>
                    <a:pt x="298" y="227"/>
                  </a:cubicBezTo>
                  <a:cubicBezTo>
                    <a:pt x="298" y="227"/>
                    <a:pt x="298" y="227"/>
                    <a:pt x="298" y="227"/>
                  </a:cubicBezTo>
                  <a:cubicBezTo>
                    <a:pt x="297" y="227"/>
                    <a:pt x="297" y="227"/>
                    <a:pt x="297" y="227"/>
                  </a:cubicBezTo>
                  <a:cubicBezTo>
                    <a:pt x="298" y="228"/>
                    <a:pt x="298" y="228"/>
                    <a:pt x="298" y="228"/>
                  </a:cubicBezTo>
                  <a:cubicBezTo>
                    <a:pt x="298" y="228"/>
                    <a:pt x="298" y="228"/>
                    <a:pt x="298" y="228"/>
                  </a:cubicBezTo>
                  <a:cubicBezTo>
                    <a:pt x="298" y="228"/>
                    <a:pt x="298" y="228"/>
                    <a:pt x="298" y="228"/>
                  </a:cubicBezTo>
                  <a:cubicBezTo>
                    <a:pt x="299" y="227"/>
                    <a:pt x="299" y="227"/>
                    <a:pt x="299" y="227"/>
                  </a:cubicBezTo>
                  <a:cubicBezTo>
                    <a:pt x="299" y="228"/>
                    <a:pt x="299" y="228"/>
                    <a:pt x="299" y="228"/>
                  </a:cubicBezTo>
                  <a:cubicBezTo>
                    <a:pt x="300" y="228"/>
                    <a:pt x="300" y="228"/>
                    <a:pt x="300" y="228"/>
                  </a:cubicBezTo>
                  <a:cubicBezTo>
                    <a:pt x="299" y="229"/>
                    <a:pt x="299" y="229"/>
                    <a:pt x="299" y="229"/>
                  </a:cubicBezTo>
                  <a:cubicBezTo>
                    <a:pt x="298" y="230"/>
                    <a:pt x="298" y="230"/>
                    <a:pt x="298" y="230"/>
                  </a:cubicBezTo>
                  <a:cubicBezTo>
                    <a:pt x="297" y="229"/>
                    <a:pt x="297" y="229"/>
                    <a:pt x="297" y="229"/>
                  </a:cubicBezTo>
                  <a:cubicBezTo>
                    <a:pt x="297" y="230"/>
                    <a:pt x="297" y="230"/>
                    <a:pt x="297" y="230"/>
                  </a:cubicBezTo>
                  <a:cubicBezTo>
                    <a:pt x="297" y="230"/>
                    <a:pt x="297" y="230"/>
                    <a:pt x="297" y="230"/>
                  </a:cubicBezTo>
                  <a:cubicBezTo>
                    <a:pt x="299" y="230"/>
                    <a:pt x="299" y="230"/>
                    <a:pt x="299" y="230"/>
                  </a:cubicBezTo>
                  <a:cubicBezTo>
                    <a:pt x="300" y="230"/>
                    <a:pt x="300" y="230"/>
                    <a:pt x="300" y="230"/>
                  </a:cubicBezTo>
                  <a:cubicBezTo>
                    <a:pt x="300" y="231"/>
                    <a:pt x="300" y="231"/>
                    <a:pt x="300" y="231"/>
                  </a:cubicBezTo>
                  <a:cubicBezTo>
                    <a:pt x="299" y="231"/>
                    <a:pt x="299" y="231"/>
                    <a:pt x="299" y="231"/>
                  </a:cubicBezTo>
                  <a:cubicBezTo>
                    <a:pt x="300" y="232"/>
                    <a:pt x="300" y="232"/>
                    <a:pt x="300" y="232"/>
                  </a:cubicBezTo>
                  <a:cubicBezTo>
                    <a:pt x="301" y="231"/>
                    <a:pt x="301" y="231"/>
                    <a:pt x="301" y="231"/>
                  </a:cubicBezTo>
                  <a:cubicBezTo>
                    <a:pt x="301" y="232"/>
                    <a:pt x="301" y="232"/>
                    <a:pt x="301" y="232"/>
                  </a:cubicBezTo>
                  <a:cubicBezTo>
                    <a:pt x="300" y="233"/>
                    <a:pt x="300" y="233"/>
                    <a:pt x="300" y="233"/>
                  </a:cubicBezTo>
                  <a:cubicBezTo>
                    <a:pt x="298" y="233"/>
                    <a:pt x="298" y="233"/>
                    <a:pt x="298" y="233"/>
                  </a:cubicBezTo>
                  <a:cubicBezTo>
                    <a:pt x="298" y="233"/>
                    <a:pt x="298" y="233"/>
                    <a:pt x="298" y="233"/>
                  </a:cubicBezTo>
                  <a:cubicBezTo>
                    <a:pt x="297" y="233"/>
                    <a:pt x="297" y="233"/>
                    <a:pt x="297" y="233"/>
                  </a:cubicBezTo>
                  <a:cubicBezTo>
                    <a:pt x="298" y="234"/>
                    <a:pt x="298" y="234"/>
                    <a:pt x="298" y="234"/>
                  </a:cubicBezTo>
                  <a:cubicBezTo>
                    <a:pt x="297" y="234"/>
                    <a:pt x="297" y="234"/>
                    <a:pt x="297" y="234"/>
                  </a:cubicBezTo>
                  <a:cubicBezTo>
                    <a:pt x="298" y="234"/>
                    <a:pt x="298" y="234"/>
                    <a:pt x="298" y="234"/>
                  </a:cubicBezTo>
                  <a:cubicBezTo>
                    <a:pt x="300" y="234"/>
                    <a:pt x="300" y="234"/>
                    <a:pt x="300" y="234"/>
                  </a:cubicBezTo>
                  <a:cubicBezTo>
                    <a:pt x="301" y="234"/>
                    <a:pt x="301" y="234"/>
                    <a:pt x="301" y="234"/>
                  </a:cubicBezTo>
                  <a:cubicBezTo>
                    <a:pt x="301" y="234"/>
                    <a:pt x="301" y="234"/>
                    <a:pt x="301" y="234"/>
                  </a:cubicBezTo>
                  <a:cubicBezTo>
                    <a:pt x="301" y="234"/>
                    <a:pt x="301" y="234"/>
                    <a:pt x="301" y="234"/>
                  </a:cubicBezTo>
                  <a:cubicBezTo>
                    <a:pt x="301" y="235"/>
                    <a:pt x="301" y="235"/>
                    <a:pt x="301" y="235"/>
                  </a:cubicBezTo>
                  <a:cubicBezTo>
                    <a:pt x="300" y="235"/>
                    <a:pt x="300" y="235"/>
                    <a:pt x="300" y="235"/>
                  </a:cubicBezTo>
                  <a:cubicBezTo>
                    <a:pt x="299" y="235"/>
                    <a:pt x="299" y="235"/>
                    <a:pt x="299" y="235"/>
                  </a:cubicBezTo>
                  <a:cubicBezTo>
                    <a:pt x="298" y="237"/>
                    <a:pt x="298" y="237"/>
                    <a:pt x="298" y="237"/>
                  </a:cubicBezTo>
                  <a:cubicBezTo>
                    <a:pt x="299" y="236"/>
                    <a:pt x="299" y="236"/>
                    <a:pt x="299" y="236"/>
                  </a:cubicBezTo>
                  <a:cubicBezTo>
                    <a:pt x="300" y="236"/>
                    <a:pt x="300" y="236"/>
                    <a:pt x="300" y="236"/>
                  </a:cubicBezTo>
                  <a:cubicBezTo>
                    <a:pt x="301" y="236"/>
                    <a:pt x="301" y="236"/>
                    <a:pt x="301" y="236"/>
                  </a:cubicBezTo>
                  <a:cubicBezTo>
                    <a:pt x="301" y="236"/>
                    <a:pt x="301" y="236"/>
                    <a:pt x="301" y="236"/>
                  </a:cubicBezTo>
                  <a:cubicBezTo>
                    <a:pt x="301" y="237"/>
                    <a:pt x="301" y="237"/>
                    <a:pt x="301" y="237"/>
                  </a:cubicBezTo>
                  <a:cubicBezTo>
                    <a:pt x="301" y="237"/>
                    <a:pt x="301" y="237"/>
                    <a:pt x="301" y="237"/>
                  </a:cubicBezTo>
                  <a:cubicBezTo>
                    <a:pt x="300" y="237"/>
                    <a:pt x="300" y="237"/>
                    <a:pt x="300" y="237"/>
                  </a:cubicBezTo>
                  <a:cubicBezTo>
                    <a:pt x="300" y="238"/>
                    <a:pt x="300" y="238"/>
                    <a:pt x="300" y="238"/>
                  </a:cubicBezTo>
                  <a:cubicBezTo>
                    <a:pt x="300" y="238"/>
                    <a:pt x="300" y="238"/>
                    <a:pt x="300" y="238"/>
                  </a:cubicBezTo>
                  <a:cubicBezTo>
                    <a:pt x="301" y="238"/>
                    <a:pt x="301" y="238"/>
                    <a:pt x="301" y="238"/>
                  </a:cubicBezTo>
                  <a:cubicBezTo>
                    <a:pt x="301" y="237"/>
                    <a:pt x="301" y="237"/>
                    <a:pt x="301" y="237"/>
                  </a:cubicBezTo>
                  <a:cubicBezTo>
                    <a:pt x="302" y="238"/>
                    <a:pt x="302" y="238"/>
                    <a:pt x="302" y="238"/>
                  </a:cubicBezTo>
                  <a:cubicBezTo>
                    <a:pt x="303" y="239"/>
                    <a:pt x="303" y="239"/>
                    <a:pt x="303" y="239"/>
                  </a:cubicBezTo>
                  <a:cubicBezTo>
                    <a:pt x="302" y="240"/>
                    <a:pt x="302" y="240"/>
                    <a:pt x="302" y="240"/>
                  </a:cubicBezTo>
                  <a:cubicBezTo>
                    <a:pt x="301" y="240"/>
                    <a:pt x="301" y="240"/>
                    <a:pt x="301" y="240"/>
                  </a:cubicBezTo>
                  <a:cubicBezTo>
                    <a:pt x="301" y="240"/>
                    <a:pt x="301" y="240"/>
                    <a:pt x="301" y="240"/>
                  </a:cubicBezTo>
                  <a:cubicBezTo>
                    <a:pt x="300" y="240"/>
                    <a:pt x="300" y="240"/>
                    <a:pt x="300" y="240"/>
                  </a:cubicBezTo>
                  <a:cubicBezTo>
                    <a:pt x="301" y="241"/>
                    <a:pt x="301" y="241"/>
                    <a:pt x="301" y="241"/>
                  </a:cubicBezTo>
                  <a:cubicBezTo>
                    <a:pt x="301" y="241"/>
                    <a:pt x="301" y="241"/>
                    <a:pt x="301" y="241"/>
                  </a:cubicBezTo>
                  <a:cubicBezTo>
                    <a:pt x="302" y="241"/>
                    <a:pt x="302" y="241"/>
                    <a:pt x="302" y="241"/>
                  </a:cubicBezTo>
                  <a:cubicBezTo>
                    <a:pt x="302" y="241"/>
                    <a:pt x="302" y="241"/>
                    <a:pt x="302" y="241"/>
                  </a:cubicBezTo>
                  <a:cubicBezTo>
                    <a:pt x="303" y="241"/>
                    <a:pt x="303" y="241"/>
                    <a:pt x="303" y="241"/>
                  </a:cubicBezTo>
                  <a:cubicBezTo>
                    <a:pt x="303" y="242"/>
                    <a:pt x="303" y="242"/>
                    <a:pt x="303" y="242"/>
                  </a:cubicBezTo>
                  <a:cubicBezTo>
                    <a:pt x="302" y="242"/>
                    <a:pt x="302" y="242"/>
                    <a:pt x="302" y="242"/>
                  </a:cubicBezTo>
                  <a:cubicBezTo>
                    <a:pt x="303" y="242"/>
                    <a:pt x="303" y="242"/>
                    <a:pt x="303" y="242"/>
                  </a:cubicBezTo>
                  <a:cubicBezTo>
                    <a:pt x="303" y="242"/>
                    <a:pt x="303" y="242"/>
                    <a:pt x="303" y="242"/>
                  </a:cubicBezTo>
                  <a:cubicBezTo>
                    <a:pt x="304" y="243"/>
                    <a:pt x="304" y="243"/>
                    <a:pt x="304" y="243"/>
                  </a:cubicBezTo>
                  <a:cubicBezTo>
                    <a:pt x="304" y="244"/>
                    <a:pt x="304" y="244"/>
                    <a:pt x="304" y="244"/>
                  </a:cubicBezTo>
                  <a:cubicBezTo>
                    <a:pt x="303" y="244"/>
                    <a:pt x="303" y="244"/>
                    <a:pt x="303" y="244"/>
                  </a:cubicBezTo>
                  <a:cubicBezTo>
                    <a:pt x="302" y="245"/>
                    <a:pt x="302" y="245"/>
                    <a:pt x="302" y="245"/>
                  </a:cubicBezTo>
                  <a:cubicBezTo>
                    <a:pt x="302" y="245"/>
                    <a:pt x="302" y="245"/>
                    <a:pt x="302" y="245"/>
                  </a:cubicBezTo>
                  <a:cubicBezTo>
                    <a:pt x="301" y="245"/>
                    <a:pt x="301" y="245"/>
                    <a:pt x="301" y="245"/>
                  </a:cubicBezTo>
                  <a:cubicBezTo>
                    <a:pt x="302" y="245"/>
                    <a:pt x="302" y="245"/>
                    <a:pt x="302" y="245"/>
                  </a:cubicBezTo>
                  <a:cubicBezTo>
                    <a:pt x="302" y="246"/>
                    <a:pt x="302" y="246"/>
                    <a:pt x="302" y="246"/>
                  </a:cubicBezTo>
                  <a:cubicBezTo>
                    <a:pt x="301" y="246"/>
                    <a:pt x="301" y="246"/>
                    <a:pt x="301" y="246"/>
                  </a:cubicBezTo>
                  <a:cubicBezTo>
                    <a:pt x="300" y="245"/>
                    <a:pt x="300" y="245"/>
                    <a:pt x="300" y="245"/>
                  </a:cubicBezTo>
                  <a:cubicBezTo>
                    <a:pt x="299" y="245"/>
                    <a:pt x="299" y="245"/>
                    <a:pt x="299" y="245"/>
                  </a:cubicBezTo>
                  <a:cubicBezTo>
                    <a:pt x="300" y="246"/>
                    <a:pt x="300" y="246"/>
                    <a:pt x="300" y="246"/>
                  </a:cubicBezTo>
                  <a:cubicBezTo>
                    <a:pt x="300" y="247"/>
                    <a:pt x="300" y="247"/>
                    <a:pt x="300" y="247"/>
                  </a:cubicBezTo>
                  <a:cubicBezTo>
                    <a:pt x="301" y="247"/>
                    <a:pt x="301" y="247"/>
                    <a:pt x="301" y="247"/>
                  </a:cubicBezTo>
                  <a:cubicBezTo>
                    <a:pt x="301" y="248"/>
                    <a:pt x="301" y="248"/>
                    <a:pt x="301" y="248"/>
                  </a:cubicBezTo>
                  <a:cubicBezTo>
                    <a:pt x="301" y="248"/>
                    <a:pt x="301" y="248"/>
                    <a:pt x="301" y="248"/>
                  </a:cubicBezTo>
                  <a:cubicBezTo>
                    <a:pt x="300" y="248"/>
                    <a:pt x="300" y="248"/>
                    <a:pt x="300" y="248"/>
                  </a:cubicBezTo>
                  <a:cubicBezTo>
                    <a:pt x="300" y="249"/>
                    <a:pt x="300" y="249"/>
                    <a:pt x="300" y="249"/>
                  </a:cubicBezTo>
                  <a:cubicBezTo>
                    <a:pt x="299" y="249"/>
                    <a:pt x="299" y="249"/>
                    <a:pt x="299" y="249"/>
                  </a:cubicBezTo>
                  <a:cubicBezTo>
                    <a:pt x="300" y="249"/>
                    <a:pt x="300" y="249"/>
                    <a:pt x="300" y="249"/>
                  </a:cubicBezTo>
                  <a:cubicBezTo>
                    <a:pt x="301" y="249"/>
                    <a:pt x="301" y="249"/>
                    <a:pt x="301" y="249"/>
                  </a:cubicBezTo>
                  <a:cubicBezTo>
                    <a:pt x="301" y="249"/>
                    <a:pt x="301" y="249"/>
                    <a:pt x="301" y="249"/>
                  </a:cubicBezTo>
                  <a:cubicBezTo>
                    <a:pt x="302" y="248"/>
                    <a:pt x="302" y="248"/>
                    <a:pt x="302" y="248"/>
                  </a:cubicBezTo>
                  <a:cubicBezTo>
                    <a:pt x="303" y="248"/>
                    <a:pt x="303" y="248"/>
                    <a:pt x="303" y="248"/>
                  </a:cubicBezTo>
                  <a:cubicBezTo>
                    <a:pt x="303" y="249"/>
                    <a:pt x="303" y="249"/>
                    <a:pt x="303" y="249"/>
                  </a:cubicBezTo>
                  <a:cubicBezTo>
                    <a:pt x="303" y="249"/>
                    <a:pt x="303" y="249"/>
                    <a:pt x="303" y="249"/>
                  </a:cubicBezTo>
                  <a:cubicBezTo>
                    <a:pt x="303" y="250"/>
                    <a:pt x="303" y="250"/>
                    <a:pt x="303" y="250"/>
                  </a:cubicBezTo>
                  <a:cubicBezTo>
                    <a:pt x="303" y="250"/>
                    <a:pt x="303" y="250"/>
                    <a:pt x="303" y="250"/>
                  </a:cubicBezTo>
                  <a:cubicBezTo>
                    <a:pt x="303" y="250"/>
                    <a:pt x="303" y="250"/>
                    <a:pt x="303" y="250"/>
                  </a:cubicBezTo>
                  <a:cubicBezTo>
                    <a:pt x="303" y="251"/>
                    <a:pt x="303" y="251"/>
                    <a:pt x="303" y="251"/>
                  </a:cubicBezTo>
                  <a:cubicBezTo>
                    <a:pt x="303" y="251"/>
                    <a:pt x="303" y="251"/>
                    <a:pt x="303" y="251"/>
                  </a:cubicBezTo>
                  <a:cubicBezTo>
                    <a:pt x="304" y="250"/>
                    <a:pt x="304" y="250"/>
                    <a:pt x="304" y="250"/>
                  </a:cubicBezTo>
                  <a:cubicBezTo>
                    <a:pt x="304" y="251"/>
                    <a:pt x="304" y="251"/>
                    <a:pt x="304" y="251"/>
                  </a:cubicBezTo>
                  <a:cubicBezTo>
                    <a:pt x="305" y="251"/>
                    <a:pt x="305" y="251"/>
                    <a:pt x="305" y="251"/>
                  </a:cubicBezTo>
                  <a:cubicBezTo>
                    <a:pt x="305" y="252"/>
                    <a:pt x="305" y="252"/>
                    <a:pt x="305" y="252"/>
                  </a:cubicBezTo>
                  <a:cubicBezTo>
                    <a:pt x="305" y="252"/>
                    <a:pt x="305" y="252"/>
                    <a:pt x="305" y="252"/>
                  </a:cubicBezTo>
                  <a:cubicBezTo>
                    <a:pt x="305" y="253"/>
                    <a:pt x="305" y="253"/>
                    <a:pt x="305" y="253"/>
                  </a:cubicBezTo>
                  <a:cubicBezTo>
                    <a:pt x="305" y="253"/>
                    <a:pt x="305" y="253"/>
                    <a:pt x="305" y="253"/>
                  </a:cubicBezTo>
                  <a:cubicBezTo>
                    <a:pt x="306" y="251"/>
                    <a:pt x="306" y="251"/>
                    <a:pt x="306" y="251"/>
                  </a:cubicBezTo>
                  <a:cubicBezTo>
                    <a:pt x="306" y="252"/>
                    <a:pt x="306" y="252"/>
                    <a:pt x="306" y="252"/>
                  </a:cubicBezTo>
                  <a:cubicBezTo>
                    <a:pt x="306" y="252"/>
                    <a:pt x="306" y="252"/>
                    <a:pt x="306" y="252"/>
                  </a:cubicBezTo>
                  <a:cubicBezTo>
                    <a:pt x="307" y="253"/>
                    <a:pt x="307" y="253"/>
                    <a:pt x="307" y="253"/>
                  </a:cubicBezTo>
                  <a:cubicBezTo>
                    <a:pt x="305" y="253"/>
                    <a:pt x="305" y="253"/>
                    <a:pt x="305" y="253"/>
                  </a:cubicBezTo>
                  <a:cubicBezTo>
                    <a:pt x="304" y="255"/>
                    <a:pt x="304" y="255"/>
                    <a:pt x="304" y="255"/>
                  </a:cubicBezTo>
                  <a:cubicBezTo>
                    <a:pt x="303" y="255"/>
                    <a:pt x="303" y="255"/>
                    <a:pt x="303" y="255"/>
                  </a:cubicBezTo>
                  <a:cubicBezTo>
                    <a:pt x="302" y="255"/>
                    <a:pt x="302" y="255"/>
                    <a:pt x="302" y="255"/>
                  </a:cubicBezTo>
                  <a:cubicBezTo>
                    <a:pt x="303" y="256"/>
                    <a:pt x="303" y="256"/>
                    <a:pt x="303" y="256"/>
                  </a:cubicBezTo>
                  <a:cubicBezTo>
                    <a:pt x="304" y="256"/>
                    <a:pt x="304" y="256"/>
                    <a:pt x="304" y="256"/>
                  </a:cubicBezTo>
                  <a:cubicBezTo>
                    <a:pt x="306" y="254"/>
                    <a:pt x="306" y="254"/>
                    <a:pt x="306" y="254"/>
                  </a:cubicBezTo>
                  <a:cubicBezTo>
                    <a:pt x="306" y="254"/>
                    <a:pt x="306" y="254"/>
                    <a:pt x="306" y="254"/>
                  </a:cubicBezTo>
                  <a:cubicBezTo>
                    <a:pt x="306" y="255"/>
                    <a:pt x="306" y="255"/>
                    <a:pt x="306" y="255"/>
                  </a:cubicBezTo>
                  <a:cubicBezTo>
                    <a:pt x="306" y="255"/>
                    <a:pt x="306" y="255"/>
                    <a:pt x="306" y="255"/>
                  </a:cubicBezTo>
                  <a:cubicBezTo>
                    <a:pt x="305" y="256"/>
                    <a:pt x="305" y="256"/>
                    <a:pt x="305" y="256"/>
                  </a:cubicBezTo>
                  <a:cubicBezTo>
                    <a:pt x="306" y="256"/>
                    <a:pt x="306" y="256"/>
                    <a:pt x="306" y="256"/>
                  </a:cubicBezTo>
                  <a:cubicBezTo>
                    <a:pt x="307" y="255"/>
                    <a:pt x="307" y="255"/>
                    <a:pt x="307" y="255"/>
                  </a:cubicBezTo>
                  <a:cubicBezTo>
                    <a:pt x="307" y="254"/>
                    <a:pt x="307" y="254"/>
                    <a:pt x="307" y="254"/>
                  </a:cubicBezTo>
                  <a:cubicBezTo>
                    <a:pt x="308" y="254"/>
                    <a:pt x="308" y="254"/>
                    <a:pt x="308" y="254"/>
                  </a:cubicBezTo>
                  <a:cubicBezTo>
                    <a:pt x="308" y="254"/>
                    <a:pt x="308" y="254"/>
                    <a:pt x="308" y="254"/>
                  </a:cubicBezTo>
                  <a:cubicBezTo>
                    <a:pt x="308" y="255"/>
                    <a:pt x="308" y="255"/>
                    <a:pt x="308" y="255"/>
                  </a:cubicBezTo>
                  <a:cubicBezTo>
                    <a:pt x="307" y="255"/>
                    <a:pt x="307" y="255"/>
                    <a:pt x="307" y="255"/>
                  </a:cubicBezTo>
                  <a:cubicBezTo>
                    <a:pt x="308" y="255"/>
                    <a:pt x="308" y="255"/>
                    <a:pt x="308" y="255"/>
                  </a:cubicBezTo>
                  <a:cubicBezTo>
                    <a:pt x="309" y="255"/>
                    <a:pt x="309" y="255"/>
                    <a:pt x="309" y="255"/>
                  </a:cubicBezTo>
                  <a:cubicBezTo>
                    <a:pt x="309" y="255"/>
                    <a:pt x="309" y="255"/>
                    <a:pt x="309" y="255"/>
                  </a:cubicBezTo>
                  <a:cubicBezTo>
                    <a:pt x="308" y="256"/>
                    <a:pt x="308" y="256"/>
                    <a:pt x="308" y="256"/>
                  </a:cubicBezTo>
                  <a:cubicBezTo>
                    <a:pt x="307" y="257"/>
                    <a:pt x="307" y="257"/>
                    <a:pt x="307" y="257"/>
                  </a:cubicBezTo>
                  <a:cubicBezTo>
                    <a:pt x="308" y="257"/>
                    <a:pt x="308" y="257"/>
                    <a:pt x="308" y="257"/>
                  </a:cubicBezTo>
                  <a:cubicBezTo>
                    <a:pt x="308" y="256"/>
                    <a:pt x="308" y="256"/>
                    <a:pt x="308" y="256"/>
                  </a:cubicBezTo>
                  <a:cubicBezTo>
                    <a:pt x="310" y="255"/>
                    <a:pt x="310" y="255"/>
                    <a:pt x="310" y="255"/>
                  </a:cubicBezTo>
                  <a:cubicBezTo>
                    <a:pt x="310" y="255"/>
                    <a:pt x="310" y="255"/>
                    <a:pt x="310" y="255"/>
                  </a:cubicBezTo>
                  <a:cubicBezTo>
                    <a:pt x="310" y="255"/>
                    <a:pt x="310" y="255"/>
                    <a:pt x="310" y="255"/>
                  </a:cubicBezTo>
                  <a:cubicBezTo>
                    <a:pt x="310" y="256"/>
                    <a:pt x="310" y="256"/>
                    <a:pt x="310" y="256"/>
                  </a:cubicBezTo>
                  <a:cubicBezTo>
                    <a:pt x="311" y="255"/>
                    <a:pt x="311" y="255"/>
                    <a:pt x="311" y="255"/>
                  </a:cubicBezTo>
                  <a:cubicBezTo>
                    <a:pt x="311" y="255"/>
                    <a:pt x="311" y="255"/>
                    <a:pt x="311" y="255"/>
                  </a:cubicBezTo>
                  <a:cubicBezTo>
                    <a:pt x="311" y="257"/>
                    <a:pt x="311" y="257"/>
                    <a:pt x="311" y="257"/>
                  </a:cubicBezTo>
                  <a:cubicBezTo>
                    <a:pt x="310" y="257"/>
                    <a:pt x="310" y="257"/>
                    <a:pt x="310" y="257"/>
                  </a:cubicBezTo>
                  <a:cubicBezTo>
                    <a:pt x="311" y="257"/>
                    <a:pt x="311" y="257"/>
                    <a:pt x="311" y="257"/>
                  </a:cubicBezTo>
                  <a:cubicBezTo>
                    <a:pt x="311" y="257"/>
                    <a:pt x="311" y="257"/>
                    <a:pt x="311" y="257"/>
                  </a:cubicBezTo>
                  <a:cubicBezTo>
                    <a:pt x="312" y="258"/>
                    <a:pt x="312" y="258"/>
                    <a:pt x="312" y="258"/>
                  </a:cubicBezTo>
                  <a:cubicBezTo>
                    <a:pt x="313" y="257"/>
                    <a:pt x="313" y="257"/>
                    <a:pt x="313" y="257"/>
                  </a:cubicBezTo>
                  <a:cubicBezTo>
                    <a:pt x="314" y="257"/>
                    <a:pt x="314" y="257"/>
                    <a:pt x="314" y="257"/>
                  </a:cubicBezTo>
                  <a:cubicBezTo>
                    <a:pt x="315" y="257"/>
                    <a:pt x="315" y="257"/>
                    <a:pt x="315" y="257"/>
                  </a:cubicBezTo>
                  <a:cubicBezTo>
                    <a:pt x="315" y="258"/>
                    <a:pt x="315" y="258"/>
                    <a:pt x="315" y="258"/>
                  </a:cubicBezTo>
                  <a:cubicBezTo>
                    <a:pt x="314" y="258"/>
                    <a:pt x="314" y="258"/>
                    <a:pt x="314" y="258"/>
                  </a:cubicBezTo>
                  <a:cubicBezTo>
                    <a:pt x="314" y="258"/>
                    <a:pt x="314" y="258"/>
                    <a:pt x="314" y="258"/>
                  </a:cubicBezTo>
                  <a:cubicBezTo>
                    <a:pt x="316" y="258"/>
                    <a:pt x="316" y="258"/>
                    <a:pt x="316" y="258"/>
                  </a:cubicBezTo>
                  <a:cubicBezTo>
                    <a:pt x="317" y="259"/>
                    <a:pt x="317" y="259"/>
                    <a:pt x="317" y="259"/>
                  </a:cubicBezTo>
                  <a:cubicBezTo>
                    <a:pt x="315" y="259"/>
                    <a:pt x="315" y="259"/>
                    <a:pt x="315" y="259"/>
                  </a:cubicBezTo>
                  <a:cubicBezTo>
                    <a:pt x="315" y="260"/>
                    <a:pt x="315" y="260"/>
                    <a:pt x="315" y="260"/>
                  </a:cubicBezTo>
                  <a:cubicBezTo>
                    <a:pt x="313" y="260"/>
                    <a:pt x="313" y="260"/>
                    <a:pt x="313" y="260"/>
                  </a:cubicBezTo>
                  <a:cubicBezTo>
                    <a:pt x="313" y="260"/>
                    <a:pt x="313" y="260"/>
                    <a:pt x="313" y="260"/>
                  </a:cubicBezTo>
                  <a:cubicBezTo>
                    <a:pt x="312" y="260"/>
                    <a:pt x="312" y="260"/>
                    <a:pt x="312" y="260"/>
                  </a:cubicBezTo>
                  <a:cubicBezTo>
                    <a:pt x="311" y="261"/>
                    <a:pt x="311" y="261"/>
                    <a:pt x="311" y="261"/>
                  </a:cubicBezTo>
                  <a:cubicBezTo>
                    <a:pt x="309" y="261"/>
                    <a:pt x="309" y="261"/>
                    <a:pt x="309" y="261"/>
                  </a:cubicBezTo>
                  <a:cubicBezTo>
                    <a:pt x="307" y="261"/>
                    <a:pt x="307" y="261"/>
                    <a:pt x="307" y="261"/>
                  </a:cubicBezTo>
                  <a:cubicBezTo>
                    <a:pt x="307" y="262"/>
                    <a:pt x="307" y="262"/>
                    <a:pt x="307" y="262"/>
                  </a:cubicBezTo>
                  <a:cubicBezTo>
                    <a:pt x="309" y="261"/>
                    <a:pt x="309" y="261"/>
                    <a:pt x="309" y="261"/>
                  </a:cubicBezTo>
                  <a:cubicBezTo>
                    <a:pt x="310" y="261"/>
                    <a:pt x="310" y="261"/>
                    <a:pt x="310" y="261"/>
                  </a:cubicBezTo>
                  <a:cubicBezTo>
                    <a:pt x="311" y="261"/>
                    <a:pt x="311" y="261"/>
                    <a:pt x="311" y="261"/>
                  </a:cubicBezTo>
                  <a:cubicBezTo>
                    <a:pt x="311" y="261"/>
                    <a:pt x="311" y="261"/>
                    <a:pt x="311" y="261"/>
                  </a:cubicBezTo>
                  <a:cubicBezTo>
                    <a:pt x="309" y="262"/>
                    <a:pt x="309" y="262"/>
                    <a:pt x="309" y="262"/>
                  </a:cubicBezTo>
                  <a:cubicBezTo>
                    <a:pt x="308" y="262"/>
                    <a:pt x="308" y="262"/>
                    <a:pt x="308" y="262"/>
                  </a:cubicBezTo>
                  <a:cubicBezTo>
                    <a:pt x="306" y="263"/>
                    <a:pt x="306" y="263"/>
                    <a:pt x="306" y="263"/>
                  </a:cubicBezTo>
                  <a:cubicBezTo>
                    <a:pt x="306" y="263"/>
                    <a:pt x="306" y="263"/>
                    <a:pt x="306" y="263"/>
                  </a:cubicBezTo>
                  <a:cubicBezTo>
                    <a:pt x="305" y="263"/>
                    <a:pt x="305" y="263"/>
                    <a:pt x="305" y="263"/>
                  </a:cubicBezTo>
                  <a:cubicBezTo>
                    <a:pt x="304" y="264"/>
                    <a:pt x="304" y="264"/>
                    <a:pt x="304" y="264"/>
                  </a:cubicBezTo>
                  <a:cubicBezTo>
                    <a:pt x="304" y="264"/>
                    <a:pt x="304" y="264"/>
                    <a:pt x="304" y="264"/>
                  </a:cubicBezTo>
                  <a:cubicBezTo>
                    <a:pt x="303" y="263"/>
                    <a:pt x="303" y="263"/>
                    <a:pt x="303" y="263"/>
                  </a:cubicBezTo>
                  <a:cubicBezTo>
                    <a:pt x="302" y="262"/>
                    <a:pt x="302" y="262"/>
                    <a:pt x="302" y="262"/>
                  </a:cubicBezTo>
                  <a:cubicBezTo>
                    <a:pt x="302" y="263"/>
                    <a:pt x="302" y="263"/>
                    <a:pt x="302" y="263"/>
                  </a:cubicBezTo>
                  <a:cubicBezTo>
                    <a:pt x="301" y="263"/>
                    <a:pt x="301" y="263"/>
                    <a:pt x="301" y="263"/>
                  </a:cubicBezTo>
                  <a:cubicBezTo>
                    <a:pt x="302" y="263"/>
                    <a:pt x="302" y="263"/>
                    <a:pt x="302" y="263"/>
                  </a:cubicBezTo>
                  <a:cubicBezTo>
                    <a:pt x="302" y="264"/>
                    <a:pt x="302" y="264"/>
                    <a:pt x="302" y="264"/>
                  </a:cubicBezTo>
                  <a:cubicBezTo>
                    <a:pt x="304" y="265"/>
                    <a:pt x="304" y="265"/>
                    <a:pt x="304" y="265"/>
                  </a:cubicBezTo>
                  <a:cubicBezTo>
                    <a:pt x="304" y="265"/>
                    <a:pt x="304" y="265"/>
                    <a:pt x="304" y="265"/>
                  </a:cubicBezTo>
                  <a:cubicBezTo>
                    <a:pt x="303" y="265"/>
                    <a:pt x="303" y="265"/>
                    <a:pt x="303" y="265"/>
                  </a:cubicBezTo>
                  <a:cubicBezTo>
                    <a:pt x="303" y="266"/>
                    <a:pt x="303" y="266"/>
                    <a:pt x="303" y="266"/>
                  </a:cubicBezTo>
                  <a:cubicBezTo>
                    <a:pt x="303" y="266"/>
                    <a:pt x="303" y="266"/>
                    <a:pt x="303" y="266"/>
                  </a:cubicBezTo>
                  <a:cubicBezTo>
                    <a:pt x="304" y="266"/>
                    <a:pt x="304" y="266"/>
                    <a:pt x="304" y="266"/>
                  </a:cubicBezTo>
                  <a:cubicBezTo>
                    <a:pt x="304" y="266"/>
                    <a:pt x="304" y="266"/>
                    <a:pt x="304" y="266"/>
                  </a:cubicBezTo>
                  <a:cubicBezTo>
                    <a:pt x="304" y="266"/>
                    <a:pt x="304" y="266"/>
                    <a:pt x="304" y="266"/>
                  </a:cubicBezTo>
                  <a:cubicBezTo>
                    <a:pt x="305" y="265"/>
                    <a:pt x="305" y="265"/>
                    <a:pt x="305" y="265"/>
                  </a:cubicBezTo>
                  <a:cubicBezTo>
                    <a:pt x="306" y="265"/>
                    <a:pt x="306" y="265"/>
                    <a:pt x="306" y="265"/>
                  </a:cubicBezTo>
                  <a:cubicBezTo>
                    <a:pt x="307" y="264"/>
                    <a:pt x="307" y="264"/>
                    <a:pt x="307" y="264"/>
                  </a:cubicBezTo>
                  <a:cubicBezTo>
                    <a:pt x="308" y="264"/>
                    <a:pt x="308" y="264"/>
                    <a:pt x="308" y="264"/>
                  </a:cubicBezTo>
                  <a:cubicBezTo>
                    <a:pt x="308" y="263"/>
                    <a:pt x="308" y="263"/>
                    <a:pt x="308" y="263"/>
                  </a:cubicBezTo>
                  <a:cubicBezTo>
                    <a:pt x="309" y="262"/>
                    <a:pt x="309" y="262"/>
                    <a:pt x="309" y="262"/>
                  </a:cubicBezTo>
                  <a:cubicBezTo>
                    <a:pt x="310" y="262"/>
                    <a:pt x="310" y="262"/>
                    <a:pt x="310" y="262"/>
                  </a:cubicBezTo>
                  <a:cubicBezTo>
                    <a:pt x="312" y="262"/>
                    <a:pt x="312" y="262"/>
                    <a:pt x="312" y="262"/>
                  </a:cubicBezTo>
                  <a:cubicBezTo>
                    <a:pt x="313" y="262"/>
                    <a:pt x="313" y="262"/>
                    <a:pt x="313" y="262"/>
                  </a:cubicBezTo>
                  <a:cubicBezTo>
                    <a:pt x="314" y="262"/>
                    <a:pt x="314" y="262"/>
                    <a:pt x="314" y="262"/>
                  </a:cubicBezTo>
                  <a:cubicBezTo>
                    <a:pt x="313" y="262"/>
                    <a:pt x="313" y="262"/>
                    <a:pt x="313" y="262"/>
                  </a:cubicBezTo>
                  <a:cubicBezTo>
                    <a:pt x="312" y="262"/>
                    <a:pt x="312" y="262"/>
                    <a:pt x="312" y="262"/>
                  </a:cubicBezTo>
                  <a:cubicBezTo>
                    <a:pt x="312" y="261"/>
                    <a:pt x="312" y="261"/>
                    <a:pt x="312" y="261"/>
                  </a:cubicBezTo>
                  <a:cubicBezTo>
                    <a:pt x="313" y="261"/>
                    <a:pt x="313" y="261"/>
                    <a:pt x="313" y="261"/>
                  </a:cubicBezTo>
                  <a:cubicBezTo>
                    <a:pt x="315" y="261"/>
                    <a:pt x="315" y="261"/>
                    <a:pt x="315" y="261"/>
                  </a:cubicBezTo>
                  <a:cubicBezTo>
                    <a:pt x="316" y="261"/>
                    <a:pt x="316" y="261"/>
                    <a:pt x="316" y="261"/>
                  </a:cubicBezTo>
                  <a:cubicBezTo>
                    <a:pt x="317" y="263"/>
                    <a:pt x="317" y="263"/>
                    <a:pt x="317" y="263"/>
                  </a:cubicBezTo>
                  <a:cubicBezTo>
                    <a:pt x="317" y="263"/>
                    <a:pt x="317" y="263"/>
                    <a:pt x="317" y="263"/>
                  </a:cubicBezTo>
                  <a:cubicBezTo>
                    <a:pt x="316" y="264"/>
                    <a:pt x="316" y="264"/>
                    <a:pt x="316" y="264"/>
                  </a:cubicBezTo>
                  <a:cubicBezTo>
                    <a:pt x="315" y="264"/>
                    <a:pt x="315" y="264"/>
                    <a:pt x="315" y="264"/>
                  </a:cubicBezTo>
                  <a:cubicBezTo>
                    <a:pt x="314" y="265"/>
                    <a:pt x="314" y="265"/>
                    <a:pt x="314" y="265"/>
                  </a:cubicBezTo>
                  <a:cubicBezTo>
                    <a:pt x="316" y="265"/>
                    <a:pt x="316" y="265"/>
                    <a:pt x="316" y="265"/>
                  </a:cubicBezTo>
                  <a:cubicBezTo>
                    <a:pt x="316" y="265"/>
                    <a:pt x="316" y="265"/>
                    <a:pt x="316" y="265"/>
                  </a:cubicBezTo>
                  <a:cubicBezTo>
                    <a:pt x="316" y="265"/>
                    <a:pt x="316" y="265"/>
                    <a:pt x="316" y="265"/>
                  </a:cubicBezTo>
                  <a:cubicBezTo>
                    <a:pt x="317" y="264"/>
                    <a:pt x="317" y="264"/>
                    <a:pt x="317" y="264"/>
                  </a:cubicBezTo>
                  <a:cubicBezTo>
                    <a:pt x="318" y="264"/>
                    <a:pt x="318" y="264"/>
                    <a:pt x="318" y="264"/>
                  </a:cubicBezTo>
                  <a:cubicBezTo>
                    <a:pt x="319" y="264"/>
                    <a:pt x="319" y="264"/>
                    <a:pt x="319" y="264"/>
                  </a:cubicBezTo>
                  <a:cubicBezTo>
                    <a:pt x="319" y="264"/>
                    <a:pt x="319" y="264"/>
                    <a:pt x="319" y="264"/>
                  </a:cubicBezTo>
                  <a:cubicBezTo>
                    <a:pt x="319" y="264"/>
                    <a:pt x="319" y="264"/>
                    <a:pt x="319" y="264"/>
                  </a:cubicBezTo>
                  <a:cubicBezTo>
                    <a:pt x="319" y="265"/>
                    <a:pt x="319" y="265"/>
                    <a:pt x="319" y="265"/>
                  </a:cubicBezTo>
                  <a:cubicBezTo>
                    <a:pt x="320" y="265"/>
                    <a:pt x="320" y="265"/>
                    <a:pt x="320" y="265"/>
                  </a:cubicBezTo>
                  <a:cubicBezTo>
                    <a:pt x="321" y="265"/>
                    <a:pt x="321" y="265"/>
                    <a:pt x="321" y="265"/>
                  </a:cubicBezTo>
                  <a:cubicBezTo>
                    <a:pt x="321" y="266"/>
                    <a:pt x="321" y="266"/>
                    <a:pt x="321" y="266"/>
                  </a:cubicBezTo>
                  <a:cubicBezTo>
                    <a:pt x="320" y="265"/>
                    <a:pt x="320" y="265"/>
                    <a:pt x="320" y="265"/>
                  </a:cubicBezTo>
                  <a:cubicBezTo>
                    <a:pt x="320" y="265"/>
                    <a:pt x="320" y="265"/>
                    <a:pt x="320" y="265"/>
                  </a:cubicBezTo>
                  <a:cubicBezTo>
                    <a:pt x="320" y="266"/>
                    <a:pt x="320" y="266"/>
                    <a:pt x="320" y="266"/>
                  </a:cubicBezTo>
                  <a:cubicBezTo>
                    <a:pt x="321" y="267"/>
                    <a:pt x="321" y="267"/>
                    <a:pt x="321" y="267"/>
                  </a:cubicBezTo>
                  <a:cubicBezTo>
                    <a:pt x="322" y="267"/>
                    <a:pt x="322" y="267"/>
                    <a:pt x="322" y="267"/>
                  </a:cubicBezTo>
                  <a:cubicBezTo>
                    <a:pt x="321" y="268"/>
                    <a:pt x="321" y="268"/>
                    <a:pt x="321" y="268"/>
                  </a:cubicBezTo>
                  <a:cubicBezTo>
                    <a:pt x="320" y="268"/>
                    <a:pt x="320" y="268"/>
                    <a:pt x="320" y="268"/>
                  </a:cubicBezTo>
                  <a:cubicBezTo>
                    <a:pt x="319" y="268"/>
                    <a:pt x="319" y="268"/>
                    <a:pt x="319" y="268"/>
                  </a:cubicBezTo>
                  <a:cubicBezTo>
                    <a:pt x="321" y="268"/>
                    <a:pt x="321" y="268"/>
                    <a:pt x="321" y="268"/>
                  </a:cubicBezTo>
                  <a:cubicBezTo>
                    <a:pt x="320" y="269"/>
                    <a:pt x="320" y="269"/>
                    <a:pt x="320" y="269"/>
                  </a:cubicBezTo>
                  <a:cubicBezTo>
                    <a:pt x="320" y="269"/>
                    <a:pt x="320" y="269"/>
                    <a:pt x="320" y="269"/>
                  </a:cubicBezTo>
                  <a:cubicBezTo>
                    <a:pt x="320" y="270"/>
                    <a:pt x="320" y="270"/>
                    <a:pt x="320" y="270"/>
                  </a:cubicBezTo>
                  <a:cubicBezTo>
                    <a:pt x="319" y="270"/>
                    <a:pt x="319" y="270"/>
                    <a:pt x="319" y="270"/>
                  </a:cubicBezTo>
                  <a:cubicBezTo>
                    <a:pt x="318" y="270"/>
                    <a:pt x="318" y="270"/>
                    <a:pt x="318" y="270"/>
                  </a:cubicBezTo>
                  <a:cubicBezTo>
                    <a:pt x="318" y="270"/>
                    <a:pt x="318" y="270"/>
                    <a:pt x="318" y="270"/>
                  </a:cubicBezTo>
                  <a:cubicBezTo>
                    <a:pt x="319" y="271"/>
                    <a:pt x="319" y="271"/>
                    <a:pt x="319" y="271"/>
                  </a:cubicBezTo>
                  <a:cubicBezTo>
                    <a:pt x="320" y="271"/>
                    <a:pt x="320" y="271"/>
                    <a:pt x="320" y="271"/>
                  </a:cubicBezTo>
                  <a:cubicBezTo>
                    <a:pt x="321" y="271"/>
                    <a:pt x="321" y="271"/>
                    <a:pt x="321" y="271"/>
                  </a:cubicBezTo>
                  <a:cubicBezTo>
                    <a:pt x="320" y="272"/>
                    <a:pt x="320" y="272"/>
                    <a:pt x="320" y="272"/>
                  </a:cubicBezTo>
                  <a:cubicBezTo>
                    <a:pt x="319" y="272"/>
                    <a:pt x="319" y="272"/>
                    <a:pt x="319" y="272"/>
                  </a:cubicBezTo>
                  <a:cubicBezTo>
                    <a:pt x="319" y="272"/>
                    <a:pt x="319" y="272"/>
                    <a:pt x="319" y="272"/>
                  </a:cubicBezTo>
                  <a:cubicBezTo>
                    <a:pt x="320" y="272"/>
                    <a:pt x="320" y="272"/>
                    <a:pt x="320" y="272"/>
                  </a:cubicBezTo>
                  <a:cubicBezTo>
                    <a:pt x="320" y="272"/>
                    <a:pt x="320" y="272"/>
                    <a:pt x="320" y="272"/>
                  </a:cubicBezTo>
                  <a:cubicBezTo>
                    <a:pt x="321" y="272"/>
                    <a:pt x="321" y="272"/>
                    <a:pt x="321" y="272"/>
                  </a:cubicBezTo>
                  <a:cubicBezTo>
                    <a:pt x="320" y="273"/>
                    <a:pt x="320" y="273"/>
                    <a:pt x="320" y="273"/>
                  </a:cubicBezTo>
                  <a:cubicBezTo>
                    <a:pt x="320" y="274"/>
                    <a:pt x="320" y="274"/>
                    <a:pt x="320" y="274"/>
                  </a:cubicBezTo>
                  <a:cubicBezTo>
                    <a:pt x="320" y="274"/>
                    <a:pt x="320" y="274"/>
                    <a:pt x="320" y="274"/>
                  </a:cubicBezTo>
                  <a:cubicBezTo>
                    <a:pt x="319" y="274"/>
                    <a:pt x="319" y="274"/>
                    <a:pt x="319" y="274"/>
                  </a:cubicBezTo>
                  <a:cubicBezTo>
                    <a:pt x="318" y="275"/>
                    <a:pt x="318" y="275"/>
                    <a:pt x="318" y="275"/>
                  </a:cubicBezTo>
                  <a:cubicBezTo>
                    <a:pt x="317" y="275"/>
                    <a:pt x="317" y="275"/>
                    <a:pt x="317" y="275"/>
                  </a:cubicBezTo>
                  <a:cubicBezTo>
                    <a:pt x="316" y="276"/>
                    <a:pt x="316" y="276"/>
                    <a:pt x="316" y="276"/>
                  </a:cubicBezTo>
                  <a:cubicBezTo>
                    <a:pt x="316" y="276"/>
                    <a:pt x="316" y="276"/>
                    <a:pt x="316" y="276"/>
                  </a:cubicBezTo>
                  <a:cubicBezTo>
                    <a:pt x="315" y="276"/>
                    <a:pt x="315" y="276"/>
                    <a:pt x="315" y="276"/>
                  </a:cubicBezTo>
                  <a:cubicBezTo>
                    <a:pt x="315" y="276"/>
                    <a:pt x="315" y="276"/>
                    <a:pt x="315" y="276"/>
                  </a:cubicBezTo>
                  <a:cubicBezTo>
                    <a:pt x="314" y="277"/>
                    <a:pt x="314" y="277"/>
                    <a:pt x="314" y="277"/>
                  </a:cubicBezTo>
                  <a:cubicBezTo>
                    <a:pt x="314" y="277"/>
                    <a:pt x="314" y="277"/>
                    <a:pt x="314" y="277"/>
                  </a:cubicBezTo>
                  <a:cubicBezTo>
                    <a:pt x="313" y="277"/>
                    <a:pt x="313" y="277"/>
                    <a:pt x="313" y="277"/>
                  </a:cubicBezTo>
                  <a:cubicBezTo>
                    <a:pt x="313" y="277"/>
                    <a:pt x="313" y="277"/>
                    <a:pt x="313" y="277"/>
                  </a:cubicBezTo>
                  <a:cubicBezTo>
                    <a:pt x="312" y="277"/>
                    <a:pt x="312" y="277"/>
                    <a:pt x="312" y="277"/>
                  </a:cubicBezTo>
                  <a:cubicBezTo>
                    <a:pt x="312" y="277"/>
                    <a:pt x="312" y="277"/>
                    <a:pt x="312" y="277"/>
                  </a:cubicBezTo>
                  <a:cubicBezTo>
                    <a:pt x="311" y="277"/>
                    <a:pt x="311" y="277"/>
                    <a:pt x="311" y="277"/>
                  </a:cubicBezTo>
                  <a:cubicBezTo>
                    <a:pt x="310" y="277"/>
                    <a:pt x="310" y="277"/>
                    <a:pt x="310" y="277"/>
                  </a:cubicBezTo>
                  <a:cubicBezTo>
                    <a:pt x="309" y="276"/>
                    <a:pt x="309" y="276"/>
                    <a:pt x="309" y="276"/>
                  </a:cubicBezTo>
                  <a:cubicBezTo>
                    <a:pt x="309" y="277"/>
                    <a:pt x="309" y="277"/>
                    <a:pt x="309" y="277"/>
                  </a:cubicBezTo>
                  <a:cubicBezTo>
                    <a:pt x="309" y="277"/>
                    <a:pt x="309" y="277"/>
                    <a:pt x="309" y="277"/>
                  </a:cubicBezTo>
                  <a:cubicBezTo>
                    <a:pt x="308" y="277"/>
                    <a:pt x="308" y="277"/>
                    <a:pt x="308" y="277"/>
                  </a:cubicBezTo>
                  <a:cubicBezTo>
                    <a:pt x="307" y="277"/>
                    <a:pt x="307" y="277"/>
                    <a:pt x="307" y="277"/>
                  </a:cubicBezTo>
                  <a:cubicBezTo>
                    <a:pt x="307" y="278"/>
                    <a:pt x="307" y="278"/>
                    <a:pt x="307" y="278"/>
                  </a:cubicBezTo>
                  <a:cubicBezTo>
                    <a:pt x="307" y="278"/>
                    <a:pt x="307" y="278"/>
                    <a:pt x="307" y="278"/>
                  </a:cubicBezTo>
                  <a:cubicBezTo>
                    <a:pt x="307" y="278"/>
                    <a:pt x="307" y="278"/>
                    <a:pt x="307" y="278"/>
                  </a:cubicBezTo>
                  <a:cubicBezTo>
                    <a:pt x="307" y="279"/>
                    <a:pt x="307" y="279"/>
                    <a:pt x="307" y="279"/>
                  </a:cubicBezTo>
                  <a:cubicBezTo>
                    <a:pt x="306" y="279"/>
                    <a:pt x="306" y="279"/>
                    <a:pt x="306" y="279"/>
                  </a:cubicBezTo>
                  <a:cubicBezTo>
                    <a:pt x="306" y="279"/>
                    <a:pt x="306" y="279"/>
                    <a:pt x="306" y="279"/>
                  </a:cubicBezTo>
                  <a:cubicBezTo>
                    <a:pt x="306" y="280"/>
                    <a:pt x="306" y="280"/>
                    <a:pt x="306" y="280"/>
                  </a:cubicBezTo>
                  <a:cubicBezTo>
                    <a:pt x="305" y="280"/>
                    <a:pt x="305" y="280"/>
                    <a:pt x="305" y="280"/>
                  </a:cubicBezTo>
                  <a:cubicBezTo>
                    <a:pt x="305" y="281"/>
                    <a:pt x="305" y="281"/>
                    <a:pt x="305" y="281"/>
                  </a:cubicBezTo>
                  <a:cubicBezTo>
                    <a:pt x="304" y="281"/>
                    <a:pt x="304" y="281"/>
                    <a:pt x="304" y="281"/>
                  </a:cubicBezTo>
                  <a:cubicBezTo>
                    <a:pt x="303" y="282"/>
                    <a:pt x="303" y="282"/>
                    <a:pt x="303" y="282"/>
                  </a:cubicBezTo>
                  <a:cubicBezTo>
                    <a:pt x="303" y="282"/>
                    <a:pt x="303" y="282"/>
                    <a:pt x="303" y="282"/>
                  </a:cubicBezTo>
                  <a:cubicBezTo>
                    <a:pt x="302" y="282"/>
                    <a:pt x="302" y="282"/>
                    <a:pt x="302" y="282"/>
                  </a:cubicBezTo>
                  <a:cubicBezTo>
                    <a:pt x="301" y="282"/>
                    <a:pt x="301" y="282"/>
                    <a:pt x="301" y="282"/>
                  </a:cubicBezTo>
                  <a:cubicBezTo>
                    <a:pt x="301" y="283"/>
                    <a:pt x="301" y="283"/>
                    <a:pt x="301" y="283"/>
                  </a:cubicBezTo>
                  <a:cubicBezTo>
                    <a:pt x="300" y="283"/>
                    <a:pt x="300" y="283"/>
                    <a:pt x="300" y="283"/>
                  </a:cubicBezTo>
                  <a:cubicBezTo>
                    <a:pt x="300" y="283"/>
                    <a:pt x="300" y="283"/>
                    <a:pt x="300" y="283"/>
                  </a:cubicBezTo>
                  <a:cubicBezTo>
                    <a:pt x="298" y="282"/>
                    <a:pt x="298" y="282"/>
                    <a:pt x="298" y="282"/>
                  </a:cubicBezTo>
                  <a:cubicBezTo>
                    <a:pt x="298" y="282"/>
                    <a:pt x="298" y="282"/>
                    <a:pt x="298" y="282"/>
                  </a:cubicBezTo>
                  <a:cubicBezTo>
                    <a:pt x="297" y="283"/>
                    <a:pt x="297" y="283"/>
                    <a:pt x="297" y="283"/>
                  </a:cubicBezTo>
                  <a:cubicBezTo>
                    <a:pt x="297" y="282"/>
                    <a:pt x="297" y="282"/>
                    <a:pt x="297" y="282"/>
                  </a:cubicBezTo>
                  <a:cubicBezTo>
                    <a:pt x="295" y="283"/>
                    <a:pt x="295" y="283"/>
                    <a:pt x="295" y="283"/>
                  </a:cubicBezTo>
                  <a:cubicBezTo>
                    <a:pt x="294" y="283"/>
                    <a:pt x="294" y="283"/>
                    <a:pt x="294" y="283"/>
                  </a:cubicBezTo>
                  <a:cubicBezTo>
                    <a:pt x="294" y="282"/>
                    <a:pt x="294" y="282"/>
                    <a:pt x="294" y="282"/>
                  </a:cubicBezTo>
                  <a:cubicBezTo>
                    <a:pt x="293" y="282"/>
                    <a:pt x="293" y="282"/>
                    <a:pt x="293" y="282"/>
                  </a:cubicBezTo>
                  <a:cubicBezTo>
                    <a:pt x="293" y="283"/>
                    <a:pt x="293" y="283"/>
                    <a:pt x="293" y="283"/>
                  </a:cubicBezTo>
                  <a:cubicBezTo>
                    <a:pt x="292" y="283"/>
                    <a:pt x="292" y="283"/>
                    <a:pt x="292" y="283"/>
                  </a:cubicBezTo>
                  <a:cubicBezTo>
                    <a:pt x="291" y="282"/>
                    <a:pt x="291" y="282"/>
                    <a:pt x="291" y="282"/>
                  </a:cubicBezTo>
                  <a:cubicBezTo>
                    <a:pt x="290" y="282"/>
                    <a:pt x="290" y="282"/>
                    <a:pt x="290" y="282"/>
                  </a:cubicBezTo>
                  <a:cubicBezTo>
                    <a:pt x="289" y="282"/>
                    <a:pt x="289" y="282"/>
                    <a:pt x="289" y="282"/>
                  </a:cubicBezTo>
                  <a:cubicBezTo>
                    <a:pt x="288" y="282"/>
                    <a:pt x="288" y="282"/>
                    <a:pt x="288" y="282"/>
                  </a:cubicBezTo>
                  <a:cubicBezTo>
                    <a:pt x="288" y="282"/>
                    <a:pt x="288" y="282"/>
                    <a:pt x="288" y="282"/>
                  </a:cubicBezTo>
                  <a:cubicBezTo>
                    <a:pt x="287" y="282"/>
                    <a:pt x="287" y="282"/>
                    <a:pt x="287" y="282"/>
                  </a:cubicBezTo>
                  <a:cubicBezTo>
                    <a:pt x="286" y="282"/>
                    <a:pt x="286" y="282"/>
                    <a:pt x="286" y="282"/>
                  </a:cubicBezTo>
                  <a:cubicBezTo>
                    <a:pt x="285" y="281"/>
                    <a:pt x="285" y="281"/>
                    <a:pt x="285" y="281"/>
                  </a:cubicBezTo>
                  <a:cubicBezTo>
                    <a:pt x="284" y="282"/>
                    <a:pt x="284" y="282"/>
                    <a:pt x="284" y="282"/>
                  </a:cubicBezTo>
                  <a:cubicBezTo>
                    <a:pt x="284" y="282"/>
                    <a:pt x="284" y="282"/>
                    <a:pt x="284" y="282"/>
                  </a:cubicBezTo>
                  <a:cubicBezTo>
                    <a:pt x="283" y="281"/>
                    <a:pt x="283" y="281"/>
                    <a:pt x="283" y="281"/>
                  </a:cubicBezTo>
                  <a:cubicBezTo>
                    <a:pt x="282" y="282"/>
                    <a:pt x="282" y="282"/>
                    <a:pt x="282" y="282"/>
                  </a:cubicBezTo>
                  <a:cubicBezTo>
                    <a:pt x="281" y="282"/>
                    <a:pt x="281" y="282"/>
                    <a:pt x="281" y="282"/>
                  </a:cubicBezTo>
                  <a:cubicBezTo>
                    <a:pt x="281" y="282"/>
                    <a:pt x="281" y="282"/>
                    <a:pt x="281" y="282"/>
                  </a:cubicBezTo>
                  <a:cubicBezTo>
                    <a:pt x="279" y="281"/>
                    <a:pt x="279" y="281"/>
                    <a:pt x="279" y="281"/>
                  </a:cubicBezTo>
                  <a:cubicBezTo>
                    <a:pt x="278" y="281"/>
                    <a:pt x="278" y="281"/>
                    <a:pt x="278" y="281"/>
                  </a:cubicBezTo>
                  <a:cubicBezTo>
                    <a:pt x="277" y="281"/>
                    <a:pt x="277" y="281"/>
                    <a:pt x="277" y="281"/>
                  </a:cubicBezTo>
                  <a:cubicBezTo>
                    <a:pt x="276" y="280"/>
                    <a:pt x="276" y="280"/>
                    <a:pt x="276" y="280"/>
                  </a:cubicBezTo>
                  <a:cubicBezTo>
                    <a:pt x="275" y="281"/>
                    <a:pt x="275" y="281"/>
                    <a:pt x="275" y="281"/>
                  </a:cubicBezTo>
                  <a:cubicBezTo>
                    <a:pt x="275" y="281"/>
                    <a:pt x="275" y="281"/>
                    <a:pt x="275" y="281"/>
                  </a:cubicBezTo>
                  <a:cubicBezTo>
                    <a:pt x="275" y="282"/>
                    <a:pt x="275" y="282"/>
                    <a:pt x="275" y="282"/>
                  </a:cubicBezTo>
                  <a:cubicBezTo>
                    <a:pt x="275" y="282"/>
                    <a:pt x="275" y="282"/>
                    <a:pt x="275" y="282"/>
                  </a:cubicBezTo>
                  <a:cubicBezTo>
                    <a:pt x="274" y="282"/>
                    <a:pt x="274" y="282"/>
                    <a:pt x="274" y="282"/>
                  </a:cubicBezTo>
                  <a:cubicBezTo>
                    <a:pt x="272" y="283"/>
                    <a:pt x="272" y="283"/>
                    <a:pt x="272" y="283"/>
                  </a:cubicBezTo>
                  <a:cubicBezTo>
                    <a:pt x="271" y="284"/>
                    <a:pt x="271" y="284"/>
                    <a:pt x="271" y="284"/>
                  </a:cubicBezTo>
                  <a:cubicBezTo>
                    <a:pt x="271" y="284"/>
                    <a:pt x="271" y="284"/>
                    <a:pt x="271" y="284"/>
                  </a:cubicBezTo>
                  <a:cubicBezTo>
                    <a:pt x="271" y="285"/>
                    <a:pt x="271" y="285"/>
                    <a:pt x="271" y="285"/>
                  </a:cubicBezTo>
                  <a:cubicBezTo>
                    <a:pt x="271" y="286"/>
                    <a:pt x="271" y="286"/>
                    <a:pt x="271" y="286"/>
                  </a:cubicBezTo>
                  <a:cubicBezTo>
                    <a:pt x="270" y="287"/>
                    <a:pt x="270" y="287"/>
                    <a:pt x="270" y="287"/>
                  </a:cubicBezTo>
                  <a:cubicBezTo>
                    <a:pt x="269" y="287"/>
                    <a:pt x="269" y="287"/>
                    <a:pt x="269" y="287"/>
                  </a:cubicBezTo>
                  <a:cubicBezTo>
                    <a:pt x="268" y="287"/>
                    <a:pt x="268" y="287"/>
                    <a:pt x="268" y="287"/>
                  </a:cubicBezTo>
                  <a:cubicBezTo>
                    <a:pt x="267" y="287"/>
                    <a:pt x="267" y="287"/>
                    <a:pt x="267" y="287"/>
                  </a:cubicBezTo>
                  <a:cubicBezTo>
                    <a:pt x="266" y="288"/>
                    <a:pt x="266" y="288"/>
                    <a:pt x="266" y="288"/>
                  </a:cubicBezTo>
                  <a:cubicBezTo>
                    <a:pt x="265" y="288"/>
                    <a:pt x="265" y="288"/>
                    <a:pt x="265" y="288"/>
                  </a:cubicBezTo>
                  <a:cubicBezTo>
                    <a:pt x="265" y="288"/>
                    <a:pt x="265" y="288"/>
                    <a:pt x="265" y="288"/>
                  </a:cubicBezTo>
                  <a:cubicBezTo>
                    <a:pt x="264" y="288"/>
                    <a:pt x="264" y="288"/>
                    <a:pt x="264" y="288"/>
                  </a:cubicBezTo>
                  <a:cubicBezTo>
                    <a:pt x="264" y="289"/>
                    <a:pt x="264" y="289"/>
                    <a:pt x="264" y="289"/>
                  </a:cubicBezTo>
                  <a:cubicBezTo>
                    <a:pt x="263" y="289"/>
                    <a:pt x="263" y="289"/>
                    <a:pt x="263" y="289"/>
                  </a:cubicBezTo>
                  <a:cubicBezTo>
                    <a:pt x="262" y="290"/>
                    <a:pt x="262" y="290"/>
                    <a:pt x="262" y="290"/>
                  </a:cubicBezTo>
                  <a:cubicBezTo>
                    <a:pt x="262" y="290"/>
                    <a:pt x="262" y="290"/>
                    <a:pt x="262" y="290"/>
                  </a:cubicBezTo>
                  <a:cubicBezTo>
                    <a:pt x="261" y="290"/>
                    <a:pt x="261" y="290"/>
                    <a:pt x="261" y="290"/>
                  </a:cubicBezTo>
                  <a:cubicBezTo>
                    <a:pt x="260" y="292"/>
                    <a:pt x="260" y="292"/>
                    <a:pt x="260" y="292"/>
                  </a:cubicBezTo>
                  <a:cubicBezTo>
                    <a:pt x="259" y="292"/>
                    <a:pt x="259" y="292"/>
                    <a:pt x="259" y="292"/>
                  </a:cubicBezTo>
                  <a:cubicBezTo>
                    <a:pt x="258" y="294"/>
                    <a:pt x="258" y="294"/>
                    <a:pt x="258" y="294"/>
                  </a:cubicBezTo>
                  <a:cubicBezTo>
                    <a:pt x="257" y="294"/>
                    <a:pt x="257" y="294"/>
                    <a:pt x="257" y="294"/>
                  </a:cubicBezTo>
                  <a:cubicBezTo>
                    <a:pt x="256" y="295"/>
                    <a:pt x="256" y="295"/>
                    <a:pt x="256" y="295"/>
                  </a:cubicBezTo>
                  <a:cubicBezTo>
                    <a:pt x="255" y="296"/>
                    <a:pt x="255" y="296"/>
                    <a:pt x="255" y="296"/>
                  </a:cubicBezTo>
                  <a:cubicBezTo>
                    <a:pt x="255" y="297"/>
                    <a:pt x="255" y="297"/>
                    <a:pt x="255" y="297"/>
                  </a:cubicBezTo>
                  <a:cubicBezTo>
                    <a:pt x="254" y="297"/>
                    <a:pt x="254" y="297"/>
                    <a:pt x="254" y="297"/>
                  </a:cubicBezTo>
                  <a:cubicBezTo>
                    <a:pt x="252" y="298"/>
                    <a:pt x="252" y="298"/>
                    <a:pt x="252" y="298"/>
                  </a:cubicBezTo>
                  <a:cubicBezTo>
                    <a:pt x="252" y="299"/>
                    <a:pt x="252" y="299"/>
                    <a:pt x="252" y="299"/>
                  </a:cubicBezTo>
                  <a:cubicBezTo>
                    <a:pt x="250" y="300"/>
                    <a:pt x="250" y="300"/>
                    <a:pt x="250" y="300"/>
                  </a:cubicBezTo>
                  <a:cubicBezTo>
                    <a:pt x="248" y="300"/>
                    <a:pt x="248" y="300"/>
                    <a:pt x="248" y="300"/>
                  </a:cubicBezTo>
                  <a:cubicBezTo>
                    <a:pt x="249" y="300"/>
                    <a:pt x="249" y="300"/>
                    <a:pt x="249" y="300"/>
                  </a:cubicBezTo>
                  <a:cubicBezTo>
                    <a:pt x="252" y="299"/>
                    <a:pt x="252" y="299"/>
                    <a:pt x="252" y="299"/>
                  </a:cubicBezTo>
                  <a:cubicBezTo>
                    <a:pt x="254" y="299"/>
                    <a:pt x="254" y="299"/>
                    <a:pt x="254" y="299"/>
                  </a:cubicBezTo>
                  <a:cubicBezTo>
                    <a:pt x="255" y="298"/>
                    <a:pt x="255" y="298"/>
                    <a:pt x="255" y="298"/>
                  </a:cubicBezTo>
                  <a:cubicBezTo>
                    <a:pt x="256" y="296"/>
                    <a:pt x="256" y="296"/>
                    <a:pt x="256" y="296"/>
                  </a:cubicBezTo>
                  <a:cubicBezTo>
                    <a:pt x="257" y="295"/>
                    <a:pt x="257" y="295"/>
                    <a:pt x="257" y="295"/>
                  </a:cubicBezTo>
                  <a:cubicBezTo>
                    <a:pt x="258" y="295"/>
                    <a:pt x="258" y="295"/>
                    <a:pt x="258" y="295"/>
                  </a:cubicBezTo>
                  <a:cubicBezTo>
                    <a:pt x="260" y="293"/>
                    <a:pt x="260" y="293"/>
                    <a:pt x="260" y="293"/>
                  </a:cubicBezTo>
                  <a:cubicBezTo>
                    <a:pt x="263" y="291"/>
                    <a:pt x="263" y="291"/>
                    <a:pt x="263" y="291"/>
                  </a:cubicBezTo>
                  <a:cubicBezTo>
                    <a:pt x="265" y="290"/>
                    <a:pt x="265" y="290"/>
                    <a:pt x="265" y="290"/>
                  </a:cubicBezTo>
                  <a:cubicBezTo>
                    <a:pt x="266" y="290"/>
                    <a:pt x="266" y="290"/>
                    <a:pt x="266" y="290"/>
                  </a:cubicBezTo>
                  <a:cubicBezTo>
                    <a:pt x="268" y="289"/>
                    <a:pt x="268" y="289"/>
                    <a:pt x="268" y="289"/>
                  </a:cubicBezTo>
                  <a:cubicBezTo>
                    <a:pt x="270" y="289"/>
                    <a:pt x="270" y="289"/>
                    <a:pt x="270" y="289"/>
                  </a:cubicBezTo>
                  <a:cubicBezTo>
                    <a:pt x="273" y="288"/>
                    <a:pt x="273" y="288"/>
                    <a:pt x="273" y="288"/>
                  </a:cubicBezTo>
                  <a:cubicBezTo>
                    <a:pt x="274" y="288"/>
                    <a:pt x="274" y="288"/>
                    <a:pt x="274" y="288"/>
                  </a:cubicBezTo>
                  <a:cubicBezTo>
                    <a:pt x="274" y="288"/>
                    <a:pt x="274" y="288"/>
                    <a:pt x="274" y="288"/>
                  </a:cubicBezTo>
                  <a:cubicBezTo>
                    <a:pt x="277" y="288"/>
                    <a:pt x="277" y="288"/>
                    <a:pt x="277" y="288"/>
                  </a:cubicBezTo>
                  <a:cubicBezTo>
                    <a:pt x="279" y="288"/>
                    <a:pt x="279" y="288"/>
                    <a:pt x="279" y="288"/>
                  </a:cubicBezTo>
                  <a:cubicBezTo>
                    <a:pt x="281" y="289"/>
                    <a:pt x="281" y="289"/>
                    <a:pt x="281" y="289"/>
                  </a:cubicBezTo>
                  <a:cubicBezTo>
                    <a:pt x="281" y="290"/>
                    <a:pt x="281" y="290"/>
                    <a:pt x="281" y="290"/>
                  </a:cubicBezTo>
                  <a:cubicBezTo>
                    <a:pt x="279" y="289"/>
                    <a:pt x="279" y="289"/>
                    <a:pt x="279" y="289"/>
                  </a:cubicBezTo>
                  <a:cubicBezTo>
                    <a:pt x="280" y="290"/>
                    <a:pt x="280" y="290"/>
                    <a:pt x="280" y="290"/>
                  </a:cubicBezTo>
                  <a:cubicBezTo>
                    <a:pt x="279" y="290"/>
                    <a:pt x="279" y="290"/>
                    <a:pt x="279" y="290"/>
                  </a:cubicBezTo>
                  <a:cubicBezTo>
                    <a:pt x="280" y="290"/>
                    <a:pt x="280" y="290"/>
                    <a:pt x="280" y="290"/>
                  </a:cubicBezTo>
                  <a:cubicBezTo>
                    <a:pt x="281" y="290"/>
                    <a:pt x="281" y="290"/>
                    <a:pt x="281" y="290"/>
                  </a:cubicBezTo>
                  <a:cubicBezTo>
                    <a:pt x="281" y="291"/>
                    <a:pt x="281" y="291"/>
                    <a:pt x="281" y="291"/>
                  </a:cubicBezTo>
                  <a:cubicBezTo>
                    <a:pt x="281" y="291"/>
                    <a:pt x="281" y="291"/>
                    <a:pt x="281" y="291"/>
                  </a:cubicBezTo>
                  <a:cubicBezTo>
                    <a:pt x="281" y="291"/>
                    <a:pt x="281" y="291"/>
                    <a:pt x="281" y="291"/>
                  </a:cubicBezTo>
                  <a:cubicBezTo>
                    <a:pt x="281" y="293"/>
                    <a:pt x="281" y="293"/>
                    <a:pt x="281" y="293"/>
                  </a:cubicBezTo>
                  <a:cubicBezTo>
                    <a:pt x="280" y="293"/>
                    <a:pt x="280" y="293"/>
                    <a:pt x="280" y="293"/>
                  </a:cubicBezTo>
                  <a:cubicBezTo>
                    <a:pt x="279" y="293"/>
                    <a:pt x="279" y="293"/>
                    <a:pt x="279" y="293"/>
                  </a:cubicBezTo>
                  <a:cubicBezTo>
                    <a:pt x="278" y="293"/>
                    <a:pt x="278" y="293"/>
                    <a:pt x="278" y="293"/>
                  </a:cubicBezTo>
                  <a:cubicBezTo>
                    <a:pt x="277" y="294"/>
                    <a:pt x="277" y="294"/>
                    <a:pt x="277" y="294"/>
                  </a:cubicBezTo>
                  <a:cubicBezTo>
                    <a:pt x="276" y="294"/>
                    <a:pt x="276" y="294"/>
                    <a:pt x="276" y="294"/>
                  </a:cubicBezTo>
                  <a:cubicBezTo>
                    <a:pt x="275" y="294"/>
                    <a:pt x="275" y="294"/>
                    <a:pt x="275" y="294"/>
                  </a:cubicBezTo>
                  <a:cubicBezTo>
                    <a:pt x="274" y="293"/>
                    <a:pt x="274" y="293"/>
                    <a:pt x="274" y="293"/>
                  </a:cubicBezTo>
                  <a:cubicBezTo>
                    <a:pt x="274" y="294"/>
                    <a:pt x="274" y="294"/>
                    <a:pt x="274" y="294"/>
                  </a:cubicBezTo>
                  <a:cubicBezTo>
                    <a:pt x="273" y="294"/>
                    <a:pt x="273" y="294"/>
                    <a:pt x="273" y="294"/>
                  </a:cubicBezTo>
                  <a:cubicBezTo>
                    <a:pt x="272" y="294"/>
                    <a:pt x="272" y="294"/>
                    <a:pt x="272" y="294"/>
                  </a:cubicBezTo>
                  <a:cubicBezTo>
                    <a:pt x="271" y="294"/>
                    <a:pt x="271" y="294"/>
                    <a:pt x="271" y="294"/>
                  </a:cubicBezTo>
                  <a:cubicBezTo>
                    <a:pt x="272" y="294"/>
                    <a:pt x="272" y="294"/>
                    <a:pt x="272" y="294"/>
                  </a:cubicBezTo>
                  <a:cubicBezTo>
                    <a:pt x="273" y="294"/>
                    <a:pt x="273" y="294"/>
                    <a:pt x="273" y="294"/>
                  </a:cubicBezTo>
                  <a:cubicBezTo>
                    <a:pt x="275" y="295"/>
                    <a:pt x="275" y="295"/>
                    <a:pt x="275" y="295"/>
                  </a:cubicBezTo>
                  <a:cubicBezTo>
                    <a:pt x="275" y="295"/>
                    <a:pt x="275" y="295"/>
                    <a:pt x="275" y="295"/>
                  </a:cubicBezTo>
                  <a:cubicBezTo>
                    <a:pt x="275" y="296"/>
                    <a:pt x="275" y="296"/>
                    <a:pt x="275" y="296"/>
                  </a:cubicBezTo>
                  <a:cubicBezTo>
                    <a:pt x="276" y="296"/>
                    <a:pt x="276" y="296"/>
                    <a:pt x="276" y="296"/>
                  </a:cubicBezTo>
                  <a:cubicBezTo>
                    <a:pt x="277" y="295"/>
                    <a:pt x="277" y="295"/>
                    <a:pt x="277" y="295"/>
                  </a:cubicBezTo>
                  <a:cubicBezTo>
                    <a:pt x="278" y="295"/>
                    <a:pt x="278" y="295"/>
                    <a:pt x="278" y="295"/>
                  </a:cubicBezTo>
                  <a:cubicBezTo>
                    <a:pt x="278" y="295"/>
                    <a:pt x="278" y="295"/>
                    <a:pt x="278" y="295"/>
                  </a:cubicBezTo>
                  <a:cubicBezTo>
                    <a:pt x="279" y="295"/>
                    <a:pt x="279" y="295"/>
                    <a:pt x="279" y="295"/>
                  </a:cubicBezTo>
                  <a:cubicBezTo>
                    <a:pt x="279" y="296"/>
                    <a:pt x="279" y="296"/>
                    <a:pt x="279" y="296"/>
                  </a:cubicBezTo>
                  <a:cubicBezTo>
                    <a:pt x="278" y="296"/>
                    <a:pt x="278" y="296"/>
                    <a:pt x="278" y="296"/>
                  </a:cubicBezTo>
                  <a:cubicBezTo>
                    <a:pt x="277" y="298"/>
                    <a:pt x="277" y="298"/>
                    <a:pt x="277" y="298"/>
                  </a:cubicBezTo>
                  <a:cubicBezTo>
                    <a:pt x="277" y="299"/>
                    <a:pt x="277" y="299"/>
                    <a:pt x="277" y="299"/>
                  </a:cubicBezTo>
                  <a:cubicBezTo>
                    <a:pt x="276" y="299"/>
                    <a:pt x="276" y="299"/>
                    <a:pt x="276" y="299"/>
                  </a:cubicBezTo>
                  <a:cubicBezTo>
                    <a:pt x="278" y="299"/>
                    <a:pt x="278" y="299"/>
                    <a:pt x="278" y="299"/>
                  </a:cubicBezTo>
                  <a:cubicBezTo>
                    <a:pt x="278" y="299"/>
                    <a:pt x="278" y="299"/>
                    <a:pt x="278" y="299"/>
                  </a:cubicBezTo>
                  <a:cubicBezTo>
                    <a:pt x="277" y="300"/>
                    <a:pt x="277" y="300"/>
                    <a:pt x="277" y="300"/>
                  </a:cubicBezTo>
                  <a:cubicBezTo>
                    <a:pt x="278" y="301"/>
                    <a:pt x="278" y="301"/>
                    <a:pt x="278" y="301"/>
                  </a:cubicBezTo>
                  <a:cubicBezTo>
                    <a:pt x="278" y="301"/>
                    <a:pt x="278" y="301"/>
                    <a:pt x="278" y="301"/>
                  </a:cubicBezTo>
                  <a:cubicBezTo>
                    <a:pt x="278" y="303"/>
                    <a:pt x="278" y="303"/>
                    <a:pt x="278" y="303"/>
                  </a:cubicBezTo>
                  <a:cubicBezTo>
                    <a:pt x="278" y="303"/>
                    <a:pt x="278" y="303"/>
                    <a:pt x="278" y="303"/>
                  </a:cubicBezTo>
                  <a:cubicBezTo>
                    <a:pt x="279" y="304"/>
                    <a:pt x="279" y="304"/>
                    <a:pt x="279" y="304"/>
                  </a:cubicBezTo>
                  <a:cubicBezTo>
                    <a:pt x="280" y="304"/>
                    <a:pt x="280" y="304"/>
                    <a:pt x="280" y="304"/>
                  </a:cubicBezTo>
                  <a:cubicBezTo>
                    <a:pt x="280" y="304"/>
                    <a:pt x="280" y="304"/>
                    <a:pt x="280" y="304"/>
                  </a:cubicBezTo>
                  <a:cubicBezTo>
                    <a:pt x="281" y="304"/>
                    <a:pt x="281" y="304"/>
                    <a:pt x="281" y="304"/>
                  </a:cubicBezTo>
                  <a:cubicBezTo>
                    <a:pt x="281" y="305"/>
                    <a:pt x="281" y="305"/>
                    <a:pt x="281" y="305"/>
                  </a:cubicBezTo>
                  <a:cubicBezTo>
                    <a:pt x="280" y="305"/>
                    <a:pt x="280" y="305"/>
                    <a:pt x="280" y="305"/>
                  </a:cubicBezTo>
                  <a:cubicBezTo>
                    <a:pt x="281" y="306"/>
                    <a:pt x="281" y="306"/>
                    <a:pt x="281" y="306"/>
                  </a:cubicBezTo>
                  <a:cubicBezTo>
                    <a:pt x="283" y="306"/>
                    <a:pt x="283" y="306"/>
                    <a:pt x="283" y="306"/>
                  </a:cubicBezTo>
                  <a:cubicBezTo>
                    <a:pt x="283" y="306"/>
                    <a:pt x="283" y="306"/>
                    <a:pt x="283" y="306"/>
                  </a:cubicBezTo>
                  <a:cubicBezTo>
                    <a:pt x="284" y="306"/>
                    <a:pt x="284" y="306"/>
                    <a:pt x="284" y="306"/>
                  </a:cubicBezTo>
                  <a:cubicBezTo>
                    <a:pt x="285" y="306"/>
                    <a:pt x="285" y="306"/>
                    <a:pt x="285" y="306"/>
                  </a:cubicBezTo>
                  <a:cubicBezTo>
                    <a:pt x="285" y="307"/>
                    <a:pt x="285" y="307"/>
                    <a:pt x="285" y="307"/>
                  </a:cubicBezTo>
                  <a:cubicBezTo>
                    <a:pt x="287" y="307"/>
                    <a:pt x="287" y="307"/>
                    <a:pt x="287" y="307"/>
                  </a:cubicBezTo>
                  <a:cubicBezTo>
                    <a:pt x="287" y="307"/>
                    <a:pt x="287" y="307"/>
                    <a:pt x="287" y="307"/>
                  </a:cubicBezTo>
                  <a:cubicBezTo>
                    <a:pt x="288" y="306"/>
                    <a:pt x="288" y="306"/>
                    <a:pt x="288" y="306"/>
                  </a:cubicBezTo>
                  <a:cubicBezTo>
                    <a:pt x="288" y="306"/>
                    <a:pt x="288" y="306"/>
                    <a:pt x="288" y="306"/>
                  </a:cubicBezTo>
                  <a:cubicBezTo>
                    <a:pt x="288" y="307"/>
                    <a:pt x="288" y="307"/>
                    <a:pt x="288" y="307"/>
                  </a:cubicBezTo>
                  <a:cubicBezTo>
                    <a:pt x="289" y="307"/>
                    <a:pt x="289" y="307"/>
                    <a:pt x="289" y="307"/>
                  </a:cubicBezTo>
                  <a:cubicBezTo>
                    <a:pt x="291" y="308"/>
                    <a:pt x="291" y="308"/>
                    <a:pt x="291" y="308"/>
                  </a:cubicBezTo>
                  <a:cubicBezTo>
                    <a:pt x="291" y="308"/>
                    <a:pt x="291" y="308"/>
                    <a:pt x="291" y="308"/>
                  </a:cubicBezTo>
                  <a:cubicBezTo>
                    <a:pt x="290" y="308"/>
                    <a:pt x="290" y="308"/>
                    <a:pt x="290" y="308"/>
                  </a:cubicBezTo>
                  <a:cubicBezTo>
                    <a:pt x="290" y="308"/>
                    <a:pt x="290" y="308"/>
                    <a:pt x="290" y="308"/>
                  </a:cubicBezTo>
                  <a:cubicBezTo>
                    <a:pt x="291" y="309"/>
                    <a:pt x="291" y="309"/>
                    <a:pt x="291" y="309"/>
                  </a:cubicBezTo>
                  <a:cubicBezTo>
                    <a:pt x="292" y="309"/>
                    <a:pt x="292" y="309"/>
                    <a:pt x="292" y="309"/>
                  </a:cubicBezTo>
                  <a:cubicBezTo>
                    <a:pt x="292" y="309"/>
                    <a:pt x="292" y="309"/>
                    <a:pt x="292" y="309"/>
                  </a:cubicBezTo>
                  <a:cubicBezTo>
                    <a:pt x="291" y="309"/>
                    <a:pt x="291" y="309"/>
                    <a:pt x="291" y="309"/>
                  </a:cubicBezTo>
                  <a:cubicBezTo>
                    <a:pt x="291" y="309"/>
                    <a:pt x="291" y="309"/>
                    <a:pt x="291" y="309"/>
                  </a:cubicBezTo>
                  <a:cubicBezTo>
                    <a:pt x="290" y="309"/>
                    <a:pt x="290" y="309"/>
                    <a:pt x="290" y="309"/>
                  </a:cubicBezTo>
                  <a:cubicBezTo>
                    <a:pt x="289" y="310"/>
                    <a:pt x="289" y="310"/>
                    <a:pt x="289" y="310"/>
                  </a:cubicBezTo>
                  <a:cubicBezTo>
                    <a:pt x="287" y="311"/>
                    <a:pt x="287" y="311"/>
                    <a:pt x="287" y="311"/>
                  </a:cubicBezTo>
                  <a:cubicBezTo>
                    <a:pt x="286" y="311"/>
                    <a:pt x="286" y="311"/>
                    <a:pt x="286" y="311"/>
                  </a:cubicBezTo>
                  <a:cubicBezTo>
                    <a:pt x="284" y="311"/>
                    <a:pt x="284" y="311"/>
                    <a:pt x="284" y="311"/>
                  </a:cubicBezTo>
                  <a:cubicBezTo>
                    <a:pt x="283" y="311"/>
                    <a:pt x="283" y="311"/>
                    <a:pt x="283" y="311"/>
                  </a:cubicBezTo>
                  <a:cubicBezTo>
                    <a:pt x="282" y="312"/>
                    <a:pt x="282" y="312"/>
                    <a:pt x="282" y="312"/>
                  </a:cubicBezTo>
                  <a:cubicBezTo>
                    <a:pt x="281" y="312"/>
                    <a:pt x="281" y="312"/>
                    <a:pt x="281" y="312"/>
                  </a:cubicBezTo>
                  <a:cubicBezTo>
                    <a:pt x="281" y="312"/>
                    <a:pt x="281" y="312"/>
                    <a:pt x="281" y="312"/>
                  </a:cubicBezTo>
                  <a:cubicBezTo>
                    <a:pt x="280" y="312"/>
                    <a:pt x="280" y="312"/>
                    <a:pt x="280" y="312"/>
                  </a:cubicBezTo>
                  <a:cubicBezTo>
                    <a:pt x="279" y="311"/>
                    <a:pt x="279" y="311"/>
                    <a:pt x="279" y="311"/>
                  </a:cubicBezTo>
                  <a:cubicBezTo>
                    <a:pt x="279" y="311"/>
                    <a:pt x="279" y="311"/>
                    <a:pt x="279" y="311"/>
                  </a:cubicBezTo>
                  <a:cubicBezTo>
                    <a:pt x="279" y="312"/>
                    <a:pt x="279" y="312"/>
                    <a:pt x="279" y="312"/>
                  </a:cubicBezTo>
                  <a:cubicBezTo>
                    <a:pt x="278" y="312"/>
                    <a:pt x="278" y="312"/>
                    <a:pt x="278" y="312"/>
                  </a:cubicBezTo>
                  <a:cubicBezTo>
                    <a:pt x="277" y="313"/>
                    <a:pt x="277" y="313"/>
                    <a:pt x="277" y="313"/>
                  </a:cubicBezTo>
                  <a:cubicBezTo>
                    <a:pt x="278" y="313"/>
                    <a:pt x="278" y="313"/>
                    <a:pt x="278" y="313"/>
                  </a:cubicBezTo>
                  <a:cubicBezTo>
                    <a:pt x="276" y="314"/>
                    <a:pt x="276" y="314"/>
                    <a:pt x="276" y="314"/>
                  </a:cubicBezTo>
                  <a:cubicBezTo>
                    <a:pt x="275" y="315"/>
                    <a:pt x="275" y="315"/>
                    <a:pt x="275" y="315"/>
                  </a:cubicBezTo>
                  <a:cubicBezTo>
                    <a:pt x="274" y="316"/>
                    <a:pt x="274" y="316"/>
                    <a:pt x="274" y="316"/>
                  </a:cubicBezTo>
                  <a:cubicBezTo>
                    <a:pt x="273" y="316"/>
                    <a:pt x="273" y="316"/>
                    <a:pt x="273" y="316"/>
                  </a:cubicBezTo>
                  <a:cubicBezTo>
                    <a:pt x="273" y="316"/>
                    <a:pt x="273" y="316"/>
                    <a:pt x="273" y="316"/>
                  </a:cubicBezTo>
                  <a:cubicBezTo>
                    <a:pt x="272" y="316"/>
                    <a:pt x="272" y="316"/>
                    <a:pt x="272" y="316"/>
                  </a:cubicBezTo>
                  <a:cubicBezTo>
                    <a:pt x="272" y="317"/>
                    <a:pt x="272" y="317"/>
                    <a:pt x="272" y="317"/>
                  </a:cubicBezTo>
                  <a:cubicBezTo>
                    <a:pt x="272" y="317"/>
                    <a:pt x="272" y="317"/>
                    <a:pt x="272" y="317"/>
                  </a:cubicBezTo>
                  <a:cubicBezTo>
                    <a:pt x="272" y="317"/>
                    <a:pt x="272" y="317"/>
                    <a:pt x="272" y="317"/>
                  </a:cubicBezTo>
                  <a:cubicBezTo>
                    <a:pt x="271" y="317"/>
                    <a:pt x="271" y="317"/>
                    <a:pt x="271" y="317"/>
                  </a:cubicBezTo>
                  <a:cubicBezTo>
                    <a:pt x="270" y="317"/>
                    <a:pt x="270" y="317"/>
                    <a:pt x="270" y="317"/>
                  </a:cubicBezTo>
                  <a:cubicBezTo>
                    <a:pt x="270" y="316"/>
                    <a:pt x="270" y="316"/>
                    <a:pt x="270" y="316"/>
                  </a:cubicBezTo>
                  <a:cubicBezTo>
                    <a:pt x="270" y="316"/>
                    <a:pt x="270" y="316"/>
                    <a:pt x="270" y="316"/>
                  </a:cubicBezTo>
                  <a:cubicBezTo>
                    <a:pt x="269" y="316"/>
                    <a:pt x="269" y="316"/>
                    <a:pt x="269" y="316"/>
                  </a:cubicBezTo>
                  <a:cubicBezTo>
                    <a:pt x="269" y="315"/>
                    <a:pt x="269" y="315"/>
                    <a:pt x="269" y="315"/>
                  </a:cubicBezTo>
                  <a:cubicBezTo>
                    <a:pt x="269" y="314"/>
                    <a:pt x="269" y="314"/>
                    <a:pt x="269" y="314"/>
                  </a:cubicBezTo>
                  <a:cubicBezTo>
                    <a:pt x="269" y="314"/>
                    <a:pt x="269" y="314"/>
                    <a:pt x="269" y="314"/>
                  </a:cubicBezTo>
                  <a:cubicBezTo>
                    <a:pt x="270" y="312"/>
                    <a:pt x="270" y="312"/>
                    <a:pt x="270" y="312"/>
                  </a:cubicBezTo>
                  <a:cubicBezTo>
                    <a:pt x="271" y="312"/>
                    <a:pt x="271" y="312"/>
                    <a:pt x="271" y="312"/>
                  </a:cubicBezTo>
                  <a:cubicBezTo>
                    <a:pt x="271" y="311"/>
                    <a:pt x="271" y="311"/>
                    <a:pt x="271" y="311"/>
                  </a:cubicBezTo>
                  <a:cubicBezTo>
                    <a:pt x="273" y="310"/>
                    <a:pt x="273" y="310"/>
                    <a:pt x="273" y="310"/>
                  </a:cubicBezTo>
                  <a:cubicBezTo>
                    <a:pt x="274" y="310"/>
                    <a:pt x="274" y="310"/>
                    <a:pt x="274" y="310"/>
                  </a:cubicBezTo>
                  <a:cubicBezTo>
                    <a:pt x="276" y="309"/>
                    <a:pt x="276" y="309"/>
                    <a:pt x="276" y="309"/>
                  </a:cubicBezTo>
                  <a:cubicBezTo>
                    <a:pt x="277" y="308"/>
                    <a:pt x="277" y="308"/>
                    <a:pt x="277" y="308"/>
                  </a:cubicBezTo>
                  <a:cubicBezTo>
                    <a:pt x="278" y="309"/>
                    <a:pt x="278" y="309"/>
                    <a:pt x="278" y="309"/>
                  </a:cubicBezTo>
                  <a:cubicBezTo>
                    <a:pt x="278" y="309"/>
                    <a:pt x="278" y="309"/>
                    <a:pt x="278" y="309"/>
                  </a:cubicBezTo>
                  <a:cubicBezTo>
                    <a:pt x="279" y="310"/>
                    <a:pt x="279" y="310"/>
                    <a:pt x="279" y="310"/>
                  </a:cubicBezTo>
                  <a:cubicBezTo>
                    <a:pt x="279" y="309"/>
                    <a:pt x="279" y="309"/>
                    <a:pt x="279" y="309"/>
                  </a:cubicBezTo>
                  <a:cubicBezTo>
                    <a:pt x="279" y="309"/>
                    <a:pt x="279" y="309"/>
                    <a:pt x="279" y="309"/>
                  </a:cubicBezTo>
                  <a:cubicBezTo>
                    <a:pt x="280" y="309"/>
                    <a:pt x="280" y="309"/>
                    <a:pt x="280" y="309"/>
                  </a:cubicBezTo>
                  <a:cubicBezTo>
                    <a:pt x="281" y="309"/>
                    <a:pt x="281" y="309"/>
                    <a:pt x="281" y="309"/>
                  </a:cubicBezTo>
                  <a:cubicBezTo>
                    <a:pt x="282" y="308"/>
                    <a:pt x="282" y="308"/>
                    <a:pt x="282" y="308"/>
                  </a:cubicBezTo>
                  <a:cubicBezTo>
                    <a:pt x="280" y="308"/>
                    <a:pt x="280" y="308"/>
                    <a:pt x="280" y="308"/>
                  </a:cubicBezTo>
                  <a:cubicBezTo>
                    <a:pt x="278" y="308"/>
                    <a:pt x="278" y="308"/>
                    <a:pt x="278" y="308"/>
                  </a:cubicBezTo>
                  <a:cubicBezTo>
                    <a:pt x="278" y="308"/>
                    <a:pt x="278" y="308"/>
                    <a:pt x="278" y="308"/>
                  </a:cubicBezTo>
                  <a:cubicBezTo>
                    <a:pt x="277" y="308"/>
                    <a:pt x="277" y="308"/>
                    <a:pt x="277" y="308"/>
                  </a:cubicBezTo>
                  <a:cubicBezTo>
                    <a:pt x="276" y="308"/>
                    <a:pt x="276" y="308"/>
                    <a:pt x="276" y="308"/>
                  </a:cubicBezTo>
                  <a:cubicBezTo>
                    <a:pt x="275" y="308"/>
                    <a:pt x="275" y="308"/>
                    <a:pt x="275" y="308"/>
                  </a:cubicBezTo>
                  <a:cubicBezTo>
                    <a:pt x="276" y="307"/>
                    <a:pt x="276" y="307"/>
                    <a:pt x="276" y="307"/>
                  </a:cubicBezTo>
                  <a:cubicBezTo>
                    <a:pt x="277" y="307"/>
                    <a:pt x="277" y="307"/>
                    <a:pt x="277" y="307"/>
                  </a:cubicBezTo>
                  <a:cubicBezTo>
                    <a:pt x="278" y="306"/>
                    <a:pt x="278" y="306"/>
                    <a:pt x="278" y="306"/>
                  </a:cubicBezTo>
                  <a:cubicBezTo>
                    <a:pt x="278" y="306"/>
                    <a:pt x="278" y="306"/>
                    <a:pt x="278" y="306"/>
                  </a:cubicBezTo>
                  <a:cubicBezTo>
                    <a:pt x="278" y="306"/>
                    <a:pt x="278" y="306"/>
                    <a:pt x="278" y="306"/>
                  </a:cubicBezTo>
                  <a:cubicBezTo>
                    <a:pt x="277" y="305"/>
                    <a:pt x="277" y="305"/>
                    <a:pt x="277" y="305"/>
                  </a:cubicBezTo>
                  <a:cubicBezTo>
                    <a:pt x="277" y="307"/>
                    <a:pt x="277" y="307"/>
                    <a:pt x="277" y="307"/>
                  </a:cubicBezTo>
                  <a:cubicBezTo>
                    <a:pt x="276" y="307"/>
                    <a:pt x="276" y="307"/>
                    <a:pt x="276" y="307"/>
                  </a:cubicBezTo>
                  <a:cubicBezTo>
                    <a:pt x="275" y="308"/>
                    <a:pt x="275" y="308"/>
                    <a:pt x="275" y="308"/>
                  </a:cubicBezTo>
                  <a:cubicBezTo>
                    <a:pt x="274" y="308"/>
                    <a:pt x="274" y="308"/>
                    <a:pt x="274" y="308"/>
                  </a:cubicBezTo>
                  <a:cubicBezTo>
                    <a:pt x="273" y="308"/>
                    <a:pt x="273" y="308"/>
                    <a:pt x="273" y="308"/>
                  </a:cubicBezTo>
                  <a:cubicBezTo>
                    <a:pt x="271" y="309"/>
                    <a:pt x="271" y="309"/>
                    <a:pt x="271" y="309"/>
                  </a:cubicBezTo>
                  <a:cubicBezTo>
                    <a:pt x="271" y="309"/>
                    <a:pt x="271" y="309"/>
                    <a:pt x="271" y="309"/>
                  </a:cubicBezTo>
                  <a:cubicBezTo>
                    <a:pt x="271" y="308"/>
                    <a:pt x="271" y="308"/>
                    <a:pt x="271" y="308"/>
                  </a:cubicBezTo>
                  <a:cubicBezTo>
                    <a:pt x="271" y="308"/>
                    <a:pt x="271" y="308"/>
                    <a:pt x="271" y="308"/>
                  </a:cubicBezTo>
                  <a:cubicBezTo>
                    <a:pt x="272" y="307"/>
                    <a:pt x="272" y="307"/>
                    <a:pt x="272" y="307"/>
                  </a:cubicBezTo>
                  <a:cubicBezTo>
                    <a:pt x="271" y="308"/>
                    <a:pt x="271" y="308"/>
                    <a:pt x="271" y="308"/>
                  </a:cubicBezTo>
                  <a:cubicBezTo>
                    <a:pt x="270" y="309"/>
                    <a:pt x="270" y="309"/>
                    <a:pt x="270" y="309"/>
                  </a:cubicBezTo>
                  <a:cubicBezTo>
                    <a:pt x="269" y="309"/>
                    <a:pt x="269" y="309"/>
                    <a:pt x="269" y="309"/>
                  </a:cubicBezTo>
                  <a:cubicBezTo>
                    <a:pt x="269" y="309"/>
                    <a:pt x="269" y="309"/>
                    <a:pt x="269" y="309"/>
                  </a:cubicBezTo>
                  <a:cubicBezTo>
                    <a:pt x="268" y="309"/>
                    <a:pt x="268" y="309"/>
                    <a:pt x="268" y="309"/>
                  </a:cubicBezTo>
                  <a:cubicBezTo>
                    <a:pt x="268" y="309"/>
                    <a:pt x="268" y="309"/>
                    <a:pt x="268" y="309"/>
                  </a:cubicBezTo>
                  <a:cubicBezTo>
                    <a:pt x="267" y="309"/>
                    <a:pt x="267" y="309"/>
                    <a:pt x="267" y="309"/>
                  </a:cubicBezTo>
                  <a:cubicBezTo>
                    <a:pt x="266" y="309"/>
                    <a:pt x="266" y="309"/>
                    <a:pt x="266" y="309"/>
                  </a:cubicBezTo>
                  <a:cubicBezTo>
                    <a:pt x="265" y="308"/>
                    <a:pt x="265" y="308"/>
                    <a:pt x="265" y="308"/>
                  </a:cubicBezTo>
                  <a:cubicBezTo>
                    <a:pt x="265" y="308"/>
                    <a:pt x="265" y="308"/>
                    <a:pt x="265" y="308"/>
                  </a:cubicBezTo>
                  <a:cubicBezTo>
                    <a:pt x="265" y="308"/>
                    <a:pt x="265" y="308"/>
                    <a:pt x="265" y="308"/>
                  </a:cubicBezTo>
                  <a:cubicBezTo>
                    <a:pt x="265" y="308"/>
                    <a:pt x="265" y="308"/>
                    <a:pt x="265" y="308"/>
                  </a:cubicBezTo>
                  <a:cubicBezTo>
                    <a:pt x="265" y="307"/>
                    <a:pt x="265" y="307"/>
                    <a:pt x="265" y="307"/>
                  </a:cubicBezTo>
                  <a:cubicBezTo>
                    <a:pt x="265" y="307"/>
                    <a:pt x="265" y="307"/>
                    <a:pt x="265" y="307"/>
                  </a:cubicBezTo>
                  <a:cubicBezTo>
                    <a:pt x="265" y="306"/>
                    <a:pt x="265" y="306"/>
                    <a:pt x="265" y="306"/>
                  </a:cubicBezTo>
                  <a:cubicBezTo>
                    <a:pt x="265" y="306"/>
                    <a:pt x="265" y="306"/>
                    <a:pt x="265" y="306"/>
                  </a:cubicBezTo>
                  <a:cubicBezTo>
                    <a:pt x="264" y="305"/>
                    <a:pt x="264" y="305"/>
                    <a:pt x="264" y="305"/>
                  </a:cubicBezTo>
                  <a:cubicBezTo>
                    <a:pt x="264" y="305"/>
                    <a:pt x="264" y="305"/>
                    <a:pt x="264" y="305"/>
                  </a:cubicBezTo>
                  <a:cubicBezTo>
                    <a:pt x="264" y="305"/>
                    <a:pt x="264" y="305"/>
                    <a:pt x="264" y="305"/>
                  </a:cubicBezTo>
                  <a:cubicBezTo>
                    <a:pt x="265" y="300"/>
                    <a:pt x="265" y="300"/>
                    <a:pt x="265" y="300"/>
                  </a:cubicBezTo>
                  <a:cubicBezTo>
                    <a:pt x="265" y="298"/>
                    <a:pt x="265" y="298"/>
                    <a:pt x="265" y="298"/>
                  </a:cubicBezTo>
                  <a:cubicBezTo>
                    <a:pt x="264" y="297"/>
                    <a:pt x="264" y="297"/>
                    <a:pt x="264" y="297"/>
                  </a:cubicBezTo>
                  <a:cubicBezTo>
                    <a:pt x="263" y="297"/>
                    <a:pt x="263" y="297"/>
                    <a:pt x="263" y="297"/>
                  </a:cubicBezTo>
                  <a:cubicBezTo>
                    <a:pt x="262" y="297"/>
                    <a:pt x="262" y="297"/>
                    <a:pt x="262" y="297"/>
                  </a:cubicBezTo>
                  <a:cubicBezTo>
                    <a:pt x="261" y="297"/>
                    <a:pt x="261" y="297"/>
                    <a:pt x="261" y="297"/>
                  </a:cubicBezTo>
                  <a:cubicBezTo>
                    <a:pt x="260" y="297"/>
                    <a:pt x="260" y="297"/>
                    <a:pt x="260" y="297"/>
                  </a:cubicBezTo>
                  <a:cubicBezTo>
                    <a:pt x="260" y="296"/>
                    <a:pt x="260" y="296"/>
                    <a:pt x="260" y="296"/>
                  </a:cubicBezTo>
                  <a:cubicBezTo>
                    <a:pt x="260" y="296"/>
                    <a:pt x="260" y="296"/>
                    <a:pt x="260" y="296"/>
                  </a:cubicBezTo>
                  <a:cubicBezTo>
                    <a:pt x="259" y="297"/>
                    <a:pt x="259" y="297"/>
                    <a:pt x="259" y="297"/>
                  </a:cubicBezTo>
                  <a:cubicBezTo>
                    <a:pt x="258" y="298"/>
                    <a:pt x="258" y="298"/>
                    <a:pt x="258" y="298"/>
                  </a:cubicBezTo>
                  <a:cubicBezTo>
                    <a:pt x="257" y="299"/>
                    <a:pt x="257" y="299"/>
                    <a:pt x="257" y="299"/>
                  </a:cubicBezTo>
                  <a:cubicBezTo>
                    <a:pt x="256" y="300"/>
                    <a:pt x="256" y="300"/>
                    <a:pt x="256" y="300"/>
                  </a:cubicBezTo>
                  <a:cubicBezTo>
                    <a:pt x="256" y="301"/>
                    <a:pt x="256" y="301"/>
                    <a:pt x="256" y="301"/>
                  </a:cubicBezTo>
                  <a:cubicBezTo>
                    <a:pt x="255" y="301"/>
                    <a:pt x="255" y="301"/>
                    <a:pt x="255" y="301"/>
                  </a:cubicBezTo>
                  <a:cubicBezTo>
                    <a:pt x="255" y="302"/>
                    <a:pt x="255" y="302"/>
                    <a:pt x="255" y="302"/>
                  </a:cubicBezTo>
                  <a:cubicBezTo>
                    <a:pt x="255" y="303"/>
                    <a:pt x="255" y="303"/>
                    <a:pt x="255" y="303"/>
                  </a:cubicBezTo>
                  <a:cubicBezTo>
                    <a:pt x="253" y="304"/>
                    <a:pt x="253" y="304"/>
                    <a:pt x="253" y="304"/>
                  </a:cubicBezTo>
                  <a:cubicBezTo>
                    <a:pt x="253" y="305"/>
                    <a:pt x="253" y="305"/>
                    <a:pt x="253" y="305"/>
                  </a:cubicBezTo>
                  <a:cubicBezTo>
                    <a:pt x="251" y="306"/>
                    <a:pt x="251" y="306"/>
                    <a:pt x="251" y="306"/>
                  </a:cubicBezTo>
                  <a:cubicBezTo>
                    <a:pt x="251" y="307"/>
                    <a:pt x="251" y="307"/>
                    <a:pt x="251" y="307"/>
                  </a:cubicBezTo>
                  <a:cubicBezTo>
                    <a:pt x="251" y="307"/>
                    <a:pt x="251" y="307"/>
                    <a:pt x="251" y="307"/>
                  </a:cubicBezTo>
                  <a:cubicBezTo>
                    <a:pt x="250" y="307"/>
                    <a:pt x="250" y="307"/>
                    <a:pt x="250" y="307"/>
                  </a:cubicBezTo>
                  <a:cubicBezTo>
                    <a:pt x="249" y="307"/>
                    <a:pt x="249" y="307"/>
                    <a:pt x="249" y="307"/>
                  </a:cubicBezTo>
                  <a:cubicBezTo>
                    <a:pt x="249" y="307"/>
                    <a:pt x="249" y="307"/>
                    <a:pt x="249" y="307"/>
                  </a:cubicBezTo>
                  <a:cubicBezTo>
                    <a:pt x="249" y="307"/>
                    <a:pt x="249" y="307"/>
                    <a:pt x="249" y="307"/>
                  </a:cubicBezTo>
                  <a:cubicBezTo>
                    <a:pt x="248" y="308"/>
                    <a:pt x="248" y="308"/>
                    <a:pt x="248" y="308"/>
                  </a:cubicBezTo>
                  <a:cubicBezTo>
                    <a:pt x="235" y="308"/>
                    <a:pt x="235" y="308"/>
                    <a:pt x="235" y="308"/>
                  </a:cubicBezTo>
                  <a:cubicBezTo>
                    <a:pt x="233" y="308"/>
                    <a:pt x="233" y="308"/>
                    <a:pt x="233" y="308"/>
                  </a:cubicBezTo>
                  <a:cubicBezTo>
                    <a:pt x="232" y="309"/>
                    <a:pt x="232" y="309"/>
                    <a:pt x="232" y="309"/>
                  </a:cubicBezTo>
                  <a:cubicBezTo>
                    <a:pt x="231" y="309"/>
                    <a:pt x="231" y="309"/>
                    <a:pt x="231" y="309"/>
                  </a:cubicBezTo>
                  <a:cubicBezTo>
                    <a:pt x="230" y="310"/>
                    <a:pt x="230" y="310"/>
                    <a:pt x="230" y="310"/>
                  </a:cubicBezTo>
                  <a:cubicBezTo>
                    <a:pt x="228" y="311"/>
                    <a:pt x="228" y="311"/>
                    <a:pt x="228" y="311"/>
                  </a:cubicBezTo>
                  <a:cubicBezTo>
                    <a:pt x="227" y="312"/>
                    <a:pt x="227" y="312"/>
                    <a:pt x="227" y="312"/>
                  </a:cubicBezTo>
                  <a:cubicBezTo>
                    <a:pt x="226" y="312"/>
                    <a:pt x="226" y="312"/>
                    <a:pt x="226" y="312"/>
                  </a:cubicBezTo>
                  <a:cubicBezTo>
                    <a:pt x="223" y="315"/>
                    <a:pt x="223" y="315"/>
                    <a:pt x="223" y="315"/>
                  </a:cubicBezTo>
                  <a:cubicBezTo>
                    <a:pt x="214" y="317"/>
                    <a:pt x="214" y="317"/>
                    <a:pt x="214" y="317"/>
                  </a:cubicBezTo>
                  <a:cubicBezTo>
                    <a:pt x="214" y="319"/>
                    <a:pt x="214" y="319"/>
                    <a:pt x="214" y="319"/>
                  </a:cubicBezTo>
                  <a:cubicBezTo>
                    <a:pt x="212" y="319"/>
                    <a:pt x="212" y="319"/>
                    <a:pt x="212" y="319"/>
                  </a:cubicBezTo>
                  <a:cubicBezTo>
                    <a:pt x="197" y="323"/>
                    <a:pt x="197" y="323"/>
                    <a:pt x="197" y="323"/>
                  </a:cubicBezTo>
                  <a:cubicBezTo>
                    <a:pt x="196" y="322"/>
                    <a:pt x="196" y="322"/>
                    <a:pt x="196" y="322"/>
                  </a:cubicBezTo>
                  <a:cubicBezTo>
                    <a:pt x="197" y="321"/>
                    <a:pt x="197" y="321"/>
                    <a:pt x="197" y="321"/>
                  </a:cubicBezTo>
                  <a:cubicBezTo>
                    <a:pt x="199" y="320"/>
                    <a:pt x="199" y="320"/>
                    <a:pt x="199" y="320"/>
                  </a:cubicBezTo>
                  <a:cubicBezTo>
                    <a:pt x="199" y="319"/>
                    <a:pt x="199" y="319"/>
                    <a:pt x="199" y="319"/>
                  </a:cubicBezTo>
                  <a:cubicBezTo>
                    <a:pt x="200" y="318"/>
                    <a:pt x="200" y="318"/>
                    <a:pt x="200" y="318"/>
                  </a:cubicBezTo>
                  <a:cubicBezTo>
                    <a:pt x="200" y="318"/>
                    <a:pt x="200" y="318"/>
                    <a:pt x="200" y="318"/>
                  </a:cubicBezTo>
                  <a:cubicBezTo>
                    <a:pt x="201" y="312"/>
                    <a:pt x="201" y="312"/>
                    <a:pt x="201" y="312"/>
                  </a:cubicBezTo>
                  <a:cubicBezTo>
                    <a:pt x="198" y="300"/>
                    <a:pt x="198" y="300"/>
                    <a:pt x="198" y="300"/>
                  </a:cubicBezTo>
                  <a:cubicBezTo>
                    <a:pt x="195" y="298"/>
                    <a:pt x="195" y="298"/>
                    <a:pt x="195" y="298"/>
                  </a:cubicBezTo>
                  <a:cubicBezTo>
                    <a:pt x="194" y="297"/>
                    <a:pt x="194" y="297"/>
                    <a:pt x="194" y="297"/>
                  </a:cubicBezTo>
                  <a:cubicBezTo>
                    <a:pt x="176" y="289"/>
                    <a:pt x="176" y="289"/>
                    <a:pt x="176" y="289"/>
                  </a:cubicBezTo>
                  <a:cubicBezTo>
                    <a:pt x="175" y="289"/>
                    <a:pt x="175" y="289"/>
                    <a:pt x="175" y="289"/>
                  </a:cubicBezTo>
                  <a:cubicBezTo>
                    <a:pt x="174" y="288"/>
                    <a:pt x="174" y="288"/>
                    <a:pt x="174" y="288"/>
                  </a:cubicBezTo>
                  <a:cubicBezTo>
                    <a:pt x="174" y="288"/>
                    <a:pt x="174" y="288"/>
                    <a:pt x="174" y="288"/>
                  </a:cubicBezTo>
                  <a:cubicBezTo>
                    <a:pt x="172" y="288"/>
                    <a:pt x="172" y="288"/>
                    <a:pt x="172" y="288"/>
                  </a:cubicBezTo>
                  <a:cubicBezTo>
                    <a:pt x="171" y="287"/>
                    <a:pt x="171" y="287"/>
                    <a:pt x="171" y="287"/>
                  </a:cubicBezTo>
                  <a:cubicBezTo>
                    <a:pt x="171" y="287"/>
                    <a:pt x="171" y="287"/>
                    <a:pt x="171" y="287"/>
                  </a:cubicBezTo>
                  <a:cubicBezTo>
                    <a:pt x="170" y="287"/>
                    <a:pt x="170" y="287"/>
                    <a:pt x="170" y="287"/>
                  </a:cubicBezTo>
                  <a:cubicBezTo>
                    <a:pt x="169" y="287"/>
                    <a:pt x="169" y="287"/>
                    <a:pt x="169" y="287"/>
                  </a:cubicBezTo>
                  <a:cubicBezTo>
                    <a:pt x="168" y="287"/>
                    <a:pt x="168" y="287"/>
                    <a:pt x="168" y="287"/>
                  </a:cubicBezTo>
                  <a:cubicBezTo>
                    <a:pt x="168" y="286"/>
                    <a:pt x="168" y="286"/>
                    <a:pt x="168" y="286"/>
                  </a:cubicBezTo>
                  <a:cubicBezTo>
                    <a:pt x="167" y="286"/>
                    <a:pt x="167" y="286"/>
                    <a:pt x="167" y="286"/>
                  </a:cubicBezTo>
                  <a:cubicBezTo>
                    <a:pt x="165" y="286"/>
                    <a:pt x="165" y="286"/>
                    <a:pt x="165" y="286"/>
                  </a:cubicBezTo>
                  <a:cubicBezTo>
                    <a:pt x="165" y="285"/>
                    <a:pt x="165" y="285"/>
                    <a:pt x="165" y="285"/>
                  </a:cubicBezTo>
                  <a:cubicBezTo>
                    <a:pt x="164" y="285"/>
                    <a:pt x="164" y="285"/>
                    <a:pt x="164" y="285"/>
                  </a:cubicBezTo>
                  <a:cubicBezTo>
                    <a:pt x="163" y="284"/>
                    <a:pt x="163" y="284"/>
                    <a:pt x="163" y="284"/>
                  </a:cubicBezTo>
                  <a:cubicBezTo>
                    <a:pt x="162" y="284"/>
                    <a:pt x="162" y="284"/>
                    <a:pt x="162" y="284"/>
                  </a:cubicBezTo>
                  <a:cubicBezTo>
                    <a:pt x="162" y="284"/>
                    <a:pt x="162" y="284"/>
                    <a:pt x="162" y="284"/>
                  </a:cubicBezTo>
                  <a:cubicBezTo>
                    <a:pt x="161" y="284"/>
                    <a:pt x="161" y="284"/>
                    <a:pt x="161" y="284"/>
                  </a:cubicBezTo>
                  <a:cubicBezTo>
                    <a:pt x="160" y="284"/>
                    <a:pt x="160" y="284"/>
                    <a:pt x="160" y="284"/>
                  </a:cubicBezTo>
                  <a:cubicBezTo>
                    <a:pt x="160" y="284"/>
                    <a:pt x="160" y="284"/>
                    <a:pt x="160" y="284"/>
                  </a:cubicBezTo>
                  <a:cubicBezTo>
                    <a:pt x="159" y="284"/>
                    <a:pt x="159" y="284"/>
                    <a:pt x="159" y="284"/>
                  </a:cubicBezTo>
                  <a:cubicBezTo>
                    <a:pt x="159" y="283"/>
                    <a:pt x="159" y="283"/>
                    <a:pt x="159" y="283"/>
                  </a:cubicBezTo>
                  <a:cubicBezTo>
                    <a:pt x="158" y="283"/>
                    <a:pt x="158" y="283"/>
                    <a:pt x="158" y="283"/>
                  </a:cubicBezTo>
                  <a:cubicBezTo>
                    <a:pt x="158" y="283"/>
                    <a:pt x="158" y="283"/>
                    <a:pt x="158" y="283"/>
                  </a:cubicBezTo>
                  <a:cubicBezTo>
                    <a:pt x="157" y="282"/>
                    <a:pt x="157" y="282"/>
                    <a:pt x="157" y="282"/>
                  </a:cubicBezTo>
                  <a:cubicBezTo>
                    <a:pt x="157" y="282"/>
                    <a:pt x="157" y="282"/>
                    <a:pt x="157" y="282"/>
                  </a:cubicBezTo>
                  <a:cubicBezTo>
                    <a:pt x="156" y="281"/>
                    <a:pt x="156" y="281"/>
                    <a:pt x="156" y="281"/>
                  </a:cubicBezTo>
                  <a:cubicBezTo>
                    <a:pt x="155" y="281"/>
                    <a:pt x="155" y="281"/>
                    <a:pt x="155" y="281"/>
                  </a:cubicBezTo>
                  <a:cubicBezTo>
                    <a:pt x="154" y="281"/>
                    <a:pt x="154" y="281"/>
                    <a:pt x="154" y="281"/>
                  </a:cubicBezTo>
                  <a:lnTo>
                    <a:pt x="39" y="271"/>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60" name="Freeform 162"/>
            <p:cNvSpPr>
              <a:spLocks noEditPoints="1"/>
            </p:cNvSpPr>
            <p:nvPr/>
          </p:nvSpPr>
          <p:spPr bwMode="auto">
            <a:xfrm>
              <a:off x="6829426" y="3759154"/>
              <a:ext cx="1752782" cy="1186557"/>
            </a:xfrm>
            <a:custGeom>
              <a:avLst/>
              <a:gdLst>
                <a:gd name="T0" fmla="*/ 209 w 238"/>
                <a:gd name="T1" fmla="*/ 133 h 165"/>
                <a:gd name="T2" fmla="*/ 234 w 238"/>
                <a:gd name="T3" fmla="*/ 28 h 165"/>
                <a:gd name="T4" fmla="*/ 219 w 238"/>
                <a:gd name="T5" fmla="*/ 21 h 165"/>
                <a:gd name="T6" fmla="*/ 209 w 238"/>
                <a:gd name="T7" fmla="*/ 10 h 165"/>
                <a:gd name="T8" fmla="*/ 198 w 238"/>
                <a:gd name="T9" fmla="*/ 7 h 165"/>
                <a:gd name="T10" fmla="*/ 187 w 238"/>
                <a:gd name="T11" fmla="*/ 2 h 165"/>
                <a:gd name="T12" fmla="*/ 167 w 238"/>
                <a:gd name="T13" fmla="*/ 9 h 165"/>
                <a:gd name="T14" fmla="*/ 145 w 238"/>
                <a:gd name="T15" fmla="*/ 37 h 165"/>
                <a:gd name="T16" fmla="*/ 142 w 238"/>
                <a:gd name="T17" fmla="*/ 45 h 165"/>
                <a:gd name="T18" fmla="*/ 135 w 238"/>
                <a:gd name="T19" fmla="*/ 40 h 165"/>
                <a:gd name="T20" fmla="*/ 120 w 238"/>
                <a:gd name="T21" fmla="*/ 51 h 165"/>
                <a:gd name="T22" fmla="*/ 127 w 238"/>
                <a:gd name="T23" fmla="*/ 60 h 165"/>
                <a:gd name="T24" fmla="*/ 130 w 238"/>
                <a:gd name="T25" fmla="*/ 70 h 165"/>
                <a:gd name="T26" fmla="*/ 104 w 238"/>
                <a:gd name="T27" fmla="*/ 78 h 165"/>
                <a:gd name="T28" fmla="*/ 104 w 238"/>
                <a:gd name="T29" fmla="*/ 89 h 165"/>
                <a:gd name="T30" fmla="*/ 100 w 238"/>
                <a:gd name="T31" fmla="*/ 101 h 165"/>
                <a:gd name="T32" fmla="*/ 104 w 238"/>
                <a:gd name="T33" fmla="*/ 109 h 165"/>
                <a:gd name="T34" fmla="*/ 112 w 238"/>
                <a:gd name="T35" fmla="*/ 114 h 165"/>
                <a:gd name="T36" fmla="*/ 110 w 238"/>
                <a:gd name="T37" fmla="*/ 125 h 165"/>
                <a:gd name="T38" fmla="*/ 90 w 238"/>
                <a:gd name="T39" fmla="*/ 135 h 165"/>
                <a:gd name="T40" fmla="*/ 84 w 238"/>
                <a:gd name="T41" fmla="*/ 141 h 165"/>
                <a:gd name="T42" fmla="*/ 97 w 238"/>
                <a:gd name="T43" fmla="*/ 137 h 165"/>
                <a:gd name="T44" fmla="*/ 110 w 238"/>
                <a:gd name="T45" fmla="*/ 132 h 165"/>
                <a:gd name="T46" fmla="*/ 127 w 238"/>
                <a:gd name="T47" fmla="*/ 123 h 165"/>
                <a:gd name="T48" fmla="*/ 138 w 238"/>
                <a:gd name="T49" fmla="*/ 112 h 165"/>
                <a:gd name="T50" fmla="*/ 159 w 238"/>
                <a:gd name="T51" fmla="*/ 100 h 165"/>
                <a:gd name="T52" fmla="*/ 143 w 238"/>
                <a:gd name="T53" fmla="*/ 115 h 165"/>
                <a:gd name="T54" fmla="*/ 154 w 238"/>
                <a:gd name="T55" fmla="*/ 113 h 165"/>
                <a:gd name="T56" fmla="*/ 164 w 238"/>
                <a:gd name="T57" fmla="*/ 107 h 165"/>
                <a:gd name="T58" fmla="*/ 169 w 238"/>
                <a:gd name="T59" fmla="*/ 111 h 165"/>
                <a:gd name="T60" fmla="*/ 184 w 238"/>
                <a:gd name="T61" fmla="*/ 119 h 165"/>
                <a:gd name="T62" fmla="*/ 194 w 238"/>
                <a:gd name="T63" fmla="*/ 126 h 165"/>
                <a:gd name="T64" fmla="*/ 199 w 238"/>
                <a:gd name="T65" fmla="*/ 130 h 165"/>
                <a:gd name="T66" fmla="*/ 205 w 238"/>
                <a:gd name="T67" fmla="*/ 132 h 165"/>
                <a:gd name="T68" fmla="*/ 206 w 238"/>
                <a:gd name="T69" fmla="*/ 146 h 165"/>
                <a:gd name="T70" fmla="*/ 211 w 238"/>
                <a:gd name="T71" fmla="*/ 156 h 165"/>
                <a:gd name="T72" fmla="*/ 202 w 238"/>
                <a:gd name="T73" fmla="*/ 162 h 165"/>
                <a:gd name="T74" fmla="*/ 199 w 238"/>
                <a:gd name="T75" fmla="*/ 162 h 165"/>
                <a:gd name="T76" fmla="*/ 202 w 238"/>
                <a:gd name="T77" fmla="*/ 155 h 165"/>
                <a:gd name="T78" fmla="*/ 203 w 238"/>
                <a:gd name="T79" fmla="*/ 164 h 165"/>
                <a:gd name="T80" fmla="*/ 207 w 238"/>
                <a:gd name="T81" fmla="*/ 156 h 165"/>
                <a:gd name="T82" fmla="*/ 205 w 238"/>
                <a:gd name="T83" fmla="*/ 150 h 165"/>
                <a:gd name="T84" fmla="*/ 201 w 238"/>
                <a:gd name="T85" fmla="*/ 151 h 165"/>
                <a:gd name="T86" fmla="*/ 199 w 238"/>
                <a:gd name="T87" fmla="*/ 145 h 165"/>
                <a:gd name="T88" fmla="*/ 204 w 238"/>
                <a:gd name="T89" fmla="*/ 144 h 165"/>
                <a:gd name="T90" fmla="*/ 197 w 238"/>
                <a:gd name="T91" fmla="*/ 142 h 165"/>
                <a:gd name="T92" fmla="*/ 110 w 238"/>
                <a:gd name="T93" fmla="*/ 75 h 165"/>
                <a:gd name="T94" fmla="*/ 173 w 238"/>
                <a:gd name="T95" fmla="*/ 116 h 165"/>
                <a:gd name="T96" fmla="*/ 160 w 238"/>
                <a:gd name="T97" fmla="*/ 115 h 165"/>
                <a:gd name="T98" fmla="*/ 90 w 238"/>
                <a:gd name="T99" fmla="*/ 62 h 165"/>
                <a:gd name="T100" fmla="*/ 91 w 238"/>
                <a:gd name="T101" fmla="*/ 95 h 165"/>
                <a:gd name="T102" fmla="*/ 134 w 238"/>
                <a:gd name="T103" fmla="*/ 121 h 165"/>
                <a:gd name="T104" fmla="*/ 127 w 238"/>
                <a:gd name="T105" fmla="*/ 126 h 165"/>
                <a:gd name="T106" fmla="*/ 129 w 238"/>
                <a:gd name="T107" fmla="*/ 128 h 165"/>
                <a:gd name="T108" fmla="*/ 121 w 238"/>
                <a:gd name="T109" fmla="*/ 135 h 165"/>
                <a:gd name="T110" fmla="*/ 93 w 238"/>
                <a:gd name="T111" fmla="*/ 142 h 165"/>
                <a:gd name="T112" fmla="*/ 3 w 238"/>
                <a:gd name="T113" fmla="*/ 156 h 165"/>
                <a:gd name="T114" fmla="*/ 22 w 238"/>
                <a:gd name="T115" fmla="*/ 156 h 165"/>
                <a:gd name="T116" fmla="*/ 41 w 238"/>
                <a:gd name="T117" fmla="*/ 154 h 165"/>
                <a:gd name="T118" fmla="*/ 59 w 238"/>
                <a:gd name="T119" fmla="*/ 149 h 165"/>
                <a:gd name="T120" fmla="*/ 68 w 238"/>
                <a:gd name="T121" fmla="*/ 147 h 165"/>
                <a:gd name="T122" fmla="*/ 72 w 238"/>
                <a:gd name="T123" fmla="*/ 14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 h="165">
                  <a:moveTo>
                    <a:pt x="215" y="158"/>
                  </a:moveTo>
                  <a:cubicBezTo>
                    <a:pt x="215" y="157"/>
                    <a:pt x="215" y="157"/>
                    <a:pt x="215" y="157"/>
                  </a:cubicBezTo>
                  <a:cubicBezTo>
                    <a:pt x="215" y="157"/>
                    <a:pt x="215" y="157"/>
                    <a:pt x="215" y="157"/>
                  </a:cubicBezTo>
                  <a:cubicBezTo>
                    <a:pt x="215" y="157"/>
                    <a:pt x="215" y="157"/>
                    <a:pt x="215" y="157"/>
                  </a:cubicBezTo>
                  <a:cubicBezTo>
                    <a:pt x="215" y="156"/>
                    <a:pt x="215" y="156"/>
                    <a:pt x="215" y="156"/>
                  </a:cubicBezTo>
                  <a:cubicBezTo>
                    <a:pt x="215" y="156"/>
                    <a:pt x="215" y="156"/>
                    <a:pt x="215" y="156"/>
                  </a:cubicBezTo>
                  <a:cubicBezTo>
                    <a:pt x="215" y="156"/>
                    <a:pt x="215" y="156"/>
                    <a:pt x="215" y="156"/>
                  </a:cubicBezTo>
                  <a:cubicBezTo>
                    <a:pt x="214" y="155"/>
                    <a:pt x="214" y="155"/>
                    <a:pt x="214" y="155"/>
                  </a:cubicBezTo>
                  <a:cubicBezTo>
                    <a:pt x="214" y="155"/>
                    <a:pt x="214" y="155"/>
                    <a:pt x="214" y="155"/>
                  </a:cubicBezTo>
                  <a:cubicBezTo>
                    <a:pt x="214" y="154"/>
                    <a:pt x="214" y="154"/>
                    <a:pt x="214" y="154"/>
                  </a:cubicBezTo>
                  <a:cubicBezTo>
                    <a:pt x="213" y="153"/>
                    <a:pt x="213" y="153"/>
                    <a:pt x="213" y="153"/>
                  </a:cubicBezTo>
                  <a:cubicBezTo>
                    <a:pt x="212" y="153"/>
                    <a:pt x="212" y="153"/>
                    <a:pt x="212" y="153"/>
                  </a:cubicBezTo>
                  <a:cubicBezTo>
                    <a:pt x="212" y="152"/>
                    <a:pt x="212" y="152"/>
                    <a:pt x="212" y="152"/>
                  </a:cubicBezTo>
                  <a:cubicBezTo>
                    <a:pt x="211" y="151"/>
                    <a:pt x="211" y="151"/>
                    <a:pt x="211" y="151"/>
                  </a:cubicBezTo>
                  <a:cubicBezTo>
                    <a:pt x="211" y="151"/>
                    <a:pt x="211" y="151"/>
                    <a:pt x="211" y="151"/>
                  </a:cubicBezTo>
                  <a:cubicBezTo>
                    <a:pt x="210" y="151"/>
                    <a:pt x="210" y="151"/>
                    <a:pt x="210" y="151"/>
                  </a:cubicBezTo>
                  <a:cubicBezTo>
                    <a:pt x="210" y="151"/>
                    <a:pt x="210" y="151"/>
                    <a:pt x="210" y="151"/>
                  </a:cubicBezTo>
                  <a:cubicBezTo>
                    <a:pt x="210" y="150"/>
                    <a:pt x="210" y="150"/>
                    <a:pt x="210" y="150"/>
                  </a:cubicBezTo>
                  <a:cubicBezTo>
                    <a:pt x="210" y="150"/>
                    <a:pt x="210" y="150"/>
                    <a:pt x="210" y="150"/>
                  </a:cubicBezTo>
                  <a:cubicBezTo>
                    <a:pt x="210" y="149"/>
                    <a:pt x="210" y="149"/>
                    <a:pt x="210" y="149"/>
                  </a:cubicBezTo>
                  <a:cubicBezTo>
                    <a:pt x="210" y="149"/>
                    <a:pt x="210" y="149"/>
                    <a:pt x="210" y="149"/>
                  </a:cubicBezTo>
                  <a:cubicBezTo>
                    <a:pt x="210" y="149"/>
                    <a:pt x="210" y="149"/>
                    <a:pt x="210" y="149"/>
                  </a:cubicBezTo>
                  <a:cubicBezTo>
                    <a:pt x="210" y="148"/>
                    <a:pt x="210" y="148"/>
                    <a:pt x="210" y="148"/>
                  </a:cubicBezTo>
                  <a:cubicBezTo>
                    <a:pt x="210" y="148"/>
                    <a:pt x="210" y="148"/>
                    <a:pt x="210" y="148"/>
                  </a:cubicBezTo>
                  <a:cubicBezTo>
                    <a:pt x="210" y="148"/>
                    <a:pt x="210" y="148"/>
                    <a:pt x="210" y="148"/>
                  </a:cubicBezTo>
                  <a:cubicBezTo>
                    <a:pt x="209" y="148"/>
                    <a:pt x="209" y="148"/>
                    <a:pt x="209" y="148"/>
                  </a:cubicBezTo>
                  <a:cubicBezTo>
                    <a:pt x="209" y="147"/>
                    <a:pt x="209" y="147"/>
                    <a:pt x="209" y="147"/>
                  </a:cubicBezTo>
                  <a:cubicBezTo>
                    <a:pt x="210" y="147"/>
                    <a:pt x="210" y="147"/>
                    <a:pt x="210" y="147"/>
                  </a:cubicBezTo>
                  <a:cubicBezTo>
                    <a:pt x="210" y="144"/>
                    <a:pt x="210" y="144"/>
                    <a:pt x="210" y="144"/>
                  </a:cubicBezTo>
                  <a:cubicBezTo>
                    <a:pt x="210" y="141"/>
                    <a:pt x="210" y="141"/>
                    <a:pt x="210" y="141"/>
                  </a:cubicBezTo>
                  <a:cubicBezTo>
                    <a:pt x="210" y="139"/>
                    <a:pt x="210" y="139"/>
                    <a:pt x="210" y="139"/>
                  </a:cubicBezTo>
                  <a:cubicBezTo>
                    <a:pt x="210" y="138"/>
                    <a:pt x="210" y="138"/>
                    <a:pt x="210" y="138"/>
                  </a:cubicBezTo>
                  <a:cubicBezTo>
                    <a:pt x="210" y="137"/>
                    <a:pt x="210" y="137"/>
                    <a:pt x="210" y="137"/>
                  </a:cubicBezTo>
                  <a:cubicBezTo>
                    <a:pt x="210" y="137"/>
                    <a:pt x="210" y="137"/>
                    <a:pt x="210" y="137"/>
                  </a:cubicBezTo>
                  <a:cubicBezTo>
                    <a:pt x="210" y="136"/>
                    <a:pt x="210" y="136"/>
                    <a:pt x="210" y="136"/>
                  </a:cubicBezTo>
                  <a:cubicBezTo>
                    <a:pt x="210" y="135"/>
                    <a:pt x="210" y="135"/>
                    <a:pt x="210" y="135"/>
                  </a:cubicBezTo>
                  <a:cubicBezTo>
                    <a:pt x="210" y="134"/>
                    <a:pt x="210" y="134"/>
                    <a:pt x="210" y="134"/>
                  </a:cubicBezTo>
                  <a:cubicBezTo>
                    <a:pt x="209" y="133"/>
                    <a:pt x="209" y="133"/>
                    <a:pt x="209" y="133"/>
                  </a:cubicBezTo>
                  <a:cubicBezTo>
                    <a:pt x="208" y="131"/>
                    <a:pt x="208" y="131"/>
                    <a:pt x="208" y="131"/>
                  </a:cubicBezTo>
                  <a:cubicBezTo>
                    <a:pt x="208" y="131"/>
                    <a:pt x="208" y="131"/>
                    <a:pt x="208" y="131"/>
                  </a:cubicBezTo>
                  <a:cubicBezTo>
                    <a:pt x="208" y="128"/>
                    <a:pt x="208" y="128"/>
                    <a:pt x="208" y="128"/>
                  </a:cubicBezTo>
                  <a:cubicBezTo>
                    <a:pt x="208" y="128"/>
                    <a:pt x="208" y="128"/>
                    <a:pt x="208" y="128"/>
                  </a:cubicBezTo>
                  <a:cubicBezTo>
                    <a:pt x="208" y="127"/>
                    <a:pt x="208" y="127"/>
                    <a:pt x="208" y="127"/>
                  </a:cubicBezTo>
                  <a:cubicBezTo>
                    <a:pt x="208" y="126"/>
                    <a:pt x="208" y="126"/>
                    <a:pt x="208" y="126"/>
                  </a:cubicBezTo>
                  <a:cubicBezTo>
                    <a:pt x="208" y="125"/>
                    <a:pt x="208" y="125"/>
                    <a:pt x="208" y="125"/>
                  </a:cubicBezTo>
                  <a:cubicBezTo>
                    <a:pt x="207" y="125"/>
                    <a:pt x="207" y="125"/>
                    <a:pt x="207" y="125"/>
                  </a:cubicBezTo>
                  <a:cubicBezTo>
                    <a:pt x="206" y="125"/>
                    <a:pt x="206" y="125"/>
                    <a:pt x="206" y="125"/>
                  </a:cubicBezTo>
                  <a:cubicBezTo>
                    <a:pt x="204" y="125"/>
                    <a:pt x="204" y="125"/>
                    <a:pt x="204" y="125"/>
                  </a:cubicBezTo>
                  <a:cubicBezTo>
                    <a:pt x="204" y="125"/>
                    <a:pt x="204" y="125"/>
                    <a:pt x="204" y="125"/>
                  </a:cubicBezTo>
                  <a:cubicBezTo>
                    <a:pt x="202" y="126"/>
                    <a:pt x="202" y="126"/>
                    <a:pt x="202" y="126"/>
                  </a:cubicBezTo>
                  <a:cubicBezTo>
                    <a:pt x="201" y="127"/>
                    <a:pt x="201" y="127"/>
                    <a:pt x="201" y="127"/>
                  </a:cubicBezTo>
                  <a:cubicBezTo>
                    <a:pt x="200" y="128"/>
                    <a:pt x="200" y="128"/>
                    <a:pt x="200" y="128"/>
                  </a:cubicBezTo>
                  <a:cubicBezTo>
                    <a:pt x="199" y="129"/>
                    <a:pt x="199" y="129"/>
                    <a:pt x="199" y="129"/>
                  </a:cubicBezTo>
                  <a:cubicBezTo>
                    <a:pt x="198" y="129"/>
                    <a:pt x="198" y="129"/>
                    <a:pt x="198" y="129"/>
                  </a:cubicBezTo>
                  <a:cubicBezTo>
                    <a:pt x="196" y="129"/>
                    <a:pt x="196" y="129"/>
                    <a:pt x="196" y="129"/>
                  </a:cubicBezTo>
                  <a:cubicBezTo>
                    <a:pt x="196" y="129"/>
                    <a:pt x="196" y="129"/>
                    <a:pt x="196" y="129"/>
                  </a:cubicBezTo>
                  <a:cubicBezTo>
                    <a:pt x="196" y="129"/>
                    <a:pt x="196" y="129"/>
                    <a:pt x="196" y="129"/>
                  </a:cubicBezTo>
                  <a:cubicBezTo>
                    <a:pt x="196" y="128"/>
                    <a:pt x="196" y="128"/>
                    <a:pt x="196" y="128"/>
                  </a:cubicBezTo>
                  <a:cubicBezTo>
                    <a:pt x="196" y="127"/>
                    <a:pt x="196" y="127"/>
                    <a:pt x="196" y="127"/>
                  </a:cubicBezTo>
                  <a:cubicBezTo>
                    <a:pt x="195" y="122"/>
                    <a:pt x="195" y="122"/>
                    <a:pt x="195" y="122"/>
                  </a:cubicBezTo>
                  <a:cubicBezTo>
                    <a:pt x="194" y="120"/>
                    <a:pt x="194" y="120"/>
                    <a:pt x="194" y="120"/>
                  </a:cubicBezTo>
                  <a:cubicBezTo>
                    <a:pt x="194" y="119"/>
                    <a:pt x="194" y="119"/>
                    <a:pt x="194" y="119"/>
                  </a:cubicBezTo>
                  <a:cubicBezTo>
                    <a:pt x="195" y="117"/>
                    <a:pt x="195" y="117"/>
                    <a:pt x="195" y="117"/>
                  </a:cubicBezTo>
                  <a:cubicBezTo>
                    <a:pt x="192" y="117"/>
                    <a:pt x="192" y="117"/>
                    <a:pt x="192" y="117"/>
                  </a:cubicBezTo>
                  <a:cubicBezTo>
                    <a:pt x="191" y="118"/>
                    <a:pt x="191" y="118"/>
                    <a:pt x="191" y="118"/>
                  </a:cubicBezTo>
                  <a:cubicBezTo>
                    <a:pt x="190" y="117"/>
                    <a:pt x="190" y="117"/>
                    <a:pt x="190" y="117"/>
                  </a:cubicBezTo>
                  <a:cubicBezTo>
                    <a:pt x="187" y="117"/>
                    <a:pt x="187" y="117"/>
                    <a:pt x="187" y="117"/>
                  </a:cubicBezTo>
                  <a:cubicBezTo>
                    <a:pt x="238" y="33"/>
                    <a:pt x="238" y="33"/>
                    <a:pt x="238" y="33"/>
                  </a:cubicBezTo>
                  <a:cubicBezTo>
                    <a:pt x="238" y="32"/>
                    <a:pt x="238" y="32"/>
                    <a:pt x="238" y="32"/>
                  </a:cubicBezTo>
                  <a:cubicBezTo>
                    <a:pt x="237" y="32"/>
                    <a:pt x="237" y="32"/>
                    <a:pt x="237" y="32"/>
                  </a:cubicBezTo>
                  <a:cubicBezTo>
                    <a:pt x="236" y="32"/>
                    <a:pt x="236" y="32"/>
                    <a:pt x="236" y="32"/>
                  </a:cubicBezTo>
                  <a:cubicBezTo>
                    <a:pt x="236" y="32"/>
                    <a:pt x="236" y="32"/>
                    <a:pt x="236" y="32"/>
                  </a:cubicBezTo>
                  <a:cubicBezTo>
                    <a:pt x="236" y="30"/>
                    <a:pt x="236" y="30"/>
                    <a:pt x="236" y="30"/>
                  </a:cubicBezTo>
                  <a:cubicBezTo>
                    <a:pt x="235" y="29"/>
                    <a:pt x="235" y="29"/>
                    <a:pt x="235" y="29"/>
                  </a:cubicBezTo>
                  <a:cubicBezTo>
                    <a:pt x="235" y="29"/>
                    <a:pt x="235" y="29"/>
                    <a:pt x="235" y="29"/>
                  </a:cubicBezTo>
                  <a:cubicBezTo>
                    <a:pt x="234" y="28"/>
                    <a:pt x="234" y="28"/>
                    <a:pt x="234" y="28"/>
                  </a:cubicBezTo>
                  <a:cubicBezTo>
                    <a:pt x="234" y="27"/>
                    <a:pt x="234" y="27"/>
                    <a:pt x="234" y="27"/>
                  </a:cubicBezTo>
                  <a:cubicBezTo>
                    <a:pt x="233" y="27"/>
                    <a:pt x="233" y="27"/>
                    <a:pt x="233" y="27"/>
                  </a:cubicBezTo>
                  <a:cubicBezTo>
                    <a:pt x="232" y="27"/>
                    <a:pt x="232" y="27"/>
                    <a:pt x="232" y="27"/>
                  </a:cubicBezTo>
                  <a:cubicBezTo>
                    <a:pt x="232" y="27"/>
                    <a:pt x="232" y="27"/>
                    <a:pt x="232" y="27"/>
                  </a:cubicBezTo>
                  <a:cubicBezTo>
                    <a:pt x="230" y="27"/>
                    <a:pt x="230" y="27"/>
                    <a:pt x="230" y="27"/>
                  </a:cubicBezTo>
                  <a:cubicBezTo>
                    <a:pt x="229" y="27"/>
                    <a:pt x="229" y="27"/>
                    <a:pt x="229" y="27"/>
                  </a:cubicBezTo>
                  <a:cubicBezTo>
                    <a:pt x="229" y="27"/>
                    <a:pt x="229" y="27"/>
                    <a:pt x="229" y="27"/>
                  </a:cubicBezTo>
                  <a:cubicBezTo>
                    <a:pt x="228" y="27"/>
                    <a:pt x="228" y="27"/>
                    <a:pt x="228" y="27"/>
                  </a:cubicBezTo>
                  <a:cubicBezTo>
                    <a:pt x="228" y="27"/>
                    <a:pt x="228" y="27"/>
                    <a:pt x="228" y="27"/>
                  </a:cubicBezTo>
                  <a:cubicBezTo>
                    <a:pt x="228" y="27"/>
                    <a:pt x="228" y="27"/>
                    <a:pt x="228" y="27"/>
                  </a:cubicBezTo>
                  <a:cubicBezTo>
                    <a:pt x="227" y="27"/>
                    <a:pt x="227" y="27"/>
                    <a:pt x="227" y="27"/>
                  </a:cubicBezTo>
                  <a:cubicBezTo>
                    <a:pt x="227" y="26"/>
                    <a:pt x="227" y="26"/>
                    <a:pt x="227" y="26"/>
                  </a:cubicBezTo>
                  <a:cubicBezTo>
                    <a:pt x="227" y="26"/>
                    <a:pt x="227" y="26"/>
                    <a:pt x="227" y="26"/>
                  </a:cubicBezTo>
                  <a:cubicBezTo>
                    <a:pt x="228" y="26"/>
                    <a:pt x="228" y="26"/>
                    <a:pt x="228" y="26"/>
                  </a:cubicBezTo>
                  <a:cubicBezTo>
                    <a:pt x="227" y="26"/>
                    <a:pt x="227" y="26"/>
                    <a:pt x="227" y="26"/>
                  </a:cubicBezTo>
                  <a:cubicBezTo>
                    <a:pt x="226" y="26"/>
                    <a:pt x="226" y="26"/>
                    <a:pt x="226" y="26"/>
                  </a:cubicBezTo>
                  <a:cubicBezTo>
                    <a:pt x="226" y="26"/>
                    <a:pt x="226" y="26"/>
                    <a:pt x="226" y="26"/>
                  </a:cubicBezTo>
                  <a:cubicBezTo>
                    <a:pt x="226" y="25"/>
                    <a:pt x="226" y="25"/>
                    <a:pt x="226" y="25"/>
                  </a:cubicBezTo>
                  <a:cubicBezTo>
                    <a:pt x="226" y="25"/>
                    <a:pt x="226" y="25"/>
                    <a:pt x="226" y="25"/>
                  </a:cubicBezTo>
                  <a:cubicBezTo>
                    <a:pt x="226" y="25"/>
                    <a:pt x="226" y="25"/>
                    <a:pt x="226" y="25"/>
                  </a:cubicBezTo>
                  <a:cubicBezTo>
                    <a:pt x="225" y="25"/>
                    <a:pt x="225" y="25"/>
                    <a:pt x="225" y="25"/>
                  </a:cubicBezTo>
                  <a:cubicBezTo>
                    <a:pt x="225" y="25"/>
                    <a:pt x="225" y="25"/>
                    <a:pt x="225" y="25"/>
                  </a:cubicBezTo>
                  <a:cubicBezTo>
                    <a:pt x="225" y="24"/>
                    <a:pt x="225" y="24"/>
                    <a:pt x="225" y="24"/>
                  </a:cubicBezTo>
                  <a:cubicBezTo>
                    <a:pt x="224" y="24"/>
                    <a:pt x="224" y="24"/>
                    <a:pt x="224" y="24"/>
                  </a:cubicBezTo>
                  <a:cubicBezTo>
                    <a:pt x="223" y="23"/>
                    <a:pt x="223" y="23"/>
                    <a:pt x="223" y="23"/>
                  </a:cubicBezTo>
                  <a:cubicBezTo>
                    <a:pt x="223" y="23"/>
                    <a:pt x="223" y="23"/>
                    <a:pt x="223" y="23"/>
                  </a:cubicBezTo>
                  <a:cubicBezTo>
                    <a:pt x="222" y="23"/>
                    <a:pt x="222" y="23"/>
                    <a:pt x="222" y="23"/>
                  </a:cubicBezTo>
                  <a:cubicBezTo>
                    <a:pt x="222" y="23"/>
                    <a:pt x="222" y="23"/>
                    <a:pt x="222" y="23"/>
                  </a:cubicBezTo>
                  <a:cubicBezTo>
                    <a:pt x="221" y="23"/>
                    <a:pt x="221" y="23"/>
                    <a:pt x="221" y="23"/>
                  </a:cubicBezTo>
                  <a:cubicBezTo>
                    <a:pt x="221" y="23"/>
                    <a:pt x="221" y="23"/>
                    <a:pt x="221" y="23"/>
                  </a:cubicBezTo>
                  <a:cubicBezTo>
                    <a:pt x="221" y="22"/>
                    <a:pt x="221" y="22"/>
                    <a:pt x="221" y="22"/>
                  </a:cubicBezTo>
                  <a:cubicBezTo>
                    <a:pt x="221" y="22"/>
                    <a:pt x="221" y="22"/>
                    <a:pt x="221" y="22"/>
                  </a:cubicBezTo>
                  <a:cubicBezTo>
                    <a:pt x="220" y="23"/>
                    <a:pt x="220" y="23"/>
                    <a:pt x="220" y="23"/>
                  </a:cubicBezTo>
                  <a:cubicBezTo>
                    <a:pt x="220" y="23"/>
                    <a:pt x="220" y="23"/>
                    <a:pt x="220" y="23"/>
                  </a:cubicBezTo>
                  <a:cubicBezTo>
                    <a:pt x="220" y="22"/>
                    <a:pt x="220" y="22"/>
                    <a:pt x="220" y="22"/>
                  </a:cubicBezTo>
                  <a:cubicBezTo>
                    <a:pt x="220" y="22"/>
                    <a:pt x="220" y="22"/>
                    <a:pt x="220" y="22"/>
                  </a:cubicBezTo>
                  <a:cubicBezTo>
                    <a:pt x="220" y="22"/>
                    <a:pt x="220" y="22"/>
                    <a:pt x="220" y="22"/>
                  </a:cubicBezTo>
                  <a:cubicBezTo>
                    <a:pt x="219" y="21"/>
                    <a:pt x="219" y="21"/>
                    <a:pt x="219" y="21"/>
                  </a:cubicBezTo>
                  <a:cubicBezTo>
                    <a:pt x="218" y="21"/>
                    <a:pt x="218" y="21"/>
                    <a:pt x="218" y="21"/>
                  </a:cubicBezTo>
                  <a:cubicBezTo>
                    <a:pt x="219" y="21"/>
                    <a:pt x="219" y="21"/>
                    <a:pt x="219" y="21"/>
                  </a:cubicBezTo>
                  <a:cubicBezTo>
                    <a:pt x="219" y="21"/>
                    <a:pt x="219" y="21"/>
                    <a:pt x="219" y="21"/>
                  </a:cubicBezTo>
                  <a:cubicBezTo>
                    <a:pt x="218" y="20"/>
                    <a:pt x="218" y="20"/>
                    <a:pt x="218" y="20"/>
                  </a:cubicBezTo>
                  <a:cubicBezTo>
                    <a:pt x="217" y="20"/>
                    <a:pt x="217" y="20"/>
                    <a:pt x="217" y="20"/>
                  </a:cubicBezTo>
                  <a:cubicBezTo>
                    <a:pt x="217" y="19"/>
                    <a:pt x="217" y="19"/>
                    <a:pt x="217" y="19"/>
                  </a:cubicBezTo>
                  <a:cubicBezTo>
                    <a:pt x="217" y="19"/>
                    <a:pt x="217" y="19"/>
                    <a:pt x="217" y="19"/>
                  </a:cubicBezTo>
                  <a:cubicBezTo>
                    <a:pt x="217" y="19"/>
                    <a:pt x="217" y="19"/>
                    <a:pt x="217" y="19"/>
                  </a:cubicBezTo>
                  <a:cubicBezTo>
                    <a:pt x="216" y="19"/>
                    <a:pt x="216" y="19"/>
                    <a:pt x="216" y="19"/>
                  </a:cubicBezTo>
                  <a:cubicBezTo>
                    <a:pt x="214" y="21"/>
                    <a:pt x="214" y="21"/>
                    <a:pt x="214" y="21"/>
                  </a:cubicBezTo>
                  <a:cubicBezTo>
                    <a:pt x="213" y="22"/>
                    <a:pt x="213" y="22"/>
                    <a:pt x="213" y="22"/>
                  </a:cubicBezTo>
                  <a:cubicBezTo>
                    <a:pt x="214" y="21"/>
                    <a:pt x="214" y="21"/>
                    <a:pt x="214" y="21"/>
                  </a:cubicBezTo>
                  <a:cubicBezTo>
                    <a:pt x="215" y="19"/>
                    <a:pt x="215" y="19"/>
                    <a:pt x="215" y="19"/>
                  </a:cubicBezTo>
                  <a:cubicBezTo>
                    <a:pt x="216" y="18"/>
                    <a:pt x="216" y="18"/>
                    <a:pt x="216" y="18"/>
                  </a:cubicBezTo>
                  <a:cubicBezTo>
                    <a:pt x="216" y="17"/>
                    <a:pt x="216" y="17"/>
                    <a:pt x="216" y="17"/>
                  </a:cubicBezTo>
                  <a:cubicBezTo>
                    <a:pt x="216" y="17"/>
                    <a:pt x="216" y="17"/>
                    <a:pt x="216" y="17"/>
                  </a:cubicBezTo>
                  <a:cubicBezTo>
                    <a:pt x="215" y="16"/>
                    <a:pt x="215" y="16"/>
                    <a:pt x="215" y="16"/>
                  </a:cubicBezTo>
                  <a:cubicBezTo>
                    <a:pt x="214" y="16"/>
                    <a:pt x="214" y="16"/>
                    <a:pt x="214" y="16"/>
                  </a:cubicBezTo>
                  <a:cubicBezTo>
                    <a:pt x="213" y="17"/>
                    <a:pt x="213" y="17"/>
                    <a:pt x="213" y="17"/>
                  </a:cubicBezTo>
                  <a:cubicBezTo>
                    <a:pt x="212" y="17"/>
                    <a:pt x="212" y="17"/>
                    <a:pt x="212" y="17"/>
                  </a:cubicBezTo>
                  <a:cubicBezTo>
                    <a:pt x="211" y="17"/>
                    <a:pt x="211" y="17"/>
                    <a:pt x="211" y="17"/>
                  </a:cubicBezTo>
                  <a:cubicBezTo>
                    <a:pt x="210" y="17"/>
                    <a:pt x="210" y="17"/>
                    <a:pt x="210" y="17"/>
                  </a:cubicBezTo>
                  <a:cubicBezTo>
                    <a:pt x="209" y="18"/>
                    <a:pt x="209" y="18"/>
                    <a:pt x="209" y="18"/>
                  </a:cubicBezTo>
                  <a:cubicBezTo>
                    <a:pt x="208" y="19"/>
                    <a:pt x="208" y="19"/>
                    <a:pt x="208" y="19"/>
                  </a:cubicBezTo>
                  <a:cubicBezTo>
                    <a:pt x="209" y="18"/>
                    <a:pt x="209" y="18"/>
                    <a:pt x="209" y="18"/>
                  </a:cubicBezTo>
                  <a:cubicBezTo>
                    <a:pt x="209" y="17"/>
                    <a:pt x="209" y="17"/>
                    <a:pt x="209" y="17"/>
                  </a:cubicBezTo>
                  <a:cubicBezTo>
                    <a:pt x="209" y="16"/>
                    <a:pt x="209" y="16"/>
                    <a:pt x="209" y="16"/>
                  </a:cubicBezTo>
                  <a:cubicBezTo>
                    <a:pt x="209" y="15"/>
                    <a:pt x="209" y="15"/>
                    <a:pt x="209" y="15"/>
                  </a:cubicBezTo>
                  <a:cubicBezTo>
                    <a:pt x="207" y="15"/>
                    <a:pt x="207" y="15"/>
                    <a:pt x="207" y="15"/>
                  </a:cubicBezTo>
                  <a:cubicBezTo>
                    <a:pt x="207" y="14"/>
                    <a:pt x="207" y="14"/>
                    <a:pt x="207" y="14"/>
                  </a:cubicBezTo>
                  <a:cubicBezTo>
                    <a:pt x="208" y="14"/>
                    <a:pt x="208" y="14"/>
                    <a:pt x="208" y="14"/>
                  </a:cubicBezTo>
                  <a:cubicBezTo>
                    <a:pt x="209" y="14"/>
                    <a:pt x="209" y="14"/>
                    <a:pt x="209" y="14"/>
                  </a:cubicBezTo>
                  <a:cubicBezTo>
                    <a:pt x="209" y="14"/>
                    <a:pt x="209" y="14"/>
                    <a:pt x="209" y="14"/>
                  </a:cubicBezTo>
                  <a:cubicBezTo>
                    <a:pt x="207" y="13"/>
                    <a:pt x="207" y="13"/>
                    <a:pt x="207" y="13"/>
                  </a:cubicBezTo>
                  <a:cubicBezTo>
                    <a:pt x="207" y="12"/>
                    <a:pt x="207" y="12"/>
                    <a:pt x="207" y="12"/>
                  </a:cubicBezTo>
                  <a:cubicBezTo>
                    <a:pt x="207" y="11"/>
                    <a:pt x="207" y="11"/>
                    <a:pt x="207" y="11"/>
                  </a:cubicBezTo>
                  <a:cubicBezTo>
                    <a:pt x="208" y="11"/>
                    <a:pt x="208" y="11"/>
                    <a:pt x="208" y="11"/>
                  </a:cubicBezTo>
                  <a:cubicBezTo>
                    <a:pt x="209" y="10"/>
                    <a:pt x="209" y="10"/>
                    <a:pt x="209" y="10"/>
                  </a:cubicBezTo>
                  <a:cubicBezTo>
                    <a:pt x="208" y="10"/>
                    <a:pt x="208" y="10"/>
                    <a:pt x="208" y="10"/>
                  </a:cubicBezTo>
                  <a:cubicBezTo>
                    <a:pt x="208" y="9"/>
                    <a:pt x="208" y="9"/>
                    <a:pt x="208" y="9"/>
                  </a:cubicBezTo>
                  <a:cubicBezTo>
                    <a:pt x="207" y="9"/>
                    <a:pt x="207" y="9"/>
                    <a:pt x="207" y="9"/>
                  </a:cubicBezTo>
                  <a:cubicBezTo>
                    <a:pt x="207" y="9"/>
                    <a:pt x="207" y="9"/>
                    <a:pt x="207" y="9"/>
                  </a:cubicBezTo>
                  <a:cubicBezTo>
                    <a:pt x="207" y="9"/>
                    <a:pt x="207" y="9"/>
                    <a:pt x="207" y="9"/>
                  </a:cubicBezTo>
                  <a:cubicBezTo>
                    <a:pt x="206" y="8"/>
                    <a:pt x="206" y="8"/>
                    <a:pt x="206" y="8"/>
                  </a:cubicBezTo>
                  <a:cubicBezTo>
                    <a:pt x="205" y="8"/>
                    <a:pt x="205" y="8"/>
                    <a:pt x="205" y="8"/>
                  </a:cubicBezTo>
                  <a:cubicBezTo>
                    <a:pt x="204" y="8"/>
                    <a:pt x="204" y="8"/>
                    <a:pt x="204" y="8"/>
                  </a:cubicBezTo>
                  <a:cubicBezTo>
                    <a:pt x="204" y="8"/>
                    <a:pt x="204" y="8"/>
                    <a:pt x="204" y="8"/>
                  </a:cubicBezTo>
                  <a:cubicBezTo>
                    <a:pt x="203" y="8"/>
                    <a:pt x="203" y="8"/>
                    <a:pt x="203" y="8"/>
                  </a:cubicBezTo>
                  <a:cubicBezTo>
                    <a:pt x="202" y="8"/>
                    <a:pt x="202" y="8"/>
                    <a:pt x="202" y="8"/>
                  </a:cubicBezTo>
                  <a:cubicBezTo>
                    <a:pt x="202" y="9"/>
                    <a:pt x="202" y="9"/>
                    <a:pt x="202" y="9"/>
                  </a:cubicBezTo>
                  <a:cubicBezTo>
                    <a:pt x="202" y="9"/>
                    <a:pt x="202" y="9"/>
                    <a:pt x="202" y="9"/>
                  </a:cubicBezTo>
                  <a:cubicBezTo>
                    <a:pt x="201" y="8"/>
                    <a:pt x="201" y="8"/>
                    <a:pt x="201" y="8"/>
                  </a:cubicBezTo>
                  <a:cubicBezTo>
                    <a:pt x="201" y="8"/>
                    <a:pt x="201" y="8"/>
                    <a:pt x="201" y="8"/>
                  </a:cubicBezTo>
                  <a:cubicBezTo>
                    <a:pt x="202" y="8"/>
                    <a:pt x="202" y="8"/>
                    <a:pt x="202" y="8"/>
                  </a:cubicBezTo>
                  <a:cubicBezTo>
                    <a:pt x="202" y="7"/>
                    <a:pt x="202" y="7"/>
                    <a:pt x="202" y="7"/>
                  </a:cubicBezTo>
                  <a:cubicBezTo>
                    <a:pt x="202" y="6"/>
                    <a:pt x="202" y="6"/>
                    <a:pt x="202" y="6"/>
                  </a:cubicBezTo>
                  <a:cubicBezTo>
                    <a:pt x="202" y="6"/>
                    <a:pt x="202" y="6"/>
                    <a:pt x="202" y="6"/>
                  </a:cubicBezTo>
                  <a:cubicBezTo>
                    <a:pt x="202" y="5"/>
                    <a:pt x="202" y="5"/>
                    <a:pt x="202" y="5"/>
                  </a:cubicBezTo>
                  <a:cubicBezTo>
                    <a:pt x="203" y="5"/>
                    <a:pt x="203" y="5"/>
                    <a:pt x="203" y="5"/>
                  </a:cubicBezTo>
                  <a:cubicBezTo>
                    <a:pt x="202" y="4"/>
                    <a:pt x="202" y="4"/>
                    <a:pt x="202" y="4"/>
                  </a:cubicBezTo>
                  <a:cubicBezTo>
                    <a:pt x="202" y="4"/>
                    <a:pt x="202" y="4"/>
                    <a:pt x="202" y="4"/>
                  </a:cubicBezTo>
                  <a:cubicBezTo>
                    <a:pt x="201" y="5"/>
                    <a:pt x="201" y="5"/>
                    <a:pt x="201" y="5"/>
                  </a:cubicBezTo>
                  <a:cubicBezTo>
                    <a:pt x="201" y="6"/>
                    <a:pt x="201" y="6"/>
                    <a:pt x="201" y="6"/>
                  </a:cubicBezTo>
                  <a:cubicBezTo>
                    <a:pt x="201" y="6"/>
                    <a:pt x="201" y="6"/>
                    <a:pt x="201" y="6"/>
                  </a:cubicBezTo>
                  <a:cubicBezTo>
                    <a:pt x="200" y="5"/>
                    <a:pt x="200" y="5"/>
                    <a:pt x="200" y="5"/>
                  </a:cubicBezTo>
                  <a:cubicBezTo>
                    <a:pt x="199" y="6"/>
                    <a:pt x="199" y="6"/>
                    <a:pt x="199" y="6"/>
                  </a:cubicBezTo>
                  <a:cubicBezTo>
                    <a:pt x="199" y="6"/>
                    <a:pt x="199" y="6"/>
                    <a:pt x="199" y="6"/>
                  </a:cubicBezTo>
                  <a:cubicBezTo>
                    <a:pt x="199" y="7"/>
                    <a:pt x="199" y="7"/>
                    <a:pt x="199" y="7"/>
                  </a:cubicBezTo>
                  <a:cubicBezTo>
                    <a:pt x="199" y="7"/>
                    <a:pt x="199" y="7"/>
                    <a:pt x="199" y="7"/>
                  </a:cubicBezTo>
                  <a:cubicBezTo>
                    <a:pt x="198" y="8"/>
                    <a:pt x="198" y="8"/>
                    <a:pt x="198" y="8"/>
                  </a:cubicBezTo>
                  <a:cubicBezTo>
                    <a:pt x="198" y="7"/>
                    <a:pt x="198" y="7"/>
                    <a:pt x="198" y="7"/>
                  </a:cubicBezTo>
                  <a:cubicBezTo>
                    <a:pt x="198" y="8"/>
                    <a:pt x="198" y="8"/>
                    <a:pt x="198" y="8"/>
                  </a:cubicBezTo>
                  <a:cubicBezTo>
                    <a:pt x="197" y="9"/>
                    <a:pt x="197" y="9"/>
                    <a:pt x="197" y="9"/>
                  </a:cubicBezTo>
                  <a:cubicBezTo>
                    <a:pt x="197" y="8"/>
                    <a:pt x="197" y="8"/>
                    <a:pt x="197" y="8"/>
                  </a:cubicBezTo>
                  <a:cubicBezTo>
                    <a:pt x="197" y="7"/>
                    <a:pt x="197" y="7"/>
                    <a:pt x="197" y="7"/>
                  </a:cubicBezTo>
                  <a:cubicBezTo>
                    <a:pt x="198" y="7"/>
                    <a:pt x="198" y="7"/>
                    <a:pt x="198" y="7"/>
                  </a:cubicBezTo>
                  <a:cubicBezTo>
                    <a:pt x="197" y="7"/>
                    <a:pt x="197" y="7"/>
                    <a:pt x="197" y="7"/>
                  </a:cubicBezTo>
                  <a:cubicBezTo>
                    <a:pt x="197" y="7"/>
                    <a:pt x="197" y="7"/>
                    <a:pt x="197" y="7"/>
                  </a:cubicBezTo>
                  <a:cubicBezTo>
                    <a:pt x="196" y="8"/>
                    <a:pt x="196" y="8"/>
                    <a:pt x="196" y="8"/>
                  </a:cubicBezTo>
                  <a:cubicBezTo>
                    <a:pt x="196" y="8"/>
                    <a:pt x="196" y="8"/>
                    <a:pt x="196" y="8"/>
                  </a:cubicBezTo>
                  <a:cubicBezTo>
                    <a:pt x="196" y="7"/>
                    <a:pt x="196" y="7"/>
                    <a:pt x="196" y="7"/>
                  </a:cubicBezTo>
                  <a:cubicBezTo>
                    <a:pt x="196" y="6"/>
                    <a:pt x="196" y="6"/>
                    <a:pt x="196" y="6"/>
                  </a:cubicBezTo>
                  <a:cubicBezTo>
                    <a:pt x="195" y="6"/>
                    <a:pt x="195" y="6"/>
                    <a:pt x="195" y="6"/>
                  </a:cubicBezTo>
                  <a:cubicBezTo>
                    <a:pt x="195" y="5"/>
                    <a:pt x="195" y="5"/>
                    <a:pt x="195" y="5"/>
                  </a:cubicBezTo>
                  <a:cubicBezTo>
                    <a:pt x="196" y="5"/>
                    <a:pt x="196" y="5"/>
                    <a:pt x="196" y="5"/>
                  </a:cubicBezTo>
                  <a:cubicBezTo>
                    <a:pt x="197" y="5"/>
                    <a:pt x="197" y="5"/>
                    <a:pt x="197" y="5"/>
                  </a:cubicBezTo>
                  <a:cubicBezTo>
                    <a:pt x="198" y="5"/>
                    <a:pt x="198" y="5"/>
                    <a:pt x="198" y="5"/>
                  </a:cubicBezTo>
                  <a:cubicBezTo>
                    <a:pt x="199" y="5"/>
                    <a:pt x="199" y="5"/>
                    <a:pt x="199" y="5"/>
                  </a:cubicBezTo>
                  <a:cubicBezTo>
                    <a:pt x="200" y="5"/>
                    <a:pt x="200" y="5"/>
                    <a:pt x="200" y="5"/>
                  </a:cubicBezTo>
                  <a:cubicBezTo>
                    <a:pt x="201" y="4"/>
                    <a:pt x="201" y="4"/>
                    <a:pt x="201" y="4"/>
                  </a:cubicBezTo>
                  <a:cubicBezTo>
                    <a:pt x="201" y="3"/>
                    <a:pt x="201" y="3"/>
                    <a:pt x="201" y="3"/>
                  </a:cubicBezTo>
                  <a:cubicBezTo>
                    <a:pt x="201" y="3"/>
                    <a:pt x="201" y="3"/>
                    <a:pt x="201" y="3"/>
                  </a:cubicBezTo>
                  <a:cubicBezTo>
                    <a:pt x="201" y="3"/>
                    <a:pt x="201" y="3"/>
                    <a:pt x="201" y="3"/>
                  </a:cubicBezTo>
                  <a:cubicBezTo>
                    <a:pt x="200" y="2"/>
                    <a:pt x="200" y="2"/>
                    <a:pt x="200" y="2"/>
                  </a:cubicBezTo>
                  <a:cubicBezTo>
                    <a:pt x="200" y="2"/>
                    <a:pt x="200" y="2"/>
                    <a:pt x="200" y="2"/>
                  </a:cubicBezTo>
                  <a:cubicBezTo>
                    <a:pt x="199" y="2"/>
                    <a:pt x="199" y="2"/>
                    <a:pt x="199" y="2"/>
                  </a:cubicBezTo>
                  <a:cubicBezTo>
                    <a:pt x="199" y="1"/>
                    <a:pt x="199" y="1"/>
                    <a:pt x="199" y="1"/>
                  </a:cubicBezTo>
                  <a:cubicBezTo>
                    <a:pt x="199" y="1"/>
                    <a:pt x="199" y="1"/>
                    <a:pt x="199" y="1"/>
                  </a:cubicBezTo>
                  <a:cubicBezTo>
                    <a:pt x="199" y="1"/>
                    <a:pt x="199" y="1"/>
                    <a:pt x="199" y="1"/>
                  </a:cubicBezTo>
                  <a:cubicBezTo>
                    <a:pt x="199" y="1"/>
                    <a:pt x="199" y="1"/>
                    <a:pt x="199" y="1"/>
                  </a:cubicBezTo>
                  <a:cubicBezTo>
                    <a:pt x="200" y="0"/>
                    <a:pt x="200" y="0"/>
                    <a:pt x="200" y="0"/>
                  </a:cubicBezTo>
                  <a:cubicBezTo>
                    <a:pt x="199" y="0"/>
                    <a:pt x="199" y="0"/>
                    <a:pt x="199" y="0"/>
                  </a:cubicBezTo>
                  <a:cubicBezTo>
                    <a:pt x="198" y="1"/>
                    <a:pt x="198" y="1"/>
                    <a:pt x="198" y="1"/>
                  </a:cubicBezTo>
                  <a:cubicBezTo>
                    <a:pt x="197" y="1"/>
                    <a:pt x="197" y="1"/>
                    <a:pt x="197" y="1"/>
                  </a:cubicBezTo>
                  <a:cubicBezTo>
                    <a:pt x="196" y="1"/>
                    <a:pt x="196" y="1"/>
                    <a:pt x="196" y="1"/>
                  </a:cubicBezTo>
                  <a:cubicBezTo>
                    <a:pt x="195" y="2"/>
                    <a:pt x="195" y="2"/>
                    <a:pt x="195" y="2"/>
                  </a:cubicBezTo>
                  <a:cubicBezTo>
                    <a:pt x="193" y="3"/>
                    <a:pt x="193" y="3"/>
                    <a:pt x="193" y="3"/>
                  </a:cubicBezTo>
                  <a:cubicBezTo>
                    <a:pt x="192" y="4"/>
                    <a:pt x="192" y="4"/>
                    <a:pt x="192" y="4"/>
                  </a:cubicBezTo>
                  <a:cubicBezTo>
                    <a:pt x="190" y="4"/>
                    <a:pt x="190" y="4"/>
                    <a:pt x="190" y="4"/>
                  </a:cubicBezTo>
                  <a:cubicBezTo>
                    <a:pt x="189" y="3"/>
                    <a:pt x="189" y="3"/>
                    <a:pt x="189" y="3"/>
                  </a:cubicBezTo>
                  <a:cubicBezTo>
                    <a:pt x="188" y="3"/>
                    <a:pt x="188" y="3"/>
                    <a:pt x="188" y="3"/>
                  </a:cubicBezTo>
                  <a:cubicBezTo>
                    <a:pt x="188" y="3"/>
                    <a:pt x="188" y="3"/>
                    <a:pt x="188" y="3"/>
                  </a:cubicBezTo>
                  <a:cubicBezTo>
                    <a:pt x="188" y="3"/>
                    <a:pt x="188" y="3"/>
                    <a:pt x="188" y="3"/>
                  </a:cubicBezTo>
                  <a:cubicBezTo>
                    <a:pt x="187" y="2"/>
                    <a:pt x="187" y="2"/>
                    <a:pt x="187" y="2"/>
                  </a:cubicBezTo>
                  <a:cubicBezTo>
                    <a:pt x="186" y="3"/>
                    <a:pt x="186" y="3"/>
                    <a:pt x="186" y="3"/>
                  </a:cubicBezTo>
                  <a:cubicBezTo>
                    <a:pt x="186" y="3"/>
                    <a:pt x="186" y="3"/>
                    <a:pt x="186" y="3"/>
                  </a:cubicBezTo>
                  <a:cubicBezTo>
                    <a:pt x="185" y="3"/>
                    <a:pt x="185" y="3"/>
                    <a:pt x="185" y="3"/>
                  </a:cubicBezTo>
                  <a:cubicBezTo>
                    <a:pt x="185" y="3"/>
                    <a:pt x="185" y="3"/>
                    <a:pt x="185" y="3"/>
                  </a:cubicBezTo>
                  <a:cubicBezTo>
                    <a:pt x="185" y="2"/>
                    <a:pt x="185" y="2"/>
                    <a:pt x="185" y="2"/>
                  </a:cubicBezTo>
                  <a:cubicBezTo>
                    <a:pt x="186" y="2"/>
                    <a:pt x="186" y="2"/>
                    <a:pt x="186" y="2"/>
                  </a:cubicBezTo>
                  <a:cubicBezTo>
                    <a:pt x="186" y="2"/>
                    <a:pt x="186" y="2"/>
                    <a:pt x="186" y="2"/>
                  </a:cubicBezTo>
                  <a:cubicBezTo>
                    <a:pt x="185" y="2"/>
                    <a:pt x="185" y="2"/>
                    <a:pt x="185" y="2"/>
                  </a:cubicBezTo>
                  <a:cubicBezTo>
                    <a:pt x="183" y="3"/>
                    <a:pt x="183" y="3"/>
                    <a:pt x="183" y="3"/>
                  </a:cubicBezTo>
                  <a:cubicBezTo>
                    <a:pt x="182" y="3"/>
                    <a:pt x="182" y="3"/>
                    <a:pt x="182" y="3"/>
                  </a:cubicBezTo>
                  <a:cubicBezTo>
                    <a:pt x="181" y="4"/>
                    <a:pt x="181" y="4"/>
                    <a:pt x="181" y="4"/>
                  </a:cubicBezTo>
                  <a:cubicBezTo>
                    <a:pt x="181" y="5"/>
                    <a:pt x="181" y="5"/>
                    <a:pt x="181" y="5"/>
                  </a:cubicBezTo>
                  <a:cubicBezTo>
                    <a:pt x="182" y="5"/>
                    <a:pt x="182" y="5"/>
                    <a:pt x="182" y="5"/>
                  </a:cubicBezTo>
                  <a:cubicBezTo>
                    <a:pt x="182" y="6"/>
                    <a:pt x="182" y="6"/>
                    <a:pt x="182" y="6"/>
                  </a:cubicBezTo>
                  <a:cubicBezTo>
                    <a:pt x="181" y="6"/>
                    <a:pt x="181" y="6"/>
                    <a:pt x="181" y="6"/>
                  </a:cubicBezTo>
                  <a:cubicBezTo>
                    <a:pt x="180" y="6"/>
                    <a:pt x="180" y="6"/>
                    <a:pt x="180" y="6"/>
                  </a:cubicBezTo>
                  <a:cubicBezTo>
                    <a:pt x="179" y="8"/>
                    <a:pt x="179" y="8"/>
                    <a:pt x="179" y="8"/>
                  </a:cubicBezTo>
                  <a:cubicBezTo>
                    <a:pt x="178" y="10"/>
                    <a:pt x="178" y="10"/>
                    <a:pt x="178" y="10"/>
                  </a:cubicBezTo>
                  <a:cubicBezTo>
                    <a:pt x="178" y="10"/>
                    <a:pt x="178" y="10"/>
                    <a:pt x="178" y="10"/>
                  </a:cubicBezTo>
                  <a:cubicBezTo>
                    <a:pt x="178" y="9"/>
                    <a:pt x="178" y="9"/>
                    <a:pt x="178" y="9"/>
                  </a:cubicBezTo>
                  <a:cubicBezTo>
                    <a:pt x="178" y="8"/>
                    <a:pt x="178" y="8"/>
                    <a:pt x="178" y="8"/>
                  </a:cubicBezTo>
                  <a:cubicBezTo>
                    <a:pt x="179" y="6"/>
                    <a:pt x="179" y="6"/>
                    <a:pt x="179" y="6"/>
                  </a:cubicBezTo>
                  <a:cubicBezTo>
                    <a:pt x="179" y="6"/>
                    <a:pt x="179" y="6"/>
                    <a:pt x="179" y="6"/>
                  </a:cubicBezTo>
                  <a:cubicBezTo>
                    <a:pt x="179" y="6"/>
                    <a:pt x="179" y="6"/>
                    <a:pt x="179" y="6"/>
                  </a:cubicBezTo>
                  <a:cubicBezTo>
                    <a:pt x="177" y="7"/>
                    <a:pt x="177" y="7"/>
                    <a:pt x="177" y="7"/>
                  </a:cubicBezTo>
                  <a:cubicBezTo>
                    <a:pt x="176" y="7"/>
                    <a:pt x="176" y="7"/>
                    <a:pt x="176" y="7"/>
                  </a:cubicBezTo>
                  <a:cubicBezTo>
                    <a:pt x="175" y="6"/>
                    <a:pt x="175" y="6"/>
                    <a:pt x="175" y="6"/>
                  </a:cubicBezTo>
                  <a:cubicBezTo>
                    <a:pt x="174" y="5"/>
                    <a:pt x="174" y="5"/>
                    <a:pt x="174" y="5"/>
                  </a:cubicBezTo>
                  <a:cubicBezTo>
                    <a:pt x="173" y="5"/>
                    <a:pt x="173" y="5"/>
                    <a:pt x="173" y="5"/>
                  </a:cubicBezTo>
                  <a:cubicBezTo>
                    <a:pt x="173" y="5"/>
                    <a:pt x="173" y="5"/>
                    <a:pt x="173" y="5"/>
                  </a:cubicBezTo>
                  <a:cubicBezTo>
                    <a:pt x="173" y="6"/>
                    <a:pt x="173" y="6"/>
                    <a:pt x="173" y="6"/>
                  </a:cubicBezTo>
                  <a:cubicBezTo>
                    <a:pt x="174" y="6"/>
                    <a:pt x="174" y="6"/>
                    <a:pt x="174" y="6"/>
                  </a:cubicBezTo>
                  <a:cubicBezTo>
                    <a:pt x="175" y="7"/>
                    <a:pt x="175" y="7"/>
                    <a:pt x="175" y="7"/>
                  </a:cubicBezTo>
                  <a:cubicBezTo>
                    <a:pt x="174" y="7"/>
                    <a:pt x="174" y="7"/>
                    <a:pt x="174" y="7"/>
                  </a:cubicBezTo>
                  <a:cubicBezTo>
                    <a:pt x="173" y="7"/>
                    <a:pt x="173" y="7"/>
                    <a:pt x="173" y="7"/>
                  </a:cubicBezTo>
                  <a:cubicBezTo>
                    <a:pt x="172" y="6"/>
                    <a:pt x="172" y="6"/>
                    <a:pt x="172" y="6"/>
                  </a:cubicBezTo>
                  <a:cubicBezTo>
                    <a:pt x="170" y="7"/>
                    <a:pt x="170" y="7"/>
                    <a:pt x="170" y="7"/>
                  </a:cubicBezTo>
                  <a:cubicBezTo>
                    <a:pt x="167" y="9"/>
                    <a:pt x="167" y="9"/>
                    <a:pt x="167" y="9"/>
                  </a:cubicBezTo>
                  <a:cubicBezTo>
                    <a:pt x="165" y="10"/>
                    <a:pt x="165" y="10"/>
                    <a:pt x="165" y="10"/>
                  </a:cubicBezTo>
                  <a:cubicBezTo>
                    <a:pt x="163" y="11"/>
                    <a:pt x="163" y="11"/>
                    <a:pt x="163" y="11"/>
                  </a:cubicBezTo>
                  <a:cubicBezTo>
                    <a:pt x="161" y="13"/>
                    <a:pt x="161" y="13"/>
                    <a:pt x="161" y="13"/>
                  </a:cubicBezTo>
                  <a:cubicBezTo>
                    <a:pt x="159" y="14"/>
                    <a:pt x="159" y="14"/>
                    <a:pt x="159" y="14"/>
                  </a:cubicBezTo>
                  <a:cubicBezTo>
                    <a:pt x="158" y="15"/>
                    <a:pt x="158" y="15"/>
                    <a:pt x="158" y="15"/>
                  </a:cubicBezTo>
                  <a:cubicBezTo>
                    <a:pt x="157" y="15"/>
                    <a:pt x="157" y="15"/>
                    <a:pt x="157" y="15"/>
                  </a:cubicBezTo>
                  <a:cubicBezTo>
                    <a:pt x="156" y="16"/>
                    <a:pt x="156" y="16"/>
                    <a:pt x="156" y="16"/>
                  </a:cubicBezTo>
                  <a:cubicBezTo>
                    <a:pt x="155" y="16"/>
                    <a:pt x="155" y="16"/>
                    <a:pt x="155" y="16"/>
                  </a:cubicBezTo>
                  <a:cubicBezTo>
                    <a:pt x="153" y="17"/>
                    <a:pt x="153" y="17"/>
                    <a:pt x="153" y="17"/>
                  </a:cubicBezTo>
                  <a:cubicBezTo>
                    <a:pt x="152" y="17"/>
                    <a:pt x="152" y="17"/>
                    <a:pt x="152" y="17"/>
                  </a:cubicBezTo>
                  <a:cubicBezTo>
                    <a:pt x="151" y="16"/>
                    <a:pt x="151" y="16"/>
                    <a:pt x="151" y="16"/>
                  </a:cubicBezTo>
                  <a:cubicBezTo>
                    <a:pt x="150" y="16"/>
                    <a:pt x="150" y="16"/>
                    <a:pt x="150" y="16"/>
                  </a:cubicBezTo>
                  <a:cubicBezTo>
                    <a:pt x="149" y="15"/>
                    <a:pt x="149" y="15"/>
                    <a:pt x="149" y="15"/>
                  </a:cubicBezTo>
                  <a:cubicBezTo>
                    <a:pt x="148" y="15"/>
                    <a:pt x="148" y="15"/>
                    <a:pt x="148" y="15"/>
                  </a:cubicBezTo>
                  <a:cubicBezTo>
                    <a:pt x="146" y="14"/>
                    <a:pt x="146" y="14"/>
                    <a:pt x="146" y="14"/>
                  </a:cubicBezTo>
                  <a:cubicBezTo>
                    <a:pt x="146" y="15"/>
                    <a:pt x="146" y="15"/>
                    <a:pt x="146" y="15"/>
                  </a:cubicBezTo>
                  <a:cubicBezTo>
                    <a:pt x="145" y="15"/>
                    <a:pt x="145" y="15"/>
                    <a:pt x="145" y="15"/>
                  </a:cubicBezTo>
                  <a:cubicBezTo>
                    <a:pt x="143" y="17"/>
                    <a:pt x="143" y="17"/>
                    <a:pt x="143" y="17"/>
                  </a:cubicBezTo>
                  <a:cubicBezTo>
                    <a:pt x="143" y="18"/>
                    <a:pt x="143" y="18"/>
                    <a:pt x="143" y="18"/>
                  </a:cubicBezTo>
                  <a:cubicBezTo>
                    <a:pt x="142" y="19"/>
                    <a:pt x="142" y="19"/>
                    <a:pt x="142" y="19"/>
                  </a:cubicBezTo>
                  <a:cubicBezTo>
                    <a:pt x="141" y="20"/>
                    <a:pt x="141" y="20"/>
                    <a:pt x="141" y="20"/>
                  </a:cubicBezTo>
                  <a:cubicBezTo>
                    <a:pt x="141" y="20"/>
                    <a:pt x="141" y="20"/>
                    <a:pt x="141" y="20"/>
                  </a:cubicBezTo>
                  <a:cubicBezTo>
                    <a:pt x="140" y="19"/>
                    <a:pt x="140" y="19"/>
                    <a:pt x="140" y="19"/>
                  </a:cubicBezTo>
                  <a:cubicBezTo>
                    <a:pt x="140" y="20"/>
                    <a:pt x="140" y="20"/>
                    <a:pt x="140" y="20"/>
                  </a:cubicBezTo>
                  <a:cubicBezTo>
                    <a:pt x="140" y="21"/>
                    <a:pt x="140" y="21"/>
                    <a:pt x="140" y="21"/>
                  </a:cubicBezTo>
                  <a:cubicBezTo>
                    <a:pt x="142" y="25"/>
                    <a:pt x="142" y="25"/>
                    <a:pt x="142" y="25"/>
                  </a:cubicBezTo>
                  <a:cubicBezTo>
                    <a:pt x="143" y="27"/>
                    <a:pt x="143" y="27"/>
                    <a:pt x="143" y="27"/>
                  </a:cubicBezTo>
                  <a:cubicBezTo>
                    <a:pt x="143" y="30"/>
                    <a:pt x="143" y="30"/>
                    <a:pt x="143" y="30"/>
                  </a:cubicBezTo>
                  <a:cubicBezTo>
                    <a:pt x="143" y="32"/>
                    <a:pt x="143" y="32"/>
                    <a:pt x="143" y="32"/>
                  </a:cubicBezTo>
                  <a:cubicBezTo>
                    <a:pt x="142" y="34"/>
                    <a:pt x="142" y="34"/>
                    <a:pt x="142" y="34"/>
                  </a:cubicBezTo>
                  <a:cubicBezTo>
                    <a:pt x="141" y="35"/>
                    <a:pt x="141" y="35"/>
                    <a:pt x="141" y="35"/>
                  </a:cubicBezTo>
                  <a:cubicBezTo>
                    <a:pt x="141" y="35"/>
                    <a:pt x="141" y="35"/>
                    <a:pt x="141" y="35"/>
                  </a:cubicBezTo>
                  <a:cubicBezTo>
                    <a:pt x="143" y="37"/>
                    <a:pt x="143" y="37"/>
                    <a:pt x="143" y="37"/>
                  </a:cubicBezTo>
                  <a:cubicBezTo>
                    <a:pt x="144" y="37"/>
                    <a:pt x="144" y="37"/>
                    <a:pt x="144" y="37"/>
                  </a:cubicBezTo>
                  <a:cubicBezTo>
                    <a:pt x="144" y="37"/>
                    <a:pt x="144" y="37"/>
                    <a:pt x="144" y="37"/>
                  </a:cubicBezTo>
                  <a:cubicBezTo>
                    <a:pt x="144" y="37"/>
                    <a:pt x="144" y="37"/>
                    <a:pt x="144" y="37"/>
                  </a:cubicBezTo>
                  <a:cubicBezTo>
                    <a:pt x="145" y="37"/>
                    <a:pt x="145" y="37"/>
                    <a:pt x="145" y="37"/>
                  </a:cubicBezTo>
                  <a:cubicBezTo>
                    <a:pt x="145" y="37"/>
                    <a:pt x="145" y="37"/>
                    <a:pt x="145" y="37"/>
                  </a:cubicBezTo>
                  <a:cubicBezTo>
                    <a:pt x="145" y="37"/>
                    <a:pt x="145" y="37"/>
                    <a:pt x="145" y="37"/>
                  </a:cubicBezTo>
                  <a:cubicBezTo>
                    <a:pt x="145" y="38"/>
                    <a:pt x="145" y="38"/>
                    <a:pt x="145" y="38"/>
                  </a:cubicBezTo>
                  <a:cubicBezTo>
                    <a:pt x="147" y="39"/>
                    <a:pt x="147" y="39"/>
                    <a:pt x="147" y="39"/>
                  </a:cubicBezTo>
                  <a:cubicBezTo>
                    <a:pt x="146" y="39"/>
                    <a:pt x="146" y="39"/>
                    <a:pt x="146" y="39"/>
                  </a:cubicBezTo>
                  <a:cubicBezTo>
                    <a:pt x="145" y="39"/>
                    <a:pt x="145" y="39"/>
                    <a:pt x="145" y="39"/>
                  </a:cubicBezTo>
                  <a:cubicBezTo>
                    <a:pt x="145" y="40"/>
                    <a:pt x="145" y="40"/>
                    <a:pt x="145" y="40"/>
                  </a:cubicBezTo>
                  <a:cubicBezTo>
                    <a:pt x="145" y="42"/>
                    <a:pt x="145" y="42"/>
                    <a:pt x="145" y="42"/>
                  </a:cubicBezTo>
                  <a:cubicBezTo>
                    <a:pt x="145" y="43"/>
                    <a:pt x="145" y="43"/>
                    <a:pt x="145" y="43"/>
                  </a:cubicBezTo>
                  <a:cubicBezTo>
                    <a:pt x="146" y="43"/>
                    <a:pt x="146" y="43"/>
                    <a:pt x="146" y="43"/>
                  </a:cubicBezTo>
                  <a:cubicBezTo>
                    <a:pt x="146" y="43"/>
                    <a:pt x="146" y="43"/>
                    <a:pt x="146" y="43"/>
                  </a:cubicBezTo>
                  <a:cubicBezTo>
                    <a:pt x="147" y="42"/>
                    <a:pt x="147" y="42"/>
                    <a:pt x="147" y="42"/>
                  </a:cubicBezTo>
                  <a:cubicBezTo>
                    <a:pt x="148" y="43"/>
                    <a:pt x="148" y="43"/>
                    <a:pt x="148" y="43"/>
                  </a:cubicBezTo>
                  <a:cubicBezTo>
                    <a:pt x="148" y="43"/>
                    <a:pt x="148" y="43"/>
                    <a:pt x="148" y="43"/>
                  </a:cubicBezTo>
                  <a:cubicBezTo>
                    <a:pt x="149" y="43"/>
                    <a:pt x="149" y="43"/>
                    <a:pt x="149" y="43"/>
                  </a:cubicBezTo>
                  <a:cubicBezTo>
                    <a:pt x="151" y="43"/>
                    <a:pt x="151" y="43"/>
                    <a:pt x="151" y="43"/>
                  </a:cubicBezTo>
                  <a:cubicBezTo>
                    <a:pt x="152" y="44"/>
                    <a:pt x="152" y="44"/>
                    <a:pt x="152" y="44"/>
                  </a:cubicBezTo>
                  <a:cubicBezTo>
                    <a:pt x="151" y="44"/>
                    <a:pt x="151" y="44"/>
                    <a:pt x="151" y="44"/>
                  </a:cubicBezTo>
                  <a:cubicBezTo>
                    <a:pt x="151" y="45"/>
                    <a:pt x="151" y="45"/>
                    <a:pt x="151" y="45"/>
                  </a:cubicBezTo>
                  <a:cubicBezTo>
                    <a:pt x="151" y="46"/>
                    <a:pt x="151" y="46"/>
                    <a:pt x="151" y="46"/>
                  </a:cubicBezTo>
                  <a:cubicBezTo>
                    <a:pt x="149" y="46"/>
                    <a:pt x="149" y="46"/>
                    <a:pt x="149" y="46"/>
                  </a:cubicBezTo>
                  <a:cubicBezTo>
                    <a:pt x="149" y="46"/>
                    <a:pt x="149" y="46"/>
                    <a:pt x="149" y="46"/>
                  </a:cubicBezTo>
                  <a:cubicBezTo>
                    <a:pt x="149" y="45"/>
                    <a:pt x="149" y="45"/>
                    <a:pt x="149" y="45"/>
                  </a:cubicBezTo>
                  <a:cubicBezTo>
                    <a:pt x="148" y="46"/>
                    <a:pt x="148" y="46"/>
                    <a:pt x="148" y="46"/>
                  </a:cubicBezTo>
                  <a:cubicBezTo>
                    <a:pt x="147" y="45"/>
                    <a:pt x="147" y="45"/>
                    <a:pt x="147" y="45"/>
                  </a:cubicBezTo>
                  <a:cubicBezTo>
                    <a:pt x="146" y="45"/>
                    <a:pt x="146" y="45"/>
                    <a:pt x="146" y="45"/>
                  </a:cubicBezTo>
                  <a:cubicBezTo>
                    <a:pt x="146" y="44"/>
                    <a:pt x="146" y="44"/>
                    <a:pt x="146" y="44"/>
                  </a:cubicBezTo>
                  <a:cubicBezTo>
                    <a:pt x="145" y="44"/>
                    <a:pt x="145" y="44"/>
                    <a:pt x="145" y="44"/>
                  </a:cubicBezTo>
                  <a:cubicBezTo>
                    <a:pt x="145" y="44"/>
                    <a:pt x="145" y="44"/>
                    <a:pt x="145" y="44"/>
                  </a:cubicBezTo>
                  <a:cubicBezTo>
                    <a:pt x="144" y="43"/>
                    <a:pt x="144" y="43"/>
                    <a:pt x="144" y="43"/>
                  </a:cubicBezTo>
                  <a:cubicBezTo>
                    <a:pt x="144" y="42"/>
                    <a:pt x="144" y="42"/>
                    <a:pt x="144" y="42"/>
                  </a:cubicBezTo>
                  <a:cubicBezTo>
                    <a:pt x="145" y="39"/>
                    <a:pt x="145" y="39"/>
                    <a:pt x="145" y="39"/>
                  </a:cubicBezTo>
                  <a:cubicBezTo>
                    <a:pt x="145" y="39"/>
                    <a:pt x="145" y="39"/>
                    <a:pt x="145" y="39"/>
                  </a:cubicBezTo>
                  <a:cubicBezTo>
                    <a:pt x="144" y="39"/>
                    <a:pt x="144" y="39"/>
                    <a:pt x="144" y="39"/>
                  </a:cubicBezTo>
                  <a:cubicBezTo>
                    <a:pt x="144" y="39"/>
                    <a:pt x="144" y="39"/>
                    <a:pt x="144" y="39"/>
                  </a:cubicBezTo>
                  <a:cubicBezTo>
                    <a:pt x="143" y="42"/>
                    <a:pt x="143" y="42"/>
                    <a:pt x="143" y="42"/>
                  </a:cubicBezTo>
                  <a:cubicBezTo>
                    <a:pt x="143" y="43"/>
                    <a:pt x="143" y="43"/>
                    <a:pt x="143" y="43"/>
                  </a:cubicBezTo>
                  <a:cubicBezTo>
                    <a:pt x="142" y="44"/>
                    <a:pt x="142" y="44"/>
                    <a:pt x="142" y="44"/>
                  </a:cubicBezTo>
                  <a:cubicBezTo>
                    <a:pt x="142" y="45"/>
                    <a:pt x="142" y="45"/>
                    <a:pt x="142" y="45"/>
                  </a:cubicBezTo>
                  <a:cubicBezTo>
                    <a:pt x="143" y="44"/>
                    <a:pt x="143" y="44"/>
                    <a:pt x="143" y="44"/>
                  </a:cubicBezTo>
                  <a:cubicBezTo>
                    <a:pt x="143" y="44"/>
                    <a:pt x="143" y="44"/>
                    <a:pt x="143" y="44"/>
                  </a:cubicBezTo>
                  <a:cubicBezTo>
                    <a:pt x="144" y="44"/>
                    <a:pt x="144" y="44"/>
                    <a:pt x="144" y="44"/>
                  </a:cubicBezTo>
                  <a:cubicBezTo>
                    <a:pt x="145" y="44"/>
                    <a:pt x="145" y="44"/>
                    <a:pt x="145" y="44"/>
                  </a:cubicBezTo>
                  <a:cubicBezTo>
                    <a:pt x="145" y="45"/>
                    <a:pt x="145" y="45"/>
                    <a:pt x="145" y="45"/>
                  </a:cubicBezTo>
                  <a:cubicBezTo>
                    <a:pt x="145" y="46"/>
                    <a:pt x="145" y="46"/>
                    <a:pt x="145" y="46"/>
                  </a:cubicBezTo>
                  <a:cubicBezTo>
                    <a:pt x="144" y="47"/>
                    <a:pt x="144" y="47"/>
                    <a:pt x="144" y="47"/>
                  </a:cubicBezTo>
                  <a:cubicBezTo>
                    <a:pt x="143" y="48"/>
                    <a:pt x="143" y="48"/>
                    <a:pt x="143" y="48"/>
                  </a:cubicBezTo>
                  <a:cubicBezTo>
                    <a:pt x="144" y="46"/>
                    <a:pt x="144" y="46"/>
                    <a:pt x="144" y="46"/>
                  </a:cubicBezTo>
                  <a:cubicBezTo>
                    <a:pt x="144" y="46"/>
                    <a:pt x="144" y="46"/>
                    <a:pt x="144" y="46"/>
                  </a:cubicBezTo>
                  <a:cubicBezTo>
                    <a:pt x="144" y="46"/>
                    <a:pt x="144" y="46"/>
                    <a:pt x="144" y="46"/>
                  </a:cubicBezTo>
                  <a:cubicBezTo>
                    <a:pt x="143" y="45"/>
                    <a:pt x="143" y="45"/>
                    <a:pt x="143" y="45"/>
                  </a:cubicBezTo>
                  <a:cubicBezTo>
                    <a:pt x="143" y="46"/>
                    <a:pt x="143" y="46"/>
                    <a:pt x="143" y="46"/>
                  </a:cubicBezTo>
                  <a:cubicBezTo>
                    <a:pt x="141" y="47"/>
                    <a:pt x="141" y="47"/>
                    <a:pt x="141" y="47"/>
                  </a:cubicBezTo>
                  <a:cubicBezTo>
                    <a:pt x="141" y="48"/>
                    <a:pt x="141" y="48"/>
                    <a:pt x="141" y="48"/>
                  </a:cubicBezTo>
                  <a:cubicBezTo>
                    <a:pt x="141" y="48"/>
                    <a:pt x="141" y="48"/>
                    <a:pt x="141" y="48"/>
                  </a:cubicBezTo>
                  <a:cubicBezTo>
                    <a:pt x="140" y="48"/>
                    <a:pt x="140" y="48"/>
                    <a:pt x="140" y="48"/>
                  </a:cubicBezTo>
                  <a:cubicBezTo>
                    <a:pt x="140" y="47"/>
                    <a:pt x="140" y="47"/>
                    <a:pt x="140" y="47"/>
                  </a:cubicBezTo>
                  <a:cubicBezTo>
                    <a:pt x="139" y="47"/>
                    <a:pt x="139" y="47"/>
                    <a:pt x="139" y="47"/>
                  </a:cubicBezTo>
                  <a:cubicBezTo>
                    <a:pt x="138" y="47"/>
                    <a:pt x="138" y="47"/>
                    <a:pt x="138" y="47"/>
                  </a:cubicBezTo>
                  <a:cubicBezTo>
                    <a:pt x="137" y="47"/>
                    <a:pt x="137" y="47"/>
                    <a:pt x="137" y="47"/>
                  </a:cubicBezTo>
                  <a:cubicBezTo>
                    <a:pt x="137" y="46"/>
                    <a:pt x="137" y="46"/>
                    <a:pt x="137" y="46"/>
                  </a:cubicBezTo>
                  <a:cubicBezTo>
                    <a:pt x="137" y="46"/>
                    <a:pt x="137" y="46"/>
                    <a:pt x="137" y="46"/>
                  </a:cubicBezTo>
                  <a:cubicBezTo>
                    <a:pt x="136" y="46"/>
                    <a:pt x="136" y="46"/>
                    <a:pt x="136" y="46"/>
                  </a:cubicBezTo>
                  <a:cubicBezTo>
                    <a:pt x="136" y="46"/>
                    <a:pt x="136" y="46"/>
                    <a:pt x="136" y="46"/>
                  </a:cubicBezTo>
                  <a:cubicBezTo>
                    <a:pt x="135" y="46"/>
                    <a:pt x="135" y="46"/>
                    <a:pt x="135" y="46"/>
                  </a:cubicBezTo>
                  <a:cubicBezTo>
                    <a:pt x="135" y="45"/>
                    <a:pt x="135" y="45"/>
                    <a:pt x="135" y="45"/>
                  </a:cubicBezTo>
                  <a:cubicBezTo>
                    <a:pt x="134" y="46"/>
                    <a:pt x="134" y="46"/>
                    <a:pt x="134" y="46"/>
                  </a:cubicBezTo>
                  <a:cubicBezTo>
                    <a:pt x="134" y="45"/>
                    <a:pt x="134" y="45"/>
                    <a:pt x="134" y="45"/>
                  </a:cubicBezTo>
                  <a:cubicBezTo>
                    <a:pt x="134" y="45"/>
                    <a:pt x="134" y="45"/>
                    <a:pt x="134" y="45"/>
                  </a:cubicBezTo>
                  <a:cubicBezTo>
                    <a:pt x="133" y="44"/>
                    <a:pt x="133" y="44"/>
                    <a:pt x="133" y="44"/>
                  </a:cubicBezTo>
                  <a:cubicBezTo>
                    <a:pt x="133" y="43"/>
                    <a:pt x="133" y="43"/>
                    <a:pt x="133" y="43"/>
                  </a:cubicBezTo>
                  <a:cubicBezTo>
                    <a:pt x="134" y="43"/>
                    <a:pt x="134" y="43"/>
                    <a:pt x="134" y="43"/>
                  </a:cubicBezTo>
                  <a:cubicBezTo>
                    <a:pt x="135" y="42"/>
                    <a:pt x="135" y="42"/>
                    <a:pt x="135" y="42"/>
                  </a:cubicBezTo>
                  <a:cubicBezTo>
                    <a:pt x="136" y="42"/>
                    <a:pt x="136" y="42"/>
                    <a:pt x="136" y="42"/>
                  </a:cubicBezTo>
                  <a:cubicBezTo>
                    <a:pt x="136" y="41"/>
                    <a:pt x="136" y="41"/>
                    <a:pt x="136" y="41"/>
                  </a:cubicBezTo>
                  <a:cubicBezTo>
                    <a:pt x="136" y="41"/>
                    <a:pt x="136" y="41"/>
                    <a:pt x="136" y="41"/>
                  </a:cubicBezTo>
                  <a:cubicBezTo>
                    <a:pt x="135" y="40"/>
                    <a:pt x="135" y="40"/>
                    <a:pt x="135" y="40"/>
                  </a:cubicBezTo>
                  <a:cubicBezTo>
                    <a:pt x="134" y="39"/>
                    <a:pt x="134" y="39"/>
                    <a:pt x="134" y="39"/>
                  </a:cubicBezTo>
                  <a:cubicBezTo>
                    <a:pt x="133" y="39"/>
                    <a:pt x="133" y="39"/>
                    <a:pt x="133" y="39"/>
                  </a:cubicBezTo>
                  <a:cubicBezTo>
                    <a:pt x="132" y="40"/>
                    <a:pt x="132" y="40"/>
                    <a:pt x="132" y="40"/>
                  </a:cubicBezTo>
                  <a:cubicBezTo>
                    <a:pt x="131" y="40"/>
                    <a:pt x="131" y="40"/>
                    <a:pt x="131" y="40"/>
                  </a:cubicBezTo>
                  <a:cubicBezTo>
                    <a:pt x="131" y="40"/>
                    <a:pt x="131" y="40"/>
                    <a:pt x="131" y="40"/>
                  </a:cubicBezTo>
                  <a:cubicBezTo>
                    <a:pt x="130" y="40"/>
                    <a:pt x="130" y="40"/>
                    <a:pt x="130" y="40"/>
                  </a:cubicBezTo>
                  <a:cubicBezTo>
                    <a:pt x="127" y="41"/>
                    <a:pt x="127" y="41"/>
                    <a:pt x="127" y="41"/>
                  </a:cubicBezTo>
                  <a:cubicBezTo>
                    <a:pt x="127" y="41"/>
                    <a:pt x="127" y="41"/>
                    <a:pt x="127" y="41"/>
                  </a:cubicBezTo>
                  <a:cubicBezTo>
                    <a:pt x="127" y="42"/>
                    <a:pt x="127" y="42"/>
                    <a:pt x="127" y="42"/>
                  </a:cubicBezTo>
                  <a:cubicBezTo>
                    <a:pt x="128" y="42"/>
                    <a:pt x="128" y="42"/>
                    <a:pt x="128" y="42"/>
                  </a:cubicBezTo>
                  <a:cubicBezTo>
                    <a:pt x="128" y="43"/>
                    <a:pt x="128" y="43"/>
                    <a:pt x="128" y="43"/>
                  </a:cubicBezTo>
                  <a:cubicBezTo>
                    <a:pt x="127" y="42"/>
                    <a:pt x="127" y="42"/>
                    <a:pt x="127" y="42"/>
                  </a:cubicBezTo>
                  <a:cubicBezTo>
                    <a:pt x="127" y="42"/>
                    <a:pt x="127" y="42"/>
                    <a:pt x="127" y="42"/>
                  </a:cubicBezTo>
                  <a:cubicBezTo>
                    <a:pt x="126" y="42"/>
                    <a:pt x="126" y="42"/>
                    <a:pt x="126" y="42"/>
                  </a:cubicBezTo>
                  <a:cubicBezTo>
                    <a:pt x="125" y="42"/>
                    <a:pt x="125" y="42"/>
                    <a:pt x="125" y="42"/>
                  </a:cubicBezTo>
                  <a:cubicBezTo>
                    <a:pt x="124" y="42"/>
                    <a:pt x="124" y="42"/>
                    <a:pt x="124" y="42"/>
                  </a:cubicBezTo>
                  <a:cubicBezTo>
                    <a:pt x="122" y="42"/>
                    <a:pt x="122" y="42"/>
                    <a:pt x="122" y="42"/>
                  </a:cubicBezTo>
                  <a:cubicBezTo>
                    <a:pt x="122" y="42"/>
                    <a:pt x="122" y="42"/>
                    <a:pt x="122" y="42"/>
                  </a:cubicBezTo>
                  <a:cubicBezTo>
                    <a:pt x="122" y="43"/>
                    <a:pt x="122" y="43"/>
                    <a:pt x="122" y="43"/>
                  </a:cubicBezTo>
                  <a:cubicBezTo>
                    <a:pt x="121" y="43"/>
                    <a:pt x="121" y="43"/>
                    <a:pt x="121" y="43"/>
                  </a:cubicBezTo>
                  <a:cubicBezTo>
                    <a:pt x="120" y="42"/>
                    <a:pt x="120" y="42"/>
                    <a:pt x="120" y="42"/>
                  </a:cubicBezTo>
                  <a:cubicBezTo>
                    <a:pt x="120" y="42"/>
                    <a:pt x="120" y="42"/>
                    <a:pt x="120" y="42"/>
                  </a:cubicBezTo>
                  <a:cubicBezTo>
                    <a:pt x="119" y="43"/>
                    <a:pt x="119" y="43"/>
                    <a:pt x="119" y="43"/>
                  </a:cubicBezTo>
                  <a:cubicBezTo>
                    <a:pt x="119" y="44"/>
                    <a:pt x="119" y="44"/>
                    <a:pt x="119" y="44"/>
                  </a:cubicBezTo>
                  <a:cubicBezTo>
                    <a:pt x="118" y="44"/>
                    <a:pt x="118" y="44"/>
                    <a:pt x="118" y="44"/>
                  </a:cubicBezTo>
                  <a:cubicBezTo>
                    <a:pt x="117" y="44"/>
                    <a:pt x="117" y="44"/>
                    <a:pt x="117" y="44"/>
                  </a:cubicBezTo>
                  <a:cubicBezTo>
                    <a:pt x="116" y="45"/>
                    <a:pt x="116" y="45"/>
                    <a:pt x="116" y="45"/>
                  </a:cubicBezTo>
                  <a:cubicBezTo>
                    <a:pt x="115" y="45"/>
                    <a:pt x="115" y="45"/>
                    <a:pt x="115" y="45"/>
                  </a:cubicBezTo>
                  <a:cubicBezTo>
                    <a:pt x="115" y="45"/>
                    <a:pt x="115" y="45"/>
                    <a:pt x="115" y="45"/>
                  </a:cubicBezTo>
                  <a:cubicBezTo>
                    <a:pt x="116" y="44"/>
                    <a:pt x="116" y="44"/>
                    <a:pt x="116" y="44"/>
                  </a:cubicBezTo>
                  <a:cubicBezTo>
                    <a:pt x="115" y="44"/>
                    <a:pt x="115" y="44"/>
                    <a:pt x="115" y="44"/>
                  </a:cubicBezTo>
                  <a:cubicBezTo>
                    <a:pt x="114" y="45"/>
                    <a:pt x="114" y="45"/>
                    <a:pt x="114" y="45"/>
                  </a:cubicBezTo>
                  <a:cubicBezTo>
                    <a:pt x="114" y="46"/>
                    <a:pt x="114" y="46"/>
                    <a:pt x="114" y="46"/>
                  </a:cubicBezTo>
                  <a:cubicBezTo>
                    <a:pt x="115" y="47"/>
                    <a:pt x="115" y="47"/>
                    <a:pt x="115" y="47"/>
                  </a:cubicBezTo>
                  <a:cubicBezTo>
                    <a:pt x="116" y="49"/>
                    <a:pt x="116" y="49"/>
                    <a:pt x="116" y="49"/>
                  </a:cubicBezTo>
                  <a:cubicBezTo>
                    <a:pt x="118" y="49"/>
                    <a:pt x="118" y="49"/>
                    <a:pt x="118" y="49"/>
                  </a:cubicBezTo>
                  <a:cubicBezTo>
                    <a:pt x="119" y="50"/>
                    <a:pt x="119" y="50"/>
                    <a:pt x="119" y="50"/>
                  </a:cubicBezTo>
                  <a:cubicBezTo>
                    <a:pt x="120" y="51"/>
                    <a:pt x="120" y="51"/>
                    <a:pt x="120" y="51"/>
                  </a:cubicBezTo>
                  <a:cubicBezTo>
                    <a:pt x="120" y="52"/>
                    <a:pt x="120" y="52"/>
                    <a:pt x="120" y="52"/>
                  </a:cubicBezTo>
                  <a:cubicBezTo>
                    <a:pt x="121" y="52"/>
                    <a:pt x="121" y="52"/>
                    <a:pt x="121" y="52"/>
                  </a:cubicBezTo>
                  <a:cubicBezTo>
                    <a:pt x="122" y="52"/>
                    <a:pt x="122" y="52"/>
                    <a:pt x="122" y="52"/>
                  </a:cubicBezTo>
                  <a:cubicBezTo>
                    <a:pt x="122" y="52"/>
                    <a:pt x="122" y="52"/>
                    <a:pt x="122" y="52"/>
                  </a:cubicBezTo>
                  <a:cubicBezTo>
                    <a:pt x="120" y="52"/>
                    <a:pt x="120" y="52"/>
                    <a:pt x="120" y="52"/>
                  </a:cubicBezTo>
                  <a:cubicBezTo>
                    <a:pt x="120" y="52"/>
                    <a:pt x="120" y="52"/>
                    <a:pt x="120" y="52"/>
                  </a:cubicBezTo>
                  <a:cubicBezTo>
                    <a:pt x="119" y="51"/>
                    <a:pt x="119" y="51"/>
                    <a:pt x="119" y="51"/>
                  </a:cubicBezTo>
                  <a:cubicBezTo>
                    <a:pt x="118" y="51"/>
                    <a:pt x="118" y="51"/>
                    <a:pt x="118" y="51"/>
                  </a:cubicBezTo>
                  <a:cubicBezTo>
                    <a:pt x="118" y="51"/>
                    <a:pt x="118" y="51"/>
                    <a:pt x="118" y="51"/>
                  </a:cubicBezTo>
                  <a:cubicBezTo>
                    <a:pt x="117" y="52"/>
                    <a:pt x="117" y="52"/>
                    <a:pt x="117" y="52"/>
                  </a:cubicBezTo>
                  <a:cubicBezTo>
                    <a:pt x="116" y="52"/>
                    <a:pt x="116" y="52"/>
                    <a:pt x="116" y="52"/>
                  </a:cubicBezTo>
                  <a:cubicBezTo>
                    <a:pt x="116" y="51"/>
                    <a:pt x="116" y="51"/>
                    <a:pt x="116" y="51"/>
                  </a:cubicBezTo>
                  <a:cubicBezTo>
                    <a:pt x="116" y="50"/>
                    <a:pt x="116" y="50"/>
                    <a:pt x="116" y="50"/>
                  </a:cubicBezTo>
                  <a:cubicBezTo>
                    <a:pt x="116" y="50"/>
                    <a:pt x="116" y="50"/>
                    <a:pt x="116" y="50"/>
                  </a:cubicBezTo>
                  <a:cubicBezTo>
                    <a:pt x="116" y="50"/>
                    <a:pt x="116" y="50"/>
                    <a:pt x="116" y="50"/>
                  </a:cubicBezTo>
                  <a:cubicBezTo>
                    <a:pt x="115" y="51"/>
                    <a:pt x="115" y="51"/>
                    <a:pt x="115" y="51"/>
                  </a:cubicBezTo>
                  <a:cubicBezTo>
                    <a:pt x="115" y="52"/>
                    <a:pt x="115" y="52"/>
                    <a:pt x="115" y="52"/>
                  </a:cubicBezTo>
                  <a:cubicBezTo>
                    <a:pt x="116" y="53"/>
                    <a:pt x="116" y="53"/>
                    <a:pt x="116" y="53"/>
                  </a:cubicBezTo>
                  <a:cubicBezTo>
                    <a:pt x="116" y="53"/>
                    <a:pt x="116" y="53"/>
                    <a:pt x="116" y="53"/>
                  </a:cubicBezTo>
                  <a:cubicBezTo>
                    <a:pt x="115" y="54"/>
                    <a:pt x="115" y="54"/>
                    <a:pt x="115" y="54"/>
                  </a:cubicBezTo>
                  <a:cubicBezTo>
                    <a:pt x="114" y="55"/>
                    <a:pt x="114" y="55"/>
                    <a:pt x="114" y="55"/>
                  </a:cubicBezTo>
                  <a:cubicBezTo>
                    <a:pt x="114" y="56"/>
                    <a:pt x="114" y="56"/>
                    <a:pt x="114" y="56"/>
                  </a:cubicBezTo>
                  <a:cubicBezTo>
                    <a:pt x="114" y="57"/>
                    <a:pt x="114" y="57"/>
                    <a:pt x="114" y="57"/>
                  </a:cubicBezTo>
                  <a:cubicBezTo>
                    <a:pt x="115" y="59"/>
                    <a:pt x="115" y="59"/>
                    <a:pt x="115" y="59"/>
                  </a:cubicBezTo>
                  <a:cubicBezTo>
                    <a:pt x="117" y="59"/>
                    <a:pt x="117" y="59"/>
                    <a:pt x="117" y="59"/>
                  </a:cubicBezTo>
                  <a:cubicBezTo>
                    <a:pt x="118" y="60"/>
                    <a:pt x="118" y="60"/>
                    <a:pt x="118" y="60"/>
                  </a:cubicBezTo>
                  <a:cubicBezTo>
                    <a:pt x="118" y="60"/>
                    <a:pt x="118" y="60"/>
                    <a:pt x="118" y="60"/>
                  </a:cubicBezTo>
                  <a:cubicBezTo>
                    <a:pt x="120" y="59"/>
                    <a:pt x="120" y="59"/>
                    <a:pt x="120" y="59"/>
                  </a:cubicBezTo>
                  <a:cubicBezTo>
                    <a:pt x="121" y="59"/>
                    <a:pt x="121" y="59"/>
                    <a:pt x="121" y="59"/>
                  </a:cubicBezTo>
                  <a:cubicBezTo>
                    <a:pt x="122" y="60"/>
                    <a:pt x="122" y="60"/>
                    <a:pt x="122" y="60"/>
                  </a:cubicBezTo>
                  <a:cubicBezTo>
                    <a:pt x="124" y="60"/>
                    <a:pt x="124" y="60"/>
                    <a:pt x="124" y="60"/>
                  </a:cubicBezTo>
                  <a:cubicBezTo>
                    <a:pt x="124" y="60"/>
                    <a:pt x="124" y="60"/>
                    <a:pt x="124" y="60"/>
                  </a:cubicBezTo>
                  <a:cubicBezTo>
                    <a:pt x="125" y="61"/>
                    <a:pt x="125" y="61"/>
                    <a:pt x="125" y="61"/>
                  </a:cubicBezTo>
                  <a:cubicBezTo>
                    <a:pt x="125" y="61"/>
                    <a:pt x="125" y="61"/>
                    <a:pt x="125" y="61"/>
                  </a:cubicBezTo>
                  <a:cubicBezTo>
                    <a:pt x="126" y="61"/>
                    <a:pt x="126" y="61"/>
                    <a:pt x="126" y="61"/>
                  </a:cubicBezTo>
                  <a:cubicBezTo>
                    <a:pt x="126" y="60"/>
                    <a:pt x="126" y="60"/>
                    <a:pt x="126" y="60"/>
                  </a:cubicBezTo>
                  <a:cubicBezTo>
                    <a:pt x="126" y="60"/>
                    <a:pt x="126" y="60"/>
                    <a:pt x="126" y="60"/>
                  </a:cubicBezTo>
                  <a:cubicBezTo>
                    <a:pt x="127" y="60"/>
                    <a:pt x="127" y="60"/>
                    <a:pt x="127" y="60"/>
                  </a:cubicBezTo>
                  <a:cubicBezTo>
                    <a:pt x="127" y="60"/>
                    <a:pt x="127" y="60"/>
                    <a:pt x="127" y="60"/>
                  </a:cubicBezTo>
                  <a:cubicBezTo>
                    <a:pt x="126" y="61"/>
                    <a:pt x="126" y="61"/>
                    <a:pt x="126" y="61"/>
                  </a:cubicBezTo>
                  <a:cubicBezTo>
                    <a:pt x="126" y="62"/>
                    <a:pt x="126" y="62"/>
                    <a:pt x="126" y="62"/>
                  </a:cubicBezTo>
                  <a:cubicBezTo>
                    <a:pt x="126" y="62"/>
                    <a:pt x="126" y="62"/>
                    <a:pt x="126" y="62"/>
                  </a:cubicBezTo>
                  <a:cubicBezTo>
                    <a:pt x="127" y="61"/>
                    <a:pt x="127" y="61"/>
                    <a:pt x="127" y="61"/>
                  </a:cubicBezTo>
                  <a:cubicBezTo>
                    <a:pt x="128" y="61"/>
                    <a:pt x="128" y="61"/>
                    <a:pt x="128" y="61"/>
                  </a:cubicBezTo>
                  <a:cubicBezTo>
                    <a:pt x="129" y="60"/>
                    <a:pt x="129" y="60"/>
                    <a:pt x="129" y="60"/>
                  </a:cubicBezTo>
                  <a:cubicBezTo>
                    <a:pt x="131" y="59"/>
                    <a:pt x="131" y="59"/>
                    <a:pt x="131" y="59"/>
                  </a:cubicBezTo>
                  <a:cubicBezTo>
                    <a:pt x="132" y="59"/>
                    <a:pt x="132" y="59"/>
                    <a:pt x="132" y="59"/>
                  </a:cubicBezTo>
                  <a:cubicBezTo>
                    <a:pt x="133" y="59"/>
                    <a:pt x="133" y="59"/>
                    <a:pt x="133" y="59"/>
                  </a:cubicBezTo>
                  <a:cubicBezTo>
                    <a:pt x="133" y="59"/>
                    <a:pt x="133" y="59"/>
                    <a:pt x="133" y="59"/>
                  </a:cubicBezTo>
                  <a:cubicBezTo>
                    <a:pt x="133" y="59"/>
                    <a:pt x="133" y="59"/>
                    <a:pt x="133" y="59"/>
                  </a:cubicBezTo>
                  <a:cubicBezTo>
                    <a:pt x="134" y="59"/>
                    <a:pt x="134" y="59"/>
                    <a:pt x="134" y="59"/>
                  </a:cubicBezTo>
                  <a:cubicBezTo>
                    <a:pt x="135" y="58"/>
                    <a:pt x="135" y="58"/>
                    <a:pt x="135" y="58"/>
                  </a:cubicBezTo>
                  <a:cubicBezTo>
                    <a:pt x="137" y="58"/>
                    <a:pt x="137" y="58"/>
                    <a:pt x="137" y="58"/>
                  </a:cubicBezTo>
                  <a:cubicBezTo>
                    <a:pt x="137" y="58"/>
                    <a:pt x="137" y="58"/>
                    <a:pt x="137" y="58"/>
                  </a:cubicBezTo>
                  <a:cubicBezTo>
                    <a:pt x="137" y="59"/>
                    <a:pt x="137" y="59"/>
                    <a:pt x="137" y="59"/>
                  </a:cubicBezTo>
                  <a:cubicBezTo>
                    <a:pt x="136" y="59"/>
                    <a:pt x="136" y="59"/>
                    <a:pt x="136" y="59"/>
                  </a:cubicBezTo>
                  <a:cubicBezTo>
                    <a:pt x="136" y="60"/>
                    <a:pt x="136" y="60"/>
                    <a:pt x="136" y="60"/>
                  </a:cubicBezTo>
                  <a:cubicBezTo>
                    <a:pt x="136" y="60"/>
                    <a:pt x="136" y="60"/>
                    <a:pt x="136" y="60"/>
                  </a:cubicBezTo>
                  <a:cubicBezTo>
                    <a:pt x="135" y="61"/>
                    <a:pt x="135" y="61"/>
                    <a:pt x="135" y="61"/>
                  </a:cubicBezTo>
                  <a:cubicBezTo>
                    <a:pt x="134" y="61"/>
                    <a:pt x="134" y="61"/>
                    <a:pt x="134" y="61"/>
                  </a:cubicBezTo>
                  <a:cubicBezTo>
                    <a:pt x="134" y="61"/>
                    <a:pt x="134" y="61"/>
                    <a:pt x="134" y="61"/>
                  </a:cubicBezTo>
                  <a:cubicBezTo>
                    <a:pt x="133" y="61"/>
                    <a:pt x="133" y="61"/>
                    <a:pt x="133" y="61"/>
                  </a:cubicBezTo>
                  <a:cubicBezTo>
                    <a:pt x="132" y="62"/>
                    <a:pt x="132" y="62"/>
                    <a:pt x="132" y="62"/>
                  </a:cubicBezTo>
                  <a:cubicBezTo>
                    <a:pt x="132" y="62"/>
                    <a:pt x="132" y="62"/>
                    <a:pt x="132" y="62"/>
                  </a:cubicBezTo>
                  <a:cubicBezTo>
                    <a:pt x="133" y="62"/>
                    <a:pt x="133" y="62"/>
                    <a:pt x="133" y="62"/>
                  </a:cubicBezTo>
                  <a:cubicBezTo>
                    <a:pt x="133" y="63"/>
                    <a:pt x="133" y="63"/>
                    <a:pt x="133" y="63"/>
                  </a:cubicBezTo>
                  <a:cubicBezTo>
                    <a:pt x="133" y="64"/>
                    <a:pt x="133" y="64"/>
                    <a:pt x="133" y="64"/>
                  </a:cubicBezTo>
                  <a:cubicBezTo>
                    <a:pt x="132" y="65"/>
                    <a:pt x="132" y="65"/>
                    <a:pt x="132" y="65"/>
                  </a:cubicBezTo>
                  <a:cubicBezTo>
                    <a:pt x="132" y="66"/>
                    <a:pt x="132" y="66"/>
                    <a:pt x="132" y="66"/>
                  </a:cubicBezTo>
                  <a:cubicBezTo>
                    <a:pt x="131" y="67"/>
                    <a:pt x="131" y="67"/>
                    <a:pt x="131" y="67"/>
                  </a:cubicBezTo>
                  <a:cubicBezTo>
                    <a:pt x="131" y="67"/>
                    <a:pt x="131" y="67"/>
                    <a:pt x="131" y="67"/>
                  </a:cubicBezTo>
                  <a:cubicBezTo>
                    <a:pt x="131" y="67"/>
                    <a:pt x="131" y="67"/>
                    <a:pt x="131" y="67"/>
                  </a:cubicBezTo>
                  <a:cubicBezTo>
                    <a:pt x="131" y="68"/>
                    <a:pt x="131" y="68"/>
                    <a:pt x="131" y="68"/>
                  </a:cubicBezTo>
                  <a:cubicBezTo>
                    <a:pt x="131" y="69"/>
                    <a:pt x="131" y="69"/>
                    <a:pt x="131" y="69"/>
                  </a:cubicBezTo>
                  <a:cubicBezTo>
                    <a:pt x="130" y="70"/>
                    <a:pt x="130" y="70"/>
                    <a:pt x="130" y="70"/>
                  </a:cubicBezTo>
                  <a:cubicBezTo>
                    <a:pt x="130" y="70"/>
                    <a:pt x="130" y="70"/>
                    <a:pt x="130" y="70"/>
                  </a:cubicBezTo>
                  <a:cubicBezTo>
                    <a:pt x="129" y="70"/>
                    <a:pt x="129" y="70"/>
                    <a:pt x="129" y="70"/>
                  </a:cubicBezTo>
                  <a:cubicBezTo>
                    <a:pt x="128" y="71"/>
                    <a:pt x="128" y="71"/>
                    <a:pt x="128" y="71"/>
                  </a:cubicBezTo>
                  <a:cubicBezTo>
                    <a:pt x="127" y="71"/>
                    <a:pt x="127" y="71"/>
                    <a:pt x="127" y="71"/>
                  </a:cubicBezTo>
                  <a:cubicBezTo>
                    <a:pt x="127" y="71"/>
                    <a:pt x="127" y="71"/>
                    <a:pt x="127" y="71"/>
                  </a:cubicBezTo>
                  <a:cubicBezTo>
                    <a:pt x="126" y="71"/>
                    <a:pt x="126" y="71"/>
                    <a:pt x="126" y="71"/>
                  </a:cubicBezTo>
                  <a:cubicBezTo>
                    <a:pt x="124" y="71"/>
                    <a:pt x="124" y="71"/>
                    <a:pt x="124" y="71"/>
                  </a:cubicBezTo>
                  <a:cubicBezTo>
                    <a:pt x="124" y="71"/>
                    <a:pt x="124" y="71"/>
                    <a:pt x="124" y="71"/>
                  </a:cubicBezTo>
                  <a:cubicBezTo>
                    <a:pt x="124" y="70"/>
                    <a:pt x="124" y="70"/>
                    <a:pt x="124" y="70"/>
                  </a:cubicBezTo>
                  <a:cubicBezTo>
                    <a:pt x="123" y="70"/>
                    <a:pt x="123" y="70"/>
                    <a:pt x="123" y="70"/>
                  </a:cubicBezTo>
                  <a:cubicBezTo>
                    <a:pt x="123" y="70"/>
                    <a:pt x="123" y="70"/>
                    <a:pt x="123" y="70"/>
                  </a:cubicBezTo>
                  <a:cubicBezTo>
                    <a:pt x="122" y="71"/>
                    <a:pt x="122" y="71"/>
                    <a:pt x="122" y="71"/>
                  </a:cubicBezTo>
                  <a:cubicBezTo>
                    <a:pt x="121" y="71"/>
                    <a:pt x="121" y="71"/>
                    <a:pt x="121" y="71"/>
                  </a:cubicBezTo>
                  <a:cubicBezTo>
                    <a:pt x="120" y="72"/>
                    <a:pt x="120" y="72"/>
                    <a:pt x="120" y="72"/>
                  </a:cubicBezTo>
                  <a:cubicBezTo>
                    <a:pt x="118" y="73"/>
                    <a:pt x="118" y="73"/>
                    <a:pt x="118" y="73"/>
                  </a:cubicBezTo>
                  <a:cubicBezTo>
                    <a:pt x="118" y="73"/>
                    <a:pt x="118" y="73"/>
                    <a:pt x="118" y="73"/>
                  </a:cubicBezTo>
                  <a:cubicBezTo>
                    <a:pt x="117" y="73"/>
                    <a:pt x="117" y="73"/>
                    <a:pt x="117" y="73"/>
                  </a:cubicBezTo>
                  <a:cubicBezTo>
                    <a:pt x="116" y="73"/>
                    <a:pt x="116" y="73"/>
                    <a:pt x="116" y="73"/>
                  </a:cubicBezTo>
                  <a:cubicBezTo>
                    <a:pt x="115" y="73"/>
                    <a:pt x="115" y="73"/>
                    <a:pt x="115" y="73"/>
                  </a:cubicBezTo>
                  <a:cubicBezTo>
                    <a:pt x="114" y="74"/>
                    <a:pt x="114" y="74"/>
                    <a:pt x="114" y="74"/>
                  </a:cubicBezTo>
                  <a:cubicBezTo>
                    <a:pt x="113" y="74"/>
                    <a:pt x="113" y="74"/>
                    <a:pt x="113" y="74"/>
                  </a:cubicBezTo>
                  <a:cubicBezTo>
                    <a:pt x="112" y="74"/>
                    <a:pt x="112" y="74"/>
                    <a:pt x="112" y="74"/>
                  </a:cubicBezTo>
                  <a:cubicBezTo>
                    <a:pt x="112" y="75"/>
                    <a:pt x="112" y="75"/>
                    <a:pt x="112" y="75"/>
                  </a:cubicBezTo>
                  <a:cubicBezTo>
                    <a:pt x="112" y="77"/>
                    <a:pt x="112" y="77"/>
                    <a:pt x="112" y="77"/>
                  </a:cubicBezTo>
                  <a:cubicBezTo>
                    <a:pt x="111" y="77"/>
                    <a:pt x="111" y="77"/>
                    <a:pt x="111" y="77"/>
                  </a:cubicBezTo>
                  <a:cubicBezTo>
                    <a:pt x="111" y="77"/>
                    <a:pt x="111" y="77"/>
                    <a:pt x="111" y="77"/>
                  </a:cubicBezTo>
                  <a:cubicBezTo>
                    <a:pt x="110" y="76"/>
                    <a:pt x="110" y="76"/>
                    <a:pt x="110" y="76"/>
                  </a:cubicBezTo>
                  <a:cubicBezTo>
                    <a:pt x="108" y="76"/>
                    <a:pt x="108" y="76"/>
                    <a:pt x="108" y="76"/>
                  </a:cubicBezTo>
                  <a:cubicBezTo>
                    <a:pt x="108" y="76"/>
                    <a:pt x="108" y="76"/>
                    <a:pt x="108" y="76"/>
                  </a:cubicBezTo>
                  <a:cubicBezTo>
                    <a:pt x="108" y="77"/>
                    <a:pt x="108" y="77"/>
                    <a:pt x="108" y="77"/>
                  </a:cubicBezTo>
                  <a:cubicBezTo>
                    <a:pt x="109" y="77"/>
                    <a:pt x="109" y="77"/>
                    <a:pt x="109" y="77"/>
                  </a:cubicBezTo>
                  <a:cubicBezTo>
                    <a:pt x="108" y="78"/>
                    <a:pt x="108" y="78"/>
                    <a:pt x="108" y="78"/>
                  </a:cubicBezTo>
                  <a:cubicBezTo>
                    <a:pt x="108" y="78"/>
                    <a:pt x="108" y="78"/>
                    <a:pt x="108" y="78"/>
                  </a:cubicBezTo>
                  <a:cubicBezTo>
                    <a:pt x="107" y="77"/>
                    <a:pt x="107" y="77"/>
                    <a:pt x="107" y="77"/>
                  </a:cubicBezTo>
                  <a:cubicBezTo>
                    <a:pt x="107" y="76"/>
                    <a:pt x="107" y="76"/>
                    <a:pt x="107" y="76"/>
                  </a:cubicBezTo>
                  <a:cubicBezTo>
                    <a:pt x="106" y="76"/>
                    <a:pt x="106" y="76"/>
                    <a:pt x="106" y="76"/>
                  </a:cubicBezTo>
                  <a:cubicBezTo>
                    <a:pt x="105" y="77"/>
                    <a:pt x="105" y="77"/>
                    <a:pt x="105" y="77"/>
                  </a:cubicBezTo>
                  <a:cubicBezTo>
                    <a:pt x="105" y="78"/>
                    <a:pt x="105" y="78"/>
                    <a:pt x="105" y="78"/>
                  </a:cubicBezTo>
                  <a:cubicBezTo>
                    <a:pt x="104" y="78"/>
                    <a:pt x="104" y="78"/>
                    <a:pt x="104" y="78"/>
                  </a:cubicBezTo>
                  <a:cubicBezTo>
                    <a:pt x="104" y="78"/>
                    <a:pt x="104" y="78"/>
                    <a:pt x="104" y="78"/>
                  </a:cubicBezTo>
                  <a:cubicBezTo>
                    <a:pt x="102" y="80"/>
                    <a:pt x="102" y="80"/>
                    <a:pt x="102" y="80"/>
                  </a:cubicBezTo>
                  <a:cubicBezTo>
                    <a:pt x="101" y="81"/>
                    <a:pt x="101" y="81"/>
                    <a:pt x="101" y="81"/>
                  </a:cubicBezTo>
                  <a:cubicBezTo>
                    <a:pt x="101" y="82"/>
                    <a:pt x="101" y="82"/>
                    <a:pt x="101" y="82"/>
                  </a:cubicBezTo>
                  <a:cubicBezTo>
                    <a:pt x="100" y="82"/>
                    <a:pt x="100" y="82"/>
                    <a:pt x="100" y="82"/>
                  </a:cubicBezTo>
                  <a:cubicBezTo>
                    <a:pt x="99" y="81"/>
                    <a:pt x="99" y="81"/>
                    <a:pt x="99" y="81"/>
                  </a:cubicBezTo>
                  <a:cubicBezTo>
                    <a:pt x="99" y="82"/>
                    <a:pt x="99" y="82"/>
                    <a:pt x="99" y="82"/>
                  </a:cubicBezTo>
                  <a:cubicBezTo>
                    <a:pt x="100" y="83"/>
                    <a:pt x="100" y="83"/>
                    <a:pt x="100" y="83"/>
                  </a:cubicBezTo>
                  <a:cubicBezTo>
                    <a:pt x="100" y="83"/>
                    <a:pt x="100" y="83"/>
                    <a:pt x="100" y="83"/>
                  </a:cubicBezTo>
                  <a:cubicBezTo>
                    <a:pt x="99" y="83"/>
                    <a:pt x="99" y="83"/>
                    <a:pt x="99" y="83"/>
                  </a:cubicBezTo>
                  <a:cubicBezTo>
                    <a:pt x="99" y="83"/>
                    <a:pt x="99" y="83"/>
                    <a:pt x="99" y="83"/>
                  </a:cubicBezTo>
                  <a:cubicBezTo>
                    <a:pt x="98" y="83"/>
                    <a:pt x="98" y="83"/>
                    <a:pt x="98" y="83"/>
                  </a:cubicBezTo>
                  <a:cubicBezTo>
                    <a:pt x="98" y="83"/>
                    <a:pt x="98" y="83"/>
                    <a:pt x="98" y="83"/>
                  </a:cubicBezTo>
                  <a:cubicBezTo>
                    <a:pt x="97" y="84"/>
                    <a:pt x="97" y="84"/>
                    <a:pt x="97" y="84"/>
                  </a:cubicBezTo>
                  <a:cubicBezTo>
                    <a:pt x="97" y="85"/>
                    <a:pt x="97" y="85"/>
                    <a:pt x="97" y="85"/>
                  </a:cubicBezTo>
                  <a:cubicBezTo>
                    <a:pt x="97" y="86"/>
                    <a:pt x="97" y="86"/>
                    <a:pt x="97" y="86"/>
                  </a:cubicBezTo>
                  <a:cubicBezTo>
                    <a:pt x="98" y="87"/>
                    <a:pt x="98" y="87"/>
                    <a:pt x="98" y="87"/>
                  </a:cubicBezTo>
                  <a:cubicBezTo>
                    <a:pt x="97" y="88"/>
                    <a:pt x="97" y="88"/>
                    <a:pt x="97" y="88"/>
                  </a:cubicBezTo>
                  <a:cubicBezTo>
                    <a:pt x="97" y="88"/>
                    <a:pt x="97" y="88"/>
                    <a:pt x="97" y="88"/>
                  </a:cubicBezTo>
                  <a:cubicBezTo>
                    <a:pt x="97" y="89"/>
                    <a:pt x="97" y="89"/>
                    <a:pt x="97" y="89"/>
                  </a:cubicBezTo>
                  <a:cubicBezTo>
                    <a:pt x="98" y="89"/>
                    <a:pt x="98" y="89"/>
                    <a:pt x="98" y="89"/>
                  </a:cubicBezTo>
                  <a:cubicBezTo>
                    <a:pt x="98" y="88"/>
                    <a:pt x="98" y="88"/>
                    <a:pt x="98" y="88"/>
                  </a:cubicBezTo>
                  <a:cubicBezTo>
                    <a:pt x="98" y="89"/>
                    <a:pt x="98" y="89"/>
                    <a:pt x="98" y="89"/>
                  </a:cubicBezTo>
                  <a:cubicBezTo>
                    <a:pt x="99" y="90"/>
                    <a:pt x="99" y="90"/>
                    <a:pt x="99" y="90"/>
                  </a:cubicBezTo>
                  <a:cubicBezTo>
                    <a:pt x="98" y="90"/>
                    <a:pt x="98" y="90"/>
                    <a:pt x="98" y="90"/>
                  </a:cubicBezTo>
                  <a:cubicBezTo>
                    <a:pt x="98" y="90"/>
                    <a:pt x="98" y="90"/>
                    <a:pt x="98" y="90"/>
                  </a:cubicBezTo>
                  <a:cubicBezTo>
                    <a:pt x="98" y="91"/>
                    <a:pt x="98" y="91"/>
                    <a:pt x="98" y="91"/>
                  </a:cubicBezTo>
                  <a:cubicBezTo>
                    <a:pt x="99" y="91"/>
                    <a:pt x="99" y="91"/>
                    <a:pt x="99" y="91"/>
                  </a:cubicBezTo>
                  <a:cubicBezTo>
                    <a:pt x="99" y="90"/>
                    <a:pt x="99" y="90"/>
                    <a:pt x="99" y="90"/>
                  </a:cubicBezTo>
                  <a:cubicBezTo>
                    <a:pt x="100" y="90"/>
                    <a:pt x="100" y="90"/>
                    <a:pt x="100" y="90"/>
                  </a:cubicBezTo>
                  <a:cubicBezTo>
                    <a:pt x="100" y="91"/>
                    <a:pt x="100" y="91"/>
                    <a:pt x="100" y="91"/>
                  </a:cubicBezTo>
                  <a:cubicBezTo>
                    <a:pt x="100" y="91"/>
                    <a:pt x="100" y="91"/>
                    <a:pt x="100" y="91"/>
                  </a:cubicBezTo>
                  <a:cubicBezTo>
                    <a:pt x="101" y="91"/>
                    <a:pt x="101" y="91"/>
                    <a:pt x="101" y="91"/>
                  </a:cubicBezTo>
                  <a:cubicBezTo>
                    <a:pt x="102" y="92"/>
                    <a:pt x="102" y="92"/>
                    <a:pt x="102" y="92"/>
                  </a:cubicBezTo>
                  <a:cubicBezTo>
                    <a:pt x="103" y="92"/>
                    <a:pt x="103" y="92"/>
                    <a:pt x="103" y="92"/>
                  </a:cubicBezTo>
                  <a:cubicBezTo>
                    <a:pt x="103" y="91"/>
                    <a:pt x="103" y="91"/>
                    <a:pt x="103" y="91"/>
                  </a:cubicBezTo>
                  <a:cubicBezTo>
                    <a:pt x="104" y="89"/>
                    <a:pt x="104" y="89"/>
                    <a:pt x="104" y="89"/>
                  </a:cubicBezTo>
                  <a:cubicBezTo>
                    <a:pt x="104" y="89"/>
                    <a:pt x="104" y="89"/>
                    <a:pt x="104" y="89"/>
                  </a:cubicBezTo>
                  <a:cubicBezTo>
                    <a:pt x="106" y="89"/>
                    <a:pt x="106" y="89"/>
                    <a:pt x="106" y="89"/>
                  </a:cubicBezTo>
                  <a:cubicBezTo>
                    <a:pt x="106" y="88"/>
                    <a:pt x="106" y="88"/>
                    <a:pt x="106" y="88"/>
                  </a:cubicBezTo>
                  <a:cubicBezTo>
                    <a:pt x="106" y="89"/>
                    <a:pt x="106" y="89"/>
                    <a:pt x="106" y="89"/>
                  </a:cubicBezTo>
                  <a:cubicBezTo>
                    <a:pt x="105" y="89"/>
                    <a:pt x="105" y="89"/>
                    <a:pt x="105" y="89"/>
                  </a:cubicBezTo>
                  <a:cubicBezTo>
                    <a:pt x="104" y="91"/>
                    <a:pt x="104" y="91"/>
                    <a:pt x="104" y="91"/>
                  </a:cubicBezTo>
                  <a:cubicBezTo>
                    <a:pt x="103" y="91"/>
                    <a:pt x="103" y="91"/>
                    <a:pt x="103" y="91"/>
                  </a:cubicBezTo>
                  <a:cubicBezTo>
                    <a:pt x="103" y="92"/>
                    <a:pt x="103" y="92"/>
                    <a:pt x="103" y="92"/>
                  </a:cubicBezTo>
                  <a:cubicBezTo>
                    <a:pt x="104" y="93"/>
                    <a:pt x="104" y="93"/>
                    <a:pt x="104" y="93"/>
                  </a:cubicBezTo>
                  <a:cubicBezTo>
                    <a:pt x="104" y="93"/>
                    <a:pt x="104" y="93"/>
                    <a:pt x="104" y="93"/>
                  </a:cubicBezTo>
                  <a:cubicBezTo>
                    <a:pt x="103" y="94"/>
                    <a:pt x="103" y="94"/>
                    <a:pt x="103" y="94"/>
                  </a:cubicBezTo>
                  <a:cubicBezTo>
                    <a:pt x="102" y="93"/>
                    <a:pt x="102" y="93"/>
                    <a:pt x="102" y="93"/>
                  </a:cubicBezTo>
                  <a:cubicBezTo>
                    <a:pt x="102" y="93"/>
                    <a:pt x="102" y="93"/>
                    <a:pt x="102" y="93"/>
                  </a:cubicBezTo>
                  <a:cubicBezTo>
                    <a:pt x="102" y="92"/>
                    <a:pt x="102" y="92"/>
                    <a:pt x="102" y="92"/>
                  </a:cubicBezTo>
                  <a:cubicBezTo>
                    <a:pt x="101" y="92"/>
                    <a:pt x="101" y="92"/>
                    <a:pt x="101" y="92"/>
                  </a:cubicBezTo>
                  <a:cubicBezTo>
                    <a:pt x="101" y="92"/>
                    <a:pt x="101" y="92"/>
                    <a:pt x="101" y="92"/>
                  </a:cubicBezTo>
                  <a:cubicBezTo>
                    <a:pt x="99" y="92"/>
                    <a:pt x="99" y="92"/>
                    <a:pt x="99" y="92"/>
                  </a:cubicBezTo>
                  <a:cubicBezTo>
                    <a:pt x="99" y="91"/>
                    <a:pt x="99" y="91"/>
                    <a:pt x="99" y="91"/>
                  </a:cubicBezTo>
                  <a:cubicBezTo>
                    <a:pt x="98" y="91"/>
                    <a:pt x="98" y="91"/>
                    <a:pt x="98" y="91"/>
                  </a:cubicBezTo>
                  <a:cubicBezTo>
                    <a:pt x="98" y="92"/>
                    <a:pt x="98" y="92"/>
                    <a:pt x="98" y="92"/>
                  </a:cubicBezTo>
                  <a:cubicBezTo>
                    <a:pt x="97" y="92"/>
                    <a:pt x="97" y="92"/>
                    <a:pt x="97" y="92"/>
                  </a:cubicBezTo>
                  <a:cubicBezTo>
                    <a:pt x="97" y="93"/>
                    <a:pt x="97" y="93"/>
                    <a:pt x="97" y="93"/>
                  </a:cubicBezTo>
                  <a:cubicBezTo>
                    <a:pt x="96" y="92"/>
                    <a:pt x="96" y="92"/>
                    <a:pt x="96" y="92"/>
                  </a:cubicBezTo>
                  <a:cubicBezTo>
                    <a:pt x="96" y="93"/>
                    <a:pt x="96" y="93"/>
                    <a:pt x="96" y="93"/>
                  </a:cubicBezTo>
                  <a:cubicBezTo>
                    <a:pt x="96" y="94"/>
                    <a:pt x="96" y="94"/>
                    <a:pt x="96" y="94"/>
                  </a:cubicBezTo>
                  <a:cubicBezTo>
                    <a:pt x="96" y="94"/>
                    <a:pt x="96" y="94"/>
                    <a:pt x="96" y="94"/>
                  </a:cubicBezTo>
                  <a:cubicBezTo>
                    <a:pt x="96" y="94"/>
                    <a:pt x="96" y="94"/>
                    <a:pt x="96" y="94"/>
                  </a:cubicBezTo>
                  <a:cubicBezTo>
                    <a:pt x="96" y="95"/>
                    <a:pt x="96" y="95"/>
                    <a:pt x="96" y="95"/>
                  </a:cubicBezTo>
                  <a:cubicBezTo>
                    <a:pt x="96" y="96"/>
                    <a:pt x="96" y="96"/>
                    <a:pt x="96" y="96"/>
                  </a:cubicBezTo>
                  <a:cubicBezTo>
                    <a:pt x="97" y="96"/>
                    <a:pt x="97" y="96"/>
                    <a:pt x="97" y="96"/>
                  </a:cubicBezTo>
                  <a:cubicBezTo>
                    <a:pt x="97" y="98"/>
                    <a:pt x="97" y="98"/>
                    <a:pt x="97" y="98"/>
                  </a:cubicBezTo>
                  <a:cubicBezTo>
                    <a:pt x="97" y="98"/>
                    <a:pt x="97" y="98"/>
                    <a:pt x="97" y="98"/>
                  </a:cubicBezTo>
                  <a:cubicBezTo>
                    <a:pt x="97" y="99"/>
                    <a:pt x="97" y="99"/>
                    <a:pt x="97" y="99"/>
                  </a:cubicBezTo>
                  <a:cubicBezTo>
                    <a:pt x="98" y="99"/>
                    <a:pt x="98" y="99"/>
                    <a:pt x="98" y="99"/>
                  </a:cubicBezTo>
                  <a:cubicBezTo>
                    <a:pt x="98" y="100"/>
                    <a:pt x="98" y="100"/>
                    <a:pt x="98" y="100"/>
                  </a:cubicBezTo>
                  <a:cubicBezTo>
                    <a:pt x="97" y="100"/>
                    <a:pt x="97" y="100"/>
                    <a:pt x="97" y="100"/>
                  </a:cubicBezTo>
                  <a:cubicBezTo>
                    <a:pt x="96" y="100"/>
                    <a:pt x="96" y="100"/>
                    <a:pt x="96" y="100"/>
                  </a:cubicBezTo>
                  <a:cubicBezTo>
                    <a:pt x="99" y="101"/>
                    <a:pt x="99" y="101"/>
                    <a:pt x="99" y="101"/>
                  </a:cubicBezTo>
                  <a:cubicBezTo>
                    <a:pt x="100" y="101"/>
                    <a:pt x="100" y="101"/>
                    <a:pt x="100" y="101"/>
                  </a:cubicBezTo>
                  <a:cubicBezTo>
                    <a:pt x="102" y="101"/>
                    <a:pt x="102" y="101"/>
                    <a:pt x="102" y="101"/>
                  </a:cubicBezTo>
                  <a:cubicBezTo>
                    <a:pt x="102" y="101"/>
                    <a:pt x="102" y="101"/>
                    <a:pt x="102" y="101"/>
                  </a:cubicBezTo>
                  <a:cubicBezTo>
                    <a:pt x="103" y="101"/>
                    <a:pt x="103" y="101"/>
                    <a:pt x="103" y="101"/>
                  </a:cubicBezTo>
                  <a:cubicBezTo>
                    <a:pt x="103" y="101"/>
                    <a:pt x="103" y="101"/>
                    <a:pt x="103" y="101"/>
                  </a:cubicBezTo>
                  <a:cubicBezTo>
                    <a:pt x="105" y="99"/>
                    <a:pt x="105" y="99"/>
                    <a:pt x="105" y="99"/>
                  </a:cubicBezTo>
                  <a:cubicBezTo>
                    <a:pt x="105" y="99"/>
                    <a:pt x="105" y="99"/>
                    <a:pt x="105" y="99"/>
                  </a:cubicBezTo>
                  <a:cubicBezTo>
                    <a:pt x="104" y="98"/>
                    <a:pt x="104" y="98"/>
                    <a:pt x="104" y="98"/>
                  </a:cubicBezTo>
                  <a:cubicBezTo>
                    <a:pt x="104" y="98"/>
                    <a:pt x="104" y="98"/>
                    <a:pt x="104" y="98"/>
                  </a:cubicBezTo>
                  <a:cubicBezTo>
                    <a:pt x="105" y="97"/>
                    <a:pt x="105" y="97"/>
                    <a:pt x="105" y="97"/>
                  </a:cubicBezTo>
                  <a:cubicBezTo>
                    <a:pt x="107" y="96"/>
                    <a:pt x="107" y="96"/>
                    <a:pt x="107" y="96"/>
                  </a:cubicBezTo>
                  <a:cubicBezTo>
                    <a:pt x="109" y="95"/>
                    <a:pt x="109" y="95"/>
                    <a:pt x="109" y="95"/>
                  </a:cubicBezTo>
                  <a:cubicBezTo>
                    <a:pt x="109" y="95"/>
                    <a:pt x="109" y="95"/>
                    <a:pt x="109" y="95"/>
                  </a:cubicBezTo>
                  <a:cubicBezTo>
                    <a:pt x="109" y="95"/>
                    <a:pt x="109" y="95"/>
                    <a:pt x="109" y="95"/>
                  </a:cubicBezTo>
                  <a:cubicBezTo>
                    <a:pt x="107" y="97"/>
                    <a:pt x="107" y="97"/>
                    <a:pt x="107" y="97"/>
                  </a:cubicBezTo>
                  <a:cubicBezTo>
                    <a:pt x="106" y="98"/>
                    <a:pt x="106" y="98"/>
                    <a:pt x="106" y="98"/>
                  </a:cubicBezTo>
                  <a:cubicBezTo>
                    <a:pt x="106" y="98"/>
                    <a:pt x="106" y="98"/>
                    <a:pt x="106" y="98"/>
                  </a:cubicBezTo>
                  <a:cubicBezTo>
                    <a:pt x="106" y="99"/>
                    <a:pt x="106" y="99"/>
                    <a:pt x="106" y="99"/>
                  </a:cubicBezTo>
                  <a:cubicBezTo>
                    <a:pt x="106" y="99"/>
                    <a:pt x="106" y="99"/>
                    <a:pt x="106" y="99"/>
                  </a:cubicBezTo>
                  <a:cubicBezTo>
                    <a:pt x="106" y="100"/>
                    <a:pt x="106" y="100"/>
                    <a:pt x="106" y="100"/>
                  </a:cubicBezTo>
                  <a:cubicBezTo>
                    <a:pt x="105" y="101"/>
                    <a:pt x="105" y="101"/>
                    <a:pt x="105" y="101"/>
                  </a:cubicBezTo>
                  <a:cubicBezTo>
                    <a:pt x="104" y="102"/>
                    <a:pt x="104" y="102"/>
                    <a:pt x="104" y="102"/>
                  </a:cubicBezTo>
                  <a:cubicBezTo>
                    <a:pt x="105" y="103"/>
                    <a:pt x="105" y="103"/>
                    <a:pt x="105" y="103"/>
                  </a:cubicBezTo>
                  <a:cubicBezTo>
                    <a:pt x="104" y="103"/>
                    <a:pt x="104" y="103"/>
                    <a:pt x="104" y="103"/>
                  </a:cubicBezTo>
                  <a:cubicBezTo>
                    <a:pt x="104" y="104"/>
                    <a:pt x="104" y="104"/>
                    <a:pt x="104" y="104"/>
                  </a:cubicBezTo>
                  <a:cubicBezTo>
                    <a:pt x="104" y="105"/>
                    <a:pt x="104" y="105"/>
                    <a:pt x="104" y="105"/>
                  </a:cubicBezTo>
                  <a:cubicBezTo>
                    <a:pt x="105" y="105"/>
                    <a:pt x="105" y="105"/>
                    <a:pt x="105" y="105"/>
                  </a:cubicBezTo>
                  <a:cubicBezTo>
                    <a:pt x="103" y="106"/>
                    <a:pt x="103" y="106"/>
                    <a:pt x="103" y="106"/>
                  </a:cubicBezTo>
                  <a:cubicBezTo>
                    <a:pt x="103" y="106"/>
                    <a:pt x="103" y="106"/>
                    <a:pt x="103" y="106"/>
                  </a:cubicBezTo>
                  <a:cubicBezTo>
                    <a:pt x="103" y="107"/>
                    <a:pt x="103" y="107"/>
                    <a:pt x="103" y="107"/>
                  </a:cubicBezTo>
                  <a:cubicBezTo>
                    <a:pt x="102" y="107"/>
                    <a:pt x="102" y="107"/>
                    <a:pt x="102" y="107"/>
                  </a:cubicBezTo>
                  <a:cubicBezTo>
                    <a:pt x="102" y="107"/>
                    <a:pt x="102" y="107"/>
                    <a:pt x="102" y="107"/>
                  </a:cubicBezTo>
                  <a:cubicBezTo>
                    <a:pt x="102" y="108"/>
                    <a:pt x="102" y="108"/>
                    <a:pt x="102" y="108"/>
                  </a:cubicBezTo>
                  <a:cubicBezTo>
                    <a:pt x="102" y="108"/>
                    <a:pt x="102" y="108"/>
                    <a:pt x="102" y="108"/>
                  </a:cubicBezTo>
                  <a:cubicBezTo>
                    <a:pt x="103" y="109"/>
                    <a:pt x="103" y="109"/>
                    <a:pt x="103" y="109"/>
                  </a:cubicBezTo>
                  <a:cubicBezTo>
                    <a:pt x="103" y="108"/>
                    <a:pt x="103" y="108"/>
                    <a:pt x="103" y="108"/>
                  </a:cubicBezTo>
                  <a:cubicBezTo>
                    <a:pt x="104" y="108"/>
                    <a:pt x="104" y="108"/>
                    <a:pt x="104" y="108"/>
                  </a:cubicBezTo>
                  <a:cubicBezTo>
                    <a:pt x="104" y="109"/>
                    <a:pt x="104" y="109"/>
                    <a:pt x="104" y="109"/>
                  </a:cubicBezTo>
                  <a:cubicBezTo>
                    <a:pt x="104" y="109"/>
                    <a:pt x="104" y="109"/>
                    <a:pt x="104" y="109"/>
                  </a:cubicBezTo>
                  <a:cubicBezTo>
                    <a:pt x="103" y="109"/>
                    <a:pt x="103" y="109"/>
                    <a:pt x="103" y="109"/>
                  </a:cubicBezTo>
                  <a:cubicBezTo>
                    <a:pt x="102" y="110"/>
                    <a:pt x="102" y="110"/>
                    <a:pt x="102" y="110"/>
                  </a:cubicBezTo>
                  <a:cubicBezTo>
                    <a:pt x="102" y="110"/>
                    <a:pt x="102" y="110"/>
                    <a:pt x="102" y="110"/>
                  </a:cubicBezTo>
                  <a:cubicBezTo>
                    <a:pt x="102" y="110"/>
                    <a:pt x="102" y="110"/>
                    <a:pt x="102" y="110"/>
                  </a:cubicBezTo>
                  <a:cubicBezTo>
                    <a:pt x="103" y="111"/>
                    <a:pt x="103" y="111"/>
                    <a:pt x="103" y="111"/>
                  </a:cubicBezTo>
                  <a:cubicBezTo>
                    <a:pt x="102" y="111"/>
                    <a:pt x="102" y="111"/>
                    <a:pt x="102" y="111"/>
                  </a:cubicBezTo>
                  <a:cubicBezTo>
                    <a:pt x="101" y="111"/>
                    <a:pt x="101" y="111"/>
                    <a:pt x="101" y="111"/>
                  </a:cubicBezTo>
                  <a:cubicBezTo>
                    <a:pt x="101" y="112"/>
                    <a:pt x="101" y="112"/>
                    <a:pt x="101" y="112"/>
                  </a:cubicBezTo>
                  <a:cubicBezTo>
                    <a:pt x="100" y="112"/>
                    <a:pt x="100" y="112"/>
                    <a:pt x="100" y="112"/>
                  </a:cubicBezTo>
                  <a:cubicBezTo>
                    <a:pt x="100" y="112"/>
                    <a:pt x="100" y="112"/>
                    <a:pt x="100" y="112"/>
                  </a:cubicBezTo>
                  <a:cubicBezTo>
                    <a:pt x="100" y="112"/>
                    <a:pt x="100" y="112"/>
                    <a:pt x="100" y="112"/>
                  </a:cubicBezTo>
                  <a:cubicBezTo>
                    <a:pt x="101" y="112"/>
                    <a:pt x="101" y="112"/>
                    <a:pt x="101" y="112"/>
                  </a:cubicBezTo>
                  <a:cubicBezTo>
                    <a:pt x="102" y="113"/>
                    <a:pt x="102" y="113"/>
                    <a:pt x="102" y="113"/>
                  </a:cubicBezTo>
                  <a:cubicBezTo>
                    <a:pt x="103" y="112"/>
                    <a:pt x="103" y="112"/>
                    <a:pt x="103" y="112"/>
                  </a:cubicBezTo>
                  <a:cubicBezTo>
                    <a:pt x="104" y="111"/>
                    <a:pt x="104" y="111"/>
                    <a:pt x="104" y="111"/>
                  </a:cubicBezTo>
                  <a:cubicBezTo>
                    <a:pt x="105" y="111"/>
                    <a:pt x="105" y="111"/>
                    <a:pt x="105" y="111"/>
                  </a:cubicBezTo>
                  <a:cubicBezTo>
                    <a:pt x="105" y="111"/>
                    <a:pt x="105" y="111"/>
                    <a:pt x="105" y="111"/>
                  </a:cubicBezTo>
                  <a:cubicBezTo>
                    <a:pt x="106" y="110"/>
                    <a:pt x="106" y="110"/>
                    <a:pt x="106" y="110"/>
                  </a:cubicBezTo>
                  <a:cubicBezTo>
                    <a:pt x="107" y="110"/>
                    <a:pt x="107" y="110"/>
                    <a:pt x="107" y="110"/>
                  </a:cubicBezTo>
                  <a:cubicBezTo>
                    <a:pt x="107" y="111"/>
                    <a:pt x="107" y="111"/>
                    <a:pt x="107" y="111"/>
                  </a:cubicBezTo>
                  <a:cubicBezTo>
                    <a:pt x="107" y="111"/>
                    <a:pt x="107" y="111"/>
                    <a:pt x="107" y="111"/>
                  </a:cubicBezTo>
                  <a:cubicBezTo>
                    <a:pt x="107" y="111"/>
                    <a:pt x="107" y="111"/>
                    <a:pt x="107" y="111"/>
                  </a:cubicBezTo>
                  <a:cubicBezTo>
                    <a:pt x="107" y="111"/>
                    <a:pt x="107" y="111"/>
                    <a:pt x="107" y="111"/>
                  </a:cubicBezTo>
                  <a:cubicBezTo>
                    <a:pt x="107" y="112"/>
                    <a:pt x="107" y="112"/>
                    <a:pt x="107" y="112"/>
                  </a:cubicBezTo>
                  <a:cubicBezTo>
                    <a:pt x="107" y="113"/>
                    <a:pt x="107" y="113"/>
                    <a:pt x="107" y="113"/>
                  </a:cubicBezTo>
                  <a:cubicBezTo>
                    <a:pt x="108" y="113"/>
                    <a:pt x="108" y="113"/>
                    <a:pt x="108" y="113"/>
                  </a:cubicBezTo>
                  <a:cubicBezTo>
                    <a:pt x="109" y="112"/>
                    <a:pt x="109" y="112"/>
                    <a:pt x="109" y="112"/>
                  </a:cubicBezTo>
                  <a:cubicBezTo>
                    <a:pt x="109" y="112"/>
                    <a:pt x="109" y="112"/>
                    <a:pt x="109" y="112"/>
                  </a:cubicBezTo>
                  <a:cubicBezTo>
                    <a:pt x="109" y="112"/>
                    <a:pt x="109" y="112"/>
                    <a:pt x="109" y="112"/>
                  </a:cubicBezTo>
                  <a:cubicBezTo>
                    <a:pt x="109" y="113"/>
                    <a:pt x="109" y="113"/>
                    <a:pt x="109" y="113"/>
                  </a:cubicBezTo>
                  <a:cubicBezTo>
                    <a:pt x="110" y="114"/>
                    <a:pt x="110" y="114"/>
                    <a:pt x="110" y="114"/>
                  </a:cubicBezTo>
                  <a:cubicBezTo>
                    <a:pt x="110" y="115"/>
                    <a:pt x="110" y="115"/>
                    <a:pt x="110" y="115"/>
                  </a:cubicBezTo>
                  <a:cubicBezTo>
                    <a:pt x="110" y="116"/>
                    <a:pt x="110" y="116"/>
                    <a:pt x="110" y="116"/>
                  </a:cubicBezTo>
                  <a:cubicBezTo>
                    <a:pt x="110" y="117"/>
                    <a:pt x="110" y="117"/>
                    <a:pt x="110" y="117"/>
                  </a:cubicBezTo>
                  <a:cubicBezTo>
                    <a:pt x="111" y="117"/>
                    <a:pt x="111" y="117"/>
                    <a:pt x="111" y="117"/>
                  </a:cubicBezTo>
                  <a:cubicBezTo>
                    <a:pt x="111" y="116"/>
                    <a:pt x="111" y="116"/>
                    <a:pt x="111" y="116"/>
                  </a:cubicBezTo>
                  <a:cubicBezTo>
                    <a:pt x="111" y="115"/>
                    <a:pt x="111" y="115"/>
                    <a:pt x="111" y="115"/>
                  </a:cubicBezTo>
                  <a:cubicBezTo>
                    <a:pt x="112" y="114"/>
                    <a:pt x="112" y="114"/>
                    <a:pt x="112" y="114"/>
                  </a:cubicBezTo>
                  <a:cubicBezTo>
                    <a:pt x="112" y="113"/>
                    <a:pt x="112" y="113"/>
                    <a:pt x="112" y="113"/>
                  </a:cubicBezTo>
                  <a:cubicBezTo>
                    <a:pt x="113" y="112"/>
                    <a:pt x="113" y="112"/>
                    <a:pt x="113" y="112"/>
                  </a:cubicBezTo>
                  <a:cubicBezTo>
                    <a:pt x="113" y="112"/>
                    <a:pt x="113" y="112"/>
                    <a:pt x="113" y="112"/>
                  </a:cubicBezTo>
                  <a:cubicBezTo>
                    <a:pt x="114" y="112"/>
                    <a:pt x="114" y="112"/>
                    <a:pt x="114" y="112"/>
                  </a:cubicBezTo>
                  <a:cubicBezTo>
                    <a:pt x="115" y="112"/>
                    <a:pt x="115" y="112"/>
                    <a:pt x="115" y="112"/>
                  </a:cubicBezTo>
                  <a:cubicBezTo>
                    <a:pt x="114" y="112"/>
                    <a:pt x="114" y="112"/>
                    <a:pt x="114" y="112"/>
                  </a:cubicBezTo>
                  <a:cubicBezTo>
                    <a:pt x="113" y="113"/>
                    <a:pt x="113" y="113"/>
                    <a:pt x="113" y="113"/>
                  </a:cubicBezTo>
                  <a:cubicBezTo>
                    <a:pt x="113" y="114"/>
                    <a:pt x="113" y="114"/>
                    <a:pt x="113" y="114"/>
                  </a:cubicBezTo>
                  <a:cubicBezTo>
                    <a:pt x="114" y="115"/>
                    <a:pt x="114" y="115"/>
                    <a:pt x="114" y="115"/>
                  </a:cubicBezTo>
                  <a:cubicBezTo>
                    <a:pt x="115" y="115"/>
                    <a:pt x="115" y="115"/>
                    <a:pt x="115" y="115"/>
                  </a:cubicBezTo>
                  <a:cubicBezTo>
                    <a:pt x="116" y="114"/>
                    <a:pt x="116" y="114"/>
                    <a:pt x="116" y="114"/>
                  </a:cubicBezTo>
                  <a:cubicBezTo>
                    <a:pt x="118" y="114"/>
                    <a:pt x="118" y="114"/>
                    <a:pt x="118" y="114"/>
                  </a:cubicBezTo>
                  <a:cubicBezTo>
                    <a:pt x="118" y="114"/>
                    <a:pt x="118" y="114"/>
                    <a:pt x="118" y="114"/>
                  </a:cubicBezTo>
                  <a:cubicBezTo>
                    <a:pt x="119" y="114"/>
                    <a:pt x="119" y="114"/>
                    <a:pt x="119" y="114"/>
                  </a:cubicBezTo>
                  <a:cubicBezTo>
                    <a:pt x="121" y="113"/>
                    <a:pt x="121" y="113"/>
                    <a:pt x="121" y="113"/>
                  </a:cubicBezTo>
                  <a:cubicBezTo>
                    <a:pt x="121" y="113"/>
                    <a:pt x="121" y="113"/>
                    <a:pt x="121" y="113"/>
                  </a:cubicBezTo>
                  <a:cubicBezTo>
                    <a:pt x="121" y="113"/>
                    <a:pt x="121" y="113"/>
                    <a:pt x="121" y="113"/>
                  </a:cubicBezTo>
                  <a:cubicBezTo>
                    <a:pt x="120" y="114"/>
                    <a:pt x="120" y="114"/>
                    <a:pt x="120" y="114"/>
                  </a:cubicBezTo>
                  <a:cubicBezTo>
                    <a:pt x="120" y="115"/>
                    <a:pt x="120" y="115"/>
                    <a:pt x="120" y="115"/>
                  </a:cubicBezTo>
                  <a:cubicBezTo>
                    <a:pt x="119" y="115"/>
                    <a:pt x="119" y="115"/>
                    <a:pt x="119" y="115"/>
                  </a:cubicBezTo>
                  <a:cubicBezTo>
                    <a:pt x="117" y="116"/>
                    <a:pt x="117" y="116"/>
                    <a:pt x="117" y="116"/>
                  </a:cubicBezTo>
                  <a:cubicBezTo>
                    <a:pt x="115" y="117"/>
                    <a:pt x="115" y="117"/>
                    <a:pt x="115" y="117"/>
                  </a:cubicBezTo>
                  <a:cubicBezTo>
                    <a:pt x="115" y="118"/>
                    <a:pt x="115" y="118"/>
                    <a:pt x="115" y="118"/>
                  </a:cubicBezTo>
                  <a:cubicBezTo>
                    <a:pt x="115" y="119"/>
                    <a:pt x="115" y="119"/>
                    <a:pt x="115" y="119"/>
                  </a:cubicBezTo>
                  <a:cubicBezTo>
                    <a:pt x="115" y="120"/>
                    <a:pt x="115" y="120"/>
                    <a:pt x="115" y="120"/>
                  </a:cubicBezTo>
                  <a:cubicBezTo>
                    <a:pt x="116" y="120"/>
                    <a:pt x="116" y="120"/>
                    <a:pt x="116" y="120"/>
                  </a:cubicBezTo>
                  <a:cubicBezTo>
                    <a:pt x="114" y="120"/>
                    <a:pt x="114" y="120"/>
                    <a:pt x="114" y="120"/>
                  </a:cubicBezTo>
                  <a:cubicBezTo>
                    <a:pt x="114" y="120"/>
                    <a:pt x="114" y="120"/>
                    <a:pt x="114" y="120"/>
                  </a:cubicBezTo>
                  <a:cubicBezTo>
                    <a:pt x="113" y="121"/>
                    <a:pt x="113" y="121"/>
                    <a:pt x="113" y="121"/>
                  </a:cubicBezTo>
                  <a:cubicBezTo>
                    <a:pt x="113" y="122"/>
                    <a:pt x="113" y="122"/>
                    <a:pt x="113" y="122"/>
                  </a:cubicBezTo>
                  <a:cubicBezTo>
                    <a:pt x="111" y="123"/>
                    <a:pt x="111" y="123"/>
                    <a:pt x="111" y="123"/>
                  </a:cubicBezTo>
                  <a:cubicBezTo>
                    <a:pt x="111" y="124"/>
                    <a:pt x="111" y="124"/>
                    <a:pt x="111" y="124"/>
                  </a:cubicBezTo>
                  <a:cubicBezTo>
                    <a:pt x="111" y="125"/>
                    <a:pt x="111" y="125"/>
                    <a:pt x="111" y="125"/>
                  </a:cubicBezTo>
                  <a:cubicBezTo>
                    <a:pt x="112" y="125"/>
                    <a:pt x="112" y="125"/>
                    <a:pt x="112" y="125"/>
                  </a:cubicBezTo>
                  <a:cubicBezTo>
                    <a:pt x="111" y="125"/>
                    <a:pt x="111" y="125"/>
                    <a:pt x="111" y="125"/>
                  </a:cubicBezTo>
                  <a:cubicBezTo>
                    <a:pt x="111" y="125"/>
                    <a:pt x="111" y="125"/>
                    <a:pt x="111" y="125"/>
                  </a:cubicBezTo>
                  <a:cubicBezTo>
                    <a:pt x="111" y="125"/>
                    <a:pt x="111" y="125"/>
                    <a:pt x="111" y="125"/>
                  </a:cubicBezTo>
                  <a:cubicBezTo>
                    <a:pt x="110" y="125"/>
                    <a:pt x="110" y="125"/>
                    <a:pt x="110" y="125"/>
                  </a:cubicBezTo>
                  <a:cubicBezTo>
                    <a:pt x="109" y="125"/>
                    <a:pt x="109" y="125"/>
                    <a:pt x="109" y="125"/>
                  </a:cubicBezTo>
                  <a:cubicBezTo>
                    <a:pt x="108" y="126"/>
                    <a:pt x="108" y="126"/>
                    <a:pt x="108" y="126"/>
                  </a:cubicBezTo>
                  <a:cubicBezTo>
                    <a:pt x="108" y="127"/>
                    <a:pt x="108" y="127"/>
                    <a:pt x="108" y="127"/>
                  </a:cubicBezTo>
                  <a:cubicBezTo>
                    <a:pt x="108" y="127"/>
                    <a:pt x="108" y="127"/>
                    <a:pt x="108" y="127"/>
                  </a:cubicBezTo>
                  <a:cubicBezTo>
                    <a:pt x="108" y="127"/>
                    <a:pt x="108" y="127"/>
                    <a:pt x="108" y="127"/>
                  </a:cubicBezTo>
                  <a:cubicBezTo>
                    <a:pt x="107" y="127"/>
                    <a:pt x="107" y="127"/>
                    <a:pt x="107" y="127"/>
                  </a:cubicBezTo>
                  <a:cubicBezTo>
                    <a:pt x="107" y="127"/>
                    <a:pt x="107" y="127"/>
                    <a:pt x="107" y="127"/>
                  </a:cubicBezTo>
                  <a:cubicBezTo>
                    <a:pt x="105" y="128"/>
                    <a:pt x="105" y="128"/>
                    <a:pt x="105" y="128"/>
                  </a:cubicBezTo>
                  <a:cubicBezTo>
                    <a:pt x="104" y="129"/>
                    <a:pt x="104" y="129"/>
                    <a:pt x="104" y="129"/>
                  </a:cubicBezTo>
                  <a:cubicBezTo>
                    <a:pt x="104" y="130"/>
                    <a:pt x="104" y="130"/>
                    <a:pt x="104" y="130"/>
                  </a:cubicBezTo>
                  <a:cubicBezTo>
                    <a:pt x="104" y="130"/>
                    <a:pt x="104" y="130"/>
                    <a:pt x="104" y="130"/>
                  </a:cubicBezTo>
                  <a:cubicBezTo>
                    <a:pt x="103" y="130"/>
                    <a:pt x="103" y="130"/>
                    <a:pt x="103" y="130"/>
                  </a:cubicBezTo>
                  <a:cubicBezTo>
                    <a:pt x="103" y="129"/>
                    <a:pt x="103" y="129"/>
                    <a:pt x="103" y="129"/>
                  </a:cubicBezTo>
                  <a:cubicBezTo>
                    <a:pt x="102" y="129"/>
                    <a:pt x="102" y="129"/>
                    <a:pt x="102" y="129"/>
                  </a:cubicBezTo>
                  <a:cubicBezTo>
                    <a:pt x="101" y="130"/>
                    <a:pt x="101" y="130"/>
                    <a:pt x="101" y="130"/>
                  </a:cubicBezTo>
                  <a:cubicBezTo>
                    <a:pt x="100" y="130"/>
                    <a:pt x="100" y="130"/>
                    <a:pt x="100" y="130"/>
                  </a:cubicBezTo>
                  <a:cubicBezTo>
                    <a:pt x="100" y="131"/>
                    <a:pt x="100" y="131"/>
                    <a:pt x="100" y="131"/>
                  </a:cubicBezTo>
                  <a:cubicBezTo>
                    <a:pt x="100" y="131"/>
                    <a:pt x="100" y="131"/>
                    <a:pt x="100" y="131"/>
                  </a:cubicBezTo>
                  <a:cubicBezTo>
                    <a:pt x="98" y="131"/>
                    <a:pt x="98" y="131"/>
                    <a:pt x="98" y="131"/>
                  </a:cubicBezTo>
                  <a:cubicBezTo>
                    <a:pt x="97" y="132"/>
                    <a:pt x="97" y="132"/>
                    <a:pt x="97" y="132"/>
                  </a:cubicBezTo>
                  <a:cubicBezTo>
                    <a:pt x="95" y="133"/>
                    <a:pt x="95" y="133"/>
                    <a:pt x="95" y="133"/>
                  </a:cubicBezTo>
                  <a:cubicBezTo>
                    <a:pt x="94" y="134"/>
                    <a:pt x="94" y="134"/>
                    <a:pt x="94" y="134"/>
                  </a:cubicBezTo>
                  <a:cubicBezTo>
                    <a:pt x="93" y="135"/>
                    <a:pt x="93" y="135"/>
                    <a:pt x="93" y="135"/>
                  </a:cubicBezTo>
                  <a:cubicBezTo>
                    <a:pt x="93" y="135"/>
                    <a:pt x="93" y="135"/>
                    <a:pt x="93" y="135"/>
                  </a:cubicBezTo>
                  <a:cubicBezTo>
                    <a:pt x="93" y="136"/>
                    <a:pt x="93" y="136"/>
                    <a:pt x="93" y="136"/>
                  </a:cubicBezTo>
                  <a:cubicBezTo>
                    <a:pt x="93" y="137"/>
                    <a:pt x="93" y="137"/>
                    <a:pt x="93" y="137"/>
                  </a:cubicBezTo>
                  <a:cubicBezTo>
                    <a:pt x="93" y="137"/>
                    <a:pt x="93" y="137"/>
                    <a:pt x="93" y="137"/>
                  </a:cubicBezTo>
                  <a:cubicBezTo>
                    <a:pt x="93" y="136"/>
                    <a:pt x="93" y="136"/>
                    <a:pt x="93" y="136"/>
                  </a:cubicBezTo>
                  <a:cubicBezTo>
                    <a:pt x="92" y="136"/>
                    <a:pt x="92" y="136"/>
                    <a:pt x="92" y="136"/>
                  </a:cubicBezTo>
                  <a:cubicBezTo>
                    <a:pt x="92" y="136"/>
                    <a:pt x="92" y="136"/>
                    <a:pt x="92" y="136"/>
                  </a:cubicBezTo>
                  <a:cubicBezTo>
                    <a:pt x="92" y="137"/>
                    <a:pt x="92" y="137"/>
                    <a:pt x="92" y="137"/>
                  </a:cubicBezTo>
                  <a:cubicBezTo>
                    <a:pt x="92" y="137"/>
                    <a:pt x="92" y="137"/>
                    <a:pt x="92" y="137"/>
                  </a:cubicBezTo>
                  <a:cubicBezTo>
                    <a:pt x="91" y="137"/>
                    <a:pt x="91" y="137"/>
                    <a:pt x="91" y="137"/>
                  </a:cubicBezTo>
                  <a:cubicBezTo>
                    <a:pt x="91" y="136"/>
                    <a:pt x="91" y="136"/>
                    <a:pt x="91" y="136"/>
                  </a:cubicBezTo>
                  <a:cubicBezTo>
                    <a:pt x="91" y="135"/>
                    <a:pt x="91" y="135"/>
                    <a:pt x="91" y="135"/>
                  </a:cubicBezTo>
                  <a:cubicBezTo>
                    <a:pt x="91" y="135"/>
                    <a:pt x="91" y="135"/>
                    <a:pt x="91" y="135"/>
                  </a:cubicBezTo>
                  <a:cubicBezTo>
                    <a:pt x="90" y="135"/>
                    <a:pt x="90" y="135"/>
                    <a:pt x="90" y="135"/>
                  </a:cubicBezTo>
                  <a:cubicBezTo>
                    <a:pt x="90" y="135"/>
                    <a:pt x="90" y="135"/>
                    <a:pt x="90" y="135"/>
                  </a:cubicBezTo>
                  <a:cubicBezTo>
                    <a:pt x="89" y="135"/>
                    <a:pt x="89" y="135"/>
                    <a:pt x="89" y="135"/>
                  </a:cubicBezTo>
                  <a:cubicBezTo>
                    <a:pt x="87" y="135"/>
                    <a:pt x="87" y="135"/>
                    <a:pt x="87" y="135"/>
                  </a:cubicBezTo>
                  <a:cubicBezTo>
                    <a:pt x="87" y="136"/>
                    <a:pt x="87" y="136"/>
                    <a:pt x="87" y="136"/>
                  </a:cubicBezTo>
                  <a:cubicBezTo>
                    <a:pt x="86" y="136"/>
                    <a:pt x="86" y="136"/>
                    <a:pt x="86" y="136"/>
                  </a:cubicBezTo>
                  <a:cubicBezTo>
                    <a:pt x="85" y="137"/>
                    <a:pt x="85" y="137"/>
                    <a:pt x="85" y="137"/>
                  </a:cubicBezTo>
                  <a:cubicBezTo>
                    <a:pt x="84" y="137"/>
                    <a:pt x="84" y="137"/>
                    <a:pt x="84" y="137"/>
                  </a:cubicBezTo>
                  <a:cubicBezTo>
                    <a:pt x="83" y="138"/>
                    <a:pt x="83" y="138"/>
                    <a:pt x="83" y="138"/>
                  </a:cubicBezTo>
                  <a:cubicBezTo>
                    <a:pt x="83" y="139"/>
                    <a:pt x="83" y="139"/>
                    <a:pt x="83" y="139"/>
                  </a:cubicBezTo>
                  <a:cubicBezTo>
                    <a:pt x="83" y="139"/>
                    <a:pt x="83" y="139"/>
                    <a:pt x="83" y="139"/>
                  </a:cubicBezTo>
                  <a:cubicBezTo>
                    <a:pt x="82" y="139"/>
                    <a:pt x="82" y="139"/>
                    <a:pt x="82" y="139"/>
                  </a:cubicBezTo>
                  <a:cubicBezTo>
                    <a:pt x="81" y="139"/>
                    <a:pt x="81" y="139"/>
                    <a:pt x="81" y="139"/>
                  </a:cubicBezTo>
                  <a:cubicBezTo>
                    <a:pt x="81" y="140"/>
                    <a:pt x="81" y="140"/>
                    <a:pt x="81" y="140"/>
                  </a:cubicBezTo>
                  <a:cubicBezTo>
                    <a:pt x="81" y="140"/>
                    <a:pt x="81" y="140"/>
                    <a:pt x="81" y="140"/>
                  </a:cubicBezTo>
                  <a:cubicBezTo>
                    <a:pt x="80" y="140"/>
                    <a:pt x="80" y="140"/>
                    <a:pt x="80" y="140"/>
                  </a:cubicBezTo>
                  <a:cubicBezTo>
                    <a:pt x="79" y="140"/>
                    <a:pt x="79" y="140"/>
                    <a:pt x="79" y="140"/>
                  </a:cubicBezTo>
                  <a:cubicBezTo>
                    <a:pt x="79" y="140"/>
                    <a:pt x="79" y="140"/>
                    <a:pt x="79" y="140"/>
                  </a:cubicBezTo>
                  <a:cubicBezTo>
                    <a:pt x="78" y="141"/>
                    <a:pt x="78" y="141"/>
                    <a:pt x="78" y="141"/>
                  </a:cubicBezTo>
                  <a:cubicBezTo>
                    <a:pt x="78" y="142"/>
                    <a:pt x="78" y="142"/>
                    <a:pt x="78" y="142"/>
                  </a:cubicBezTo>
                  <a:cubicBezTo>
                    <a:pt x="78" y="142"/>
                    <a:pt x="78" y="142"/>
                    <a:pt x="78" y="142"/>
                  </a:cubicBezTo>
                  <a:cubicBezTo>
                    <a:pt x="79" y="142"/>
                    <a:pt x="79" y="142"/>
                    <a:pt x="79" y="142"/>
                  </a:cubicBezTo>
                  <a:cubicBezTo>
                    <a:pt x="79" y="142"/>
                    <a:pt x="79" y="142"/>
                    <a:pt x="79" y="142"/>
                  </a:cubicBezTo>
                  <a:cubicBezTo>
                    <a:pt x="79" y="141"/>
                    <a:pt x="79" y="141"/>
                    <a:pt x="79" y="141"/>
                  </a:cubicBezTo>
                  <a:cubicBezTo>
                    <a:pt x="80" y="141"/>
                    <a:pt x="80" y="141"/>
                    <a:pt x="80" y="141"/>
                  </a:cubicBezTo>
                  <a:cubicBezTo>
                    <a:pt x="80" y="141"/>
                    <a:pt x="80" y="141"/>
                    <a:pt x="80" y="141"/>
                  </a:cubicBezTo>
                  <a:cubicBezTo>
                    <a:pt x="80" y="142"/>
                    <a:pt x="80" y="142"/>
                    <a:pt x="80" y="142"/>
                  </a:cubicBezTo>
                  <a:cubicBezTo>
                    <a:pt x="80" y="142"/>
                    <a:pt x="80" y="142"/>
                    <a:pt x="80" y="142"/>
                  </a:cubicBezTo>
                  <a:cubicBezTo>
                    <a:pt x="81" y="142"/>
                    <a:pt x="81" y="142"/>
                    <a:pt x="81" y="142"/>
                  </a:cubicBezTo>
                  <a:cubicBezTo>
                    <a:pt x="81" y="141"/>
                    <a:pt x="81" y="141"/>
                    <a:pt x="81" y="141"/>
                  </a:cubicBezTo>
                  <a:cubicBezTo>
                    <a:pt x="82" y="140"/>
                    <a:pt x="82" y="140"/>
                    <a:pt x="82" y="140"/>
                  </a:cubicBezTo>
                  <a:cubicBezTo>
                    <a:pt x="82" y="141"/>
                    <a:pt x="82" y="141"/>
                    <a:pt x="82" y="141"/>
                  </a:cubicBezTo>
                  <a:cubicBezTo>
                    <a:pt x="82" y="141"/>
                    <a:pt x="82" y="141"/>
                    <a:pt x="82" y="141"/>
                  </a:cubicBezTo>
                  <a:cubicBezTo>
                    <a:pt x="82" y="142"/>
                    <a:pt x="82" y="142"/>
                    <a:pt x="82" y="142"/>
                  </a:cubicBezTo>
                  <a:cubicBezTo>
                    <a:pt x="83" y="142"/>
                    <a:pt x="83" y="142"/>
                    <a:pt x="83" y="142"/>
                  </a:cubicBezTo>
                  <a:cubicBezTo>
                    <a:pt x="83" y="141"/>
                    <a:pt x="83" y="141"/>
                    <a:pt x="83" y="141"/>
                  </a:cubicBezTo>
                  <a:cubicBezTo>
                    <a:pt x="83" y="141"/>
                    <a:pt x="83" y="141"/>
                    <a:pt x="83" y="141"/>
                  </a:cubicBezTo>
                  <a:cubicBezTo>
                    <a:pt x="84" y="141"/>
                    <a:pt x="84" y="141"/>
                    <a:pt x="84" y="141"/>
                  </a:cubicBezTo>
                  <a:cubicBezTo>
                    <a:pt x="84" y="141"/>
                    <a:pt x="84" y="141"/>
                    <a:pt x="84" y="141"/>
                  </a:cubicBezTo>
                  <a:cubicBezTo>
                    <a:pt x="84" y="141"/>
                    <a:pt x="84" y="141"/>
                    <a:pt x="84" y="141"/>
                  </a:cubicBezTo>
                  <a:cubicBezTo>
                    <a:pt x="85" y="141"/>
                    <a:pt x="85" y="141"/>
                    <a:pt x="85" y="141"/>
                  </a:cubicBezTo>
                  <a:cubicBezTo>
                    <a:pt x="86" y="140"/>
                    <a:pt x="86" y="140"/>
                    <a:pt x="86" y="140"/>
                  </a:cubicBezTo>
                  <a:cubicBezTo>
                    <a:pt x="87" y="139"/>
                    <a:pt x="87" y="139"/>
                    <a:pt x="87" y="139"/>
                  </a:cubicBezTo>
                  <a:cubicBezTo>
                    <a:pt x="86" y="139"/>
                    <a:pt x="86" y="139"/>
                    <a:pt x="86" y="139"/>
                  </a:cubicBezTo>
                  <a:cubicBezTo>
                    <a:pt x="87" y="138"/>
                    <a:pt x="87" y="138"/>
                    <a:pt x="87" y="138"/>
                  </a:cubicBezTo>
                  <a:cubicBezTo>
                    <a:pt x="88" y="137"/>
                    <a:pt x="88" y="137"/>
                    <a:pt x="88" y="137"/>
                  </a:cubicBezTo>
                  <a:cubicBezTo>
                    <a:pt x="88" y="137"/>
                    <a:pt x="88" y="137"/>
                    <a:pt x="88" y="137"/>
                  </a:cubicBezTo>
                  <a:cubicBezTo>
                    <a:pt x="89" y="138"/>
                    <a:pt x="89" y="138"/>
                    <a:pt x="89" y="138"/>
                  </a:cubicBezTo>
                  <a:cubicBezTo>
                    <a:pt x="89" y="138"/>
                    <a:pt x="89" y="138"/>
                    <a:pt x="89" y="138"/>
                  </a:cubicBezTo>
                  <a:cubicBezTo>
                    <a:pt x="88" y="139"/>
                    <a:pt x="88" y="139"/>
                    <a:pt x="88" y="139"/>
                  </a:cubicBezTo>
                  <a:cubicBezTo>
                    <a:pt x="88" y="139"/>
                    <a:pt x="88" y="139"/>
                    <a:pt x="88" y="139"/>
                  </a:cubicBezTo>
                  <a:cubicBezTo>
                    <a:pt x="88" y="140"/>
                    <a:pt x="88" y="140"/>
                    <a:pt x="88" y="140"/>
                  </a:cubicBezTo>
                  <a:cubicBezTo>
                    <a:pt x="88" y="140"/>
                    <a:pt x="88" y="140"/>
                    <a:pt x="88" y="140"/>
                  </a:cubicBezTo>
                  <a:cubicBezTo>
                    <a:pt x="89" y="139"/>
                    <a:pt x="89" y="139"/>
                    <a:pt x="89" y="139"/>
                  </a:cubicBezTo>
                  <a:cubicBezTo>
                    <a:pt x="90" y="139"/>
                    <a:pt x="90" y="139"/>
                    <a:pt x="90" y="139"/>
                  </a:cubicBezTo>
                  <a:cubicBezTo>
                    <a:pt x="90" y="139"/>
                    <a:pt x="90" y="139"/>
                    <a:pt x="90" y="139"/>
                  </a:cubicBezTo>
                  <a:cubicBezTo>
                    <a:pt x="90" y="139"/>
                    <a:pt x="90" y="139"/>
                    <a:pt x="90" y="139"/>
                  </a:cubicBezTo>
                  <a:cubicBezTo>
                    <a:pt x="90" y="138"/>
                    <a:pt x="90" y="138"/>
                    <a:pt x="90" y="138"/>
                  </a:cubicBezTo>
                  <a:cubicBezTo>
                    <a:pt x="91" y="138"/>
                    <a:pt x="91" y="138"/>
                    <a:pt x="91" y="138"/>
                  </a:cubicBezTo>
                  <a:cubicBezTo>
                    <a:pt x="91" y="139"/>
                    <a:pt x="91" y="139"/>
                    <a:pt x="91" y="139"/>
                  </a:cubicBezTo>
                  <a:cubicBezTo>
                    <a:pt x="91" y="140"/>
                    <a:pt x="91" y="140"/>
                    <a:pt x="91" y="140"/>
                  </a:cubicBezTo>
                  <a:cubicBezTo>
                    <a:pt x="91" y="140"/>
                    <a:pt x="91" y="140"/>
                    <a:pt x="91" y="140"/>
                  </a:cubicBezTo>
                  <a:cubicBezTo>
                    <a:pt x="92" y="139"/>
                    <a:pt x="92" y="139"/>
                    <a:pt x="92" y="139"/>
                  </a:cubicBezTo>
                  <a:cubicBezTo>
                    <a:pt x="92" y="139"/>
                    <a:pt x="92" y="139"/>
                    <a:pt x="92" y="139"/>
                  </a:cubicBezTo>
                  <a:cubicBezTo>
                    <a:pt x="93" y="138"/>
                    <a:pt x="93" y="138"/>
                    <a:pt x="93" y="138"/>
                  </a:cubicBezTo>
                  <a:cubicBezTo>
                    <a:pt x="94" y="138"/>
                    <a:pt x="94" y="138"/>
                    <a:pt x="94" y="138"/>
                  </a:cubicBezTo>
                  <a:cubicBezTo>
                    <a:pt x="95" y="137"/>
                    <a:pt x="95" y="137"/>
                    <a:pt x="95" y="137"/>
                  </a:cubicBezTo>
                  <a:cubicBezTo>
                    <a:pt x="95" y="137"/>
                    <a:pt x="95" y="137"/>
                    <a:pt x="95" y="137"/>
                  </a:cubicBezTo>
                  <a:cubicBezTo>
                    <a:pt x="96" y="137"/>
                    <a:pt x="96" y="137"/>
                    <a:pt x="96" y="137"/>
                  </a:cubicBezTo>
                  <a:cubicBezTo>
                    <a:pt x="96" y="138"/>
                    <a:pt x="96" y="138"/>
                    <a:pt x="96" y="138"/>
                  </a:cubicBezTo>
                  <a:cubicBezTo>
                    <a:pt x="95" y="138"/>
                    <a:pt x="95" y="138"/>
                    <a:pt x="95" y="138"/>
                  </a:cubicBezTo>
                  <a:cubicBezTo>
                    <a:pt x="95" y="139"/>
                    <a:pt x="95" y="139"/>
                    <a:pt x="95" y="139"/>
                  </a:cubicBezTo>
                  <a:cubicBezTo>
                    <a:pt x="95" y="139"/>
                    <a:pt x="95" y="139"/>
                    <a:pt x="95" y="139"/>
                  </a:cubicBezTo>
                  <a:cubicBezTo>
                    <a:pt x="95" y="139"/>
                    <a:pt x="95" y="139"/>
                    <a:pt x="95" y="139"/>
                  </a:cubicBezTo>
                  <a:cubicBezTo>
                    <a:pt x="97" y="138"/>
                    <a:pt x="97" y="138"/>
                    <a:pt x="97" y="138"/>
                  </a:cubicBezTo>
                  <a:cubicBezTo>
                    <a:pt x="97" y="137"/>
                    <a:pt x="97" y="137"/>
                    <a:pt x="97" y="137"/>
                  </a:cubicBezTo>
                  <a:cubicBezTo>
                    <a:pt x="97" y="137"/>
                    <a:pt x="97" y="137"/>
                    <a:pt x="97" y="137"/>
                  </a:cubicBezTo>
                  <a:cubicBezTo>
                    <a:pt x="97" y="137"/>
                    <a:pt x="97" y="137"/>
                    <a:pt x="97" y="137"/>
                  </a:cubicBezTo>
                  <a:cubicBezTo>
                    <a:pt x="98" y="137"/>
                    <a:pt x="98" y="137"/>
                    <a:pt x="98" y="137"/>
                  </a:cubicBezTo>
                  <a:cubicBezTo>
                    <a:pt x="98" y="137"/>
                    <a:pt x="98" y="137"/>
                    <a:pt x="98" y="137"/>
                  </a:cubicBezTo>
                  <a:cubicBezTo>
                    <a:pt x="99" y="137"/>
                    <a:pt x="99" y="137"/>
                    <a:pt x="99" y="137"/>
                  </a:cubicBezTo>
                  <a:cubicBezTo>
                    <a:pt x="100" y="136"/>
                    <a:pt x="100" y="136"/>
                    <a:pt x="100" y="136"/>
                  </a:cubicBezTo>
                  <a:cubicBezTo>
                    <a:pt x="100" y="136"/>
                    <a:pt x="100" y="136"/>
                    <a:pt x="100" y="136"/>
                  </a:cubicBezTo>
                  <a:cubicBezTo>
                    <a:pt x="101" y="136"/>
                    <a:pt x="101" y="136"/>
                    <a:pt x="101" y="136"/>
                  </a:cubicBezTo>
                  <a:cubicBezTo>
                    <a:pt x="101" y="136"/>
                    <a:pt x="101" y="136"/>
                    <a:pt x="101" y="136"/>
                  </a:cubicBezTo>
                  <a:cubicBezTo>
                    <a:pt x="102" y="135"/>
                    <a:pt x="102" y="135"/>
                    <a:pt x="102" y="135"/>
                  </a:cubicBezTo>
                  <a:cubicBezTo>
                    <a:pt x="102" y="135"/>
                    <a:pt x="102" y="135"/>
                    <a:pt x="102" y="135"/>
                  </a:cubicBezTo>
                  <a:cubicBezTo>
                    <a:pt x="102" y="136"/>
                    <a:pt x="102" y="136"/>
                    <a:pt x="102" y="136"/>
                  </a:cubicBezTo>
                  <a:cubicBezTo>
                    <a:pt x="102" y="137"/>
                    <a:pt x="102" y="137"/>
                    <a:pt x="102" y="137"/>
                  </a:cubicBezTo>
                  <a:cubicBezTo>
                    <a:pt x="102" y="136"/>
                    <a:pt x="102" y="136"/>
                    <a:pt x="102" y="136"/>
                  </a:cubicBezTo>
                  <a:cubicBezTo>
                    <a:pt x="103" y="136"/>
                    <a:pt x="103" y="136"/>
                    <a:pt x="103" y="136"/>
                  </a:cubicBezTo>
                  <a:cubicBezTo>
                    <a:pt x="102" y="136"/>
                    <a:pt x="102" y="136"/>
                    <a:pt x="102" y="136"/>
                  </a:cubicBezTo>
                  <a:cubicBezTo>
                    <a:pt x="103" y="135"/>
                    <a:pt x="103" y="135"/>
                    <a:pt x="103" y="135"/>
                  </a:cubicBezTo>
                  <a:cubicBezTo>
                    <a:pt x="103" y="135"/>
                    <a:pt x="103" y="135"/>
                    <a:pt x="103" y="135"/>
                  </a:cubicBezTo>
                  <a:cubicBezTo>
                    <a:pt x="102" y="135"/>
                    <a:pt x="102" y="135"/>
                    <a:pt x="102" y="135"/>
                  </a:cubicBezTo>
                  <a:cubicBezTo>
                    <a:pt x="101" y="135"/>
                    <a:pt x="101" y="135"/>
                    <a:pt x="101" y="135"/>
                  </a:cubicBezTo>
                  <a:cubicBezTo>
                    <a:pt x="102" y="134"/>
                    <a:pt x="102" y="134"/>
                    <a:pt x="102" y="134"/>
                  </a:cubicBezTo>
                  <a:cubicBezTo>
                    <a:pt x="104" y="134"/>
                    <a:pt x="104" y="134"/>
                    <a:pt x="104" y="134"/>
                  </a:cubicBezTo>
                  <a:cubicBezTo>
                    <a:pt x="106" y="134"/>
                    <a:pt x="106" y="134"/>
                    <a:pt x="106" y="134"/>
                  </a:cubicBezTo>
                  <a:cubicBezTo>
                    <a:pt x="106" y="133"/>
                    <a:pt x="106" y="133"/>
                    <a:pt x="106" y="133"/>
                  </a:cubicBezTo>
                  <a:cubicBezTo>
                    <a:pt x="106" y="133"/>
                    <a:pt x="106" y="133"/>
                    <a:pt x="106" y="133"/>
                  </a:cubicBezTo>
                  <a:cubicBezTo>
                    <a:pt x="106" y="133"/>
                    <a:pt x="106" y="133"/>
                    <a:pt x="106" y="133"/>
                  </a:cubicBezTo>
                  <a:cubicBezTo>
                    <a:pt x="106" y="132"/>
                    <a:pt x="106" y="132"/>
                    <a:pt x="106" y="132"/>
                  </a:cubicBezTo>
                  <a:cubicBezTo>
                    <a:pt x="107" y="132"/>
                    <a:pt x="107" y="132"/>
                    <a:pt x="107" y="132"/>
                  </a:cubicBezTo>
                  <a:cubicBezTo>
                    <a:pt x="107" y="132"/>
                    <a:pt x="107" y="132"/>
                    <a:pt x="107" y="132"/>
                  </a:cubicBezTo>
                  <a:cubicBezTo>
                    <a:pt x="108" y="132"/>
                    <a:pt x="108" y="132"/>
                    <a:pt x="108" y="132"/>
                  </a:cubicBezTo>
                  <a:cubicBezTo>
                    <a:pt x="108" y="133"/>
                    <a:pt x="108" y="133"/>
                    <a:pt x="108" y="133"/>
                  </a:cubicBezTo>
                  <a:cubicBezTo>
                    <a:pt x="108" y="133"/>
                    <a:pt x="108" y="133"/>
                    <a:pt x="108" y="133"/>
                  </a:cubicBezTo>
                  <a:cubicBezTo>
                    <a:pt x="109" y="132"/>
                    <a:pt x="109" y="132"/>
                    <a:pt x="109" y="132"/>
                  </a:cubicBezTo>
                  <a:cubicBezTo>
                    <a:pt x="108" y="132"/>
                    <a:pt x="108" y="132"/>
                    <a:pt x="108" y="132"/>
                  </a:cubicBezTo>
                  <a:cubicBezTo>
                    <a:pt x="109" y="131"/>
                    <a:pt x="109" y="131"/>
                    <a:pt x="109" y="131"/>
                  </a:cubicBezTo>
                  <a:cubicBezTo>
                    <a:pt x="109" y="131"/>
                    <a:pt x="109" y="131"/>
                    <a:pt x="109" y="131"/>
                  </a:cubicBezTo>
                  <a:cubicBezTo>
                    <a:pt x="109" y="130"/>
                    <a:pt x="109" y="130"/>
                    <a:pt x="109" y="130"/>
                  </a:cubicBezTo>
                  <a:cubicBezTo>
                    <a:pt x="110" y="131"/>
                    <a:pt x="110" y="131"/>
                    <a:pt x="110" y="131"/>
                  </a:cubicBezTo>
                  <a:cubicBezTo>
                    <a:pt x="110" y="131"/>
                    <a:pt x="110" y="131"/>
                    <a:pt x="110" y="131"/>
                  </a:cubicBezTo>
                  <a:cubicBezTo>
                    <a:pt x="110" y="132"/>
                    <a:pt x="110" y="132"/>
                    <a:pt x="110" y="132"/>
                  </a:cubicBezTo>
                  <a:cubicBezTo>
                    <a:pt x="111" y="131"/>
                    <a:pt x="111" y="131"/>
                    <a:pt x="111" y="131"/>
                  </a:cubicBezTo>
                  <a:cubicBezTo>
                    <a:pt x="112" y="130"/>
                    <a:pt x="112" y="130"/>
                    <a:pt x="112" y="130"/>
                  </a:cubicBezTo>
                  <a:cubicBezTo>
                    <a:pt x="112" y="130"/>
                    <a:pt x="112" y="130"/>
                    <a:pt x="112" y="130"/>
                  </a:cubicBezTo>
                  <a:cubicBezTo>
                    <a:pt x="113" y="130"/>
                    <a:pt x="113" y="130"/>
                    <a:pt x="113" y="130"/>
                  </a:cubicBezTo>
                  <a:cubicBezTo>
                    <a:pt x="113" y="129"/>
                    <a:pt x="113" y="129"/>
                    <a:pt x="113" y="129"/>
                  </a:cubicBezTo>
                  <a:cubicBezTo>
                    <a:pt x="114" y="130"/>
                    <a:pt x="114" y="130"/>
                    <a:pt x="114" y="130"/>
                  </a:cubicBezTo>
                  <a:cubicBezTo>
                    <a:pt x="114" y="130"/>
                    <a:pt x="114" y="130"/>
                    <a:pt x="114" y="130"/>
                  </a:cubicBezTo>
                  <a:cubicBezTo>
                    <a:pt x="115" y="129"/>
                    <a:pt x="115" y="129"/>
                    <a:pt x="115" y="129"/>
                  </a:cubicBezTo>
                  <a:cubicBezTo>
                    <a:pt x="115" y="128"/>
                    <a:pt x="115" y="128"/>
                    <a:pt x="115" y="128"/>
                  </a:cubicBezTo>
                  <a:cubicBezTo>
                    <a:pt x="115" y="128"/>
                    <a:pt x="115" y="128"/>
                    <a:pt x="115" y="128"/>
                  </a:cubicBezTo>
                  <a:cubicBezTo>
                    <a:pt x="114" y="128"/>
                    <a:pt x="114" y="128"/>
                    <a:pt x="114" y="128"/>
                  </a:cubicBezTo>
                  <a:cubicBezTo>
                    <a:pt x="114" y="128"/>
                    <a:pt x="114" y="128"/>
                    <a:pt x="114" y="128"/>
                  </a:cubicBezTo>
                  <a:cubicBezTo>
                    <a:pt x="115" y="127"/>
                    <a:pt x="115" y="127"/>
                    <a:pt x="115" y="127"/>
                  </a:cubicBezTo>
                  <a:cubicBezTo>
                    <a:pt x="116" y="127"/>
                    <a:pt x="116" y="127"/>
                    <a:pt x="116" y="127"/>
                  </a:cubicBezTo>
                  <a:cubicBezTo>
                    <a:pt x="117" y="126"/>
                    <a:pt x="117" y="126"/>
                    <a:pt x="117" y="126"/>
                  </a:cubicBezTo>
                  <a:cubicBezTo>
                    <a:pt x="117" y="126"/>
                    <a:pt x="117" y="126"/>
                    <a:pt x="117" y="126"/>
                  </a:cubicBezTo>
                  <a:cubicBezTo>
                    <a:pt x="117" y="127"/>
                    <a:pt x="117" y="127"/>
                    <a:pt x="117" y="127"/>
                  </a:cubicBezTo>
                  <a:cubicBezTo>
                    <a:pt x="118" y="126"/>
                    <a:pt x="118" y="126"/>
                    <a:pt x="118" y="126"/>
                  </a:cubicBezTo>
                  <a:cubicBezTo>
                    <a:pt x="119" y="125"/>
                    <a:pt x="119" y="125"/>
                    <a:pt x="119" y="125"/>
                  </a:cubicBezTo>
                  <a:cubicBezTo>
                    <a:pt x="119" y="125"/>
                    <a:pt x="119" y="125"/>
                    <a:pt x="119" y="125"/>
                  </a:cubicBezTo>
                  <a:cubicBezTo>
                    <a:pt x="120" y="125"/>
                    <a:pt x="120" y="125"/>
                    <a:pt x="120" y="125"/>
                  </a:cubicBezTo>
                  <a:cubicBezTo>
                    <a:pt x="120" y="124"/>
                    <a:pt x="120" y="124"/>
                    <a:pt x="120" y="124"/>
                  </a:cubicBezTo>
                  <a:cubicBezTo>
                    <a:pt x="121" y="124"/>
                    <a:pt x="121" y="124"/>
                    <a:pt x="121" y="124"/>
                  </a:cubicBezTo>
                  <a:cubicBezTo>
                    <a:pt x="121" y="125"/>
                    <a:pt x="121" y="125"/>
                    <a:pt x="121" y="125"/>
                  </a:cubicBezTo>
                  <a:cubicBezTo>
                    <a:pt x="121" y="125"/>
                    <a:pt x="121" y="125"/>
                    <a:pt x="121" y="125"/>
                  </a:cubicBezTo>
                  <a:cubicBezTo>
                    <a:pt x="122" y="124"/>
                    <a:pt x="122" y="124"/>
                    <a:pt x="122" y="124"/>
                  </a:cubicBezTo>
                  <a:cubicBezTo>
                    <a:pt x="122" y="124"/>
                    <a:pt x="122" y="124"/>
                    <a:pt x="122" y="124"/>
                  </a:cubicBezTo>
                  <a:cubicBezTo>
                    <a:pt x="123" y="124"/>
                    <a:pt x="123" y="124"/>
                    <a:pt x="123" y="124"/>
                  </a:cubicBezTo>
                  <a:cubicBezTo>
                    <a:pt x="123" y="124"/>
                    <a:pt x="123" y="124"/>
                    <a:pt x="123" y="124"/>
                  </a:cubicBezTo>
                  <a:cubicBezTo>
                    <a:pt x="124" y="123"/>
                    <a:pt x="124" y="123"/>
                    <a:pt x="124" y="123"/>
                  </a:cubicBezTo>
                  <a:cubicBezTo>
                    <a:pt x="124" y="123"/>
                    <a:pt x="124" y="123"/>
                    <a:pt x="124" y="123"/>
                  </a:cubicBezTo>
                  <a:cubicBezTo>
                    <a:pt x="124" y="123"/>
                    <a:pt x="124" y="123"/>
                    <a:pt x="124" y="123"/>
                  </a:cubicBezTo>
                  <a:cubicBezTo>
                    <a:pt x="125" y="123"/>
                    <a:pt x="125" y="123"/>
                    <a:pt x="125" y="123"/>
                  </a:cubicBezTo>
                  <a:cubicBezTo>
                    <a:pt x="126" y="123"/>
                    <a:pt x="126" y="123"/>
                    <a:pt x="126" y="123"/>
                  </a:cubicBezTo>
                  <a:cubicBezTo>
                    <a:pt x="126" y="123"/>
                    <a:pt x="126" y="123"/>
                    <a:pt x="126" y="123"/>
                  </a:cubicBezTo>
                  <a:cubicBezTo>
                    <a:pt x="126" y="123"/>
                    <a:pt x="126" y="123"/>
                    <a:pt x="126" y="123"/>
                  </a:cubicBezTo>
                  <a:cubicBezTo>
                    <a:pt x="126" y="123"/>
                    <a:pt x="126" y="123"/>
                    <a:pt x="126" y="123"/>
                  </a:cubicBezTo>
                  <a:cubicBezTo>
                    <a:pt x="127" y="123"/>
                    <a:pt x="127" y="123"/>
                    <a:pt x="127" y="123"/>
                  </a:cubicBezTo>
                  <a:cubicBezTo>
                    <a:pt x="127" y="123"/>
                    <a:pt x="127" y="123"/>
                    <a:pt x="127" y="123"/>
                  </a:cubicBezTo>
                  <a:cubicBezTo>
                    <a:pt x="127" y="123"/>
                    <a:pt x="127" y="123"/>
                    <a:pt x="127" y="123"/>
                  </a:cubicBezTo>
                  <a:cubicBezTo>
                    <a:pt x="128" y="122"/>
                    <a:pt x="128" y="122"/>
                    <a:pt x="128" y="122"/>
                  </a:cubicBezTo>
                  <a:cubicBezTo>
                    <a:pt x="127" y="122"/>
                    <a:pt x="127" y="122"/>
                    <a:pt x="127" y="122"/>
                  </a:cubicBezTo>
                  <a:cubicBezTo>
                    <a:pt x="127" y="122"/>
                    <a:pt x="127" y="122"/>
                    <a:pt x="127" y="122"/>
                  </a:cubicBezTo>
                  <a:cubicBezTo>
                    <a:pt x="127" y="121"/>
                    <a:pt x="127" y="121"/>
                    <a:pt x="127" y="121"/>
                  </a:cubicBezTo>
                  <a:cubicBezTo>
                    <a:pt x="128" y="121"/>
                    <a:pt x="128" y="121"/>
                    <a:pt x="128" y="121"/>
                  </a:cubicBezTo>
                  <a:cubicBezTo>
                    <a:pt x="129" y="121"/>
                    <a:pt x="129" y="121"/>
                    <a:pt x="129" y="121"/>
                  </a:cubicBezTo>
                  <a:cubicBezTo>
                    <a:pt x="129" y="121"/>
                    <a:pt x="129" y="121"/>
                    <a:pt x="129" y="121"/>
                  </a:cubicBezTo>
                  <a:cubicBezTo>
                    <a:pt x="129" y="121"/>
                    <a:pt x="129" y="121"/>
                    <a:pt x="129" y="121"/>
                  </a:cubicBezTo>
                  <a:cubicBezTo>
                    <a:pt x="129" y="120"/>
                    <a:pt x="129" y="120"/>
                    <a:pt x="129" y="120"/>
                  </a:cubicBezTo>
                  <a:cubicBezTo>
                    <a:pt x="128" y="120"/>
                    <a:pt x="128" y="120"/>
                    <a:pt x="128" y="120"/>
                  </a:cubicBezTo>
                  <a:cubicBezTo>
                    <a:pt x="129" y="120"/>
                    <a:pt x="129" y="120"/>
                    <a:pt x="129" y="120"/>
                  </a:cubicBezTo>
                  <a:cubicBezTo>
                    <a:pt x="130" y="120"/>
                    <a:pt x="130" y="120"/>
                    <a:pt x="130" y="120"/>
                  </a:cubicBezTo>
                  <a:cubicBezTo>
                    <a:pt x="130" y="119"/>
                    <a:pt x="130" y="119"/>
                    <a:pt x="130" y="119"/>
                  </a:cubicBezTo>
                  <a:cubicBezTo>
                    <a:pt x="132" y="119"/>
                    <a:pt x="132" y="119"/>
                    <a:pt x="132" y="119"/>
                  </a:cubicBezTo>
                  <a:cubicBezTo>
                    <a:pt x="132" y="118"/>
                    <a:pt x="132" y="118"/>
                    <a:pt x="132" y="118"/>
                  </a:cubicBezTo>
                  <a:cubicBezTo>
                    <a:pt x="133" y="118"/>
                    <a:pt x="133" y="118"/>
                    <a:pt x="133" y="118"/>
                  </a:cubicBezTo>
                  <a:cubicBezTo>
                    <a:pt x="134" y="117"/>
                    <a:pt x="134" y="117"/>
                    <a:pt x="134" y="117"/>
                  </a:cubicBezTo>
                  <a:cubicBezTo>
                    <a:pt x="134" y="116"/>
                    <a:pt x="134" y="116"/>
                    <a:pt x="134" y="116"/>
                  </a:cubicBezTo>
                  <a:cubicBezTo>
                    <a:pt x="134" y="116"/>
                    <a:pt x="134" y="116"/>
                    <a:pt x="134" y="116"/>
                  </a:cubicBezTo>
                  <a:cubicBezTo>
                    <a:pt x="133" y="116"/>
                    <a:pt x="133" y="116"/>
                    <a:pt x="133" y="116"/>
                  </a:cubicBezTo>
                  <a:cubicBezTo>
                    <a:pt x="133" y="115"/>
                    <a:pt x="133" y="115"/>
                    <a:pt x="133" y="115"/>
                  </a:cubicBezTo>
                  <a:cubicBezTo>
                    <a:pt x="133" y="115"/>
                    <a:pt x="133" y="115"/>
                    <a:pt x="133" y="115"/>
                  </a:cubicBezTo>
                  <a:cubicBezTo>
                    <a:pt x="132" y="115"/>
                    <a:pt x="132" y="115"/>
                    <a:pt x="132" y="115"/>
                  </a:cubicBezTo>
                  <a:cubicBezTo>
                    <a:pt x="132" y="114"/>
                    <a:pt x="132" y="114"/>
                    <a:pt x="132" y="114"/>
                  </a:cubicBezTo>
                  <a:cubicBezTo>
                    <a:pt x="132" y="113"/>
                    <a:pt x="132" y="113"/>
                    <a:pt x="132" y="113"/>
                  </a:cubicBezTo>
                  <a:cubicBezTo>
                    <a:pt x="133" y="113"/>
                    <a:pt x="133" y="113"/>
                    <a:pt x="133" y="113"/>
                  </a:cubicBezTo>
                  <a:cubicBezTo>
                    <a:pt x="133" y="113"/>
                    <a:pt x="133" y="113"/>
                    <a:pt x="133" y="113"/>
                  </a:cubicBezTo>
                  <a:cubicBezTo>
                    <a:pt x="134" y="112"/>
                    <a:pt x="134" y="112"/>
                    <a:pt x="134" y="112"/>
                  </a:cubicBezTo>
                  <a:cubicBezTo>
                    <a:pt x="134" y="112"/>
                    <a:pt x="134" y="112"/>
                    <a:pt x="134" y="112"/>
                  </a:cubicBezTo>
                  <a:cubicBezTo>
                    <a:pt x="134" y="112"/>
                    <a:pt x="134" y="112"/>
                    <a:pt x="134" y="112"/>
                  </a:cubicBezTo>
                  <a:cubicBezTo>
                    <a:pt x="134" y="112"/>
                    <a:pt x="134" y="112"/>
                    <a:pt x="134" y="112"/>
                  </a:cubicBezTo>
                  <a:cubicBezTo>
                    <a:pt x="135" y="112"/>
                    <a:pt x="135" y="112"/>
                    <a:pt x="135" y="112"/>
                  </a:cubicBezTo>
                  <a:cubicBezTo>
                    <a:pt x="136" y="111"/>
                    <a:pt x="136" y="111"/>
                    <a:pt x="136" y="111"/>
                  </a:cubicBezTo>
                  <a:cubicBezTo>
                    <a:pt x="137" y="112"/>
                    <a:pt x="137" y="112"/>
                    <a:pt x="137" y="112"/>
                  </a:cubicBezTo>
                  <a:cubicBezTo>
                    <a:pt x="138" y="111"/>
                    <a:pt x="138" y="111"/>
                    <a:pt x="138" y="111"/>
                  </a:cubicBezTo>
                  <a:cubicBezTo>
                    <a:pt x="138" y="112"/>
                    <a:pt x="138" y="112"/>
                    <a:pt x="138" y="112"/>
                  </a:cubicBezTo>
                  <a:cubicBezTo>
                    <a:pt x="138" y="112"/>
                    <a:pt x="138" y="112"/>
                    <a:pt x="138" y="112"/>
                  </a:cubicBezTo>
                  <a:cubicBezTo>
                    <a:pt x="139" y="112"/>
                    <a:pt x="139" y="112"/>
                    <a:pt x="139" y="112"/>
                  </a:cubicBezTo>
                  <a:cubicBezTo>
                    <a:pt x="140" y="111"/>
                    <a:pt x="140" y="111"/>
                    <a:pt x="140" y="111"/>
                  </a:cubicBezTo>
                  <a:cubicBezTo>
                    <a:pt x="139" y="111"/>
                    <a:pt x="139" y="111"/>
                    <a:pt x="139" y="111"/>
                  </a:cubicBezTo>
                  <a:cubicBezTo>
                    <a:pt x="139" y="111"/>
                    <a:pt x="139" y="111"/>
                    <a:pt x="139" y="111"/>
                  </a:cubicBezTo>
                  <a:cubicBezTo>
                    <a:pt x="139" y="110"/>
                    <a:pt x="139" y="110"/>
                    <a:pt x="139" y="110"/>
                  </a:cubicBezTo>
                  <a:cubicBezTo>
                    <a:pt x="139" y="110"/>
                    <a:pt x="139" y="110"/>
                    <a:pt x="139" y="110"/>
                  </a:cubicBezTo>
                  <a:cubicBezTo>
                    <a:pt x="140" y="110"/>
                    <a:pt x="140" y="110"/>
                    <a:pt x="140" y="110"/>
                  </a:cubicBezTo>
                  <a:cubicBezTo>
                    <a:pt x="142" y="110"/>
                    <a:pt x="142" y="110"/>
                    <a:pt x="142" y="110"/>
                  </a:cubicBezTo>
                  <a:cubicBezTo>
                    <a:pt x="142" y="109"/>
                    <a:pt x="142" y="109"/>
                    <a:pt x="142" y="109"/>
                  </a:cubicBezTo>
                  <a:cubicBezTo>
                    <a:pt x="142" y="108"/>
                    <a:pt x="142" y="108"/>
                    <a:pt x="142" y="108"/>
                  </a:cubicBezTo>
                  <a:cubicBezTo>
                    <a:pt x="140" y="107"/>
                    <a:pt x="140" y="107"/>
                    <a:pt x="140" y="107"/>
                  </a:cubicBezTo>
                  <a:cubicBezTo>
                    <a:pt x="140" y="107"/>
                    <a:pt x="140" y="107"/>
                    <a:pt x="140" y="107"/>
                  </a:cubicBezTo>
                  <a:cubicBezTo>
                    <a:pt x="139" y="108"/>
                    <a:pt x="139" y="108"/>
                    <a:pt x="139" y="108"/>
                  </a:cubicBezTo>
                  <a:cubicBezTo>
                    <a:pt x="139" y="107"/>
                    <a:pt x="139" y="107"/>
                    <a:pt x="139" y="107"/>
                  </a:cubicBezTo>
                  <a:cubicBezTo>
                    <a:pt x="140" y="107"/>
                    <a:pt x="140" y="107"/>
                    <a:pt x="140" y="107"/>
                  </a:cubicBezTo>
                  <a:cubicBezTo>
                    <a:pt x="141" y="107"/>
                    <a:pt x="141" y="107"/>
                    <a:pt x="141" y="107"/>
                  </a:cubicBezTo>
                  <a:cubicBezTo>
                    <a:pt x="142" y="107"/>
                    <a:pt x="142" y="107"/>
                    <a:pt x="142" y="107"/>
                  </a:cubicBezTo>
                  <a:cubicBezTo>
                    <a:pt x="143" y="107"/>
                    <a:pt x="143" y="107"/>
                    <a:pt x="143" y="107"/>
                  </a:cubicBezTo>
                  <a:cubicBezTo>
                    <a:pt x="144" y="107"/>
                    <a:pt x="144" y="107"/>
                    <a:pt x="144" y="107"/>
                  </a:cubicBezTo>
                  <a:cubicBezTo>
                    <a:pt x="144" y="106"/>
                    <a:pt x="144" y="106"/>
                    <a:pt x="144" y="106"/>
                  </a:cubicBezTo>
                  <a:cubicBezTo>
                    <a:pt x="146" y="105"/>
                    <a:pt x="146" y="105"/>
                    <a:pt x="146" y="105"/>
                  </a:cubicBezTo>
                  <a:cubicBezTo>
                    <a:pt x="147" y="104"/>
                    <a:pt x="147" y="104"/>
                    <a:pt x="147" y="104"/>
                  </a:cubicBezTo>
                  <a:cubicBezTo>
                    <a:pt x="148" y="104"/>
                    <a:pt x="148" y="104"/>
                    <a:pt x="148" y="104"/>
                  </a:cubicBezTo>
                  <a:cubicBezTo>
                    <a:pt x="148" y="104"/>
                    <a:pt x="148" y="104"/>
                    <a:pt x="148" y="104"/>
                  </a:cubicBezTo>
                  <a:cubicBezTo>
                    <a:pt x="148" y="103"/>
                    <a:pt x="148" y="103"/>
                    <a:pt x="148" y="103"/>
                  </a:cubicBezTo>
                  <a:cubicBezTo>
                    <a:pt x="150" y="102"/>
                    <a:pt x="150" y="102"/>
                    <a:pt x="150" y="102"/>
                  </a:cubicBezTo>
                  <a:cubicBezTo>
                    <a:pt x="152" y="102"/>
                    <a:pt x="152" y="102"/>
                    <a:pt x="152" y="102"/>
                  </a:cubicBezTo>
                  <a:cubicBezTo>
                    <a:pt x="153" y="101"/>
                    <a:pt x="153" y="101"/>
                    <a:pt x="153" y="101"/>
                  </a:cubicBezTo>
                  <a:cubicBezTo>
                    <a:pt x="155" y="100"/>
                    <a:pt x="155" y="100"/>
                    <a:pt x="155" y="100"/>
                  </a:cubicBezTo>
                  <a:cubicBezTo>
                    <a:pt x="156" y="99"/>
                    <a:pt x="156" y="99"/>
                    <a:pt x="156" y="99"/>
                  </a:cubicBezTo>
                  <a:cubicBezTo>
                    <a:pt x="156" y="100"/>
                    <a:pt x="156" y="100"/>
                    <a:pt x="156" y="100"/>
                  </a:cubicBezTo>
                  <a:cubicBezTo>
                    <a:pt x="156" y="101"/>
                    <a:pt x="156" y="101"/>
                    <a:pt x="156" y="101"/>
                  </a:cubicBezTo>
                  <a:cubicBezTo>
                    <a:pt x="156" y="101"/>
                    <a:pt x="156" y="101"/>
                    <a:pt x="156" y="101"/>
                  </a:cubicBezTo>
                  <a:cubicBezTo>
                    <a:pt x="157" y="101"/>
                    <a:pt x="157" y="101"/>
                    <a:pt x="157" y="101"/>
                  </a:cubicBezTo>
                  <a:cubicBezTo>
                    <a:pt x="157" y="101"/>
                    <a:pt x="157" y="101"/>
                    <a:pt x="157" y="101"/>
                  </a:cubicBezTo>
                  <a:cubicBezTo>
                    <a:pt x="158" y="100"/>
                    <a:pt x="158" y="100"/>
                    <a:pt x="158" y="100"/>
                  </a:cubicBezTo>
                  <a:cubicBezTo>
                    <a:pt x="159" y="100"/>
                    <a:pt x="159" y="100"/>
                    <a:pt x="159" y="100"/>
                  </a:cubicBezTo>
                  <a:cubicBezTo>
                    <a:pt x="161" y="99"/>
                    <a:pt x="161" y="99"/>
                    <a:pt x="161" y="99"/>
                  </a:cubicBezTo>
                  <a:cubicBezTo>
                    <a:pt x="161" y="99"/>
                    <a:pt x="161" y="99"/>
                    <a:pt x="161" y="99"/>
                  </a:cubicBezTo>
                  <a:cubicBezTo>
                    <a:pt x="161" y="100"/>
                    <a:pt x="161" y="100"/>
                    <a:pt x="161" y="100"/>
                  </a:cubicBezTo>
                  <a:cubicBezTo>
                    <a:pt x="160" y="100"/>
                    <a:pt x="160" y="100"/>
                    <a:pt x="160" y="100"/>
                  </a:cubicBezTo>
                  <a:cubicBezTo>
                    <a:pt x="159" y="101"/>
                    <a:pt x="159" y="101"/>
                    <a:pt x="159" y="101"/>
                  </a:cubicBezTo>
                  <a:cubicBezTo>
                    <a:pt x="157" y="102"/>
                    <a:pt x="157" y="102"/>
                    <a:pt x="157" y="102"/>
                  </a:cubicBezTo>
                  <a:cubicBezTo>
                    <a:pt x="157" y="103"/>
                    <a:pt x="157" y="103"/>
                    <a:pt x="157" y="103"/>
                  </a:cubicBezTo>
                  <a:cubicBezTo>
                    <a:pt x="158" y="104"/>
                    <a:pt x="158" y="104"/>
                    <a:pt x="158" y="104"/>
                  </a:cubicBezTo>
                  <a:cubicBezTo>
                    <a:pt x="158" y="105"/>
                    <a:pt x="158" y="105"/>
                    <a:pt x="158" y="105"/>
                  </a:cubicBezTo>
                  <a:cubicBezTo>
                    <a:pt x="157" y="105"/>
                    <a:pt x="157" y="105"/>
                    <a:pt x="157" y="105"/>
                  </a:cubicBezTo>
                  <a:cubicBezTo>
                    <a:pt x="156" y="104"/>
                    <a:pt x="156" y="104"/>
                    <a:pt x="156" y="104"/>
                  </a:cubicBezTo>
                  <a:cubicBezTo>
                    <a:pt x="156" y="105"/>
                    <a:pt x="156" y="105"/>
                    <a:pt x="156" y="105"/>
                  </a:cubicBezTo>
                  <a:cubicBezTo>
                    <a:pt x="155" y="105"/>
                    <a:pt x="155" y="105"/>
                    <a:pt x="155" y="105"/>
                  </a:cubicBezTo>
                  <a:cubicBezTo>
                    <a:pt x="154" y="104"/>
                    <a:pt x="154" y="104"/>
                    <a:pt x="154" y="104"/>
                  </a:cubicBezTo>
                  <a:cubicBezTo>
                    <a:pt x="154" y="103"/>
                    <a:pt x="154" y="103"/>
                    <a:pt x="154" y="103"/>
                  </a:cubicBezTo>
                  <a:cubicBezTo>
                    <a:pt x="153" y="104"/>
                    <a:pt x="153" y="104"/>
                    <a:pt x="153" y="104"/>
                  </a:cubicBezTo>
                  <a:cubicBezTo>
                    <a:pt x="152" y="104"/>
                    <a:pt x="152" y="104"/>
                    <a:pt x="152" y="104"/>
                  </a:cubicBezTo>
                  <a:cubicBezTo>
                    <a:pt x="151" y="105"/>
                    <a:pt x="151" y="105"/>
                    <a:pt x="151" y="105"/>
                  </a:cubicBezTo>
                  <a:cubicBezTo>
                    <a:pt x="149" y="105"/>
                    <a:pt x="149" y="105"/>
                    <a:pt x="149" y="105"/>
                  </a:cubicBezTo>
                  <a:cubicBezTo>
                    <a:pt x="149" y="105"/>
                    <a:pt x="149" y="105"/>
                    <a:pt x="149" y="105"/>
                  </a:cubicBezTo>
                  <a:cubicBezTo>
                    <a:pt x="148" y="106"/>
                    <a:pt x="148" y="106"/>
                    <a:pt x="148" y="106"/>
                  </a:cubicBezTo>
                  <a:cubicBezTo>
                    <a:pt x="149" y="106"/>
                    <a:pt x="149" y="106"/>
                    <a:pt x="149" y="106"/>
                  </a:cubicBezTo>
                  <a:cubicBezTo>
                    <a:pt x="148" y="108"/>
                    <a:pt x="148" y="108"/>
                    <a:pt x="148" y="108"/>
                  </a:cubicBezTo>
                  <a:cubicBezTo>
                    <a:pt x="147" y="108"/>
                    <a:pt x="147" y="108"/>
                    <a:pt x="147" y="108"/>
                  </a:cubicBezTo>
                  <a:cubicBezTo>
                    <a:pt x="147" y="109"/>
                    <a:pt x="147" y="109"/>
                    <a:pt x="147" y="109"/>
                  </a:cubicBezTo>
                  <a:cubicBezTo>
                    <a:pt x="144" y="111"/>
                    <a:pt x="144" y="111"/>
                    <a:pt x="144" y="111"/>
                  </a:cubicBezTo>
                  <a:cubicBezTo>
                    <a:pt x="143" y="112"/>
                    <a:pt x="143" y="112"/>
                    <a:pt x="143" y="112"/>
                  </a:cubicBezTo>
                  <a:cubicBezTo>
                    <a:pt x="143" y="113"/>
                    <a:pt x="143" y="113"/>
                    <a:pt x="143" y="113"/>
                  </a:cubicBezTo>
                  <a:cubicBezTo>
                    <a:pt x="144" y="114"/>
                    <a:pt x="144" y="114"/>
                    <a:pt x="144" y="114"/>
                  </a:cubicBezTo>
                  <a:cubicBezTo>
                    <a:pt x="145" y="113"/>
                    <a:pt x="145" y="113"/>
                    <a:pt x="145" y="113"/>
                  </a:cubicBezTo>
                  <a:cubicBezTo>
                    <a:pt x="145" y="113"/>
                    <a:pt x="145" y="113"/>
                    <a:pt x="145" y="113"/>
                  </a:cubicBezTo>
                  <a:cubicBezTo>
                    <a:pt x="146" y="113"/>
                    <a:pt x="146" y="113"/>
                    <a:pt x="146" y="113"/>
                  </a:cubicBezTo>
                  <a:cubicBezTo>
                    <a:pt x="147" y="113"/>
                    <a:pt x="147" y="113"/>
                    <a:pt x="147" y="113"/>
                  </a:cubicBezTo>
                  <a:cubicBezTo>
                    <a:pt x="147" y="113"/>
                    <a:pt x="147" y="113"/>
                    <a:pt x="147" y="113"/>
                  </a:cubicBezTo>
                  <a:cubicBezTo>
                    <a:pt x="145" y="114"/>
                    <a:pt x="145" y="114"/>
                    <a:pt x="145" y="114"/>
                  </a:cubicBezTo>
                  <a:cubicBezTo>
                    <a:pt x="144" y="114"/>
                    <a:pt x="144" y="114"/>
                    <a:pt x="144" y="114"/>
                  </a:cubicBezTo>
                  <a:cubicBezTo>
                    <a:pt x="144" y="115"/>
                    <a:pt x="144" y="115"/>
                    <a:pt x="144" y="115"/>
                  </a:cubicBezTo>
                  <a:cubicBezTo>
                    <a:pt x="143" y="115"/>
                    <a:pt x="143" y="115"/>
                    <a:pt x="143" y="115"/>
                  </a:cubicBezTo>
                  <a:cubicBezTo>
                    <a:pt x="142" y="115"/>
                    <a:pt x="142" y="115"/>
                    <a:pt x="142" y="115"/>
                  </a:cubicBezTo>
                  <a:cubicBezTo>
                    <a:pt x="142" y="115"/>
                    <a:pt x="142" y="115"/>
                    <a:pt x="142" y="115"/>
                  </a:cubicBezTo>
                  <a:cubicBezTo>
                    <a:pt x="142" y="116"/>
                    <a:pt x="142" y="116"/>
                    <a:pt x="142" y="116"/>
                  </a:cubicBezTo>
                  <a:cubicBezTo>
                    <a:pt x="141" y="116"/>
                    <a:pt x="141" y="116"/>
                    <a:pt x="141" y="116"/>
                  </a:cubicBezTo>
                  <a:cubicBezTo>
                    <a:pt x="141" y="116"/>
                    <a:pt x="141" y="116"/>
                    <a:pt x="141" y="116"/>
                  </a:cubicBezTo>
                  <a:cubicBezTo>
                    <a:pt x="141" y="117"/>
                    <a:pt x="141" y="117"/>
                    <a:pt x="141" y="117"/>
                  </a:cubicBezTo>
                  <a:cubicBezTo>
                    <a:pt x="142" y="118"/>
                    <a:pt x="142" y="118"/>
                    <a:pt x="142" y="118"/>
                  </a:cubicBezTo>
                  <a:cubicBezTo>
                    <a:pt x="142" y="118"/>
                    <a:pt x="142" y="118"/>
                    <a:pt x="142" y="118"/>
                  </a:cubicBezTo>
                  <a:cubicBezTo>
                    <a:pt x="143" y="117"/>
                    <a:pt x="143" y="117"/>
                    <a:pt x="143" y="117"/>
                  </a:cubicBezTo>
                  <a:cubicBezTo>
                    <a:pt x="143" y="118"/>
                    <a:pt x="143" y="118"/>
                    <a:pt x="143" y="118"/>
                  </a:cubicBezTo>
                  <a:cubicBezTo>
                    <a:pt x="143" y="117"/>
                    <a:pt x="143" y="117"/>
                    <a:pt x="143" y="117"/>
                  </a:cubicBezTo>
                  <a:cubicBezTo>
                    <a:pt x="144" y="117"/>
                    <a:pt x="144" y="117"/>
                    <a:pt x="144" y="117"/>
                  </a:cubicBezTo>
                  <a:cubicBezTo>
                    <a:pt x="144" y="117"/>
                    <a:pt x="144" y="117"/>
                    <a:pt x="144" y="117"/>
                  </a:cubicBezTo>
                  <a:cubicBezTo>
                    <a:pt x="145" y="117"/>
                    <a:pt x="145" y="117"/>
                    <a:pt x="145" y="117"/>
                  </a:cubicBezTo>
                  <a:cubicBezTo>
                    <a:pt x="145" y="117"/>
                    <a:pt x="145" y="117"/>
                    <a:pt x="145" y="117"/>
                  </a:cubicBezTo>
                  <a:cubicBezTo>
                    <a:pt x="145" y="116"/>
                    <a:pt x="145" y="116"/>
                    <a:pt x="145" y="116"/>
                  </a:cubicBezTo>
                  <a:cubicBezTo>
                    <a:pt x="146" y="116"/>
                    <a:pt x="146" y="116"/>
                    <a:pt x="146" y="116"/>
                  </a:cubicBezTo>
                  <a:cubicBezTo>
                    <a:pt x="146" y="115"/>
                    <a:pt x="146" y="115"/>
                    <a:pt x="146" y="115"/>
                  </a:cubicBezTo>
                  <a:cubicBezTo>
                    <a:pt x="147" y="114"/>
                    <a:pt x="147" y="114"/>
                    <a:pt x="147" y="114"/>
                  </a:cubicBezTo>
                  <a:cubicBezTo>
                    <a:pt x="147" y="115"/>
                    <a:pt x="147" y="115"/>
                    <a:pt x="147" y="115"/>
                  </a:cubicBezTo>
                  <a:cubicBezTo>
                    <a:pt x="147" y="115"/>
                    <a:pt x="147" y="115"/>
                    <a:pt x="147" y="115"/>
                  </a:cubicBezTo>
                  <a:cubicBezTo>
                    <a:pt x="147" y="116"/>
                    <a:pt x="147" y="116"/>
                    <a:pt x="147" y="116"/>
                  </a:cubicBezTo>
                  <a:cubicBezTo>
                    <a:pt x="148" y="116"/>
                    <a:pt x="148" y="116"/>
                    <a:pt x="148" y="116"/>
                  </a:cubicBezTo>
                  <a:cubicBezTo>
                    <a:pt x="149" y="115"/>
                    <a:pt x="149" y="115"/>
                    <a:pt x="149" y="115"/>
                  </a:cubicBezTo>
                  <a:cubicBezTo>
                    <a:pt x="150" y="115"/>
                    <a:pt x="150" y="115"/>
                    <a:pt x="150" y="115"/>
                  </a:cubicBezTo>
                  <a:cubicBezTo>
                    <a:pt x="151" y="115"/>
                    <a:pt x="151" y="115"/>
                    <a:pt x="151" y="115"/>
                  </a:cubicBezTo>
                  <a:cubicBezTo>
                    <a:pt x="151" y="115"/>
                    <a:pt x="151" y="115"/>
                    <a:pt x="151" y="115"/>
                  </a:cubicBezTo>
                  <a:cubicBezTo>
                    <a:pt x="152" y="113"/>
                    <a:pt x="152" y="113"/>
                    <a:pt x="152" y="113"/>
                  </a:cubicBezTo>
                  <a:cubicBezTo>
                    <a:pt x="153" y="113"/>
                    <a:pt x="153" y="113"/>
                    <a:pt x="153" y="113"/>
                  </a:cubicBezTo>
                  <a:cubicBezTo>
                    <a:pt x="153" y="113"/>
                    <a:pt x="153" y="113"/>
                    <a:pt x="153" y="113"/>
                  </a:cubicBezTo>
                  <a:cubicBezTo>
                    <a:pt x="152" y="114"/>
                    <a:pt x="152" y="114"/>
                    <a:pt x="152" y="114"/>
                  </a:cubicBezTo>
                  <a:cubicBezTo>
                    <a:pt x="152" y="114"/>
                    <a:pt x="152" y="114"/>
                    <a:pt x="152" y="114"/>
                  </a:cubicBezTo>
                  <a:cubicBezTo>
                    <a:pt x="152" y="114"/>
                    <a:pt x="152" y="114"/>
                    <a:pt x="152" y="114"/>
                  </a:cubicBezTo>
                  <a:cubicBezTo>
                    <a:pt x="153" y="113"/>
                    <a:pt x="153" y="113"/>
                    <a:pt x="153" y="113"/>
                  </a:cubicBezTo>
                  <a:cubicBezTo>
                    <a:pt x="154" y="112"/>
                    <a:pt x="154" y="112"/>
                    <a:pt x="154" y="112"/>
                  </a:cubicBezTo>
                  <a:cubicBezTo>
                    <a:pt x="155" y="111"/>
                    <a:pt x="155" y="111"/>
                    <a:pt x="155" y="111"/>
                  </a:cubicBezTo>
                  <a:cubicBezTo>
                    <a:pt x="155" y="112"/>
                    <a:pt x="155" y="112"/>
                    <a:pt x="155" y="112"/>
                  </a:cubicBezTo>
                  <a:cubicBezTo>
                    <a:pt x="154" y="113"/>
                    <a:pt x="154" y="113"/>
                    <a:pt x="154" y="113"/>
                  </a:cubicBezTo>
                  <a:cubicBezTo>
                    <a:pt x="154" y="113"/>
                    <a:pt x="154" y="113"/>
                    <a:pt x="154" y="113"/>
                  </a:cubicBezTo>
                  <a:cubicBezTo>
                    <a:pt x="155" y="112"/>
                    <a:pt x="155" y="112"/>
                    <a:pt x="155" y="112"/>
                  </a:cubicBezTo>
                  <a:cubicBezTo>
                    <a:pt x="155" y="113"/>
                    <a:pt x="155" y="113"/>
                    <a:pt x="155" y="113"/>
                  </a:cubicBezTo>
                  <a:cubicBezTo>
                    <a:pt x="155" y="113"/>
                    <a:pt x="155" y="113"/>
                    <a:pt x="155" y="113"/>
                  </a:cubicBezTo>
                  <a:cubicBezTo>
                    <a:pt x="156" y="113"/>
                    <a:pt x="156" y="113"/>
                    <a:pt x="156" y="113"/>
                  </a:cubicBezTo>
                  <a:cubicBezTo>
                    <a:pt x="157" y="114"/>
                    <a:pt x="157" y="114"/>
                    <a:pt x="157" y="114"/>
                  </a:cubicBezTo>
                  <a:cubicBezTo>
                    <a:pt x="157" y="113"/>
                    <a:pt x="157" y="113"/>
                    <a:pt x="157" y="113"/>
                  </a:cubicBezTo>
                  <a:cubicBezTo>
                    <a:pt x="158" y="112"/>
                    <a:pt x="158" y="112"/>
                    <a:pt x="158" y="112"/>
                  </a:cubicBezTo>
                  <a:cubicBezTo>
                    <a:pt x="159" y="112"/>
                    <a:pt x="159" y="112"/>
                    <a:pt x="159" y="112"/>
                  </a:cubicBezTo>
                  <a:cubicBezTo>
                    <a:pt x="160" y="112"/>
                    <a:pt x="160" y="112"/>
                    <a:pt x="160" y="112"/>
                  </a:cubicBezTo>
                  <a:cubicBezTo>
                    <a:pt x="159" y="111"/>
                    <a:pt x="159" y="111"/>
                    <a:pt x="159" y="111"/>
                  </a:cubicBezTo>
                  <a:cubicBezTo>
                    <a:pt x="159" y="111"/>
                    <a:pt x="159" y="111"/>
                    <a:pt x="159" y="111"/>
                  </a:cubicBezTo>
                  <a:cubicBezTo>
                    <a:pt x="161" y="110"/>
                    <a:pt x="161" y="110"/>
                    <a:pt x="161" y="110"/>
                  </a:cubicBezTo>
                  <a:cubicBezTo>
                    <a:pt x="161" y="109"/>
                    <a:pt x="161" y="109"/>
                    <a:pt x="161" y="109"/>
                  </a:cubicBezTo>
                  <a:cubicBezTo>
                    <a:pt x="161" y="109"/>
                    <a:pt x="161" y="109"/>
                    <a:pt x="161" y="109"/>
                  </a:cubicBezTo>
                  <a:cubicBezTo>
                    <a:pt x="161" y="109"/>
                    <a:pt x="161" y="109"/>
                    <a:pt x="161" y="109"/>
                  </a:cubicBezTo>
                  <a:cubicBezTo>
                    <a:pt x="160" y="108"/>
                    <a:pt x="160" y="108"/>
                    <a:pt x="160" y="108"/>
                  </a:cubicBezTo>
                  <a:cubicBezTo>
                    <a:pt x="159" y="108"/>
                    <a:pt x="159" y="108"/>
                    <a:pt x="159" y="108"/>
                  </a:cubicBezTo>
                  <a:cubicBezTo>
                    <a:pt x="159" y="108"/>
                    <a:pt x="159" y="108"/>
                    <a:pt x="159" y="108"/>
                  </a:cubicBezTo>
                  <a:cubicBezTo>
                    <a:pt x="160" y="108"/>
                    <a:pt x="160" y="108"/>
                    <a:pt x="160" y="108"/>
                  </a:cubicBezTo>
                  <a:cubicBezTo>
                    <a:pt x="161" y="108"/>
                    <a:pt x="161" y="108"/>
                    <a:pt x="161" y="108"/>
                  </a:cubicBezTo>
                  <a:cubicBezTo>
                    <a:pt x="161" y="108"/>
                    <a:pt x="161" y="108"/>
                    <a:pt x="161" y="108"/>
                  </a:cubicBezTo>
                  <a:cubicBezTo>
                    <a:pt x="161" y="107"/>
                    <a:pt x="161" y="107"/>
                    <a:pt x="161" y="107"/>
                  </a:cubicBezTo>
                  <a:cubicBezTo>
                    <a:pt x="160" y="107"/>
                    <a:pt x="160" y="107"/>
                    <a:pt x="160" y="107"/>
                  </a:cubicBezTo>
                  <a:cubicBezTo>
                    <a:pt x="160" y="107"/>
                    <a:pt x="160" y="107"/>
                    <a:pt x="160" y="107"/>
                  </a:cubicBezTo>
                  <a:cubicBezTo>
                    <a:pt x="160" y="106"/>
                    <a:pt x="160" y="106"/>
                    <a:pt x="160" y="106"/>
                  </a:cubicBezTo>
                  <a:cubicBezTo>
                    <a:pt x="161" y="106"/>
                    <a:pt x="161" y="106"/>
                    <a:pt x="161" y="106"/>
                  </a:cubicBezTo>
                  <a:cubicBezTo>
                    <a:pt x="161" y="106"/>
                    <a:pt x="161" y="106"/>
                    <a:pt x="161" y="106"/>
                  </a:cubicBezTo>
                  <a:cubicBezTo>
                    <a:pt x="162" y="106"/>
                    <a:pt x="162" y="106"/>
                    <a:pt x="162" y="106"/>
                  </a:cubicBezTo>
                  <a:cubicBezTo>
                    <a:pt x="162" y="105"/>
                    <a:pt x="162" y="105"/>
                    <a:pt x="162" y="105"/>
                  </a:cubicBezTo>
                  <a:cubicBezTo>
                    <a:pt x="161" y="105"/>
                    <a:pt x="161" y="105"/>
                    <a:pt x="161" y="105"/>
                  </a:cubicBezTo>
                  <a:cubicBezTo>
                    <a:pt x="163" y="104"/>
                    <a:pt x="163" y="104"/>
                    <a:pt x="163" y="104"/>
                  </a:cubicBezTo>
                  <a:cubicBezTo>
                    <a:pt x="164" y="105"/>
                    <a:pt x="164" y="105"/>
                    <a:pt x="164" y="105"/>
                  </a:cubicBezTo>
                  <a:cubicBezTo>
                    <a:pt x="164" y="104"/>
                    <a:pt x="164" y="104"/>
                    <a:pt x="164" y="104"/>
                  </a:cubicBezTo>
                  <a:cubicBezTo>
                    <a:pt x="165" y="104"/>
                    <a:pt x="165" y="104"/>
                    <a:pt x="165" y="104"/>
                  </a:cubicBezTo>
                  <a:cubicBezTo>
                    <a:pt x="164" y="105"/>
                    <a:pt x="164" y="105"/>
                    <a:pt x="164" y="105"/>
                  </a:cubicBezTo>
                  <a:cubicBezTo>
                    <a:pt x="164" y="106"/>
                    <a:pt x="164" y="106"/>
                    <a:pt x="164" y="106"/>
                  </a:cubicBezTo>
                  <a:cubicBezTo>
                    <a:pt x="164" y="107"/>
                    <a:pt x="164" y="107"/>
                    <a:pt x="164" y="107"/>
                  </a:cubicBezTo>
                  <a:cubicBezTo>
                    <a:pt x="164" y="107"/>
                    <a:pt x="164" y="107"/>
                    <a:pt x="164" y="107"/>
                  </a:cubicBezTo>
                  <a:cubicBezTo>
                    <a:pt x="165" y="106"/>
                    <a:pt x="165" y="106"/>
                    <a:pt x="165" y="106"/>
                  </a:cubicBezTo>
                  <a:cubicBezTo>
                    <a:pt x="166" y="105"/>
                    <a:pt x="166" y="105"/>
                    <a:pt x="166" y="105"/>
                  </a:cubicBezTo>
                  <a:cubicBezTo>
                    <a:pt x="166" y="105"/>
                    <a:pt x="166" y="105"/>
                    <a:pt x="166" y="105"/>
                  </a:cubicBezTo>
                  <a:cubicBezTo>
                    <a:pt x="166" y="106"/>
                    <a:pt x="166" y="106"/>
                    <a:pt x="166" y="106"/>
                  </a:cubicBezTo>
                  <a:cubicBezTo>
                    <a:pt x="165" y="106"/>
                    <a:pt x="165" y="106"/>
                    <a:pt x="165" y="106"/>
                  </a:cubicBezTo>
                  <a:cubicBezTo>
                    <a:pt x="166" y="107"/>
                    <a:pt x="166" y="107"/>
                    <a:pt x="166" y="107"/>
                  </a:cubicBezTo>
                  <a:cubicBezTo>
                    <a:pt x="167" y="106"/>
                    <a:pt x="167" y="106"/>
                    <a:pt x="167" y="106"/>
                  </a:cubicBezTo>
                  <a:cubicBezTo>
                    <a:pt x="167" y="106"/>
                    <a:pt x="167" y="106"/>
                    <a:pt x="167" y="106"/>
                  </a:cubicBezTo>
                  <a:cubicBezTo>
                    <a:pt x="167" y="106"/>
                    <a:pt x="167" y="106"/>
                    <a:pt x="167" y="106"/>
                  </a:cubicBezTo>
                  <a:cubicBezTo>
                    <a:pt x="168" y="106"/>
                    <a:pt x="168" y="106"/>
                    <a:pt x="168" y="106"/>
                  </a:cubicBezTo>
                  <a:cubicBezTo>
                    <a:pt x="169" y="106"/>
                    <a:pt x="169" y="106"/>
                    <a:pt x="169" y="106"/>
                  </a:cubicBezTo>
                  <a:cubicBezTo>
                    <a:pt x="170" y="105"/>
                    <a:pt x="170" y="105"/>
                    <a:pt x="170" y="105"/>
                  </a:cubicBezTo>
                  <a:cubicBezTo>
                    <a:pt x="171" y="105"/>
                    <a:pt x="171" y="105"/>
                    <a:pt x="171" y="105"/>
                  </a:cubicBezTo>
                  <a:cubicBezTo>
                    <a:pt x="171" y="105"/>
                    <a:pt x="171" y="105"/>
                    <a:pt x="171" y="105"/>
                  </a:cubicBezTo>
                  <a:cubicBezTo>
                    <a:pt x="171" y="105"/>
                    <a:pt x="171" y="105"/>
                    <a:pt x="171" y="105"/>
                  </a:cubicBezTo>
                  <a:cubicBezTo>
                    <a:pt x="170" y="105"/>
                    <a:pt x="170" y="105"/>
                    <a:pt x="170" y="105"/>
                  </a:cubicBezTo>
                  <a:cubicBezTo>
                    <a:pt x="169" y="106"/>
                    <a:pt x="169" y="106"/>
                    <a:pt x="169" y="106"/>
                  </a:cubicBezTo>
                  <a:cubicBezTo>
                    <a:pt x="169" y="106"/>
                    <a:pt x="169" y="106"/>
                    <a:pt x="169" y="106"/>
                  </a:cubicBezTo>
                  <a:cubicBezTo>
                    <a:pt x="168" y="107"/>
                    <a:pt x="168" y="107"/>
                    <a:pt x="168" y="107"/>
                  </a:cubicBezTo>
                  <a:cubicBezTo>
                    <a:pt x="169" y="107"/>
                    <a:pt x="169" y="107"/>
                    <a:pt x="169" y="107"/>
                  </a:cubicBezTo>
                  <a:cubicBezTo>
                    <a:pt x="170" y="108"/>
                    <a:pt x="170" y="108"/>
                    <a:pt x="170" y="108"/>
                  </a:cubicBezTo>
                  <a:cubicBezTo>
                    <a:pt x="171" y="108"/>
                    <a:pt x="171" y="108"/>
                    <a:pt x="171" y="108"/>
                  </a:cubicBezTo>
                  <a:cubicBezTo>
                    <a:pt x="171" y="109"/>
                    <a:pt x="171" y="109"/>
                    <a:pt x="171" y="109"/>
                  </a:cubicBezTo>
                  <a:cubicBezTo>
                    <a:pt x="170" y="108"/>
                    <a:pt x="170" y="108"/>
                    <a:pt x="170" y="108"/>
                  </a:cubicBezTo>
                  <a:cubicBezTo>
                    <a:pt x="169" y="108"/>
                    <a:pt x="169" y="108"/>
                    <a:pt x="169" y="108"/>
                  </a:cubicBezTo>
                  <a:cubicBezTo>
                    <a:pt x="168" y="108"/>
                    <a:pt x="168" y="108"/>
                    <a:pt x="168" y="108"/>
                  </a:cubicBezTo>
                  <a:cubicBezTo>
                    <a:pt x="168" y="109"/>
                    <a:pt x="168" y="109"/>
                    <a:pt x="168" y="109"/>
                  </a:cubicBezTo>
                  <a:cubicBezTo>
                    <a:pt x="168" y="109"/>
                    <a:pt x="168" y="109"/>
                    <a:pt x="168" y="109"/>
                  </a:cubicBezTo>
                  <a:cubicBezTo>
                    <a:pt x="169" y="109"/>
                    <a:pt x="169" y="109"/>
                    <a:pt x="169" y="109"/>
                  </a:cubicBezTo>
                  <a:cubicBezTo>
                    <a:pt x="170" y="109"/>
                    <a:pt x="170" y="109"/>
                    <a:pt x="170" y="109"/>
                  </a:cubicBezTo>
                  <a:cubicBezTo>
                    <a:pt x="169" y="109"/>
                    <a:pt x="169" y="109"/>
                    <a:pt x="169" y="109"/>
                  </a:cubicBezTo>
                  <a:cubicBezTo>
                    <a:pt x="168" y="109"/>
                    <a:pt x="168" y="109"/>
                    <a:pt x="168" y="109"/>
                  </a:cubicBezTo>
                  <a:cubicBezTo>
                    <a:pt x="169" y="110"/>
                    <a:pt x="169" y="110"/>
                    <a:pt x="169" y="110"/>
                  </a:cubicBezTo>
                  <a:cubicBezTo>
                    <a:pt x="170" y="110"/>
                    <a:pt x="170" y="110"/>
                    <a:pt x="170" y="110"/>
                  </a:cubicBezTo>
                  <a:cubicBezTo>
                    <a:pt x="170" y="111"/>
                    <a:pt x="170" y="111"/>
                    <a:pt x="170" y="111"/>
                  </a:cubicBezTo>
                  <a:cubicBezTo>
                    <a:pt x="170" y="111"/>
                    <a:pt x="170" y="111"/>
                    <a:pt x="170" y="111"/>
                  </a:cubicBezTo>
                  <a:cubicBezTo>
                    <a:pt x="169" y="111"/>
                    <a:pt x="169" y="111"/>
                    <a:pt x="169" y="111"/>
                  </a:cubicBezTo>
                  <a:cubicBezTo>
                    <a:pt x="169" y="111"/>
                    <a:pt x="169" y="111"/>
                    <a:pt x="169" y="111"/>
                  </a:cubicBezTo>
                  <a:cubicBezTo>
                    <a:pt x="170" y="111"/>
                    <a:pt x="170" y="111"/>
                    <a:pt x="170" y="111"/>
                  </a:cubicBezTo>
                  <a:cubicBezTo>
                    <a:pt x="171" y="111"/>
                    <a:pt x="171" y="111"/>
                    <a:pt x="171" y="111"/>
                  </a:cubicBezTo>
                  <a:cubicBezTo>
                    <a:pt x="171" y="112"/>
                    <a:pt x="171" y="112"/>
                    <a:pt x="171" y="112"/>
                  </a:cubicBezTo>
                  <a:cubicBezTo>
                    <a:pt x="172" y="112"/>
                    <a:pt x="172" y="112"/>
                    <a:pt x="172" y="112"/>
                  </a:cubicBezTo>
                  <a:cubicBezTo>
                    <a:pt x="173" y="112"/>
                    <a:pt x="173" y="112"/>
                    <a:pt x="173" y="112"/>
                  </a:cubicBezTo>
                  <a:cubicBezTo>
                    <a:pt x="174" y="112"/>
                    <a:pt x="174" y="112"/>
                    <a:pt x="174" y="112"/>
                  </a:cubicBezTo>
                  <a:cubicBezTo>
                    <a:pt x="174" y="112"/>
                    <a:pt x="174" y="112"/>
                    <a:pt x="174" y="112"/>
                  </a:cubicBezTo>
                  <a:cubicBezTo>
                    <a:pt x="173" y="113"/>
                    <a:pt x="173" y="113"/>
                    <a:pt x="173" y="113"/>
                  </a:cubicBezTo>
                  <a:cubicBezTo>
                    <a:pt x="173" y="113"/>
                    <a:pt x="173" y="113"/>
                    <a:pt x="173" y="113"/>
                  </a:cubicBezTo>
                  <a:cubicBezTo>
                    <a:pt x="174" y="113"/>
                    <a:pt x="174" y="113"/>
                    <a:pt x="174" y="113"/>
                  </a:cubicBezTo>
                  <a:cubicBezTo>
                    <a:pt x="174" y="114"/>
                    <a:pt x="174" y="114"/>
                    <a:pt x="174" y="114"/>
                  </a:cubicBezTo>
                  <a:cubicBezTo>
                    <a:pt x="175" y="114"/>
                    <a:pt x="175" y="114"/>
                    <a:pt x="175" y="114"/>
                  </a:cubicBezTo>
                  <a:cubicBezTo>
                    <a:pt x="175" y="113"/>
                    <a:pt x="175" y="113"/>
                    <a:pt x="175" y="113"/>
                  </a:cubicBezTo>
                  <a:cubicBezTo>
                    <a:pt x="175" y="113"/>
                    <a:pt x="175" y="113"/>
                    <a:pt x="175" y="113"/>
                  </a:cubicBezTo>
                  <a:cubicBezTo>
                    <a:pt x="175" y="113"/>
                    <a:pt x="175" y="113"/>
                    <a:pt x="175" y="113"/>
                  </a:cubicBezTo>
                  <a:cubicBezTo>
                    <a:pt x="176" y="113"/>
                    <a:pt x="176" y="113"/>
                    <a:pt x="176" y="113"/>
                  </a:cubicBezTo>
                  <a:cubicBezTo>
                    <a:pt x="176" y="113"/>
                    <a:pt x="176" y="113"/>
                    <a:pt x="176" y="113"/>
                  </a:cubicBezTo>
                  <a:cubicBezTo>
                    <a:pt x="176" y="114"/>
                    <a:pt x="176" y="114"/>
                    <a:pt x="176" y="114"/>
                  </a:cubicBezTo>
                  <a:cubicBezTo>
                    <a:pt x="175" y="115"/>
                    <a:pt x="175" y="115"/>
                    <a:pt x="175" y="115"/>
                  </a:cubicBezTo>
                  <a:cubicBezTo>
                    <a:pt x="175" y="116"/>
                    <a:pt x="175" y="116"/>
                    <a:pt x="175" y="116"/>
                  </a:cubicBezTo>
                  <a:cubicBezTo>
                    <a:pt x="175" y="116"/>
                    <a:pt x="175" y="116"/>
                    <a:pt x="175" y="116"/>
                  </a:cubicBezTo>
                  <a:cubicBezTo>
                    <a:pt x="175" y="116"/>
                    <a:pt x="175" y="116"/>
                    <a:pt x="175" y="116"/>
                  </a:cubicBezTo>
                  <a:cubicBezTo>
                    <a:pt x="174" y="116"/>
                    <a:pt x="174" y="116"/>
                    <a:pt x="174" y="116"/>
                  </a:cubicBezTo>
                  <a:cubicBezTo>
                    <a:pt x="174" y="116"/>
                    <a:pt x="174" y="116"/>
                    <a:pt x="174" y="116"/>
                  </a:cubicBezTo>
                  <a:cubicBezTo>
                    <a:pt x="176" y="117"/>
                    <a:pt x="176" y="117"/>
                    <a:pt x="176" y="117"/>
                  </a:cubicBezTo>
                  <a:cubicBezTo>
                    <a:pt x="177" y="117"/>
                    <a:pt x="177" y="117"/>
                    <a:pt x="177" y="117"/>
                  </a:cubicBezTo>
                  <a:cubicBezTo>
                    <a:pt x="178" y="117"/>
                    <a:pt x="178" y="117"/>
                    <a:pt x="178" y="117"/>
                  </a:cubicBezTo>
                  <a:cubicBezTo>
                    <a:pt x="179" y="117"/>
                    <a:pt x="179" y="117"/>
                    <a:pt x="179" y="117"/>
                  </a:cubicBezTo>
                  <a:cubicBezTo>
                    <a:pt x="180" y="117"/>
                    <a:pt x="180" y="117"/>
                    <a:pt x="180" y="117"/>
                  </a:cubicBezTo>
                  <a:cubicBezTo>
                    <a:pt x="181" y="116"/>
                    <a:pt x="181" y="116"/>
                    <a:pt x="181" y="116"/>
                  </a:cubicBezTo>
                  <a:cubicBezTo>
                    <a:pt x="181" y="117"/>
                    <a:pt x="181" y="117"/>
                    <a:pt x="181" y="117"/>
                  </a:cubicBezTo>
                  <a:cubicBezTo>
                    <a:pt x="181" y="117"/>
                    <a:pt x="181" y="117"/>
                    <a:pt x="181" y="117"/>
                  </a:cubicBezTo>
                  <a:cubicBezTo>
                    <a:pt x="182" y="117"/>
                    <a:pt x="182" y="117"/>
                    <a:pt x="182" y="117"/>
                  </a:cubicBezTo>
                  <a:cubicBezTo>
                    <a:pt x="182" y="118"/>
                    <a:pt x="182" y="118"/>
                    <a:pt x="182" y="118"/>
                  </a:cubicBezTo>
                  <a:cubicBezTo>
                    <a:pt x="183" y="118"/>
                    <a:pt x="183" y="118"/>
                    <a:pt x="183" y="118"/>
                  </a:cubicBezTo>
                  <a:cubicBezTo>
                    <a:pt x="183" y="119"/>
                    <a:pt x="183" y="119"/>
                    <a:pt x="183" y="119"/>
                  </a:cubicBezTo>
                  <a:cubicBezTo>
                    <a:pt x="184" y="119"/>
                    <a:pt x="184" y="119"/>
                    <a:pt x="184" y="119"/>
                  </a:cubicBezTo>
                  <a:cubicBezTo>
                    <a:pt x="185" y="118"/>
                    <a:pt x="185" y="118"/>
                    <a:pt x="185" y="118"/>
                  </a:cubicBezTo>
                  <a:cubicBezTo>
                    <a:pt x="185" y="118"/>
                    <a:pt x="185" y="118"/>
                    <a:pt x="185" y="118"/>
                  </a:cubicBezTo>
                  <a:cubicBezTo>
                    <a:pt x="186" y="118"/>
                    <a:pt x="186" y="118"/>
                    <a:pt x="186" y="118"/>
                  </a:cubicBezTo>
                  <a:cubicBezTo>
                    <a:pt x="186" y="119"/>
                    <a:pt x="186" y="119"/>
                    <a:pt x="186" y="119"/>
                  </a:cubicBezTo>
                  <a:cubicBezTo>
                    <a:pt x="185" y="119"/>
                    <a:pt x="185" y="119"/>
                    <a:pt x="185" y="119"/>
                  </a:cubicBezTo>
                  <a:cubicBezTo>
                    <a:pt x="184" y="119"/>
                    <a:pt x="184" y="119"/>
                    <a:pt x="184" y="119"/>
                  </a:cubicBezTo>
                  <a:cubicBezTo>
                    <a:pt x="184" y="120"/>
                    <a:pt x="184" y="120"/>
                    <a:pt x="184" y="120"/>
                  </a:cubicBezTo>
                  <a:cubicBezTo>
                    <a:pt x="186" y="120"/>
                    <a:pt x="186" y="120"/>
                    <a:pt x="186" y="120"/>
                  </a:cubicBezTo>
                  <a:cubicBezTo>
                    <a:pt x="186" y="121"/>
                    <a:pt x="186" y="121"/>
                    <a:pt x="186" y="121"/>
                  </a:cubicBezTo>
                  <a:cubicBezTo>
                    <a:pt x="186" y="121"/>
                    <a:pt x="186" y="121"/>
                    <a:pt x="186" y="121"/>
                  </a:cubicBezTo>
                  <a:cubicBezTo>
                    <a:pt x="188" y="122"/>
                    <a:pt x="188" y="122"/>
                    <a:pt x="188" y="122"/>
                  </a:cubicBezTo>
                  <a:cubicBezTo>
                    <a:pt x="189" y="121"/>
                    <a:pt x="189" y="121"/>
                    <a:pt x="189" y="121"/>
                  </a:cubicBezTo>
                  <a:cubicBezTo>
                    <a:pt x="190" y="121"/>
                    <a:pt x="190" y="121"/>
                    <a:pt x="190" y="121"/>
                  </a:cubicBezTo>
                  <a:cubicBezTo>
                    <a:pt x="190" y="121"/>
                    <a:pt x="190" y="121"/>
                    <a:pt x="190" y="121"/>
                  </a:cubicBezTo>
                  <a:cubicBezTo>
                    <a:pt x="191" y="121"/>
                    <a:pt x="191" y="121"/>
                    <a:pt x="191" y="121"/>
                  </a:cubicBezTo>
                  <a:cubicBezTo>
                    <a:pt x="192" y="120"/>
                    <a:pt x="192" y="120"/>
                    <a:pt x="192" y="120"/>
                  </a:cubicBezTo>
                  <a:cubicBezTo>
                    <a:pt x="192" y="120"/>
                    <a:pt x="192" y="120"/>
                    <a:pt x="192" y="120"/>
                  </a:cubicBezTo>
                  <a:cubicBezTo>
                    <a:pt x="192" y="121"/>
                    <a:pt x="192" y="121"/>
                    <a:pt x="192" y="121"/>
                  </a:cubicBezTo>
                  <a:cubicBezTo>
                    <a:pt x="191" y="121"/>
                    <a:pt x="191" y="121"/>
                    <a:pt x="191" y="121"/>
                  </a:cubicBezTo>
                  <a:cubicBezTo>
                    <a:pt x="191" y="123"/>
                    <a:pt x="191" y="123"/>
                    <a:pt x="191" y="123"/>
                  </a:cubicBezTo>
                  <a:cubicBezTo>
                    <a:pt x="191" y="123"/>
                    <a:pt x="191" y="123"/>
                    <a:pt x="191" y="123"/>
                  </a:cubicBezTo>
                  <a:cubicBezTo>
                    <a:pt x="190" y="124"/>
                    <a:pt x="190" y="124"/>
                    <a:pt x="190" y="124"/>
                  </a:cubicBezTo>
                  <a:cubicBezTo>
                    <a:pt x="189" y="123"/>
                    <a:pt x="189" y="123"/>
                    <a:pt x="189" y="123"/>
                  </a:cubicBezTo>
                  <a:cubicBezTo>
                    <a:pt x="189" y="123"/>
                    <a:pt x="189" y="123"/>
                    <a:pt x="189" y="123"/>
                  </a:cubicBezTo>
                  <a:cubicBezTo>
                    <a:pt x="189" y="124"/>
                    <a:pt x="189" y="124"/>
                    <a:pt x="189" y="124"/>
                  </a:cubicBezTo>
                  <a:cubicBezTo>
                    <a:pt x="190" y="125"/>
                    <a:pt x="190" y="125"/>
                    <a:pt x="190" y="125"/>
                  </a:cubicBezTo>
                  <a:cubicBezTo>
                    <a:pt x="190" y="125"/>
                    <a:pt x="190" y="125"/>
                    <a:pt x="190" y="125"/>
                  </a:cubicBezTo>
                  <a:cubicBezTo>
                    <a:pt x="191" y="125"/>
                    <a:pt x="191" y="125"/>
                    <a:pt x="191" y="125"/>
                  </a:cubicBezTo>
                  <a:cubicBezTo>
                    <a:pt x="192" y="125"/>
                    <a:pt x="192" y="125"/>
                    <a:pt x="192" y="125"/>
                  </a:cubicBezTo>
                  <a:cubicBezTo>
                    <a:pt x="191" y="126"/>
                    <a:pt x="191" y="126"/>
                    <a:pt x="191" y="126"/>
                  </a:cubicBezTo>
                  <a:cubicBezTo>
                    <a:pt x="191" y="126"/>
                    <a:pt x="191" y="126"/>
                    <a:pt x="191" y="126"/>
                  </a:cubicBezTo>
                  <a:cubicBezTo>
                    <a:pt x="191" y="126"/>
                    <a:pt x="191" y="126"/>
                    <a:pt x="191" y="126"/>
                  </a:cubicBezTo>
                  <a:cubicBezTo>
                    <a:pt x="192" y="127"/>
                    <a:pt x="192" y="127"/>
                    <a:pt x="192" y="127"/>
                  </a:cubicBezTo>
                  <a:cubicBezTo>
                    <a:pt x="192" y="127"/>
                    <a:pt x="192" y="127"/>
                    <a:pt x="192" y="127"/>
                  </a:cubicBezTo>
                  <a:cubicBezTo>
                    <a:pt x="193" y="127"/>
                    <a:pt x="193" y="127"/>
                    <a:pt x="193" y="127"/>
                  </a:cubicBezTo>
                  <a:cubicBezTo>
                    <a:pt x="194" y="126"/>
                    <a:pt x="194" y="126"/>
                    <a:pt x="194" y="126"/>
                  </a:cubicBezTo>
                  <a:cubicBezTo>
                    <a:pt x="195" y="125"/>
                    <a:pt x="195" y="125"/>
                    <a:pt x="195" y="125"/>
                  </a:cubicBezTo>
                  <a:cubicBezTo>
                    <a:pt x="194" y="126"/>
                    <a:pt x="194" y="126"/>
                    <a:pt x="194" y="126"/>
                  </a:cubicBezTo>
                  <a:cubicBezTo>
                    <a:pt x="194" y="127"/>
                    <a:pt x="194" y="127"/>
                    <a:pt x="194" y="127"/>
                  </a:cubicBezTo>
                  <a:cubicBezTo>
                    <a:pt x="194" y="127"/>
                    <a:pt x="194" y="127"/>
                    <a:pt x="194" y="127"/>
                  </a:cubicBezTo>
                  <a:cubicBezTo>
                    <a:pt x="194" y="128"/>
                    <a:pt x="194" y="128"/>
                    <a:pt x="194" y="128"/>
                  </a:cubicBezTo>
                  <a:cubicBezTo>
                    <a:pt x="193" y="128"/>
                    <a:pt x="193" y="128"/>
                    <a:pt x="193" y="128"/>
                  </a:cubicBezTo>
                  <a:cubicBezTo>
                    <a:pt x="193" y="129"/>
                    <a:pt x="193" y="129"/>
                    <a:pt x="193" y="129"/>
                  </a:cubicBezTo>
                  <a:cubicBezTo>
                    <a:pt x="194" y="129"/>
                    <a:pt x="194" y="129"/>
                    <a:pt x="194" y="129"/>
                  </a:cubicBezTo>
                  <a:cubicBezTo>
                    <a:pt x="194" y="130"/>
                    <a:pt x="194" y="130"/>
                    <a:pt x="194" y="130"/>
                  </a:cubicBezTo>
                  <a:cubicBezTo>
                    <a:pt x="194" y="131"/>
                    <a:pt x="194" y="131"/>
                    <a:pt x="194" y="131"/>
                  </a:cubicBezTo>
                  <a:cubicBezTo>
                    <a:pt x="194" y="132"/>
                    <a:pt x="194" y="132"/>
                    <a:pt x="194" y="132"/>
                  </a:cubicBezTo>
                  <a:cubicBezTo>
                    <a:pt x="195" y="132"/>
                    <a:pt x="195" y="132"/>
                    <a:pt x="195" y="132"/>
                  </a:cubicBezTo>
                  <a:cubicBezTo>
                    <a:pt x="194" y="133"/>
                    <a:pt x="194" y="133"/>
                    <a:pt x="194" y="133"/>
                  </a:cubicBezTo>
                  <a:cubicBezTo>
                    <a:pt x="195" y="133"/>
                    <a:pt x="195" y="133"/>
                    <a:pt x="195" y="133"/>
                  </a:cubicBezTo>
                  <a:cubicBezTo>
                    <a:pt x="196" y="135"/>
                    <a:pt x="196" y="135"/>
                    <a:pt x="196" y="135"/>
                  </a:cubicBezTo>
                  <a:cubicBezTo>
                    <a:pt x="196" y="135"/>
                    <a:pt x="196" y="135"/>
                    <a:pt x="196" y="135"/>
                  </a:cubicBezTo>
                  <a:cubicBezTo>
                    <a:pt x="196" y="135"/>
                    <a:pt x="196" y="135"/>
                    <a:pt x="196" y="135"/>
                  </a:cubicBezTo>
                  <a:cubicBezTo>
                    <a:pt x="197" y="135"/>
                    <a:pt x="197" y="135"/>
                    <a:pt x="197" y="135"/>
                  </a:cubicBezTo>
                  <a:cubicBezTo>
                    <a:pt x="197" y="135"/>
                    <a:pt x="197" y="135"/>
                    <a:pt x="197" y="135"/>
                  </a:cubicBezTo>
                  <a:cubicBezTo>
                    <a:pt x="198" y="135"/>
                    <a:pt x="198" y="135"/>
                    <a:pt x="198" y="135"/>
                  </a:cubicBezTo>
                  <a:cubicBezTo>
                    <a:pt x="198" y="135"/>
                    <a:pt x="198" y="135"/>
                    <a:pt x="198" y="135"/>
                  </a:cubicBezTo>
                  <a:cubicBezTo>
                    <a:pt x="198" y="135"/>
                    <a:pt x="198" y="135"/>
                    <a:pt x="198" y="135"/>
                  </a:cubicBezTo>
                  <a:cubicBezTo>
                    <a:pt x="198" y="135"/>
                    <a:pt x="198" y="135"/>
                    <a:pt x="198" y="135"/>
                  </a:cubicBezTo>
                  <a:cubicBezTo>
                    <a:pt x="199" y="135"/>
                    <a:pt x="199" y="135"/>
                    <a:pt x="199" y="135"/>
                  </a:cubicBezTo>
                  <a:cubicBezTo>
                    <a:pt x="199" y="134"/>
                    <a:pt x="199" y="134"/>
                    <a:pt x="199" y="134"/>
                  </a:cubicBezTo>
                  <a:cubicBezTo>
                    <a:pt x="199" y="133"/>
                    <a:pt x="199" y="133"/>
                    <a:pt x="199" y="133"/>
                  </a:cubicBezTo>
                  <a:cubicBezTo>
                    <a:pt x="198" y="133"/>
                    <a:pt x="198" y="133"/>
                    <a:pt x="198" y="133"/>
                  </a:cubicBezTo>
                  <a:cubicBezTo>
                    <a:pt x="198" y="134"/>
                    <a:pt x="198" y="134"/>
                    <a:pt x="198" y="134"/>
                  </a:cubicBezTo>
                  <a:cubicBezTo>
                    <a:pt x="198" y="133"/>
                    <a:pt x="198" y="133"/>
                    <a:pt x="198" y="133"/>
                  </a:cubicBezTo>
                  <a:cubicBezTo>
                    <a:pt x="198" y="133"/>
                    <a:pt x="198" y="133"/>
                    <a:pt x="198" y="133"/>
                  </a:cubicBezTo>
                  <a:cubicBezTo>
                    <a:pt x="198" y="132"/>
                    <a:pt x="198" y="132"/>
                    <a:pt x="198" y="132"/>
                  </a:cubicBezTo>
                  <a:cubicBezTo>
                    <a:pt x="198" y="131"/>
                    <a:pt x="198" y="131"/>
                    <a:pt x="198" y="131"/>
                  </a:cubicBezTo>
                  <a:cubicBezTo>
                    <a:pt x="197" y="131"/>
                    <a:pt x="197" y="131"/>
                    <a:pt x="197" y="131"/>
                  </a:cubicBezTo>
                  <a:cubicBezTo>
                    <a:pt x="197" y="131"/>
                    <a:pt x="197" y="131"/>
                    <a:pt x="197" y="131"/>
                  </a:cubicBezTo>
                  <a:cubicBezTo>
                    <a:pt x="198" y="130"/>
                    <a:pt x="198" y="130"/>
                    <a:pt x="198" y="130"/>
                  </a:cubicBezTo>
                  <a:cubicBezTo>
                    <a:pt x="198" y="130"/>
                    <a:pt x="198" y="130"/>
                    <a:pt x="198" y="130"/>
                  </a:cubicBezTo>
                  <a:cubicBezTo>
                    <a:pt x="198" y="130"/>
                    <a:pt x="198" y="130"/>
                    <a:pt x="198" y="130"/>
                  </a:cubicBezTo>
                  <a:cubicBezTo>
                    <a:pt x="198" y="130"/>
                    <a:pt x="198" y="130"/>
                    <a:pt x="198" y="130"/>
                  </a:cubicBezTo>
                  <a:cubicBezTo>
                    <a:pt x="199" y="131"/>
                    <a:pt x="199" y="131"/>
                    <a:pt x="199" y="131"/>
                  </a:cubicBezTo>
                  <a:cubicBezTo>
                    <a:pt x="199" y="130"/>
                    <a:pt x="199" y="130"/>
                    <a:pt x="199" y="130"/>
                  </a:cubicBezTo>
                  <a:cubicBezTo>
                    <a:pt x="199" y="131"/>
                    <a:pt x="199" y="131"/>
                    <a:pt x="199" y="131"/>
                  </a:cubicBezTo>
                  <a:cubicBezTo>
                    <a:pt x="200" y="131"/>
                    <a:pt x="200" y="131"/>
                    <a:pt x="200" y="131"/>
                  </a:cubicBezTo>
                  <a:cubicBezTo>
                    <a:pt x="199" y="132"/>
                    <a:pt x="199" y="132"/>
                    <a:pt x="199" y="132"/>
                  </a:cubicBezTo>
                  <a:cubicBezTo>
                    <a:pt x="200" y="133"/>
                    <a:pt x="200" y="133"/>
                    <a:pt x="200" y="133"/>
                  </a:cubicBezTo>
                  <a:cubicBezTo>
                    <a:pt x="200" y="133"/>
                    <a:pt x="200" y="133"/>
                    <a:pt x="200" y="133"/>
                  </a:cubicBezTo>
                  <a:cubicBezTo>
                    <a:pt x="201" y="132"/>
                    <a:pt x="201" y="132"/>
                    <a:pt x="201" y="132"/>
                  </a:cubicBezTo>
                  <a:cubicBezTo>
                    <a:pt x="201" y="132"/>
                    <a:pt x="201" y="132"/>
                    <a:pt x="201" y="132"/>
                  </a:cubicBezTo>
                  <a:cubicBezTo>
                    <a:pt x="201" y="133"/>
                    <a:pt x="201" y="133"/>
                    <a:pt x="201" y="133"/>
                  </a:cubicBezTo>
                  <a:cubicBezTo>
                    <a:pt x="200" y="133"/>
                    <a:pt x="200" y="133"/>
                    <a:pt x="200" y="133"/>
                  </a:cubicBezTo>
                  <a:cubicBezTo>
                    <a:pt x="200" y="134"/>
                    <a:pt x="200" y="134"/>
                    <a:pt x="200" y="134"/>
                  </a:cubicBezTo>
                  <a:cubicBezTo>
                    <a:pt x="201" y="134"/>
                    <a:pt x="201" y="134"/>
                    <a:pt x="201" y="134"/>
                  </a:cubicBezTo>
                  <a:cubicBezTo>
                    <a:pt x="200" y="135"/>
                    <a:pt x="200" y="135"/>
                    <a:pt x="200" y="135"/>
                  </a:cubicBezTo>
                  <a:cubicBezTo>
                    <a:pt x="200" y="136"/>
                    <a:pt x="200" y="136"/>
                    <a:pt x="200" y="136"/>
                  </a:cubicBezTo>
                  <a:cubicBezTo>
                    <a:pt x="201" y="136"/>
                    <a:pt x="201" y="136"/>
                    <a:pt x="201" y="136"/>
                  </a:cubicBezTo>
                  <a:cubicBezTo>
                    <a:pt x="202" y="136"/>
                    <a:pt x="202" y="136"/>
                    <a:pt x="202" y="136"/>
                  </a:cubicBezTo>
                  <a:cubicBezTo>
                    <a:pt x="202" y="135"/>
                    <a:pt x="202" y="135"/>
                    <a:pt x="202" y="135"/>
                  </a:cubicBezTo>
                  <a:cubicBezTo>
                    <a:pt x="202" y="135"/>
                    <a:pt x="202" y="135"/>
                    <a:pt x="202" y="135"/>
                  </a:cubicBezTo>
                  <a:cubicBezTo>
                    <a:pt x="202" y="136"/>
                    <a:pt x="202" y="136"/>
                    <a:pt x="202" y="136"/>
                  </a:cubicBezTo>
                  <a:cubicBezTo>
                    <a:pt x="202" y="137"/>
                    <a:pt x="202" y="137"/>
                    <a:pt x="202" y="137"/>
                  </a:cubicBezTo>
                  <a:cubicBezTo>
                    <a:pt x="203" y="137"/>
                    <a:pt x="203" y="137"/>
                    <a:pt x="203" y="137"/>
                  </a:cubicBezTo>
                  <a:cubicBezTo>
                    <a:pt x="203" y="136"/>
                    <a:pt x="203" y="136"/>
                    <a:pt x="203" y="136"/>
                  </a:cubicBezTo>
                  <a:cubicBezTo>
                    <a:pt x="204" y="135"/>
                    <a:pt x="204" y="135"/>
                    <a:pt x="204" y="135"/>
                  </a:cubicBezTo>
                  <a:cubicBezTo>
                    <a:pt x="204" y="134"/>
                    <a:pt x="204" y="134"/>
                    <a:pt x="204" y="134"/>
                  </a:cubicBezTo>
                  <a:cubicBezTo>
                    <a:pt x="204" y="132"/>
                    <a:pt x="204" y="132"/>
                    <a:pt x="204" y="132"/>
                  </a:cubicBezTo>
                  <a:cubicBezTo>
                    <a:pt x="205" y="131"/>
                    <a:pt x="205" y="131"/>
                    <a:pt x="205" y="131"/>
                  </a:cubicBezTo>
                  <a:cubicBezTo>
                    <a:pt x="205" y="129"/>
                    <a:pt x="205" y="129"/>
                    <a:pt x="205" y="129"/>
                  </a:cubicBezTo>
                  <a:cubicBezTo>
                    <a:pt x="204" y="128"/>
                    <a:pt x="204" y="128"/>
                    <a:pt x="204" y="128"/>
                  </a:cubicBezTo>
                  <a:cubicBezTo>
                    <a:pt x="204" y="127"/>
                    <a:pt x="204" y="127"/>
                    <a:pt x="204" y="127"/>
                  </a:cubicBezTo>
                  <a:cubicBezTo>
                    <a:pt x="204" y="127"/>
                    <a:pt x="204" y="127"/>
                    <a:pt x="204" y="127"/>
                  </a:cubicBezTo>
                  <a:cubicBezTo>
                    <a:pt x="205" y="127"/>
                    <a:pt x="205" y="127"/>
                    <a:pt x="205" y="127"/>
                  </a:cubicBezTo>
                  <a:cubicBezTo>
                    <a:pt x="205" y="128"/>
                    <a:pt x="205" y="128"/>
                    <a:pt x="205" y="128"/>
                  </a:cubicBezTo>
                  <a:cubicBezTo>
                    <a:pt x="205" y="128"/>
                    <a:pt x="205" y="128"/>
                    <a:pt x="205" y="128"/>
                  </a:cubicBezTo>
                  <a:cubicBezTo>
                    <a:pt x="206" y="127"/>
                    <a:pt x="206" y="127"/>
                    <a:pt x="206" y="127"/>
                  </a:cubicBezTo>
                  <a:cubicBezTo>
                    <a:pt x="207" y="127"/>
                    <a:pt x="207" y="127"/>
                    <a:pt x="207" y="127"/>
                  </a:cubicBezTo>
                  <a:cubicBezTo>
                    <a:pt x="206" y="128"/>
                    <a:pt x="206" y="128"/>
                    <a:pt x="206" y="128"/>
                  </a:cubicBezTo>
                  <a:cubicBezTo>
                    <a:pt x="206" y="129"/>
                    <a:pt x="206" y="129"/>
                    <a:pt x="206" y="129"/>
                  </a:cubicBezTo>
                  <a:cubicBezTo>
                    <a:pt x="206" y="130"/>
                    <a:pt x="206" y="130"/>
                    <a:pt x="206" y="130"/>
                  </a:cubicBezTo>
                  <a:cubicBezTo>
                    <a:pt x="205" y="132"/>
                    <a:pt x="205" y="132"/>
                    <a:pt x="205" y="132"/>
                  </a:cubicBezTo>
                  <a:cubicBezTo>
                    <a:pt x="205" y="133"/>
                    <a:pt x="205" y="133"/>
                    <a:pt x="205" y="133"/>
                  </a:cubicBezTo>
                  <a:cubicBezTo>
                    <a:pt x="205" y="133"/>
                    <a:pt x="205" y="133"/>
                    <a:pt x="205" y="133"/>
                  </a:cubicBezTo>
                  <a:cubicBezTo>
                    <a:pt x="205" y="134"/>
                    <a:pt x="205" y="134"/>
                    <a:pt x="205" y="134"/>
                  </a:cubicBezTo>
                  <a:cubicBezTo>
                    <a:pt x="205" y="135"/>
                    <a:pt x="205" y="135"/>
                    <a:pt x="205" y="135"/>
                  </a:cubicBezTo>
                  <a:cubicBezTo>
                    <a:pt x="205" y="136"/>
                    <a:pt x="205" y="136"/>
                    <a:pt x="205" y="136"/>
                  </a:cubicBezTo>
                  <a:cubicBezTo>
                    <a:pt x="205" y="136"/>
                    <a:pt x="205" y="136"/>
                    <a:pt x="205" y="136"/>
                  </a:cubicBezTo>
                  <a:cubicBezTo>
                    <a:pt x="206" y="137"/>
                    <a:pt x="206" y="137"/>
                    <a:pt x="206" y="137"/>
                  </a:cubicBezTo>
                  <a:cubicBezTo>
                    <a:pt x="206" y="138"/>
                    <a:pt x="206" y="138"/>
                    <a:pt x="206" y="138"/>
                  </a:cubicBezTo>
                  <a:cubicBezTo>
                    <a:pt x="206" y="138"/>
                    <a:pt x="206" y="138"/>
                    <a:pt x="206" y="138"/>
                  </a:cubicBezTo>
                  <a:cubicBezTo>
                    <a:pt x="207" y="139"/>
                    <a:pt x="207" y="139"/>
                    <a:pt x="207" y="139"/>
                  </a:cubicBezTo>
                  <a:cubicBezTo>
                    <a:pt x="207" y="139"/>
                    <a:pt x="207" y="139"/>
                    <a:pt x="207" y="139"/>
                  </a:cubicBezTo>
                  <a:cubicBezTo>
                    <a:pt x="208" y="139"/>
                    <a:pt x="208" y="139"/>
                    <a:pt x="208" y="139"/>
                  </a:cubicBezTo>
                  <a:cubicBezTo>
                    <a:pt x="208" y="139"/>
                    <a:pt x="208" y="139"/>
                    <a:pt x="208" y="139"/>
                  </a:cubicBezTo>
                  <a:cubicBezTo>
                    <a:pt x="209" y="139"/>
                    <a:pt x="209" y="139"/>
                    <a:pt x="209" y="139"/>
                  </a:cubicBezTo>
                  <a:cubicBezTo>
                    <a:pt x="210" y="139"/>
                    <a:pt x="210" y="139"/>
                    <a:pt x="210" y="139"/>
                  </a:cubicBezTo>
                  <a:cubicBezTo>
                    <a:pt x="210" y="139"/>
                    <a:pt x="210" y="139"/>
                    <a:pt x="210" y="139"/>
                  </a:cubicBezTo>
                  <a:cubicBezTo>
                    <a:pt x="209" y="140"/>
                    <a:pt x="209" y="140"/>
                    <a:pt x="209" y="140"/>
                  </a:cubicBezTo>
                  <a:cubicBezTo>
                    <a:pt x="208" y="140"/>
                    <a:pt x="208" y="140"/>
                    <a:pt x="208" y="140"/>
                  </a:cubicBezTo>
                  <a:cubicBezTo>
                    <a:pt x="208" y="140"/>
                    <a:pt x="208" y="140"/>
                    <a:pt x="208" y="140"/>
                  </a:cubicBezTo>
                  <a:cubicBezTo>
                    <a:pt x="209" y="141"/>
                    <a:pt x="209" y="141"/>
                    <a:pt x="209" y="141"/>
                  </a:cubicBezTo>
                  <a:cubicBezTo>
                    <a:pt x="208" y="141"/>
                    <a:pt x="208" y="141"/>
                    <a:pt x="208" y="141"/>
                  </a:cubicBezTo>
                  <a:cubicBezTo>
                    <a:pt x="208" y="141"/>
                    <a:pt x="208" y="141"/>
                    <a:pt x="208" y="141"/>
                  </a:cubicBezTo>
                  <a:cubicBezTo>
                    <a:pt x="208" y="142"/>
                    <a:pt x="208" y="142"/>
                    <a:pt x="208" y="142"/>
                  </a:cubicBezTo>
                  <a:cubicBezTo>
                    <a:pt x="208" y="143"/>
                    <a:pt x="208" y="143"/>
                    <a:pt x="208" y="143"/>
                  </a:cubicBezTo>
                  <a:cubicBezTo>
                    <a:pt x="208" y="143"/>
                    <a:pt x="208" y="143"/>
                    <a:pt x="208" y="143"/>
                  </a:cubicBezTo>
                  <a:cubicBezTo>
                    <a:pt x="208" y="143"/>
                    <a:pt x="208" y="143"/>
                    <a:pt x="208" y="143"/>
                  </a:cubicBezTo>
                  <a:cubicBezTo>
                    <a:pt x="207" y="143"/>
                    <a:pt x="207" y="143"/>
                    <a:pt x="207" y="143"/>
                  </a:cubicBezTo>
                  <a:cubicBezTo>
                    <a:pt x="207" y="142"/>
                    <a:pt x="207" y="142"/>
                    <a:pt x="207" y="142"/>
                  </a:cubicBezTo>
                  <a:cubicBezTo>
                    <a:pt x="207" y="143"/>
                    <a:pt x="207" y="143"/>
                    <a:pt x="207" y="143"/>
                  </a:cubicBezTo>
                  <a:cubicBezTo>
                    <a:pt x="207" y="143"/>
                    <a:pt x="207" y="143"/>
                    <a:pt x="207" y="143"/>
                  </a:cubicBezTo>
                  <a:cubicBezTo>
                    <a:pt x="207" y="144"/>
                    <a:pt x="207" y="144"/>
                    <a:pt x="207" y="144"/>
                  </a:cubicBezTo>
                  <a:cubicBezTo>
                    <a:pt x="207" y="145"/>
                    <a:pt x="207" y="145"/>
                    <a:pt x="207" y="145"/>
                  </a:cubicBezTo>
                  <a:cubicBezTo>
                    <a:pt x="207" y="145"/>
                    <a:pt x="207" y="145"/>
                    <a:pt x="207" y="145"/>
                  </a:cubicBezTo>
                  <a:cubicBezTo>
                    <a:pt x="207" y="145"/>
                    <a:pt x="207" y="145"/>
                    <a:pt x="207" y="145"/>
                  </a:cubicBezTo>
                  <a:cubicBezTo>
                    <a:pt x="206" y="145"/>
                    <a:pt x="206" y="145"/>
                    <a:pt x="206" y="145"/>
                  </a:cubicBezTo>
                  <a:cubicBezTo>
                    <a:pt x="206" y="146"/>
                    <a:pt x="206" y="146"/>
                    <a:pt x="206" y="146"/>
                  </a:cubicBezTo>
                  <a:cubicBezTo>
                    <a:pt x="206" y="146"/>
                    <a:pt x="206" y="146"/>
                    <a:pt x="206" y="146"/>
                  </a:cubicBezTo>
                  <a:cubicBezTo>
                    <a:pt x="206" y="146"/>
                    <a:pt x="206" y="146"/>
                    <a:pt x="206" y="146"/>
                  </a:cubicBezTo>
                  <a:cubicBezTo>
                    <a:pt x="207" y="146"/>
                    <a:pt x="207" y="146"/>
                    <a:pt x="207" y="146"/>
                  </a:cubicBezTo>
                  <a:cubicBezTo>
                    <a:pt x="207" y="147"/>
                    <a:pt x="207" y="147"/>
                    <a:pt x="207" y="147"/>
                  </a:cubicBezTo>
                  <a:cubicBezTo>
                    <a:pt x="208" y="147"/>
                    <a:pt x="208" y="147"/>
                    <a:pt x="208" y="147"/>
                  </a:cubicBezTo>
                  <a:cubicBezTo>
                    <a:pt x="208" y="147"/>
                    <a:pt x="208" y="147"/>
                    <a:pt x="208" y="147"/>
                  </a:cubicBezTo>
                  <a:cubicBezTo>
                    <a:pt x="209" y="148"/>
                    <a:pt x="209" y="148"/>
                    <a:pt x="209" y="148"/>
                  </a:cubicBezTo>
                  <a:cubicBezTo>
                    <a:pt x="209" y="148"/>
                    <a:pt x="209" y="148"/>
                    <a:pt x="209" y="148"/>
                  </a:cubicBezTo>
                  <a:cubicBezTo>
                    <a:pt x="208" y="148"/>
                    <a:pt x="208" y="148"/>
                    <a:pt x="208" y="148"/>
                  </a:cubicBezTo>
                  <a:cubicBezTo>
                    <a:pt x="208" y="148"/>
                    <a:pt x="208" y="148"/>
                    <a:pt x="208" y="148"/>
                  </a:cubicBezTo>
                  <a:cubicBezTo>
                    <a:pt x="208" y="149"/>
                    <a:pt x="208" y="149"/>
                    <a:pt x="208" y="149"/>
                  </a:cubicBezTo>
                  <a:cubicBezTo>
                    <a:pt x="208" y="149"/>
                    <a:pt x="208" y="149"/>
                    <a:pt x="208" y="149"/>
                  </a:cubicBezTo>
                  <a:cubicBezTo>
                    <a:pt x="209" y="150"/>
                    <a:pt x="209" y="150"/>
                    <a:pt x="209" y="150"/>
                  </a:cubicBezTo>
                  <a:cubicBezTo>
                    <a:pt x="209" y="150"/>
                    <a:pt x="209" y="150"/>
                    <a:pt x="209" y="150"/>
                  </a:cubicBezTo>
                  <a:cubicBezTo>
                    <a:pt x="210" y="150"/>
                    <a:pt x="210" y="150"/>
                    <a:pt x="210" y="150"/>
                  </a:cubicBezTo>
                  <a:cubicBezTo>
                    <a:pt x="209" y="150"/>
                    <a:pt x="209" y="150"/>
                    <a:pt x="209" y="150"/>
                  </a:cubicBezTo>
                  <a:cubicBezTo>
                    <a:pt x="209" y="150"/>
                    <a:pt x="209" y="150"/>
                    <a:pt x="209" y="150"/>
                  </a:cubicBezTo>
                  <a:cubicBezTo>
                    <a:pt x="208" y="151"/>
                    <a:pt x="208" y="151"/>
                    <a:pt x="208" y="151"/>
                  </a:cubicBezTo>
                  <a:cubicBezTo>
                    <a:pt x="208" y="152"/>
                    <a:pt x="208" y="152"/>
                    <a:pt x="208" y="152"/>
                  </a:cubicBezTo>
                  <a:cubicBezTo>
                    <a:pt x="209" y="153"/>
                    <a:pt x="209" y="153"/>
                    <a:pt x="209" y="153"/>
                  </a:cubicBezTo>
                  <a:cubicBezTo>
                    <a:pt x="210" y="154"/>
                    <a:pt x="210" y="154"/>
                    <a:pt x="210" y="154"/>
                  </a:cubicBezTo>
                  <a:cubicBezTo>
                    <a:pt x="211" y="154"/>
                    <a:pt x="211" y="154"/>
                    <a:pt x="211" y="154"/>
                  </a:cubicBezTo>
                  <a:cubicBezTo>
                    <a:pt x="211" y="154"/>
                    <a:pt x="211" y="154"/>
                    <a:pt x="211" y="154"/>
                  </a:cubicBezTo>
                  <a:cubicBezTo>
                    <a:pt x="210" y="154"/>
                    <a:pt x="210" y="154"/>
                    <a:pt x="210" y="154"/>
                  </a:cubicBezTo>
                  <a:cubicBezTo>
                    <a:pt x="209" y="154"/>
                    <a:pt x="209" y="154"/>
                    <a:pt x="209" y="154"/>
                  </a:cubicBezTo>
                  <a:cubicBezTo>
                    <a:pt x="209" y="154"/>
                    <a:pt x="209" y="154"/>
                    <a:pt x="209" y="154"/>
                  </a:cubicBezTo>
                  <a:cubicBezTo>
                    <a:pt x="208" y="155"/>
                    <a:pt x="208" y="155"/>
                    <a:pt x="208" y="155"/>
                  </a:cubicBezTo>
                  <a:cubicBezTo>
                    <a:pt x="207" y="156"/>
                    <a:pt x="207" y="156"/>
                    <a:pt x="207" y="156"/>
                  </a:cubicBezTo>
                  <a:cubicBezTo>
                    <a:pt x="206" y="157"/>
                    <a:pt x="206" y="157"/>
                    <a:pt x="206" y="157"/>
                  </a:cubicBezTo>
                  <a:cubicBezTo>
                    <a:pt x="206" y="158"/>
                    <a:pt x="206" y="158"/>
                    <a:pt x="206" y="158"/>
                  </a:cubicBezTo>
                  <a:cubicBezTo>
                    <a:pt x="206" y="159"/>
                    <a:pt x="206" y="159"/>
                    <a:pt x="206" y="159"/>
                  </a:cubicBezTo>
                  <a:cubicBezTo>
                    <a:pt x="207" y="158"/>
                    <a:pt x="207" y="158"/>
                    <a:pt x="207" y="158"/>
                  </a:cubicBezTo>
                  <a:cubicBezTo>
                    <a:pt x="208" y="157"/>
                    <a:pt x="208" y="157"/>
                    <a:pt x="208" y="157"/>
                  </a:cubicBezTo>
                  <a:cubicBezTo>
                    <a:pt x="208" y="157"/>
                    <a:pt x="208" y="157"/>
                    <a:pt x="208" y="157"/>
                  </a:cubicBezTo>
                  <a:cubicBezTo>
                    <a:pt x="208" y="156"/>
                    <a:pt x="208" y="156"/>
                    <a:pt x="208" y="156"/>
                  </a:cubicBezTo>
                  <a:cubicBezTo>
                    <a:pt x="210" y="155"/>
                    <a:pt x="210" y="155"/>
                    <a:pt x="210" y="155"/>
                  </a:cubicBezTo>
                  <a:cubicBezTo>
                    <a:pt x="210" y="156"/>
                    <a:pt x="210" y="156"/>
                    <a:pt x="210" y="156"/>
                  </a:cubicBezTo>
                  <a:cubicBezTo>
                    <a:pt x="210" y="156"/>
                    <a:pt x="210" y="156"/>
                    <a:pt x="210" y="156"/>
                  </a:cubicBezTo>
                  <a:cubicBezTo>
                    <a:pt x="211" y="156"/>
                    <a:pt x="211" y="156"/>
                    <a:pt x="211" y="156"/>
                  </a:cubicBezTo>
                  <a:cubicBezTo>
                    <a:pt x="211" y="156"/>
                    <a:pt x="211" y="156"/>
                    <a:pt x="211" y="156"/>
                  </a:cubicBezTo>
                  <a:cubicBezTo>
                    <a:pt x="211" y="157"/>
                    <a:pt x="211" y="157"/>
                    <a:pt x="211" y="157"/>
                  </a:cubicBezTo>
                  <a:cubicBezTo>
                    <a:pt x="212" y="157"/>
                    <a:pt x="212" y="157"/>
                    <a:pt x="212" y="157"/>
                  </a:cubicBezTo>
                  <a:cubicBezTo>
                    <a:pt x="212" y="157"/>
                    <a:pt x="212" y="157"/>
                    <a:pt x="212" y="157"/>
                  </a:cubicBezTo>
                  <a:cubicBezTo>
                    <a:pt x="211" y="158"/>
                    <a:pt x="211" y="158"/>
                    <a:pt x="211" y="158"/>
                  </a:cubicBezTo>
                  <a:cubicBezTo>
                    <a:pt x="211" y="158"/>
                    <a:pt x="211" y="158"/>
                    <a:pt x="211" y="158"/>
                  </a:cubicBezTo>
                  <a:cubicBezTo>
                    <a:pt x="211" y="159"/>
                    <a:pt x="211" y="159"/>
                    <a:pt x="211" y="159"/>
                  </a:cubicBezTo>
                  <a:cubicBezTo>
                    <a:pt x="211" y="160"/>
                    <a:pt x="211" y="160"/>
                    <a:pt x="211" y="160"/>
                  </a:cubicBezTo>
                  <a:cubicBezTo>
                    <a:pt x="210" y="160"/>
                    <a:pt x="210" y="160"/>
                    <a:pt x="210" y="160"/>
                  </a:cubicBezTo>
                  <a:cubicBezTo>
                    <a:pt x="211" y="161"/>
                    <a:pt x="211" y="161"/>
                    <a:pt x="211" y="161"/>
                  </a:cubicBezTo>
                  <a:cubicBezTo>
                    <a:pt x="211" y="161"/>
                    <a:pt x="211" y="161"/>
                    <a:pt x="211" y="161"/>
                  </a:cubicBezTo>
                  <a:cubicBezTo>
                    <a:pt x="210" y="161"/>
                    <a:pt x="210" y="161"/>
                    <a:pt x="210" y="161"/>
                  </a:cubicBezTo>
                  <a:cubicBezTo>
                    <a:pt x="209" y="161"/>
                    <a:pt x="209" y="161"/>
                    <a:pt x="209" y="161"/>
                  </a:cubicBezTo>
                  <a:cubicBezTo>
                    <a:pt x="209" y="162"/>
                    <a:pt x="209" y="162"/>
                    <a:pt x="209" y="162"/>
                  </a:cubicBezTo>
                  <a:cubicBezTo>
                    <a:pt x="209" y="162"/>
                    <a:pt x="209" y="162"/>
                    <a:pt x="209" y="162"/>
                  </a:cubicBezTo>
                  <a:cubicBezTo>
                    <a:pt x="209" y="162"/>
                    <a:pt x="209" y="162"/>
                    <a:pt x="209" y="162"/>
                  </a:cubicBezTo>
                  <a:cubicBezTo>
                    <a:pt x="210" y="162"/>
                    <a:pt x="210" y="162"/>
                    <a:pt x="210" y="162"/>
                  </a:cubicBezTo>
                  <a:cubicBezTo>
                    <a:pt x="211" y="162"/>
                    <a:pt x="211" y="162"/>
                    <a:pt x="211" y="162"/>
                  </a:cubicBezTo>
                  <a:cubicBezTo>
                    <a:pt x="211" y="162"/>
                    <a:pt x="211" y="162"/>
                    <a:pt x="211" y="162"/>
                  </a:cubicBezTo>
                  <a:cubicBezTo>
                    <a:pt x="210" y="163"/>
                    <a:pt x="210" y="163"/>
                    <a:pt x="210" y="163"/>
                  </a:cubicBezTo>
                  <a:cubicBezTo>
                    <a:pt x="209" y="163"/>
                    <a:pt x="209" y="163"/>
                    <a:pt x="209" y="163"/>
                  </a:cubicBezTo>
                  <a:cubicBezTo>
                    <a:pt x="209" y="163"/>
                    <a:pt x="209" y="163"/>
                    <a:pt x="209" y="163"/>
                  </a:cubicBezTo>
                  <a:cubicBezTo>
                    <a:pt x="209" y="163"/>
                    <a:pt x="209" y="163"/>
                    <a:pt x="209" y="163"/>
                  </a:cubicBezTo>
                  <a:cubicBezTo>
                    <a:pt x="208" y="164"/>
                    <a:pt x="208" y="164"/>
                    <a:pt x="208" y="164"/>
                  </a:cubicBezTo>
                  <a:cubicBezTo>
                    <a:pt x="209" y="165"/>
                    <a:pt x="209" y="165"/>
                    <a:pt x="209" y="165"/>
                  </a:cubicBezTo>
                  <a:cubicBezTo>
                    <a:pt x="209" y="165"/>
                    <a:pt x="209" y="165"/>
                    <a:pt x="209" y="165"/>
                  </a:cubicBezTo>
                  <a:cubicBezTo>
                    <a:pt x="209" y="164"/>
                    <a:pt x="209" y="164"/>
                    <a:pt x="209" y="164"/>
                  </a:cubicBezTo>
                  <a:cubicBezTo>
                    <a:pt x="210" y="164"/>
                    <a:pt x="210" y="164"/>
                    <a:pt x="210" y="164"/>
                  </a:cubicBezTo>
                  <a:cubicBezTo>
                    <a:pt x="211" y="164"/>
                    <a:pt x="211" y="164"/>
                    <a:pt x="211" y="164"/>
                  </a:cubicBezTo>
                  <a:cubicBezTo>
                    <a:pt x="212" y="163"/>
                    <a:pt x="212" y="163"/>
                    <a:pt x="212" y="163"/>
                  </a:cubicBezTo>
                  <a:cubicBezTo>
                    <a:pt x="213" y="161"/>
                    <a:pt x="213" y="161"/>
                    <a:pt x="213" y="161"/>
                  </a:cubicBezTo>
                  <a:cubicBezTo>
                    <a:pt x="213" y="160"/>
                    <a:pt x="213" y="160"/>
                    <a:pt x="213" y="160"/>
                  </a:cubicBezTo>
                  <a:cubicBezTo>
                    <a:pt x="214" y="158"/>
                    <a:pt x="214" y="158"/>
                    <a:pt x="214" y="158"/>
                  </a:cubicBezTo>
                  <a:cubicBezTo>
                    <a:pt x="215" y="158"/>
                    <a:pt x="215" y="158"/>
                    <a:pt x="215" y="158"/>
                  </a:cubicBezTo>
                  <a:cubicBezTo>
                    <a:pt x="215" y="158"/>
                    <a:pt x="215" y="158"/>
                    <a:pt x="215" y="158"/>
                  </a:cubicBezTo>
                  <a:close/>
                  <a:moveTo>
                    <a:pt x="201" y="162"/>
                  </a:moveTo>
                  <a:cubicBezTo>
                    <a:pt x="201" y="162"/>
                    <a:pt x="201" y="162"/>
                    <a:pt x="201" y="162"/>
                  </a:cubicBezTo>
                  <a:cubicBezTo>
                    <a:pt x="201" y="161"/>
                    <a:pt x="201" y="161"/>
                    <a:pt x="201" y="161"/>
                  </a:cubicBezTo>
                  <a:cubicBezTo>
                    <a:pt x="202" y="162"/>
                    <a:pt x="202" y="162"/>
                    <a:pt x="202" y="162"/>
                  </a:cubicBezTo>
                  <a:cubicBezTo>
                    <a:pt x="201" y="162"/>
                    <a:pt x="201" y="162"/>
                    <a:pt x="201" y="162"/>
                  </a:cubicBezTo>
                  <a:close/>
                  <a:moveTo>
                    <a:pt x="206" y="163"/>
                  </a:moveTo>
                  <a:cubicBezTo>
                    <a:pt x="207" y="163"/>
                    <a:pt x="207" y="163"/>
                    <a:pt x="207" y="163"/>
                  </a:cubicBezTo>
                  <a:cubicBezTo>
                    <a:pt x="208" y="163"/>
                    <a:pt x="208" y="163"/>
                    <a:pt x="208" y="163"/>
                  </a:cubicBezTo>
                  <a:cubicBezTo>
                    <a:pt x="207" y="164"/>
                    <a:pt x="207" y="164"/>
                    <a:pt x="207" y="164"/>
                  </a:cubicBezTo>
                  <a:cubicBezTo>
                    <a:pt x="206" y="163"/>
                    <a:pt x="206" y="163"/>
                    <a:pt x="206" y="163"/>
                  </a:cubicBezTo>
                  <a:close/>
                  <a:moveTo>
                    <a:pt x="207" y="161"/>
                  </a:moveTo>
                  <a:cubicBezTo>
                    <a:pt x="207" y="161"/>
                    <a:pt x="207" y="161"/>
                    <a:pt x="207" y="161"/>
                  </a:cubicBezTo>
                  <a:cubicBezTo>
                    <a:pt x="208" y="162"/>
                    <a:pt x="208" y="162"/>
                    <a:pt x="208" y="162"/>
                  </a:cubicBezTo>
                  <a:cubicBezTo>
                    <a:pt x="207" y="163"/>
                    <a:pt x="207" y="163"/>
                    <a:pt x="207" y="163"/>
                  </a:cubicBezTo>
                  <a:cubicBezTo>
                    <a:pt x="206" y="162"/>
                    <a:pt x="206" y="162"/>
                    <a:pt x="206" y="162"/>
                  </a:cubicBezTo>
                  <a:cubicBezTo>
                    <a:pt x="207" y="162"/>
                    <a:pt x="207" y="162"/>
                    <a:pt x="207" y="162"/>
                  </a:cubicBezTo>
                  <a:cubicBezTo>
                    <a:pt x="207" y="161"/>
                    <a:pt x="207" y="161"/>
                    <a:pt x="207" y="161"/>
                  </a:cubicBezTo>
                  <a:close/>
                  <a:moveTo>
                    <a:pt x="206" y="160"/>
                  </a:moveTo>
                  <a:cubicBezTo>
                    <a:pt x="207" y="160"/>
                    <a:pt x="207" y="160"/>
                    <a:pt x="207" y="160"/>
                  </a:cubicBezTo>
                  <a:cubicBezTo>
                    <a:pt x="206" y="161"/>
                    <a:pt x="206" y="161"/>
                    <a:pt x="206" y="161"/>
                  </a:cubicBezTo>
                  <a:cubicBezTo>
                    <a:pt x="206" y="160"/>
                    <a:pt x="206" y="160"/>
                    <a:pt x="206" y="160"/>
                  </a:cubicBezTo>
                  <a:cubicBezTo>
                    <a:pt x="206" y="160"/>
                    <a:pt x="206" y="160"/>
                    <a:pt x="206" y="160"/>
                  </a:cubicBezTo>
                  <a:cubicBezTo>
                    <a:pt x="206" y="160"/>
                    <a:pt x="206" y="160"/>
                    <a:pt x="206" y="160"/>
                  </a:cubicBezTo>
                  <a:close/>
                  <a:moveTo>
                    <a:pt x="207" y="159"/>
                  </a:moveTo>
                  <a:cubicBezTo>
                    <a:pt x="208" y="159"/>
                    <a:pt x="208" y="159"/>
                    <a:pt x="208" y="159"/>
                  </a:cubicBezTo>
                  <a:cubicBezTo>
                    <a:pt x="208" y="158"/>
                    <a:pt x="208" y="158"/>
                    <a:pt x="208" y="158"/>
                  </a:cubicBezTo>
                  <a:cubicBezTo>
                    <a:pt x="208" y="157"/>
                    <a:pt x="208" y="157"/>
                    <a:pt x="208" y="157"/>
                  </a:cubicBezTo>
                  <a:cubicBezTo>
                    <a:pt x="209" y="157"/>
                    <a:pt x="209" y="157"/>
                    <a:pt x="209" y="157"/>
                  </a:cubicBezTo>
                  <a:cubicBezTo>
                    <a:pt x="209" y="157"/>
                    <a:pt x="209" y="157"/>
                    <a:pt x="209" y="157"/>
                  </a:cubicBezTo>
                  <a:cubicBezTo>
                    <a:pt x="210" y="156"/>
                    <a:pt x="210" y="156"/>
                    <a:pt x="210" y="156"/>
                  </a:cubicBezTo>
                  <a:cubicBezTo>
                    <a:pt x="211" y="157"/>
                    <a:pt x="211" y="157"/>
                    <a:pt x="211" y="157"/>
                  </a:cubicBezTo>
                  <a:cubicBezTo>
                    <a:pt x="210" y="158"/>
                    <a:pt x="210" y="158"/>
                    <a:pt x="210" y="158"/>
                  </a:cubicBezTo>
                  <a:cubicBezTo>
                    <a:pt x="211" y="159"/>
                    <a:pt x="211" y="159"/>
                    <a:pt x="211" y="159"/>
                  </a:cubicBezTo>
                  <a:cubicBezTo>
                    <a:pt x="209" y="160"/>
                    <a:pt x="209" y="160"/>
                    <a:pt x="209" y="160"/>
                  </a:cubicBezTo>
                  <a:cubicBezTo>
                    <a:pt x="208" y="161"/>
                    <a:pt x="208" y="161"/>
                    <a:pt x="208" y="161"/>
                  </a:cubicBezTo>
                  <a:cubicBezTo>
                    <a:pt x="208" y="161"/>
                    <a:pt x="208" y="161"/>
                    <a:pt x="208" y="161"/>
                  </a:cubicBezTo>
                  <a:cubicBezTo>
                    <a:pt x="208" y="160"/>
                    <a:pt x="208" y="160"/>
                    <a:pt x="208" y="160"/>
                  </a:cubicBezTo>
                  <a:cubicBezTo>
                    <a:pt x="209" y="159"/>
                    <a:pt x="209" y="159"/>
                    <a:pt x="209" y="159"/>
                  </a:cubicBezTo>
                  <a:cubicBezTo>
                    <a:pt x="209" y="159"/>
                    <a:pt x="209" y="159"/>
                    <a:pt x="209" y="159"/>
                  </a:cubicBezTo>
                  <a:cubicBezTo>
                    <a:pt x="208" y="160"/>
                    <a:pt x="208" y="160"/>
                    <a:pt x="208" y="160"/>
                  </a:cubicBezTo>
                  <a:cubicBezTo>
                    <a:pt x="207" y="159"/>
                    <a:pt x="207" y="159"/>
                    <a:pt x="207" y="159"/>
                  </a:cubicBezTo>
                  <a:close/>
                  <a:moveTo>
                    <a:pt x="199" y="162"/>
                  </a:moveTo>
                  <a:cubicBezTo>
                    <a:pt x="200" y="162"/>
                    <a:pt x="200" y="162"/>
                    <a:pt x="200" y="162"/>
                  </a:cubicBezTo>
                  <a:cubicBezTo>
                    <a:pt x="200" y="162"/>
                    <a:pt x="200" y="162"/>
                    <a:pt x="200" y="162"/>
                  </a:cubicBezTo>
                  <a:cubicBezTo>
                    <a:pt x="200" y="163"/>
                    <a:pt x="200" y="163"/>
                    <a:pt x="200" y="163"/>
                  </a:cubicBezTo>
                  <a:cubicBezTo>
                    <a:pt x="201" y="164"/>
                    <a:pt x="201" y="164"/>
                    <a:pt x="201" y="164"/>
                  </a:cubicBezTo>
                  <a:cubicBezTo>
                    <a:pt x="200" y="165"/>
                    <a:pt x="200" y="165"/>
                    <a:pt x="200" y="165"/>
                  </a:cubicBezTo>
                  <a:cubicBezTo>
                    <a:pt x="200" y="164"/>
                    <a:pt x="200" y="164"/>
                    <a:pt x="200" y="164"/>
                  </a:cubicBezTo>
                  <a:cubicBezTo>
                    <a:pt x="200" y="163"/>
                    <a:pt x="200" y="163"/>
                    <a:pt x="200" y="163"/>
                  </a:cubicBezTo>
                  <a:cubicBezTo>
                    <a:pt x="199" y="162"/>
                    <a:pt x="199" y="162"/>
                    <a:pt x="199" y="162"/>
                  </a:cubicBezTo>
                  <a:cubicBezTo>
                    <a:pt x="199" y="162"/>
                    <a:pt x="199" y="162"/>
                    <a:pt x="199" y="162"/>
                  </a:cubicBezTo>
                  <a:close/>
                  <a:moveTo>
                    <a:pt x="200" y="161"/>
                  </a:moveTo>
                  <a:cubicBezTo>
                    <a:pt x="200" y="161"/>
                    <a:pt x="200" y="161"/>
                    <a:pt x="200" y="161"/>
                  </a:cubicBezTo>
                  <a:cubicBezTo>
                    <a:pt x="200" y="161"/>
                    <a:pt x="200" y="161"/>
                    <a:pt x="200" y="161"/>
                  </a:cubicBezTo>
                  <a:cubicBezTo>
                    <a:pt x="201" y="161"/>
                    <a:pt x="201" y="161"/>
                    <a:pt x="201" y="161"/>
                  </a:cubicBezTo>
                  <a:cubicBezTo>
                    <a:pt x="200" y="162"/>
                    <a:pt x="200" y="162"/>
                    <a:pt x="200" y="162"/>
                  </a:cubicBezTo>
                  <a:cubicBezTo>
                    <a:pt x="200" y="161"/>
                    <a:pt x="200" y="161"/>
                    <a:pt x="200" y="161"/>
                  </a:cubicBezTo>
                  <a:close/>
                  <a:moveTo>
                    <a:pt x="199" y="160"/>
                  </a:moveTo>
                  <a:cubicBezTo>
                    <a:pt x="200" y="159"/>
                    <a:pt x="200" y="159"/>
                    <a:pt x="200" y="159"/>
                  </a:cubicBezTo>
                  <a:cubicBezTo>
                    <a:pt x="200" y="160"/>
                    <a:pt x="200" y="160"/>
                    <a:pt x="200" y="160"/>
                  </a:cubicBezTo>
                  <a:cubicBezTo>
                    <a:pt x="199" y="160"/>
                    <a:pt x="199" y="160"/>
                    <a:pt x="199" y="160"/>
                  </a:cubicBezTo>
                  <a:close/>
                  <a:moveTo>
                    <a:pt x="199" y="159"/>
                  </a:moveTo>
                  <a:cubicBezTo>
                    <a:pt x="199" y="159"/>
                    <a:pt x="199" y="159"/>
                    <a:pt x="199" y="159"/>
                  </a:cubicBezTo>
                  <a:cubicBezTo>
                    <a:pt x="198" y="160"/>
                    <a:pt x="198" y="160"/>
                    <a:pt x="198" y="160"/>
                  </a:cubicBezTo>
                  <a:cubicBezTo>
                    <a:pt x="199" y="159"/>
                    <a:pt x="199" y="159"/>
                    <a:pt x="199" y="159"/>
                  </a:cubicBezTo>
                  <a:close/>
                  <a:moveTo>
                    <a:pt x="198" y="155"/>
                  </a:moveTo>
                  <a:cubicBezTo>
                    <a:pt x="198" y="154"/>
                    <a:pt x="198" y="154"/>
                    <a:pt x="198" y="154"/>
                  </a:cubicBezTo>
                  <a:cubicBezTo>
                    <a:pt x="199" y="155"/>
                    <a:pt x="199" y="155"/>
                    <a:pt x="199" y="155"/>
                  </a:cubicBezTo>
                  <a:cubicBezTo>
                    <a:pt x="198" y="155"/>
                    <a:pt x="198" y="155"/>
                    <a:pt x="198" y="155"/>
                  </a:cubicBezTo>
                  <a:close/>
                  <a:moveTo>
                    <a:pt x="200" y="156"/>
                  </a:moveTo>
                  <a:cubicBezTo>
                    <a:pt x="201" y="156"/>
                    <a:pt x="201" y="156"/>
                    <a:pt x="201" y="156"/>
                  </a:cubicBezTo>
                  <a:cubicBezTo>
                    <a:pt x="201" y="156"/>
                    <a:pt x="201" y="156"/>
                    <a:pt x="201" y="156"/>
                  </a:cubicBezTo>
                  <a:cubicBezTo>
                    <a:pt x="201" y="156"/>
                    <a:pt x="201" y="156"/>
                    <a:pt x="201" y="156"/>
                  </a:cubicBezTo>
                  <a:cubicBezTo>
                    <a:pt x="200" y="156"/>
                    <a:pt x="200" y="156"/>
                    <a:pt x="200" y="156"/>
                  </a:cubicBezTo>
                  <a:close/>
                  <a:moveTo>
                    <a:pt x="201" y="155"/>
                  </a:moveTo>
                  <a:cubicBezTo>
                    <a:pt x="201" y="154"/>
                    <a:pt x="201" y="154"/>
                    <a:pt x="201" y="154"/>
                  </a:cubicBezTo>
                  <a:cubicBezTo>
                    <a:pt x="202" y="154"/>
                    <a:pt x="202" y="154"/>
                    <a:pt x="202" y="154"/>
                  </a:cubicBezTo>
                  <a:cubicBezTo>
                    <a:pt x="203" y="154"/>
                    <a:pt x="203" y="154"/>
                    <a:pt x="203" y="154"/>
                  </a:cubicBezTo>
                  <a:cubicBezTo>
                    <a:pt x="202" y="155"/>
                    <a:pt x="202" y="155"/>
                    <a:pt x="202" y="155"/>
                  </a:cubicBezTo>
                  <a:cubicBezTo>
                    <a:pt x="202" y="155"/>
                    <a:pt x="202" y="155"/>
                    <a:pt x="202" y="155"/>
                  </a:cubicBezTo>
                  <a:cubicBezTo>
                    <a:pt x="201" y="155"/>
                    <a:pt x="201" y="155"/>
                    <a:pt x="201" y="155"/>
                  </a:cubicBezTo>
                  <a:cubicBezTo>
                    <a:pt x="201" y="155"/>
                    <a:pt x="201" y="155"/>
                    <a:pt x="201" y="155"/>
                  </a:cubicBezTo>
                  <a:close/>
                  <a:moveTo>
                    <a:pt x="203" y="155"/>
                  </a:moveTo>
                  <a:cubicBezTo>
                    <a:pt x="203" y="154"/>
                    <a:pt x="203" y="154"/>
                    <a:pt x="203" y="154"/>
                  </a:cubicBezTo>
                  <a:cubicBezTo>
                    <a:pt x="203" y="154"/>
                    <a:pt x="203" y="154"/>
                    <a:pt x="203" y="154"/>
                  </a:cubicBezTo>
                  <a:cubicBezTo>
                    <a:pt x="202" y="153"/>
                    <a:pt x="202" y="153"/>
                    <a:pt x="202" y="153"/>
                  </a:cubicBezTo>
                  <a:cubicBezTo>
                    <a:pt x="203" y="152"/>
                    <a:pt x="203" y="152"/>
                    <a:pt x="203" y="152"/>
                  </a:cubicBezTo>
                  <a:cubicBezTo>
                    <a:pt x="203" y="153"/>
                    <a:pt x="203" y="153"/>
                    <a:pt x="203" y="153"/>
                  </a:cubicBezTo>
                  <a:cubicBezTo>
                    <a:pt x="204" y="153"/>
                    <a:pt x="204" y="153"/>
                    <a:pt x="204" y="153"/>
                  </a:cubicBezTo>
                  <a:cubicBezTo>
                    <a:pt x="203" y="154"/>
                    <a:pt x="203" y="154"/>
                    <a:pt x="203" y="154"/>
                  </a:cubicBezTo>
                  <a:cubicBezTo>
                    <a:pt x="203" y="155"/>
                    <a:pt x="203" y="155"/>
                    <a:pt x="203" y="155"/>
                  </a:cubicBezTo>
                  <a:cubicBezTo>
                    <a:pt x="204" y="155"/>
                    <a:pt x="204" y="155"/>
                    <a:pt x="204" y="155"/>
                  </a:cubicBezTo>
                  <a:cubicBezTo>
                    <a:pt x="204" y="155"/>
                    <a:pt x="204" y="155"/>
                    <a:pt x="204" y="155"/>
                  </a:cubicBezTo>
                  <a:cubicBezTo>
                    <a:pt x="205" y="156"/>
                    <a:pt x="205" y="156"/>
                    <a:pt x="205" y="156"/>
                  </a:cubicBezTo>
                  <a:cubicBezTo>
                    <a:pt x="205" y="157"/>
                    <a:pt x="205" y="157"/>
                    <a:pt x="205" y="157"/>
                  </a:cubicBezTo>
                  <a:cubicBezTo>
                    <a:pt x="204" y="157"/>
                    <a:pt x="204" y="157"/>
                    <a:pt x="204" y="157"/>
                  </a:cubicBezTo>
                  <a:cubicBezTo>
                    <a:pt x="205" y="158"/>
                    <a:pt x="205" y="158"/>
                    <a:pt x="205" y="158"/>
                  </a:cubicBezTo>
                  <a:cubicBezTo>
                    <a:pt x="205" y="158"/>
                    <a:pt x="205" y="158"/>
                    <a:pt x="205" y="158"/>
                  </a:cubicBezTo>
                  <a:cubicBezTo>
                    <a:pt x="204" y="158"/>
                    <a:pt x="204" y="158"/>
                    <a:pt x="204" y="158"/>
                  </a:cubicBezTo>
                  <a:cubicBezTo>
                    <a:pt x="204" y="158"/>
                    <a:pt x="204" y="158"/>
                    <a:pt x="204" y="158"/>
                  </a:cubicBezTo>
                  <a:cubicBezTo>
                    <a:pt x="204" y="159"/>
                    <a:pt x="204" y="159"/>
                    <a:pt x="204" y="159"/>
                  </a:cubicBezTo>
                  <a:cubicBezTo>
                    <a:pt x="205" y="159"/>
                    <a:pt x="205" y="159"/>
                    <a:pt x="205" y="159"/>
                  </a:cubicBezTo>
                  <a:cubicBezTo>
                    <a:pt x="205" y="160"/>
                    <a:pt x="205" y="160"/>
                    <a:pt x="205" y="160"/>
                  </a:cubicBezTo>
                  <a:cubicBezTo>
                    <a:pt x="204" y="161"/>
                    <a:pt x="204" y="161"/>
                    <a:pt x="204" y="161"/>
                  </a:cubicBezTo>
                  <a:cubicBezTo>
                    <a:pt x="204" y="161"/>
                    <a:pt x="204" y="161"/>
                    <a:pt x="204" y="161"/>
                  </a:cubicBezTo>
                  <a:cubicBezTo>
                    <a:pt x="205" y="161"/>
                    <a:pt x="205" y="161"/>
                    <a:pt x="205" y="161"/>
                  </a:cubicBezTo>
                  <a:cubicBezTo>
                    <a:pt x="205" y="161"/>
                    <a:pt x="205" y="161"/>
                    <a:pt x="205" y="161"/>
                  </a:cubicBezTo>
                  <a:cubicBezTo>
                    <a:pt x="205" y="161"/>
                    <a:pt x="205" y="161"/>
                    <a:pt x="205" y="161"/>
                  </a:cubicBezTo>
                  <a:cubicBezTo>
                    <a:pt x="204" y="162"/>
                    <a:pt x="204" y="162"/>
                    <a:pt x="204" y="162"/>
                  </a:cubicBezTo>
                  <a:cubicBezTo>
                    <a:pt x="204" y="162"/>
                    <a:pt x="204" y="162"/>
                    <a:pt x="204" y="162"/>
                  </a:cubicBezTo>
                  <a:cubicBezTo>
                    <a:pt x="204" y="163"/>
                    <a:pt x="204" y="163"/>
                    <a:pt x="204" y="163"/>
                  </a:cubicBezTo>
                  <a:cubicBezTo>
                    <a:pt x="204" y="163"/>
                    <a:pt x="204" y="163"/>
                    <a:pt x="204" y="163"/>
                  </a:cubicBezTo>
                  <a:cubicBezTo>
                    <a:pt x="204" y="163"/>
                    <a:pt x="204" y="163"/>
                    <a:pt x="204" y="163"/>
                  </a:cubicBezTo>
                  <a:cubicBezTo>
                    <a:pt x="204" y="163"/>
                    <a:pt x="204" y="163"/>
                    <a:pt x="204" y="163"/>
                  </a:cubicBezTo>
                  <a:cubicBezTo>
                    <a:pt x="204" y="164"/>
                    <a:pt x="204" y="164"/>
                    <a:pt x="204" y="164"/>
                  </a:cubicBezTo>
                  <a:cubicBezTo>
                    <a:pt x="204" y="164"/>
                    <a:pt x="204" y="164"/>
                    <a:pt x="204" y="164"/>
                  </a:cubicBezTo>
                  <a:cubicBezTo>
                    <a:pt x="203" y="164"/>
                    <a:pt x="203" y="164"/>
                    <a:pt x="203" y="164"/>
                  </a:cubicBezTo>
                  <a:cubicBezTo>
                    <a:pt x="203" y="164"/>
                    <a:pt x="203" y="164"/>
                    <a:pt x="203" y="164"/>
                  </a:cubicBezTo>
                  <a:cubicBezTo>
                    <a:pt x="203" y="163"/>
                    <a:pt x="203" y="163"/>
                    <a:pt x="203" y="163"/>
                  </a:cubicBezTo>
                  <a:cubicBezTo>
                    <a:pt x="202" y="163"/>
                    <a:pt x="202" y="163"/>
                    <a:pt x="202" y="163"/>
                  </a:cubicBezTo>
                  <a:cubicBezTo>
                    <a:pt x="202" y="162"/>
                    <a:pt x="202" y="162"/>
                    <a:pt x="202" y="162"/>
                  </a:cubicBezTo>
                  <a:cubicBezTo>
                    <a:pt x="203" y="162"/>
                    <a:pt x="203" y="162"/>
                    <a:pt x="203" y="162"/>
                  </a:cubicBezTo>
                  <a:cubicBezTo>
                    <a:pt x="202" y="161"/>
                    <a:pt x="202" y="161"/>
                    <a:pt x="202" y="161"/>
                  </a:cubicBezTo>
                  <a:cubicBezTo>
                    <a:pt x="202" y="161"/>
                    <a:pt x="202" y="161"/>
                    <a:pt x="202" y="161"/>
                  </a:cubicBezTo>
                  <a:cubicBezTo>
                    <a:pt x="203" y="161"/>
                    <a:pt x="203" y="161"/>
                    <a:pt x="203" y="161"/>
                  </a:cubicBezTo>
                  <a:cubicBezTo>
                    <a:pt x="203" y="160"/>
                    <a:pt x="203" y="160"/>
                    <a:pt x="203" y="160"/>
                  </a:cubicBezTo>
                  <a:cubicBezTo>
                    <a:pt x="202" y="160"/>
                    <a:pt x="202" y="160"/>
                    <a:pt x="202" y="160"/>
                  </a:cubicBezTo>
                  <a:cubicBezTo>
                    <a:pt x="202" y="161"/>
                    <a:pt x="202" y="161"/>
                    <a:pt x="202" y="161"/>
                  </a:cubicBezTo>
                  <a:cubicBezTo>
                    <a:pt x="202" y="160"/>
                    <a:pt x="202" y="160"/>
                    <a:pt x="202" y="160"/>
                  </a:cubicBezTo>
                  <a:cubicBezTo>
                    <a:pt x="201" y="160"/>
                    <a:pt x="201" y="160"/>
                    <a:pt x="201" y="160"/>
                  </a:cubicBezTo>
                  <a:cubicBezTo>
                    <a:pt x="201" y="160"/>
                    <a:pt x="201" y="160"/>
                    <a:pt x="201" y="160"/>
                  </a:cubicBezTo>
                  <a:cubicBezTo>
                    <a:pt x="201" y="159"/>
                    <a:pt x="201" y="159"/>
                    <a:pt x="201" y="159"/>
                  </a:cubicBezTo>
                  <a:cubicBezTo>
                    <a:pt x="201" y="159"/>
                    <a:pt x="201" y="159"/>
                    <a:pt x="201" y="159"/>
                  </a:cubicBezTo>
                  <a:cubicBezTo>
                    <a:pt x="202" y="159"/>
                    <a:pt x="202" y="159"/>
                    <a:pt x="202" y="159"/>
                  </a:cubicBezTo>
                  <a:cubicBezTo>
                    <a:pt x="202" y="159"/>
                    <a:pt x="202" y="159"/>
                    <a:pt x="202" y="159"/>
                  </a:cubicBezTo>
                  <a:cubicBezTo>
                    <a:pt x="203" y="158"/>
                    <a:pt x="203" y="158"/>
                    <a:pt x="203" y="158"/>
                  </a:cubicBezTo>
                  <a:cubicBezTo>
                    <a:pt x="203" y="158"/>
                    <a:pt x="203" y="158"/>
                    <a:pt x="203" y="158"/>
                  </a:cubicBezTo>
                  <a:cubicBezTo>
                    <a:pt x="202" y="157"/>
                    <a:pt x="202" y="157"/>
                    <a:pt x="202" y="157"/>
                  </a:cubicBezTo>
                  <a:cubicBezTo>
                    <a:pt x="202" y="158"/>
                    <a:pt x="202" y="158"/>
                    <a:pt x="202" y="158"/>
                  </a:cubicBezTo>
                  <a:cubicBezTo>
                    <a:pt x="201" y="157"/>
                    <a:pt x="201" y="157"/>
                    <a:pt x="201" y="157"/>
                  </a:cubicBezTo>
                  <a:cubicBezTo>
                    <a:pt x="202" y="157"/>
                    <a:pt x="202" y="157"/>
                    <a:pt x="202" y="157"/>
                  </a:cubicBezTo>
                  <a:cubicBezTo>
                    <a:pt x="202" y="157"/>
                    <a:pt x="202" y="157"/>
                    <a:pt x="202" y="157"/>
                  </a:cubicBezTo>
                  <a:cubicBezTo>
                    <a:pt x="203" y="156"/>
                    <a:pt x="203" y="156"/>
                    <a:pt x="203" y="156"/>
                  </a:cubicBezTo>
                  <a:cubicBezTo>
                    <a:pt x="203" y="155"/>
                    <a:pt x="203" y="155"/>
                    <a:pt x="203" y="155"/>
                  </a:cubicBezTo>
                  <a:close/>
                  <a:moveTo>
                    <a:pt x="208" y="155"/>
                  </a:moveTo>
                  <a:cubicBezTo>
                    <a:pt x="207" y="154"/>
                    <a:pt x="207" y="154"/>
                    <a:pt x="207" y="154"/>
                  </a:cubicBezTo>
                  <a:cubicBezTo>
                    <a:pt x="208" y="154"/>
                    <a:pt x="208" y="154"/>
                    <a:pt x="208" y="154"/>
                  </a:cubicBezTo>
                  <a:cubicBezTo>
                    <a:pt x="208" y="153"/>
                    <a:pt x="208" y="153"/>
                    <a:pt x="208" y="153"/>
                  </a:cubicBezTo>
                  <a:cubicBezTo>
                    <a:pt x="208" y="153"/>
                    <a:pt x="208" y="153"/>
                    <a:pt x="208" y="153"/>
                  </a:cubicBezTo>
                  <a:cubicBezTo>
                    <a:pt x="208" y="154"/>
                    <a:pt x="208" y="154"/>
                    <a:pt x="208" y="154"/>
                  </a:cubicBezTo>
                  <a:cubicBezTo>
                    <a:pt x="208" y="155"/>
                    <a:pt x="208" y="155"/>
                    <a:pt x="208" y="155"/>
                  </a:cubicBezTo>
                  <a:close/>
                  <a:moveTo>
                    <a:pt x="206" y="156"/>
                  </a:moveTo>
                  <a:cubicBezTo>
                    <a:pt x="207" y="154"/>
                    <a:pt x="207" y="154"/>
                    <a:pt x="207" y="154"/>
                  </a:cubicBezTo>
                  <a:cubicBezTo>
                    <a:pt x="207" y="154"/>
                    <a:pt x="207" y="154"/>
                    <a:pt x="207" y="154"/>
                  </a:cubicBezTo>
                  <a:cubicBezTo>
                    <a:pt x="207" y="155"/>
                    <a:pt x="207" y="155"/>
                    <a:pt x="207" y="155"/>
                  </a:cubicBezTo>
                  <a:cubicBezTo>
                    <a:pt x="207" y="156"/>
                    <a:pt x="207" y="156"/>
                    <a:pt x="207" y="156"/>
                  </a:cubicBezTo>
                  <a:cubicBezTo>
                    <a:pt x="206" y="156"/>
                    <a:pt x="206" y="156"/>
                    <a:pt x="206" y="156"/>
                  </a:cubicBezTo>
                  <a:close/>
                  <a:moveTo>
                    <a:pt x="206" y="155"/>
                  </a:moveTo>
                  <a:cubicBezTo>
                    <a:pt x="206" y="154"/>
                    <a:pt x="206" y="154"/>
                    <a:pt x="206" y="154"/>
                  </a:cubicBezTo>
                  <a:cubicBezTo>
                    <a:pt x="207" y="153"/>
                    <a:pt x="207" y="153"/>
                    <a:pt x="207" y="153"/>
                  </a:cubicBezTo>
                  <a:cubicBezTo>
                    <a:pt x="207" y="154"/>
                    <a:pt x="207" y="154"/>
                    <a:pt x="207" y="154"/>
                  </a:cubicBezTo>
                  <a:cubicBezTo>
                    <a:pt x="207" y="154"/>
                    <a:pt x="207" y="154"/>
                    <a:pt x="207" y="154"/>
                  </a:cubicBezTo>
                  <a:cubicBezTo>
                    <a:pt x="206" y="155"/>
                    <a:pt x="206" y="155"/>
                    <a:pt x="206" y="155"/>
                  </a:cubicBezTo>
                  <a:cubicBezTo>
                    <a:pt x="206" y="155"/>
                    <a:pt x="206" y="155"/>
                    <a:pt x="206" y="155"/>
                  </a:cubicBezTo>
                  <a:close/>
                  <a:moveTo>
                    <a:pt x="205" y="153"/>
                  </a:moveTo>
                  <a:cubicBezTo>
                    <a:pt x="205" y="152"/>
                    <a:pt x="205" y="152"/>
                    <a:pt x="205" y="152"/>
                  </a:cubicBezTo>
                  <a:cubicBezTo>
                    <a:pt x="207" y="152"/>
                    <a:pt x="207" y="152"/>
                    <a:pt x="207" y="152"/>
                  </a:cubicBezTo>
                  <a:cubicBezTo>
                    <a:pt x="207" y="153"/>
                    <a:pt x="207" y="153"/>
                    <a:pt x="207" y="153"/>
                  </a:cubicBezTo>
                  <a:cubicBezTo>
                    <a:pt x="206" y="154"/>
                    <a:pt x="206" y="154"/>
                    <a:pt x="206" y="154"/>
                  </a:cubicBezTo>
                  <a:cubicBezTo>
                    <a:pt x="205" y="153"/>
                    <a:pt x="205" y="153"/>
                    <a:pt x="205" y="153"/>
                  </a:cubicBezTo>
                  <a:cubicBezTo>
                    <a:pt x="205" y="153"/>
                    <a:pt x="205" y="153"/>
                    <a:pt x="205" y="153"/>
                  </a:cubicBezTo>
                  <a:close/>
                  <a:moveTo>
                    <a:pt x="206" y="151"/>
                  </a:moveTo>
                  <a:cubicBezTo>
                    <a:pt x="207" y="150"/>
                    <a:pt x="207" y="150"/>
                    <a:pt x="207" y="150"/>
                  </a:cubicBezTo>
                  <a:cubicBezTo>
                    <a:pt x="207" y="149"/>
                    <a:pt x="207" y="149"/>
                    <a:pt x="207" y="149"/>
                  </a:cubicBezTo>
                  <a:cubicBezTo>
                    <a:pt x="208" y="151"/>
                    <a:pt x="208" y="151"/>
                    <a:pt x="208" y="151"/>
                  </a:cubicBezTo>
                  <a:cubicBezTo>
                    <a:pt x="207" y="151"/>
                    <a:pt x="207" y="151"/>
                    <a:pt x="207" y="151"/>
                  </a:cubicBezTo>
                  <a:cubicBezTo>
                    <a:pt x="206" y="152"/>
                    <a:pt x="206" y="152"/>
                    <a:pt x="206" y="152"/>
                  </a:cubicBezTo>
                  <a:cubicBezTo>
                    <a:pt x="206" y="151"/>
                    <a:pt x="206" y="151"/>
                    <a:pt x="206" y="151"/>
                  </a:cubicBezTo>
                  <a:cubicBezTo>
                    <a:pt x="206" y="151"/>
                    <a:pt x="206" y="151"/>
                    <a:pt x="206" y="151"/>
                  </a:cubicBezTo>
                  <a:close/>
                  <a:moveTo>
                    <a:pt x="203" y="152"/>
                  </a:moveTo>
                  <a:cubicBezTo>
                    <a:pt x="203" y="151"/>
                    <a:pt x="203" y="151"/>
                    <a:pt x="203" y="151"/>
                  </a:cubicBezTo>
                  <a:cubicBezTo>
                    <a:pt x="204" y="149"/>
                    <a:pt x="204" y="149"/>
                    <a:pt x="204" y="149"/>
                  </a:cubicBezTo>
                  <a:cubicBezTo>
                    <a:pt x="204" y="148"/>
                    <a:pt x="204" y="148"/>
                    <a:pt x="204" y="148"/>
                  </a:cubicBezTo>
                  <a:cubicBezTo>
                    <a:pt x="203" y="148"/>
                    <a:pt x="203" y="148"/>
                    <a:pt x="203" y="148"/>
                  </a:cubicBezTo>
                  <a:cubicBezTo>
                    <a:pt x="203" y="148"/>
                    <a:pt x="203" y="148"/>
                    <a:pt x="203" y="148"/>
                  </a:cubicBezTo>
                  <a:cubicBezTo>
                    <a:pt x="203" y="147"/>
                    <a:pt x="203" y="147"/>
                    <a:pt x="203" y="147"/>
                  </a:cubicBezTo>
                  <a:cubicBezTo>
                    <a:pt x="203" y="147"/>
                    <a:pt x="203" y="147"/>
                    <a:pt x="203" y="147"/>
                  </a:cubicBezTo>
                  <a:cubicBezTo>
                    <a:pt x="204" y="146"/>
                    <a:pt x="204" y="146"/>
                    <a:pt x="204" y="146"/>
                  </a:cubicBezTo>
                  <a:cubicBezTo>
                    <a:pt x="205" y="147"/>
                    <a:pt x="205" y="147"/>
                    <a:pt x="205" y="147"/>
                  </a:cubicBezTo>
                  <a:cubicBezTo>
                    <a:pt x="206" y="147"/>
                    <a:pt x="206" y="147"/>
                    <a:pt x="206" y="147"/>
                  </a:cubicBezTo>
                  <a:cubicBezTo>
                    <a:pt x="207" y="148"/>
                    <a:pt x="207" y="148"/>
                    <a:pt x="207" y="148"/>
                  </a:cubicBezTo>
                  <a:cubicBezTo>
                    <a:pt x="207" y="149"/>
                    <a:pt x="207" y="149"/>
                    <a:pt x="207" y="149"/>
                  </a:cubicBezTo>
                  <a:cubicBezTo>
                    <a:pt x="206" y="150"/>
                    <a:pt x="206" y="150"/>
                    <a:pt x="206" y="150"/>
                  </a:cubicBezTo>
                  <a:cubicBezTo>
                    <a:pt x="205" y="150"/>
                    <a:pt x="205" y="150"/>
                    <a:pt x="205" y="150"/>
                  </a:cubicBezTo>
                  <a:cubicBezTo>
                    <a:pt x="205" y="149"/>
                    <a:pt x="205" y="149"/>
                    <a:pt x="205" y="149"/>
                  </a:cubicBezTo>
                  <a:cubicBezTo>
                    <a:pt x="205" y="149"/>
                    <a:pt x="205" y="149"/>
                    <a:pt x="205" y="149"/>
                  </a:cubicBezTo>
                  <a:cubicBezTo>
                    <a:pt x="205" y="150"/>
                    <a:pt x="205" y="150"/>
                    <a:pt x="205" y="150"/>
                  </a:cubicBezTo>
                  <a:cubicBezTo>
                    <a:pt x="204" y="151"/>
                    <a:pt x="204" y="151"/>
                    <a:pt x="204" y="151"/>
                  </a:cubicBezTo>
                  <a:cubicBezTo>
                    <a:pt x="205" y="151"/>
                    <a:pt x="205" y="151"/>
                    <a:pt x="205" y="151"/>
                  </a:cubicBezTo>
                  <a:cubicBezTo>
                    <a:pt x="204" y="152"/>
                    <a:pt x="204" y="152"/>
                    <a:pt x="204" y="152"/>
                  </a:cubicBezTo>
                  <a:cubicBezTo>
                    <a:pt x="204" y="151"/>
                    <a:pt x="204" y="151"/>
                    <a:pt x="204" y="151"/>
                  </a:cubicBezTo>
                  <a:cubicBezTo>
                    <a:pt x="204" y="152"/>
                    <a:pt x="204" y="152"/>
                    <a:pt x="204" y="152"/>
                  </a:cubicBezTo>
                  <a:cubicBezTo>
                    <a:pt x="203" y="152"/>
                    <a:pt x="203" y="152"/>
                    <a:pt x="203" y="152"/>
                  </a:cubicBezTo>
                  <a:close/>
                  <a:moveTo>
                    <a:pt x="201" y="151"/>
                  </a:moveTo>
                  <a:cubicBezTo>
                    <a:pt x="200" y="150"/>
                    <a:pt x="200" y="150"/>
                    <a:pt x="200" y="150"/>
                  </a:cubicBezTo>
                  <a:cubicBezTo>
                    <a:pt x="201" y="149"/>
                    <a:pt x="201" y="149"/>
                    <a:pt x="201" y="149"/>
                  </a:cubicBezTo>
                  <a:cubicBezTo>
                    <a:pt x="200" y="149"/>
                    <a:pt x="200" y="149"/>
                    <a:pt x="200" y="149"/>
                  </a:cubicBezTo>
                  <a:cubicBezTo>
                    <a:pt x="200" y="148"/>
                    <a:pt x="200" y="148"/>
                    <a:pt x="200" y="148"/>
                  </a:cubicBezTo>
                  <a:cubicBezTo>
                    <a:pt x="201" y="148"/>
                    <a:pt x="201" y="148"/>
                    <a:pt x="201" y="148"/>
                  </a:cubicBezTo>
                  <a:cubicBezTo>
                    <a:pt x="201" y="148"/>
                    <a:pt x="201" y="148"/>
                    <a:pt x="201" y="148"/>
                  </a:cubicBezTo>
                  <a:cubicBezTo>
                    <a:pt x="201" y="147"/>
                    <a:pt x="201" y="147"/>
                    <a:pt x="201" y="147"/>
                  </a:cubicBezTo>
                  <a:cubicBezTo>
                    <a:pt x="202" y="147"/>
                    <a:pt x="202" y="147"/>
                    <a:pt x="202" y="147"/>
                  </a:cubicBezTo>
                  <a:cubicBezTo>
                    <a:pt x="203" y="148"/>
                    <a:pt x="203" y="148"/>
                    <a:pt x="203" y="148"/>
                  </a:cubicBezTo>
                  <a:cubicBezTo>
                    <a:pt x="202" y="149"/>
                    <a:pt x="202" y="149"/>
                    <a:pt x="202" y="149"/>
                  </a:cubicBezTo>
                  <a:cubicBezTo>
                    <a:pt x="202" y="149"/>
                    <a:pt x="202" y="149"/>
                    <a:pt x="202" y="149"/>
                  </a:cubicBezTo>
                  <a:cubicBezTo>
                    <a:pt x="203" y="149"/>
                    <a:pt x="203" y="149"/>
                    <a:pt x="203" y="149"/>
                  </a:cubicBezTo>
                  <a:cubicBezTo>
                    <a:pt x="203" y="149"/>
                    <a:pt x="203" y="149"/>
                    <a:pt x="203" y="149"/>
                  </a:cubicBezTo>
                  <a:cubicBezTo>
                    <a:pt x="202" y="151"/>
                    <a:pt x="202" y="151"/>
                    <a:pt x="202" y="151"/>
                  </a:cubicBezTo>
                  <a:cubicBezTo>
                    <a:pt x="201" y="152"/>
                    <a:pt x="201" y="152"/>
                    <a:pt x="201" y="152"/>
                  </a:cubicBezTo>
                  <a:cubicBezTo>
                    <a:pt x="201" y="153"/>
                    <a:pt x="201" y="153"/>
                    <a:pt x="201" y="153"/>
                  </a:cubicBezTo>
                  <a:cubicBezTo>
                    <a:pt x="201" y="153"/>
                    <a:pt x="201" y="153"/>
                    <a:pt x="201" y="153"/>
                  </a:cubicBezTo>
                  <a:cubicBezTo>
                    <a:pt x="200" y="154"/>
                    <a:pt x="200" y="154"/>
                    <a:pt x="200" y="154"/>
                  </a:cubicBezTo>
                  <a:cubicBezTo>
                    <a:pt x="200" y="153"/>
                    <a:pt x="200" y="153"/>
                    <a:pt x="200" y="153"/>
                  </a:cubicBezTo>
                  <a:cubicBezTo>
                    <a:pt x="200" y="152"/>
                    <a:pt x="200" y="152"/>
                    <a:pt x="200" y="152"/>
                  </a:cubicBezTo>
                  <a:cubicBezTo>
                    <a:pt x="199" y="154"/>
                    <a:pt x="199" y="154"/>
                    <a:pt x="199" y="154"/>
                  </a:cubicBezTo>
                  <a:cubicBezTo>
                    <a:pt x="199" y="153"/>
                    <a:pt x="199" y="153"/>
                    <a:pt x="199" y="153"/>
                  </a:cubicBezTo>
                  <a:cubicBezTo>
                    <a:pt x="199" y="153"/>
                    <a:pt x="199" y="153"/>
                    <a:pt x="199" y="153"/>
                  </a:cubicBezTo>
                  <a:cubicBezTo>
                    <a:pt x="199" y="152"/>
                    <a:pt x="199" y="152"/>
                    <a:pt x="199" y="152"/>
                  </a:cubicBezTo>
                  <a:cubicBezTo>
                    <a:pt x="199" y="152"/>
                    <a:pt x="199" y="152"/>
                    <a:pt x="199" y="152"/>
                  </a:cubicBezTo>
                  <a:cubicBezTo>
                    <a:pt x="200" y="151"/>
                    <a:pt x="200" y="151"/>
                    <a:pt x="200" y="151"/>
                  </a:cubicBezTo>
                  <a:cubicBezTo>
                    <a:pt x="200" y="152"/>
                    <a:pt x="200" y="152"/>
                    <a:pt x="200" y="152"/>
                  </a:cubicBezTo>
                  <a:cubicBezTo>
                    <a:pt x="201" y="151"/>
                    <a:pt x="201" y="151"/>
                    <a:pt x="201" y="151"/>
                  </a:cubicBezTo>
                  <a:cubicBezTo>
                    <a:pt x="201" y="151"/>
                    <a:pt x="201" y="151"/>
                    <a:pt x="201" y="151"/>
                  </a:cubicBezTo>
                  <a:close/>
                  <a:moveTo>
                    <a:pt x="200" y="144"/>
                  </a:moveTo>
                  <a:cubicBezTo>
                    <a:pt x="201" y="144"/>
                    <a:pt x="201" y="144"/>
                    <a:pt x="201" y="144"/>
                  </a:cubicBezTo>
                  <a:cubicBezTo>
                    <a:pt x="201" y="144"/>
                    <a:pt x="201" y="144"/>
                    <a:pt x="201" y="144"/>
                  </a:cubicBezTo>
                  <a:cubicBezTo>
                    <a:pt x="200" y="144"/>
                    <a:pt x="200" y="144"/>
                    <a:pt x="200" y="144"/>
                  </a:cubicBezTo>
                  <a:close/>
                  <a:moveTo>
                    <a:pt x="198" y="144"/>
                  </a:moveTo>
                  <a:cubicBezTo>
                    <a:pt x="199" y="144"/>
                    <a:pt x="199" y="144"/>
                    <a:pt x="199" y="144"/>
                  </a:cubicBezTo>
                  <a:cubicBezTo>
                    <a:pt x="199" y="143"/>
                    <a:pt x="199" y="143"/>
                    <a:pt x="199" y="143"/>
                  </a:cubicBezTo>
                  <a:cubicBezTo>
                    <a:pt x="200" y="143"/>
                    <a:pt x="200" y="143"/>
                    <a:pt x="200" y="143"/>
                  </a:cubicBezTo>
                  <a:cubicBezTo>
                    <a:pt x="200" y="144"/>
                    <a:pt x="200" y="144"/>
                    <a:pt x="200" y="144"/>
                  </a:cubicBezTo>
                  <a:cubicBezTo>
                    <a:pt x="200" y="146"/>
                    <a:pt x="200" y="146"/>
                    <a:pt x="200" y="146"/>
                  </a:cubicBezTo>
                  <a:cubicBezTo>
                    <a:pt x="200" y="147"/>
                    <a:pt x="200" y="147"/>
                    <a:pt x="200" y="147"/>
                  </a:cubicBezTo>
                  <a:cubicBezTo>
                    <a:pt x="199" y="147"/>
                    <a:pt x="199" y="147"/>
                    <a:pt x="199" y="147"/>
                  </a:cubicBezTo>
                  <a:cubicBezTo>
                    <a:pt x="199" y="149"/>
                    <a:pt x="199" y="149"/>
                    <a:pt x="199" y="149"/>
                  </a:cubicBezTo>
                  <a:cubicBezTo>
                    <a:pt x="199" y="149"/>
                    <a:pt x="199" y="149"/>
                    <a:pt x="199" y="149"/>
                  </a:cubicBezTo>
                  <a:cubicBezTo>
                    <a:pt x="198" y="150"/>
                    <a:pt x="198" y="150"/>
                    <a:pt x="198" y="150"/>
                  </a:cubicBezTo>
                  <a:cubicBezTo>
                    <a:pt x="198" y="151"/>
                    <a:pt x="198" y="151"/>
                    <a:pt x="198" y="151"/>
                  </a:cubicBezTo>
                  <a:cubicBezTo>
                    <a:pt x="198" y="152"/>
                    <a:pt x="198" y="152"/>
                    <a:pt x="198" y="152"/>
                  </a:cubicBezTo>
                  <a:cubicBezTo>
                    <a:pt x="198" y="152"/>
                    <a:pt x="198" y="152"/>
                    <a:pt x="198" y="152"/>
                  </a:cubicBezTo>
                  <a:cubicBezTo>
                    <a:pt x="198" y="152"/>
                    <a:pt x="198" y="152"/>
                    <a:pt x="198" y="152"/>
                  </a:cubicBezTo>
                  <a:cubicBezTo>
                    <a:pt x="198" y="151"/>
                    <a:pt x="198" y="151"/>
                    <a:pt x="198" y="151"/>
                  </a:cubicBezTo>
                  <a:cubicBezTo>
                    <a:pt x="197" y="151"/>
                    <a:pt x="197" y="151"/>
                    <a:pt x="197" y="151"/>
                  </a:cubicBezTo>
                  <a:cubicBezTo>
                    <a:pt x="197" y="150"/>
                    <a:pt x="197" y="150"/>
                    <a:pt x="197" y="150"/>
                  </a:cubicBezTo>
                  <a:cubicBezTo>
                    <a:pt x="197" y="149"/>
                    <a:pt x="197" y="149"/>
                    <a:pt x="197" y="149"/>
                  </a:cubicBezTo>
                  <a:cubicBezTo>
                    <a:pt x="198" y="149"/>
                    <a:pt x="198" y="149"/>
                    <a:pt x="198" y="149"/>
                  </a:cubicBezTo>
                  <a:cubicBezTo>
                    <a:pt x="198" y="149"/>
                    <a:pt x="198" y="149"/>
                    <a:pt x="198" y="149"/>
                  </a:cubicBezTo>
                  <a:cubicBezTo>
                    <a:pt x="198" y="148"/>
                    <a:pt x="198" y="148"/>
                    <a:pt x="198" y="148"/>
                  </a:cubicBezTo>
                  <a:cubicBezTo>
                    <a:pt x="198" y="149"/>
                    <a:pt x="198" y="149"/>
                    <a:pt x="198" y="149"/>
                  </a:cubicBezTo>
                  <a:cubicBezTo>
                    <a:pt x="197" y="149"/>
                    <a:pt x="197" y="149"/>
                    <a:pt x="197" y="149"/>
                  </a:cubicBezTo>
                  <a:cubicBezTo>
                    <a:pt x="197" y="148"/>
                    <a:pt x="197" y="148"/>
                    <a:pt x="197" y="148"/>
                  </a:cubicBezTo>
                  <a:cubicBezTo>
                    <a:pt x="198" y="148"/>
                    <a:pt x="198" y="148"/>
                    <a:pt x="198" y="148"/>
                  </a:cubicBezTo>
                  <a:cubicBezTo>
                    <a:pt x="198" y="147"/>
                    <a:pt x="198" y="147"/>
                    <a:pt x="198" y="147"/>
                  </a:cubicBezTo>
                  <a:cubicBezTo>
                    <a:pt x="197" y="147"/>
                    <a:pt x="197" y="147"/>
                    <a:pt x="197" y="147"/>
                  </a:cubicBezTo>
                  <a:cubicBezTo>
                    <a:pt x="197" y="147"/>
                    <a:pt x="197" y="147"/>
                    <a:pt x="197" y="147"/>
                  </a:cubicBezTo>
                  <a:cubicBezTo>
                    <a:pt x="198" y="147"/>
                    <a:pt x="198" y="147"/>
                    <a:pt x="198" y="147"/>
                  </a:cubicBezTo>
                  <a:cubicBezTo>
                    <a:pt x="198" y="146"/>
                    <a:pt x="198" y="146"/>
                    <a:pt x="198" y="146"/>
                  </a:cubicBezTo>
                  <a:cubicBezTo>
                    <a:pt x="198" y="145"/>
                    <a:pt x="198" y="145"/>
                    <a:pt x="198" y="145"/>
                  </a:cubicBezTo>
                  <a:cubicBezTo>
                    <a:pt x="199" y="145"/>
                    <a:pt x="199" y="145"/>
                    <a:pt x="199" y="145"/>
                  </a:cubicBezTo>
                  <a:cubicBezTo>
                    <a:pt x="198" y="144"/>
                    <a:pt x="198" y="144"/>
                    <a:pt x="198" y="144"/>
                  </a:cubicBezTo>
                  <a:cubicBezTo>
                    <a:pt x="198" y="144"/>
                    <a:pt x="198" y="144"/>
                    <a:pt x="198" y="144"/>
                  </a:cubicBezTo>
                  <a:close/>
                  <a:moveTo>
                    <a:pt x="196" y="144"/>
                  </a:moveTo>
                  <a:cubicBezTo>
                    <a:pt x="197" y="144"/>
                    <a:pt x="197" y="144"/>
                    <a:pt x="197" y="144"/>
                  </a:cubicBezTo>
                  <a:cubicBezTo>
                    <a:pt x="197" y="144"/>
                    <a:pt x="197" y="144"/>
                    <a:pt x="197" y="144"/>
                  </a:cubicBezTo>
                  <a:cubicBezTo>
                    <a:pt x="197" y="145"/>
                    <a:pt x="197" y="145"/>
                    <a:pt x="197" y="145"/>
                  </a:cubicBezTo>
                  <a:cubicBezTo>
                    <a:pt x="197" y="146"/>
                    <a:pt x="197" y="146"/>
                    <a:pt x="197" y="146"/>
                  </a:cubicBezTo>
                  <a:cubicBezTo>
                    <a:pt x="196" y="146"/>
                    <a:pt x="196" y="146"/>
                    <a:pt x="196" y="146"/>
                  </a:cubicBezTo>
                  <a:cubicBezTo>
                    <a:pt x="196" y="145"/>
                    <a:pt x="196" y="145"/>
                    <a:pt x="196" y="145"/>
                  </a:cubicBezTo>
                  <a:cubicBezTo>
                    <a:pt x="196" y="145"/>
                    <a:pt x="196" y="145"/>
                    <a:pt x="196" y="145"/>
                  </a:cubicBezTo>
                  <a:cubicBezTo>
                    <a:pt x="196" y="145"/>
                    <a:pt x="196" y="145"/>
                    <a:pt x="196" y="145"/>
                  </a:cubicBezTo>
                  <a:cubicBezTo>
                    <a:pt x="196" y="144"/>
                    <a:pt x="196" y="144"/>
                    <a:pt x="196" y="144"/>
                  </a:cubicBezTo>
                  <a:close/>
                  <a:moveTo>
                    <a:pt x="201" y="146"/>
                  </a:moveTo>
                  <a:cubicBezTo>
                    <a:pt x="201" y="145"/>
                    <a:pt x="201" y="145"/>
                    <a:pt x="201" y="145"/>
                  </a:cubicBezTo>
                  <a:cubicBezTo>
                    <a:pt x="201" y="144"/>
                    <a:pt x="201" y="144"/>
                    <a:pt x="201" y="144"/>
                  </a:cubicBezTo>
                  <a:cubicBezTo>
                    <a:pt x="202" y="144"/>
                    <a:pt x="202" y="144"/>
                    <a:pt x="202" y="144"/>
                  </a:cubicBezTo>
                  <a:cubicBezTo>
                    <a:pt x="203" y="144"/>
                    <a:pt x="203" y="144"/>
                    <a:pt x="203" y="144"/>
                  </a:cubicBezTo>
                  <a:cubicBezTo>
                    <a:pt x="202" y="143"/>
                    <a:pt x="202" y="143"/>
                    <a:pt x="202" y="143"/>
                  </a:cubicBezTo>
                  <a:cubicBezTo>
                    <a:pt x="203" y="143"/>
                    <a:pt x="203" y="143"/>
                    <a:pt x="203" y="143"/>
                  </a:cubicBezTo>
                  <a:cubicBezTo>
                    <a:pt x="202" y="142"/>
                    <a:pt x="202" y="142"/>
                    <a:pt x="202" y="142"/>
                  </a:cubicBezTo>
                  <a:cubicBezTo>
                    <a:pt x="202" y="141"/>
                    <a:pt x="202" y="141"/>
                    <a:pt x="202" y="141"/>
                  </a:cubicBezTo>
                  <a:cubicBezTo>
                    <a:pt x="203" y="140"/>
                    <a:pt x="203" y="140"/>
                    <a:pt x="203" y="140"/>
                  </a:cubicBezTo>
                  <a:cubicBezTo>
                    <a:pt x="203" y="138"/>
                    <a:pt x="203" y="138"/>
                    <a:pt x="203" y="138"/>
                  </a:cubicBezTo>
                  <a:cubicBezTo>
                    <a:pt x="204" y="136"/>
                    <a:pt x="204" y="136"/>
                    <a:pt x="204" y="136"/>
                  </a:cubicBezTo>
                  <a:cubicBezTo>
                    <a:pt x="204" y="137"/>
                    <a:pt x="204" y="137"/>
                    <a:pt x="204" y="137"/>
                  </a:cubicBezTo>
                  <a:cubicBezTo>
                    <a:pt x="204" y="138"/>
                    <a:pt x="204" y="138"/>
                    <a:pt x="204" y="138"/>
                  </a:cubicBezTo>
                  <a:cubicBezTo>
                    <a:pt x="205" y="138"/>
                    <a:pt x="205" y="138"/>
                    <a:pt x="205" y="138"/>
                  </a:cubicBezTo>
                  <a:cubicBezTo>
                    <a:pt x="206" y="139"/>
                    <a:pt x="206" y="139"/>
                    <a:pt x="206" y="139"/>
                  </a:cubicBezTo>
                  <a:cubicBezTo>
                    <a:pt x="206" y="142"/>
                    <a:pt x="206" y="142"/>
                    <a:pt x="206" y="142"/>
                  </a:cubicBezTo>
                  <a:cubicBezTo>
                    <a:pt x="206" y="143"/>
                    <a:pt x="206" y="143"/>
                    <a:pt x="206" y="143"/>
                  </a:cubicBezTo>
                  <a:cubicBezTo>
                    <a:pt x="205" y="143"/>
                    <a:pt x="205" y="143"/>
                    <a:pt x="205" y="143"/>
                  </a:cubicBezTo>
                  <a:cubicBezTo>
                    <a:pt x="205" y="141"/>
                    <a:pt x="205" y="141"/>
                    <a:pt x="205" y="141"/>
                  </a:cubicBezTo>
                  <a:cubicBezTo>
                    <a:pt x="205" y="139"/>
                    <a:pt x="205" y="139"/>
                    <a:pt x="205" y="139"/>
                  </a:cubicBezTo>
                  <a:cubicBezTo>
                    <a:pt x="205" y="140"/>
                    <a:pt x="205" y="140"/>
                    <a:pt x="205" y="140"/>
                  </a:cubicBezTo>
                  <a:cubicBezTo>
                    <a:pt x="205" y="143"/>
                    <a:pt x="205" y="143"/>
                    <a:pt x="205" y="143"/>
                  </a:cubicBezTo>
                  <a:cubicBezTo>
                    <a:pt x="204" y="143"/>
                    <a:pt x="204" y="143"/>
                    <a:pt x="204" y="143"/>
                  </a:cubicBezTo>
                  <a:cubicBezTo>
                    <a:pt x="204" y="144"/>
                    <a:pt x="204" y="144"/>
                    <a:pt x="204" y="144"/>
                  </a:cubicBezTo>
                  <a:cubicBezTo>
                    <a:pt x="204" y="144"/>
                    <a:pt x="204" y="144"/>
                    <a:pt x="204" y="144"/>
                  </a:cubicBezTo>
                  <a:cubicBezTo>
                    <a:pt x="203" y="144"/>
                    <a:pt x="203" y="144"/>
                    <a:pt x="203" y="144"/>
                  </a:cubicBezTo>
                  <a:cubicBezTo>
                    <a:pt x="203" y="145"/>
                    <a:pt x="203" y="145"/>
                    <a:pt x="203" y="145"/>
                  </a:cubicBezTo>
                  <a:cubicBezTo>
                    <a:pt x="202" y="146"/>
                    <a:pt x="202" y="146"/>
                    <a:pt x="202" y="146"/>
                  </a:cubicBezTo>
                  <a:cubicBezTo>
                    <a:pt x="201" y="147"/>
                    <a:pt x="201" y="147"/>
                    <a:pt x="201" y="147"/>
                  </a:cubicBezTo>
                  <a:cubicBezTo>
                    <a:pt x="201" y="146"/>
                    <a:pt x="201" y="146"/>
                    <a:pt x="201" y="146"/>
                  </a:cubicBezTo>
                  <a:close/>
                  <a:moveTo>
                    <a:pt x="198" y="137"/>
                  </a:moveTo>
                  <a:cubicBezTo>
                    <a:pt x="200" y="137"/>
                    <a:pt x="200" y="137"/>
                    <a:pt x="200" y="137"/>
                  </a:cubicBezTo>
                  <a:cubicBezTo>
                    <a:pt x="200" y="137"/>
                    <a:pt x="200" y="137"/>
                    <a:pt x="200" y="137"/>
                  </a:cubicBezTo>
                  <a:cubicBezTo>
                    <a:pt x="200" y="138"/>
                    <a:pt x="200" y="138"/>
                    <a:pt x="200" y="138"/>
                  </a:cubicBezTo>
                  <a:cubicBezTo>
                    <a:pt x="200" y="138"/>
                    <a:pt x="200" y="138"/>
                    <a:pt x="200" y="138"/>
                  </a:cubicBezTo>
                  <a:cubicBezTo>
                    <a:pt x="200" y="139"/>
                    <a:pt x="200" y="139"/>
                    <a:pt x="200" y="139"/>
                  </a:cubicBezTo>
                  <a:cubicBezTo>
                    <a:pt x="201" y="138"/>
                    <a:pt x="201" y="138"/>
                    <a:pt x="201" y="138"/>
                  </a:cubicBezTo>
                  <a:cubicBezTo>
                    <a:pt x="201" y="138"/>
                    <a:pt x="201" y="138"/>
                    <a:pt x="201" y="138"/>
                  </a:cubicBezTo>
                  <a:cubicBezTo>
                    <a:pt x="202" y="139"/>
                    <a:pt x="202" y="139"/>
                    <a:pt x="202" y="139"/>
                  </a:cubicBezTo>
                  <a:cubicBezTo>
                    <a:pt x="202" y="139"/>
                    <a:pt x="202" y="139"/>
                    <a:pt x="202" y="139"/>
                  </a:cubicBezTo>
                  <a:cubicBezTo>
                    <a:pt x="202" y="139"/>
                    <a:pt x="202" y="139"/>
                    <a:pt x="202" y="139"/>
                  </a:cubicBezTo>
                  <a:cubicBezTo>
                    <a:pt x="202" y="140"/>
                    <a:pt x="202" y="140"/>
                    <a:pt x="202" y="140"/>
                  </a:cubicBezTo>
                  <a:cubicBezTo>
                    <a:pt x="201" y="140"/>
                    <a:pt x="201" y="140"/>
                    <a:pt x="201" y="140"/>
                  </a:cubicBezTo>
                  <a:cubicBezTo>
                    <a:pt x="201" y="140"/>
                    <a:pt x="201" y="140"/>
                    <a:pt x="201" y="140"/>
                  </a:cubicBezTo>
                  <a:cubicBezTo>
                    <a:pt x="200" y="139"/>
                    <a:pt x="200" y="139"/>
                    <a:pt x="200" y="139"/>
                  </a:cubicBezTo>
                  <a:cubicBezTo>
                    <a:pt x="199" y="138"/>
                    <a:pt x="199" y="138"/>
                    <a:pt x="199" y="138"/>
                  </a:cubicBezTo>
                  <a:cubicBezTo>
                    <a:pt x="199" y="139"/>
                    <a:pt x="199" y="139"/>
                    <a:pt x="199" y="139"/>
                  </a:cubicBezTo>
                  <a:cubicBezTo>
                    <a:pt x="200" y="140"/>
                    <a:pt x="200" y="140"/>
                    <a:pt x="200" y="140"/>
                  </a:cubicBezTo>
                  <a:cubicBezTo>
                    <a:pt x="200" y="141"/>
                    <a:pt x="200" y="141"/>
                    <a:pt x="200" y="141"/>
                  </a:cubicBezTo>
                  <a:cubicBezTo>
                    <a:pt x="201" y="141"/>
                    <a:pt x="201" y="141"/>
                    <a:pt x="201" y="141"/>
                  </a:cubicBezTo>
                  <a:cubicBezTo>
                    <a:pt x="201" y="142"/>
                    <a:pt x="201" y="142"/>
                    <a:pt x="201" y="142"/>
                  </a:cubicBezTo>
                  <a:cubicBezTo>
                    <a:pt x="201" y="142"/>
                    <a:pt x="201" y="142"/>
                    <a:pt x="201" y="142"/>
                  </a:cubicBezTo>
                  <a:cubicBezTo>
                    <a:pt x="201" y="143"/>
                    <a:pt x="201" y="143"/>
                    <a:pt x="201" y="143"/>
                  </a:cubicBezTo>
                  <a:cubicBezTo>
                    <a:pt x="200" y="143"/>
                    <a:pt x="200" y="143"/>
                    <a:pt x="200" y="143"/>
                  </a:cubicBezTo>
                  <a:cubicBezTo>
                    <a:pt x="200" y="142"/>
                    <a:pt x="200" y="142"/>
                    <a:pt x="200" y="142"/>
                  </a:cubicBezTo>
                  <a:cubicBezTo>
                    <a:pt x="199" y="142"/>
                    <a:pt x="199" y="142"/>
                    <a:pt x="199" y="142"/>
                  </a:cubicBezTo>
                  <a:cubicBezTo>
                    <a:pt x="198" y="140"/>
                    <a:pt x="198" y="140"/>
                    <a:pt x="198" y="140"/>
                  </a:cubicBezTo>
                  <a:cubicBezTo>
                    <a:pt x="198" y="141"/>
                    <a:pt x="198" y="141"/>
                    <a:pt x="198" y="141"/>
                  </a:cubicBezTo>
                  <a:cubicBezTo>
                    <a:pt x="199" y="142"/>
                    <a:pt x="199" y="142"/>
                    <a:pt x="199" y="142"/>
                  </a:cubicBezTo>
                  <a:cubicBezTo>
                    <a:pt x="199" y="143"/>
                    <a:pt x="199" y="143"/>
                    <a:pt x="199" y="143"/>
                  </a:cubicBezTo>
                  <a:cubicBezTo>
                    <a:pt x="198" y="143"/>
                    <a:pt x="198" y="143"/>
                    <a:pt x="198" y="143"/>
                  </a:cubicBezTo>
                  <a:cubicBezTo>
                    <a:pt x="197" y="143"/>
                    <a:pt x="197" y="143"/>
                    <a:pt x="197" y="143"/>
                  </a:cubicBezTo>
                  <a:cubicBezTo>
                    <a:pt x="197" y="142"/>
                    <a:pt x="197" y="142"/>
                    <a:pt x="197" y="142"/>
                  </a:cubicBezTo>
                  <a:cubicBezTo>
                    <a:pt x="197" y="142"/>
                    <a:pt x="197" y="142"/>
                    <a:pt x="197" y="142"/>
                  </a:cubicBezTo>
                  <a:cubicBezTo>
                    <a:pt x="197" y="141"/>
                    <a:pt x="197" y="141"/>
                    <a:pt x="197" y="141"/>
                  </a:cubicBezTo>
                  <a:cubicBezTo>
                    <a:pt x="197" y="141"/>
                    <a:pt x="197" y="141"/>
                    <a:pt x="197" y="141"/>
                  </a:cubicBezTo>
                  <a:cubicBezTo>
                    <a:pt x="196" y="140"/>
                    <a:pt x="196" y="140"/>
                    <a:pt x="196" y="140"/>
                  </a:cubicBezTo>
                  <a:cubicBezTo>
                    <a:pt x="197" y="139"/>
                    <a:pt x="197" y="139"/>
                    <a:pt x="197" y="139"/>
                  </a:cubicBezTo>
                  <a:cubicBezTo>
                    <a:pt x="197" y="139"/>
                    <a:pt x="197" y="139"/>
                    <a:pt x="197" y="139"/>
                  </a:cubicBezTo>
                  <a:cubicBezTo>
                    <a:pt x="198" y="139"/>
                    <a:pt x="198" y="139"/>
                    <a:pt x="198" y="139"/>
                  </a:cubicBezTo>
                  <a:cubicBezTo>
                    <a:pt x="197" y="138"/>
                    <a:pt x="197" y="138"/>
                    <a:pt x="197" y="138"/>
                  </a:cubicBezTo>
                  <a:cubicBezTo>
                    <a:pt x="197" y="137"/>
                    <a:pt x="197" y="137"/>
                    <a:pt x="197" y="137"/>
                  </a:cubicBezTo>
                  <a:cubicBezTo>
                    <a:pt x="197" y="137"/>
                    <a:pt x="197" y="137"/>
                    <a:pt x="197" y="137"/>
                  </a:cubicBezTo>
                  <a:cubicBezTo>
                    <a:pt x="198" y="137"/>
                    <a:pt x="198" y="137"/>
                    <a:pt x="198" y="137"/>
                  </a:cubicBezTo>
                  <a:cubicBezTo>
                    <a:pt x="198" y="137"/>
                    <a:pt x="198" y="137"/>
                    <a:pt x="198" y="137"/>
                  </a:cubicBezTo>
                  <a:cubicBezTo>
                    <a:pt x="198" y="137"/>
                    <a:pt x="198" y="137"/>
                    <a:pt x="198" y="137"/>
                  </a:cubicBezTo>
                  <a:close/>
                  <a:moveTo>
                    <a:pt x="199" y="136"/>
                  </a:moveTo>
                  <a:cubicBezTo>
                    <a:pt x="199" y="135"/>
                    <a:pt x="199" y="135"/>
                    <a:pt x="199" y="135"/>
                  </a:cubicBezTo>
                  <a:cubicBezTo>
                    <a:pt x="200" y="136"/>
                    <a:pt x="200" y="136"/>
                    <a:pt x="200" y="136"/>
                  </a:cubicBezTo>
                  <a:cubicBezTo>
                    <a:pt x="199" y="136"/>
                    <a:pt x="199" y="136"/>
                    <a:pt x="199" y="136"/>
                  </a:cubicBezTo>
                  <a:cubicBezTo>
                    <a:pt x="199" y="136"/>
                    <a:pt x="199" y="136"/>
                    <a:pt x="199" y="136"/>
                  </a:cubicBezTo>
                  <a:close/>
                  <a:moveTo>
                    <a:pt x="66" y="86"/>
                  </a:moveTo>
                  <a:cubicBezTo>
                    <a:pt x="66" y="86"/>
                    <a:pt x="66" y="86"/>
                    <a:pt x="66" y="86"/>
                  </a:cubicBezTo>
                  <a:cubicBezTo>
                    <a:pt x="66" y="86"/>
                    <a:pt x="66" y="86"/>
                    <a:pt x="66" y="86"/>
                  </a:cubicBezTo>
                  <a:cubicBezTo>
                    <a:pt x="66" y="86"/>
                    <a:pt x="66" y="86"/>
                    <a:pt x="66" y="86"/>
                  </a:cubicBezTo>
                  <a:cubicBezTo>
                    <a:pt x="66" y="86"/>
                    <a:pt x="66" y="86"/>
                    <a:pt x="66" y="86"/>
                  </a:cubicBezTo>
                  <a:close/>
                  <a:moveTo>
                    <a:pt x="66" y="87"/>
                  </a:moveTo>
                  <a:cubicBezTo>
                    <a:pt x="66" y="87"/>
                    <a:pt x="66" y="87"/>
                    <a:pt x="66" y="87"/>
                  </a:cubicBezTo>
                  <a:cubicBezTo>
                    <a:pt x="66" y="88"/>
                    <a:pt x="66" y="88"/>
                    <a:pt x="66" y="88"/>
                  </a:cubicBezTo>
                  <a:cubicBezTo>
                    <a:pt x="68" y="89"/>
                    <a:pt x="68" y="89"/>
                    <a:pt x="68" y="89"/>
                  </a:cubicBezTo>
                  <a:cubicBezTo>
                    <a:pt x="67" y="90"/>
                    <a:pt x="67" y="90"/>
                    <a:pt x="67" y="90"/>
                  </a:cubicBezTo>
                  <a:cubicBezTo>
                    <a:pt x="66" y="89"/>
                    <a:pt x="66" y="89"/>
                    <a:pt x="66" y="89"/>
                  </a:cubicBezTo>
                  <a:cubicBezTo>
                    <a:pt x="66" y="88"/>
                    <a:pt x="66" y="88"/>
                    <a:pt x="66" y="88"/>
                  </a:cubicBezTo>
                  <a:cubicBezTo>
                    <a:pt x="65" y="87"/>
                    <a:pt x="65" y="87"/>
                    <a:pt x="65" y="87"/>
                  </a:cubicBezTo>
                  <a:cubicBezTo>
                    <a:pt x="65" y="87"/>
                    <a:pt x="66" y="87"/>
                    <a:pt x="66" y="87"/>
                  </a:cubicBezTo>
                  <a:close/>
                  <a:moveTo>
                    <a:pt x="112" y="73"/>
                  </a:moveTo>
                  <a:cubicBezTo>
                    <a:pt x="111" y="74"/>
                    <a:pt x="111" y="74"/>
                    <a:pt x="111" y="74"/>
                  </a:cubicBezTo>
                  <a:cubicBezTo>
                    <a:pt x="111" y="76"/>
                    <a:pt x="111" y="76"/>
                    <a:pt x="111" y="76"/>
                  </a:cubicBezTo>
                  <a:cubicBezTo>
                    <a:pt x="111" y="76"/>
                    <a:pt x="111" y="76"/>
                    <a:pt x="111" y="76"/>
                  </a:cubicBezTo>
                  <a:cubicBezTo>
                    <a:pt x="111" y="75"/>
                    <a:pt x="111" y="75"/>
                    <a:pt x="111" y="75"/>
                  </a:cubicBezTo>
                  <a:cubicBezTo>
                    <a:pt x="110" y="75"/>
                    <a:pt x="110" y="75"/>
                    <a:pt x="110" y="75"/>
                  </a:cubicBezTo>
                  <a:cubicBezTo>
                    <a:pt x="109" y="75"/>
                    <a:pt x="109" y="75"/>
                    <a:pt x="109" y="75"/>
                  </a:cubicBezTo>
                  <a:cubicBezTo>
                    <a:pt x="108" y="75"/>
                    <a:pt x="108" y="75"/>
                    <a:pt x="108" y="75"/>
                  </a:cubicBezTo>
                  <a:cubicBezTo>
                    <a:pt x="108" y="74"/>
                    <a:pt x="108" y="74"/>
                    <a:pt x="108" y="74"/>
                  </a:cubicBezTo>
                  <a:cubicBezTo>
                    <a:pt x="111" y="72"/>
                    <a:pt x="111" y="72"/>
                    <a:pt x="111" y="72"/>
                  </a:cubicBezTo>
                  <a:cubicBezTo>
                    <a:pt x="112" y="72"/>
                    <a:pt x="112" y="72"/>
                    <a:pt x="112" y="72"/>
                  </a:cubicBezTo>
                  <a:cubicBezTo>
                    <a:pt x="112" y="72"/>
                    <a:pt x="112" y="72"/>
                    <a:pt x="112" y="72"/>
                  </a:cubicBezTo>
                  <a:cubicBezTo>
                    <a:pt x="112" y="73"/>
                    <a:pt x="112" y="73"/>
                    <a:pt x="112" y="73"/>
                  </a:cubicBezTo>
                  <a:close/>
                  <a:moveTo>
                    <a:pt x="113" y="73"/>
                  </a:moveTo>
                  <a:cubicBezTo>
                    <a:pt x="113" y="73"/>
                    <a:pt x="113" y="73"/>
                    <a:pt x="113" y="73"/>
                  </a:cubicBezTo>
                  <a:cubicBezTo>
                    <a:pt x="113" y="73"/>
                    <a:pt x="113" y="73"/>
                    <a:pt x="113" y="73"/>
                  </a:cubicBezTo>
                  <a:cubicBezTo>
                    <a:pt x="113" y="72"/>
                    <a:pt x="113" y="72"/>
                    <a:pt x="113" y="72"/>
                  </a:cubicBezTo>
                  <a:cubicBezTo>
                    <a:pt x="113" y="71"/>
                    <a:pt x="113" y="71"/>
                    <a:pt x="113" y="71"/>
                  </a:cubicBezTo>
                  <a:cubicBezTo>
                    <a:pt x="112" y="71"/>
                    <a:pt x="112" y="71"/>
                    <a:pt x="112" y="71"/>
                  </a:cubicBezTo>
                  <a:cubicBezTo>
                    <a:pt x="113" y="70"/>
                    <a:pt x="113" y="70"/>
                    <a:pt x="113" y="70"/>
                  </a:cubicBezTo>
                  <a:cubicBezTo>
                    <a:pt x="114" y="70"/>
                    <a:pt x="114" y="70"/>
                    <a:pt x="114" y="70"/>
                  </a:cubicBezTo>
                  <a:cubicBezTo>
                    <a:pt x="116" y="71"/>
                    <a:pt x="116" y="71"/>
                    <a:pt x="116" y="71"/>
                  </a:cubicBezTo>
                  <a:cubicBezTo>
                    <a:pt x="116" y="72"/>
                    <a:pt x="116" y="72"/>
                    <a:pt x="116" y="72"/>
                  </a:cubicBezTo>
                  <a:cubicBezTo>
                    <a:pt x="115" y="72"/>
                    <a:pt x="115" y="72"/>
                    <a:pt x="115" y="72"/>
                  </a:cubicBezTo>
                  <a:cubicBezTo>
                    <a:pt x="113" y="74"/>
                    <a:pt x="113" y="74"/>
                    <a:pt x="113" y="74"/>
                  </a:cubicBezTo>
                  <a:cubicBezTo>
                    <a:pt x="113" y="73"/>
                    <a:pt x="113" y="73"/>
                    <a:pt x="113" y="73"/>
                  </a:cubicBezTo>
                  <a:close/>
                  <a:moveTo>
                    <a:pt x="121" y="68"/>
                  </a:moveTo>
                  <a:cubicBezTo>
                    <a:pt x="122" y="68"/>
                    <a:pt x="122" y="68"/>
                    <a:pt x="122" y="68"/>
                  </a:cubicBezTo>
                  <a:cubicBezTo>
                    <a:pt x="123" y="68"/>
                    <a:pt x="123" y="68"/>
                    <a:pt x="123" y="68"/>
                  </a:cubicBezTo>
                  <a:cubicBezTo>
                    <a:pt x="123" y="69"/>
                    <a:pt x="123" y="69"/>
                    <a:pt x="123" y="69"/>
                  </a:cubicBezTo>
                  <a:cubicBezTo>
                    <a:pt x="123" y="69"/>
                    <a:pt x="123" y="69"/>
                    <a:pt x="123" y="69"/>
                  </a:cubicBezTo>
                  <a:cubicBezTo>
                    <a:pt x="122" y="69"/>
                    <a:pt x="122" y="69"/>
                    <a:pt x="122" y="69"/>
                  </a:cubicBezTo>
                  <a:cubicBezTo>
                    <a:pt x="121" y="68"/>
                    <a:pt x="121" y="68"/>
                    <a:pt x="121" y="68"/>
                  </a:cubicBezTo>
                  <a:close/>
                  <a:moveTo>
                    <a:pt x="166" y="107"/>
                  </a:moveTo>
                  <a:cubicBezTo>
                    <a:pt x="167" y="107"/>
                    <a:pt x="167" y="107"/>
                    <a:pt x="167" y="107"/>
                  </a:cubicBezTo>
                  <a:cubicBezTo>
                    <a:pt x="167" y="107"/>
                    <a:pt x="167" y="107"/>
                    <a:pt x="167" y="107"/>
                  </a:cubicBezTo>
                  <a:cubicBezTo>
                    <a:pt x="167" y="107"/>
                    <a:pt x="167" y="107"/>
                    <a:pt x="167" y="107"/>
                  </a:cubicBezTo>
                  <a:cubicBezTo>
                    <a:pt x="166" y="107"/>
                    <a:pt x="166" y="107"/>
                    <a:pt x="166" y="107"/>
                  </a:cubicBezTo>
                  <a:close/>
                  <a:moveTo>
                    <a:pt x="162" y="119"/>
                  </a:moveTo>
                  <a:cubicBezTo>
                    <a:pt x="163" y="119"/>
                    <a:pt x="163" y="119"/>
                    <a:pt x="163" y="119"/>
                  </a:cubicBezTo>
                  <a:cubicBezTo>
                    <a:pt x="163" y="119"/>
                    <a:pt x="163" y="119"/>
                    <a:pt x="163" y="119"/>
                  </a:cubicBezTo>
                  <a:cubicBezTo>
                    <a:pt x="162" y="119"/>
                    <a:pt x="162" y="119"/>
                    <a:pt x="162" y="119"/>
                  </a:cubicBezTo>
                  <a:close/>
                  <a:moveTo>
                    <a:pt x="172" y="117"/>
                  </a:moveTo>
                  <a:cubicBezTo>
                    <a:pt x="173" y="116"/>
                    <a:pt x="173" y="116"/>
                    <a:pt x="173" y="116"/>
                  </a:cubicBezTo>
                  <a:cubicBezTo>
                    <a:pt x="173" y="116"/>
                    <a:pt x="173" y="116"/>
                    <a:pt x="173" y="116"/>
                  </a:cubicBezTo>
                  <a:cubicBezTo>
                    <a:pt x="173" y="117"/>
                    <a:pt x="173" y="117"/>
                    <a:pt x="173" y="117"/>
                  </a:cubicBezTo>
                  <a:cubicBezTo>
                    <a:pt x="172" y="118"/>
                    <a:pt x="172" y="118"/>
                    <a:pt x="172" y="118"/>
                  </a:cubicBezTo>
                  <a:cubicBezTo>
                    <a:pt x="172" y="117"/>
                    <a:pt x="172" y="117"/>
                    <a:pt x="172" y="117"/>
                  </a:cubicBezTo>
                  <a:close/>
                  <a:moveTo>
                    <a:pt x="165" y="109"/>
                  </a:moveTo>
                  <a:cubicBezTo>
                    <a:pt x="165" y="108"/>
                    <a:pt x="165" y="108"/>
                    <a:pt x="165" y="108"/>
                  </a:cubicBezTo>
                  <a:cubicBezTo>
                    <a:pt x="165" y="108"/>
                    <a:pt x="165" y="108"/>
                    <a:pt x="165" y="108"/>
                  </a:cubicBezTo>
                  <a:cubicBezTo>
                    <a:pt x="166" y="109"/>
                    <a:pt x="166" y="109"/>
                    <a:pt x="166" y="109"/>
                  </a:cubicBezTo>
                  <a:cubicBezTo>
                    <a:pt x="165" y="109"/>
                    <a:pt x="165" y="109"/>
                    <a:pt x="165" y="109"/>
                  </a:cubicBezTo>
                  <a:close/>
                  <a:moveTo>
                    <a:pt x="166" y="112"/>
                  </a:moveTo>
                  <a:cubicBezTo>
                    <a:pt x="166" y="111"/>
                    <a:pt x="166" y="111"/>
                    <a:pt x="166" y="111"/>
                  </a:cubicBezTo>
                  <a:cubicBezTo>
                    <a:pt x="166" y="110"/>
                    <a:pt x="166" y="110"/>
                    <a:pt x="166" y="110"/>
                  </a:cubicBezTo>
                  <a:cubicBezTo>
                    <a:pt x="167" y="110"/>
                    <a:pt x="167" y="110"/>
                    <a:pt x="167" y="110"/>
                  </a:cubicBezTo>
                  <a:cubicBezTo>
                    <a:pt x="167" y="111"/>
                    <a:pt x="167" y="111"/>
                    <a:pt x="167" y="111"/>
                  </a:cubicBezTo>
                  <a:cubicBezTo>
                    <a:pt x="168" y="111"/>
                    <a:pt x="168" y="111"/>
                    <a:pt x="168" y="111"/>
                  </a:cubicBezTo>
                  <a:cubicBezTo>
                    <a:pt x="168" y="112"/>
                    <a:pt x="168" y="112"/>
                    <a:pt x="168" y="112"/>
                  </a:cubicBezTo>
                  <a:cubicBezTo>
                    <a:pt x="167" y="112"/>
                    <a:pt x="167" y="112"/>
                    <a:pt x="167" y="112"/>
                  </a:cubicBezTo>
                  <a:cubicBezTo>
                    <a:pt x="166" y="112"/>
                    <a:pt x="166" y="112"/>
                    <a:pt x="166" y="112"/>
                  </a:cubicBezTo>
                  <a:close/>
                  <a:moveTo>
                    <a:pt x="159" y="115"/>
                  </a:moveTo>
                  <a:cubicBezTo>
                    <a:pt x="159" y="115"/>
                    <a:pt x="159" y="115"/>
                    <a:pt x="159" y="115"/>
                  </a:cubicBezTo>
                  <a:cubicBezTo>
                    <a:pt x="160" y="115"/>
                    <a:pt x="160" y="115"/>
                    <a:pt x="160" y="115"/>
                  </a:cubicBezTo>
                  <a:cubicBezTo>
                    <a:pt x="160" y="114"/>
                    <a:pt x="160" y="114"/>
                    <a:pt x="160" y="114"/>
                  </a:cubicBezTo>
                  <a:cubicBezTo>
                    <a:pt x="161" y="113"/>
                    <a:pt x="161" y="113"/>
                    <a:pt x="161" y="113"/>
                  </a:cubicBezTo>
                  <a:cubicBezTo>
                    <a:pt x="162" y="113"/>
                    <a:pt x="162" y="113"/>
                    <a:pt x="162" y="113"/>
                  </a:cubicBezTo>
                  <a:cubicBezTo>
                    <a:pt x="163" y="112"/>
                    <a:pt x="163" y="112"/>
                    <a:pt x="163" y="112"/>
                  </a:cubicBezTo>
                  <a:cubicBezTo>
                    <a:pt x="164" y="112"/>
                    <a:pt x="164" y="112"/>
                    <a:pt x="164" y="112"/>
                  </a:cubicBezTo>
                  <a:cubicBezTo>
                    <a:pt x="164" y="111"/>
                    <a:pt x="164" y="111"/>
                    <a:pt x="164" y="111"/>
                  </a:cubicBezTo>
                  <a:cubicBezTo>
                    <a:pt x="165" y="111"/>
                    <a:pt x="165" y="111"/>
                    <a:pt x="165" y="111"/>
                  </a:cubicBezTo>
                  <a:cubicBezTo>
                    <a:pt x="164" y="112"/>
                    <a:pt x="164" y="112"/>
                    <a:pt x="164" y="112"/>
                  </a:cubicBezTo>
                  <a:cubicBezTo>
                    <a:pt x="165" y="112"/>
                    <a:pt x="165" y="112"/>
                    <a:pt x="165" y="112"/>
                  </a:cubicBezTo>
                  <a:cubicBezTo>
                    <a:pt x="164" y="112"/>
                    <a:pt x="164" y="112"/>
                    <a:pt x="164" y="112"/>
                  </a:cubicBezTo>
                  <a:cubicBezTo>
                    <a:pt x="163" y="113"/>
                    <a:pt x="163" y="113"/>
                    <a:pt x="163" y="113"/>
                  </a:cubicBezTo>
                  <a:cubicBezTo>
                    <a:pt x="162" y="114"/>
                    <a:pt x="162" y="114"/>
                    <a:pt x="162" y="114"/>
                  </a:cubicBezTo>
                  <a:cubicBezTo>
                    <a:pt x="161" y="114"/>
                    <a:pt x="161" y="114"/>
                    <a:pt x="161" y="114"/>
                  </a:cubicBezTo>
                  <a:cubicBezTo>
                    <a:pt x="161" y="115"/>
                    <a:pt x="161" y="115"/>
                    <a:pt x="161" y="115"/>
                  </a:cubicBezTo>
                  <a:cubicBezTo>
                    <a:pt x="161" y="115"/>
                    <a:pt x="161" y="115"/>
                    <a:pt x="161" y="115"/>
                  </a:cubicBezTo>
                  <a:cubicBezTo>
                    <a:pt x="160" y="115"/>
                    <a:pt x="160" y="115"/>
                    <a:pt x="160" y="115"/>
                  </a:cubicBezTo>
                  <a:cubicBezTo>
                    <a:pt x="160" y="115"/>
                    <a:pt x="160" y="115"/>
                    <a:pt x="160" y="115"/>
                  </a:cubicBezTo>
                  <a:cubicBezTo>
                    <a:pt x="159" y="115"/>
                    <a:pt x="159" y="115"/>
                    <a:pt x="159" y="115"/>
                  </a:cubicBezTo>
                  <a:cubicBezTo>
                    <a:pt x="159" y="115"/>
                    <a:pt x="159" y="115"/>
                    <a:pt x="159" y="115"/>
                  </a:cubicBezTo>
                  <a:close/>
                  <a:moveTo>
                    <a:pt x="159" y="114"/>
                  </a:moveTo>
                  <a:cubicBezTo>
                    <a:pt x="160" y="113"/>
                    <a:pt x="160" y="113"/>
                    <a:pt x="160" y="113"/>
                  </a:cubicBezTo>
                  <a:cubicBezTo>
                    <a:pt x="160" y="113"/>
                    <a:pt x="160" y="113"/>
                    <a:pt x="160" y="113"/>
                  </a:cubicBezTo>
                  <a:cubicBezTo>
                    <a:pt x="159" y="114"/>
                    <a:pt x="159" y="114"/>
                    <a:pt x="159" y="114"/>
                  </a:cubicBezTo>
                  <a:cubicBezTo>
                    <a:pt x="159" y="114"/>
                    <a:pt x="159" y="114"/>
                    <a:pt x="159" y="114"/>
                  </a:cubicBezTo>
                  <a:close/>
                  <a:moveTo>
                    <a:pt x="161" y="112"/>
                  </a:moveTo>
                  <a:cubicBezTo>
                    <a:pt x="162" y="111"/>
                    <a:pt x="162" y="111"/>
                    <a:pt x="162" y="111"/>
                  </a:cubicBezTo>
                  <a:cubicBezTo>
                    <a:pt x="162" y="110"/>
                    <a:pt x="162" y="110"/>
                    <a:pt x="162" y="110"/>
                  </a:cubicBezTo>
                  <a:cubicBezTo>
                    <a:pt x="163" y="109"/>
                    <a:pt x="163" y="109"/>
                    <a:pt x="163" y="109"/>
                  </a:cubicBezTo>
                  <a:cubicBezTo>
                    <a:pt x="163" y="110"/>
                    <a:pt x="163" y="110"/>
                    <a:pt x="163" y="110"/>
                  </a:cubicBezTo>
                  <a:cubicBezTo>
                    <a:pt x="163" y="110"/>
                    <a:pt x="163" y="110"/>
                    <a:pt x="163" y="110"/>
                  </a:cubicBezTo>
                  <a:cubicBezTo>
                    <a:pt x="163" y="110"/>
                    <a:pt x="163" y="110"/>
                    <a:pt x="163" y="110"/>
                  </a:cubicBezTo>
                  <a:cubicBezTo>
                    <a:pt x="162" y="111"/>
                    <a:pt x="162" y="111"/>
                    <a:pt x="162" y="111"/>
                  </a:cubicBezTo>
                  <a:cubicBezTo>
                    <a:pt x="162" y="112"/>
                    <a:pt x="162" y="112"/>
                    <a:pt x="162" y="112"/>
                  </a:cubicBezTo>
                  <a:cubicBezTo>
                    <a:pt x="161" y="112"/>
                    <a:pt x="161" y="112"/>
                    <a:pt x="161" y="112"/>
                  </a:cubicBezTo>
                  <a:cubicBezTo>
                    <a:pt x="161" y="112"/>
                    <a:pt x="161" y="112"/>
                    <a:pt x="161" y="112"/>
                  </a:cubicBezTo>
                  <a:cubicBezTo>
                    <a:pt x="161" y="112"/>
                    <a:pt x="161" y="112"/>
                    <a:pt x="161" y="112"/>
                  </a:cubicBezTo>
                  <a:close/>
                  <a:moveTo>
                    <a:pt x="162" y="107"/>
                  </a:moveTo>
                  <a:cubicBezTo>
                    <a:pt x="163" y="106"/>
                    <a:pt x="163" y="106"/>
                    <a:pt x="163" y="106"/>
                  </a:cubicBezTo>
                  <a:cubicBezTo>
                    <a:pt x="163" y="106"/>
                    <a:pt x="163" y="106"/>
                    <a:pt x="163" y="106"/>
                  </a:cubicBezTo>
                  <a:cubicBezTo>
                    <a:pt x="163" y="107"/>
                    <a:pt x="163" y="107"/>
                    <a:pt x="163" y="107"/>
                  </a:cubicBezTo>
                  <a:cubicBezTo>
                    <a:pt x="163" y="107"/>
                    <a:pt x="163" y="107"/>
                    <a:pt x="163" y="107"/>
                  </a:cubicBezTo>
                  <a:cubicBezTo>
                    <a:pt x="163" y="107"/>
                    <a:pt x="163" y="107"/>
                    <a:pt x="163" y="107"/>
                  </a:cubicBezTo>
                  <a:cubicBezTo>
                    <a:pt x="162" y="107"/>
                    <a:pt x="162" y="107"/>
                    <a:pt x="162" y="107"/>
                  </a:cubicBezTo>
                  <a:close/>
                  <a:moveTo>
                    <a:pt x="109" y="51"/>
                  </a:moveTo>
                  <a:cubicBezTo>
                    <a:pt x="109" y="51"/>
                    <a:pt x="109" y="51"/>
                    <a:pt x="109" y="51"/>
                  </a:cubicBezTo>
                  <a:cubicBezTo>
                    <a:pt x="110" y="51"/>
                    <a:pt x="110" y="51"/>
                    <a:pt x="110" y="51"/>
                  </a:cubicBezTo>
                  <a:cubicBezTo>
                    <a:pt x="109" y="51"/>
                    <a:pt x="109" y="51"/>
                    <a:pt x="109" y="51"/>
                  </a:cubicBezTo>
                  <a:cubicBezTo>
                    <a:pt x="109" y="51"/>
                    <a:pt x="109" y="51"/>
                    <a:pt x="109" y="51"/>
                  </a:cubicBezTo>
                  <a:close/>
                  <a:moveTo>
                    <a:pt x="91" y="68"/>
                  </a:moveTo>
                  <a:cubicBezTo>
                    <a:pt x="92" y="66"/>
                    <a:pt x="92" y="66"/>
                    <a:pt x="92" y="66"/>
                  </a:cubicBezTo>
                  <a:cubicBezTo>
                    <a:pt x="92" y="66"/>
                    <a:pt x="92" y="66"/>
                    <a:pt x="92" y="66"/>
                  </a:cubicBezTo>
                  <a:cubicBezTo>
                    <a:pt x="91" y="65"/>
                    <a:pt x="91" y="65"/>
                    <a:pt x="91" y="65"/>
                  </a:cubicBezTo>
                  <a:cubicBezTo>
                    <a:pt x="91" y="64"/>
                    <a:pt x="91" y="64"/>
                    <a:pt x="91" y="64"/>
                  </a:cubicBezTo>
                  <a:cubicBezTo>
                    <a:pt x="91" y="63"/>
                    <a:pt x="91" y="63"/>
                    <a:pt x="91" y="63"/>
                  </a:cubicBezTo>
                  <a:cubicBezTo>
                    <a:pt x="90" y="62"/>
                    <a:pt x="90" y="62"/>
                    <a:pt x="90" y="62"/>
                  </a:cubicBezTo>
                  <a:cubicBezTo>
                    <a:pt x="89" y="62"/>
                    <a:pt x="89" y="62"/>
                    <a:pt x="89" y="62"/>
                  </a:cubicBezTo>
                  <a:cubicBezTo>
                    <a:pt x="88" y="63"/>
                    <a:pt x="88" y="63"/>
                    <a:pt x="88" y="63"/>
                  </a:cubicBezTo>
                  <a:cubicBezTo>
                    <a:pt x="87" y="63"/>
                    <a:pt x="87" y="63"/>
                    <a:pt x="87" y="63"/>
                  </a:cubicBezTo>
                  <a:cubicBezTo>
                    <a:pt x="86" y="62"/>
                    <a:pt x="86" y="62"/>
                    <a:pt x="86" y="62"/>
                  </a:cubicBezTo>
                  <a:cubicBezTo>
                    <a:pt x="86" y="61"/>
                    <a:pt x="86" y="61"/>
                    <a:pt x="86" y="61"/>
                  </a:cubicBezTo>
                  <a:cubicBezTo>
                    <a:pt x="88" y="59"/>
                    <a:pt x="88" y="59"/>
                    <a:pt x="88" y="59"/>
                  </a:cubicBezTo>
                  <a:cubicBezTo>
                    <a:pt x="89" y="57"/>
                    <a:pt x="89" y="57"/>
                    <a:pt x="89" y="57"/>
                  </a:cubicBezTo>
                  <a:cubicBezTo>
                    <a:pt x="90" y="57"/>
                    <a:pt x="90" y="57"/>
                    <a:pt x="90" y="57"/>
                  </a:cubicBezTo>
                  <a:cubicBezTo>
                    <a:pt x="90" y="59"/>
                    <a:pt x="90" y="59"/>
                    <a:pt x="90" y="59"/>
                  </a:cubicBezTo>
                  <a:cubicBezTo>
                    <a:pt x="89" y="60"/>
                    <a:pt x="89" y="60"/>
                    <a:pt x="89" y="60"/>
                  </a:cubicBezTo>
                  <a:cubicBezTo>
                    <a:pt x="90" y="60"/>
                    <a:pt x="90" y="60"/>
                    <a:pt x="90" y="60"/>
                  </a:cubicBezTo>
                  <a:cubicBezTo>
                    <a:pt x="90" y="60"/>
                    <a:pt x="90" y="60"/>
                    <a:pt x="90" y="60"/>
                  </a:cubicBezTo>
                  <a:cubicBezTo>
                    <a:pt x="91" y="61"/>
                    <a:pt x="91" y="61"/>
                    <a:pt x="91" y="61"/>
                  </a:cubicBezTo>
                  <a:cubicBezTo>
                    <a:pt x="92" y="60"/>
                    <a:pt x="92" y="60"/>
                    <a:pt x="92" y="60"/>
                  </a:cubicBezTo>
                  <a:cubicBezTo>
                    <a:pt x="94" y="60"/>
                    <a:pt x="94" y="60"/>
                    <a:pt x="94" y="60"/>
                  </a:cubicBezTo>
                  <a:cubicBezTo>
                    <a:pt x="94" y="61"/>
                    <a:pt x="94" y="61"/>
                    <a:pt x="94" y="61"/>
                  </a:cubicBezTo>
                  <a:cubicBezTo>
                    <a:pt x="94" y="62"/>
                    <a:pt x="94" y="62"/>
                    <a:pt x="94" y="62"/>
                  </a:cubicBezTo>
                  <a:cubicBezTo>
                    <a:pt x="94" y="62"/>
                    <a:pt x="94" y="62"/>
                    <a:pt x="94" y="62"/>
                  </a:cubicBezTo>
                  <a:cubicBezTo>
                    <a:pt x="94" y="63"/>
                    <a:pt x="94" y="63"/>
                    <a:pt x="94" y="63"/>
                  </a:cubicBezTo>
                  <a:cubicBezTo>
                    <a:pt x="95" y="64"/>
                    <a:pt x="95" y="64"/>
                    <a:pt x="95" y="64"/>
                  </a:cubicBezTo>
                  <a:cubicBezTo>
                    <a:pt x="95" y="64"/>
                    <a:pt x="95" y="64"/>
                    <a:pt x="95" y="64"/>
                  </a:cubicBezTo>
                  <a:cubicBezTo>
                    <a:pt x="97" y="66"/>
                    <a:pt x="97" y="66"/>
                    <a:pt x="97" y="66"/>
                  </a:cubicBezTo>
                  <a:cubicBezTo>
                    <a:pt x="97" y="67"/>
                    <a:pt x="97" y="67"/>
                    <a:pt x="97" y="67"/>
                  </a:cubicBezTo>
                  <a:cubicBezTo>
                    <a:pt x="96" y="67"/>
                    <a:pt x="96" y="67"/>
                    <a:pt x="96" y="67"/>
                  </a:cubicBezTo>
                  <a:cubicBezTo>
                    <a:pt x="95" y="66"/>
                    <a:pt x="95" y="66"/>
                    <a:pt x="95" y="66"/>
                  </a:cubicBezTo>
                  <a:cubicBezTo>
                    <a:pt x="95" y="66"/>
                    <a:pt x="95" y="66"/>
                    <a:pt x="95" y="66"/>
                  </a:cubicBezTo>
                  <a:cubicBezTo>
                    <a:pt x="94" y="67"/>
                    <a:pt x="94" y="67"/>
                    <a:pt x="94" y="67"/>
                  </a:cubicBezTo>
                  <a:cubicBezTo>
                    <a:pt x="93" y="67"/>
                    <a:pt x="93" y="67"/>
                    <a:pt x="93" y="67"/>
                  </a:cubicBezTo>
                  <a:cubicBezTo>
                    <a:pt x="92" y="68"/>
                    <a:pt x="92" y="68"/>
                    <a:pt x="92" y="68"/>
                  </a:cubicBezTo>
                  <a:cubicBezTo>
                    <a:pt x="91" y="68"/>
                    <a:pt x="91" y="68"/>
                    <a:pt x="91" y="68"/>
                  </a:cubicBezTo>
                  <a:close/>
                  <a:moveTo>
                    <a:pt x="86" y="95"/>
                  </a:moveTo>
                  <a:cubicBezTo>
                    <a:pt x="87" y="95"/>
                    <a:pt x="87" y="95"/>
                    <a:pt x="87" y="95"/>
                  </a:cubicBezTo>
                  <a:cubicBezTo>
                    <a:pt x="88" y="95"/>
                    <a:pt x="88" y="95"/>
                    <a:pt x="88" y="95"/>
                  </a:cubicBezTo>
                  <a:cubicBezTo>
                    <a:pt x="89" y="95"/>
                    <a:pt x="89" y="95"/>
                    <a:pt x="89" y="95"/>
                  </a:cubicBezTo>
                  <a:cubicBezTo>
                    <a:pt x="89" y="95"/>
                    <a:pt x="89" y="95"/>
                    <a:pt x="89" y="95"/>
                  </a:cubicBezTo>
                  <a:cubicBezTo>
                    <a:pt x="90" y="94"/>
                    <a:pt x="90" y="94"/>
                    <a:pt x="90" y="94"/>
                  </a:cubicBezTo>
                  <a:cubicBezTo>
                    <a:pt x="91" y="94"/>
                    <a:pt x="91" y="94"/>
                    <a:pt x="91" y="94"/>
                  </a:cubicBezTo>
                  <a:cubicBezTo>
                    <a:pt x="91" y="95"/>
                    <a:pt x="91" y="95"/>
                    <a:pt x="91" y="95"/>
                  </a:cubicBezTo>
                  <a:cubicBezTo>
                    <a:pt x="92" y="95"/>
                    <a:pt x="92" y="95"/>
                    <a:pt x="92" y="95"/>
                  </a:cubicBezTo>
                  <a:cubicBezTo>
                    <a:pt x="93" y="96"/>
                    <a:pt x="93" y="96"/>
                    <a:pt x="93" y="96"/>
                  </a:cubicBezTo>
                  <a:cubicBezTo>
                    <a:pt x="92" y="97"/>
                    <a:pt x="92" y="97"/>
                    <a:pt x="92" y="97"/>
                  </a:cubicBezTo>
                  <a:cubicBezTo>
                    <a:pt x="91" y="98"/>
                    <a:pt x="91" y="98"/>
                    <a:pt x="91" y="98"/>
                  </a:cubicBezTo>
                  <a:cubicBezTo>
                    <a:pt x="90" y="98"/>
                    <a:pt x="90" y="98"/>
                    <a:pt x="90" y="98"/>
                  </a:cubicBezTo>
                  <a:cubicBezTo>
                    <a:pt x="89" y="98"/>
                    <a:pt x="89" y="98"/>
                    <a:pt x="89" y="98"/>
                  </a:cubicBezTo>
                  <a:cubicBezTo>
                    <a:pt x="89" y="98"/>
                    <a:pt x="89" y="98"/>
                    <a:pt x="89" y="98"/>
                  </a:cubicBezTo>
                  <a:cubicBezTo>
                    <a:pt x="88" y="98"/>
                    <a:pt x="88" y="98"/>
                    <a:pt x="88" y="98"/>
                  </a:cubicBezTo>
                  <a:cubicBezTo>
                    <a:pt x="87" y="98"/>
                    <a:pt x="87" y="98"/>
                    <a:pt x="87" y="98"/>
                  </a:cubicBezTo>
                  <a:cubicBezTo>
                    <a:pt x="86" y="96"/>
                    <a:pt x="86" y="96"/>
                    <a:pt x="86" y="96"/>
                  </a:cubicBezTo>
                  <a:cubicBezTo>
                    <a:pt x="86" y="95"/>
                    <a:pt x="86" y="95"/>
                    <a:pt x="86" y="95"/>
                  </a:cubicBezTo>
                  <a:close/>
                  <a:moveTo>
                    <a:pt x="144" y="107"/>
                  </a:moveTo>
                  <a:cubicBezTo>
                    <a:pt x="146" y="106"/>
                    <a:pt x="146" y="106"/>
                    <a:pt x="146" y="106"/>
                  </a:cubicBezTo>
                  <a:cubicBezTo>
                    <a:pt x="146" y="106"/>
                    <a:pt x="146" y="106"/>
                    <a:pt x="146" y="106"/>
                  </a:cubicBezTo>
                  <a:cubicBezTo>
                    <a:pt x="146" y="106"/>
                    <a:pt x="146" y="106"/>
                    <a:pt x="146" y="106"/>
                  </a:cubicBezTo>
                  <a:cubicBezTo>
                    <a:pt x="145" y="107"/>
                    <a:pt x="145" y="107"/>
                    <a:pt x="145" y="107"/>
                  </a:cubicBezTo>
                  <a:cubicBezTo>
                    <a:pt x="144" y="107"/>
                    <a:pt x="144" y="107"/>
                    <a:pt x="144" y="107"/>
                  </a:cubicBezTo>
                  <a:close/>
                  <a:moveTo>
                    <a:pt x="135" y="113"/>
                  </a:moveTo>
                  <a:cubicBezTo>
                    <a:pt x="136" y="113"/>
                    <a:pt x="136" y="113"/>
                    <a:pt x="136" y="113"/>
                  </a:cubicBezTo>
                  <a:cubicBezTo>
                    <a:pt x="136" y="113"/>
                    <a:pt x="136" y="113"/>
                    <a:pt x="136" y="113"/>
                  </a:cubicBezTo>
                  <a:cubicBezTo>
                    <a:pt x="136" y="113"/>
                    <a:pt x="136" y="113"/>
                    <a:pt x="136" y="113"/>
                  </a:cubicBezTo>
                  <a:cubicBezTo>
                    <a:pt x="135" y="113"/>
                    <a:pt x="135" y="113"/>
                    <a:pt x="135" y="113"/>
                  </a:cubicBezTo>
                  <a:close/>
                  <a:moveTo>
                    <a:pt x="135" y="120"/>
                  </a:moveTo>
                  <a:cubicBezTo>
                    <a:pt x="136" y="119"/>
                    <a:pt x="136" y="119"/>
                    <a:pt x="136" y="119"/>
                  </a:cubicBezTo>
                  <a:cubicBezTo>
                    <a:pt x="136" y="120"/>
                    <a:pt x="136" y="120"/>
                    <a:pt x="136" y="120"/>
                  </a:cubicBezTo>
                  <a:cubicBezTo>
                    <a:pt x="136" y="120"/>
                    <a:pt x="136" y="120"/>
                    <a:pt x="136" y="120"/>
                  </a:cubicBezTo>
                  <a:cubicBezTo>
                    <a:pt x="135" y="121"/>
                    <a:pt x="135" y="121"/>
                    <a:pt x="135" y="121"/>
                  </a:cubicBezTo>
                  <a:cubicBezTo>
                    <a:pt x="135" y="120"/>
                    <a:pt x="135" y="120"/>
                    <a:pt x="135" y="120"/>
                  </a:cubicBezTo>
                  <a:cubicBezTo>
                    <a:pt x="135" y="120"/>
                    <a:pt x="135" y="120"/>
                    <a:pt x="135" y="120"/>
                  </a:cubicBezTo>
                  <a:close/>
                  <a:moveTo>
                    <a:pt x="132" y="123"/>
                  </a:moveTo>
                  <a:cubicBezTo>
                    <a:pt x="131" y="123"/>
                    <a:pt x="131" y="123"/>
                    <a:pt x="131" y="123"/>
                  </a:cubicBezTo>
                  <a:cubicBezTo>
                    <a:pt x="132" y="123"/>
                    <a:pt x="132" y="123"/>
                    <a:pt x="132" y="123"/>
                  </a:cubicBezTo>
                  <a:cubicBezTo>
                    <a:pt x="132" y="123"/>
                    <a:pt x="132" y="123"/>
                    <a:pt x="132" y="123"/>
                  </a:cubicBezTo>
                  <a:cubicBezTo>
                    <a:pt x="133" y="123"/>
                    <a:pt x="133" y="123"/>
                    <a:pt x="133" y="123"/>
                  </a:cubicBezTo>
                  <a:cubicBezTo>
                    <a:pt x="133" y="123"/>
                    <a:pt x="133" y="123"/>
                    <a:pt x="133" y="123"/>
                  </a:cubicBezTo>
                  <a:cubicBezTo>
                    <a:pt x="134" y="122"/>
                    <a:pt x="134" y="122"/>
                    <a:pt x="134" y="122"/>
                  </a:cubicBezTo>
                  <a:cubicBezTo>
                    <a:pt x="133" y="122"/>
                    <a:pt x="133" y="122"/>
                    <a:pt x="133" y="122"/>
                  </a:cubicBezTo>
                  <a:cubicBezTo>
                    <a:pt x="134" y="121"/>
                    <a:pt x="134" y="121"/>
                    <a:pt x="134" y="121"/>
                  </a:cubicBezTo>
                  <a:cubicBezTo>
                    <a:pt x="135" y="121"/>
                    <a:pt x="135" y="121"/>
                    <a:pt x="135" y="121"/>
                  </a:cubicBezTo>
                  <a:cubicBezTo>
                    <a:pt x="135" y="121"/>
                    <a:pt x="135" y="121"/>
                    <a:pt x="135" y="121"/>
                  </a:cubicBezTo>
                  <a:cubicBezTo>
                    <a:pt x="135" y="122"/>
                    <a:pt x="135" y="122"/>
                    <a:pt x="135" y="122"/>
                  </a:cubicBezTo>
                  <a:cubicBezTo>
                    <a:pt x="135" y="122"/>
                    <a:pt x="135" y="122"/>
                    <a:pt x="135" y="122"/>
                  </a:cubicBezTo>
                  <a:cubicBezTo>
                    <a:pt x="135" y="122"/>
                    <a:pt x="135" y="122"/>
                    <a:pt x="135" y="122"/>
                  </a:cubicBezTo>
                  <a:cubicBezTo>
                    <a:pt x="136" y="121"/>
                    <a:pt x="136" y="121"/>
                    <a:pt x="136" y="121"/>
                  </a:cubicBezTo>
                  <a:cubicBezTo>
                    <a:pt x="136" y="122"/>
                    <a:pt x="136" y="122"/>
                    <a:pt x="136" y="122"/>
                  </a:cubicBezTo>
                  <a:cubicBezTo>
                    <a:pt x="136" y="122"/>
                    <a:pt x="136" y="122"/>
                    <a:pt x="136" y="122"/>
                  </a:cubicBezTo>
                  <a:cubicBezTo>
                    <a:pt x="136" y="123"/>
                    <a:pt x="136" y="123"/>
                    <a:pt x="136" y="123"/>
                  </a:cubicBezTo>
                  <a:cubicBezTo>
                    <a:pt x="136" y="123"/>
                    <a:pt x="136" y="123"/>
                    <a:pt x="136" y="123"/>
                  </a:cubicBezTo>
                  <a:cubicBezTo>
                    <a:pt x="136" y="124"/>
                    <a:pt x="136" y="124"/>
                    <a:pt x="136" y="124"/>
                  </a:cubicBezTo>
                  <a:cubicBezTo>
                    <a:pt x="136" y="124"/>
                    <a:pt x="136" y="124"/>
                    <a:pt x="136" y="124"/>
                  </a:cubicBezTo>
                  <a:cubicBezTo>
                    <a:pt x="135" y="123"/>
                    <a:pt x="135" y="123"/>
                    <a:pt x="135" y="123"/>
                  </a:cubicBezTo>
                  <a:cubicBezTo>
                    <a:pt x="135" y="124"/>
                    <a:pt x="135" y="124"/>
                    <a:pt x="135" y="124"/>
                  </a:cubicBezTo>
                  <a:cubicBezTo>
                    <a:pt x="134" y="124"/>
                    <a:pt x="134" y="124"/>
                    <a:pt x="134" y="124"/>
                  </a:cubicBezTo>
                  <a:cubicBezTo>
                    <a:pt x="134" y="124"/>
                    <a:pt x="134" y="124"/>
                    <a:pt x="134" y="124"/>
                  </a:cubicBezTo>
                  <a:cubicBezTo>
                    <a:pt x="133" y="124"/>
                    <a:pt x="133" y="124"/>
                    <a:pt x="133" y="124"/>
                  </a:cubicBezTo>
                  <a:cubicBezTo>
                    <a:pt x="132" y="124"/>
                    <a:pt x="132" y="124"/>
                    <a:pt x="132" y="124"/>
                  </a:cubicBezTo>
                  <a:cubicBezTo>
                    <a:pt x="132" y="123"/>
                    <a:pt x="132" y="123"/>
                    <a:pt x="132" y="123"/>
                  </a:cubicBezTo>
                  <a:close/>
                  <a:moveTo>
                    <a:pt x="122" y="132"/>
                  </a:moveTo>
                  <a:cubicBezTo>
                    <a:pt x="122" y="132"/>
                    <a:pt x="122" y="132"/>
                    <a:pt x="122" y="132"/>
                  </a:cubicBezTo>
                  <a:cubicBezTo>
                    <a:pt x="122" y="132"/>
                    <a:pt x="122" y="132"/>
                    <a:pt x="122" y="132"/>
                  </a:cubicBezTo>
                  <a:cubicBezTo>
                    <a:pt x="121" y="132"/>
                    <a:pt x="121" y="132"/>
                    <a:pt x="121" y="132"/>
                  </a:cubicBezTo>
                  <a:cubicBezTo>
                    <a:pt x="121" y="131"/>
                    <a:pt x="121" y="131"/>
                    <a:pt x="121" y="131"/>
                  </a:cubicBezTo>
                  <a:cubicBezTo>
                    <a:pt x="121" y="131"/>
                    <a:pt x="121" y="131"/>
                    <a:pt x="121" y="131"/>
                  </a:cubicBezTo>
                  <a:cubicBezTo>
                    <a:pt x="122" y="130"/>
                    <a:pt x="122" y="130"/>
                    <a:pt x="122" y="130"/>
                  </a:cubicBezTo>
                  <a:cubicBezTo>
                    <a:pt x="121" y="129"/>
                    <a:pt x="121" y="129"/>
                    <a:pt x="121" y="129"/>
                  </a:cubicBezTo>
                  <a:cubicBezTo>
                    <a:pt x="121" y="129"/>
                    <a:pt x="121" y="129"/>
                    <a:pt x="121" y="129"/>
                  </a:cubicBezTo>
                  <a:cubicBezTo>
                    <a:pt x="121" y="128"/>
                    <a:pt x="121" y="128"/>
                    <a:pt x="121" y="128"/>
                  </a:cubicBezTo>
                  <a:cubicBezTo>
                    <a:pt x="123" y="127"/>
                    <a:pt x="123" y="127"/>
                    <a:pt x="123" y="127"/>
                  </a:cubicBezTo>
                  <a:cubicBezTo>
                    <a:pt x="125" y="126"/>
                    <a:pt x="125" y="126"/>
                    <a:pt x="125" y="126"/>
                  </a:cubicBezTo>
                  <a:cubicBezTo>
                    <a:pt x="126" y="126"/>
                    <a:pt x="126" y="126"/>
                    <a:pt x="126" y="126"/>
                  </a:cubicBezTo>
                  <a:cubicBezTo>
                    <a:pt x="126" y="126"/>
                    <a:pt x="126" y="126"/>
                    <a:pt x="126" y="126"/>
                  </a:cubicBezTo>
                  <a:cubicBezTo>
                    <a:pt x="126" y="128"/>
                    <a:pt x="126" y="128"/>
                    <a:pt x="126" y="128"/>
                  </a:cubicBezTo>
                  <a:cubicBezTo>
                    <a:pt x="126" y="128"/>
                    <a:pt x="126" y="128"/>
                    <a:pt x="126" y="128"/>
                  </a:cubicBezTo>
                  <a:cubicBezTo>
                    <a:pt x="127" y="127"/>
                    <a:pt x="127" y="127"/>
                    <a:pt x="127" y="127"/>
                  </a:cubicBezTo>
                  <a:cubicBezTo>
                    <a:pt x="127" y="127"/>
                    <a:pt x="127" y="127"/>
                    <a:pt x="127" y="127"/>
                  </a:cubicBezTo>
                  <a:cubicBezTo>
                    <a:pt x="127" y="126"/>
                    <a:pt x="127" y="126"/>
                    <a:pt x="127" y="126"/>
                  </a:cubicBezTo>
                  <a:cubicBezTo>
                    <a:pt x="128" y="127"/>
                    <a:pt x="128" y="127"/>
                    <a:pt x="128" y="127"/>
                  </a:cubicBezTo>
                  <a:cubicBezTo>
                    <a:pt x="128" y="126"/>
                    <a:pt x="128" y="126"/>
                    <a:pt x="128" y="126"/>
                  </a:cubicBezTo>
                  <a:cubicBezTo>
                    <a:pt x="127" y="126"/>
                    <a:pt x="127" y="126"/>
                    <a:pt x="127" y="126"/>
                  </a:cubicBezTo>
                  <a:cubicBezTo>
                    <a:pt x="127" y="125"/>
                    <a:pt x="127" y="125"/>
                    <a:pt x="127" y="125"/>
                  </a:cubicBezTo>
                  <a:cubicBezTo>
                    <a:pt x="128" y="125"/>
                    <a:pt x="128" y="125"/>
                    <a:pt x="128" y="125"/>
                  </a:cubicBezTo>
                  <a:cubicBezTo>
                    <a:pt x="128" y="124"/>
                    <a:pt x="128" y="124"/>
                    <a:pt x="128" y="124"/>
                  </a:cubicBezTo>
                  <a:cubicBezTo>
                    <a:pt x="129" y="125"/>
                    <a:pt x="129" y="125"/>
                    <a:pt x="129" y="125"/>
                  </a:cubicBezTo>
                  <a:cubicBezTo>
                    <a:pt x="129" y="126"/>
                    <a:pt x="129" y="126"/>
                    <a:pt x="129" y="126"/>
                  </a:cubicBezTo>
                  <a:cubicBezTo>
                    <a:pt x="129" y="126"/>
                    <a:pt x="129" y="126"/>
                    <a:pt x="129" y="126"/>
                  </a:cubicBezTo>
                  <a:cubicBezTo>
                    <a:pt x="129" y="127"/>
                    <a:pt x="129" y="127"/>
                    <a:pt x="129" y="127"/>
                  </a:cubicBezTo>
                  <a:cubicBezTo>
                    <a:pt x="129" y="126"/>
                    <a:pt x="129" y="126"/>
                    <a:pt x="129" y="126"/>
                  </a:cubicBezTo>
                  <a:cubicBezTo>
                    <a:pt x="129" y="126"/>
                    <a:pt x="129" y="126"/>
                    <a:pt x="129" y="126"/>
                  </a:cubicBezTo>
                  <a:cubicBezTo>
                    <a:pt x="130" y="126"/>
                    <a:pt x="130" y="126"/>
                    <a:pt x="130" y="126"/>
                  </a:cubicBezTo>
                  <a:cubicBezTo>
                    <a:pt x="130" y="126"/>
                    <a:pt x="130" y="126"/>
                    <a:pt x="130" y="126"/>
                  </a:cubicBezTo>
                  <a:cubicBezTo>
                    <a:pt x="130" y="125"/>
                    <a:pt x="130" y="125"/>
                    <a:pt x="130" y="125"/>
                  </a:cubicBezTo>
                  <a:cubicBezTo>
                    <a:pt x="130" y="125"/>
                    <a:pt x="130" y="125"/>
                    <a:pt x="130" y="125"/>
                  </a:cubicBezTo>
                  <a:cubicBezTo>
                    <a:pt x="131" y="124"/>
                    <a:pt x="131" y="124"/>
                    <a:pt x="131" y="124"/>
                  </a:cubicBezTo>
                  <a:cubicBezTo>
                    <a:pt x="131" y="125"/>
                    <a:pt x="131" y="125"/>
                    <a:pt x="131" y="125"/>
                  </a:cubicBezTo>
                  <a:cubicBezTo>
                    <a:pt x="131" y="125"/>
                    <a:pt x="131" y="125"/>
                    <a:pt x="131" y="125"/>
                  </a:cubicBezTo>
                  <a:cubicBezTo>
                    <a:pt x="131" y="126"/>
                    <a:pt x="131" y="126"/>
                    <a:pt x="131" y="126"/>
                  </a:cubicBezTo>
                  <a:cubicBezTo>
                    <a:pt x="131" y="126"/>
                    <a:pt x="131" y="126"/>
                    <a:pt x="131" y="126"/>
                  </a:cubicBezTo>
                  <a:cubicBezTo>
                    <a:pt x="131" y="126"/>
                    <a:pt x="131" y="126"/>
                    <a:pt x="131" y="126"/>
                  </a:cubicBezTo>
                  <a:cubicBezTo>
                    <a:pt x="132" y="125"/>
                    <a:pt x="132" y="125"/>
                    <a:pt x="132" y="125"/>
                  </a:cubicBezTo>
                  <a:cubicBezTo>
                    <a:pt x="133" y="125"/>
                    <a:pt x="133" y="125"/>
                    <a:pt x="133" y="125"/>
                  </a:cubicBezTo>
                  <a:cubicBezTo>
                    <a:pt x="134" y="125"/>
                    <a:pt x="134" y="125"/>
                    <a:pt x="134" y="125"/>
                  </a:cubicBezTo>
                  <a:cubicBezTo>
                    <a:pt x="134" y="126"/>
                    <a:pt x="134" y="126"/>
                    <a:pt x="134" y="126"/>
                  </a:cubicBezTo>
                  <a:cubicBezTo>
                    <a:pt x="133" y="126"/>
                    <a:pt x="133" y="126"/>
                    <a:pt x="133" y="126"/>
                  </a:cubicBezTo>
                  <a:cubicBezTo>
                    <a:pt x="132" y="126"/>
                    <a:pt x="132" y="126"/>
                    <a:pt x="132" y="126"/>
                  </a:cubicBezTo>
                  <a:cubicBezTo>
                    <a:pt x="132" y="127"/>
                    <a:pt x="132" y="127"/>
                    <a:pt x="132" y="127"/>
                  </a:cubicBezTo>
                  <a:cubicBezTo>
                    <a:pt x="133" y="127"/>
                    <a:pt x="133" y="127"/>
                    <a:pt x="133" y="127"/>
                  </a:cubicBezTo>
                  <a:cubicBezTo>
                    <a:pt x="133" y="128"/>
                    <a:pt x="133" y="128"/>
                    <a:pt x="133" y="128"/>
                  </a:cubicBezTo>
                  <a:cubicBezTo>
                    <a:pt x="132" y="128"/>
                    <a:pt x="132" y="128"/>
                    <a:pt x="132" y="128"/>
                  </a:cubicBezTo>
                  <a:cubicBezTo>
                    <a:pt x="132" y="128"/>
                    <a:pt x="132" y="128"/>
                    <a:pt x="132" y="128"/>
                  </a:cubicBezTo>
                  <a:cubicBezTo>
                    <a:pt x="132" y="128"/>
                    <a:pt x="132" y="128"/>
                    <a:pt x="132" y="128"/>
                  </a:cubicBezTo>
                  <a:cubicBezTo>
                    <a:pt x="131" y="128"/>
                    <a:pt x="131" y="128"/>
                    <a:pt x="131" y="128"/>
                  </a:cubicBezTo>
                  <a:cubicBezTo>
                    <a:pt x="130" y="128"/>
                    <a:pt x="130" y="128"/>
                    <a:pt x="130" y="128"/>
                  </a:cubicBezTo>
                  <a:cubicBezTo>
                    <a:pt x="130" y="128"/>
                    <a:pt x="130" y="128"/>
                    <a:pt x="130" y="128"/>
                  </a:cubicBezTo>
                  <a:cubicBezTo>
                    <a:pt x="129" y="128"/>
                    <a:pt x="129" y="128"/>
                    <a:pt x="129" y="128"/>
                  </a:cubicBezTo>
                  <a:cubicBezTo>
                    <a:pt x="130" y="129"/>
                    <a:pt x="130" y="129"/>
                    <a:pt x="130" y="129"/>
                  </a:cubicBezTo>
                  <a:cubicBezTo>
                    <a:pt x="131" y="129"/>
                    <a:pt x="131" y="129"/>
                    <a:pt x="131" y="129"/>
                  </a:cubicBezTo>
                  <a:cubicBezTo>
                    <a:pt x="130" y="130"/>
                    <a:pt x="130" y="130"/>
                    <a:pt x="130" y="130"/>
                  </a:cubicBezTo>
                  <a:cubicBezTo>
                    <a:pt x="129" y="130"/>
                    <a:pt x="129" y="130"/>
                    <a:pt x="129" y="130"/>
                  </a:cubicBezTo>
                  <a:cubicBezTo>
                    <a:pt x="129" y="129"/>
                    <a:pt x="129" y="129"/>
                    <a:pt x="129" y="129"/>
                  </a:cubicBezTo>
                  <a:cubicBezTo>
                    <a:pt x="128" y="129"/>
                    <a:pt x="128" y="129"/>
                    <a:pt x="128" y="129"/>
                  </a:cubicBezTo>
                  <a:cubicBezTo>
                    <a:pt x="127" y="129"/>
                    <a:pt x="127" y="129"/>
                    <a:pt x="127" y="129"/>
                  </a:cubicBezTo>
                  <a:cubicBezTo>
                    <a:pt x="128" y="130"/>
                    <a:pt x="128" y="130"/>
                    <a:pt x="128" y="130"/>
                  </a:cubicBezTo>
                  <a:cubicBezTo>
                    <a:pt x="128" y="130"/>
                    <a:pt x="128" y="130"/>
                    <a:pt x="128" y="130"/>
                  </a:cubicBezTo>
                  <a:cubicBezTo>
                    <a:pt x="128" y="131"/>
                    <a:pt x="128" y="131"/>
                    <a:pt x="128" y="131"/>
                  </a:cubicBezTo>
                  <a:cubicBezTo>
                    <a:pt x="127" y="130"/>
                    <a:pt x="127" y="130"/>
                    <a:pt x="127" y="130"/>
                  </a:cubicBezTo>
                  <a:cubicBezTo>
                    <a:pt x="126" y="131"/>
                    <a:pt x="126" y="131"/>
                    <a:pt x="126" y="131"/>
                  </a:cubicBezTo>
                  <a:cubicBezTo>
                    <a:pt x="126" y="131"/>
                    <a:pt x="126" y="131"/>
                    <a:pt x="126" y="131"/>
                  </a:cubicBezTo>
                  <a:cubicBezTo>
                    <a:pt x="125" y="131"/>
                    <a:pt x="125" y="131"/>
                    <a:pt x="125" y="131"/>
                  </a:cubicBezTo>
                  <a:cubicBezTo>
                    <a:pt x="125" y="131"/>
                    <a:pt x="125" y="131"/>
                    <a:pt x="125" y="131"/>
                  </a:cubicBezTo>
                  <a:cubicBezTo>
                    <a:pt x="125" y="132"/>
                    <a:pt x="125" y="132"/>
                    <a:pt x="125" y="132"/>
                  </a:cubicBezTo>
                  <a:cubicBezTo>
                    <a:pt x="125" y="132"/>
                    <a:pt x="125" y="132"/>
                    <a:pt x="125" y="132"/>
                  </a:cubicBezTo>
                  <a:cubicBezTo>
                    <a:pt x="124" y="133"/>
                    <a:pt x="124" y="133"/>
                    <a:pt x="124" y="133"/>
                  </a:cubicBezTo>
                  <a:cubicBezTo>
                    <a:pt x="124" y="133"/>
                    <a:pt x="124" y="133"/>
                    <a:pt x="124" y="133"/>
                  </a:cubicBezTo>
                  <a:cubicBezTo>
                    <a:pt x="123" y="134"/>
                    <a:pt x="123" y="134"/>
                    <a:pt x="123" y="134"/>
                  </a:cubicBezTo>
                  <a:cubicBezTo>
                    <a:pt x="123" y="134"/>
                    <a:pt x="123" y="134"/>
                    <a:pt x="123" y="134"/>
                  </a:cubicBezTo>
                  <a:cubicBezTo>
                    <a:pt x="122" y="134"/>
                    <a:pt x="122" y="134"/>
                    <a:pt x="122" y="134"/>
                  </a:cubicBezTo>
                  <a:cubicBezTo>
                    <a:pt x="122" y="133"/>
                    <a:pt x="122" y="133"/>
                    <a:pt x="122" y="133"/>
                  </a:cubicBezTo>
                  <a:cubicBezTo>
                    <a:pt x="124" y="132"/>
                    <a:pt x="124" y="132"/>
                    <a:pt x="124" y="132"/>
                  </a:cubicBezTo>
                  <a:cubicBezTo>
                    <a:pt x="124" y="132"/>
                    <a:pt x="124" y="132"/>
                    <a:pt x="124" y="132"/>
                  </a:cubicBezTo>
                  <a:cubicBezTo>
                    <a:pt x="124" y="131"/>
                    <a:pt x="124" y="131"/>
                    <a:pt x="124" y="131"/>
                  </a:cubicBezTo>
                  <a:cubicBezTo>
                    <a:pt x="124" y="131"/>
                    <a:pt x="124" y="131"/>
                    <a:pt x="124" y="131"/>
                  </a:cubicBezTo>
                  <a:cubicBezTo>
                    <a:pt x="123" y="132"/>
                    <a:pt x="123" y="132"/>
                    <a:pt x="123" y="132"/>
                  </a:cubicBezTo>
                  <a:cubicBezTo>
                    <a:pt x="123" y="131"/>
                    <a:pt x="123" y="131"/>
                    <a:pt x="123" y="131"/>
                  </a:cubicBezTo>
                  <a:cubicBezTo>
                    <a:pt x="123" y="131"/>
                    <a:pt x="123" y="131"/>
                    <a:pt x="123" y="131"/>
                  </a:cubicBezTo>
                  <a:cubicBezTo>
                    <a:pt x="122" y="131"/>
                    <a:pt x="122" y="131"/>
                    <a:pt x="122" y="131"/>
                  </a:cubicBezTo>
                  <a:cubicBezTo>
                    <a:pt x="122" y="131"/>
                    <a:pt x="122" y="131"/>
                    <a:pt x="122" y="131"/>
                  </a:cubicBezTo>
                  <a:cubicBezTo>
                    <a:pt x="122" y="131"/>
                    <a:pt x="122" y="131"/>
                    <a:pt x="122" y="131"/>
                  </a:cubicBezTo>
                  <a:cubicBezTo>
                    <a:pt x="122" y="132"/>
                    <a:pt x="122" y="132"/>
                    <a:pt x="122" y="132"/>
                  </a:cubicBezTo>
                  <a:close/>
                  <a:moveTo>
                    <a:pt x="121" y="135"/>
                  </a:moveTo>
                  <a:cubicBezTo>
                    <a:pt x="121" y="135"/>
                    <a:pt x="121" y="135"/>
                    <a:pt x="121" y="135"/>
                  </a:cubicBezTo>
                  <a:cubicBezTo>
                    <a:pt x="121" y="135"/>
                    <a:pt x="121" y="135"/>
                    <a:pt x="121" y="135"/>
                  </a:cubicBezTo>
                  <a:cubicBezTo>
                    <a:pt x="121" y="135"/>
                    <a:pt x="121" y="135"/>
                    <a:pt x="121" y="135"/>
                  </a:cubicBezTo>
                  <a:close/>
                  <a:moveTo>
                    <a:pt x="118" y="136"/>
                  </a:moveTo>
                  <a:cubicBezTo>
                    <a:pt x="119" y="135"/>
                    <a:pt x="119" y="135"/>
                    <a:pt x="119" y="135"/>
                  </a:cubicBezTo>
                  <a:cubicBezTo>
                    <a:pt x="120" y="134"/>
                    <a:pt x="120" y="134"/>
                    <a:pt x="120" y="134"/>
                  </a:cubicBezTo>
                  <a:cubicBezTo>
                    <a:pt x="119" y="136"/>
                    <a:pt x="119" y="136"/>
                    <a:pt x="119" y="136"/>
                  </a:cubicBezTo>
                  <a:cubicBezTo>
                    <a:pt x="118" y="136"/>
                    <a:pt x="118" y="136"/>
                    <a:pt x="118" y="136"/>
                  </a:cubicBezTo>
                  <a:close/>
                  <a:moveTo>
                    <a:pt x="112" y="140"/>
                  </a:moveTo>
                  <a:cubicBezTo>
                    <a:pt x="112" y="140"/>
                    <a:pt x="112" y="140"/>
                    <a:pt x="112" y="140"/>
                  </a:cubicBezTo>
                  <a:cubicBezTo>
                    <a:pt x="112" y="140"/>
                    <a:pt x="112" y="140"/>
                    <a:pt x="112" y="140"/>
                  </a:cubicBezTo>
                  <a:cubicBezTo>
                    <a:pt x="113" y="139"/>
                    <a:pt x="113" y="139"/>
                    <a:pt x="113" y="139"/>
                  </a:cubicBezTo>
                  <a:cubicBezTo>
                    <a:pt x="113" y="140"/>
                    <a:pt x="113" y="140"/>
                    <a:pt x="113" y="140"/>
                  </a:cubicBezTo>
                  <a:cubicBezTo>
                    <a:pt x="112" y="140"/>
                    <a:pt x="112" y="140"/>
                    <a:pt x="112" y="140"/>
                  </a:cubicBezTo>
                  <a:close/>
                  <a:moveTo>
                    <a:pt x="109" y="133"/>
                  </a:moveTo>
                  <a:cubicBezTo>
                    <a:pt x="110" y="133"/>
                    <a:pt x="110" y="133"/>
                    <a:pt x="110" y="133"/>
                  </a:cubicBezTo>
                  <a:cubicBezTo>
                    <a:pt x="110" y="134"/>
                    <a:pt x="110" y="134"/>
                    <a:pt x="110" y="134"/>
                  </a:cubicBezTo>
                  <a:cubicBezTo>
                    <a:pt x="109" y="134"/>
                    <a:pt x="109" y="134"/>
                    <a:pt x="109" y="134"/>
                  </a:cubicBezTo>
                  <a:cubicBezTo>
                    <a:pt x="109" y="133"/>
                    <a:pt x="109" y="133"/>
                    <a:pt x="109" y="133"/>
                  </a:cubicBezTo>
                  <a:close/>
                  <a:moveTo>
                    <a:pt x="92" y="140"/>
                  </a:moveTo>
                  <a:cubicBezTo>
                    <a:pt x="91" y="140"/>
                    <a:pt x="92" y="140"/>
                    <a:pt x="92" y="140"/>
                  </a:cubicBezTo>
                  <a:cubicBezTo>
                    <a:pt x="92" y="140"/>
                    <a:pt x="92" y="140"/>
                    <a:pt x="92" y="140"/>
                  </a:cubicBezTo>
                  <a:cubicBezTo>
                    <a:pt x="92" y="140"/>
                    <a:pt x="92" y="140"/>
                    <a:pt x="92" y="140"/>
                  </a:cubicBezTo>
                  <a:close/>
                  <a:moveTo>
                    <a:pt x="90" y="140"/>
                  </a:moveTo>
                  <a:cubicBezTo>
                    <a:pt x="91" y="141"/>
                    <a:pt x="91" y="141"/>
                    <a:pt x="91" y="141"/>
                  </a:cubicBezTo>
                  <a:cubicBezTo>
                    <a:pt x="91" y="141"/>
                    <a:pt x="91" y="141"/>
                    <a:pt x="91" y="141"/>
                  </a:cubicBezTo>
                  <a:cubicBezTo>
                    <a:pt x="90" y="140"/>
                    <a:pt x="90" y="140"/>
                    <a:pt x="90" y="140"/>
                  </a:cubicBezTo>
                  <a:close/>
                  <a:moveTo>
                    <a:pt x="94" y="143"/>
                  </a:moveTo>
                  <a:cubicBezTo>
                    <a:pt x="95" y="144"/>
                    <a:pt x="95" y="144"/>
                    <a:pt x="95" y="144"/>
                  </a:cubicBezTo>
                  <a:cubicBezTo>
                    <a:pt x="94" y="144"/>
                    <a:pt x="94" y="144"/>
                    <a:pt x="94" y="144"/>
                  </a:cubicBezTo>
                  <a:cubicBezTo>
                    <a:pt x="94" y="144"/>
                    <a:pt x="94" y="144"/>
                    <a:pt x="94" y="144"/>
                  </a:cubicBezTo>
                  <a:cubicBezTo>
                    <a:pt x="94" y="143"/>
                    <a:pt x="94" y="143"/>
                    <a:pt x="94" y="143"/>
                  </a:cubicBezTo>
                  <a:close/>
                  <a:moveTo>
                    <a:pt x="94" y="143"/>
                  </a:moveTo>
                  <a:cubicBezTo>
                    <a:pt x="94" y="142"/>
                    <a:pt x="94" y="142"/>
                    <a:pt x="94" y="142"/>
                  </a:cubicBezTo>
                  <a:cubicBezTo>
                    <a:pt x="94" y="143"/>
                    <a:pt x="94" y="143"/>
                    <a:pt x="94" y="143"/>
                  </a:cubicBezTo>
                  <a:cubicBezTo>
                    <a:pt x="94" y="143"/>
                    <a:pt x="94" y="143"/>
                    <a:pt x="94" y="143"/>
                  </a:cubicBezTo>
                  <a:close/>
                  <a:moveTo>
                    <a:pt x="90" y="144"/>
                  </a:moveTo>
                  <a:cubicBezTo>
                    <a:pt x="91" y="143"/>
                    <a:pt x="91" y="143"/>
                    <a:pt x="91" y="143"/>
                  </a:cubicBezTo>
                  <a:cubicBezTo>
                    <a:pt x="91" y="142"/>
                    <a:pt x="91" y="142"/>
                    <a:pt x="91" y="142"/>
                  </a:cubicBezTo>
                  <a:cubicBezTo>
                    <a:pt x="92" y="142"/>
                    <a:pt x="92" y="142"/>
                    <a:pt x="92" y="142"/>
                  </a:cubicBezTo>
                  <a:cubicBezTo>
                    <a:pt x="93" y="142"/>
                    <a:pt x="93" y="142"/>
                    <a:pt x="93" y="142"/>
                  </a:cubicBezTo>
                  <a:cubicBezTo>
                    <a:pt x="92" y="142"/>
                    <a:pt x="92" y="142"/>
                    <a:pt x="92" y="142"/>
                  </a:cubicBezTo>
                  <a:cubicBezTo>
                    <a:pt x="92" y="143"/>
                    <a:pt x="92" y="143"/>
                    <a:pt x="92" y="143"/>
                  </a:cubicBezTo>
                  <a:cubicBezTo>
                    <a:pt x="91" y="144"/>
                    <a:pt x="91" y="144"/>
                    <a:pt x="91" y="144"/>
                  </a:cubicBezTo>
                  <a:cubicBezTo>
                    <a:pt x="90" y="144"/>
                    <a:pt x="90" y="144"/>
                    <a:pt x="90" y="144"/>
                  </a:cubicBezTo>
                  <a:close/>
                  <a:moveTo>
                    <a:pt x="89" y="142"/>
                  </a:moveTo>
                  <a:cubicBezTo>
                    <a:pt x="88" y="141"/>
                    <a:pt x="88" y="141"/>
                    <a:pt x="88" y="141"/>
                  </a:cubicBezTo>
                  <a:cubicBezTo>
                    <a:pt x="89" y="140"/>
                    <a:pt x="89" y="140"/>
                    <a:pt x="89" y="140"/>
                  </a:cubicBezTo>
                  <a:cubicBezTo>
                    <a:pt x="89" y="140"/>
                    <a:pt x="89" y="140"/>
                    <a:pt x="89" y="140"/>
                  </a:cubicBezTo>
                  <a:cubicBezTo>
                    <a:pt x="90" y="141"/>
                    <a:pt x="90" y="141"/>
                    <a:pt x="90" y="141"/>
                  </a:cubicBezTo>
                  <a:cubicBezTo>
                    <a:pt x="90" y="141"/>
                    <a:pt x="90" y="141"/>
                    <a:pt x="90" y="141"/>
                  </a:cubicBezTo>
                  <a:cubicBezTo>
                    <a:pt x="89" y="142"/>
                    <a:pt x="89" y="142"/>
                    <a:pt x="89" y="142"/>
                  </a:cubicBezTo>
                  <a:cubicBezTo>
                    <a:pt x="89" y="142"/>
                    <a:pt x="89" y="142"/>
                    <a:pt x="89" y="142"/>
                  </a:cubicBezTo>
                  <a:close/>
                  <a:moveTo>
                    <a:pt x="84" y="141"/>
                  </a:moveTo>
                  <a:cubicBezTo>
                    <a:pt x="85" y="141"/>
                    <a:pt x="85" y="141"/>
                    <a:pt x="85" y="141"/>
                  </a:cubicBezTo>
                  <a:cubicBezTo>
                    <a:pt x="85" y="142"/>
                    <a:pt x="85" y="142"/>
                    <a:pt x="85" y="142"/>
                  </a:cubicBezTo>
                  <a:cubicBezTo>
                    <a:pt x="85" y="142"/>
                    <a:pt x="85" y="142"/>
                    <a:pt x="85" y="142"/>
                  </a:cubicBezTo>
                  <a:cubicBezTo>
                    <a:pt x="84" y="141"/>
                    <a:pt x="84" y="141"/>
                    <a:pt x="84" y="141"/>
                  </a:cubicBezTo>
                  <a:close/>
                  <a:moveTo>
                    <a:pt x="82" y="143"/>
                  </a:moveTo>
                  <a:cubicBezTo>
                    <a:pt x="81" y="143"/>
                    <a:pt x="81" y="143"/>
                    <a:pt x="81" y="143"/>
                  </a:cubicBezTo>
                  <a:cubicBezTo>
                    <a:pt x="82" y="142"/>
                    <a:pt x="82" y="142"/>
                    <a:pt x="82" y="142"/>
                  </a:cubicBezTo>
                  <a:cubicBezTo>
                    <a:pt x="82" y="143"/>
                    <a:pt x="82" y="143"/>
                    <a:pt x="82" y="143"/>
                  </a:cubicBezTo>
                  <a:cubicBezTo>
                    <a:pt x="82" y="143"/>
                    <a:pt x="82" y="143"/>
                    <a:pt x="82" y="143"/>
                  </a:cubicBezTo>
                  <a:close/>
                  <a:moveTo>
                    <a:pt x="78" y="145"/>
                  </a:moveTo>
                  <a:cubicBezTo>
                    <a:pt x="79" y="146"/>
                    <a:pt x="79" y="146"/>
                    <a:pt x="79" y="146"/>
                  </a:cubicBezTo>
                  <a:cubicBezTo>
                    <a:pt x="79" y="146"/>
                    <a:pt x="79" y="146"/>
                    <a:pt x="79" y="146"/>
                  </a:cubicBezTo>
                  <a:cubicBezTo>
                    <a:pt x="78" y="146"/>
                    <a:pt x="78" y="146"/>
                    <a:pt x="78" y="146"/>
                  </a:cubicBezTo>
                  <a:cubicBezTo>
                    <a:pt x="78" y="145"/>
                    <a:pt x="78" y="145"/>
                    <a:pt x="78" y="145"/>
                  </a:cubicBezTo>
                  <a:close/>
                  <a:moveTo>
                    <a:pt x="0" y="159"/>
                  </a:moveTo>
                  <a:cubicBezTo>
                    <a:pt x="0" y="160"/>
                    <a:pt x="0" y="160"/>
                    <a:pt x="0" y="160"/>
                  </a:cubicBezTo>
                  <a:cubicBezTo>
                    <a:pt x="1" y="159"/>
                    <a:pt x="1" y="159"/>
                    <a:pt x="1" y="159"/>
                  </a:cubicBezTo>
                  <a:cubicBezTo>
                    <a:pt x="0" y="159"/>
                    <a:pt x="0" y="159"/>
                    <a:pt x="0" y="159"/>
                  </a:cubicBezTo>
                  <a:close/>
                  <a:moveTo>
                    <a:pt x="1" y="157"/>
                  </a:moveTo>
                  <a:cubicBezTo>
                    <a:pt x="0" y="158"/>
                    <a:pt x="0" y="158"/>
                    <a:pt x="0" y="158"/>
                  </a:cubicBezTo>
                  <a:cubicBezTo>
                    <a:pt x="1" y="158"/>
                    <a:pt x="1" y="158"/>
                    <a:pt x="1" y="158"/>
                  </a:cubicBezTo>
                  <a:cubicBezTo>
                    <a:pt x="2" y="157"/>
                    <a:pt x="2" y="157"/>
                    <a:pt x="2" y="157"/>
                  </a:cubicBezTo>
                  <a:cubicBezTo>
                    <a:pt x="1" y="157"/>
                    <a:pt x="1" y="157"/>
                    <a:pt x="1" y="157"/>
                  </a:cubicBezTo>
                  <a:close/>
                  <a:moveTo>
                    <a:pt x="2" y="155"/>
                  </a:moveTo>
                  <a:cubicBezTo>
                    <a:pt x="3" y="156"/>
                    <a:pt x="3" y="156"/>
                    <a:pt x="3" y="156"/>
                  </a:cubicBezTo>
                  <a:cubicBezTo>
                    <a:pt x="3" y="155"/>
                    <a:pt x="3" y="155"/>
                    <a:pt x="3" y="155"/>
                  </a:cubicBezTo>
                  <a:cubicBezTo>
                    <a:pt x="2" y="155"/>
                    <a:pt x="2" y="155"/>
                    <a:pt x="2" y="155"/>
                  </a:cubicBezTo>
                  <a:close/>
                  <a:moveTo>
                    <a:pt x="8" y="156"/>
                  </a:moveTo>
                  <a:cubicBezTo>
                    <a:pt x="7" y="155"/>
                    <a:pt x="7" y="155"/>
                    <a:pt x="7" y="155"/>
                  </a:cubicBezTo>
                  <a:cubicBezTo>
                    <a:pt x="6" y="155"/>
                    <a:pt x="6" y="155"/>
                    <a:pt x="6" y="155"/>
                  </a:cubicBezTo>
                  <a:cubicBezTo>
                    <a:pt x="5" y="155"/>
                    <a:pt x="5" y="155"/>
                    <a:pt x="5" y="155"/>
                  </a:cubicBezTo>
                  <a:cubicBezTo>
                    <a:pt x="5" y="156"/>
                    <a:pt x="5" y="156"/>
                    <a:pt x="5" y="156"/>
                  </a:cubicBezTo>
                  <a:cubicBezTo>
                    <a:pt x="6" y="156"/>
                    <a:pt x="6" y="156"/>
                    <a:pt x="6" y="156"/>
                  </a:cubicBezTo>
                  <a:cubicBezTo>
                    <a:pt x="6" y="156"/>
                    <a:pt x="6" y="156"/>
                    <a:pt x="6" y="156"/>
                  </a:cubicBezTo>
                  <a:cubicBezTo>
                    <a:pt x="6" y="157"/>
                    <a:pt x="6" y="157"/>
                    <a:pt x="6" y="157"/>
                  </a:cubicBezTo>
                  <a:cubicBezTo>
                    <a:pt x="6" y="157"/>
                    <a:pt x="6" y="157"/>
                    <a:pt x="6" y="157"/>
                  </a:cubicBezTo>
                  <a:cubicBezTo>
                    <a:pt x="7" y="156"/>
                    <a:pt x="7" y="156"/>
                    <a:pt x="7" y="156"/>
                  </a:cubicBezTo>
                  <a:cubicBezTo>
                    <a:pt x="8" y="156"/>
                    <a:pt x="8" y="156"/>
                    <a:pt x="8" y="156"/>
                  </a:cubicBezTo>
                  <a:close/>
                  <a:moveTo>
                    <a:pt x="8" y="157"/>
                  </a:moveTo>
                  <a:cubicBezTo>
                    <a:pt x="9" y="158"/>
                    <a:pt x="9" y="158"/>
                    <a:pt x="9" y="158"/>
                  </a:cubicBezTo>
                  <a:cubicBezTo>
                    <a:pt x="10" y="157"/>
                    <a:pt x="10" y="157"/>
                    <a:pt x="10" y="157"/>
                  </a:cubicBezTo>
                  <a:cubicBezTo>
                    <a:pt x="10" y="156"/>
                    <a:pt x="10" y="156"/>
                    <a:pt x="10" y="156"/>
                  </a:cubicBezTo>
                  <a:cubicBezTo>
                    <a:pt x="10" y="156"/>
                    <a:pt x="10" y="156"/>
                    <a:pt x="10" y="156"/>
                  </a:cubicBezTo>
                  <a:cubicBezTo>
                    <a:pt x="10" y="156"/>
                    <a:pt x="10" y="156"/>
                    <a:pt x="10" y="156"/>
                  </a:cubicBezTo>
                  <a:cubicBezTo>
                    <a:pt x="9" y="156"/>
                    <a:pt x="9" y="156"/>
                    <a:pt x="9" y="156"/>
                  </a:cubicBezTo>
                  <a:cubicBezTo>
                    <a:pt x="9" y="157"/>
                    <a:pt x="9" y="157"/>
                    <a:pt x="9" y="157"/>
                  </a:cubicBezTo>
                  <a:cubicBezTo>
                    <a:pt x="8" y="157"/>
                    <a:pt x="8" y="157"/>
                    <a:pt x="8" y="157"/>
                  </a:cubicBezTo>
                  <a:close/>
                  <a:moveTo>
                    <a:pt x="13" y="157"/>
                  </a:moveTo>
                  <a:cubicBezTo>
                    <a:pt x="12" y="156"/>
                    <a:pt x="12" y="156"/>
                    <a:pt x="12" y="156"/>
                  </a:cubicBezTo>
                  <a:cubicBezTo>
                    <a:pt x="12" y="156"/>
                    <a:pt x="12" y="156"/>
                    <a:pt x="12" y="156"/>
                  </a:cubicBezTo>
                  <a:cubicBezTo>
                    <a:pt x="12" y="157"/>
                    <a:pt x="12" y="157"/>
                    <a:pt x="12" y="157"/>
                  </a:cubicBezTo>
                  <a:cubicBezTo>
                    <a:pt x="11" y="157"/>
                    <a:pt x="11" y="157"/>
                    <a:pt x="11" y="157"/>
                  </a:cubicBezTo>
                  <a:cubicBezTo>
                    <a:pt x="11" y="158"/>
                    <a:pt x="11" y="158"/>
                    <a:pt x="11" y="158"/>
                  </a:cubicBezTo>
                  <a:cubicBezTo>
                    <a:pt x="12" y="158"/>
                    <a:pt x="12" y="158"/>
                    <a:pt x="12" y="158"/>
                  </a:cubicBezTo>
                  <a:cubicBezTo>
                    <a:pt x="13" y="157"/>
                    <a:pt x="13" y="157"/>
                    <a:pt x="13" y="157"/>
                  </a:cubicBezTo>
                  <a:close/>
                  <a:moveTo>
                    <a:pt x="23" y="157"/>
                  </a:moveTo>
                  <a:cubicBezTo>
                    <a:pt x="23" y="156"/>
                    <a:pt x="23" y="156"/>
                    <a:pt x="23" y="156"/>
                  </a:cubicBezTo>
                  <a:cubicBezTo>
                    <a:pt x="24" y="155"/>
                    <a:pt x="24" y="155"/>
                    <a:pt x="24" y="155"/>
                  </a:cubicBezTo>
                  <a:cubicBezTo>
                    <a:pt x="24" y="155"/>
                    <a:pt x="24" y="155"/>
                    <a:pt x="24" y="155"/>
                  </a:cubicBezTo>
                  <a:cubicBezTo>
                    <a:pt x="23" y="154"/>
                    <a:pt x="23" y="154"/>
                    <a:pt x="23" y="154"/>
                  </a:cubicBezTo>
                  <a:cubicBezTo>
                    <a:pt x="22" y="155"/>
                    <a:pt x="22" y="155"/>
                    <a:pt x="22" y="155"/>
                  </a:cubicBezTo>
                  <a:cubicBezTo>
                    <a:pt x="22" y="156"/>
                    <a:pt x="22" y="156"/>
                    <a:pt x="22" y="156"/>
                  </a:cubicBezTo>
                  <a:cubicBezTo>
                    <a:pt x="22" y="156"/>
                    <a:pt x="22" y="156"/>
                    <a:pt x="22" y="156"/>
                  </a:cubicBezTo>
                  <a:cubicBezTo>
                    <a:pt x="21" y="156"/>
                    <a:pt x="21" y="156"/>
                    <a:pt x="21" y="156"/>
                  </a:cubicBezTo>
                  <a:cubicBezTo>
                    <a:pt x="21" y="156"/>
                    <a:pt x="21" y="156"/>
                    <a:pt x="21" y="156"/>
                  </a:cubicBezTo>
                  <a:cubicBezTo>
                    <a:pt x="20" y="156"/>
                    <a:pt x="20" y="156"/>
                    <a:pt x="20" y="156"/>
                  </a:cubicBezTo>
                  <a:cubicBezTo>
                    <a:pt x="19" y="156"/>
                    <a:pt x="19" y="156"/>
                    <a:pt x="19" y="156"/>
                  </a:cubicBezTo>
                  <a:cubicBezTo>
                    <a:pt x="19" y="156"/>
                    <a:pt x="19" y="156"/>
                    <a:pt x="19" y="156"/>
                  </a:cubicBezTo>
                  <a:cubicBezTo>
                    <a:pt x="20" y="157"/>
                    <a:pt x="20" y="157"/>
                    <a:pt x="20" y="157"/>
                  </a:cubicBezTo>
                  <a:cubicBezTo>
                    <a:pt x="20" y="157"/>
                    <a:pt x="20" y="157"/>
                    <a:pt x="20" y="157"/>
                  </a:cubicBezTo>
                  <a:cubicBezTo>
                    <a:pt x="21" y="157"/>
                    <a:pt x="21" y="157"/>
                    <a:pt x="21" y="157"/>
                  </a:cubicBezTo>
                  <a:cubicBezTo>
                    <a:pt x="22" y="156"/>
                    <a:pt x="22" y="156"/>
                    <a:pt x="22" y="156"/>
                  </a:cubicBezTo>
                  <a:cubicBezTo>
                    <a:pt x="23" y="157"/>
                    <a:pt x="23" y="157"/>
                    <a:pt x="23" y="157"/>
                  </a:cubicBezTo>
                  <a:close/>
                  <a:moveTo>
                    <a:pt x="25" y="157"/>
                  </a:moveTo>
                  <a:cubicBezTo>
                    <a:pt x="27" y="157"/>
                    <a:pt x="27" y="157"/>
                    <a:pt x="27" y="157"/>
                  </a:cubicBezTo>
                  <a:cubicBezTo>
                    <a:pt x="28" y="157"/>
                    <a:pt x="28" y="157"/>
                    <a:pt x="28" y="157"/>
                  </a:cubicBezTo>
                  <a:cubicBezTo>
                    <a:pt x="28" y="158"/>
                    <a:pt x="28" y="158"/>
                    <a:pt x="28" y="158"/>
                  </a:cubicBezTo>
                  <a:cubicBezTo>
                    <a:pt x="27" y="158"/>
                    <a:pt x="27" y="158"/>
                    <a:pt x="27" y="158"/>
                  </a:cubicBezTo>
                  <a:cubicBezTo>
                    <a:pt x="25" y="157"/>
                    <a:pt x="25" y="157"/>
                    <a:pt x="25" y="157"/>
                  </a:cubicBezTo>
                  <a:cubicBezTo>
                    <a:pt x="24" y="157"/>
                    <a:pt x="24" y="157"/>
                    <a:pt x="24" y="157"/>
                  </a:cubicBezTo>
                  <a:cubicBezTo>
                    <a:pt x="24" y="157"/>
                    <a:pt x="24" y="157"/>
                    <a:pt x="24" y="157"/>
                  </a:cubicBezTo>
                  <a:cubicBezTo>
                    <a:pt x="24" y="157"/>
                    <a:pt x="25" y="157"/>
                    <a:pt x="25" y="157"/>
                  </a:cubicBezTo>
                  <a:close/>
                  <a:moveTo>
                    <a:pt x="32" y="156"/>
                  </a:moveTo>
                  <a:cubicBezTo>
                    <a:pt x="31" y="155"/>
                    <a:pt x="31" y="155"/>
                    <a:pt x="31" y="155"/>
                  </a:cubicBezTo>
                  <a:cubicBezTo>
                    <a:pt x="30" y="155"/>
                    <a:pt x="30" y="155"/>
                    <a:pt x="30" y="155"/>
                  </a:cubicBezTo>
                  <a:cubicBezTo>
                    <a:pt x="30" y="156"/>
                    <a:pt x="30" y="156"/>
                    <a:pt x="30" y="156"/>
                  </a:cubicBezTo>
                  <a:cubicBezTo>
                    <a:pt x="31" y="156"/>
                    <a:pt x="31" y="156"/>
                    <a:pt x="31" y="156"/>
                  </a:cubicBezTo>
                  <a:cubicBezTo>
                    <a:pt x="32" y="156"/>
                    <a:pt x="32" y="156"/>
                    <a:pt x="32" y="156"/>
                  </a:cubicBezTo>
                  <a:close/>
                  <a:moveTo>
                    <a:pt x="37" y="156"/>
                  </a:moveTo>
                  <a:cubicBezTo>
                    <a:pt x="37" y="155"/>
                    <a:pt x="37" y="155"/>
                    <a:pt x="37" y="155"/>
                  </a:cubicBezTo>
                  <a:cubicBezTo>
                    <a:pt x="36" y="155"/>
                    <a:pt x="36" y="155"/>
                    <a:pt x="36" y="155"/>
                  </a:cubicBezTo>
                  <a:cubicBezTo>
                    <a:pt x="37" y="156"/>
                    <a:pt x="37" y="156"/>
                    <a:pt x="37" y="156"/>
                  </a:cubicBezTo>
                  <a:close/>
                  <a:moveTo>
                    <a:pt x="40" y="154"/>
                  </a:moveTo>
                  <a:cubicBezTo>
                    <a:pt x="39" y="154"/>
                    <a:pt x="39" y="154"/>
                    <a:pt x="39" y="154"/>
                  </a:cubicBezTo>
                  <a:cubicBezTo>
                    <a:pt x="39" y="154"/>
                    <a:pt x="39" y="154"/>
                    <a:pt x="39" y="154"/>
                  </a:cubicBezTo>
                  <a:cubicBezTo>
                    <a:pt x="39" y="155"/>
                    <a:pt x="39" y="155"/>
                    <a:pt x="39" y="155"/>
                  </a:cubicBezTo>
                  <a:cubicBezTo>
                    <a:pt x="40" y="154"/>
                    <a:pt x="40" y="154"/>
                    <a:pt x="40" y="154"/>
                  </a:cubicBezTo>
                  <a:cubicBezTo>
                    <a:pt x="40" y="154"/>
                    <a:pt x="40" y="154"/>
                    <a:pt x="40" y="154"/>
                  </a:cubicBezTo>
                  <a:close/>
                  <a:moveTo>
                    <a:pt x="43" y="154"/>
                  </a:moveTo>
                  <a:cubicBezTo>
                    <a:pt x="42" y="154"/>
                    <a:pt x="42" y="154"/>
                    <a:pt x="42" y="154"/>
                  </a:cubicBezTo>
                  <a:cubicBezTo>
                    <a:pt x="41" y="154"/>
                    <a:pt x="41" y="154"/>
                    <a:pt x="41" y="154"/>
                  </a:cubicBezTo>
                  <a:cubicBezTo>
                    <a:pt x="42" y="154"/>
                    <a:pt x="42" y="154"/>
                    <a:pt x="42" y="154"/>
                  </a:cubicBezTo>
                  <a:cubicBezTo>
                    <a:pt x="43" y="154"/>
                    <a:pt x="43" y="154"/>
                    <a:pt x="43" y="154"/>
                  </a:cubicBezTo>
                  <a:close/>
                  <a:moveTo>
                    <a:pt x="43" y="153"/>
                  </a:moveTo>
                  <a:cubicBezTo>
                    <a:pt x="43" y="152"/>
                    <a:pt x="43" y="152"/>
                    <a:pt x="43" y="152"/>
                  </a:cubicBezTo>
                  <a:cubicBezTo>
                    <a:pt x="42" y="153"/>
                    <a:pt x="42" y="153"/>
                    <a:pt x="42" y="153"/>
                  </a:cubicBezTo>
                  <a:cubicBezTo>
                    <a:pt x="43" y="153"/>
                    <a:pt x="43" y="153"/>
                    <a:pt x="43" y="153"/>
                  </a:cubicBezTo>
                  <a:close/>
                  <a:moveTo>
                    <a:pt x="43" y="153"/>
                  </a:moveTo>
                  <a:cubicBezTo>
                    <a:pt x="44" y="154"/>
                    <a:pt x="44" y="154"/>
                    <a:pt x="44" y="154"/>
                  </a:cubicBezTo>
                  <a:cubicBezTo>
                    <a:pt x="44" y="153"/>
                    <a:pt x="44" y="153"/>
                    <a:pt x="44" y="153"/>
                  </a:cubicBezTo>
                  <a:cubicBezTo>
                    <a:pt x="44" y="153"/>
                    <a:pt x="44" y="153"/>
                    <a:pt x="44" y="153"/>
                  </a:cubicBezTo>
                  <a:cubicBezTo>
                    <a:pt x="43" y="153"/>
                    <a:pt x="43" y="153"/>
                    <a:pt x="43" y="153"/>
                  </a:cubicBezTo>
                  <a:close/>
                  <a:moveTo>
                    <a:pt x="53" y="149"/>
                  </a:moveTo>
                  <a:cubicBezTo>
                    <a:pt x="54" y="150"/>
                    <a:pt x="54" y="150"/>
                    <a:pt x="54" y="150"/>
                  </a:cubicBezTo>
                  <a:cubicBezTo>
                    <a:pt x="54" y="150"/>
                    <a:pt x="54" y="150"/>
                    <a:pt x="54" y="150"/>
                  </a:cubicBezTo>
                  <a:cubicBezTo>
                    <a:pt x="53" y="150"/>
                    <a:pt x="53" y="150"/>
                    <a:pt x="53" y="150"/>
                  </a:cubicBezTo>
                  <a:cubicBezTo>
                    <a:pt x="53" y="151"/>
                    <a:pt x="53" y="151"/>
                    <a:pt x="53" y="151"/>
                  </a:cubicBezTo>
                  <a:cubicBezTo>
                    <a:pt x="52" y="152"/>
                    <a:pt x="52" y="152"/>
                    <a:pt x="52" y="152"/>
                  </a:cubicBezTo>
                  <a:cubicBezTo>
                    <a:pt x="50" y="153"/>
                    <a:pt x="50" y="153"/>
                    <a:pt x="50" y="153"/>
                  </a:cubicBezTo>
                  <a:cubicBezTo>
                    <a:pt x="49" y="153"/>
                    <a:pt x="49" y="153"/>
                    <a:pt x="49" y="153"/>
                  </a:cubicBezTo>
                  <a:cubicBezTo>
                    <a:pt x="48" y="154"/>
                    <a:pt x="48" y="154"/>
                    <a:pt x="48" y="154"/>
                  </a:cubicBezTo>
                  <a:cubicBezTo>
                    <a:pt x="46" y="154"/>
                    <a:pt x="46" y="154"/>
                    <a:pt x="46" y="154"/>
                  </a:cubicBezTo>
                  <a:cubicBezTo>
                    <a:pt x="47" y="153"/>
                    <a:pt x="47" y="153"/>
                    <a:pt x="47" y="153"/>
                  </a:cubicBezTo>
                  <a:cubicBezTo>
                    <a:pt x="48" y="153"/>
                    <a:pt x="48" y="153"/>
                    <a:pt x="48" y="153"/>
                  </a:cubicBezTo>
                  <a:cubicBezTo>
                    <a:pt x="48" y="152"/>
                    <a:pt x="48" y="152"/>
                    <a:pt x="48" y="152"/>
                  </a:cubicBezTo>
                  <a:cubicBezTo>
                    <a:pt x="49" y="152"/>
                    <a:pt x="49" y="152"/>
                    <a:pt x="49" y="152"/>
                  </a:cubicBezTo>
                  <a:cubicBezTo>
                    <a:pt x="49" y="152"/>
                    <a:pt x="49" y="152"/>
                    <a:pt x="49" y="152"/>
                  </a:cubicBezTo>
                  <a:cubicBezTo>
                    <a:pt x="50" y="151"/>
                    <a:pt x="50" y="151"/>
                    <a:pt x="50" y="151"/>
                  </a:cubicBezTo>
                  <a:cubicBezTo>
                    <a:pt x="51" y="151"/>
                    <a:pt x="51" y="151"/>
                    <a:pt x="51" y="151"/>
                  </a:cubicBezTo>
                  <a:cubicBezTo>
                    <a:pt x="51" y="150"/>
                    <a:pt x="51" y="150"/>
                    <a:pt x="51" y="150"/>
                  </a:cubicBezTo>
                  <a:cubicBezTo>
                    <a:pt x="51" y="150"/>
                    <a:pt x="51" y="150"/>
                    <a:pt x="51" y="150"/>
                  </a:cubicBezTo>
                  <a:cubicBezTo>
                    <a:pt x="52" y="149"/>
                    <a:pt x="52" y="149"/>
                    <a:pt x="52" y="149"/>
                  </a:cubicBezTo>
                  <a:cubicBezTo>
                    <a:pt x="52" y="149"/>
                    <a:pt x="53" y="149"/>
                    <a:pt x="53" y="149"/>
                  </a:cubicBezTo>
                  <a:close/>
                  <a:moveTo>
                    <a:pt x="61" y="146"/>
                  </a:moveTo>
                  <a:cubicBezTo>
                    <a:pt x="60" y="146"/>
                    <a:pt x="60" y="146"/>
                    <a:pt x="60" y="146"/>
                  </a:cubicBezTo>
                  <a:cubicBezTo>
                    <a:pt x="59" y="147"/>
                    <a:pt x="59" y="147"/>
                    <a:pt x="59" y="147"/>
                  </a:cubicBezTo>
                  <a:cubicBezTo>
                    <a:pt x="59" y="148"/>
                    <a:pt x="59" y="148"/>
                    <a:pt x="59" y="148"/>
                  </a:cubicBezTo>
                  <a:cubicBezTo>
                    <a:pt x="60" y="148"/>
                    <a:pt x="60" y="148"/>
                    <a:pt x="60" y="148"/>
                  </a:cubicBezTo>
                  <a:cubicBezTo>
                    <a:pt x="59" y="149"/>
                    <a:pt x="59" y="149"/>
                    <a:pt x="59" y="149"/>
                  </a:cubicBezTo>
                  <a:cubicBezTo>
                    <a:pt x="59" y="148"/>
                    <a:pt x="59" y="148"/>
                    <a:pt x="59" y="148"/>
                  </a:cubicBezTo>
                  <a:cubicBezTo>
                    <a:pt x="58" y="149"/>
                    <a:pt x="58" y="149"/>
                    <a:pt x="58" y="149"/>
                  </a:cubicBezTo>
                  <a:cubicBezTo>
                    <a:pt x="58" y="149"/>
                    <a:pt x="58" y="149"/>
                    <a:pt x="58" y="149"/>
                  </a:cubicBezTo>
                  <a:cubicBezTo>
                    <a:pt x="57" y="149"/>
                    <a:pt x="57" y="149"/>
                    <a:pt x="57" y="149"/>
                  </a:cubicBezTo>
                  <a:cubicBezTo>
                    <a:pt x="57" y="150"/>
                    <a:pt x="57" y="150"/>
                    <a:pt x="57" y="150"/>
                  </a:cubicBezTo>
                  <a:cubicBezTo>
                    <a:pt x="56" y="150"/>
                    <a:pt x="56" y="150"/>
                    <a:pt x="56" y="150"/>
                  </a:cubicBezTo>
                  <a:cubicBezTo>
                    <a:pt x="55" y="151"/>
                    <a:pt x="55" y="151"/>
                    <a:pt x="55" y="151"/>
                  </a:cubicBezTo>
                  <a:cubicBezTo>
                    <a:pt x="54" y="151"/>
                    <a:pt x="54" y="151"/>
                    <a:pt x="54" y="151"/>
                  </a:cubicBezTo>
                  <a:cubicBezTo>
                    <a:pt x="54" y="151"/>
                    <a:pt x="54" y="151"/>
                    <a:pt x="54" y="151"/>
                  </a:cubicBezTo>
                  <a:cubicBezTo>
                    <a:pt x="54" y="152"/>
                    <a:pt x="54" y="152"/>
                    <a:pt x="54" y="152"/>
                  </a:cubicBezTo>
                  <a:cubicBezTo>
                    <a:pt x="56" y="152"/>
                    <a:pt x="56" y="152"/>
                    <a:pt x="56" y="152"/>
                  </a:cubicBezTo>
                  <a:cubicBezTo>
                    <a:pt x="57" y="151"/>
                    <a:pt x="57" y="151"/>
                    <a:pt x="57" y="151"/>
                  </a:cubicBezTo>
                  <a:cubicBezTo>
                    <a:pt x="58" y="150"/>
                    <a:pt x="58" y="150"/>
                    <a:pt x="58" y="150"/>
                  </a:cubicBezTo>
                  <a:cubicBezTo>
                    <a:pt x="58" y="151"/>
                    <a:pt x="58" y="151"/>
                    <a:pt x="58" y="151"/>
                  </a:cubicBezTo>
                  <a:cubicBezTo>
                    <a:pt x="58" y="151"/>
                    <a:pt x="58" y="151"/>
                    <a:pt x="58" y="151"/>
                  </a:cubicBezTo>
                  <a:cubicBezTo>
                    <a:pt x="59" y="150"/>
                    <a:pt x="59" y="150"/>
                    <a:pt x="59" y="150"/>
                  </a:cubicBezTo>
                  <a:cubicBezTo>
                    <a:pt x="59" y="150"/>
                    <a:pt x="59" y="150"/>
                    <a:pt x="59" y="150"/>
                  </a:cubicBezTo>
                  <a:cubicBezTo>
                    <a:pt x="60" y="150"/>
                    <a:pt x="60" y="150"/>
                    <a:pt x="60" y="150"/>
                  </a:cubicBezTo>
                  <a:cubicBezTo>
                    <a:pt x="60" y="150"/>
                    <a:pt x="60" y="150"/>
                    <a:pt x="60" y="150"/>
                  </a:cubicBezTo>
                  <a:cubicBezTo>
                    <a:pt x="60" y="150"/>
                    <a:pt x="60" y="150"/>
                    <a:pt x="60" y="150"/>
                  </a:cubicBezTo>
                  <a:cubicBezTo>
                    <a:pt x="61" y="149"/>
                    <a:pt x="61" y="149"/>
                    <a:pt x="61" y="149"/>
                  </a:cubicBezTo>
                  <a:cubicBezTo>
                    <a:pt x="62" y="149"/>
                    <a:pt x="62" y="149"/>
                    <a:pt x="62" y="149"/>
                  </a:cubicBezTo>
                  <a:cubicBezTo>
                    <a:pt x="62" y="149"/>
                    <a:pt x="62" y="149"/>
                    <a:pt x="62" y="149"/>
                  </a:cubicBezTo>
                  <a:cubicBezTo>
                    <a:pt x="61" y="148"/>
                    <a:pt x="61" y="148"/>
                    <a:pt x="61" y="148"/>
                  </a:cubicBezTo>
                  <a:cubicBezTo>
                    <a:pt x="62" y="148"/>
                    <a:pt x="62" y="148"/>
                    <a:pt x="62" y="148"/>
                  </a:cubicBezTo>
                  <a:cubicBezTo>
                    <a:pt x="62" y="147"/>
                    <a:pt x="62" y="147"/>
                    <a:pt x="62" y="147"/>
                  </a:cubicBezTo>
                  <a:cubicBezTo>
                    <a:pt x="61" y="147"/>
                    <a:pt x="61" y="147"/>
                    <a:pt x="61" y="147"/>
                  </a:cubicBezTo>
                  <a:cubicBezTo>
                    <a:pt x="61" y="146"/>
                    <a:pt x="61" y="146"/>
                    <a:pt x="61" y="146"/>
                  </a:cubicBezTo>
                  <a:close/>
                  <a:moveTo>
                    <a:pt x="64" y="148"/>
                  </a:moveTo>
                  <a:cubicBezTo>
                    <a:pt x="63" y="147"/>
                    <a:pt x="63" y="147"/>
                    <a:pt x="63" y="147"/>
                  </a:cubicBezTo>
                  <a:cubicBezTo>
                    <a:pt x="63" y="147"/>
                    <a:pt x="63" y="147"/>
                    <a:pt x="63" y="147"/>
                  </a:cubicBezTo>
                  <a:cubicBezTo>
                    <a:pt x="63" y="147"/>
                    <a:pt x="63" y="147"/>
                    <a:pt x="63" y="147"/>
                  </a:cubicBezTo>
                  <a:cubicBezTo>
                    <a:pt x="64" y="148"/>
                    <a:pt x="64" y="148"/>
                    <a:pt x="64" y="148"/>
                  </a:cubicBezTo>
                  <a:close/>
                  <a:moveTo>
                    <a:pt x="68" y="147"/>
                  </a:moveTo>
                  <a:cubicBezTo>
                    <a:pt x="68" y="147"/>
                    <a:pt x="68" y="147"/>
                    <a:pt x="68" y="147"/>
                  </a:cubicBezTo>
                  <a:cubicBezTo>
                    <a:pt x="69" y="147"/>
                    <a:pt x="69" y="147"/>
                    <a:pt x="69" y="147"/>
                  </a:cubicBezTo>
                  <a:cubicBezTo>
                    <a:pt x="69" y="147"/>
                    <a:pt x="69" y="147"/>
                    <a:pt x="69" y="147"/>
                  </a:cubicBezTo>
                  <a:cubicBezTo>
                    <a:pt x="68" y="147"/>
                    <a:pt x="68" y="147"/>
                    <a:pt x="68" y="147"/>
                  </a:cubicBezTo>
                  <a:cubicBezTo>
                    <a:pt x="68" y="147"/>
                    <a:pt x="68" y="147"/>
                    <a:pt x="68" y="147"/>
                  </a:cubicBezTo>
                  <a:close/>
                  <a:moveTo>
                    <a:pt x="66" y="147"/>
                  </a:moveTo>
                  <a:cubicBezTo>
                    <a:pt x="67" y="147"/>
                    <a:pt x="67" y="147"/>
                    <a:pt x="67" y="147"/>
                  </a:cubicBezTo>
                  <a:cubicBezTo>
                    <a:pt x="67" y="147"/>
                    <a:pt x="67" y="147"/>
                    <a:pt x="67" y="147"/>
                  </a:cubicBezTo>
                  <a:cubicBezTo>
                    <a:pt x="66" y="147"/>
                    <a:pt x="66" y="147"/>
                    <a:pt x="66" y="147"/>
                  </a:cubicBezTo>
                  <a:close/>
                  <a:moveTo>
                    <a:pt x="66" y="146"/>
                  </a:moveTo>
                  <a:cubicBezTo>
                    <a:pt x="66" y="146"/>
                    <a:pt x="66" y="146"/>
                    <a:pt x="66" y="146"/>
                  </a:cubicBezTo>
                  <a:cubicBezTo>
                    <a:pt x="66" y="145"/>
                    <a:pt x="66" y="145"/>
                    <a:pt x="66" y="145"/>
                  </a:cubicBezTo>
                  <a:cubicBezTo>
                    <a:pt x="66" y="145"/>
                    <a:pt x="66" y="145"/>
                    <a:pt x="66" y="145"/>
                  </a:cubicBezTo>
                  <a:cubicBezTo>
                    <a:pt x="67" y="146"/>
                    <a:pt x="67" y="146"/>
                    <a:pt x="67" y="146"/>
                  </a:cubicBezTo>
                  <a:cubicBezTo>
                    <a:pt x="66" y="146"/>
                    <a:pt x="66" y="146"/>
                    <a:pt x="66" y="146"/>
                  </a:cubicBezTo>
                  <a:close/>
                  <a:moveTo>
                    <a:pt x="65" y="146"/>
                  </a:moveTo>
                  <a:cubicBezTo>
                    <a:pt x="64" y="146"/>
                    <a:pt x="64" y="146"/>
                    <a:pt x="64" y="146"/>
                  </a:cubicBezTo>
                  <a:cubicBezTo>
                    <a:pt x="64" y="146"/>
                    <a:pt x="64" y="146"/>
                    <a:pt x="64" y="146"/>
                  </a:cubicBezTo>
                  <a:cubicBezTo>
                    <a:pt x="64" y="147"/>
                    <a:pt x="64" y="147"/>
                    <a:pt x="64" y="147"/>
                  </a:cubicBezTo>
                  <a:cubicBezTo>
                    <a:pt x="65" y="147"/>
                    <a:pt x="65" y="147"/>
                    <a:pt x="65" y="147"/>
                  </a:cubicBezTo>
                  <a:cubicBezTo>
                    <a:pt x="65" y="146"/>
                    <a:pt x="65" y="146"/>
                    <a:pt x="65" y="146"/>
                  </a:cubicBezTo>
                  <a:cubicBezTo>
                    <a:pt x="65" y="146"/>
                    <a:pt x="65" y="146"/>
                    <a:pt x="65" y="146"/>
                  </a:cubicBezTo>
                  <a:cubicBezTo>
                    <a:pt x="65" y="146"/>
                    <a:pt x="65" y="146"/>
                    <a:pt x="65" y="146"/>
                  </a:cubicBezTo>
                  <a:close/>
                  <a:moveTo>
                    <a:pt x="105" y="113"/>
                  </a:moveTo>
                  <a:cubicBezTo>
                    <a:pt x="105" y="113"/>
                    <a:pt x="105" y="113"/>
                    <a:pt x="105" y="113"/>
                  </a:cubicBezTo>
                  <a:cubicBezTo>
                    <a:pt x="106" y="112"/>
                    <a:pt x="106" y="112"/>
                    <a:pt x="106" y="112"/>
                  </a:cubicBezTo>
                  <a:cubicBezTo>
                    <a:pt x="106" y="113"/>
                    <a:pt x="106" y="113"/>
                    <a:pt x="106" y="113"/>
                  </a:cubicBezTo>
                  <a:cubicBezTo>
                    <a:pt x="105" y="113"/>
                    <a:pt x="105" y="113"/>
                    <a:pt x="105" y="113"/>
                  </a:cubicBezTo>
                  <a:close/>
                  <a:moveTo>
                    <a:pt x="104" y="113"/>
                  </a:moveTo>
                  <a:cubicBezTo>
                    <a:pt x="103" y="113"/>
                    <a:pt x="103" y="113"/>
                    <a:pt x="103" y="113"/>
                  </a:cubicBezTo>
                  <a:cubicBezTo>
                    <a:pt x="103" y="112"/>
                    <a:pt x="103" y="112"/>
                    <a:pt x="103" y="112"/>
                  </a:cubicBezTo>
                  <a:cubicBezTo>
                    <a:pt x="104" y="112"/>
                    <a:pt x="104" y="112"/>
                    <a:pt x="104" y="112"/>
                  </a:cubicBezTo>
                  <a:cubicBezTo>
                    <a:pt x="105" y="111"/>
                    <a:pt x="105" y="111"/>
                    <a:pt x="105" y="111"/>
                  </a:cubicBezTo>
                  <a:cubicBezTo>
                    <a:pt x="105" y="112"/>
                    <a:pt x="105" y="112"/>
                    <a:pt x="105" y="112"/>
                  </a:cubicBezTo>
                  <a:cubicBezTo>
                    <a:pt x="104" y="113"/>
                    <a:pt x="104" y="113"/>
                    <a:pt x="104" y="113"/>
                  </a:cubicBezTo>
                  <a:cubicBezTo>
                    <a:pt x="104" y="113"/>
                    <a:pt x="104" y="113"/>
                    <a:pt x="104" y="113"/>
                  </a:cubicBezTo>
                  <a:close/>
                  <a:moveTo>
                    <a:pt x="70" y="144"/>
                  </a:moveTo>
                  <a:cubicBezTo>
                    <a:pt x="70" y="143"/>
                    <a:pt x="70" y="143"/>
                    <a:pt x="70" y="143"/>
                  </a:cubicBezTo>
                  <a:cubicBezTo>
                    <a:pt x="70" y="143"/>
                    <a:pt x="70" y="143"/>
                    <a:pt x="70" y="143"/>
                  </a:cubicBezTo>
                  <a:cubicBezTo>
                    <a:pt x="71" y="143"/>
                    <a:pt x="71" y="143"/>
                    <a:pt x="71" y="143"/>
                  </a:cubicBezTo>
                  <a:cubicBezTo>
                    <a:pt x="72" y="142"/>
                    <a:pt x="72" y="142"/>
                    <a:pt x="72" y="142"/>
                  </a:cubicBezTo>
                  <a:cubicBezTo>
                    <a:pt x="72" y="142"/>
                    <a:pt x="72" y="142"/>
                    <a:pt x="72" y="142"/>
                  </a:cubicBezTo>
                  <a:cubicBezTo>
                    <a:pt x="73" y="141"/>
                    <a:pt x="73" y="141"/>
                    <a:pt x="73" y="141"/>
                  </a:cubicBezTo>
                  <a:cubicBezTo>
                    <a:pt x="73" y="141"/>
                    <a:pt x="73" y="141"/>
                    <a:pt x="73" y="141"/>
                  </a:cubicBezTo>
                  <a:cubicBezTo>
                    <a:pt x="74" y="141"/>
                    <a:pt x="74" y="141"/>
                    <a:pt x="74" y="141"/>
                  </a:cubicBezTo>
                  <a:cubicBezTo>
                    <a:pt x="74" y="141"/>
                    <a:pt x="74" y="141"/>
                    <a:pt x="74" y="141"/>
                  </a:cubicBezTo>
                  <a:cubicBezTo>
                    <a:pt x="75" y="141"/>
                    <a:pt x="75" y="141"/>
                    <a:pt x="75" y="141"/>
                  </a:cubicBezTo>
                  <a:cubicBezTo>
                    <a:pt x="76" y="141"/>
                    <a:pt x="76" y="141"/>
                    <a:pt x="76" y="141"/>
                  </a:cubicBezTo>
                  <a:cubicBezTo>
                    <a:pt x="76" y="141"/>
                    <a:pt x="76" y="141"/>
                    <a:pt x="76" y="141"/>
                  </a:cubicBezTo>
                  <a:cubicBezTo>
                    <a:pt x="77" y="141"/>
                    <a:pt x="77" y="141"/>
                    <a:pt x="77" y="141"/>
                  </a:cubicBezTo>
                  <a:cubicBezTo>
                    <a:pt x="78" y="141"/>
                    <a:pt x="78" y="141"/>
                    <a:pt x="78" y="141"/>
                  </a:cubicBezTo>
                  <a:cubicBezTo>
                    <a:pt x="77" y="142"/>
                    <a:pt x="77" y="142"/>
                    <a:pt x="77" y="142"/>
                  </a:cubicBezTo>
                  <a:cubicBezTo>
                    <a:pt x="78" y="143"/>
                    <a:pt x="78" y="143"/>
                    <a:pt x="78" y="143"/>
                  </a:cubicBezTo>
                  <a:cubicBezTo>
                    <a:pt x="78" y="143"/>
                    <a:pt x="78" y="143"/>
                    <a:pt x="78" y="143"/>
                  </a:cubicBezTo>
                  <a:cubicBezTo>
                    <a:pt x="77" y="143"/>
                    <a:pt x="77" y="143"/>
                    <a:pt x="77" y="143"/>
                  </a:cubicBezTo>
                  <a:cubicBezTo>
                    <a:pt x="77" y="144"/>
                    <a:pt x="77" y="144"/>
                    <a:pt x="77" y="144"/>
                  </a:cubicBezTo>
                  <a:cubicBezTo>
                    <a:pt x="75" y="144"/>
                    <a:pt x="75" y="144"/>
                    <a:pt x="75" y="144"/>
                  </a:cubicBezTo>
                  <a:cubicBezTo>
                    <a:pt x="74" y="144"/>
                    <a:pt x="74" y="144"/>
                    <a:pt x="74" y="144"/>
                  </a:cubicBezTo>
                  <a:cubicBezTo>
                    <a:pt x="73" y="144"/>
                    <a:pt x="73" y="144"/>
                    <a:pt x="73" y="144"/>
                  </a:cubicBezTo>
                  <a:cubicBezTo>
                    <a:pt x="72" y="145"/>
                    <a:pt x="72" y="145"/>
                    <a:pt x="72" y="145"/>
                  </a:cubicBezTo>
                  <a:cubicBezTo>
                    <a:pt x="71" y="145"/>
                    <a:pt x="71" y="145"/>
                    <a:pt x="71" y="145"/>
                  </a:cubicBezTo>
                  <a:cubicBezTo>
                    <a:pt x="71" y="145"/>
                    <a:pt x="71" y="145"/>
                    <a:pt x="71" y="145"/>
                  </a:cubicBezTo>
                  <a:cubicBezTo>
                    <a:pt x="70" y="144"/>
                    <a:pt x="70" y="144"/>
                    <a:pt x="70" y="144"/>
                  </a:cubicBezTo>
                  <a:close/>
                </a:path>
              </a:pathLst>
            </a:custGeom>
            <a:solidFill>
              <a:schemeClr val="accent1"/>
            </a:solid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61" name="Rectangle 163"/>
            <p:cNvSpPr>
              <a:spLocks noChangeArrowheads="1"/>
            </p:cNvSpPr>
            <p:nvPr/>
          </p:nvSpPr>
          <p:spPr bwMode="auto">
            <a:xfrm>
              <a:off x="9592895" y="6392073"/>
              <a:ext cx="5969" cy="5817"/>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62" name="Freeform 164"/>
            <p:cNvSpPr>
              <a:spLocks/>
            </p:cNvSpPr>
            <p:nvPr/>
          </p:nvSpPr>
          <p:spPr bwMode="auto">
            <a:xfrm>
              <a:off x="9688391" y="6419215"/>
              <a:ext cx="73614" cy="29083"/>
            </a:xfrm>
            <a:custGeom>
              <a:avLst/>
              <a:gdLst>
                <a:gd name="T0" fmla="*/ 3 w 37"/>
                <a:gd name="T1" fmla="*/ 0 h 15"/>
                <a:gd name="T2" fmla="*/ 7 w 37"/>
                <a:gd name="T3" fmla="*/ 0 h 15"/>
                <a:gd name="T4" fmla="*/ 14 w 37"/>
                <a:gd name="T5" fmla="*/ 0 h 15"/>
                <a:gd name="T6" fmla="*/ 26 w 37"/>
                <a:gd name="T7" fmla="*/ 0 h 15"/>
                <a:gd name="T8" fmla="*/ 29 w 37"/>
                <a:gd name="T9" fmla="*/ 4 h 15"/>
                <a:gd name="T10" fmla="*/ 33 w 37"/>
                <a:gd name="T11" fmla="*/ 8 h 15"/>
                <a:gd name="T12" fmla="*/ 37 w 37"/>
                <a:gd name="T13" fmla="*/ 8 h 15"/>
                <a:gd name="T14" fmla="*/ 37 w 37"/>
                <a:gd name="T15" fmla="*/ 12 h 15"/>
                <a:gd name="T16" fmla="*/ 29 w 37"/>
                <a:gd name="T17" fmla="*/ 12 h 15"/>
                <a:gd name="T18" fmla="*/ 29 w 37"/>
                <a:gd name="T19" fmla="*/ 8 h 15"/>
                <a:gd name="T20" fmla="*/ 26 w 37"/>
                <a:gd name="T21" fmla="*/ 12 h 15"/>
                <a:gd name="T22" fmla="*/ 26 w 37"/>
                <a:gd name="T23" fmla="*/ 12 h 15"/>
                <a:gd name="T24" fmla="*/ 26 w 37"/>
                <a:gd name="T25" fmla="*/ 12 h 15"/>
                <a:gd name="T26" fmla="*/ 22 w 37"/>
                <a:gd name="T27" fmla="*/ 12 h 15"/>
                <a:gd name="T28" fmla="*/ 22 w 37"/>
                <a:gd name="T29" fmla="*/ 15 h 15"/>
                <a:gd name="T30" fmla="*/ 18 w 37"/>
                <a:gd name="T31" fmla="*/ 15 h 15"/>
                <a:gd name="T32" fmla="*/ 14 w 37"/>
                <a:gd name="T33" fmla="*/ 12 h 15"/>
                <a:gd name="T34" fmla="*/ 11 w 37"/>
                <a:gd name="T35" fmla="*/ 12 h 15"/>
                <a:gd name="T36" fmla="*/ 7 w 37"/>
                <a:gd name="T37" fmla="*/ 12 h 15"/>
                <a:gd name="T38" fmla="*/ 7 w 37"/>
                <a:gd name="T39" fmla="*/ 8 h 15"/>
                <a:gd name="T40" fmla="*/ 3 w 37"/>
                <a:gd name="T41" fmla="*/ 4 h 15"/>
                <a:gd name="T42" fmla="*/ 3 w 37"/>
                <a:gd name="T43" fmla="*/ 8 h 15"/>
                <a:gd name="T44" fmla="*/ 0 w 37"/>
                <a:gd name="T45" fmla="*/ 4 h 15"/>
                <a:gd name="T46" fmla="*/ 0 w 37"/>
                <a:gd name="T47" fmla="*/ 0 h 15"/>
                <a:gd name="T48" fmla="*/ 3 w 37"/>
                <a:gd name="T4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15">
                  <a:moveTo>
                    <a:pt x="3" y="0"/>
                  </a:moveTo>
                  <a:lnTo>
                    <a:pt x="7" y="0"/>
                  </a:lnTo>
                  <a:lnTo>
                    <a:pt x="14" y="0"/>
                  </a:lnTo>
                  <a:lnTo>
                    <a:pt x="26" y="0"/>
                  </a:lnTo>
                  <a:lnTo>
                    <a:pt x="29" y="4"/>
                  </a:lnTo>
                  <a:lnTo>
                    <a:pt x="33" y="8"/>
                  </a:lnTo>
                  <a:lnTo>
                    <a:pt x="37" y="8"/>
                  </a:lnTo>
                  <a:lnTo>
                    <a:pt x="37" y="12"/>
                  </a:lnTo>
                  <a:lnTo>
                    <a:pt x="29" y="12"/>
                  </a:lnTo>
                  <a:lnTo>
                    <a:pt x="29" y="8"/>
                  </a:lnTo>
                  <a:lnTo>
                    <a:pt x="26" y="12"/>
                  </a:lnTo>
                  <a:lnTo>
                    <a:pt x="26" y="12"/>
                  </a:lnTo>
                  <a:lnTo>
                    <a:pt x="26" y="12"/>
                  </a:lnTo>
                  <a:lnTo>
                    <a:pt x="22" y="12"/>
                  </a:lnTo>
                  <a:lnTo>
                    <a:pt x="22" y="15"/>
                  </a:lnTo>
                  <a:lnTo>
                    <a:pt x="18" y="15"/>
                  </a:lnTo>
                  <a:lnTo>
                    <a:pt x="14" y="12"/>
                  </a:lnTo>
                  <a:lnTo>
                    <a:pt x="11" y="12"/>
                  </a:lnTo>
                  <a:lnTo>
                    <a:pt x="7" y="12"/>
                  </a:lnTo>
                  <a:lnTo>
                    <a:pt x="7" y="8"/>
                  </a:lnTo>
                  <a:lnTo>
                    <a:pt x="3" y="4"/>
                  </a:lnTo>
                  <a:lnTo>
                    <a:pt x="3" y="8"/>
                  </a:lnTo>
                  <a:lnTo>
                    <a:pt x="0" y="4"/>
                  </a:lnTo>
                  <a:lnTo>
                    <a:pt x="0" y="0"/>
                  </a:lnTo>
                  <a:lnTo>
                    <a:pt x="3"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63" name="Freeform 165"/>
            <p:cNvSpPr>
              <a:spLocks noEditPoints="1"/>
            </p:cNvSpPr>
            <p:nvPr/>
          </p:nvSpPr>
          <p:spPr bwMode="auto">
            <a:xfrm>
              <a:off x="9813730" y="6368806"/>
              <a:ext cx="95497" cy="65919"/>
            </a:xfrm>
            <a:custGeom>
              <a:avLst/>
              <a:gdLst>
                <a:gd name="T0" fmla="*/ 11 w 13"/>
                <a:gd name="T1" fmla="*/ 8 h 9"/>
                <a:gd name="T2" fmla="*/ 12 w 13"/>
                <a:gd name="T3" fmla="*/ 7 h 9"/>
                <a:gd name="T4" fmla="*/ 12 w 13"/>
                <a:gd name="T5" fmla="*/ 5 h 9"/>
                <a:gd name="T6" fmla="*/ 13 w 13"/>
                <a:gd name="T7" fmla="*/ 5 h 9"/>
                <a:gd name="T8" fmla="*/ 12 w 13"/>
                <a:gd name="T9" fmla="*/ 3 h 9"/>
                <a:gd name="T10" fmla="*/ 13 w 13"/>
                <a:gd name="T11" fmla="*/ 2 h 9"/>
                <a:gd name="T12" fmla="*/ 12 w 13"/>
                <a:gd name="T13" fmla="*/ 2 h 9"/>
                <a:gd name="T14" fmla="*/ 10 w 13"/>
                <a:gd name="T15" fmla="*/ 1 h 9"/>
                <a:gd name="T16" fmla="*/ 8 w 13"/>
                <a:gd name="T17" fmla="*/ 1 h 9"/>
                <a:gd name="T18" fmla="*/ 6 w 13"/>
                <a:gd name="T19" fmla="*/ 1 h 9"/>
                <a:gd name="T20" fmla="*/ 6 w 13"/>
                <a:gd name="T21" fmla="*/ 2 h 9"/>
                <a:gd name="T22" fmla="*/ 8 w 13"/>
                <a:gd name="T23" fmla="*/ 3 h 9"/>
                <a:gd name="T24" fmla="*/ 8 w 13"/>
                <a:gd name="T25" fmla="*/ 5 h 9"/>
                <a:gd name="T26" fmla="*/ 10 w 13"/>
                <a:gd name="T27" fmla="*/ 6 h 9"/>
                <a:gd name="T28" fmla="*/ 10 w 13"/>
                <a:gd name="T29" fmla="*/ 7 h 9"/>
                <a:gd name="T30" fmla="*/ 8 w 13"/>
                <a:gd name="T31" fmla="*/ 7 h 9"/>
                <a:gd name="T32" fmla="*/ 6 w 13"/>
                <a:gd name="T33" fmla="*/ 7 h 9"/>
                <a:gd name="T34" fmla="*/ 4 w 13"/>
                <a:gd name="T35" fmla="*/ 7 h 9"/>
                <a:gd name="T36" fmla="*/ 4 w 13"/>
                <a:gd name="T37" fmla="*/ 6 h 9"/>
                <a:gd name="T38" fmla="*/ 2 w 13"/>
                <a:gd name="T39" fmla="*/ 6 h 9"/>
                <a:gd name="T40" fmla="*/ 0 w 13"/>
                <a:gd name="T41" fmla="*/ 7 h 9"/>
                <a:gd name="T42" fmla="*/ 2 w 13"/>
                <a:gd name="T43" fmla="*/ 8 h 9"/>
                <a:gd name="T44" fmla="*/ 3 w 13"/>
                <a:gd name="T45" fmla="*/ 9 h 9"/>
                <a:gd name="T46" fmla="*/ 4 w 13"/>
                <a:gd name="T47" fmla="*/ 8 h 9"/>
                <a:gd name="T48" fmla="*/ 7 w 13"/>
                <a:gd name="T49" fmla="*/ 8 h 9"/>
                <a:gd name="T50" fmla="*/ 10 w 13"/>
                <a:gd name="T51" fmla="*/ 8 h 9"/>
                <a:gd name="T52" fmla="*/ 11 w 13"/>
                <a:gd name="T53" fmla="*/ 9 h 9"/>
                <a:gd name="T54" fmla="*/ 8 w 13"/>
                <a:gd name="T55" fmla="*/ 0 h 9"/>
                <a:gd name="T56" fmla="*/ 8 w 13"/>
                <a:gd name="T57" fmla="*/ 1 h 9"/>
                <a:gd name="T58" fmla="*/ 6 w 13"/>
                <a:gd name="T59" fmla="*/ 5 h 9"/>
                <a:gd name="T60" fmla="*/ 8 w 13"/>
                <a:gd name="T61" fmla="*/ 5 h 9"/>
                <a:gd name="T62" fmla="*/ 7 w 13"/>
                <a:gd name="T6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 h="9">
                  <a:moveTo>
                    <a:pt x="11" y="9"/>
                  </a:moveTo>
                  <a:cubicBezTo>
                    <a:pt x="11" y="8"/>
                    <a:pt x="11" y="8"/>
                    <a:pt x="11" y="8"/>
                  </a:cubicBezTo>
                  <a:cubicBezTo>
                    <a:pt x="12" y="7"/>
                    <a:pt x="12" y="7"/>
                    <a:pt x="12" y="7"/>
                  </a:cubicBezTo>
                  <a:cubicBezTo>
                    <a:pt x="12" y="7"/>
                    <a:pt x="12" y="7"/>
                    <a:pt x="12" y="7"/>
                  </a:cubicBezTo>
                  <a:cubicBezTo>
                    <a:pt x="12" y="6"/>
                    <a:pt x="12" y="6"/>
                    <a:pt x="12" y="6"/>
                  </a:cubicBezTo>
                  <a:cubicBezTo>
                    <a:pt x="12" y="5"/>
                    <a:pt x="12" y="5"/>
                    <a:pt x="12" y="5"/>
                  </a:cubicBezTo>
                  <a:cubicBezTo>
                    <a:pt x="12" y="5"/>
                    <a:pt x="12" y="5"/>
                    <a:pt x="12" y="5"/>
                  </a:cubicBezTo>
                  <a:cubicBezTo>
                    <a:pt x="13" y="5"/>
                    <a:pt x="13" y="5"/>
                    <a:pt x="13" y="5"/>
                  </a:cubicBezTo>
                  <a:cubicBezTo>
                    <a:pt x="13" y="4"/>
                    <a:pt x="13" y="4"/>
                    <a:pt x="13" y="4"/>
                  </a:cubicBezTo>
                  <a:cubicBezTo>
                    <a:pt x="12" y="3"/>
                    <a:pt x="12" y="3"/>
                    <a:pt x="12" y="3"/>
                  </a:cubicBezTo>
                  <a:cubicBezTo>
                    <a:pt x="13" y="2"/>
                    <a:pt x="13" y="2"/>
                    <a:pt x="13" y="2"/>
                  </a:cubicBezTo>
                  <a:cubicBezTo>
                    <a:pt x="13" y="2"/>
                    <a:pt x="13" y="2"/>
                    <a:pt x="13" y="2"/>
                  </a:cubicBezTo>
                  <a:cubicBezTo>
                    <a:pt x="13" y="2"/>
                    <a:pt x="13" y="2"/>
                    <a:pt x="13" y="2"/>
                  </a:cubicBezTo>
                  <a:cubicBezTo>
                    <a:pt x="12" y="2"/>
                    <a:pt x="12" y="2"/>
                    <a:pt x="12" y="2"/>
                  </a:cubicBezTo>
                  <a:cubicBezTo>
                    <a:pt x="11" y="2"/>
                    <a:pt x="11" y="2"/>
                    <a:pt x="11" y="2"/>
                  </a:cubicBezTo>
                  <a:cubicBezTo>
                    <a:pt x="10" y="1"/>
                    <a:pt x="10" y="1"/>
                    <a:pt x="10" y="1"/>
                  </a:cubicBezTo>
                  <a:cubicBezTo>
                    <a:pt x="9" y="1"/>
                    <a:pt x="9" y="1"/>
                    <a:pt x="9" y="1"/>
                  </a:cubicBezTo>
                  <a:cubicBezTo>
                    <a:pt x="8" y="1"/>
                    <a:pt x="8" y="1"/>
                    <a:pt x="8" y="1"/>
                  </a:cubicBezTo>
                  <a:cubicBezTo>
                    <a:pt x="7" y="1"/>
                    <a:pt x="7" y="1"/>
                    <a:pt x="7" y="1"/>
                  </a:cubicBezTo>
                  <a:cubicBezTo>
                    <a:pt x="6" y="1"/>
                    <a:pt x="6" y="1"/>
                    <a:pt x="6" y="1"/>
                  </a:cubicBezTo>
                  <a:cubicBezTo>
                    <a:pt x="5" y="1"/>
                    <a:pt x="5" y="1"/>
                    <a:pt x="5" y="1"/>
                  </a:cubicBezTo>
                  <a:cubicBezTo>
                    <a:pt x="5" y="1"/>
                    <a:pt x="6" y="2"/>
                    <a:pt x="6" y="2"/>
                  </a:cubicBezTo>
                  <a:cubicBezTo>
                    <a:pt x="9" y="3"/>
                    <a:pt x="9" y="3"/>
                    <a:pt x="9" y="3"/>
                  </a:cubicBezTo>
                  <a:cubicBezTo>
                    <a:pt x="8" y="3"/>
                    <a:pt x="8" y="3"/>
                    <a:pt x="8" y="3"/>
                  </a:cubicBezTo>
                  <a:cubicBezTo>
                    <a:pt x="9" y="4"/>
                    <a:pt x="9" y="4"/>
                    <a:pt x="9" y="4"/>
                  </a:cubicBezTo>
                  <a:cubicBezTo>
                    <a:pt x="8" y="5"/>
                    <a:pt x="8" y="5"/>
                    <a:pt x="8" y="5"/>
                  </a:cubicBezTo>
                  <a:cubicBezTo>
                    <a:pt x="9" y="5"/>
                    <a:pt x="9" y="5"/>
                    <a:pt x="9" y="5"/>
                  </a:cubicBezTo>
                  <a:cubicBezTo>
                    <a:pt x="10" y="6"/>
                    <a:pt x="10" y="6"/>
                    <a:pt x="10" y="6"/>
                  </a:cubicBezTo>
                  <a:cubicBezTo>
                    <a:pt x="11" y="6"/>
                    <a:pt x="11" y="6"/>
                    <a:pt x="11" y="6"/>
                  </a:cubicBezTo>
                  <a:cubicBezTo>
                    <a:pt x="10" y="7"/>
                    <a:pt x="10" y="7"/>
                    <a:pt x="10" y="7"/>
                  </a:cubicBezTo>
                  <a:cubicBezTo>
                    <a:pt x="8" y="7"/>
                    <a:pt x="8" y="7"/>
                    <a:pt x="8" y="7"/>
                  </a:cubicBezTo>
                  <a:cubicBezTo>
                    <a:pt x="8" y="7"/>
                    <a:pt x="8" y="7"/>
                    <a:pt x="8" y="7"/>
                  </a:cubicBezTo>
                  <a:cubicBezTo>
                    <a:pt x="7" y="7"/>
                    <a:pt x="7" y="7"/>
                    <a:pt x="7" y="7"/>
                  </a:cubicBezTo>
                  <a:cubicBezTo>
                    <a:pt x="6" y="7"/>
                    <a:pt x="6" y="7"/>
                    <a:pt x="6" y="7"/>
                  </a:cubicBezTo>
                  <a:cubicBezTo>
                    <a:pt x="5" y="7"/>
                    <a:pt x="5" y="7"/>
                    <a:pt x="5" y="7"/>
                  </a:cubicBezTo>
                  <a:cubicBezTo>
                    <a:pt x="4" y="7"/>
                    <a:pt x="4" y="7"/>
                    <a:pt x="4" y="7"/>
                  </a:cubicBezTo>
                  <a:cubicBezTo>
                    <a:pt x="4" y="7"/>
                    <a:pt x="4" y="7"/>
                    <a:pt x="4" y="7"/>
                  </a:cubicBezTo>
                  <a:cubicBezTo>
                    <a:pt x="4" y="6"/>
                    <a:pt x="4" y="6"/>
                    <a:pt x="4" y="6"/>
                  </a:cubicBezTo>
                  <a:cubicBezTo>
                    <a:pt x="2" y="7"/>
                    <a:pt x="2" y="7"/>
                    <a:pt x="2" y="7"/>
                  </a:cubicBezTo>
                  <a:cubicBezTo>
                    <a:pt x="2" y="6"/>
                    <a:pt x="2" y="6"/>
                    <a:pt x="2" y="6"/>
                  </a:cubicBezTo>
                  <a:cubicBezTo>
                    <a:pt x="1" y="7"/>
                    <a:pt x="1" y="7"/>
                    <a:pt x="1" y="7"/>
                  </a:cubicBezTo>
                  <a:cubicBezTo>
                    <a:pt x="0" y="7"/>
                    <a:pt x="0" y="7"/>
                    <a:pt x="0" y="7"/>
                  </a:cubicBezTo>
                  <a:cubicBezTo>
                    <a:pt x="1" y="8"/>
                    <a:pt x="1" y="8"/>
                    <a:pt x="1" y="8"/>
                  </a:cubicBezTo>
                  <a:cubicBezTo>
                    <a:pt x="2" y="8"/>
                    <a:pt x="2" y="8"/>
                    <a:pt x="2" y="8"/>
                  </a:cubicBezTo>
                  <a:cubicBezTo>
                    <a:pt x="3" y="9"/>
                    <a:pt x="3" y="9"/>
                    <a:pt x="3" y="9"/>
                  </a:cubicBezTo>
                  <a:cubicBezTo>
                    <a:pt x="3" y="9"/>
                    <a:pt x="3" y="9"/>
                    <a:pt x="3" y="9"/>
                  </a:cubicBezTo>
                  <a:cubicBezTo>
                    <a:pt x="4" y="8"/>
                    <a:pt x="4" y="8"/>
                    <a:pt x="4" y="8"/>
                  </a:cubicBezTo>
                  <a:cubicBezTo>
                    <a:pt x="4" y="8"/>
                    <a:pt x="4" y="8"/>
                    <a:pt x="4" y="8"/>
                  </a:cubicBezTo>
                  <a:cubicBezTo>
                    <a:pt x="6" y="8"/>
                    <a:pt x="6" y="8"/>
                    <a:pt x="6" y="8"/>
                  </a:cubicBezTo>
                  <a:cubicBezTo>
                    <a:pt x="7" y="8"/>
                    <a:pt x="7" y="8"/>
                    <a:pt x="7" y="8"/>
                  </a:cubicBezTo>
                  <a:cubicBezTo>
                    <a:pt x="9" y="9"/>
                    <a:pt x="9" y="9"/>
                    <a:pt x="9" y="9"/>
                  </a:cubicBezTo>
                  <a:cubicBezTo>
                    <a:pt x="10" y="8"/>
                    <a:pt x="10" y="8"/>
                    <a:pt x="10" y="8"/>
                  </a:cubicBezTo>
                  <a:cubicBezTo>
                    <a:pt x="10" y="9"/>
                    <a:pt x="10" y="9"/>
                    <a:pt x="10" y="9"/>
                  </a:cubicBezTo>
                  <a:cubicBezTo>
                    <a:pt x="11" y="9"/>
                    <a:pt x="11" y="9"/>
                    <a:pt x="11" y="9"/>
                  </a:cubicBezTo>
                  <a:close/>
                  <a:moveTo>
                    <a:pt x="8" y="0"/>
                  </a:moveTo>
                  <a:cubicBezTo>
                    <a:pt x="8" y="0"/>
                    <a:pt x="8" y="0"/>
                    <a:pt x="8" y="0"/>
                  </a:cubicBezTo>
                  <a:cubicBezTo>
                    <a:pt x="10" y="1"/>
                    <a:pt x="10" y="1"/>
                    <a:pt x="10" y="1"/>
                  </a:cubicBezTo>
                  <a:cubicBezTo>
                    <a:pt x="8" y="1"/>
                    <a:pt x="8" y="1"/>
                    <a:pt x="8" y="1"/>
                  </a:cubicBezTo>
                  <a:cubicBezTo>
                    <a:pt x="8" y="0"/>
                    <a:pt x="8" y="0"/>
                    <a:pt x="8" y="0"/>
                  </a:cubicBezTo>
                  <a:close/>
                  <a:moveTo>
                    <a:pt x="6" y="5"/>
                  </a:moveTo>
                  <a:cubicBezTo>
                    <a:pt x="7" y="5"/>
                    <a:pt x="7" y="5"/>
                    <a:pt x="7" y="5"/>
                  </a:cubicBezTo>
                  <a:cubicBezTo>
                    <a:pt x="8" y="5"/>
                    <a:pt x="8" y="5"/>
                    <a:pt x="8" y="5"/>
                  </a:cubicBezTo>
                  <a:cubicBezTo>
                    <a:pt x="8" y="6"/>
                    <a:pt x="8" y="6"/>
                    <a:pt x="8" y="6"/>
                  </a:cubicBezTo>
                  <a:cubicBezTo>
                    <a:pt x="7" y="6"/>
                    <a:pt x="7" y="6"/>
                    <a:pt x="7" y="6"/>
                  </a:cubicBezTo>
                  <a:lnTo>
                    <a:pt x="6" y="5"/>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64" name="Freeform 166"/>
            <p:cNvSpPr>
              <a:spLocks noEditPoints="1"/>
            </p:cNvSpPr>
            <p:nvPr/>
          </p:nvSpPr>
          <p:spPr bwMode="auto">
            <a:xfrm>
              <a:off x="9481481" y="6269925"/>
              <a:ext cx="346180" cy="114391"/>
            </a:xfrm>
            <a:custGeom>
              <a:avLst/>
              <a:gdLst>
                <a:gd name="T0" fmla="*/ 37 w 174"/>
                <a:gd name="T1" fmla="*/ 22 h 59"/>
                <a:gd name="T2" fmla="*/ 33 w 174"/>
                <a:gd name="T3" fmla="*/ 29 h 59"/>
                <a:gd name="T4" fmla="*/ 33 w 174"/>
                <a:gd name="T5" fmla="*/ 29 h 59"/>
                <a:gd name="T6" fmla="*/ 33 w 174"/>
                <a:gd name="T7" fmla="*/ 26 h 59"/>
                <a:gd name="T8" fmla="*/ 11 w 174"/>
                <a:gd name="T9" fmla="*/ 18 h 59"/>
                <a:gd name="T10" fmla="*/ 7 w 174"/>
                <a:gd name="T11" fmla="*/ 18 h 59"/>
                <a:gd name="T12" fmla="*/ 0 w 174"/>
                <a:gd name="T13" fmla="*/ 22 h 59"/>
                <a:gd name="T14" fmla="*/ 7 w 174"/>
                <a:gd name="T15" fmla="*/ 22 h 59"/>
                <a:gd name="T16" fmla="*/ 15 w 174"/>
                <a:gd name="T17" fmla="*/ 22 h 59"/>
                <a:gd name="T18" fmla="*/ 22 w 174"/>
                <a:gd name="T19" fmla="*/ 18 h 59"/>
                <a:gd name="T20" fmla="*/ 33 w 174"/>
                <a:gd name="T21" fmla="*/ 11 h 59"/>
                <a:gd name="T22" fmla="*/ 44 w 174"/>
                <a:gd name="T23" fmla="*/ 11 h 59"/>
                <a:gd name="T24" fmla="*/ 56 w 174"/>
                <a:gd name="T25" fmla="*/ 14 h 59"/>
                <a:gd name="T26" fmla="*/ 48 w 174"/>
                <a:gd name="T27" fmla="*/ 14 h 59"/>
                <a:gd name="T28" fmla="*/ 63 w 174"/>
                <a:gd name="T29" fmla="*/ 18 h 59"/>
                <a:gd name="T30" fmla="*/ 70 w 174"/>
                <a:gd name="T31" fmla="*/ 22 h 59"/>
                <a:gd name="T32" fmla="*/ 78 w 174"/>
                <a:gd name="T33" fmla="*/ 22 h 59"/>
                <a:gd name="T34" fmla="*/ 89 w 174"/>
                <a:gd name="T35" fmla="*/ 26 h 59"/>
                <a:gd name="T36" fmla="*/ 96 w 174"/>
                <a:gd name="T37" fmla="*/ 26 h 59"/>
                <a:gd name="T38" fmla="*/ 104 w 174"/>
                <a:gd name="T39" fmla="*/ 26 h 59"/>
                <a:gd name="T40" fmla="*/ 115 w 174"/>
                <a:gd name="T41" fmla="*/ 40 h 59"/>
                <a:gd name="T42" fmla="*/ 126 w 174"/>
                <a:gd name="T43" fmla="*/ 44 h 59"/>
                <a:gd name="T44" fmla="*/ 130 w 174"/>
                <a:gd name="T45" fmla="*/ 48 h 59"/>
                <a:gd name="T46" fmla="*/ 118 w 174"/>
                <a:gd name="T47" fmla="*/ 55 h 59"/>
                <a:gd name="T48" fmla="*/ 130 w 174"/>
                <a:gd name="T49" fmla="*/ 55 h 59"/>
                <a:gd name="T50" fmla="*/ 148 w 174"/>
                <a:gd name="T51" fmla="*/ 59 h 59"/>
                <a:gd name="T52" fmla="*/ 159 w 174"/>
                <a:gd name="T53" fmla="*/ 55 h 59"/>
                <a:gd name="T54" fmla="*/ 174 w 174"/>
                <a:gd name="T55" fmla="*/ 51 h 59"/>
                <a:gd name="T56" fmla="*/ 170 w 174"/>
                <a:gd name="T57" fmla="*/ 48 h 59"/>
                <a:gd name="T58" fmla="*/ 152 w 174"/>
                <a:gd name="T59" fmla="*/ 40 h 59"/>
                <a:gd name="T60" fmla="*/ 152 w 174"/>
                <a:gd name="T61" fmla="*/ 37 h 59"/>
                <a:gd name="T62" fmla="*/ 144 w 174"/>
                <a:gd name="T63" fmla="*/ 37 h 59"/>
                <a:gd name="T64" fmla="*/ 137 w 174"/>
                <a:gd name="T65" fmla="*/ 29 h 59"/>
                <a:gd name="T66" fmla="*/ 126 w 174"/>
                <a:gd name="T67" fmla="*/ 29 h 59"/>
                <a:gd name="T68" fmla="*/ 126 w 174"/>
                <a:gd name="T69" fmla="*/ 29 h 59"/>
                <a:gd name="T70" fmla="*/ 111 w 174"/>
                <a:gd name="T71" fmla="*/ 22 h 59"/>
                <a:gd name="T72" fmla="*/ 96 w 174"/>
                <a:gd name="T73" fmla="*/ 14 h 59"/>
                <a:gd name="T74" fmla="*/ 89 w 174"/>
                <a:gd name="T75" fmla="*/ 7 h 59"/>
                <a:gd name="T76" fmla="*/ 70 w 174"/>
                <a:gd name="T77" fmla="*/ 3 h 59"/>
                <a:gd name="T78" fmla="*/ 59 w 174"/>
                <a:gd name="T79" fmla="*/ 3 h 59"/>
                <a:gd name="T80" fmla="*/ 41 w 174"/>
                <a:gd name="T81" fmla="*/ 3 h 59"/>
                <a:gd name="T82" fmla="*/ 22 w 174"/>
                <a:gd name="T83" fmla="*/ 7 h 59"/>
                <a:gd name="T84" fmla="*/ 11 w 174"/>
                <a:gd name="T85"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59">
                  <a:moveTo>
                    <a:pt x="33" y="26"/>
                  </a:moveTo>
                  <a:lnTo>
                    <a:pt x="33" y="22"/>
                  </a:lnTo>
                  <a:lnTo>
                    <a:pt x="37" y="22"/>
                  </a:lnTo>
                  <a:lnTo>
                    <a:pt x="41" y="26"/>
                  </a:lnTo>
                  <a:lnTo>
                    <a:pt x="41" y="29"/>
                  </a:lnTo>
                  <a:lnTo>
                    <a:pt x="33" y="29"/>
                  </a:lnTo>
                  <a:lnTo>
                    <a:pt x="30" y="29"/>
                  </a:lnTo>
                  <a:lnTo>
                    <a:pt x="30" y="26"/>
                  </a:lnTo>
                  <a:lnTo>
                    <a:pt x="33" y="29"/>
                  </a:lnTo>
                  <a:lnTo>
                    <a:pt x="33" y="29"/>
                  </a:lnTo>
                  <a:lnTo>
                    <a:pt x="37" y="26"/>
                  </a:lnTo>
                  <a:lnTo>
                    <a:pt x="33" y="26"/>
                  </a:lnTo>
                  <a:lnTo>
                    <a:pt x="33" y="26"/>
                  </a:lnTo>
                  <a:lnTo>
                    <a:pt x="33" y="26"/>
                  </a:lnTo>
                  <a:close/>
                  <a:moveTo>
                    <a:pt x="11" y="18"/>
                  </a:moveTo>
                  <a:lnTo>
                    <a:pt x="11" y="18"/>
                  </a:lnTo>
                  <a:lnTo>
                    <a:pt x="11" y="22"/>
                  </a:lnTo>
                  <a:lnTo>
                    <a:pt x="7" y="18"/>
                  </a:lnTo>
                  <a:lnTo>
                    <a:pt x="4" y="22"/>
                  </a:lnTo>
                  <a:lnTo>
                    <a:pt x="0" y="22"/>
                  </a:lnTo>
                  <a:lnTo>
                    <a:pt x="0" y="22"/>
                  </a:lnTo>
                  <a:lnTo>
                    <a:pt x="4" y="26"/>
                  </a:lnTo>
                  <a:lnTo>
                    <a:pt x="7" y="22"/>
                  </a:lnTo>
                  <a:lnTo>
                    <a:pt x="7" y="22"/>
                  </a:lnTo>
                  <a:lnTo>
                    <a:pt x="7" y="26"/>
                  </a:lnTo>
                  <a:lnTo>
                    <a:pt x="11" y="22"/>
                  </a:lnTo>
                  <a:lnTo>
                    <a:pt x="15" y="22"/>
                  </a:lnTo>
                  <a:lnTo>
                    <a:pt x="19" y="18"/>
                  </a:lnTo>
                  <a:lnTo>
                    <a:pt x="22" y="18"/>
                  </a:lnTo>
                  <a:lnTo>
                    <a:pt x="22" y="18"/>
                  </a:lnTo>
                  <a:lnTo>
                    <a:pt x="26" y="18"/>
                  </a:lnTo>
                  <a:lnTo>
                    <a:pt x="30" y="18"/>
                  </a:lnTo>
                  <a:lnTo>
                    <a:pt x="33" y="11"/>
                  </a:lnTo>
                  <a:lnTo>
                    <a:pt x="37" y="11"/>
                  </a:lnTo>
                  <a:lnTo>
                    <a:pt x="37" y="11"/>
                  </a:lnTo>
                  <a:lnTo>
                    <a:pt x="44" y="11"/>
                  </a:lnTo>
                  <a:lnTo>
                    <a:pt x="48" y="11"/>
                  </a:lnTo>
                  <a:lnTo>
                    <a:pt x="52" y="11"/>
                  </a:lnTo>
                  <a:lnTo>
                    <a:pt x="56" y="14"/>
                  </a:lnTo>
                  <a:lnTo>
                    <a:pt x="52" y="14"/>
                  </a:lnTo>
                  <a:lnTo>
                    <a:pt x="48" y="14"/>
                  </a:lnTo>
                  <a:lnTo>
                    <a:pt x="48" y="14"/>
                  </a:lnTo>
                  <a:lnTo>
                    <a:pt x="48" y="18"/>
                  </a:lnTo>
                  <a:lnTo>
                    <a:pt x="59" y="18"/>
                  </a:lnTo>
                  <a:lnTo>
                    <a:pt x="63" y="18"/>
                  </a:lnTo>
                  <a:lnTo>
                    <a:pt x="63" y="18"/>
                  </a:lnTo>
                  <a:lnTo>
                    <a:pt x="67" y="18"/>
                  </a:lnTo>
                  <a:lnTo>
                    <a:pt x="70" y="22"/>
                  </a:lnTo>
                  <a:lnTo>
                    <a:pt x="74" y="22"/>
                  </a:lnTo>
                  <a:lnTo>
                    <a:pt x="74" y="18"/>
                  </a:lnTo>
                  <a:lnTo>
                    <a:pt x="78" y="22"/>
                  </a:lnTo>
                  <a:lnTo>
                    <a:pt x="78" y="22"/>
                  </a:lnTo>
                  <a:lnTo>
                    <a:pt x="81" y="26"/>
                  </a:lnTo>
                  <a:lnTo>
                    <a:pt x="89" y="26"/>
                  </a:lnTo>
                  <a:lnTo>
                    <a:pt x="89" y="26"/>
                  </a:lnTo>
                  <a:lnTo>
                    <a:pt x="93" y="26"/>
                  </a:lnTo>
                  <a:lnTo>
                    <a:pt x="96" y="26"/>
                  </a:lnTo>
                  <a:lnTo>
                    <a:pt x="96" y="29"/>
                  </a:lnTo>
                  <a:lnTo>
                    <a:pt x="104" y="26"/>
                  </a:lnTo>
                  <a:lnTo>
                    <a:pt x="104" y="26"/>
                  </a:lnTo>
                  <a:lnTo>
                    <a:pt x="107" y="37"/>
                  </a:lnTo>
                  <a:lnTo>
                    <a:pt x="111" y="40"/>
                  </a:lnTo>
                  <a:lnTo>
                    <a:pt x="115" y="40"/>
                  </a:lnTo>
                  <a:lnTo>
                    <a:pt x="115" y="40"/>
                  </a:lnTo>
                  <a:lnTo>
                    <a:pt x="118" y="44"/>
                  </a:lnTo>
                  <a:lnTo>
                    <a:pt x="126" y="44"/>
                  </a:lnTo>
                  <a:lnTo>
                    <a:pt x="126" y="44"/>
                  </a:lnTo>
                  <a:lnTo>
                    <a:pt x="130" y="44"/>
                  </a:lnTo>
                  <a:lnTo>
                    <a:pt x="130" y="48"/>
                  </a:lnTo>
                  <a:lnTo>
                    <a:pt x="126" y="48"/>
                  </a:lnTo>
                  <a:lnTo>
                    <a:pt x="118" y="55"/>
                  </a:lnTo>
                  <a:lnTo>
                    <a:pt x="118" y="55"/>
                  </a:lnTo>
                  <a:lnTo>
                    <a:pt x="126" y="55"/>
                  </a:lnTo>
                  <a:lnTo>
                    <a:pt x="130" y="55"/>
                  </a:lnTo>
                  <a:lnTo>
                    <a:pt x="130" y="55"/>
                  </a:lnTo>
                  <a:lnTo>
                    <a:pt x="141" y="55"/>
                  </a:lnTo>
                  <a:lnTo>
                    <a:pt x="144" y="55"/>
                  </a:lnTo>
                  <a:lnTo>
                    <a:pt x="148" y="59"/>
                  </a:lnTo>
                  <a:lnTo>
                    <a:pt x="159" y="55"/>
                  </a:lnTo>
                  <a:lnTo>
                    <a:pt x="159" y="55"/>
                  </a:lnTo>
                  <a:lnTo>
                    <a:pt x="159" y="55"/>
                  </a:lnTo>
                  <a:lnTo>
                    <a:pt x="163" y="51"/>
                  </a:lnTo>
                  <a:lnTo>
                    <a:pt x="170" y="51"/>
                  </a:lnTo>
                  <a:lnTo>
                    <a:pt x="174" y="51"/>
                  </a:lnTo>
                  <a:lnTo>
                    <a:pt x="174" y="48"/>
                  </a:lnTo>
                  <a:lnTo>
                    <a:pt x="174" y="48"/>
                  </a:lnTo>
                  <a:lnTo>
                    <a:pt x="170" y="48"/>
                  </a:lnTo>
                  <a:lnTo>
                    <a:pt x="167" y="44"/>
                  </a:lnTo>
                  <a:lnTo>
                    <a:pt x="159" y="40"/>
                  </a:lnTo>
                  <a:lnTo>
                    <a:pt x="152" y="40"/>
                  </a:lnTo>
                  <a:lnTo>
                    <a:pt x="152" y="40"/>
                  </a:lnTo>
                  <a:lnTo>
                    <a:pt x="152" y="40"/>
                  </a:lnTo>
                  <a:lnTo>
                    <a:pt x="152" y="37"/>
                  </a:lnTo>
                  <a:lnTo>
                    <a:pt x="152" y="33"/>
                  </a:lnTo>
                  <a:lnTo>
                    <a:pt x="148" y="37"/>
                  </a:lnTo>
                  <a:lnTo>
                    <a:pt x="144" y="37"/>
                  </a:lnTo>
                  <a:lnTo>
                    <a:pt x="141" y="29"/>
                  </a:lnTo>
                  <a:lnTo>
                    <a:pt x="137" y="33"/>
                  </a:lnTo>
                  <a:lnTo>
                    <a:pt x="137" y="29"/>
                  </a:lnTo>
                  <a:lnTo>
                    <a:pt x="130" y="26"/>
                  </a:lnTo>
                  <a:lnTo>
                    <a:pt x="130" y="29"/>
                  </a:lnTo>
                  <a:lnTo>
                    <a:pt x="126" y="29"/>
                  </a:lnTo>
                  <a:lnTo>
                    <a:pt x="126" y="26"/>
                  </a:lnTo>
                  <a:lnTo>
                    <a:pt x="126" y="26"/>
                  </a:lnTo>
                  <a:lnTo>
                    <a:pt x="126" y="29"/>
                  </a:lnTo>
                  <a:lnTo>
                    <a:pt x="122" y="26"/>
                  </a:lnTo>
                  <a:lnTo>
                    <a:pt x="115" y="26"/>
                  </a:lnTo>
                  <a:lnTo>
                    <a:pt x="111" y="22"/>
                  </a:lnTo>
                  <a:lnTo>
                    <a:pt x="107" y="18"/>
                  </a:lnTo>
                  <a:lnTo>
                    <a:pt x="104" y="14"/>
                  </a:lnTo>
                  <a:lnTo>
                    <a:pt x="96" y="14"/>
                  </a:lnTo>
                  <a:lnTo>
                    <a:pt x="93" y="14"/>
                  </a:lnTo>
                  <a:lnTo>
                    <a:pt x="93" y="11"/>
                  </a:lnTo>
                  <a:lnTo>
                    <a:pt x="89" y="7"/>
                  </a:lnTo>
                  <a:lnTo>
                    <a:pt x="85" y="7"/>
                  </a:lnTo>
                  <a:lnTo>
                    <a:pt x="81" y="7"/>
                  </a:lnTo>
                  <a:lnTo>
                    <a:pt x="70" y="3"/>
                  </a:lnTo>
                  <a:lnTo>
                    <a:pt x="67" y="7"/>
                  </a:lnTo>
                  <a:lnTo>
                    <a:pt x="63" y="3"/>
                  </a:lnTo>
                  <a:lnTo>
                    <a:pt x="59" y="3"/>
                  </a:lnTo>
                  <a:lnTo>
                    <a:pt x="52" y="0"/>
                  </a:lnTo>
                  <a:lnTo>
                    <a:pt x="44" y="0"/>
                  </a:lnTo>
                  <a:lnTo>
                    <a:pt x="41" y="3"/>
                  </a:lnTo>
                  <a:lnTo>
                    <a:pt x="33" y="3"/>
                  </a:lnTo>
                  <a:lnTo>
                    <a:pt x="26" y="7"/>
                  </a:lnTo>
                  <a:lnTo>
                    <a:pt x="22" y="7"/>
                  </a:lnTo>
                  <a:lnTo>
                    <a:pt x="15" y="11"/>
                  </a:lnTo>
                  <a:lnTo>
                    <a:pt x="15" y="11"/>
                  </a:lnTo>
                  <a:lnTo>
                    <a:pt x="11" y="14"/>
                  </a:lnTo>
                  <a:lnTo>
                    <a:pt x="11" y="1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65" name="Freeform 167"/>
            <p:cNvSpPr>
              <a:spLocks noEditPoints="1"/>
            </p:cNvSpPr>
            <p:nvPr/>
          </p:nvSpPr>
          <p:spPr bwMode="auto">
            <a:xfrm>
              <a:off x="9694360" y="6153596"/>
              <a:ext cx="185027" cy="193882"/>
            </a:xfrm>
            <a:custGeom>
              <a:avLst/>
              <a:gdLst>
                <a:gd name="T0" fmla="*/ 89 w 93"/>
                <a:gd name="T1" fmla="*/ 89 h 100"/>
                <a:gd name="T2" fmla="*/ 78 w 93"/>
                <a:gd name="T3" fmla="*/ 100 h 100"/>
                <a:gd name="T4" fmla="*/ 89 w 93"/>
                <a:gd name="T5" fmla="*/ 93 h 100"/>
                <a:gd name="T6" fmla="*/ 82 w 93"/>
                <a:gd name="T7" fmla="*/ 93 h 100"/>
                <a:gd name="T8" fmla="*/ 78 w 93"/>
                <a:gd name="T9" fmla="*/ 100 h 100"/>
                <a:gd name="T10" fmla="*/ 93 w 93"/>
                <a:gd name="T11" fmla="*/ 78 h 100"/>
                <a:gd name="T12" fmla="*/ 86 w 93"/>
                <a:gd name="T13" fmla="*/ 78 h 100"/>
                <a:gd name="T14" fmla="*/ 78 w 93"/>
                <a:gd name="T15" fmla="*/ 67 h 100"/>
                <a:gd name="T16" fmla="*/ 71 w 93"/>
                <a:gd name="T17" fmla="*/ 74 h 100"/>
                <a:gd name="T18" fmla="*/ 71 w 93"/>
                <a:gd name="T19" fmla="*/ 78 h 100"/>
                <a:gd name="T20" fmla="*/ 78 w 93"/>
                <a:gd name="T21" fmla="*/ 67 h 100"/>
                <a:gd name="T22" fmla="*/ 71 w 93"/>
                <a:gd name="T23" fmla="*/ 67 h 100"/>
                <a:gd name="T24" fmla="*/ 67 w 93"/>
                <a:gd name="T25" fmla="*/ 67 h 100"/>
                <a:gd name="T26" fmla="*/ 56 w 93"/>
                <a:gd name="T27" fmla="*/ 52 h 100"/>
                <a:gd name="T28" fmla="*/ 60 w 93"/>
                <a:gd name="T29" fmla="*/ 67 h 100"/>
                <a:gd name="T30" fmla="*/ 56 w 93"/>
                <a:gd name="T31" fmla="*/ 60 h 100"/>
                <a:gd name="T32" fmla="*/ 56 w 93"/>
                <a:gd name="T33" fmla="*/ 52 h 100"/>
                <a:gd name="T34" fmla="*/ 41 w 93"/>
                <a:gd name="T35" fmla="*/ 56 h 100"/>
                <a:gd name="T36" fmla="*/ 41 w 93"/>
                <a:gd name="T37" fmla="*/ 52 h 100"/>
                <a:gd name="T38" fmla="*/ 67 w 93"/>
                <a:gd name="T39" fmla="*/ 52 h 100"/>
                <a:gd name="T40" fmla="*/ 67 w 93"/>
                <a:gd name="T41" fmla="*/ 45 h 100"/>
                <a:gd name="T42" fmla="*/ 52 w 93"/>
                <a:gd name="T43" fmla="*/ 41 h 100"/>
                <a:gd name="T44" fmla="*/ 52 w 93"/>
                <a:gd name="T45" fmla="*/ 48 h 100"/>
                <a:gd name="T46" fmla="*/ 56 w 93"/>
                <a:gd name="T47" fmla="*/ 45 h 100"/>
                <a:gd name="T48" fmla="*/ 52 w 93"/>
                <a:gd name="T49" fmla="*/ 37 h 100"/>
                <a:gd name="T50" fmla="*/ 45 w 93"/>
                <a:gd name="T51" fmla="*/ 30 h 100"/>
                <a:gd name="T52" fmla="*/ 41 w 93"/>
                <a:gd name="T53" fmla="*/ 34 h 100"/>
                <a:gd name="T54" fmla="*/ 41 w 93"/>
                <a:gd name="T55" fmla="*/ 30 h 100"/>
                <a:gd name="T56" fmla="*/ 37 w 93"/>
                <a:gd name="T57" fmla="*/ 26 h 100"/>
                <a:gd name="T58" fmla="*/ 30 w 93"/>
                <a:gd name="T59" fmla="*/ 4 h 100"/>
                <a:gd name="T60" fmla="*/ 34 w 93"/>
                <a:gd name="T61" fmla="*/ 11 h 100"/>
                <a:gd name="T62" fmla="*/ 26 w 93"/>
                <a:gd name="T63" fmla="*/ 19 h 100"/>
                <a:gd name="T64" fmla="*/ 30 w 93"/>
                <a:gd name="T65" fmla="*/ 8 h 100"/>
                <a:gd name="T66" fmla="*/ 19 w 93"/>
                <a:gd name="T67" fmla="*/ 0 h 100"/>
                <a:gd name="T68" fmla="*/ 4 w 93"/>
                <a:gd name="T69" fmla="*/ 4 h 100"/>
                <a:gd name="T70" fmla="*/ 15 w 93"/>
                <a:gd name="T71" fmla="*/ 0 h 100"/>
                <a:gd name="T72" fmla="*/ 15 w 93"/>
                <a:gd name="T73" fmla="*/ 4 h 100"/>
                <a:gd name="T74" fmla="*/ 0 w 93"/>
                <a:gd name="T75" fmla="*/ 4 h 100"/>
                <a:gd name="T76" fmla="*/ 26 w 93"/>
                <a:gd name="T77" fmla="*/ 30 h 100"/>
                <a:gd name="T78" fmla="*/ 23 w 93"/>
                <a:gd name="T79" fmla="*/ 34 h 100"/>
                <a:gd name="T80" fmla="*/ 15 w 93"/>
                <a:gd name="T81" fmla="*/ 45 h 100"/>
                <a:gd name="T82" fmla="*/ 15 w 93"/>
                <a:gd name="T83" fmla="*/ 45 h 100"/>
                <a:gd name="T84" fmla="*/ 15 w 93"/>
                <a:gd name="T85" fmla="*/ 45 h 100"/>
                <a:gd name="T86" fmla="*/ 11 w 93"/>
                <a:gd name="T87" fmla="*/ 45 h 100"/>
                <a:gd name="T88" fmla="*/ 15 w 93"/>
                <a:gd name="T89" fmla="*/ 34 h 100"/>
                <a:gd name="T90" fmla="*/ 11 w 93"/>
                <a:gd name="T91" fmla="*/ 34 h 100"/>
                <a:gd name="T92" fmla="*/ 11 w 93"/>
                <a:gd name="T93" fmla="*/ 37 h 100"/>
                <a:gd name="T94" fmla="*/ 19 w 93"/>
                <a:gd name="T95" fmla="*/ 45 h 100"/>
                <a:gd name="T96" fmla="*/ 15 w 93"/>
                <a:gd name="T97" fmla="*/ 56 h 100"/>
                <a:gd name="T98" fmla="*/ 19 w 93"/>
                <a:gd name="T99" fmla="*/ 4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3" h="100">
                  <a:moveTo>
                    <a:pt x="89" y="89"/>
                  </a:moveTo>
                  <a:lnTo>
                    <a:pt x="89" y="89"/>
                  </a:lnTo>
                  <a:lnTo>
                    <a:pt x="89" y="89"/>
                  </a:lnTo>
                  <a:lnTo>
                    <a:pt x="89" y="89"/>
                  </a:lnTo>
                  <a:lnTo>
                    <a:pt x="89" y="89"/>
                  </a:lnTo>
                  <a:close/>
                  <a:moveTo>
                    <a:pt x="78" y="100"/>
                  </a:moveTo>
                  <a:lnTo>
                    <a:pt x="86" y="100"/>
                  </a:lnTo>
                  <a:lnTo>
                    <a:pt x="89" y="97"/>
                  </a:lnTo>
                  <a:lnTo>
                    <a:pt x="89" y="93"/>
                  </a:lnTo>
                  <a:lnTo>
                    <a:pt x="86" y="93"/>
                  </a:lnTo>
                  <a:lnTo>
                    <a:pt x="86" y="97"/>
                  </a:lnTo>
                  <a:lnTo>
                    <a:pt x="82" y="93"/>
                  </a:lnTo>
                  <a:lnTo>
                    <a:pt x="78" y="97"/>
                  </a:lnTo>
                  <a:lnTo>
                    <a:pt x="78" y="100"/>
                  </a:lnTo>
                  <a:lnTo>
                    <a:pt x="78" y="100"/>
                  </a:lnTo>
                  <a:close/>
                  <a:moveTo>
                    <a:pt x="86" y="74"/>
                  </a:moveTo>
                  <a:lnTo>
                    <a:pt x="89" y="74"/>
                  </a:lnTo>
                  <a:lnTo>
                    <a:pt x="93" y="78"/>
                  </a:lnTo>
                  <a:lnTo>
                    <a:pt x="93" y="78"/>
                  </a:lnTo>
                  <a:lnTo>
                    <a:pt x="89" y="78"/>
                  </a:lnTo>
                  <a:lnTo>
                    <a:pt x="86" y="78"/>
                  </a:lnTo>
                  <a:lnTo>
                    <a:pt x="86" y="74"/>
                  </a:lnTo>
                  <a:lnTo>
                    <a:pt x="86" y="74"/>
                  </a:lnTo>
                  <a:close/>
                  <a:moveTo>
                    <a:pt x="78" y="67"/>
                  </a:moveTo>
                  <a:lnTo>
                    <a:pt x="74" y="67"/>
                  </a:lnTo>
                  <a:lnTo>
                    <a:pt x="74" y="71"/>
                  </a:lnTo>
                  <a:lnTo>
                    <a:pt x="71" y="74"/>
                  </a:lnTo>
                  <a:lnTo>
                    <a:pt x="67" y="74"/>
                  </a:lnTo>
                  <a:lnTo>
                    <a:pt x="67" y="78"/>
                  </a:lnTo>
                  <a:lnTo>
                    <a:pt x="71" y="78"/>
                  </a:lnTo>
                  <a:lnTo>
                    <a:pt x="78" y="74"/>
                  </a:lnTo>
                  <a:lnTo>
                    <a:pt x="78" y="71"/>
                  </a:lnTo>
                  <a:lnTo>
                    <a:pt x="78" y="67"/>
                  </a:lnTo>
                  <a:lnTo>
                    <a:pt x="78" y="67"/>
                  </a:lnTo>
                  <a:close/>
                  <a:moveTo>
                    <a:pt x="67" y="67"/>
                  </a:moveTo>
                  <a:lnTo>
                    <a:pt x="71" y="67"/>
                  </a:lnTo>
                  <a:lnTo>
                    <a:pt x="71" y="71"/>
                  </a:lnTo>
                  <a:lnTo>
                    <a:pt x="71" y="71"/>
                  </a:lnTo>
                  <a:lnTo>
                    <a:pt x="67" y="67"/>
                  </a:lnTo>
                  <a:lnTo>
                    <a:pt x="67" y="67"/>
                  </a:lnTo>
                  <a:lnTo>
                    <a:pt x="67" y="67"/>
                  </a:lnTo>
                  <a:close/>
                  <a:moveTo>
                    <a:pt x="56" y="52"/>
                  </a:moveTo>
                  <a:lnTo>
                    <a:pt x="56" y="60"/>
                  </a:lnTo>
                  <a:lnTo>
                    <a:pt x="60" y="63"/>
                  </a:lnTo>
                  <a:lnTo>
                    <a:pt x="60" y="67"/>
                  </a:lnTo>
                  <a:lnTo>
                    <a:pt x="60" y="67"/>
                  </a:lnTo>
                  <a:lnTo>
                    <a:pt x="56" y="63"/>
                  </a:lnTo>
                  <a:lnTo>
                    <a:pt x="56" y="60"/>
                  </a:lnTo>
                  <a:lnTo>
                    <a:pt x="56" y="60"/>
                  </a:lnTo>
                  <a:lnTo>
                    <a:pt x="56" y="56"/>
                  </a:lnTo>
                  <a:lnTo>
                    <a:pt x="56" y="52"/>
                  </a:lnTo>
                  <a:lnTo>
                    <a:pt x="56" y="52"/>
                  </a:lnTo>
                  <a:close/>
                  <a:moveTo>
                    <a:pt x="41" y="52"/>
                  </a:moveTo>
                  <a:lnTo>
                    <a:pt x="41" y="56"/>
                  </a:lnTo>
                  <a:lnTo>
                    <a:pt x="45" y="56"/>
                  </a:lnTo>
                  <a:lnTo>
                    <a:pt x="41" y="52"/>
                  </a:lnTo>
                  <a:lnTo>
                    <a:pt x="41" y="52"/>
                  </a:lnTo>
                  <a:close/>
                  <a:moveTo>
                    <a:pt x="67" y="45"/>
                  </a:moveTo>
                  <a:lnTo>
                    <a:pt x="67" y="48"/>
                  </a:lnTo>
                  <a:lnTo>
                    <a:pt x="67" y="52"/>
                  </a:lnTo>
                  <a:lnTo>
                    <a:pt x="71" y="48"/>
                  </a:lnTo>
                  <a:lnTo>
                    <a:pt x="67" y="45"/>
                  </a:lnTo>
                  <a:lnTo>
                    <a:pt x="67" y="45"/>
                  </a:lnTo>
                  <a:close/>
                  <a:moveTo>
                    <a:pt x="52" y="37"/>
                  </a:moveTo>
                  <a:lnTo>
                    <a:pt x="49" y="41"/>
                  </a:lnTo>
                  <a:lnTo>
                    <a:pt x="52" y="41"/>
                  </a:lnTo>
                  <a:lnTo>
                    <a:pt x="52" y="45"/>
                  </a:lnTo>
                  <a:lnTo>
                    <a:pt x="52" y="48"/>
                  </a:lnTo>
                  <a:lnTo>
                    <a:pt x="52" y="48"/>
                  </a:lnTo>
                  <a:lnTo>
                    <a:pt x="56" y="48"/>
                  </a:lnTo>
                  <a:lnTo>
                    <a:pt x="56" y="48"/>
                  </a:lnTo>
                  <a:lnTo>
                    <a:pt x="56" y="45"/>
                  </a:lnTo>
                  <a:lnTo>
                    <a:pt x="52" y="41"/>
                  </a:lnTo>
                  <a:lnTo>
                    <a:pt x="52" y="37"/>
                  </a:lnTo>
                  <a:lnTo>
                    <a:pt x="52" y="37"/>
                  </a:lnTo>
                  <a:close/>
                  <a:moveTo>
                    <a:pt x="37" y="26"/>
                  </a:moveTo>
                  <a:lnTo>
                    <a:pt x="41" y="26"/>
                  </a:lnTo>
                  <a:lnTo>
                    <a:pt x="45" y="30"/>
                  </a:lnTo>
                  <a:lnTo>
                    <a:pt x="45" y="37"/>
                  </a:lnTo>
                  <a:lnTo>
                    <a:pt x="41" y="37"/>
                  </a:lnTo>
                  <a:lnTo>
                    <a:pt x="41" y="34"/>
                  </a:lnTo>
                  <a:lnTo>
                    <a:pt x="41" y="34"/>
                  </a:lnTo>
                  <a:lnTo>
                    <a:pt x="45" y="34"/>
                  </a:lnTo>
                  <a:lnTo>
                    <a:pt x="41" y="30"/>
                  </a:lnTo>
                  <a:lnTo>
                    <a:pt x="37" y="26"/>
                  </a:lnTo>
                  <a:lnTo>
                    <a:pt x="37" y="26"/>
                  </a:lnTo>
                  <a:lnTo>
                    <a:pt x="37" y="26"/>
                  </a:lnTo>
                  <a:close/>
                  <a:moveTo>
                    <a:pt x="19" y="0"/>
                  </a:moveTo>
                  <a:lnTo>
                    <a:pt x="26" y="0"/>
                  </a:lnTo>
                  <a:lnTo>
                    <a:pt x="30" y="4"/>
                  </a:lnTo>
                  <a:lnTo>
                    <a:pt x="30" y="4"/>
                  </a:lnTo>
                  <a:lnTo>
                    <a:pt x="34" y="8"/>
                  </a:lnTo>
                  <a:lnTo>
                    <a:pt x="34" y="11"/>
                  </a:lnTo>
                  <a:lnTo>
                    <a:pt x="30" y="11"/>
                  </a:lnTo>
                  <a:lnTo>
                    <a:pt x="30" y="15"/>
                  </a:lnTo>
                  <a:lnTo>
                    <a:pt x="26" y="19"/>
                  </a:lnTo>
                  <a:lnTo>
                    <a:pt x="30" y="11"/>
                  </a:lnTo>
                  <a:lnTo>
                    <a:pt x="26" y="11"/>
                  </a:lnTo>
                  <a:lnTo>
                    <a:pt x="30" y="8"/>
                  </a:lnTo>
                  <a:lnTo>
                    <a:pt x="26" y="4"/>
                  </a:lnTo>
                  <a:lnTo>
                    <a:pt x="26" y="0"/>
                  </a:lnTo>
                  <a:lnTo>
                    <a:pt x="19" y="0"/>
                  </a:lnTo>
                  <a:lnTo>
                    <a:pt x="19" y="0"/>
                  </a:lnTo>
                  <a:close/>
                  <a:moveTo>
                    <a:pt x="0" y="4"/>
                  </a:moveTo>
                  <a:lnTo>
                    <a:pt x="4" y="4"/>
                  </a:lnTo>
                  <a:lnTo>
                    <a:pt x="8" y="4"/>
                  </a:lnTo>
                  <a:lnTo>
                    <a:pt x="11" y="0"/>
                  </a:lnTo>
                  <a:lnTo>
                    <a:pt x="15" y="0"/>
                  </a:lnTo>
                  <a:lnTo>
                    <a:pt x="19" y="4"/>
                  </a:lnTo>
                  <a:lnTo>
                    <a:pt x="19" y="4"/>
                  </a:lnTo>
                  <a:lnTo>
                    <a:pt x="15" y="4"/>
                  </a:lnTo>
                  <a:lnTo>
                    <a:pt x="8" y="8"/>
                  </a:lnTo>
                  <a:lnTo>
                    <a:pt x="4" y="8"/>
                  </a:lnTo>
                  <a:lnTo>
                    <a:pt x="0" y="4"/>
                  </a:lnTo>
                  <a:lnTo>
                    <a:pt x="0" y="4"/>
                  </a:lnTo>
                  <a:close/>
                  <a:moveTo>
                    <a:pt x="19" y="30"/>
                  </a:moveTo>
                  <a:lnTo>
                    <a:pt x="26" y="30"/>
                  </a:lnTo>
                  <a:lnTo>
                    <a:pt x="30" y="30"/>
                  </a:lnTo>
                  <a:lnTo>
                    <a:pt x="26" y="34"/>
                  </a:lnTo>
                  <a:lnTo>
                    <a:pt x="23" y="34"/>
                  </a:lnTo>
                  <a:lnTo>
                    <a:pt x="19" y="30"/>
                  </a:lnTo>
                  <a:lnTo>
                    <a:pt x="19" y="30"/>
                  </a:lnTo>
                  <a:close/>
                  <a:moveTo>
                    <a:pt x="15" y="45"/>
                  </a:moveTo>
                  <a:lnTo>
                    <a:pt x="15" y="45"/>
                  </a:lnTo>
                  <a:lnTo>
                    <a:pt x="19" y="45"/>
                  </a:lnTo>
                  <a:lnTo>
                    <a:pt x="15" y="45"/>
                  </a:lnTo>
                  <a:lnTo>
                    <a:pt x="15" y="45"/>
                  </a:lnTo>
                  <a:close/>
                  <a:moveTo>
                    <a:pt x="11" y="45"/>
                  </a:moveTo>
                  <a:lnTo>
                    <a:pt x="15" y="45"/>
                  </a:lnTo>
                  <a:lnTo>
                    <a:pt x="15" y="48"/>
                  </a:lnTo>
                  <a:lnTo>
                    <a:pt x="11" y="45"/>
                  </a:lnTo>
                  <a:lnTo>
                    <a:pt x="11" y="45"/>
                  </a:lnTo>
                  <a:close/>
                  <a:moveTo>
                    <a:pt x="15" y="41"/>
                  </a:moveTo>
                  <a:lnTo>
                    <a:pt x="19" y="41"/>
                  </a:lnTo>
                  <a:lnTo>
                    <a:pt x="15" y="34"/>
                  </a:lnTo>
                  <a:lnTo>
                    <a:pt x="15" y="30"/>
                  </a:lnTo>
                  <a:lnTo>
                    <a:pt x="11" y="30"/>
                  </a:lnTo>
                  <a:lnTo>
                    <a:pt x="11" y="34"/>
                  </a:lnTo>
                  <a:lnTo>
                    <a:pt x="8" y="37"/>
                  </a:lnTo>
                  <a:lnTo>
                    <a:pt x="11" y="41"/>
                  </a:lnTo>
                  <a:lnTo>
                    <a:pt x="11" y="37"/>
                  </a:lnTo>
                  <a:lnTo>
                    <a:pt x="15" y="41"/>
                  </a:lnTo>
                  <a:lnTo>
                    <a:pt x="15" y="41"/>
                  </a:lnTo>
                  <a:close/>
                  <a:moveTo>
                    <a:pt x="19" y="45"/>
                  </a:moveTo>
                  <a:lnTo>
                    <a:pt x="15" y="48"/>
                  </a:lnTo>
                  <a:lnTo>
                    <a:pt x="15" y="52"/>
                  </a:lnTo>
                  <a:lnTo>
                    <a:pt x="15" y="56"/>
                  </a:lnTo>
                  <a:lnTo>
                    <a:pt x="19" y="52"/>
                  </a:lnTo>
                  <a:lnTo>
                    <a:pt x="19" y="52"/>
                  </a:lnTo>
                  <a:lnTo>
                    <a:pt x="19" y="48"/>
                  </a:lnTo>
                  <a:lnTo>
                    <a:pt x="19" y="48"/>
                  </a:lnTo>
                  <a:lnTo>
                    <a:pt x="19" y="45"/>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66" name="Freeform 165"/>
            <p:cNvSpPr>
              <a:spLocks/>
            </p:cNvSpPr>
            <p:nvPr/>
          </p:nvSpPr>
          <p:spPr bwMode="auto">
            <a:xfrm>
              <a:off x="9525248" y="6686772"/>
              <a:ext cx="185027" cy="71737"/>
            </a:xfrm>
            <a:custGeom>
              <a:avLst/>
              <a:gdLst>
                <a:gd name="T0" fmla="*/ 82 w 93"/>
                <a:gd name="T1" fmla="*/ 33 h 37"/>
                <a:gd name="T2" fmla="*/ 74 w 93"/>
                <a:gd name="T3" fmla="*/ 26 h 37"/>
                <a:gd name="T4" fmla="*/ 78 w 93"/>
                <a:gd name="T5" fmla="*/ 18 h 37"/>
                <a:gd name="T6" fmla="*/ 82 w 93"/>
                <a:gd name="T7" fmla="*/ 18 h 37"/>
                <a:gd name="T8" fmla="*/ 78 w 93"/>
                <a:gd name="T9" fmla="*/ 15 h 37"/>
                <a:gd name="T10" fmla="*/ 78 w 93"/>
                <a:gd name="T11" fmla="*/ 18 h 37"/>
                <a:gd name="T12" fmla="*/ 74 w 93"/>
                <a:gd name="T13" fmla="*/ 15 h 37"/>
                <a:gd name="T14" fmla="*/ 67 w 93"/>
                <a:gd name="T15" fmla="*/ 11 h 37"/>
                <a:gd name="T16" fmla="*/ 63 w 93"/>
                <a:gd name="T17" fmla="*/ 7 h 37"/>
                <a:gd name="T18" fmla="*/ 56 w 93"/>
                <a:gd name="T19" fmla="*/ 11 h 37"/>
                <a:gd name="T20" fmla="*/ 56 w 93"/>
                <a:gd name="T21" fmla="*/ 15 h 37"/>
                <a:gd name="T22" fmla="*/ 52 w 93"/>
                <a:gd name="T23" fmla="*/ 18 h 37"/>
                <a:gd name="T24" fmla="*/ 41 w 93"/>
                <a:gd name="T25" fmla="*/ 22 h 37"/>
                <a:gd name="T26" fmla="*/ 45 w 93"/>
                <a:gd name="T27" fmla="*/ 26 h 37"/>
                <a:gd name="T28" fmla="*/ 48 w 93"/>
                <a:gd name="T29" fmla="*/ 29 h 37"/>
                <a:gd name="T30" fmla="*/ 48 w 93"/>
                <a:gd name="T31" fmla="*/ 33 h 37"/>
                <a:gd name="T32" fmla="*/ 41 w 93"/>
                <a:gd name="T33" fmla="*/ 33 h 37"/>
                <a:gd name="T34" fmla="*/ 34 w 93"/>
                <a:gd name="T35" fmla="*/ 37 h 37"/>
                <a:gd name="T36" fmla="*/ 34 w 93"/>
                <a:gd name="T37" fmla="*/ 33 h 37"/>
                <a:gd name="T38" fmla="*/ 34 w 93"/>
                <a:gd name="T39" fmla="*/ 29 h 37"/>
                <a:gd name="T40" fmla="*/ 30 w 93"/>
                <a:gd name="T41" fmla="*/ 26 h 37"/>
                <a:gd name="T42" fmla="*/ 30 w 93"/>
                <a:gd name="T43" fmla="*/ 29 h 37"/>
                <a:gd name="T44" fmla="*/ 26 w 93"/>
                <a:gd name="T45" fmla="*/ 29 h 37"/>
                <a:gd name="T46" fmla="*/ 22 w 93"/>
                <a:gd name="T47" fmla="*/ 26 h 37"/>
                <a:gd name="T48" fmla="*/ 15 w 93"/>
                <a:gd name="T49" fmla="*/ 22 h 37"/>
                <a:gd name="T50" fmla="*/ 15 w 93"/>
                <a:gd name="T51" fmla="*/ 18 h 37"/>
                <a:gd name="T52" fmla="*/ 11 w 93"/>
                <a:gd name="T53" fmla="*/ 18 h 37"/>
                <a:gd name="T54" fmla="*/ 4 w 93"/>
                <a:gd name="T55" fmla="*/ 18 h 37"/>
                <a:gd name="T56" fmla="*/ 4 w 93"/>
                <a:gd name="T57" fmla="*/ 18 h 37"/>
                <a:gd name="T58" fmla="*/ 4 w 93"/>
                <a:gd name="T59" fmla="*/ 15 h 37"/>
                <a:gd name="T60" fmla="*/ 4 w 93"/>
                <a:gd name="T61" fmla="*/ 11 h 37"/>
                <a:gd name="T62" fmla="*/ 0 w 93"/>
                <a:gd name="T63" fmla="*/ 7 h 37"/>
                <a:gd name="T64" fmla="*/ 4 w 93"/>
                <a:gd name="T65" fmla="*/ 3 h 37"/>
                <a:gd name="T66" fmla="*/ 8 w 93"/>
                <a:gd name="T67" fmla="*/ 0 h 37"/>
                <a:gd name="T68" fmla="*/ 11 w 93"/>
                <a:gd name="T69" fmla="*/ 3 h 37"/>
                <a:gd name="T70" fmla="*/ 15 w 93"/>
                <a:gd name="T71" fmla="*/ 7 h 37"/>
                <a:gd name="T72" fmla="*/ 15 w 93"/>
                <a:gd name="T73" fmla="*/ 7 h 37"/>
                <a:gd name="T74" fmla="*/ 15 w 93"/>
                <a:gd name="T75" fmla="*/ 7 h 37"/>
                <a:gd name="T76" fmla="*/ 19 w 93"/>
                <a:gd name="T77" fmla="*/ 11 h 37"/>
                <a:gd name="T78" fmla="*/ 19 w 93"/>
                <a:gd name="T79" fmla="*/ 7 h 37"/>
                <a:gd name="T80" fmla="*/ 22 w 93"/>
                <a:gd name="T81" fmla="*/ 7 h 37"/>
                <a:gd name="T82" fmla="*/ 34 w 93"/>
                <a:gd name="T83" fmla="*/ 11 h 37"/>
                <a:gd name="T84" fmla="*/ 37 w 93"/>
                <a:gd name="T85" fmla="*/ 7 h 37"/>
                <a:gd name="T86" fmla="*/ 56 w 93"/>
                <a:gd name="T87" fmla="*/ 3 h 37"/>
                <a:gd name="T88" fmla="*/ 59 w 93"/>
                <a:gd name="T89" fmla="*/ 0 h 37"/>
                <a:gd name="T90" fmla="*/ 63 w 93"/>
                <a:gd name="T91" fmla="*/ 3 h 37"/>
                <a:gd name="T92" fmla="*/ 74 w 93"/>
                <a:gd name="T93" fmla="*/ 3 h 37"/>
                <a:gd name="T94" fmla="*/ 85 w 93"/>
                <a:gd name="T95" fmla="*/ 7 h 37"/>
                <a:gd name="T96" fmla="*/ 89 w 93"/>
                <a:gd name="T97" fmla="*/ 11 h 37"/>
                <a:gd name="T98" fmla="*/ 93 w 93"/>
                <a:gd name="T99" fmla="*/ 15 h 37"/>
                <a:gd name="T100" fmla="*/ 93 w 93"/>
                <a:gd name="T101" fmla="*/ 18 h 37"/>
                <a:gd name="T102" fmla="*/ 89 w 93"/>
                <a:gd name="T103" fmla="*/ 26 h 37"/>
                <a:gd name="T104" fmla="*/ 85 w 93"/>
                <a:gd name="T105" fmla="*/ 29 h 37"/>
                <a:gd name="T106" fmla="*/ 82 w 93"/>
                <a:gd name="T10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3" h="37">
                  <a:moveTo>
                    <a:pt x="82" y="37"/>
                  </a:moveTo>
                  <a:lnTo>
                    <a:pt x="82" y="33"/>
                  </a:lnTo>
                  <a:lnTo>
                    <a:pt x="78" y="29"/>
                  </a:lnTo>
                  <a:lnTo>
                    <a:pt x="74" y="26"/>
                  </a:lnTo>
                  <a:lnTo>
                    <a:pt x="78" y="22"/>
                  </a:lnTo>
                  <a:lnTo>
                    <a:pt x="78" y="18"/>
                  </a:lnTo>
                  <a:lnTo>
                    <a:pt x="82" y="18"/>
                  </a:lnTo>
                  <a:lnTo>
                    <a:pt x="82" y="18"/>
                  </a:lnTo>
                  <a:lnTo>
                    <a:pt x="82" y="15"/>
                  </a:lnTo>
                  <a:lnTo>
                    <a:pt x="78" y="15"/>
                  </a:lnTo>
                  <a:lnTo>
                    <a:pt x="78" y="18"/>
                  </a:lnTo>
                  <a:lnTo>
                    <a:pt x="78" y="18"/>
                  </a:lnTo>
                  <a:lnTo>
                    <a:pt x="74" y="18"/>
                  </a:lnTo>
                  <a:lnTo>
                    <a:pt x="74" y="15"/>
                  </a:lnTo>
                  <a:lnTo>
                    <a:pt x="71" y="11"/>
                  </a:lnTo>
                  <a:lnTo>
                    <a:pt x="67" y="11"/>
                  </a:lnTo>
                  <a:lnTo>
                    <a:pt x="67" y="7"/>
                  </a:lnTo>
                  <a:lnTo>
                    <a:pt x="63" y="7"/>
                  </a:lnTo>
                  <a:lnTo>
                    <a:pt x="59" y="7"/>
                  </a:lnTo>
                  <a:lnTo>
                    <a:pt x="56" y="11"/>
                  </a:lnTo>
                  <a:lnTo>
                    <a:pt x="56" y="15"/>
                  </a:lnTo>
                  <a:lnTo>
                    <a:pt x="56" y="15"/>
                  </a:lnTo>
                  <a:lnTo>
                    <a:pt x="56" y="15"/>
                  </a:lnTo>
                  <a:lnTo>
                    <a:pt x="52" y="18"/>
                  </a:lnTo>
                  <a:lnTo>
                    <a:pt x="45" y="18"/>
                  </a:lnTo>
                  <a:lnTo>
                    <a:pt x="41" y="22"/>
                  </a:lnTo>
                  <a:lnTo>
                    <a:pt x="41" y="22"/>
                  </a:lnTo>
                  <a:lnTo>
                    <a:pt x="45" y="26"/>
                  </a:lnTo>
                  <a:lnTo>
                    <a:pt x="45" y="26"/>
                  </a:lnTo>
                  <a:lnTo>
                    <a:pt x="48" y="29"/>
                  </a:lnTo>
                  <a:lnTo>
                    <a:pt x="48" y="33"/>
                  </a:lnTo>
                  <a:lnTo>
                    <a:pt x="48" y="33"/>
                  </a:lnTo>
                  <a:lnTo>
                    <a:pt x="45" y="33"/>
                  </a:lnTo>
                  <a:lnTo>
                    <a:pt x="41" y="33"/>
                  </a:lnTo>
                  <a:lnTo>
                    <a:pt x="41" y="37"/>
                  </a:lnTo>
                  <a:lnTo>
                    <a:pt x="34" y="37"/>
                  </a:lnTo>
                  <a:lnTo>
                    <a:pt x="34" y="33"/>
                  </a:lnTo>
                  <a:lnTo>
                    <a:pt x="34" y="33"/>
                  </a:lnTo>
                  <a:lnTo>
                    <a:pt x="34" y="29"/>
                  </a:lnTo>
                  <a:lnTo>
                    <a:pt x="34" y="29"/>
                  </a:lnTo>
                  <a:lnTo>
                    <a:pt x="34" y="26"/>
                  </a:lnTo>
                  <a:lnTo>
                    <a:pt x="30" y="26"/>
                  </a:lnTo>
                  <a:lnTo>
                    <a:pt x="30" y="29"/>
                  </a:lnTo>
                  <a:lnTo>
                    <a:pt x="30" y="29"/>
                  </a:lnTo>
                  <a:lnTo>
                    <a:pt x="30" y="29"/>
                  </a:lnTo>
                  <a:lnTo>
                    <a:pt x="26" y="29"/>
                  </a:lnTo>
                  <a:lnTo>
                    <a:pt x="26" y="29"/>
                  </a:lnTo>
                  <a:lnTo>
                    <a:pt x="22" y="26"/>
                  </a:lnTo>
                  <a:lnTo>
                    <a:pt x="22" y="22"/>
                  </a:lnTo>
                  <a:lnTo>
                    <a:pt x="15" y="22"/>
                  </a:lnTo>
                  <a:lnTo>
                    <a:pt x="15" y="22"/>
                  </a:lnTo>
                  <a:lnTo>
                    <a:pt x="15" y="18"/>
                  </a:lnTo>
                  <a:lnTo>
                    <a:pt x="11" y="18"/>
                  </a:lnTo>
                  <a:lnTo>
                    <a:pt x="11" y="18"/>
                  </a:lnTo>
                  <a:lnTo>
                    <a:pt x="8" y="18"/>
                  </a:lnTo>
                  <a:lnTo>
                    <a:pt x="4" y="18"/>
                  </a:lnTo>
                  <a:lnTo>
                    <a:pt x="4" y="18"/>
                  </a:lnTo>
                  <a:lnTo>
                    <a:pt x="4" y="18"/>
                  </a:lnTo>
                  <a:lnTo>
                    <a:pt x="4" y="18"/>
                  </a:lnTo>
                  <a:lnTo>
                    <a:pt x="4" y="15"/>
                  </a:lnTo>
                  <a:lnTo>
                    <a:pt x="4" y="11"/>
                  </a:lnTo>
                  <a:lnTo>
                    <a:pt x="4" y="11"/>
                  </a:lnTo>
                  <a:lnTo>
                    <a:pt x="0" y="11"/>
                  </a:lnTo>
                  <a:lnTo>
                    <a:pt x="0" y="7"/>
                  </a:lnTo>
                  <a:lnTo>
                    <a:pt x="4" y="3"/>
                  </a:lnTo>
                  <a:lnTo>
                    <a:pt x="4" y="3"/>
                  </a:lnTo>
                  <a:lnTo>
                    <a:pt x="4" y="0"/>
                  </a:lnTo>
                  <a:lnTo>
                    <a:pt x="8" y="0"/>
                  </a:lnTo>
                  <a:lnTo>
                    <a:pt x="8" y="3"/>
                  </a:lnTo>
                  <a:lnTo>
                    <a:pt x="11" y="3"/>
                  </a:lnTo>
                  <a:lnTo>
                    <a:pt x="11" y="7"/>
                  </a:lnTo>
                  <a:lnTo>
                    <a:pt x="15" y="7"/>
                  </a:lnTo>
                  <a:lnTo>
                    <a:pt x="15" y="7"/>
                  </a:lnTo>
                  <a:lnTo>
                    <a:pt x="15" y="7"/>
                  </a:lnTo>
                  <a:lnTo>
                    <a:pt x="15" y="7"/>
                  </a:lnTo>
                  <a:lnTo>
                    <a:pt x="15" y="7"/>
                  </a:lnTo>
                  <a:lnTo>
                    <a:pt x="15" y="11"/>
                  </a:lnTo>
                  <a:lnTo>
                    <a:pt x="19" y="11"/>
                  </a:lnTo>
                  <a:lnTo>
                    <a:pt x="19" y="7"/>
                  </a:lnTo>
                  <a:lnTo>
                    <a:pt x="19" y="7"/>
                  </a:lnTo>
                  <a:lnTo>
                    <a:pt x="19" y="7"/>
                  </a:lnTo>
                  <a:lnTo>
                    <a:pt x="22" y="7"/>
                  </a:lnTo>
                  <a:lnTo>
                    <a:pt x="26" y="11"/>
                  </a:lnTo>
                  <a:lnTo>
                    <a:pt x="34" y="11"/>
                  </a:lnTo>
                  <a:lnTo>
                    <a:pt x="37" y="11"/>
                  </a:lnTo>
                  <a:lnTo>
                    <a:pt x="37" y="7"/>
                  </a:lnTo>
                  <a:lnTo>
                    <a:pt x="48" y="3"/>
                  </a:lnTo>
                  <a:lnTo>
                    <a:pt x="56" y="3"/>
                  </a:lnTo>
                  <a:lnTo>
                    <a:pt x="59" y="0"/>
                  </a:lnTo>
                  <a:lnTo>
                    <a:pt x="59" y="0"/>
                  </a:lnTo>
                  <a:lnTo>
                    <a:pt x="63" y="0"/>
                  </a:lnTo>
                  <a:lnTo>
                    <a:pt x="63" y="3"/>
                  </a:lnTo>
                  <a:lnTo>
                    <a:pt x="67" y="3"/>
                  </a:lnTo>
                  <a:lnTo>
                    <a:pt x="74" y="3"/>
                  </a:lnTo>
                  <a:lnTo>
                    <a:pt x="78" y="3"/>
                  </a:lnTo>
                  <a:lnTo>
                    <a:pt x="85" y="7"/>
                  </a:lnTo>
                  <a:lnTo>
                    <a:pt x="85" y="11"/>
                  </a:lnTo>
                  <a:lnTo>
                    <a:pt x="89" y="11"/>
                  </a:lnTo>
                  <a:lnTo>
                    <a:pt x="89" y="11"/>
                  </a:lnTo>
                  <a:lnTo>
                    <a:pt x="93" y="15"/>
                  </a:lnTo>
                  <a:lnTo>
                    <a:pt x="89" y="15"/>
                  </a:lnTo>
                  <a:lnTo>
                    <a:pt x="93" y="18"/>
                  </a:lnTo>
                  <a:lnTo>
                    <a:pt x="93" y="22"/>
                  </a:lnTo>
                  <a:lnTo>
                    <a:pt x="89" y="26"/>
                  </a:lnTo>
                  <a:lnTo>
                    <a:pt x="89" y="29"/>
                  </a:lnTo>
                  <a:lnTo>
                    <a:pt x="85" y="29"/>
                  </a:lnTo>
                  <a:lnTo>
                    <a:pt x="85" y="29"/>
                  </a:lnTo>
                  <a:lnTo>
                    <a:pt x="82" y="3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67" name="Freeform 166"/>
            <p:cNvSpPr>
              <a:spLocks/>
            </p:cNvSpPr>
            <p:nvPr/>
          </p:nvSpPr>
          <p:spPr bwMode="auto">
            <a:xfrm>
              <a:off x="9429751" y="6636362"/>
              <a:ext cx="111414" cy="93063"/>
            </a:xfrm>
            <a:custGeom>
              <a:avLst/>
              <a:gdLst>
                <a:gd name="T0" fmla="*/ 52 w 56"/>
                <a:gd name="T1" fmla="*/ 44 h 48"/>
                <a:gd name="T2" fmla="*/ 52 w 56"/>
                <a:gd name="T3" fmla="*/ 44 h 48"/>
                <a:gd name="T4" fmla="*/ 52 w 56"/>
                <a:gd name="T5" fmla="*/ 48 h 48"/>
                <a:gd name="T6" fmla="*/ 48 w 56"/>
                <a:gd name="T7" fmla="*/ 48 h 48"/>
                <a:gd name="T8" fmla="*/ 45 w 56"/>
                <a:gd name="T9" fmla="*/ 48 h 48"/>
                <a:gd name="T10" fmla="*/ 41 w 56"/>
                <a:gd name="T11" fmla="*/ 41 h 48"/>
                <a:gd name="T12" fmla="*/ 41 w 56"/>
                <a:gd name="T13" fmla="*/ 41 h 48"/>
                <a:gd name="T14" fmla="*/ 41 w 56"/>
                <a:gd name="T15" fmla="*/ 41 h 48"/>
                <a:gd name="T16" fmla="*/ 45 w 56"/>
                <a:gd name="T17" fmla="*/ 48 h 48"/>
                <a:gd name="T18" fmla="*/ 41 w 56"/>
                <a:gd name="T19" fmla="*/ 44 h 48"/>
                <a:gd name="T20" fmla="*/ 33 w 56"/>
                <a:gd name="T21" fmla="*/ 41 h 48"/>
                <a:gd name="T22" fmla="*/ 37 w 56"/>
                <a:gd name="T23" fmla="*/ 37 h 48"/>
                <a:gd name="T24" fmla="*/ 33 w 56"/>
                <a:gd name="T25" fmla="*/ 33 h 48"/>
                <a:gd name="T26" fmla="*/ 26 w 56"/>
                <a:gd name="T27" fmla="*/ 29 h 48"/>
                <a:gd name="T28" fmla="*/ 22 w 56"/>
                <a:gd name="T29" fmla="*/ 26 h 48"/>
                <a:gd name="T30" fmla="*/ 19 w 56"/>
                <a:gd name="T31" fmla="*/ 18 h 48"/>
                <a:gd name="T32" fmla="*/ 15 w 56"/>
                <a:gd name="T33" fmla="*/ 15 h 48"/>
                <a:gd name="T34" fmla="*/ 11 w 56"/>
                <a:gd name="T35" fmla="*/ 18 h 48"/>
                <a:gd name="T36" fmla="*/ 19 w 56"/>
                <a:gd name="T37" fmla="*/ 26 h 48"/>
                <a:gd name="T38" fmla="*/ 15 w 56"/>
                <a:gd name="T39" fmla="*/ 26 h 48"/>
                <a:gd name="T40" fmla="*/ 11 w 56"/>
                <a:gd name="T41" fmla="*/ 22 h 48"/>
                <a:gd name="T42" fmla="*/ 0 w 56"/>
                <a:gd name="T43" fmla="*/ 18 h 48"/>
                <a:gd name="T44" fmla="*/ 4 w 56"/>
                <a:gd name="T45" fmla="*/ 15 h 48"/>
                <a:gd name="T46" fmla="*/ 4 w 56"/>
                <a:gd name="T47" fmla="*/ 7 h 48"/>
                <a:gd name="T48" fmla="*/ 0 w 56"/>
                <a:gd name="T49" fmla="*/ 7 h 48"/>
                <a:gd name="T50" fmla="*/ 4 w 56"/>
                <a:gd name="T51" fmla="*/ 3 h 48"/>
                <a:gd name="T52" fmla="*/ 4 w 56"/>
                <a:gd name="T53" fmla="*/ 3 h 48"/>
                <a:gd name="T54" fmla="*/ 11 w 56"/>
                <a:gd name="T55" fmla="*/ 0 h 48"/>
                <a:gd name="T56" fmla="*/ 22 w 56"/>
                <a:gd name="T57" fmla="*/ 3 h 48"/>
                <a:gd name="T58" fmla="*/ 26 w 56"/>
                <a:gd name="T59" fmla="*/ 3 h 48"/>
                <a:gd name="T60" fmla="*/ 30 w 56"/>
                <a:gd name="T61" fmla="*/ 7 h 48"/>
                <a:gd name="T62" fmla="*/ 33 w 56"/>
                <a:gd name="T63" fmla="*/ 7 h 48"/>
                <a:gd name="T64" fmla="*/ 37 w 56"/>
                <a:gd name="T65" fmla="*/ 11 h 48"/>
                <a:gd name="T66" fmla="*/ 41 w 56"/>
                <a:gd name="T67" fmla="*/ 7 h 48"/>
                <a:gd name="T68" fmla="*/ 41 w 56"/>
                <a:gd name="T69" fmla="*/ 11 h 48"/>
                <a:gd name="T70" fmla="*/ 45 w 56"/>
                <a:gd name="T71" fmla="*/ 18 h 48"/>
                <a:gd name="T72" fmla="*/ 48 w 56"/>
                <a:gd name="T73" fmla="*/ 22 h 48"/>
                <a:gd name="T74" fmla="*/ 52 w 56"/>
                <a:gd name="T75" fmla="*/ 26 h 48"/>
                <a:gd name="T76" fmla="*/ 56 w 56"/>
                <a:gd name="T77" fmla="*/ 26 h 48"/>
                <a:gd name="T78" fmla="*/ 52 w 56"/>
                <a:gd name="T79" fmla="*/ 29 h 48"/>
                <a:gd name="T80" fmla="*/ 48 w 56"/>
                <a:gd name="T81" fmla="*/ 33 h 48"/>
                <a:gd name="T82" fmla="*/ 52 w 56"/>
                <a:gd name="T83" fmla="*/ 37 h 48"/>
                <a:gd name="T84" fmla="*/ 52 w 56"/>
                <a:gd name="T85" fmla="*/ 41 h 48"/>
                <a:gd name="T86" fmla="*/ 52 w 56"/>
                <a:gd name="T87" fmla="*/ 44 h 48"/>
                <a:gd name="T88" fmla="*/ 52 w 56"/>
                <a:gd name="T89"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 h="48">
                  <a:moveTo>
                    <a:pt x="52" y="44"/>
                  </a:moveTo>
                  <a:lnTo>
                    <a:pt x="52" y="44"/>
                  </a:lnTo>
                  <a:lnTo>
                    <a:pt x="52" y="44"/>
                  </a:lnTo>
                  <a:lnTo>
                    <a:pt x="52" y="44"/>
                  </a:lnTo>
                  <a:lnTo>
                    <a:pt x="52" y="48"/>
                  </a:lnTo>
                  <a:lnTo>
                    <a:pt x="52" y="48"/>
                  </a:lnTo>
                  <a:lnTo>
                    <a:pt x="48" y="48"/>
                  </a:lnTo>
                  <a:lnTo>
                    <a:pt x="48" y="48"/>
                  </a:lnTo>
                  <a:lnTo>
                    <a:pt x="48" y="48"/>
                  </a:lnTo>
                  <a:lnTo>
                    <a:pt x="45" y="48"/>
                  </a:lnTo>
                  <a:lnTo>
                    <a:pt x="45" y="44"/>
                  </a:lnTo>
                  <a:lnTo>
                    <a:pt x="41" y="41"/>
                  </a:lnTo>
                  <a:lnTo>
                    <a:pt x="41" y="41"/>
                  </a:lnTo>
                  <a:lnTo>
                    <a:pt x="41" y="41"/>
                  </a:lnTo>
                  <a:lnTo>
                    <a:pt x="41" y="41"/>
                  </a:lnTo>
                  <a:lnTo>
                    <a:pt x="41" y="41"/>
                  </a:lnTo>
                  <a:lnTo>
                    <a:pt x="45" y="44"/>
                  </a:lnTo>
                  <a:lnTo>
                    <a:pt x="45" y="48"/>
                  </a:lnTo>
                  <a:lnTo>
                    <a:pt x="41" y="48"/>
                  </a:lnTo>
                  <a:lnTo>
                    <a:pt x="41" y="44"/>
                  </a:lnTo>
                  <a:lnTo>
                    <a:pt x="37" y="44"/>
                  </a:lnTo>
                  <a:lnTo>
                    <a:pt x="33" y="41"/>
                  </a:lnTo>
                  <a:lnTo>
                    <a:pt x="33" y="41"/>
                  </a:lnTo>
                  <a:lnTo>
                    <a:pt x="37" y="37"/>
                  </a:lnTo>
                  <a:lnTo>
                    <a:pt x="37" y="37"/>
                  </a:lnTo>
                  <a:lnTo>
                    <a:pt x="33" y="33"/>
                  </a:lnTo>
                  <a:lnTo>
                    <a:pt x="30" y="33"/>
                  </a:lnTo>
                  <a:lnTo>
                    <a:pt x="26" y="29"/>
                  </a:lnTo>
                  <a:lnTo>
                    <a:pt x="22" y="26"/>
                  </a:lnTo>
                  <a:lnTo>
                    <a:pt x="22" y="26"/>
                  </a:lnTo>
                  <a:lnTo>
                    <a:pt x="19" y="22"/>
                  </a:lnTo>
                  <a:lnTo>
                    <a:pt x="19" y="18"/>
                  </a:lnTo>
                  <a:lnTo>
                    <a:pt x="15" y="18"/>
                  </a:lnTo>
                  <a:lnTo>
                    <a:pt x="15" y="15"/>
                  </a:lnTo>
                  <a:lnTo>
                    <a:pt x="11" y="18"/>
                  </a:lnTo>
                  <a:lnTo>
                    <a:pt x="11" y="18"/>
                  </a:lnTo>
                  <a:lnTo>
                    <a:pt x="19" y="22"/>
                  </a:lnTo>
                  <a:lnTo>
                    <a:pt x="19" y="26"/>
                  </a:lnTo>
                  <a:lnTo>
                    <a:pt x="15" y="26"/>
                  </a:lnTo>
                  <a:lnTo>
                    <a:pt x="15" y="26"/>
                  </a:lnTo>
                  <a:lnTo>
                    <a:pt x="15" y="26"/>
                  </a:lnTo>
                  <a:lnTo>
                    <a:pt x="11" y="22"/>
                  </a:lnTo>
                  <a:lnTo>
                    <a:pt x="7" y="22"/>
                  </a:lnTo>
                  <a:lnTo>
                    <a:pt x="0" y="18"/>
                  </a:lnTo>
                  <a:lnTo>
                    <a:pt x="0" y="18"/>
                  </a:lnTo>
                  <a:lnTo>
                    <a:pt x="4" y="15"/>
                  </a:lnTo>
                  <a:lnTo>
                    <a:pt x="4" y="11"/>
                  </a:lnTo>
                  <a:lnTo>
                    <a:pt x="4" y="7"/>
                  </a:lnTo>
                  <a:lnTo>
                    <a:pt x="4" y="7"/>
                  </a:lnTo>
                  <a:lnTo>
                    <a:pt x="0" y="7"/>
                  </a:lnTo>
                  <a:lnTo>
                    <a:pt x="4" y="7"/>
                  </a:lnTo>
                  <a:lnTo>
                    <a:pt x="4" y="3"/>
                  </a:lnTo>
                  <a:lnTo>
                    <a:pt x="4" y="3"/>
                  </a:lnTo>
                  <a:lnTo>
                    <a:pt x="4" y="3"/>
                  </a:lnTo>
                  <a:lnTo>
                    <a:pt x="4" y="3"/>
                  </a:lnTo>
                  <a:lnTo>
                    <a:pt x="11" y="0"/>
                  </a:lnTo>
                  <a:lnTo>
                    <a:pt x="19" y="3"/>
                  </a:lnTo>
                  <a:lnTo>
                    <a:pt x="22" y="3"/>
                  </a:lnTo>
                  <a:lnTo>
                    <a:pt x="26" y="3"/>
                  </a:lnTo>
                  <a:lnTo>
                    <a:pt x="26" y="3"/>
                  </a:lnTo>
                  <a:lnTo>
                    <a:pt x="30" y="7"/>
                  </a:lnTo>
                  <a:lnTo>
                    <a:pt x="30" y="7"/>
                  </a:lnTo>
                  <a:lnTo>
                    <a:pt x="33" y="11"/>
                  </a:lnTo>
                  <a:lnTo>
                    <a:pt x="33" y="7"/>
                  </a:lnTo>
                  <a:lnTo>
                    <a:pt x="37" y="7"/>
                  </a:lnTo>
                  <a:lnTo>
                    <a:pt x="37" y="11"/>
                  </a:lnTo>
                  <a:lnTo>
                    <a:pt x="41" y="11"/>
                  </a:lnTo>
                  <a:lnTo>
                    <a:pt x="41" y="7"/>
                  </a:lnTo>
                  <a:lnTo>
                    <a:pt x="41" y="7"/>
                  </a:lnTo>
                  <a:lnTo>
                    <a:pt x="41" y="11"/>
                  </a:lnTo>
                  <a:lnTo>
                    <a:pt x="45" y="15"/>
                  </a:lnTo>
                  <a:lnTo>
                    <a:pt x="45" y="18"/>
                  </a:lnTo>
                  <a:lnTo>
                    <a:pt x="48" y="18"/>
                  </a:lnTo>
                  <a:lnTo>
                    <a:pt x="48" y="22"/>
                  </a:lnTo>
                  <a:lnTo>
                    <a:pt x="52" y="26"/>
                  </a:lnTo>
                  <a:lnTo>
                    <a:pt x="52" y="26"/>
                  </a:lnTo>
                  <a:lnTo>
                    <a:pt x="56" y="26"/>
                  </a:lnTo>
                  <a:lnTo>
                    <a:pt x="56" y="26"/>
                  </a:lnTo>
                  <a:lnTo>
                    <a:pt x="52" y="26"/>
                  </a:lnTo>
                  <a:lnTo>
                    <a:pt x="52" y="29"/>
                  </a:lnTo>
                  <a:lnTo>
                    <a:pt x="52" y="29"/>
                  </a:lnTo>
                  <a:lnTo>
                    <a:pt x="48" y="33"/>
                  </a:lnTo>
                  <a:lnTo>
                    <a:pt x="48" y="37"/>
                  </a:lnTo>
                  <a:lnTo>
                    <a:pt x="52" y="37"/>
                  </a:lnTo>
                  <a:lnTo>
                    <a:pt x="52" y="37"/>
                  </a:lnTo>
                  <a:lnTo>
                    <a:pt x="52" y="41"/>
                  </a:lnTo>
                  <a:lnTo>
                    <a:pt x="52" y="44"/>
                  </a:lnTo>
                  <a:lnTo>
                    <a:pt x="52" y="44"/>
                  </a:lnTo>
                  <a:lnTo>
                    <a:pt x="52" y="44"/>
                  </a:lnTo>
                  <a:lnTo>
                    <a:pt x="52" y="4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68" name="Freeform 167"/>
            <p:cNvSpPr>
              <a:spLocks/>
            </p:cNvSpPr>
            <p:nvPr/>
          </p:nvSpPr>
          <p:spPr bwMode="auto">
            <a:xfrm>
              <a:off x="9378025" y="6527790"/>
              <a:ext cx="155184" cy="129902"/>
            </a:xfrm>
            <a:custGeom>
              <a:avLst/>
              <a:gdLst>
                <a:gd name="T0" fmla="*/ 8 w 21"/>
                <a:gd name="T1" fmla="*/ 16 h 18"/>
                <a:gd name="T2" fmla="*/ 10 w 21"/>
                <a:gd name="T3" fmla="*/ 15 h 18"/>
                <a:gd name="T4" fmla="*/ 13 w 21"/>
                <a:gd name="T5" fmla="*/ 16 h 18"/>
                <a:gd name="T6" fmla="*/ 14 w 21"/>
                <a:gd name="T7" fmla="*/ 16 h 18"/>
                <a:gd name="T8" fmla="*/ 15 w 21"/>
                <a:gd name="T9" fmla="*/ 17 h 18"/>
                <a:gd name="T10" fmla="*/ 16 w 21"/>
                <a:gd name="T11" fmla="*/ 17 h 18"/>
                <a:gd name="T12" fmla="*/ 17 w 21"/>
                <a:gd name="T13" fmla="*/ 17 h 18"/>
                <a:gd name="T14" fmla="*/ 17 w 21"/>
                <a:gd name="T15" fmla="*/ 17 h 18"/>
                <a:gd name="T16" fmla="*/ 17 w 21"/>
                <a:gd name="T17" fmla="*/ 15 h 18"/>
                <a:gd name="T18" fmla="*/ 17 w 21"/>
                <a:gd name="T19" fmla="*/ 14 h 18"/>
                <a:gd name="T20" fmla="*/ 17 w 21"/>
                <a:gd name="T21" fmla="*/ 13 h 18"/>
                <a:gd name="T22" fmla="*/ 17 w 21"/>
                <a:gd name="T23" fmla="*/ 14 h 18"/>
                <a:gd name="T24" fmla="*/ 17 w 21"/>
                <a:gd name="T25" fmla="*/ 13 h 18"/>
                <a:gd name="T26" fmla="*/ 17 w 21"/>
                <a:gd name="T27" fmla="*/ 11 h 18"/>
                <a:gd name="T28" fmla="*/ 18 w 21"/>
                <a:gd name="T29" fmla="*/ 9 h 18"/>
                <a:gd name="T30" fmla="*/ 18 w 21"/>
                <a:gd name="T31" fmla="*/ 10 h 18"/>
                <a:gd name="T32" fmla="*/ 18 w 21"/>
                <a:gd name="T33" fmla="*/ 11 h 18"/>
                <a:gd name="T34" fmla="*/ 18 w 21"/>
                <a:gd name="T35" fmla="*/ 11 h 18"/>
                <a:gd name="T36" fmla="*/ 19 w 21"/>
                <a:gd name="T37" fmla="*/ 7 h 18"/>
                <a:gd name="T38" fmla="*/ 18 w 21"/>
                <a:gd name="T39" fmla="*/ 7 h 18"/>
                <a:gd name="T40" fmla="*/ 18 w 21"/>
                <a:gd name="T41" fmla="*/ 6 h 18"/>
                <a:gd name="T42" fmla="*/ 19 w 21"/>
                <a:gd name="T43" fmla="*/ 6 h 18"/>
                <a:gd name="T44" fmla="*/ 19 w 21"/>
                <a:gd name="T45" fmla="*/ 5 h 18"/>
                <a:gd name="T46" fmla="*/ 20 w 21"/>
                <a:gd name="T47" fmla="*/ 4 h 18"/>
                <a:gd name="T48" fmla="*/ 20 w 21"/>
                <a:gd name="T49" fmla="*/ 3 h 18"/>
                <a:gd name="T50" fmla="*/ 20 w 21"/>
                <a:gd name="T51" fmla="*/ 2 h 18"/>
                <a:gd name="T52" fmla="*/ 20 w 21"/>
                <a:gd name="T53" fmla="*/ 0 h 18"/>
                <a:gd name="T54" fmla="*/ 21 w 21"/>
                <a:gd name="T55" fmla="*/ 0 h 18"/>
                <a:gd name="T56" fmla="*/ 19 w 21"/>
                <a:gd name="T57" fmla="*/ 0 h 18"/>
                <a:gd name="T58" fmla="*/ 19 w 21"/>
                <a:gd name="T59" fmla="*/ 0 h 18"/>
                <a:gd name="T60" fmla="*/ 18 w 21"/>
                <a:gd name="T61" fmla="*/ 0 h 18"/>
                <a:gd name="T62" fmla="*/ 17 w 21"/>
                <a:gd name="T63" fmla="*/ 1 h 18"/>
                <a:gd name="T64" fmla="*/ 16 w 21"/>
                <a:gd name="T65" fmla="*/ 2 h 18"/>
                <a:gd name="T66" fmla="*/ 14 w 21"/>
                <a:gd name="T67" fmla="*/ 2 h 18"/>
                <a:gd name="T68" fmla="*/ 14 w 21"/>
                <a:gd name="T69" fmla="*/ 1 h 18"/>
                <a:gd name="T70" fmla="*/ 13 w 21"/>
                <a:gd name="T71" fmla="*/ 2 h 18"/>
                <a:gd name="T72" fmla="*/ 12 w 21"/>
                <a:gd name="T73" fmla="*/ 3 h 18"/>
                <a:gd name="T74" fmla="*/ 11 w 21"/>
                <a:gd name="T75" fmla="*/ 3 h 18"/>
                <a:gd name="T76" fmla="*/ 9 w 21"/>
                <a:gd name="T77" fmla="*/ 4 h 18"/>
                <a:gd name="T78" fmla="*/ 8 w 21"/>
                <a:gd name="T79" fmla="*/ 5 h 18"/>
                <a:gd name="T80" fmla="*/ 8 w 21"/>
                <a:gd name="T81" fmla="*/ 4 h 18"/>
                <a:gd name="T82" fmla="*/ 5 w 21"/>
                <a:gd name="T83" fmla="*/ 5 h 18"/>
                <a:gd name="T84" fmla="*/ 4 w 21"/>
                <a:gd name="T85" fmla="*/ 6 h 18"/>
                <a:gd name="T86" fmla="*/ 4 w 21"/>
                <a:gd name="T87" fmla="*/ 7 h 18"/>
                <a:gd name="T88" fmla="*/ 2 w 21"/>
                <a:gd name="T89" fmla="*/ 8 h 18"/>
                <a:gd name="T90" fmla="*/ 1 w 21"/>
                <a:gd name="T91" fmla="*/ 8 h 18"/>
                <a:gd name="T92" fmla="*/ 0 w 21"/>
                <a:gd name="T93" fmla="*/ 8 h 18"/>
                <a:gd name="T94" fmla="*/ 2 w 21"/>
                <a:gd name="T95" fmla="*/ 10 h 18"/>
                <a:gd name="T96" fmla="*/ 2 w 21"/>
                <a:gd name="T97" fmla="*/ 11 h 18"/>
                <a:gd name="T98" fmla="*/ 5 w 21"/>
                <a:gd name="T99" fmla="*/ 14 h 18"/>
                <a:gd name="T100" fmla="*/ 7 w 21"/>
                <a:gd name="T10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 h="18">
                  <a:moveTo>
                    <a:pt x="8" y="16"/>
                  </a:moveTo>
                  <a:cubicBezTo>
                    <a:pt x="8" y="16"/>
                    <a:pt x="8" y="16"/>
                    <a:pt x="8" y="16"/>
                  </a:cubicBezTo>
                  <a:cubicBezTo>
                    <a:pt x="8" y="16"/>
                    <a:pt x="8" y="16"/>
                    <a:pt x="8" y="16"/>
                  </a:cubicBezTo>
                  <a:cubicBezTo>
                    <a:pt x="10" y="15"/>
                    <a:pt x="10" y="15"/>
                    <a:pt x="10" y="15"/>
                  </a:cubicBezTo>
                  <a:cubicBezTo>
                    <a:pt x="12" y="16"/>
                    <a:pt x="12" y="16"/>
                    <a:pt x="12" y="16"/>
                  </a:cubicBezTo>
                  <a:cubicBezTo>
                    <a:pt x="13" y="16"/>
                    <a:pt x="13" y="16"/>
                    <a:pt x="13" y="16"/>
                  </a:cubicBezTo>
                  <a:cubicBezTo>
                    <a:pt x="14" y="16"/>
                    <a:pt x="14" y="16"/>
                    <a:pt x="14" y="16"/>
                  </a:cubicBezTo>
                  <a:cubicBezTo>
                    <a:pt x="14" y="16"/>
                    <a:pt x="14" y="16"/>
                    <a:pt x="14" y="16"/>
                  </a:cubicBezTo>
                  <a:cubicBezTo>
                    <a:pt x="15" y="17"/>
                    <a:pt x="15" y="17"/>
                    <a:pt x="15" y="17"/>
                  </a:cubicBezTo>
                  <a:cubicBezTo>
                    <a:pt x="15" y="17"/>
                    <a:pt x="15" y="17"/>
                    <a:pt x="15" y="17"/>
                  </a:cubicBezTo>
                  <a:cubicBezTo>
                    <a:pt x="16" y="18"/>
                    <a:pt x="16" y="18"/>
                    <a:pt x="16" y="18"/>
                  </a:cubicBezTo>
                  <a:cubicBezTo>
                    <a:pt x="16" y="17"/>
                    <a:pt x="16" y="17"/>
                    <a:pt x="16" y="17"/>
                  </a:cubicBezTo>
                  <a:cubicBezTo>
                    <a:pt x="17" y="17"/>
                    <a:pt x="17" y="17"/>
                    <a:pt x="17" y="17"/>
                  </a:cubicBezTo>
                  <a:cubicBezTo>
                    <a:pt x="17" y="17"/>
                    <a:pt x="17" y="17"/>
                    <a:pt x="17" y="17"/>
                  </a:cubicBezTo>
                  <a:cubicBezTo>
                    <a:pt x="17" y="17"/>
                    <a:pt x="17" y="17"/>
                    <a:pt x="17" y="17"/>
                  </a:cubicBezTo>
                  <a:cubicBezTo>
                    <a:pt x="17" y="17"/>
                    <a:pt x="17" y="17"/>
                    <a:pt x="17" y="17"/>
                  </a:cubicBezTo>
                  <a:cubicBezTo>
                    <a:pt x="17" y="16"/>
                    <a:pt x="17" y="16"/>
                    <a:pt x="17" y="16"/>
                  </a:cubicBezTo>
                  <a:cubicBezTo>
                    <a:pt x="17" y="15"/>
                    <a:pt x="17" y="15"/>
                    <a:pt x="17" y="15"/>
                  </a:cubicBezTo>
                  <a:cubicBezTo>
                    <a:pt x="17" y="14"/>
                    <a:pt x="17" y="14"/>
                    <a:pt x="17" y="14"/>
                  </a:cubicBezTo>
                  <a:cubicBezTo>
                    <a:pt x="17" y="14"/>
                    <a:pt x="17" y="14"/>
                    <a:pt x="17" y="14"/>
                  </a:cubicBezTo>
                  <a:cubicBezTo>
                    <a:pt x="17" y="13"/>
                    <a:pt x="17" y="13"/>
                    <a:pt x="17" y="13"/>
                  </a:cubicBezTo>
                  <a:cubicBezTo>
                    <a:pt x="17" y="13"/>
                    <a:pt x="17" y="13"/>
                    <a:pt x="17" y="13"/>
                  </a:cubicBezTo>
                  <a:cubicBezTo>
                    <a:pt x="17" y="14"/>
                    <a:pt x="17" y="14"/>
                    <a:pt x="17" y="14"/>
                  </a:cubicBezTo>
                  <a:cubicBezTo>
                    <a:pt x="17" y="14"/>
                    <a:pt x="17" y="14"/>
                    <a:pt x="17" y="14"/>
                  </a:cubicBezTo>
                  <a:cubicBezTo>
                    <a:pt x="17" y="13"/>
                    <a:pt x="17" y="13"/>
                    <a:pt x="17" y="13"/>
                  </a:cubicBezTo>
                  <a:cubicBezTo>
                    <a:pt x="17" y="13"/>
                    <a:pt x="17" y="13"/>
                    <a:pt x="17" y="13"/>
                  </a:cubicBezTo>
                  <a:cubicBezTo>
                    <a:pt x="17" y="12"/>
                    <a:pt x="17" y="12"/>
                    <a:pt x="17" y="12"/>
                  </a:cubicBezTo>
                  <a:cubicBezTo>
                    <a:pt x="17" y="11"/>
                    <a:pt x="17" y="11"/>
                    <a:pt x="17" y="11"/>
                  </a:cubicBezTo>
                  <a:cubicBezTo>
                    <a:pt x="17" y="11"/>
                    <a:pt x="17" y="11"/>
                    <a:pt x="17" y="11"/>
                  </a:cubicBezTo>
                  <a:cubicBezTo>
                    <a:pt x="18" y="9"/>
                    <a:pt x="18" y="9"/>
                    <a:pt x="18" y="9"/>
                  </a:cubicBezTo>
                  <a:cubicBezTo>
                    <a:pt x="18" y="10"/>
                    <a:pt x="18" y="10"/>
                    <a:pt x="18" y="10"/>
                  </a:cubicBezTo>
                  <a:cubicBezTo>
                    <a:pt x="18" y="10"/>
                    <a:pt x="18" y="10"/>
                    <a:pt x="18" y="10"/>
                  </a:cubicBezTo>
                  <a:cubicBezTo>
                    <a:pt x="18" y="10"/>
                    <a:pt x="18" y="10"/>
                    <a:pt x="18" y="11"/>
                  </a:cubicBezTo>
                  <a:cubicBezTo>
                    <a:pt x="18" y="11"/>
                    <a:pt x="18" y="11"/>
                    <a:pt x="18" y="11"/>
                  </a:cubicBezTo>
                  <a:cubicBezTo>
                    <a:pt x="18" y="11"/>
                    <a:pt x="18" y="11"/>
                    <a:pt x="18" y="11"/>
                  </a:cubicBezTo>
                  <a:cubicBezTo>
                    <a:pt x="18" y="11"/>
                    <a:pt x="18" y="11"/>
                    <a:pt x="18" y="11"/>
                  </a:cubicBezTo>
                  <a:cubicBezTo>
                    <a:pt x="19" y="9"/>
                    <a:pt x="19" y="9"/>
                    <a:pt x="19" y="9"/>
                  </a:cubicBezTo>
                  <a:cubicBezTo>
                    <a:pt x="19" y="7"/>
                    <a:pt x="19" y="7"/>
                    <a:pt x="19" y="7"/>
                  </a:cubicBezTo>
                  <a:cubicBezTo>
                    <a:pt x="19" y="7"/>
                    <a:pt x="19" y="7"/>
                    <a:pt x="19" y="7"/>
                  </a:cubicBezTo>
                  <a:cubicBezTo>
                    <a:pt x="18" y="7"/>
                    <a:pt x="18" y="7"/>
                    <a:pt x="18" y="7"/>
                  </a:cubicBezTo>
                  <a:cubicBezTo>
                    <a:pt x="18" y="6"/>
                    <a:pt x="18" y="6"/>
                    <a:pt x="18" y="6"/>
                  </a:cubicBezTo>
                  <a:cubicBezTo>
                    <a:pt x="18" y="6"/>
                    <a:pt x="18" y="6"/>
                    <a:pt x="18" y="6"/>
                  </a:cubicBezTo>
                  <a:cubicBezTo>
                    <a:pt x="18" y="6"/>
                    <a:pt x="18" y="6"/>
                    <a:pt x="18" y="6"/>
                  </a:cubicBezTo>
                  <a:cubicBezTo>
                    <a:pt x="19" y="6"/>
                    <a:pt x="19" y="6"/>
                    <a:pt x="19" y="6"/>
                  </a:cubicBezTo>
                  <a:cubicBezTo>
                    <a:pt x="19" y="6"/>
                    <a:pt x="19" y="6"/>
                    <a:pt x="19" y="6"/>
                  </a:cubicBezTo>
                  <a:cubicBezTo>
                    <a:pt x="19" y="5"/>
                    <a:pt x="19" y="5"/>
                    <a:pt x="19" y="5"/>
                  </a:cubicBezTo>
                  <a:cubicBezTo>
                    <a:pt x="20" y="4"/>
                    <a:pt x="20" y="4"/>
                    <a:pt x="20" y="4"/>
                  </a:cubicBezTo>
                  <a:cubicBezTo>
                    <a:pt x="20" y="4"/>
                    <a:pt x="20" y="4"/>
                    <a:pt x="20" y="4"/>
                  </a:cubicBezTo>
                  <a:cubicBezTo>
                    <a:pt x="20" y="3"/>
                    <a:pt x="20" y="3"/>
                    <a:pt x="20" y="3"/>
                  </a:cubicBezTo>
                  <a:cubicBezTo>
                    <a:pt x="20" y="3"/>
                    <a:pt x="20" y="3"/>
                    <a:pt x="20" y="3"/>
                  </a:cubicBezTo>
                  <a:cubicBezTo>
                    <a:pt x="20" y="3"/>
                    <a:pt x="20" y="3"/>
                    <a:pt x="20" y="3"/>
                  </a:cubicBezTo>
                  <a:cubicBezTo>
                    <a:pt x="20" y="2"/>
                    <a:pt x="20" y="2"/>
                    <a:pt x="20" y="2"/>
                  </a:cubicBezTo>
                  <a:cubicBezTo>
                    <a:pt x="20" y="2"/>
                    <a:pt x="20" y="2"/>
                    <a:pt x="20" y="2"/>
                  </a:cubicBezTo>
                  <a:cubicBezTo>
                    <a:pt x="20" y="0"/>
                    <a:pt x="20" y="0"/>
                    <a:pt x="20" y="0"/>
                  </a:cubicBezTo>
                  <a:cubicBezTo>
                    <a:pt x="20" y="0"/>
                    <a:pt x="20" y="0"/>
                    <a:pt x="20" y="0"/>
                  </a:cubicBezTo>
                  <a:cubicBezTo>
                    <a:pt x="21" y="0"/>
                    <a:pt x="21" y="0"/>
                    <a:pt x="21" y="0"/>
                  </a:cubicBezTo>
                  <a:cubicBezTo>
                    <a:pt x="20" y="0"/>
                    <a:pt x="20" y="0"/>
                    <a:pt x="20" y="0"/>
                  </a:cubicBezTo>
                  <a:cubicBezTo>
                    <a:pt x="19" y="0"/>
                    <a:pt x="19" y="0"/>
                    <a:pt x="19" y="0"/>
                  </a:cubicBezTo>
                  <a:cubicBezTo>
                    <a:pt x="19" y="0"/>
                    <a:pt x="19" y="0"/>
                    <a:pt x="19" y="0"/>
                  </a:cubicBezTo>
                  <a:cubicBezTo>
                    <a:pt x="19" y="0"/>
                    <a:pt x="19" y="0"/>
                    <a:pt x="19" y="0"/>
                  </a:cubicBezTo>
                  <a:cubicBezTo>
                    <a:pt x="18" y="0"/>
                    <a:pt x="18" y="0"/>
                    <a:pt x="18" y="0"/>
                  </a:cubicBezTo>
                  <a:cubicBezTo>
                    <a:pt x="18" y="0"/>
                    <a:pt x="18" y="0"/>
                    <a:pt x="18" y="0"/>
                  </a:cubicBezTo>
                  <a:cubicBezTo>
                    <a:pt x="18" y="1"/>
                    <a:pt x="18" y="1"/>
                    <a:pt x="18" y="1"/>
                  </a:cubicBezTo>
                  <a:cubicBezTo>
                    <a:pt x="17" y="1"/>
                    <a:pt x="17" y="1"/>
                    <a:pt x="17" y="1"/>
                  </a:cubicBezTo>
                  <a:cubicBezTo>
                    <a:pt x="16" y="1"/>
                    <a:pt x="16" y="1"/>
                    <a:pt x="16" y="1"/>
                  </a:cubicBezTo>
                  <a:cubicBezTo>
                    <a:pt x="16" y="2"/>
                    <a:pt x="16" y="2"/>
                    <a:pt x="16" y="2"/>
                  </a:cubicBezTo>
                  <a:cubicBezTo>
                    <a:pt x="15" y="1"/>
                    <a:pt x="15" y="1"/>
                    <a:pt x="15" y="1"/>
                  </a:cubicBezTo>
                  <a:cubicBezTo>
                    <a:pt x="14" y="2"/>
                    <a:pt x="14" y="2"/>
                    <a:pt x="14" y="2"/>
                  </a:cubicBezTo>
                  <a:cubicBezTo>
                    <a:pt x="14" y="1"/>
                    <a:pt x="14" y="1"/>
                    <a:pt x="14" y="1"/>
                  </a:cubicBezTo>
                  <a:cubicBezTo>
                    <a:pt x="14" y="1"/>
                    <a:pt x="14" y="1"/>
                    <a:pt x="14" y="1"/>
                  </a:cubicBezTo>
                  <a:cubicBezTo>
                    <a:pt x="13" y="1"/>
                    <a:pt x="13" y="1"/>
                    <a:pt x="13" y="1"/>
                  </a:cubicBezTo>
                  <a:cubicBezTo>
                    <a:pt x="13" y="2"/>
                    <a:pt x="13" y="2"/>
                    <a:pt x="13" y="2"/>
                  </a:cubicBezTo>
                  <a:cubicBezTo>
                    <a:pt x="12" y="2"/>
                    <a:pt x="12" y="2"/>
                    <a:pt x="12" y="2"/>
                  </a:cubicBezTo>
                  <a:cubicBezTo>
                    <a:pt x="12" y="3"/>
                    <a:pt x="12" y="3"/>
                    <a:pt x="12" y="3"/>
                  </a:cubicBezTo>
                  <a:cubicBezTo>
                    <a:pt x="12" y="3"/>
                    <a:pt x="12" y="3"/>
                    <a:pt x="12" y="3"/>
                  </a:cubicBezTo>
                  <a:cubicBezTo>
                    <a:pt x="11" y="3"/>
                    <a:pt x="11" y="3"/>
                    <a:pt x="11" y="3"/>
                  </a:cubicBezTo>
                  <a:cubicBezTo>
                    <a:pt x="10" y="4"/>
                    <a:pt x="10" y="4"/>
                    <a:pt x="10" y="4"/>
                  </a:cubicBezTo>
                  <a:cubicBezTo>
                    <a:pt x="9" y="4"/>
                    <a:pt x="9" y="4"/>
                    <a:pt x="9" y="4"/>
                  </a:cubicBezTo>
                  <a:cubicBezTo>
                    <a:pt x="9" y="5"/>
                    <a:pt x="9" y="5"/>
                    <a:pt x="9" y="5"/>
                  </a:cubicBezTo>
                  <a:cubicBezTo>
                    <a:pt x="8" y="5"/>
                    <a:pt x="8" y="5"/>
                    <a:pt x="8" y="5"/>
                  </a:cubicBezTo>
                  <a:cubicBezTo>
                    <a:pt x="8" y="5"/>
                    <a:pt x="8" y="5"/>
                    <a:pt x="8" y="5"/>
                  </a:cubicBezTo>
                  <a:cubicBezTo>
                    <a:pt x="8" y="4"/>
                    <a:pt x="8" y="4"/>
                    <a:pt x="8" y="4"/>
                  </a:cubicBezTo>
                  <a:cubicBezTo>
                    <a:pt x="6" y="4"/>
                    <a:pt x="6" y="4"/>
                    <a:pt x="6" y="4"/>
                  </a:cubicBezTo>
                  <a:cubicBezTo>
                    <a:pt x="5" y="5"/>
                    <a:pt x="5" y="5"/>
                    <a:pt x="5" y="5"/>
                  </a:cubicBezTo>
                  <a:cubicBezTo>
                    <a:pt x="4" y="5"/>
                    <a:pt x="4" y="5"/>
                    <a:pt x="4" y="5"/>
                  </a:cubicBezTo>
                  <a:cubicBezTo>
                    <a:pt x="4" y="6"/>
                    <a:pt x="4" y="6"/>
                    <a:pt x="4" y="6"/>
                  </a:cubicBezTo>
                  <a:cubicBezTo>
                    <a:pt x="4" y="6"/>
                    <a:pt x="4" y="6"/>
                    <a:pt x="4" y="6"/>
                  </a:cubicBezTo>
                  <a:cubicBezTo>
                    <a:pt x="4" y="7"/>
                    <a:pt x="4" y="7"/>
                    <a:pt x="4" y="7"/>
                  </a:cubicBezTo>
                  <a:cubicBezTo>
                    <a:pt x="3" y="8"/>
                    <a:pt x="3" y="8"/>
                    <a:pt x="3" y="8"/>
                  </a:cubicBezTo>
                  <a:cubicBezTo>
                    <a:pt x="2" y="8"/>
                    <a:pt x="2" y="8"/>
                    <a:pt x="2" y="8"/>
                  </a:cubicBezTo>
                  <a:cubicBezTo>
                    <a:pt x="1" y="8"/>
                    <a:pt x="1" y="8"/>
                    <a:pt x="1" y="8"/>
                  </a:cubicBezTo>
                  <a:cubicBezTo>
                    <a:pt x="1" y="8"/>
                    <a:pt x="1" y="8"/>
                    <a:pt x="1" y="8"/>
                  </a:cubicBezTo>
                  <a:cubicBezTo>
                    <a:pt x="1" y="9"/>
                    <a:pt x="1" y="9"/>
                    <a:pt x="1" y="9"/>
                  </a:cubicBezTo>
                  <a:cubicBezTo>
                    <a:pt x="0" y="8"/>
                    <a:pt x="0" y="8"/>
                    <a:pt x="0" y="8"/>
                  </a:cubicBezTo>
                  <a:cubicBezTo>
                    <a:pt x="0" y="9"/>
                    <a:pt x="0" y="9"/>
                    <a:pt x="0" y="9"/>
                  </a:cubicBezTo>
                  <a:cubicBezTo>
                    <a:pt x="2" y="10"/>
                    <a:pt x="2" y="10"/>
                    <a:pt x="2" y="10"/>
                  </a:cubicBezTo>
                  <a:cubicBezTo>
                    <a:pt x="2" y="11"/>
                    <a:pt x="2" y="11"/>
                    <a:pt x="2" y="11"/>
                  </a:cubicBezTo>
                  <a:cubicBezTo>
                    <a:pt x="2" y="11"/>
                    <a:pt x="2" y="11"/>
                    <a:pt x="2" y="11"/>
                  </a:cubicBezTo>
                  <a:cubicBezTo>
                    <a:pt x="4" y="12"/>
                    <a:pt x="4" y="12"/>
                    <a:pt x="4" y="12"/>
                  </a:cubicBezTo>
                  <a:cubicBezTo>
                    <a:pt x="5" y="14"/>
                    <a:pt x="5" y="14"/>
                    <a:pt x="5" y="14"/>
                  </a:cubicBezTo>
                  <a:cubicBezTo>
                    <a:pt x="7" y="16"/>
                    <a:pt x="7" y="16"/>
                    <a:pt x="7" y="16"/>
                  </a:cubicBezTo>
                  <a:cubicBezTo>
                    <a:pt x="7" y="16"/>
                    <a:pt x="7" y="16"/>
                    <a:pt x="7" y="16"/>
                  </a:cubicBezTo>
                  <a:lnTo>
                    <a:pt x="8" y="1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69" name="Freeform 168"/>
            <p:cNvSpPr>
              <a:spLocks/>
            </p:cNvSpPr>
            <p:nvPr/>
          </p:nvSpPr>
          <p:spPr bwMode="auto">
            <a:xfrm>
              <a:off x="9312370" y="6492890"/>
              <a:ext cx="220839" cy="93063"/>
            </a:xfrm>
            <a:custGeom>
              <a:avLst/>
              <a:gdLst>
                <a:gd name="T0" fmla="*/ 41 w 111"/>
                <a:gd name="T1" fmla="*/ 48 h 48"/>
                <a:gd name="T2" fmla="*/ 48 w 111"/>
                <a:gd name="T3" fmla="*/ 44 h 48"/>
                <a:gd name="T4" fmla="*/ 48 w 111"/>
                <a:gd name="T5" fmla="*/ 40 h 48"/>
                <a:gd name="T6" fmla="*/ 52 w 111"/>
                <a:gd name="T7" fmla="*/ 37 h 48"/>
                <a:gd name="T8" fmla="*/ 63 w 111"/>
                <a:gd name="T9" fmla="*/ 33 h 48"/>
                <a:gd name="T10" fmla="*/ 63 w 111"/>
                <a:gd name="T11" fmla="*/ 37 h 48"/>
                <a:gd name="T12" fmla="*/ 66 w 111"/>
                <a:gd name="T13" fmla="*/ 33 h 48"/>
                <a:gd name="T14" fmla="*/ 74 w 111"/>
                <a:gd name="T15" fmla="*/ 29 h 48"/>
                <a:gd name="T16" fmla="*/ 78 w 111"/>
                <a:gd name="T17" fmla="*/ 29 h 48"/>
                <a:gd name="T18" fmla="*/ 81 w 111"/>
                <a:gd name="T19" fmla="*/ 26 h 48"/>
                <a:gd name="T20" fmla="*/ 85 w 111"/>
                <a:gd name="T21" fmla="*/ 22 h 48"/>
                <a:gd name="T22" fmla="*/ 85 w 111"/>
                <a:gd name="T23" fmla="*/ 26 h 48"/>
                <a:gd name="T24" fmla="*/ 92 w 111"/>
                <a:gd name="T25" fmla="*/ 26 h 48"/>
                <a:gd name="T26" fmla="*/ 96 w 111"/>
                <a:gd name="T27" fmla="*/ 22 h 48"/>
                <a:gd name="T28" fmla="*/ 100 w 111"/>
                <a:gd name="T29" fmla="*/ 18 h 48"/>
                <a:gd name="T30" fmla="*/ 104 w 111"/>
                <a:gd name="T31" fmla="*/ 18 h 48"/>
                <a:gd name="T32" fmla="*/ 104 w 111"/>
                <a:gd name="T33" fmla="*/ 18 h 48"/>
                <a:gd name="T34" fmla="*/ 111 w 111"/>
                <a:gd name="T35" fmla="*/ 18 h 48"/>
                <a:gd name="T36" fmla="*/ 111 w 111"/>
                <a:gd name="T37" fmla="*/ 14 h 48"/>
                <a:gd name="T38" fmla="*/ 104 w 111"/>
                <a:gd name="T39" fmla="*/ 11 h 48"/>
                <a:gd name="T40" fmla="*/ 104 w 111"/>
                <a:gd name="T41" fmla="*/ 14 h 48"/>
                <a:gd name="T42" fmla="*/ 96 w 111"/>
                <a:gd name="T43" fmla="*/ 14 h 48"/>
                <a:gd name="T44" fmla="*/ 89 w 111"/>
                <a:gd name="T45" fmla="*/ 11 h 48"/>
                <a:gd name="T46" fmla="*/ 89 w 111"/>
                <a:gd name="T47" fmla="*/ 11 h 48"/>
                <a:gd name="T48" fmla="*/ 89 w 111"/>
                <a:gd name="T49" fmla="*/ 7 h 48"/>
                <a:gd name="T50" fmla="*/ 96 w 111"/>
                <a:gd name="T51" fmla="*/ 7 h 48"/>
                <a:gd name="T52" fmla="*/ 100 w 111"/>
                <a:gd name="T53" fmla="*/ 11 h 48"/>
                <a:gd name="T54" fmla="*/ 92 w 111"/>
                <a:gd name="T55" fmla="*/ 7 h 48"/>
                <a:gd name="T56" fmla="*/ 89 w 111"/>
                <a:gd name="T57" fmla="*/ 7 h 48"/>
                <a:gd name="T58" fmla="*/ 85 w 111"/>
                <a:gd name="T59" fmla="*/ 7 h 48"/>
                <a:gd name="T60" fmla="*/ 74 w 111"/>
                <a:gd name="T61" fmla="*/ 3 h 48"/>
                <a:gd name="T62" fmla="*/ 63 w 111"/>
                <a:gd name="T63" fmla="*/ 0 h 48"/>
                <a:gd name="T64" fmla="*/ 59 w 111"/>
                <a:gd name="T65" fmla="*/ 3 h 48"/>
                <a:gd name="T66" fmla="*/ 59 w 111"/>
                <a:gd name="T67" fmla="*/ 3 h 48"/>
                <a:gd name="T68" fmla="*/ 55 w 111"/>
                <a:gd name="T69" fmla="*/ 3 h 48"/>
                <a:gd name="T70" fmla="*/ 41 w 111"/>
                <a:gd name="T71" fmla="*/ 3 h 48"/>
                <a:gd name="T72" fmla="*/ 29 w 111"/>
                <a:gd name="T73" fmla="*/ 7 h 48"/>
                <a:gd name="T74" fmla="*/ 26 w 111"/>
                <a:gd name="T75" fmla="*/ 7 h 48"/>
                <a:gd name="T76" fmla="*/ 22 w 111"/>
                <a:gd name="T77" fmla="*/ 11 h 48"/>
                <a:gd name="T78" fmla="*/ 15 w 111"/>
                <a:gd name="T79" fmla="*/ 14 h 48"/>
                <a:gd name="T80" fmla="*/ 7 w 111"/>
                <a:gd name="T81" fmla="*/ 18 h 48"/>
                <a:gd name="T82" fmla="*/ 7 w 111"/>
                <a:gd name="T83" fmla="*/ 26 h 48"/>
                <a:gd name="T84" fmla="*/ 4 w 111"/>
                <a:gd name="T85" fmla="*/ 29 h 48"/>
                <a:gd name="T86" fmla="*/ 4 w 111"/>
                <a:gd name="T87" fmla="*/ 29 h 48"/>
                <a:gd name="T88" fmla="*/ 4 w 111"/>
                <a:gd name="T89" fmla="*/ 40 h 48"/>
                <a:gd name="T90" fmla="*/ 11 w 111"/>
                <a:gd name="T91" fmla="*/ 44 h 48"/>
                <a:gd name="T92" fmla="*/ 15 w 111"/>
                <a:gd name="T93" fmla="*/ 44 h 48"/>
                <a:gd name="T94" fmla="*/ 15 w 111"/>
                <a:gd name="T95" fmla="*/ 44 h 48"/>
                <a:gd name="T96" fmla="*/ 18 w 111"/>
                <a:gd name="T97" fmla="*/ 48 h 48"/>
                <a:gd name="T98" fmla="*/ 29 w 111"/>
                <a:gd name="T99" fmla="*/ 48 h 48"/>
                <a:gd name="T100" fmla="*/ 29 w 111"/>
                <a:gd name="T101" fmla="*/ 44 h 48"/>
                <a:gd name="T102" fmla="*/ 33 w 111"/>
                <a:gd name="T103" fmla="*/ 44 h 48"/>
                <a:gd name="T104" fmla="*/ 37 w 111"/>
                <a:gd name="T105" fmla="*/ 44 h 48"/>
                <a:gd name="T106" fmla="*/ 37 w 111"/>
                <a:gd name="T107" fmla="*/ 44 h 48"/>
                <a:gd name="T108" fmla="*/ 37 w 111"/>
                <a:gd name="T109"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1" h="48">
                  <a:moveTo>
                    <a:pt x="37" y="48"/>
                  </a:moveTo>
                  <a:lnTo>
                    <a:pt x="41" y="48"/>
                  </a:lnTo>
                  <a:lnTo>
                    <a:pt x="44" y="48"/>
                  </a:lnTo>
                  <a:lnTo>
                    <a:pt x="48" y="44"/>
                  </a:lnTo>
                  <a:lnTo>
                    <a:pt x="48" y="40"/>
                  </a:lnTo>
                  <a:lnTo>
                    <a:pt x="48" y="40"/>
                  </a:lnTo>
                  <a:lnTo>
                    <a:pt x="48" y="37"/>
                  </a:lnTo>
                  <a:lnTo>
                    <a:pt x="52" y="37"/>
                  </a:lnTo>
                  <a:lnTo>
                    <a:pt x="55" y="33"/>
                  </a:lnTo>
                  <a:lnTo>
                    <a:pt x="63" y="33"/>
                  </a:lnTo>
                  <a:lnTo>
                    <a:pt x="63" y="37"/>
                  </a:lnTo>
                  <a:lnTo>
                    <a:pt x="63" y="37"/>
                  </a:lnTo>
                  <a:lnTo>
                    <a:pt x="66" y="37"/>
                  </a:lnTo>
                  <a:lnTo>
                    <a:pt x="66" y="33"/>
                  </a:lnTo>
                  <a:lnTo>
                    <a:pt x="70" y="33"/>
                  </a:lnTo>
                  <a:lnTo>
                    <a:pt x="74" y="29"/>
                  </a:lnTo>
                  <a:lnTo>
                    <a:pt x="78" y="29"/>
                  </a:lnTo>
                  <a:lnTo>
                    <a:pt x="78" y="29"/>
                  </a:lnTo>
                  <a:lnTo>
                    <a:pt x="78" y="26"/>
                  </a:lnTo>
                  <a:lnTo>
                    <a:pt x="81" y="26"/>
                  </a:lnTo>
                  <a:lnTo>
                    <a:pt x="81" y="22"/>
                  </a:lnTo>
                  <a:lnTo>
                    <a:pt x="85" y="22"/>
                  </a:lnTo>
                  <a:lnTo>
                    <a:pt x="85" y="22"/>
                  </a:lnTo>
                  <a:lnTo>
                    <a:pt x="85" y="26"/>
                  </a:lnTo>
                  <a:lnTo>
                    <a:pt x="89" y="22"/>
                  </a:lnTo>
                  <a:lnTo>
                    <a:pt x="92" y="26"/>
                  </a:lnTo>
                  <a:lnTo>
                    <a:pt x="92" y="22"/>
                  </a:lnTo>
                  <a:lnTo>
                    <a:pt x="96" y="22"/>
                  </a:lnTo>
                  <a:lnTo>
                    <a:pt x="100" y="22"/>
                  </a:lnTo>
                  <a:lnTo>
                    <a:pt x="100" y="18"/>
                  </a:lnTo>
                  <a:lnTo>
                    <a:pt x="100" y="18"/>
                  </a:lnTo>
                  <a:lnTo>
                    <a:pt x="104" y="18"/>
                  </a:lnTo>
                  <a:lnTo>
                    <a:pt x="104" y="18"/>
                  </a:lnTo>
                  <a:lnTo>
                    <a:pt x="104" y="18"/>
                  </a:lnTo>
                  <a:lnTo>
                    <a:pt x="107" y="18"/>
                  </a:lnTo>
                  <a:lnTo>
                    <a:pt x="111" y="18"/>
                  </a:lnTo>
                  <a:lnTo>
                    <a:pt x="111" y="14"/>
                  </a:lnTo>
                  <a:lnTo>
                    <a:pt x="111" y="14"/>
                  </a:lnTo>
                  <a:lnTo>
                    <a:pt x="107" y="11"/>
                  </a:lnTo>
                  <a:lnTo>
                    <a:pt x="104" y="11"/>
                  </a:lnTo>
                  <a:lnTo>
                    <a:pt x="100" y="11"/>
                  </a:lnTo>
                  <a:lnTo>
                    <a:pt x="104" y="14"/>
                  </a:lnTo>
                  <a:lnTo>
                    <a:pt x="100" y="14"/>
                  </a:lnTo>
                  <a:lnTo>
                    <a:pt x="96" y="14"/>
                  </a:lnTo>
                  <a:lnTo>
                    <a:pt x="92" y="11"/>
                  </a:lnTo>
                  <a:lnTo>
                    <a:pt x="89" y="11"/>
                  </a:lnTo>
                  <a:lnTo>
                    <a:pt x="89" y="11"/>
                  </a:lnTo>
                  <a:lnTo>
                    <a:pt x="89" y="11"/>
                  </a:lnTo>
                  <a:lnTo>
                    <a:pt x="92" y="11"/>
                  </a:lnTo>
                  <a:lnTo>
                    <a:pt x="89" y="7"/>
                  </a:lnTo>
                  <a:lnTo>
                    <a:pt x="92" y="7"/>
                  </a:lnTo>
                  <a:lnTo>
                    <a:pt x="96" y="7"/>
                  </a:lnTo>
                  <a:lnTo>
                    <a:pt x="100" y="11"/>
                  </a:lnTo>
                  <a:lnTo>
                    <a:pt x="100" y="11"/>
                  </a:lnTo>
                  <a:lnTo>
                    <a:pt x="96" y="7"/>
                  </a:lnTo>
                  <a:lnTo>
                    <a:pt x="92" y="7"/>
                  </a:lnTo>
                  <a:lnTo>
                    <a:pt x="89" y="3"/>
                  </a:lnTo>
                  <a:lnTo>
                    <a:pt x="89" y="7"/>
                  </a:lnTo>
                  <a:lnTo>
                    <a:pt x="85" y="3"/>
                  </a:lnTo>
                  <a:lnTo>
                    <a:pt x="85" y="7"/>
                  </a:lnTo>
                  <a:lnTo>
                    <a:pt x="81" y="7"/>
                  </a:lnTo>
                  <a:lnTo>
                    <a:pt x="74" y="3"/>
                  </a:lnTo>
                  <a:lnTo>
                    <a:pt x="66" y="3"/>
                  </a:lnTo>
                  <a:lnTo>
                    <a:pt x="63" y="0"/>
                  </a:lnTo>
                  <a:lnTo>
                    <a:pt x="59" y="0"/>
                  </a:lnTo>
                  <a:lnTo>
                    <a:pt x="59" y="3"/>
                  </a:lnTo>
                  <a:lnTo>
                    <a:pt x="63" y="3"/>
                  </a:lnTo>
                  <a:lnTo>
                    <a:pt x="59" y="3"/>
                  </a:lnTo>
                  <a:lnTo>
                    <a:pt x="55" y="3"/>
                  </a:lnTo>
                  <a:lnTo>
                    <a:pt x="55" y="3"/>
                  </a:lnTo>
                  <a:lnTo>
                    <a:pt x="48" y="3"/>
                  </a:lnTo>
                  <a:lnTo>
                    <a:pt x="41" y="3"/>
                  </a:lnTo>
                  <a:lnTo>
                    <a:pt x="33" y="3"/>
                  </a:lnTo>
                  <a:lnTo>
                    <a:pt x="29" y="7"/>
                  </a:lnTo>
                  <a:lnTo>
                    <a:pt x="26" y="7"/>
                  </a:lnTo>
                  <a:lnTo>
                    <a:pt x="26" y="7"/>
                  </a:lnTo>
                  <a:lnTo>
                    <a:pt x="22" y="7"/>
                  </a:lnTo>
                  <a:lnTo>
                    <a:pt x="22" y="11"/>
                  </a:lnTo>
                  <a:lnTo>
                    <a:pt x="18" y="14"/>
                  </a:lnTo>
                  <a:lnTo>
                    <a:pt x="15" y="14"/>
                  </a:lnTo>
                  <a:lnTo>
                    <a:pt x="11" y="18"/>
                  </a:lnTo>
                  <a:lnTo>
                    <a:pt x="7" y="18"/>
                  </a:lnTo>
                  <a:lnTo>
                    <a:pt x="11" y="22"/>
                  </a:lnTo>
                  <a:lnTo>
                    <a:pt x="7" y="26"/>
                  </a:lnTo>
                  <a:lnTo>
                    <a:pt x="4" y="29"/>
                  </a:lnTo>
                  <a:lnTo>
                    <a:pt x="4" y="29"/>
                  </a:lnTo>
                  <a:lnTo>
                    <a:pt x="4" y="29"/>
                  </a:lnTo>
                  <a:lnTo>
                    <a:pt x="4" y="29"/>
                  </a:lnTo>
                  <a:lnTo>
                    <a:pt x="0" y="37"/>
                  </a:lnTo>
                  <a:lnTo>
                    <a:pt x="4" y="40"/>
                  </a:lnTo>
                  <a:lnTo>
                    <a:pt x="4" y="40"/>
                  </a:lnTo>
                  <a:lnTo>
                    <a:pt x="11" y="44"/>
                  </a:lnTo>
                  <a:lnTo>
                    <a:pt x="15" y="48"/>
                  </a:lnTo>
                  <a:lnTo>
                    <a:pt x="15" y="44"/>
                  </a:lnTo>
                  <a:lnTo>
                    <a:pt x="15" y="44"/>
                  </a:lnTo>
                  <a:lnTo>
                    <a:pt x="15" y="44"/>
                  </a:lnTo>
                  <a:lnTo>
                    <a:pt x="18" y="44"/>
                  </a:lnTo>
                  <a:lnTo>
                    <a:pt x="18" y="48"/>
                  </a:lnTo>
                  <a:lnTo>
                    <a:pt x="22" y="48"/>
                  </a:lnTo>
                  <a:lnTo>
                    <a:pt x="29" y="48"/>
                  </a:lnTo>
                  <a:lnTo>
                    <a:pt x="33" y="44"/>
                  </a:lnTo>
                  <a:lnTo>
                    <a:pt x="29" y="44"/>
                  </a:lnTo>
                  <a:lnTo>
                    <a:pt x="33" y="44"/>
                  </a:lnTo>
                  <a:lnTo>
                    <a:pt x="33" y="44"/>
                  </a:lnTo>
                  <a:lnTo>
                    <a:pt x="33" y="44"/>
                  </a:lnTo>
                  <a:lnTo>
                    <a:pt x="37" y="44"/>
                  </a:lnTo>
                  <a:lnTo>
                    <a:pt x="37" y="44"/>
                  </a:lnTo>
                  <a:lnTo>
                    <a:pt x="37" y="44"/>
                  </a:lnTo>
                  <a:lnTo>
                    <a:pt x="37" y="48"/>
                  </a:lnTo>
                  <a:lnTo>
                    <a:pt x="37" y="48"/>
                  </a:lnTo>
                  <a:lnTo>
                    <a:pt x="37" y="4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70" name="Freeform 169"/>
            <p:cNvSpPr>
              <a:spLocks/>
            </p:cNvSpPr>
            <p:nvPr/>
          </p:nvSpPr>
          <p:spPr bwMode="auto">
            <a:xfrm>
              <a:off x="9296451" y="6543300"/>
              <a:ext cx="81571" cy="42654"/>
            </a:xfrm>
            <a:custGeom>
              <a:avLst/>
              <a:gdLst>
                <a:gd name="T0" fmla="*/ 15 w 41"/>
                <a:gd name="T1" fmla="*/ 0 h 22"/>
                <a:gd name="T2" fmla="*/ 19 w 41"/>
                <a:gd name="T3" fmla="*/ 0 h 22"/>
                <a:gd name="T4" fmla="*/ 19 w 41"/>
                <a:gd name="T5" fmla="*/ 3 h 22"/>
                <a:gd name="T6" fmla="*/ 19 w 41"/>
                <a:gd name="T7" fmla="*/ 3 h 22"/>
                <a:gd name="T8" fmla="*/ 23 w 41"/>
                <a:gd name="T9" fmla="*/ 3 h 22"/>
                <a:gd name="T10" fmla="*/ 26 w 41"/>
                <a:gd name="T11" fmla="*/ 3 h 22"/>
                <a:gd name="T12" fmla="*/ 26 w 41"/>
                <a:gd name="T13" fmla="*/ 3 h 22"/>
                <a:gd name="T14" fmla="*/ 30 w 41"/>
                <a:gd name="T15" fmla="*/ 7 h 22"/>
                <a:gd name="T16" fmla="*/ 30 w 41"/>
                <a:gd name="T17" fmla="*/ 7 h 22"/>
                <a:gd name="T18" fmla="*/ 34 w 41"/>
                <a:gd name="T19" fmla="*/ 11 h 22"/>
                <a:gd name="T20" fmla="*/ 34 w 41"/>
                <a:gd name="T21" fmla="*/ 7 h 22"/>
                <a:gd name="T22" fmla="*/ 34 w 41"/>
                <a:gd name="T23" fmla="*/ 7 h 22"/>
                <a:gd name="T24" fmla="*/ 37 w 41"/>
                <a:gd name="T25" fmla="*/ 7 h 22"/>
                <a:gd name="T26" fmla="*/ 37 w 41"/>
                <a:gd name="T27" fmla="*/ 7 h 22"/>
                <a:gd name="T28" fmla="*/ 41 w 41"/>
                <a:gd name="T29" fmla="*/ 7 h 22"/>
                <a:gd name="T30" fmla="*/ 41 w 41"/>
                <a:gd name="T31" fmla="*/ 11 h 22"/>
                <a:gd name="T32" fmla="*/ 41 w 41"/>
                <a:gd name="T33" fmla="*/ 11 h 22"/>
                <a:gd name="T34" fmla="*/ 41 w 41"/>
                <a:gd name="T35" fmla="*/ 14 h 22"/>
                <a:gd name="T36" fmla="*/ 37 w 41"/>
                <a:gd name="T37" fmla="*/ 14 h 22"/>
                <a:gd name="T38" fmla="*/ 41 w 41"/>
                <a:gd name="T39" fmla="*/ 18 h 22"/>
                <a:gd name="T40" fmla="*/ 37 w 41"/>
                <a:gd name="T41" fmla="*/ 18 h 22"/>
                <a:gd name="T42" fmla="*/ 41 w 41"/>
                <a:gd name="T43" fmla="*/ 18 h 22"/>
                <a:gd name="T44" fmla="*/ 37 w 41"/>
                <a:gd name="T45" fmla="*/ 22 h 22"/>
                <a:gd name="T46" fmla="*/ 30 w 41"/>
                <a:gd name="T47" fmla="*/ 22 h 22"/>
                <a:gd name="T48" fmla="*/ 26 w 41"/>
                <a:gd name="T49" fmla="*/ 22 h 22"/>
                <a:gd name="T50" fmla="*/ 26 w 41"/>
                <a:gd name="T51" fmla="*/ 18 h 22"/>
                <a:gd name="T52" fmla="*/ 23 w 41"/>
                <a:gd name="T53" fmla="*/ 18 h 22"/>
                <a:gd name="T54" fmla="*/ 23 w 41"/>
                <a:gd name="T55" fmla="*/ 18 h 22"/>
                <a:gd name="T56" fmla="*/ 23 w 41"/>
                <a:gd name="T57" fmla="*/ 18 h 22"/>
                <a:gd name="T58" fmla="*/ 23 w 41"/>
                <a:gd name="T59" fmla="*/ 22 h 22"/>
                <a:gd name="T60" fmla="*/ 19 w 41"/>
                <a:gd name="T61" fmla="*/ 18 h 22"/>
                <a:gd name="T62" fmla="*/ 12 w 41"/>
                <a:gd name="T63" fmla="*/ 14 h 22"/>
                <a:gd name="T64" fmla="*/ 12 w 41"/>
                <a:gd name="T65" fmla="*/ 14 h 22"/>
                <a:gd name="T66" fmla="*/ 8 w 41"/>
                <a:gd name="T67" fmla="*/ 14 h 22"/>
                <a:gd name="T68" fmla="*/ 4 w 41"/>
                <a:gd name="T69" fmla="*/ 14 h 22"/>
                <a:gd name="T70" fmla="*/ 0 w 41"/>
                <a:gd name="T71" fmla="*/ 14 h 22"/>
                <a:gd name="T72" fmla="*/ 0 w 41"/>
                <a:gd name="T73" fmla="*/ 11 h 22"/>
                <a:gd name="T74" fmla="*/ 0 w 41"/>
                <a:gd name="T75" fmla="*/ 11 h 22"/>
                <a:gd name="T76" fmla="*/ 0 w 41"/>
                <a:gd name="T77" fmla="*/ 11 h 22"/>
                <a:gd name="T78" fmla="*/ 4 w 41"/>
                <a:gd name="T79" fmla="*/ 7 h 22"/>
                <a:gd name="T80" fmla="*/ 8 w 41"/>
                <a:gd name="T81" fmla="*/ 7 h 22"/>
                <a:gd name="T82" fmla="*/ 12 w 41"/>
                <a:gd name="T83" fmla="*/ 3 h 22"/>
                <a:gd name="T84" fmla="*/ 12 w 41"/>
                <a:gd name="T85" fmla="*/ 3 h 22"/>
                <a:gd name="T86" fmla="*/ 15 w 41"/>
                <a:gd name="T8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 h="22">
                  <a:moveTo>
                    <a:pt x="15" y="0"/>
                  </a:moveTo>
                  <a:lnTo>
                    <a:pt x="19" y="0"/>
                  </a:lnTo>
                  <a:lnTo>
                    <a:pt x="19" y="3"/>
                  </a:lnTo>
                  <a:lnTo>
                    <a:pt x="19" y="3"/>
                  </a:lnTo>
                  <a:lnTo>
                    <a:pt x="23" y="3"/>
                  </a:lnTo>
                  <a:lnTo>
                    <a:pt x="26" y="3"/>
                  </a:lnTo>
                  <a:lnTo>
                    <a:pt x="26" y="3"/>
                  </a:lnTo>
                  <a:lnTo>
                    <a:pt x="30" y="7"/>
                  </a:lnTo>
                  <a:lnTo>
                    <a:pt x="30" y="7"/>
                  </a:lnTo>
                  <a:lnTo>
                    <a:pt x="34" y="11"/>
                  </a:lnTo>
                  <a:lnTo>
                    <a:pt x="34" y="7"/>
                  </a:lnTo>
                  <a:lnTo>
                    <a:pt x="34" y="7"/>
                  </a:lnTo>
                  <a:lnTo>
                    <a:pt x="37" y="7"/>
                  </a:lnTo>
                  <a:lnTo>
                    <a:pt x="37" y="7"/>
                  </a:lnTo>
                  <a:lnTo>
                    <a:pt x="41" y="7"/>
                  </a:lnTo>
                  <a:lnTo>
                    <a:pt x="41" y="11"/>
                  </a:lnTo>
                  <a:lnTo>
                    <a:pt x="41" y="11"/>
                  </a:lnTo>
                  <a:lnTo>
                    <a:pt x="41" y="14"/>
                  </a:lnTo>
                  <a:lnTo>
                    <a:pt x="37" y="14"/>
                  </a:lnTo>
                  <a:lnTo>
                    <a:pt x="41" y="18"/>
                  </a:lnTo>
                  <a:lnTo>
                    <a:pt x="37" y="18"/>
                  </a:lnTo>
                  <a:lnTo>
                    <a:pt x="41" y="18"/>
                  </a:lnTo>
                  <a:lnTo>
                    <a:pt x="37" y="22"/>
                  </a:lnTo>
                  <a:lnTo>
                    <a:pt x="30" y="22"/>
                  </a:lnTo>
                  <a:lnTo>
                    <a:pt x="26" y="22"/>
                  </a:lnTo>
                  <a:lnTo>
                    <a:pt x="26" y="18"/>
                  </a:lnTo>
                  <a:lnTo>
                    <a:pt x="23" y="18"/>
                  </a:lnTo>
                  <a:lnTo>
                    <a:pt x="23" y="18"/>
                  </a:lnTo>
                  <a:lnTo>
                    <a:pt x="23" y="18"/>
                  </a:lnTo>
                  <a:lnTo>
                    <a:pt x="23" y="22"/>
                  </a:lnTo>
                  <a:lnTo>
                    <a:pt x="19" y="18"/>
                  </a:lnTo>
                  <a:lnTo>
                    <a:pt x="12" y="14"/>
                  </a:lnTo>
                  <a:lnTo>
                    <a:pt x="12" y="14"/>
                  </a:lnTo>
                  <a:lnTo>
                    <a:pt x="8" y="14"/>
                  </a:lnTo>
                  <a:lnTo>
                    <a:pt x="4" y="14"/>
                  </a:lnTo>
                  <a:lnTo>
                    <a:pt x="0" y="14"/>
                  </a:lnTo>
                  <a:lnTo>
                    <a:pt x="0" y="11"/>
                  </a:lnTo>
                  <a:lnTo>
                    <a:pt x="0" y="11"/>
                  </a:lnTo>
                  <a:lnTo>
                    <a:pt x="0" y="11"/>
                  </a:lnTo>
                  <a:lnTo>
                    <a:pt x="4" y="7"/>
                  </a:lnTo>
                  <a:lnTo>
                    <a:pt x="8" y="7"/>
                  </a:lnTo>
                  <a:lnTo>
                    <a:pt x="12" y="3"/>
                  </a:lnTo>
                  <a:lnTo>
                    <a:pt x="12" y="3"/>
                  </a:lnTo>
                  <a:lnTo>
                    <a:pt x="15"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71" name="Freeform 170"/>
            <p:cNvSpPr>
              <a:spLocks/>
            </p:cNvSpPr>
            <p:nvPr/>
          </p:nvSpPr>
          <p:spPr bwMode="auto">
            <a:xfrm>
              <a:off x="9334255" y="6426971"/>
              <a:ext cx="35811" cy="71737"/>
            </a:xfrm>
            <a:custGeom>
              <a:avLst/>
              <a:gdLst>
                <a:gd name="T0" fmla="*/ 0 w 18"/>
                <a:gd name="T1" fmla="*/ 8 h 37"/>
                <a:gd name="T2" fmla="*/ 0 w 18"/>
                <a:gd name="T3" fmla="*/ 8 h 37"/>
                <a:gd name="T4" fmla="*/ 0 w 18"/>
                <a:gd name="T5" fmla="*/ 8 h 37"/>
                <a:gd name="T6" fmla="*/ 0 w 18"/>
                <a:gd name="T7" fmla="*/ 4 h 37"/>
                <a:gd name="T8" fmla="*/ 4 w 18"/>
                <a:gd name="T9" fmla="*/ 4 h 37"/>
                <a:gd name="T10" fmla="*/ 4 w 18"/>
                <a:gd name="T11" fmla="*/ 8 h 37"/>
                <a:gd name="T12" fmla="*/ 4 w 18"/>
                <a:gd name="T13" fmla="*/ 8 h 37"/>
                <a:gd name="T14" fmla="*/ 4 w 18"/>
                <a:gd name="T15" fmla="*/ 8 h 37"/>
                <a:gd name="T16" fmla="*/ 7 w 18"/>
                <a:gd name="T17" fmla="*/ 8 h 37"/>
                <a:gd name="T18" fmla="*/ 7 w 18"/>
                <a:gd name="T19" fmla="*/ 4 h 37"/>
                <a:gd name="T20" fmla="*/ 7 w 18"/>
                <a:gd name="T21" fmla="*/ 4 h 37"/>
                <a:gd name="T22" fmla="*/ 11 w 18"/>
                <a:gd name="T23" fmla="*/ 0 h 37"/>
                <a:gd name="T24" fmla="*/ 11 w 18"/>
                <a:gd name="T25" fmla="*/ 0 h 37"/>
                <a:gd name="T26" fmla="*/ 11 w 18"/>
                <a:gd name="T27" fmla="*/ 0 h 37"/>
                <a:gd name="T28" fmla="*/ 15 w 18"/>
                <a:gd name="T29" fmla="*/ 0 h 37"/>
                <a:gd name="T30" fmla="*/ 15 w 18"/>
                <a:gd name="T31" fmla="*/ 0 h 37"/>
                <a:gd name="T32" fmla="*/ 15 w 18"/>
                <a:gd name="T33" fmla="*/ 0 h 37"/>
                <a:gd name="T34" fmla="*/ 18 w 18"/>
                <a:gd name="T35" fmla="*/ 0 h 37"/>
                <a:gd name="T36" fmla="*/ 18 w 18"/>
                <a:gd name="T37" fmla="*/ 0 h 37"/>
                <a:gd name="T38" fmla="*/ 18 w 18"/>
                <a:gd name="T39" fmla="*/ 0 h 37"/>
                <a:gd name="T40" fmla="*/ 18 w 18"/>
                <a:gd name="T41" fmla="*/ 8 h 37"/>
                <a:gd name="T42" fmla="*/ 15 w 18"/>
                <a:gd name="T43" fmla="*/ 11 h 37"/>
                <a:gd name="T44" fmla="*/ 15 w 18"/>
                <a:gd name="T45" fmla="*/ 15 h 37"/>
                <a:gd name="T46" fmla="*/ 15 w 18"/>
                <a:gd name="T47" fmla="*/ 19 h 37"/>
                <a:gd name="T48" fmla="*/ 15 w 18"/>
                <a:gd name="T49" fmla="*/ 22 h 37"/>
                <a:gd name="T50" fmla="*/ 15 w 18"/>
                <a:gd name="T51" fmla="*/ 26 h 37"/>
                <a:gd name="T52" fmla="*/ 11 w 18"/>
                <a:gd name="T53" fmla="*/ 34 h 37"/>
                <a:gd name="T54" fmla="*/ 7 w 18"/>
                <a:gd name="T55" fmla="*/ 30 h 37"/>
                <a:gd name="T56" fmla="*/ 4 w 18"/>
                <a:gd name="T57" fmla="*/ 34 h 37"/>
                <a:gd name="T58" fmla="*/ 4 w 18"/>
                <a:gd name="T59" fmla="*/ 37 h 37"/>
                <a:gd name="T60" fmla="*/ 4 w 18"/>
                <a:gd name="T61" fmla="*/ 37 h 37"/>
                <a:gd name="T62" fmla="*/ 4 w 18"/>
                <a:gd name="T63" fmla="*/ 37 h 37"/>
                <a:gd name="T64" fmla="*/ 0 w 18"/>
                <a:gd name="T65" fmla="*/ 37 h 37"/>
                <a:gd name="T66" fmla="*/ 0 w 18"/>
                <a:gd name="T67" fmla="*/ 37 h 37"/>
                <a:gd name="T68" fmla="*/ 0 w 18"/>
                <a:gd name="T69" fmla="*/ 8 h 37"/>
                <a:gd name="T70" fmla="*/ 0 w 18"/>
                <a:gd name="T71"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 h="37">
                  <a:moveTo>
                    <a:pt x="0" y="8"/>
                  </a:moveTo>
                  <a:lnTo>
                    <a:pt x="0" y="8"/>
                  </a:lnTo>
                  <a:lnTo>
                    <a:pt x="0" y="8"/>
                  </a:lnTo>
                  <a:lnTo>
                    <a:pt x="0" y="4"/>
                  </a:lnTo>
                  <a:lnTo>
                    <a:pt x="4" y="4"/>
                  </a:lnTo>
                  <a:lnTo>
                    <a:pt x="4" y="8"/>
                  </a:lnTo>
                  <a:lnTo>
                    <a:pt x="4" y="8"/>
                  </a:lnTo>
                  <a:lnTo>
                    <a:pt x="4" y="8"/>
                  </a:lnTo>
                  <a:lnTo>
                    <a:pt x="7" y="8"/>
                  </a:lnTo>
                  <a:lnTo>
                    <a:pt x="7" y="4"/>
                  </a:lnTo>
                  <a:lnTo>
                    <a:pt x="7" y="4"/>
                  </a:lnTo>
                  <a:lnTo>
                    <a:pt x="11" y="0"/>
                  </a:lnTo>
                  <a:lnTo>
                    <a:pt x="11" y="0"/>
                  </a:lnTo>
                  <a:lnTo>
                    <a:pt x="11" y="0"/>
                  </a:lnTo>
                  <a:lnTo>
                    <a:pt x="15" y="0"/>
                  </a:lnTo>
                  <a:lnTo>
                    <a:pt x="15" y="0"/>
                  </a:lnTo>
                  <a:lnTo>
                    <a:pt x="15" y="0"/>
                  </a:lnTo>
                  <a:lnTo>
                    <a:pt x="18" y="0"/>
                  </a:lnTo>
                  <a:lnTo>
                    <a:pt x="18" y="0"/>
                  </a:lnTo>
                  <a:lnTo>
                    <a:pt x="18" y="0"/>
                  </a:lnTo>
                  <a:lnTo>
                    <a:pt x="18" y="8"/>
                  </a:lnTo>
                  <a:lnTo>
                    <a:pt x="15" y="11"/>
                  </a:lnTo>
                  <a:lnTo>
                    <a:pt x="15" y="15"/>
                  </a:lnTo>
                  <a:lnTo>
                    <a:pt x="15" y="19"/>
                  </a:lnTo>
                  <a:lnTo>
                    <a:pt x="15" y="22"/>
                  </a:lnTo>
                  <a:lnTo>
                    <a:pt x="15" y="26"/>
                  </a:lnTo>
                  <a:lnTo>
                    <a:pt x="11" y="34"/>
                  </a:lnTo>
                  <a:lnTo>
                    <a:pt x="7" y="30"/>
                  </a:lnTo>
                  <a:lnTo>
                    <a:pt x="4" y="34"/>
                  </a:lnTo>
                  <a:lnTo>
                    <a:pt x="4" y="37"/>
                  </a:lnTo>
                  <a:lnTo>
                    <a:pt x="4" y="37"/>
                  </a:lnTo>
                  <a:lnTo>
                    <a:pt x="4" y="37"/>
                  </a:lnTo>
                  <a:lnTo>
                    <a:pt x="0" y="37"/>
                  </a:lnTo>
                  <a:lnTo>
                    <a:pt x="0" y="37"/>
                  </a:lnTo>
                  <a:lnTo>
                    <a:pt x="0" y="8"/>
                  </a:lnTo>
                  <a:lnTo>
                    <a:pt x="0" y="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72" name="Freeform 171"/>
            <p:cNvSpPr>
              <a:spLocks/>
            </p:cNvSpPr>
            <p:nvPr/>
          </p:nvSpPr>
          <p:spPr bwMode="auto">
            <a:xfrm>
              <a:off x="9230801" y="6442482"/>
              <a:ext cx="133300" cy="122146"/>
            </a:xfrm>
            <a:custGeom>
              <a:avLst/>
              <a:gdLst>
                <a:gd name="T0" fmla="*/ 33 w 67"/>
                <a:gd name="T1" fmla="*/ 63 h 63"/>
                <a:gd name="T2" fmla="*/ 33 w 67"/>
                <a:gd name="T3" fmla="*/ 63 h 63"/>
                <a:gd name="T4" fmla="*/ 33 w 67"/>
                <a:gd name="T5" fmla="*/ 63 h 63"/>
                <a:gd name="T6" fmla="*/ 37 w 67"/>
                <a:gd name="T7" fmla="*/ 59 h 63"/>
                <a:gd name="T8" fmla="*/ 41 w 67"/>
                <a:gd name="T9" fmla="*/ 59 h 63"/>
                <a:gd name="T10" fmla="*/ 45 w 67"/>
                <a:gd name="T11" fmla="*/ 55 h 63"/>
                <a:gd name="T12" fmla="*/ 45 w 67"/>
                <a:gd name="T13" fmla="*/ 55 h 63"/>
                <a:gd name="T14" fmla="*/ 48 w 67"/>
                <a:gd name="T15" fmla="*/ 52 h 63"/>
                <a:gd name="T16" fmla="*/ 52 w 67"/>
                <a:gd name="T17" fmla="*/ 48 h 63"/>
                <a:gd name="T18" fmla="*/ 48 w 67"/>
                <a:gd name="T19" fmla="*/ 44 h 63"/>
                <a:gd name="T20" fmla="*/ 52 w 67"/>
                <a:gd name="T21" fmla="*/ 44 h 63"/>
                <a:gd name="T22" fmla="*/ 56 w 67"/>
                <a:gd name="T23" fmla="*/ 40 h 63"/>
                <a:gd name="T24" fmla="*/ 59 w 67"/>
                <a:gd name="T25" fmla="*/ 40 h 63"/>
                <a:gd name="T26" fmla="*/ 63 w 67"/>
                <a:gd name="T27" fmla="*/ 37 h 63"/>
                <a:gd name="T28" fmla="*/ 63 w 67"/>
                <a:gd name="T29" fmla="*/ 33 h 63"/>
                <a:gd name="T30" fmla="*/ 67 w 67"/>
                <a:gd name="T31" fmla="*/ 33 h 63"/>
                <a:gd name="T32" fmla="*/ 67 w 67"/>
                <a:gd name="T33" fmla="*/ 33 h 63"/>
                <a:gd name="T34" fmla="*/ 67 w 67"/>
                <a:gd name="T35" fmla="*/ 29 h 63"/>
                <a:gd name="T36" fmla="*/ 63 w 67"/>
                <a:gd name="T37" fmla="*/ 29 h 63"/>
                <a:gd name="T38" fmla="*/ 63 w 67"/>
                <a:gd name="T39" fmla="*/ 33 h 63"/>
                <a:gd name="T40" fmla="*/ 59 w 67"/>
                <a:gd name="T41" fmla="*/ 29 h 63"/>
                <a:gd name="T42" fmla="*/ 56 w 67"/>
                <a:gd name="T43" fmla="*/ 29 h 63"/>
                <a:gd name="T44" fmla="*/ 56 w 67"/>
                <a:gd name="T45" fmla="*/ 29 h 63"/>
                <a:gd name="T46" fmla="*/ 56 w 67"/>
                <a:gd name="T47" fmla="*/ 29 h 63"/>
                <a:gd name="T48" fmla="*/ 52 w 67"/>
                <a:gd name="T49" fmla="*/ 29 h 63"/>
                <a:gd name="T50" fmla="*/ 52 w 67"/>
                <a:gd name="T51" fmla="*/ 29 h 63"/>
                <a:gd name="T52" fmla="*/ 52 w 67"/>
                <a:gd name="T53" fmla="*/ 0 h 63"/>
                <a:gd name="T54" fmla="*/ 52 w 67"/>
                <a:gd name="T55" fmla="*/ 0 h 63"/>
                <a:gd name="T56" fmla="*/ 22 w 67"/>
                <a:gd name="T57" fmla="*/ 0 h 63"/>
                <a:gd name="T58" fmla="*/ 22 w 67"/>
                <a:gd name="T59" fmla="*/ 7 h 63"/>
                <a:gd name="T60" fmla="*/ 15 w 67"/>
                <a:gd name="T61" fmla="*/ 7 h 63"/>
                <a:gd name="T62" fmla="*/ 19 w 67"/>
                <a:gd name="T63" fmla="*/ 11 h 63"/>
                <a:gd name="T64" fmla="*/ 19 w 67"/>
                <a:gd name="T65" fmla="*/ 11 h 63"/>
                <a:gd name="T66" fmla="*/ 22 w 67"/>
                <a:gd name="T67" fmla="*/ 14 h 63"/>
                <a:gd name="T68" fmla="*/ 22 w 67"/>
                <a:gd name="T69" fmla="*/ 14 h 63"/>
                <a:gd name="T70" fmla="*/ 26 w 67"/>
                <a:gd name="T71" fmla="*/ 14 h 63"/>
                <a:gd name="T72" fmla="*/ 26 w 67"/>
                <a:gd name="T73" fmla="*/ 18 h 63"/>
                <a:gd name="T74" fmla="*/ 26 w 67"/>
                <a:gd name="T75" fmla="*/ 22 h 63"/>
                <a:gd name="T76" fmla="*/ 30 w 67"/>
                <a:gd name="T77" fmla="*/ 22 h 63"/>
                <a:gd name="T78" fmla="*/ 30 w 67"/>
                <a:gd name="T79" fmla="*/ 22 h 63"/>
                <a:gd name="T80" fmla="*/ 33 w 67"/>
                <a:gd name="T81" fmla="*/ 22 h 63"/>
                <a:gd name="T82" fmla="*/ 33 w 67"/>
                <a:gd name="T83" fmla="*/ 26 h 63"/>
                <a:gd name="T84" fmla="*/ 30 w 67"/>
                <a:gd name="T85" fmla="*/ 26 h 63"/>
                <a:gd name="T86" fmla="*/ 11 w 67"/>
                <a:gd name="T87" fmla="*/ 26 h 63"/>
                <a:gd name="T88" fmla="*/ 0 w 67"/>
                <a:gd name="T89" fmla="*/ 40 h 63"/>
                <a:gd name="T90" fmla="*/ 0 w 67"/>
                <a:gd name="T91" fmla="*/ 44 h 63"/>
                <a:gd name="T92" fmla="*/ 0 w 67"/>
                <a:gd name="T93" fmla="*/ 44 h 63"/>
                <a:gd name="T94" fmla="*/ 0 w 67"/>
                <a:gd name="T95" fmla="*/ 44 h 63"/>
                <a:gd name="T96" fmla="*/ 0 w 67"/>
                <a:gd name="T97" fmla="*/ 48 h 63"/>
                <a:gd name="T98" fmla="*/ 4 w 67"/>
                <a:gd name="T99" fmla="*/ 48 h 63"/>
                <a:gd name="T100" fmla="*/ 0 w 67"/>
                <a:gd name="T101" fmla="*/ 48 h 63"/>
                <a:gd name="T102" fmla="*/ 0 w 67"/>
                <a:gd name="T103" fmla="*/ 48 h 63"/>
                <a:gd name="T104" fmla="*/ 0 w 67"/>
                <a:gd name="T105" fmla="*/ 52 h 63"/>
                <a:gd name="T106" fmla="*/ 0 w 67"/>
                <a:gd name="T107" fmla="*/ 52 h 63"/>
                <a:gd name="T108" fmla="*/ 0 w 67"/>
                <a:gd name="T109" fmla="*/ 55 h 63"/>
                <a:gd name="T110" fmla="*/ 4 w 67"/>
                <a:gd name="T111" fmla="*/ 55 h 63"/>
                <a:gd name="T112" fmla="*/ 8 w 67"/>
                <a:gd name="T113" fmla="*/ 55 h 63"/>
                <a:gd name="T114" fmla="*/ 8 w 67"/>
                <a:gd name="T115" fmla="*/ 59 h 63"/>
                <a:gd name="T116" fmla="*/ 19 w 67"/>
                <a:gd name="T117" fmla="*/ 63 h 63"/>
                <a:gd name="T118" fmla="*/ 22 w 67"/>
                <a:gd name="T119" fmla="*/ 63 h 63"/>
                <a:gd name="T120" fmla="*/ 26 w 67"/>
                <a:gd name="T121" fmla="*/ 63 h 63"/>
                <a:gd name="T122" fmla="*/ 33 w 67"/>
                <a:gd name="T12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 h="63">
                  <a:moveTo>
                    <a:pt x="33" y="63"/>
                  </a:moveTo>
                  <a:lnTo>
                    <a:pt x="33" y="63"/>
                  </a:lnTo>
                  <a:lnTo>
                    <a:pt x="33" y="63"/>
                  </a:lnTo>
                  <a:lnTo>
                    <a:pt x="37" y="59"/>
                  </a:lnTo>
                  <a:lnTo>
                    <a:pt x="41" y="59"/>
                  </a:lnTo>
                  <a:lnTo>
                    <a:pt x="45" y="55"/>
                  </a:lnTo>
                  <a:lnTo>
                    <a:pt x="45" y="55"/>
                  </a:lnTo>
                  <a:lnTo>
                    <a:pt x="48" y="52"/>
                  </a:lnTo>
                  <a:lnTo>
                    <a:pt x="52" y="48"/>
                  </a:lnTo>
                  <a:lnTo>
                    <a:pt x="48" y="44"/>
                  </a:lnTo>
                  <a:lnTo>
                    <a:pt x="52" y="44"/>
                  </a:lnTo>
                  <a:lnTo>
                    <a:pt x="56" y="40"/>
                  </a:lnTo>
                  <a:lnTo>
                    <a:pt x="59" y="40"/>
                  </a:lnTo>
                  <a:lnTo>
                    <a:pt x="63" y="37"/>
                  </a:lnTo>
                  <a:lnTo>
                    <a:pt x="63" y="33"/>
                  </a:lnTo>
                  <a:lnTo>
                    <a:pt x="67" y="33"/>
                  </a:lnTo>
                  <a:lnTo>
                    <a:pt x="67" y="33"/>
                  </a:lnTo>
                  <a:lnTo>
                    <a:pt x="67" y="29"/>
                  </a:lnTo>
                  <a:lnTo>
                    <a:pt x="63" y="29"/>
                  </a:lnTo>
                  <a:lnTo>
                    <a:pt x="63" y="33"/>
                  </a:lnTo>
                  <a:lnTo>
                    <a:pt x="59" y="29"/>
                  </a:lnTo>
                  <a:lnTo>
                    <a:pt x="56" y="29"/>
                  </a:lnTo>
                  <a:lnTo>
                    <a:pt x="56" y="29"/>
                  </a:lnTo>
                  <a:lnTo>
                    <a:pt x="56" y="29"/>
                  </a:lnTo>
                  <a:lnTo>
                    <a:pt x="52" y="29"/>
                  </a:lnTo>
                  <a:lnTo>
                    <a:pt x="52" y="29"/>
                  </a:lnTo>
                  <a:lnTo>
                    <a:pt x="52" y="0"/>
                  </a:lnTo>
                  <a:lnTo>
                    <a:pt x="52" y="0"/>
                  </a:lnTo>
                  <a:lnTo>
                    <a:pt x="22" y="0"/>
                  </a:lnTo>
                  <a:lnTo>
                    <a:pt x="22" y="7"/>
                  </a:lnTo>
                  <a:lnTo>
                    <a:pt x="15" y="7"/>
                  </a:lnTo>
                  <a:lnTo>
                    <a:pt x="19" y="11"/>
                  </a:lnTo>
                  <a:lnTo>
                    <a:pt x="19" y="11"/>
                  </a:lnTo>
                  <a:lnTo>
                    <a:pt x="22" y="14"/>
                  </a:lnTo>
                  <a:lnTo>
                    <a:pt x="22" y="14"/>
                  </a:lnTo>
                  <a:lnTo>
                    <a:pt x="26" y="14"/>
                  </a:lnTo>
                  <a:lnTo>
                    <a:pt x="26" y="18"/>
                  </a:lnTo>
                  <a:lnTo>
                    <a:pt x="26" y="22"/>
                  </a:lnTo>
                  <a:lnTo>
                    <a:pt x="30" y="22"/>
                  </a:lnTo>
                  <a:lnTo>
                    <a:pt x="30" y="22"/>
                  </a:lnTo>
                  <a:lnTo>
                    <a:pt x="33" y="22"/>
                  </a:lnTo>
                  <a:lnTo>
                    <a:pt x="33" y="26"/>
                  </a:lnTo>
                  <a:lnTo>
                    <a:pt x="30" y="26"/>
                  </a:lnTo>
                  <a:lnTo>
                    <a:pt x="11" y="26"/>
                  </a:lnTo>
                  <a:lnTo>
                    <a:pt x="0" y="40"/>
                  </a:lnTo>
                  <a:lnTo>
                    <a:pt x="0" y="44"/>
                  </a:lnTo>
                  <a:lnTo>
                    <a:pt x="0" y="44"/>
                  </a:lnTo>
                  <a:lnTo>
                    <a:pt x="0" y="44"/>
                  </a:lnTo>
                  <a:lnTo>
                    <a:pt x="0" y="48"/>
                  </a:lnTo>
                  <a:lnTo>
                    <a:pt x="4" y="48"/>
                  </a:lnTo>
                  <a:lnTo>
                    <a:pt x="0" y="48"/>
                  </a:lnTo>
                  <a:lnTo>
                    <a:pt x="0" y="48"/>
                  </a:lnTo>
                  <a:lnTo>
                    <a:pt x="0" y="52"/>
                  </a:lnTo>
                  <a:lnTo>
                    <a:pt x="0" y="52"/>
                  </a:lnTo>
                  <a:lnTo>
                    <a:pt x="0" y="55"/>
                  </a:lnTo>
                  <a:lnTo>
                    <a:pt x="4" y="55"/>
                  </a:lnTo>
                  <a:lnTo>
                    <a:pt x="8" y="55"/>
                  </a:lnTo>
                  <a:lnTo>
                    <a:pt x="8" y="59"/>
                  </a:lnTo>
                  <a:lnTo>
                    <a:pt x="19" y="63"/>
                  </a:lnTo>
                  <a:lnTo>
                    <a:pt x="22" y="63"/>
                  </a:lnTo>
                  <a:lnTo>
                    <a:pt x="26" y="63"/>
                  </a:lnTo>
                  <a:lnTo>
                    <a:pt x="33" y="6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73" name="Freeform 172"/>
            <p:cNvSpPr>
              <a:spLocks noEditPoints="1"/>
            </p:cNvSpPr>
            <p:nvPr/>
          </p:nvSpPr>
          <p:spPr bwMode="auto">
            <a:xfrm>
              <a:off x="8494671" y="5930633"/>
              <a:ext cx="935083" cy="612666"/>
            </a:xfrm>
            <a:custGeom>
              <a:avLst/>
              <a:gdLst>
                <a:gd name="T0" fmla="*/ 174 w 470"/>
                <a:gd name="T1" fmla="*/ 30 h 316"/>
                <a:gd name="T2" fmla="*/ 189 w 470"/>
                <a:gd name="T3" fmla="*/ 41 h 316"/>
                <a:gd name="T4" fmla="*/ 196 w 470"/>
                <a:gd name="T5" fmla="*/ 60 h 316"/>
                <a:gd name="T6" fmla="*/ 207 w 470"/>
                <a:gd name="T7" fmla="*/ 71 h 316"/>
                <a:gd name="T8" fmla="*/ 222 w 470"/>
                <a:gd name="T9" fmla="*/ 67 h 316"/>
                <a:gd name="T10" fmla="*/ 244 w 470"/>
                <a:gd name="T11" fmla="*/ 60 h 316"/>
                <a:gd name="T12" fmla="*/ 259 w 470"/>
                <a:gd name="T13" fmla="*/ 78 h 316"/>
                <a:gd name="T14" fmla="*/ 274 w 470"/>
                <a:gd name="T15" fmla="*/ 104 h 316"/>
                <a:gd name="T16" fmla="*/ 292 w 470"/>
                <a:gd name="T17" fmla="*/ 126 h 316"/>
                <a:gd name="T18" fmla="*/ 303 w 470"/>
                <a:gd name="T19" fmla="*/ 134 h 316"/>
                <a:gd name="T20" fmla="*/ 296 w 470"/>
                <a:gd name="T21" fmla="*/ 149 h 316"/>
                <a:gd name="T22" fmla="*/ 289 w 470"/>
                <a:gd name="T23" fmla="*/ 186 h 316"/>
                <a:gd name="T24" fmla="*/ 292 w 470"/>
                <a:gd name="T25" fmla="*/ 212 h 316"/>
                <a:gd name="T26" fmla="*/ 318 w 470"/>
                <a:gd name="T27" fmla="*/ 249 h 316"/>
                <a:gd name="T28" fmla="*/ 355 w 470"/>
                <a:gd name="T29" fmla="*/ 252 h 316"/>
                <a:gd name="T30" fmla="*/ 385 w 470"/>
                <a:gd name="T31" fmla="*/ 256 h 316"/>
                <a:gd name="T32" fmla="*/ 400 w 470"/>
                <a:gd name="T33" fmla="*/ 234 h 316"/>
                <a:gd name="T34" fmla="*/ 440 w 470"/>
                <a:gd name="T35" fmla="*/ 204 h 316"/>
                <a:gd name="T36" fmla="*/ 463 w 470"/>
                <a:gd name="T37" fmla="*/ 219 h 316"/>
                <a:gd name="T38" fmla="*/ 452 w 470"/>
                <a:gd name="T39" fmla="*/ 241 h 316"/>
                <a:gd name="T40" fmla="*/ 444 w 470"/>
                <a:gd name="T41" fmla="*/ 249 h 316"/>
                <a:gd name="T42" fmla="*/ 426 w 470"/>
                <a:gd name="T43" fmla="*/ 264 h 316"/>
                <a:gd name="T44" fmla="*/ 389 w 470"/>
                <a:gd name="T45" fmla="*/ 275 h 316"/>
                <a:gd name="T46" fmla="*/ 381 w 470"/>
                <a:gd name="T47" fmla="*/ 290 h 316"/>
                <a:gd name="T48" fmla="*/ 366 w 470"/>
                <a:gd name="T49" fmla="*/ 312 h 316"/>
                <a:gd name="T50" fmla="*/ 333 w 470"/>
                <a:gd name="T51" fmla="*/ 290 h 316"/>
                <a:gd name="T52" fmla="*/ 333 w 470"/>
                <a:gd name="T53" fmla="*/ 290 h 316"/>
                <a:gd name="T54" fmla="*/ 329 w 470"/>
                <a:gd name="T55" fmla="*/ 290 h 316"/>
                <a:gd name="T56" fmla="*/ 274 w 470"/>
                <a:gd name="T57" fmla="*/ 290 h 316"/>
                <a:gd name="T58" fmla="*/ 237 w 470"/>
                <a:gd name="T59" fmla="*/ 275 h 316"/>
                <a:gd name="T60" fmla="*/ 196 w 470"/>
                <a:gd name="T61" fmla="*/ 256 h 316"/>
                <a:gd name="T62" fmla="*/ 170 w 470"/>
                <a:gd name="T63" fmla="*/ 241 h 316"/>
                <a:gd name="T64" fmla="*/ 163 w 470"/>
                <a:gd name="T65" fmla="*/ 219 h 316"/>
                <a:gd name="T66" fmla="*/ 159 w 470"/>
                <a:gd name="T67" fmla="*/ 189 h 316"/>
                <a:gd name="T68" fmla="*/ 126 w 470"/>
                <a:gd name="T69" fmla="*/ 149 h 316"/>
                <a:gd name="T70" fmla="*/ 107 w 470"/>
                <a:gd name="T71" fmla="*/ 130 h 316"/>
                <a:gd name="T72" fmla="*/ 111 w 470"/>
                <a:gd name="T73" fmla="*/ 115 h 316"/>
                <a:gd name="T74" fmla="*/ 92 w 470"/>
                <a:gd name="T75" fmla="*/ 93 h 316"/>
                <a:gd name="T76" fmla="*/ 74 w 470"/>
                <a:gd name="T77" fmla="*/ 78 h 316"/>
                <a:gd name="T78" fmla="*/ 63 w 470"/>
                <a:gd name="T79" fmla="*/ 52 h 316"/>
                <a:gd name="T80" fmla="*/ 52 w 470"/>
                <a:gd name="T81" fmla="*/ 26 h 316"/>
                <a:gd name="T82" fmla="*/ 33 w 470"/>
                <a:gd name="T83" fmla="*/ 30 h 316"/>
                <a:gd name="T84" fmla="*/ 44 w 470"/>
                <a:gd name="T85" fmla="*/ 67 h 316"/>
                <a:gd name="T86" fmla="*/ 63 w 470"/>
                <a:gd name="T87" fmla="*/ 93 h 316"/>
                <a:gd name="T88" fmla="*/ 70 w 470"/>
                <a:gd name="T89" fmla="*/ 108 h 316"/>
                <a:gd name="T90" fmla="*/ 81 w 470"/>
                <a:gd name="T91" fmla="*/ 137 h 316"/>
                <a:gd name="T92" fmla="*/ 89 w 470"/>
                <a:gd name="T93" fmla="*/ 152 h 316"/>
                <a:gd name="T94" fmla="*/ 92 w 470"/>
                <a:gd name="T95" fmla="*/ 178 h 316"/>
                <a:gd name="T96" fmla="*/ 70 w 470"/>
                <a:gd name="T97" fmla="*/ 152 h 316"/>
                <a:gd name="T98" fmla="*/ 59 w 470"/>
                <a:gd name="T99" fmla="*/ 119 h 316"/>
                <a:gd name="T100" fmla="*/ 41 w 470"/>
                <a:gd name="T101" fmla="*/ 104 h 316"/>
                <a:gd name="T102" fmla="*/ 26 w 470"/>
                <a:gd name="T103" fmla="*/ 89 h 316"/>
                <a:gd name="T104" fmla="*/ 37 w 470"/>
                <a:gd name="T105" fmla="*/ 82 h 316"/>
                <a:gd name="T106" fmla="*/ 15 w 470"/>
                <a:gd name="T107" fmla="*/ 56 h 316"/>
                <a:gd name="T108" fmla="*/ 11 w 470"/>
                <a:gd name="T109" fmla="*/ 26 h 316"/>
                <a:gd name="T110" fmla="*/ 85 w 470"/>
                <a:gd name="T111" fmla="*/ 141 h 316"/>
                <a:gd name="T112" fmla="*/ 89 w 470"/>
                <a:gd name="T113" fmla="*/ 149 h 316"/>
                <a:gd name="T114" fmla="*/ 296 w 470"/>
                <a:gd name="T115" fmla="*/ 149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70" h="316">
                  <a:moveTo>
                    <a:pt x="0" y="0"/>
                  </a:moveTo>
                  <a:lnTo>
                    <a:pt x="37" y="0"/>
                  </a:lnTo>
                  <a:lnTo>
                    <a:pt x="41" y="0"/>
                  </a:lnTo>
                  <a:lnTo>
                    <a:pt x="37" y="4"/>
                  </a:lnTo>
                  <a:lnTo>
                    <a:pt x="96" y="26"/>
                  </a:lnTo>
                  <a:lnTo>
                    <a:pt x="141" y="26"/>
                  </a:lnTo>
                  <a:lnTo>
                    <a:pt x="141" y="22"/>
                  </a:lnTo>
                  <a:lnTo>
                    <a:pt x="166" y="22"/>
                  </a:lnTo>
                  <a:lnTo>
                    <a:pt x="170" y="22"/>
                  </a:lnTo>
                  <a:lnTo>
                    <a:pt x="174" y="26"/>
                  </a:lnTo>
                  <a:lnTo>
                    <a:pt x="174" y="30"/>
                  </a:lnTo>
                  <a:lnTo>
                    <a:pt x="178" y="30"/>
                  </a:lnTo>
                  <a:lnTo>
                    <a:pt x="178" y="30"/>
                  </a:lnTo>
                  <a:lnTo>
                    <a:pt x="178" y="34"/>
                  </a:lnTo>
                  <a:lnTo>
                    <a:pt x="178" y="34"/>
                  </a:lnTo>
                  <a:lnTo>
                    <a:pt x="181" y="34"/>
                  </a:lnTo>
                  <a:lnTo>
                    <a:pt x="185" y="37"/>
                  </a:lnTo>
                  <a:lnTo>
                    <a:pt x="185" y="37"/>
                  </a:lnTo>
                  <a:lnTo>
                    <a:pt x="181" y="37"/>
                  </a:lnTo>
                  <a:lnTo>
                    <a:pt x="185" y="41"/>
                  </a:lnTo>
                  <a:lnTo>
                    <a:pt x="185" y="41"/>
                  </a:lnTo>
                  <a:lnTo>
                    <a:pt x="189" y="41"/>
                  </a:lnTo>
                  <a:lnTo>
                    <a:pt x="189" y="45"/>
                  </a:lnTo>
                  <a:lnTo>
                    <a:pt x="189" y="48"/>
                  </a:lnTo>
                  <a:lnTo>
                    <a:pt x="192" y="48"/>
                  </a:lnTo>
                  <a:lnTo>
                    <a:pt x="192" y="48"/>
                  </a:lnTo>
                  <a:lnTo>
                    <a:pt x="192" y="48"/>
                  </a:lnTo>
                  <a:lnTo>
                    <a:pt x="192" y="52"/>
                  </a:lnTo>
                  <a:lnTo>
                    <a:pt x="192" y="52"/>
                  </a:lnTo>
                  <a:lnTo>
                    <a:pt x="189" y="52"/>
                  </a:lnTo>
                  <a:lnTo>
                    <a:pt x="189" y="56"/>
                  </a:lnTo>
                  <a:lnTo>
                    <a:pt x="192" y="60"/>
                  </a:lnTo>
                  <a:lnTo>
                    <a:pt x="196" y="60"/>
                  </a:lnTo>
                  <a:lnTo>
                    <a:pt x="196" y="63"/>
                  </a:lnTo>
                  <a:lnTo>
                    <a:pt x="196" y="63"/>
                  </a:lnTo>
                  <a:lnTo>
                    <a:pt x="196" y="63"/>
                  </a:lnTo>
                  <a:lnTo>
                    <a:pt x="200" y="63"/>
                  </a:lnTo>
                  <a:lnTo>
                    <a:pt x="200" y="63"/>
                  </a:lnTo>
                  <a:lnTo>
                    <a:pt x="200" y="63"/>
                  </a:lnTo>
                  <a:lnTo>
                    <a:pt x="200" y="67"/>
                  </a:lnTo>
                  <a:lnTo>
                    <a:pt x="203" y="67"/>
                  </a:lnTo>
                  <a:lnTo>
                    <a:pt x="203" y="67"/>
                  </a:lnTo>
                  <a:lnTo>
                    <a:pt x="203" y="67"/>
                  </a:lnTo>
                  <a:lnTo>
                    <a:pt x="207" y="71"/>
                  </a:lnTo>
                  <a:lnTo>
                    <a:pt x="207" y="71"/>
                  </a:lnTo>
                  <a:lnTo>
                    <a:pt x="211" y="71"/>
                  </a:lnTo>
                  <a:lnTo>
                    <a:pt x="215" y="74"/>
                  </a:lnTo>
                  <a:lnTo>
                    <a:pt x="215" y="74"/>
                  </a:lnTo>
                  <a:lnTo>
                    <a:pt x="218" y="74"/>
                  </a:lnTo>
                  <a:lnTo>
                    <a:pt x="218" y="74"/>
                  </a:lnTo>
                  <a:lnTo>
                    <a:pt x="218" y="71"/>
                  </a:lnTo>
                  <a:lnTo>
                    <a:pt x="222" y="71"/>
                  </a:lnTo>
                  <a:lnTo>
                    <a:pt x="222" y="71"/>
                  </a:lnTo>
                  <a:lnTo>
                    <a:pt x="222" y="71"/>
                  </a:lnTo>
                  <a:lnTo>
                    <a:pt x="222" y="67"/>
                  </a:lnTo>
                  <a:lnTo>
                    <a:pt x="226" y="67"/>
                  </a:lnTo>
                  <a:lnTo>
                    <a:pt x="226" y="63"/>
                  </a:lnTo>
                  <a:lnTo>
                    <a:pt x="229" y="60"/>
                  </a:lnTo>
                  <a:lnTo>
                    <a:pt x="229" y="60"/>
                  </a:lnTo>
                  <a:lnTo>
                    <a:pt x="233" y="60"/>
                  </a:lnTo>
                  <a:lnTo>
                    <a:pt x="233" y="60"/>
                  </a:lnTo>
                  <a:lnTo>
                    <a:pt x="233" y="60"/>
                  </a:lnTo>
                  <a:lnTo>
                    <a:pt x="233" y="60"/>
                  </a:lnTo>
                  <a:lnTo>
                    <a:pt x="237" y="60"/>
                  </a:lnTo>
                  <a:lnTo>
                    <a:pt x="241" y="60"/>
                  </a:lnTo>
                  <a:lnTo>
                    <a:pt x="244" y="60"/>
                  </a:lnTo>
                  <a:lnTo>
                    <a:pt x="244" y="60"/>
                  </a:lnTo>
                  <a:lnTo>
                    <a:pt x="244" y="60"/>
                  </a:lnTo>
                  <a:lnTo>
                    <a:pt x="248" y="60"/>
                  </a:lnTo>
                  <a:lnTo>
                    <a:pt x="248" y="63"/>
                  </a:lnTo>
                  <a:lnTo>
                    <a:pt x="252" y="63"/>
                  </a:lnTo>
                  <a:lnTo>
                    <a:pt x="255" y="67"/>
                  </a:lnTo>
                  <a:lnTo>
                    <a:pt x="255" y="71"/>
                  </a:lnTo>
                  <a:lnTo>
                    <a:pt x="259" y="74"/>
                  </a:lnTo>
                  <a:lnTo>
                    <a:pt x="259" y="74"/>
                  </a:lnTo>
                  <a:lnTo>
                    <a:pt x="259" y="78"/>
                  </a:lnTo>
                  <a:lnTo>
                    <a:pt x="259" y="78"/>
                  </a:lnTo>
                  <a:lnTo>
                    <a:pt x="259" y="82"/>
                  </a:lnTo>
                  <a:lnTo>
                    <a:pt x="263" y="82"/>
                  </a:lnTo>
                  <a:lnTo>
                    <a:pt x="263" y="89"/>
                  </a:lnTo>
                  <a:lnTo>
                    <a:pt x="266" y="89"/>
                  </a:lnTo>
                  <a:lnTo>
                    <a:pt x="266" y="89"/>
                  </a:lnTo>
                  <a:lnTo>
                    <a:pt x="270" y="93"/>
                  </a:lnTo>
                  <a:lnTo>
                    <a:pt x="270" y="97"/>
                  </a:lnTo>
                  <a:lnTo>
                    <a:pt x="270" y="97"/>
                  </a:lnTo>
                  <a:lnTo>
                    <a:pt x="274" y="100"/>
                  </a:lnTo>
                  <a:lnTo>
                    <a:pt x="274" y="104"/>
                  </a:lnTo>
                  <a:lnTo>
                    <a:pt x="274" y="104"/>
                  </a:lnTo>
                  <a:lnTo>
                    <a:pt x="274" y="108"/>
                  </a:lnTo>
                  <a:lnTo>
                    <a:pt x="274" y="108"/>
                  </a:lnTo>
                  <a:lnTo>
                    <a:pt x="278" y="115"/>
                  </a:lnTo>
                  <a:lnTo>
                    <a:pt x="278" y="119"/>
                  </a:lnTo>
                  <a:lnTo>
                    <a:pt x="278" y="123"/>
                  </a:lnTo>
                  <a:lnTo>
                    <a:pt x="278" y="123"/>
                  </a:lnTo>
                  <a:lnTo>
                    <a:pt x="281" y="123"/>
                  </a:lnTo>
                  <a:lnTo>
                    <a:pt x="281" y="123"/>
                  </a:lnTo>
                  <a:lnTo>
                    <a:pt x="285" y="123"/>
                  </a:lnTo>
                  <a:lnTo>
                    <a:pt x="285" y="126"/>
                  </a:lnTo>
                  <a:lnTo>
                    <a:pt x="292" y="126"/>
                  </a:lnTo>
                  <a:lnTo>
                    <a:pt x="296" y="130"/>
                  </a:lnTo>
                  <a:lnTo>
                    <a:pt x="300" y="130"/>
                  </a:lnTo>
                  <a:lnTo>
                    <a:pt x="300" y="130"/>
                  </a:lnTo>
                  <a:lnTo>
                    <a:pt x="300" y="130"/>
                  </a:lnTo>
                  <a:lnTo>
                    <a:pt x="300" y="134"/>
                  </a:lnTo>
                  <a:lnTo>
                    <a:pt x="303" y="130"/>
                  </a:lnTo>
                  <a:lnTo>
                    <a:pt x="303" y="126"/>
                  </a:lnTo>
                  <a:lnTo>
                    <a:pt x="307" y="126"/>
                  </a:lnTo>
                  <a:lnTo>
                    <a:pt x="307" y="126"/>
                  </a:lnTo>
                  <a:lnTo>
                    <a:pt x="303" y="130"/>
                  </a:lnTo>
                  <a:lnTo>
                    <a:pt x="303" y="134"/>
                  </a:lnTo>
                  <a:lnTo>
                    <a:pt x="303" y="137"/>
                  </a:lnTo>
                  <a:lnTo>
                    <a:pt x="300" y="137"/>
                  </a:lnTo>
                  <a:lnTo>
                    <a:pt x="300" y="141"/>
                  </a:lnTo>
                  <a:lnTo>
                    <a:pt x="296" y="141"/>
                  </a:lnTo>
                  <a:lnTo>
                    <a:pt x="300" y="141"/>
                  </a:lnTo>
                  <a:lnTo>
                    <a:pt x="300" y="137"/>
                  </a:lnTo>
                  <a:lnTo>
                    <a:pt x="296" y="137"/>
                  </a:lnTo>
                  <a:lnTo>
                    <a:pt x="296" y="141"/>
                  </a:lnTo>
                  <a:lnTo>
                    <a:pt x="292" y="145"/>
                  </a:lnTo>
                  <a:lnTo>
                    <a:pt x="296" y="145"/>
                  </a:lnTo>
                  <a:lnTo>
                    <a:pt x="296" y="149"/>
                  </a:lnTo>
                  <a:lnTo>
                    <a:pt x="296" y="152"/>
                  </a:lnTo>
                  <a:lnTo>
                    <a:pt x="292" y="152"/>
                  </a:lnTo>
                  <a:lnTo>
                    <a:pt x="292" y="156"/>
                  </a:lnTo>
                  <a:lnTo>
                    <a:pt x="292" y="156"/>
                  </a:lnTo>
                  <a:lnTo>
                    <a:pt x="292" y="160"/>
                  </a:lnTo>
                  <a:lnTo>
                    <a:pt x="292" y="160"/>
                  </a:lnTo>
                  <a:lnTo>
                    <a:pt x="292" y="167"/>
                  </a:lnTo>
                  <a:lnTo>
                    <a:pt x="292" y="175"/>
                  </a:lnTo>
                  <a:lnTo>
                    <a:pt x="292" y="182"/>
                  </a:lnTo>
                  <a:lnTo>
                    <a:pt x="289" y="182"/>
                  </a:lnTo>
                  <a:lnTo>
                    <a:pt x="289" y="186"/>
                  </a:lnTo>
                  <a:lnTo>
                    <a:pt x="289" y="193"/>
                  </a:lnTo>
                  <a:lnTo>
                    <a:pt x="289" y="193"/>
                  </a:lnTo>
                  <a:lnTo>
                    <a:pt x="296" y="201"/>
                  </a:lnTo>
                  <a:lnTo>
                    <a:pt x="296" y="204"/>
                  </a:lnTo>
                  <a:lnTo>
                    <a:pt x="292" y="208"/>
                  </a:lnTo>
                  <a:lnTo>
                    <a:pt x="292" y="201"/>
                  </a:lnTo>
                  <a:lnTo>
                    <a:pt x="289" y="197"/>
                  </a:lnTo>
                  <a:lnTo>
                    <a:pt x="289" y="201"/>
                  </a:lnTo>
                  <a:lnTo>
                    <a:pt x="292" y="201"/>
                  </a:lnTo>
                  <a:lnTo>
                    <a:pt x="292" y="208"/>
                  </a:lnTo>
                  <a:lnTo>
                    <a:pt x="292" y="212"/>
                  </a:lnTo>
                  <a:lnTo>
                    <a:pt x="292" y="212"/>
                  </a:lnTo>
                  <a:lnTo>
                    <a:pt x="296" y="215"/>
                  </a:lnTo>
                  <a:lnTo>
                    <a:pt x="296" y="219"/>
                  </a:lnTo>
                  <a:lnTo>
                    <a:pt x="303" y="226"/>
                  </a:lnTo>
                  <a:lnTo>
                    <a:pt x="307" y="230"/>
                  </a:lnTo>
                  <a:lnTo>
                    <a:pt x="307" y="234"/>
                  </a:lnTo>
                  <a:lnTo>
                    <a:pt x="307" y="238"/>
                  </a:lnTo>
                  <a:lnTo>
                    <a:pt x="311" y="238"/>
                  </a:lnTo>
                  <a:lnTo>
                    <a:pt x="315" y="245"/>
                  </a:lnTo>
                  <a:lnTo>
                    <a:pt x="318" y="249"/>
                  </a:lnTo>
                  <a:lnTo>
                    <a:pt x="318" y="249"/>
                  </a:lnTo>
                  <a:lnTo>
                    <a:pt x="326" y="249"/>
                  </a:lnTo>
                  <a:lnTo>
                    <a:pt x="326" y="249"/>
                  </a:lnTo>
                  <a:lnTo>
                    <a:pt x="329" y="249"/>
                  </a:lnTo>
                  <a:lnTo>
                    <a:pt x="333" y="256"/>
                  </a:lnTo>
                  <a:lnTo>
                    <a:pt x="337" y="260"/>
                  </a:lnTo>
                  <a:lnTo>
                    <a:pt x="340" y="256"/>
                  </a:lnTo>
                  <a:lnTo>
                    <a:pt x="344" y="256"/>
                  </a:lnTo>
                  <a:lnTo>
                    <a:pt x="348" y="256"/>
                  </a:lnTo>
                  <a:lnTo>
                    <a:pt x="348" y="256"/>
                  </a:lnTo>
                  <a:lnTo>
                    <a:pt x="355" y="252"/>
                  </a:lnTo>
                  <a:lnTo>
                    <a:pt x="355" y="252"/>
                  </a:lnTo>
                  <a:lnTo>
                    <a:pt x="363" y="252"/>
                  </a:lnTo>
                  <a:lnTo>
                    <a:pt x="366" y="252"/>
                  </a:lnTo>
                  <a:lnTo>
                    <a:pt x="370" y="249"/>
                  </a:lnTo>
                  <a:lnTo>
                    <a:pt x="374" y="249"/>
                  </a:lnTo>
                  <a:lnTo>
                    <a:pt x="378" y="252"/>
                  </a:lnTo>
                  <a:lnTo>
                    <a:pt x="378" y="249"/>
                  </a:lnTo>
                  <a:lnTo>
                    <a:pt x="381" y="249"/>
                  </a:lnTo>
                  <a:lnTo>
                    <a:pt x="378" y="252"/>
                  </a:lnTo>
                  <a:lnTo>
                    <a:pt x="378" y="252"/>
                  </a:lnTo>
                  <a:lnTo>
                    <a:pt x="381" y="256"/>
                  </a:lnTo>
                  <a:lnTo>
                    <a:pt x="385" y="256"/>
                  </a:lnTo>
                  <a:lnTo>
                    <a:pt x="385" y="256"/>
                  </a:lnTo>
                  <a:lnTo>
                    <a:pt x="385" y="256"/>
                  </a:lnTo>
                  <a:lnTo>
                    <a:pt x="389" y="252"/>
                  </a:lnTo>
                  <a:lnTo>
                    <a:pt x="389" y="249"/>
                  </a:lnTo>
                  <a:lnTo>
                    <a:pt x="392" y="245"/>
                  </a:lnTo>
                  <a:lnTo>
                    <a:pt x="389" y="249"/>
                  </a:lnTo>
                  <a:lnTo>
                    <a:pt x="389" y="245"/>
                  </a:lnTo>
                  <a:lnTo>
                    <a:pt x="396" y="241"/>
                  </a:lnTo>
                  <a:lnTo>
                    <a:pt x="396" y="241"/>
                  </a:lnTo>
                  <a:lnTo>
                    <a:pt x="400" y="238"/>
                  </a:lnTo>
                  <a:lnTo>
                    <a:pt x="400" y="234"/>
                  </a:lnTo>
                  <a:lnTo>
                    <a:pt x="407" y="226"/>
                  </a:lnTo>
                  <a:lnTo>
                    <a:pt x="407" y="226"/>
                  </a:lnTo>
                  <a:lnTo>
                    <a:pt x="407" y="219"/>
                  </a:lnTo>
                  <a:lnTo>
                    <a:pt x="411" y="212"/>
                  </a:lnTo>
                  <a:lnTo>
                    <a:pt x="411" y="212"/>
                  </a:lnTo>
                  <a:lnTo>
                    <a:pt x="411" y="208"/>
                  </a:lnTo>
                  <a:lnTo>
                    <a:pt x="422" y="208"/>
                  </a:lnTo>
                  <a:lnTo>
                    <a:pt x="433" y="208"/>
                  </a:lnTo>
                  <a:lnTo>
                    <a:pt x="437" y="204"/>
                  </a:lnTo>
                  <a:lnTo>
                    <a:pt x="440" y="204"/>
                  </a:lnTo>
                  <a:lnTo>
                    <a:pt x="440" y="204"/>
                  </a:lnTo>
                  <a:lnTo>
                    <a:pt x="444" y="204"/>
                  </a:lnTo>
                  <a:lnTo>
                    <a:pt x="444" y="201"/>
                  </a:lnTo>
                  <a:lnTo>
                    <a:pt x="452" y="201"/>
                  </a:lnTo>
                  <a:lnTo>
                    <a:pt x="459" y="204"/>
                  </a:lnTo>
                  <a:lnTo>
                    <a:pt x="463" y="204"/>
                  </a:lnTo>
                  <a:lnTo>
                    <a:pt x="463" y="201"/>
                  </a:lnTo>
                  <a:lnTo>
                    <a:pt x="463" y="201"/>
                  </a:lnTo>
                  <a:lnTo>
                    <a:pt x="470" y="204"/>
                  </a:lnTo>
                  <a:lnTo>
                    <a:pt x="470" y="208"/>
                  </a:lnTo>
                  <a:lnTo>
                    <a:pt x="466" y="212"/>
                  </a:lnTo>
                  <a:lnTo>
                    <a:pt x="463" y="219"/>
                  </a:lnTo>
                  <a:lnTo>
                    <a:pt x="455" y="223"/>
                  </a:lnTo>
                  <a:lnTo>
                    <a:pt x="455" y="226"/>
                  </a:lnTo>
                  <a:lnTo>
                    <a:pt x="455" y="230"/>
                  </a:lnTo>
                  <a:lnTo>
                    <a:pt x="452" y="234"/>
                  </a:lnTo>
                  <a:lnTo>
                    <a:pt x="448" y="234"/>
                  </a:lnTo>
                  <a:lnTo>
                    <a:pt x="452" y="234"/>
                  </a:lnTo>
                  <a:lnTo>
                    <a:pt x="455" y="234"/>
                  </a:lnTo>
                  <a:lnTo>
                    <a:pt x="455" y="238"/>
                  </a:lnTo>
                  <a:lnTo>
                    <a:pt x="452" y="241"/>
                  </a:lnTo>
                  <a:lnTo>
                    <a:pt x="452" y="241"/>
                  </a:lnTo>
                  <a:lnTo>
                    <a:pt x="452" y="241"/>
                  </a:lnTo>
                  <a:lnTo>
                    <a:pt x="452" y="241"/>
                  </a:lnTo>
                  <a:lnTo>
                    <a:pt x="455" y="241"/>
                  </a:lnTo>
                  <a:lnTo>
                    <a:pt x="452" y="245"/>
                  </a:lnTo>
                  <a:lnTo>
                    <a:pt x="452" y="252"/>
                  </a:lnTo>
                  <a:lnTo>
                    <a:pt x="448" y="256"/>
                  </a:lnTo>
                  <a:lnTo>
                    <a:pt x="448" y="260"/>
                  </a:lnTo>
                  <a:lnTo>
                    <a:pt x="444" y="256"/>
                  </a:lnTo>
                  <a:lnTo>
                    <a:pt x="440" y="252"/>
                  </a:lnTo>
                  <a:lnTo>
                    <a:pt x="440" y="252"/>
                  </a:lnTo>
                  <a:lnTo>
                    <a:pt x="444" y="252"/>
                  </a:lnTo>
                  <a:lnTo>
                    <a:pt x="444" y="249"/>
                  </a:lnTo>
                  <a:lnTo>
                    <a:pt x="440" y="249"/>
                  </a:lnTo>
                  <a:lnTo>
                    <a:pt x="437" y="252"/>
                  </a:lnTo>
                  <a:lnTo>
                    <a:pt x="437" y="256"/>
                  </a:lnTo>
                  <a:lnTo>
                    <a:pt x="437" y="256"/>
                  </a:lnTo>
                  <a:lnTo>
                    <a:pt x="433" y="256"/>
                  </a:lnTo>
                  <a:lnTo>
                    <a:pt x="433" y="256"/>
                  </a:lnTo>
                  <a:lnTo>
                    <a:pt x="433" y="256"/>
                  </a:lnTo>
                  <a:lnTo>
                    <a:pt x="429" y="260"/>
                  </a:lnTo>
                  <a:lnTo>
                    <a:pt x="429" y="260"/>
                  </a:lnTo>
                  <a:lnTo>
                    <a:pt x="429" y="264"/>
                  </a:lnTo>
                  <a:lnTo>
                    <a:pt x="426" y="264"/>
                  </a:lnTo>
                  <a:lnTo>
                    <a:pt x="426" y="264"/>
                  </a:lnTo>
                  <a:lnTo>
                    <a:pt x="426" y="264"/>
                  </a:lnTo>
                  <a:lnTo>
                    <a:pt x="426" y="260"/>
                  </a:lnTo>
                  <a:lnTo>
                    <a:pt x="422" y="260"/>
                  </a:lnTo>
                  <a:lnTo>
                    <a:pt x="422" y="264"/>
                  </a:lnTo>
                  <a:lnTo>
                    <a:pt x="422" y="264"/>
                  </a:lnTo>
                  <a:lnTo>
                    <a:pt x="392" y="264"/>
                  </a:lnTo>
                  <a:lnTo>
                    <a:pt x="392" y="271"/>
                  </a:lnTo>
                  <a:lnTo>
                    <a:pt x="385" y="271"/>
                  </a:lnTo>
                  <a:lnTo>
                    <a:pt x="389" y="275"/>
                  </a:lnTo>
                  <a:lnTo>
                    <a:pt x="389" y="275"/>
                  </a:lnTo>
                  <a:lnTo>
                    <a:pt x="392" y="278"/>
                  </a:lnTo>
                  <a:lnTo>
                    <a:pt x="392" y="278"/>
                  </a:lnTo>
                  <a:lnTo>
                    <a:pt x="396" y="278"/>
                  </a:lnTo>
                  <a:lnTo>
                    <a:pt x="396" y="282"/>
                  </a:lnTo>
                  <a:lnTo>
                    <a:pt x="396" y="286"/>
                  </a:lnTo>
                  <a:lnTo>
                    <a:pt x="400" y="286"/>
                  </a:lnTo>
                  <a:lnTo>
                    <a:pt x="400" y="286"/>
                  </a:lnTo>
                  <a:lnTo>
                    <a:pt x="403" y="286"/>
                  </a:lnTo>
                  <a:lnTo>
                    <a:pt x="403" y="290"/>
                  </a:lnTo>
                  <a:lnTo>
                    <a:pt x="400" y="290"/>
                  </a:lnTo>
                  <a:lnTo>
                    <a:pt x="381" y="290"/>
                  </a:lnTo>
                  <a:lnTo>
                    <a:pt x="370" y="304"/>
                  </a:lnTo>
                  <a:lnTo>
                    <a:pt x="370" y="308"/>
                  </a:lnTo>
                  <a:lnTo>
                    <a:pt x="370" y="308"/>
                  </a:lnTo>
                  <a:lnTo>
                    <a:pt x="370" y="308"/>
                  </a:lnTo>
                  <a:lnTo>
                    <a:pt x="370" y="312"/>
                  </a:lnTo>
                  <a:lnTo>
                    <a:pt x="374" y="312"/>
                  </a:lnTo>
                  <a:lnTo>
                    <a:pt x="370" y="312"/>
                  </a:lnTo>
                  <a:lnTo>
                    <a:pt x="370" y="312"/>
                  </a:lnTo>
                  <a:lnTo>
                    <a:pt x="370" y="316"/>
                  </a:lnTo>
                  <a:lnTo>
                    <a:pt x="370" y="316"/>
                  </a:lnTo>
                  <a:lnTo>
                    <a:pt x="366" y="312"/>
                  </a:lnTo>
                  <a:lnTo>
                    <a:pt x="363" y="308"/>
                  </a:lnTo>
                  <a:lnTo>
                    <a:pt x="363" y="308"/>
                  </a:lnTo>
                  <a:lnTo>
                    <a:pt x="359" y="304"/>
                  </a:lnTo>
                  <a:lnTo>
                    <a:pt x="348" y="297"/>
                  </a:lnTo>
                  <a:lnTo>
                    <a:pt x="344" y="297"/>
                  </a:lnTo>
                  <a:lnTo>
                    <a:pt x="344" y="293"/>
                  </a:lnTo>
                  <a:lnTo>
                    <a:pt x="344" y="290"/>
                  </a:lnTo>
                  <a:lnTo>
                    <a:pt x="340" y="290"/>
                  </a:lnTo>
                  <a:lnTo>
                    <a:pt x="337" y="290"/>
                  </a:lnTo>
                  <a:lnTo>
                    <a:pt x="337" y="290"/>
                  </a:lnTo>
                  <a:lnTo>
                    <a:pt x="333" y="290"/>
                  </a:lnTo>
                  <a:lnTo>
                    <a:pt x="333" y="290"/>
                  </a:lnTo>
                  <a:lnTo>
                    <a:pt x="340" y="290"/>
                  </a:lnTo>
                  <a:lnTo>
                    <a:pt x="344" y="293"/>
                  </a:lnTo>
                  <a:lnTo>
                    <a:pt x="344" y="297"/>
                  </a:lnTo>
                  <a:lnTo>
                    <a:pt x="340" y="293"/>
                  </a:lnTo>
                  <a:lnTo>
                    <a:pt x="337" y="290"/>
                  </a:lnTo>
                  <a:lnTo>
                    <a:pt x="333" y="290"/>
                  </a:lnTo>
                  <a:lnTo>
                    <a:pt x="333" y="290"/>
                  </a:lnTo>
                  <a:lnTo>
                    <a:pt x="329" y="290"/>
                  </a:lnTo>
                  <a:lnTo>
                    <a:pt x="329" y="290"/>
                  </a:lnTo>
                  <a:lnTo>
                    <a:pt x="333" y="290"/>
                  </a:lnTo>
                  <a:lnTo>
                    <a:pt x="333" y="286"/>
                  </a:lnTo>
                  <a:lnTo>
                    <a:pt x="329" y="286"/>
                  </a:lnTo>
                  <a:lnTo>
                    <a:pt x="329" y="290"/>
                  </a:lnTo>
                  <a:lnTo>
                    <a:pt x="329" y="286"/>
                  </a:lnTo>
                  <a:lnTo>
                    <a:pt x="326" y="286"/>
                  </a:lnTo>
                  <a:lnTo>
                    <a:pt x="322" y="290"/>
                  </a:lnTo>
                  <a:lnTo>
                    <a:pt x="322" y="290"/>
                  </a:lnTo>
                  <a:lnTo>
                    <a:pt x="326" y="290"/>
                  </a:lnTo>
                  <a:lnTo>
                    <a:pt x="329" y="290"/>
                  </a:lnTo>
                  <a:lnTo>
                    <a:pt x="329" y="290"/>
                  </a:lnTo>
                  <a:lnTo>
                    <a:pt x="329" y="290"/>
                  </a:lnTo>
                  <a:lnTo>
                    <a:pt x="322" y="290"/>
                  </a:lnTo>
                  <a:lnTo>
                    <a:pt x="322" y="290"/>
                  </a:lnTo>
                  <a:lnTo>
                    <a:pt x="315" y="293"/>
                  </a:lnTo>
                  <a:lnTo>
                    <a:pt x="311" y="293"/>
                  </a:lnTo>
                  <a:lnTo>
                    <a:pt x="303" y="297"/>
                  </a:lnTo>
                  <a:lnTo>
                    <a:pt x="300" y="297"/>
                  </a:lnTo>
                  <a:lnTo>
                    <a:pt x="292" y="293"/>
                  </a:lnTo>
                  <a:lnTo>
                    <a:pt x="289" y="293"/>
                  </a:lnTo>
                  <a:lnTo>
                    <a:pt x="281" y="293"/>
                  </a:lnTo>
                  <a:lnTo>
                    <a:pt x="278" y="290"/>
                  </a:lnTo>
                  <a:lnTo>
                    <a:pt x="274" y="290"/>
                  </a:lnTo>
                  <a:lnTo>
                    <a:pt x="270" y="290"/>
                  </a:lnTo>
                  <a:lnTo>
                    <a:pt x="270" y="290"/>
                  </a:lnTo>
                  <a:lnTo>
                    <a:pt x="266" y="286"/>
                  </a:lnTo>
                  <a:lnTo>
                    <a:pt x="263" y="286"/>
                  </a:lnTo>
                  <a:lnTo>
                    <a:pt x="263" y="282"/>
                  </a:lnTo>
                  <a:lnTo>
                    <a:pt x="259" y="286"/>
                  </a:lnTo>
                  <a:lnTo>
                    <a:pt x="255" y="282"/>
                  </a:lnTo>
                  <a:lnTo>
                    <a:pt x="252" y="282"/>
                  </a:lnTo>
                  <a:lnTo>
                    <a:pt x="248" y="278"/>
                  </a:lnTo>
                  <a:lnTo>
                    <a:pt x="244" y="278"/>
                  </a:lnTo>
                  <a:lnTo>
                    <a:pt x="237" y="275"/>
                  </a:lnTo>
                  <a:lnTo>
                    <a:pt x="229" y="275"/>
                  </a:lnTo>
                  <a:lnTo>
                    <a:pt x="226" y="271"/>
                  </a:lnTo>
                  <a:lnTo>
                    <a:pt x="222" y="267"/>
                  </a:lnTo>
                  <a:lnTo>
                    <a:pt x="215" y="264"/>
                  </a:lnTo>
                  <a:lnTo>
                    <a:pt x="215" y="260"/>
                  </a:lnTo>
                  <a:lnTo>
                    <a:pt x="211" y="260"/>
                  </a:lnTo>
                  <a:lnTo>
                    <a:pt x="211" y="260"/>
                  </a:lnTo>
                  <a:lnTo>
                    <a:pt x="207" y="260"/>
                  </a:lnTo>
                  <a:lnTo>
                    <a:pt x="200" y="260"/>
                  </a:lnTo>
                  <a:lnTo>
                    <a:pt x="200" y="260"/>
                  </a:lnTo>
                  <a:lnTo>
                    <a:pt x="196" y="256"/>
                  </a:lnTo>
                  <a:lnTo>
                    <a:pt x="196" y="260"/>
                  </a:lnTo>
                  <a:lnTo>
                    <a:pt x="192" y="256"/>
                  </a:lnTo>
                  <a:lnTo>
                    <a:pt x="189" y="252"/>
                  </a:lnTo>
                  <a:lnTo>
                    <a:pt x="185" y="249"/>
                  </a:lnTo>
                  <a:lnTo>
                    <a:pt x="181" y="245"/>
                  </a:lnTo>
                  <a:lnTo>
                    <a:pt x="178" y="245"/>
                  </a:lnTo>
                  <a:lnTo>
                    <a:pt x="178" y="245"/>
                  </a:lnTo>
                  <a:lnTo>
                    <a:pt x="181" y="241"/>
                  </a:lnTo>
                  <a:lnTo>
                    <a:pt x="178" y="241"/>
                  </a:lnTo>
                  <a:lnTo>
                    <a:pt x="174" y="241"/>
                  </a:lnTo>
                  <a:lnTo>
                    <a:pt x="170" y="241"/>
                  </a:lnTo>
                  <a:lnTo>
                    <a:pt x="166" y="238"/>
                  </a:lnTo>
                  <a:lnTo>
                    <a:pt x="166" y="238"/>
                  </a:lnTo>
                  <a:lnTo>
                    <a:pt x="163" y="238"/>
                  </a:lnTo>
                  <a:lnTo>
                    <a:pt x="163" y="234"/>
                  </a:lnTo>
                  <a:lnTo>
                    <a:pt x="159" y="230"/>
                  </a:lnTo>
                  <a:lnTo>
                    <a:pt x="159" y="230"/>
                  </a:lnTo>
                  <a:lnTo>
                    <a:pt x="159" y="226"/>
                  </a:lnTo>
                  <a:lnTo>
                    <a:pt x="155" y="223"/>
                  </a:lnTo>
                  <a:lnTo>
                    <a:pt x="155" y="219"/>
                  </a:lnTo>
                  <a:lnTo>
                    <a:pt x="159" y="219"/>
                  </a:lnTo>
                  <a:lnTo>
                    <a:pt x="163" y="219"/>
                  </a:lnTo>
                  <a:lnTo>
                    <a:pt x="163" y="219"/>
                  </a:lnTo>
                  <a:lnTo>
                    <a:pt x="159" y="215"/>
                  </a:lnTo>
                  <a:lnTo>
                    <a:pt x="159" y="215"/>
                  </a:lnTo>
                  <a:lnTo>
                    <a:pt x="159" y="215"/>
                  </a:lnTo>
                  <a:lnTo>
                    <a:pt x="163" y="212"/>
                  </a:lnTo>
                  <a:lnTo>
                    <a:pt x="166" y="208"/>
                  </a:lnTo>
                  <a:lnTo>
                    <a:pt x="166" y="204"/>
                  </a:lnTo>
                  <a:lnTo>
                    <a:pt x="163" y="197"/>
                  </a:lnTo>
                  <a:lnTo>
                    <a:pt x="159" y="193"/>
                  </a:lnTo>
                  <a:lnTo>
                    <a:pt x="159" y="189"/>
                  </a:lnTo>
                  <a:lnTo>
                    <a:pt x="159" y="189"/>
                  </a:lnTo>
                  <a:lnTo>
                    <a:pt x="159" y="186"/>
                  </a:lnTo>
                  <a:lnTo>
                    <a:pt x="152" y="178"/>
                  </a:lnTo>
                  <a:lnTo>
                    <a:pt x="152" y="175"/>
                  </a:lnTo>
                  <a:lnTo>
                    <a:pt x="148" y="171"/>
                  </a:lnTo>
                  <a:lnTo>
                    <a:pt x="144" y="163"/>
                  </a:lnTo>
                  <a:lnTo>
                    <a:pt x="141" y="160"/>
                  </a:lnTo>
                  <a:lnTo>
                    <a:pt x="133" y="156"/>
                  </a:lnTo>
                  <a:lnTo>
                    <a:pt x="133" y="152"/>
                  </a:lnTo>
                  <a:lnTo>
                    <a:pt x="133" y="152"/>
                  </a:lnTo>
                  <a:lnTo>
                    <a:pt x="129" y="149"/>
                  </a:lnTo>
                  <a:lnTo>
                    <a:pt x="126" y="149"/>
                  </a:lnTo>
                  <a:lnTo>
                    <a:pt x="126" y="149"/>
                  </a:lnTo>
                  <a:lnTo>
                    <a:pt x="126" y="149"/>
                  </a:lnTo>
                  <a:lnTo>
                    <a:pt x="129" y="145"/>
                  </a:lnTo>
                  <a:lnTo>
                    <a:pt x="126" y="141"/>
                  </a:lnTo>
                  <a:lnTo>
                    <a:pt x="126" y="141"/>
                  </a:lnTo>
                  <a:lnTo>
                    <a:pt x="126" y="137"/>
                  </a:lnTo>
                  <a:lnTo>
                    <a:pt x="122" y="137"/>
                  </a:lnTo>
                  <a:lnTo>
                    <a:pt x="118" y="137"/>
                  </a:lnTo>
                  <a:lnTo>
                    <a:pt x="111" y="134"/>
                  </a:lnTo>
                  <a:lnTo>
                    <a:pt x="111" y="130"/>
                  </a:lnTo>
                  <a:lnTo>
                    <a:pt x="107" y="130"/>
                  </a:lnTo>
                  <a:lnTo>
                    <a:pt x="104" y="130"/>
                  </a:lnTo>
                  <a:lnTo>
                    <a:pt x="104" y="126"/>
                  </a:lnTo>
                  <a:lnTo>
                    <a:pt x="107" y="123"/>
                  </a:lnTo>
                  <a:lnTo>
                    <a:pt x="107" y="119"/>
                  </a:lnTo>
                  <a:lnTo>
                    <a:pt x="111" y="119"/>
                  </a:lnTo>
                  <a:lnTo>
                    <a:pt x="115" y="119"/>
                  </a:lnTo>
                  <a:lnTo>
                    <a:pt x="115" y="119"/>
                  </a:lnTo>
                  <a:lnTo>
                    <a:pt x="115" y="115"/>
                  </a:lnTo>
                  <a:lnTo>
                    <a:pt x="115" y="115"/>
                  </a:lnTo>
                  <a:lnTo>
                    <a:pt x="111" y="115"/>
                  </a:lnTo>
                  <a:lnTo>
                    <a:pt x="111" y="115"/>
                  </a:lnTo>
                  <a:lnTo>
                    <a:pt x="107" y="111"/>
                  </a:lnTo>
                  <a:lnTo>
                    <a:pt x="107" y="111"/>
                  </a:lnTo>
                  <a:lnTo>
                    <a:pt x="104" y="111"/>
                  </a:lnTo>
                  <a:lnTo>
                    <a:pt x="100" y="111"/>
                  </a:lnTo>
                  <a:lnTo>
                    <a:pt x="100" y="108"/>
                  </a:lnTo>
                  <a:lnTo>
                    <a:pt x="100" y="104"/>
                  </a:lnTo>
                  <a:lnTo>
                    <a:pt x="100" y="104"/>
                  </a:lnTo>
                  <a:lnTo>
                    <a:pt x="96" y="104"/>
                  </a:lnTo>
                  <a:lnTo>
                    <a:pt x="89" y="100"/>
                  </a:lnTo>
                  <a:lnTo>
                    <a:pt x="89" y="97"/>
                  </a:lnTo>
                  <a:lnTo>
                    <a:pt x="92" y="93"/>
                  </a:lnTo>
                  <a:lnTo>
                    <a:pt x="92" y="89"/>
                  </a:lnTo>
                  <a:lnTo>
                    <a:pt x="89" y="89"/>
                  </a:lnTo>
                  <a:lnTo>
                    <a:pt x="89" y="89"/>
                  </a:lnTo>
                  <a:lnTo>
                    <a:pt x="85" y="89"/>
                  </a:lnTo>
                  <a:lnTo>
                    <a:pt x="85" y="89"/>
                  </a:lnTo>
                  <a:lnTo>
                    <a:pt x="81" y="89"/>
                  </a:lnTo>
                  <a:lnTo>
                    <a:pt x="81" y="86"/>
                  </a:lnTo>
                  <a:lnTo>
                    <a:pt x="81" y="82"/>
                  </a:lnTo>
                  <a:lnTo>
                    <a:pt x="78" y="78"/>
                  </a:lnTo>
                  <a:lnTo>
                    <a:pt x="78" y="78"/>
                  </a:lnTo>
                  <a:lnTo>
                    <a:pt x="74" y="78"/>
                  </a:lnTo>
                  <a:lnTo>
                    <a:pt x="74" y="74"/>
                  </a:lnTo>
                  <a:lnTo>
                    <a:pt x="74" y="71"/>
                  </a:lnTo>
                  <a:lnTo>
                    <a:pt x="70" y="71"/>
                  </a:lnTo>
                  <a:lnTo>
                    <a:pt x="70" y="67"/>
                  </a:lnTo>
                  <a:lnTo>
                    <a:pt x="66" y="63"/>
                  </a:lnTo>
                  <a:lnTo>
                    <a:pt x="66" y="63"/>
                  </a:lnTo>
                  <a:lnTo>
                    <a:pt x="66" y="63"/>
                  </a:lnTo>
                  <a:lnTo>
                    <a:pt x="66" y="63"/>
                  </a:lnTo>
                  <a:lnTo>
                    <a:pt x="66" y="60"/>
                  </a:lnTo>
                  <a:lnTo>
                    <a:pt x="63" y="56"/>
                  </a:lnTo>
                  <a:lnTo>
                    <a:pt x="63" y="52"/>
                  </a:lnTo>
                  <a:lnTo>
                    <a:pt x="63" y="52"/>
                  </a:lnTo>
                  <a:lnTo>
                    <a:pt x="63" y="48"/>
                  </a:lnTo>
                  <a:lnTo>
                    <a:pt x="59" y="45"/>
                  </a:lnTo>
                  <a:lnTo>
                    <a:pt x="59" y="41"/>
                  </a:lnTo>
                  <a:lnTo>
                    <a:pt x="59" y="37"/>
                  </a:lnTo>
                  <a:lnTo>
                    <a:pt x="59" y="34"/>
                  </a:lnTo>
                  <a:lnTo>
                    <a:pt x="59" y="30"/>
                  </a:lnTo>
                  <a:lnTo>
                    <a:pt x="59" y="30"/>
                  </a:lnTo>
                  <a:lnTo>
                    <a:pt x="55" y="26"/>
                  </a:lnTo>
                  <a:lnTo>
                    <a:pt x="55" y="26"/>
                  </a:lnTo>
                  <a:lnTo>
                    <a:pt x="52" y="26"/>
                  </a:lnTo>
                  <a:lnTo>
                    <a:pt x="52" y="22"/>
                  </a:lnTo>
                  <a:lnTo>
                    <a:pt x="48" y="26"/>
                  </a:lnTo>
                  <a:lnTo>
                    <a:pt x="44" y="26"/>
                  </a:lnTo>
                  <a:lnTo>
                    <a:pt x="44" y="22"/>
                  </a:lnTo>
                  <a:lnTo>
                    <a:pt x="41" y="19"/>
                  </a:lnTo>
                  <a:lnTo>
                    <a:pt x="37" y="19"/>
                  </a:lnTo>
                  <a:lnTo>
                    <a:pt x="33" y="15"/>
                  </a:lnTo>
                  <a:lnTo>
                    <a:pt x="37" y="19"/>
                  </a:lnTo>
                  <a:lnTo>
                    <a:pt x="37" y="19"/>
                  </a:lnTo>
                  <a:lnTo>
                    <a:pt x="33" y="26"/>
                  </a:lnTo>
                  <a:lnTo>
                    <a:pt x="33" y="30"/>
                  </a:lnTo>
                  <a:lnTo>
                    <a:pt x="33" y="34"/>
                  </a:lnTo>
                  <a:lnTo>
                    <a:pt x="33" y="45"/>
                  </a:lnTo>
                  <a:lnTo>
                    <a:pt x="33" y="48"/>
                  </a:lnTo>
                  <a:lnTo>
                    <a:pt x="33" y="48"/>
                  </a:lnTo>
                  <a:lnTo>
                    <a:pt x="37" y="52"/>
                  </a:lnTo>
                  <a:lnTo>
                    <a:pt x="37" y="56"/>
                  </a:lnTo>
                  <a:lnTo>
                    <a:pt x="41" y="56"/>
                  </a:lnTo>
                  <a:lnTo>
                    <a:pt x="41" y="60"/>
                  </a:lnTo>
                  <a:lnTo>
                    <a:pt x="44" y="63"/>
                  </a:lnTo>
                  <a:lnTo>
                    <a:pt x="44" y="67"/>
                  </a:lnTo>
                  <a:lnTo>
                    <a:pt x="44" y="67"/>
                  </a:lnTo>
                  <a:lnTo>
                    <a:pt x="44" y="71"/>
                  </a:lnTo>
                  <a:lnTo>
                    <a:pt x="48" y="71"/>
                  </a:lnTo>
                  <a:lnTo>
                    <a:pt x="52" y="74"/>
                  </a:lnTo>
                  <a:lnTo>
                    <a:pt x="52" y="78"/>
                  </a:lnTo>
                  <a:lnTo>
                    <a:pt x="52" y="78"/>
                  </a:lnTo>
                  <a:lnTo>
                    <a:pt x="55" y="78"/>
                  </a:lnTo>
                  <a:lnTo>
                    <a:pt x="59" y="82"/>
                  </a:lnTo>
                  <a:lnTo>
                    <a:pt x="55" y="86"/>
                  </a:lnTo>
                  <a:lnTo>
                    <a:pt x="55" y="89"/>
                  </a:lnTo>
                  <a:lnTo>
                    <a:pt x="59" y="93"/>
                  </a:lnTo>
                  <a:lnTo>
                    <a:pt x="63" y="93"/>
                  </a:lnTo>
                  <a:lnTo>
                    <a:pt x="63" y="97"/>
                  </a:lnTo>
                  <a:lnTo>
                    <a:pt x="66" y="100"/>
                  </a:lnTo>
                  <a:lnTo>
                    <a:pt x="66" y="100"/>
                  </a:lnTo>
                  <a:lnTo>
                    <a:pt x="66" y="104"/>
                  </a:lnTo>
                  <a:lnTo>
                    <a:pt x="66" y="104"/>
                  </a:lnTo>
                  <a:lnTo>
                    <a:pt x="66" y="108"/>
                  </a:lnTo>
                  <a:lnTo>
                    <a:pt x="70" y="111"/>
                  </a:lnTo>
                  <a:lnTo>
                    <a:pt x="70" y="111"/>
                  </a:lnTo>
                  <a:lnTo>
                    <a:pt x="70" y="108"/>
                  </a:lnTo>
                  <a:lnTo>
                    <a:pt x="70" y="108"/>
                  </a:lnTo>
                  <a:lnTo>
                    <a:pt x="70" y="108"/>
                  </a:lnTo>
                  <a:lnTo>
                    <a:pt x="74" y="111"/>
                  </a:lnTo>
                  <a:lnTo>
                    <a:pt x="74" y="111"/>
                  </a:lnTo>
                  <a:lnTo>
                    <a:pt x="78" y="119"/>
                  </a:lnTo>
                  <a:lnTo>
                    <a:pt x="74" y="123"/>
                  </a:lnTo>
                  <a:lnTo>
                    <a:pt x="74" y="126"/>
                  </a:lnTo>
                  <a:lnTo>
                    <a:pt x="78" y="126"/>
                  </a:lnTo>
                  <a:lnTo>
                    <a:pt x="78" y="130"/>
                  </a:lnTo>
                  <a:lnTo>
                    <a:pt x="78" y="130"/>
                  </a:lnTo>
                  <a:lnTo>
                    <a:pt x="78" y="134"/>
                  </a:lnTo>
                  <a:lnTo>
                    <a:pt x="81" y="134"/>
                  </a:lnTo>
                  <a:lnTo>
                    <a:pt x="81" y="137"/>
                  </a:lnTo>
                  <a:lnTo>
                    <a:pt x="78" y="137"/>
                  </a:lnTo>
                  <a:lnTo>
                    <a:pt x="81" y="141"/>
                  </a:lnTo>
                  <a:lnTo>
                    <a:pt x="81" y="145"/>
                  </a:lnTo>
                  <a:lnTo>
                    <a:pt x="81" y="149"/>
                  </a:lnTo>
                  <a:lnTo>
                    <a:pt x="81" y="149"/>
                  </a:lnTo>
                  <a:lnTo>
                    <a:pt x="85" y="152"/>
                  </a:lnTo>
                  <a:lnTo>
                    <a:pt x="85" y="156"/>
                  </a:lnTo>
                  <a:lnTo>
                    <a:pt x="85" y="156"/>
                  </a:lnTo>
                  <a:lnTo>
                    <a:pt x="89" y="156"/>
                  </a:lnTo>
                  <a:lnTo>
                    <a:pt x="89" y="152"/>
                  </a:lnTo>
                  <a:lnTo>
                    <a:pt x="89" y="152"/>
                  </a:lnTo>
                  <a:lnTo>
                    <a:pt x="89" y="152"/>
                  </a:lnTo>
                  <a:lnTo>
                    <a:pt x="92" y="156"/>
                  </a:lnTo>
                  <a:lnTo>
                    <a:pt x="92" y="156"/>
                  </a:lnTo>
                  <a:lnTo>
                    <a:pt x="96" y="160"/>
                  </a:lnTo>
                  <a:lnTo>
                    <a:pt x="96" y="163"/>
                  </a:lnTo>
                  <a:lnTo>
                    <a:pt x="96" y="163"/>
                  </a:lnTo>
                  <a:lnTo>
                    <a:pt x="100" y="167"/>
                  </a:lnTo>
                  <a:lnTo>
                    <a:pt x="100" y="167"/>
                  </a:lnTo>
                  <a:lnTo>
                    <a:pt x="100" y="171"/>
                  </a:lnTo>
                  <a:lnTo>
                    <a:pt x="96" y="175"/>
                  </a:lnTo>
                  <a:lnTo>
                    <a:pt x="92" y="178"/>
                  </a:lnTo>
                  <a:lnTo>
                    <a:pt x="89" y="175"/>
                  </a:lnTo>
                  <a:lnTo>
                    <a:pt x="89" y="175"/>
                  </a:lnTo>
                  <a:lnTo>
                    <a:pt x="89" y="171"/>
                  </a:lnTo>
                  <a:lnTo>
                    <a:pt x="89" y="171"/>
                  </a:lnTo>
                  <a:lnTo>
                    <a:pt x="85" y="167"/>
                  </a:lnTo>
                  <a:lnTo>
                    <a:pt x="85" y="163"/>
                  </a:lnTo>
                  <a:lnTo>
                    <a:pt x="81" y="163"/>
                  </a:lnTo>
                  <a:lnTo>
                    <a:pt x="78" y="160"/>
                  </a:lnTo>
                  <a:lnTo>
                    <a:pt x="78" y="160"/>
                  </a:lnTo>
                  <a:lnTo>
                    <a:pt x="74" y="156"/>
                  </a:lnTo>
                  <a:lnTo>
                    <a:pt x="70" y="152"/>
                  </a:lnTo>
                  <a:lnTo>
                    <a:pt x="66" y="149"/>
                  </a:lnTo>
                  <a:lnTo>
                    <a:pt x="63" y="149"/>
                  </a:lnTo>
                  <a:lnTo>
                    <a:pt x="63" y="145"/>
                  </a:lnTo>
                  <a:lnTo>
                    <a:pt x="63" y="145"/>
                  </a:lnTo>
                  <a:lnTo>
                    <a:pt x="59" y="145"/>
                  </a:lnTo>
                  <a:lnTo>
                    <a:pt x="59" y="141"/>
                  </a:lnTo>
                  <a:lnTo>
                    <a:pt x="59" y="137"/>
                  </a:lnTo>
                  <a:lnTo>
                    <a:pt x="63" y="130"/>
                  </a:lnTo>
                  <a:lnTo>
                    <a:pt x="63" y="126"/>
                  </a:lnTo>
                  <a:lnTo>
                    <a:pt x="59" y="119"/>
                  </a:lnTo>
                  <a:lnTo>
                    <a:pt x="59" y="119"/>
                  </a:lnTo>
                  <a:lnTo>
                    <a:pt x="55" y="119"/>
                  </a:lnTo>
                  <a:lnTo>
                    <a:pt x="55" y="119"/>
                  </a:lnTo>
                  <a:lnTo>
                    <a:pt x="48" y="111"/>
                  </a:lnTo>
                  <a:lnTo>
                    <a:pt x="48" y="108"/>
                  </a:lnTo>
                  <a:lnTo>
                    <a:pt x="48" y="104"/>
                  </a:lnTo>
                  <a:lnTo>
                    <a:pt x="48" y="104"/>
                  </a:lnTo>
                  <a:lnTo>
                    <a:pt x="44" y="108"/>
                  </a:lnTo>
                  <a:lnTo>
                    <a:pt x="41" y="108"/>
                  </a:lnTo>
                  <a:lnTo>
                    <a:pt x="41" y="108"/>
                  </a:lnTo>
                  <a:lnTo>
                    <a:pt x="37" y="108"/>
                  </a:lnTo>
                  <a:lnTo>
                    <a:pt x="41" y="104"/>
                  </a:lnTo>
                  <a:lnTo>
                    <a:pt x="37" y="104"/>
                  </a:lnTo>
                  <a:lnTo>
                    <a:pt x="33" y="104"/>
                  </a:lnTo>
                  <a:lnTo>
                    <a:pt x="33" y="104"/>
                  </a:lnTo>
                  <a:lnTo>
                    <a:pt x="29" y="100"/>
                  </a:lnTo>
                  <a:lnTo>
                    <a:pt x="29" y="100"/>
                  </a:lnTo>
                  <a:lnTo>
                    <a:pt x="26" y="97"/>
                  </a:lnTo>
                  <a:lnTo>
                    <a:pt x="26" y="97"/>
                  </a:lnTo>
                  <a:lnTo>
                    <a:pt x="22" y="93"/>
                  </a:lnTo>
                  <a:lnTo>
                    <a:pt x="18" y="89"/>
                  </a:lnTo>
                  <a:lnTo>
                    <a:pt x="22" y="89"/>
                  </a:lnTo>
                  <a:lnTo>
                    <a:pt x="26" y="89"/>
                  </a:lnTo>
                  <a:lnTo>
                    <a:pt x="26" y="89"/>
                  </a:lnTo>
                  <a:lnTo>
                    <a:pt x="33" y="89"/>
                  </a:lnTo>
                  <a:lnTo>
                    <a:pt x="33" y="93"/>
                  </a:lnTo>
                  <a:lnTo>
                    <a:pt x="33" y="89"/>
                  </a:lnTo>
                  <a:lnTo>
                    <a:pt x="37" y="89"/>
                  </a:lnTo>
                  <a:lnTo>
                    <a:pt x="33" y="89"/>
                  </a:lnTo>
                  <a:lnTo>
                    <a:pt x="33" y="86"/>
                  </a:lnTo>
                  <a:lnTo>
                    <a:pt x="33" y="86"/>
                  </a:lnTo>
                  <a:lnTo>
                    <a:pt x="37" y="86"/>
                  </a:lnTo>
                  <a:lnTo>
                    <a:pt x="37" y="86"/>
                  </a:lnTo>
                  <a:lnTo>
                    <a:pt x="37" y="82"/>
                  </a:lnTo>
                  <a:lnTo>
                    <a:pt x="37" y="82"/>
                  </a:lnTo>
                  <a:lnTo>
                    <a:pt x="37" y="78"/>
                  </a:lnTo>
                  <a:lnTo>
                    <a:pt x="37" y="74"/>
                  </a:lnTo>
                  <a:lnTo>
                    <a:pt x="33" y="74"/>
                  </a:lnTo>
                  <a:lnTo>
                    <a:pt x="33" y="71"/>
                  </a:lnTo>
                  <a:lnTo>
                    <a:pt x="29" y="67"/>
                  </a:lnTo>
                  <a:lnTo>
                    <a:pt x="29" y="63"/>
                  </a:lnTo>
                  <a:lnTo>
                    <a:pt x="26" y="60"/>
                  </a:lnTo>
                  <a:lnTo>
                    <a:pt x="22" y="56"/>
                  </a:lnTo>
                  <a:lnTo>
                    <a:pt x="18" y="56"/>
                  </a:lnTo>
                  <a:lnTo>
                    <a:pt x="15" y="56"/>
                  </a:lnTo>
                  <a:lnTo>
                    <a:pt x="15" y="52"/>
                  </a:lnTo>
                  <a:lnTo>
                    <a:pt x="15" y="45"/>
                  </a:lnTo>
                  <a:lnTo>
                    <a:pt x="15" y="45"/>
                  </a:lnTo>
                  <a:lnTo>
                    <a:pt x="11" y="41"/>
                  </a:lnTo>
                  <a:lnTo>
                    <a:pt x="11" y="41"/>
                  </a:lnTo>
                  <a:lnTo>
                    <a:pt x="11" y="37"/>
                  </a:lnTo>
                  <a:lnTo>
                    <a:pt x="11" y="34"/>
                  </a:lnTo>
                  <a:lnTo>
                    <a:pt x="7" y="34"/>
                  </a:lnTo>
                  <a:lnTo>
                    <a:pt x="7" y="30"/>
                  </a:lnTo>
                  <a:lnTo>
                    <a:pt x="7" y="30"/>
                  </a:lnTo>
                  <a:lnTo>
                    <a:pt x="11" y="26"/>
                  </a:lnTo>
                  <a:lnTo>
                    <a:pt x="4" y="22"/>
                  </a:lnTo>
                  <a:lnTo>
                    <a:pt x="4" y="19"/>
                  </a:lnTo>
                  <a:lnTo>
                    <a:pt x="4" y="19"/>
                  </a:lnTo>
                  <a:lnTo>
                    <a:pt x="7" y="19"/>
                  </a:lnTo>
                  <a:lnTo>
                    <a:pt x="4" y="15"/>
                  </a:lnTo>
                  <a:lnTo>
                    <a:pt x="4" y="11"/>
                  </a:lnTo>
                  <a:lnTo>
                    <a:pt x="0" y="4"/>
                  </a:lnTo>
                  <a:lnTo>
                    <a:pt x="0" y="0"/>
                  </a:lnTo>
                  <a:lnTo>
                    <a:pt x="0" y="0"/>
                  </a:lnTo>
                  <a:close/>
                  <a:moveTo>
                    <a:pt x="85" y="145"/>
                  </a:moveTo>
                  <a:lnTo>
                    <a:pt x="85" y="141"/>
                  </a:lnTo>
                  <a:lnTo>
                    <a:pt x="85" y="141"/>
                  </a:lnTo>
                  <a:lnTo>
                    <a:pt x="85" y="137"/>
                  </a:lnTo>
                  <a:lnTo>
                    <a:pt x="81" y="137"/>
                  </a:lnTo>
                  <a:lnTo>
                    <a:pt x="85" y="141"/>
                  </a:lnTo>
                  <a:lnTo>
                    <a:pt x="85" y="145"/>
                  </a:lnTo>
                  <a:lnTo>
                    <a:pt x="85" y="145"/>
                  </a:lnTo>
                  <a:close/>
                  <a:moveTo>
                    <a:pt x="89" y="149"/>
                  </a:moveTo>
                  <a:lnTo>
                    <a:pt x="89" y="152"/>
                  </a:lnTo>
                  <a:lnTo>
                    <a:pt x="89" y="152"/>
                  </a:lnTo>
                  <a:lnTo>
                    <a:pt x="89" y="149"/>
                  </a:lnTo>
                  <a:lnTo>
                    <a:pt x="89" y="149"/>
                  </a:lnTo>
                  <a:lnTo>
                    <a:pt x="89" y="149"/>
                  </a:lnTo>
                  <a:close/>
                  <a:moveTo>
                    <a:pt x="296" y="145"/>
                  </a:moveTo>
                  <a:lnTo>
                    <a:pt x="300" y="145"/>
                  </a:lnTo>
                  <a:lnTo>
                    <a:pt x="300" y="145"/>
                  </a:lnTo>
                  <a:lnTo>
                    <a:pt x="296" y="145"/>
                  </a:lnTo>
                  <a:lnTo>
                    <a:pt x="296" y="145"/>
                  </a:lnTo>
                  <a:lnTo>
                    <a:pt x="296" y="145"/>
                  </a:lnTo>
                  <a:close/>
                  <a:moveTo>
                    <a:pt x="296" y="149"/>
                  </a:moveTo>
                  <a:lnTo>
                    <a:pt x="296" y="149"/>
                  </a:lnTo>
                  <a:lnTo>
                    <a:pt x="296" y="149"/>
                  </a:lnTo>
                  <a:lnTo>
                    <a:pt x="296" y="149"/>
                  </a:lnTo>
                  <a:lnTo>
                    <a:pt x="296" y="149"/>
                  </a:lnTo>
                  <a:lnTo>
                    <a:pt x="296" y="149"/>
                  </a:lnTo>
                  <a:close/>
                  <a:moveTo>
                    <a:pt x="296" y="156"/>
                  </a:moveTo>
                  <a:lnTo>
                    <a:pt x="296" y="152"/>
                  </a:lnTo>
                  <a:lnTo>
                    <a:pt x="296" y="152"/>
                  </a:lnTo>
                  <a:lnTo>
                    <a:pt x="296" y="15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74" name="Freeform 173"/>
            <p:cNvSpPr>
              <a:spLocks noEditPoints="1"/>
            </p:cNvSpPr>
            <p:nvPr/>
          </p:nvSpPr>
          <p:spPr bwMode="auto">
            <a:xfrm>
              <a:off x="9819701" y="6814733"/>
              <a:ext cx="1283251" cy="1188496"/>
            </a:xfrm>
            <a:custGeom>
              <a:avLst/>
              <a:gdLst>
                <a:gd name="T0" fmla="*/ 103 w 174"/>
                <a:gd name="T1" fmla="*/ 22 h 165"/>
                <a:gd name="T2" fmla="*/ 105 w 174"/>
                <a:gd name="T3" fmla="*/ 21 h 165"/>
                <a:gd name="T4" fmla="*/ 106 w 174"/>
                <a:gd name="T5" fmla="*/ 21 h 165"/>
                <a:gd name="T6" fmla="*/ 109 w 174"/>
                <a:gd name="T7" fmla="*/ 22 h 165"/>
                <a:gd name="T8" fmla="*/ 100 w 174"/>
                <a:gd name="T9" fmla="*/ 5 h 165"/>
                <a:gd name="T10" fmla="*/ 94 w 174"/>
                <a:gd name="T11" fmla="*/ 12 h 165"/>
                <a:gd name="T12" fmla="*/ 88 w 174"/>
                <a:gd name="T13" fmla="*/ 13 h 165"/>
                <a:gd name="T14" fmla="*/ 79 w 174"/>
                <a:gd name="T15" fmla="*/ 12 h 165"/>
                <a:gd name="T16" fmla="*/ 75 w 174"/>
                <a:gd name="T17" fmla="*/ 13 h 165"/>
                <a:gd name="T18" fmla="*/ 64 w 174"/>
                <a:gd name="T19" fmla="*/ 15 h 165"/>
                <a:gd name="T20" fmla="*/ 64 w 174"/>
                <a:gd name="T21" fmla="*/ 5 h 165"/>
                <a:gd name="T22" fmla="*/ 59 w 174"/>
                <a:gd name="T23" fmla="*/ 0 h 165"/>
                <a:gd name="T24" fmla="*/ 44 w 174"/>
                <a:gd name="T25" fmla="*/ 6 h 165"/>
                <a:gd name="T26" fmla="*/ 47 w 174"/>
                <a:gd name="T27" fmla="*/ 12 h 165"/>
                <a:gd name="T28" fmla="*/ 30 w 174"/>
                <a:gd name="T29" fmla="*/ 17 h 165"/>
                <a:gd name="T30" fmla="*/ 18 w 174"/>
                <a:gd name="T31" fmla="*/ 16 h 165"/>
                <a:gd name="T32" fmla="*/ 20 w 174"/>
                <a:gd name="T33" fmla="*/ 28 h 165"/>
                <a:gd name="T34" fmla="*/ 10 w 174"/>
                <a:gd name="T35" fmla="*/ 40 h 165"/>
                <a:gd name="T36" fmla="*/ 3 w 174"/>
                <a:gd name="T37" fmla="*/ 49 h 165"/>
                <a:gd name="T38" fmla="*/ 5 w 174"/>
                <a:gd name="T39" fmla="*/ 60 h 165"/>
                <a:gd name="T40" fmla="*/ 16 w 174"/>
                <a:gd name="T41" fmla="*/ 67 h 165"/>
                <a:gd name="T42" fmla="*/ 27 w 174"/>
                <a:gd name="T43" fmla="*/ 66 h 165"/>
                <a:gd name="T44" fmla="*/ 38 w 174"/>
                <a:gd name="T45" fmla="*/ 65 h 165"/>
                <a:gd name="T46" fmla="*/ 50 w 174"/>
                <a:gd name="T47" fmla="*/ 75 h 165"/>
                <a:gd name="T48" fmla="*/ 62 w 174"/>
                <a:gd name="T49" fmla="*/ 86 h 165"/>
                <a:gd name="T50" fmla="*/ 74 w 174"/>
                <a:gd name="T51" fmla="*/ 106 h 165"/>
                <a:gd name="T52" fmla="*/ 84 w 174"/>
                <a:gd name="T53" fmla="*/ 114 h 165"/>
                <a:gd name="T54" fmla="*/ 90 w 174"/>
                <a:gd name="T55" fmla="*/ 127 h 165"/>
                <a:gd name="T56" fmla="*/ 92 w 174"/>
                <a:gd name="T57" fmla="*/ 136 h 165"/>
                <a:gd name="T58" fmla="*/ 83 w 174"/>
                <a:gd name="T59" fmla="*/ 143 h 165"/>
                <a:gd name="T60" fmla="*/ 84 w 174"/>
                <a:gd name="T61" fmla="*/ 150 h 165"/>
                <a:gd name="T62" fmla="*/ 95 w 174"/>
                <a:gd name="T63" fmla="*/ 157 h 165"/>
                <a:gd name="T64" fmla="*/ 102 w 174"/>
                <a:gd name="T65" fmla="*/ 159 h 165"/>
                <a:gd name="T66" fmla="*/ 105 w 174"/>
                <a:gd name="T67" fmla="*/ 152 h 165"/>
                <a:gd name="T68" fmla="*/ 108 w 174"/>
                <a:gd name="T69" fmla="*/ 149 h 165"/>
                <a:gd name="T70" fmla="*/ 104 w 174"/>
                <a:gd name="T71" fmla="*/ 156 h 165"/>
                <a:gd name="T72" fmla="*/ 116 w 174"/>
                <a:gd name="T73" fmla="*/ 140 h 165"/>
                <a:gd name="T74" fmla="*/ 116 w 174"/>
                <a:gd name="T75" fmla="*/ 133 h 165"/>
                <a:gd name="T76" fmla="*/ 119 w 174"/>
                <a:gd name="T77" fmla="*/ 126 h 165"/>
                <a:gd name="T78" fmla="*/ 131 w 174"/>
                <a:gd name="T79" fmla="*/ 119 h 165"/>
                <a:gd name="T80" fmla="*/ 136 w 174"/>
                <a:gd name="T81" fmla="*/ 115 h 165"/>
                <a:gd name="T82" fmla="*/ 141 w 174"/>
                <a:gd name="T83" fmla="*/ 116 h 165"/>
                <a:gd name="T84" fmla="*/ 149 w 174"/>
                <a:gd name="T85" fmla="*/ 109 h 165"/>
                <a:gd name="T86" fmla="*/ 154 w 174"/>
                <a:gd name="T87" fmla="*/ 96 h 165"/>
                <a:gd name="T88" fmla="*/ 156 w 174"/>
                <a:gd name="T89" fmla="*/ 78 h 165"/>
                <a:gd name="T90" fmla="*/ 155 w 174"/>
                <a:gd name="T91" fmla="*/ 73 h 165"/>
                <a:gd name="T92" fmla="*/ 161 w 174"/>
                <a:gd name="T93" fmla="*/ 71 h 165"/>
                <a:gd name="T94" fmla="*/ 173 w 174"/>
                <a:gd name="T95" fmla="*/ 56 h 165"/>
                <a:gd name="T96" fmla="*/ 168 w 174"/>
                <a:gd name="T97" fmla="*/ 42 h 165"/>
                <a:gd name="T98" fmla="*/ 151 w 174"/>
                <a:gd name="T99" fmla="*/ 33 h 165"/>
                <a:gd name="T100" fmla="*/ 142 w 174"/>
                <a:gd name="T101" fmla="*/ 33 h 165"/>
                <a:gd name="T102" fmla="*/ 134 w 174"/>
                <a:gd name="T103" fmla="*/ 32 h 165"/>
                <a:gd name="T104" fmla="*/ 130 w 174"/>
                <a:gd name="T105" fmla="*/ 35 h 165"/>
                <a:gd name="T106" fmla="*/ 126 w 174"/>
                <a:gd name="T107" fmla="*/ 29 h 165"/>
                <a:gd name="T108" fmla="*/ 120 w 174"/>
                <a:gd name="T109" fmla="*/ 25 h 165"/>
                <a:gd name="T110" fmla="*/ 113 w 174"/>
                <a:gd name="T111" fmla="*/ 27 h 165"/>
                <a:gd name="T112" fmla="*/ 107 w 174"/>
                <a:gd name="T113" fmla="*/ 33 h 165"/>
                <a:gd name="T114" fmla="*/ 105 w 174"/>
                <a:gd name="T115" fmla="*/ 29 h 165"/>
                <a:gd name="T116" fmla="*/ 113 w 174"/>
                <a:gd name="T117" fmla="*/ 24 h 165"/>
                <a:gd name="T118" fmla="*/ 104 w 174"/>
                <a:gd name="T119" fmla="*/ 25 h 165"/>
                <a:gd name="T120" fmla="*/ 99 w 174"/>
                <a:gd name="T121" fmla="*/ 25 h 165"/>
                <a:gd name="T122" fmla="*/ 106 w 174"/>
                <a:gd name="T123" fmla="*/ 17 h 165"/>
                <a:gd name="T124" fmla="*/ 102 w 174"/>
                <a:gd name="T125" fmla="*/ 9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4" h="165">
                  <a:moveTo>
                    <a:pt x="102" y="24"/>
                  </a:moveTo>
                  <a:cubicBezTo>
                    <a:pt x="102" y="24"/>
                    <a:pt x="102" y="24"/>
                    <a:pt x="102" y="24"/>
                  </a:cubicBezTo>
                  <a:cubicBezTo>
                    <a:pt x="103" y="23"/>
                    <a:pt x="103" y="23"/>
                    <a:pt x="103" y="23"/>
                  </a:cubicBezTo>
                  <a:cubicBezTo>
                    <a:pt x="103" y="24"/>
                    <a:pt x="103" y="24"/>
                    <a:pt x="103" y="24"/>
                  </a:cubicBezTo>
                  <a:cubicBezTo>
                    <a:pt x="103" y="24"/>
                    <a:pt x="103" y="24"/>
                    <a:pt x="103" y="24"/>
                  </a:cubicBezTo>
                  <a:cubicBezTo>
                    <a:pt x="102" y="24"/>
                    <a:pt x="102" y="24"/>
                    <a:pt x="102" y="24"/>
                  </a:cubicBezTo>
                  <a:cubicBezTo>
                    <a:pt x="102" y="24"/>
                    <a:pt x="102" y="24"/>
                    <a:pt x="102" y="24"/>
                  </a:cubicBezTo>
                  <a:close/>
                  <a:moveTo>
                    <a:pt x="101" y="24"/>
                  </a:moveTo>
                  <a:cubicBezTo>
                    <a:pt x="101" y="24"/>
                    <a:pt x="101" y="24"/>
                    <a:pt x="101" y="24"/>
                  </a:cubicBezTo>
                  <a:cubicBezTo>
                    <a:pt x="101" y="24"/>
                    <a:pt x="101" y="24"/>
                    <a:pt x="101" y="24"/>
                  </a:cubicBezTo>
                  <a:cubicBezTo>
                    <a:pt x="102" y="23"/>
                    <a:pt x="102" y="23"/>
                    <a:pt x="102" y="23"/>
                  </a:cubicBezTo>
                  <a:cubicBezTo>
                    <a:pt x="103" y="23"/>
                    <a:pt x="103" y="23"/>
                    <a:pt x="103" y="23"/>
                  </a:cubicBezTo>
                  <a:cubicBezTo>
                    <a:pt x="103" y="22"/>
                    <a:pt x="103" y="22"/>
                    <a:pt x="103" y="22"/>
                  </a:cubicBezTo>
                  <a:cubicBezTo>
                    <a:pt x="103" y="22"/>
                    <a:pt x="103" y="22"/>
                    <a:pt x="103" y="22"/>
                  </a:cubicBezTo>
                  <a:cubicBezTo>
                    <a:pt x="103" y="22"/>
                    <a:pt x="103" y="22"/>
                    <a:pt x="103" y="22"/>
                  </a:cubicBezTo>
                  <a:cubicBezTo>
                    <a:pt x="103" y="22"/>
                    <a:pt x="103" y="22"/>
                    <a:pt x="103" y="22"/>
                  </a:cubicBezTo>
                  <a:cubicBezTo>
                    <a:pt x="102" y="22"/>
                    <a:pt x="102" y="22"/>
                    <a:pt x="102" y="22"/>
                  </a:cubicBezTo>
                  <a:cubicBezTo>
                    <a:pt x="101" y="23"/>
                    <a:pt x="101" y="23"/>
                    <a:pt x="101" y="23"/>
                  </a:cubicBezTo>
                  <a:cubicBezTo>
                    <a:pt x="101" y="24"/>
                    <a:pt x="101" y="24"/>
                    <a:pt x="101" y="24"/>
                  </a:cubicBezTo>
                  <a:close/>
                  <a:moveTo>
                    <a:pt x="105" y="21"/>
                  </a:moveTo>
                  <a:cubicBezTo>
                    <a:pt x="104" y="21"/>
                    <a:pt x="104" y="21"/>
                    <a:pt x="104" y="21"/>
                  </a:cubicBezTo>
                  <a:cubicBezTo>
                    <a:pt x="104" y="21"/>
                    <a:pt x="104" y="21"/>
                    <a:pt x="104" y="21"/>
                  </a:cubicBezTo>
                  <a:cubicBezTo>
                    <a:pt x="104" y="21"/>
                    <a:pt x="104" y="21"/>
                    <a:pt x="104" y="21"/>
                  </a:cubicBezTo>
                  <a:cubicBezTo>
                    <a:pt x="104" y="22"/>
                    <a:pt x="104" y="22"/>
                    <a:pt x="104" y="22"/>
                  </a:cubicBezTo>
                  <a:cubicBezTo>
                    <a:pt x="105" y="22"/>
                    <a:pt x="105" y="22"/>
                    <a:pt x="105" y="22"/>
                  </a:cubicBezTo>
                  <a:cubicBezTo>
                    <a:pt x="105" y="21"/>
                    <a:pt x="105" y="21"/>
                    <a:pt x="105" y="21"/>
                  </a:cubicBezTo>
                  <a:close/>
                  <a:moveTo>
                    <a:pt x="105" y="21"/>
                  </a:moveTo>
                  <a:cubicBezTo>
                    <a:pt x="104" y="20"/>
                    <a:pt x="104" y="20"/>
                    <a:pt x="104" y="20"/>
                  </a:cubicBezTo>
                  <a:cubicBezTo>
                    <a:pt x="105" y="19"/>
                    <a:pt x="105" y="19"/>
                    <a:pt x="105" y="19"/>
                  </a:cubicBezTo>
                  <a:cubicBezTo>
                    <a:pt x="105" y="19"/>
                    <a:pt x="105" y="19"/>
                    <a:pt x="105" y="19"/>
                  </a:cubicBezTo>
                  <a:cubicBezTo>
                    <a:pt x="106" y="19"/>
                    <a:pt x="106" y="19"/>
                    <a:pt x="106" y="19"/>
                  </a:cubicBezTo>
                  <a:cubicBezTo>
                    <a:pt x="106" y="19"/>
                    <a:pt x="106" y="19"/>
                    <a:pt x="106" y="19"/>
                  </a:cubicBezTo>
                  <a:cubicBezTo>
                    <a:pt x="106" y="19"/>
                    <a:pt x="106" y="19"/>
                    <a:pt x="106" y="19"/>
                  </a:cubicBezTo>
                  <a:cubicBezTo>
                    <a:pt x="106" y="19"/>
                    <a:pt x="106" y="19"/>
                    <a:pt x="106" y="19"/>
                  </a:cubicBezTo>
                  <a:cubicBezTo>
                    <a:pt x="105" y="20"/>
                    <a:pt x="105" y="20"/>
                    <a:pt x="105" y="20"/>
                  </a:cubicBezTo>
                  <a:cubicBezTo>
                    <a:pt x="105" y="21"/>
                    <a:pt x="105" y="21"/>
                    <a:pt x="105" y="21"/>
                  </a:cubicBezTo>
                  <a:close/>
                  <a:moveTo>
                    <a:pt x="105" y="21"/>
                  </a:moveTo>
                  <a:cubicBezTo>
                    <a:pt x="105" y="21"/>
                    <a:pt x="105" y="21"/>
                    <a:pt x="105" y="21"/>
                  </a:cubicBezTo>
                  <a:cubicBezTo>
                    <a:pt x="106" y="21"/>
                    <a:pt x="106" y="21"/>
                    <a:pt x="106" y="21"/>
                  </a:cubicBezTo>
                  <a:cubicBezTo>
                    <a:pt x="107" y="21"/>
                    <a:pt x="107" y="21"/>
                    <a:pt x="107" y="21"/>
                  </a:cubicBezTo>
                  <a:cubicBezTo>
                    <a:pt x="107" y="21"/>
                    <a:pt x="107" y="21"/>
                    <a:pt x="107" y="21"/>
                  </a:cubicBezTo>
                  <a:cubicBezTo>
                    <a:pt x="108" y="21"/>
                    <a:pt x="108" y="21"/>
                    <a:pt x="108" y="21"/>
                  </a:cubicBezTo>
                  <a:cubicBezTo>
                    <a:pt x="107" y="20"/>
                    <a:pt x="107" y="20"/>
                    <a:pt x="107" y="20"/>
                  </a:cubicBezTo>
                  <a:cubicBezTo>
                    <a:pt x="106" y="21"/>
                    <a:pt x="106" y="21"/>
                    <a:pt x="106" y="21"/>
                  </a:cubicBezTo>
                  <a:cubicBezTo>
                    <a:pt x="105" y="21"/>
                    <a:pt x="105" y="21"/>
                    <a:pt x="105" y="21"/>
                  </a:cubicBezTo>
                  <a:cubicBezTo>
                    <a:pt x="105" y="21"/>
                    <a:pt x="105" y="21"/>
                    <a:pt x="105" y="21"/>
                  </a:cubicBezTo>
                  <a:close/>
                  <a:moveTo>
                    <a:pt x="107" y="22"/>
                  </a:moveTo>
                  <a:cubicBezTo>
                    <a:pt x="108" y="22"/>
                    <a:pt x="108" y="22"/>
                    <a:pt x="108" y="22"/>
                  </a:cubicBezTo>
                  <a:cubicBezTo>
                    <a:pt x="108" y="21"/>
                    <a:pt x="108" y="21"/>
                    <a:pt x="108" y="21"/>
                  </a:cubicBezTo>
                  <a:cubicBezTo>
                    <a:pt x="109" y="21"/>
                    <a:pt x="109" y="21"/>
                    <a:pt x="109" y="21"/>
                  </a:cubicBezTo>
                  <a:cubicBezTo>
                    <a:pt x="109" y="22"/>
                    <a:pt x="109" y="22"/>
                    <a:pt x="109" y="22"/>
                  </a:cubicBezTo>
                  <a:cubicBezTo>
                    <a:pt x="109" y="22"/>
                    <a:pt x="109" y="22"/>
                    <a:pt x="109" y="22"/>
                  </a:cubicBezTo>
                  <a:cubicBezTo>
                    <a:pt x="108" y="22"/>
                    <a:pt x="108" y="22"/>
                    <a:pt x="108" y="22"/>
                  </a:cubicBezTo>
                  <a:cubicBezTo>
                    <a:pt x="107" y="22"/>
                    <a:pt x="107" y="22"/>
                    <a:pt x="107" y="22"/>
                  </a:cubicBezTo>
                  <a:close/>
                  <a:moveTo>
                    <a:pt x="105" y="14"/>
                  </a:moveTo>
                  <a:cubicBezTo>
                    <a:pt x="104" y="13"/>
                    <a:pt x="104" y="13"/>
                    <a:pt x="104" y="13"/>
                  </a:cubicBezTo>
                  <a:cubicBezTo>
                    <a:pt x="104" y="12"/>
                    <a:pt x="104" y="12"/>
                    <a:pt x="104" y="12"/>
                  </a:cubicBezTo>
                  <a:cubicBezTo>
                    <a:pt x="104" y="12"/>
                    <a:pt x="104" y="12"/>
                    <a:pt x="104" y="12"/>
                  </a:cubicBezTo>
                  <a:cubicBezTo>
                    <a:pt x="105" y="12"/>
                    <a:pt x="105" y="12"/>
                    <a:pt x="105" y="12"/>
                  </a:cubicBezTo>
                  <a:cubicBezTo>
                    <a:pt x="105" y="13"/>
                    <a:pt x="105" y="13"/>
                    <a:pt x="105" y="13"/>
                  </a:cubicBezTo>
                  <a:cubicBezTo>
                    <a:pt x="105" y="14"/>
                    <a:pt x="105" y="14"/>
                    <a:pt x="105" y="14"/>
                  </a:cubicBezTo>
                  <a:cubicBezTo>
                    <a:pt x="105" y="14"/>
                    <a:pt x="105" y="14"/>
                    <a:pt x="105" y="14"/>
                  </a:cubicBezTo>
                  <a:close/>
                  <a:moveTo>
                    <a:pt x="101" y="6"/>
                  </a:moveTo>
                  <a:cubicBezTo>
                    <a:pt x="100" y="5"/>
                    <a:pt x="100" y="5"/>
                    <a:pt x="100" y="5"/>
                  </a:cubicBezTo>
                  <a:cubicBezTo>
                    <a:pt x="100" y="5"/>
                    <a:pt x="100" y="5"/>
                    <a:pt x="100" y="5"/>
                  </a:cubicBezTo>
                  <a:cubicBezTo>
                    <a:pt x="100" y="4"/>
                    <a:pt x="100" y="4"/>
                    <a:pt x="100" y="4"/>
                  </a:cubicBezTo>
                  <a:cubicBezTo>
                    <a:pt x="99" y="4"/>
                    <a:pt x="99" y="4"/>
                    <a:pt x="99" y="4"/>
                  </a:cubicBezTo>
                  <a:cubicBezTo>
                    <a:pt x="100" y="4"/>
                    <a:pt x="100" y="4"/>
                    <a:pt x="100" y="4"/>
                  </a:cubicBezTo>
                  <a:cubicBezTo>
                    <a:pt x="99" y="5"/>
                    <a:pt x="99" y="5"/>
                    <a:pt x="99" y="5"/>
                  </a:cubicBezTo>
                  <a:cubicBezTo>
                    <a:pt x="98" y="6"/>
                    <a:pt x="98" y="6"/>
                    <a:pt x="98" y="6"/>
                  </a:cubicBezTo>
                  <a:cubicBezTo>
                    <a:pt x="98" y="6"/>
                    <a:pt x="98" y="6"/>
                    <a:pt x="98" y="6"/>
                  </a:cubicBezTo>
                  <a:cubicBezTo>
                    <a:pt x="98" y="6"/>
                    <a:pt x="98" y="6"/>
                    <a:pt x="98" y="6"/>
                  </a:cubicBezTo>
                  <a:cubicBezTo>
                    <a:pt x="98" y="6"/>
                    <a:pt x="98" y="6"/>
                    <a:pt x="98" y="6"/>
                  </a:cubicBezTo>
                  <a:cubicBezTo>
                    <a:pt x="97" y="7"/>
                    <a:pt x="97" y="7"/>
                    <a:pt x="97" y="7"/>
                  </a:cubicBezTo>
                  <a:cubicBezTo>
                    <a:pt x="96" y="9"/>
                    <a:pt x="96" y="9"/>
                    <a:pt x="96" y="9"/>
                  </a:cubicBezTo>
                  <a:cubicBezTo>
                    <a:pt x="96" y="9"/>
                    <a:pt x="96" y="9"/>
                    <a:pt x="96" y="9"/>
                  </a:cubicBezTo>
                  <a:cubicBezTo>
                    <a:pt x="95" y="11"/>
                    <a:pt x="95" y="11"/>
                    <a:pt x="95" y="11"/>
                  </a:cubicBezTo>
                  <a:cubicBezTo>
                    <a:pt x="94" y="12"/>
                    <a:pt x="94" y="12"/>
                    <a:pt x="94" y="12"/>
                  </a:cubicBezTo>
                  <a:cubicBezTo>
                    <a:pt x="93" y="13"/>
                    <a:pt x="93" y="13"/>
                    <a:pt x="93" y="13"/>
                  </a:cubicBezTo>
                  <a:cubicBezTo>
                    <a:pt x="93" y="13"/>
                    <a:pt x="93" y="13"/>
                    <a:pt x="93" y="13"/>
                  </a:cubicBezTo>
                  <a:cubicBezTo>
                    <a:pt x="92" y="13"/>
                    <a:pt x="92" y="13"/>
                    <a:pt x="92" y="13"/>
                  </a:cubicBezTo>
                  <a:cubicBezTo>
                    <a:pt x="92" y="14"/>
                    <a:pt x="92" y="14"/>
                    <a:pt x="92" y="14"/>
                  </a:cubicBezTo>
                  <a:cubicBezTo>
                    <a:pt x="91" y="15"/>
                    <a:pt x="91" y="15"/>
                    <a:pt x="91" y="15"/>
                  </a:cubicBezTo>
                  <a:cubicBezTo>
                    <a:pt x="91" y="14"/>
                    <a:pt x="91" y="14"/>
                    <a:pt x="91" y="14"/>
                  </a:cubicBezTo>
                  <a:cubicBezTo>
                    <a:pt x="91" y="13"/>
                    <a:pt x="91" y="13"/>
                    <a:pt x="91" y="13"/>
                  </a:cubicBezTo>
                  <a:cubicBezTo>
                    <a:pt x="90" y="13"/>
                    <a:pt x="90" y="13"/>
                    <a:pt x="90" y="13"/>
                  </a:cubicBezTo>
                  <a:cubicBezTo>
                    <a:pt x="90" y="13"/>
                    <a:pt x="90" y="13"/>
                    <a:pt x="90" y="13"/>
                  </a:cubicBezTo>
                  <a:cubicBezTo>
                    <a:pt x="90" y="13"/>
                    <a:pt x="90" y="13"/>
                    <a:pt x="90" y="13"/>
                  </a:cubicBezTo>
                  <a:cubicBezTo>
                    <a:pt x="89" y="13"/>
                    <a:pt x="89" y="13"/>
                    <a:pt x="89" y="13"/>
                  </a:cubicBezTo>
                  <a:cubicBezTo>
                    <a:pt x="89" y="14"/>
                    <a:pt x="89" y="14"/>
                    <a:pt x="89" y="14"/>
                  </a:cubicBezTo>
                  <a:cubicBezTo>
                    <a:pt x="88" y="13"/>
                    <a:pt x="88" y="13"/>
                    <a:pt x="88" y="13"/>
                  </a:cubicBezTo>
                  <a:cubicBezTo>
                    <a:pt x="87" y="13"/>
                    <a:pt x="87" y="13"/>
                    <a:pt x="87" y="13"/>
                  </a:cubicBezTo>
                  <a:cubicBezTo>
                    <a:pt x="87" y="12"/>
                    <a:pt x="87" y="12"/>
                    <a:pt x="87" y="12"/>
                  </a:cubicBezTo>
                  <a:cubicBezTo>
                    <a:pt x="87" y="12"/>
                    <a:pt x="87" y="12"/>
                    <a:pt x="87" y="12"/>
                  </a:cubicBezTo>
                  <a:cubicBezTo>
                    <a:pt x="87" y="12"/>
                    <a:pt x="87" y="12"/>
                    <a:pt x="87" y="12"/>
                  </a:cubicBezTo>
                  <a:cubicBezTo>
                    <a:pt x="87" y="11"/>
                    <a:pt x="87" y="11"/>
                    <a:pt x="87" y="11"/>
                  </a:cubicBezTo>
                  <a:cubicBezTo>
                    <a:pt x="86" y="11"/>
                    <a:pt x="86" y="11"/>
                    <a:pt x="86" y="11"/>
                  </a:cubicBezTo>
                  <a:cubicBezTo>
                    <a:pt x="85" y="10"/>
                    <a:pt x="85" y="10"/>
                    <a:pt x="85" y="10"/>
                  </a:cubicBezTo>
                  <a:cubicBezTo>
                    <a:pt x="84" y="10"/>
                    <a:pt x="84" y="10"/>
                    <a:pt x="84" y="10"/>
                  </a:cubicBezTo>
                  <a:cubicBezTo>
                    <a:pt x="83" y="11"/>
                    <a:pt x="83" y="11"/>
                    <a:pt x="83" y="11"/>
                  </a:cubicBezTo>
                  <a:cubicBezTo>
                    <a:pt x="81" y="11"/>
                    <a:pt x="81" y="11"/>
                    <a:pt x="81" y="11"/>
                  </a:cubicBezTo>
                  <a:cubicBezTo>
                    <a:pt x="80" y="11"/>
                    <a:pt x="80" y="11"/>
                    <a:pt x="80" y="11"/>
                  </a:cubicBezTo>
                  <a:cubicBezTo>
                    <a:pt x="79" y="11"/>
                    <a:pt x="79" y="11"/>
                    <a:pt x="79" y="11"/>
                  </a:cubicBezTo>
                  <a:cubicBezTo>
                    <a:pt x="79" y="12"/>
                    <a:pt x="79" y="12"/>
                    <a:pt x="79" y="12"/>
                  </a:cubicBezTo>
                  <a:cubicBezTo>
                    <a:pt x="80" y="13"/>
                    <a:pt x="80" y="13"/>
                    <a:pt x="80" y="13"/>
                  </a:cubicBezTo>
                  <a:cubicBezTo>
                    <a:pt x="80" y="13"/>
                    <a:pt x="80" y="13"/>
                    <a:pt x="80" y="13"/>
                  </a:cubicBezTo>
                  <a:cubicBezTo>
                    <a:pt x="81" y="14"/>
                    <a:pt x="81" y="14"/>
                    <a:pt x="81" y="14"/>
                  </a:cubicBezTo>
                  <a:cubicBezTo>
                    <a:pt x="81" y="14"/>
                    <a:pt x="81" y="14"/>
                    <a:pt x="81" y="14"/>
                  </a:cubicBezTo>
                  <a:cubicBezTo>
                    <a:pt x="80" y="14"/>
                    <a:pt x="80" y="14"/>
                    <a:pt x="80" y="14"/>
                  </a:cubicBezTo>
                  <a:cubicBezTo>
                    <a:pt x="79" y="14"/>
                    <a:pt x="79" y="14"/>
                    <a:pt x="79" y="14"/>
                  </a:cubicBezTo>
                  <a:cubicBezTo>
                    <a:pt x="78" y="14"/>
                    <a:pt x="78" y="14"/>
                    <a:pt x="78" y="14"/>
                  </a:cubicBezTo>
                  <a:cubicBezTo>
                    <a:pt x="78" y="14"/>
                    <a:pt x="78" y="14"/>
                    <a:pt x="78" y="14"/>
                  </a:cubicBezTo>
                  <a:cubicBezTo>
                    <a:pt x="78" y="14"/>
                    <a:pt x="78" y="14"/>
                    <a:pt x="78" y="14"/>
                  </a:cubicBezTo>
                  <a:cubicBezTo>
                    <a:pt x="78" y="14"/>
                    <a:pt x="78" y="14"/>
                    <a:pt x="78" y="14"/>
                  </a:cubicBezTo>
                  <a:cubicBezTo>
                    <a:pt x="77" y="14"/>
                    <a:pt x="77" y="14"/>
                    <a:pt x="77" y="14"/>
                  </a:cubicBezTo>
                  <a:cubicBezTo>
                    <a:pt x="76" y="14"/>
                    <a:pt x="76" y="14"/>
                    <a:pt x="76" y="14"/>
                  </a:cubicBezTo>
                  <a:cubicBezTo>
                    <a:pt x="75" y="13"/>
                    <a:pt x="75" y="13"/>
                    <a:pt x="75" y="13"/>
                  </a:cubicBezTo>
                  <a:cubicBezTo>
                    <a:pt x="74" y="14"/>
                    <a:pt x="74" y="14"/>
                    <a:pt x="74" y="14"/>
                  </a:cubicBezTo>
                  <a:cubicBezTo>
                    <a:pt x="73" y="14"/>
                    <a:pt x="73" y="14"/>
                    <a:pt x="73" y="14"/>
                  </a:cubicBezTo>
                  <a:cubicBezTo>
                    <a:pt x="73" y="15"/>
                    <a:pt x="73" y="15"/>
                    <a:pt x="73" y="15"/>
                  </a:cubicBezTo>
                  <a:cubicBezTo>
                    <a:pt x="71" y="15"/>
                    <a:pt x="71" y="15"/>
                    <a:pt x="71" y="15"/>
                  </a:cubicBezTo>
                  <a:cubicBezTo>
                    <a:pt x="70" y="15"/>
                    <a:pt x="70" y="15"/>
                    <a:pt x="70" y="15"/>
                  </a:cubicBezTo>
                  <a:cubicBezTo>
                    <a:pt x="70" y="16"/>
                    <a:pt x="70" y="16"/>
                    <a:pt x="70" y="16"/>
                  </a:cubicBezTo>
                  <a:cubicBezTo>
                    <a:pt x="69" y="16"/>
                    <a:pt x="69" y="16"/>
                    <a:pt x="69" y="16"/>
                  </a:cubicBezTo>
                  <a:cubicBezTo>
                    <a:pt x="68" y="16"/>
                    <a:pt x="68" y="16"/>
                    <a:pt x="68" y="16"/>
                  </a:cubicBezTo>
                  <a:cubicBezTo>
                    <a:pt x="68" y="16"/>
                    <a:pt x="68" y="16"/>
                    <a:pt x="68" y="16"/>
                  </a:cubicBezTo>
                  <a:cubicBezTo>
                    <a:pt x="67" y="16"/>
                    <a:pt x="67" y="16"/>
                    <a:pt x="67" y="16"/>
                  </a:cubicBezTo>
                  <a:cubicBezTo>
                    <a:pt x="67" y="17"/>
                    <a:pt x="67" y="17"/>
                    <a:pt x="67" y="17"/>
                  </a:cubicBezTo>
                  <a:cubicBezTo>
                    <a:pt x="66" y="17"/>
                    <a:pt x="66" y="17"/>
                    <a:pt x="66" y="17"/>
                  </a:cubicBezTo>
                  <a:cubicBezTo>
                    <a:pt x="64" y="15"/>
                    <a:pt x="64" y="15"/>
                    <a:pt x="64" y="15"/>
                  </a:cubicBezTo>
                  <a:cubicBezTo>
                    <a:pt x="64" y="15"/>
                    <a:pt x="64" y="15"/>
                    <a:pt x="64" y="15"/>
                  </a:cubicBezTo>
                  <a:cubicBezTo>
                    <a:pt x="64" y="14"/>
                    <a:pt x="64" y="14"/>
                    <a:pt x="64" y="14"/>
                  </a:cubicBezTo>
                  <a:cubicBezTo>
                    <a:pt x="63" y="13"/>
                    <a:pt x="63" y="13"/>
                    <a:pt x="63" y="13"/>
                  </a:cubicBezTo>
                  <a:cubicBezTo>
                    <a:pt x="62" y="12"/>
                    <a:pt x="62" y="12"/>
                    <a:pt x="62" y="12"/>
                  </a:cubicBezTo>
                  <a:cubicBezTo>
                    <a:pt x="62" y="12"/>
                    <a:pt x="62" y="12"/>
                    <a:pt x="62" y="12"/>
                  </a:cubicBezTo>
                  <a:cubicBezTo>
                    <a:pt x="62" y="11"/>
                    <a:pt x="62" y="11"/>
                    <a:pt x="62" y="11"/>
                  </a:cubicBezTo>
                  <a:cubicBezTo>
                    <a:pt x="62" y="11"/>
                    <a:pt x="62" y="11"/>
                    <a:pt x="62" y="11"/>
                  </a:cubicBezTo>
                  <a:cubicBezTo>
                    <a:pt x="62" y="10"/>
                    <a:pt x="62" y="10"/>
                    <a:pt x="62" y="10"/>
                  </a:cubicBezTo>
                  <a:cubicBezTo>
                    <a:pt x="62" y="9"/>
                    <a:pt x="62" y="9"/>
                    <a:pt x="62" y="9"/>
                  </a:cubicBezTo>
                  <a:cubicBezTo>
                    <a:pt x="62" y="9"/>
                    <a:pt x="62" y="9"/>
                    <a:pt x="62" y="9"/>
                  </a:cubicBezTo>
                  <a:cubicBezTo>
                    <a:pt x="63" y="7"/>
                    <a:pt x="63" y="7"/>
                    <a:pt x="63" y="7"/>
                  </a:cubicBezTo>
                  <a:cubicBezTo>
                    <a:pt x="63" y="6"/>
                    <a:pt x="63" y="6"/>
                    <a:pt x="63" y="6"/>
                  </a:cubicBezTo>
                  <a:cubicBezTo>
                    <a:pt x="64" y="5"/>
                    <a:pt x="64" y="5"/>
                    <a:pt x="64" y="5"/>
                  </a:cubicBezTo>
                  <a:cubicBezTo>
                    <a:pt x="64" y="5"/>
                    <a:pt x="64" y="5"/>
                    <a:pt x="64" y="5"/>
                  </a:cubicBezTo>
                  <a:cubicBezTo>
                    <a:pt x="63" y="5"/>
                    <a:pt x="63" y="5"/>
                    <a:pt x="63" y="5"/>
                  </a:cubicBezTo>
                  <a:cubicBezTo>
                    <a:pt x="63" y="4"/>
                    <a:pt x="63" y="4"/>
                    <a:pt x="63" y="4"/>
                  </a:cubicBezTo>
                  <a:cubicBezTo>
                    <a:pt x="63" y="4"/>
                    <a:pt x="63" y="4"/>
                    <a:pt x="63" y="4"/>
                  </a:cubicBezTo>
                  <a:cubicBezTo>
                    <a:pt x="62" y="4"/>
                    <a:pt x="62" y="4"/>
                    <a:pt x="62" y="4"/>
                  </a:cubicBezTo>
                  <a:cubicBezTo>
                    <a:pt x="61" y="3"/>
                    <a:pt x="61" y="3"/>
                    <a:pt x="61" y="3"/>
                  </a:cubicBezTo>
                  <a:cubicBezTo>
                    <a:pt x="61" y="3"/>
                    <a:pt x="61" y="3"/>
                    <a:pt x="61" y="3"/>
                  </a:cubicBezTo>
                  <a:cubicBezTo>
                    <a:pt x="62" y="2"/>
                    <a:pt x="62" y="2"/>
                    <a:pt x="62" y="2"/>
                  </a:cubicBezTo>
                  <a:cubicBezTo>
                    <a:pt x="62" y="1"/>
                    <a:pt x="62" y="1"/>
                    <a:pt x="62" y="1"/>
                  </a:cubicBezTo>
                  <a:cubicBezTo>
                    <a:pt x="61" y="0"/>
                    <a:pt x="61" y="0"/>
                    <a:pt x="61" y="0"/>
                  </a:cubicBezTo>
                  <a:cubicBezTo>
                    <a:pt x="60" y="0"/>
                    <a:pt x="60" y="0"/>
                    <a:pt x="60" y="0"/>
                  </a:cubicBezTo>
                  <a:cubicBezTo>
                    <a:pt x="60" y="0"/>
                    <a:pt x="60" y="0"/>
                    <a:pt x="60" y="0"/>
                  </a:cubicBezTo>
                  <a:cubicBezTo>
                    <a:pt x="59" y="0"/>
                    <a:pt x="59" y="0"/>
                    <a:pt x="59" y="0"/>
                  </a:cubicBezTo>
                  <a:cubicBezTo>
                    <a:pt x="59" y="0"/>
                    <a:pt x="59" y="0"/>
                    <a:pt x="59" y="0"/>
                  </a:cubicBezTo>
                  <a:cubicBezTo>
                    <a:pt x="59" y="1"/>
                    <a:pt x="59" y="1"/>
                    <a:pt x="59" y="1"/>
                  </a:cubicBezTo>
                  <a:cubicBezTo>
                    <a:pt x="59" y="2"/>
                    <a:pt x="59" y="2"/>
                    <a:pt x="59" y="2"/>
                  </a:cubicBezTo>
                  <a:cubicBezTo>
                    <a:pt x="56" y="3"/>
                    <a:pt x="56" y="3"/>
                    <a:pt x="56" y="3"/>
                  </a:cubicBezTo>
                  <a:cubicBezTo>
                    <a:pt x="55" y="3"/>
                    <a:pt x="55" y="3"/>
                    <a:pt x="55" y="3"/>
                  </a:cubicBezTo>
                  <a:cubicBezTo>
                    <a:pt x="53" y="4"/>
                    <a:pt x="53" y="4"/>
                    <a:pt x="53" y="4"/>
                  </a:cubicBezTo>
                  <a:cubicBezTo>
                    <a:pt x="52" y="4"/>
                    <a:pt x="52" y="4"/>
                    <a:pt x="52" y="4"/>
                  </a:cubicBezTo>
                  <a:cubicBezTo>
                    <a:pt x="51" y="4"/>
                    <a:pt x="51" y="4"/>
                    <a:pt x="51" y="4"/>
                  </a:cubicBezTo>
                  <a:cubicBezTo>
                    <a:pt x="49" y="5"/>
                    <a:pt x="49" y="5"/>
                    <a:pt x="49" y="5"/>
                  </a:cubicBezTo>
                  <a:cubicBezTo>
                    <a:pt x="48" y="5"/>
                    <a:pt x="48" y="5"/>
                    <a:pt x="48" y="5"/>
                  </a:cubicBezTo>
                  <a:cubicBezTo>
                    <a:pt x="48" y="5"/>
                    <a:pt x="48" y="5"/>
                    <a:pt x="48" y="5"/>
                  </a:cubicBezTo>
                  <a:cubicBezTo>
                    <a:pt x="46" y="5"/>
                    <a:pt x="46" y="5"/>
                    <a:pt x="46" y="5"/>
                  </a:cubicBezTo>
                  <a:cubicBezTo>
                    <a:pt x="44" y="6"/>
                    <a:pt x="44" y="6"/>
                    <a:pt x="44" y="6"/>
                  </a:cubicBezTo>
                  <a:cubicBezTo>
                    <a:pt x="43" y="5"/>
                    <a:pt x="43" y="5"/>
                    <a:pt x="43" y="5"/>
                  </a:cubicBezTo>
                  <a:cubicBezTo>
                    <a:pt x="41" y="5"/>
                    <a:pt x="41" y="5"/>
                    <a:pt x="41" y="5"/>
                  </a:cubicBezTo>
                  <a:cubicBezTo>
                    <a:pt x="40" y="4"/>
                    <a:pt x="40" y="4"/>
                    <a:pt x="40" y="4"/>
                  </a:cubicBezTo>
                  <a:cubicBezTo>
                    <a:pt x="41" y="5"/>
                    <a:pt x="41" y="5"/>
                    <a:pt x="41" y="5"/>
                  </a:cubicBezTo>
                  <a:cubicBezTo>
                    <a:pt x="41" y="6"/>
                    <a:pt x="41" y="6"/>
                    <a:pt x="41" y="6"/>
                  </a:cubicBezTo>
                  <a:cubicBezTo>
                    <a:pt x="42" y="6"/>
                    <a:pt x="42" y="6"/>
                    <a:pt x="42" y="6"/>
                  </a:cubicBezTo>
                  <a:cubicBezTo>
                    <a:pt x="43" y="7"/>
                    <a:pt x="43" y="7"/>
                    <a:pt x="43" y="7"/>
                  </a:cubicBezTo>
                  <a:cubicBezTo>
                    <a:pt x="41" y="9"/>
                    <a:pt x="41" y="9"/>
                    <a:pt x="41" y="9"/>
                  </a:cubicBezTo>
                  <a:cubicBezTo>
                    <a:pt x="42" y="10"/>
                    <a:pt x="42" y="10"/>
                    <a:pt x="42" y="10"/>
                  </a:cubicBezTo>
                  <a:cubicBezTo>
                    <a:pt x="42" y="11"/>
                    <a:pt x="42" y="11"/>
                    <a:pt x="42" y="11"/>
                  </a:cubicBezTo>
                  <a:cubicBezTo>
                    <a:pt x="44" y="12"/>
                    <a:pt x="44" y="12"/>
                    <a:pt x="44" y="12"/>
                  </a:cubicBezTo>
                  <a:cubicBezTo>
                    <a:pt x="45" y="11"/>
                    <a:pt x="45" y="11"/>
                    <a:pt x="45" y="11"/>
                  </a:cubicBezTo>
                  <a:cubicBezTo>
                    <a:pt x="47" y="12"/>
                    <a:pt x="47" y="12"/>
                    <a:pt x="47" y="12"/>
                  </a:cubicBezTo>
                  <a:cubicBezTo>
                    <a:pt x="47" y="13"/>
                    <a:pt x="47" y="13"/>
                    <a:pt x="47" y="13"/>
                  </a:cubicBezTo>
                  <a:cubicBezTo>
                    <a:pt x="46" y="13"/>
                    <a:pt x="46" y="13"/>
                    <a:pt x="46" y="13"/>
                  </a:cubicBezTo>
                  <a:cubicBezTo>
                    <a:pt x="44" y="13"/>
                    <a:pt x="44" y="13"/>
                    <a:pt x="44" y="13"/>
                  </a:cubicBezTo>
                  <a:cubicBezTo>
                    <a:pt x="43" y="14"/>
                    <a:pt x="43" y="14"/>
                    <a:pt x="43" y="14"/>
                  </a:cubicBezTo>
                  <a:cubicBezTo>
                    <a:pt x="42" y="15"/>
                    <a:pt x="42" y="15"/>
                    <a:pt x="42" y="15"/>
                  </a:cubicBezTo>
                  <a:cubicBezTo>
                    <a:pt x="40" y="16"/>
                    <a:pt x="40" y="16"/>
                    <a:pt x="40" y="16"/>
                  </a:cubicBezTo>
                  <a:cubicBezTo>
                    <a:pt x="39" y="17"/>
                    <a:pt x="39" y="17"/>
                    <a:pt x="39" y="17"/>
                  </a:cubicBezTo>
                  <a:cubicBezTo>
                    <a:pt x="38" y="18"/>
                    <a:pt x="38" y="18"/>
                    <a:pt x="38" y="18"/>
                  </a:cubicBezTo>
                  <a:cubicBezTo>
                    <a:pt x="37" y="19"/>
                    <a:pt x="37" y="19"/>
                    <a:pt x="37" y="19"/>
                  </a:cubicBezTo>
                  <a:cubicBezTo>
                    <a:pt x="35" y="19"/>
                    <a:pt x="35" y="19"/>
                    <a:pt x="35" y="19"/>
                  </a:cubicBezTo>
                  <a:cubicBezTo>
                    <a:pt x="34" y="19"/>
                    <a:pt x="34" y="19"/>
                    <a:pt x="34" y="19"/>
                  </a:cubicBezTo>
                  <a:cubicBezTo>
                    <a:pt x="32" y="18"/>
                    <a:pt x="32" y="18"/>
                    <a:pt x="32" y="18"/>
                  </a:cubicBezTo>
                  <a:cubicBezTo>
                    <a:pt x="30" y="17"/>
                    <a:pt x="30" y="17"/>
                    <a:pt x="30" y="17"/>
                  </a:cubicBezTo>
                  <a:cubicBezTo>
                    <a:pt x="29" y="17"/>
                    <a:pt x="29" y="17"/>
                    <a:pt x="29" y="17"/>
                  </a:cubicBezTo>
                  <a:cubicBezTo>
                    <a:pt x="29" y="16"/>
                    <a:pt x="29" y="16"/>
                    <a:pt x="29" y="16"/>
                  </a:cubicBezTo>
                  <a:cubicBezTo>
                    <a:pt x="29" y="15"/>
                    <a:pt x="29" y="15"/>
                    <a:pt x="29" y="15"/>
                  </a:cubicBezTo>
                  <a:cubicBezTo>
                    <a:pt x="28" y="14"/>
                    <a:pt x="28" y="14"/>
                    <a:pt x="28" y="14"/>
                  </a:cubicBezTo>
                  <a:cubicBezTo>
                    <a:pt x="28" y="13"/>
                    <a:pt x="28" y="13"/>
                    <a:pt x="28" y="13"/>
                  </a:cubicBezTo>
                  <a:cubicBezTo>
                    <a:pt x="27" y="14"/>
                    <a:pt x="27" y="14"/>
                    <a:pt x="27" y="14"/>
                  </a:cubicBezTo>
                  <a:cubicBezTo>
                    <a:pt x="26" y="15"/>
                    <a:pt x="26" y="15"/>
                    <a:pt x="26" y="15"/>
                  </a:cubicBezTo>
                  <a:cubicBezTo>
                    <a:pt x="26" y="15"/>
                    <a:pt x="26" y="15"/>
                    <a:pt x="26" y="15"/>
                  </a:cubicBezTo>
                  <a:cubicBezTo>
                    <a:pt x="25" y="14"/>
                    <a:pt x="25" y="14"/>
                    <a:pt x="25" y="14"/>
                  </a:cubicBezTo>
                  <a:cubicBezTo>
                    <a:pt x="24" y="14"/>
                    <a:pt x="24" y="14"/>
                    <a:pt x="24" y="14"/>
                  </a:cubicBezTo>
                  <a:cubicBezTo>
                    <a:pt x="24" y="15"/>
                    <a:pt x="24" y="15"/>
                    <a:pt x="24" y="15"/>
                  </a:cubicBezTo>
                  <a:cubicBezTo>
                    <a:pt x="19" y="15"/>
                    <a:pt x="19" y="15"/>
                    <a:pt x="19" y="15"/>
                  </a:cubicBezTo>
                  <a:cubicBezTo>
                    <a:pt x="18" y="16"/>
                    <a:pt x="18" y="16"/>
                    <a:pt x="18" y="16"/>
                  </a:cubicBezTo>
                  <a:cubicBezTo>
                    <a:pt x="19" y="17"/>
                    <a:pt x="19" y="17"/>
                    <a:pt x="19" y="17"/>
                  </a:cubicBezTo>
                  <a:cubicBezTo>
                    <a:pt x="20" y="17"/>
                    <a:pt x="20" y="17"/>
                    <a:pt x="20" y="17"/>
                  </a:cubicBezTo>
                  <a:cubicBezTo>
                    <a:pt x="21" y="19"/>
                    <a:pt x="21" y="19"/>
                    <a:pt x="21" y="19"/>
                  </a:cubicBezTo>
                  <a:cubicBezTo>
                    <a:pt x="21" y="19"/>
                    <a:pt x="21" y="19"/>
                    <a:pt x="21" y="19"/>
                  </a:cubicBezTo>
                  <a:cubicBezTo>
                    <a:pt x="21" y="19"/>
                    <a:pt x="21" y="19"/>
                    <a:pt x="21" y="19"/>
                  </a:cubicBezTo>
                  <a:cubicBezTo>
                    <a:pt x="21" y="20"/>
                    <a:pt x="21" y="20"/>
                    <a:pt x="21" y="20"/>
                  </a:cubicBezTo>
                  <a:cubicBezTo>
                    <a:pt x="20" y="20"/>
                    <a:pt x="20" y="20"/>
                    <a:pt x="20" y="20"/>
                  </a:cubicBezTo>
                  <a:cubicBezTo>
                    <a:pt x="17" y="20"/>
                    <a:pt x="17" y="20"/>
                    <a:pt x="17" y="20"/>
                  </a:cubicBezTo>
                  <a:cubicBezTo>
                    <a:pt x="17" y="23"/>
                    <a:pt x="17" y="23"/>
                    <a:pt x="17" y="23"/>
                  </a:cubicBezTo>
                  <a:cubicBezTo>
                    <a:pt x="18" y="24"/>
                    <a:pt x="18" y="24"/>
                    <a:pt x="18" y="24"/>
                  </a:cubicBezTo>
                  <a:cubicBezTo>
                    <a:pt x="19" y="25"/>
                    <a:pt x="19" y="25"/>
                    <a:pt x="19" y="25"/>
                  </a:cubicBezTo>
                  <a:cubicBezTo>
                    <a:pt x="21" y="26"/>
                    <a:pt x="21" y="26"/>
                    <a:pt x="21" y="26"/>
                  </a:cubicBezTo>
                  <a:cubicBezTo>
                    <a:pt x="20" y="28"/>
                    <a:pt x="20" y="28"/>
                    <a:pt x="20" y="28"/>
                  </a:cubicBezTo>
                  <a:cubicBezTo>
                    <a:pt x="20" y="28"/>
                    <a:pt x="20" y="28"/>
                    <a:pt x="20" y="28"/>
                  </a:cubicBezTo>
                  <a:cubicBezTo>
                    <a:pt x="18" y="37"/>
                    <a:pt x="18" y="37"/>
                    <a:pt x="18" y="37"/>
                  </a:cubicBezTo>
                  <a:cubicBezTo>
                    <a:pt x="17" y="39"/>
                    <a:pt x="17" y="39"/>
                    <a:pt x="17" y="39"/>
                  </a:cubicBezTo>
                  <a:cubicBezTo>
                    <a:pt x="17" y="39"/>
                    <a:pt x="17" y="39"/>
                    <a:pt x="17" y="39"/>
                  </a:cubicBezTo>
                  <a:cubicBezTo>
                    <a:pt x="17" y="40"/>
                    <a:pt x="17" y="40"/>
                    <a:pt x="17" y="40"/>
                  </a:cubicBezTo>
                  <a:cubicBezTo>
                    <a:pt x="16" y="40"/>
                    <a:pt x="16" y="40"/>
                    <a:pt x="16" y="40"/>
                  </a:cubicBezTo>
                  <a:cubicBezTo>
                    <a:pt x="16" y="39"/>
                    <a:pt x="16" y="39"/>
                    <a:pt x="16" y="39"/>
                  </a:cubicBezTo>
                  <a:cubicBezTo>
                    <a:pt x="15" y="39"/>
                    <a:pt x="15" y="39"/>
                    <a:pt x="15" y="39"/>
                  </a:cubicBezTo>
                  <a:cubicBezTo>
                    <a:pt x="15" y="39"/>
                    <a:pt x="15" y="39"/>
                    <a:pt x="15" y="39"/>
                  </a:cubicBezTo>
                  <a:cubicBezTo>
                    <a:pt x="14" y="39"/>
                    <a:pt x="14" y="39"/>
                    <a:pt x="14" y="39"/>
                  </a:cubicBezTo>
                  <a:cubicBezTo>
                    <a:pt x="13" y="39"/>
                    <a:pt x="13" y="39"/>
                    <a:pt x="13" y="39"/>
                  </a:cubicBezTo>
                  <a:cubicBezTo>
                    <a:pt x="13" y="39"/>
                    <a:pt x="13" y="39"/>
                    <a:pt x="13" y="39"/>
                  </a:cubicBezTo>
                  <a:cubicBezTo>
                    <a:pt x="10" y="40"/>
                    <a:pt x="10" y="40"/>
                    <a:pt x="10" y="40"/>
                  </a:cubicBezTo>
                  <a:cubicBezTo>
                    <a:pt x="8" y="41"/>
                    <a:pt x="8" y="41"/>
                    <a:pt x="8" y="41"/>
                  </a:cubicBezTo>
                  <a:cubicBezTo>
                    <a:pt x="7" y="41"/>
                    <a:pt x="7" y="41"/>
                    <a:pt x="7" y="41"/>
                  </a:cubicBezTo>
                  <a:cubicBezTo>
                    <a:pt x="7" y="41"/>
                    <a:pt x="7" y="41"/>
                    <a:pt x="7" y="41"/>
                  </a:cubicBezTo>
                  <a:cubicBezTo>
                    <a:pt x="6" y="42"/>
                    <a:pt x="6" y="42"/>
                    <a:pt x="6" y="42"/>
                  </a:cubicBezTo>
                  <a:cubicBezTo>
                    <a:pt x="5" y="43"/>
                    <a:pt x="5" y="43"/>
                    <a:pt x="5" y="43"/>
                  </a:cubicBezTo>
                  <a:cubicBezTo>
                    <a:pt x="4" y="43"/>
                    <a:pt x="4" y="43"/>
                    <a:pt x="4" y="43"/>
                  </a:cubicBezTo>
                  <a:cubicBezTo>
                    <a:pt x="4" y="44"/>
                    <a:pt x="4" y="44"/>
                    <a:pt x="4" y="44"/>
                  </a:cubicBezTo>
                  <a:cubicBezTo>
                    <a:pt x="4" y="45"/>
                    <a:pt x="4" y="45"/>
                    <a:pt x="4" y="45"/>
                  </a:cubicBezTo>
                  <a:cubicBezTo>
                    <a:pt x="4" y="45"/>
                    <a:pt x="4" y="45"/>
                    <a:pt x="4" y="45"/>
                  </a:cubicBezTo>
                  <a:cubicBezTo>
                    <a:pt x="3" y="47"/>
                    <a:pt x="3" y="47"/>
                    <a:pt x="3" y="47"/>
                  </a:cubicBezTo>
                  <a:cubicBezTo>
                    <a:pt x="3" y="48"/>
                    <a:pt x="3" y="48"/>
                    <a:pt x="3" y="48"/>
                  </a:cubicBezTo>
                  <a:cubicBezTo>
                    <a:pt x="3" y="49"/>
                    <a:pt x="3" y="49"/>
                    <a:pt x="3" y="49"/>
                  </a:cubicBezTo>
                  <a:cubicBezTo>
                    <a:pt x="3" y="49"/>
                    <a:pt x="3" y="49"/>
                    <a:pt x="3" y="49"/>
                  </a:cubicBezTo>
                  <a:cubicBezTo>
                    <a:pt x="2" y="49"/>
                    <a:pt x="2" y="49"/>
                    <a:pt x="2" y="49"/>
                  </a:cubicBezTo>
                  <a:cubicBezTo>
                    <a:pt x="1" y="50"/>
                    <a:pt x="1" y="50"/>
                    <a:pt x="1" y="50"/>
                  </a:cubicBezTo>
                  <a:cubicBezTo>
                    <a:pt x="1" y="51"/>
                    <a:pt x="1" y="51"/>
                    <a:pt x="1" y="51"/>
                  </a:cubicBezTo>
                  <a:cubicBezTo>
                    <a:pt x="0" y="51"/>
                    <a:pt x="0" y="51"/>
                    <a:pt x="0" y="51"/>
                  </a:cubicBezTo>
                  <a:cubicBezTo>
                    <a:pt x="1" y="52"/>
                    <a:pt x="1" y="52"/>
                    <a:pt x="1" y="52"/>
                  </a:cubicBezTo>
                  <a:cubicBezTo>
                    <a:pt x="0" y="53"/>
                    <a:pt x="0" y="53"/>
                    <a:pt x="0" y="53"/>
                  </a:cubicBezTo>
                  <a:cubicBezTo>
                    <a:pt x="0" y="53"/>
                    <a:pt x="0" y="53"/>
                    <a:pt x="0" y="53"/>
                  </a:cubicBezTo>
                  <a:cubicBezTo>
                    <a:pt x="0" y="54"/>
                    <a:pt x="0" y="54"/>
                    <a:pt x="0" y="54"/>
                  </a:cubicBezTo>
                  <a:cubicBezTo>
                    <a:pt x="0" y="55"/>
                    <a:pt x="0" y="55"/>
                    <a:pt x="0" y="55"/>
                  </a:cubicBezTo>
                  <a:cubicBezTo>
                    <a:pt x="1" y="56"/>
                    <a:pt x="1" y="56"/>
                    <a:pt x="1" y="56"/>
                  </a:cubicBezTo>
                  <a:cubicBezTo>
                    <a:pt x="4" y="59"/>
                    <a:pt x="4" y="59"/>
                    <a:pt x="4" y="59"/>
                  </a:cubicBezTo>
                  <a:cubicBezTo>
                    <a:pt x="2" y="60"/>
                    <a:pt x="2" y="60"/>
                    <a:pt x="2" y="60"/>
                  </a:cubicBezTo>
                  <a:cubicBezTo>
                    <a:pt x="5" y="60"/>
                    <a:pt x="5" y="60"/>
                    <a:pt x="5" y="60"/>
                  </a:cubicBezTo>
                  <a:cubicBezTo>
                    <a:pt x="7" y="60"/>
                    <a:pt x="7" y="60"/>
                    <a:pt x="7" y="60"/>
                  </a:cubicBezTo>
                  <a:cubicBezTo>
                    <a:pt x="8" y="61"/>
                    <a:pt x="8" y="61"/>
                    <a:pt x="8" y="61"/>
                  </a:cubicBezTo>
                  <a:cubicBezTo>
                    <a:pt x="8" y="63"/>
                    <a:pt x="8" y="63"/>
                    <a:pt x="8" y="63"/>
                  </a:cubicBezTo>
                  <a:cubicBezTo>
                    <a:pt x="10" y="63"/>
                    <a:pt x="10" y="63"/>
                    <a:pt x="10" y="63"/>
                  </a:cubicBezTo>
                  <a:cubicBezTo>
                    <a:pt x="12" y="63"/>
                    <a:pt x="12" y="63"/>
                    <a:pt x="12" y="63"/>
                  </a:cubicBezTo>
                  <a:cubicBezTo>
                    <a:pt x="14" y="61"/>
                    <a:pt x="14" y="61"/>
                    <a:pt x="14" y="61"/>
                  </a:cubicBezTo>
                  <a:cubicBezTo>
                    <a:pt x="15" y="60"/>
                    <a:pt x="15" y="60"/>
                    <a:pt x="15" y="60"/>
                  </a:cubicBezTo>
                  <a:cubicBezTo>
                    <a:pt x="16" y="61"/>
                    <a:pt x="16" y="61"/>
                    <a:pt x="16" y="61"/>
                  </a:cubicBezTo>
                  <a:cubicBezTo>
                    <a:pt x="16" y="62"/>
                    <a:pt x="16" y="62"/>
                    <a:pt x="16" y="62"/>
                  </a:cubicBezTo>
                  <a:cubicBezTo>
                    <a:pt x="15" y="62"/>
                    <a:pt x="15" y="62"/>
                    <a:pt x="15" y="62"/>
                  </a:cubicBezTo>
                  <a:cubicBezTo>
                    <a:pt x="15" y="63"/>
                    <a:pt x="15" y="63"/>
                    <a:pt x="15" y="63"/>
                  </a:cubicBezTo>
                  <a:cubicBezTo>
                    <a:pt x="16" y="66"/>
                    <a:pt x="16" y="66"/>
                    <a:pt x="16" y="66"/>
                  </a:cubicBezTo>
                  <a:cubicBezTo>
                    <a:pt x="16" y="67"/>
                    <a:pt x="16" y="67"/>
                    <a:pt x="16" y="67"/>
                  </a:cubicBezTo>
                  <a:cubicBezTo>
                    <a:pt x="16" y="67"/>
                    <a:pt x="16" y="67"/>
                    <a:pt x="16" y="67"/>
                  </a:cubicBezTo>
                  <a:cubicBezTo>
                    <a:pt x="17" y="67"/>
                    <a:pt x="17" y="67"/>
                    <a:pt x="17" y="67"/>
                  </a:cubicBezTo>
                  <a:cubicBezTo>
                    <a:pt x="18" y="67"/>
                    <a:pt x="18" y="67"/>
                    <a:pt x="18" y="67"/>
                  </a:cubicBezTo>
                  <a:cubicBezTo>
                    <a:pt x="19" y="67"/>
                    <a:pt x="19" y="67"/>
                    <a:pt x="19" y="67"/>
                  </a:cubicBezTo>
                  <a:cubicBezTo>
                    <a:pt x="19" y="67"/>
                    <a:pt x="19" y="67"/>
                    <a:pt x="19" y="67"/>
                  </a:cubicBezTo>
                  <a:cubicBezTo>
                    <a:pt x="20" y="67"/>
                    <a:pt x="20" y="67"/>
                    <a:pt x="20" y="67"/>
                  </a:cubicBezTo>
                  <a:cubicBezTo>
                    <a:pt x="20" y="67"/>
                    <a:pt x="20" y="67"/>
                    <a:pt x="20" y="67"/>
                  </a:cubicBezTo>
                  <a:cubicBezTo>
                    <a:pt x="20" y="67"/>
                    <a:pt x="20" y="67"/>
                    <a:pt x="20" y="67"/>
                  </a:cubicBezTo>
                  <a:cubicBezTo>
                    <a:pt x="23" y="67"/>
                    <a:pt x="23" y="67"/>
                    <a:pt x="23" y="67"/>
                  </a:cubicBezTo>
                  <a:cubicBezTo>
                    <a:pt x="24" y="67"/>
                    <a:pt x="24" y="67"/>
                    <a:pt x="24" y="67"/>
                  </a:cubicBezTo>
                  <a:cubicBezTo>
                    <a:pt x="25" y="66"/>
                    <a:pt x="25" y="66"/>
                    <a:pt x="25" y="66"/>
                  </a:cubicBezTo>
                  <a:cubicBezTo>
                    <a:pt x="26" y="66"/>
                    <a:pt x="26" y="66"/>
                    <a:pt x="26" y="66"/>
                  </a:cubicBezTo>
                  <a:cubicBezTo>
                    <a:pt x="27" y="66"/>
                    <a:pt x="27" y="66"/>
                    <a:pt x="27" y="66"/>
                  </a:cubicBezTo>
                  <a:cubicBezTo>
                    <a:pt x="28" y="66"/>
                    <a:pt x="28" y="66"/>
                    <a:pt x="28" y="66"/>
                  </a:cubicBezTo>
                  <a:cubicBezTo>
                    <a:pt x="29" y="65"/>
                    <a:pt x="29" y="65"/>
                    <a:pt x="29" y="65"/>
                  </a:cubicBezTo>
                  <a:cubicBezTo>
                    <a:pt x="30" y="64"/>
                    <a:pt x="30" y="64"/>
                    <a:pt x="30" y="64"/>
                  </a:cubicBezTo>
                  <a:cubicBezTo>
                    <a:pt x="32" y="62"/>
                    <a:pt x="32" y="62"/>
                    <a:pt x="32" y="62"/>
                  </a:cubicBezTo>
                  <a:cubicBezTo>
                    <a:pt x="34" y="62"/>
                    <a:pt x="34" y="62"/>
                    <a:pt x="34" y="62"/>
                  </a:cubicBezTo>
                  <a:cubicBezTo>
                    <a:pt x="35" y="61"/>
                    <a:pt x="35" y="61"/>
                    <a:pt x="35" y="61"/>
                  </a:cubicBezTo>
                  <a:cubicBezTo>
                    <a:pt x="36" y="61"/>
                    <a:pt x="36" y="61"/>
                    <a:pt x="36" y="61"/>
                  </a:cubicBezTo>
                  <a:cubicBezTo>
                    <a:pt x="37" y="62"/>
                    <a:pt x="37" y="62"/>
                    <a:pt x="37" y="62"/>
                  </a:cubicBezTo>
                  <a:cubicBezTo>
                    <a:pt x="38" y="61"/>
                    <a:pt x="38" y="61"/>
                    <a:pt x="38" y="61"/>
                  </a:cubicBezTo>
                  <a:cubicBezTo>
                    <a:pt x="38" y="62"/>
                    <a:pt x="38" y="62"/>
                    <a:pt x="38" y="62"/>
                  </a:cubicBezTo>
                  <a:cubicBezTo>
                    <a:pt x="38" y="63"/>
                    <a:pt x="38" y="63"/>
                    <a:pt x="38" y="63"/>
                  </a:cubicBezTo>
                  <a:cubicBezTo>
                    <a:pt x="39" y="64"/>
                    <a:pt x="39" y="64"/>
                    <a:pt x="39" y="64"/>
                  </a:cubicBezTo>
                  <a:cubicBezTo>
                    <a:pt x="38" y="65"/>
                    <a:pt x="38" y="65"/>
                    <a:pt x="38" y="65"/>
                  </a:cubicBezTo>
                  <a:cubicBezTo>
                    <a:pt x="39" y="67"/>
                    <a:pt x="39" y="67"/>
                    <a:pt x="39" y="67"/>
                  </a:cubicBezTo>
                  <a:cubicBezTo>
                    <a:pt x="38" y="68"/>
                    <a:pt x="38" y="68"/>
                    <a:pt x="38" y="68"/>
                  </a:cubicBezTo>
                  <a:cubicBezTo>
                    <a:pt x="39" y="70"/>
                    <a:pt x="39" y="70"/>
                    <a:pt x="39" y="70"/>
                  </a:cubicBezTo>
                  <a:cubicBezTo>
                    <a:pt x="40" y="70"/>
                    <a:pt x="40" y="70"/>
                    <a:pt x="40" y="70"/>
                  </a:cubicBezTo>
                  <a:cubicBezTo>
                    <a:pt x="40" y="71"/>
                    <a:pt x="40" y="71"/>
                    <a:pt x="40" y="71"/>
                  </a:cubicBezTo>
                  <a:cubicBezTo>
                    <a:pt x="41" y="72"/>
                    <a:pt x="41" y="72"/>
                    <a:pt x="41" y="72"/>
                  </a:cubicBezTo>
                  <a:cubicBezTo>
                    <a:pt x="43" y="72"/>
                    <a:pt x="43" y="72"/>
                    <a:pt x="43" y="72"/>
                  </a:cubicBezTo>
                  <a:cubicBezTo>
                    <a:pt x="44" y="73"/>
                    <a:pt x="44" y="73"/>
                    <a:pt x="44" y="73"/>
                  </a:cubicBezTo>
                  <a:cubicBezTo>
                    <a:pt x="44" y="73"/>
                    <a:pt x="44" y="73"/>
                    <a:pt x="44" y="73"/>
                  </a:cubicBezTo>
                  <a:cubicBezTo>
                    <a:pt x="46" y="72"/>
                    <a:pt x="46" y="72"/>
                    <a:pt x="46" y="72"/>
                  </a:cubicBezTo>
                  <a:cubicBezTo>
                    <a:pt x="48" y="74"/>
                    <a:pt x="48" y="74"/>
                    <a:pt x="48" y="74"/>
                  </a:cubicBezTo>
                  <a:cubicBezTo>
                    <a:pt x="49" y="74"/>
                    <a:pt x="49" y="74"/>
                    <a:pt x="49" y="74"/>
                  </a:cubicBezTo>
                  <a:cubicBezTo>
                    <a:pt x="50" y="75"/>
                    <a:pt x="50" y="75"/>
                    <a:pt x="50" y="75"/>
                  </a:cubicBezTo>
                  <a:cubicBezTo>
                    <a:pt x="51" y="75"/>
                    <a:pt x="51" y="75"/>
                    <a:pt x="51" y="75"/>
                  </a:cubicBezTo>
                  <a:cubicBezTo>
                    <a:pt x="53" y="76"/>
                    <a:pt x="53" y="76"/>
                    <a:pt x="53" y="76"/>
                  </a:cubicBezTo>
                  <a:cubicBezTo>
                    <a:pt x="54" y="76"/>
                    <a:pt x="54" y="76"/>
                    <a:pt x="54" y="76"/>
                  </a:cubicBezTo>
                  <a:cubicBezTo>
                    <a:pt x="54" y="77"/>
                    <a:pt x="54" y="77"/>
                    <a:pt x="54" y="77"/>
                  </a:cubicBezTo>
                  <a:cubicBezTo>
                    <a:pt x="55" y="77"/>
                    <a:pt x="55" y="77"/>
                    <a:pt x="55" y="77"/>
                  </a:cubicBezTo>
                  <a:cubicBezTo>
                    <a:pt x="56" y="78"/>
                    <a:pt x="56" y="78"/>
                    <a:pt x="56" y="78"/>
                  </a:cubicBezTo>
                  <a:cubicBezTo>
                    <a:pt x="59" y="78"/>
                    <a:pt x="59" y="78"/>
                    <a:pt x="59" y="78"/>
                  </a:cubicBezTo>
                  <a:cubicBezTo>
                    <a:pt x="61" y="79"/>
                    <a:pt x="61" y="79"/>
                    <a:pt x="61" y="79"/>
                  </a:cubicBezTo>
                  <a:cubicBezTo>
                    <a:pt x="61" y="79"/>
                    <a:pt x="61" y="79"/>
                    <a:pt x="61" y="79"/>
                  </a:cubicBezTo>
                  <a:cubicBezTo>
                    <a:pt x="61" y="81"/>
                    <a:pt x="61" y="81"/>
                    <a:pt x="61" y="81"/>
                  </a:cubicBezTo>
                  <a:cubicBezTo>
                    <a:pt x="61" y="83"/>
                    <a:pt x="61" y="83"/>
                    <a:pt x="61" y="83"/>
                  </a:cubicBezTo>
                  <a:cubicBezTo>
                    <a:pt x="61" y="84"/>
                    <a:pt x="61" y="84"/>
                    <a:pt x="61" y="84"/>
                  </a:cubicBezTo>
                  <a:cubicBezTo>
                    <a:pt x="62" y="86"/>
                    <a:pt x="62" y="86"/>
                    <a:pt x="62" y="86"/>
                  </a:cubicBezTo>
                  <a:cubicBezTo>
                    <a:pt x="62" y="88"/>
                    <a:pt x="62" y="88"/>
                    <a:pt x="62" y="88"/>
                  </a:cubicBezTo>
                  <a:cubicBezTo>
                    <a:pt x="70" y="88"/>
                    <a:pt x="70" y="88"/>
                    <a:pt x="70" y="88"/>
                  </a:cubicBezTo>
                  <a:cubicBezTo>
                    <a:pt x="71" y="91"/>
                    <a:pt x="71" y="91"/>
                    <a:pt x="71" y="91"/>
                  </a:cubicBezTo>
                  <a:cubicBezTo>
                    <a:pt x="70" y="92"/>
                    <a:pt x="70" y="92"/>
                    <a:pt x="70" y="92"/>
                  </a:cubicBezTo>
                  <a:cubicBezTo>
                    <a:pt x="73" y="93"/>
                    <a:pt x="73" y="93"/>
                    <a:pt x="73" y="93"/>
                  </a:cubicBezTo>
                  <a:cubicBezTo>
                    <a:pt x="75" y="97"/>
                    <a:pt x="75" y="97"/>
                    <a:pt x="75" y="97"/>
                  </a:cubicBezTo>
                  <a:cubicBezTo>
                    <a:pt x="75" y="98"/>
                    <a:pt x="75" y="98"/>
                    <a:pt x="75" y="98"/>
                  </a:cubicBezTo>
                  <a:cubicBezTo>
                    <a:pt x="73" y="102"/>
                    <a:pt x="73" y="102"/>
                    <a:pt x="73" y="102"/>
                  </a:cubicBezTo>
                  <a:cubicBezTo>
                    <a:pt x="73" y="103"/>
                    <a:pt x="73" y="103"/>
                    <a:pt x="73" y="103"/>
                  </a:cubicBezTo>
                  <a:cubicBezTo>
                    <a:pt x="73" y="104"/>
                    <a:pt x="73" y="104"/>
                    <a:pt x="73" y="104"/>
                  </a:cubicBezTo>
                  <a:cubicBezTo>
                    <a:pt x="73" y="104"/>
                    <a:pt x="73" y="104"/>
                    <a:pt x="73" y="104"/>
                  </a:cubicBezTo>
                  <a:cubicBezTo>
                    <a:pt x="73" y="105"/>
                    <a:pt x="73" y="105"/>
                    <a:pt x="73" y="105"/>
                  </a:cubicBezTo>
                  <a:cubicBezTo>
                    <a:pt x="74" y="106"/>
                    <a:pt x="74" y="106"/>
                    <a:pt x="74" y="106"/>
                  </a:cubicBezTo>
                  <a:cubicBezTo>
                    <a:pt x="74" y="107"/>
                    <a:pt x="74" y="107"/>
                    <a:pt x="74" y="107"/>
                  </a:cubicBezTo>
                  <a:cubicBezTo>
                    <a:pt x="75" y="108"/>
                    <a:pt x="75" y="108"/>
                    <a:pt x="75" y="108"/>
                  </a:cubicBezTo>
                  <a:cubicBezTo>
                    <a:pt x="74" y="111"/>
                    <a:pt x="74" y="111"/>
                    <a:pt x="74" y="111"/>
                  </a:cubicBezTo>
                  <a:cubicBezTo>
                    <a:pt x="75" y="112"/>
                    <a:pt x="75" y="112"/>
                    <a:pt x="75" y="112"/>
                  </a:cubicBezTo>
                  <a:cubicBezTo>
                    <a:pt x="74" y="112"/>
                    <a:pt x="74" y="112"/>
                    <a:pt x="74" y="112"/>
                  </a:cubicBezTo>
                  <a:cubicBezTo>
                    <a:pt x="75" y="113"/>
                    <a:pt x="75" y="113"/>
                    <a:pt x="75" y="113"/>
                  </a:cubicBezTo>
                  <a:cubicBezTo>
                    <a:pt x="76" y="113"/>
                    <a:pt x="76" y="113"/>
                    <a:pt x="76" y="113"/>
                  </a:cubicBezTo>
                  <a:cubicBezTo>
                    <a:pt x="77" y="114"/>
                    <a:pt x="77" y="114"/>
                    <a:pt x="77" y="114"/>
                  </a:cubicBezTo>
                  <a:cubicBezTo>
                    <a:pt x="79" y="113"/>
                    <a:pt x="79" y="113"/>
                    <a:pt x="79" y="113"/>
                  </a:cubicBezTo>
                  <a:cubicBezTo>
                    <a:pt x="80" y="114"/>
                    <a:pt x="80" y="114"/>
                    <a:pt x="80" y="114"/>
                  </a:cubicBezTo>
                  <a:cubicBezTo>
                    <a:pt x="82" y="113"/>
                    <a:pt x="82" y="113"/>
                    <a:pt x="82" y="113"/>
                  </a:cubicBezTo>
                  <a:cubicBezTo>
                    <a:pt x="83" y="114"/>
                    <a:pt x="83" y="114"/>
                    <a:pt x="83" y="114"/>
                  </a:cubicBezTo>
                  <a:cubicBezTo>
                    <a:pt x="84" y="114"/>
                    <a:pt x="84" y="114"/>
                    <a:pt x="84" y="114"/>
                  </a:cubicBezTo>
                  <a:cubicBezTo>
                    <a:pt x="84" y="115"/>
                    <a:pt x="84" y="115"/>
                    <a:pt x="84" y="115"/>
                  </a:cubicBezTo>
                  <a:cubicBezTo>
                    <a:pt x="86" y="119"/>
                    <a:pt x="86" y="119"/>
                    <a:pt x="86" y="119"/>
                  </a:cubicBezTo>
                  <a:cubicBezTo>
                    <a:pt x="86" y="121"/>
                    <a:pt x="86" y="121"/>
                    <a:pt x="86" y="121"/>
                  </a:cubicBezTo>
                  <a:cubicBezTo>
                    <a:pt x="87" y="121"/>
                    <a:pt x="87" y="121"/>
                    <a:pt x="87" y="121"/>
                  </a:cubicBezTo>
                  <a:cubicBezTo>
                    <a:pt x="89" y="120"/>
                    <a:pt x="89" y="120"/>
                    <a:pt x="89" y="120"/>
                  </a:cubicBezTo>
                  <a:cubicBezTo>
                    <a:pt x="90" y="120"/>
                    <a:pt x="90" y="120"/>
                    <a:pt x="90" y="120"/>
                  </a:cubicBezTo>
                  <a:cubicBezTo>
                    <a:pt x="91" y="121"/>
                    <a:pt x="91" y="121"/>
                    <a:pt x="91" y="121"/>
                  </a:cubicBezTo>
                  <a:cubicBezTo>
                    <a:pt x="91" y="121"/>
                    <a:pt x="91" y="121"/>
                    <a:pt x="91" y="121"/>
                  </a:cubicBezTo>
                  <a:cubicBezTo>
                    <a:pt x="91" y="122"/>
                    <a:pt x="91" y="122"/>
                    <a:pt x="91" y="122"/>
                  </a:cubicBezTo>
                  <a:cubicBezTo>
                    <a:pt x="91" y="126"/>
                    <a:pt x="91" y="126"/>
                    <a:pt x="91" y="126"/>
                  </a:cubicBezTo>
                  <a:cubicBezTo>
                    <a:pt x="91" y="126"/>
                    <a:pt x="91" y="126"/>
                    <a:pt x="91" y="126"/>
                  </a:cubicBezTo>
                  <a:cubicBezTo>
                    <a:pt x="90" y="126"/>
                    <a:pt x="90" y="126"/>
                    <a:pt x="90" y="126"/>
                  </a:cubicBezTo>
                  <a:cubicBezTo>
                    <a:pt x="90" y="127"/>
                    <a:pt x="90" y="127"/>
                    <a:pt x="90" y="127"/>
                  </a:cubicBezTo>
                  <a:cubicBezTo>
                    <a:pt x="90" y="127"/>
                    <a:pt x="90" y="127"/>
                    <a:pt x="90" y="127"/>
                  </a:cubicBezTo>
                  <a:cubicBezTo>
                    <a:pt x="90" y="128"/>
                    <a:pt x="90" y="128"/>
                    <a:pt x="90" y="128"/>
                  </a:cubicBezTo>
                  <a:cubicBezTo>
                    <a:pt x="91" y="127"/>
                    <a:pt x="91" y="127"/>
                    <a:pt x="91" y="127"/>
                  </a:cubicBezTo>
                  <a:cubicBezTo>
                    <a:pt x="93" y="127"/>
                    <a:pt x="93" y="127"/>
                    <a:pt x="93" y="127"/>
                  </a:cubicBezTo>
                  <a:cubicBezTo>
                    <a:pt x="93" y="128"/>
                    <a:pt x="93" y="128"/>
                    <a:pt x="93" y="128"/>
                  </a:cubicBezTo>
                  <a:cubicBezTo>
                    <a:pt x="94" y="130"/>
                    <a:pt x="94" y="130"/>
                    <a:pt x="94" y="130"/>
                  </a:cubicBezTo>
                  <a:cubicBezTo>
                    <a:pt x="94" y="131"/>
                    <a:pt x="94" y="131"/>
                    <a:pt x="94" y="131"/>
                  </a:cubicBezTo>
                  <a:cubicBezTo>
                    <a:pt x="94" y="133"/>
                    <a:pt x="94" y="133"/>
                    <a:pt x="94" y="133"/>
                  </a:cubicBezTo>
                  <a:cubicBezTo>
                    <a:pt x="94" y="134"/>
                    <a:pt x="94" y="134"/>
                    <a:pt x="94" y="134"/>
                  </a:cubicBezTo>
                  <a:cubicBezTo>
                    <a:pt x="94" y="135"/>
                    <a:pt x="94" y="135"/>
                    <a:pt x="94" y="135"/>
                  </a:cubicBezTo>
                  <a:cubicBezTo>
                    <a:pt x="93" y="135"/>
                    <a:pt x="93" y="135"/>
                    <a:pt x="93" y="135"/>
                  </a:cubicBezTo>
                  <a:cubicBezTo>
                    <a:pt x="92" y="135"/>
                    <a:pt x="92" y="135"/>
                    <a:pt x="92" y="135"/>
                  </a:cubicBezTo>
                  <a:cubicBezTo>
                    <a:pt x="92" y="136"/>
                    <a:pt x="92" y="136"/>
                    <a:pt x="92" y="136"/>
                  </a:cubicBezTo>
                  <a:cubicBezTo>
                    <a:pt x="91" y="136"/>
                    <a:pt x="91" y="136"/>
                    <a:pt x="91" y="136"/>
                  </a:cubicBezTo>
                  <a:cubicBezTo>
                    <a:pt x="91" y="136"/>
                    <a:pt x="91" y="136"/>
                    <a:pt x="91" y="136"/>
                  </a:cubicBezTo>
                  <a:cubicBezTo>
                    <a:pt x="89" y="137"/>
                    <a:pt x="89" y="137"/>
                    <a:pt x="89" y="137"/>
                  </a:cubicBezTo>
                  <a:cubicBezTo>
                    <a:pt x="89" y="138"/>
                    <a:pt x="89" y="138"/>
                    <a:pt x="89" y="138"/>
                  </a:cubicBezTo>
                  <a:cubicBezTo>
                    <a:pt x="88" y="138"/>
                    <a:pt x="88" y="138"/>
                    <a:pt x="88" y="138"/>
                  </a:cubicBezTo>
                  <a:cubicBezTo>
                    <a:pt x="86" y="139"/>
                    <a:pt x="86" y="139"/>
                    <a:pt x="86" y="139"/>
                  </a:cubicBezTo>
                  <a:cubicBezTo>
                    <a:pt x="86" y="139"/>
                    <a:pt x="86" y="139"/>
                    <a:pt x="86" y="139"/>
                  </a:cubicBezTo>
                  <a:cubicBezTo>
                    <a:pt x="86" y="140"/>
                    <a:pt x="86" y="140"/>
                    <a:pt x="86" y="140"/>
                  </a:cubicBezTo>
                  <a:cubicBezTo>
                    <a:pt x="85" y="140"/>
                    <a:pt x="85" y="140"/>
                    <a:pt x="85" y="140"/>
                  </a:cubicBezTo>
                  <a:cubicBezTo>
                    <a:pt x="85" y="140"/>
                    <a:pt x="85" y="140"/>
                    <a:pt x="85" y="140"/>
                  </a:cubicBezTo>
                  <a:cubicBezTo>
                    <a:pt x="83" y="142"/>
                    <a:pt x="83" y="142"/>
                    <a:pt x="83" y="142"/>
                  </a:cubicBezTo>
                  <a:cubicBezTo>
                    <a:pt x="83" y="142"/>
                    <a:pt x="83" y="142"/>
                    <a:pt x="83" y="142"/>
                  </a:cubicBezTo>
                  <a:cubicBezTo>
                    <a:pt x="83" y="143"/>
                    <a:pt x="83" y="143"/>
                    <a:pt x="83" y="143"/>
                  </a:cubicBezTo>
                  <a:cubicBezTo>
                    <a:pt x="82" y="143"/>
                    <a:pt x="82" y="143"/>
                    <a:pt x="82" y="143"/>
                  </a:cubicBezTo>
                  <a:cubicBezTo>
                    <a:pt x="82" y="144"/>
                    <a:pt x="82" y="144"/>
                    <a:pt x="82" y="144"/>
                  </a:cubicBezTo>
                  <a:cubicBezTo>
                    <a:pt x="81" y="145"/>
                    <a:pt x="81" y="145"/>
                    <a:pt x="81" y="145"/>
                  </a:cubicBezTo>
                  <a:cubicBezTo>
                    <a:pt x="80" y="146"/>
                    <a:pt x="80" y="146"/>
                    <a:pt x="80" y="146"/>
                  </a:cubicBezTo>
                  <a:cubicBezTo>
                    <a:pt x="80" y="147"/>
                    <a:pt x="80" y="147"/>
                    <a:pt x="80" y="147"/>
                  </a:cubicBezTo>
                  <a:cubicBezTo>
                    <a:pt x="80" y="148"/>
                    <a:pt x="80" y="148"/>
                    <a:pt x="80" y="148"/>
                  </a:cubicBezTo>
                  <a:cubicBezTo>
                    <a:pt x="79" y="148"/>
                    <a:pt x="79" y="148"/>
                    <a:pt x="79" y="148"/>
                  </a:cubicBezTo>
                  <a:cubicBezTo>
                    <a:pt x="79" y="148"/>
                    <a:pt x="79" y="148"/>
                    <a:pt x="79" y="148"/>
                  </a:cubicBezTo>
                  <a:cubicBezTo>
                    <a:pt x="79" y="148"/>
                    <a:pt x="79" y="148"/>
                    <a:pt x="79" y="148"/>
                  </a:cubicBezTo>
                  <a:cubicBezTo>
                    <a:pt x="80" y="149"/>
                    <a:pt x="80" y="149"/>
                    <a:pt x="80" y="149"/>
                  </a:cubicBezTo>
                  <a:cubicBezTo>
                    <a:pt x="82" y="148"/>
                    <a:pt x="82" y="148"/>
                    <a:pt x="82" y="148"/>
                  </a:cubicBezTo>
                  <a:cubicBezTo>
                    <a:pt x="83" y="149"/>
                    <a:pt x="83" y="149"/>
                    <a:pt x="83" y="149"/>
                  </a:cubicBezTo>
                  <a:cubicBezTo>
                    <a:pt x="84" y="150"/>
                    <a:pt x="84" y="150"/>
                    <a:pt x="84" y="150"/>
                  </a:cubicBezTo>
                  <a:cubicBezTo>
                    <a:pt x="85" y="150"/>
                    <a:pt x="85" y="150"/>
                    <a:pt x="85" y="150"/>
                  </a:cubicBezTo>
                  <a:cubicBezTo>
                    <a:pt x="86" y="151"/>
                    <a:pt x="86" y="151"/>
                    <a:pt x="86" y="151"/>
                  </a:cubicBezTo>
                  <a:cubicBezTo>
                    <a:pt x="87" y="153"/>
                    <a:pt x="87" y="153"/>
                    <a:pt x="87" y="153"/>
                  </a:cubicBezTo>
                  <a:cubicBezTo>
                    <a:pt x="87" y="153"/>
                    <a:pt x="87" y="153"/>
                    <a:pt x="87" y="153"/>
                  </a:cubicBezTo>
                  <a:cubicBezTo>
                    <a:pt x="88" y="152"/>
                    <a:pt x="88" y="152"/>
                    <a:pt x="88" y="152"/>
                  </a:cubicBezTo>
                  <a:cubicBezTo>
                    <a:pt x="88" y="152"/>
                    <a:pt x="88" y="152"/>
                    <a:pt x="88" y="152"/>
                  </a:cubicBezTo>
                  <a:cubicBezTo>
                    <a:pt x="89" y="154"/>
                    <a:pt x="89" y="154"/>
                    <a:pt x="89" y="154"/>
                  </a:cubicBezTo>
                  <a:cubicBezTo>
                    <a:pt x="91" y="154"/>
                    <a:pt x="91" y="154"/>
                    <a:pt x="91" y="154"/>
                  </a:cubicBezTo>
                  <a:cubicBezTo>
                    <a:pt x="92" y="154"/>
                    <a:pt x="92" y="154"/>
                    <a:pt x="92" y="154"/>
                  </a:cubicBezTo>
                  <a:cubicBezTo>
                    <a:pt x="93" y="155"/>
                    <a:pt x="93" y="155"/>
                    <a:pt x="93" y="155"/>
                  </a:cubicBezTo>
                  <a:cubicBezTo>
                    <a:pt x="93" y="156"/>
                    <a:pt x="93" y="156"/>
                    <a:pt x="93" y="156"/>
                  </a:cubicBezTo>
                  <a:cubicBezTo>
                    <a:pt x="94" y="156"/>
                    <a:pt x="94" y="156"/>
                    <a:pt x="94" y="156"/>
                  </a:cubicBezTo>
                  <a:cubicBezTo>
                    <a:pt x="95" y="157"/>
                    <a:pt x="95" y="157"/>
                    <a:pt x="95" y="157"/>
                  </a:cubicBezTo>
                  <a:cubicBezTo>
                    <a:pt x="96" y="158"/>
                    <a:pt x="96" y="158"/>
                    <a:pt x="96" y="158"/>
                  </a:cubicBezTo>
                  <a:cubicBezTo>
                    <a:pt x="97" y="159"/>
                    <a:pt x="97" y="159"/>
                    <a:pt x="97" y="159"/>
                  </a:cubicBezTo>
                  <a:cubicBezTo>
                    <a:pt x="98" y="160"/>
                    <a:pt x="98" y="160"/>
                    <a:pt x="98" y="160"/>
                  </a:cubicBezTo>
                  <a:cubicBezTo>
                    <a:pt x="98" y="161"/>
                    <a:pt x="98" y="161"/>
                    <a:pt x="98" y="161"/>
                  </a:cubicBezTo>
                  <a:cubicBezTo>
                    <a:pt x="97" y="162"/>
                    <a:pt x="97" y="162"/>
                    <a:pt x="97" y="162"/>
                  </a:cubicBezTo>
                  <a:cubicBezTo>
                    <a:pt x="98" y="163"/>
                    <a:pt x="98" y="163"/>
                    <a:pt x="98" y="163"/>
                  </a:cubicBezTo>
                  <a:cubicBezTo>
                    <a:pt x="98" y="164"/>
                    <a:pt x="98" y="164"/>
                    <a:pt x="98" y="164"/>
                  </a:cubicBezTo>
                  <a:cubicBezTo>
                    <a:pt x="98" y="164"/>
                    <a:pt x="98" y="164"/>
                    <a:pt x="98" y="164"/>
                  </a:cubicBezTo>
                  <a:cubicBezTo>
                    <a:pt x="99" y="165"/>
                    <a:pt x="99" y="165"/>
                    <a:pt x="99" y="165"/>
                  </a:cubicBezTo>
                  <a:cubicBezTo>
                    <a:pt x="99" y="165"/>
                    <a:pt x="99" y="165"/>
                    <a:pt x="99" y="165"/>
                  </a:cubicBezTo>
                  <a:cubicBezTo>
                    <a:pt x="101" y="164"/>
                    <a:pt x="101" y="164"/>
                    <a:pt x="101" y="164"/>
                  </a:cubicBezTo>
                  <a:cubicBezTo>
                    <a:pt x="101" y="162"/>
                    <a:pt x="101" y="162"/>
                    <a:pt x="101" y="162"/>
                  </a:cubicBezTo>
                  <a:cubicBezTo>
                    <a:pt x="102" y="159"/>
                    <a:pt x="102" y="159"/>
                    <a:pt x="102" y="159"/>
                  </a:cubicBezTo>
                  <a:cubicBezTo>
                    <a:pt x="103" y="158"/>
                    <a:pt x="103" y="158"/>
                    <a:pt x="103" y="158"/>
                  </a:cubicBezTo>
                  <a:cubicBezTo>
                    <a:pt x="103" y="157"/>
                    <a:pt x="103" y="157"/>
                    <a:pt x="103" y="157"/>
                  </a:cubicBezTo>
                  <a:cubicBezTo>
                    <a:pt x="102" y="157"/>
                    <a:pt x="102" y="157"/>
                    <a:pt x="102" y="157"/>
                  </a:cubicBezTo>
                  <a:cubicBezTo>
                    <a:pt x="102" y="156"/>
                    <a:pt x="102" y="156"/>
                    <a:pt x="102" y="156"/>
                  </a:cubicBezTo>
                  <a:cubicBezTo>
                    <a:pt x="102" y="155"/>
                    <a:pt x="102" y="155"/>
                    <a:pt x="102" y="155"/>
                  </a:cubicBezTo>
                  <a:cubicBezTo>
                    <a:pt x="103" y="155"/>
                    <a:pt x="103" y="155"/>
                    <a:pt x="103" y="155"/>
                  </a:cubicBezTo>
                  <a:cubicBezTo>
                    <a:pt x="103" y="154"/>
                    <a:pt x="103" y="154"/>
                    <a:pt x="103" y="154"/>
                  </a:cubicBezTo>
                  <a:cubicBezTo>
                    <a:pt x="104" y="153"/>
                    <a:pt x="104" y="153"/>
                    <a:pt x="104" y="153"/>
                  </a:cubicBezTo>
                  <a:cubicBezTo>
                    <a:pt x="104" y="153"/>
                    <a:pt x="104" y="153"/>
                    <a:pt x="104" y="153"/>
                  </a:cubicBezTo>
                  <a:cubicBezTo>
                    <a:pt x="104" y="153"/>
                    <a:pt x="104" y="153"/>
                    <a:pt x="104" y="153"/>
                  </a:cubicBezTo>
                  <a:cubicBezTo>
                    <a:pt x="105" y="153"/>
                    <a:pt x="105" y="153"/>
                    <a:pt x="105" y="153"/>
                  </a:cubicBezTo>
                  <a:cubicBezTo>
                    <a:pt x="105" y="153"/>
                    <a:pt x="105" y="153"/>
                    <a:pt x="105" y="153"/>
                  </a:cubicBezTo>
                  <a:cubicBezTo>
                    <a:pt x="105" y="152"/>
                    <a:pt x="105" y="152"/>
                    <a:pt x="105" y="152"/>
                  </a:cubicBezTo>
                  <a:cubicBezTo>
                    <a:pt x="106" y="151"/>
                    <a:pt x="106" y="151"/>
                    <a:pt x="106" y="151"/>
                  </a:cubicBezTo>
                  <a:cubicBezTo>
                    <a:pt x="106" y="151"/>
                    <a:pt x="106" y="151"/>
                    <a:pt x="106" y="151"/>
                  </a:cubicBezTo>
                  <a:cubicBezTo>
                    <a:pt x="106" y="150"/>
                    <a:pt x="106" y="150"/>
                    <a:pt x="106" y="150"/>
                  </a:cubicBezTo>
                  <a:cubicBezTo>
                    <a:pt x="107" y="150"/>
                    <a:pt x="107" y="150"/>
                    <a:pt x="107" y="150"/>
                  </a:cubicBezTo>
                  <a:cubicBezTo>
                    <a:pt x="107" y="149"/>
                    <a:pt x="107" y="149"/>
                    <a:pt x="107" y="149"/>
                  </a:cubicBezTo>
                  <a:cubicBezTo>
                    <a:pt x="107" y="149"/>
                    <a:pt x="107" y="149"/>
                    <a:pt x="107" y="149"/>
                  </a:cubicBezTo>
                  <a:cubicBezTo>
                    <a:pt x="106" y="148"/>
                    <a:pt x="106" y="148"/>
                    <a:pt x="106" y="148"/>
                  </a:cubicBezTo>
                  <a:cubicBezTo>
                    <a:pt x="106" y="147"/>
                    <a:pt x="106" y="147"/>
                    <a:pt x="106" y="147"/>
                  </a:cubicBezTo>
                  <a:cubicBezTo>
                    <a:pt x="106" y="147"/>
                    <a:pt x="106" y="147"/>
                    <a:pt x="106" y="147"/>
                  </a:cubicBezTo>
                  <a:cubicBezTo>
                    <a:pt x="106" y="147"/>
                    <a:pt x="106" y="147"/>
                    <a:pt x="106" y="147"/>
                  </a:cubicBezTo>
                  <a:cubicBezTo>
                    <a:pt x="107" y="148"/>
                    <a:pt x="107" y="148"/>
                    <a:pt x="107" y="148"/>
                  </a:cubicBezTo>
                  <a:cubicBezTo>
                    <a:pt x="108" y="149"/>
                    <a:pt x="108" y="149"/>
                    <a:pt x="108" y="149"/>
                  </a:cubicBezTo>
                  <a:cubicBezTo>
                    <a:pt x="108" y="149"/>
                    <a:pt x="108" y="149"/>
                    <a:pt x="108" y="149"/>
                  </a:cubicBezTo>
                  <a:cubicBezTo>
                    <a:pt x="109" y="149"/>
                    <a:pt x="109" y="149"/>
                    <a:pt x="109" y="149"/>
                  </a:cubicBezTo>
                  <a:cubicBezTo>
                    <a:pt x="109" y="149"/>
                    <a:pt x="109" y="149"/>
                    <a:pt x="109" y="149"/>
                  </a:cubicBezTo>
                  <a:cubicBezTo>
                    <a:pt x="109" y="150"/>
                    <a:pt x="109" y="150"/>
                    <a:pt x="109" y="150"/>
                  </a:cubicBezTo>
                  <a:cubicBezTo>
                    <a:pt x="109" y="150"/>
                    <a:pt x="109" y="150"/>
                    <a:pt x="109" y="150"/>
                  </a:cubicBezTo>
                  <a:cubicBezTo>
                    <a:pt x="108" y="151"/>
                    <a:pt x="108" y="151"/>
                    <a:pt x="108" y="151"/>
                  </a:cubicBezTo>
                  <a:cubicBezTo>
                    <a:pt x="107" y="153"/>
                    <a:pt x="107" y="153"/>
                    <a:pt x="107" y="153"/>
                  </a:cubicBezTo>
                  <a:cubicBezTo>
                    <a:pt x="106" y="153"/>
                    <a:pt x="106" y="153"/>
                    <a:pt x="106" y="153"/>
                  </a:cubicBezTo>
                  <a:cubicBezTo>
                    <a:pt x="106" y="154"/>
                    <a:pt x="106" y="154"/>
                    <a:pt x="106" y="154"/>
                  </a:cubicBezTo>
                  <a:cubicBezTo>
                    <a:pt x="106" y="154"/>
                    <a:pt x="106" y="154"/>
                    <a:pt x="106" y="154"/>
                  </a:cubicBezTo>
                  <a:cubicBezTo>
                    <a:pt x="106" y="154"/>
                    <a:pt x="106" y="154"/>
                    <a:pt x="106" y="154"/>
                  </a:cubicBezTo>
                  <a:cubicBezTo>
                    <a:pt x="105" y="155"/>
                    <a:pt x="105" y="155"/>
                    <a:pt x="105" y="155"/>
                  </a:cubicBezTo>
                  <a:cubicBezTo>
                    <a:pt x="104" y="155"/>
                    <a:pt x="104" y="155"/>
                    <a:pt x="104" y="155"/>
                  </a:cubicBezTo>
                  <a:cubicBezTo>
                    <a:pt x="104" y="156"/>
                    <a:pt x="104" y="156"/>
                    <a:pt x="104" y="156"/>
                  </a:cubicBezTo>
                  <a:cubicBezTo>
                    <a:pt x="103" y="156"/>
                    <a:pt x="103" y="156"/>
                    <a:pt x="103" y="156"/>
                  </a:cubicBezTo>
                  <a:cubicBezTo>
                    <a:pt x="103" y="156"/>
                    <a:pt x="103" y="156"/>
                    <a:pt x="103" y="156"/>
                  </a:cubicBezTo>
                  <a:cubicBezTo>
                    <a:pt x="103" y="156"/>
                    <a:pt x="103" y="156"/>
                    <a:pt x="103" y="156"/>
                  </a:cubicBezTo>
                  <a:cubicBezTo>
                    <a:pt x="104" y="157"/>
                    <a:pt x="104" y="157"/>
                    <a:pt x="104" y="157"/>
                  </a:cubicBezTo>
                  <a:cubicBezTo>
                    <a:pt x="107" y="155"/>
                    <a:pt x="107" y="155"/>
                    <a:pt x="107" y="155"/>
                  </a:cubicBezTo>
                  <a:cubicBezTo>
                    <a:pt x="108" y="153"/>
                    <a:pt x="108" y="153"/>
                    <a:pt x="108" y="153"/>
                  </a:cubicBezTo>
                  <a:cubicBezTo>
                    <a:pt x="110" y="150"/>
                    <a:pt x="110" y="150"/>
                    <a:pt x="110" y="150"/>
                  </a:cubicBezTo>
                  <a:cubicBezTo>
                    <a:pt x="111" y="148"/>
                    <a:pt x="111" y="148"/>
                    <a:pt x="111" y="148"/>
                  </a:cubicBezTo>
                  <a:cubicBezTo>
                    <a:pt x="112" y="146"/>
                    <a:pt x="112" y="146"/>
                    <a:pt x="112" y="146"/>
                  </a:cubicBezTo>
                  <a:cubicBezTo>
                    <a:pt x="114" y="143"/>
                    <a:pt x="114" y="143"/>
                    <a:pt x="114" y="143"/>
                  </a:cubicBezTo>
                  <a:cubicBezTo>
                    <a:pt x="116" y="141"/>
                    <a:pt x="116" y="141"/>
                    <a:pt x="116" y="141"/>
                  </a:cubicBezTo>
                  <a:cubicBezTo>
                    <a:pt x="116" y="140"/>
                    <a:pt x="116" y="140"/>
                    <a:pt x="116" y="140"/>
                  </a:cubicBezTo>
                  <a:cubicBezTo>
                    <a:pt x="116" y="140"/>
                    <a:pt x="116" y="140"/>
                    <a:pt x="116" y="140"/>
                  </a:cubicBezTo>
                  <a:cubicBezTo>
                    <a:pt x="116" y="139"/>
                    <a:pt x="116" y="139"/>
                    <a:pt x="116" y="139"/>
                  </a:cubicBezTo>
                  <a:cubicBezTo>
                    <a:pt x="116" y="139"/>
                    <a:pt x="116" y="139"/>
                    <a:pt x="116" y="139"/>
                  </a:cubicBezTo>
                  <a:cubicBezTo>
                    <a:pt x="117" y="138"/>
                    <a:pt x="117" y="138"/>
                    <a:pt x="117" y="138"/>
                  </a:cubicBezTo>
                  <a:cubicBezTo>
                    <a:pt x="117" y="138"/>
                    <a:pt x="117" y="138"/>
                    <a:pt x="117" y="138"/>
                  </a:cubicBezTo>
                  <a:cubicBezTo>
                    <a:pt x="117" y="137"/>
                    <a:pt x="117" y="137"/>
                    <a:pt x="117" y="137"/>
                  </a:cubicBezTo>
                  <a:cubicBezTo>
                    <a:pt x="117" y="137"/>
                    <a:pt x="117" y="137"/>
                    <a:pt x="117" y="137"/>
                  </a:cubicBezTo>
                  <a:cubicBezTo>
                    <a:pt x="117" y="136"/>
                    <a:pt x="117" y="136"/>
                    <a:pt x="117" y="136"/>
                  </a:cubicBezTo>
                  <a:cubicBezTo>
                    <a:pt x="117" y="136"/>
                    <a:pt x="117" y="136"/>
                    <a:pt x="117" y="136"/>
                  </a:cubicBezTo>
                  <a:cubicBezTo>
                    <a:pt x="117" y="135"/>
                    <a:pt x="117" y="135"/>
                    <a:pt x="117" y="135"/>
                  </a:cubicBezTo>
                  <a:cubicBezTo>
                    <a:pt x="116" y="134"/>
                    <a:pt x="116" y="134"/>
                    <a:pt x="116" y="134"/>
                  </a:cubicBezTo>
                  <a:cubicBezTo>
                    <a:pt x="116" y="134"/>
                    <a:pt x="116" y="134"/>
                    <a:pt x="116" y="134"/>
                  </a:cubicBezTo>
                  <a:cubicBezTo>
                    <a:pt x="116" y="133"/>
                    <a:pt x="116" y="133"/>
                    <a:pt x="116" y="133"/>
                  </a:cubicBezTo>
                  <a:cubicBezTo>
                    <a:pt x="116" y="133"/>
                    <a:pt x="116" y="133"/>
                    <a:pt x="116" y="133"/>
                  </a:cubicBezTo>
                  <a:cubicBezTo>
                    <a:pt x="116" y="132"/>
                    <a:pt x="116" y="132"/>
                    <a:pt x="116" y="132"/>
                  </a:cubicBezTo>
                  <a:cubicBezTo>
                    <a:pt x="115" y="130"/>
                    <a:pt x="115" y="130"/>
                    <a:pt x="115" y="130"/>
                  </a:cubicBezTo>
                  <a:cubicBezTo>
                    <a:pt x="116" y="130"/>
                    <a:pt x="116" y="130"/>
                    <a:pt x="116" y="130"/>
                  </a:cubicBezTo>
                  <a:cubicBezTo>
                    <a:pt x="117" y="130"/>
                    <a:pt x="117" y="130"/>
                    <a:pt x="117" y="130"/>
                  </a:cubicBezTo>
                  <a:cubicBezTo>
                    <a:pt x="116" y="129"/>
                    <a:pt x="116" y="129"/>
                    <a:pt x="116" y="129"/>
                  </a:cubicBezTo>
                  <a:cubicBezTo>
                    <a:pt x="116" y="129"/>
                    <a:pt x="116" y="129"/>
                    <a:pt x="116" y="129"/>
                  </a:cubicBezTo>
                  <a:cubicBezTo>
                    <a:pt x="117" y="129"/>
                    <a:pt x="117" y="129"/>
                    <a:pt x="117" y="129"/>
                  </a:cubicBezTo>
                  <a:cubicBezTo>
                    <a:pt x="117" y="128"/>
                    <a:pt x="117" y="128"/>
                    <a:pt x="117" y="128"/>
                  </a:cubicBezTo>
                  <a:cubicBezTo>
                    <a:pt x="116" y="128"/>
                    <a:pt x="116" y="128"/>
                    <a:pt x="116" y="128"/>
                  </a:cubicBezTo>
                  <a:cubicBezTo>
                    <a:pt x="117" y="127"/>
                    <a:pt x="117" y="127"/>
                    <a:pt x="117" y="127"/>
                  </a:cubicBezTo>
                  <a:cubicBezTo>
                    <a:pt x="117" y="127"/>
                    <a:pt x="117" y="127"/>
                    <a:pt x="117" y="127"/>
                  </a:cubicBezTo>
                  <a:cubicBezTo>
                    <a:pt x="118" y="127"/>
                    <a:pt x="118" y="127"/>
                    <a:pt x="118" y="127"/>
                  </a:cubicBezTo>
                  <a:cubicBezTo>
                    <a:pt x="119" y="126"/>
                    <a:pt x="119" y="126"/>
                    <a:pt x="119" y="126"/>
                  </a:cubicBezTo>
                  <a:cubicBezTo>
                    <a:pt x="120" y="125"/>
                    <a:pt x="120" y="125"/>
                    <a:pt x="120" y="125"/>
                  </a:cubicBezTo>
                  <a:cubicBezTo>
                    <a:pt x="120" y="125"/>
                    <a:pt x="120" y="125"/>
                    <a:pt x="120" y="125"/>
                  </a:cubicBezTo>
                  <a:cubicBezTo>
                    <a:pt x="121" y="124"/>
                    <a:pt x="121" y="124"/>
                    <a:pt x="121" y="124"/>
                  </a:cubicBezTo>
                  <a:cubicBezTo>
                    <a:pt x="123" y="123"/>
                    <a:pt x="123" y="123"/>
                    <a:pt x="123" y="123"/>
                  </a:cubicBezTo>
                  <a:cubicBezTo>
                    <a:pt x="124" y="121"/>
                    <a:pt x="124" y="121"/>
                    <a:pt x="124" y="121"/>
                  </a:cubicBezTo>
                  <a:cubicBezTo>
                    <a:pt x="126" y="121"/>
                    <a:pt x="126" y="121"/>
                    <a:pt x="126" y="121"/>
                  </a:cubicBezTo>
                  <a:cubicBezTo>
                    <a:pt x="127" y="120"/>
                    <a:pt x="127" y="120"/>
                    <a:pt x="127" y="120"/>
                  </a:cubicBezTo>
                  <a:cubicBezTo>
                    <a:pt x="128" y="120"/>
                    <a:pt x="128" y="120"/>
                    <a:pt x="128" y="120"/>
                  </a:cubicBezTo>
                  <a:cubicBezTo>
                    <a:pt x="129" y="120"/>
                    <a:pt x="129" y="120"/>
                    <a:pt x="129" y="120"/>
                  </a:cubicBezTo>
                  <a:cubicBezTo>
                    <a:pt x="129" y="120"/>
                    <a:pt x="129" y="120"/>
                    <a:pt x="129" y="120"/>
                  </a:cubicBezTo>
                  <a:cubicBezTo>
                    <a:pt x="130" y="120"/>
                    <a:pt x="130" y="120"/>
                    <a:pt x="130" y="120"/>
                  </a:cubicBezTo>
                  <a:cubicBezTo>
                    <a:pt x="130" y="120"/>
                    <a:pt x="130" y="120"/>
                    <a:pt x="130" y="120"/>
                  </a:cubicBezTo>
                  <a:cubicBezTo>
                    <a:pt x="131" y="119"/>
                    <a:pt x="131" y="119"/>
                    <a:pt x="131" y="119"/>
                  </a:cubicBezTo>
                  <a:cubicBezTo>
                    <a:pt x="132" y="117"/>
                    <a:pt x="132" y="117"/>
                    <a:pt x="132" y="117"/>
                  </a:cubicBezTo>
                  <a:cubicBezTo>
                    <a:pt x="133" y="117"/>
                    <a:pt x="133" y="117"/>
                    <a:pt x="133" y="117"/>
                  </a:cubicBezTo>
                  <a:cubicBezTo>
                    <a:pt x="133" y="117"/>
                    <a:pt x="133" y="117"/>
                    <a:pt x="133" y="117"/>
                  </a:cubicBezTo>
                  <a:cubicBezTo>
                    <a:pt x="133" y="117"/>
                    <a:pt x="133" y="117"/>
                    <a:pt x="133" y="117"/>
                  </a:cubicBezTo>
                  <a:cubicBezTo>
                    <a:pt x="132" y="117"/>
                    <a:pt x="132" y="117"/>
                    <a:pt x="132" y="117"/>
                  </a:cubicBezTo>
                  <a:cubicBezTo>
                    <a:pt x="132" y="116"/>
                    <a:pt x="132" y="116"/>
                    <a:pt x="132" y="116"/>
                  </a:cubicBezTo>
                  <a:cubicBezTo>
                    <a:pt x="133" y="116"/>
                    <a:pt x="133" y="116"/>
                    <a:pt x="133" y="116"/>
                  </a:cubicBezTo>
                  <a:cubicBezTo>
                    <a:pt x="134" y="115"/>
                    <a:pt x="134" y="115"/>
                    <a:pt x="134" y="115"/>
                  </a:cubicBezTo>
                  <a:cubicBezTo>
                    <a:pt x="134" y="115"/>
                    <a:pt x="134" y="115"/>
                    <a:pt x="134" y="115"/>
                  </a:cubicBezTo>
                  <a:cubicBezTo>
                    <a:pt x="135" y="115"/>
                    <a:pt x="135" y="115"/>
                    <a:pt x="135" y="115"/>
                  </a:cubicBezTo>
                  <a:cubicBezTo>
                    <a:pt x="136" y="115"/>
                    <a:pt x="136" y="115"/>
                    <a:pt x="136" y="115"/>
                  </a:cubicBezTo>
                  <a:cubicBezTo>
                    <a:pt x="136" y="115"/>
                    <a:pt x="136" y="115"/>
                    <a:pt x="136" y="115"/>
                  </a:cubicBezTo>
                  <a:cubicBezTo>
                    <a:pt x="136" y="115"/>
                    <a:pt x="136" y="115"/>
                    <a:pt x="136" y="115"/>
                  </a:cubicBezTo>
                  <a:cubicBezTo>
                    <a:pt x="135" y="116"/>
                    <a:pt x="135" y="116"/>
                    <a:pt x="135" y="116"/>
                  </a:cubicBezTo>
                  <a:cubicBezTo>
                    <a:pt x="134" y="116"/>
                    <a:pt x="134" y="116"/>
                    <a:pt x="134" y="116"/>
                  </a:cubicBezTo>
                  <a:cubicBezTo>
                    <a:pt x="134" y="116"/>
                    <a:pt x="134" y="116"/>
                    <a:pt x="134" y="116"/>
                  </a:cubicBezTo>
                  <a:cubicBezTo>
                    <a:pt x="134" y="117"/>
                    <a:pt x="134" y="117"/>
                    <a:pt x="134" y="117"/>
                  </a:cubicBezTo>
                  <a:cubicBezTo>
                    <a:pt x="136" y="116"/>
                    <a:pt x="136" y="116"/>
                    <a:pt x="136" y="116"/>
                  </a:cubicBezTo>
                  <a:cubicBezTo>
                    <a:pt x="138" y="115"/>
                    <a:pt x="138" y="115"/>
                    <a:pt x="138" y="115"/>
                  </a:cubicBezTo>
                  <a:cubicBezTo>
                    <a:pt x="138" y="115"/>
                    <a:pt x="138" y="115"/>
                    <a:pt x="138" y="115"/>
                  </a:cubicBezTo>
                  <a:cubicBezTo>
                    <a:pt x="138" y="115"/>
                    <a:pt x="138" y="115"/>
                    <a:pt x="138" y="115"/>
                  </a:cubicBezTo>
                  <a:cubicBezTo>
                    <a:pt x="139" y="115"/>
                    <a:pt x="139" y="115"/>
                    <a:pt x="139" y="115"/>
                  </a:cubicBezTo>
                  <a:cubicBezTo>
                    <a:pt x="139" y="115"/>
                    <a:pt x="139" y="115"/>
                    <a:pt x="139" y="115"/>
                  </a:cubicBezTo>
                  <a:cubicBezTo>
                    <a:pt x="139" y="115"/>
                    <a:pt x="139" y="116"/>
                    <a:pt x="139" y="116"/>
                  </a:cubicBezTo>
                  <a:cubicBezTo>
                    <a:pt x="139" y="116"/>
                    <a:pt x="140" y="116"/>
                    <a:pt x="140" y="116"/>
                  </a:cubicBezTo>
                  <a:cubicBezTo>
                    <a:pt x="141" y="116"/>
                    <a:pt x="141" y="116"/>
                    <a:pt x="141" y="116"/>
                  </a:cubicBezTo>
                  <a:cubicBezTo>
                    <a:pt x="142" y="116"/>
                    <a:pt x="142" y="116"/>
                    <a:pt x="142" y="116"/>
                  </a:cubicBezTo>
                  <a:cubicBezTo>
                    <a:pt x="144" y="116"/>
                    <a:pt x="144" y="116"/>
                    <a:pt x="144" y="116"/>
                  </a:cubicBezTo>
                  <a:cubicBezTo>
                    <a:pt x="145" y="115"/>
                    <a:pt x="145" y="115"/>
                    <a:pt x="145" y="115"/>
                  </a:cubicBezTo>
                  <a:cubicBezTo>
                    <a:pt x="145" y="115"/>
                    <a:pt x="145" y="115"/>
                    <a:pt x="145" y="115"/>
                  </a:cubicBezTo>
                  <a:cubicBezTo>
                    <a:pt x="144" y="115"/>
                    <a:pt x="144" y="115"/>
                    <a:pt x="144" y="115"/>
                  </a:cubicBezTo>
                  <a:cubicBezTo>
                    <a:pt x="144" y="114"/>
                    <a:pt x="144" y="114"/>
                    <a:pt x="144" y="114"/>
                  </a:cubicBezTo>
                  <a:cubicBezTo>
                    <a:pt x="146" y="113"/>
                    <a:pt x="146" y="113"/>
                    <a:pt x="146" y="113"/>
                  </a:cubicBezTo>
                  <a:cubicBezTo>
                    <a:pt x="148" y="112"/>
                    <a:pt x="148" y="112"/>
                    <a:pt x="148" y="112"/>
                  </a:cubicBezTo>
                  <a:cubicBezTo>
                    <a:pt x="149" y="112"/>
                    <a:pt x="149" y="112"/>
                    <a:pt x="149" y="112"/>
                  </a:cubicBezTo>
                  <a:cubicBezTo>
                    <a:pt x="149" y="111"/>
                    <a:pt x="149" y="111"/>
                    <a:pt x="149" y="111"/>
                  </a:cubicBezTo>
                  <a:cubicBezTo>
                    <a:pt x="149" y="111"/>
                    <a:pt x="149" y="111"/>
                    <a:pt x="149" y="111"/>
                  </a:cubicBezTo>
                  <a:cubicBezTo>
                    <a:pt x="148" y="110"/>
                    <a:pt x="148" y="110"/>
                    <a:pt x="148" y="110"/>
                  </a:cubicBezTo>
                  <a:cubicBezTo>
                    <a:pt x="149" y="109"/>
                    <a:pt x="149" y="109"/>
                    <a:pt x="149" y="109"/>
                  </a:cubicBezTo>
                  <a:cubicBezTo>
                    <a:pt x="149" y="108"/>
                    <a:pt x="149" y="108"/>
                    <a:pt x="149" y="108"/>
                  </a:cubicBezTo>
                  <a:cubicBezTo>
                    <a:pt x="149" y="107"/>
                    <a:pt x="149" y="107"/>
                    <a:pt x="149" y="107"/>
                  </a:cubicBezTo>
                  <a:cubicBezTo>
                    <a:pt x="150" y="107"/>
                    <a:pt x="150" y="107"/>
                    <a:pt x="150" y="107"/>
                  </a:cubicBezTo>
                  <a:cubicBezTo>
                    <a:pt x="151" y="106"/>
                    <a:pt x="151" y="106"/>
                    <a:pt x="151" y="106"/>
                  </a:cubicBezTo>
                  <a:cubicBezTo>
                    <a:pt x="151" y="106"/>
                    <a:pt x="151" y="106"/>
                    <a:pt x="151" y="106"/>
                  </a:cubicBezTo>
                  <a:cubicBezTo>
                    <a:pt x="151" y="105"/>
                    <a:pt x="151" y="105"/>
                    <a:pt x="151" y="105"/>
                  </a:cubicBezTo>
                  <a:cubicBezTo>
                    <a:pt x="152" y="104"/>
                    <a:pt x="152" y="104"/>
                    <a:pt x="152" y="104"/>
                  </a:cubicBezTo>
                  <a:cubicBezTo>
                    <a:pt x="154" y="102"/>
                    <a:pt x="154" y="102"/>
                    <a:pt x="154" y="102"/>
                  </a:cubicBezTo>
                  <a:cubicBezTo>
                    <a:pt x="154" y="101"/>
                    <a:pt x="154" y="101"/>
                    <a:pt x="154" y="101"/>
                  </a:cubicBezTo>
                  <a:cubicBezTo>
                    <a:pt x="153" y="98"/>
                    <a:pt x="153" y="98"/>
                    <a:pt x="153" y="98"/>
                  </a:cubicBezTo>
                  <a:cubicBezTo>
                    <a:pt x="153" y="98"/>
                    <a:pt x="153" y="98"/>
                    <a:pt x="153" y="98"/>
                  </a:cubicBezTo>
                  <a:cubicBezTo>
                    <a:pt x="153" y="96"/>
                    <a:pt x="153" y="96"/>
                    <a:pt x="153" y="96"/>
                  </a:cubicBezTo>
                  <a:cubicBezTo>
                    <a:pt x="154" y="96"/>
                    <a:pt x="154" y="96"/>
                    <a:pt x="154" y="96"/>
                  </a:cubicBezTo>
                  <a:cubicBezTo>
                    <a:pt x="154" y="95"/>
                    <a:pt x="154" y="95"/>
                    <a:pt x="154" y="95"/>
                  </a:cubicBezTo>
                  <a:cubicBezTo>
                    <a:pt x="155" y="94"/>
                    <a:pt x="155" y="94"/>
                    <a:pt x="155" y="94"/>
                  </a:cubicBezTo>
                  <a:cubicBezTo>
                    <a:pt x="155" y="94"/>
                    <a:pt x="155" y="94"/>
                    <a:pt x="155" y="94"/>
                  </a:cubicBezTo>
                  <a:cubicBezTo>
                    <a:pt x="155" y="92"/>
                    <a:pt x="155" y="92"/>
                    <a:pt x="155" y="92"/>
                  </a:cubicBezTo>
                  <a:cubicBezTo>
                    <a:pt x="156" y="91"/>
                    <a:pt x="156" y="91"/>
                    <a:pt x="156" y="91"/>
                  </a:cubicBezTo>
                  <a:cubicBezTo>
                    <a:pt x="156" y="89"/>
                    <a:pt x="156" y="89"/>
                    <a:pt x="156" y="89"/>
                  </a:cubicBezTo>
                  <a:cubicBezTo>
                    <a:pt x="156" y="88"/>
                    <a:pt x="156" y="88"/>
                    <a:pt x="156" y="88"/>
                  </a:cubicBezTo>
                  <a:cubicBezTo>
                    <a:pt x="156" y="88"/>
                    <a:pt x="156" y="88"/>
                    <a:pt x="156" y="88"/>
                  </a:cubicBezTo>
                  <a:cubicBezTo>
                    <a:pt x="156" y="86"/>
                    <a:pt x="156" y="86"/>
                    <a:pt x="156" y="86"/>
                  </a:cubicBezTo>
                  <a:cubicBezTo>
                    <a:pt x="156" y="81"/>
                    <a:pt x="156" y="81"/>
                    <a:pt x="156" y="81"/>
                  </a:cubicBezTo>
                  <a:cubicBezTo>
                    <a:pt x="156" y="80"/>
                    <a:pt x="156" y="80"/>
                    <a:pt x="156" y="80"/>
                  </a:cubicBezTo>
                  <a:cubicBezTo>
                    <a:pt x="156" y="79"/>
                    <a:pt x="156" y="79"/>
                    <a:pt x="156" y="79"/>
                  </a:cubicBezTo>
                  <a:cubicBezTo>
                    <a:pt x="156" y="78"/>
                    <a:pt x="156" y="78"/>
                    <a:pt x="156" y="78"/>
                  </a:cubicBezTo>
                  <a:cubicBezTo>
                    <a:pt x="156" y="79"/>
                    <a:pt x="156" y="79"/>
                    <a:pt x="156" y="79"/>
                  </a:cubicBezTo>
                  <a:cubicBezTo>
                    <a:pt x="155" y="78"/>
                    <a:pt x="155" y="78"/>
                    <a:pt x="155" y="78"/>
                  </a:cubicBezTo>
                  <a:cubicBezTo>
                    <a:pt x="155" y="78"/>
                    <a:pt x="155" y="78"/>
                    <a:pt x="155" y="78"/>
                  </a:cubicBezTo>
                  <a:cubicBezTo>
                    <a:pt x="156" y="77"/>
                    <a:pt x="156" y="77"/>
                    <a:pt x="156" y="77"/>
                  </a:cubicBezTo>
                  <a:cubicBezTo>
                    <a:pt x="156" y="76"/>
                    <a:pt x="156" y="76"/>
                    <a:pt x="156" y="76"/>
                  </a:cubicBezTo>
                  <a:cubicBezTo>
                    <a:pt x="156" y="75"/>
                    <a:pt x="156" y="75"/>
                    <a:pt x="156" y="75"/>
                  </a:cubicBezTo>
                  <a:cubicBezTo>
                    <a:pt x="156" y="75"/>
                    <a:pt x="156" y="75"/>
                    <a:pt x="156" y="75"/>
                  </a:cubicBezTo>
                  <a:cubicBezTo>
                    <a:pt x="156" y="74"/>
                    <a:pt x="156" y="74"/>
                    <a:pt x="156" y="74"/>
                  </a:cubicBezTo>
                  <a:cubicBezTo>
                    <a:pt x="156" y="73"/>
                    <a:pt x="156" y="73"/>
                    <a:pt x="156" y="73"/>
                  </a:cubicBezTo>
                  <a:cubicBezTo>
                    <a:pt x="155" y="73"/>
                    <a:pt x="155" y="73"/>
                    <a:pt x="155" y="73"/>
                  </a:cubicBezTo>
                  <a:cubicBezTo>
                    <a:pt x="155" y="73"/>
                    <a:pt x="155" y="73"/>
                    <a:pt x="155" y="73"/>
                  </a:cubicBezTo>
                  <a:cubicBezTo>
                    <a:pt x="155" y="72"/>
                    <a:pt x="155" y="72"/>
                    <a:pt x="155" y="72"/>
                  </a:cubicBezTo>
                  <a:cubicBezTo>
                    <a:pt x="155" y="73"/>
                    <a:pt x="155" y="73"/>
                    <a:pt x="155" y="73"/>
                  </a:cubicBezTo>
                  <a:cubicBezTo>
                    <a:pt x="156" y="73"/>
                    <a:pt x="156" y="73"/>
                    <a:pt x="156" y="73"/>
                  </a:cubicBezTo>
                  <a:cubicBezTo>
                    <a:pt x="157" y="73"/>
                    <a:pt x="157" y="73"/>
                    <a:pt x="157" y="73"/>
                  </a:cubicBezTo>
                  <a:cubicBezTo>
                    <a:pt x="157" y="72"/>
                    <a:pt x="157" y="72"/>
                    <a:pt x="157" y="72"/>
                  </a:cubicBezTo>
                  <a:cubicBezTo>
                    <a:pt x="157" y="72"/>
                    <a:pt x="157" y="72"/>
                    <a:pt x="157" y="72"/>
                  </a:cubicBezTo>
                  <a:cubicBezTo>
                    <a:pt x="158" y="73"/>
                    <a:pt x="158" y="73"/>
                    <a:pt x="158" y="73"/>
                  </a:cubicBezTo>
                  <a:cubicBezTo>
                    <a:pt x="158" y="73"/>
                    <a:pt x="158" y="73"/>
                    <a:pt x="158" y="73"/>
                  </a:cubicBezTo>
                  <a:cubicBezTo>
                    <a:pt x="158" y="74"/>
                    <a:pt x="158" y="74"/>
                    <a:pt x="158" y="74"/>
                  </a:cubicBezTo>
                  <a:cubicBezTo>
                    <a:pt x="157" y="74"/>
                    <a:pt x="157" y="74"/>
                    <a:pt x="157" y="74"/>
                  </a:cubicBezTo>
                  <a:cubicBezTo>
                    <a:pt x="157" y="75"/>
                    <a:pt x="157" y="75"/>
                    <a:pt x="157" y="75"/>
                  </a:cubicBezTo>
                  <a:cubicBezTo>
                    <a:pt x="157" y="75"/>
                    <a:pt x="157" y="75"/>
                    <a:pt x="157" y="75"/>
                  </a:cubicBezTo>
                  <a:cubicBezTo>
                    <a:pt x="158" y="74"/>
                    <a:pt x="158" y="74"/>
                    <a:pt x="158" y="74"/>
                  </a:cubicBezTo>
                  <a:cubicBezTo>
                    <a:pt x="159" y="73"/>
                    <a:pt x="159" y="73"/>
                    <a:pt x="159" y="73"/>
                  </a:cubicBezTo>
                  <a:cubicBezTo>
                    <a:pt x="161" y="71"/>
                    <a:pt x="161" y="71"/>
                    <a:pt x="161" y="71"/>
                  </a:cubicBezTo>
                  <a:cubicBezTo>
                    <a:pt x="162" y="70"/>
                    <a:pt x="162" y="70"/>
                    <a:pt x="162" y="70"/>
                  </a:cubicBezTo>
                  <a:cubicBezTo>
                    <a:pt x="162" y="69"/>
                    <a:pt x="162" y="69"/>
                    <a:pt x="162" y="69"/>
                  </a:cubicBezTo>
                  <a:cubicBezTo>
                    <a:pt x="162" y="68"/>
                    <a:pt x="162" y="68"/>
                    <a:pt x="162" y="68"/>
                  </a:cubicBezTo>
                  <a:cubicBezTo>
                    <a:pt x="163" y="67"/>
                    <a:pt x="163" y="67"/>
                    <a:pt x="163" y="67"/>
                  </a:cubicBezTo>
                  <a:cubicBezTo>
                    <a:pt x="164" y="66"/>
                    <a:pt x="164" y="66"/>
                    <a:pt x="164" y="66"/>
                  </a:cubicBezTo>
                  <a:cubicBezTo>
                    <a:pt x="166" y="64"/>
                    <a:pt x="166" y="64"/>
                    <a:pt x="166" y="64"/>
                  </a:cubicBezTo>
                  <a:cubicBezTo>
                    <a:pt x="166" y="64"/>
                    <a:pt x="166" y="64"/>
                    <a:pt x="166" y="64"/>
                  </a:cubicBezTo>
                  <a:cubicBezTo>
                    <a:pt x="167" y="64"/>
                    <a:pt x="167" y="64"/>
                    <a:pt x="167" y="64"/>
                  </a:cubicBezTo>
                  <a:cubicBezTo>
                    <a:pt x="167" y="63"/>
                    <a:pt x="167" y="63"/>
                    <a:pt x="167" y="63"/>
                  </a:cubicBezTo>
                  <a:cubicBezTo>
                    <a:pt x="169" y="61"/>
                    <a:pt x="169" y="61"/>
                    <a:pt x="169" y="61"/>
                  </a:cubicBezTo>
                  <a:cubicBezTo>
                    <a:pt x="171" y="59"/>
                    <a:pt x="171" y="59"/>
                    <a:pt x="171" y="59"/>
                  </a:cubicBezTo>
                  <a:cubicBezTo>
                    <a:pt x="172" y="58"/>
                    <a:pt x="172" y="58"/>
                    <a:pt x="172" y="58"/>
                  </a:cubicBezTo>
                  <a:cubicBezTo>
                    <a:pt x="173" y="56"/>
                    <a:pt x="173" y="56"/>
                    <a:pt x="173" y="56"/>
                  </a:cubicBezTo>
                  <a:cubicBezTo>
                    <a:pt x="173" y="55"/>
                    <a:pt x="173" y="55"/>
                    <a:pt x="173" y="55"/>
                  </a:cubicBezTo>
                  <a:cubicBezTo>
                    <a:pt x="174" y="55"/>
                    <a:pt x="174" y="55"/>
                    <a:pt x="174" y="55"/>
                  </a:cubicBezTo>
                  <a:cubicBezTo>
                    <a:pt x="174" y="54"/>
                    <a:pt x="174" y="54"/>
                    <a:pt x="174" y="54"/>
                  </a:cubicBezTo>
                  <a:cubicBezTo>
                    <a:pt x="173" y="53"/>
                    <a:pt x="173" y="53"/>
                    <a:pt x="173" y="53"/>
                  </a:cubicBezTo>
                  <a:cubicBezTo>
                    <a:pt x="173" y="52"/>
                    <a:pt x="173" y="52"/>
                    <a:pt x="173" y="52"/>
                  </a:cubicBezTo>
                  <a:cubicBezTo>
                    <a:pt x="174" y="52"/>
                    <a:pt x="174" y="52"/>
                    <a:pt x="174" y="52"/>
                  </a:cubicBezTo>
                  <a:cubicBezTo>
                    <a:pt x="174" y="50"/>
                    <a:pt x="174" y="50"/>
                    <a:pt x="174" y="50"/>
                  </a:cubicBezTo>
                  <a:cubicBezTo>
                    <a:pt x="173" y="50"/>
                    <a:pt x="173" y="50"/>
                    <a:pt x="173" y="50"/>
                  </a:cubicBezTo>
                  <a:cubicBezTo>
                    <a:pt x="173" y="49"/>
                    <a:pt x="173" y="49"/>
                    <a:pt x="173" y="49"/>
                  </a:cubicBezTo>
                  <a:cubicBezTo>
                    <a:pt x="171" y="46"/>
                    <a:pt x="171" y="46"/>
                    <a:pt x="171" y="46"/>
                  </a:cubicBezTo>
                  <a:cubicBezTo>
                    <a:pt x="171" y="45"/>
                    <a:pt x="171" y="45"/>
                    <a:pt x="171" y="45"/>
                  </a:cubicBezTo>
                  <a:cubicBezTo>
                    <a:pt x="171" y="43"/>
                    <a:pt x="171" y="43"/>
                    <a:pt x="171" y="43"/>
                  </a:cubicBezTo>
                  <a:cubicBezTo>
                    <a:pt x="168" y="42"/>
                    <a:pt x="168" y="42"/>
                    <a:pt x="168" y="42"/>
                  </a:cubicBezTo>
                  <a:cubicBezTo>
                    <a:pt x="167" y="42"/>
                    <a:pt x="167" y="42"/>
                    <a:pt x="167" y="42"/>
                  </a:cubicBezTo>
                  <a:cubicBezTo>
                    <a:pt x="165" y="43"/>
                    <a:pt x="165" y="43"/>
                    <a:pt x="165" y="43"/>
                  </a:cubicBezTo>
                  <a:cubicBezTo>
                    <a:pt x="164" y="42"/>
                    <a:pt x="164" y="42"/>
                    <a:pt x="164" y="42"/>
                  </a:cubicBezTo>
                  <a:cubicBezTo>
                    <a:pt x="164" y="41"/>
                    <a:pt x="164" y="41"/>
                    <a:pt x="164" y="41"/>
                  </a:cubicBezTo>
                  <a:cubicBezTo>
                    <a:pt x="163" y="40"/>
                    <a:pt x="163" y="40"/>
                    <a:pt x="163" y="40"/>
                  </a:cubicBezTo>
                  <a:cubicBezTo>
                    <a:pt x="161" y="40"/>
                    <a:pt x="161" y="40"/>
                    <a:pt x="161" y="40"/>
                  </a:cubicBezTo>
                  <a:cubicBezTo>
                    <a:pt x="160" y="40"/>
                    <a:pt x="160" y="40"/>
                    <a:pt x="160" y="40"/>
                  </a:cubicBezTo>
                  <a:cubicBezTo>
                    <a:pt x="158" y="38"/>
                    <a:pt x="158" y="38"/>
                    <a:pt x="158" y="38"/>
                  </a:cubicBezTo>
                  <a:cubicBezTo>
                    <a:pt x="157" y="36"/>
                    <a:pt x="157" y="36"/>
                    <a:pt x="157" y="36"/>
                  </a:cubicBezTo>
                  <a:cubicBezTo>
                    <a:pt x="156" y="36"/>
                    <a:pt x="156" y="36"/>
                    <a:pt x="156" y="36"/>
                  </a:cubicBezTo>
                  <a:cubicBezTo>
                    <a:pt x="155" y="35"/>
                    <a:pt x="155" y="35"/>
                    <a:pt x="155" y="35"/>
                  </a:cubicBezTo>
                  <a:cubicBezTo>
                    <a:pt x="154" y="35"/>
                    <a:pt x="154" y="35"/>
                    <a:pt x="154" y="35"/>
                  </a:cubicBezTo>
                  <a:cubicBezTo>
                    <a:pt x="151" y="33"/>
                    <a:pt x="151" y="33"/>
                    <a:pt x="151" y="33"/>
                  </a:cubicBezTo>
                  <a:cubicBezTo>
                    <a:pt x="150" y="33"/>
                    <a:pt x="150" y="33"/>
                    <a:pt x="150" y="33"/>
                  </a:cubicBezTo>
                  <a:cubicBezTo>
                    <a:pt x="149" y="33"/>
                    <a:pt x="149" y="33"/>
                    <a:pt x="149" y="33"/>
                  </a:cubicBezTo>
                  <a:cubicBezTo>
                    <a:pt x="148" y="33"/>
                    <a:pt x="148" y="33"/>
                    <a:pt x="148" y="33"/>
                  </a:cubicBezTo>
                  <a:cubicBezTo>
                    <a:pt x="147" y="33"/>
                    <a:pt x="147" y="33"/>
                    <a:pt x="147" y="33"/>
                  </a:cubicBezTo>
                  <a:cubicBezTo>
                    <a:pt x="146" y="33"/>
                    <a:pt x="146" y="33"/>
                    <a:pt x="146" y="33"/>
                  </a:cubicBezTo>
                  <a:cubicBezTo>
                    <a:pt x="145" y="33"/>
                    <a:pt x="145" y="33"/>
                    <a:pt x="145" y="33"/>
                  </a:cubicBezTo>
                  <a:cubicBezTo>
                    <a:pt x="145" y="33"/>
                    <a:pt x="145" y="33"/>
                    <a:pt x="145" y="33"/>
                  </a:cubicBezTo>
                  <a:cubicBezTo>
                    <a:pt x="144" y="33"/>
                    <a:pt x="144" y="33"/>
                    <a:pt x="144" y="33"/>
                  </a:cubicBezTo>
                  <a:cubicBezTo>
                    <a:pt x="143" y="32"/>
                    <a:pt x="143" y="32"/>
                    <a:pt x="143" y="32"/>
                  </a:cubicBezTo>
                  <a:cubicBezTo>
                    <a:pt x="143" y="33"/>
                    <a:pt x="143" y="33"/>
                    <a:pt x="143" y="33"/>
                  </a:cubicBezTo>
                  <a:cubicBezTo>
                    <a:pt x="142" y="32"/>
                    <a:pt x="142" y="32"/>
                    <a:pt x="142" y="32"/>
                  </a:cubicBezTo>
                  <a:cubicBezTo>
                    <a:pt x="142" y="33"/>
                    <a:pt x="142" y="33"/>
                    <a:pt x="142" y="33"/>
                  </a:cubicBezTo>
                  <a:cubicBezTo>
                    <a:pt x="142" y="33"/>
                    <a:pt x="142" y="33"/>
                    <a:pt x="142" y="33"/>
                  </a:cubicBezTo>
                  <a:cubicBezTo>
                    <a:pt x="141" y="33"/>
                    <a:pt x="141" y="33"/>
                    <a:pt x="141" y="33"/>
                  </a:cubicBezTo>
                  <a:cubicBezTo>
                    <a:pt x="141" y="32"/>
                    <a:pt x="141" y="32"/>
                    <a:pt x="141" y="32"/>
                  </a:cubicBezTo>
                  <a:cubicBezTo>
                    <a:pt x="141" y="32"/>
                    <a:pt x="141" y="32"/>
                    <a:pt x="141" y="32"/>
                  </a:cubicBezTo>
                  <a:cubicBezTo>
                    <a:pt x="141" y="32"/>
                    <a:pt x="141" y="32"/>
                    <a:pt x="141" y="32"/>
                  </a:cubicBezTo>
                  <a:cubicBezTo>
                    <a:pt x="141" y="33"/>
                    <a:pt x="141" y="33"/>
                    <a:pt x="141" y="33"/>
                  </a:cubicBezTo>
                  <a:cubicBezTo>
                    <a:pt x="139" y="32"/>
                    <a:pt x="139" y="32"/>
                    <a:pt x="139" y="32"/>
                  </a:cubicBezTo>
                  <a:cubicBezTo>
                    <a:pt x="139" y="32"/>
                    <a:pt x="139" y="32"/>
                    <a:pt x="139" y="32"/>
                  </a:cubicBezTo>
                  <a:cubicBezTo>
                    <a:pt x="138" y="32"/>
                    <a:pt x="138" y="32"/>
                    <a:pt x="138" y="32"/>
                  </a:cubicBezTo>
                  <a:cubicBezTo>
                    <a:pt x="135" y="31"/>
                    <a:pt x="135" y="31"/>
                    <a:pt x="135" y="31"/>
                  </a:cubicBezTo>
                  <a:cubicBezTo>
                    <a:pt x="134" y="31"/>
                    <a:pt x="134" y="31"/>
                    <a:pt x="134" y="31"/>
                  </a:cubicBezTo>
                  <a:cubicBezTo>
                    <a:pt x="134" y="31"/>
                    <a:pt x="134" y="31"/>
                    <a:pt x="134" y="31"/>
                  </a:cubicBezTo>
                  <a:cubicBezTo>
                    <a:pt x="134" y="32"/>
                    <a:pt x="134" y="32"/>
                    <a:pt x="134" y="32"/>
                  </a:cubicBezTo>
                  <a:cubicBezTo>
                    <a:pt x="134" y="32"/>
                    <a:pt x="134" y="32"/>
                    <a:pt x="134" y="32"/>
                  </a:cubicBezTo>
                  <a:cubicBezTo>
                    <a:pt x="134" y="32"/>
                    <a:pt x="134" y="32"/>
                    <a:pt x="134" y="32"/>
                  </a:cubicBezTo>
                  <a:cubicBezTo>
                    <a:pt x="134" y="32"/>
                    <a:pt x="134" y="32"/>
                    <a:pt x="134" y="32"/>
                  </a:cubicBezTo>
                  <a:cubicBezTo>
                    <a:pt x="133" y="32"/>
                    <a:pt x="133" y="32"/>
                    <a:pt x="133" y="32"/>
                  </a:cubicBezTo>
                  <a:cubicBezTo>
                    <a:pt x="133" y="32"/>
                    <a:pt x="133" y="32"/>
                    <a:pt x="133" y="32"/>
                  </a:cubicBezTo>
                  <a:cubicBezTo>
                    <a:pt x="132" y="33"/>
                    <a:pt x="132" y="33"/>
                    <a:pt x="132" y="33"/>
                  </a:cubicBezTo>
                  <a:cubicBezTo>
                    <a:pt x="132" y="34"/>
                    <a:pt x="132" y="34"/>
                    <a:pt x="132" y="34"/>
                  </a:cubicBezTo>
                  <a:cubicBezTo>
                    <a:pt x="132" y="33"/>
                    <a:pt x="132" y="33"/>
                    <a:pt x="132" y="33"/>
                  </a:cubicBezTo>
                  <a:cubicBezTo>
                    <a:pt x="131" y="33"/>
                    <a:pt x="131" y="33"/>
                    <a:pt x="131" y="33"/>
                  </a:cubicBezTo>
                  <a:cubicBezTo>
                    <a:pt x="131" y="33"/>
                    <a:pt x="131" y="33"/>
                    <a:pt x="131" y="33"/>
                  </a:cubicBezTo>
                  <a:cubicBezTo>
                    <a:pt x="131" y="33"/>
                    <a:pt x="131" y="33"/>
                    <a:pt x="131" y="33"/>
                  </a:cubicBezTo>
                  <a:cubicBezTo>
                    <a:pt x="130" y="35"/>
                    <a:pt x="130" y="35"/>
                    <a:pt x="130" y="35"/>
                  </a:cubicBezTo>
                  <a:cubicBezTo>
                    <a:pt x="130" y="36"/>
                    <a:pt x="130" y="36"/>
                    <a:pt x="130" y="36"/>
                  </a:cubicBezTo>
                  <a:cubicBezTo>
                    <a:pt x="130" y="35"/>
                    <a:pt x="130" y="35"/>
                    <a:pt x="130" y="35"/>
                  </a:cubicBezTo>
                  <a:cubicBezTo>
                    <a:pt x="130" y="34"/>
                    <a:pt x="130" y="34"/>
                    <a:pt x="130" y="34"/>
                  </a:cubicBezTo>
                  <a:cubicBezTo>
                    <a:pt x="130" y="33"/>
                    <a:pt x="130" y="33"/>
                    <a:pt x="130" y="33"/>
                  </a:cubicBezTo>
                  <a:cubicBezTo>
                    <a:pt x="131" y="32"/>
                    <a:pt x="131" y="32"/>
                    <a:pt x="131" y="32"/>
                  </a:cubicBezTo>
                  <a:cubicBezTo>
                    <a:pt x="131" y="31"/>
                    <a:pt x="131" y="31"/>
                    <a:pt x="131" y="31"/>
                  </a:cubicBezTo>
                  <a:cubicBezTo>
                    <a:pt x="131" y="31"/>
                    <a:pt x="131" y="31"/>
                    <a:pt x="131" y="31"/>
                  </a:cubicBezTo>
                  <a:cubicBezTo>
                    <a:pt x="130" y="31"/>
                    <a:pt x="130" y="31"/>
                    <a:pt x="130" y="31"/>
                  </a:cubicBezTo>
                  <a:cubicBezTo>
                    <a:pt x="131" y="30"/>
                    <a:pt x="131" y="30"/>
                    <a:pt x="131" y="30"/>
                  </a:cubicBezTo>
                  <a:cubicBezTo>
                    <a:pt x="130" y="29"/>
                    <a:pt x="130" y="29"/>
                    <a:pt x="130" y="29"/>
                  </a:cubicBezTo>
                  <a:cubicBezTo>
                    <a:pt x="129" y="28"/>
                    <a:pt x="129" y="28"/>
                    <a:pt x="129" y="28"/>
                  </a:cubicBezTo>
                  <a:cubicBezTo>
                    <a:pt x="128" y="28"/>
                    <a:pt x="128" y="28"/>
                    <a:pt x="128" y="28"/>
                  </a:cubicBezTo>
                  <a:cubicBezTo>
                    <a:pt x="127" y="28"/>
                    <a:pt x="127" y="28"/>
                    <a:pt x="127" y="28"/>
                  </a:cubicBezTo>
                  <a:cubicBezTo>
                    <a:pt x="127" y="28"/>
                    <a:pt x="127" y="28"/>
                    <a:pt x="127" y="28"/>
                  </a:cubicBezTo>
                  <a:cubicBezTo>
                    <a:pt x="126" y="29"/>
                    <a:pt x="126" y="29"/>
                    <a:pt x="126" y="29"/>
                  </a:cubicBezTo>
                  <a:cubicBezTo>
                    <a:pt x="126" y="28"/>
                    <a:pt x="126" y="28"/>
                    <a:pt x="126" y="28"/>
                  </a:cubicBezTo>
                  <a:cubicBezTo>
                    <a:pt x="125" y="28"/>
                    <a:pt x="125" y="28"/>
                    <a:pt x="125" y="28"/>
                  </a:cubicBezTo>
                  <a:cubicBezTo>
                    <a:pt x="125" y="27"/>
                    <a:pt x="125" y="27"/>
                    <a:pt x="125" y="27"/>
                  </a:cubicBezTo>
                  <a:cubicBezTo>
                    <a:pt x="125" y="27"/>
                    <a:pt x="125" y="27"/>
                    <a:pt x="125" y="27"/>
                  </a:cubicBezTo>
                  <a:cubicBezTo>
                    <a:pt x="124" y="27"/>
                    <a:pt x="124" y="27"/>
                    <a:pt x="124" y="27"/>
                  </a:cubicBezTo>
                  <a:cubicBezTo>
                    <a:pt x="124" y="27"/>
                    <a:pt x="124" y="27"/>
                    <a:pt x="124" y="27"/>
                  </a:cubicBezTo>
                  <a:cubicBezTo>
                    <a:pt x="123" y="26"/>
                    <a:pt x="123" y="26"/>
                    <a:pt x="123" y="26"/>
                  </a:cubicBezTo>
                  <a:cubicBezTo>
                    <a:pt x="123" y="27"/>
                    <a:pt x="123" y="27"/>
                    <a:pt x="123" y="27"/>
                  </a:cubicBezTo>
                  <a:cubicBezTo>
                    <a:pt x="123" y="26"/>
                    <a:pt x="123" y="26"/>
                    <a:pt x="123" y="26"/>
                  </a:cubicBezTo>
                  <a:cubicBezTo>
                    <a:pt x="122" y="26"/>
                    <a:pt x="122" y="26"/>
                    <a:pt x="122" y="26"/>
                  </a:cubicBezTo>
                  <a:cubicBezTo>
                    <a:pt x="122" y="26"/>
                    <a:pt x="122" y="26"/>
                    <a:pt x="122" y="26"/>
                  </a:cubicBezTo>
                  <a:cubicBezTo>
                    <a:pt x="121" y="26"/>
                    <a:pt x="121" y="26"/>
                    <a:pt x="121" y="26"/>
                  </a:cubicBezTo>
                  <a:cubicBezTo>
                    <a:pt x="120" y="25"/>
                    <a:pt x="120" y="25"/>
                    <a:pt x="120" y="25"/>
                  </a:cubicBezTo>
                  <a:cubicBezTo>
                    <a:pt x="119" y="25"/>
                    <a:pt x="119" y="25"/>
                    <a:pt x="119" y="25"/>
                  </a:cubicBezTo>
                  <a:cubicBezTo>
                    <a:pt x="119" y="25"/>
                    <a:pt x="119" y="25"/>
                    <a:pt x="119" y="25"/>
                  </a:cubicBezTo>
                  <a:cubicBezTo>
                    <a:pt x="119" y="25"/>
                    <a:pt x="119" y="25"/>
                    <a:pt x="119" y="25"/>
                  </a:cubicBezTo>
                  <a:cubicBezTo>
                    <a:pt x="118" y="25"/>
                    <a:pt x="118" y="25"/>
                    <a:pt x="118" y="25"/>
                  </a:cubicBezTo>
                  <a:cubicBezTo>
                    <a:pt x="117" y="25"/>
                    <a:pt x="117" y="25"/>
                    <a:pt x="117" y="25"/>
                  </a:cubicBezTo>
                  <a:cubicBezTo>
                    <a:pt x="117" y="25"/>
                    <a:pt x="117" y="25"/>
                    <a:pt x="117" y="25"/>
                  </a:cubicBezTo>
                  <a:cubicBezTo>
                    <a:pt x="117" y="25"/>
                    <a:pt x="117" y="25"/>
                    <a:pt x="117" y="25"/>
                  </a:cubicBezTo>
                  <a:cubicBezTo>
                    <a:pt x="116" y="25"/>
                    <a:pt x="116" y="25"/>
                    <a:pt x="116" y="25"/>
                  </a:cubicBezTo>
                  <a:cubicBezTo>
                    <a:pt x="115" y="25"/>
                    <a:pt x="115" y="25"/>
                    <a:pt x="115" y="25"/>
                  </a:cubicBezTo>
                  <a:cubicBezTo>
                    <a:pt x="115" y="25"/>
                    <a:pt x="115" y="25"/>
                    <a:pt x="115" y="25"/>
                  </a:cubicBezTo>
                  <a:cubicBezTo>
                    <a:pt x="114" y="26"/>
                    <a:pt x="114" y="26"/>
                    <a:pt x="114" y="26"/>
                  </a:cubicBezTo>
                  <a:cubicBezTo>
                    <a:pt x="114" y="26"/>
                    <a:pt x="114" y="26"/>
                    <a:pt x="114" y="26"/>
                  </a:cubicBezTo>
                  <a:cubicBezTo>
                    <a:pt x="113" y="27"/>
                    <a:pt x="113" y="27"/>
                    <a:pt x="113" y="27"/>
                  </a:cubicBezTo>
                  <a:cubicBezTo>
                    <a:pt x="112" y="28"/>
                    <a:pt x="112" y="28"/>
                    <a:pt x="112" y="28"/>
                  </a:cubicBezTo>
                  <a:cubicBezTo>
                    <a:pt x="110" y="29"/>
                    <a:pt x="110" y="29"/>
                    <a:pt x="110" y="29"/>
                  </a:cubicBezTo>
                  <a:cubicBezTo>
                    <a:pt x="110" y="30"/>
                    <a:pt x="110" y="30"/>
                    <a:pt x="110" y="30"/>
                  </a:cubicBezTo>
                  <a:cubicBezTo>
                    <a:pt x="109" y="31"/>
                    <a:pt x="109" y="31"/>
                    <a:pt x="109" y="31"/>
                  </a:cubicBezTo>
                  <a:cubicBezTo>
                    <a:pt x="109" y="32"/>
                    <a:pt x="109" y="32"/>
                    <a:pt x="109" y="32"/>
                  </a:cubicBezTo>
                  <a:cubicBezTo>
                    <a:pt x="108" y="32"/>
                    <a:pt x="108" y="32"/>
                    <a:pt x="108" y="32"/>
                  </a:cubicBezTo>
                  <a:cubicBezTo>
                    <a:pt x="108" y="33"/>
                    <a:pt x="108" y="33"/>
                    <a:pt x="108" y="33"/>
                  </a:cubicBezTo>
                  <a:cubicBezTo>
                    <a:pt x="108" y="33"/>
                    <a:pt x="108" y="33"/>
                    <a:pt x="108" y="33"/>
                  </a:cubicBezTo>
                  <a:cubicBezTo>
                    <a:pt x="108" y="34"/>
                    <a:pt x="108" y="34"/>
                    <a:pt x="108" y="34"/>
                  </a:cubicBezTo>
                  <a:cubicBezTo>
                    <a:pt x="108" y="36"/>
                    <a:pt x="108" y="36"/>
                    <a:pt x="108" y="36"/>
                  </a:cubicBezTo>
                  <a:cubicBezTo>
                    <a:pt x="107" y="35"/>
                    <a:pt x="107" y="35"/>
                    <a:pt x="107" y="35"/>
                  </a:cubicBezTo>
                  <a:cubicBezTo>
                    <a:pt x="107" y="34"/>
                    <a:pt x="107" y="34"/>
                    <a:pt x="107" y="34"/>
                  </a:cubicBezTo>
                  <a:cubicBezTo>
                    <a:pt x="107" y="33"/>
                    <a:pt x="107" y="33"/>
                    <a:pt x="107" y="33"/>
                  </a:cubicBezTo>
                  <a:cubicBezTo>
                    <a:pt x="108" y="33"/>
                    <a:pt x="108" y="33"/>
                    <a:pt x="108" y="33"/>
                  </a:cubicBezTo>
                  <a:cubicBezTo>
                    <a:pt x="108" y="32"/>
                    <a:pt x="108" y="32"/>
                    <a:pt x="108" y="32"/>
                  </a:cubicBezTo>
                  <a:cubicBezTo>
                    <a:pt x="108" y="31"/>
                    <a:pt x="108" y="31"/>
                    <a:pt x="108" y="31"/>
                  </a:cubicBezTo>
                  <a:cubicBezTo>
                    <a:pt x="108" y="30"/>
                    <a:pt x="108" y="30"/>
                    <a:pt x="108" y="30"/>
                  </a:cubicBezTo>
                  <a:cubicBezTo>
                    <a:pt x="108" y="30"/>
                    <a:pt x="108" y="30"/>
                    <a:pt x="108" y="30"/>
                  </a:cubicBezTo>
                  <a:cubicBezTo>
                    <a:pt x="108" y="30"/>
                    <a:pt x="108" y="30"/>
                    <a:pt x="108" y="30"/>
                  </a:cubicBezTo>
                  <a:cubicBezTo>
                    <a:pt x="107" y="30"/>
                    <a:pt x="107" y="30"/>
                    <a:pt x="107" y="30"/>
                  </a:cubicBezTo>
                  <a:cubicBezTo>
                    <a:pt x="106" y="30"/>
                    <a:pt x="106" y="30"/>
                    <a:pt x="106" y="30"/>
                  </a:cubicBezTo>
                  <a:cubicBezTo>
                    <a:pt x="105" y="30"/>
                    <a:pt x="105" y="30"/>
                    <a:pt x="105" y="30"/>
                  </a:cubicBezTo>
                  <a:cubicBezTo>
                    <a:pt x="104" y="30"/>
                    <a:pt x="104" y="30"/>
                    <a:pt x="104" y="30"/>
                  </a:cubicBezTo>
                  <a:cubicBezTo>
                    <a:pt x="103" y="29"/>
                    <a:pt x="103" y="29"/>
                    <a:pt x="103" y="29"/>
                  </a:cubicBezTo>
                  <a:cubicBezTo>
                    <a:pt x="104" y="29"/>
                    <a:pt x="104" y="29"/>
                    <a:pt x="104" y="29"/>
                  </a:cubicBezTo>
                  <a:cubicBezTo>
                    <a:pt x="105" y="29"/>
                    <a:pt x="105" y="29"/>
                    <a:pt x="105" y="29"/>
                  </a:cubicBezTo>
                  <a:cubicBezTo>
                    <a:pt x="106" y="29"/>
                    <a:pt x="106" y="29"/>
                    <a:pt x="106" y="29"/>
                  </a:cubicBezTo>
                  <a:cubicBezTo>
                    <a:pt x="107" y="29"/>
                    <a:pt x="107" y="29"/>
                    <a:pt x="107" y="29"/>
                  </a:cubicBezTo>
                  <a:cubicBezTo>
                    <a:pt x="108" y="29"/>
                    <a:pt x="108" y="29"/>
                    <a:pt x="108" y="29"/>
                  </a:cubicBezTo>
                  <a:cubicBezTo>
                    <a:pt x="108" y="28"/>
                    <a:pt x="108" y="28"/>
                    <a:pt x="108" y="28"/>
                  </a:cubicBezTo>
                  <a:cubicBezTo>
                    <a:pt x="109" y="28"/>
                    <a:pt x="109" y="28"/>
                    <a:pt x="109" y="28"/>
                  </a:cubicBezTo>
                  <a:cubicBezTo>
                    <a:pt x="109" y="28"/>
                    <a:pt x="109" y="28"/>
                    <a:pt x="109" y="28"/>
                  </a:cubicBezTo>
                  <a:cubicBezTo>
                    <a:pt x="109" y="28"/>
                    <a:pt x="109" y="28"/>
                    <a:pt x="109" y="28"/>
                  </a:cubicBezTo>
                  <a:cubicBezTo>
                    <a:pt x="110" y="28"/>
                    <a:pt x="110" y="28"/>
                    <a:pt x="110" y="28"/>
                  </a:cubicBezTo>
                  <a:cubicBezTo>
                    <a:pt x="112" y="27"/>
                    <a:pt x="112" y="27"/>
                    <a:pt x="112" y="27"/>
                  </a:cubicBezTo>
                  <a:cubicBezTo>
                    <a:pt x="112" y="26"/>
                    <a:pt x="112" y="26"/>
                    <a:pt x="112" y="26"/>
                  </a:cubicBezTo>
                  <a:cubicBezTo>
                    <a:pt x="113" y="25"/>
                    <a:pt x="113" y="25"/>
                    <a:pt x="113" y="25"/>
                  </a:cubicBezTo>
                  <a:cubicBezTo>
                    <a:pt x="113" y="24"/>
                    <a:pt x="113" y="24"/>
                    <a:pt x="113" y="24"/>
                  </a:cubicBezTo>
                  <a:cubicBezTo>
                    <a:pt x="113" y="24"/>
                    <a:pt x="113" y="24"/>
                    <a:pt x="113" y="24"/>
                  </a:cubicBezTo>
                  <a:cubicBezTo>
                    <a:pt x="113" y="23"/>
                    <a:pt x="113" y="23"/>
                    <a:pt x="113" y="23"/>
                  </a:cubicBezTo>
                  <a:cubicBezTo>
                    <a:pt x="112" y="23"/>
                    <a:pt x="112" y="23"/>
                    <a:pt x="112" y="23"/>
                  </a:cubicBezTo>
                  <a:cubicBezTo>
                    <a:pt x="111" y="22"/>
                    <a:pt x="111" y="22"/>
                    <a:pt x="111" y="22"/>
                  </a:cubicBezTo>
                  <a:cubicBezTo>
                    <a:pt x="110" y="22"/>
                    <a:pt x="110" y="22"/>
                    <a:pt x="110" y="22"/>
                  </a:cubicBezTo>
                  <a:cubicBezTo>
                    <a:pt x="109" y="23"/>
                    <a:pt x="109" y="23"/>
                    <a:pt x="109" y="23"/>
                  </a:cubicBezTo>
                  <a:cubicBezTo>
                    <a:pt x="108" y="23"/>
                    <a:pt x="108" y="23"/>
                    <a:pt x="108" y="23"/>
                  </a:cubicBezTo>
                  <a:cubicBezTo>
                    <a:pt x="106" y="22"/>
                    <a:pt x="106" y="22"/>
                    <a:pt x="106" y="22"/>
                  </a:cubicBezTo>
                  <a:cubicBezTo>
                    <a:pt x="105" y="22"/>
                    <a:pt x="105" y="22"/>
                    <a:pt x="105" y="22"/>
                  </a:cubicBezTo>
                  <a:cubicBezTo>
                    <a:pt x="103" y="23"/>
                    <a:pt x="103" y="23"/>
                    <a:pt x="103" y="23"/>
                  </a:cubicBezTo>
                  <a:cubicBezTo>
                    <a:pt x="103" y="24"/>
                    <a:pt x="103" y="24"/>
                    <a:pt x="103" y="24"/>
                  </a:cubicBezTo>
                  <a:cubicBezTo>
                    <a:pt x="104" y="24"/>
                    <a:pt x="104" y="24"/>
                    <a:pt x="104" y="24"/>
                  </a:cubicBezTo>
                  <a:cubicBezTo>
                    <a:pt x="104" y="25"/>
                    <a:pt x="104" y="25"/>
                    <a:pt x="104" y="25"/>
                  </a:cubicBezTo>
                  <a:cubicBezTo>
                    <a:pt x="104" y="25"/>
                    <a:pt x="104" y="25"/>
                    <a:pt x="104" y="25"/>
                  </a:cubicBezTo>
                  <a:cubicBezTo>
                    <a:pt x="103" y="25"/>
                    <a:pt x="103" y="25"/>
                    <a:pt x="103" y="25"/>
                  </a:cubicBezTo>
                  <a:cubicBezTo>
                    <a:pt x="103" y="25"/>
                    <a:pt x="103" y="25"/>
                    <a:pt x="103" y="25"/>
                  </a:cubicBezTo>
                  <a:cubicBezTo>
                    <a:pt x="103" y="25"/>
                    <a:pt x="103" y="25"/>
                    <a:pt x="103" y="25"/>
                  </a:cubicBezTo>
                  <a:cubicBezTo>
                    <a:pt x="102" y="25"/>
                    <a:pt x="102" y="25"/>
                    <a:pt x="102" y="25"/>
                  </a:cubicBezTo>
                  <a:cubicBezTo>
                    <a:pt x="101" y="25"/>
                    <a:pt x="101" y="25"/>
                    <a:pt x="101" y="25"/>
                  </a:cubicBezTo>
                  <a:cubicBezTo>
                    <a:pt x="100" y="26"/>
                    <a:pt x="100" y="26"/>
                    <a:pt x="100" y="26"/>
                  </a:cubicBezTo>
                  <a:cubicBezTo>
                    <a:pt x="99" y="28"/>
                    <a:pt x="99" y="28"/>
                    <a:pt x="99" y="28"/>
                  </a:cubicBezTo>
                  <a:cubicBezTo>
                    <a:pt x="100" y="26"/>
                    <a:pt x="100" y="26"/>
                    <a:pt x="100" y="26"/>
                  </a:cubicBezTo>
                  <a:cubicBezTo>
                    <a:pt x="100" y="26"/>
                    <a:pt x="100" y="26"/>
                    <a:pt x="100" y="26"/>
                  </a:cubicBezTo>
                  <a:cubicBezTo>
                    <a:pt x="100" y="25"/>
                    <a:pt x="100" y="25"/>
                    <a:pt x="100" y="25"/>
                  </a:cubicBezTo>
                  <a:cubicBezTo>
                    <a:pt x="100" y="25"/>
                    <a:pt x="100" y="25"/>
                    <a:pt x="100" y="25"/>
                  </a:cubicBezTo>
                  <a:cubicBezTo>
                    <a:pt x="100" y="25"/>
                    <a:pt x="100" y="25"/>
                    <a:pt x="100" y="25"/>
                  </a:cubicBezTo>
                  <a:cubicBezTo>
                    <a:pt x="99" y="25"/>
                    <a:pt x="99" y="25"/>
                    <a:pt x="99" y="25"/>
                  </a:cubicBezTo>
                  <a:cubicBezTo>
                    <a:pt x="98" y="26"/>
                    <a:pt x="98" y="26"/>
                    <a:pt x="98" y="26"/>
                  </a:cubicBezTo>
                  <a:cubicBezTo>
                    <a:pt x="98" y="27"/>
                    <a:pt x="98" y="27"/>
                    <a:pt x="98" y="27"/>
                  </a:cubicBezTo>
                  <a:cubicBezTo>
                    <a:pt x="97" y="28"/>
                    <a:pt x="97" y="28"/>
                    <a:pt x="97" y="28"/>
                  </a:cubicBezTo>
                  <a:cubicBezTo>
                    <a:pt x="98" y="26"/>
                    <a:pt x="98" y="26"/>
                    <a:pt x="98" y="26"/>
                  </a:cubicBezTo>
                  <a:cubicBezTo>
                    <a:pt x="98" y="25"/>
                    <a:pt x="98" y="25"/>
                    <a:pt x="98" y="25"/>
                  </a:cubicBezTo>
                  <a:cubicBezTo>
                    <a:pt x="100" y="24"/>
                    <a:pt x="100" y="24"/>
                    <a:pt x="100" y="24"/>
                  </a:cubicBezTo>
                  <a:cubicBezTo>
                    <a:pt x="100" y="23"/>
                    <a:pt x="100" y="23"/>
                    <a:pt x="100" y="23"/>
                  </a:cubicBezTo>
                  <a:cubicBezTo>
                    <a:pt x="101" y="22"/>
                    <a:pt x="101" y="22"/>
                    <a:pt x="101" y="22"/>
                  </a:cubicBezTo>
                  <a:cubicBezTo>
                    <a:pt x="101" y="21"/>
                    <a:pt x="101" y="21"/>
                    <a:pt x="101" y="21"/>
                  </a:cubicBezTo>
                  <a:cubicBezTo>
                    <a:pt x="102" y="21"/>
                    <a:pt x="102" y="21"/>
                    <a:pt x="102" y="21"/>
                  </a:cubicBezTo>
                  <a:cubicBezTo>
                    <a:pt x="103" y="21"/>
                    <a:pt x="103" y="21"/>
                    <a:pt x="103" y="21"/>
                  </a:cubicBezTo>
                  <a:cubicBezTo>
                    <a:pt x="104" y="19"/>
                    <a:pt x="104" y="19"/>
                    <a:pt x="104" y="19"/>
                  </a:cubicBezTo>
                  <a:cubicBezTo>
                    <a:pt x="106" y="17"/>
                    <a:pt x="106" y="17"/>
                    <a:pt x="106" y="17"/>
                  </a:cubicBezTo>
                  <a:cubicBezTo>
                    <a:pt x="106" y="17"/>
                    <a:pt x="106" y="17"/>
                    <a:pt x="106" y="17"/>
                  </a:cubicBezTo>
                  <a:cubicBezTo>
                    <a:pt x="106" y="17"/>
                    <a:pt x="106" y="17"/>
                    <a:pt x="106" y="17"/>
                  </a:cubicBezTo>
                  <a:cubicBezTo>
                    <a:pt x="106" y="16"/>
                    <a:pt x="106" y="16"/>
                    <a:pt x="106" y="16"/>
                  </a:cubicBezTo>
                  <a:cubicBezTo>
                    <a:pt x="106" y="16"/>
                    <a:pt x="106" y="16"/>
                    <a:pt x="106" y="16"/>
                  </a:cubicBezTo>
                  <a:cubicBezTo>
                    <a:pt x="106" y="15"/>
                    <a:pt x="106" y="15"/>
                    <a:pt x="106" y="15"/>
                  </a:cubicBezTo>
                  <a:cubicBezTo>
                    <a:pt x="106" y="15"/>
                    <a:pt x="106" y="15"/>
                    <a:pt x="106" y="15"/>
                  </a:cubicBezTo>
                  <a:cubicBezTo>
                    <a:pt x="106" y="14"/>
                    <a:pt x="106" y="14"/>
                    <a:pt x="106" y="14"/>
                  </a:cubicBezTo>
                  <a:cubicBezTo>
                    <a:pt x="105" y="14"/>
                    <a:pt x="105" y="14"/>
                    <a:pt x="105" y="14"/>
                  </a:cubicBezTo>
                  <a:cubicBezTo>
                    <a:pt x="104" y="14"/>
                    <a:pt x="104" y="14"/>
                    <a:pt x="104" y="14"/>
                  </a:cubicBezTo>
                  <a:cubicBezTo>
                    <a:pt x="104" y="14"/>
                    <a:pt x="104" y="14"/>
                    <a:pt x="104" y="14"/>
                  </a:cubicBezTo>
                  <a:cubicBezTo>
                    <a:pt x="103" y="12"/>
                    <a:pt x="103" y="12"/>
                    <a:pt x="103" y="12"/>
                  </a:cubicBezTo>
                  <a:cubicBezTo>
                    <a:pt x="102" y="10"/>
                    <a:pt x="102" y="10"/>
                    <a:pt x="102" y="10"/>
                  </a:cubicBezTo>
                  <a:cubicBezTo>
                    <a:pt x="102" y="9"/>
                    <a:pt x="102" y="9"/>
                    <a:pt x="102" y="9"/>
                  </a:cubicBezTo>
                  <a:cubicBezTo>
                    <a:pt x="101" y="7"/>
                    <a:pt x="101" y="7"/>
                    <a:pt x="101" y="7"/>
                  </a:cubicBezTo>
                  <a:cubicBezTo>
                    <a:pt x="101" y="7"/>
                    <a:pt x="101" y="7"/>
                    <a:pt x="101" y="7"/>
                  </a:cubicBezTo>
                  <a:lnTo>
                    <a:pt x="101" y="6"/>
                  </a:lnTo>
                  <a:close/>
                </a:path>
              </a:pathLst>
            </a:custGeom>
            <a:solidFill>
              <a:schemeClr val="accent4"/>
            </a:solid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75" name="Freeform 174"/>
            <p:cNvSpPr>
              <a:spLocks/>
            </p:cNvSpPr>
            <p:nvPr/>
          </p:nvSpPr>
          <p:spPr bwMode="auto">
            <a:xfrm>
              <a:off x="10454362" y="6801162"/>
              <a:ext cx="95497" cy="122146"/>
            </a:xfrm>
            <a:custGeom>
              <a:avLst/>
              <a:gdLst>
                <a:gd name="T0" fmla="*/ 3 w 48"/>
                <a:gd name="T1" fmla="*/ 48 h 63"/>
                <a:gd name="T2" fmla="*/ 3 w 48"/>
                <a:gd name="T3" fmla="*/ 52 h 63"/>
                <a:gd name="T4" fmla="*/ 3 w 48"/>
                <a:gd name="T5" fmla="*/ 52 h 63"/>
                <a:gd name="T6" fmla="*/ 3 w 48"/>
                <a:gd name="T7" fmla="*/ 52 h 63"/>
                <a:gd name="T8" fmla="*/ 3 w 48"/>
                <a:gd name="T9" fmla="*/ 56 h 63"/>
                <a:gd name="T10" fmla="*/ 7 w 48"/>
                <a:gd name="T11" fmla="*/ 56 h 63"/>
                <a:gd name="T12" fmla="*/ 11 w 48"/>
                <a:gd name="T13" fmla="*/ 59 h 63"/>
                <a:gd name="T14" fmla="*/ 11 w 48"/>
                <a:gd name="T15" fmla="*/ 56 h 63"/>
                <a:gd name="T16" fmla="*/ 15 w 48"/>
                <a:gd name="T17" fmla="*/ 56 h 63"/>
                <a:gd name="T18" fmla="*/ 15 w 48"/>
                <a:gd name="T19" fmla="*/ 56 h 63"/>
                <a:gd name="T20" fmla="*/ 15 w 48"/>
                <a:gd name="T21" fmla="*/ 56 h 63"/>
                <a:gd name="T22" fmla="*/ 18 w 48"/>
                <a:gd name="T23" fmla="*/ 56 h 63"/>
                <a:gd name="T24" fmla="*/ 18 w 48"/>
                <a:gd name="T25" fmla="*/ 59 h 63"/>
                <a:gd name="T26" fmla="*/ 18 w 48"/>
                <a:gd name="T27" fmla="*/ 63 h 63"/>
                <a:gd name="T28" fmla="*/ 22 w 48"/>
                <a:gd name="T29" fmla="*/ 59 h 63"/>
                <a:gd name="T30" fmla="*/ 22 w 48"/>
                <a:gd name="T31" fmla="*/ 56 h 63"/>
                <a:gd name="T32" fmla="*/ 26 w 48"/>
                <a:gd name="T33" fmla="*/ 56 h 63"/>
                <a:gd name="T34" fmla="*/ 26 w 48"/>
                <a:gd name="T35" fmla="*/ 56 h 63"/>
                <a:gd name="T36" fmla="*/ 29 w 48"/>
                <a:gd name="T37" fmla="*/ 52 h 63"/>
                <a:gd name="T38" fmla="*/ 33 w 48"/>
                <a:gd name="T39" fmla="*/ 48 h 63"/>
                <a:gd name="T40" fmla="*/ 37 w 48"/>
                <a:gd name="T41" fmla="*/ 41 h 63"/>
                <a:gd name="T42" fmla="*/ 37 w 48"/>
                <a:gd name="T43" fmla="*/ 41 h 63"/>
                <a:gd name="T44" fmla="*/ 40 w 48"/>
                <a:gd name="T45" fmla="*/ 33 h 63"/>
                <a:gd name="T46" fmla="*/ 44 w 48"/>
                <a:gd name="T47" fmla="*/ 30 h 63"/>
                <a:gd name="T48" fmla="*/ 44 w 48"/>
                <a:gd name="T49" fmla="*/ 30 h 63"/>
                <a:gd name="T50" fmla="*/ 44 w 48"/>
                <a:gd name="T51" fmla="*/ 30 h 63"/>
                <a:gd name="T52" fmla="*/ 48 w 48"/>
                <a:gd name="T53" fmla="*/ 26 h 63"/>
                <a:gd name="T54" fmla="*/ 48 w 48"/>
                <a:gd name="T55" fmla="*/ 22 h 63"/>
                <a:gd name="T56" fmla="*/ 44 w 48"/>
                <a:gd name="T57" fmla="*/ 19 h 63"/>
                <a:gd name="T58" fmla="*/ 44 w 48"/>
                <a:gd name="T59" fmla="*/ 19 h 63"/>
                <a:gd name="T60" fmla="*/ 40 w 48"/>
                <a:gd name="T61" fmla="*/ 19 h 63"/>
                <a:gd name="T62" fmla="*/ 40 w 48"/>
                <a:gd name="T63" fmla="*/ 15 h 63"/>
                <a:gd name="T64" fmla="*/ 33 w 48"/>
                <a:gd name="T65" fmla="*/ 11 h 63"/>
                <a:gd name="T66" fmla="*/ 33 w 48"/>
                <a:gd name="T67" fmla="*/ 7 h 63"/>
                <a:gd name="T68" fmla="*/ 29 w 48"/>
                <a:gd name="T69" fmla="*/ 7 h 63"/>
                <a:gd name="T70" fmla="*/ 22 w 48"/>
                <a:gd name="T71" fmla="*/ 4 h 63"/>
                <a:gd name="T72" fmla="*/ 15 w 48"/>
                <a:gd name="T73" fmla="*/ 0 h 63"/>
                <a:gd name="T74" fmla="*/ 11 w 48"/>
                <a:gd name="T75" fmla="*/ 0 h 63"/>
                <a:gd name="T76" fmla="*/ 7 w 48"/>
                <a:gd name="T77" fmla="*/ 4 h 63"/>
                <a:gd name="T78" fmla="*/ 7 w 48"/>
                <a:gd name="T79" fmla="*/ 4 h 63"/>
                <a:gd name="T80" fmla="*/ 7 w 48"/>
                <a:gd name="T81" fmla="*/ 4 h 63"/>
                <a:gd name="T82" fmla="*/ 3 w 48"/>
                <a:gd name="T83" fmla="*/ 4 h 63"/>
                <a:gd name="T84" fmla="*/ 3 w 48"/>
                <a:gd name="T85" fmla="*/ 7 h 63"/>
                <a:gd name="T86" fmla="*/ 0 w 48"/>
                <a:gd name="T87" fmla="*/ 7 h 63"/>
                <a:gd name="T88" fmla="*/ 3 w 48"/>
                <a:gd name="T89" fmla="*/ 15 h 63"/>
                <a:gd name="T90" fmla="*/ 3 w 48"/>
                <a:gd name="T91" fmla="*/ 15 h 63"/>
                <a:gd name="T92" fmla="*/ 3 w 48"/>
                <a:gd name="T93" fmla="*/ 19 h 63"/>
                <a:gd name="T94" fmla="*/ 3 w 48"/>
                <a:gd name="T95" fmla="*/ 22 h 63"/>
                <a:gd name="T96" fmla="*/ 7 w 48"/>
                <a:gd name="T97" fmla="*/ 22 h 63"/>
                <a:gd name="T98" fmla="*/ 7 w 48"/>
                <a:gd name="T99" fmla="*/ 26 h 63"/>
                <a:gd name="T100" fmla="*/ 7 w 48"/>
                <a:gd name="T101" fmla="*/ 30 h 63"/>
                <a:gd name="T102" fmla="*/ 11 w 48"/>
                <a:gd name="T103" fmla="*/ 33 h 63"/>
                <a:gd name="T104" fmla="*/ 11 w 48"/>
                <a:gd name="T105" fmla="*/ 33 h 63"/>
                <a:gd name="T106" fmla="*/ 11 w 48"/>
                <a:gd name="T107" fmla="*/ 37 h 63"/>
                <a:gd name="T108" fmla="*/ 7 w 48"/>
                <a:gd name="T109" fmla="*/ 37 h 63"/>
                <a:gd name="T110" fmla="*/ 7 w 48"/>
                <a:gd name="T111" fmla="*/ 41 h 63"/>
                <a:gd name="T112" fmla="*/ 7 w 48"/>
                <a:gd name="T113" fmla="*/ 45 h 63"/>
                <a:gd name="T114" fmla="*/ 7 w 48"/>
                <a:gd name="T115" fmla="*/ 48 h 63"/>
                <a:gd name="T116" fmla="*/ 3 w 48"/>
                <a:gd name="T117" fmla="*/ 48 h 63"/>
                <a:gd name="T118" fmla="*/ 3 w 48"/>
                <a:gd name="T119"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 h="63">
                  <a:moveTo>
                    <a:pt x="3" y="48"/>
                  </a:moveTo>
                  <a:lnTo>
                    <a:pt x="3" y="52"/>
                  </a:lnTo>
                  <a:lnTo>
                    <a:pt x="3" y="52"/>
                  </a:lnTo>
                  <a:lnTo>
                    <a:pt x="3" y="52"/>
                  </a:lnTo>
                  <a:lnTo>
                    <a:pt x="3" y="56"/>
                  </a:lnTo>
                  <a:lnTo>
                    <a:pt x="7" y="56"/>
                  </a:lnTo>
                  <a:lnTo>
                    <a:pt x="11" y="59"/>
                  </a:lnTo>
                  <a:lnTo>
                    <a:pt x="11" y="56"/>
                  </a:lnTo>
                  <a:lnTo>
                    <a:pt x="15" y="56"/>
                  </a:lnTo>
                  <a:lnTo>
                    <a:pt x="15" y="56"/>
                  </a:lnTo>
                  <a:lnTo>
                    <a:pt x="15" y="56"/>
                  </a:lnTo>
                  <a:lnTo>
                    <a:pt x="18" y="56"/>
                  </a:lnTo>
                  <a:lnTo>
                    <a:pt x="18" y="59"/>
                  </a:lnTo>
                  <a:lnTo>
                    <a:pt x="18" y="63"/>
                  </a:lnTo>
                  <a:lnTo>
                    <a:pt x="22" y="59"/>
                  </a:lnTo>
                  <a:lnTo>
                    <a:pt x="22" y="56"/>
                  </a:lnTo>
                  <a:lnTo>
                    <a:pt x="26" y="56"/>
                  </a:lnTo>
                  <a:lnTo>
                    <a:pt x="26" y="56"/>
                  </a:lnTo>
                  <a:lnTo>
                    <a:pt x="29" y="52"/>
                  </a:lnTo>
                  <a:lnTo>
                    <a:pt x="33" y="48"/>
                  </a:lnTo>
                  <a:lnTo>
                    <a:pt x="37" y="41"/>
                  </a:lnTo>
                  <a:lnTo>
                    <a:pt x="37" y="41"/>
                  </a:lnTo>
                  <a:lnTo>
                    <a:pt x="40" y="33"/>
                  </a:lnTo>
                  <a:lnTo>
                    <a:pt x="44" y="30"/>
                  </a:lnTo>
                  <a:lnTo>
                    <a:pt x="44" y="30"/>
                  </a:lnTo>
                  <a:lnTo>
                    <a:pt x="44" y="30"/>
                  </a:lnTo>
                  <a:lnTo>
                    <a:pt x="48" y="26"/>
                  </a:lnTo>
                  <a:lnTo>
                    <a:pt x="48" y="22"/>
                  </a:lnTo>
                  <a:lnTo>
                    <a:pt x="44" y="19"/>
                  </a:lnTo>
                  <a:lnTo>
                    <a:pt x="44" y="19"/>
                  </a:lnTo>
                  <a:lnTo>
                    <a:pt x="40" y="19"/>
                  </a:lnTo>
                  <a:lnTo>
                    <a:pt x="40" y="15"/>
                  </a:lnTo>
                  <a:lnTo>
                    <a:pt x="33" y="11"/>
                  </a:lnTo>
                  <a:lnTo>
                    <a:pt x="33" y="7"/>
                  </a:lnTo>
                  <a:lnTo>
                    <a:pt x="29" y="7"/>
                  </a:lnTo>
                  <a:lnTo>
                    <a:pt x="22" y="4"/>
                  </a:lnTo>
                  <a:lnTo>
                    <a:pt x="15" y="0"/>
                  </a:lnTo>
                  <a:lnTo>
                    <a:pt x="11" y="0"/>
                  </a:lnTo>
                  <a:lnTo>
                    <a:pt x="7" y="4"/>
                  </a:lnTo>
                  <a:lnTo>
                    <a:pt x="7" y="4"/>
                  </a:lnTo>
                  <a:lnTo>
                    <a:pt x="7" y="4"/>
                  </a:lnTo>
                  <a:lnTo>
                    <a:pt x="3" y="4"/>
                  </a:lnTo>
                  <a:lnTo>
                    <a:pt x="3" y="7"/>
                  </a:lnTo>
                  <a:lnTo>
                    <a:pt x="0" y="7"/>
                  </a:lnTo>
                  <a:lnTo>
                    <a:pt x="3" y="15"/>
                  </a:lnTo>
                  <a:lnTo>
                    <a:pt x="3" y="15"/>
                  </a:lnTo>
                  <a:lnTo>
                    <a:pt x="3" y="19"/>
                  </a:lnTo>
                  <a:lnTo>
                    <a:pt x="3" y="22"/>
                  </a:lnTo>
                  <a:lnTo>
                    <a:pt x="7" y="22"/>
                  </a:lnTo>
                  <a:lnTo>
                    <a:pt x="7" y="26"/>
                  </a:lnTo>
                  <a:lnTo>
                    <a:pt x="7" y="30"/>
                  </a:lnTo>
                  <a:lnTo>
                    <a:pt x="11" y="33"/>
                  </a:lnTo>
                  <a:lnTo>
                    <a:pt x="11" y="33"/>
                  </a:lnTo>
                  <a:lnTo>
                    <a:pt x="11" y="37"/>
                  </a:lnTo>
                  <a:lnTo>
                    <a:pt x="7" y="37"/>
                  </a:lnTo>
                  <a:lnTo>
                    <a:pt x="7" y="41"/>
                  </a:lnTo>
                  <a:lnTo>
                    <a:pt x="7" y="45"/>
                  </a:lnTo>
                  <a:lnTo>
                    <a:pt x="7" y="48"/>
                  </a:lnTo>
                  <a:lnTo>
                    <a:pt x="3" y="48"/>
                  </a:lnTo>
                  <a:lnTo>
                    <a:pt x="3" y="4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76" name="Freeform 175"/>
            <p:cNvSpPr>
              <a:spLocks/>
            </p:cNvSpPr>
            <p:nvPr/>
          </p:nvSpPr>
          <p:spPr bwMode="auto">
            <a:xfrm>
              <a:off x="10342950" y="6793407"/>
              <a:ext cx="133300" cy="122146"/>
            </a:xfrm>
            <a:custGeom>
              <a:avLst/>
              <a:gdLst>
                <a:gd name="T0" fmla="*/ 26 w 67"/>
                <a:gd name="T1" fmla="*/ 63 h 63"/>
                <a:gd name="T2" fmla="*/ 30 w 67"/>
                <a:gd name="T3" fmla="*/ 63 h 63"/>
                <a:gd name="T4" fmla="*/ 37 w 67"/>
                <a:gd name="T5" fmla="*/ 63 h 63"/>
                <a:gd name="T6" fmla="*/ 34 w 67"/>
                <a:gd name="T7" fmla="*/ 60 h 63"/>
                <a:gd name="T8" fmla="*/ 30 w 67"/>
                <a:gd name="T9" fmla="*/ 56 h 63"/>
                <a:gd name="T10" fmla="*/ 34 w 67"/>
                <a:gd name="T11" fmla="*/ 52 h 63"/>
                <a:gd name="T12" fmla="*/ 45 w 67"/>
                <a:gd name="T13" fmla="*/ 52 h 63"/>
                <a:gd name="T14" fmla="*/ 52 w 67"/>
                <a:gd name="T15" fmla="*/ 49 h 63"/>
                <a:gd name="T16" fmla="*/ 59 w 67"/>
                <a:gd name="T17" fmla="*/ 52 h 63"/>
                <a:gd name="T18" fmla="*/ 63 w 67"/>
                <a:gd name="T19" fmla="*/ 49 h 63"/>
                <a:gd name="T20" fmla="*/ 63 w 67"/>
                <a:gd name="T21" fmla="*/ 41 h 63"/>
                <a:gd name="T22" fmla="*/ 67 w 67"/>
                <a:gd name="T23" fmla="*/ 37 h 63"/>
                <a:gd name="T24" fmla="*/ 63 w 67"/>
                <a:gd name="T25" fmla="*/ 34 h 63"/>
                <a:gd name="T26" fmla="*/ 63 w 67"/>
                <a:gd name="T27" fmla="*/ 26 h 63"/>
                <a:gd name="T28" fmla="*/ 59 w 67"/>
                <a:gd name="T29" fmla="*/ 23 h 63"/>
                <a:gd name="T30" fmla="*/ 59 w 67"/>
                <a:gd name="T31" fmla="*/ 19 h 63"/>
                <a:gd name="T32" fmla="*/ 59 w 67"/>
                <a:gd name="T33" fmla="*/ 11 h 63"/>
                <a:gd name="T34" fmla="*/ 63 w 67"/>
                <a:gd name="T35" fmla="*/ 8 h 63"/>
                <a:gd name="T36" fmla="*/ 63 w 67"/>
                <a:gd name="T37" fmla="*/ 4 h 63"/>
                <a:gd name="T38" fmla="*/ 56 w 67"/>
                <a:gd name="T39" fmla="*/ 0 h 63"/>
                <a:gd name="T40" fmla="*/ 48 w 67"/>
                <a:gd name="T41" fmla="*/ 0 h 63"/>
                <a:gd name="T42" fmla="*/ 37 w 67"/>
                <a:gd name="T43" fmla="*/ 0 h 63"/>
                <a:gd name="T44" fmla="*/ 26 w 67"/>
                <a:gd name="T45" fmla="*/ 0 h 63"/>
                <a:gd name="T46" fmla="*/ 15 w 67"/>
                <a:gd name="T47" fmla="*/ 0 h 63"/>
                <a:gd name="T48" fmla="*/ 15 w 67"/>
                <a:gd name="T49" fmla="*/ 4 h 63"/>
                <a:gd name="T50" fmla="*/ 15 w 67"/>
                <a:gd name="T51" fmla="*/ 8 h 63"/>
                <a:gd name="T52" fmla="*/ 8 w 67"/>
                <a:gd name="T53" fmla="*/ 15 h 63"/>
                <a:gd name="T54" fmla="*/ 4 w 67"/>
                <a:gd name="T55" fmla="*/ 19 h 63"/>
                <a:gd name="T56" fmla="*/ 0 w 67"/>
                <a:gd name="T57" fmla="*/ 26 h 63"/>
                <a:gd name="T58" fmla="*/ 4 w 67"/>
                <a:gd name="T59" fmla="*/ 30 h 63"/>
                <a:gd name="T60" fmla="*/ 4 w 67"/>
                <a:gd name="T61" fmla="*/ 34 h 63"/>
                <a:gd name="T62" fmla="*/ 8 w 67"/>
                <a:gd name="T63" fmla="*/ 37 h 63"/>
                <a:gd name="T64" fmla="*/ 11 w 67"/>
                <a:gd name="T65" fmla="*/ 37 h 63"/>
                <a:gd name="T66" fmla="*/ 15 w 67"/>
                <a:gd name="T67" fmla="*/ 41 h 63"/>
                <a:gd name="T68" fmla="*/ 15 w 67"/>
                <a:gd name="T69" fmla="*/ 49 h 63"/>
                <a:gd name="T70" fmla="*/ 19 w 67"/>
                <a:gd name="T71" fmla="*/ 52 h 63"/>
                <a:gd name="T72" fmla="*/ 22 w 67"/>
                <a:gd name="T73" fmla="*/ 56 h 63"/>
                <a:gd name="T74" fmla="*/ 22 w 67"/>
                <a:gd name="T75" fmla="*/ 6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7" h="63">
                  <a:moveTo>
                    <a:pt x="26" y="63"/>
                  </a:moveTo>
                  <a:lnTo>
                    <a:pt x="26" y="63"/>
                  </a:lnTo>
                  <a:lnTo>
                    <a:pt x="26" y="63"/>
                  </a:lnTo>
                  <a:lnTo>
                    <a:pt x="30" y="63"/>
                  </a:lnTo>
                  <a:lnTo>
                    <a:pt x="34" y="63"/>
                  </a:lnTo>
                  <a:lnTo>
                    <a:pt x="37" y="63"/>
                  </a:lnTo>
                  <a:lnTo>
                    <a:pt x="37" y="63"/>
                  </a:lnTo>
                  <a:lnTo>
                    <a:pt x="34" y="60"/>
                  </a:lnTo>
                  <a:lnTo>
                    <a:pt x="34" y="60"/>
                  </a:lnTo>
                  <a:lnTo>
                    <a:pt x="30" y="56"/>
                  </a:lnTo>
                  <a:lnTo>
                    <a:pt x="30" y="52"/>
                  </a:lnTo>
                  <a:lnTo>
                    <a:pt x="34" y="52"/>
                  </a:lnTo>
                  <a:lnTo>
                    <a:pt x="37" y="52"/>
                  </a:lnTo>
                  <a:lnTo>
                    <a:pt x="45" y="52"/>
                  </a:lnTo>
                  <a:lnTo>
                    <a:pt x="48" y="49"/>
                  </a:lnTo>
                  <a:lnTo>
                    <a:pt x="52" y="49"/>
                  </a:lnTo>
                  <a:lnTo>
                    <a:pt x="56" y="52"/>
                  </a:lnTo>
                  <a:lnTo>
                    <a:pt x="59" y="52"/>
                  </a:lnTo>
                  <a:lnTo>
                    <a:pt x="63" y="52"/>
                  </a:lnTo>
                  <a:lnTo>
                    <a:pt x="63" y="49"/>
                  </a:lnTo>
                  <a:lnTo>
                    <a:pt x="63" y="45"/>
                  </a:lnTo>
                  <a:lnTo>
                    <a:pt x="63" y="41"/>
                  </a:lnTo>
                  <a:lnTo>
                    <a:pt x="67" y="41"/>
                  </a:lnTo>
                  <a:lnTo>
                    <a:pt x="67" y="37"/>
                  </a:lnTo>
                  <a:lnTo>
                    <a:pt x="67" y="37"/>
                  </a:lnTo>
                  <a:lnTo>
                    <a:pt x="63" y="34"/>
                  </a:lnTo>
                  <a:lnTo>
                    <a:pt x="63" y="30"/>
                  </a:lnTo>
                  <a:lnTo>
                    <a:pt x="63" y="26"/>
                  </a:lnTo>
                  <a:lnTo>
                    <a:pt x="59" y="26"/>
                  </a:lnTo>
                  <a:lnTo>
                    <a:pt x="59" y="23"/>
                  </a:lnTo>
                  <a:lnTo>
                    <a:pt x="59" y="19"/>
                  </a:lnTo>
                  <a:lnTo>
                    <a:pt x="59" y="19"/>
                  </a:lnTo>
                  <a:lnTo>
                    <a:pt x="56" y="11"/>
                  </a:lnTo>
                  <a:lnTo>
                    <a:pt x="59" y="11"/>
                  </a:lnTo>
                  <a:lnTo>
                    <a:pt x="59" y="8"/>
                  </a:lnTo>
                  <a:lnTo>
                    <a:pt x="63" y="8"/>
                  </a:lnTo>
                  <a:lnTo>
                    <a:pt x="63" y="4"/>
                  </a:lnTo>
                  <a:lnTo>
                    <a:pt x="63" y="4"/>
                  </a:lnTo>
                  <a:lnTo>
                    <a:pt x="59" y="0"/>
                  </a:lnTo>
                  <a:lnTo>
                    <a:pt x="56" y="0"/>
                  </a:lnTo>
                  <a:lnTo>
                    <a:pt x="48" y="0"/>
                  </a:lnTo>
                  <a:lnTo>
                    <a:pt x="48" y="0"/>
                  </a:lnTo>
                  <a:lnTo>
                    <a:pt x="45" y="0"/>
                  </a:lnTo>
                  <a:lnTo>
                    <a:pt x="37" y="0"/>
                  </a:lnTo>
                  <a:lnTo>
                    <a:pt x="34" y="0"/>
                  </a:lnTo>
                  <a:lnTo>
                    <a:pt x="26" y="0"/>
                  </a:lnTo>
                  <a:lnTo>
                    <a:pt x="19" y="0"/>
                  </a:lnTo>
                  <a:lnTo>
                    <a:pt x="15" y="0"/>
                  </a:lnTo>
                  <a:lnTo>
                    <a:pt x="15" y="4"/>
                  </a:lnTo>
                  <a:lnTo>
                    <a:pt x="15" y="4"/>
                  </a:lnTo>
                  <a:lnTo>
                    <a:pt x="15" y="8"/>
                  </a:lnTo>
                  <a:lnTo>
                    <a:pt x="15" y="8"/>
                  </a:lnTo>
                  <a:lnTo>
                    <a:pt x="11" y="11"/>
                  </a:lnTo>
                  <a:lnTo>
                    <a:pt x="8" y="15"/>
                  </a:lnTo>
                  <a:lnTo>
                    <a:pt x="4" y="15"/>
                  </a:lnTo>
                  <a:lnTo>
                    <a:pt x="4" y="19"/>
                  </a:lnTo>
                  <a:lnTo>
                    <a:pt x="4" y="19"/>
                  </a:lnTo>
                  <a:lnTo>
                    <a:pt x="0" y="26"/>
                  </a:lnTo>
                  <a:lnTo>
                    <a:pt x="0" y="30"/>
                  </a:lnTo>
                  <a:lnTo>
                    <a:pt x="4" y="30"/>
                  </a:lnTo>
                  <a:lnTo>
                    <a:pt x="4" y="30"/>
                  </a:lnTo>
                  <a:lnTo>
                    <a:pt x="4" y="34"/>
                  </a:lnTo>
                  <a:lnTo>
                    <a:pt x="8" y="37"/>
                  </a:lnTo>
                  <a:lnTo>
                    <a:pt x="8" y="37"/>
                  </a:lnTo>
                  <a:lnTo>
                    <a:pt x="8" y="37"/>
                  </a:lnTo>
                  <a:lnTo>
                    <a:pt x="11" y="37"/>
                  </a:lnTo>
                  <a:lnTo>
                    <a:pt x="11" y="41"/>
                  </a:lnTo>
                  <a:lnTo>
                    <a:pt x="15" y="41"/>
                  </a:lnTo>
                  <a:lnTo>
                    <a:pt x="15" y="49"/>
                  </a:lnTo>
                  <a:lnTo>
                    <a:pt x="15" y="49"/>
                  </a:lnTo>
                  <a:lnTo>
                    <a:pt x="15" y="52"/>
                  </a:lnTo>
                  <a:lnTo>
                    <a:pt x="19" y="52"/>
                  </a:lnTo>
                  <a:lnTo>
                    <a:pt x="19" y="56"/>
                  </a:lnTo>
                  <a:lnTo>
                    <a:pt x="22" y="56"/>
                  </a:lnTo>
                  <a:lnTo>
                    <a:pt x="22" y="60"/>
                  </a:lnTo>
                  <a:lnTo>
                    <a:pt x="22" y="60"/>
                  </a:lnTo>
                  <a:lnTo>
                    <a:pt x="26" y="6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77" name="Freeform 176"/>
            <p:cNvSpPr>
              <a:spLocks/>
            </p:cNvSpPr>
            <p:nvPr/>
          </p:nvSpPr>
          <p:spPr bwMode="auto">
            <a:xfrm>
              <a:off x="10233524" y="6721672"/>
              <a:ext cx="161154" cy="217148"/>
            </a:xfrm>
            <a:custGeom>
              <a:avLst/>
              <a:gdLst>
                <a:gd name="T0" fmla="*/ 11 w 81"/>
                <a:gd name="T1" fmla="*/ 48 h 112"/>
                <a:gd name="T2" fmla="*/ 14 w 81"/>
                <a:gd name="T3" fmla="*/ 48 h 112"/>
                <a:gd name="T4" fmla="*/ 22 w 81"/>
                <a:gd name="T5" fmla="*/ 52 h 112"/>
                <a:gd name="T6" fmla="*/ 18 w 81"/>
                <a:gd name="T7" fmla="*/ 60 h 112"/>
                <a:gd name="T8" fmla="*/ 22 w 81"/>
                <a:gd name="T9" fmla="*/ 63 h 112"/>
                <a:gd name="T10" fmla="*/ 26 w 81"/>
                <a:gd name="T11" fmla="*/ 63 h 112"/>
                <a:gd name="T12" fmla="*/ 29 w 81"/>
                <a:gd name="T13" fmla="*/ 67 h 112"/>
                <a:gd name="T14" fmla="*/ 26 w 81"/>
                <a:gd name="T15" fmla="*/ 71 h 112"/>
                <a:gd name="T16" fmla="*/ 22 w 81"/>
                <a:gd name="T17" fmla="*/ 82 h 112"/>
                <a:gd name="T18" fmla="*/ 22 w 81"/>
                <a:gd name="T19" fmla="*/ 86 h 112"/>
                <a:gd name="T20" fmla="*/ 22 w 81"/>
                <a:gd name="T21" fmla="*/ 89 h 112"/>
                <a:gd name="T22" fmla="*/ 22 w 81"/>
                <a:gd name="T23" fmla="*/ 93 h 112"/>
                <a:gd name="T24" fmla="*/ 29 w 81"/>
                <a:gd name="T25" fmla="*/ 100 h 112"/>
                <a:gd name="T26" fmla="*/ 29 w 81"/>
                <a:gd name="T27" fmla="*/ 104 h 112"/>
                <a:gd name="T28" fmla="*/ 40 w 81"/>
                <a:gd name="T29" fmla="*/ 112 h 112"/>
                <a:gd name="T30" fmla="*/ 44 w 81"/>
                <a:gd name="T31" fmla="*/ 108 h 112"/>
                <a:gd name="T32" fmla="*/ 48 w 81"/>
                <a:gd name="T33" fmla="*/ 108 h 112"/>
                <a:gd name="T34" fmla="*/ 52 w 81"/>
                <a:gd name="T35" fmla="*/ 104 h 112"/>
                <a:gd name="T36" fmla="*/ 63 w 81"/>
                <a:gd name="T37" fmla="*/ 104 h 112"/>
                <a:gd name="T38" fmla="*/ 66 w 81"/>
                <a:gd name="T39" fmla="*/ 100 h 112"/>
                <a:gd name="T40" fmla="*/ 74 w 81"/>
                <a:gd name="T41" fmla="*/ 100 h 112"/>
                <a:gd name="T42" fmla="*/ 81 w 81"/>
                <a:gd name="T43" fmla="*/ 100 h 112"/>
                <a:gd name="T44" fmla="*/ 77 w 81"/>
                <a:gd name="T45" fmla="*/ 97 h 112"/>
                <a:gd name="T46" fmla="*/ 74 w 81"/>
                <a:gd name="T47" fmla="*/ 93 h 112"/>
                <a:gd name="T48" fmla="*/ 70 w 81"/>
                <a:gd name="T49" fmla="*/ 89 h 112"/>
                <a:gd name="T50" fmla="*/ 70 w 81"/>
                <a:gd name="T51" fmla="*/ 86 h 112"/>
                <a:gd name="T52" fmla="*/ 66 w 81"/>
                <a:gd name="T53" fmla="*/ 78 h 112"/>
                <a:gd name="T54" fmla="*/ 63 w 81"/>
                <a:gd name="T55" fmla="*/ 74 h 112"/>
                <a:gd name="T56" fmla="*/ 63 w 81"/>
                <a:gd name="T57" fmla="*/ 74 h 112"/>
                <a:gd name="T58" fmla="*/ 59 w 81"/>
                <a:gd name="T59" fmla="*/ 67 h 112"/>
                <a:gd name="T60" fmla="*/ 55 w 81"/>
                <a:gd name="T61" fmla="*/ 67 h 112"/>
                <a:gd name="T62" fmla="*/ 59 w 81"/>
                <a:gd name="T63" fmla="*/ 56 h 112"/>
                <a:gd name="T64" fmla="*/ 59 w 81"/>
                <a:gd name="T65" fmla="*/ 52 h 112"/>
                <a:gd name="T66" fmla="*/ 66 w 81"/>
                <a:gd name="T67" fmla="*/ 48 h 112"/>
                <a:gd name="T68" fmla="*/ 70 w 81"/>
                <a:gd name="T69" fmla="*/ 45 h 112"/>
                <a:gd name="T70" fmla="*/ 70 w 81"/>
                <a:gd name="T71" fmla="*/ 41 h 112"/>
                <a:gd name="T72" fmla="*/ 70 w 81"/>
                <a:gd name="T73" fmla="*/ 37 h 112"/>
                <a:gd name="T74" fmla="*/ 66 w 81"/>
                <a:gd name="T75" fmla="*/ 34 h 112"/>
                <a:gd name="T76" fmla="*/ 55 w 81"/>
                <a:gd name="T77" fmla="*/ 26 h 112"/>
                <a:gd name="T78" fmla="*/ 52 w 81"/>
                <a:gd name="T79" fmla="*/ 26 h 112"/>
                <a:gd name="T80" fmla="*/ 44 w 81"/>
                <a:gd name="T81" fmla="*/ 26 h 112"/>
                <a:gd name="T82" fmla="*/ 44 w 81"/>
                <a:gd name="T83" fmla="*/ 26 h 112"/>
                <a:gd name="T84" fmla="*/ 48 w 81"/>
                <a:gd name="T85" fmla="*/ 19 h 112"/>
                <a:gd name="T86" fmla="*/ 40 w 81"/>
                <a:gd name="T87" fmla="*/ 11 h 112"/>
                <a:gd name="T88" fmla="*/ 33 w 81"/>
                <a:gd name="T89" fmla="*/ 4 h 112"/>
                <a:gd name="T90" fmla="*/ 29 w 81"/>
                <a:gd name="T91" fmla="*/ 0 h 112"/>
                <a:gd name="T92" fmla="*/ 22 w 81"/>
                <a:gd name="T93" fmla="*/ 0 h 112"/>
                <a:gd name="T94" fmla="*/ 18 w 81"/>
                <a:gd name="T95" fmla="*/ 4 h 112"/>
                <a:gd name="T96" fmla="*/ 11 w 81"/>
                <a:gd name="T97" fmla="*/ 8 h 112"/>
                <a:gd name="T98" fmla="*/ 11 w 81"/>
                <a:gd name="T99" fmla="*/ 15 h 112"/>
                <a:gd name="T100" fmla="*/ 14 w 81"/>
                <a:gd name="T101" fmla="*/ 19 h 112"/>
                <a:gd name="T102" fmla="*/ 18 w 81"/>
                <a:gd name="T103" fmla="*/ 23 h 112"/>
                <a:gd name="T104" fmla="*/ 11 w 81"/>
                <a:gd name="T105" fmla="*/ 26 h 112"/>
                <a:gd name="T106" fmla="*/ 3 w 81"/>
                <a:gd name="T107" fmla="*/ 26 h 112"/>
                <a:gd name="T108" fmla="*/ 3 w 81"/>
                <a:gd name="T109" fmla="*/ 30 h 112"/>
                <a:gd name="T110" fmla="*/ 0 w 81"/>
                <a:gd name="T111" fmla="*/ 37 h 112"/>
                <a:gd name="T112" fmla="*/ 11 w 81"/>
                <a:gd name="T113" fmla="*/ 4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 h="112">
                  <a:moveTo>
                    <a:pt x="11" y="48"/>
                  </a:moveTo>
                  <a:lnTo>
                    <a:pt x="11" y="48"/>
                  </a:lnTo>
                  <a:lnTo>
                    <a:pt x="14" y="48"/>
                  </a:lnTo>
                  <a:lnTo>
                    <a:pt x="14" y="48"/>
                  </a:lnTo>
                  <a:lnTo>
                    <a:pt x="18" y="48"/>
                  </a:lnTo>
                  <a:lnTo>
                    <a:pt x="22" y="52"/>
                  </a:lnTo>
                  <a:lnTo>
                    <a:pt x="22" y="56"/>
                  </a:lnTo>
                  <a:lnTo>
                    <a:pt x="18" y="60"/>
                  </a:lnTo>
                  <a:lnTo>
                    <a:pt x="18" y="60"/>
                  </a:lnTo>
                  <a:lnTo>
                    <a:pt x="22" y="63"/>
                  </a:lnTo>
                  <a:lnTo>
                    <a:pt x="26" y="63"/>
                  </a:lnTo>
                  <a:lnTo>
                    <a:pt x="26" y="63"/>
                  </a:lnTo>
                  <a:lnTo>
                    <a:pt x="26" y="67"/>
                  </a:lnTo>
                  <a:lnTo>
                    <a:pt x="29" y="67"/>
                  </a:lnTo>
                  <a:lnTo>
                    <a:pt x="29" y="67"/>
                  </a:lnTo>
                  <a:lnTo>
                    <a:pt x="26" y="71"/>
                  </a:lnTo>
                  <a:lnTo>
                    <a:pt x="26" y="74"/>
                  </a:lnTo>
                  <a:lnTo>
                    <a:pt x="22" y="82"/>
                  </a:lnTo>
                  <a:lnTo>
                    <a:pt x="22" y="82"/>
                  </a:lnTo>
                  <a:lnTo>
                    <a:pt x="22" y="86"/>
                  </a:lnTo>
                  <a:lnTo>
                    <a:pt x="22" y="89"/>
                  </a:lnTo>
                  <a:lnTo>
                    <a:pt x="22" y="89"/>
                  </a:lnTo>
                  <a:lnTo>
                    <a:pt x="22" y="93"/>
                  </a:lnTo>
                  <a:lnTo>
                    <a:pt x="22" y="93"/>
                  </a:lnTo>
                  <a:lnTo>
                    <a:pt x="26" y="97"/>
                  </a:lnTo>
                  <a:lnTo>
                    <a:pt x="29" y="100"/>
                  </a:lnTo>
                  <a:lnTo>
                    <a:pt x="29" y="104"/>
                  </a:lnTo>
                  <a:lnTo>
                    <a:pt x="29" y="104"/>
                  </a:lnTo>
                  <a:lnTo>
                    <a:pt x="37" y="112"/>
                  </a:lnTo>
                  <a:lnTo>
                    <a:pt x="40" y="112"/>
                  </a:lnTo>
                  <a:lnTo>
                    <a:pt x="40" y="108"/>
                  </a:lnTo>
                  <a:lnTo>
                    <a:pt x="44" y="108"/>
                  </a:lnTo>
                  <a:lnTo>
                    <a:pt x="44" y="108"/>
                  </a:lnTo>
                  <a:lnTo>
                    <a:pt x="48" y="108"/>
                  </a:lnTo>
                  <a:lnTo>
                    <a:pt x="52" y="108"/>
                  </a:lnTo>
                  <a:lnTo>
                    <a:pt x="52" y="104"/>
                  </a:lnTo>
                  <a:lnTo>
                    <a:pt x="55" y="104"/>
                  </a:lnTo>
                  <a:lnTo>
                    <a:pt x="63" y="104"/>
                  </a:lnTo>
                  <a:lnTo>
                    <a:pt x="63" y="100"/>
                  </a:lnTo>
                  <a:lnTo>
                    <a:pt x="66" y="100"/>
                  </a:lnTo>
                  <a:lnTo>
                    <a:pt x="70" y="97"/>
                  </a:lnTo>
                  <a:lnTo>
                    <a:pt x="74" y="100"/>
                  </a:lnTo>
                  <a:lnTo>
                    <a:pt x="77" y="100"/>
                  </a:lnTo>
                  <a:lnTo>
                    <a:pt x="81" y="100"/>
                  </a:lnTo>
                  <a:lnTo>
                    <a:pt x="77" y="97"/>
                  </a:lnTo>
                  <a:lnTo>
                    <a:pt x="77" y="97"/>
                  </a:lnTo>
                  <a:lnTo>
                    <a:pt x="77" y="93"/>
                  </a:lnTo>
                  <a:lnTo>
                    <a:pt x="74" y="93"/>
                  </a:lnTo>
                  <a:lnTo>
                    <a:pt x="74" y="89"/>
                  </a:lnTo>
                  <a:lnTo>
                    <a:pt x="70" y="89"/>
                  </a:lnTo>
                  <a:lnTo>
                    <a:pt x="70" y="86"/>
                  </a:lnTo>
                  <a:lnTo>
                    <a:pt x="70" y="86"/>
                  </a:lnTo>
                  <a:lnTo>
                    <a:pt x="70" y="78"/>
                  </a:lnTo>
                  <a:lnTo>
                    <a:pt x="66" y="78"/>
                  </a:lnTo>
                  <a:lnTo>
                    <a:pt x="66" y="74"/>
                  </a:lnTo>
                  <a:lnTo>
                    <a:pt x="63" y="74"/>
                  </a:lnTo>
                  <a:lnTo>
                    <a:pt x="63" y="74"/>
                  </a:lnTo>
                  <a:lnTo>
                    <a:pt x="63" y="74"/>
                  </a:lnTo>
                  <a:lnTo>
                    <a:pt x="59" y="71"/>
                  </a:lnTo>
                  <a:lnTo>
                    <a:pt x="59" y="67"/>
                  </a:lnTo>
                  <a:lnTo>
                    <a:pt x="59" y="67"/>
                  </a:lnTo>
                  <a:lnTo>
                    <a:pt x="55" y="67"/>
                  </a:lnTo>
                  <a:lnTo>
                    <a:pt x="55" y="63"/>
                  </a:lnTo>
                  <a:lnTo>
                    <a:pt x="59" y="56"/>
                  </a:lnTo>
                  <a:lnTo>
                    <a:pt x="59" y="56"/>
                  </a:lnTo>
                  <a:lnTo>
                    <a:pt x="59" y="52"/>
                  </a:lnTo>
                  <a:lnTo>
                    <a:pt x="63" y="52"/>
                  </a:lnTo>
                  <a:lnTo>
                    <a:pt x="66" y="48"/>
                  </a:lnTo>
                  <a:lnTo>
                    <a:pt x="70" y="45"/>
                  </a:lnTo>
                  <a:lnTo>
                    <a:pt x="70" y="45"/>
                  </a:lnTo>
                  <a:lnTo>
                    <a:pt x="70" y="41"/>
                  </a:lnTo>
                  <a:lnTo>
                    <a:pt x="70" y="41"/>
                  </a:lnTo>
                  <a:lnTo>
                    <a:pt x="70" y="41"/>
                  </a:lnTo>
                  <a:lnTo>
                    <a:pt x="70" y="37"/>
                  </a:lnTo>
                  <a:lnTo>
                    <a:pt x="70" y="34"/>
                  </a:lnTo>
                  <a:lnTo>
                    <a:pt x="66" y="34"/>
                  </a:lnTo>
                  <a:lnTo>
                    <a:pt x="63" y="30"/>
                  </a:lnTo>
                  <a:lnTo>
                    <a:pt x="55" y="26"/>
                  </a:lnTo>
                  <a:lnTo>
                    <a:pt x="52" y="23"/>
                  </a:lnTo>
                  <a:lnTo>
                    <a:pt x="52" y="26"/>
                  </a:lnTo>
                  <a:lnTo>
                    <a:pt x="48" y="26"/>
                  </a:lnTo>
                  <a:lnTo>
                    <a:pt x="44" y="26"/>
                  </a:lnTo>
                  <a:lnTo>
                    <a:pt x="44" y="30"/>
                  </a:lnTo>
                  <a:lnTo>
                    <a:pt x="44" y="26"/>
                  </a:lnTo>
                  <a:lnTo>
                    <a:pt x="44" y="23"/>
                  </a:lnTo>
                  <a:lnTo>
                    <a:pt x="48" y="19"/>
                  </a:lnTo>
                  <a:lnTo>
                    <a:pt x="44" y="15"/>
                  </a:lnTo>
                  <a:lnTo>
                    <a:pt x="40" y="11"/>
                  </a:lnTo>
                  <a:lnTo>
                    <a:pt x="37" y="11"/>
                  </a:lnTo>
                  <a:lnTo>
                    <a:pt x="33" y="4"/>
                  </a:lnTo>
                  <a:lnTo>
                    <a:pt x="29" y="4"/>
                  </a:lnTo>
                  <a:lnTo>
                    <a:pt x="29" y="0"/>
                  </a:lnTo>
                  <a:lnTo>
                    <a:pt x="26" y="0"/>
                  </a:lnTo>
                  <a:lnTo>
                    <a:pt x="22" y="0"/>
                  </a:lnTo>
                  <a:lnTo>
                    <a:pt x="22" y="0"/>
                  </a:lnTo>
                  <a:lnTo>
                    <a:pt x="18" y="4"/>
                  </a:lnTo>
                  <a:lnTo>
                    <a:pt x="14" y="8"/>
                  </a:lnTo>
                  <a:lnTo>
                    <a:pt x="11" y="8"/>
                  </a:lnTo>
                  <a:lnTo>
                    <a:pt x="7" y="11"/>
                  </a:lnTo>
                  <a:lnTo>
                    <a:pt x="11" y="15"/>
                  </a:lnTo>
                  <a:lnTo>
                    <a:pt x="11" y="19"/>
                  </a:lnTo>
                  <a:lnTo>
                    <a:pt x="14" y="19"/>
                  </a:lnTo>
                  <a:lnTo>
                    <a:pt x="18" y="19"/>
                  </a:lnTo>
                  <a:lnTo>
                    <a:pt x="18" y="23"/>
                  </a:lnTo>
                  <a:lnTo>
                    <a:pt x="11" y="26"/>
                  </a:lnTo>
                  <a:lnTo>
                    <a:pt x="11" y="26"/>
                  </a:lnTo>
                  <a:lnTo>
                    <a:pt x="7" y="26"/>
                  </a:lnTo>
                  <a:lnTo>
                    <a:pt x="3" y="26"/>
                  </a:lnTo>
                  <a:lnTo>
                    <a:pt x="3" y="26"/>
                  </a:lnTo>
                  <a:lnTo>
                    <a:pt x="3" y="30"/>
                  </a:lnTo>
                  <a:lnTo>
                    <a:pt x="0" y="34"/>
                  </a:lnTo>
                  <a:lnTo>
                    <a:pt x="0" y="37"/>
                  </a:lnTo>
                  <a:lnTo>
                    <a:pt x="3" y="45"/>
                  </a:lnTo>
                  <a:lnTo>
                    <a:pt x="11" y="48"/>
                  </a:lnTo>
                  <a:lnTo>
                    <a:pt x="11" y="4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78" name="Freeform 177"/>
            <p:cNvSpPr>
              <a:spLocks noEditPoints="1"/>
            </p:cNvSpPr>
            <p:nvPr/>
          </p:nvSpPr>
          <p:spPr bwMode="auto">
            <a:xfrm>
              <a:off x="9841587" y="6599526"/>
              <a:ext cx="435710" cy="352865"/>
            </a:xfrm>
            <a:custGeom>
              <a:avLst/>
              <a:gdLst>
                <a:gd name="T0" fmla="*/ 34 w 59"/>
                <a:gd name="T1" fmla="*/ 49 h 49"/>
                <a:gd name="T2" fmla="*/ 40 w 59"/>
                <a:gd name="T3" fmla="*/ 44 h 49"/>
                <a:gd name="T4" fmla="*/ 42 w 59"/>
                <a:gd name="T5" fmla="*/ 41 h 49"/>
                <a:gd name="T6" fmla="*/ 40 w 59"/>
                <a:gd name="T7" fmla="*/ 37 h 49"/>
                <a:gd name="T8" fmla="*/ 38 w 59"/>
                <a:gd name="T9" fmla="*/ 35 h 49"/>
                <a:gd name="T10" fmla="*/ 45 w 59"/>
                <a:gd name="T11" fmla="*/ 35 h 49"/>
                <a:gd name="T12" fmla="*/ 52 w 59"/>
                <a:gd name="T13" fmla="*/ 33 h 49"/>
                <a:gd name="T14" fmla="*/ 54 w 59"/>
                <a:gd name="T15" fmla="*/ 29 h 49"/>
                <a:gd name="T16" fmla="*/ 54 w 59"/>
                <a:gd name="T17" fmla="*/ 24 h 49"/>
                <a:gd name="T18" fmla="*/ 58 w 59"/>
                <a:gd name="T19" fmla="*/ 22 h 49"/>
                <a:gd name="T20" fmla="*/ 56 w 59"/>
                <a:gd name="T21" fmla="*/ 19 h 49"/>
                <a:gd name="T22" fmla="*/ 59 w 59"/>
                <a:gd name="T23" fmla="*/ 17 h 49"/>
                <a:gd name="T24" fmla="*/ 55 w 59"/>
                <a:gd name="T25" fmla="*/ 16 h 49"/>
                <a:gd name="T26" fmla="*/ 52 w 59"/>
                <a:gd name="T27" fmla="*/ 16 h 49"/>
                <a:gd name="T28" fmla="*/ 55 w 59"/>
                <a:gd name="T29" fmla="*/ 14 h 49"/>
                <a:gd name="T30" fmla="*/ 51 w 59"/>
                <a:gd name="T31" fmla="*/ 12 h 49"/>
                <a:gd name="T32" fmla="*/ 48 w 59"/>
                <a:gd name="T33" fmla="*/ 10 h 49"/>
                <a:gd name="T34" fmla="*/ 46 w 59"/>
                <a:gd name="T35" fmla="*/ 9 h 49"/>
                <a:gd name="T36" fmla="*/ 50 w 59"/>
                <a:gd name="T37" fmla="*/ 8 h 49"/>
                <a:gd name="T38" fmla="*/ 45 w 59"/>
                <a:gd name="T39" fmla="*/ 7 h 49"/>
                <a:gd name="T40" fmla="*/ 39 w 59"/>
                <a:gd name="T41" fmla="*/ 9 h 49"/>
                <a:gd name="T42" fmla="*/ 35 w 59"/>
                <a:gd name="T43" fmla="*/ 10 h 49"/>
                <a:gd name="T44" fmla="*/ 26 w 59"/>
                <a:gd name="T45" fmla="*/ 9 h 49"/>
                <a:gd name="T46" fmla="*/ 23 w 59"/>
                <a:gd name="T47" fmla="*/ 7 h 49"/>
                <a:gd name="T48" fmla="*/ 18 w 59"/>
                <a:gd name="T49" fmla="*/ 5 h 49"/>
                <a:gd name="T50" fmla="*/ 16 w 59"/>
                <a:gd name="T51" fmla="*/ 1 h 49"/>
                <a:gd name="T52" fmla="*/ 14 w 59"/>
                <a:gd name="T53" fmla="*/ 4 h 49"/>
                <a:gd name="T54" fmla="*/ 15 w 59"/>
                <a:gd name="T55" fmla="*/ 5 h 49"/>
                <a:gd name="T56" fmla="*/ 13 w 59"/>
                <a:gd name="T57" fmla="*/ 6 h 49"/>
                <a:gd name="T58" fmla="*/ 9 w 59"/>
                <a:gd name="T59" fmla="*/ 9 h 49"/>
                <a:gd name="T60" fmla="*/ 7 w 59"/>
                <a:gd name="T61" fmla="*/ 14 h 49"/>
                <a:gd name="T62" fmla="*/ 6 w 59"/>
                <a:gd name="T63" fmla="*/ 11 h 49"/>
                <a:gd name="T64" fmla="*/ 7 w 59"/>
                <a:gd name="T65" fmla="*/ 6 h 49"/>
                <a:gd name="T66" fmla="*/ 8 w 59"/>
                <a:gd name="T67" fmla="*/ 4 h 49"/>
                <a:gd name="T68" fmla="*/ 7 w 59"/>
                <a:gd name="T69" fmla="*/ 4 h 49"/>
                <a:gd name="T70" fmla="*/ 3 w 59"/>
                <a:gd name="T71" fmla="*/ 8 h 49"/>
                <a:gd name="T72" fmla="*/ 0 w 59"/>
                <a:gd name="T73" fmla="*/ 13 h 49"/>
                <a:gd name="T74" fmla="*/ 4 w 59"/>
                <a:gd name="T75" fmla="*/ 18 h 49"/>
                <a:gd name="T76" fmla="*/ 4 w 59"/>
                <a:gd name="T77" fmla="*/ 21 h 49"/>
                <a:gd name="T78" fmla="*/ 8 w 59"/>
                <a:gd name="T79" fmla="*/ 22 h 49"/>
                <a:gd name="T80" fmla="*/ 14 w 59"/>
                <a:gd name="T81" fmla="*/ 23 h 49"/>
                <a:gd name="T82" fmla="*/ 20 w 59"/>
                <a:gd name="T83" fmla="*/ 26 h 49"/>
                <a:gd name="T84" fmla="*/ 24 w 59"/>
                <a:gd name="T85" fmla="*/ 26 h 49"/>
                <a:gd name="T86" fmla="*/ 26 w 59"/>
                <a:gd name="T87" fmla="*/ 28 h 49"/>
                <a:gd name="T88" fmla="*/ 24 w 59"/>
                <a:gd name="T89" fmla="*/ 32 h 49"/>
                <a:gd name="T90" fmla="*/ 24 w 59"/>
                <a:gd name="T91" fmla="*/ 36 h 49"/>
                <a:gd name="T92" fmla="*/ 25 w 59"/>
                <a:gd name="T93" fmla="*/ 41 h 49"/>
                <a:gd name="T94" fmla="*/ 26 w 59"/>
                <a:gd name="T95" fmla="*/ 43 h 49"/>
                <a:gd name="T96" fmla="*/ 22 w 59"/>
                <a:gd name="T97" fmla="*/ 1 h 49"/>
                <a:gd name="T98" fmla="*/ 22 w 59"/>
                <a:gd name="T99" fmla="*/ 2 h 49"/>
                <a:gd name="T100" fmla="*/ 20 w 59"/>
                <a:gd name="T101" fmla="*/ 2 h 49"/>
                <a:gd name="T102" fmla="*/ 15 w 59"/>
                <a:gd name="T103" fmla="*/ 0 h 49"/>
                <a:gd name="T104" fmla="*/ 40 w 59"/>
                <a:gd name="T105" fmla="*/ 6 h 49"/>
                <a:gd name="T106" fmla="*/ 41 w 59"/>
                <a:gd name="T107" fmla="*/ 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49">
                  <a:moveTo>
                    <a:pt x="27" y="47"/>
                  </a:moveTo>
                  <a:cubicBezTo>
                    <a:pt x="29" y="48"/>
                    <a:pt x="29" y="48"/>
                    <a:pt x="29" y="48"/>
                  </a:cubicBezTo>
                  <a:cubicBezTo>
                    <a:pt x="31" y="49"/>
                    <a:pt x="31" y="49"/>
                    <a:pt x="31" y="49"/>
                  </a:cubicBezTo>
                  <a:cubicBezTo>
                    <a:pt x="32" y="49"/>
                    <a:pt x="32" y="49"/>
                    <a:pt x="32" y="49"/>
                  </a:cubicBezTo>
                  <a:cubicBezTo>
                    <a:pt x="34" y="49"/>
                    <a:pt x="34" y="49"/>
                    <a:pt x="34" y="49"/>
                  </a:cubicBezTo>
                  <a:cubicBezTo>
                    <a:pt x="35" y="48"/>
                    <a:pt x="35" y="48"/>
                    <a:pt x="35" y="48"/>
                  </a:cubicBezTo>
                  <a:cubicBezTo>
                    <a:pt x="36" y="47"/>
                    <a:pt x="36" y="47"/>
                    <a:pt x="36" y="47"/>
                  </a:cubicBezTo>
                  <a:cubicBezTo>
                    <a:pt x="37" y="46"/>
                    <a:pt x="37" y="46"/>
                    <a:pt x="37" y="46"/>
                  </a:cubicBezTo>
                  <a:cubicBezTo>
                    <a:pt x="39" y="45"/>
                    <a:pt x="39" y="45"/>
                    <a:pt x="39" y="45"/>
                  </a:cubicBezTo>
                  <a:cubicBezTo>
                    <a:pt x="40" y="44"/>
                    <a:pt x="40" y="44"/>
                    <a:pt x="40" y="44"/>
                  </a:cubicBezTo>
                  <a:cubicBezTo>
                    <a:pt x="41" y="43"/>
                    <a:pt x="41" y="43"/>
                    <a:pt x="41" y="43"/>
                  </a:cubicBezTo>
                  <a:cubicBezTo>
                    <a:pt x="43" y="43"/>
                    <a:pt x="43" y="43"/>
                    <a:pt x="43" y="43"/>
                  </a:cubicBezTo>
                  <a:cubicBezTo>
                    <a:pt x="44" y="43"/>
                    <a:pt x="44" y="43"/>
                    <a:pt x="44" y="43"/>
                  </a:cubicBezTo>
                  <a:cubicBezTo>
                    <a:pt x="44" y="42"/>
                    <a:pt x="44" y="42"/>
                    <a:pt x="44" y="42"/>
                  </a:cubicBezTo>
                  <a:cubicBezTo>
                    <a:pt x="42" y="41"/>
                    <a:pt x="42" y="41"/>
                    <a:pt x="42" y="41"/>
                  </a:cubicBezTo>
                  <a:cubicBezTo>
                    <a:pt x="41" y="42"/>
                    <a:pt x="41" y="42"/>
                    <a:pt x="41" y="42"/>
                  </a:cubicBezTo>
                  <a:cubicBezTo>
                    <a:pt x="39" y="41"/>
                    <a:pt x="39" y="41"/>
                    <a:pt x="39" y="41"/>
                  </a:cubicBezTo>
                  <a:cubicBezTo>
                    <a:pt x="39" y="40"/>
                    <a:pt x="39" y="40"/>
                    <a:pt x="39" y="40"/>
                  </a:cubicBezTo>
                  <a:cubicBezTo>
                    <a:pt x="38" y="39"/>
                    <a:pt x="38" y="39"/>
                    <a:pt x="38" y="39"/>
                  </a:cubicBezTo>
                  <a:cubicBezTo>
                    <a:pt x="40" y="37"/>
                    <a:pt x="40" y="37"/>
                    <a:pt x="40" y="37"/>
                  </a:cubicBezTo>
                  <a:cubicBezTo>
                    <a:pt x="39" y="36"/>
                    <a:pt x="39" y="36"/>
                    <a:pt x="39" y="36"/>
                  </a:cubicBezTo>
                  <a:cubicBezTo>
                    <a:pt x="38" y="36"/>
                    <a:pt x="38" y="36"/>
                    <a:pt x="38" y="36"/>
                  </a:cubicBezTo>
                  <a:cubicBezTo>
                    <a:pt x="38" y="35"/>
                    <a:pt x="38" y="35"/>
                    <a:pt x="38" y="35"/>
                  </a:cubicBezTo>
                  <a:cubicBezTo>
                    <a:pt x="37" y="34"/>
                    <a:pt x="37" y="34"/>
                    <a:pt x="37" y="34"/>
                  </a:cubicBezTo>
                  <a:cubicBezTo>
                    <a:pt x="38" y="35"/>
                    <a:pt x="38" y="35"/>
                    <a:pt x="38" y="35"/>
                  </a:cubicBezTo>
                  <a:cubicBezTo>
                    <a:pt x="40" y="35"/>
                    <a:pt x="40" y="35"/>
                    <a:pt x="40" y="35"/>
                  </a:cubicBezTo>
                  <a:cubicBezTo>
                    <a:pt x="41" y="36"/>
                    <a:pt x="41" y="36"/>
                    <a:pt x="41" y="36"/>
                  </a:cubicBezTo>
                  <a:cubicBezTo>
                    <a:pt x="43" y="35"/>
                    <a:pt x="43" y="35"/>
                    <a:pt x="43" y="35"/>
                  </a:cubicBezTo>
                  <a:cubicBezTo>
                    <a:pt x="45" y="35"/>
                    <a:pt x="45" y="35"/>
                    <a:pt x="45" y="35"/>
                  </a:cubicBezTo>
                  <a:cubicBezTo>
                    <a:pt x="45" y="35"/>
                    <a:pt x="45" y="35"/>
                    <a:pt x="45" y="35"/>
                  </a:cubicBezTo>
                  <a:cubicBezTo>
                    <a:pt x="46" y="35"/>
                    <a:pt x="46" y="35"/>
                    <a:pt x="46" y="35"/>
                  </a:cubicBezTo>
                  <a:cubicBezTo>
                    <a:pt x="48" y="34"/>
                    <a:pt x="48" y="34"/>
                    <a:pt x="48" y="34"/>
                  </a:cubicBezTo>
                  <a:cubicBezTo>
                    <a:pt x="49" y="34"/>
                    <a:pt x="49" y="34"/>
                    <a:pt x="49" y="34"/>
                  </a:cubicBezTo>
                  <a:cubicBezTo>
                    <a:pt x="50" y="34"/>
                    <a:pt x="50" y="34"/>
                    <a:pt x="50" y="34"/>
                  </a:cubicBezTo>
                  <a:cubicBezTo>
                    <a:pt x="52" y="33"/>
                    <a:pt x="52" y="33"/>
                    <a:pt x="52" y="33"/>
                  </a:cubicBezTo>
                  <a:cubicBezTo>
                    <a:pt x="53" y="33"/>
                    <a:pt x="53" y="33"/>
                    <a:pt x="53" y="33"/>
                  </a:cubicBezTo>
                  <a:cubicBezTo>
                    <a:pt x="56" y="32"/>
                    <a:pt x="56" y="32"/>
                    <a:pt x="56" y="32"/>
                  </a:cubicBezTo>
                  <a:cubicBezTo>
                    <a:pt x="56" y="31"/>
                    <a:pt x="56" y="31"/>
                    <a:pt x="56" y="31"/>
                  </a:cubicBezTo>
                  <a:cubicBezTo>
                    <a:pt x="56" y="30"/>
                    <a:pt x="56" y="30"/>
                    <a:pt x="56" y="30"/>
                  </a:cubicBezTo>
                  <a:cubicBezTo>
                    <a:pt x="54" y="29"/>
                    <a:pt x="54" y="29"/>
                    <a:pt x="54" y="29"/>
                  </a:cubicBezTo>
                  <a:cubicBezTo>
                    <a:pt x="53" y="27"/>
                    <a:pt x="53" y="27"/>
                    <a:pt x="53" y="27"/>
                  </a:cubicBezTo>
                  <a:cubicBezTo>
                    <a:pt x="53" y="26"/>
                    <a:pt x="53" y="26"/>
                    <a:pt x="53" y="26"/>
                  </a:cubicBezTo>
                  <a:cubicBezTo>
                    <a:pt x="54" y="25"/>
                    <a:pt x="54" y="25"/>
                    <a:pt x="54" y="25"/>
                  </a:cubicBezTo>
                  <a:cubicBezTo>
                    <a:pt x="54" y="24"/>
                    <a:pt x="54" y="24"/>
                    <a:pt x="54" y="24"/>
                  </a:cubicBezTo>
                  <a:cubicBezTo>
                    <a:pt x="54" y="24"/>
                    <a:pt x="54" y="24"/>
                    <a:pt x="54" y="24"/>
                  </a:cubicBezTo>
                  <a:cubicBezTo>
                    <a:pt x="55" y="24"/>
                    <a:pt x="55" y="24"/>
                    <a:pt x="55" y="24"/>
                  </a:cubicBezTo>
                  <a:cubicBezTo>
                    <a:pt x="56" y="24"/>
                    <a:pt x="56" y="24"/>
                    <a:pt x="56" y="24"/>
                  </a:cubicBezTo>
                  <a:cubicBezTo>
                    <a:pt x="56" y="24"/>
                    <a:pt x="56" y="24"/>
                    <a:pt x="56" y="24"/>
                  </a:cubicBezTo>
                  <a:cubicBezTo>
                    <a:pt x="58" y="23"/>
                    <a:pt x="58" y="23"/>
                    <a:pt x="58" y="23"/>
                  </a:cubicBezTo>
                  <a:cubicBezTo>
                    <a:pt x="58" y="22"/>
                    <a:pt x="58" y="22"/>
                    <a:pt x="58" y="22"/>
                  </a:cubicBezTo>
                  <a:cubicBezTo>
                    <a:pt x="57" y="22"/>
                    <a:pt x="57" y="22"/>
                    <a:pt x="57" y="22"/>
                  </a:cubicBezTo>
                  <a:cubicBezTo>
                    <a:pt x="56" y="22"/>
                    <a:pt x="56" y="22"/>
                    <a:pt x="56" y="22"/>
                  </a:cubicBezTo>
                  <a:cubicBezTo>
                    <a:pt x="56" y="21"/>
                    <a:pt x="56" y="21"/>
                    <a:pt x="56" y="21"/>
                  </a:cubicBezTo>
                  <a:cubicBezTo>
                    <a:pt x="55" y="20"/>
                    <a:pt x="55" y="20"/>
                    <a:pt x="55" y="20"/>
                  </a:cubicBezTo>
                  <a:cubicBezTo>
                    <a:pt x="56" y="19"/>
                    <a:pt x="56" y="19"/>
                    <a:pt x="56" y="19"/>
                  </a:cubicBezTo>
                  <a:cubicBezTo>
                    <a:pt x="57" y="19"/>
                    <a:pt x="57" y="19"/>
                    <a:pt x="57" y="19"/>
                  </a:cubicBezTo>
                  <a:cubicBezTo>
                    <a:pt x="58" y="18"/>
                    <a:pt x="58" y="18"/>
                    <a:pt x="58" y="18"/>
                  </a:cubicBezTo>
                  <a:cubicBezTo>
                    <a:pt x="59" y="17"/>
                    <a:pt x="59" y="17"/>
                    <a:pt x="59" y="17"/>
                  </a:cubicBezTo>
                  <a:cubicBezTo>
                    <a:pt x="59" y="17"/>
                    <a:pt x="59" y="17"/>
                    <a:pt x="59" y="17"/>
                  </a:cubicBezTo>
                  <a:cubicBezTo>
                    <a:pt x="59" y="17"/>
                    <a:pt x="59" y="17"/>
                    <a:pt x="59" y="17"/>
                  </a:cubicBezTo>
                  <a:cubicBezTo>
                    <a:pt x="58" y="16"/>
                    <a:pt x="58" y="16"/>
                    <a:pt x="58" y="16"/>
                  </a:cubicBezTo>
                  <a:cubicBezTo>
                    <a:pt x="57" y="16"/>
                    <a:pt x="57" y="16"/>
                    <a:pt x="57" y="16"/>
                  </a:cubicBezTo>
                  <a:cubicBezTo>
                    <a:pt x="56" y="16"/>
                    <a:pt x="56" y="16"/>
                    <a:pt x="56" y="16"/>
                  </a:cubicBezTo>
                  <a:cubicBezTo>
                    <a:pt x="55" y="16"/>
                    <a:pt x="55" y="16"/>
                    <a:pt x="55" y="16"/>
                  </a:cubicBezTo>
                  <a:cubicBezTo>
                    <a:pt x="55" y="16"/>
                    <a:pt x="55" y="16"/>
                    <a:pt x="55" y="16"/>
                  </a:cubicBezTo>
                  <a:cubicBezTo>
                    <a:pt x="54" y="16"/>
                    <a:pt x="54" y="16"/>
                    <a:pt x="54" y="16"/>
                  </a:cubicBezTo>
                  <a:cubicBezTo>
                    <a:pt x="53" y="16"/>
                    <a:pt x="53" y="16"/>
                    <a:pt x="53" y="16"/>
                  </a:cubicBezTo>
                  <a:cubicBezTo>
                    <a:pt x="52" y="16"/>
                    <a:pt x="52" y="16"/>
                    <a:pt x="52" y="16"/>
                  </a:cubicBezTo>
                  <a:cubicBezTo>
                    <a:pt x="51" y="16"/>
                    <a:pt x="51" y="16"/>
                    <a:pt x="51" y="16"/>
                  </a:cubicBezTo>
                  <a:cubicBezTo>
                    <a:pt x="52" y="16"/>
                    <a:pt x="52" y="16"/>
                    <a:pt x="52" y="16"/>
                  </a:cubicBezTo>
                  <a:cubicBezTo>
                    <a:pt x="53" y="16"/>
                    <a:pt x="53" y="16"/>
                    <a:pt x="53" y="16"/>
                  </a:cubicBezTo>
                  <a:cubicBezTo>
                    <a:pt x="53" y="16"/>
                    <a:pt x="53" y="16"/>
                    <a:pt x="53" y="16"/>
                  </a:cubicBezTo>
                  <a:cubicBezTo>
                    <a:pt x="54" y="15"/>
                    <a:pt x="54" y="15"/>
                    <a:pt x="54" y="15"/>
                  </a:cubicBezTo>
                  <a:cubicBezTo>
                    <a:pt x="55" y="14"/>
                    <a:pt x="55" y="14"/>
                    <a:pt x="55" y="14"/>
                  </a:cubicBezTo>
                  <a:cubicBezTo>
                    <a:pt x="55" y="14"/>
                    <a:pt x="55" y="14"/>
                    <a:pt x="55" y="14"/>
                  </a:cubicBezTo>
                  <a:cubicBezTo>
                    <a:pt x="54" y="14"/>
                    <a:pt x="54" y="14"/>
                    <a:pt x="54" y="14"/>
                  </a:cubicBezTo>
                  <a:cubicBezTo>
                    <a:pt x="54" y="13"/>
                    <a:pt x="54" y="13"/>
                    <a:pt x="54" y="13"/>
                  </a:cubicBezTo>
                  <a:cubicBezTo>
                    <a:pt x="54" y="13"/>
                    <a:pt x="54" y="13"/>
                    <a:pt x="54" y="13"/>
                  </a:cubicBezTo>
                  <a:cubicBezTo>
                    <a:pt x="53" y="12"/>
                    <a:pt x="53" y="12"/>
                    <a:pt x="53" y="12"/>
                  </a:cubicBezTo>
                  <a:cubicBezTo>
                    <a:pt x="51" y="12"/>
                    <a:pt x="51" y="12"/>
                    <a:pt x="51" y="12"/>
                  </a:cubicBezTo>
                  <a:cubicBezTo>
                    <a:pt x="51" y="11"/>
                    <a:pt x="51" y="11"/>
                    <a:pt x="51" y="11"/>
                  </a:cubicBezTo>
                  <a:cubicBezTo>
                    <a:pt x="50" y="11"/>
                    <a:pt x="50" y="11"/>
                    <a:pt x="50" y="11"/>
                  </a:cubicBezTo>
                  <a:cubicBezTo>
                    <a:pt x="50" y="11"/>
                    <a:pt x="50" y="11"/>
                    <a:pt x="50" y="11"/>
                  </a:cubicBezTo>
                  <a:cubicBezTo>
                    <a:pt x="49" y="11"/>
                    <a:pt x="49" y="11"/>
                    <a:pt x="49" y="11"/>
                  </a:cubicBezTo>
                  <a:cubicBezTo>
                    <a:pt x="48" y="10"/>
                    <a:pt x="48" y="10"/>
                    <a:pt x="48" y="10"/>
                  </a:cubicBezTo>
                  <a:cubicBezTo>
                    <a:pt x="48" y="10"/>
                    <a:pt x="48" y="10"/>
                    <a:pt x="48" y="10"/>
                  </a:cubicBezTo>
                  <a:cubicBezTo>
                    <a:pt x="48" y="11"/>
                    <a:pt x="48" y="11"/>
                    <a:pt x="48" y="11"/>
                  </a:cubicBezTo>
                  <a:cubicBezTo>
                    <a:pt x="47" y="10"/>
                    <a:pt x="47" y="10"/>
                    <a:pt x="47" y="10"/>
                  </a:cubicBezTo>
                  <a:cubicBezTo>
                    <a:pt x="47" y="10"/>
                    <a:pt x="47" y="10"/>
                    <a:pt x="47" y="10"/>
                  </a:cubicBezTo>
                  <a:cubicBezTo>
                    <a:pt x="46" y="9"/>
                    <a:pt x="46" y="9"/>
                    <a:pt x="46" y="9"/>
                  </a:cubicBezTo>
                  <a:cubicBezTo>
                    <a:pt x="46" y="9"/>
                    <a:pt x="46" y="9"/>
                    <a:pt x="46" y="9"/>
                  </a:cubicBezTo>
                  <a:cubicBezTo>
                    <a:pt x="46" y="8"/>
                    <a:pt x="46" y="8"/>
                    <a:pt x="46" y="8"/>
                  </a:cubicBezTo>
                  <a:cubicBezTo>
                    <a:pt x="48" y="8"/>
                    <a:pt x="48" y="8"/>
                    <a:pt x="48" y="8"/>
                  </a:cubicBezTo>
                  <a:cubicBezTo>
                    <a:pt x="49" y="8"/>
                    <a:pt x="49" y="8"/>
                    <a:pt x="49" y="8"/>
                  </a:cubicBezTo>
                  <a:cubicBezTo>
                    <a:pt x="50" y="8"/>
                    <a:pt x="50" y="8"/>
                    <a:pt x="50" y="8"/>
                  </a:cubicBezTo>
                  <a:cubicBezTo>
                    <a:pt x="50" y="7"/>
                    <a:pt x="50" y="7"/>
                    <a:pt x="50" y="7"/>
                  </a:cubicBezTo>
                  <a:cubicBezTo>
                    <a:pt x="49" y="7"/>
                    <a:pt x="49" y="7"/>
                    <a:pt x="49" y="7"/>
                  </a:cubicBezTo>
                  <a:cubicBezTo>
                    <a:pt x="47" y="7"/>
                    <a:pt x="47" y="7"/>
                    <a:pt x="47" y="7"/>
                  </a:cubicBezTo>
                  <a:cubicBezTo>
                    <a:pt x="46" y="7"/>
                    <a:pt x="46" y="7"/>
                    <a:pt x="46" y="7"/>
                  </a:cubicBezTo>
                  <a:cubicBezTo>
                    <a:pt x="45" y="7"/>
                    <a:pt x="45" y="7"/>
                    <a:pt x="45" y="7"/>
                  </a:cubicBezTo>
                  <a:cubicBezTo>
                    <a:pt x="43" y="8"/>
                    <a:pt x="43" y="8"/>
                    <a:pt x="43" y="8"/>
                  </a:cubicBezTo>
                  <a:cubicBezTo>
                    <a:pt x="42" y="8"/>
                    <a:pt x="42" y="8"/>
                    <a:pt x="42" y="8"/>
                  </a:cubicBezTo>
                  <a:cubicBezTo>
                    <a:pt x="41" y="8"/>
                    <a:pt x="41" y="8"/>
                    <a:pt x="41" y="8"/>
                  </a:cubicBezTo>
                  <a:cubicBezTo>
                    <a:pt x="40" y="9"/>
                    <a:pt x="40" y="9"/>
                    <a:pt x="40" y="9"/>
                  </a:cubicBezTo>
                  <a:cubicBezTo>
                    <a:pt x="39" y="9"/>
                    <a:pt x="39" y="9"/>
                    <a:pt x="39" y="9"/>
                  </a:cubicBezTo>
                  <a:cubicBezTo>
                    <a:pt x="38" y="9"/>
                    <a:pt x="38" y="9"/>
                    <a:pt x="38" y="9"/>
                  </a:cubicBezTo>
                  <a:cubicBezTo>
                    <a:pt x="38" y="10"/>
                    <a:pt x="38" y="10"/>
                    <a:pt x="38" y="10"/>
                  </a:cubicBezTo>
                  <a:cubicBezTo>
                    <a:pt x="36" y="10"/>
                    <a:pt x="36" y="10"/>
                    <a:pt x="36" y="10"/>
                  </a:cubicBezTo>
                  <a:cubicBezTo>
                    <a:pt x="36" y="10"/>
                    <a:pt x="36" y="10"/>
                    <a:pt x="36" y="10"/>
                  </a:cubicBezTo>
                  <a:cubicBezTo>
                    <a:pt x="35" y="10"/>
                    <a:pt x="35" y="10"/>
                    <a:pt x="35" y="10"/>
                  </a:cubicBezTo>
                  <a:cubicBezTo>
                    <a:pt x="33" y="9"/>
                    <a:pt x="33" y="9"/>
                    <a:pt x="33" y="9"/>
                  </a:cubicBezTo>
                  <a:cubicBezTo>
                    <a:pt x="33" y="8"/>
                    <a:pt x="33" y="8"/>
                    <a:pt x="33" y="8"/>
                  </a:cubicBezTo>
                  <a:cubicBezTo>
                    <a:pt x="32" y="8"/>
                    <a:pt x="32" y="8"/>
                    <a:pt x="32" y="8"/>
                  </a:cubicBezTo>
                  <a:cubicBezTo>
                    <a:pt x="30" y="8"/>
                    <a:pt x="30" y="8"/>
                    <a:pt x="30" y="8"/>
                  </a:cubicBezTo>
                  <a:cubicBezTo>
                    <a:pt x="26" y="9"/>
                    <a:pt x="26" y="9"/>
                    <a:pt x="26" y="9"/>
                  </a:cubicBezTo>
                  <a:cubicBezTo>
                    <a:pt x="24" y="9"/>
                    <a:pt x="24" y="9"/>
                    <a:pt x="24" y="9"/>
                  </a:cubicBezTo>
                  <a:cubicBezTo>
                    <a:pt x="23" y="8"/>
                    <a:pt x="23" y="8"/>
                    <a:pt x="23" y="8"/>
                  </a:cubicBezTo>
                  <a:cubicBezTo>
                    <a:pt x="23" y="8"/>
                    <a:pt x="23" y="8"/>
                    <a:pt x="23" y="8"/>
                  </a:cubicBezTo>
                  <a:cubicBezTo>
                    <a:pt x="23" y="7"/>
                    <a:pt x="23" y="7"/>
                    <a:pt x="23" y="7"/>
                  </a:cubicBezTo>
                  <a:cubicBezTo>
                    <a:pt x="23" y="7"/>
                    <a:pt x="23" y="7"/>
                    <a:pt x="23" y="7"/>
                  </a:cubicBezTo>
                  <a:cubicBezTo>
                    <a:pt x="23" y="6"/>
                    <a:pt x="23" y="6"/>
                    <a:pt x="23" y="6"/>
                  </a:cubicBezTo>
                  <a:cubicBezTo>
                    <a:pt x="22" y="5"/>
                    <a:pt x="22" y="5"/>
                    <a:pt x="22" y="5"/>
                  </a:cubicBezTo>
                  <a:cubicBezTo>
                    <a:pt x="21" y="5"/>
                    <a:pt x="21" y="5"/>
                    <a:pt x="21" y="5"/>
                  </a:cubicBezTo>
                  <a:cubicBezTo>
                    <a:pt x="19" y="5"/>
                    <a:pt x="19" y="5"/>
                    <a:pt x="19" y="5"/>
                  </a:cubicBezTo>
                  <a:cubicBezTo>
                    <a:pt x="18" y="5"/>
                    <a:pt x="18" y="5"/>
                    <a:pt x="18" y="5"/>
                  </a:cubicBezTo>
                  <a:cubicBezTo>
                    <a:pt x="18" y="5"/>
                    <a:pt x="18" y="5"/>
                    <a:pt x="18" y="5"/>
                  </a:cubicBezTo>
                  <a:cubicBezTo>
                    <a:pt x="17" y="5"/>
                    <a:pt x="17" y="5"/>
                    <a:pt x="17" y="5"/>
                  </a:cubicBezTo>
                  <a:cubicBezTo>
                    <a:pt x="16" y="4"/>
                    <a:pt x="16" y="4"/>
                    <a:pt x="16" y="4"/>
                  </a:cubicBezTo>
                  <a:cubicBezTo>
                    <a:pt x="16" y="3"/>
                    <a:pt x="16" y="3"/>
                    <a:pt x="16" y="3"/>
                  </a:cubicBezTo>
                  <a:cubicBezTo>
                    <a:pt x="16" y="1"/>
                    <a:pt x="16" y="1"/>
                    <a:pt x="16" y="1"/>
                  </a:cubicBezTo>
                  <a:cubicBezTo>
                    <a:pt x="16" y="1"/>
                    <a:pt x="16" y="1"/>
                    <a:pt x="16" y="1"/>
                  </a:cubicBezTo>
                  <a:cubicBezTo>
                    <a:pt x="14" y="2"/>
                    <a:pt x="14" y="2"/>
                    <a:pt x="14" y="2"/>
                  </a:cubicBezTo>
                  <a:cubicBezTo>
                    <a:pt x="13" y="3"/>
                    <a:pt x="13" y="3"/>
                    <a:pt x="13" y="3"/>
                  </a:cubicBezTo>
                  <a:cubicBezTo>
                    <a:pt x="13" y="4"/>
                    <a:pt x="13" y="4"/>
                    <a:pt x="13" y="4"/>
                  </a:cubicBezTo>
                  <a:cubicBezTo>
                    <a:pt x="14" y="4"/>
                    <a:pt x="14" y="4"/>
                    <a:pt x="14" y="4"/>
                  </a:cubicBezTo>
                  <a:cubicBezTo>
                    <a:pt x="15" y="4"/>
                    <a:pt x="15" y="4"/>
                    <a:pt x="15" y="4"/>
                  </a:cubicBezTo>
                  <a:cubicBezTo>
                    <a:pt x="16" y="4"/>
                    <a:pt x="16" y="4"/>
                    <a:pt x="16" y="4"/>
                  </a:cubicBezTo>
                  <a:cubicBezTo>
                    <a:pt x="16" y="4"/>
                    <a:pt x="16" y="4"/>
                    <a:pt x="16" y="4"/>
                  </a:cubicBezTo>
                  <a:cubicBezTo>
                    <a:pt x="16" y="5"/>
                    <a:pt x="16" y="5"/>
                    <a:pt x="16" y="5"/>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3" y="6"/>
                    <a:pt x="13" y="6"/>
                    <a:pt x="13" y="6"/>
                  </a:cubicBezTo>
                  <a:cubicBezTo>
                    <a:pt x="11" y="6"/>
                    <a:pt x="11" y="6"/>
                    <a:pt x="11" y="6"/>
                  </a:cubicBezTo>
                  <a:cubicBezTo>
                    <a:pt x="9" y="7"/>
                    <a:pt x="9" y="7"/>
                    <a:pt x="9" y="7"/>
                  </a:cubicBezTo>
                  <a:cubicBezTo>
                    <a:pt x="8" y="7"/>
                    <a:pt x="8" y="7"/>
                    <a:pt x="8" y="7"/>
                  </a:cubicBezTo>
                  <a:cubicBezTo>
                    <a:pt x="8" y="8"/>
                    <a:pt x="8" y="8"/>
                    <a:pt x="8" y="8"/>
                  </a:cubicBezTo>
                  <a:cubicBezTo>
                    <a:pt x="9" y="9"/>
                    <a:pt x="9" y="9"/>
                    <a:pt x="9" y="9"/>
                  </a:cubicBezTo>
                  <a:cubicBezTo>
                    <a:pt x="9" y="10"/>
                    <a:pt x="9" y="10"/>
                    <a:pt x="9" y="10"/>
                  </a:cubicBezTo>
                  <a:cubicBezTo>
                    <a:pt x="9" y="12"/>
                    <a:pt x="9" y="12"/>
                    <a:pt x="9" y="12"/>
                  </a:cubicBezTo>
                  <a:cubicBezTo>
                    <a:pt x="9" y="12"/>
                    <a:pt x="9" y="12"/>
                    <a:pt x="9" y="12"/>
                  </a:cubicBezTo>
                  <a:cubicBezTo>
                    <a:pt x="9" y="14"/>
                    <a:pt x="9" y="14"/>
                    <a:pt x="9" y="14"/>
                  </a:cubicBezTo>
                  <a:cubicBezTo>
                    <a:pt x="7" y="14"/>
                    <a:pt x="7" y="14"/>
                    <a:pt x="7" y="14"/>
                  </a:cubicBezTo>
                  <a:cubicBezTo>
                    <a:pt x="6" y="14"/>
                    <a:pt x="6" y="14"/>
                    <a:pt x="6" y="14"/>
                  </a:cubicBezTo>
                  <a:cubicBezTo>
                    <a:pt x="6" y="13"/>
                    <a:pt x="6" y="13"/>
                    <a:pt x="6" y="13"/>
                  </a:cubicBezTo>
                  <a:cubicBezTo>
                    <a:pt x="5" y="12"/>
                    <a:pt x="5" y="12"/>
                    <a:pt x="5" y="12"/>
                  </a:cubicBezTo>
                  <a:cubicBezTo>
                    <a:pt x="5" y="11"/>
                    <a:pt x="5" y="11"/>
                    <a:pt x="5" y="11"/>
                  </a:cubicBezTo>
                  <a:cubicBezTo>
                    <a:pt x="6" y="11"/>
                    <a:pt x="6" y="11"/>
                    <a:pt x="6" y="11"/>
                  </a:cubicBezTo>
                  <a:cubicBezTo>
                    <a:pt x="6" y="10"/>
                    <a:pt x="6" y="10"/>
                    <a:pt x="6" y="10"/>
                  </a:cubicBezTo>
                  <a:cubicBezTo>
                    <a:pt x="8" y="9"/>
                    <a:pt x="8" y="9"/>
                    <a:pt x="8" y="9"/>
                  </a:cubicBezTo>
                  <a:cubicBezTo>
                    <a:pt x="8" y="8"/>
                    <a:pt x="8" y="8"/>
                    <a:pt x="8" y="8"/>
                  </a:cubicBezTo>
                  <a:cubicBezTo>
                    <a:pt x="7" y="7"/>
                    <a:pt x="7" y="7"/>
                    <a:pt x="7" y="7"/>
                  </a:cubicBezTo>
                  <a:cubicBezTo>
                    <a:pt x="7" y="6"/>
                    <a:pt x="7" y="6"/>
                    <a:pt x="7" y="6"/>
                  </a:cubicBezTo>
                  <a:cubicBezTo>
                    <a:pt x="7" y="6"/>
                    <a:pt x="7" y="6"/>
                    <a:pt x="7" y="6"/>
                  </a:cubicBezTo>
                  <a:cubicBezTo>
                    <a:pt x="7" y="5"/>
                    <a:pt x="7" y="5"/>
                    <a:pt x="7" y="5"/>
                  </a:cubicBezTo>
                  <a:cubicBezTo>
                    <a:pt x="6" y="5"/>
                    <a:pt x="6" y="5"/>
                    <a:pt x="6" y="5"/>
                  </a:cubicBezTo>
                  <a:cubicBezTo>
                    <a:pt x="6" y="4"/>
                    <a:pt x="6" y="4"/>
                    <a:pt x="6" y="4"/>
                  </a:cubicBezTo>
                  <a:cubicBezTo>
                    <a:pt x="8" y="4"/>
                    <a:pt x="8" y="4"/>
                    <a:pt x="8" y="4"/>
                  </a:cubicBezTo>
                  <a:cubicBezTo>
                    <a:pt x="9" y="4"/>
                    <a:pt x="9" y="4"/>
                    <a:pt x="9" y="4"/>
                  </a:cubicBezTo>
                  <a:cubicBezTo>
                    <a:pt x="9" y="3"/>
                    <a:pt x="9" y="3"/>
                    <a:pt x="9" y="3"/>
                  </a:cubicBezTo>
                  <a:cubicBezTo>
                    <a:pt x="9" y="3"/>
                    <a:pt x="9" y="3"/>
                    <a:pt x="9" y="3"/>
                  </a:cubicBezTo>
                  <a:cubicBezTo>
                    <a:pt x="9" y="3"/>
                    <a:pt x="9" y="3"/>
                    <a:pt x="9" y="3"/>
                  </a:cubicBezTo>
                  <a:cubicBezTo>
                    <a:pt x="7" y="4"/>
                    <a:pt x="7" y="4"/>
                    <a:pt x="7" y="4"/>
                  </a:cubicBezTo>
                  <a:cubicBezTo>
                    <a:pt x="5" y="5"/>
                    <a:pt x="5" y="5"/>
                    <a:pt x="5" y="5"/>
                  </a:cubicBezTo>
                  <a:cubicBezTo>
                    <a:pt x="5" y="6"/>
                    <a:pt x="5" y="6"/>
                    <a:pt x="5" y="6"/>
                  </a:cubicBezTo>
                  <a:cubicBezTo>
                    <a:pt x="4" y="6"/>
                    <a:pt x="4" y="6"/>
                    <a:pt x="4" y="6"/>
                  </a:cubicBezTo>
                  <a:cubicBezTo>
                    <a:pt x="3" y="7"/>
                    <a:pt x="3" y="7"/>
                    <a:pt x="3" y="7"/>
                  </a:cubicBezTo>
                  <a:cubicBezTo>
                    <a:pt x="3" y="8"/>
                    <a:pt x="3" y="8"/>
                    <a:pt x="3" y="8"/>
                  </a:cubicBezTo>
                  <a:cubicBezTo>
                    <a:pt x="1" y="9"/>
                    <a:pt x="1" y="9"/>
                    <a:pt x="1" y="9"/>
                  </a:cubicBezTo>
                  <a:cubicBezTo>
                    <a:pt x="1" y="10"/>
                    <a:pt x="1" y="10"/>
                    <a:pt x="1" y="10"/>
                  </a:cubicBezTo>
                  <a:cubicBezTo>
                    <a:pt x="1" y="11"/>
                    <a:pt x="1" y="11"/>
                    <a:pt x="1" y="11"/>
                  </a:cubicBezTo>
                  <a:cubicBezTo>
                    <a:pt x="1" y="12"/>
                    <a:pt x="1" y="12"/>
                    <a:pt x="1" y="12"/>
                  </a:cubicBezTo>
                  <a:cubicBezTo>
                    <a:pt x="0" y="13"/>
                    <a:pt x="0" y="13"/>
                    <a:pt x="0" y="13"/>
                  </a:cubicBezTo>
                  <a:cubicBezTo>
                    <a:pt x="0" y="14"/>
                    <a:pt x="0" y="14"/>
                    <a:pt x="0" y="14"/>
                  </a:cubicBezTo>
                  <a:cubicBezTo>
                    <a:pt x="1" y="14"/>
                    <a:pt x="1" y="14"/>
                    <a:pt x="1" y="14"/>
                  </a:cubicBezTo>
                  <a:cubicBezTo>
                    <a:pt x="2" y="14"/>
                    <a:pt x="2" y="14"/>
                    <a:pt x="2" y="14"/>
                  </a:cubicBezTo>
                  <a:cubicBezTo>
                    <a:pt x="3" y="17"/>
                    <a:pt x="3" y="17"/>
                    <a:pt x="3" y="17"/>
                  </a:cubicBezTo>
                  <a:cubicBezTo>
                    <a:pt x="4" y="18"/>
                    <a:pt x="4" y="18"/>
                    <a:pt x="4" y="18"/>
                  </a:cubicBezTo>
                  <a:cubicBezTo>
                    <a:pt x="4" y="19"/>
                    <a:pt x="4" y="19"/>
                    <a:pt x="4" y="19"/>
                  </a:cubicBezTo>
                  <a:cubicBezTo>
                    <a:pt x="4" y="19"/>
                    <a:pt x="4" y="19"/>
                    <a:pt x="4" y="19"/>
                  </a:cubicBezTo>
                  <a:cubicBezTo>
                    <a:pt x="4" y="20"/>
                    <a:pt x="4" y="20"/>
                    <a:pt x="4" y="20"/>
                  </a:cubicBezTo>
                  <a:cubicBezTo>
                    <a:pt x="4" y="20"/>
                    <a:pt x="4" y="20"/>
                    <a:pt x="4" y="20"/>
                  </a:cubicBezTo>
                  <a:cubicBezTo>
                    <a:pt x="4" y="21"/>
                    <a:pt x="4" y="21"/>
                    <a:pt x="4" y="21"/>
                  </a:cubicBezTo>
                  <a:cubicBezTo>
                    <a:pt x="5" y="22"/>
                    <a:pt x="5" y="22"/>
                    <a:pt x="5" y="22"/>
                  </a:cubicBezTo>
                  <a:cubicBezTo>
                    <a:pt x="6" y="22"/>
                    <a:pt x="6" y="22"/>
                    <a:pt x="6" y="22"/>
                  </a:cubicBezTo>
                  <a:cubicBezTo>
                    <a:pt x="7" y="22"/>
                    <a:pt x="7" y="22"/>
                    <a:pt x="7" y="22"/>
                  </a:cubicBezTo>
                  <a:cubicBezTo>
                    <a:pt x="8" y="23"/>
                    <a:pt x="8" y="23"/>
                    <a:pt x="8" y="23"/>
                  </a:cubicBezTo>
                  <a:cubicBezTo>
                    <a:pt x="8" y="22"/>
                    <a:pt x="8" y="22"/>
                    <a:pt x="8" y="22"/>
                  </a:cubicBezTo>
                  <a:cubicBezTo>
                    <a:pt x="10" y="22"/>
                    <a:pt x="10" y="22"/>
                    <a:pt x="10" y="22"/>
                  </a:cubicBezTo>
                  <a:cubicBezTo>
                    <a:pt x="11" y="23"/>
                    <a:pt x="11" y="23"/>
                    <a:pt x="11" y="23"/>
                  </a:cubicBezTo>
                  <a:cubicBezTo>
                    <a:pt x="11" y="23"/>
                    <a:pt x="11" y="23"/>
                    <a:pt x="11" y="23"/>
                  </a:cubicBezTo>
                  <a:cubicBezTo>
                    <a:pt x="12" y="22"/>
                    <a:pt x="12" y="22"/>
                    <a:pt x="12" y="22"/>
                  </a:cubicBezTo>
                  <a:cubicBezTo>
                    <a:pt x="14" y="23"/>
                    <a:pt x="14" y="23"/>
                    <a:pt x="14" y="23"/>
                  </a:cubicBezTo>
                  <a:cubicBezTo>
                    <a:pt x="14" y="23"/>
                    <a:pt x="14" y="23"/>
                    <a:pt x="14" y="23"/>
                  </a:cubicBezTo>
                  <a:cubicBezTo>
                    <a:pt x="18" y="26"/>
                    <a:pt x="18" y="26"/>
                    <a:pt x="18" y="26"/>
                  </a:cubicBezTo>
                  <a:cubicBezTo>
                    <a:pt x="19" y="26"/>
                    <a:pt x="19" y="26"/>
                    <a:pt x="19" y="26"/>
                  </a:cubicBezTo>
                  <a:cubicBezTo>
                    <a:pt x="19" y="26"/>
                    <a:pt x="19" y="26"/>
                    <a:pt x="19" y="26"/>
                  </a:cubicBezTo>
                  <a:cubicBezTo>
                    <a:pt x="20" y="26"/>
                    <a:pt x="20" y="26"/>
                    <a:pt x="20" y="26"/>
                  </a:cubicBezTo>
                  <a:cubicBezTo>
                    <a:pt x="21" y="26"/>
                    <a:pt x="21" y="26"/>
                    <a:pt x="21" y="26"/>
                  </a:cubicBezTo>
                  <a:cubicBezTo>
                    <a:pt x="21" y="26"/>
                    <a:pt x="21" y="26"/>
                    <a:pt x="21" y="26"/>
                  </a:cubicBezTo>
                  <a:cubicBezTo>
                    <a:pt x="22" y="26"/>
                    <a:pt x="22" y="26"/>
                    <a:pt x="22" y="26"/>
                  </a:cubicBezTo>
                  <a:cubicBezTo>
                    <a:pt x="23" y="26"/>
                    <a:pt x="23" y="26"/>
                    <a:pt x="23" y="26"/>
                  </a:cubicBezTo>
                  <a:cubicBezTo>
                    <a:pt x="24" y="26"/>
                    <a:pt x="24" y="26"/>
                    <a:pt x="24" y="26"/>
                  </a:cubicBezTo>
                  <a:cubicBezTo>
                    <a:pt x="24" y="26"/>
                    <a:pt x="24" y="26"/>
                    <a:pt x="24" y="26"/>
                  </a:cubicBezTo>
                  <a:cubicBezTo>
                    <a:pt x="25" y="26"/>
                    <a:pt x="25" y="26"/>
                    <a:pt x="25" y="26"/>
                  </a:cubicBezTo>
                  <a:cubicBezTo>
                    <a:pt x="26" y="26"/>
                    <a:pt x="26" y="26"/>
                    <a:pt x="26" y="26"/>
                  </a:cubicBezTo>
                  <a:cubicBezTo>
                    <a:pt x="26" y="28"/>
                    <a:pt x="26" y="28"/>
                    <a:pt x="26" y="28"/>
                  </a:cubicBezTo>
                  <a:cubicBezTo>
                    <a:pt x="26" y="28"/>
                    <a:pt x="26" y="28"/>
                    <a:pt x="26" y="28"/>
                  </a:cubicBezTo>
                  <a:cubicBezTo>
                    <a:pt x="26" y="29"/>
                    <a:pt x="26" y="29"/>
                    <a:pt x="26" y="29"/>
                  </a:cubicBezTo>
                  <a:cubicBezTo>
                    <a:pt x="25" y="29"/>
                    <a:pt x="25" y="29"/>
                    <a:pt x="25" y="29"/>
                  </a:cubicBezTo>
                  <a:cubicBezTo>
                    <a:pt x="24" y="30"/>
                    <a:pt x="24" y="30"/>
                    <a:pt x="24" y="30"/>
                  </a:cubicBezTo>
                  <a:cubicBezTo>
                    <a:pt x="24" y="30"/>
                    <a:pt x="24" y="30"/>
                    <a:pt x="24" y="30"/>
                  </a:cubicBezTo>
                  <a:cubicBezTo>
                    <a:pt x="24" y="32"/>
                    <a:pt x="24" y="32"/>
                    <a:pt x="24" y="32"/>
                  </a:cubicBezTo>
                  <a:cubicBezTo>
                    <a:pt x="24" y="32"/>
                    <a:pt x="24" y="32"/>
                    <a:pt x="24" y="32"/>
                  </a:cubicBezTo>
                  <a:cubicBezTo>
                    <a:pt x="24" y="33"/>
                    <a:pt x="24" y="33"/>
                    <a:pt x="24" y="33"/>
                  </a:cubicBezTo>
                  <a:cubicBezTo>
                    <a:pt x="24" y="34"/>
                    <a:pt x="24" y="34"/>
                    <a:pt x="24" y="34"/>
                  </a:cubicBezTo>
                  <a:cubicBezTo>
                    <a:pt x="24" y="35"/>
                    <a:pt x="24" y="35"/>
                    <a:pt x="24" y="35"/>
                  </a:cubicBezTo>
                  <a:cubicBezTo>
                    <a:pt x="24" y="36"/>
                    <a:pt x="24" y="36"/>
                    <a:pt x="24" y="36"/>
                  </a:cubicBezTo>
                  <a:cubicBezTo>
                    <a:pt x="25" y="38"/>
                    <a:pt x="25" y="38"/>
                    <a:pt x="25" y="38"/>
                  </a:cubicBezTo>
                  <a:cubicBezTo>
                    <a:pt x="24" y="40"/>
                    <a:pt x="24" y="40"/>
                    <a:pt x="24" y="40"/>
                  </a:cubicBezTo>
                  <a:cubicBezTo>
                    <a:pt x="24" y="41"/>
                    <a:pt x="24" y="41"/>
                    <a:pt x="24" y="41"/>
                  </a:cubicBezTo>
                  <a:cubicBezTo>
                    <a:pt x="25" y="41"/>
                    <a:pt x="25" y="41"/>
                    <a:pt x="25" y="41"/>
                  </a:cubicBezTo>
                  <a:cubicBezTo>
                    <a:pt x="25" y="41"/>
                    <a:pt x="25" y="41"/>
                    <a:pt x="25" y="41"/>
                  </a:cubicBezTo>
                  <a:cubicBezTo>
                    <a:pt x="25" y="41"/>
                    <a:pt x="25" y="41"/>
                    <a:pt x="25" y="41"/>
                  </a:cubicBezTo>
                  <a:cubicBezTo>
                    <a:pt x="25" y="41"/>
                    <a:pt x="25" y="41"/>
                    <a:pt x="25" y="41"/>
                  </a:cubicBezTo>
                  <a:cubicBezTo>
                    <a:pt x="26" y="42"/>
                    <a:pt x="26" y="42"/>
                    <a:pt x="26" y="42"/>
                  </a:cubicBezTo>
                  <a:cubicBezTo>
                    <a:pt x="26" y="42"/>
                    <a:pt x="26" y="42"/>
                    <a:pt x="26" y="42"/>
                  </a:cubicBezTo>
                  <a:cubicBezTo>
                    <a:pt x="26" y="43"/>
                    <a:pt x="26" y="43"/>
                    <a:pt x="26" y="43"/>
                  </a:cubicBezTo>
                  <a:cubicBezTo>
                    <a:pt x="27" y="44"/>
                    <a:pt x="27" y="44"/>
                    <a:pt x="27" y="44"/>
                  </a:cubicBezTo>
                  <a:cubicBezTo>
                    <a:pt x="27" y="46"/>
                    <a:pt x="27" y="46"/>
                    <a:pt x="27" y="46"/>
                  </a:cubicBezTo>
                  <a:cubicBezTo>
                    <a:pt x="28" y="47"/>
                    <a:pt x="28" y="47"/>
                    <a:pt x="28" y="47"/>
                  </a:cubicBezTo>
                  <a:cubicBezTo>
                    <a:pt x="27" y="47"/>
                    <a:pt x="27" y="47"/>
                    <a:pt x="27" y="47"/>
                  </a:cubicBezTo>
                  <a:close/>
                  <a:moveTo>
                    <a:pt x="22" y="1"/>
                  </a:moveTo>
                  <a:cubicBezTo>
                    <a:pt x="22" y="1"/>
                    <a:pt x="22" y="1"/>
                    <a:pt x="22" y="1"/>
                  </a:cubicBezTo>
                  <a:cubicBezTo>
                    <a:pt x="23" y="2"/>
                    <a:pt x="23" y="2"/>
                    <a:pt x="23" y="2"/>
                  </a:cubicBezTo>
                  <a:cubicBezTo>
                    <a:pt x="23" y="2"/>
                    <a:pt x="23" y="2"/>
                    <a:pt x="23" y="2"/>
                  </a:cubicBezTo>
                  <a:cubicBezTo>
                    <a:pt x="23" y="2"/>
                    <a:pt x="23" y="2"/>
                    <a:pt x="23" y="2"/>
                  </a:cubicBezTo>
                  <a:cubicBezTo>
                    <a:pt x="22" y="2"/>
                    <a:pt x="22" y="2"/>
                    <a:pt x="22" y="2"/>
                  </a:cubicBezTo>
                  <a:cubicBezTo>
                    <a:pt x="22" y="1"/>
                    <a:pt x="22" y="1"/>
                    <a:pt x="22" y="1"/>
                  </a:cubicBezTo>
                  <a:close/>
                  <a:moveTo>
                    <a:pt x="19" y="1"/>
                  </a:moveTo>
                  <a:cubicBezTo>
                    <a:pt x="20" y="1"/>
                    <a:pt x="20" y="1"/>
                    <a:pt x="20" y="1"/>
                  </a:cubicBezTo>
                  <a:cubicBezTo>
                    <a:pt x="20" y="2"/>
                    <a:pt x="20" y="2"/>
                    <a:pt x="20" y="2"/>
                  </a:cubicBezTo>
                  <a:cubicBezTo>
                    <a:pt x="20" y="2"/>
                    <a:pt x="20" y="2"/>
                    <a:pt x="20" y="2"/>
                  </a:cubicBezTo>
                  <a:cubicBezTo>
                    <a:pt x="19" y="2"/>
                    <a:pt x="19" y="2"/>
                    <a:pt x="19" y="2"/>
                  </a:cubicBezTo>
                  <a:cubicBezTo>
                    <a:pt x="18" y="1"/>
                    <a:pt x="18" y="1"/>
                    <a:pt x="18" y="1"/>
                  </a:cubicBezTo>
                  <a:cubicBezTo>
                    <a:pt x="19" y="1"/>
                    <a:pt x="19" y="1"/>
                    <a:pt x="19" y="1"/>
                  </a:cubicBezTo>
                  <a:close/>
                  <a:moveTo>
                    <a:pt x="14" y="0"/>
                  </a:moveTo>
                  <a:cubicBezTo>
                    <a:pt x="15" y="0"/>
                    <a:pt x="15" y="0"/>
                    <a:pt x="15" y="0"/>
                  </a:cubicBezTo>
                  <a:cubicBezTo>
                    <a:pt x="16" y="0"/>
                    <a:pt x="16" y="0"/>
                    <a:pt x="16" y="0"/>
                  </a:cubicBezTo>
                  <a:cubicBezTo>
                    <a:pt x="15" y="0"/>
                    <a:pt x="15" y="0"/>
                    <a:pt x="15" y="0"/>
                  </a:cubicBezTo>
                  <a:cubicBezTo>
                    <a:pt x="14" y="0"/>
                    <a:pt x="14" y="0"/>
                    <a:pt x="14" y="0"/>
                  </a:cubicBezTo>
                  <a:close/>
                  <a:moveTo>
                    <a:pt x="39" y="7"/>
                  </a:moveTo>
                  <a:cubicBezTo>
                    <a:pt x="40" y="6"/>
                    <a:pt x="40" y="6"/>
                    <a:pt x="40" y="6"/>
                  </a:cubicBezTo>
                  <a:cubicBezTo>
                    <a:pt x="41" y="6"/>
                    <a:pt x="41" y="6"/>
                    <a:pt x="41" y="6"/>
                  </a:cubicBezTo>
                  <a:cubicBezTo>
                    <a:pt x="42" y="6"/>
                    <a:pt x="42" y="6"/>
                    <a:pt x="42" y="6"/>
                  </a:cubicBezTo>
                  <a:cubicBezTo>
                    <a:pt x="42" y="6"/>
                    <a:pt x="42" y="6"/>
                    <a:pt x="42" y="6"/>
                  </a:cubicBezTo>
                  <a:cubicBezTo>
                    <a:pt x="42" y="7"/>
                    <a:pt x="42" y="7"/>
                    <a:pt x="42" y="7"/>
                  </a:cubicBezTo>
                  <a:cubicBezTo>
                    <a:pt x="41" y="7"/>
                    <a:pt x="41" y="7"/>
                    <a:pt x="41" y="7"/>
                  </a:cubicBezTo>
                  <a:cubicBezTo>
                    <a:pt x="40" y="7"/>
                    <a:pt x="40" y="7"/>
                    <a:pt x="40" y="7"/>
                  </a:cubicBezTo>
                  <a:cubicBezTo>
                    <a:pt x="40" y="7"/>
                    <a:pt x="39" y="7"/>
                    <a:pt x="39" y="7"/>
                  </a:cubicBez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79" name="Freeform 178"/>
            <p:cNvSpPr>
              <a:spLocks/>
            </p:cNvSpPr>
            <p:nvPr/>
          </p:nvSpPr>
          <p:spPr bwMode="auto">
            <a:xfrm>
              <a:off x="9650590" y="6599524"/>
              <a:ext cx="397907" cy="496337"/>
            </a:xfrm>
            <a:custGeom>
              <a:avLst/>
              <a:gdLst>
                <a:gd name="T0" fmla="*/ 163 w 200"/>
                <a:gd name="T1" fmla="*/ 208 h 256"/>
                <a:gd name="T2" fmla="*/ 159 w 200"/>
                <a:gd name="T3" fmla="*/ 186 h 256"/>
                <a:gd name="T4" fmla="*/ 159 w 200"/>
                <a:gd name="T5" fmla="*/ 175 h 256"/>
                <a:gd name="T6" fmla="*/ 174 w 200"/>
                <a:gd name="T7" fmla="*/ 163 h 256"/>
                <a:gd name="T8" fmla="*/ 189 w 200"/>
                <a:gd name="T9" fmla="*/ 160 h 256"/>
                <a:gd name="T10" fmla="*/ 200 w 200"/>
                <a:gd name="T11" fmla="*/ 175 h 256"/>
                <a:gd name="T12" fmla="*/ 193 w 200"/>
                <a:gd name="T13" fmla="*/ 156 h 256"/>
                <a:gd name="T14" fmla="*/ 185 w 200"/>
                <a:gd name="T15" fmla="*/ 152 h 256"/>
                <a:gd name="T16" fmla="*/ 185 w 200"/>
                <a:gd name="T17" fmla="*/ 126 h 256"/>
                <a:gd name="T18" fmla="*/ 185 w 200"/>
                <a:gd name="T19" fmla="*/ 111 h 256"/>
                <a:gd name="T20" fmla="*/ 193 w 200"/>
                <a:gd name="T21" fmla="*/ 97 h 256"/>
                <a:gd name="T22" fmla="*/ 178 w 200"/>
                <a:gd name="T23" fmla="*/ 97 h 256"/>
                <a:gd name="T24" fmla="*/ 167 w 200"/>
                <a:gd name="T25" fmla="*/ 97 h 256"/>
                <a:gd name="T26" fmla="*/ 137 w 200"/>
                <a:gd name="T27" fmla="*/ 86 h 256"/>
                <a:gd name="T28" fmla="*/ 122 w 200"/>
                <a:gd name="T29" fmla="*/ 82 h 256"/>
                <a:gd name="T30" fmla="*/ 111 w 200"/>
                <a:gd name="T31" fmla="*/ 74 h 256"/>
                <a:gd name="T32" fmla="*/ 104 w 200"/>
                <a:gd name="T33" fmla="*/ 52 h 256"/>
                <a:gd name="T34" fmla="*/ 100 w 200"/>
                <a:gd name="T35" fmla="*/ 41 h 256"/>
                <a:gd name="T36" fmla="*/ 111 w 200"/>
                <a:gd name="T37" fmla="*/ 22 h 256"/>
                <a:gd name="T38" fmla="*/ 130 w 200"/>
                <a:gd name="T39" fmla="*/ 11 h 256"/>
                <a:gd name="T40" fmla="*/ 133 w 200"/>
                <a:gd name="T41" fmla="*/ 4 h 256"/>
                <a:gd name="T42" fmla="*/ 122 w 200"/>
                <a:gd name="T43" fmla="*/ 4 h 256"/>
                <a:gd name="T44" fmla="*/ 115 w 200"/>
                <a:gd name="T45" fmla="*/ 8 h 256"/>
                <a:gd name="T46" fmla="*/ 96 w 200"/>
                <a:gd name="T47" fmla="*/ 19 h 256"/>
                <a:gd name="T48" fmla="*/ 82 w 200"/>
                <a:gd name="T49" fmla="*/ 22 h 256"/>
                <a:gd name="T50" fmla="*/ 78 w 200"/>
                <a:gd name="T51" fmla="*/ 26 h 256"/>
                <a:gd name="T52" fmla="*/ 67 w 200"/>
                <a:gd name="T53" fmla="*/ 26 h 256"/>
                <a:gd name="T54" fmla="*/ 59 w 200"/>
                <a:gd name="T55" fmla="*/ 41 h 256"/>
                <a:gd name="T56" fmla="*/ 52 w 200"/>
                <a:gd name="T57" fmla="*/ 48 h 256"/>
                <a:gd name="T58" fmla="*/ 41 w 200"/>
                <a:gd name="T59" fmla="*/ 60 h 256"/>
                <a:gd name="T60" fmla="*/ 37 w 200"/>
                <a:gd name="T61" fmla="*/ 71 h 256"/>
                <a:gd name="T62" fmla="*/ 33 w 200"/>
                <a:gd name="T63" fmla="*/ 63 h 256"/>
                <a:gd name="T64" fmla="*/ 30 w 200"/>
                <a:gd name="T65" fmla="*/ 67 h 256"/>
                <a:gd name="T66" fmla="*/ 19 w 200"/>
                <a:gd name="T67" fmla="*/ 82 h 256"/>
                <a:gd name="T68" fmla="*/ 26 w 200"/>
                <a:gd name="T69" fmla="*/ 93 h 256"/>
                <a:gd name="T70" fmla="*/ 26 w 200"/>
                <a:gd name="T71" fmla="*/ 100 h 256"/>
                <a:gd name="T72" fmla="*/ 26 w 200"/>
                <a:gd name="T73" fmla="*/ 108 h 256"/>
                <a:gd name="T74" fmla="*/ 26 w 200"/>
                <a:gd name="T75" fmla="*/ 126 h 256"/>
                <a:gd name="T76" fmla="*/ 33 w 200"/>
                <a:gd name="T77" fmla="*/ 134 h 256"/>
                <a:gd name="T78" fmla="*/ 22 w 200"/>
                <a:gd name="T79" fmla="*/ 149 h 256"/>
                <a:gd name="T80" fmla="*/ 4 w 200"/>
                <a:gd name="T81" fmla="*/ 167 h 256"/>
                <a:gd name="T82" fmla="*/ 22 w 200"/>
                <a:gd name="T83" fmla="*/ 178 h 256"/>
                <a:gd name="T84" fmla="*/ 37 w 200"/>
                <a:gd name="T85" fmla="*/ 189 h 256"/>
                <a:gd name="T86" fmla="*/ 48 w 200"/>
                <a:gd name="T87" fmla="*/ 186 h 256"/>
                <a:gd name="T88" fmla="*/ 59 w 200"/>
                <a:gd name="T89" fmla="*/ 193 h 256"/>
                <a:gd name="T90" fmla="*/ 74 w 200"/>
                <a:gd name="T91" fmla="*/ 197 h 256"/>
                <a:gd name="T92" fmla="*/ 82 w 200"/>
                <a:gd name="T93" fmla="*/ 208 h 256"/>
                <a:gd name="T94" fmla="*/ 96 w 200"/>
                <a:gd name="T95" fmla="*/ 223 h 256"/>
                <a:gd name="T96" fmla="*/ 104 w 200"/>
                <a:gd name="T97" fmla="*/ 230 h 256"/>
                <a:gd name="T98" fmla="*/ 122 w 200"/>
                <a:gd name="T99" fmla="*/ 226 h 256"/>
                <a:gd name="T100" fmla="*/ 141 w 200"/>
                <a:gd name="T101" fmla="*/ 226 h 256"/>
                <a:gd name="T102" fmla="*/ 137 w 200"/>
                <a:gd name="T103" fmla="*/ 249 h 256"/>
                <a:gd name="T104" fmla="*/ 148 w 200"/>
                <a:gd name="T105" fmla="*/ 256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0" h="256">
                  <a:moveTo>
                    <a:pt x="148" y="256"/>
                  </a:moveTo>
                  <a:lnTo>
                    <a:pt x="152" y="249"/>
                  </a:lnTo>
                  <a:lnTo>
                    <a:pt x="159" y="215"/>
                  </a:lnTo>
                  <a:lnTo>
                    <a:pt x="159" y="215"/>
                  </a:lnTo>
                  <a:lnTo>
                    <a:pt x="163" y="208"/>
                  </a:lnTo>
                  <a:lnTo>
                    <a:pt x="156" y="204"/>
                  </a:lnTo>
                  <a:lnTo>
                    <a:pt x="152" y="201"/>
                  </a:lnTo>
                  <a:lnTo>
                    <a:pt x="148" y="197"/>
                  </a:lnTo>
                  <a:lnTo>
                    <a:pt x="148" y="186"/>
                  </a:lnTo>
                  <a:lnTo>
                    <a:pt x="159" y="186"/>
                  </a:lnTo>
                  <a:lnTo>
                    <a:pt x="163" y="186"/>
                  </a:lnTo>
                  <a:lnTo>
                    <a:pt x="163" y="182"/>
                  </a:lnTo>
                  <a:lnTo>
                    <a:pt x="163" y="182"/>
                  </a:lnTo>
                  <a:lnTo>
                    <a:pt x="163" y="182"/>
                  </a:lnTo>
                  <a:lnTo>
                    <a:pt x="159" y="175"/>
                  </a:lnTo>
                  <a:lnTo>
                    <a:pt x="156" y="175"/>
                  </a:lnTo>
                  <a:lnTo>
                    <a:pt x="152" y="171"/>
                  </a:lnTo>
                  <a:lnTo>
                    <a:pt x="156" y="167"/>
                  </a:lnTo>
                  <a:lnTo>
                    <a:pt x="174" y="167"/>
                  </a:lnTo>
                  <a:lnTo>
                    <a:pt x="174" y="163"/>
                  </a:lnTo>
                  <a:lnTo>
                    <a:pt x="178" y="163"/>
                  </a:lnTo>
                  <a:lnTo>
                    <a:pt x="182" y="167"/>
                  </a:lnTo>
                  <a:lnTo>
                    <a:pt x="182" y="167"/>
                  </a:lnTo>
                  <a:lnTo>
                    <a:pt x="185" y="163"/>
                  </a:lnTo>
                  <a:lnTo>
                    <a:pt x="189" y="160"/>
                  </a:lnTo>
                  <a:lnTo>
                    <a:pt x="189" y="163"/>
                  </a:lnTo>
                  <a:lnTo>
                    <a:pt x="193" y="167"/>
                  </a:lnTo>
                  <a:lnTo>
                    <a:pt x="193" y="171"/>
                  </a:lnTo>
                  <a:lnTo>
                    <a:pt x="193" y="175"/>
                  </a:lnTo>
                  <a:lnTo>
                    <a:pt x="200" y="175"/>
                  </a:lnTo>
                  <a:lnTo>
                    <a:pt x="196" y="171"/>
                  </a:lnTo>
                  <a:lnTo>
                    <a:pt x="196" y="163"/>
                  </a:lnTo>
                  <a:lnTo>
                    <a:pt x="193" y="160"/>
                  </a:lnTo>
                  <a:lnTo>
                    <a:pt x="193" y="156"/>
                  </a:lnTo>
                  <a:lnTo>
                    <a:pt x="193" y="156"/>
                  </a:lnTo>
                  <a:lnTo>
                    <a:pt x="189" y="152"/>
                  </a:lnTo>
                  <a:lnTo>
                    <a:pt x="189" y="152"/>
                  </a:lnTo>
                  <a:lnTo>
                    <a:pt x="189" y="152"/>
                  </a:lnTo>
                  <a:lnTo>
                    <a:pt x="189" y="152"/>
                  </a:lnTo>
                  <a:lnTo>
                    <a:pt x="185" y="152"/>
                  </a:lnTo>
                  <a:lnTo>
                    <a:pt x="185" y="149"/>
                  </a:lnTo>
                  <a:lnTo>
                    <a:pt x="189" y="141"/>
                  </a:lnTo>
                  <a:lnTo>
                    <a:pt x="185" y="134"/>
                  </a:lnTo>
                  <a:lnTo>
                    <a:pt x="185" y="130"/>
                  </a:lnTo>
                  <a:lnTo>
                    <a:pt x="185" y="126"/>
                  </a:lnTo>
                  <a:lnTo>
                    <a:pt x="185" y="123"/>
                  </a:lnTo>
                  <a:lnTo>
                    <a:pt x="185" y="119"/>
                  </a:lnTo>
                  <a:lnTo>
                    <a:pt x="185" y="119"/>
                  </a:lnTo>
                  <a:lnTo>
                    <a:pt x="185" y="111"/>
                  </a:lnTo>
                  <a:lnTo>
                    <a:pt x="185" y="111"/>
                  </a:lnTo>
                  <a:lnTo>
                    <a:pt x="189" y="108"/>
                  </a:lnTo>
                  <a:lnTo>
                    <a:pt x="193" y="108"/>
                  </a:lnTo>
                  <a:lnTo>
                    <a:pt x="193" y="104"/>
                  </a:lnTo>
                  <a:lnTo>
                    <a:pt x="193" y="104"/>
                  </a:lnTo>
                  <a:lnTo>
                    <a:pt x="193" y="97"/>
                  </a:lnTo>
                  <a:lnTo>
                    <a:pt x="189" y="97"/>
                  </a:lnTo>
                  <a:lnTo>
                    <a:pt x="185" y="97"/>
                  </a:lnTo>
                  <a:lnTo>
                    <a:pt x="185" y="97"/>
                  </a:lnTo>
                  <a:lnTo>
                    <a:pt x="182" y="97"/>
                  </a:lnTo>
                  <a:lnTo>
                    <a:pt x="178" y="97"/>
                  </a:lnTo>
                  <a:lnTo>
                    <a:pt x="174" y="97"/>
                  </a:lnTo>
                  <a:lnTo>
                    <a:pt x="174" y="97"/>
                  </a:lnTo>
                  <a:lnTo>
                    <a:pt x="170" y="97"/>
                  </a:lnTo>
                  <a:lnTo>
                    <a:pt x="167" y="97"/>
                  </a:lnTo>
                  <a:lnTo>
                    <a:pt x="167" y="97"/>
                  </a:lnTo>
                  <a:lnTo>
                    <a:pt x="163" y="97"/>
                  </a:lnTo>
                  <a:lnTo>
                    <a:pt x="148" y="86"/>
                  </a:lnTo>
                  <a:lnTo>
                    <a:pt x="148" y="86"/>
                  </a:lnTo>
                  <a:lnTo>
                    <a:pt x="141" y="82"/>
                  </a:lnTo>
                  <a:lnTo>
                    <a:pt x="137" y="86"/>
                  </a:lnTo>
                  <a:lnTo>
                    <a:pt x="137" y="86"/>
                  </a:lnTo>
                  <a:lnTo>
                    <a:pt x="133" y="82"/>
                  </a:lnTo>
                  <a:lnTo>
                    <a:pt x="126" y="82"/>
                  </a:lnTo>
                  <a:lnTo>
                    <a:pt x="126" y="86"/>
                  </a:lnTo>
                  <a:lnTo>
                    <a:pt x="122" y="82"/>
                  </a:lnTo>
                  <a:lnTo>
                    <a:pt x="119" y="82"/>
                  </a:lnTo>
                  <a:lnTo>
                    <a:pt x="115" y="82"/>
                  </a:lnTo>
                  <a:lnTo>
                    <a:pt x="111" y="78"/>
                  </a:lnTo>
                  <a:lnTo>
                    <a:pt x="111" y="74"/>
                  </a:lnTo>
                  <a:lnTo>
                    <a:pt x="111" y="74"/>
                  </a:lnTo>
                  <a:lnTo>
                    <a:pt x="111" y="71"/>
                  </a:lnTo>
                  <a:lnTo>
                    <a:pt x="111" y="71"/>
                  </a:lnTo>
                  <a:lnTo>
                    <a:pt x="111" y="67"/>
                  </a:lnTo>
                  <a:lnTo>
                    <a:pt x="108" y="63"/>
                  </a:lnTo>
                  <a:lnTo>
                    <a:pt x="104" y="52"/>
                  </a:lnTo>
                  <a:lnTo>
                    <a:pt x="100" y="52"/>
                  </a:lnTo>
                  <a:lnTo>
                    <a:pt x="96" y="52"/>
                  </a:lnTo>
                  <a:lnTo>
                    <a:pt x="96" y="48"/>
                  </a:lnTo>
                  <a:lnTo>
                    <a:pt x="100" y="45"/>
                  </a:lnTo>
                  <a:lnTo>
                    <a:pt x="100" y="41"/>
                  </a:lnTo>
                  <a:lnTo>
                    <a:pt x="100" y="37"/>
                  </a:lnTo>
                  <a:lnTo>
                    <a:pt x="100" y="34"/>
                  </a:lnTo>
                  <a:lnTo>
                    <a:pt x="108" y="30"/>
                  </a:lnTo>
                  <a:lnTo>
                    <a:pt x="108" y="26"/>
                  </a:lnTo>
                  <a:lnTo>
                    <a:pt x="111" y="22"/>
                  </a:lnTo>
                  <a:lnTo>
                    <a:pt x="115" y="22"/>
                  </a:lnTo>
                  <a:lnTo>
                    <a:pt x="115" y="19"/>
                  </a:lnTo>
                  <a:lnTo>
                    <a:pt x="122" y="15"/>
                  </a:lnTo>
                  <a:lnTo>
                    <a:pt x="130" y="11"/>
                  </a:lnTo>
                  <a:lnTo>
                    <a:pt x="130" y="11"/>
                  </a:lnTo>
                  <a:lnTo>
                    <a:pt x="130" y="11"/>
                  </a:lnTo>
                  <a:lnTo>
                    <a:pt x="133" y="11"/>
                  </a:lnTo>
                  <a:lnTo>
                    <a:pt x="133" y="8"/>
                  </a:lnTo>
                  <a:lnTo>
                    <a:pt x="133" y="8"/>
                  </a:lnTo>
                  <a:lnTo>
                    <a:pt x="133" y="4"/>
                  </a:lnTo>
                  <a:lnTo>
                    <a:pt x="126" y="0"/>
                  </a:lnTo>
                  <a:lnTo>
                    <a:pt x="126" y="0"/>
                  </a:lnTo>
                  <a:lnTo>
                    <a:pt x="122" y="4"/>
                  </a:lnTo>
                  <a:lnTo>
                    <a:pt x="122" y="4"/>
                  </a:lnTo>
                  <a:lnTo>
                    <a:pt x="122" y="4"/>
                  </a:lnTo>
                  <a:lnTo>
                    <a:pt x="119" y="4"/>
                  </a:lnTo>
                  <a:lnTo>
                    <a:pt x="119" y="4"/>
                  </a:lnTo>
                  <a:lnTo>
                    <a:pt x="115" y="4"/>
                  </a:lnTo>
                  <a:lnTo>
                    <a:pt x="115" y="8"/>
                  </a:lnTo>
                  <a:lnTo>
                    <a:pt x="115" y="8"/>
                  </a:lnTo>
                  <a:lnTo>
                    <a:pt x="115" y="11"/>
                  </a:lnTo>
                  <a:lnTo>
                    <a:pt x="108" y="11"/>
                  </a:lnTo>
                  <a:lnTo>
                    <a:pt x="104" y="15"/>
                  </a:lnTo>
                  <a:lnTo>
                    <a:pt x="100" y="19"/>
                  </a:lnTo>
                  <a:lnTo>
                    <a:pt x="96" y="19"/>
                  </a:lnTo>
                  <a:lnTo>
                    <a:pt x="89" y="19"/>
                  </a:lnTo>
                  <a:lnTo>
                    <a:pt x="85" y="19"/>
                  </a:lnTo>
                  <a:lnTo>
                    <a:pt x="82" y="19"/>
                  </a:lnTo>
                  <a:lnTo>
                    <a:pt x="82" y="22"/>
                  </a:lnTo>
                  <a:lnTo>
                    <a:pt x="82" y="22"/>
                  </a:lnTo>
                  <a:lnTo>
                    <a:pt x="82" y="26"/>
                  </a:lnTo>
                  <a:lnTo>
                    <a:pt x="82" y="30"/>
                  </a:lnTo>
                  <a:lnTo>
                    <a:pt x="78" y="26"/>
                  </a:lnTo>
                  <a:lnTo>
                    <a:pt x="78" y="26"/>
                  </a:lnTo>
                  <a:lnTo>
                    <a:pt x="78" y="26"/>
                  </a:lnTo>
                  <a:lnTo>
                    <a:pt x="82" y="22"/>
                  </a:lnTo>
                  <a:lnTo>
                    <a:pt x="78" y="22"/>
                  </a:lnTo>
                  <a:lnTo>
                    <a:pt x="74" y="22"/>
                  </a:lnTo>
                  <a:lnTo>
                    <a:pt x="71" y="22"/>
                  </a:lnTo>
                  <a:lnTo>
                    <a:pt x="67" y="26"/>
                  </a:lnTo>
                  <a:lnTo>
                    <a:pt x="63" y="26"/>
                  </a:lnTo>
                  <a:lnTo>
                    <a:pt x="63" y="30"/>
                  </a:lnTo>
                  <a:lnTo>
                    <a:pt x="56" y="37"/>
                  </a:lnTo>
                  <a:lnTo>
                    <a:pt x="56" y="41"/>
                  </a:lnTo>
                  <a:lnTo>
                    <a:pt x="59" y="41"/>
                  </a:lnTo>
                  <a:lnTo>
                    <a:pt x="59" y="41"/>
                  </a:lnTo>
                  <a:lnTo>
                    <a:pt x="59" y="45"/>
                  </a:lnTo>
                  <a:lnTo>
                    <a:pt x="59" y="45"/>
                  </a:lnTo>
                  <a:lnTo>
                    <a:pt x="56" y="48"/>
                  </a:lnTo>
                  <a:lnTo>
                    <a:pt x="52" y="48"/>
                  </a:lnTo>
                  <a:lnTo>
                    <a:pt x="52" y="48"/>
                  </a:lnTo>
                  <a:lnTo>
                    <a:pt x="45" y="52"/>
                  </a:lnTo>
                  <a:lnTo>
                    <a:pt x="45" y="52"/>
                  </a:lnTo>
                  <a:lnTo>
                    <a:pt x="41" y="56"/>
                  </a:lnTo>
                  <a:lnTo>
                    <a:pt x="41" y="60"/>
                  </a:lnTo>
                  <a:lnTo>
                    <a:pt x="37" y="60"/>
                  </a:lnTo>
                  <a:lnTo>
                    <a:pt x="37" y="60"/>
                  </a:lnTo>
                  <a:lnTo>
                    <a:pt x="41" y="63"/>
                  </a:lnTo>
                  <a:lnTo>
                    <a:pt x="41" y="67"/>
                  </a:lnTo>
                  <a:lnTo>
                    <a:pt x="37" y="71"/>
                  </a:lnTo>
                  <a:lnTo>
                    <a:pt x="37" y="71"/>
                  </a:lnTo>
                  <a:lnTo>
                    <a:pt x="33" y="67"/>
                  </a:lnTo>
                  <a:lnTo>
                    <a:pt x="33" y="67"/>
                  </a:lnTo>
                  <a:lnTo>
                    <a:pt x="37" y="67"/>
                  </a:lnTo>
                  <a:lnTo>
                    <a:pt x="33" y="63"/>
                  </a:lnTo>
                  <a:lnTo>
                    <a:pt x="33" y="63"/>
                  </a:lnTo>
                  <a:lnTo>
                    <a:pt x="30" y="60"/>
                  </a:lnTo>
                  <a:lnTo>
                    <a:pt x="26" y="60"/>
                  </a:lnTo>
                  <a:lnTo>
                    <a:pt x="30" y="63"/>
                  </a:lnTo>
                  <a:lnTo>
                    <a:pt x="30" y="67"/>
                  </a:lnTo>
                  <a:lnTo>
                    <a:pt x="26" y="71"/>
                  </a:lnTo>
                  <a:lnTo>
                    <a:pt x="26" y="74"/>
                  </a:lnTo>
                  <a:lnTo>
                    <a:pt x="22" y="74"/>
                  </a:lnTo>
                  <a:lnTo>
                    <a:pt x="22" y="74"/>
                  </a:lnTo>
                  <a:lnTo>
                    <a:pt x="19" y="82"/>
                  </a:lnTo>
                  <a:lnTo>
                    <a:pt x="22" y="82"/>
                  </a:lnTo>
                  <a:lnTo>
                    <a:pt x="22" y="86"/>
                  </a:lnTo>
                  <a:lnTo>
                    <a:pt x="22" y="89"/>
                  </a:lnTo>
                  <a:lnTo>
                    <a:pt x="26" y="93"/>
                  </a:lnTo>
                  <a:lnTo>
                    <a:pt x="26" y="93"/>
                  </a:lnTo>
                  <a:lnTo>
                    <a:pt x="30" y="89"/>
                  </a:lnTo>
                  <a:lnTo>
                    <a:pt x="30" y="93"/>
                  </a:lnTo>
                  <a:lnTo>
                    <a:pt x="30" y="97"/>
                  </a:lnTo>
                  <a:lnTo>
                    <a:pt x="26" y="97"/>
                  </a:lnTo>
                  <a:lnTo>
                    <a:pt x="26" y="100"/>
                  </a:lnTo>
                  <a:lnTo>
                    <a:pt x="30" y="100"/>
                  </a:lnTo>
                  <a:lnTo>
                    <a:pt x="30" y="104"/>
                  </a:lnTo>
                  <a:lnTo>
                    <a:pt x="26" y="108"/>
                  </a:lnTo>
                  <a:lnTo>
                    <a:pt x="26" y="108"/>
                  </a:lnTo>
                  <a:lnTo>
                    <a:pt x="26" y="108"/>
                  </a:lnTo>
                  <a:lnTo>
                    <a:pt x="30" y="111"/>
                  </a:lnTo>
                  <a:lnTo>
                    <a:pt x="30" y="115"/>
                  </a:lnTo>
                  <a:lnTo>
                    <a:pt x="30" y="123"/>
                  </a:lnTo>
                  <a:lnTo>
                    <a:pt x="26" y="126"/>
                  </a:lnTo>
                  <a:lnTo>
                    <a:pt x="26" y="126"/>
                  </a:lnTo>
                  <a:lnTo>
                    <a:pt x="26" y="130"/>
                  </a:lnTo>
                  <a:lnTo>
                    <a:pt x="30" y="130"/>
                  </a:lnTo>
                  <a:lnTo>
                    <a:pt x="30" y="130"/>
                  </a:lnTo>
                  <a:lnTo>
                    <a:pt x="33" y="134"/>
                  </a:lnTo>
                  <a:lnTo>
                    <a:pt x="33" y="134"/>
                  </a:lnTo>
                  <a:lnTo>
                    <a:pt x="33" y="134"/>
                  </a:lnTo>
                  <a:lnTo>
                    <a:pt x="33" y="137"/>
                  </a:lnTo>
                  <a:lnTo>
                    <a:pt x="30" y="141"/>
                  </a:lnTo>
                  <a:lnTo>
                    <a:pt x="26" y="145"/>
                  </a:lnTo>
                  <a:lnTo>
                    <a:pt x="22" y="149"/>
                  </a:lnTo>
                  <a:lnTo>
                    <a:pt x="19" y="152"/>
                  </a:lnTo>
                  <a:lnTo>
                    <a:pt x="11" y="152"/>
                  </a:lnTo>
                  <a:lnTo>
                    <a:pt x="8" y="156"/>
                  </a:lnTo>
                  <a:lnTo>
                    <a:pt x="4" y="163"/>
                  </a:lnTo>
                  <a:lnTo>
                    <a:pt x="4" y="167"/>
                  </a:lnTo>
                  <a:lnTo>
                    <a:pt x="0" y="171"/>
                  </a:lnTo>
                  <a:lnTo>
                    <a:pt x="8" y="171"/>
                  </a:lnTo>
                  <a:lnTo>
                    <a:pt x="11" y="175"/>
                  </a:lnTo>
                  <a:lnTo>
                    <a:pt x="19" y="178"/>
                  </a:lnTo>
                  <a:lnTo>
                    <a:pt x="22" y="178"/>
                  </a:lnTo>
                  <a:lnTo>
                    <a:pt x="26" y="182"/>
                  </a:lnTo>
                  <a:lnTo>
                    <a:pt x="26" y="186"/>
                  </a:lnTo>
                  <a:lnTo>
                    <a:pt x="26" y="189"/>
                  </a:lnTo>
                  <a:lnTo>
                    <a:pt x="30" y="189"/>
                  </a:lnTo>
                  <a:lnTo>
                    <a:pt x="37" y="189"/>
                  </a:lnTo>
                  <a:lnTo>
                    <a:pt x="37" y="193"/>
                  </a:lnTo>
                  <a:lnTo>
                    <a:pt x="45" y="193"/>
                  </a:lnTo>
                  <a:lnTo>
                    <a:pt x="45" y="193"/>
                  </a:lnTo>
                  <a:lnTo>
                    <a:pt x="45" y="189"/>
                  </a:lnTo>
                  <a:lnTo>
                    <a:pt x="48" y="186"/>
                  </a:lnTo>
                  <a:lnTo>
                    <a:pt x="48" y="186"/>
                  </a:lnTo>
                  <a:lnTo>
                    <a:pt x="56" y="189"/>
                  </a:lnTo>
                  <a:lnTo>
                    <a:pt x="56" y="189"/>
                  </a:lnTo>
                  <a:lnTo>
                    <a:pt x="56" y="193"/>
                  </a:lnTo>
                  <a:lnTo>
                    <a:pt x="59" y="193"/>
                  </a:lnTo>
                  <a:lnTo>
                    <a:pt x="59" y="193"/>
                  </a:lnTo>
                  <a:lnTo>
                    <a:pt x="59" y="193"/>
                  </a:lnTo>
                  <a:lnTo>
                    <a:pt x="63" y="193"/>
                  </a:lnTo>
                  <a:lnTo>
                    <a:pt x="71" y="197"/>
                  </a:lnTo>
                  <a:lnTo>
                    <a:pt x="74" y="197"/>
                  </a:lnTo>
                  <a:lnTo>
                    <a:pt x="74" y="197"/>
                  </a:lnTo>
                  <a:lnTo>
                    <a:pt x="78" y="201"/>
                  </a:lnTo>
                  <a:lnTo>
                    <a:pt x="78" y="204"/>
                  </a:lnTo>
                  <a:lnTo>
                    <a:pt x="82" y="208"/>
                  </a:lnTo>
                  <a:lnTo>
                    <a:pt x="82" y="208"/>
                  </a:lnTo>
                  <a:lnTo>
                    <a:pt x="89" y="212"/>
                  </a:lnTo>
                  <a:lnTo>
                    <a:pt x="93" y="215"/>
                  </a:lnTo>
                  <a:lnTo>
                    <a:pt x="93" y="219"/>
                  </a:lnTo>
                  <a:lnTo>
                    <a:pt x="96" y="219"/>
                  </a:lnTo>
                  <a:lnTo>
                    <a:pt x="96" y="223"/>
                  </a:lnTo>
                  <a:lnTo>
                    <a:pt x="100" y="226"/>
                  </a:lnTo>
                  <a:lnTo>
                    <a:pt x="96" y="226"/>
                  </a:lnTo>
                  <a:lnTo>
                    <a:pt x="100" y="230"/>
                  </a:lnTo>
                  <a:lnTo>
                    <a:pt x="100" y="230"/>
                  </a:lnTo>
                  <a:lnTo>
                    <a:pt x="104" y="230"/>
                  </a:lnTo>
                  <a:lnTo>
                    <a:pt x="108" y="230"/>
                  </a:lnTo>
                  <a:lnTo>
                    <a:pt x="111" y="230"/>
                  </a:lnTo>
                  <a:lnTo>
                    <a:pt x="115" y="230"/>
                  </a:lnTo>
                  <a:lnTo>
                    <a:pt x="119" y="226"/>
                  </a:lnTo>
                  <a:lnTo>
                    <a:pt x="122" y="226"/>
                  </a:lnTo>
                  <a:lnTo>
                    <a:pt x="126" y="230"/>
                  </a:lnTo>
                  <a:lnTo>
                    <a:pt x="133" y="226"/>
                  </a:lnTo>
                  <a:lnTo>
                    <a:pt x="137" y="226"/>
                  </a:lnTo>
                  <a:lnTo>
                    <a:pt x="137" y="226"/>
                  </a:lnTo>
                  <a:lnTo>
                    <a:pt x="141" y="226"/>
                  </a:lnTo>
                  <a:lnTo>
                    <a:pt x="145" y="230"/>
                  </a:lnTo>
                  <a:lnTo>
                    <a:pt x="145" y="230"/>
                  </a:lnTo>
                  <a:lnTo>
                    <a:pt x="148" y="230"/>
                  </a:lnTo>
                  <a:lnTo>
                    <a:pt x="148" y="234"/>
                  </a:lnTo>
                  <a:lnTo>
                    <a:pt x="137" y="249"/>
                  </a:lnTo>
                  <a:lnTo>
                    <a:pt x="137" y="252"/>
                  </a:lnTo>
                  <a:lnTo>
                    <a:pt x="141" y="252"/>
                  </a:lnTo>
                  <a:lnTo>
                    <a:pt x="145" y="249"/>
                  </a:lnTo>
                  <a:lnTo>
                    <a:pt x="148" y="252"/>
                  </a:lnTo>
                  <a:lnTo>
                    <a:pt x="148" y="25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80" name="Freeform 179"/>
            <p:cNvSpPr>
              <a:spLocks noEditPoints="1"/>
            </p:cNvSpPr>
            <p:nvPr/>
          </p:nvSpPr>
          <p:spPr bwMode="auto">
            <a:xfrm>
              <a:off x="9584935" y="6931062"/>
              <a:ext cx="190996" cy="186127"/>
            </a:xfrm>
            <a:custGeom>
              <a:avLst/>
              <a:gdLst>
                <a:gd name="T0" fmla="*/ 92 w 96"/>
                <a:gd name="T1" fmla="*/ 22 h 96"/>
                <a:gd name="T2" fmla="*/ 89 w 96"/>
                <a:gd name="T3" fmla="*/ 18 h 96"/>
                <a:gd name="T4" fmla="*/ 81 w 96"/>
                <a:gd name="T5" fmla="*/ 15 h 96"/>
                <a:gd name="T6" fmla="*/ 78 w 96"/>
                <a:gd name="T7" fmla="*/ 18 h 96"/>
                <a:gd name="T8" fmla="*/ 78 w 96"/>
                <a:gd name="T9" fmla="*/ 22 h 96"/>
                <a:gd name="T10" fmla="*/ 70 w 96"/>
                <a:gd name="T11" fmla="*/ 18 h 96"/>
                <a:gd name="T12" fmla="*/ 59 w 96"/>
                <a:gd name="T13" fmla="*/ 18 h 96"/>
                <a:gd name="T14" fmla="*/ 59 w 96"/>
                <a:gd name="T15" fmla="*/ 11 h 96"/>
                <a:gd name="T16" fmla="*/ 52 w 96"/>
                <a:gd name="T17" fmla="*/ 7 h 96"/>
                <a:gd name="T18" fmla="*/ 41 w 96"/>
                <a:gd name="T19" fmla="*/ 0 h 96"/>
                <a:gd name="T20" fmla="*/ 33 w 96"/>
                <a:gd name="T21" fmla="*/ 4 h 96"/>
                <a:gd name="T22" fmla="*/ 22 w 96"/>
                <a:gd name="T23" fmla="*/ 7 h 96"/>
                <a:gd name="T24" fmla="*/ 11 w 96"/>
                <a:gd name="T25" fmla="*/ 11 h 96"/>
                <a:gd name="T26" fmla="*/ 15 w 96"/>
                <a:gd name="T27" fmla="*/ 15 h 96"/>
                <a:gd name="T28" fmla="*/ 15 w 96"/>
                <a:gd name="T29" fmla="*/ 22 h 96"/>
                <a:gd name="T30" fmla="*/ 7 w 96"/>
                <a:gd name="T31" fmla="*/ 30 h 96"/>
                <a:gd name="T32" fmla="*/ 7 w 96"/>
                <a:gd name="T33" fmla="*/ 37 h 96"/>
                <a:gd name="T34" fmla="*/ 0 w 96"/>
                <a:gd name="T35" fmla="*/ 41 h 96"/>
                <a:gd name="T36" fmla="*/ 4 w 96"/>
                <a:gd name="T37" fmla="*/ 44 h 96"/>
                <a:gd name="T38" fmla="*/ 4 w 96"/>
                <a:gd name="T39" fmla="*/ 52 h 96"/>
                <a:gd name="T40" fmla="*/ 0 w 96"/>
                <a:gd name="T41" fmla="*/ 55 h 96"/>
                <a:gd name="T42" fmla="*/ 7 w 96"/>
                <a:gd name="T43" fmla="*/ 59 h 96"/>
                <a:gd name="T44" fmla="*/ 11 w 96"/>
                <a:gd name="T45" fmla="*/ 67 h 96"/>
                <a:gd name="T46" fmla="*/ 15 w 96"/>
                <a:gd name="T47" fmla="*/ 59 h 96"/>
                <a:gd name="T48" fmla="*/ 18 w 96"/>
                <a:gd name="T49" fmla="*/ 55 h 96"/>
                <a:gd name="T50" fmla="*/ 18 w 96"/>
                <a:gd name="T51" fmla="*/ 63 h 96"/>
                <a:gd name="T52" fmla="*/ 18 w 96"/>
                <a:gd name="T53" fmla="*/ 59 h 96"/>
                <a:gd name="T54" fmla="*/ 22 w 96"/>
                <a:gd name="T55" fmla="*/ 63 h 96"/>
                <a:gd name="T56" fmla="*/ 22 w 96"/>
                <a:gd name="T57" fmla="*/ 70 h 96"/>
                <a:gd name="T58" fmla="*/ 15 w 96"/>
                <a:gd name="T59" fmla="*/ 74 h 96"/>
                <a:gd name="T60" fmla="*/ 18 w 96"/>
                <a:gd name="T61" fmla="*/ 81 h 96"/>
                <a:gd name="T62" fmla="*/ 11 w 96"/>
                <a:gd name="T63" fmla="*/ 85 h 96"/>
                <a:gd name="T64" fmla="*/ 15 w 96"/>
                <a:gd name="T65" fmla="*/ 89 h 96"/>
                <a:gd name="T66" fmla="*/ 18 w 96"/>
                <a:gd name="T67" fmla="*/ 89 h 96"/>
                <a:gd name="T68" fmla="*/ 29 w 96"/>
                <a:gd name="T69" fmla="*/ 89 h 96"/>
                <a:gd name="T70" fmla="*/ 33 w 96"/>
                <a:gd name="T71" fmla="*/ 96 h 96"/>
                <a:gd name="T72" fmla="*/ 52 w 96"/>
                <a:gd name="T73" fmla="*/ 70 h 96"/>
                <a:gd name="T74" fmla="*/ 70 w 96"/>
                <a:gd name="T75" fmla="*/ 63 h 96"/>
                <a:gd name="T76" fmla="*/ 89 w 96"/>
                <a:gd name="T77" fmla="*/ 48 h 96"/>
                <a:gd name="T78" fmla="*/ 96 w 96"/>
                <a:gd name="T79" fmla="*/ 41 h 96"/>
                <a:gd name="T80" fmla="*/ 96 w 96"/>
                <a:gd name="T81" fmla="*/ 33 h 96"/>
                <a:gd name="T82" fmla="*/ 92 w 96"/>
                <a:gd name="T83" fmla="*/ 26 h 96"/>
                <a:gd name="T84" fmla="*/ 92 w 96"/>
                <a:gd name="T85" fmla="*/ 22 h 96"/>
                <a:gd name="T86" fmla="*/ 92 w 96"/>
                <a:gd name="T87" fmla="*/ 22 h 96"/>
                <a:gd name="T88" fmla="*/ 11 w 96"/>
                <a:gd name="T89" fmla="*/ 70 h 96"/>
                <a:gd name="T90" fmla="*/ 15 w 96"/>
                <a:gd name="T91" fmla="*/ 63 h 96"/>
                <a:gd name="T92" fmla="*/ 15 w 96"/>
                <a:gd name="T93" fmla="*/ 67 h 96"/>
                <a:gd name="T94" fmla="*/ 15 w 96"/>
                <a:gd name="T95" fmla="*/ 70 h 96"/>
                <a:gd name="T96" fmla="*/ 11 w 96"/>
                <a:gd name="T97" fmla="*/ 7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6" h="96">
                  <a:moveTo>
                    <a:pt x="92" y="22"/>
                  </a:moveTo>
                  <a:lnTo>
                    <a:pt x="92" y="22"/>
                  </a:lnTo>
                  <a:lnTo>
                    <a:pt x="89" y="22"/>
                  </a:lnTo>
                  <a:lnTo>
                    <a:pt x="89" y="18"/>
                  </a:lnTo>
                  <a:lnTo>
                    <a:pt x="89" y="18"/>
                  </a:lnTo>
                  <a:lnTo>
                    <a:pt x="81" y="15"/>
                  </a:lnTo>
                  <a:lnTo>
                    <a:pt x="81" y="15"/>
                  </a:lnTo>
                  <a:lnTo>
                    <a:pt x="78" y="18"/>
                  </a:lnTo>
                  <a:lnTo>
                    <a:pt x="78" y="22"/>
                  </a:lnTo>
                  <a:lnTo>
                    <a:pt x="78" y="22"/>
                  </a:lnTo>
                  <a:lnTo>
                    <a:pt x="70" y="22"/>
                  </a:lnTo>
                  <a:lnTo>
                    <a:pt x="70" y="18"/>
                  </a:lnTo>
                  <a:lnTo>
                    <a:pt x="63" y="18"/>
                  </a:lnTo>
                  <a:lnTo>
                    <a:pt x="59" y="18"/>
                  </a:lnTo>
                  <a:lnTo>
                    <a:pt x="59" y="15"/>
                  </a:lnTo>
                  <a:lnTo>
                    <a:pt x="59" y="11"/>
                  </a:lnTo>
                  <a:lnTo>
                    <a:pt x="55" y="7"/>
                  </a:lnTo>
                  <a:lnTo>
                    <a:pt x="52" y="7"/>
                  </a:lnTo>
                  <a:lnTo>
                    <a:pt x="44" y="4"/>
                  </a:lnTo>
                  <a:lnTo>
                    <a:pt x="41" y="0"/>
                  </a:lnTo>
                  <a:lnTo>
                    <a:pt x="33" y="0"/>
                  </a:lnTo>
                  <a:lnTo>
                    <a:pt x="33" y="4"/>
                  </a:lnTo>
                  <a:lnTo>
                    <a:pt x="29" y="4"/>
                  </a:lnTo>
                  <a:lnTo>
                    <a:pt x="22" y="7"/>
                  </a:lnTo>
                  <a:lnTo>
                    <a:pt x="18" y="7"/>
                  </a:lnTo>
                  <a:lnTo>
                    <a:pt x="11" y="11"/>
                  </a:lnTo>
                  <a:lnTo>
                    <a:pt x="15" y="15"/>
                  </a:lnTo>
                  <a:lnTo>
                    <a:pt x="15" y="15"/>
                  </a:lnTo>
                  <a:lnTo>
                    <a:pt x="15" y="18"/>
                  </a:lnTo>
                  <a:lnTo>
                    <a:pt x="15" y="22"/>
                  </a:lnTo>
                  <a:lnTo>
                    <a:pt x="11" y="30"/>
                  </a:lnTo>
                  <a:lnTo>
                    <a:pt x="7" y="30"/>
                  </a:lnTo>
                  <a:lnTo>
                    <a:pt x="11" y="33"/>
                  </a:lnTo>
                  <a:lnTo>
                    <a:pt x="7" y="37"/>
                  </a:lnTo>
                  <a:lnTo>
                    <a:pt x="4" y="37"/>
                  </a:lnTo>
                  <a:lnTo>
                    <a:pt x="0" y="41"/>
                  </a:lnTo>
                  <a:lnTo>
                    <a:pt x="4" y="44"/>
                  </a:lnTo>
                  <a:lnTo>
                    <a:pt x="4" y="44"/>
                  </a:lnTo>
                  <a:lnTo>
                    <a:pt x="4" y="48"/>
                  </a:lnTo>
                  <a:lnTo>
                    <a:pt x="4" y="52"/>
                  </a:lnTo>
                  <a:lnTo>
                    <a:pt x="0" y="55"/>
                  </a:lnTo>
                  <a:lnTo>
                    <a:pt x="0" y="55"/>
                  </a:lnTo>
                  <a:lnTo>
                    <a:pt x="4" y="59"/>
                  </a:lnTo>
                  <a:lnTo>
                    <a:pt x="7" y="59"/>
                  </a:lnTo>
                  <a:lnTo>
                    <a:pt x="7" y="63"/>
                  </a:lnTo>
                  <a:lnTo>
                    <a:pt x="11" y="67"/>
                  </a:lnTo>
                  <a:lnTo>
                    <a:pt x="11" y="63"/>
                  </a:lnTo>
                  <a:lnTo>
                    <a:pt x="15" y="59"/>
                  </a:lnTo>
                  <a:lnTo>
                    <a:pt x="15" y="59"/>
                  </a:lnTo>
                  <a:lnTo>
                    <a:pt x="18" y="55"/>
                  </a:lnTo>
                  <a:lnTo>
                    <a:pt x="18" y="59"/>
                  </a:lnTo>
                  <a:lnTo>
                    <a:pt x="18" y="63"/>
                  </a:lnTo>
                  <a:lnTo>
                    <a:pt x="18" y="59"/>
                  </a:lnTo>
                  <a:lnTo>
                    <a:pt x="18" y="59"/>
                  </a:lnTo>
                  <a:lnTo>
                    <a:pt x="18" y="59"/>
                  </a:lnTo>
                  <a:lnTo>
                    <a:pt x="22" y="63"/>
                  </a:lnTo>
                  <a:lnTo>
                    <a:pt x="18" y="67"/>
                  </a:lnTo>
                  <a:lnTo>
                    <a:pt x="22" y="70"/>
                  </a:lnTo>
                  <a:lnTo>
                    <a:pt x="18" y="74"/>
                  </a:lnTo>
                  <a:lnTo>
                    <a:pt x="15" y="74"/>
                  </a:lnTo>
                  <a:lnTo>
                    <a:pt x="15" y="78"/>
                  </a:lnTo>
                  <a:lnTo>
                    <a:pt x="18" y="81"/>
                  </a:lnTo>
                  <a:lnTo>
                    <a:pt x="15" y="81"/>
                  </a:lnTo>
                  <a:lnTo>
                    <a:pt x="11" y="85"/>
                  </a:lnTo>
                  <a:lnTo>
                    <a:pt x="11" y="89"/>
                  </a:lnTo>
                  <a:lnTo>
                    <a:pt x="15" y="89"/>
                  </a:lnTo>
                  <a:lnTo>
                    <a:pt x="18" y="85"/>
                  </a:lnTo>
                  <a:lnTo>
                    <a:pt x="18" y="89"/>
                  </a:lnTo>
                  <a:lnTo>
                    <a:pt x="26" y="89"/>
                  </a:lnTo>
                  <a:lnTo>
                    <a:pt x="29" y="89"/>
                  </a:lnTo>
                  <a:lnTo>
                    <a:pt x="33" y="96"/>
                  </a:lnTo>
                  <a:lnTo>
                    <a:pt x="33" y="96"/>
                  </a:lnTo>
                  <a:lnTo>
                    <a:pt x="37" y="93"/>
                  </a:lnTo>
                  <a:lnTo>
                    <a:pt x="52" y="70"/>
                  </a:lnTo>
                  <a:lnTo>
                    <a:pt x="52" y="67"/>
                  </a:lnTo>
                  <a:lnTo>
                    <a:pt x="70" y="63"/>
                  </a:lnTo>
                  <a:lnTo>
                    <a:pt x="78" y="59"/>
                  </a:lnTo>
                  <a:lnTo>
                    <a:pt x="89" y="48"/>
                  </a:lnTo>
                  <a:lnTo>
                    <a:pt x="92" y="41"/>
                  </a:lnTo>
                  <a:lnTo>
                    <a:pt x="96" y="41"/>
                  </a:lnTo>
                  <a:lnTo>
                    <a:pt x="96" y="37"/>
                  </a:lnTo>
                  <a:lnTo>
                    <a:pt x="96" y="33"/>
                  </a:lnTo>
                  <a:lnTo>
                    <a:pt x="96" y="30"/>
                  </a:lnTo>
                  <a:lnTo>
                    <a:pt x="92" y="26"/>
                  </a:lnTo>
                  <a:lnTo>
                    <a:pt x="92" y="22"/>
                  </a:lnTo>
                  <a:lnTo>
                    <a:pt x="92" y="22"/>
                  </a:lnTo>
                  <a:lnTo>
                    <a:pt x="92" y="22"/>
                  </a:lnTo>
                  <a:lnTo>
                    <a:pt x="92" y="22"/>
                  </a:lnTo>
                  <a:close/>
                  <a:moveTo>
                    <a:pt x="11" y="70"/>
                  </a:moveTo>
                  <a:lnTo>
                    <a:pt x="11" y="70"/>
                  </a:lnTo>
                  <a:lnTo>
                    <a:pt x="15" y="67"/>
                  </a:lnTo>
                  <a:lnTo>
                    <a:pt x="15" y="63"/>
                  </a:lnTo>
                  <a:lnTo>
                    <a:pt x="15" y="63"/>
                  </a:lnTo>
                  <a:lnTo>
                    <a:pt x="15" y="67"/>
                  </a:lnTo>
                  <a:lnTo>
                    <a:pt x="15" y="67"/>
                  </a:lnTo>
                  <a:lnTo>
                    <a:pt x="15" y="70"/>
                  </a:lnTo>
                  <a:lnTo>
                    <a:pt x="11" y="70"/>
                  </a:lnTo>
                  <a:lnTo>
                    <a:pt x="11" y="7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81" name="Freeform 180"/>
            <p:cNvSpPr>
              <a:spLocks/>
            </p:cNvSpPr>
            <p:nvPr/>
          </p:nvSpPr>
          <p:spPr bwMode="auto">
            <a:xfrm>
              <a:off x="9576979" y="6973717"/>
              <a:ext cx="419794" cy="546747"/>
            </a:xfrm>
            <a:custGeom>
              <a:avLst/>
              <a:gdLst>
                <a:gd name="T0" fmla="*/ 193 w 211"/>
                <a:gd name="T1" fmla="*/ 167 h 282"/>
                <a:gd name="T2" fmla="*/ 182 w 211"/>
                <a:gd name="T3" fmla="*/ 167 h 282"/>
                <a:gd name="T4" fmla="*/ 182 w 211"/>
                <a:gd name="T5" fmla="*/ 148 h 282"/>
                <a:gd name="T6" fmla="*/ 167 w 211"/>
                <a:gd name="T7" fmla="*/ 152 h 282"/>
                <a:gd name="T8" fmla="*/ 148 w 211"/>
                <a:gd name="T9" fmla="*/ 141 h 282"/>
                <a:gd name="T10" fmla="*/ 126 w 211"/>
                <a:gd name="T11" fmla="*/ 126 h 282"/>
                <a:gd name="T12" fmla="*/ 122 w 211"/>
                <a:gd name="T13" fmla="*/ 115 h 282"/>
                <a:gd name="T14" fmla="*/ 126 w 211"/>
                <a:gd name="T15" fmla="*/ 104 h 282"/>
                <a:gd name="T16" fmla="*/ 133 w 211"/>
                <a:gd name="T17" fmla="*/ 97 h 282"/>
                <a:gd name="T18" fmla="*/ 137 w 211"/>
                <a:gd name="T19" fmla="*/ 82 h 282"/>
                <a:gd name="T20" fmla="*/ 148 w 211"/>
                <a:gd name="T21" fmla="*/ 71 h 282"/>
                <a:gd name="T22" fmla="*/ 170 w 211"/>
                <a:gd name="T23" fmla="*/ 63 h 282"/>
                <a:gd name="T24" fmla="*/ 178 w 211"/>
                <a:gd name="T25" fmla="*/ 63 h 282"/>
                <a:gd name="T26" fmla="*/ 185 w 211"/>
                <a:gd name="T27" fmla="*/ 63 h 282"/>
                <a:gd name="T28" fmla="*/ 174 w 211"/>
                <a:gd name="T29" fmla="*/ 59 h 282"/>
                <a:gd name="T30" fmla="*/ 182 w 211"/>
                <a:gd name="T31" fmla="*/ 37 h 282"/>
                <a:gd name="T32" fmla="*/ 174 w 211"/>
                <a:gd name="T33" fmla="*/ 33 h 282"/>
                <a:gd name="T34" fmla="*/ 156 w 211"/>
                <a:gd name="T35" fmla="*/ 33 h 282"/>
                <a:gd name="T36" fmla="*/ 141 w 211"/>
                <a:gd name="T37" fmla="*/ 37 h 282"/>
                <a:gd name="T38" fmla="*/ 137 w 211"/>
                <a:gd name="T39" fmla="*/ 33 h 282"/>
                <a:gd name="T40" fmla="*/ 130 w 211"/>
                <a:gd name="T41" fmla="*/ 22 h 282"/>
                <a:gd name="T42" fmla="*/ 115 w 211"/>
                <a:gd name="T43" fmla="*/ 11 h 282"/>
                <a:gd name="T44" fmla="*/ 108 w 211"/>
                <a:gd name="T45" fmla="*/ 4 h 282"/>
                <a:gd name="T46" fmla="*/ 96 w 211"/>
                <a:gd name="T47" fmla="*/ 0 h 282"/>
                <a:gd name="T48" fmla="*/ 100 w 211"/>
                <a:gd name="T49" fmla="*/ 15 h 282"/>
                <a:gd name="T50" fmla="*/ 82 w 211"/>
                <a:gd name="T51" fmla="*/ 37 h 282"/>
                <a:gd name="T52" fmla="*/ 41 w 211"/>
                <a:gd name="T53" fmla="*/ 71 h 282"/>
                <a:gd name="T54" fmla="*/ 30 w 211"/>
                <a:gd name="T55" fmla="*/ 67 h 282"/>
                <a:gd name="T56" fmla="*/ 15 w 211"/>
                <a:gd name="T57" fmla="*/ 67 h 282"/>
                <a:gd name="T58" fmla="*/ 19 w 211"/>
                <a:gd name="T59" fmla="*/ 56 h 282"/>
                <a:gd name="T60" fmla="*/ 8 w 211"/>
                <a:gd name="T61" fmla="*/ 59 h 282"/>
                <a:gd name="T62" fmla="*/ 0 w 211"/>
                <a:gd name="T63" fmla="*/ 71 h 282"/>
                <a:gd name="T64" fmla="*/ 0 w 211"/>
                <a:gd name="T65" fmla="*/ 78 h 282"/>
                <a:gd name="T66" fmla="*/ 4 w 211"/>
                <a:gd name="T67" fmla="*/ 89 h 282"/>
                <a:gd name="T68" fmla="*/ 4 w 211"/>
                <a:gd name="T69" fmla="*/ 97 h 282"/>
                <a:gd name="T70" fmla="*/ 26 w 211"/>
                <a:gd name="T71" fmla="*/ 104 h 282"/>
                <a:gd name="T72" fmla="*/ 33 w 211"/>
                <a:gd name="T73" fmla="*/ 119 h 282"/>
                <a:gd name="T74" fmla="*/ 45 w 211"/>
                <a:gd name="T75" fmla="*/ 134 h 282"/>
                <a:gd name="T76" fmla="*/ 52 w 211"/>
                <a:gd name="T77" fmla="*/ 148 h 282"/>
                <a:gd name="T78" fmla="*/ 59 w 211"/>
                <a:gd name="T79" fmla="*/ 163 h 282"/>
                <a:gd name="T80" fmla="*/ 63 w 211"/>
                <a:gd name="T81" fmla="*/ 171 h 282"/>
                <a:gd name="T82" fmla="*/ 74 w 211"/>
                <a:gd name="T83" fmla="*/ 186 h 282"/>
                <a:gd name="T84" fmla="*/ 85 w 211"/>
                <a:gd name="T85" fmla="*/ 200 h 282"/>
                <a:gd name="T86" fmla="*/ 85 w 211"/>
                <a:gd name="T87" fmla="*/ 212 h 282"/>
                <a:gd name="T88" fmla="*/ 89 w 211"/>
                <a:gd name="T89" fmla="*/ 215 h 282"/>
                <a:gd name="T90" fmla="*/ 96 w 211"/>
                <a:gd name="T91" fmla="*/ 223 h 282"/>
                <a:gd name="T92" fmla="*/ 108 w 211"/>
                <a:gd name="T93" fmla="*/ 230 h 282"/>
                <a:gd name="T94" fmla="*/ 119 w 211"/>
                <a:gd name="T95" fmla="*/ 237 h 282"/>
                <a:gd name="T96" fmla="*/ 126 w 211"/>
                <a:gd name="T97" fmla="*/ 241 h 282"/>
                <a:gd name="T98" fmla="*/ 133 w 211"/>
                <a:gd name="T99" fmla="*/ 249 h 282"/>
                <a:gd name="T100" fmla="*/ 148 w 211"/>
                <a:gd name="T101" fmla="*/ 256 h 282"/>
                <a:gd name="T102" fmla="*/ 159 w 211"/>
                <a:gd name="T103" fmla="*/ 260 h 282"/>
                <a:gd name="T104" fmla="*/ 170 w 211"/>
                <a:gd name="T105" fmla="*/ 267 h 282"/>
                <a:gd name="T106" fmla="*/ 178 w 211"/>
                <a:gd name="T107" fmla="*/ 275 h 282"/>
                <a:gd name="T108" fmla="*/ 189 w 211"/>
                <a:gd name="T109" fmla="*/ 282 h 282"/>
                <a:gd name="T110" fmla="*/ 200 w 211"/>
                <a:gd name="T111" fmla="*/ 278 h 282"/>
                <a:gd name="T112" fmla="*/ 204 w 211"/>
                <a:gd name="T113" fmla="*/ 267 h 282"/>
                <a:gd name="T114" fmla="*/ 200 w 211"/>
                <a:gd name="T115" fmla="*/ 263 h 282"/>
                <a:gd name="T116" fmla="*/ 211 w 211"/>
                <a:gd name="T117" fmla="*/ 249 h 282"/>
                <a:gd name="T118" fmla="*/ 207 w 211"/>
                <a:gd name="T119" fmla="*/ 230 h 282"/>
                <a:gd name="T120" fmla="*/ 207 w 211"/>
                <a:gd name="T121" fmla="*/ 212 h 282"/>
                <a:gd name="T122" fmla="*/ 211 w 211"/>
                <a:gd name="T123" fmla="*/ 189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1" h="282">
                  <a:moveTo>
                    <a:pt x="196" y="167"/>
                  </a:moveTo>
                  <a:lnTo>
                    <a:pt x="196" y="167"/>
                  </a:lnTo>
                  <a:lnTo>
                    <a:pt x="193" y="167"/>
                  </a:lnTo>
                  <a:lnTo>
                    <a:pt x="193" y="167"/>
                  </a:lnTo>
                  <a:lnTo>
                    <a:pt x="189" y="167"/>
                  </a:lnTo>
                  <a:lnTo>
                    <a:pt x="185" y="167"/>
                  </a:lnTo>
                  <a:lnTo>
                    <a:pt x="182" y="167"/>
                  </a:lnTo>
                  <a:lnTo>
                    <a:pt x="182" y="167"/>
                  </a:lnTo>
                  <a:lnTo>
                    <a:pt x="182" y="163"/>
                  </a:lnTo>
                  <a:lnTo>
                    <a:pt x="178" y="152"/>
                  </a:lnTo>
                  <a:lnTo>
                    <a:pt x="178" y="148"/>
                  </a:lnTo>
                  <a:lnTo>
                    <a:pt x="182" y="148"/>
                  </a:lnTo>
                  <a:lnTo>
                    <a:pt x="182" y="145"/>
                  </a:lnTo>
                  <a:lnTo>
                    <a:pt x="178" y="141"/>
                  </a:lnTo>
                  <a:lnTo>
                    <a:pt x="174" y="145"/>
                  </a:lnTo>
                  <a:lnTo>
                    <a:pt x="167" y="152"/>
                  </a:lnTo>
                  <a:lnTo>
                    <a:pt x="159" y="152"/>
                  </a:lnTo>
                  <a:lnTo>
                    <a:pt x="152" y="152"/>
                  </a:lnTo>
                  <a:lnTo>
                    <a:pt x="152" y="145"/>
                  </a:lnTo>
                  <a:lnTo>
                    <a:pt x="148" y="141"/>
                  </a:lnTo>
                  <a:lnTo>
                    <a:pt x="141" y="141"/>
                  </a:lnTo>
                  <a:lnTo>
                    <a:pt x="130" y="141"/>
                  </a:lnTo>
                  <a:lnTo>
                    <a:pt x="137" y="137"/>
                  </a:lnTo>
                  <a:lnTo>
                    <a:pt x="126" y="126"/>
                  </a:lnTo>
                  <a:lnTo>
                    <a:pt x="122" y="123"/>
                  </a:lnTo>
                  <a:lnTo>
                    <a:pt x="122" y="119"/>
                  </a:lnTo>
                  <a:lnTo>
                    <a:pt x="122" y="115"/>
                  </a:lnTo>
                  <a:lnTo>
                    <a:pt x="122" y="115"/>
                  </a:lnTo>
                  <a:lnTo>
                    <a:pt x="126" y="111"/>
                  </a:lnTo>
                  <a:lnTo>
                    <a:pt x="122" y="108"/>
                  </a:lnTo>
                  <a:lnTo>
                    <a:pt x="126" y="108"/>
                  </a:lnTo>
                  <a:lnTo>
                    <a:pt x="126" y="104"/>
                  </a:lnTo>
                  <a:lnTo>
                    <a:pt x="130" y="100"/>
                  </a:lnTo>
                  <a:lnTo>
                    <a:pt x="133" y="100"/>
                  </a:lnTo>
                  <a:lnTo>
                    <a:pt x="133" y="100"/>
                  </a:lnTo>
                  <a:lnTo>
                    <a:pt x="133" y="97"/>
                  </a:lnTo>
                  <a:lnTo>
                    <a:pt x="133" y="93"/>
                  </a:lnTo>
                  <a:lnTo>
                    <a:pt x="137" y="85"/>
                  </a:lnTo>
                  <a:lnTo>
                    <a:pt x="137" y="85"/>
                  </a:lnTo>
                  <a:lnTo>
                    <a:pt x="137" y="82"/>
                  </a:lnTo>
                  <a:lnTo>
                    <a:pt x="137" y="78"/>
                  </a:lnTo>
                  <a:lnTo>
                    <a:pt x="141" y="78"/>
                  </a:lnTo>
                  <a:lnTo>
                    <a:pt x="145" y="74"/>
                  </a:lnTo>
                  <a:lnTo>
                    <a:pt x="148" y="71"/>
                  </a:lnTo>
                  <a:lnTo>
                    <a:pt x="148" y="71"/>
                  </a:lnTo>
                  <a:lnTo>
                    <a:pt x="152" y="71"/>
                  </a:lnTo>
                  <a:lnTo>
                    <a:pt x="159" y="67"/>
                  </a:lnTo>
                  <a:lnTo>
                    <a:pt x="170" y="63"/>
                  </a:lnTo>
                  <a:lnTo>
                    <a:pt x="170" y="63"/>
                  </a:lnTo>
                  <a:lnTo>
                    <a:pt x="174" y="63"/>
                  </a:lnTo>
                  <a:lnTo>
                    <a:pt x="178" y="63"/>
                  </a:lnTo>
                  <a:lnTo>
                    <a:pt x="178" y="63"/>
                  </a:lnTo>
                  <a:lnTo>
                    <a:pt x="182" y="63"/>
                  </a:lnTo>
                  <a:lnTo>
                    <a:pt x="182" y="67"/>
                  </a:lnTo>
                  <a:lnTo>
                    <a:pt x="185" y="67"/>
                  </a:lnTo>
                  <a:lnTo>
                    <a:pt x="185" y="63"/>
                  </a:lnTo>
                  <a:lnTo>
                    <a:pt x="185" y="59"/>
                  </a:lnTo>
                  <a:lnTo>
                    <a:pt x="182" y="56"/>
                  </a:lnTo>
                  <a:lnTo>
                    <a:pt x="178" y="59"/>
                  </a:lnTo>
                  <a:lnTo>
                    <a:pt x="174" y="59"/>
                  </a:lnTo>
                  <a:lnTo>
                    <a:pt x="174" y="56"/>
                  </a:lnTo>
                  <a:lnTo>
                    <a:pt x="185" y="41"/>
                  </a:lnTo>
                  <a:lnTo>
                    <a:pt x="185" y="37"/>
                  </a:lnTo>
                  <a:lnTo>
                    <a:pt x="182" y="37"/>
                  </a:lnTo>
                  <a:lnTo>
                    <a:pt x="182" y="37"/>
                  </a:lnTo>
                  <a:lnTo>
                    <a:pt x="178" y="33"/>
                  </a:lnTo>
                  <a:lnTo>
                    <a:pt x="174" y="33"/>
                  </a:lnTo>
                  <a:lnTo>
                    <a:pt x="174" y="33"/>
                  </a:lnTo>
                  <a:lnTo>
                    <a:pt x="170" y="33"/>
                  </a:lnTo>
                  <a:lnTo>
                    <a:pt x="163" y="37"/>
                  </a:lnTo>
                  <a:lnTo>
                    <a:pt x="159" y="33"/>
                  </a:lnTo>
                  <a:lnTo>
                    <a:pt x="156" y="33"/>
                  </a:lnTo>
                  <a:lnTo>
                    <a:pt x="152" y="37"/>
                  </a:lnTo>
                  <a:lnTo>
                    <a:pt x="148" y="37"/>
                  </a:lnTo>
                  <a:lnTo>
                    <a:pt x="145" y="37"/>
                  </a:lnTo>
                  <a:lnTo>
                    <a:pt x="141" y="37"/>
                  </a:lnTo>
                  <a:lnTo>
                    <a:pt x="137" y="37"/>
                  </a:lnTo>
                  <a:lnTo>
                    <a:pt x="137" y="37"/>
                  </a:lnTo>
                  <a:lnTo>
                    <a:pt x="133" y="33"/>
                  </a:lnTo>
                  <a:lnTo>
                    <a:pt x="137" y="33"/>
                  </a:lnTo>
                  <a:lnTo>
                    <a:pt x="133" y="30"/>
                  </a:lnTo>
                  <a:lnTo>
                    <a:pt x="133" y="26"/>
                  </a:lnTo>
                  <a:lnTo>
                    <a:pt x="130" y="26"/>
                  </a:lnTo>
                  <a:lnTo>
                    <a:pt x="130" y="22"/>
                  </a:lnTo>
                  <a:lnTo>
                    <a:pt x="126" y="19"/>
                  </a:lnTo>
                  <a:lnTo>
                    <a:pt x="119" y="15"/>
                  </a:lnTo>
                  <a:lnTo>
                    <a:pt x="119" y="15"/>
                  </a:lnTo>
                  <a:lnTo>
                    <a:pt x="115" y="11"/>
                  </a:lnTo>
                  <a:lnTo>
                    <a:pt x="115" y="8"/>
                  </a:lnTo>
                  <a:lnTo>
                    <a:pt x="111" y="4"/>
                  </a:lnTo>
                  <a:lnTo>
                    <a:pt x="111" y="4"/>
                  </a:lnTo>
                  <a:lnTo>
                    <a:pt x="108" y="4"/>
                  </a:lnTo>
                  <a:lnTo>
                    <a:pt x="100" y="0"/>
                  </a:lnTo>
                  <a:lnTo>
                    <a:pt x="96" y="0"/>
                  </a:lnTo>
                  <a:lnTo>
                    <a:pt x="96" y="0"/>
                  </a:lnTo>
                  <a:lnTo>
                    <a:pt x="96" y="0"/>
                  </a:lnTo>
                  <a:lnTo>
                    <a:pt x="96" y="4"/>
                  </a:lnTo>
                  <a:lnTo>
                    <a:pt x="100" y="8"/>
                  </a:lnTo>
                  <a:lnTo>
                    <a:pt x="100" y="11"/>
                  </a:lnTo>
                  <a:lnTo>
                    <a:pt x="100" y="15"/>
                  </a:lnTo>
                  <a:lnTo>
                    <a:pt x="100" y="19"/>
                  </a:lnTo>
                  <a:lnTo>
                    <a:pt x="96" y="19"/>
                  </a:lnTo>
                  <a:lnTo>
                    <a:pt x="93" y="26"/>
                  </a:lnTo>
                  <a:lnTo>
                    <a:pt x="82" y="37"/>
                  </a:lnTo>
                  <a:lnTo>
                    <a:pt x="74" y="41"/>
                  </a:lnTo>
                  <a:lnTo>
                    <a:pt x="56" y="45"/>
                  </a:lnTo>
                  <a:lnTo>
                    <a:pt x="56" y="48"/>
                  </a:lnTo>
                  <a:lnTo>
                    <a:pt x="41" y="71"/>
                  </a:lnTo>
                  <a:lnTo>
                    <a:pt x="37" y="74"/>
                  </a:lnTo>
                  <a:lnTo>
                    <a:pt x="37" y="74"/>
                  </a:lnTo>
                  <a:lnTo>
                    <a:pt x="33" y="67"/>
                  </a:lnTo>
                  <a:lnTo>
                    <a:pt x="30" y="67"/>
                  </a:lnTo>
                  <a:lnTo>
                    <a:pt x="22" y="67"/>
                  </a:lnTo>
                  <a:lnTo>
                    <a:pt x="22" y="63"/>
                  </a:lnTo>
                  <a:lnTo>
                    <a:pt x="19" y="67"/>
                  </a:lnTo>
                  <a:lnTo>
                    <a:pt x="15" y="67"/>
                  </a:lnTo>
                  <a:lnTo>
                    <a:pt x="15" y="63"/>
                  </a:lnTo>
                  <a:lnTo>
                    <a:pt x="19" y="59"/>
                  </a:lnTo>
                  <a:lnTo>
                    <a:pt x="22" y="59"/>
                  </a:lnTo>
                  <a:lnTo>
                    <a:pt x="19" y="56"/>
                  </a:lnTo>
                  <a:lnTo>
                    <a:pt x="19" y="52"/>
                  </a:lnTo>
                  <a:lnTo>
                    <a:pt x="19" y="52"/>
                  </a:lnTo>
                  <a:lnTo>
                    <a:pt x="11" y="56"/>
                  </a:lnTo>
                  <a:lnTo>
                    <a:pt x="8" y="59"/>
                  </a:lnTo>
                  <a:lnTo>
                    <a:pt x="0" y="63"/>
                  </a:lnTo>
                  <a:lnTo>
                    <a:pt x="0" y="67"/>
                  </a:lnTo>
                  <a:lnTo>
                    <a:pt x="0" y="71"/>
                  </a:lnTo>
                  <a:lnTo>
                    <a:pt x="0" y="71"/>
                  </a:lnTo>
                  <a:lnTo>
                    <a:pt x="0" y="74"/>
                  </a:lnTo>
                  <a:lnTo>
                    <a:pt x="4" y="78"/>
                  </a:lnTo>
                  <a:lnTo>
                    <a:pt x="0" y="78"/>
                  </a:lnTo>
                  <a:lnTo>
                    <a:pt x="0" y="78"/>
                  </a:lnTo>
                  <a:lnTo>
                    <a:pt x="4" y="82"/>
                  </a:lnTo>
                  <a:lnTo>
                    <a:pt x="8" y="85"/>
                  </a:lnTo>
                  <a:lnTo>
                    <a:pt x="4" y="89"/>
                  </a:lnTo>
                  <a:lnTo>
                    <a:pt x="4" y="89"/>
                  </a:lnTo>
                  <a:lnTo>
                    <a:pt x="0" y="89"/>
                  </a:lnTo>
                  <a:lnTo>
                    <a:pt x="0" y="93"/>
                  </a:lnTo>
                  <a:lnTo>
                    <a:pt x="4" y="97"/>
                  </a:lnTo>
                  <a:lnTo>
                    <a:pt x="4" y="97"/>
                  </a:lnTo>
                  <a:lnTo>
                    <a:pt x="11" y="100"/>
                  </a:lnTo>
                  <a:lnTo>
                    <a:pt x="15" y="100"/>
                  </a:lnTo>
                  <a:lnTo>
                    <a:pt x="22" y="104"/>
                  </a:lnTo>
                  <a:lnTo>
                    <a:pt x="26" y="104"/>
                  </a:lnTo>
                  <a:lnTo>
                    <a:pt x="26" y="108"/>
                  </a:lnTo>
                  <a:lnTo>
                    <a:pt x="30" y="111"/>
                  </a:lnTo>
                  <a:lnTo>
                    <a:pt x="30" y="115"/>
                  </a:lnTo>
                  <a:lnTo>
                    <a:pt x="33" y="119"/>
                  </a:lnTo>
                  <a:lnTo>
                    <a:pt x="37" y="123"/>
                  </a:lnTo>
                  <a:lnTo>
                    <a:pt x="41" y="126"/>
                  </a:lnTo>
                  <a:lnTo>
                    <a:pt x="41" y="130"/>
                  </a:lnTo>
                  <a:lnTo>
                    <a:pt x="45" y="134"/>
                  </a:lnTo>
                  <a:lnTo>
                    <a:pt x="45" y="137"/>
                  </a:lnTo>
                  <a:lnTo>
                    <a:pt x="48" y="141"/>
                  </a:lnTo>
                  <a:lnTo>
                    <a:pt x="48" y="145"/>
                  </a:lnTo>
                  <a:lnTo>
                    <a:pt x="52" y="148"/>
                  </a:lnTo>
                  <a:lnTo>
                    <a:pt x="52" y="152"/>
                  </a:lnTo>
                  <a:lnTo>
                    <a:pt x="52" y="152"/>
                  </a:lnTo>
                  <a:lnTo>
                    <a:pt x="56" y="160"/>
                  </a:lnTo>
                  <a:lnTo>
                    <a:pt x="59" y="163"/>
                  </a:lnTo>
                  <a:lnTo>
                    <a:pt x="63" y="167"/>
                  </a:lnTo>
                  <a:lnTo>
                    <a:pt x="63" y="171"/>
                  </a:lnTo>
                  <a:lnTo>
                    <a:pt x="63" y="171"/>
                  </a:lnTo>
                  <a:lnTo>
                    <a:pt x="63" y="171"/>
                  </a:lnTo>
                  <a:lnTo>
                    <a:pt x="70" y="178"/>
                  </a:lnTo>
                  <a:lnTo>
                    <a:pt x="70" y="178"/>
                  </a:lnTo>
                  <a:lnTo>
                    <a:pt x="70" y="182"/>
                  </a:lnTo>
                  <a:lnTo>
                    <a:pt x="74" y="186"/>
                  </a:lnTo>
                  <a:lnTo>
                    <a:pt x="78" y="186"/>
                  </a:lnTo>
                  <a:lnTo>
                    <a:pt x="78" y="189"/>
                  </a:lnTo>
                  <a:lnTo>
                    <a:pt x="82" y="197"/>
                  </a:lnTo>
                  <a:lnTo>
                    <a:pt x="85" y="200"/>
                  </a:lnTo>
                  <a:lnTo>
                    <a:pt x="89" y="208"/>
                  </a:lnTo>
                  <a:lnTo>
                    <a:pt x="89" y="212"/>
                  </a:lnTo>
                  <a:lnTo>
                    <a:pt x="89" y="212"/>
                  </a:lnTo>
                  <a:lnTo>
                    <a:pt x="85" y="212"/>
                  </a:lnTo>
                  <a:lnTo>
                    <a:pt x="85" y="212"/>
                  </a:lnTo>
                  <a:lnTo>
                    <a:pt x="85" y="215"/>
                  </a:lnTo>
                  <a:lnTo>
                    <a:pt x="85" y="215"/>
                  </a:lnTo>
                  <a:lnTo>
                    <a:pt x="89" y="215"/>
                  </a:lnTo>
                  <a:lnTo>
                    <a:pt x="93" y="219"/>
                  </a:lnTo>
                  <a:lnTo>
                    <a:pt x="93" y="219"/>
                  </a:lnTo>
                  <a:lnTo>
                    <a:pt x="93" y="219"/>
                  </a:lnTo>
                  <a:lnTo>
                    <a:pt x="96" y="223"/>
                  </a:lnTo>
                  <a:lnTo>
                    <a:pt x="100" y="226"/>
                  </a:lnTo>
                  <a:lnTo>
                    <a:pt x="100" y="230"/>
                  </a:lnTo>
                  <a:lnTo>
                    <a:pt x="104" y="230"/>
                  </a:lnTo>
                  <a:lnTo>
                    <a:pt x="108" y="230"/>
                  </a:lnTo>
                  <a:lnTo>
                    <a:pt x="108" y="234"/>
                  </a:lnTo>
                  <a:lnTo>
                    <a:pt x="111" y="234"/>
                  </a:lnTo>
                  <a:lnTo>
                    <a:pt x="111" y="237"/>
                  </a:lnTo>
                  <a:lnTo>
                    <a:pt x="119" y="237"/>
                  </a:lnTo>
                  <a:lnTo>
                    <a:pt x="119" y="234"/>
                  </a:lnTo>
                  <a:lnTo>
                    <a:pt x="119" y="237"/>
                  </a:lnTo>
                  <a:lnTo>
                    <a:pt x="119" y="241"/>
                  </a:lnTo>
                  <a:lnTo>
                    <a:pt x="126" y="241"/>
                  </a:lnTo>
                  <a:lnTo>
                    <a:pt x="130" y="245"/>
                  </a:lnTo>
                  <a:lnTo>
                    <a:pt x="130" y="249"/>
                  </a:lnTo>
                  <a:lnTo>
                    <a:pt x="130" y="249"/>
                  </a:lnTo>
                  <a:lnTo>
                    <a:pt x="133" y="249"/>
                  </a:lnTo>
                  <a:lnTo>
                    <a:pt x="137" y="249"/>
                  </a:lnTo>
                  <a:lnTo>
                    <a:pt x="141" y="249"/>
                  </a:lnTo>
                  <a:lnTo>
                    <a:pt x="145" y="252"/>
                  </a:lnTo>
                  <a:lnTo>
                    <a:pt x="148" y="256"/>
                  </a:lnTo>
                  <a:lnTo>
                    <a:pt x="152" y="256"/>
                  </a:lnTo>
                  <a:lnTo>
                    <a:pt x="156" y="256"/>
                  </a:lnTo>
                  <a:lnTo>
                    <a:pt x="156" y="256"/>
                  </a:lnTo>
                  <a:lnTo>
                    <a:pt x="159" y="260"/>
                  </a:lnTo>
                  <a:lnTo>
                    <a:pt x="163" y="263"/>
                  </a:lnTo>
                  <a:lnTo>
                    <a:pt x="167" y="263"/>
                  </a:lnTo>
                  <a:lnTo>
                    <a:pt x="167" y="267"/>
                  </a:lnTo>
                  <a:lnTo>
                    <a:pt x="170" y="267"/>
                  </a:lnTo>
                  <a:lnTo>
                    <a:pt x="170" y="271"/>
                  </a:lnTo>
                  <a:lnTo>
                    <a:pt x="170" y="271"/>
                  </a:lnTo>
                  <a:lnTo>
                    <a:pt x="174" y="271"/>
                  </a:lnTo>
                  <a:lnTo>
                    <a:pt x="178" y="275"/>
                  </a:lnTo>
                  <a:lnTo>
                    <a:pt x="182" y="278"/>
                  </a:lnTo>
                  <a:lnTo>
                    <a:pt x="185" y="282"/>
                  </a:lnTo>
                  <a:lnTo>
                    <a:pt x="189" y="282"/>
                  </a:lnTo>
                  <a:lnTo>
                    <a:pt x="189" y="282"/>
                  </a:lnTo>
                  <a:lnTo>
                    <a:pt x="193" y="282"/>
                  </a:lnTo>
                  <a:lnTo>
                    <a:pt x="196" y="278"/>
                  </a:lnTo>
                  <a:lnTo>
                    <a:pt x="196" y="278"/>
                  </a:lnTo>
                  <a:lnTo>
                    <a:pt x="200" y="278"/>
                  </a:lnTo>
                  <a:lnTo>
                    <a:pt x="204" y="275"/>
                  </a:lnTo>
                  <a:lnTo>
                    <a:pt x="200" y="271"/>
                  </a:lnTo>
                  <a:lnTo>
                    <a:pt x="200" y="271"/>
                  </a:lnTo>
                  <a:lnTo>
                    <a:pt x="204" y="267"/>
                  </a:lnTo>
                  <a:lnTo>
                    <a:pt x="204" y="267"/>
                  </a:lnTo>
                  <a:lnTo>
                    <a:pt x="204" y="267"/>
                  </a:lnTo>
                  <a:lnTo>
                    <a:pt x="204" y="267"/>
                  </a:lnTo>
                  <a:lnTo>
                    <a:pt x="200" y="263"/>
                  </a:lnTo>
                  <a:lnTo>
                    <a:pt x="204" y="260"/>
                  </a:lnTo>
                  <a:lnTo>
                    <a:pt x="207" y="256"/>
                  </a:lnTo>
                  <a:lnTo>
                    <a:pt x="211" y="252"/>
                  </a:lnTo>
                  <a:lnTo>
                    <a:pt x="211" y="249"/>
                  </a:lnTo>
                  <a:lnTo>
                    <a:pt x="207" y="241"/>
                  </a:lnTo>
                  <a:lnTo>
                    <a:pt x="207" y="237"/>
                  </a:lnTo>
                  <a:lnTo>
                    <a:pt x="207" y="234"/>
                  </a:lnTo>
                  <a:lnTo>
                    <a:pt x="207" y="230"/>
                  </a:lnTo>
                  <a:lnTo>
                    <a:pt x="204" y="230"/>
                  </a:lnTo>
                  <a:lnTo>
                    <a:pt x="207" y="226"/>
                  </a:lnTo>
                  <a:lnTo>
                    <a:pt x="207" y="223"/>
                  </a:lnTo>
                  <a:lnTo>
                    <a:pt x="207" y="212"/>
                  </a:lnTo>
                  <a:lnTo>
                    <a:pt x="207" y="208"/>
                  </a:lnTo>
                  <a:lnTo>
                    <a:pt x="207" y="204"/>
                  </a:lnTo>
                  <a:lnTo>
                    <a:pt x="207" y="193"/>
                  </a:lnTo>
                  <a:lnTo>
                    <a:pt x="211" y="189"/>
                  </a:lnTo>
                  <a:lnTo>
                    <a:pt x="211" y="186"/>
                  </a:lnTo>
                  <a:lnTo>
                    <a:pt x="196" y="16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82" name="Freeform 181"/>
            <p:cNvSpPr>
              <a:spLocks/>
            </p:cNvSpPr>
            <p:nvPr/>
          </p:nvSpPr>
          <p:spPr bwMode="auto">
            <a:xfrm>
              <a:off x="9966925" y="7254846"/>
              <a:ext cx="405866" cy="401336"/>
            </a:xfrm>
            <a:custGeom>
              <a:avLst/>
              <a:gdLst>
                <a:gd name="T0" fmla="*/ 197 w 204"/>
                <a:gd name="T1" fmla="*/ 152 h 207"/>
                <a:gd name="T2" fmla="*/ 197 w 204"/>
                <a:gd name="T3" fmla="*/ 118 h 207"/>
                <a:gd name="T4" fmla="*/ 186 w 204"/>
                <a:gd name="T5" fmla="*/ 100 h 207"/>
                <a:gd name="T6" fmla="*/ 152 w 204"/>
                <a:gd name="T7" fmla="*/ 85 h 207"/>
                <a:gd name="T8" fmla="*/ 152 w 204"/>
                <a:gd name="T9" fmla="*/ 67 h 207"/>
                <a:gd name="T10" fmla="*/ 134 w 204"/>
                <a:gd name="T11" fmla="*/ 63 h 207"/>
                <a:gd name="T12" fmla="*/ 126 w 204"/>
                <a:gd name="T13" fmla="*/ 55 h 207"/>
                <a:gd name="T14" fmla="*/ 111 w 204"/>
                <a:gd name="T15" fmla="*/ 52 h 207"/>
                <a:gd name="T16" fmla="*/ 97 w 204"/>
                <a:gd name="T17" fmla="*/ 41 h 207"/>
                <a:gd name="T18" fmla="*/ 86 w 204"/>
                <a:gd name="T19" fmla="*/ 41 h 207"/>
                <a:gd name="T20" fmla="*/ 74 w 204"/>
                <a:gd name="T21" fmla="*/ 33 h 207"/>
                <a:gd name="T22" fmla="*/ 71 w 204"/>
                <a:gd name="T23" fmla="*/ 22 h 207"/>
                <a:gd name="T24" fmla="*/ 67 w 204"/>
                <a:gd name="T25" fmla="*/ 7 h 207"/>
                <a:gd name="T26" fmla="*/ 63 w 204"/>
                <a:gd name="T27" fmla="*/ 3 h 207"/>
                <a:gd name="T28" fmla="*/ 52 w 204"/>
                <a:gd name="T29" fmla="*/ 3 h 207"/>
                <a:gd name="T30" fmla="*/ 34 w 204"/>
                <a:gd name="T31" fmla="*/ 15 h 207"/>
                <a:gd name="T32" fmla="*/ 23 w 204"/>
                <a:gd name="T33" fmla="*/ 18 h 207"/>
                <a:gd name="T34" fmla="*/ 11 w 204"/>
                <a:gd name="T35" fmla="*/ 22 h 207"/>
                <a:gd name="T36" fmla="*/ 15 w 204"/>
                <a:gd name="T37" fmla="*/ 44 h 207"/>
                <a:gd name="T38" fmla="*/ 11 w 204"/>
                <a:gd name="T39" fmla="*/ 63 h 207"/>
                <a:gd name="T40" fmla="*/ 11 w 204"/>
                <a:gd name="T41" fmla="*/ 81 h 207"/>
                <a:gd name="T42" fmla="*/ 11 w 204"/>
                <a:gd name="T43" fmla="*/ 89 h 207"/>
                <a:gd name="T44" fmla="*/ 15 w 204"/>
                <a:gd name="T45" fmla="*/ 104 h 207"/>
                <a:gd name="T46" fmla="*/ 8 w 204"/>
                <a:gd name="T47" fmla="*/ 115 h 207"/>
                <a:gd name="T48" fmla="*/ 8 w 204"/>
                <a:gd name="T49" fmla="*/ 122 h 207"/>
                <a:gd name="T50" fmla="*/ 11 w 204"/>
                <a:gd name="T51" fmla="*/ 126 h 207"/>
                <a:gd name="T52" fmla="*/ 15 w 204"/>
                <a:gd name="T53" fmla="*/ 133 h 207"/>
                <a:gd name="T54" fmla="*/ 15 w 204"/>
                <a:gd name="T55" fmla="*/ 144 h 207"/>
                <a:gd name="T56" fmla="*/ 26 w 204"/>
                <a:gd name="T57" fmla="*/ 156 h 207"/>
                <a:gd name="T58" fmla="*/ 23 w 204"/>
                <a:gd name="T59" fmla="*/ 170 h 207"/>
                <a:gd name="T60" fmla="*/ 45 w 204"/>
                <a:gd name="T61" fmla="*/ 207 h 207"/>
                <a:gd name="T62" fmla="*/ 52 w 204"/>
                <a:gd name="T63" fmla="*/ 207 h 207"/>
                <a:gd name="T64" fmla="*/ 56 w 204"/>
                <a:gd name="T65" fmla="*/ 200 h 207"/>
                <a:gd name="T66" fmla="*/ 71 w 204"/>
                <a:gd name="T67" fmla="*/ 196 h 207"/>
                <a:gd name="T68" fmla="*/ 82 w 204"/>
                <a:gd name="T69" fmla="*/ 193 h 207"/>
                <a:gd name="T70" fmla="*/ 93 w 204"/>
                <a:gd name="T71" fmla="*/ 196 h 207"/>
                <a:gd name="T72" fmla="*/ 97 w 204"/>
                <a:gd name="T73" fmla="*/ 204 h 207"/>
                <a:gd name="T74" fmla="*/ 100 w 204"/>
                <a:gd name="T75" fmla="*/ 196 h 207"/>
                <a:gd name="T76" fmla="*/ 119 w 204"/>
                <a:gd name="T77" fmla="*/ 193 h 207"/>
                <a:gd name="T78" fmla="*/ 130 w 204"/>
                <a:gd name="T79" fmla="*/ 182 h 207"/>
                <a:gd name="T80" fmla="*/ 126 w 204"/>
                <a:gd name="T81" fmla="*/ 170 h 207"/>
                <a:gd name="T82" fmla="*/ 134 w 204"/>
                <a:gd name="T83" fmla="*/ 156 h 207"/>
                <a:gd name="T84" fmla="*/ 178 w 204"/>
                <a:gd name="T85" fmla="*/ 148 h 207"/>
                <a:gd name="T86" fmla="*/ 197 w 204"/>
                <a:gd name="T87" fmla="*/ 159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4" h="207">
                  <a:moveTo>
                    <a:pt x="197" y="159"/>
                  </a:moveTo>
                  <a:lnTo>
                    <a:pt x="197" y="156"/>
                  </a:lnTo>
                  <a:lnTo>
                    <a:pt x="197" y="152"/>
                  </a:lnTo>
                  <a:lnTo>
                    <a:pt x="204" y="137"/>
                  </a:lnTo>
                  <a:lnTo>
                    <a:pt x="204" y="133"/>
                  </a:lnTo>
                  <a:lnTo>
                    <a:pt x="197" y="118"/>
                  </a:lnTo>
                  <a:lnTo>
                    <a:pt x="186" y="115"/>
                  </a:lnTo>
                  <a:lnTo>
                    <a:pt x="189" y="111"/>
                  </a:lnTo>
                  <a:lnTo>
                    <a:pt x="186" y="100"/>
                  </a:lnTo>
                  <a:lnTo>
                    <a:pt x="156" y="100"/>
                  </a:lnTo>
                  <a:lnTo>
                    <a:pt x="156" y="92"/>
                  </a:lnTo>
                  <a:lnTo>
                    <a:pt x="152" y="85"/>
                  </a:lnTo>
                  <a:lnTo>
                    <a:pt x="152" y="81"/>
                  </a:lnTo>
                  <a:lnTo>
                    <a:pt x="152" y="74"/>
                  </a:lnTo>
                  <a:lnTo>
                    <a:pt x="152" y="67"/>
                  </a:lnTo>
                  <a:lnTo>
                    <a:pt x="152" y="67"/>
                  </a:lnTo>
                  <a:lnTo>
                    <a:pt x="145" y="63"/>
                  </a:lnTo>
                  <a:lnTo>
                    <a:pt x="134" y="63"/>
                  </a:lnTo>
                  <a:lnTo>
                    <a:pt x="130" y="59"/>
                  </a:lnTo>
                  <a:lnTo>
                    <a:pt x="126" y="59"/>
                  </a:lnTo>
                  <a:lnTo>
                    <a:pt x="126" y="55"/>
                  </a:lnTo>
                  <a:lnTo>
                    <a:pt x="123" y="55"/>
                  </a:lnTo>
                  <a:lnTo>
                    <a:pt x="115" y="52"/>
                  </a:lnTo>
                  <a:lnTo>
                    <a:pt x="111" y="52"/>
                  </a:lnTo>
                  <a:lnTo>
                    <a:pt x="108" y="48"/>
                  </a:lnTo>
                  <a:lnTo>
                    <a:pt x="104" y="48"/>
                  </a:lnTo>
                  <a:lnTo>
                    <a:pt x="97" y="41"/>
                  </a:lnTo>
                  <a:lnTo>
                    <a:pt x="89" y="44"/>
                  </a:lnTo>
                  <a:lnTo>
                    <a:pt x="89" y="44"/>
                  </a:lnTo>
                  <a:lnTo>
                    <a:pt x="86" y="41"/>
                  </a:lnTo>
                  <a:lnTo>
                    <a:pt x="78" y="41"/>
                  </a:lnTo>
                  <a:lnTo>
                    <a:pt x="74" y="37"/>
                  </a:lnTo>
                  <a:lnTo>
                    <a:pt x="74" y="33"/>
                  </a:lnTo>
                  <a:lnTo>
                    <a:pt x="71" y="33"/>
                  </a:lnTo>
                  <a:lnTo>
                    <a:pt x="67" y="26"/>
                  </a:lnTo>
                  <a:lnTo>
                    <a:pt x="71" y="22"/>
                  </a:lnTo>
                  <a:lnTo>
                    <a:pt x="67" y="15"/>
                  </a:lnTo>
                  <a:lnTo>
                    <a:pt x="71" y="11"/>
                  </a:lnTo>
                  <a:lnTo>
                    <a:pt x="67" y="7"/>
                  </a:lnTo>
                  <a:lnTo>
                    <a:pt x="67" y="3"/>
                  </a:lnTo>
                  <a:lnTo>
                    <a:pt x="67" y="0"/>
                  </a:lnTo>
                  <a:lnTo>
                    <a:pt x="63" y="3"/>
                  </a:lnTo>
                  <a:lnTo>
                    <a:pt x="60" y="0"/>
                  </a:lnTo>
                  <a:lnTo>
                    <a:pt x="56" y="0"/>
                  </a:lnTo>
                  <a:lnTo>
                    <a:pt x="52" y="3"/>
                  </a:lnTo>
                  <a:lnTo>
                    <a:pt x="45" y="3"/>
                  </a:lnTo>
                  <a:lnTo>
                    <a:pt x="37" y="11"/>
                  </a:lnTo>
                  <a:lnTo>
                    <a:pt x="34" y="15"/>
                  </a:lnTo>
                  <a:lnTo>
                    <a:pt x="30" y="18"/>
                  </a:lnTo>
                  <a:lnTo>
                    <a:pt x="26" y="18"/>
                  </a:lnTo>
                  <a:lnTo>
                    <a:pt x="23" y="18"/>
                  </a:lnTo>
                  <a:lnTo>
                    <a:pt x="19" y="18"/>
                  </a:lnTo>
                  <a:lnTo>
                    <a:pt x="15" y="22"/>
                  </a:lnTo>
                  <a:lnTo>
                    <a:pt x="11" y="22"/>
                  </a:lnTo>
                  <a:lnTo>
                    <a:pt x="0" y="22"/>
                  </a:lnTo>
                  <a:lnTo>
                    <a:pt x="15" y="41"/>
                  </a:lnTo>
                  <a:lnTo>
                    <a:pt x="15" y="44"/>
                  </a:lnTo>
                  <a:lnTo>
                    <a:pt x="11" y="48"/>
                  </a:lnTo>
                  <a:lnTo>
                    <a:pt x="11" y="59"/>
                  </a:lnTo>
                  <a:lnTo>
                    <a:pt x="11" y="63"/>
                  </a:lnTo>
                  <a:lnTo>
                    <a:pt x="11" y="67"/>
                  </a:lnTo>
                  <a:lnTo>
                    <a:pt x="11" y="78"/>
                  </a:lnTo>
                  <a:lnTo>
                    <a:pt x="11" y="81"/>
                  </a:lnTo>
                  <a:lnTo>
                    <a:pt x="8" y="85"/>
                  </a:lnTo>
                  <a:lnTo>
                    <a:pt x="11" y="85"/>
                  </a:lnTo>
                  <a:lnTo>
                    <a:pt x="11" y="89"/>
                  </a:lnTo>
                  <a:lnTo>
                    <a:pt x="11" y="92"/>
                  </a:lnTo>
                  <a:lnTo>
                    <a:pt x="11" y="96"/>
                  </a:lnTo>
                  <a:lnTo>
                    <a:pt x="15" y="104"/>
                  </a:lnTo>
                  <a:lnTo>
                    <a:pt x="15" y="107"/>
                  </a:lnTo>
                  <a:lnTo>
                    <a:pt x="11" y="111"/>
                  </a:lnTo>
                  <a:lnTo>
                    <a:pt x="8" y="115"/>
                  </a:lnTo>
                  <a:lnTo>
                    <a:pt x="4" y="118"/>
                  </a:lnTo>
                  <a:lnTo>
                    <a:pt x="8" y="122"/>
                  </a:lnTo>
                  <a:lnTo>
                    <a:pt x="8" y="122"/>
                  </a:lnTo>
                  <a:lnTo>
                    <a:pt x="8" y="122"/>
                  </a:lnTo>
                  <a:lnTo>
                    <a:pt x="8" y="122"/>
                  </a:lnTo>
                  <a:lnTo>
                    <a:pt x="11" y="126"/>
                  </a:lnTo>
                  <a:lnTo>
                    <a:pt x="11" y="130"/>
                  </a:lnTo>
                  <a:lnTo>
                    <a:pt x="15" y="130"/>
                  </a:lnTo>
                  <a:lnTo>
                    <a:pt x="15" y="133"/>
                  </a:lnTo>
                  <a:lnTo>
                    <a:pt x="15" y="137"/>
                  </a:lnTo>
                  <a:lnTo>
                    <a:pt x="15" y="137"/>
                  </a:lnTo>
                  <a:lnTo>
                    <a:pt x="15" y="144"/>
                  </a:lnTo>
                  <a:lnTo>
                    <a:pt x="19" y="148"/>
                  </a:lnTo>
                  <a:lnTo>
                    <a:pt x="26" y="152"/>
                  </a:lnTo>
                  <a:lnTo>
                    <a:pt x="26" y="156"/>
                  </a:lnTo>
                  <a:lnTo>
                    <a:pt x="26" y="159"/>
                  </a:lnTo>
                  <a:lnTo>
                    <a:pt x="26" y="163"/>
                  </a:lnTo>
                  <a:lnTo>
                    <a:pt x="23" y="170"/>
                  </a:lnTo>
                  <a:lnTo>
                    <a:pt x="23" y="174"/>
                  </a:lnTo>
                  <a:lnTo>
                    <a:pt x="34" y="178"/>
                  </a:lnTo>
                  <a:lnTo>
                    <a:pt x="45" y="207"/>
                  </a:lnTo>
                  <a:lnTo>
                    <a:pt x="49" y="207"/>
                  </a:lnTo>
                  <a:lnTo>
                    <a:pt x="49" y="207"/>
                  </a:lnTo>
                  <a:lnTo>
                    <a:pt x="52" y="207"/>
                  </a:lnTo>
                  <a:lnTo>
                    <a:pt x="52" y="207"/>
                  </a:lnTo>
                  <a:lnTo>
                    <a:pt x="56" y="204"/>
                  </a:lnTo>
                  <a:lnTo>
                    <a:pt x="56" y="200"/>
                  </a:lnTo>
                  <a:lnTo>
                    <a:pt x="63" y="193"/>
                  </a:lnTo>
                  <a:lnTo>
                    <a:pt x="67" y="193"/>
                  </a:lnTo>
                  <a:lnTo>
                    <a:pt x="71" y="196"/>
                  </a:lnTo>
                  <a:lnTo>
                    <a:pt x="78" y="193"/>
                  </a:lnTo>
                  <a:lnTo>
                    <a:pt x="78" y="193"/>
                  </a:lnTo>
                  <a:lnTo>
                    <a:pt x="82" y="193"/>
                  </a:lnTo>
                  <a:lnTo>
                    <a:pt x="89" y="193"/>
                  </a:lnTo>
                  <a:lnTo>
                    <a:pt x="93" y="193"/>
                  </a:lnTo>
                  <a:lnTo>
                    <a:pt x="93" y="196"/>
                  </a:lnTo>
                  <a:lnTo>
                    <a:pt x="97" y="204"/>
                  </a:lnTo>
                  <a:lnTo>
                    <a:pt x="97" y="204"/>
                  </a:lnTo>
                  <a:lnTo>
                    <a:pt x="97" y="204"/>
                  </a:lnTo>
                  <a:lnTo>
                    <a:pt x="97" y="200"/>
                  </a:lnTo>
                  <a:lnTo>
                    <a:pt x="100" y="200"/>
                  </a:lnTo>
                  <a:lnTo>
                    <a:pt x="100" y="196"/>
                  </a:lnTo>
                  <a:lnTo>
                    <a:pt x="104" y="193"/>
                  </a:lnTo>
                  <a:lnTo>
                    <a:pt x="111" y="193"/>
                  </a:lnTo>
                  <a:lnTo>
                    <a:pt x="119" y="193"/>
                  </a:lnTo>
                  <a:lnTo>
                    <a:pt x="123" y="196"/>
                  </a:lnTo>
                  <a:lnTo>
                    <a:pt x="126" y="189"/>
                  </a:lnTo>
                  <a:lnTo>
                    <a:pt x="130" y="182"/>
                  </a:lnTo>
                  <a:lnTo>
                    <a:pt x="130" y="178"/>
                  </a:lnTo>
                  <a:lnTo>
                    <a:pt x="130" y="174"/>
                  </a:lnTo>
                  <a:lnTo>
                    <a:pt x="126" y="170"/>
                  </a:lnTo>
                  <a:lnTo>
                    <a:pt x="134" y="163"/>
                  </a:lnTo>
                  <a:lnTo>
                    <a:pt x="134" y="159"/>
                  </a:lnTo>
                  <a:lnTo>
                    <a:pt x="134" y="156"/>
                  </a:lnTo>
                  <a:lnTo>
                    <a:pt x="137" y="156"/>
                  </a:lnTo>
                  <a:lnTo>
                    <a:pt x="160" y="148"/>
                  </a:lnTo>
                  <a:lnTo>
                    <a:pt x="178" y="148"/>
                  </a:lnTo>
                  <a:lnTo>
                    <a:pt x="189" y="156"/>
                  </a:lnTo>
                  <a:lnTo>
                    <a:pt x="193" y="156"/>
                  </a:lnTo>
                  <a:lnTo>
                    <a:pt x="197" y="15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83" name="Freeform 182"/>
            <p:cNvSpPr>
              <a:spLocks/>
            </p:cNvSpPr>
            <p:nvPr/>
          </p:nvSpPr>
          <p:spPr bwMode="auto">
            <a:xfrm>
              <a:off x="10211639" y="7541791"/>
              <a:ext cx="278535" cy="259802"/>
            </a:xfrm>
            <a:custGeom>
              <a:avLst/>
              <a:gdLst>
                <a:gd name="T0" fmla="*/ 3 w 140"/>
                <a:gd name="T1" fmla="*/ 41 h 134"/>
                <a:gd name="T2" fmla="*/ 7 w 140"/>
                <a:gd name="T3" fmla="*/ 30 h 134"/>
                <a:gd name="T4" fmla="*/ 3 w 140"/>
                <a:gd name="T5" fmla="*/ 22 h 134"/>
                <a:gd name="T6" fmla="*/ 11 w 140"/>
                <a:gd name="T7" fmla="*/ 11 h 134"/>
                <a:gd name="T8" fmla="*/ 14 w 140"/>
                <a:gd name="T9" fmla="*/ 8 h 134"/>
                <a:gd name="T10" fmla="*/ 55 w 140"/>
                <a:gd name="T11" fmla="*/ 0 h 134"/>
                <a:gd name="T12" fmla="*/ 70 w 140"/>
                <a:gd name="T13" fmla="*/ 8 h 134"/>
                <a:gd name="T14" fmla="*/ 74 w 140"/>
                <a:gd name="T15" fmla="*/ 15 h 134"/>
                <a:gd name="T16" fmla="*/ 77 w 140"/>
                <a:gd name="T17" fmla="*/ 22 h 134"/>
                <a:gd name="T18" fmla="*/ 77 w 140"/>
                <a:gd name="T19" fmla="*/ 37 h 134"/>
                <a:gd name="T20" fmla="*/ 77 w 140"/>
                <a:gd name="T21" fmla="*/ 41 h 134"/>
                <a:gd name="T22" fmla="*/ 85 w 140"/>
                <a:gd name="T23" fmla="*/ 45 h 134"/>
                <a:gd name="T24" fmla="*/ 96 w 140"/>
                <a:gd name="T25" fmla="*/ 45 h 134"/>
                <a:gd name="T26" fmla="*/ 107 w 140"/>
                <a:gd name="T27" fmla="*/ 45 h 134"/>
                <a:gd name="T28" fmla="*/ 114 w 140"/>
                <a:gd name="T29" fmla="*/ 48 h 134"/>
                <a:gd name="T30" fmla="*/ 122 w 140"/>
                <a:gd name="T31" fmla="*/ 67 h 134"/>
                <a:gd name="T32" fmla="*/ 125 w 140"/>
                <a:gd name="T33" fmla="*/ 74 h 134"/>
                <a:gd name="T34" fmla="*/ 137 w 140"/>
                <a:gd name="T35" fmla="*/ 71 h 134"/>
                <a:gd name="T36" fmla="*/ 140 w 140"/>
                <a:gd name="T37" fmla="*/ 74 h 134"/>
                <a:gd name="T38" fmla="*/ 140 w 140"/>
                <a:gd name="T39" fmla="*/ 93 h 134"/>
                <a:gd name="T40" fmla="*/ 137 w 140"/>
                <a:gd name="T41" fmla="*/ 93 h 134"/>
                <a:gd name="T42" fmla="*/ 137 w 140"/>
                <a:gd name="T43" fmla="*/ 97 h 134"/>
                <a:gd name="T44" fmla="*/ 137 w 140"/>
                <a:gd name="T45" fmla="*/ 100 h 134"/>
                <a:gd name="T46" fmla="*/ 137 w 140"/>
                <a:gd name="T47" fmla="*/ 104 h 134"/>
                <a:gd name="T48" fmla="*/ 133 w 140"/>
                <a:gd name="T49" fmla="*/ 111 h 134"/>
                <a:gd name="T50" fmla="*/ 129 w 140"/>
                <a:gd name="T51" fmla="*/ 119 h 134"/>
                <a:gd name="T52" fmla="*/ 122 w 140"/>
                <a:gd name="T53" fmla="*/ 126 h 134"/>
                <a:gd name="T54" fmla="*/ 114 w 140"/>
                <a:gd name="T55" fmla="*/ 130 h 134"/>
                <a:gd name="T56" fmla="*/ 111 w 140"/>
                <a:gd name="T57" fmla="*/ 134 h 134"/>
                <a:gd name="T58" fmla="*/ 107 w 140"/>
                <a:gd name="T59" fmla="*/ 134 h 134"/>
                <a:gd name="T60" fmla="*/ 96 w 140"/>
                <a:gd name="T61" fmla="*/ 130 h 134"/>
                <a:gd name="T62" fmla="*/ 74 w 140"/>
                <a:gd name="T63" fmla="*/ 130 h 134"/>
                <a:gd name="T64" fmla="*/ 74 w 140"/>
                <a:gd name="T65" fmla="*/ 126 h 134"/>
                <a:gd name="T66" fmla="*/ 81 w 140"/>
                <a:gd name="T67" fmla="*/ 115 h 134"/>
                <a:gd name="T68" fmla="*/ 81 w 140"/>
                <a:gd name="T69" fmla="*/ 111 h 134"/>
                <a:gd name="T70" fmla="*/ 85 w 140"/>
                <a:gd name="T71" fmla="*/ 104 h 134"/>
                <a:gd name="T72" fmla="*/ 85 w 140"/>
                <a:gd name="T73" fmla="*/ 97 h 134"/>
                <a:gd name="T74" fmla="*/ 77 w 140"/>
                <a:gd name="T75" fmla="*/ 89 h 134"/>
                <a:gd name="T76" fmla="*/ 59 w 140"/>
                <a:gd name="T77" fmla="*/ 85 h 134"/>
                <a:gd name="T78" fmla="*/ 48 w 140"/>
                <a:gd name="T79" fmla="*/ 82 h 134"/>
                <a:gd name="T80" fmla="*/ 33 w 140"/>
                <a:gd name="T81" fmla="*/ 74 h 134"/>
                <a:gd name="T82" fmla="*/ 25 w 140"/>
                <a:gd name="T83" fmla="*/ 67 h 134"/>
                <a:gd name="T84" fmla="*/ 11 w 140"/>
                <a:gd name="T85" fmla="*/ 59 h 134"/>
                <a:gd name="T86" fmla="*/ 3 w 140"/>
                <a:gd name="T87" fmla="*/ 52 h 134"/>
                <a:gd name="T88" fmla="*/ 0 w 140"/>
                <a:gd name="T89" fmla="*/ 4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0" h="134">
                  <a:moveTo>
                    <a:pt x="0" y="48"/>
                  </a:moveTo>
                  <a:lnTo>
                    <a:pt x="3" y="41"/>
                  </a:lnTo>
                  <a:lnTo>
                    <a:pt x="7" y="34"/>
                  </a:lnTo>
                  <a:lnTo>
                    <a:pt x="7" y="30"/>
                  </a:lnTo>
                  <a:lnTo>
                    <a:pt x="7" y="26"/>
                  </a:lnTo>
                  <a:lnTo>
                    <a:pt x="3" y="22"/>
                  </a:lnTo>
                  <a:lnTo>
                    <a:pt x="11" y="15"/>
                  </a:lnTo>
                  <a:lnTo>
                    <a:pt x="11" y="11"/>
                  </a:lnTo>
                  <a:lnTo>
                    <a:pt x="11" y="8"/>
                  </a:lnTo>
                  <a:lnTo>
                    <a:pt x="14" y="8"/>
                  </a:lnTo>
                  <a:lnTo>
                    <a:pt x="37" y="0"/>
                  </a:lnTo>
                  <a:lnTo>
                    <a:pt x="55" y="0"/>
                  </a:lnTo>
                  <a:lnTo>
                    <a:pt x="66" y="8"/>
                  </a:lnTo>
                  <a:lnTo>
                    <a:pt x="70" y="8"/>
                  </a:lnTo>
                  <a:lnTo>
                    <a:pt x="74" y="11"/>
                  </a:lnTo>
                  <a:lnTo>
                    <a:pt x="74" y="15"/>
                  </a:lnTo>
                  <a:lnTo>
                    <a:pt x="77" y="19"/>
                  </a:lnTo>
                  <a:lnTo>
                    <a:pt x="77" y="22"/>
                  </a:lnTo>
                  <a:lnTo>
                    <a:pt x="81" y="26"/>
                  </a:lnTo>
                  <a:lnTo>
                    <a:pt x="77" y="37"/>
                  </a:lnTo>
                  <a:lnTo>
                    <a:pt x="81" y="41"/>
                  </a:lnTo>
                  <a:lnTo>
                    <a:pt x="77" y="41"/>
                  </a:lnTo>
                  <a:lnTo>
                    <a:pt x="81" y="45"/>
                  </a:lnTo>
                  <a:lnTo>
                    <a:pt x="85" y="45"/>
                  </a:lnTo>
                  <a:lnTo>
                    <a:pt x="88" y="48"/>
                  </a:lnTo>
                  <a:lnTo>
                    <a:pt x="96" y="45"/>
                  </a:lnTo>
                  <a:lnTo>
                    <a:pt x="100" y="48"/>
                  </a:lnTo>
                  <a:lnTo>
                    <a:pt x="107" y="45"/>
                  </a:lnTo>
                  <a:lnTo>
                    <a:pt x="111" y="48"/>
                  </a:lnTo>
                  <a:lnTo>
                    <a:pt x="114" y="48"/>
                  </a:lnTo>
                  <a:lnTo>
                    <a:pt x="114" y="52"/>
                  </a:lnTo>
                  <a:lnTo>
                    <a:pt x="122" y="67"/>
                  </a:lnTo>
                  <a:lnTo>
                    <a:pt x="122" y="74"/>
                  </a:lnTo>
                  <a:lnTo>
                    <a:pt x="125" y="74"/>
                  </a:lnTo>
                  <a:lnTo>
                    <a:pt x="133" y="71"/>
                  </a:lnTo>
                  <a:lnTo>
                    <a:pt x="137" y="71"/>
                  </a:lnTo>
                  <a:lnTo>
                    <a:pt x="140" y="74"/>
                  </a:lnTo>
                  <a:lnTo>
                    <a:pt x="140" y="74"/>
                  </a:lnTo>
                  <a:lnTo>
                    <a:pt x="140" y="78"/>
                  </a:lnTo>
                  <a:lnTo>
                    <a:pt x="140" y="93"/>
                  </a:lnTo>
                  <a:lnTo>
                    <a:pt x="140" y="93"/>
                  </a:lnTo>
                  <a:lnTo>
                    <a:pt x="137" y="93"/>
                  </a:lnTo>
                  <a:lnTo>
                    <a:pt x="137" y="97"/>
                  </a:lnTo>
                  <a:lnTo>
                    <a:pt x="137" y="97"/>
                  </a:lnTo>
                  <a:lnTo>
                    <a:pt x="137" y="100"/>
                  </a:lnTo>
                  <a:lnTo>
                    <a:pt x="137" y="100"/>
                  </a:lnTo>
                  <a:lnTo>
                    <a:pt x="137" y="104"/>
                  </a:lnTo>
                  <a:lnTo>
                    <a:pt x="137" y="104"/>
                  </a:lnTo>
                  <a:lnTo>
                    <a:pt x="137" y="111"/>
                  </a:lnTo>
                  <a:lnTo>
                    <a:pt x="133" y="111"/>
                  </a:lnTo>
                  <a:lnTo>
                    <a:pt x="133" y="115"/>
                  </a:lnTo>
                  <a:lnTo>
                    <a:pt x="129" y="119"/>
                  </a:lnTo>
                  <a:lnTo>
                    <a:pt x="122" y="123"/>
                  </a:lnTo>
                  <a:lnTo>
                    <a:pt x="122" y="126"/>
                  </a:lnTo>
                  <a:lnTo>
                    <a:pt x="118" y="130"/>
                  </a:lnTo>
                  <a:lnTo>
                    <a:pt x="114" y="130"/>
                  </a:lnTo>
                  <a:lnTo>
                    <a:pt x="114" y="130"/>
                  </a:lnTo>
                  <a:lnTo>
                    <a:pt x="111" y="134"/>
                  </a:lnTo>
                  <a:lnTo>
                    <a:pt x="107" y="134"/>
                  </a:lnTo>
                  <a:lnTo>
                    <a:pt x="107" y="134"/>
                  </a:lnTo>
                  <a:lnTo>
                    <a:pt x="103" y="134"/>
                  </a:lnTo>
                  <a:lnTo>
                    <a:pt x="96" y="130"/>
                  </a:lnTo>
                  <a:lnTo>
                    <a:pt x="85" y="130"/>
                  </a:lnTo>
                  <a:lnTo>
                    <a:pt x="74" y="130"/>
                  </a:lnTo>
                  <a:lnTo>
                    <a:pt x="70" y="130"/>
                  </a:lnTo>
                  <a:lnTo>
                    <a:pt x="74" y="126"/>
                  </a:lnTo>
                  <a:lnTo>
                    <a:pt x="77" y="123"/>
                  </a:lnTo>
                  <a:lnTo>
                    <a:pt x="81" y="115"/>
                  </a:lnTo>
                  <a:lnTo>
                    <a:pt x="77" y="111"/>
                  </a:lnTo>
                  <a:lnTo>
                    <a:pt x="81" y="111"/>
                  </a:lnTo>
                  <a:lnTo>
                    <a:pt x="85" y="108"/>
                  </a:lnTo>
                  <a:lnTo>
                    <a:pt x="85" y="104"/>
                  </a:lnTo>
                  <a:lnTo>
                    <a:pt x="88" y="100"/>
                  </a:lnTo>
                  <a:lnTo>
                    <a:pt x="85" y="97"/>
                  </a:lnTo>
                  <a:lnTo>
                    <a:pt x="81" y="97"/>
                  </a:lnTo>
                  <a:lnTo>
                    <a:pt x="77" y="89"/>
                  </a:lnTo>
                  <a:lnTo>
                    <a:pt x="66" y="89"/>
                  </a:lnTo>
                  <a:lnTo>
                    <a:pt x="59" y="85"/>
                  </a:lnTo>
                  <a:lnTo>
                    <a:pt x="51" y="82"/>
                  </a:lnTo>
                  <a:lnTo>
                    <a:pt x="48" y="82"/>
                  </a:lnTo>
                  <a:lnTo>
                    <a:pt x="44" y="78"/>
                  </a:lnTo>
                  <a:lnTo>
                    <a:pt x="33" y="74"/>
                  </a:lnTo>
                  <a:lnTo>
                    <a:pt x="29" y="71"/>
                  </a:lnTo>
                  <a:lnTo>
                    <a:pt x="25" y="67"/>
                  </a:lnTo>
                  <a:lnTo>
                    <a:pt x="22" y="67"/>
                  </a:lnTo>
                  <a:lnTo>
                    <a:pt x="11" y="59"/>
                  </a:lnTo>
                  <a:lnTo>
                    <a:pt x="7" y="52"/>
                  </a:lnTo>
                  <a:lnTo>
                    <a:pt x="3" y="52"/>
                  </a:lnTo>
                  <a:lnTo>
                    <a:pt x="0" y="48"/>
                  </a:lnTo>
                  <a:lnTo>
                    <a:pt x="0" y="4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84" name="Freeform 183"/>
            <p:cNvSpPr>
              <a:spLocks/>
            </p:cNvSpPr>
            <p:nvPr/>
          </p:nvSpPr>
          <p:spPr bwMode="auto">
            <a:xfrm>
              <a:off x="10380750" y="7879147"/>
              <a:ext cx="169111" cy="166738"/>
            </a:xfrm>
            <a:custGeom>
              <a:avLst/>
              <a:gdLst>
                <a:gd name="T0" fmla="*/ 11 w 85"/>
                <a:gd name="T1" fmla="*/ 0 h 86"/>
                <a:gd name="T2" fmla="*/ 22 w 85"/>
                <a:gd name="T3" fmla="*/ 0 h 86"/>
                <a:gd name="T4" fmla="*/ 29 w 85"/>
                <a:gd name="T5" fmla="*/ 8 h 86"/>
                <a:gd name="T6" fmla="*/ 37 w 85"/>
                <a:gd name="T7" fmla="*/ 12 h 86"/>
                <a:gd name="T8" fmla="*/ 40 w 85"/>
                <a:gd name="T9" fmla="*/ 19 h 86"/>
                <a:gd name="T10" fmla="*/ 44 w 85"/>
                <a:gd name="T11" fmla="*/ 15 h 86"/>
                <a:gd name="T12" fmla="*/ 55 w 85"/>
                <a:gd name="T13" fmla="*/ 23 h 86"/>
                <a:gd name="T14" fmla="*/ 63 w 85"/>
                <a:gd name="T15" fmla="*/ 26 h 86"/>
                <a:gd name="T16" fmla="*/ 66 w 85"/>
                <a:gd name="T17" fmla="*/ 30 h 86"/>
                <a:gd name="T18" fmla="*/ 74 w 85"/>
                <a:gd name="T19" fmla="*/ 38 h 86"/>
                <a:gd name="T20" fmla="*/ 81 w 85"/>
                <a:gd name="T21" fmla="*/ 45 h 86"/>
                <a:gd name="T22" fmla="*/ 77 w 85"/>
                <a:gd name="T23" fmla="*/ 52 h 86"/>
                <a:gd name="T24" fmla="*/ 81 w 85"/>
                <a:gd name="T25" fmla="*/ 60 h 86"/>
                <a:gd name="T26" fmla="*/ 85 w 85"/>
                <a:gd name="T27" fmla="*/ 64 h 86"/>
                <a:gd name="T28" fmla="*/ 85 w 85"/>
                <a:gd name="T29" fmla="*/ 64 h 86"/>
                <a:gd name="T30" fmla="*/ 81 w 85"/>
                <a:gd name="T31" fmla="*/ 71 h 86"/>
                <a:gd name="T32" fmla="*/ 77 w 85"/>
                <a:gd name="T33" fmla="*/ 75 h 86"/>
                <a:gd name="T34" fmla="*/ 74 w 85"/>
                <a:gd name="T35" fmla="*/ 78 h 86"/>
                <a:gd name="T36" fmla="*/ 66 w 85"/>
                <a:gd name="T37" fmla="*/ 82 h 86"/>
                <a:gd name="T38" fmla="*/ 63 w 85"/>
                <a:gd name="T39" fmla="*/ 82 h 86"/>
                <a:gd name="T40" fmla="*/ 63 w 85"/>
                <a:gd name="T41" fmla="*/ 86 h 86"/>
                <a:gd name="T42" fmla="*/ 55 w 85"/>
                <a:gd name="T43" fmla="*/ 86 h 86"/>
                <a:gd name="T44" fmla="*/ 52 w 85"/>
                <a:gd name="T45" fmla="*/ 86 h 86"/>
                <a:gd name="T46" fmla="*/ 44 w 85"/>
                <a:gd name="T47" fmla="*/ 86 h 86"/>
                <a:gd name="T48" fmla="*/ 37 w 85"/>
                <a:gd name="T49" fmla="*/ 86 h 86"/>
                <a:gd name="T50" fmla="*/ 37 w 85"/>
                <a:gd name="T51" fmla="*/ 82 h 86"/>
                <a:gd name="T52" fmla="*/ 33 w 85"/>
                <a:gd name="T53" fmla="*/ 82 h 86"/>
                <a:gd name="T54" fmla="*/ 29 w 85"/>
                <a:gd name="T55" fmla="*/ 78 h 86"/>
                <a:gd name="T56" fmla="*/ 18 w 85"/>
                <a:gd name="T57" fmla="*/ 78 h 86"/>
                <a:gd name="T58" fmla="*/ 11 w 85"/>
                <a:gd name="T59" fmla="*/ 75 h 86"/>
                <a:gd name="T60" fmla="*/ 3 w 85"/>
                <a:gd name="T61" fmla="*/ 67 h 86"/>
                <a:gd name="T62" fmla="*/ 0 w 85"/>
                <a:gd name="T63" fmla="*/ 56 h 86"/>
                <a:gd name="T64" fmla="*/ 3 w 85"/>
                <a:gd name="T65" fmla="*/ 56 h 86"/>
                <a:gd name="T66" fmla="*/ 3 w 85"/>
                <a:gd name="T67" fmla="*/ 52 h 86"/>
                <a:gd name="T68" fmla="*/ 3 w 85"/>
                <a:gd name="T69" fmla="*/ 41 h 86"/>
                <a:gd name="T70" fmla="*/ 3 w 85"/>
                <a:gd name="T71" fmla="*/ 34 h 86"/>
                <a:gd name="T72" fmla="*/ 3 w 85"/>
                <a:gd name="T73" fmla="*/ 26 h 86"/>
                <a:gd name="T74" fmla="*/ 7 w 85"/>
                <a:gd name="T75" fmla="*/ 19 h 86"/>
                <a:gd name="T76" fmla="*/ 7 w 85"/>
                <a:gd name="T77" fmla="*/ 15 h 86"/>
                <a:gd name="T78" fmla="*/ 7 w 85"/>
                <a:gd name="T79" fmla="*/ 8 h 86"/>
                <a:gd name="T80" fmla="*/ 11 w 85"/>
                <a:gd name="T8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5" h="86">
                  <a:moveTo>
                    <a:pt x="11" y="0"/>
                  </a:moveTo>
                  <a:lnTo>
                    <a:pt x="11" y="0"/>
                  </a:lnTo>
                  <a:lnTo>
                    <a:pt x="15" y="4"/>
                  </a:lnTo>
                  <a:lnTo>
                    <a:pt x="22" y="0"/>
                  </a:lnTo>
                  <a:lnTo>
                    <a:pt x="26" y="4"/>
                  </a:lnTo>
                  <a:lnTo>
                    <a:pt x="29" y="8"/>
                  </a:lnTo>
                  <a:lnTo>
                    <a:pt x="33" y="8"/>
                  </a:lnTo>
                  <a:lnTo>
                    <a:pt x="37" y="12"/>
                  </a:lnTo>
                  <a:lnTo>
                    <a:pt x="40" y="19"/>
                  </a:lnTo>
                  <a:lnTo>
                    <a:pt x="40" y="19"/>
                  </a:lnTo>
                  <a:lnTo>
                    <a:pt x="44" y="15"/>
                  </a:lnTo>
                  <a:lnTo>
                    <a:pt x="44" y="15"/>
                  </a:lnTo>
                  <a:lnTo>
                    <a:pt x="48" y="23"/>
                  </a:lnTo>
                  <a:lnTo>
                    <a:pt x="55" y="23"/>
                  </a:lnTo>
                  <a:lnTo>
                    <a:pt x="59" y="23"/>
                  </a:lnTo>
                  <a:lnTo>
                    <a:pt x="63" y="26"/>
                  </a:lnTo>
                  <a:lnTo>
                    <a:pt x="63" y="30"/>
                  </a:lnTo>
                  <a:lnTo>
                    <a:pt x="66" y="30"/>
                  </a:lnTo>
                  <a:lnTo>
                    <a:pt x="70" y="34"/>
                  </a:lnTo>
                  <a:lnTo>
                    <a:pt x="74" y="38"/>
                  </a:lnTo>
                  <a:lnTo>
                    <a:pt x="77" y="41"/>
                  </a:lnTo>
                  <a:lnTo>
                    <a:pt x="81" y="45"/>
                  </a:lnTo>
                  <a:lnTo>
                    <a:pt x="81" y="49"/>
                  </a:lnTo>
                  <a:lnTo>
                    <a:pt x="77" y="52"/>
                  </a:lnTo>
                  <a:lnTo>
                    <a:pt x="81" y="56"/>
                  </a:lnTo>
                  <a:lnTo>
                    <a:pt x="81" y="60"/>
                  </a:lnTo>
                  <a:lnTo>
                    <a:pt x="81" y="60"/>
                  </a:lnTo>
                  <a:lnTo>
                    <a:pt x="85" y="64"/>
                  </a:lnTo>
                  <a:lnTo>
                    <a:pt x="85" y="64"/>
                  </a:lnTo>
                  <a:lnTo>
                    <a:pt x="85" y="64"/>
                  </a:lnTo>
                  <a:lnTo>
                    <a:pt x="81" y="67"/>
                  </a:lnTo>
                  <a:lnTo>
                    <a:pt x="81" y="71"/>
                  </a:lnTo>
                  <a:lnTo>
                    <a:pt x="77" y="75"/>
                  </a:lnTo>
                  <a:lnTo>
                    <a:pt x="77" y="75"/>
                  </a:lnTo>
                  <a:lnTo>
                    <a:pt x="77" y="75"/>
                  </a:lnTo>
                  <a:lnTo>
                    <a:pt x="74" y="78"/>
                  </a:lnTo>
                  <a:lnTo>
                    <a:pt x="70" y="82"/>
                  </a:lnTo>
                  <a:lnTo>
                    <a:pt x="66" y="82"/>
                  </a:lnTo>
                  <a:lnTo>
                    <a:pt x="63" y="82"/>
                  </a:lnTo>
                  <a:lnTo>
                    <a:pt x="63" y="82"/>
                  </a:lnTo>
                  <a:lnTo>
                    <a:pt x="63" y="86"/>
                  </a:lnTo>
                  <a:lnTo>
                    <a:pt x="63" y="86"/>
                  </a:lnTo>
                  <a:lnTo>
                    <a:pt x="59" y="86"/>
                  </a:lnTo>
                  <a:lnTo>
                    <a:pt x="55" y="86"/>
                  </a:lnTo>
                  <a:lnTo>
                    <a:pt x="55" y="86"/>
                  </a:lnTo>
                  <a:lnTo>
                    <a:pt x="52" y="86"/>
                  </a:lnTo>
                  <a:lnTo>
                    <a:pt x="48" y="82"/>
                  </a:lnTo>
                  <a:lnTo>
                    <a:pt x="44" y="86"/>
                  </a:lnTo>
                  <a:lnTo>
                    <a:pt x="40" y="86"/>
                  </a:lnTo>
                  <a:lnTo>
                    <a:pt x="37" y="86"/>
                  </a:lnTo>
                  <a:lnTo>
                    <a:pt x="37" y="86"/>
                  </a:lnTo>
                  <a:lnTo>
                    <a:pt x="37" y="82"/>
                  </a:lnTo>
                  <a:lnTo>
                    <a:pt x="37" y="82"/>
                  </a:lnTo>
                  <a:lnTo>
                    <a:pt x="33" y="82"/>
                  </a:lnTo>
                  <a:lnTo>
                    <a:pt x="33" y="82"/>
                  </a:lnTo>
                  <a:lnTo>
                    <a:pt x="29" y="78"/>
                  </a:lnTo>
                  <a:lnTo>
                    <a:pt x="26" y="78"/>
                  </a:lnTo>
                  <a:lnTo>
                    <a:pt x="18" y="78"/>
                  </a:lnTo>
                  <a:lnTo>
                    <a:pt x="15" y="78"/>
                  </a:lnTo>
                  <a:lnTo>
                    <a:pt x="11" y="75"/>
                  </a:lnTo>
                  <a:lnTo>
                    <a:pt x="7" y="75"/>
                  </a:lnTo>
                  <a:lnTo>
                    <a:pt x="3" y="67"/>
                  </a:lnTo>
                  <a:lnTo>
                    <a:pt x="0" y="64"/>
                  </a:lnTo>
                  <a:lnTo>
                    <a:pt x="0" y="56"/>
                  </a:lnTo>
                  <a:lnTo>
                    <a:pt x="0" y="56"/>
                  </a:lnTo>
                  <a:lnTo>
                    <a:pt x="3" y="56"/>
                  </a:lnTo>
                  <a:lnTo>
                    <a:pt x="3" y="52"/>
                  </a:lnTo>
                  <a:lnTo>
                    <a:pt x="3" y="52"/>
                  </a:lnTo>
                  <a:lnTo>
                    <a:pt x="3" y="45"/>
                  </a:lnTo>
                  <a:lnTo>
                    <a:pt x="3" y="41"/>
                  </a:lnTo>
                  <a:lnTo>
                    <a:pt x="3" y="38"/>
                  </a:lnTo>
                  <a:lnTo>
                    <a:pt x="3" y="34"/>
                  </a:lnTo>
                  <a:lnTo>
                    <a:pt x="3" y="30"/>
                  </a:lnTo>
                  <a:lnTo>
                    <a:pt x="3" y="26"/>
                  </a:lnTo>
                  <a:lnTo>
                    <a:pt x="7" y="26"/>
                  </a:lnTo>
                  <a:lnTo>
                    <a:pt x="7" y="19"/>
                  </a:lnTo>
                  <a:lnTo>
                    <a:pt x="3" y="15"/>
                  </a:lnTo>
                  <a:lnTo>
                    <a:pt x="7" y="15"/>
                  </a:lnTo>
                  <a:lnTo>
                    <a:pt x="3" y="8"/>
                  </a:lnTo>
                  <a:lnTo>
                    <a:pt x="7" y="8"/>
                  </a:lnTo>
                  <a:lnTo>
                    <a:pt x="11" y="4"/>
                  </a:lnTo>
                  <a:lnTo>
                    <a:pt x="11"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85" name="Freeform 184"/>
            <p:cNvSpPr>
              <a:spLocks noEditPoints="1"/>
            </p:cNvSpPr>
            <p:nvPr/>
          </p:nvSpPr>
          <p:spPr bwMode="auto">
            <a:xfrm>
              <a:off x="9988813" y="7629040"/>
              <a:ext cx="523248" cy="1192373"/>
            </a:xfrm>
            <a:custGeom>
              <a:avLst/>
              <a:gdLst>
                <a:gd name="T0" fmla="*/ 67 w 263"/>
                <a:gd name="T1" fmla="*/ 0 h 615"/>
                <a:gd name="T2" fmla="*/ 86 w 263"/>
                <a:gd name="T3" fmla="*/ 7 h 615"/>
                <a:gd name="T4" fmla="*/ 119 w 263"/>
                <a:gd name="T5" fmla="*/ 7 h 615"/>
                <a:gd name="T6" fmla="*/ 163 w 263"/>
                <a:gd name="T7" fmla="*/ 37 h 615"/>
                <a:gd name="T8" fmla="*/ 197 w 263"/>
                <a:gd name="T9" fmla="*/ 63 h 615"/>
                <a:gd name="T10" fmla="*/ 197 w 263"/>
                <a:gd name="T11" fmla="*/ 85 h 615"/>
                <a:gd name="T12" fmla="*/ 230 w 263"/>
                <a:gd name="T13" fmla="*/ 85 h 615"/>
                <a:gd name="T14" fmla="*/ 249 w 263"/>
                <a:gd name="T15" fmla="*/ 59 h 615"/>
                <a:gd name="T16" fmla="*/ 263 w 263"/>
                <a:gd name="T17" fmla="*/ 78 h 615"/>
                <a:gd name="T18" fmla="*/ 245 w 263"/>
                <a:gd name="T19" fmla="*/ 92 h 615"/>
                <a:gd name="T20" fmla="*/ 223 w 263"/>
                <a:gd name="T21" fmla="*/ 107 h 615"/>
                <a:gd name="T22" fmla="*/ 208 w 263"/>
                <a:gd name="T23" fmla="*/ 129 h 615"/>
                <a:gd name="T24" fmla="*/ 200 w 263"/>
                <a:gd name="T25" fmla="*/ 155 h 615"/>
                <a:gd name="T26" fmla="*/ 200 w 263"/>
                <a:gd name="T27" fmla="*/ 185 h 615"/>
                <a:gd name="T28" fmla="*/ 200 w 263"/>
                <a:gd name="T29" fmla="*/ 204 h 615"/>
                <a:gd name="T30" fmla="*/ 219 w 263"/>
                <a:gd name="T31" fmla="*/ 233 h 615"/>
                <a:gd name="T32" fmla="*/ 234 w 263"/>
                <a:gd name="T33" fmla="*/ 248 h 615"/>
                <a:gd name="T34" fmla="*/ 226 w 263"/>
                <a:gd name="T35" fmla="*/ 270 h 615"/>
                <a:gd name="T36" fmla="*/ 178 w 263"/>
                <a:gd name="T37" fmla="*/ 285 h 615"/>
                <a:gd name="T38" fmla="*/ 152 w 263"/>
                <a:gd name="T39" fmla="*/ 282 h 615"/>
                <a:gd name="T40" fmla="*/ 156 w 263"/>
                <a:gd name="T41" fmla="*/ 300 h 615"/>
                <a:gd name="T42" fmla="*/ 156 w 263"/>
                <a:gd name="T43" fmla="*/ 315 h 615"/>
                <a:gd name="T44" fmla="*/ 137 w 263"/>
                <a:gd name="T45" fmla="*/ 330 h 615"/>
                <a:gd name="T46" fmla="*/ 112 w 263"/>
                <a:gd name="T47" fmla="*/ 326 h 615"/>
                <a:gd name="T48" fmla="*/ 126 w 263"/>
                <a:gd name="T49" fmla="*/ 348 h 615"/>
                <a:gd name="T50" fmla="*/ 130 w 263"/>
                <a:gd name="T51" fmla="*/ 348 h 615"/>
                <a:gd name="T52" fmla="*/ 141 w 263"/>
                <a:gd name="T53" fmla="*/ 359 h 615"/>
                <a:gd name="T54" fmla="*/ 123 w 263"/>
                <a:gd name="T55" fmla="*/ 356 h 615"/>
                <a:gd name="T56" fmla="*/ 119 w 263"/>
                <a:gd name="T57" fmla="*/ 371 h 615"/>
                <a:gd name="T58" fmla="*/ 119 w 263"/>
                <a:gd name="T59" fmla="*/ 389 h 615"/>
                <a:gd name="T60" fmla="*/ 119 w 263"/>
                <a:gd name="T61" fmla="*/ 404 h 615"/>
                <a:gd name="T62" fmla="*/ 97 w 263"/>
                <a:gd name="T63" fmla="*/ 415 h 615"/>
                <a:gd name="T64" fmla="*/ 93 w 263"/>
                <a:gd name="T65" fmla="*/ 434 h 615"/>
                <a:gd name="T66" fmla="*/ 123 w 263"/>
                <a:gd name="T67" fmla="*/ 449 h 615"/>
                <a:gd name="T68" fmla="*/ 126 w 263"/>
                <a:gd name="T69" fmla="*/ 463 h 615"/>
                <a:gd name="T70" fmla="*/ 115 w 263"/>
                <a:gd name="T71" fmla="*/ 478 h 615"/>
                <a:gd name="T72" fmla="*/ 104 w 263"/>
                <a:gd name="T73" fmla="*/ 493 h 615"/>
                <a:gd name="T74" fmla="*/ 93 w 263"/>
                <a:gd name="T75" fmla="*/ 504 h 615"/>
                <a:gd name="T76" fmla="*/ 89 w 263"/>
                <a:gd name="T77" fmla="*/ 526 h 615"/>
                <a:gd name="T78" fmla="*/ 97 w 263"/>
                <a:gd name="T79" fmla="*/ 545 h 615"/>
                <a:gd name="T80" fmla="*/ 97 w 263"/>
                <a:gd name="T81" fmla="*/ 552 h 615"/>
                <a:gd name="T82" fmla="*/ 45 w 263"/>
                <a:gd name="T83" fmla="*/ 538 h 615"/>
                <a:gd name="T84" fmla="*/ 19 w 263"/>
                <a:gd name="T85" fmla="*/ 515 h 615"/>
                <a:gd name="T86" fmla="*/ 30 w 263"/>
                <a:gd name="T87" fmla="*/ 460 h 615"/>
                <a:gd name="T88" fmla="*/ 26 w 263"/>
                <a:gd name="T89" fmla="*/ 423 h 615"/>
                <a:gd name="T90" fmla="*/ 15 w 263"/>
                <a:gd name="T91" fmla="*/ 400 h 615"/>
                <a:gd name="T92" fmla="*/ 15 w 263"/>
                <a:gd name="T93" fmla="*/ 382 h 615"/>
                <a:gd name="T94" fmla="*/ 12 w 263"/>
                <a:gd name="T95" fmla="*/ 345 h 615"/>
                <a:gd name="T96" fmla="*/ 12 w 263"/>
                <a:gd name="T97" fmla="*/ 293 h 615"/>
                <a:gd name="T98" fmla="*/ 15 w 263"/>
                <a:gd name="T99" fmla="*/ 241 h 615"/>
                <a:gd name="T100" fmla="*/ 19 w 263"/>
                <a:gd name="T101" fmla="*/ 204 h 615"/>
                <a:gd name="T102" fmla="*/ 0 w 263"/>
                <a:gd name="T103" fmla="*/ 155 h 615"/>
                <a:gd name="T104" fmla="*/ 8 w 263"/>
                <a:gd name="T105" fmla="*/ 115 h 615"/>
                <a:gd name="T106" fmla="*/ 26 w 263"/>
                <a:gd name="T107" fmla="*/ 78 h 615"/>
                <a:gd name="T108" fmla="*/ 23 w 263"/>
                <a:gd name="T109" fmla="*/ 52 h 615"/>
                <a:gd name="T110" fmla="*/ 178 w 263"/>
                <a:gd name="T111" fmla="*/ 608 h 615"/>
                <a:gd name="T112" fmla="*/ 178 w 263"/>
                <a:gd name="T113" fmla="*/ 608 h 615"/>
                <a:gd name="T114" fmla="*/ 108 w 263"/>
                <a:gd name="T115" fmla="*/ 575 h 615"/>
                <a:gd name="T116" fmla="*/ 119 w 263"/>
                <a:gd name="T117" fmla="*/ 586 h 615"/>
                <a:gd name="T118" fmla="*/ 156 w 263"/>
                <a:gd name="T119" fmla="*/ 604 h 615"/>
                <a:gd name="T120" fmla="*/ 156 w 263"/>
                <a:gd name="T121" fmla="*/ 612 h 615"/>
                <a:gd name="T122" fmla="*/ 119 w 263"/>
                <a:gd name="T123" fmla="*/ 612 h 615"/>
                <a:gd name="T124" fmla="*/ 123 w 263"/>
                <a:gd name="T125" fmla="*/ 604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3" h="615">
                  <a:moveTo>
                    <a:pt x="41" y="14"/>
                  </a:moveTo>
                  <a:lnTo>
                    <a:pt x="45" y="11"/>
                  </a:lnTo>
                  <a:lnTo>
                    <a:pt x="45" y="7"/>
                  </a:lnTo>
                  <a:lnTo>
                    <a:pt x="52" y="0"/>
                  </a:lnTo>
                  <a:lnTo>
                    <a:pt x="56" y="0"/>
                  </a:lnTo>
                  <a:lnTo>
                    <a:pt x="60" y="3"/>
                  </a:lnTo>
                  <a:lnTo>
                    <a:pt x="67" y="0"/>
                  </a:lnTo>
                  <a:lnTo>
                    <a:pt x="67" y="0"/>
                  </a:lnTo>
                  <a:lnTo>
                    <a:pt x="71" y="0"/>
                  </a:lnTo>
                  <a:lnTo>
                    <a:pt x="78" y="0"/>
                  </a:lnTo>
                  <a:lnTo>
                    <a:pt x="82" y="0"/>
                  </a:lnTo>
                  <a:lnTo>
                    <a:pt x="82" y="3"/>
                  </a:lnTo>
                  <a:lnTo>
                    <a:pt x="86" y="11"/>
                  </a:lnTo>
                  <a:lnTo>
                    <a:pt x="86" y="11"/>
                  </a:lnTo>
                  <a:lnTo>
                    <a:pt x="86" y="11"/>
                  </a:lnTo>
                  <a:lnTo>
                    <a:pt x="86" y="7"/>
                  </a:lnTo>
                  <a:lnTo>
                    <a:pt x="89" y="7"/>
                  </a:lnTo>
                  <a:lnTo>
                    <a:pt x="89" y="3"/>
                  </a:lnTo>
                  <a:lnTo>
                    <a:pt x="93" y="0"/>
                  </a:lnTo>
                  <a:lnTo>
                    <a:pt x="100" y="0"/>
                  </a:lnTo>
                  <a:lnTo>
                    <a:pt x="108" y="0"/>
                  </a:lnTo>
                  <a:lnTo>
                    <a:pt x="112" y="3"/>
                  </a:lnTo>
                  <a:lnTo>
                    <a:pt x="115" y="7"/>
                  </a:lnTo>
                  <a:lnTo>
                    <a:pt x="119" y="7"/>
                  </a:lnTo>
                  <a:lnTo>
                    <a:pt x="123" y="14"/>
                  </a:lnTo>
                  <a:lnTo>
                    <a:pt x="134" y="22"/>
                  </a:lnTo>
                  <a:lnTo>
                    <a:pt x="137" y="22"/>
                  </a:lnTo>
                  <a:lnTo>
                    <a:pt x="141" y="26"/>
                  </a:lnTo>
                  <a:lnTo>
                    <a:pt x="145" y="29"/>
                  </a:lnTo>
                  <a:lnTo>
                    <a:pt x="156" y="33"/>
                  </a:lnTo>
                  <a:lnTo>
                    <a:pt x="160" y="37"/>
                  </a:lnTo>
                  <a:lnTo>
                    <a:pt x="163" y="37"/>
                  </a:lnTo>
                  <a:lnTo>
                    <a:pt x="171" y="40"/>
                  </a:lnTo>
                  <a:lnTo>
                    <a:pt x="178" y="44"/>
                  </a:lnTo>
                  <a:lnTo>
                    <a:pt x="189" y="44"/>
                  </a:lnTo>
                  <a:lnTo>
                    <a:pt x="193" y="52"/>
                  </a:lnTo>
                  <a:lnTo>
                    <a:pt x="197" y="52"/>
                  </a:lnTo>
                  <a:lnTo>
                    <a:pt x="200" y="55"/>
                  </a:lnTo>
                  <a:lnTo>
                    <a:pt x="197" y="59"/>
                  </a:lnTo>
                  <a:lnTo>
                    <a:pt x="197" y="63"/>
                  </a:lnTo>
                  <a:lnTo>
                    <a:pt x="193" y="66"/>
                  </a:lnTo>
                  <a:lnTo>
                    <a:pt x="189" y="66"/>
                  </a:lnTo>
                  <a:lnTo>
                    <a:pt x="193" y="70"/>
                  </a:lnTo>
                  <a:lnTo>
                    <a:pt x="189" y="78"/>
                  </a:lnTo>
                  <a:lnTo>
                    <a:pt x="186" y="81"/>
                  </a:lnTo>
                  <a:lnTo>
                    <a:pt x="182" y="85"/>
                  </a:lnTo>
                  <a:lnTo>
                    <a:pt x="186" y="85"/>
                  </a:lnTo>
                  <a:lnTo>
                    <a:pt x="197" y="85"/>
                  </a:lnTo>
                  <a:lnTo>
                    <a:pt x="208" y="85"/>
                  </a:lnTo>
                  <a:lnTo>
                    <a:pt x="215" y="89"/>
                  </a:lnTo>
                  <a:lnTo>
                    <a:pt x="219" y="89"/>
                  </a:lnTo>
                  <a:lnTo>
                    <a:pt x="219" y="89"/>
                  </a:lnTo>
                  <a:lnTo>
                    <a:pt x="223" y="89"/>
                  </a:lnTo>
                  <a:lnTo>
                    <a:pt x="226" y="85"/>
                  </a:lnTo>
                  <a:lnTo>
                    <a:pt x="226" y="85"/>
                  </a:lnTo>
                  <a:lnTo>
                    <a:pt x="230" y="85"/>
                  </a:lnTo>
                  <a:lnTo>
                    <a:pt x="234" y="81"/>
                  </a:lnTo>
                  <a:lnTo>
                    <a:pt x="234" y="78"/>
                  </a:lnTo>
                  <a:lnTo>
                    <a:pt x="241" y="74"/>
                  </a:lnTo>
                  <a:lnTo>
                    <a:pt x="245" y="70"/>
                  </a:lnTo>
                  <a:lnTo>
                    <a:pt x="245" y="66"/>
                  </a:lnTo>
                  <a:lnTo>
                    <a:pt x="249" y="66"/>
                  </a:lnTo>
                  <a:lnTo>
                    <a:pt x="249" y="59"/>
                  </a:lnTo>
                  <a:lnTo>
                    <a:pt x="249" y="59"/>
                  </a:lnTo>
                  <a:lnTo>
                    <a:pt x="249" y="55"/>
                  </a:lnTo>
                  <a:lnTo>
                    <a:pt x="252" y="52"/>
                  </a:lnTo>
                  <a:lnTo>
                    <a:pt x="260" y="52"/>
                  </a:lnTo>
                  <a:lnTo>
                    <a:pt x="260" y="55"/>
                  </a:lnTo>
                  <a:lnTo>
                    <a:pt x="263" y="63"/>
                  </a:lnTo>
                  <a:lnTo>
                    <a:pt x="263" y="66"/>
                  </a:lnTo>
                  <a:lnTo>
                    <a:pt x="263" y="74"/>
                  </a:lnTo>
                  <a:lnTo>
                    <a:pt x="263" y="78"/>
                  </a:lnTo>
                  <a:lnTo>
                    <a:pt x="263" y="81"/>
                  </a:lnTo>
                  <a:lnTo>
                    <a:pt x="260" y="81"/>
                  </a:lnTo>
                  <a:lnTo>
                    <a:pt x="256" y="81"/>
                  </a:lnTo>
                  <a:lnTo>
                    <a:pt x="256" y="85"/>
                  </a:lnTo>
                  <a:lnTo>
                    <a:pt x="252" y="85"/>
                  </a:lnTo>
                  <a:lnTo>
                    <a:pt x="252" y="85"/>
                  </a:lnTo>
                  <a:lnTo>
                    <a:pt x="245" y="89"/>
                  </a:lnTo>
                  <a:lnTo>
                    <a:pt x="245" y="92"/>
                  </a:lnTo>
                  <a:lnTo>
                    <a:pt x="241" y="92"/>
                  </a:lnTo>
                  <a:lnTo>
                    <a:pt x="234" y="96"/>
                  </a:lnTo>
                  <a:lnTo>
                    <a:pt x="234" y="96"/>
                  </a:lnTo>
                  <a:lnTo>
                    <a:pt x="234" y="100"/>
                  </a:lnTo>
                  <a:lnTo>
                    <a:pt x="230" y="100"/>
                  </a:lnTo>
                  <a:lnTo>
                    <a:pt x="230" y="100"/>
                  </a:lnTo>
                  <a:lnTo>
                    <a:pt x="223" y="107"/>
                  </a:lnTo>
                  <a:lnTo>
                    <a:pt x="223" y="107"/>
                  </a:lnTo>
                  <a:lnTo>
                    <a:pt x="223" y="111"/>
                  </a:lnTo>
                  <a:lnTo>
                    <a:pt x="219" y="111"/>
                  </a:lnTo>
                  <a:lnTo>
                    <a:pt x="219" y="115"/>
                  </a:lnTo>
                  <a:lnTo>
                    <a:pt x="215" y="118"/>
                  </a:lnTo>
                  <a:lnTo>
                    <a:pt x="212" y="122"/>
                  </a:lnTo>
                  <a:lnTo>
                    <a:pt x="212" y="126"/>
                  </a:lnTo>
                  <a:lnTo>
                    <a:pt x="212" y="129"/>
                  </a:lnTo>
                  <a:lnTo>
                    <a:pt x="208" y="129"/>
                  </a:lnTo>
                  <a:lnTo>
                    <a:pt x="208" y="133"/>
                  </a:lnTo>
                  <a:lnTo>
                    <a:pt x="204" y="137"/>
                  </a:lnTo>
                  <a:lnTo>
                    <a:pt x="200" y="137"/>
                  </a:lnTo>
                  <a:lnTo>
                    <a:pt x="204" y="144"/>
                  </a:lnTo>
                  <a:lnTo>
                    <a:pt x="200" y="144"/>
                  </a:lnTo>
                  <a:lnTo>
                    <a:pt x="204" y="148"/>
                  </a:lnTo>
                  <a:lnTo>
                    <a:pt x="204" y="155"/>
                  </a:lnTo>
                  <a:lnTo>
                    <a:pt x="200" y="155"/>
                  </a:lnTo>
                  <a:lnTo>
                    <a:pt x="200" y="159"/>
                  </a:lnTo>
                  <a:lnTo>
                    <a:pt x="200" y="163"/>
                  </a:lnTo>
                  <a:lnTo>
                    <a:pt x="200" y="167"/>
                  </a:lnTo>
                  <a:lnTo>
                    <a:pt x="200" y="170"/>
                  </a:lnTo>
                  <a:lnTo>
                    <a:pt x="200" y="174"/>
                  </a:lnTo>
                  <a:lnTo>
                    <a:pt x="200" y="181"/>
                  </a:lnTo>
                  <a:lnTo>
                    <a:pt x="200" y="181"/>
                  </a:lnTo>
                  <a:lnTo>
                    <a:pt x="200" y="185"/>
                  </a:lnTo>
                  <a:lnTo>
                    <a:pt x="197" y="185"/>
                  </a:lnTo>
                  <a:lnTo>
                    <a:pt x="197" y="185"/>
                  </a:lnTo>
                  <a:lnTo>
                    <a:pt x="197" y="185"/>
                  </a:lnTo>
                  <a:lnTo>
                    <a:pt x="197" y="193"/>
                  </a:lnTo>
                  <a:lnTo>
                    <a:pt x="197" y="196"/>
                  </a:lnTo>
                  <a:lnTo>
                    <a:pt x="197" y="200"/>
                  </a:lnTo>
                  <a:lnTo>
                    <a:pt x="200" y="200"/>
                  </a:lnTo>
                  <a:lnTo>
                    <a:pt x="200" y="204"/>
                  </a:lnTo>
                  <a:lnTo>
                    <a:pt x="200" y="204"/>
                  </a:lnTo>
                  <a:lnTo>
                    <a:pt x="200" y="207"/>
                  </a:lnTo>
                  <a:lnTo>
                    <a:pt x="208" y="211"/>
                  </a:lnTo>
                  <a:lnTo>
                    <a:pt x="215" y="215"/>
                  </a:lnTo>
                  <a:lnTo>
                    <a:pt x="223" y="219"/>
                  </a:lnTo>
                  <a:lnTo>
                    <a:pt x="226" y="222"/>
                  </a:lnTo>
                  <a:lnTo>
                    <a:pt x="226" y="226"/>
                  </a:lnTo>
                  <a:lnTo>
                    <a:pt x="219" y="233"/>
                  </a:lnTo>
                  <a:lnTo>
                    <a:pt x="219" y="233"/>
                  </a:lnTo>
                  <a:lnTo>
                    <a:pt x="223" y="241"/>
                  </a:lnTo>
                  <a:lnTo>
                    <a:pt x="226" y="241"/>
                  </a:lnTo>
                  <a:lnTo>
                    <a:pt x="230" y="241"/>
                  </a:lnTo>
                  <a:lnTo>
                    <a:pt x="234" y="241"/>
                  </a:lnTo>
                  <a:lnTo>
                    <a:pt x="234" y="241"/>
                  </a:lnTo>
                  <a:lnTo>
                    <a:pt x="234" y="241"/>
                  </a:lnTo>
                  <a:lnTo>
                    <a:pt x="234" y="248"/>
                  </a:lnTo>
                  <a:lnTo>
                    <a:pt x="234" y="252"/>
                  </a:lnTo>
                  <a:lnTo>
                    <a:pt x="230" y="256"/>
                  </a:lnTo>
                  <a:lnTo>
                    <a:pt x="230" y="259"/>
                  </a:lnTo>
                  <a:lnTo>
                    <a:pt x="226" y="263"/>
                  </a:lnTo>
                  <a:lnTo>
                    <a:pt x="226" y="259"/>
                  </a:lnTo>
                  <a:lnTo>
                    <a:pt x="226" y="263"/>
                  </a:lnTo>
                  <a:lnTo>
                    <a:pt x="226" y="267"/>
                  </a:lnTo>
                  <a:lnTo>
                    <a:pt x="226" y="270"/>
                  </a:lnTo>
                  <a:lnTo>
                    <a:pt x="223" y="274"/>
                  </a:lnTo>
                  <a:lnTo>
                    <a:pt x="215" y="278"/>
                  </a:lnTo>
                  <a:lnTo>
                    <a:pt x="208" y="282"/>
                  </a:lnTo>
                  <a:lnTo>
                    <a:pt x="208" y="278"/>
                  </a:lnTo>
                  <a:lnTo>
                    <a:pt x="208" y="282"/>
                  </a:lnTo>
                  <a:lnTo>
                    <a:pt x="197" y="285"/>
                  </a:lnTo>
                  <a:lnTo>
                    <a:pt x="186" y="285"/>
                  </a:lnTo>
                  <a:lnTo>
                    <a:pt x="178" y="285"/>
                  </a:lnTo>
                  <a:lnTo>
                    <a:pt x="175" y="285"/>
                  </a:lnTo>
                  <a:lnTo>
                    <a:pt x="167" y="289"/>
                  </a:lnTo>
                  <a:lnTo>
                    <a:pt x="163" y="289"/>
                  </a:lnTo>
                  <a:lnTo>
                    <a:pt x="160" y="285"/>
                  </a:lnTo>
                  <a:lnTo>
                    <a:pt x="156" y="285"/>
                  </a:lnTo>
                  <a:lnTo>
                    <a:pt x="152" y="285"/>
                  </a:lnTo>
                  <a:lnTo>
                    <a:pt x="152" y="282"/>
                  </a:lnTo>
                  <a:lnTo>
                    <a:pt x="152" y="282"/>
                  </a:lnTo>
                  <a:lnTo>
                    <a:pt x="152" y="285"/>
                  </a:lnTo>
                  <a:lnTo>
                    <a:pt x="152" y="285"/>
                  </a:lnTo>
                  <a:lnTo>
                    <a:pt x="152" y="293"/>
                  </a:lnTo>
                  <a:lnTo>
                    <a:pt x="152" y="293"/>
                  </a:lnTo>
                  <a:lnTo>
                    <a:pt x="152" y="296"/>
                  </a:lnTo>
                  <a:lnTo>
                    <a:pt x="156" y="296"/>
                  </a:lnTo>
                  <a:lnTo>
                    <a:pt x="156" y="300"/>
                  </a:lnTo>
                  <a:lnTo>
                    <a:pt x="156" y="300"/>
                  </a:lnTo>
                  <a:lnTo>
                    <a:pt x="156" y="300"/>
                  </a:lnTo>
                  <a:lnTo>
                    <a:pt x="156" y="300"/>
                  </a:lnTo>
                  <a:lnTo>
                    <a:pt x="152" y="304"/>
                  </a:lnTo>
                  <a:lnTo>
                    <a:pt x="152" y="308"/>
                  </a:lnTo>
                  <a:lnTo>
                    <a:pt x="152" y="308"/>
                  </a:lnTo>
                  <a:lnTo>
                    <a:pt x="152" y="311"/>
                  </a:lnTo>
                  <a:lnTo>
                    <a:pt x="152" y="315"/>
                  </a:lnTo>
                  <a:lnTo>
                    <a:pt x="156" y="315"/>
                  </a:lnTo>
                  <a:lnTo>
                    <a:pt x="156" y="319"/>
                  </a:lnTo>
                  <a:lnTo>
                    <a:pt x="156" y="319"/>
                  </a:lnTo>
                  <a:lnTo>
                    <a:pt x="156" y="322"/>
                  </a:lnTo>
                  <a:lnTo>
                    <a:pt x="156" y="322"/>
                  </a:lnTo>
                  <a:lnTo>
                    <a:pt x="152" y="326"/>
                  </a:lnTo>
                  <a:lnTo>
                    <a:pt x="152" y="326"/>
                  </a:lnTo>
                  <a:lnTo>
                    <a:pt x="145" y="330"/>
                  </a:lnTo>
                  <a:lnTo>
                    <a:pt x="137" y="330"/>
                  </a:lnTo>
                  <a:lnTo>
                    <a:pt x="130" y="330"/>
                  </a:lnTo>
                  <a:lnTo>
                    <a:pt x="126" y="326"/>
                  </a:lnTo>
                  <a:lnTo>
                    <a:pt x="119" y="322"/>
                  </a:lnTo>
                  <a:lnTo>
                    <a:pt x="115" y="322"/>
                  </a:lnTo>
                  <a:lnTo>
                    <a:pt x="115" y="322"/>
                  </a:lnTo>
                  <a:lnTo>
                    <a:pt x="115" y="322"/>
                  </a:lnTo>
                  <a:lnTo>
                    <a:pt x="115" y="322"/>
                  </a:lnTo>
                  <a:lnTo>
                    <a:pt x="112" y="326"/>
                  </a:lnTo>
                  <a:lnTo>
                    <a:pt x="112" y="330"/>
                  </a:lnTo>
                  <a:lnTo>
                    <a:pt x="115" y="334"/>
                  </a:lnTo>
                  <a:lnTo>
                    <a:pt x="115" y="337"/>
                  </a:lnTo>
                  <a:lnTo>
                    <a:pt x="115" y="345"/>
                  </a:lnTo>
                  <a:lnTo>
                    <a:pt x="115" y="348"/>
                  </a:lnTo>
                  <a:lnTo>
                    <a:pt x="119" y="348"/>
                  </a:lnTo>
                  <a:lnTo>
                    <a:pt x="126" y="348"/>
                  </a:lnTo>
                  <a:lnTo>
                    <a:pt x="126" y="348"/>
                  </a:lnTo>
                  <a:lnTo>
                    <a:pt x="126" y="352"/>
                  </a:lnTo>
                  <a:lnTo>
                    <a:pt x="123" y="352"/>
                  </a:lnTo>
                  <a:lnTo>
                    <a:pt x="126" y="352"/>
                  </a:lnTo>
                  <a:lnTo>
                    <a:pt x="130" y="352"/>
                  </a:lnTo>
                  <a:lnTo>
                    <a:pt x="130" y="352"/>
                  </a:lnTo>
                  <a:lnTo>
                    <a:pt x="130" y="348"/>
                  </a:lnTo>
                  <a:lnTo>
                    <a:pt x="126" y="348"/>
                  </a:lnTo>
                  <a:lnTo>
                    <a:pt x="130" y="348"/>
                  </a:lnTo>
                  <a:lnTo>
                    <a:pt x="130" y="348"/>
                  </a:lnTo>
                  <a:lnTo>
                    <a:pt x="134" y="345"/>
                  </a:lnTo>
                  <a:lnTo>
                    <a:pt x="137" y="345"/>
                  </a:lnTo>
                  <a:lnTo>
                    <a:pt x="141" y="348"/>
                  </a:lnTo>
                  <a:lnTo>
                    <a:pt x="137" y="352"/>
                  </a:lnTo>
                  <a:lnTo>
                    <a:pt x="137" y="352"/>
                  </a:lnTo>
                  <a:lnTo>
                    <a:pt x="141" y="356"/>
                  </a:lnTo>
                  <a:lnTo>
                    <a:pt x="141" y="359"/>
                  </a:lnTo>
                  <a:lnTo>
                    <a:pt x="141" y="359"/>
                  </a:lnTo>
                  <a:lnTo>
                    <a:pt x="134" y="363"/>
                  </a:lnTo>
                  <a:lnTo>
                    <a:pt x="130" y="363"/>
                  </a:lnTo>
                  <a:lnTo>
                    <a:pt x="130" y="359"/>
                  </a:lnTo>
                  <a:lnTo>
                    <a:pt x="130" y="359"/>
                  </a:lnTo>
                  <a:lnTo>
                    <a:pt x="130" y="359"/>
                  </a:lnTo>
                  <a:lnTo>
                    <a:pt x="126" y="356"/>
                  </a:lnTo>
                  <a:lnTo>
                    <a:pt x="123" y="356"/>
                  </a:lnTo>
                  <a:lnTo>
                    <a:pt x="119" y="359"/>
                  </a:lnTo>
                  <a:lnTo>
                    <a:pt x="119" y="359"/>
                  </a:lnTo>
                  <a:lnTo>
                    <a:pt x="119" y="363"/>
                  </a:lnTo>
                  <a:lnTo>
                    <a:pt x="123" y="363"/>
                  </a:lnTo>
                  <a:lnTo>
                    <a:pt x="130" y="363"/>
                  </a:lnTo>
                  <a:lnTo>
                    <a:pt x="130" y="367"/>
                  </a:lnTo>
                  <a:lnTo>
                    <a:pt x="126" y="371"/>
                  </a:lnTo>
                  <a:lnTo>
                    <a:pt x="119" y="371"/>
                  </a:lnTo>
                  <a:lnTo>
                    <a:pt x="119" y="374"/>
                  </a:lnTo>
                  <a:lnTo>
                    <a:pt x="119" y="374"/>
                  </a:lnTo>
                  <a:lnTo>
                    <a:pt x="119" y="378"/>
                  </a:lnTo>
                  <a:lnTo>
                    <a:pt x="115" y="378"/>
                  </a:lnTo>
                  <a:lnTo>
                    <a:pt x="115" y="382"/>
                  </a:lnTo>
                  <a:lnTo>
                    <a:pt x="119" y="385"/>
                  </a:lnTo>
                  <a:lnTo>
                    <a:pt x="119" y="385"/>
                  </a:lnTo>
                  <a:lnTo>
                    <a:pt x="119" y="389"/>
                  </a:lnTo>
                  <a:lnTo>
                    <a:pt x="123" y="393"/>
                  </a:lnTo>
                  <a:lnTo>
                    <a:pt x="123" y="393"/>
                  </a:lnTo>
                  <a:lnTo>
                    <a:pt x="119" y="397"/>
                  </a:lnTo>
                  <a:lnTo>
                    <a:pt x="119" y="397"/>
                  </a:lnTo>
                  <a:lnTo>
                    <a:pt x="115" y="400"/>
                  </a:lnTo>
                  <a:lnTo>
                    <a:pt x="115" y="400"/>
                  </a:lnTo>
                  <a:lnTo>
                    <a:pt x="115" y="404"/>
                  </a:lnTo>
                  <a:lnTo>
                    <a:pt x="119" y="404"/>
                  </a:lnTo>
                  <a:lnTo>
                    <a:pt x="119" y="404"/>
                  </a:lnTo>
                  <a:lnTo>
                    <a:pt x="119" y="408"/>
                  </a:lnTo>
                  <a:lnTo>
                    <a:pt x="115" y="408"/>
                  </a:lnTo>
                  <a:lnTo>
                    <a:pt x="112" y="408"/>
                  </a:lnTo>
                  <a:lnTo>
                    <a:pt x="108" y="408"/>
                  </a:lnTo>
                  <a:lnTo>
                    <a:pt x="104" y="411"/>
                  </a:lnTo>
                  <a:lnTo>
                    <a:pt x="100" y="411"/>
                  </a:lnTo>
                  <a:lnTo>
                    <a:pt x="97" y="415"/>
                  </a:lnTo>
                  <a:lnTo>
                    <a:pt x="93" y="415"/>
                  </a:lnTo>
                  <a:lnTo>
                    <a:pt x="93" y="419"/>
                  </a:lnTo>
                  <a:lnTo>
                    <a:pt x="93" y="419"/>
                  </a:lnTo>
                  <a:lnTo>
                    <a:pt x="89" y="423"/>
                  </a:lnTo>
                  <a:lnTo>
                    <a:pt x="89" y="426"/>
                  </a:lnTo>
                  <a:lnTo>
                    <a:pt x="89" y="426"/>
                  </a:lnTo>
                  <a:lnTo>
                    <a:pt x="89" y="430"/>
                  </a:lnTo>
                  <a:lnTo>
                    <a:pt x="93" y="434"/>
                  </a:lnTo>
                  <a:lnTo>
                    <a:pt x="97" y="437"/>
                  </a:lnTo>
                  <a:lnTo>
                    <a:pt x="100" y="437"/>
                  </a:lnTo>
                  <a:lnTo>
                    <a:pt x="104" y="441"/>
                  </a:lnTo>
                  <a:lnTo>
                    <a:pt x="112" y="449"/>
                  </a:lnTo>
                  <a:lnTo>
                    <a:pt x="115" y="449"/>
                  </a:lnTo>
                  <a:lnTo>
                    <a:pt x="119" y="449"/>
                  </a:lnTo>
                  <a:lnTo>
                    <a:pt x="119" y="445"/>
                  </a:lnTo>
                  <a:lnTo>
                    <a:pt x="123" y="449"/>
                  </a:lnTo>
                  <a:lnTo>
                    <a:pt x="123" y="449"/>
                  </a:lnTo>
                  <a:lnTo>
                    <a:pt x="123" y="449"/>
                  </a:lnTo>
                  <a:lnTo>
                    <a:pt x="123" y="452"/>
                  </a:lnTo>
                  <a:lnTo>
                    <a:pt x="123" y="456"/>
                  </a:lnTo>
                  <a:lnTo>
                    <a:pt x="123" y="456"/>
                  </a:lnTo>
                  <a:lnTo>
                    <a:pt x="123" y="460"/>
                  </a:lnTo>
                  <a:lnTo>
                    <a:pt x="123" y="460"/>
                  </a:lnTo>
                  <a:lnTo>
                    <a:pt x="126" y="463"/>
                  </a:lnTo>
                  <a:lnTo>
                    <a:pt x="123" y="463"/>
                  </a:lnTo>
                  <a:lnTo>
                    <a:pt x="123" y="467"/>
                  </a:lnTo>
                  <a:lnTo>
                    <a:pt x="126" y="467"/>
                  </a:lnTo>
                  <a:lnTo>
                    <a:pt x="123" y="471"/>
                  </a:lnTo>
                  <a:lnTo>
                    <a:pt x="119" y="471"/>
                  </a:lnTo>
                  <a:lnTo>
                    <a:pt x="119" y="474"/>
                  </a:lnTo>
                  <a:lnTo>
                    <a:pt x="119" y="474"/>
                  </a:lnTo>
                  <a:lnTo>
                    <a:pt x="115" y="478"/>
                  </a:lnTo>
                  <a:lnTo>
                    <a:pt x="115" y="478"/>
                  </a:lnTo>
                  <a:lnTo>
                    <a:pt x="112" y="482"/>
                  </a:lnTo>
                  <a:lnTo>
                    <a:pt x="108" y="482"/>
                  </a:lnTo>
                  <a:lnTo>
                    <a:pt x="108" y="486"/>
                  </a:lnTo>
                  <a:lnTo>
                    <a:pt x="104" y="489"/>
                  </a:lnTo>
                  <a:lnTo>
                    <a:pt x="100" y="493"/>
                  </a:lnTo>
                  <a:lnTo>
                    <a:pt x="100" y="493"/>
                  </a:lnTo>
                  <a:lnTo>
                    <a:pt x="104" y="493"/>
                  </a:lnTo>
                  <a:lnTo>
                    <a:pt x="104" y="493"/>
                  </a:lnTo>
                  <a:lnTo>
                    <a:pt x="108" y="497"/>
                  </a:lnTo>
                  <a:lnTo>
                    <a:pt x="104" y="500"/>
                  </a:lnTo>
                  <a:lnTo>
                    <a:pt x="104" y="504"/>
                  </a:lnTo>
                  <a:lnTo>
                    <a:pt x="100" y="508"/>
                  </a:lnTo>
                  <a:lnTo>
                    <a:pt x="97" y="508"/>
                  </a:lnTo>
                  <a:lnTo>
                    <a:pt x="97" y="508"/>
                  </a:lnTo>
                  <a:lnTo>
                    <a:pt x="93" y="504"/>
                  </a:lnTo>
                  <a:lnTo>
                    <a:pt x="93" y="504"/>
                  </a:lnTo>
                  <a:lnTo>
                    <a:pt x="93" y="508"/>
                  </a:lnTo>
                  <a:lnTo>
                    <a:pt x="93" y="508"/>
                  </a:lnTo>
                  <a:lnTo>
                    <a:pt x="93" y="512"/>
                  </a:lnTo>
                  <a:lnTo>
                    <a:pt x="93" y="512"/>
                  </a:lnTo>
                  <a:lnTo>
                    <a:pt x="89" y="515"/>
                  </a:lnTo>
                  <a:lnTo>
                    <a:pt x="86" y="519"/>
                  </a:lnTo>
                  <a:lnTo>
                    <a:pt x="89" y="526"/>
                  </a:lnTo>
                  <a:lnTo>
                    <a:pt x="89" y="530"/>
                  </a:lnTo>
                  <a:lnTo>
                    <a:pt x="93" y="538"/>
                  </a:lnTo>
                  <a:lnTo>
                    <a:pt x="93" y="538"/>
                  </a:lnTo>
                  <a:lnTo>
                    <a:pt x="93" y="538"/>
                  </a:lnTo>
                  <a:lnTo>
                    <a:pt x="93" y="541"/>
                  </a:lnTo>
                  <a:lnTo>
                    <a:pt x="93" y="541"/>
                  </a:lnTo>
                  <a:lnTo>
                    <a:pt x="93" y="545"/>
                  </a:lnTo>
                  <a:lnTo>
                    <a:pt x="97" y="545"/>
                  </a:lnTo>
                  <a:lnTo>
                    <a:pt x="97" y="545"/>
                  </a:lnTo>
                  <a:lnTo>
                    <a:pt x="100" y="549"/>
                  </a:lnTo>
                  <a:lnTo>
                    <a:pt x="104" y="552"/>
                  </a:lnTo>
                  <a:lnTo>
                    <a:pt x="108" y="552"/>
                  </a:lnTo>
                  <a:lnTo>
                    <a:pt x="108" y="556"/>
                  </a:lnTo>
                  <a:lnTo>
                    <a:pt x="108" y="556"/>
                  </a:lnTo>
                  <a:lnTo>
                    <a:pt x="104" y="556"/>
                  </a:lnTo>
                  <a:lnTo>
                    <a:pt x="97" y="552"/>
                  </a:lnTo>
                  <a:lnTo>
                    <a:pt x="93" y="552"/>
                  </a:lnTo>
                  <a:lnTo>
                    <a:pt x="93" y="549"/>
                  </a:lnTo>
                  <a:lnTo>
                    <a:pt x="71" y="549"/>
                  </a:lnTo>
                  <a:lnTo>
                    <a:pt x="60" y="552"/>
                  </a:lnTo>
                  <a:lnTo>
                    <a:pt x="56" y="549"/>
                  </a:lnTo>
                  <a:lnTo>
                    <a:pt x="49" y="549"/>
                  </a:lnTo>
                  <a:lnTo>
                    <a:pt x="49" y="545"/>
                  </a:lnTo>
                  <a:lnTo>
                    <a:pt x="45" y="538"/>
                  </a:lnTo>
                  <a:lnTo>
                    <a:pt x="41" y="534"/>
                  </a:lnTo>
                  <a:lnTo>
                    <a:pt x="41" y="526"/>
                  </a:lnTo>
                  <a:lnTo>
                    <a:pt x="41" y="523"/>
                  </a:lnTo>
                  <a:lnTo>
                    <a:pt x="38" y="523"/>
                  </a:lnTo>
                  <a:lnTo>
                    <a:pt x="34" y="526"/>
                  </a:lnTo>
                  <a:lnTo>
                    <a:pt x="30" y="526"/>
                  </a:lnTo>
                  <a:lnTo>
                    <a:pt x="26" y="526"/>
                  </a:lnTo>
                  <a:lnTo>
                    <a:pt x="19" y="515"/>
                  </a:lnTo>
                  <a:lnTo>
                    <a:pt x="19" y="512"/>
                  </a:lnTo>
                  <a:lnTo>
                    <a:pt x="19" y="497"/>
                  </a:lnTo>
                  <a:lnTo>
                    <a:pt x="23" y="493"/>
                  </a:lnTo>
                  <a:lnTo>
                    <a:pt x="30" y="486"/>
                  </a:lnTo>
                  <a:lnTo>
                    <a:pt x="30" y="478"/>
                  </a:lnTo>
                  <a:lnTo>
                    <a:pt x="30" y="471"/>
                  </a:lnTo>
                  <a:lnTo>
                    <a:pt x="26" y="467"/>
                  </a:lnTo>
                  <a:lnTo>
                    <a:pt x="30" y="460"/>
                  </a:lnTo>
                  <a:lnTo>
                    <a:pt x="30" y="456"/>
                  </a:lnTo>
                  <a:lnTo>
                    <a:pt x="30" y="449"/>
                  </a:lnTo>
                  <a:lnTo>
                    <a:pt x="30" y="445"/>
                  </a:lnTo>
                  <a:lnTo>
                    <a:pt x="30" y="441"/>
                  </a:lnTo>
                  <a:lnTo>
                    <a:pt x="30" y="437"/>
                  </a:lnTo>
                  <a:lnTo>
                    <a:pt x="30" y="426"/>
                  </a:lnTo>
                  <a:lnTo>
                    <a:pt x="26" y="423"/>
                  </a:lnTo>
                  <a:lnTo>
                    <a:pt x="26" y="423"/>
                  </a:lnTo>
                  <a:lnTo>
                    <a:pt x="30" y="419"/>
                  </a:lnTo>
                  <a:lnTo>
                    <a:pt x="30" y="415"/>
                  </a:lnTo>
                  <a:lnTo>
                    <a:pt x="26" y="408"/>
                  </a:lnTo>
                  <a:lnTo>
                    <a:pt x="23" y="404"/>
                  </a:lnTo>
                  <a:lnTo>
                    <a:pt x="19" y="404"/>
                  </a:lnTo>
                  <a:lnTo>
                    <a:pt x="19" y="408"/>
                  </a:lnTo>
                  <a:lnTo>
                    <a:pt x="15" y="404"/>
                  </a:lnTo>
                  <a:lnTo>
                    <a:pt x="15" y="400"/>
                  </a:lnTo>
                  <a:lnTo>
                    <a:pt x="23" y="400"/>
                  </a:lnTo>
                  <a:lnTo>
                    <a:pt x="26" y="397"/>
                  </a:lnTo>
                  <a:lnTo>
                    <a:pt x="26" y="393"/>
                  </a:lnTo>
                  <a:lnTo>
                    <a:pt x="26" y="393"/>
                  </a:lnTo>
                  <a:lnTo>
                    <a:pt x="23" y="397"/>
                  </a:lnTo>
                  <a:lnTo>
                    <a:pt x="19" y="397"/>
                  </a:lnTo>
                  <a:lnTo>
                    <a:pt x="19" y="389"/>
                  </a:lnTo>
                  <a:lnTo>
                    <a:pt x="15" y="382"/>
                  </a:lnTo>
                  <a:lnTo>
                    <a:pt x="15" y="378"/>
                  </a:lnTo>
                  <a:lnTo>
                    <a:pt x="15" y="374"/>
                  </a:lnTo>
                  <a:lnTo>
                    <a:pt x="12" y="371"/>
                  </a:lnTo>
                  <a:lnTo>
                    <a:pt x="8" y="367"/>
                  </a:lnTo>
                  <a:lnTo>
                    <a:pt x="8" y="356"/>
                  </a:lnTo>
                  <a:lnTo>
                    <a:pt x="12" y="352"/>
                  </a:lnTo>
                  <a:lnTo>
                    <a:pt x="12" y="348"/>
                  </a:lnTo>
                  <a:lnTo>
                    <a:pt x="12" y="345"/>
                  </a:lnTo>
                  <a:lnTo>
                    <a:pt x="8" y="345"/>
                  </a:lnTo>
                  <a:lnTo>
                    <a:pt x="8" y="337"/>
                  </a:lnTo>
                  <a:lnTo>
                    <a:pt x="4" y="330"/>
                  </a:lnTo>
                  <a:lnTo>
                    <a:pt x="8" y="319"/>
                  </a:lnTo>
                  <a:lnTo>
                    <a:pt x="4" y="311"/>
                  </a:lnTo>
                  <a:lnTo>
                    <a:pt x="4" y="308"/>
                  </a:lnTo>
                  <a:lnTo>
                    <a:pt x="8" y="300"/>
                  </a:lnTo>
                  <a:lnTo>
                    <a:pt x="12" y="293"/>
                  </a:lnTo>
                  <a:lnTo>
                    <a:pt x="15" y="289"/>
                  </a:lnTo>
                  <a:lnTo>
                    <a:pt x="15" y="289"/>
                  </a:lnTo>
                  <a:lnTo>
                    <a:pt x="8" y="270"/>
                  </a:lnTo>
                  <a:lnTo>
                    <a:pt x="8" y="263"/>
                  </a:lnTo>
                  <a:lnTo>
                    <a:pt x="8" y="259"/>
                  </a:lnTo>
                  <a:lnTo>
                    <a:pt x="8" y="248"/>
                  </a:lnTo>
                  <a:lnTo>
                    <a:pt x="12" y="244"/>
                  </a:lnTo>
                  <a:lnTo>
                    <a:pt x="15" y="241"/>
                  </a:lnTo>
                  <a:lnTo>
                    <a:pt x="15" y="233"/>
                  </a:lnTo>
                  <a:lnTo>
                    <a:pt x="12" y="230"/>
                  </a:lnTo>
                  <a:lnTo>
                    <a:pt x="8" y="226"/>
                  </a:lnTo>
                  <a:lnTo>
                    <a:pt x="12" y="222"/>
                  </a:lnTo>
                  <a:lnTo>
                    <a:pt x="12" y="219"/>
                  </a:lnTo>
                  <a:lnTo>
                    <a:pt x="15" y="211"/>
                  </a:lnTo>
                  <a:lnTo>
                    <a:pt x="19" y="211"/>
                  </a:lnTo>
                  <a:lnTo>
                    <a:pt x="19" y="204"/>
                  </a:lnTo>
                  <a:lnTo>
                    <a:pt x="15" y="193"/>
                  </a:lnTo>
                  <a:lnTo>
                    <a:pt x="15" y="189"/>
                  </a:lnTo>
                  <a:lnTo>
                    <a:pt x="12" y="181"/>
                  </a:lnTo>
                  <a:lnTo>
                    <a:pt x="12" y="178"/>
                  </a:lnTo>
                  <a:lnTo>
                    <a:pt x="8" y="170"/>
                  </a:lnTo>
                  <a:lnTo>
                    <a:pt x="4" y="167"/>
                  </a:lnTo>
                  <a:lnTo>
                    <a:pt x="4" y="163"/>
                  </a:lnTo>
                  <a:lnTo>
                    <a:pt x="0" y="155"/>
                  </a:lnTo>
                  <a:lnTo>
                    <a:pt x="0" y="152"/>
                  </a:lnTo>
                  <a:lnTo>
                    <a:pt x="8" y="148"/>
                  </a:lnTo>
                  <a:lnTo>
                    <a:pt x="8" y="141"/>
                  </a:lnTo>
                  <a:lnTo>
                    <a:pt x="8" y="141"/>
                  </a:lnTo>
                  <a:lnTo>
                    <a:pt x="8" y="133"/>
                  </a:lnTo>
                  <a:lnTo>
                    <a:pt x="8" y="126"/>
                  </a:lnTo>
                  <a:lnTo>
                    <a:pt x="4" y="118"/>
                  </a:lnTo>
                  <a:lnTo>
                    <a:pt x="8" y="115"/>
                  </a:lnTo>
                  <a:lnTo>
                    <a:pt x="8" y="104"/>
                  </a:lnTo>
                  <a:lnTo>
                    <a:pt x="12" y="100"/>
                  </a:lnTo>
                  <a:lnTo>
                    <a:pt x="15" y="92"/>
                  </a:lnTo>
                  <a:lnTo>
                    <a:pt x="23" y="89"/>
                  </a:lnTo>
                  <a:lnTo>
                    <a:pt x="23" y="85"/>
                  </a:lnTo>
                  <a:lnTo>
                    <a:pt x="26" y="81"/>
                  </a:lnTo>
                  <a:lnTo>
                    <a:pt x="26" y="81"/>
                  </a:lnTo>
                  <a:lnTo>
                    <a:pt x="26" y="78"/>
                  </a:lnTo>
                  <a:lnTo>
                    <a:pt x="23" y="74"/>
                  </a:lnTo>
                  <a:lnTo>
                    <a:pt x="23" y="74"/>
                  </a:lnTo>
                  <a:lnTo>
                    <a:pt x="23" y="70"/>
                  </a:lnTo>
                  <a:lnTo>
                    <a:pt x="26" y="70"/>
                  </a:lnTo>
                  <a:lnTo>
                    <a:pt x="26" y="66"/>
                  </a:lnTo>
                  <a:lnTo>
                    <a:pt x="23" y="63"/>
                  </a:lnTo>
                  <a:lnTo>
                    <a:pt x="23" y="55"/>
                  </a:lnTo>
                  <a:lnTo>
                    <a:pt x="23" y="52"/>
                  </a:lnTo>
                  <a:lnTo>
                    <a:pt x="23" y="52"/>
                  </a:lnTo>
                  <a:lnTo>
                    <a:pt x="19" y="48"/>
                  </a:lnTo>
                  <a:lnTo>
                    <a:pt x="19" y="44"/>
                  </a:lnTo>
                  <a:lnTo>
                    <a:pt x="41" y="33"/>
                  </a:lnTo>
                  <a:lnTo>
                    <a:pt x="45" y="18"/>
                  </a:lnTo>
                  <a:lnTo>
                    <a:pt x="41" y="14"/>
                  </a:lnTo>
                  <a:lnTo>
                    <a:pt x="41" y="14"/>
                  </a:lnTo>
                  <a:close/>
                  <a:moveTo>
                    <a:pt x="178" y="608"/>
                  </a:moveTo>
                  <a:lnTo>
                    <a:pt x="178" y="608"/>
                  </a:lnTo>
                  <a:lnTo>
                    <a:pt x="182" y="608"/>
                  </a:lnTo>
                  <a:lnTo>
                    <a:pt x="186" y="608"/>
                  </a:lnTo>
                  <a:lnTo>
                    <a:pt x="189" y="604"/>
                  </a:lnTo>
                  <a:lnTo>
                    <a:pt x="186" y="604"/>
                  </a:lnTo>
                  <a:lnTo>
                    <a:pt x="182" y="604"/>
                  </a:lnTo>
                  <a:lnTo>
                    <a:pt x="178" y="608"/>
                  </a:lnTo>
                  <a:lnTo>
                    <a:pt x="178" y="608"/>
                  </a:lnTo>
                  <a:lnTo>
                    <a:pt x="178" y="608"/>
                  </a:lnTo>
                  <a:close/>
                  <a:moveTo>
                    <a:pt x="104" y="560"/>
                  </a:moveTo>
                  <a:lnTo>
                    <a:pt x="104" y="560"/>
                  </a:lnTo>
                  <a:lnTo>
                    <a:pt x="108" y="564"/>
                  </a:lnTo>
                  <a:lnTo>
                    <a:pt x="112" y="567"/>
                  </a:lnTo>
                  <a:lnTo>
                    <a:pt x="112" y="575"/>
                  </a:lnTo>
                  <a:lnTo>
                    <a:pt x="112" y="575"/>
                  </a:lnTo>
                  <a:lnTo>
                    <a:pt x="108" y="575"/>
                  </a:lnTo>
                  <a:lnTo>
                    <a:pt x="108" y="578"/>
                  </a:lnTo>
                  <a:lnTo>
                    <a:pt x="104" y="560"/>
                  </a:lnTo>
                  <a:lnTo>
                    <a:pt x="104" y="560"/>
                  </a:lnTo>
                  <a:close/>
                  <a:moveTo>
                    <a:pt x="108" y="578"/>
                  </a:moveTo>
                  <a:lnTo>
                    <a:pt x="112" y="578"/>
                  </a:lnTo>
                  <a:lnTo>
                    <a:pt x="115" y="578"/>
                  </a:lnTo>
                  <a:lnTo>
                    <a:pt x="119" y="582"/>
                  </a:lnTo>
                  <a:lnTo>
                    <a:pt x="119" y="586"/>
                  </a:lnTo>
                  <a:lnTo>
                    <a:pt x="123" y="586"/>
                  </a:lnTo>
                  <a:lnTo>
                    <a:pt x="126" y="589"/>
                  </a:lnTo>
                  <a:lnTo>
                    <a:pt x="126" y="593"/>
                  </a:lnTo>
                  <a:lnTo>
                    <a:pt x="130" y="593"/>
                  </a:lnTo>
                  <a:lnTo>
                    <a:pt x="145" y="597"/>
                  </a:lnTo>
                  <a:lnTo>
                    <a:pt x="145" y="601"/>
                  </a:lnTo>
                  <a:lnTo>
                    <a:pt x="149" y="601"/>
                  </a:lnTo>
                  <a:lnTo>
                    <a:pt x="156" y="604"/>
                  </a:lnTo>
                  <a:lnTo>
                    <a:pt x="160" y="604"/>
                  </a:lnTo>
                  <a:lnTo>
                    <a:pt x="163" y="604"/>
                  </a:lnTo>
                  <a:lnTo>
                    <a:pt x="167" y="604"/>
                  </a:lnTo>
                  <a:lnTo>
                    <a:pt x="167" y="608"/>
                  </a:lnTo>
                  <a:lnTo>
                    <a:pt x="163" y="608"/>
                  </a:lnTo>
                  <a:lnTo>
                    <a:pt x="163" y="608"/>
                  </a:lnTo>
                  <a:lnTo>
                    <a:pt x="160" y="608"/>
                  </a:lnTo>
                  <a:lnTo>
                    <a:pt x="156" y="612"/>
                  </a:lnTo>
                  <a:lnTo>
                    <a:pt x="156" y="615"/>
                  </a:lnTo>
                  <a:lnTo>
                    <a:pt x="152" y="615"/>
                  </a:lnTo>
                  <a:lnTo>
                    <a:pt x="149" y="615"/>
                  </a:lnTo>
                  <a:lnTo>
                    <a:pt x="145" y="612"/>
                  </a:lnTo>
                  <a:lnTo>
                    <a:pt x="137" y="612"/>
                  </a:lnTo>
                  <a:lnTo>
                    <a:pt x="130" y="612"/>
                  </a:lnTo>
                  <a:lnTo>
                    <a:pt x="126" y="612"/>
                  </a:lnTo>
                  <a:lnTo>
                    <a:pt x="119" y="612"/>
                  </a:lnTo>
                  <a:lnTo>
                    <a:pt x="119" y="612"/>
                  </a:lnTo>
                  <a:lnTo>
                    <a:pt x="115" y="608"/>
                  </a:lnTo>
                  <a:lnTo>
                    <a:pt x="123" y="608"/>
                  </a:lnTo>
                  <a:lnTo>
                    <a:pt x="130" y="604"/>
                  </a:lnTo>
                  <a:lnTo>
                    <a:pt x="130" y="604"/>
                  </a:lnTo>
                  <a:lnTo>
                    <a:pt x="130" y="604"/>
                  </a:lnTo>
                  <a:lnTo>
                    <a:pt x="126" y="604"/>
                  </a:lnTo>
                  <a:lnTo>
                    <a:pt x="123" y="604"/>
                  </a:lnTo>
                  <a:lnTo>
                    <a:pt x="115" y="604"/>
                  </a:lnTo>
                  <a:lnTo>
                    <a:pt x="115" y="604"/>
                  </a:lnTo>
                  <a:lnTo>
                    <a:pt x="108" y="57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86" name="Freeform 185"/>
            <p:cNvSpPr>
              <a:spLocks noEditPoints="1"/>
            </p:cNvSpPr>
            <p:nvPr/>
          </p:nvSpPr>
          <p:spPr bwMode="auto">
            <a:xfrm>
              <a:off x="9915198" y="7491384"/>
              <a:ext cx="362096" cy="1366867"/>
            </a:xfrm>
            <a:custGeom>
              <a:avLst/>
              <a:gdLst>
                <a:gd name="T0" fmla="*/ 33 w 49"/>
                <a:gd name="T1" fmla="*/ 183 h 190"/>
                <a:gd name="T2" fmla="*/ 33 w 49"/>
                <a:gd name="T3" fmla="*/ 185 h 190"/>
                <a:gd name="T4" fmla="*/ 40 w 49"/>
                <a:gd name="T5" fmla="*/ 185 h 190"/>
                <a:gd name="T6" fmla="*/ 33 w 49"/>
                <a:gd name="T7" fmla="*/ 177 h 190"/>
                <a:gd name="T8" fmla="*/ 39 w 49"/>
                <a:gd name="T9" fmla="*/ 175 h 190"/>
                <a:gd name="T10" fmla="*/ 15 w 49"/>
                <a:gd name="T11" fmla="*/ 157 h 190"/>
                <a:gd name="T12" fmla="*/ 15 w 49"/>
                <a:gd name="T13" fmla="*/ 129 h 190"/>
                <a:gd name="T14" fmla="*/ 11 w 49"/>
                <a:gd name="T15" fmla="*/ 108 h 190"/>
                <a:gd name="T16" fmla="*/ 15 w 49"/>
                <a:gd name="T17" fmla="*/ 74 h 190"/>
                <a:gd name="T18" fmla="*/ 16 w 49"/>
                <a:gd name="T19" fmla="*/ 42 h 190"/>
                <a:gd name="T20" fmla="*/ 16 w 49"/>
                <a:gd name="T21" fmla="*/ 15 h 190"/>
                <a:gd name="T22" fmla="*/ 7 w 49"/>
                <a:gd name="T23" fmla="*/ 3 h 190"/>
                <a:gd name="T24" fmla="*/ 5 w 49"/>
                <a:gd name="T25" fmla="*/ 25 h 190"/>
                <a:gd name="T26" fmla="*/ 5 w 49"/>
                <a:gd name="T27" fmla="*/ 47 h 190"/>
                <a:gd name="T28" fmla="*/ 6 w 49"/>
                <a:gd name="T29" fmla="*/ 67 h 190"/>
                <a:gd name="T30" fmla="*/ 4 w 49"/>
                <a:gd name="T31" fmla="*/ 82 h 190"/>
                <a:gd name="T32" fmla="*/ 2 w 49"/>
                <a:gd name="T33" fmla="*/ 94 h 190"/>
                <a:gd name="T34" fmla="*/ 3 w 49"/>
                <a:gd name="T35" fmla="*/ 109 h 190"/>
                <a:gd name="T36" fmla="*/ 10 w 49"/>
                <a:gd name="T37" fmla="*/ 116 h 190"/>
                <a:gd name="T38" fmla="*/ 9 w 49"/>
                <a:gd name="T39" fmla="*/ 125 h 190"/>
                <a:gd name="T40" fmla="*/ 9 w 49"/>
                <a:gd name="T41" fmla="*/ 138 h 190"/>
                <a:gd name="T42" fmla="*/ 3 w 49"/>
                <a:gd name="T43" fmla="*/ 135 h 190"/>
                <a:gd name="T44" fmla="*/ 6 w 49"/>
                <a:gd name="T45" fmla="*/ 139 h 190"/>
                <a:gd name="T46" fmla="*/ 10 w 49"/>
                <a:gd name="T47" fmla="*/ 144 h 190"/>
                <a:gd name="T48" fmla="*/ 10 w 49"/>
                <a:gd name="T49" fmla="*/ 150 h 190"/>
                <a:gd name="T50" fmla="*/ 11 w 49"/>
                <a:gd name="T51" fmla="*/ 157 h 190"/>
                <a:gd name="T52" fmla="*/ 15 w 49"/>
                <a:gd name="T53" fmla="*/ 165 h 190"/>
                <a:gd name="T54" fmla="*/ 20 w 49"/>
                <a:gd name="T55" fmla="*/ 167 h 190"/>
                <a:gd name="T56" fmla="*/ 21 w 49"/>
                <a:gd name="T57" fmla="*/ 170 h 190"/>
                <a:gd name="T58" fmla="*/ 19 w 49"/>
                <a:gd name="T59" fmla="*/ 172 h 190"/>
                <a:gd name="T60" fmla="*/ 23 w 49"/>
                <a:gd name="T61" fmla="*/ 171 h 190"/>
                <a:gd name="T62" fmla="*/ 21 w 49"/>
                <a:gd name="T63" fmla="*/ 175 h 190"/>
                <a:gd name="T64" fmla="*/ 28 w 49"/>
                <a:gd name="T65" fmla="*/ 173 h 190"/>
                <a:gd name="T66" fmla="*/ 29 w 49"/>
                <a:gd name="T67" fmla="*/ 179 h 190"/>
                <a:gd name="T68" fmla="*/ 38 w 49"/>
                <a:gd name="T69" fmla="*/ 169 h 190"/>
                <a:gd name="T70" fmla="*/ 3 w 49"/>
                <a:gd name="T71" fmla="*/ 117 h 190"/>
                <a:gd name="T72" fmla="*/ 8 w 49"/>
                <a:gd name="T73" fmla="*/ 115 h 190"/>
                <a:gd name="T74" fmla="*/ 7 w 49"/>
                <a:gd name="T75" fmla="*/ 124 h 190"/>
                <a:gd name="T76" fmla="*/ 3 w 49"/>
                <a:gd name="T77" fmla="*/ 128 h 190"/>
                <a:gd name="T78" fmla="*/ 4 w 49"/>
                <a:gd name="T79" fmla="*/ 128 h 190"/>
                <a:gd name="T80" fmla="*/ 9 w 49"/>
                <a:gd name="T81" fmla="*/ 126 h 190"/>
                <a:gd name="T82" fmla="*/ 5 w 49"/>
                <a:gd name="T83" fmla="*/ 130 h 190"/>
                <a:gd name="T84" fmla="*/ 7 w 49"/>
                <a:gd name="T85" fmla="*/ 148 h 190"/>
                <a:gd name="T86" fmla="*/ 6 w 49"/>
                <a:gd name="T87" fmla="*/ 148 h 190"/>
                <a:gd name="T88" fmla="*/ 5 w 49"/>
                <a:gd name="T89" fmla="*/ 152 h 190"/>
                <a:gd name="T90" fmla="*/ 6 w 49"/>
                <a:gd name="T91" fmla="*/ 154 h 190"/>
                <a:gd name="T92" fmla="*/ 9 w 49"/>
                <a:gd name="T93" fmla="*/ 156 h 190"/>
                <a:gd name="T94" fmla="*/ 10 w 49"/>
                <a:gd name="T95" fmla="*/ 162 h 190"/>
                <a:gd name="T96" fmla="*/ 10 w 49"/>
                <a:gd name="T97" fmla="*/ 161 h 190"/>
                <a:gd name="T98" fmla="*/ 11 w 49"/>
                <a:gd name="T99" fmla="*/ 167 h 190"/>
                <a:gd name="T100" fmla="*/ 14 w 49"/>
                <a:gd name="T101" fmla="*/ 169 h 190"/>
                <a:gd name="T102" fmla="*/ 15 w 49"/>
                <a:gd name="T103" fmla="*/ 169 h 190"/>
                <a:gd name="T104" fmla="*/ 17 w 49"/>
                <a:gd name="T105" fmla="*/ 172 h 190"/>
                <a:gd name="T106" fmla="*/ 21 w 49"/>
                <a:gd name="T107" fmla="*/ 177 h 190"/>
                <a:gd name="T108" fmla="*/ 22 w 49"/>
                <a:gd name="T109" fmla="*/ 180 h 190"/>
                <a:gd name="T110" fmla="*/ 26 w 49"/>
                <a:gd name="T111" fmla="*/ 180 h 190"/>
                <a:gd name="T112" fmla="*/ 27 w 49"/>
                <a:gd name="T113" fmla="*/ 181 h 190"/>
                <a:gd name="T114" fmla="*/ 31 w 49"/>
                <a:gd name="T115" fmla="*/ 179 h 190"/>
                <a:gd name="T116" fmla="*/ 48 w 49"/>
                <a:gd name="T117" fmla="*/ 188 h 190"/>
                <a:gd name="T118" fmla="*/ 45 w 49"/>
                <a:gd name="T119" fmla="*/ 186 h 190"/>
                <a:gd name="T120" fmla="*/ 41 w 49"/>
                <a:gd name="T121" fmla="*/ 187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 h="190">
                  <a:moveTo>
                    <a:pt x="42" y="184"/>
                  </a:moveTo>
                  <a:cubicBezTo>
                    <a:pt x="41" y="183"/>
                    <a:pt x="41" y="183"/>
                    <a:pt x="41" y="183"/>
                  </a:cubicBezTo>
                  <a:cubicBezTo>
                    <a:pt x="41" y="183"/>
                    <a:pt x="41" y="183"/>
                    <a:pt x="41" y="183"/>
                  </a:cubicBezTo>
                  <a:cubicBezTo>
                    <a:pt x="40" y="182"/>
                    <a:pt x="40" y="182"/>
                    <a:pt x="40" y="182"/>
                  </a:cubicBezTo>
                  <a:cubicBezTo>
                    <a:pt x="38" y="182"/>
                    <a:pt x="38" y="182"/>
                    <a:pt x="38" y="182"/>
                  </a:cubicBezTo>
                  <a:cubicBezTo>
                    <a:pt x="36" y="181"/>
                    <a:pt x="36" y="181"/>
                    <a:pt x="36" y="181"/>
                  </a:cubicBezTo>
                  <a:cubicBezTo>
                    <a:pt x="35" y="181"/>
                    <a:pt x="35" y="181"/>
                    <a:pt x="35" y="181"/>
                  </a:cubicBezTo>
                  <a:cubicBezTo>
                    <a:pt x="35" y="181"/>
                    <a:pt x="35" y="181"/>
                    <a:pt x="35" y="181"/>
                  </a:cubicBezTo>
                  <a:cubicBezTo>
                    <a:pt x="35" y="181"/>
                    <a:pt x="35" y="181"/>
                    <a:pt x="35" y="181"/>
                  </a:cubicBezTo>
                  <a:cubicBezTo>
                    <a:pt x="35" y="182"/>
                    <a:pt x="35" y="182"/>
                    <a:pt x="35" y="182"/>
                  </a:cubicBezTo>
                  <a:cubicBezTo>
                    <a:pt x="35" y="182"/>
                    <a:pt x="35" y="182"/>
                    <a:pt x="35" y="182"/>
                  </a:cubicBezTo>
                  <a:cubicBezTo>
                    <a:pt x="33" y="181"/>
                    <a:pt x="33" y="181"/>
                    <a:pt x="33" y="181"/>
                  </a:cubicBezTo>
                  <a:cubicBezTo>
                    <a:pt x="32" y="181"/>
                    <a:pt x="32" y="181"/>
                    <a:pt x="32" y="181"/>
                  </a:cubicBezTo>
                  <a:cubicBezTo>
                    <a:pt x="32" y="181"/>
                    <a:pt x="32" y="181"/>
                    <a:pt x="32" y="181"/>
                  </a:cubicBezTo>
                  <a:cubicBezTo>
                    <a:pt x="32" y="181"/>
                    <a:pt x="32" y="181"/>
                    <a:pt x="32" y="181"/>
                  </a:cubicBezTo>
                  <a:cubicBezTo>
                    <a:pt x="34" y="182"/>
                    <a:pt x="34" y="182"/>
                    <a:pt x="34" y="182"/>
                  </a:cubicBezTo>
                  <a:cubicBezTo>
                    <a:pt x="34" y="182"/>
                    <a:pt x="34" y="182"/>
                    <a:pt x="34" y="182"/>
                  </a:cubicBezTo>
                  <a:cubicBezTo>
                    <a:pt x="34" y="182"/>
                    <a:pt x="34" y="182"/>
                    <a:pt x="34" y="182"/>
                  </a:cubicBezTo>
                  <a:cubicBezTo>
                    <a:pt x="34" y="182"/>
                    <a:pt x="34" y="182"/>
                    <a:pt x="34" y="182"/>
                  </a:cubicBezTo>
                  <a:cubicBezTo>
                    <a:pt x="34" y="183"/>
                    <a:pt x="34" y="183"/>
                    <a:pt x="34" y="183"/>
                  </a:cubicBezTo>
                  <a:cubicBezTo>
                    <a:pt x="33" y="183"/>
                    <a:pt x="33" y="183"/>
                    <a:pt x="33" y="183"/>
                  </a:cubicBezTo>
                  <a:cubicBezTo>
                    <a:pt x="33" y="182"/>
                    <a:pt x="33" y="182"/>
                    <a:pt x="33" y="182"/>
                  </a:cubicBezTo>
                  <a:cubicBezTo>
                    <a:pt x="32" y="182"/>
                    <a:pt x="32" y="182"/>
                    <a:pt x="32" y="182"/>
                  </a:cubicBezTo>
                  <a:cubicBezTo>
                    <a:pt x="32" y="182"/>
                    <a:pt x="32" y="182"/>
                    <a:pt x="32" y="182"/>
                  </a:cubicBezTo>
                  <a:cubicBezTo>
                    <a:pt x="32" y="183"/>
                    <a:pt x="32" y="183"/>
                    <a:pt x="32" y="183"/>
                  </a:cubicBezTo>
                  <a:cubicBezTo>
                    <a:pt x="31" y="183"/>
                    <a:pt x="31" y="183"/>
                    <a:pt x="31" y="183"/>
                  </a:cubicBezTo>
                  <a:cubicBezTo>
                    <a:pt x="30" y="183"/>
                    <a:pt x="30" y="183"/>
                    <a:pt x="30" y="183"/>
                  </a:cubicBezTo>
                  <a:cubicBezTo>
                    <a:pt x="30" y="183"/>
                    <a:pt x="30" y="183"/>
                    <a:pt x="30" y="183"/>
                  </a:cubicBezTo>
                  <a:cubicBezTo>
                    <a:pt x="30" y="183"/>
                    <a:pt x="30" y="183"/>
                    <a:pt x="30" y="183"/>
                  </a:cubicBezTo>
                  <a:cubicBezTo>
                    <a:pt x="30" y="183"/>
                    <a:pt x="30" y="183"/>
                    <a:pt x="30" y="183"/>
                  </a:cubicBezTo>
                  <a:cubicBezTo>
                    <a:pt x="29" y="183"/>
                    <a:pt x="29" y="183"/>
                    <a:pt x="29" y="183"/>
                  </a:cubicBezTo>
                  <a:cubicBezTo>
                    <a:pt x="28" y="184"/>
                    <a:pt x="28" y="184"/>
                    <a:pt x="28" y="184"/>
                  </a:cubicBezTo>
                  <a:cubicBezTo>
                    <a:pt x="28" y="184"/>
                    <a:pt x="28" y="184"/>
                    <a:pt x="28" y="184"/>
                  </a:cubicBezTo>
                  <a:cubicBezTo>
                    <a:pt x="29" y="184"/>
                    <a:pt x="29" y="184"/>
                    <a:pt x="29" y="184"/>
                  </a:cubicBezTo>
                  <a:cubicBezTo>
                    <a:pt x="30" y="184"/>
                    <a:pt x="30" y="184"/>
                    <a:pt x="30" y="184"/>
                  </a:cubicBezTo>
                  <a:cubicBezTo>
                    <a:pt x="30" y="184"/>
                    <a:pt x="30" y="184"/>
                    <a:pt x="30" y="184"/>
                  </a:cubicBezTo>
                  <a:cubicBezTo>
                    <a:pt x="31" y="184"/>
                    <a:pt x="31" y="184"/>
                    <a:pt x="31" y="184"/>
                  </a:cubicBezTo>
                  <a:cubicBezTo>
                    <a:pt x="31" y="184"/>
                    <a:pt x="31" y="184"/>
                    <a:pt x="31" y="184"/>
                  </a:cubicBezTo>
                  <a:cubicBezTo>
                    <a:pt x="32" y="184"/>
                    <a:pt x="32" y="184"/>
                    <a:pt x="32" y="184"/>
                  </a:cubicBezTo>
                  <a:cubicBezTo>
                    <a:pt x="32" y="184"/>
                    <a:pt x="32" y="184"/>
                    <a:pt x="32" y="184"/>
                  </a:cubicBezTo>
                  <a:cubicBezTo>
                    <a:pt x="33" y="184"/>
                    <a:pt x="33" y="184"/>
                    <a:pt x="33" y="184"/>
                  </a:cubicBezTo>
                  <a:cubicBezTo>
                    <a:pt x="33" y="185"/>
                    <a:pt x="33" y="185"/>
                    <a:pt x="33" y="185"/>
                  </a:cubicBezTo>
                  <a:cubicBezTo>
                    <a:pt x="33" y="185"/>
                    <a:pt x="33" y="185"/>
                    <a:pt x="33" y="185"/>
                  </a:cubicBezTo>
                  <a:cubicBezTo>
                    <a:pt x="33" y="185"/>
                    <a:pt x="33" y="185"/>
                    <a:pt x="33" y="185"/>
                  </a:cubicBezTo>
                  <a:cubicBezTo>
                    <a:pt x="32" y="186"/>
                    <a:pt x="32" y="186"/>
                    <a:pt x="32" y="186"/>
                  </a:cubicBezTo>
                  <a:cubicBezTo>
                    <a:pt x="33" y="187"/>
                    <a:pt x="33" y="187"/>
                    <a:pt x="33" y="187"/>
                  </a:cubicBezTo>
                  <a:cubicBezTo>
                    <a:pt x="33" y="187"/>
                    <a:pt x="33" y="187"/>
                    <a:pt x="33" y="187"/>
                  </a:cubicBezTo>
                  <a:cubicBezTo>
                    <a:pt x="34" y="187"/>
                    <a:pt x="34" y="187"/>
                    <a:pt x="34" y="187"/>
                  </a:cubicBezTo>
                  <a:cubicBezTo>
                    <a:pt x="35" y="188"/>
                    <a:pt x="35" y="188"/>
                    <a:pt x="35" y="188"/>
                  </a:cubicBezTo>
                  <a:cubicBezTo>
                    <a:pt x="35" y="188"/>
                    <a:pt x="35" y="188"/>
                    <a:pt x="35" y="188"/>
                  </a:cubicBezTo>
                  <a:cubicBezTo>
                    <a:pt x="35" y="187"/>
                    <a:pt x="35" y="187"/>
                    <a:pt x="35" y="187"/>
                  </a:cubicBezTo>
                  <a:cubicBezTo>
                    <a:pt x="35" y="187"/>
                    <a:pt x="35" y="187"/>
                    <a:pt x="35" y="187"/>
                  </a:cubicBezTo>
                  <a:cubicBezTo>
                    <a:pt x="34" y="186"/>
                    <a:pt x="34" y="186"/>
                    <a:pt x="34" y="186"/>
                  </a:cubicBezTo>
                  <a:cubicBezTo>
                    <a:pt x="34" y="186"/>
                    <a:pt x="34" y="186"/>
                    <a:pt x="34" y="186"/>
                  </a:cubicBezTo>
                  <a:cubicBezTo>
                    <a:pt x="34" y="186"/>
                    <a:pt x="34" y="186"/>
                    <a:pt x="34" y="186"/>
                  </a:cubicBezTo>
                  <a:cubicBezTo>
                    <a:pt x="35" y="186"/>
                    <a:pt x="35" y="186"/>
                    <a:pt x="35" y="186"/>
                  </a:cubicBezTo>
                  <a:cubicBezTo>
                    <a:pt x="35" y="186"/>
                    <a:pt x="35" y="186"/>
                    <a:pt x="35" y="186"/>
                  </a:cubicBezTo>
                  <a:cubicBezTo>
                    <a:pt x="35" y="186"/>
                    <a:pt x="35" y="186"/>
                    <a:pt x="35" y="186"/>
                  </a:cubicBezTo>
                  <a:cubicBezTo>
                    <a:pt x="35" y="185"/>
                    <a:pt x="35" y="185"/>
                    <a:pt x="35" y="185"/>
                  </a:cubicBezTo>
                  <a:cubicBezTo>
                    <a:pt x="34" y="185"/>
                    <a:pt x="34" y="185"/>
                    <a:pt x="34" y="185"/>
                  </a:cubicBezTo>
                  <a:cubicBezTo>
                    <a:pt x="36" y="184"/>
                    <a:pt x="36" y="184"/>
                    <a:pt x="36" y="184"/>
                  </a:cubicBezTo>
                  <a:cubicBezTo>
                    <a:pt x="37" y="184"/>
                    <a:pt x="37" y="184"/>
                    <a:pt x="37" y="184"/>
                  </a:cubicBezTo>
                  <a:cubicBezTo>
                    <a:pt x="40" y="185"/>
                    <a:pt x="40" y="185"/>
                    <a:pt x="40" y="185"/>
                  </a:cubicBezTo>
                  <a:cubicBezTo>
                    <a:pt x="41" y="185"/>
                    <a:pt x="41" y="185"/>
                    <a:pt x="41" y="185"/>
                  </a:cubicBezTo>
                  <a:cubicBezTo>
                    <a:pt x="41" y="184"/>
                    <a:pt x="41" y="184"/>
                    <a:pt x="41" y="184"/>
                  </a:cubicBezTo>
                  <a:cubicBezTo>
                    <a:pt x="42" y="184"/>
                    <a:pt x="42" y="184"/>
                    <a:pt x="42" y="184"/>
                  </a:cubicBezTo>
                  <a:close/>
                  <a:moveTo>
                    <a:pt x="41" y="182"/>
                  </a:moveTo>
                  <a:cubicBezTo>
                    <a:pt x="40" y="182"/>
                    <a:pt x="40" y="182"/>
                    <a:pt x="40" y="182"/>
                  </a:cubicBezTo>
                  <a:cubicBezTo>
                    <a:pt x="38" y="181"/>
                    <a:pt x="38" y="181"/>
                    <a:pt x="38" y="181"/>
                  </a:cubicBezTo>
                  <a:cubicBezTo>
                    <a:pt x="36" y="180"/>
                    <a:pt x="36" y="180"/>
                    <a:pt x="36" y="180"/>
                  </a:cubicBezTo>
                  <a:cubicBezTo>
                    <a:pt x="36" y="180"/>
                    <a:pt x="36" y="180"/>
                    <a:pt x="36" y="180"/>
                  </a:cubicBezTo>
                  <a:cubicBezTo>
                    <a:pt x="35" y="180"/>
                    <a:pt x="35" y="180"/>
                    <a:pt x="35" y="180"/>
                  </a:cubicBezTo>
                  <a:cubicBezTo>
                    <a:pt x="34" y="179"/>
                    <a:pt x="34" y="179"/>
                    <a:pt x="34" y="179"/>
                  </a:cubicBezTo>
                  <a:cubicBezTo>
                    <a:pt x="34" y="179"/>
                    <a:pt x="34" y="179"/>
                    <a:pt x="34" y="179"/>
                  </a:cubicBezTo>
                  <a:cubicBezTo>
                    <a:pt x="34" y="178"/>
                    <a:pt x="34" y="178"/>
                    <a:pt x="34" y="178"/>
                  </a:cubicBezTo>
                  <a:cubicBezTo>
                    <a:pt x="35" y="178"/>
                    <a:pt x="35" y="178"/>
                    <a:pt x="35" y="178"/>
                  </a:cubicBezTo>
                  <a:cubicBezTo>
                    <a:pt x="35" y="177"/>
                    <a:pt x="35" y="177"/>
                    <a:pt x="35" y="177"/>
                  </a:cubicBezTo>
                  <a:cubicBezTo>
                    <a:pt x="36" y="177"/>
                    <a:pt x="36" y="177"/>
                    <a:pt x="36" y="177"/>
                  </a:cubicBezTo>
                  <a:cubicBezTo>
                    <a:pt x="37" y="176"/>
                    <a:pt x="37" y="176"/>
                    <a:pt x="37" y="176"/>
                  </a:cubicBezTo>
                  <a:cubicBezTo>
                    <a:pt x="37" y="176"/>
                    <a:pt x="37" y="176"/>
                    <a:pt x="37" y="176"/>
                  </a:cubicBezTo>
                  <a:cubicBezTo>
                    <a:pt x="36" y="176"/>
                    <a:pt x="36" y="176"/>
                    <a:pt x="36" y="176"/>
                  </a:cubicBezTo>
                  <a:cubicBezTo>
                    <a:pt x="34" y="176"/>
                    <a:pt x="34" y="176"/>
                    <a:pt x="34" y="176"/>
                  </a:cubicBezTo>
                  <a:cubicBezTo>
                    <a:pt x="34" y="177"/>
                    <a:pt x="34" y="177"/>
                    <a:pt x="34" y="177"/>
                  </a:cubicBezTo>
                  <a:cubicBezTo>
                    <a:pt x="33" y="177"/>
                    <a:pt x="33" y="177"/>
                    <a:pt x="33" y="177"/>
                  </a:cubicBezTo>
                  <a:cubicBezTo>
                    <a:pt x="32" y="176"/>
                    <a:pt x="32" y="176"/>
                    <a:pt x="32" y="176"/>
                  </a:cubicBezTo>
                  <a:cubicBezTo>
                    <a:pt x="32" y="175"/>
                    <a:pt x="32" y="175"/>
                    <a:pt x="32" y="175"/>
                  </a:cubicBezTo>
                  <a:cubicBezTo>
                    <a:pt x="32" y="174"/>
                    <a:pt x="32" y="174"/>
                    <a:pt x="32" y="174"/>
                  </a:cubicBezTo>
                  <a:cubicBezTo>
                    <a:pt x="33" y="174"/>
                    <a:pt x="33" y="174"/>
                    <a:pt x="33" y="174"/>
                  </a:cubicBezTo>
                  <a:cubicBezTo>
                    <a:pt x="33" y="173"/>
                    <a:pt x="33" y="173"/>
                    <a:pt x="33" y="173"/>
                  </a:cubicBezTo>
                  <a:cubicBezTo>
                    <a:pt x="32" y="173"/>
                    <a:pt x="32" y="173"/>
                    <a:pt x="32" y="173"/>
                  </a:cubicBezTo>
                  <a:cubicBezTo>
                    <a:pt x="32" y="173"/>
                    <a:pt x="32" y="173"/>
                    <a:pt x="32" y="173"/>
                  </a:cubicBezTo>
                  <a:cubicBezTo>
                    <a:pt x="32" y="172"/>
                    <a:pt x="32" y="172"/>
                    <a:pt x="32" y="172"/>
                  </a:cubicBezTo>
                  <a:cubicBezTo>
                    <a:pt x="33" y="172"/>
                    <a:pt x="33" y="172"/>
                    <a:pt x="33" y="172"/>
                  </a:cubicBezTo>
                  <a:cubicBezTo>
                    <a:pt x="34" y="173"/>
                    <a:pt x="34" y="173"/>
                    <a:pt x="34" y="173"/>
                  </a:cubicBezTo>
                  <a:cubicBezTo>
                    <a:pt x="34" y="173"/>
                    <a:pt x="34" y="173"/>
                    <a:pt x="34" y="173"/>
                  </a:cubicBezTo>
                  <a:cubicBezTo>
                    <a:pt x="35" y="172"/>
                    <a:pt x="35" y="172"/>
                    <a:pt x="35" y="172"/>
                  </a:cubicBezTo>
                  <a:cubicBezTo>
                    <a:pt x="35" y="171"/>
                    <a:pt x="35" y="171"/>
                    <a:pt x="35" y="171"/>
                  </a:cubicBezTo>
                  <a:cubicBezTo>
                    <a:pt x="34" y="171"/>
                    <a:pt x="34" y="171"/>
                    <a:pt x="34" y="171"/>
                  </a:cubicBezTo>
                  <a:cubicBezTo>
                    <a:pt x="35" y="170"/>
                    <a:pt x="35" y="170"/>
                    <a:pt x="35" y="170"/>
                  </a:cubicBezTo>
                  <a:cubicBezTo>
                    <a:pt x="35" y="170"/>
                    <a:pt x="35" y="170"/>
                    <a:pt x="35" y="170"/>
                  </a:cubicBezTo>
                  <a:cubicBezTo>
                    <a:pt x="36" y="171"/>
                    <a:pt x="36" y="171"/>
                    <a:pt x="36" y="171"/>
                  </a:cubicBezTo>
                  <a:cubicBezTo>
                    <a:pt x="36" y="171"/>
                    <a:pt x="36" y="171"/>
                    <a:pt x="36" y="171"/>
                  </a:cubicBezTo>
                  <a:cubicBezTo>
                    <a:pt x="38" y="170"/>
                    <a:pt x="38" y="170"/>
                    <a:pt x="38" y="170"/>
                  </a:cubicBezTo>
                  <a:cubicBezTo>
                    <a:pt x="39" y="175"/>
                    <a:pt x="39" y="175"/>
                    <a:pt x="39" y="175"/>
                  </a:cubicBezTo>
                  <a:cubicBezTo>
                    <a:pt x="39" y="175"/>
                    <a:pt x="39" y="175"/>
                    <a:pt x="39" y="175"/>
                  </a:cubicBezTo>
                  <a:cubicBezTo>
                    <a:pt x="39" y="175"/>
                    <a:pt x="39" y="175"/>
                    <a:pt x="39" y="175"/>
                  </a:cubicBezTo>
                  <a:cubicBezTo>
                    <a:pt x="41" y="182"/>
                    <a:pt x="41" y="182"/>
                    <a:pt x="41" y="182"/>
                  </a:cubicBezTo>
                  <a:close/>
                  <a:moveTo>
                    <a:pt x="38" y="169"/>
                  </a:moveTo>
                  <a:cubicBezTo>
                    <a:pt x="36" y="168"/>
                    <a:pt x="36" y="168"/>
                    <a:pt x="36" y="168"/>
                  </a:cubicBezTo>
                  <a:cubicBezTo>
                    <a:pt x="35" y="168"/>
                    <a:pt x="35" y="168"/>
                    <a:pt x="35" y="168"/>
                  </a:cubicBezTo>
                  <a:cubicBezTo>
                    <a:pt x="35" y="167"/>
                    <a:pt x="35" y="167"/>
                    <a:pt x="35" y="167"/>
                  </a:cubicBezTo>
                  <a:cubicBezTo>
                    <a:pt x="29" y="167"/>
                    <a:pt x="29" y="167"/>
                    <a:pt x="29" y="167"/>
                  </a:cubicBezTo>
                  <a:cubicBezTo>
                    <a:pt x="26" y="168"/>
                    <a:pt x="26" y="168"/>
                    <a:pt x="26" y="168"/>
                  </a:cubicBezTo>
                  <a:cubicBezTo>
                    <a:pt x="25" y="167"/>
                    <a:pt x="25" y="167"/>
                    <a:pt x="25" y="167"/>
                  </a:cubicBezTo>
                  <a:cubicBezTo>
                    <a:pt x="23" y="167"/>
                    <a:pt x="23" y="167"/>
                    <a:pt x="23" y="167"/>
                  </a:cubicBezTo>
                  <a:cubicBezTo>
                    <a:pt x="23" y="166"/>
                    <a:pt x="23" y="166"/>
                    <a:pt x="23" y="166"/>
                  </a:cubicBezTo>
                  <a:cubicBezTo>
                    <a:pt x="22" y="164"/>
                    <a:pt x="22" y="164"/>
                    <a:pt x="22" y="164"/>
                  </a:cubicBezTo>
                  <a:cubicBezTo>
                    <a:pt x="21" y="163"/>
                    <a:pt x="21" y="163"/>
                    <a:pt x="21" y="163"/>
                  </a:cubicBezTo>
                  <a:cubicBezTo>
                    <a:pt x="21" y="161"/>
                    <a:pt x="21" y="161"/>
                    <a:pt x="21" y="161"/>
                  </a:cubicBezTo>
                  <a:cubicBezTo>
                    <a:pt x="21" y="160"/>
                    <a:pt x="21" y="160"/>
                    <a:pt x="21" y="160"/>
                  </a:cubicBezTo>
                  <a:cubicBezTo>
                    <a:pt x="20" y="160"/>
                    <a:pt x="20" y="160"/>
                    <a:pt x="20" y="160"/>
                  </a:cubicBezTo>
                  <a:cubicBezTo>
                    <a:pt x="19" y="161"/>
                    <a:pt x="19" y="161"/>
                    <a:pt x="19" y="161"/>
                  </a:cubicBezTo>
                  <a:cubicBezTo>
                    <a:pt x="18" y="161"/>
                    <a:pt x="18" y="161"/>
                    <a:pt x="18" y="161"/>
                  </a:cubicBezTo>
                  <a:cubicBezTo>
                    <a:pt x="17" y="161"/>
                    <a:pt x="17" y="161"/>
                    <a:pt x="17" y="161"/>
                  </a:cubicBezTo>
                  <a:cubicBezTo>
                    <a:pt x="15" y="158"/>
                    <a:pt x="15" y="158"/>
                    <a:pt x="15" y="158"/>
                  </a:cubicBezTo>
                  <a:cubicBezTo>
                    <a:pt x="15" y="157"/>
                    <a:pt x="15" y="157"/>
                    <a:pt x="15" y="157"/>
                  </a:cubicBezTo>
                  <a:cubicBezTo>
                    <a:pt x="15" y="153"/>
                    <a:pt x="15" y="153"/>
                    <a:pt x="15" y="153"/>
                  </a:cubicBezTo>
                  <a:cubicBezTo>
                    <a:pt x="16" y="152"/>
                    <a:pt x="16" y="152"/>
                    <a:pt x="16" y="152"/>
                  </a:cubicBezTo>
                  <a:cubicBezTo>
                    <a:pt x="18" y="150"/>
                    <a:pt x="18" y="150"/>
                    <a:pt x="18" y="150"/>
                  </a:cubicBezTo>
                  <a:cubicBezTo>
                    <a:pt x="18" y="148"/>
                    <a:pt x="18" y="148"/>
                    <a:pt x="18" y="148"/>
                  </a:cubicBezTo>
                  <a:cubicBezTo>
                    <a:pt x="18" y="146"/>
                    <a:pt x="18" y="146"/>
                    <a:pt x="18" y="146"/>
                  </a:cubicBezTo>
                  <a:cubicBezTo>
                    <a:pt x="17" y="145"/>
                    <a:pt x="17" y="145"/>
                    <a:pt x="17" y="145"/>
                  </a:cubicBezTo>
                  <a:cubicBezTo>
                    <a:pt x="18" y="143"/>
                    <a:pt x="18" y="143"/>
                    <a:pt x="18" y="143"/>
                  </a:cubicBezTo>
                  <a:cubicBezTo>
                    <a:pt x="18" y="142"/>
                    <a:pt x="18" y="142"/>
                    <a:pt x="18" y="142"/>
                  </a:cubicBezTo>
                  <a:cubicBezTo>
                    <a:pt x="18" y="140"/>
                    <a:pt x="18" y="140"/>
                    <a:pt x="18" y="140"/>
                  </a:cubicBezTo>
                  <a:cubicBezTo>
                    <a:pt x="18" y="139"/>
                    <a:pt x="18" y="139"/>
                    <a:pt x="18" y="139"/>
                  </a:cubicBezTo>
                  <a:cubicBezTo>
                    <a:pt x="18" y="138"/>
                    <a:pt x="18" y="138"/>
                    <a:pt x="18" y="138"/>
                  </a:cubicBezTo>
                  <a:cubicBezTo>
                    <a:pt x="18" y="137"/>
                    <a:pt x="18" y="137"/>
                    <a:pt x="18" y="137"/>
                  </a:cubicBezTo>
                  <a:cubicBezTo>
                    <a:pt x="18" y="134"/>
                    <a:pt x="18" y="134"/>
                    <a:pt x="18" y="134"/>
                  </a:cubicBezTo>
                  <a:cubicBezTo>
                    <a:pt x="17" y="133"/>
                    <a:pt x="17" y="133"/>
                    <a:pt x="17" y="133"/>
                  </a:cubicBezTo>
                  <a:cubicBezTo>
                    <a:pt x="17" y="133"/>
                    <a:pt x="17" y="133"/>
                    <a:pt x="17" y="133"/>
                  </a:cubicBezTo>
                  <a:cubicBezTo>
                    <a:pt x="18" y="132"/>
                    <a:pt x="18" y="132"/>
                    <a:pt x="18" y="132"/>
                  </a:cubicBezTo>
                  <a:cubicBezTo>
                    <a:pt x="18" y="131"/>
                    <a:pt x="18" y="131"/>
                    <a:pt x="18" y="131"/>
                  </a:cubicBezTo>
                  <a:cubicBezTo>
                    <a:pt x="17" y="129"/>
                    <a:pt x="17" y="129"/>
                    <a:pt x="17" y="129"/>
                  </a:cubicBezTo>
                  <a:cubicBezTo>
                    <a:pt x="16" y="128"/>
                    <a:pt x="16" y="128"/>
                    <a:pt x="16" y="128"/>
                  </a:cubicBezTo>
                  <a:cubicBezTo>
                    <a:pt x="15" y="128"/>
                    <a:pt x="15" y="128"/>
                    <a:pt x="15" y="128"/>
                  </a:cubicBezTo>
                  <a:cubicBezTo>
                    <a:pt x="15" y="129"/>
                    <a:pt x="15" y="129"/>
                    <a:pt x="15" y="129"/>
                  </a:cubicBezTo>
                  <a:cubicBezTo>
                    <a:pt x="14" y="128"/>
                    <a:pt x="14" y="128"/>
                    <a:pt x="14" y="128"/>
                  </a:cubicBezTo>
                  <a:cubicBezTo>
                    <a:pt x="14" y="127"/>
                    <a:pt x="14" y="127"/>
                    <a:pt x="14" y="127"/>
                  </a:cubicBezTo>
                  <a:cubicBezTo>
                    <a:pt x="16" y="127"/>
                    <a:pt x="16" y="127"/>
                    <a:pt x="16" y="127"/>
                  </a:cubicBezTo>
                  <a:cubicBezTo>
                    <a:pt x="17" y="126"/>
                    <a:pt x="17" y="126"/>
                    <a:pt x="17" y="126"/>
                  </a:cubicBezTo>
                  <a:cubicBezTo>
                    <a:pt x="17" y="125"/>
                    <a:pt x="17" y="125"/>
                    <a:pt x="17" y="125"/>
                  </a:cubicBezTo>
                  <a:cubicBezTo>
                    <a:pt x="17" y="125"/>
                    <a:pt x="17" y="125"/>
                    <a:pt x="17" y="125"/>
                  </a:cubicBezTo>
                  <a:cubicBezTo>
                    <a:pt x="16" y="126"/>
                    <a:pt x="16" y="126"/>
                    <a:pt x="16" y="126"/>
                  </a:cubicBezTo>
                  <a:cubicBezTo>
                    <a:pt x="15" y="126"/>
                    <a:pt x="15" y="126"/>
                    <a:pt x="15" y="126"/>
                  </a:cubicBezTo>
                  <a:cubicBezTo>
                    <a:pt x="15" y="124"/>
                    <a:pt x="15" y="124"/>
                    <a:pt x="15" y="124"/>
                  </a:cubicBezTo>
                  <a:cubicBezTo>
                    <a:pt x="14" y="122"/>
                    <a:pt x="14" y="122"/>
                    <a:pt x="14" y="122"/>
                  </a:cubicBezTo>
                  <a:cubicBezTo>
                    <a:pt x="14" y="121"/>
                    <a:pt x="14" y="121"/>
                    <a:pt x="14" y="121"/>
                  </a:cubicBezTo>
                  <a:cubicBezTo>
                    <a:pt x="14" y="120"/>
                    <a:pt x="14" y="120"/>
                    <a:pt x="14" y="120"/>
                  </a:cubicBezTo>
                  <a:cubicBezTo>
                    <a:pt x="13" y="119"/>
                    <a:pt x="13" y="119"/>
                    <a:pt x="13" y="119"/>
                  </a:cubicBezTo>
                  <a:cubicBezTo>
                    <a:pt x="12" y="118"/>
                    <a:pt x="12" y="118"/>
                    <a:pt x="12" y="118"/>
                  </a:cubicBezTo>
                  <a:cubicBezTo>
                    <a:pt x="12" y="115"/>
                    <a:pt x="12" y="115"/>
                    <a:pt x="12" y="115"/>
                  </a:cubicBezTo>
                  <a:cubicBezTo>
                    <a:pt x="13" y="114"/>
                    <a:pt x="13" y="114"/>
                    <a:pt x="13" y="114"/>
                  </a:cubicBezTo>
                  <a:cubicBezTo>
                    <a:pt x="13" y="113"/>
                    <a:pt x="13" y="113"/>
                    <a:pt x="13" y="113"/>
                  </a:cubicBezTo>
                  <a:cubicBezTo>
                    <a:pt x="13" y="112"/>
                    <a:pt x="13" y="112"/>
                    <a:pt x="13" y="112"/>
                  </a:cubicBezTo>
                  <a:cubicBezTo>
                    <a:pt x="12" y="112"/>
                    <a:pt x="12" y="112"/>
                    <a:pt x="12" y="112"/>
                  </a:cubicBezTo>
                  <a:cubicBezTo>
                    <a:pt x="12" y="110"/>
                    <a:pt x="12" y="110"/>
                    <a:pt x="12" y="110"/>
                  </a:cubicBezTo>
                  <a:cubicBezTo>
                    <a:pt x="11" y="108"/>
                    <a:pt x="11" y="108"/>
                    <a:pt x="11" y="108"/>
                  </a:cubicBezTo>
                  <a:cubicBezTo>
                    <a:pt x="12" y="105"/>
                    <a:pt x="12" y="105"/>
                    <a:pt x="12" y="105"/>
                  </a:cubicBezTo>
                  <a:cubicBezTo>
                    <a:pt x="11" y="103"/>
                    <a:pt x="11" y="103"/>
                    <a:pt x="11" y="103"/>
                  </a:cubicBezTo>
                  <a:cubicBezTo>
                    <a:pt x="11" y="102"/>
                    <a:pt x="11" y="102"/>
                    <a:pt x="11" y="102"/>
                  </a:cubicBezTo>
                  <a:cubicBezTo>
                    <a:pt x="12" y="100"/>
                    <a:pt x="12" y="100"/>
                    <a:pt x="12" y="100"/>
                  </a:cubicBezTo>
                  <a:cubicBezTo>
                    <a:pt x="13" y="98"/>
                    <a:pt x="13" y="98"/>
                    <a:pt x="13" y="98"/>
                  </a:cubicBezTo>
                  <a:cubicBezTo>
                    <a:pt x="14" y="97"/>
                    <a:pt x="14" y="97"/>
                    <a:pt x="14" y="97"/>
                  </a:cubicBezTo>
                  <a:cubicBezTo>
                    <a:pt x="14" y="97"/>
                    <a:pt x="14" y="97"/>
                    <a:pt x="14" y="97"/>
                  </a:cubicBezTo>
                  <a:cubicBezTo>
                    <a:pt x="12" y="92"/>
                    <a:pt x="12" y="92"/>
                    <a:pt x="12" y="92"/>
                  </a:cubicBezTo>
                  <a:cubicBezTo>
                    <a:pt x="12" y="90"/>
                    <a:pt x="12" y="90"/>
                    <a:pt x="12" y="90"/>
                  </a:cubicBezTo>
                  <a:cubicBezTo>
                    <a:pt x="12" y="89"/>
                    <a:pt x="12" y="89"/>
                    <a:pt x="12" y="89"/>
                  </a:cubicBezTo>
                  <a:cubicBezTo>
                    <a:pt x="12" y="86"/>
                    <a:pt x="12" y="86"/>
                    <a:pt x="12" y="86"/>
                  </a:cubicBezTo>
                  <a:cubicBezTo>
                    <a:pt x="13" y="85"/>
                    <a:pt x="13" y="85"/>
                    <a:pt x="13" y="85"/>
                  </a:cubicBezTo>
                  <a:cubicBezTo>
                    <a:pt x="14" y="84"/>
                    <a:pt x="14" y="84"/>
                    <a:pt x="14" y="84"/>
                  </a:cubicBezTo>
                  <a:cubicBezTo>
                    <a:pt x="14" y="82"/>
                    <a:pt x="14" y="82"/>
                    <a:pt x="14" y="82"/>
                  </a:cubicBezTo>
                  <a:cubicBezTo>
                    <a:pt x="13" y="81"/>
                    <a:pt x="13" y="81"/>
                    <a:pt x="13" y="81"/>
                  </a:cubicBezTo>
                  <a:cubicBezTo>
                    <a:pt x="12" y="80"/>
                    <a:pt x="12" y="80"/>
                    <a:pt x="12" y="80"/>
                  </a:cubicBezTo>
                  <a:cubicBezTo>
                    <a:pt x="13" y="79"/>
                    <a:pt x="13" y="79"/>
                    <a:pt x="13" y="79"/>
                  </a:cubicBezTo>
                  <a:cubicBezTo>
                    <a:pt x="13" y="78"/>
                    <a:pt x="13" y="78"/>
                    <a:pt x="13" y="78"/>
                  </a:cubicBezTo>
                  <a:cubicBezTo>
                    <a:pt x="14" y="76"/>
                    <a:pt x="14" y="76"/>
                    <a:pt x="14" y="76"/>
                  </a:cubicBezTo>
                  <a:cubicBezTo>
                    <a:pt x="15" y="76"/>
                    <a:pt x="15" y="76"/>
                    <a:pt x="15" y="76"/>
                  </a:cubicBezTo>
                  <a:cubicBezTo>
                    <a:pt x="15" y="74"/>
                    <a:pt x="15" y="74"/>
                    <a:pt x="15" y="74"/>
                  </a:cubicBezTo>
                  <a:cubicBezTo>
                    <a:pt x="14" y="71"/>
                    <a:pt x="14" y="71"/>
                    <a:pt x="14" y="71"/>
                  </a:cubicBezTo>
                  <a:cubicBezTo>
                    <a:pt x="14" y="70"/>
                    <a:pt x="14" y="70"/>
                    <a:pt x="14" y="70"/>
                  </a:cubicBezTo>
                  <a:cubicBezTo>
                    <a:pt x="13" y="68"/>
                    <a:pt x="13" y="68"/>
                    <a:pt x="13" y="68"/>
                  </a:cubicBezTo>
                  <a:cubicBezTo>
                    <a:pt x="13" y="67"/>
                    <a:pt x="13" y="67"/>
                    <a:pt x="13" y="67"/>
                  </a:cubicBezTo>
                  <a:cubicBezTo>
                    <a:pt x="12" y="65"/>
                    <a:pt x="12" y="65"/>
                    <a:pt x="12" y="65"/>
                  </a:cubicBezTo>
                  <a:cubicBezTo>
                    <a:pt x="11" y="64"/>
                    <a:pt x="11" y="64"/>
                    <a:pt x="11" y="64"/>
                  </a:cubicBezTo>
                  <a:cubicBezTo>
                    <a:pt x="11" y="63"/>
                    <a:pt x="11" y="63"/>
                    <a:pt x="11" y="63"/>
                  </a:cubicBezTo>
                  <a:cubicBezTo>
                    <a:pt x="10" y="61"/>
                    <a:pt x="10" y="61"/>
                    <a:pt x="10" y="61"/>
                  </a:cubicBezTo>
                  <a:cubicBezTo>
                    <a:pt x="10" y="60"/>
                    <a:pt x="10" y="60"/>
                    <a:pt x="10" y="60"/>
                  </a:cubicBezTo>
                  <a:cubicBezTo>
                    <a:pt x="12" y="59"/>
                    <a:pt x="12" y="59"/>
                    <a:pt x="12" y="59"/>
                  </a:cubicBezTo>
                  <a:cubicBezTo>
                    <a:pt x="12" y="57"/>
                    <a:pt x="12" y="57"/>
                    <a:pt x="12" y="57"/>
                  </a:cubicBezTo>
                  <a:cubicBezTo>
                    <a:pt x="12" y="57"/>
                    <a:pt x="12" y="57"/>
                    <a:pt x="12" y="57"/>
                  </a:cubicBezTo>
                  <a:cubicBezTo>
                    <a:pt x="12" y="55"/>
                    <a:pt x="12" y="55"/>
                    <a:pt x="12" y="55"/>
                  </a:cubicBezTo>
                  <a:cubicBezTo>
                    <a:pt x="12" y="53"/>
                    <a:pt x="12" y="53"/>
                    <a:pt x="12" y="53"/>
                  </a:cubicBezTo>
                  <a:cubicBezTo>
                    <a:pt x="11" y="51"/>
                    <a:pt x="11" y="51"/>
                    <a:pt x="11" y="51"/>
                  </a:cubicBezTo>
                  <a:cubicBezTo>
                    <a:pt x="12" y="50"/>
                    <a:pt x="12" y="50"/>
                    <a:pt x="12" y="50"/>
                  </a:cubicBezTo>
                  <a:cubicBezTo>
                    <a:pt x="12" y="47"/>
                    <a:pt x="12" y="47"/>
                    <a:pt x="12" y="47"/>
                  </a:cubicBezTo>
                  <a:cubicBezTo>
                    <a:pt x="13" y="46"/>
                    <a:pt x="13" y="46"/>
                    <a:pt x="13" y="46"/>
                  </a:cubicBezTo>
                  <a:cubicBezTo>
                    <a:pt x="14" y="44"/>
                    <a:pt x="14" y="44"/>
                    <a:pt x="14" y="44"/>
                  </a:cubicBezTo>
                  <a:cubicBezTo>
                    <a:pt x="16" y="43"/>
                    <a:pt x="16" y="43"/>
                    <a:pt x="16" y="43"/>
                  </a:cubicBezTo>
                  <a:cubicBezTo>
                    <a:pt x="16" y="42"/>
                    <a:pt x="16" y="42"/>
                    <a:pt x="16" y="42"/>
                  </a:cubicBezTo>
                  <a:cubicBezTo>
                    <a:pt x="17" y="41"/>
                    <a:pt x="17" y="41"/>
                    <a:pt x="17" y="41"/>
                  </a:cubicBezTo>
                  <a:cubicBezTo>
                    <a:pt x="17" y="41"/>
                    <a:pt x="17" y="41"/>
                    <a:pt x="17" y="41"/>
                  </a:cubicBezTo>
                  <a:cubicBezTo>
                    <a:pt x="17" y="40"/>
                    <a:pt x="17" y="40"/>
                    <a:pt x="17" y="40"/>
                  </a:cubicBezTo>
                  <a:cubicBezTo>
                    <a:pt x="16" y="39"/>
                    <a:pt x="16" y="39"/>
                    <a:pt x="16" y="39"/>
                  </a:cubicBezTo>
                  <a:cubicBezTo>
                    <a:pt x="16" y="39"/>
                    <a:pt x="16" y="39"/>
                    <a:pt x="16" y="39"/>
                  </a:cubicBezTo>
                  <a:cubicBezTo>
                    <a:pt x="16" y="38"/>
                    <a:pt x="16" y="38"/>
                    <a:pt x="16" y="38"/>
                  </a:cubicBezTo>
                  <a:cubicBezTo>
                    <a:pt x="17" y="38"/>
                    <a:pt x="17" y="38"/>
                    <a:pt x="17" y="38"/>
                  </a:cubicBezTo>
                  <a:cubicBezTo>
                    <a:pt x="17" y="37"/>
                    <a:pt x="17" y="37"/>
                    <a:pt x="17" y="37"/>
                  </a:cubicBezTo>
                  <a:cubicBezTo>
                    <a:pt x="16" y="36"/>
                    <a:pt x="16" y="36"/>
                    <a:pt x="16" y="36"/>
                  </a:cubicBezTo>
                  <a:cubicBezTo>
                    <a:pt x="16" y="34"/>
                    <a:pt x="16" y="34"/>
                    <a:pt x="16" y="34"/>
                  </a:cubicBezTo>
                  <a:cubicBezTo>
                    <a:pt x="16" y="33"/>
                    <a:pt x="16" y="33"/>
                    <a:pt x="16" y="33"/>
                  </a:cubicBezTo>
                  <a:cubicBezTo>
                    <a:pt x="16" y="33"/>
                    <a:pt x="16" y="33"/>
                    <a:pt x="16" y="33"/>
                  </a:cubicBezTo>
                  <a:cubicBezTo>
                    <a:pt x="15" y="32"/>
                    <a:pt x="15" y="32"/>
                    <a:pt x="15" y="32"/>
                  </a:cubicBezTo>
                  <a:cubicBezTo>
                    <a:pt x="15" y="31"/>
                    <a:pt x="15" y="31"/>
                    <a:pt x="15" y="31"/>
                  </a:cubicBezTo>
                  <a:cubicBezTo>
                    <a:pt x="21" y="28"/>
                    <a:pt x="21" y="28"/>
                    <a:pt x="21" y="28"/>
                  </a:cubicBezTo>
                  <a:cubicBezTo>
                    <a:pt x="22" y="24"/>
                    <a:pt x="22" y="24"/>
                    <a:pt x="22" y="24"/>
                  </a:cubicBezTo>
                  <a:cubicBezTo>
                    <a:pt x="21" y="23"/>
                    <a:pt x="21" y="23"/>
                    <a:pt x="21" y="23"/>
                  </a:cubicBezTo>
                  <a:cubicBezTo>
                    <a:pt x="20" y="23"/>
                    <a:pt x="20" y="23"/>
                    <a:pt x="20" y="23"/>
                  </a:cubicBezTo>
                  <a:cubicBezTo>
                    <a:pt x="20" y="23"/>
                    <a:pt x="20" y="23"/>
                    <a:pt x="20" y="23"/>
                  </a:cubicBezTo>
                  <a:cubicBezTo>
                    <a:pt x="19" y="23"/>
                    <a:pt x="19" y="23"/>
                    <a:pt x="19" y="23"/>
                  </a:cubicBezTo>
                  <a:cubicBezTo>
                    <a:pt x="16" y="15"/>
                    <a:pt x="16" y="15"/>
                    <a:pt x="16" y="15"/>
                  </a:cubicBezTo>
                  <a:cubicBezTo>
                    <a:pt x="13" y="14"/>
                    <a:pt x="13" y="14"/>
                    <a:pt x="13" y="14"/>
                  </a:cubicBezTo>
                  <a:cubicBezTo>
                    <a:pt x="13" y="13"/>
                    <a:pt x="13" y="13"/>
                    <a:pt x="13" y="13"/>
                  </a:cubicBezTo>
                  <a:cubicBezTo>
                    <a:pt x="14" y="11"/>
                    <a:pt x="14" y="11"/>
                    <a:pt x="14" y="11"/>
                  </a:cubicBezTo>
                  <a:cubicBezTo>
                    <a:pt x="14" y="10"/>
                    <a:pt x="14" y="10"/>
                    <a:pt x="14" y="10"/>
                  </a:cubicBezTo>
                  <a:cubicBezTo>
                    <a:pt x="14" y="9"/>
                    <a:pt x="14" y="9"/>
                    <a:pt x="14" y="9"/>
                  </a:cubicBezTo>
                  <a:cubicBezTo>
                    <a:pt x="14" y="8"/>
                    <a:pt x="14" y="8"/>
                    <a:pt x="14" y="8"/>
                  </a:cubicBezTo>
                  <a:cubicBezTo>
                    <a:pt x="12" y="7"/>
                    <a:pt x="12" y="7"/>
                    <a:pt x="12" y="7"/>
                  </a:cubicBezTo>
                  <a:cubicBezTo>
                    <a:pt x="11" y="6"/>
                    <a:pt x="11" y="6"/>
                    <a:pt x="11" y="6"/>
                  </a:cubicBezTo>
                  <a:cubicBezTo>
                    <a:pt x="11" y="4"/>
                    <a:pt x="11" y="4"/>
                    <a:pt x="11" y="4"/>
                  </a:cubicBezTo>
                  <a:cubicBezTo>
                    <a:pt x="11" y="4"/>
                    <a:pt x="11" y="4"/>
                    <a:pt x="11" y="4"/>
                  </a:cubicBezTo>
                  <a:cubicBezTo>
                    <a:pt x="11" y="3"/>
                    <a:pt x="11" y="3"/>
                    <a:pt x="11" y="3"/>
                  </a:cubicBezTo>
                  <a:cubicBezTo>
                    <a:pt x="11" y="2"/>
                    <a:pt x="11" y="2"/>
                    <a:pt x="11" y="2"/>
                  </a:cubicBezTo>
                  <a:cubicBezTo>
                    <a:pt x="10" y="2"/>
                    <a:pt x="10" y="2"/>
                    <a:pt x="10" y="2"/>
                  </a:cubicBezTo>
                  <a:cubicBezTo>
                    <a:pt x="10" y="1"/>
                    <a:pt x="10" y="1"/>
                    <a:pt x="10" y="1"/>
                  </a:cubicBezTo>
                  <a:cubicBezTo>
                    <a:pt x="9" y="0"/>
                    <a:pt x="9" y="0"/>
                    <a:pt x="9" y="0"/>
                  </a:cubicBezTo>
                  <a:cubicBezTo>
                    <a:pt x="9" y="0"/>
                    <a:pt x="9" y="0"/>
                    <a:pt x="9" y="0"/>
                  </a:cubicBezTo>
                  <a:cubicBezTo>
                    <a:pt x="8" y="1"/>
                    <a:pt x="8" y="1"/>
                    <a:pt x="8" y="1"/>
                  </a:cubicBezTo>
                  <a:cubicBezTo>
                    <a:pt x="8" y="1"/>
                    <a:pt x="8" y="1"/>
                    <a:pt x="8" y="1"/>
                  </a:cubicBezTo>
                  <a:cubicBezTo>
                    <a:pt x="9" y="2"/>
                    <a:pt x="9" y="2"/>
                    <a:pt x="9" y="2"/>
                  </a:cubicBezTo>
                  <a:cubicBezTo>
                    <a:pt x="8" y="3"/>
                    <a:pt x="8" y="3"/>
                    <a:pt x="8" y="3"/>
                  </a:cubicBezTo>
                  <a:cubicBezTo>
                    <a:pt x="7" y="3"/>
                    <a:pt x="7" y="3"/>
                    <a:pt x="7" y="3"/>
                  </a:cubicBezTo>
                  <a:cubicBezTo>
                    <a:pt x="7" y="3"/>
                    <a:pt x="7" y="3"/>
                    <a:pt x="7" y="3"/>
                  </a:cubicBezTo>
                  <a:cubicBezTo>
                    <a:pt x="6" y="4"/>
                    <a:pt x="6" y="4"/>
                    <a:pt x="6" y="4"/>
                  </a:cubicBezTo>
                  <a:cubicBezTo>
                    <a:pt x="5" y="4"/>
                    <a:pt x="5" y="4"/>
                    <a:pt x="5" y="4"/>
                  </a:cubicBezTo>
                  <a:cubicBezTo>
                    <a:pt x="5" y="4"/>
                    <a:pt x="5" y="4"/>
                    <a:pt x="5" y="4"/>
                  </a:cubicBezTo>
                  <a:cubicBezTo>
                    <a:pt x="5" y="6"/>
                    <a:pt x="5" y="6"/>
                    <a:pt x="5" y="6"/>
                  </a:cubicBezTo>
                  <a:cubicBezTo>
                    <a:pt x="5" y="6"/>
                    <a:pt x="5" y="6"/>
                    <a:pt x="5" y="6"/>
                  </a:cubicBezTo>
                  <a:cubicBezTo>
                    <a:pt x="5" y="8"/>
                    <a:pt x="5" y="8"/>
                    <a:pt x="5" y="8"/>
                  </a:cubicBezTo>
                  <a:cubicBezTo>
                    <a:pt x="6" y="11"/>
                    <a:pt x="6" y="11"/>
                    <a:pt x="6" y="11"/>
                  </a:cubicBezTo>
                  <a:cubicBezTo>
                    <a:pt x="6" y="12"/>
                    <a:pt x="6" y="12"/>
                    <a:pt x="6" y="12"/>
                  </a:cubicBezTo>
                  <a:cubicBezTo>
                    <a:pt x="6" y="13"/>
                    <a:pt x="6" y="13"/>
                    <a:pt x="6" y="13"/>
                  </a:cubicBezTo>
                  <a:cubicBezTo>
                    <a:pt x="5" y="13"/>
                    <a:pt x="5" y="13"/>
                    <a:pt x="5" y="13"/>
                  </a:cubicBezTo>
                  <a:cubicBezTo>
                    <a:pt x="6" y="15"/>
                    <a:pt x="6" y="15"/>
                    <a:pt x="6" y="15"/>
                  </a:cubicBezTo>
                  <a:cubicBezTo>
                    <a:pt x="6" y="16"/>
                    <a:pt x="6" y="16"/>
                    <a:pt x="6" y="16"/>
                  </a:cubicBezTo>
                  <a:cubicBezTo>
                    <a:pt x="7" y="17"/>
                    <a:pt x="7" y="17"/>
                    <a:pt x="7" y="17"/>
                  </a:cubicBezTo>
                  <a:cubicBezTo>
                    <a:pt x="7" y="19"/>
                    <a:pt x="7" y="19"/>
                    <a:pt x="7" y="19"/>
                  </a:cubicBezTo>
                  <a:cubicBezTo>
                    <a:pt x="7" y="20"/>
                    <a:pt x="7" y="20"/>
                    <a:pt x="7" y="20"/>
                  </a:cubicBezTo>
                  <a:cubicBezTo>
                    <a:pt x="6" y="20"/>
                    <a:pt x="6" y="20"/>
                    <a:pt x="6" y="20"/>
                  </a:cubicBezTo>
                  <a:cubicBezTo>
                    <a:pt x="7" y="23"/>
                    <a:pt x="7" y="23"/>
                    <a:pt x="7" y="23"/>
                  </a:cubicBezTo>
                  <a:cubicBezTo>
                    <a:pt x="7" y="24"/>
                    <a:pt x="7" y="24"/>
                    <a:pt x="7" y="24"/>
                  </a:cubicBezTo>
                  <a:cubicBezTo>
                    <a:pt x="6" y="24"/>
                    <a:pt x="6" y="24"/>
                    <a:pt x="6" y="24"/>
                  </a:cubicBezTo>
                  <a:cubicBezTo>
                    <a:pt x="5" y="25"/>
                    <a:pt x="5" y="25"/>
                    <a:pt x="5" y="25"/>
                  </a:cubicBezTo>
                  <a:cubicBezTo>
                    <a:pt x="5" y="26"/>
                    <a:pt x="5" y="26"/>
                    <a:pt x="5" y="26"/>
                  </a:cubicBezTo>
                  <a:cubicBezTo>
                    <a:pt x="6" y="27"/>
                    <a:pt x="6" y="27"/>
                    <a:pt x="6" y="27"/>
                  </a:cubicBezTo>
                  <a:cubicBezTo>
                    <a:pt x="6" y="26"/>
                    <a:pt x="6" y="26"/>
                    <a:pt x="6" y="26"/>
                  </a:cubicBezTo>
                  <a:cubicBezTo>
                    <a:pt x="7" y="26"/>
                    <a:pt x="7" y="26"/>
                    <a:pt x="7" y="26"/>
                  </a:cubicBezTo>
                  <a:cubicBezTo>
                    <a:pt x="6" y="27"/>
                    <a:pt x="6" y="27"/>
                    <a:pt x="6" y="27"/>
                  </a:cubicBezTo>
                  <a:cubicBezTo>
                    <a:pt x="6" y="31"/>
                    <a:pt x="6" y="31"/>
                    <a:pt x="6" y="31"/>
                  </a:cubicBezTo>
                  <a:cubicBezTo>
                    <a:pt x="7" y="33"/>
                    <a:pt x="7" y="33"/>
                    <a:pt x="7" y="33"/>
                  </a:cubicBezTo>
                  <a:cubicBezTo>
                    <a:pt x="7" y="34"/>
                    <a:pt x="7" y="34"/>
                    <a:pt x="7" y="34"/>
                  </a:cubicBezTo>
                  <a:cubicBezTo>
                    <a:pt x="7" y="35"/>
                    <a:pt x="7" y="35"/>
                    <a:pt x="7" y="35"/>
                  </a:cubicBezTo>
                  <a:cubicBezTo>
                    <a:pt x="6" y="36"/>
                    <a:pt x="6" y="36"/>
                    <a:pt x="6" y="36"/>
                  </a:cubicBezTo>
                  <a:cubicBezTo>
                    <a:pt x="6" y="37"/>
                    <a:pt x="6" y="37"/>
                    <a:pt x="6" y="37"/>
                  </a:cubicBezTo>
                  <a:cubicBezTo>
                    <a:pt x="7" y="38"/>
                    <a:pt x="7" y="38"/>
                    <a:pt x="7" y="38"/>
                  </a:cubicBezTo>
                  <a:cubicBezTo>
                    <a:pt x="7" y="39"/>
                    <a:pt x="7" y="39"/>
                    <a:pt x="7" y="39"/>
                  </a:cubicBezTo>
                  <a:cubicBezTo>
                    <a:pt x="7" y="41"/>
                    <a:pt x="7" y="41"/>
                    <a:pt x="7" y="41"/>
                  </a:cubicBezTo>
                  <a:cubicBezTo>
                    <a:pt x="6" y="42"/>
                    <a:pt x="6" y="42"/>
                    <a:pt x="6" y="42"/>
                  </a:cubicBezTo>
                  <a:cubicBezTo>
                    <a:pt x="6" y="43"/>
                    <a:pt x="6" y="43"/>
                    <a:pt x="6" y="43"/>
                  </a:cubicBezTo>
                  <a:cubicBezTo>
                    <a:pt x="6" y="44"/>
                    <a:pt x="6" y="44"/>
                    <a:pt x="6" y="44"/>
                  </a:cubicBezTo>
                  <a:cubicBezTo>
                    <a:pt x="6" y="44"/>
                    <a:pt x="6" y="44"/>
                    <a:pt x="6" y="44"/>
                  </a:cubicBezTo>
                  <a:cubicBezTo>
                    <a:pt x="6" y="45"/>
                    <a:pt x="6" y="45"/>
                    <a:pt x="6" y="45"/>
                  </a:cubicBezTo>
                  <a:cubicBezTo>
                    <a:pt x="5" y="46"/>
                    <a:pt x="5" y="46"/>
                    <a:pt x="5" y="46"/>
                  </a:cubicBezTo>
                  <a:cubicBezTo>
                    <a:pt x="5" y="47"/>
                    <a:pt x="5" y="47"/>
                    <a:pt x="5" y="47"/>
                  </a:cubicBezTo>
                  <a:cubicBezTo>
                    <a:pt x="5" y="48"/>
                    <a:pt x="5" y="48"/>
                    <a:pt x="5" y="48"/>
                  </a:cubicBezTo>
                  <a:cubicBezTo>
                    <a:pt x="5" y="49"/>
                    <a:pt x="5" y="49"/>
                    <a:pt x="5" y="49"/>
                  </a:cubicBezTo>
                  <a:cubicBezTo>
                    <a:pt x="4" y="50"/>
                    <a:pt x="4" y="50"/>
                    <a:pt x="4" y="50"/>
                  </a:cubicBezTo>
                  <a:cubicBezTo>
                    <a:pt x="4" y="51"/>
                    <a:pt x="4" y="51"/>
                    <a:pt x="4" y="51"/>
                  </a:cubicBezTo>
                  <a:cubicBezTo>
                    <a:pt x="5" y="52"/>
                    <a:pt x="5" y="52"/>
                    <a:pt x="5" y="52"/>
                  </a:cubicBezTo>
                  <a:cubicBezTo>
                    <a:pt x="5" y="53"/>
                    <a:pt x="5" y="53"/>
                    <a:pt x="5" y="53"/>
                  </a:cubicBezTo>
                  <a:cubicBezTo>
                    <a:pt x="6" y="54"/>
                    <a:pt x="6" y="54"/>
                    <a:pt x="6" y="54"/>
                  </a:cubicBezTo>
                  <a:cubicBezTo>
                    <a:pt x="5" y="54"/>
                    <a:pt x="5" y="54"/>
                    <a:pt x="5" y="54"/>
                  </a:cubicBezTo>
                  <a:cubicBezTo>
                    <a:pt x="5" y="55"/>
                    <a:pt x="5" y="55"/>
                    <a:pt x="5" y="55"/>
                  </a:cubicBezTo>
                  <a:cubicBezTo>
                    <a:pt x="5" y="56"/>
                    <a:pt x="5" y="56"/>
                    <a:pt x="5" y="56"/>
                  </a:cubicBezTo>
                  <a:cubicBezTo>
                    <a:pt x="5" y="57"/>
                    <a:pt x="5" y="57"/>
                    <a:pt x="5" y="57"/>
                  </a:cubicBezTo>
                  <a:cubicBezTo>
                    <a:pt x="4" y="57"/>
                    <a:pt x="4" y="57"/>
                    <a:pt x="4" y="57"/>
                  </a:cubicBezTo>
                  <a:cubicBezTo>
                    <a:pt x="4" y="58"/>
                    <a:pt x="4" y="58"/>
                    <a:pt x="4" y="58"/>
                  </a:cubicBezTo>
                  <a:cubicBezTo>
                    <a:pt x="4" y="59"/>
                    <a:pt x="4" y="59"/>
                    <a:pt x="4" y="59"/>
                  </a:cubicBezTo>
                  <a:cubicBezTo>
                    <a:pt x="4" y="60"/>
                    <a:pt x="4" y="60"/>
                    <a:pt x="4" y="60"/>
                  </a:cubicBezTo>
                  <a:cubicBezTo>
                    <a:pt x="5" y="62"/>
                    <a:pt x="5" y="62"/>
                    <a:pt x="5" y="62"/>
                  </a:cubicBezTo>
                  <a:cubicBezTo>
                    <a:pt x="5" y="63"/>
                    <a:pt x="5" y="63"/>
                    <a:pt x="5" y="63"/>
                  </a:cubicBezTo>
                  <a:cubicBezTo>
                    <a:pt x="5" y="64"/>
                    <a:pt x="5" y="64"/>
                    <a:pt x="5" y="64"/>
                  </a:cubicBezTo>
                  <a:cubicBezTo>
                    <a:pt x="5" y="64"/>
                    <a:pt x="5" y="64"/>
                    <a:pt x="5" y="64"/>
                  </a:cubicBezTo>
                  <a:cubicBezTo>
                    <a:pt x="6" y="66"/>
                    <a:pt x="6" y="66"/>
                    <a:pt x="6" y="66"/>
                  </a:cubicBezTo>
                  <a:cubicBezTo>
                    <a:pt x="6" y="67"/>
                    <a:pt x="6" y="67"/>
                    <a:pt x="6" y="67"/>
                  </a:cubicBezTo>
                  <a:cubicBezTo>
                    <a:pt x="6" y="68"/>
                    <a:pt x="6" y="68"/>
                    <a:pt x="6" y="68"/>
                  </a:cubicBezTo>
                  <a:cubicBezTo>
                    <a:pt x="6" y="68"/>
                    <a:pt x="6" y="68"/>
                    <a:pt x="6" y="68"/>
                  </a:cubicBezTo>
                  <a:cubicBezTo>
                    <a:pt x="6" y="69"/>
                    <a:pt x="6" y="69"/>
                    <a:pt x="6" y="69"/>
                  </a:cubicBezTo>
                  <a:cubicBezTo>
                    <a:pt x="6" y="70"/>
                    <a:pt x="6" y="70"/>
                    <a:pt x="6" y="70"/>
                  </a:cubicBezTo>
                  <a:cubicBezTo>
                    <a:pt x="6" y="70"/>
                    <a:pt x="6" y="70"/>
                    <a:pt x="6" y="70"/>
                  </a:cubicBezTo>
                  <a:cubicBezTo>
                    <a:pt x="6" y="71"/>
                    <a:pt x="6" y="71"/>
                    <a:pt x="6" y="71"/>
                  </a:cubicBezTo>
                  <a:cubicBezTo>
                    <a:pt x="7" y="72"/>
                    <a:pt x="7" y="72"/>
                    <a:pt x="7" y="72"/>
                  </a:cubicBezTo>
                  <a:cubicBezTo>
                    <a:pt x="7" y="73"/>
                    <a:pt x="7" y="73"/>
                    <a:pt x="7" y="73"/>
                  </a:cubicBezTo>
                  <a:cubicBezTo>
                    <a:pt x="7" y="74"/>
                    <a:pt x="7" y="74"/>
                    <a:pt x="7" y="74"/>
                  </a:cubicBezTo>
                  <a:cubicBezTo>
                    <a:pt x="6" y="74"/>
                    <a:pt x="6" y="74"/>
                    <a:pt x="6" y="74"/>
                  </a:cubicBezTo>
                  <a:cubicBezTo>
                    <a:pt x="5" y="75"/>
                    <a:pt x="5" y="75"/>
                    <a:pt x="5" y="75"/>
                  </a:cubicBezTo>
                  <a:cubicBezTo>
                    <a:pt x="5" y="75"/>
                    <a:pt x="5" y="75"/>
                    <a:pt x="5" y="75"/>
                  </a:cubicBezTo>
                  <a:cubicBezTo>
                    <a:pt x="6" y="76"/>
                    <a:pt x="6" y="76"/>
                    <a:pt x="6" y="76"/>
                  </a:cubicBezTo>
                  <a:cubicBezTo>
                    <a:pt x="5" y="77"/>
                    <a:pt x="5" y="77"/>
                    <a:pt x="5" y="77"/>
                  </a:cubicBezTo>
                  <a:cubicBezTo>
                    <a:pt x="5" y="77"/>
                    <a:pt x="5" y="77"/>
                    <a:pt x="5" y="77"/>
                  </a:cubicBezTo>
                  <a:cubicBezTo>
                    <a:pt x="5" y="78"/>
                    <a:pt x="5" y="78"/>
                    <a:pt x="5" y="78"/>
                  </a:cubicBezTo>
                  <a:cubicBezTo>
                    <a:pt x="5" y="79"/>
                    <a:pt x="5" y="79"/>
                    <a:pt x="5" y="79"/>
                  </a:cubicBezTo>
                  <a:cubicBezTo>
                    <a:pt x="4" y="80"/>
                    <a:pt x="4" y="80"/>
                    <a:pt x="4" y="80"/>
                  </a:cubicBezTo>
                  <a:cubicBezTo>
                    <a:pt x="4" y="80"/>
                    <a:pt x="4" y="80"/>
                    <a:pt x="4" y="80"/>
                  </a:cubicBezTo>
                  <a:cubicBezTo>
                    <a:pt x="4" y="81"/>
                    <a:pt x="4" y="81"/>
                    <a:pt x="4" y="81"/>
                  </a:cubicBezTo>
                  <a:cubicBezTo>
                    <a:pt x="4" y="82"/>
                    <a:pt x="4" y="82"/>
                    <a:pt x="4" y="82"/>
                  </a:cubicBezTo>
                  <a:cubicBezTo>
                    <a:pt x="4" y="82"/>
                    <a:pt x="4" y="82"/>
                    <a:pt x="4" y="82"/>
                  </a:cubicBezTo>
                  <a:cubicBezTo>
                    <a:pt x="4" y="83"/>
                    <a:pt x="4" y="83"/>
                    <a:pt x="4" y="83"/>
                  </a:cubicBezTo>
                  <a:cubicBezTo>
                    <a:pt x="4" y="83"/>
                    <a:pt x="4" y="83"/>
                    <a:pt x="4" y="83"/>
                  </a:cubicBezTo>
                  <a:cubicBezTo>
                    <a:pt x="3" y="84"/>
                    <a:pt x="3" y="84"/>
                    <a:pt x="3" y="84"/>
                  </a:cubicBezTo>
                  <a:cubicBezTo>
                    <a:pt x="3" y="85"/>
                    <a:pt x="3" y="85"/>
                    <a:pt x="3" y="85"/>
                  </a:cubicBezTo>
                  <a:cubicBezTo>
                    <a:pt x="3" y="86"/>
                    <a:pt x="3" y="86"/>
                    <a:pt x="3" y="86"/>
                  </a:cubicBezTo>
                  <a:cubicBezTo>
                    <a:pt x="3" y="86"/>
                    <a:pt x="3" y="86"/>
                    <a:pt x="3" y="86"/>
                  </a:cubicBezTo>
                  <a:cubicBezTo>
                    <a:pt x="3" y="87"/>
                    <a:pt x="3" y="87"/>
                    <a:pt x="3" y="87"/>
                  </a:cubicBezTo>
                  <a:cubicBezTo>
                    <a:pt x="2" y="87"/>
                    <a:pt x="2" y="87"/>
                    <a:pt x="2" y="87"/>
                  </a:cubicBezTo>
                  <a:cubicBezTo>
                    <a:pt x="2" y="88"/>
                    <a:pt x="2" y="88"/>
                    <a:pt x="2" y="88"/>
                  </a:cubicBezTo>
                  <a:cubicBezTo>
                    <a:pt x="3" y="89"/>
                    <a:pt x="3" y="89"/>
                    <a:pt x="3" y="89"/>
                  </a:cubicBezTo>
                  <a:cubicBezTo>
                    <a:pt x="3" y="89"/>
                    <a:pt x="3" y="89"/>
                    <a:pt x="3" y="89"/>
                  </a:cubicBezTo>
                  <a:cubicBezTo>
                    <a:pt x="2" y="90"/>
                    <a:pt x="2" y="90"/>
                    <a:pt x="2" y="90"/>
                  </a:cubicBezTo>
                  <a:cubicBezTo>
                    <a:pt x="2" y="90"/>
                    <a:pt x="2" y="90"/>
                    <a:pt x="2" y="90"/>
                  </a:cubicBezTo>
                  <a:cubicBezTo>
                    <a:pt x="1" y="90"/>
                    <a:pt x="1" y="90"/>
                    <a:pt x="1" y="90"/>
                  </a:cubicBezTo>
                  <a:cubicBezTo>
                    <a:pt x="0" y="90"/>
                    <a:pt x="0" y="90"/>
                    <a:pt x="0" y="90"/>
                  </a:cubicBezTo>
                  <a:cubicBezTo>
                    <a:pt x="0" y="90"/>
                    <a:pt x="0" y="90"/>
                    <a:pt x="0" y="90"/>
                  </a:cubicBezTo>
                  <a:cubicBezTo>
                    <a:pt x="1" y="91"/>
                    <a:pt x="1" y="91"/>
                    <a:pt x="1" y="91"/>
                  </a:cubicBezTo>
                  <a:cubicBezTo>
                    <a:pt x="1" y="92"/>
                    <a:pt x="1" y="92"/>
                    <a:pt x="1" y="92"/>
                  </a:cubicBezTo>
                  <a:cubicBezTo>
                    <a:pt x="1" y="93"/>
                    <a:pt x="1" y="93"/>
                    <a:pt x="1" y="93"/>
                  </a:cubicBezTo>
                  <a:cubicBezTo>
                    <a:pt x="2" y="94"/>
                    <a:pt x="2" y="94"/>
                    <a:pt x="2" y="94"/>
                  </a:cubicBezTo>
                  <a:cubicBezTo>
                    <a:pt x="2" y="95"/>
                    <a:pt x="2" y="95"/>
                    <a:pt x="2" y="95"/>
                  </a:cubicBezTo>
                  <a:cubicBezTo>
                    <a:pt x="2" y="96"/>
                    <a:pt x="2" y="96"/>
                    <a:pt x="2" y="96"/>
                  </a:cubicBezTo>
                  <a:cubicBezTo>
                    <a:pt x="4" y="98"/>
                    <a:pt x="4" y="98"/>
                    <a:pt x="4" y="98"/>
                  </a:cubicBezTo>
                  <a:cubicBezTo>
                    <a:pt x="4" y="99"/>
                    <a:pt x="4" y="99"/>
                    <a:pt x="4" y="99"/>
                  </a:cubicBezTo>
                  <a:cubicBezTo>
                    <a:pt x="4" y="99"/>
                    <a:pt x="4" y="99"/>
                    <a:pt x="4" y="99"/>
                  </a:cubicBezTo>
                  <a:cubicBezTo>
                    <a:pt x="4" y="100"/>
                    <a:pt x="4" y="100"/>
                    <a:pt x="4" y="100"/>
                  </a:cubicBezTo>
                  <a:cubicBezTo>
                    <a:pt x="4" y="102"/>
                    <a:pt x="4" y="102"/>
                    <a:pt x="4" y="102"/>
                  </a:cubicBezTo>
                  <a:cubicBezTo>
                    <a:pt x="4" y="102"/>
                    <a:pt x="4" y="102"/>
                    <a:pt x="4" y="102"/>
                  </a:cubicBezTo>
                  <a:cubicBezTo>
                    <a:pt x="4" y="103"/>
                    <a:pt x="4" y="103"/>
                    <a:pt x="4" y="103"/>
                  </a:cubicBezTo>
                  <a:cubicBezTo>
                    <a:pt x="4" y="103"/>
                    <a:pt x="4" y="103"/>
                    <a:pt x="4" y="103"/>
                  </a:cubicBezTo>
                  <a:cubicBezTo>
                    <a:pt x="3" y="103"/>
                    <a:pt x="3" y="103"/>
                    <a:pt x="3" y="103"/>
                  </a:cubicBezTo>
                  <a:cubicBezTo>
                    <a:pt x="3" y="103"/>
                    <a:pt x="3" y="103"/>
                    <a:pt x="3" y="103"/>
                  </a:cubicBezTo>
                  <a:cubicBezTo>
                    <a:pt x="2" y="104"/>
                    <a:pt x="2" y="104"/>
                    <a:pt x="2" y="104"/>
                  </a:cubicBezTo>
                  <a:cubicBezTo>
                    <a:pt x="3" y="105"/>
                    <a:pt x="3" y="105"/>
                    <a:pt x="3" y="105"/>
                  </a:cubicBezTo>
                  <a:cubicBezTo>
                    <a:pt x="3" y="105"/>
                    <a:pt x="3" y="105"/>
                    <a:pt x="3" y="105"/>
                  </a:cubicBezTo>
                  <a:cubicBezTo>
                    <a:pt x="3" y="107"/>
                    <a:pt x="3" y="107"/>
                    <a:pt x="3" y="107"/>
                  </a:cubicBezTo>
                  <a:cubicBezTo>
                    <a:pt x="3" y="108"/>
                    <a:pt x="3" y="108"/>
                    <a:pt x="3" y="108"/>
                  </a:cubicBezTo>
                  <a:cubicBezTo>
                    <a:pt x="3" y="108"/>
                    <a:pt x="3" y="108"/>
                    <a:pt x="3" y="108"/>
                  </a:cubicBezTo>
                  <a:cubicBezTo>
                    <a:pt x="3" y="108"/>
                    <a:pt x="3" y="108"/>
                    <a:pt x="3" y="108"/>
                  </a:cubicBezTo>
                  <a:cubicBezTo>
                    <a:pt x="3" y="109"/>
                    <a:pt x="3" y="109"/>
                    <a:pt x="3" y="109"/>
                  </a:cubicBezTo>
                  <a:cubicBezTo>
                    <a:pt x="3" y="109"/>
                    <a:pt x="3" y="109"/>
                    <a:pt x="3" y="109"/>
                  </a:cubicBezTo>
                  <a:cubicBezTo>
                    <a:pt x="3" y="110"/>
                    <a:pt x="3" y="110"/>
                    <a:pt x="3" y="110"/>
                  </a:cubicBezTo>
                  <a:cubicBezTo>
                    <a:pt x="4" y="112"/>
                    <a:pt x="4" y="112"/>
                    <a:pt x="4" y="112"/>
                  </a:cubicBezTo>
                  <a:cubicBezTo>
                    <a:pt x="5" y="112"/>
                    <a:pt x="5" y="112"/>
                    <a:pt x="5" y="112"/>
                  </a:cubicBezTo>
                  <a:cubicBezTo>
                    <a:pt x="5" y="113"/>
                    <a:pt x="5" y="113"/>
                    <a:pt x="5" y="113"/>
                  </a:cubicBezTo>
                  <a:cubicBezTo>
                    <a:pt x="6" y="113"/>
                    <a:pt x="6" y="113"/>
                    <a:pt x="6" y="113"/>
                  </a:cubicBezTo>
                  <a:cubicBezTo>
                    <a:pt x="8" y="113"/>
                    <a:pt x="8" y="113"/>
                    <a:pt x="8" y="113"/>
                  </a:cubicBezTo>
                  <a:cubicBezTo>
                    <a:pt x="8" y="112"/>
                    <a:pt x="8" y="112"/>
                    <a:pt x="8" y="112"/>
                  </a:cubicBezTo>
                  <a:cubicBezTo>
                    <a:pt x="8" y="111"/>
                    <a:pt x="8" y="111"/>
                    <a:pt x="8" y="111"/>
                  </a:cubicBezTo>
                  <a:cubicBezTo>
                    <a:pt x="9" y="111"/>
                    <a:pt x="9" y="111"/>
                    <a:pt x="9" y="111"/>
                  </a:cubicBezTo>
                  <a:cubicBezTo>
                    <a:pt x="9" y="112"/>
                    <a:pt x="9" y="112"/>
                    <a:pt x="9" y="112"/>
                  </a:cubicBezTo>
                  <a:cubicBezTo>
                    <a:pt x="10" y="112"/>
                    <a:pt x="10" y="112"/>
                    <a:pt x="10" y="112"/>
                  </a:cubicBezTo>
                  <a:cubicBezTo>
                    <a:pt x="10" y="112"/>
                    <a:pt x="10" y="112"/>
                    <a:pt x="10" y="112"/>
                  </a:cubicBezTo>
                  <a:cubicBezTo>
                    <a:pt x="10" y="112"/>
                    <a:pt x="10" y="112"/>
                    <a:pt x="10" y="112"/>
                  </a:cubicBezTo>
                  <a:cubicBezTo>
                    <a:pt x="9" y="113"/>
                    <a:pt x="9" y="113"/>
                    <a:pt x="9" y="113"/>
                  </a:cubicBezTo>
                  <a:cubicBezTo>
                    <a:pt x="9" y="114"/>
                    <a:pt x="9" y="114"/>
                    <a:pt x="9" y="114"/>
                  </a:cubicBezTo>
                  <a:cubicBezTo>
                    <a:pt x="9" y="114"/>
                    <a:pt x="9" y="114"/>
                    <a:pt x="9" y="114"/>
                  </a:cubicBezTo>
                  <a:cubicBezTo>
                    <a:pt x="10" y="114"/>
                    <a:pt x="10" y="114"/>
                    <a:pt x="10" y="114"/>
                  </a:cubicBezTo>
                  <a:cubicBezTo>
                    <a:pt x="10" y="114"/>
                    <a:pt x="10" y="114"/>
                    <a:pt x="10" y="114"/>
                  </a:cubicBezTo>
                  <a:cubicBezTo>
                    <a:pt x="10" y="116"/>
                    <a:pt x="10" y="116"/>
                    <a:pt x="10" y="116"/>
                  </a:cubicBezTo>
                  <a:cubicBezTo>
                    <a:pt x="11" y="116"/>
                    <a:pt x="11" y="116"/>
                    <a:pt x="11" y="116"/>
                  </a:cubicBezTo>
                  <a:cubicBezTo>
                    <a:pt x="10" y="116"/>
                    <a:pt x="10" y="116"/>
                    <a:pt x="10" y="116"/>
                  </a:cubicBezTo>
                  <a:cubicBezTo>
                    <a:pt x="10" y="116"/>
                    <a:pt x="10" y="116"/>
                    <a:pt x="10" y="116"/>
                  </a:cubicBezTo>
                  <a:cubicBezTo>
                    <a:pt x="10" y="115"/>
                    <a:pt x="10" y="115"/>
                    <a:pt x="10" y="115"/>
                  </a:cubicBezTo>
                  <a:cubicBezTo>
                    <a:pt x="9" y="115"/>
                    <a:pt x="9" y="115"/>
                    <a:pt x="9" y="115"/>
                  </a:cubicBezTo>
                  <a:cubicBezTo>
                    <a:pt x="9" y="116"/>
                    <a:pt x="9" y="116"/>
                    <a:pt x="9" y="116"/>
                  </a:cubicBezTo>
                  <a:cubicBezTo>
                    <a:pt x="9" y="116"/>
                    <a:pt x="9" y="116"/>
                    <a:pt x="9" y="116"/>
                  </a:cubicBezTo>
                  <a:cubicBezTo>
                    <a:pt x="10" y="117"/>
                    <a:pt x="10" y="117"/>
                    <a:pt x="10" y="117"/>
                  </a:cubicBezTo>
                  <a:cubicBezTo>
                    <a:pt x="10" y="117"/>
                    <a:pt x="10" y="117"/>
                    <a:pt x="10" y="117"/>
                  </a:cubicBezTo>
                  <a:cubicBezTo>
                    <a:pt x="9" y="117"/>
                    <a:pt x="9" y="117"/>
                    <a:pt x="9" y="117"/>
                  </a:cubicBezTo>
                  <a:cubicBezTo>
                    <a:pt x="9" y="117"/>
                    <a:pt x="9" y="117"/>
                    <a:pt x="9" y="117"/>
                  </a:cubicBezTo>
                  <a:cubicBezTo>
                    <a:pt x="9" y="118"/>
                    <a:pt x="9" y="118"/>
                    <a:pt x="9" y="118"/>
                  </a:cubicBezTo>
                  <a:cubicBezTo>
                    <a:pt x="10" y="119"/>
                    <a:pt x="10" y="119"/>
                    <a:pt x="10" y="119"/>
                  </a:cubicBezTo>
                  <a:cubicBezTo>
                    <a:pt x="9" y="120"/>
                    <a:pt x="9" y="120"/>
                    <a:pt x="9" y="120"/>
                  </a:cubicBezTo>
                  <a:cubicBezTo>
                    <a:pt x="9" y="120"/>
                    <a:pt x="9" y="120"/>
                    <a:pt x="9" y="120"/>
                  </a:cubicBezTo>
                  <a:cubicBezTo>
                    <a:pt x="9" y="121"/>
                    <a:pt x="9" y="121"/>
                    <a:pt x="9" y="121"/>
                  </a:cubicBezTo>
                  <a:cubicBezTo>
                    <a:pt x="9" y="121"/>
                    <a:pt x="9" y="121"/>
                    <a:pt x="9" y="121"/>
                  </a:cubicBezTo>
                  <a:cubicBezTo>
                    <a:pt x="9" y="122"/>
                    <a:pt x="9" y="122"/>
                    <a:pt x="9" y="122"/>
                  </a:cubicBezTo>
                  <a:cubicBezTo>
                    <a:pt x="10" y="122"/>
                    <a:pt x="10" y="122"/>
                    <a:pt x="10" y="122"/>
                  </a:cubicBezTo>
                  <a:cubicBezTo>
                    <a:pt x="9" y="123"/>
                    <a:pt x="9" y="123"/>
                    <a:pt x="9" y="123"/>
                  </a:cubicBezTo>
                  <a:cubicBezTo>
                    <a:pt x="9" y="124"/>
                    <a:pt x="9" y="124"/>
                    <a:pt x="9" y="124"/>
                  </a:cubicBezTo>
                  <a:cubicBezTo>
                    <a:pt x="9" y="124"/>
                    <a:pt x="9" y="124"/>
                    <a:pt x="9" y="124"/>
                  </a:cubicBezTo>
                  <a:cubicBezTo>
                    <a:pt x="9" y="125"/>
                    <a:pt x="9" y="125"/>
                    <a:pt x="9" y="125"/>
                  </a:cubicBezTo>
                  <a:cubicBezTo>
                    <a:pt x="9" y="125"/>
                    <a:pt x="9" y="125"/>
                    <a:pt x="9" y="125"/>
                  </a:cubicBezTo>
                  <a:cubicBezTo>
                    <a:pt x="10" y="125"/>
                    <a:pt x="10" y="125"/>
                    <a:pt x="10" y="125"/>
                  </a:cubicBezTo>
                  <a:cubicBezTo>
                    <a:pt x="11" y="126"/>
                    <a:pt x="11" y="126"/>
                    <a:pt x="11" y="126"/>
                  </a:cubicBezTo>
                  <a:cubicBezTo>
                    <a:pt x="11" y="126"/>
                    <a:pt x="11" y="126"/>
                    <a:pt x="11" y="126"/>
                  </a:cubicBezTo>
                  <a:cubicBezTo>
                    <a:pt x="11" y="127"/>
                    <a:pt x="11" y="127"/>
                    <a:pt x="11" y="127"/>
                  </a:cubicBezTo>
                  <a:cubicBezTo>
                    <a:pt x="12" y="127"/>
                    <a:pt x="12" y="127"/>
                    <a:pt x="12" y="127"/>
                  </a:cubicBezTo>
                  <a:cubicBezTo>
                    <a:pt x="12" y="128"/>
                    <a:pt x="12" y="128"/>
                    <a:pt x="12" y="128"/>
                  </a:cubicBezTo>
                  <a:cubicBezTo>
                    <a:pt x="11" y="129"/>
                    <a:pt x="11" y="129"/>
                    <a:pt x="11" y="129"/>
                  </a:cubicBezTo>
                  <a:cubicBezTo>
                    <a:pt x="10" y="130"/>
                    <a:pt x="10" y="130"/>
                    <a:pt x="10" y="130"/>
                  </a:cubicBezTo>
                  <a:cubicBezTo>
                    <a:pt x="9" y="130"/>
                    <a:pt x="9" y="130"/>
                    <a:pt x="9" y="130"/>
                  </a:cubicBezTo>
                  <a:cubicBezTo>
                    <a:pt x="9" y="131"/>
                    <a:pt x="9" y="131"/>
                    <a:pt x="9" y="131"/>
                  </a:cubicBezTo>
                  <a:cubicBezTo>
                    <a:pt x="10" y="131"/>
                    <a:pt x="10" y="131"/>
                    <a:pt x="10" y="131"/>
                  </a:cubicBezTo>
                  <a:cubicBezTo>
                    <a:pt x="9" y="132"/>
                    <a:pt x="9" y="132"/>
                    <a:pt x="9" y="132"/>
                  </a:cubicBezTo>
                  <a:cubicBezTo>
                    <a:pt x="9" y="132"/>
                    <a:pt x="9" y="132"/>
                    <a:pt x="9" y="132"/>
                  </a:cubicBezTo>
                  <a:cubicBezTo>
                    <a:pt x="10" y="133"/>
                    <a:pt x="10" y="133"/>
                    <a:pt x="10" y="133"/>
                  </a:cubicBezTo>
                  <a:cubicBezTo>
                    <a:pt x="9" y="133"/>
                    <a:pt x="9" y="133"/>
                    <a:pt x="9" y="133"/>
                  </a:cubicBezTo>
                  <a:cubicBezTo>
                    <a:pt x="9" y="135"/>
                    <a:pt x="9" y="135"/>
                    <a:pt x="9" y="135"/>
                  </a:cubicBezTo>
                  <a:cubicBezTo>
                    <a:pt x="8" y="135"/>
                    <a:pt x="8" y="135"/>
                    <a:pt x="8" y="135"/>
                  </a:cubicBezTo>
                  <a:cubicBezTo>
                    <a:pt x="9" y="136"/>
                    <a:pt x="9" y="136"/>
                    <a:pt x="9" y="136"/>
                  </a:cubicBezTo>
                  <a:cubicBezTo>
                    <a:pt x="9" y="136"/>
                    <a:pt x="9" y="136"/>
                    <a:pt x="9" y="136"/>
                  </a:cubicBezTo>
                  <a:cubicBezTo>
                    <a:pt x="9" y="138"/>
                    <a:pt x="9" y="138"/>
                    <a:pt x="9" y="138"/>
                  </a:cubicBezTo>
                  <a:cubicBezTo>
                    <a:pt x="8" y="138"/>
                    <a:pt x="8" y="138"/>
                    <a:pt x="8" y="138"/>
                  </a:cubicBezTo>
                  <a:cubicBezTo>
                    <a:pt x="8" y="139"/>
                    <a:pt x="8" y="139"/>
                    <a:pt x="8" y="139"/>
                  </a:cubicBezTo>
                  <a:cubicBezTo>
                    <a:pt x="8" y="138"/>
                    <a:pt x="8" y="138"/>
                    <a:pt x="8" y="138"/>
                  </a:cubicBezTo>
                  <a:cubicBezTo>
                    <a:pt x="8" y="138"/>
                    <a:pt x="8" y="138"/>
                    <a:pt x="8" y="138"/>
                  </a:cubicBezTo>
                  <a:cubicBezTo>
                    <a:pt x="8" y="137"/>
                    <a:pt x="8" y="137"/>
                    <a:pt x="8" y="137"/>
                  </a:cubicBezTo>
                  <a:cubicBezTo>
                    <a:pt x="8" y="136"/>
                    <a:pt x="8" y="136"/>
                    <a:pt x="8" y="136"/>
                  </a:cubicBezTo>
                  <a:cubicBezTo>
                    <a:pt x="8" y="135"/>
                    <a:pt x="8" y="135"/>
                    <a:pt x="8" y="135"/>
                  </a:cubicBezTo>
                  <a:cubicBezTo>
                    <a:pt x="8" y="135"/>
                    <a:pt x="8" y="135"/>
                    <a:pt x="8" y="135"/>
                  </a:cubicBezTo>
                  <a:cubicBezTo>
                    <a:pt x="7" y="136"/>
                    <a:pt x="7" y="136"/>
                    <a:pt x="7" y="136"/>
                  </a:cubicBezTo>
                  <a:cubicBezTo>
                    <a:pt x="6" y="136"/>
                    <a:pt x="6" y="136"/>
                    <a:pt x="6" y="136"/>
                  </a:cubicBezTo>
                  <a:cubicBezTo>
                    <a:pt x="5" y="136"/>
                    <a:pt x="5" y="136"/>
                    <a:pt x="5" y="136"/>
                  </a:cubicBezTo>
                  <a:cubicBezTo>
                    <a:pt x="5" y="136"/>
                    <a:pt x="5" y="136"/>
                    <a:pt x="5" y="136"/>
                  </a:cubicBezTo>
                  <a:cubicBezTo>
                    <a:pt x="6" y="136"/>
                    <a:pt x="6" y="136"/>
                    <a:pt x="6" y="136"/>
                  </a:cubicBezTo>
                  <a:cubicBezTo>
                    <a:pt x="7" y="135"/>
                    <a:pt x="7" y="135"/>
                    <a:pt x="7" y="135"/>
                  </a:cubicBezTo>
                  <a:cubicBezTo>
                    <a:pt x="7" y="134"/>
                    <a:pt x="7" y="134"/>
                    <a:pt x="7" y="134"/>
                  </a:cubicBezTo>
                  <a:cubicBezTo>
                    <a:pt x="6" y="134"/>
                    <a:pt x="6" y="134"/>
                    <a:pt x="6" y="134"/>
                  </a:cubicBezTo>
                  <a:cubicBezTo>
                    <a:pt x="5" y="134"/>
                    <a:pt x="5" y="134"/>
                    <a:pt x="5" y="134"/>
                  </a:cubicBezTo>
                  <a:cubicBezTo>
                    <a:pt x="4" y="134"/>
                    <a:pt x="4" y="134"/>
                    <a:pt x="4" y="134"/>
                  </a:cubicBezTo>
                  <a:cubicBezTo>
                    <a:pt x="3" y="134"/>
                    <a:pt x="3" y="134"/>
                    <a:pt x="3" y="134"/>
                  </a:cubicBezTo>
                  <a:cubicBezTo>
                    <a:pt x="3" y="134"/>
                    <a:pt x="3" y="134"/>
                    <a:pt x="3" y="134"/>
                  </a:cubicBezTo>
                  <a:cubicBezTo>
                    <a:pt x="3" y="135"/>
                    <a:pt x="3" y="135"/>
                    <a:pt x="3" y="135"/>
                  </a:cubicBezTo>
                  <a:cubicBezTo>
                    <a:pt x="3" y="136"/>
                    <a:pt x="3" y="136"/>
                    <a:pt x="3" y="136"/>
                  </a:cubicBezTo>
                  <a:cubicBezTo>
                    <a:pt x="4" y="136"/>
                    <a:pt x="4" y="136"/>
                    <a:pt x="4" y="136"/>
                  </a:cubicBezTo>
                  <a:cubicBezTo>
                    <a:pt x="4" y="136"/>
                    <a:pt x="4" y="136"/>
                    <a:pt x="4" y="136"/>
                  </a:cubicBezTo>
                  <a:cubicBezTo>
                    <a:pt x="3" y="136"/>
                    <a:pt x="3" y="136"/>
                    <a:pt x="3" y="136"/>
                  </a:cubicBezTo>
                  <a:cubicBezTo>
                    <a:pt x="3" y="137"/>
                    <a:pt x="3" y="137"/>
                    <a:pt x="3" y="137"/>
                  </a:cubicBezTo>
                  <a:cubicBezTo>
                    <a:pt x="2" y="137"/>
                    <a:pt x="2" y="137"/>
                    <a:pt x="2" y="137"/>
                  </a:cubicBezTo>
                  <a:cubicBezTo>
                    <a:pt x="2" y="138"/>
                    <a:pt x="2" y="138"/>
                    <a:pt x="2" y="138"/>
                  </a:cubicBezTo>
                  <a:cubicBezTo>
                    <a:pt x="1" y="139"/>
                    <a:pt x="1" y="139"/>
                    <a:pt x="1" y="139"/>
                  </a:cubicBezTo>
                  <a:cubicBezTo>
                    <a:pt x="1" y="139"/>
                    <a:pt x="1" y="139"/>
                    <a:pt x="1" y="139"/>
                  </a:cubicBezTo>
                  <a:cubicBezTo>
                    <a:pt x="2" y="141"/>
                    <a:pt x="2" y="141"/>
                    <a:pt x="2" y="141"/>
                  </a:cubicBezTo>
                  <a:cubicBezTo>
                    <a:pt x="3" y="141"/>
                    <a:pt x="3" y="141"/>
                    <a:pt x="3" y="141"/>
                  </a:cubicBezTo>
                  <a:cubicBezTo>
                    <a:pt x="3" y="140"/>
                    <a:pt x="3" y="140"/>
                    <a:pt x="3" y="140"/>
                  </a:cubicBezTo>
                  <a:cubicBezTo>
                    <a:pt x="3" y="140"/>
                    <a:pt x="3" y="140"/>
                    <a:pt x="3" y="140"/>
                  </a:cubicBezTo>
                  <a:cubicBezTo>
                    <a:pt x="2" y="140"/>
                    <a:pt x="2" y="140"/>
                    <a:pt x="2" y="140"/>
                  </a:cubicBezTo>
                  <a:cubicBezTo>
                    <a:pt x="2" y="139"/>
                    <a:pt x="2" y="139"/>
                    <a:pt x="2" y="139"/>
                  </a:cubicBezTo>
                  <a:cubicBezTo>
                    <a:pt x="3" y="138"/>
                    <a:pt x="3" y="138"/>
                    <a:pt x="3" y="138"/>
                  </a:cubicBezTo>
                  <a:cubicBezTo>
                    <a:pt x="4" y="138"/>
                    <a:pt x="4" y="138"/>
                    <a:pt x="4" y="138"/>
                  </a:cubicBezTo>
                  <a:cubicBezTo>
                    <a:pt x="4" y="138"/>
                    <a:pt x="4" y="138"/>
                    <a:pt x="4" y="138"/>
                  </a:cubicBezTo>
                  <a:cubicBezTo>
                    <a:pt x="4" y="139"/>
                    <a:pt x="4" y="139"/>
                    <a:pt x="4" y="139"/>
                  </a:cubicBezTo>
                  <a:cubicBezTo>
                    <a:pt x="5" y="139"/>
                    <a:pt x="5" y="139"/>
                    <a:pt x="5" y="139"/>
                  </a:cubicBezTo>
                  <a:cubicBezTo>
                    <a:pt x="6" y="139"/>
                    <a:pt x="6" y="139"/>
                    <a:pt x="6" y="139"/>
                  </a:cubicBezTo>
                  <a:cubicBezTo>
                    <a:pt x="6" y="139"/>
                    <a:pt x="6" y="139"/>
                    <a:pt x="6" y="139"/>
                  </a:cubicBezTo>
                  <a:cubicBezTo>
                    <a:pt x="7" y="139"/>
                    <a:pt x="7" y="139"/>
                    <a:pt x="7" y="139"/>
                  </a:cubicBezTo>
                  <a:cubicBezTo>
                    <a:pt x="7" y="140"/>
                    <a:pt x="7" y="140"/>
                    <a:pt x="7" y="140"/>
                  </a:cubicBezTo>
                  <a:cubicBezTo>
                    <a:pt x="8" y="140"/>
                    <a:pt x="8" y="140"/>
                    <a:pt x="8" y="140"/>
                  </a:cubicBezTo>
                  <a:cubicBezTo>
                    <a:pt x="9" y="141"/>
                    <a:pt x="9" y="141"/>
                    <a:pt x="9" y="141"/>
                  </a:cubicBezTo>
                  <a:cubicBezTo>
                    <a:pt x="8" y="141"/>
                    <a:pt x="8" y="141"/>
                    <a:pt x="8" y="141"/>
                  </a:cubicBezTo>
                  <a:cubicBezTo>
                    <a:pt x="8" y="141"/>
                    <a:pt x="8" y="141"/>
                    <a:pt x="8" y="141"/>
                  </a:cubicBezTo>
                  <a:cubicBezTo>
                    <a:pt x="8" y="142"/>
                    <a:pt x="8" y="142"/>
                    <a:pt x="8" y="142"/>
                  </a:cubicBezTo>
                  <a:cubicBezTo>
                    <a:pt x="8" y="142"/>
                    <a:pt x="8" y="142"/>
                    <a:pt x="8" y="142"/>
                  </a:cubicBezTo>
                  <a:cubicBezTo>
                    <a:pt x="8" y="142"/>
                    <a:pt x="8" y="142"/>
                    <a:pt x="8" y="142"/>
                  </a:cubicBezTo>
                  <a:cubicBezTo>
                    <a:pt x="8" y="143"/>
                    <a:pt x="8" y="143"/>
                    <a:pt x="8" y="143"/>
                  </a:cubicBezTo>
                  <a:cubicBezTo>
                    <a:pt x="9" y="143"/>
                    <a:pt x="9" y="143"/>
                    <a:pt x="9" y="143"/>
                  </a:cubicBezTo>
                  <a:cubicBezTo>
                    <a:pt x="9" y="144"/>
                    <a:pt x="9" y="144"/>
                    <a:pt x="9" y="144"/>
                  </a:cubicBezTo>
                  <a:cubicBezTo>
                    <a:pt x="8" y="143"/>
                    <a:pt x="8" y="143"/>
                    <a:pt x="8" y="143"/>
                  </a:cubicBezTo>
                  <a:cubicBezTo>
                    <a:pt x="7" y="143"/>
                    <a:pt x="7" y="143"/>
                    <a:pt x="7" y="143"/>
                  </a:cubicBezTo>
                  <a:cubicBezTo>
                    <a:pt x="7" y="143"/>
                    <a:pt x="7" y="143"/>
                    <a:pt x="7" y="143"/>
                  </a:cubicBezTo>
                  <a:cubicBezTo>
                    <a:pt x="7" y="144"/>
                    <a:pt x="7" y="144"/>
                    <a:pt x="7" y="144"/>
                  </a:cubicBezTo>
                  <a:cubicBezTo>
                    <a:pt x="8" y="144"/>
                    <a:pt x="8" y="144"/>
                    <a:pt x="8" y="144"/>
                  </a:cubicBezTo>
                  <a:cubicBezTo>
                    <a:pt x="8" y="145"/>
                    <a:pt x="8" y="145"/>
                    <a:pt x="8" y="145"/>
                  </a:cubicBezTo>
                  <a:cubicBezTo>
                    <a:pt x="9" y="145"/>
                    <a:pt x="9" y="145"/>
                    <a:pt x="9" y="145"/>
                  </a:cubicBezTo>
                  <a:cubicBezTo>
                    <a:pt x="10" y="144"/>
                    <a:pt x="10" y="144"/>
                    <a:pt x="10" y="144"/>
                  </a:cubicBezTo>
                  <a:cubicBezTo>
                    <a:pt x="11" y="145"/>
                    <a:pt x="11" y="145"/>
                    <a:pt x="11" y="145"/>
                  </a:cubicBezTo>
                  <a:cubicBezTo>
                    <a:pt x="11" y="145"/>
                    <a:pt x="11" y="145"/>
                    <a:pt x="11" y="145"/>
                  </a:cubicBezTo>
                  <a:cubicBezTo>
                    <a:pt x="12" y="144"/>
                    <a:pt x="12" y="144"/>
                    <a:pt x="12" y="144"/>
                  </a:cubicBezTo>
                  <a:cubicBezTo>
                    <a:pt x="12" y="145"/>
                    <a:pt x="12" y="145"/>
                    <a:pt x="12" y="145"/>
                  </a:cubicBezTo>
                  <a:cubicBezTo>
                    <a:pt x="12" y="145"/>
                    <a:pt x="12" y="145"/>
                    <a:pt x="12" y="145"/>
                  </a:cubicBezTo>
                  <a:cubicBezTo>
                    <a:pt x="11" y="145"/>
                    <a:pt x="11" y="145"/>
                    <a:pt x="11" y="145"/>
                  </a:cubicBezTo>
                  <a:cubicBezTo>
                    <a:pt x="11" y="145"/>
                    <a:pt x="11" y="145"/>
                    <a:pt x="11" y="145"/>
                  </a:cubicBezTo>
                  <a:cubicBezTo>
                    <a:pt x="10" y="146"/>
                    <a:pt x="10" y="146"/>
                    <a:pt x="10" y="146"/>
                  </a:cubicBezTo>
                  <a:cubicBezTo>
                    <a:pt x="10" y="145"/>
                    <a:pt x="10" y="145"/>
                    <a:pt x="10" y="145"/>
                  </a:cubicBezTo>
                  <a:cubicBezTo>
                    <a:pt x="8" y="146"/>
                    <a:pt x="8" y="146"/>
                    <a:pt x="8" y="146"/>
                  </a:cubicBezTo>
                  <a:cubicBezTo>
                    <a:pt x="8" y="146"/>
                    <a:pt x="8" y="146"/>
                    <a:pt x="8" y="146"/>
                  </a:cubicBezTo>
                  <a:cubicBezTo>
                    <a:pt x="8" y="147"/>
                    <a:pt x="8" y="147"/>
                    <a:pt x="8" y="147"/>
                  </a:cubicBezTo>
                  <a:cubicBezTo>
                    <a:pt x="9" y="147"/>
                    <a:pt x="9" y="147"/>
                    <a:pt x="9" y="147"/>
                  </a:cubicBezTo>
                  <a:cubicBezTo>
                    <a:pt x="9" y="148"/>
                    <a:pt x="9" y="148"/>
                    <a:pt x="9" y="148"/>
                  </a:cubicBezTo>
                  <a:cubicBezTo>
                    <a:pt x="10" y="148"/>
                    <a:pt x="10" y="148"/>
                    <a:pt x="10" y="148"/>
                  </a:cubicBezTo>
                  <a:cubicBezTo>
                    <a:pt x="11" y="148"/>
                    <a:pt x="11" y="148"/>
                    <a:pt x="11" y="148"/>
                  </a:cubicBezTo>
                  <a:cubicBezTo>
                    <a:pt x="11" y="148"/>
                    <a:pt x="11" y="148"/>
                    <a:pt x="11" y="148"/>
                  </a:cubicBezTo>
                  <a:cubicBezTo>
                    <a:pt x="10" y="149"/>
                    <a:pt x="10" y="149"/>
                    <a:pt x="10" y="149"/>
                  </a:cubicBezTo>
                  <a:cubicBezTo>
                    <a:pt x="10" y="149"/>
                    <a:pt x="10" y="149"/>
                    <a:pt x="10" y="149"/>
                  </a:cubicBezTo>
                  <a:cubicBezTo>
                    <a:pt x="10" y="149"/>
                    <a:pt x="10" y="149"/>
                    <a:pt x="10" y="149"/>
                  </a:cubicBezTo>
                  <a:cubicBezTo>
                    <a:pt x="10" y="150"/>
                    <a:pt x="10" y="150"/>
                    <a:pt x="10" y="150"/>
                  </a:cubicBezTo>
                  <a:cubicBezTo>
                    <a:pt x="9" y="150"/>
                    <a:pt x="9" y="150"/>
                    <a:pt x="9" y="150"/>
                  </a:cubicBezTo>
                  <a:cubicBezTo>
                    <a:pt x="9" y="150"/>
                    <a:pt x="9" y="150"/>
                    <a:pt x="9" y="150"/>
                  </a:cubicBezTo>
                  <a:cubicBezTo>
                    <a:pt x="10" y="152"/>
                    <a:pt x="10" y="152"/>
                    <a:pt x="10" y="152"/>
                  </a:cubicBezTo>
                  <a:cubicBezTo>
                    <a:pt x="10" y="153"/>
                    <a:pt x="10" y="153"/>
                    <a:pt x="10" y="153"/>
                  </a:cubicBezTo>
                  <a:cubicBezTo>
                    <a:pt x="10" y="154"/>
                    <a:pt x="10" y="154"/>
                    <a:pt x="10" y="154"/>
                  </a:cubicBezTo>
                  <a:cubicBezTo>
                    <a:pt x="11" y="155"/>
                    <a:pt x="11" y="155"/>
                    <a:pt x="11" y="155"/>
                  </a:cubicBezTo>
                  <a:cubicBezTo>
                    <a:pt x="12" y="155"/>
                    <a:pt x="12" y="155"/>
                    <a:pt x="12" y="155"/>
                  </a:cubicBezTo>
                  <a:cubicBezTo>
                    <a:pt x="12" y="154"/>
                    <a:pt x="12" y="154"/>
                    <a:pt x="12" y="154"/>
                  </a:cubicBezTo>
                  <a:cubicBezTo>
                    <a:pt x="12" y="152"/>
                    <a:pt x="12" y="152"/>
                    <a:pt x="12" y="152"/>
                  </a:cubicBezTo>
                  <a:cubicBezTo>
                    <a:pt x="13" y="152"/>
                    <a:pt x="13" y="152"/>
                    <a:pt x="13" y="152"/>
                  </a:cubicBezTo>
                  <a:cubicBezTo>
                    <a:pt x="13" y="152"/>
                    <a:pt x="13" y="152"/>
                    <a:pt x="13" y="152"/>
                  </a:cubicBezTo>
                  <a:cubicBezTo>
                    <a:pt x="12" y="152"/>
                    <a:pt x="12" y="152"/>
                    <a:pt x="12" y="152"/>
                  </a:cubicBezTo>
                  <a:cubicBezTo>
                    <a:pt x="12" y="154"/>
                    <a:pt x="12" y="154"/>
                    <a:pt x="12" y="154"/>
                  </a:cubicBezTo>
                  <a:cubicBezTo>
                    <a:pt x="12" y="154"/>
                    <a:pt x="12" y="154"/>
                    <a:pt x="12" y="154"/>
                  </a:cubicBezTo>
                  <a:cubicBezTo>
                    <a:pt x="13" y="155"/>
                    <a:pt x="13" y="155"/>
                    <a:pt x="13" y="155"/>
                  </a:cubicBezTo>
                  <a:cubicBezTo>
                    <a:pt x="13" y="154"/>
                    <a:pt x="13" y="154"/>
                    <a:pt x="13" y="154"/>
                  </a:cubicBezTo>
                  <a:cubicBezTo>
                    <a:pt x="13" y="155"/>
                    <a:pt x="13" y="155"/>
                    <a:pt x="13" y="155"/>
                  </a:cubicBezTo>
                  <a:cubicBezTo>
                    <a:pt x="12" y="155"/>
                    <a:pt x="12" y="155"/>
                    <a:pt x="12" y="155"/>
                  </a:cubicBezTo>
                  <a:cubicBezTo>
                    <a:pt x="11" y="156"/>
                    <a:pt x="11" y="156"/>
                    <a:pt x="11" y="156"/>
                  </a:cubicBezTo>
                  <a:cubicBezTo>
                    <a:pt x="11" y="156"/>
                    <a:pt x="11" y="156"/>
                    <a:pt x="11" y="156"/>
                  </a:cubicBezTo>
                  <a:cubicBezTo>
                    <a:pt x="11" y="157"/>
                    <a:pt x="11" y="157"/>
                    <a:pt x="11" y="157"/>
                  </a:cubicBezTo>
                  <a:cubicBezTo>
                    <a:pt x="11" y="157"/>
                    <a:pt x="11" y="157"/>
                    <a:pt x="11" y="157"/>
                  </a:cubicBezTo>
                  <a:cubicBezTo>
                    <a:pt x="11" y="158"/>
                    <a:pt x="11" y="158"/>
                    <a:pt x="11" y="158"/>
                  </a:cubicBezTo>
                  <a:cubicBezTo>
                    <a:pt x="10" y="158"/>
                    <a:pt x="10" y="158"/>
                    <a:pt x="10" y="158"/>
                  </a:cubicBezTo>
                  <a:cubicBezTo>
                    <a:pt x="10" y="159"/>
                    <a:pt x="10" y="159"/>
                    <a:pt x="10" y="159"/>
                  </a:cubicBezTo>
                  <a:cubicBezTo>
                    <a:pt x="12" y="160"/>
                    <a:pt x="12" y="160"/>
                    <a:pt x="12" y="160"/>
                  </a:cubicBezTo>
                  <a:cubicBezTo>
                    <a:pt x="13" y="160"/>
                    <a:pt x="13" y="160"/>
                    <a:pt x="13" y="160"/>
                  </a:cubicBezTo>
                  <a:cubicBezTo>
                    <a:pt x="14" y="160"/>
                    <a:pt x="14" y="160"/>
                    <a:pt x="14" y="160"/>
                  </a:cubicBezTo>
                  <a:cubicBezTo>
                    <a:pt x="14" y="161"/>
                    <a:pt x="14" y="161"/>
                    <a:pt x="14" y="161"/>
                  </a:cubicBezTo>
                  <a:cubicBezTo>
                    <a:pt x="13" y="161"/>
                    <a:pt x="13" y="161"/>
                    <a:pt x="13" y="161"/>
                  </a:cubicBezTo>
                  <a:cubicBezTo>
                    <a:pt x="14" y="162"/>
                    <a:pt x="14" y="162"/>
                    <a:pt x="14" y="162"/>
                  </a:cubicBezTo>
                  <a:cubicBezTo>
                    <a:pt x="14" y="162"/>
                    <a:pt x="14" y="162"/>
                    <a:pt x="14" y="162"/>
                  </a:cubicBezTo>
                  <a:cubicBezTo>
                    <a:pt x="15" y="161"/>
                    <a:pt x="15" y="161"/>
                    <a:pt x="15" y="161"/>
                  </a:cubicBezTo>
                  <a:cubicBezTo>
                    <a:pt x="15" y="162"/>
                    <a:pt x="15" y="162"/>
                    <a:pt x="15" y="162"/>
                  </a:cubicBezTo>
                  <a:cubicBezTo>
                    <a:pt x="14" y="162"/>
                    <a:pt x="14" y="162"/>
                    <a:pt x="14" y="162"/>
                  </a:cubicBezTo>
                  <a:cubicBezTo>
                    <a:pt x="14" y="163"/>
                    <a:pt x="14" y="163"/>
                    <a:pt x="14" y="163"/>
                  </a:cubicBezTo>
                  <a:cubicBezTo>
                    <a:pt x="13" y="163"/>
                    <a:pt x="13" y="163"/>
                    <a:pt x="13" y="163"/>
                  </a:cubicBezTo>
                  <a:cubicBezTo>
                    <a:pt x="14" y="163"/>
                    <a:pt x="14" y="163"/>
                    <a:pt x="14" y="163"/>
                  </a:cubicBezTo>
                  <a:cubicBezTo>
                    <a:pt x="14" y="163"/>
                    <a:pt x="14" y="163"/>
                    <a:pt x="14" y="163"/>
                  </a:cubicBezTo>
                  <a:cubicBezTo>
                    <a:pt x="14" y="164"/>
                    <a:pt x="14" y="164"/>
                    <a:pt x="14" y="164"/>
                  </a:cubicBezTo>
                  <a:cubicBezTo>
                    <a:pt x="15" y="165"/>
                    <a:pt x="15" y="165"/>
                    <a:pt x="15" y="165"/>
                  </a:cubicBezTo>
                  <a:cubicBezTo>
                    <a:pt x="15" y="165"/>
                    <a:pt x="15" y="165"/>
                    <a:pt x="15" y="165"/>
                  </a:cubicBezTo>
                  <a:cubicBezTo>
                    <a:pt x="16" y="164"/>
                    <a:pt x="16" y="164"/>
                    <a:pt x="16" y="164"/>
                  </a:cubicBezTo>
                  <a:cubicBezTo>
                    <a:pt x="16" y="165"/>
                    <a:pt x="16" y="165"/>
                    <a:pt x="16" y="165"/>
                  </a:cubicBezTo>
                  <a:cubicBezTo>
                    <a:pt x="16" y="166"/>
                    <a:pt x="16" y="166"/>
                    <a:pt x="16" y="166"/>
                  </a:cubicBezTo>
                  <a:cubicBezTo>
                    <a:pt x="16" y="166"/>
                    <a:pt x="16" y="166"/>
                    <a:pt x="16" y="166"/>
                  </a:cubicBezTo>
                  <a:cubicBezTo>
                    <a:pt x="15" y="165"/>
                    <a:pt x="15" y="165"/>
                    <a:pt x="15" y="165"/>
                  </a:cubicBezTo>
                  <a:cubicBezTo>
                    <a:pt x="15" y="166"/>
                    <a:pt x="15" y="166"/>
                    <a:pt x="15" y="166"/>
                  </a:cubicBezTo>
                  <a:cubicBezTo>
                    <a:pt x="15" y="166"/>
                    <a:pt x="15" y="166"/>
                    <a:pt x="15" y="166"/>
                  </a:cubicBezTo>
                  <a:cubicBezTo>
                    <a:pt x="16" y="167"/>
                    <a:pt x="16" y="167"/>
                    <a:pt x="16" y="167"/>
                  </a:cubicBezTo>
                  <a:cubicBezTo>
                    <a:pt x="16" y="167"/>
                    <a:pt x="16" y="167"/>
                    <a:pt x="16" y="167"/>
                  </a:cubicBezTo>
                  <a:cubicBezTo>
                    <a:pt x="16" y="168"/>
                    <a:pt x="16" y="168"/>
                    <a:pt x="16" y="168"/>
                  </a:cubicBezTo>
                  <a:cubicBezTo>
                    <a:pt x="16" y="168"/>
                    <a:pt x="16" y="168"/>
                    <a:pt x="16" y="168"/>
                  </a:cubicBezTo>
                  <a:cubicBezTo>
                    <a:pt x="17" y="169"/>
                    <a:pt x="17" y="169"/>
                    <a:pt x="17" y="169"/>
                  </a:cubicBezTo>
                  <a:cubicBezTo>
                    <a:pt x="18" y="169"/>
                    <a:pt x="18" y="169"/>
                    <a:pt x="18" y="169"/>
                  </a:cubicBezTo>
                  <a:cubicBezTo>
                    <a:pt x="17" y="168"/>
                    <a:pt x="17" y="168"/>
                    <a:pt x="17" y="168"/>
                  </a:cubicBezTo>
                  <a:cubicBezTo>
                    <a:pt x="18" y="167"/>
                    <a:pt x="18" y="167"/>
                    <a:pt x="18" y="167"/>
                  </a:cubicBezTo>
                  <a:cubicBezTo>
                    <a:pt x="17" y="167"/>
                    <a:pt x="17" y="167"/>
                    <a:pt x="17" y="167"/>
                  </a:cubicBezTo>
                  <a:cubicBezTo>
                    <a:pt x="18" y="167"/>
                    <a:pt x="18" y="167"/>
                    <a:pt x="18" y="167"/>
                  </a:cubicBezTo>
                  <a:cubicBezTo>
                    <a:pt x="18" y="168"/>
                    <a:pt x="18" y="168"/>
                    <a:pt x="18" y="168"/>
                  </a:cubicBezTo>
                  <a:cubicBezTo>
                    <a:pt x="19" y="168"/>
                    <a:pt x="19" y="168"/>
                    <a:pt x="19" y="168"/>
                  </a:cubicBezTo>
                  <a:cubicBezTo>
                    <a:pt x="19" y="168"/>
                    <a:pt x="19" y="168"/>
                    <a:pt x="19" y="168"/>
                  </a:cubicBezTo>
                  <a:cubicBezTo>
                    <a:pt x="20" y="167"/>
                    <a:pt x="20" y="167"/>
                    <a:pt x="20" y="167"/>
                  </a:cubicBezTo>
                  <a:cubicBezTo>
                    <a:pt x="20" y="167"/>
                    <a:pt x="20" y="167"/>
                    <a:pt x="20" y="167"/>
                  </a:cubicBezTo>
                  <a:cubicBezTo>
                    <a:pt x="19" y="166"/>
                    <a:pt x="19" y="166"/>
                    <a:pt x="19" y="166"/>
                  </a:cubicBezTo>
                  <a:cubicBezTo>
                    <a:pt x="18" y="166"/>
                    <a:pt x="18" y="166"/>
                    <a:pt x="18" y="166"/>
                  </a:cubicBezTo>
                  <a:cubicBezTo>
                    <a:pt x="18" y="166"/>
                    <a:pt x="18" y="166"/>
                    <a:pt x="18" y="166"/>
                  </a:cubicBezTo>
                  <a:cubicBezTo>
                    <a:pt x="19" y="166"/>
                    <a:pt x="19" y="166"/>
                    <a:pt x="19" y="166"/>
                  </a:cubicBezTo>
                  <a:cubicBezTo>
                    <a:pt x="20" y="166"/>
                    <a:pt x="20" y="166"/>
                    <a:pt x="20" y="166"/>
                  </a:cubicBezTo>
                  <a:cubicBezTo>
                    <a:pt x="20" y="167"/>
                    <a:pt x="20" y="167"/>
                    <a:pt x="20" y="167"/>
                  </a:cubicBezTo>
                  <a:cubicBezTo>
                    <a:pt x="21" y="167"/>
                    <a:pt x="21" y="167"/>
                    <a:pt x="21" y="167"/>
                  </a:cubicBezTo>
                  <a:cubicBezTo>
                    <a:pt x="21" y="166"/>
                    <a:pt x="21" y="166"/>
                    <a:pt x="21" y="166"/>
                  </a:cubicBezTo>
                  <a:cubicBezTo>
                    <a:pt x="20" y="166"/>
                    <a:pt x="20" y="166"/>
                    <a:pt x="20" y="166"/>
                  </a:cubicBezTo>
                  <a:cubicBezTo>
                    <a:pt x="19" y="166"/>
                    <a:pt x="19" y="166"/>
                    <a:pt x="19" y="166"/>
                  </a:cubicBezTo>
                  <a:cubicBezTo>
                    <a:pt x="18" y="165"/>
                    <a:pt x="18" y="165"/>
                    <a:pt x="18" y="165"/>
                  </a:cubicBezTo>
                  <a:cubicBezTo>
                    <a:pt x="19" y="165"/>
                    <a:pt x="19" y="165"/>
                    <a:pt x="19" y="165"/>
                  </a:cubicBezTo>
                  <a:cubicBezTo>
                    <a:pt x="20" y="165"/>
                    <a:pt x="20" y="165"/>
                    <a:pt x="20" y="165"/>
                  </a:cubicBezTo>
                  <a:cubicBezTo>
                    <a:pt x="22" y="166"/>
                    <a:pt x="22" y="166"/>
                    <a:pt x="22" y="166"/>
                  </a:cubicBezTo>
                  <a:cubicBezTo>
                    <a:pt x="22" y="167"/>
                    <a:pt x="22" y="167"/>
                    <a:pt x="22" y="167"/>
                  </a:cubicBezTo>
                  <a:cubicBezTo>
                    <a:pt x="21" y="168"/>
                    <a:pt x="21" y="168"/>
                    <a:pt x="21" y="168"/>
                  </a:cubicBezTo>
                  <a:cubicBezTo>
                    <a:pt x="21" y="168"/>
                    <a:pt x="21" y="168"/>
                    <a:pt x="21" y="168"/>
                  </a:cubicBezTo>
                  <a:cubicBezTo>
                    <a:pt x="22" y="169"/>
                    <a:pt x="22" y="169"/>
                    <a:pt x="22" y="169"/>
                  </a:cubicBezTo>
                  <a:cubicBezTo>
                    <a:pt x="22" y="170"/>
                    <a:pt x="22" y="170"/>
                    <a:pt x="22" y="170"/>
                  </a:cubicBezTo>
                  <a:cubicBezTo>
                    <a:pt x="21" y="170"/>
                    <a:pt x="21" y="170"/>
                    <a:pt x="21" y="170"/>
                  </a:cubicBezTo>
                  <a:cubicBezTo>
                    <a:pt x="22" y="169"/>
                    <a:pt x="22" y="169"/>
                    <a:pt x="22" y="169"/>
                  </a:cubicBezTo>
                  <a:cubicBezTo>
                    <a:pt x="21" y="168"/>
                    <a:pt x="21" y="168"/>
                    <a:pt x="21" y="168"/>
                  </a:cubicBezTo>
                  <a:cubicBezTo>
                    <a:pt x="20" y="168"/>
                    <a:pt x="20" y="168"/>
                    <a:pt x="20" y="168"/>
                  </a:cubicBezTo>
                  <a:cubicBezTo>
                    <a:pt x="20" y="168"/>
                    <a:pt x="20" y="168"/>
                    <a:pt x="20" y="168"/>
                  </a:cubicBezTo>
                  <a:cubicBezTo>
                    <a:pt x="20" y="169"/>
                    <a:pt x="20" y="169"/>
                    <a:pt x="20" y="169"/>
                  </a:cubicBezTo>
                  <a:cubicBezTo>
                    <a:pt x="20" y="169"/>
                    <a:pt x="20" y="169"/>
                    <a:pt x="20" y="169"/>
                  </a:cubicBezTo>
                  <a:cubicBezTo>
                    <a:pt x="20" y="170"/>
                    <a:pt x="20" y="170"/>
                    <a:pt x="20" y="170"/>
                  </a:cubicBezTo>
                  <a:cubicBezTo>
                    <a:pt x="20" y="170"/>
                    <a:pt x="20" y="170"/>
                    <a:pt x="20" y="170"/>
                  </a:cubicBezTo>
                  <a:cubicBezTo>
                    <a:pt x="19" y="169"/>
                    <a:pt x="19" y="169"/>
                    <a:pt x="19" y="169"/>
                  </a:cubicBezTo>
                  <a:cubicBezTo>
                    <a:pt x="19" y="169"/>
                    <a:pt x="19" y="169"/>
                    <a:pt x="19" y="169"/>
                  </a:cubicBezTo>
                  <a:cubicBezTo>
                    <a:pt x="18" y="169"/>
                    <a:pt x="18" y="169"/>
                    <a:pt x="18" y="169"/>
                  </a:cubicBezTo>
                  <a:cubicBezTo>
                    <a:pt x="17" y="169"/>
                    <a:pt x="17" y="169"/>
                    <a:pt x="17" y="169"/>
                  </a:cubicBezTo>
                  <a:cubicBezTo>
                    <a:pt x="16" y="170"/>
                    <a:pt x="16" y="170"/>
                    <a:pt x="16" y="170"/>
                  </a:cubicBezTo>
                  <a:cubicBezTo>
                    <a:pt x="17" y="170"/>
                    <a:pt x="17" y="170"/>
                    <a:pt x="17" y="170"/>
                  </a:cubicBezTo>
                  <a:cubicBezTo>
                    <a:pt x="17" y="171"/>
                    <a:pt x="17" y="171"/>
                    <a:pt x="17" y="171"/>
                  </a:cubicBezTo>
                  <a:cubicBezTo>
                    <a:pt x="18" y="172"/>
                    <a:pt x="18" y="172"/>
                    <a:pt x="18" y="172"/>
                  </a:cubicBezTo>
                  <a:cubicBezTo>
                    <a:pt x="18" y="172"/>
                    <a:pt x="18" y="172"/>
                    <a:pt x="18" y="172"/>
                  </a:cubicBezTo>
                  <a:cubicBezTo>
                    <a:pt x="18" y="173"/>
                    <a:pt x="18" y="173"/>
                    <a:pt x="18" y="173"/>
                  </a:cubicBezTo>
                  <a:cubicBezTo>
                    <a:pt x="18" y="173"/>
                    <a:pt x="18" y="173"/>
                    <a:pt x="18" y="173"/>
                  </a:cubicBezTo>
                  <a:cubicBezTo>
                    <a:pt x="18" y="173"/>
                    <a:pt x="18" y="173"/>
                    <a:pt x="18" y="173"/>
                  </a:cubicBezTo>
                  <a:cubicBezTo>
                    <a:pt x="19" y="172"/>
                    <a:pt x="19" y="172"/>
                    <a:pt x="19" y="172"/>
                  </a:cubicBezTo>
                  <a:cubicBezTo>
                    <a:pt x="19" y="173"/>
                    <a:pt x="19" y="173"/>
                    <a:pt x="19" y="173"/>
                  </a:cubicBezTo>
                  <a:cubicBezTo>
                    <a:pt x="20" y="173"/>
                    <a:pt x="20" y="173"/>
                    <a:pt x="20" y="173"/>
                  </a:cubicBezTo>
                  <a:cubicBezTo>
                    <a:pt x="20" y="173"/>
                    <a:pt x="20" y="173"/>
                    <a:pt x="20" y="173"/>
                  </a:cubicBezTo>
                  <a:cubicBezTo>
                    <a:pt x="19" y="173"/>
                    <a:pt x="19" y="173"/>
                    <a:pt x="19" y="173"/>
                  </a:cubicBezTo>
                  <a:cubicBezTo>
                    <a:pt x="18" y="174"/>
                    <a:pt x="18" y="174"/>
                    <a:pt x="18" y="174"/>
                  </a:cubicBezTo>
                  <a:cubicBezTo>
                    <a:pt x="19" y="174"/>
                    <a:pt x="19" y="174"/>
                    <a:pt x="19" y="174"/>
                  </a:cubicBezTo>
                  <a:cubicBezTo>
                    <a:pt x="20" y="174"/>
                    <a:pt x="20" y="174"/>
                    <a:pt x="20" y="174"/>
                  </a:cubicBezTo>
                  <a:cubicBezTo>
                    <a:pt x="21" y="175"/>
                    <a:pt x="21" y="175"/>
                    <a:pt x="21" y="175"/>
                  </a:cubicBezTo>
                  <a:cubicBezTo>
                    <a:pt x="21" y="175"/>
                    <a:pt x="21" y="175"/>
                    <a:pt x="21" y="175"/>
                  </a:cubicBezTo>
                  <a:cubicBezTo>
                    <a:pt x="22" y="174"/>
                    <a:pt x="22" y="174"/>
                    <a:pt x="22" y="174"/>
                  </a:cubicBezTo>
                  <a:cubicBezTo>
                    <a:pt x="21" y="173"/>
                    <a:pt x="21" y="173"/>
                    <a:pt x="21" y="173"/>
                  </a:cubicBezTo>
                  <a:cubicBezTo>
                    <a:pt x="22" y="173"/>
                    <a:pt x="22" y="173"/>
                    <a:pt x="22" y="173"/>
                  </a:cubicBezTo>
                  <a:cubicBezTo>
                    <a:pt x="21" y="172"/>
                    <a:pt x="21" y="172"/>
                    <a:pt x="21" y="172"/>
                  </a:cubicBezTo>
                  <a:cubicBezTo>
                    <a:pt x="21" y="172"/>
                    <a:pt x="21" y="172"/>
                    <a:pt x="21" y="172"/>
                  </a:cubicBezTo>
                  <a:cubicBezTo>
                    <a:pt x="20" y="172"/>
                    <a:pt x="20" y="172"/>
                    <a:pt x="20" y="172"/>
                  </a:cubicBezTo>
                  <a:cubicBezTo>
                    <a:pt x="21" y="172"/>
                    <a:pt x="21" y="172"/>
                    <a:pt x="21" y="172"/>
                  </a:cubicBezTo>
                  <a:cubicBezTo>
                    <a:pt x="21" y="172"/>
                    <a:pt x="21" y="172"/>
                    <a:pt x="21" y="172"/>
                  </a:cubicBezTo>
                  <a:cubicBezTo>
                    <a:pt x="21" y="171"/>
                    <a:pt x="21" y="171"/>
                    <a:pt x="21" y="171"/>
                  </a:cubicBezTo>
                  <a:cubicBezTo>
                    <a:pt x="21" y="171"/>
                    <a:pt x="21" y="171"/>
                    <a:pt x="21" y="171"/>
                  </a:cubicBezTo>
                  <a:cubicBezTo>
                    <a:pt x="22" y="171"/>
                    <a:pt x="22" y="171"/>
                    <a:pt x="22" y="171"/>
                  </a:cubicBezTo>
                  <a:cubicBezTo>
                    <a:pt x="23" y="171"/>
                    <a:pt x="23" y="171"/>
                    <a:pt x="23" y="171"/>
                  </a:cubicBezTo>
                  <a:cubicBezTo>
                    <a:pt x="23" y="172"/>
                    <a:pt x="23" y="172"/>
                    <a:pt x="23" y="172"/>
                  </a:cubicBezTo>
                  <a:cubicBezTo>
                    <a:pt x="23" y="172"/>
                    <a:pt x="23" y="172"/>
                    <a:pt x="23" y="172"/>
                  </a:cubicBezTo>
                  <a:cubicBezTo>
                    <a:pt x="24" y="171"/>
                    <a:pt x="24" y="171"/>
                    <a:pt x="24" y="171"/>
                  </a:cubicBezTo>
                  <a:cubicBezTo>
                    <a:pt x="25" y="171"/>
                    <a:pt x="25" y="171"/>
                    <a:pt x="25" y="171"/>
                  </a:cubicBezTo>
                  <a:cubicBezTo>
                    <a:pt x="25" y="171"/>
                    <a:pt x="25" y="171"/>
                    <a:pt x="25" y="171"/>
                  </a:cubicBezTo>
                  <a:cubicBezTo>
                    <a:pt x="26" y="171"/>
                    <a:pt x="26" y="171"/>
                    <a:pt x="26" y="171"/>
                  </a:cubicBezTo>
                  <a:cubicBezTo>
                    <a:pt x="27" y="171"/>
                    <a:pt x="27" y="171"/>
                    <a:pt x="27" y="171"/>
                  </a:cubicBezTo>
                  <a:cubicBezTo>
                    <a:pt x="27" y="172"/>
                    <a:pt x="27" y="172"/>
                    <a:pt x="27" y="172"/>
                  </a:cubicBezTo>
                  <a:cubicBezTo>
                    <a:pt x="26" y="172"/>
                    <a:pt x="26" y="172"/>
                    <a:pt x="26" y="172"/>
                  </a:cubicBezTo>
                  <a:cubicBezTo>
                    <a:pt x="26" y="172"/>
                    <a:pt x="26" y="172"/>
                    <a:pt x="26" y="172"/>
                  </a:cubicBezTo>
                  <a:cubicBezTo>
                    <a:pt x="26" y="172"/>
                    <a:pt x="26" y="172"/>
                    <a:pt x="26" y="172"/>
                  </a:cubicBezTo>
                  <a:cubicBezTo>
                    <a:pt x="25" y="172"/>
                    <a:pt x="25" y="172"/>
                    <a:pt x="25" y="172"/>
                  </a:cubicBezTo>
                  <a:cubicBezTo>
                    <a:pt x="24" y="172"/>
                    <a:pt x="24" y="172"/>
                    <a:pt x="24" y="172"/>
                  </a:cubicBezTo>
                  <a:cubicBezTo>
                    <a:pt x="23" y="173"/>
                    <a:pt x="23" y="173"/>
                    <a:pt x="23" y="173"/>
                  </a:cubicBezTo>
                  <a:cubicBezTo>
                    <a:pt x="23" y="173"/>
                    <a:pt x="23" y="173"/>
                    <a:pt x="23" y="173"/>
                  </a:cubicBezTo>
                  <a:cubicBezTo>
                    <a:pt x="22" y="173"/>
                    <a:pt x="22" y="173"/>
                    <a:pt x="22" y="173"/>
                  </a:cubicBezTo>
                  <a:cubicBezTo>
                    <a:pt x="22" y="174"/>
                    <a:pt x="22" y="174"/>
                    <a:pt x="22" y="174"/>
                  </a:cubicBezTo>
                  <a:cubicBezTo>
                    <a:pt x="22" y="174"/>
                    <a:pt x="22" y="174"/>
                    <a:pt x="22" y="174"/>
                  </a:cubicBezTo>
                  <a:cubicBezTo>
                    <a:pt x="22" y="175"/>
                    <a:pt x="22" y="175"/>
                    <a:pt x="22" y="175"/>
                  </a:cubicBezTo>
                  <a:cubicBezTo>
                    <a:pt x="21" y="175"/>
                    <a:pt x="21" y="175"/>
                    <a:pt x="21" y="175"/>
                  </a:cubicBezTo>
                  <a:cubicBezTo>
                    <a:pt x="21" y="175"/>
                    <a:pt x="21" y="175"/>
                    <a:pt x="21" y="175"/>
                  </a:cubicBezTo>
                  <a:cubicBezTo>
                    <a:pt x="22" y="175"/>
                    <a:pt x="22" y="175"/>
                    <a:pt x="22" y="175"/>
                  </a:cubicBezTo>
                  <a:cubicBezTo>
                    <a:pt x="22" y="176"/>
                    <a:pt x="22" y="176"/>
                    <a:pt x="22" y="176"/>
                  </a:cubicBezTo>
                  <a:cubicBezTo>
                    <a:pt x="22" y="176"/>
                    <a:pt x="22" y="176"/>
                    <a:pt x="22" y="176"/>
                  </a:cubicBezTo>
                  <a:cubicBezTo>
                    <a:pt x="23" y="177"/>
                    <a:pt x="23" y="177"/>
                    <a:pt x="23" y="177"/>
                  </a:cubicBezTo>
                  <a:cubicBezTo>
                    <a:pt x="24" y="177"/>
                    <a:pt x="24" y="177"/>
                    <a:pt x="24" y="177"/>
                  </a:cubicBezTo>
                  <a:cubicBezTo>
                    <a:pt x="24" y="177"/>
                    <a:pt x="24" y="177"/>
                    <a:pt x="24" y="177"/>
                  </a:cubicBezTo>
                  <a:cubicBezTo>
                    <a:pt x="24" y="177"/>
                    <a:pt x="24" y="177"/>
                    <a:pt x="24" y="177"/>
                  </a:cubicBezTo>
                  <a:cubicBezTo>
                    <a:pt x="24" y="176"/>
                    <a:pt x="24" y="176"/>
                    <a:pt x="24" y="176"/>
                  </a:cubicBezTo>
                  <a:cubicBezTo>
                    <a:pt x="25" y="176"/>
                    <a:pt x="25" y="176"/>
                    <a:pt x="25" y="176"/>
                  </a:cubicBezTo>
                  <a:cubicBezTo>
                    <a:pt x="25" y="176"/>
                    <a:pt x="25" y="176"/>
                    <a:pt x="25" y="176"/>
                  </a:cubicBezTo>
                  <a:cubicBezTo>
                    <a:pt x="25" y="175"/>
                    <a:pt x="25" y="175"/>
                    <a:pt x="25" y="175"/>
                  </a:cubicBezTo>
                  <a:cubicBezTo>
                    <a:pt x="25" y="175"/>
                    <a:pt x="25" y="175"/>
                    <a:pt x="25" y="175"/>
                  </a:cubicBezTo>
                  <a:cubicBezTo>
                    <a:pt x="26" y="174"/>
                    <a:pt x="26" y="174"/>
                    <a:pt x="26" y="174"/>
                  </a:cubicBezTo>
                  <a:cubicBezTo>
                    <a:pt x="26" y="174"/>
                    <a:pt x="26" y="174"/>
                    <a:pt x="26" y="174"/>
                  </a:cubicBezTo>
                  <a:cubicBezTo>
                    <a:pt x="27" y="173"/>
                    <a:pt x="27" y="173"/>
                    <a:pt x="27" y="173"/>
                  </a:cubicBezTo>
                  <a:cubicBezTo>
                    <a:pt x="28" y="172"/>
                    <a:pt x="28" y="172"/>
                    <a:pt x="28" y="172"/>
                  </a:cubicBezTo>
                  <a:cubicBezTo>
                    <a:pt x="28" y="173"/>
                    <a:pt x="28" y="173"/>
                    <a:pt x="28" y="173"/>
                  </a:cubicBezTo>
                  <a:cubicBezTo>
                    <a:pt x="28" y="173"/>
                    <a:pt x="28" y="173"/>
                    <a:pt x="28" y="173"/>
                  </a:cubicBezTo>
                  <a:cubicBezTo>
                    <a:pt x="29" y="173"/>
                    <a:pt x="29" y="173"/>
                    <a:pt x="29" y="173"/>
                  </a:cubicBezTo>
                  <a:cubicBezTo>
                    <a:pt x="29" y="173"/>
                    <a:pt x="29" y="173"/>
                    <a:pt x="29" y="173"/>
                  </a:cubicBezTo>
                  <a:cubicBezTo>
                    <a:pt x="28" y="173"/>
                    <a:pt x="28" y="173"/>
                    <a:pt x="28" y="173"/>
                  </a:cubicBezTo>
                  <a:cubicBezTo>
                    <a:pt x="28" y="174"/>
                    <a:pt x="28" y="174"/>
                    <a:pt x="28" y="174"/>
                  </a:cubicBezTo>
                  <a:cubicBezTo>
                    <a:pt x="28" y="175"/>
                    <a:pt x="28" y="175"/>
                    <a:pt x="28" y="175"/>
                  </a:cubicBezTo>
                  <a:cubicBezTo>
                    <a:pt x="27" y="175"/>
                    <a:pt x="27" y="175"/>
                    <a:pt x="27" y="175"/>
                  </a:cubicBezTo>
                  <a:cubicBezTo>
                    <a:pt x="27" y="176"/>
                    <a:pt x="27" y="176"/>
                    <a:pt x="27" y="176"/>
                  </a:cubicBezTo>
                  <a:cubicBezTo>
                    <a:pt x="27" y="177"/>
                    <a:pt x="27" y="177"/>
                    <a:pt x="27" y="177"/>
                  </a:cubicBezTo>
                  <a:cubicBezTo>
                    <a:pt x="27" y="177"/>
                    <a:pt x="27" y="177"/>
                    <a:pt x="27" y="177"/>
                  </a:cubicBezTo>
                  <a:cubicBezTo>
                    <a:pt x="26" y="177"/>
                    <a:pt x="26" y="177"/>
                    <a:pt x="26" y="177"/>
                  </a:cubicBezTo>
                  <a:cubicBezTo>
                    <a:pt x="26" y="177"/>
                    <a:pt x="26" y="177"/>
                    <a:pt x="26" y="177"/>
                  </a:cubicBezTo>
                  <a:cubicBezTo>
                    <a:pt x="27" y="177"/>
                    <a:pt x="27" y="177"/>
                    <a:pt x="27" y="177"/>
                  </a:cubicBezTo>
                  <a:cubicBezTo>
                    <a:pt x="27" y="176"/>
                    <a:pt x="27" y="176"/>
                    <a:pt x="27" y="176"/>
                  </a:cubicBezTo>
                  <a:cubicBezTo>
                    <a:pt x="26" y="176"/>
                    <a:pt x="26" y="176"/>
                    <a:pt x="26" y="176"/>
                  </a:cubicBezTo>
                  <a:cubicBezTo>
                    <a:pt x="26" y="176"/>
                    <a:pt x="26" y="176"/>
                    <a:pt x="26" y="176"/>
                  </a:cubicBezTo>
                  <a:cubicBezTo>
                    <a:pt x="26" y="176"/>
                    <a:pt x="26" y="176"/>
                    <a:pt x="26" y="176"/>
                  </a:cubicBezTo>
                  <a:cubicBezTo>
                    <a:pt x="25" y="176"/>
                    <a:pt x="25" y="176"/>
                    <a:pt x="25" y="176"/>
                  </a:cubicBezTo>
                  <a:cubicBezTo>
                    <a:pt x="25" y="176"/>
                    <a:pt x="25" y="176"/>
                    <a:pt x="25" y="176"/>
                  </a:cubicBezTo>
                  <a:cubicBezTo>
                    <a:pt x="25" y="177"/>
                    <a:pt x="25" y="177"/>
                    <a:pt x="25" y="177"/>
                  </a:cubicBezTo>
                  <a:cubicBezTo>
                    <a:pt x="25" y="177"/>
                    <a:pt x="25" y="177"/>
                    <a:pt x="25" y="177"/>
                  </a:cubicBezTo>
                  <a:cubicBezTo>
                    <a:pt x="27" y="179"/>
                    <a:pt x="27" y="179"/>
                    <a:pt x="27" y="179"/>
                  </a:cubicBezTo>
                  <a:cubicBezTo>
                    <a:pt x="28" y="179"/>
                    <a:pt x="28" y="179"/>
                    <a:pt x="28" y="179"/>
                  </a:cubicBezTo>
                  <a:cubicBezTo>
                    <a:pt x="29" y="179"/>
                    <a:pt x="29" y="179"/>
                    <a:pt x="29" y="179"/>
                  </a:cubicBezTo>
                  <a:cubicBezTo>
                    <a:pt x="29" y="179"/>
                    <a:pt x="29" y="179"/>
                    <a:pt x="29" y="179"/>
                  </a:cubicBezTo>
                  <a:cubicBezTo>
                    <a:pt x="30" y="180"/>
                    <a:pt x="30" y="180"/>
                    <a:pt x="30" y="180"/>
                  </a:cubicBezTo>
                  <a:cubicBezTo>
                    <a:pt x="30" y="179"/>
                    <a:pt x="30" y="179"/>
                    <a:pt x="30" y="179"/>
                  </a:cubicBezTo>
                  <a:cubicBezTo>
                    <a:pt x="31" y="178"/>
                    <a:pt x="31" y="178"/>
                    <a:pt x="31" y="178"/>
                  </a:cubicBezTo>
                  <a:cubicBezTo>
                    <a:pt x="30" y="177"/>
                    <a:pt x="30" y="177"/>
                    <a:pt x="30" y="177"/>
                  </a:cubicBezTo>
                  <a:cubicBezTo>
                    <a:pt x="30" y="176"/>
                    <a:pt x="30" y="176"/>
                    <a:pt x="30" y="176"/>
                  </a:cubicBezTo>
                  <a:cubicBezTo>
                    <a:pt x="30" y="176"/>
                    <a:pt x="30" y="176"/>
                    <a:pt x="30" y="176"/>
                  </a:cubicBezTo>
                  <a:cubicBezTo>
                    <a:pt x="30" y="175"/>
                    <a:pt x="30" y="175"/>
                    <a:pt x="30" y="175"/>
                  </a:cubicBezTo>
                  <a:cubicBezTo>
                    <a:pt x="30" y="174"/>
                    <a:pt x="30" y="174"/>
                    <a:pt x="30" y="174"/>
                  </a:cubicBezTo>
                  <a:cubicBezTo>
                    <a:pt x="30" y="173"/>
                    <a:pt x="30" y="173"/>
                    <a:pt x="30" y="173"/>
                  </a:cubicBezTo>
                  <a:cubicBezTo>
                    <a:pt x="30" y="172"/>
                    <a:pt x="30" y="172"/>
                    <a:pt x="30" y="172"/>
                  </a:cubicBezTo>
                  <a:cubicBezTo>
                    <a:pt x="31" y="172"/>
                    <a:pt x="31" y="172"/>
                    <a:pt x="31" y="172"/>
                  </a:cubicBezTo>
                  <a:cubicBezTo>
                    <a:pt x="33" y="171"/>
                    <a:pt x="33" y="171"/>
                    <a:pt x="33" y="171"/>
                  </a:cubicBezTo>
                  <a:cubicBezTo>
                    <a:pt x="33" y="170"/>
                    <a:pt x="33" y="170"/>
                    <a:pt x="33" y="170"/>
                  </a:cubicBezTo>
                  <a:cubicBezTo>
                    <a:pt x="34" y="170"/>
                    <a:pt x="34" y="170"/>
                    <a:pt x="34" y="170"/>
                  </a:cubicBezTo>
                  <a:cubicBezTo>
                    <a:pt x="34" y="170"/>
                    <a:pt x="34" y="170"/>
                    <a:pt x="34" y="170"/>
                  </a:cubicBezTo>
                  <a:cubicBezTo>
                    <a:pt x="34" y="169"/>
                    <a:pt x="34" y="169"/>
                    <a:pt x="34" y="169"/>
                  </a:cubicBezTo>
                  <a:cubicBezTo>
                    <a:pt x="35" y="169"/>
                    <a:pt x="35" y="169"/>
                    <a:pt x="35" y="169"/>
                  </a:cubicBezTo>
                  <a:cubicBezTo>
                    <a:pt x="36" y="168"/>
                    <a:pt x="36" y="168"/>
                    <a:pt x="36" y="168"/>
                  </a:cubicBezTo>
                  <a:cubicBezTo>
                    <a:pt x="37" y="169"/>
                    <a:pt x="37" y="169"/>
                    <a:pt x="37" y="169"/>
                  </a:cubicBezTo>
                  <a:cubicBezTo>
                    <a:pt x="37" y="169"/>
                    <a:pt x="37" y="169"/>
                    <a:pt x="37" y="169"/>
                  </a:cubicBezTo>
                  <a:cubicBezTo>
                    <a:pt x="38" y="169"/>
                    <a:pt x="38" y="169"/>
                    <a:pt x="38" y="169"/>
                  </a:cubicBezTo>
                  <a:close/>
                  <a:moveTo>
                    <a:pt x="46" y="190"/>
                  </a:moveTo>
                  <a:cubicBezTo>
                    <a:pt x="47" y="190"/>
                    <a:pt x="47" y="190"/>
                    <a:pt x="47" y="190"/>
                  </a:cubicBezTo>
                  <a:cubicBezTo>
                    <a:pt x="47" y="190"/>
                    <a:pt x="47" y="190"/>
                    <a:pt x="47" y="190"/>
                  </a:cubicBezTo>
                  <a:cubicBezTo>
                    <a:pt x="47" y="190"/>
                    <a:pt x="47" y="190"/>
                    <a:pt x="47" y="190"/>
                  </a:cubicBezTo>
                  <a:cubicBezTo>
                    <a:pt x="47" y="190"/>
                    <a:pt x="46" y="190"/>
                    <a:pt x="46" y="190"/>
                  </a:cubicBezTo>
                  <a:close/>
                  <a:moveTo>
                    <a:pt x="6" y="117"/>
                  </a:moveTo>
                  <a:cubicBezTo>
                    <a:pt x="5" y="117"/>
                    <a:pt x="5" y="117"/>
                    <a:pt x="5" y="117"/>
                  </a:cubicBezTo>
                  <a:cubicBezTo>
                    <a:pt x="5" y="117"/>
                    <a:pt x="5" y="117"/>
                    <a:pt x="5" y="117"/>
                  </a:cubicBezTo>
                  <a:cubicBezTo>
                    <a:pt x="5" y="117"/>
                    <a:pt x="5" y="117"/>
                    <a:pt x="5" y="117"/>
                  </a:cubicBezTo>
                  <a:cubicBezTo>
                    <a:pt x="6" y="118"/>
                    <a:pt x="6" y="118"/>
                    <a:pt x="6" y="118"/>
                  </a:cubicBezTo>
                  <a:cubicBezTo>
                    <a:pt x="6" y="119"/>
                    <a:pt x="6" y="119"/>
                    <a:pt x="6" y="119"/>
                  </a:cubicBezTo>
                  <a:cubicBezTo>
                    <a:pt x="7" y="119"/>
                    <a:pt x="7" y="119"/>
                    <a:pt x="7" y="119"/>
                  </a:cubicBezTo>
                  <a:cubicBezTo>
                    <a:pt x="6" y="120"/>
                    <a:pt x="6" y="120"/>
                    <a:pt x="6" y="120"/>
                  </a:cubicBezTo>
                  <a:cubicBezTo>
                    <a:pt x="6" y="119"/>
                    <a:pt x="6" y="119"/>
                    <a:pt x="6" y="119"/>
                  </a:cubicBezTo>
                  <a:cubicBezTo>
                    <a:pt x="5" y="120"/>
                    <a:pt x="5" y="120"/>
                    <a:pt x="5" y="120"/>
                  </a:cubicBezTo>
                  <a:cubicBezTo>
                    <a:pt x="5" y="121"/>
                    <a:pt x="5" y="121"/>
                    <a:pt x="5" y="121"/>
                  </a:cubicBezTo>
                  <a:cubicBezTo>
                    <a:pt x="5" y="121"/>
                    <a:pt x="5" y="121"/>
                    <a:pt x="5" y="121"/>
                  </a:cubicBezTo>
                  <a:cubicBezTo>
                    <a:pt x="4" y="121"/>
                    <a:pt x="4" y="121"/>
                    <a:pt x="4" y="121"/>
                  </a:cubicBezTo>
                  <a:cubicBezTo>
                    <a:pt x="3" y="121"/>
                    <a:pt x="3" y="121"/>
                    <a:pt x="3" y="121"/>
                  </a:cubicBezTo>
                  <a:cubicBezTo>
                    <a:pt x="3" y="120"/>
                    <a:pt x="3" y="120"/>
                    <a:pt x="3" y="120"/>
                  </a:cubicBezTo>
                  <a:cubicBezTo>
                    <a:pt x="3" y="117"/>
                    <a:pt x="3" y="117"/>
                    <a:pt x="3" y="117"/>
                  </a:cubicBezTo>
                  <a:cubicBezTo>
                    <a:pt x="3" y="116"/>
                    <a:pt x="3" y="116"/>
                    <a:pt x="3" y="116"/>
                  </a:cubicBezTo>
                  <a:cubicBezTo>
                    <a:pt x="2" y="116"/>
                    <a:pt x="2" y="116"/>
                    <a:pt x="2" y="116"/>
                  </a:cubicBezTo>
                  <a:cubicBezTo>
                    <a:pt x="2" y="116"/>
                    <a:pt x="2" y="116"/>
                    <a:pt x="2" y="116"/>
                  </a:cubicBezTo>
                  <a:cubicBezTo>
                    <a:pt x="2" y="115"/>
                    <a:pt x="2" y="115"/>
                    <a:pt x="2" y="115"/>
                  </a:cubicBezTo>
                  <a:cubicBezTo>
                    <a:pt x="3" y="115"/>
                    <a:pt x="3" y="115"/>
                    <a:pt x="3" y="115"/>
                  </a:cubicBezTo>
                  <a:cubicBezTo>
                    <a:pt x="3" y="114"/>
                    <a:pt x="3" y="114"/>
                    <a:pt x="3" y="114"/>
                  </a:cubicBezTo>
                  <a:cubicBezTo>
                    <a:pt x="3" y="114"/>
                    <a:pt x="3" y="114"/>
                    <a:pt x="3" y="114"/>
                  </a:cubicBezTo>
                  <a:cubicBezTo>
                    <a:pt x="3" y="113"/>
                    <a:pt x="3" y="113"/>
                    <a:pt x="3" y="113"/>
                  </a:cubicBezTo>
                  <a:cubicBezTo>
                    <a:pt x="3" y="113"/>
                    <a:pt x="3" y="113"/>
                    <a:pt x="3" y="113"/>
                  </a:cubicBezTo>
                  <a:cubicBezTo>
                    <a:pt x="4" y="113"/>
                    <a:pt x="4" y="113"/>
                    <a:pt x="4" y="113"/>
                  </a:cubicBezTo>
                  <a:cubicBezTo>
                    <a:pt x="5" y="113"/>
                    <a:pt x="5" y="113"/>
                    <a:pt x="5" y="113"/>
                  </a:cubicBezTo>
                  <a:cubicBezTo>
                    <a:pt x="6" y="114"/>
                    <a:pt x="6" y="114"/>
                    <a:pt x="6" y="114"/>
                  </a:cubicBezTo>
                  <a:cubicBezTo>
                    <a:pt x="6" y="115"/>
                    <a:pt x="6" y="115"/>
                    <a:pt x="6" y="115"/>
                  </a:cubicBezTo>
                  <a:cubicBezTo>
                    <a:pt x="6" y="116"/>
                    <a:pt x="6" y="116"/>
                    <a:pt x="6" y="116"/>
                  </a:cubicBezTo>
                  <a:cubicBezTo>
                    <a:pt x="6" y="116"/>
                    <a:pt x="6" y="116"/>
                    <a:pt x="6" y="116"/>
                  </a:cubicBezTo>
                  <a:cubicBezTo>
                    <a:pt x="5" y="116"/>
                    <a:pt x="5" y="116"/>
                    <a:pt x="5" y="116"/>
                  </a:cubicBezTo>
                  <a:cubicBezTo>
                    <a:pt x="6" y="117"/>
                    <a:pt x="6" y="117"/>
                    <a:pt x="6" y="117"/>
                  </a:cubicBezTo>
                  <a:cubicBezTo>
                    <a:pt x="6" y="117"/>
                    <a:pt x="6" y="117"/>
                    <a:pt x="6" y="117"/>
                  </a:cubicBezTo>
                  <a:cubicBezTo>
                    <a:pt x="6" y="117"/>
                    <a:pt x="6" y="117"/>
                    <a:pt x="6" y="117"/>
                  </a:cubicBezTo>
                  <a:close/>
                  <a:moveTo>
                    <a:pt x="7" y="115"/>
                  </a:moveTo>
                  <a:cubicBezTo>
                    <a:pt x="8" y="115"/>
                    <a:pt x="8" y="115"/>
                    <a:pt x="8" y="115"/>
                  </a:cubicBezTo>
                  <a:cubicBezTo>
                    <a:pt x="8" y="116"/>
                    <a:pt x="8" y="116"/>
                    <a:pt x="8" y="116"/>
                  </a:cubicBezTo>
                  <a:cubicBezTo>
                    <a:pt x="8" y="116"/>
                    <a:pt x="8" y="116"/>
                    <a:pt x="8" y="116"/>
                  </a:cubicBezTo>
                  <a:cubicBezTo>
                    <a:pt x="7" y="115"/>
                    <a:pt x="7" y="115"/>
                    <a:pt x="7" y="115"/>
                  </a:cubicBezTo>
                  <a:close/>
                  <a:moveTo>
                    <a:pt x="2" y="123"/>
                  </a:moveTo>
                  <a:cubicBezTo>
                    <a:pt x="2" y="123"/>
                    <a:pt x="2" y="123"/>
                    <a:pt x="2" y="123"/>
                  </a:cubicBezTo>
                  <a:cubicBezTo>
                    <a:pt x="3" y="123"/>
                    <a:pt x="3" y="123"/>
                    <a:pt x="3" y="123"/>
                  </a:cubicBezTo>
                  <a:cubicBezTo>
                    <a:pt x="3" y="123"/>
                    <a:pt x="3" y="123"/>
                    <a:pt x="3" y="123"/>
                  </a:cubicBezTo>
                  <a:cubicBezTo>
                    <a:pt x="2" y="123"/>
                    <a:pt x="2" y="123"/>
                    <a:pt x="2" y="123"/>
                  </a:cubicBezTo>
                  <a:cubicBezTo>
                    <a:pt x="2" y="123"/>
                    <a:pt x="2" y="123"/>
                    <a:pt x="2" y="123"/>
                  </a:cubicBezTo>
                  <a:close/>
                  <a:moveTo>
                    <a:pt x="8" y="124"/>
                  </a:moveTo>
                  <a:cubicBezTo>
                    <a:pt x="9" y="123"/>
                    <a:pt x="9" y="123"/>
                    <a:pt x="9" y="123"/>
                  </a:cubicBezTo>
                  <a:cubicBezTo>
                    <a:pt x="9" y="124"/>
                    <a:pt x="9" y="124"/>
                    <a:pt x="9" y="124"/>
                  </a:cubicBezTo>
                  <a:cubicBezTo>
                    <a:pt x="8" y="124"/>
                    <a:pt x="8" y="124"/>
                    <a:pt x="8" y="124"/>
                  </a:cubicBezTo>
                  <a:cubicBezTo>
                    <a:pt x="8" y="124"/>
                    <a:pt x="8" y="124"/>
                    <a:pt x="8" y="124"/>
                  </a:cubicBezTo>
                  <a:close/>
                  <a:moveTo>
                    <a:pt x="7" y="124"/>
                  </a:moveTo>
                  <a:cubicBezTo>
                    <a:pt x="7" y="124"/>
                    <a:pt x="7" y="124"/>
                    <a:pt x="7" y="124"/>
                  </a:cubicBezTo>
                  <a:cubicBezTo>
                    <a:pt x="7" y="125"/>
                    <a:pt x="7" y="125"/>
                    <a:pt x="7" y="125"/>
                  </a:cubicBezTo>
                  <a:cubicBezTo>
                    <a:pt x="7" y="125"/>
                    <a:pt x="7" y="125"/>
                    <a:pt x="7" y="125"/>
                  </a:cubicBezTo>
                  <a:cubicBezTo>
                    <a:pt x="7" y="124"/>
                    <a:pt x="7" y="124"/>
                    <a:pt x="7" y="124"/>
                  </a:cubicBezTo>
                  <a:cubicBezTo>
                    <a:pt x="6" y="124"/>
                    <a:pt x="6" y="124"/>
                    <a:pt x="6" y="124"/>
                  </a:cubicBezTo>
                  <a:cubicBezTo>
                    <a:pt x="7" y="124"/>
                    <a:pt x="7" y="124"/>
                    <a:pt x="7" y="124"/>
                  </a:cubicBezTo>
                  <a:close/>
                  <a:moveTo>
                    <a:pt x="5" y="123"/>
                  </a:moveTo>
                  <a:cubicBezTo>
                    <a:pt x="5" y="123"/>
                    <a:pt x="5" y="123"/>
                    <a:pt x="5" y="123"/>
                  </a:cubicBezTo>
                  <a:cubicBezTo>
                    <a:pt x="6" y="123"/>
                    <a:pt x="6" y="123"/>
                    <a:pt x="6" y="123"/>
                  </a:cubicBezTo>
                  <a:cubicBezTo>
                    <a:pt x="5" y="124"/>
                    <a:pt x="5" y="124"/>
                    <a:pt x="5" y="124"/>
                  </a:cubicBezTo>
                  <a:cubicBezTo>
                    <a:pt x="5" y="123"/>
                    <a:pt x="5" y="123"/>
                    <a:pt x="5" y="123"/>
                  </a:cubicBezTo>
                  <a:close/>
                  <a:moveTo>
                    <a:pt x="5" y="125"/>
                  </a:moveTo>
                  <a:cubicBezTo>
                    <a:pt x="5" y="125"/>
                    <a:pt x="5" y="125"/>
                    <a:pt x="5" y="125"/>
                  </a:cubicBezTo>
                  <a:cubicBezTo>
                    <a:pt x="5" y="125"/>
                    <a:pt x="5" y="125"/>
                    <a:pt x="5" y="125"/>
                  </a:cubicBezTo>
                  <a:cubicBezTo>
                    <a:pt x="5" y="125"/>
                    <a:pt x="5" y="125"/>
                    <a:pt x="5" y="125"/>
                  </a:cubicBezTo>
                  <a:cubicBezTo>
                    <a:pt x="5" y="125"/>
                    <a:pt x="5" y="125"/>
                    <a:pt x="5" y="125"/>
                  </a:cubicBezTo>
                  <a:close/>
                  <a:moveTo>
                    <a:pt x="4" y="126"/>
                  </a:moveTo>
                  <a:cubicBezTo>
                    <a:pt x="4" y="125"/>
                    <a:pt x="4" y="125"/>
                    <a:pt x="4" y="125"/>
                  </a:cubicBezTo>
                  <a:cubicBezTo>
                    <a:pt x="5" y="125"/>
                    <a:pt x="5" y="125"/>
                    <a:pt x="5" y="125"/>
                  </a:cubicBezTo>
                  <a:cubicBezTo>
                    <a:pt x="5" y="126"/>
                    <a:pt x="5" y="126"/>
                    <a:pt x="5" y="126"/>
                  </a:cubicBezTo>
                  <a:cubicBezTo>
                    <a:pt x="5" y="126"/>
                    <a:pt x="5" y="126"/>
                    <a:pt x="5" y="126"/>
                  </a:cubicBezTo>
                  <a:cubicBezTo>
                    <a:pt x="4" y="126"/>
                    <a:pt x="4" y="126"/>
                    <a:pt x="4" y="126"/>
                  </a:cubicBezTo>
                  <a:cubicBezTo>
                    <a:pt x="4" y="126"/>
                    <a:pt x="4" y="126"/>
                    <a:pt x="4" y="126"/>
                  </a:cubicBezTo>
                  <a:cubicBezTo>
                    <a:pt x="4" y="126"/>
                    <a:pt x="4" y="126"/>
                    <a:pt x="4" y="126"/>
                  </a:cubicBezTo>
                  <a:close/>
                  <a:moveTo>
                    <a:pt x="3" y="127"/>
                  </a:moveTo>
                  <a:cubicBezTo>
                    <a:pt x="3" y="128"/>
                    <a:pt x="3" y="128"/>
                    <a:pt x="3" y="128"/>
                  </a:cubicBezTo>
                  <a:cubicBezTo>
                    <a:pt x="3" y="128"/>
                    <a:pt x="3" y="128"/>
                    <a:pt x="3" y="128"/>
                  </a:cubicBezTo>
                  <a:cubicBezTo>
                    <a:pt x="3" y="128"/>
                    <a:pt x="3" y="128"/>
                    <a:pt x="3" y="128"/>
                  </a:cubicBezTo>
                  <a:cubicBezTo>
                    <a:pt x="3" y="127"/>
                    <a:pt x="3" y="127"/>
                    <a:pt x="3" y="127"/>
                  </a:cubicBezTo>
                  <a:close/>
                  <a:moveTo>
                    <a:pt x="7" y="127"/>
                  </a:moveTo>
                  <a:cubicBezTo>
                    <a:pt x="7" y="128"/>
                    <a:pt x="7" y="128"/>
                    <a:pt x="7" y="128"/>
                  </a:cubicBezTo>
                  <a:cubicBezTo>
                    <a:pt x="7" y="128"/>
                    <a:pt x="7" y="128"/>
                    <a:pt x="7" y="128"/>
                  </a:cubicBezTo>
                  <a:cubicBezTo>
                    <a:pt x="7" y="127"/>
                    <a:pt x="7" y="127"/>
                    <a:pt x="7" y="127"/>
                  </a:cubicBezTo>
                  <a:close/>
                  <a:moveTo>
                    <a:pt x="6" y="127"/>
                  </a:moveTo>
                  <a:cubicBezTo>
                    <a:pt x="7" y="126"/>
                    <a:pt x="7" y="126"/>
                    <a:pt x="7" y="126"/>
                  </a:cubicBezTo>
                  <a:cubicBezTo>
                    <a:pt x="7" y="127"/>
                    <a:pt x="7" y="127"/>
                    <a:pt x="7" y="127"/>
                  </a:cubicBezTo>
                  <a:cubicBezTo>
                    <a:pt x="6" y="127"/>
                    <a:pt x="6" y="127"/>
                    <a:pt x="6" y="127"/>
                  </a:cubicBezTo>
                  <a:close/>
                  <a:moveTo>
                    <a:pt x="4" y="133"/>
                  </a:moveTo>
                  <a:cubicBezTo>
                    <a:pt x="4" y="133"/>
                    <a:pt x="4" y="133"/>
                    <a:pt x="4" y="133"/>
                  </a:cubicBezTo>
                  <a:cubicBezTo>
                    <a:pt x="4" y="134"/>
                    <a:pt x="4" y="134"/>
                    <a:pt x="4" y="134"/>
                  </a:cubicBezTo>
                  <a:cubicBezTo>
                    <a:pt x="4" y="134"/>
                    <a:pt x="4" y="134"/>
                    <a:pt x="4" y="134"/>
                  </a:cubicBezTo>
                  <a:cubicBezTo>
                    <a:pt x="4" y="133"/>
                    <a:pt x="4" y="133"/>
                    <a:pt x="4" y="133"/>
                  </a:cubicBezTo>
                  <a:close/>
                  <a:moveTo>
                    <a:pt x="4" y="128"/>
                  </a:moveTo>
                  <a:cubicBezTo>
                    <a:pt x="4" y="127"/>
                    <a:pt x="4" y="127"/>
                    <a:pt x="4" y="127"/>
                  </a:cubicBezTo>
                  <a:cubicBezTo>
                    <a:pt x="4" y="127"/>
                    <a:pt x="4" y="127"/>
                    <a:pt x="4" y="127"/>
                  </a:cubicBezTo>
                  <a:cubicBezTo>
                    <a:pt x="5" y="127"/>
                    <a:pt x="5" y="127"/>
                    <a:pt x="5" y="127"/>
                  </a:cubicBezTo>
                  <a:cubicBezTo>
                    <a:pt x="5" y="127"/>
                    <a:pt x="5" y="127"/>
                    <a:pt x="5" y="127"/>
                  </a:cubicBezTo>
                  <a:cubicBezTo>
                    <a:pt x="4" y="128"/>
                    <a:pt x="4" y="128"/>
                    <a:pt x="4" y="128"/>
                  </a:cubicBezTo>
                  <a:cubicBezTo>
                    <a:pt x="4" y="128"/>
                    <a:pt x="4" y="128"/>
                    <a:pt x="4" y="128"/>
                  </a:cubicBezTo>
                  <a:close/>
                  <a:moveTo>
                    <a:pt x="2" y="129"/>
                  </a:moveTo>
                  <a:cubicBezTo>
                    <a:pt x="1" y="129"/>
                    <a:pt x="1" y="129"/>
                    <a:pt x="1" y="129"/>
                  </a:cubicBezTo>
                  <a:cubicBezTo>
                    <a:pt x="1" y="128"/>
                    <a:pt x="1" y="128"/>
                    <a:pt x="1" y="128"/>
                  </a:cubicBezTo>
                  <a:cubicBezTo>
                    <a:pt x="2" y="128"/>
                    <a:pt x="2" y="128"/>
                    <a:pt x="2" y="128"/>
                  </a:cubicBezTo>
                  <a:cubicBezTo>
                    <a:pt x="2" y="129"/>
                    <a:pt x="2" y="129"/>
                    <a:pt x="2" y="129"/>
                  </a:cubicBezTo>
                  <a:cubicBezTo>
                    <a:pt x="2" y="129"/>
                    <a:pt x="2" y="129"/>
                    <a:pt x="2" y="129"/>
                  </a:cubicBezTo>
                  <a:close/>
                  <a:moveTo>
                    <a:pt x="5" y="132"/>
                  </a:moveTo>
                  <a:cubicBezTo>
                    <a:pt x="6" y="132"/>
                    <a:pt x="6" y="132"/>
                    <a:pt x="6" y="132"/>
                  </a:cubicBezTo>
                  <a:cubicBezTo>
                    <a:pt x="6" y="132"/>
                    <a:pt x="6" y="132"/>
                    <a:pt x="6" y="132"/>
                  </a:cubicBezTo>
                  <a:cubicBezTo>
                    <a:pt x="5" y="132"/>
                    <a:pt x="5" y="132"/>
                    <a:pt x="5" y="132"/>
                  </a:cubicBezTo>
                  <a:close/>
                  <a:moveTo>
                    <a:pt x="6" y="133"/>
                  </a:moveTo>
                  <a:cubicBezTo>
                    <a:pt x="7" y="133"/>
                    <a:pt x="7" y="133"/>
                    <a:pt x="7" y="133"/>
                  </a:cubicBezTo>
                  <a:cubicBezTo>
                    <a:pt x="7" y="133"/>
                    <a:pt x="7" y="133"/>
                    <a:pt x="7" y="133"/>
                  </a:cubicBezTo>
                  <a:cubicBezTo>
                    <a:pt x="6" y="133"/>
                    <a:pt x="6" y="133"/>
                    <a:pt x="6" y="133"/>
                  </a:cubicBezTo>
                  <a:close/>
                  <a:moveTo>
                    <a:pt x="8" y="126"/>
                  </a:moveTo>
                  <a:cubicBezTo>
                    <a:pt x="8" y="125"/>
                    <a:pt x="8" y="125"/>
                    <a:pt x="8" y="125"/>
                  </a:cubicBezTo>
                  <a:cubicBezTo>
                    <a:pt x="9" y="126"/>
                    <a:pt x="9" y="126"/>
                    <a:pt x="9" y="126"/>
                  </a:cubicBezTo>
                  <a:cubicBezTo>
                    <a:pt x="8" y="126"/>
                    <a:pt x="8" y="126"/>
                    <a:pt x="8" y="126"/>
                  </a:cubicBezTo>
                  <a:cubicBezTo>
                    <a:pt x="8" y="126"/>
                    <a:pt x="8" y="126"/>
                    <a:pt x="8" y="126"/>
                  </a:cubicBezTo>
                  <a:close/>
                  <a:moveTo>
                    <a:pt x="9" y="126"/>
                  </a:moveTo>
                  <a:cubicBezTo>
                    <a:pt x="10" y="126"/>
                    <a:pt x="10" y="126"/>
                    <a:pt x="10" y="126"/>
                  </a:cubicBezTo>
                  <a:cubicBezTo>
                    <a:pt x="10" y="127"/>
                    <a:pt x="10" y="127"/>
                    <a:pt x="10" y="127"/>
                  </a:cubicBezTo>
                  <a:cubicBezTo>
                    <a:pt x="11" y="128"/>
                    <a:pt x="11" y="128"/>
                    <a:pt x="11" y="128"/>
                  </a:cubicBezTo>
                  <a:cubicBezTo>
                    <a:pt x="11" y="128"/>
                    <a:pt x="11" y="128"/>
                    <a:pt x="11" y="128"/>
                  </a:cubicBezTo>
                  <a:cubicBezTo>
                    <a:pt x="10" y="129"/>
                    <a:pt x="10" y="129"/>
                    <a:pt x="10" y="129"/>
                  </a:cubicBezTo>
                  <a:cubicBezTo>
                    <a:pt x="10" y="129"/>
                    <a:pt x="10" y="129"/>
                    <a:pt x="10" y="129"/>
                  </a:cubicBezTo>
                  <a:cubicBezTo>
                    <a:pt x="9" y="129"/>
                    <a:pt x="9" y="129"/>
                    <a:pt x="9" y="129"/>
                  </a:cubicBezTo>
                  <a:cubicBezTo>
                    <a:pt x="9" y="129"/>
                    <a:pt x="9" y="129"/>
                    <a:pt x="9" y="129"/>
                  </a:cubicBezTo>
                  <a:cubicBezTo>
                    <a:pt x="8" y="129"/>
                    <a:pt x="8" y="129"/>
                    <a:pt x="8" y="129"/>
                  </a:cubicBezTo>
                  <a:cubicBezTo>
                    <a:pt x="8" y="128"/>
                    <a:pt x="8" y="128"/>
                    <a:pt x="8" y="128"/>
                  </a:cubicBezTo>
                  <a:cubicBezTo>
                    <a:pt x="8" y="128"/>
                    <a:pt x="8" y="128"/>
                    <a:pt x="8" y="128"/>
                  </a:cubicBezTo>
                  <a:cubicBezTo>
                    <a:pt x="9" y="127"/>
                    <a:pt x="9" y="127"/>
                    <a:pt x="9" y="127"/>
                  </a:cubicBezTo>
                  <a:cubicBezTo>
                    <a:pt x="9" y="126"/>
                    <a:pt x="9" y="126"/>
                    <a:pt x="9" y="126"/>
                  </a:cubicBezTo>
                  <a:close/>
                  <a:moveTo>
                    <a:pt x="4" y="129"/>
                  </a:moveTo>
                  <a:cubicBezTo>
                    <a:pt x="5" y="128"/>
                    <a:pt x="5" y="128"/>
                    <a:pt x="5" y="128"/>
                  </a:cubicBezTo>
                  <a:cubicBezTo>
                    <a:pt x="7" y="128"/>
                    <a:pt x="7" y="128"/>
                    <a:pt x="7" y="128"/>
                  </a:cubicBezTo>
                  <a:cubicBezTo>
                    <a:pt x="6" y="129"/>
                    <a:pt x="6" y="129"/>
                    <a:pt x="6" y="129"/>
                  </a:cubicBezTo>
                  <a:cubicBezTo>
                    <a:pt x="5" y="129"/>
                    <a:pt x="5" y="129"/>
                    <a:pt x="5" y="129"/>
                  </a:cubicBezTo>
                  <a:cubicBezTo>
                    <a:pt x="5" y="129"/>
                    <a:pt x="5" y="129"/>
                    <a:pt x="5" y="129"/>
                  </a:cubicBezTo>
                  <a:cubicBezTo>
                    <a:pt x="5" y="129"/>
                    <a:pt x="4" y="129"/>
                    <a:pt x="4" y="129"/>
                  </a:cubicBezTo>
                  <a:close/>
                  <a:moveTo>
                    <a:pt x="5" y="130"/>
                  </a:moveTo>
                  <a:cubicBezTo>
                    <a:pt x="5" y="130"/>
                    <a:pt x="5" y="130"/>
                    <a:pt x="5" y="130"/>
                  </a:cubicBezTo>
                  <a:cubicBezTo>
                    <a:pt x="6" y="130"/>
                    <a:pt x="6" y="130"/>
                    <a:pt x="6" y="130"/>
                  </a:cubicBezTo>
                  <a:cubicBezTo>
                    <a:pt x="7" y="130"/>
                    <a:pt x="7" y="130"/>
                    <a:pt x="7" y="130"/>
                  </a:cubicBezTo>
                  <a:cubicBezTo>
                    <a:pt x="7" y="130"/>
                    <a:pt x="7" y="130"/>
                    <a:pt x="7" y="130"/>
                  </a:cubicBezTo>
                  <a:cubicBezTo>
                    <a:pt x="5" y="130"/>
                    <a:pt x="5" y="130"/>
                    <a:pt x="5" y="130"/>
                  </a:cubicBezTo>
                  <a:close/>
                  <a:moveTo>
                    <a:pt x="6" y="131"/>
                  </a:moveTo>
                  <a:cubicBezTo>
                    <a:pt x="7" y="130"/>
                    <a:pt x="7" y="130"/>
                    <a:pt x="7" y="130"/>
                  </a:cubicBezTo>
                  <a:cubicBezTo>
                    <a:pt x="8" y="130"/>
                    <a:pt x="8" y="130"/>
                    <a:pt x="8" y="130"/>
                  </a:cubicBezTo>
                  <a:cubicBezTo>
                    <a:pt x="8" y="132"/>
                    <a:pt x="8" y="132"/>
                    <a:pt x="8" y="132"/>
                  </a:cubicBezTo>
                  <a:cubicBezTo>
                    <a:pt x="7" y="132"/>
                    <a:pt x="7" y="132"/>
                    <a:pt x="7" y="132"/>
                  </a:cubicBezTo>
                  <a:cubicBezTo>
                    <a:pt x="7" y="132"/>
                    <a:pt x="7" y="132"/>
                    <a:pt x="7" y="132"/>
                  </a:cubicBezTo>
                  <a:cubicBezTo>
                    <a:pt x="6" y="131"/>
                    <a:pt x="6" y="131"/>
                    <a:pt x="6" y="131"/>
                  </a:cubicBezTo>
                  <a:cubicBezTo>
                    <a:pt x="6" y="131"/>
                    <a:pt x="6" y="131"/>
                    <a:pt x="6" y="131"/>
                  </a:cubicBezTo>
                  <a:close/>
                  <a:moveTo>
                    <a:pt x="5" y="133"/>
                  </a:moveTo>
                  <a:cubicBezTo>
                    <a:pt x="5" y="132"/>
                    <a:pt x="5" y="132"/>
                    <a:pt x="5" y="132"/>
                  </a:cubicBezTo>
                  <a:cubicBezTo>
                    <a:pt x="5" y="133"/>
                    <a:pt x="5" y="133"/>
                    <a:pt x="5" y="133"/>
                  </a:cubicBezTo>
                  <a:cubicBezTo>
                    <a:pt x="6" y="133"/>
                    <a:pt x="6" y="133"/>
                    <a:pt x="6" y="133"/>
                  </a:cubicBezTo>
                  <a:cubicBezTo>
                    <a:pt x="6" y="134"/>
                    <a:pt x="6" y="134"/>
                    <a:pt x="6" y="134"/>
                  </a:cubicBezTo>
                  <a:cubicBezTo>
                    <a:pt x="5" y="134"/>
                    <a:pt x="5" y="134"/>
                    <a:pt x="5" y="134"/>
                  </a:cubicBezTo>
                  <a:cubicBezTo>
                    <a:pt x="5" y="133"/>
                    <a:pt x="5" y="133"/>
                    <a:pt x="5" y="133"/>
                  </a:cubicBezTo>
                  <a:close/>
                  <a:moveTo>
                    <a:pt x="7" y="148"/>
                  </a:moveTo>
                  <a:cubicBezTo>
                    <a:pt x="7" y="148"/>
                    <a:pt x="7" y="148"/>
                    <a:pt x="7" y="148"/>
                  </a:cubicBezTo>
                  <a:cubicBezTo>
                    <a:pt x="7" y="148"/>
                    <a:pt x="7" y="148"/>
                    <a:pt x="7" y="148"/>
                  </a:cubicBezTo>
                  <a:cubicBezTo>
                    <a:pt x="7" y="148"/>
                    <a:pt x="7" y="148"/>
                    <a:pt x="7" y="148"/>
                  </a:cubicBezTo>
                  <a:cubicBezTo>
                    <a:pt x="6" y="147"/>
                    <a:pt x="6" y="147"/>
                    <a:pt x="6" y="147"/>
                  </a:cubicBezTo>
                  <a:cubicBezTo>
                    <a:pt x="5" y="146"/>
                    <a:pt x="5" y="146"/>
                    <a:pt x="5" y="146"/>
                  </a:cubicBezTo>
                  <a:cubicBezTo>
                    <a:pt x="5" y="145"/>
                    <a:pt x="5" y="145"/>
                    <a:pt x="5" y="145"/>
                  </a:cubicBezTo>
                  <a:cubicBezTo>
                    <a:pt x="6" y="145"/>
                    <a:pt x="6" y="145"/>
                    <a:pt x="6" y="145"/>
                  </a:cubicBezTo>
                  <a:cubicBezTo>
                    <a:pt x="7" y="145"/>
                    <a:pt x="7" y="145"/>
                    <a:pt x="7" y="145"/>
                  </a:cubicBezTo>
                  <a:cubicBezTo>
                    <a:pt x="7" y="146"/>
                    <a:pt x="7" y="146"/>
                    <a:pt x="7" y="146"/>
                  </a:cubicBezTo>
                  <a:cubicBezTo>
                    <a:pt x="8" y="147"/>
                    <a:pt x="8" y="147"/>
                    <a:pt x="8" y="147"/>
                  </a:cubicBezTo>
                  <a:cubicBezTo>
                    <a:pt x="8" y="147"/>
                    <a:pt x="8" y="147"/>
                    <a:pt x="8" y="147"/>
                  </a:cubicBezTo>
                  <a:cubicBezTo>
                    <a:pt x="8" y="148"/>
                    <a:pt x="8" y="148"/>
                    <a:pt x="8" y="148"/>
                  </a:cubicBezTo>
                  <a:cubicBezTo>
                    <a:pt x="9" y="149"/>
                    <a:pt x="9" y="149"/>
                    <a:pt x="9" y="149"/>
                  </a:cubicBezTo>
                  <a:cubicBezTo>
                    <a:pt x="8" y="149"/>
                    <a:pt x="8" y="149"/>
                    <a:pt x="8" y="149"/>
                  </a:cubicBezTo>
                  <a:cubicBezTo>
                    <a:pt x="7" y="149"/>
                    <a:pt x="7" y="149"/>
                    <a:pt x="7" y="149"/>
                  </a:cubicBezTo>
                  <a:cubicBezTo>
                    <a:pt x="7" y="148"/>
                    <a:pt x="7" y="148"/>
                    <a:pt x="7" y="148"/>
                  </a:cubicBezTo>
                  <a:close/>
                  <a:moveTo>
                    <a:pt x="4" y="147"/>
                  </a:moveTo>
                  <a:cubicBezTo>
                    <a:pt x="4" y="146"/>
                    <a:pt x="4" y="146"/>
                    <a:pt x="4" y="146"/>
                  </a:cubicBezTo>
                  <a:cubicBezTo>
                    <a:pt x="4" y="146"/>
                    <a:pt x="4" y="146"/>
                    <a:pt x="4" y="146"/>
                  </a:cubicBezTo>
                  <a:cubicBezTo>
                    <a:pt x="5" y="146"/>
                    <a:pt x="5" y="146"/>
                    <a:pt x="5" y="146"/>
                  </a:cubicBezTo>
                  <a:cubicBezTo>
                    <a:pt x="6" y="148"/>
                    <a:pt x="6" y="148"/>
                    <a:pt x="6" y="148"/>
                  </a:cubicBezTo>
                  <a:cubicBezTo>
                    <a:pt x="7" y="149"/>
                    <a:pt x="7" y="149"/>
                    <a:pt x="7" y="149"/>
                  </a:cubicBezTo>
                  <a:cubicBezTo>
                    <a:pt x="7" y="150"/>
                    <a:pt x="7" y="150"/>
                    <a:pt x="7" y="150"/>
                  </a:cubicBezTo>
                  <a:cubicBezTo>
                    <a:pt x="6" y="150"/>
                    <a:pt x="6" y="150"/>
                    <a:pt x="6" y="150"/>
                  </a:cubicBezTo>
                  <a:cubicBezTo>
                    <a:pt x="6" y="150"/>
                    <a:pt x="6" y="150"/>
                    <a:pt x="6" y="150"/>
                  </a:cubicBezTo>
                  <a:cubicBezTo>
                    <a:pt x="5" y="149"/>
                    <a:pt x="5" y="149"/>
                    <a:pt x="5" y="149"/>
                  </a:cubicBezTo>
                  <a:cubicBezTo>
                    <a:pt x="5" y="148"/>
                    <a:pt x="5" y="148"/>
                    <a:pt x="5" y="148"/>
                  </a:cubicBezTo>
                  <a:cubicBezTo>
                    <a:pt x="5" y="148"/>
                    <a:pt x="5" y="148"/>
                    <a:pt x="5" y="148"/>
                  </a:cubicBezTo>
                  <a:cubicBezTo>
                    <a:pt x="4" y="148"/>
                    <a:pt x="4" y="148"/>
                    <a:pt x="4" y="148"/>
                  </a:cubicBezTo>
                  <a:cubicBezTo>
                    <a:pt x="4" y="147"/>
                    <a:pt x="4" y="147"/>
                    <a:pt x="4" y="147"/>
                  </a:cubicBezTo>
                  <a:close/>
                  <a:moveTo>
                    <a:pt x="4" y="148"/>
                  </a:moveTo>
                  <a:cubicBezTo>
                    <a:pt x="4" y="148"/>
                    <a:pt x="4" y="148"/>
                    <a:pt x="4" y="148"/>
                  </a:cubicBezTo>
                  <a:cubicBezTo>
                    <a:pt x="5" y="149"/>
                    <a:pt x="5" y="149"/>
                    <a:pt x="5" y="149"/>
                  </a:cubicBezTo>
                  <a:cubicBezTo>
                    <a:pt x="5" y="149"/>
                    <a:pt x="5" y="149"/>
                    <a:pt x="5" y="149"/>
                  </a:cubicBezTo>
                  <a:cubicBezTo>
                    <a:pt x="5" y="150"/>
                    <a:pt x="5" y="150"/>
                    <a:pt x="5" y="150"/>
                  </a:cubicBezTo>
                  <a:cubicBezTo>
                    <a:pt x="4" y="150"/>
                    <a:pt x="4" y="150"/>
                    <a:pt x="4" y="150"/>
                  </a:cubicBezTo>
                  <a:cubicBezTo>
                    <a:pt x="4" y="150"/>
                    <a:pt x="4" y="150"/>
                    <a:pt x="4" y="150"/>
                  </a:cubicBezTo>
                  <a:cubicBezTo>
                    <a:pt x="4" y="149"/>
                    <a:pt x="4" y="149"/>
                    <a:pt x="4" y="149"/>
                  </a:cubicBezTo>
                  <a:cubicBezTo>
                    <a:pt x="4" y="148"/>
                    <a:pt x="4" y="148"/>
                    <a:pt x="4" y="148"/>
                  </a:cubicBezTo>
                  <a:close/>
                  <a:moveTo>
                    <a:pt x="5" y="153"/>
                  </a:moveTo>
                  <a:cubicBezTo>
                    <a:pt x="5" y="153"/>
                    <a:pt x="5" y="153"/>
                    <a:pt x="5" y="153"/>
                  </a:cubicBezTo>
                  <a:cubicBezTo>
                    <a:pt x="5" y="152"/>
                    <a:pt x="5" y="152"/>
                    <a:pt x="5" y="152"/>
                  </a:cubicBezTo>
                  <a:cubicBezTo>
                    <a:pt x="5" y="151"/>
                    <a:pt x="5" y="151"/>
                    <a:pt x="5" y="151"/>
                  </a:cubicBezTo>
                  <a:cubicBezTo>
                    <a:pt x="5" y="150"/>
                    <a:pt x="5" y="150"/>
                    <a:pt x="5" y="150"/>
                  </a:cubicBezTo>
                  <a:cubicBezTo>
                    <a:pt x="5" y="151"/>
                    <a:pt x="5" y="151"/>
                    <a:pt x="5" y="151"/>
                  </a:cubicBezTo>
                  <a:cubicBezTo>
                    <a:pt x="6" y="151"/>
                    <a:pt x="6" y="151"/>
                    <a:pt x="6" y="151"/>
                  </a:cubicBezTo>
                  <a:cubicBezTo>
                    <a:pt x="7" y="152"/>
                    <a:pt x="7" y="152"/>
                    <a:pt x="7" y="152"/>
                  </a:cubicBezTo>
                  <a:cubicBezTo>
                    <a:pt x="6" y="152"/>
                    <a:pt x="6" y="152"/>
                    <a:pt x="6" y="152"/>
                  </a:cubicBezTo>
                  <a:cubicBezTo>
                    <a:pt x="5" y="153"/>
                    <a:pt x="5" y="153"/>
                    <a:pt x="5" y="153"/>
                  </a:cubicBezTo>
                  <a:close/>
                  <a:moveTo>
                    <a:pt x="7" y="156"/>
                  </a:moveTo>
                  <a:cubicBezTo>
                    <a:pt x="6" y="156"/>
                    <a:pt x="6" y="156"/>
                    <a:pt x="6" y="156"/>
                  </a:cubicBezTo>
                  <a:cubicBezTo>
                    <a:pt x="6" y="156"/>
                    <a:pt x="6" y="156"/>
                    <a:pt x="6" y="156"/>
                  </a:cubicBezTo>
                  <a:cubicBezTo>
                    <a:pt x="6" y="156"/>
                    <a:pt x="6" y="156"/>
                    <a:pt x="6" y="156"/>
                  </a:cubicBezTo>
                  <a:cubicBezTo>
                    <a:pt x="5" y="155"/>
                    <a:pt x="5" y="155"/>
                    <a:pt x="5" y="155"/>
                  </a:cubicBezTo>
                  <a:cubicBezTo>
                    <a:pt x="6" y="155"/>
                    <a:pt x="6" y="155"/>
                    <a:pt x="6" y="155"/>
                  </a:cubicBezTo>
                  <a:cubicBezTo>
                    <a:pt x="7" y="155"/>
                    <a:pt x="7" y="155"/>
                    <a:pt x="7" y="155"/>
                  </a:cubicBezTo>
                  <a:cubicBezTo>
                    <a:pt x="7" y="156"/>
                    <a:pt x="7" y="156"/>
                    <a:pt x="7" y="156"/>
                  </a:cubicBezTo>
                  <a:close/>
                  <a:moveTo>
                    <a:pt x="9" y="156"/>
                  </a:moveTo>
                  <a:cubicBezTo>
                    <a:pt x="9" y="157"/>
                    <a:pt x="9" y="157"/>
                    <a:pt x="9" y="157"/>
                  </a:cubicBezTo>
                  <a:cubicBezTo>
                    <a:pt x="8" y="157"/>
                    <a:pt x="8" y="157"/>
                    <a:pt x="8" y="157"/>
                  </a:cubicBezTo>
                  <a:cubicBezTo>
                    <a:pt x="7" y="156"/>
                    <a:pt x="7" y="156"/>
                    <a:pt x="7" y="156"/>
                  </a:cubicBezTo>
                  <a:cubicBezTo>
                    <a:pt x="7" y="155"/>
                    <a:pt x="7" y="155"/>
                    <a:pt x="7" y="155"/>
                  </a:cubicBezTo>
                  <a:cubicBezTo>
                    <a:pt x="6" y="154"/>
                    <a:pt x="6" y="154"/>
                    <a:pt x="6" y="154"/>
                  </a:cubicBezTo>
                  <a:cubicBezTo>
                    <a:pt x="7" y="153"/>
                    <a:pt x="7" y="153"/>
                    <a:pt x="7" y="153"/>
                  </a:cubicBezTo>
                  <a:cubicBezTo>
                    <a:pt x="8" y="153"/>
                    <a:pt x="8" y="153"/>
                    <a:pt x="8" y="153"/>
                  </a:cubicBezTo>
                  <a:cubicBezTo>
                    <a:pt x="8" y="152"/>
                    <a:pt x="8" y="152"/>
                    <a:pt x="8" y="152"/>
                  </a:cubicBezTo>
                  <a:cubicBezTo>
                    <a:pt x="8" y="153"/>
                    <a:pt x="8" y="153"/>
                    <a:pt x="8" y="153"/>
                  </a:cubicBezTo>
                  <a:cubicBezTo>
                    <a:pt x="7" y="153"/>
                    <a:pt x="7" y="153"/>
                    <a:pt x="7" y="153"/>
                  </a:cubicBezTo>
                  <a:cubicBezTo>
                    <a:pt x="7" y="152"/>
                    <a:pt x="7" y="152"/>
                    <a:pt x="7" y="152"/>
                  </a:cubicBezTo>
                  <a:cubicBezTo>
                    <a:pt x="7" y="152"/>
                    <a:pt x="7" y="152"/>
                    <a:pt x="7" y="152"/>
                  </a:cubicBezTo>
                  <a:cubicBezTo>
                    <a:pt x="7" y="151"/>
                    <a:pt x="7" y="151"/>
                    <a:pt x="7" y="151"/>
                  </a:cubicBezTo>
                  <a:cubicBezTo>
                    <a:pt x="7" y="150"/>
                    <a:pt x="7" y="150"/>
                    <a:pt x="7" y="150"/>
                  </a:cubicBezTo>
                  <a:cubicBezTo>
                    <a:pt x="7" y="150"/>
                    <a:pt x="7" y="150"/>
                    <a:pt x="7" y="150"/>
                  </a:cubicBezTo>
                  <a:cubicBezTo>
                    <a:pt x="8" y="150"/>
                    <a:pt x="8" y="150"/>
                    <a:pt x="8" y="150"/>
                  </a:cubicBezTo>
                  <a:cubicBezTo>
                    <a:pt x="9" y="150"/>
                    <a:pt x="9" y="150"/>
                    <a:pt x="9" y="150"/>
                  </a:cubicBezTo>
                  <a:cubicBezTo>
                    <a:pt x="9" y="152"/>
                    <a:pt x="9" y="152"/>
                    <a:pt x="9" y="152"/>
                  </a:cubicBezTo>
                  <a:cubicBezTo>
                    <a:pt x="10" y="153"/>
                    <a:pt x="10" y="153"/>
                    <a:pt x="10" y="153"/>
                  </a:cubicBezTo>
                  <a:cubicBezTo>
                    <a:pt x="10" y="154"/>
                    <a:pt x="10" y="154"/>
                    <a:pt x="10" y="154"/>
                  </a:cubicBezTo>
                  <a:cubicBezTo>
                    <a:pt x="10" y="155"/>
                    <a:pt x="10" y="155"/>
                    <a:pt x="10" y="155"/>
                  </a:cubicBezTo>
                  <a:cubicBezTo>
                    <a:pt x="10" y="156"/>
                    <a:pt x="10" y="156"/>
                    <a:pt x="10" y="156"/>
                  </a:cubicBezTo>
                  <a:cubicBezTo>
                    <a:pt x="10" y="157"/>
                    <a:pt x="10" y="157"/>
                    <a:pt x="10" y="157"/>
                  </a:cubicBezTo>
                  <a:cubicBezTo>
                    <a:pt x="10" y="158"/>
                    <a:pt x="10" y="158"/>
                    <a:pt x="10" y="158"/>
                  </a:cubicBezTo>
                  <a:cubicBezTo>
                    <a:pt x="9" y="157"/>
                    <a:pt x="9" y="157"/>
                    <a:pt x="9" y="157"/>
                  </a:cubicBezTo>
                  <a:cubicBezTo>
                    <a:pt x="9" y="156"/>
                    <a:pt x="9" y="156"/>
                    <a:pt x="9" y="156"/>
                  </a:cubicBezTo>
                  <a:cubicBezTo>
                    <a:pt x="9" y="156"/>
                    <a:pt x="9" y="156"/>
                    <a:pt x="9" y="156"/>
                  </a:cubicBezTo>
                  <a:close/>
                  <a:moveTo>
                    <a:pt x="8" y="160"/>
                  </a:moveTo>
                  <a:cubicBezTo>
                    <a:pt x="8" y="159"/>
                    <a:pt x="8" y="159"/>
                    <a:pt x="8" y="159"/>
                  </a:cubicBezTo>
                  <a:cubicBezTo>
                    <a:pt x="7" y="159"/>
                    <a:pt x="7" y="159"/>
                    <a:pt x="7" y="159"/>
                  </a:cubicBezTo>
                  <a:cubicBezTo>
                    <a:pt x="8" y="158"/>
                    <a:pt x="8" y="158"/>
                    <a:pt x="8" y="158"/>
                  </a:cubicBezTo>
                  <a:cubicBezTo>
                    <a:pt x="8" y="158"/>
                    <a:pt x="8" y="158"/>
                    <a:pt x="8" y="158"/>
                  </a:cubicBezTo>
                  <a:cubicBezTo>
                    <a:pt x="8" y="158"/>
                    <a:pt x="8" y="158"/>
                    <a:pt x="8" y="158"/>
                  </a:cubicBezTo>
                  <a:cubicBezTo>
                    <a:pt x="8" y="158"/>
                    <a:pt x="8" y="158"/>
                    <a:pt x="8" y="158"/>
                  </a:cubicBezTo>
                  <a:cubicBezTo>
                    <a:pt x="9" y="158"/>
                    <a:pt x="9" y="158"/>
                    <a:pt x="9" y="158"/>
                  </a:cubicBezTo>
                  <a:cubicBezTo>
                    <a:pt x="9" y="159"/>
                    <a:pt x="9" y="159"/>
                    <a:pt x="9" y="159"/>
                  </a:cubicBezTo>
                  <a:cubicBezTo>
                    <a:pt x="9" y="159"/>
                    <a:pt x="9" y="159"/>
                    <a:pt x="9" y="159"/>
                  </a:cubicBezTo>
                  <a:cubicBezTo>
                    <a:pt x="9" y="160"/>
                    <a:pt x="9" y="160"/>
                    <a:pt x="9" y="160"/>
                  </a:cubicBezTo>
                  <a:cubicBezTo>
                    <a:pt x="8" y="160"/>
                    <a:pt x="8" y="160"/>
                    <a:pt x="8" y="160"/>
                  </a:cubicBezTo>
                  <a:close/>
                  <a:moveTo>
                    <a:pt x="8" y="161"/>
                  </a:moveTo>
                  <a:cubicBezTo>
                    <a:pt x="8" y="160"/>
                    <a:pt x="8" y="160"/>
                    <a:pt x="8" y="160"/>
                  </a:cubicBezTo>
                  <a:cubicBezTo>
                    <a:pt x="9" y="160"/>
                    <a:pt x="9" y="160"/>
                    <a:pt x="9" y="160"/>
                  </a:cubicBezTo>
                  <a:cubicBezTo>
                    <a:pt x="8" y="161"/>
                    <a:pt x="8" y="161"/>
                    <a:pt x="8" y="161"/>
                  </a:cubicBezTo>
                  <a:cubicBezTo>
                    <a:pt x="8" y="161"/>
                    <a:pt x="8" y="161"/>
                    <a:pt x="8" y="161"/>
                  </a:cubicBezTo>
                  <a:close/>
                  <a:moveTo>
                    <a:pt x="9" y="161"/>
                  </a:moveTo>
                  <a:cubicBezTo>
                    <a:pt x="10" y="161"/>
                    <a:pt x="10" y="161"/>
                    <a:pt x="10" y="161"/>
                  </a:cubicBezTo>
                  <a:cubicBezTo>
                    <a:pt x="10" y="162"/>
                    <a:pt x="10" y="162"/>
                    <a:pt x="10" y="162"/>
                  </a:cubicBezTo>
                  <a:cubicBezTo>
                    <a:pt x="9" y="162"/>
                    <a:pt x="9" y="162"/>
                    <a:pt x="9" y="162"/>
                  </a:cubicBezTo>
                  <a:cubicBezTo>
                    <a:pt x="9" y="161"/>
                    <a:pt x="9" y="161"/>
                    <a:pt x="9" y="161"/>
                  </a:cubicBezTo>
                  <a:cubicBezTo>
                    <a:pt x="9" y="161"/>
                    <a:pt x="9" y="161"/>
                    <a:pt x="9" y="161"/>
                  </a:cubicBezTo>
                  <a:close/>
                  <a:moveTo>
                    <a:pt x="10" y="160"/>
                  </a:moveTo>
                  <a:cubicBezTo>
                    <a:pt x="10" y="160"/>
                    <a:pt x="10" y="160"/>
                    <a:pt x="10" y="160"/>
                  </a:cubicBezTo>
                  <a:cubicBezTo>
                    <a:pt x="10" y="160"/>
                    <a:pt x="10" y="160"/>
                    <a:pt x="10" y="160"/>
                  </a:cubicBezTo>
                  <a:cubicBezTo>
                    <a:pt x="11" y="160"/>
                    <a:pt x="11" y="160"/>
                    <a:pt x="11" y="160"/>
                  </a:cubicBezTo>
                  <a:cubicBezTo>
                    <a:pt x="12" y="160"/>
                    <a:pt x="12" y="160"/>
                    <a:pt x="12" y="160"/>
                  </a:cubicBezTo>
                  <a:cubicBezTo>
                    <a:pt x="12" y="161"/>
                    <a:pt x="12" y="161"/>
                    <a:pt x="12" y="161"/>
                  </a:cubicBezTo>
                  <a:cubicBezTo>
                    <a:pt x="13" y="162"/>
                    <a:pt x="13" y="162"/>
                    <a:pt x="13" y="162"/>
                  </a:cubicBezTo>
                  <a:cubicBezTo>
                    <a:pt x="12" y="161"/>
                    <a:pt x="12" y="161"/>
                    <a:pt x="12" y="161"/>
                  </a:cubicBezTo>
                  <a:cubicBezTo>
                    <a:pt x="11" y="161"/>
                    <a:pt x="11" y="161"/>
                    <a:pt x="11" y="161"/>
                  </a:cubicBezTo>
                  <a:cubicBezTo>
                    <a:pt x="10" y="160"/>
                    <a:pt x="10" y="160"/>
                    <a:pt x="10" y="160"/>
                  </a:cubicBezTo>
                  <a:close/>
                  <a:moveTo>
                    <a:pt x="10" y="161"/>
                  </a:moveTo>
                  <a:cubicBezTo>
                    <a:pt x="10" y="161"/>
                    <a:pt x="10" y="161"/>
                    <a:pt x="10" y="161"/>
                  </a:cubicBezTo>
                  <a:cubicBezTo>
                    <a:pt x="11" y="162"/>
                    <a:pt x="11" y="162"/>
                    <a:pt x="11" y="162"/>
                  </a:cubicBezTo>
                  <a:cubicBezTo>
                    <a:pt x="12" y="163"/>
                    <a:pt x="12" y="163"/>
                    <a:pt x="12" y="163"/>
                  </a:cubicBezTo>
                  <a:cubicBezTo>
                    <a:pt x="12" y="164"/>
                    <a:pt x="12" y="164"/>
                    <a:pt x="12" y="164"/>
                  </a:cubicBezTo>
                  <a:cubicBezTo>
                    <a:pt x="11" y="164"/>
                    <a:pt x="11" y="164"/>
                    <a:pt x="11" y="164"/>
                  </a:cubicBezTo>
                  <a:cubicBezTo>
                    <a:pt x="10" y="162"/>
                    <a:pt x="10" y="162"/>
                    <a:pt x="10" y="162"/>
                  </a:cubicBezTo>
                  <a:cubicBezTo>
                    <a:pt x="10" y="161"/>
                    <a:pt x="10" y="161"/>
                    <a:pt x="10" y="161"/>
                  </a:cubicBezTo>
                  <a:close/>
                  <a:moveTo>
                    <a:pt x="11" y="165"/>
                  </a:moveTo>
                  <a:cubicBezTo>
                    <a:pt x="10" y="166"/>
                    <a:pt x="10" y="166"/>
                    <a:pt x="10" y="166"/>
                  </a:cubicBezTo>
                  <a:cubicBezTo>
                    <a:pt x="9" y="165"/>
                    <a:pt x="9" y="165"/>
                    <a:pt x="9" y="165"/>
                  </a:cubicBezTo>
                  <a:cubicBezTo>
                    <a:pt x="10" y="165"/>
                    <a:pt x="10" y="165"/>
                    <a:pt x="10" y="165"/>
                  </a:cubicBezTo>
                  <a:cubicBezTo>
                    <a:pt x="10" y="164"/>
                    <a:pt x="10" y="164"/>
                    <a:pt x="10" y="164"/>
                  </a:cubicBezTo>
                  <a:cubicBezTo>
                    <a:pt x="10" y="164"/>
                    <a:pt x="10" y="164"/>
                    <a:pt x="10" y="164"/>
                  </a:cubicBezTo>
                  <a:cubicBezTo>
                    <a:pt x="10" y="163"/>
                    <a:pt x="10" y="163"/>
                    <a:pt x="10" y="163"/>
                  </a:cubicBezTo>
                  <a:cubicBezTo>
                    <a:pt x="11" y="164"/>
                    <a:pt x="11" y="164"/>
                    <a:pt x="11" y="164"/>
                  </a:cubicBezTo>
                  <a:cubicBezTo>
                    <a:pt x="11" y="164"/>
                    <a:pt x="11" y="164"/>
                    <a:pt x="11" y="164"/>
                  </a:cubicBezTo>
                  <a:cubicBezTo>
                    <a:pt x="13" y="165"/>
                    <a:pt x="13" y="165"/>
                    <a:pt x="13" y="165"/>
                  </a:cubicBezTo>
                  <a:cubicBezTo>
                    <a:pt x="13" y="165"/>
                    <a:pt x="13" y="165"/>
                    <a:pt x="13" y="165"/>
                  </a:cubicBezTo>
                  <a:cubicBezTo>
                    <a:pt x="12" y="165"/>
                    <a:pt x="12" y="165"/>
                    <a:pt x="12" y="165"/>
                  </a:cubicBezTo>
                  <a:cubicBezTo>
                    <a:pt x="12" y="165"/>
                    <a:pt x="12" y="165"/>
                    <a:pt x="12" y="165"/>
                  </a:cubicBezTo>
                  <a:cubicBezTo>
                    <a:pt x="11" y="165"/>
                    <a:pt x="11" y="165"/>
                    <a:pt x="11" y="165"/>
                  </a:cubicBezTo>
                  <a:close/>
                  <a:moveTo>
                    <a:pt x="12" y="169"/>
                  </a:moveTo>
                  <a:cubicBezTo>
                    <a:pt x="11" y="169"/>
                    <a:pt x="11" y="169"/>
                    <a:pt x="11" y="169"/>
                  </a:cubicBezTo>
                  <a:cubicBezTo>
                    <a:pt x="11" y="168"/>
                    <a:pt x="11" y="168"/>
                    <a:pt x="11" y="168"/>
                  </a:cubicBezTo>
                  <a:cubicBezTo>
                    <a:pt x="11" y="168"/>
                    <a:pt x="11" y="168"/>
                    <a:pt x="11" y="168"/>
                  </a:cubicBezTo>
                  <a:cubicBezTo>
                    <a:pt x="11" y="167"/>
                    <a:pt x="11" y="167"/>
                    <a:pt x="11" y="167"/>
                  </a:cubicBezTo>
                  <a:cubicBezTo>
                    <a:pt x="11" y="167"/>
                    <a:pt x="11" y="167"/>
                    <a:pt x="11" y="167"/>
                  </a:cubicBezTo>
                  <a:cubicBezTo>
                    <a:pt x="11" y="167"/>
                    <a:pt x="11" y="167"/>
                    <a:pt x="11" y="167"/>
                  </a:cubicBezTo>
                  <a:cubicBezTo>
                    <a:pt x="11" y="167"/>
                    <a:pt x="11" y="167"/>
                    <a:pt x="11" y="167"/>
                  </a:cubicBezTo>
                  <a:cubicBezTo>
                    <a:pt x="12" y="167"/>
                    <a:pt x="12" y="167"/>
                    <a:pt x="12" y="167"/>
                  </a:cubicBezTo>
                  <a:cubicBezTo>
                    <a:pt x="12" y="167"/>
                    <a:pt x="12" y="167"/>
                    <a:pt x="12" y="167"/>
                  </a:cubicBezTo>
                  <a:cubicBezTo>
                    <a:pt x="12" y="168"/>
                    <a:pt x="12" y="168"/>
                    <a:pt x="12" y="168"/>
                  </a:cubicBezTo>
                  <a:cubicBezTo>
                    <a:pt x="11" y="168"/>
                    <a:pt x="11" y="168"/>
                    <a:pt x="11" y="168"/>
                  </a:cubicBezTo>
                  <a:cubicBezTo>
                    <a:pt x="12" y="169"/>
                    <a:pt x="12" y="169"/>
                    <a:pt x="12" y="169"/>
                  </a:cubicBezTo>
                  <a:close/>
                  <a:moveTo>
                    <a:pt x="12" y="167"/>
                  </a:moveTo>
                  <a:cubicBezTo>
                    <a:pt x="12" y="167"/>
                    <a:pt x="12" y="167"/>
                    <a:pt x="12" y="167"/>
                  </a:cubicBezTo>
                  <a:cubicBezTo>
                    <a:pt x="13" y="167"/>
                    <a:pt x="13" y="167"/>
                    <a:pt x="13" y="167"/>
                  </a:cubicBezTo>
                  <a:cubicBezTo>
                    <a:pt x="13" y="167"/>
                    <a:pt x="13" y="167"/>
                    <a:pt x="13" y="167"/>
                  </a:cubicBezTo>
                  <a:cubicBezTo>
                    <a:pt x="13" y="168"/>
                    <a:pt x="13" y="168"/>
                    <a:pt x="13" y="168"/>
                  </a:cubicBezTo>
                  <a:cubicBezTo>
                    <a:pt x="13" y="168"/>
                    <a:pt x="13" y="168"/>
                    <a:pt x="13" y="168"/>
                  </a:cubicBezTo>
                  <a:cubicBezTo>
                    <a:pt x="13" y="169"/>
                    <a:pt x="13" y="169"/>
                    <a:pt x="13" y="169"/>
                  </a:cubicBezTo>
                  <a:cubicBezTo>
                    <a:pt x="13" y="169"/>
                    <a:pt x="13" y="169"/>
                    <a:pt x="13" y="169"/>
                  </a:cubicBezTo>
                  <a:cubicBezTo>
                    <a:pt x="12" y="168"/>
                    <a:pt x="12" y="168"/>
                    <a:pt x="12" y="168"/>
                  </a:cubicBezTo>
                  <a:cubicBezTo>
                    <a:pt x="12" y="168"/>
                    <a:pt x="12" y="168"/>
                    <a:pt x="12" y="168"/>
                  </a:cubicBezTo>
                  <a:cubicBezTo>
                    <a:pt x="12" y="167"/>
                    <a:pt x="12" y="167"/>
                    <a:pt x="12" y="167"/>
                  </a:cubicBezTo>
                  <a:close/>
                  <a:moveTo>
                    <a:pt x="14" y="168"/>
                  </a:moveTo>
                  <a:cubicBezTo>
                    <a:pt x="15" y="168"/>
                    <a:pt x="15" y="168"/>
                    <a:pt x="15" y="168"/>
                  </a:cubicBezTo>
                  <a:cubicBezTo>
                    <a:pt x="15" y="169"/>
                    <a:pt x="15" y="169"/>
                    <a:pt x="15" y="169"/>
                  </a:cubicBezTo>
                  <a:cubicBezTo>
                    <a:pt x="14" y="169"/>
                    <a:pt x="14" y="169"/>
                    <a:pt x="14" y="169"/>
                  </a:cubicBezTo>
                  <a:cubicBezTo>
                    <a:pt x="14" y="168"/>
                    <a:pt x="14" y="168"/>
                    <a:pt x="14" y="168"/>
                  </a:cubicBezTo>
                  <a:cubicBezTo>
                    <a:pt x="14" y="168"/>
                    <a:pt x="14" y="168"/>
                    <a:pt x="14" y="168"/>
                  </a:cubicBezTo>
                  <a:close/>
                  <a:moveTo>
                    <a:pt x="13" y="171"/>
                  </a:moveTo>
                  <a:cubicBezTo>
                    <a:pt x="13" y="171"/>
                    <a:pt x="13" y="171"/>
                    <a:pt x="13" y="171"/>
                  </a:cubicBezTo>
                  <a:cubicBezTo>
                    <a:pt x="13" y="170"/>
                    <a:pt x="13" y="170"/>
                    <a:pt x="13" y="170"/>
                  </a:cubicBezTo>
                  <a:cubicBezTo>
                    <a:pt x="13" y="170"/>
                    <a:pt x="13" y="170"/>
                    <a:pt x="13" y="170"/>
                  </a:cubicBezTo>
                  <a:cubicBezTo>
                    <a:pt x="13" y="169"/>
                    <a:pt x="13" y="169"/>
                    <a:pt x="13" y="169"/>
                  </a:cubicBezTo>
                  <a:cubicBezTo>
                    <a:pt x="13" y="169"/>
                    <a:pt x="13" y="169"/>
                    <a:pt x="13" y="169"/>
                  </a:cubicBezTo>
                  <a:cubicBezTo>
                    <a:pt x="14" y="170"/>
                    <a:pt x="14" y="170"/>
                    <a:pt x="14" y="170"/>
                  </a:cubicBezTo>
                  <a:cubicBezTo>
                    <a:pt x="13" y="171"/>
                    <a:pt x="13" y="171"/>
                    <a:pt x="13" y="171"/>
                  </a:cubicBezTo>
                  <a:close/>
                  <a:moveTo>
                    <a:pt x="16" y="168"/>
                  </a:moveTo>
                  <a:cubicBezTo>
                    <a:pt x="15" y="168"/>
                    <a:pt x="15" y="168"/>
                    <a:pt x="15" y="168"/>
                  </a:cubicBezTo>
                  <a:cubicBezTo>
                    <a:pt x="14" y="168"/>
                    <a:pt x="14" y="168"/>
                    <a:pt x="14" y="168"/>
                  </a:cubicBezTo>
                  <a:cubicBezTo>
                    <a:pt x="14" y="166"/>
                    <a:pt x="14" y="166"/>
                    <a:pt x="14" y="166"/>
                  </a:cubicBezTo>
                  <a:cubicBezTo>
                    <a:pt x="15" y="166"/>
                    <a:pt x="15" y="166"/>
                    <a:pt x="15" y="166"/>
                  </a:cubicBezTo>
                  <a:cubicBezTo>
                    <a:pt x="15" y="167"/>
                    <a:pt x="15" y="167"/>
                    <a:pt x="15" y="167"/>
                  </a:cubicBezTo>
                  <a:cubicBezTo>
                    <a:pt x="16" y="168"/>
                    <a:pt x="16" y="168"/>
                    <a:pt x="16" y="168"/>
                  </a:cubicBezTo>
                  <a:cubicBezTo>
                    <a:pt x="16" y="168"/>
                    <a:pt x="16" y="168"/>
                    <a:pt x="16" y="168"/>
                  </a:cubicBezTo>
                  <a:cubicBezTo>
                    <a:pt x="16" y="168"/>
                    <a:pt x="16" y="168"/>
                    <a:pt x="16" y="168"/>
                  </a:cubicBezTo>
                  <a:close/>
                  <a:moveTo>
                    <a:pt x="16" y="170"/>
                  </a:moveTo>
                  <a:cubicBezTo>
                    <a:pt x="15" y="169"/>
                    <a:pt x="15" y="169"/>
                    <a:pt x="15" y="169"/>
                  </a:cubicBezTo>
                  <a:cubicBezTo>
                    <a:pt x="15" y="169"/>
                    <a:pt x="15" y="169"/>
                    <a:pt x="15" y="169"/>
                  </a:cubicBezTo>
                  <a:cubicBezTo>
                    <a:pt x="16" y="169"/>
                    <a:pt x="16" y="169"/>
                    <a:pt x="16" y="169"/>
                  </a:cubicBezTo>
                  <a:cubicBezTo>
                    <a:pt x="16" y="170"/>
                    <a:pt x="16" y="170"/>
                    <a:pt x="16" y="170"/>
                  </a:cubicBezTo>
                  <a:cubicBezTo>
                    <a:pt x="16" y="170"/>
                    <a:pt x="16" y="170"/>
                    <a:pt x="16" y="170"/>
                  </a:cubicBezTo>
                  <a:close/>
                  <a:moveTo>
                    <a:pt x="16" y="171"/>
                  </a:moveTo>
                  <a:cubicBezTo>
                    <a:pt x="15" y="170"/>
                    <a:pt x="15" y="170"/>
                    <a:pt x="15" y="170"/>
                  </a:cubicBezTo>
                  <a:cubicBezTo>
                    <a:pt x="15" y="170"/>
                    <a:pt x="15" y="170"/>
                    <a:pt x="15" y="170"/>
                  </a:cubicBezTo>
                  <a:cubicBezTo>
                    <a:pt x="15" y="169"/>
                    <a:pt x="15" y="169"/>
                    <a:pt x="15" y="169"/>
                  </a:cubicBezTo>
                  <a:cubicBezTo>
                    <a:pt x="16" y="170"/>
                    <a:pt x="16" y="170"/>
                    <a:pt x="16" y="170"/>
                  </a:cubicBezTo>
                  <a:cubicBezTo>
                    <a:pt x="16" y="171"/>
                    <a:pt x="16" y="171"/>
                    <a:pt x="16" y="171"/>
                  </a:cubicBezTo>
                  <a:cubicBezTo>
                    <a:pt x="16" y="171"/>
                    <a:pt x="16" y="171"/>
                    <a:pt x="16" y="171"/>
                  </a:cubicBezTo>
                  <a:close/>
                  <a:moveTo>
                    <a:pt x="17" y="173"/>
                  </a:moveTo>
                  <a:cubicBezTo>
                    <a:pt x="17" y="173"/>
                    <a:pt x="17" y="173"/>
                    <a:pt x="17" y="173"/>
                  </a:cubicBezTo>
                  <a:cubicBezTo>
                    <a:pt x="16" y="172"/>
                    <a:pt x="16" y="172"/>
                    <a:pt x="16" y="172"/>
                  </a:cubicBezTo>
                  <a:cubicBezTo>
                    <a:pt x="16" y="172"/>
                    <a:pt x="16" y="172"/>
                    <a:pt x="16" y="172"/>
                  </a:cubicBezTo>
                  <a:cubicBezTo>
                    <a:pt x="15" y="172"/>
                    <a:pt x="15" y="172"/>
                    <a:pt x="15" y="172"/>
                  </a:cubicBezTo>
                  <a:cubicBezTo>
                    <a:pt x="15" y="172"/>
                    <a:pt x="15" y="172"/>
                    <a:pt x="15" y="172"/>
                  </a:cubicBezTo>
                  <a:cubicBezTo>
                    <a:pt x="16" y="172"/>
                    <a:pt x="16" y="172"/>
                    <a:pt x="16" y="172"/>
                  </a:cubicBezTo>
                  <a:cubicBezTo>
                    <a:pt x="16" y="172"/>
                    <a:pt x="16" y="172"/>
                    <a:pt x="16" y="172"/>
                  </a:cubicBezTo>
                  <a:cubicBezTo>
                    <a:pt x="17" y="172"/>
                    <a:pt x="17" y="172"/>
                    <a:pt x="17" y="172"/>
                  </a:cubicBezTo>
                  <a:cubicBezTo>
                    <a:pt x="17" y="172"/>
                    <a:pt x="17" y="172"/>
                    <a:pt x="17" y="172"/>
                  </a:cubicBezTo>
                  <a:cubicBezTo>
                    <a:pt x="17" y="173"/>
                    <a:pt x="17" y="173"/>
                    <a:pt x="17" y="173"/>
                  </a:cubicBezTo>
                  <a:close/>
                  <a:moveTo>
                    <a:pt x="20" y="177"/>
                  </a:moveTo>
                  <a:cubicBezTo>
                    <a:pt x="19" y="177"/>
                    <a:pt x="19" y="177"/>
                    <a:pt x="19" y="177"/>
                  </a:cubicBezTo>
                  <a:cubicBezTo>
                    <a:pt x="18" y="177"/>
                    <a:pt x="18" y="177"/>
                    <a:pt x="18" y="177"/>
                  </a:cubicBezTo>
                  <a:cubicBezTo>
                    <a:pt x="17" y="177"/>
                    <a:pt x="17" y="177"/>
                    <a:pt x="17" y="177"/>
                  </a:cubicBezTo>
                  <a:cubicBezTo>
                    <a:pt x="17" y="176"/>
                    <a:pt x="17" y="176"/>
                    <a:pt x="17" y="176"/>
                  </a:cubicBezTo>
                  <a:cubicBezTo>
                    <a:pt x="16" y="176"/>
                    <a:pt x="16" y="176"/>
                    <a:pt x="16" y="176"/>
                  </a:cubicBezTo>
                  <a:cubicBezTo>
                    <a:pt x="15" y="176"/>
                    <a:pt x="15" y="176"/>
                    <a:pt x="15" y="176"/>
                  </a:cubicBezTo>
                  <a:cubicBezTo>
                    <a:pt x="14" y="175"/>
                    <a:pt x="14" y="175"/>
                    <a:pt x="14" y="175"/>
                  </a:cubicBezTo>
                  <a:cubicBezTo>
                    <a:pt x="14" y="174"/>
                    <a:pt x="14" y="174"/>
                    <a:pt x="14" y="174"/>
                  </a:cubicBezTo>
                  <a:cubicBezTo>
                    <a:pt x="14" y="174"/>
                    <a:pt x="14" y="174"/>
                    <a:pt x="14" y="174"/>
                  </a:cubicBezTo>
                  <a:cubicBezTo>
                    <a:pt x="15" y="174"/>
                    <a:pt x="15" y="174"/>
                    <a:pt x="15" y="174"/>
                  </a:cubicBezTo>
                  <a:cubicBezTo>
                    <a:pt x="16" y="175"/>
                    <a:pt x="16" y="175"/>
                    <a:pt x="16" y="175"/>
                  </a:cubicBezTo>
                  <a:cubicBezTo>
                    <a:pt x="16" y="175"/>
                    <a:pt x="16" y="175"/>
                    <a:pt x="16" y="175"/>
                  </a:cubicBezTo>
                  <a:cubicBezTo>
                    <a:pt x="17" y="175"/>
                    <a:pt x="17" y="175"/>
                    <a:pt x="17" y="175"/>
                  </a:cubicBezTo>
                  <a:cubicBezTo>
                    <a:pt x="18" y="175"/>
                    <a:pt x="18" y="175"/>
                    <a:pt x="18" y="175"/>
                  </a:cubicBezTo>
                  <a:cubicBezTo>
                    <a:pt x="19" y="176"/>
                    <a:pt x="19" y="176"/>
                    <a:pt x="19" y="176"/>
                  </a:cubicBezTo>
                  <a:cubicBezTo>
                    <a:pt x="20" y="176"/>
                    <a:pt x="20" y="176"/>
                    <a:pt x="20" y="176"/>
                  </a:cubicBezTo>
                  <a:cubicBezTo>
                    <a:pt x="20" y="176"/>
                    <a:pt x="20" y="176"/>
                    <a:pt x="20" y="176"/>
                  </a:cubicBezTo>
                  <a:cubicBezTo>
                    <a:pt x="21" y="177"/>
                    <a:pt x="21" y="177"/>
                    <a:pt x="21" y="177"/>
                  </a:cubicBezTo>
                  <a:cubicBezTo>
                    <a:pt x="21" y="177"/>
                    <a:pt x="21" y="177"/>
                    <a:pt x="21" y="177"/>
                  </a:cubicBezTo>
                  <a:cubicBezTo>
                    <a:pt x="22" y="177"/>
                    <a:pt x="22" y="177"/>
                    <a:pt x="22" y="177"/>
                  </a:cubicBezTo>
                  <a:cubicBezTo>
                    <a:pt x="21" y="177"/>
                    <a:pt x="21" y="177"/>
                    <a:pt x="21" y="177"/>
                  </a:cubicBezTo>
                  <a:cubicBezTo>
                    <a:pt x="21" y="177"/>
                    <a:pt x="21" y="177"/>
                    <a:pt x="21" y="177"/>
                  </a:cubicBezTo>
                  <a:cubicBezTo>
                    <a:pt x="20" y="177"/>
                    <a:pt x="20" y="177"/>
                    <a:pt x="20" y="177"/>
                  </a:cubicBezTo>
                  <a:close/>
                  <a:moveTo>
                    <a:pt x="17" y="177"/>
                  </a:moveTo>
                  <a:cubicBezTo>
                    <a:pt x="17" y="177"/>
                    <a:pt x="17" y="178"/>
                    <a:pt x="17" y="178"/>
                  </a:cubicBezTo>
                  <a:cubicBezTo>
                    <a:pt x="16" y="178"/>
                    <a:pt x="16" y="178"/>
                    <a:pt x="16" y="178"/>
                  </a:cubicBezTo>
                  <a:cubicBezTo>
                    <a:pt x="17" y="177"/>
                    <a:pt x="17" y="177"/>
                    <a:pt x="17" y="177"/>
                  </a:cubicBezTo>
                  <a:close/>
                  <a:moveTo>
                    <a:pt x="23" y="181"/>
                  </a:moveTo>
                  <a:cubicBezTo>
                    <a:pt x="23" y="181"/>
                    <a:pt x="23" y="181"/>
                    <a:pt x="23" y="181"/>
                  </a:cubicBezTo>
                  <a:cubicBezTo>
                    <a:pt x="24" y="181"/>
                    <a:pt x="24" y="181"/>
                    <a:pt x="24" y="181"/>
                  </a:cubicBezTo>
                  <a:cubicBezTo>
                    <a:pt x="23" y="181"/>
                    <a:pt x="23" y="181"/>
                    <a:pt x="23" y="181"/>
                  </a:cubicBezTo>
                  <a:cubicBezTo>
                    <a:pt x="23" y="181"/>
                    <a:pt x="23" y="181"/>
                    <a:pt x="23" y="181"/>
                  </a:cubicBezTo>
                  <a:cubicBezTo>
                    <a:pt x="23" y="181"/>
                    <a:pt x="23" y="181"/>
                    <a:pt x="23" y="181"/>
                  </a:cubicBezTo>
                  <a:close/>
                  <a:moveTo>
                    <a:pt x="25" y="181"/>
                  </a:moveTo>
                  <a:cubicBezTo>
                    <a:pt x="25" y="182"/>
                    <a:pt x="25" y="182"/>
                    <a:pt x="25" y="182"/>
                  </a:cubicBezTo>
                  <a:cubicBezTo>
                    <a:pt x="24" y="181"/>
                    <a:pt x="24" y="181"/>
                    <a:pt x="24" y="181"/>
                  </a:cubicBezTo>
                  <a:cubicBezTo>
                    <a:pt x="24" y="181"/>
                    <a:pt x="24" y="181"/>
                    <a:pt x="24" y="181"/>
                  </a:cubicBezTo>
                  <a:cubicBezTo>
                    <a:pt x="23" y="180"/>
                    <a:pt x="23" y="180"/>
                    <a:pt x="23" y="180"/>
                  </a:cubicBezTo>
                  <a:cubicBezTo>
                    <a:pt x="22" y="180"/>
                    <a:pt x="22" y="180"/>
                    <a:pt x="22" y="180"/>
                  </a:cubicBezTo>
                  <a:cubicBezTo>
                    <a:pt x="22" y="180"/>
                    <a:pt x="22" y="180"/>
                    <a:pt x="22" y="180"/>
                  </a:cubicBezTo>
                  <a:cubicBezTo>
                    <a:pt x="21" y="179"/>
                    <a:pt x="21" y="179"/>
                    <a:pt x="21" y="179"/>
                  </a:cubicBezTo>
                  <a:cubicBezTo>
                    <a:pt x="20" y="179"/>
                    <a:pt x="20" y="179"/>
                    <a:pt x="20" y="179"/>
                  </a:cubicBezTo>
                  <a:cubicBezTo>
                    <a:pt x="20" y="179"/>
                    <a:pt x="20" y="179"/>
                    <a:pt x="20" y="179"/>
                  </a:cubicBezTo>
                  <a:cubicBezTo>
                    <a:pt x="19" y="178"/>
                    <a:pt x="19" y="178"/>
                    <a:pt x="19" y="178"/>
                  </a:cubicBezTo>
                  <a:cubicBezTo>
                    <a:pt x="19" y="178"/>
                    <a:pt x="19" y="178"/>
                    <a:pt x="19" y="178"/>
                  </a:cubicBezTo>
                  <a:cubicBezTo>
                    <a:pt x="19" y="177"/>
                    <a:pt x="19" y="177"/>
                    <a:pt x="19" y="177"/>
                  </a:cubicBezTo>
                  <a:cubicBezTo>
                    <a:pt x="20" y="177"/>
                    <a:pt x="20" y="177"/>
                    <a:pt x="20" y="177"/>
                  </a:cubicBezTo>
                  <a:cubicBezTo>
                    <a:pt x="20" y="178"/>
                    <a:pt x="20" y="178"/>
                    <a:pt x="20" y="178"/>
                  </a:cubicBezTo>
                  <a:cubicBezTo>
                    <a:pt x="21" y="178"/>
                    <a:pt x="21" y="178"/>
                    <a:pt x="21" y="178"/>
                  </a:cubicBezTo>
                  <a:cubicBezTo>
                    <a:pt x="22" y="178"/>
                    <a:pt x="22" y="178"/>
                    <a:pt x="22" y="178"/>
                  </a:cubicBezTo>
                  <a:cubicBezTo>
                    <a:pt x="22" y="178"/>
                    <a:pt x="22" y="178"/>
                    <a:pt x="22" y="178"/>
                  </a:cubicBezTo>
                  <a:cubicBezTo>
                    <a:pt x="24" y="178"/>
                    <a:pt x="24" y="178"/>
                    <a:pt x="24" y="178"/>
                  </a:cubicBezTo>
                  <a:cubicBezTo>
                    <a:pt x="24" y="179"/>
                    <a:pt x="24" y="179"/>
                    <a:pt x="24" y="179"/>
                  </a:cubicBezTo>
                  <a:cubicBezTo>
                    <a:pt x="24" y="179"/>
                    <a:pt x="24" y="179"/>
                    <a:pt x="24" y="179"/>
                  </a:cubicBezTo>
                  <a:cubicBezTo>
                    <a:pt x="25" y="179"/>
                    <a:pt x="25" y="179"/>
                    <a:pt x="25" y="179"/>
                  </a:cubicBezTo>
                  <a:cubicBezTo>
                    <a:pt x="26" y="179"/>
                    <a:pt x="26" y="179"/>
                    <a:pt x="26" y="179"/>
                  </a:cubicBezTo>
                  <a:cubicBezTo>
                    <a:pt x="26" y="180"/>
                    <a:pt x="26" y="180"/>
                    <a:pt x="26" y="180"/>
                  </a:cubicBezTo>
                  <a:cubicBezTo>
                    <a:pt x="26" y="180"/>
                    <a:pt x="26" y="180"/>
                    <a:pt x="26" y="180"/>
                  </a:cubicBezTo>
                  <a:cubicBezTo>
                    <a:pt x="25" y="180"/>
                    <a:pt x="25" y="180"/>
                    <a:pt x="25" y="180"/>
                  </a:cubicBezTo>
                  <a:cubicBezTo>
                    <a:pt x="26" y="180"/>
                    <a:pt x="26" y="180"/>
                    <a:pt x="26" y="180"/>
                  </a:cubicBezTo>
                  <a:cubicBezTo>
                    <a:pt x="26" y="180"/>
                    <a:pt x="26" y="180"/>
                    <a:pt x="26" y="180"/>
                  </a:cubicBezTo>
                  <a:cubicBezTo>
                    <a:pt x="25" y="181"/>
                    <a:pt x="25" y="181"/>
                    <a:pt x="25" y="181"/>
                  </a:cubicBezTo>
                  <a:cubicBezTo>
                    <a:pt x="25" y="181"/>
                    <a:pt x="25" y="181"/>
                    <a:pt x="25" y="181"/>
                  </a:cubicBezTo>
                  <a:close/>
                  <a:moveTo>
                    <a:pt x="26" y="181"/>
                  </a:moveTo>
                  <a:cubicBezTo>
                    <a:pt x="26" y="182"/>
                    <a:pt x="26" y="182"/>
                    <a:pt x="26" y="182"/>
                  </a:cubicBezTo>
                  <a:cubicBezTo>
                    <a:pt x="26" y="182"/>
                    <a:pt x="26" y="182"/>
                    <a:pt x="26" y="182"/>
                  </a:cubicBezTo>
                  <a:cubicBezTo>
                    <a:pt x="26" y="182"/>
                    <a:pt x="26" y="182"/>
                    <a:pt x="26" y="182"/>
                  </a:cubicBezTo>
                  <a:cubicBezTo>
                    <a:pt x="27" y="181"/>
                    <a:pt x="27" y="181"/>
                    <a:pt x="27" y="181"/>
                  </a:cubicBezTo>
                  <a:cubicBezTo>
                    <a:pt x="27" y="181"/>
                    <a:pt x="27" y="181"/>
                    <a:pt x="27" y="181"/>
                  </a:cubicBezTo>
                  <a:cubicBezTo>
                    <a:pt x="27" y="181"/>
                    <a:pt x="27" y="181"/>
                    <a:pt x="27" y="181"/>
                  </a:cubicBezTo>
                  <a:cubicBezTo>
                    <a:pt x="26" y="181"/>
                    <a:pt x="26" y="181"/>
                    <a:pt x="26" y="181"/>
                  </a:cubicBezTo>
                  <a:close/>
                  <a:moveTo>
                    <a:pt x="31" y="180"/>
                  </a:moveTo>
                  <a:cubicBezTo>
                    <a:pt x="31" y="181"/>
                    <a:pt x="31" y="181"/>
                    <a:pt x="31" y="181"/>
                  </a:cubicBezTo>
                  <a:cubicBezTo>
                    <a:pt x="31" y="182"/>
                    <a:pt x="31" y="182"/>
                    <a:pt x="31" y="182"/>
                  </a:cubicBezTo>
                  <a:cubicBezTo>
                    <a:pt x="31" y="182"/>
                    <a:pt x="31" y="182"/>
                    <a:pt x="31" y="182"/>
                  </a:cubicBezTo>
                  <a:cubicBezTo>
                    <a:pt x="30" y="182"/>
                    <a:pt x="30" y="182"/>
                    <a:pt x="30" y="182"/>
                  </a:cubicBezTo>
                  <a:cubicBezTo>
                    <a:pt x="30" y="181"/>
                    <a:pt x="30" y="181"/>
                    <a:pt x="30" y="181"/>
                  </a:cubicBezTo>
                  <a:cubicBezTo>
                    <a:pt x="29" y="182"/>
                    <a:pt x="29" y="182"/>
                    <a:pt x="29" y="182"/>
                  </a:cubicBezTo>
                  <a:cubicBezTo>
                    <a:pt x="29" y="181"/>
                    <a:pt x="29" y="181"/>
                    <a:pt x="29" y="181"/>
                  </a:cubicBezTo>
                  <a:cubicBezTo>
                    <a:pt x="28" y="181"/>
                    <a:pt x="28" y="181"/>
                    <a:pt x="28" y="181"/>
                  </a:cubicBezTo>
                  <a:cubicBezTo>
                    <a:pt x="28" y="181"/>
                    <a:pt x="28" y="181"/>
                    <a:pt x="28" y="181"/>
                  </a:cubicBezTo>
                  <a:cubicBezTo>
                    <a:pt x="27" y="181"/>
                    <a:pt x="27" y="181"/>
                    <a:pt x="27" y="181"/>
                  </a:cubicBezTo>
                  <a:cubicBezTo>
                    <a:pt x="27" y="181"/>
                    <a:pt x="27" y="181"/>
                    <a:pt x="27" y="181"/>
                  </a:cubicBezTo>
                  <a:cubicBezTo>
                    <a:pt x="27" y="180"/>
                    <a:pt x="27" y="180"/>
                    <a:pt x="27" y="180"/>
                  </a:cubicBezTo>
                  <a:cubicBezTo>
                    <a:pt x="28" y="180"/>
                    <a:pt x="28" y="180"/>
                    <a:pt x="28" y="180"/>
                  </a:cubicBezTo>
                  <a:cubicBezTo>
                    <a:pt x="28" y="180"/>
                    <a:pt x="28" y="180"/>
                    <a:pt x="28" y="180"/>
                  </a:cubicBezTo>
                  <a:cubicBezTo>
                    <a:pt x="30" y="180"/>
                    <a:pt x="30" y="180"/>
                    <a:pt x="30" y="180"/>
                  </a:cubicBezTo>
                  <a:cubicBezTo>
                    <a:pt x="30" y="181"/>
                    <a:pt x="30" y="181"/>
                    <a:pt x="30" y="181"/>
                  </a:cubicBezTo>
                  <a:cubicBezTo>
                    <a:pt x="30" y="180"/>
                    <a:pt x="30" y="180"/>
                    <a:pt x="30" y="180"/>
                  </a:cubicBezTo>
                  <a:cubicBezTo>
                    <a:pt x="31" y="180"/>
                    <a:pt x="31" y="180"/>
                    <a:pt x="31" y="180"/>
                  </a:cubicBezTo>
                  <a:cubicBezTo>
                    <a:pt x="31" y="180"/>
                    <a:pt x="31" y="180"/>
                    <a:pt x="31" y="180"/>
                  </a:cubicBezTo>
                  <a:close/>
                  <a:moveTo>
                    <a:pt x="34" y="180"/>
                  </a:moveTo>
                  <a:cubicBezTo>
                    <a:pt x="33" y="180"/>
                    <a:pt x="33" y="180"/>
                    <a:pt x="33" y="180"/>
                  </a:cubicBezTo>
                  <a:cubicBezTo>
                    <a:pt x="33" y="179"/>
                    <a:pt x="33" y="179"/>
                    <a:pt x="33" y="179"/>
                  </a:cubicBezTo>
                  <a:cubicBezTo>
                    <a:pt x="33" y="179"/>
                    <a:pt x="33" y="179"/>
                    <a:pt x="33" y="179"/>
                  </a:cubicBezTo>
                  <a:cubicBezTo>
                    <a:pt x="33" y="178"/>
                    <a:pt x="33" y="178"/>
                    <a:pt x="33" y="178"/>
                  </a:cubicBezTo>
                  <a:cubicBezTo>
                    <a:pt x="32" y="178"/>
                    <a:pt x="32" y="178"/>
                    <a:pt x="32" y="178"/>
                  </a:cubicBezTo>
                  <a:cubicBezTo>
                    <a:pt x="32" y="177"/>
                    <a:pt x="32" y="177"/>
                    <a:pt x="32" y="177"/>
                  </a:cubicBezTo>
                  <a:cubicBezTo>
                    <a:pt x="32" y="176"/>
                    <a:pt x="32" y="176"/>
                    <a:pt x="32" y="176"/>
                  </a:cubicBezTo>
                  <a:cubicBezTo>
                    <a:pt x="32" y="177"/>
                    <a:pt x="32" y="177"/>
                    <a:pt x="32" y="177"/>
                  </a:cubicBezTo>
                  <a:cubicBezTo>
                    <a:pt x="31" y="178"/>
                    <a:pt x="31" y="178"/>
                    <a:pt x="31" y="178"/>
                  </a:cubicBezTo>
                  <a:cubicBezTo>
                    <a:pt x="32" y="179"/>
                    <a:pt x="32" y="179"/>
                    <a:pt x="32" y="179"/>
                  </a:cubicBezTo>
                  <a:cubicBezTo>
                    <a:pt x="31" y="179"/>
                    <a:pt x="31" y="179"/>
                    <a:pt x="31" y="179"/>
                  </a:cubicBezTo>
                  <a:cubicBezTo>
                    <a:pt x="31" y="180"/>
                    <a:pt x="31" y="180"/>
                    <a:pt x="31" y="180"/>
                  </a:cubicBezTo>
                  <a:cubicBezTo>
                    <a:pt x="32" y="180"/>
                    <a:pt x="32" y="180"/>
                    <a:pt x="32" y="180"/>
                  </a:cubicBezTo>
                  <a:cubicBezTo>
                    <a:pt x="33" y="180"/>
                    <a:pt x="33" y="180"/>
                    <a:pt x="33" y="180"/>
                  </a:cubicBezTo>
                  <a:cubicBezTo>
                    <a:pt x="33" y="181"/>
                    <a:pt x="33" y="181"/>
                    <a:pt x="33" y="181"/>
                  </a:cubicBezTo>
                  <a:cubicBezTo>
                    <a:pt x="34" y="180"/>
                    <a:pt x="34" y="180"/>
                    <a:pt x="34" y="180"/>
                  </a:cubicBezTo>
                  <a:close/>
                  <a:moveTo>
                    <a:pt x="30" y="186"/>
                  </a:moveTo>
                  <a:cubicBezTo>
                    <a:pt x="31" y="186"/>
                    <a:pt x="31" y="186"/>
                    <a:pt x="31" y="186"/>
                  </a:cubicBezTo>
                  <a:cubicBezTo>
                    <a:pt x="31" y="186"/>
                    <a:pt x="31" y="186"/>
                    <a:pt x="31" y="186"/>
                  </a:cubicBezTo>
                  <a:cubicBezTo>
                    <a:pt x="31" y="187"/>
                    <a:pt x="31" y="187"/>
                    <a:pt x="31" y="187"/>
                  </a:cubicBezTo>
                  <a:cubicBezTo>
                    <a:pt x="30" y="186"/>
                    <a:pt x="30" y="186"/>
                    <a:pt x="30" y="186"/>
                  </a:cubicBezTo>
                  <a:close/>
                  <a:moveTo>
                    <a:pt x="31" y="185"/>
                  </a:moveTo>
                  <a:cubicBezTo>
                    <a:pt x="30" y="185"/>
                    <a:pt x="30" y="185"/>
                    <a:pt x="30" y="185"/>
                  </a:cubicBezTo>
                  <a:cubicBezTo>
                    <a:pt x="31" y="185"/>
                    <a:pt x="31" y="185"/>
                    <a:pt x="31" y="185"/>
                  </a:cubicBezTo>
                  <a:cubicBezTo>
                    <a:pt x="31" y="185"/>
                    <a:pt x="31" y="185"/>
                    <a:pt x="31" y="185"/>
                  </a:cubicBezTo>
                  <a:cubicBezTo>
                    <a:pt x="31" y="185"/>
                    <a:pt x="31" y="185"/>
                    <a:pt x="31" y="185"/>
                  </a:cubicBezTo>
                  <a:cubicBezTo>
                    <a:pt x="31" y="185"/>
                    <a:pt x="31" y="185"/>
                    <a:pt x="31" y="185"/>
                  </a:cubicBezTo>
                  <a:close/>
                  <a:moveTo>
                    <a:pt x="48" y="190"/>
                  </a:moveTo>
                  <a:cubicBezTo>
                    <a:pt x="48" y="189"/>
                    <a:pt x="48" y="189"/>
                    <a:pt x="48" y="189"/>
                  </a:cubicBezTo>
                  <a:cubicBezTo>
                    <a:pt x="48" y="189"/>
                    <a:pt x="48" y="189"/>
                    <a:pt x="48" y="189"/>
                  </a:cubicBezTo>
                  <a:cubicBezTo>
                    <a:pt x="48" y="188"/>
                    <a:pt x="48" y="188"/>
                    <a:pt x="48" y="188"/>
                  </a:cubicBezTo>
                  <a:cubicBezTo>
                    <a:pt x="48" y="188"/>
                    <a:pt x="48" y="188"/>
                    <a:pt x="48" y="188"/>
                  </a:cubicBezTo>
                  <a:cubicBezTo>
                    <a:pt x="49" y="189"/>
                    <a:pt x="49" y="189"/>
                    <a:pt x="49" y="189"/>
                  </a:cubicBezTo>
                  <a:cubicBezTo>
                    <a:pt x="49" y="190"/>
                    <a:pt x="49" y="190"/>
                    <a:pt x="49" y="190"/>
                  </a:cubicBezTo>
                  <a:cubicBezTo>
                    <a:pt x="48" y="190"/>
                    <a:pt x="48" y="190"/>
                    <a:pt x="48" y="190"/>
                  </a:cubicBezTo>
                  <a:close/>
                  <a:moveTo>
                    <a:pt x="37" y="186"/>
                  </a:moveTo>
                  <a:cubicBezTo>
                    <a:pt x="38" y="185"/>
                    <a:pt x="38" y="185"/>
                    <a:pt x="38" y="185"/>
                  </a:cubicBezTo>
                  <a:cubicBezTo>
                    <a:pt x="38" y="185"/>
                    <a:pt x="38" y="185"/>
                    <a:pt x="38" y="185"/>
                  </a:cubicBezTo>
                  <a:cubicBezTo>
                    <a:pt x="39" y="185"/>
                    <a:pt x="39" y="185"/>
                    <a:pt x="39" y="185"/>
                  </a:cubicBezTo>
                  <a:cubicBezTo>
                    <a:pt x="40" y="185"/>
                    <a:pt x="40" y="185"/>
                    <a:pt x="40" y="185"/>
                  </a:cubicBezTo>
                  <a:cubicBezTo>
                    <a:pt x="42" y="185"/>
                    <a:pt x="42" y="185"/>
                    <a:pt x="42" y="185"/>
                  </a:cubicBezTo>
                  <a:cubicBezTo>
                    <a:pt x="43" y="184"/>
                    <a:pt x="43" y="184"/>
                    <a:pt x="43" y="184"/>
                  </a:cubicBezTo>
                  <a:cubicBezTo>
                    <a:pt x="45" y="185"/>
                    <a:pt x="45" y="185"/>
                    <a:pt x="45" y="185"/>
                  </a:cubicBezTo>
                  <a:cubicBezTo>
                    <a:pt x="46" y="185"/>
                    <a:pt x="46" y="185"/>
                    <a:pt x="46" y="185"/>
                  </a:cubicBezTo>
                  <a:cubicBezTo>
                    <a:pt x="47" y="184"/>
                    <a:pt x="47" y="184"/>
                    <a:pt x="47" y="184"/>
                  </a:cubicBezTo>
                  <a:cubicBezTo>
                    <a:pt x="48" y="185"/>
                    <a:pt x="48" y="185"/>
                    <a:pt x="48" y="185"/>
                  </a:cubicBezTo>
                  <a:cubicBezTo>
                    <a:pt x="48" y="185"/>
                    <a:pt x="48" y="185"/>
                    <a:pt x="48" y="185"/>
                  </a:cubicBezTo>
                  <a:cubicBezTo>
                    <a:pt x="48" y="186"/>
                    <a:pt x="48" y="186"/>
                    <a:pt x="48" y="186"/>
                  </a:cubicBezTo>
                  <a:cubicBezTo>
                    <a:pt x="48" y="186"/>
                    <a:pt x="48" y="186"/>
                    <a:pt x="48" y="186"/>
                  </a:cubicBezTo>
                  <a:cubicBezTo>
                    <a:pt x="47" y="187"/>
                    <a:pt x="47" y="187"/>
                    <a:pt x="47" y="187"/>
                  </a:cubicBezTo>
                  <a:cubicBezTo>
                    <a:pt x="47" y="186"/>
                    <a:pt x="47" y="186"/>
                    <a:pt x="47" y="186"/>
                  </a:cubicBezTo>
                  <a:cubicBezTo>
                    <a:pt x="46" y="186"/>
                    <a:pt x="46" y="186"/>
                    <a:pt x="46" y="186"/>
                  </a:cubicBezTo>
                  <a:cubicBezTo>
                    <a:pt x="45" y="186"/>
                    <a:pt x="45" y="186"/>
                    <a:pt x="45" y="186"/>
                  </a:cubicBezTo>
                  <a:cubicBezTo>
                    <a:pt x="44" y="186"/>
                    <a:pt x="44" y="186"/>
                    <a:pt x="44" y="186"/>
                  </a:cubicBezTo>
                  <a:cubicBezTo>
                    <a:pt x="44" y="186"/>
                    <a:pt x="44" y="186"/>
                    <a:pt x="44" y="186"/>
                  </a:cubicBezTo>
                  <a:cubicBezTo>
                    <a:pt x="44" y="185"/>
                    <a:pt x="44" y="185"/>
                    <a:pt x="44" y="185"/>
                  </a:cubicBezTo>
                  <a:cubicBezTo>
                    <a:pt x="43" y="185"/>
                    <a:pt x="43" y="185"/>
                    <a:pt x="43" y="185"/>
                  </a:cubicBezTo>
                  <a:cubicBezTo>
                    <a:pt x="42" y="186"/>
                    <a:pt x="42" y="186"/>
                    <a:pt x="42" y="186"/>
                  </a:cubicBezTo>
                  <a:cubicBezTo>
                    <a:pt x="42" y="186"/>
                    <a:pt x="42" y="186"/>
                    <a:pt x="42" y="186"/>
                  </a:cubicBezTo>
                  <a:cubicBezTo>
                    <a:pt x="41" y="186"/>
                    <a:pt x="41" y="186"/>
                    <a:pt x="41" y="186"/>
                  </a:cubicBezTo>
                  <a:cubicBezTo>
                    <a:pt x="42" y="187"/>
                    <a:pt x="42" y="187"/>
                    <a:pt x="42" y="187"/>
                  </a:cubicBezTo>
                  <a:cubicBezTo>
                    <a:pt x="42" y="186"/>
                    <a:pt x="42" y="186"/>
                    <a:pt x="42" y="186"/>
                  </a:cubicBezTo>
                  <a:cubicBezTo>
                    <a:pt x="43" y="187"/>
                    <a:pt x="43" y="187"/>
                    <a:pt x="43" y="187"/>
                  </a:cubicBezTo>
                  <a:cubicBezTo>
                    <a:pt x="43" y="187"/>
                    <a:pt x="43" y="187"/>
                    <a:pt x="43" y="187"/>
                  </a:cubicBezTo>
                  <a:cubicBezTo>
                    <a:pt x="43" y="187"/>
                    <a:pt x="43" y="187"/>
                    <a:pt x="43" y="187"/>
                  </a:cubicBezTo>
                  <a:cubicBezTo>
                    <a:pt x="44" y="188"/>
                    <a:pt x="44" y="188"/>
                    <a:pt x="44" y="188"/>
                  </a:cubicBezTo>
                  <a:cubicBezTo>
                    <a:pt x="45" y="188"/>
                    <a:pt x="45" y="188"/>
                    <a:pt x="45" y="188"/>
                  </a:cubicBezTo>
                  <a:cubicBezTo>
                    <a:pt x="45" y="189"/>
                    <a:pt x="45" y="189"/>
                    <a:pt x="45" y="189"/>
                  </a:cubicBezTo>
                  <a:cubicBezTo>
                    <a:pt x="44" y="189"/>
                    <a:pt x="44" y="189"/>
                    <a:pt x="44" y="189"/>
                  </a:cubicBezTo>
                  <a:cubicBezTo>
                    <a:pt x="43" y="188"/>
                    <a:pt x="43" y="188"/>
                    <a:pt x="43" y="188"/>
                  </a:cubicBezTo>
                  <a:cubicBezTo>
                    <a:pt x="43" y="188"/>
                    <a:pt x="43" y="188"/>
                    <a:pt x="43" y="188"/>
                  </a:cubicBezTo>
                  <a:cubicBezTo>
                    <a:pt x="42" y="188"/>
                    <a:pt x="42" y="188"/>
                    <a:pt x="42" y="188"/>
                  </a:cubicBezTo>
                  <a:cubicBezTo>
                    <a:pt x="41" y="188"/>
                    <a:pt x="41" y="188"/>
                    <a:pt x="41" y="188"/>
                  </a:cubicBezTo>
                  <a:cubicBezTo>
                    <a:pt x="41" y="187"/>
                    <a:pt x="41" y="187"/>
                    <a:pt x="41" y="187"/>
                  </a:cubicBezTo>
                  <a:cubicBezTo>
                    <a:pt x="40" y="187"/>
                    <a:pt x="40" y="187"/>
                    <a:pt x="40" y="187"/>
                  </a:cubicBezTo>
                  <a:cubicBezTo>
                    <a:pt x="40" y="188"/>
                    <a:pt x="40" y="188"/>
                    <a:pt x="40" y="188"/>
                  </a:cubicBezTo>
                  <a:cubicBezTo>
                    <a:pt x="41" y="188"/>
                    <a:pt x="41" y="188"/>
                    <a:pt x="41" y="188"/>
                  </a:cubicBezTo>
                  <a:cubicBezTo>
                    <a:pt x="41" y="189"/>
                    <a:pt x="41" y="189"/>
                    <a:pt x="41" y="189"/>
                  </a:cubicBezTo>
                  <a:cubicBezTo>
                    <a:pt x="40" y="189"/>
                    <a:pt x="40" y="189"/>
                    <a:pt x="40" y="189"/>
                  </a:cubicBezTo>
                  <a:cubicBezTo>
                    <a:pt x="39" y="188"/>
                    <a:pt x="39" y="188"/>
                    <a:pt x="39" y="188"/>
                  </a:cubicBezTo>
                  <a:cubicBezTo>
                    <a:pt x="39" y="188"/>
                    <a:pt x="39" y="188"/>
                    <a:pt x="39" y="188"/>
                  </a:cubicBezTo>
                  <a:cubicBezTo>
                    <a:pt x="38" y="188"/>
                    <a:pt x="38" y="188"/>
                    <a:pt x="38" y="188"/>
                  </a:cubicBezTo>
                  <a:cubicBezTo>
                    <a:pt x="38" y="188"/>
                    <a:pt x="38" y="188"/>
                    <a:pt x="38" y="188"/>
                  </a:cubicBezTo>
                  <a:cubicBezTo>
                    <a:pt x="38" y="187"/>
                    <a:pt x="38" y="187"/>
                    <a:pt x="38" y="187"/>
                  </a:cubicBezTo>
                  <a:cubicBezTo>
                    <a:pt x="37" y="188"/>
                    <a:pt x="37" y="188"/>
                    <a:pt x="37" y="188"/>
                  </a:cubicBezTo>
                  <a:cubicBezTo>
                    <a:pt x="37" y="187"/>
                    <a:pt x="37" y="187"/>
                    <a:pt x="37" y="187"/>
                  </a:cubicBezTo>
                  <a:cubicBezTo>
                    <a:pt x="37" y="187"/>
                    <a:pt x="37" y="187"/>
                    <a:pt x="37" y="187"/>
                  </a:cubicBezTo>
                  <a:cubicBezTo>
                    <a:pt x="37" y="187"/>
                    <a:pt x="37" y="187"/>
                    <a:pt x="37" y="187"/>
                  </a:cubicBezTo>
                  <a:cubicBezTo>
                    <a:pt x="39" y="186"/>
                    <a:pt x="39" y="186"/>
                    <a:pt x="39" y="186"/>
                  </a:cubicBezTo>
                  <a:cubicBezTo>
                    <a:pt x="38" y="186"/>
                    <a:pt x="38" y="186"/>
                    <a:pt x="38" y="186"/>
                  </a:cubicBezTo>
                  <a:cubicBezTo>
                    <a:pt x="38" y="186"/>
                    <a:pt x="38" y="186"/>
                    <a:pt x="38" y="186"/>
                  </a:cubicBezTo>
                  <a:lnTo>
                    <a:pt x="37" y="18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87" name="Rectangle 186"/>
            <p:cNvSpPr>
              <a:spLocks noChangeArrowheads="1"/>
            </p:cNvSpPr>
            <p:nvPr/>
          </p:nvSpPr>
          <p:spPr bwMode="auto">
            <a:xfrm>
              <a:off x="10211639" y="6469624"/>
              <a:ext cx="1990" cy="7756"/>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88" name="Freeform 187"/>
            <p:cNvSpPr>
              <a:spLocks noEditPoints="1"/>
            </p:cNvSpPr>
            <p:nvPr/>
          </p:nvSpPr>
          <p:spPr bwMode="auto">
            <a:xfrm>
              <a:off x="10225568" y="6477380"/>
              <a:ext cx="21885" cy="21327"/>
            </a:xfrm>
            <a:custGeom>
              <a:avLst/>
              <a:gdLst>
                <a:gd name="T0" fmla="*/ 11 w 11"/>
                <a:gd name="T1" fmla="*/ 11 h 11"/>
                <a:gd name="T2" fmla="*/ 7 w 11"/>
                <a:gd name="T3" fmla="*/ 11 h 11"/>
                <a:gd name="T4" fmla="*/ 7 w 11"/>
                <a:gd name="T5" fmla="*/ 11 h 11"/>
                <a:gd name="T6" fmla="*/ 11 w 11"/>
                <a:gd name="T7" fmla="*/ 11 h 11"/>
                <a:gd name="T8" fmla="*/ 11 w 11"/>
                <a:gd name="T9" fmla="*/ 11 h 11"/>
                <a:gd name="T10" fmla="*/ 7 w 11"/>
                <a:gd name="T11" fmla="*/ 0 h 11"/>
                <a:gd name="T12" fmla="*/ 4 w 11"/>
                <a:gd name="T13" fmla="*/ 4 h 11"/>
                <a:gd name="T14" fmla="*/ 7 w 11"/>
                <a:gd name="T15" fmla="*/ 4 h 11"/>
                <a:gd name="T16" fmla="*/ 11 w 11"/>
                <a:gd name="T17" fmla="*/ 8 h 11"/>
                <a:gd name="T18" fmla="*/ 7 w 11"/>
                <a:gd name="T19" fmla="*/ 0 h 11"/>
                <a:gd name="T20" fmla="*/ 7 w 11"/>
                <a:gd name="T21" fmla="*/ 0 h 11"/>
                <a:gd name="T22" fmla="*/ 0 w 11"/>
                <a:gd name="T23" fmla="*/ 4 h 11"/>
                <a:gd name="T24" fmla="*/ 4 w 11"/>
                <a:gd name="T25" fmla="*/ 8 h 11"/>
                <a:gd name="T26" fmla="*/ 4 w 11"/>
                <a:gd name="T27" fmla="*/ 11 h 11"/>
                <a:gd name="T28" fmla="*/ 0 w 11"/>
                <a:gd name="T29" fmla="*/ 4 h 11"/>
                <a:gd name="T30" fmla="*/ 0 w 11"/>
                <a:gd name="T31" fmla="*/ 4 h 11"/>
                <a:gd name="T32" fmla="*/ 0 w 11"/>
                <a:gd name="T3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1">
                  <a:moveTo>
                    <a:pt x="11" y="11"/>
                  </a:moveTo>
                  <a:lnTo>
                    <a:pt x="7" y="11"/>
                  </a:lnTo>
                  <a:lnTo>
                    <a:pt x="7" y="11"/>
                  </a:lnTo>
                  <a:lnTo>
                    <a:pt x="11" y="11"/>
                  </a:lnTo>
                  <a:lnTo>
                    <a:pt x="11" y="11"/>
                  </a:lnTo>
                  <a:close/>
                  <a:moveTo>
                    <a:pt x="7" y="0"/>
                  </a:moveTo>
                  <a:lnTo>
                    <a:pt x="4" y="4"/>
                  </a:lnTo>
                  <a:lnTo>
                    <a:pt x="7" y="4"/>
                  </a:lnTo>
                  <a:lnTo>
                    <a:pt x="11" y="8"/>
                  </a:lnTo>
                  <a:lnTo>
                    <a:pt x="7" y="0"/>
                  </a:lnTo>
                  <a:lnTo>
                    <a:pt x="7" y="0"/>
                  </a:lnTo>
                  <a:close/>
                  <a:moveTo>
                    <a:pt x="0" y="4"/>
                  </a:moveTo>
                  <a:lnTo>
                    <a:pt x="4" y="8"/>
                  </a:lnTo>
                  <a:lnTo>
                    <a:pt x="4" y="11"/>
                  </a:lnTo>
                  <a:lnTo>
                    <a:pt x="0" y="4"/>
                  </a:lnTo>
                  <a:lnTo>
                    <a:pt x="0" y="4"/>
                  </a:lnTo>
                  <a:lnTo>
                    <a:pt x="0"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89" name="Freeform 188"/>
            <p:cNvSpPr>
              <a:spLocks/>
            </p:cNvSpPr>
            <p:nvPr/>
          </p:nvSpPr>
          <p:spPr bwMode="auto">
            <a:xfrm>
              <a:off x="10233527" y="6506461"/>
              <a:ext cx="5969" cy="13573"/>
            </a:xfrm>
            <a:custGeom>
              <a:avLst/>
              <a:gdLst>
                <a:gd name="T0" fmla="*/ 0 w 1"/>
                <a:gd name="T1" fmla="*/ 0 h 2"/>
                <a:gd name="T2" fmla="*/ 1 w 1"/>
                <a:gd name="T3" fmla="*/ 1 h 2"/>
                <a:gd name="T4" fmla="*/ 1 w 1"/>
                <a:gd name="T5" fmla="*/ 2 h 2"/>
                <a:gd name="T6" fmla="*/ 0 w 1"/>
                <a:gd name="T7" fmla="*/ 2 h 2"/>
                <a:gd name="T8" fmla="*/ 0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1" y="1"/>
                    <a:pt x="1" y="1"/>
                    <a:pt x="1" y="1"/>
                  </a:cubicBezTo>
                  <a:cubicBezTo>
                    <a:pt x="1" y="2"/>
                    <a:pt x="1" y="2"/>
                    <a:pt x="1" y="2"/>
                  </a:cubicBezTo>
                  <a:cubicBezTo>
                    <a:pt x="0" y="2"/>
                    <a:pt x="0" y="2"/>
                    <a:pt x="0" y="2"/>
                  </a:cubicBezTo>
                  <a:cubicBezTo>
                    <a:pt x="0" y="1"/>
                    <a:pt x="0" y="1"/>
                    <a:pt x="0" y="1"/>
                  </a:cubicBezTo>
                  <a:cubicBezTo>
                    <a:pt x="0" y="1"/>
                    <a:pt x="1" y="0"/>
                    <a:pt x="0" y="0"/>
                  </a:cubicBez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90" name="Freeform 189"/>
            <p:cNvSpPr>
              <a:spLocks noEditPoints="1"/>
            </p:cNvSpPr>
            <p:nvPr/>
          </p:nvSpPr>
          <p:spPr bwMode="auto">
            <a:xfrm>
              <a:off x="10233526" y="6527790"/>
              <a:ext cx="21885" cy="42654"/>
            </a:xfrm>
            <a:custGeom>
              <a:avLst/>
              <a:gdLst>
                <a:gd name="T0" fmla="*/ 7 w 11"/>
                <a:gd name="T1" fmla="*/ 15 h 22"/>
                <a:gd name="T2" fmla="*/ 3 w 11"/>
                <a:gd name="T3" fmla="*/ 19 h 22"/>
                <a:gd name="T4" fmla="*/ 3 w 11"/>
                <a:gd name="T5" fmla="*/ 22 h 22"/>
                <a:gd name="T6" fmla="*/ 7 w 11"/>
                <a:gd name="T7" fmla="*/ 22 h 22"/>
                <a:gd name="T8" fmla="*/ 11 w 11"/>
                <a:gd name="T9" fmla="*/ 19 h 22"/>
                <a:gd name="T10" fmla="*/ 7 w 11"/>
                <a:gd name="T11" fmla="*/ 15 h 22"/>
                <a:gd name="T12" fmla="*/ 7 w 11"/>
                <a:gd name="T13" fmla="*/ 15 h 22"/>
                <a:gd name="T14" fmla="*/ 0 w 11"/>
                <a:gd name="T15" fmla="*/ 0 h 22"/>
                <a:gd name="T16" fmla="*/ 7 w 11"/>
                <a:gd name="T17" fmla="*/ 4 h 22"/>
                <a:gd name="T18" fmla="*/ 11 w 11"/>
                <a:gd name="T19" fmla="*/ 8 h 22"/>
                <a:gd name="T20" fmla="*/ 11 w 11"/>
                <a:gd name="T21" fmla="*/ 11 h 22"/>
                <a:gd name="T22" fmla="*/ 7 w 11"/>
                <a:gd name="T23" fmla="*/ 8 h 22"/>
                <a:gd name="T24" fmla="*/ 3 w 11"/>
                <a:gd name="T25" fmla="*/ 8 h 22"/>
                <a:gd name="T26" fmla="*/ 3 w 11"/>
                <a:gd name="T27" fmla="*/ 8 h 22"/>
                <a:gd name="T28" fmla="*/ 0 w 11"/>
                <a:gd name="T29" fmla="*/ 4 h 22"/>
                <a:gd name="T30" fmla="*/ 0 w 11"/>
                <a:gd name="T3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22">
                  <a:moveTo>
                    <a:pt x="7" y="15"/>
                  </a:moveTo>
                  <a:lnTo>
                    <a:pt x="3" y="19"/>
                  </a:lnTo>
                  <a:lnTo>
                    <a:pt x="3" y="22"/>
                  </a:lnTo>
                  <a:lnTo>
                    <a:pt x="7" y="22"/>
                  </a:lnTo>
                  <a:lnTo>
                    <a:pt x="11" y="19"/>
                  </a:lnTo>
                  <a:lnTo>
                    <a:pt x="7" y="15"/>
                  </a:lnTo>
                  <a:lnTo>
                    <a:pt x="7" y="15"/>
                  </a:lnTo>
                  <a:close/>
                  <a:moveTo>
                    <a:pt x="0" y="0"/>
                  </a:moveTo>
                  <a:lnTo>
                    <a:pt x="7" y="4"/>
                  </a:lnTo>
                  <a:lnTo>
                    <a:pt x="11" y="8"/>
                  </a:lnTo>
                  <a:lnTo>
                    <a:pt x="11" y="11"/>
                  </a:lnTo>
                  <a:lnTo>
                    <a:pt x="7" y="8"/>
                  </a:lnTo>
                  <a:lnTo>
                    <a:pt x="3" y="8"/>
                  </a:lnTo>
                  <a:lnTo>
                    <a:pt x="3" y="8"/>
                  </a:lnTo>
                  <a:lnTo>
                    <a:pt x="0" y="4"/>
                  </a:lnTo>
                  <a:lnTo>
                    <a:pt x="0"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91" name="Freeform 190"/>
            <p:cNvSpPr>
              <a:spLocks/>
            </p:cNvSpPr>
            <p:nvPr/>
          </p:nvSpPr>
          <p:spPr bwMode="auto">
            <a:xfrm>
              <a:off x="10291220" y="6578199"/>
              <a:ext cx="7959" cy="7756"/>
            </a:xfrm>
            <a:custGeom>
              <a:avLst/>
              <a:gdLst>
                <a:gd name="T0" fmla="*/ 4 w 4"/>
                <a:gd name="T1" fmla="*/ 0 h 4"/>
                <a:gd name="T2" fmla="*/ 0 w 4"/>
                <a:gd name="T3" fmla="*/ 0 h 4"/>
                <a:gd name="T4" fmla="*/ 0 w 4"/>
                <a:gd name="T5" fmla="*/ 4 h 4"/>
                <a:gd name="T6" fmla="*/ 4 w 4"/>
                <a:gd name="T7" fmla="*/ 4 h 4"/>
                <a:gd name="T8" fmla="*/ 4 w 4"/>
                <a:gd name="T9" fmla="*/ 0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0" y="0"/>
                  </a:lnTo>
                  <a:lnTo>
                    <a:pt x="0" y="4"/>
                  </a:lnTo>
                  <a:lnTo>
                    <a:pt x="4" y="4"/>
                  </a:lnTo>
                  <a:lnTo>
                    <a:pt x="4" y="0"/>
                  </a:lnTo>
                  <a:lnTo>
                    <a:pt x="4"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92" name="Freeform 191"/>
            <p:cNvSpPr>
              <a:spLocks noEditPoints="1"/>
            </p:cNvSpPr>
            <p:nvPr/>
          </p:nvSpPr>
          <p:spPr bwMode="auto">
            <a:xfrm>
              <a:off x="10217609" y="6570444"/>
              <a:ext cx="21885" cy="44594"/>
            </a:xfrm>
            <a:custGeom>
              <a:avLst/>
              <a:gdLst>
                <a:gd name="T0" fmla="*/ 2 w 3"/>
                <a:gd name="T1" fmla="*/ 6 h 6"/>
                <a:gd name="T2" fmla="*/ 2 w 3"/>
                <a:gd name="T3" fmla="*/ 5 h 6"/>
                <a:gd name="T4" fmla="*/ 1 w 3"/>
                <a:gd name="T5" fmla="*/ 5 h 6"/>
                <a:gd name="T6" fmla="*/ 0 w 3"/>
                <a:gd name="T7" fmla="*/ 6 h 6"/>
                <a:gd name="T8" fmla="*/ 1 w 3"/>
                <a:gd name="T9" fmla="*/ 6 h 6"/>
                <a:gd name="T10" fmla="*/ 2 w 3"/>
                <a:gd name="T11" fmla="*/ 6 h 6"/>
                <a:gd name="T12" fmla="*/ 2 w 3"/>
                <a:gd name="T13" fmla="*/ 4 h 6"/>
                <a:gd name="T14" fmla="*/ 3 w 3"/>
                <a:gd name="T15" fmla="*/ 5 h 6"/>
                <a:gd name="T16" fmla="*/ 2 w 3"/>
                <a:gd name="T17" fmla="*/ 5 h 6"/>
                <a:gd name="T18" fmla="*/ 2 w 3"/>
                <a:gd name="T19" fmla="*/ 4 h 6"/>
                <a:gd name="T20" fmla="*/ 3 w 3"/>
                <a:gd name="T21" fmla="*/ 0 h 6"/>
                <a:gd name="T22" fmla="*/ 3 w 3"/>
                <a:gd name="T23" fmla="*/ 1 h 6"/>
                <a:gd name="T24" fmla="*/ 3 w 3"/>
                <a:gd name="T25" fmla="*/ 2 h 6"/>
                <a:gd name="T26" fmla="*/ 3 w 3"/>
                <a:gd name="T2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6">
                  <a:moveTo>
                    <a:pt x="2" y="6"/>
                  </a:moveTo>
                  <a:cubicBezTo>
                    <a:pt x="2" y="5"/>
                    <a:pt x="2" y="5"/>
                    <a:pt x="2" y="5"/>
                  </a:cubicBezTo>
                  <a:cubicBezTo>
                    <a:pt x="1" y="5"/>
                    <a:pt x="1" y="5"/>
                    <a:pt x="1" y="5"/>
                  </a:cubicBezTo>
                  <a:cubicBezTo>
                    <a:pt x="0" y="6"/>
                    <a:pt x="0" y="6"/>
                    <a:pt x="0" y="6"/>
                  </a:cubicBezTo>
                  <a:cubicBezTo>
                    <a:pt x="1" y="6"/>
                    <a:pt x="1" y="6"/>
                    <a:pt x="1" y="6"/>
                  </a:cubicBezTo>
                  <a:cubicBezTo>
                    <a:pt x="2" y="6"/>
                    <a:pt x="2" y="6"/>
                    <a:pt x="2" y="6"/>
                  </a:cubicBezTo>
                  <a:close/>
                  <a:moveTo>
                    <a:pt x="2" y="4"/>
                  </a:moveTo>
                  <a:cubicBezTo>
                    <a:pt x="3" y="5"/>
                    <a:pt x="3" y="5"/>
                    <a:pt x="3" y="5"/>
                  </a:cubicBezTo>
                  <a:cubicBezTo>
                    <a:pt x="2" y="5"/>
                    <a:pt x="2" y="5"/>
                    <a:pt x="2" y="5"/>
                  </a:cubicBezTo>
                  <a:cubicBezTo>
                    <a:pt x="2" y="5"/>
                    <a:pt x="2" y="4"/>
                    <a:pt x="2" y="4"/>
                  </a:cubicBezTo>
                  <a:close/>
                  <a:moveTo>
                    <a:pt x="3" y="0"/>
                  </a:moveTo>
                  <a:cubicBezTo>
                    <a:pt x="3" y="1"/>
                    <a:pt x="3" y="1"/>
                    <a:pt x="3" y="1"/>
                  </a:cubicBezTo>
                  <a:cubicBezTo>
                    <a:pt x="3" y="2"/>
                    <a:pt x="3" y="2"/>
                    <a:pt x="3" y="2"/>
                  </a:cubicBezTo>
                  <a:lnTo>
                    <a:pt x="3"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93" name="Freeform 192"/>
            <p:cNvSpPr>
              <a:spLocks noEditPoints="1"/>
            </p:cNvSpPr>
            <p:nvPr/>
          </p:nvSpPr>
          <p:spPr bwMode="auto">
            <a:xfrm>
              <a:off x="10211641" y="6642180"/>
              <a:ext cx="43770" cy="36838"/>
            </a:xfrm>
            <a:custGeom>
              <a:avLst/>
              <a:gdLst>
                <a:gd name="T0" fmla="*/ 18 w 22"/>
                <a:gd name="T1" fmla="*/ 0 h 19"/>
                <a:gd name="T2" fmla="*/ 22 w 22"/>
                <a:gd name="T3" fmla="*/ 0 h 19"/>
                <a:gd name="T4" fmla="*/ 22 w 22"/>
                <a:gd name="T5" fmla="*/ 0 h 19"/>
                <a:gd name="T6" fmla="*/ 18 w 22"/>
                <a:gd name="T7" fmla="*/ 0 h 19"/>
                <a:gd name="T8" fmla="*/ 18 w 22"/>
                <a:gd name="T9" fmla="*/ 0 h 19"/>
                <a:gd name="T10" fmla="*/ 18 w 22"/>
                <a:gd name="T11" fmla="*/ 4 h 19"/>
                <a:gd name="T12" fmla="*/ 11 w 22"/>
                <a:gd name="T13" fmla="*/ 4 h 19"/>
                <a:gd name="T14" fmla="*/ 11 w 22"/>
                <a:gd name="T15" fmla="*/ 4 h 19"/>
                <a:gd name="T16" fmla="*/ 7 w 22"/>
                <a:gd name="T17" fmla="*/ 4 h 19"/>
                <a:gd name="T18" fmla="*/ 3 w 22"/>
                <a:gd name="T19" fmla="*/ 8 h 19"/>
                <a:gd name="T20" fmla="*/ 7 w 22"/>
                <a:gd name="T21" fmla="*/ 8 h 19"/>
                <a:gd name="T22" fmla="*/ 7 w 22"/>
                <a:gd name="T23" fmla="*/ 12 h 19"/>
                <a:gd name="T24" fmla="*/ 3 w 22"/>
                <a:gd name="T25" fmla="*/ 15 h 19"/>
                <a:gd name="T26" fmla="*/ 0 w 22"/>
                <a:gd name="T27" fmla="*/ 15 h 19"/>
                <a:gd name="T28" fmla="*/ 7 w 22"/>
                <a:gd name="T29" fmla="*/ 19 h 19"/>
                <a:gd name="T30" fmla="*/ 14 w 22"/>
                <a:gd name="T31" fmla="*/ 15 h 19"/>
                <a:gd name="T32" fmla="*/ 18 w 22"/>
                <a:gd name="T33" fmla="*/ 15 h 19"/>
                <a:gd name="T34" fmla="*/ 18 w 22"/>
                <a:gd name="T35" fmla="*/ 12 h 19"/>
                <a:gd name="T36" fmla="*/ 14 w 22"/>
                <a:gd name="T37" fmla="*/ 8 h 19"/>
                <a:gd name="T38" fmla="*/ 18 w 22"/>
                <a:gd name="T39" fmla="*/ 4 h 19"/>
                <a:gd name="T40" fmla="*/ 18 w 22"/>
                <a:gd name="T41"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9">
                  <a:moveTo>
                    <a:pt x="18" y="0"/>
                  </a:moveTo>
                  <a:lnTo>
                    <a:pt x="22" y="0"/>
                  </a:lnTo>
                  <a:lnTo>
                    <a:pt x="22" y="0"/>
                  </a:lnTo>
                  <a:lnTo>
                    <a:pt x="18" y="0"/>
                  </a:lnTo>
                  <a:lnTo>
                    <a:pt x="18" y="0"/>
                  </a:lnTo>
                  <a:close/>
                  <a:moveTo>
                    <a:pt x="18" y="4"/>
                  </a:moveTo>
                  <a:lnTo>
                    <a:pt x="11" y="4"/>
                  </a:lnTo>
                  <a:lnTo>
                    <a:pt x="11" y="4"/>
                  </a:lnTo>
                  <a:lnTo>
                    <a:pt x="7" y="4"/>
                  </a:lnTo>
                  <a:lnTo>
                    <a:pt x="3" y="8"/>
                  </a:lnTo>
                  <a:lnTo>
                    <a:pt x="7" y="8"/>
                  </a:lnTo>
                  <a:lnTo>
                    <a:pt x="7" y="12"/>
                  </a:lnTo>
                  <a:lnTo>
                    <a:pt x="3" y="15"/>
                  </a:lnTo>
                  <a:lnTo>
                    <a:pt x="0" y="15"/>
                  </a:lnTo>
                  <a:lnTo>
                    <a:pt x="7" y="19"/>
                  </a:lnTo>
                  <a:lnTo>
                    <a:pt x="14" y="15"/>
                  </a:lnTo>
                  <a:lnTo>
                    <a:pt x="18" y="15"/>
                  </a:lnTo>
                  <a:lnTo>
                    <a:pt x="18" y="12"/>
                  </a:lnTo>
                  <a:lnTo>
                    <a:pt x="14" y="8"/>
                  </a:lnTo>
                  <a:lnTo>
                    <a:pt x="18" y="4"/>
                  </a:lnTo>
                  <a:lnTo>
                    <a:pt x="18"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94" name="Rectangle 193"/>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95" name="Rectangle 194"/>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96" name="Rectangle 195"/>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97" name="Rectangle 196"/>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98" name="Rectangle 197"/>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99" name="Rectangle 198"/>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00" name="Rectangle 199"/>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01" name="Rectangle 200"/>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02" name="Rectangle 206"/>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03" name="Rectangle 207"/>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04" name="Rectangle 208"/>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05" name="Rectangle 209"/>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06" name="Rectangle 210"/>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07" name="Rectangle 211"/>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08" name="Rectangle 212"/>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09" name="Rectangle 213"/>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10" name="Rectangle 214"/>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11" name="Rectangle 215"/>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12" name="Rectangle 216"/>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13" name="Rectangle 217"/>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14" name="Rectangle 218"/>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15" name="Rectangle 219"/>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16" name="Rectangle 220"/>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17" name="Rectangle 221"/>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18" name="Rectangle 222"/>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19" name="Rectangle 223"/>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20" name="Rectangle 224"/>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21" name="Rectangle 225"/>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22" name="Rectangle 226"/>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23" name="Rectangle 227"/>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24" name="Rectangle 228"/>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25" name="Rectangle 229"/>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26" name="Rectangle 230"/>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27" name="Rectangle 231"/>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28" name="Rectangle 232"/>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29" name="Rectangle 233"/>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30" name="Rectangle 234"/>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31" name="Rectangle 235"/>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32" name="Rectangle 236"/>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33" name="Rectangle 237"/>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34" name="Rectangle 238"/>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35" name="Rectangle 239"/>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36" name="Rectangle 240"/>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37" name="Rectangle 241"/>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38" name="Rectangle 242"/>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39" name="Rectangle 243"/>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40" name="Rectangle 244"/>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41" name="Rectangle 245"/>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42" name="Rectangle 246"/>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43" name="Rectangle 247"/>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44" name="Rectangle 248"/>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45" name="Rectangle 249"/>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46" name="Rectangle 250"/>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47" name="Rectangle 251"/>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48" name="Rectangle 252"/>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49" name="Rectangle 253"/>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50" name="Rectangle 254"/>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51" name="Rectangle 255"/>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52" name="Rectangle 256"/>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53" name="Rectangle 257"/>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54" name="Rectangle 258"/>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55" name="Rectangle 259"/>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56" name="Rectangle 260"/>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57" name="Rectangle 261"/>
            <p:cNvSpPr>
              <a:spLocks noChangeArrowheads="1"/>
            </p:cNvSpPr>
            <p:nvPr/>
          </p:nvSpPr>
          <p:spPr bwMode="auto">
            <a:xfrm>
              <a:off x="15044223" y="4521108"/>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58" name="Freeform 168"/>
            <p:cNvSpPr>
              <a:spLocks noEditPoints="1"/>
            </p:cNvSpPr>
            <p:nvPr/>
          </p:nvSpPr>
          <p:spPr bwMode="auto">
            <a:xfrm>
              <a:off x="8331529" y="5248166"/>
              <a:ext cx="1850269" cy="963594"/>
            </a:xfrm>
            <a:custGeom>
              <a:avLst/>
              <a:gdLst>
                <a:gd name="T0" fmla="*/ 146 w 251"/>
                <a:gd name="T1" fmla="*/ 13 h 134"/>
                <a:gd name="T2" fmla="*/ 177 w 251"/>
                <a:gd name="T3" fmla="*/ 26 h 134"/>
                <a:gd name="T4" fmla="*/ 210 w 251"/>
                <a:gd name="T5" fmla="*/ 41 h 134"/>
                <a:gd name="T6" fmla="*/ 236 w 251"/>
                <a:gd name="T7" fmla="*/ 33 h 134"/>
                <a:gd name="T8" fmla="*/ 248 w 251"/>
                <a:gd name="T9" fmla="*/ 27 h 134"/>
                <a:gd name="T10" fmla="*/ 250 w 251"/>
                <a:gd name="T11" fmla="*/ 40 h 134"/>
                <a:gd name="T12" fmla="*/ 242 w 251"/>
                <a:gd name="T13" fmla="*/ 42 h 134"/>
                <a:gd name="T14" fmla="*/ 235 w 251"/>
                <a:gd name="T15" fmla="*/ 45 h 134"/>
                <a:gd name="T16" fmla="*/ 234 w 251"/>
                <a:gd name="T17" fmla="*/ 53 h 134"/>
                <a:gd name="T18" fmla="*/ 228 w 251"/>
                <a:gd name="T19" fmla="*/ 57 h 134"/>
                <a:gd name="T20" fmla="*/ 216 w 251"/>
                <a:gd name="T21" fmla="*/ 61 h 134"/>
                <a:gd name="T22" fmla="*/ 211 w 251"/>
                <a:gd name="T23" fmla="*/ 69 h 134"/>
                <a:gd name="T24" fmla="*/ 210 w 251"/>
                <a:gd name="T25" fmla="*/ 70 h 134"/>
                <a:gd name="T26" fmla="*/ 206 w 251"/>
                <a:gd name="T27" fmla="*/ 75 h 134"/>
                <a:gd name="T28" fmla="*/ 205 w 251"/>
                <a:gd name="T29" fmla="*/ 67 h 134"/>
                <a:gd name="T30" fmla="*/ 203 w 251"/>
                <a:gd name="T31" fmla="*/ 73 h 134"/>
                <a:gd name="T32" fmla="*/ 203 w 251"/>
                <a:gd name="T33" fmla="*/ 76 h 134"/>
                <a:gd name="T34" fmla="*/ 201 w 251"/>
                <a:gd name="T35" fmla="*/ 78 h 134"/>
                <a:gd name="T36" fmla="*/ 202 w 251"/>
                <a:gd name="T37" fmla="*/ 83 h 134"/>
                <a:gd name="T38" fmla="*/ 204 w 251"/>
                <a:gd name="T39" fmla="*/ 86 h 134"/>
                <a:gd name="T40" fmla="*/ 201 w 251"/>
                <a:gd name="T41" fmla="*/ 88 h 134"/>
                <a:gd name="T42" fmla="*/ 193 w 251"/>
                <a:gd name="T43" fmla="*/ 94 h 134"/>
                <a:gd name="T44" fmla="*/ 183 w 251"/>
                <a:gd name="T45" fmla="*/ 100 h 134"/>
                <a:gd name="T46" fmla="*/ 177 w 251"/>
                <a:gd name="T47" fmla="*/ 110 h 134"/>
                <a:gd name="T48" fmla="*/ 180 w 251"/>
                <a:gd name="T49" fmla="*/ 128 h 134"/>
                <a:gd name="T50" fmla="*/ 173 w 251"/>
                <a:gd name="T51" fmla="*/ 131 h 134"/>
                <a:gd name="T52" fmla="*/ 169 w 251"/>
                <a:gd name="T53" fmla="*/ 125 h 134"/>
                <a:gd name="T54" fmla="*/ 168 w 251"/>
                <a:gd name="T55" fmla="*/ 116 h 134"/>
                <a:gd name="T56" fmla="*/ 161 w 251"/>
                <a:gd name="T57" fmla="*/ 113 h 134"/>
                <a:gd name="T58" fmla="*/ 157 w 251"/>
                <a:gd name="T59" fmla="*/ 110 h 134"/>
                <a:gd name="T60" fmla="*/ 149 w 251"/>
                <a:gd name="T61" fmla="*/ 110 h 134"/>
                <a:gd name="T62" fmla="*/ 139 w 251"/>
                <a:gd name="T63" fmla="*/ 112 h 134"/>
                <a:gd name="T64" fmla="*/ 140 w 251"/>
                <a:gd name="T65" fmla="*/ 115 h 134"/>
                <a:gd name="T66" fmla="*/ 132 w 251"/>
                <a:gd name="T67" fmla="*/ 115 h 134"/>
                <a:gd name="T68" fmla="*/ 125 w 251"/>
                <a:gd name="T69" fmla="*/ 113 h 134"/>
                <a:gd name="T70" fmla="*/ 116 w 251"/>
                <a:gd name="T71" fmla="*/ 113 h 134"/>
                <a:gd name="T72" fmla="*/ 108 w 251"/>
                <a:gd name="T73" fmla="*/ 118 h 134"/>
                <a:gd name="T74" fmla="*/ 104 w 251"/>
                <a:gd name="T75" fmla="*/ 129 h 134"/>
                <a:gd name="T76" fmla="*/ 96 w 251"/>
                <a:gd name="T77" fmla="*/ 123 h 134"/>
                <a:gd name="T78" fmla="*/ 91 w 251"/>
                <a:gd name="T79" fmla="*/ 113 h 134"/>
                <a:gd name="T80" fmla="*/ 83 w 251"/>
                <a:gd name="T81" fmla="*/ 113 h 134"/>
                <a:gd name="T82" fmla="*/ 76 w 251"/>
                <a:gd name="T83" fmla="*/ 113 h 134"/>
                <a:gd name="T84" fmla="*/ 73 w 251"/>
                <a:gd name="T85" fmla="*/ 108 h 134"/>
                <a:gd name="T86" fmla="*/ 67 w 251"/>
                <a:gd name="T87" fmla="*/ 101 h 134"/>
                <a:gd name="T88" fmla="*/ 18 w 251"/>
                <a:gd name="T89" fmla="*/ 89 h 134"/>
                <a:gd name="T90" fmla="*/ 9 w 251"/>
                <a:gd name="T91" fmla="*/ 82 h 134"/>
                <a:gd name="T92" fmla="*/ 6 w 251"/>
                <a:gd name="T93" fmla="*/ 72 h 134"/>
                <a:gd name="T94" fmla="*/ 6 w 251"/>
                <a:gd name="T95" fmla="*/ 66 h 134"/>
                <a:gd name="T96" fmla="*/ 4 w 251"/>
                <a:gd name="T97" fmla="*/ 66 h 134"/>
                <a:gd name="T98" fmla="*/ 1 w 251"/>
                <a:gd name="T99" fmla="*/ 52 h 134"/>
                <a:gd name="T100" fmla="*/ 3 w 251"/>
                <a:gd name="T101" fmla="*/ 39 h 134"/>
                <a:gd name="T102" fmla="*/ 11 w 251"/>
                <a:gd name="T103" fmla="*/ 19 h 134"/>
                <a:gd name="T104" fmla="*/ 12 w 251"/>
                <a:gd name="T105" fmla="*/ 16 h 134"/>
                <a:gd name="T106" fmla="*/ 13 w 251"/>
                <a:gd name="T107" fmla="*/ 7 h 134"/>
                <a:gd name="T108" fmla="*/ 19 w 251"/>
                <a:gd name="T109" fmla="*/ 8 h 134"/>
                <a:gd name="T110" fmla="*/ 19 w 251"/>
                <a:gd name="T111" fmla="*/ 12 h 134"/>
                <a:gd name="T112" fmla="*/ 23 w 251"/>
                <a:gd name="T113" fmla="*/ 3 h 134"/>
                <a:gd name="T114" fmla="*/ 218 w 251"/>
                <a:gd name="T115" fmla="*/ 60 h 134"/>
                <a:gd name="T116" fmla="*/ 223 w 251"/>
                <a:gd name="T117" fmla="*/ 59 h 134"/>
                <a:gd name="T118" fmla="*/ 22 w 251"/>
                <a:gd name="T119" fmla="*/ 4 h 134"/>
                <a:gd name="T120" fmla="*/ 105 w 251"/>
                <a:gd name="T121" fmla="*/ 12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1" h="134">
                  <a:moveTo>
                    <a:pt x="22" y="0"/>
                  </a:moveTo>
                  <a:cubicBezTo>
                    <a:pt x="137" y="10"/>
                    <a:pt x="137" y="10"/>
                    <a:pt x="137" y="10"/>
                  </a:cubicBezTo>
                  <a:cubicBezTo>
                    <a:pt x="138" y="10"/>
                    <a:pt x="138" y="10"/>
                    <a:pt x="138" y="10"/>
                  </a:cubicBezTo>
                  <a:cubicBezTo>
                    <a:pt x="139" y="10"/>
                    <a:pt x="139" y="10"/>
                    <a:pt x="139" y="10"/>
                  </a:cubicBezTo>
                  <a:cubicBezTo>
                    <a:pt x="140" y="11"/>
                    <a:pt x="140" y="11"/>
                    <a:pt x="140" y="11"/>
                  </a:cubicBezTo>
                  <a:cubicBezTo>
                    <a:pt x="140" y="11"/>
                    <a:pt x="140" y="11"/>
                    <a:pt x="140" y="11"/>
                  </a:cubicBezTo>
                  <a:cubicBezTo>
                    <a:pt x="141" y="12"/>
                    <a:pt x="141" y="12"/>
                    <a:pt x="141" y="12"/>
                  </a:cubicBezTo>
                  <a:cubicBezTo>
                    <a:pt x="141" y="12"/>
                    <a:pt x="141" y="12"/>
                    <a:pt x="141" y="12"/>
                  </a:cubicBezTo>
                  <a:cubicBezTo>
                    <a:pt x="142" y="12"/>
                    <a:pt x="142" y="12"/>
                    <a:pt x="142" y="12"/>
                  </a:cubicBezTo>
                  <a:cubicBezTo>
                    <a:pt x="142" y="13"/>
                    <a:pt x="142" y="13"/>
                    <a:pt x="142" y="13"/>
                  </a:cubicBezTo>
                  <a:cubicBezTo>
                    <a:pt x="143" y="13"/>
                    <a:pt x="143" y="13"/>
                    <a:pt x="143" y="13"/>
                  </a:cubicBezTo>
                  <a:cubicBezTo>
                    <a:pt x="143" y="13"/>
                    <a:pt x="143" y="13"/>
                    <a:pt x="143" y="13"/>
                  </a:cubicBezTo>
                  <a:cubicBezTo>
                    <a:pt x="144" y="13"/>
                    <a:pt x="144" y="13"/>
                    <a:pt x="144" y="13"/>
                  </a:cubicBezTo>
                  <a:cubicBezTo>
                    <a:pt x="145" y="13"/>
                    <a:pt x="145" y="13"/>
                    <a:pt x="145" y="13"/>
                  </a:cubicBezTo>
                  <a:cubicBezTo>
                    <a:pt x="145" y="13"/>
                    <a:pt x="145" y="13"/>
                    <a:pt x="145" y="13"/>
                  </a:cubicBezTo>
                  <a:cubicBezTo>
                    <a:pt x="146" y="13"/>
                    <a:pt x="146" y="13"/>
                    <a:pt x="146" y="13"/>
                  </a:cubicBezTo>
                  <a:cubicBezTo>
                    <a:pt x="147" y="14"/>
                    <a:pt x="147" y="14"/>
                    <a:pt x="147" y="14"/>
                  </a:cubicBezTo>
                  <a:cubicBezTo>
                    <a:pt x="148" y="14"/>
                    <a:pt x="148" y="14"/>
                    <a:pt x="148" y="14"/>
                  </a:cubicBezTo>
                  <a:cubicBezTo>
                    <a:pt x="148" y="15"/>
                    <a:pt x="148" y="15"/>
                    <a:pt x="148" y="15"/>
                  </a:cubicBezTo>
                  <a:cubicBezTo>
                    <a:pt x="150" y="15"/>
                    <a:pt x="150" y="15"/>
                    <a:pt x="150" y="15"/>
                  </a:cubicBezTo>
                  <a:cubicBezTo>
                    <a:pt x="151" y="15"/>
                    <a:pt x="151" y="15"/>
                    <a:pt x="151" y="15"/>
                  </a:cubicBezTo>
                  <a:cubicBezTo>
                    <a:pt x="151" y="16"/>
                    <a:pt x="151" y="16"/>
                    <a:pt x="151" y="16"/>
                  </a:cubicBezTo>
                  <a:cubicBezTo>
                    <a:pt x="152" y="16"/>
                    <a:pt x="152" y="16"/>
                    <a:pt x="152" y="16"/>
                  </a:cubicBezTo>
                  <a:cubicBezTo>
                    <a:pt x="153" y="16"/>
                    <a:pt x="153" y="16"/>
                    <a:pt x="153" y="16"/>
                  </a:cubicBezTo>
                  <a:cubicBezTo>
                    <a:pt x="154" y="16"/>
                    <a:pt x="154" y="16"/>
                    <a:pt x="154" y="16"/>
                  </a:cubicBezTo>
                  <a:cubicBezTo>
                    <a:pt x="154" y="16"/>
                    <a:pt x="154" y="16"/>
                    <a:pt x="154" y="16"/>
                  </a:cubicBezTo>
                  <a:cubicBezTo>
                    <a:pt x="155" y="17"/>
                    <a:pt x="155" y="17"/>
                    <a:pt x="155" y="17"/>
                  </a:cubicBezTo>
                  <a:cubicBezTo>
                    <a:pt x="157" y="17"/>
                    <a:pt x="157" y="17"/>
                    <a:pt x="157" y="17"/>
                  </a:cubicBezTo>
                  <a:cubicBezTo>
                    <a:pt x="157" y="17"/>
                    <a:pt x="157" y="17"/>
                    <a:pt x="157" y="17"/>
                  </a:cubicBezTo>
                  <a:cubicBezTo>
                    <a:pt x="158" y="18"/>
                    <a:pt x="158" y="18"/>
                    <a:pt x="158" y="18"/>
                  </a:cubicBezTo>
                  <a:cubicBezTo>
                    <a:pt x="159" y="18"/>
                    <a:pt x="159" y="18"/>
                    <a:pt x="159" y="18"/>
                  </a:cubicBezTo>
                  <a:cubicBezTo>
                    <a:pt x="177" y="26"/>
                    <a:pt x="177" y="26"/>
                    <a:pt x="177" y="26"/>
                  </a:cubicBezTo>
                  <a:cubicBezTo>
                    <a:pt x="178" y="27"/>
                    <a:pt x="178" y="27"/>
                    <a:pt x="178" y="27"/>
                  </a:cubicBezTo>
                  <a:cubicBezTo>
                    <a:pt x="181" y="29"/>
                    <a:pt x="181" y="29"/>
                    <a:pt x="181" y="29"/>
                  </a:cubicBezTo>
                  <a:cubicBezTo>
                    <a:pt x="184" y="41"/>
                    <a:pt x="184" y="41"/>
                    <a:pt x="184" y="41"/>
                  </a:cubicBezTo>
                  <a:cubicBezTo>
                    <a:pt x="183" y="47"/>
                    <a:pt x="183" y="47"/>
                    <a:pt x="183" y="47"/>
                  </a:cubicBezTo>
                  <a:cubicBezTo>
                    <a:pt x="183" y="47"/>
                    <a:pt x="183" y="47"/>
                    <a:pt x="183" y="47"/>
                  </a:cubicBezTo>
                  <a:cubicBezTo>
                    <a:pt x="182" y="48"/>
                    <a:pt x="182" y="48"/>
                    <a:pt x="182" y="48"/>
                  </a:cubicBezTo>
                  <a:cubicBezTo>
                    <a:pt x="182" y="49"/>
                    <a:pt x="182" y="49"/>
                    <a:pt x="182" y="49"/>
                  </a:cubicBezTo>
                  <a:cubicBezTo>
                    <a:pt x="180" y="50"/>
                    <a:pt x="180" y="50"/>
                    <a:pt x="180" y="50"/>
                  </a:cubicBezTo>
                  <a:cubicBezTo>
                    <a:pt x="179" y="51"/>
                    <a:pt x="179" y="51"/>
                    <a:pt x="179" y="51"/>
                  </a:cubicBezTo>
                  <a:cubicBezTo>
                    <a:pt x="180" y="52"/>
                    <a:pt x="180" y="52"/>
                    <a:pt x="180" y="52"/>
                  </a:cubicBezTo>
                  <a:cubicBezTo>
                    <a:pt x="195" y="48"/>
                    <a:pt x="195" y="48"/>
                    <a:pt x="195" y="48"/>
                  </a:cubicBezTo>
                  <a:cubicBezTo>
                    <a:pt x="197" y="48"/>
                    <a:pt x="197" y="48"/>
                    <a:pt x="197" y="48"/>
                  </a:cubicBezTo>
                  <a:cubicBezTo>
                    <a:pt x="197" y="46"/>
                    <a:pt x="197" y="46"/>
                    <a:pt x="197" y="46"/>
                  </a:cubicBezTo>
                  <a:cubicBezTo>
                    <a:pt x="206" y="44"/>
                    <a:pt x="206" y="44"/>
                    <a:pt x="206" y="44"/>
                  </a:cubicBezTo>
                  <a:cubicBezTo>
                    <a:pt x="209" y="41"/>
                    <a:pt x="209" y="41"/>
                    <a:pt x="209" y="41"/>
                  </a:cubicBezTo>
                  <a:cubicBezTo>
                    <a:pt x="210" y="41"/>
                    <a:pt x="210" y="41"/>
                    <a:pt x="210" y="41"/>
                  </a:cubicBezTo>
                  <a:cubicBezTo>
                    <a:pt x="211" y="40"/>
                    <a:pt x="211" y="40"/>
                    <a:pt x="211" y="40"/>
                  </a:cubicBezTo>
                  <a:cubicBezTo>
                    <a:pt x="213" y="39"/>
                    <a:pt x="213" y="39"/>
                    <a:pt x="213" y="39"/>
                  </a:cubicBezTo>
                  <a:cubicBezTo>
                    <a:pt x="214" y="38"/>
                    <a:pt x="214" y="38"/>
                    <a:pt x="214" y="38"/>
                  </a:cubicBezTo>
                  <a:cubicBezTo>
                    <a:pt x="215" y="38"/>
                    <a:pt x="215" y="38"/>
                    <a:pt x="215" y="38"/>
                  </a:cubicBezTo>
                  <a:cubicBezTo>
                    <a:pt x="216" y="37"/>
                    <a:pt x="216" y="37"/>
                    <a:pt x="216" y="37"/>
                  </a:cubicBezTo>
                  <a:cubicBezTo>
                    <a:pt x="218" y="37"/>
                    <a:pt x="218" y="37"/>
                    <a:pt x="218" y="37"/>
                  </a:cubicBezTo>
                  <a:cubicBezTo>
                    <a:pt x="231" y="37"/>
                    <a:pt x="231" y="37"/>
                    <a:pt x="231" y="37"/>
                  </a:cubicBezTo>
                  <a:cubicBezTo>
                    <a:pt x="232" y="36"/>
                    <a:pt x="232" y="36"/>
                    <a:pt x="232" y="36"/>
                  </a:cubicBezTo>
                  <a:cubicBezTo>
                    <a:pt x="232" y="36"/>
                    <a:pt x="232" y="36"/>
                    <a:pt x="232" y="36"/>
                  </a:cubicBezTo>
                  <a:cubicBezTo>
                    <a:pt x="232" y="36"/>
                    <a:pt x="232" y="36"/>
                    <a:pt x="232" y="36"/>
                  </a:cubicBezTo>
                  <a:cubicBezTo>
                    <a:pt x="233" y="36"/>
                    <a:pt x="233" y="36"/>
                    <a:pt x="233" y="36"/>
                  </a:cubicBezTo>
                  <a:cubicBezTo>
                    <a:pt x="234" y="36"/>
                    <a:pt x="234" y="36"/>
                    <a:pt x="234" y="36"/>
                  </a:cubicBezTo>
                  <a:cubicBezTo>
                    <a:pt x="234" y="36"/>
                    <a:pt x="234" y="36"/>
                    <a:pt x="234" y="36"/>
                  </a:cubicBezTo>
                  <a:cubicBezTo>
                    <a:pt x="234" y="35"/>
                    <a:pt x="234" y="35"/>
                    <a:pt x="234" y="35"/>
                  </a:cubicBezTo>
                  <a:cubicBezTo>
                    <a:pt x="236" y="34"/>
                    <a:pt x="236" y="34"/>
                    <a:pt x="236" y="34"/>
                  </a:cubicBezTo>
                  <a:cubicBezTo>
                    <a:pt x="236" y="33"/>
                    <a:pt x="236" y="33"/>
                    <a:pt x="236" y="33"/>
                  </a:cubicBezTo>
                  <a:cubicBezTo>
                    <a:pt x="238" y="32"/>
                    <a:pt x="238" y="32"/>
                    <a:pt x="238" y="32"/>
                  </a:cubicBezTo>
                  <a:cubicBezTo>
                    <a:pt x="238" y="31"/>
                    <a:pt x="238" y="31"/>
                    <a:pt x="238" y="31"/>
                  </a:cubicBezTo>
                  <a:cubicBezTo>
                    <a:pt x="238" y="30"/>
                    <a:pt x="238" y="30"/>
                    <a:pt x="238" y="30"/>
                  </a:cubicBezTo>
                  <a:cubicBezTo>
                    <a:pt x="239" y="30"/>
                    <a:pt x="239" y="30"/>
                    <a:pt x="239" y="30"/>
                  </a:cubicBezTo>
                  <a:cubicBezTo>
                    <a:pt x="239" y="29"/>
                    <a:pt x="239" y="29"/>
                    <a:pt x="239" y="29"/>
                  </a:cubicBezTo>
                  <a:cubicBezTo>
                    <a:pt x="240" y="28"/>
                    <a:pt x="240" y="28"/>
                    <a:pt x="240" y="28"/>
                  </a:cubicBezTo>
                  <a:cubicBezTo>
                    <a:pt x="241" y="27"/>
                    <a:pt x="241" y="27"/>
                    <a:pt x="241" y="27"/>
                  </a:cubicBezTo>
                  <a:cubicBezTo>
                    <a:pt x="242" y="26"/>
                    <a:pt x="242" y="26"/>
                    <a:pt x="242" y="26"/>
                  </a:cubicBezTo>
                  <a:cubicBezTo>
                    <a:pt x="243" y="25"/>
                    <a:pt x="243" y="25"/>
                    <a:pt x="243" y="25"/>
                  </a:cubicBezTo>
                  <a:cubicBezTo>
                    <a:pt x="243" y="25"/>
                    <a:pt x="243" y="25"/>
                    <a:pt x="243" y="25"/>
                  </a:cubicBezTo>
                  <a:cubicBezTo>
                    <a:pt x="243" y="26"/>
                    <a:pt x="243" y="26"/>
                    <a:pt x="243" y="26"/>
                  </a:cubicBezTo>
                  <a:cubicBezTo>
                    <a:pt x="244" y="26"/>
                    <a:pt x="244" y="26"/>
                    <a:pt x="244" y="26"/>
                  </a:cubicBezTo>
                  <a:cubicBezTo>
                    <a:pt x="245" y="26"/>
                    <a:pt x="245" y="26"/>
                    <a:pt x="245" y="26"/>
                  </a:cubicBezTo>
                  <a:cubicBezTo>
                    <a:pt x="246" y="26"/>
                    <a:pt x="246" y="26"/>
                    <a:pt x="246" y="26"/>
                  </a:cubicBezTo>
                  <a:cubicBezTo>
                    <a:pt x="247" y="26"/>
                    <a:pt x="247" y="26"/>
                    <a:pt x="247" y="26"/>
                  </a:cubicBezTo>
                  <a:cubicBezTo>
                    <a:pt x="248" y="27"/>
                    <a:pt x="248" y="27"/>
                    <a:pt x="248" y="27"/>
                  </a:cubicBezTo>
                  <a:cubicBezTo>
                    <a:pt x="248" y="29"/>
                    <a:pt x="248" y="29"/>
                    <a:pt x="248" y="29"/>
                  </a:cubicBezTo>
                  <a:cubicBezTo>
                    <a:pt x="247" y="34"/>
                    <a:pt x="247" y="34"/>
                    <a:pt x="247" y="34"/>
                  </a:cubicBezTo>
                  <a:cubicBezTo>
                    <a:pt x="247" y="34"/>
                    <a:pt x="247" y="34"/>
                    <a:pt x="247" y="34"/>
                  </a:cubicBezTo>
                  <a:cubicBezTo>
                    <a:pt x="247" y="34"/>
                    <a:pt x="247" y="34"/>
                    <a:pt x="247" y="34"/>
                  </a:cubicBezTo>
                  <a:cubicBezTo>
                    <a:pt x="248" y="35"/>
                    <a:pt x="248" y="35"/>
                    <a:pt x="248" y="35"/>
                  </a:cubicBezTo>
                  <a:cubicBezTo>
                    <a:pt x="248" y="35"/>
                    <a:pt x="248" y="35"/>
                    <a:pt x="248" y="35"/>
                  </a:cubicBezTo>
                  <a:cubicBezTo>
                    <a:pt x="248" y="36"/>
                    <a:pt x="248" y="36"/>
                    <a:pt x="248" y="36"/>
                  </a:cubicBezTo>
                  <a:cubicBezTo>
                    <a:pt x="248" y="36"/>
                    <a:pt x="248" y="36"/>
                    <a:pt x="248" y="36"/>
                  </a:cubicBezTo>
                  <a:cubicBezTo>
                    <a:pt x="248" y="37"/>
                    <a:pt x="248" y="37"/>
                    <a:pt x="248" y="37"/>
                  </a:cubicBezTo>
                  <a:cubicBezTo>
                    <a:pt x="248" y="37"/>
                    <a:pt x="248" y="37"/>
                    <a:pt x="248" y="37"/>
                  </a:cubicBezTo>
                  <a:cubicBezTo>
                    <a:pt x="248" y="37"/>
                    <a:pt x="248" y="37"/>
                    <a:pt x="248" y="37"/>
                  </a:cubicBezTo>
                  <a:cubicBezTo>
                    <a:pt x="248" y="37"/>
                    <a:pt x="248" y="37"/>
                    <a:pt x="248" y="37"/>
                  </a:cubicBezTo>
                  <a:cubicBezTo>
                    <a:pt x="248" y="37"/>
                    <a:pt x="248" y="37"/>
                    <a:pt x="248" y="37"/>
                  </a:cubicBezTo>
                  <a:cubicBezTo>
                    <a:pt x="250" y="38"/>
                    <a:pt x="250" y="38"/>
                    <a:pt x="250" y="38"/>
                  </a:cubicBezTo>
                  <a:cubicBezTo>
                    <a:pt x="250" y="39"/>
                    <a:pt x="250" y="39"/>
                    <a:pt x="250" y="39"/>
                  </a:cubicBezTo>
                  <a:cubicBezTo>
                    <a:pt x="250" y="40"/>
                    <a:pt x="250" y="40"/>
                    <a:pt x="250" y="40"/>
                  </a:cubicBezTo>
                  <a:cubicBezTo>
                    <a:pt x="250" y="39"/>
                    <a:pt x="250" y="39"/>
                    <a:pt x="250" y="39"/>
                  </a:cubicBezTo>
                  <a:cubicBezTo>
                    <a:pt x="251" y="40"/>
                    <a:pt x="251" y="40"/>
                    <a:pt x="251" y="40"/>
                  </a:cubicBezTo>
                  <a:cubicBezTo>
                    <a:pt x="251" y="40"/>
                    <a:pt x="251" y="40"/>
                    <a:pt x="251" y="40"/>
                  </a:cubicBezTo>
                  <a:cubicBezTo>
                    <a:pt x="250" y="40"/>
                    <a:pt x="250" y="40"/>
                    <a:pt x="250" y="40"/>
                  </a:cubicBezTo>
                  <a:cubicBezTo>
                    <a:pt x="250" y="40"/>
                    <a:pt x="250" y="40"/>
                    <a:pt x="250" y="40"/>
                  </a:cubicBezTo>
                  <a:cubicBezTo>
                    <a:pt x="249" y="41"/>
                    <a:pt x="249" y="41"/>
                    <a:pt x="249" y="41"/>
                  </a:cubicBezTo>
                  <a:cubicBezTo>
                    <a:pt x="248" y="40"/>
                    <a:pt x="248" y="40"/>
                    <a:pt x="248" y="40"/>
                  </a:cubicBezTo>
                  <a:cubicBezTo>
                    <a:pt x="247" y="41"/>
                    <a:pt x="247" y="41"/>
                    <a:pt x="247" y="41"/>
                  </a:cubicBezTo>
                  <a:cubicBezTo>
                    <a:pt x="247" y="41"/>
                    <a:pt x="247" y="41"/>
                    <a:pt x="247" y="41"/>
                  </a:cubicBezTo>
                  <a:cubicBezTo>
                    <a:pt x="246" y="41"/>
                    <a:pt x="246" y="41"/>
                    <a:pt x="246" y="41"/>
                  </a:cubicBezTo>
                  <a:cubicBezTo>
                    <a:pt x="245" y="42"/>
                    <a:pt x="245" y="42"/>
                    <a:pt x="245" y="42"/>
                  </a:cubicBezTo>
                  <a:cubicBezTo>
                    <a:pt x="245" y="42"/>
                    <a:pt x="245" y="42"/>
                    <a:pt x="245" y="42"/>
                  </a:cubicBezTo>
                  <a:cubicBezTo>
                    <a:pt x="244" y="41"/>
                    <a:pt x="244" y="41"/>
                    <a:pt x="244" y="41"/>
                  </a:cubicBezTo>
                  <a:cubicBezTo>
                    <a:pt x="243" y="41"/>
                    <a:pt x="243" y="41"/>
                    <a:pt x="243" y="41"/>
                  </a:cubicBezTo>
                  <a:cubicBezTo>
                    <a:pt x="243" y="42"/>
                    <a:pt x="243" y="42"/>
                    <a:pt x="243" y="42"/>
                  </a:cubicBezTo>
                  <a:cubicBezTo>
                    <a:pt x="242" y="42"/>
                    <a:pt x="242" y="42"/>
                    <a:pt x="242" y="42"/>
                  </a:cubicBezTo>
                  <a:cubicBezTo>
                    <a:pt x="242" y="41"/>
                    <a:pt x="242" y="41"/>
                    <a:pt x="242" y="41"/>
                  </a:cubicBezTo>
                  <a:cubicBezTo>
                    <a:pt x="242" y="40"/>
                    <a:pt x="242" y="40"/>
                    <a:pt x="242" y="40"/>
                  </a:cubicBezTo>
                  <a:cubicBezTo>
                    <a:pt x="241" y="42"/>
                    <a:pt x="241" y="42"/>
                    <a:pt x="241" y="42"/>
                  </a:cubicBezTo>
                  <a:cubicBezTo>
                    <a:pt x="240" y="43"/>
                    <a:pt x="240" y="43"/>
                    <a:pt x="240" y="43"/>
                  </a:cubicBezTo>
                  <a:cubicBezTo>
                    <a:pt x="239" y="43"/>
                    <a:pt x="239" y="43"/>
                    <a:pt x="239" y="43"/>
                  </a:cubicBezTo>
                  <a:cubicBezTo>
                    <a:pt x="239" y="43"/>
                    <a:pt x="239" y="43"/>
                    <a:pt x="239" y="43"/>
                  </a:cubicBezTo>
                  <a:cubicBezTo>
                    <a:pt x="239" y="44"/>
                    <a:pt x="239" y="44"/>
                    <a:pt x="239" y="44"/>
                  </a:cubicBezTo>
                  <a:cubicBezTo>
                    <a:pt x="238" y="44"/>
                    <a:pt x="238" y="44"/>
                    <a:pt x="238" y="44"/>
                  </a:cubicBezTo>
                  <a:cubicBezTo>
                    <a:pt x="238" y="43"/>
                    <a:pt x="238" y="43"/>
                    <a:pt x="238" y="43"/>
                  </a:cubicBezTo>
                  <a:cubicBezTo>
                    <a:pt x="237" y="44"/>
                    <a:pt x="237" y="44"/>
                    <a:pt x="237" y="44"/>
                  </a:cubicBezTo>
                  <a:cubicBezTo>
                    <a:pt x="237" y="44"/>
                    <a:pt x="237" y="44"/>
                    <a:pt x="237" y="44"/>
                  </a:cubicBezTo>
                  <a:cubicBezTo>
                    <a:pt x="236" y="44"/>
                    <a:pt x="236" y="44"/>
                    <a:pt x="236" y="44"/>
                  </a:cubicBezTo>
                  <a:cubicBezTo>
                    <a:pt x="236" y="44"/>
                    <a:pt x="236" y="44"/>
                    <a:pt x="236" y="44"/>
                  </a:cubicBezTo>
                  <a:cubicBezTo>
                    <a:pt x="236" y="44"/>
                    <a:pt x="236" y="44"/>
                    <a:pt x="236" y="44"/>
                  </a:cubicBezTo>
                  <a:cubicBezTo>
                    <a:pt x="235" y="44"/>
                    <a:pt x="235" y="44"/>
                    <a:pt x="235" y="44"/>
                  </a:cubicBezTo>
                  <a:cubicBezTo>
                    <a:pt x="235" y="45"/>
                    <a:pt x="235" y="45"/>
                    <a:pt x="235" y="45"/>
                  </a:cubicBezTo>
                  <a:cubicBezTo>
                    <a:pt x="233" y="46"/>
                    <a:pt x="233" y="46"/>
                    <a:pt x="233" y="46"/>
                  </a:cubicBezTo>
                  <a:cubicBezTo>
                    <a:pt x="233" y="48"/>
                    <a:pt x="233" y="48"/>
                    <a:pt x="233" y="48"/>
                  </a:cubicBezTo>
                  <a:cubicBezTo>
                    <a:pt x="232" y="49"/>
                    <a:pt x="232" y="49"/>
                    <a:pt x="232" y="49"/>
                  </a:cubicBezTo>
                  <a:cubicBezTo>
                    <a:pt x="232" y="49"/>
                    <a:pt x="232" y="49"/>
                    <a:pt x="232" y="49"/>
                  </a:cubicBezTo>
                  <a:cubicBezTo>
                    <a:pt x="231" y="49"/>
                    <a:pt x="231" y="49"/>
                    <a:pt x="231" y="49"/>
                  </a:cubicBezTo>
                  <a:cubicBezTo>
                    <a:pt x="231" y="50"/>
                    <a:pt x="231" y="50"/>
                    <a:pt x="231" y="50"/>
                  </a:cubicBezTo>
                  <a:cubicBezTo>
                    <a:pt x="232" y="50"/>
                    <a:pt x="232" y="50"/>
                    <a:pt x="232" y="50"/>
                  </a:cubicBezTo>
                  <a:cubicBezTo>
                    <a:pt x="232" y="51"/>
                    <a:pt x="232" y="51"/>
                    <a:pt x="232" y="51"/>
                  </a:cubicBezTo>
                  <a:cubicBezTo>
                    <a:pt x="230" y="52"/>
                    <a:pt x="230" y="52"/>
                    <a:pt x="230" y="52"/>
                  </a:cubicBezTo>
                  <a:cubicBezTo>
                    <a:pt x="230" y="52"/>
                    <a:pt x="230" y="52"/>
                    <a:pt x="230" y="52"/>
                  </a:cubicBezTo>
                  <a:cubicBezTo>
                    <a:pt x="232" y="53"/>
                    <a:pt x="232" y="53"/>
                    <a:pt x="232" y="53"/>
                  </a:cubicBezTo>
                  <a:cubicBezTo>
                    <a:pt x="232" y="54"/>
                    <a:pt x="232" y="54"/>
                    <a:pt x="232" y="54"/>
                  </a:cubicBezTo>
                  <a:cubicBezTo>
                    <a:pt x="232" y="55"/>
                    <a:pt x="232" y="55"/>
                    <a:pt x="232" y="55"/>
                  </a:cubicBezTo>
                  <a:cubicBezTo>
                    <a:pt x="233" y="55"/>
                    <a:pt x="233" y="55"/>
                    <a:pt x="233" y="55"/>
                  </a:cubicBezTo>
                  <a:cubicBezTo>
                    <a:pt x="234" y="54"/>
                    <a:pt x="234" y="54"/>
                    <a:pt x="234" y="54"/>
                  </a:cubicBezTo>
                  <a:cubicBezTo>
                    <a:pt x="234" y="53"/>
                    <a:pt x="234" y="53"/>
                    <a:pt x="234" y="53"/>
                  </a:cubicBezTo>
                  <a:cubicBezTo>
                    <a:pt x="234" y="53"/>
                    <a:pt x="234" y="53"/>
                    <a:pt x="234" y="53"/>
                  </a:cubicBezTo>
                  <a:cubicBezTo>
                    <a:pt x="235" y="54"/>
                    <a:pt x="235" y="54"/>
                    <a:pt x="235" y="54"/>
                  </a:cubicBezTo>
                  <a:cubicBezTo>
                    <a:pt x="234" y="55"/>
                    <a:pt x="234" y="55"/>
                    <a:pt x="234" y="55"/>
                  </a:cubicBezTo>
                  <a:cubicBezTo>
                    <a:pt x="232" y="56"/>
                    <a:pt x="232" y="56"/>
                    <a:pt x="232" y="56"/>
                  </a:cubicBezTo>
                  <a:cubicBezTo>
                    <a:pt x="231" y="56"/>
                    <a:pt x="231" y="56"/>
                    <a:pt x="231" y="56"/>
                  </a:cubicBezTo>
                  <a:cubicBezTo>
                    <a:pt x="231" y="55"/>
                    <a:pt x="231" y="55"/>
                    <a:pt x="231" y="55"/>
                  </a:cubicBezTo>
                  <a:cubicBezTo>
                    <a:pt x="231" y="55"/>
                    <a:pt x="231" y="55"/>
                    <a:pt x="231" y="55"/>
                  </a:cubicBezTo>
                  <a:cubicBezTo>
                    <a:pt x="230" y="56"/>
                    <a:pt x="230" y="56"/>
                    <a:pt x="230" y="56"/>
                  </a:cubicBezTo>
                  <a:cubicBezTo>
                    <a:pt x="229" y="57"/>
                    <a:pt x="229" y="57"/>
                    <a:pt x="229" y="57"/>
                  </a:cubicBezTo>
                  <a:cubicBezTo>
                    <a:pt x="229" y="57"/>
                    <a:pt x="229" y="57"/>
                    <a:pt x="229" y="57"/>
                  </a:cubicBezTo>
                  <a:cubicBezTo>
                    <a:pt x="229" y="56"/>
                    <a:pt x="229" y="56"/>
                    <a:pt x="229" y="56"/>
                  </a:cubicBezTo>
                  <a:cubicBezTo>
                    <a:pt x="229" y="55"/>
                    <a:pt x="229" y="55"/>
                    <a:pt x="229" y="55"/>
                  </a:cubicBezTo>
                  <a:cubicBezTo>
                    <a:pt x="228" y="54"/>
                    <a:pt x="228" y="54"/>
                    <a:pt x="228" y="54"/>
                  </a:cubicBezTo>
                  <a:cubicBezTo>
                    <a:pt x="228" y="55"/>
                    <a:pt x="228" y="55"/>
                    <a:pt x="228" y="55"/>
                  </a:cubicBezTo>
                  <a:cubicBezTo>
                    <a:pt x="228" y="56"/>
                    <a:pt x="228" y="56"/>
                    <a:pt x="228" y="56"/>
                  </a:cubicBezTo>
                  <a:cubicBezTo>
                    <a:pt x="228" y="57"/>
                    <a:pt x="228" y="57"/>
                    <a:pt x="228" y="57"/>
                  </a:cubicBezTo>
                  <a:cubicBezTo>
                    <a:pt x="228" y="57"/>
                    <a:pt x="228" y="57"/>
                    <a:pt x="228" y="57"/>
                  </a:cubicBezTo>
                  <a:cubicBezTo>
                    <a:pt x="226" y="57"/>
                    <a:pt x="226" y="57"/>
                    <a:pt x="226" y="57"/>
                  </a:cubicBezTo>
                  <a:cubicBezTo>
                    <a:pt x="225" y="57"/>
                    <a:pt x="225" y="57"/>
                    <a:pt x="225" y="57"/>
                  </a:cubicBezTo>
                  <a:cubicBezTo>
                    <a:pt x="224" y="57"/>
                    <a:pt x="224" y="57"/>
                    <a:pt x="224" y="57"/>
                  </a:cubicBezTo>
                  <a:cubicBezTo>
                    <a:pt x="222" y="57"/>
                    <a:pt x="222" y="57"/>
                    <a:pt x="222" y="57"/>
                  </a:cubicBezTo>
                  <a:cubicBezTo>
                    <a:pt x="222" y="57"/>
                    <a:pt x="222" y="57"/>
                    <a:pt x="222" y="57"/>
                  </a:cubicBezTo>
                  <a:cubicBezTo>
                    <a:pt x="221" y="57"/>
                    <a:pt x="221" y="57"/>
                    <a:pt x="221" y="57"/>
                  </a:cubicBezTo>
                  <a:cubicBezTo>
                    <a:pt x="220" y="58"/>
                    <a:pt x="220" y="58"/>
                    <a:pt x="220" y="58"/>
                  </a:cubicBezTo>
                  <a:cubicBezTo>
                    <a:pt x="219" y="58"/>
                    <a:pt x="219" y="58"/>
                    <a:pt x="219" y="58"/>
                  </a:cubicBezTo>
                  <a:cubicBezTo>
                    <a:pt x="218" y="59"/>
                    <a:pt x="218" y="59"/>
                    <a:pt x="218" y="59"/>
                  </a:cubicBezTo>
                  <a:cubicBezTo>
                    <a:pt x="217" y="59"/>
                    <a:pt x="217" y="59"/>
                    <a:pt x="217" y="59"/>
                  </a:cubicBezTo>
                  <a:cubicBezTo>
                    <a:pt x="216" y="59"/>
                    <a:pt x="216" y="59"/>
                    <a:pt x="216" y="59"/>
                  </a:cubicBezTo>
                  <a:cubicBezTo>
                    <a:pt x="216" y="60"/>
                    <a:pt x="216" y="60"/>
                    <a:pt x="216" y="60"/>
                  </a:cubicBezTo>
                  <a:cubicBezTo>
                    <a:pt x="215" y="61"/>
                    <a:pt x="215" y="61"/>
                    <a:pt x="215" y="61"/>
                  </a:cubicBezTo>
                  <a:cubicBezTo>
                    <a:pt x="215" y="61"/>
                    <a:pt x="215" y="61"/>
                    <a:pt x="215" y="61"/>
                  </a:cubicBezTo>
                  <a:cubicBezTo>
                    <a:pt x="216" y="61"/>
                    <a:pt x="216" y="61"/>
                    <a:pt x="216" y="61"/>
                  </a:cubicBezTo>
                  <a:cubicBezTo>
                    <a:pt x="216" y="62"/>
                    <a:pt x="216" y="62"/>
                    <a:pt x="216" y="62"/>
                  </a:cubicBezTo>
                  <a:cubicBezTo>
                    <a:pt x="215" y="63"/>
                    <a:pt x="215" y="63"/>
                    <a:pt x="215" y="63"/>
                  </a:cubicBezTo>
                  <a:cubicBezTo>
                    <a:pt x="215" y="63"/>
                    <a:pt x="215" y="63"/>
                    <a:pt x="215" y="63"/>
                  </a:cubicBezTo>
                  <a:cubicBezTo>
                    <a:pt x="215" y="64"/>
                    <a:pt x="215" y="64"/>
                    <a:pt x="215" y="64"/>
                  </a:cubicBezTo>
                  <a:cubicBezTo>
                    <a:pt x="215" y="64"/>
                    <a:pt x="215" y="64"/>
                    <a:pt x="215" y="64"/>
                  </a:cubicBezTo>
                  <a:cubicBezTo>
                    <a:pt x="215" y="64"/>
                    <a:pt x="215" y="64"/>
                    <a:pt x="215" y="64"/>
                  </a:cubicBezTo>
                  <a:cubicBezTo>
                    <a:pt x="214" y="65"/>
                    <a:pt x="214" y="65"/>
                    <a:pt x="214" y="65"/>
                  </a:cubicBezTo>
                  <a:cubicBezTo>
                    <a:pt x="214" y="65"/>
                    <a:pt x="214" y="65"/>
                    <a:pt x="214" y="65"/>
                  </a:cubicBezTo>
                  <a:cubicBezTo>
                    <a:pt x="214" y="66"/>
                    <a:pt x="214" y="66"/>
                    <a:pt x="214" y="66"/>
                  </a:cubicBezTo>
                  <a:cubicBezTo>
                    <a:pt x="213" y="67"/>
                    <a:pt x="213" y="67"/>
                    <a:pt x="213" y="67"/>
                  </a:cubicBezTo>
                  <a:cubicBezTo>
                    <a:pt x="213" y="67"/>
                    <a:pt x="213" y="67"/>
                    <a:pt x="213" y="67"/>
                  </a:cubicBezTo>
                  <a:cubicBezTo>
                    <a:pt x="212" y="68"/>
                    <a:pt x="212" y="68"/>
                    <a:pt x="212" y="68"/>
                  </a:cubicBezTo>
                  <a:cubicBezTo>
                    <a:pt x="212" y="68"/>
                    <a:pt x="212" y="68"/>
                    <a:pt x="212" y="68"/>
                  </a:cubicBezTo>
                  <a:cubicBezTo>
                    <a:pt x="212" y="68"/>
                    <a:pt x="212" y="68"/>
                    <a:pt x="212" y="68"/>
                  </a:cubicBezTo>
                  <a:cubicBezTo>
                    <a:pt x="211" y="69"/>
                    <a:pt x="211" y="69"/>
                    <a:pt x="211" y="69"/>
                  </a:cubicBezTo>
                  <a:cubicBezTo>
                    <a:pt x="211" y="69"/>
                    <a:pt x="211" y="69"/>
                    <a:pt x="211" y="69"/>
                  </a:cubicBezTo>
                  <a:cubicBezTo>
                    <a:pt x="210" y="69"/>
                    <a:pt x="210" y="69"/>
                    <a:pt x="210" y="69"/>
                  </a:cubicBezTo>
                  <a:cubicBezTo>
                    <a:pt x="211" y="68"/>
                    <a:pt x="211" y="68"/>
                    <a:pt x="211" y="68"/>
                  </a:cubicBezTo>
                  <a:cubicBezTo>
                    <a:pt x="211" y="68"/>
                    <a:pt x="211" y="68"/>
                    <a:pt x="211" y="68"/>
                  </a:cubicBezTo>
                  <a:cubicBezTo>
                    <a:pt x="210" y="68"/>
                    <a:pt x="210" y="68"/>
                    <a:pt x="210" y="68"/>
                  </a:cubicBezTo>
                  <a:cubicBezTo>
                    <a:pt x="209" y="67"/>
                    <a:pt x="209" y="67"/>
                    <a:pt x="209" y="67"/>
                  </a:cubicBezTo>
                  <a:cubicBezTo>
                    <a:pt x="208" y="66"/>
                    <a:pt x="208" y="66"/>
                    <a:pt x="208" y="66"/>
                  </a:cubicBezTo>
                  <a:cubicBezTo>
                    <a:pt x="209" y="66"/>
                    <a:pt x="209" y="66"/>
                    <a:pt x="209" y="66"/>
                  </a:cubicBezTo>
                  <a:cubicBezTo>
                    <a:pt x="210" y="64"/>
                    <a:pt x="210" y="64"/>
                    <a:pt x="210" y="64"/>
                  </a:cubicBezTo>
                  <a:cubicBezTo>
                    <a:pt x="209" y="65"/>
                    <a:pt x="209" y="65"/>
                    <a:pt x="209" y="65"/>
                  </a:cubicBezTo>
                  <a:cubicBezTo>
                    <a:pt x="208" y="65"/>
                    <a:pt x="208" y="65"/>
                    <a:pt x="208" y="65"/>
                  </a:cubicBezTo>
                  <a:cubicBezTo>
                    <a:pt x="208" y="66"/>
                    <a:pt x="208" y="66"/>
                    <a:pt x="208" y="66"/>
                  </a:cubicBezTo>
                  <a:cubicBezTo>
                    <a:pt x="208" y="67"/>
                    <a:pt x="208" y="67"/>
                    <a:pt x="208" y="67"/>
                  </a:cubicBezTo>
                  <a:cubicBezTo>
                    <a:pt x="209" y="67"/>
                    <a:pt x="209" y="67"/>
                    <a:pt x="209" y="67"/>
                  </a:cubicBezTo>
                  <a:cubicBezTo>
                    <a:pt x="209" y="68"/>
                    <a:pt x="209" y="68"/>
                    <a:pt x="209" y="68"/>
                  </a:cubicBezTo>
                  <a:cubicBezTo>
                    <a:pt x="209" y="69"/>
                    <a:pt x="209" y="69"/>
                    <a:pt x="209" y="69"/>
                  </a:cubicBezTo>
                  <a:cubicBezTo>
                    <a:pt x="210" y="70"/>
                    <a:pt x="210" y="70"/>
                    <a:pt x="210" y="70"/>
                  </a:cubicBezTo>
                  <a:cubicBezTo>
                    <a:pt x="210" y="71"/>
                    <a:pt x="210" y="71"/>
                    <a:pt x="210" y="71"/>
                  </a:cubicBezTo>
                  <a:cubicBezTo>
                    <a:pt x="209" y="73"/>
                    <a:pt x="209" y="73"/>
                    <a:pt x="209" y="73"/>
                  </a:cubicBezTo>
                  <a:cubicBezTo>
                    <a:pt x="208" y="73"/>
                    <a:pt x="208" y="73"/>
                    <a:pt x="208" y="73"/>
                  </a:cubicBezTo>
                  <a:cubicBezTo>
                    <a:pt x="207" y="75"/>
                    <a:pt x="207" y="75"/>
                    <a:pt x="207" y="75"/>
                  </a:cubicBezTo>
                  <a:cubicBezTo>
                    <a:pt x="207" y="76"/>
                    <a:pt x="207" y="76"/>
                    <a:pt x="207" y="76"/>
                  </a:cubicBezTo>
                  <a:cubicBezTo>
                    <a:pt x="207" y="76"/>
                    <a:pt x="207" y="76"/>
                    <a:pt x="207" y="76"/>
                  </a:cubicBezTo>
                  <a:cubicBezTo>
                    <a:pt x="206" y="76"/>
                    <a:pt x="206" y="76"/>
                    <a:pt x="206" y="76"/>
                  </a:cubicBezTo>
                  <a:cubicBezTo>
                    <a:pt x="206" y="76"/>
                    <a:pt x="206" y="76"/>
                    <a:pt x="206" y="76"/>
                  </a:cubicBezTo>
                  <a:cubicBezTo>
                    <a:pt x="206" y="76"/>
                    <a:pt x="206" y="76"/>
                    <a:pt x="206" y="76"/>
                  </a:cubicBezTo>
                  <a:cubicBezTo>
                    <a:pt x="205" y="77"/>
                    <a:pt x="205" y="77"/>
                    <a:pt x="205" y="77"/>
                  </a:cubicBezTo>
                  <a:cubicBezTo>
                    <a:pt x="205" y="78"/>
                    <a:pt x="205" y="78"/>
                    <a:pt x="205" y="78"/>
                  </a:cubicBezTo>
                  <a:cubicBezTo>
                    <a:pt x="205" y="78"/>
                    <a:pt x="205" y="78"/>
                    <a:pt x="205" y="78"/>
                  </a:cubicBezTo>
                  <a:cubicBezTo>
                    <a:pt x="205" y="77"/>
                    <a:pt x="205" y="77"/>
                    <a:pt x="205" y="77"/>
                  </a:cubicBezTo>
                  <a:cubicBezTo>
                    <a:pt x="205" y="76"/>
                    <a:pt x="205" y="76"/>
                    <a:pt x="205" y="76"/>
                  </a:cubicBezTo>
                  <a:cubicBezTo>
                    <a:pt x="206" y="76"/>
                    <a:pt x="206" y="76"/>
                    <a:pt x="206" y="76"/>
                  </a:cubicBezTo>
                  <a:cubicBezTo>
                    <a:pt x="206" y="75"/>
                    <a:pt x="206" y="75"/>
                    <a:pt x="206" y="75"/>
                  </a:cubicBezTo>
                  <a:cubicBezTo>
                    <a:pt x="206" y="74"/>
                    <a:pt x="206" y="74"/>
                    <a:pt x="206" y="74"/>
                  </a:cubicBezTo>
                  <a:cubicBezTo>
                    <a:pt x="206" y="74"/>
                    <a:pt x="206" y="74"/>
                    <a:pt x="206" y="74"/>
                  </a:cubicBezTo>
                  <a:cubicBezTo>
                    <a:pt x="207" y="74"/>
                    <a:pt x="207" y="74"/>
                    <a:pt x="207" y="74"/>
                  </a:cubicBezTo>
                  <a:cubicBezTo>
                    <a:pt x="206" y="74"/>
                    <a:pt x="206" y="74"/>
                    <a:pt x="206" y="74"/>
                  </a:cubicBezTo>
                  <a:cubicBezTo>
                    <a:pt x="205" y="73"/>
                    <a:pt x="205" y="73"/>
                    <a:pt x="205" y="73"/>
                  </a:cubicBezTo>
                  <a:cubicBezTo>
                    <a:pt x="206" y="73"/>
                    <a:pt x="206" y="73"/>
                    <a:pt x="206" y="73"/>
                  </a:cubicBezTo>
                  <a:cubicBezTo>
                    <a:pt x="206" y="73"/>
                    <a:pt x="206" y="73"/>
                    <a:pt x="206" y="73"/>
                  </a:cubicBezTo>
                  <a:cubicBezTo>
                    <a:pt x="205" y="73"/>
                    <a:pt x="205" y="73"/>
                    <a:pt x="205" y="73"/>
                  </a:cubicBezTo>
                  <a:cubicBezTo>
                    <a:pt x="205" y="72"/>
                    <a:pt x="205" y="72"/>
                    <a:pt x="205" y="72"/>
                  </a:cubicBezTo>
                  <a:cubicBezTo>
                    <a:pt x="205" y="73"/>
                    <a:pt x="205" y="73"/>
                    <a:pt x="205" y="73"/>
                  </a:cubicBezTo>
                  <a:cubicBezTo>
                    <a:pt x="204" y="72"/>
                    <a:pt x="204" y="72"/>
                    <a:pt x="204" y="72"/>
                  </a:cubicBezTo>
                  <a:cubicBezTo>
                    <a:pt x="204" y="71"/>
                    <a:pt x="204" y="71"/>
                    <a:pt x="204" y="71"/>
                  </a:cubicBezTo>
                  <a:cubicBezTo>
                    <a:pt x="205" y="70"/>
                    <a:pt x="205" y="70"/>
                    <a:pt x="205" y="70"/>
                  </a:cubicBezTo>
                  <a:cubicBezTo>
                    <a:pt x="205" y="69"/>
                    <a:pt x="205" y="69"/>
                    <a:pt x="205" y="69"/>
                  </a:cubicBezTo>
                  <a:cubicBezTo>
                    <a:pt x="204" y="68"/>
                    <a:pt x="204" y="68"/>
                    <a:pt x="204" y="68"/>
                  </a:cubicBezTo>
                  <a:cubicBezTo>
                    <a:pt x="205" y="67"/>
                    <a:pt x="205" y="67"/>
                    <a:pt x="205" y="67"/>
                  </a:cubicBezTo>
                  <a:cubicBezTo>
                    <a:pt x="205" y="67"/>
                    <a:pt x="205" y="67"/>
                    <a:pt x="205" y="67"/>
                  </a:cubicBezTo>
                  <a:cubicBezTo>
                    <a:pt x="205" y="67"/>
                    <a:pt x="205" y="67"/>
                    <a:pt x="205" y="67"/>
                  </a:cubicBezTo>
                  <a:cubicBezTo>
                    <a:pt x="205" y="66"/>
                    <a:pt x="205" y="66"/>
                    <a:pt x="205" y="66"/>
                  </a:cubicBezTo>
                  <a:cubicBezTo>
                    <a:pt x="205" y="66"/>
                    <a:pt x="205" y="66"/>
                    <a:pt x="205" y="66"/>
                  </a:cubicBezTo>
                  <a:cubicBezTo>
                    <a:pt x="205" y="66"/>
                    <a:pt x="205" y="66"/>
                    <a:pt x="205" y="66"/>
                  </a:cubicBezTo>
                  <a:cubicBezTo>
                    <a:pt x="205" y="67"/>
                    <a:pt x="205" y="67"/>
                    <a:pt x="205" y="67"/>
                  </a:cubicBezTo>
                  <a:cubicBezTo>
                    <a:pt x="204" y="67"/>
                    <a:pt x="204" y="67"/>
                    <a:pt x="204" y="67"/>
                  </a:cubicBezTo>
                  <a:cubicBezTo>
                    <a:pt x="203" y="68"/>
                    <a:pt x="203" y="68"/>
                    <a:pt x="203" y="68"/>
                  </a:cubicBezTo>
                  <a:cubicBezTo>
                    <a:pt x="203" y="68"/>
                    <a:pt x="203" y="68"/>
                    <a:pt x="203" y="68"/>
                  </a:cubicBezTo>
                  <a:cubicBezTo>
                    <a:pt x="204" y="68"/>
                    <a:pt x="204" y="68"/>
                    <a:pt x="204" y="68"/>
                  </a:cubicBezTo>
                  <a:cubicBezTo>
                    <a:pt x="203" y="69"/>
                    <a:pt x="203" y="69"/>
                    <a:pt x="203" y="69"/>
                  </a:cubicBezTo>
                  <a:cubicBezTo>
                    <a:pt x="203" y="70"/>
                    <a:pt x="203" y="70"/>
                    <a:pt x="203" y="70"/>
                  </a:cubicBezTo>
                  <a:cubicBezTo>
                    <a:pt x="203" y="70"/>
                    <a:pt x="203" y="70"/>
                    <a:pt x="203" y="70"/>
                  </a:cubicBezTo>
                  <a:cubicBezTo>
                    <a:pt x="203" y="71"/>
                    <a:pt x="203" y="71"/>
                    <a:pt x="203" y="71"/>
                  </a:cubicBezTo>
                  <a:cubicBezTo>
                    <a:pt x="203" y="72"/>
                    <a:pt x="203" y="72"/>
                    <a:pt x="203" y="72"/>
                  </a:cubicBezTo>
                  <a:cubicBezTo>
                    <a:pt x="203" y="73"/>
                    <a:pt x="203" y="73"/>
                    <a:pt x="203" y="73"/>
                  </a:cubicBezTo>
                  <a:cubicBezTo>
                    <a:pt x="203" y="73"/>
                    <a:pt x="203" y="73"/>
                    <a:pt x="203" y="73"/>
                  </a:cubicBezTo>
                  <a:cubicBezTo>
                    <a:pt x="202" y="72"/>
                    <a:pt x="202" y="72"/>
                    <a:pt x="202" y="72"/>
                  </a:cubicBezTo>
                  <a:cubicBezTo>
                    <a:pt x="201" y="72"/>
                    <a:pt x="201" y="72"/>
                    <a:pt x="201" y="72"/>
                  </a:cubicBezTo>
                  <a:cubicBezTo>
                    <a:pt x="201" y="71"/>
                    <a:pt x="201" y="71"/>
                    <a:pt x="201" y="71"/>
                  </a:cubicBezTo>
                  <a:cubicBezTo>
                    <a:pt x="200" y="71"/>
                    <a:pt x="200" y="71"/>
                    <a:pt x="200" y="71"/>
                  </a:cubicBezTo>
                  <a:cubicBezTo>
                    <a:pt x="200" y="71"/>
                    <a:pt x="200" y="71"/>
                    <a:pt x="200" y="71"/>
                  </a:cubicBezTo>
                  <a:cubicBezTo>
                    <a:pt x="200" y="70"/>
                    <a:pt x="200" y="70"/>
                    <a:pt x="200" y="70"/>
                  </a:cubicBezTo>
                  <a:cubicBezTo>
                    <a:pt x="200" y="70"/>
                    <a:pt x="200" y="70"/>
                    <a:pt x="200" y="70"/>
                  </a:cubicBezTo>
                  <a:cubicBezTo>
                    <a:pt x="200" y="71"/>
                    <a:pt x="200" y="71"/>
                    <a:pt x="200" y="71"/>
                  </a:cubicBezTo>
                  <a:cubicBezTo>
                    <a:pt x="200" y="71"/>
                    <a:pt x="200" y="71"/>
                    <a:pt x="200" y="71"/>
                  </a:cubicBezTo>
                  <a:cubicBezTo>
                    <a:pt x="201" y="72"/>
                    <a:pt x="201" y="72"/>
                    <a:pt x="201" y="72"/>
                  </a:cubicBezTo>
                  <a:cubicBezTo>
                    <a:pt x="202" y="73"/>
                    <a:pt x="202" y="73"/>
                    <a:pt x="202" y="73"/>
                  </a:cubicBezTo>
                  <a:cubicBezTo>
                    <a:pt x="203" y="74"/>
                    <a:pt x="203" y="74"/>
                    <a:pt x="203" y="74"/>
                  </a:cubicBezTo>
                  <a:cubicBezTo>
                    <a:pt x="203" y="74"/>
                    <a:pt x="203" y="74"/>
                    <a:pt x="203" y="74"/>
                  </a:cubicBezTo>
                  <a:cubicBezTo>
                    <a:pt x="204" y="75"/>
                    <a:pt x="204" y="75"/>
                    <a:pt x="204" y="75"/>
                  </a:cubicBezTo>
                  <a:cubicBezTo>
                    <a:pt x="203" y="76"/>
                    <a:pt x="203" y="76"/>
                    <a:pt x="203" y="76"/>
                  </a:cubicBezTo>
                  <a:cubicBezTo>
                    <a:pt x="203" y="75"/>
                    <a:pt x="203" y="75"/>
                    <a:pt x="203" y="75"/>
                  </a:cubicBezTo>
                  <a:cubicBezTo>
                    <a:pt x="202" y="75"/>
                    <a:pt x="202" y="75"/>
                    <a:pt x="202" y="75"/>
                  </a:cubicBezTo>
                  <a:cubicBezTo>
                    <a:pt x="202" y="75"/>
                    <a:pt x="202" y="75"/>
                    <a:pt x="202" y="75"/>
                  </a:cubicBezTo>
                  <a:cubicBezTo>
                    <a:pt x="202" y="76"/>
                    <a:pt x="202" y="76"/>
                    <a:pt x="202" y="76"/>
                  </a:cubicBezTo>
                  <a:cubicBezTo>
                    <a:pt x="203" y="76"/>
                    <a:pt x="203" y="76"/>
                    <a:pt x="203" y="76"/>
                  </a:cubicBezTo>
                  <a:cubicBezTo>
                    <a:pt x="204" y="77"/>
                    <a:pt x="204" y="77"/>
                    <a:pt x="204" y="77"/>
                  </a:cubicBezTo>
                  <a:cubicBezTo>
                    <a:pt x="203" y="77"/>
                    <a:pt x="203" y="77"/>
                    <a:pt x="203" y="77"/>
                  </a:cubicBezTo>
                  <a:cubicBezTo>
                    <a:pt x="203" y="77"/>
                    <a:pt x="203" y="77"/>
                    <a:pt x="203" y="77"/>
                  </a:cubicBezTo>
                  <a:cubicBezTo>
                    <a:pt x="202" y="77"/>
                    <a:pt x="202" y="77"/>
                    <a:pt x="202" y="77"/>
                  </a:cubicBezTo>
                  <a:cubicBezTo>
                    <a:pt x="203" y="78"/>
                    <a:pt x="203" y="78"/>
                    <a:pt x="203" y="78"/>
                  </a:cubicBezTo>
                  <a:cubicBezTo>
                    <a:pt x="203" y="79"/>
                    <a:pt x="203" y="79"/>
                    <a:pt x="203" y="79"/>
                  </a:cubicBezTo>
                  <a:cubicBezTo>
                    <a:pt x="203" y="78"/>
                    <a:pt x="203" y="78"/>
                    <a:pt x="203" y="78"/>
                  </a:cubicBezTo>
                  <a:cubicBezTo>
                    <a:pt x="202" y="78"/>
                    <a:pt x="202" y="78"/>
                    <a:pt x="202" y="78"/>
                  </a:cubicBezTo>
                  <a:cubicBezTo>
                    <a:pt x="201" y="78"/>
                    <a:pt x="201" y="78"/>
                    <a:pt x="201" y="78"/>
                  </a:cubicBezTo>
                  <a:cubicBezTo>
                    <a:pt x="200" y="77"/>
                    <a:pt x="200" y="77"/>
                    <a:pt x="200" y="77"/>
                  </a:cubicBezTo>
                  <a:cubicBezTo>
                    <a:pt x="201" y="78"/>
                    <a:pt x="201" y="78"/>
                    <a:pt x="201" y="78"/>
                  </a:cubicBezTo>
                  <a:cubicBezTo>
                    <a:pt x="202" y="78"/>
                    <a:pt x="202" y="78"/>
                    <a:pt x="202" y="78"/>
                  </a:cubicBezTo>
                  <a:cubicBezTo>
                    <a:pt x="202" y="78"/>
                    <a:pt x="202" y="78"/>
                    <a:pt x="202" y="78"/>
                  </a:cubicBezTo>
                  <a:cubicBezTo>
                    <a:pt x="202" y="79"/>
                    <a:pt x="202" y="79"/>
                    <a:pt x="202" y="79"/>
                  </a:cubicBezTo>
                  <a:cubicBezTo>
                    <a:pt x="203" y="79"/>
                    <a:pt x="203" y="79"/>
                    <a:pt x="203" y="79"/>
                  </a:cubicBezTo>
                  <a:cubicBezTo>
                    <a:pt x="204" y="79"/>
                    <a:pt x="204" y="79"/>
                    <a:pt x="204" y="79"/>
                  </a:cubicBezTo>
                  <a:cubicBezTo>
                    <a:pt x="204" y="79"/>
                    <a:pt x="204" y="79"/>
                    <a:pt x="204" y="79"/>
                  </a:cubicBezTo>
                  <a:cubicBezTo>
                    <a:pt x="205" y="80"/>
                    <a:pt x="205" y="80"/>
                    <a:pt x="205" y="80"/>
                  </a:cubicBezTo>
                  <a:cubicBezTo>
                    <a:pt x="204" y="81"/>
                    <a:pt x="204" y="81"/>
                    <a:pt x="204" y="81"/>
                  </a:cubicBezTo>
                  <a:cubicBezTo>
                    <a:pt x="204" y="81"/>
                    <a:pt x="204" y="81"/>
                    <a:pt x="204" y="81"/>
                  </a:cubicBezTo>
                  <a:cubicBezTo>
                    <a:pt x="204" y="81"/>
                    <a:pt x="204" y="81"/>
                    <a:pt x="204" y="81"/>
                  </a:cubicBezTo>
                  <a:cubicBezTo>
                    <a:pt x="204" y="81"/>
                    <a:pt x="204" y="81"/>
                    <a:pt x="204" y="81"/>
                  </a:cubicBezTo>
                  <a:cubicBezTo>
                    <a:pt x="204" y="82"/>
                    <a:pt x="204" y="82"/>
                    <a:pt x="204" y="82"/>
                  </a:cubicBezTo>
                  <a:cubicBezTo>
                    <a:pt x="204" y="83"/>
                    <a:pt x="204" y="83"/>
                    <a:pt x="204" y="83"/>
                  </a:cubicBezTo>
                  <a:cubicBezTo>
                    <a:pt x="203" y="83"/>
                    <a:pt x="203" y="83"/>
                    <a:pt x="203" y="83"/>
                  </a:cubicBezTo>
                  <a:cubicBezTo>
                    <a:pt x="203" y="83"/>
                    <a:pt x="203" y="83"/>
                    <a:pt x="203" y="83"/>
                  </a:cubicBezTo>
                  <a:cubicBezTo>
                    <a:pt x="202" y="83"/>
                    <a:pt x="202" y="83"/>
                    <a:pt x="202" y="83"/>
                  </a:cubicBezTo>
                  <a:cubicBezTo>
                    <a:pt x="202" y="84"/>
                    <a:pt x="202" y="84"/>
                    <a:pt x="202" y="84"/>
                  </a:cubicBezTo>
                  <a:cubicBezTo>
                    <a:pt x="201" y="83"/>
                    <a:pt x="201" y="83"/>
                    <a:pt x="201" y="83"/>
                  </a:cubicBezTo>
                  <a:cubicBezTo>
                    <a:pt x="201" y="83"/>
                    <a:pt x="201" y="83"/>
                    <a:pt x="201" y="83"/>
                  </a:cubicBezTo>
                  <a:cubicBezTo>
                    <a:pt x="200" y="83"/>
                    <a:pt x="200" y="83"/>
                    <a:pt x="200" y="83"/>
                  </a:cubicBezTo>
                  <a:cubicBezTo>
                    <a:pt x="200" y="84"/>
                    <a:pt x="200" y="84"/>
                    <a:pt x="200" y="84"/>
                  </a:cubicBezTo>
                  <a:cubicBezTo>
                    <a:pt x="200" y="84"/>
                    <a:pt x="200" y="84"/>
                    <a:pt x="200" y="84"/>
                  </a:cubicBezTo>
                  <a:cubicBezTo>
                    <a:pt x="201" y="84"/>
                    <a:pt x="201" y="84"/>
                    <a:pt x="201" y="84"/>
                  </a:cubicBezTo>
                  <a:cubicBezTo>
                    <a:pt x="203" y="84"/>
                    <a:pt x="203" y="84"/>
                    <a:pt x="203" y="84"/>
                  </a:cubicBezTo>
                  <a:cubicBezTo>
                    <a:pt x="203" y="84"/>
                    <a:pt x="203" y="84"/>
                    <a:pt x="203" y="84"/>
                  </a:cubicBezTo>
                  <a:cubicBezTo>
                    <a:pt x="203" y="85"/>
                    <a:pt x="203" y="85"/>
                    <a:pt x="203" y="85"/>
                  </a:cubicBezTo>
                  <a:cubicBezTo>
                    <a:pt x="204" y="85"/>
                    <a:pt x="204" y="85"/>
                    <a:pt x="204" y="85"/>
                  </a:cubicBezTo>
                  <a:cubicBezTo>
                    <a:pt x="204" y="85"/>
                    <a:pt x="204" y="85"/>
                    <a:pt x="204" y="85"/>
                  </a:cubicBezTo>
                  <a:cubicBezTo>
                    <a:pt x="204" y="84"/>
                    <a:pt x="204" y="84"/>
                    <a:pt x="204" y="84"/>
                  </a:cubicBezTo>
                  <a:cubicBezTo>
                    <a:pt x="204" y="84"/>
                    <a:pt x="204" y="84"/>
                    <a:pt x="204" y="84"/>
                  </a:cubicBezTo>
                  <a:cubicBezTo>
                    <a:pt x="205" y="85"/>
                    <a:pt x="205" y="85"/>
                    <a:pt x="205" y="85"/>
                  </a:cubicBezTo>
                  <a:cubicBezTo>
                    <a:pt x="204" y="86"/>
                    <a:pt x="204" y="86"/>
                    <a:pt x="204" y="86"/>
                  </a:cubicBezTo>
                  <a:cubicBezTo>
                    <a:pt x="204" y="86"/>
                    <a:pt x="204" y="86"/>
                    <a:pt x="204" y="86"/>
                  </a:cubicBezTo>
                  <a:cubicBezTo>
                    <a:pt x="203" y="86"/>
                    <a:pt x="203" y="86"/>
                    <a:pt x="203" y="86"/>
                  </a:cubicBezTo>
                  <a:cubicBezTo>
                    <a:pt x="203" y="87"/>
                    <a:pt x="203" y="87"/>
                    <a:pt x="203" y="87"/>
                  </a:cubicBezTo>
                  <a:cubicBezTo>
                    <a:pt x="203" y="87"/>
                    <a:pt x="203" y="87"/>
                    <a:pt x="203" y="87"/>
                  </a:cubicBezTo>
                  <a:cubicBezTo>
                    <a:pt x="202" y="87"/>
                    <a:pt x="202" y="87"/>
                    <a:pt x="202" y="87"/>
                  </a:cubicBezTo>
                  <a:cubicBezTo>
                    <a:pt x="201" y="87"/>
                    <a:pt x="201" y="87"/>
                    <a:pt x="201" y="87"/>
                  </a:cubicBezTo>
                  <a:cubicBezTo>
                    <a:pt x="201" y="86"/>
                    <a:pt x="201" y="86"/>
                    <a:pt x="201" y="86"/>
                  </a:cubicBezTo>
                  <a:cubicBezTo>
                    <a:pt x="201" y="87"/>
                    <a:pt x="201" y="87"/>
                    <a:pt x="201" y="87"/>
                  </a:cubicBezTo>
                  <a:cubicBezTo>
                    <a:pt x="200" y="87"/>
                    <a:pt x="200" y="87"/>
                    <a:pt x="200" y="87"/>
                  </a:cubicBezTo>
                  <a:cubicBezTo>
                    <a:pt x="200" y="87"/>
                    <a:pt x="200" y="87"/>
                    <a:pt x="200" y="87"/>
                  </a:cubicBezTo>
                  <a:cubicBezTo>
                    <a:pt x="199" y="87"/>
                    <a:pt x="199" y="87"/>
                    <a:pt x="199" y="87"/>
                  </a:cubicBezTo>
                  <a:cubicBezTo>
                    <a:pt x="200" y="87"/>
                    <a:pt x="200" y="87"/>
                    <a:pt x="200" y="87"/>
                  </a:cubicBezTo>
                  <a:cubicBezTo>
                    <a:pt x="201" y="87"/>
                    <a:pt x="201" y="87"/>
                    <a:pt x="201" y="87"/>
                  </a:cubicBezTo>
                  <a:cubicBezTo>
                    <a:pt x="201" y="88"/>
                    <a:pt x="201" y="88"/>
                    <a:pt x="201" y="88"/>
                  </a:cubicBezTo>
                  <a:cubicBezTo>
                    <a:pt x="200" y="88"/>
                    <a:pt x="200" y="88"/>
                    <a:pt x="200" y="88"/>
                  </a:cubicBezTo>
                  <a:cubicBezTo>
                    <a:pt x="201" y="88"/>
                    <a:pt x="201" y="88"/>
                    <a:pt x="201" y="88"/>
                  </a:cubicBezTo>
                  <a:cubicBezTo>
                    <a:pt x="199" y="89"/>
                    <a:pt x="199" y="89"/>
                    <a:pt x="199" y="89"/>
                  </a:cubicBezTo>
                  <a:cubicBezTo>
                    <a:pt x="199" y="89"/>
                    <a:pt x="199" y="89"/>
                    <a:pt x="199" y="89"/>
                  </a:cubicBezTo>
                  <a:cubicBezTo>
                    <a:pt x="199" y="89"/>
                    <a:pt x="199" y="89"/>
                    <a:pt x="199" y="89"/>
                  </a:cubicBezTo>
                  <a:cubicBezTo>
                    <a:pt x="200" y="89"/>
                    <a:pt x="200" y="89"/>
                    <a:pt x="200" y="89"/>
                  </a:cubicBezTo>
                  <a:cubicBezTo>
                    <a:pt x="201" y="89"/>
                    <a:pt x="201" y="89"/>
                    <a:pt x="201" y="89"/>
                  </a:cubicBezTo>
                  <a:cubicBezTo>
                    <a:pt x="201" y="89"/>
                    <a:pt x="201" y="89"/>
                    <a:pt x="201" y="89"/>
                  </a:cubicBezTo>
                  <a:cubicBezTo>
                    <a:pt x="202" y="89"/>
                    <a:pt x="202" y="89"/>
                    <a:pt x="202" y="89"/>
                  </a:cubicBezTo>
                  <a:cubicBezTo>
                    <a:pt x="201" y="90"/>
                    <a:pt x="201" y="90"/>
                    <a:pt x="201" y="90"/>
                  </a:cubicBezTo>
                  <a:cubicBezTo>
                    <a:pt x="200" y="90"/>
                    <a:pt x="200" y="90"/>
                    <a:pt x="200" y="90"/>
                  </a:cubicBezTo>
                  <a:cubicBezTo>
                    <a:pt x="200" y="90"/>
                    <a:pt x="200" y="90"/>
                    <a:pt x="200" y="90"/>
                  </a:cubicBezTo>
                  <a:cubicBezTo>
                    <a:pt x="200" y="90"/>
                    <a:pt x="200" y="90"/>
                    <a:pt x="200" y="90"/>
                  </a:cubicBezTo>
                  <a:cubicBezTo>
                    <a:pt x="199" y="90"/>
                    <a:pt x="199" y="90"/>
                    <a:pt x="199" y="90"/>
                  </a:cubicBezTo>
                  <a:cubicBezTo>
                    <a:pt x="198" y="90"/>
                    <a:pt x="198" y="90"/>
                    <a:pt x="198" y="90"/>
                  </a:cubicBezTo>
                  <a:cubicBezTo>
                    <a:pt x="196" y="91"/>
                    <a:pt x="196" y="91"/>
                    <a:pt x="196" y="91"/>
                  </a:cubicBezTo>
                  <a:cubicBezTo>
                    <a:pt x="194" y="93"/>
                    <a:pt x="194" y="93"/>
                    <a:pt x="194" y="93"/>
                  </a:cubicBezTo>
                  <a:cubicBezTo>
                    <a:pt x="193" y="94"/>
                    <a:pt x="193" y="94"/>
                    <a:pt x="193" y="94"/>
                  </a:cubicBezTo>
                  <a:cubicBezTo>
                    <a:pt x="193" y="94"/>
                    <a:pt x="193" y="94"/>
                    <a:pt x="193" y="94"/>
                  </a:cubicBezTo>
                  <a:cubicBezTo>
                    <a:pt x="192" y="94"/>
                    <a:pt x="192" y="94"/>
                    <a:pt x="192" y="94"/>
                  </a:cubicBezTo>
                  <a:cubicBezTo>
                    <a:pt x="191" y="94"/>
                    <a:pt x="191" y="94"/>
                    <a:pt x="191" y="94"/>
                  </a:cubicBezTo>
                  <a:cubicBezTo>
                    <a:pt x="190" y="95"/>
                    <a:pt x="190" y="95"/>
                    <a:pt x="190" y="95"/>
                  </a:cubicBezTo>
                  <a:cubicBezTo>
                    <a:pt x="188" y="97"/>
                    <a:pt x="188" y="97"/>
                    <a:pt x="188" y="97"/>
                  </a:cubicBezTo>
                  <a:cubicBezTo>
                    <a:pt x="188" y="97"/>
                    <a:pt x="188" y="97"/>
                    <a:pt x="188" y="97"/>
                  </a:cubicBezTo>
                  <a:cubicBezTo>
                    <a:pt x="188" y="98"/>
                    <a:pt x="188" y="98"/>
                    <a:pt x="188" y="98"/>
                  </a:cubicBezTo>
                  <a:cubicBezTo>
                    <a:pt x="187" y="98"/>
                    <a:pt x="187" y="98"/>
                    <a:pt x="187" y="98"/>
                  </a:cubicBezTo>
                  <a:cubicBezTo>
                    <a:pt x="187" y="98"/>
                    <a:pt x="187" y="98"/>
                    <a:pt x="187" y="98"/>
                  </a:cubicBezTo>
                  <a:cubicBezTo>
                    <a:pt x="186" y="99"/>
                    <a:pt x="186" y="99"/>
                    <a:pt x="186" y="99"/>
                  </a:cubicBezTo>
                  <a:cubicBezTo>
                    <a:pt x="186" y="99"/>
                    <a:pt x="186" y="99"/>
                    <a:pt x="186" y="99"/>
                  </a:cubicBezTo>
                  <a:cubicBezTo>
                    <a:pt x="186" y="99"/>
                    <a:pt x="186" y="99"/>
                    <a:pt x="186" y="99"/>
                  </a:cubicBezTo>
                  <a:cubicBezTo>
                    <a:pt x="185" y="99"/>
                    <a:pt x="185" y="99"/>
                    <a:pt x="185" y="99"/>
                  </a:cubicBezTo>
                  <a:cubicBezTo>
                    <a:pt x="184" y="99"/>
                    <a:pt x="184" y="99"/>
                    <a:pt x="184" y="99"/>
                  </a:cubicBezTo>
                  <a:cubicBezTo>
                    <a:pt x="184" y="100"/>
                    <a:pt x="184" y="100"/>
                    <a:pt x="184" y="100"/>
                  </a:cubicBezTo>
                  <a:cubicBezTo>
                    <a:pt x="183" y="100"/>
                    <a:pt x="183" y="100"/>
                    <a:pt x="183" y="100"/>
                  </a:cubicBezTo>
                  <a:cubicBezTo>
                    <a:pt x="182" y="100"/>
                    <a:pt x="182" y="100"/>
                    <a:pt x="182" y="100"/>
                  </a:cubicBezTo>
                  <a:cubicBezTo>
                    <a:pt x="181" y="100"/>
                    <a:pt x="181" y="100"/>
                    <a:pt x="181" y="100"/>
                  </a:cubicBezTo>
                  <a:cubicBezTo>
                    <a:pt x="181" y="101"/>
                    <a:pt x="181" y="101"/>
                    <a:pt x="181" y="101"/>
                  </a:cubicBezTo>
                  <a:cubicBezTo>
                    <a:pt x="180" y="101"/>
                    <a:pt x="180" y="101"/>
                    <a:pt x="180" y="101"/>
                  </a:cubicBezTo>
                  <a:cubicBezTo>
                    <a:pt x="180" y="101"/>
                    <a:pt x="180" y="101"/>
                    <a:pt x="180" y="101"/>
                  </a:cubicBezTo>
                  <a:cubicBezTo>
                    <a:pt x="180" y="101"/>
                    <a:pt x="180" y="101"/>
                    <a:pt x="180" y="101"/>
                  </a:cubicBezTo>
                  <a:cubicBezTo>
                    <a:pt x="180" y="102"/>
                    <a:pt x="180" y="102"/>
                    <a:pt x="180" y="102"/>
                  </a:cubicBezTo>
                  <a:cubicBezTo>
                    <a:pt x="180" y="102"/>
                    <a:pt x="180" y="102"/>
                    <a:pt x="180" y="102"/>
                  </a:cubicBezTo>
                  <a:cubicBezTo>
                    <a:pt x="179" y="103"/>
                    <a:pt x="179" y="103"/>
                    <a:pt x="179" y="103"/>
                  </a:cubicBezTo>
                  <a:cubicBezTo>
                    <a:pt x="179" y="103"/>
                    <a:pt x="179" y="103"/>
                    <a:pt x="179" y="103"/>
                  </a:cubicBezTo>
                  <a:cubicBezTo>
                    <a:pt x="178" y="103"/>
                    <a:pt x="178" y="103"/>
                    <a:pt x="178" y="103"/>
                  </a:cubicBezTo>
                  <a:cubicBezTo>
                    <a:pt x="177" y="104"/>
                    <a:pt x="177" y="104"/>
                    <a:pt x="177" y="104"/>
                  </a:cubicBezTo>
                  <a:cubicBezTo>
                    <a:pt x="177" y="105"/>
                    <a:pt x="177" y="105"/>
                    <a:pt x="177" y="105"/>
                  </a:cubicBezTo>
                  <a:cubicBezTo>
                    <a:pt x="177" y="107"/>
                    <a:pt x="177" y="107"/>
                    <a:pt x="177" y="107"/>
                  </a:cubicBezTo>
                  <a:cubicBezTo>
                    <a:pt x="176" y="109"/>
                    <a:pt x="176" y="109"/>
                    <a:pt x="176" y="109"/>
                  </a:cubicBezTo>
                  <a:cubicBezTo>
                    <a:pt x="177" y="110"/>
                    <a:pt x="177" y="110"/>
                    <a:pt x="177" y="110"/>
                  </a:cubicBezTo>
                  <a:cubicBezTo>
                    <a:pt x="176" y="112"/>
                    <a:pt x="176" y="112"/>
                    <a:pt x="176" y="112"/>
                  </a:cubicBezTo>
                  <a:cubicBezTo>
                    <a:pt x="177" y="113"/>
                    <a:pt x="177" y="113"/>
                    <a:pt x="177" y="113"/>
                  </a:cubicBezTo>
                  <a:cubicBezTo>
                    <a:pt x="177" y="115"/>
                    <a:pt x="177" y="115"/>
                    <a:pt x="177" y="115"/>
                  </a:cubicBezTo>
                  <a:cubicBezTo>
                    <a:pt x="177" y="116"/>
                    <a:pt x="177" y="116"/>
                    <a:pt x="177" y="116"/>
                  </a:cubicBezTo>
                  <a:cubicBezTo>
                    <a:pt x="178" y="118"/>
                    <a:pt x="178" y="118"/>
                    <a:pt x="178" y="118"/>
                  </a:cubicBezTo>
                  <a:cubicBezTo>
                    <a:pt x="178" y="118"/>
                    <a:pt x="178" y="118"/>
                    <a:pt x="178" y="118"/>
                  </a:cubicBezTo>
                  <a:cubicBezTo>
                    <a:pt x="179" y="119"/>
                    <a:pt x="179" y="119"/>
                    <a:pt x="179" y="119"/>
                  </a:cubicBezTo>
                  <a:cubicBezTo>
                    <a:pt x="178" y="120"/>
                    <a:pt x="178" y="120"/>
                    <a:pt x="178" y="120"/>
                  </a:cubicBezTo>
                  <a:cubicBezTo>
                    <a:pt x="178" y="121"/>
                    <a:pt x="178" y="121"/>
                    <a:pt x="178" y="121"/>
                  </a:cubicBezTo>
                  <a:cubicBezTo>
                    <a:pt x="179" y="122"/>
                    <a:pt x="179" y="122"/>
                    <a:pt x="179" y="122"/>
                  </a:cubicBezTo>
                  <a:cubicBezTo>
                    <a:pt x="179" y="124"/>
                    <a:pt x="179" y="124"/>
                    <a:pt x="179" y="124"/>
                  </a:cubicBezTo>
                  <a:cubicBezTo>
                    <a:pt x="180" y="125"/>
                    <a:pt x="180" y="125"/>
                    <a:pt x="180" y="125"/>
                  </a:cubicBezTo>
                  <a:cubicBezTo>
                    <a:pt x="180" y="126"/>
                    <a:pt x="180" y="126"/>
                    <a:pt x="180" y="126"/>
                  </a:cubicBezTo>
                  <a:cubicBezTo>
                    <a:pt x="180" y="126"/>
                    <a:pt x="180" y="126"/>
                    <a:pt x="180" y="126"/>
                  </a:cubicBezTo>
                  <a:cubicBezTo>
                    <a:pt x="180" y="127"/>
                    <a:pt x="180" y="127"/>
                    <a:pt x="180" y="127"/>
                  </a:cubicBezTo>
                  <a:cubicBezTo>
                    <a:pt x="180" y="128"/>
                    <a:pt x="180" y="128"/>
                    <a:pt x="180" y="128"/>
                  </a:cubicBezTo>
                  <a:cubicBezTo>
                    <a:pt x="180" y="128"/>
                    <a:pt x="180" y="128"/>
                    <a:pt x="180" y="128"/>
                  </a:cubicBezTo>
                  <a:cubicBezTo>
                    <a:pt x="180" y="129"/>
                    <a:pt x="180" y="129"/>
                    <a:pt x="180" y="129"/>
                  </a:cubicBezTo>
                  <a:cubicBezTo>
                    <a:pt x="179" y="131"/>
                    <a:pt x="179" y="131"/>
                    <a:pt x="179" y="131"/>
                  </a:cubicBezTo>
                  <a:cubicBezTo>
                    <a:pt x="178" y="132"/>
                    <a:pt x="178" y="132"/>
                    <a:pt x="178" y="132"/>
                  </a:cubicBezTo>
                  <a:cubicBezTo>
                    <a:pt x="178" y="132"/>
                    <a:pt x="178" y="132"/>
                    <a:pt x="178" y="132"/>
                  </a:cubicBezTo>
                  <a:cubicBezTo>
                    <a:pt x="178" y="133"/>
                    <a:pt x="178" y="133"/>
                    <a:pt x="178" y="133"/>
                  </a:cubicBezTo>
                  <a:cubicBezTo>
                    <a:pt x="177" y="133"/>
                    <a:pt x="177" y="133"/>
                    <a:pt x="177" y="133"/>
                  </a:cubicBezTo>
                  <a:cubicBezTo>
                    <a:pt x="176" y="134"/>
                    <a:pt x="176" y="134"/>
                    <a:pt x="176" y="134"/>
                  </a:cubicBezTo>
                  <a:cubicBezTo>
                    <a:pt x="175" y="134"/>
                    <a:pt x="175" y="134"/>
                    <a:pt x="175" y="134"/>
                  </a:cubicBezTo>
                  <a:cubicBezTo>
                    <a:pt x="175" y="133"/>
                    <a:pt x="175" y="133"/>
                    <a:pt x="175" y="133"/>
                  </a:cubicBezTo>
                  <a:cubicBezTo>
                    <a:pt x="174" y="133"/>
                    <a:pt x="174" y="133"/>
                    <a:pt x="174" y="133"/>
                  </a:cubicBezTo>
                  <a:cubicBezTo>
                    <a:pt x="175" y="133"/>
                    <a:pt x="175" y="133"/>
                    <a:pt x="175" y="133"/>
                  </a:cubicBezTo>
                  <a:cubicBezTo>
                    <a:pt x="173" y="132"/>
                    <a:pt x="173" y="132"/>
                    <a:pt x="173" y="132"/>
                  </a:cubicBezTo>
                  <a:cubicBezTo>
                    <a:pt x="174" y="131"/>
                    <a:pt x="174" y="131"/>
                    <a:pt x="174" y="131"/>
                  </a:cubicBezTo>
                  <a:cubicBezTo>
                    <a:pt x="173" y="131"/>
                    <a:pt x="173" y="131"/>
                    <a:pt x="173" y="131"/>
                  </a:cubicBezTo>
                  <a:cubicBezTo>
                    <a:pt x="173" y="131"/>
                    <a:pt x="173" y="131"/>
                    <a:pt x="173" y="131"/>
                  </a:cubicBezTo>
                  <a:cubicBezTo>
                    <a:pt x="172" y="130"/>
                    <a:pt x="172" y="130"/>
                    <a:pt x="172" y="130"/>
                  </a:cubicBezTo>
                  <a:cubicBezTo>
                    <a:pt x="172" y="129"/>
                    <a:pt x="172" y="129"/>
                    <a:pt x="172" y="129"/>
                  </a:cubicBezTo>
                  <a:cubicBezTo>
                    <a:pt x="172" y="128"/>
                    <a:pt x="172" y="128"/>
                    <a:pt x="172" y="128"/>
                  </a:cubicBezTo>
                  <a:cubicBezTo>
                    <a:pt x="171" y="128"/>
                    <a:pt x="171" y="128"/>
                    <a:pt x="171" y="128"/>
                  </a:cubicBezTo>
                  <a:cubicBezTo>
                    <a:pt x="171" y="127"/>
                    <a:pt x="171" y="127"/>
                    <a:pt x="171" y="127"/>
                  </a:cubicBezTo>
                  <a:cubicBezTo>
                    <a:pt x="171" y="127"/>
                    <a:pt x="171" y="127"/>
                    <a:pt x="171" y="127"/>
                  </a:cubicBezTo>
                  <a:cubicBezTo>
                    <a:pt x="171" y="126"/>
                    <a:pt x="171" y="126"/>
                    <a:pt x="171" y="126"/>
                  </a:cubicBezTo>
                  <a:cubicBezTo>
                    <a:pt x="172" y="126"/>
                    <a:pt x="172" y="126"/>
                    <a:pt x="172" y="126"/>
                  </a:cubicBezTo>
                  <a:cubicBezTo>
                    <a:pt x="171" y="126"/>
                    <a:pt x="171" y="126"/>
                    <a:pt x="171" y="126"/>
                  </a:cubicBezTo>
                  <a:cubicBezTo>
                    <a:pt x="171" y="126"/>
                    <a:pt x="171" y="126"/>
                    <a:pt x="171" y="126"/>
                  </a:cubicBezTo>
                  <a:cubicBezTo>
                    <a:pt x="171" y="126"/>
                    <a:pt x="171" y="126"/>
                    <a:pt x="171" y="126"/>
                  </a:cubicBezTo>
                  <a:cubicBezTo>
                    <a:pt x="171" y="126"/>
                    <a:pt x="171" y="126"/>
                    <a:pt x="171" y="126"/>
                  </a:cubicBezTo>
                  <a:cubicBezTo>
                    <a:pt x="170" y="126"/>
                    <a:pt x="170" y="126"/>
                    <a:pt x="170" y="126"/>
                  </a:cubicBezTo>
                  <a:cubicBezTo>
                    <a:pt x="170" y="126"/>
                    <a:pt x="170" y="126"/>
                    <a:pt x="170" y="126"/>
                  </a:cubicBezTo>
                  <a:cubicBezTo>
                    <a:pt x="170" y="125"/>
                    <a:pt x="170" y="125"/>
                    <a:pt x="170" y="125"/>
                  </a:cubicBezTo>
                  <a:cubicBezTo>
                    <a:pt x="169" y="125"/>
                    <a:pt x="169" y="125"/>
                    <a:pt x="169" y="125"/>
                  </a:cubicBezTo>
                  <a:cubicBezTo>
                    <a:pt x="169" y="124"/>
                    <a:pt x="169" y="124"/>
                    <a:pt x="169" y="124"/>
                  </a:cubicBezTo>
                  <a:cubicBezTo>
                    <a:pt x="169" y="123"/>
                    <a:pt x="169" y="123"/>
                    <a:pt x="169" y="123"/>
                  </a:cubicBezTo>
                  <a:cubicBezTo>
                    <a:pt x="170" y="122"/>
                    <a:pt x="170" y="122"/>
                    <a:pt x="170" y="122"/>
                  </a:cubicBezTo>
                  <a:cubicBezTo>
                    <a:pt x="170" y="121"/>
                    <a:pt x="170" y="121"/>
                    <a:pt x="170" y="121"/>
                  </a:cubicBezTo>
                  <a:cubicBezTo>
                    <a:pt x="169" y="121"/>
                    <a:pt x="169" y="121"/>
                    <a:pt x="169" y="121"/>
                  </a:cubicBezTo>
                  <a:cubicBezTo>
                    <a:pt x="169" y="121"/>
                    <a:pt x="169" y="121"/>
                    <a:pt x="169" y="121"/>
                  </a:cubicBezTo>
                  <a:cubicBezTo>
                    <a:pt x="169" y="122"/>
                    <a:pt x="169" y="122"/>
                    <a:pt x="169" y="122"/>
                  </a:cubicBezTo>
                  <a:cubicBezTo>
                    <a:pt x="169" y="122"/>
                    <a:pt x="169" y="122"/>
                    <a:pt x="169" y="122"/>
                  </a:cubicBezTo>
                  <a:cubicBezTo>
                    <a:pt x="169" y="122"/>
                    <a:pt x="169" y="122"/>
                    <a:pt x="169" y="122"/>
                  </a:cubicBezTo>
                  <a:cubicBezTo>
                    <a:pt x="168" y="122"/>
                    <a:pt x="168" y="122"/>
                    <a:pt x="168" y="122"/>
                  </a:cubicBezTo>
                  <a:cubicBezTo>
                    <a:pt x="168" y="121"/>
                    <a:pt x="168" y="121"/>
                    <a:pt x="168" y="121"/>
                  </a:cubicBezTo>
                  <a:cubicBezTo>
                    <a:pt x="169" y="120"/>
                    <a:pt x="169" y="120"/>
                    <a:pt x="169" y="120"/>
                  </a:cubicBezTo>
                  <a:cubicBezTo>
                    <a:pt x="169" y="118"/>
                    <a:pt x="169" y="118"/>
                    <a:pt x="169" y="118"/>
                  </a:cubicBezTo>
                  <a:cubicBezTo>
                    <a:pt x="170" y="117"/>
                    <a:pt x="170" y="117"/>
                    <a:pt x="170" y="117"/>
                  </a:cubicBezTo>
                  <a:cubicBezTo>
                    <a:pt x="169" y="116"/>
                    <a:pt x="169" y="116"/>
                    <a:pt x="169" y="116"/>
                  </a:cubicBezTo>
                  <a:cubicBezTo>
                    <a:pt x="168" y="116"/>
                    <a:pt x="168" y="116"/>
                    <a:pt x="168" y="116"/>
                  </a:cubicBezTo>
                  <a:cubicBezTo>
                    <a:pt x="168" y="115"/>
                    <a:pt x="168" y="115"/>
                    <a:pt x="168" y="115"/>
                  </a:cubicBezTo>
                  <a:cubicBezTo>
                    <a:pt x="168" y="115"/>
                    <a:pt x="168" y="115"/>
                    <a:pt x="168" y="115"/>
                  </a:cubicBezTo>
                  <a:cubicBezTo>
                    <a:pt x="168" y="115"/>
                    <a:pt x="168" y="115"/>
                    <a:pt x="168" y="115"/>
                  </a:cubicBezTo>
                  <a:cubicBezTo>
                    <a:pt x="167" y="114"/>
                    <a:pt x="167" y="114"/>
                    <a:pt x="167" y="114"/>
                  </a:cubicBezTo>
                  <a:cubicBezTo>
                    <a:pt x="167" y="114"/>
                    <a:pt x="167" y="114"/>
                    <a:pt x="167" y="114"/>
                  </a:cubicBezTo>
                  <a:cubicBezTo>
                    <a:pt x="167" y="113"/>
                    <a:pt x="167" y="113"/>
                    <a:pt x="167" y="113"/>
                  </a:cubicBezTo>
                  <a:cubicBezTo>
                    <a:pt x="166" y="113"/>
                    <a:pt x="166" y="113"/>
                    <a:pt x="166" y="113"/>
                  </a:cubicBezTo>
                  <a:cubicBezTo>
                    <a:pt x="166" y="112"/>
                    <a:pt x="166" y="112"/>
                    <a:pt x="166" y="112"/>
                  </a:cubicBezTo>
                  <a:cubicBezTo>
                    <a:pt x="165" y="111"/>
                    <a:pt x="165" y="111"/>
                    <a:pt x="165" y="111"/>
                  </a:cubicBezTo>
                  <a:cubicBezTo>
                    <a:pt x="164" y="111"/>
                    <a:pt x="164" y="111"/>
                    <a:pt x="164" y="111"/>
                  </a:cubicBezTo>
                  <a:cubicBezTo>
                    <a:pt x="163" y="111"/>
                    <a:pt x="163" y="111"/>
                    <a:pt x="163" y="111"/>
                  </a:cubicBezTo>
                  <a:cubicBezTo>
                    <a:pt x="163" y="112"/>
                    <a:pt x="163" y="112"/>
                    <a:pt x="163" y="112"/>
                  </a:cubicBezTo>
                  <a:cubicBezTo>
                    <a:pt x="163" y="112"/>
                    <a:pt x="163" y="112"/>
                    <a:pt x="163" y="112"/>
                  </a:cubicBezTo>
                  <a:cubicBezTo>
                    <a:pt x="162" y="112"/>
                    <a:pt x="162" y="112"/>
                    <a:pt x="162" y="112"/>
                  </a:cubicBezTo>
                  <a:cubicBezTo>
                    <a:pt x="162" y="112"/>
                    <a:pt x="162" y="112"/>
                    <a:pt x="162" y="112"/>
                  </a:cubicBezTo>
                  <a:cubicBezTo>
                    <a:pt x="161" y="113"/>
                    <a:pt x="161" y="113"/>
                    <a:pt x="161" y="113"/>
                  </a:cubicBezTo>
                  <a:cubicBezTo>
                    <a:pt x="160" y="113"/>
                    <a:pt x="160" y="113"/>
                    <a:pt x="160" y="113"/>
                  </a:cubicBezTo>
                  <a:cubicBezTo>
                    <a:pt x="159" y="113"/>
                    <a:pt x="159" y="113"/>
                    <a:pt x="159" y="113"/>
                  </a:cubicBezTo>
                  <a:cubicBezTo>
                    <a:pt x="159" y="113"/>
                    <a:pt x="159" y="113"/>
                    <a:pt x="159" y="113"/>
                  </a:cubicBezTo>
                  <a:cubicBezTo>
                    <a:pt x="159" y="112"/>
                    <a:pt x="159" y="112"/>
                    <a:pt x="159" y="112"/>
                  </a:cubicBezTo>
                  <a:cubicBezTo>
                    <a:pt x="159" y="113"/>
                    <a:pt x="159" y="113"/>
                    <a:pt x="159" y="113"/>
                  </a:cubicBezTo>
                  <a:cubicBezTo>
                    <a:pt x="159" y="113"/>
                    <a:pt x="159" y="113"/>
                    <a:pt x="159" y="113"/>
                  </a:cubicBezTo>
                  <a:cubicBezTo>
                    <a:pt x="159" y="112"/>
                    <a:pt x="159" y="112"/>
                    <a:pt x="159" y="112"/>
                  </a:cubicBezTo>
                  <a:cubicBezTo>
                    <a:pt x="158" y="112"/>
                    <a:pt x="158" y="112"/>
                    <a:pt x="158" y="112"/>
                  </a:cubicBezTo>
                  <a:cubicBezTo>
                    <a:pt x="157" y="111"/>
                    <a:pt x="157" y="111"/>
                    <a:pt x="157" y="111"/>
                  </a:cubicBezTo>
                  <a:cubicBezTo>
                    <a:pt x="157" y="111"/>
                    <a:pt x="157" y="111"/>
                    <a:pt x="157" y="111"/>
                  </a:cubicBezTo>
                  <a:cubicBezTo>
                    <a:pt x="158" y="111"/>
                    <a:pt x="158" y="111"/>
                    <a:pt x="158" y="111"/>
                  </a:cubicBezTo>
                  <a:cubicBezTo>
                    <a:pt x="158" y="111"/>
                    <a:pt x="158" y="111"/>
                    <a:pt x="158" y="111"/>
                  </a:cubicBezTo>
                  <a:cubicBezTo>
                    <a:pt x="157" y="110"/>
                    <a:pt x="157" y="110"/>
                    <a:pt x="157" y="110"/>
                  </a:cubicBezTo>
                  <a:cubicBezTo>
                    <a:pt x="157" y="110"/>
                    <a:pt x="157" y="110"/>
                    <a:pt x="157" y="110"/>
                  </a:cubicBezTo>
                  <a:cubicBezTo>
                    <a:pt x="157" y="110"/>
                    <a:pt x="157" y="110"/>
                    <a:pt x="157" y="110"/>
                  </a:cubicBezTo>
                  <a:cubicBezTo>
                    <a:pt x="157" y="110"/>
                    <a:pt x="157" y="110"/>
                    <a:pt x="157" y="110"/>
                  </a:cubicBezTo>
                  <a:cubicBezTo>
                    <a:pt x="157" y="111"/>
                    <a:pt x="157" y="111"/>
                    <a:pt x="157" y="111"/>
                  </a:cubicBezTo>
                  <a:cubicBezTo>
                    <a:pt x="156" y="110"/>
                    <a:pt x="156" y="110"/>
                    <a:pt x="156" y="110"/>
                  </a:cubicBezTo>
                  <a:cubicBezTo>
                    <a:pt x="156" y="110"/>
                    <a:pt x="156" y="110"/>
                    <a:pt x="156" y="110"/>
                  </a:cubicBezTo>
                  <a:cubicBezTo>
                    <a:pt x="155" y="110"/>
                    <a:pt x="155" y="110"/>
                    <a:pt x="155" y="110"/>
                  </a:cubicBezTo>
                  <a:cubicBezTo>
                    <a:pt x="153" y="110"/>
                    <a:pt x="153" y="110"/>
                    <a:pt x="153" y="110"/>
                  </a:cubicBezTo>
                  <a:cubicBezTo>
                    <a:pt x="154" y="110"/>
                    <a:pt x="154" y="110"/>
                    <a:pt x="154" y="110"/>
                  </a:cubicBezTo>
                  <a:cubicBezTo>
                    <a:pt x="155" y="110"/>
                    <a:pt x="155" y="110"/>
                    <a:pt x="155" y="110"/>
                  </a:cubicBezTo>
                  <a:cubicBezTo>
                    <a:pt x="155" y="110"/>
                    <a:pt x="155" y="110"/>
                    <a:pt x="155" y="110"/>
                  </a:cubicBezTo>
                  <a:cubicBezTo>
                    <a:pt x="155" y="109"/>
                    <a:pt x="155" y="109"/>
                    <a:pt x="155" y="109"/>
                  </a:cubicBezTo>
                  <a:cubicBezTo>
                    <a:pt x="154" y="109"/>
                    <a:pt x="154" y="109"/>
                    <a:pt x="154" y="109"/>
                  </a:cubicBezTo>
                  <a:cubicBezTo>
                    <a:pt x="153" y="110"/>
                    <a:pt x="153" y="110"/>
                    <a:pt x="153" y="110"/>
                  </a:cubicBezTo>
                  <a:cubicBezTo>
                    <a:pt x="153" y="110"/>
                    <a:pt x="153" y="110"/>
                    <a:pt x="153" y="110"/>
                  </a:cubicBezTo>
                  <a:cubicBezTo>
                    <a:pt x="151" y="110"/>
                    <a:pt x="151" y="110"/>
                    <a:pt x="151" y="110"/>
                  </a:cubicBezTo>
                  <a:cubicBezTo>
                    <a:pt x="151" y="109"/>
                    <a:pt x="151" y="109"/>
                    <a:pt x="151" y="109"/>
                  </a:cubicBezTo>
                  <a:cubicBezTo>
                    <a:pt x="150" y="110"/>
                    <a:pt x="150" y="110"/>
                    <a:pt x="150" y="110"/>
                  </a:cubicBezTo>
                  <a:cubicBezTo>
                    <a:pt x="149" y="110"/>
                    <a:pt x="149" y="110"/>
                    <a:pt x="149" y="110"/>
                  </a:cubicBezTo>
                  <a:cubicBezTo>
                    <a:pt x="148" y="110"/>
                    <a:pt x="148" y="110"/>
                    <a:pt x="148" y="110"/>
                  </a:cubicBezTo>
                  <a:cubicBezTo>
                    <a:pt x="147" y="109"/>
                    <a:pt x="147" y="109"/>
                    <a:pt x="147" y="109"/>
                  </a:cubicBezTo>
                  <a:cubicBezTo>
                    <a:pt x="147" y="109"/>
                    <a:pt x="147" y="109"/>
                    <a:pt x="147" y="109"/>
                  </a:cubicBezTo>
                  <a:cubicBezTo>
                    <a:pt x="147" y="108"/>
                    <a:pt x="147" y="108"/>
                    <a:pt x="147" y="108"/>
                  </a:cubicBezTo>
                  <a:cubicBezTo>
                    <a:pt x="147" y="108"/>
                    <a:pt x="147" y="108"/>
                    <a:pt x="147" y="108"/>
                  </a:cubicBezTo>
                  <a:cubicBezTo>
                    <a:pt x="147" y="109"/>
                    <a:pt x="147" y="109"/>
                    <a:pt x="147" y="109"/>
                  </a:cubicBezTo>
                  <a:cubicBezTo>
                    <a:pt x="146" y="110"/>
                    <a:pt x="146" y="110"/>
                    <a:pt x="146" y="110"/>
                  </a:cubicBezTo>
                  <a:cubicBezTo>
                    <a:pt x="145" y="109"/>
                    <a:pt x="145" y="109"/>
                    <a:pt x="145" y="109"/>
                  </a:cubicBezTo>
                  <a:cubicBezTo>
                    <a:pt x="145" y="110"/>
                    <a:pt x="145" y="110"/>
                    <a:pt x="145" y="110"/>
                  </a:cubicBezTo>
                  <a:cubicBezTo>
                    <a:pt x="144" y="109"/>
                    <a:pt x="144" y="109"/>
                    <a:pt x="144" y="109"/>
                  </a:cubicBezTo>
                  <a:cubicBezTo>
                    <a:pt x="141" y="110"/>
                    <a:pt x="141" y="110"/>
                    <a:pt x="141" y="110"/>
                  </a:cubicBezTo>
                  <a:cubicBezTo>
                    <a:pt x="141" y="110"/>
                    <a:pt x="141" y="110"/>
                    <a:pt x="141" y="110"/>
                  </a:cubicBezTo>
                  <a:cubicBezTo>
                    <a:pt x="139" y="111"/>
                    <a:pt x="139" y="111"/>
                    <a:pt x="139" y="111"/>
                  </a:cubicBezTo>
                  <a:cubicBezTo>
                    <a:pt x="138" y="112"/>
                    <a:pt x="138" y="112"/>
                    <a:pt x="138" y="112"/>
                  </a:cubicBezTo>
                  <a:cubicBezTo>
                    <a:pt x="138" y="112"/>
                    <a:pt x="138" y="112"/>
                    <a:pt x="138" y="112"/>
                  </a:cubicBezTo>
                  <a:cubicBezTo>
                    <a:pt x="139" y="112"/>
                    <a:pt x="139" y="112"/>
                    <a:pt x="139" y="112"/>
                  </a:cubicBezTo>
                  <a:cubicBezTo>
                    <a:pt x="139" y="112"/>
                    <a:pt x="139" y="112"/>
                    <a:pt x="139" y="112"/>
                  </a:cubicBezTo>
                  <a:cubicBezTo>
                    <a:pt x="140" y="112"/>
                    <a:pt x="140" y="112"/>
                    <a:pt x="140" y="112"/>
                  </a:cubicBezTo>
                  <a:cubicBezTo>
                    <a:pt x="140" y="112"/>
                    <a:pt x="140" y="112"/>
                    <a:pt x="140" y="112"/>
                  </a:cubicBezTo>
                  <a:cubicBezTo>
                    <a:pt x="141" y="112"/>
                    <a:pt x="141" y="112"/>
                    <a:pt x="141" y="112"/>
                  </a:cubicBezTo>
                  <a:cubicBezTo>
                    <a:pt x="140" y="113"/>
                    <a:pt x="140" y="113"/>
                    <a:pt x="140" y="113"/>
                  </a:cubicBezTo>
                  <a:cubicBezTo>
                    <a:pt x="139" y="113"/>
                    <a:pt x="139" y="113"/>
                    <a:pt x="139" y="113"/>
                  </a:cubicBezTo>
                  <a:cubicBezTo>
                    <a:pt x="139" y="114"/>
                    <a:pt x="139" y="114"/>
                    <a:pt x="139" y="114"/>
                  </a:cubicBezTo>
                  <a:cubicBezTo>
                    <a:pt x="139" y="114"/>
                    <a:pt x="139" y="114"/>
                    <a:pt x="139" y="114"/>
                  </a:cubicBezTo>
                  <a:cubicBezTo>
                    <a:pt x="141" y="115"/>
                    <a:pt x="141" y="115"/>
                    <a:pt x="141" y="115"/>
                  </a:cubicBezTo>
                  <a:cubicBezTo>
                    <a:pt x="142" y="116"/>
                    <a:pt x="142" y="116"/>
                    <a:pt x="142" y="116"/>
                  </a:cubicBezTo>
                  <a:cubicBezTo>
                    <a:pt x="142" y="116"/>
                    <a:pt x="142" y="116"/>
                    <a:pt x="142" y="116"/>
                  </a:cubicBezTo>
                  <a:cubicBezTo>
                    <a:pt x="141" y="116"/>
                    <a:pt x="141" y="116"/>
                    <a:pt x="141" y="116"/>
                  </a:cubicBezTo>
                  <a:cubicBezTo>
                    <a:pt x="141" y="116"/>
                    <a:pt x="141" y="116"/>
                    <a:pt x="141" y="116"/>
                  </a:cubicBezTo>
                  <a:cubicBezTo>
                    <a:pt x="141" y="116"/>
                    <a:pt x="141" y="116"/>
                    <a:pt x="141" y="116"/>
                  </a:cubicBezTo>
                  <a:cubicBezTo>
                    <a:pt x="140" y="115"/>
                    <a:pt x="140" y="115"/>
                    <a:pt x="140" y="115"/>
                  </a:cubicBezTo>
                  <a:cubicBezTo>
                    <a:pt x="140" y="115"/>
                    <a:pt x="140" y="115"/>
                    <a:pt x="140" y="115"/>
                  </a:cubicBezTo>
                  <a:cubicBezTo>
                    <a:pt x="139" y="115"/>
                    <a:pt x="139" y="115"/>
                    <a:pt x="139" y="115"/>
                  </a:cubicBezTo>
                  <a:cubicBezTo>
                    <a:pt x="139" y="115"/>
                    <a:pt x="139" y="115"/>
                    <a:pt x="139" y="115"/>
                  </a:cubicBezTo>
                  <a:cubicBezTo>
                    <a:pt x="138" y="114"/>
                    <a:pt x="138" y="114"/>
                    <a:pt x="138" y="114"/>
                  </a:cubicBezTo>
                  <a:cubicBezTo>
                    <a:pt x="137" y="114"/>
                    <a:pt x="137" y="114"/>
                    <a:pt x="137" y="114"/>
                  </a:cubicBezTo>
                  <a:cubicBezTo>
                    <a:pt x="138" y="115"/>
                    <a:pt x="138" y="115"/>
                    <a:pt x="138" y="115"/>
                  </a:cubicBezTo>
                  <a:cubicBezTo>
                    <a:pt x="138" y="116"/>
                    <a:pt x="138" y="116"/>
                    <a:pt x="138" y="116"/>
                  </a:cubicBezTo>
                  <a:cubicBezTo>
                    <a:pt x="137" y="116"/>
                    <a:pt x="137" y="116"/>
                    <a:pt x="137" y="116"/>
                  </a:cubicBezTo>
                  <a:cubicBezTo>
                    <a:pt x="137" y="115"/>
                    <a:pt x="137" y="115"/>
                    <a:pt x="137" y="115"/>
                  </a:cubicBezTo>
                  <a:cubicBezTo>
                    <a:pt x="136" y="115"/>
                    <a:pt x="136" y="115"/>
                    <a:pt x="136" y="115"/>
                  </a:cubicBezTo>
                  <a:cubicBezTo>
                    <a:pt x="135" y="115"/>
                    <a:pt x="135" y="115"/>
                    <a:pt x="135" y="115"/>
                  </a:cubicBezTo>
                  <a:cubicBezTo>
                    <a:pt x="135" y="116"/>
                    <a:pt x="135" y="116"/>
                    <a:pt x="135" y="116"/>
                  </a:cubicBezTo>
                  <a:cubicBezTo>
                    <a:pt x="134" y="115"/>
                    <a:pt x="134" y="115"/>
                    <a:pt x="134" y="115"/>
                  </a:cubicBezTo>
                  <a:cubicBezTo>
                    <a:pt x="133" y="115"/>
                    <a:pt x="133" y="115"/>
                    <a:pt x="133" y="115"/>
                  </a:cubicBezTo>
                  <a:cubicBezTo>
                    <a:pt x="132" y="115"/>
                    <a:pt x="132" y="115"/>
                    <a:pt x="132" y="115"/>
                  </a:cubicBezTo>
                  <a:cubicBezTo>
                    <a:pt x="132" y="115"/>
                    <a:pt x="132" y="115"/>
                    <a:pt x="132" y="115"/>
                  </a:cubicBezTo>
                  <a:cubicBezTo>
                    <a:pt x="132" y="115"/>
                    <a:pt x="132" y="115"/>
                    <a:pt x="132" y="115"/>
                  </a:cubicBezTo>
                  <a:cubicBezTo>
                    <a:pt x="133" y="114"/>
                    <a:pt x="133" y="114"/>
                    <a:pt x="133" y="114"/>
                  </a:cubicBezTo>
                  <a:cubicBezTo>
                    <a:pt x="132" y="114"/>
                    <a:pt x="132" y="114"/>
                    <a:pt x="132" y="114"/>
                  </a:cubicBezTo>
                  <a:cubicBezTo>
                    <a:pt x="132" y="114"/>
                    <a:pt x="132" y="114"/>
                    <a:pt x="132" y="114"/>
                  </a:cubicBezTo>
                  <a:cubicBezTo>
                    <a:pt x="131" y="114"/>
                    <a:pt x="131" y="114"/>
                    <a:pt x="131" y="114"/>
                  </a:cubicBezTo>
                  <a:cubicBezTo>
                    <a:pt x="131" y="113"/>
                    <a:pt x="131" y="113"/>
                    <a:pt x="131" y="113"/>
                  </a:cubicBezTo>
                  <a:cubicBezTo>
                    <a:pt x="131" y="113"/>
                    <a:pt x="131" y="113"/>
                    <a:pt x="131" y="113"/>
                  </a:cubicBezTo>
                  <a:cubicBezTo>
                    <a:pt x="130" y="113"/>
                    <a:pt x="130" y="113"/>
                    <a:pt x="130" y="113"/>
                  </a:cubicBezTo>
                  <a:cubicBezTo>
                    <a:pt x="130" y="113"/>
                    <a:pt x="130" y="113"/>
                    <a:pt x="130" y="113"/>
                  </a:cubicBezTo>
                  <a:cubicBezTo>
                    <a:pt x="130" y="112"/>
                    <a:pt x="130" y="112"/>
                    <a:pt x="130" y="112"/>
                  </a:cubicBezTo>
                  <a:cubicBezTo>
                    <a:pt x="130" y="112"/>
                    <a:pt x="130" y="112"/>
                    <a:pt x="130" y="112"/>
                  </a:cubicBezTo>
                  <a:cubicBezTo>
                    <a:pt x="129" y="112"/>
                    <a:pt x="129" y="112"/>
                    <a:pt x="129" y="112"/>
                  </a:cubicBezTo>
                  <a:cubicBezTo>
                    <a:pt x="129" y="113"/>
                    <a:pt x="129" y="113"/>
                    <a:pt x="129" y="113"/>
                  </a:cubicBezTo>
                  <a:cubicBezTo>
                    <a:pt x="129" y="113"/>
                    <a:pt x="129" y="113"/>
                    <a:pt x="129" y="113"/>
                  </a:cubicBezTo>
                  <a:cubicBezTo>
                    <a:pt x="128" y="113"/>
                    <a:pt x="128" y="113"/>
                    <a:pt x="128" y="113"/>
                  </a:cubicBezTo>
                  <a:cubicBezTo>
                    <a:pt x="126" y="113"/>
                    <a:pt x="126" y="113"/>
                    <a:pt x="126" y="113"/>
                  </a:cubicBezTo>
                  <a:cubicBezTo>
                    <a:pt x="125" y="113"/>
                    <a:pt x="125" y="113"/>
                    <a:pt x="125" y="113"/>
                  </a:cubicBezTo>
                  <a:cubicBezTo>
                    <a:pt x="123" y="112"/>
                    <a:pt x="123" y="112"/>
                    <a:pt x="123" y="112"/>
                  </a:cubicBezTo>
                  <a:cubicBezTo>
                    <a:pt x="122" y="112"/>
                    <a:pt x="122" y="112"/>
                    <a:pt x="122" y="112"/>
                  </a:cubicBezTo>
                  <a:cubicBezTo>
                    <a:pt x="121" y="113"/>
                    <a:pt x="121" y="113"/>
                    <a:pt x="121" y="113"/>
                  </a:cubicBezTo>
                  <a:cubicBezTo>
                    <a:pt x="120" y="113"/>
                    <a:pt x="120" y="113"/>
                    <a:pt x="120" y="113"/>
                  </a:cubicBezTo>
                  <a:cubicBezTo>
                    <a:pt x="119" y="113"/>
                    <a:pt x="119" y="113"/>
                    <a:pt x="119" y="113"/>
                  </a:cubicBezTo>
                  <a:cubicBezTo>
                    <a:pt x="119" y="114"/>
                    <a:pt x="119" y="114"/>
                    <a:pt x="119" y="114"/>
                  </a:cubicBezTo>
                  <a:cubicBezTo>
                    <a:pt x="118" y="114"/>
                    <a:pt x="118" y="114"/>
                    <a:pt x="118" y="114"/>
                  </a:cubicBezTo>
                  <a:cubicBezTo>
                    <a:pt x="118" y="113"/>
                    <a:pt x="118" y="113"/>
                    <a:pt x="118" y="113"/>
                  </a:cubicBezTo>
                  <a:cubicBezTo>
                    <a:pt x="118" y="113"/>
                    <a:pt x="118" y="113"/>
                    <a:pt x="118" y="113"/>
                  </a:cubicBezTo>
                  <a:cubicBezTo>
                    <a:pt x="118" y="112"/>
                    <a:pt x="118" y="112"/>
                    <a:pt x="118" y="112"/>
                  </a:cubicBezTo>
                  <a:cubicBezTo>
                    <a:pt x="118" y="111"/>
                    <a:pt x="118" y="111"/>
                    <a:pt x="118" y="111"/>
                  </a:cubicBezTo>
                  <a:cubicBezTo>
                    <a:pt x="118" y="112"/>
                    <a:pt x="118" y="112"/>
                    <a:pt x="118" y="112"/>
                  </a:cubicBezTo>
                  <a:cubicBezTo>
                    <a:pt x="117" y="113"/>
                    <a:pt x="117" y="113"/>
                    <a:pt x="117" y="113"/>
                  </a:cubicBezTo>
                  <a:cubicBezTo>
                    <a:pt x="116" y="113"/>
                    <a:pt x="116" y="113"/>
                    <a:pt x="116" y="113"/>
                  </a:cubicBezTo>
                  <a:cubicBezTo>
                    <a:pt x="116" y="112"/>
                    <a:pt x="116" y="112"/>
                    <a:pt x="116" y="112"/>
                  </a:cubicBezTo>
                  <a:cubicBezTo>
                    <a:pt x="116" y="113"/>
                    <a:pt x="116" y="113"/>
                    <a:pt x="116" y="113"/>
                  </a:cubicBezTo>
                  <a:cubicBezTo>
                    <a:pt x="116" y="114"/>
                    <a:pt x="116" y="114"/>
                    <a:pt x="116" y="114"/>
                  </a:cubicBezTo>
                  <a:cubicBezTo>
                    <a:pt x="117" y="115"/>
                    <a:pt x="117" y="115"/>
                    <a:pt x="117" y="115"/>
                  </a:cubicBezTo>
                  <a:cubicBezTo>
                    <a:pt x="116" y="115"/>
                    <a:pt x="116" y="115"/>
                    <a:pt x="116" y="115"/>
                  </a:cubicBezTo>
                  <a:cubicBezTo>
                    <a:pt x="115" y="115"/>
                    <a:pt x="115" y="115"/>
                    <a:pt x="115" y="115"/>
                  </a:cubicBezTo>
                  <a:cubicBezTo>
                    <a:pt x="114" y="116"/>
                    <a:pt x="114" y="116"/>
                    <a:pt x="114" y="116"/>
                  </a:cubicBezTo>
                  <a:cubicBezTo>
                    <a:pt x="112" y="117"/>
                    <a:pt x="112" y="117"/>
                    <a:pt x="112" y="117"/>
                  </a:cubicBezTo>
                  <a:cubicBezTo>
                    <a:pt x="112" y="117"/>
                    <a:pt x="112" y="117"/>
                    <a:pt x="112" y="117"/>
                  </a:cubicBezTo>
                  <a:cubicBezTo>
                    <a:pt x="111" y="118"/>
                    <a:pt x="111" y="118"/>
                    <a:pt x="111" y="118"/>
                  </a:cubicBezTo>
                  <a:cubicBezTo>
                    <a:pt x="110" y="118"/>
                    <a:pt x="110" y="118"/>
                    <a:pt x="110" y="118"/>
                  </a:cubicBezTo>
                  <a:cubicBezTo>
                    <a:pt x="111" y="117"/>
                    <a:pt x="111" y="117"/>
                    <a:pt x="111" y="117"/>
                  </a:cubicBezTo>
                  <a:cubicBezTo>
                    <a:pt x="110" y="117"/>
                    <a:pt x="110" y="117"/>
                    <a:pt x="110" y="117"/>
                  </a:cubicBezTo>
                  <a:cubicBezTo>
                    <a:pt x="110" y="117"/>
                    <a:pt x="110" y="117"/>
                    <a:pt x="110" y="117"/>
                  </a:cubicBezTo>
                  <a:cubicBezTo>
                    <a:pt x="109" y="117"/>
                    <a:pt x="109" y="117"/>
                    <a:pt x="109" y="117"/>
                  </a:cubicBezTo>
                  <a:cubicBezTo>
                    <a:pt x="109" y="117"/>
                    <a:pt x="109" y="117"/>
                    <a:pt x="109" y="117"/>
                  </a:cubicBezTo>
                  <a:cubicBezTo>
                    <a:pt x="109" y="118"/>
                    <a:pt x="109" y="118"/>
                    <a:pt x="109" y="118"/>
                  </a:cubicBezTo>
                  <a:cubicBezTo>
                    <a:pt x="108" y="118"/>
                    <a:pt x="108" y="118"/>
                    <a:pt x="108" y="118"/>
                  </a:cubicBezTo>
                  <a:cubicBezTo>
                    <a:pt x="108" y="118"/>
                    <a:pt x="108" y="118"/>
                    <a:pt x="108" y="118"/>
                  </a:cubicBezTo>
                  <a:cubicBezTo>
                    <a:pt x="108" y="119"/>
                    <a:pt x="108" y="119"/>
                    <a:pt x="108" y="119"/>
                  </a:cubicBezTo>
                  <a:cubicBezTo>
                    <a:pt x="107" y="119"/>
                    <a:pt x="107" y="119"/>
                    <a:pt x="107" y="119"/>
                  </a:cubicBezTo>
                  <a:cubicBezTo>
                    <a:pt x="107" y="119"/>
                    <a:pt x="107" y="119"/>
                    <a:pt x="107" y="119"/>
                  </a:cubicBezTo>
                  <a:cubicBezTo>
                    <a:pt x="106" y="120"/>
                    <a:pt x="106" y="120"/>
                    <a:pt x="106" y="120"/>
                  </a:cubicBezTo>
                  <a:cubicBezTo>
                    <a:pt x="106" y="120"/>
                    <a:pt x="106" y="120"/>
                    <a:pt x="106" y="120"/>
                  </a:cubicBezTo>
                  <a:cubicBezTo>
                    <a:pt x="105" y="121"/>
                    <a:pt x="105" y="121"/>
                    <a:pt x="105" y="121"/>
                  </a:cubicBezTo>
                  <a:cubicBezTo>
                    <a:pt x="105" y="121"/>
                    <a:pt x="105" y="121"/>
                    <a:pt x="105" y="121"/>
                  </a:cubicBezTo>
                  <a:cubicBezTo>
                    <a:pt x="105" y="123"/>
                    <a:pt x="105" y="123"/>
                    <a:pt x="105" y="123"/>
                  </a:cubicBezTo>
                  <a:cubicBezTo>
                    <a:pt x="104" y="123"/>
                    <a:pt x="104" y="123"/>
                    <a:pt x="104" y="123"/>
                  </a:cubicBezTo>
                  <a:cubicBezTo>
                    <a:pt x="104" y="124"/>
                    <a:pt x="104" y="124"/>
                    <a:pt x="104" y="124"/>
                  </a:cubicBezTo>
                  <a:cubicBezTo>
                    <a:pt x="103" y="125"/>
                    <a:pt x="103" y="125"/>
                    <a:pt x="103" y="125"/>
                  </a:cubicBezTo>
                  <a:cubicBezTo>
                    <a:pt x="104" y="126"/>
                    <a:pt x="104" y="126"/>
                    <a:pt x="104" y="126"/>
                  </a:cubicBezTo>
                  <a:cubicBezTo>
                    <a:pt x="104" y="128"/>
                    <a:pt x="104" y="128"/>
                    <a:pt x="104" y="128"/>
                  </a:cubicBezTo>
                  <a:cubicBezTo>
                    <a:pt x="104" y="128"/>
                    <a:pt x="104" y="128"/>
                    <a:pt x="104" y="128"/>
                  </a:cubicBezTo>
                  <a:cubicBezTo>
                    <a:pt x="104" y="129"/>
                    <a:pt x="104" y="129"/>
                    <a:pt x="104" y="129"/>
                  </a:cubicBezTo>
                  <a:cubicBezTo>
                    <a:pt x="103" y="130"/>
                    <a:pt x="103" y="130"/>
                    <a:pt x="103" y="130"/>
                  </a:cubicBezTo>
                  <a:cubicBezTo>
                    <a:pt x="103" y="130"/>
                    <a:pt x="103" y="130"/>
                    <a:pt x="103" y="130"/>
                  </a:cubicBezTo>
                  <a:cubicBezTo>
                    <a:pt x="103" y="130"/>
                    <a:pt x="103" y="130"/>
                    <a:pt x="103" y="130"/>
                  </a:cubicBezTo>
                  <a:cubicBezTo>
                    <a:pt x="102" y="130"/>
                    <a:pt x="102" y="130"/>
                    <a:pt x="102" y="130"/>
                  </a:cubicBezTo>
                  <a:cubicBezTo>
                    <a:pt x="101" y="129"/>
                    <a:pt x="101" y="129"/>
                    <a:pt x="101" y="129"/>
                  </a:cubicBezTo>
                  <a:cubicBezTo>
                    <a:pt x="99" y="129"/>
                    <a:pt x="99" y="129"/>
                    <a:pt x="99" y="129"/>
                  </a:cubicBezTo>
                  <a:cubicBezTo>
                    <a:pt x="99" y="128"/>
                    <a:pt x="99" y="128"/>
                    <a:pt x="99" y="128"/>
                  </a:cubicBezTo>
                  <a:cubicBezTo>
                    <a:pt x="98" y="128"/>
                    <a:pt x="98" y="128"/>
                    <a:pt x="98" y="128"/>
                  </a:cubicBezTo>
                  <a:cubicBezTo>
                    <a:pt x="98" y="128"/>
                    <a:pt x="98" y="128"/>
                    <a:pt x="98" y="128"/>
                  </a:cubicBezTo>
                  <a:cubicBezTo>
                    <a:pt x="97" y="128"/>
                    <a:pt x="97" y="128"/>
                    <a:pt x="97" y="128"/>
                  </a:cubicBezTo>
                  <a:cubicBezTo>
                    <a:pt x="97" y="128"/>
                    <a:pt x="97" y="128"/>
                    <a:pt x="97" y="128"/>
                  </a:cubicBezTo>
                  <a:cubicBezTo>
                    <a:pt x="97" y="127"/>
                    <a:pt x="97" y="127"/>
                    <a:pt x="97" y="127"/>
                  </a:cubicBezTo>
                  <a:cubicBezTo>
                    <a:pt x="97" y="126"/>
                    <a:pt x="97" y="126"/>
                    <a:pt x="97" y="126"/>
                  </a:cubicBezTo>
                  <a:cubicBezTo>
                    <a:pt x="96" y="124"/>
                    <a:pt x="96" y="124"/>
                    <a:pt x="96" y="124"/>
                  </a:cubicBezTo>
                  <a:cubicBezTo>
                    <a:pt x="96" y="124"/>
                    <a:pt x="96" y="124"/>
                    <a:pt x="96" y="124"/>
                  </a:cubicBezTo>
                  <a:cubicBezTo>
                    <a:pt x="96" y="123"/>
                    <a:pt x="96" y="123"/>
                    <a:pt x="96" y="123"/>
                  </a:cubicBezTo>
                  <a:cubicBezTo>
                    <a:pt x="96" y="123"/>
                    <a:pt x="96" y="123"/>
                    <a:pt x="96" y="123"/>
                  </a:cubicBezTo>
                  <a:cubicBezTo>
                    <a:pt x="96" y="122"/>
                    <a:pt x="96" y="122"/>
                    <a:pt x="96" y="122"/>
                  </a:cubicBezTo>
                  <a:cubicBezTo>
                    <a:pt x="95" y="121"/>
                    <a:pt x="95" y="121"/>
                    <a:pt x="95" y="121"/>
                  </a:cubicBezTo>
                  <a:cubicBezTo>
                    <a:pt x="95" y="121"/>
                    <a:pt x="95" y="121"/>
                    <a:pt x="95" y="121"/>
                  </a:cubicBezTo>
                  <a:cubicBezTo>
                    <a:pt x="95" y="120"/>
                    <a:pt x="95" y="120"/>
                    <a:pt x="95" y="120"/>
                  </a:cubicBezTo>
                  <a:cubicBezTo>
                    <a:pt x="94" y="119"/>
                    <a:pt x="94" y="119"/>
                    <a:pt x="94" y="119"/>
                  </a:cubicBezTo>
                  <a:cubicBezTo>
                    <a:pt x="94" y="119"/>
                    <a:pt x="94" y="119"/>
                    <a:pt x="94" y="119"/>
                  </a:cubicBezTo>
                  <a:cubicBezTo>
                    <a:pt x="93" y="119"/>
                    <a:pt x="93" y="119"/>
                    <a:pt x="93" y="119"/>
                  </a:cubicBezTo>
                  <a:cubicBezTo>
                    <a:pt x="93" y="117"/>
                    <a:pt x="93" y="117"/>
                    <a:pt x="93" y="117"/>
                  </a:cubicBezTo>
                  <a:cubicBezTo>
                    <a:pt x="92" y="117"/>
                    <a:pt x="92" y="117"/>
                    <a:pt x="92" y="117"/>
                  </a:cubicBezTo>
                  <a:cubicBezTo>
                    <a:pt x="92" y="116"/>
                    <a:pt x="92" y="116"/>
                    <a:pt x="92" y="116"/>
                  </a:cubicBezTo>
                  <a:cubicBezTo>
                    <a:pt x="92" y="116"/>
                    <a:pt x="92" y="116"/>
                    <a:pt x="92" y="116"/>
                  </a:cubicBezTo>
                  <a:cubicBezTo>
                    <a:pt x="92" y="115"/>
                    <a:pt x="92" y="115"/>
                    <a:pt x="92" y="115"/>
                  </a:cubicBezTo>
                  <a:cubicBezTo>
                    <a:pt x="92" y="115"/>
                    <a:pt x="92" y="115"/>
                    <a:pt x="92" y="115"/>
                  </a:cubicBezTo>
                  <a:cubicBezTo>
                    <a:pt x="91" y="114"/>
                    <a:pt x="91" y="114"/>
                    <a:pt x="91" y="114"/>
                  </a:cubicBezTo>
                  <a:cubicBezTo>
                    <a:pt x="91" y="113"/>
                    <a:pt x="91" y="113"/>
                    <a:pt x="91" y="113"/>
                  </a:cubicBezTo>
                  <a:cubicBezTo>
                    <a:pt x="90" y="112"/>
                    <a:pt x="90" y="112"/>
                    <a:pt x="90" y="112"/>
                  </a:cubicBezTo>
                  <a:cubicBezTo>
                    <a:pt x="89" y="112"/>
                    <a:pt x="89" y="112"/>
                    <a:pt x="89" y="112"/>
                  </a:cubicBezTo>
                  <a:cubicBezTo>
                    <a:pt x="89" y="111"/>
                    <a:pt x="89" y="111"/>
                    <a:pt x="89" y="111"/>
                  </a:cubicBezTo>
                  <a:cubicBezTo>
                    <a:pt x="88" y="111"/>
                    <a:pt x="88" y="111"/>
                    <a:pt x="88" y="111"/>
                  </a:cubicBezTo>
                  <a:cubicBezTo>
                    <a:pt x="88" y="111"/>
                    <a:pt x="88" y="111"/>
                    <a:pt x="88" y="111"/>
                  </a:cubicBezTo>
                  <a:cubicBezTo>
                    <a:pt x="88" y="111"/>
                    <a:pt x="88" y="111"/>
                    <a:pt x="88" y="111"/>
                  </a:cubicBezTo>
                  <a:cubicBezTo>
                    <a:pt x="87" y="111"/>
                    <a:pt x="87" y="111"/>
                    <a:pt x="87" y="111"/>
                  </a:cubicBezTo>
                  <a:cubicBezTo>
                    <a:pt x="86" y="111"/>
                    <a:pt x="86" y="111"/>
                    <a:pt x="86" y="111"/>
                  </a:cubicBezTo>
                  <a:cubicBezTo>
                    <a:pt x="85" y="111"/>
                    <a:pt x="85" y="111"/>
                    <a:pt x="85" y="111"/>
                  </a:cubicBezTo>
                  <a:cubicBezTo>
                    <a:pt x="85" y="111"/>
                    <a:pt x="85" y="111"/>
                    <a:pt x="85" y="111"/>
                  </a:cubicBezTo>
                  <a:cubicBezTo>
                    <a:pt x="85" y="111"/>
                    <a:pt x="85" y="111"/>
                    <a:pt x="85" y="111"/>
                  </a:cubicBezTo>
                  <a:cubicBezTo>
                    <a:pt x="85" y="111"/>
                    <a:pt x="85" y="111"/>
                    <a:pt x="85" y="111"/>
                  </a:cubicBezTo>
                  <a:cubicBezTo>
                    <a:pt x="84" y="111"/>
                    <a:pt x="84" y="111"/>
                    <a:pt x="84" y="111"/>
                  </a:cubicBezTo>
                  <a:cubicBezTo>
                    <a:pt x="84" y="111"/>
                    <a:pt x="84" y="111"/>
                    <a:pt x="84" y="111"/>
                  </a:cubicBezTo>
                  <a:cubicBezTo>
                    <a:pt x="83" y="112"/>
                    <a:pt x="83" y="112"/>
                    <a:pt x="83" y="112"/>
                  </a:cubicBezTo>
                  <a:cubicBezTo>
                    <a:pt x="83" y="113"/>
                    <a:pt x="83" y="113"/>
                    <a:pt x="83" y="113"/>
                  </a:cubicBezTo>
                  <a:cubicBezTo>
                    <a:pt x="82" y="113"/>
                    <a:pt x="82" y="113"/>
                    <a:pt x="82" y="113"/>
                  </a:cubicBezTo>
                  <a:cubicBezTo>
                    <a:pt x="82" y="114"/>
                    <a:pt x="82" y="114"/>
                    <a:pt x="82" y="114"/>
                  </a:cubicBezTo>
                  <a:cubicBezTo>
                    <a:pt x="82" y="114"/>
                    <a:pt x="82" y="114"/>
                    <a:pt x="82" y="114"/>
                  </a:cubicBezTo>
                  <a:cubicBezTo>
                    <a:pt x="82" y="114"/>
                    <a:pt x="82" y="114"/>
                    <a:pt x="82" y="114"/>
                  </a:cubicBezTo>
                  <a:cubicBezTo>
                    <a:pt x="81" y="114"/>
                    <a:pt x="81" y="114"/>
                    <a:pt x="81" y="114"/>
                  </a:cubicBezTo>
                  <a:cubicBezTo>
                    <a:pt x="81" y="115"/>
                    <a:pt x="81" y="115"/>
                    <a:pt x="81" y="115"/>
                  </a:cubicBezTo>
                  <a:cubicBezTo>
                    <a:pt x="81" y="115"/>
                    <a:pt x="81" y="115"/>
                    <a:pt x="81" y="115"/>
                  </a:cubicBezTo>
                  <a:cubicBezTo>
                    <a:pt x="80" y="115"/>
                    <a:pt x="80" y="115"/>
                    <a:pt x="80" y="115"/>
                  </a:cubicBezTo>
                  <a:cubicBezTo>
                    <a:pt x="80" y="115"/>
                    <a:pt x="80" y="115"/>
                    <a:pt x="80" y="115"/>
                  </a:cubicBezTo>
                  <a:cubicBezTo>
                    <a:pt x="79" y="114"/>
                    <a:pt x="79" y="114"/>
                    <a:pt x="79" y="114"/>
                  </a:cubicBezTo>
                  <a:cubicBezTo>
                    <a:pt x="78" y="114"/>
                    <a:pt x="78" y="114"/>
                    <a:pt x="78" y="114"/>
                  </a:cubicBezTo>
                  <a:cubicBezTo>
                    <a:pt x="78" y="114"/>
                    <a:pt x="78" y="114"/>
                    <a:pt x="78" y="114"/>
                  </a:cubicBezTo>
                  <a:cubicBezTo>
                    <a:pt x="77" y="113"/>
                    <a:pt x="77" y="113"/>
                    <a:pt x="77" y="113"/>
                  </a:cubicBezTo>
                  <a:cubicBezTo>
                    <a:pt x="77" y="113"/>
                    <a:pt x="77" y="113"/>
                    <a:pt x="77" y="113"/>
                  </a:cubicBezTo>
                  <a:cubicBezTo>
                    <a:pt x="77" y="113"/>
                    <a:pt x="77" y="113"/>
                    <a:pt x="77" y="113"/>
                  </a:cubicBezTo>
                  <a:cubicBezTo>
                    <a:pt x="76" y="113"/>
                    <a:pt x="76" y="113"/>
                    <a:pt x="76" y="113"/>
                  </a:cubicBezTo>
                  <a:cubicBezTo>
                    <a:pt x="76" y="112"/>
                    <a:pt x="76" y="112"/>
                    <a:pt x="76" y="112"/>
                  </a:cubicBezTo>
                  <a:cubicBezTo>
                    <a:pt x="76" y="112"/>
                    <a:pt x="76" y="112"/>
                    <a:pt x="76" y="112"/>
                  </a:cubicBezTo>
                  <a:cubicBezTo>
                    <a:pt x="76" y="112"/>
                    <a:pt x="76" y="112"/>
                    <a:pt x="76" y="112"/>
                  </a:cubicBezTo>
                  <a:cubicBezTo>
                    <a:pt x="75" y="112"/>
                    <a:pt x="75" y="112"/>
                    <a:pt x="75" y="112"/>
                  </a:cubicBezTo>
                  <a:cubicBezTo>
                    <a:pt x="75" y="112"/>
                    <a:pt x="75" y="112"/>
                    <a:pt x="75" y="112"/>
                  </a:cubicBezTo>
                  <a:cubicBezTo>
                    <a:pt x="75" y="112"/>
                    <a:pt x="75" y="112"/>
                    <a:pt x="75" y="112"/>
                  </a:cubicBezTo>
                  <a:cubicBezTo>
                    <a:pt x="75" y="111"/>
                    <a:pt x="75" y="111"/>
                    <a:pt x="75" y="111"/>
                  </a:cubicBezTo>
                  <a:cubicBezTo>
                    <a:pt x="74" y="111"/>
                    <a:pt x="74" y="111"/>
                    <a:pt x="74" y="111"/>
                  </a:cubicBezTo>
                  <a:cubicBezTo>
                    <a:pt x="73" y="110"/>
                    <a:pt x="73" y="110"/>
                    <a:pt x="73" y="110"/>
                  </a:cubicBezTo>
                  <a:cubicBezTo>
                    <a:pt x="73" y="109"/>
                    <a:pt x="73" y="109"/>
                    <a:pt x="73" y="109"/>
                  </a:cubicBezTo>
                  <a:cubicBezTo>
                    <a:pt x="74" y="109"/>
                    <a:pt x="74" y="109"/>
                    <a:pt x="74" y="109"/>
                  </a:cubicBezTo>
                  <a:cubicBezTo>
                    <a:pt x="74" y="109"/>
                    <a:pt x="74" y="109"/>
                    <a:pt x="74" y="109"/>
                  </a:cubicBezTo>
                  <a:cubicBezTo>
                    <a:pt x="74" y="108"/>
                    <a:pt x="74" y="108"/>
                    <a:pt x="74" y="108"/>
                  </a:cubicBezTo>
                  <a:cubicBezTo>
                    <a:pt x="74" y="108"/>
                    <a:pt x="74" y="108"/>
                    <a:pt x="74" y="108"/>
                  </a:cubicBezTo>
                  <a:cubicBezTo>
                    <a:pt x="74" y="108"/>
                    <a:pt x="74" y="108"/>
                    <a:pt x="74" y="108"/>
                  </a:cubicBezTo>
                  <a:cubicBezTo>
                    <a:pt x="73" y="108"/>
                    <a:pt x="73" y="108"/>
                    <a:pt x="73" y="108"/>
                  </a:cubicBezTo>
                  <a:cubicBezTo>
                    <a:pt x="73" y="107"/>
                    <a:pt x="73" y="107"/>
                    <a:pt x="73" y="107"/>
                  </a:cubicBezTo>
                  <a:cubicBezTo>
                    <a:pt x="73" y="106"/>
                    <a:pt x="73" y="106"/>
                    <a:pt x="73" y="106"/>
                  </a:cubicBezTo>
                  <a:cubicBezTo>
                    <a:pt x="72" y="106"/>
                    <a:pt x="72" y="106"/>
                    <a:pt x="72" y="106"/>
                  </a:cubicBezTo>
                  <a:cubicBezTo>
                    <a:pt x="72" y="106"/>
                    <a:pt x="72" y="106"/>
                    <a:pt x="72" y="106"/>
                  </a:cubicBezTo>
                  <a:cubicBezTo>
                    <a:pt x="71" y="105"/>
                    <a:pt x="71" y="105"/>
                    <a:pt x="71" y="105"/>
                  </a:cubicBezTo>
                  <a:cubicBezTo>
                    <a:pt x="72" y="105"/>
                    <a:pt x="72" y="105"/>
                    <a:pt x="72" y="105"/>
                  </a:cubicBezTo>
                  <a:cubicBezTo>
                    <a:pt x="72" y="105"/>
                    <a:pt x="72" y="105"/>
                    <a:pt x="72" y="105"/>
                  </a:cubicBezTo>
                  <a:cubicBezTo>
                    <a:pt x="71" y="104"/>
                    <a:pt x="71" y="104"/>
                    <a:pt x="71" y="104"/>
                  </a:cubicBezTo>
                  <a:cubicBezTo>
                    <a:pt x="70" y="104"/>
                    <a:pt x="70" y="104"/>
                    <a:pt x="70" y="104"/>
                  </a:cubicBezTo>
                  <a:cubicBezTo>
                    <a:pt x="70" y="104"/>
                    <a:pt x="70" y="104"/>
                    <a:pt x="70" y="104"/>
                  </a:cubicBezTo>
                  <a:cubicBezTo>
                    <a:pt x="70" y="103"/>
                    <a:pt x="70" y="103"/>
                    <a:pt x="70" y="103"/>
                  </a:cubicBezTo>
                  <a:cubicBezTo>
                    <a:pt x="70" y="103"/>
                    <a:pt x="70" y="103"/>
                    <a:pt x="70" y="103"/>
                  </a:cubicBezTo>
                  <a:cubicBezTo>
                    <a:pt x="69" y="103"/>
                    <a:pt x="69" y="103"/>
                    <a:pt x="69" y="103"/>
                  </a:cubicBezTo>
                  <a:cubicBezTo>
                    <a:pt x="69" y="102"/>
                    <a:pt x="69" y="102"/>
                    <a:pt x="69" y="102"/>
                  </a:cubicBezTo>
                  <a:cubicBezTo>
                    <a:pt x="68" y="101"/>
                    <a:pt x="68" y="101"/>
                    <a:pt x="68" y="101"/>
                  </a:cubicBezTo>
                  <a:cubicBezTo>
                    <a:pt x="67" y="101"/>
                    <a:pt x="67" y="101"/>
                    <a:pt x="67" y="101"/>
                  </a:cubicBezTo>
                  <a:cubicBezTo>
                    <a:pt x="60" y="101"/>
                    <a:pt x="60" y="101"/>
                    <a:pt x="60" y="101"/>
                  </a:cubicBezTo>
                  <a:cubicBezTo>
                    <a:pt x="60" y="102"/>
                    <a:pt x="60" y="102"/>
                    <a:pt x="60" y="102"/>
                  </a:cubicBezTo>
                  <a:cubicBezTo>
                    <a:pt x="48" y="102"/>
                    <a:pt x="48" y="102"/>
                    <a:pt x="48" y="102"/>
                  </a:cubicBezTo>
                  <a:cubicBezTo>
                    <a:pt x="32" y="96"/>
                    <a:pt x="32" y="96"/>
                    <a:pt x="32" y="96"/>
                  </a:cubicBezTo>
                  <a:cubicBezTo>
                    <a:pt x="33" y="95"/>
                    <a:pt x="33" y="95"/>
                    <a:pt x="33" y="95"/>
                  </a:cubicBezTo>
                  <a:cubicBezTo>
                    <a:pt x="32" y="95"/>
                    <a:pt x="32" y="95"/>
                    <a:pt x="32" y="95"/>
                  </a:cubicBezTo>
                  <a:cubicBezTo>
                    <a:pt x="22" y="95"/>
                    <a:pt x="22" y="95"/>
                    <a:pt x="22" y="95"/>
                  </a:cubicBezTo>
                  <a:cubicBezTo>
                    <a:pt x="22" y="94"/>
                    <a:pt x="22" y="94"/>
                    <a:pt x="22" y="94"/>
                  </a:cubicBezTo>
                  <a:cubicBezTo>
                    <a:pt x="22" y="93"/>
                    <a:pt x="22" y="93"/>
                    <a:pt x="22" y="93"/>
                  </a:cubicBezTo>
                  <a:cubicBezTo>
                    <a:pt x="22" y="92"/>
                    <a:pt x="22" y="92"/>
                    <a:pt x="22" y="92"/>
                  </a:cubicBezTo>
                  <a:cubicBezTo>
                    <a:pt x="20" y="90"/>
                    <a:pt x="20" y="90"/>
                    <a:pt x="20" y="90"/>
                  </a:cubicBezTo>
                  <a:cubicBezTo>
                    <a:pt x="19" y="89"/>
                    <a:pt x="19" y="89"/>
                    <a:pt x="19" y="89"/>
                  </a:cubicBezTo>
                  <a:cubicBezTo>
                    <a:pt x="19" y="89"/>
                    <a:pt x="19" y="89"/>
                    <a:pt x="19" y="89"/>
                  </a:cubicBezTo>
                  <a:cubicBezTo>
                    <a:pt x="18" y="89"/>
                    <a:pt x="18" y="89"/>
                    <a:pt x="18" y="89"/>
                  </a:cubicBezTo>
                  <a:cubicBezTo>
                    <a:pt x="18" y="89"/>
                    <a:pt x="18" y="89"/>
                    <a:pt x="18" y="89"/>
                  </a:cubicBezTo>
                  <a:cubicBezTo>
                    <a:pt x="18" y="89"/>
                    <a:pt x="18" y="89"/>
                    <a:pt x="18" y="89"/>
                  </a:cubicBezTo>
                  <a:cubicBezTo>
                    <a:pt x="18" y="88"/>
                    <a:pt x="18" y="88"/>
                    <a:pt x="18" y="88"/>
                  </a:cubicBezTo>
                  <a:cubicBezTo>
                    <a:pt x="17" y="88"/>
                    <a:pt x="17" y="88"/>
                    <a:pt x="17" y="88"/>
                  </a:cubicBezTo>
                  <a:cubicBezTo>
                    <a:pt x="16" y="88"/>
                    <a:pt x="16" y="88"/>
                    <a:pt x="16" y="88"/>
                  </a:cubicBezTo>
                  <a:cubicBezTo>
                    <a:pt x="15" y="87"/>
                    <a:pt x="15" y="87"/>
                    <a:pt x="15" y="87"/>
                  </a:cubicBezTo>
                  <a:cubicBezTo>
                    <a:pt x="15" y="86"/>
                    <a:pt x="15" y="86"/>
                    <a:pt x="15" y="86"/>
                  </a:cubicBezTo>
                  <a:cubicBezTo>
                    <a:pt x="14" y="86"/>
                    <a:pt x="14" y="86"/>
                    <a:pt x="14" y="86"/>
                  </a:cubicBezTo>
                  <a:cubicBezTo>
                    <a:pt x="13" y="86"/>
                    <a:pt x="13" y="86"/>
                    <a:pt x="13" y="86"/>
                  </a:cubicBezTo>
                  <a:cubicBezTo>
                    <a:pt x="12" y="86"/>
                    <a:pt x="12" y="86"/>
                    <a:pt x="12" y="86"/>
                  </a:cubicBezTo>
                  <a:cubicBezTo>
                    <a:pt x="12" y="85"/>
                    <a:pt x="12" y="85"/>
                    <a:pt x="12" y="85"/>
                  </a:cubicBezTo>
                  <a:cubicBezTo>
                    <a:pt x="11" y="85"/>
                    <a:pt x="11" y="85"/>
                    <a:pt x="11" y="85"/>
                  </a:cubicBezTo>
                  <a:cubicBezTo>
                    <a:pt x="9" y="85"/>
                    <a:pt x="9" y="85"/>
                    <a:pt x="9" y="85"/>
                  </a:cubicBezTo>
                  <a:cubicBezTo>
                    <a:pt x="9" y="85"/>
                    <a:pt x="9" y="85"/>
                    <a:pt x="9" y="85"/>
                  </a:cubicBezTo>
                  <a:cubicBezTo>
                    <a:pt x="9" y="84"/>
                    <a:pt x="9" y="84"/>
                    <a:pt x="9" y="84"/>
                  </a:cubicBezTo>
                  <a:cubicBezTo>
                    <a:pt x="9" y="84"/>
                    <a:pt x="9" y="84"/>
                    <a:pt x="9" y="84"/>
                  </a:cubicBezTo>
                  <a:cubicBezTo>
                    <a:pt x="9" y="83"/>
                    <a:pt x="9" y="83"/>
                    <a:pt x="9" y="83"/>
                  </a:cubicBezTo>
                  <a:cubicBezTo>
                    <a:pt x="9" y="82"/>
                    <a:pt x="9" y="82"/>
                    <a:pt x="9" y="82"/>
                  </a:cubicBezTo>
                  <a:cubicBezTo>
                    <a:pt x="9" y="81"/>
                    <a:pt x="9" y="81"/>
                    <a:pt x="9" y="81"/>
                  </a:cubicBezTo>
                  <a:cubicBezTo>
                    <a:pt x="8" y="81"/>
                    <a:pt x="8" y="81"/>
                    <a:pt x="8" y="81"/>
                  </a:cubicBezTo>
                  <a:cubicBezTo>
                    <a:pt x="8" y="80"/>
                    <a:pt x="8" y="80"/>
                    <a:pt x="8" y="80"/>
                  </a:cubicBezTo>
                  <a:cubicBezTo>
                    <a:pt x="8" y="80"/>
                    <a:pt x="8" y="80"/>
                    <a:pt x="8" y="80"/>
                  </a:cubicBezTo>
                  <a:cubicBezTo>
                    <a:pt x="8" y="80"/>
                    <a:pt x="8" y="80"/>
                    <a:pt x="8" y="80"/>
                  </a:cubicBezTo>
                  <a:cubicBezTo>
                    <a:pt x="7" y="79"/>
                    <a:pt x="7" y="79"/>
                    <a:pt x="7" y="79"/>
                  </a:cubicBezTo>
                  <a:cubicBezTo>
                    <a:pt x="6" y="77"/>
                    <a:pt x="6" y="77"/>
                    <a:pt x="6" y="77"/>
                  </a:cubicBezTo>
                  <a:cubicBezTo>
                    <a:pt x="6" y="76"/>
                    <a:pt x="6" y="76"/>
                    <a:pt x="6" y="76"/>
                  </a:cubicBezTo>
                  <a:cubicBezTo>
                    <a:pt x="6" y="75"/>
                    <a:pt x="6" y="75"/>
                    <a:pt x="6" y="75"/>
                  </a:cubicBezTo>
                  <a:cubicBezTo>
                    <a:pt x="5" y="75"/>
                    <a:pt x="5" y="75"/>
                    <a:pt x="5" y="75"/>
                  </a:cubicBezTo>
                  <a:cubicBezTo>
                    <a:pt x="5" y="74"/>
                    <a:pt x="5" y="74"/>
                    <a:pt x="5" y="74"/>
                  </a:cubicBezTo>
                  <a:cubicBezTo>
                    <a:pt x="5" y="73"/>
                    <a:pt x="5" y="73"/>
                    <a:pt x="5" y="73"/>
                  </a:cubicBezTo>
                  <a:cubicBezTo>
                    <a:pt x="5" y="73"/>
                    <a:pt x="5" y="73"/>
                    <a:pt x="5" y="73"/>
                  </a:cubicBezTo>
                  <a:cubicBezTo>
                    <a:pt x="6" y="73"/>
                    <a:pt x="6" y="73"/>
                    <a:pt x="6" y="73"/>
                  </a:cubicBezTo>
                  <a:cubicBezTo>
                    <a:pt x="6" y="73"/>
                    <a:pt x="6" y="73"/>
                    <a:pt x="6" y="73"/>
                  </a:cubicBezTo>
                  <a:cubicBezTo>
                    <a:pt x="6" y="72"/>
                    <a:pt x="6" y="72"/>
                    <a:pt x="6" y="72"/>
                  </a:cubicBezTo>
                  <a:cubicBezTo>
                    <a:pt x="6" y="71"/>
                    <a:pt x="6" y="71"/>
                    <a:pt x="6" y="71"/>
                  </a:cubicBezTo>
                  <a:cubicBezTo>
                    <a:pt x="5" y="71"/>
                    <a:pt x="5" y="71"/>
                    <a:pt x="5" y="71"/>
                  </a:cubicBezTo>
                  <a:cubicBezTo>
                    <a:pt x="5" y="70"/>
                    <a:pt x="5" y="70"/>
                    <a:pt x="5" y="70"/>
                  </a:cubicBezTo>
                  <a:cubicBezTo>
                    <a:pt x="4" y="70"/>
                    <a:pt x="4" y="70"/>
                    <a:pt x="4" y="70"/>
                  </a:cubicBezTo>
                  <a:cubicBezTo>
                    <a:pt x="4" y="69"/>
                    <a:pt x="4" y="69"/>
                    <a:pt x="4" y="69"/>
                  </a:cubicBezTo>
                  <a:cubicBezTo>
                    <a:pt x="5" y="69"/>
                    <a:pt x="5" y="69"/>
                    <a:pt x="5" y="69"/>
                  </a:cubicBezTo>
                  <a:cubicBezTo>
                    <a:pt x="4" y="68"/>
                    <a:pt x="4" y="68"/>
                    <a:pt x="4" y="68"/>
                  </a:cubicBezTo>
                  <a:cubicBezTo>
                    <a:pt x="5" y="68"/>
                    <a:pt x="5" y="68"/>
                    <a:pt x="5" y="68"/>
                  </a:cubicBezTo>
                  <a:cubicBezTo>
                    <a:pt x="5" y="68"/>
                    <a:pt x="5" y="68"/>
                    <a:pt x="5" y="68"/>
                  </a:cubicBezTo>
                  <a:cubicBezTo>
                    <a:pt x="5" y="67"/>
                    <a:pt x="5" y="67"/>
                    <a:pt x="5" y="67"/>
                  </a:cubicBezTo>
                  <a:cubicBezTo>
                    <a:pt x="6" y="67"/>
                    <a:pt x="6" y="67"/>
                    <a:pt x="6" y="67"/>
                  </a:cubicBezTo>
                  <a:cubicBezTo>
                    <a:pt x="6" y="68"/>
                    <a:pt x="6" y="68"/>
                    <a:pt x="6" y="68"/>
                  </a:cubicBezTo>
                  <a:cubicBezTo>
                    <a:pt x="7" y="68"/>
                    <a:pt x="7" y="68"/>
                    <a:pt x="7" y="68"/>
                  </a:cubicBezTo>
                  <a:cubicBezTo>
                    <a:pt x="6" y="68"/>
                    <a:pt x="6" y="68"/>
                    <a:pt x="6" y="68"/>
                  </a:cubicBezTo>
                  <a:cubicBezTo>
                    <a:pt x="6" y="67"/>
                    <a:pt x="6" y="67"/>
                    <a:pt x="6" y="67"/>
                  </a:cubicBezTo>
                  <a:cubicBezTo>
                    <a:pt x="6" y="66"/>
                    <a:pt x="6" y="66"/>
                    <a:pt x="6" y="66"/>
                  </a:cubicBezTo>
                  <a:cubicBezTo>
                    <a:pt x="6" y="66"/>
                    <a:pt x="6" y="66"/>
                    <a:pt x="6" y="66"/>
                  </a:cubicBezTo>
                  <a:cubicBezTo>
                    <a:pt x="6" y="66"/>
                    <a:pt x="6" y="66"/>
                    <a:pt x="6" y="66"/>
                  </a:cubicBezTo>
                  <a:cubicBezTo>
                    <a:pt x="6" y="66"/>
                    <a:pt x="6" y="66"/>
                    <a:pt x="6" y="66"/>
                  </a:cubicBezTo>
                  <a:cubicBezTo>
                    <a:pt x="6" y="66"/>
                    <a:pt x="6" y="66"/>
                    <a:pt x="6" y="66"/>
                  </a:cubicBezTo>
                  <a:cubicBezTo>
                    <a:pt x="7" y="66"/>
                    <a:pt x="7" y="66"/>
                    <a:pt x="7" y="66"/>
                  </a:cubicBezTo>
                  <a:cubicBezTo>
                    <a:pt x="8" y="66"/>
                    <a:pt x="8" y="66"/>
                    <a:pt x="8" y="66"/>
                  </a:cubicBezTo>
                  <a:cubicBezTo>
                    <a:pt x="7" y="65"/>
                    <a:pt x="7" y="65"/>
                    <a:pt x="7" y="65"/>
                  </a:cubicBezTo>
                  <a:cubicBezTo>
                    <a:pt x="7" y="65"/>
                    <a:pt x="7" y="65"/>
                    <a:pt x="7" y="65"/>
                  </a:cubicBezTo>
                  <a:cubicBezTo>
                    <a:pt x="6" y="65"/>
                    <a:pt x="6" y="65"/>
                    <a:pt x="6" y="65"/>
                  </a:cubicBezTo>
                  <a:cubicBezTo>
                    <a:pt x="6" y="65"/>
                    <a:pt x="6" y="65"/>
                    <a:pt x="6" y="65"/>
                  </a:cubicBezTo>
                  <a:cubicBezTo>
                    <a:pt x="6" y="65"/>
                    <a:pt x="6" y="65"/>
                    <a:pt x="6" y="65"/>
                  </a:cubicBezTo>
                  <a:cubicBezTo>
                    <a:pt x="5" y="65"/>
                    <a:pt x="5" y="65"/>
                    <a:pt x="5" y="65"/>
                  </a:cubicBezTo>
                  <a:cubicBezTo>
                    <a:pt x="5" y="66"/>
                    <a:pt x="5" y="66"/>
                    <a:pt x="5" y="66"/>
                  </a:cubicBezTo>
                  <a:cubicBezTo>
                    <a:pt x="5" y="66"/>
                    <a:pt x="5" y="66"/>
                    <a:pt x="5" y="66"/>
                  </a:cubicBezTo>
                  <a:cubicBezTo>
                    <a:pt x="5" y="66"/>
                    <a:pt x="5" y="66"/>
                    <a:pt x="5" y="66"/>
                  </a:cubicBezTo>
                  <a:cubicBezTo>
                    <a:pt x="4" y="66"/>
                    <a:pt x="4" y="66"/>
                    <a:pt x="4" y="66"/>
                  </a:cubicBezTo>
                  <a:cubicBezTo>
                    <a:pt x="4" y="66"/>
                    <a:pt x="4" y="66"/>
                    <a:pt x="4" y="66"/>
                  </a:cubicBezTo>
                  <a:cubicBezTo>
                    <a:pt x="3" y="65"/>
                    <a:pt x="3" y="65"/>
                    <a:pt x="3" y="65"/>
                  </a:cubicBezTo>
                  <a:cubicBezTo>
                    <a:pt x="3" y="64"/>
                    <a:pt x="3" y="64"/>
                    <a:pt x="3" y="64"/>
                  </a:cubicBezTo>
                  <a:cubicBezTo>
                    <a:pt x="3" y="64"/>
                    <a:pt x="3" y="64"/>
                    <a:pt x="3" y="64"/>
                  </a:cubicBezTo>
                  <a:cubicBezTo>
                    <a:pt x="3" y="63"/>
                    <a:pt x="3" y="63"/>
                    <a:pt x="3" y="63"/>
                  </a:cubicBezTo>
                  <a:cubicBezTo>
                    <a:pt x="1" y="61"/>
                    <a:pt x="1" y="61"/>
                    <a:pt x="1" y="61"/>
                  </a:cubicBezTo>
                  <a:cubicBezTo>
                    <a:pt x="1" y="60"/>
                    <a:pt x="1" y="60"/>
                    <a:pt x="1" y="60"/>
                  </a:cubicBezTo>
                  <a:cubicBezTo>
                    <a:pt x="1" y="60"/>
                    <a:pt x="1" y="60"/>
                    <a:pt x="1" y="60"/>
                  </a:cubicBezTo>
                  <a:cubicBezTo>
                    <a:pt x="2" y="59"/>
                    <a:pt x="2" y="59"/>
                    <a:pt x="2" y="59"/>
                  </a:cubicBezTo>
                  <a:cubicBezTo>
                    <a:pt x="1" y="58"/>
                    <a:pt x="1" y="58"/>
                    <a:pt x="1" y="58"/>
                  </a:cubicBezTo>
                  <a:cubicBezTo>
                    <a:pt x="1" y="58"/>
                    <a:pt x="1" y="58"/>
                    <a:pt x="1" y="58"/>
                  </a:cubicBezTo>
                  <a:cubicBezTo>
                    <a:pt x="1" y="57"/>
                    <a:pt x="1" y="57"/>
                    <a:pt x="1" y="57"/>
                  </a:cubicBezTo>
                  <a:cubicBezTo>
                    <a:pt x="2" y="56"/>
                    <a:pt x="2" y="56"/>
                    <a:pt x="2" y="56"/>
                  </a:cubicBezTo>
                  <a:cubicBezTo>
                    <a:pt x="2" y="56"/>
                    <a:pt x="2" y="56"/>
                    <a:pt x="2" y="56"/>
                  </a:cubicBezTo>
                  <a:cubicBezTo>
                    <a:pt x="2" y="54"/>
                    <a:pt x="2" y="54"/>
                    <a:pt x="2" y="54"/>
                  </a:cubicBezTo>
                  <a:cubicBezTo>
                    <a:pt x="1" y="52"/>
                    <a:pt x="1" y="52"/>
                    <a:pt x="1" y="52"/>
                  </a:cubicBezTo>
                  <a:cubicBezTo>
                    <a:pt x="0" y="51"/>
                    <a:pt x="0" y="51"/>
                    <a:pt x="0" y="51"/>
                  </a:cubicBezTo>
                  <a:cubicBezTo>
                    <a:pt x="0" y="51"/>
                    <a:pt x="0" y="51"/>
                    <a:pt x="0" y="51"/>
                  </a:cubicBezTo>
                  <a:cubicBezTo>
                    <a:pt x="1" y="50"/>
                    <a:pt x="1" y="50"/>
                    <a:pt x="1" y="50"/>
                  </a:cubicBezTo>
                  <a:cubicBezTo>
                    <a:pt x="2" y="49"/>
                    <a:pt x="2" y="49"/>
                    <a:pt x="2" y="49"/>
                  </a:cubicBezTo>
                  <a:cubicBezTo>
                    <a:pt x="2" y="48"/>
                    <a:pt x="2" y="48"/>
                    <a:pt x="2" y="48"/>
                  </a:cubicBezTo>
                  <a:cubicBezTo>
                    <a:pt x="2" y="48"/>
                    <a:pt x="2" y="48"/>
                    <a:pt x="2" y="48"/>
                  </a:cubicBezTo>
                  <a:cubicBezTo>
                    <a:pt x="2" y="47"/>
                    <a:pt x="2" y="47"/>
                    <a:pt x="2" y="47"/>
                  </a:cubicBezTo>
                  <a:cubicBezTo>
                    <a:pt x="3" y="47"/>
                    <a:pt x="3" y="47"/>
                    <a:pt x="3" y="47"/>
                  </a:cubicBezTo>
                  <a:cubicBezTo>
                    <a:pt x="3" y="46"/>
                    <a:pt x="3" y="46"/>
                    <a:pt x="3" y="46"/>
                  </a:cubicBezTo>
                  <a:cubicBezTo>
                    <a:pt x="3" y="44"/>
                    <a:pt x="3" y="44"/>
                    <a:pt x="3" y="44"/>
                  </a:cubicBezTo>
                  <a:cubicBezTo>
                    <a:pt x="3" y="43"/>
                    <a:pt x="3" y="43"/>
                    <a:pt x="3" y="43"/>
                  </a:cubicBezTo>
                  <a:cubicBezTo>
                    <a:pt x="3" y="43"/>
                    <a:pt x="3" y="43"/>
                    <a:pt x="3" y="43"/>
                  </a:cubicBezTo>
                  <a:cubicBezTo>
                    <a:pt x="3" y="42"/>
                    <a:pt x="3" y="42"/>
                    <a:pt x="3" y="42"/>
                  </a:cubicBezTo>
                  <a:cubicBezTo>
                    <a:pt x="3" y="41"/>
                    <a:pt x="3" y="41"/>
                    <a:pt x="3" y="41"/>
                  </a:cubicBezTo>
                  <a:cubicBezTo>
                    <a:pt x="3" y="40"/>
                    <a:pt x="3" y="40"/>
                    <a:pt x="3" y="40"/>
                  </a:cubicBezTo>
                  <a:cubicBezTo>
                    <a:pt x="3" y="39"/>
                    <a:pt x="3" y="39"/>
                    <a:pt x="3" y="39"/>
                  </a:cubicBezTo>
                  <a:cubicBezTo>
                    <a:pt x="3" y="37"/>
                    <a:pt x="3" y="37"/>
                    <a:pt x="3" y="37"/>
                  </a:cubicBezTo>
                  <a:cubicBezTo>
                    <a:pt x="3" y="36"/>
                    <a:pt x="3" y="36"/>
                    <a:pt x="3" y="36"/>
                  </a:cubicBezTo>
                  <a:cubicBezTo>
                    <a:pt x="5" y="35"/>
                    <a:pt x="5" y="35"/>
                    <a:pt x="5" y="35"/>
                  </a:cubicBezTo>
                  <a:cubicBezTo>
                    <a:pt x="5" y="34"/>
                    <a:pt x="5" y="34"/>
                    <a:pt x="5" y="34"/>
                  </a:cubicBezTo>
                  <a:cubicBezTo>
                    <a:pt x="5" y="34"/>
                    <a:pt x="5" y="34"/>
                    <a:pt x="5" y="34"/>
                  </a:cubicBezTo>
                  <a:cubicBezTo>
                    <a:pt x="6" y="32"/>
                    <a:pt x="6" y="32"/>
                    <a:pt x="6" y="32"/>
                  </a:cubicBezTo>
                  <a:cubicBezTo>
                    <a:pt x="7" y="32"/>
                    <a:pt x="7" y="32"/>
                    <a:pt x="7" y="32"/>
                  </a:cubicBezTo>
                  <a:cubicBezTo>
                    <a:pt x="7" y="31"/>
                    <a:pt x="7" y="31"/>
                    <a:pt x="7" y="31"/>
                  </a:cubicBezTo>
                  <a:cubicBezTo>
                    <a:pt x="7" y="28"/>
                    <a:pt x="7" y="28"/>
                    <a:pt x="7" y="28"/>
                  </a:cubicBezTo>
                  <a:cubicBezTo>
                    <a:pt x="9" y="27"/>
                    <a:pt x="9" y="27"/>
                    <a:pt x="9" y="27"/>
                  </a:cubicBezTo>
                  <a:cubicBezTo>
                    <a:pt x="9" y="25"/>
                    <a:pt x="9" y="25"/>
                    <a:pt x="9" y="25"/>
                  </a:cubicBezTo>
                  <a:cubicBezTo>
                    <a:pt x="10" y="22"/>
                    <a:pt x="10" y="22"/>
                    <a:pt x="10" y="22"/>
                  </a:cubicBezTo>
                  <a:cubicBezTo>
                    <a:pt x="10" y="21"/>
                    <a:pt x="10" y="21"/>
                    <a:pt x="10" y="21"/>
                  </a:cubicBezTo>
                  <a:cubicBezTo>
                    <a:pt x="11" y="20"/>
                    <a:pt x="11" y="20"/>
                    <a:pt x="11" y="20"/>
                  </a:cubicBezTo>
                  <a:cubicBezTo>
                    <a:pt x="11" y="20"/>
                    <a:pt x="11" y="20"/>
                    <a:pt x="11" y="20"/>
                  </a:cubicBezTo>
                  <a:cubicBezTo>
                    <a:pt x="11" y="19"/>
                    <a:pt x="11" y="19"/>
                    <a:pt x="11" y="19"/>
                  </a:cubicBezTo>
                  <a:cubicBezTo>
                    <a:pt x="12" y="18"/>
                    <a:pt x="12" y="18"/>
                    <a:pt x="12" y="18"/>
                  </a:cubicBezTo>
                  <a:cubicBezTo>
                    <a:pt x="12" y="17"/>
                    <a:pt x="12" y="17"/>
                    <a:pt x="12" y="17"/>
                  </a:cubicBezTo>
                  <a:cubicBezTo>
                    <a:pt x="12" y="17"/>
                    <a:pt x="12" y="17"/>
                    <a:pt x="12" y="17"/>
                  </a:cubicBezTo>
                  <a:cubicBezTo>
                    <a:pt x="13" y="18"/>
                    <a:pt x="13" y="18"/>
                    <a:pt x="13" y="18"/>
                  </a:cubicBezTo>
                  <a:cubicBezTo>
                    <a:pt x="14" y="18"/>
                    <a:pt x="14" y="18"/>
                    <a:pt x="14" y="18"/>
                  </a:cubicBezTo>
                  <a:cubicBezTo>
                    <a:pt x="15" y="18"/>
                    <a:pt x="15" y="18"/>
                    <a:pt x="15" y="18"/>
                  </a:cubicBezTo>
                  <a:cubicBezTo>
                    <a:pt x="15" y="18"/>
                    <a:pt x="15" y="18"/>
                    <a:pt x="15" y="18"/>
                  </a:cubicBezTo>
                  <a:cubicBezTo>
                    <a:pt x="16" y="18"/>
                    <a:pt x="16" y="18"/>
                    <a:pt x="16" y="18"/>
                  </a:cubicBezTo>
                  <a:cubicBezTo>
                    <a:pt x="17" y="19"/>
                    <a:pt x="17" y="19"/>
                    <a:pt x="17" y="19"/>
                  </a:cubicBezTo>
                  <a:cubicBezTo>
                    <a:pt x="16" y="18"/>
                    <a:pt x="16" y="18"/>
                    <a:pt x="16" y="18"/>
                  </a:cubicBezTo>
                  <a:cubicBezTo>
                    <a:pt x="16" y="18"/>
                    <a:pt x="16" y="18"/>
                    <a:pt x="16" y="18"/>
                  </a:cubicBezTo>
                  <a:cubicBezTo>
                    <a:pt x="15" y="18"/>
                    <a:pt x="15" y="18"/>
                    <a:pt x="15" y="18"/>
                  </a:cubicBezTo>
                  <a:cubicBezTo>
                    <a:pt x="14" y="17"/>
                    <a:pt x="14" y="17"/>
                    <a:pt x="14" y="17"/>
                  </a:cubicBezTo>
                  <a:cubicBezTo>
                    <a:pt x="13" y="17"/>
                    <a:pt x="13" y="17"/>
                    <a:pt x="13" y="17"/>
                  </a:cubicBezTo>
                  <a:cubicBezTo>
                    <a:pt x="12" y="17"/>
                    <a:pt x="12" y="17"/>
                    <a:pt x="12" y="17"/>
                  </a:cubicBezTo>
                  <a:cubicBezTo>
                    <a:pt x="12" y="16"/>
                    <a:pt x="12" y="16"/>
                    <a:pt x="12" y="16"/>
                  </a:cubicBezTo>
                  <a:cubicBezTo>
                    <a:pt x="12" y="16"/>
                    <a:pt x="12" y="16"/>
                    <a:pt x="12" y="16"/>
                  </a:cubicBezTo>
                  <a:cubicBezTo>
                    <a:pt x="12" y="16"/>
                    <a:pt x="12" y="16"/>
                    <a:pt x="12" y="16"/>
                  </a:cubicBezTo>
                  <a:cubicBezTo>
                    <a:pt x="13" y="16"/>
                    <a:pt x="13" y="16"/>
                    <a:pt x="13" y="16"/>
                  </a:cubicBezTo>
                  <a:cubicBezTo>
                    <a:pt x="13" y="15"/>
                    <a:pt x="13" y="15"/>
                    <a:pt x="13" y="15"/>
                  </a:cubicBezTo>
                  <a:cubicBezTo>
                    <a:pt x="13" y="14"/>
                    <a:pt x="13" y="14"/>
                    <a:pt x="13" y="14"/>
                  </a:cubicBezTo>
                  <a:cubicBezTo>
                    <a:pt x="13" y="14"/>
                    <a:pt x="13" y="14"/>
                    <a:pt x="13" y="14"/>
                  </a:cubicBezTo>
                  <a:cubicBezTo>
                    <a:pt x="12" y="14"/>
                    <a:pt x="12" y="14"/>
                    <a:pt x="12" y="14"/>
                  </a:cubicBezTo>
                  <a:cubicBezTo>
                    <a:pt x="12" y="13"/>
                    <a:pt x="12" y="13"/>
                    <a:pt x="12"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2" y="9"/>
                    <a:pt x="12" y="9"/>
                    <a:pt x="12" y="9"/>
                  </a:cubicBezTo>
                  <a:cubicBezTo>
                    <a:pt x="13" y="7"/>
                    <a:pt x="13" y="7"/>
                    <a:pt x="13" y="7"/>
                  </a:cubicBezTo>
                  <a:cubicBezTo>
                    <a:pt x="12" y="6"/>
                    <a:pt x="12" y="6"/>
                    <a:pt x="12" y="6"/>
                  </a:cubicBezTo>
                  <a:cubicBezTo>
                    <a:pt x="12" y="5"/>
                    <a:pt x="12" y="5"/>
                    <a:pt x="12" y="5"/>
                  </a:cubicBezTo>
                  <a:cubicBezTo>
                    <a:pt x="13" y="4"/>
                    <a:pt x="13" y="4"/>
                    <a:pt x="13" y="4"/>
                  </a:cubicBezTo>
                  <a:cubicBezTo>
                    <a:pt x="13" y="3"/>
                    <a:pt x="13" y="3"/>
                    <a:pt x="13" y="3"/>
                  </a:cubicBezTo>
                  <a:cubicBezTo>
                    <a:pt x="14" y="3"/>
                    <a:pt x="14" y="3"/>
                    <a:pt x="14" y="3"/>
                  </a:cubicBezTo>
                  <a:cubicBezTo>
                    <a:pt x="16" y="5"/>
                    <a:pt x="16" y="5"/>
                    <a:pt x="16" y="5"/>
                  </a:cubicBezTo>
                  <a:cubicBezTo>
                    <a:pt x="17" y="5"/>
                    <a:pt x="17" y="5"/>
                    <a:pt x="17" y="5"/>
                  </a:cubicBezTo>
                  <a:cubicBezTo>
                    <a:pt x="19" y="5"/>
                    <a:pt x="19" y="5"/>
                    <a:pt x="19" y="5"/>
                  </a:cubicBezTo>
                  <a:cubicBezTo>
                    <a:pt x="19" y="6"/>
                    <a:pt x="19" y="6"/>
                    <a:pt x="19" y="6"/>
                  </a:cubicBezTo>
                  <a:cubicBezTo>
                    <a:pt x="20" y="6"/>
                    <a:pt x="20" y="6"/>
                    <a:pt x="20" y="6"/>
                  </a:cubicBezTo>
                  <a:cubicBezTo>
                    <a:pt x="20" y="6"/>
                    <a:pt x="20" y="6"/>
                    <a:pt x="20" y="6"/>
                  </a:cubicBezTo>
                  <a:cubicBezTo>
                    <a:pt x="21" y="6"/>
                    <a:pt x="21" y="6"/>
                    <a:pt x="21" y="6"/>
                  </a:cubicBezTo>
                  <a:cubicBezTo>
                    <a:pt x="21" y="7"/>
                    <a:pt x="21" y="7"/>
                    <a:pt x="21" y="7"/>
                  </a:cubicBezTo>
                  <a:cubicBezTo>
                    <a:pt x="21" y="7"/>
                    <a:pt x="21" y="7"/>
                    <a:pt x="21" y="7"/>
                  </a:cubicBezTo>
                  <a:cubicBezTo>
                    <a:pt x="20" y="7"/>
                    <a:pt x="20" y="7"/>
                    <a:pt x="20" y="7"/>
                  </a:cubicBezTo>
                  <a:cubicBezTo>
                    <a:pt x="19" y="8"/>
                    <a:pt x="19" y="8"/>
                    <a:pt x="19" y="8"/>
                  </a:cubicBezTo>
                  <a:cubicBezTo>
                    <a:pt x="19" y="9"/>
                    <a:pt x="19" y="9"/>
                    <a:pt x="19" y="9"/>
                  </a:cubicBezTo>
                  <a:cubicBezTo>
                    <a:pt x="20" y="9"/>
                    <a:pt x="20" y="9"/>
                    <a:pt x="20" y="9"/>
                  </a:cubicBezTo>
                  <a:cubicBezTo>
                    <a:pt x="20" y="8"/>
                    <a:pt x="20" y="8"/>
                    <a:pt x="20" y="8"/>
                  </a:cubicBezTo>
                  <a:cubicBezTo>
                    <a:pt x="21" y="7"/>
                    <a:pt x="21" y="7"/>
                    <a:pt x="21" y="7"/>
                  </a:cubicBezTo>
                  <a:cubicBezTo>
                    <a:pt x="21" y="7"/>
                    <a:pt x="21" y="7"/>
                    <a:pt x="21" y="7"/>
                  </a:cubicBezTo>
                  <a:cubicBezTo>
                    <a:pt x="21" y="8"/>
                    <a:pt x="21" y="8"/>
                    <a:pt x="21" y="8"/>
                  </a:cubicBezTo>
                  <a:cubicBezTo>
                    <a:pt x="21" y="8"/>
                    <a:pt x="21" y="8"/>
                    <a:pt x="21" y="8"/>
                  </a:cubicBezTo>
                  <a:cubicBezTo>
                    <a:pt x="20" y="9"/>
                    <a:pt x="20" y="9"/>
                    <a:pt x="20" y="9"/>
                  </a:cubicBezTo>
                  <a:cubicBezTo>
                    <a:pt x="20" y="10"/>
                    <a:pt x="20" y="10"/>
                    <a:pt x="20" y="10"/>
                  </a:cubicBezTo>
                  <a:cubicBezTo>
                    <a:pt x="20" y="11"/>
                    <a:pt x="20" y="11"/>
                    <a:pt x="20" y="11"/>
                  </a:cubicBezTo>
                  <a:cubicBezTo>
                    <a:pt x="20" y="10"/>
                    <a:pt x="20" y="10"/>
                    <a:pt x="20" y="10"/>
                  </a:cubicBezTo>
                  <a:cubicBezTo>
                    <a:pt x="19" y="11"/>
                    <a:pt x="19" y="11"/>
                    <a:pt x="19" y="11"/>
                  </a:cubicBezTo>
                  <a:cubicBezTo>
                    <a:pt x="19" y="10"/>
                    <a:pt x="19" y="10"/>
                    <a:pt x="19" y="10"/>
                  </a:cubicBezTo>
                  <a:cubicBezTo>
                    <a:pt x="18" y="11"/>
                    <a:pt x="18" y="11"/>
                    <a:pt x="18" y="11"/>
                  </a:cubicBezTo>
                  <a:cubicBezTo>
                    <a:pt x="19" y="11"/>
                    <a:pt x="19" y="11"/>
                    <a:pt x="19" y="11"/>
                  </a:cubicBezTo>
                  <a:cubicBezTo>
                    <a:pt x="19" y="12"/>
                    <a:pt x="19" y="12"/>
                    <a:pt x="19" y="12"/>
                  </a:cubicBezTo>
                  <a:cubicBezTo>
                    <a:pt x="20" y="11"/>
                    <a:pt x="20" y="11"/>
                    <a:pt x="20" y="11"/>
                  </a:cubicBezTo>
                  <a:cubicBezTo>
                    <a:pt x="21" y="10"/>
                    <a:pt x="21" y="10"/>
                    <a:pt x="21" y="10"/>
                  </a:cubicBezTo>
                  <a:cubicBezTo>
                    <a:pt x="21" y="10"/>
                    <a:pt x="21" y="10"/>
                    <a:pt x="21" y="10"/>
                  </a:cubicBezTo>
                  <a:cubicBezTo>
                    <a:pt x="21" y="9"/>
                    <a:pt x="21" y="9"/>
                    <a:pt x="21" y="9"/>
                  </a:cubicBezTo>
                  <a:cubicBezTo>
                    <a:pt x="22" y="9"/>
                    <a:pt x="22" y="9"/>
                    <a:pt x="22" y="9"/>
                  </a:cubicBezTo>
                  <a:cubicBezTo>
                    <a:pt x="22" y="8"/>
                    <a:pt x="22" y="8"/>
                    <a:pt x="22" y="8"/>
                  </a:cubicBezTo>
                  <a:cubicBezTo>
                    <a:pt x="23" y="7"/>
                    <a:pt x="23" y="7"/>
                    <a:pt x="23" y="7"/>
                  </a:cubicBezTo>
                  <a:cubicBezTo>
                    <a:pt x="23" y="6"/>
                    <a:pt x="23" y="6"/>
                    <a:pt x="23" y="6"/>
                  </a:cubicBezTo>
                  <a:cubicBezTo>
                    <a:pt x="23" y="6"/>
                    <a:pt x="23" y="6"/>
                    <a:pt x="23" y="6"/>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3" y="3"/>
                    <a:pt x="23" y="3"/>
                    <a:pt x="23" y="3"/>
                  </a:cubicBezTo>
                  <a:cubicBezTo>
                    <a:pt x="23" y="3"/>
                    <a:pt x="23" y="3"/>
                    <a:pt x="23" y="3"/>
                  </a:cubicBezTo>
                  <a:cubicBezTo>
                    <a:pt x="23" y="2"/>
                    <a:pt x="23" y="2"/>
                    <a:pt x="23" y="2"/>
                  </a:cubicBezTo>
                  <a:cubicBezTo>
                    <a:pt x="22" y="1"/>
                    <a:pt x="22" y="1"/>
                    <a:pt x="22" y="1"/>
                  </a:cubicBezTo>
                  <a:cubicBezTo>
                    <a:pt x="22" y="0"/>
                    <a:pt x="22" y="0"/>
                    <a:pt x="22" y="0"/>
                  </a:cubicBezTo>
                  <a:close/>
                  <a:moveTo>
                    <a:pt x="231" y="57"/>
                  </a:moveTo>
                  <a:cubicBezTo>
                    <a:pt x="231" y="57"/>
                    <a:pt x="231" y="57"/>
                    <a:pt x="231" y="57"/>
                  </a:cubicBezTo>
                  <a:cubicBezTo>
                    <a:pt x="231" y="57"/>
                    <a:pt x="231" y="57"/>
                    <a:pt x="231" y="57"/>
                  </a:cubicBezTo>
                  <a:cubicBezTo>
                    <a:pt x="232" y="57"/>
                    <a:pt x="232" y="57"/>
                    <a:pt x="232" y="57"/>
                  </a:cubicBezTo>
                  <a:cubicBezTo>
                    <a:pt x="232" y="57"/>
                    <a:pt x="232" y="57"/>
                    <a:pt x="232" y="57"/>
                  </a:cubicBezTo>
                  <a:cubicBezTo>
                    <a:pt x="232" y="56"/>
                    <a:pt x="232" y="56"/>
                    <a:pt x="232" y="56"/>
                  </a:cubicBezTo>
                  <a:cubicBezTo>
                    <a:pt x="231" y="57"/>
                    <a:pt x="231" y="57"/>
                    <a:pt x="231" y="57"/>
                  </a:cubicBezTo>
                  <a:cubicBezTo>
                    <a:pt x="231" y="57"/>
                    <a:pt x="231" y="57"/>
                    <a:pt x="231" y="57"/>
                  </a:cubicBezTo>
                  <a:cubicBezTo>
                    <a:pt x="231" y="57"/>
                    <a:pt x="231" y="57"/>
                    <a:pt x="231" y="57"/>
                  </a:cubicBezTo>
                  <a:close/>
                  <a:moveTo>
                    <a:pt x="217" y="60"/>
                  </a:moveTo>
                  <a:cubicBezTo>
                    <a:pt x="217" y="61"/>
                    <a:pt x="217" y="61"/>
                    <a:pt x="217" y="61"/>
                  </a:cubicBezTo>
                  <a:cubicBezTo>
                    <a:pt x="217" y="60"/>
                    <a:pt x="217" y="60"/>
                    <a:pt x="217" y="60"/>
                  </a:cubicBezTo>
                  <a:cubicBezTo>
                    <a:pt x="218" y="60"/>
                    <a:pt x="218" y="60"/>
                    <a:pt x="218" y="60"/>
                  </a:cubicBezTo>
                  <a:cubicBezTo>
                    <a:pt x="219" y="60"/>
                    <a:pt x="219" y="60"/>
                    <a:pt x="219" y="60"/>
                  </a:cubicBezTo>
                  <a:cubicBezTo>
                    <a:pt x="220" y="60"/>
                    <a:pt x="220" y="60"/>
                    <a:pt x="220" y="60"/>
                  </a:cubicBezTo>
                  <a:cubicBezTo>
                    <a:pt x="221" y="60"/>
                    <a:pt x="221" y="60"/>
                    <a:pt x="221" y="60"/>
                  </a:cubicBezTo>
                  <a:cubicBezTo>
                    <a:pt x="222" y="59"/>
                    <a:pt x="222" y="59"/>
                    <a:pt x="222" y="59"/>
                  </a:cubicBezTo>
                  <a:cubicBezTo>
                    <a:pt x="223" y="59"/>
                    <a:pt x="223" y="59"/>
                    <a:pt x="223" y="59"/>
                  </a:cubicBezTo>
                  <a:cubicBezTo>
                    <a:pt x="223" y="59"/>
                    <a:pt x="223" y="59"/>
                    <a:pt x="223" y="59"/>
                  </a:cubicBezTo>
                  <a:cubicBezTo>
                    <a:pt x="224" y="59"/>
                    <a:pt x="224" y="59"/>
                    <a:pt x="224" y="59"/>
                  </a:cubicBezTo>
                  <a:cubicBezTo>
                    <a:pt x="225" y="59"/>
                    <a:pt x="225" y="59"/>
                    <a:pt x="225" y="59"/>
                  </a:cubicBezTo>
                  <a:cubicBezTo>
                    <a:pt x="225" y="59"/>
                    <a:pt x="225" y="59"/>
                    <a:pt x="225" y="59"/>
                  </a:cubicBezTo>
                  <a:cubicBezTo>
                    <a:pt x="225" y="59"/>
                    <a:pt x="225" y="59"/>
                    <a:pt x="225" y="59"/>
                  </a:cubicBezTo>
                  <a:cubicBezTo>
                    <a:pt x="224" y="59"/>
                    <a:pt x="224" y="59"/>
                    <a:pt x="224" y="59"/>
                  </a:cubicBezTo>
                  <a:cubicBezTo>
                    <a:pt x="223" y="59"/>
                    <a:pt x="223" y="59"/>
                    <a:pt x="223" y="59"/>
                  </a:cubicBezTo>
                  <a:cubicBezTo>
                    <a:pt x="224" y="58"/>
                    <a:pt x="224" y="58"/>
                    <a:pt x="224" y="58"/>
                  </a:cubicBezTo>
                  <a:cubicBezTo>
                    <a:pt x="224" y="58"/>
                    <a:pt x="224" y="58"/>
                    <a:pt x="224" y="58"/>
                  </a:cubicBezTo>
                  <a:cubicBezTo>
                    <a:pt x="224" y="58"/>
                    <a:pt x="224" y="58"/>
                    <a:pt x="224" y="58"/>
                  </a:cubicBezTo>
                  <a:cubicBezTo>
                    <a:pt x="223" y="59"/>
                    <a:pt x="223" y="59"/>
                    <a:pt x="223" y="59"/>
                  </a:cubicBezTo>
                  <a:cubicBezTo>
                    <a:pt x="221" y="59"/>
                    <a:pt x="221" y="59"/>
                    <a:pt x="221" y="59"/>
                  </a:cubicBezTo>
                  <a:cubicBezTo>
                    <a:pt x="220" y="59"/>
                    <a:pt x="220" y="59"/>
                    <a:pt x="220" y="59"/>
                  </a:cubicBezTo>
                  <a:cubicBezTo>
                    <a:pt x="219" y="59"/>
                    <a:pt x="219" y="59"/>
                    <a:pt x="219" y="59"/>
                  </a:cubicBezTo>
                  <a:cubicBezTo>
                    <a:pt x="218" y="59"/>
                    <a:pt x="218" y="59"/>
                    <a:pt x="218" y="59"/>
                  </a:cubicBezTo>
                  <a:cubicBezTo>
                    <a:pt x="217" y="59"/>
                    <a:pt x="217" y="59"/>
                    <a:pt x="217" y="59"/>
                  </a:cubicBezTo>
                  <a:cubicBezTo>
                    <a:pt x="216" y="60"/>
                    <a:pt x="216" y="60"/>
                    <a:pt x="216" y="60"/>
                  </a:cubicBezTo>
                  <a:cubicBezTo>
                    <a:pt x="217" y="60"/>
                    <a:pt x="217" y="60"/>
                    <a:pt x="217" y="60"/>
                  </a:cubicBezTo>
                  <a:cubicBezTo>
                    <a:pt x="217" y="60"/>
                    <a:pt x="217" y="60"/>
                    <a:pt x="217" y="60"/>
                  </a:cubicBezTo>
                  <a:close/>
                  <a:moveTo>
                    <a:pt x="22" y="4"/>
                  </a:moveTo>
                  <a:cubicBezTo>
                    <a:pt x="21" y="5"/>
                    <a:pt x="21" y="5"/>
                    <a:pt x="21" y="5"/>
                  </a:cubicBezTo>
                  <a:cubicBezTo>
                    <a:pt x="21" y="6"/>
                    <a:pt x="21" y="6"/>
                    <a:pt x="21" y="6"/>
                  </a:cubicBezTo>
                  <a:cubicBezTo>
                    <a:pt x="22" y="7"/>
                    <a:pt x="22" y="7"/>
                    <a:pt x="22" y="7"/>
                  </a:cubicBezTo>
                  <a:cubicBezTo>
                    <a:pt x="22" y="7"/>
                    <a:pt x="22" y="7"/>
                    <a:pt x="22" y="7"/>
                  </a:cubicBezTo>
                  <a:cubicBezTo>
                    <a:pt x="22" y="5"/>
                    <a:pt x="22" y="5"/>
                    <a:pt x="22" y="5"/>
                  </a:cubicBezTo>
                  <a:cubicBezTo>
                    <a:pt x="22" y="5"/>
                    <a:pt x="22" y="5"/>
                    <a:pt x="22" y="5"/>
                  </a:cubicBezTo>
                  <a:cubicBezTo>
                    <a:pt x="22" y="4"/>
                    <a:pt x="22" y="4"/>
                    <a:pt x="22" y="4"/>
                  </a:cubicBezTo>
                  <a:cubicBezTo>
                    <a:pt x="22" y="4"/>
                    <a:pt x="22" y="4"/>
                    <a:pt x="22" y="4"/>
                  </a:cubicBezTo>
                  <a:close/>
                  <a:moveTo>
                    <a:pt x="106" y="121"/>
                  </a:moveTo>
                  <a:cubicBezTo>
                    <a:pt x="107" y="121"/>
                    <a:pt x="107" y="121"/>
                    <a:pt x="107" y="121"/>
                  </a:cubicBezTo>
                  <a:cubicBezTo>
                    <a:pt x="108" y="120"/>
                    <a:pt x="108" y="120"/>
                    <a:pt x="108" y="120"/>
                  </a:cubicBezTo>
                  <a:cubicBezTo>
                    <a:pt x="108" y="119"/>
                    <a:pt x="108" y="119"/>
                    <a:pt x="108" y="119"/>
                  </a:cubicBezTo>
                  <a:cubicBezTo>
                    <a:pt x="107" y="119"/>
                    <a:pt x="107" y="119"/>
                    <a:pt x="107" y="119"/>
                  </a:cubicBezTo>
                  <a:cubicBezTo>
                    <a:pt x="106" y="121"/>
                    <a:pt x="106" y="121"/>
                    <a:pt x="106" y="121"/>
                  </a:cubicBezTo>
                  <a:close/>
                  <a:moveTo>
                    <a:pt x="105" y="123"/>
                  </a:moveTo>
                  <a:cubicBezTo>
                    <a:pt x="106" y="123"/>
                    <a:pt x="106" y="123"/>
                    <a:pt x="106" y="123"/>
                  </a:cubicBezTo>
                  <a:cubicBezTo>
                    <a:pt x="106" y="122"/>
                    <a:pt x="106" y="122"/>
                    <a:pt x="106" y="122"/>
                  </a:cubicBezTo>
                  <a:cubicBezTo>
                    <a:pt x="106" y="121"/>
                    <a:pt x="106" y="121"/>
                    <a:pt x="106" y="121"/>
                  </a:cubicBezTo>
                  <a:cubicBezTo>
                    <a:pt x="105" y="123"/>
                    <a:pt x="105" y="123"/>
                    <a:pt x="105" y="123"/>
                  </a:cubicBezTo>
                  <a:close/>
                  <a:moveTo>
                    <a:pt x="105" y="128"/>
                  </a:moveTo>
                  <a:cubicBezTo>
                    <a:pt x="104" y="127"/>
                    <a:pt x="104" y="127"/>
                    <a:pt x="104" y="127"/>
                  </a:cubicBezTo>
                  <a:cubicBezTo>
                    <a:pt x="105" y="125"/>
                    <a:pt x="105" y="125"/>
                    <a:pt x="105" y="125"/>
                  </a:cubicBezTo>
                  <a:cubicBezTo>
                    <a:pt x="105" y="123"/>
                    <a:pt x="105" y="123"/>
                    <a:pt x="105" y="123"/>
                  </a:cubicBezTo>
                  <a:cubicBezTo>
                    <a:pt x="104" y="125"/>
                    <a:pt x="104" y="125"/>
                    <a:pt x="104" y="125"/>
                  </a:cubicBezTo>
                  <a:cubicBezTo>
                    <a:pt x="104" y="127"/>
                    <a:pt x="104" y="127"/>
                    <a:pt x="104" y="127"/>
                  </a:cubicBezTo>
                  <a:cubicBezTo>
                    <a:pt x="104" y="127"/>
                    <a:pt x="105" y="128"/>
                    <a:pt x="105" y="128"/>
                  </a:cubicBezTo>
                  <a:close/>
                </a:path>
              </a:pathLst>
            </a:custGeom>
            <a:solidFill>
              <a:schemeClr val="accent1"/>
            </a:solid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grpSp>
      <p:sp>
        <p:nvSpPr>
          <p:cNvPr id="259" name="TextBox 258"/>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a:solidFill>
                  <a:schemeClr val="tx1">
                    <a:lumMod val="85000"/>
                    <a:lumOff val="15000"/>
                  </a:schemeClr>
                </a:solidFill>
                <a:latin typeface="+mj-lt"/>
                <a:ea typeface="Roboto" panose="02000000000000000000" pitchFamily="2" charset="0"/>
                <a:cs typeface="Lato" panose="020F0502020204030203" pitchFamily="34" charset="0"/>
              </a:rPr>
              <a:t>World</a:t>
            </a: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 Map</a:t>
            </a:r>
          </a:p>
        </p:txBody>
      </p:sp>
      <p:sp>
        <p:nvSpPr>
          <p:cNvPr id="261"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79140" y="5181793"/>
            <a:ext cx="3725987" cy="1221873"/>
          </a:xfrm>
          <a:prstGeom prst="rect">
            <a:avLst/>
          </a:prstGeom>
        </p:spPr>
        <p:txBody>
          <a:bodyPr wrap="square">
            <a:spAutoFit/>
          </a:bodyPr>
          <a:lstStyle/>
          <a:p>
            <a:pPr algn="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Ameica</a:t>
            </a:r>
          </a:p>
          <a:p>
            <a:pPr algn="r">
              <a:lnSpc>
                <a:spcPct val="120000"/>
              </a:lnSpc>
              <a:spcBef>
                <a:spcPts val="6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smtClean="0">
                <a:solidFill>
                  <a:schemeClr val="bg1">
                    <a:lumMod val="65000"/>
                  </a:schemeClr>
                </a:solidFill>
                <a:ea typeface="Lato Light" panose="020F0502020204030203" pitchFamily="34" charset="0"/>
                <a:cs typeface="Lato Light" panose="020F0502020204030203" pitchFamily="34" charset="0"/>
              </a:rPr>
              <a:t>. </a:t>
            </a:r>
            <a:r>
              <a:rPr lang="es-ES" altLang="zh-CN" sz="11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a:t>
            </a:r>
            <a:endParaRPr lang="es-ES" altLang="zh-CN" sz="1100">
              <a:solidFill>
                <a:schemeClr val="bg1">
                  <a:lumMod val="65000"/>
                </a:schemeClr>
              </a:solidFill>
              <a:ea typeface="Lato Light" panose="020F0502020204030203" pitchFamily="34" charset="0"/>
              <a:cs typeface="Lato Light" panose="020F0502020204030203" pitchFamily="34" charset="0"/>
            </a:endParaRPr>
          </a:p>
        </p:txBody>
      </p:sp>
      <p:sp>
        <p:nvSpPr>
          <p:cNvPr id="264"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9090609" y="7741721"/>
            <a:ext cx="3725987" cy="1221873"/>
          </a:xfrm>
          <a:prstGeom prst="rect">
            <a:avLst/>
          </a:prstGeom>
        </p:spPr>
        <p:txBody>
          <a:bodyPr wrap="square">
            <a:spAutoFit/>
          </a:bodyPr>
          <a:lstStyle/>
          <a:p>
            <a:pPr algn="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Australia</a:t>
            </a:r>
          </a:p>
          <a:p>
            <a:pPr algn="r">
              <a:lnSpc>
                <a:spcPct val="120000"/>
              </a:lnSpc>
              <a:spcBef>
                <a:spcPts val="6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smtClean="0">
                <a:solidFill>
                  <a:schemeClr val="bg1">
                    <a:lumMod val="65000"/>
                  </a:schemeClr>
                </a:solidFill>
                <a:ea typeface="Lato Light" panose="020F0502020204030203" pitchFamily="34" charset="0"/>
                <a:cs typeface="Lato Light" panose="020F0502020204030203" pitchFamily="34" charset="0"/>
              </a:rPr>
              <a:t>. </a:t>
            </a:r>
            <a:r>
              <a:rPr lang="es-ES" altLang="zh-CN" sz="11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a:t>
            </a:r>
            <a:endParaRPr lang="es-ES" altLang="zh-CN" sz="1100">
              <a:solidFill>
                <a:schemeClr val="bg1">
                  <a:lumMod val="65000"/>
                </a:schemeClr>
              </a:solidFill>
              <a:ea typeface="Lato Light" panose="020F0502020204030203" pitchFamily="34" charset="0"/>
              <a:cs typeface="Lato Light" panose="020F0502020204030203" pitchFamily="34" charset="0"/>
            </a:endParaRPr>
          </a:p>
        </p:txBody>
      </p:sp>
      <p:sp>
        <p:nvSpPr>
          <p:cNvPr id="265"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2892306" y="7505750"/>
            <a:ext cx="3725987" cy="1221873"/>
          </a:xfrm>
          <a:prstGeom prst="rect">
            <a:avLst/>
          </a:prstGeom>
        </p:spPr>
        <p:txBody>
          <a:bodyPr wrap="square">
            <a:spAutoFit/>
          </a:bodyPr>
          <a:lstStyle/>
          <a:p>
            <a:pPr algn="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Brazil</a:t>
            </a:r>
          </a:p>
          <a:p>
            <a:pPr algn="r">
              <a:lnSpc>
                <a:spcPct val="120000"/>
              </a:lnSpc>
              <a:spcBef>
                <a:spcPts val="6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smtClean="0">
                <a:solidFill>
                  <a:schemeClr val="bg1">
                    <a:lumMod val="65000"/>
                  </a:schemeClr>
                </a:solidFill>
                <a:ea typeface="Lato Light" panose="020F0502020204030203" pitchFamily="34" charset="0"/>
                <a:cs typeface="Lato Light" panose="020F0502020204030203" pitchFamily="34" charset="0"/>
              </a:rPr>
              <a:t>. </a:t>
            </a:r>
            <a:r>
              <a:rPr lang="es-ES" altLang="zh-CN" sz="11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a:t>
            </a:r>
            <a:endParaRPr lang="es-ES" altLang="zh-CN" sz="1100">
              <a:solidFill>
                <a:schemeClr val="bg1">
                  <a:lumMod val="65000"/>
                </a:schemeClr>
              </a:solidFill>
              <a:ea typeface="Lato Light" panose="020F0502020204030203" pitchFamily="34" charset="0"/>
              <a:cs typeface="Lato Light" panose="020F0502020204030203" pitchFamily="34" charset="0"/>
            </a:endParaRPr>
          </a:p>
        </p:txBody>
      </p:sp>
      <p:sp>
        <p:nvSpPr>
          <p:cNvPr id="266"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3487362" y="5816108"/>
            <a:ext cx="3725987" cy="1221873"/>
          </a:xfrm>
          <a:prstGeom prst="rect">
            <a:avLst/>
          </a:prstGeom>
        </p:spPr>
        <p:txBody>
          <a:bodyPr wrap="square">
            <a:spAutoFit/>
          </a:bodyPr>
          <a:lstStyle/>
          <a:p>
            <a:pP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China</a:t>
            </a:r>
          </a:p>
          <a:p>
            <a:pPr>
              <a:lnSpc>
                <a:spcPct val="120000"/>
              </a:lnSpc>
              <a:spcBef>
                <a:spcPts val="6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smtClean="0">
                <a:solidFill>
                  <a:schemeClr val="bg1">
                    <a:lumMod val="65000"/>
                  </a:schemeClr>
                </a:solidFill>
                <a:ea typeface="Lato Light" panose="020F0502020204030203" pitchFamily="34" charset="0"/>
                <a:cs typeface="Lato Light" panose="020F0502020204030203" pitchFamily="34" charset="0"/>
              </a:rPr>
              <a:t>. </a:t>
            </a:r>
            <a:r>
              <a:rPr lang="es-ES" altLang="zh-CN" sz="11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a:t>
            </a:r>
            <a:endParaRPr lang="es-ES" altLang="zh-CN" sz="1100">
              <a:solidFill>
                <a:schemeClr val="bg1">
                  <a:lumMod val="65000"/>
                </a:schemeClr>
              </a:solidFill>
              <a:ea typeface="Lato Light" panose="020F0502020204030203" pitchFamily="34" charset="0"/>
              <a:cs typeface="Lato Light" panose="020F0502020204030203" pitchFamily="34" charset="0"/>
            </a:endParaRPr>
          </a:p>
        </p:txBody>
      </p:sp>
      <p:sp>
        <p:nvSpPr>
          <p:cNvPr id="267" name="Rectangle 266"/>
          <p:cNvSpPr/>
          <p:nvPr/>
        </p:nvSpPr>
        <p:spPr>
          <a:xfrm>
            <a:off x="5583836" y="5750115"/>
            <a:ext cx="830677" cy="461665"/>
          </a:xfrm>
          <a:prstGeom prst="rect">
            <a:avLst/>
          </a:prstGeom>
        </p:spPr>
        <p:txBody>
          <a:bodyPr wrap="none">
            <a:spAutoFit/>
          </a:bodyPr>
          <a:lstStyle/>
          <a:p>
            <a:r>
              <a:rPr lang="en-US" altLang="zh-CN" sz="2400">
                <a:solidFill>
                  <a:schemeClr val="bg1"/>
                </a:solidFill>
                <a:latin typeface="+mj-lt"/>
                <a:ea typeface="Lato Light" panose="020F0502020204030203" pitchFamily="34" charset="0"/>
                <a:cs typeface="Lato Light" panose="020F0502020204030203" pitchFamily="34" charset="0"/>
              </a:rPr>
              <a:t>87% </a:t>
            </a:r>
            <a:endParaRPr lang="zh-CN" altLang="en-US" sz="2400">
              <a:solidFill>
                <a:schemeClr val="bg1"/>
              </a:solidFill>
              <a:latin typeface="+mj-lt"/>
            </a:endParaRPr>
          </a:p>
        </p:txBody>
      </p:sp>
      <p:sp>
        <p:nvSpPr>
          <p:cNvPr id="268" name="Rectangle 267"/>
          <p:cNvSpPr/>
          <p:nvPr/>
        </p:nvSpPr>
        <p:spPr>
          <a:xfrm>
            <a:off x="7187498" y="7468427"/>
            <a:ext cx="851515" cy="461665"/>
          </a:xfrm>
          <a:prstGeom prst="rect">
            <a:avLst/>
          </a:prstGeom>
        </p:spPr>
        <p:txBody>
          <a:bodyPr wrap="none">
            <a:spAutoFit/>
          </a:bodyPr>
          <a:lstStyle/>
          <a:p>
            <a:r>
              <a:rPr lang="en-US" altLang="zh-CN" sz="2400" smtClean="0">
                <a:solidFill>
                  <a:schemeClr val="bg1"/>
                </a:solidFill>
                <a:latin typeface="+mj-lt"/>
                <a:ea typeface="Lato Light" panose="020F0502020204030203" pitchFamily="34" charset="0"/>
                <a:cs typeface="Lato Light" panose="020F0502020204030203" pitchFamily="34" charset="0"/>
              </a:rPr>
              <a:t>43% </a:t>
            </a:r>
            <a:endParaRPr lang="zh-CN" altLang="en-US" sz="2400">
              <a:solidFill>
                <a:schemeClr val="bg1"/>
              </a:solidFill>
              <a:latin typeface="+mj-lt"/>
            </a:endParaRPr>
          </a:p>
        </p:txBody>
      </p:sp>
      <p:sp>
        <p:nvSpPr>
          <p:cNvPr id="269" name="Rectangle 268"/>
          <p:cNvSpPr/>
          <p:nvPr/>
        </p:nvSpPr>
        <p:spPr>
          <a:xfrm>
            <a:off x="13311411" y="7927677"/>
            <a:ext cx="846707" cy="461665"/>
          </a:xfrm>
          <a:prstGeom prst="rect">
            <a:avLst/>
          </a:prstGeom>
        </p:spPr>
        <p:txBody>
          <a:bodyPr wrap="none">
            <a:spAutoFit/>
          </a:bodyPr>
          <a:lstStyle/>
          <a:p>
            <a:r>
              <a:rPr lang="en-US" altLang="zh-CN" sz="2400" smtClean="0">
                <a:solidFill>
                  <a:schemeClr val="bg1"/>
                </a:solidFill>
                <a:latin typeface="+mj-lt"/>
                <a:ea typeface="Lato Light" panose="020F0502020204030203" pitchFamily="34" charset="0"/>
                <a:cs typeface="Lato Light" panose="020F0502020204030203" pitchFamily="34" charset="0"/>
              </a:rPr>
              <a:t>59% </a:t>
            </a:r>
            <a:endParaRPr lang="zh-CN" altLang="en-US" sz="2400">
              <a:solidFill>
                <a:schemeClr val="bg1"/>
              </a:solidFill>
              <a:latin typeface="+mj-lt"/>
            </a:endParaRPr>
          </a:p>
        </p:txBody>
      </p:sp>
      <p:sp>
        <p:nvSpPr>
          <p:cNvPr id="270" name="Rectangle 269"/>
          <p:cNvSpPr/>
          <p:nvPr/>
        </p:nvSpPr>
        <p:spPr>
          <a:xfrm>
            <a:off x="12129891" y="5921089"/>
            <a:ext cx="857927" cy="461665"/>
          </a:xfrm>
          <a:prstGeom prst="rect">
            <a:avLst/>
          </a:prstGeom>
        </p:spPr>
        <p:txBody>
          <a:bodyPr wrap="none">
            <a:spAutoFit/>
          </a:bodyPr>
          <a:lstStyle/>
          <a:p>
            <a:r>
              <a:rPr lang="en-US" altLang="zh-CN" sz="2400" smtClean="0">
                <a:solidFill>
                  <a:schemeClr val="bg1"/>
                </a:solidFill>
                <a:latin typeface="+mj-lt"/>
                <a:ea typeface="Lato Light" panose="020F0502020204030203" pitchFamily="34" charset="0"/>
                <a:cs typeface="Lato Light" panose="020F0502020204030203" pitchFamily="34" charset="0"/>
              </a:rPr>
              <a:t>48% </a:t>
            </a:r>
            <a:endParaRPr lang="zh-CN" altLang="en-US" sz="2400">
              <a:solidFill>
                <a:schemeClr val="bg1"/>
              </a:solidFill>
              <a:latin typeface="+mj-lt"/>
            </a:endParaRPr>
          </a:p>
        </p:txBody>
      </p:sp>
    </p:spTree>
    <p:extLst>
      <p:ext uri="{BB962C8B-B14F-4D97-AF65-F5344CB8AC3E}">
        <p14:creationId xmlns:p14="http://schemas.microsoft.com/office/powerpoint/2010/main" val="31535451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259"/>
                                            </p:tgtEl>
                                            <p:attrNameLst>
                                              <p:attrName>style.visibility</p:attrName>
                                            </p:attrNameLst>
                                          </p:cBhvr>
                                          <p:to>
                                            <p:strVal val="visible"/>
                                          </p:to>
                                        </p:set>
                                        <p:anim to="" calcmode="lin" valueType="num">
                                          <p:cBhvr>
                                            <p:cTn id="7" dur="700" fill="hold">
                                              <p:stCondLst>
                                                <p:cond delay="0"/>
                                              </p:stCondLst>
                                            </p:cTn>
                                            <p:tgtEl>
                                              <p:spTgt spid="259"/>
                                            </p:tgtEl>
                                            <p:attrNameLst>
                                              <p:attrName>ppt_x</p:attrName>
                                            </p:attrNameLst>
                                          </p:cBhvr>
                                          <p:tavLst>
                                            <p:tav tm="0" fmla="#ppt_x-#ppt_w*1.2*((1.5-1.5*$)^3-(1.5-1.5*$)^2)">
                                              <p:val>
                                                <p:strVal val="0"/>
                                              </p:val>
                                            </p:tav>
                                            <p:tav tm="100000">
                                              <p:val>
                                                <p:strVal val="1"/>
                                              </p:val>
                                            </p:tav>
                                          </p:tavLst>
                                        </p:anim>
                                        <p:anim to="" calcmode="lin" valueType="num">
                                          <p:cBhvr>
                                            <p:cTn id="8" dur="700" fill="hold">
                                              <p:stCondLst>
                                                <p:cond delay="0"/>
                                              </p:stCondLst>
                                            </p:cTn>
                                            <p:tgtEl>
                                              <p:spTgt spid="259"/>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9" dur="700" fill="hold">
                                              <p:stCondLst>
                                                <p:cond delay="0"/>
                                              </p:stCondLst>
                                            </p:cTn>
                                            <p:tgtEl>
                                              <p:spTgt spid="259"/>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0" fill="hold">
                                <p:stCondLst>
                                  <p:cond delay="1190"/>
                                </p:stCondLst>
                                <p:childTnLst>
                                  <p:par>
                                    <p:cTn id="11" presetID="2" presetClass="entr" presetSubtype="4" fill="hold" nodeType="afterEffect" p14:presetBounceEnd="59000">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14:bounceEnd="59000">
                                          <p:cBhvr additive="base">
                                            <p:cTn id="13" dur="1250" fill="hold"/>
                                            <p:tgtEl>
                                              <p:spTgt spid="2"/>
                                            </p:tgtEl>
                                            <p:attrNameLst>
                                              <p:attrName>ppt_x</p:attrName>
                                            </p:attrNameLst>
                                          </p:cBhvr>
                                          <p:tavLst>
                                            <p:tav tm="0">
                                              <p:val>
                                                <p:strVal val="#ppt_x"/>
                                              </p:val>
                                            </p:tav>
                                            <p:tav tm="100000">
                                              <p:val>
                                                <p:strVal val="#ppt_x"/>
                                              </p:val>
                                            </p:tav>
                                          </p:tavLst>
                                        </p:anim>
                                        <p:anim calcmode="lin" valueType="num" p14:bounceEnd="59000">
                                          <p:cBhvr additive="base">
                                            <p:cTn id="14" dur="1250" fill="hold"/>
                                            <p:tgtEl>
                                              <p:spTgt spid="2"/>
                                            </p:tgtEl>
                                            <p:attrNameLst>
                                              <p:attrName>ppt_y</p:attrName>
                                            </p:attrNameLst>
                                          </p:cBhvr>
                                          <p:tavLst>
                                            <p:tav tm="0">
                                              <p:val>
                                                <p:strVal val="1+#ppt_h/2"/>
                                              </p:val>
                                            </p:tav>
                                            <p:tav tm="100000">
                                              <p:val>
                                                <p:strVal val="#ppt_y"/>
                                              </p:val>
                                            </p:tav>
                                          </p:tavLst>
                                        </p:anim>
                                      </p:childTnLst>
                                    </p:cTn>
                                  </p:par>
                                </p:childTnLst>
                              </p:cTn>
                            </p:par>
                            <p:par>
                              <p:cTn id="15" fill="hold">
                                <p:stCondLst>
                                  <p:cond delay="2440"/>
                                </p:stCondLst>
                                <p:childTnLst>
                                  <p:par>
                                    <p:cTn id="16" presetID="53" presetClass="entr" presetSubtype="16" fill="hold" grpId="0" nodeType="afterEffect">
                                      <p:stCondLst>
                                        <p:cond delay="0"/>
                                      </p:stCondLst>
                                      <p:childTnLst>
                                        <p:set>
                                          <p:cBhvr>
                                            <p:cTn id="17" dur="1" fill="hold">
                                              <p:stCondLst>
                                                <p:cond delay="0"/>
                                              </p:stCondLst>
                                            </p:cTn>
                                            <p:tgtEl>
                                              <p:spTgt spid="267"/>
                                            </p:tgtEl>
                                            <p:attrNameLst>
                                              <p:attrName>style.visibility</p:attrName>
                                            </p:attrNameLst>
                                          </p:cBhvr>
                                          <p:to>
                                            <p:strVal val="visible"/>
                                          </p:to>
                                        </p:set>
                                        <p:anim calcmode="lin" valueType="num">
                                          <p:cBhvr>
                                            <p:cTn id="18" dur="500" fill="hold"/>
                                            <p:tgtEl>
                                              <p:spTgt spid="267"/>
                                            </p:tgtEl>
                                            <p:attrNameLst>
                                              <p:attrName>ppt_w</p:attrName>
                                            </p:attrNameLst>
                                          </p:cBhvr>
                                          <p:tavLst>
                                            <p:tav tm="0">
                                              <p:val>
                                                <p:fltVal val="0"/>
                                              </p:val>
                                            </p:tav>
                                            <p:tav tm="100000">
                                              <p:val>
                                                <p:strVal val="#ppt_w"/>
                                              </p:val>
                                            </p:tav>
                                          </p:tavLst>
                                        </p:anim>
                                        <p:anim calcmode="lin" valueType="num">
                                          <p:cBhvr>
                                            <p:cTn id="19" dur="500" fill="hold"/>
                                            <p:tgtEl>
                                              <p:spTgt spid="267"/>
                                            </p:tgtEl>
                                            <p:attrNameLst>
                                              <p:attrName>ppt_h</p:attrName>
                                            </p:attrNameLst>
                                          </p:cBhvr>
                                          <p:tavLst>
                                            <p:tav tm="0">
                                              <p:val>
                                                <p:fltVal val="0"/>
                                              </p:val>
                                            </p:tav>
                                            <p:tav tm="100000">
                                              <p:val>
                                                <p:strVal val="#ppt_h"/>
                                              </p:val>
                                            </p:tav>
                                          </p:tavLst>
                                        </p:anim>
                                        <p:animEffect transition="in" filter="fade">
                                          <p:cBhvr>
                                            <p:cTn id="20" dur="500"/>
                                            <p:tgtEl>
                                              <p:spTgt spid="267"/>
                                            </p:tgtEl>
                                          </p:cBhvr>
                                        </p:animEffect>
                                      </p:childTnLst>
                                    </p:cTn>
                                  </p:par>
                                  <p:par>
                                    <p:cTn id="21" presetID="2" presetClass="entr" presetSubtype="8" decel="100000" fill="hold" grpId="0" nodeType="withEffect">
                                      <p:stCondLst>
                                        <p:cond delay="0"/>
                                      </p:stCondLst>
                                      <p:childTnLst>
                                        <p:set>
                                          <p:cBhvr>
                                            <p:cTn id="22" dur="1" fill="hold">
                                              <p:stCondLst>
                                                <p:cond delay="0"/>
                                              </p:stCondLst>
                                            </p:cTn>
                                            <p:tgtEl>
                                              <p:spTgt spid="261"/>
                                            </p:tgtEl>
                                            <p:attrNameLst>
                                              <p:attrName>style.visibility</p:attrName>
                                            </p:attrNameLst>
                                          </p:cBhvr>
                                          <p:to>
                                            <p:strVal val="visible"/>
                                          </p:to>
                                        </p:set>
                                        <p:anim calcmode="lin" valueType="num">
                                          <p:cBhvr additive="base">
                                            <p:cTn id="23" dur="1000" fill="hold"/>
                                            <p:tgtEl>
                                              <p:spTgt spid="261"/>
                                            </p:tgtEl>
                                            <p:attrNameLst>
                                              <p:attrName>ppt_x</p:attrName>
                                            </p:attrNameLst>
                                          </p:cBhvr>
                                          <p:tavLst>
                                            <p:tav tm="0">
                                              <p:val>
                                                <p:strVal val="0-#ppt_w/2"/>
                                              </p:val>
                                            </p:tav>
                                            <p:tav tm="100000">
                                              <p:val>
                                                <p:strVal val="#ppt_x"/>
                                              </p:val>
                                            </p:tav>
                                          </p:tavLst>
                                        </p:anim>
                                        <p:anim calcmode="lin" valueType="num">
                                          <p:cBhvr additive="base">
                                            <p:cTn id="24" dur="1000" fill="hold"/>
                                            <p:tgtEl>
                                              <p:spTgt spid="261"/>
                                            </p:tgtEl>
                                            <p:attrNameLst>
                                              <p:attrName>ppt_y</p:attrName>
                                            </p:attrNameLst>
                                          </p:cBhvr>
                                          <p:tavLst>
                                            <p:tav tm="0">
                                              <p:val>
                                                <p:strVal val="#ppt_y"/>
                                              </p:val>
                                            </p:tav>
                                            <p:tav tm="100000">
                                              <p:val>
                                                <p:strVal val="#ppt_y"/>
                                              </p:val>
                                            </p:tav>
                                          </p:tavLst>
                                        </p:anim>
                                      </p:childTnLst>
                                    </p:cTn>
                                  </p:par>
                                </p:childTnLst>
                              </p:cTn>
                            </p:par>
                            <p:par>
                              <p:cTn id="25" fill="hold">
                                <p:stCondLst>
                                  <p:cond delay="3440"/>
                                </p:stCondLst>
                                <p:childTnLst>
                                  <p:par>
                                    <p:cTn id="26" presetID="53" presetClass="entr" presetSubtype="16" fill="hold" grpId="0" nodeType="afterEffect">
                                      <p:stCondLst>
                                        <p:cond delay="0"/>
                                      </p:stCondLst>
                                      <p:childTnLst>
                                        <p:set>
                                          <p:cBhvr>
                                            <p:cTn id="27" dur="1" fill="hold">
                                              <p:stCondLst>
                                                <p:cond delay="0"/>
                                              </p:stCondLst>
                                            </p:cTn>
                                            <p:tgtEl>
                                              <p:spTgt spid="269"/>
                                            </p:tgtEl>
                                            <p:attrNameLst>
                                              <p:attrName>style.visibility</p:attrName>
                                            </p:attrNameLst>
                                          </p:cBhvr>
                                          <p:to>
                                            <p:strVal val="visible"/>
                                          </p:to>
                                        </p:set>
                                        <p:anim calcmode="lin" valueType="num">
                                          <p:cBhvr>
                                            <p:cTn id="28" dur="500" fill="hold"/>
                                            <p:tgtEl>
                                              <p:spTgt spid="269"/>
                                            </p:tgtEl>
                                            <p:attrNameLst>
                                              <p:attrName>ppt_w</p:attrName>
                                            </p:attrNameLst>
                                          </p:cBhvr>
                                          <p:tavLst>
                                            <p:tav tm="0">
                                              <p:val>
                                                <p:fltVal val="0"/>
                                              </p:val>
                                            </p:tav>
                                            <p:tav tm="100000">
                                              <p:val>
                                                <p:strVal val="#ppt_w"/>
                                              </p:val>
                                            </p:tav>
                                          </p:tavLst>
                                        </p:anim>
                                        <p:anim calcmode="lin" valueType="num">
                                          <p:cBhvr>
                                            <p:cTn id="29" dur="500" fill="hold"/>
                                            <p:tgtEl>
                                              <p:spTgt spid="269"/>
                                            </p:tgtEl>
                                            <p:attrNameLst>
                                              <p:attrName>ppt_h</p:attrName>
                                            </p:attrNameLst>
                                          </p:cBhvr>
                                          <p:tavLst>
                                            <p:tav tm="0">
                                              <p:val>
                                                <p:fltVal val="0"/>
                                              </p:val>
                                            </p:tav>
                                            <p:tav tm="100000">
                                              <p:val>
                                                <p:strVal val="#ppt_h"/>
                                              </p:val>
                                            </p:tav>
                                          </p:tavLst>
                                        </p:anim>
                                        <p:animEffect transition="in" filter="fade">
                                          <p:cBhvr>
                                            <p:cTn id="30" dur="500"/>
                                            <p:tgtEl>
                                              <p:spTgt spid="269"/>
                                            </p:tgtEl>
                                          </p:cBhvr>
                                        </p:animEffect>
                                      </p:childTnLst>
                                    </p:cTn>
                                  </p:par>
                                  <p:par>
                                    <p:cTn id="31" presetID="2" presetClass="entr" presetSubtype="4" decel="100000" fill="hold" grpId="0" nodeType="withEffect">
                                      <p:stCondLst>
                                        <p:cond delay="0"/>
                                      </p:stCondLst>
                                      <p:childTnLst>
                                        <p:set>
                                          <p:cBhvr>
                                            <p:cTn id="32" dur="1" fill="hold">
                                              <p:stCondLst>
                                                <p:cond delay="0"/>
                                              </p:stCondLst>
                                            </p:cTn>
                                            <p:tgtEl>
                                              <p:spTgt spid="264"/>
                                            </p:tgtEl>
                                            <p:attrNameLst>
                                              <p:attrName>style.visibility</p:attrName>
                                            </p:attrNameLst>
                                          </p:cBhvr>
                                          <p:to>
                                            <p:strVal val="visible"/>
                                          </p:to>
                                        </p:set>
                                        <p:anim calcmode="lin" valueType="num">
                                          <p:cBhvr additive="base">
                                            <p:cTn id="33" dur="1000" fill="hold"/>
                                            <p:tgtEl>
                                              <p:spTgt spid="264"/>
                                            </p:tgtEl>
                                            <p:attrNameLst>
                                              <p:attrName>ppt_x</p:attrName>
                                            </p:attrNameLst>
                                          </p:cBhvr>
                                          <p:tavLst>
                                            <p:tav tm="0">
                                              <p:val>
                                                <p:strVal val="#ppt_x"/>
                                              </p:val>
                                            </p:tav>
                                            <p:tav tm="100000">
                                              <p:val>
                                                <p:strVal val="#ppt_x"/>
                                              </p:val>
                                            </p:tav>
                                          </p:tavLst>
                                        </p:anim>
                                        <p:anim calcmode="lin" valueType="num">
                                          <p:cBhvr additive="base">
                                            <p:cTn id="34" dur="1000" fill="hold"/>
                                            <p:tgtEl>
                                              <p:spTgt spid="264"/>
                                            </p:tgtEl>
                                            <p:attrNameLst>
                                              <p:attrName>ppt_y</p:attrName>
                                            </p:attrNameLst>
                                          </p:cBhvr>
                                          <p:tavLst>
                                            <p:tav tm="0">
                                              <p:val>
                                                <p:strVal val="1+#ppt_h/2"/>
                                              </p:val>
                                            </p:tav>
                                            <p:tav tm="100000">
                                              <p:val>
                                                <p:strVal val="#ppt_y"/>
                                              </p:val>
                                            </p:tav>
                                          </p:tavLst>
                                        </p:anim>
                                      </p:childTnLst>
                                    </p:cTn>
                                  </p:par>
                                </p:childTnLst>
                              </p:cTn>
                            </p:par>
                            <p:par>
                              <p:cTn id="35" fill="hold">
                                <p:stCondLst>
                                  <p:cond delay="4440"/>
                                </p:stCondLst>
                                <p:childTnLst>
                                  <p:par>
                                    <p:cTn id="36" presetID="53" presetClass="entr" presetSubtype="16" fill="hold" grpId="0" nodeType="afterEffect">
                                      <p:stCondLst>
                                        <p:cond delay="0"/>
                                      </p:stCondLst>
                                      <p:childTnLst>
                                        <p:set>
                                          <p:cBhvr>
                                            <p:cTn id="37" dur="1" fill="hold">
                                              <p:stCondLst>
                                                <p:cond delay="0"/>
                                              </p:stCondLst>
                                            </p:cTn>
                                            <p:tgtEl>
                                              <p:spTgt spid="270"/>
                                            </p:tgtEl>
                                            <p:attrNameLst>
                                              <p:attrName>style.visibility</p:attrName>
                                            </p:attrNameLst>
                                          </p:cBhvr>
                                          <p:to>
                                            <p:strVal val="visible"/>
                                          </p:to>
                                        </p:set>
                                        <p:anim calcmode="lin" valueType="num">
                                          <p:cBhvr>
                                            <p:cTn id="38" dur="500" fill="hold"/>
                                            <p:tgtEl>
                                              <p:spTgt spid="270"/>
                                            </p:tgtEl>
                                            <p:attrNameLst>
                                              <p:attrName>ppt_w</p:attrName>
                                            </p:attrNameLst>
                                          </p:cBhvr>
                                          <p:tavLst>
                                            <p:tav tm="0">
                                              <p:val>
                                                <p:fltVal val="0"/>
                                              </p:val>
                                            </p:tav>
                                            <p:tav tm="100000">
                                              <p:val>
                                                <p:strVal val="#ppt_w"/>
                                              </p:val>
                                            </p:tav>
                                          </p:tavLst>
                                        </p:anim>
                                        <p:anim calcmode="lin" valueType="num">
                                          <p:cBhvr>
                                            <p:cTn id="39" dur="500" fill="hold"/>
                                            <p:tgtEl>
                                              <p:spTgt spid="270"/>
                                            </p:tgtEl>
                                            <p:attrNameLst>
                                              <p:attrName>ppt_h</p:attrName>
                                            </p:attrNameLst>
                                          </p:cBhvr>
                                          <p:tavLst>
                                            <p:tav tm="0">
                                              <p:val>
                                                <p:fltVal val="0"/>
                                              </p:val>
                                            </p:tav>
                                            <p:tav tm="100000">
                                              <p:val>
                                                <p:strVal val="#ppt_h"/>
                                              </p:val>
                                            </p:tav>
                                          </p:tavLst>
                                        </p:anim>
                                        <p:animEffect transition="in" filter="fade">
                                          <p:cBhvr>
                                            <p:cTn id="40" dur="500"/>
                                            <p:tgtEl>
                                              <p:spTgt spid="270"/>
                                            </p:tgtEl>
                                          </p:cBhvr>
                                        </p:animEffect>
                                      </p:childTnLst>
                                    </p:cTn>
                                  </p:par>
                                  <p:par>
                                    <p:cTn id="41" presetID="2" presetClass="entr" presetSubtype="2" decel="100000" fill="hold" grpId="0" nodeType="withEffect">
                                      <p:stCondLst>
                                        <p:cond delay="0"/>
                                      </p:stCondLst>
                                      <p:childTnLst>
                                        <p:set>
                                          <p:cBhvr>
                                            <p:cTn id="42" dur="1" fill="hold">
                                              <p:stCondLst>
                                                <p:cond delay="0"/>
                                              </p:stCondLst>
                                            </p:cTn>
                                            <p:tgtEl>
                                              <p:spTgt spid="266"/>
                                            </p:tgtEl>
                                            <p:attrNameLst>
                                              <p:attrName>style.visibility</p:attrName>
                                            </p:attrNameLst>
                                          </p:cBhvr>
                                          <p:to>
                                            <p:strVal val="visible"/>
                                          </p:to>
                                        </p:set>
                                        <p:anim calcmode="lin" valueType="num">
                                          <p:cBhvr additive="base">
                                            <p:cTn id="43" dur="1000" fill="hold"/>
                                            <p:tgtEl>
                                              <p:spTgt spid="266"/>
                                            </p:tgtEl>
                                            <p:attrNameLst>
                                              <p:attrName>ppt_x</p:attrName>
                                            </p:attrNameLst>
                                          </p:cBhvr>
                                          <p:tavLst>
                                            <p:tav tm="0">
                                              <p:val>
                                                <p:strVal val="1+#ppt_w/2"/>
                                              </p:val>
                                            </p:tav>
                                            <p:tav tm="100000">
                                              <p:val>
                                                <p:strVal val="#ppt_x"/>
                                              </p:val>
                                            </p:tav>
                                          </p:tavLst>
                                        </p:anim>
                                        <p:anim calcmode="lin" valueType="num">
                                          <p:cBhvr additive="base">
                                            <p:cTn id="44" dur="1000" fill="hold"/>
                                            <p:tgtEl>
                                              <p:spTgt spid="266"/>
                                            </p:tgtEl>
                                            <p:attrNameLst>
                                              <p:attrName>ppt_y</p:attrName>
                                            </p:attrNameLst>
                                          </p:cBhvr>
                                          <p:tavLst>
                                            <p:tav tm="0">
                                              <p:val>
                                                <p:strVal val="#ppt_y"/>
                                              </p:val>
                                            </p:tav>
                                            <p:tav tm="100000">
                                              <p:val>
                                                <p:strVal val="#ppt_y"/>
                                              </p:val>
                                            </p:tav>
                                          </p:tavLst>
                                        </p:anim>
                                      </p:childTnLst>
                                    </p:cTn>
                                  </p:par>
                                </p:childTnLst>
                              </p:cTn>
                            </p:par>
                            <p:par>
                              <p:cTn id="45" fill="hold">
                                <p:stCondLst>
                                  <p:cond delay="5440"/>
                                </p:stCondLst>
                                <p:childTnLst>
                                  <p:par>
                                    <p:cTn id="46" presetID="53" presetClass="entr" presetSubtype="16" fill="hold" grpId="0" nodeType="afterEffect">
                                      <p:stCondLst>
                                        <p:cond delay="0"/>
                                      </p:stCondLst>
                                      <p:childTnLst>
                                        <p:set>
                                          <p:cBhvr>
                                            <p:cTn id="47" dur="1" fill="hold">
                                              <p:stCondLst>
                                                <p:cond delay="0"/>
                                              </p:stCondLst>
                                            </p:cTn>
                                            <p:tgtEl>
                                              <p:spTgt spid="268"/>
                                            </p:tgtEl>
                                            <p:attrNameLst>
                                              <p:attrName>style.visibility</p:attrName>
                                            </p:attrNameLst>
                                          </p:cBhvr>
                                          <p:to>
                                            <p:strVal val="visible"/>
                                          </p:to>
                                        </p:set>
                                        <p:anim calcmode="lin" valueType="num">
                                          <p:cBhvr>
                                            <p:cTn id="48" dur="500" fill="hold"/>
                                            <p:tgtEl>
                                              <p:spTgt spid="268"/>
                                            </p:tgtEl>
                                            <p:attrNameLst>
                                              <p:attrName>ppt_w</p:attrName>
                                            </p:attrNameLst>
                                          </p:cBhvr>
                                          <p:tavLst>
                                            <p:tav tm="0">
                                              <p:val>
                                                <p:fltVal val="0"/>
                                              </p:val>
                                            </p:tav>
                                            <p:tav tm="100000">
                                              <p:val>
                                                <p:strVal val="#ppt_w"/>
                                              </p:val>
                                            </p:tav>
                                          </p:tavLst>
                                        </p:anim>
                                        <p:anim calcmode="lin" valueType="num">
                                          <p:cBhvr>
                                            <p:cTn id="49" dur="500" fill="hold"/>
                                            <p:tgtEl>
                                              <p:spTgt spid="268"/>
                                            </p:tgtEl>
                                            <p:attrNameLst>
                                              <p:attrName>ppt_h</p:attrName>
                                            </p:attrNameLst>
                                          </p:cBhvr>
                                          <p:tavLst>
                                            <p:tav tm="0">
                                              <p:val>
                                                <p:fltVal val="0"/>
                                              </p:val>
                                            </p:tav>
                                            <p:tav tm="100000">
                                              <p:val>
                                                <p:strVal val="#ppt_h"/>
                                              </p:val>
                                            </p:tav>
                                          </p:tavLst>
                                        </p:anim>
                                        <p:animEffect transition="in" filter="fade">
                                          <p:cBhvr>
                                            <p:cTn id="50" dur="500"/>
                                            <p:tgtEl>
                                              <p:spTgt spid="268"/>
                                            </p:tgtEl>
                                          </p:cBhvr>
                                        </p:animEffect>
                                      </p:childTnLst>
                                    </p:cTn>
                                  </p:par>
                                  <p:par>
                                    <p:cTn id="51" presetID="2" presetClass="entr" presetSubtype="8" decel="100000" fill="hold" grpId="0" nodeType="withEffect">
                                      <p:stCondLst>
                                        <p:cond delay="0"/>
                                      </p:stCondLst>
                                      <p:childTnLst>
                                        <p:set>
                                          <p:cBhvr>
                                            <p:cTn id="52" dur="1" fill="hold">
                                              <p:stCondLst>
                                                <p:cond delay="0"/>
                                              </p:stCondLst>
                                            </p:cTn>
                                            <p:tgtEl>
                                              <p:spTgt spid="265"/>
                                            </p:tgtEl>
                                            <p:attrNameLst>
                                              <p:attrName>style.visibility</p:attrName>
                                            </p:attrNameLst>
                                          </p:cBhvr>
                                          <p:to>
                                            <p:strVal val="visible"/>
                                          </p:to>
                                        </p:set>
                                        <p:anim calcmode="lin" valueType="num">
                                          <p:cBhvr additive="base">
                                            <p:cTn id="53" dur="1000" fill="hold"/>
                                            <p:tgtEl>
                                              <p:spTgt spid="265"/>
                                            </p:tgtEl>
                                            <p:attrNameLst>
                                              <p:attrName>ppt_x</p:attrName>
                                            </p:attrNameLst>
                                          </p:cBhvr>
                                          <p:tavLst>
                                            <p:tav tm="0">
                                              <p:val>
                                                <p:strVal val="0-#ppt_w/2"/>
                                              </p:val>
                                            </p:tav>
                                            <p:tav tm="100000">
                                              <p:val>
                                                <p:strVal val="#ppt_x"/>
                                              </p:val>
                                            </p:tav>
                                          </p:tavLst>
                                        </p:anim>
                                        <p:anim calcmode="lin" valueType="num">
                                          <p:cBhvr additive="base">
                                            <p:cTn id="54" dur="1000" fill="hold"/>
                                            <p:tgtEl>
                                              <p:spTgt spid="26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9" grpId="0"/>
          <p:bldP spid="261" grpId="0"/>
          <p:bldP spid="264" grpId="0"/>
          <p:bldP spid="265" grpId="0"/>
          <p:bldP spid="266" grpId="0"/>
          <p:bldP spid="267" grpId="0"/>
          <p:bldP spid="268" grpId="0"/>
          <p:bldP spid="269" grpId="0"/>
          <p:bldP spid="270"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259"/>
                                            </p:tgtEl>
                                            <p:attrNameLst>
                                              <p:attrName>style.visibility</p:attrName>
                                            </p:attrNameLst>
                                          </p:cBhvr>
                                          <p:to>
                                            <p:strVal val="visible"/>
                                          </p:to>
                                        </p:set>
                                        <p:anim to="" calcmode="lin" valueType="num">
                                          <p:cBhvr>
                                            <p:cTn id="7" dur="700" fill="hold">
                                              <p:stCondLst>
                                                <p:cond delay="0"/>
                                              </p:stCondLst>
                                            </p:cTn>
                                            <p:tgtEl>
                                              <p:spTgt spid="259"/>
                                            </p:tgtEl>
                                            <p:attrNameLst>
                                              <p:attrName>ppt_x</p:attrName>
                                            </p:attrNameLst>
                                          </p:cBhvr>
                                          <p:tavLst>
                                            <p:tav tm="0" fmla="#ppt_x-#ppt_w*1.2*((1.5-1.5*$)^3-(1.5-1.5*$)^2)">
                                              <p:val>
                                                <p:strVal val="0"/>
                                              </p:val>
                                            </p:tav>
                                            <p:tav tm="100000">
                                              <p:val>
                                                <p:strVal val="1"/>
                                              </p:val>
                                            </p:tav>
                                          </p:tavLst>
                                        </p:anim>
                                        <p:anim to="" calcmode="lin" valueType="num">
                                          <p:cBhvr>
                                            <p:cTn id="8" dur="700" fill="hold">
                                              <p:stCondLst>
                                                <p:cond delay="0"/>
                                              </p:stCondLst>
                                            </p:cTn>
                                            <p:tgtEl>
                                              <p:spTgt spid="259"/>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9" dur="700" fill="hold">
                                              <p:stCondLst>
                                                <p:cond delay="0"/>
                                              </p:stCondLst>
                                            </p:cTn>
                                            <p:tgtEl>
                                              <p:spTgt spid="259"/>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0" fill="hold">
                                <p:stCondLst>
                                  <p:cond delay="1190"/>
                                </p:stCondLst>
                                <p:childTnLst>
                                  <p:par>
                                    <p:cTn id="11" presetID="2" presetClass="entr" presetSubtype="4"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1250" fill="hold"/>
                                            <p:tgtEl>
                                              <p:spTgt spid="2"/>
                                            </p:tgtEl>
                                            <p:attrNameLst>
                                              <p:attrName>ppt_x</p:attrName>
                                            </p:attrNameLst>
                                          </p:cBhvr>
                                          <p:tavLst>
                                            <p:tav tm="0">
                                              <p:val>
                                                <p:strVal val="#ppt_x"/>
                                              </p:val>
                                            </p:tav>
                                            <p:tav tm="100000">
                                              <p:val>
                                                <p:strVal val="#ppt_x"/>
                                              </p:val>
                                            </p:tav>
                                          </p:tavLst>
                                        </p:anim>
                                        <p:anim calcmode="lin" valueType="num">
                                          <p:cBhvr additive="base">
                                            <p:cTn id="14" dur="1250" fill="hold"/>
                                            <p:tgtEl>
                                              <p:spTgt spid="2"/>
                                            </p:tgtEl>
                                            <p:attrNameLst>
                                              <p:attrName>ppt_y</p:attrName>
                                            </p:attrNameLst>
                                          </p:cBhvr>
                                          <p:tavLst>
                                            <p:tav tm="0">
                                              <p:val>
                                                <p:strVal val="1+#ppt_h/2"/>
                                              </p:val>
                                            </p:tav>
                                            <p:tav tm="100000">
                                              <p:val>
                                                <p:strVal val="#ppt_y"/>
                                              </p:val>
                                            </p:tav>
                                          </p:tavLst>
                                        </p:anim>
                                      </p:childTnLst>
                                    </p:cTn>
                                  </p:par>
                                </p:childTnLst>
                              </p:cTn>
                            </p:par>
                            <p:par>
                              <p:cTn id="15" fill="hold">
                                <p:stCondLst>
                                  <p:cond delay="2440"/>
                                </p:stCondLst>
                                <p:childTnLst>
                                  <p:par>
                                    <p:cTn id="16" presetID="53" presetClass="entr" presetSubtype="16" fill="hold" grpId="0" nodeType="afterEffect">
                                      <p:stCondLst>
                                        <p:cond delay="0"/>
                                      </p:stCondLst>
                                      <p:childTnLst>
                                        <p:set>
                                          <p:cBhvr>
                                            <p:cTn id="17" dur="1" fill="hold">
                                              <p:stCondLst>
                                                <p:cond delay="0"/>
                                              </p:stCondLst>
                                            </p:cTn>
                                            <p:tgtEl>
                                              <p:spTgt spid="267"/>
                                            </p:tgtEl>
                                            <p:attrNameLst>
                                              <p:attrName>style.visibility</p:attrName>
                                            </p:attrNameLst>
                                          </p:cBhvr>
                                          <p:to>
                                            <p:strVal val="visible"/>
                                          </p:to>
                                        </p:set>
                                        <p:anim calcmode="lin" valueType="num">
                                          <p:cBhvr>
                                            <p:cTn id="18" dur="500" fill="hold"/>
                                            <p:tgtEl>
                                              <p:spTgt spid="267"/>
                                            </p:tgtEl>
                                            <p:attrNameLst>
                                              <p:attrName>ppt_w</p:attrName>
                                            </p:attrNameLst>
                                          </p:cBhvr>
                                          <p:tavLst>
                                            <p:tav tm="0">
                                              <p:val>
                                                <p:fltVal val="0"/>
                                              </p:val>
                                            </p:tav>
                                            <p:tav tm="100000">
                                              <p:val>
                                                <p:strVal val="#ppt_w"/>
                                              </p:val>
                                            </p:tav>
                                          </p:tavLst>
                                        </p:anim>
                                        <p:anim calcmode="lin" valueType="num">
                                          <p:cBhvr>
                                            <p:cTn id="19" dur="500" fill="hold"/>
                                            <p:tgtEl>
                                              <p:spTgt spid="267"/>
                                            </p:tgtEl>
                                            <p:attrNameLst>
                                              <p:attrName>ppt_h</p:attrName>
                                            </p:attrNameLst>
                                          </p:cBhvr>
                                          <p:tavLst>
                                            <p:tav tm="0">
                                              <p:val>
                                                <p:fltVal val="0"/>
                                              </p:val>
                                            </p:tav>
                                            <p:tav tm="100000">
                                              <p:val>
                                                <p:strVal val="#ppt_h"/>
                                              </p:val>
                                            </p:tav>
                                          </p:tavLst>
                                        </p:anim>
                                        <p:animEffect transition="in" filter="fade">
                                          <p:cBhvr>
                                            <p:cTn id="20" dur="500"/>
                                            <p:tgtEl>
                                              <p:spTgt spid="267"/>
                                            </p:tgtEl>
                                          </p:cBhvr>
                                        </p:animEffect>
                                      </p:childTnLst>
                                    </p:cTn>
                                  </p:par>
                                  <p:par>
                                    <p:cTn id="21" presetID="2" presetClass="entr" presetSubtype="8" decel="100000" fill="hold" grpId="0" nodeType="withEffect">
                                      <p:stCondLst>
                                        <p:cond delay="0"/>
                                      </p:stCondLst>
                                      <p:childTnLst>
                                        <p:set>
                                          <p:cBhvr>
                                            <p:cTn id="22" dur="1" fill="hold">
                                              <p:stCondLst>
                                                <p:cond delay="0"/>
                                              </p:stCondLst>
                                            </p:cTn>
                                            <p:tgtEl>
                                              <p:spTgt spid="261"/>
                                            </p:tgtEl>
                                            <p:attrNameLst>
                                              <p:attrName>style.visibility</p:attrName>
                                            </p:attrNameLst>
                                          </p:cBhvr>
                                          <p:to>
                                            <p:strVal val="visible"/>
                                          </p:to>
                                        </p:set>
                                        <p:anim calcmode="lin" valueType="num">
                                          <p:cBhvr additive="base">
                                            <p:cTn id="23" dur="1000" fill="hold"/>
                                            <p:tgtEl>
                                              <p:spTgt spid="261"/>
                                            </p:tgtEl>
                                            <p:attrNameLst>
                                              <p:attrName>ppt_x</p:attrName>
                                            </p:attrNameLst>
                                          </p:cBhvr>
                                          <p:tavLst>
                                            <p:tav tm="0">
                                              <p:val>
                                                <p:strVal val="0-#ppt_w/2"/>
                                              </p:val>
                                            </p:tav>
                                            <p:tav tm="100000">
                                              <p:val>
                                                <p:strVal val="#ppt_x"/>
                                              </p:val>
                                            </p:tav>
                                          </p:tavLst>
                                        </p:anim>
                                        <p:anim calcmode="lin" valueType="num">
                                          <p:cBhvr additive="base">
                                            <p:cTn id="24" dur="1000" fill="hold"/>
                                            <p:tgtEl>
                                              <p:spTgt spid="261"/>
                                            </p:tgtEl>
                                            <p:attrNameLst>
                                              <p:attrName>ppt_y</p:attrName>
                                            </p:attrNameLst>
                                          </p:cBhvr>
                                          <p:tavLst>
                                            <p:tav tm="0">
                                              <p:val>
                                                <p:strVal val="#ppt_y"/>
                                              </p:val>
                                            </p:tav>
                                            <p:tav tm="100000">
                                              <p:val>
                                                <p:strVal val="#ppt_y"/>
                                              </p:val>
                                            </p:tav>
                                          </p:tavLst>
                                        </p:anim>
                                      </p:childTnLst>
                                    </p:cTn>
                                  </p:par>
                                </p:childTnLst>
                              </p:cTn>
                            </p:par>
                            <p:par>
                              <p:cTn id="25" fill="hold">
                                <p:stCondLst>
                                  <p:cond delay="3440"/>
                                </p:stCondLst>
                                <p:childTnLst>
                                  <p:par>
                                    <p:cTn id="26" presetID="53" presetClass="entr" presetSubtype="16" fill="hold" grpId="0" nodeType="afterEffect">
                                      <p:stCondLst>
                                        <p:cond delay="0"/>
                                      </p:stCondLst>
                                      <p:childTnLst>
                                        <p:set>
                                          <p:cBhvr>
                                            <p:cTn id="27" dur="1" fill="hold">
                                              <p:stCondLst>
                                                <p:cond delay="0"/>
                                              </p:stCondLst>
                                            </p:cTn>
                                            <p:tgtEl>
                                              <p:spTgt spid="269"/>
                                            </p:tgtEl>
                                            <p:attrNameLst>
                                              <p:attrName>style.visibility</p:attrName>
                                            </p:attrNameLst>
                                          </p:cBhvr>
                                          <p:to>
                                            <p:strVal val="visible"/>
                                          </p:to>
                                        </p:set>
                                        <p:anim calcmode="lin" valueType="num">
                                          <p:cBhvr>
                                            <p:cTn id="28" dur="500" fill="hold"/>
                                            <p:tgtEl>
                                              <p:spTgt spid="269"/>
                                            </p:tgtEl>
                                            <p:attrNameLst>
                                              <p:attrName>ppt_w</p:attrName>
                                            </p:attrNameLst>
                                          </p:cBhvr>
                                          <p:tavLst>
                                            <p:tav tm="0">
                                              <p:val>
                                                <p:fltVal val="0"/>
                                              </p:val>
                                            </p:tav>
                                            <p:tav tm="100000">
                                              <p:val>
                                                <p:strVal val="#ppt_w"/>
                                              </p:val>
                                            </p:tav>
                                          </p:tavLst>
                                        </p:anim>
                                        <p:anim calcmode="lin" valueType="num">
                                          <p:cBhvr>
                                            <p:cTn id="29" dur="500" fill="hold"/>
                                            <p:tgtEl>
                                              <p:spTgt spid="269"/>
                                            </p:tgtEl>
                                            <p:attrNameLst>
                                              <p:attrName>ppt_h</p:attrName>
                                            </p:attrNameLst>
                                          </p:cBhvr>
                                          <p:tavLst>
                                            <p:tav tm="0">
                                              <p:val>
                                                <p:fltVal val="0"/>
                                              </p:val>
                                            </p:tav>
                                            <p:tav tm="100000">
                                              <p:val>
                                                <p:strVal val="#ppt_h"/>
                                              </p:val>
                                            </p:tav>
                                          </p:tavLst>
                                        </p:anim>
                                        <p:animEffect transition="in" filter="fade">
                                          <p:cBhvr>
                                            <p:cTn id="30" dur="500"/>
                                            <p:tgtEl>
                                              <p:spTgt spid="269"/>
                                            </p:tgtEl>
                                          </p:cBhvr>
                                        </p:animEffect>
                                      </p:childTnLst>
                                    </p:cTn>
                                  </p:par>
                                  <p:par>
                                    <p:cTn id="31" presetID="2" presetClass="entr" presetSubtype="4" decel="100000" fill="hold" grpId="0" nodeType="withEffect">
                                      <p:stCondLst>
                                        <p:cond delay="0"/>
                                      </p:stCondLst>
                                      <p:childTnLst>
                                        <p:set>
                                          <p:cBhvr>
                                            <p:cTn id="32" dur="1" fill="hold">
                                              <p:stCondLst>
                                                <p:cond delay="0"/>
                                              </p:stCondLst>
                                            </p:cTn>
                                            <p:tgtEl>
                                              <p:spTgt spid="264"/>
                                            </p:tgtEl>
                                            <p:attrNameLst>
                                              <p:attrName>style.visibility</p:attrName>
                                            </p:attrNameLst>
                                          </p:cBhvr>
                                          <p:to>
                                            <p:strVal val="visible"/>
                                          </p:to>
                                        </p:set>
                                        <p:anim calcmode="lin" valueType="num">
                                          <p:cBhvr additive="base">
                                            <p:cTn id="33" dur="1000" fill="hold"/>
                                            <p:tgtEl>
                                              <p:spTgt spid="264"/>
                                            </p:tgtEl>
                                            <p:attrNameLst>
                                              <p:attrName>ppt_x</p:attrName>
                                            </p:attrNameLst>
                                          </p:cBhvr>
                                          <p:tavLst>
                                            <p:tav tm="0">
                                              <p:val>
                                                <p:strVal val="#ppt_x"/>
                                              </p:val>
                                            </p:tav>
                                            <p:tav tm="100000">
                                              <p:val>
                                                <p:strVal val="#ppt_x"/>
                                              </p:val>
                                            </p:tav>
                                          </p:tavLst>
                                        </p:anim>
                                        <p:anim calcmode="lin" valueType="num">
                                          <p:cBhvr additive="base">
                                            <p:cTn id="34" dur="1000" fill="hold"/>
                                            <p:tgtEl>
                                              <p:spTgt spid="264"/>
                                            </p:tgtEl>
                                            <p:attrNameLst>
                                              <p:attrName>ppt_y</p:attrName>
                                            </p:attrNameLst>
                                          </p:cBhvr>
                                          <p:tavLst>
                                            <p:tav tm="0">
                                              <p:val>
                                                <p:strVal val="1+#ppt_h/2"/>
                                              </p:val>
                                            </p:tav>
                                            <p:tav tm="100000">
                                              <p:val>
                                                <p:strVal val="#ppt_y"/>
                                              </p:val>
                                            </p:tav>
                                          </p:tavLst>
                                        </p:anim>
                                      </p:childTnLst>
                                    </p:cTn>
                                  </p:par>
                                </p:childTnLst>
                              </p:cTn>
                            </p:par>
                            <p:par>
                              <p:cTn id="35" fill="hold">
                                <p:stCondLst>
                                  <p:cond delay="4440"/>
                                </p:stCondLst>
                                <p:childTnLst>
                                  <p:par>
                                    <p:cTn id="36" presetID="53" presetClass="entr" presetSubtype="16" fill="hold" grpId="0" nodeType="afterEffect">
                                      <p:stCondLst>
                                        <p:cond delay="0"/>
                                      </p:stCondLst>
                                      <p:childTnLst>
                                        <p:set>
                                          <p:cBhvr>
                                            <p:cTn id="37" dur="1" fill="hold">
                                              <p:stCondLst>
                                                <p:cond delay="0"/>
                                              </p:stCondLst>
                                            </p:cTn>
                                            <p:tgtEl>
                                              <p:spTgt spid="270"/>
                                            </p:tgtEl>
                                            <p:attrNameLst>
                                              <p:attrName>style.visibility</p:attrName>
                                            </p:attrNameLst>
                                          </p:cBhvr>
                                          <p:to>
                                            <p:strVal val="visible"/>
                                          </p:to>
                                        </p:set>
                                        <p:anim calcmode="lin" valueType="num">
                                          <p:cBhvr>
                                            <p:cTn id="38" dur="500" fill="hold"/>
                                            <p:tgtEl>
                                              <p:spTgt spid="270"/>
                                            </p:tgtEl>
                                            <p:attrNameLst>
                                              <p:attrName>ppt_w</p:attrName>
                                            </p:attrNameLst>
                                          </p:cBhvr>
                                          <p:tavLst>
                                            <p:tav tm="0">
                                              <p:val>
                                                <p:fltVal val="0"/>
                                              </p:val>
                                            </p:tav>
                                            <p:tav tm="100000">
                                              <p:val>
                                                <p:strVal val="#ppt_w"/>
                                              </p:val>
                                            </p:tav>
                                          </p:tavLst>
                                        </p:anim>
                                        <p:anim calcmode="lin" valueType="num">
                                          <p:cBhvr>
                                            <p:cTn id="39" dur="500" fill="hold"/>
                                            <p:tgtEl>
                                              <p:spTgt spid="270"/>
                                            </p:tgtEl>
                                            <p:attrNameLst>
                                              <p:attrName>ppt_h</p:attrName>
                                            </p:attrNameLst>
                                          </p:cBhvr>
                                          <p:tavLst>
                                            <p:tav tm="0">
                                              <p:val>
                                                <p:fltVal val="0"/>
                                              </p:val>
                                            </p:tav>
                                            <p:tav tm="100000">
                                              <p:val>
                                                <p:strVal val="#ppt_h"/>
                                              </p:val>
                                            </p:tav>
                                          </p:tavLst>
                                        </p:anim>
                                        <p:animEffect transition="in" filter="fade">
                                          <p:cBhvr>
                                            <p:cTn id="40" dur="500"/>
                                            <p:tgtEl>
                                              <p:spTgt spid="270"/>
                                            </p:tgtEl>
                                          </p:cBhvr>
                                        </p:animEffect>
                                      </p:childTnLst>
                                    </p:cTn>
                                  </p:par>
                                  <p:par>
                                    <p:cTn id="41" presetID="2" presetClass="entr" presetSubtype="2" decel="100000" fill="hold" grpId="0" nodeType="withEffect">
                                      <p:stCondLst>
                                        <p:cond delay="0"/>
                                      </p:stCondLst>
                                      <p:childTnLst>
                                        <p:set>
                                          <p:cBhvr>
                                            <p:cTn id="42" dur="1" fill="hold">
                                              <p:stCondLst>
                                                <p:cond delay="0"/>
                                              </p:stCondLst>
                                            </p:cTn>
                                            <p:tgtEl>
                                              <p:spTgt spid="266"/>
                                            </p:tgtEl>
                                            <p:attrNameLst>
                                              <p:attrName>style.visibility</p:attrName>
                                            </p:attrNameLst>
                                          </p:cBhvr>
                                          <p:to>
                                            <p:strVal val="visible"/>
                                          </p:to>
                                        </p:set>
                                        <p:anim calcmode="lin" valueType="num">
                                          <p:cBhvr additive="base">
                                            <p:cTn id="43" dur="1000" fill="hold"/>
                                            <p:tgtEl>
                                              <p:spTgt spid="266"/>
                                            </p:tgtEl>
                                            <p:attrNameLst>
                                              <p:attrName>ppt_x</p:attrName>
                                            </p:attrNameLst>
                                          </p:cBhvr>
                                          <p:tavLst>
                                            <p:tav tm="0">
                                              <p:val>
                                                <p:strVal val="1+#ppt_w/2"/>
                                              </p:val>
                                            </p:tav>
                                            <p:tav tm="100000">
                                              <p:val>
                                                <p:strVal val="#ppt_x"/>
                                              </p:val>
                                            </p:tav>
                                          </p:tavLst>
                                        </p:anim>
                                        <p:anim calcmode="lin" valueType="num">
                                          <p:cBhvr additive="base">
                                            <p:cTn id="44" dur="1000" fill="hold"/>
                                            <p:tgtEl>
                                              <p:spTgt spid="266"/>
                                            </p:tgtEl>
                                            <p:attrNameLst>
                                              <p:attrName>ppt_y</p:attrName>
                                            </p:attrNameLst>
                                          </p:cBhvr>
                                          <p:tavLst>
                                            <p:tav tm="0">
                                              <p:val>
                                                <p:strVal val="#ppt_y"/>
                                              </p:val>
                                            </p:tav>
                                            <p:tav tm="100000">
                                              <p:val>
                                                <p:strVal val="#ppt_y"/>
                                              </p:val>
                                            </p:tav>
                                          </p:tavLst>
                                        </p:anim>
                                      </p:childTnLst>
                                    </p:cTn>
                                  </p:par>
                                </p:childTnLst>
                              </p:cTn>
                            </p:par>
                            <p:par>
                              <p:cTn id="45" fill="hold">
                                <p:stCondLst>
                                  <p:cond delay="5440"/>
                                </p:stCondLst>
                                <p:childTnLst>
                                  <p:par>
                                    <p:cTn id="46" presetID="53" presetClass="entr" presetSubtype="16" fill="hold" grpId="0" nodeType="afterEffect">
                                      <p:stCondLst>
                                        <p:cond delay="0"/>
                                      </p:stCondLst>
                                      <p:childTnLst>
                                        <p:set>
                                          <p:cBhvr>
                                            <p:cTn id="47" dur="1" fill="hold">
                                              <p:stCondLst>
                                                <p:cond delay="0"/>
                                              </p:stCondLst>
                                            </p:cTn>
                                            <p:tgtEl>
                                              <p:spTgt spid="268"/>
                                            </p:tgtEl>
                                            <p:attrNameLst>
                                              <p:attrName>style.visibility</p:attrName>
                                            </p:attrNameLst>
                                          </p:cBhvr>
                                          <p:to>
                                            <p:strVal val="visible"/>
                                          </p:to>
                                        </p:set>
                                        <p:anim calcmode="lin" valueType="num">
                                          <p:cBhvr>
                                            <p:cTn id="48" dur="500" fill="hold"/>
                                            <p:tgtEl>
                                              <p:spTgt spid="268"/>
                                            </p:tgtEl>
                                            <p:attrNameLst>
                                              <p:attrName>ppt_w</p:attrName>
                                            </p:attrNameLst>
                                          </p:cBhvr>
                                          <p:tavLst>
                                            <p:tav tm="0">
                                              <p:val>
                                                <p:fltVal val="0"/>
                                              </p:val>
                                            </p:tav>
                                            <p:tav tm="100000">
                                              <p:val>
                                                <p:strVal val="#ppt_w"/>
                                              </p:val>
                                            </p:tav>
                                          </p:tavLst>
                                        </p:anim>
                                        <p:anim calcmode="lin" valueType="num">
                                          <p:cBhvr>
                                            <p:cTn id="49" dur="500" fill="hold"/>
                                            <p:tgtEl>
                                              <p:spTgt spid="268"/>
                                            </p:tgtEl>
                                            <p:attrNameLst>
                                              <p:attrName>ppt_h</p:attrName>
                                            </p:attrNameLst>
                                          </p:cBhvr>
                                          <p:tavLst>
                                            <p:tav tm="0">
                                              <p:val>
                                                <p:fltVal val="0"/>
                                              </p:val>
                                            </p:tav>
                                            <p:tav tm="100000">
                                              <p:val>
                                                <p:strVal val="#ppt_h"/>
                                              </p:val>
                                            </p:tav>
                                          </p:tavLst>
                                        </p:anim>
                                        <p:animEffect transition="in" filter="fade">
                                          <p:cBhvr>
                                            <p:cTn id="50" dur="500"/>
                                            <p:tgtEl>
                                              <p:spTgt spid="268"/>
                                            </p:tgtEl>
                                          </p:cBhvr>
                                        </p:animEffect>
                                      </p:childTnLst>
                                    </p:cTn>
                                  </p:par>
                                  <p:par>
                                    <p:cTn id="51" presetID="2" presetClass="entr" presetSubtype="8" decel="100000" fill="hold" grpId="0" nodeType="withEffect">
                                      <p:stCondLst>
                                        <p:cond delay="0"/>
                                      </p:stCondLst>
                                      <p:childTnLst>
                                        <p:set>
                                          <p:cBhvr>
                                            <p:cTn id="52" dur="1" fill="hold">
                                              <p:stCondLst>
                                                <p:cond delay="0"/>
                                              </p:stCondLst>
                                            </p:cTn>
                                            <p:tgtEl>
                                              <p:spTgt spid="265"/>
                                            </p:tgtEl>
                                            <p:attrNameLst>
                                              <p:attrName>style.visibility</p:attrName>
                                            </p:attrNameLst>
                                          </p:cBhvr>
                                          <p:to>
                                            <p:strVal val="visible"/>
                                          </p:to>
                                        </p:set>
                                        <p:anim calcmode="lin" valueType="num">
                                          <p:cBhvr additive="base">
                                            <p:cTn id="53" dur="1000" fill="hold"/>
                                            <p:tgtEl>
                                              <p:spTgt spid="265"/>
                                            </p:tgtEl>
                                            <p:attrNameLst>
                                              <p:attrName>ppt_x</p:attrName>
                                            </p:attrNameLst>
                                          </p:cBhvr>
                                          <p:tavLst>
                                            <p:tav tm="0">
                                              <p:val>
                                                <p:strVal val="0-#ppt_w/2"/>
                                              </p:val>
                                            </p:tav>
                                            <p:tav tm="100000">
                                              <p:val>
                                                <p:strVal val="#ppt_x"/>
                                              </p:val>
                                            </p:tav>
                                          </p:tavLst>
                                        </p:anim>
                                        <p:anim calcmode="lin" valueType="num">
                                          <p:cBhvr additive="base">
                                            <p:cTn id="54" dur="1000" fill="hold"/>
                                            <p:tgtEl>
                                              <p:spTgt spid="26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9" grpId="0"/>
          <p:bldP spid="261" grpId="0"/>
          <p:bldP spid="264" grpId="0"/>
          <p:bldP spid="265" grpId="0"/>
          <p:bldP spid="266" grpId="0"/>
          <p:bldP spid="267" grpId="0"/>
          <p:bldP spid="268" grpId="0"/>
          <p:bldP spid="269" grpId="0"/>
          <p:bldP spid="270" grpId="0"/>
        </p:bldLst>
      </p:timing>
    </mc:Fallback>
  </mc:AlternateContent>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p:sp>
      <p:sp>
        <p:nvSpPr>
          <p:cNvPr id="18" name="Rectangle 17"/>
          <p:cNvSpPr/>
          <p:nvPr/>
        </p:nvSpPr>
        <p:spPr>
          <a:xfrm>
            <a:off x="0" y="0"/>
            <a:ext cx="18288000" cy="10287000"/>
          </a:xfrm>
          <a:prstGeom prst="rect">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TextBox 21"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9160221" y="3712339"/>
            <a:ext cx="5429516" cy="2862322"/>
          </a:xfrm>
          <a:prstGeom prst="rect">
            <a:avLst/>
          </a:prstGeom>
          <a:noFill/>
        </p:spPr>
        <p:txBody>
          <a:bodyPr wrap="square" rtlCol="0">
            <a:spAutoFit/>
          </a:bodyPr>
          <a:lstStyle/>
          <a:p>
            <a:pPr>
              <a:spcBef>
                <a:spcPts val="1200"/>
              </a:spcBef>
            </a:pPr>
            <a:r>
              <a:rPr lang="en-US" altLang="zh-CN" sz="6000" spc="600" smtClean="0">
                <a:solidFill>
                  <a:schemeClr val="bg1"/>
                </a:solidFill>
                <a:cs typeface="Times New Roman" panose="02020603050405020304" pitchFamily="18" charset="0"/>
              </a:rPr>
              <a:t>THANKS FOR WATCHING!</a:t>
            </a:r>
          </a:p>
        </p:txBody>
      </p:sp>
      <p:grpSp>
        <p:nvGrpSpPr>
          <p:cNvPr id="2" name="Group 1"/>
          <p:cNvGrpSpPr/>
          <p:nvPr/>
        </p:nvGrpSpPr>
        <p:grpSpPr>
          <a:xfrm>
            <a:off x="5486403" y="3669071"/>
            <a:ext cx="2948858" cy="2948858"/>
            <a:chOff x="5486403" y="3669071"/>
            <a:chExt cx="2948858" cy="2948858"/>
          </a:xfrm>
        </p:grpSpPr>
        <p:sp>
          <p:nvSpPr>
            <p:cNvPr id="23" name="Rectangle 22"/>
            <p:cNvSpPr/>
            <p:nvPr/>
          </p:nvSpPr>
          <p:spPr>
            <a:xfrm>
              <a:off x="5486403" y="3669071"/>
              <a:ext cx="2948858" cy="294885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5" name="Group 24"/>
            <p:cNvGrpSpPr/>
            <p:nvPr/>
          </p:nvGrpSpPr>
          <p:grpSpPr>
            <a:xfrm>
              <a:off x="5844367" y="4813300"/>
              <a:ext cx="2232930" cy="660400"/>
              <a:chOff x="883092" y="882573"/>
              <a:chExt cx="1312612" cy="388211"/>
            </a:xfrm>
            <a:solidFill>
              <a:schemeClr val="bg1"/>
            </a:solidFill>
          </p:grpSpPr>
          <p:sp>
            <p:nvSpPr>
              <p:cNvPr id="26" name="Freeform 25"/>
              <p:cNvSpPr/>
              <p:nvPr/>
            </p:nvSpPr>
            <p:spPr>
              <a:xfrm>
                <a:off x="1343520" y="882573"/>
                <a:ext cx="372056" cy="384172"/>
              </a:xfrm>
              <a:custGeom>
                <a:avLst/>
                <a:gdLst/>
                <a:ahLst/>
                <a:cxnLst/>
                <a:rect l="l" t="t" r="r" b="b"/>
                <a:pathLst>
                  <a:path w="372056" h="384172">
                    <a:moveTo>
                      <a:pt x="0" y="0"/>
                    </a:moveTo>
                    <a:cubicBezTo>
                      <a:pt x="1683" y="2356"/>
                      <a:pt x="5385" y="7657"/>
                      <a:pt x="11107" y="15902"/>
                    </a:cubicBezTo>
                    <a:cubicBezTo>
                      <a:pt x="16828" y="24148"/>
                      <a:pt x="23980" y="34244"/>
                      <a:pt x="32562" y="46192"/>
                    </a:cubicBezTo>
                    <a:cubicBezTo>
                      <a:pt x="41144" y="58139"/>
                      <a:pt x="50735" y="71349"/>
                      <a:pt x="61337" y="85820"/>
                    </a:cubicBezTo>
                    <a:cubicBezTo>
                      <a:pt x="71938" y="100292"/>
                      <a:pt x="82708" y="115016"/>
                      <a:pt x="93645" y="129993"/>
                    </a:cubicBezTo>
                    <a:cubicBezTo>
                      <a:pt x="104583" y="144969"/>
                      <a:pt x="115269" y="159609"/>
                      <a:pt x="125702" y="173912"/>
                    </a:cubicBezTo>
                    <a:cubicBezTo>
                      <a:pt x="136135" y="188216"/>
                      <a:pt x="145558" y="201257"/>
                      <a:pt x="153972" y="213036"/>
                    </a:cubicBezTo>
                    <a:cubicBezTo>
                      <a:pt x="162386" y="224816"/>
                      <a:pt x="169537" y="234660"/>
                      <a:pt x="175427" y="242569"/>
                    </a:cubicBezTo>
                    <a:cubicBezTo>
                      <a:pt x="181317" y="250478"/>
                      <a:pt x="184935" y="255442"/>
                      <a:pt x="186281" y="257461"/>
                    </a:cubicBezTo>
                    <a:cubicBezTo>
                      <a:pt x="186954" y="256451"/>
                      <a:pt x="189983" y="252160"/>
                      <a:pt x="195368" y="244588"/>
                    </a:cubicBezTo>
                    <a:cubicBezTo>
                      <a:pt x="200752" y="237016"/>
                      <a:pt x="207568" y="227508"/>
                      <a:pt x="215813" y="216065"/>
                    </a:cubicBezTo>
                    <a:cubicBezTo>
                      <a:pt x="224059" y="204623"/>
                      <a:pt x="233398" y="191581"/>
                      <a:pt x="243831" y="176941"/>
                    </a:cubicBezTo>
                    <a:cubicBezTo>
                      <a:pt x="254264" y="162301"/>
                      <a:pt x="265034" y="147409"/>
                      <a:pt x="276140" y="132264"/>
                    </a:cubicBezTo>
                    <a:cubicBezTo>
                      <a:pt x="287246" y="117120"/>
                      <a:pt x="298100" y="102143"/>
                      <a:pt x="308701" y="87335"/>
                    </a:cubicBezTo>
                    <a:cubicBezTo>
                      <a:pt x="319302" y="72527"/>
                      <a:pt x="329062" y="59065"/>
                      <a:pt x="337981" y="46949"/>
                    </a:cubicBezTo>
                    <a:cubicBezTo>
                      <a:pt x="346899" y="34833"/>
                      <a:pt x="354388" y="24568"/>
                      <a:pt x="360445" y="16155"/>
                    </a:cubicBezTo>
                    <a:cubicBezTo>
                      <a:pt x="366503" y="7741"/>
                      <a:pt x="370374" y="2356"/>
                      <a:pt x="372056" y="0"/>
                    </a:cubicBezTo>
                    <a:lnTo>
                      <a:pt x="372056" y="384172"/>
                    </a:lnTo>
                    <a:lnTo>
                      <a:pt x="305924" y="384172"/>
                    </a:lnTo>
                    <a:lnTo>
                      <a:pt x="305924" y="196377"/>
                    </a:lnTo>
                    <a:cubicBezTo>
                      <a:pt x="305924" y="193685"/>
                      <a:pt x="306261" y="190824"/>
                      <a:pt x="306934" y="187795"/>
                    </a:cubicBezTo>
                    <a:cubicBezTo>
                      <a:pt x="307607" y="184766"/>
                      <a:pt x="307944" y="182915"/>
                      <a:pt x="307944" y="182242"/>
                    </a:cubicBezTo>
                    <a:lnTo>
                      <a:pt x="186281" y="357416"/>
                    </a:lnTo>
                    <a:cubicBezTo>
                      <a:pt x="184598" y="355397"/>
                      <a:pt x="180475" y="349844"/>
                      <a:pt x="173913" y="340757"/>
                    </a:cubicBezTo>
                    <a:cubicBezTo>
                      <a:pt x="167350" y="331670"/>
                      <a:pt x="159525" y="320901"/>
                      <a:pt x="150438" y="308448"/>
                    </a:cubicBezTo>
                    <a:cubicBezTo>
                      <a:pt x="141351" y="295996"/>
                      <a:pt x="131760" y="282618"/>
                      <a:pt x="121663" y="268315"/>
                    </a:cubicBezTo>
                    <a:cubicBezTo>
                      <a:pt x="111567" y="254011"/>
                      <a:pt x="102059" y="240718"/>
                      <a:pt x="93141" y="228434"/>
                    </a:cubicBezTo>
                    <a:cubicBezTo>
                      <a:pt x="84222" y="216149"/>
                      <a:pt x="76650" y="205716"/>
                      <a:pt x="70424" y="197134"/>
                    </a:cubicBezTo>
                    <a:cubicBezTo>
                      <a:pt x="64197" y="188552"/>
                      <a:pt x="60748" y="183588"/>
                      <a:pt x="60075" y="182242"/>
                    </a:cubicBezTo>
                    <a:cubicBezTo>
                      <a:pt x="60075" y="182915"/>
                      <a:pt x="60411" y="184766"/>
                      <a:pt x="61084" y="187795"/>
                    </a:cubicBezTo>
                    <a:cubicBezTo>
                      <a:pt x="61757" y="190824"/>
                      <a:pt x="62094" y="193685"/>
                      <a:pt x="62094" y="196377"/>
                    </a:cubicBezTo>
                    <a:lnTo>
                      <a:pt x="62094" y="384172"/>
                    </a:lnTo>
                    <a:lnTo>
                      <a:pt x="0" y="384172"/>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Freeform 26"/>
              <p:cNvSpPr/>
              <p:nvPr/>
            </p:nvSpPr>
            <p:spPr>
              <a:xfrm>
                <a:off x="883092" y="896708"/>
                <a:ext cx="260995" cy="374076"/>
              </a:xfrm>
              <a:custGeom>
                <a:avLst/>
                <a:gdLst/>
                <a:ahLst/>
                <a:cxnLst/>
                <a:rect l="l" t="t" r="r" b="b"/>
                <a:pathLst>
                  <a:path w="260995" h="374076">
                    <a:moveTo>
                      <a:pt x="141856" y="0"/>
                    </a:moveTo>
                    <a:cubicBezTo>
                      <a:pt x="154982" y="0"/>
                      <a:pt x="167686" y="1094"/>
                      <a:pt x="179971" y="3282"/>
                    </a:cubicBezTo>
                    <a:cubicBezTo>
                      <a:pt x="192255" y="5469"/>
                      <a:pt x="203277" y="7909"/>
                      <a:pt x="213037" y="10602"/>
                    </a:cubicBezTo>
                    <a:cubicBezTo>
                      <a:pt x="222797" y="13294"/>
                      <a:pt x="230874" y="15902"/>
                      <a:pt x="237268" y="18426"/>
                    </a:cubicBezTo>
                    <a:cubicBezTo>
                      <a:pt x="243663" y="20951"/>
                      <a:pt x="247533" y="22381"/>
                      <a:pt x="248879" y="22717"/>
                    </a:cubicBezTo>
                    <a:lnTo>
                      <a:pt x="226667" y="73200"/>
                    </a:lnTo>
                    <a:cubicBezTo>
                      <a:pt x="212532" y="68152"/>
                      <a:pt x="198565" y="64113"/>
                      <a:pt x="184766" y="61084"/>
                    </a:cubicBezTo>
                    <a:cubicBezTo>
                      <a:pt x="170968" y="58055"/>
                      <a:pt x="158179" y="56541"/>
                      <a:pt x="146400" y="56541"/>
                    </a:cubicBezTo>
                    <a:cubicBezTo>
                      <a:pt x="125870" y="56541"/>
                      <a:pt x="109632" y="60579"/>
                      <a:pt x="97684" y="68656"/>
                    </a:cubicBezTo>
                    <a:cubicBezTo>
                      <a:pt x="85736" y="76734"/>
                      <a:pt x="79763" y="86998"/>
                      <a:pt x="79763" y="99451"/>
                    </a:cubicBezTo>
                    <a:cubicBezTo>
                      <a:pt x="79763" y="110220"/>
                      <a:pt x="84222" y="118971"/>
                      <a:pt x="93141" y="125702"/>
                    </a:cubicBezTo>
                    <a:cubicBezTo>
                      <a:pt x="102059" y="132433"/>
                      <a:pt x="113249" y="138491"/>
                      <a:pt x="126711" y="143875"/>
                    </a:cubicBezTo>
                    <a:cubicBezTo>
                      <a:pt x="140173" y="149260"/>
                      <a:pt x="154729" y="154729"/>
                      <a:pt x="170379" y="160282"/>
                    </a:cubicBezTo>
                    <a:cubicBezTo>
                      <a:pt x="186028" y="165835"/>
                      <a:pt x="200584" y="172987"/>
                      <a:pt x="214046" y="181737"/>
                    </a:cubicBezTo>
                    <a:cubicBezTo>
                      <a:pt x="227508" y="190488"/>
                      <a:pt x="238698" y="201594"/>
                      <a:pt x="247617" y="215056"/>
                    </a:cubicBezTo>
                    <a:cubicBezTo>
                      <a:pt x="256536" y="228518"/>
                      <a:pt x="260995" y="245682"/>
                      <a:pt x="260995" y="266548"/>
                    </a:cubicBezTo>
                    <a:cubicBezTo>
                      <a:pt x="260995" y="282702"/>
                      <a:pt x="258050" y="297342"/>
                      <a:pt x="252160" y="310468"/>
                    </a:cubicBezTo>
                    <a:cubicBezTo>
                      <a:pt x="246271" y="323593"/>
                      <a:pt x="237436" y="334868"/>
                      <a:pt x="225657" y="344291"/>
                    </a:cubicBezTo>
                    <a:cubicBezTo>
                      <a:pt x="213878" y="353714"/>
                      <a:pt x="198986" y="361034"/>
                      <a:pt x="180980" y="366251"/>
                    </a:cubicBezTo>
                    <a:cubicBezTo>
                      <a:pt x="162975" y="371467"/>
                      <a:pt x="141856" y="374076"/>
                      <a:pt x="117625" y="374076"/>
                    </a:cubicBezTo>
                    <a:cubicBezTo>
                      <a:pt x="102816" y="374076"/>
                      <a:pt x="89354" y="373066"/>
                      <a:pt x="77239" y="371047"/>
                    </a:cubicBezTo>
                    <a:cubicBezTo>
                      <a:pt x="65123" y="369027"/>
                      <a:pt x="54269" y="366503"/>
                      <a:pt x="44677" y="363474"/>
                    </a:cubicBezTo>
                    <a:cubicBezTo>
                      <a:pt x="35086" y="360445"/>
                      <a:pt x="26588" y="357164"/>
                      <a:pt x="19184" y="353630"/>
                    </a:cubicBezTo>
                    <a:cubicBezTo>
                      <a:pt x="11780" y="350097"/>
                      <a:pt x="5385" y="346647"/>
                      <a:pt x="0" y="343281"/>
                    </a:cubicBezTo>
                    <a:lnTo>
                      <a:pt x="26756" y="289265"/>
                    </a:lnTo>
                    <a:cubicBezTo>
                      <a:pt x="40891" y="297006"/>
                      <a:pt x="56036" y="302979"/>
                      <a:pt x="72190" y="307186"/>
                    </a:cubicBezTo>
                    <a:cubicBezTo>
                      <a:pt x="88345" y="311393"/>
                      <a:pt x="102648" y="313497"/>
                      <a:pt x="115100" y="313497"/>
                    </a:cubicBezTo>
                    <a:cubicBezTo>
                      <a:pt x="121158" y="313497"/>
                      <a:pt x="128983" y="312824"/>
                      <a:pt x="138575" y="311477"/>
                    </a:cubicBezTo>
                    <a:cubicBezTo>
                      <a:pt x="148167" y="310131"/>
                      <a:pt x="157506" y="307607"/>
                      <a:pt x="166593" y="303905"/>
                    </a:cubicBezTo>
                    <a:cubicBezTo>
                      <a:pt x="175680" y="300203"/>
                      <a:pt x="183504" y="295155"/>
                      <a:pt x="190067" y="288760"/>
                    </a:cubicBezTo>
                    <a:cubicBezTo>
                      <a:pt x="196630" y="282366"/>
                      <a:pt x="199911" y="274120"/>
                      <a:pt x="199911" y="264024"/>
                    </a:cubicBezTo>
                    <a:cubicBezTo>
                      <a:pt x="199911" y="252245"/>
                      <a:pt x="195452" y="242569"/>
                      <a:pt x="186533" y="234996"/>
                    </a:cubicBezTo>
                    <a:cubicBezTo>
                      <a:pt x="177615" y="227424"/>
                      <a:pt x="166424" y="220693"/>
                      <a:pt x="152962" y="214803"/>
                    </a:cubicBezTo>
                    <a:cubicBezTo>
                      <a:pt x="139500" y="208914"/>
                      <a:pt x="124945" y="203108"/>
                      <a:pt x="109295" y="197387"/>
                    </a:cubicBezTo>
                    <a:cubicBezTo>
                      <a:pt x="93645" y="191666"/>
                      <a:pt x="79090" y="184850"/>
                      <a:pt x="65628" y="176942"/>
                    </a:cubicBezTo>
                    <a:cubicBezTo>
                      <a:pt x="52166" y="169033"/>
                      <a:pt x="40975" y="159273"/>
                      <a:pt x="32057" y="147662"/>
                    </a:cubicBezTo>
                    <a:cubicBezTo>
                      <a:pt x="23138" y="136051"/>
                      <a:pt x="18679" y="121327"/>
                      <a:pt x="18679" y="103489"/>
                    </a:cubicBezTo>
                    <a:cubicBezTo>
                      <a:pt x="18679" y="90701"/>
                      <a:pt x="21203" y="78164"/>
                      <a:pt x="26251" y="65880"/>
                    </a:cubicBezTo>
                    <a:cubicBezTo>
                      <a:pt x="31300" y="53596"/>
                      <a:pt x="38956" y="42574"/>
                      <a:pt x="49221" y="32814"/>
                    </a:cubicBezTo>
                    <a:cubicBezTo>
                      <a:pt x="59486" y="23054"/>
                      <a:pt x="72274" y="15145"/>
                      <a:pt x="87588" y="9087"/>
                    </a:cubicBezTo>
                    <a:cubicBezTo>
                      <a:pt x="102901" y="3029"/>
                      <a:pt x="120990" y="0"/>
                      <a:pt x="141856"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Freeform 27"/>
              <p:cNvSpPr/>
              <p:nvPr/>
            </p:nvSpPr>
            <p:spPr>
              <a:xfrm>
                <a:off x="1200645" y="898729"/>
                <a:ext cx="62094" cy="368017"/>
              </a:xfrm>
              <a:custGeom>
                <a:avLst/>
                <a:gdLst/>
                <a:ahLst/>
                <a:cxnLst/>
                <a:rect l="l" t="t" r="r" b="b"/>
                <a:pathLst>
                  <a:path w="62094" h="368017">
                    <a:moveTo>
                      <a:pt x="0" y="0"/>
                    </a:moveTo>
                    <a:lnTo>
                      <a:pt x="62094" y="0"/>
                    </a:lnTo>
                    <a:lnTo>
                      <a:pt x="62094" y="368017"/>
                    </a:lnTo>
                    <a:lnTo>
                      <a:pt x="0" y="368017"/>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Freeform 28"/>
              <p:cNvSpPr/>
              <p:nvPr/>
            </p:nvSpPr>
            <p:spPr>
              <a:xfrm>
                <a:off x="1874635" y="898729"/>
                <a:ext cx="321069" cy="368017"/>
              </a:xfrm>
              <a:custGeom>
                <a:avLst/>
                <a:gdLst/>
                <a:ahLst/>
                <a:cxnLst/>
                <a:rect l="l" t="t" r="r" b="b"/>
                <a:pathLst>
                  <a:path w="321069" h="368017">
                    <a:moveTo>
                      <a:pt x="5049" y="0"/>
                    </a:moveTo>
                    <a:lnTo>
                      <a:pt x="81277" y="0"/>
                    </a:lnTo>
                    <a:cubicBezTo>
                      <a:pt x="82287" y="1682"/>
                      <a:pt x="84643" y="5553"/>
                      <a:pt x="88345" y="11611"/>
                    </a:cubicBezTo>
                    <a:cubicBezTo>
                      <a:pt x="92047" y="17668"/>
                      <a:pt x="96422" y="24820"/>
                      <a:pt x="101470" y="33066"/>
                    </a:cubicBezTo>
                    <a:cubicBezTo>
                      <a:pt x="106518" y="41311"/>
                      <a:pt x="111819" y="50061"/>
                      <a:pt x="117372" y="59317"/>
                    </a:cubicBezTo>
                    <a:cubicBezTo>
                      <a:pt x="122925" y="68572"/>
                      <a:pt x="128226" y="77322"/>
                      <a:pt x="133274" y="85567"/>
                    </a:cubicBezTo>
                    <a:cubicBezTo>
                      <a:pt x="138322" y="93813"/>
                      <a:pt x="142613" y="100965"/>
                      <a:pt x="146147" y="107023"/>
                    </a:cubicBezTo>
                    <a:cubicBezTo>
                      <a:pt x="149681" y="113080"/>
                      <a:pt x="152121" y="116951"/>
                      <a:pt x="153467" y="118633"/>
                    </a:cubicBezTo>
                    <a:cubicBezTo>
                      <a:pt x="153804" y="118970"/>
                      <a:pt x="154982" y="121326"/>
                      <a:pt x="157001" y="125701"/>
                    </a:cubicBezTo>
                    <a:cubicBezTo>
                      <a:pt x="159020" y="130076"/>
                      <a:pt x="160703" y="133778"/>
                      <a:pt x="162049" y="136807"/>
                    </a:cubicBezTo>
                    <a:cubicBezTo>
                      <a:pt x="163395" y="133778"/>
                      <a:pt x="165078" y="130076"/>
                      <a:pt x="167097" y="125701"/>
                    </a:cubicBezTo>
                    <a:cubicBezTo>
                      <a:pt x="169117" y="121326"/>
                      <a:pt x="170295" y="118970"/>
                      <a:pt x="170631" y="118633"/>
                    </a:cubicBezTo>
                    <a:cubicBezTo>
                      <a:pt x="171641" y="116951"/>
                      <a:pt x="173913" y="113080"/>
                      <a:pt x="177446" y="107023"/>
                    </a:cubicBezTo>
                    <a:cubicBezTo>
                      <a:pt x="180980" y="100965"/>
                      <a:pt x="185187" y="93813"/>
                      <a:pt x="190067" y="85567"/>
                    </a:cubicBezTo>
                    <a:cubicBezTo>
                      <a:pt x="194947" y="77322"/>
                      <a:pt x="200079" y="68572"/>
                      <a:pt x="205464" y="59317"/>
                    </a:cubicBezTo>
                    <a:cubicBezTo>
                      <a:pt x="210849" y="50061"/>
                      <a:pt x="215981" y="41311"/>
                      <a:pt x="220861" y="33066"/>
                    </a:cubicBezTo>
                    <a:cubicBezTo>
                      <a:pt x="225741" y="24820"/>
                      <a:pt x="229948" y="17668"/>
                      <a:pt x="233482" y="11611"/>
                    </a:cubicBezTo>
                    <a:cubicBezTo>
                      <a:pt x="237016" y="5553"/>
                      <a:pt x="239288" y="1682"/>
                      <a:pt x="240297" y="0"/>
                    </a:cubicBezTo>
                    <a:lnTo>
                      <a:pt x="316526" y="0"/>
                    </a:lnTo>
                    <a:lnTo>
                      <a:pt x="201930" y="183251"/>
                    </a:lnTo>
                    <a:lnTo>
                      <a:pt x="321069" y="368017"/>
                    </a:lnTo>
                    <a:lnTo>
                      <a:pt x="243831" y="368017"/>
                    </a:lnTo>
                    <a:lnTo>
                      <a:pt x="171641" y="250393"/>
                    </a:lnTo>
                    <a:cubicBezTo>
                      <a:pt x="171304" y="250056"/>
                      <a:pt x="170547" y="248878"/>
                      <a:pt x="169369" y="246859"/>
                    </a:cubicBezTo>
                    <a:cubicBezTo>
                      <a:pt x="168191" y="244840"/>
                      <a:pt x="166929" y="242652"/>
                      <a:pt x="165583" y="240296"/>
                    </a:cubicBezTo>
                    <a:cubicBezTo>
                      <a:pt x="164237" y="237940"/>
                      <a:pt x="162891" y="235585"/>
                      <a:pt x="161544" y="233229"/>
                    </a:cubicBezTo>
                    <a:cubicBezTo>
                      <a:pt x="160198" y="230873"/>
                      <a:pt x="159357" y="229190"/>
                      <a:pt x="159020" y="228181"/>
                    </a:cubicBezTo>
                    <a:cubicBezTo>
                      <a:pt x="157674" y="231546"/>
                      <a:pt x="156076" y="235080"/>
                      <a:pt x="154224" y="238782"/>
                    </a:cubicBezTo>
                    <a:cubicBezTo>
                      <a:pt x="152373" y="242484"/>
                      <a:pt x="151448" y="244503"/>
                      <a:pt x="151448" y="244840"/>
                    </a:cubicBezTo>
                    <a:cubicBezTo>
                      <a:pt x="150102" y="246859"/>
                      <a:pt x="147578" y="250982"/>
                      <a:pt x="143876" y="257208"/>
                    </a:cubicBezTo>
                    <a:cubicBezTo>
                      <a:pt x="140173" y="263434"/>
                      <a:pt x="135798" y="270754"/>
                      <a:pt x="130750" y="279168"/>
                    </a:cubicBezTo>
                    <a:cubicBezTo>
                      <a:pt x="125702" y="287582"/>
                      <a:pt x="120317" y="296668"/>
                      <a:pt x="114596" y="306428"/>
                    </a:cubicBezTo>
                    <a:cubicBezTo>
                      <a:pt x="108874" y="316188"/>
                      <a:pt x="103490" y="325275"/>
                      <a:pt x="98441" y="333689"/>
                    </a:cubicBezTo>
                    <a:cubicBezTo>
                      <a:pt x="93393" y="342103"/>
                      <a:pt x="89018" y="349507"/>
                      <a:pt x="85316" y="355901"/>
                    </a:cubicBezTo>
                    <a:cubicBezTo>
                      <a:pt x="81614" y="362296"/>
                      <a:pt x="79090" y="366334"/>
                      <a:pt x="77743" y="368017"/>
                    </a:cubicBezTo>
                    <a:lnTo>
                      <a:pt x="0" y="368017"/>
                    </a:lnTo>
                    <a:cubicBezTo>
                      <a:pt x="1347" y="365998"/>
                      <a:pt x="5049" y="360192"/>
                      <a:pt x="11106" y="350601"/>
                    </a:cubicBezTo>
                    <a:cubicBezTo>
                      <a:pt x="17164" y="341009"/>
                      <a:pt x="24400" y="329650"/>
                      <a:pt x="32814" y="316525"/>
                    </a:cubicBezTo>
                    <a:cubicBezTo>
                      <a:pt x="41228" y="303399"/>
                      <a:pt x="50315" y="289180"/>
                      <a:pt x="60074" y="273867"/>
                    </a:cubicBezTo>
                    <a:cubicBezTo>
                      <a:pt x="69834" y="258554"/>
                      <a:pt x="79005" y="244335"/>
                      <a:pt x="87587" y="231210"/>
                    </a:cubicBezTo>
                    <a:cubicBezTo>
                      <a:pt x="96170" y="218084"/>
                      <a:pt x="103490" y="206725"/>
                      <a:pt x="109547" y="197134"/>
                    </a:cubicBezTo>
                    <a:cubicBezTo>
                      <a:pt x="115605" y="187542"/>
                      <a:pt x="119307" y="181737"/>
                      <a:pt x="120654" y="179717"/>
                    </a:cubicBezTo>
                    <a:cubicBezTo>
                      <a:pt x="119307" y="178035"/>
                      <a:pt x="115689" y="172650"/>
                      <a:pt x="109800" y="163563"/>
                    </a:cubicBezTo>
                    <a:cubicBezTo>
                      <a:pt x="103910" y="154476"/>
                      <a:pt x="96927" y="143538"/>
                      <a:pt x="88850" y="130749"/>
                    </a:cubicBezTo>
                    <a:cubicBezTo>
                      <a:pt x="80772" y="117960"/>
                      <a:pt x="72022" y="104330"/>
                      <a:pt x="62599" y="89858"/>
                    </a:cubicBezTo>
                    <a:cubicBezTo>
                      <a:pt x="53175" y="75387"/>
                      <a:pt x="44425" y="61841"/>
                      <a:pt x="36348" y="49220"/>
                    </a:cubicBezTo>
                    <a:cubicBezTo>
                      <a:pt x="28271" y="36599"/>
                      <a:pt x="21287" y="25746"/>
                      <a:pt x="15397" y="16659"/>
                    </a:cubicBezTo>
                    <a:cubicBezTo>
                      <a:pt x="9508" y="7572"/>
                      <a:pt x="6058" y="2019"/>
                      <a:pt x="504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Freeform 29"/>
              <p:cNvSpPr/>
              <p:nvPr/>
            </p:nvSpPr>
            <p:spPr>
              <a:xfrm>
                <a:off x="1784567" y="1204147"/>
                <a:ext cx="61589" cy="62598"/>
              </a:xfrm>
              <a:custGeom>
                <a:avLst/>
                <a:gdLst/>
                <a:ahLst/>
                <a:cxnLst/>
                <a:rect l="l" t="t" r="r" b="b"/>
                <a:pathLst>
                  <a:path w="61589" h="62598">
                    <a:moveTo>
                      <a:pt x="31299" y="0"/>
                    </a:moveTo>
                    <a:cubicBezTo>
                      <a:pt x="38367" y="0"/>
                      <a:pt x="45182" y="3029"/>
                      <a:pt x="51745" y="9087"/>
                    </a:cubicBezTo>
                    <a:cubicBezTo>
                      <a:pt x="58307" y="15145"/>
                      <a:pt x="61589" y="22549"/>
                      <a:pt x="61589" y="31299"/>
                    </a:cubicBezTo>
                    <a:cubicBezTo>
                      <a:pt x="61589" y="41059"/>
                      <a:pt x="58307" y="48715"/>
                      <a:pt x="51745" y="54268"/>
                    </a:cubicBezTo>
                    <a:cubicBezTo>
                      <a:pt x="45182" y="59822"/>
                      <a:pt x="38367" y="62598"/>
                      <a:pt x="31299" y="62598"/>
                    </a:cubicBezTo>
                    <a:cubicBezTo>
                      <a:pt x="23558" y="62598"/>
                      <a:pt x="16407" y="59822"/>
                      <a:pt x="9844" y="54268"/>
                    </a:cubicBezTo>
                    <a:cubicBezTo>
                      <a:pt x="3281" y="48715"/>
                      <a:pt x="0" y="41059"/>
                      <a:pt x="0" y="31299"/>
                    </a:cubicBezTo>
                    <a:cubicBezTo>
                      <a:pt x="0" y="22549"/>
                      <a:pt x="3281" y="15145"/>
                      <a:pt x="9844" y="9087"/>
                    </a:cubicBezTo>
                    <a:cubicBezTo>
                      <a:pt x="16407" y="3029"/>
                      <a:pt x="23558" y="0"/>
                      <a:pt x="3129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Tree>
    <p:extLst>
      <p:ext uri="{BB962C8B-B14F-4D97-AF65-F5344CB8AC3E}">
        <p14:creationId xmlns:p14="http://schemas.microsoft.com/office/powerpoint/2010/main" val="3631928869"/>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000"/>
                            </p:stCondLst>
                            <p:childTnLst>
                              <p:par>
                                <p:cTn id="15" presetID="0" presetClass="entr" presetSubtype="0" fill="hold" grpId="0" nodeType="afterEffect">
                                  <p:stCondLst>
                                    <p:cond delay="0"/>
                                  </p:stCondLst>
                                  <p:iterate type="lt">
                                    <p:tmPct val="5000"/>
                                  </p:iterate>
                                  <p:childTnLst>
                                    <p:set>
                                      <p:cBhvr>
                                        <p:cTn id="16" dur="700" fill="hold">
                                          <p:stCondLst>
                                            <p:cond delay="0"/>
                                          </p:stCondLst>
                                        </p:cTn>
                                        <p:tgtEl>
                                          <p:spTgt spid="22"/>
                                        </p:tgtEl>
                                        <p:attrNameLst>
                                          <p:attrName>style.visibility</p:attrName>
                                        </p:attrNameLst>
                                      </p:cBhvr>
                                      <p:to>
                                        <p:strVal val="visible"/>
                                      </p:to>
                                    </p:set>
                                    <p:anim to="" calcmode="lin" valueType="num">
                                      <p:cBhvr>
                                        <p:cTn id="17" dur="700" fill="hold">
                                          <p:stCondLst>
                                            <p:cond delay="0"/>
                                          </p:stCondLst>
                                        </p:cTn>
                                        <p:tgtEl>
                                          <p:spTgt spid="22"/>
                                        </p:tgtEl>
                                        <p:attrNameLst>
                                          <p:attrName>ppt_x</p:attrName>
                                        </p:attrNameLst>
                                      </p:cBhvr>
                                      <p:tavLst>
                                        <p:tav tm="0" fmla="#ppt_x-#ppt_w*1.2*((1.5-1.5*$)^3-(1.5-1.5*$)^2)">
                                          <p:val>
                                            <p:strVal val="0"/>
                                          </p:val>
                                        </p:tav>
                                        <p:tav tm="100000">
                                          <p:val>
                                            <p:strVal val="1"/>
                                          </p:val>
                                        </p:tav>
                                      </p:tavLst>
                                    </p:anim>
                                    <p:anim to="" calcmode="lin" valueType="num">
                                      <p:cBhvr>
                                        <p:cTn id="18" dur="700" fill="hold">
                                          <p:stCondLst>
                                            <p:cond delay="0"/>
                                          </p:stCondLst>
                                        </p:cTn>
                                        <p:tgtEl>
                                          <p:spTgt spid="22"/>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9" dur="700" fill="hold">
                                          <p:stCondLst>
                                            <p:cond delay="0"/>
                                          </p:stCondLst>
                                        </p:cTn>
                                        <p:tgtEl>
                                          <p:spTgt spid="22"/>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2"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6" name="Rectangle 8"/>
          <p:cNvSpPr/>
          <p:nvPr/>
        </p:nvSpPr>
        <p:spPr>
          <a:xfrm>
            <a:off x="864614" y="7193934"/>
            <a:ext cx="4032250"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7" name="TextBox 6"/>
          <p:cNvSpPr txBox="1"/>
          <p:nvPr/>
        </p:nvSpPr>
        <p:spPr>
          <a:xfrm>
            <a:off x="864614" y="5556615"/>
            <a:ext cx="4032250" cy="1169551"/>
          </a:xfrm>
          <a:prstGeom prst="rect">
            <a:avLst/>
          </a:prstGeom>
          <a:noFill/>
        </p:spPr>
        <p:txBody>
          <a:bodyPr wrap="square" rtlCol="0">
            <a:spAutoFit/>
          </a:bodyPr>
          <a:lstStyle/>
          <a:p>
            <a:pPr marL="342900" indent="-342900">
              <a:spcBef>
                <a:spcPts val="600"/>
              </a:spcBef>
              <a:buFont typeface="Arial" panose="020B0604020202020204" pitchFamily="34" charset="0"/>
              <a:buChar char="•"/>
            </a:pPr>
            <a:r>
              <a:rPr lang="en-US" altLang="zh-CN" sz="2000" smtClean="0">
                <a:solidFill>
                  <a:schemeClr val="tx1">
                    <a:lumMod val="75000"/>
                    <a:lumOff val="25000"/>
                  </a:schemeClr>
                </a:solidFill>
              </a:rPr>
              <a:t>Creative design</a:t>
            </a:r>
          </a:p>
          <a:p>
            <a:pPr marL="342900" indent="-342900">
              <a:spcBef>
                <a:spcPts val="600"/>
              </a:spcBef>
              <a:buFont typeface="Arial" panose="020B0604020202020204" pitchFamily="34" charset="0"/>
              <a:buChar char="•"/>
            </a:pPr>
            <a:r>
              <a:rPr lang="en-US" altLang="zh-CN" sz="2000" smtClean="0">
                <a:solidFill>
                  <a:schemeClr val="tx1">
                    <a:lumMod val="75000"/>
                    <a:lumOff val="25000"/>
                  </a:schemeClr>
                </a:solidFill>
              </a:rPr>
              <a:t>Detailed documentation</a:t>
            </a:r>
          </a:p>
          <a:p>
            <a:pPr marL="342900" indent="-342900">
              <a:spcBef>
                <a:spcPts val="600"/>
              </a:spcBef>
              <a:buFont typeface="Arial" panose="020B0604020202020204" pitchFamily="34" charset="0"/>
              <a:buChar char="•"/>
            </a:pPr>
            <a:r>
              <a:rPr lang="en-US" altLang="zh-CN" sz="2000" smtClean="0">
                <a:solidFill>
                  <a:schemeClr val="tx1">
                    <a:lumMod val="75000"/>
                    <a:lumOff val="25000"/>
                  </a:schemeClr>
                </a:solidFill>
              </a:rPr>
              <a:t>7x12 online support</a:t>
            </a:r>
            <a:endParaRPr lang="zh-CN" altLang="en-US" sz="2000">
              <a:solidFill>
                <a:schemeClr val="tx1">
                  <a:lumMod val="75000"/>
                  <a:lumOff val="25000"/>
                </a:schemeClr>
              </a:solidFill>
            </a:endParaRPr>
          </a:p>
        </p:txBody>
      </p:sp>
      <p:sp>
        <p:nvSpPr>
          <p:cNvPr id="8" name="TextBox 7"/>
          <p:cNvSpPr txBox="1"/>
          <p:nvPr/>
        </p:nvSpPr>
        <p:spPr>
          <a:xfrm>
            <a:off x="1866900" y="2488446"/>
            <a:ext cx="5062818" cy="1400383"/>
          </a:xfrm>
          <a:prstGeom prst="rect">
            <a:avLst/>
          </a:prstGeom>
          <a:noFill/>
        </p:spPr>
        <p:txBody>
          <a:bodyPr wrap="square" rtlCol="0">
            <a:spAutoFit/>
          </a:bodyPr>
          <a:lstStyle/>
          <a:p>
            <a:pPr algn="r">
              <a:spcBef>
                <a:spcPts val="1200"/>
              </a:spcBef>
            </a:pPr>
            <a:r>
              <a:rPr lang="en-US" altLang="zh-CN" sz="2000" spc="300" smtClean="0">
                <a:solidFill>
                  <a:schemeClr val="tx1">
                    <a:lumMod val="85000"/>
                    <a:lumOff val="15000"/>
                  </a:schemeClr>
                </a:solidFill>
                <a:ea typeface="Roboto" panose="02000000000000000000" pitchFamily="2" charset="0"/>
                <a:cs typeface="Lato" panose="020F0502020204030203" pitchFamily="34" charset="0"/>
              </a:rPr>
              <a:t>SIMPLEX</a:t>
            </a:r>
          </a:p>
          <a:p>
            <a:pPr algn="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Services</a:t>
            </a:r>
          </a:p>
        </p:txBody>
      </p:sp>
      <p:grpSp>
        <p:nvGrpSpPr>
          <p:cNvPr id="9" name="Group 8"/>
          <p:cNvGrpSpPr/>
          <p:nvPr/>
        </p:nvGrpSpPr>
        <p:grpSpPr>
          <a:xfrm>
            <a:off x="823913" y="814388"/>
            <a:ext cx="984141" cy="292455"/>
            <a:chOff x="16684042" y="834670"/>
            <a:chExt cx="788746" cy="234390"/>
          </a:xfrm>
        </p:grpSpPr>
        <p:sp>
          <p:nvSpPr>
            <p:cNvPr id="10" name="Freeform 9"/>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Freeform 10"/>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Freeform 11"/>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Freeform 12"/>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Freeform 13"/>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6593995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1+#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decel="100000" fill="hold"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1000" fill="hold"/>
                                        <p:tgtEl>
                                          <p:spTgt spid="9"/>
                                        </p:tgtEl>
                                        <p:attrNameLst>
                                          <p:attrName>ppt_x</p:attrName>
                                        </p:attrNameLst>
                                      </p:cBhvr>
                                      <p:tavLst>
                                        <p:tav tm="0">
                                          <p:val>
                                            <p:strVal val="0-#ppt_w/2"/>
                                          </p:val>
                                        </p:tav>
                                        <p:tav tm="100000">
                                          <p:val>
                                            <p:strVal val="#ppt_x"/>
                                          </p:val>
                                        </p:tav>
                                      </p:tavLst>
                                    </p:anim>
                                    <p:anim calcmode="lin" valueType="num">
                                      <p:cBhvr additive="base">
                                        <p:cTn id="12" dur="1000" fill="hold"/>
                                        <p:tgtEl>
                                          <p:spTgt spid="9"/>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0" presetClass="entr" presetSubtype="0" fill="hold" grpId="0" nodeType="afterEffect">
                                  <p:stCondLst>
                                    <p:cond delay="0"/>
                                  </p:stCondLst>
                                  <p:iterate type="lt">
                                    <p:tmPct val="5000"/>
                                  </p:iterate>
                                  <p:childTnLst>
                                    <p:set>
                                      <p:cBhvr>
                                        <p:cTn id="15" dur="700" fill="hold">
                                          <p:stCondLst>
                                            <p:cond delay="0"/>
                                          </p:stCondLst>
                                        </p:cTn>
                                        <p:tgtEl>
                                          <p:spTgt spid="8"/>
                                        </p:tgtEl>
                                        <p:attrNameLst>
                                          <p:attrName>style.visibility</p:attrName>
                                        </p:attrNameLst>
                                      </p:cBhvr>
                                      <p:to>
                                        <p:strVal val="visible"/>
                                      </p:to>
                                    </p:set>
                                    <p:anim to="" calcmode="lin" valueType="num">
                                      <p:cBhvr>
                                        <p:cTn id="16" dur="700" fill="hold">
                                          <p:stCondLst>
                                            <p:cond delay="0"/>
                                          </p:stCondLst>
                                        </p:cTn>
                                        <p:tgtEl>
                                          <p:spTgt spid="8"/>
                                        </p:tgtEl>
                                        <p:attrNameLst>
                                          <p:attrName>ppt_x</p:attrName>
                                        </p:attrNameLst>
                                      </p:cBhvr>
                                      <p:tavLst>
                                        <p:tav tm="0" fmla="#ppt_x-#ppt_w*1.2*((1.5-1.5*$)^3-(1.5-1.5*$)^2)">
                                          <p:val>
                                            <p:strVal val="0"/>
                                          </p:val>
                                        </p:tav>
                                        <p:tav tm="100000">
                                          <p:val>
                                            <p:strVal val="1"/>
                                          </p:val>
                                        </p:tav>
                                      </p:tavLst>
                                    </p:anim>
                                    <p:anim to="" calcmode="lin" valueType="num">
                                      <p:cBhvr>
                                        <p:cTn id="17" dur="700" fill="hold">
                                          <p:stCondLst>
                                            <p:cond delay="0"/>
                                          </p:stCondLst>
                                        </p:cTn>
                                        <p:tgtEl>
                                          <p:spTgt spid="8"/>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8" dur="700" fill="hold">
                                          <p:stCondLst>
                                            <p:cond delay="0"/>
                                          </p:stCondLst>
                                        </p:cTn>
                                        <p:tgtEl>
                                          <p:spTgt spid="8"/>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9" fill="hold">
                            <p:stCondLst>
                              <p:cond delay="2190"/>
                            </p:stCondLst>
                            <p:childTnLst>
                              <p:par>
                                <p:cTn id="20" presetID="10" presetClass="entr" presetSubtype="0"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500"/>
                                        <p:tgtEl>
                                          <p:spTgt spid="7"/>
                                        </p:tgtEl>
                                      </p:cBhvr>
                                    </p:animEffect>
                                  </p:childTnLst>
                                </p:cTn>
                              </p:par>
                            </p:childTnLst>
                          </p:cTn>
                        </p:par>
                        <p:par>
                          <p:cTn id="23" fill="hold">
                            <p:stCondLst>
                              <p:cond delay="2690"/>
                            </p:stCondLst>
                            <p:childTnLst>
                              <p:par>
                                <p:cTn id="24" presetID="10"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p:sp>
      <p:sp>
        <p:nvSpPr>
          <p:cNvPr id="4" name="TextBox 3"/>
          <p:cNvSpPr txBox="1"/>
          <p:nvPr/>
        </p:nvSpPr>
        <p:spPr>
          <a:xfrm>
            <a:off x="7884664" y="2045991"/>
            <a:ext cx="7363150" cy="1400383"/>
          </a:xfrm>
          <a:prstGeom prst="rect">
            <a:avLst/>
          </a:prstGeom>
          <a:noFill/>
        </p:spPr>
        <p:txBody>
          <a:bodyPr wrap="square" rtlCol="0">
            <a:spAutoFit/>
          </a:bodyPr>
          <a:lstStyle/>
          <a:p>
            <a:pPr>
              <a:spcBef>
                <a:spcPts val="1200"/>
              </a:spcBef>
            </a:pPr>
            <a:r>
              <a:rPr lang="en-US" altLang="zh-CN" sz="2000" spc="300" smtClean="0">
                <a:solidFill>
                  <a:schemeClr val="tx1">
                    <a:lumMod val="85000"/>
                    <a:lumOff val="1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Services</a:t>
            </a:r>
          </a:p>
        </p:txBody>
      </p:sp>
      <p:sp>
        <p:nvSpPr>
          <p:cNvPr id="5" name="Rectangle 8"/>
          <p:cNvSpPr/>
          <p:nvPr/>
        </p:nvSpPr>
        <p:spPr>
          <a:xfrm>
            <a:off x="10382250" y="6836009"/>
            <a:ext cx="6115050" cy="1405000"/>
          </a:xfrm>
          <a:prstGeom prst="rect">
            <a:avLst/>
          </a:prstGeom>
        </p:spPr>
        <p:txBody>
          <a:bodyPr wrap="square">
            <a:spAutoFit/>
          </a:bodyPr>
          <a:lstStyle/>
          <a:p>
            <a:pPr>
              <a:lnSpc>
                <a:spcPct val="120000"/>
              </a:lnSpc>
              <a:spcBef>
                <a:spcPts val="1200"/>
              </a:spcBef>
            </a:pPr>
            <a:r>
              <a:rPr lang="es-ES" altLang="zh-CN" sz="1200" dirty="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 His 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a:t>
            </a:r>
            <a:r>
              <a:rPr lang="es-ES" altLang="zh-CN" sz="1200" smtClean="0">
                <a:solidFill>
                  <a:schemeClr val="bg1">
                    <a:lumMod val="65000"/>
                  </a:schemeClr>
                </a:solidFill>
                <a:ea typeface="Lato Light" panose="020F0502020204030203" pitchFamily="34" charset="0"/>
                <a:cs typeface="Lato Light" panose="020F0502020204030203" pitchFamily="34" charset="0"/>
              </a:rPr>
              <a:t>Mea cu case ludus integre, vide viderer eleifend ex mea. </a:t>
            </a:r>
            <a:r>
              <a:rPr lang="es-ES" altLang="zh-CN" sz="1200">
                <a:solidFill>
                  <a:schemeClr val="bg1">
                    <a:lumMod val="65000"/>
                  </a:schemeClr>
                </a:solidFill>
                <a:ea typeface="Lato Light" panose="020F0502020204030203" pitchFamily="34" charset="0"/>
                <a:cs typeface="Lato Light" panose="020F0502020204030203" pitchFamily="34" charset="0"/>
              </a:rPr>
              <a:t>His at soluta regione </a:t>
            </a:r>
            <a:r>
              <a:rPr lang="es-ES" altLang="zh-CN" sz="1200" smtClean="0">
                <a:solidFill>
                  <a:schemeClr val="bg1">
                    <a:lumMod val="65000"/>
                  </a:schemeClr>
                </a:solidFill>
                <a:ea typeface="Lato Light" panose="020F0502020204030203" pitchFamily="34" charset="0"/>
                <a:cs typeface="Lato Light" panose="020F0502020204030203" pitchFamily="34" charset="0"/>
              </a:rPr>
              <a:t>diceret.</a:t>
            </a:r>
          </a:p>
        </p:txBody>
      </p:sp>
      <p:sp>
        <p:nvSpPr>
          <p:cNvPr id="3" name="TextBox 2"/>
          <p:cNvSpPr txBox="1"/>
          <p:nvPr/>
        </p:nvSpPr>
        <p:spPr>
          <a:xfrm>
            <a:off x="10382250" y="5218570"/>
            <a:ext cx="4865564" cy="1169551"/>
          </a:xfrm>
          <a:prstGeom prst="rect">
            <a:avLst/>
          </a:prstGeom>
          <a:noFill/>
        </p:spPr>
        <p:txBody>
          <a:bodyPr wrap="square" rtlCol="0">
            <a:spAutoFit/>
          </a:bodyPr>
          <a:lstStyle/>
          <a:p>
            <a:pPr marL="342900" indent="-342900">
              <a:spcBef>
                <a:spcPts val="600"/>
              </a:spcBef>
              <a:buFont typeface="Arial" panose="020B0604020202020204" pitchFamily="34" charset="0"/>
              <a:buChar char="•"/>
            </a:pPr>
            <a:r>
              <a:rPr lang="en-US" altLang="zh-CN" sz="2000" smtClean="0">
                <a:solidFill>
                  <a:schemeClr val="tx1">
                    <a:lumMod val="75000"/>
                    <a:lumOff val="25000"/>
                  </a:schemeClr>
                </a:solidFill>
              </a:rPr>
              <a:t>Creative design</a:t>
            </a:r>
          </a:p>
          <a:p>
            <a:pPr marL="342900" indent="-342900">
              <a:spcBef>
                <a:spcPts val="600"/>
              </a:spcBef>
              <a:buFont typeface="Arial" panose="020B0604020202020204" pitchFamily="34" charset="0"/>
              <a:buChar char="•"/>
            </a:pPr>
            <a:r>
              <a:rPr lang="en-US" altLang="zh-CN" sz="2000" smtClean="0">
                <a:solidFill>
                  <a:schemeClr val="tx1">
                    <a:lumMod val="75000"/>
                    <a:lumOff val="25000"/>
                  </a:schemeClr>
                </a:solidFill>
              </a:rPr>
              <a:t>Detailed documentation</a:t>
            </a:r>
          </a:p>
          <a:p>
            <a:pPr marL="342900" indent="-342900">
              <a:spcBef>
                <a:spcPts val="600"/>
              </a:spcBef>
              <a:buFont typeface="Arial" panose="020B0604020202020204" pitchFamily="34" charset="0"/>
              <a:buChar char="•"/>
            </a:pPr>
            <a:r>
              <a:rPr lang="en-US" altLang="zh-CN" sz="2000" smtClean="0">
                <a:solidFill>
                  <a:schemeClr val="tx1">
                    <a:lumMod val="75000"/>
                    <a:lumOff val="25000"/>
                  </a:schemeClr>
                </a:solidFill>
              </a:rPr>
              <a:t>7x12 online support</a:t>
            </a:r>
            <a:endParaRPr lang="zh-CN" altLang="en-US" sz="2000">
              <a:solidFill>
                <a:schemeClr val="tx1">
                  <a:lumMod val="75000"/>
                  <a:lumOff val="25000"/>
                </a:schemeClr>
              </a:solidFill>
            </a:endParaRPr>
          </a:p>
        </p:txBody>
      </p:sp>
    </p:spTree>
    <p:extLst>
      <p:ext uri="{BB962C8B-B14F-4D97-AF65-F5344CB8AC3E}">
        <p14:creationId xmlns:p14="http://schemas.microsoft.com/office/powerpoint/2010/main" val="31533808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000" fill="hold"/>
                                        <p:tgtEl>
                                          <p:spTgt spid="6"/>
                                        </p:tgtEl>
                                        <p:attrNameLst>
                                          <p:attrName>ppt_x</p:attrName>
                                        </p:attrNameLst>
                                      </p:cBhvr>
                                      <p:tavLst>
                                        <p:tav tm="0">
                                          <p:val>
                                            <p:strVal val="0-#ppt_w/2"/>
                                          </p:val>
                                        </p:tav>
                                        <p:tav tm="100000">
                                          <p:val>
                                            <p:strVal val="#ppt_x"/>
                                          </p:val>
                                        </p:tav>
                                      </p:tavLst>
                                    </p:anim>
                                    <p:anim calcmode="lin" valueType="num">
                                      <p:cBhvr additive="base">
                                        <p:cTn id="8" dur="1000" fill="hold"/>
                                        <p:tgtEl>
                                          <p:spTgt spid="6"/>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4"/>
                                        </p:tgtEl>
                                        <p:attrNameLst>
                                          <p:attrName>style.visibility</p:attrName>
                                        </p:attrNameLst>
                                      </p:cBhvr>
                                      <p:to>
                                        <p:strVal val="visible"/>
                                      </p:to>
                                    </p:set>
                                    <p:anim to="" calcmode="lin" valueType="num">
                                      <p:cBhvr>
                                        <p:cTn id="12" dur="700" fill="hold">
                                          <p:stCondLst>
                                            <p:cond delay="0"/>
                                          </p:stCondLst>
                                        </p:cTn>
                                        <p:tgtEl>
                                          <p:spTgt spid="4"/>
                                        </p:tgtEl>
                                        <p:attrNameLst>
                                          <p:attrName>ppt_x</p:attrName>
                                        </p:attrNameLst>
                                      </p:cBhvr>
                                      <p:tavLst>
                                        <p:tav tm="0" fmla="#ppt_x-#ppt_w*1.2*((1.5-1.5*$)^3-(1.5-1.5*$)^2)">
                                          <p:val>
                                            <p:strVal val="0"/>
                                          </p:val>
                                        </p:tav>
                                        <p:tav tm="100000">
                                          <p:val>
                                            <p:strVal val="1"/>
                                          </p:val>
                                        </p:tav>
                                      </p:tavLst>
                                    </p:anim>
                                    <p:anim to="" calcmode="lin" valueType="num">
                                      <p:cBhvr>
                                        <p:cTn id="13" dur="700" fill="hold">
                                          <p:stCondLst>
                                            <p:cond delay="0"/>
                                          </p:stCondLst>
                                        </p:cTn>
                                        <p:tgtEl>
                                          <p:spTgt spid="4"/>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4" dur="700" fill="hold">
                                          <p:stCondLst>
                                            <p:cond delay="0"/>
                                          </p:stCondLst>
                                        </p:cTn>
                                        <p:tgtEl>
                                          <p:spTgt spid="4"/>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5" fill="hold">
                            <p:stCondLst>
                              <p:cond delay="2190"/>
                            </p:stCondLst>
                            <p:childTnLst>
                              <p:par>
                                <p:cTn id="16" presetID="10" presetClass="entr" presetSubtype="0" fill="hold" grpId="0"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fade">
                                      <p:cBhvr>
                                        <p:cTn id="18" dur="500"/>
                                        <p:tgtEl>
                                          <p:spTgt spid="3"/>
                                        </p:tgtEl>
                                      </p:cBhvr>
                                    </p:animEffect>
                                  </p:childTnLst>
                                </p:cTn>
                              </p:par>
                            </p:childTnLst>
                          </p:cTn>
                        </p:par>
                        <p:par>
                          <p:cTn id="19" fill="hold">
                            <p:stCondLst>
                              <p:cond delay="2690"/>
                            </p:stCondLst>
                            <p:childTnLst>
                              <p:par>
                                <p:cTn id="20" presetID="10" presetClass="entr" presetSubtype="0" fill="hold" grpId="0" nodeType="after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fade">
                                      <p:cBhvr>
                                        <p:cTn id="2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3"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Picture Placeholder 7"/>
          <p:cNvSpPr>
            <a:spLocks noGrp="1"/>
          </p:cNvSpPr>
          <p:nvPr>
            <p:ph type="pic" sz="quarter" idx="11"/>
          </p:nvPr>
        </p:nvSpPr>
        <p:spPr/>
      </p:sp>
      <p:sp>
        <p:nvSpPr>
          <p:cNvPr id="6" name="Isosceles Triangle 5"/>
          <p:cNvSpPr/>
          <p:nvPr/>
        </p:nvSpPr>
        <p:spPr>
          <a:xfrm rot="10800000">
            <a:off x="3223101" y="4237590"/>
            <a:ext cx="3469607" cy="2991040"/>
          </a:xfrm>
          <a:prstGeom prst="triangl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Picture Placeholder 4"/>
          <p:cNvSpPr>
            <a:spLocks noGrp="1"/>
          </p:cNvSpPr>
          <p:nvPr>
            <p:ph type="pic" sz="quarter" idx="10"/>
          </p:nvPr>
        </p:nvSpPr>
        <p:spPr/>
      </p:sp>
      <p:sp>
        <p:nvSpPr>
          <p:cNvPr id="7" name="Isosceles Triangle 6"/>
          <p:cNvSpPr/>
          <p:nvPr/>
        </p:nvSpPr>
        <p:spPr>
          <a:xfrm>
            <a:off x="13795208" y="2416874"/>
            <a:ext cx="3469607" cy="2991040"/>
          </a:xfrm>
          <a:prstGeom prst="triangl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TextBox 2"/>
          <p:cNvSpPr txBox="1"/>
          <p:nvPr/>
        </p:nvSpPr>
        <p:spPr>
          <a:xfrm>
            <a:off x="1758548" y="4404836"/>
            <a:ext cx="3936779" cy="140038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Services</a:t>
            </a:r>
          </a:p>
        </p:txBody>
      </p:sp>
      <p:sp>
        <p:nvSpPr>
          <p:cNvPr id="10" name="Rectangle 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1594629" y="2517996"/>
            <a:ext cx="4918530" cy="2019014"/>
          </a:xfrm>
          <a:prstGeom prst="rect">
            <a:avLst/>
          </a:prstGeom>
        </p:spPr>
        <p:txBody>
          <a:bodyPr wrap="square">
            <a:spAutoFit/>
          </a:bodyPr>
          <a:lstStyle/>
          <a:p>
            <a:pPr>
              <a:lnSpc>
                <a:spcPct val="120000"/>
              </a:lnSpc>
              <a:spcBef>
                <a:spcPts val="1200"/>
              </a:spcBef>
            </a:pPr>
            <a:r>
              <a:rPr lang="es-ES" altLang="zh-CN" sz="2400" smtClean="0">
                <a:solidFill>
                  <a:schemeClr val="tx1">
                    <a:lumMod val="75000"/>
                    <a:lumOff val="25000"/>
                  </a:schemeClr>
                </a:solidFill>
                <a:latin typeface="+mj-lt"/>
                <a:ea typeface="Lato Light" panose="020F0502020204030203" pitchFamily="34" charset="0"/>
                <a:cs typeface="Lato Light" panose="020F0502020204030203" pitchFamily="34" charset="0"/>
              </a:rPr>
              <a:t>01. </a:t>
            </a:r>
          </a:p>
          <a:p>
            <a:pPr>
              <a:lnSpc>
                <a:spcPct val="120000"/>
              </a:lnSpc>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Simplicity</a:t>
            </a:r>
          </a:p>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soluta regione diceret, cum et atqui placerat petentium.</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1" name="Rectangle 1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1594629" y="5749991"/>
            <a:ext cx="4918530" cy="2019014"/>
          </a:xfrm>
          <a:prstGeom prst="rect">
            <a:avLst/>
          </a:prstGeom>
        </p:spPr>
        <p:txBody>
          <a:bodyPr wrap="square">
            <a:spAutoFit/>
          </a:bodyPr>
          <a:lstStyle/>
          <a:p>
            <a:pPr>
              <a:lnSpc>
                <a:spcPct val="120000"/>
              </a:lnSpc>
              <a:spcBef>
                <a:spcPts val="1200"/>
              </a:spcBef>
            </a:pPr>
            <a:r>
              <a:rPr lang="es-ES" altLang="zh-CN" sz="2400" smtClean="0">
                <a:solidFill>
                  <a:schemeClr val="tx1">
                    <a:lumMod val="75000"/>
                    <a:lumOff val="25000"/>
                  </a:schemeClr>
                </a:solidFill>
                <a:latin typeface="+mj-lt"/>
                <a:ea typeface="Lato Light" panose="020F0502020204030203" pitchFamily="34" charset="0"/>
                <a:cs typeface="Lato Light" panose="020F0502020204030203" pitchFamily="34" charset="0"/>
              </a:rPr>
              <a:t>02. </a:t>
            </a:r>
          </a:p>
          <a:p>
            <a:pPr>
              <a:lnSpc>
                <a:spcPct val="120000"/>
              </a:lnSpc>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Creative</a:t>
            </a:r>
          </a:p>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soluta regione diceret, cum et atqui placerat petentium.</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34676340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0-#ppt_h/2"/>
                                          </p:val>
                                        </p:tav>
                                        <p:tav tm="100000">
                                          <p:val>
                                            <p:strVal val="#ppt_y"/>
                                          </p:val>
                                        </p:tav>
                                      </p:tavLst>
                                    </p:anim>
                                  </p:childTnLst>
                                </p:cTn>
                              </p:par>
                              <p:par>
                                <p:cTn id="9" presetID="2" presetClass="entr" presetSubtype="4" decel="100000"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1000" fill="hold"/>
                                        <p:tgtEl>
                                          <p:spTgt spid="8"/>
                                        </p:tgtEl>
                                        <p:attrNameLst>
                                          <p:attrName>ppt_x</p:attrName>
                                        </p:attrNameLst>
                                      </p:cBhvr>
                                      <p:tavLst>
                                        <p:tav tm="0">
                                          <p:val>
                                            <p:strVal val="#ppt_x"/>
                                          </p:val>
                                        </p:tav>
                                        <p:tav tm="100000">
                                          <p:val>
                                            <p:strVal val="#ppt_x"/>
                                          </p:val>
                                        </p:tav>
                                      </p:tavLst>
                                    </p:anim>
                                    <p:anim calcmode="lin" valueType="num">
                                      <p:cBhvr additive="base">
                                        <p:cTn id="12" dur="1000" fill="hold"/>
                                        <p:tgtEl>
                                          <p:spTgt spid="8"/>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1000" fill="hold"/>
                                        <p:tgtEl>
                                          <p:spTgt spid="7"/>
                                        </p:tgtEl>
                                        <p:attrNameLst>
                                          <p:attrName>ppt_x</p:attrName>
                                        </p:attrNameLst>
                                      </p:cBhvr>
                                      <p:tavLst>
                                        <p:tav tm="0">
                                          <p:val>
                                            <p:strVal val="#ppt_x"/>
                                          </p:val>
                                        </p:tav>
                                        <p:tav tm="100000">
                                          <p:val>
                                            <p:strVal val="#ppt_x"/>
                                          </p:val>
                                        </p:tav>
                                      </p:tavLst>
                                    </p:anim>
                                    <p:anim calcmode="lin" valueType="num">
                                      <p:cBhvr additive="base">
                                        <p:cTn id="16" dur="1000" fill="hold"/>
                                        <p:tgtEl>
                                          <p:spTgt spid="7"/>
                                        </p:tgtEl>
                                        <p:attrNameLst>
                                          <p:attrName>ppt_y</p:attrName>
                                        </p:attrNameLst>
                                      </p:cBhvr>
                                      <p:tavLst>
                                        <p:tav tm="0">
                                          <p:val>
                                            <p:strVal val="1+#ppt_h/2"/>
                                          </p:val>
                                        </p:tav>
                                        <p:tav tm="100000">
                                          <p:val>
                                            <p:strVal val="#ppt_y"/>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000" fill="hold"/>
                                        <p:tgtEl>
                                          <p:spTgt spid="6"/>
                                        </p:tgtEl>
                                        <p:attrNameLst>
                                          <p:attrName>ppt_x</p:attrName>
                                        </p:attrNameLst>
                                      </p:cBhvr>
                                      <p:tavLst>
                                        <p:tav tm="0">
                                          <p:val>
                                            <p:strVal val="#ppt_x"/>
                                          </p:val>
                                        </p:tav>
                                        <p:tav tm="100000">
                                          <p:val>
                                            <p:strVal val="#ppt_x"/>
                                          </p:val>
                                        </p:tav>
                                      </p:tavLst>
                                    </p:anim>
                                    <p:anim calcmode="lin" valueType="num">
                                      <p:cBhvr additive="base">
                                        <p:cTn id="20" dur="1000" fill="hold"/>
                                        <p:tgtEl>
                                          <p:spTgt spid="6"/>
                                        </p:tgtEl>
                                        <p:attrNameLst>
                                          <p:attrName>ppt_y</p:attrName>
                                        </p:attrNameLst>
                                      </p:cBhvr>
                                      <p:tavLst>
                                        <p:tav tm="0">
                                          <p:val>
                                            <p:strVal val="0-#ppt_h/2"/>
                                          </p:val>
                                        </p:tav>
                                        <p:tav tm="100000">
                                          <p:val>
                                            <p:strVal val="#ppt_y"/>
                                          </p:val>
                                        </p:tav>
                                      </p:tavLst>
                                    </p:anim>
                                  </p:childTnLst>
                                </p:cTn>
                              </p:par>
                            </p:childTnLst>
                          </p:cTn>
                        </p:par>
                        <p:par>
                          <p:cTn id="21" fill="hold">
                            <p:stCondLst>
                              <p:cond delay="1000"/>
                            </p:stCondLst>
                            <p:childTnLst>
                              <p:par>
                                <p:cTn id="22" presetID="0" presetClass="entr" presetSubtype="0" fill="hold" grpId="0" nodeType="afterEffect">
                                  <p:stCondLst>
                                    <p:cond delay="0"/>
                                  </p:stCondLst>
                                  <p:iterate type="lt">
                                    <p:tmPct val="5000"/>
                                  </p:iterate>
                                  <p:childTnLst>
                                    <p:set>
                                      <p:cBhvr>
                                        <p:cTn id="23" dur="700" fill="hold">
                                          <p:stCondLst>
                                            <p:cond delay="0"/>
                                          </p:stCondLst>
                                        </p:cTn>
                                        <p:tgtEl>
                                          <p:spTgt spid="3"/>
                                        </p:tgtEl>
                                        <p:attrNameLst>
                                          <p:attrName>style.visibility</p:attrName>
                                        </p:attrNameLst>
                                      </p:cBhvr>
                                      <p:to>
                                        <p:strVal val="visible"/>
                                      </p:to>
                                    </p:set>
                                    <p:anim to="" calcmode="lin" valueType="num">
                                      <p:cBhvr>
                                        <p:cTn id="24" dur="700" fill="hold">
                                          <p:stCondLst>
                                            <p:cond delay="0"/>
                                          </p:stCondLst>
                                        </p:cTn>
                                        <p:tgtEl>
                                          <p:spTgt spid="3"/>
                                        </p:tgtEl>
                                        <p:attrNameLst>
                                          <p:attrName>ppt_x</p:attrName>
                                        </p:attrNameLst>
                                      </p:cBhvr>
                                      <p:tavLst>
                                        <p:tav tm="0" fmla="#ppt_x-#ppt_w*1.2*((1.5-1.5*$)^3-(1.5-1.5*$)^2)">
                                          <p:val>
                                            <p:strVal val="0"/>
                                          </p:val>
                                        </p:tav>
                                        <p:tav tm="100000">
                                          <p:val>
                                            <p:strVal val="1"/>
                                          </p:val>
                                        </p:tav>
                                      </p:tavLst>
                                    </p:anim>
                                    <p:anim to="" calcmode="lin" valueType="num">
                                      <p:cBhvr>
                                        <p:cTn id="25" dur="700" fill="hold">
                                          <p:stCondLst>
                                            <p:cond delay="0"/>
                                          </p:stCondLst>
                                        </p:cTn>
                                        <p:tgtEl>
                                          <p:spTgt spid="3"/>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26" dur="700" fill="hold">
                                          <p:stCondLst>
                                            <p:cond delay="0"/>
                                          </p:stCondLst>
                                        </p:cTn>
                                        <p:tgtEl>
                                          <p:spTgt spid="3"/>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27" fill="hold">
                            <p:stCondLst>
                              <p:cond delay="2190"/>
                            </p:stCondLst>
                            <p:childTnLst>
                              <p:par>
                                <p:cTn id="28" presetID="10" presetClass="entr" presetSubtype="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500"/>
                                        <p:tgtEl>
                                          <p:spTgt spid="10"/>
                                        </p:tgtEl>
                                      </p:cBhvr>
                                    </p:animEffect>
                                  </p:childTnLst>
                                </p:cTn>
                              </p:par>
                            </p:childTnLst>
                          </p:cTn>
                        </p:par>
                        <p:par>
                          <p:cTn id="31" fill="hold">
                            <p:stCondLst>
                              <p:cond delay="2690"/>
                            </p:stCondLst>
                            <p:childTnLst>
                              <p:par>
                                <p:cTn id="32" presetID="10" presetClass="entr" presetSubtype="0" fill="hold" grpId="0" nodeType="after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3" grpId="0"/>
      <p:bldP spid="10" grpId="0"/>
      <p:bldP spid="11"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1758548" y="1369063"/>
            <a:ext cx="4461277"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75000"/>
                    <a:lumOff val="25000"/>
                  </a:schemeClr>
                </a:solidFill>
                <a:latin typeface="+mj-lt"/>
                <a:ea typeface="Roboto" panose="02000000000000000000" pitchFamily="2" charset="0"/>
                <a:cs typeface="Lato" panose="020F0502020204030203" pitchFamily="34" charset="0"/>
              </a:rPr>
              <a:t>Creative Design</a:t>
            </a:r>
          </a:p>
        </p:txBody>
      </p:sp>
      <p:sp>
        <p:nvSpPr>
          <p:cNvPr id="12" name="Rectangle 11"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302546" y="2278838"/>
            <a:ext cx="4918530" cy="2019014"/>
          </a:xfrm>
          <a:prstGeom prst="rect">
            <a:avLst/>
          </a:prstGeom>
        </p:spPr>
        <p:txBody>
          <a:bodyPr wrap="square">
            <a:spAutoFit/>
          </a:bodyPr>
          <a:lstStyle/>
          <a:p>
            <a:pPr>
              <a:lnSpc>
                <a:spcPct val="120000"/>
              </a:lnSpc>
              <a:spcBef>
                <a:spcPts val="1200"/>
              </a:spcBef>
            </a:pPr>
            <a:r>
              <a:rPr lang="es-ES" altLang="zh-CN" sz="2400" smtClean="0">
                <a:solidFill>
                  <a:schemeClr val="tx1">
                    <a:lumMod val="75000"/>
                    <a:lumOff val="25000"/>
                  </a:schemeClr>
                </a:solidFill>
                <a:latin typeface="+mj-lt"/>
                <a:ea typeface="Lato Light" panose="020F0502020204030203" pitchFamily="34" charset="0"/>
                <a:cs typeface="Lato Light" panose="020F0502020204030203" pitchFamily="34" charset="0"/>
              </a:rPr>
              <a:t>01. </a:t>
            </a:r>
          </a:p>
          <a:p>
            <a:pPr>
              <a:lnSpc>
                <a:spcPct val="120000"/>
              </a:lnSpc>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Simplicity</a:t>
            </a:r>
          </a:p>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soluta regione diceret, cum et atqui placerat petentium.</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3" name="Rectangle 1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2757664" y="5989149"/>
            <a:ext cx="4918530" cy="2019014"/>
          </a:xfrm>
          <a:prstGeom prst="rect">
            <a:avLst/>
          </a:prstGeom>
        </p:spPr>
        <p:txBody>
          <a:bodyPr wrap="square">
            <a:spAutoFit/>
          </a:bodyPr>
          <a:lstStyle/>
          <a:p>
            <a:pPr algn="r">
              <a:lnSpc>
                <a:spcPct val="120000"/>
              </a:lnSpc>
              <a:spcBef>
                <a:spcPts val="1200"/>
              </a:spcBef>
            </a:pPr>
            <a:r>
              <a:rPr lang="es-ES" altLang="zh-CN" sz="2400" smtClean="0">
                <a:solidFill>
                  <a:schemeClr val="tx1">
                    <a:lumMod val="75000"/>
                    <a:lumOff val="25000"/>
                  </a:schemeClr>
                </a:solidFill>
                <a:latin typeface="+mj-lt"/>
                <a:ea typeface="Lato Light" panose="020F0502020204030203" pitchFamily="34" charset="0"/>
                <a:cs typeface="Lato Light" panose="020F0502020204030203" pitchFamily="34" charset="0"/>
              </a:rPr>
              <a:t>02. </a:t>
            </a:r>
          </a:p>
          <a:p>
            <a:pPr algn="r">
              <a:lnSpc>
                <a:spcPct val="120000"/>
              </a:lnSpc>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Creative</a:t>
            </a:r>
          </a:p>
          <a:p>
            <a:pPr algn="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soluta regione diceret, cum et atqui placerat petentium.</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2" name="Picture Placeholder 1"/>
          <p:cNvSpPr>
            <a:spLocks noGrp="1"/>
          </p:cNvSpPr>
          <p:nvPr>
            <p:ph type="pic" sz="quarter" idx="10"/>
          </p:nvPr>
        </p:nvSpPr>
        <p:spPr/>
      </p:sp>
      <p:sp>
        <p:nvSpPr>
          <p:cNvPr id="5" name="Picture Placeholder 4"/>
          <p:cNvSpPr>
            <a:spLocks noGrp="1"/>
          </p:cNvSpPr>
          <p:nvPr>
            <p:ph type="pic" sz="quarter" idx="11"/>
          </p:nvPr>
        </p:nvSpPr>
        <p:spPr/>
      </p:sp>
    </p:spTree>
    <p:extLst>
      <p:ext uri="{BB962C8B-B14F-4D97-AF65-F5344CB8AC3E}">
        <p14:creationId xmlns:p14="http://schemas.microsoft.com/office/powerpoint/2010/main" val="38694672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3"/>
                                        </p:tgtEl>
                                        <p:attrNameLst>
                                          <p:attrName>style.visibility</p:attrName>
                                        </p:attrNameLst>
                                      </p:cBhvr>
                                      <p:to>
                                        <p:strVal val="visible"/>
                                      </p:to>
                                    </p:set>
                                    <p:anim to="" calcmode="lin" valueType="num">
                                      <p:cBhvr>
                                        <p:cTn id="7" dur="700" fill="hold">
                                          <p:stCondLst>
                                            <p:cond delay="0"/>
                                          </p:stCondLst>
                                        </p:cTn>
                                        <p:tgtEl>
                                          <p:spTgt spid="3"/>
                                        </p:tgtEl>
                                        <p:attrNameLst>
                                          <p:attrName>ppt_x</p:attrName>
                                        </p:attrNameLst>
                                      </p:cBhvr>
                                      <p:tavLst>
                                        <p:tav tm="0" fmla="#ppt_x-#ppt_w*1.2*((1.5-1.5*$)^3-(1.5-1.5*$)^2)">
                                          <p:val>
                                            <p:strVal val="0"/>
                                          </p:val>
                                        </p:tav>
                                        <p:tav tm="100000">
                                          <p:val>
                                            <p:strVal val="1"/>
                                          </p:val>
                                        </p:tav>
                                      </p:tavLst>
                                    </p:anim>
                                    <p:anim to="" calcmode="lin" valueType="num">
                                      <p:cBhvr>
                                        <p:cTn id="8" dur="700" fill="hold">
                                          <p:stCondLst>
                                            <p:cond delay="0"/>
                                          </p:stCondLst>
                                        </p:cTn>
                                        <p:tgtEl>
                                          <p:spTgt spid="3"/>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9" dur="700" fill="hold">
                                          <p:stCondLst>
                                            <p:cond delay="0"/>
                                          </p:stCondLst>
                                        </p:cTn>
                                        <p:tgtEl>
                                          <p:spTgt spid="3"/>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0" fill="hold">
                            <p:stCondLst>
                              <p:cond delay="1400"/>
                            </p:stCondLst>
                            <p:childTnLst>
                              <p:par>
                                <p:cTn id="11" presetID="2" presetClass="entr" presetSubtype="1" decel="100000"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1000" fill="hold"/>
                                        <p:tgtEl>
                                          <p:spTgt spid="2"/>
                                        </p:tgtEl>
                                        <p:attrNameLst>
                                          <p:attrName>ppt_x</p:attrName>
                                        </p:attrNameLst>
                                      </p:cBhvr>
                                      <p:tavLst>
                                        <p:tav tm="0">
                                          <p:val>
                                            <p:strVal val="#ppt_x"/>
                                          </p:val>
                                        </p:tav>
                                        <p:tav tm="100000">
                                          <p:val>
                                            <p:strVal val="#ppt_x"/>
                                          </p:val>
                                        </p:tav>
                                      </p:tavLst>
                                    </p:anim>
                                    <p:anim calcmode="lin" valueType="num">
                                      <p:cBhvr additive="base">
                                        <p:cTn id="14" dur="1000" fill="hold"/>
                                        <p:tgtEl>
                                          <p:spTgt spid="2"/>
                                        </p:tgtEl>
                                        <p:attrNameLst>
                                          <p:attrName>ppt_y</p:attrName>
                                        </p:attrNameLst>
                                      </p:cBhvr>
                                      <p:tavLst>
                                        <p:tav tm="0">
                                          <p:val>
                                            <p:strVal val="0-#ppt_h/2"/>
                                          </p:val>
                                        </p:tav>
                                        <p:tav tm="100000">
                                          <p:val>
                                            <p:strVal val="#ppt_y"/>
                                          </p:val>
                                        </p:tav>
                                      </p:tavLst>
                                    </p:anim>
                                  </p:childTnLst>
                                </p:cTn>
                              </p:par>
                              <p:par>
                                <p:cTn id="15" presetID="2" presetClass="entr" presetSubtype="4" decel="100000" fill="hold"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1000" fill="hold"/>
                                        <p:tgtEl>
                                          <p:spTgt spid="5"/>
                                        </p:tgtEl>
                                        <p:attrNameLst>
                                          <p:attrName>ppt_x</p:attrName>
                                        </p:attrNameLst>
                                      </p:cBhvr>
                                      <p:tavLst>
                                        <p:tav tm="0">
                                          <p:val>
                                            <p:strVal val="#ppt_x"/>
                                          </p:val>
                                        </p:tav>
                                        <p:tav tm="100000">
                                          <p:val>
                                            <p:strVal val="#ppt_x"/>
                                          </p:val>
                                        </p:tav>
                                      </p:tavLst>
                                    </p:anim>
                                    <p:anim calcmode="lin" valueType="num">
                                      <p:cBhvr additive="base">
                                        <p:cTn id="18" dur="1000" fill="hold"/>
                                        <p:tgtEl>
                                          <p:spTgt spid="5"/>
                                        </p:tgtEl>
                                        <p:attrNameLst>
                                          <p:attrName>ppt_y</p:attrName>
                                        </p:attrNameLst>
                                      </p:cBhvr>
                                      <p:tavLst>
                                        <p:tav tm="0">
                                          <p:val>
                                            <p:strVal val="1+#ppt_h/2"/>
                                          </p:val>
                                        </p:tav>
                                        <p:tav tm="100000">
                                          <p:val>
                                            <p:strVal val="#ppt_y"/>
                                          </p:val>
                                        </p:tav>
                                      </p:tavLst>
                                    </p:anim>
                                  </p:childTnLst>
                                </p:cTn>
                              </p:par>
                              <p:par>
                                <p:cTn id="19" presetID="2" presetClass="entr" presetSubtype="2" decel="100000" fill="hold" grpId="0" nodeType="withEffect">
                                  <p:stCondLst>
                                    <p:cond delay="0"/>
                                  </p:stCondLst>
                                  <p:childTnLst>
                                    <p:set>
                                      <p:cBhvr>
                                        <p:cTn id="20" dur="1" fill="hold">
                                          <p:stCondLst>
                                            <p:cond delay="0"/>
                                          </p:stCondLst>
                                        </p:cTn>
                                        <p:tgtEl>
                                          <p:spTgt spid="12"/>
                                        </p:tgtEl>
                                        <p:attrNameLst>
                                          <p:attrName>style.visibility</p:attrName>
                                        </p:attrNameLst>
                                      </p:cBhvr>
                                      <p:to>
                                        <p:strVal val="visible"/>
                                      </p:to>
                                    </p:set>
                                    <p:anim calcmode="lin" valueType="num">
                                      <p:cBhvr additive="base">
                                        <p:cTn id="21" dur="1000" fill="hold"/>
                                        <p:tgtEl>
                                          <p:spTgt spid="12"/>
                                        </p:tgtEl>
                                        <p:attrNameLst>
                                          <p:attrName>ppt_x</p:attrName>
                                        </p:attrNameLst>
                                      </p:cBhvr>
                                      <p:tavLst>
                                        <p:tav tm="0">
                                          <p:val>
                                            <p:strVal val="1+#ppt_w/2"/>
                                          </p:val>
                                        </p:tav>
                                        <p:tav tm="100000">
                                          <p:val>
                                            <p:strVal val="#ppt_x"/>
                                          </p:val>
                                        </p:tav>
                                      </p:tavLst>
                                    </p:anim>
                                    <p:anim calcmode="lin" valueType="num">
                                      <p:cBhvr additive="base">
                                        <p:cTn id="22" dur="1000" fill="hold"/>
                                        <p:tgtEl>
                                          <p:spTgt spid="12"/>
                                        </p:tgtEl>
                                        <p:attrNameLst>
                                          <p:attrName>ppt_y</p:attrName>
                                        </p:attrNameLst>
                                      </p:cBhvr>
                                      <p:tavLst>
                                        <p:tav tm="0">
                                          <p:val>
                                            <p:strVal val="#ppt_y"/>
                                          </p:val>
                                        </p:tav>
                                        <p:tav tm="100000">
                                          <p:val>
                                            <p:strVal val="#ppt_y"/>
                                          </p:val>
                                        </p:tav>
                                      </p:tavLst>
                                    </p:anim>
                                  </p:childTnLst>
                                </p:cTn>
                              </p:par>
                              <p:par>
                                <p:cTn id="23" presetID="2" presetClass="entr" presetSubtype="8" decel="100000" fill="hold" grpId="0" nodeType="withEffect">
                                  <p:stCondLst>
                                    <p:cond delay="0"/>
                                  </p:stCondLst>
                                  <p:childTnLst>
                                    <p:set>
                                      <p:cBhvr>
                                        <p:cTn id="24" dur="1" fill="hold">
                                          <p:stCondLst>
                                            <p:cond delay="0"/>
                                          </p:stCondLst>
                                        </p:cTn>
                                        <p:tgtEl>
                                          <p:spTgt spid="13"/>
                                        </p:tgtEl>
                                        <p:attrNameLst>
                                          <p:attrName>style.visibility</p:attrName>
                                        </p:attrNameLst>
                                      </p:cBhvr>
                                      <p:to>
                                        <p:strVal val="visible"/>
                                      </p:to>
                                    </p:set>
                                    <p:anim calcmode="lin" valueType="num">
                                      <p:cBhvr additive="base">
                                        <p:cTn id="25" dur="1000" fill="hold"/>
                                        <p:tgtEl>
                                          <p:spTgt spid="13"/>
                                        </p:tgtEl>
                                        <p:attrNameLst>
                                          <p:attrName>ppt_x</p:attrName>
                                        </p:attrNameLst>
                                      </p:cBhvr>
                                      <p:tavLst>
                                        <p:tav tm="0">
                                          <p:val>
                                            <p:strVal val="0-#ppt_w/2"/>
                                          </p:val>
                                        </p:tav>
                                        <p:tav tm="100000">
                                          <p:val>
                                            <p:strVal val="#ppt_x"/>
                                          </p:val>
                                        </p:tav>
                                      </p:tavLst>
                                    </p:anim>
                                    <p:anim calcmode="lin" valueType="num">
                                      <p:cBhvr additive="base">
                                        <p:cTn id="26" dur="10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2" grpId="0"/>
      <p:bldP spid="13"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8"/>
          <p:cNvSpPr/>
          <p:nvPr/>
        </p:nvSpPr>
        <p:spPr>
          <a:xfrm>
            <a:off x="1763315" y="2083843"/>
            <a:ext cx="6866335" cy="2019014"/>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a:p>
            <a:pPr>
              <a:lnSpc>
                <a:spcPct val="12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12" name="TextBox 11"/>
          <p:cNvSpPr txBox="1"/>
          <p:nvPr/>
        </p:nvSpPr>
        <p:spPr>
          <a:xfrm>
            <a:off x="1763315" y="5879445"/>
            <a:ext cx="5460274"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75000"/>
                    <a:lumOff val="25000"/>
                  </a:schemeClr>
                </a:solidFill>
                <a:latin typeface="+mj-lt"/>
                <a:ea typeface="Roboto" panose="02000000000000000000" pitchFamily="2" charset="0"/>
                <a:cs typeface="Lato" panose="020F0502020204030203" pitchFamily="34" charset="0"/>
              </a:rPr>
              <a:t>Creative Design</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Tree>
    <p:extLst>
      <p:ext uri="{BB962C8B-B14F-4D97-AF65-F5344CB8AC3E}">
        <p14:creationId xmlns:p14="http://schemas.microsoft.com/office/powerpoint/2010/main" val="836889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ppt_x"/>
                                          </p:val>
                                        </p:tav>
                                        <p:tav tm="100000">
                                          <p:val>
                                            <p:strVal val="#ppt_x"/>
                                          </p:val>
                                        </p:tav>
                                      </p:tavLst>
                                    </p:anim>
                                    <p:anim calcmode="lin" valueType="num">
                                      <p:cBhvr additive="base">
                                        <p:cTn id="8" dur="10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4" decel="100000"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000" fill="hold"/>
                                        <p:tgtEl>
                                          <p:spTgt spid="3"/>
                                        </p:tgtEl>
                                        <p:attrNameLst>
                                          <p:attrName>ppt_x</p:attrName>
                                        </p:attrNameLst>
                                      </p:cBhvr>
                                      <p:tavLst>
                                        <p:tav tm="0">
                                          <p:val>
                                            <p:strVal val="#ppt_x"/>
                                          </p:val>
                                        </p:tav>
                                        <p:tav tm="100000">
                                          <p:val>
                                            <p:strVal val="#ppt_x"/>
                                          </p:val>
                                        </p:tav>
                                      </p:tavLst>
                                    </p:anim>
                                    <p:anim calcmode="lin" valueType="num">
                                      <p:cBhvr additive="base">
                                        <p:cTn id="12" dur="1000" fill="hold"/>
                                        <p:tgtEl>
                                          <p:spTgt spid="3"/>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0" presetClass="entr" presetSubtype="0" fill="hold" grpId="0" nodeType="afterEffect">
                                  <p:stCondLst>
                                    <p:cond delay="0"/>
                                  </p:stCondLst>
                                  <p:iterate type="lt">
                                    <p:tmPct val="5000"/>
                                  </p:iterate>
                                  <p:childTnLst>
                                    <p:set>
                                      <p:cBhvr>
                                        <p:cTn id="15" dur="700" fill="hold">
                                          <p:stCondLst>
                                            <p:cond delay="0"/>
                                          </p:stCondLst>
                                        </p:cTn>
                                        <p:tgtEl>
                                          <p:spTgt spid="12"/>
                                        </p:tgtEl>
                                        <p:attrNameLst>
                                          <p:attrName>style.visibility</p:attrName>
                                        </p:attrNameLst>
                                      </p:cBhvr>
                                      <p:to>
                                        <p:strVal val="visible"/>
                                      </p:to>
                                    </p:set>
                                    <p:anim to="" calcmode="lin" valueType="num">
                                      <p:cBhvr>
                                        <p:cTn id="16" dur="700" fill="hold">
                                          <p:stCondLst>
                                            <p:cond delay="0"/>
                                          </p:stCondLst>
                                        </p:cTn>
                                        <p:tgtEl>
                                          <p:spTgt spid="12"/>
                                        </p:tgtEl>
                                        <p:attrNameLst>
                                          <p:attrName>ppt_x</p:attrName>
                                        </p:attrNameLst>
                                      </p:cBhvr>
                                      <p:tavLst>
                                        <p:tav tm="0" fmla="#ppt_x-#ppt_w*1.2*((1.5-1.5*$)^3-(1.5-1.5*$)^2)">
                                          <p:val>
                                            <p:strVal val="0"/>
                                          </p:val>
                                        </p:tav>
                                        <p:tav tm="100000">
                                          <p:val>
                                            <p:strVal val="1"/>
                                          </p:val>
                                        </p:tav>
                                      </p:tavLst>
                                    </p:anim>
                                    <p:anim to="" calcmode="lin" valueType="num">
                                      <p:cBhvr>
                                        <p:cTn id="17" dur="700" fill="hold">
                                          <p:stCondLst>
                                            <p:cond delay="0"/>
                                          </p:stCondLst>
                                        </p:cTn>
                                        <p:tgtEl>
                                          <p:spTgt spid="12"/>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8" dur="700" fill="hold">
                                          <p:stCondLst>
                                            <p:cond delay="0"/>
                                          </p:stCondLst>
                                        </p:cTn>
                                        <p:tgtEl>
                                          <p:spTgt spid="12"/>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9" fill="hold">
                            <p:stCondLst>
                              <p:cond delay="2400"/>
                            </p:stCondLst>
                            <p:childTnLst>
                              <p:par>
                                <p:cTn id="20" presetID="10" presetClass="entr" presetSubtype="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3"/>
          <p:cNvSpPr/>
          <p:nvPr/>
        </p:nvSpPr>
        <p:spPr>
          <a:xfrm flipV="1">
            <a:off x="0" y="0"/>
            <a:ext cx="13274439" cy="10287000"/>
          </a:xfrm>
          <a:custGeom>
            <a:avLst/>
            <a:gdLst>
              <a:gd name="connsiteX0" fmla="*/ 4972151 w 13274439"/>
              <a:gd name="connsiteY0" fmla="*/ 10287000 h 10287000"/>
              <a:gd name="connsiteX1" fmla="*/ 13274439 w 13274439"/>
              <a:gd name="connsiteY1" fmla="*/ 10287000 h 10287000"/>
              <a:gd name="connsiteX2" fmla="*/ 7335238 w 13274439"/>
              <a:gd name="connsiteY2" fmla="*/ 0 h 10287000"/>
              <a:gd name="connsiteX3" fmla="*/ 1634612 w 13274439"/>
              <a:gd name="connsiteY3" fmla="*/ 0 h 10287000"/>
              <a:gd name="connsiteX4" fmla="*/ 1179873 w 13274439"/>
              <a:gd name="connsiteY4" fmla="*/ 0 h 10287000"/>
              <a:gd name="connsiteX5" fmla="*/ 0 w 13274439"/>
              <a:gd name="connsiteY5" fmla="*/ 0 h 10287000"/>
              <a:gd name="connsiteX6" fmla="*/ 0 w 13274439"/>
              <a:gd name="connsiteY6" fmla="*/ 1674981 h 10287000"/>
              <a:gd name="connsiteX7" fmla="*/ 4972151 w 13274439"/>
              <a:gd name="connsiteY7" fmla="*/ 10287000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74439" h="10287000">
                <a:moveTo>
                  <a:pt x="4972151" y="10287000"/>
                </a:moveTo>
                <a:lnTo>
                  <a:pt x="13274439" y="10287000"/>
                </a:lnTo>
                <a:lnTo>
                  <a:pt x="7335238" y="0"/>
                </a:lnTo>
                <a:lnTo>
                  <a:pt x="1634612" y="0"/>
                </a:lnTo>
                <a:lnTo>
                  <a:pt x="1179873" y="0"/>
                </a:lnTo>
                <a:lnTo>
                  <a:pt x="0" y="0"/>
                </a:lnTo>
                <a:lnTo>
                  <a:pt x="0" y="1674981"/>
                </a:lnTo>
                <a:lnTo>
                  <a:pt x="4972151" y="1028700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8" name="Freeform 7"/>
          <p:cNvSpPr/>
          <p:nvPr/>
        </p:nvSpPr>
        <p:spPr>
          <a:xfrm rot="10800000" flipV="1">
            <a:off x="16865599" y="7823329"/>
            <a:ext cx="1422400" cy="2463669"/>
          </a:xfrm>
          <a:custGeom>
            <a:avLst/>
            <a:gdLst>
              <a:gd name="connsiteX0" fmla="*/ 0 w 4972151"/>
              <a:gd name="connsiteY0" fmla="*/ 8612019 h 8612019"/>
              <a:gd name="connsiteX1" fmla="*/ 1179873 w 4972151"/>
              <a:gd name="connsiteY1" fmla="*/ 8612019 h 8612019"/>
              <a:gd name="connsiteX2" fmla="*/ 1634612 w 4972151"/>
              <a:gd name="connsiteY2" fmla="*/ 8612019 h 8612019"/>
              <a:gd name="connsiteX3" fmla="*/ 4972151 w 4972151"/>
              <a:gd name="connsiteY3" fmla="*/ 8612019 h 8612019"/>
              <a:gd name="connsiteX4" fmla="*/ 0 w 4972151"/>
              <a:gd name="connsiteY4" fmla="*/ 0 h 8612019"/>
              <a:gd name="connsiteX5" fmla="*/ 0 w 4972151"/>
              <a:gd name="connsiteY5" fmla="*/ 8612019 h 861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72151" h="8612019">
                <a:moveTo>
                  <a:pt x="0" y="8612019"/>
                </a:moveTo>
                <a:lnTo>
                  <a:pt x="1179873" y="8612019"/>
                </a:lnTo>
                <a:lnTo>
                  <a:pt x="1634612" y="8612019"/>
                </a:lnTo>
                <a:lnTo>
                  <a:pt x="4972151" y="8612019"/>
                </a:lnTo>
                <a:lnTo>
                  <a:pt x="0" y="0"/>
                </a:lnTo>
                <a:lnTo>
                  <a:pt x="0" y="861201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 name="Rectangle 8"/>
          <p:cNvSpPr/>
          <p:nvPr/>
        </p:nvSpPr>
        <p:spPr>
          <a:xfrm>
            <a:off x="10581064" y="6673452"/>
            <a:ext cx="5918418" cy="1206292"/>
          </a:xfrm>
          <a:prstGeom prst="rect">
            <a:avLst/>
          </a:prstGeom>
        </p:spPr>
        <p:txBody>
          <a:bodyPr wrap="square">
            <a:spAutoFit/>
          </a:bodyPr>
          <a:lstStyle/>
          <a:p>
            <a:pP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Powerful</a:t>
            </a: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 </a:t>
            </a:r>
            <a:endParaRPr lang="en-US" altLang="zh-CN" sz="2400" dirty="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p:txBody>
      </p:sp>
      <p:sp>
        <p:nvSpPr>
          <p:cNvPr id="10" name="Rectangle 8"/>
          <p:cNvSpPr/>
          <p:nvPr/>
        </p:nvSpPr>
        <p:spPr>
          <a:xfrm>
            <a:off x="10581064" y="2399467"/>
            <a:ext cx="5918418" cy="1221873"/>
          </a:xfrm>
          <a:prstGeom prst="rect">
            <a:avLst/>
          </a:prstGeom>
        </p:spPr>
        <p:txBody>
          <a:bodyPr wrap="square">
            <a:spAutoFit/>
          </a:bodyPr>
          <a:lstStyle/>
          <a:p>
            <a:pPr>
              <a:lnSpc>
                <a:spcPct val="120000"/>
              </a:lnSpc>
              <a:spcBef>
                <a:spcPts val="12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Simple</a:t>
            </a:r>
            <a:endParaRPr lang="en-US" altLang="zh-CN" sz="2400" dirty="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p:txBody>
      </p:sp>
      <p:sp>
        <p:nvSpPr>
          <p:cNvPr id="11" name="Rectangle 8"/>
          <p:cNvSpPr/>
          <p:nvPr/>
        </p:nvSpPr>
        <p:spPr>
          <a:xfrm>
            <a:off x="10581064" y="4544250"/>
            <a:ext cx="5918418" cy="1206292"/>
          </a:xfrm>
          <a:prstGeom prst="rect">
            <a:avLst/>
          </a:prstGeom>
        </p:spPr>
        <p:txBody>
          <a:bodyPr wrap="square">
            <a:spAutoFit/>
          </a:bodyPr>
          <a:lstStyle/>
          <a:p>
            <a:pP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Professional</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p:txBody>
      </p:sp>
      <p:sp>
        <p:nvSpPr>
          <p:cNvPr id="12" name="Freeform 24"/>
          <p:cNvSpPr>
            <a:spLocks noEditPoints="1"/>
          </p:cNvSpPr>
          <p:nvPr/>
        </p:nvSpPr>
        <p:spPr bwMode="auto">
          <a:xfrm>
            <a:off x="9163804" y="2663725"/>
            <a:ext cx="693362" cy="693358"/>
          </a:xfrm>
          <a:custGeom>
            <a:avLst/>
            <a:gdLst>
              <a:gd name="T0" fmla="*/ 746 w 865"/>
              <a:gd name="T1" fmla="*/ 721 h 865"/>
              <a:gd name="T2" fmla="*/ 727 w 865"/>
              <a:gd name="T3" fmla="*/ 746 h 865"/>
              <a:gd name="T4" fmla="*/ 235 w 865"/>
              <a:gd name="T5" fmla="*/ 726 h 865"/>
              <a:gd name="T6" fmla="*/ 255 w 865"/>
              <a:gd name="T7" fmla="*/ 628 h 865"/>
              <a:gd name="T8" fmla="*/ 747 w 865"/>
              <a:gd name="T9" fmla="*/ 648 h 865"/>
              <a:gd name="T10" fmla="*/ 255 w 865"/>
              <a:gd name="T11" fmla="*/ 667 h 865"/>
              <a:gd name="T12" fmla="*/ 237 w 865"/>
              <a:gd name="T13" fmla="*/ 642 h 865"/>
              <a:gd name="T14" fmla="*/ 727 w 865"/>
              <a:gd name="T15" fmla="*/ 549 h 865"/>
              <a:gd name="T16" fmla="*/ 746 w 865"/>
              <a:gd name="T17" fmla="*/ 576 h 865"/>
              <a:gd name="T18" fmla="*/ 564 w 865"/>
              <a:gd name="T19" fmla="*/ 589 h 865"/>
              <a:gd name="T20" fmla="*/ 553 w 865"/>
              <a:gd name="T21" fmla="*/ 557 h 865"/>
              <a:gd name="T22" fmla="*/ 734 w 865"/>
              <a:gd name="T23" fmla="*/ 472 h 865"/>
              <a:gd name="T24" fmla="*/ 743 w 865"/>
              <a:gd name="T25" fmla="*/ 502 h 865"/>
              <a:gd name="T26" fmla="*/ 559 w 865"/>
              <a:gd name="T27" fmla="*/ 506 h 865"/>
              <a:gd name="T28" fmla="*/ 559 w 865"/>
              <a:gd name="T29" fmla="*/ 475 h 865"/>
              <a:gd name="T30" fmla="*/ 432 w 865"/>
              <a:gd name="T31" fmla="*/ 432 h 865"/>
              <a:gd name="T32" fmla="*/ 743 w 865"/>
              <a:gd name="T33" fmla="*/ 400 h 865"/>
              <a:gd name="T34" fmla="*/ 734 w 865"/>
              <a:gd name="T35" fmla="*/ 430 h 865"/>
              <a:gd name="T36" fmla="*/ 551 w 865"/>
              <a:gd name="T37" fmla="*/ 418 h 865"/>
              <a:gd name="T38" fmla="*/ 570 w 865"/>
              <a:gd name="T39" fmla="*/ 392 h 865"/>
              <a:gd name="T40" fmla="*/ 471 w 865"/>
              <a:gd name="T41" fmla="*/ 405 h 865"/>
              <a:gd name="T42" fmla="*/ 458 w 865"/>
              <a:gd name="T43" fmla="*/ 589 h 865"/>
              <a:gd name="T44" fmla="*/ 237 w 865"/>
              <a:gd name="T45" fmla="*/ 576 h 865"/>
              <a:gd name="T46" fmla="*/ 248 w 865"/>
              <a:gd name="T47" fmla="*/ 394 h 865"/>
              <a:gd name="T48" fmla="*/ 746 w 865"/>
              <a:gd name="T49" fmla="*/ 288 h 865"/>
              <a:gd name="T50" fmla="*/ 727 w 865"/>
              <a:gd name="T51" fmla="*/ 314 h 865"/>
              <a:gd name="T52" fmla="*/ 709 w 865"/>
              <a:gd name="T53" fmla="*/ 288 h 865"/>
              <a:gd name="T54" fmla="*/ 654 w 865"/>
              <a:gd name="T55" fmla="*/ 276 h 865"/>
              <a:gd name="T56" fmla="*/ 665 w 865"/>
              <a:gd name="T57" fmla="*/ 306 h 865"/>
              <a:gd name="T58" fmla="*/ 633 w 865"/>
              <a:gd name="T59" fmla="*/ 306 h 865"/>
              <a:gd name="T60" fmla="*/ 642 w 865"/>
              <a:gd name="T61" fmla="*/ 276 h 865"/>
              <a:gd name="T62" fmla="*/ 586 w 865"/>
              <a:gd name="T63" fmla="*/ 282 h 865"/>
              <a:gd name="T64" fmla="*/ 576 w 865"/>
              <a:gd name="T65" fmla="*/ 312 h 865"/>
              <a:gd name="T66" fmla="*/ 394 w 865"/>
              <a:gd name="T67" fmla="*/ 301 h 865"/>
              <a:gd name="T68" fmla="*/ 412 w 865"/>
              <a:gd name="T69" fmla="*/ 274 h 865"/>
              <a:gd name="T70" fmla="*/ 353 w 865"/>
              <a:gd name="T71" fmla="*/ 294 h 865"/>
              <a:gd name="T72" fmla="*/ 328 w 865"/>
              <a:gd name="T73" fmla="*/ 312 h 865"/>
              <a:gd name="T74" fmla="*/ 318 w 865"/>
              <a:gd name="T75" fmla="*/ 282 h 865"/>
              <a:gd name="T76" fmla="*/ 267 w 865"/>
              <a:gd name="T77" fmla="*/ 278 h 865"/>
              <a:gd name="T78" fmla="*/ 267 w 865"/>
              <a:gd name="T79" fmla="*/ 310 h 865"/>
              <a:gd name="T80" fmla="*/ 237 w 865"/>
              <a:gd name="T81" fmla="*/ 301 h 865"/>
              <a:gd name="T82" fmla="*/ 255 w 865"/>
              <a:gd name="T83" fmla="*/ 274 h 865"/>
              <a:gd name="T84" fmla="*/ 144 w 865"/>
              <a:gd name="T85" fmla="*/ 746 h 865"/>
              <a:gd name="T86" fmla="*/ 118 w 865"/>
              <a:gd name="T87" fmla="*/ 726 h 865"/>
              <a:gd name="T88" fmla="*/ 72 w 865"/>
              <a:gd name="T89" fmla="*/ 810 h 865"/>
              <a:gd name="T90" fmla="*/ 157 w 865"/>
              <a:gd name="T91" fmla="*/ 157 h 865"/>
              <a:gd name="T92" fmla="*/ 865 w 865"/>
              <a:gd name="T93" fmla="*/ 826 h 865"/>
              <a:gd name="T94" fmla="*/ 90 w 865"/>
              <a:gd name="T95" fmla="*/ 861 h 865"/>
              <a:gd name="T96" fmla="*/ 0 w 865"/>
              <a:gd name="T97" fmla="*/ 746 h 865"/>
              <a:gd name="T98" fmla="*/ 118 w 865"/>
              <a:gd name="T99" fmla="*/ 274 h 865"/>
              <a:gd name="T100" fmla="*/ 196 w 865"/>
              <a:gd name="T101" fmla="*/ 78 h 865"/>
              <a:gd name="T102" fmla="*/ 826 w 865"/>
              <a:gd name="T103" fmla="*/ 98 h 865"/>
              <a:gd name="T104" fmla="*/ 196 w 865"/>
              <a:gd name="T105" fmla="*/ 117 h 865"/>
              <a:gd name="T106" fmla="*/ 178 w 865"/>
              <a:gd name="T107" fmla="*/ 91 h 865"/>
              <a:gd name="T108" fmla="*/ 767 w 865"/>
              <a:gd name="T109" fmla="*/ 0 h 865"/>
              <a:gd name="T110" fmla="*/ 785 w 865"/>
              <a:gd name="T111" fmla="*/ 24 h 865"/>
              <a:gd name="T112" fmla="*/ 248 w 865"/>
              <a:gd name="T113" fmla="*/ 37 h 865"/>
              <a:gd name="T114" fmla="*/ 239 w 865"/>
              <a:gd name="T115" fmla="*/ 7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5" h="865">
                <a:moveTo>
                  <a:pt x="255" y="706"/>
                </a:moveTo>
                <a:lnTo>
                  <a:pt x="727" y="706"/>
                </a:lnTo>
                <a:lnTo>
                  <a:pt x="734" y="708"/>
                </a:lnTo>
                <a:lnTo>
                  <a:pt x="739" y="710"/>
                </a:lnTo>
                <a:lnTo>
                  <a:pt x="743" y="716"/>
                </a:lnTo>
                <a:lnTo>
                  <a:pt x="746" y="721"/>
                </a:lnTo>
                <a:lnTo>
                  <a:pt x="747" y="726"/>
                </a:lnTo>
                <a:lnTo>
                  <a:pt x="746" y="733"/>
                </a:lnTo>
                <a:lnTo>
                  <a:pt x="743" y="738"/>
                </a:lnTo>
                <a:lnTo>
                  <a:pt x="739" y="743"/>
                </a:lnTo>
                <a:lnTo>
                  <a:pt x="734" y="746"/>
                </a:lnTo>
                <a:lnTo>
                  <a:pt x="727" y="746"/>
                </a:lnTo>
                <a:lnTo>
                  <a:pt x="255" y="746"/>
                </a:lnTo>
                <a:lnTo>
                  <a:pt x="248" y="746"/>
                </a:lnTo>
                <a:lnTo>
                  <a:pt x="243" y="743"/>
                </a:lnTo>
                <a:lnTo>
                  <a:pt x="239" y="738"/>
                </a:lnTo>
                <a:lnTo>
                  <a:pt x="237" y="733"/>
                </a:lnTo>
                <a:lnTo>
                  <a:pt x="235" y="726"/>
                </a:lnTo>
                <a:lnTo>
                  <a:pt x="237" y="721"/>
                </a:lnTo>
                <a:lnTo>
                  <a:pt x="239" y="716"/>
                </a:lnTo>
                <a:lnTo>
                  <a:pt x="243" y="710"/>
                </a:lnTo>
                <a:lnTo>
                  <a:pt x="248" y="708"/>
                </a:lnTo>
                <a:lnTo>
                  <a:pt x="255" y="706"/>
                </a:lnTo>
                <a:close/>
                <a:moveTo>
                  <a:pt x="255" y="628"/>
                </a:moveTo>
                <a:lnTo>
                  <a:pt x="727" y="628"/>
                </a:lnTo>
                <a:lnTo>
                  <a:pt x="734" y="629"/>
                </a:lnTo>
                <a:lnTo>
                  <a:pt x="739" y="632"/>
                </a:lnTo>
                <a:lnTo>
                  <a:pt x="743" y="636"/>
                </a:lnTo>
                <a:lnTo>
                  <a:pt x="746" y="642"/>
                </a:lnTo>
                <a:lnTo>
                  <a:pt x="747" y="648"/>
                </a:lnTo>
                <a:lnTo>
                  <a:pt x="746" y="654"/>
                </a:lnTo>
                <a:lnTo>
                  <a:pt x="743" y="659"/>
                </a:lnTo>
                <a:lnTo>
                  <a:pt x="739" y="663"/>
                </a:lnTo>
                <a:lnTo>
                  <a:pt x="734" y="667"/>
                </a:lnTo>
                <a:lnTo>
                  <a:pt x="727" y="667"/>
                </a:lnTo>
                <a:lnTo>
                  <a:pt x="255" y="667"/>
                </a:lnTo>
                <a:lnTo>
                  <a:pt x="248" y="667"/>
                </a:lnTo>
                <a:lnTo>
                  <a:pt x="243" y="663"/>
                </a:lnTo>
                <a:lnTo>
                  <a:pt x="239" y="659"/>
                </a:lnTo>
                <a:lnTo>
                  <a:pt x="237" y="654"/>
                </a:lnTo>
                <a:lnTo>
                  <a:pt x="235" y="648"/>
                </a:lnTo>
                <a:lnTo>
                  <a:pt x="237" y="642"/>
                </a:lnTo>
                <a:lnTo>
                  <a:pt x="239" y="636"/>
                </a:lnTo>
                <a:lnTo>
                  <a:pt x="243" y="632"/>
                </a:lnTo>
                <a:lnTo>
                  <a:pt x="248" y="629"/>
                </a:lnTo>
                <a:lnTo>
                  <a:pt x="255" y="628"/>
                </a:lnTo>
                <a:close/>
                <a:moveTo>
                  <a:pt x="570" y="549"/>
                </a:moveTo>
                <a:lnTo>
                  <a:pt x="727" y="549"/>
                </a:lnTo>
                <a:lnTo>
                  <a:pt x="734" y="551"/>
                </a:lnTo>
                <a:lnTo>
                  <a:pt x="739" y="553"/>
                </a:lnTo>
                <a:lnTo>
                  <a:pt x="743" y="557"/>
                </a:lnTo>
                <a:lnTo>
                  <a:pt x="746" y="564"/>
                </a:lnTo>
                <a:lnTo>
                  <a:pt x="747" y="569"/>
                </a:lnTo>
                <a:lnTo>
                  <a:pt x="746" y="576"/>
                </a:lnTo>
                <a:lnTo>
                  <a:pt x="743" y="581"/>
                </a:lnTo>
                <a:lnTo>
                  <a:pt x="739" y="585"/>
                </a:lnTo>
                <a:lnTo>
                  <a:pt x="734" y="589"/>
                </a:lnTo>
                <a:lnTo>
                  <a:pt x="727" y="589"/>
                </a:lnTo>
                <a:lnTo>
                  <a:pt x="570" y="589"/>
                </a:lnTo>
                <a:lnTo>
                  <a:pt x="564" y="589"/>
                </a:lnTo>
                <a:lnTo>
                  <a:pt x="559" y="585"/>
                </a:lnTo>
                <a:lnTo>
                  <a:pt x="553" y="581"/>
                </a:lnTo>
                <a:lnTo>
                  <a:pt x="551" y="576"/>
                </a:lnTo>
                <a:lnTo>
                  <a:pt x="551" y="569"/>
                </a:lnTo>
                <a:lnTo>
                  <a:pt x="551" y="564"/>
                </a:lnTo>
                <a:lnTo>
                  <a:pt x="553" y="557"/>
                </a:lnTo>
                <a:lnTo>
                  <a:pt x="559" y="553"/>
                </a:lnTo>
                <a:lnTo>
                  <a:pt x="564" y="551"/>
                </a:lnTo>
                <a:lnTo>
                  <a:pt x="570" y="549"/>
                </a:lnTo>
                <a:close/>
                <a:moveTo>
                  <a:pt x="570" y="471"/>
                </a:moveTo>
                <a:lnTo>
                  <a:pt x="727" y="471"/>
                </a:lnTo>
                <a:lnTo>
                  <a:pt x="734" y="472"/>
                </a:lnTo>
                <a:lnTo>
                  <a:pt x="739" y="475"/>
                </a:lnTo>
                <a:lnTo>
                  <a:pt x="743" y="479"/>
                </a:lnTo>
                <a:lnTo>
                  <a:pt x="746" y="484"/>
                </a:lnTo>
                <a:lnTo>
                  <a:pt x="747" y="490"/>
                </a:lnTo>
                <a:lnTo>
                  <a:pt x="746" y="497"/>
                </a:lnTo>
                <a:lnTo>
                  <a:pt x="743" y="502"/>
                </a:lnTo>
                <a:lnTo>
                  <a:pt x="739" y="506"/>
                </a:lnTo>
                <a:lnTo>
                  <a:pt x="734" y="509"/>
                </a:lnTo>
                <a:lnTo>
                  <a:pt x="727" y="510"/>
                </a:lnTo>
                <a:lnTo>
                  <a:pt x="570" y="510"/>
                </a:lnTo>
                <a:lnTo>
                  <a:pt x="564" y="509"/>
                </a:lnTo>
                <a:lnTo>
                  <a:pt x="559" y="506"/>
                </a:lnTo>
                <a:lnTo>
                  <a:pt x="553" y="502"/>
                </a:lnTo>
                <a:lnTo>
                  <a:pt x="551" y="497"/>
                </a:lnTo>
                <a:lnTo>
                  <a:pt x="551" y="490"/>
                </a:lnTo>
                <a:lnTo>
                  <a:pt x="551" y="484"/>
                </a:lnTo>
                <a:lnTo>
                  <a:pt x="553" y="479"/>
                </a:lnTo>
                <a:lnTo>
                  <a:pt x="559" y="475"/>
                </a:lnTo>
                <a:lnTo>
                  <a:pt x="564" y="472"/>
                </a:lnTo>
                <a:lnTo>
                  <a:pt x="570" y="471"/>
                </a:lnTo>
                <a:close/>
                <a:moveTo>
                  <a:pt x="275" y="432"/>
                </a:moveTo>
                <a:lnTo>
                  <a:pt x="275" y="549"/>
                </a:lnTo>
                <a:lnTo>
                  <a:pt x="432" y="549"/>
                </a:lnTo>
                <a:lnTo>
                  <a:pt x="432" y="432"/>
                </a:lnTo>
                <a:lnTo>
                  <a:pt x="275" y="432"/>
                </a:lnTo>
                <a:close/>
                <a:moveTo>
                  <a:pt x="570" y="392"/>
                </a:moveTo>
                <a:lnTo>
                  <a:pt x="727" y="392"/>
                </a:lnTo>
                <a:lnTo>
                  <a:pt x="734" y="394"/>
                </a:lnTo>
                <a:lnTo>
                  <a:pt x="739" y="396"/>
                </a:lnTo>
                <a:lnTo>
                  <a:pt x="743" y="400"/>
                </a:lnTo>
                <a:lnTo>
                  <a:pt x="746" y="405"/>
                </a:lnTo>
                <a:lnTo>
                  <a:pt x="747" y="412"/>
                </a:lnTo>
                <a:lnTo>
                  <a:pt x="746" y="418"/>
                </a:lnTo>
                <a:lnTo>
                  <a:pt x="743" y="424"/>
                </a:lnTo>
                <a:lnTo>
                  <a:pt x="739" y="428"/>
                </a:lnTo>
                <a:lnTo>
                  <a:pt x="734" y="430"/>
                </a:lnTo>
                <a:lnTo>
                  <a:pt x="727" y="432"/>
                </a:lnTo>
                <a:lnTo>
                  <a:pt x="570" y="432"/>
                </a:lnTo>
                <a:lnTo>
                  <a:pt x="564" y="430"/>
                </a:lnTo>
                <a:lnTo>
                  <a:pt x="559" y="428"/>
                </a:lnTo>
                <a:lnTo>
                  <a:pt x="553" y="424"/>
                </a:lnTo>
                <a:lnTo>
                  <a:pt x="551" y="418"/>
                </a:lnTo>
                <a:lnTo>
                  <a:pt x="551" y="412"/>
                </a:lnTo>
                <a:lnTo>
                  <a:pt x="551" y="405"/>
                </a:lnTo>
                <a:lnTo>
                  <a:pt x="553" y="400"/>
                </a:lnTo>
                <a:lnTo>
                  <a:pt x="559" y="396"/>
                </a:lnTo>
                <a:lnTo>
                  <a:pt x="564" y="394"/>
                </a:lnTo>
                <a:lnTo>
                  <a:pt x="570" y="392"/>
                </a:lnTo>
                <a:close/>
                <a:moveTo>
                  <a:pt x="255" y="392"/>
                </a:moveTo>
                <a:lnTo>
                  <a:pt x="451" y="392"/>
                </a:lnTo>
                <a:lnTo>
                  <a:pt x="458" y="394"/>
                </a:lnTo>
                <a:lnTo>
                  <a:pt x="463" y="396"/>
                </a:lnTo>
                <a:lnTo>
                  <a:pt x="468" y="400"/>
                </a:lnTo>
                <a:lnTo>
                  <a:pt x="471" y="405"/>
                </a:lnTo>
                <a:lnTo>
                  <a:pt x="471" y="412"/>
                </a:lnTo>
                <a:lnTo>
                  <a:pt x="471" y="569"/>
                </a:lnTo>
                <a:lnTo>
                  <a:pt x="471" y="576"/>
                </a:lnTo>
                <a:lnTo>
                  <a:pt x="468" y="581"/>
                </a:lnTo>
                <a:lnTo>
                  <a:pt x="463" y="585"/>
                </a:lnTo>
                <a:lnTo>
                  <a:pt x="458" y="589"/>
                </a:lnTo>
                <a:lnTo>
                  <a:pt x="451" y="589"/>
                </a:lnTo>
                <a:lnTo>
                  <a:pt x="255" y="589"/>
                </a:lnTo>
                <a:lnTo>
                  <a:pt x="248" y="589"/>
                </a:lnTo>
                <a:lnTo>
                  <a:pt x="243" y="585"/>
                </a:lnTo>
                <a:lnTo>
                  <a:pt x="239" y="581"/>
                </a:lnTo>
                <a:lnTo>
                  <a:pt x="237" y="576"/>
                </a:lnTo>
                <a:lnTo>
                  <a:pt x="235" y="569"/>
                </a:lnTo>
                <a:lnTo>
                  <a:pt x="235" y="412"/>
                </a:lnTo>
                <a:lnTo>
                  <a:pt x="237" y="405"/>
                </a:lnTo>
                <a:lnTo>
                  <a:pt x="239" y="400"/>
                </a:lnTo>
                <a:lnTo>
                  <a:pt x="243" y="396"/>
                </a:lnTo>
                <a:lnTo>
                  <a:pt x="248" y="394"/>
                </a:lnTo>
                <a:lnTo>
                  <a:pt x="255" y="392"/>
                </a:lnTo>
                <a:close/>
                <a:moveTo>
                  <a:pt x="727" y="274"/>
                </a:moveTo>
                <a:lnTo>
                  <a:pt x="734" y="276"/>
                </a:lnTo>
                <a:lnTo>
                  <a:pt x="739" y="278"/>
                </a:lnTo>
                <a:lnTo>
                  <a:pt x="743" y="282"/>
                </a:lnTo>
                <a:lnTo>
                  <a:pt x="746" y="288"/>
                </a:lnTo>
                <a:lnTo>
                  <a:pt x="747" y="294"/>
                </a:lnTo>
                <a:lnTo>
                  <a:pt x="746" y="301"/>
                </a:lnTo>
                <a:lnTo>
                  <a:pt x="743" y="306"/>
                </a:lnTo>
                <a:lnTo>
                  <a:pt x="739" y="310"/>
                </a:lnTo>
                <a:lnTo>
                  <a:pt x="734" y="312"/>
                </a:lnTo>
                <a:lnTo>
                  <a:pt x="727" y="314"/>
                </a:lnTo>
                <a:lnTo>
                  <a:pt x="721" y="312"/>
                </a:lnTo>
                <a:lnTo>
                  <a:pt x="716" y="310"/>
                </a:lnTo>
                <a:lnTo>
                  <a:pt x="712" y="306"/>
                </a:lnTo>
                <a:lnTo>
                  <a:pt x="709" y="301"/>
                </a:lnTo>
                <a:lnTo>
                  <a:pt x="708" y="294"/>
                </a:lnTo>
                <a:lnTo>
                  <a:pt x="709" y="288"/>
                </a:lnTo>
                <a:lnTo>
                  <a:pt x="712" y="282"/>
                </a:lnTo>
                <a:lnTo>
                  <a:pt x="716" y="278"/>
                </a:lnTo>
                <a:lnTo>
                  <a:pt x="721" y="276"/>
                </a:lnTo>
                <a:lnTo>
                  <a:pt x="727" y="274"/>
                </a:lnTo>
                <a:close/>
                <a:moveTo>
                  <a:pt x="649" y="274"/>
                </a:moveTo>
                <a:lnTo>
                  <a:pt x="654" y="276"/>
                </a:lnTo>
                <a:lnTo>
                  <a:pt x="661" y="278"/>
                </a:lnTo>
                <a:lnTo>
                  <a:pt x="665" y="282"/>
                </a:lnTo>
                <a:lnTo>
                  <a:pt x="667" y="288"/>
                </a:lnTo>
                <a:lnTo>
                  <a:pt x="669" y="294"/>
                </a:lnTo>
                <a:lnTo>
                  <a:pt x="667" y="301"/>
                </a:lnTo>
                <a:lnTo>
                  <a:pt x="665" y="306"/>
                </a:lnTo>
                <a:lnTo>
                  <a:pt x="661" y="310"/>
                </a:lnTo>
                <a:lnTo>
                  <a:pt x="654" y="312"/>
                </a:lnTo>
                <a:lnTo>
                  <a:pt x="649" y="314"/>
                </a:lnTo>
                <a:lnTo>
                  <a:pt x="642" y="312"/>
                </a:lnTo>
                <a:lnTo>
                  <a:pt x="637" y="310"/>
                </a:lnTo>
                <a:lnTo>
                  <a:pt x="633" y="306"/>
                </a:lnTo>
                <a:lnTo>
                  <a:pt x="629" y="301"/>
                </a:lnTo>
                <a:lnTo>
                  <a:pt x="629" y="294"/>
                </a:lnTo>
                <a:lnTo>
                  <a:pt x="629" y="288"/>
                </a:lnTo>
                <a:lnTo>
                  <a:pt x="633" y="282"/>
                </a:lnTo>
                <a:lnTo>
                  <a:pt x="637" y="278"/>
                </a:lnTo>
                <a:lnTo>
                  <a:pt x="642" y="276"/>
                </a:lnTo>
                <a:lnTo>
                  <a:pt x="649" y="274"/>
                </a:lnTo>
                <a:close/>
                <a:moveTo>
                  <a:pt x="412" y="274"/>
                </a:moveTo>
                <a:lnTo>
                  <a:pt x="570" y="274"/>
                </a:lnTo>
                <a:lnTo>
                  <a:pt x="576" y="276"/>
                </a:lnTo>
                <a:lnTo>
                  <a:pt x="581" y="278"/>
                </a:lnTo>
                <a:lnTo>
                  <a:pt x="586" y="282"/>
                </a:lnTo>
                <a:lnTo>
                  <a:pt x="589" y="288"/>
                </a:lnTo>
                <a:lnTo>
                  <a:pt x="590" y="294"/>
                </a:lnTo>
                <a:lnTo>
                  <a:pt x="589" y="301"/>
                </a:lnTo>
                <a:lnTo>
                  <a:pt x="586" y="306"/>
                </a:lnTo>
                <a:lnTo>
                  <a:pt x="581" y="310"/>
                </a:lnTo>
                <a:lnTo>
                  <a:pt x="576" y="312"/>
                </a:lnTo>
                <a:lnTo>
                  <a:pt x="570" y="314"/>
                </a:lnTo>
                <a:lnTo>
                  <a:pt x="412" y="314"/>
                </a:lnTo>
                <a:lnTo>
                  <a:pt x="407" y="312"/>
                </a:lnTo>
                <a:lnTo>
                  <a:pt x="402" y="310"/>
                </a:lnTo>
                <a:lnTo>
                  <a:pt x="396" y="306"/>
                </a:lnTo>
                <a:lnTo>
                  <a:pt x="394" y="301"/>
                </a:lnTo>
                <a:lnTo>
                  <a:pt x="392" y="294"/>
                </a:lnTo>
                <a:lnTo>
                  <a:pt x="394" y="288"/>
                </a:lnTo>
                <a:lnTo>
                  <a:pt x="396" y="282"/>
                </a:lnTo>
                <a:lnTo>
                  <a:pt x="402" y="278"/>
                </a:lnTo>
                <a:lnTo>
                  <a:pt x="407" y="276"/>
                </a:lnTo>
                <a:lnTo>
                  <a:pt x="412" y="274"/>
                </a:lnTo>
                <a:close/>
                <a:moveTo>
                  <a:pt x="334" y="274"/>
                </a:moveTo>
                <a:lnTo>
                  <a:pt x="340" y="276"/>
                </a:lnTo>
                <a:lnTo>
                  <a:pt x="345" y="278"/>
                </a:lnTo>
                <a:lnTo>
                  <a:pt x="349" y="282"/>
                </a:lnTo>
                <a:lnTo>
                  <a:pt x="353" y="288"/>
                </a:lnTo>
                <a:lnTo>
                  <a:pt x="353" y="294"/>
                </a:lnTo>
                <a:lnTo>
                  <a:pt x="353" y="301"/>
                </a:lnTo>
                <a:lnTo>
                  <a:pt x="349" y="306"/>
                </a:lnTo>
                <a:lnTo>
                  <a:pt x="345" y="310"/>
                </a:lnTo>
                <a:lnTo>
                  <a:pt x="340" y="312"/>
                </a:lnTo>
                <a:lnTo>
                  <a:pt x="334" y="314"/>
                </a:lnTo>
                <a:lnTo>
                  <a:pt x="328" y="312"/>
                </a:lnTo>
                <a:lnTo>
                  <a:pt x="322" y="310"/>
                </a:lnTo>
                <a:lnTo>
                  <a:pt x="318" y="306"/>
                </a:lnTo>
                <a:lnTo>
                  <a:pt x="315" y="301"/>
                </a:lnTo>
                <a:lnTo>
                  <a:pt x="314" y="294"/>
                </a:lnTo>
                <a:lnTo>
                  <a:pt x="315" y="288"/>
                </a:lnTo>
                <a:lnTo>
                  <a:pt x="318" y="282"/>
                </a:lnTo>
                <a:lnTo>
                  <a:pt x="322" y="278"/>
                </a:lnTo>
                <a:lnTo>
                  <a:pt x="328" y="276"/>
                </a:lnTo>
                <a:lnTo>
                  <a:pt x="334" y="274"/>
                </a:lnTo>
                <a:close/>
                <a:moveTo>
                  <a:pt x="255" y="274"/>
                </a:moveTo>
                <a:lnTo>
                  <a:pt x="262" y="276"/>
                </a:lnTo>
                <a:lnTo>
                  <a:pt x="267" y="278"/>
                </a:lnTo>
                <a:lnTo>
                  <a:pt x="271" y="282"/>
                </a:lnTo>
                <a:lnTo>
                  <a:pt x="273" y="288"/>
                </a:lnTo>
                <a:lnTo>
                  <a:pt x="275" y="294"/>
                </a:lnTo>
                <a:lnTo>
                  <a:pt x="273" y="301"/>
                </a:lnTo>
                <a:lnTo>
                  <a:pt x="271" y="306"/>
                </a:lnTo>
                <a:lnTo>
                  <a:pt x="267" y="310"/>
                </a:lnTo>
                <a:lnTo>
                  <a:pt x="262" y="312"/>
                </a:lnTo>
                <a:lnTo>
                  <a:pt x="255" y="314"/>
                </a:lnTo>
                <a:lnTo>
                  <a:pt x="248" y="312"/>
                </a:lnTo>
                <a:lnTo>
                  <a:pt x="243" y="310"/>
                </a:lnTo>
                <a:lnTo>
                  <a:pt x="239" y="306"/>
                </a:lnTo>
                <a:lnTo>
                  <a:pt x="237" y="301"/>
                </a:lnTo>
                <a:lnTo>
                  <a:pt x="235" y="294"/>
                </a:lnTo>
                <a:lnTo>
                  <a:pt x="237" y="288"/>
                </a:lnTo>
                <a:lnTo>
                  <a:pt x="239" y="282"/>
                </a:lnTo>
                <a:lnTo>
                  <a:pt x="243" y="278"/>
                </a:lnTo>
                <a:lnTo>
                  <a:pt x="248" y="276"/>
                </a:lnTo>
                <a:lnTo>
                  <a:pt x="255" y="274"/>
                </a:lnTo>
                <a:close/>
                <a:moveTo>
                  <a:pt x="157" y="196"/>
                </a:moveTo>
                <a:lnTo>
                  <a:pt x="157" y="726"/>
                </a:lnTo>
                <a:lnTo>
                  <a:pt x="156" y="733"/>
                </a:lnTo>
                <a:lnTo>
                  <a:pt x="153" y="738"/>
                </a:lnTo>
                <a:lnTo>
                  <a:pt x="149" y="743"/>
                </a:lnTo>
                <a:lnTo>
                  <a:pt x="144" y="746"/>
                </a:lnTo>
                <a:lnTo>
                  <a:pt x="137" y="746"/>
                </a:lnTo>
                <a:lnTo>
                  <a:pt x="131" y="746"/>
                </a:lnTo>
                <a:lnTo>
                  <a:pt x="125" y="743"/>
                </a:lnTo>
                <a:lnTo>
                  <a:pt x="122" y="738"/>
                </a:lnTo>
                <a:lnTo>
                  <a:pt x="119" y="733"/>
                </a:lnTo>
                <a:lnTo>
                  <a:pt x="118" y="726"/>
                </a:lnTo>
                <a:lnTo>
                  <a:pt x="118" y="314"/>
                </a:lnTo>
                <a:lnTo>
                  <a:pt x="39" y="314"/>
                </a:lnTo>
                <a:lnTo>
                  <a:pt x="39" y="746"/>
                </a:lnTo>
                <a:lnTo>
                  <a:pt x="43" y="771"/>
                </a:lnTo>
                <a:lnTo>
                  <a:pt x="53" y="793"/>
                </a:lnTo>
                <a:lnTo>
                  <a:pt x="72" y="810"/>
                </a:lnTo>
                <a:lnTo>
                  <a:pt x="93" y="822"/>
                </a:lnTo>
                <a:lnTo>
                  <a:pt x="118" y="826"/>
                </a:lnTo>
                <a:lnTo>
                  <a:pt x="826" y="826"/>
                </a:lnTo>
                <a:lnTo>
                  <a:pt x="826" y="196"/>
                </a:lnTo>
                <a:lnTo>
                  <a:pt x="157" y="196"/>
                </a:lnTo>
                <a:close/>
                <a:moveTo>
                  <a:pt x="157" y="157"/>
                </a:moveTo>
                <a:lnTo>
                  <a:pt x="826" y="157"/>
                </a:lnTo>
                <a:lnTo>
                  <a:pt x="841" y="159"/>
                </a:lnTo>
                <a:lnTo>
                  <a:pt x="853" y="168"/>
                </a:lnTo>
                <a:lnTo>
                  <a:pt x="862" y="180"/>
                </a:lnTo>
                <a:lnTo>
                  <a:pt x="865" y="196"/>
                </a:lnTo>
                <a:lnTo>
                  <a:pt x="865" y="826"/>
                </a:lnTo>
                <a:lnTo>
                  <a:pt x="862" y="840"/>
                </a:lnTo>
                <a:lnTo>
                  <a:pt x="853" y="853"/>
                </a:lnTo>
                <a:lnTo>
                  <a:pt x="841" y="861"/>
                </a:lnTo>
                <a:lnTo>
                  <a:pt x="826" y="865"/>
                </a:lnTo>
                <a:lnTo>
                  <a:pt x="118" y="865"/>
                </a:lnTo>
                <a:lnTo>
                  <a:pt x="90" y="861"/>
                </a:lnTo>
                <a:lnTo>
                  <a:pt x="65" y="852"/>
                </a:lnTo>
                <a:lnTo>
                  <a:pt x="44" y="839"/>
                </a:lnTo>
                <a:lnTo>
                  <a:pt x="26" y="820"/>
                </a:lnTo>
                <a:lnTo>
                  <a:pt x="12" y="798"/>
                </a:lnTo>
                <a:lnTo>
                  <a:pt x="2" y="773"/>
                </a:lnTo>
                <a:lnTo>
                  <a:pt x="0" y="746"/>
                </a:lnTo>
                <a:lnTo>
                  <a:pt x="0" y="314"/>
                </a:lnTo>
                <a:lnTo>
                  <a:pt x="2" y="298"/>
                </a:lnTo>
                <a:lnTo>
                  <a:pt x="12" y="286"/>
                </a:lnTo>
                <a:lnTo>
                  <a:pt x="23" y="277"/>
                </a:lnTo>
                <a:lnTo>
                  <a:pt x="39" y="274"/>
                </a:lnTo>
                <a:lnTo>
                  <a:pt x="118" y="274"/>
                </a:lnTo>
                <a:lnTo>
                  <a:pt x="118" y="196"/>
                </a:lnTo>
                <a:lnTo>
                  <a:pt x="120" y="180"/>
                </a:lnTo>
                <a:lnTo>
                  <a:pt x="129" y="168"/>
                </a:lnTo>
                <a:lnTo>
                  <a:pt x="141" y="159"/>
                </a:lnTo>
                <a:lnTo>
                  <a:pt x="157" y="157"/>
                </a:lnTo>
                <a:close/>
                <a:moveTo>
                  <a:pt x="196" y="78"/>
                </a:moveTo>
                <a:lnTo>
                  <a:pt x="806" y="78"/>
                </a:lnTo>
                <a:lnTo>
                  <a:pt x="813" y="78"/>
                </a:lnTo>
                <a:lnTo>
                  <a:pt x="818" y="82"/>
                </a:lnTo>
                <a:lnTo>
                  <a:pt x="822" y="86"/>
                </a:lnTo>
                <a:lnTo>
                  <a:pt x="824" y="91"/>
                </a:lnTo>
                <a:lnTo>
                  <a:pt x="826" y="98"/>
                </a:lnTo>
                <a:lnTo>
                  <a:pt x="824" y="103"/>
                </a:lnTo>
                <a:lnTo>
                  <a:pt x="822" y="109"/>
                </a:lnTo>
                <a:lnTo>
                  <a:pt x="818" y="113"/>
                </a:lnTo>
                <a:lnTo>
                  <a:pt x="813" y="116"/>
                </a:lnTo>
                <a:lnTo>
                  <a:pt x="806" y="117"/>
                </a:lnTo>
                <a:lnTo>
                  <a:pt x="196" y="117"/>
                </a:lnTo>
                <a:lnTo>
                  <a:pt x="190" y="116"/>
                </a:lnTo>
                <a:lnTo>
                  <a:pt x="184" y="113"/>
                </a:lnTo>
                <a:lnTo>
                  <a:pt x="180" y="109"/>
                </a:lnTo>
                <a:lnTo>
                  <a:pt x="178" y="103"/>
                </a:lnTo>
                <a:lnTo>
                  <a:pt x="177" y="98"/>
                </a:lnTo>
                <a:lnTo>
                  <a:pt x="178" y="91"/>
                </a:lnTo>
                <a:lnTo>
                  <a:pt x="180" y="86"/>
                </a:lnTo>
                <a:lnTo>
                  <a:pt x="184" y="82"/>
                </a:lnTo>
                <a:lnTo>
                  <a:pt x="190" y="78"/>
                </a:lnTo>
                <a:lnTo>
                  <a:pt x="196" y="78"/>
                </a:lnTo>
                <a:close/>
                <a:moveTo>
                  <a:pt x="255" y="0"/>
                </a:moveTo>
                <a:lnTo>
                  <a:pt x="767" y="0"/>
                </a:lnTo>
                <a:lnTo>
                  <a:pt x="773" y="0"/>
                </a:lnTo>
                <a:lnTo>
                  <a:pt x="779" y="2"/>
                </a:lnTo>
                <a:lnTo>
                  <a:pt x="782" y="7"/>
                </a:lnTo>
                <a:lnTo>
                  <a:pt x="785" y="13"/>
                </a:lnTo>
                <a:lnTo>
                  <a:pt x="786" y="19"/>
                </a:lnTo>
                <a:lnTo>
                  <a:pt x="785" y="24"/>
                </a:lnTo>
                <a:lnTo>
                  <a:pt x="782" y="30"/>
                </a:lnTo>
                <a:lnTo>
                  <a:pt x="779" y="35"/>
                </a:lnTo>
                <a:lnTo>
                  <a:pt x="773" y="37"/>
                </a:lnTo>
                <a:lnTo>
                  <a:pt x="767" y="39"/>
                </a:lnTo>
                <a:lnTo>
                  <a:pt x="255" y="39"/>
                </a:lnTo>
                <a:lnTo>
                  <a:pt x="248" y="37"/>
                </a:lnTo>
                <a:lnTo>
                  <a:pt x="243" y="35"/>
                </a:lnTo>
                <a:lnTo>
                  <a:pt x="239" y="30"/>
                </a:lnTo>
                <a:lnTo>
                  <a:pt x="237" y="24"/>
                </a:lnTo>
                <a:lnTo>
                  <a:pt x="235" y="19"/>
                </a:lnTo>
                <a:lnTo>
                  <a:pt x="237" y="13"/>
                </a:lnTo>
                <a:lnTo>
                  <a:pt x="239" y="7"/>
                </a:lnTo>
                <a:lnTo>
                  <a:pt x="243" y="2"/>
                </a:lnTo>
                <a:lnTo>
                  <a:pt x="248" y="0"/>
                </a:lnTo>
                <a:lnTo>
                  <a:pt x="255"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56"/>
          <p:cNvSpPr>
            <a:spLocks noEditPoints="1"/>
          </p:cNvSpPr>
          <p:nvPr/>
        </p:nvSpPr>
        <p:spPr bwMode="auto">
          <a:xfrm>
            <a:off x="9163804" y="4797246"/>
            <a:ext cx="693362" cy="692512"/>
          </a:xfrm>
          <a:custGeom>
            <a:avLst/>
            <a:gdLst>
              <a:gd name="T0" fmla="*/ 503 w 820"/>
              <a:gd name="T1" fmla="*/ 708 h 819"/>
              <a:gd name="T2" fmla="*/ 317 w 820"/>
              <a:gd name="T3" fmla="*/ 634 h 819"/>
              <a:gd name="T4" fmla="*/ 317 w 820"/>
              <a:gd name="T5" fmla="*/ 708 h 819"/>
              <a:gd name="T6" fmla="*/ 279 w 820"/>
              <a:gd name="T7" fmla="*/ 634 h 819"/>
              <a:gd name="T8" fmla="*/ 205 w 820"/>
              <a:gd name="T9" fmla="*/ 634 h 819"/>
              <a:gd name="T10" fmla="*/ 168 w 820"/>
              <a:gd name="T11" fmla="*/ 708 h 819"/>
              <a:gd name="T12" fmla="*/ 652 w 820"/>
              <a:gd name="T13" fmla="*/ 503 h 819"/>
              <a:gd name="T14" fmla="*/ 652 w 820"/>
              <a:gd name="T15" fmla="*/ 577 h 819"/>
              <a:gd name="T16" fmla="*/ 614 w 820"/>
              <a:gd name="T17" fmla="*/ 503 h 819"/>
              <a:gd name="T18" fmla="*/ 540 w 820"/>
              <a:gd name="T19" fmla="*/ 503 h 819"/>
              <a:gd name="T20" fmla="*/ 503 w 820"/>
              <a:gd name="T21" fmla="*/ 577 h 819"/>
              <a:gd name="T22" fmla="*/ 317 w 820"/>
              <a:gd name="T23" fmla="*/ 503 h 819"/>
              <a:gd name="T24" fmla="*/ 317 w 820"/>
              <a:gd name="T25" fmla="*/ 577 h 819"/>
              <a:gd name="T26" fmla="*/ 279 w 820"/>
              <a:gd name="T27" fmla="*/ 503 h 819"/>
              <a:gd name="T28" fmla="*/ 205 w 820"/>
              <a:gd name="T29" fmla="*/ 503 h 819"/>
              <a:gd name="T30" fmla="*/ 168 w 820"/>
              <a:gd name="T31" fmla="*/ 577 h 819"/>
              <a:gd name="T32" fmla="*/ 652 w 820"/>
              <a:gd name="T33" fmla="*/ 373 h 819"/>
              <a:gd name="T34" fmla="*/ 652 w 820"/>
              <a:gd name="T35" fmla="*/ 448 h 819"/>
              <a:gd name="T36" fmla="*/ 614 w 820"/>
              <a:gd name="T37" fmla="*/ 373 h 819"/>
              <a:gd name="T38" fmla="*/ 540 w 820"/>
              <a:gd name="T39" fmla="*/ 373 h 819"/>
              <a:gd name="T40" fmla="*/ 503 w 820"/>
              <a:gd name="T41" fmla="*/ 448 h 819"/>
              <a:gd name="T42" fmla="*/ 317 w 820"/>
              <a:gd name="T43" fmla="*/ 373 h 819"/>
              <a:gd name="T44" fmla="*/ 317 w 820"/>
              <a:gd name="T45" fmla="*/ 448 h 819"/>
              <a:gd name="T46" fmla="*/ 279 w 820"/>
              <a:gd name="T47" fmla="*/ 373 h 819"/>
              <a:gd name="T48" fmla="*/ 205 w 820"/>
              <a:gd name="T49" fmla="*/ 373 h 819"/>
              <a:gd name="T50" fmla="*/ 168 w 820"/>
              <a:gd name="T51" fmla="*/ 448 h 819"/>
              <a:gd name="T52" fmla="*/ 37 w 820"/>
              <a:gd name="T53" fmla="*/ 298 h 819"/>
              <a:gd name="T54" fmla="*/ 49 w 820"/>
              <a:gd name="T55" fmla="*/ 772 h 819"/>
              <a:gd name="T56" fmla="*/ 745 w 820"/>
              <a:gd name="T57" fmla="*/ 783 h 819"/>
              <a:gd name="T58" fmla="*/ 779 w 820"/>
              <a:gd name="T59" fmla="*/ 759 h 819"/>
              <a:gd name="T60" fmla="*/ 37 w 820"/>
              <a:gd name="T61" fmla="*/ 298 h 819"/>
              <a:gd name="T62" fmla="*/ 49 w 820"/>
              <a:gd name="T63" fmla="*/ 123 h 819"/>
              <a:gd name="T64" fmla="*/ 37 w 820"/>
              <a:gd name="T65" fmla="*/ 262 h 819"/>
              <a:gd name="T66" fmla="*/ 779 w 820"/>
              <a:gd name="T67" fmla="*/ 135 h 819"/>
              <a:gd name="T68" fmla="*/ 745 w 820"/>
              <a:gd name="T69" fmla="*/ 113 h 819"/>
              <a:gd name="T70" fmla="*/ 669 w 820"/>
              <a:gd name="T71" fmla="*/ 174 h 819"/>
              <a:gd name="T72" fmla="*/ 657 w 820"/>
              <a:gd name="T73" fmla="*/ 186 h 819"/>
              <a:gd name="T74" fmla="*/ 640 w 820"/>
              <a:gd name="T75" fmla="*/ 183 h 819"/>
              <a:gd name="T76" fmla="*/ 634 w 820"/>
              <a:gd name="T77" fmla="*/ 168 h 819"/>
              <a:gd name="T78" fmla="*/ 186 w 820"/>
              <a:gd name="T79" fmla="*/ 168 h 819"/>
              <a:gd name="T80" fmla="*/ 178 w 820"/>
              <a:gd name="T81" fmla="*/ 183 h 819"/>
              <a:gd name="T82" fmla="*/ 161 w 820"/>
              <a:gd name="T83" fmla="*/ 186 h 819"/>
              <a:gd name="T84" fmla="*/ 150 w 820"/>
              <a:gd name="T85" fmla="*/ 174 h 819"/>
              <a:gd name="T86" fmla="*/ 75 w 820"/>
              <a:gd name="T87" fmla="*/ 113 h 819"/>
              <a:gd name="T88" fmla="*/ 178 w 820"/>
              <a:gd name="T89" fmla="*/ 4 h 819"/>
              <a:gd name="T90" fmla="*/ 186 w 820"/>
              <a:gd name="T91" fmla="*/ 20 h 819"/>
              <a:gd name="T92" fmla="*/ 634 w 820"/>
              <a:gd name="T93" fmla="*/ 20 h 819"/>
              <a:gd name="T94" fmla="*/ 640 w 820"/>
              <a:gd name="T95" fmla="*/ 4 h 819"/>
              <a:gd name="T96" fmla="*/ 657 w 820"/>
              <a:gd name="T97" fmla="*/ 1 h 819"/>
              <a:gd name="T98" fmla="*/ 669 w 820"/>
              <a:gd name="T99" fmla="*/ 13 h 819"/>
              <a:gd name="T100" fmla="*/ 745 w 820"/>
              <a:gd name="T101" fmla="*/ 75 h 819"/>
              <a:gd name="T102" fmla="*/ 805 w 820"/>
              <a:gd name="T103" fmla="*/ 106 h 819"/>
              <a:gd name="T104" fmla="*/ 820 w 820"/>
              <a:gd name="T105" fmla="*/ 745 h 819"/>
              <a:gd name="T106" fmla="*/ 789 w 820"/>
              <a:gd name="T107" fmla="*/ 805 h 819"/>
              <a:gd name="T108" fmla="*/ 75 w 820"/>
              <a:gd name="T109" fmla="*/ 819 h 819"/>
              <a:gd name="T110" fmla="*/ 15 w 820"/>
              <a:gd name="T111" fmla="*/ 789 h 819"/>
              <a:gd name="T112" fmla="*/ 0 w 820"/>
              <a:gd name="T113" fmla="*/ 149 h 819"/>
              <a:gd name="T114" fmla="*/ 31 w 820"/>
              <a:gd name="T115" fmla="*/ 89 h 819"/>
              <a:gd name="T116" fmla="*/ 150 w 820"/>
              <a:gd name="T117" fmla="*/ 75 h 819"/>
              <a:gd name="T118" fmla="*/ 152 w 820"/>
              <a:gd name="T119" fmla="*/ 8 h 819"/>
              <a:gd name="T120" fmla="*/ 168 w 820"/>
              <a:gd name="T121" fmla="*/ 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0" h="819">
                <a:moveTo>
                  <a:pt x="428" y="634"/>
                </a:moveTo>
                <a:lnTo>
                  <a:pt x="503" y="634"/>
                </a:lnTo>
                <a:lnTo>
                  <a:pt x="503" y="708"/>
                </a:lnTo>
                <a:lnTo>
                  <a:pt x="428" y="708"/>
                </a:lnTo>
                <a:lnTo>
                  <a:pt x="428" y="634"/>
                </a:lnTo>
                <a:close/>
                <a:moveTo>
                  <a:pt x="317" y="634"/>
                </a:moveTo>
                <a:lnTo>
                  <a:pt x="392" y="634"/>
                </a:lnTo>
                <a:lnTo>
                  <a:pt x="392" y="708"/>
                </a:lnTo>
                <a:lnTo>
                  <a:pt x="317" y="708"/>
                </a:lnTo>
                <a:lnTo>
                  <a:pt x="317" y="634"/>
                </a:lnTo>
                <a:close/>
                <a:moveTo>
                  <a:pt x="205" y="634"/>
                </a:moveTo>
                <a:lnTo>
                  <a:pt x="279" y="634"/>
                </a:lnTo>
                <a:lnTo>
                  <a:pt x="279" y="708"/>
                </a:lnTo>
                <a:lnTo>
                  <a:pt x="205" y="708"/>
                </a:lnTo>
                <a:lnTo>
                  <a:pt x="205" y="634"/>
                </a:lnTo>
                <a:close/>
                <a:moveTo>
                  <a:pt x="93" y="634"/>
                </a:moveTo>
                <a:lnTo>
                  <a:pt x="168" y="634"/>
                </a:lnTo>
                <a:lnTo>
                  <a:pt x="168" y="708"/>
                </a:lnTo>
                <a:lnTo>
                  <a:pt x="93" y="708"/>
                </a:lnTo>
                <a:lnTo>
                  <a:pt x="93" y="634"/>
                </a:lnTo>
                <a:close/>
                <a:moveTo>
                  <a:pt x="652" y="503"/>
                </a:moveTo>
                <a:lnTo>
                  <a:pt x="727" y="503"/>
                </a:lnTo>
                <a:lnTo>
                  <a:pt x="727" y="577"/>
                </a:lnTo>
                <a:lnTo>
                  <a:pt x="652" y="577"/>
                </a:lnTo>
                <a:lnTo>
                  <a:pt x="652" y="503"/>
                </a:lnTo>
                <a:close/>
                <a:moveTo>
                  <a:pt x="540" y="503"/>
                </a:moveTo>
                <a:lnTo>
                  <a:pt x="614" y="503"/>
                </a:lnTo>
                <a:lnTo>
                  <a:pt x="614" y="577"/>
                </a:lnTo>
                <a:lnTo>
                  <a:pt x="540" y="577"/>
                </a:lnTo>
                <a:lnTo>
                  <a:pt x="540" y="503"/>
                </a:lnTo>
                <a:close/>
                <a:moveTo>
                  <a:pt x="428" y="503"/>
                </a:moveTo>
                <a:lnTo>
                  <a:pt x="503" y="503"/>
                </a:lnTo>
                <a:lnTo>
                  <a:pt x="503" y="577"/>
                </a:lnTo>
                <a:lnTo>
                  <a:pt x="428" y="577"/>
                </a:lnTo>
                <a:lnTo>
                  <a:pt x="428" y="503"/>
                </a:lnTo>
                <a:close/>
                <a:moveTo>
                  <a:pt x="317" y="503"/>
                </a:moveTo>
                <a:lnTo>
                  <a:pt x="392" y="503"/>
                </a:lnTo>
                <a:lnTo>
                  <a:pt x="392" y="577"/>
                </a:lnTo>
                <a:lnTo>
                  <a:pt x="317" y="577"/>
                </a:lnTo>
                <a:lnTo>
                  <a:pt x="317" y="503"/>
                </a:lnTo>
                <a:close/>
                <a:moveTo>
                  <a:pt x="205" y="503"/>
                </a:moveTo>
                <a:lnTo>
                  <a:pt x="279" y="503"/>
                </a:lnTo>
                <a:lnTo>
                  <a:pt x="279" y="577"/>
                </a:lnTo>
                <a:lnTo>
                  <a:pt x="205" y="577"/>
                </a:lnTo>
                <a:lnTo>
                  <a:pt x="205" y="503"/>
                </a:lnTo>
                <a:close/>
                <a:moveTo>
                  <a:pt x="93" y="503"/>
                </a:moveTo>
                <a:lnTo>
                  <a:pt x="168" y="503"/>
                </a:lnTo>
                <a:lnTo>
                  <a:pt x="168" y="577"/>
                </a:lnTo>
                <a:lnTo>
                  <a:pt x="93" y="577"/>
                </a:lnTo>
                <a:lnTo>
                  <a:pt x="93" y="503"/>
                </a:lnTo>
                <a:close/>
                <a:moveTo>
                  <a:pt x="652" y="373"/>
                </a:moveTo>
                <a:lnTo>
                  <a:pt x="727" y="373"/>
                </a:lnTo>
                <a:lnTo>
                  <a:pt x="727" y="448"/>
                </a:lnTo>
                <a:lnTo>
                  <a:pt x="652" y="448"/>
                </a:lnTo>
                <a:lnTo>
                  <a:pt x="652" y="373"/>
                </a:lnTo>
                <a:close/>
                <a:moveTo>
                  <a:pt x="540" y="373"/>
                </a:moveTo>
                <a:lnTo>
                  <a:pt x="614" y="373"/>
                </a:lnTo>
                <a:lnTo>
                  <a:pt x="614" y="448"/>
                </a:lnTo>
                <a:lnTo>
                  <a:pt x="540" y="448"/>
                </a:lnTo>
                <a:lnTo>
                  <a:pt x="540" y="373"/>
                </a:lnTo>
                <a:close/>
                <a:moveTo>
                  <a:pt x="428" y="373"/>
                </a:moveTo>
                <a:lnTo>
                  <a:pt x="503" y="373"/>
                </a:lnTo>
                <a:lnTo>
                  <a:pt x="503" y="448"/>
                </a:lnTo>
                <a:lnTo>
                  <a:pt x="428" y="448"/>
                </a:lnTo>
                <a:lnTo>
                  <a:pt x="428" y="373"/>
                </a:lnTo>
                <a:close/>
                <a:moveTo>
                  <a:pt x="317" y="373"/>
                </a:moveTo>
                <a:lnTo>
                  <a:pt x="392" y="373"/>
                </a:lnTo>
                <a:lnTo>
                  <a:pt x="392" y="448"/>
                </a:lnTo>
                <a:lnTo>
                  <a:pt x="317" y="448"/>
                </a:lnTo>
                <a:lnTo>
                  <a:pt x="317" y="373"/>
                </a:lnTo>
                <a:close/>
                <a:moveTo>
                  <a:pt x="205" y="373"/>
                </a:moveTo>
                <a:lnTo>
                  <a:pt x="279" y="373"/>
                </a:lnTo>
                <a:lnTo>
                  <a:pt x="279" y="448"/>
                </a:lnTo>
                <a:lnTo>
                  <a:pt x="205" y="448"/>
                </a:lnTo>
                <a:lnTo>
                  <a:pt x="205" y="373"/>
                </a:lnTo>
                <a:close/>
                <a:moveTo>
                  <a:pt x="93" y="373"/>
                </a:moveTo>
                <a:lnTo>
                  <a:pt x="168" y="373"/>
                </a:lnTo>
                <a:lnTo>
                  <a:pt x="168" y="448"/>
                </a:lnTo>
                <a:lnTo>
                  <a:pt x="93" y="448"/>
                </a:lnTo>
                <a:lnTo>
                  <a:pt x="93" y="373"/>
                </a:lnTo>
                <a:close/>
                <a:moveTo>
                  <a:pt x="37" y="298"/>
                </a:moveTo>
                <a:lnTo>
                  <a:pt x="37" y="745"/>
                </a:lnTo>
                <a:lnTo>
                  <a:pt x="41" y="759"/>
                </a:lnTo>
                <a:lnTo>
                  <a:pt x="49" y="772"/>
                </a:lnTo>
                <a:lnTo>
                  <a:pt x="61" y="780"/>
                </a:lnTo>
                <a:lnTo>
                  <a:pt x="75" y="783"/>
                </a:lnTo>
                <a:lnTo>
                  <a:pt x="745" y="783"/>
                </a:lnTo>
                <a:lnTo>
                  <a:pt x="759" y="780"/>
                </a:lnTo>
                <a:lnTo>
                  <a:pt x="771" y="772"/>
                </a:lnTo>
                <a:lnTo>
                  <a:pt x="779" y="759"/>
                </a:lnTo>
                <a:lnTo>
                  <a:pt x="782" y="745"/>
                </a:lnTo>
                <a:lnTo>
                  <a:pt x="782" y="298"/>
                </a:lnTo>
                <a:lnTo>
                  <a:pt x="37" y="298"/>
                </a:lnTo>
                <a:close/>
                <a:moveTo>
                  <a:pt x="75" y="113"/>
                </a:moveTo>
                <a:lnTo>
                  <a:pt x="61" y="115"/>
                </a:lnTo>
                <a:lnTo>
                  <a:pt x="49" y="123"/>
                </a:lnTo>
                <a:lnTo>
                  <a:pt x="41" y="135"/>
                </a:lnTo>
                <a:lnTo>
                  <a:pt x="37" y="149"/>
                </a:lnTo>
                <a:lnTo>
                  <a:pt x="37" y="262"/>
                </a:lnTo>
                <a:lnTo>
                  <a:pt x="782" y="262"/>
                </a:lnTo>
                <a:lnTo>
                  <a:pt x="782" y="149"/>
                </a:lnTo>
                <a:lnTo>
                  <a:pt x="779" y="135"/>
                </a:lnTo>
                <a:lnTo>
                  <a:pt x="771" y="123"/>
                </a:lnTo>
                <a:lnTo>
                  <a:pt x="759" y="115"/>
                </a:lnTo>
                <a:lnTo>
                  <a:pt x="745" y="113"/>
                </a:lnTo>
                <a:lnTo>
                  <a:pt x="670" y="113"/>
                </a:lnTo>
                <a:lnTo>
                  <a:pt x="670" y="168"/>
                </a:lnTo>
                <a:lnTo>
                  <a:pt x="669" y="174"/>
                </a:lnTo>
                <a:lnTo>
                  <a:pt x="666" y="179"/>
                </a:lnTo>
                <a:lnTo>
                  <a:pt x="663" y="183"/>
                </a:lnTo>
                <a:lnTo>
                  <a:pt x="657" y="186"/>
                </a:lnTo>
                <a:lnTo>
                  <a:pt x="652" y="187"/>
                </a:lnTo>
                <a:lnTo>
                  <a:pt x="646" y="186"/>
                </a:lnTo>
                <a:lnTo>
                  <a:pt x="640" y="183"/>
                </a:lnTo>
                <a:lnTo>
                  <a:pt x="636" y="179"/>
                </a:lnTo>
                <a:lnTo>
                  <a:pt x="634" y="174"/>
                </a:lnTo>
                <a:lnTo>
                  <a:pt x="634" y="168"/>
                </a:lnTo>
                <a:lnTo>
                  <a:pt x="634" y="113"/>
                </a:lnTo>
                <a:lnTo>
                  <a:pt x="186" y="113"/>
                </a:lnTo>
                <a:lnTo>
                  <a:pt x="186" y="168"/>
                </a:lnTo>
                <a:lnTo>
                  <a:pt x="185" y="174"/>
                </a:lnTo>
                <a:lnTo>
                  <a:pt x="182" y="179"/>
                </a:lnTo>
                <a:lnTo>
                  <a:pt x="178" y="183"/>
                </a:lnTo>
                <a:lnTo>
                  <a:pt x="173" y="186"/>
                </a:lnTo>
                <a:lnTo>
                  <a:pt x="168" y="187"/>
                </a:lnTo>
                <a:lnTo>
                  <a:pt x="161" y="186"/>
                </a:lnTo>
                <a:lnTo>
                  <a:pt x="157" y="183"/>
                </a:lnTo>
                <a:lnTo>
                  <a:pt x="152" y="179"/>
                </a:lnTo>
                <a:lnTo>
                  <a:pt x="150" y="174"/>
                </a:lnTo>
                <a:lnTo>
                  <a:pt x="150" y="168"/>
                </a:lnTo>
                <a:lnTo>
                  <a:pt x="150" y="113"/>
                </a:lnTo>
                <a:lnTo>
                  <a:pt x="75" y="113"/>
                </a:lnTo>
                <a:close/>
                <a:moveTo>
                  <a:pt x="168" y="0"/>
                </a:moveTo>
                <a:lnTo>
                  <a:pt x="173" y="1"/>
                </a:lnTo>
                <a:lnTo>
                  <a:pt x="178" y="4"/>
                </a:lnTo>
                <a:lnTo>
                  <a:pt x="182" y="8"/>
                </a:lnTo>
                <a:lnTo>
                  <a:pt x="185" y="13"/>
                </a:lnTo>
                <a:lnTo>
                  <a:pt x="186" y="20"/>
                </a:lnTo>
                <a:lnTo>
                  <a:pt x="186" y="75"/>
                </a:lnTo>
                <a:lnTo>
                  <a:pt x="634" y="75"/>
                </a:lnTo>
                <a:lnTo>
                  <a:pt x="634" y="20"/>
                </a:lnTo>
                <a:lnTo>
                  <a:pt x="634" y="13"/>
                </a:lnTo>
                <a:lnTo>
                  <a:pt x="636" y="8"/>
                </a:lnTo>
                <a:lnTo>
                  <a:pt x="640" y="4"/>
                </a:lnTo>
                <a:lnTo>
                  <a:pt x="646" y="1"/>
                </a:lnTo>
                <a:lnTo>
                  <a:pt x="652" y="0"/>
                </a:lnTo>
                <a:lnTo>
                  <a:pt x="657" y="1"/>
                </a:lnTo>
                <a:lnTo>
                  <a:pt x="663" y="4"/>
                </a:lnTo>
                <a:lnTo>
                  <a:pt x="666" y="8"/>
                </a:lnTo>
                <a:lnTo>
                  <a:pt x="669" y="13"/>
                </a:lnTo>
                <a:lnTo>
                  <a:pt x="670" y="20"/>
                </a:lnTo>
                <a:lnTo>
                  <a:pt x="670" y="75"/>
                </a:lnTo>
                <a:lnTo>
                  <a:pt x="745" y="75"/>
                </a:lnTo>
                <a:lnTo>
                  <a:pt x="769" y="79"/>
                </a:lnTo>
                <a:lnTo>
                  <a:pt x="789" y="89"/>
                </a:lnTo>
                <a:lnTo>
                  <a:pt x="805" y="106"/>
                </a:lnTo>
                <a:lnTo>
                  <a:pt x="816" y="126"/>
                </a:lnTo>
                <a:lnTo>
                  <a:pt x="820" y="149"/>
                </a:lnTo>
                <a:lnTo>
                  <a:pt x="820" y="745"/>
                </a:lnTo>
                <a:lnTo>
                  <a:pt x="816" y="768"/>
                </a:lnTo>
                <a:lnTo>
                  <a:pt x="805" y="789"/>
                </a:lnTo>
                <a:lnTo>
                  <a:pt x="789" y="805"/>
                </a:lnTo>
                <a:lnTo>
                  <a:pt x="769" y="816"/>
                </a:lnTo>
                <a:lnTo>
                  <a:pt x="745" y="819"/>
                </a:lnTo>
                <a:lnTo>
                  <a:pt x="75" y="819"/>
                </a:lnTo>
                <a:lnTo>
                  <a:pt x="51" y="816"/>
                </a:lnTo>
                <a:lnTo>
                  <a:pt x="31" y="805"/>
                </a:lnTo>
                <a:lnTo>
                  <a:pt x="15" y="789"/>
                </a:lnTo>
                <a:lnTo>
                  <a:pt x="4" y="768"/>
                </a:lnTo>
                <a:lnTo>
                  <a:pt x="0" y="745"/>
                </a:lnTo>
                <a:lnTo>
                  <a:pt x="0" y="149"/>
                </a:lnTo>
                <a:lnTo>
                  <a:pt x="4" y="126"/>
                </a:lnTo>
                <a:lnTo>
                  <a:pt x="15" y="106"/>
                </a:lnTo>
                <a:lnTo>
                  <a:pt x="31" y="89"/>
                </a:lnTo>
                <a:lnTo>
                  <a:pt x="51" y="79"/>
                </a:lnTo>
                <a:lnTo>
                  <a:pt x="75" y="75"/>
                </a:lnTo>
                <a:lnTo>
                  <a:pt x="150" y="75"/>
                </a:lnTo>
                <a:lnTo>
                  <a:pt x="150" y="20"/>
                </a:lnTo>
                <a:lnTo>
                  <a:pt x="150" y="13"/>
                </a:lnTo>
                <a:lnTo>
                  <a:pt x="152" y="8"/>
                </a:lnTo>
                <a:lnTo>
                  <a:pt x="157" y="4"/>
                </a:lnTo>
                <a:lnTo>
                  <a:pt x="161" y="1"/>
                </a:lnTo>
                <a:lnTo>
                  <a:pt x="168"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66"/>
          <p:cNvSpPr>
            <a:spLocks noEditPoints="1"/>
          </p:cNvSpPr>
          <p:nvPr/>
        </p:nvSpPr>
        <p:spPr bwMode="auto">
          <a:xfrm>
            <a:off x="9164246" y="6930360"/>
            <a:ext cx="692476" cy="692476"/>
          </a:xfrm>
          <a:custGeom>
            <a:avLst/>
            <a:gdLst>
              <a:gd name="T0" fmla="*/ 461 w 780"/>
              <a:gd name="T1" fmla="*/ 355 h 780"/>
              <a:gd name="T2" fmla="*/ 411 w 780"/>
              <a:gd name="T3" fmla="*/ 388 h 780"/>
              <a:gd name="T4" fmla="*/ 401 w 780"/>
              <a:gd name="T5" fmla="*/ 330 h 780"/>
              <a:gd name="T6" fmla="*/ 494 w 780"/>
              <a:gd name="T7" fmla="*/ 191 h 780"/>
              <a:gd name="T8" fmla="*/ 599 w 780"/>
              <a:gd name="T9" fmla="*/ 320 h 780"/>
              <a:gd name="T10" fmla="*/ 591 w 780"/>
              <a:gd name="T11" fmla="*/ 372 h 780"/>
              <a:gd name="T12" fmla="*/ 568 w 780"/>
              <a:gd name="T13" fmla="*/ 360 h 780"/>
              <a:gd name="T14" fmla="*/ 513 w 780"/>
              <a:gd name="T15" fmla="*/ 244 h 780"/>
              <a:gd name="T16" fmla="*/ 415 w 780"/>
              <a:gd name="T17" fmla="*/ 210 h 780"/>
              <a:gd name="T18" fmla="*/ 411 w 780"/>
              <a:gd name="T19" fmla="*/ 185 h 780"/>
              <a:gd name="T20" fmla="*/ 140 w 780"/>
              <a:gd name="T21" fmla="*/ 38 h 780"/>
              <a:gd name="T22" fmla="*/ 47 w 780"/>
              <a:gd name="T23" fmla="*/ 126 h 780"/>
              <a:gd name="T24" fmla="*/ 51 w 780"/>
              <a:gd name="T25" fmla="*/ 257 h 780"/>
              <a:gd name="T26" fmla="*/ 313 w 780"/>
              <a:gd name="T27" fmla="*/ 587 h 780"/>
              <a:gd name="T28" fmla="*/ 561 w 780"/>
              <a:gd name="T29" fmla="*/ 741 h 780"/>
              <a:gd name="T30" fmla="*/ 699 w 780"/>
              <a:gd name="T31" fmla="*/ 703 h 780"/>
              <a:gd name="T32" fmla="*/ 744 w 780"/>
              <a:gd name="T33" fmla="*/ 621 h 780"/>
              <a:gd name="T34" fmla="*/ 737 w 780"/>
              <a:gd name="T35" fmla="*/ 606 h 780"/>
              <a:gd name="T36" fmla="*/ 578 w 780"/>
              <a:gd name="T37" fmla="*/ 482 h 780"/>
              <a:gd name="T38" fmla="*/ 558 w 780"/>
              <a:gd name="T39" fmla="*/ 481 h 780"/>
              <a:gd name="T40" fmla="*/ 466 w 780"/>
              <a:gd name="T41" fmla="*/ 543 h 780"/>
              <a:gd name="T42" fmla="*/ 371 w 780"/>
              <a:gd name="T43" fmla="*/ 487 h 780"/>
              <a:gd name="T44" fmla="*/ 245 w 780"/>
              <a:gd name="T45" fmla="*/ 347 h 780"/>
              <a:gd name="T46" fmla="*/ 258 w 780"/>
              <a:gd name="T47" fmla="*/ 262 h 780"/>
              <a:gd name="T48" fmla="*/ 300 w 780"/>
              <a:gd name="T49" fmla="*/ 208 h 780"/>
              <a:gd name="T50" fmla="*/ 176 w 780"/>
              <a:gd name="T51" fmla="*/ 47 h 780"/>
              <a:gd name="T52" fmla="*/ 167 w 780"/>
              <a:gd name="T53" fmla="*/ 37 h 780"/>
              <a:gd name="T54" fmla="*/ 528 w 780"/>
              <a:gd name="T55" fmla="*/ 15 h 780"/>
              <a:gd name="T56" fmla="*/ 723 w 780"/>
              <a:gd name="T57" fmla="*/ 161 h 780"/>
              <a:gd name="T58" fmla="*/ 779 w 780"/>
              <a:gd name="T59" fmla="*/ 360 h 780"/>
              <a:gd name="T60" fmla="*/ 757 w 780"/>
              <a:gd name="T61" fmla="*/ 372 h 780"/>
              <a:gd name="T62" fmla="*/ 741 w 780"/>
              <a:gd name="T63" fmla="*/ 308 h 780"/>
              <a:gd name="T64" fmla="*/ 635 w 780"/>
              <a:gd name="T65" fmla="*/ 114 h 780"/>
              <a:gd name="T66" fmla="*/ 426 w 780"/>
              <a:gd name="T67" fmla="*/ 35 h 780"/>
              <a:gd name="T68" fmla="*/ 407 w 780"/>
              <a:gd name="T69" fmla="*/ 18 h 780"/>
              <a:gd name="T70" fmla="*/ 426 w 780"/>
              <a:gd name="T71" fmla="*/ 0 h 780"/>
              <a:gd name="T72" fmla="*/ 201 w 780"/>
              <a:gd name="T73" fmla="*/ 20 h 780"/>
              <a:gd name="T74" fmla="*/ 337 w 780"/>
              <a:gd name="T75" fmla="*/ 212 h 780"/>
              <a:gd name="T76" fmla="*/ 275 w 780"/>
              <a:gd name="T77" fmla="*/ 299 h 780"/>
              <a:gd name="T78" fmla="*/ 286 w 780"/>
              <a:gd name="T79" fmla="*/ 343 h 780"/>
              <a:gd name="T80" fmla="*/ 438 w 780"/>
              <a:gd name="T81" fmla="*/ 492 h 780"/>
              <a:gd name="T82" fmla="*/ 492 w 780"/>
              <a:gd name="T83" fmla="*/ 496 h 780"/>
              <a:gd name="T84" fmla="*/ 580 w 780"/>
              <a:gd name="T85" fmla="*/ 445 h 780"/>
              <a:gd name="T86" fmla="*/ 763 w 780"/>
              <a:gd name="T87" fmla="*/ 583 h 780"/>
              <a:gd name="T88" fmla="*/ 779 w 780"/>
              <a:gd name="T89" fmla="*/ 621 h 780"/>
              <a:gd name="T90" fmla="*/ 698 w 780"/>
              <a:gd name="T91" fmla="*/ 749 h 780"/>
              <a:gd name="T92" fmla="*/ 540 w 780"/>
              <a:gd name="T93" fmla="*/ 773 h 780"/>
              <a:gd name="T94" fmla="*/ 291 w 780"/>
              <a:gd name="T95" fmla="*/ 615 h 780"/>
              <a:gd name="T96" fmla="*/ 17 w 780"/>
              <a:gd name="T97" fmla="*/ 266 h 780"/>
              <a:gd name="T98" fmla="*/ 4 w 780"/>
              <a:gd name="T99" fmla="*/ 148 h 780"/>
              <a:gd name="T100" fmla="*/ 105 w 780"/>
              <a:gd name="T101" fmla="*/ 1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0" h="780">
                <a:moveTo>
                  <a:pt x="426" y="320"/>
                </a:moveTo>
                <a:lnTo>
                  <a:pt x="439" y="322"/>
                </a:lnTo>
                <a:lnTo>
                  <a:pt x="451" y="330"/>
                </a:lnTo>
                <a:lnTo>
                  <a:pt x="458" y="341"/>
                </a:lnTo>
                <a:lnTo>
                  <a:pt x="461" y="355"/>
                </a:lnTo>
                <a:lnTo>
                  <a:pt x="458" y="368"/>
                </a:lnTo>
                <a:lnTo>
                  <a:pt x="451" y="380"/>
                </a:lnTo>
                <a:lnTo>
                  <a:pt x="439" y="388"/>
                </a:lnTo>
                <a:lnTo>
                  <a:pt x="426" y="390"/>
                </a:lnTo>
                <a:lnTo>
                  <a:pt x="411" y="388"/>
                </a:lnTo>
                <a:lnTo>
                  <a:pt x="401" y="380"/>
                </a:lnTo>
                <a:lnTo>
                  <a:pt x="392" y="368"/>
                </a:lnTo>
                <a:lnTo>
                  <a:pt x="390" y="355"/>
                </a:lnTo>
                <a:lnTo>
                  <a:pt x="392" y="341"/>
                </a:lnTo>
                <a:lnTo>
                  <a:pt x="401" y="330"/>
                </a:lnTo>
                <a:lnTo>
                  <a:pt x="411" y="322"/>
                </a:lnTo>
                <a:lnTo>
                  <a:pt x="426" y="320"/>
                </a:lnTo>
                <a:close/>
                <a:moveTo>
                  <a:pt x="426" y="177"/>
                </a:moveTo>
                <a:lnTo>
                  <a:pt x="461" y="181"/>
                </a:lnTo>
                <a:lnTo>
                  <a:pt x="494" y="191"/>
                </a:lnTo>
                <a:lnTo>
                  <a:pt x="524" y="208"/>
                </a:lnTo>
                <a:lnTo>
                  <a:pt x="550" y="229"/>
                </a:lnTo>
                <a:lnTo>
                  <a:pt x="572" y="255"/>
                </a:lnTo>
                <a:lnTo>
                  <a:pt x="588" y="286"/>
                </a:lnTo>
                <a:lnTo>
                  <a:pt x="599" y="320"/>
                </a:lnTo>
                <a:lnTo>
                  <a:pt x="602" y="355"/>
                </a:lnTo>
                <a:lnTo>
                  <a:pt x="601" y="360"/>
                </a:lnTo>
                <a:lnTo>
                  <a:pt x="600" y="365"/>
                </a:lnTo>
                <a:lnTo>
                  <a:pt x="596" y="369"/>
                </a:lnTo>
                <a:lnTo>
                  <a:pt x="591" y="372"/>
                </a:lnTo>
                <a:lnTo>
                  <a:pt x="585" y="372"/>
                </a:lnTo>
                <a:lnTo>
                  <a:pt x="579" y="372"/>
                </a:lnTo>
                <a:lnTo>
                  <a:pt x="575" y="369"/>
                </a:lnTo>
                <a:lnTo>
                  <a:pt x="571" y="365"/>
                </a:lnTo>
                <a:lnTo>
                  <a:pt x="568" y="360"/>
                </a:lnTo>
                <a:lnTo>
                  <a:pt x="567" y="355"/>
                </a:lnTo>
                <a:lnTo>
                  <a:pt x="563" y="322"/>
                </a:lnTo>
                <a:lnTo>
                  <a:pt x="553" y="292"/>
                </a:lnTo>
                <a:lnTo>
                  <a:pt x="536" y="266"/>
                </a:lnTo>
                <a:lnTo>
                  <a:pt x="513" y="244"/>
                </a:lnTo>
                <a:lnTo>
                  <a:pt x="487" y="227"/>
                </a:lnTo>
                <a:lnTo>
                  <a:pt x="458" y="216"/>
                </a:lnTo>
                <a:lnTo>
                  <a:pt x="426" y="212"/>
                </a:lnTo>
                <a:lnTo>
                  <a:pt x="419" y="212"/>
                </a:lnTo>
                <a:lnTo>
                  <a:pt x="415" y="210"/>
                </a:lnTo>
                <a:lnTo>
                  <a:pt x="411" y="206"/>
                </a:lnTo>
                <a:lnTo>
                  <a:pt x="409" y="200"/>
                </a:lnTo>
                <a:lnTo>
                  <a:pt x="407" y="195"/>
                </a:lnTo>
                <a:lnTo>
                  <a:pt x="409" y="190"/>
                </a:lnTo>
                <a:lnTo>
                  <a:pt x="411" y="185"/>
                </a:lnTo>
                <a:lnTo>
                  <a:pt x="415" y="181"/>
                </a:lnTo>
                <a:lnTo>
                  <a:pt x="419" y="178"/>
                </a:lnTo>
                <a:lnTo>
                  <a:pt x="426" y="177"/>
                </a:lnTo>
                <a:close/>
                <a:moveTo>
                  <a:pt x="159" y="35"/>
                </a:moveTo>
                <a:lnTo>
                  <a:pt x="140" y="38"/>
                </a:lnTo>
                <a:lnTo>
                  <a:pt x="119" y="47"/>
                </a:lnTo>
                <a:lnTo>
                  <a:pt x="98" y="60"/>
                </a:lnTo>
                <a:lnTo>
                  <a:pt x="79" y="79"/>
                </a:lnTo>
                <a:lnTo>
                  <a:pt x="62" y="101"/>
                </a:lnTo>
                <a:lnTo>
                  <a:pt x="47" y="126"/>
                </a:lnTo>
                <a:lnTo>
                  <a:pt x="38" y="155"/>
                </a:lnTo>
                <a:lnTo>
                  <a:pt x="36" y="186"/>
                </a:lnTo>
                <a:lnTo>
                  <a:pt x="38" y="219"/>
                </a:lnTo>
                <a:lnTo>
                  <a:pt x="50" y="250"/>
                </a:lnTo>
                <a:lnTo>
                  <a:pt x="51" y="257"/>
                </a:lnTo>
                <a:lnTo>
                  <a:pt x="93" y="330"/>
                </a:lnTo>
                <a:lnTo>
                  <a:pt x="140" y="401"/>
                </a:lnTo>
                <a:lnTo>
                  <a:pt x="193" y="467"/>
                </a:lnTo>
                <a:lnTo>
                  <a:pt x="250" y="529"/>
                </a:lnTo>
                <a:lnTo>
                  <a:pt x="313" y="587"/>
                </a:lnTo>
                <a:lnTo>
                  <a:pt x="379" y="639"/>
                </a:lnTo>
                <a:lnTo>
                  <a:pt x="449" y="686"/>
                </a:lnTo>
                <a:lnTo>
                  <a:pt x="524" y="728"/>
                </a:lnTo>
                <a:lnTo>
                  <a:pt x="529" y="731"/>
                </a:lnTo>
                <a:lnTo>
                  <a:pt x="561" y="741"/>
                </a:lnTo>
                <a:lnTo>
                  <a:pt x="593" y="745"/>
                </a:lnTo>
                <a:lnTo>
                  <a:pt x="623" y="741"/>
                </a:lnTo>
                <a:lnTo>
                  <a:pt x="652" y="733"/>
                </a:lnTo>
                <a:lnTo>
                  <a:pt x="677" y="719"/>
                </a:lnTo>
                <a:lnTo>
                  <a:pt x="699" y="703"/>
                </a:lnTo>
                <a:lnTo>
                  <a:pt x="718" y="683"/>
                </a:lnTo>
                <a:lnTo>
                  <a:pt x="731" y="664"/>
                </a:lnTo>
                <a:lnTo>
                  <a:pt x="740" y="643"/>
                </a:lnTo>
                <a:lnTo>
                  <a:pt x="744" y="623"/>
                </a:lnTo>
                <a:lnTo>
                  <a:pt x="744" y="621"/>
                </a:lnTo>
                <a:lnTo>
                  <a:pt x="744" y="615"/>
                </a:lnTo>
                <a:lnTo>
                  <a:pt x="742" y="613"/>
                </a:lnTo>
                <a:lnTo>
                  <a:pt x="740" y="610"/>
                </a:lnTo>
                <a:lnTo>
                  <a:pt x="739" y="608"/>
                </a:lnTo>
                <a:lnTo>
                  <a:pt x="737" y="606"/>
                </a:lnTo>
                <a:lnTo>
                  <a:pt x="736" y="605"/>
                </a:lnTo>
                <a:lnTo>
                  <a:pt x="732" y="604"/>
                </a:lnTo>
                <a:lnTo>
                  <a:pt x="583" y="487"/>
                </a:lnTo>
                <a:lnTo>
                  <a:pt x="579" y="483"/>
                </a:lnTo>
                <a:lnTo>
                  <a:pt x="578" y="482"/>
                </a:lnTo>
                <a:lnTo>
                  <a:pt x="575" y="481"/>
                </a:lnTo>
                <a:lnTo>
                  <a:pt x="571" y="479"/>
                </a:lnTo>
                <a:lnTo>
                  <a:pt x="567" y="478"/>
                </a:lnTo>
                <a:lnTo>
                  <a:pt x="562" y="479"/>
                </a:lnTo>
                <a:lnTo>
                  <a:pt x="558" y="481"/>
                </a:lnTo>
                <a:lnTo>
                  <a:pt x="519" y="521"/>
                </a:lnTo>
                <a:lnTo>
                  <a:pt x="516" y="522"/>
                </a:lnTo>
                <a:lnTo>
                  <a:pt x="502" y="534"/>
                </a:lnTo>
                <a:lnTo>
                  <a:pt x="485" y="541"/>
                </a:lnTo>
                <a:lnTo>
                  <a:pt x="466" y="543"/>
                </a:lnTo>
                <a:lnTo>
                  <a:pt x="448" y="541"/>
                </a:lnTo>
                <a:lnTo>
                  <a:pt x="432" y="534"/>
                </a:lnTo>
                <a:lnTo>
                  <a:pt x="418" y="524"/>
                </a:lnTo>
                <a:lnTo>
                  <a:pt x="417" y="522"/>
                </a:lnTo>
                <a:lnTo>
                  <a:pt x="371" y="487"/>
                </a:lnTo>
                <a:lnTo>
                  <a:pt x="329" y="449"/>
                </a:lnTo>
                <a:lnTo>
                  <a:pt x="291" y="407"/>
                </a:lnTo>
                <a:lnTo>
                  <a:pt x="257" y="364"/>
                </a:lnTo>
                <a:lnTo>
                  <a:pt x="256" y="361"/>
                </a:lnTo>
                <a:lnTo>
                  <a:pt x="245" y="347"/>
                </a:lnTo>
                <a:lnTo>
                  <a:pt x="239" y="331"/>
                </a:lnTo>
                <a:lnTo>
                  <a:pt x="236" y="313"/>
                </a:lnTo>
                <a:lnTo>
                  <a:pt x="239" y="293"/>
                </a:lnTo>
                <a:lnTo>
                  <a:pt x="246" y="276"/>
                </a:lnTo>
                <a:lnTo>
                  <a:pt x="258" y="262"/>
                </a:lnTo>
                <a:lnTo>
                  <a:pt x="259" y="261"/>
                </a:lnTo>
                <a:lnTo>
                  <a:pt x="299" y="221"/>
                </a:lnTo>
                <a:lnTo>
                  <a:pt x="300" y="217"/>
                </a:lnTo>
                <a:lnTo>
                  <a:pt x="301" y="212"/>
                </a:lnTo>
                <a:lnTo>
                  <a:pt x="300" y="208"/>
                </a:lnTo>
                <a:lnTo>
                  <a:pt x="299" y="204"/>
                </a:lnTo>
                <a:lnTo>
                  <a:pt x="297" y="202"/>
                </a:lnTo>
                <a:lnTo>
                  <a:pt x="296" y="200"/>
                </a:lnTo>
                <a:lnTo>
                  <a:pt x="294" y="197"/>
                </a:lnTo>
                <a:lnTo>
                  <a:pt x="176" y="47"/>
                </a:lnTo>
                <a:lnTo>
                  <a:pt x="174" y="45"/>
                </a:lnTo>
                <a:lnTo>
                  <a:pt x="173" y="42"/>
                </a:lnTo>
                <a:lnTo>
                  <a:pt x="172" y="41"/>
                </a:lnTo>
                <a:lnTo>
                  <a:pt x="170" y="39"/>
                </a:lnTo>
                <a:lnTo>
                  <a:pt x="167" y="37"/>
                </a:lnTo>
                <a:lnTo>
                  <a:pt x="164" y="35"/>
                </a:lnTo>
                <a:lnTo>
                  <a:pt x="159" y="35"/>
                </a:lnTo>
                <a:close/>
                <a:moveTo>
                  <a:pt x="426" y="0"/>
                </a:moveTo>
                <a:lnTo>
                  <a:pt x="478" y="4"/>
                </a:lnTo>
                <a:lnTo>
                  <a:pt x="528" y="15"/>
                </a:lnTo>
                <a:lnTo>
                  <a:pt x="575" y="33"/>
                </a:lnTo>
                <a:lnTo>
                  <a:pt x="618" y="58"/>
                </a:lnTo>
                <a:lnTo>
                  <a:pt x="657" y="87"/>
                </a:lnTo>
                <a:lnTo>
                  <a:pt x="693" y="122"/>
                </a:lnTo>
                <a:lnTo>
                  <a:pt x="723" y="161"/>
                </a:lnTo>
                <a:lnTo>
                  <a:pt x="746" y="206"/>
                </a:lnTo>
                <a:lnTo>
                  <a:pt x="765" y="253"/>
                </a:lnTo>
                <a:lnTo>
                  <a:pt x="777" y="303"/>
                </a:lnTo>
                <a:lnTo>
                  <a:pt x="780" y="355"/>
                </a:lnTo>
                <a:lnTo>
                  <a:pt x="779" y="360"/>
                </a:lnTo>
                <a:lnTo>
                  <a:pt x="777" y="365"/>
                </a:lnTo>
                <a:lnTo>
                  <a:pt x="773" y="369"/>
                </a:lnTo>
                <a:lnTo>
                  <a:pt x="767" y="372"/>
                </a:lnTo>
                <a:lnTo>
                  <a:pt x="762" y="372"/>
                </a:lnTo>
                <a:lnTo>
                  <a:pt x="757" y="372"/>
                </a:lnTo>
                <a:lnTo>
                  <a:pt x="752" y="369"/>
                </a:lnTo>
                <a:lnTo>
                  <a:pt x="748" y="365"/>
                </a:lnTo>
                <a:lnTo>
                  <a:pt x="745" y="360"/>
                </a:lnTo>
                <a:lnTo>
                  <a:pt x="744" y="355"/>
                </a:lnTo>
                <a:lnTo>
                  <a:pt x="741" y="308"/>
                </a:lnTo>
                <a:lnTo>
                  <a:pt x="731" y="262"/>
                </a:lnTo>
                <a:lnTo>
                  <a:pt x="715" y="220"/>
                </a:lnTo>
                <a:lnTo>
                  <a:pt x="693" y="181"/>
                </a:lnTo>
                <a:lnTo>
                  <a:pt x="667" y="145"/>
                </a:lnTo>
                <a:lnTo>
                  <a:pt x="635" y="114"/>
                </a:lnTo>
                <a:lnTo>
                  <a:pt x="599" y="87"/>
                </a:lnTo>
                <a:lnTo>
                  <a:pt x="559" y="66"/>
                </a:lnTo>
                <a:lnTo>
                  <a:pt x="517" y="49"/>
                </a:lnTo>
                <a:lnTo>
                  <a:pt x="473" y="39"/>
                </a:lnTo>
                <a:lnTo>
                  <a:pt x="426" y="35"/>
                </a:lnTo>
                <a:lnTo>
                  <a:pt x="419" y="34"/>
                </a:lnTo>
                <a:lnTo>
                  <a:pt x="415" y="32"/>
                </a:lnTo>
                <a:lnTo>
                  <a:pt x="411" y="29"/>
                </a:lnTo>
                <a:lnTo>
                  <a:pt x="409" y="24"/>
                </a:lnTo>
                <a:lnTo>
                  <a:pt x="407" y="18"/>
                </a:lnTo>
                <a:lnTo>
                  <a:pt x="409" y="12"/>
                </a:lnTo>
                <a:lnTo>
                  <a:pt x="411" y="8"/>
                </a:lnTo>
                <a:lnTo>
                  <a:pt x="415" y="4"/>
                </a:lnTo>
                <a:lnTo>
                  <a:pt x="419" y="1"/>
                </a:lnTo>
                <a:lnTo>
                  <a:pt x="426" y="0"/>
                </a:lnTo>
                <a:close/>
                <a:moveTo>
                  <a:pt x="159" y="0"/>
                </a:moveTo>
                <a:lnTo>
                  <a:pt x="173" y="1"/>
                </a:lnTo>
                <a:lnTo>
                  <a:pt x="186" y="8"/>
                </a:lnTo>
                <a:lnTo>
                  <a:pt x="197" y="16"/>
                </a:lnTo>
                <a:lnTo>
                  <a:pt x="201" y="20"/>
                </a:lnTo>
                <a:lnTo>
                  <a:pt x="205" y="25"/>
                </a:lnTo>
                <a:lnTo>
                  <a:pt x="321" y="176"/>
                </a:lnTo>
                <a:lnTo>
                  <a:pt x="329" y="186"/>
                </a:lnTo>
                <a:lnTo>
                  <a:pt x="334" y="199"/>
                </a:lnTo>
                <a:lnTo>
                  <a:pt x="337" y="212"/>
                </a:lnTo>
                <a:lnTo>
                  <a:pt x="334" y="231"/>
                </a:lnTo>
                <a:lnTo>
                  <a:pt x="326" y="245"/>
                </a:lnTo>
                <a:lnTo>
                  <a:pt x="284" y="286"/>
                </a:lnTo>
                <a:lnTo>
                  <a:pt x="284" y="286"/>
                </a:lnTo>
                <a:lnTo>
                  <a:pt x="275" y="299"/>
                </a:lnTo>
                <a:lnTo>
                  <a:pt x="271" y="313"/>
                </a:lnTo>
                <a:lnTo>
                  <a:pt x="274" y="325"/>
                </a:lnTo>
                <a:lnTo>
                  <a:pt x="279" y="334"/>
                </a:lnTo>
                <a:lnTo>
                  <a:pt x="287" y="342"/>
                </a:lnTo>
                <a:lnTo>
                  <a:pt x="286" y="343"/>
                </a:lnTo>
                <a:lnTo>
                  <a:pt x="318" y="385"/>
                </a:lnTo>
                <a:lnTo>
                  <a:pt x="355" y="424"/>
                </a:lnTo>
                <a:lnTo>
                  <a:pt x="394" y="461"/>
                </a:lnTo>
                <a:lnTo>
                  <a:pt x="436" y="494"/>
                </a:lnTo>
                <a:lnTo>
                  <a:pt x="438" y="492"/>
                </a:lnTo>
                <a:lnTo>
                  <a:pt x="445" y="500"/>
                </a:lnTo>
                <a:lnTo>
                  <a:pt x="455" y="505"/>
                </a:lnTo>
                <a:lnTo>
                  <a:pt x="466" y="508"/>
                </a:lnTo>
                <a:lnTo>
                  <a:pt x="481" y="504"/>
                </a:lnTo>
                <a:lnTo>
                  <a:pt x="492" y="496"/>
                </a:lnTo>
                <a:lnTo>
                  <a:pt x="492" y="496"/>
                </a:lnTo>
                <a:lnTo>
                  <a:pt x="534" y="454"/>
                </a:lnTo>
                <a:lnTo>
                  <a:pt x="550" y="447"/>
                </a:lnTo>
                <a:lnTo>
                  <a:pt x="567" y="443"/>
                </a:lnTo>
                <a:lnTo>
                  <a:pt x="580" y="445"/>
                </a:lnTo>
                <a:lnTo>
                  <a:pt x="593" y="450"/>
                </a:lnTo>
                <a:lnTo>
                  <a:pt x="604" y="458"/>
                </a:lnTo>
                <a:lnTo>
                  <a:pt x="754" y="575"/>
                </a:lnTo>
                <a:lnTo>
                  <a:pt x="760" y="579"/>
                </a:lnTo>
                <a:lnTo>
                  <a:pt x="763" y="583"/>
                </a:lnTo>
                <a:lnTo>
                  <a:pt x="773" y="593"/>
                </a:lnTo>
                <a:lnTo>
                  <a:pt x="778" y="606"/>
                </a:lnTo>
                <a:lnTo>
                  <a:pt x="779" y="621"/>
                </a:lnTo>
                <a:lnTo>
                  <a:pt x="779" y="621"/>
                </a:lnTo>
                <a:lnTo>
                  <a:pt x="779" y="621"/>
                </a:lnTo>
                <a:lnTo>
                  <a:pt x="775" y="648"/>
                </a:lnTo>
                <a:lnTo>
                  <a:pt x="765" y="676"/>
                </a:lnTo>
                <a:lnTo>
                  <a:pt x="748" y="702"/>
                </a:lnTo>
                <a:lnTo>
                  <a:pt x="725" y="727"/>
                </a:lnTo>
                <a:lnTo>
                  <a:pt x="698" y="749"/>
                </a:lnTo>
                <a:lnTo>
                  <a:pt x="667" y="765"/>
                </a:lnTo>
                <a:lnTo>
                  <a:pt x="631" y="776"/>
                </a:lnTo>
                <a:lnTo>
                  <a:pt x="593" y="780"/>
                </a:lnTo>
                <a:lnTo>
                  <a:pt x="566" y="778"/>
                </a:lnTo>
                <a:lnTo>
                  <a:pt x="540" y="773"/>
                </a:lnTo>
                <a:lnTo>
                  <a:pt x="513" y="762"/>
                </a:lnTo>
                <a:lnTo>
                  <a:pt x="513" y="762"/>
                </a:lnTo>
                <a:lnTo>
                  <a:pt x="435" y="719"/>
                </a:lnTo>
                <a:lnTo>
                  <a:pt x="362" y="670"/>
                </a:lnTo>
                <a:lnTo>
                  <a:pt x="291" y="615"/>
                </a:lnTo>
                <a:lnTo>
                  <a:pt x="225" y="554"/>
                </a:lnTo>
                <a:lnTo>
                  <a:pt x="165" y="488"/>
                </a:lnTo>
                <a:lnTo>
                  <a:pt x="110" y="419"/>
                </a:lnTo>
                <a:lnTo>
                  <a:pt x="61" y="344"/>
                </a:lnTo>
                <a:lnTo>
                  <a:pt x="17" y="266"/>
                </a:lnTo>
                <a:lnTo>
                  <a:pt x="17" y="266"/>
                </a:lnTo>
                <a:lnTo>
                  <a:pt x="8" y="241"/>
                </a:lnTo>
                <a:lnTo>
                  <a:pt x="2" y="214"/>
                </a:lnTo>
                <a:lnTo>
                  <a:pt x="0" y="186"/>
                </a:lnTo>
                <a:lnTo>
                  <a:pt x="4" y="148"/>
                </a:lnTo>
                <a:lnTo>
                  <a:pt x="15" y="114"/>
                </a:lnTo>
                <a:lnTo>
                  <a:pt x="32" y="83"/>
                </a:lnTo>
                <a:lnTo>
                  <a:pt x="53" y="55"/>
                </a:lnTo>
                <a:lnTo>
                  <a:pt x="78" y="32"/>
                </a:lnTo>
                <a:lnTo>
                  <a:pt x="105" y="15"/>
                </a:lnTo>
                <a:lnTo>
                  <a:pt x="133" y="4"/>
                </a:lnTo>
                <a:lnTo>
                  <a:pt x="159"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 name="Picture Placeholder 1"/>
          <p:cNvSpPr>
            <a:spLocks noGrp="1"/>
          </p:cNvSpPr>
          <p:nvPr>
            <p:ph type="pic" sz="quarter" idx="10"/>
          </p:nvPr>
        </p:nvSpPr>
        <p:spPr/>
      </p:sp>
      <p:sp>
        <p:nvSpPr>
          <p:cNvPr id="7" name="TextBox 6"/>
          <p:cNvSpPr txBox="1"/>
          <p:nvPr/>
        </p:nvSpPr>
        <p:spPr>
          <a:xfrm>
            <a:off x="4157073" y="3981644"/>
            <a:ext cx="4072528"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Great Services</a:t>
            </a:r>
          </a:p>
        </p:txBody>
      </p:sp>
    </p:spTree>
    <p:extLst>
      <p:ext uri="{BB962C8B-B14F-4D97-AF65-F5344CB8AC3E}">
        <p14:creationId xmlns:p14="http://schemas.microsoft.com/office/powerpoint/2010/main" val="11495629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000" fill="hold"/>
                                        <p:tgtEl>
                                          <p:spTgt spid="4"/>
                                        </p:tgtEl>
                                        <p:attrNameLst>
                                          <p:attrName>ppt_x</p:attrName>
                                        </p:attrNameLst>
                                      </p:cBhvr>
                                      <p:tavLst>
                                        <p:tav tm="0">
                                          <p:val>
                                            <p:strVal val="0-#ppt_w/2"/>
                                          </p:val>
                                        </p:tav>
                                        <p:tav tm="100000">
                                          <p:val>
                                            <p:strVal val="#ppt_x"/>
                                          </p:val>
                                        </p:tav>
                                      </p:tavLst>
                                    </p:anim>
                                    <p:anim calcmode="lin" valueType="num">
                                      <p:cBhvr additive="base">
                                        <p:cTn id="8" dur="10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8" decel="100000"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0-#ppt_w/2"/>
                                          </p:val>
                                        </p:tav>
                                        <p:tav tm="100000">
                                          <p:val>
                                            <p:strVal val="#ppt_x"/>
                                          </p:val>
                                        </p:tav>
                                      </p:tavLst>
                                    </p:anim>
                                    <p:anim calcmode="lin" valueType="num">
                                      <p:cBhvr additive="base">
                                        <p:cTn id="12" dur="1000" fill="hold"/>
                                        <p:tgtEl>
                                          <p:spTgt spid="2"/>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1000" fill="hold"/>
                                        <p:tgtEl>
                                          <p:spTgt spid="8"/>
                                        </p:tgtEl>
                                        <p:attrNameLst>
                                          <p:attrName>ppt_x</p:attrName>
                                        </p:attrNameLst>
                                      </p:cBhvr>
                                      <p:tavLst>
                                        <p:tav tm="0">
                                          <p:val>
                                            <p:strVal val="1+#ppt_w/2"/>
                                          </p:val>
                                        </p:tav>
                                        <p:tav tm="100000">
                                          <p:val>
                                            <p:strVal val="#ppt_x"/>
                                          </p:val>
                                        </p:tav>
                                      </p:tavLst>
                                    </p:anim>
                                    <p:anim calcmode="lin" valueType="num">
                                      <p:cBhvr additive="base">
                                        <p:cTn id="16" dur="1000" fill="hold"/>
                                        <p:tgtEl>
                                          <p:spTgt spid="8"/>
                                        </p:tgtEl>
                                        <p:attrNameLst>
                                          <p:attrName>ppt_y</p:attrName>
                                        </p:attrNameLst>
                                      </p:cBhvr>
                                      <p:tavLst>
                                        <p:tav tm="0">
                                          <p:val>
                                            <p:strVal val="#ppt_y"/>
                                          </p:val>
                                        </p:tav>
                                        <p:tav tm="100000">
                                          <p:val>
                                            <p:strVal val="#ppt_y"/>
                                          </p:val>
                                        </p:tav>
                                      </p:tavLst>
                                    </p:anim>
                                  </p:childTnLst>
                                </p:cTn>
                              </p:par>
                            </p:childTnLst>
                          </p:cTn>
                        </p:par>
                        <p:par>
                          <p:cTn id="17" fill="hold">
                            <p:stCondLst>
                              <p:cond delay="1000"/>
                            </p:stCondLst>
                            <p:childTnLst>
                              <p:par>
                                <p:cTn id="18" presetID="0" presetClass="entr" presetSubtype="0" fill="hold" grpId="0" nodeType="afterEffect">
                                  <p:stCondLst>
                                    <p:cond delay="0"/>
                                  </p:stCondLst>
                                  <p:iterate type="lt">
                                    <p:tmPct val="5000"/>
                                  </p:iterate>
                                  <p:childTnLst>
                                    <p:set>
                                      <p:cBhvr>
                                        <p:cTn id="19" dur="700" fill="hold">
                                          <p:stCondLst>
                                            <p:cond delay="0"/>
                                          </p:stCondLst>
                                        </p:cTn>
                                        <p:tgtEl>
                                          <p:spTgt spid="7"/>
                                        </p:tgtEl>
                                        <p:attrNameLst>
                                          <p:attrName>style.visibility</p:attrName>
                                        </p:attrNameLst>
                                      </p:cBhvr>
                                      <p:to>
                                        <p:strVal val="visible"/>
                                      </p:to>
                                    </p:set>
                                    <p:anim to="" calcmode="lin" valueType="num">
                                      <p:cBhvr>
                                        <p:cTn id="20" dur="700" fill="hold">
                                          <p:stCondLst>
                                            <p:cond delay="0"/>
                                          </p:stCondLst>
                                        </p:cTn>
                                        <p:tgtEl>
                                          <p:spTgt spid="7"/>
                                        </p:tgtEl>
                                        <p:attrNameLst>
                                          <p:attrName>ppt_x</p:attrName>
                                        </p:attrNameLst>
                                      </p:cBhvr>
                                      <p:tavLst>
                                        <p:tav tm="0" fmla="#ppt_x-#ppt_w*1.2*((1.5-1.5*$)^3-(1.5-1.5*$)^2)">
                                          <p:val>
                                            <p:strVal val="0"/>
                                          </p:val>
                                        </p:tav>
                                        <p:tav tm="100000">
                                          <p:val>
                                            <p:strVal val="1"/>
                                          </p:val>
                                        </p:tav>
                                      </p:tavLst>
                                    </p:anim>
                                    <p:anim to="" calcmode="lin" valueType="num">
                                      <p:cBhvr>
                                        <p:cTn id="21" dur="700" fill="hold">
                                          <p:stCondLst>
                                            <p:cond delay="0"/>
                                          </p:stCondLst>
                                        </p:cTn>
                                        <p:tgtEl>
                                          <p:spTgt spid="7"/>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22" dur="700" fill="hold">
                                          <p:stCondLst>
                                            <p:cond delay="0"/>
                                          </p:stCondLst>
                                        </p:cTn>
                                        <p:tgtEl>
                                          <p:spTgt spid="7"/>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23" fill="hold">
                            <p:stCondLst>
                              <p:cond delay="2365"/>
                            </p:stCondLst>
                            <p:childTnLst>
                              <p:par>
                                <p:cTn id="24" presetID="0" presetClass="entr" presetSubtype="0" fill="hold" grpId="0" nodeType="afterEffect">
                                  <p:stCondLst>
                                    <p:cond delay="0"/>
                                  </p:stCondLst>
                                  <p:childTnLst>
                                    <p:set>
                                      <p:cBhvr>
                                        <p:cTn id="25" dur="1000" fill="hold">
                                          <p:stCondLst>
                                            <p:cond delay="0"/>
                                          </p:stCondLst>
                                        </p:cTn>
                                        <p:tgtEl>
                                          <p:spTgt spid="12"/>
                                        </p:tgtEl>
                                        <p:attrNameLst>
                                          <p:attrName>style.visibility</p:attrName>
                                        </p:attrNameLst>
                                      </p:cBhvr>
                                      <p:to>
                                        <p:strVal val="visible"/>
                                      </p:to>
                                    </p:set>
                                    <p:anim to="" calcmode="lin" valueType="num">
                                      <p:cBhvr>
                                        <p:cTn id="26" dur="1000" fill="hold">
                                          <p:stCondLst>
                                            <p:cond delay="0"/>
                                          </p:stCondLst>
                                        </p:cTn>
                                        <p:tgtEl>
                                          <p:spTgt spid="12"/>
                                        </p:tgtEl>
                                        <p:attrNameLst>
                                          <p:attrName>ppt_x</p:attrName>
                                        </p:attrNameLst>
                                      </p:cBhvr>
                                      <p:tavLst>
                                        <p:tav tm="0" fmla="#ppt_x-#ppt_w*1.2*((1.5-1.5*$)^3-(1.5-1.5*$)^2)">
                                          <p:val>
                                            <p:strVal val="0"/>
                                          </p:val>
                                        </p:tav>
                                        <p:tav tm="100000">
                                          <p:val>
                                            <p:strVal val="1"/>
                                          </p:val>
                                        </p:tav>
                                      </p:tavLst>
                                    </p:anim>
                                    <p:anim to="" calcmode="lin" valueType="num">
                                      <p:cBhvr>
                                        <p:cTn id="27" dur="1000" fill="hold">
                                          <p:stCondLst>
                                            <p:cond delay="0"/>
                                          </p:stCondLst>
                                        </p:cTn>
                                        <p:tgtEl>
                                          <p:spTgt spid="12"/>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28" dur="1000" fill="hold">
                                          <p:stCondLst>
                                            <p:cond delay="0"/>
                                          </p:stCondLst>
                                        </p:cTn>
                                        <p:tgtEl>
                                          <p:spTgt spid="12"/>
                                        </p:tgtEl>
                                        <p:attrNameLst>
                                          <p:attrName>ppt_w</p:attrName>
                                        </p:attrNameLst>
                                      </p:cBhvr>
                                      <p:tavLst>
                                        <p:tav tm="0" fmla="#ppt_w/2*($)^6">
                                          <p:val>
                                            <p:strVal val="0"/>
                                          </p:val>
                                        </p:tav>
                                        <p:tav tm="50000" fmla="#ppt_w-#ppt_w/2*(2-$)^6">
                                          <p:val>
                                            <p:strVal val="1"/>
                                          </p:val>
                                        </p:tav>
                                        <p:tav tm="100000">
                                          <p:val>
                                            <p:strVal val="2"/>
                                          </p:val>
                                        </p:tav>
                                      </p:tavLst>
                                    </p:anim>
                                  </p:childTnLst>
                                </p:cTn>
                              </p:par>
                              <p:par>
                                <p:cTn id="29" presetID="2" presetClass="entr" presetSubtype="2" decel="100000" fill="hold" grpId="0" nodeType="with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1000" fill="hold"/>
                                        <p:tgtEl>
                                          <p:spTgt spid="10"/>
                                        </p:tgtEl>
                                        <p:attrNameLst>
                                          <p:attrName>ppt_x</p:attrName>
                                        </p:attrNameLst>
                                      </p:cBhvr>
                                      <p:tavLst>
                                        <p:tav tm="0">
                                          <p:val>
                                            <p:strVal val="1+#ppt_w/2"/>
                                          </p:val>
                                        </p:tav>
                                        <p:tav tm="100000">
                                          <p:val>
                                            <p:strVal val="#ppt_x"/>
                                          </p:val>
                                        </p:tav>
                                      </p:tavLst>
                                    </p:anim>
                                    <p:anim calcmode="lin" valueType="num">
                                      <p:cBhvr additive="base">
                                        <p:cTn id="32" dur="1000" fill="hold"/>
                                        <p:tgtEl>
                                          <p:spTgt spid="10"/>
                                        </p:tgtEl>
                                        <p:attrNameLst>
                                          <p:attrName>ppt_y</p:attrName>
                                        </p:attrNameLst>
                                      </p:cBhvr>
                                      <p:tavLst>
                                        <p:tav tm="0">
                                          <p:val>
                                            <p:strVal val="#ppt_y"/>
                                          </p:val>
                                        </p:tav>
                                        <p:tav tm="100000">
                                          <p:val>
                                            <p:strVal val="#ppt_y"/>
                                          </p:val>
                                        </p:tav>
                                      </p:tavLst>
                                    </p:anim>
                                  </p:childTnLst>
                                </p:cTn>
                              </p:par>
                            </p:childTnLst>
                          </p:cTn>
                        </p:par>
                        <p:par>
                          <p:cTn id="33" fill="hold">
                            <p:stCondLst>
                              <p:cond delay="3365"/>
                            </p:stCondLst>
                            <p:childTnLst>
                              <p:par>
                                <p:cTn id="34" presetID="0" presetClass="entr" presetSubtype="0" fill="hold" grpId="0" nodeType="afterEffect">
                                  <p:stCondLst>
                                    <p:cond delay="0"/>
                                  </p:stCondLst>
                                  <p:childTnLst>
                                    <p:set>
                                      <p:cBhvr>
                                        <p:cTn id="35" dur="1000" fill="hold">
                                          <p:stCondLst>
                                            <p:cond delay="0"/>
                                          </p:stCondLst>
                                        </p:cTn>
                                        <p:tgtEl>
                                          <p:spTgt spid="13"/>
                                        </p:tgtEl>
                                        <p:attrNameLst>
                                          <p:attrName>style.visibility</p:attrName>
                                        </p:attrNameLst>
                                      </p:cBhvr>
                                      <p:to>
                                        <p:strVal val="visible"/>
                                      </p:to>
                                    </p:set>
                                    <p:anim to="" calcmode="lin" valueType="num">
                                      <p:cBhvr>
                                        <p:cTn id="36" dur="1000" fill="hold">
                                          <p:stCondLst>
                                            <p:cond delay="0"/>
                                          </p:stCondLst>
                                        </p:cTn>
                                        <p:tgtEl>
                                          <p:spTgt spid="13"/>
                                        </p:tgtEl>
                                        <p:attrNameLst>
                                          <p:attrName>ppt_x</p:attrName>
                                        </p:attrNameLst>
                                      </p:cBhvr>
                                      <p:tavLst>
                                        <p:tav tm="0" fmla="#ppt_x-#ppt_w*1.2*((1.5-1.5*$)^3-(1.5-1.5*$)^2)">
                                          <p:val>
                                            <p:strVal val="0"/>
                                          </p:val>
                                        </p:tav>
                                        <p:tav tm="100000">
                                          <p:val>
                                            <p:strVal val="1"/>
                                          </p:val>
                                        </p:tav>
                                      </p:tavLst>
                                    </p:anim>
                                    <p:anim to="" calcmode="lin" valueType="num">
                                      <p:cBhvr>
                                        <p:cTn id="37" dur="1000" fill="hold">
                                          <p:stCondLst>
                                            <p:cond delay="0"/>
                                          </p:stCondLst>
                                        </p:cTn>
                                        <p:tgtEl>
                                          <p:spTgt spid="13"/>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38" dur="1000" fill="hold">
                                          <p:stCondLst>
                                            <p:cond delay="0"/>
                                          </p:stCondLst>
                                        </p:cTn>
                                        <p:tgtEl>
                                          <p:spTgt spid="13"/>
                                        </p:tgtEl>
                                        <p:attrNameLst>
                                          <p:attrName>ppt_w</p:attrName>
                                        </p:attrNameLst>
                                      </p:cBhvr>
                                      <p:tavLst>
                                        <p:tav tm="0" fmla="#ppt_w/2*($)^6">
                                          <p:val>
                                            <p:strVal val="0"/>
                                          </p:val>
                                        </p:tav>
                                        <p:tav tm="50000" fmla="#ppt_w-#ppt_w/2*(2-$)^6">
                                          <p:val>
                                            <p:strVal val="1"/>
                                          </p:val>
                                        </p:tav>
                                        <p:tav tm="100000">
                                          <p:val>
                                            <p:strVal val="2"/>
                                          </p:val>
                                        </p:tav>
                                      </p:tavLst>
                                    </p:anim>
                                  </p:childTnLst>
                                </p:cTn>
                              </p:par>
                              <p:par>
                                <p:cTn id="39" presetID="2" presetClass="entr" presetSubtype="2" decel="100000" fill="hold" grpId="0" nodeType="withEffect">
                                  <p:stCondLst>
                                    <p:cond delay="0"/>
                                  </p:stCondLst>
                                  <p:childTnLst>
                                    <p:set>
                                      <p:cBhvr>
                                        <p:cTn id="40" dur="1" fill="hold">
                                          <p:stCondLst>
                                            <p:cond delay="0"/>
                                          </p:stCondLst>
                                        </p:cTn>
                                        <p:tgtEl>
                                          <p:spTgt spid="11"/>
                                        </p:tgtEl>
                                        <p:attrNameLst>
                                          <p:attrName>style.visibility</p:attrName>
                                        </p:attrNameLst>
                                      </p:cBhvr>
                                      <p:to>
                                        <p:strVal val="visible"/>
                                      </p:to>
                                    </p:set>
                                    <p:anim calcmode="lin" valueType="num">
                                      <p:cBhvr additive="base">
                                        <p:cTn id="41" dur="1000" fill="hold"/>
                                        <p:tgtEl>
                                          <p:spTgt spid="11"/>
                                        </p:tgtEl>
                                        <p:attrNameLst>
                                          <p:attrName>ppt_x</p:attrName>
                                        </p:attrNameLst>
                                      </p:cBhvr>
                                      <p:tavLst>
                                        <p:tav tm="0">
                                          <p:val>
                                            <p:strVal val="1+#ppt_w/2"/>
                                          </p:val>
                                        </p:tav>
                                        <p:tav tm="100000">
                                          <p:val>
                                            <p:strVal val="#ppt_x"/>
                                          </p:val>
                                        </p:tav>
                                      </p:tavLst>
                                    </p:anim>
                                    <p:anim calcmode="lin" valueType="num">
                                      <p:cBhvr additive="base">
                                        <p:cTn id="42" dur="1000" fill="hold"/>
                                        <p:tgtEl>
                                          <p:spTgt spid="11"/>
                                        </p:tgtEl>
                                        <p:attrNameLst>
                                          <p:attrName>ppt_y</p:attrName>
                                        </p:attrNameLst>
                                      </p:cBhvr>
                                      <p:tavLst>
                                        <p:tav tm="0">
                                          <p:val>
                                            <p:strVal val="#ppt_y"/>
                                          </p:val>
                                        </p:tav>
                                        <p:tav tm="100000">
                                          <p:val>
                                            <p:strVal val="#ppt_y"/>
                                          </p:val>
                                        </p:tav>
                                      </p:tavLst>
                                    </p:anim>
                                  </p:childTnLst>
                                </p:cTn>
                              </p:par>
                            </p:childTnLst>
                          </p:cTn>
                        </p:par>
                        <p:par>
                          <p:cTn id="43" fill="hold">
                            <p:stCondLst>
                              <p:cond delay="4365"/>
                            </p:stCondLst>
                            <p:childTnLst>
                              <p:par>
                                <p:cTn id="44" presetID="0" presetClass="entr" presetSubtype="0" fill="hold" grpId="0" nodeType="afterEffect">
                                  <p:stCondLst>
                                    <p:cond delay="0"/>
                                  </p:stCondLst>
                                  <p:childTnLst>
                                    <p:set>
                                      <p:cBhvr>
                                        <p:cTn id="45" dur="1000" fill="hold">
                                          <p:stCondLst>
                                            <p:cond delay="0"/>
                                          </p:stCondLst>
                                        </p:cTn>
                                        <p:tgtEl>
                                          <p:spTgt spid="14"/>
                                        </p:tgtEl>
                                        <p:attrNameLst>
                                          <p:attrName>style.visibility</p:attrName>
                                        </p:attrNameLst>
                                      </p:cBhvr>
                                      <p:to>
                                        <p:strVal val="visible"/>
                                      </p:to>
                                    </p:set>
                                    <p:anim to="" calcmode="lin" valueType="num">
                                      <p:cBhvr>
                                        <p:cTn id="46" dur="1000" fill="hold">
                                          <p:stCondLst>
                                            <p:cond delay="0"/>
                                          </p:stCondLst>
                                        </p:cTn>
                                        <p:tgtEl>
                                          <p:spTgt spid="14"/>
                                        </p:tgtEl>
                                        <p:attrNameLst>
                                          <p:attrName>ppt_x</p:attrName>
                                        </p:attrNameLst>
                                      </p:cBhvr>
                                      <p:tavLst>
                                        <p:tav tm="0" fmla="#ppt_x-#ppt_w*1.2*((1.5-1.5*$)^3-(1.5-1.5*$)^2)">
                                          <p:val>
                                            <p:strVal val="0"/>
                                          </p:val>
                                        </p:tav>
                                        <p:tav tm="100000">
                                          <p:val>
                                            <p:strVal val="1"/>
                                          </p:val>
                                        </p:tav>
                                      </p:tavLst>
                                    </p:anim>
                                    <p:anim to="" calcmode="lin" valueType="num">
                                      <p:cBhvr>
                                        <p:cTn id="47" dur="1000" fill="hold">
                                          <p:stCondLst>
                                            <p:cond delay="0"/>
                                          </p:stCondLst>
                                        </p:cTn>
                                        <p:tgtEl>
                                          <p:spTgt spid="14"/>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48" dur="1000" fill="hold">
                                          <p:stCondLst>
                                            <p:cond delay="0"/>
                                          </p:stCondLst>
                                        </p:cTn>
                                        <p:tgtEl>
                                          <p:spTgt spid="14"/>
                                        </p:tgtEl>
                                        <p:attrNameLst>
                                          <p:attrName>ppt_w</p:attrName>
                                        </p:attrNameLst>
                                      </p:cBhvr>
                                      <p:tavLst>
                                        <p:tav tm="0" fmla="#ppt_w/2*($)^6">
                                          <p:val>
                                            <p:strVal val="0"/>
                                          </p:val>
                                        </p:tav>
                                        <p:tav tm="50000" fmla="#ppt_w-#ppt_w/2*(2-$)^6">
                                          <p:val>
                                            <p:strVal val="1"/>
                                          </p:val>
                                        </p:tav>
                                        <p:tav tm="100000">
                                          <p:val>
                                            <p:strVal val="2"/>
                                          </p:val>
                                        </p:tav>
                                      </p:tavLst>
                                    </p:anim>
                                  </p:childTnLst>
                                </p:cTn>
                              </p:par>
                              <p:par>
                                <p:cTn id="49" presetID="2" presetClass="entr" presetSubtype="2" decel="100000" fill="hold" grpId="0" nodeType="with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additive="base">
                                        <p:cTn id="51" dur="1000" fill="hold"/>
                                        <p:tgtEl>
                                          <p:spTgt spid="9"/>
                                        </p:tgtEl>
                                        <p:attrNameLst>
                                          <p:attrName>ppt_x</p:attrName>
                                        </p:attrNameLst>
                                      </p:cBhvr>
                                      <p:tavLst>
                                        <p:tav tm="0">
                                          <p:val>
                                            <p:strVal val="1+#ppt_w/2"/>
                                          </p:val>
                                        </p:tav>
                                        <p:tav tm="100000">
                                          <p:val>
                                            <p:strVal val="#ppt_x"/>
                                          </p:val>
                                        </p:tav>
                                      </p:tavLst>
                                    </p:anim>
                                    <p:anim calcmode="lin" valueType="num">
                                      <p:cBhvr additive="base">
                                        <p:cTn id="52"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animBg="1"/>
      <p:bldP spid="9" grpId="0"/>
      <p:bldP spid="10" grpId="0"/>
      <p:bldP spid="11" grpId="0"/>
      <p:bldP spid="12" grpId="0" animBg="1"/>
      <p:bldP spid="13" grpId="0" animBg="1"/>
      <p:bldP spid="14" grpId="0" animBg="1"/>
      <p:bldP spid="7"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8"/>
          <p:cNvSpPr/>
          <p:nvPr/>
        </p:nvSpPr>
        <p:spPr>
          <a:xfrm flipV="1">
            <a:off x="1" y="0"/>
            <a:ext cx="6961238" cy="10287000"/>
          </a:xfrm>
          <a:custGeom>
            <a:avLst/>
            <a:gdLst>
              <a:gd name="connsiteX0" fmla="*/ 0 w 6961238"/>
              <a:gd name="connsiteY0" fmla="*/ 10287000 h 10287000"/>
              <a:gd name="connsiteX1" fmla="*/ 1651876 w 6961238"/>
              <a:gd name="connsiteY1" fmla="*/ 10287000 h 10287000"/>
              <a:gd name="connsiteX2" fmla="*/ 2288531 w 6961238"/>
              <a:gd name="connsiteY2" fmla="*/ 10287000 h 10287000"/>
              <a:gd name="connsiteX3" fmla="*/ 6961238 w 6961238"/>
              <a:gd name="connsiteY3" fmla="*/ 10287000 h 10287000"/>
              <a:gd name="connsiteX4" fmla="*/ 1022036 w 6961238"/>
              <a:gd name="connsiteY4" fmla="*/ 0 h 10287000"/>
              <a:gd name="connsiteX5" fmla="*/ 0 w 6961238"/>
              <a:gd name="connsiteY5" fmla="*/ 0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1238" h="10287000">
                <a:moveTo>
                  <a:pt x="0" y="10287000"/>
                </a:moveTo>
                <a:lnTo>
                  <a:pt x="1651876" y="10287000"/>
                </a:lnTo>
                <a:lnTo>
                  <a:pt x="2288531" y="10287000"/>
                </a:lnTo>
                <a:lnTo>
                  <a:pt x="6961238" y="10287000"/>
                </a:lnTo>
                <a:lnTo>
                  <a:pt x="1022036" y="0"/>
                </a:lnTo>
                <a:lnTo>
                  <a:pt x="0"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 name="Rectangle 2"/>
          <p:cNvSpPr/>
          <p:nvPr/>
        </p:nvSpPr>
        <p:spPr>
          <a:xfrm>
            <a:off x="1866900" y="2518287"/>
            <a:ext cx="11500757" cy="5250426"/>
          </a:xfrm>
          <a:prstGeom prst="rect">
            <a:avLst/>
          </a:prstGeom>
          <a:noFill/>
          <a:ln w="762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Rectangle 8"/>
          <p:cNvSpPr/>
          <p:nvPr/>
        </p:nvSpPr>
        <p:spPr>
          <a:xfrm>
            <a:off x="2811966" y="5342277"/>
            <a:ext cx="6617784"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6" name="TextBox 5"/>
          <p:cNvSpPr txBox="1"/>
          <p:nvPr/>
        </p:nvSpPr>
        <p:spPr>
          <a:xfrm>
            <a:off x="2811966" y="3522796"/>
            <a:ext cx="5460274" cy="140038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Creative</a:t>
            </a:r>
          </a:p>
        </p:txBody>
      </p:sp>
      <p:sp>
        <p:nvSpPr>
          <p:cNvPr id="4" name="Picture Placeholder 3"/>
          <p:cNvSpPr>
            <a:spLocks noGrp="1"/>
          </p:cNvSpPr>
          <p:nvPr>
            <p:ph type="pic" sz="quarter" idx="10"/>
          </p:nvPr>
        </p:nvSpPr>
        <p:spPr/>
      </p:sp>
    </p:spTree>
    <p:extLst>
      <p:ext uri="{BB962C8B-B14F-4D97-AF65-F5344CB8AC3E}">
        <p14:creationId xmlns:p14="http://schemas.microsoft.com/office/powerpoint/2010/main" val="3166867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0-#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000" fill="hold"/>
                                        <p:tgtEl>
                                          <p:spTgt spid="3"/>
                                        </p:tgtEl>
                                        <p:attrNameLst>
                                          <p:attrName>ppt_x</p:attrName>
                                        </p:attrNameLst>
                                      </p:cBhvr>
                                      <p:tavLst>
                                        <p:tav tm="0">
                                          <p:val>
                                            <p:strVal val="0-#ppt_w/2"/>
                                          </p:val>
                                        </p:tav>
                                        <p:tav tm="100000">
                                          <p:val>
                                            <p:strVal val="#ppt_x"/>
                                          </p:val>
                                        </p:tav>
                                      </p:tavLst>
                                    </p:anim>
                                    <p:anim calcmode="lin" valueType="num">
                                      <p:cBhvr additive="base">
                                        <p:cTn id="12" dur="10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decel="100000" fill="hold"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1000" fill="hold"/>
                                        <p:tgtEl>
                                          <p:spTgt spid="4"/>
                                        </p:tgtEl>
                                        <p:attrNameLst>
                                          <p:attrName>ppt_x</p:attrName>
                                        </p:attrNameLst>
                                      </p:cBhvr>
                                      <p:tavLst>
                                        <p:tav tm="0">
                                          <p:val>
                                            <p:strVal val="1+#ppt_w/2"/>
                                          </p:val>
                                        </p:tav>
                                        <p:tav tm="100000">
                                          <p:val>
                                            <p:strVal val="#ppt_x"/>
                                          </p:val>
                                        </p:tav>
                                      </p:tavLst>
                                    </p:anim>
                                    <p:anim calcmode="lin" valueType="num">
                                      <p:cBhvr additive="base">
                                        <p:cTn id="16" dur="1000" fill="hold"/>
                                        <p:tgtEl>
                                          <p:spTgt spid="4"/>
                                        </p:tgtEl>
                                        <p:attrNameLst>
                                          <p:attrName>ppt_y</p:attrName>
                                        </p:attrNameLst>
                                      </p:cBhvr>
                                      <p:tavLst>
                                        <p:tav tm="0">
                                          <p:val>
                                            <p:strVal val="#ppt_y"/>
                                          </p:val>
                                        </p:tav>
                                        <p:tav tm="100000">
                                          <p:val>
                                            <p:strVal val="#ppt_y"/>
                                          </p:val>
                                        </p:tav>
                                      </p:tavLst>
                                    </p:anim>
                                  </p:childTnLst>
                                </p:cTn>
                              </p:par>
                            </p:childTnLst>
                          </p:cTn>
                        </p:par>
                        <p:par>
                          <p:cTn id="17" fill="hold">
                            <p:stCondLst>
                              <p:cond delay="1000"/>
                            </p:stCondLst>
                            <p:childTnLst>
                              <p:par>
                                <p:cTn id="18" presetID="0" presetClass="entr" presetSubtype="0" fill="hold" grpId="0" nodeType="afterEffect">
                                  <p:stCondLst>
                                    <p:cond delay="0"/>
                                  </p:stCondLst>
                                  <p:iterate type="lt">
                                    <p:tmPct val="5000"/>
                                  </p:iterate>
                                  <p:childTnLst>
                                    <p:set>
                                      <p:cBhvr>
                                        <p:cTn id="19" dur="700" fill="hold">
                                          <p:stCondLst>
                                            <p:cond delay="0"/>
                                          </p:stCondLst>
                                        </p:cTn>
                                        <p:tgtEl>
                                          <p:spTgt spid="6"/>
                                        </p:tgtEl>
                                        <p:attrNameLst>
                                          <p:attrName>style.visibility</p:attrName>
                                        </p:attrNameLst>
                                      </p:cBhvr>
                                      <p:to>
                                        <p:strVal val="visible"/>
                                      </p:to>
                                    </p:set>
                                    <p:anim to="" calcmode="lin" valueType="num">
                                      <p:cBhvr>
                                        <p:cTn id="20" dur="700" fill="hold">
                                          <p:stCondLst>
                                            <p:cond delay="0"/>
                                          </p:stCondLst>
                                        </p:cTn>
                                        <p:tgtEl>
                                          <p:spTgt spid="6"/>
                                        </p:tgtEl>
                                        <p:attrNameLst>
                                          <p:attrName>ppt_x</p:attrName>
                                        </p:attrNameLst>
                                      </p:cBhvr>
                                      <p:tavLst>
                                        <p:tav tm="0" fmla="#ppt_x-#ppt_w*1.2*((1.5-1.5*$)^3-(1.5-1.5*$)^2)">
                                          <p:val>
                                            <p:strVal val="0"/>
                                          </p:val>
                                        </p:tav>
                                        <p:tav tm="100000">
                                          <p:val>
                                            <p:strVal val="1"/>
                                          </p:val>
                                        </p:tav>
                                      </p:tavLst>
                                    </p:anim>
                                    <p:anim to="" calcmode="lin" valueType="num">
                                      <p:cBhvr>
                                        <p:cTn id="21" dur="700" fill="hold">
                                          <p:stCondLst>
                                            <p:cond delay="0"/>
                                          </p:stCondLst>
                                        </p:cTn>
                                        <p:tgtEl>
                                          <p:spTgt spid="6"/>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22" dur="700" fill="hold">
                                          <p:stCondLst>
                                            <p:cond delay="0"/>
                                          </p:stCondLst>
                                        </p:cTn>
                                        <p:tgtEl>
                                          <p:spTgt spid="6"/>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23" fill="hold">
                            <p:stCondLst>
                              <p:cond delay="2190"/>
                            </p:stCondLst>
                            <p:childTnLst>
                              <p:par>
                                <p:cTn id="24" presetID="10" presetClass="entr" presetSubtype="0" fill="hold" grpId="0"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3" grpId="0" animBg="1"/>
      <p:bldP spid="5" grpId="0"/>
      <p:bldP spid="6"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19" name="Freeform 18"/>
          <p:cNvSpPr/>
          <p:nvPr/>
        </p:nvSpPr>
        <p:spPr>
          <a:xfrm flipV="1">
            <a:off x="0" y="0"/>
            <a:ext cx="13274439" cy="10287000"/>
          </a:xfrm>
          <a:custGeom>
            <a:avLst/>
            <a:gdLst>
              <a:gd name="connsiteX0" fmla="*/ 0 w 13274439"/>
              <a:gd name="connsiteY0" fmla="*/ 0 h 10287000"/>
              <a:gd name="connsiteX1" fmla="*/ 1179873 w 13274439"/>
              <a:gd name="connsiteY1" fmla="*/ 0 h 10287000"/>
              <a:gd name="connsiteX2" fmla="*/ 1634612 w 13274439"/>
              <a:gd name="connsiteY2" fmla="*/ 0 h 10287000"/>
              <a:gd name="connsiteX3" fmla="*/ 7335238 w 13274439"/>
              <a:gd name="connsiteY3" fmla="*/ 0 h 10287000"/>
              <a:gd name="connsiteX4" fmla="*/ 13274439 w 13274439"/>
              <a:gd name="connsiteY4" fmla="*/ 10287000 h 10287000"/>
              <a:gd name="connsiteX5" fmla="*/ 1634612 w 13274439"/>
              <a:gd name="connsiteY5" fmla="*/ 10287000 h 10287000"/>
              <a:gd name="connsiteX6" fmla="*/ 1179873 w 13274439"/>
              <a:gd name="connsiteY6" fmla="*/ 10287000 h 10287000"/>
              <a:gd name="connsiteX7" fmla="*/ 0 w 13274439"/>
              <a:gd name="connsiteY7" fmla="*/ 10287000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74439" h="10287000">
                <a:moveTo>
                  <a:pt x="0" y="0"/>
                </a:moveTo>
                <a:lnTo>
                  <a:pt x="1179873" y="0"/>
                </a:lnTo>
                <a:lnTo>
                  <a:pt x="1634612" y="0"/>
                </a:lnTo>
                <a:lnTo>
                  <a:pt x="7335238" y="0"/>
                </a:lnTo>
                <a:lnTo>
                  <a:pt x="13274439" y="10287000"/>
                </a:lnTo>
                <a:lnTo>
                  <a:pt x="1634612" y="10287000"/>
                </a:lnTo>
                <a:lnTo>
                  <a:pt x="1179873" y="10287000"/>
                </a:lnTo>
                <a:lnTo>
                  <a:pt x="0" y="10287000"/>
                </a:lnTo>
                <a:close/>
              </a:path>
            </a:pathLst>
          </a:cu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TextBox 19"/>
          <p:cNvSpPr txBox="1"/>
          <p:nvPr/>
        </p:nvSpPr>
        <p:spPr>
          <a:xfrm>
            <a:off x="1647600" y="3647555"/>
            <a:ext cx="7743143" cy="3154710"/>
          </a:xfrm>
          <a:prstGeom prst="rect">
            <a:avLst/>
          </a:prstGeom>
          <a:noFill/>
        </p:spPr>
        <p:txBody>
          <a:bodyPr wrap="square" rtlCol="0">
            <a:spAutoFit/>
          </a:bodyPr>
          <a:lstStyle/>
          <a:p>
            <a:r>
              <a:rPr lang="en-US" altLang="zh-CN" sz="2400" spc="300" smtClean="0">
                <a:solidFill>
                  <a:schemeClr val="bg1"/>
                </a:solidFill>
                <a:ea typeface="Roboto Light" panose="02000000000000000000" pitchFamily="2" charset="0"/>
                <a:cs typeface="Lato" panose="020F0502020204030203" pitchFamily="34" charset="0"/>
              </a:rPr>
              <a:t>PRESENTATION</a:t>
            </a:r>
          </a:p>
          <a:p>
            <a:pPr>
              <a:spcBef>
                <a:spcPts val="1800"/>
              </a:spcBef>
            </a:pPr>
            <a:r>
              <a:rPr lang="en-US" altLang="zh-CN" sz="8000" smtClean="0">
                <a:solidFill>
                  <a:schemeClr val="bg1"/>
                </a:solidFill>
                <a:latin typeface="+mj-lt"/>
                <a:ea typeface="Roboto Condensed" panose="02000000000000000000" pitchFamily="2" charset="0"/>
                <a:cs typeface="Lato" panose="020F0502020204030203" pitchFamily="34" charset="0"/>
              </a:rPr>
              <a:t>Simplex Presentation </a:t>
            </a:r>
          </a:p>
        </p:txBody>
      </p:sp>
      <p:sp>
        <p:nvSpPr>
          <p:cNvPr id="21" name="Rectangle 20"/>
          <p:cNvSpPr/>
          <p:nvPr/>
        </p:nvSpPr>
        <p:spPr>
          <a:xfrm>
            <a:off x="1647601" y="7251454"/>
            <a:ext cx="4532219" cy="757130"/>
          </a:xfrm>
          <a:prstGeom prst="rect">
            <a:avLst/>
          </a:prstGeom>
        </p:spPr>
        <p:txBody>
          <a:bodyPr wrap="square">
            <a:spAutoFit/>
          </a:bodyPr>
          <a:lstStyle/>
          <a:p>
            <a:pPr>
              <a:lnSpc>
                <a:spcPct val="120000"/>
              </a:lnSpc>
              <a:spcBef>
                <a:spcPts val="1200"/>
              </a:spcBef>
              <a:buSzPct val="50000"/>
            </a:pPr>
            <a:r>
              <a:rPr lang="es-ES" altLang="zh-CN" sz="1200" smtClean="0">
                <a:solidFill>
                  <a:schemeClr val="bg1">
                    <a:alpha val="70000"/>
                  </a:schemeClr>
                </a:solidFill>
                <a:ea typeface="Roboto Light" panose="02000000000000000000" pitchFamily="2" charset="0"/>
                <a:cs typeface="Lato Thin" panose="020F0502020204030203" pitchFamily="34" charset="0"/>
              </a:rPr>
              <a:t>Lorem ipsum dolor sit amet, feugiat delicata liberavisse id cum</a:t>
            </a:r>
            <a:r>
              <a:rPr lang="en-US" altLang="zh-CN" sz="1200" smtClean="0">
                <a:solidFill>
                  <a:schemeClr val="bg1">
                    <a:alpha val="70000"/>
                  </a:schemeClr>
                </a:solidFill>
                <a:ea typeface="Roboto Light" panose="02000000000000000000" pitchFamily="2" charset="0"/>
                <a:cs typeface="Lato Thin" panose="020F0502020204030203" pitchFamily="34" charset="0"/>
              </a:rPr>
              <a:t>. </a:t>
            </a:r>
            <a:r>
              <a:rPr lang="es-ES" altLang="zh-CN" sz="1200" smtClean="0">
                <a:solidFill>
                  <a:schemeClr val="bg1">
                    <a:alpha val="70000"/>
                  </a:schemeClr>
                </a:solidFill>
                <a:ea typeface="Roboto Light" panose="02000000000000000000" pitchFamily="2" charset="0"/>
                <a:cs typeface="Lato Thin" panose="020F0502020204030203" pitchFamily="34" charset="0"/>
              </a:rPr>
              <a:t>No quo maiorum intelleget. Mea cu case ludus integre, vide viderer eleifend ex mea. </a:t>
            </a:r>
            <a:endParaRPr lang="es-ES" altLang="zh-CN" sz="1200">
              <a:solidFill>
                <a:schemeClr val="bg1">
                  <a:alpha val="70000"/>
                </a:schemeClr>
              </a:solidFill>
              <a:ea typeface="Roboto Light" panose="02000000000000000000" pitchFamily="2" charset="0"/>
              <a:cs typeface="Lato Thin" panose="020F0502020204030203" pitchFamily="34" charset="0"/>
            </a:endParaRPr>
          </a:p>
        </p:txBody>
      </p:sp>
      <p:sp>
        <p:nvSpPr>
          <p:cNvPr id="24" name="Freeform 23"/>
          <p:cNvSpPr/>
          <p:nvPr/>
        </p:nvSpPr>
        <p:spPr>
          <a:xfrm flipV="1">
            <a:off x="9212017" y="0"/>
            <a:ext cx="5073404" cy="6459154"/>
          </a:xfrm>
          <a:custGeom>
            <a:avLst/>
            <a:gdLst>
              <a:gd name="connsiteX0" fmla="*/ 5939202 w 8080022"/>
              <a:gd name="connsiteY0" fmla="*/ 10287000 h 10287000"/>
              <a:gd name="connsiteX1" fmla="*/ 8080022 w 8080022"/>
              <a:gd name="connsiteY1" fmla="*/ 10287000 h 10287000"/>
              <a:gd name="connsiteX2" fmla="*/ 2140821 w 8080022"/>
              <a:gd name="connsiteY2" fmla="*/ 0 h 10287000"/>
              <a:gd name="connsiteX3" fmla="*/ 0 w 8080022"/>
              <a:gd name="connsiteY3" fmla="*/ 0 h 10287000"/>
            </a:gdLst>
            <a:ahLst/>
            <a:cxnLst>
              <a:cxn ang="0">
                <a:pos x="connsiteX0" y="connsiteY0"/>
              </a:cxn>
              <a:cxn ang="0">
                <a:pos x="connsiteX1" y="connsiteY1"/>
              </a:cxn>
              <a:cxn ang="0">
                <a:pos x="connsiteX2" y="connsiteY2"/>
              </a:cxn>
              <a:cxn ang="0">
                <a:pos x="connsiteX3" y="connsiteY3"/>
              </a:cxn>
            </a:cxnLst>
            <a:rect l="l" t="t" r="r" b="b"/>
            <a:pathLst>
              <a:path w="8080022" h="10287000">
                <a:moveTo>
                  <a:pt x="5939202" y="10287000"/>
                </a:moveTo>
                <a:lnTo>
                  <a:pt x="8080022" y="10287000"/>
                </a:lnTo>
                <a:lnTo>
                  <a:pt x="2140821" y="0"/>
                </a:lnTo>
                <a:lnTo>
                  <a:pt x="0" y="0"/>
                </a:lnTo>
                <a:close/>
              </a:path>
            </a:pathLst>
          </a:cu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3" name="Group 2"/>
          <p:cNvGrpSpPr/>
          <p:nvPr/>
        </p:nvGrpSpPr>
        <p:grpSpPr>
          <a:xfrm>
            <a:off x="835462" y="815896"/>
            <a:ext cx="1215588" cy="359516"/>
            <a:chOff x="883092" y="882573"/>
            <a:chExt cx="1312612" cy="388211"/>
          </a:xfrm>
          <a:solidFill>
            <a:schemeClr val="bg1"/>
          </a:solidFill>
        </p:grpSpPr>
        <p:sp>
          <p:nvSpPr>
            <p:cNvPr id="14" name="Freeform 13"/>
            <p:cNvSpPr/>
            <p:nvPr/>
          </p:nvSpPr>
          <p:spPr>
            <a:xfrm>
              <a:off x="1343520" y="882573"/>
              <a:ext cx="372056" cy="384172"/>
            </a:xfrm>
            <a:custGeom>
              <a:avLst/>
              <a:gdLst/>
              <a:ahLst/>
              <a:cxnLst/>
              <a:rect l="l" t="t" r="r" b="b"/>
              <a:pathLst>
                <a:path w="372056" h="384172">
                  <a:moveTo>
                    <a:pt x="0" y="0"/>
                  </a:moveTo>
                  <a:cubicBezTo>
                    <a:pt x="1683" y="2356"/>
                    <a:pt x="5385" y="7657"/>
                    <a:pt x="11107" y="15902"/>
                  </a:cubicBezTo>
                  <a:cubicBezTo>
                    <a:pt x="16828" y="24148"/>
                    <a:pt x="23980" y="34244"/>
                    <a:pt x="32562" y="46192"/>
                  </a:cubicBezTo>
                  <a:cubicBezTo>
                    <a:pt x="41144" y="58139"/>
                    <a:pt x="50735" y="71349"/>
                    <a:pt x="61337" y="85820"/>
                  </a:cubicBezTo>
                  <a:cubicBezTo>
                    <a:pt x="71938" y="100292"/>
                    <a:pt x="82708" y="115016"/>
                    <a:pt x="93645" y="129993"/>
                  </a:cubicBezTo>
                  <a:cubicBezTo>
                    <a:pt x="104583" y="144969"/>
                    <a:pt x="115269" y="159609"/>
                    <a:pt x="125702" y="173912"/>
                  </a:cubicBezTo>
                  <a:cubicBezTo>
                    <a:pt x="136135" y="188216"/>
                    <a:pt x="145558" y="201257"/>
                    <a:pt x="153972" y="213036"/>
                  </a:cubicBezTo>
                  <a:cubicBezTo>
                    <a:pt x="162386" y="224816"/>
                    <a:pt x="169537" y="234660"/>
                    <a:pt x="175427" y="242569"/>
                  </a:cubicBezTo>
                  <a:cubicBezTo>
                    <a:pt x="181317" y="250478"/>
                    <a:pt x="184935" y="255442"/>
                    <a:pt x="186281" y="257461"/>
                  </a:cubicBezTo>
                  <a:cubicBezTo>
                    <a:pt x="186954" y="256451"/>
                    <a:pt x="189983" y="252160"/>
                    <a:pt x="195368" y="244588"/>
                  </a:cubicBezTo>
                  <a:cubicBezTo>
                    <a:pt x="200752" y="237016"/>
                    <a:pt x="207568" y="227508"/>
                    <a:pt x="215813" y="216065"/>
                  </a:cubicBezTo>
                  <a:cubicBezTo>
                    <a:pt x="224059" y="204623"/>
                    <a:pt x="233398" y="191581"/>
                    <a:pt x="243831" y="176941"/>
                  </a:cubicBezTo>
                  <a:cubicBezTo>
                    <a:pt x="254264" y="162301"/>
                    <a:pt x="265034" y="147409"/>
                    <a:pt x="276140" y="132264"/>
                  </a:cubicBezTo>
                  <a:cubicBezTo>
                    <a:pt x="287246" y="117120"/>
                    <a:pt x="298100" y="102143"/>
                    <a:pt x="308701" y="87335"/>
                  </a:cubicBezTo>
                  <a:cubicBezTo>
                    <a:pt x="319302" y="72527"/>
                    <a:pt x="329062" y="59065"/>
                    <a:pt x="337981" y="46949"/>
                  </a:cubicBezTo>
                  <a:cubicBezTo>
                    <a:pt x="346899" y="34833"/>
                    <a:pt x="354388" y="24568"/>
                    <a:pt x="360445" y="16155"/>
                  </a:cubicBezTo>
                  <a:cubicBezTo>
                    <a:pt x="366503" y="7741"/>
                    <a:pt x="370374" y="2356"/>
                    <a:pt x="372056" y="0"/>
                  </a:cubicBezTo>
                  <a:lnTo>
                    <a:pt x="372056" y="384172"/>
                  </a:lnTo>
                  <a:lnTo>
                    <a:pt x="305924" y="384172"/>
                  </a:lnTo>
                  <a:lnTo>
                    <a:pt x="305924" y="196377"/>
                  </a:lnTo>
                  <a:cubicBezTo>
                    <a:pt x="305924" y="193685"/>
                    <a:pt x="306261" y="190824"/>
                    <a:pt x="306934" y="187795"/>
                  </a:cubicBezTo>
                  <a:cubicBezTo>
                    <a:pt x="307607" y="184766"/>
                    <a:pt x="307944" y="182915"/>
                    <a:pt x="307944" y="182242"/>
                  </a:cubicBezTo>
                  <a:lnTo>
                    <a:pt x="186281" y="357416"/>
                  </a:lnTo>
                  <a:cubicBezTo>
                    <a:pt x="184598" y="355397"/>
                    <a:pt x="180475" y="349844"/>
                    <a:pt x="173913" y="340757"/>
                  </a:cubicBezTo>
                  <a:cubicBezTo>
                    <a:pt x="167350" y="331670"/>
                    <a:pt x="159525" y="320901"/>
                    <a:pt x="150438" y="308448"/>
                  </a:cubicBezTo>
                  <a:cubicBezTo>
                    <a:pt x="141351" y="295996"/>
                    <a:pt x="131760" y="282618"/>
                    <a:pt x="121663" y="268315"/>
                  </a:cubicBezTo>
                  <a:cubicBezTo>
                    <a:pt x="111567" y="254011"/>
                    <a:pt x="102059" y="240718"/>
                    <a:pt x="93141" y="228434"/>
                  </a:cubicBezTo>
                  <a:cubicBezTo>
                    <a:pt x="84222" y="216149"/>
                    <a:pt x="76650" y="205716"/>
                    <a:pt x="70424" y="197134"/>
                  </a:cubicBezTo>
                  <a:cubicBezTo>
                    <a:pt x="64197" y="188552"/>
                    <a:pt x="60748" y="183588"/>
                    <a:pt x="60075" y="182242"/>
                  </a:cubicBezTo>
                  <a:cubicBezTo>
                    <a:pt x="60075" y="182915"/>
                    <a:pt x="60411" y="184766"/>
                    <a:pt x="61084" y="187795"/>
                  </a:cubicBezTo>
                  <a:cubicBezTo>
                    <a:pt x="61757" y="190824"/>
                    <a:pt x="62094" y="193685"/>
                    <a:pt x="62094" y="196377"/>
                  </a:cubicBezTo>
                  <a:lnTo>
                    <a:pt x="62094" y="384172"/>
                  </a:lnTo>
                  <a:lnTo>
                    <a:pt x="0" y="384172"/>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Freeform 12"/>
            <p:cNvSpPr/>
            <p:nvPr/>
          </p:nvSpPr>
          <p:spPr>
            <a:xfrm>
              <a:off x="883092" y="896708"/>
              <a:ext cx="260995" cy="374076"/>
            </a:xfrm>
            <a:custGeom>
              <a:avLst/>
              <a:gdLst/>
              <a:ahLst/>
              <a:cxnLst/>
              <a:rect l="l" t="t" r="r" b="b"/>
              <a:pathLst>
                <a:path w="260995" h="374076">
                  <a:moveTo>
                    <a:pt x="141856" y="0"/>
                  </a:moveTo>
                  <a:cubicBezTo>
                    <a:pt x="154982" y="0"/>
                    <a:pt x="167686" y="1094"/>
                    <a:pt x="179971" y="3282"/>
                  </a:cubicBezTo>
                  <a:cubicBezTo>
                    <a:pt x="192255" y="5469"/>
                    <a:pt x="203277" y="7909"/>
                    <a:pt x="213037" y="10602"/>
                  </a:cubicBezTo>
                  <a:cubicBezTo>
                    <a:pt x="222797" y="13294"/>
                    <a:pt x="230874" y="15902"/>
                    <a:pt x="237268" y="18426"/>
                  </a:cubicBezTo>
                  <a:cubicBezTo>
                    <a:pt x="243663" y="20951"/>
                    <a:pt x="247533" y="22381"/>
                    <a:pt x="248879" y="22717"/>
                  </a:cubicBezTo>
                  <a:lnTo>
                    <a:pt x="226667" y="73200"/>
                  </a:lnTo>
                  <a:cubicBezTo>
                    <a:pt x="212532" y="68152"/>
                    <a:pt x="198565" y="64113"/>
                    <a:pt x="184766" y="61084"/>
                  </a:cubicBezTo>
                  <a:cubicBezTo>
                    <a:pt x="170968" y="58055"/>
                    <a:pt x="158179" y="56541"/>
                    <a:pt x="146400" y="56541"/>
                  </a:cubicBezTo>
                  <a:cubicBezTo>
                    <a:pt x="125870" y="56541"/>
                    <a:pt x="109632" y="60579"/>
                    <a:pt x="97684" y="68656"/>
                  </a:cubicBezTo>
                  <a:cubicBezTo>
                    <a:pt x="85736" y="76734"/>
                    <a:pt x="79763" y="86998"/>
                    <a:pt x="79763" y="99451"/>
                  </a:cubicBezTo>
                  <a:cubicBezTo>
                    <a:pt x="79763" y="110220"/>
                    <a:pt x="84222" y="118971"/>
                    <a:pt x="93141" y="125702"/>
                  </a:cubicBezTo>
                  <a:cubicBezTo>
                    <a:pt x="102059" y="132433"/>
                    <a:pt x="113249" y="138491"/>
                    <a:pt x="126711" y="143875"/>
                  </a:cubicBezTo>
                  <a:cubicBezTo>
                    <a:pt x="140173" y="149260"/>
                    <a:pt x="154729" y="154729"/>
                    <a:pt x="170379" y="160282"/>
                  </a:cubicBezTo>
                  <a:cubicBezTo>
                    <a:pt x="186028" y="165835"/>
                    <a:pt x="200584" y="172987"/>
                    <a:pt x="214046" y="181737"/>
                  </a:cubicBezTo>
                  <a:cubicBezTo>
                    <a:pt x="227508" y="190488"/>
                    <a:pt x="238698" y="201594"/>
                    <a:pt x="247617" y="215056"/>
                  </a:cubicBezTo>
                  <a:cubicBezTo>
                    <a:pt x="256536" y="228518"/>
                    <a:pt x="260995" y="245682"/>
                    <a:pt x="260995" y="266548"/>
                  </a:cubicBezTo>
                  <a:cubicBezTo>
                    <a:pt x="260995" y="282702"/>
                    <a:pt x="258050" y="297342"/>
                    <a:pt x="252160" y="310468"/>
                  </a:cubicBezTo>
                  <a:cubicBezTo>
                    <a:pt x="246271" y="323593"/>
                    <a:pt x="237436" y="334868"/>
                    <a:pt x="225657" y="344291"/>
                  </a:cubicBezTo>
                  <a:cubicBezTo>
                    <a:pt x="213878" y="353714"/>
                    <a:pt x="198986" y="361034"/>
                    <a:pt x="180980" y="366251"/>
                  </a:cubicBezTo>
                  <a:cubicBezTo>
                    <a:pt x="162975" y="371467"/>
                    <a:pt x="141856" y="374076"/>
                    <a:pt x="117625" y="374076"/>
                  </a:cubicBezTo>
                  <a:cubicBezTo>
                    <a:pt x="102816" y="374076"/>
                    <a:pt x="89354" y="373066"/>
                    <a:pt x="77239" y="371047"/>
                  </a:cubicBezTo>
                  <a:cubicBezTo>
                    <a:pt x="65123" y="369027"/>
                    <a:pt x="54269" y="366503"/>
                    <a:pt x="44677" y="363474"/>
                  </a:cubicBezTo>
                  <a:cubicBezTo>
                    <a:pt x="35086" y="360445"/>
                    <a:pt x="26588" y="357164"/>
                    <a:pt x="19184" y="353630"/>
                  </a:cubicBezTo>
                  <a:cubicBezTo>
                    <a:pt x="11780" y="350097"/>
                    <a:pt x="5385" y="346647"/>
                    <a:pt x="0" y="343281"/>
                  </a:cubicBezTo>
                  <a:lnTo>
                    <a:pt x="26756" y="289265"/>
                  </a:lnTo>
                  <a:cubicBezTo>
                    <a:pt x="40891" y="297006"/>
                    <a:pt x="56036" y="302979"/>
                    <a:pt x="72190" y="307186"/>
                  </a:cubicBezTo>
                  <a:cubicBezTo>
                    <a:pt x="88345" y="311393"/>
                    <a:pt x="102648" y="313497"/>
                    <a:pt x="115100" y="313497"/>
                  </a:cubicBezTo>
                  <a:cubicBezTo>
                    <a:pt x="121158" y="313497"/>
                    <a:pt x="128983" y="312824"/>
                    <a:pt x="138575" y="311477"/>
                  </a:cubicBezTo>
                  <a:cubicBezTo>
                    <a:pt x="148167" y="310131"/>
                    <a:pt x="157506" y="307607"/>
                    <a:pt x="166593" y="303905"/>
                  </a:cubicBezTo>
                  <a:cubicBezTo>
                    <a:pt x="175680" y="300203"/>
                    <a:pt x="183504" y="295155"/>
                    <a:pt x="190067" y="288760"/>
                  </a:cubicBezTo>
                  <a:cubicBezTo>
                    <a:pt x="196630" y="282366"/>
                    <a:pt x="199911" y="274120"/>
                    <a:pt x="199911" y="264024"/>
                  </a:cubicBezTo>
                  <a:cubicBezTo>
                    <a:pt x="199911" y="252245"/>
                    <a:pt x="195452" y="242569"/>
                    <a:pt x="186533" y="234996"/>
                  </a:cubicBezTo>
                  <a:cubicBezTo>
                    <a:pt x="177615" y="227424"/>
                    <a:pt x="166424" y="220693"/>
                    <a:pt x="152962" y="214803"/>
                  </a:cubicBezTo>
                  <a:cubicBezTo>
                    <a:pt x="139500" y="208914"/>
                    <a:pt x="124945" y="203108"/>
                    <a:pt x="109295" y="197387"/>
                  </a:cubicBezTo>
                  <a:cubicBezTo>
                    <a:pt x="93645" y="191666"/>
                    <a:pt x="79090" y="184850"/>
                    <a:pt x="65628" y="176942"/>
                  </a:cubicBezTo>
                  <a:cubicBezTo>
                    <a:pt x="52166" y="169033"/>
                    <a:pt x="40975" y="159273"/>
                    <a:pt x="32057" y="147662"/>
                  </a:cubicBezTo>
                  <a:cubicBezTo>
                    <a:pt x="23138" y="136051"/>
                    <a:pt x="18679" y="121327"/>
                    <a:pt x="18679" y="103489"/>
                  </a:cubicBezTo>
                  <a:cubicBezTo>
                    <a:pt x="18679" y="90701"/>
                    <a:pt x="21203" y="78164"/>
                    <a:pt x="26251" y="65880"/>
                  </a:cubicBezTo>
                  <a:cubicBezTo>
                    <a:pt x="31300" y="53596"/>
                    <a:pt x="38956" y="42574"/>
                    <a:pt x="49221" y="32814"/>
                  </a:cubicBezTo>
                  <a:cubicBezTo>
                    <a:pt x="59486" y="23054"/>
                    <a:pt x="72274" y="15145"/>
                    <a:pt x="87588" y="9087"/>
                  </a:cubicBezTo>
                  <a:cubicBezTo>
                    <a:pt x="102901" y="3029"/>
                    <a:pt x="120990" y="0"/>
                    <a:pt x="141856"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Freeform 11"/>
            <p:cNvSpPr/>
            <p:nvPr/>
          </p:nvSpPr>
          <p:spPr>
            <a:xfrm>
              <a:off x="1200645" y="898729"/>
              <a:ext cx="62094" cy="368017"/>
            </a:xfrm>
            <a:custGeom>
              <a:avLst/>
              <a:gdLst/>
              <a:ahLst/>
              <a:cxnLst/>
              <a:rect l="l" t="t" r="r" b="b"/>
              <a:pathLst>
                <a:path w="62094" h="368017">
                  <a:moveTo>
                    <a:pt x="0" y="0"/>
                  </a:moveTo>
                  <a:lnTo>
                    <a:pt x="62094" y="0"/>
                  </a:lnTo>
                  <a:lnTo>
                    <a:pt x="62094" y="368017"/>
                  </a:lnTo>
                  <a:lnTo>
                    <a:pt x="0" y="368017"/>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Freeform 10"/>
            <p:cNvSpPr/>
            <p:nvPr/>
          </p:nvSpPr>
          <p:spPr>
            <a:xfrm>
              <a:off x="1874635" y="898729"/>
              <a:ext cx="321069" cy="368017"/>
            </a:xfrm>
            <a:custGeom>
              <a:avLst/>
              <a:gdLst/>
              <a:ahLst/>
              <a:cxnLst/>
              <a:rect l="l" t="t" r="r" b="b"/>
              <a:pathLst>
                <a:path w="321069" h="368017">
                  <a:moveTo>
                    <a:pt x="5049" y="0"/>
                  </a:moveTo>
                  <a:lnTo>
                    <a:pt x="81277" y="0"/>
                  </a:lnTo>
                  <a:cubicBezTo>
                    <a:pt x="82287" y="1682"/>
                    <a:pt x="84643" y="5553"/>
                    <a:pt x="88345" y="11611"/>
                  </a:cubicBezTo>
                  <a:cubicBezTo>
                    <a:pt x="92047" y="17668"/>
                    <a:pt x="96422" y="24820"/>
                    <a:pt x="101470" y="33066"/>
                  </a:cubicBezTo>
                  <a:cubicBezTo>
                    <a:pt x="106518" y="41311"/>
                    <a:pt x="111819" y="50061"/>
                    <a:pt x="117372" y="59317"/>
                  </a:cubicBezTo>
                  <a:cubicBezTo>
                    <a:pt x="122925" y="68572"/>
                    <a:pt x="128226" y="77322"/>
                    <a:pt x="133274" y="85567"/>
                  </a:cubicBezTo>
                  <a:cubicBezTo>
                    <a:pt x="138322" y="93813"/>
                    <a:pt x="142613" y="100965"/>
                    <a:pt x="146147" y="107023"/>
                  </a:cubicBezTo>
                  <a:cubicBezTo>
                    <a:pt x="149681" y="113080"/>
                    <a:pt x="152121" y="116951"/>
                    <a:pt x="153467" y="118633"/>
                  </a:cubicBezTo>
                  <a:cubicBezTo>
                    <a:pt x="153804" y="118970"/>
                    <a:pt x="154982" y="121326"/>
                    <a:pt x="157001" y="125701"/>
                  </a:cubicBezTo>
                  <a:cubicBezTo>
                    <a:pt x="159020" y="130076"/>
                    <a:pt x="160703" y="133778"/>
                    <a:pt x="162049" y="136807"/>
                  </a:cubicBezTo>
                  <a:cubicBezTo>
                    <a:pt x="163395" y="133778"/>
                    <a:pt x="165078" y="130076"/>
                    <a:pt x="167097" y="125701"/>
                  </a:cubicBezTo>
                  <a:cubicBezTo>
                    <a:pt x="169117" y="121326"/>
                    <a:pt x="170295" y="118970"/>
                    <a:pt x="170631" y="118633"/>
                  </a:cubicBezTo>
                  <a:cubicBezTo>
                    <a:pt x="171641" y="116951"/>
                    <a:pt x="173913" y="113080"/>
                    <a:pt x="177446" y="107023"/>
                  </a:cubicBezTo>
                  <a:cubicBezTo>
                    <a:pt x="180980" y="100965"/>
                    <a:pt x="185187" y="93813"/>
                    <a:pt x="190067" y="85567"/>
                  </a:cubicBezTo>
                  <a:cubicBezTo>
                    <a:pt x="194947" y="77322"/>
                    <a:pt x="200079" y="68572"/>
                    <a:pt x="205464" y="59317"/>
                  </a:cubicBezTo>
                  <a:cubicBezTo>
                    <a:pt x="210849" y="50061"/>
                    <a:pt x="215981" y="41311"/>
                    <a:pt x="220861" y="33066"/>
                  </a:cubicBezTo>
                  <a:cubicBezTo>
                    <a:pt x="225741" y="24820"/>
                    <a:pt x="229948" y="17668"/>
                    <a:pt x="233482" y="11611"/>
                  </a:cubicBezTo>
                  <a:cubicBezTo>
                    <a:pt x="237016" y="5553"/>
                    <a:pt x="239288" y="1682"/>
                    <a:pt x="240297" y="0"/>
                  </a:cubicBezTo>
                  <a:lnTo>
                    <a:pt x="316526" y="0"/>
                  </a:lnTo>
                  <a:lnTo>
                    <a:pt x="201930" y="183251"/>
                  </a:lnTo>
                  <a:lnTo>
                    <a:pt x="321069" y="368017"/>
                  </a:lnTo>
                  <a:lnTo>
                    <a:pt x="243831" y="368017"/>
                  </a:lnTo>
                  <a:lnTo>
                    <a:pt x="171641" y="250393"/>
                  </a:lnTo>
                  <a:cubicBezTo>
                    <a:pt x="171304" y="250056"/>
                    <a:pt x="170547" y="248878"/>
                    <a:pt x="169369" y="246859"/>
                  </a:cubicBezTo>
                  <a:cubicBezTo>
                    <a:pt x="168191" y="244840"/>
                    <a:pt x="166929" y="242652"/>
                    <a:pt x="165583" y="240296"/>
                  </a:cubicBezTo>
                  <a:cubicBezTo>
                    <a:pt x="164237" y="237940"/>
                    <a:pt x="162891" y="235585"/>
                    <a:pt x="161544" y="233229"/>
                  </a:cubicBezTo>
                  <a:cubicBezTo>
                    <a:pt x="160198" y="230873"/>
                    <a:pt x="159357" y="229190"/>
                    <a:pt x="159020" y="228181"/>
                  </a:cubicBezTo>
                  <a:cubicBezTo>
                    <a:pt x="157674" y="231546"/>
                    <a:pt x="156076" y="235080"/>
                    <a:pt x="154224" y="238782"/>
                  </a:cubicBezTo>
                  <a:cubicBezTo>
                    <a:pt x="152373" y="242484"/>
                    <a:pt x="151448" y="244503"/>
                    <a:pt x="151448" y="244840"/>
                  </a:cubicBezTo>
                  <a:cubicBezTo>
                    <a:pt x="150102" y="246859"/>
                    <a:pt x="147578" y="250982"/>
                    <a:pt x="143876" y="257208"/>
                  </a:cubicBezTo>
                  <a:cubicBezTo>
                    <a:pt x="140173" y="263434"/>
                    <a:pt x="135798" y="270754"/>
                    <a:pt x="130750" y="279168"/>
                  </a:cubicBezTo>
                  <a:cubicBezTo>
                    <a:pt x="125702" y="287582"/>
                    <a:pt x="120317" y="296668"/>
                    <a:pt x="114596" y="306428"/>
                  </a:cubicBezTo>
                  <a:cubicBezTo>
                    <a:pt x="108874" y="316188"/>
                    <a:pt x="103490" y="325275"/>
                    <a:pt x="98441" y="333689"/>
                  </a:cubicBezTo>
                  <a:cubicBezTo>
                    <a:pt x="93393" y="342103"/>
                    <a:pt x="89018" y="349507"/>
                    <a:pt x="85316" y="355901"/>
                  </a:cubicBezTo>
                  <a:cubicBezTo>
                    <a:pt x="81614" y="362296"/>
                    <a:pt x="79090" y="366334"/>
                    <a:pt x="77743" y="368017"/>
                  </a:cubicBezTo>
                  <a:lnTo>
                    <a:pt x="0" y="368017"/>
                  </a:lnTo>
                  <a:cubicBezTo>
                    <a:pt x="1347" y="365998"/>
                    <a:pt x="5049" y="360192"/>
                    <a:pt x="11106" y="350601"/>
                  </a:cubicBezTo>
                  <a:cubicBezTo>
                    <a:pt x="17164" y="341009"/>
                    <a:pt x="24400" y="329650"/>
                    <a:pt x="32814" y="316525"/>
                  </a:cubicBezTo>
                  <a:cubicBezTo>
                    <a:pt x="41228" y="303399"/>
                    <a:pt x="50315" y="289180"/>
                    <a:pt x="60074" y="273867"/>
                  </a:cubicBezTo>
                  <a:cubicBezTo>
                    <a:pt x="69834" y="258554"/>
                    <a:pt x="79005" y="244335"/>
                    <a:pt x="87587" y="231210"/>
                  </a:cubicBezTo>
                  <a:cubicBezTo>
                    <a:pt x="96170" y="218084"/>
                    <a:pt x="103490" y="206725"/>
                    <a:pt x="109547" y="197134"/>
                  </a:cubicBezTo>
                  <a:cubicBezTo>
                    <a:pt x="115605" y="187542"/>
                    <a:pt x="119307" y="181737"/>
                    <a:pt x="120654" y="179717"/>
                  </a:cubicBezTo>
                  <a:cubicBezTo>
                    <a:pt x="119307" y="178035"/>
                    <a:pt x="115689" y="172650"/>
                    <a:pt x="109800" y="163563"/>
                  </a:cubicBezTo>
                  <a:cubicBezTo>
                    <a:pt x="103910" y="154476"/>
                    <a:pt x="96927" y="143538"/>
                    <a:pt x="88850" y="130749"/>
                  </a:cubicBezTo>
                  <a:cubicBezTo>
                    <a:pt x="80772" y="117960"/>
                    <a:pt x="72022" y="104330"/>
                    <a:pt x="62599" y="89858"/>
                  </a:cubicBezTo>
                  <a:cubicBezTo>
                    <a:pt x="53175" y="75387"/>
                    <a:pt x="44425" y="61841"/>
                    <a:pt x="36348" y="49220"/>
                  </a:cubicBezTo>
                  <a:cubicBezTo>
                    <a:pt x="28271" y="36599"/>
                    <a:pt x="21287" y="25746"/>
                    <a:pt x="15397" y="16659"/>
                  </a:cubicBezTo>
                  <a:cubicBezTo>
                    <a:pt x="9508" y="7572"/>
                    <a:pt x="6058" y="2019"/>
                    <a:pt x="504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Freeform 9"/>
            <p:cNvSpPr/>
            <p:nvPr/>
          </p:nvSpPr>
          <p:spPr>
            <a:xfrm>
              <a:off x="1784567" y="1204147"/>
              <a:ext cx="61589" cy="62598"/>
            </a:xfrm>
            <a:custGeom>
              <a:avLst/>
              <a:gdLst/>
              <a:ahLst/>
              <a:cxnLst/>
              <a:rect l="l" t="t" r="r" b="b"/>
              <a:pathLst>
                <a:path w="61589" h="62598">
                  <a:moveTo>
                    <a:pt x="31299" y="0"/>
                  </a:moveTo>
                  <a:cubicBezTo>
                    <a:pt x="38367" y="0"/>
                    <a:pt x="45182" y="3029"/>
                    <a:pt x="51745" y="9087"/>
                  </a:cubicBezTo>
                  <a:cubicBezTo>
                    <a:pt x="58307" y="15145"/>
                    <a:pt x="61589" y="22549"/>
                    <a:pt x="61589" y="31299"/>
                  </a:cubicBezTo>
                  <a:cubicBezTo>
                    <a:pt x="61589" y="41059"/>
                    <a:pt x="58307" y="48715"/>
                    <a:pt x="51745" y="54268"/>
                  </a:cubicBezTo>
                  <a:cubicBezTo>
                    <a:pt x="45182" y="59822"/>
                    <a:pt x="38367" y="62598"/>
                    <a:pt x="31299" y="62598"/>
                  </a:cubicBezTo>
                  <a:cubicBezTo>
                    <a:pt x="23558" y="62598"/>
                    <a:pt x="16407" y="59822"/>
                    <a:pt x="9844" y="54268"/>
                  </a:cubicBezTo>
                  <a:cubicBezTo>
                    <a:pt x="3281" y="48715"/>
                    <a:pt x="0" y="41059"/>
                    <a:pt x="0" y="31299"/>
                  </a:cubicBezTo>
                  <a:cubicBezTo>
                    <a:pt x="0" y="22549"/>
                    <a:pt x="3281" y="15145"/>
                    <a:pt x="9844" y="9087"/>
                  </a:cubicBezTo>
                  <a:cubicBezTo>
                    <a:pt x="16407" y="3029"/>
                    <a:pt x="23558" y="0"/>
                    <a:pt x="3129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195566477"/>
      </p:ext>
    </p:extLst>
  </p:cSld>
  <p:clrMapOvr>
    <a:masterClrMapping/>
  </p:clrMapOvr>
  <p:transition spd="slow">
    <p:push dir="u"/>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000" fill="hold"/>
                                            <p:tgtEl>
                                              <p:spTgt spid="19"/>
                                            </p:tgtEl>
                                            <p:attrNameLst>
                                              <p:attrName>ppt_x</p:attrName>
                                            </p:attrNameLst>
                                          </p:cBhvr>
                                          <p:tavLst>
                                            <p:tav tm="0">
                                              <p:val>
                                                <p:strVal val="0-#ppt_w/2"/>
                                              </p:val>
                                            </p:tav>
                                            <p:tav tm="100000">
                                              <p:val>
                                                <p:strVal val="#ppt_x"/>
                                              </p:val>
                                            </p:tav>
                                          </p:tavLst>
                                        </p:anim>
                                        <p:anim calcmode="lin" valueType="num">
                                          <p:cBhvr additive="base">
                                            <p:cTn id="8" dur="1000" fill="hold"/>
                                            <p:tgtEl>
                                              <p:spTgt spid="19"/>
                                            </p:tgtEl>
                                            <p:attrNameLst>
                                              <p:attrName>ppt_y</p:attrName>
                                            </p:attrNameLst>
                                          </p:cBhvr>
                                          <p:tavLst>
                                            <p:tav tm="0">
                                              <p:val>
                                                <p:strVal val="#ppt_y"/>
                                              </p:val>
                                            </p:tav>
                                            <p:tav tm="100000">
                                              <p:val>
                                                <p:strVal val="#ppt_y"/>
                                              </p:val>
                                            </p:tav>
                                          </p:tavLst>
                                        </p:anim>
                                      </p:childTnLst>
                                    </p:cTn>
                                  </p:par>
                                  <p:par>
                                    <p:cTn id="9" presetID="2" presetClass="entr" presetSubtype="8" decel="100000"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000" fill="hold"/>
                                            <p:tgtEl>
                                              <p:spTgt spid="3"/>
                                            </p:tgtEl>
                                            <p:attrNameLst>
                                              <p:attrName>ppt_x</p:attrName>
                                            </p:attrNameLst>
                                          </p:cBhvr>
                                          <p:tavLst>
                                            <p:tav tm="0">
                                              <p:val>
                                                <p:strVal val="0-#ppt_w/2"/>
                                              </p:val>
                                            </p:tav>
                                            <p:tav tm="100000">
                                              <p:val>
                                                <p:strVal val="#ppt_x"/>
                                              </p:val>
                                            </p:tav>
                                          </p:tavLst>
                                        </p:anim>
                                        <p:anim calcmode="lin" valueType="num">
                                          <p:cBhvr additive="base">
                                            <p:cTn id="12" dur="1000" fill="hold"/>
                                            <p:tgtEl>
                                              <p:spTgt spid="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2" fill="hold" grpId="0" nodeType="afterEffect" p14:presetBounceEnd="59000">
                                      <p:stCondLst>
                                        <p:cond delay="0"/>
                                      </p:stCondLst>
                                      <p:childTnLst>
                                        <p:set>
                                          <p:cBhvr>
                                            <p:cTn id="15" dur="1" fill="hold">
                                              <p:stCondLst>
                                                <p:cond delay="0"/>
                                              </p:stCondLst>
                                            </p:cTn>
                                            <p:tgtEl>
                                              <p:spTgt spid="24"/>
                                            </p:tgtEl>
                                            <p:attrNameLst>
                                              <p:attrName>style.visibility</p:attrName>
                                            </p:attrNameLst>
                                          </p:cBhvr>
                                          <p:to>
                                            <p:strVal val="visible"/>
                                          </p:to>
                                        </p:set>
                                        <p:anim calcmode="lin" valueType="num" p14:bounceEnd="59000">
                                          <p:cBhvr additive="base">
                                            <p:cTn id="16" dur="1250" fill="hold"/>
                                            <p:tgtEl>
                                              <p:spTgt spid="24"/>
                                            </p:tgtEl>
                                            <p:attrNameLst>
                                              <p:attrName>ppt_x</p:attrName>
                                            </p:attrNameLst>
                                          </p:cBhvr>
                                          <p:tavLst>
                                            <p:tav tm="0">
                                              <p:val>
                                                <p:strVal val="1+#ppt_w/2"/>
                                              </p:val>
                                            </p:tav>
                                            <p:tav tm="100000">
                                              <p:val>
                                                <p:strVal val="#ppt_x"/>
                                              </p:val>
                                            </p:tav>
                                          </p:tavLst>
                                        </p:anim>
                                        <p:anim calcmode="lin" valueType="num" p14:bounceEnd="59000">
                                          <p:cBhvr additive="base">
                                            <p:cTn id="17" dur="1250" fill="hold"/>
                                            <p:tgtEl>
                                              <p:spTgt spid="24"/>
                                            </p:tgtEl>
                                            <p:attrNameLst>
                                              <p:attrName>ppt_y</p:attrName>
                                            </p:attrNameLst>
                                          </p:cBhvr>
                                          <p:tavLst>
                                            <p:tav tm="0">
                                              <p:val>
                                                <p:strVal val="#ppt_y"/>
                                              </p:val>
                                            </p:tav>
                                            <p:tav tm="100000">
                                              <p:val>
                                                <p:strVal val="#ppt_y"/>
                                              </p:val>
                                            </p:tav>
                                          </p:tavLst>
                                        </p:anim>
                                      </p:childTnLst>
                                    </p:cTn>
                                  </p:par>
                                </p:childTnLst>
                              </p:cTn>
                            </p:par>
                            <p:par>
                              <p:cTn id="18" fill="hold">
                                <p:stCondLst>
                                  <p:cond delay="2250"/>
                                </p:stCondLst>
                                <p:childTnLst>
                                  <p:par>
                                    <p:cTn id="19" presetID="0" presetClass="entr" presetSubtype="0" fill="hold" grpId="0" nodeType="afterEffect">
                                      <p:stCondLst>
                                        <p:cond delay="0"/>
                                      </p:stCondLst>
                                      <p:iterate type="lt">
                                        <p:tmPct val="5000"/>
                                      </p:iterate>
                                      <p:childTnLst>
                                        <p:set>
                                          <p:cBhvr>
                                            <p:cTn id="20" dur="700" fill="hold">
                                              <p:stCondLst>
                                                <p:cond delay="0"/>
                                              </p:stCondLst>
                                            </p:cTn>
                                            <p:tgtEl>
                                              <p:spTgt spid="20"/>
                                            </p:tgtEl>
                                            <p:attrNameLst>
                                              <p:attrName>style.visibility</p:attrName>
                                            </p:attrNameLst>
                                          </p:cBhvr>
                                          <p:to>
                                            <p:strVal val="visible"/>
                                          </p:to>
                                        </p:set>
                                        <p:anim to="" calcmode="lin" valueType="num">
                                          <p:cBhvr>
                                            <p:cTn id="21" dur="700" fill="hold">
                                              <p:stCondLst>
                                                <p:cond delay="0"/>
                                              </p:stCondLst>
                                            </p:cTn>
                                            <p:tgtEl>
                                              <p:spTgt spid="20"/>
                                            </p:tgtEl>
                                            <p:attrNameLst>
                                              <p:attrName>ppt_x</p:attrName>
                                            </p:attrNameLst>
                                          </p:cBhvr>
                                          <p:tavLst>
                                            <p:tav tm="0" fmla="#ppt_x-#ppt_w*1.2*((1.5-1.5*$)^3-(1.5-1.5*$)^2)">
                                              <p:val>
                                                <p:strVal val="0"/>
                                              </p:val>
                                            </p:tav>
                                            <p:tav tm="100000">
                                              <p:val>
                                                <p:strVal val="1"/>
                                              </p:val>
                                            </p:tav>
                                          </p:tavLst>
                                        </p:anim>
                                        <p:anim to="" calcmode="lin" valueType="num">
                                          <p:cBhvr>
                                            <p:cTn id="22" dur="700" fill="hold">
                                              <p:stCondLst>
                                                <p:cond delay="0"/>
                                              </p:stCondLst>
                                            </p:cTn>
                                            <p:tgtEl>
                                              <p:spTgt spid="20"/>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23" dur="700" fill="hold">
                                              <p:stCondLst>
                                                <p:cond delay="0"/>
                                              </p:stCondLst>
                                            </p:cTn>
                                            <p:tgtEl>
                                              <p:spTgt spid="20"/>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24" fill="hold">
                                <p:stCondLst>
                                  <p:cond delay="4000"/>
                                </p:stCondLst>
                                <p:childTnLst>
                                  <p:par>
                                    <p:cTn id="25" presetID="10" presetClass="entr" presetSubtype="0" fill="hold" grpId="0" nodeType="afterEffect">
                                      <p:stCondLst>
                                        <p:cond delay="0"/>
                                      </p:stCondLst>
                                      <p:childTnLst>
                                        <p:set>
                                          <p:cBhvr>
                                            <p:cTn id="26" dur="1" fill="hold">
                                              <p:stCondLst>
                                                <p:cond delay="0"/>
                                              </p:stCondLst>
                                            </p:cTn>
                                            <p:tgtEl>
                                              <p:spTgt spid="21"/>
                                            </p:tgtEl>
                                            <p:attrNameLst>
                                              <p:attrName>style.visibility</p:attrName>
                                            </p:attrNameLst>
                                          </p:cBhvr>
                                          <p:to>
                                            <p:strVal val="visible"/>
                                          </p:to>
                                        </p:set>
                                        <p:animEffect transition="in" filter="fade">
                                          <p:cBhvr>
                                            <p:cTn id="2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p:bldP spid="21" grpId="0"/>
          <p:bldP spid="24"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000" fill="hold"/>
                                            <p:tgtEl>
                                              <p:spTgt spid="19"/>
                                            </p:tgtEl>
                                            <p:attrNameLst>
                                              <p:attrName>ppt_x</p:attrName>
                                            </p:attrNameLst>
                                          </p:cBhvr>
                                          <p:tavLst>
                                            <p:tav tm="0">
                                              <p:val>
                                                <p:strVal val="0-#ppt_w/2"/>
                                              </p:val>
                                            </p:tav>
                                            <p:tav tm="100000">
                                              <p:val>
                                                <p:strVal val="#ppt_x"/>
                                              </p:val>
                                            </p:tav>
                                          </p:tavLst>
                                        </p:anim>
                                        <p:anim calcmode="lin" valueType="num">
                                          <p:cBhvr additive="base">
                                            <p:cTn id="8" dur="1000" fill="hold"/>
                                            <p:tgtEl>
                                              <p:spTgt spid="19"/>
                                            </p:tgtEl>
                                            <p:attrNameLst>
                                              <p:attrName>ppt_y</p:attrName>
                                            </p:attrNameLst>
                                          </p:cBhvr>
                                          <p:tavLst>
                                            <p:tav tm="0">
                                              <p:val>
                                                <p:strVal val="#ppt_y"/>
                                              </p:val>
                                            </p:tav>
                                            <p:tav tm="100000">
                                              <p:val>
                                                <p:strVal val="#ppt_y"/>
                                              </p:val>
                                            </p:tav>
                                          </p:tavLst>
                                        </p:anim>
                                      </p:childTnLst>
                                    </p:cTn>
                                  </p:par>
                                  <p:par>
                                    <p:cTn id="9" presetID="2" presetClass="entr" presetSubtype="8" decel="100000"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000" fill="hold"/>
                                            <p:tgtEl>
                                              <p:spTgt spid="3"/>
                                            </p:tgtEl>
                                            <p:attrNameLst>
                                              <p:attrName>ppt_x</p:attrName>
                                            </p:attrNameLst>
                                          </p:cBhvr>
                                          <p:tavLst>
                                            <p:tav tm="0">
                                              <p:val>
                                                <p:strVal val="0-#ppt_w/2"/>
                                              </p:val>
                                            </p:tav>
                                            <p:tav tm="100000">
                                              <p:val>
                                                <p:strVal val="#ppt_x"/>
                                              </p:val>
                                            </p:tav>
                                          </p:tavLst>
                                        </p:anim>
                                        <p:anim calcmode="lin" valueType="num">
                                          <p:cBhvr additive="base">
                                            <p:cTn id="12" dur="1000" fill="hold"/>
                                            <p:tgtEl>
                                              <p:spTgt spid="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2" fill="hold" grpId="0" nodeType="afterEffect">
                                      <p:stCondLst>
                                        <p:cond delay="0"/>
                                      </p:stCondLst>
                                      <p:childTnLst>
                                        <p:set>
                                          <p:cBhvr>
                                            <p:cTn id="15" dur="1" fill="hold">
                                              <p:stCondLst>
                                                <p:cond delay="0"/>
                                              </p:stCondLst>
                                            </p:cTn>
                                            <p:tgtEl>
                                              <p:spTgt spid="24"/>
                                            </p:tgtEl>
                                            <p:attrNameLst>
                                              <p:attrName>style.visibility</p:attrName>
                                            </p:attrNameLst>
                                          </p:cBhvr>
                                          <p:to>
                                            <p:strVal val="visible"/>
                                          </p:to>
                                        </p:set>
                                        <p:anim calcmode="lin" valueType="num">
                                          <p:cBhvr additive="base">
                                            <p:cTn id="16" dur="1250" fill="hold"/>
                                            <p:tgtEl>
                                              <p:spTgt spid="24"/>
                                            </p:tgtEl>
                                            <p:attrNameLst>
                                              <p:attrName>ppt_x</p:attrName>
                                            </p:attrNameLst>
                                          </p:cBhvr>
                                          <p:tavLst>
                                            <p:tav tm="0">
                                              <p:val>
                                                <p:strVal val="1+#ppt_w/2"/>
                                              </p:val>
                                            </p:tav>
                                            <p:tav tm="100000">
                                              <p:val>
                                                <p:strVal val="#ppt_x"/>
                                              </p:val>
                                            </p:tav>
                                          </p:tavLst>
                                        </p:anim>
                                        <p:anim calcmode="lin" valueType="num">
                                          <p:cBhvr additive="base">
                                            <p:cTn id="17" dur="1250" fill="hold"/>
                                            <p:tgtEl>
                                              <p:spTgt spid="24"/>
                                            </p:tgtEl>
                                            <p:attrNameLst>
                                              <p:attrName>ppt_y</p:attrName>
                                            </p:attrNameLst>
                                          </p:cBhvr>
                                          <p:tavLst>
                                            <p:tav tm="0">
                                              <p:val>
                                                <p:strVal val="#ppt_y"/>
                                              </p:val>
                                            </p:tav>
                                            <p:tav tm="100000">
                                              <p:val>
                                                <p:strVal val="#ppt_y"/>
                                              </p:val>
                                            </p:tav>
                                          </p:tavLst>
                                        </p:anim>
                                      </p:childTnLst>
                                    </p:cTn>
                                  </p:par>
                                </p:childTnLst>
                              </p:cTn>
                            </p:par>
                            <p:par>
                              <p:cTn id="18" fill="hold">
                                <p:stCondLst>
                                  <p:cond delay="2250"/>
                                </p:stCondLst>
                                <p:childTnLst>
                                  <p:par>
                                    <p:cTn id="19" presetID="0" presetClass="entr" presetSubtype="0" fill="hold" grpId="0" nodeType="afterEffect">
                                      <p:stCondLst>
                                        <p:cond delay="0"/>
                                      </p:stCondLst>
                                      <p:iterate type="lt">
                                        <p:tmPct val="5000"/>
                                      </p:iterate>
                                      <p:childTnLst>
                                        <p:set>
                                          <p:cBhvr>
                                            <p:cTn id="20" dur="700" fill="hold">
                                              <p:stCondLst>
                                                <p:cond delay="0"/>
                                              </p:stCondLst>
                                            </p:cTn>
                                            <p:tgtEl>
                                              <p:spTgt spid="20"/>
                                            </p:tgtEl>
                                            <p:attrNameLst>
                                              <p:attrName>style.visibility</p:attrName>
                                            </p:attrNameLst>
                                          </p:cBhvr>
                                          <p:to>
                                            <p:strVal val="visible"/>
                                          </p:to>
                                        </p:set>
                                        <p:anim to="" calcmode="lin" valueType="num">
                                          <p:cBhvr>
                                            <p:cTn id="21" dur="700" fill="hold">
                                              <p:stCondLst>
                                                <p:cond delay="0"/>
                                              </p:stCondLst>
                                            </p:cTn>
                                            <p:tgtEl>
                                              <p:spTgt spid="20"/>
                                            </p:tgtEl>
                                            <p:attrNameLst>
                                              <p:attrName>ppt_x</p:attrName>
                                            </p:attrNameLst>
                                          </p:cBhvr>
                                          <p:tavLst>
                                            <p:tav tm="0" fmla="#ppt_x-#ppt_w*1.2*((1.5-1.5*$)^3-(1.5-1.5*$)^2)">
                                              <p:val>
                                                <p:strVal val="0"/>
                                              </p:val>
                                            </p:tav>
                                            <p:tav tm="100000">
                                              <p:val>
                                                <p:strVal val="1"/>
                                              </p:val>
                                            </p:tav>
                                          </p:tavLst>
                                        </p:anim>
                                        <p:anim to="" calcmode="lin" valueType="num">
                                          <p:cBhvr>
                                            <p:cTn id="22" dur="700" fill="hold">
                                              <p:stCondLst>
                                                <p:cond delay="0"/>
                                              </p:stCondLst>
                                            </p:cTn>
                                            <p:tgtEl>
                                              <p:spTgt spid="20"/>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23" dur="700" fill="hold">
                                              <p:stCondLst>
                                                <p:cond delay="0"/>
                                              </p:stCondLst>
                                            </p:cTn>
                                            <p:tgtEl>
                                              <p:spTgt spid="20"/>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24" fill="hold">
                                <p:stCondLst>
                                  <p:cond delay="4000"/>
                                </p:stCondLst>
                                <p:childTnLst>
                                  <p:par>
                                    <p:cTn id="25" presetID="10" presetClass="entr" presetSubtype="0" fill="hold" grpId="0" nodeType="afterEffect">
                                      <p:stCondLst>
                                        <p:cond delay="0"/>
                                      </p:stCondLst>
                                      <p:childTnLst>
                                        <p:set>
                                          <p:cBhvr>
                                            <p:cTn id="26" dur="1" fill="hold">
                                              <p:stCondLst>
                                                <p:cond delay="0"/>
                                              </p:stCondLst>
                                            </p:cTn>
                                            <p:tgtEl>
                                              <p:spTgt spid="21"/>
                                            </p:tgtEl>
                                            <p:attrNameLst>
                                              <p:attrName>style.visibility</p:attrName>
                                            </p:attrNameLst>
                                          </p:cBhvr>
                                          <p:to>
                                            <p:strVal val="visible"/>
                                          </p:to>
                                        </p:set>
                                        <p:animEffect transition="in" filter="fade">
                                          <p:cBhvr>
                                            <p:cTn id="2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p:bldP spid="21" grpId="0"/>
          <p:bldP spid="24" grpId="0" animBg="1"/>
        </p:bldLst>
      </p:timing>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Creative Design</a:t>
            </a:r>
          </a:p>
        </p:txBody>
      </p:sp>
      <p:sp>
        <p:nvSpPr>
          <p:cNvPr id="7" name="Rectangle 8"/>
          <p:cNvSpPr/>
          <p:nvPr/>
        </p:nvSpPr>
        <p:spPr>
          <a:xfrm>
            <a:off x="3086100" y="8476849"/>
            <a:ext cx="12115800" cy="740203"/>
          </a:xfrm>
          <a:prstGeom prst="rect">
            <a:avLst/>
          </a:prstGeom>
        </p:spPr>
        <p:txBody>
          <a:bodyPr wrap="square">
            <a:spAutoFit/>
          </a:bodyPr>
          <a:lstStyle/>
          <a:p>
            <a:pPr algn="ctr">
              <a:lnSpc>
                <a:spcPct val="120000"/>
              </a:lnSpc>
              <a:spcBef>
                <a:spcPts val="1200"/>
              </a:spcBef>
            </a:pPr>
            <a:r>
              <a:rPr lang="es-ES" altLang="zh-CN" sz="1200" dirty="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 His 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a:t>
            </a:r>
            <a:r>
              <a:rPr lang="es-ES" altLang="zh-CN" sz="1200" smtClean="0">
                <a:solidFill>
                  <a:schemeClr val="bg1">
                    <a:lumMod val="65000"/>
                  </a:schemeClr>
                </a:solidFill>
                <a:ea typeface="Lato Light" panose="020F0502020204030203" pitchFamily="34" charset="0"/>
                <a:cs typeface="Lato Light" panose="020F0502020204030203" pitchFamily="34" charset="0"/>
              </a:rPr>
              <a:t>Mea cu case ludus integre, vide viderer eleifend ex mea.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3" name="Picture Placeholder 2"/>
          <p:cNvSpPr>
            <a:spLocks noGrp="1"/>
          </p:cNvSpPr>
          <p:nvPr>
            <p:ph type="pic" sz="quarter" idx="10"/>
          </p:nvPr>
        </p:nvSpPr>
        <p:spPr/>
      </p:sp>
      <p:sp>
        <p:nvSpPr>
          <p:cNvPr id="4" name="Picture Placeholder 3"/>
          <p:cNvSpPr>
            <a:spLocks noGrp="1"/>
          </p:cNvSpPr>
          <p:nvPr>
            <p:ph type="pic" sz="quarter" idx="11"/>
          </p:nvPr>
        </p:nvSpPr>
        <p:spPr/>
      </p:sp>
    </p:spTree>
    <p:extLst>
      <p:ext uri="{BB962C8B-B14F-4D97-AF65-F5344CB8AC3E}">
        <p14:creationId xmlns:p14="http://schemas.microsoft.com/office/powerpoint/2010/main" val="10429950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2"/>
                                        </p:tgtEl>
                                        <p:attrNameLst>
                                          <p:attrName>style.visibility</p:attrName>
                                        </p:attrNameLst>
                                      </p:cBhvr>
                                      <p:to>
                                        <p:strVal val="visible"/>
                                      </p:to>
                                    </p:set>
                                    <p:anim to="" calcmode="lin" valueType="num">
                                      <p:cBhvr>
                                        <p:cTn id="7" dur="700" fill="hold">
                                          <p:stCondLst>
                                            <p:cond delay="0"/>
                                          </p:stCondLst>
                                        </p:cTn>
                                        <p:tgtEl>
                                          <p:spTgt spid="2"/>
                                        </p:tgtEl>
                                        <p:attrNameLst>
                                          <p:attrName>ppt_x</p:attrName>
                                        </p:attrNameLst>
                                      </p:cBhvr>
                                      <p:tavLst>
                                        <p:tav tm="0" fmla="#ppt_x-#ppt_w*1.2*((1.5-1.5*$)^3-(1.5-1.5*$)^2)">
                                          <p:val>
                                            <p:strVal val="0"/>
                                          </p:val>
                                        </p:tav>
                                        <p:tav tm="100000">
                                          <p:val>
                                            <p:strVal val="1"/>
                                          </p:val>
                                        </p:tav>
                                      </p:tavLst>
                                    </p:anim>
                                    <p:anim to="" calcmode="lin" valueType="num">
                                      <p:cBhvr>
                                        <p:cTn id="8" dur="700" fill="hold">
                                          <p:stCondLst>
                                            <p:cond delay="0"/>
                                          </p:stCondLst>
                                        </p:cTn>
                                        <p:tgtEl>
                                          <p:spTgt spid="2"/>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9" dur="700" fill="hold">
                                          <p:stCondLst>
                                            <p:cond delay="0"/>
                                          </p:stCondLst>
                                        </p:cTn>
                                        <p:tgtEl>
                                          <p:spTgt spid="2"/>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0" fill="hold">
                            <p:stCondLst>
                              <p:cond delay="1400"/>
                            </p:stCondLst>
                            <p:childTnLst>
                              <p:par>
                                <p:cTn id="11" presetID="2" presetClass="entr" presetSubtype="8" decel="100000" fill="hold" nodeType="after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1000" fill="hold"/>
                                        <p:tgtEl>
                                          <p:spTgt spid="3"/>
                                        </p:tgtEl>
                                        <p:attrNameLst>
                                          <p:attrName>ppt_x</p:attrName>
                                        </p:attrNameLst>
                                      </p:cBhvr>
                                      <p:tavLst>
                                        <p:tav tm="0">
                                          <p:val>
                                            <p:strVal val="0-#ppt_w/2"/>
                                          </p:val>
                                        </p:tav>
                                        <p:tav tm="100000">
                                          <p:val>
                                            <p:strVal val="#ppt_x"/>
                                          </p:val>
                                        </p:tav>
                                      </p:tavLst>
                                    </p:anim>
                                    <p:anim calcmode="lin" valueType="num">
                                      <p:cBhvr additive="base">
                                        <p:cTn id="14" dur="1000" fill="hold"/>
                                        <p:tgtEl>
                                          <p:spTgt spid="3"/>
                                        </p:tgtEl>
                                        <p:attrNameLst>
                                          <p:attrName>ppt_y</p:attrName>
                                        </p:attrNameLst>
                                      </p:cBhvr>
                                      <p:tavLst>
                                        <p:tav tm="0">
                                          <p:val>
                                            <p:strVal val="#ppt_y"/>
                                          </p:val>
                                        </p:tav>
                                        <p:tav tm="100000">
                                          <p:val>
                                            <p:strVal val="#ppt_y"/>
                                          </p:val>
                                        </p:tav>
                                      </p:tavLst>
                                    </p:anim>
                                  </p:childTnLst>
                                </p:cTn>
                              </p:par>
                              <p:par>
                                <p:cTn id="15" presetID="2" presetClass="entr" presetSubtype="2" decel="100000" fill="hold"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1000" fill="hold"/>
                                        <p:tgtEl>
                                          <p:spTgt spid="4"/>
                                        </p:tgtEl>
                                        <p:attrNameLst>
                                          <p:attrName>ppt_x</p:attrName>
                                        </p:attrNameLst>
                                      </p:cBhvr>
                                      <p:tavLst>
                                        <p:tav tm="0">
                                          <p:val>
                                            <p:strVal val="1+#ppt_w/2"/>
                                          </p:val>
                                        </p:tav>
                                        <p:tav tm="100000">
                                          <p:val>
                                            <p:strVal val="#ppt_x"/>
                                          </p:val>
                                        </p:tav>
                                      </p:tavLst>
                                    </p:anim>
                                    <p:anim calcmode="lin" valueType="num">
                                      <p:cBhvr additive="base">
                                        <p:cTn id="18" dur="10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400"/>
                            </p:stCondLst>
                            <p:childTnLst>
                              <p:par>
                                <p:cTn id="20" presetID="10" presetClass="entr" presetSubtype="0"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3"/>
          <p:cNvSpPr/>
          <p:nvPr/>
        </p:nvSpPr>
        <p:spPr>
          <a:xfrm rot="10800000" flipV="1">
            <a:off x="6156561" y="0"/>
            <a:ext cx="12131439" cy="10287000"/>
          </a:xfrm>
          <a:custGeom>
            <a:avLst/>
            <a:gdLst>
              <a:gd name="connsiteX0" fmla="*/ 6192238 w 12131439"/>
              <a:gd name="connsiteY0" fmla="*/ 0 h 10287000"/>
              <a:gd name="connsiteX1" fmla="*/ 491612 w 12131439"/>
              <a:gd name="connsiteY1" fmla="*/ 0 h 10287000"/>
              <a:gd name="connsiteX2" fmla="*/ 36872 w 12131439"/>
              <a:gd name="connsiteY2" fmla="*/ 0 h 10287000"/>
              <a:gd name="connsiteX3" fmla="*/ 0 w 12131439"/>
              <a:gd name="connsiteY3" fmla="*/ 0 h 10287000"/>
              <a:gd name="connsiteX4" fmla="*/ 0 w 12131439"/>
              <a:gd name="connsiteY4" fmla="*/ 10287000 h 10287000"/>
              <a:gd name="connsiteX5" fmla="*/ 36872 w 12131439"/>
              <a:gd name="connsiteY5" fmla="*/ 10287000 h 10287000"/>
              <a:gd name="connsiteX6" fmla="*/ 491612 w 12131439"/>
              <a:gd name="connsiteY6" fmla="*/ 10287000 h 10287000"/>
              <a:gd name="connsiteX7" fmla="*/ 12131439 w 12131439"/>
              <a:gd name="connsiteY7" fmla="*/ 10287000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31439" h="10287000">
                <a:moveTo>
                  <a:pt x="6192238" y="0"/>
                </a:moveTo>
                <a:lnTo>
                  <a:pt x="491612" y="0"/>
                </a:lnTo>
                <a:lnTo>
                  <a:pt x="36872" y="0"/>
                </a:lnTo>
                <a:lnTo>
                  <a:pt x="0" y="0"/>
                </a:lnTo>
                <a:lnTo>
                  <a:pt x="0" y="10287000"/>
                </a:lnTo>
                <a:lnTo>
                  <a:pt x="36872" y="10287000"/>
                </a:lnTo>
                <a:lnTo>
                  <a:pt x="491612" y="10287000"/>
                </a:lnTo>
                <a:lnTo>
                  <a:pt x="12131439" y="1028700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 name="Picture Placeholder 1"/>
          <p:cNvSpPr>
            <a:spLocks noGrp="1"/>
          </p:cNvSpPr>
          <p:nvPr>
            <p:ph type="pic" sz="quarter" idx="10"/>
          </p:nvPr>
        </p:nvSpPr>
        <p:spPr/>
      </p:sp>
      <p:sp>
        <p:nvSpPr>
          <p:cNvPr id="8" name="Rectangle 8"/>
          <p:cNvSpPr/>
          <p:nvPr/>
        </p:nvSpPr>
        <p:spPr>
          <a:xfrm>
            <a:off x="1752602" y="6951941"/>
            <a:ext cx="5854698" cy="1200329"/>
          </a:xfrm>
          <a:prstGeom prst="rect">
            <a:avLst/>
          </a:prstGeom>
        </p:spPr>
        <p:txBody>
          <a:bodyPr wrap="square">
            <a:spAutoFit/>
          </a:bodyPr>
          <a:lstStyle/>
          <a:p>
            <a:pPr>
              <a:lnSpc>
                <a:spcPct val="120000"/>
              </a:lnSpc>
              <a:spcBef>
                <a:spcPts val="1200"/>
              </a:spcBef>
            </a:pPr>
            <a:r>
              <a:rPr lang="es-ES" altLang="zh-CN" sz="1200" smtClean="0">
                <a:solidFill>
                  <a:schemeClr val="bg1">
                    <a:lumMod val="50000"/>
                    <a:alpha val="60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50000"/>
                    <a:alpha val="60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50000"/>
                    <a:alpha val="60000"/>
                  </a:schemeClr>
                </a:solidFill>
                <a:ea typeface="Lato Light" panose="020F0502020204030203" pitchFamily="34" charset="0"/>
                <a:cs typeface="Lato Light" panose="020F0502020204030203" pitchFamily="34" charset="0"/>
              </a:rPr>
              <a:t>. </a:t>
            </a:r>
            <a:r>
              <a:rPr lang="es-ES" altLang="zh-CN" sz="1200" dirty="0" smtClean="0">
                <a:solidFill>
                  <a:schemeClr val="bg1">
                    <a:lumMod val="50000"/>
                    <a:alpha val="60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50000"/>
                    <a:alpha val="60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50000"/>
                    <a:alpha val="60000"/>
                  </a:schemeClr>
                </a:solidFill>
                <a:ea typeface="Lato Light" panose="020F0502020204030203" pitchFamily="34" charset="0"/>
                <a:cs typeface="Lato Light" panose="020F0502020204030203" pitchFamily="34" charset="0"/>
              </a:rPr>
              <a:t>. </a:t>
            </a:r>
            <a:r>
              <a:rPr lang="es-ES" altLang="zh-CN" sz="1200" smtClean="0">
                <a:solidFill>
                  <a:schemeClr val="bg1">
                    <a:lumMod val="50000"/>
                    <a:alpha val="60000"/>
                  </a:schemeClr>
                </a:solidFill>
                <a:ea typeface="Lato Light" panose="020F0502020204030203" pitchFamily="34" charset="0"/>
                <a:cs typeface="Lato Light" panose="020F0502020204030203" pitchFamily="34" charset="0"/>
              </a:rPr>
              <a:t>His </a:t>
            </a:r>
            <a:r>
              <a:rPr lang="es-ES" altLang="zh-CN" sz="1200" dirty="0">
                <a:solidFill>
                  <a:schemeClr val="bg1">
                    <a:lumMod val="50000"/>
                    <a:alpha val="60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50000"/>
                    <a:alpha val="60000"/>
                  </a:schemeClr>
                </a:solidFill>
                <a:ea typeface="Lato Light" panose="020F0502020204030203" pitchFamily="34" charset="0"/>
                <a:cs typeface="Lato Light" panose="020F0502020204030203" pitchFamily="34" charset="0"/>
              </a:rPr>
              <a:t>. </a:t>
            </a:r>
            <a:r>
              <a:rPr lang="es-ES" altLang="zh-CN" sz="1200" smtClean="0">
                <a:solidFill>
                  <a:schemeClr val="bg1">
                    <a:lumMod val="50000"/>
                    <a:alpha val="60000"/>
                  </a:schemeClr>
                </a:solidFill>
                <a:ea typeface="Lato Light" panose="020F0502020204030203" pitchFamily="34" charset="0"/>
                <a:cs typeface="Lato Light" panose="020F0502020204030203" pitchFamily="34" charset="0"/>
              </a:rPr>
              <a:t>Lorem </a:t>
            </a:r>
            <a:r>
              <a:rPr lang="es-ES" altLang="zh-CN" sz="1200">
                <a:solidFill>
                  <a:schemeClr val="bg1">
                    <a:lumMod val="50000"/>
                    <a:alpha val="60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50000"/>
                    <a:alpha val="60000"/>
                  </a:schemeClr>
                </a:solidFill>
                <a:ea typeface="Lato Light" panose="020F0502020204030203" pitchFamily="34" charset="0"/>
                <a:cs typeface="Lato Light" panose="020F0502020204030203" pitchFamily="34" charset="0"/>
              </a:rPr>
              <a:t>. </a:t>
            </a:r>
            <a:r>
              <a:rPr lang="es-ES" altLang="zh-CN" sz="1200">
                <a:solidFill>
                  <a:schemeClr val="bg1">
                    <a:lumMod val="50000"/>
                    <a:alpha val="60000"/>
                  </a:schemeClr>
                </a:solidFill>
                <a:ea typeface="Lato Light" panose="020F0502020204030203" pitchFamily="34" charset="0"/>
                <a:cs typeface="Lato Light" panose="020F0502020204030203" pitchFamily="34" charset="0"/>
              </a:rPr>
              <a:t>No quo maiorum intelleget. </a:t>
            </a:r>
            <a:endParaRPr lang="es-ES" altLang="zh-CN" sz="1200" smtClean="0">
              <a:solidFill>
                <a:schemeClr val="bg1">
                  <a:lumMod val="50000"/>
                  <a:alpha val="60000"/>
                </a:schemeClr>
              </a:solidFill>
              <a:ea typeface="Lato Light" panose="020F0502020204030203" pitchFamily="34" charset="0"/>
              <a:cs typeface="Lato Light" panose="020F0502020204030203" pitchFamily="34" charset="0"/>
            </a:endParaRPr>
          </a:p>
        </p:txBody>
      </p:sp>
      <p:sp>
        <p:nvSpPr>
          <p:cNvPr id="9" name="TextBox 8"/>
          <p:cNvSpPr txBox="1"/>
          <p:nvPr/>
        </p:nvSpPr>
        <p:spPr>
          <a:xfrm>
            <a:off x="1752600" y="4022524"/>
            <a:ext cx="4403961" cy="2323713"/>
          </a:xfrm>
          <a:prstGeom prst="rect">
            <a:avLst/>
          </a:prstGeom>
          <a:noFill/>
        </p:spPr>
        <p:txBody>
          <a:bodyPr wrap="square" rtlCol="0">
            <a:spAutoFit/>
          </a:bodyPr>
          <a:lstStyle/>
          <a:p>
            <a:pPr>
              <a:spcBef>
                <a:spcPts val="1200"/>
              </a:spcBef>
            </a:pPr>
            <a:r>
              <a:rPr lang="en-US" altLang="zh-CN" sz="2000" spc="300" smtClean="0">
                <a:solidFill>
                  <a:schemeClr val="tx1">
                    <a:lumMod val="85000"/>
                    <a:lumOff val="1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Creative Design</a:t>
            </a:r>
          </a:p>
        </p:txBody>
      </p:sp>
      <p:sp>
        <p:nvSpPr>
          <p:cNvPr id="6" name="Freeform 5"/>
          <p:cNvSpPr/>
          <p:nvPr/>
        </p:nvSpPr>
        <p:spPr>
          <a:xfrm flipV="1">
            <a:off x="826294" y="823912"/>
            <a:ext cx="1301760" cy="2254715"/>
          </a:xfrm>
          <a:custGeom>
            <a:avLst/>
            <a:gdLst>
              <a:gd name="connsiteX0" fmla="*/ 0 w 4972151"/>
              <a:gd name="connsiteY0" fmla="*/ 8612019 h 8612019"/>
              <a:gd name="connsiteX1" fmla="*/ 1179873 w 4972151"/>
              <a:gd name="connsiteY1" fmla="*/ 8612019 h 8612019"/>
              <a:gd name="connsiteX2" fmla="*/ 1634612 w 4972151"/>
              <a:gd name="connsiteY2" fmla="*/ 8612019 h 8612019"/>
              <a:gd name="connsiteX3" fmla="*/ 4972151 w 4972151"/>
              <a:gd name="connsiteY3" fmla="*/ 8612019 h 8612019"/>
              <a:gd name="connsiteX4" fmla="*/ 0 w 4972151"/>
              <a:gd name="connsiteY4" fmla="*/ 0 h 8612019"/>
              <a:gd name="connsiteX5" fmla="*/ 0 w 4972151"/>
              <a:gd name="connsiteY5" fmla="*/ 8612019 h 861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72151" h="8612019">
                <a:moveTo>
                  <a:pt x="0" y="8612019"/>
                </a:moveTo>
                <a:lnTo>
                  <a:pt x="1179873" y="8612019"/>
                </a:lnTo>
                <a:lnTo>
                  <a:pt x="1634612" y="8612019"/>
                </a:lnTo>
                <a:lnTo>
                  <a:pt x="4972151" y="8612019"/>
                </a:lnTo>
                <a:lnTo>
                  <a:pt x="0" y="0"/>
                </a:lnTo>
                <a:lnTo>
                  <a:pt x="0" y="861201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Tree>
    <p:extLst>
      <p:ext uri="{BB962C8B-B14F-4D97-AF65-F5344CB8AC3E}">
        <p14:creationId xmlns:p14="http://schemas.microsoft.com/office/powerpoint/2010/main" val="8115606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000" fill="hold"/>
                                        <p:tgtEl>
                                          <p:spTgt spid="6"/>
                                        </p:tgtEl>
                                        <p:attrNameLst>
                                          <p:attrName>ppt_x</p:attrName>
                                        </p:attrNameLst>
                                      </p:cBhvr>
                                      <p:tavLst>
                                        <p:tav tm="0">
                                          <p:val>
                                            <p:strVal val="0-#ppt_w/2"/>
                                          </p:val>
                                        </p:tav>
                                        <p:tav tm="100000">
                                          <p:val>
                                            <p:strVal val="#ppt_x"/>
                                          </p:val>
                                        </p:tav>
                                      </p:tavLst>
                                    </p:anim>
                                    <p:anim calcmode="lin" valueType="num">
                                      <p:cBhvr additive="base">
                                        <p:cTn id="12" dur="1000" fill="hold"/>
                                        <p:tgtEl>
                                          <p:spTgt spid="6"/>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1000" fill="hold"/>
                                        <p:tgtEl>
                                          <p:spTgt spid="4"/>
                                        </p:tgtEl>
                                        <p:attrNameLst>
                                          <p:attrName>ppt_x</p:attrName>
                                        </p:attrNameLst>
                                      </p:cBhvr>
                                      <p:tavLst>
                                        <p:tav tm="0">
                                          <p:val>
                                            <p:strVal val="1+#ppt_w/2"/>
                                          </p:val>
                                        </p:tav>
                                        <p:tav tm="100000">
                                          <p:val>
                                            <p:strVal val="#ppt_x"/>
                                          </p:val>
                                        </p:tav>
                                      </p:tavLst>
                                    </p:anim>
                                    <p:anim calcmode="lin" valueType="num">
                                      <p:cBhvr additive="base">
                                        <p:cTn id="16" dur="1000" fill="hold"/>
                                        <p:tgtEl>
                                          <p:spTgt spid="4"/>
                                        </p:tgtEl>
                                        <p:attrNameLst>
                                          <p:attrName>ppt_y</p:attrName>
                                        </p:attrNameLst>
                                      </p:cBhvr>
                                      <p:tavLst>
                                        <p:tav tm="0">
                                          <p:val>
                                            <p:strVal val="#ppt_y"/>
                                          </p:val>
                                        </p:tav>
                                        <p:tav tm="100000">
                                          <p:val>
                                            <p:strVal val="#ppt_y"/>
                                          </p:val>
                                        </p:tav>
                                      </p:tavLst>
                                    </p:anim>
                                  </p:childTnLst>
                                </p:cTn>
                              </p:par>
                            </p:childTnLst>
                          </p:cTn>
                        </p:par>
                        <p:par>
                          <p:cTn id="17" fill="hold">
                            <p:stCondLst>
                              <p:cond delay="1000"/>
                            </p:stCondLst>
                            <p:childTnLst>
                              <p:par>
                                <p:cTn id="18" presetID="0" presetClass="entr" presetSubtype="0" fill="hold" grpId="0" nodeType="afterEffect">
                                  <p:stCondLst>
                                    <p:cond delay="0"/>
                                  </p:stCondLst>
                                  <p:iterate type="lt">
                                    <p:tmPct val="5000"/>
                                  </p:iterate>
                                  <p:childTnLst>
                                    <p:set>
                                      <p:cBhvr>
                                        <p:cTn id="19" dur="700" fill="hold">
                                          <p:stCondLst>
                                            <p:cond delay="0"/>
                                          </p:stCondLst>
                                        </p:cTn>
                                        <p:tgtEl>
                                          <p:spTgt spid="9"/>
                                        </p:tgtEl>
                                        <p:attrNameLst>
                                          <p:attrName>style.visibility</p:attrName>
                                        </p:attrNameLst>
                                      </p:cBhvr>
                                      <p:to>
                                        <p:strVal val="visible"/>
                                      </p:to>
                                    </p:set>
                                    <p:anim to="" calcmode="lin" valueType="num">
                                      <p:cBhvr>
                                        <p:cTn id="20" dur="700" fill="hold">
                                          <p:stCondLst>
                                            <p:cond delay="0"/>
                                          </p:stCondLst>
                                        </p:cTn>
                                        <p:tgtEl>
                                          <p:spTgt spid="9"/>
                                        </p:tgtEl>
                                        <p:attrNameLst>
                                          <p:attrName>ppt_x</p:attrName>
                                        </p:attrNameLst>
                                      </p:cBhvr>
                                      <p:tavLst>
                                        <p:tav tm="0" fmla="#ppt_x-#ppt_w*1.2*((1.5-1.5*$)^3-(1.5-1.5*$)^2)">
                                          <p:val>
                                            <p:strVal val="0"/>
                                          </p:val>
                                        </p:tav>
                                        <p:tav tm="100000">
                                          <p:val>
                                            <p:strVal val="1"/>
                                          </p:val>
                                        </p:tav>
                                      </p:tavLst>
                                    </p:anim>
                                    <p:anim to="" calcmode="lin" valueType="num">
                                      <p:cBhvr>
                                        <p:cTn id="21" dur="700" fill="hold">
                                          <p:stCondLst>
                                            <p:cond delay="0"/>
                                          </p:stCondLst>
                                        </p:cTn>
                                        <p:tgtEl>
                                          <p:spTgt spid="9"/>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22" dur="700" fill="hold">
                                          <p:stCondLst>
                                            <p:cond delay="0"/>
                                          </p:stCondLst>
                                        </p:cTn>
                                        <p:tgtEl>
                                          <p:spTgt spid="9"/>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23" fill="hold">
                            <p:stCondLst>
                              <p:cond delay="2400"/>
                            </p:stCondLst>
                            <p:childTnLst>
                              <p:par>
                                <p:cTn id="24" presetID="10" presetClass="entr" presetSubtype="0" fill="hold" grpId="0" nodeType="afterEffect">
                                  <p:stCondLst>
                                    <p:cond delay="0"/>
                                  </p:stCondLst>
                                  <p:childTnLst>
                                    <p:set>
                                      <p:cBhvr>
                                        <p:cTn id="25" dur="1" fill="hold">
                                          <p:stCondLst>
                                            <p:cond delay="0"/>
                                          </p:stCondLst>
                                        </p:cTn>
                                        <p:tgtEl>
                                          <p:spTgt spid="8"/>
                                        </p:tgtEl>
                                        <p:attrNameLst>
                                          <p:attrName>style.visibility</p:attrName>
                                        </p:attrNameLst>
                                      </p:cBhvr>
                                      <p:to>
                                        <p:strVal val="visible"/>
                                      </p:to>
                                    </p:set>
                                    <p:animEffect transition="in" filter="fade">
                                      <p:cBhvr>
                                        <p:cTn id="2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P spid="9" grpId="0"/>
      <p:bldP spid="6"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p:cNvSpPr txBox="1"/>
          <p:nvPr/>
        </p:nvSpPr>
        <p:spPr>
          <a:xfrm>
            <a:off x="1747551" y="2051018"/>
            <a:ext cx="4852821"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a:solidFill>
                  <a:schemeClr val="tx1">
                    <a:lumMod val="75000"/>
                    <a:lumOff val="25000"/>
                  </a:schemeClr>
                </a:solidFill>
                <a:latin typeface="+mj-lt"/>
                <a:ea typeface="Roboto" panose="02000000000000000000" pitchFamily="2" charset="0"/>
                <a:cs typeface="Lato" panose="020F0502020204030203" pitchFamily="34" charset="0"/>
              </a:rPr>
              <a:t>Creative</a:t>
            </a:r>
            <a:r>
              <a:rPr lang="en-US" altLang="zh-CN" sz="6000" smtClean="0">
                <a:solidFill>
                  <a:schemeClr val="tx1">
                    <a:lumMod val="75000"/>
                    <a:lumOff val="25000"/>
                  </a:schemeClr>
                </a:solidFill>
                <a:latin typeface="+mj-lt"/>
                <a:ea typeface="Roboto" panose="02000000000000000000" pitchFamily="2" charset="0"/>
                <a:cs typeface="Lato" panose="020F0502020204030203" pitchFamily="34" charset="0"/>
              </a:rPr>
              <a:t> Design</a:t>
            </a:r>
          </a:p>
        </p:txBody>
      </p:sp>
      <p:sp>
        <p:nvSpPr>
          <p:cNvPr id="16" name="Rectangle 1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47551" y="5995369"/>
            <a:ext cx="6682771" cy="2240613"/>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a:p>
            <a:pPr>
              <a:lnSpc>
                <a:spcPct val="12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a:t>
            </a:r>
          </a:p>
        </p:txBody>
      </p:sp>
      <p:sp>
        <p:nvSpPr>
          <p:cNvPr id="3" name="Picture Placeholder 2"/>
          <p:cNvSpPr>
            <a:spLocks noGrp="1"/>
          </p:cNvSpPr>
          <p:nvPr>
            <p:ph type="pic" sz="quarter" idx="10"/>
          </p:nvPr>
        </p:nvSpPr>
        <p:spPr/>
      </p:sp>
      <p:sp>
        <p:nvSpPr>
          <p:cNvPr id="6" name="Picture Placeholder 5"/>
          <p:cNvSpPr>
            <a:spLocks noGrp="1"/>
          </p:cNvSpPr>
          <p:nvPr>
            <p:ph type="pic" sz="quarter" idx="11"/>
          </p:nvPr>
        </p:nvSpPr>
        <p:spPr/>
      </p:sp>
      <p:sp>
        <p:nvSpPr>
          <p:cNvPr id="8" name="Picture Placeholder 7"/>
          <p:cNvSpPr>
            <a:spLocks noGrp="1"/>
          </p:cNvSpPr>
          <p:nvPr>
            <p:ph type="pic" sz="quarter" idx="12"/>
          </p:nvPr>
        </p:nvSpPr>
        <p:spPr/>
      </p:sp>
    </p:spTree>
    <p:extLst>
      <p:ext uri="{BB962C8B-B14F-4D97-AF65-F5344CB8AC3E}">
        <p14:creationId xmlns:p14="http://schemas.microsoft.com/office/powerpoint/2010/main" val="30831778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ppt_x"/>
                                          </p:val>
                                        </p:tav>
                                        <p:tav tm="100000">
                                          <p:val>
                                            <p:strVal val="#ppt_x"/>
                                          </p:val>
                                        </p:tav>
                                      </p:tavLst>
                                    </p:anim>
                                    <p:anim calcmode="lin" valueType="num">
                                      <p:cBhvr additive="base">
                                        <p:cTn id="8" dur="10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10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000" fill="hold"/>
                                        <p:tgtEl>
                                          <p:spTgt spid="6"/>
                                        </p:tgtEl>
                                        <p:attrNameLst>
                                          <p:attrName>ppt_x</p:attrName>
                                        </p:attrNameLst>
                                      </p:cBhvr>
                                      <p:tavLst>
                                        <p:tav tm="0">
                                          <p:val>
                                            <p:strVal val="#ppt_x"/>
                                          </p:val>
                                        </p:tav>
                                        <p:tav tm="100000">
                                          <p:val>
                                            <p:strVal val="#ppt_x"/>
                                          </p:val>
                                        </p:tav>
                                      </p:tavLst>
                                    </p:anim>
                                    <p:anim calcmode="lin" valueType="num">
                                      <p:cBhvr additive="base">
                                        <p:cTn id="12" dur="100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decel="100000" fill="hold" nodeType="withEffect">
                                  <p:stCondLst>
                                    <p:cond delay="20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1000" fill="hold"/>
                                        <p:tgtEl>
                                          <p:spTgt spid="8"/>
                                        </p:tgtEl>
                                        <p:attrNameLst>
                                          <p:attrName>ppt_x</p:attrName>
                                        </p:attrNameLst>
                                      </p:cBhvr>
                                      <p:tavLst>
                                        <p:tav tm="0">
                                          <p:val>
                                            <p:strVal val="#ppt_x"/>
                                          </p:val>
                                        </p:tav>
                                        <p:tav tm="100000">
                                          <p:val>
                                            <p:strVal val="#ppt_x"/>
                                          </p:val>
                                        </p:tav>
                                      </p:tavLst>
                                    </p:anim>
                                    <p:anim calcmode="lin" valueType="num">
                                      <p:cBhvr additive="base">
                                        <p:cTn id="16" dur="1000" fill="hold"/>
                                        <p:tgtEl>
                                          <p:spTgt spid="8"/>
                                        </p:tgtEl>
                                        <p:attrNameLst>
                                          <p:attrName>ppt_y</p:attrName>
                                        </p:attrNameLst>
                                      </p:cBhvr>
                                      <p:tavLst>
                                        <p:tav tm="0">
                                          <p:val>
                                            <p:strVal val="1+#ppt_h/2"/>
                                          </p:val>
                                        </p:tav>
                                        <p:tav tm="100000">
                                          <p:val>
                                            <p:strVal val="#ppt_y"/>
                                          </p:val>
                                        </p:tav>
                                      </p:tavLst>
                                    </p:anim>
                                  </p:childTnLst>
                                </p:cTn>
                              </p:par>
                            </p:childTnLst>
                          </p:cTn>
                        </p:par>
                        <p:par>
                          <p:cTn id="17" fill="hold">
                            <p:stCondLst>
                              <p:cond delay="1200"/>
                            </p:stCondLst>
                            <p:childTnLst>
                              <p:par>
                                <p:cTn id="18" presetID="0" presetClass="entr" presetSubtype="0" fill="hold" grpId="0" nodeType="afterEffect">
                                  <p:stCondLst>
                                    <p:cond delay="0"/>
                                  </p:stCondLst>
                                  <p:iterate type="lt">
                                    <p:tmPct val="5000"/>
                                  </p:iterate>
                                  <p:childTnLst>
                                    <p:set>
                                      <p:cBhvr>
                                        <p:cTn id="19" dur="700" fill="hold">
                                          <p:stCondLst>
                                            <p:cond delay="0"/>
                                          </p:stCondLst>
                                        </p:cTn>
                                        <p:tgtEl>
                                          <p:spTgt spid="10"/>
                                        </p:tgtEl>
                                        <p:attrNameLst>
                                          <p:attrName>style.visibility</p:attrName>
                                        </p:attrNameLst>
                                      </p:cBhvr>
                                      <p:to>
                                        <p:strVal val="visible"/>
                                      </p:to>
                                    </p:set>
                                    <p:anim to="" calcmode="lin" valueType="num">
                                      <p:cBhvr>
                                        <p:cTn id="20" dur="700" fill="hold">
                                          <p:stCondLst>
                                            <p:cond delay="0"/>
                                          </p:stCondLst>
                                        </p:cTn>
                                        <p:tgtEl>
                                          <p:spTgt spid="10"/>
                                        </p:tgtEl>
                                        <p:attrNameLst>
                                          <p:attrName>ppt_x</p:attrName>
                                        </p:attrNameLst>
                                      </p:cBhvr>
                                      <p:tavLst>
                                        <p:tav tm="0" fmla="#ppt_x-#ppt_w*1.2*((1.5-1.5*$)^3-(1.5-1.5*$)^2)">
                                          <p:val>
                                            <p:strVal val="0"/>
                                          </p:val>
                                        </p:tav>
                                        <p:tav tm="100000">
                                          <p:val>
                                            <p:strVal val="1"/>
                                          </p:val>
                                        </p:tav>
                                      </p:tavLst>
                                    </p:anim>
                                    <p:anim to="" calcmode="lin" valueType="num">
                                      <p:cBhvr>
                                        <p:cTn id="21" dur="700" fill="hold">
                                          <p:stCondLst>
                                            <p:cond delay="0"/>
                                          </p:stCondLst>
                                        </p:cTn>
                                        <p:tgtEl>
                                          <p:spTgt spid="10"/>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22" dur="700" fill="hold">
                                          <p:stCondLst>
                                            <p:cond delay="0"/>
                                          </p:stCondLst>
                                        </p:cTn>
                                        <p:tgtEl>
                                          <p:spTgt spid="10"/>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23" fill="hold">
                            <p:stCondLst>
                              <p:cond delay="2600"/>
                            </p:stCondLst>
                            <p:childTnLst>
                              <p:par>
                                <p:cTn id="24" presetID="10" presetClass="entr" presetSubtype="0" fill="hold" grpId="0" nodeType="after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6"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rot="16200000">
            <a:off x="-396294" y="4589502"/>
            <a:ext cx="5257802" cy="1107996"/>
          </a:xfrm>
          <a:prstGeom prst="rect">
            <a:avLst/>
          </a:prstGeom>
        </p:spPr>
        <p:txBody>
          <a:bodyPr wrap="square">
            <a:spAutoFit/>
          </a:bodyPr>
          <a:lstStyle/>
          <a:p>
            <a:pPr algn="ctr"/>
            <a:r>
              <a:rPr lang="en-US" altLang="zh-CN" sz="6600" smtClean="0">
                <a:solidFill>
                  <a:schemeClr val="tx1">
                    <a:lumMod val="75000"/>
                    <a:lumOff val="25000"/>
                  </a:schemeClr>
                </a:solidFill>
                <a:latin typeface="+mj-lt"/>
                <a:ea typeface="Roboto" panose="02000000000000000000" pitchFamily="2" charset="0"/>
                <a:cs typeface="Lato" panose="020F0502020204030203" pitchFamily="34" charset="0"/>
              </a:rPr>
              <a:t>Simplex</a:t>
            </a:r>
            <a:endParaRPr lang="zh-CN" altLang="en-US" sz="6000">
              <a:solidFill>
                <a:schemeClr val="tx1">
                  <a:lumMod val="75000"/>
                  <a:lumOff val="25000"/>
                </a:schemeClr>
              </a:solidFill>
              <a:latin typeface="+mj-lt"/>
            </a:endParaRPr>
          </a:p>
        </p:txBody>
      </p:sp>
      <p:sp>
        <p:nvSpPr>
          <p:cNvPr id="11" name="Hexagon 10"/>
          <p:cNvSpPr/>
          <p:nvPr/>
        </p:nvSpPr>
        <p:spPr>
          <a:xfrm rot="16200000">
            <a:off x="10470642" y="2706869"/>
            <a:ext cx="1208742" cy="1042020"/>
          </a:xfrm>
          <a:prstGeom prst="hexagon">
            <a:avLst>
              <a:gd name="adj" fmla="val 28717"/>
              <a:gd name="vf" fmla="val 11547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Rectangle 8"/>
          <p:cNvSpPr/>
          <p:nvPr/>
        </p:nvSpPr>
        <p:spPr>
          <a:xfrm>
            <a:off x="11872598" y="2589243"/>
            <a:ext cx="4862827" cy="1277273"/>
          </a:xfrm>
          <a:prstGeom prst="rect">
            <a:avLst/>
          </a:prstGeom>
        </p:spPr>
        <p:txBody>
          <a:bodyPr wrap="square">
            <a:spAutoFit/>
          </a:bodyPr>
          <a:lstStyle/>
          <a:p>
            <a:pP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Simple</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p>
        </p:txBody>
      </p:sp>
      <p:sp>
        <p:nvSpPr>
          <p:cNvPr id="22" name="Hexagon 21"/>
          <p:cNvSpPr/>
          <p:nvPr/>
        </p:nvSpPr>
        <p:spPr>
          <a:xfrm rot="16200000">
            <a:off x="10470642" y="4622489"/>
            <a:ext cx="1208742" cy="1042020"/>
          </a:xfrm>
          <a:prstGeom prst="hexagon">
            <a:avLst>
              <a:gd name="adj" fmla="val 28717"/>
              <a:gd name="vf" fmla="val 11547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Rectangle 8"/>
          <p:cNvSpPr/>
          <p:nvPr/>
        </p:nvSpPr>
        <p:spPr>
          <a:xfrm>
            <a:off x="11872598" y="4504863"/>
            <a:ext cx="4862827" cy="1277273"/>
          </a:xfrm>
          <a:prstGeom prst="rect">
            <a:avLst/>
          </a:prstGeom>
        </p:spPr>
        <p:txBody>
          <a:bodyPr wrap="square">
            <a:spAutoFit/>
          </a:bodyPr>
          <a:lstStyle/>
          <a:p>
            <a:pP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Powerful</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p>
        </p:txBody>
      </p:sp>
      <p:sp>
        <p:nvSpPr>
          <p:cNvPr id="27" name="Hexagon 26"/>
          <p:cNvSpPr/>
          <p:nvPr/>
        </p:nvSpPr>
        <p:spPr>
          <a:xfrm rot="16200000">
            <a:off x="10470642" y="6538110"/>
            <a:ext cx="1208742" cy="1042020"/>
          </a:xfrm>
          <a:prstGeom prst="hexagon">
            <a:avLst>
              <a:gd name="adj" fmla="val 28717"/>
              <a:gd name="vf" fmla="val 11547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Rectangle 8"/>
          <p:cNvSpPr/>
          <p:nvPr/>
        </p:nvSpPr>
        <p:spPr>
          <a:xfrm>
            <a:off x="11872598" y="6420484"/>
            <a:ext cx="4862827" cy="1277273"/>
          </a:xfrm>
          <a:prstGeom prst="rect">
            <a:avLst/>
          </a:prstGeom>
        </p:spPr>
        <p:txBody>
          <a:bodyPr wrap="square">
            <a:spAutoFit/>
          </a:bodyPr>
          <a:lstStyle/>
          <a:p>
            <a:pP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Creative</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p>
        </p:txBody>
      </p:sp>
      <p:sp>
        <p:nvSpPr>
          <p:cNvPr id="16" name="Freeform 36"/>
          <p:cNvSpPr>
            <a:spLocks noEditPoints="1"/>
          </p:cNvSpPr>
          <p:nvPr/>
        </p:nvSpPr>
        <p:spPr bwMode="auto">
          <a:xfrm>
            <a:off x="10855708" y="3006424"/>
            <a:ext cx="438612" cy="442910"/>
          </a:xfrm>
          <a:custGeom>
            <a:avLst/>
            <a:gdLst>
              <a:gd name="T0" fmla="*/ 2855 w 3262"/>
              <a:gd name="T1" fmla="*/ 205 h 3292"/>
              <a:gd name="T2" fmla="*/ 3058 w 3262"/>
              <a:gd name="T3" fmla="*/ 411 h 3292"/>
              <a:gd name="T4" fmla="*/ 1631 w 3262"/>
              <a:gd name="T5" fmla="*/ 1851 h 3292"/>
              <a:gd name="T6" fmla="*/ 1224 w 3262"/>
              <a:gd name="T7" fmla="*/ 2057 h 3292"/>
              <a:gd name="T8" fmla="*/ 1427 w 3262"/>
              <a:gd name="T9" fmla="*/ 1646 h 3292"/>
              <a:gd name="T10" fmla="*/ 2855 w 3262"/>
              <a:gd name="T11" fmla="*/ 205 h 3292"/>
              <a:gd name="T12" fmla="*/ 1835 w 3262"/>
              <a:gd name="T13" fmla="*/ 0 h 3292"/>
              <a:gd name="T14" fmla="*/ 2446 w 3262"/>
              <a:gd name="T15" fmla="*/ 0 h 3292"/>
              <a:gd name="T16" fmla="*/ 1224 w 3262"/>
              <a:gd name="T17" fmla="*/ 1234 h 3292"/>
              <a:gd name="T18" fmla="*/ 815 w 3262"/>
              <a:gd name="T19" fmla="*/ 1485 h 3292"/>
              <a:gd name="T20" fmla="*/ 500 w 3262"/>
              <a:gd name="T21" fmla="*/ 2361 h 3292"/>
              <a:gd name="T22" fmla="*/ 561 w 3262"/>
              <a:gd name="T23" fmla="*/ 2392 h 3292"/>
              <a:gd name="T24" fmla="*/ 616 w 3262"/>
              <a:gd name="T25" fmla="*/ 2424 h 3292"/>
              <a:gd name="T26" fmla="*/ 666 w 3262"/>
              <a:gd name="T27" fmla="*/ 2458 h 3292"/>
              <a:gd name="T28" fmla="*/ 711 w 3262"/>
              <a:gd name="T29" fmla="*/ 2494 h 3292"/>
              <a:gd name="T30" fmla="*/ 753 w 3262"/>
              <a:gd name="T31" fmla="*/ 2532 h 3292"/>
              <a:gd name="T32" fmla="*/ 791 w 3262"/>
              <a:gd name="T33" fmla="*/ 2574 h 3292"/>
              <a:gd name="T34" fmla="*/ 827 w 3262"/>
              <a:gd name="T35" fmla="*/ 2620 h 3292"/>
              <a:gd name="T36" fmla="*/ 859 w 3262"/>
              <a:gd name="T37" fmla="*/ 2670 h 3292"/>
              <a:gd name="T38" fmla="*/ 891 w 3262"/>
              <a:gd name="T39" fmla="*/ 2726 h 3292"/>
              <a:gd name="T40" fmla="*/ 922 w 3262"/>
              <a:gd name="T41" fmla="*/ 2787 h 3292"/>
              <a:gd name="T42" fmla="*/ 1791 w 3262"/>
              <a:gd name="T43" fmla="*/ 2469 h 3292"/>
              <a:gd name="T44" fmla="*/ 2039 w 3262"/>
              <a:gd name="T45" fmla="*/ 2057 h 3292"/>
              <a:gd name="T46" fmla="*/ 3262 w 3262"/>
              <a:gd name="T47" fmla="*/ 823 h 3292"/>
              <a:gd name="T48" fmla="*/ 3262 w 3262"/>
              <a:gd name="T49" fmla="*/ 1439 h 3292"/>
              <a:gd name="T50" fmla="*/ 2039 w 3262"/>
              <a:gd name="T51" fmla="*/ 2674 h 3292"/>
              <a:gd name="T52" fmla="*/ 0 w 3262"/>
              <a:gd name="T53" fmla="*/ 3292 h 3292"/>
              <a:gd name="T54" fmla="*/ 612 w 3262"/>
              <a:gd name="T55" fmla="*/ 1234 h 3292"/>
              <a:gd name="T56" fmla="*/ 1835 w 3262"/>
              <a:gd name="T57"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62" h="3292">
                <a:moveTo>
                  <a:pt x="2855" y="205"/>
                </a:moveTo>
                <a:lnTo>
                  <a:pt x="3058" y="411"/>
                </a:lnTo>
                <a:lnTo>
                  <a:pt x="1631" y="1851"/>
                </a:lnTo>
                <a:lnTo>
                  <a:pt x="1224" y="2057"/>
                </a:lnTo>
                <a:lnTo>
                  <a:pt x="1427" y="1646"/>
                </a:lnTo>
                <a:lnTo>
                  <a:pt x="2855" y="205"/>
                </a:lnTo>
                <a:close/>
                <a:moveTo>
                  <a:pt x="1835" y="0"/>
                </a:moveTo>
                <a:lnTo>
                  <a:pt x="2446" y="0"/>
                </a:lnTo>
                <a:lnTo>
                  <a:pt x="1224" y="1234"/>
                </a:lnTo>
                <a:lnTo>
                  <a:pt x="815" y="1485"/>
                </a:lnTo>
                <a:lnTo>
                  <a:pt x="500" y="2361"/>
                </a:lnTo>
                <a:lnTo>
                  <a:pt x="561" y="2392"/>
                </a:lnTo>
                <a:lnTo>
                  <a:pt x="616" y="2424"/>
                </a:lnTo>
                <a:lnTo>
                  <a:pt x="666" y="2458"/>
                </a:lnTo>
                <a:lnTo>
                  <a:pt x="711" y="2494"/>
                </a:lnTo>
                <a:lnTo>
                  <a:pt x="753" y="2532"/>
                </a:lnTo>
                <a:lnTo>
                  <a:pt x="791" y="2574"/>
                </a:lnTo>
                <a:lnTo>
                  <a:pt x="827" y="2620"/>
                </a:lnTo>
                <a:lnTo>
                  <a:pt x="859" y="2670"/>
                </a:lnTo>
                <a:lnTo>
                  <a:pt x="891" y="2726"/>
                </a:lnTo>
                <a:lnTo>
                  <a:pt x="922" y="2787"/>
                </a:lnTo>
                <a:lnTo>
                  <a:pt x="1791" y="2469"/>
                </a:lnTo>
                <a:lnTo>
                  <a:pt x="2039" y="2057"/>
                </a:lnTo>
                <a:lnTo>
                  <a:pt x="3262" y="823"/>
                </a:lnTo>
                <a:lnTo>
                  <a:pt x="3262" y="1439"/>
                </a:lnTo>
                <a:lnTo>
                  <a:pt x="2039" y="2674"/>
                </a:lnTo>
                <a:lnTo>
                  <a:pt x="0" y="3292"/>
                </a:lnTo>
                <a:lnTo>
                  <a:pt x="612" y="1234"/>
                </a:lnTo>
                <a:lnTo>
                  <a:pt x="183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21"/>
          <p:cNvSpPr>
            <a:spLocks noEditPoints="1"/>
          </p:cNvSpPr>
          <p:nvPr/>
        </p:nvSpPr>
        <p:spPr bwMode="auto">
          <a:xfrm>
            <a:off x="10855708" y="4922044"/>
            <a:ext cx="438612" cy="442910"/>
          </a:xfrm>
          <a:custGeom>
            <a:avLst/>
            <a:gdLst>
              <a:gd name="T0" fmla="*/ 1199 w 3267"/>
              <a:gd name="T1" fmla="*/ 2302 h 3292"/>
              <a:gd name="T2" fmla="*/ 715 w 3267"/>
              <a:gd name="T3" fmla="*/ 2376 h 3292"/>
              <a:gd name="T4" fmla="*/ 401 w 3267"/>
              <a:gd name="T5" fmla="*/ 2475 h 3292"/>
              <a:gd name="T6" fmla="*/ 252 w 3267"/>
              <a:gd name="T7" fmla="*/ 2559 h 3292"/>
              <a:gd name="T8" fmla="*/ 325 w 3267"/>
              <a:gd name="T9" fmla="*/ 2631 h 3292"/>
              <a:gd name="T10" fmla="*/ 563 w 3267"/>
              <a:gd name="T11" fmla="*/ 2726 h 3292"/>
              <a:gd name="T12" fmla="*/ 1012 w 3267"/>
              <a:gd name="T13" fmla="*/ 2821 h 3292"/>
              <a:gd name="T14" fmla="*/ 1262 w 3267"/>
              <a:gd name="T15" fmla="*/ 2707 h 3292"/>
              <a:gd name="T16" fmla="*/ 1409 w 3267"/>
              <a:gd name="T17" fmla="*/ 2535 h 3292"/>
              <a:gd name="T18" fmla="*/ 1631 w 3267"/>
              <a:gd name="T19" fmla="*/ 2469 h 3292"/>
              <a:gd name="T20" fmla="*/ 1853 w 3267"/>
              <a:gd name="T21" fmla="*/ 2535 h 3292"/>
              <a:gd name="T22" fmla="*/ 2001 w 3267"/>
              <a:gd name="T23" fmla="*/ 2707 h 3292"/>
              <a:gd name="T24" fmla="*/ 2250 w 3267"/>
              <a:gd name="T25" fmla="*/ 2821 h 3292"/>
              <a:gd name="T26" fmla="*/ 2700 w 3267"/>
              <a:gd name="T27" fmla="*/ 2726 h 3292"/>
              <a:gd name="T28" fmla="*/ 2937 w 3267"/>
              <a:gd name="T29" fmla="*/ 2631 h 3292"/>
              <a:gd name="T30" fmla="*/ 3010 w 3267"/>
              <a:gd name="T31" fmla="*/ 2559 h 3292"/>
              <a:gd name="T32" fmla="*/ 2861 w 3267"/>
              <a:gd name="T33" fmla="*/ 2475 h 3292"/>
              <a:gd name="T34" fmla="*/ 2547 w 3267"/>
              <a:gd name="T35" fmla="*/ 2376 h 3292"/>
              <a:gd name="T36" fmla="*/ 2064 w 3267"/>
              <a:gd name="T37" fmla="*/ 2302 h 3292"/>
              <a:gd name="T38" fmla="*/ 1631 w 3267"/>
              <a:gd name="T39" fmla="*/ 0 h 3292"/>
              <a:gd name="T40" fmla="*/ 1775 w 3267"/>
              <a:gd name="T41" fmla="*/ 56 h 3292"/>
              <a:gd name="T42" fmla="*/ 1835 w 3267"/>
              <a:gd name="T43" fmla="*/ 194 h 3292"/>
              <a:gd name="T44" fmla="*/ 2007 w 3267"/>
              <a:gd name="T45" fmla="*/ 309 h 3292"/>
              <a:gd name="T46" fmla="*/ 2250 w 3267"/>
              <a:gd name="T47" fmla="*/ 528 h 3292"/>
              <a:gd name="T48" fmla="*/ 2404 w 3267"/>
              <a:gd name="T49" fmla="*/ 836 h 3292"/>
              <a:gd name="T50" fmla="*/ 2450 w 3267"/>
              <a:gd name="T51" fmla="*/ 1088 h 3292"/>
              <a:gd name="T52" fmla="*/ 2476 w 3267"/>
              <a:gd name="T53" fmla="*/ 1330 h 3292"/>
              <a:gd name="T54" fmla="*/ 2567 w 3267"/>
              <a:gd name="T55" fmla="*/ 1515 h 3292"/>
              <a:gd name="T56" fmla="*/ 2702 w 3267"/>
              <a:gd name="T57" fmla="*/ 1653 h 3292"/>
              <a:gd name="T58" fmla="*/ 2859 w 3267"/>
              <a:gd name="T59" fmla="*/ 1774 h 3292"/>
              <a:gd name="T60" fmla="*/ 3016 w 3267"/>
              <a:gd name="T61" fmla="*/ 1906 h 3292"/>
              <a:gd name="T62" fmla="*/ 3151 w 3267"/>
              <a:gd name="T63" fmla="*/ 2076 h 3292"/>
              <a:gd name="T64" fmla="*/ 3241 w 3267"/>
              <a:gd name="T65" fmla="*/ 2314 h 3292"/>
              <a:gd name="T66" fmla="*/ 3262 w 3267"/>
              <a:gd name="T67" fmla="*/ 2569 h 3292"/>
              <a:gd name="T68" fmla="*/ 3206 w 3267"/>
              <a:gd name="T69" fmla="*/ 2706 h 3292"/>
              <a:gd name="T70" fmla="*/ 2991 w 3267"/>
              <a:gd name="T71" fmla="*/ 2855 h 3292"/>
              <a:gd name="T72" fmla="*/ 2644 w 3267"/>
              <a:gd name="T73" fmla="*/ 2975 h 3292"/>
              <a:gd name="T74" fmla="*/ 2194 w 3267"/>
              <a:gd name="T75" fmla="*/ 3054 h 3292"/>
              <a:gd name="T76" fmla="*/ 1902 w 3267"/>
              <a:gd name="T77" fmla="*/ 3188 h 3292"/>
              <a:gd name="T78" fmla="*/ 1682 w 3267"/>
              <a:gd name="T79" fmla="*/ 3289 h 3292"/>
              <a:gd name="T80" fmla="*/ 1440 w 3267"/>
              <a:gd name="T81" fmla="*/ 3243 h 3292"/>
              <a:gd name="T82" fmla="*/ 1271 w 3267"/>
              <a:gd name="T83" fmla="*/ 3073 h 3292"/>
              <a:gd name="T84" fmla="*/ 788 w 3267"/>
              <a:gd name="T85" fmla="*/ 3012 h 3292"/>
              <a:gd name="T86" fmla="*/ 396 w 3267"/>
              <a:gd name="T87" fmla="*/ 2908 h 3292"/>
              <a:gd name="T88" fmla="*/ 125 w 3267"/>
              <a:gd name="T89" fmla="*/ 2769 h 3292"/>
              <a:gd name="T90" fmla="*/ 4 w 3267"/>
              <a:gd name="T91" fmla="*/ 2606 h 3292"/>
              <a:gd name="T92" fmla="*/ 26 w 3267"/>
              <a:gd name="T93" fmla="*/ 2314 h 3292"/>
              <a:gd name="T94" fmla="*/ 116 w 3267"/>
              <a:gd name="T95" fmla="*/ 2076 h 3292"/>
              <a:gd name="T96" fmla="*/ 251 w 3267"/>
              <a:gd name="T97" fmla="*/ 1906 h 3292"/>
              <a:gd name="T98" fmla="*/ 408 w 3267"/>
              <a:gd name="T99" fmla="*/ 1774 h 3292"/>
              <a:gd name="T100" fmla="*/ 565 w 3267"/>
              <a:gd name="T101" fmla="*/ 1653 h 3292"/>
              <a:gd name="T102" fmla="*/ 700 w 3267"/>
              <a:gd name="T103" fmla="*/ 1515 h 3292"/>
              <a:gd name="T104" fmla="*/ 791 w 3267"/>
              <a:gd name="T105" fmla="*/ 1330 h 3292"/>
              <a:gd name="T106" fmla="*/ 815 w 3267"/>
              <a:gd name="T107" fmla="*/ 1113 h 3292"/>
              <a:gd name="T108" fmla="*/ 892 w 3267"/>
              <a:gd name="T109" fmla="*/ 740 h 3292"/>
              <a:gd name="T110" fmla="*/ 1086 w 3267"/>
              <a:gd name="T111" fmla="*/ 443 h 3292"/>
              <a:gd name="T112" fmla="*/ 1367 w 3267"/>
              <a:gd name="T113" fmla="*/ 255 h 3292"/>
              <a:gd name="T114" fmla="*/ 1438 w 3267"/>
              <a:gd name="T115" fmla="*/ 133 h 3292"/>
              <a:gd name="T116" fmla="*/ 1538 w 3267"/>
              <a:gd name="T117" fmla="*/ 21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7" h="3292">
                <a:moveTo>
                  <a:pt x="1631" y="2282"/>
                </a:moveTo>
                <a:lnTo>
                  <a:pt x="1520" y="2283"/>
                </a:lnTo>
                <a:lnTo>
                  <a:pt x="1412" y="2287"/>
                </a:lnTo>
                <a:lnTo>
                  <a:pt x="1305" y="2293"/>
                </a:lnTo>
                <a:lnTo>
                  <a:pt x="1199" y="2302"/>
                </a:lnTo>
                <a:lnTo>
                  <a:pt x="1096" y="2312"/>
                </a:lnTo>
                <a:lnTo>
                  <a:pt x="996" y="2324"/>
                </a:lnTo>
                <a:lnTo>
                  <a:pt x="898" y="2340"/>
                </a:lnTo>
                <a:lnTo>
                  <a:pt x="805" y="2357"/>
                </a:lnTo>
                <a:lnTo>
                  <a:pt x="715" y="2376"/>
                </a:lnTo>
                <a:lnTo>
                  <a:pt x="630" y="2398"/>
                </a:lnTo>
                <a:lnTo>
                  <a:pt x="563" y="2417"/>
                </a:lnTo>
                <a:lnTo>
                  <a:pt x="501" y="2437"/>
                </a:lnTo>
                <a:lnTo>
                  <a:pt x="448" y="2456"/>
                </a:lnTo>
                <a:lnTo>
                  <a:pt x="401" y="2475"/>
                </a:lnTo>
                <a:lnTo>
                  <a:pt x="360" y="2494"/>
                </a:lnTo>
                <a:lnTo>
                  <a:pt x="325" y="2512"/>
                </a:lnTo>
                <a:lnTo>
                  <a:pt x="296" y="2529"/>
                </a:lnTo>
                <a:lnTo>
                  <a:pt x="271" y="2545"/>
                </a:lnTo>
                <a:lnTo>
                  <a:pt x="252" y="2559"/>
                </a:lnTo>
                <a:lnTo>
                  <a:pt x="237" y="2571"/>
                </a:lnTo>
                <a:lnTo>
                  <a:pt x="252" y="2584"/>
                </a:lnTo>
                <a:lnTo>
                  <a:pt x="271" y="2598"/>
                </a:lnTo>
                <a:lnTo>
                  <a:pt x="296" y="2613"/>
                </a:lnTo>
                <a:lnTo>
                  <a:pt x="325" y="2631"/>
                </a:lnTo>
                <a:lnTo>
                  <a:pt x="360" y="2649"/>
                </a:lnTo>
                <a:lnTo>
                  <a:pt x="401" y="2667"/>
                </a:lnTo>
                <a:lnTo>
                  <a:pt x="448" y="2687"/>
                </a:lnTo>
                <a:lnTo>
                  <a:pt x="501" y="2706"/>
                </a:lnTo>
                <a:lnTo>
                  <a:pt x="563" y="2726"/>
                </a:lnTo>
                <a:lnTo>
                  <a:pt x="630" y="2746"/>
                </a:lnTo>
                <a:lnTo>
                  <a:pt x="719" y="2767"/>
                </a:lnTo>
                <a:lnTo>
                  <a:pt x="812" y="2788"/>
                </a:lnTo>
                <a:lnTo>
                  <a:pt x="911" y="2806"/>
                </a:lnTo>
                <a:lnTo>
                  <a:pt x="1012" y="2821"/>
                </a:lnTo>
                <a:lnTo>
                  <a:pt x="1117" y="2833"/>
                </a:lnTo>
                <a:lnTo>
                  <a:pt x="1225" y="2844"/>
                </a:lnTo>
                <a:lnTo>
                  <a:pt x="1232" y="2796"/>
                </a:lnTo>
                <a:lnTo>
                  <a:pt x="1244" y="2751"/>
                </a:lnTo>
                <a:lnTo>
                  <a:pt x="1262" y="2707"/>
                </a:lnTo>
                <a:lnTo>
                  <a:pt x="1283" y="2666"/>
                </a:lnTo>
                <a:lnTo>
                  <a:pt x="1309" y="2628"/>
                </a:lnTo>
                <a:lnTo>
                  <a:pt x="1338" y="2594"/>
                </a:lnTo>
                <a:lnTo>
                  <a:pt x="1372" y="2562"/>
                </a:lnTo>
                <a:lnTo>
                  <a:pt x="1409" y="2535"/>
                </a:lnTo>
                <a:lnTo>
                  <a:pt x="1449" y="2512"/>
                </a:lnTo>
                <a:lnTo>
                  <a:pt x="1491" y="2494"/>
                </a:lnTo>
                <a:lnTo>
                  <a:pt x="1536" y="2480"/>
                </a:lnTo>
                <a:lnTo>
                  <a:pt x="1583" y="2471"/>
                </a:lnTo>
                <a:lnTo>
                  <a:pt x="1631" y="2469"/>
                </a:lnTo>
                <a:lnTo>
                  <a:pt x="1680" y="2471"/>
                </a:lnTo>
                <a:lnTo>
                  <a:pt x="1726" y="2480"/>
                </a:lnTo>
                <a:lnTo>
                  <a:pt x="1771" y="2494"/>
                </a:lnTo>
                <a:lnTo>
                  <a:pt x="1813" y="2512"/>
                </a:lnTo>
                <a:lnTo>
                  <a:pt x="1853" y="2535"/>
                </a:lnTo>
                <a:lnTo>
                  <a:pt x="1890" y="2562"/>
                </a:lnTo>
                <a:lnTo>
                  <a:pt x="1924" y="2594"/>
                </a:lnTo>
                <a:lnTo>
                  <a:pt x="1953" y="2628"/>
                </a:lnTo>
                <a:lnTo>
                  <a:pt x="1979" y="2666"/>
                </a:lnTo>
                <a:lnTo>
                  <a:pt x="2001" y="2707"/>
                </a:lnTo>
                <a:lnTo>
                  <a:pt x="2018" y="2751"/>
                </a:lnTo>
                <a:lnTo>
                  <a:pt x="2030" y="2796"/>
                </a:lnTo>
                <a:lnTo>
                  <a:pt x="2037" y="2844"/>
                </a:lnTo>
                <a:lnTo>
                  <a:pt x="2145" y="2833"/>
                </a:lnTo>
                <a:lnTo>
                  <a:pt x="2250" y="2821"/>
                </a:lnTo>
                <a:lnTo>
                  <a:pt x="2351" y="2806"/>
                </a:lnTo>
                <a:lnTo>
                  <a:pt x="2449" y="2788"/>
                </a:lnTo>
                <a:lnTo>
                  <a:pt x="2544" y="2767"/>
                </a:lnTo>
                <a:lnTo>
                  <a:pt x="2632" y="2746"/>
                </a:lnTo>
                <a:lnTo>
                  <a:pt x="2700" y="2726"/>
                </a:lnTo>
                <a:lnTo>
                  <a:pt x="2760" y="2706"/>
                </a:lnTo>
                <a:lnTo>
                  <a:pt x="2814" y="2687"/>
                </a:lnTo>
                <a:lnTo>
                  <a:pt x="2861" y="2667"/>
                </a:lnTo>
                <a:lnTo>
                  <a:pt x="2902" y="2649"/>
                </a:lnTo>
                <a:lnTo>
                  <a:pt x="2937" y="2631"/>
                </a:lnTo>
                <a:lnTo>
                  <a:pt x="2966" y="2613"/>
                </a:lnTo>
                <a:lnTo>
                  <a:pt x="2991" y="2598"/>
                </a:lnTo>
                <a:lnTo>
                  <a:pt x="3010" y="2584"/>
                </a:lnTo>
                <a:lnTo>
                  <a:pt x="3024" y="2571"/>
                </a:lnTo>
                <a:lnTo>
                  <a:pt x="3010" y="2559"/>
                </a:lnTo>
                <a:lnTo>
                  <a:pt x="2991" y="2545"/>
                </a:lnTo>
                <a:lnTo>
                  <a:pt x="2966" y="2529"/>
                </a:lnTo>
                <a:lnTo>
                  <a:pt x="2937" y="2512"/>
                </a:lnTo>
                <a:lnTo>
                  <a:pt x="2902" y="2494"/>
                </a:lnTo>
                <a:lnTo>
                  <a:pt x="2861" y="2475"/>
                </a:lnTo>
                <a:lnTo>
                  <a:pt x="2814" y="2456"/>
                </a:lnTo>
                <a:lnTo>
                  <a:pt x="2760" y="2437"/>
                </a:lnTo>
                <a:lnTo>
                  <a:pt x="2700" y="2417"/>
                </a:lnTo>
                <a:lnTo>
                  <a:pt x="2632" y="2398"/>
                </a:lnTo>
                <a:lnTo>
                  <a:pt x="2547" y="2376"/>
                </a:lnTo>
                <a:lnTo>
                  <a:pt x="2458" y="2357"/>
                </a:lnTo>
                <a:lnTo>
                  <a:pt x="2363" y="2340"/>
                </a:lnTo>
                <a:lnTo>
                  <a:pt x="2266" y="2324"/>
                </a:lnTo>
                <a:lnTo>
                  <a:pt x="2166" y="2312"/>
                </a:lnTo>
                <a:lnTo>
                  <a:pt x="2064" y="2302"/>
                </a:lnTo>
                <a:lnTo>
                  <a:pt x="1958" y="2293"/>
                </a:lnTo>
                <a:lnTo>
                  <a:pt x="1851" y="2287"/>
                </a:lnTo>
                <a:lnTo>
                  <a:pt x="1741" y="2283"/>
                </a:lnTo>
                <a:lnTo>
                  <a:pt x="1631" y="2282"/>
                </a:lnTo>
                <a:close/>
                <a:moveTo>
                  <a:pt x="1631" y="0"/>
                </a:moveTo>
                <a:lnTo>
                  <a:pt x="1664" y="2"/>
                </a:lnTo>
                <a:lnTo>
                  <a:pt x="1695" y="10"/>
                </a:lnTo>
                <a:lnTo>
                  <a:pt x="1724" y="21"/>
                </a:lnTo>
                <a:lnTo>
                  <a:pt x="1752" y="37"/>
                </a:lnTo>
                <a:lnTo>
                  <a:pt x="1775" y="56"/>
                </a:lnTo>
                <a:lnTo>
                  <a:pt x="1796" y="79"/>
                </a:lnTo>
                <a:lnTo>
                  <a:pt x="1812" y="105"/>
                </a:lnTo>
                <a:lnTo>
                  <a:pt x="1824" y="133"/>
                </a:lnTo>
                <a:lnTo>
                  <a:pt x="1832" y="163"/>
                </a:lnTo>
                <a:lnTo>
                  <a:pt x="1835" y="194"/>
                </a:lnTo>
                <a:lnTo>
                  <a:pt x="1833" y="213"/>
                </a:lnTo>
                <a:lnTo>
                  <a:pt x="1830" y="233"/>
                </a:lnTo>
                <a:lnTo>
                  <a:pt x="1892" y="254"/>
                </a:lnTo>
                <a:lnTo>
                  <a:pt x="1951" y="280"/>
                </a:lnTo>
                <a:lnTo>
                  <a:pt x="2007" y="309"/>
                </a:lnTo>
                <a:lnTo>
                  <a:pt x="2062" y="346"/>
                </a:lnTo>
                <a:lnTo>
                  <a:pt x="2114" y="385"/>
                </a:lnTo>
                <a:lnTo>
                  <a:pt x="2162" y="429"/>
                </a:lnTo>
                <a:lnTo>
                  <a:pt x="2208" y="477"/>
                </a:lnTo>
                <a:lnTo>
                  <a:pt x="2250" y="528"/>
                </a:lnTo>
                <a:lnTo>
                  <a:pt x="2289" y="584"/>
                </a:lnTo>
                <a:lnTo>
                  <a:pt x="2324" y="642"/>
                </a:lnTo>
                <a:lnTo>
                  <a:pt x="2354" y="704"/>
                </a:lnTo>
                <a:lnTo>
                  <a:pt x="2382" y="769"/>
                </a:lnTo>
                <a:lnTo>
                  <a:pt x="2404" y="836"/>
                </a:lnTo>
                <a:lnTo>
                  <a:pt x="2422" y="905"/>
                </a:lnTo>
                <a:lnTo>
                  <a:pt x="2435" y="977"/>
                </a:lnTo>
                <a:lnTo>
                  <a:pt x="2442" y="1011"/>
                </a:lnTo>
                <a:lnTo>
                  <a:pt x="2447" y="1048"/>
                </a:lnTo>
                <a:lnTo>
                  <a:pt x="2450" y="1088"/>
                </a:lnTo>
                <a:lnTo>
                  <a:pt x="2451" y="1132"/>
                </a:lnTo>
                <a:lnTo>
                  <a:pt x="2453" y="1186"/>
                </a:lnTo>
                <a:lnTo>
                  <a:pt x="2458" y="1238"/>
                </a:lnTo>
                <a:lnTo>
                  <a:pt x="2466" y="1285"/>
                </a:lnTo>
                <a:lnTo>
                  <a:pt x="2476" y="1330"/>
                </a:lnTo>
                <a:lnTo>
                  <a:pt x="2490" y="1372"/>
                </a:lnTo>
                <a:lnTo>
                  <a:pt x="2506" y="1411"/>
                </a:lnTo>
                <a:lnTo>
                  <a:pt x="2524" y="1448"/>
                </a:lnTo>
                <a:lnTo>
                  <a:pt x="2545" y="1482"/>
                </a:lnTo>
                <a:lnTo>
                  <a:pt x="2567" y="1515"/>
                </a:lnTo>
                <a:lnTo>
                  <a:pt x="2591" y="1545"/>
                </a:lnTo>
                <a:lnTo>
                  <a:pt x="2617" y="1574"/>
                </a:lnTo>
                <a:lnTo>
                  <a:pt x="2644" y="1601"/>
                </a:lnTo>
                <a:lnTo>
                  <a:pt x="2672" y="1627"/>
                </a:lnTo>
                <a:lnTo>
                  <a:pt x="2702" y="1653"/>
                </a:lnTo>
                <a:lnTo>
                  <a:pt x="2732" y="1678"/>
                </a:lnTo>
                <a:lnTo>
                  <a:pt x="2764" y="1702"/>
                </a:lnTo>
                <a:lnTo>
                  <a:pt x="2795" y="1726"/>
                </a:lnTo>
                <a:lnTo>
                  <a:pt x="2827" y="1750"/>
                </a:lnTo>
                <a:lnTo>
                  <a:pt x="2859" y="1774"/>
                </a:lnTo>
                <a:lnTo>
                  <a:pt x="2891" y="1799"/>
                </a:lnTo>
                <a:lnTo>
                  <a:pt x="2923" y="1824"/>
                </a:lnTo>
                <a:lnTo>
                  <a:pt x="2955" y="1850"/>
                </a:lnTo>
                <a:lnTo>
                  <a:pt x="2986" y="1877"/>
                </a:lnTo>
                <a:lnTo>
                  <a:pt x="3016" y="1906"/>
                </a:lnTo>
                <a:lnTo>
                  <a:pt x="3046" y="1936"/>
                </a:lnTo>
                <a:lnTo>
                  <a:pt x="3074" y="1968"/>
                </a:lnTo>
                <a:lnTo>
                  <a:pt x="3101" y="2002"/>
                </a:lnTo>
                <a:lnTo>
                  <a:pt x="3127" y="2038"/>
                </a:lnTo>
                <a:lnTo>
                  <a:pt x="3151" y="2076"/>
                </a:lnTo>
                <a:lnTo>
                  <a:pt x="3174" y="2118"/>
                </a:lnTo>
                <a:lnTo>
                  <a:pt x="3193" y="2162"/>
                </a:lnTo>
                <a:lnTo>
                  <a:pt x="3212" y="2210"/>
                </a:lnTo>
                <a:lnTo>
                  <a:pt x="3228" y="2260"/>
                </a:lnTo>
                <a:lnTo>
                  <a:pt x="3241" y="2314"/>
                </a:lnTo>
                <a:lnTo>
                  <a:pt x="3252" y="2373"/>
                </a:lnTo>
                <a:lnTo>
                  <a:pt x="3260" y="2435"/>
                </a:lnTo>
                <a:lnTo>
                  <a:pt x="3265" y="2501"/>
                </a:lnTo>
                <a:lnTo>
                  <a:pt x="3267" y="2571"/>
                </a:lnTo>
                <a:lnTo>
                  <a:pt x="3262" y="2569"/>
                </a:lnTo>
                <a:lnTo>
                  <a:pt x="3262" y="2571"/>
                </a:lnTo>
                <a:lnTo>
                  <a:pt x="3258" y="2606"/>
                </a:lnTo>
                <a:lnTo>
                  <a:pt x="3248" y="2640"/>
                </a:lnTo>
                <a:lnTo>
                  <a:pt x="3230" y="2673"/>
                </a:lnTo>
                <a:lnTo>
                  <a:pt x="3206" y="2706"/>
                </a:lnTo>
                <a:lnTo>
                  <a:pt x="3174" y="2738"/>
                </a:lnTo>
                <a:lnTo>
                  <a:pt x="3137" y="2769"/>
                </a:lnTo>
                <a:lnTo>
                  <a:pt x="3094" y="2799"/>
                </a:lnTo>
                <a:lnTo>
                  <a:pt x="3045" y="2828"/>
                </a:lnTo>
                <a:lnTo>
                  <a:pt x="2991" y="2855"/>
                </a:lnTo>
                <a:lnTo>
                  <a:pt x="2931" y="2882"/>
                </a:lnTo>
                <a:lnTo>
                  <a:pt x="2866" y="2908"/>
                </a:lnTo>
                <a:lnTo>
                  <a:pt x="2796" y="2932"/>
                </a:lnTo>
                <a:lnTo>
                  <a:pt x="2723" y="2954"/>
                </a:lnTo>
                <a:lnTo>
                  <a:pt x="2644" y="2975"/>
                </a:lnTo>
                <a:lnTo>
                  <a:pt x="2561" y="2995"/>
                </a:lnTo>
                <a:lnTo>
                  <a:pt x="2474" y="3012"/>
                </a:lnTo>
                <a:lnTo>
                  <a:pt x="2384" y="3028"/>
                </a:lnTo>
                <a:lnTo>
                  <a:pt x="2291" y="3042"/>
                </a:lnTo>
                <a:lnTo>
                  <a:pt x="2194" y="3054"/>
                </a:lnTo>
                <a:lnTo>
                  <a:pt x="2093" y="3065"/>
                </a:lnTo>
                <a:lnTo>
                  <a:pt x="1991" y="3073"/>
                </a:lnTo>
                <a:lnTo>
                  <a:pt x="1965" y="3115"/>
                </a:lnTo>
                <a:lnTo>
                  <a:pt x="1936" y="3154"/>
                </a:lnTo>
                <a:lnTo>
                  <a:pt x="1902" y="3188"/>
                </a:lnTo>
                <a:lnTo>
                  <a:pt x="1864" y="3218"/>
                </a:lnTo>
                <a:lnTo>
                  <a:pt x="1823" y="3243"/>
                </a:lnTo>
                <a:lnTo>
                  <a:pt x="1778" y="3264"/>
                </a:lnTo>
                <a:lnTo>
                  <a:pt x="1731" y="3280"/>
                </a:lnTo>
                <a:lnTo>
                  <a:pt x="1682" y="3289"/>
                </a:lnTo>
                <a:lnTo>
                  <a:pt x="1631" y="3292"/>
                </a:lnTo>
                <a:lnTo>
                  <a:pt x="1580" y="3289"/>
                </a:lnTo>
                <a:lnTo>
                  <a:pt x="1531" y="3280"/>
                </a:lnTo>
                <a:lnTo>
                  <a:pt x="1484" y="3264"/>
                </a:lnTo>
                <a:lnTo>
                  <a:pt x="1440" y="3243"/>
                </a:lnTo>
                <a:lnTo>
                  <a:pt x="1398" y="3218"/>
                </a:lnTo>
                <a:lnTo>
                  <a:pt x="1360" y="3188"/>
                </a:lnTo>
                <a:lnTo>
                  <a:pt x="1326" y="3154"/>
                </a:lnTo>
                <a:lnTo>
                  <a:pt x="1296" y="3115"/>
                </a:lnTo>
                <a:lnTo>
                  <a:pt x="1271" y="3073"/>
                </a:lnTo>
                <a:lnTo>
                  <a:pt x="1168" y="3065"/>
                </a:lnTo>
                <a:lnTo>
                  <a:pt x="1068" y="3054"/>
                </a:lnTo>
                <a:lnTo>
                  <a:pt x="972" y="3042"/>
                </a:lnTo>
                <a:lnTo>
                  <a:pt x="878" y="3028"/>
                </a:lnTo>
                <a:lnTo>
                  <a:pt x="788" y="3012"/>
                </a:lnTo>
                <a:lnTo>
                  <a:pt x="701" y="2995"/>
                </a:lnTo>
                <a:lnTo>
                  <a:pt x="618" y="2975"/>
                </a:lnTo>
                <a:lnTo>
                  <a:pt x="539" y="2954"/>
                </a:lnTo>
                <a:lnTo>
                  <a:pt x="466" y="2932"/>
                </a:lnTo>
                <a:lnTo>
                  <a:pt x="396" y="2908"/>
                </a:lnTo>
                <a:lnTo>
                  <a:pt x="331" y="2882"/>
                </a:lnTo>
                <a:lnTo>
                  <a:pt x="271" y="2855"/>
                </a:lnTo>
                <a:lnTo>
                  <a:pt x="217" y="2828"/>
                </a:lnTo>
                <a:lnTo>
                  <a:pt x="168" y="2799"/>
                </a:lnTo>
                <a:lnTo>
                  <a:pt x="125" y="2769"/>
                </a:lnTo>
                <a:lnTo>
                  <a:pt x="88" y="2738"/>
                </a:lnTo>
                <a:lnTo>
                  <a:pt x="57" y="2706"/>
                </a:lnTo>
                <a:lnTo>
                  <a:pt x="33" y="2673"/>
                </a:lnTo>
                <a:lnTo>
                  <a:pt x="14" y="2640"/>
                </a:lnTo>
                <a:lnTo>
                  <a:pt x="4" y="2606"/>
                </a:lnTo>
                <a:lnTo>
                  <a:pt x="0" y="2571"/>
                </a:lnTo>
                <a:lnTo>
                  <a:pt x="2" y="2501"/>
                </a:lnTo>
                <a:lnTo>
                  <a:pt x="7" y="2435"/>
                </a:lnTo>
                <a:lnTo>
                  <a:pt x="14" y="2373"/>
                </a:lnTo>
                <a:lnTo>
                  <a:pt x="26" y="2314"/>
                </a:lnTo>
                <a:lnTo>
                  <a:pt x="39" y="2260"/>
                </a:lnTo>
                <a:lnTo>
                  <a:pt x="54" y="2210"/>
                </a:lnTo>
                <a:lnTo>
                  <a:pt x="73" y="2162"/>
                </a:lnTo>
                <a:lnTo>
                  <a:pt x="93" y="2118"/>
                </a:lnTo>
                <a:lnTo>
                  <a:pt x="116" y="2076"/>
                </a:lnTo>
                <a:lnTo>
                  <a:pt x="140" y="2038"/>
                </a:lnTo>
                <a:lnTo>
                  <a:pt x="166" y="2002"/>
                </a:lnTo>
                <a:lnTo>
                  <a:pt x="192" y="1968"/>
                </a:lnTo>
                <a:lnTo>
                  <a:pt x="221" y="1936"/>
                </a:lnTo>
                <a:lnTo>
                  <a:pt x="251" y="1906"/>
                </a:lnTo>
                <a:lnTo>
                  <a:pt x="281" y="1877"/>
                </a:lnTo>
                <a:lnTo>
                  <a:pt x="312" y="1850"/>
                </a:lnTo>
                <a:lnTo>
                  <a:pt x="344" y="1824"/>
                </a:lnTo>
                <a:lnTo>
                  <a:pt x="375" y="1799"/>
                </a:lnTo>
                <a:lnTo>
                  <a:pt x="408" y="1774"/>
                </a:lnTo>
                <a:lnTo>
                  <a:pt x="440" y="1750"/>
                </a:lnTo>
                <a:lnTo>
                  <a:pt x="472" y="1726"/>
                </a:lnTo>
                <a:lnTo>
                  <a:pt x="503" y="1702"/>
                </a:lnTo>
                <a:lnTo>
                  <a:pt x="535" y="1678"/>
                </a:lnTo>
                <a:lnTo>
                  <a:pt x="565" y="1653"/>
                </a:lnTo>
                <a:lnTo>
                  <a:pt x="594" y="1627"/>
                </a:lnTo>
                <a:lnTo>
                  <a:pt x="623" y="1601"/>
                </a:lnTo>
                <a:lnTo>
                  <a:pt x="650" y="1574"/>
                </a:lnTo>
                <a:lnTo>
                  <a:pt x="676" y="1545"/>
                </a:lnTo>
                <a:lnTo>
                  <a:pt x="700" y="1515"/>
                </a:lnTo>
                <a:lnTo>
                  <a:pt x="722" y="1482"/>
                </a:lnTo>
                <a:lnTo>
                  <a:pt x="743" y="1448"/>
                </a:lnTo>
                <a:lnTo>
                  <a:pt x="761" y="1411"/>
                </a:lnTo>
                <a:lnTo>
                  <a:pt x="777" y="1372"/>
                </a:lnTo>
                <a:lnTo>
                  <a:pt x="791" y="1330"/>
                </a:lnTo>
                <a:lnTo>
                  <a:pt x="801" y="1285"/>
                </a:lnTo>
                <a:lnTo>
                  <a:pt x="809" y="1238"/>
                </a:lnTo>
                <a:lnTo>
                  <a:pt x="814" y="1186"/>
                </a:lnTo>
                <a:lnTo>
                  <a:pt x="815" y="1132"/>
                </a:lnTo>
                <a:lnTo>
                  <a:pt x="815" y="1113"/>
                </a:lnTo>
                <a:lnTo>
                  <a:pt x="821" y="1033"/>
                </a:lnTo>
                <a:lnTo>
                  <a:pt x="830" y="957"/>
                </a:lnTo>
                <a:lnTo>
                  <a:pt x="845" y="882"/>
                </a:lnTo>
                <a:lnTo>
                  <a:pt x="867" y="809"/>
                </a:lnTo>
                <a:lnTo>
                  <a:pt x="892" y="740"/>
                </a:lnTo>
                <a:lnTo>
                  <a:pt x="922" y="674"/>
                </a:lnTo>
                <a:lnTo>
                  <a:pt x="957" y="611"/>
                </a:lnTo>
                <a:lnTo>
                  <a:pt x="996" y="551"/>
                </a:lnTo>
                <a:lnTo>
                  <a:pt x="1038" y="495"/>
                </a:lnTo>
                <a:lnTo>
                  <a:pt x="1086" y="443"/>
                </a:lnTo>
                <a:lnTo>
                  <a:pt x="1136" y="396"/>
                </a:lnTo>
                <a:lnTo>
                  <a:pt x="1189" y="353"/>
                </a:lnTo>
                <a:lnTo>
                  <a:pt x="1245" y="315"/>
                </a:lnTo>
                <a:lnTo>
                  <a:pt x="1306" y="283"/>
                </a:lnTo>
                <a:lnTo>
                  <a:pt x="1367" y="255"/>
                </a:lnTo>
                <a:lnTo>
                  <a:pt x="1431" y="233"/>
                </a:lnTo>
                <a:lnTo>
                  <a:pt x="1428" y="213"/>
                </a:lnTo>
                <a:lnTo>
                  <a:pt x="1427" y="194"/>
                </a:lnTo>
                <a:lnTo>
                  <a:pt x="1429" y="163"/>
                </a:lnTo>
                <a:lnTo>
                  <a:pt x="1438" y="133"/>
                </a:lnTo>
                <a:lnTo>
                  <a:pt x="1450" y="105"/>
                </a:lnTo>
                <a:lnTo>
                  <a:pt x="1466" y="79"/>
                </a:lnTo>
                <a:lnTo>
                  <a:pt x="1487" y="56"/>
                </a:lnTo>
                <a:lnTo>
                  <a:pt x="1511" y="37"/>
                </a:lnTo>
                <a:lnTo>
                  <a:pt x="1538" y="21"/>
                </a:lnTo>
                <a:lnTo>
                  <a:pt x="1566" y="10"/>
                </a:lnTo>
                <a:lnTo>
                  <a:pt x="1598" y="2"/>
                </a:lnTo>
                <a:lnTo>
                  <a:pt x="1631"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nvGrpSpPr>
          <p:cNvPr id="18" name="Group 134"/>
          <p:cNvGrpSpPr>
            <a:grpSpLocks noChangeAspect="1"/>
          </p:cNvGrpSpPr>
          <p:nvPr/>
        </p:nvGrpSpPr>
        <p:grpSpPr bwMode="auto">
          <a:xfrm>
            <a:off x="10855708" y="6867766"/>
            <a:ext cx="438612" cy="382708"/>
            <a:chOff x="196" y="4139"/>
            <a:chExt cx="408" cy="356"/>
          </a:xfrm>
          <a:solidFill>
            <a:schemeClr val="bg1"/>
          </a:solidFill>
        </p:grpSpPr>
        <p:sp>
          <p:nvSpPr>
            <p:cNvPr id="19" name="Freeform 136"/>
            <p:cNvSpPr>
              <a:spLocks/>
            </p:cNvSpPr>
            <p:nvPr/>
          </p:nvSpPr>
          <p:spPr bwMode="auto">
            <a:xfrm>
              <a:off x="298" y="4139"/>
              <a:ext cx="204" cy="50"/>
            </a:xfrm>
            <a:custGeom>
              <a:avLst/>
              <a:gdLst>
                <a:gd name="T0" fmla="*/ 0 w 1631"/>
                <a:gd name="T1" fmla="*/ 0 h 407"/>
                <a:gd name="T2" fmla="*/ 791 w 1631"/>
                <a:gd name="T3" fmla="*/ 0 h 407"/>
                <a:gd name="T4" fmla="*/ 1631 w 1631"/>
                <a:gd name="T5" fmla="*/ 0 h 407"/>
                <a:gd name="T6" fmla="*/ 1631 w 1631"/>
                <a:gd name="T7" fmla="*/ 407 h 407"/>
                <a:gd name="T8" fmla="*/ 0 w 1631"/>
                <a:gd name="T9" fmla="*/ 407 h 407"/>
                <a:gd name="T10" fmla="*/ 0 w 1631"/>
                <a:gd name="T11" fmla="*/ 0 h 407"/>
              </a:gdLst>
              <a:ahLst/>
              <a:cxnLst>
                <a:cxn ang="0">
                  <a:pos x="T0" y="T1"/>
                </a:cxn>
                <a:cxn ang="0">
                  <a:pos x="T2" y="T3"/>
                </a:cxn>
                <a:cxn ang="0">
                  <a:pos x="T4" y="T5"/>
                </a:cxn>
                <a:cxn ang="0">
                  <a:pos x="T6" y="T7"/>
                </a:cxn>
                <a:cxn ang="0">
                  <a:pos x="T8" y="T9"/>
                </a:cxn>
                <a:cxn ang="0">
                  <a:pos x="T10" y="T11"/>
                </a:cxn>
              </a:cxnLst>
              <a:rect l="0" t="0" r="r" b="b"/>
              <a:pathLst>
                <a:path w="1631" h="407">
                  <a:moveTo>
                    <a:pt x="0" y="0"/>
                  </a:moveTo>
                  <a:lnTo>
                    <a:pt x="791" y="0"/>
                  </a:lnTo>
                  <a:lnTo>
                    <a:pt x="1631" y="0"/>
                  </a:lnTo>
                  <a:lnTo>
                    <a:pt x="1631" y="407"/>
                  </a:lnTo>
                  <a:lnTo>
                    <a:pt x="0" y="40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137"/>
            <p:cNvSpPr>
              <a:spLocks noEditPoints="1"/>
            </p:cNvSpPr>
            <p:nvPr/>
          </p:nvSpPr>
          <p:spPr bwMode="auto">
            <a:xfrm>
              <a:off x="196" y="4215"/>
              <a:ext cx="408" cy="280"/>
            </a:xfrm>
            <a:custGeom>
              <a:avLst/>
              <a:gdLst>
                <a:gd name="T0" fmla="*/ 1019 w 3261"/>
                <a:gd name="T1" fmla="*/ 2037 h 2241"/>
                <a:gd name="T2" fmla="*/ 2242 w 3261"/>
                <a:gd name="T3" fmla="*/ 1019 h 2241"/>
                <a:gd name="T4" fmla="*/ 407 w 3261"/>
                <a:gd name="T5" fmla="*/ 204 h 2241"/>
                <a:gd name="T6" fmla="*/ 343 w 3261"/>
                <a:gd name="T7" fmla="*/ 215 h 2241"/>
                <a:gd name="T8" fmla="*/ 287 w 3261"/>
                <a:gd name="T9" fmla="*/ 244 h 2241"/>
                <a:gd name="T10" fmla="*/ 243 w 3261"/>
                <a:gd name="T11" fmla="*/ 288 h 2241"/>
                <a:gd name="T12" fmla="*/ 214 w 3261"/>
                <a:gd name="T13" fmla="*/ 343 h 2241"/>
                <a:gd name="T14" fmla="*/ 204 w 3261"/>
                <a:gd name="T15" fmla="*/ 407 h 2241"/>
                <a:gd name="T16" fmla="*/ 214 w 3261"/>
                <a:gd name="T17" fmla="*/ 472 h 2241"/>
                <a:gd name="T18" fmla="*/ 243 w 3261"/>
                <a:gd name="T19" fmla="*/ 528 h 2241"/>
                <a:gd name="T20" fmla="*/ 287 w 3261"/>
                <a:gd name="T21" fmla="*/ 572 h 2241"/>
                <a:gd name="T22" fmla="*/ 343 w 3261"/>
                <a:gd name="T23" fmla="*/ 601 h 2241"/>
                <a:gd name="T24" fmla="*/ 407 w 3261"/>
                <a:gd name="T25" fmla="*/ 611 h 2241"/>
                <a:gd name="T26" fmla="*/ 472 w 3261"/>
                <a:gd name="T27" fmla="*/ 601 h 2241"/>
                <a:gd name="T28" fmla="*/ 528 w 3261"/>
                <a:gd name="T29" fmla="*/ 572 h 2241"/>
                <a:gd name="T30" fmla="*/ 572 w 3261"/>
                <a:gd name="T31" fmla="*/ 528 h 2241"/>
                <a:gd name="T32" fmla="*/ 601 w 3261"/>
                <a:gd name="T33" fmla="*/ 472 h 2241"/>
                <a:gd name="T34" fmla="*/ 611 w 3261"/>
                <a:gd name="T35" fmla="*/ 407 h 2241"/>
                <a:gd name="T36" fmla="*/ 601 w 3261"/>
                <a:gd name="T37" fmla="*/ 343 h 2241"/>
                <a:gd name="T38" fmla="*/ 572 w 3261"/>
                <a:gd name="T39" fmla="*/ 288 h 2241"/>
                <a:gd name="T40" fmla="*/ 528 w 3261"/>
                <a:gd name="T41" fmla="*/ 244 h 2241"/>
                <a:gd name="T42" fmla="*/ 472 w 3261"/>
                <a:gd name="T43" fmla="*/ 215 h 2241"/>
                <a:gd name="T44" fmla="*/ 407 w 3261"/>
                <a:gd name="T45" fmla="*/ 204 h 2241"/>
                <a:gd name="T46" fmla="*/ 3057 w 3261"/>
                <a:gd name="T47" fmla="*/ 0 h 2241"/>
                <a:gd name="T48" fmla="*/ 3121 w 3261"/>
                <a:gd name="T49" fmla="*/ 11 h 2241"/>
                <a:gd name="T50" fmla="*/ 3178 w 3261"/>
                <a:gd name="T51" fmla="*/ 40 h 2241"/>
                <a:gd name="T52" fmla="*/ 3222 w 3261"/>
                <a:gd name="T53" fmla="*/ 84 h 2241"/>
                <a:gd name="T54" fmla="*/ 3251 w 3261"/>
                <a:gd name="T55" fmla="*/ 139 h 2241"/>
                <a:gd name="T56" fmla="*/ 3261 w 3261"/>
                <a:gd name="T57" fmla="*/ 204 h 2241"/>
                <a:gd name="T58" fmla="*/ 3259 w 3261"/>
                <a:gd name="T59" fmla="*/ 1256 h 2241"/>
                <a:gd name="T60" fmla="*/ 3238 w 3261"/>
                <a:gd name="T61" fmla="*/ 1316 h 2241"/>
                <a:gd name="T62" fmla="*/ 3202 w 3261"/>
                <a:gd name="T63" fmla="*/ 1366 h 2241"/>
                <a:gd name="T64" fmla="*/ 3150 w 3261"/>
                <a:gd name="T65" fmla="*/ 1403 h 2241"/>
                <a:gd name="T66" fmla="*/ 3090 w 3261"/>
                <a:gd name="T67" fmla="*/ 1423 h 2241"/>
                <a:gd name="T68" fmla="*/ 2446 w 3261"/>
                <a:gd name="T69" fmla="*/ 1426 h 2241"/>
                <a:gd name="T70" fmla="*/ 815 w 3261"/>
                <a:gd name="T71" fmla="*/ 2241 h 2241"/>
                <a:gd name="T72" fmla="*/ 204 w 3261"/>
                <a:gd name="T73" fmla="*/ 1426 h 2241"/>
                <a:gd name="T74" fmla="*/ 140 w 3261"/>
                <a:gd name="T75" fmla="*/ 1415 h 2241"/>
                <a:gd name="T76" fmla="*/ 83 w 3261"/>
                <a:gd name="T77" fmla="*/ 1387 h 2241"/>
                <a:gd name="T78" fmla="*/ 39 w 3261"/>
                <a:gd name="T79" fmla="*/ 1342 h 2241"/>
                <a:gd name="T80" fmla="*/ 10 w 3261"/>
                <a:gd name="T81" fmla="*/ 1287 h 2241"/>
                <a:gd name="T82" fmla="*/ 0 w 3261"/>
                <a:gd name="T83" fmla="*/ 1223 h 2241"/>
                <a:gd name="T84" fmla="*/ 3 w 3261"/>
                <a:gd name="T85" fmla="*/ 171 h 2241"/>
                <a:gd name="T86" fmla="*/ 23 w 3261"/>
                <a:gd name="T87" fmla="*/ 110 h 2241"/>
                <a:gd name="T88" fmla="*/ 60 w 3261"/>
                <a:gd name="T89" fmla="*/ 60 h 2241"/>
                <a:gd name="T90" fmla="*/ 110 w 3261"/>
                <a:gd name="T91" fmla="*/ 23 h 2241"/>
                <a:gd name="T92" fmla="*/ 171 w 3261"/>
                <a:gd name="T93" fmla="*/ 3 h 2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61" h="2241">
                  <a:moveTo>
                    <a:pt x="1019" y="1019"/>
                  </a:moveTo>
                  <a:lnTo>
                    <a:pt x="1019" y="2037"/>
                  </a:lnTo>
                  <a:lnTo>
                    <a:pt x="2242" y="2037"/>
                  </a:lnTo>
                  <a:lnTo>
                    <a:pt x="2242" y="1019"/>
                  </a:lnTo>
                  <a:lnTo>
                    <a:pt x="1019" y="1019"/>
                  </a:lnTo>
                  <a:close/>
                  <a:moveTo>
                    <a:pt x="407" y="204"/>
                  </a:moveTo>
                  <a:lnTo>
                    <a:pt x="374" y="207"/>
                  </a:lnTo>
                  <a:lnTo>
                    <a:pt x="343" y="215"/>
                  </a:lnTo>
                  <a:lnTo>
                    <a:pt x="314" y="227"/>
                  </a:lnTo>
                  <a:lnTo>
                    <a:pt x="287" y="244"/>
                  </a:lnTo>
                  <a:lnTo>
                    <a:pt x="264" y="264"/>
                  </a:lnTo>
                  <a:lnTo>
                    <a:pt x="243" y="288"/>
                  </a:lnTo>
                  <a:lnTo>
                    <a:pt x="227" y="314"/>
                  </a:lnTo>
                  <a:lnTo>
                    <a:pt x="214" y="343"/>
                  </a:lnTo>
                  <a:lnTo>
                    <a:pt x="207" y="375"/>
                  </a:lnTo>
                  <a:lnTo>
                    <a:pt x="204" y="407"/>
                  </a:lnTo>
                  <a:lnTo>
                    <a:pt x="207" y="440"/>
                  </a:lnTo>
                  <a:lnTo>
                    <a:pt x="214" y="472"/>
                  </a:lnTo>
                  <a:lnTo>
                    <a:pt x="227" y="501"/>
                  </a:lnTo>
                  <a:lnTo>
                    <a:pt x="243" y="528"/>
                  </a:lnTo>
                  <a:lnTo>
                    <a:pt x="264" y="552"/>
                  </a:lnTo>
                  <a:lnTo>
                    <a:pt x="287" y="572"/>
                  </a:lnTo>
                  <a:lnTo>
                    <a:pt x="314" y="589"/>
                  </a:lnTo>
                  <a:lnTo>
                    <a:pt x="343" y="601"/>
                  </a:lnTo>
                  <a:lnTo>
                    <a:pt x="374" y="609"/>
                  </a:lnTo>
                  <a:lnTo>
                    <a:pt x="407" y="611"/>
                  </a:lnTo>
                  <a:lnTo>
                    <a:pt x="441" y="609"/>
                  </a:lnTo>
                  <a:lnTo>
                    <a:pt x="472" y="601"/>
                  </a:lnTo>
                  <a:lnTo>
                    <a:pt x="501" y="589"/>
                  </a:lnTo>
                  <a:lnTo>
                    <a:pt x="528" y="572"/>
                  </a:lnTo>
                  <a:lnTo>
                    <a:pt x="552" y="552"/>
                  </a:lnTo>
                  <a:lnTo>
                    <a:pt x="572" y="528"/>
                  </a:lnTo>
                  <a:lnTo>
                    <a:pt x="589" y="501"/>
                  </a:lnTo>
                  <a:lnTo>
                    <a:pt x="601" y="472"/>
                  </a:lnTo>
                  <a:lnTo>
                    <a:pt x="609" y="440"/>
                  </a:lnTo>
                  <a:lnTo>
                    <a:pt x="611" y="407"/>
                  </a:lnTo>
                  <a:lnTo>
                    <a:pt x="609" y="375"/>
                  </a:lnTo>
                  <a:lnTo>
                    <a:pt x="601" y="343"/>
                  </a:lnTo>
                  <a:lnTo>
                    <a:pt x="589" y="314"/>
                  </a:lnTo>
                  <a:lnTo>
                    <a:pt x="572" y="288"/>
                  </a:lnTo>
                  <a:lnTo>
                    <a:pt x="552" y="264"/>
                  </a:lnTo>
                  <a:lnTo>
                    <a:pt x="528" y="244"/>
                  </a:lnTo>
                  <a:lnTo>
                    <a:pt x="501" y="227"/>
                  </a:lnTo>
                  <a:lnTo>
                    <a:pt x="472" y="215"/>
                  </a:lnTo>
                  <a:lnTo>
                    <a:pt x="441" y="207"/>
                  </a:lnTo>
                  <a:lnTo>
                    <a:pt x="407" y="204"/>
                  </a:lnTo>
                  <a:close/>
                  <a:moveTo>
                    <a:pt x="204" y="0"/>
                  </a:moveTo>
                  <a:lnTo>
                    <a:pt x="3057" y="0"/>
                  </a:lnTo>
                  <a:lnTo>
                    <a:pt x="3090" y="3"/>
                  </a:lnTo>
                  <a:lnTo>
                    <a:pt x="3121" y="11"/>
                  </a:lnTo>
                  <a:lnTo>
                    <a:pt x="3150" y="23"/>
                  </a:lnTo>
                  <a:lnTo>
                    <a:pt x="3178" y="40"/>
                  </a:lnTo>
                  <a:lnTo>
                    <a:pt x="3202" y="60"/>
                  </a:lnTo>
                  <a:lnTo>
                    <a:pt x="3222" y="84"/>
                  </a:lnTo>
                  <a:lnTo>
                    <a:pt x="3238" y="110"/>
                  </a:lnTo>
                  <a:lnTo>
                    <a:pt x="3251" y="139"/>
                  </a:lnTo>
                  <a:lnTo>
                    <a:pt x="3259" y="171"/>
                  </a:lnTo>
                  <a:lnTo>
                    <a:pt x="3261" y="204"/>
                  </a:lnTo>
                  <a:lnTo>
                    <a:pt x="3261" y="1223"/>
                  </a:lnTo>
                  <a:lnTo>
                    <a:pt x="3259" y="1256"/>
                  </a:lnTo>
                  <a:lnTo>
                    <a:pt x="3251" y="1287"/>
                  </a:lnTo>
                  <a:lnTo>
                    <a:pt x="3238" y="1316"/>
                  </a:lnTo>
                  <a:lnTo>
                    <a:pt x="3222" y="1342"/>
                  </a:lnTo>
                  <a:lnTo>
                    <a:pt x="3202" y="1366"/>
                  </a:lnTo>
                  <a:lnTo>
                    <a:pt x="3178" y="1387"/>
                  </a:lnTo>
                  <a:lnTo>
                    <a:pt x="3150" y="1403"/>
                  </a:lnTo>
                  <a:lnTo>
                    <a:pt x="3121" y="1415"/>
                  </a:lnTo>
                  <a:lnTo>
                    <a:pt x="3090" y="1423"/>
                  </a:lnTo>
                  <a:lnTo>
                    <a:pt x="3057" y="1426"/>
                  </a:lnTo>
                  <a:lnTo>
                    <a:pt x="2446" y="1426"/>
                  </a:lnTo>
                  <a:lnTo>
                    <a:pt x="2446" y="2241"/>
                  </a:lnTo>
                  <a:lnTo>
                    <a:pt x="815" y="2241"/>
                  </a:lnTo>
                  <a:lnTo>
                    <a:pt x="815" y="1426"/>
                  </a:lnTo>
                  <a:lnTo>
                    <a:pt x="204" y="1426"/>
                  </a:lnTo>
                  <a:lnTo>
                    <a:pt x="171" y="1423"/>
                  </a:lnTo>
                  <a:lnTo>
                    <a:pt x="140" y="1415"/>
                  </a:lnTo>
                  <a:lnTo>
                    <a:pt x="110" y="1403"/>
                  </a:lnTo>
                  <a:lnTo>
                    <a:pt x="83" y="1387"/>
                  </a:lnTo>
                  <a:lnTo>
                    <a:pt x="60" y="1366"/>
                  </a:lnTo>
                  <a:lnTo>
                    <a:pt x="39" y="1342"/>
                  </a:lnTo>
                  <a:lnTo>
                    <a:pt x="23" y="1316"/>
                  </a:lnTo>
                  <a:lnTo>
                    <a:pt x="10" y="1287"/>
                  </a:lnTo>
                  <a:lnTo>
                    <a:pt x="3" y="1256"/>
                  </a:lnTo>
                  <a:lnTo>
                    <a:pt x="0" y="1223"/>
                  </a:lnTo>
                  <a:lnTo>
                    <a:pt x="0" y="204"/>
                  </a:lnTo>
                  <a:lnTo>
                    <a:pt x="3" y="171"/>
                  </a:lnTo>
                  <a:lnTo>
                    <a:pt x="10" y="139"/>
                  </a:lnTo>
                  <a:lnTo>
                    <a:pt x="23" y="110"/>
                  </a:lnTo>
                  <a:lnTo>
                    <a:pt x="39" y="84"/>
                  </a:lnTo>
                  <a:lnTo>
                    <a:pt x="60" y="60"/>
                  </a:lnTo>
                  <a:lnTo>
                    <a:pt x="83" y="40"/>
                  </a:lnTo>
                  <a:lnTo>
                    <a:pt x="110" y="23"/>
                  </a:lnTo>
                  <a:lnTo>
                    <a:pt x="140" y="11"/>
                  </a:lnTo>
                  <a:lnTo>
                    <a:pt x="171"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4" name="Picture Placeholder 3"/>
          <p:cNvSpPr>
            <a:spLocks noGrp="1"/>
          </p:cNvSpPr>
          <p:nvPr>
            <p:ph type="pic" sz="quarter" idx="10"/>
          </p:nvPr>
        </p:nvSpPr>
        <p:spPr/>
      </p:sp>
    </p:spTree>
    <p:extLst>
      <p:ext uri="{BB962C8B-B14F-4D97-AF65-F5344CB8AC3E}">
        <p14:creationId xmlns:p14="http://schemas.microsoft.com/office/powerpoint/2010/main" val="18695161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000" fill="hold"/>
                                        <p:tgtEl>
                                          <p:spTgt spid="4"/>
                                        </p:tgtEl>
                                        <p:attrNameLst>
                                          <p:attrName>ppt_x</p:attrName>
                                        </p:attrNameLst>
                                      </p:cBhvr>
                                      <p:tavLst>
                                        <p:tav tm="0">
                                          <p:val>
                                            <p:strVal val="#ppt_x"/>
                                          </p:val>
                                        </p:tav>
                                        <p:tav tm="100000">
                                          <p:val>
                                            <p:strVal val="#ppt_x"/>
                                          </p:val>
                                        </p:tav>
                                      </p:tavLst>
                                    </p:anim>
                                    <p:anim calcmode="lin" valueType="num">
                                      <p:cBhvr additive="base">
                                        <p:cTn id="8" dur="10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8" decel="100000"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000" fill="hold"/>
                                        <p:tgtEl>
                                          <p:spTgt spid="3"/>
                                        </p:tgtEl>
                                        <p:attrNameLst>
                                          <p:attrName>ppt_x</p:attrName>
                                        </p:attrNameLst>
                                      </p:cBhvr>
                                      <p:tavLst>
                                        <p:tav tm="0">
                                          <p:val>
                                            <p:strVal val="0-#ppt_w/2"/>
                                          </p:val>
                                        </p:tav>
                                        <p:tav tm="100000">
                                          <p:val>
                                            <p:strVal val="#ppt_x"/>
                                          </p:val>
                                        </p:tav>
                                      </p:tavLst>
                                    </p:anim>
                                    <p:anim calcmode="lin" valueType="num">
                                      <p:cBhvr additive="base">
                                        <p:cTn id="12" dur="1000" fill="hold"/>
                                        <p:tgtEl>
                                          <p:spTgt spid="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0" presetClass="entr" presetSubtype="0" fill="hold" grpId="0" nodeType="afterEffect">
                                  <p:stCondLst>
                                    <p:cond delay="0"/>
                                  </p:stCondLst>
                                  <p:childTnLst>
                                    <p:set>
                                      <p:cBhvr>
                                        <p:cTn id="15" dur="1000" fill="hold">
                                          <p:stCondLst>
                                            <p:cond delay="0"/>
                                          </p:stCondLst>
                                        </p:cTn>
                                        <p:tgtEl>
                                          <p:spTgt spid="11"/>
                                        </p:tgtEl>
                                        <p:attrNameLst>
                                          <p:attrName>style.visibility</p:attrName>
                                        </p:attrNameLst>
                                      </p:cBhvr>
                                      <p:to>
                                        <p:strVal val="visible"/>
                                      </p:to>
                                    </p:set>
                                    <p:anim to="" calcmode="lin" valueType="num">
                                      <p:cBhvr>
                                        <p:cTn id="16" dur="1000" fill="hold">
                                          <p:stCondLst>
                                            <p:cond delay="0"/>
                                          </p:stCondLst>
                                        </p:cTn>
                                        <p:tgtEl>
                                          <p:spTgt spid="11"/>
                                        </p:tgtEl>
                                        <p:attrNameLst>
                                          <p:attrName>ppt_x</p:attrName>
                                        </p:attrNameLst>
                                      </p:cBhvr>
                                      <p:tavLst>
                                        <p:tav tm="0" fmla="#ppt_x-#ppt_w*1.2*((1.5-1.5*$)^3-(1.5-1.5*$)^2)">
                                          <p:val>
                                            <p:strVal val="0"/>
                                          </p:val>
                                        </p:tav>
                                        <p:tav tm="100000">
                                          <p:val>
                                            <p:strVal val="1"/>
                                          </p:val>
                                        </p:tav>
                                      </p:tavLst>
                                    </p:anim>
                                    <p:anim to="" calcmode="lin" valueType="num">
                                      <p:cBhvr>
                                        <p:cTn id="17" dur="1000" fill="hold">
                                          <p:stCondLst>
                                            <p:cond delay="0"/>
                                          </p:stCondLst>
                                        </p:cTn>
                                        <p:tgtEl>
                                          <p:spTgt spid="11"/>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8" dur="1000" fill="hold">
                                          <p:stCondLst>
                                            <p:cond delay="0"/>
                                          </p:stCondLst>
                                        </p:cTn>
                                        <p:tgtEl>
                                          <p:spTgt spid="11"/>
                                        </p:tgtEl>
                                        <p:attrNameLst>
                                          <p:attrName>ppt_w</p:attrName>
                                        </p:attrNameLst>
                                      </p:cBhvr>
                                      <p:tavLst>
                                        <p:tav tm="0" fmla="#ppt_w/2*($)^6">
                                          <p:val>
                                            <p:strVal val="0"/>
                                          </p:val>
                                        </p:tav>
                                        <p:tav tm="50000" fmla="#ppt_w-#ppt_w/2*(2-$)^6">
                                          <p:val>
                                            <p:strVal val="1"/>
                                          </p:val>
                                        </p:tav>
                                        <p:tav tm="100000">
                                          <p:val>
                                            <p:strVal val="2"/>
                                          </p:val>
                                        </p:tav>
                                      </p:tavLst>
                                    </p:anim>
                                  </p:childTnLst>
                                </p:cTn>
                              </p:par>
                              <p:par>
                                <p:cTn id="19" presetID="0" presetClass="entr" presetSubtype="0" fill="hold" grpId="0" nodeType="withEffect">
                                  <p:stCondLst>
                                    <p:cond delay="0"/>
                                  </p:stCondLst>
                                  <p:childTnLst>
                                    <p:set>
                                      <p:cBhvr>
                                        <p:cTn id="20" dur="1000" fill="hold">
                                          <p:stCondLst>
                                            <p:cond delay="0"/>
                                          </p:stCondLst>
                                        </p:cTn>
                                        <p:tgtEl>
                                          <p:spTgt spid="16"/>
                                        </p:tgtEl>
                                        <p:attrNameLst>
                                          <p:attrName>style.visibility</p:attrName>
                                        </p:attrNameLst>
                                      </p:cBhvr>
                                      <p:to>
                                        <p:strVal val="visible"/>
                                      </p:to>
                                    </p:set>
                                    <p:anim to="" calcmode="lin" valueType="num">
                                      <p:cBhvr>
                                        <p:cTn id="21" dur="1000" fill="hold">
                                          <p:stCondLst>
                                            <p:cond delay="0"/>
                                          </p:stCondLst>
                                        </p:cTn>
                                        <p:tgtEl>
                                          <p:spTgt spid="16"/>
                                        </p:tgtEl>
                                        <p:attrNameLst>
                                          <p:attrName>ppt_x</p:attrName>
                                        </p:attrNameLst>
                                      </p:cBhvr>
                                      <p:tavLst>
                                        <p:tav tm="0" fmla="#ppt_x-#ppt_w*1.2*((1.5-1.5*$)^3-(1.5-1.5*$)^2)">
                                          <p:val>
                                            <p:strVal val="0"/>
                                          </p:val>
                                        </p:tav>
                                        <p:tav tm="100000">
                                          <p:val>
                                            <p:strVal val="1"/>
                                          </p:val>
                                        </p:tav>
                                      </p:tavLst>
                                    </p:anim>
                                    <p:anim to="" calcmode="lin" valueType="num">
                                      <p:cBhvr>
                                        <p:cTn id="22" dur="1000" fill="hold">
                                          <p:stCondLst>
                                            <p:cond delay="0"/>
                                          </p:stCondLst>
                                        </p:cTn>
                                        <p:tgtEl>
                                          <p:spTgt spid="16"/>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23" dur="1000" fill="hold">
                                          <p:stCondLst>
                                            <p:cond delay="0"/>
                                          </p:stCondLst>
                                        </p:cTn>
                                        <p:tgtEl>
                                          <p:spTgt spid="16"/>
                                        </p:tgtEl>
                                        <p:attrNameLst>
                                          <p:attrName>ppt_w</p:attrName>
                                        </p:attrNameLst>
                                      </p:cBhvr>
                                      <p:tavLst>
                                        <p:tav tm="0" fmla="#ppt_w/2*($)^6">
                                          <p:val>
                                            <p:strVal val="0"/>
                                          </p:val>
                                        </p:tav>
                                        <p:tav tm="50000" fmla="#ppt_w-#ppt_w/2*(2-$)^6">
                                          <p:val>
                                            <p:strVal val="1"/>
                                          </p:val>
                                        </p:tav>
                                        <p:tav tm="100000">
                                          <p:val>
                                            <p:strVal val="2"/>
                                          </p:val>
                                        </p:tav>
                                      </p:tavLst>
                                    </p:anim>
                                  </p:childTnLst>
                                </p:cTn>
                              </p:par>
                              <p:par>
                                <p:cTn id="24" presetID="2" presetClass="entr" presetSubtype="2" decel="100000" fill="hold" grpId="0" nodeType="withEffect">
                                  <p:stCondLst>
                                    <p:cond delay="0"/>
                                  </p:stCondLst>
                                  <p:childTnLst>
                                    <p:set>
                                      <p:cBhvr>
                                        <p:cTn id="25" dur="1" fill="hold">
                                          <p:stCondLst>
                                            <p:cond delay="0"/>
                                          </p:stCondLst>
                                        </p:cTn>
                                        <p:tgtEl>
                                          <p:spTgt spid="7"/>
                                        </p:tgtEl>
                                        <p:attrNameLst>
                                          <p:attrName>style.visibility</p:attrName>
                                        </p:attrNameLst>
                                      </p:cBhvr>
                                      <p:to>
                                        <p:strVal val="visible"/>
                                      </p:to>
                                    </p:set>
                                    <p:anim calcmode="lin" valueType="num">
                                      <p:cBhvr additive="base">
                                        <p:cTn id="26" dur="1000" fill="hold"/>
                                        <p:tgtEl>
                                          <p:spTgt spid="7"/>
                                        </p:tgtEl>
                                        <p:attrNameLst>
                                          <p:attrName>ppt_x</p:attrName>
                                        </p:attrNameLst>
                                      </p:cBhvr>
                                      <p:tavLst>
                                        <p:tav tm="0">
                                          <p:val>
                                            <p:strVal val="1+#ppt_w/2"/>
                                          </p:val>
                                        </p:tav>
                                        <p:tav tm="100000">
                                          <p:val>
                                            <p:strVal val="#ppt_x"/>
                                          </p:val>
                                        </p:tav>
                                      </p:tavLst>
                                    </p:anim>
                                    <p:anim calcmode="lin" valueType="num">
                                      <p:cBhvr additive="base">
                                        <p:cTn id="27" dur="1000" fill="hold"/>
                                        <p:tgtEl>
                                          <p:spTgt spid="7"/>
                                        </p:tgtEl>
                                        <p:attrNameLst>
                                          <p:attrName>ppt_y</p:attrName>
                                        </p:attrNameLst>
                                      </p:cBhvr>
                                      <p:tavLst>
                                        <p:tav tm="0">
                                          <p:val>
                                            <p:strVal val="#ppt_y"/>
                                          </p:val>
                                        </p:tav>
                                        <p:tav tm="100000">
                                          <p:val>
                                            <p:strVal val="#ppt_y"/>
                                          </p:val>
                                        </p:tav>
                                      </p:tavLst>
                                    </p:anim>
                                  </p:childTnLst>
                                </p:cTn>
                              </p:par>
                            </p:childTnLst>
                          </p:cTn>
                        </p:par>
                        <p:par>
                          <p:cTn id="28" fill="hold">
                            <p:stCondLst>
                              <p:cond delay="2000"/>
                            </p:stCondLst>
                            <p:childTnLst>
                              <p:par>
                                <p:cTn id="29" presetID="0" presetClass="entr" presetSubtype="0" fill="hold" grpId="0" nodeType="afterEffect">
                                  <p:stCondLst>
                                    <p:cond delay="0"/>
                                  </p:stCondLst>
                                  <p:childTnLst>
                                    <p:set>
                                      <p:cBhvr>
                                        <p:cTn id="30" dur="1000" fill="hold">
                                          <p:stCondLst>
                                            <p:cond delay="0"/>
                                          </p:stCondLst>
                                        </p:cTn>
                                        <p:tgtEl>
                                          <p:spTgt spid="22"/>
                                        </p:tgtEl>
                                        <p:attrNameLst>
                                          <p:attrName>style.visibility</p:attrName>
                                        </p:attrNameLst>
                                      </p:cBhvr>
                                      <p:to>
                                        <p:strVal val="visible"/>
                                      </p:to>
                                    </p:set>
                                    <p:anim to="" calcmode="lin" valueType="num">
                                      <p:cBhvr>
                                        <p:cTn id="31" dur="1000" fill="hold">
                                          <p:stCondLst>
                                            <p:cond delay="0"/>
                                          </p:stCondLst>
                                        </p:cTn>
                                        <p:tgtEl>
                                          <p:spTgt spid="22"/>
                                        </p:tgtEl>
                                        <p:attrNameLst>
                                          <p:attrName>ppt_x</p:attrName>
                                        </p:attrNameLst>
                                      </p:cBhvr>
                                      <p:tavLst>
                                        <p:tav tm="0" fmla="#ppt_x-#ppt_w*1.2*((1.5-1.5*$)^3-(1.5-1.5*$)^2)">
                                          <p:val>
                                            <p:strVal val="0"/>
                                          </p:val>
                                        </p:tav>
                                        <p:tav tm="100000">
                                          <p:val>
                                            <p:strVal val="1"/>
                                          </p:val>
                                        </p:tav>
                                      </p:tavLst>
                                    </p:anim>
                                    <p:anim to="" calcmode="lin" valueType="num">
                                      <p:cBhvr>
                                        <p:cTn id="32" dur="1000" fill="hold">
                                          <p:stCondLst>
                                            <p:cond delay="0"/>
                                          </p:stCondLst>
                                        </p:cTn>
                                        <p:tgtEl>
                                          <p:spTgt spid="22"/>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33" dur="1000" fill="hold">
                                          <p:stCondLst>
                                            <p:cond delay="0"/>
                                          </p:stCondLst>
                                        </p:cTn>
                                        <p:tgtEl>
                                          <p:spTgt spid="22"/>
                                        </p:tgtEl>
                                        <p:attrNameLst>
                                          <p:attrName>ppt_w</p:attrName>
                                        </p:attrNameLst>
                                      </p:cBhvr>
                                      <p:tavLst>
                                        <p:tav tm="0" fmla="#ppt_w/2*($)^6">
                                          <p:val>
                                            <p:strVal val="0"/>
                                          </p:val>
                                        </p:tav>
                                        <p:tav tm="50000" fmla="#ppt_w-#ppt_w/2*(2-$)^6">
                                          <p:val>
                                            <p:strVal val="1"/>
                                          </p:val>
                                        </p:tav>
                                        <p:tav tm="100000">
                                          <p:val>
                                            <p:strVal val="2"/>
                                          </p:val>
                                        </p:tav>
                                      </p:tavLst>
                                    </p:anim>
                                  </p:childTnLst>
                                </p:cTn>
                              </p:par>
                              <p:par>
                                <p:cTn id="34" presetID="0" presetClass="entr" presetSubtype="0" fill="hold" grpId="0" nodeType="withEffect">
                                  <p:stCondLst>
                                    <p:cond delay="0"/>
                                  </p:stCondLst>
                                  <p:childTnLst>
                                    <p:set>
                                      <p:cBhvr>
                                        <p:cTn id="35" dur="1000" fill="hold">
                                          <p:stCondLst>
                                            <p:cond delay="0"/>
                                          </p:stCondLst>
                                        </p:cTn>
                                        <p:tgtEl>
                                          <p:spTgt spid="17"/>
                                        </p:tgtEl>
                                        <p:attrNameLst>
                                          <p:attrName>style.visibility</p:attrName>
                                        </p:attrNameLst>
                                      </p:cBhvr>
                                      <p:to>
                                        <p:strVal val="visible"/>
                                      </p:to>
                                    </p:set>
                                    <p:anim to="" calcmode="lin" valueType="num">
                                      <p:cBhvr>
                                        <p:cTn id="36" dur="1000" fill="hold">
                                          <p:stCondLst>
                                            <p:cond delay="0"/>
                                          </p:stCondLst>
                                        </p:cTn>
                                        <p:tgtEl>
                                          <p:spTgt spid="17"/>
                                        </p:tgtEl>
                                        <p:attrNameLst>
                                          <p:attrName>ppt_x</p:attrName>
                                        </p:attrNameLst>
                                      </p:cBhvr>
                                      <p:tavLst>
                                        <p:tav tm="0" fmla="#ppt_x-#ppt_w*1.2*((1.5-1.5*$)^3-(1.5-1.5*$)^2)">
                                          <p:val>
                                            <p:strVal val="0"/>
                                          </p:val>
                                        </p:tav>
                                        <p:tav tm="100000">
                                          <p:val>
                                            <p:strVal val="1"/>
                                          </p:val>
                                        </p:tav>
                                      </p:tavLst>
                                    </p:anim>
                                    <p:anim to="" calcmode="lin" valueType="num">
                                      <p:cBhvr>
                                        <p:cTn id="37" dur="1000" fill="hold">
                                          <p:stCondLst>
                                            <p:cond delay="0"/>
                                          </p:stCondLst>
                                        </p:cTn>
                                        <p:tgtEl>
                                          <p:spTgt spid="17"/>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38" dur="1000" fill="hold">
                                          <p:stCondLst>
                                            <p:cond delay="0"/>
                                          </p:stCondLst>
                                        </p:cTn>
                                        <p:tgtEl>
                                          <p:spTgt spid="17"/>
                                        </p:tgtEl>
                                        <p:attrNameLst>
                                          <p:attrName>ppt_w</p:attrName>
                                        </p:attrNameLst>
                                      </p:cBhvr>
                                      <p:tavLst>
                                        <p:tav tm="0" fmla="#ppt_w/2*($)^6">
                                          <p:val>
                                            <p:strVal val="0"/>
                                          </p:val>
                                        </p:tav>
                                        <p:tav tm="50000" fmla="#ppt_w-#ppt_w/2*(2-$)^6">
                                          <p:val>
                                            <p:strVal val="1"/>
                                          </p:val>
                                        </p:tav>
                                        <p:tav tm="100000">
                                          <p:val>
                                            <p:strVal val="2"/>
                                          </p:val>
                                        </p:tav>
                                      </p:tavLst>
                                    </p:anim>
                                  </p:childTnLst>
                                </p:cTn>
                              </p:par>
                              <p:par>
                                <p:cTn id="39" presetID="2" presetClass="entr" presetSubtype="2" decel="100000" fill="hold" grpId="0" nodeType="withEffect">
                                  <p:stCondLst>
                                    <p:cond delay="0"/>
                                  </p:stCondLst>
                                  <p:childTnLst>
                                    <p:set>
                                      <p:cBhvr>
                                        <p:cTn id="40" dur="1" fill="hold">
                                          <p:stCondLst>
                                            <p:cond delay="0"/>
                                          </p:stCondLst>
                                        </p:cTn>
                                        <p:tgtEl>
                                          <p:spTgt spid="21"/>
                                        </p:tgtEl>
                                        <p:attrNameLst>
                                          <p:attrName>style.visibility</p:attrName>
                                        </p:attrNameLst>
                                      </p:cBhvr>
                                      <p:to>
                                        <p:strVal val="visible"/>
                                      </p:to>
                                    </p:set>
                                    <p:anim calcmode="lin" valueType="num">
                                      <p:cBhvr additive="base">
                                        <p:cTn id="41" dur="1000" fill="hold"/>
                                        <p:tgtEl>
                                          <p:spTgt spid="21"/>
                                        </p:tgtEl>
                                        <p:attrNameLst>
                                          <p:attrName>ppt_x</p:attrName>
                                        </p:attrNameLst>
                                      </p:cBhvr>
                                      <p:tavLst>
                                        <p:tav tm="0">
                                          <p:val>
                                            <p:strVal val="1+#ppt_w/2"/>
                                          </p:val>
                                        </p:tav>
                                        <p:tav tm="100000">
                                          <p:val>
                                            <p:strVal val="#ppt_x"/>
                                          </p:val>
                                        </p:tav>
                                      </p:tavLst>
                                    </p:anim>
                                    <p:anim calcmode="lin" valueType="num">
                                      <p:cBhvr additive="base">
                                        <p:cTn id="42" dur="1000" fill="hold"/>
                                        <p:tgtEl>
                                          <p:spTgt spid="21"/>
                                        </p:tgtEl>
                                        <p:attrNameLst>
                                          <p:attrName>ppt_y</p:attrName>
                                        </p:attrNameLst>
                                      </p:cBhvr>
                                      <p:tavLst>
                                        <p:tav tm="0">
                                          <p:val>
                                            <p:strVal val="#ppt_y"/>
                                          </p:val>
                                        </p:tav>
                                        <p:tav tm="100000">
                                          <p:val>
                                            <p:strVal val="#ppt_y"/>
                                          </p:val>
                                        </p:tav>
                                      </p:tavLst>
                                    </p:anim>
                                  </p:childTnLst>
                                </p:cTn>
                              </p:par>
                            </p:childTnLst>
                          </p:cTn>
                        </p:par>
                        <p:par>
                          <p:cTn id="43" fill="hold">
                            <p:stCondLst>
                              <p:cond delay="3000"/>
                            </p:stCondLst>
                            <p:childTnLst>
                              <p:par>
                                <p:cTn id="44" presetID="0" presetClass="entr" presetSubtype="0" fill="hold" grpId="0" nodeType="afterEffect">
                                  <p:stCondLst>
                                    <p:cond delay="0"/>
                                  </p:stCondLst>
                                  <p:childTnLst>
                                    <p:set>
                                      <p:cBhvr>
                                        <p:cTn id="45" dur="1000" fill="hold">
                                          <p:stCondLst>
                                            <p:cond delay="0"/>
                                          </p:stCondLst>
                                        </p:cTn>
                                        <p:tgtEl>
                                          <p:spTgt spid="27"/>
                                        </p:tgtEl>
                                        <p:attrNameLst>
                                          <p:attrName>style.visibility</p:attrName>
                                        </p:attrNameLst>
                                      </p:cBhvr>
                                      <p:to>
                                        <p:strVal val="visible"/>
                                      </p:to>
                                    </p:set>
                                    <p:anim to="" calcmode="lin" valueType="num">
                                      <p:cBhvr>
                                        <p:cTn id="46" dur="1000" fill="hold">
                                          <p:stCondLst>
                                            <p:cond delay="0"/>
                                          </p:stCondLst>
                                        </p:cTn>
                                        <p:tgtEl>
                                          <p:spTgt spid="27"/>
                                        </p:tgtEl>
                                        <p:attrNameLst>
                                          <p:attrName>ppt_x</p:attrName>
                                        </p:attrNameLst>
                                      </p:cBhvr>
                                      <p:tavLst>
                                        <p:tav tm="0" fmla="#ppt_x-#ppt_w*1.2*((1.5-1.5*$)^3-(1.5-1.5*$)^2)">
                                          <p:val>
                                            <p:strVal val="0"/>
                                          </p:val>
                                        </p:tav>
                                        <p:tav tm="100000">
                                          <p:val>
                                            <p:strVal val="1"/>
                                          </p:val>
                                        </p:tav>
                                      </p:tavLst>
                                    </p:anim>
                                    <p:anim to="" calcmode="lin" valueType="num">
                                      <p:cBhvr>
                                        <p:cTn id="47" dur="1000" fill="hold">
                                          <p:stCondLst>
                                            <p:cond delay="0"/>
                                          </p:stCondLst>
                                        </p:cTn>
                                        <p:tgtEl>
                                          <p:spTgt spid="27"/>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48" dur="1000" fill="hold">
                                          <p:stCondLst>
                                            <p:cond delay="0"/>
                                          </p:stCondLst>
                                        </p:cTn>
                                        <p:tgtEl>
                                          <p:spTgt spid="27"/>
                                        </p:tgtEl>
                                        <p:attrNameLst>
                                          <p:attrName>ppt_w</p:attrName>
                                        </p:attrNameLst>
                                      </p:cBhvr>
                                      <p:tavLst>
                                        <p:tav tm="0" fmla="#ppt_w/2*($)^6">
                                          <p:val>
                                            <p:strVal val="0"/>
                                          </p:val>
                                        </p:tav>
                                        <p:tav tm="50000" fmla="#ppt_w-#ppt_w/2*(2-$)^6">
                                          <p:val>
                                            <p:strVal val="1"/>
                                          </p:val>
                                        </p:tav>
                                        <p:tav tm="100000">
                                          <p:val>
                                            <p:strVal val="2"/>
                                          </p:val>
                                        </p:tav>
                                      </p:tavLst>
                                    </p:anim>
                                  </p:childTnLst>
                                </p:cTn>
                              </p:par>
                              <p:par>
                                <p:cTn id="49" presetID="0" presetClass="entr" presetSubtype="0" fill="hold" nodeType="withEffect">
                                  <p:stCondLst>
                                    <p:cond delay="0"/>
                                  </p:stCondLst>
                                  <p:childTnLst>
                                    <p:set>
                                      <p:cBhvr>
                                        <p:cTn id="50" dur="1000" fill="hold">
                                          <p:stCondLst>
                                            <p:cond delay="0"/>
                                          </p:stCondLst>
                                        </p:cTn>
                                        <p:tgtEl>
                                          <p:spTgt spid="18"/>
                                        </p:tgtEl>
                                        <p:attrNameLst>
                                          <p:attrName>style.visibility</p:attrName>
                                        </p:attrNameLst>
                                      </p:cBhvr>
                                      <p:to>
                                        <p:strVal val="visible"/>
                                      </p:to>
                                    </p:set>
                                    <p:anim to="" calcmode="lin" valueType="num">
                                      <p:cBhvr>
                                        <p:cTn id="51" dur="1000" fill="hold">
                                          <p:stCondLst>
                                            <p:cond delay="0"/>
                                          </p:stCondLst>
                                        </p:cTn>
                                        <p:tgtEl>
                                          <p:spTgt spid="18"/>
                                        </p:tgtEl>
                                        <p:attrNameLst>
                                          <p:attrName>ppt_x</p:attrName>
                                        </p:attrNameLst>
                                      </p:cBhvr>
                                      <p:tavLst>
                                        <p:tav tm="0" fmla="#ppt_x-#ppt_w*1.2*((1.5-1.5*$)^3-(1.5-1.5*$)^2)">
                                          <p:val>
                                            <p:strVal val="0"/>
                                          </p:val>
                                        </p:tav>
                                        <p:tav tm="100000">
                                          <p:val>
                                            <p:strVal val="1"/>
                                          </p:val>
                                        </p:tav>
                                      </p:tavLst>
                                    </p:anim>
                                    <p:anim to="" calcmode="lin" valueType="num">
                                      <p:cBhvr>
                                        <p:cTn id="52" dur="1000" fill="hold">
                                          <p:stCondLst>
                                            <p:cond delay="0"/>
                                          </p:stCondLst>
                                        </p:cTn>
                                        <p:tgtEl>
                                          <p:spTgt spid="18"/>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53" dur="1000" fill="hold">
                                          <p:stCondLst>
                                            <p:cond delay="0"/>
                                          </p:stCondLst>
                                        </p:cTn>
                                        <p:tgtEl>
                                          <p:spTgt spid="18"/>
                                        </p:tgtEl>
                                        <p:attrNameLst>
                                          <p:attrName>ppt_w</p:attrName>
                                        </p:attrNameLst>
                                      </p:cBhvr>
                                      <p:tavLst>
                                        <p:tav tm="0" fmla="#ppt_w/2*($)^6">
                                          <p:val>
                                            <p:strVal val="0"/>
                                          </p:val>
                                        </p:tav>
                                        <p:tav tm="50000" fmla="#ppt_w-#ppt_w/2*(2-$)^6">
                                          <p:val>
                                            <p:strVal val="1"/>
                                          </p:val>
                                        </p:tav>
                                        <p:tav tm="100000">
                                          <p:val>
                                            <p:strVal val="2"/>
                                          </p:val>
                                        </p:tav>
                                      </p:tavLst>
                                    </p:anim>
                                  </p:childTnLst>
                                </p:cTn>
                              </p:par>
                              <p:par>
                                <p:cTn id="54" presetID="2" presetClass="entr" presetSubtype="2" decel="100000" fill="hold" grpId="0" nodeType="withEffect">
                                  <p:stCondLst>
                                    <p:cond delay="0"/>
                                  </p:stCondLst>
                                  <p:childTnLst>
                                    <p:set>
                                      <p:cBhvr>
                                        <p:cTn id="55" dur="1" fill="hold">
                                          <p:stCondLst>
                                            <p:cond delay="0"/>
                                          </p:stCondLst>
                                        </p:cTn>
                                        <p:tgtEl>
                                          <p:spTgt spid="26"/>
                                        </p:tgtEl>
                                        <p:attrNameLst>
                                          <p:attrName>style.visibility</p:attrName>
                                        </p:attrNameLst>
                                      </p:cBhvr>
                                      <p:to>
                                        <p:strVal val="visible"/>
                                      </p:to>
                                    </p:set>
                                    <p:anim calcmode="lin" valueType="num">
                                      <p:cBhvr additive="base">
                                        <p:cTn id="56" dur="1000" fill="hold"/>
                                        <p:tgtEl>
                                          <p:spTgt spid="26"/>
                                        </p:tgtEl>
                                        <p:attrNameLst>
                                          <p:attrName>ppt_x</p:attrName>
                                        </p:attrNameLst>
                                      </p:cBhvr>
                                      <p:tavLst>
                                        <p:tav tm="0">
                                          <p:val>
                                            <p:strVal val="1+#ppt_w/2"/>
                                          </p:val>
                                        </p:tav>
                                        <p:tav tm="100000">
                                          <p:val>
                                            <p:strVal val="#ppt_x"/>
                                          </p:val>
                                        </p:tav>
                                      </p:tavLst>
                                    </p:anim>
                                    <p:anim calcmode="lin" valueType="num">
                                      <p:cBhvr additive="base">
                                        <p:cTn id="57" dur="1000" fill="hold"/>
                                        <p:tgtEl>
                                          <p:spTgt spid="2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1" grpId="0" animBg="1"/>
      <p:bldP spid="7" grpId="0"/>
      <p:bldP spid="22" grpId="0" animBg="1"/>
      <p:bldP spid="21" grpId="0"/>
      <p:bldP spid="27" grpId="0" animBg="1"/>
      <p:bldP spid="26" grpId="0"/>
      <p:bldP spid="16" grpId="0" animBg="1"/>
      <p:bldP spid="1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a:solidFill>
                  <a:schemeClr val="bg1">
                    <a:lumMod val="65000"/>
                  </a:schemeClr>
                </a:solidFill>
                <a:ea typeface="Roboto" panose="02000000000000000000" pitchFamily="2" charset="0"/>
                <a:cs typeface="Lato" panose="020F0502020204030203" pitchFamily="34" charset="0"/>
              </a:rPr>
              <a:t>SIMPLEX</a:t>
            </a:r>
            <a:endParaRPr lang="en-US" altLang="zh-CN" sz="2000" spc="300" smtClean="0">
              <a:solidFill>
                <a:schemeClr val="bg1">
                  <a:lumMod val="65000"/>
                </a:schemeClr>
              </a:solidFill>
              <a:ea typeface="Roboto" panose="02000000000000000000" pitchFamily="2" charset="0"/>
              <a:cs typeface="Lato" panose="020F0502020204030203" pitchFamily="34" charset="0"/>
            </a:endParaRP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Creative Design</a:t>
            </a:r>
          </a:p>
        </p:txBody>
      </p:sp>
      <p:sp>
        <p:nvSpPr>
          <p:cNvPr id="5" name="Rectangle 8"/>
          <p:cNvSpPr/>
          <p:nvPr/>
        </p:nvSpPr>
        <p:spPr>
          <a:xfrm>
            <a:off x="2241754" y="8311371"/>
            <a:ext cx="13804492" cy="757130"/>
          </a:xfrm>
          <a:prstGeom prst="rect">
            <a:avLst/>
          </a:prstGeom>
        </p:spPr>
        <p:txBody>
          <a:bodyPr wrap="square">
            <a:spAutoFit/>
          </a:bodyPr>
          <a:lstStyle/>
          <a:p>
            <a:pPr algn="ct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2" name="Picture Placeholder 1"/>
          <p:cNvSpPr>
            <a:spLocks noGrp="1"/>
          </p:cNvSpPr>
          <p:nvPr>
            <p:ph type="pic" sz="quarter" idx="10"/>
          </p:nvPr>
        </p:nvSpPr>
        <p:spPr/>
      </p:sp>
      <p:sp>
        <p:nvSpPr>
          <p:cNvPr id="4" name="Picture Placeholder 3"/>
          <p:cNvSpPr>
            <a:spLocks noGrp="1"/>
          </p:cNvSpPr>
          <p:nvPr>
            <p:ph type="pic" sz="quarter" idx="11"/>
          </p:nvPr>
        </p:nvSpPr>
        <p:spPr/>
      </p:sp>
      <p:sp>
        <p:nvSpPr>
          <p:cNvPr id="6" name="Picture Placeholder 5"/>
          <p:cNvSpPr>
            <a:spLocks noGrp="1"/>
          </p:cNvSpPr>
          <p:nvPr>
            <p:ph type="pic" sz="quarter" idx="12"/>
          </p:nvPr>
        </p:nvSpPr>
        <p:spPr/>
      </p:sp>
    </p:spTree>
    <p:extLst>
      <p:ext uri="{BB962C8B-B14F-4D97-AF65-F5344CB8AC3E}">
        <p14:creationId xmlns:p14="http://schemas.microsoft.com/office/powerpoint/2010/main" val="27792311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3"/>
                                        </p:tgtEl>
                                        <p:attrNameLst>
                                          <p:attrName>style.visibility</p:attrName>
                                        </p:attrNameLst>
                                      </p:cBhvr>
                                      <p:to>
                                        <p:strVal val="visible"/>
                                      </p:to>
                                    </p:set>
                                    <p:anim to="" calcmode="lin" valueType="num">
                                      <p:cBhvr>
                                        <p:cTn id="7" dur="700" fill="hold">
                                          <p:stCondLst>
                                            <p:cond delay="0"/>
                                          </p:stCondLst>
                                        </p:cTn>
                                        <p:tgtEl>
                                          <p:spTgt spid="3"/>
                                        </p:tgtEl>
                                        <p:attrNameLst>
                                          <p:attrName>ppt_x</p:attrName>
                                        </p:attrNameLst>
                                      </p:cBhvr>
                                      <p:tavLst>
                                        <p:tav tm="0" fmla="#ppt_x-#ppt_w*1.2*((1.5-1.5*$)^3-(1.5-1.5*$)^2)">
                                          <p:val>
                                            <p:strVal val="0"/>
                                          </p:val>
                                        </p:tav>
                                        <p:tav tm="100000">
                                          <p:val>
                                            <p:strVal val="1"/>
                                          </p:val>
                                        </p:tav>
                                      </p:tavLst>
                                    </p:anim>
                                    <p:anim to="" calcmode="lin" valueType="num">
                                      <p:cBhvr>
                                        <p:cTn id="8" dur="700" fill="hold">
                                          <p:stCondLst>
                                            <p:cond delay="0"/>
                                          </p:stCondLst>
                                        </p:cTn>
                                        <p:tgtEl>
                                          <p:spTgt spid="3"/>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9" dur="700" fill="hold">
                                          <p:stCondLst>
                                            <p:cond delay="0"/>
                                          </p:stCondLst>
                                        </p:cTn>
                                        <p:tgtEl>
                                          <p:spTgt spid="3"/>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0" fill="hold">
                            <p:stCondLst>
                              <p:cond delay="1400"/>
                            </p:stCondLst>
                            <p:childTnLst>
                              <p:par>
                                <p:cTn id="11" presetID="2" presetClass="entr" presetSubtype="4" decel="100000" fill="hold" nodeType="after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1000" fill="hold"/>
                                        <p:tgtEl>
                                          <p:spTgt spid="4"/>
                                        </p:tgtEl>
                                        <p:attrNameLst>
                                          <p:attrName>ppt_x</p:attrName>
                                        </p:attrNameLst>
                                      </p:cBhvr>
                                      <p:tavLst>
                                        <p:tav tm="0">
                                          <p:val>
                                            <p:strVal val="#ppt_x"/>
                                          </p:val>
                                        </p:tav>
                                        <p:tav tm="100000">
                                          <p:val>
                                            <p:strVal val="#ppt_x"/>
                                          </p:val>
                                        </p:tav>
                                      </p:tavLst>
                                    </p:anim>
                                    <p:anim calcmode="lin" valueType="num">
                                      <p:cBhvr additive="base">
                                        <p:cTn id="14" dur="1000" fill="hold"/>
                                        <p:tgtEl>
                                          <p:spTgt spid="4"/>
                                        </p:tgtEl>
                                        <p:attrNameLst>
                                          <p:attrName>ppt_y</p:attrName>
                                        </p:attrNameLst>
                                      </p:cBhvr>
                                      <p:tavLst>
                                        <p:tav tm="0">
                                          <p:val>
                                            <p:strVal val="1+#ppt_h/2"/>
                                          </p:val>
                                        </p:tav>
                                        <p:tav tm="100000">
                                          <p:val>
                                            <p:strVal val="#ppt_y"/>
                                          </p:val>
                                        </p:tav>
                                      </p:tavLst>
                                    </p:anim>
                                  </p:childTnLst>
                                </p:cTn>
                              </p:par>
                              <p:par>
                                <p:cTn id="15" presetID="2" presetClass="entr" presetSubtype="8" decel="100000" fill="hold"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1000" fill="hold"/>
                                        <p:tgtEl>
                                          <p:spTgt spid="2"/>
                                        </p:tgtEl>
                                        <p:attrNameLst>
                                          <p:attrName>ppt_x</p:attrName>
                                        </p:attrNameLst>
                                      </p:cBhvr>
                                      <p:tavLst>
                                        <p:tav tm="0">
                                          <p:val>
                                            <p:strVal val="0-#ppt_w/2"/>
                                          </p:val>
                                        </p:tav>
                                        <p:tav tm="100000">
                                          <p:val>
                                            <p:strVal val="#ppt_x"/>
                                          </p:val>
                                        </p:tav>
                                      </p:tavLst>
                                    </p:anim>
                                    <p:anim calcmode="lin" valueType="num">
                                      <p:cBhvr additive="base">
                                        <p:cTn id="18" dur="1000" fill="hold"/>
                                        <p:tgtEl>
                                          <p:spTgt spid="2"/>
                                        </p:tgtEl>
                                        <p:attrNameLst>
                                          <p:attrName>ppt_y</p:attrName>
                                        </p:attrNameLst>
                                      </p:cBhvr>
                                      <p:tavLst>
                                        <p:tav tm="0">
                                          <p:val>
                                            <p:strVal val="#ppt_y"/>
                                          </p:val>
                                        </p:tav>
                                        <p:tav tm="100000">
                                          <p:val>
                                            <p:strVal val="#ppt_y"/>
                                          </p:val>
                                        </p:tav>
                                      </p:tavLst>
                                    </p:anim>
                                  </p:childTnLst>
                                </p:cTn>
                              </p:par>
                              <p:par>
                                <p:cTn id="19" presetID="2" presetClass="entr" presetSubtype="2" decel="100000" fill="hold" nodeType="with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additive="base">
                                        <p:cTn id="21" dur="1000" fill="hold"/>
                                        <p:tgtEl>
                                          <p:spTgt spid="6"/>
                                        </p:tgtEl>
                                        <p:attrNameLst>
                                          <p:attrName>ppt_x</p:attrName>
                                        </p:attrNameLst>
                                      </p:cBhvr>
                                      <p:tavLst>
                                        <p:tav tm="0">
                                          <p:val>
                                            <p:strVal val="1+#ppt_w/2"/>
                                          </p:val>
                                        </p:tav>
                                        <p:tav tm="100000">
                                          <p:val>
                                            <p:strVal val="#ppt_x"/>
                                          </p:val>
                                        </p:tav>
                                      </p:tavLst>
                                    </p:anim>
                                    <p:anim calcmode="lin" valueType="num">
                                      <p:cBhvr additive="base">
                                        <p:cTn id="22" dur="1000" fill="hold"/>
                                        <p:tgtEl>
                                          <p:spTgt spid="6"/>
                                        </p:tgtEl>
                                        <p:attrNameLst>
                                          <p:attrName>ppt_y</p:attrName>
                                        </p:attrNameLst>
                                      </p:cBhvr>
                                      <p:tavLst>
                                        <p:tav tm="0">
                                          <p:val>
                                            <p:strVal val="#ppt_y"/>
                                          </p:val>
                                        </p:tav>
                                        <p:tav tm="100000">
                                          <p:val>
                                            <p:strVal val="#ppt_y"/>
                                          </p:val>
                                        </p:tav>
                                      </p:tavLst>
                                    </p:anim>
                                  </p:childTnLst>
                                </p:cTn>
                              </p:par>
                            </p:childTnLst>
                          </p:cTn>
                        </p:par>
                        <p:par>
                          <p:cTn id="23" fill="hold">
                            <p:stCondLst>
                              <p:cond delay="2400"/>
                            </p:stCondLst>
                            <p:childTnLst>
                              <p:par>
                                <p:cTn id="24" presetID="10" presetClass="entr" presetSubtype="0" fill="hold" grpId="0"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823913" y="814388"/>
            <a:ext cx="984141" cy="292455"/>
            <a:chOff x="16684042" y="834670"/>
            <a:chExt cx="788746" cy="234390"/>
          </a:xfrm>
        </p:grpSpPr>
        <p:sp>
          <p:nvSpPr>
            <p:cNvPr id="14" name="Freeform 13"/>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Freeform 14"/>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Freeform 15"/>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Freeform 16"/>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Freeform 17"/>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9" name="Rectangle 8"/>
          <p:cNvSpPr/>
          <p:nvPr/>
        </p:nvSpPr>
        <p:spPr>
          <a:xfrm>
            <a:off x="1763315" y="2729923"/>
            <a:ext cx="8201300" cy="1200329"/>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20" name="TextBox 19"/>
          <p:cNvSpPr txBox="1"/>
          <p:nvPr/>
        </p:nvSpPr>
        <p:spPr>
          <a:xfrm>
            <a:off x="1763315" y="5521914"/>
            <a:ext cx="5460274"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Creative Design</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Tree>
    <p:extLst>
      <p:ext uri="{BB962C8B-B14F-4D97-AF65-F5344CB8AC3E}">
        <p14:creationId xmlns:p14="http://schemas.microsoft.com/office/powerpoint/2010/main" val="8606998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1+#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decel="100000" fill="hold"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000" fill="hold"/>
                                        <p:tgtEl>
                                          <p:spTgt spid="13"/>
                                        </p:tgtEl>
                                        <p:attrNameLst>
                                          <p:attrName>ppt_x</p:attrName>
                                        </p:attrNameLst>
                                      </p:cBhvr>
                                      <p:tavLst>
                                        <p:tav tm="0">
                                          <p:val>
                                            <p:strVal val="0-#ppt_w/2"/>
                                          </p:val>
                                        </p:tav>
                                        <p:tav tm="100000">
                                          <p:val>
                                            <p:strVal val="#ppt_x"/>
                                          </p:val>
                                        </p:tav>
                                      </p:tavLst>
                                    </p:anim>
                                    <p:anim calcmode="lin" valueType="num">
                                      <p:cBhvr additive="base">
                                        <p:cTn id="12" dur="1000" fill="hold"/>
                                        <p:tgtEl>
                                          <p:spTgt spid="13"/>
                                        </p:tgtEl>
                                        <p:attrNameLst>
                                          <p:attrName>ppt_y</p:attrName>
                                        </p:attrNameLst>
                                      </p:cBhvr>
                                      <p:tavLst>
                                        <p:tav tm="0">
                                          <p:val>
                                            <p:strVal val="#ppt_y"/>
                                          </p:val>
                                        </p:tav>
                                        <p:tav tm="100000">
                                          <p:val>
                                            <p:strVal val="#ppt_y"/>
                                          </p:val>
                                        </p:tav>
                                      </p:tavLst>
                                    </p:anim>
                                  </p:childTnLst>
                                </p:cTn>
                              </p:par>
                              <p:par>
                                <p:cTn id="13" presetID="2" presetClass="entr" presetSubtype="2" decel="100000" fill="hold" nodeType="withEffect">
                                  <p:stCondLst>
                                    <p:cond delay="10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1000" fill="hold"/>
                                        <p:tgtEl>
                                          <p:spTgt spid="3"/>
                                        </p:tgtEl>
                                        <p:attrNameLst>
                                          <p:attrName>ppt_x</p:attrName>
                                        </p:attrNameLst>
                                      </p:cBhvr>
                                      <p:tavLst>
                                        <p:tav tm="0">
                                          <p:val>
                                            <p:strVal val="1+#ppt_w/2"/>
                                          </p:val>
                                        </p:tav>
                                        <p:tav tm="100000">
                                          <p:val>
                                            <p:strVal val="#ppt_x"/>
                                          </p:val>
                                        </p:tav>
                                      </p:tavLst>
                                    </p:anim>
                                    <p:anim calcmode="lin" valueType="num">
                                      <p:cBhvr additive="base">
                                        <p:cTn id="16" dur="1000" fill="hold"/>
                                        <p:tgtEl>
                                          <p:spTgt spid="3"/>
                                        </p:tgtEl>
                                        <p:attrNameLst>
                                          <p:attrName>ppt_y</p:attrName>
                                        </p:attrNameLst>
                                      </p:cBhvr>
                                      <p:tavLst>
                                        <p:tav tm="0">
                                          <p:val>
                                            <p:strVal val="#ppt_y"/>
                                          </p:val>
                                        </p:tav>
                                        <p:tav tm="100000">
                                          <p:val>
                                            <p:strVal val="#ppt_y"/>
                                          </p:val>
                                        </p:tav>
                                      </p:tavLst>
                                    </p:anim>
                                  </p:childTnLst>
                                </p:cTn>
                              </p:par>
                              <p:par>
                                <p:cTn id="17" presetID="2" presetClass="entr" presetSubtype="2" decel="100000" fill="hold" nodeType="withEffect">
                                  <p:stCondLst>
                                    <p:cond delay="20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1000" fill="hold"/>
                                        <p:tgtEl>
                                          <p:spTgt spid="5"/>
                                        </p:tgtEl>
                                        <p:attrNameLst>
                                          <p:attrName>ppt_x</p:attrName>
                                        </p:attrNameLst>
                                      </p:cBhvr>
                                      <p:tavLst>
                                        <p:tav tm="0">
                                          <p:val>
                                            <p:strVal val="1+#ppt_w/2"/>
                                          </p:val>
                                        </p:tav>
                                        <p:tav tm="100000">
                                          <p:val>
                                            <p:strVal val="#ppt_x"/>
                                          </p:val>
                                        </p:tav>
                                      </p:tavLst>
                                    </p:anim>
                                    <p:anim calcmode="lin" valueType="num">
                                      <p:cBhvr additive="base">
                                        <p:cTn id="20" dur="1000" fill="hold"/>
                                        <p:tgtEl>
                                          <p:spTgt spid="5"/>
                                        </p:tgtEl>
                                        <p:attrNameLst>
                                          <p:attrName>ppt_y</p:attrName>
                                        </p:attrNameLst>
                                      </p:cBhvr>
                                      <p:tavLst>
                                        <p:tav tm="0">
                                          <p:val>
                                            <p:strVal val="#ppt_y"/>
                                          </p:val>
                                        </p:tav>
                                        <p:tav tm="100000">
                                          <p:val>
                                            <p:strVal val="#ppt_y"/>
                                          </p:val>
                                        </p:tav>
                                      </p:tavLst>
                                    </p:anim>
                                  </p:childTnLst>
                                </p:cTn>
                              </p:par>
                              <p:par>
                                <p:cTn id="21" presetID="2" presetClass="entr" presetSubtype="2" decel="100000" fill="hold" nodeType="withEffect">
                                  <p:stCondLst>
                                    <p:cond delay="300"/>
                                  </p:stCondLst>
                                  <p:childTnLst>
                                    <p:set>
                                      <p:cBhvr>
                                        <p:cTn id="22" dur="1" fill="hold">
                                          <p:stCondLst>
                                            <p:cond delay="0"/>
                                          </p:stCondLst>
                                        </p:cTn>
                                        <p:tgtEl>
                                          <p:spTgt spid="4"/>
                                        </p:tgtEl>
                                        <p:attrNameLst>
                                          <p:attrName>style.visibility</p:attrName>
                                        </p:attrNameLst>
                                      </p:cBhvr>
                                      <p:to>
                                        <p:strVal val="visible"/>
                                      </p:to>
                                    </p:set>
                                    <p:anim calcmode="lin" valueType="num">
                                      <p:cBhvr additive="base">
                                        <p:cTn id="23" dur="1000" fill="hold"/>
                                        <p:tgtEl>
                                          <p:spTgt spid="4"/>
                                        </p:tgtEl>
                                        <p:attrNameLst>
                                          <p:attrName>ppt_x</p:attrName>
                                        </p:attrNameLst>
                                      </p:cBhvr>
                                      <p:tavLst>
                                        <p:tav tm="0">
                                          <p:val>
                                            <p:strVal val="1+#ppt_w/2"/>
                                          </p:val>
                                        </p:tav>
                                        <p:tav tm="100000">
                                          <p:val>
                                            <p:strVal val="#ppt_x"/>
                                          </p:val>
                                        </p:tav>
                                      </p:tavLst>
                                    </p:anim>
                                    <p:anim calcmode="lin" valueType="num">
                                      <p:cBhvr additive="base">
                                        <p:cTn id="24" dur="1000" fill="hold"/>
                                        <p:tgtEl>
                                          <p:spTgt spid="4"/>
                                        </p:tgtEl>
                                        <p:attrNameLst>
                                          <p:attrName>ppt_y</p:attrName>
                                        </p:attrNameLst>
                                      </p:cBhvr>
                                      <p:tavLst>
                                        <p:tav tm="0">
                                          <p:val>
                                            <p:strVal val="#ppt_y"/>
                                          </p:val>
                                        </p:tav>
                                        <p:tav tm="100000">
                                          <p:val>
                                            <p:strVal val="#ppt_y"/>
                                          </p:val>
                                        </p:tav>
                                      </p:tavLst>
                                    </p:anim>
                                  </p:childTnLst>
                                </p:cTn>
                              </p:par>
                            </p:childTnLst>
                          </p:cTn>
                        </p:par>
                        <p:par>
                          <p:cTn id="25" fill="hold">
                            <p:stCondLst>
                              <p:cond delay="1300"/>
                            </p:stCondLst>
                            <p:childTnLst>
                              <p:par>
                                <p:cTn id="26" presetID="0" presetClass="entr" presetSubtype="0" fill="hold" grpId="0" nodeType="afterEffect">
                                  <p:stCondLst>
                                    <p:cond delay="0"/>
                                  </p:stCondLst>
                                  <p:iterate type="lt">
                                    <p:tmPct val="5000"/>
                                  </p:iterate>
                                  <p:childTnLst>
                                    <p:set>
                                      <p:cBhvr>
                                        <p:cTn id="27" dur="700" fill="hold">
                                          <p:stCondLst>
                                            <p:cond delay="0"/>
                                          </p:stCondLst>
                                        </p:cTn>
                                        <p:tgtEl>
                                          <p:spTgt spid="20"/>
                                        </p:tgtEl>
                                        <p:attrNameLst>
                                          <p:attrName>style.visibility</p:attrName>
                                        </p:attrNameLst>
                                      </p:cBhvr>
                                      <p:to>
                                        <p:strVal val="visible"/>
                                      </p:to>
                                    </p:set>
                                    <p:anim to="" calcmode="lin" valueType="num">
                                      <p:cBhvr>
                                        <p:cTn id="28" dur="700" fill="hold">
                                          <p:stCondLst>
                                            <p:cond delay="0"/>
                                          </p:stCondLst>
                                        </p:cTn>
                                        <p:tgtEl>
                                          <p:spTgt spid="20"/>
                                        </p:tgtEl>
                                        <p:attrNameLst>
                                          <p:attrName>ppt_x</p:attrName>
                                        </p:attrNameLst>
                                      </p:cBhvr>
                                      <p:tavLst>
                                        <p:tav tm="0" fmla="#ppt_x-#ppt_w*1.2*((1.5-1.5*$)^3-(1.5-1.5*$)^2)">
                                          <p:val>
                                            <p:strVal val="0"/>
                                          </p:val>
                                        </p:tav>
                                        <p:tav tm="100000">
                                          <p:val>
                                            <p:strVal val="1"/>
                                          </p:val>
                                        </p:tav>
                                      </p:tavLst>
                                    </p:anim>
                                    <p:anim to="" calcmode="lin" valueType="num">
                                      <p:cBhvr>
                                        <p:cTn id="29" dur="700" fill="hold">
                                          <p:stCondLst>
                                            <p:cond delay="0"/>
                                          </p:stCondLst>
                                        </p:cTn>
                                        <p:tgtEl>
                                          <p:spTgt spid="20"/>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30" dur="700" fill="hold">
                                          <p:stCondLst>
                                            <p:cond delay="0"/>
                                          </p:stCondLst>
                                        </p:cTn>
                                        <p:tgtEl>
                                          <p:spTgt spid="20"/>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31" fill="hold">
                            <p:stCondLst>
                              <p:cond delay="2700"/>
                            </p:stCondLst>
                            <p:childTnLst>
                              <p:par>
                                <p:cTn id="32" presetID="10" presetClass="entr" presetSubtype="0" fill="hold" grpId="0" nodeType="after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fade">
                                      <p:cBhvr>
                                        <p:cTn id="34"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p:sp>
      <p:sp>
        <p:nvSpPr>
          <p:cNvPr id="9" name="Picture Placeholder 8"/>
          <p:cNvSpPr>
            <a:spLocks noGrp="1"/>
          </p:cNvSpPr>
          <p:nvPr>
            <p:ph type="pic" sz="quarter" idx="11"/>
          </p:nvPr>
        </p:nvSpPr>
        <p:spPr/>
      </p:sp>
      <p:sp>
        <p:nvSpPr>
          <p:cNvPr id="10" name="Picture Placeholder 9"/>
          <p:cNvSpPr>
            <a:spLocks noGrp="1"/>
          </p:cNvSpPr>
          <p:nvPr>
            <p:ph type="pic" sz="quarter" idx="12"/>
          </p:nvPr>
        </p:nvSpPr>
        <p:spPr/>
      </p:sp>
      <p:sp>
        <p:nvSpPr>
          <p:cNvPr id="11" name="Picture Placeholder 10"/>
          <p:cNvSpPr>
            <a:spLocks noGrp="1"/>
          </p:cNvSpPr>
          <p:nvPr>
            <p:ph type="pic" sz="quarter" idx="13"/>
          </p:nvPr>
        </p:nvSpPr>
        <p:spPr/>
      </p:sp>
      <p:sp>
        <p:nvSpPr>
          <p:cNvPr id="7" name="Rectangle 6"/>
          <p:cNvSpPr/>
          <p:nvPr/>
        </p:nvSpPr>
        <p:spPr>
          <a:xfrm rot="2700000">
            <a:off x="6736103" y="2736137"/>
            <a:ext cx="4813969" cy="4816551"/>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TextBox 7"/>
          <p:cNvSpPr txBox="1"/>
          <p:nvPr/>
        </p:nvSpPr>
        <p:spPr>
          <a:xfrm>
            <a:off x="6716677" y="3982556"/>
            <a:ext cx="4852821" cy="2323713"/>
          </a:xfrm>
          <a:prstGeom prst="rect">
            <a:avLst/>
          </a:prstGeom>
          <a:noFill/>
        </p:spPr>
        <p:txBody>
          <a:bodyPr wrap="square" rtlCol="0">
            <a:spAutoFit/>
          </a:bodyPr>
          <a:lstStyle/>
          <a:p>
            <a:pPr algn="ctr">
              <a:spcBef>
                <a:spcPts val="1200"/>
              </a:spcBef>
            </a:pPr>
            <a:r>
              <a:rPr lang="en-US" altLang="zh-CN" sz="2000" spc="300" smtClean="0">
                <a:solidFill>
                  <a:schemeClr val="bg1"/>
                </a:solidFill>
                <a:ea typeface="Roboto" panose="02000000000000000000" pitchFamily="2" charset="0"/>
                <a:cs typeface="Lato" panose="020F0502020204030203" pitchFamily="34" charset="0"/>
              </a:rPr>
              <a:t>SIMPLEX</a:t>
            </a:r>
          </a:p>
          <a:p>
            <a:pPr algn="ctr">
              <a:spcBef>
                <a:spcPts val="600"/>
              </a:spcBef>
            </a:pPr>
            <a:r>
              <a:rPr lang="en-US" altLang="zh-CN" sz="6000">
                <a:solidFill>
                  <a:schemeClr val="bg1"/>
                </a:solidFill>
                <a:latin typeface="+mj-lt"/>
                <a:ea typeface="Roboto" panose="02000000000000000000" pitchFamily="2" charset="0"/>
                <a:cs typeface="Lato" panose="020F0502020204030203" pitchFamily="34" charset="0"/>
              </a:rPr>
              <a:t>Creative</a:t>
            </a:r>
            <a:r>
              <a:rPr lang="en-US" altLang="zh-CN" sz="6000" smtClean="0">
                <a:solidFill>
                  <a:schemeClr val="bg1"/>
                </a:solidFill>
                <a:latin typeface="+mj-lt"/>
                <a:ea typeface="Roboto" panose="02000000000000000000" pitchFamily="2" charset="0"/>
                <a:cs typeface="Lato" panose="020F0502020204030203" pitchFamily="34" charset="0"/>
              </a:rPr>
              <a:t> Design</a:t>
            </a:r>
          </a:p>
        </p:txBody>
      </p:sp>
    </p:spTree>
    <p:extLst>
      <p:ext uri="{BB962C8B-B14F-4D97-AF65-F5344CB8AC3E}">
        <p14:creationId xmlns:p14="http://schemas.microsoft.com/office/powerpoint/2010/main" val="17847636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000" fill="hold"/>
                                        <p:tgtEl>
                                          <p:spTgt spid="6"/>
                                        </p:tgtEl>
                                        <p:attrNameLst>
                                          <p:attrName>ppt_x</p:attrName>
                                        </p:attrNameLst>
                                      </p:cBhvr>
                                      <p:tavLst>
                                        <p:tav tm="0">
                                          <p:val>
                                            <p:strVal val="0-#ppt_w/2"/>
                                          </p:val>
                                        </p:tav>
                                        <p:tav tm="100000">
                                          <p:val>
                                            <p:strVal val="#ppt_x"/>
                                          </p:val>
                                        </p:tav>
                                      </p:tavLst>
                                    </p:anim>
                                    <p:anim calcmode="lin" valueType="num">
                                      <p:cBhvr additive="base">
                                        <p:cTn id="8" dur="10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decel="100000" fill="hold"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1000" fill="hold"/>
                                        <p:tgtEl>
                                          <p:spTgt spid="9"/>
                                        </p:tgtEl>
                                        <p:attrNameLst>
                                          <p:attrName>ppt_x</p:attrName>
                                        </p:attrNameLst>
                                      </p:cBhvr>
                                      <p:tavLst>
                                        <p:tav tm="0">
                                          <p:val>
                                            <p:strVal val="#ppt_x"/>
                                          </p:val>
                                        </p:tav>
                                        <p:tav tm="100000">
                                          <p:val>
                                            <p:strVal val="#ppt_x"/>
                                          </p:val>
                                        </p:tav>
                                      </p:tavLst>
                                    </p:anim>
                                    <p:anim calcmode="lin" valueType="num">
                                      <p:cBhvr additive="base">
                                        <p:cTn id="12" dur="1000" fill="hold"/>
                                        <p:tgtEl>
                                          <p:spTgt spid="9"/>
                                        </p:tgtEl>
                                        <p:attrNameLst>
                                          <p:attrName>ppt_y</p:attrName>
                                        </p:attrNameLst>
                                      </p:cBhvr>
                                      <p:tavLst>
                                        <p:tav tm="0">
                                          <p:val>
                                            <p:strVal val="0-#ppt_h/2"/>
                                          </p:val>
                                        </p:tav>
                                        <p:tav tm="100000">
                                          <p:val>
                                            <p:strVal val="#ppt_y"/>
                                          </p:val>
                                        </p:tav>
                                      </p:tavLst>
                                    </p:anim>
                                  </p:childTnLst>
                                </p:cTn>
                              </p:par>
                              <p:par>
                                <p:cTn id="13" presetID="2" presetClass="entr" presetSubtype="2" decel="10000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1000" fill="hold"/>
                                        <p:tgtEl>
                                          <p:spTgt spid="10"/>
                                        </p:tgtEl>
                                        <p:attrNameLst>
                                          <p:attrName>ppt_x</p:attrName>
                                        </p:attrNameLst>
                                      </p:cBhvr>
                                      <p:tavLst>
                                        <p:tav tm="0">
                                          <p:val>
                                            <p:strVal val="1+#ppt_w/2"/>
                                          </p:val>
                                        </p:tav>
                                        <p:tav tm="100000">
                                          <p:val>
                                            <p:strVal val="#ppt_x"/>
                                          </p:val>
                                        </p:tav>
                                      </p:tavLst>
                                    </p:anim>
                                    <p:anim calcmode="lin" valueType="num">
                                      <p:cBhvr additive="base">
                                        <p:cTn id="16" dur="1000" fill="hold"/>
                                        <p:tgtEl>
                                          <p:spTgt spid="10"/>
                                        </p:tgtEl>
                                        <p:attrNameLst>
                                          <p:attrName>ppt_y</p:attrName>
                                        </p:attrNameLst>
                                      </p:cBhvr>
                                      <p:tavLst>
                                        <p:tav tm="0">
                                          <p:val>
                                            <p:strVal val="#ppt_y"/>
                                          </p:val>
                                        </p:tav>
                                        <p:tav tm="100000">
                                          <p:val>
                                            <p:strVal val="#ppt_y"/>
                                          </p:val>
                                        </p:tav>
                                      </p:tavLst>
                                    </p:anim>
                                  </p:childTnLst>
                                </p:cTn>
                              </p:par>
                              <p:par>
                                <p:cTn id="17" presetID="2" presetClass="entr" presetSubtype="4" decel="10000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1000" fill="hold"/>
                                        <p:tgtEl>
                                          <p:spTgt spid="11"/>
                                        </p:tgtEl>
                                        <p:attrNameLst>
                                          <p:attrName>ppt_x</p:attrName>
                                        </p:attrNameLst>
                                      </p:cBhvr>
                                      <p:tavLst>
                                        <p:tav tm="0">
                                          <p:val>
                                            <p:strVal val="#ppt_x"/>
                                          </p:val>
                                        </p:tav>
                                        <p:tav tm="100000">
                                          <p:val>
                                            <p:strVal val="#ppt_x"/>
                                          </p:val>
                                        </p:tav>
                                      </p:tavLst>
                                    </p:anim>
                                    <p:anim calcmode="lin" valueType="num">
                                      <p:cBhvr additive="base">
                                        <p:cTn id="20" dur="1000" fill="hold"/>
                                        <p:tgtEl>
                                          <p:spTgt spid="11"/>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53" presetClass="entr" presetSubtype="16" fill="hold" grpId="0" nodeType="afterEffect">
                                  <p:stCondLst>
                                    <p:cond delay="0"/>
                                  </p:stCondLst>
                                  <p:childTnLst>
                                    <p:set>
                                      <p:cBhvr>
                                        <p:cTn id="23" dur="1" fill="hold">
                                          <p:stCondLst>
                                            <p:cond delay="0"/>
                                          </p:stCondLst>
                                        </p:cTn>
                                        <p:tgtEl>
                                          <p:spTgt spid="7"/>
                                        </p:tgtEl>
                                        <p:attrNameLst>
                                          <p:attrName>style.visibility</p:attrName>
                                        </p:attrNameLst>
                                      </p:cBhvr>
                                      <p:to>
                                        <p:strVal val="visible"/>
                                      </p:to>
                                    </p:set>
                                    <p:anim calcmode="lin" valueType="num">
                                      <p:cBhvr>
                                        <p:cTn id="24" dur="500" fill="hold"/>
                                        <p:tgtEl>
                                          <p:spTgt spid="7"/>
                                        </p:tgtEl>
                                        <p:attrNameLst>
                                          <p:attrName>ppt_w</p:attrName>
                                        </p:attrNameLst>
                                      </p:cBhvr>
                                      <p:tavLst>
                                        <p:tav tm="0">
                                          <p:val>
                                            <p:fltVal val="0"/>
                                          </p:val>
                                        </p:tav>
                                        <p:tav tm="100000">
                                          <p:val>
                                            <p:strVal val="#ppt_w"/>
                                          </p:val>
                                        </p:tav>
                                      </p:tavLst>
                                    </p:anim>
                                    <p:anim calcmode="lin" valueType="num">
                                      <p:cBhvr>
                                        <p:cTn id="25" dur="500" fill="hold"/>
                                        <p:tgtEl>
                                          <p:spTgt spid="7"/>
                                        </p:tgtEl>
                                        <p:attrNameLst>
                                          <p:attrName>ppt_h</p:attrName>
                                        </p:attrNameLst>
                                      </p:cBhvr>
                                      <p:tavLst>
                                        <p:tav tm="0">
                                          <p:val>
                                            <p:fltVal val="0"/>
                                          </p:val>
                                        </p:tav>
                                        <p:tav tm="100000">
                                          <p:val>
                                            <p:strVal val="#ppt_h"/>
                                          </p:val>
                                        </p:tav>
                                      </p:tavLst>
                                    </p:anim>
                                    <p:animEffect transition="in" filter="fade">
                                      <p:cBhvr>
                                        <p:cTn id="26" dur="500"/>
                                        <p:tgtEl>
                                          <p:spTgt spid="7"/>
                                        </p:tgtEl>
                                      </p:cBhvr>
                                    </p:animEffect>
                                  </p:childTnLst>
                                </p:cTn>
                              </p:par>
                            </p:childTnLst>
                          </p:cTn>
                        </p:par>
                        <p:par>
                          <p:cTn id="27" fill="hold">
                            <p:stCondLst>
                              <p:cond delay="1500"/>
                            </p:stCondLst>
                            <p:childTnLst>
                              <p:par>
                                <p:cTn id="28" presetID="0" presetClass="entr" presetSubtype="0" fill="hold" grpId="0" nodeType="afterEffect">
                                  <p:stCondLst>
                                    <p:cond delay="0"/>
                                  </p:stCondLst>
                                  <p:iterate type="lt">
                                    <p:tmPct val="5000"/>
                                  </p:iterate>
                                  <p:childTnLst>
                                    <p:set>
                                      <p:cBhvr>
                                        <p:cTn id="29" dur="700" fill="hold">
                                          <p:stCondLst>
                                            <p:cond delay="0"/>
                                          </p:stCondLst>
                                        </p:cTn>
                                        <p:tgtEl>
                                          <p:spTgt spid="8"/>
                                        </p:tgtEl>
                                        <p:attrNameLst>
                                          <p:attrName>style.visibility</p:attrName>
                                        </p:attrNameLst>
                                      </p:cBhvr>
                                      <p:to>
                                        <p:strVal val="visible"/>
                                      </p:to>
                                    </p:set>
                                    <p:anim to="" calcmode="lin" valueType="num">
                                      <p:cBhvr>
                                        <p:cTn id="30" dur="700" fill="hold">
                                          <p:stCondLst>
                                            <p:cond delay="0"/>
                                          </p:stCondLst>
                                        </p:cTn>
                                        <p:tgtEl>
                                          <p:spTgt spid="8"/>
                                        </p:tgtEl>
                                        <p:attrNameLst>
                                          <p:attrName>ppt_x</p:attrName>
                                        </p:attrNameLst>
                                      </p:cBhvr>
                                      <p:tavLst>
                                        <p:tav tm="0" fmla="#ppt_x-#ppt_w*1.2*((1.5-1.5*$)^3-(1.5-1.5*$)^2)">
                                          <p:val>
                                            <p:strVal val="0"/>
                                          </p:val>
                                        </p:tav>
                                        <p:tav tm="100000">
                                          <p:val>
                                            <p:strVal val="1"/>
                                          </p:val>
                                        </p:tav>
                                      </p:tavLst>
                                    </p:anim>
                                    <p:anim to="" calcmode="lin" valueType="num">
                                      <p:cBhvr>
                                        <p:cTn id="31" dur="700" fill="hold">
                                          <p:stCondLst>
                                            <p:cond delay="0"/>
                                          </p:stCondLst>
                                        </p:cTn>
                                        <p:tgtEl>
                                          <p:spTgt spid="8"/>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32" dur="700" fill="hold">
                                          <p:stCondLst>
                                            <p:cond delay="0"/>
                                          </p:stCondLst>
                                        </p:cTn>
                                        <p:tgtEl>
                                          <p:spTgt spid="8"/>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TextBox 29"/>
          <p:cNvSpPr txBox="1"/>
          <p:nvPr/>
        </p:nvSpPr>
        <p:spPr>
          <a:xfrm>
            <a:off x="10373315" y="2051018"/>
            <a:ext cx="4852821"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a:solidFill>
                  <a:schemeClr val="tx1">
                    <a:lumMod val="75000"/>
                    <a:lumOff val="25000"/>
                  </a:schemeClr>
                </a:solidFill>
                <a:latin typeface="+mj-lt"/>
                <a:ea typeface="Roboto" panose="02000000000000000000" pitchFamily="2" charset="0"/>
                <a:cs typeface="Lato" panose="020F0502020204030203" pitchFamily="34" charset="0"/>
              </a:rPr>
              <a:t>Creative</a:t>
            </a:r>
            <a:r>
              <a:rPr lang="en-US" altLang="zh-CN" sz="6000" smtClean="0">
                <a:solidFill>
                  <a:schemeClr val="tx1">
                    <a:lumMod val="75000"/>
                    <a:lumOff val="25000"/>
                  </a:schemeClr>
                </a:solidFill>
                <a:latin typeface="+mj-lt"/>
                <a:ea typeface="Roboto" panose="02000000000000000000" pitchFamily="2" charset="0"/>
                <a:cs typeface="Lato" panose="020F0502020204030203" pitchFamily="34" charset="0"/>
              </a:rPr>
              <a:t> Design</a:t>
            </a:r>
          </a:p>
        </p:txBody>
      </p:sp>
      <p:sp>
        <p:nvSpPr>
          <p:cNvPr id="31" name="Rectangle 3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73315" y="5995369"/>
            <a:ext cx="6682771" cy="2240613"/>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a:p>
            <a:pPr>
              <a:lnSpc>
                <a:spcPct val="12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a:t>
            </a:r>
          </a:p>
        </p:txBody>
      </p:sp>
      <p:sp>
        <p:nvSpPr>
          <p:cNvPr id="6" name="Picture Placeholder 5"/>
          <p:cNvSpPr>
            <a:spLocks noGrp="1"/>
          </p:cNvSpPr>
          <p:nvPr>
            <p:ph type="pic" sz="quarter" idx="10"/>
          </p:nvPr>
        </p:nvSpPr>
        <p:spPr/>
      </p:sp>
      <p:sp>
        <p:nvSpPr>
          <p:cNvPr id="7" name="Picture Placeholder 6"/>
          <p:cNvSpPr>
            <a:spLocks noGrp="1"/>
          </p:cNvSpPr>
          <p:nvPr>
            <p:ph type="pic" sz="quarter" idx="11"/>
          </p:nvPr>
        </p:nvSpPr>
        <p:spPr/>
      </p:sp>
      <p:sp>
        <p:nvSpPr>
          <p:cNvPr id="9" name="Picture Placeholder 8"/>
          <p:cNvSpPr>
            <a:spLocks noGrp="1"/>
          </p:cNvSpPr>
          <p:nvPr>
            <p:ph type="pic" sz="quarter" idx="12"/>
          </p:nvPr>
        </p:nvSpPr>
        <p:spPr/>
      </p:sp>
    </p:spTree>
    <p:extLst>
      <p:ext uri="{BB962C8B-B14F-4D97-AF65-F5344CB8AC3E}">
        <p14:creationId xmlns:p14="http://schemas.microsoft.com/office/powerpoint/2010/main" val="1952402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000" fill="hold"/>
                                        <p:tgtEl>
                                          <p:spTgt spid="6"/>
                                        </p:tgtEl>
                                        <p:attrNameLst>
                                          <p:attrName>ppt_x</p:attrName>
                                        </p:attrNameLst>
                                      </p:cBhvr>
                                      <p:tavLst>
                                        <p:tav tm="0">
                                          <p:val>
                                            <p:strVal val="#ppt_x"/>
                                          </p:val>
                                        </p:tav>
                                        <p:tav tm="100000">
                                          <p:val>
                                            <p:strVal val="#ppt_x"/>
                                          </p:val>
                                        </p:tav>
                                      </p:tavLst>
                                    </p:anim>
                                    <p:anim calcmode="lin" valueType="num">
                                      <p:cBhvr additive="base">
                                        <p:cTn id="8" dur="1000" fill="hold"/>
                                        <p:tgtEl>
                                          <p:spTgt spid="6"/>
                                        </p:tgtEl>
                                        <p:attrNameLst>
                                          <p:attrName>ppt_y</p:attrName>
                                        </p:attrNameLst>
                                      </p:cBhvr>
                                      <p:tavLst>
                                        <p:tav tm="0">
                                          <p:val>
                                            <p:strVal val="0-#ppt_h/2"/>
                                          </p:val>
                                        </p:tav>
                                        <p:tav tm="100000">
                                          <p:val>
                                            <p:strVal val="#ppt_y"/>
                                          </p:val>
                                        </p:tav>
                                      </p:tavLst>
                                    </p:anim>
                                  </p:childTnLst>
                                </p:cTn>
                              </p:par>
                              <p:par>
                                <p:cTn id="9" presetID="2" presetClass="entr" presetSubtype="2" decel="100000" fill="hold"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1000" fill="hold"/>
                                        <p:tgtEl>
                                          <p:spTgt spid="7"/>
                                        </p:tgtEl>
                                        <p:attrNameLst>
                                          <p:attrName>ppt_x</p:attrName>
                                        </p:attrNameLst>
                                      </p:cBhvr>
                                      <p:tavLst>
                                        <p:tav tm="0">
                                          <p:val>
                                            <p:strVal val="1+#ppt_w/2"/>
                                          </p:val>
                                        </p:tav>
                                        <p:tav tm="100000">
                                          <p:val>
                                            <p:strVal val="#ppt_x"/>
                                          </p:val>
                                        </p:tav>
                                      </p:tavLst>
                                    </p:anim>
                                    <p:anim calcmode="lin" valueType="num">
                                      <p:cBhvr additive="base">
                                        <p:cTn id="12" dur="1000" fill="hold"/>
                                        <p:tgtEl>
                                          <p:spTgt spid="7"/>
                                        </p:tgtEl>
                                        <p:attrNameLst>
                                          <p:attrName>ppt_y</p:attrName>
                                        </p:attrNameLst>
                                      </p:cBhvr>
                                      <p:tavLst>
                                        <p:tav tm="0">
                                          <p:val>
                                            <p:strVal val="#ppt_y"/>
                                          </p:val>
                                        </p:tav>
                                        <p:tav tm="100000">
                                          <p:val>
                                            <p:strVal val="#ppt_y"/>
                                          </p:val>
                                        </p:tav>
                                      </p:tavLst>
                                    </p:anim>
                                  </p:childTnLst>
                                </p:cTn>
                              </p:par>
                              <p:par>
                                <p:cTn id="13" presetID="2" presetClass="entr" presetSubtype="4" decel="100000" fill="hold"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000" fill="hold"/>
                                        <p:tgtEl>
                                          <p:spTgt spid="9"/>
                                        </p:tgtEl>
                                        <p:attrNameLst>
                                          <p:attrName>ppt_x</p:attrName>
                                        </p:attrNameLst>
                                      </p:cBhvr>
                                      <p:tavLst>
                                        <p:tav tm="0">
                                          <p:val>
                                            <p:strVal val="#ppt_x"/>
                                          </p:val>
                                        </p:tav>
                                        <p:tav tm="100000">
                                          <p:val>
                                            <p:strVal val="#ppt_x"/>
                                          </p:val>
                                        </p:tav>
                                      </p:tavLst>
                                    </p:anim>
                                    <p:anim calcmode="lin" valueType="num">
                                      <p:cBhvr additive="base">
                                        <p:cTn id="16" dur="1000" fill="hold"/>
                                        <p:tgtEl>
                                          <p:spTgt spid="9"/>
                                        </p:tgtEl>
                                        <p:attrNameLst>
                                          <p:attrName>ppt_y</p:attrName>
                                        </p:attrNameLst>
                                      </p:cBhvr>
                                      <p:tavLst>
                                        <p:tav tm="0">
                                          <p:val>
                                            <p:strVal val="1+#ppt_h/2"/>
                                          </p:val>
                                        </p:tav>
                                        <p:tav tm="100000">
                                          <p:val>
                                            <p:strVal val="#ppt_y"/>
                                          </p:val>
                                        </p:tav>
                                      </p:tavLst>
                                    </p:anim>
                                  </p:childTnLst>
                                </p:cTn>
                              </p:par>
                            </p:childTnLst>
                          </p:cTn>
                        </p:par>
                        <p:par>
                          <p:cTn id="17" fill="hold">
                            <p:stCondLst>
                              <p:cond delay="1000"/>
                            </p:stCondLst>
                            <p:childTnLst>
                              <p:par>
                                <p:cTn id="18" presetID="0" presetClass="entr" presetSubtype="0" fill="hold" grpId="0" nodeType="afterEffect">
                                  <p:stCondLst>
                                    <p:cond delay="0"/>
                                  </p:stCondLst>
                                  <p:iterate type="lt">
                                    <p:tmPct val="5000"/>
                                  </p:iterate>
                                  <p:childTnLst>
                                    <p:set>
                                      <p:cBhvr>
                                        <p:cTn id="19" dur="700" fill="hold">
                                          <p:stCondLst>
                                            <p:cond delay="0"/>
                                          </p:stCondLst>
                                        </p:cTn>
                                        <p:tgtEl>
                                          <p:spTgt spid="30"/>
                                        </p:tgtEl>
                                        <p:attrNameLst>
                                          <p:attrName>style.visibility</p:attrName>
                                        </p:attrNameLst>
                                      </p:cBhvr>
                                      <p:to>
                                        <p:strVal val="visible"/>
                                      </p:to>
                                    </p:set>
                                    <p:anim to="" calcmode="lin" valueType="num">
                                      <p:cBhvr>
                                        <p:cTn id="20" dur="700" fill="hold">
                                          <p:stCondLst>
                                            <p:cond delay="0"/>
                                          </p:stCondLst>
                                        </p:cTn>
                                        <p:tgtEl>
                                          <p:spTgt spid="30"/>
                                        </p:tgtEl>
                                        <p:attrNameLst>
                                          <p:attrName>ppt_x</p:attrName>
                                        </p:attrNameLst>
                                      </p:cBhvr>
                                      <p:tavLst>
                                        <p:tav tm="0" fmla="#ppt_x-#ppt_w*1.2*((1.5-1.5*$)^3-(1.5-1.5*$)^2)">
                                          <p:val>
                                            <p:strVal val="0"/>
                                          </p:val>
                                        </p:tav>
                                        <p:tav tm="100000">
                                          <p:val>
                                            <p:strVal val="1"/>
                                          </p:val>
                                        </p:tav>
                                      </p:tavLst>
                                    </p:anim>
                                    <p:anim to="" calcmode="lin" valueType="num">
                                      <p:cBhvr>
                                        <p:cTn id="21" dur="700" fill="hold">
                                          <p:stCondLst>
                                            <p:cond delay="0"/>
                                          </p:stCondLst>
                                        </p:cTn>
                                        <p:tgtEl>
                                          <p:spTgt spid="30"/>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22" dur="700" fill="hold">
                                          <p:stCondLst>
                                            <p:cond delay="0"/>
                                          </p:stCondLst>
                                        </p:cTn>
                                        <p:tgtEl>
                                          <p:spTgt spid="30"/>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23" fill="hold">
                            <p:stCondLst>
                              <p:cond delay="2400"/>
                            </p:stCondLst>
                            <p:childTnLst>
                              <p:par>
                                <p:cTn id="24" presetID="10" presetClass="entr" presetSubtype="0" fill="hold" grpId="0" nodeType="afterEffect">
                                  <p:stCondLst>
                                    <p:cond delay="0"/>
                                  </p:stCondLst>
                                  <p:childTnLst>
                                    <p:set>
                                      <p:cBhvr>
                                        <p:cTn id="25" dur="1" fill="hold">
                                          <p:stCondLst>
                                            <p:cond delay="0"/>
                                          </p:stCondLst>
                                        </p:cTn>
                                        <p:tgtEl>
                                          <p:spTgt spid="31"/>
                                        </p:tgtEl>
                                        <p:attrNameLst>
                                          <p:attrName>style.visibility</p:attrName>
                                        </p:attrNameLst>
                                      </p:cBhvr>
                                      <p:to>
                                        <p:strVal val="visible"/>
                                      </p:to>
                                    </p:set>
                                    <p:animEffect transition="in" filter="fade">
                                      <p:cBhvr>
                                        <p:cTn id="26"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1"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Box 15"/>
          <p:cNvSpPr txBox="1"/>
          <p:nvPr/>
        </p:nvSpPr>
        <p:spPr>
          <a:xfrm>
            <a:off x="1747551" y="2051018"/>
            <a:ext cx="4852821"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a:solidFill>
                  <a:schemeClr val="tx1">
                    <a:lumMod val="75000"/>
                    <a:lumOff val="25000"/>
                  </a:schemeClr>
                </a:solidFill>
                <a:latin typeface="+mj-lt"/>
                <a:ea typeface="Roboto" panose="02000000000000000000" pitchFamily="2" charset="0"/>
                <a:cs typeface="Lato" panose="020F0502020204030203" pitchFamily="34" charset="0"/>
              </a:rPr>
              <a:t>Creative</a:t>
            </a:r>
            <a:r>
              <a:rPr lang="en-US" altLang="zh-CN" sz="6000" smtClean="0">
                <a:solidFill>
                  <a:schemeClr val="tx1">
                    <a:lumMod val="75000"/>
                    <a:lumOff val="25000"/>
                  </a:schemeClr>
                </a:solidFill>
                <a:latin typeface="+mj-lt"/>
                <a:ea typeface="Roboto" panose="02000000000000000000" pitchFamily="2" charset="0"/>
                <a:cs typeface="Lato" panose="020F0502020204030203" pitchFamily="34" charset="0"/>
              </a:rPr>
              <a:t> Design</a:t>
            </a:r>
          </a:p>
        </p:txBody>
      </p:sp>
      <p:sp>
        <p:nvSpPr>
          <p:cNvPr id="17" name="Rectangle 1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47551" y="5995369"/>
            <a:ext cx="6682771" cy="2240613"/>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a:p>
            <a:pPr>
              <a:lnSpc>
                <a:spcPct val="12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a:t>
            </a:r>
          </a:p>
        </p:txBody>
      </p:sp>
      <p:sp>
        <p:nvSpPr>
          <p:cNvPr id="20" name="Freeform 19"/>
          <p:cNvSpPr/>
          <p:nvPr/>
        </p:nvSpPr>
        <p:spPr>
          <a:xfrm rot="2700000">
            <a:off x="-724420" y="4418168"/>
            <a:ext cx="1448840" cy="1448840"/>
          </a:xfrm>
          <a:custGeom>
            <a:avLst/>
            <a:gdLst>
              <a:gd name="connsiteX0" fmla="*/ 0 w 1448840"/>
              <a:gd name="connsiteY0" fmla="*/ 0 h 1448840"/>
              <a:gd name="connsiteX1" fmla="*/ 1448840 w 1448840"/>
              <a:gd name="connsiteY1" fmla="*/ 0 h 1448840"/>
              <a:gd name="connsiteX2" fmla="*/ 1448840 w 1448840"/>
              <a:gd name="connsiteY2" fmla="*/ 1448840 h 1448840"/>
            </a:gdLst>
            <a:ahLst/>
            <a:cxnLst>
              <a:cxn ang="0">
                <a:pos x="connsiteX0" y="connsiteY0"/>
              </a:cxn>
              <a:cxn ang="0">
                <a:pos x="connsiteX1" y="connsiteY1"/>
              </a:cxn>
              <a:cxn ang="0">
                <a:pos x="connsiteX2" y="connsiteY2"/>
              </a:cxn>
            </a:cxnLst>
            <a:rect l="l" t="t" r="r" b="b"/>
            <a:pathLst>
              <a:path w="1448840" h="1448840">
                <a:moveTo>
                  <a:pt x="0" y="0"/>
                </a:moveTo>
                <a:lnTo>
                  <a:pt x="1448840" y="0"/>
                </a:lnTo>
                <a:lnTo>
                  <a:pt x="1448840" y="144884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3889858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1+#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000" fill="hold"/>
                                        <p:tgtEl>
                                          <p:spTgt spid="20"/>
                                        </p:tgtEl>
                                        <p:attrNameLst>
                                          <p:attrName>ppt_x</p:attrName>
                                        </p:attrNameLst>
                                      </p:cBhvr>
                                      <p:tavLst>
                                        <p:tav tm="0">
                                          <p:val>
                                            <p:strVal val="0-#ppt_w/2"/>
                                          </p:val>
                                        </p:tav>
                                        <p:tav tm="100000">
                                          <p:val>
                                            <p:strVal val="#ppt_x"/>
                                          </p:val>
                                        </p:tav>
                                      </p:tavLst>
                                    </p:anim>
                                    <p:anim calcmode="lin" valueType="num">
                                      <p:cBhvr additive="base">
                                        <p:cTn id="12" dur="1000" fill="hold"/>
                                        <p:tgtEl>
                                          <p:spTgt spid="20"/>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0" presetClass="entr" presetSubtype="0" fill="hold" grpId="0" nodeType="afterEffect">
                                  <p:stCondLst>
                                    <p:cond delay="0"/>
                                  </p:stCondLst>
                                  <p:iterate type="lt">
                                    <p:tmPct val="5000"/>
                                  </p:iterate>
                                  <p:childTnLst>
                                    <p:set>
                                      <p:cBhvr>
                                        <p:cTn id="15" dur="700" fill="hold">
                                          <p:stCondLst>
                                            <p:cond delay="0"/>
                                          </p:stCondLst>
                                        </p:cTn>
                                        <p:tgtEl>
                                          <p:spTgt spid="16"/>
                                        </p:tgtEl>
                                        <p:attrNameLst>
                                          <p:attrName>style.visibility</p:attrName>
                                        </p:attrNameLst>
                                      </p:cBhvr>
                                      <p:to>
                                        <p:strVal val="visible"/>
                                      </p:to>
                                    </p:set>
                                    <p:anim to="" calcmode="lin" valueType="num">
                                      <p:cBhvr>
                                        <p:cTn id="16" dur="700" fill="hold">
                                          <p:stCondLst>
                                            <p:cond delay="0"/>
                                          </p:stCondLst>
                                        </p:cTn>
                                        <p:tgtEl>
                                          <p:spTgt spid="16"/>
                                        </p:tgtEl>
                                        <p:attrNameLst>
                                          <p:attrName>ppt_x</p:attrName>
                                        </p:attrNameLst>
                                      </p:cBhvr>
                                      <p:tavLst>
                                        <p:tav tm="0" fmla="#ppt_x-#ppt_w*1.2*((1.5-1.5*$)^3-(1.5-1.5*$)^2)">
                                          <p:val>
                                            <p:strVal val="0"/>
                                          </p:val>
                                        </p:tav>
                                        <p:tav tm="100000">
                                          <p:val>
                                            <p:strVal val="1"/>
                                          </p:val>
                                        </p:tav>
                                      </p:tavLst>
                                    </p:anim>
                                    <p:anim to="" calcmode="lin" valueType="num">
                                      <p:cBhvr>
                                        <p:cTn id="17" dur="700" fill="hold">
                                          <p:stCondLst>
                                            <p:cond delay="0"/>
                                          </p:stCondLst>
                                        </p:cTn>
                                        <p:tgtEl>
                                          <p:spTgt spid="16"/>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8" dur="700" fill="hold">
                                          <p:stCondLst>
                                            <p:cond delay="0"/>
                                          </p:stCondLst>
                                        </p:cTn>
                                        <p:tgtEl>
                                          <p:spTgt spid="16"/>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9" fill="hold">
                            <p:stCondLst>
                              <p:cond delay="2400"/>
                            </p:stCondLst>
                            <p:childTnLst>
                              <p:par>
                                <p:cTn id="20" presetID="10" presetClass="entr" presetSubtype="0" fill="hold" grpId="0" nodeType="after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fade">
                                      <p:cBhvr>
                                        <p:cTn id="2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20"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reeform 22"/>
          <p:cNvSpPr/>
          <p:nvPr/>
        </p:nvSpPr>
        <p:spPr>
          <a:xfrm flipV="1">
            <a:off x="2" y="3178045"/>
            <a:ext cx="5176143" cy="7108953"/>
          </a:xfrm>
          <a:custGeom>
            <a:avLst/>
            <a:gdLst>
              <a:gd name="connsiteX0" fmla="*/ 1 w 5176143"/>
              <a:gd name="connsiteY0" fmla="*/ 0 h 7108953"/>
              <a:gd name="connsiteX1" fmla="*/ 3243332 w 5176143"/>
              <a:gd name="connsiteY1" fmla="*/ 0 h 7108953"/>
              <a:gd name="connsiteX2" fmla="*/ 5176143 w 5176143"/>
              <a:gd name="connsiteY2" fmla="*/ 1932810 h 7108953"/>
              <a:gd name="connsiteX3" fmla="*/ 0 w 5176143"/>
              <a:gd name="connsiteY3" fmla="*/ 7108953 h 7108953"/>
            </a:gdLst>
            <a:ahLst/>
            <a:cxnLst>
              <a:cxn ang="0">
                <a:pos x="connsiteX0" y="connsiteY0"/>
              </a:cxn>
              <a:cxn ang="0">
                <a:pos x="connsiteX1" y="connsiteY1"/>
              </a:cxn>
              <a:cxn ang="0">
                <a:pos x="connsiteX2" y="connsiteY2"/>
              </a:cxn>
              <a:cxn ang="0">
                <a:pos x="connsiteX3" y="connsiteY3"/>
              </a:cxn>
            </a:cxnLst>
            <a:rect l="l" t="t" r="r" b="b"/>
            <a:pathLst>
              <a:path w="5176143" h="7108953">
                <a:moveTo>
                  <a:pt x="1" y="0"/>
                </a:moveTo>
                <a:lnTo>
                  <a:pt x="3243332" y="0"/>
                </a:lnTo>
                <a:lnTo>
                  <a:pt x="5176143" y="1932810"/>
                </a:lnTo>
                <a:lnTo>
                  <a:pt x="0" y="7108953"/>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1747551" y="4840477"/>
            <a:ext cx="4852821"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a:solidFill>
                  <a:schemeClr val="tx1">
                    <a:lumMod val="85000"/>
                    <a:lumOff val="15000"/>
                  </a:schemeClr>
                </a:solidFill>
                <a:latin typeface="+mj-lt"/>
                <a:ea typeface="Roboto" panose="02000000000000000000" pitchFamily="2" charset="0"/>
                <a:cs typeface="Lato" panose="020F0502020204030203" pitchFamily="34" charset="0"/>
              </a:rPr>
              <a:t>Creative</a:t>
            </a: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 Design</a:t>
            </a:r>
          </a:p>
        </p:txBody>
      </p:sp>
      <p:sp>
        <p:nvSpPr>
          <p:cNvPr id="14" name="Rectangle 8"/>
          <p:cNvSpPr/>
          <p:nvPr/>
        </p:nvSpPr>
        <p:spPr>
          <a:xfrm>
            <a:off x="1747551" y="2331675"/>
            <a:ext cx="8006049" cy="1200329"/>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18" name="Freeform 17"/>
          <p:cNvSpPr/>
          <p:nvPr/>
        </p:nvSpPr>
        <p:spPr>
          <a:xfrm rot="2700000">
            <a:off x="928668" y="-937319"/>
            <a:ext cx="1874639" cy="1874639"/>
          </a:xfrm>
          <a:custGeom>
            <a:avLst/>
            <a:gdLst>
              <a:gd name="connsiteX0" fmla="*/ 0 w 1874639"/>
              <a:gd name="connsiteY0" fmla="*/ 1874639 h 1874639"/>
              <a:gd name="connsiteX1" fmla="*/ 1874639 w 1874639"/>
              <a:gd name="connsiteY1" fmla="*/ 0 h 1874639"/>
              <a:gd name="connsiteX2" fmla="*/ 1874639 w 1874639"/>
              <a:gd name="connsiteY2" fmla="*/ 1874639 h 1874639"/>
            </a:gdLst>
            <a:ahLst/>
            <a:cxnLst>
              <a:cxn ang="0">
                <a:pos x="connsiteX0" y="connsiteY0"/>
              </a:cxn>
              <a:cxn ang="0">
                <a:pos x="connsiteX1" y="connsiteY1"/>
              </a:cxn>
              <a:cxn ang="0">
                <a:pos x="connsiteX2" y="connsiteY2"/>
              </a:cxn>
            </a:cxnLst>
            <a:rect l="l" t="t" r="r" b="b"/>
            <a:pathLst>
              <a:path w="1874639" h="1874639">
                <a:moveTo>
                  <a:pt x="0" y="1874639"/>
                </a:moveTo>
                <a:lnTo>
                  <a:pt x="1874639" y="0"/>
                </a:lnTo>
                <a:lnTo>
                  <a:pt x="1874639" y="187463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Picture Placeholder 2"/>
          <p:cNvSpPr>
            <a:spLocks noGrp="1"/>
          </p:cNvSpPr>
          <p:nvPr>
            <p:ph type="pic" sz="quarter" idx="10"/>
          </p:nvPr>
        </p:nvSpPr>
        <p:spPr/>
      </p:sp>
    </p:spTree>
    <p:extLst>
      <p:ext uri="{BB962C8B-B14F-4D97-AF65-F5344CB8AC3E}">
        <p14:creationId xmlns:p14="http://schemas.microsoft.com/office/powerpoint/2010/main" val="15327359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ppt_x"/>
                                          </p:val>
                                        </p:tav>
                                        <p:tav tm="100000">
                                          <p:val>
                                            <p:strVal val="#ppt_x"/>
                                          </p:val>
                                        </p:tav>
                                      </p:tavLst>
                                    </p:anim>
                                    <p:anim calcmode="lin" valueType="num">
                                      <p:cBhvr additive="base">
                                        <p:cTn id="8" dur="10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8" decel="100000" fill="hold" grpId="0" nodeType="with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1000" fill="hold"/>
                                        <p:tgtEl>
                                          <p:spTgt spid="23"/>
                                        </p:tgtEl>
                                        <p:attrNameLst>
                                          <p:attrName>ppt_x</p:attrName>
                                        </p:attrNameLst>
                                      </p:cBhvr>
                                      <p:tavLst>
                                        <p:tav tm="0">
                                          <p:val>
                                            <p:strVal val="0-#ppt_w/2"/>
                                          </p:val>
                                        </p:tav>
                                        <p:tav tm="100000">
                                          <p:val>
                                            <p:strVal val="#ppt_x"/>
                                          </p:val>
                                        </p:tav>
                                      </p:tavLst>
                                    </p:anim>
                                    <p:anim calcmode="lin" valueType="num">
                                      <p:cBhvr additive="base">
                                        <p:cTn id="12" dur="1000" fill="hold"/>
                                        <p:tgtEl>
                                          <p:spTgt spid="23"/>
                                        </p:tgtEl>
                                        <p:attrNameLst>
                                          <p:attrName>ppt_y</p:attrName>
                                        </p:attrNameLst>
                                      </p:cBhvr>
                                      <p:tavLst>
                                        <p:tav tm="0">
                                          <p:val>
                                            <p:strVal val="#ppt_y"/>
                                          </p:val>
                                        </p:tav>
                                        <p:tav tm="100000">
                                          <p:val>
                                            <p:strVal val="#ppt_y"/>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8"/>
                                        </p:tgtEl>
                                        <p:attrNameLst>
                                          <p:attrName>style.visibility</p:attrName>
                                        </p:attrNameLst>
                                      </p:cBhvr>
                                      <p:to>
                                        <p:strVal val="visible"/>
                                      </p:to>
                                    </p:set>
                                    <p:anim calcmode="lin" valueType="num">
                                      <p:cBhvr additive="base">
                                        <p:cTn id="15" dur="1000" fill="hold"/>
                                        <p:tgtEl>
                                          <p:spTgt spid="18"/>
                                        </p:tgtEl>
                                        <p:attrNameLst>
                                          <p:attrName>ppt_x</p:attrName>
                                        </p:attrNameLst>
                                      </p:cBhvr>
                                      <p:tavLst>
                                        <p:tav tm="0">
                                          <p:val>
                                            <p:strVal val="#ppt_x"/>
                                          </p:val>
                                        </p:tav>
                                        <p:tav tm="100000">
                                          <p:val>
                                            <p:strVal val="#ppt_x"/>
                                          </p:val>
                                        </p:tav>
                                      </p:tavLst>
                                    </p:anim>
                                    <p:anim calcmode="lin" valueType="num">
                                      <p:cBhvr additive="base">
                                        <p:cTn id="16" dur="1000" fill="hold"/>
                                        <p:tgtEl>
                                          <p:spTgt spid="18"/>
                                        </p:tgtEl>
                                        <p:attrNameLst>
                                          <p:attrName>ppt_y</p:attrName>
                                        </p:attrNameLst>
                                      </p:cBhvr>
                                      <p:tavLst>
                                        <p:tav tm="0">
                                          <p:val>
                                            <p:strVal val="0-#ppt_h/2"/>
                                          </p:val>
                                        </p:tav>
                                        <p:tav tm="100000">
                                          <p:val>
                                            <p:strVal val="#ppt_y"/>
                                          </p:val>
                                        </p:tav>
                                      </p:tavLst>
                                    </p:anim>
                                  </p:childTnLst>
                                </p:cTn>
                              </p:par>
                            </p:childTnLst>
                          </p:cTn>
                        </p:par>
                        <p:par>
                          <p:cTn id="17" fill="hold">
                            <p:stCondLst>
                              <p:cond delay="1000"/>
                            </p:stCondLst>
                            <p:childTnLst>
                              <p:par>
                                <p:cTn id="18" presetID="0" presetClass="entr" presetSubtype="0" fill="hold" grpId="0" nodeType="afterEffect">
                                  <p:stCondLst>
                                    <p:cond delay="0"/>
                                  </p:stCondLst>
                                  <p:iterate type="lt">
                                    <p:tmPct val="5000"/>
                                  </p:iterate>
                                  <p:childTnLst>
                                    <p:set>
                                      <p:cBhvr>
                                        <p:cTn id="19" dur="700" fill="hold">
                                          <p:stCondLst>
                                            <p:cond delay="0"/>
                                          </p:stCondLst>
                                        </p:cTn>
                                        <p:tgtEl>
                                          <p:spTgt spid="6"/>
                                        </p:tgtEl>
                                        <p:attrNameLst>
                                          <p:attrName>style.visibility</p:attrName>
                                        </p:attrNameLst>
                                      </p:cBhvr>
                                      <p:to>
                                        <p:strVal val="visible"/>
                                      </p:to>
                                    </p:set>
                                    <p:anim to="" calcmode="lin" valueType="num">
                                      <p:cBhvr>
                                        <p:cTn id="20" dur="700" fill="hold">
                                          <p:stCondLst>
                                            <p:cond delay="0"/>
                                          </p:stCondLst>
                                        </p:cTn>
                                        <p:tgtEl>
                                          <p:spTgt spid="6"/>
                                        </p:tgtEl>
                                        <p:attrNameLst>
                                          <p:attrName>ppt_x</p:attrName>
                                        </p:attrNameLst>
                                      </p:cBhvr>
                                      <p:tavLst>
                                        <p:tav tm="0" fmla="#ppt_x-#ppt_w*1.2*((1.5-1.5*$)^3-(1.5-1.5*$)^2)">
                                          <p:val>
                                            <p:strVal val="0"/>
                                          </p:val>
                                        </p:tav>
                                        <p:tav tm="100000">
                                          <p:val>
                                            <p:strVal val="1"/>
                                          </p:val>
                                        </p:tav>
                                      </p:tavLst>
                                    </p:anim>
                                    <p:anim to="" calcmode="lin" valueType="num">
                                      <p:cBhvr>
                                        <p:cTn id="21" dur="700" fill="hold">
                                          <p:stCondLst>
                                            <p:cond delay="0"/>
                                          </p:stCondLst>
                                        </p:cTn>
                                        <p:tgtEl>
                                          <p:spTgt spid="6"/>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22" dur="700" fill="hold">
                                          <p:stCondLst>
                                            <p:cond delay="0"/>
                                          </p:stCondLst>
                                        </p:cTn>
                                        <p:tgtEl>
                                          <p:spTgt spid="6"/>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23" fill="hold">
                            <p:stCondLst>
                              <p:cond delay="2400"/>
                            </p:stCondLst>
                            <p:childTnLst>
                              <p:par>
                                <p:cTn id="24" presetID="10" presetClass="entr" presetSubtype="0"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fade">
                                      <p:cBhvr>
                                        <p:cTn id="26"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6" grpId="0"/>
      <p:bldP spid="14" grpId="0"/>
      <p:bldP spid="18"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p:sp>
      <p:sp>
        <p:nvSpPr>
          <p:cNvPr id="6" name="Freeform 5"/>
          <p:cNvSpPr/>
          <p:nvPr/>
        </p:nvSpPr>
        <p:spPr>
          <a:xfrm flipV="1">
            <a:off x="6865793" y="0"/>
            <a:ext cx="5073404" cy="6459154"/>
          </a:xfrm>
          <a:custGeom>
            <a:avLst/>
            <a:gdLst>
              <a:gd name="connsiteX0" fmla="*/ 5939202 w 8080022"/>
              <a:gd name="connsiteY0" fmla="*/ 10287000 h 10287000"/>
              <a:gd name="connsiteX1" fmla="*/ 8080022 w 8080022"/>
              <a:gd name="connsiteY1" fmla="*/ 10287000 h 10287000"/>
              <a:gd name="connsiteX2" fmla="*/ 2140821 w 8080022"/>
              <a:gd name="connsiteY2" fmla="*/ 0 h 10287000"/>
              <a:gd name="connsiteX3" fmla="*/ 0 w 8080022"/>
              <a:gd name="connsiteY3" fmla="*/ 0 h 10287000"/>
            </a:gdLst>
            <a:ahLst/>
            <a:cxnLst>
              <a:cxn ang="0">
                <a:pos x="connsiteX0" y="connsiteY0"/>
              </a:cxn>
              <a:cxn ang="0">
                <a:pos x="connsiteX1" y="connsiteY1"/>
              </a:cxn>
              <a:cxn ang="0">
                <a:pos x="connsiteX2" y="connsiteY2"/>
              </a:cxn>
              <a:cxn ang="0">
                <a:pos x="connsiteX3" y="connsiteY3"/>
              </a:cxn>
            </a:cxnLst>
            <a:rect l="l" t="t" r="r" b="b"/>
            <a:pathLst>
              <a:path w="8080022" h="10287000">
                <a:moveTo>
                  <a:pt x="5939202" y="10287000"/>
                </a:moveTo>
                <a:lnTo>
                  <a:pt x="8080022" y="10287000"/>
                </a:lnTo>
                <a:lnTo>
                  <a:pt x="2140821" y="0"/>
                </a:lnTo>
                <a:lnTo>
                  <a:pt x="0" y="0"/>
                </a:lnTo>
                <a:close/>
              </a:path>
            </a:pathLst>
          </a:cu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 name="TextBox 1"/>
          <p:cNvSpPr txBox="1"/>
          <p:nvPr/>
        </p:nvSpPr>
        <p:spPr>
          <a:xfrm>
            <a:off x="10356065" y="4031010"/>
            <a:ext cx="4415883" cy="140038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PRESENTATION</a:t>
            </a:r>
          </a:p>
          <a:p>
            <a:pPr>
              <a:spcBef>
                <a:spcPts val="600"/>
              </a:spcBef>
            </a:pPr>
            <a:r>
              <a:rPr lang="en-US" altLang="zh-CN" sz="6000" smtClean="0">
                <a:solidFill>
                  <a:schemeClr val="tx1">
                    <a:lumMod val="75000"/>
                    <a:lumOff val="25000"/>
                  </a:schemeClr>
                </a:solidFill>
                <a:latin typeface="+mj-lt"/>
                <a:ea typeface="Roboto" panose="02000000000000000000" pitchFamily="2" charset="0"/>
                <a:cs typeface="Lato" panose="020F0502020204030203" pitchFamily="34" charset="0"/>
              </a:rPr>
              <a:t>Overview</a:t>
            </a:r>
          </a:p>
        </p:txBody>
      </p:sp>
      <p:sp>
        <p:nvSpPr>
          <p:cNvPr id="3" name="TextBox 2"/>
          <p:cNvSpPr txBox="1"/>
          <p:nvPr/>
        </p:nvSpPr>
        <p:spPr>
          <a:xfrm>
            <a:off x="10356065" y="7156581"/>
            <a:ext cx="6141235" cy="1938992"/>
          </a:xfrm>
          <a:prstGeom prst="rect">
            <a:avLst/>
          </a:prstGeom>
          <a:noFill/>
        </p:spPr>
        <p:txBody>
          <a:bodyPr wrap="square" numCol="2" spcCol="457200" rtlCol="0">
            <a:spAutoFit/>
          </a:bodyPr>
          <a:lstStyle/>
          <a:p>
            <a:pPr marL="457200" indent="-457200">
              <a:spcBef>
                <a:spcPts val="1200"/>
              </a:spcBef>
              <a:buFont typeface="+mj-lt"/>
              <a:buAutoNum type="arabicPeriod"/>
            </a:pPr>
            <a:r>
              <a:rPr lang="en-US" altLang="zh-CN" sz="1600" dirty="0" smtClean="0">
                <a:solidFill>
                  <a:schemeClr val="tx1">
                    <a:lumMod val="75000"/>
                    <a:lumOff val="25000"/>
                  </a:schemeClr>
                </a:solidFill>
                <a:ea typeface="Lato Light" panose="020F0502020204030203" pitchFamily="34" charset="0"/>
                <a:cs typeface="Lato Light" panose="020F0502020204030203" pitchFamily="34" charset="0"/>
              </a:rPr>
              <a:t>About Us</a:t>
            </a:r>
          </a:p>
          <a:p>
            <a:pPr marL="457200" indent="-457200">
              <a:spcBef>
                <a:spcPts val="1200"/>
              </a:spcBef>
              <a:buFont typeface="+mj-lt"/>
              <a:buAutoNum type="arabicPeriod"/>
            </a:pPr>
            <a:r>
              <a:rPr lang="en-US" altLang="zh-CN" sz="1600" dirty="0" smtClean="0">
                <a:solidFill>
                  <a:schemeClr val="tx1">
                    <a:lumMod val="75000"/>
                    <a:lumOff val="25000"/>
                  </a:schemeClr>
                </a:solidFill>
                <a:ea typeface="Lato Light" panose="020F0502020204030203" pitchFamily="34" charset="0"/>
                <a:cs typeface="Lato Light" panose="020F0502020204030203" pitchFamily="34" charset="0"/>
              </a:rPr>
              <a:t>Our Professional Team</a:t>
            </a:r>
          </a:p>
          <a:p>
            <a:pPr marL="457200" indent="-457200">
              <a:spcBef>
                <a:spcPts val="1200"/>
              </a:spcBef>
              <a:buFont typeface="+mj-lt"/>
              <a:buAutoNum type="arabicPeriod"/>
            </a:pPr>
            <a:r>
              <a:rPr lang="en-US" altLang="zh-CN" sz="1600" dirty="0" smtClean="0">
                <a:solidFill>
                  <a:schemeClr val="tx1">
                    <a:lumMod val="75000"/>
                    <a:lumOff val="25000"/>
                  </a:schemeClr>
                </a:solidFill>
                <a:ea typeface="Lato Light" panose="020F0502020204030203" pitchFamily="34" charset="0"/>
                <a:cs typeface="Lato Light" panose="020F0502020204030203" pitchFamily="34" charset="0"/>
              </a:rPr>
              <a:t>Portfolio</a:t>
            </a:r>
          </a:p>
          <a:p>
            <a:pPr marL="457200" indent="-457200">
              <a:spcBef>
                <a:spcPts val="1200"/>
              </a:spcBef>
              <a:buFont typeface="+mj-lt"/>
              <a:buAutoNum type="arabicPeriod"/>
            </a:pPr>
            <a:r>
              <a:rPr lang="en-US" altLang="zh-CN" sz="1600" smtClean="0">
                <a:solidFill>
                  <a:schemeClr val="tx1">
                    <a:lumMod val="75000"/>
                    <a:lumOff val="25000"/>
                  </a:schemeClr>
                </a:solidFill>
                <a:ea typeface="Lato Light" panose="020F0502020204030203" pitchFamily="34" charset="0"/>
                <a:cs typeface="Lato Light" panose="020F0502020204030203" pitchFamily="34" charset="0"/>
              </a:rPr>
              <a:t>Mock Ups</a:t>
            </a:r>
          </a:p>
          <a:p>
            <a:pPr marL="457200" indent="-457200">
              <a:spcBef>
                <a:spcPts val="1200"/>
              </a:spcBef>
              <a:buFont typeface="+mj-lt"/>
              <a:buAutoNum type="arabicPeriod"/>
            </a:pPr>
            <a:r>
              <a:rPr lang="en-US" altLang="zh-CN" sz="1600" smtClean="0">
                <a:solidFill>
                  <a:schemeClr val="tx1">
                    <a:lumMod val="75000"/>
                    <a:lumOff val="25000"/>
                  </a:schemeClr>
                </a:solidFill>
                <a:ea typeface="Lato Light" panose="020F0502020204030203" pitchFamily="34" charset="0"/>
                <a:cs typeface="Lato Light" panose="020F0502020204030203" pitchFamily="34" charset="0"/>
              </a:rPr>
              <a:t>Team Members</a:t>
            </a:r>
            <a:endParaRPr lang="en-US" altLang="zh-CN" sz="1600" dirty="0" smtClean="0">
              <a:solidFill>
                <a:schemeClr val="tx1">
                  <a:lumMod val="75000"/>
                  <a:lumOff val="25000"/>
                </a:schemeClr>
              </a:solidFill>
              <a:ea typeface="Lato Light" panose="020F0502020204030203" pitchFamily="34" charset="0"/>
              <a:cs typeface="Lato Light" panose="020F0502020204030203" pitchFamily="34" charset="0"/>
            </a:endParaRPr>
          </a:p>
          <a:p>
            <a:pPr marL="457200" indent="-457200">
              <a:spcBef>
                <a:spcPts val="1200"/>
              </a:spcBef>
              <a:buFont typeface="+mj-lt"/>
              <a:buAutoNum type="arabicPeriod"/>
            </a:pPr>
            <a:r>
              <a:rPr lang="en-US" altLang="zh-CN" sz="1600" smtClean="0">
                <a:solidFill>
                  <a:schemeClr val="tx1">
                    <a:lumMod val="75000"/>
                    <a:lumOff val="25000"/>
                  </a:schemeClr>
                </a:solidFill>
                <a:ea typeface="Lato Light" panose="020F0502020204030203" pitchFamily="34" charset="0"/>
                <a:cs typeface="Lato Light" panose="020F0502020204030203" pitchFamily="34" charset="0"/>
              </a:rPr>
              <a:t>Infographics</a:t>
            </a:r>
          </a:p>
          <a:p>
            <a:pPr marL="457200" indent="-457200">
              <a:spcBef>
                <a:spcPts val="1200"/>
              </a:spcBef>
              <a:buFont typeface="+mj-lt"/>
              <a:buAutoNum type="arabicPeriod"/>
            </a:pPr>
            <a:r>
              <a:rPr lang="en-US" altLang="zh-CN" sz="1600" smtClean="0">
                <a:solidFill>
                  <a:schemeClr val="tx1">
                    <a:lumMod val="75000"/>
                    <a:lumOff val="25000"/>
                  </a:schemeClr>
                </a:solidFill>
                <a:ea typeface="Lato Light" panose="020F0502020204030203" pitchFamily="34" charset="0"/>
                <a:cs typeface="Lato Light" panose="020F0502020204030203" pitchFamily="34" charset="0"/>
              </a:rPr>
              <a:t>Creative Charts</a:t>
            </a:r>
            <a:endParaRPr lang="en-US" altLang="zh-CN" sz="1600">
              <a:solidFill>
                <a:schemeClr val="tx1">
                  <a:lumMod val="75000"/>
                  <a:lumOff val="25000"/>
                </a:schemeClr>
              </a:solidFill>
              <a:ea typeface="Lato Light" panose="020F0502020204030203" pitchFamily="34" charset="0"/>
              <a:cs typeface="Lato Light" panose="020F0502020204030203" pitchFamily="34" charset="0"/>
            </a:endParaRPr>
          </a:p>
          <a:p>
            <a:pPr marL="457200" indent="-457200">
              <a:spcBef>
                <a:spcPts val="1200"/>
              </a:spcBef>
              <a:buFont typeface="+mj-lt"/>
              <a:buAutoNum type="arabicPeriod"/>
            </a:pPr>
            <a:r>
              <a:rPr lang="en-US" altLang="zh-CN" sz="1600" smtClean="0">
                <a:solidFill>
                  <a:schemeClr val="tx1">
                    <a:lumMod val="75000"/>
                    <a:lumOff val="25000"/>
                  </a:schemeClr>
                </a:solidFill>
                <a:ea typeface="Lato Light" panose="020F0502020204030203" pitchFamily="34" charset="0"/>
                <a:cs typeface="Lato Light" panose="020F0502020204030203" pitchFamily="34" charset="0"/>
              </a:rPr>
              <a:t>Maps</a:t>
            </a:r>
          </a:p>
          <a:p>
            <a:pPr marL="457200" indent="-457200">
              <a:spcBef>
                <a:spcPts val="1200"/>
              </a:spcBef>
              <a:buFont typeface="+mj-lt"/>
              <a:buAutoNum type="arabicPeriod"/>
            </a:pPr>
            <a:r>
              <a:rPr lang="en-US" altLang="zh-CN" sz="1600" smtClean="0">
                <a:solidFill>
                  <a:schemeClr val="tx1">
                    <a:lumMod val="75000"/>
                    <a:lumOff val="25000"/>
                  </a:schemeClr>
                </a:solidFill>
                <a:ea typeface="Lato Light" panose="020F0502020204030203" pitchFamily="34" charset="0"/>
                <a:cs typeface="Lato Light" panose="020F0502020204030203" pitchFamily="34" charset="0"/>
              </a:rPr>
              <a:t>Contact Us</a:t>
            </a:r>
          </a:p>
          <a:p>
            <a:pPr marL="457200" indent="-457200">
              <a:spcBef>
                <a:spcPts val="1200"/>
              </a:spcBef>
            </a:pPr>
            <a:endParaRPr lang="en-US" altLang="zh-CN" sz="1600" smtClean="0">
              <a:solidFill>
                <a:schemeClr val="tx1">
                  <a:lumMod val="75000"/>
                  <a:lumOff val="25000"/>
                </a:schemeClr>
              </a:solidFill>
              <a:ea typeface="Lato Light" panose="020F0502020204030203" pitchFamily="34" charset="0"/>
              <a:cs typeface="Lato Light" panose="020F0502020204030203" pitchFamily="34" charset="0"/>
            </a:endParaRPr>
          </a:p>
        </p:txBody>
      </p:sp>
      <p:sp>
        <p:nvSpPr>
          <p:cNvPr id="9" name="Rectangle 8"/>
          <p:cNvSpPr/>
          <p:nvPr/>
        </p:nvSpPr>
        <p:spPr>
          <a:xfrm>
            <a:off x="10356065" y="5680370"/>
            <a:ext cx="6770792" cy="757130"/>
          </a:xfrm>
          <a:prstGeom prst="rect">
            <a:avLst/>
          </a:prstGeom>
        </p:spPr>
        <p:txBody>
          <a:bodyPr wrap="square">
            <a:spAutoFit/>
          </a:bodyPr>
          <a:lstStyle/>
          <a:p>
            <a:pPr>
              <a:lnSpc>
                <a:spcPct val="120000"/>
              </a:lnSpc>
              <a:spcBef>
                <a:spcPts val="1200"/>
              </a:spcBef>
              <a:buSzPct val="50000"/>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2705144294"/>
      </p:ext>
    </p:extLst>
  </p:cSld>
  <p:clrMapOvr>
    <a:masterClrMapping/>
  </p:clrMapOvr>
  <p:transition spd="slow">
    <p:push dir="u"/>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000" fill="hold"/>
                                            <p:tgtEl>
                                              <p:spTgt spid="4"/>
                                            </p:tgtEl>
                                            <p:attrNameLst>
                                              <p:attrName>ppt_x</p:attrName>
                                            </p:attrNameLst>
                                          </p:cBhvr>
                                          <p:tavLst>
                                            <p:tav tm="0">
                                              <p:val>
                                                <p:strVal val="0-#ppt_w/2"/>
                                              </p:val>
                                            </p:tav>
                                            <p:tav tm="100000">
                                              <p:val>
                                                <p:strVal val="#ppt_x"/>
                                              </p:val>
                                            </p:tav>
                                          </p:tavLst>
                                        </p:anim>
                                        <p:anim calcmode="lin" valueType="num">
                                          <p:cBhvr additive="base">
                                            <p:cTn id="8" dur="100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2" fill="hold" grpId="0" nodeType="afterEffect" p14:presetBounceEnd="59000">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14:bounceEnd="59000">
                                          <p:cBhvr additive="base">
                                            <p:cTn id="12" dur="1250" fill="hold"/>
                                            <p:tgtEl>
                                              <p:spTgt spid="6"/>
                                            </p:tgtEl>
                                            <p:attrNameLst>
                                              <p:attrName>ppt_x</p:attrName>
                                            </p:attrNameLst>
                                          </p:cBhvr>
                                          <p:tavLst>
                                            <p:tav tm="0">
                                              <p:val>
                                                <p:strVal val="1+#ppt_w/2"/>
                                              </p:val>
                                            </p:tav>
                                            <p:tav tm="100000">
                                              <p:val>
                                                <p:strVal val="#ppt_x"/>
                                              </p:val>
                                            </p:tav>
                                          </p:tavLst>
                                        </p:anim>
                                        <p:anim calcmode="lin" valueType="num" p14:bounceEnd="59000">
                                          <p:cBhvr additive="base">
                                            <p:cTn id="13" dur="1250" fill="hold"/>
                                            <p:tgtEl>
                                              <p:spTgt spid="6"/>
                                            </p:tgtEl>
                                            <p:attrNameLst>
                                              <p:attrName>ppt_y</p:attrName>
                                            </p:attrNameLst>
                                          </p:cBhvr>
                                          <p:tavLst>
                                            <p:tav tm="0">
                                              <p:val>
                                                <p:strVal val="#ppt_y"/>
                                              </p:val>
                                            </p:tav>
                                            <p:tav tm="100000">
                                              <p:val>
                                                <p:strVal val="#ppt_y"/>
                                              </p:val>
                                            </p:tav>
                                          </p:tavLst>
                                        </p:anim>
                                      </p:childTnLst>
                                    </p:cTn>
                                  </p:par>
                                </p:childTnLst>
                              </p:cTn>
                            </p:par>
                            <p:par>
                              <p:cTn id="14" fill="hold">
                                <p:stCondLst>
                                  <p:cond delay="2250"/>
                                </p:stCondLst>
                                <p:childTnLst>
                                  <p:par>
                                    <p:cTn id="15" presetID="0" presetClass="entr" presetSubtype="0" fill="hold" grpId="0" nodeType="afterEffect">
                                      <p:stCondLst>
                                        <p:cond delay="0"/>
                                      </p:stCondLst>
                                      <p:iterate type="lt">
                                        <p:tmPct val="5000"/>
                                      </p:iterate>
                                      <p:childTnLst>
                                        <p:set>
                                          <p:cBhvr>
                                            <p:cTn id="16" dur="700" fill="hold">
                                              <p:stCondLst>
                                                <p:cond delay="0"/>
                                              </p:stCondLst>
                                            </p:cTn>
                                            <p:tgtEl>
                                              <p:spTgt spid="2"/>
                                            </p:tgtEl>
                                            <p:attrNameLst>
                                              <p:attrName>style.visibility</p:attrName>
                                            </p:attrNameLst>
                                          </p:cBhvr>
                                          <p:to>
                                            <p:strVal val="visible"/>
                                          </p:to>
                                        </p:set>
                                        <p:anim to="" calcmode="lin" valueType="num">
                                          <p:cBhvr>
                                            <p:cTn id="17" dur="700" fill="hold">
                                              <p:stCondLst>
                                                <p:cond delay="0"/>
                                              </p:stCondLst>
                                            </p:cTn>
                                            <p:tgtEl>
                                              <p:spTgt spid="2"/>
                                            </p:tgtEl>
                                            <p:attrNameLst>
                                              <p:attrName>ppt_x</p:attrName>
                                            </p:attrNameLst>
                                          </p:cBhvr>
                                          <p:tavLst>
                                            <p:tav tm="0" fmla="#ppt_x-#ppt_w*1.2*((1.5-1.5*$)^3-(1.5-1.5*$)^2)">
                                              <p:val>
                                                <p:strVal val="0"/>
                                              </p:val>
                                            </p:tav>
                                            <p:tav tm="100000">
                                              <p:val>
                                                <p:strVal val="1"/>
                                              </p:val>
                                            </p:tav>
                                          </p:tavLst>
                                        </p:anim>
                                        <p:anim to="" calcmode="lin" valueType="num">
                                          <p:cBhvr>
                                            <p:cTn id="18" dur="700" fill="hold">
                                              <p:stCondLst>
                                                <p:cond delay="0"/>
                                              </p:stCondLst>
                                            </p:cTn>
                                            <p:tgtEl>
                                              <p:spTgt spid="2"/>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9" dur="700" fill="hold">
                                              <p:stCondLst>
                                                <p:cond delay="0"/>
                                              </p:stCondLst>
                                            </p:cTn>
                                            <p:tgtEl>
                                              <p:spTgt spid="2"/>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20" fill="hold">
                                <p:stCondLst>
                                  <p:cond delay="3615"/>
                                </p:stCondLst>
                                <p:childTnLst>
                                  <p:par>
                                    <p:cTn id="21" presetID="10" presetClass="entr" presetSubtype="0" fill="hold" grpId="0"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fade">
                                          <p:cBhvr>
                                            <p:cTn id="23" dur="500"/>
                                            <p:tgtEl>
                                              <p:spTgt spid="9"/>
                                            </p:tgtEl>
                                          </p:cBhvr>
                                        </p:animEffect>
                                      </p:childTnLst>
                                    </p:cTn>
                                  </p:par>
                                </p:childTnLst>
                              </p:cTn>
                            </p:par>
                            <p:par>
                              <p:cTn id="24" fill="hold">
                                <p:stCondLst>
                                  <p:cond delay="4115"/>
                                </p:stCondLst>
                                <p:childTnLst>
                                  <p:par>
                                    <p:cTn id="25" presetID="2" presetClass="entr" presetSubtype="4" decel="100000" fill="hold" grpId="0" nodeType="afterEffect">
                                      <p:stCondLst>
                                        <p:cond delay="0"/>
                                      </p:stCondLst>
                                      <p:childTnLst>
                                        <p:set>
                                          <p:cBhvr>
                                            <p:cTn id="26" dur="1" fill="hold">
                                              <p:stCondLst>
                                                <p:cond delay="0"/>
                                              </p:stCondLst>
                                            </p:cTn>
                                            <p:tgtEl>
                                              <p:spTgt spid="3">
                                                <p:txEl>
                                                  <p:pRg st="0" end="0"/>
                                                </p:txEl>
                                              </p:spTgt>
                                            </p:tgtEl>
                                            <p:attrNameLst>
                                              <p:attrName>style.visibility</p:attrName>
                                            </p:attrNameLst>
                                          </p:cBhvr>
                                          <p:to>
                                            <p:strVal val="visible"/>
                                          </p:to>
                                        </p:set>
                                        <p:anim calcmode="lin" valueType="num">
                                          <p:cBhvr additive="base">
                                            <p:cTn id="27"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28" dur="1000" fill="hold"/>
                                            <p:tgtEl>
                                              <p:spTgt spid="3">
                                                <p:txEl>
                                                  <p:pRg st="0" end="0"/>
                                                </p:txEl>
                                              </p:spTgt>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100"/>
                                      </p:stCondLst>
                                      <p:childTnLst>
                                        <p:set>
                                          <p:cBhvr>
                                            <p:cTn id="30" dur="1" fill="hold">
                                              <p:stCondLst>
                                                <p:cond delay="0"/>
                                              </p:stCondLst>
                                            </p:cTn>
                                            <p:tgtEl>
                                              <p:spTgt spid="3">
                                                <p:txEl>
                                                  <p:pRg st="1" end="1"/>
                                                </p:txEl>
                                              </p:spTgt>
                                            </p:tgtEl>
                                            <p:attrNameLst>
                                              <p:attrName>style.visibility</p:attrName>
                                            </p:attrNameLst>
                                          </p:cBhvr>
                                          <p:to>
                                            <p:strVal val="visible"/>
                                          </p:to>
                                        </p:set>
                                        <p:anim calcmode="lin" valueType="num">
                                          <p:cBhvr additive="base">
                                            <p:cTn id="31"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32" dur="1000" fill="hold"/>
                                            <p:tgtEl>
                                              <p:spTgt spid="3">
                                                <p:txEl>
                                                  <p:pRg st="1" end="1"/>
                                                </p:txEl>
                                              </p:spTgt>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200"/>
                                      </p:stCondLst>
                                      <p:childTnLst>
                                        <p:set>
                                          <p:cBhvr>
                                            <p:cTn id="34" dur="1" fill="hold">
                                              <p:stCondLst>
                                                <p:cond delay="0"/>
                                              </p:stCondLst>
                                            </p:cTn>
                                            <p:tgtEl>
                                              <p:spTgt spid="3">
                                                <p:txEl>
                                                  <p:pRg st="2" end="2"/>
                                                </p:txEl>
                                              </p:spTgt>
                                            </p:tgtEl>
                                            <p:attrNameLst>
                                              <p:attrName>style.visibility</p:attrName>
                                            </p:attrNameLst>
                                          </p:cBhvr>
                                          <p:to>
                                            <p:strVal val="visible"/>
                                          </p:to>
                                        </p:set>
                                        <p:anim calcmode="lin" valueType="num">
                                          <p:cBhvr additive="base">
                                            <p:cTn id="35"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3">
                                                <p:txEl>
                                                  <p:pRg st="2" end="2"/>
                                                </p:txEl>
                                              </p:spTgt>
                                            </p:tgtEl>
                                            <p:attrNameLst>
                                              <p:attrName>ppt_y</p:attrName>
                                            </p:attrNameLst>
                                          </p:cBhvr>
                                          <p:tavLst>
                                            <p:tav tm="0">
                                              <p:val>
                                                <p:strVal val="1+#ppt_h/2"/>
                                              </p:val>
                                            </p:tav>
                                            <p:tav tm="100000">
                                              <p:val>
                                                <p:strVal val="#ppt_y"/>
                                              </p:val>
                                            </p:tav>
                                          </p:tavLst>
                                        </p:anim>
                                      </p:childTnLst>
                                    </p:cTn>
                                  </p:par>
                                  <p:par>
                                    <p:cTn id="37" presetID="2" presetClass="entr" presetSubtype="4" decel="100000" fill="hold" grpId="0" nodeType="withEffect">
                                      <p:stCondLst>
                                        <p:cond delay="300"/>
                                      </p:stCondLst>
                                      <p:childTnLst>
                                        <p:set>
                                          <p:cBhvr>
                                            <p:cTn id="38" dur="1" fill="hold">
                                              <p:stCondLst>
                                                <p:cond delay="0"/>
                                              </p:stCondLst>
                                            </p:cTn>
                                            <p:tgtEl>
                                              <p:spTgt spid="3">
                                                <p:txEl>
                                                  <p:pRg st="3" end="3"/>
                                                </p:txEl>
                                              </p:spTgt>
                                            </p:tgtEl>
                                            <p:attrNameLst>
                                              <p:attrName>style.visibility</p:attrName>
                                            </p:attrNameLst>
                                          </p:cBhvr>
                                          <p:to>
                                            <p:strVal val="visible"/>
                                          </p:to>
                                        </p:set>
                                        <p:anim calcmode="lin" valueType="num">
                                          <p:cBhvr additive="base">
                                            <p:cTn id="39"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40" dur="1000" fill="hold"/>
                                            <p:tgtEl>
                                              <p:spTgt spid="3">
                                                <p:txEl>
                                                  <p:pRg st="3" end="3"/>
                                                </p:txEl>
                                              </p:spTgt>
                                            </p:tgtEl>
                                            <p:attrNameLst>
                                              <p:attrName>ppt_y</p:attrName>
                                            </p:attrNameLst>
                                          </p:cBhvr>
                                          <p:tavLst>
                                            <p:tav tm="0">
                                              <p:val>
                                                <p:strVal val="1+#ppt_h/2"/>
                                              </p:val>
                                            </p:tav>
                                            <p:tav tm="100000">
                                              <p:val>
                                                <p:strVal val="#ppt_y"/>
                                              </p:val>
                                            </p:tav>
                                          </p:tavLst>
                                        </p:anim>
                                      </p:childTnLst>
                                    </p:cTn>
                                  </p:par>
                                  <p:par>
                                    <p:cTn id="41" presetID="2" presetClass="entr" presetSubtype="4" decel="100000" fill="hold" grpId="0" nodeType="withEffect">
                                      <p:stCondLst>
                                        <p:cond delay="400"/>
                                      </p:stCondLst>
                                      <p:childTnLst>
                                        <p:set>
                                          <p:cBhvr>
                                            <p:cTn id="42" dur="1" fill="hold">
                                              <p:stCondLst>
                                                <p:cond delay="0"/>
                                              </p:stCondLst>
                                            </p:cTn>
                                            <p:tgtEl>
                                              <p:spTgt spid="3">
                                                <p:txEl>
                                                  <p:pRg st="4" end="4"/>
                                                </p:txEl>
                                              </p:spTgt>
                                            </p:tgtEl>
                                            <p:attrNameLst>
                                              <p:attrName>style.visibility</p:attrName>
                                            </p:attrNameLst>
                                          </p:cBhvr>
                                          <p:to>
                                            <p:strVal val="visible"/>
                                          </p:to>
                                        </p:set>
                                        <p:anim calcmode="lin" valueType="num">
                                          <p:cBhvr additive="base">
                                            <p:cTn id="43"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44" dur="1000" fill="hold"/>
                                            <p:tgtEl>
                                              <p:spTgt spid="3">
                                                <p:txEl>
                                                  <p:pRg st="4" end="4"/>
                                                </p:txEl>
                                              </p:spTgt>
                                            </p:tgtEl>
                                            <p:attrNameLst>
                                              <p:attrName>ppt_y</p:attrName>
                                            </p:attrNameLst>
                                          </p:cBhvr>
                                          <p:tavLst>
                                            <p:tav tm="0">
                                              <p:val>
                                                <p:strVal val="1+#ppt_h/2"/>
                                              </p:val>
                                            </p:tav>
                                            <p:tav tm="100000">
                                              <p:val>
                                                <p:strVal val="#ppt_y"/>
                                              </p:val>
                                            </p:tav>
                                          </p:tavLst>
                                        </p:anim>
                                      </p:childTnLst>
                                    </p:cTn>
                                  </p:par>
                                  <p:par>
                                    <p:cTn id="45" presetID="2" presetClass="entr" presetSubtype="4" decel="100000" fill="hold" grpId="0" nodeType="withEffect">
                                      <p:stCondLst>
                                        <p:cond delay="500"/>
                                      </p:stCondLst>
                                      <p:childTnLst>
                                        <p:set>
                                          <p:cBhvr>
                                            <p:cTn id="46" dur="1" fill="hold">
                                              <p:stCondLst>
                                                <p:cond delay="0"/>
                                              </p:stCondLst>
                                            </p:cTn>
                                            <p:tgtEl>
                                              <p:spTgt spid="3">
                                                <p:txEl>
                                                  <p:pRg st="5" end="5"/>
                                                </p:txEl>
                                              </p:spTgt>
                                            </p:tgtEl>
                                            <p:attrNameLst>
                                              <p:attrName>style.visibility</p:attrName>
                                            </p:attrNameLst>
                                          </p:cBhvr>
                                          <p:to>
                                            <p:strVal val="visible"/>
                                          </p:to>
                                        </p:set>
                                        <p:anim calcmode="lin" valueType="num">
                                          <p:cBhvr additive="base">
                                            <p:cTn id="47" dur="10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48" dur="1000" fill="hold"/>
                                            <p:tgtEl>
                                              <p:spTgt spid="3">
                                                <p:txEl>
                                                  <p:pRg st="5" end="5"/>
                                                </p:txEl>
                                              </p:spTgt>
                                            </p:tgtEl>
                                            <p:attrNameLst>
                                              <p:attrName>ppt_y</p:attrName>
                                            </p:attrNameLst>
                                          </p:cBhvr>
                                          <p:tavLst>
                                            <p:tav tm="0">
                                              <p:val>
                                                <p:strVal val="1+#ppt_h/2"/>
                                              </p:val>
                                            </p:tav>
                                            <p:tav tm="100000">
                                              <p:val>
                                                <p:strVal val="#ppt_y"/>
                                              </p:val>
                                            </p:tav>
                                          </p:tavLst>
                                        </p:anim>
                                      </p:childTnLst>
                                    </p:cTn>
                                  </p:par>
                                  <p:par>
                                    <p:cTn id="49" presetID="2" presetClass="entr" presetSubtype="4" decel="100000" fill="hold" grpId="0" nodeType="withEffect">
                                      <p:stCondLst>
                                        <p:cond delay="600"/>
                                      </p:stCondLst>
                                      <p:childTnLst>
                                        <p:set>
                                          <p:cBhvr>
                                            <p:cTn id="50" dur="1" fill="hold">
                                              <p:stCondLst>
                                                <p:cond delay="0"/>
                                              </p:stCondLst>
                                            </p:cTn>
                                            <p:tgtEl>
                                              <p:spTgt spid="3">
                                                <p:txEl>
                                                  <p:pRg st="6" end="6"/>
                                                </p:txEl>
                                              </p:spTgt>
                                            </p:tgtEl>
                                            <p:attrNameLst>
                                              <p:attrName>style.visibility</p:attrName>
                                            </p:attrNameLst>
                                          </p:cBhvr>
                                          <p:to>
                                            <p:strVal val="visible"/>
                                          </p:to>
                                        </p:set>
                                        <p:anim calcmode="lin" valueType="num">
                                          <p:cBhvr additive="base">
                                            <p:cTn id="51" dur="10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52" dur="1000" fill="hold"/>
                                            <p:tgtEl>
                                              <p:spTgt spid="3">
                                                <p:txEl>
                                                  <p:pRg st="6" end="6"/>
                                                </p:txEl>
                                              </p:spTgt>
                                            </p:tgtEl>
                                            <p:attrNameLst>
                                              <p:attrName>ppt_y</p:attrName>
                                            </p:attrNameLst>
                                          </p:cBhvr>
                                          <p:tavLst>
                                            <p:tav tm="0">
                                              <p:val>
                                                <p:strVal val="1+#ppt_h/2"/>
                                              </p:val>
                                            </p:tav>
                                            <p:tav tm="100000">
                                              <p:val>
                                                <p:strVal val="#ppt_y"/>
                                              </p:val>
                                            </p:tav>
                                          </p:tavLst>
                                        </p:anim>
                                      </p:childTnLst>
                                    </p:cTn>
                                  </p:par>
                                  <p:par>
                                    <p:cTn id="53" presetID="2" presetClass="entr" presetSubtype="4" decel="100000" fill="hold" grpId="0" nodeType="withEffect">
                                      <p:stCondLst>
                                        <p:cond delay="700"/>
                                      </p:stCondLst>
                                      <p:childTnLst>
                                        <p:set>
                                          <p:cBhvr>
                                            <p:cTn id="54" dur="1" fill="hold">
                                              <p:stCondLst>
                                                <p:cond delay="0"/>
                                              </p:stCondLst>
                                            </p:cTn>
                                            <p:tgtEl>
                                              <p:spTgt spid="3">
                                                <p:txEl>
                                                  <p:pRg st="7" end="7"/>
                                                </p:txEl>
                                              </p:spTgt>
                                            </p:tgtEl>
                                            <p:attrNameLst>
                                              <p:attrName>style.visibility</p:attrName>
                                            </p:attrNameLst>
                                          </p:cBhvr>
                                          <p:to>
                                            <p:strVal val="visible"/>
                                          </p:to>
                                        </p:set>
                                        <p:anim calcmode="lin" valueType="num">
                                          <p:cBhvr additive="base">
                                            <p:cTn id="55" dur="1000" fill="hold"/>
                                            <p:tgtEl>
                                              <p:spTgt spid="3">
                                                <p:txEl>
                                                  <p:pRg st="7" end="7"/>
                                                </p:txEl>
                                              </p:spTgt>
                                            </p:tgtEl>
                                            <p:attrNameLst>
                                              <p:attrName>ppt_x</p:attrName>
                                            </p:attrNameLst>
                                          </p:cBhvr>
                                          <p:tavLst>
                                            <p:tav tm="0">
                                              <p:val>
                                                <p:strVal val="#ppt_x"/>
                                              </p:val>
                                            </p:tav>
                                            <p:tav tm="100000">
                                              <p:val>
                                                <p:strVal val="#ppt_x"/>
                                              </p:val>
                                            </p:tav>
                                          </p:tavLst>
                                        </p:anim>
                                        <p:anim calcmode="lin" valueType="num">
                                          <p:cBhvr additive="base">
                                            <p:cTn id="56" dur="1000" fill="hold"/>
                                            <p:tgtEl>
                                              <p:spTgt spid="3">
                                                <p:txEl>
                                                  <p:pRg st="7" end="7"/>
                                                </p:txEl>
                                              </p:spTgt>
                                            </p:tgtEl>
                                            <p:attrNameLst>
                                              <p:attrName>ppt_y</p:attrName>
                                            </p:attrNameLst>
                                          </p:cBhvr>
                                          <p:tavLst>
                                            <p:tav tm="0">
                                              <p:val>
                                                <p:strVal val="1+#ppt_h/2"/>
                                              </p:val>
                                            </p:tav>
                                            <p:tav tm="100000">
                                              <p:val>
                                                <p:strVal val="#ppt_y"/>
                                              </p:val>
                                            </p:tav>
                                          </p:tavLst>
                                        </p:anim>
                                      </p:childTnLst>
                                    </p:cTn>
                                  </p:par>
                                  <p:par>
                                    <p:cTn id="57" presetID="2" presetClass="entr" presetSubtype="4" decel="100000" fill="hold" grpId="0" nodeType="withEffect">
                                      <p:stCondLst>
                                        <p:cond delay="800"/>
                                      </p:stCondLst>
                                      <p:childTnLst>
                                        <p:set>
                                          <p:cBhvr>
                                            <p:cTn id="58" dur="1" fill="hold">
                                              <p:stCondLst>
                                                <p:cond delay="0"/>
                                              </p:stCondLst>
                                            </p:cTn>
                                            <p:tgtEl>
                                              <p:spTgt spid="3">
                                                <p:txEl>
                                                  <p:pRg st="8" end="8"/>
                                                </p:txEl>
                                              </p:spTgt>
                                            </p:tgtEl>
                                            <p:attrNameLst>
                                              <p:attrName>style.visibility</p:attrName>
                                            </p:attrNameLst>
                                          </p:cBhvr>
                                          <p:to>
                                            <p:strVal val="visible"/>
                                          </p:to>
                                        </p:set>
                                        <p:anim calcmode="lin" valueType="num">
                                          <p:cBhvr additive="base">
                                            <p:cTn id="59" dur="1000" fill="hold"/>
                                            <p:tgtEl>
                                              <p:spTgt spid="3">
                                                <p:txEl>
                                                  <p:pRg st="8" end="8"/>
                                                </p:txEl>
                                              </p:spTgt>
                                            </p:tgtEl>
                                            <p:attrNameLst>
                                              <p:attrName>ppt_x</p:attrName>
                                            </p:attrNameLst>
                                          </p:cBhvr>
                                          <p:tavLst>
                                            <p:tav tm="0">
                                              <p:val>
                                                <p:strVal val="#ppt_x"/>
                                              </p:val>
                                            </p:tav>
                                            <p:tav tm="100000">
                                              <p:val>
                                                <p:strVal val="#ppt_x"/>
                                              </p:val>
                                            </p:tav>
                                          </p:tavLst>
                                        </p:anim>
                                        <p:anim calcmode="lin" valueType="num">
                                          <p:cBhvr additive="base">
                                            <p:cTn id="60" dur="1000" fill="hold"/>
                                            <p:tgtEl>
                                              <p:spTgt spid="3">
                                                <p:txEl>
                                                  <p:pRg st="8" end="8"/>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 grpId="0"/>
          <p:bldP spid="3" grpId="0" uiExpand="1" build="p"/>
          <p:bldP spid="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000" fill="hold"/>
                                            <p:tgtEl>
                                              <p:spTgt spid="4"/>
                                            </p:tgtEl>
                                            <p:attrNameLst>
                                              <p:attrName>ppt_x</p:attrName>
                                            </p:attrNameLst>
                                          </p:cBhvr>
                                          <p:tavLst>
                                            <p:tav tm="0">
                                              <p:val>
                                                <p:strVal val="0-#ppt_w/2"/>
                                              </p:val>
                                            </p:tav>
                                            <p:tav tm="100000">
                                              <p:val>
                                                <p:strVal val="#ppt_x"/>
                                              </p:val>
                                            </p:tav>
                                          </p:tavLst>
                                        </p:anim>
                                        <p:anim calcmode="lin" valueType="num">
                                          <p:cBhvr additive="base">
                                            <p:cTn id="8" dur="100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2"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1250" fill="hold"/>
                                            <p:tgtEl>
                                              <p:spTgt spid="6"/>
                                            </p:tgtEl>
                                            <p:attrNameLst>
                                              <p:attrName>ppt_x</p:attrName>
                                            </p:attrNameLst>
                                          </p:cBhvr>
                                          <p:tavLst>
                                            <p:tav tm="0">
                                              <p:val>
                                                <p:strVal val="1+#ppt_w/2"/>
                                              </p:val>
                                            </p:tav>
                                            <p:tav tm="100000">
                                              <p:val>
                                                <p:strVal val="#ppt_x"/>
                                              </p:val>
                                            </p:tav>
                                          </p:tavLst>
                                        </p:anim>
                                        <p:anim calcmode="lin" valueType="num">
                                          <p:cBhvr additive="base">
                                            <p:cTn id="13" dur="1250" fill="hold"/>
                                            <p:tgtEl>
                                              <p:spTgt spid="6"/>
                                            </p:tgtEl>
                                            <p:attrNameLst>
                                              <p:attrName>ppt_y</p:attrName>
                                            </p:attrNameLst>
                                          </p:cBhvr>
                                          <p:tavLst>
                                            <p:tav tm="0">
                                              <p:val>
                                                <p:strVal val="#ppt_y"/>
                                              </p:val>
                                            </p:tav>
                                            <p:tav tm="100000">
                                              <p:val>
                                                <p:strVal val="#ppt_y"/>
                                              </p:val>
                                            </p:tav>
                                          </p:tavLst>
                                        </p:anim>
                                      </p:childTnLst>
                                    </p:cTn>
                                  </p:par>
                                </p:childTnLst>
                              </p:cTn>
                            </p:par>
                            <p:par>
                              <p:cTn id="14" fill="hold">
                                <p:stCondLst>
                                  <p:cond delay="2250"/>
                                </p:stCondLst>
                                <p:childTnLst>
                                  <p:par>
                                    <p:cTn id="15" presetID="0" presetClass="entr" presetSubtype="0" fill="hold" grpId="0" nodeType="afterEffect">
                                      <p:stCondLst>
                                        <p:cond delay="0"/>
                                      </p:stCondLst>
                                      <p:iterate type="lt">
                                        <p:tmPct val="5000"/>
                                      </p:iterate>
                                      <p:childTnLst>
                                        <p:set>
                                          <p:cBhvr>
                                            <p:cTn id="16" dur="700" fill="hold">
                                              <p:stCondLst>
                                                <p:cond delay="0"/>
                                              </p:stCondLst>
                                            </p:cTn>
                                            <p:tgtEl>
                                              <p:spTgt spid="2"/>
                                            </p:tgtEl>
                                            <p:attrNameLst>
                                              <p:attrName>style.visibility</p:attrName>
                                            </p:attrNameLst>
                                          </p:cBhvr>
                                          <p:to>
                                            <p:strVal val="visible"/>
                                          </p:to>
                                        </p:set>
                                        <p:anim to="" calcmode="lin" valueType="num">
                                          <p:cBhvr>
                                            <p:cTn id="17" dur="700" fill="hold">
                                              <p:stCondLst>
                                                <p:cond delay="0"/>
                                              </p:stCondLst>
                                            </p:cTn>
                                            <p:tgtEl>
                                              <p:spTgt spid="2"/>
                                            </p:tgtEl>
                                            <p:attrNameLst>
                                              <p:attrName>ppt_x</p:attrName>
                                            </p:attrNameLst>
                                          </p:cBhvr>
                                          <p:tavLst>
                                            <p:tav tm="0" fmla="#ppt_x-#ppt_w*1.2*((1.5-1.5*$)^3-(1.5-1.5*$)^2)">
                                              <p:val>
                                                <p:strVal val="0"/>
                                              </p:val>
                                            </p:tav>
                                            <p:tav tm="100000">
                                              <p:val>
                                                <p:strVal val="1"/>
                                              </p:val>
                                            </p:tav>
                                          </p:tavLst>
                                        </p:anim>
                                        <p:anim to="" calcmode="lin" valueType="num">
                                          <p:cBhvr>
                                            <p:cTn id="18" dur="700" fill="hold">
                                              <p:stCondLst>
                                                <p:cond delay="0"/>
                                              </p:stCondLst>
                                            </p:cTn>
                                            <p:tgtEl>
                                              <p:spTgt spid="2"/>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9" dur="700" fill="hold">
                                              <p:stCondLst>
                                                <p:cond delay="0"/>
                                              </p:stCondLst>
                                            </p:cTn>
                                            <p:tgtEl>
                                              <p:spTgt spid="2"/>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20" fill="hold">
                                <p:stCondLst>
                                  <p:cond delay="3615"/>
                                </p:stCondLst>
                                <p:childTnLst>
                                  <p:par>
                                    <p:cTn id="21" presetID="10" presetClass="entr" presetSubtype="0" fill="hold" grpId="0"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fade">
                                          <p:cBhvr>
                                            <p:cTn id="23" dur="500"/>
                                            <p:tgtEl>
                                              <p:spTgt spid="9"/>
                                            </p:tgtEl>
                                          </p:cBhvr>
                                        </p:animEffect>
                                      </p:childTnLst>
                                    </p:cTn>
                                  </p:par>
                                </p:childTnLst>
                              </p:cTn>
                            </p:par>
                            <p:par>
                              <p:cTn id="24" fill="hold">
                                <p:stCondLst>
                                  <p:cond delay="4115"/>
                                </p:stCondLst>
                                <p:childTnLst>
                                  <p:par>
                                    <p:cTn id="25" presetID="2" presetClass="entr" presetSubtype="4" decel="100000" fill="hold" grpId="0" nodeType="afterEffect">
                                      <p:stCondLst>
                                        <p:cond delay="0"/>
                                      </p:stCondLst>
                                      <p:childTnLst>
                                        <p:set>
                                          <p:cBhvr>
                                            <p:cTn id="26" dur="1" fill="hold">
                                              <p:stCondLst>
                                                <p:cond delay="0"/>
                                              </p:stCondLst>
                                            </p:cTn>
                                            <p:tgtEl>
                                              <p:spTgt spid="3">
                                                <p:txEl>
                                                  <p:pRg st="0" end="0"/>
                                                </p:txEl>
                                              </p:spTgt>
                                            </p:tgtEl>
                                            <p:attrNameLst>
                                              <p:attrName>style.visibility</p:attrName>
                                            </p:attrNameLst>
                                          </p:cBhvr>
                                          <p:to>
                                            <p:strVal val="visible"/>
                                          </p:to>
                                        </p:set>
                                        <p:anim calcmode="lin" valueType="num">
                                          <p:cBhvr additive="base">
                                            <p:cTn id="27"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28" dur="1000" fill="hold"/>
                                            <p:tgtEl>
                                              <p:spTgt spid="3">
                                                <p:txEl>
                                                  <p:pRg st="0" end="0"/>
                                                </p:txEl>
                                              </p:spTgt>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100"/>
                                      </p:stCondLst>
                                      <p:childTnLst>
                                        <p:set>
                                          <p:cBhvr>
                                            <p:cTn id="30" dur="1" fill="hold">
                                              <p:stCondLst>
                                                <p:cond delay="0"/>
                                              </p:stCondLst>
                                            </p:cTn>
                                            <p:tgtEl>
                                              <p:spTgt spid="3">
                                                <p:txEl>
                                                  <p:pRg st="1" end="1"/>
                                                </p:txEl>
                                              </p:spTgt>
                                            </p:tgtEl>
                                            <p:attrNameLst>
                                              <p:attrName>style.visibility</p:attrName>
                                            </p:attrNameLst>
                                          </p:cBhvr>
                                          <p:to>
                                            <p:strVal val="visible"/>
                                          </p:to>
                                        </p:set>
                                        <p:anim calcmode="lin" valueType="num">
                                          <p:cBhvr additive="base">
                                            <p:cTn id="31"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32" dur="1000" fill="hold"/>
                                            <p:tgtEl>
                                              <p:spTgt spid="3">
                                                <p:txEl>
                                                  <p:pRg st="1" end="1"/>
                                                </p:txEl>
                                              </p:spTgt>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200"/>
                                      </p:stCondLst>
                                      <p:childTnLst>
                                        <p:set>
                                          <p:cBhvr>
                                            <p:cTn id="34" dur="1" fill="hold">
                                              <p:stCondLst>
                                                <p:cond delay="0"/>
                                              </p:stCondLst>
                                            </p:cTn>
                                            <p:tgtEl>
                                              <p:spTgt spid="3">
                                                <p:txEl>
                                                  <p:pRg st="2" end="2"/>
                                                </p:txEl>
                                              </p:spTgt>
                                            </p:tgtEl>
                                            <p:attrNameLst>
                                              <p:attrName>style.visibility</p:attrName>
                                            </p:attrNameLst>
                                          </p:cBhvr>
                                          <p:to>
                                            <p:strVal val="visible"/>
                                          </p:to>
                                        </p:set>
                                        <p:anim calcmode="lin" valueType="num">
                                          <p:cBhvr additive="base">
                                            <p:cTn id="35"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3">
                                                <p:txEl>
                                                  <p:pRg st="2" end="2"/>
                                                </p:txEl>
                                              </p:spTgt>
                                            </p:tgtEl>
                                            <p:attrNameLst>
                                              <p:attrName>ppt_y</p:attrName>
                                            </p:attrNameLst>
                                          </p:cBhvr>
                                          <p:tavLst>
                                            <p:tav tm="0">
                                              <p:val>
                                                <p:strVal val="1+#ppt_h/2"/>
                                              </p:val>
                                            </p:tav>
                                            <p:tav tm="100000">
                                              <p:val>
                                                <p:strVal val="#ppt_y"/>
                                              </p:val>
                                            </p:tav>
                                          </p:tavLst>
                                        </p:anim>
                                      </p:childTnLst>
                                    </p:cTn>
                                  </p:par>
                                  <p:par>
                                    <p:cTn id="37" presetID="2" presetClass="entr" presetSubtype="4" decel="100000" fill="hold" grpId="0" nodeType="withEffect">
                                      <p:stCondLst>
                                        <p:cond delay="300"/>
                                      </p:stCondLst>
                                      <p:childTnLst>
                                        <p:set>
                                          <p:cBhvr>
                                            <p:cTn id="38" dur="1" fill="hold">
                                              <p:stCondLst>
                                                <p:cond delay="0"/>
                                              </p:stCondLst>
                                            </p:cTn>
                                            <p:tgtEl>
                                              <p:spTgt spid="3">
                                                <p:txEl>
                                                  <p:pRg st="3" end="3"/>
                                                </p:txEl>
                                              </p:spTgt>
                                            </p:tgtEl>
                                            <p:attrNameLst>
                                              <p:attrName>style.visibility</p:attrName>
                                            </p:attrNameLst>
                                          </p:cBhvr>
                                          <p:to>
                                            <p:strVal val="visible"/>
                                          </p:to>
                                        </p:set>
                                        <p:anim calcmode="lin" valueType="num">
                                          <p:cBhvr additive="base">
                                            <p:cTn id="39"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40" dur="1000" fill="hold"/>
                                            <p:tgtEl>
                                              <p:spTgt spid="3">
                                                <p:txEl>
                                                  <p:pRg st="3" end="3"/>
                                                </p:txEl>
                                              </p:spTgt>
                                            </p:tgtEl>
                                            <p:attrNameLst>
                                              <p:attrName>ppt_y</p:attrName>
                                            </p:attrNameLst>
                                          </p:cBhvr>
                                          <p:tavLst>
                                            <p:tav tm="0">
                                              <p:val>
                                                <p:strVal val="1+#ppt_h/2"/>
                                              </p:val>
                                            </p:tav>
                                            <p:tav tm="100000">
                                              <p:val>
                                                <p:strVal val="#ppt_y"/>
                                              </p:val>
                                            </p:tav>
                                          </p:tavLst>
                                        </p:anim>
                                      </p:childTnLst>
                                    </p:cTn>
                                  </p:par>
                                  <p:par>
                                    <p:cTn id="41" presetID="2" presetClass="entr" presetSubtype="4" decel="100000" fill="hold" grpId="0" nodeType="withEffect">
                                      <p:stCondLst>
                                        <p:cond delay="400"/>
                                      </p:stCondLst>
                                      <p:childTnLst>
                                        <p:set>
                                          <p:cBhvr>
                                            <p:cTn id="42" dur="1" fill="hold">
                                              <p:stCondLst>
                                                <p:cond delay="0"/>
                                              </p:stCondLst>
                                            </p:cTn>
                                            <p:tgtEl>
                                              <p:spTgt spid="3">
                                                <p:txEl>
                                                  <p:pRg st="4" end="4"/>
                                                </p:txEl>
                                              </p:spTgt>
                                            </p:tgtEl>
                                            <p:attrNameLst>
                                              <p:attrName>style.visibility</p:attrName>
                                            </p:attrNameLst>
                                          </p:cBhvr>
                                          <p:to>
                                            <p:strVal val="visible"/>
                                          </p:to>
                                        </p:set>
                                        <p:anim calcmode="lin" valueType="num">
                                          <p:cBhvr additive="base">
                                            <p:cTn id="43"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44" dur="1000" fill="hold"/>
                                            <p:tgtEl>
                                              <p:spTgt spid="3">
                                                <p:txEl>
                                                  <p:pRg st="4" end="4"/>
                                                </p:txEl>
                                              </p:spTgt>
                                            </p:tgtEl>
                                            <p:attrNameLst>
                                              <p:attrName>ppt_y</p:attrName>
                                            </p:attrNameLst>
                                          </p:cBhvr>
                                          <p:tavLst>
                                            <p:tav tm="0">
                                              <p:val>
                                                <p:strVal val="1+#ppt_h/2"/>
                                              </p:val>
                                            </p:tav>
                                            <p:tav tm="100000">
                                              <p:val>
                                                <p:strVal val="#ppt_y"/>
                                              </p:val>
                                            </p:tav>
                                          </p:tavLst>
                                        </p:anim>
                                      </p:childTnLst>
                                    </p:cTn>
                                  </p:par>
                                  <p:par>
                                    <p:cTn id="45" presetID="2" presetClass="entr" presetSubtype="4" decel="100000" fill="hold" grpId="0" nodeType="withEffect">
                                      <p:stCondLst>
                                        <p:cond delay="500"/>
                                      </p:stCondLst>
                                      <p:childTnLst>
                                        <p:set>
                                          <p:cBhvr>
                                            <p:cTn id="46" dur="1" fill="hold">
                                              <p:stCondLst>
                                                <p:cond delay="0"/>
                                              </p:stCondLst>
                                            </p:cTn>
                                            <p:tgtEl>
                                              <p:spTgt spid="3">
                                                <p:txEl>
                                                  <p:pRg st="5" end="5"/>
                                                </p:txEl>
                                              </p:spTgt>
                                            </p:tgtEl>
                                            <p:attrNameLst>
                                              <p:attrName>style.visibility</p:attrName>
                                            </p:attrNameLst>
                                          </p:cBhvr>
                                          <p:to>
                                            <p:strVal val="visible"/>
                                          </p:to>
                                        </p:set>
                                        <p:anim calcmode="lin" valueType="num">
                                          <p:cBhvr additive="base">
                                            <p:cTn id="47" dur="10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48" dur="1000" fill="hold"/>
                                            <p:tgtEl>
                                              <p:spTgt spid="3">
                                                <p:txEl>
                                                  <p:pRg st="5" end="5"/>
                                                </p:txEl>
                                              </p:spTgt>
                                            </p:tgtEl>
                                            <p:attrNameLst>
                                              <p:attrName>ppt_y</p:attrName>
                                            </p:attrNameLst>
                                          </p:cBhvr>
                                          <p:tavLst>
                                            <p:tav tm="0">
                                              <p:val>
                                                <p:strVal val="1+#ppt_h/2"/>
                                              </p:val>
                                            </p:tav>
                                            <p:tav tm="100000">
                                              <p:val>
                                                <p:strVal val="#ppt_y"/>
                                              </p:val>
                                            </p:tav>
                                          </p:tavLst>
                                        </p:anim>
                                      </p:childTnLst>
                                    </p:cTn>
                                  </p:par>
                                  <p:par>
                                    <p:cTn id="49" presetID="2" presetClass="entr" presetSubtype="4" decel="100000" fill="hold" grpId="0" nodeType="withEffect">
                                      <p:stCondLst>
                                        <p:cond delay="600"/>
                                      </p:stCondLst>
                                      <p:childTnLst>
                                        <p:set>
                                          <p:cBhvr>
                                            <p:cTn id="50" dur="1" fill="hold">
                                              <p:stCondLst>
                                                <p:cond delay="0"/>
                                              </p:stCondLst>
                                            </p:cTn>
                                            <p:tgtEl>
                                              <p:spTgt spid="3">
                                                <p:txEl>
                                                  <p:pRg st="6" end="6"/>
                                                </p:txEl>
                                              </p:spTgt>
                                            </p:tgtEl>
                                            <p:attrNameLst>
                                              <p:attrName>style.visibility</p:attrName>
                                            </p:attrNameLst>
                                          </p:cBhvr>
                                          <p:to>
                                            <p:strVal val="visible"/>
                                          </p:to>
                                        </p:set>
                                        <p:anim calcmode="lin" valueType="num">
                                          <p:cBhvr additive="base">
                                            <p:cTn id="51" dur="10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52" dur="1000" fill="hold"/>
                                            <p:tgtEl>
                                              <p:spTgt spid="3">
                                                <p:txEl>
                                                  <p:pRg st="6" end="6"/>
                                                </p:txEl>
                                              </p:spTgt>
                                            </p:tgtEl>
                                            <p:attrNameLst>
                                              <p:attrName>ppt_y</p:attrName>
                                            </p:attrNameLst>
                                          </p:cBhvr>
                                          <p:tavLst>
                                            <p:tav tm="0">
                                              <p:val>
                                                <p:strVal val="1+#ppt_h/2"/>
                                              </p:val>
                                            </p:tav>
                                            <p:tav tm="100000">
                                              <p:val>
                                                <p:strVal val="#ppt_y"/>
                                              </p:val>
                                            </p:tav>
                                          </p:tavLst>
                                        </p:anim>
                                      </p:childTnLst>
                                    </p:cTn>
                                  </p:par>
                                  <p:par>
                                    <p:cTn id="53" presetID="2" presetClass="entr" presetSubtype="4" decel="100000" fill="hold" grpId="0" nodeType="withEffect">
                                      <p:stCondLst>
                                        <p:cond delay="700"/>
                                      </p:stCondLst>
                                      <p:childTnLst>
                                        <p:set>
                                          <p:cBhvr>
                                            <p:cTn id="54" dur="1" fill="hold">
                                              <p:stCondLst>
                                                <p:cond delay="0"/>
                                              </p:stCondLst>
                                            </p:cTn>
                                            <p:tgtEl>
                                              <p:spTgt spid="3">
                                                <p:txEl>
                                                  <p:pRg st="7" end="7"/>
                                                </p:txEl>
                                              </p:spTgt>
                                            </p:tgtEl>
                                            <p:attrNameLst>
                                              <p:attrName>style.visibility</p:attrName>
                                            </p:attrNameLst>
                                          </p:cBhvr>
                                          <p:to>
                                            <p:strVal val="visible"/>
                                          </p:to>
                                        </p:set>
                                        <p:anim calcmode="lin" valueType="num">
                                          <p:cBhvr additive="base">
                                            <p:cTn id="55" dur="1000" fill="hold"/>
                                            <p:tgtEl>
                                              <p:spTgt spid="3">
                                                <p:txEl>
                                                  <p:pRg st="7" end="7"/>
                                                </p:txEl>
                                              </p:spTgt>
                                            </p:tgtEl>
                                            <p:attrNameLst>
                                              <p:attrName>ppt_x</p:attrName>
                                            </p:attrNameLst>
                                          </p:cBhvr>
                                          <p:tavLst>
                                            <p:tav tm="0">
                                              <p:val>
                                                <p:strVal val="#ppt_x"/>
                                              </p:val>
                                            </p:tav>
                                            <p:tav tm="100000">
                                              <p:val>
                                                <p:strVal val="#ppt_x"/>
                                              </p:val>
                                            </p:tav>
                                          </p:tavLst>
                                        </p:anim>
                                        <p:anim calcmode="lin" valueType="num">
                                          <p:cBhvr additive="base">
                                            <p:cTn id="56" dur="1000" fill="hold"/>
                                            <p:tgtEl>
                                              <p:spTgt spid="3">
                                                <p:txEl>
                                                  <p:pRg st="7" end="7"/>
                                                </p:txEl>
                                              </p:spTgt>
                                            </p:tgtEl>
                                            <p:attrNameLst>
                                              <p:attrName>ppt_y</p:attrName>
                                            </p:attrNameLst>
                                          </p:cBhvr>
                                          <p:tavLst>
                                            <p:tav tm="0">
                                              <p:val>
                                                <p:strVal val="1+#ppt_h/2"/>
                                              </p:val>
                                            </p:tav>
                                            <p:tav tm="100000">
                                              <p:val>
                                                <p:strVal val="#ppt_y"/>
                                              </p:val>
                                            </p:tav>
                                          </p:tavLst>
                                        </p:anim>
                                      </p:childTnLst>
                                    </p:cTn>
                                  </p:par>
                                  <p:par>
                                    <p:cTn id="57" presetID="2" presetClass="entr" presetSubtype="4" decel="100000" fill="hold" grpId="0" nodeType="withEffect">
                                      <p:stCondLst>
                                        <p:cond delay="800"/>
                                      </p:stCondLst>
                                      <p:childTnLst>
                                        <p:set>
                                          <p:cBhvr>
                                            <p:cTn id="58" dur="1" fill="hold">
                                              <p:stCondLst>
                                                <p:cond delay="0"/>
                                              </p:stCondLst>
                                            </p:cTn>
                                            <p:tgtEl>
                                              <p:spTgt spid="3">
                                                <p:txEl>
                                                  <p:pRg st="8" end="8"/>
                                                </p:txEl>
                                              </p:spTgt>
                                            </p:tgtEl>
                                            <p:attrNameLst>
                                              <p:attrName>style.visibility</p:attrName>
                                            </p:attrNameLst>
                                          </p:cBhvr>
                                          <p:to>
                                            <p:strVal val="visible"/>
                                          </p:to>
                                        </p:set>
                                        <p:anim calcmode="lin" valueType="num">
                                          <p:cBhvr additive="base">
                                            <p:cTn id="59" dur="1000" fill="hold"/>
                                            <p:tgtEl>
                                              <p:spTgt spid="3">
                                                <p:txEl>
                                                  <p:pRg st="8" end="8"/>
                                                </p:txEl>
                                              </p:spTgt>
                                            </p:tgtEl>
                                            <p:attrNameLst>
                                              <p:attrName>ppt_x</p:attrName>
                                            </p:attrNameLst>
                                          </p:cBhvr>
                                          <p:tavLst>
                                            <p:tav tm="0">
                                              <p:val>
                                                <p:strVal val="#ppt_x"/>
                                              </p:val>
                                            </p:tav>
                                            <p:tav tm="100000">
                                              <p:val>
                                                <p:strVal val="#ppt_x"/>
                                              </p:val>
                                            </p:tav>
                                          </p:tavLst>
                                        </p:anim>
                                        <p:anim calcmode="lin" valueType="num">
                                          <p:cBhvr additive="base">
                                            <p:cTn id="60" dur="1000" fill="hold"/>
                                            <p:tgtEl>
                                              <p:spTgt spid="3">
                                                <p:txEl>
                                                  <p:pRg st="8" end="8"/>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 grpId="0"/>
          <p:bldP spid="3" grpId="0" uiExpand="1" build="p"/>
          <p:bldP spid="9" grpId="0"/>
        </p:bldLst>
      </p:timing>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reeform 22"/>
          <p:cNvSpPr/>
          <p:nvPr/>
        </p:nvSpPr>
        <p:spPr>
          <a:xfrm>
            <a:off x="2" y="2"/>
            <a:ext cx="5176143" cy="7108953"/>
          </a:xfrm>
          <a:custGeom>
            <a:avLst/>
            <a:gdLst>
              <a:gd name="connsiteX0" fmla="*/ 1 w 5176143"/>
              <a:gd name="connsiteY0" fmla="*/ 0 h 7108953"/>
              <a:gd name="connsiteX1" fmla="*/ 3243332 w 5176143"/>
              <a:gd name="connsiteY1" fmla="*/ 0 h 7108953"/>
              <a:gd name="connsiteX2" fmla="*/ 5176143 w 5176143"/>
              <a:gd name="connsiteY2" fmla="*/ 1932810 h 7108953"/>
              <a:gd name="connsiteX3" fmla="*/ 0 w 5176143"/>
              <a:gd name="connsiteY3" fmla="*/ 7108953 h 7108953"/>
            </a:gdLst>
            <a:ahLst/>
            <a:cxnLst>
              <a:cxn ang="0">
                <a:pos x="connsiteX0" y="connsiteY0"/>
              </a:cxn>
              <a:cxn ang="0">
                <a:pos x="connsiteX1" y="connsiteY1"/>
              </a:cxn>
              <a:cxn ang="0">
                <a:pos x="connsiteX2" y="connsiteY2"/>
              </a:cxn>
              <a:cxn ang="0">
                <a:pos x="connsiteX3" y="connsiteY3"/>
              </a:cxn>
            </a:cxnLst>
            <a:rect l="l" t="t" r="r" b="b"/>
            <a:pathLst>
              <a:path w="5176143" h="7108953">
                <a:moveTo>
                  <a:pt x="1" y="0"/>
                </a:moveTo>
                <a:lnTo>
                  <a:pt x="3243332" y="0"/>
                </a:lnTo>
                <a:lnTo>
                  <a:pt x="5176143" y="1932810"/>
                </a:lnTo>
                <a:lnTo>
                  <a:pt x="0" y="7108953"/>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1747551" y="4511088"/>
            <a:ext cx="4852821"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a:solidFill>
                  <a:schemeClr val="tx1">
                    <a:lumMod val="85000"/>
                    <a:lumOff val="15000"/>
                  </a:schemeClr>
                </a:solidFill>
                <a:latin typeface="+mj-lt"/>
                <a:ea typeface="Roboto" panose="02000000000000000000" pitchFamily="2" charset="0"/>
                <a:cs typeface="Lato" panose="020F0502020204030203" pitchFamily="34" charset="0"/>
              </a:rPr>
              <a:t>Creative</a:t>
            </a: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 Design</a:t>
            </a:r>
          </a:p>
        </p:txBody>
      </p:sp>
      <p:sp>
        <p:nvSpPr>
          <p:cNvPr id="7" name="Rectangle 8"/>
          <p:cNvSpPr/>
          <p:nvPr/>
        </p:nvSpPr>
        <p:spPr>
          <a:xfrm>
            <a:off x="1747551" y="7505840"/>
            <a:ext cx="8006049" cy="1200329"/>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grpSp>
        <p:nvGrpSpPr>
          <p:cNvPr id="8" name="Group 7"/>
          <p:cNvGrpSpPr/>
          <p:nvPr/>
        </p:nvGrpSpPr>
        <p:grpSpPr>
          <a:xfrm>
            <a:off x="823913" y="814388"/>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Freeform 9"/>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Freeform 10"/>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Freeform 11"/>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Freeform 12"/>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7095675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ppt_x"/>
                                          </p:val>
                                        </p:tav>
                                        <p:tav tm="100000">
                                          <p:val>
                                            <p:strVal val="#ppt_x"/>
                                          </p:val>
                                        </p:tav>
                                      </p:tavLst>
                                    </p:anim>
                                    <p:anim calcmode="lin" valueType="num">
                                      <p:cBhvr additive="base">
                                        <p:cTn id="8" dur="10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1000" fill="hold"/>
                                        <p:tgtEl>
                                          <p:spTgt spid="23"/>
                                        </p:tgtEl>
                                        <p:attrNameLst>
                                          <p:attrName>ppt_x</p:attrName>
                                        </p:attrNameLst>
                                      </p:cBhvr>
                                      <p:tavLst>
                                        <p:tav tm="0">
                                          <p:val>
                                            <p:strVal val="0-#ppt_w/2"/>
                                          </p:val>
                                        </p:tav>
                                        <p:tav tm="100000">
                                          <p:val>
                                            <p:strVal val="#ppt_x"/>
                                          </p:val>
                                        </p:tav>
                                      </p:tavLst>
                                    </p:anim>
                                    <p:anim calcmode="lin" valueType="num">
                                      <p:cBhvr additive="base">
                                        <p:cTn id="12" dur="1000" fill="hold"/>
                                        <p:tgtEl>
                                          <p:spTgt spid="23"/>
                                        </p:tgtEl>
                                        <p:attrNameLst>
                                          <p:attrName>ppt_y</p:attrName>
                                        </p:attrNameLst>
                                      </p:cBhvr>
                                      <p:tavLst>
                                        <p:tav tm="0">
                                          <p:val>
                                            <p:strVal val="#ppt_y"/>
                                          </p:val>
                                        </p:tav>
                                        <p:tav tm="100000">
                                          <p:val>
                                            <p:strVal val="#ppt_y"/>
                                          </p:val>
                                        </p:tav>
                                      </p:tavLst>
                                    </p:anim>
                                  </p:childTnLst>
                                </p:cTn>
                              </p:par>
                              <p:par>
                                <p:cTn id="13" presetID="2" presetClass="entr" presetSubtype="8" decel="100000" fill="hold"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1000" fill="hold"/>
                                        <p:tgtEl>
                                          <p:spTgt spid="8"/>
                                        </p:tgtEl>
                                        <p:attrNameLst>
                                          <p:attrName>ppt_x</p:attrName>
                                        </p:attrNameLst>
                                      </p:cBhvr>
                                      <p:tavLst>
                                        <p:tav tm="0">
                                          <p:val>
                                            <p:strVal val="0-#ppt_w/2"/>
                                          </p:val>
                                        </p:tav>
                                        <p:tav tm="100000">
                                          <p:val>
                                            <p:strVal val="#ppt_x"/>
                                          </p:val>
                                        </p:tav>
                                      </p:tavLst>
                                    </p:anim>
                                    <p:anim calcmode="lin" valueType="num">
                                      <p:cBhvr additive="base">
                                        <p:cTn id="16" dur="1000" fill="hold"/>
                                        <p:tgtEl>
                                          <p:spTgt spid="8"/>
                                        </p:tgtEl>
                                        <p:attrNameLst>
                                          <p:attrName>ppt_y</p:attrName>
                                        </p:attrNameLst>
                                      </p:cBhvr>
                                      <p:tavLst>
                                        <p:tav tm="0">
                                          <p:val>
                                            <p:strVal val="#ppt_y"/>
                                          </p:val>
                                        </p:tav>
                                        <p:tav tm="100000">
                                          <p:val>
                                            <p:strVal val="#ppt_y"/>
                                          </p:val>
                                        </p:tav>
                                      </p:tavLst>
                                    </p:anim>
                                  </p:childTnLst>
                                </p:cTn>
                              </p:par>
                            </p:childTnLst>
                          </p:cTn>
                        </p:par>
                        <p:par>
                          <p:cTn id="17" fill="hold">
                            <p:stCondLst>
                              <p:cond delay="1000"/>
                            </p:stCondLst>
                            <p:childTnLst>
                              <p:par>
                                <p:cTn id="18" presetID="0" presetClass="entr" presetSubtype="0" fill="hold" grpId="0" nodeType="afterEffect">
                                  <p:stCondLst>
                                    <p:cond delay="0"/>
                                  </p:stCondLst>
                                  <p:iterate type="lt">
                                    <p:tmPct val="5000"/>
                                  </p:iterate>
                                  <p:childTnLst>
                                    <p:set>
                                      <p:cBhvr>
                                        <p:cTn id="19" dur="700" fill="hold">
                                          <p:stCondLst>
                                            <p:cond delay="0"/>
                                          </p:stCondLst>
                                        </p:cTn>
                                        <p:tgtEl>
                                          <p:spTgt spid="6"/>
                                        </p:tgtEl>
                                        <p:attrNameLst>
                                          <p:attrName>style.visibility</p:attrName>
                                        </p:attrNameLst>
                                      </p:cBhvr>
                                      <p:to>
                                        <p:strVal val="visible"/>
                                      </p:to>
                                    </p:set>
                                    <p:anim to="" calcmode="lin" valueType="num">
                                      <p:cBhvr>
                                        <p:cTn id="20" dur="700" fill="hold">
                                          <p:stCondLst>
                                            <p:cond delay="0"/>
                                          </p:stCondLst>
                                        </p:cTn>
                                        <p:tgtEl>
                                          <p:spTgt spid="6"/>
                                        </p:tgtEl>
                                        <p:attrNameLst>
                                          <p:attrName>ppt_x</p:attrName>
                                        </p:attrNameLst>
                                      </p:cBhvr>
                                      <p:tavLst>
                                        <p:tav tm="0" fmla="#ppt_x-#ppt_w*1.2*((1.5-1.5*$)^3-(1.5-1.5*$)^2)">
                                          <p:val>
                                            <p:strVal val="0"/>
                                          </p:val>
                                        </p:tav>
                                        <p:tav tm="100000">
                                          <p:val>
                                            <p:strVal val="1"/>
                                          </p:val>
                                        </p:tav>
                                      </p:tavLst>
                                    </p:anim>
                                    <p:anim to="" calcmode="lin" valueType="num">
                                      <p:cBhvr>
                                        <p:cTn id="21" dur="700" fill="hold">
                                          <p:stCondLst>
                                            <p:cond delay="0"/>
                                          </p:stCondLst>
                                        </p:cTn>
                                        <p:tgtEl>
                                          <p:spTgt spid="6"/>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22" dur="700" fill="hold">
                                          <p:stCondLst>
                                            <p:cond delay="0"/>
                                          </p:stCondLst>
                                        </p:cTn>
                                        <p:tgtEl>
                                          <p:spTgt spid="6"/>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23" fill="hold">
                            <p:stCondLst>
                              <p:cond delay="2400"/>
                            </p:stCondLst>
                            <p:childTnLst>
                              <p:par>
                                <p:cTn id="24" presetID="10" presetClass="entr" presetSubtype="0" fill="hold" grpId="0" nodeType="after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fade">
                                      <p:cBhvr>
                                        <p:cTn id="2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6" grpId="0"/>
      <p:bldP spid="7"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1747551" y="1880365"/>
            <a:ext cx="4852821"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a:solidFill>
                  <a:schemeClr val="tx1">
                    <a:lumMod val="85000"/>
                    <a:lumOff val="15000"/>
                  </a:schemeClr>
                </a:solidFill>
                <a:latin typeface="+mj-lt"/>
                <a:ea typeface="Roboto" panose="02000000000000000000" pitchFamily="2" charset="0"/>
                <a:cs typeface="Lato" panose="020F0502020204030203" pitchFamily="34" charset="0"/>
              </a:rPr>
              <a:t>Creative</a:t>
            </a: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 Design</a:t>
            </a:r>
          </a:p>
        </p:txBody>
      </p:sp>
      <p:sp>
        <p:nvSpPr>
          <p:cNvPr id="4" name="Rectangle 8"/>
          <p:cNvSpPr/>
          <p:nvPr/>
        </p:nvSpPr>
        <p:spPr>
          <a:xfrm>
            <a:off x="1747551" y="5649360"/>
            <a:ext cx="6710649"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5" name="TextBox 4"/>
          <p:cNvSpPr txBox="1"/>
          <p:nvPr/>
        </p:nvSpPr>
        <p:spPr>
          <a:xfrm>
            <a:off x="1747552" y="7514084"/>
            <a:ext cx="2034806" cy="892552"/>
          </a:xfrm>
          <a:prstGeom prst="rect">
            <a:avLst/>
          </a:prstGeom>
          <a:noFill/>
        </p:spPr>
        <p:txBody>
          <a:bodyPr wrap="square" rtlCol="0">
            <a:spAutoFit/>
          </a:bodyPr>
          <a:lstStyle/>
          <a:p>
            <a:r>
              <a:rPr lang="en-US" altLang="zh-CN" sz="3600" b="1" dirty="0" smtClean="0">
                <a:solidFill>
                  <a:schemeClr val="accent1"/>
                </a:solidFill>
                <a:latin typeface="+mj-lt"/>
              </a:rPr>
              <a:t>85%</a:t>
            </a:r>
          </a:p>
          <a:p>
            <a:r>
              <a:rPr lang="es-ES" altLang="zh-CN" sz="1600" smtClean="0">
                <a:solidFill>
                  <a:schemeClr val="tx1">
                    <a:lumMod val="75000"/>
                    <a:lumOff val="25000"/>
                  </a:schemeClr>
                </a:solidFill>
                <a:ea typeface="Lato Light" panose="020F0502020204030203" pitchFamily="34" charset="0"/>
                <a:cs typeface="Lato Light" panose="020F0502020204030203" pitchFamily="34" charset="0"/>
              </a:rPr>
              <a:t>Simplicity</a:t>
            </a:r>
            <a:endParaRPr lang="zh-CN" altLang="en-US" sz="1600" dirty="0">
              <a:solidFill>
                <a:schemeClr val="tx1">
                  <a:lumMod val="75000"/>
                  <a:lumOff val="25000"/>
                </a:schemeClr>
              </a:solidFill>
            </a:endParaRPr>
          </a:p>
        </p:txBody>
      </p:sp>
      <p:sp>
        <p:nvSpPr>
          <p:cNvPr id="6" name="TextBox 5"/>
          <p:cNvSpPr txBox="1"/>
          <p:nvPr/>
        </p:nvSpPr>
        <p:spPr>
          <a:xfrm>
            <a:off x="3870695" y="7514084"/>
            <a:ext cx="2034806" cy="892552"/>
          </a:xfrm>
          <a:prstGeom prst="rect">
            <a:avLst/>
          </a:prstGeom>
          <a:noFill/>
        </p:spPr>
        <p:txBody>
          <a:bodyPr wrap="square" rtlCol="0">
            <a:spAutoFit/>
          </a:bodyPr>
          <a:lstStyle/>
          <a:p>
            <a:r>
              <a:rPr lang="en-US" altLang="zh-CN" sz="3600" b="1" smtClean="0">
                <a:solidFill>
                  <a:schemeClr val="accent1"/>
                </a:solidFill>
                <a:latin typeface="+mj-lt"/>
              </a:rPr>
              <a:t>3.6K</a:t>
            </a:r>
            <a:endParaRPr lang="en-US" altLang="zh-CN" sz="3200" b="1" smtClean="0">
              <a:solidFill>
                <a:schemeClr val="accent1"/>
              </a:solidFill>
              <a:latin typeface="+mj-lt"/>
            </a:endParaRPr>
          </a:p>
          <a:p>
            <a:r>
              <a:rPr lang="es-ES" altLang="zh-CN" sz="1600" smtClean="0">
                <a:solidFill>
                  <a:schemeClr val="tx1">
                    <a:lumMod val="75000"/>
                    <a:lumOff val="25000"/>
                  </a:schemeClr>
                </a:solidFill>
                <a:ea typeface="Lato Light" panose="020F0502020204030203" pitchFamily="34" charset="0"/>
                <a:cs typeface="Lato Light" panose="020F0502020204030203" pitchFamily="34" charset="0"/>
              </a:rPr>
              <a:t>Professional Design</a:t>
            </a:r>
            <a:endParaRPr lang="zh-CN" altLang="en-US" sz="1600">
              <a:solidFill>
                <a:schemeClr val="tx1">
                  <a:lumMod val="75000"/>
                  <a:lumOff val="25000"/>
                </a:schemeClr>
              </a:solidFill>
            </a:endParaRPr>
          </a:p>
        </p:txBody>
      </p:sp>
      <p:sp>
        <p:nvSpPr>
          <p:cNvPr id="7" name="Picture Placeholder 6"/>
          <p:cNvSpPr>
            <a:spLocks noGrp="1"/>
          </p:cNvSpPr>
          <p:nvPr>
            <p:ph type="pic" sz="quarter" idx="10"/>
          </p:nvPr>
        </p:nvSpPr>
        <p:spPr/>
      </p:sp>
    </p:spTree>
    <p:extLst>
      <p:ext uri="{BB962C8B-B14F-4D97-AF65-F5344CB8AC3E}">
        <p14:creationId xmlns:p14="http://schemas.microsoft.com/office/powerpoint/2010/main" val="32748565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1+#ppt_w/2"/>
                                          </p:val>
                                        </p:tav>
                                        <p:tav tm="100000">
                                          <p:val>
                                            <p:strVal val="#ppt_x"/>
                                          </p:val>
                                        </p:tav>
                                      </p:tavLst>
                                    </p:anim>
                                    <p:anim calcmode="lin" valueType="num">
                                      <p:cBhvr additive="base">
                                        <p:cTn id="8" dur="1000" fill="hold"/>
                                        <p:tgtEl>
                                          <p:spTgt spid="7"/>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3"/>
                                        </p:tgtEl>
                                        <p:attrNameLst>
                                          <p:attrName>style.visibility</p:attrName>
                                        </p:attrNameLst>
                                      </p:cBhvr>
                                      <p:to>
                                        <p:strVal val="visible"/>
                                      </p:to>
                                    </p:set>
                                    <p:anim to="" calcmode="lin" valueType="num">
                                      <p:cBhvr>
                                        <p:cTn id="12" dur="700" fill="hold">
                                          <p:stCondLst>
                                            <p:cond delay="0"/>
                                          </p:stCondLst>
                                        </p:cTn>
                                        <p:tgtEl>
                                          <p:spTgt spid="3"/>
                                        </p:tgtEl>
                                        <p:attrNameLst>
                                          <p:attrName>ppt_x</p:attrName>
                                        </p:attrNameLst>
                                      </p:cBhvr>
                                      <p:tavLst>
                                        <p:tav tm="0" fmla="#ppt_x-#ppt_w*1.2*((1.5-1.5*$)^3-(1.5-1.5*$)^2)">
                                          <p:val>
                                            <p:strVal val="0"/>
                                          </p:val>
                                        </p:tav>
                                        <p:tav tm="100000">
                                          <p:val>
                                            <p:strVal val="1"/>
                                          </p:val>
                                        </p:tav>
                                      </p:tavLst>
                                    </p:anim>
                                    <p:anim to="" calcmode="lin" valueType="num">
                                      <p:cBhvr>
                                        <p:cTn id="13" dur="700" fill="hold">
                                          <p:stCondLst>
                                            <p:cond delay="0"/>
                                          </p:stCondLst>
                                        </p:cTn>
                                        <p:tgtEl>
                                          <p:spTgt spid="3"/>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4" dur="700" fill="hold">
                                          <p:stCondLst>
                                            <p:cond delay="0"/>
                                          </p:stCondLst>
                                        </p:cTn>
                                        <p:tgtEl>
                                          <p:spTgt spid="3"/>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5" fill="hold">
                            <p:stCondLst>
                              <p:cond delay="2400"/>
                            </p:stCondLst>
                            <p:childTnLst>
                              <p:par>
                                <p:cTn id="16" presetID="10" presetClass="entr" presetSubtype="0" fill="hold" grpId="0" nodeType="after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500"/>
                                        <p:tgtEl>
                                          <p:spTgt spid="4"/>
                                        </p:tgtEl>
                                      </p:cBhvr>
                                    </p:animEffect>
                                  </p:childTnLst>
                                </p:cTn>
                              </p:par>
                            </p:childTnLst>
                          </p:cTn>
                        </p:par>
                        <p:par>
                          <p:cTn id="19" fill="hold">
                            <p:stCondLst>
                              <p:cond delay="2900"/>
                            </p:stCondLst>
                            <p:childTnLst>
                              <p:par>
                                <p:cTn id="20" presetID="2" presetClass="entr" presetSubtype="4" decel="100000" fill="hold" grpId="0" nodeType="after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additive="base">
                                        <p:cTn id="22" dur="1000" fill="hold"/>
                                        <p:tgtEl>
                                          <p:spTgt spid="5"/>
                                        </p:tgtEl>
                                        <p:attrNameLst>
                                          <p:attrName>ppt_x</p:attrName>
                                        </p:attrNameLst>
                                      </p:cBhvr>
                                      <p:tavLst>
                                        <p:tav tm="0">
                                          <p:val>
                                            <p:strVal val="#ppt_x"/>
                                          </p:val>
                                        </p:tav>
                                        <p:tav tm="100000">
                                          <p:val>
                                            <p:strVal val="#ppt_x"/>
                                          </p:val>
                                        </p:tav>
                                      </p:tavLst>
                                    </p:anim>
                                    <p:anim calcmode="lin" valueType="num">
                                      <p:cBhvr additive="base">
                                        <p:cTn id="23" dur="1000" fill="hold"/>
                                        <p:tgtEl>
                                          <p:spTgt spid="5"/>
                                        </p:tgtEl>
                                        <p:attrNameLst>
                                          <p:attrName>ppt_y</p:attrName>
                                        </p:attrNameLst>
                                      </p:cBhvr>
                                      <p:tavLst>
                                        <p:tav tm="0">
                                          <p:val>
                                            <p:strVal val="1+#ppt_h/2"/>
                                          </p:val>
                                        </p:tav>
                                        <p:tav tm="100000">
                                          <p:val>
                                            <p:strVal val="#ppt_y"/>
                                          </p:val>
                                        </p:tav>
                                      </p:tavLst>
                                    </p:anim>
                                  </p:childTnLst>
                                </p:cTn>
                              </p:par>
                              <p:par>
                                <p:cTn id="24" presetID="2" presetClass="entr" presetSubtype="4" decel="100000" fill="hold" grpId="0" nodeType="withEffect">
                                  <p:stCondLst>
                                    <p:cond delay="100"/>
                                  </p:stCondLst>
                                  <p:childTnLst>
                                    <p:set>
                                      <p:cBhvr>
                                        <p:cTn id="25" dur="1" fill="hold">
                                          <p:stCondLst>
                                            <p:cond delay="0"/>
                                          </p:stCondLst>
                                        </p:cTn>
                                        <p:tgtEl>
                                          <p:spTgt spid="6"/>
                                        </p:tgtEl>
                                        <p:attrNameLst>
                                          <p:attrName>style.visibility</p:attrName>
                                        </p:attrNameLst>
                                      </p:cBhvr>
                                      <p:to>
                                        <p:strVal val="visible"/>
                                      </p:to>
                                    </p:set>
                                    <p:anim calcmode="lin" valueType="num">
                                      <p:cBhvr additive="base">
                                        <p:cTn id="26" dur="1000" fill="hold"/>
                                        <p:tgtEl>
                                          <p:spTgt spid="6"/>
                                        </p:tgtEl>
                                        <p:attrNameLst>
                                          <p:attrName>ppt_x</p:attrName>
                                        </p:attrNameLst>
                                      </p:cBhvr>
                                      <p:tavLst>
                                        <p:tav tm="0">
                                          <p:val>
                                            <p:strVal val="#ppt_x"/>
                                          </p:val>
                                        </p:tav>
                                        <p:tav tm="100000">
                                          <p:val>
                                            <p:strVal val="#ppt_x"/>
                                          </p:val>
                                        </p:tav>
                                      </p:tavLst>
                                    </p:anim>
                                    <p:anim calcmode="lin" valueType="num">
                                      <p:cBhvr additive="base">
                                        <p:cTn id="27" dur="10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p:sp>
      <p:sp>
        <p:nvSpPr>
          <p:cNvPr id="3" name="Rectangle 2"/>
          <p:cNvSpPr/>
          <p:nvPr/>
        </p:nvSpPr>
        <p:spPr>
          <a:xfrm>
            <a:off x="0" y="0"/>
            <a:ext cx="18288000" cy="5143500"/>
          </a:xfrm>
          <a:prstGeom prst="rect">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TextBox 3"/>
          <p:cNvSpPr txBox="1"/>
          <p:nvPr/>
        </p:nvSpPr>
        <p:spPr>
          <a:xfrm>
            <a:off x="3886200" y="1871559"/>
            <a:ext cx="10515600" cy="1400383"/>
          </a:xfrm>
          <a:prstGeom prst="rect">
            <a:avLst/>
          </a:prstGeom>
          <a:noFill/>
        </p:spPr>
        <p:txBody>
          <a:bodyPr wrap="square" rtlCol="0">
            <a:spAutoFit/>
          </a:bodyPr>
          <a:lstStyle/>
          <a:p>
            <a:pPr algn="ctr">
              <a:spcBef>
                <a:spcPts val="1200"/>
              </a:spcBef>
            </a:pPr>
            <a:r>
              <a:rPr lang="en-US" altLang="zh-CN" sz="2000" spc="300">
                <a:solidFill>
                  <a:schemeClr val="bg1"/>
                </a:solidFill>
                <a:ea typeface="Roboto" panose="02000000000000000000" pitchFamily="2" charset="0"/>
                <a:cs typeface="Lato" panose="020F0502020204030203" pitchFamily="34" charset="0"/>
              </a:rPr>
              <a:t>SIMPLEX</a:t>
            </a:r>
            <a:endParaRPr lang="en-US" altLang="zh-CN" sz="2000" spc="300" smtClean="0">
              <a:solidFill>
                <a:schemeClr val="bg1"/>
              </a:solidFill>
              <a:ea typeface="Roboto" panose="02000000000000000000" pitchFamily="2" charset="0"/>
              <a:cs typeface="Lato" panose="020F0502020204030203" pitchFamily="34" charset="0"/>
            </a:endParaRPr>
          </a:p>
          <a:p>
            <a:pPr algn="ctr">
              <a:spcBef>
                <a:spcPts val="600"/>
              </a:spcBef>
            </a:pPr>
            <a:r>
              <a:rPr lang="en-US" altLang="zh-CN" sz="6000" smtClean="0">
                <a:solidFill>
                  <a:schemeClr val="bg1"/>
                </a:solidFill>
                <a:latin typeface="+mj-lt"/>
                <a:ea typeface="Roboto" panose="02000000000000000000" pitchFamily="2" charset="0"/>
                <a:cs typeface="Lato" panose="020F0502020204030203" pitchFamily="34" charset="0"/>
              </a:rPr>
              <a:t>Creative Design</a:t>
            </a:r>
          </a:p>
        </p:txBody>
      </p:sp>
      <p:sp>
        <p:nvSpPr>
          <p:cNvPr id="6" name="Rectangle 8"/>
          <p:cNvSpPr/>
          <p:nvPr/>
        </p:nvSpPr>
        <p:spPr>
          <a:xfrm>
            <a:off x="1147098" y="7805896"/>
            <a:ext cx="4775198" cy="1354217"/>
          </a:xfrm>
          <a:prstGeom prst="rect">
            <a:avLst/>
          </a:prstGeom>
        </p:spPr>
        <p:txBody>
          <a:bodyPr wrap="square">
            <a:spAutoFit/>
          </a:bodyPr>
          <a:lstStyle/>
          <a:p>
            <a:pPr algn="ctr">
              <a:lnSpc>
                <a:spcPct val="120000"/>
              </a:lnSpc>
              <a:spcBef>
                <a:spcPts val="12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Simple</a:t>
            </a:r>
          </a:p>
          <a:p>
            <a:pPr algn="ct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10" name="Rectangle 8"/>
          <p:cNvSpPr/>
          <p:nvPr/>
        </p:nvSpPr>
        <p:spPr>
          <a:xfrm>
            <a:off x="6756402" y="7805896"/>
            <a:ext cx="4775198" cy="1354217"/>
          </a:xfrm>
          <a:prstGeom prst="rect">
            <a:avLst/>
          </a:prstGeom>
        </p:spPr>
        <p:txBody>
          <a:bodyPr wrap="square">
            <a:spAutoFit/>
          </a:bodyPr>
          <a:lstStyle/>
          <a:p>
            <a:pPr algn="ctr">
              <a:lnSpc>
                <a:spcPct val="120000"/>
              </a:lnSpc>
              <a:spcBef>
                <a:spcPts val="12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Powerful</a:t>
            </a:r>
          </a:p>
          <a:p>
            <a:pPr algn="ct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13" name="Rectangle 8"/>
          <p:cNvSpPr/>
          <p:nvPr/>
        </p:nvSpPr>
        <p:spPr>
          <a:xfrm>
            <a:off x="12365705" y="7805896"/>
            <a:ext cx="4775198" cy="1354217"/>
          </a:xfrm>
          <a:prstGeom prst="rect">
            <a:avLst/>
          </a:prstGeom>
        </p:spPr>
        <p:txBody>
          <a:bodyPr wrap="square">
            <a:spAutoFit/>
          </a:bodyPr>
          <a:lstStyle/>
          <a:p>
            <a:pPr algn="ctr">
              <a:lnSpc>
                <a:spcPct val="120000"/>
              </a:lnSpc>
              <a:spcBef>
                <a:spcPts val="12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Creative</a:t>
            </a:r>
          </a:p>
          <a:p>
            <a:pPr algn="ct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14" name="Hexagon 13"/>
          <p:cNvSpPr/>
          <p:nvPr/>
        </p:nvSpPr>
        <p:spPr>
          <a:xfrm rot="16200000">
            <a:off x="2869144" y="6261132"/>
            <a:ext cx="1331106" cy="1147506"/>
          </a:xfrm>
          <a:prstGeom prst="hexagon">
            <a:avLst>
              <a:gd name="adj" fmla="val 28717"/>
              <a:gd name="vf" fmla="val 11547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Hexagon 14"/>
          <p:cNvSpPr/>
          <p:nvPr/>
        </p:nvSpPr>
        <p:spPr>
          <a:xfrm rot="16200000">
            <a:off x="8478447" y="6261132"/>
            <a:ext cx="1331106" cy="1147506"/>
          </a:xfrm>
          <a:prstGeom prst="hexagon">
            <a:avLst>
              <a:gd name="adj" fmla="val 28717"/>
              <a:gd name="vf" fmla="val 11547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Hexagon 15"/>
          <p:cNvSpPr/>
          <p:nvPr/>
        </p:nvSpPr>
        <p:spPr>
          <a:xfrm rot="16200000">
            <a:off x="14087751" y="6261133"/>
            <a:ext cx="1331106" cy="1147506"/>
          </a:xfrm>
          <a:prstGeom prst="hexagon">
            <a:avLst>
              <a:gd name="adj" fmla="val 28717"/>
              <a:gd name="vf" fmla="val 11547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Freeform 36"/>
          <p:cNvSpPr>
            <a:spLocks noEditPoints="1"/>
          </p:cNvSpPr>
          <p:nvPr/>
        </p:nvSpPr>
        <p:spPr bwMode="auto">
          <a:xfrm>
            <a:off x="3279903" y="6577594"/>
            <a:ext cx="509588" cy="514582"/>
          </a:xfrm>
          <a:custGeom>
            <a:avLst/>
            <a:gdLst>
              <a:gd name="T0" fmla="*/ 2855 w 3262"/>
              <a:gd name="T1" fmla="*/ 205 h 3292"/>
              <a:gd name="T2" fmla="*/ 3058 w 3262"/>
              <a:gd name="T3" fmla="*/ 411 h 3292"/>
              <a:gd name="T4" fmla="*/ 1631 w 3262"/>
              <a:gd name="T5" fmla="*/ 1851 h 3292"/>
              <a:gd name="T6" fmla="*/ 1224 w 3262"/>
              <a:gd name="T7" fmla="*/ 2057 h 3292"/>
              <a:gd name="T8" fmla="*/ 1427 w 3262"/>
              <a:gd name="T9" fmla="*/ 1646 h 3292"/>
              <a:gd name="T10" fmla="*/ 2855 w 3262"/>
              <a:gd name="T11" fmla="*/ 205 h 3292"/>
              <a:gd name="T12" fmla="*/ 1835 w 3262"/>
              <a:gd name="T13" fmla="*/ 0 h 3292"/>
              <a:gd name="T14" fmla="*/ 2446 w 3262"/>
              <a:gd name="T15" fmla="*/ 0 h 3292"/>
              <a:gd name="T16" fmla="*/ 1224 w 3262"/>
              <a:gd name="T17" fmla="*/ 1234 h 3292"/>
              <a:gd name="T18" fmla="*/ 815 w 3262"/>
              <a:gd name="T19" fmla="*/ 1485 h 3292"/>
              <a:gd name="T20" fmla="*/ 500 w 3262"/>
              <a:gd name="T21" fmla="*/ 2361 h 3292"/>
              <a:gd name="T22" fmla="*/ 561 w 3262"/>
              <a:gd name="T23" fmla="*/ 2392 h 3292"/>
              <a:gd name="T24" fmla="*/ 616 w 3262"/>
              <a:gd name="T25" fmla="*/ 2424 h 3292"/>
              <a:gd name="T26" fmla="*/ 666 w 3262"/>
              <a:gd name="T27" fmla="*/ 2458 h 3292"/>
              <a:gd name="T28" fmla="*/ 711 w 3262"/>
              <a:gd name="T29" fmla="*/ 2494 h 3292"/>
              <a:gd name="T30" fmla="*/ 753 w 3262"/>
              <a:gd name="T31" fmla="*/ 2532 h 3292"/>
              <a:gd name="T32" fmla="*/ 791 w 3262"/>
              <a:gd name="T33" fmla="*/ 2574 h 3292"/>
              <a:gd name="T34" fmla="*/ 827 w 3262"/>
              <a:gd name="T35" fmla="*/ 2620 h 3292"/>
              <a:gd name="T36" fmla="*/ 859 w 3262"/>
              <a:gd name="T37" fmla="*/ 2670 h 3292"/>
              <a:gd name="T38" fmla="*/ 891 w 3262"/>
              <a:gd name="T39" fmla="*/ 2726 h 3292"/>
              <a:gd name="T40" fmla="*/ 922 w 3262"/>
              <a:gd name="T41" fmla="*/ 2787 h 3292"/>
              <a:gd name="T42" fmla="*/ 1791 w 3262"/>
              <a:gd name="T43" fmla="*/ 2469 h 3292"/>
              <a:gd name="T44" fmla="*/ 2039 w 3262"/>
              <a:gd name="T45" fmla="*/ 2057 h 3292"/>
              <a:gd name="T46" fmla="*/ 3262 w 3262"/>
              <a:gd name="T47" fmla="*/ 823 h 3292"/>
              <a:gd name="T48" fmla="*/ 3262 w 3262"/>
              <a:gd name="T49" fmla="*/ 1439 h 3292"/>
              <a:gd name="T50" fmla="*/ 2039 w 3262"/>
              <a:gd name="T51" fmla="*/ 2674 h 3292"/>
              <a:gd name="T52" fmla="*/ 0 w 3262"/>
              <a:gd name="T53" fmla="*/ 3292 h 3292"/>
              <a:gd name="T54" fmla="*/ 612 w 3262"/>
              <a:gd name="T55" fmla="*/ 1234 h 3292"/>
              <a:gd name="T56" fmla="*/ 1835 w 3262"/>
              <a:gd name="T57"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62" h="3292">
                <a:moveTo>
                  <a:pt x="2855" y="205"/>
                </a:moveTo>
                <a:lnTo>
                  <a:pt x="3058" y="411"/>
                </a:lnTo>
                <a:lnTo>
                  <a:pt x="1631" y="1851"/>
                </a:lnTo>
                <a:lnTo>
                  <a:pt x="1224" y="2057"/>
                </a:lnTo>
                <a:lnTo>
                  <a:pt x="1427" y="1646"/>
                </a:lnTo>
                <a:lnTo>
                  <a:pt x="2855" y="205"/>
                </a:lnTo>
                <a:close/>
                <a:moveTo>
                  <a:pt x="1835" y="0"/>
                </a:moveTo>
                <a:lnTo>
                  <a:pt x="2446" y="0"/>
                </a:lnTo>
                <a:lnTo>
                  <a:pt x="1224" y="1234"/>
                </a:lnTo>
                <a:lnTo>
                  <a:pt x="815" y="1485"/>
                </a:lnTo>
                <a:lnTo>
                  <a:pt x="500" y="2361"/>
                </a:lnTo>
                <a:lnTo>
                  <a:pt x="561" y="2392"/>
                </a:lnTo>
                <a:lnTo>
                  <a:pt x="616" y="2424"/>
                </a:lnTo>
                <a:lnTo>
                  <a:pt x="666" y="2458"/>
                </a:lnTo>
                <a:lnTo>
                  <a:pt x="711" y="2494"/>
                </a:lnTo>
                <a:lnTo>
                  <a:pt x="753" y="2532"/>
                </a:lnTo>
                <a:lnTo>
                  <a:pt x="791" y="2574"/>
                </a:lnTo>
                <a:lnTo>
                  <a:pt x="827" y="2620"/>
                </a:lnTo>
                <a:lnTo>
                  <a:pt x="859" y="2670"/>
                </a:lnTo>
                <a:lnTo>
                  <a:pt x="891" y="2726"/>
                </a:lnTo>
                <a:lnTo>
                  <a:pt x="922" y="2787"/>
                </a:lnTo>
                <a:lnTo>
                  <a:pt x="1791" y="2469"/>
                </a:lnTo>
                <a:lnTo>
                  <a:pt x="2039" y="2057"/>
                </a:lnTo>
                <a:lnTo>
                  <a:pt x="3262" y="823"/>
                </a:lnTo>
                <a:lnTo>
                  <a:pt x="3262" y="1439"/>
                </a:lnTo>
                <a:lnTo>
                  <a:pt x="2039" y="2674"/>
                </a:lnTo>
                <a:lnTo>
                  <a:pt x="0" y="3292"/>
                </a:lnTo>
                <a:lnTo>
                  <a:pt x="612" y="1234"/>
                </a:lnTo>
                <a:lnTo>
                  <a:pt x="183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21"/>
          <p:cNvSpPr>
            <a:spLocks noEditPoints="1"/>
          </p:cNvSpPr>
          <p:nvPr/>
        </p:nvSpPr>
        <p:spPr bwMode="auto">
          <a:xfrm>
            <a:off x="8889206" y="6577594"/>
            <a:ext cx="509588" cy="514582"/>
          </a:xfrm>
          <a:custGeom>
            <a:avLst/>
            <a:gdLst>
              <a:gd name="T0" fmla="*/ 1199 w 3267"/>
              <a:gd name="T1" fmla="*/ 2302 h 3292"/>
              <a:gd name="T2" fmla="*/ 715 w 3267"/>
              <a:gd name="T3" fmla="*/ 2376 h 3292"/>
              <a:gd name="T4" fmla="*/ 401 w 3267"/>
              <a:gd name="T5" fmla="*/ 2475 h 3292"/>
              <a:gd name="T6" fmla="*/ 252 w 3267"/>
              <a:gd name="T7" fmla="*/ 2559 h 3292"/>
              <a:gd name="T8" fmla="*/ 325 w 3267"/>
              <a:gd name="T9" fmla="*/ 2631 h 3292"/>
              <a:gd name="T10" fmla="*/ 563 w 3267"/>
              <a:gd name="T11" fmla="*/ 2726 h 3292"/>
              <a:gd name="T12" fmla="*/ 1012 w 3267"/>
              <a:gd name="T13" fmla="*/ 2821 h 3292"/>
              <a:gd name="T14" fmla="*/ 1262 w 3267"/>
              <a:gd name="T15" fmla="*/ 2707 h 3292"/>
              <a:gd name="T16" fmla="*/ 1409 w 3267"/>
              <a:gd name="T17" fmla="*/ 2535 h 3292"/>
              <a:gd name="T18" fmla="*/ 1631 w 3267"/>
              <a:gd name="T19" fmla="*/ 2469 h 3292"/>
              <a:gd name="T20" fmla="*/ 1853 w 3267"/>
              <a:gd name="T21" fmla="*/ 2535 h 3292"/>
              <a:gd name="T22" fmla="*/ 2001 w 3267"/>
              <a:gd name="T23" fmla="*/ 2707 h 3292"/>
              <a:gd name="T24" fmla="*/ 2250 w 3267"/>
              <a:gd name="T25" fmla="*/ 2821 h 3292"/>
              <a:gd name="T26" fmla="*/ 2700 w 3267"/>
              <a:gd name="T27" fmla="*/ 2726 h 3292"/>
              <a:gd name="T28" fmla="*/ 2937 w 3267"/>
              <a:gd name="T29" fmla="*/ 2631 h 3292"/>
              <a:gd name="T30" fmla="*/ 3010 w 3267"/>
              <a:gd name="T31" fmla="*/ 2559 h 3292"/>
              <a:gd name="T32" fmla="*/ 2861 w 3267"/>
              <a:gd name="T33" fmla="*/ 2475 h 3292"/>
              <a:gd name="T34" fmla="*/ 2547 w 3267"/>
              <a:gd name="T35" fmla="*/ 2376 h 3292"/>
              <a:gd name="T36" fmla="*/ 2064 w 3267"/>
              <a:gd name="T37" fmla="*/ 2302 h 3292"/>
              <a:gd name="T38" fmla="*/ 1631 w 3267"/>
              <a:gd name="T39" fmla="*/ 0 h 3292"/>
              <a:gd name="T40" fmla="*/ 1775 w 3267"/>
              <a:gd name="T41" fmla="*/ 56 h 3292"/>
              <a:gd name="T42" fmla="*/ 1835 w 3267"/>
              <a:gd name="T43" fmla="*/ 194 h 3292"/>
              <a:gd name="T44" fmla="*/ 2007 w 3267"/>
              <a:gd name="T45" fmla="*/ 309 h 3292"/>
              <a:gd name="T46" fmla="*/ 2250 w 3267"/>
              <a:gd name="T47" fmla="*/ 528 h 3292"/>
              <a:gd name="T48" fmla="*/ 2404 w 3267"/>
              <a:gd name="T49" fmla="*/ 836 h 3292"/>
              <a:gd name="T50" fmla="*/ 2450 w 3267"/>
              <a:gd name="T51" fmla="*/ 1088 h 3292"/>
              <a:gd name="T52" fmla="*/ 2476 w 3267"/>
              <a:gd name="T53" fmla="*/ 1330 h 3292"/>
              <a:gd name="T54" fmla="*/ 2567 w 3267"/>
              <a:gd name="T55" fmla="*/ 1515 h 3292"/>
              <a:gd name="T56" fmla="*/ 2702 w 3267"/>
              <a:gd name="T57" fmla="*/ 1653 h 3292"/>
              <a:gd name="T58" fmla="*/ 2859 w 3267"/>
              <a:gd name="T59" fmla="*/ 1774 h 3292"/>
              <a:gd name="T60" fmla="*/ 3016 w 3267"/>
              <a:gd name="T61" fmla="*/ 1906 h 3292"/>
              <a:gd name="T62" fmla="*/ 3151 w 3267"/>
              <a:gd name="T63" fmla="*/ 2076 h 3292"/>
              <a:gd name="T64" fmla="*/ 3241 w 3267"/>
              <a:gd name="T65" fmla="*/ 2314 h 3292"/>
              <a:gd name="T66" fmla="*/ 3262 w 3267"/>
              <a:gd name="T67" fmla="*/ 2569 h 3292"/>
              <a:gd name="T68" fmla="*/ 3206 w 3267"/>
              <a:gd name="T69" fmla="*/ 2706 h 3292"/>
              <a:gd name="T70" fmla="*/ 2991 w 3267"/>
              <a:gd name="T71" fmla="*/ 2855 h 3292"/>
              <a:gd name="T72" fmla="*/ 2644 w 3267"/>
              <a:gd name="T73" fmla="*/ 2975 h 3292"/>
              <a:gd name="T74" fmla="*/ 2194 w 3267"/>
              <a:gd name="T75" fmla="*/ 3054 h 3292"/>
              <a:gd name="T76" fmla="*/ 1902 w 3267"/>
              <a:gd name="T77" fmla="*/ 3188 h 3292"/>
              <a:gd name="T78" fmla="*/ 1682 w 3267"/>
              <a:gd name="T79" fmla="*/ 3289 h 3292"/>
              <a:gd name="T80" fmla="*/ 1440 w 3267"/>
              <a:gd name="T81" fmla="*/ 3243 h 3292"/>
              <a:gd name="T82" fmla="*/ 1271 w 3267"/>
              <a:gd name="T83" fmla="*/ 3073 h 3292"/>
              <a:gd name="T84" fmla="*/ 788 w 3267"/>
              <a:gd name="T85" fmla="*/ 3012 h 3292"/>
              <a:gd name="T86" fmla="*/ 396 w 3267"/>
              <a:gd name="T87" fmla="*/ 2908 h 3292"/>
              <a:gd name="T88" fmla="*/ 125 w 3267"/>
              <a:gd name="T89" fmla="*/ 2769 h 3292"/>
              <a:gd name="T90" fmla="*/ 4 w 3267"/>
              <a:gd name="T91" fmla="*/ 2606 h 3292"/>
              <a:gd name="T92" fmla="*/ 26 w 3267"/>
              <a:gd name="T93" fmla="*/ 2314 h 3292"/>
              <a:gd name="T94" fmla="*/ 116 w 3267"/>
              <a:gd name="T95" fmla="*/ 2076 h 3292"/>
              <a:gd name="T96" fmla="*/ 251 w 3267"/>
              <a:gd name="T97" fmla="*/ 1906 h 3292"/>
              <a:gd name="T98" fmla="*/ 408 w 3267"/>
              <a:gd name="T99" fmla="*/ 1774 h 3292"/>
              <a:gd name="T100" fmla="*/ 565 w 3267"/>
              <a:gd name="T101" fmla="*/ 1653 h 3292"/>
              <a:gd name="T102" fmla="*/ 700 w 3267"/>
              <a:gd name="T103" fmla="*/ 1515 h 3292"/>
              <a:gd name="T104" fmla="*/ 791 w 3267"/>
              <a:gd name="T105" fmla="*/ 1330 h 3292"/>
              <a:gd name="T106" fmla="*/ 815 w 3267"/>
              <a:gd name="T107" fmla="*/ 1113 h 3292"/>
              <a:gd name="T108" fmla="*/ 892 w 3267"/>
              <a:gd name="T109" fmla="*/ 740 h 3292"/>
              <a:gd name="T110" fmla="*/ 1086 w 3267"/>
              <a:gd name="T111" fmla="*/ 443 h 3292"/>
              <a:gd name="T112" fmla="*/ 1367 w 3267"/>
              <a:gd name="T113" fmla="*/ 255 h 3292"/>
              <a:gd name="T114" fmla="*/ 1438 w 3267"/>
              <a:gd name="T115" fmla="*/ 133 h 3292"/>
              <a:gd name="T116" fmla="*/ 1538 w 3267"/>
              <a:gd name="T117" fmla="*/ 21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7" h="3292">
                <a:moveTo>
                  <a:pt x="1631" y="2282"/>
                </a:moveTo>
                <a:lnTo>
                  <a:pt x="1520" y="2283"/>
                </a:lnTo>
                <a:lnTo>
                  <a:pt x="1412" y="2287"/>
                </a:lnTo>
                <a:lnTo>
                  <a:pt x="1305" y="2293"/>
                </a:lnTo>
                <a:lnTo>
                  <a:pt x="1199" y="2302"/>
                </a:lnTo>
                <a:lnTo>
                  <a:pt x="1096" y="2312"/>
                </a:lnTo>
                <a:lnTo>
                  <a:pt x="996" y="2324"/>
                </a:lnTo>
                <a:lnTo>
                  <a:pt x="898" y="2340"/>
                </a:lnTo>
                <a:lnTo>
                  <a:pt x="805" y="2357"/>
                </a:lnTo>
                <a:lnTo>
                  <a:pt x="715" y="2376"/>
                </a:lnTo>
                <a:lnTo>
                  <a:pt x="630" y="2398"/>
                </a:lnTo>
                <a:lnTo>
                  <a:pt x="563" y="2417"/>
                </a:lnTo>
                <a:lnTo>
                  <a:pt x="501" y="2437"/>
                </a:lnTo>
                <a:lnTo>
                  <a:pt x="448" y="2456"/>
                </a:lnTo>
                <a:lnTo>
                  <a:pt x="401" y="2475"/>
                </a:lnTo>
                <a:lnTo>
                  <a:pt x="360" y="2494"/>
                </a:lnTo>
                <a:lnTo>
                  <a:pt x="325" y="2512"/>
                </a:lnTo>
                <a:lnTo>
                  <a:pt x="296" y="2529"/>
                </a:lnTo>
                <a:lnTo>
                  <a:pt x="271" y="2545"/>
                </a:lnTo>
                <a:lnTo>
                  <a:pt x="252" y="2559"/>
                </a:lnTo>
                <a:lnTo>
                  <a:pt x="237" y="2571"/>
                </a:lnTo>
                <a:lnTo>
                  <a:pt x="252" y="2584"/>
                </a:lnTo>
                <a:lnTo>
                  <a:pt x="271" y="2598"/>
                </a:lnTo>
                <a:lnTo>
                  <a:pt x="296" y="2613"/>
                </a:lnTo>
                <a:lnTo>
                  <a:pt x="325" y="2631"/>
                </a:lnTo>
                <a:lnTo>
                  <a:pt x="360" y="2649"/>
                </a:lnTo>
                <a:lnTo>
                  <a:pt x="401" y="2667"/>
                </a:lnTo>
                <a:lnTo>
                  <a:pt x="448" y="2687"/>
                </a:lnTo>
                <a:lnTo>
                  <a:pt x="501" y="2706"/>
                </a:lnTo>
                <a:lnTo>
                  <a:pt x="563" y="2726"/>
                </a:lnTo>
                <a:lnTo>
                  <a:pt x="630" y="2746"/>
                </a:lnTo>
                <a:lnTo>
                  <a:pt x="719" y="2767"/>
                </a:lnTo>
                <a:lnTo>
                  <a:pt x="812" y="2788"/>
                </a:lnTo>
                <a:lnTo>
                  <a:pt x="911" y="2806"/>
                </a:lnTo>
                <a:lnTo>
                  <a:pt x="1012" y="2821"/>
                </a:lnTo>
                <a:lnTo>
                  <a:pt x="1117" y="2833"/>
                </a:lnTo>
                <a:lnTo>
                  <a:pt x="1225" y="2844"/>
                </a:lnTo>
                <a:lnTo>
                  <a:pt x="1232" y="2796"/>
                </a:lnTo>
                <a:lnTo>
                  <a:pt x="1244" y="2751"/>
                </a:lnTo>
                <a:lnTo>
                  <a:pt x="1262" y="2707"/>
                </a:lnTo>
                <a:lnTo>
                  <a:pt x="1283" y="2666"/>
                </a:lnTo>
                <a:lnTo>
                  <a:pt x="1309" y="2628"/>
                </a:lnTo>
                <a:lnTo>
                  <a:pt x="1338" y="2594"/>
                </a:lnTo>
                <a:lnTo>
                  <a:pt x="1372" y="2562"/>
                </a:lnTo>
                <a:lnTo>
                  <a:pt x="1409" y="2535"/>
                </a:lnTo>
                <a:lnTo>
                  <a:pt x="1449" y="2512"/>
                </a:lnTo>
                <a:lnTo>
                  <a:pt x="1491" y="2494"/>
                </a:lnTo>
                <a:lnTo>
                  <a:pt x="1536" y="2480"/>
                </a:lnTo>
                <a:lnTo>
                  <a:pt x="1583" y="2471"/>
                </a:lnTo>
                <a:lnTo>
                  <a:pt x="1631" y="2469"/>
                </a:lnTo>
                <a:lnTo>
                  <a:pt x="1680" y="2471"/>
                </a:lnTo>
                <a:lnTo>
                  <a:pt x="1726" y="2480"/>
                </a:lnTo>
                <a:lnTo>
                  <a:pt x="1771" y="2494"/>
                </a:lnTo>
                <a:lnTo>
                  <a:pt x="1813" y="2512"/>
                </a:lnTo>
                <a:lnTo>
                  <a:pt x="1853" y="2535"/>
                </a:lnTo>
                <a:lnTo>
                  <a:pt x="1890" y="2562"/>
                </a:lnTo>
                <a:lnTo>
                  <a:pt x="1924" y="2594"/>
                </a:lnTo>
                <a:lnTo>
                  <a:pt x="1953" y="2628"/>
                </a:lnTo>
                <a:lnTo>
                  <a:pt x="1979" y="2666"/>
                </a:lnTo>
                <a:lnTo>
                  <a:pt x="2001" y="2707"/>
                </a:lnTo>
                <a:lnTo>
                  <a:pt x="2018" y="2751"/>
                </a:lnTo>
                <a:lnTo>
                  <a:pt x="2030" y="2796"/>
                </a:lnTo>
                <a:lnTo>
                  <a:pt x="2037" y="2844"/>
                </a:lnTo>
                <a:lnTo>
                  <a:pt x="2145" y="2833"/>
                </a:lnTo>
                <a:lnTo>
                  <a:pt x="2250" y="2821"/>
                </a:lnTo>
                <a:lnTo>
                  <a:pt x="2351" y="2806"/>
                </a:lnTo>
                <a:lnTo>
                  <a:pt x="2449" y="2788"/>
                </a:lnTo>
                <a:lnTo>
                  <a:pt x="2544" y="2767"/>
                </a:lnTo>
                <a:lnTo>
                  <a:pt x="2632" y="2746"/>
                </a:lnTo>
                <a:lnTo>
                  <a:pt x="2700" y="2726"/>
                </a:lnTo>
                <a:lnTo>
                  <a:pt x="2760" y="2706"/>
                </a:lnTo>
                <a:lnTo>
                  <a:pt x="2814" y="2687"/>
                </a:lnTo>
                <a:lnTo>
                  <a:pt x="2861" y="2667"/>
                </a:lnTo>
                <a:lnTo>
                  <a:pt x="2902" y="2649"/>
                </a:lnTo>
                <a:lnTo>
                  <a:pt x="2937" y="2631"/>
                </a:lnTo>
                <a:lnTo>
                  <a:pt x="2966" y="2613"/>
                </a:lnTo>
                <a:lnTo>
                  <a:pt x="2991" y="2598"/>
                </a:lnTo>
                <a:lnTo>
                  <a:pt x="3010" y="2584"/>
                </a:lnTo>
                <a:lnTo>
                  <a:pt x="3024" y="2571"/>
                </a:lnTo>
                <a:lnTo>
                  <a:pt x="3010" y="2559"/>
                </a:lnTo>
                <a:lnTo>
                  <a:pt x="2991" y="2545"/>
                </a:lnTo>
                <a:lnTo>
                  <a:pt x="2966" y="2529"/>
                </a:lnTo>
                <a:lnTo>
                  <a:pt x="2937" y="2512"/>
                </a:lnTo>
                <a:lnTo>
                  <a:pt x="2902" y="2494"/>
                </a:lnTo>
                <a:lnTo>
                  <a:pt x="2861" y="2475"/>
                </a:lnTo>
                <a:lnTo>
                  <a:pt x="2814" y="2456"/>
                </a:lnTo>
                <a:lnTo>
                  <a:pt x="2760" y="2437"/>
                </a:lnTo>
                <a:lnTo>
                  <a:pt x="2700" y="2417"/>
                </a:lnTo>
                <a:lnTo>
                  <a:pt x="2632" y="2398"/>
                </a:lnTo>
                <a:lnTo>
                  <a:pt x="2547" y="2376"/>
                </a:lnTo>
                <a:lnTo>
                  <a:pt x="2458" y="2357"/>
                </a:lnTo>
                <a:lnTo>
                  <a:pt x="2363" y="2340"/>
                </a:lnTo>
                <a:lnTo>
                  <a:pt x="2266" y="2324"/>
                </a:lnTo>
                <a:lnTo>
                  <a:pt x="2166" y="2312"/>
                </a:lnTo>
                <a:lnTo>
                  <a:pt x="2064" y="2302"/>
                </a:lnTo>
                <a:lnTo>
                  <a:pt x="1958" y="2293"/>
                </a:lnTo>
                <a:lnTo>
                  <a:pt x="1851" y="2287"/>
                </a:lnTo>
                <a:lnTo>
                  <a:pt x="1741" y="2283"/>
                </a:lnTo>
                <a:lnTo>
                  <a:pt x="1631" y="2282"/>
                </a:lnTo>
                <a:close/>
                <a:moveTo>
                  <a:pt x="1631" y="0"/>
                </a:moveTo>
                <a:lnTo>
                  <a:pt x="1664" y="2"/>
                </a:lnTo>
                <a:lnTo>
                  <a:pt x="1695" y="10"/>
                </a:lnTo>
                <a:lnTo>
                  <a:pt x="1724" y="21"/>
                </a:lnTo>
                <a:lnTo>
                  <a:pt x="1752" y="37"/>
                </a:lnTo>
                <a:lnTo>
                  <a:pt x="1775" y="56"/>
                </a:lnTo>
                <a:lnTo>
                  <a:pt x="1796" y="79"/>
                </a:lnTo>
                <a:lnTo>
                  <a:pt x="1812" y="105"/>
                </a:lnTo>
                <a:lnTo>
                  <a:pt x="1824" y="133"/>
                </a:lnTo>
                <a:lnTo>
                  <a:pt x="1832" y="163"/>
                </a:lnTo>
                <a:lnTo>
                  <a:pt x="1835" y="194"/>
                </a:lnTo>
                <a:lnTo>
                  <a:pt x="1833" y="213"/>
                </a:lnTo>
                <a:lnTo>
                  <a:pt x="1830" y="233"/>
                </a:lnTo>
                <a:lnTo>
                  <a:pt x="1892" y="254"/>
                </a:lnTo>
                <a:lnTo>
                  <a:pt x="1951" y="280"/>
                </a:lnTo>
                <a:lnTo>
                  <a:pt x="2007" y="309"/>
                </a:lnTo>
                <a:lnTo>
                  <a:pt x="2062" y="346"/>
                </a:lnTo>
                <a:lnTo>
                  <a:pt x="2114" y="385"/>
                </a:lnTo>
                <a:lnTo>
                  <a:pt x="2162" y="429"/>
                </a:lnTo>
                <a:lnTo>
                  <a:pt x="2208" y="477"/>
                </a:lnTo>
                <a:lnTo>
                  <a:pt x="2250" y="528"/>
                </a:lnTo>
                <a:lnTo>
                  <a:pt x="2289" y="584"/>
                </a:lnTo>
                <a:lnTo>
                  <a:pt x="2324" y="642"/>
                </a:lnTo>
                <a:lnTo>
                  <a:pt x="2354" y="704"/>
                </a:lnTo>
                <a:lnTo>
                  <a:pt x="2382" y="769"/>
                </a:lnTo>
                <a:lnTo>
                  <a:pt x="2404" y="836"/>
                </a:lnTo>
                <a:lnTo>
                  <a:pt x="2422" y="905"/>
                </a:lnTo>
                <a:lnTo>
                  <a:pt x="2435" y="977"/>
                </a:lnTo>
                <a:lnTo>
                  <a:pt x="2442" y="1011"/>
                </a:lnTo>
                <a:lnTo>
                  <a:pt x="2447" y="1048"/>
                </a:lnTo>
                <a:lnTo>
                  <a:pt x="2450" y="1088"/>
                </a:lnTo>
                <a:lnTo>
                  <a:pt x="2451" y="1132"/>
                </a:lnTo>
                <a:lnTo>
                  <a:pt x="2453" y="1186"/>
                </a:lnTo>
                <a:lnTo>
                  <a:pt x="2458" y="1238"/>
                </a:lnTo>
                <a:lnTo>
                  <a:pt x="2466" y="1285"/>
                </a:lnTo>
                <a:lnTo>
                  <a:pt x="2476" y="1330"/>
                </a:lnTo>
                <a:lnTo>
                  <a:pt x="2490" y="1372"/>
                </a:lnTo>
                <a:lnTo>
                  <a:pt x="2506" y="1411"/>
                </a:lnTo>
                <a:lnTo>
                  <a:pt x="2524" y="1448"/>
                </a:lnTo>
                <a:lnTo>
                  <a:pt x="2545" y="1482"/>
                </a:lnTo>
                <a:lnTo>
                  <a:pt x="2567" y="1515"/>
                </a:lnTo>
                <a:lnTo>
                  <a:pt x="2591" y="1545"/>
                </a:lnTo>
                <a:lnTo>
                  <a:pt x="2617" y="1574"/>
                </a:lnTo>
                <a:lnTo>
                  <a:pt x="2644" y="1601"/>
                </a:lnTo>
                <a:lnTo>
                  <a:pt x="2672" y="1627"/>
                </a:lnTo>
                <a:lnTo>
                  <a:pt x="2702" y="1653"/>
                </a:lnTo>
                <a:lnTo>
                  <a:pt x="2732" y="1678"/>
                </a:lnTo>
                <a:lnTo>
                  <a:pt x="2764" y="1702"/>
                </a:lnTo>
                <a:lnTo>
                  <a:pt x="2795" y="1726"/>
                </a:lnTo>
                <a:lnTo>
                  <a:pt x="2827" y="1750"/>
                </a:lnTo>
                <a:lnTo>
                  <a:pt x="2859" y="1774"/>
                </a:lnTo>
                <a:lnTo>
                  <a:pt x="2891" y="1799"/>
                </a:lnTo>
                <a:lnTo>
                  <a:pt x="2923" y="1824"/>
                </a:lnTo>
                <a:lnTo>
                  <a:pt x="2955" y="1850"/>
                </a:lnTo>
                <a:lnTo>
                  <a:pt x="2986" y="1877"/>
                </a:lnTo>
                <a:lnTo>
                  <a:pt x="3016" y="1906"/>
                </a:lnTo>
                <a:lnTo>
                  <a:pt x="3046" y="1936"/>
                </a:lnTo>
                <a:lnTo>
                  <a:pt x="3074" y="1968"/>
                </a:lnTo>
                <a:lnTo>
                  <a:pt x="3101" y="2002"/>
                </a:lnTo>
                <a:lnTo>
                  <a:pt x="3127" y="2038"/>
                </a:lnTo>
                <a:lnTo>
                  <a:pt x="3151" y="2076"/>
                </a:lnTo>
                <a:lnTo>
                  <a:pt x="3174" y="2118"/>
                </a:lnTo>
                <a:lnTo>
                  <a:pt x="3193" y="2162"/>
                </a:lnTo>
                <a:lnTo>
                  <a:pt x="3212" y="2210"/>
                </a:lnTo>
                <a:lnTo>
                  <a:pt x="3228" y="2260"/>
                </a:lnTo>
                <a:lnTo>
                  <a:pt x="3241" y="2314"/>
                </a:lnTo>
                <a:lnTo>
                  <a:pt x="3252" y="2373"/>
                </a:lnTo>
                <a:lnTo>
                  <a:pt x="3260" y="2435"/>
                </a:lnTo>
                <a:lnTo>
                  <a:pt x="3265" y="2501"/>
                </a:lnTo>
                <a:lnTo>
                  <a:pt x="3267" y="2571"/>
                </a:lnTo>
                <a:lnTo>
                  <a:pt x="3262" y="2569"/>
                </a:lnTo>
                <a:lnTo>
                  <a:pt x="3262" y="2571"/>
                </a:lnTo>
                <a:lnTo>
                  <a:pt x="3258" y="2606"/>
                </a:lnTo>
                <a:lnTo>
                  <a:pt x="3248" y="2640"/>
                </a:lnTo>
                <a:lnTo>
                  <a:pt x="3230" y="2673"/>
                </a:lnTo>
                <a:lnTo>
                  <a:pt x="3206" y="2706"/>
                </a:lnTo>
                <a:lnTo>
                  <a:pt x="3174" y="2738"/>
                </a:lnTo>
                <a:lnTo>
                  <a:pt x="3137" y="2769"/>
                </a:lnTo>
                <a:lnTo>
                  <a:pt x="3094" y="2799"/>
                </a:lnTo>
                <a:lnTo>
                  <a:pt x="3045" y="2828"/>
                </a:lnTo>
                <a:lnTo>
                  <a:pt x="2991" y="2855"/>
                </a:lnTo>
                <a:lnTo>
                  <a:pt x="2931" y="2882"/>
                </a:lnTo>
                <a:lnTo>
                  <a:pt x="2866" y="2908"/>
                </a:lnTo>
                <a:lnTo>
                  <a:pt x="2796" y="2932"/>
                </a:lnTo>
                <a:lnTo>
                  <a:pt x="2723" y="2954"/>
                </a:lnTo>
                <a:lnTo>
                  <a:pt x="2644" y="2975"/>
                </a:lnTo>
                <a:lnTo>
                  <a:pt x="2561" y="2995"/>
                </a:lnTo>
                <a:lnTo>
                  <a:pt x="2474" y="3012"/>
                </a:lnTo>
                <a:lnTo>
                  <a:pt x="2384" y="3028"/>
                </a:lnTo>
                <a:lnTo>
                  <a:pt x="2291" y="3042"/>
                </a:lnTo>
                <a:lnTo>
                  <a:pt x="2194" y="3054"/>
                </a:lnTo>
                <a:lnTo>
                  <a:pt x="2093" y="3065"/>
                </a:lnTo>
                <a:lnTo>
                  <a:pt x="1991" y="3073"/>
                </a:lnTo>
                <a:lnTo>
                  <a:pt x="1965" y="3115"/>
                </a:lnTo>
                <a:lnTo>
                  <a:pt x="1936" y="3154"/>
                </a:lnTo>
                <a:lnTo>
                  <a:pt x="1902" y="3188"/>
                </a:lnTo>
                <a:lnTo>
                  <a:pt x="1864" y="3218"/>
                </a:lnTo>
                <a:lnTo>
                  <a:pt x="1823" y="3243"/>
                </a:lnTo>
                <a:lnTo>
                  <a:pt x="1778" y="3264"/>
                </a:lnTo>
                <a:lnTo>
                  <a:pt x="1731" y="3280"/>
                </a:lnTo>
                <a:lnTo>
                  <a:pt x="1682" y="3289"/>
                </a:lnTo>
                <a:lnTo>
                  <a:pt x="1631" y="3292"/>
                </a:lnTo>
                <a:lnTo>
                  <a:pt x="1580" y="3289"/>
                </a:lnTo>
                <a:lnTo>
                  <a:pt x="1531" y="3280"/>
                </a:lnTo>
                <a:lnTo>
                  <a:pt x="1484" y="3264"/>
                </a:lnTo>
                <a:lnTo>
                  <a:pt x="1440" y="3243"/>
                </a:lnTo>
                <a:lnTo>
                  <a:pt x="1398" y="3218"/>
                </a:lnTo>
                <a:lnTo>
                  <a:pt x="1360" y="3188"/>
                </a:lnTo>
                <a:lnTo>
                  <a:pt x="1326" y="3154"/>
                </a:lnTo>
                <a:lnTo>
                  <a:pt x="1296" y="3115"/>
                </a:lnTo>
                <a:lnTo>
                  <a:pt x="1271" y="3073"/>
                </a:lnTo>
                <a:lnTo>
                  <a:pt x="1168" y="3065"/>
                </a:lnTo>
                <a:lnTo>
                  <a:pt x="1068" y="3054"/>
                </a:lnTo>
                <a:lnTo>
                  <a:pt x="972" y="3042"/>
                </a:lnTo>
                <a:lnTo>
                  <a:pt x="878" y="3028"/>
                </a:lnTo>
                <a:lnTo>
                  <a:pt x="788" y="3012"/>
                </a:lnTo>
                <a:lnTo>
                  <a:pt x="701" y="2995"/>
                </a:lnTo>
                <a:lnTo>
                  <a:pt x="618" y="2975"/>
                </a:lnTo>
                <a:lnTo>
                  <a:pt x="539" y="2954"/>
                </a:lnTo>
                <a:lnTo>
                  <a:pt x="466" y="2932"/>
                </a:lnTo>
                <a:lnTo>
                  <a:pt x="396" y="2908"/>
                </a:lnTo>
                <a:lnTo>
                  <a:pt x="331" y="2882"/>
                </a:lnTo>
                <a:lnTo>
                  <a:pt x="271" y="2855"/>
                </a:lnTo>
                <a:lnTo>
                  <a:pt x="217" y="2828"/>
                </a:lnTo>
                <a:lnTo>
                  <a:pt x="168" y="2799"/>
                </a:lnTo>
                <a:lnTo>
                  <a:pt x="125" y="2769"/>
                </a:lnTo>
                <a:lnTo>
                  <a:pt x="88" y="2738"/>
                </a:lnTo>
                <a:lnTo>
                  <a:pt x="57" y="2706"/>
                </a:lnTo>
                <a:lnTo>
                  <a:pt x="33" y="2673"/>
                </a:lnTo>
                <a:lnTo>
                  <a:pt x="14" y="2640"/>
                </a:lnTo>
                <a:lnTo>
                  <a:pt x="4" y="2606"/>
                </a:lnTo>
                <a:lnTo>
                  <a:pt x="0" y="2571"/>
                </a:lnTo>
                <a:lnTo>
                  <a:pt x="2" y="2501"/>
                </a:lnTo>
                <a:lnTo>
                  <a:pt x="7" y="2435"/>
                </a:lnTo>
                <a:lnTo>
                  <a:pt x="14" y="2373"/>
                </a:lnTo>
                <a:lnTo>
                  <a:pt x="26" y="2314"/>
                </a:lnTo>
                <a:lnTo>
                  <a:pt x="39" y="2260"/>
                </a:lnTo>
                <a:lnTo>
                  <a:pt x="54" y="2210"/>
                </a:lnTo>
                <a:lnTo>
                  <a:pt x="73" y="2162"/>
                </a:lnTo>
                <a:lnTo>
                  <a:pt x="93" y="2118"/>
                </a:lnTo>
                <a:lnTo>
                  <a:pt x="116" y="2076"/>
                </a:lnTo>
                <a:lnTo>
                  <a:pt x="140" y="2038"/>
                </a:lnTo>
                <a:lnTo>
                  <a:pt x="166" y="2002"/>
                </a:lnTo>
                <a:lnTo>
                  <a:pt x="192" y="1968"/>
                </a:lnTo>
                <a:lnTo>
                  <a:pt x="221" y="1936"/>
                </a:lnTo>
                <a:lnTo>
                  <a:pt x="251" y="1906"/>
                </a:lnTo>
                <a:lnTo>
                  <a:pt x="281" y="1877"/>
                </a:lnTo>
                <a:lnTo>
                  <a:pt x="312" y="1850"/>
                </a:lnTo>
                <a:lnTo>
                  <a:pt x="344" y="1824"/>
                </a:lnTo>
                <a:lnTo>
                  <a:pt x="375" y="1799"/>
                </a:lnTo>
                <a:lnTo>
                  <a:pt x="408" y="1774"/>
                </a:lnTo>
                <a:lnTo>
                  <a:pt x="440" y="1750"/>
                </a:lnTo>
                <a:lnTo>
                  <a:pt x="472" y="1726"/>
                </a:lnTo>
                <a:lnTo>
                  <a:pt x="503" y="1702"/>
                </a:lnTo>
                <a:lnTo>
                  <a:pt x="535" y="1678"/>
                </a:lnTo>
                <a:lnTo>
                  <a:pt x="565" y="1653"/>
                </a:lnTo>
                <a:lnTo>
                  <a:pt x="594" y="1627"/>
                </a:lnTo>
                <a:lnTo>
                  <a:pt x="623" y="1601"/>
                </a:lnTo>
                <a:lnTo>
                  <a:pt x="650" y="1574"/>
                </a:lnTo>
                <a:lnTo>
                  <a:pt x="676" y="1545"/>
                </a:lnTo>
                <a:lnTo>
                  <a:pt x="700" y="1515"/>
                </a:lnTo>
                <a:lnTo>
                  <a:pt x="722" y="1482"/>
                </a:lnTo>
                <a:lnTo>
                  <a:pt x="743" y="1448"/>
                </a:lnTo>
                <a:lnTo>
                  <a:pt x="761" y="1411"/>
                </a:lnTo>
                <a:lnTo>
                  <a:pt x="777" y="1372"/>
                </a:lnTo>
                <a:lnTo>
                  <a:pt x="791" y="1330"/>
                </a:lnTo>
                <a:lnTo>
                  <a:pt x="801" y="1285"/>
                </a:lnTo>
                <a:lnTo>
                  <a:pt x="809" y="1238"/>
                </a:lnTo>
                <a:lnTo>
                  <a:pt x="814" y="1186"/>
                </a:lnTo>
                <a:lnTo>
                  <a:pt x="815" y="1132"/>
                </a:lnTo>
                <a:lnTo>
                  <a:pt x="815" y="1113"/>
                </a:lnTo>
                <a:lnTo>
                  <a:pt x="821" y="1033"/>
                </a:lnTo>
                <a:lnTo>
                  <a:pt x="830" y="957"/>
                </a:lnTo>
                <a:lnTo>
                  <a:pt x="845" y="882"/>
                </a:lnTo>
                <a:lnTo>
                  <a:pt x="867" y="809"/>
                </a:lnTo>
                <a:lnTo>
                  <a:pt x="892" y="740"/>
                </a:lnTo>
                <a:lnTo>
                  <a:pt x="922" y="674"/>
                </a:lnTo>
                <a:lnTo>
                  <a:pt x="957" y="611"/>
                </a:lnTo>
                <a:lnTo>
                  <a:pt x="996" y="551"/>
                </a:lnTo>
                <a:lnTo>
                  <a:pt x="1038" y="495"/>
                </a:lnTo>
                <a:lnTo>
                  <a:pt x="1086" y="443"/>
                </a:lnTo>
                <a:lnTo>
                  <a:pt x="1136" y="396"/>
                </a:lnTo>
                <a:lnTo>
                  <a:pt x="1189" y="353"/>
                </a:lnTo>
                <a:lnTo>
                  <a:pt x="1245" y="315"/>
                </a:lnTo>
                <a:lnTo>
                  <a:pt x="1306" y="283"/>
                </a:lnTo>
                <a:lnTo>
                  <a:pt x="1367" y="255"/>
                </a:lnTo>
                <a:lnTo>
                  <a:pt x="1431" y="233"/>
                </a:lnTo>
                <a:lnTo>
                  <a:pt x="1428" y="213"/>
                </a:lnTo>
                <a:lnTo>
                  <a:pt x="1427" y="194"/>
                </a:lnTo>
                <a:lnTo>
                  <a:pt x="1429" y="163"/>
                </a:lnTo>
                <a:lnTo>
                  <a:pt x="1438" y="133"/>
                </a:lnTo>
                <a:lnTo>
                  <a:pt x="1450" y="105"/>
                </a:lnTo>
                <a:lnTo>
                  <a:pt x="1466" y="79"/>
                </a:lnTo>
                <a:lnTo>
                  <a:pt x="1487" y="56"/>
                </a:lnTo>
                <a:lnTo>
                  <a:pt x="1511" y="37"/>
                </a:lnTo>
                <a:lnTo>
                  <a:pt x="1538" y="21"/>
                </a:lnTo>
                <a:lnTo>
                  <a:pt x="1566" y="10"/>
                </a:lnTo>
                <a:lnTo>
                  <a:pt x="1598" y="2"/>
                </a:lnTo>
                <a:lnTo>
                  <a:pt x="1631"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nvGrpSpPr>
          <p:cNvPr id="17" name="Group 134"/>
          <p:cNvGrpSpPr>
            <a:grpSpLocks noChangeAspect="1"/>
          </p:cNvGrpSpPr>
          <p:nvPr/>
        </p:nvGrpSpPr>
        <p:grpSpPr bwMode="auto">
          <a:xfrm>
            <a:off x="14498510" y="6612566"/>
            <a:ext cx="509588" cy="444638"/>
            <a:chOff x="196" y="4139"/>
            <a:chExt cx="408" cy="356"/>
          </a:xfrm>
          <a:solidFill>
            <a:schemeClr val="bg1"/>
          </a:solidFill>
        </p:grpSpPr>
        <p:sp>
          <p:nvSpPr>
            <p:cNvPr id="18" name="Freeform 136"/>
            <p:cNvSpPr>
              <a:spLocks/>
            </p:cNvSpPr>
            <p:nvPr/>
          </p:nvSpPr>
          <p:spPr bwMode="auto">
            <a:xfrm>
              <a:off x="298" y="4139"/>
              <a:ext cx="204" cy="50"/>
            </a:xfrm>
            <a:custGeom>
              <a:avLst/>
              <a:gdLst>
                <a:gd name="T0" fmla="*/ 0 w 1631"/>
                <a:gd name="T1" fmla="*/ 0 h 407"/>
                <a:gd name="T2" fmla="*/ 791 w 1631"/>
                <a:gd name="T3" fmla="*/ 0 h 407"/>
                <a:gd name="T4" fmla="*/ 1631 w 1631"/>
                <a:gd name="T5" fmla="*/ 0 h 407"/>
                <a:gd name="T6" fmla="*/ 1631 w 1631"/>
                <a:gd name="T7" fmla="*/ 407 h 407"/>
                <a:gd name="T8" fmla="*/ 0 w 1631"/>
                <a:gd name="T9" fmla="*/ 407 h 407"/>
                <a:gd name="T10" fmla="*/ 0 w 1631"/>
                <a:gd name="T11" fmla="*/ 0 h 407"/>
              </a:gdLst>
              <a:ahLst/>
              <a:cxnLst>
                <a:cxn ang="0">
                  <a:pos x="T0" y="T1"/>
                </a:cxn>
                <a:cxn ang="0">
                  <a:pos x="T2" y="T3"/>
                </a:cxn>
                <a:cxn ang="0">
                  <a:pos x="T4" y="T5"/>
                </a:cxn>
                <a:cxn ang="0">
                  <a:pos x="T6" y="T7"/>
                </a:cxn>
                <a:cxn ang="0">
                  <a:pos x="T8" y="T9"/>
                </a:cxn>
                <a:cxn ang="0">
                  <a:pos x="T10" y="T11"/>
                </a:cxn>
              </a:cxnLst>
              <a:rect l="0" t="0" r="r" b="b"/>
              <a:pathLst>
                <a:path w="1631" h="407">
                  <a:moveTo>
                    <a:pt x="0" y="0"/>
                  </a:moveTo>
                  <a:lnTo>
                    <a:pt x="791" y="0"/>
                  </a:lnTo>
                  <a:lnTo>
                    <a:pt x="1631" y="0"/>
                  </a:lnTo>
                  <a:lnTo>
                    <a:pt x="1631" y="407"/>
                  </a:lnTo>
                  <a:lnTo>
                    <a:pt x="0" y="40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137"/>
            <p:cNvSpPr>
              <a:spLocks noEditPoints="1"/>
            </p:cNvSpPr>
            <p:nvPr/>
          </p:nvSpPr>
          <p:spPr bwMode="auto">
            <a:xfrm>
              <a:off x="196" y="4215"/>
              <a:ext cx="408" cy="280"/>
            </a:xfrm>
            <a:custGeom>
              <a:avLst/>
              <a:gdLst>
                <a:gd name="T0" fmla="*/ 1019 w 3261"/>
                <a:gd name="T1" fmla="*/ 2037 h 2241"/>
                <a:gd name="T2" fmla="*/ 2242 w 3261"/>
                <a:gd name="T3" fmla="*/ 1019 h 2241"/>
                <a:gd name="T4" fmla="*/ 407 w 3261"/>
                <a:gd name="T5" fmla="*/ 204 h 2241"/>
                <a:gd name="T6" fmla="*/ 343 w 3261"/>
                <a:gd name="T7" fmla="*/ 215 h 2241"/>
                <a:gd name="T8" fmla="*/ 287 w 3261"/>
                <a:gd name="T9" fmla="*/ 244 h 2241"/>
                <a:gd name="T10" fmla="*/ 243 w 3261"/>
                <a:gd name="T11" fmla="*/ 288 h 2241"/>
                <a:gd name="T12" fmla="*/ 214 w 3261"/>
                <a:gd name="T13" fmla="*/ 343 h 2241"/>
                <a:gd name="T14" fmla="*/ 204 w 3261"/>
                <a:gd name="T15" fmla="*/ 407 h 2241"/>
                <a:gd name="T16" fmla="*/ 214 w 3261"/>
                <a:gd name="T17" fmla="*/ 472 h 2241"/>
                <a:gd name="T18" fmla="*/ 243 w 3261"/>
                <a:gd name="T19" fmla="*/ 528 h 2241"/>
                <a:gd name="T20" fmla="*/ 287 w 3261"/>
                <a:gd name="T21" fmla="*/ 572 h 2241"/>
                <a:gd name="T22" fmla="*/ 343 w 3261"/>
                <a:gd name="T23" fmla="*/ 601 h 2241"/>
                <a:gd name="T24" fmla="*/ 407 w 3261"/>
                <a:gd name="T25" fmla="*/ 611 h 2241"/>
                <a:gd name="T26" fmla="*/ 472 w 3261"/>
                <a:gd name="T27" fmla="*/ 601 h 2241"/>
                <a:gd name="T28" fmla="*/ 528 w 3261"/>
                <a:gd name="T29" fmla="*/ 572 h 2241"/>
                <a:gd name="T30" fmla="*/ 572 w 3261"/>
                <a:gd name="T31" fmla="*/ 528 h 2241"/>
                <a:gd name="T32" fmla="*/ 601 w 3261"/>
                <a:gd name="T33" fmla="*/ 472 h 2241"/>
                <a:gd name="T34" fmla="*/ 611 w 3261"/>
                <a:gd name="T35" fmla="*/ 407 h 2241"/>
                <a:gd name="T36" fmla="*/ 601 w 3261"/>
                <a:gd name="T37" fmla="*/ 343 h 2241"/>
                <a:gd name="T38" fmla="*/ 572 w 3261"/>
                <a:gd name="T39" fmla="*/ 288 h 2241"/>
                <a:gd name="T40" fmla="*/ 528 w 3261"/>
                <a:gd name="T41" fmla="*/ 244 h 2241"/>
                <a:gd name="T42" fmla="*/ 472 w 3261"/>
                <a:gd name="T43" fmla="*/ 215 h 2241"/>
                <a:gd name="T44" fmla="*/ 407 w 3261"/>
                <a:gd name="T45" fmla="*/ 204 h 2241"/>
                <a:gd name="T46" fmla="*/ 3057 w 3261"/>
                <a:gd name="T47" fmla="*/ 0 h 2241"/>
                <a:gd name="T48" fmla="*/ 3121 w 3261"/>
                <a:gd name="T49" fmla="*/ 11 h 2241"/>
                <a:gd name="T50" fmla="*/ 3178 w 3261"/>
                <a:gd name="T51" fmla="*/ 40 h 2241"/>
                <a:gd name="T52" fmla="*/ 3222 w 3261"/>
                <a:gd name="T53" fmla="*/ 84 h 2241"/>
                <a:gd name="T54" fmla="*/ 3251 w 3261"/>
                <a:gd name="T55" fmla="*/ 139 h 2241"/>
                <a:gd name="T56" fmla="*/ 3261 w 3261"/>
                <a:gd name="T57" fmla="*/ 204 h 2241"/>
                <a:gd name="T58" fmla="*/ 3259 w 3261"/>
                <a:gd name="T59" fmla="*/ 1256 h 2241"/>
                <a:gd name="T60" fmla="*/ 3238 w 3261"/>
                <a:gd name="T61" fmla="*/ 1316 h 2241"/>
                <a:gd name="T62" fmla="*/ 3202 w 3261"/>
                <a:gd name="T63" fmla="*/ 1366 h 2241"/>
                <a:gd name="T64" fmla="*/ 3150 w 3261"/>
                <a:gd name="T65" fmla="*/ 1403 h 2241"/>
                <a:gd name="T66" fmla="*/ 3090 w 3261"/>
                <a:gd name="T67" fmla="*/ 1423 h 2241"/>
                <a:gd name="T68" fmla="*/ 2446 w 3261"/>
                <a:gd name="T69" fmla="*/ 1426 h 2241"/>
                <a:gd name="T70" fmla="*/ 815 w 3261"/>
                <a:gd name="T71" fmla="*/ 2241 h 2241"/>
                <a:gd name="T72" fmla="*/ 204 w 3261"/>
                <a:gd name="T73" fmla="*/ 1426 h 2241"/>
                <a:gd name="T74" fmla="*/ 140 w 3261"/>
                <a:gd name="T75" fmla="*/ 1415 h 2241"/>
                <a:gd name="T76" fmla="*/ 83 w 3261"/>
                <a:gd name="T77" fmla="*/ 1387 h 2241"/>
                <a:gd name="T78" fmla="*/ 39 w 3261"/>
                <a:gd name="T79" fmla="*/ 1342 h 2241"/>
                <a:gd name="T80" fmla="*/ 10 w 3261"/>
                <a:gd name="T81" fmla="*/ 1287 h 2241"/>
                <a:gd name="T82" fmla="*/ 0 w 3261"/>
                <a:gd name="T83" fmla="*/ 1223 h 2241"/>
                <a:gd name="T84" fmla="*/ 3 w 3261"/>
                <a:gd name="T85" fmla="*/ 171 h 2241"/>
                <a:gd name="T86" fmla="*/ 23 w 3261"/>
                <a:gd name="T87" fmla="*/ 110 h 2241"/>
                <a:gd name="T88" fmla="*/ 60 w 3261"/>
                <a:gd name="T89" fmla="*/ 60 h 2241"/>
                <a:gd name="T90" fmla="*/ 110 w 3261"/>
                <a:gd name="T91" fmla="*/ 23 h 2241"/>
                <a:gd name="T92" fmla="*/ 171 w 3261"/>
                <a:gd name="T93" fmla="*/ 3 h 2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61" h="2241">
                  <a:moveTo>
                    <a:pt x="1019" y="1019"/>
                  </a:moveTo>
                  <a:lnTo>
                    <a:pt x="1019" y="2037"/>
                  </a:lnTo>
                  <a:lnTo>
                    <a:pt x="2242" y="2037"/>
                  </a:lnTo>
                  <a:lnTo>
                    <a:pt x="2242" y="1019"/>
                  </a:lnTo>
                  <a:lnTo>
                    <a:pt x="1019" y="1019"/>
                  </a:lnTo>
                  <a:close/>
                  <a:moveTo>
                    <a:pt x="407" y="204"/>
                  </a:moveTo>
                  <a:lnTo>
                    <a:pt x="374" y="207"/>
                  </a:lnTo>
                  <a:lnTo>
                    <a:pt x="343" y="215"/>
                  </a:lnTo>
                  <a:lnTo>
                    <a:pt x="314" y="227"/>
                  </a:lnTo>
                  <a:lnTo>
                    <a:pt x="287" y="244"/>
                  </a:lnTo>
                  <a:lnTo>
                    <a:pt x="264" y="264"/>
                  </a:lnTo>
                  <a:lnTo>
                    <a:pt x="243" y="288"/>
                  </a:lnTo>
                  <a:lnTo>
                    <a:pt x="227" y="314"/>
                  </a:lnTo>
                  <a:lnTo>
                    <a:pt x="214" y="343"/>
                  </a:lnTo>
                  <a:lnTo>
                    <a:pt x="207" y="375"/>
                  </a:lnTo>
                  <a:lnTo>
                    <a:pt x="204" y="407"/>
                  </a:lnTo>
                  <a:lnTo>
                    <a:pt x="207" y="440"/>
                  </a:lnTo>
                  <a:lnTo>
                    <a:pt x="214" y="472"/>
                  </a:lnTo>
                  <a:lnTo>
                    <a:pt x="227" y="501"/>
                  </a:lnTo>
                  <a:lnTo>
                    <a:pt x="243" y="528"/>
                  </a:lnTo>
                  <a:lnTo>
                    <a:pt x="264" y="552"/>
                  </a:lnTo>
                  <a:lnTo>
                    <a:pt x="287" y="572"/>
                  </a:lnTo>
                  <a:lnTo>
                    <a:pt x="314" y="589"/>
                  </a:lnTo>
                  <a:lnTo>
                    <a:pt x="343" y="601"/>
                  </a:lnTo>
                  <a:lnTo>
                    <a:pt x="374" y="609"/>
                  </a:lnTo>
                  <a:lnTo>
                    <a:pt x="407" y="611"/>
                  </a:lnTo>
                  <a:lnTo>
                    <a:pt x="441" y="609"/>
                  </a:lnTo>
                  <a:lnTo>
                    <a:pt x="472" y="601"/>
                  </a:lnTo>
                  <a:lnTo>
                    <a:pt x="501" y="589"/>
                  </a:lnTo>
                  <a:lnTo>
                    <a:pt x="528" y="572"/>
                  </a:lnTo>
                  <a:lnTo>
                    <a:pt x="552" y="552"/>
                  </a:lnTo>
                  <a:lnTo>
                    <a:pt x="572" y="528"/>
                  </a:lnTo>
                  <a:lnTo>
                    <a:pt x="589" y="501"/>
                  </a:lnTo>
                  <a:lnTo>
                    <a:pt x="601" y="472"/>
                  </a:lnTo>
                  <a:lnTo>
                    <a:pt x="609" y="440"/>
                  </a:lnTo>
                  <a:lnTo>
                    <a:pt x="611" y="407"/>
                  </a:lnTo>
                  <a:lnTo>
                    <a:pt x="609" y="375"/>
                  </a:lnTo>
                  <a:lnTo>
                    <a:pt x="601" y="343"/>
                  </a:lnTo>
                  <a:lnTo>
                    <a:pt x="589" y="314"/>
                  </a:lnTo>
                  <a:lnTo>
                    <a:pt x="572" y="288"/>
                  </a:lnTo>
                  <a:lnTo>
                    <a:pt x="552" y="264"/>
                  </a:lnTo>
                  <a:lnTo>
                    <a:pt x="528" y="244"/>
                  </a:lnTo>
                  <a:lnTo>
                    <a:pt x="501" y="227"/>
                  </a:lnTo>
                  <a:lnTo>
                    <a:pt x="472" y="215"/>
                  </a:lnTo>
                  <a:lnTo>
                    <a:pt x="441" y="207"/>
                  </a:lnTo>
                  <a:lnTo>
                    <a:pt x="407" y="204"/>
                  </a:lnTo>
                  <a:close/>
                  <a:moveTo>
                    <a:pt x="204" y="0"/>
                  </a:moveTo>
                  <a:lnTo>
                    <a:pt x="3057" y="0"/>
                  </a:lnTo>
                  <a:lnTo>
                    <a:pt x="3090" y="3"/>
                  </a:lnTo>
                  <a:lnTo>
                    <a:pt x="3121" y="11"/>
                  </a:lnTo>
                  <a:lnTo>
                    <a:pt x="3150" y="23"/>
                  </a:lnTo>
                  <a:lnTo>
                    <a:pt x="3178" y="40"/>
                  </a:lnTo>
                  <a:lnTo>
                    <a:pt x="3202" y="60"/>
                  </a:lnTo>
                  <a:lnTo>
                    <a:pt x="3222" y="84"/>
                  </a:lnTo>
                  <a:lnTo>
                    <a:pt x="3238" y="110"/>
                  </a:lnTo>
                  <a:lnTo>
                    <a:pt x="3251" y="139"/>
                  </a:lnTo>
                  <a:lnTo>
                    <a:pt x="3259" y="171"/>
                  </a:lnTo>
                  <a:lnTo>
                    <a:pt x="3261" y="204"/>
                  </a:lnTo>
                  <a:lnTo>
                    <a:pt x="3261" y="1223"/>
                  </a:lnTo>
                  <a:lnTo>
                    <a:pt x="3259" y="1256"/>
                  </a:lnTo>
                  <a:lnTo>
                    <a:pt x="3251" y="1287"/>
                  </a:lnTo>
                  <a:lnTo>
                    <a:pt x="3238" y="1316"/>
                  </a:lnTo>
                  <a:lnTo>
                    <a:pt x="3222" y="1342"/>
                  </a:lnTo>
                  <a:lnTo>
                    <a:pt x="3202" y="1366"/>
                  </a:lnTo>
                  <a:lnTo>
                    <a:pt x="3178" y="1387"/>
                  </a:lnTo>
                  <a:lnTo>
                    <a:pt x="3150" y="1403"/>
                  </a:lnTo>
                  <a:lnTo>
                    <a:pt x="3121" y="1415"/>
                  </a:lnTo>
                  <a:lnTo>
                    <a:pt x="3090" y="1423"/>
                  </a:lnTo>
                  <a:lnTo>
                    <a:pt x="3057" y="1426"/>
                  </a:lnTo>
                  <a:lnTo>
                    <a:pt x="2446" y="1426"/>
                  </a:lnTo>
                  <a:lnTo>
                    <a:pt x="2446" y="2241"/>
                  </a:lnTo>
                  <a:lnTo>
                    <a:pt x="815" y="2241"/>
                  </a:lnTo>
                  <a:lnTo>
                    <a:pt x="815" y="1426"/>
                  </a:lnTo>
                  <a:lnTo>
                    <a:pt x="204" y="1426"/>
                  </a:lnTo>
                  <a:lnTo>
                    <a:pt x="171" y="1423"/>
                  </a:lnTo>
                  <a:lnTo>
                    <a:pt x="140" y="1415"/>
                  </a:lnTo>
                  <a:lnTo>
                    <a:pt x="110" y="1403"/>
                  </a:lnTo>
                  <a:lnTo>
                    <a:pt x="83" y="1387"/>
                  </a:lnTo>
                  <a:lnTo>
                    <a:pt x="60" y="1366"/>
                  </a:lnTo>
                  <a:lnTo>
                    <a:pt x="39" y="1342"/>
                  </a:lnTo>
                  <a:lnTo>
                    <a:pt x="23" y="1316"/>
                  </a:lnTo>
                  <a:lnTo>
                    <a:pt x="10" y="1287"/>
                  </a:lnTo>
                  <a:lnTo>
                    <a:pt x="3" y="1256"/>
                  </a:lnTo>
                  <a:lnTo>
                    <a:pt x="0" y="1223"/>
                  </a:lnTo>
                  <a:lnTo>
                    <a:pt x="0" y="204"/>
                  </a:lnTo>
                  <a:lnTo>
                    <a:pt x="3" y="171"/>
                  </a:lnTo>
                  <a:lnTo>
                    <a:pt x="10" y="139"/>
                  </a:lnTo>
                  <a:lnTo>
                    <a:pt x="23" y="110"/>
                  </a:lnTo>
                  <a:lnTo>
                    <a:pt x="39" y="84"/>
                  </a:lnTo>
                  <a:lnTo>
                    <a:pt x="60" y="60"/>
                  </a:lnTo>
                  <a:lnTo>
                    <a:pt x="83" y="40"/>
                  </a:lnTo>
                  <a:lnTo>
                    <a:pt x="110" y="23"/>
                  </a:lnTo>
                  <a:lnTo>
                    <a:pt x="140" y="11"/>
                  </a:lnTo>
                  <a:lnTo>
                    <a:pt x="171"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38790917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0" presetClass="entr" presetSubtype="0"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par>
                          <p:cTn id="13" fill="hold">
                            <p:stCondLst>
                              <p:cond delay="1500"/>
                            </p:stCondLst>
                            <p:childTnLst>
                              <p:par>
                                <p:cTn id="14" presetID="0" presetClass="entr" presetSubtype="0" fill="hold" grpId="0" nodeType="afterEffect">
                                  <p:stCondLst>
                                    <p:cond delay="0"/>
                                  </p:stCondLst>
                                  <p:iterate type="lt">
                                    <p:tmPct val="5000"/>
                                  </p:iterate>
                                  <p:childTnLst>
                                    <p:set>
                                      <p:cBhvr>
                                        <p:cTn id="15" dur="700" fill="hold">
                                          <p:stCondLst>
                                            <p:cond delay="0"/>
                                          </p:stCondLst>
                                        </p:cTn>
                                        <p:tgtEl>
                                          <p:spTgt spid="4"/>
                                        </p:tgtEl>
                                        <p:attrNameLst>
                                          <p:attrName>style.visibility</p:attrName>
                                        </p:attrNameLst>
                                      </p:cBhvr>
                                      <p:to>
                                        <p:strVal val="visible"/>
                                      </p:to>
                                    </p:set>
                                    <p:anim to="" calcmode="lin" valueType="num">
                                      <p:cBhvr>
                                        <p:cTn id="16" dur="700" fill="hold">
                                          <p:stCondLst>
                                            <p:cond delay="0"/>
                                          </p:stCondLst>
                                        </p:cTn>
                                        <p:tgtEl>
                                          <p:spTgt spid="4"/>
                                        </p:tgtEl>
                                        <p:attrNameLst>
                                          <p:attrName>ppt_x</p:attrName>
                                        </p:attrNameLst>
                                      </p:cBhvr>
                                      <p:tavLst>
                                        <p:tav tm="0" fmla="#ppt_x-#ppt_w*1.2*((1.5-1.5*$)^3-(1.5-1.5*$)^2)">
                                          <p:val>
                                            <p:strVal val="0"/>
                                          </p:val>
                                        </p:tav>
                                        <p:tav tm="100000">
                                          <p:val>
                                            <p:strVal val="1"/>
                                          </p:val>
                                        </p:tav>
                                      </p:tavLst>
                                    </p:anim>
                                    <p:anim to="" calcmode="lin" valueType="num">
                                      <p:cBhvr>
                                        <p:cTn id="17" dur="700" fill="hold">
                                          <p:stCondLst>
                                            <p:cond delay="0"/>
                                          </p:stCondLst>
                                        </p:cTn>
                                        <p:tgtEl>
                                          <p:spTgt spid="4"/>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8" dur="700" fill="hold">
                                          <p:stCondLst>
                                            <p:cond delay="0"/>
                                          </p:stCondLst>
                                        </p:cTn>
                                        <p:tgtEl>
                                          <p:spTgt spid="4"/>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9" fill="hold">
                            <p:stCondLst>
                              <p:cond delay="2900"/>
                            </p:stCondLst>
                            <p:childTnLst>
                              <p:par>
                                <p:cTn id="20" presetID="0" presetClass="entr" presetSubtype="0" fill="hold" grpId="0" nodeType="afterEffect">
                                  <p:stCondLst>
                                    <p:cond delay="0"/>
                                  </p:stCondLst>
                                  <p:iterate type="lt">
                                    <p:tmPct val="0"/>
                                  </p:iterate>
                                  <p:childTnLst>
                                    <p:set>
                                      <p:cBhvr>
                                        <p:cTn id="21" dur="1000" fill="hold">
                                          <p:stCondLst>
                                            <p:cond delay="0"/>
                                          </p:stCondLst>
                                        </p:cTn>
                                        <p:tgtEl>
                                          <p:spTgt spid="14"/>
                                        </p:tgtEl>
                                        <p:attrNameLst>
                                          <p:attrName>style.visibility</p:attrName>
                                        </p:attrNameLst>
                                      </p:cBhvr>
                                      <p:to>
                                        <p:strVal val="visible"/>
                                      </p:to>
                                    </p:set>
                                    <p:anim to="" calcmode="lin" valueType="num">
                                      <p:cBhvr>
                                        <p:cTn id="22" dur="1000" fill="hold">
                                          <p:stCondLst>
                                            <p:cond delay="0"/>
                                          </p:stCondLst>
                                        </p:cTn>
                                        <p:tgtEl>
                                          <p:spTgt spid="14"/>
                                        </p:tgtEl>
                                        <p:attrNameLst>
                                          <p:attrName>transform.rotation_z</p:attrName>
                                        </p:attrNameLst>
                                      </p:cBhvr>
                                      <p:tavLst>
                                        <p:tav tm="0" fmla="#ppt_r+(-45)*((1.5-1.5*$)^2-(1.5-1.5*$)^3)">
                                          <p:val>
                                            <p:strVal val="0"/>
                                          </p:val>
                                        </p:tav>
                                        <p:tav tm="100000">
                                          <p:val>
                                            <p:strVal val="1"/>
                                          </p:val>
                                        </p:tav>
                                      </p:tavLst>
                                    </p:anim>
                                    <p:animEffect filter="fade">
                                      <p:cBhvr>
                                        <p:cTn id="23" dur="1000">
                                          <p:stCondLst>
                                            <p:cond delay="0"/>
                                          </p:stCondLst>
                                        </p:cTn>
                                        <p:tgtEl>
                                          <p:spTgt spid="14"/>
                                        </p:tgtEl>
                                      </p:cBhvr>
                                    </p:animEffect>
                                    <p:anim to="" calcmode="lin" valueType="num">
                                      <p:cBhvr>
                                        <p:cTn id="24" dur="1000" fill="hold">
                                          <p:stCondLst>
                                            <p:cond delay="0"/>
                                          </p:stCondLst>
                                        </p:cTn>
                                        <p:tgtEl>
                                          <p:spTgt spid="14"/>
                                        </p:tgtEl>
                                        <p:attrNameLst>
                                          <p:attrName>ppt_h</p:attrName>
                                        </p:attrNameLst>
                                      </p:cBhvr>
                                      <p:tavLst>
                                        <p:tav tm="0" fmla="#ppt_h-#ppt_h*((1.5-1.5*$)^2-(1.5-1.5*$)^3)">
                                          <p:val>
                                            <p:strVal val="0"/>
                                          </p:val>
                                        </p:tav>
                                        <p:tav tm="100000">
                                          <p:val>
                                            <p:strVal val="1"/>
                                          </p:val>
                                        </p:tav>
                                      </p:tavLst>
                                    </p:anim>
                                    <p:anim to="" calcmode="lin" valueType="num">
                                      <p:cBhvr>
                                        <p:cTn id="25" dur="1000" fill="hold">
                                          <p:stCondLst>
                                            <p:cond delay="0"/>
                                          </p:stCondLst>
                                        </p:cTn>
                                        <p:tgtEl>
                                          <p:spTgt spid="14"/>
                                        </p:tgtEl>
                                        <p:attrNameLst>
                                          <p:attrName>ppt_w</p:attrName>
                                        </p:attrNameLst>
                                      </p:cBhvr>
                                      <p:tavLst>
                                        <p:tav tm="0" fmla="#ppt_w-#ppt_w*((1.5-1.5*$)^2-(1.5-1.5*$)^3)">
                                          <p:val>
                                            <p:strVal val="0"/>
                                          </p:val>
                                        </p:tav>
                                        <p:tav tm="100000">
                                          <p:val>
                                            <p:strVal val="1"/>
                                          </p:val>
                                        </p:tav>
                                      </p:tavLst>
                                    </p:anim>
                                  </p:childTnLst>
                                </p:cTn>
                              </p:par>
                              <p:par>
                                <p:cTn id="26" presetID="0" presetClass="entr" presetSubtype="0" fill="hold" grpId="0" nodeType="withEffect">
                                  <p:stCondLst>
                                    <p:cond delay="0"/>
                                  </p:stCondLst>
                                  <p:iterate type="lt">
                                    <p:tmPct val="0"/>
                                  </p:iterate>
                                  <p:childTnLst>
                                    <p:set>
                                      <p:cBhvr>
                                        <p:cTn id="27" dur="1000" fill="hold">
                                          <p:stCondLst>
                                            <p:cond delay="0"/>
                                          </p:stCondLst>
                                        </p:cTn>
                                        <p:tgtEl>
                                          <p:spTgt spid="11"/>
                                        </p:tgtEl>
                                        <p:attrNameLst>
                                          <p:attrName>style.visibility</p:attrName>
                                        </p:attrNameLst>
                                      </p:cBhvr>
                                      <p:to>
                                        <p:strVal val="visible"/>
                                      </p:to>
                                    </p:set>
                                    <p:anim to="" calcmode="lin" valueType="num">
                                      <p:cBhvr>
                                        <p:cTn id="28" dur="1000" fill="hold">
                                          <p:stCondLst>
                                            <p:cond delay="0"/>
                                          </p:stCondLst>
                                        </p:cTn>
                                        <p:tgtEl>
                                          <p:spTgt spid="11"/>
                                        </p:tgtEl>
                                        <p:attrNameLst>
                                          <p:attrName>transform.rotation_z</p:attrName>
                                        </p:attrNameLst>
                                      </p:cBhvr>
                                      <p:tavLst>
                                        <p:tav tm="0" fmla="#ppt_r+(-45)*((1.5-1.5*$)^2-(1.5-1.5*$)^3)">
                                          <p:val>
                                            <p:strVal val="0"/>
                                          </p:val>
                                        </p:tav>
                                        <p:tav tm="100000">
                                          <p:val>
                                            <p:strVal val="1"/>
                                          </p:val>
                                        </p:tav>
                                      </p:tavLst>
                                    </p:anim>
                                    <p:animEffect filter="fade">
                                      <p:cBhvr>
                                        <p:cTn id="29" dur="1000">
                                          <p:stCondLst>
                                            <p:cond delay="0"/>
                                          </p:stCondLst>
                                        </p:cTn>
                                        <p:tgtEl>
                                          <p:spTgt spid="11"/>
                                        </p:tgtEl>
                                      </p:cBhvr>
                                    </p:animEffect>
                                    <p:anim to="" calcmode="lin" valueType="num">
                                      <p:cBhvr>
                                        <p:cTn id="30" dur="1000" fill="hold">
                                          <p:stCondLst>
                                            <p:cond delay="0"/>
                                          </p:stCondLst>
                                        </p:cTn>
                                        <p:tgtEl>
                                          <p:spTgt spid="11"/>
                                        </p:tgtEl>
                                        <p:attrNameLst>
                                          <p:attrName>ppt_h</p:attrName>
                                        </p:attrNameLst>
                                      </p:cBhvr>
                                      <p:tavLst>
                                        <p:tav tm="0" fmla="#ppt_h-#ppt_h*((1.5-1.5*$)^2-(1.5-1.5*$)^3)">
                                          <p:val>
                                            <p:strVal val="0"/>
                                          </p:val>
                                        </p:tav>
                                        <p:tav tm="100000">
                                          <p:val>
                                            <p:strVal val="1"/>
                                          </p:val>
                                        </p:tav>
                                      </p:tavLst>
                                    </p:anim>
                                    <p:anim to="" calcmode="lin" valueType="num">
                                      <p:cBhvr>
                                        <p:cTn id="31" dur="1000" fill="hold">
                                          <p:stCondLst>
                                            <p:cond delay="0"/>
                                          </p:stCondLst>
                                        </p:cTn>
                                        <p:tgtEl>
                                          <p:spTgt spid="11"/>
                                        </p:tgtEl>
                                        <p:attrNameLst>
                                          <p:attrName>ppt_w</p:attrName>
                                        </p:attrNameLst>
                                      </p:cBhvr>
                                      <p:tavLst>
                                        <p:tav tm="0" fmla="#ppt_w-#ppt_w*((1.5-1.5*$)^2-(1.5-1.5*$)^3)">
                                          <p:val>
                                            <p:strVal val="0"/>
                                          </p:val>
                                        </p:tav>
                                        <p:tav tm="100000">
                                          <p:val>
                                            <p:strVal val="1"/>
                                          </p:val>
                                        </p:tav>
                                      </p:tavLst>
                                    </p:anim>
                                  </p:childTnLst>
                                </p:cTn>
                              </p:par>
                              <p:par>
                                <p:cTn id="32" presetID="2" presetClass="entr" presetSubtype="4" decel="100000" fill="hold" grpId="0" nodeType="withEffect">
                                  <p:stCondLst>
                                    <p:cond delay="0"/>
                                  </p:stCondLst>
                                  <p:childTnLst>
                                    <p:set>
                                      <p:cBhvr>
                                        <p:cTn id="33" dur="1" fill="hold">
                                          <p:stCondLst>
                                            <p:cond delay="0"/>
                                          </p:stCondLst>
                                        </p:cTn>
                                        <p:tgtEl>
                                          <p:spTgt spid="6"/>
                                        </p:tgtEl>
                                        <p:attrNameLst>
                                          <p:attrName>style.visibility</p:attrName>
                                        </p:attrNameLst>
                                      </p:cBhvr>
                                      <p:to>
                                        <p:strVal val="visible"/>
                                      </p:to>
                                    </p:set>
                                    <p:anim calcmode="lin" valueType="num">
                                      <p:cBhvr additive="base">
                                        <p:cTn id="34" dur="1000" fill="hold"/>
                                        <p:tgtEl>
                                          <p:spTgt spid="6"/>
                                        </p:tgtEl>
                                        <p:attrNameLst>
                                          <p:attrName>ppt_x</p:attrName>
                                        </p:attrNameLst>
                                      </p:cBhvr>
                                      <p:tavLst>
                                        <p:tav tm="0">
                                          <p:val>
                                            <p:strVal val="#ppt_x"/>
                                          </p:val>
                                        </p:tav>
                                        <p:tav tm="100000">
                                          <p:val>
                                            <p:strVal val="#ppt_x"/>
                                          </p:val>
                                        </p:tav>
                                      </p:tavLst>
                                    </p:anim>
                                    <p:anim calcmode="lin" valueType="num">
                                      <p:cBhvr additive="base">
                                        <p:cTn id="35" dur="1000" fill="hold"/>
                                        <p:tgtEl>
                                          <p:spTgt spid="6"/>
                                        </p:tgtEl>
                                        <p:attrNameLst>
                                          <p:attrName>ppt_y</p:attrName>
                                        </p:attrNameLst>
                                      </p:cBhvr>
                                      <p:tavLst>
                                        <p:tav tm="0">
                                          <p:val>
                                            <p:strVal val="1+#ppt_h/2"/>
                                          </p:val>
                                        </p:tav>
                                        <p:tav tm="100000">
                                          <p:val>
                                            <p:strVal val="#ppt_y"/>
                                          </p:val>
                                        </p:tav>
                                      </p:tavLst>
                                    </p:anim>
                                  </p:childTnLst>
                                </p:cTn>
                              </p:par>
                            </p:childTnLst>
                          </p:cTn>
                        </p:par>
                        <p:par>
                          <p:cTn id="36" fill="hold">
                            <p:stCondLst>
                              <p:cond delay="3900"/>
                            </p:stCondLst>
                            <p:childTnLst>
                              <p:par>
                                <p:cTn id="37" presetID="0" presetClass="entr" presetSubtype="0" fill="hold" grpId="0" nodeType="afterEffect">
                                  <p:stCondLst>
                                    <p:cond delay="0"/>
                                  </p:stCondLst>
                                  <p:iterate type="lt">
                                    <p:tmPct val="0"/>
                                  </p:iterate>
                                  <p:childTnLst>
                                    <p:set>
                                      <p:cBhvr>
                                        <p:cTn id="38" dur="1000" fill="hold">
                                          <p:stCondLst>
                                            <p:cond delay="0"/>
                                          </p:stCondLst>
                                        </p:cTn>
                                        <p:tgtEl>
                                          <p:spTgt spid="15"/>
                                        </p:tgtEl>
                                        <p:attrNameLst>
                                          <p:attrName>style.visibility</p:attrName>
                                        </p:attrNameLst>
                                      </p:cBhvr>
                                      <p:to>
                                        <p:strVal val="visible"/>
                                      </p:to>
                                    </p:set>
                                    <p:anim to="" calcmode="lin" valueType="num">
                                      <p:cBhvr>
                                        <p:cTn id="39" dur="1000" fill="hold">
                                          <p:stCondLst>
                                            <p:cond delay="0"/>
                                          </p:stCondLst>
                                        </p:cTn>
                                        <p:tgtEl>
                                          <p:spTgt spid="15"/>
                                        </p:tgtEl>
                                        <p:attrNameLst>
                                          <p:attrName>transform.rotation_z</p:attrName>
                                        </p:attrNameLst>
                                      </p:cBhvr>
                                      <p:tavLst>
                                        <p:tav tm="0" fmla="#ppt_r+(-45)*((1.5-1.5*$)^2-(1.5-1.5*$)^3)">
                                          <p:val>
                                            <p:strVal val="0"/>
                                          </p:val>
                                        </p:tav>
                                        <p:tav tm="100000">
                                          <p:val>
                                            <p:strVal val="1"/>
                                          </p:val>
                                        </p:tav>
                                      </p:tavLst>
                                    </p:anim>
                                    <p:animEffect filter="fade">
                                      <p:cBhvr>
                                        <p:cTn id="40" dur="1000">
                                          <p:stCondLst>
                                            <p:cond delay="0"/>
                                          </p:stCondLst>
                                        </p:cTn>
                                        <p:tgtEl>
                                          <p:spTgt spid="15"/>
                                        </p:tgtEl>
                                      </p:cBhvr>
                                    </p:animEffect>
                                    <p:anim to="" calcmode="lin" valueType="num">
                                      <p:cBhvr>
                                        <p:cTn id="41" dur="1000" fill="hold">
                                          <p:stCondLst>
                                            <p:cond delay="0"/>
                                          </p:stCondLst>
                                        </p:cTn>
                                        <p:tgtEl>
                                          <p:spTgt spid="15"/>
                                        </p:tgtEl>
                                        <p:attrNameLst>
                                          <p:attrName>ppt_h</p:attrName>
                                        </p:attrNameLst>
                                      </p:cBhvr>
                                      <p:tavLst>
                                        <p:tav tm="0" fmla="#ppt_h-#ppt_h*((1.5-1.5*$)^2-(1.5-1.5*$)^3)">
                                          <p:val>
                                            <p:strVal val="0"/>
                                          </p:val>
                                        </p:tav>
                                        <p:tav tm="100000">
                                          <p:val>
                                            <p:strVal val="1"/>
                                          </p:val>
                                        </p:tav>
                                      </p:tavLst>
                                    </p:anim>
                                    <p:anim to="" calcmode="lin" valueType="num">
                                      <p:cBhvr>
                                        <p:cTn id="42" dur="1000" fill="hold">
                                          <p:stCondLst>
                                            <p:cond delay="0"/>
                                          </p:stCondLst>
                                        </p:cTn>
                                        <p:tgtEl>
                                          <p:spTgt spid="15"/>
                                        </p:tgtEl>
                                        <p:attrNameLst>
                                          <p:attrName>ppt_w</p:attrName>
                                        </p:attrNameLst>
                                      </p:cBhvr>
                                      <p:tavLst>
                                        <p:tav tm="0" fmla="#ppt_w-#ppt_w*((1.5-1.5*$)^2-(1.5-1.5*$)^3)">
                                          <p:val>
                                            <p:strVal val="0"/>
                                          </p:val>
                                        </p:tav>
                                        <p:tav tm="100000">
                                          <p:val>
                                            <p:strVal val="1"/>
                                          </p:val>
                                        </p:tav>
                                      </p:tavLst>
                                    </p:anim>
                                  </p:childTnLst>
                                </p:cTn>
                              </p:par>
                              <p:par>
                                <p:cTn id="43" presetID="0" presetClass="entr" presetSubtype="0" fill="hold" grpId="0" nodeType="withEffect">
                                  <p:stCondLst>
                                    <p:cond delay="0"/>
                                  </p:stCondLst>
                                  <p:iterate type="lt">
                                    <p:tmPct val="0"/>
                                  </p:iterate>
                                  <p:childTnLst>
                                    <p:set>
                                      <p:cBhvr>
                                        <p:cTn id="44" dur="1000" fill="hold">
                                          <p:stCondLst>
                                            <p:cond delay="0"/>
                                          </p:stCondLst>
                                        </p:cTn>
                                        <p:tgtEl>
                                          <p:spTgt spid="12"/>
                                        </p:tgtEl>
                                        <p:attrNameLst>
                                          <p:attrName>style.visibility</p:attrName>
                                        </p:attrNameLst>
                                      </p:cBhvr>
                                      <p:to>
                                        <p:strVal val="visible"/>
                                      </p:to>
                                    </p:set>
                                    <p:anim to="" calcmode="lin" valueType="num">
                                      <p:cBhvr>
                                        <p:cTn id="45" dur="1000" fill="hold">
                                          <p:stCondLst>
                                            <p:cond delay="0"/>
                                          </p:stCondLst>
                                        </p:cTn>
                                        <p:tgtEl>
                                          <p:spTgt spid="12"/>
                                        </p:tgtEl>
                                        <p:attrNameLst>
                                          <p:attrName>transform.rotation_z</p:attrName>
                                        </p:attrNameLst>
                                      </p:cBhvr>
                                      <p:tavLst>
                                        <p:tav tm="0" fmla="#ppt_r+(-45)*((1.5-1.5*$)^2-(1.5-1.5*$)^3)">
                                          <p:val>
                                            <p:strVal val="0"/>
                                          </p:val>
                                        </p:tav>
                                        <p:tav tm="100000">
                                          <p:val>
                                            <p:strVal val="1"/>
                                          </p:val>
                                        </p:tav>
                                      </p:tavLst>
                                    </p:anim>
                                    <p:animEffect filter="fade">
                                      <p:cBhvr>
                                        <p:cTn id="46" dur="1000">
                                          <p:stCondLst>
                                            <p:cond delay="0"/>
                                          </p:stCondLst>
                                        </p:cTn>
                                        <p:tgtEl>
                                          <p:spTgt spid="12"/>
                                        </p:tgtEl>
                                      </p:cBhvr>
                                    </p:animEffect>
                                    <p:anim to="" calcmode="lin" valueType="num">
                                      <p:cBhvr>
                                        <p:cTn id="47" dur="1000" fill="hold">
                                          <p:stCondLst>
                                            <p:cond delay="0"/>
                                          </p:stCondLst>
                                        </p:cTn>
                                        <p:tgtEl>
                                          <p:spTgt spid="12"/>
                                        </p:tgtEl>
                                        <p:attrNameLst>
                                          <p:attrName>ppt_h</p:attrName>
                                        </p:attrNameLst>
                                      </p:cBhvr>
                                      <p:tavLst>
                                        <p:tav tm="0" fmla="#ppt_h-#ppt_h*((1.5-1.5*$)^2-(1.5-1.5*$)^3)">
                                          <p:val>
                                            <p:strVal val="0"/>
                                          </p:val>
                                        </p:tav>
                                        <p:tav tm="100000">
                                          <p:val>
                                            <p:strVal val="1"/>
                                          </p:val>
                                        </p:tav>
                                      </p:tavLst>
                                    </p:anim>
                                    <p:anim to="" calcmode="lin" valueType="num">
                                      <p:cBhvr>
                                        <p:cTn id="48" dur="1000" fill="hold">
                                          <p:stCondLst>
                                            <p:cond delay="0"/>
                                          </p:stCondLst>
                                        </p:cTn>
                                        <p:tgtEl>
                                          <p:spTgt spid="12"/>
                                        </p:tgtEl>
                                        <p:attrNameLst>
                                          <p:attrName>ppt_w</p:attrName>
                                        </p:attrNameLst>
                                      </p:cBhvr>
                                      <p:tavLst>
                                        <p:tav tm="0" fmla="#ppt_w-#ppt_w*((1.5-1.5*$)^2-(1.5-1.5*$)^3)">
                                          <p:val>
                                            <p:strVal val="0"/>
                                          </p:val>
                                        </p:tav>
                                        <p:tav tm="100000">
                                          <p:val>
                                            <p:strVal val="1"/>
                                          </p:val>
                                        </p:tav>
                                      </p:tavLst>
                                    </p:anim>
                                  </p:childTnLst>
                                </p:cTn>
                              </p:par>
                              <p:par>
                                <p:cTn id="49" presetID="2" presetClass="entr" presetSubtype="4" decel="100000" fill="hold" grpId="0" nodeType="withEffect">
                                  <p:stCondLst>
                                    <p:cond delay="0"/>
                                  </p:stCondLst>
                                  <p:childTnLst>
                                    <p:set>
                                      <p:cBhvr>
                                        <p:cTn id="50" dur="1" fill="hold">
                                          <p:stCondLst>
                                            <p:cond delay="0"/>
                                          </p:stCondLst>
                                        </p:cTn>
                                        <p:tgtEl>
                                          <p:spTgt spid="10"/>
                                        </p:tgtEl>
                                        <p:attrNameLst>
                                          <p:attrName>style.visibility</p:attrName>
                                        </p:attrNameLst>
                                      </p:cBhvr>
                                      <p:to>
                                        <p:strVal val="visible"/>
                                      </p:to>
                                    </p:set>
                                    <p:anim calcmode="lin" valueType="num">
                                      <p:cBhvr additive="base">
                                        <p:cTn id="51" dur="1000" fill="hold"/>
                                        <p:tgtEl>
                                          <p:spTgt spid="10"/>
                                        </p:tgtEl>
                                        <p:attrNameLst>
                                          <p:attrName>ppt_x</p:attrName>
                                        </p:attrNameLst>
                                      </p:cBhvr>
                                      <p:tavLst>
                                        <p:tav tm="0">
                                          <p:val>
                                            <p:strVal val="#ppt_x"/>
                                          </p:val>
                                        </p:tav>
                                        <p:tav tm="100000">
                                          <p:val>
                                            <p:strVal val="#ppt_x"/>
                                          </p:val>
                                        </p:tav>
                                      </p:tavLst>
                                    </p:anim>
                                    <p:anim calcmode="lin" valueType="num">
                                      <p:cBhvr additive="base">
                                        <p:cTn id="52" dur="1000" fill="hold"/>
                                        <p:tgtEl>
                                          <p:spTgt spid="10"/>
                                        </p:tgtEl>
                                        <p:attrNameLst>
                                          <p:attrName>ppt_y</p:attrName>
                                        </p:attrNameLst>
                                      </p:cBhvr>
                                      <p:tavLst>
                                        <p:tav tm="0">
                                          <p:val>
                                            <p:strVal val="1+#ppt_h/2"/>
                                          </p:val>
                                        </p:tav>
                                        <p:tav tm="100000">
                                          <p:val>
                                            <p:strVal val="#ppt_y"/>
                                          </p:val>
                                        </p:tav>
                                      </p:tavLst>
                                    </p:anim>
                                  </p:childTnLst>
                                </p:cTn>
                              </p:par>
                            </p:childTnLst>
                          </p:cTn>
                        </p:par>
                        <p:par>
                          <p:cTn id="53" fill="hold">
                            <p:stCondLst>
                              <p:cond delay="4900"/>
                            </p:stCondLst>
                            <p:childTnLst>
                              <p:par>
                                <p:cTn id="54" presetID="0" presetClass="entr" presetSubtype="0" fill="hold" grpId="0" nodeType="afterEffect">
                                  <p:stCondLst>
                                    <p:cond delay="0"/>
                                  </p:stCondLst>
                                  <p:iterate type="lt">
                                    <p:tmPct val="0"/>
                                  </p:iterate>
                                  <p:childTnLst>
                                    <p:set>
                                      <p:cBhvr>
                                        <p:cTn id="55" dur="1000" fill="hold">
                                          <p:stCondLst>
                                            <p:cond delay="0"/>
                                          </p:stCondLst>
                                        </p:cTn>
                                        <p:tgtEl>
                                          <p:spTgt spid="16"/>
                                        </p:tgtEl>
                                        <p:attrNameLst>
                                          <p:attrName>style.visibility</p:attrName>
                                        </p:attrNameLst>
                                      </p:cBhvr>
                                      <p:to>
                                        <p:strVal val="visible"/>
                                      </p:to>
                                    </p:set>
                                    <p:anim to="" calcmode="lin" valueType="num">
                                      <p:cBhvr>
                                        <p:cTn id="56" dur="1000" fill="hold">
                                          <p:stCondLst>
                                            <p:cond delay="0"/>
                                          </p:stCondLst>
                                        </p:cTn>
                                        <p:tgtEl>
                                          <p:spTgt spid="16"/>
                                        </p:tgtEl>
                                        <p:attrNameLst>
                                          <p:attrName>transform.rotation_z</p:attrName>
                                        </p:attrNameLst>
                                      </p:cBhvr>
                                      <p:tavLst>
                                        <p:tav tm="0" fmla="#ppt_r+(-45)*((1.5-1.5*$)^2-(1.5-1.5*$)^3)">
                                          <p:val>
                                            <p:strVal val="0"/>
                                          </p:val>
                                        </p:tav>
                                        <p:tav tm="100000">
                                          <p:val>
                                            <p:strVal val="1"/>
                                          </p:val>
                                        </p:tav>
                                      </p:tavLst>
                                    </p:anim>
                                    <p:animEffect filter="fade">
                                      <p:cBhvr>
                                        <p:cTn id="57" dur="1000">
                                          <p:stCondLst>
                                            <p:cond delay="0"/>
                                          </p:stCondLst>
                                        </p:cTn>
                                        <p:tgtEl>
                                          <p:spTgt spid="16"/>
                                        </p:tgtEl>
                                      </p:cBhvr>
                                    </p:animEffect>
                                    <p:anim to="" calcmode="lin" valueType="num">
                                      <p:cBhvr>
                                        <p:cTn id="58" dur="1000" fill="hold">
                                          <p:stCondLst>
                                            <p:cond delay="0"/>
                                          </p:stCondLst>
                                        </p:cTn>
                                        <p:tgtEl>
                                          <p:spTgt spid="16"/>
                                        </p:tgtEl>
                                        <p:attrNameLst>
                                          <p:attrName>ppt_h</p:attrName>
                                        </p:attrNameLst>
                                      </p:cBhvr>
                                      <p:tavLst>
                                        <p:tav tm="0" fmla="#ppt_h-#ppt_h*((1.5-1.5*$)^2-(1.5-1.5*$)^3)">
                                          <p:val>
                                            <p:strVal val="0"/>
                                          </p:val>
                                        </p:tav>
                                        <p:tav tm="100000">
                                          <p:val>
                                            <p:strVal val="1"/>
                                          </p:val>
                                        </p:tav>
                                      </p:tavLst>
                                    </p:anim>
                                    <p:anim to="" calcmode="lin" valueType="num">
                                      <p:cBhvr>
                                        <p:cTn id="59" dur="1000" fill="hold">
                                          <p:stCondLst>
                                            <p:cond delay="0"/>
                                          </p:stCondLst>
                                        </p:cTn>
                                        <p:tgtEl>
                                          <p:spTgt spid="16"/>
                                        </p:tgtEl>
                                        <p:attrNameLst>
                                          <p:attrName>ppt_w</p:attrName>
                                        </p:attrNameLst>
                                      </p:cBhvr>
                                      <p:tavLst>
                                        <p:tav tm="0" fmla="#ppt_w-#ppt_w*((1.5-1.5*$)^2-(1.5-1.5*$)^3)">
                                          <p:val>
                                            <p:strVal val="0"/>
                                          </p:val>
                                        </p:tav>
                                        <p:tav tm="100000">
                                          <p:val>
                                            <p:strVal val="1"/>
                                          </p:val>
                                        </p:tav>
                                      </p:tavLst>
                                    </p:anim>
                                  </p:childTnLst>
                                </p:cTn>
                              </p:par>
                              <p:par>
                                <p:cTn id="60" presetID="0" presetClass="entr" presetSubtype="0" fill="hold" nodeType="withEffect">
                                  <p:stCondLst>
                                    <p:cond delay="0"/>
                                  </p:stCondLst>
                                  <p:iterate type="lt">
                                    <p:tmPct val="0"/>
                                  </p:iterate>
                                  <p:childTnLst>
                                    <p:set>
                                      <p:cBhvr>
                                        <p:cTn id="61" dur="1000" fill="hold">
                                          <p:stCondLst>
                                            <p:cond delay="0"/>
                                          </p:stCondLst>
                                        </p:cTn>
                                        <p:tgtEl>
                                          <p:spTgt spid="17"/>
                                        </p:tgtEl>
                                        <p:attrNameLst>
                                          <p:attrName>style.visibility</p:attrName>
                                        </p:attrNameLst>
                                      </p:cBhvr>
                                      <p:to>
                                        <p:strVal val="visible"/>
                                      </p:to>
                                    </p:set>
                                    <p:anim to="" calcmode="lin" valueType="num">
                                      <p:cBhvr>
                                        <p:cTn id="62" dur="1000" fill="hold">
                                          <p:stCondLst>
                                            <p:cond delay="0"/>
                                          </p:stCondLst>
                                        </p:cTn>
                                        <p:tgtEl>
                                          <p:spTgt spid="17"/>
                                        </p:tgtEl>
                                        <p:attrNameLst>
                                          <p:attrName>transform.rotation_z</p:attrName>
                                        </p:attrNameLst>
                                      </p:cBhvr>
                                      <p:tavLst>
                                        <p:tav tm="0" fmla="#ppt_r+(-45)*((1.5-1.5*$)^2-(1.5-1.5*$)^3)">
                                          <p:val>
                                            <p:strVal val="0"/>
                                          </p:val>
                                        </p:tav>
                                        <p:tav tm="100000">
                                          <p:val>
                                            <p:strVal val="1"/>
                                          </p:val>
                                        </p:tav>
                                      </p:tavLst>
                                    </p:anim>
                                    <p:animEffect filter="fade">
                                      <p:cBhvr>
                                        <p:cTn id="63" dur="1000">
                                          <p:stCondLst>
                                            <p:cond delay="0"/>
                                          </p:stCondLst>
                                        </p:cTn>
                                        <p:tgtEl>
                                          <p:spTgt spid="17"/>
                                        </p:tgtEl>
                                      </p:cBhvr>
                                    </p:animEffect>
                                    <p:anim to="" calcmode="lin" valueType="num">
                                      <p:cBhvr>
                                        <p:cTn id="64" dur="1000" fill="hold">
                                          <p:stCondLst>
                                            <p:cond delay="0"/>
                                          </p:stCondLst>
                                        </p:cTn>
                                        <p:tgtEl>
                                          <p:spTgt spid="17"/>
                                        </p:tgtEl>
                                        <p:attrNameLst>
                                          <p:attrName>ppt_h</p:attrName>
                                        </p:attrNameLst>
                                      </p:cBhvr>
                                      <p:tavLst>
                                        <p:tav tm="0" fmla="#ppt_h-#ppt_h*((1.5-1.5*$)^2-(1.5-1.5*$)^3)">
                                          <p:val>
                                            <p:strVal val="0"/>
                                          </p:val>
                                        </p:tav>
                                        <p:tav tm="100000">
                                          <p:val>
                                            <p:strVal val="1"/>
                                          </p:val>
                                        </p:tav>
                                      </p:tavLst>
                                    </p:anim>
                                    <p:anim to="" calcmode="lin" valueType="num">
                                      <p:cBhvr>
                                        <p:cTn id="65" dur="1000" fill="hold">
                                          <p:stCondLst>
                                            <p:cond delay="0"/>
                                          </p:stCondLst>
                                        </p:cTn>
                                        <p:tgtEl>
                                          <p:spTgt spid="17"/>
                                        </p:tgtEl>
                                        <p:attrNameLst>
                                          <p:attrName>ppt_w</p:attrName>
                                        </p:attrNameLst>
                                      </p:cBhvr>
                                      <p:tavLst>
                                        <p:tav tm="0" fmla="#ppt_w-#ppt_w*((1.5-1.5*$)^2-(1.5-1.5*$)^3)">
                                          <p:val>
                                            <p:strVal val="0"/>
                                          </p:val>
                                        </p:tav>
                                        <p:tav tm="100000">
                                          <p:val>
                                            <p:strVal val="1"/>
                                          </p:val>
                                        </p:tav>
                                      </p:tavLst>
                                    </p:anim>
                                  </p:childTnLst>
                                </p:cTn>
                              </p:par>
                              <p:par>
                                <p:cTn id="66" presetID="2" presetClass="entr" presetSubtype="4" decel="100000" fill="hold" grpId="0" nodeType="withEffect">
                                  <p:stCondLst>
                                    <p:cond delay="0"/>
                                  </p:stCondLst>
                                  <p:childTnLst>
                                    <p:set>
                                      <p:cBhvr>
                                        <p:cTn id="67" dur="1" fill="hold">
                                          <p:stCondLst>
                                            <p:cond delay="0"/>
                                          </p:stCondLst>
                                        </p:cTn>
                                        <p:tgtEl>
                                          <p:spTgt spid="13"/>
                                        </p:tgtEl>
                                        <p:attrNameLst>
                                          <p:attrName>style.visibility</p:attrName>
                                        </p:attrNameLst>
                                      </p:cBhvr>
                                      <p:to>
                                        <p:strVal val="visible"/>
                                      </p:to>
                                    </p:set>
                                    <p:anim calcmode="lin" valueType="num">
                                      <p:cBhvr additive="base">
                                        <p:cTn id="68" dur="1000" fill="hold"/>
                                        <p:tgtEl>
                                          <p:spTgt spid="13"/>
                                        </p:tgtEl>
                                        <p:attrNameLst>
                                          <p:attrName>ppt_x</p:attrName>
                                        </p:attrNameLst>
                                      </p:cBhvr>
                                      <p:tavLst>
                                        <p:tav tm="0">
                                          <p:val>
                                            <p:strVal val="#ppt_x"/>
                                          </p:val>
                                        </p:tav>
                                        <p:tav tm="100000">
                                          <p:val>
                                            <p:strVal val="#ppt_x"/>
                                          </p:val>
                                        </p:tav>
                                      </p:tavLst>
                                    </p:anim>
                                    <p:anim calcmode="lin" valueType="num">
                                      <p:cBhvr additive="base">
                                        <p:cTn id="69" dur="10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6" grpId="0"/>
      <p:bldP spid="10" grpId="0"/>
      <p:bldP spid="13" grpId="0"/>
      <p:bldP spid="14" grpId="0" animBg="1"/>
      <p:bldP spid="15" grpId="0" animBg="1"/>
      <p:bldP spid="16" grpId="0" animBg="1"/>
      <p:bldP spid="11" grpId="0" animBg="1"/>
      <p:bldP spid="12"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Hexagon 11"/>
          <p:cNvSpPr/>
          <p:nvPr/>
        </p:nvSpPr>
        <p:spPr>
          <a:xfrm rot="16200000">
            <a:off x="1772049" y="2340321"/>
            <a:ext cx="1331106" cy="1147506"/>
          </a:xfrm>
          <a:prstGeom prst="hexagon">
            <a:avLst>
              <a:gd name="adj" fmla="val 28717"/>
              <a:gd name="vf" fmla="val 11547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Rectangle 8"/>
          <p:cNvSpPr/>
          <p:nvPr/>
        </p:nvSpPr>
        <p:spPr>
          <a:xfrm>
            <a:off x="3374173" y="2283901"/>
            <a:ext cx="4775198" cy="1260345"/>
          </a:xfrm>
          <a:prstGeom prst="rect">
            <a:avLst/>
          </a:prstGeom>
        </p:spPr>
        <p:txBody>
          <a:bodyPr wrap="square">
            <a:spAutoFit/>
          </a:bodyPr>
          <a:lstStyle/>
          <a:p>
            <a:pPr>
              <a:lnSpc>
                <a:spcPct val="120000"/>
              </a:lnSpc>
              <a:spcBef>
                <a:spcPts val="6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Simple</a:t>
            </a: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13" name="Hexagon 12"/>
          <p:cNvSpPr/>
          <p:nvPr/>
        </p:nvSpPr>
        <p:spPr>
          <a:xfrm rot="16200000">
            <a:off x="1772050" y="4569748"/>
            <a:ext cx="1331106" cy="1147506"/>
          </a:xfrm>
          <a:prstGeom prst="hexagon">
            <a:avLst>
              <a:gd name="adj" fmla="val 28717"/>
              <a:gd name="vf" fmla="val 11547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Rectangle 9"/>
          <p:cNvSpPr/>
          <p:nvPr/>
        </p:nvSpPr>
        <p:spPr>
          <a:xfrm>
            <a:off x="3374173" y="4504865"/>
            <a:ext cx="4775198" cy="1277273"/>
          </a:xfrm>
          <a:prstGeom prst="rect">
            <a:avLst/>
          </a:prstGeom>
        </p:spPr>
        <p:txBody>
          <a:bodyPr wrap="square">
            <a:spAutoFit/>
          </a:bodyPr>
          <a:lstStyle/>
          <a:p>
            <a:pPr>
              <a:lnSpc>
                <a:spcPct val="120000"/>
              </a:lnSpc>
              <a:spcBef>
                <a:spcPts val="6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Powerful</a:t>
            </a: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14" name="Hexagon 13"/>
          <p:cNvSpPr/>
          <p:nvPr/>
        </p:nvSpPr>
        <p:spPr>
          <a:xfrm rot="16200000">
            <a:off x="1772050" y="6799174"/>
            <a:ext cx="1331106" cy="1147506"/>
          </a:xfrm>
          <a:prstGeom prst="hexagon">
            <a:avLst>
              <a:gd name="adj" fmla="val 28717"/>
              <a:gd name="vf" fmla="val 11547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Rectangle 10"/>
          <p:cNvSpPr/>
          <p:nvPr/>
        </p:nvSpPr>
        <p:spPr>
          <a:xfrm>
            <a:off x="3374173" y="6734291"/>
            <a:ext cx="4775198" cy="1277273"/>
          </a:xfrm>
          <a:prstGeom prst="rect">
            <a:avLst/>
          </a:prstGeom>
        </p:spPr>
        <p:txBody>
          <a:bodyPr wrap="square">
            <a:spAutoFit/>
          </a:bodyPr>
          <a:lstStyle/>
          <a:p>
            <a:pPr>
              <a:lnSpc>
                <a:spcPct val="120000"/>
              </a:lnSpc>
              <a:spcBef>
                <a:spcPts val="6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Creative</a:t>
            </a: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3" name="Picture Placeholder 2"/>
          <p:cNvSpPr>
            <a:spLocks noGrp="1"/>
          </p:cNvSpPr>
          <p:nvPr>
            <p:ph type="pic" sz="quarter" idx="10"/>
          </p:nvPr>
        </p:nvSpPr>
        <p:spPr/>
      </p:sp>
      <p:sp>
        <p:nvSpPr>
          <p:cNvPr id="15" name="Freeform 36"/>
          <p:cNvSpPr>
            <a:spLocks noEditPoints="1"/>
          </p:cNvSpPr>
          <p:nvPr/>
        </p:nvSpPr>
        <p:spPr bwMode="auto">
          <a:xfrm>
            <a:off x="2182808" y="2656782"/>
            <a:ext cx="509588" cy="514582"/>
          </a:xfrm>
          <a:custGeom>
            <a:avLst/>
            <a:gdLst>
              <a:gd name="T0" fmla="*/ 2855 w 3262"/>
              <a:gd name="T1" fmla="*/ 205 h 3292"/>
              <a:gd name="T2" fmla="*/ 3058 w 3262"/>
              <a:gd name="T3" fmla="*/ 411 h 3292"/>
              <a:gd name="T4" fmla="*/ 1631 w 3262"/>
              <a:gd name="T5" fmla="*/ 1851 h 3292"/>
              <a:gd name="T6" fmla="*/ 1224 w 3262"/>
              <a:gd name="T7" fmla="*/ 2057 h 3292"/>
              <a:gd name="T8" fmla="*/ 1427 w 3262"/>
              <a:gd name="T9" fmla="*/ 1646 h 3292"/>
              <a:gd name="T10" fmla="*/ 2855 w 3262"/>
              <a:gd name="T11" fmla="*/ 205 h 3292"/>
              <a:gd name="T12" fmla="*/ 1835 w 3262"/>
              <a:gd name="T13" fmla="*/ 0 h 3292"/>
              <a:gd name="T14" fmla="*/ 2446 w 3262"/>
              <a:gd name="T15" fmla="*/ 0 h 3292"/>
              <a:gd name="T16" fmla="*/ 1224 w 3262"/>
              <a:gd name="T17" fmla="*/ 1234 h 3292"/>
              <a:gd name="T18" fmla="*/ 815 w 3262"/>
              <a:gd name="T19" fmla="*/ 1485 h 3292"/>
              <a:gd name="T20" fmla="*/ 500 w 3262"/>
              <a:gd name="T21" fmla="*/ 2361 h 3292"/>
              <a:gd name="T22" fmla="*/ 561 w 3262"/>
              <a:gd name="T23" fmla="*/ 2392 h 3292"/>
              <a:gd name="T24" fmla="*/ 616 w 3262"/>
              <a:gd name="T25" fmla="*/ 2424 h 3292"/>
              <a:gd name="T26" fmla="*/ 666 w 3262"/>
              <a:gd name="T27" fmla="*/ 2458 h 3292"/>
              <a:gd name="T28" fmla="*/ 711 w 3262"/>
              <a:gd name="T29" fmla="*/ 2494 h 3292"/>
              <a:gd name="T30" fmla="*/ 753 w 3262"/>
              <a:gd name="T31" fmla="*/ 2532 h 3292"/>
              <a:gd name="T32" fmla="*/ 791 w 3262"/>
              <a:gd name="T33" fmla="*/ 2574 h 3292"/>
              <a:gd name="T34" fmla="*/ 827 w 3262"/>
              <a:gd name="T35" fmla="*/ 2620 h 3292"/>
              <a:gd name="T36" fmla="*/ 859 w 3262"/>
              <a:gd name="T37" fmla="*/ 2670 h 3292"/>
              <a:gd name="T38" fmla="*/ 891 w 3262"/>
              <a:gd name="T39" fmla="*/ 2726 h 3292"/>
              <a:gd name="T40" fmla="*/ 922 w 3262"/>
              <a:gd name="T41" fmla="*/ 2787 h 3292"/>
              <a:gd name="T42" fmla="*/ 1791 w 3262"/>
              <a:gd name="T43" fmla="*/ 2469 h 3292"/>
              <a:gd name="T44" fmla="*/ 2039 w 3262"/>
              <a:gd name="T45" fmla="*/ 2057 h 3292"/>
              <a:gd name="T46" fmla="*/ 3262 w 3262"/>
              <a:gd name="T47" fmla="*/ 823 h 3292"/>
              <a:gd name="T48" fmla="*/ 3262 w 3262"/>
              <a:gd name="T49" fmla="*/ 1439 h 3292"/>
              <a:gd name="T50" fmla="*/ 2039 w 3262"/>
              <a:gd name="T51" fmla="*/ 2674 h 3292"/>
              <a:gd name="T52" fmla="*/ 0 w 3262"/>
              <a:gd name="T53" fmla="*/ 3292 h 3292"/>
              <a:gd name="T54" fmla="*/ 612 w 3262"/>
              <a:gd name="T55" fmla="*/ 1234 h 3292"/>
              <a:gd name="T56" fmla="*/ 1835 w 3262"/>
              <a:gd name="T57"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62" h="3292">
                <a:moveTo>
                  <a:pt x="2855" y="205"/>
                </a:moveTo>
                <a:lnTo>
                  <a:pt x="3058" y="411"/>
                </a:lnTo>
                <a:lnTo>
                  <a:pt x="1631" y="1851"/>
                </a:lnTo>
                <a:lnTo>
                  <a:pt x="1224" y="2057"/>
                </a:lnTo>
                <a:lnTo>
                  <a:pt x="1427" y="1646"/>
                </a:lnTo>
                <a:lnTo>
                  <a:pt x="2855" y="205"/>
                </a:lnTo>
                <a:close/>
                <a:moveTo>
                  <a:pt x="1835" y="0"/>
                </a:moveTo>
                <a:lnTo>
                  <a:pt x="2446" y="0"/>
                </a:lnTo>
                <a:lnTo>
                  <a:pt x="1224" y="1234"/>
                </a:lnTo>
                <a:lnTo>
                  <a:pt x="815" y="1485"/>
                </a:lnTo>
                <a:lnTo>
                  <a:pt x="500" y="2361"/>
                </a:lnTo>
                <a:lnTo>
                  <a:pt x="561" y="2392"/>
                </a:lnTo>
                <a:lnTo>
                  <a:pt x="616" y="2424"/>
                </a:lnTo>
                <a:lnTo>
                  <a:pt x="666" y="2458"/>
                </a:lnTo>
                <a:lnTo>
                  <a:pt x="711" y="2494"/>
                </a:lnTo>
                <a:lnTo>
                  <a:pt x="753" y="2532"/>
                </a:lnTo>
                <a:lnTo>
                  <a:pt x="791" y="2574"/>
                </a:lnTo>
                <a:lnTo>
                  <a:pt x="827" y="2620"/>
                </a:lnTo>
                <a:lnTo>
                  <a:pt x="859" y="2670"/>
                </a:lnTo>
                <a:lnTo>
                  <a:pt x="891" y="2726"/>
                </a:lnTo>
                <a:lnTo>
                  <a:pt x="922" y="2787"/>
                </a:lnTo>
                <a:lnTo>
                  <a:pt x="1791" y="2469"/>
                </a:lnTo>
                <a:lnTo>
                  <a:pt x="2039" y="2057"/>
                </a:lnTo>
                <a:lnTo>
                  <a:pt x="3262" y="823"/>
                </a:lnTo>
                <a:lnTo>
                  <a:pt x="3262" y="1439"/>
                </a:lnTo>
                <a:lnTo>
                  <a:pt x="2039" y="2674"/>
                </a:lnTo>
                <a:lnTo>
                  <a:pt x="0" y="3292"/>
                </a:lnTo>
                <a:lnTo>
                  <a:pt x="612" y="1234"/>
                </a:lnTo>
                <a:lnTo>
                  <a:pt x="183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21"/>
          <p:cNvSpPr>
            <a:spLocks noEditPoints="1"/>
          </p:cNvSpPr>
          <p:nvPr/>
        </p:nvSpPr>
        <p:spPr bwMode="auto">
          <a:xfrm>
            <a:off x="2182808" y="4886210"/>
            <a:ext cx="509588" cy="514582"/>
          </a:xfrm>
          <a:custGeom>
            <a:avLst/>
            <a:gdLst>
              <a:gd name="T0" fmla="*/ 1199 w 3267"/>
              <a:gd name="T1" fmla="*/ 2302 h 3292"/>
              <a:gd name="T2" fmla="*/ 715 w 3267"/>
              <a:gd name="T3" fmla="*/ 2376 h 3292"/>
              <a:gd name="T4" fmla="*/ 401 w 3267"/>
              <a:gd name="T5" fmla="*/ 2475 h 3292"/>
              <a:gd name="T6" fmla="*/ 252 w 3267"/>
              <a:gd name="T7" fmla="*/ 2559 h 3292"/>
              <a:gd name="T8" fmla="*/ 325 w 3267"/>
              <a:gd name="T9" fmla="*/ 2631 h 3292"/>
              <a:gd name="T10" fmla="*/ 563 w 3267"/>
              <a:gd name="T11" fmla="*/ 2726 h 3292"/>
              <a:gd name="T12" fmla="*/ 1012 w 3267"/>
              <a:gd name="T13" fmla="*/ 2821 h 3292"/>
              <a:gd name="T14" fmla="*/ 1262 w 3267"/>
              <a:gd name="T15" fmla="*/ 2707 h 3292"/>
              <a:gd name="T16" fmla="*/ 1409 w 3267"/>
              <a:gd name="T17" fmla="*/ 2535 h 3292"/>
              <a:gd name="T18" fmla="*/ 1631 w 3267"/>
              <a:gd name="T19" fmla="*/ 2469 h 3292"/>
              <a:gd name="T20" fmla="*/ 1853 w 3267"/>
              <a:gd name="T21" fmla="*/ 2535 h 3292"/>
              <a:gd name="T22" fmla="*/ 2001 w 3267"/>
              <a:gd name="T23" fmla="*/ 2707 h 3292"/>
              <a:gd name="T24" fmla="*/ 2250 w 3267"/>
              <a:gd name="T25" fmla="*/ 2821 h 3292"/>
              <a:gd name="T26" fmla="*/ 2700 w 3267"/>
              <a:gd name="T27" fmla="*/ 2726 h 3292"/>
              <a:gd name="T28" fmla="*/ 2937 w 3267"/>
              <a:gd name="T29" fmla="*/ 2631 h 3292"/>
              <a:gd name="T30" fmla="*/ 3010 w 3267"/>
              <a:gd name="T31" fmla="*/ 2559 h 3292"/>
              <a:gd name="T32" fmla="*/ 2861 w 3267"/>
              <a:gd name="T33" fmla="*/ 2475 h 3292"/>
              <a:gd name="T34" fmla="*/ 2547 w 3267"/>
              <a:gd name="T35" fmla="*/ 2376 h 3292"/>
              <a:gd name="T36" fmla="*/ 2064 w 3267"/>
              <a:gd name="T37" fmla="*/ 2302 h 3292"/>
              <a:gd name="T38" fmla="*/ 1631 w 3267"/>
              <a:gd name="T39" fmla="*/ 0 h 3292"/>
              <a:gd name="T40" fmla="*/ 1775 w 3267"/>
              <a:gd name="T41" fmla="*/ 56 h 3292"/>
              <a:gd name="T42" fmla="*/ 1835 w 3267"/>
              <a:gd name="T43" fmla="*/ 194 h 3292"/>
              <a:gd name="T44" fmla="*/ 2007 w 3267"/>
              <a:gd name="T45" fmla="*/ 309 h 3292"/>
              <a:gd name="T46" fmla="*/ 2250 w 3267"/>
              <a:gd name="T47" fmla="*/ 528 h 3292"/>
              <a:gd name="T48" fmla="*/ 2404 w 3267"/>
              <a:gd name="T49" fmla="*/ 836 h 3292"/>
              <a:gd name="T50" fmla="*/ 2450 w 3267"/>
              <a:gd name="T51" fmla="*/ 1088 h 3292"/>
              <a:gd name="T52" fmla="*/ 2476 w 3267"/>
              <a:gd name="T53" fmla="*/ 1330 h 3292"/>
              <a:gd name="T54" fmla="*/ 2567 w 3267"/>
              <a:gd name="T55" fmla="*/ 1515 h 3292"/>
              <a:gd name="T56" fmla="*/ 2702 w 3267"/>
              <a:gd name="T57" fmla="*/ 1653 h 3292"/>
              <a:gd name="T58" fmla="*/ 2859 w 3267"/>
              <a:gd name="T59" fmla="*/ 1774 h 3292"/>
              <a:gd name="T60" fmla="*/ 3016 w 3267"/>
              <a:gd name="T61" fmla="*/ 1906 h 3292"/>
              <a:gd name="T62" fmla="*/ 3151 w 3267"/>
              <a:gd name="T63" fmla="*/ 2076 h 3292"/>
              <a:gd name="T64" fmla="*/ 3241 w 3267"/>
              <a:gd name="T65" fmla="*/ 2314 h 3292"/>
              <a:gd name="T66" fmla="*/ 3262 w 3267"/>
              <a:gd name="T67" fmla="*/ 2569 h 3292"/>
              <a:gd name="T68" fmla="*/ 3206 w 3267"/>
              <a:gd name="T69" fmla="*/ 2706 h 3292"/>
              <a:gd name="T70" fmla="*/ 2991 w 3267"/>
              <a:gd name="T71" fmla="*/ 2855 h 3292"/>
              <a:gd name="T72" fmla="*/ 2644 w 3267"/>
              <a:gd name="T73" fmla="*/ 2975 h 3292"/>
              <a:gd name="T74" fmla="*/ 2194 w 3267"/>
              <a:gd name="T75" fmla="*/ 3054 h 3292"/>
              <a:gd name="T76" fmla="*/ 1902 w 3267"/>
              <a:gd name="T77" fmla="*/ 3188 h 3292"/>
              <a:gd name="T78" fmla="*/ 1682 w 3267"/>
              <a:gd name="T79" fmla="*/ 3289 h 3292"/>
              <a:gd name="T80" fmla="*/ 1440 w 3267"/>
              <a:gd name="T81" fmla="*/ 3243 h 3292"/>
              <a:gd name="T82" fmla="*/ 1271 w 3267"/>
              <a:gd name="T83" fmla="*/ 3073 h 3292"/>
              <a:gd name="T84" fmla="*/ 788 w 3267"/>
              <a:gd name="T85" fmla="*/ 3012 h 3292"/>
              <a:gd name="T86" fmla="*/ 396 w 3267"/>
              <a:gd name="T87" fmla="*/ 2908 h 3292"/>
              <a:gd name="T88" fmla="*/ 125 w 3267"/>
              <a:gd name="T89" fmla="*/ 2769 h 3292"/>
              <a:gd name="T90" fmla="*/ 4 w 3267"/>
              <a:gd name="T91" fmla="*/ 2606 h 3292"/>
              <a:gd name="T92" fmla="*/ 26 w 3267"/>
              <a:gd name="T93" fmla="*/ 2314 h 3292"/>
              <a:gd name="T94" fmla="*/ 116 w 3267"/>
              <a:gd name="T95" fmla="*/ 2076 h 3292"/>
              <a:gd name="T96" fmla="*/ 251 w 3267"/>
              <a:gd name="T97" fmla="*/ 1906 h 3292"/>
              <a:gd name="T98" fmla="*/ 408 w 3267"/>
              <a:gd name="T99" fmla="*/ 1774 h 3292"/>
              <a:gd name="T100" fmla="*/ 565 w 3267"/>
              <a:gd name="T101" fmla="*/ 1653 h 3292"/>
              <a:gd name="T102" fmla="*/ 700 w 3267"/>
              <a:gd name="T103" fmla="*/ 1515 h 3292"/>
              <a:gd name="T104" fmla="*/ 791 w 3267"/>
              <a:gd name="T105" fmla="*/ 1330 h 3292"/>
              <a:gd name="T106" fmla="*/ 815 w 3267"/>
              <a:gd name="T107" fmla="*/ 1113 h 3292"/>
              <a:gd name="T108" fmla="*/ 892 w 3267"/>
              <a:gd name="T109" fmla="*/ 740 h 3292"/>
              <a:gd name="T110" fmla="*/ 1086 w 3267"/>
              <a:gd name="T111" fmla="*/ 443 h 3292"/>
              <a:gd name="T112" fmla="*/ 1367 w 3267"/>
              <a:gd name="T113" fmla="*/ 255 h 3292"/>
              <a:gd name="T114" fmla="*/ 1438 w 3267"/>
              <a:gd name="T115" fmla="*/ 133 h 3292"/>
              <a:gd name="T116" fmla="*/ 1538 w 3267"/>
              <a:gd name="T117" fmla="*/ 21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7" h="3292">
                <a:moveTo>
                  <a:pt x="1631" y="2282"/>
                </a:moveTo>
                <a:lnTo>
                  <a:pt x="1520" y="2283"/>
                </a:lnTo>
                <a:lnTo>
                  <a:pt x="1412" y="2287"/>
                </a:lnTo>
                <a:lnTo>
                  <a:pt x="1305" y="2293"/>
                </a:lnTo>
                <a:lnTo>
                  <a:pt x="1199" y="2302"/>
                </a:lnTo>
                <a:lnTo>
                  <a:pt x="1096" y="2312"/>
                </a:lnTo>
                <a:lnTo>
                  <a:pt x="996" y="2324"/>
                </a:lnTo>
                <a:lnTo>
                  <a:pt x="898" y="2340"/>
                </a:lnTo>
                <a:lnTo>
                  <a:pt x="805" y="2357"/>
                </a:lnTo>
                <a:lnTo>
                  <a:pt x="715" y="2376"/>
                </a:lnTo>
                <a:lnTo>
                  <a:pt x="630" y="2398"/>
                </a:lnTo>
                <a:lnTo>
                  <a:pt x="563" y="2417"/>
                </a:lnTo>
                <a:lnTo>
                  <a:pt x="501" y="2437"/>
                </a:lnTo>
                <a:lnTo>
                  <a:pt x="448" y="2456"/>
                </a:lnTo>
                <a:lnTo>
                  <a:pt x="401" y="2475"/>
                </a:lnTo>
                <a:lnTo>
                  <a:pt x="360" y="2494"/>
                </a:lnTo>
                <a:lnTo>
                  <a:pt x="325" y="2512"/>
                </a:lnTo>
                <a:lnTo>
                  <a:pt x="296" y="2529"/>
                </a:lnTo>
                <a:lnTo>
                  <a:pt x="271" y="2545"/>
                </a:lnTo>
                <a:lnTo>
                  <a:pt x="252" y="2559"/>
                </a:lnTo>
                <a:lnTo>
                  <a:pt x="237" y="2571"/>
                </a:lnTo>
                <a:lnTo>
                  <a:pt x="252" y="2584"/>
                </a:lnTo>
                <a:lnTo>
                  <a:pt x="271" y="2598"/>
                </a:lnTo>
                <a:lnTo>
                  <a:pt x="296" y="2613"/>
                </a:lnTo>
                <a:lnTo>
                  <a:pt x="325" y="2631"/>
                </a:lnTo>
                <a:lnTo>
                  <a:pt x="360" y="2649"/>
                </a:lnTo>
                <a:lnTo>
                  <a:pt x="401" y="2667"/>
                </a:lnTo>
                <a:lnTo>
                  <a:pt x="448" y="2687"/>
                </a:lnTo>
                <a:lnTo>
                  <a:pt x="501" y="2706"/>
                </a:lnTo>
                <a:lnTo>
                  <a:pt x="563" y="2726"/>
                </a:lnTo>
                <a:lnTo>
                  <a:pt x="630" y="2746"/>
                </a:lnTo>
                <a:lnTo>
                  <a:pt x="719" y="2767"/>
                </a:lnTo>
                <a:lnTo>
                  <a:pt x="812" y="2788"/>
                </a:lnTo>
                <a:lnTo>
                  <a:pt x="911" y="2806"/>
                </a:lnTo>
                <a:lnTo>
                  <a:pt x="1012" y="2821"/>
                </a:lnTo>
                <a:lnTo>
                  <a:pt x="1117" y="2833"/>
                </a:lnTo>
                <a:lnTo>
                  <a:pt x="1225" y="2844"/>
                </a:lnTo>
                <a:lnTo>
                  <a:pt x="1232" y="2796"/>
                </a:lnTo>
                <a:lnTo>
                  <a:pt x="1244" y="2751"/>
                </a:lnTo>
                <a:lnTo>
                  <a:pt x="1262" y="2707"/>
                </a:lnTo>
                <a:lnTo>
                  <a:pt x="1283" y="2666"/>
                </a:lnTo>
                <a:lnTo>
                  <a:pt x="1309" y="2628"/>
                </a:lnTo>
                <a:lnTo>
                  <a:pt x="1338" y="2594"/>
                </a:lnTo>
                <a:lnTo>
                  <a:pt x="1372" y="2562"/>
                </a:lnTo>
                <a:lnTo>
                  <a:pt x="1409" y="2535"/>
                </a:lnTo>
                <a:lnTo>
                  <a:pt x="1449" y="2512"/>
                </a:lnTo>
                <a:lnTo>
                  <a:pt x="1491" y="2494"/>
                </a:lnTo>
                <a:lnTo>
                  <a:pt x="1536" y="2480"/>
                </a:lnTo>
                <a:lnTo>
                  <a:pt x="1583" y="2471"/>
                </a:lnTo>
                <a:lnTo>
                  <a:pt x="1631" y="2469"/>
                </a:lnTo>
                <a:lnTo>
                  <a:pt x="1680" y="2471"/>
                </a:lnTo>
                <a:lnTo>
                  <a:pt x="1726" y="2480"/>
                </a:lnTo>
                <a:lnTo>
                  <a:pt x="1771" y="2494"/>
                </a:lnTo>
                <a:lnTo>
                  <a:pt x="1813" y="2512"/>
                </a:lnTo>
                <a:lnTo>
                  <a:pt x="1853" y="2535"/>
                </a:lnTo>
                <a:lnTo>
                  <a:pt x="1890" y="2562"/>
                </a:lnTo>
                <a:lnTo>
                  <a:pt x="1924" y="2594"/>
                </a:lnTo>
                <a:lnTo>
                  <a:pt x="1953" y="2628"/>
                </a:lnTo>
                <a:lnTo>
                  <a:pt x="1979" y="2666"/>
                </a:lnTo>
                <a:lnTo>
                  <a:pt x="2001" y="2707"/>
                </a:lnTo>
                <a:lnTo>
                  <a:pt x="2018" y="2751"/>
                </a:lnTo>
                <a:lnTo>
                  <a:pt x="2030" y="2796"/>
                </a:lnTo>
                <a:lnTo>
                  <a:pt x="2037" y="2844"/>
                </a:lnTo>
                <a:lnTo>
                  <a:pt x="2145" y="2833"/>
                </a:lnTo>
                <a:lnTo>
                  <a:pt x="2250" y="2821"/>
                </a:lnTo>
                <a:lnTo>
                  <a:pt x="2351" y="2806"/>
                </a:lnTo>
                <a:lnTo>
                  <a:pt x="2449" y="2788"/>
                </a:lnTo>
                <a:lnTo>
                  <a:pt x="2544" y="2767"/>
                </a:lnTo>
                <a:lnTo>
                  <a:pt x="2632" y="2746"/>
                </a:lnTo>
                <a:lnTo>
                  <a:pt x="2700" y="2726"/>
                </a:lnTo>
                <a:lnTo>
                  <a:pt x="2760" y="2706"/>
                </a:lnTo>
                <a:lnTo>
                  <a:pt x="2814" y="2687"/>
                </a:lnTo>
                <a:lnTo>
                  <a:pt x="2861" y="2667"/>
                </a:lnTo>
                <a:lnTo>
                  <a:pt x="2902" y="2649"/>
                </a:lnTo>
                <a:lnTo>
                  <a:pt x="2937" y="2631"/>
                </a:lnTo>
                <a:lnTo>
                  <a:pt x="2966" y="2613"/>
                </a:lnTo>
                <a:lnTo>
                  <a:pt x="2991" y="2598"/>
                </a:lnTo>
                <a:lnTo>
                  <a:pt x="3010" y="2584"/>
                </a:lnTo>
                <a:lnTo>
                  <a:pt x="3024" y="2571"/>
                </a:lnTo>
                <a:lnTo>
                  <a:pt x="3010" y="2559"/>
                </a:lnTo>
                <a:lnTo>
                  <a:pt x="2991" y="2545"/>
                </a:lnTo>
                <a:lnTo>
                  <a:pt x="2966" y="2529"/>
                </a:lnTo>
                <a:lnTo>
                  <a:pt x="2937" y="2512"/>
                </a:lnTo>
                <a:lnTo>
                  <a:pt x="2902" y="2494"/>
                </a:lnTo>
                <a:lnTo>
                  <a:pt x="2861" y="2475"/>
                </a:lnTo>
                <a:lnTo>
                  <a:pt x="2814" y="2456"/>
                </a:lnTo>
                <a:lnTo>
                  <a:pt x="2760" y="2437"/>
                </a:lnTo>
                <a:lnTo>
                  <a:pt x="2700" y="2417"/>
                </a:lnTo>
                <a:lnTo>
                  <a:pt x="2632" y="2398"/>
                </a:lnTo>
                <a:lnTo>
                  <a:pt x="2547" y="2376"/>
                </a:lnTo>
                <a:lnTo>
                  <a:pt x="2458" y="2357"/>
                </a:lnTo>
                <a:lnTo>
                  <a:pt x="2363" y="2340"/>
                </a:lnTo>
                <a:lnTo>
                  <a:pt x="2266" y="2324"/>
                </a:lnTo>
                <a:lnTo>
                  <a:pt x="2166" y="2312"/>
                </a:lnTo>
                <a:lnTo>
                  <a:pt x="2064" y="2302"/>
                </a:lnTo>
                <a:lnTo>
                  <a:pt x="1958" y="2293"/>
                </a:lnTo>
                <a:lnTo>
                  <a:pt x="1851" y="2287"/>
                </a:lnTo>
                <a:lnTo>
                  <a:pt x="1741" y="2283"/>
                </a:lnTo>
                <a:lnTo>
                  <a:pt x="1631" y="2282"/>
                </a:lnTo>
                <a:close/>
                <a:moveTo>
                  <a:pt x="1631" y="0"/>
                </a:moveTo>
                <a:lnTo>
                  <a:pt x="1664" y="2"/>
                </a:lnTo>
                <a:lnTo>
                  <a:pt x="1695" y="10"/>
                </a:lnTo>
                <a:lnTo>
                  <a:pt x="1724" y="21"/>
                </a:lnTo>
                <a:lnTo>
                  <a:pt x="1752" y="37"/>
                </a:lnTo>
                <a:lnTo>
                  <a:pt x="1775" y="56"/>
                </a:lnTo>
                <a:lnTo>
                  <a:pt x="1796" y="79"/>
                </a:lnTo>
                <a:lnTo>
                  <a:pt x="1812" y="105"/>
                </a:lnTo>
                <a:lnTo>
                  <a:pt x="1824" y="133"/>
                </a:lnTo>
                <a:lnTo>
                  <a:pt x="1832" y="163"/>
                </a:lnTo>
                <a:lnTo>
                  <a:pt x="1835" y="194"/>
                </a:lnTo>
                <a:lnTo>
                  <a:pt x="1833" y="213"/>
                </a:lnTo>
                <a:lnTo>
                  <a:pt x="1830" y="233"/>
                </a:lnTo>
                <a:lnTo>
                  <a:pt x="1892" y="254"/>
                </a:lnTo>
                <a:lnTo>
                  <a:pt x="1951" y="280"/>
                </a:lnTo>
                <a:lnTo>
                  <a:pt x="2007" y="309"/>
                </a:lnTo>
                <a:lnTo>
                  <a:pt x="2062" y="346"/>
                </a:lnTo>
                <a:lnTo>
                  <a:pt x="2114" y="385"/>
                </a:lnTo>
                <a:lnTo>
                  <a:pt x="2162" y="429"/>
                </a:lnTo>
                <a:lnTo>
                  <a:pt x="2208" y="477"/>
                </a:lnTo>
                <a:lnTo>
                  <a:pt x="2250" y="528"/>
                </a:lnTo>
                <a:lnTo>
                  <a:pt x="2289" y="584"/>
                </a:lnTo>
                <a:lnTo>
                  <a:pt x="2324" y="642"/>
                </a:lnTo>
                <a:lnTo>
                  <a:pt x="2354" y="704"/>
                </a:lnTo>
                <a:lnTo>
                  <a:pt x="2382" y="769"/>
                </a:lnTo>
                <a:lnTo>
                  <a:pt x="2404" y="836"/>
                </a:lnTo>
                <a:lnTo>
                  <a:pt x="2422" y="905"/>
                </a:lnTo>
                <a:lnTo>
                  <a:pt x="2435" y="977"/>
                </a:lnTo>
                <a:lnTo>
                  <a:pt x="2442" y="1011"/>
                </a:lnTo>
                <a:lnTo>
                  <a:pt x="2447" y="1048"/>
                </a:lnTo>
                <a:lnTo>
                  <a:pt x="2450" y="1088"/>
                </a:lnTo>
                <a:lnTo>
                  <a:pt x="2451" y="1132"/>
                </a:lnTo>
                <a:lnTo>
                  <a:pt x="2453" y="1186"/>
                </a:lnTo>
                <a:lnTo>
                  <a:pt x="2458" y="1238"/>
                </a:lnTo>
                <a:lnTo>
                  <a:pt x="2466" y="1285"/>
                </a:lnTo>
                <a:lnTo>
                  <a:pt x="2476" y="1330"/>
                </a:lnTo>
                <a:lnTo>
                  <a:pt x="2490" y="1372"/>
                </a:lnTo>
                <a:lnTo>
                  <a:pt x="2506" y="1411"/>
                </a:lnTo>
                <a:lnTo>
                  <a:pt x="2524" y="1448"/>
                </a:lnTo>
                <a:lnTo>
                  <a:pt x="2545" y="1482"/>
                </a:lnTo>
                <a:lnTo>
                  <a:pt x="2567" y="1515"/>
                </a:lnTo>
                <a:lnTo>
                  <a:pt x="2591" y="1545"/>
                </a:lnTo>
                <a:lnTo>
                  <a:pt x="2617" y="1574"/>
                </a:lnTo>
                <a:lnTo>
                  <a:pt x="2644" y="1601"/>
                </a:lnTo>
                <a:lnTo>
                  <a:pt x="2672" y="1627"/>
                </a:lnTo>
                <a:lnTo>
                  <a:pt x="2702" y="1653"/>
                </a:lnTo>
                <a:lnTo>
                  <a:pt x="2732" y="1678"/>
                </a:lnTo>
                <a:lnTo>
                  <a:pt x="2764" y="1702"/>
                </a:lnTo>
                <a:lnTo>
                  <a:pt x="2795" y="1726"/>
                </a:lnTo>
                <a:lnTo>
                  <a:pt x="2827" y="1750"/>
                </a:lnTo>
                <a:lnTo>
                  <a:pt x="2859" y="1774"/>
                </a:lnTo>
                <a:lnTo>
                  <a:pt x="2891" y="1799"/>
                </a:lnTo>
                <a:lnTo>
                  <a:pt x="2923" y="1824"/>
                </a:lnTo>
                <a:lnTo>
                  <a:pt x="2955" y="1850"/>
                </a:lnTo>
                <a:lnTo>
                  <a:pt x="2986" y="1877"/>
                </a:lnTo>
                <a:lnTo>
                  <a:pt x="3016" y="1906"/>
                </a:lnTo>
                <a:lnTo>
                  <a:pt x="3046" y="1936"/>
                </a:lnTo>
                <a:lnTo>
                  <a:pt x="3074" y="1968"/>
                </a:lnTo>
                <a:lnTo>
                  <a:pt x="3101" y="2002"/>
                </a:lnTo>
                <a:lnTo>
                  <a:pt x="3127" y="2038"/>
                </a:lnTo>
                <a:lnTo>
                  <a:pt x="3151" y="2076"/>
                </a:lnTo>
                <a:lnTo>
                  <a:pt x="3174" y="2118"/>
                </a:lnTo>
                <a:lnTo>
                  <a:pt x="3193" y="2162"/>
                </a:lnTo>
                <a:lnTo>
                  <a:pt x="3212" y="2210"/>
                </a:lnTo>
                <a:lnTo>
                  <a:pt x="3228" y="2260"/>
                </a:lnTo>
                <a:lnTo>
                  <a:pt x="3241" y="2314"/>
                </a:lnTo>
                <a:lnTo>
                  <a:pt x="3252" y="2373"/>
                </a:lnTo>
                <a:lnTo>
                  <a:pt x="3260" y="2435"/>
                </a:lnTo>
                <a:lnTo>
                  <a:pt x="3265" y="2501"/>
                </a:lnTo>
                <a:lnTo>
                  <a:pt x="3267" y="2571"/>
                </a:lnTo>
                <a:lnTo>
                  <a:pt x="3262" y="2569"/>
                </a:lnTo>
                <a:lnTo>
                  <a:pt x="3262" y="2571"/>
                </a:lnTo>
                <a:lnTo>
                  <a:pt x="3258" y="2606"/>
                </a:lnTo>
                <a:lnTo>
                  <a:pt x="3248" y="2640"/>
                </a:lnTo>
                <a:lnTo>
                  <a:pt x="3230" y="2673"/>
                </a:lnTo>
                <a:lnTo>
                  <a:pt x="3206" y="2706"/>
                </a:lnTo>
                <a:lnTo>
                  <a:pt x="3174" y="2738"/>
                </a:lnTo>
                <a:lnTo>
                  <a:pt x="3137" y="2769"/>
                </a:lnTo>
                <a:lnTo>
                  <a:pt x="3094" y="2799"/>
                </a:lnTo>
                <a:lnTo>
                  <a:pt x="3045" y="2828"/>
                </a:lnTo>
                <a:lnTo>
                  <a:pt x="2991" y="2855"/>
                </a:lnTo>
                <a:lnTo>
                  <a:pt x="2931" y="2882"/>
                </a:lnTo>
                <a:lnTo>
                  <a:pt x="2866" y="2908"/>
                </a:lnTo>
                <a:lnTo>
                  <a:pt x="2796" y="2932"/>
                </a:lnTo>
                <a:lnTo>
                  <a:pt x="2723" y="2954"/>
                </a:lnTo>
                <a:lnTo>
                  <a:pt x="2644" y="2975"/>
                </a:lnTo>
                <a:lnTo>
                  <a:pt x="2561" y="2995"/>
                </a:lnTo>
                <a:lnTo>
                  <a:pt x="2474" y="3012"/>
                </a:lnTo>
                <a:lnTo>
                  <a:pt x="2384" y="3028"/>
                </a:lnTo>
                <a:lnTo>
                  <a:pt x="2291" y="3042"/>
                </a:lnTo>
                <a:lnTo>
                  <a:pt x="2194" y="3054"/>
                </a:lnTo>
                <a:lnTo>
                  <a:pt x="2093" y="3065"/>
                </a:lnTo>
                <a:lnTo>
                  <a:pt x="1991" y="3073"/>
                </a:lnTo>
                <a:lnTo>
                  <a:pt x="1965" y="3115"/>
                </a:lnTo>
                <a:lnTo>
                  <a:pt x="1936" y="3154"/>
                </a:lnTo>
                <a:lnTo>
                  <a:pt x="1902" y="3188"/>
                </a:lnTo>
                <a:lnTo>
                  <a:pt x="1864" y="3218"/>
                </a:lnTo>
                <a:lnTo>
                  <a:pt x="1823" y="3243"/>
                </a:lnTo>
                <a:lnTo>
                  <a:pt x="1778" y="3264"/>
                </a:lnTo>
                <a:lnTo>
                  <a:pt x="1731" y="3280"/>
                </a:lnTo>
                <a:lnTo>
                  <a:pt x="1682" y="3289"/>
                </a:lnTo>
                <a:lnTo>
                  <a:pt x="1631" y="3292"/>
                </a:lnTo>
                <a:lnTo>
                  <a:pt x="1580" y="3289"/>
                </a:lnTo>
                <a:lnTo>
                  <a:pt x="1531" y="3280"/>
                </a:lnTo>
                <a:lnTo>
                  <a:pt x="1484" y="3264"/>
                </a:lnTo>
                <a:lnTo>
                  <a:pt x="1440" y="3243"/>
                </a:lnTo>
                <a:lnTo>
                  <a:pt x="1398" y="3218"/>
                </a:lnTo>
                <a:lnTo>
                  <a:pt x="1360" y="3188"/>
                </a:lnTo>
                <a:lnTo>
                  <a:pt x="1326" y="3154"/>
                </a:lnTo>
                <a:lnTo>
                  <a:pt x="1296" y="3115"/>
                </a:lnTo>
                <a:lnTo>
                  <a:pt x="1271" y="3073"/>
                </a:lnTo>
                <a:lnTo>
                  <a:pt x="1168" y="3065"/>
                </a:lnTo>
                <a:lnTo>
                  <a:pt x="1068" y="3054"/>
                </a:lnTo>
                <a:lnTo>
                  <a:pt x="972" y="3042"/>
                </a:lnTo>
                <a:lnTo>
                  <a:pt x="878" y="3028"/>
                </a:lnTo>
                <a:lnTo>
                  <a:pt x="788" y="3012"/>
                </a:lnTo>
                <a:lnTo>
                  <a:pt x="701" y="2995"/>
                </a:lnTo>
                <a:lnTo>
                  <a:pt x="618" y="2975"/>
                </a:lnTo>
                <a:lnTo>
                  <a:pt x="539" y="2954"/>
                </a:lnTo>
                <a:lnTo>
                  <a:pt x="466" y="2932"/>
                </a:lnTo>
                <a:lnTo>
                  <a:pt x="396" y="2908"/>
                </a:lnTo>
                <a:lnTo>
                  <a:pt x="331" y="2882"/>
                </a:lnTo>
                <a:lnTo>
                  <a:pt x="271" y="2855"/>
                </a:lnTo>
                <a:lnTo>
                  <a:pt x="217" y="2828"/>
                </a:lnTo>
                <a:lnTo>
                  <a:pt x="168" y="2799"/>
                </a:lnTo>
                <a:lnTo>
                  <a:pt x="125" y="2769"/>
                </a:lnTo>
                <a:lnTo>
                  <a:pt x="88" y="2738"/>
                </a:lnTo>
                <a:lnTo>
                  <a:pt x="57" y="2706"/>
                </a:lnTo>
                <a:lnTo>
                  <a:pt x="33" y="2673"/>
                </a:lnTo>
                <a:lnTo>
                  <a:pt x="14" y="2640"/>
                </a:lnTo>
                <a:lnTo>
                  <a:pt x="4" y="2606"/>
                </a:lnTo>
                <a:lnTo>
                  <a:pt x="0" y="2571"/>
                </a:lnTo>
                <a:lnTo>
                  <a:pt x="2" y="2501"/>
                </a:lnTo>
                <a:lnTo>
                  <a:pt x="7" y="2435"/>
                </a:lnTo>
                <a:lnTo>
                  <a:pt x="14" y="2373"/>
                </a:lnTo>
                <a:lnTo>
                  <a:pt x="26" y="2314"/>
                </a:lnTo>
                <a:lnTo>
                  <a:pt x="39" y="2260"/>
                </a:lnTo>
                <a:lnTo>
                  <a:pt x="54" y="2210"/>
                </a:lnTo>
                <a:lnTo>
                  <a:pt x="73" y="2162"/>
                </a:lnTo>
                <a:lnTo>
                  <a:pt x="93" y="2118"/>
                </a:lnTo>
                <a:lnTo>
                  <a:pt x="116" y="2076"/>
                </a:lnTo>
                <a:lnTo>
                  <a:pt x="140" y="2038"/>
                </a:lnTo>
                <a:lnTo>
                  <a:pt x="166" y="2002"/>
                </a:lnTo>
                <a:lnTo>
                  <a:pt x="192" y="1968"/>
                </a:lnTo>
                <a:lnTo>
                  <a:pt x="221" y="1936"/>
                </a:lnTo>
                <a:lnTo>
                  <a:pt x="251" y="1906"/>
                </a:lnTo>
                <a:lnTo>
                  <a:pt x="281" y="1877"/>
                </a:lnTo>
                <a:lnTo>
                  <a:pt x="312" y="1850"/>
                </a:lnTo>
                <a:lnTo>
                  <a:pt x="344" y="1824"/>
                </a:lnTo>
                <a:lnTo>
                  <a:pt x="375" y="1799"/>
                </a:lnTo>
                <a:lnTo>
                  <a:pt x="408" y="1774"/>
                </a:lnTo>
                <a:lnTo>
                  <a:pt x="440" y="1750"/>
                </a:lnTo>
                <a:lnTo>
                  <a:pt x="472" y="1726"/>
                </a:lnTo>
                <a:lnTo>
                  <a:pt x="503" y="1702"/>
                </a:lnTo>
                <a:lnTo>
                  <a:pt x="535" y="1678"/>
                </a:lnTo>
                <a:lnTo>
                  <a:pt x="565" y="1653"/>
                </a:lnTo>
                <a:lnTo>
                  <a:pt x="594" y="1627"/>
                </a:lnTo>
                <a:lnTo>
                  <a:pt x="623" y="1601"/>
                </a:lnTo>
                <a:lnTo>
                  <a:pt x="650" y="1574"/>
                </a:lnTo>
                <a:lnTo>
                  <a:pt x="676" y="1545"/>
                </a:lnTo>
                <a:lnTo>
                  <a:pt x="700" y="1515"/>
                </a:lnTo>
                <a:lnTo>
                  <a:pt x="722" y="1482"/>
                </a:lnTo>
                <a:lnTo>
                  <a:pt x="743" y="1448"/>
                </a:lnTo>
                <a:lnTo>
                  <a:pt x="761" y="1411"/>
                </a:lnTo>
                <a:lnTo>
                  <a:pt x="777" y="1372"/>
                </a:lnTo>
                <a:lnTo>
                  <a:pt x="791" y="1330"/>
                </a:lnTo>
                <a:lnTo>
                  <a:pt x="801" y="1285"/>
                </a:lnTo>
                <a:lnTo>
                  <a:pt x="809" y="1238"/>
                </a:lnTo>
                <a:lnTo>
                  <a:pt x="814" y="1186"/>
                </a:lnTo>
                <a:lnTo>
                  <a:pt x="815" y="1132"/>
                </a:lnTo>
                <a:lnTo>
                  <a:pt x="815" y="1113"/>
                </a:lnTo>
                <a:lnTo>
                  <a:pt x="821" y="1033"/>
                </a:lnTo>
                <a:lnTo>
                  <a:pt x="830" y="957"/>
                </a:lnTo>
                <a:lnTo>
                  <a:pt x="845" y="882"/>
                </a:lnTo>
                <a:lnTo>
                  <a:pt x="867" y="809"/>
                </a:lnTo>
                <a:lnTo>
                  <a:pt x="892" y="740"/>
                </a:lnTo>
                <a:lnTo>
                  <a:pt x="922" y="674"/>
                </a:lnTo>
                <a:lnTo>
                  <a:pt x="957" y="611"/>
                </a:lnTo>
                <a:lnTo>
                  <a:pt x="996" y="551"/>
                </a:lnTo>
                <a:lnTo>
                  <a:pt x="1038" y="495"/>
                </a:lnTo>
                <a:lnTo>
                  <a:pt x="1086" y="443"/>
                </a:lnTo>
                <a:lnTo>
                  <a:pt x="1136" y="396"/>
                </a:lnTo>
                <a:lnTo>
                  <a:pt x="1189" y="353"/>
                </a:lnTo>
                <a:lnTo>
                  <a:pt x="1245" y="315"/>
                </a:lnTo>
                <a:lnTo>
                  <a:pt x="1306" y="283"/>
                </a:lnTo>
                <a:lnTo>
                  <a:pt x="1367" y="255"/>
                </a:lnTo>
                <a:lnTo>
                  <a:pt x="1431" y="233"/>
                </a:lnTo>
                <a:lnTo>
                  <a:pt x="1428" y="213"/>
                </a:lnTo>
                <a:lnTo>
                  <a:pt x="1427" y="194"/>
                </a:lnTo>
                <a:lnTo>
                  <a:pt x="1429" y="163"/>
                </a:lnTo>
                <a:lnTo>
                  <a:pt x="1438" y="133"/>
                </a:lnTo>
                <a:lnTo>
                  <a:pt x="1450" y="105"/>
                </a:lnTo>
                <a:lnTo>
                  <a:pt x="1466" y="79"/>
                </a:lnTo>
                <a:lnTo>
                  <a:pt x="1487" y="56"/>
                </a:lnTo>
                <a:lnTo>
                  <a:pt x="1511" y="37"/>
                </a:lnTo>
                <a:lnTo>
                  <a:pt x="1538" y="21"/>
                </a:lnTo>
                <a:lnTo>
                  <a:pt x="1566" y="10"/>
                </a:lnTo>
                <a:lnTo>
                  <a:pt x="1598" y="2"/>
                </a:lnTo>
                <a:lnTo>
                  <a:pt x="1631"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nvGrpSpPr>
          <p:cNvPr id="17" name="Group 134"/>
          <p:cNvGrpSpPr>
            <a:grpSpLocks noChangeAspect="1"/>
          </p:cNvGrpSpPr>
          <p:nvPr/>
        </p:nvGrpSpPr>
        <p:grpSpPr bwMode="auto">
          <a:xfrm>
            <a:off x="2182808" y="7150608"/>
            <a:ext cx="509588" cy="444638"/>
            <a:chOff x="196" y="4139"/>
            <a:chExt cx="408" cy="356"/>
          </a:xfrm>
          <a:solidFill>
            <a:schemeClr val="bg1"/>
          </a:solidFill>
        </p:grpSpPr>
        <p:sp>
          <p:nvSpPr>
            <p:cNvPr id="18" name="Freeform 136"/>
            <p:cNvSpPr>
              <a:spLocks/>
            </p:cNvSpPr>
            <p:nvPr/>
          </p:nvSpPr>
          <p:spPr bwMode="auto">
            <a:xfrm>
              <a:off x="298" y="4139"/>
              <a:ext cx="204" cy="50"/>
            </a:xfrm>
            <a:custGeom>
              <a:avLst/>
              <a:gdLst>
                <a:gd name="T0" fmla="*/ 0 w 1631"/>
                <a:gd name="T1" fmla="*/ 0 h 407"/>
                <a:gd name="T2" fmla="*/ 791 w 1631"/>
                <a:gd name="T3" fmla="*/ 0 h 407"/>
                <a:gd name="T4" fmla="*/ 1631 w 1631"/>
                <a:gd name="T5" fmla="*/ 0 h 407"/>
                <a:gd name="T6" fmla="*/ 1631 w 1631"/>
                <a:gd name="T7" fmla="*/ 407 h 407"/>
                <a:gd name="T8" fmla="*/ 0 w 1631"/>
                <a:gd name="T9" fmla="*/ 407 h 407"/>
                <a:gd name="T10" fmla="*/ 0 w 1631"/>
                <a:gd name="T11" fmla="*/ 0 h 407"/>
              </a:gdLst>
              <a:ahLst/>
              <a:cxnLst>
                <a:cxn ang="0">
                  <a:pos x="T0" y="T1"/>
                </a:cxn>
                <a:cxn ang="0">
                  <a:pos x="T2" y="T3"/>
                </a:cxn>
                <a:cxn ang="0">
                  <a:pos x="T4" y="T5"/>
                </a:cxn>
                <a:cxn ang="0">
                  <a:pos x="T6" y="T7"/>
                </a:cxn>
                <a:cxn ang="0">
                  <a:pos x="T8" y="T9"/>
                </a:cxn>
                <a:cxn ang="0">
                  <a:pos x="T10" y="T11"/>
                </a:cxn>
              </a:cxnLst>
              <a:rect l="0" t="0" r="r" b="b"/>
              <a:pathLst>
                <a:path w="1631" h="407">
                  <a:moveTo>
                    <a:pt x="0" y="0"/>
                  </a:moveTo>
                  <a:lnTo>
                    <a:pt x="791" y="0"/>
                  </a:lnTo>
                  <a:lnTo>
                    <a:pt x="1631" y="0"/>
                  </a:lnTo>
                  <a:lnTo>
                    <a:pt x="1631" y="407"/>
                  </a:lnTo>
                  <a:lnTo>
                    <a:pt x="0" y="40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137"/>
            <p:cNvSpPr>
              <a:spLocks noEditPoints="1"/>
            </p:cNvSpPr>
            <p:nvPr/>
          </p:nvSpPr>
          <p:spPr bwMode="auto">
            <a:xfrm>
              <a:off x="196" y="4215"/>
              <a:ext cx="408" cy="280"/>
            </a:xfrm>
            <a:custGeom>
              <a:avLst/>
              <a:gdLst>
                <a:gd name="T0" fmla="*/ 1019 w 3261"/>
                <a:gd name="T1" fmla="*/ 2037 h 2241"/>
                <a:gd name="T2" fmla="*/ 2242 w 3261"/>
                <a:gd name="T3" fmla="*/ 1019 h 2241"/>
                <a:gd name="T4" fmla="*/ 407 w 3261"/>
                <a:gd name="T5" fmla="*/ 204 h 2241"/>
                <a:gd name="T6" fmla="*/ 343 w 3261"/>
                <a:gd name="T7" fmla="*/ 215 h 2241"/>
                <a:gd name="T8" fmla="*/ 287 w 3261"/>
                <a:gd name="T9" fmla="*/ 244 h 2241"/>
                <a:gd name="T10" fmla="*/ 243 w 3261"/>
                <a:gd name="T11" fmla="*/ 288 h 2241"/>
                <a:gd name="T12" fmla="*/ 214 w 3261"/>
                <a:gd name="T13" fmla="*/ 343 h 2241"/>
                <a:gd name="T14" fmla="*/ 204 w 3261"/>
                <a:gd name="T15" fmla="*/ 407 h 2241"/>
                <a:gd name="T16" fmla="*/ 214 w 3261"/>
                <a:gd name="T17" fmla="*/ 472 h 2241"/>
                <a:gd name="T18" fmla="*/ 243 w 3261"/>
                <a:gd name="T19" fmla="*/ 528 h 2241"/>
                <a:gd name="T20" fmla="*/ 287 w 3261"/>
                <a:gd name="T21" fmla="*/ 572 h 2241"/>
                <a:gd name="T22" fmla="*/ 343 w 3261"/>
                <a:gd name="T23" fmla="*/ 601 h 2241"/>
                <a:gd name="T24" fmla="*/ 407 w 3261"/>
                <a:gd name="T25" fmla="*/ 611 h 2241"/>
                <a:gd name="T26" fmla="*/ 472 w 3261"/>
                <a:gd name="T27" fmla="*/ 601 h 2241"/>
                <a:gd name="T28" fmla="*/ 528 w 3261"/>
                <a:gd name="T29" fmla="*/ 572 h 2241"/>
                <a:gd name="T30" fmla="*/ 572 w 3261"/>
                <a:gd name="T31" fmla="*/ 528 h 2241"/>
                <a:gd name="T32" fmla="*/ 601 w 3261"/>
                <a:gd name="T33" fmla="*/ 472 h 2241"/>
                <a:gd name="T34" fmla="*/ 611 w 3261"/>
                <a:gd name="T35" fmla="*/ 407 h 2241"/>
                <a:gd name="T36" fmla="*/ 601 w 3261"/>
                <a:gd name="T37" fmla="*/ 343 h 2241"/>
                <a:gd name="T38" fmla="*/ 572 w 3261"/>
                <a:gd name="T39" fmla="*/ 288 h 2241"/>
                <a:gd name="T40" fmla="*/ 528 w 3261"/>
                <a:gd name="T41" fmla="*/ 244 h 2241"/>
                <a:gd name="T42" fmla="*/ 472 w 3261"/>
                <a:gd name="T43" fmla="*/ 215 h 2241"/>
                <a:gd name="T44" fmla="*/ 407 w 3261"/>
                <a:gd name="T45" fmla="*/ 204 h 2241"/>
                <a:gd name="T46" fmla="*/ 3057 w 3261"/>
                <a:gd name="T47" fmla="*/ 0 h 2241"/>
                <a:gd name="T48" fmla="*/ 3121 w 3261"/>
                <a:gd name="T49" fmla="*/ 11 h 2241"/>
                <a:gd name="T50" fmla="*/ 3178 w 3261"/>
                <a:gd name="T51" fmla="*/ 40 h 2241"/>
                <a:gd name="T52" fmla="*/ 3222 w 3261"/>
                <a:gd name="T53" fmla="*/ 84 h 2241"/>
                <a:gd name="T54" fmla="*/ 3251 w 3261"/>
                <a:gd name="T55" fmla="*/ 139 h 2241"/>
                <a:gd name="T56" fmla="*/ 3261 w 3261"/>
                <a:gd name="T57" fmla="*/ 204 h 2241"/>
                <a:gd name="T58" fmla="*/ 3259 w 3261"/>
                <a:gd name="T59" fmla="*/ 1256 h 2241"/>
                <a:gd name="T60" fmla="*/ 3238 w 3261"/>
                <a:gd name="T61" fmla="*/ 1316 h 2241"/>
                <a:gd name="T62" fmla="*/ 3202 w 3261"/>
                <a:gd name="T63" fmla="*/ 1366 h 2241"/>
                <a:gd name="T64" fmla="*/ 3150 w 3261"/>
                <a:gd name="T65" fmla="*/ 1403 h 2241"/>
                <a:gd name="T66" fmla="*/ 3090 w 3261"/>
                <a:gd name="T67" fmla="*/ 1423 h 2241"/>
                <a:gd name="T68" fmla="*/ 2446 w 3261"/>
                <a:gd name="T69" fmla="*/ 1426 h 2241"/>
                <a:gd name="T70" fmla="*/ 815 w 3261"/>
                <a:gd name="T71" fmla="*/ 2241 h 2241"/>
                <a:gd name="T72" fmla="*/ 204 w 3261"/>
                <a:gd name="T73" fmla="*/ 1426 h 2241"/>
                <a:gd name="T74" fmla="*/ 140 w 3261"/>
                <a:gd name="T75" fmla="*/ 1415 h 2241"/>
                <a:gd name="T76" fmla="*/ 83 w 3261"/>
                <a:gd name="T77" fmla="*/ 1387 h 2241"/>
                <a:gd name="T78" fmla="*/ 39 w 3261"/>
                <a:gd name="T79" fmla="*/ 1342 h 2241"/>
                <a:gd name="T80" fmla="*/ 10 w 3261"/>
                <a:gd name="T81" fmla="*/ 1287 h 2241"/>
                <a:gd name="T82" fmla="*/ 0 w 3261"/>
                <a:gd name="T83" fmla="*/ 1223 h 2241"/>
                <a:gd name="T84" fmla="*/ 3 w 3261"/>
                <a:gd name="T85" fmla="*/ 171 h 2241"/>
                <a:gd name="T86" fmla="*/ 23 w 3261"/>
                <a:gd name="T87" fmla="*/ 110 h 2241"/>
                <a:gd name="T88" fmla="*/ 60 w 3261"/>
                <a:gd name="T89" fmla="*/ 60 h 2241"/>
                <a:gd name="T90" fmla="*/ 110 w 3261"/>
                <a:gd name="T91" fmla="*/ 23 h 2241"/>
                <a:gd name="T92" fmla="*/ 171 w 3261"/>
                <a:gd name="T93" fmla="*/ 3 h 2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61" h="2241">
                  <a:moveTo>
                    <a:pt x="1019" y="1019"/>
                  </a:moveTo>
                  <a:lnTo>
                    <a:pt x="1019" y="2037"/>
                  </a:lnTo>
                  <a:lnTo>
                    <a:pt x="2242" y="2037"/>
                  </a:lnTo>
                  <a:lnTo>
                    <a:pt x="2242" y="1019"/>
                  </a:lnTo>
                  <a:lnTo>
                    <a:pt x="1019" y="1019"/>
                  </a:lnTo>
                  <a:close/>
                  <a:moveTo>
                    <a:pt x="407" y="204"/>
                  </a:moveTo>
                  <a:lnTo>
                    <a:pt x="374" y="207"/>
                  </a:lnTo>
                  <a:lnTo>
                    <a:pt x="343" y="215"/>
                  </a:lnTo>
                  <a:lnTo>
                    <a:pt x="314" y="227"/>
                  </a:lnTo>
                  <a:lnTo>
                    <a:pt x="287" y="244"/>
                  </a:lnTo>
                  <a:lnTo>
                    <a:pt x="264" y="264"/>
                  </a:lnTo>
                  <a:lnTo>
                    <a:pt x="243" y="288"/>
                  </a:lnTo>
                  <a:lnTo>
                    <a:pt x="227" y="314"/>
                  </a:lnTo>
                  <a:lnTo>
                    <a:pt x="214" y="343"/>
                  </a:lnTo>
                  <a:lnTo>
                    <a:pt x="207" y="375"/>
                  </a:lnTo>
                  <a:lnTo>
                    <a:pt x="204" y="407"/>
                  </a:lnTo>
                  <a:lnTo>
                    <a:pt x="207" y="440"/>
                  </a:lnTo>
                  <a:lnTo>
                    <a:pt x="214" y="472"/>
                  </a:lnTo>
                  <a:lnTo>
                    <a:pt x="227" y="501"/>
                  </a:lnTo>
                  <a:lnTo>
                    <a:pt x="243" y="528"/>
                  </a:lnTo>
                  <a:lnTo>
                    <a:pt x="264" y="552"/>
                  </a:lnTo>
                  <a:lnTo>
                    <a:pt x="287" y="572"/>
                  </a:lnTo>
                  <a:lnTo>
                    <a:pt x="314" y="589"/>
                  </a:lnTo>
                  <a:lnTo>
                    <a:pt x="343" y="601"/>
                  </a:lnTo>
                  <a:lnTo>
                    <a:pt x="374" y="609"/>
                  </a:lnTo>
                  <a:lnTo>
                    <a:pt x="407" y="611"/>
                  </a:lnTo>
                  <a:lnTo>
                    <a:pt x="441" y="609"/>
                  </a:lnTo>
                  <a:lnTo>
                    <a:pt x="472" y="601"/>
                  </a:lnTo>
                  <a:lnTo>
                    <a:pt x="501" y="589"/>
                  </a:lnTo>
                  <a:lnTo>
                    <a:pt x="528" y="572"/>
                  </a:lnTo>
                  <a:lnTo>
                    <a:pt x="552" y="552"/>
                  </a:lnTo>
                  <a:lnTo>
                    <a:pt x="572" y="528"/>
                  </a:lnTo>
                  <a:lnTo>
                    <a:pt x="589" y="501"/>
                  </a:lnTo>
                  <a:lnTo>
                    <a:pt x="601" y="472"/>
                  </a:lnTo>
                  <a:lnTo>
                    <a:pt x="609" y="440"/>
                  </a:lnTo>
                  <a:lnTo>
                    <a:pt x="611" y="407"/>
                  </a:lnTo>
                  <a:lnTo>
                    <a:pt x="609" y="375"/>
                  </a:lnTo>
                  <a:lnTo>
                    <a:pt x="601" y="343"/>
                  </a:lnTo>
                  <a:lnTo>
                    <a:pt x="589" y="314"/>
                  </a:lnTo>
                  <a:lnTo>
                    <a:pt x="572" y="288"/>
                  </a:lnTo>
                  <a:lnTo>
                    <a:pt x="552" y="264"/>
                  </a:lnTo>
                  <a:lnTo>
                    <a:pt x="528" y="244"/>
                  </a:lnTo>
                  <a:lnTo>
                    <a:pt x="501" y="227"/>
                  </a:lnTo>
                  <a:lnTo>
                    <a:pt x="472" y="215"/>
                  </a:lnTo>
                  <a:lnTo>
                    <a:pt x="441" y="207"/>
                  </a:lnTo>
                  <a:lnTo>
                    <a:pt x="407" y="204"/>
                  </a:lnTo>
                  <a:close/>
                  <a:moveTo>
                    <a:pt x="204" y="0"/>
                  </a:moveTo>
                  <a:lnTo>
                    <a:pt x="3057" y="0"/>
                  </a:lnTo>
                  <a:lnTo>
                    <a:pt x="3090" y="3"/>
                  </a:lnTo>
                  <a:lnTo>
                    <a:pt x="3121" y="11"/>
                  </a:lnTo>
                  <a:lnTo>
                    <a:pt x="3150" y="23"/>
                  </a:lnTo>
                  <a:lnTo>
                    <a:pt x="3178" y="40"/>
                  </a:lnTo>
                  <a:lnTo>
                    <a:pt x="3202" y="60"/>
                  </a:lnTo>
                  <a:lnTo>
                    <a:pt x="3222" y="84"/>
                  </a:lnTo>
                  <a:lnTo>
                    <a:pt x="3238" y="110"/>
                  </a:lnTo>
                  <a:lnTo>
                    <a:pt x="3251" y="139"/>
                  </a:lnTo>
                  <a:lnTo>
                    <a:pt x="3259" y="171"/>
                  </a:lnTo>
                  <a:lnTo>
                    <a:pt x="3261" y="204"/>
                  </a:lnTo>
                  <a:lnTo>
                    <a:pt x="3261" y="1223"/>
                  </a:lnTo>
                  <a:lnTo>
                    <a:pt x="3259" y="1256"/>
                  </a:lnTo>
                  <a:lnTo>
                    <a:pt x="3251" y="1287"/>
                  </a:lnTo>
                  <a:lnTo>
                    <a:pt x="3238" y="1316"/>
                  </a:lnTo>
                  <a:lnTo>
                    <a:pt x="3222" y="1342"/>
                  </a:lnTo>
                  <a:lnTo>
                    <a:pt x="3202" y="1366"/>
                  </a:lnTo>
                  <a:lnTo>
                    <a:pt x="3178" y="1387"/>
                  </a:lnTo>
                  <a:lnTo>
                    <a:pt x="3150" y="1403"/>
                  </a:lnTo>
                  <a:lnTo>
                    <a:pt x="3121" y="1415"/>
                  </a:lnTo>
                  <a:lnTo>
                    <a:pt x="3090" y="1423"/>
                  </a:lnTo>
                  <a:lnTo>
                    <a:pt x="3057" y="1426"/>
                  </a:lnTo>
                  <a:lnTo>
                    <a:pt x="2446" y="1426"/>
                  </a:lnTo>
                  <a:lnTo>
                    <a:pt x="2446" y="2241"/>
                  </a:lnTo>
                  <a:lnTo>
                    <a:pt x="815" y="2241"/>
                  </a:lnTo>
                  <a:lnTo>
                    <a:pt x="815" y="1426"/>
                  </a:lnTo>
                  <a:lnTo>
                    <a:pt x="204" y="1426"/>
                  </a:lnTo>
                  <a:lnTo>
                    <a:pt x="171" y="1423"/>
                  </a:lnTo>
                  <a:lnTo>
                    <a:pt x="140" y="1415"/>
                  </a:lnTo>
                  <a:lnTo>
                    <a:pt x="110" y="1403"/>
                  </a:lnTo>
                  <a:lnTo>
                    <a:pt x="83" y="1387"/>
                  </a:lnTo>
                  <a:lnTo>
                    <a:pt x="60" y="1366"/>
                  </a:lnTo>
                  <a:lnTo>
                    <a:pt x="39" y="1342"/>
                  </a:lnTo>
                  <a:lnTo>
                    <a:pt x="23" y="1316"/>
                  </a:lnTo>
                  <a:lnTo>
                    <a:pt x="10" y="1287"/>
                  </a:lnTo>
                  <a:lnTo>
                    <a:pt x="3" y="1256"/>
                  </a:lnTo>
                  <a:lnTo>
                    <a:pt x="0" y="1223"/>
                  </a:lnTo>
                  <a:lnTo>
                    <a:pt x="0" y="204"/>
                  </a:lnTo>
                  <a:lnTo>
                    <a:pt x="3" y="171"/>
                  </a:lnTo>
                  <a:lnTo>
                    <a:pt x="10" y="139"/>
                  </a:lnTo>
                  <a:lnTo>
                    <a:pt x="23" y="110"/>
                  </a:lnTo>
                  <a:lnTo>
                    <a:pt x="39" y="84"/>
                  </a:lnTo>
                  <a:lnTo>
                    <a:pt x="60" y="60"/>
                  </a:lnTo>
                  <a:lnTo>
                    <a:pt x="83" y="40"/>
                  </a:lnTo>
                  <a:lnTo>
                    <a:pt x="110" y="23"/>
                  </a:lnTo>
                  <a:lnTo>
                    <a:pt x="140" y="11"/>
                  </a:lnTo>
                  <a:lnTo>
                    <a:pt x="171"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24991990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1+#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0"/>
                                  </p:iterate>
                                  <p:childTnLst>
                                    <p:set>
                                      <p:cBhvr>
                                        <p:cTn id="11" dur="1000" fill="hold">
                                          <p:stCondLst>
                                            <p:cond delay="0"/>
                                          </p:stCondLst>
                                        </p:cTn>
                                        <p:tgtEl>
                                          <p:spTgt spid="12"/>
                                        </p:tgtEl>
                                        <p:attrNameLst>
                                          <p:attrName>style.visibility</p:attrName>
                                        </p:attrNameLst>
                                      </p:cBhvr>
                                      <p:to>
                                        <p:strVal val="visible"/>
                                      </p:to>
                                    </p:set>
                                    <p:anim to="" calcmode="lin" valueType="num">
                                      <p:cBhvr>
                                        <p:cTn id="12" dur="1000" fill="hold">
                                          <p:stCondLst>
                                            <p:cond delay="0"/>
                                          </p:stCondLst>
                                        </p:cTn>
                                        <p:tgtEl>
                                          <p:spTgt spid="12"/>
                                        </p:tgtEl>
                                        <p:attrNameLst>
                                          <p:attrName>transform.rotation_z</p:attrName>
                                        </p:attrNameLst>
                                      </p:cBhvr>
                                      <p:tavLst>
                                        <p:tav tm="0" fmla="#ppt_r+(-45)*((1.5-1.5*$)^2-(1.5-1.5*$)^3)">
                                          <p:val>
                                            <p:strVal val="0"/>
                                          </p:val>
                                        </p:tav>
                                        <p:tav tm="100000">
                                          <p:val>
                                            <p:strVal val="1"/>
                                          </p:val>
                                        </p:tav>
                                      </p:tavLst>
                                    </p:anim>
                                    <p:animEffect filter="fade">
                                      <p:cBhvr>
                                        <p:cTn id="13" dur="1000">
                                          <p:stCondLst>
                                            <p:cond delay="0"/>
                                          </p:stCondLst>
                                        </p:cTn>
                                        <p:tgtEl>
                                          <p:spTgt spid="12"/>
                                        </p:tgtEl>
                                      </p:cBhvr>
                                    </p:animEffect>
                                    <p:anim to="" calcmode="lin" valueType="num">
                                      <p:cBhvr>
                                        <p:cTn id="14" dur="1000" fill="hold">
                                          <p:stCondLst>
                                            <p:cond delay="0"/>
                                          </p:stCondLst>
                                        </p:cTn>
                                        <p:tgtEl>
                                          <p:spTgt spid="12"/>
                                        </p:tgtEl>
                                        <p:attrNameLst>
                                          <p:attrName>ppt_h</p:attrName>
                                        </p:attrNameLst>
                                      </p:cBhvr>
                                      <p:tavLst>
                                        <p:tav tm="0" fmla="#ppt_h-#ppt_h*((1.5-1.5*$)^2-(1.5-1.5*$)^3)">
                                          <p:val>
                                            <p:strVal val="0"/>
                                          </p:val>
                                        </p:tav>
                                        <p:tav tm="100000">
                                          <p:val>
                                            <p:strVal val="1"/>
                                          </p:val>
                                        </p:tav>
                                      </p:tavLst>
                                    </p:anim>
                                    <p:anim to="" calcmode="lin" valueType="num">
                                      <p:cBhvr>
                                        <p:cTn id="15" dur="1000" fill="hold">
                                          <p:stCondLst>
                                            <p:cond delay="0"/>
                                          </p:stCondLst>
                                        </p:cTn>
                                        <p:tgtEl>
                                          <p:spTgt spid="12"/>
                                        </p:tgtEl>
                                        <p:attrNameLst>
                                          <p:attrName>ppt_w</p:attrName>
                                        </p:attrNameLst>
                                      </p:cBhvr>
                                      <p:tavLst>
                                        <p:tav tm="0" fmla="#ppt_w-#ppt_w*((1.5-1.5*$)^2-(1.5-1.5*$)^3)">
                                          <p:val>
                                            <p:strVal val="0"/>
                                          </p:val>
                                        </p:tav>
                                        <p:tav tm="100000">
                                          <p:val>
                                            <p:strVal val="1"/>
                                          </p:val>
                                        </p:tav>
                                      </p:tavLst>
                                    </p:anim>
                                  </p:childTnLst>
                                </p:cTn>
                              </p:par>
                              <p:par>
                                <p:cTn id="16" presetID="0" presetClass="entr" presetSubtype="0" fill="hold" grpId="0" nodeType="withEffect">
                                  <p:stCondLst>
                                    <p:cond delay="0"/>
                                  </p:stCondLst>
                                  <p:iterate type="lt">
                                    <p:tmPct val="0"/>
                                  </p:iterate>
                                  <p:childTnLst>
                                    <p:set>
                                      <p:cBhvr>
                                        <p:cTn id="17" dur="1000" fill="hold">
                                          <p:stCondLst>
                                            <p:cond delay="0"/>
                                          </p:stCondLst>
                                        </p:cTn>
                                        <p:tgtEl>
                                          <p:spTgt spid="15"/>
                                        </p:tgtEl>
                                        <p:attrNameLst>
                                          <p:attrName>style.visibility</p:attrName>
                                        </p:attrNameLst>
                                      </p:cBhvr>
                                      <p:to>
                                        <p:strVal val="visible"/>
                                      </p:to>
                                    </p:set>
                                    <p:anim to="" calcmode="lin" valueType="num">
                                      <p:cBhvr>
                                        <p:cTn id="18" dur="1000" fill="hold">
                                          <p:stCondLst>
                                            <p:cond delay="0"/>
                                          </p:stCondLst>
                                        </p:cTn>
                                        <p:tgtEl>
                                          <p:spTgt spid="15"/>
                                        </p:tgtEl>
                                        <p:attrNameLst>
                                          <p:attrName>transform.rotation_z</p:attrName>
                                        </p:attrNameLst>
                                      </p:cBhvr>
                                      <p:tavLst>
                                        <p:tav tm="0" fmla="#ppt_r+(-45)*((1.5-1.5*$)^2-(1.5-1.5*$)^3)">
                                          <p:val>
                                            <p:strVal val="0"/>
                                          </p:val>
                                        </p:tav>
                                        <p:tav tm="100000">
                                          <p:val>
                                            <p:strVal val="1"/>
                                          </p:val>
                                        </p:tav>
                                      </p:tavLst>
                                    </p:anim>
                                    <p:animEffect filter="fade">
                                      <p:cBhvr>
                                        <p:cTn id="19" dur="1000">
                                          <p:stCondLst>
                                            <p:cond delay="0"/>
                                          </p:stCondLst>
                                        </p:cTn>
                                        <p:tgtEl>
                                          <p:spTgt spid="15"/>
                                        </p:tgtEl>
                                      </p:cBhvr>
                                    </p:animEffect>
                                    <p:anim to="" calcmode="lin" valueType="num">
                                      <p:cBhvr>
                                        <p:cTn id="20" dur="1000" fill="hold">
                                          <p:stCondLst>
                                            <p:cond delay="0"/>
                                          </p:stCondLst>
                                        </p:cTn>
                                        <p:tgtEl>
                                          <p:spTgt spid="15"/>
                                        </p:tgtEl>
                                        <p:attrNameLst>
                                          <p:attrName>ppt_h</p:attrName>
                                        </p:attrNameLst>
                                      </p:cBhvr>
                                      <p:tavLst>
                                        <p:tav tm="0" fmla="#ppt_h-#ppt_h*((1.5-1.5*$)^2-(1.5-1.5*$)^3)">
                                          <p:val>
                                            <p:strVal val="0"/>
                                          </p:val>
                                        </p:tav>
                                        <p:tav tm="100000">
                                          <p:val>
                                            <p:strVal val="1"/>
                                          </p:val>
                                        </p:tav>
                                      </p:tavLst>
                                    </p:anim>
                                    <p:anim to="" calcmode="lin" valueType="num">
                                      <p:cBhvr>
                                        <p:cTn id="21" dur="1000" fill="hold">
                                          <p:stCondLst>
                                            <p:cond delay="0"/>
                                          </p:stCondLst>
                                        </p:cTn>
                                        <p:tgtEl>
                                          <p:spTgt spid="15"/>
                                        </p:tgtEl>
                                        <p:attrNameLst>
                                          <p:attrName>ppt_w</p:attrName>
                                        </p:attrNameLst>
                                      </p:cBhvr>
                                      <p:tavLst>
                                        <p:tav tm="0" fmla="#ppt_w-#ppt_w*((1.5-1.5*$)^2-(1.5-1.5*$)^3)">
                                          <p:val>
                                            <p:strVal val="0"/>
                                          </p:val>
                                        </p:tav>
                                        <p:tav tm="100000">
                                          <p:val>
                                            <p:strVal val="1"/>
                                          </p:val>
                                        </p:tav>
                                      </p:tavLst>
                                    </p:anim>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childTnLst>
                          </p:cTn>
                        </p:par>
                        <p:par>
                          <p:cTn id="26" fill="hold">
                            <p:stCondLst>
                              <p:cond delay="2500"/>
                            </p:stCondLst>
                            <p:childTnLst>
                              <p:par>
                                <p:cTn id="27" presetID="0" presetClass="entr" presetSubtype="0" fill="hold" grpId="0" nodeType="afterEffect">
                                  <p:stCondLst>
                                    <p:cond delay="0"/>
                                  </p:stCondLst>
                                  <p:iterate type="lt">
                                    <p:tmPct val="0"/>
                                  </p:iterate>
                                  <p:childTnLst>
                                    <p:set>
                                      <p:cBhvr>
                                        <p:cTn id="28" dur="1000" fill="hold">
                                          <p:stCondLst>
                                            <p:cond delay="0"/>
                                          </p:stCondLst>
                                        </p:cTn>
                                        <p:tgtEl>
                                          <p:spTgt spid="13"/>
                                        </p:tgtEl>
                                        <p:attrNameLst>
                                          <p:attrName>style.visibility</p:attrName>
                                        </p:attrNameLst>
                                      </p:cBhvr>
                                      <p:to>
                                        <p:strVal val="visible"/>
                                      </p:to>
                                    </p:set>
                                    <p:anim to="" calcmode="lin" valueType="num">
                                      <p:cBhvr>
                                        <p:cTn id="29" dur="1000" fill="hold">
                                          <p:stCondLst>
                                            <p:cond delay="0"/>
                                          </p:stCondLst>
                                        </p:cTn>
                                        <p:tgtEl>
                                          <p:spTgt spid="13"/>
                                        </p:tgtEl>
                                        <p:attrNameLst>
                                          <p:attrName>transform.rotation_z</p:attrName>
                                        </p:attrNameLst>
                                      </p:cBhvr>
                                      <p:tavLst>
                                        <p:tav tm="0" fmla="#ppt_r+(-45)*((1.5-1.5*$)^2-(1.5-1.5*$)^3)">
                                          <p:val>
                                            <p:strVal val="0"/>
                                          </p:val>
                                        </p:tav>
                                        <p:tav tm="100000">
                                          <p:val>
                                            <p:strVal val="1"/>
                                          </p:val>
                                        </p:tav>
                                      </p:tavLst>
                                    </p:anim>
                                    <p:animEffect filter="fade">
                                      <p:cBhvr>
                                        <p:cTn id="30" dur="1000">
                                          <p:stCondLst>
                                            <p:cond delay="0"/>
                                          </p:stCondLst>
                                        </p:cTn>
                                        <p:tgtEl>
                                          <p:spTgt spid="13"/>
                                        </p:tgtEl>
                                      </p:cBhvr>
                                    </p:animEffect>
                                    <p:anim to="" calcmode="lin" valueType="num">
                                      <p:cBhvr>
                                        <p:cTn id="31" dur="1000" fill="hold">
                                          <p:stCondLst>
                                            <p:cond delay="0"/>
                                          </p:stCondLst>
                                        </p:cTn>
                                        <p:tgtEl>
                                          <p:spTgt spid="13"/>
                                        </p:tgtEl>
                                        <p:attrNameLst>
                                          <p:attrName>ppt_h</p:attrName>
                                        </p:attrNameLst>
                                      </p:cBhvr>
                                      <p:tavLst>
                                        <p:tav tm="0" fmla="#ppt_h-#ppt_h*((1.5-1.5*$)^2-(1.5-1.5*$)^3)">
                                          <p:val>
                                            <p:strVal val="0"/>
                                          </p:val>
                                        </p:tav>
                                        <p:tav tm="100000">
                                          <p:val>
                                            <p:strVal val="1"/>
                                          </p:val>
                                        </p:tav>
                                      </p:tavLst>
                                    </p:anim>
                                    <p:anim to="" calcmode="lin" valueType="num">
                                      <p:cBhvr>
                                        <p:cTn id="32" dur="1000" fill="hold">
                                          <p:stCondLst>
                                            <p:cond delay="0"/>
                                          </p:stCondLst>
                                        </p:cTn>
                                        <p:tgtEl>
                                          <p:spTgt spid="13"/>
                                        </p:tgtEl>
                                        <p:attrNameLst>
                                          <p:attrName>ppt_w</p:attrName>
                                        </p:attrNameLst>
                                      </p:cBhvr>
                                      <p:tavLst>
                                        <p:tav tm="0" fmla="#ppt_w-#ppt_w*((1.5-1.5*$)^2-(1.5-1.5*$)^3)">
                                          <p:val>
                                            <p:strVal val="0"/>
                                          </p:val>
                                        </p:tav>
                                        <p:tav tm="100000">
                                          <p:val>
                                            <p:strVal val="1"/>
                                          </p:val>
                                        </p:tav>
                                      </p:tavLst>
                                    </p:anim>
                                  </p:childTnLst>
                                </p:cTn>
                              </p:par>
                              <p:par>
                                <p:cTn id="33" presetID="0" presetClass="entr" presetSubtype="0" fill="hold" grpId="0" nodeType="withEffect">
                                  <p:stCondLst>
                                    <p:cond delay="0"/>
                                  </p:stCondLst>
                                  <p:iterate type="lt">
                                    <p:tmPct val="0"/>
                                  </p:iterate>
                                  <p:childTnLst>
                                    <p:set>
                                      <p:cBhvr>
                                        <p:cTn id="34" dur="1000" fill="hold">
                                          <p:stCondLst>
                                            <p:cond delay="0"/>
                                          </p:stCondLst>
                                        </p:cTn>
                                        <p:tgtEl>
                                          <p:spTgt spid="16"/>
                                        </p:tgtEl>
                                        <p:attrNameLst>
                                          <p:attrName>style.visibility</p:attrName>
                                        </p:attrNameLst>
                                      </p:cBhvr>
                                      <p:to>
                                        <p:strVal val="visible"/>
                                      </p:to>
                                    </p:set>
                                    <p:anim to="" calcmode="lin" valueType="num">
                                      <p:cBhvr>
                                        <p:cTn id="35" dur="1000" fill="hold">
                                          <p:stCondLst>
                                            <p:cond delay="0"/>
                                          </p:stCondLst>
                                        </p:cTn>
                                        <p:tgtEl>
                                          <p:spTgt spid="16"/>
                                        </p:tgtEl>
                                        <p:attrNameLst>
                                          <p:attrName>transform.rotation_z</p:attrName>
                                        </p:attrNameLst>
                                      </p:cBhvr>
                                      <p:tavLst>
                                        <p:tav tm="0" fmla="#ppt_r+(-45)*((1.5-1.5*$)^2-(1.5-1.5*$)^3)">
                                          <p:val>
                                            <p:strVal val="0"/>
                                          </p:val>
                                        </p:tav>
                                        <p:tav tm="100000">
                                          <p:val>
                                            <p:strVal val="1"/>
                                          </p:val>
                                        </p:tav>
                                      </p:tavLst>
                                    </p:anim>
                                    <p:animEffect filter="fade">
                                      <p:cBhvr>
                                        <p:cTn id="36" dur="1000">
                                          <p:stCondLst>
                                            <p:cond delay="0"/>
                                          </p:stCondLst>
                                        </p:cTn>
                                        <p:tgtEl>
                                          <p:spTgt spid="16"/>
                                        </p:tgtEl>
                                      </p:cBhvr>
                                    </p:animEffect>
                                    <p:anim to="" calcmode="lin" valueType="num">
                                      <p:cBhvr>
                                        <p:cTn id="37" dur="1000" fill="hold">
                                          <p:stCondLst>
                                            <p:cond delay="0"/>
                                          </p:stCondLst>
                                        </p:cTn>
                                        <p:tgtEl>
                                          <p:spTgt spid="16"/>
                                        </p:tgtEl>
                                        <p:attrNameLst>
                                          <p:attrName>ppt_h</p:attrName>
                                        </p:attrNameLst>
                                      </p:cBhvr>
                                      <p:tavLst>
                                        <p:tav tm="0" fmla="#ppt_h-#ppt_h*((1.5-1.5*$)^2-(1.5-1.5*$)^3)">
                                          <p:val>
                                            <p:strVal val="0"/>
                                          </p:val>
                                        </p:tav>
                                        <p:tav tm="100000">
                                          <p:val>
                                            <p:strVal val="1"/>
                                          </p:val>
                                        </p:tav>
                                      </p:tavLst>
                                    </p:anim>
                                    <p:anim to="" calcmode="lin" valueType="num">
                                      <p:cBhvr>
                                        <p:cTn id="38" dur="1000" fill="hold">
                                          <p:stCondLst>
                                            <p:cond delay="0"/>
                                          </p:stCondLst>
                                        </p:cTn>
                                        <p:tgtEl>
                                          <p:spTgt spid="16"/>
                                        </p:tgtEl>
                                        <p:attrNameLst>
                                          <p:attrName>ppt_w</p:attrName>
                                        </p:attrNameLst>
                                      </p:cBhvr>
                                      <p:tavLst>
                                        <p:tav tm="0" fmla="#ppt_w-#ppt_w*((1.5-1.5*$)^2-(1.5-1.5*$)^3)">
                                          <p:val>
                                            <p:strVal val="0"/>
                                          </p:val>
                                        </p:tav>
                                        <p:tav tm="100000">
                                          <p:val>
                                            <p:strVal val="1"/>
                                          </p:val>
                                        </p:tav>
                                      </p:tavLst>
                                    </p:anim>
                                  </p:childTnLst>
                                </p:cTn>
                              </p:par>
                            </p:childTnLst>
                          </p:cTn>
                        </p:par>
                        <p:par>
                          <p:cTn id="39" fill="hold">
                            <p:stCondLst>
                              <p:cond delay="3500"/>
                            </p:stCondLst>
                            <p:childTnLst>
                              <p:par>
                                <p:cTn id="40" presetID="10" presetClass="entr" presetSubtype="0"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Effect transition="in" filter="fade">
                                      <p:cBhvr>
                                        <p:cTn id="42" dur="500"/>
                                        <p:tgtEl>
                                          <p:spTgt spid="10"/>
                                        </p:tgtEl>
                                      </p:cBhvr>
                                    </p:animEffect>
                                  </p:childTnLst>
                                </p:cTn>
                              </p:par>
                            </p:childTnLst>
                          </p:cTn>
                        </p:par>
                        <p:par>
                          <p:cTn id="43" fill="hold">
                            <p:stCondLst>
                              <p:cond delay="4000"/>
                            </p:stCondLst>
                            <p:childTnLst>
                              <p:par>
                                <p:cTn id="44" presetID="0" presetClass="entr" presetSubtype="0" fill="hold" grpId="0" nodeType="afterEffect">
                                  <p:stCondLst>
                                    <p:cond delay="0"/>
                                  </p:stCondLst>
                                  <p:iterate type="lt">
                                    <p:tmPct val="0"/>
                                  </p:iterate>
                                  <p:childTnLst>
                                    <p:set>
                                      <p:cBhvr>
                                        <p:cTn id="45" dur="1000" fill="hold">
                                          <p:stCondLst>
                                            <p:cond delay="0"/>
                                          </p:stCondLst>
                                        </p:cTn>
                                        <p:tgtEl>
                                          <p:spTgt spid="14"/>
                                        </p:tgtEl>
                                        <p:attrNameLst>
                                          <p:attrName>style.visibility</p:attrName>
                                        </p:attrNameLst>
                                      </p:cBhvr>
                                      <p:to>
                                        <p:strVal val="visible"/>
                                      </p:to>
                                    </p:set>
                                    <p:anim to="" calcmode="lin" valueType="num">
                                      <p:cBhvr>
                                        <p:cTn id="46" dur="1000" fill="hold">
                                          <p:stCondLst>
                                            <p:cond delay="0"/>
                                          </p:stCondLst>
                                        </p:cTn>
                                        <p:tgtEl>
                                          <p:spTgt spid="14"/>
                                        </p:tgtEl>
                                        <p:attrNameLst>
                                          <p:attrName>transform.rotation_z</p:attrName>
                                        </p:attrNameLst>
                                      </p:cBhvr>
                                      <p:tavLst>
                                        <p:tav tm="0" fmla="#ppt_r+(-45)*((1.5-1.5*$)^2-(1.5-1.5*$)^3)">
                                          <p:val>
                                            <p:strVal val="0"/>
                                          </p:val>
                                        </p:tav>
                                        <p:tav tm="100000">
                                          <p:val>
                                            <p:strVal val="1"/>
                                          </p:val>
                                        </p:tav>
                                      </p:tavLst>
                                    </p:anim>
                                    <p:animEffect filter="fade">
                                      <p:cBhvr>
                                        <p:cTn id="47" dur="1000">
                                          <p:stCondLst>
                                            <p:cond delay="0"/>
                                          </p:stCondLst>
                                        </p:cTn>
                                        <p:tgtEl>
                                          <p:spTgt spid="14"/>
                                        </p:tgtEl>
                                      </p:cBhvr>
                                    </p:animEffect>
                                    <p:anim to="" calcmode="lin" valueType="num">
                                      <p:cBhvr>
                                        <p:cTn id="48" dur="1000" fill="hold">
                                          <p:stCondLst>
                                            <p:cond delay="0"/>
                                          </p:stCondLst>
                                        </p:cTn>
                                        <p:tgtEl>
                                          <p:spTgt spid="14"/>
                                        </p:tgtEl>
                                        <p:attrNameLst>
                                          <p:attrName>ppt_h</p:attrName>
                                        </p:attrNameLst>
                                      </p:cBhvr>
                                      <p:tavLst>
                                        <p:tav tm="0" fmla="#ppt_h-#ppt_h*((1.5-1.5*$)^2-(1.5-1.5*$)^3)">
                                          <p:val>
                                            <p:strVal val="0"/>
                                          </p:val>
                                        </p:tav>
                                        <p:tav tm="100000">
                                          <p:val>
                                            <p:strVal val="1"/>
                                          </p:val>
                                        </p:tav>
                                      </p:tavLst>
                                    </p:anim>
                                    <p:anim to="" calcmode="lin" valueType="num">
                                      <p:cBhvr>
                                        <p:cTn id="49" dur="1000" fill="hold">
                                          <p:stCondLst>
                                            <p:cond delay="0"/>
                                          </p:stCondLst>
                                        </p:cTn>
                                        <p:tgtEl>
                                          <p:spTgt spid="14"/>
                                        </p:tgtEl>
                                        <p:attrNameLst>
                                          <p:attrName>ppt_w</p:attrName>
                                        </p:attrNameLst>
                                      </p:cBhvr>
                                      <p:tavLst>
                                        <p:tav tm="0" fmla="#ppt_w-#ppt_w*((1.5-1.5*$)^2-(1.5-1.5*$)^3)">
                                          <p:val>
                                            <p:strVal val="0"/>
                                          </p:val>
                                        </p:tav>
                                        <p:tav tm="100000">
                                          <p:val>
                                            <p:strVal val="1"/>
                                          </p:val>
                                        </p:tav>
                                      </p:tavLst>
                                    </p:anim>
                                  </p:childTnLst>
                                </p:cTn>
                              </p:par>
                              <p:par>
                                <p:cTn id="50" presetID="0" presetClass="entr" presetSubtype="0" fill="hold" nodeType="withEffect">
                                  <p:stCondLst>
                                    <p:cond delay="0"/>
                                  </p:stCondLst>
                                  <p:iterate type="lt">
                                    <p:tmPct val="0"/>
                                  </p:iterate>
                                  <p:childTnLst>
                                    <p:set>
                                      <p:cBhvr>
                                        <p:cTn id="51" dur="1000" fill="hold">
                                          <p:stCondLst>
                                            <p:cond delay="0"/>
                                          </p:stCondLst>
                                        </p:cTn>
                                        <p:tgtEl>
                                          <p:spTgt spid="17"/>
                                        </p:tgtEl>
                                        <p:attrNameLst>
                                          <p:attrName>style.visibility</p:attrName>
                                        </p:attrNameLst>
                                      </p:cBhvr>
                                      <p:to>
                                        <p:strVal val="visible"/>
                                      </p:to>
                                    </p:set>
                                    <p:anim to="" calcmode="lin" valueType="num">
                                      <p:cBhvr>
                                        <p:cTn id="52" dur="1000" fill="hold">
                                          <p:stCondLst>
                                            <p:cond delay="0"/>
                                          </p:stCondLst>
                                        </p:cTn>
                                        <p:tgtEl>
                                          <p:spTgt spid="17"/>
                                        </p:tgtEl>
                                        <p:attrNameLst>
                                          <p:attrName>transform.rotation_z</p:attrName>
                                        </p:attrNameLst>
                                      </p:cBhvr>
                                      <p:tavLst>
                                        <p:tav tm="0" fmla="#ppt_r+(-45)*((1.5-1.5*$)^2-(1.5-1.5*$)^3)">
                                          <p:val>
                                            <p:strVal val="0"/>
                                          </p:val>
                                        </p:tav>
                                        <p:tav tm="100000">
                                          <p:val>
                                            <p:strVal val="1"/>
                                          </p:val>
                                        </p:tav>
                                      </p:tavLst>
                                    </p:anim>
                                    <p:animEffect filter="fade">
                                      <p:cBhvr>
                                        <p:cTn id="53" dur="1000">
                                          <p:stCondLst>
                                            <p:cond delay="0"/>
                                          </p:stCondLst>
                                        </p:cTn>
                                        <p:tgtEl>
                                          <p:spTgt spid="17"/>
                                        </p:tgtEl>
                                      </p:cBhvr>
                                    </p:animEffect>
                                    <p:anim to="" calcmode="lin" valueType="num">
                                      <p:cBhvr>
                                        <p:cTn id="54" dur="1000" fill="hold">
                                          <p:stCondLst>
                                            <p:cond delay="0"/>
                                          </p:stCondLst>
                                        </p:cTn>
                                        <p:tgtEl>
                                          <p:spTgt spid="17"/>
                                        </p:tgtEl>
                                        <p:attrNameLst>
                                          <p:attrName>ppt_h</p:attrName>
                                        </p:attrNameLst>
                                      </p:cBhvr>
                                      <p:tavLst>
                                        <p:tav tm="0" fmla="#ppt_h-#ppt_h*((1.5-1.5*$)^2-(1.5-1.5*$)^3)">
                                          <p:val>
                                            <p:strVal val="0"/>
                                          </p:val>
                                        </p:tav>
                                        <p:tav tm="100000">
                                          <p:val>
                                            <p:strVal val="1"/>
                                          </p:val>
                                        </p:tav>
                                      </p:tavLst>
                                    </p:anim>
                                    <p:anim to="" calcmode="lin" valueType="num">
                                      <p:cBhvr>
                                        <p:cTn id="55" dur="1000" fill="hold">
                                          <p:stCondLst>
                                            <p:cond delay="0"/>
                                          </p:stCondLst>
                                        </p:cTn>
                                        <p:tgtEl>
                                          <p:spTgt spid="17"/>
                                        </p:tgtEl>
                                        <p:attrNameLst>
                                          <p:attrName>ppt_w</p:attrName>
                                        </p:attrNameLst>
                                      </p:cBhvr>
                                      <p:tavLst>
                                        <p:tav tm="0" fmla="#ppt_w-#ppt_w*((1.5-1.5*$)^2-(1.5-1.5*$)^3)">
                                          <p:val>
                                            <p:strVal val="0"/>
                                          </p:val>
                                        </p:tav>
                                        <p:tav tm="100000">
                                          <p:val>
                                            <p:strVal val="1"/>
                                          </p:val>
                                        </p:tav>
                                      </p:tavLst>
                                    </p:anim>
                                  </p:childTnLst>
                                </p:cTn>
                              </p:par>
                            </p:childTnLst>
                          </p:cTn>
                        </p:par>
                        <p:par>
                          <p:cTn id="56" fill="hold">
                            <p:stCondLst>
                              <p:cond delay="5000"/>
                            </p:stCondLst>
                            <p:childTnLst>
                              <p:par>
                                <p:cTn id="57" presetID="10" presetClass="entr" presetSubtype="0" fill="hold" grpId="0"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fade">
                                      <p:cBhvr>
                                        <p:cTn id="5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9" grpId="0"/>
      <p:bldP spid="13" grpId="0" animBg="1"/>
      <p:bldP spid="10" grpId="0"/>
      <p:bldP spid="14" grpId="0" animBg="1"/>
      <p:bldP spid="11" grpId="0"/>
      <p:bldP spid="15" grpId="0" animBg="1"/>
      <p:bldP spid="16"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1747551" y="2792285"/>
            <a:ext cx="4852821"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a:solidFill>
                  <a:schemeClr val="tx1">
                    <a:lumMod val="85000"/>
                    <a:lumOff val="15000"/>
                  </a:schemeClr>
                </a:solidFill>
                <a:latin typeface="+mj-lt"/>
                <a:ea typeface="Roboto" panose="02000000000000000000" pitchFamily="2" charset="0"/>
                <a:cs typeface="Lato" panose="020F0502020204030203" pitchFamily="34" charset="0"/>
              </a:rPr>
              <a:t>Creative</a:t>
            </a: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 Design</a:t>
            </a:r>
          </a:p>
        </p:txBody>
      </p:sp>
      <p:sp>
        <p:nvSpPr>
          <p:cNvPr id="8" name="Rectangle 8"/>
          <p:cNvSpPr/>
          <p:nvPr/>
        </p:nvSpPr>
        <p:spPr>
          <a:xfrm>
            <a:off x="1747551" y="6072787"/>
            <a:ext cx="6857187"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6" name="Picture Placeholder 5"/>
          <p:cNvSpPr>
            <a:spLocks noGrp="1"/>
          </p:cNvSpPr>
          <p:nvPr>
            <p:ph type="pic" sz="quarter" idx="10"/>
          </p:nvPr>
        </p:nvSpPr>
        <p:spPr/>
      </p:sp>
      <p:sp>
        <p:nvSpPr>
          <p:cNvPr id="9" name="Picture Placeholder 8"/>
          <p:cNvSpPr>
            <a:spLocks noGrp="1"/>
          </p:cNvSpPr>
          <p:nvPr>
            <p:ph type="pic" sz="quarter" idx="11"/>
          </p:nvPr>
        </p:nvSpPr>
        <p:spPr/>
      </p:sp>
      <p:sp>
        <p:nvSpPr>
          <p:cNvPr id="10" name="Picture Placeholder 9"/>
          <p:cNvSpPr>
            <a:spLocks noGrp="1"/>
          </p:cNvSpPr>
          <p:nvPr>
            <p:ph type="pic" sz="quarter" idx="12"/>
          </p:nvPr>
        </p:nvSpPr>
        <p:spPr/>
      </p:sp>
      <p:sp>
        <p:nvSpPr>
          <p:cNvPr id="11" name="Picture Placeholder 10"/>
          <p:cNvSpPr>
            <a:spLocks noGrp="1"/>
          </p:cNvSpPr>
          <p:nvPr>
            <p:ph type="pic" sz="quarter" idx="13"/>
          </p:nvPr>
        </p:nvSpPr>
        <p:spPr/>
      </p:sp>
    </p:spTree>
    <p:extLst>
      <p:ext uri="{BB962C8B-B14F-4D97-AF65-F5344CB8AC3E}">
        <p14:creationId xmlns:p14="http://schemas.microsoft.com/office/powerpoint/2010/main" val="23384853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000" fill="hold"/>
                                        <p:tgtEl>
                                          <p:spTgt spid="6"/>
                                        </p:tgtEl>
                                        <p:attrNameLst>
                                          <p:attrName>ppt_x</p:attrName>
                                        </p:attrNameLst>
                                      </p:cBhvr>
                                      <p:tavLst>
                                        <p:tav tm="0">
                                          <p:val>
                                            <p:strVal val="#ppt_x"/>
                                          </p:val>
                                        </p:tav>
                                        <p:tav tm="100000">
                                          <p:val>
                                            <p:strVal val="#ppt_x"/>
                                          </p:val>
                                        </p:tav>
                                      </p:tavLst>
                                    </p:anim>
                                    <p:anim calcmode="lin" valueType="num">
                                      <p:cBhvr additive="base">
                                        <p:cTn id="8" dur="10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10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1000" fill="hold"/>
                                        <p:tgtEl>
                                          <p:spTgt spid="9"/>
                                        </p:tgtEl>
                                        <p:attrNameLst>
                                          <p:attrName>ppt_x</p:attrName>
                                        </p:attrNameLst>
                                      </p:cBhvr>
                                      <p:tavLst>
                                        <p:tav tm="0">
                                          <p:val>
                                            <p:strVal val="#ppt_x"/>
                                          </p:val>
                                        </p:tav>
                                        <p:tav tm="100000">
                                          <p:val>
                                            <p:strVal val="#ppt_x"/>
                                          </p:val>
                                        </p:tav>
                                      </p:tavLst>
                                    </p:anim>
                                    <p:anim calcmode="lin" valueType="num">
                                      <p:cBhvr additive="base">
                                        <p:cTn id="12" dur="1000" fill="hold"/>
                                        <p:tgtEl>
                                          <p:spTgt spid="9"/>
                                        </p:tgtEl>
                                        <p:attrNameLst>
                                          <p:attrName>ppt_y</p:attrName>
                                        </p:attrNameLst>
                                      </p:cBhvr>
                                      <p:tavLst>
                                        <p:tav tm="0">
                                          <p:val>
                                            <p:strVal val="1+#ppt_h/2"/>
                                          </p:val>
                                        </p:tav>
                                        <p:tav tm="100000">
                                          <p:val>
                                            <p:strVal val="#ppt_y"/>
                                          </p:val>
                                        </p:tav>
                                      </p:tavLst>
                                    </p:anim>
                                  </p:childTnLst>
                                </p:cTn>
                              </p:par>
                              <p:par>
                                <p:cTn id="13" presetID="2" presetClass="entr" presetSubtype="4" decel="100000" fill="hold" nodeType="withEffect">
                                  <p:stCondLst>
                                    <p:cond delay="200"/>
                                  </p:st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1000" fill="hold"/>
                                        <p:tgtEl>
                                          <p:spTgt spid="10"/>
                                        </p:tgtEl>
                                        <p:attrNameLst>
                                          <p:attrName>ppt_x</p:attrName>
                                        </p:attrNameLst>
                                      </p:cBhvr>
                                      <p:tavLst>
                                        <p:tav tm="0">
                                          <p:val>
                                            <p:strVal val="#ppt_x"/>
                                          </p:val>
                                        </p:tav>
                                        <p:tav tm="100000">
                                          <p:val>
                                            <p:strVal val="#ppt_x"/>
                                          </p:val>
                                        </p:tav>
                                      </p:tavLst>
                                    </p:anim>
                                    <p:anim calcmode="lin" valueType="num">
                                      <p:cBhvr additive="base">
                                        <p:cTn id="16" dur="1000" fill="hold"/>
                                        <p:tgtEl>
                                          <p:spTgt spid="10"/>
                                        </p:tgtEl>
                                        <p:attrNameLst>
                                          <p:attrName>ppt_y</p:attrName>
                                        </p:attrNameLst>
                                      </p:cBhvr>
                                      <p:tavLst>
                                        <p:tav tm="0">
                                          <p:val>
                                            <p:strVal val="1+#ppt_h/2"/>
                                          </p:val>
                                        </p:tav>
                                        <p:tav tm="100000">
                                          <p:val>
                                            <p:strVal val="#ppt_y"/>
                                          </p:val>
                                        </p:tav>
                                      </p:tavLst>
                                    </p:anim>
                                  </p:childTnLst>
                                </p:cTn>
                              </p:par>
                              <p:par>
                                <p:cTn id="17" presetID="2" presetClass="entr" presetSubtype="4" decel="100000" fill="hold" nodeType="withEffect">
                                  <p:stCondLst>
                                    <p:cond delay="300"/>
                                  </p:st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1000" fill="hold"/>
                                        <p:tgtEl>
                                          <p:spTgt spid="11"/>
                                        </p:tgtEl>
                                        <p:attrNameLst>
                                          <p:attrName>ppt_x</p:attrName>
                                        </p:attrNameLst>
                                      </p:cBhvr>
                                      <p:tavLst>
                                        <p:tav tm="0">
                                          <p:val>
                                            <p:strVal val="#ppt_x"/>
                                          </p:val>
                                        </p:tav>
                                        <p:tav tm="100000">
                                          <p:val>
                                            <p:strVal val="#ppt_x"/>
                                          </p:val>
                                        </p:tav>
                                      </p:tavLst>
                                    </p:anim>
                                    <p:anim calcmode="lin" valueType="num">
                                      <p:cBhvr additive="base">
                                        <p:cTn id="20" dur="1000" fill="hold"/>
                                        <p:tgtEl>
                                          <p:spTgt spid="11"/>
                                        </p:tgtEl>
                                        <p:attrNameLst>
                                          <p:attrName>ppt_y</p:attrName>
                                        </p:attrNameLst>
                                      </p:cBhvr>
                                      <p:tavLst>
                                        <p:tav tm="0">
                                          <p:val>
                                            <p:strVal val="1+#ppt_h/2"/>
                                          </p:val>
                                        </p:tav>
                                        <p:tav tm="100000">
                                          <p:val>
                                            <p:strVal val="#ppt_y"/>
                                          </p:val>
                                        </p:tav>
                                      </p:tavLst>
                                    </p:anim>
                                  </p:childTnLst>
                                </p:cTn>
                              </p:par>
                            </p:childTnLst>
                          </p:cTn>
                        </p:par>
                        <p:par>
                          <p:cTn id="21" fill="hold">
                            <p:stCondLst>
                              <p:cond delay="1300"/>
                            </p:stCondLst>
                            <p:childTnLst>
                              <p:par>
                                <p:cTn id="22" presetID="0" presetClass="entr" presetSubtype="0" fill="hold" grpId="0" nodeType="afterEffect">
                                  <p:stCondLst>
                                    <p:cond delay="0"/>
                                  </p:stCondLst>
                                  <p:iterate type="lt">
                                    <p:tmPct val="5000"/>
                                  </p:iterate>
                                  <p:childTnLst>
                                    <p:set>
                                      <p:cBhvr>
                                        <p:cTn id="23" dur="700" fill="hold">
                                          <p:stCondLst>
                                            <p:cond delay="0"/>
                                          </p:stCondLst>
                                        </p:cTn>
                                        <p:tgtEl>
                                          <p:spTgt spid="7"/>
                                        </p:tgtEl>
                                        <p:attrNameLst>
                                          <p:attrName>style.visibility</p:attrName>
                                        </p:attrNameLst>
                                      </p:cBhvr>
                                      <p:to>
                                        <p:strVal val="visible"/>
                                      </p:to>
                                    </p:set>
                                    <p:anim to="" calcmode="lin" valueType="num">
                                      <p:cBhvr>
                                        <p:cTn id="24" dur="700" fill="hold">
                                          <p:stCondLst>
                                            <p:cond delay="0"/>
                                          </p:stCondLst>
                                        </p:cTn>
                                        <p:tgtEl>
                                          <p:spTgt spid="7"/>
                                        </p:tgtEl>
                                        <p:attrNameLst>
                                          <p:attrName>ppt_x</p:attrName>
                                        </p:attrNameLst>
                                      </p:cBhvr>
                                      <p:tavLst>
                                        <p:tav tm="0" fmla="#ppt_x-#ppt_w*1.2*((1.5-1.5*$)^3-(1.5-1.5*$)^2)">
                                          <p:val>
                                            <p:strVal val="0"/>
                                          </p:val>
                                        </p:tav>
                                        <p:tav tm="100000">
                                          <p:val>
                                            <p:strVal val="1"/>
                                          </p:val>
                                        </p:tav>
                                      </p:tavLst>
                                    </p:anim>
                                    <p:anim to="" calcmode="lin" valueType="num">
                                      <p:cBhvr>
                                        <p:cTn id="25" dur="700" fill="hold">
                                          <p:stCondLst>
                                            <p:cond delay="0"/>
                                          </p:stCondLst>
                                        </p:cTn>
                                        <p:tgtEl>
                                          <p:spTgt spid="7"/>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26" dur="700" fill="hold">
                                          <p:stCondLst>
                                            <p:cond delay="0"/>
                                          </p:stCondLst>
                                        </p:cTn>
                                        <p:tgtEl>
                                          <p:spTgt spid="7"/>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27" fill="hold">
                            <p:stCondLst>
                              <p:cond delay="2700"/>
                            </p:stCondLst>
                            <p:childTnLst>
                              <p:par>
                                <p:cTn id="28" presetID="10" presetClass="entr" presetSubtype="0" fill="hold" grpId="0" nodeType="after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fade">
                                      <p:cBhvr>
                                        <p:cTn id="3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1747551" y="2792285"/>
            <a:ext cx="4852821"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a:solidFill>
                  <a:schemeClr val="tx1">
                    <a:lumMod val="85000"/>
                    <a:lumOff val="15000"/>
                  </a:schemeClr>
                </a:solidFill>
                <a:latin typeface="+mj-lt"/>
                <a:ea typeface="Roboto" panose="02000000000000000000" pitchFamily="2" charset="0"/>
                <a:cs typeface="Lato" panose="020F0502020204030203" pitchFamily="34" charset="0"/>
              </a:rPr>
              <a:t>Creative</a:t>
            </a: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 Design</a:t>
            </a:r>
          </a:p>
        </p:txBody>
      </p:sp>
      <p:sp>
        <p:nvSpPr>
          <p:cNvPr id="8" name="Rectangle 8"/>
          <p:cNvSpPr/>
          <p:nvPr/>
        </p:nvSpPr>
        <p:spPr>
          <a:xfrm>
            <a:off x="1747551" y="6072787"/>
            <a:ext cx="6857187"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6" name="Picture Placeholder 5"/>
          <p:cNvSpPr>
            <a:spLocks noGrp="1"/>
          </p:cNvSpPr>
          <p:nvPr>
            <p:ph type="pic" sz="quarter" idx="10"/>
          </p:nvPr>
        </p:nvSpPr>
        <p:spPr/>
      </p:sp>
      <p:sp>
        <p:nvSpPr>
          <p:cNvPr id="9" name="Picture Placeholder 8"/>
          <p:cNvSpPr>
            <a:spLocks noGrp="1"/>
          </p:cNvSpPr>
          <p:nvPr>
            <p:ph type="pic" sz="quarter" idx="11"/>
          </p:nvPr>
        </p:nvSpPr>
        <p:spPr/>
      </p:sp>
      <p:sp>
        <p:nvSpPr>
          <p:cNvPr id="10" name="Picture Placeholder 9"/>
          <p:cNvSpPr>
            <a:spLocks noGrp="1"/>
          </p:cNvSpPr>
          <p:nvPr>
            <p:ph type="pic" sz="quarter" idx="12"/>
          </p:nvPr>
        </p:nvSpPr>
        <p:spPr/>
      </p:sp>
      <p:sp>
        <p:nvSpPr>
          <p:cNvPr id="11" name="Picture Placeholder 10"/>
          <p:cNvSpPr>
            <a:spLocks noGrp="1"/>
          </p:cNvSpPr>
          <p:nvPr>
            <p:ph type="pic" sz="quarter" idx="13"/>
          </p:nvPr>
        </p:nvSpPr>
        <p:spPr/>
      </p:sp>
    </p:spTree>
    <p:extLst>
      <p:ext uri="{BB962C8B-B14F-4D97-AF65-F5344CB8AC3E}">
        <p14:creationId xmlns:p14="http://schemas.microsoft.com/office/powerpoint/2010/main" val="28352501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1000" fill="hold"/>
                                        <p:tgtEl>
                                          <p:spTgt spid="11"/>
                                        </p:tgtEl>
                                        <p:attrNameLst>
                                          <p:attrName>ppt_x</p:attrName>
                                        </p:attrNameLst>
                                      </p:cBhvr>
                                      <p:tavLst>
                                        <p:tav tm="0">
                                          <p:val>
                                            <p:strVal val="1+#ppt_w/2"/>
                                          </p:val>
                                        </p:tav>
                                        <p:tav tm="100000">
                                          <p:val>
                                            <p:strVal val="#ppt_x"/>
                                          </p:val>
                                        </p:tav>
                                      </p:tavLst>
                                    </p:anim>
                                    <p:anim calcmode="lin" valueType="num">
                                      <p:cBhvr additive="base">
                                        <p:cTn id="8" dur="1000" fill="hold"/>
                                        <p:tgtEl>
                                          <p:spTgt spid="11"/>
                                        </p:tgtEl>
                                        <p:attrNameLst>
                                          <p:attrName>ppt_y</p:attrName>
                                        </p:attrNameLst>
                                      </p:cBhvr>
                                      <p:tavLst>
                                        <p:tav tm="0">
                                          <p:val>
                                            <p:strVal val="#ppt_y"/>
                                          </p:val>
                                        </p:tav>
                                        <p:tav tm="100000">
                                          <p:val>
                                            <p:strVal val="#ppt_y"/>
                                          </p:val>
                                        </p:tav>
                                      </p:tavLst>
                                    </p:anim>
                                  </p:childTnLst>
                                </p:cTn>
                              </p:par>
                              <p:par>
                                <p:cTn id="9" presetID="2" presetClass="entr" presetSubtype="2" decel="100000" fill="hold" nodeType="withEffect">
                                  <p:stCondLst>
                                    <p:cond delay="10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1+#ppt_w/2"/>
                                          </p:val>
                                        </p:tav>
                                        <p:tav tm="100000">
                                          <p:val>
                                            <p:strVal val="#ppt_x"/>
                                          </p:val>
                                        </p:tav>
                                      </p:tavLst>
                                    </p:anim>
                                    <p:anim calcmode="lin" valueType="num">
                                      <p:cBhvr additive="base">
                                        <p:cTn id="12" dur="1000" fill="hold"/>
                                        <p:tgtEl>
                                          <p:spTgt spid="10"/>
                                        </p:tgtEl>
                                        <p:attrNameLst>
                                          <p:attrName>ppt_y</p:attrName>
                                        </p:attrNameLst>
                                      </p:cBhvr>
                                      <p:tavLst>
                                        <p:tav tm="0">
                                          <p:val>
                                            <p:strVal val="#ppt_y"/>
                                          </p:val>
                                        </p:tav>
                                        <p:tav tm="100000">
                                          <p:val>
                                            <p:strVal val="#ppt_y"/>
                                          </p:val>
                                        </p:tav>
                                      </p:tavLst>
                                    </p:anim>
                                  </p:childTnLst>
                                </p:cTn>
                              </p:par>
                              <p:par>
                                <p:cTn id="13" presetID="2" presetClass="entr" presetSubtype="2" decel="100000" fill="hold" nodeType="withEffect">
                                  <p:stCondLst>
                                    <p:cond delay="20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000" fill="hold"/>
                                        <p:tgtEl>
                                          <p:spTgt spid="9"/>
                                        </p:tgtEl>
                                        <p:attrNameLst>
                                          <p:attrName>ppt_x</p:attrName>
                                        </p:attrNameLst>
                                      </p:cBhvr>
                                      <p:tavLst>
                                        <p:tav tm="0">
                                          <p:val>
                                            <p:strVal val="1+#ppt_w/2"/>
                                          </p:val>
                                        </p:tav>
                                        <p:tav tm="100000">
                                          <p:val>
                                            <p:strVal val="#ppt_x"/>
                                          </p:val>
                                        </p:tav>
                                      </p:tavLst>
                                    </p:anim>
                                    <p:anim calcmode="lin" valueType="num">
                                      <p:cBhvr additive="base">
                                        <p:cTn id="16" dur="1000" fill="hold"/>
                                        <p:tgtEl>
                                          <p:spTgt spid="9"/>
                                        </p:tgtEl>
                                        <p:attrNameLst>
                                          <p:attrName>ppt_y</p:attrName>
                                        </p:attrNameLst>
                                      </p:cBhvr>
                                      <p:tavLst>
                                        <p:tav tm="0">
                                          <p:val>
                                            <p:strVal val="#ppt_y"/>
                                          </p:val>
                                        </p:tav>
                                        <p:tav tm="100000">
                                          <p:val>
                                            <p:strVal val="#ppt_y"/>
                                          </p:val>
                                        </p:tav>
                                      </p:tavLst>
                                    </p:anim>
                                  </p:childTnLst>
                                </p:cTn>
                              </p:par>
                              <p:par>
                                <p:cTn id="17" presetID="2" presetClass="entr" presetSubtype="2" decel="100000" fill="hold" nodeType="withEffect">
                                  <p:stCondLst>
                                    <p:cond delay="30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000" fill="hold"/>
                                        <p:tgtEl>
                                          <p:spTgt spid="6"/>
                                        </p:tgtEl>
                                        <p:attrNameLst>
                                          <p:attrName>ppt_x</p:attrName>
                                        </p:attrNameLst>
                                      </p:cBhvr>
                                      <p:tavLst>
                                        <p:tav tm="0">
                                          <p:val>
                                            <p:strVal val="1+#ppt_w/2"/>
                                          </p:val>
                                        </p:tav>
                                        <p:tav tm="100000">
                                          <p:val>
                                            <p:strVal val="#ppt_x"/>
                                          </p:val>
                                        </p:tav>
                                      </p:tavLst>
                                    </p:anim>
                                    <p:anim calcmode="lin" valueType="num">
                                      <p:cBhvr additive="base">
                                        <p:cTn id="20" dur="1000" fill="hold"/>
                                        <p:tgtEl>
                                          <p:spTgt spid="6"/>
                                        </p:tgtEl>
                                        <p:attrNameLst>
                                          <p:attrName>ppt_y</p:attrName>
                                        </p:attrNameLst>
                                      </p:cBhvr>
                                      <p:tavLst>
                                        <p:tav tm="0">
                                          <p:val>
                                            <p:strVal val="#ppt_y"/>
                                          </p:val>
                                        </p:tav>
                                        <p:tav tm="100000">
                                          <p:val>
                                            <p:strVal val="#ppt_y"/>
                                          </p:val>
                                        </p:tav>
                                      </p:tavLst>
                                    </p:anim>
                                  </p:childTnLst>
                                </p:cTn>
                              </p:par>
                            </p:childTnLst>
                          </p:cTn>
                        </p:par>
                        <p:par>
                          <p:cTn id="21" fill="hold">
                            <p:stCondLst>
                              <p:cond delay="1300"/>
                            </p:stCondLst>
                            <p:childTnLst>
                              <p:par>
                                <p:cTn id="22" presetID="0" presetClass="entr" presetSubtype="0" fill="hold" grpId="0" nodeType="afterEffect">
                                  <p:stCondLst>
                                    <p:cond delay="0"/>
                                  </p:stCondLst>
                                  <p:iterate type="lt">
                                    <p:tmPct val="5000"/>
                                  </p:iterate>
                                  <p:childTnLst>
                                    <p:set>
                                      <p:cBhvr>
                                        <p:cTn id="23" dur="700" fill="hold">
                                          <p:stCondLst>
                                            <p:cond delay="0"/>
                                          </p:stCondLst>
                                        </p:cTn>
                                        <p:tgtEl>
                                          <p:spTgt spid="7"/>
                                        </p:tgtEl>
                                        <p:attrNameLst>
                                          <p:attrName>style.visibility</p:attrName>
                                        </p:attrNameLst>
                                      </p:cBhvr>
                                      <p:to>
                                        <p:strVal val="visible"/>
                                      </p:to>
                                    </p:set>
                                    <p:anim to="" calcmode="lin" valueType="num">
                                      <p:cBhvr>
                                        <p:cTn id="24" dur="700" fill="hold">
                                          <p:stCondLst>
                                            <p:cond delay="0"/>
                                          </p:stCondLst>
                                        </p:cTn>
                                        <p:tgtEl>
                                          <p:spTgt spid="7"/>
                                        </p:tgtEl>
                                        <p:attrNameLst>
                                          <p:attrName>ppt_x</p:attrName>
                                        </p:attrNameLst>
                                      </p:cBhvr>
                                      <p:tavLst>
                                        <p:tav tm="0" fmla="#ppt_x-#ppt_w*1.2*((1.5-1.5*$)^3-(1.5-1.5*$)^2)">
                                          <p:val>
                                            <p:strVal val="0"/>
                                          </p:val>
                                        </p:tav>
                                        <p:tav tm="100000">
                                          <p:val>
                                            <p:strVal val="1"/>
                                          </p:val>
                                        </p:tav>
                                      </p:tavLst>
                                    </p:anim>
                                    <p:anim to="" calcmode="lin" valueType="num">
                                      <p:cBhvr>
                                        <p:cTn id="25" dur="700" fill="hold">
                                          <p:stCondLst>
                                            <p:cond delay="0"/>
                                          </p:stCondLst>
                                        </p:cTn>
                                        <p:tgtEl>
                                          <p:spTgt spid="7"/>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26" dur="700" fill="hold">
                                          <p:stCondLst>
                                            <p:cond delay="0"/>
                                          </p:stCondLst>
                                        </p:cTn>
                                        <p:tgtEl>
                                          <p:spTgt spid="7"/>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27" fill="hold">
                            <p:stCondLst>
                              <p:cond delay="2700"/>
                            </p:stCondLst>
                            <p:childTnLst>
                              <p:par>
                                <p:cTn id="28" presetID="10" presetClass="entr" presetSubtype="0" fill="hold" grpId="0" nodeType="after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fade">
                                      <p:cBhvr>
                                        <p:cTn id="3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1747551" y="2792285"/>
            <a:ext cx="4852821"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a:solidFill>
                  <a:schemeClr val="tx1">
                    <a:lumMod val="85000"/>
                    <a:lumOff val="15000"/>
                  </a:schemeClr>
                </a:solidFill>
                <a:latin typeface="+mj-lt"/>
                <a:ea typeface="Roboto" panose="02000000000000000000" pitchFamily="2" charset="0"/>
                <a:cs typeface="Lato" panose="020F0502020204030203" pitchFamily="34" charset="0"/>
              </a:rPr>
              <a:t>Creative</a:t>
            </a: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 Design</a:t>
            </a:r>
          </a:p>
        </p:txBody>
      </p:sp>
      <p:sp>
        <p:nvSpPr>
          <p:cNvPr id="5" name="Rectangle 8"/>
          <p:cNvSpPr/>
          <p:nvPr/>
        </p:nvSpPr>
        <p:spPr>
          <a:xfrm>
            <a:off x="1747551" y="6072787"/>
            <a:ext cx="6857187"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3" name="Picture Placeholder 2"/>
          <p:cNvSpPr>
            <a:spLocks noGrp="1"/>
          </p:cNvSpPr>
          <p:nvPr>
            <p:ph type="pic" sz="quarter" idx="10"/>
          </p:nvPr>
        </p:nvSpPr>
        <p:spPr/>
      </p:sp>
    </p:spTree>
    <p:extLst>
      <p:ext uri="{BB962C8B-B14F-4D97-AF65-F5344CB8AC3E}">
        <p14:creationId xmlns:p14="http://schemas.microsoft.com/office/powerpoint/2010/main" val="18184217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1+#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4"/>
                                        </p:tgtEl>
                                        <p:attrNameLst>
                                          <p:attrName>style.visibility</p:attrName>
                                        </p:attrNameLst>
                                      </p:cBhvr>
                                      <p:to>
                                        <p:strVal val="visible"/>
                                      </p:to>
                                    </p:set>
                                    <p:anim to="" calcmode="lin" valueType="num">
                                      <p:cBhvr>
                                        <p:cTn id="12" dur="700" fill="hold">
                                          <p:stCondLst>
                                            <p:cond delay="0"/>
                                          </p:stCondLst>
                                        </p:cTn>
                                        <p:tgtEl>
                                          <p:spTgt spid="4"/>
                                        </p:tgtEl>
                                        <p:attrNameLst>
                                          <p:attrName>ppt_x</p:attrName>
                                        </p:attrNameLst>
                                      </p:cBhvr>
                                      <p:tavLst>
                                        <p:tav tm="0" fmla="#ppt_x-#ppt_w*1.2*((1.5-1.5*$)^3-(1.5-1.5*$)^2)">
                                          <p:val>
                                            <p:strVal val="0"/>
                                          </p:val>
                                        </p:tav>
                                        <p:tav tm="100000">
                                          <p:val>
                                            <p:strVal val="1"/>
                                          </p:val>
                                        </p:tav>
                                      </p:tavLst>
                                    </p:anim>
                                    <p:anim to="" calcmode="lin" valueType="num">
                                      <p:cBhvr>
                                        <p:cTn id="13" dur="700" fill="hold">
                                          <p:stCondLst>
                                            <p:cond delay="0"/>
                                          </p:stCondLst>
                                        </p:cTn>
                                        <p:tgtEl>
                                          <p:spTgt spid="4"/>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4" dur="700" fill="hold">
                                          <p:stCondLst>
                                            <p:cond delay="0"/>
                                          </p:stCondLst>
                                        </p:cTn>
                                        <p:tgtEl>
                                          <p:spTgt spid="4"/>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5" fill="hold">
                            <p:stCondLst>
                              <p:cond delay="2400"/>
                            </p:stCondLst>
                            <p:childTnLst>
                              <p:par>
                                <p:cTn id="16" presetID="10" presetClass="entr" presetSubtype="0" fill="hold" grpId="0" nodeType="after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TextBox 22"/>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Creative Design</a:t>
            </a:r>
          </a:p>
        </p:txBody>
      </p:sp>
      <p:sp>
        <p:nvSpPr>
          <p:cNvPr id="11" name="Rectangle 8"/>
          <p:cNvSpPr/>
          <p:nvPr/>
        </p:nvSpPr>
        <p:spPr>
          <a:xfrm>
            <a:off x="2241754" y="8429359"/>
            <a:ext cx="13804492" cy="757130"/>
          </a:xfrm>
          <a:prstGeom prst="rect">
            <a:avLst/>
          </a:prstGeom>
        </p:spPr>
        <p:txBody>
          <a:bodyPr wrap="square">
            <a:spAutoFit/>
          </a:bodyPr>
          <a:lstStyle/>
          <a:p>
            <a:pPr algn="ct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14"/>
          </p:nvPr>
        </p:nvSpPr>
        <p:spPr/>
      </p:sp>
      <p:sp>
        <p:nvSpPr>
          <p:cNvPr id="7" name="Picture Placeholder 6"/>
          <p:cNvSpPr>
            <a:spLocks noGrp="1"/>
          </p:cNvSpPr>
          <p:nvPr>
            <p:ph type="pic" sz="quarter" idx="15"/>
          </p:nvPr>
        </p:nvSpPr>
        <p:spPr/>
      </p:sp>
      <p:sp>
        <p:nvSpPr>
          <p:cNvPr id="8" name="Picture Placeholder 7"/>
          <p:cNvSpPr>
            <a:spLocks noGrp="1"/>
          </p:cNvSpPr>
          <p:nvPr>
            <p:ph type="pic" sz="quarter" idx="16"/>
          </p:nvPr>
        </p:nvSpPr>
        <p:spPr/>
      </p:sp>
    </p:spTree>
    <p:extLst>
      <p:ext uri="{BB962C8B-B14F-4D97-AF65-F5344CB8AC3E}">
        <p14:creationId xmlns:p14="http://schemas.microsoft.com/office/powerpoint/2010/main" val="28568790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23"/>
                                        </p:tgtEl>
                                        <p:attrNameLst>
                                          <p:attrName>style.visibility</p:attrName>
                                        </p:attrNameLst>
                                      </p:cBhvr>
                                      <p:to>
                                        <p:strVal val="visible"/>
                                      </p:to>
                                    </p:set>
                                    <p:anim to="" calcmode="lin" valueType="num">
                                      <p:cBhvr>
                                        <p:cTn id="7" dur="700" fill="hold">
                                          <p:stCondLst>
                                            <p:cond delay="0"/>
                                          </p:stCondLst>
                                        </p:cTn>
                                        <p:tgtEl>
                                          <p:spTgt spid="23"/>
                                        </p:tgtEl>
                                        <p:attrNameLst>
                                          <p:attrName>ppt_x</p:attrName>
                                        </p:attrNameLst>
                                      </p:cBhvr>
                                      <p:tavLst>
                                        <p:tav tm="0" fmla="#ppt_x-#ppt_w*1.2*((1.5-1.5*$)^3-(1.5-1.5*$)^2)">
                                          <p:val>
                                            <p:strVal val="0"/>
                                          </p:val>
                                        </p:tav>
                                        <p:tav tm="100000">
                                          <p:val>
                                            <p:strVal val="1"/>
                                          </p:val>
                                        </p:tav>
                                      </p:tavLst>
                                    </p:anim>
                                    <p:anim to="" calcmode="lin" valueType="num">
                                      <p:cBhvr>
                                        <p:cTn id="8" dur="700" fill="hold">
                                          <p:stCondLst>
                                            <p:cond delay="0"/>
                                          </p:stCondLst>
                                        </p:cTn>
                                        <p:tgtEl>
                                          <p:spTgt spid="23"/>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9" dur="700" fill="hold">
                                          <p:stCondLst>
                                            <p:cond delay="0"/>
                                          </p:stCondLst>
                                        </p:cTn>
                                        <p:tgtEl>
                                          <p:spTgt spid="23"/>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0" fill="hold">
                            <p:stCondLst>
                              <p:cond delay="1400"/>
                            </p:stCondLst>
                            <p:childTnLst>
                              <p:par>
                                <p:cTn id="11" presetID="2" presetClass="entr" presetSubtype="4" decel="100000"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1000" fill="hold"/>
                                        <p:tgtEl>
                                          <p:spTgt spid="2"/>
                                        </p:tgtEl>
                                        <p:attrNameLst>
                                          <p:attrName>ppt_x</p:attrName>
                                        </p:attrNameLst>
                                      </p:cBhvr>
                                      <p:tavLst>
                                        <p:tav tm="0">
                                          <p:val>
                                            <p:strVal val="#ppt_x"/>
                                          </p:val>
                                        </p:tav>
                                        <p:tav tm="100000">
                                          <p:val>
                                            <p:strVal val="#ppt_x"/>
                                          </p:val>
                                        </p:tav>
                                      </p:tavLst>
                                    </p:anim>
                                    <p:anim calcmode="lin" valueType="num">
                                      <p:cBhvr additive="base">
                                        <p:cTn id="14" dur="1000" fill="hold"/>
                                        <p:tgtEl>
                                          <p:spTgt spid="2"/>
                                        </p:tgtEl>
                                        <p:attrNameLst>
                                          <p:attrName>ppt_y</p:attrName>
                                        </p:attrNameLst>
                                      </p:cBhvr>
                                      <p:tavLst>
                                        <p:tav tm="0">
                                          <p:val>
                                            <p:strVal val="1+#ppt_h/2"/>
                                          </p:val>
                                        </p:tav>
                                        <p:tav tm="100000">
                                          <p:val>
                                            <p:strVal val="#ppt_y"/>
                                          </p:val>
                                        </p:tav>
                                      </p:tavLst>
                                    </p:anim>
                                  </p:childTnLst>
                                </p:cTn>
                              </p:par>
                              <p:par>
                                <p:cTn id="15" presetID="2" presetClass="entr" presetSubtype="4" decel="100000" fill="hold" nodeType="withEffect">
                                  <p:stCondLst>
                                    <p:cond delay="10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1000" fill="hold"/>
                                        <p:tgtEl>
                                          <p:spTgt spid="3"/>
                                        </p:tgtEl>
                                        <p:attrNameLst>
                                          <p:attrName>ppt_x</p:attrName>
                                        </p:attrNameLst>
                                      </p:cBhvr>
                                      <p:tavLst>
                                        <p:tav tm="0">
                                          <p:val>
                                            <p:strVal val="#ppt_x"/>
                                          </p:val>
                                        </p:tav>
                                        <p:tav tm="100000">
                                          <p:val>
                                            <p:strVal val="#ppt_x"/>
                                          </p:val>
                                        </p:tav>
                                      </p:tavLst>
                                    </p:anim>
                                    <p:anim calcmode="lin" valueType="num">
                                      <p:cBhvr additive="base">
                                        <p:cTn id="18" dur="1000" fill="hold"/>
                                        <p:tgtEl>
                                          <p:spTgt spid="3"/>
                                        </p:tgtEl>
                                        <p:attrNameLst>
                                          <p:attrName>ppt_y</p:attrName>
                                        </p:attrNameLst>
                                      </p:cBhvr>
                                      <p:tavLst>
                                        <p:tav tm="0">
                                          <p:val>
                                            <p:strVal val="1+#ppt_h/2"/>
                                          </p:val>
                                        </p:tav>
                                        <p:tav tm="100000">
                                          <p:val>
                                            <p:strVal val="#ppt_y"/>
                                          </p:val>
                                        </p:tav>
                                      </p:tavLst>
                                    </p:anim>
                                  </p:childTnLst>
                                </p:cTn>
                              </p:par>
                              <p:par>
                                <p:cTn id="19" presetID="2" presetClass="entr" presetSubtype="4" decel="100000" fill="hold" nodeType="withEffect">
                                  <p:stCondLst>
                                    <p:cond delay="200"/>
                                  </p:stCondLst>
                                  <p:childTnLst>
                                    <p:set>
                                      <p:cBhvr>
                                        <p:cTn id="20" dur="1" fill="hold">
                                          <p:stCondLst>
                                            <p:cond delay="0"/>
                                          </p:stCondLst>
                                        </p:cTn>
                                        <p:tgtEl>
                                          <p:spTgt spid="4"/>
                                        </p:tgtEl>
                                        <p:attrNameLst>
                                          <p:attrName>style.visibility</p:attrName>
                                        </p:attrNameLst>
                                      </p:cBhvr>
                                      <p:to>
                                        <p:strVal val="visible"/>
                                      </p:to>
                                    </p:set>
                                    <p:anim calcmode="lin" valueType="num">
                                      <p:cBhvr additive="base">
                                        <p:cTn id="21" dur="1000" fill="hold"/>
                                        <p:tgtEl>
                                          <p:spTgt spid="4"/>
                                        </p:tgtEl>
                                        <p:attrNameLst>
                                          <p:attrName>ppt_x</p:attrName>
                                        </p:attrNameLst>
                                      </p:cBhvr>
                                      <p:tavLst>
                                        <p:tav tm="0">
                                          <p:val>
                                            <p:strVal val="#ppt_x"/>
                                          </p:val>
                                        </p:tav>
                                        <p:tav tm="100000">
                                          <p:val>
                                            <p:strVal val="#ppt_x"/>
                                          </p:val>
                                        </p:tav>
                                      </p:tavLst>
                                    </p:anim>
                                    <p:anim calcmode="lin" valueType="num">
                                      <p:cBhvr additive="base">
                                        <p:cTn id="22" dur="1000" fill="hold"/>
                                        <p:tgtEl>
                                          <p:spTgt spid="4"/>
                                        </p:tgtEl>
                                        <p:attrNameLst>
                                          <p:attrName>ppt_y</p:attrName>
                                        </p:attrNameLst>
                                      </p:cBhvr>
                                      <p:tavLst>
                                        <p:tav tm="0">
                                          <p:val>
                                            <p:strVal val="1+#ppt_h/2"/>
                                          </p:val>
                                        </p:tav>
                                        <p:tav tm="100000">
                                          <p:val>
                                            <p:strVal val="#ppt_y"/>
                                          </p:val>
                                        </p:tav>
                                      </p:tavLst>
                                    </p:anim>
                                  </p:childTnLst>
                                </p:cTn>
                              </p:par>
                              <p:par>
                                <p:cTn id="23" presetID="2" presetClass="entr" presetSubtype="4" decel="100000" fill="hold" nodeType="withEffect">
                                  <p:stCondLst>
                                    <p:cond delay="300"/>
                                  </p:stCondLst>
                                  <p:childTnLst>
                                    <p:set>
                                      <p:cBhvr>
                                        <p:cTn id="24" dur="1" fill="hold">
                                          <p:stCondLst>
                                            <p:cond delay="0"/>
                                          </p:stCondLst>
                                        </p:cTn>
                                        <p:tgtEl>
                                          <p:spTgt spid="5"/>
                                        </p:tgtEl>
                                        <p:attrNameLst>
                                          <p:attrName>style.visibility</p:attrName>
                                        </p:attrNameLst>
                                      </p:cBhvr>
                                      <p:to>
                                        <p:strVal val="visible"/>
                                      </p:to>
                                    </p:set>
                                    <p:anim calcmode="lin" valueType="num">
                                      <p:cBhvr additive="base">
                                        <p:cTn id="25" dur="1000" fill="hold"/>
                                        <p:tgtEl>
                                          <p:spTgt spid="5"/>
                                        </p:tgtEl>
                                        <p:attrNameLst>
                                          <p:attrName>ppt_x</p:attrName>
                                        </p:attrNameLst>
                                      </p:cBhvr>
                                      <p:tavLst>
                                        <p:tav tm="0">
                                          <p:val>
                                            <p:strVal val="#ppt_x"/>
                                          </p:val>
                                        </p:tav>
                                        <p:tav tm="100000">
                                          <p:val>
                                            <p:strVal val="#ppt_x"/>
                                          </p:val>
                                        </p:tav>
                                      </p:tavLst>
                                    </p:anim>
                                    <p:anim calcmode="lin" valueType="num">
                                      <p:cBhvr additive="base">
                                        <p:cTn id="26" dur="1000" fill="hold"/>
                                        <p:tgtEl>
                                          <p:spTgt spid="5"/>
                                        </p:tgtEl>
                                        <p:attrNameLst>
                                          <p:attrName>ppt_y</p:attrName>
                                        </p:attrNameLst>
                                      </p:cBhvr>
                                      <p:tavLst>
                                        <p:tav tm="0">
                                          <p:val>
                                            <p:strVal val="1+#ppt_h/2"/>
                                          </p:val>
                                        </p:tav>
                                        <p:tav tm="100000">
                                          <p:val>
                                            <p:strVal val="#ppt_y"/>
                                          </p:val>
                                        </p:tav>
                                      </p:tavLst>
                                    </p:anim>
                                  </p:childTnLst>
                                </p:cTn>
                              </p:par>
                              <p:par>
                                <p:cTn id="27" presetID="2" presetClass="entr" presetSubtype="4" decel="100000" fill="hold" nodeType="withEffect">
                                  <p:stCondLst>
                                    <p:cond delay="400"/>
                                  </p:stCondLst>
                                  <p:childTnLst>
                                    <p:set>
                                      <p:cBhvr>
                                        <p:cTn id="28" dur="1" fill="hold">
                                          <p:stCondLst>
                                            <p:cond delay="0"/>
                                          </p:stCondLst>
                                        </p:cTn>
                                        <p:tgtEl>
                                          <p:spTgt spid="6"/>
                                        </p:tgtEl>
                                        <p:attrNameLst>
                                          <p:attrName>style.visibility</p:attrName>
                                        </p:attrNameLst>
                                      </p:cBhvr>
                                      <p:to>
                                        <p:strVal val="visible"/>
                                      </p:to>
                                    </p:set>
                                    <p:anim calcmode="lin" valueType="num">
                                      <p:cBhvr additive="base">
                                        <p:cTn id="29" dur="1000" fill="hold"/>
                                        <p:tgtEl>
                                          <p:spTgt spid="6"/>
                                        </p:tgtEl>
                                        <p:attrNameLst>
                                          <p:attrName>ppt_x</p:attrName>
                                        </p:attrNameLst>
                                      </p:cBhvr>
                                      <p:tavLst>
                                        <p:tav tm="0">
                                          <p:val>
                                            <p:strVal val="#ppt_x"/>
                                          </p:val>
                                        </p:tav>
                                        <p:tav tm="100000">
                                          <p:val>
                                            <p:strVal val="#ppt_x"/>
                                          </p:val>
                                        </p:tav>
                                      </p:tavLst>
                                    </p:anim>
                                    <p:anim calcmode="lin" valueType="num">
                                      <p:cBhvr additive="base">
                                        <p:cTn id="30" dur="1000" fill="hold"/>
                                        <p:tgtEl>
                                          <p:spTgt spid="6"/>
                                        </p:tgtEl>
                                        <p:attrNameLst>
                                          <p:attrName>ppt_y</p:attrName>
                                        </p:attrNameLst>
                                      </p:cBhvr>
                                      <p:tavLst>
                                        <p:tav tm="0">
                                          <p:val>
                                            <p:strVal val="1+#ppt_h/2"/>
                                          </p:val>
                                        </p:tav>
                                        <p:tav tm="100000">
                                          <p:val>
                                            <p:strVal val="#ppt_y"/>
                                          </p:val>
                                        </p:tav>
                                      </p:tavLst>
                                    </p:anim>
                                  </p:childTnLst>
                                </p:cTn>
                              </p:par>
                              <p:par>
                                <p:cTn id="31" presetID="2" presetClass="entr" presetSubtype="4" decel="100000" fill="hold" nodeType="withEffect">
                                  <p:stCondLst>
                                    <p:cond delay="500"/>
                                  </p:stCondLst>
                                  <p:childTnLst>
                                    <p:set>
                                      <p:cBhvr>
                                        <p:cTn id="32" dur="1" fill="hold">
                                          <p:stCondLst>
                                            <p:cond delay="0"/>
                                          </p:stCondLst>
                                        </p:cTn>
                                        <p:tgtEl>
                                          <p:spTgt spid="7"/>
                                        </p:tgtEl>
                                        <p:attrNameLst>
                                          <p:attrName>style.visibility</p:attrName>
                                        </p:attrNameLst>
                                      </p:cBhvr>
                                      <p:to>
                                        <p:strVal val="visible"/>
                                      </p:to>
                                    </p:set>
                                    <p:anim calcmode="lin" valueType="num">
                                      <p:cBhvr additive="base">
                                        <p:cTn id="33" dur="1000" fill="hold"/>
                                        <p:tgtEl>
                                          <p:spTgt spid="7"/>
                                        </p:tgtEl>
                                        <p:attrNameLst>
                                          <p:attrName>ppt_x</p:attrName>
                                        </p:attrNameLst>
                                      </p:cBhvr>
                                      <p:tavLst>
                                        <p:tav tm="0">
                                          <p:val>
                                            <p:strVal val="#ppt_x"/>
                                          </p:val>
                                        </p:tav>
                                        <p:tav tm="100000">
                                          <p:val>
                                            <p:strVal val="#ppt_x"/>
                                          </p:val>
                                        </p:tav>
                                      </p:tavLst>
                                    </p:anim>
                                    <p:anim calcmode="lin" valueType="num">
                                      <p:cBhvr additive="base">
                                        <p:cTn id="34" dur="1000" fill="hold"/>
                                        <p:tgtEl>
                                          <p:spTgt spid="7"/>
                                        </p:tgtEl>
                                        <p:attrNameLst>
                                          <p:attrName>ppt_y</p:attrName>
                                        </p:attrNameLst>
                                      </p:cBhvr>
                                      <p:tavLst>
                                        <p:tav tm="0">
                                          <p:val>
                                            <p:strVal val="1+#ppt_h/2"/>
                                          </p:val>
                                        </p:tav>
                                        <p:tav tm="100000">
                                          <p:val>
                                            <p:strVal val="#ppt_y"/>
                                          </p:val>
                                        </p:tav>
                                      </p:tavLst>
                                    </p:anim>
                                  </p:childTnLst>
                                </p:cTn>
                              </p:par>
                              <p:par>
                                <p:cTn id="35" presetID="2" presetClass="entr" presetSubtype="4" decel="100000" fill="hold" nodeType="withEffect">
                                  <p:stCondLst>
                                    <p:cond delay="60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1000" fill="hold"/>
                                        <p:tgtEl>
                                          <p:spTgt spid="8"/>
                                        </p:tgtEl>
                                        <p:attrNameLst>
                                          <p:attrName>ppt_x</p:attrName>
                                        </p:attrNameLst>
                                      </p:cBhvr>
                                      <p:tavLst>
                                        <p:tav tm="0">
                                          <p:val>
                                            <p:strVal val="#ppt_x"/>
                                          </p:val>
                                        </p:tav>
                                        <p:tav tm="100000">
                                          <p:val>
                                            <p:strVal val="#ppt_x"/>
                                          </p:val>
                                        </p:tav>
                                      </p:tavLst>
                                    </p:anim>
                                    <p:anim calcmode="lin" valueType="num">
                                      <p:cBhvr additive="base">
                                        <p:cTn id="38" dur="1000" fill="hold"/>
                                        <p:tgtEl>
                                          <p:spTgt spid="8"/>
                                        </p:tgtEl>
                                        <p:attrNameLst>
                                          <p:attrName>ppt_y</p:attrName>
                                        </p:attrNameLst>
                                      </p:cBhvr>
                                      <p:tavLst>
                                        <p:tav tm="0">
                                          <p:val>
                                            <p:strVal val="1+#ppt_h/2"/>
                                          </p:val>
                                        </p:tav>
                                        <p:tav tm="100000">
                                          <p:val>
                                            <p:strVal val="#ppt_y"/>
                                          </p:val>
                                        </p:tav>
                                      </p:tavLst>
                                    </p:anim>
                                  </p:childTnLst>
                                </p:cTn>
                              </p:par>
                            </p:childTnLst>
                          </p:cTn>
                        </p:par>
                        <p:par>
                          <p:cTn id="39" fill="hold">
                            <p:stCondLst>
                              <p:cond delay="3000"/>
                            </p:stCondLst>
                            <p:childTnLst>
                              <p:par>
                                <p:cTn id="40" presetID="10" presetClass="entr" presetSubtype="0" fill="hold" grpId="0" nodeType="after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fade">
                                      <p:cBhvr>
                                        <p:cTn id="4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11"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3" name="Rectangle 2"/>
          <p:cNvSpPr/>
          <p:nvPr/>
        </p:nvSpPr>
        <p:spPr>
          <a:xfrm>
            <a:off x="5429250" y="1428750"/>
            <a:ext cx="7429500" cy="7429500"/>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TextBox 3"/>
          <p:cNvSpPr txBox="1"/>
          <p:nvPr/>
        </p:nvSpPr>
        <p:spPr>
          <a:xfrm>
            <a:off x="6716677" y="3053215"/>
            <a:ext cx="4852821" cy="2323713"/>
          </a:xfrm>
          <a:prstGeom prst="rect">
            <a:avLst/>
          </a:prstGeom>
          <a:noFill/>
        </p:spPr>
        <p:txBody>
          <a:bodyPr wrap="square" rtlCol="0">
            <a:spAutoFit/>
          </a:bodyPr>
          <a:lstStyle/>
          <a:p>
            <a:pPr algn="ctr">
              <a:spcBef>
                <a:spcPts val="1200"/>
              </a:spcBef>
            </a:pPr>
            <a:r>
              <a:rPr lang="en-US" altLang="zh-CN" sz="2000" spc="300" smtClean="0">
                <a:solidFill>
                  <a:schemeClr val="bg1"/>
                </a:solidFill>
                <a:ea typeface="Roboto" panose="02000000000000000000" pitchFamily="2" charset="0"/>
                <a:cs typeface="Lato" panose="020F0502020204030203" pitchFamily="34" charset="0"/>
              </a:rPr>
              <a:t>SIMPLEX</a:t>
            </a:r>
          </a:p>
          <a:p>
            <a:pPr algn="ctr">
              <a:spcBef>
                <a:spcPts val="600"/>
              </a:spcBef>
            </a:pPr>
            <a:r>
              <a:rPr lang="en-US" altLang="zh-CN" sz="6000">
                <a:solidFill>
                  <a:schemeClr val="bg1"/>
                </a:solidFill>
                <a:latin typeface="+mj-lt"/>
                <a:ea typeface="Roboto" panose="02000000000000000000" pitchFamily="2" charset="0"/>
                <a:cs typeface="Lato" panose="020F0502020204030203" pitchFamily="34" charset="0"/>
              </a:rPr>
              <a:t>Creative</a:t>
            </a:r>
            <a:r>
              <a:rPr lang="en-US" altLang="zh-CN" sz="6000" smtClean="0">
                <a:solidFill>
                  <a:schemeClr val="bg1"/>
                </a:solidFill>
                <a:latin typeface="+mj-lt"/>
                <a:ea typeface="Roboto" panose="02000000000000000000" pitchFamily="2" charset="0"/>
                <a:cs typeface="Lato" panose="020F0502020204030203" pitchFamily="34" charset="0"/>
              </a:rPr>
              <a:t> Design</a:t>
            </a:r>
          </a:p>
        </p:txBody>
      </p:sp>
      <p:sp>
        <p:nvSpPr>
          <p:cNvPr id="5" name="Rectangle 8"/>
          <p:cNvSpPr/>
          <p:nvPr/>
        </p:nvSpPr>
        <p:spPr>
          <a:xfrm>
            <a:off x="6083300" y="6033457"/>
            <a:ext cx="6121401" cy="1200329"/>
          </a:xfrm>
          <a:prstGeom prst="rect">
            <a:avLst/>
          </a:prstGeom>
        </p:spPr>
        <p:txBody>
          <a:bodyPr wrap="square">
            <a:spAutoFit/>
          </a:bodyPr>
          <a:lstStyle/>
          <a:p>
            <a:pPr algn="ctr">
              <a:lnSpc>
                <a:spcPct val="120000"/>
              </a:lnSpc>
              <a:spcBef>
                <a:spcPts val="1200"/>
              </a:spcBef>
            </a:pPr>
            <a:r>
              <a:rPr lang="es-ES" altLang="zh-CN" sz="1200" smtClean="0">
                <a:solidFill>
                  <a:schemeClr val="bg1">
                    <a:alpha val="70000"/>
                  </a:schemeClr>
                </a:solidFill>
                <a:ea typeface="Lato Light" panose="020F0502020204030203" pitchFamily="34" charset="0"/>
                <a:cs typeface="Lato Light" panose="020F0502020204030203" pitchFamily="34" charset="0"/>
              </a:rPr>
              <a:t>Lorem </a:t>
            </a:r>
            <a:r>
              <a:rPr lang="es-ES" altLang="zh-CN" sz="1200" dirty="0" smtClean="0">
                <a:solidFill>
                  <a:schemeClr val="bg1">
                    <a:alpha val="70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alpha val="70000"/>
                  </a:schemeClr>
                </a:solidFill>
                <a:ea typeface="Lato Light" panose="020F0502020204030203" pitchFamily="34" charset="0"/>
                <a:cs typeface="Lato Light" panose="020F0502020204030203" pitchFamily="34" charset="0"/>
              </a:rPr>
              <a:t>. </a:t>
            </a:r>
            <a:r>
              <a:rPr lang="es-ES" altLang="zh-CN" sz="1200" dirty="0" smtClean="0">
                <a:solidFill>
                  <a:schemeClr val="bg1">
                    <a:alpha val="70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alpha val="70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alpha val="70000"/>
                  </a:schemeClr>
                </a:solidFill>
                <a:ea typeface="Lato Light" panose="020F0502020204030203" pitchFamily="34" charset="0"/>
                <a:cs typeface="Lato Light" panose="020F0502020204030203" pitchFamily="34" charset="0"/>
              </a:rPr>
              <a:t>. </a:t>
            </a:r>
            <a:r>
              <a:rPr lang="es-ES" altLang="zh-CN" sz="1200" smtClean="0">
                <a:solidFill>
                  <a:schemeClr val="bg1">
                    <a:alpha val="70000"/>
                  </a:schemeClr>
                </a:solidFill>
                <a:ea typeface="Lato Light" panose="020F0502020204030203" pitchFamily="34" charset="0"/>
                <a:cs typeface="Lato Light" panose="020F0502020204030203" pitchFamily="34" charset="0"/>
              </a:rPr>
              <a:t>His </a:t>
            </a:r>
            <a:r>
              <a:rPr lang="es-ES" altLang="zh-CN" sz="1200" dirty="0">
                <a:solidFill>
                  <a:schemeClr val="bg1">
                    <a:alpha val="70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alpha val="70000"/>
                  </a:schemeClr>
                </a:solidFill>
                <a:ea typeface="Lato Light" panose="020F0502020204030203" pitchFamily="34" charset="0"/>
                <a:cs typeface="Lato Light" panose="020F0502020204030203" pitchFamily="34" charset="0"/>
              </a:rPr>
              <a:t>. </a:t>
            </a:r>
            <a:r>
              <a:rPr lang="es-ES" altLang="zh-CN" sz="1200" smtClean="0">
                <a:solidFill>
                  <a:schemeClr val="bg1">
                    <a:alpha val="70000"/>
                  </a:schemeClr>
                </a:solidFill>
                <a:ea typeface="Lato Light" panose="020F0502020204030203" pitchFamily="34" charset="0"/>
                <a:cs typeface="Lato Light" panose="020F0502020204030203" pitchFamily="34" charset="0"/>
              </a:rPr>
              <a:t>Lorem </a:t>
            </a:r>
            <a:r>
              <a:rPr lang="es-ES" altLang="zh-CN" sz="1200">
                <a:solidFill>
                  <a:schemeClr val="bg1">
                    <a:alpha val="70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alpha val="70000"/>
                  </a:schemeClr>
                </a:solidFill>
                <a:ea typeface="Lato Light" panose="020F0502020204030203" pitchFamily="34" charset="0"/>
                <a:cs typeface="Lato Light" panose="020F0502020204030203" pitchFamily="34" charset="0"/>
              </a:rPr>
              <a:t>. </a:t>
            </a:r>
            <a:r>
              <a:rPr lang="es-ES" altLang="zh-CN" sz="1200">
                <a:solidFill>
                  <a:schemeClr val="bg1">
                    <a:alpha val="70000"/>
                  </a:schemeClr>
                </a:solidFill>
                <a:ea typeface="Lato Light" panose="020F0502020204030203" pitchFamily="34" charset="0"/>
                <a:cs typeface="Lato Light" panose="020F0502020204030203" pitchFamily="34" charset="0"/>
              </a:rPr>
              <a:t>No quo maiorum intelleget. Mea cu case ludus </a:t>
            </a:r>
            <a:r>
              <a:rPr lang="es-ES" altLang="zh-CN" sz="1200" smtClean="0">
                <a:solidFill>
                  <a:schemeClr val="bg1">
                    <a:alpha val="70000"/>
                  </a:schemeClr>
                </a:solidFill>
                <a:ea typeface="Lato Light" panose="020F0502020204030203" pitchFamily="34" charset="0"/>
                <a:cs typeface="Lato Light" panose="020F0502020204030203" pitchFamily="34" charset="0"/>
              </a:rPr>
              <a:t>integre. </a:t>
            </a:r>
            <a:endParaRPr lang="es-ES" altLang="zh-CN" sz="1200">
              <a:solidFill>
                <a:schemeClr val="bg1">
                  <a:alpha val="70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34718749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par>
                          <p:cTn id="10" fill="hold">
                            <p:stCondLst>
                              <p:cond delay="500"/>
                            </p:stCondLst>
                            <p:childTnLst>
                              <p:par>
                                <p:cTn id="11" presetID="0" presetClass="entr" presetSubtype="0" fill="hold" grpId="0" nodeType="afterEffect">
                                  <p:stCondLst>
                                    <p:cond delay="0"/>
                                  </p:stCondLst>
                                  <p:iterate type="lt">
                                    <p:tmPct val="5000"/>
                                  </p:iterate>
                                  <p:childTnLst>
                                    <p:set>
                                      <p:cBhvr>
                                        <p:cTn id="12" dur="700" fill="hold">
                                          <p:stCondLst>
                                            <p:cond delay="0"/>
                                          </p:stCondLst>
                                        </p:cTn>
                                        <p:tgtEl>
                                          <p:spTgt spid="4"/>
                                        </p:tgtEl>
                                        <p:attrNameLst>
                                          <p:attrName>style.visibility</p:attrName>
                                        </p:attrNameLst>
                                      </p:cBhvr>
                                      <p:to>
                                        <p:strVal val="visible"/>
                                      </p:to>
                                    </p:set>
                                    <p:anim to="" calcmode="lin" valueType="num">
                                      <p:cBhvr>
                                        <p:cTn id="13" dur="700" fill="hold">
                                          <p:stCondLst>
                                            <p:cond delay="0"/>
                                          </p:stCondLst>
                                        </p:cTn>
                                        <p:tgtEl>
                                          <p:spTgt spid="4"/>
                                        </p:tgtEl>
                                        <p:attrNameLst>
                                          <p:attrName>ppt_x</p:attrName>
                                        </p:attrNameLst>
                                      </p:cBhvr>
                                      <p:tavLst>
                                        <p:tav tm="0" fmla="#ppt_x-#ppt_w*1.2*((1.5-1.5*$)^3-(1.5-1.5*$)^2)">
                                          <p:val>
                                            <p:strVal val="0"/>
                                          </p:val>
                                        </p:tav>
                                        <p:tav tm="100000">
                                          <p:val>
                                            <p:strVal val="1"/>
                                          </p:val>
                                        </p:tav>
                                      </p:tavLst>
                                    </p:anim>
                                    <p:anim to="" calcmode="lin" valueType="num">
                                      <p:cBhvr>
                                        <p:cTn id="14" dur="700" fill="hold">
                                          <p:stCondLst>
                                            <p:cond delay="0"/>
                                          </p:stCondLst>
                                        </p:cTn>
                                        <p:tgtEl>
                                          <p:spTgt spid="4"/>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5" dur="700" fill="hold">
                                          <p:stCondLst>
                                            <p:cond delay="0"/>
                                          </p:stCondLst>
                                        </p:cTn>
                                        <p:tgtEl>
                                          <p:spTgt spid="4"/>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6" fill="hold">
                            <p:stCondLst>
                              <p:cond delay="1900"/>
                            </p:stCondLst>
                            <p:childTnLst>
                              <p:par>
                                <p:cTn id="17" presetID="10" presetClass="entr" presetSubtype="0"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8"/>
          <p:cNvSpPr/>
          <p:nvPr/>
        </p:nvSpPr>
        <p:spPr>
          <a:xfrm>
            <a:off x="7848601" y="6677706"/>
            <a:ext cx="8483599" cy="2240613"/>
          </a:xfrm>
          <a:prstGeom prst="rect">
            <a:avLst/>
          </a:prstGeom>
        </p:spPr>
        <p:txBody>
          <a:bodyPr wrap="square">
            <a:spAutoFit/>
          </a:bodyPr>
          <a:lstStyle/>
          <a:p>
            <a:pPr>
              <a:lnSpc>
                <a:spcPct val="120000"/>
              </a:lnSpc>
              <a:spcBef>
                <a:spcPts val="1200"/>
              </a:spcBef>
            </a:pPr>
            <a:r>
              <a:rPr lang="es-ES" altLang="zh-CN" sz="1200" dirty="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 His 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a:t>
            </a:r>
            <a:r>
              <a:rPr lang="es-ES" altLang="zh-CN" sz="1200" smtClean="0">
                <a:solidFill>
                  <a:schemeClr val="bg1">
                    <a:lumMod val="65000"/>
                  </a:schemeClr>
                </a:solidFill>
                <a:ea typeface="Lato Light" panose="020F0502020204030203" pitchFamily="34" charset="0"/>
                <a:cs typeface="Lato Light" panose="020F0502020204030203" pitchFamily="34" charset="0"/>
              </a:rPr>
              <a:t>Mea cu case ludus integre, vide viderer eleifend ex mea. </a:t>
            </a:r>
            <a:r>
              <a:rPr lang="es-ES" altLang="zh-CN" sz="1200">
                <a:solidFill>
                  <a:schemeClr val="bg1">
                    <a:lumMod val="65000"/>
                  </a:schemeClr>
                </a:solidFill>
                <a:ea typeface="Lato Light" panose="020F0502020204030203" pitchFamily="34" charset="0"/>
                <a:cs typeface="Lato Light" panose="020F0502020204030203" pitchFamily="34" charset="0"/>
              </a:rPr>
              <a:t>His at soluta regione </a:t>
            </a:r>
            <a:r>
              <a:rPr lang="es-ES" altLang="zh-CN" sz="1200" smtClean="0">
                <a:solidFill>
                  <a:schemeClr val="bg1">
                    <a:lumMod val="65000"/>
                  </a:schemeClr>
                </a:solidFill>
                <a:ea typeface="Lato Light" panose="020F0502020204030203" pitchFamily="34" charset="0"/>
                <a:cs typeface="Lato Light" panose="020F0502020204030203" pitchFamily="34" charset="0"/>
              </a:rPr>
              <a:t>diceret, </a:t>
            </a:r>
            <a:r>
              <a:rPr lang="es-ES" altLang="zh-CN" sz="1200">
                <a:solidFill>
                  <a:schemeClr val="bg1">
                    <a:lumMod val="65000"/>
                  </a:schemeClr>
                </a:solidFill>
                <a:ea typeface="Lato Light" panose="020F0502020204030203" pitchFamily="34" charset="0"/>
                <a:cs typeface="Lato Light" panose="020F0502020204030203" pitchFamily="34" charset="0"/>
              </a:rPr>
              <a:t>cum et atqui placerat petentium. Per amet nonumy periculis ei</a:t>
            </a:r>
            <a:r>
              <a:rPr lang="es-ES" altLang="zh-CN" sz="1200" smtClean="0">
                <a:solidFill>
                  <a:schemeClr val="bg1">
                    <a:lumMod val="65000"/>
                  </a:schemeClr>
                </a:solidFill>
                <a:ea typeface="Lato Light" panose="020F0502020204030203" pitchFamily="34" charset="0"/>
                <a:cs typeface="Lato Light" panose="020F0502020204030203" pitchFamily="34" charset="0"/>
              </a:rPr>
              <a: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cum </a:t>
            </a:r>
            <a:r>
              <a:rPr lang="es-ES" altLang="zh-CN" sz="1200">
                <a:solidFill>
                  <a:schemeClr val="bg1">
                    <a:lumMod val="65000"/>
                  </a:schemeClr>
                </a:solidFill>
                <a:ea typeface="Lato Light" panose="020F0502020204030203" pitchFamily="34" charset="0"/>
                <a:cs typeface="Lato Light" panose="020F0502020204030203" pitchFamily="34" charset="0"/>
              </a:rPr>
              <a:t>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a:p>
            <a:pPr>
              <a:lnSpc>
                <a:spcPct val="12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7" name="TextBox 6"/>
          <p:cNvSpPr txBox="1"/>
          <p:nvPr/>
        </p:nvSpPr>
        <p:spPr>
          <a:xfrm>
            <a:off x="1780850" y="6677706"/>
            <a:ext cx="6067750" cy="140038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Creative</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7020221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7"/>
                                        </p:tgtEl>
                                        <p:attrNameLst>
                                          <p:attrName>style.visibility</p:attrName>
                                        </p:attrNameLst>
                                      </p:cBhvr>
                                      <p:to>
                                        <p:strVal val="visible"/>
                                      </p:to>
                                    </p:set>
                                    <p:anim to="" calcmode="lin" valueType="num">
                                      <p:cBhvr>
                                        <p:cTn id="12" dur="700" fill="hold">
                                          <p:stCondLst>
                                            <p:cond delay="0"/>
                                          </p:stCondLst>
                                        </p:cTn>
                                        <p:tgtEl>
                                          <p:spTgt spid="7"/>
                                        </p:tgtEl>
                                        <p:attrNameLst>
                                          <p:attrName>ppt_x</p:attrName>
                                        </p:attrNameLst>
                                      </p:cBhvr>
                                      <p:tavLst>
                                        <p:tav tm="0" fmla="#ppt_x-#ppt_w*1.2*((1.5-1.5*$)^3-(1.5-1.5*$)^2)">
                                          <p:val>
                                            <p:strVal val="0"/>
                                          </p:val>
                                        </p:tav>
                                        <p:tav tm="100000">
                                          <p:val>
                                            <p:strVal val="1"/>
                                          </p:val>
                                        </p:tav>
                                      </p:tavLst>
                                    </p:anim>
                                    <p:anim to="" calcmode="lin" valueType="num">
                                      <p:cBhvr>
                                        <p:cTn id="13" dur="700" fill="hold">
                                          <p:stCondLst>
                                            <p:cond delay="0"/>
                                          </p:stCondLst>
                                        </p:cTn>
                                        <p:tgtEl>
                                          <p:spTgt spid="7"/>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4" dur="700" fill="hold">
                                          <p:stCondLst>
                                            <p:cond delay="0"/>
                                          </p:stCondLst>
                                        </p:cTn>
                                        <p:tgtEl>
                                          <p:spTgt spid="7"/>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5" fill="hold">
                            <p:stCondLst>
                              <p:cond delay="2190"/>
                            </p:stCondLst>
                            <p:childTnLst>
                              <p:par>
                                <p:cTn id="16" presetID="10" presetClass="entr" presetSubtype="0" fill="hold" grpId="0" nodeType="after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1878350" y="3936375"/>
            <a:ext cx="2414250" cy="2414250"/>
            <a:chOff x="1814850" y="3936375"/>
            <a:chExt cx="2414250" cy="2414250"/>
          </a:xfrm>
        </p:grpSpPr>
        <p:sp>
          <p:nvSpPr>
            <p:cNvPr id="5" name="Rectangle 4"/>
            <p:cNvSpPr/>
            <p:nvPr/>
          </p:nvSpPr>
          <p:spPr>
            <a:xfrm>
              <a:off x="1814850" y="3936375"/>
              <a:ext cx="2414250" cy="24142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800">
                <a:latin typeface="Bebas Neue Bold" panose="020B0606020202050201" pitchFamily="34" charset="0"/>
              </a:endParaRPr>
            </a:p>
          </p:txBody>
        </p:sp>
        <p:sp>
          <p:nvSpPr>
            <p:cNvPr id="6" name="Rectangle 5"/>
            <p:cNvSpPr/>
            <p:nvPr/>
          </p:nvSpPr>
          <p:spPr>
            <a:xfrm>
              <a:off x="2167414" y="4212476"/>
              <a:ext cx="1709122" cy="1862048"/>
            </a:xfrm>
            <a:prstGeom prst="rect">
              <a:avLst/>
            </a:prstGeom>
          </p:spPr>
          <p:txBody>
            <a:bodyPr wrap="none">
              <a:spAutoFit/>
            </a:bodyPr>
            <a:lstStyle/>
            <a:p>
              <a:pPr algn="ctr"/>
              <a:r>
                <a:rPr lang="en-US" altLang="zh-CN" sz="11500" smtClean="0">
                  <a:solidFill>
                    <a:schemeClr val="bg1"/>
                  </a:solidFill>
                  <a:latin typeface="+mj-lt"/>
                </a:rPr>
                <a:t>01</a:t>
              </a:r>
              <a:endParaRPr lang="zh-CN" altLang="en-US" sz="11500">
                <a:solidFill>
                  <a:schemeClr val="bg1"/>
                </a:solidFill>
                <a:latin typeface="+mj-lt"/>
              </a:endParaRPr>
            </a:p>
          </p:txBody>
        </p:sp>
      </p:grpSp>
      <p:sp>
        <p:nvSpPr>
          <p:cNvPr id="11" name="TextBox 10"/>
          <p:cNvSpPr txBox="1"/>
          <p:nvPr/>
        </p:nvSpPr>
        <p:spPr>
          <a:xfrm>
            <a:off x="5147079" y="4004372"/>
            <a:ext cx="7363150" cy="140038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Image Layout</a:t>
            </a:r>
          </a:p>
        </p:txBody>
      </p:sp>
      <p:sp>
        <p:nvSpPr>
          <p:cNvPr id="8" name="Rectangle 7"/>
          <p:cNvSpPr/>
          <p:nvPr/>
        </p:nvSpPr>
        <p:spPr>
          <a:xfrm>
            <a:off x="5147079" y="5747098"/>
            <a:ext cx="9033378" cy="535531"/>
          </a:xfrm>
          <a:prstGeom prst="rect">
            <a:avLst/>
          </a:prstGeom>
        </p:spPr>
        <p:txBody>
          <a:bodyPr wrap="square">
            <a:spAutoFit/>
          </a:bodyPr>
          <a:lstStyle/>
          <a:p>
            <a:pPr>
              <a:lnSpc>
                <a:spcPct val="120000"/>
              </a:lnSpc>
              <a:spcBef>
                <a:spcPts val="1200"/>
              </a:spcBef>
              <a:buSzPct val="50000"/>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1835648766"/>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0" presetClass="entr" presetSubtype="0" fill="hold" grpId="0" nodeType="afterEffect">
                                  <p:stCondLst>
                                    <p:cond delay="0"/>
                                  </p:stCondLst>
                                  <p:iterate type="lt">
                                    <p:tmPct val="5000"/>
                                  </p:iterate>
                                  <p:childTnLst>
                                    <p:set>
                                      <p:cBhvr>
                                        <p:cTn id="12" dur="700" fill="hold">
                                          <p:stCondLst>
                                            <p:cond delay="0"/>
                                          </p:stCondLst>
                                        </p:cTn>
                                        <p:tgtEl>
                                          <p:spTgt spid="11"/>
                                        </p:tgtEl>
                                        <p:attrNameLst>
                                          <p:attrName>style.visibility</p:attrName>
                                        </p:attrNameLst>
                                      </p:cBhvr>
                                      <p:to>
                                        <p:strVal val="visible"/>
                                      </p:to>
                                    </p:set>
                                    <p:anim to="" calcmode="lin" valueType="num">
                                      <p:cBhvr>
                                        <p:cTn id="13" dur="700" fill="hold">
                                          <p:stCondLst>
                                            <p:cond delay="0"/>
                                          </p:stCondLst>
                                        </p:cTn>
                                        <p:tgtEl>
                                          <p:spTgt spid="11"/>
                                        </p:tgtEl>
                                        <p:attrNameLst>
                                          <p:attrName>ppt_x</p:attrName>
                                        </p:attrNameLst>
                                      </p:cBhvr>
                                      <p:tavLst>
                                        <p:tav tm="0" fmla="#ppt_x-#ppt_w*1.2*((1.5-1.5*$)^3-(1.5-1.5*$)^2)">
                                          <p:val>
                                            <p:strVal val="0"/>
                                          </p:val>
                                        </p:tav>
                                        <p:tav tm="100000">
                                          <p:val>
                                            <p:strVal val="1"/>
                                          </p:val>
                                        </p:tav>
                                      </p:tavLst>
                                    </p:anim>
                                    <p:anim to="" calcmode="lin" valueType="num">
                                      <p:cBhvr>
                                        <p:cTn id="14" dur="700" fill="hold">
                                          <p:stCondLst>
                                            <p:cond delay="0"/>
                                          </p:stCondLst>
                                        </p:cTn>
                                        <p:tgtEl>
                                          <p:spTgt spid="11"/>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5" dur="700" fill="hold">
                                          <p:stCondLst>
                                            <p:cond delay="0"/>
                                          </p:stCondLst>
                                        </p:cTn>
                                        <p:tgtEl>
                                          <p:spTgt spid="11"/>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6" fill="hold">
                            <p:stCondLst>
                              <p:cond delay="1795"/>
                            </p:stCondLst>
                            <p:childTnLst>
                              <p:par>
                                <p:cTn id="17" presetID="10" presetClass="entr" presetSubtype="0" fill="hold" grpId="0" nodeType="after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fade">
                                      <p:cBhvr>
                                        <p:cTn id="1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8"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p:cNvSpPr txBox="1"/>
          <p:nvPr/>
        </p:nvSpPr>
        <p:spPr>
          <a:xfrm>
            <a:off x="10360617" y="1880365"/>
            <a:ext cx="4852821"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a:solidFill>
                  <a:schemeClr val="tx1">
                    <a:lumMod val="85000"/>
                    <a:lumOff val="15000"/>
                  </a:schemeClr>
                </a:solidFill>
                <a:latin typeface="+mj-lt"/>
                <a:ea typeface="Roboto" panose="02000000000000000000" pitchFamily="2" charset="0"/>
                <a:cs typeface="Lato" panose="020F0502020204030203" pitchFamily="34" charset="0"/>
              </a:rPr>
              <a:t>Creative</a:t>
            </a: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 Design</a:t>
            </a:r>
          </a:p>
        </p:txBody>
      </p:sp>
      <p:sp>
        <p:nvSpPr>
          <p:cNvPr id="10" name="Rectangle 8"/>
          <p:cNvSpPr/>
          <p:nvPr/>
        </p:nvSpPr>
        <p:spPr>
          <a:xfrm>
            <a:off x="10360617" y="5649360"/>
            <a:ext cx="6710649"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11" name="TextBox 10"/>
          <p:cNvSpPr txBox="1"/>
          <p:nvPr/>
        </p:nvSpPr>
        <p:spPr>
          <a:xfrm>
            <a:off x="10360618" y="7514084"/>
            <a:ext cx="2034806" cy="892552"/>
          </a:xfrm>
          <a:prstGeom prst="rect">
            <a:avLst/>
          </a:prstGeom>
          <a:noFill/>
        </p:spPr>
        <p:txBody>
          <a:bodyPr wrap="square" rtlCol="0">
            <a:spAutoFit/>
          </a:bodyPr>
          <a:lstStyle/>
          <a:p>
            <a:r>
              <a:rPr lang="en-US" altLang="zh-CN" sz="3600" b="1" dirty="0" smtClean="0">
                <a:solidFill>
                  <a:schemeClr val="accent1"/>
                </a:solidFill>
                <a:latin typeface="+mj-lt"/>
              </a:rPr>
              <a:t>85%</a:t>
            </a:r>
          </a:p>
          <a:p>
            <a:r>
              <a:rPr lang="es-ES" altLang="zh-CN" sz="1600" smtClean="0">
                <a:solidFill>
                  <a:schemeClr val="tx1">
                    <a:lumMod val="75000"/>
                    <a:lumOff val="25000"/>
                  </a:schemeClr>
                </a:solidFill>
                <a:ea typeface="Lato Light" panose="020F0502020204030203" pitchFamily="34" charset="0"/>
                <a:cs typeface="Lato Light" panose="020F0502020204030203" pitchFamily="34" charset="0"/>
              </a:rPr>
              <a:t>Simplicity</a:t>
            </a:r>
            <a:endParaRPr lang="zh-CN" altLang="en-US" sz="1600" dirty="0">
              <a:solidFill>
                <a:schemeClr val="tx1">
                  <a:lumMod val="75000"/>
                  <a:lumOff val="25000"/>
                </a:schemeClr>
              </a:solidFill>
            </a:endParaRPr>
          </a:p>
        </p:txBody>
      </p:sp>
      <p:sp>
        <p:nvSpPr>
          <p:cNvPr id="14" name="TextBox 13"/>
          <p:cNvSpPr txBox="1"/>
          <p:nvPr/>
        </p:nvSpPr>
        <p:spPr>
          <a:xfrm>
            <a:off x="12483761" y="7514084"/>
            <a:ext cx="2034806" cy="892552"/>
          </a:xfrm>
          <a:prstGeom prst="rect">
            <a:avLst/>
          </a:prstGeom>
          <a:noFill/>
        </p:spPr>
        <p:txBody>
          <a:bodyPr wrap="square" rtlCol="0">
            <a:spAutoFit/>
          </a:bodyPr>
          <a:lstStyle/>
          <a:p>
            <a:r>
              <a:rPr lang="en-US" altLang="zh-CN" sz="3600" b="1" smtClean="0">
                <a:solidFill>
                  <a:schemeClr val="accent1"/>
                </a:solidFill>
                <a:latin typeface="+mj-lt"/>
              </a:rPr>
              <a:t>3.6K</a:t>
            </a:r>
            <a:endParaRPr lang="en-US" altLang="zh-CN" sz="3200" b="1" smtClean="0">
              <a:solidFill>
                <a:schemeClr val="accent1"/>
              </a:solidFill>
              <a:latin typeface="+mj-lt"/>
            </a:endParaRPr>
          </a:p>
          <a:p>
            <a:r>
              <a:rPr lang="es-ES" altLang="zh-CN" sz="1600" smtClean="0">
                <a:solidFill>
                  <a:schemeClr val="tx1">
                    <a:lumMod val="75000"/>
                    <a:lumOff val="25000"/>
                  </a:schemeClr>
                </a:solidFill>
                <a:ea typeface="Lato Light" panose="020F0502020204030203" pitchFamily="34" charset="0"/>
                <a:cs typeface="Lato Light" panose="020F0502020204030203" pitchFamily="34" charset="0"/>
              </a:rPr>
              <a:t>Professional Design</a:t>
            </a:r>
            <a:endParaRPr lang="zh-CN" altLang="en-US" sz="1600">
              <a:solidFill>
                <a:schemeClr val="tx1">
                  <a:lumMod val="75000"/>
                  <a:lumOff val="25000"/>
                </a:schemeClr>
              </a:solidFill>
            </a:endParaRPr>
          </a:p>
        </p:txBody>
      </p:sp>
      <p:sp>
        <p:nvSpPr>
          <p:cNvPr id="7" name="Picture Placeholder 6"/>
          <p:cNvSpPr>
            <a:spLocks noGrp="1"/>
          </p:cNvSpPr>
          <p:nvPr>
            <p:ph type="pic" sz="quarter" idx="10"/>
          </p:nvPr>
        </p:nvSpPr>
        <p:spPr/>
      </p:sp>
      <p:sp>
        <p:nvSpPr>
          <p:cNvPr id="8" name="Picture Placeholder 7"/>
          <p:cNvSpPr>
            <a:spLocks noGrp="1"/>
          </p:cNvSpPr>
          <p:nvPr>
            <p:ph type="pic" sz="quarter" idx="11"/>
          </p:nvPr>
        </p:nvSpPr>
        <p:spPr/>
      </p:sp>
      <p:sp>
        <p:nvSpPr>
          <p:cNvPr id="12" name="Picture Placeholder 11"/>
          <p:cNvSpPr>
            <a:spLocks noGrp="1"/>
          </p:cNvSpPr>
          <p:nvPr>
            <p:ph type="pic" sz="quarter" idx="12"/>
          </p:nvPr>
        </p:nvSpPr>
        <p:spPr/>
      </p:sp>
      <p:sp>
        <p:nvSpPr>
          <p:cNvPr id="13" name="Picture Placeholder 12"/>
          <p:cNvSpPr>
            <a:spLocks noGrp="1"/>
          </p:cNvSpPr>
          <p:nvPr>
            <p:ph type="pic" sz="quarter" idx="13"/>
          </p:nvPr>
        </p:nvSpPr>
        <p:spPr/>
      </p:sp>
    </p:spTree>
    <p:extLst>
      <p:ext uri="{BB962C8B-B14F-4D97-AF65-F5344CB8AC3E}">
        <p14:creationId xmlns:p14="http://schemas.microsoft.com/office/powerpoint/2010/main" val="30988338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10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1000" fill="hold"/>
                                        <p:tgtEl>
                                          <p:spTgt spid="8"/>
                                        </p:tgtEl>
                                        <p:attrNameLst>
                                          <p:attrName>ppt_x</p:attrName>
                                        </p:attrNameLst>
                                      </p:cBhvr>
                                      <p:tavLst>
                                        <p:tav tm="0">
                                          <p:val>
                                            <p:strVal val="#ppt_x"/>
                                          </p:val>
                                        </p:tav>
                                        <p:tav tm="100000">
                                          <p:val>
                                            <p:strVal val="#ppt_x"/>
                                          </p:val>
                                        </p:tav>
                                      </p:tavLst>
                                    </p:anim>
                                    <p:anim calcmode="lin" valueType="num">
                                      <p:cBhvr additive="base">
                                        <p:cTn id="12" dur="1000" fill="hold"/>
                                        <p:tgtEl>
                                          <p:spTgt spid="8"/>
                                        </p:tgtEl>
                                        <p:attrNameLst>
                                          <p:attrName>ppt_y</p:attrName>
                                        </p:attrNameLst>
                                      </p:cBhvr>
                                      <p:tavLst>
                                        <p:tav tm="0">
                                          <p:val>
                                            <p:strVal val="1+#ppt_h/2"/>
                                          </p:val>
                                        </p:tav>
                                        <p:tav tm="100000">
                                          <p:val>
                                            <p:strVal val="#ppt_y"/>
                                          </p:val>
                                        </p:tav>
                                      </p:tavLst>
                                    </p:anim>
                                  </p:childTnLst>
                                </p:cTn>
                              </p:par>
                              <p:par>
                                <p:cTn id="13" presetID="2" presetClass="entr" presetSubtype="4" decel="100000" fill="hold" nodeType="withEffect">
                                  <p:stCondLst>
                                    <p:cond delay="20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000" fill="hold"/>
                                        <p:tgtEl>
                                          <p:spTgt spid="12"/>
                                        </p:tgtEl>
                                        <p:attrNameLst>
                                          <p:attrName>ppt_x</p:attrName>
                                        </p:attrNameLst>
                                      </p:cBhvr>
                                      <p:tavLst>
                                        <p:tav tm="0">
                                          <p:val>
                                            <p:strVal val="#ppt_x"/>
                                          </p:val>
                                        </p:tav>
                                        <p:tav tm="100000">
                                          <p:val>
                                            <p:strVal val="#ppt_x"/>
                                          </p:val>
                                        </p:tav>
                                      </p:tavLst>
                                    </p:anim>
                                    <p:anim calcmode="lin" valueType="num">
                                      <p:cBhvr additive="base">
                                        <p:cTn id="16" dur="1000" fill="hold"/>
                                        <p:tgtEl>
                                          <p:spTgt spid="12"/>
                                        </p:tgtEl>
                                        <p:attrNameLst>
                                          <p:attrName>ppt_y</p:attrName>
                                        </p:attrNameLst>
                                      </p:cBhvr>
                                      <p:tavLst>
                                        <p:tav tm="0">
                                          <p:val>
                                            <p:strVal val="1+#ppt_h/2"/>
                                          </p:val>
                                        </p:tav>
                                        <p:tav tm="100000">
                                          <p:val>
                                            <p:strVal val="#ppt_y"/>
                                          </p:val>
                                        </p:tav>
                                      </p:tavLst>
                                    </p:anim>
                                  </p:childTnLst>
                                </p:cTn>
                              </p:par>
                              <p:par>
                                <p:cTn id="17" presetID="2" presetClass="entr" presetSubtype="4" decel="100000" fill="hold" nodeType="withEffect">
                                  <p:stCondLst>
                                    <p:cond delay="30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000" fill="hold"/>
                                        <p:tgtEl>
                                          <p:spTgt spid="13"/>
                                        </p:tgtEl>
                                        <p:attrNameLst>
                                          <p:attrName>ppt_x</p:attrName>
                                        </p:attrNameLst>
                                      </p:cBhvr>
                                      <p:tavLst>
                                        <p:tav tm="0">
                                          <p:val>
                                            <p:strVal val="#ppt_x"/>
                                          </p:val>
                                        </p:tav>
                                        <p:tav tm="100000">
                                          <p:val>
                                            <p:strVal val="#ppt_x"/>
                                          </p:val>
                                        </p:tav>
                                      </p:tavLst>
                                    </p:anim>
                                    <p:anim calcmode="lin" valueType="num">
                                      <p:cBhvr additive="base">
                                        <p:cTn id="20" dur="1000" fill="hold"/>
                                        <p:tgtEl>
                                          <p:spTgt spid="13"/>
                                        </p:tgtEl>
                                        <p:attrNameLst>
                                          <p:attrName>ppt_y</p:attrName>
                                        </p:attrNameLst>
                                      </p:cBhvr>
                                      <p:tavLst>
                                        <p:tav tm="0">
                                          <p:val>
                                            <p:strVal val="1+#ppt_h/2"/>
                                          </p:val>
                                        </p:tav>
                                        <p:tav tm="100000">
                                          <p:val>
                                            <p:strVal val="#ppt_y"/>
                                          </p:val>
                                        </p:tav>
                                      </p:tavLst>
                                    </p:anim>
                                  </p:childTnLst>
                                </p:cTn>
                              </p:par>
                            </p:childTnLst>
                          </p:cTn>
                        </p:par>
                        <p:par>
                          <p:cTn id="21" fill="hold">
                            <p:stCondLst>
                              <p:cond delay="1300"/>
                            </p:stCondLst>
                            <p:childTnLst>
                              <p:par>
                                <p:cTn id="22" presetID="0" presetClass="entr" presetSubtype="0" fill="hold" grpId="0" nodeType="afterEffect">
                                  <p:stCondLst>
                                    <p:cond delay="0"/>
                                  </p:stCondLst>
                                  <p:iterate type="lt">
                                    <p:tmPct val="5000"/>
                                  </p:iterate>
                                  <p:childTnLst>
                                    <p:set>
                                      <p:cBhvr>
                                        <p:cTn id="23" dur="700" fill="hold">
                                          <p:stCondLst>
                                            <p:cond delay="0"/>
                                          </p:stCondLst>
                                        </p:cTn>
                                        <p:tgtEl>
                                          <p:spTgt spid="9"/>
                                        </p:tgtEl>
                                        <p:attrNameLst>
                                          <p:attrName>style.visibility</p:attrName>
                                        </p:attrNameLst>
                                      </p:cBhvr>
                                      <p:to>
                                        <p:strVal val="visible"/>
                                      </p:to>
                                    </p:set>
                                    <p:anim to="" calcmode="lin" valueType="num">
                                      <p:cBhvr>
                                        <p:cTn id="24" dur="700" fill="hold">
                                          <p:stCondLst>
                                            <p:cond delay="0"/>
                                          </p:stCondLst>
                                        </p:cTn>
                                        <p:tgtEl>
                                          <p:spTgt spid="9"/>
                                        </p:tgtEl>
                                        <p:attrNameLst>
                                          <p:attrName>ppt_x</p:attrName>
                                        </p:attrNameLst>
                                      </p:cBhvr>
                                      <p:tavLst>
                                        <p:tav tm="0" fmla="#ppt_x-#ppt_w*1.2*((1.5-1.5*$)^3-(1.5-1.5*$)^2)">
                                          <p:val>
                                            <p:strVal val="0"/>
                                          </p:val>
                                        </p:tav>
                                        <p:tav tm="100000">
                                          <p:val>
                                            <p:strVal val="1"/>
                                          </p:val>
                                        </p:tav>
                                      </p:tavLst>
                                    </p:anim>
                                    <p:anim to="" calcmode="lin" valueType="num">
                                      <p:cBhvr>
                                        <p:cTn id="25" dur="700" fill="hold">
                                          <p:stCondLst>
                                            <p:cond delay="0"/>
                                          </p:stCondLst>
                                        </p:cTn>
                                        <p:tgtEl>
                                          <p:spTgt spid="9"/>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26" dur="700" fill="hold">
                                          <p:stCondLst>
                                            <p:cond delay="0"/>
                                          </p:stCondLst>
                                        </p:cTn>
                                        <p:tgtEl>
                                          <p:spTgt spid="9"/>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27" fill="hold">
                            <p:stCondLst>
                              <p:cond delay="2700"/>
                            </p:stCondLst>
                            <p:childTnLst>
                              <p:par>
                                <p:cTn id="28" presetID="10" presetClass="entr" presetSubtype="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500"/>
                                        <p:tgtEl>
                                          <p:spTgt spid="10"/>
                                        </p:tgtEl>
                                      </p:cBhvr>
                                    </p:animEffect>
                                  </p:childTnLst>
                                </p:cTn>
                              </p:par>
                            </p:childTnLst>
                          </p:cTn>
                        </p:par>
                        <p:par>
                          <p:cTn id="31" fill="hold">
                            <p:stCondLst>
                              <p:cond delay="3200"/>
                            </p:stCondLst>
                            <p:childTnLst>
                              <p:par>
                                <p:cTn id="32" presetID="2" presetClass="entr" presetSubtype="4" decel="100000" fill="hold" grpId="0" nodeType="afterEffect">
                                  <p:stCondLst>
                                    <p:cond delay="0"/>
                                  </p:stCondLst>
                                  <p:childTnLst>
                                    <p:set>
                                      <p:cBhvr>
                                        <p:cTn id="33" dur="1" fill="hold">
                                          <p:stCondLst>
                                            <p:cond delay="0"/>
                                          </p:stCondLst>
                                        </p:cTn>
                                        <p:tgtEl>
                                          <p:spTgt spid="11"/>
                                        </p:tgtEl>
                                        <p:attrNameLst>
                                          <p:attrName>style.visibility</p:attrName>
                                        </p:attrNameLst>
                                      </p:cBhvr>
                                      <p:to>
                                        <p:strVal val="visible"/>
                                      </p:to>
                                    </p:set>
                                    <p:anim calcmode="lin" valueType="num">
                                      <p:cBhvr additive="base">
                                        <p:cTn id="34" dur="1000" fill="hold"/>
                                        <p:tgtEl>
                                          <p:spTgt spid="11"/>
                                        </p:tgtEl>
                                        <p:attrNameLst>
                                          <p:attrName>ppt_x</p:attrName>
                                        </p:attrNameLst>
                                      </p:cBhvr>
                                      <p:tavLst>
                                        <p:tav tm="0">
                                          <p:val>
                                            <p:strVal val="#ppt_x"/>
                                          </p:val>
                                        </p:tav>
                                        <p:tav tm="100000">
                                          <p:val>
                                            <p:strVal val="#ppt_x"/>
                                          </p:val>
                                        </p:tav>
                                      </p:tavLst>
                                    </p:anim>
                                    <p:anim calcmode="lin" valueType="num">
                                      <p:cBhvr additive="base">
                                        <p:cTn id="35" dur="1000" fill="hold"/>
                                        <p:tgtEl>
                                          <p:spTgt spid="11"/>
                                        </p:tgtEl>
                                        <p:attrNameLst>
                                          <p:attrName>ppt_y</p:attrName>
                                        </p:attrNameLst>
                                      </p:cBhvr>
                                      <p:tavLst>
                                        <p:tav tm="0">
                                          <p:val>
                                            <p:strVal val="1+#ppt_h/2"/>
                                          </p:val>
                                        </p:tav>
                                        <p:tav tm="100000">
                                          <p:val>
                                            <p:strVal val="#ppt_y"/>
                                          </p:val>
                                        </p:tav>
                                      </p:tavLst>
                                    </p:anim>
                                  </p:childTnLst>
                                </p:cTn>
                              </p:par>
                              <p:par>
                                <p:cTn id="36" presetID="2" presetClass="entr" presetSubtype="4" decel="100000" fill="hold" grpId="0" nodeType="withEffect">
                                  <p:stCondLst>
                                    <p:cond delay="100"/>
                                  </p:stCondLst>
                                  <p:childTnLst>
                                    <p:set>
                                      <p:cBhvr>
                                        <p:cTn id="37" dur="1" fill="hold">
                                          <p:stCondLst>
                                            <p:cond delay="0"/>
                                          </p:stCondLst>
                                        </p:cTn>
                                        <p:tgtEl>
                                          <p:spTgt spid="14"/>
                                        </p:tgtEl>
                                        <p:attrNameLst>
                                          <p:attrName>style.visibility</p:attrName>
                                        </p:attrNameLst>
                                      </p:cBhvr>
                                      <p:to>
                                        <p:strVal val="visible"/>
                                      </p:to>
                                    </p:set>
                                    <p:anim calcmode="lin" valueType="num">
                                      <p:cBhvr additive="base">
                                        <p:cTn id="38" dur="1000" fill="hold"/>
                                        <p:tgtEl>
                                          <p:spTgt spid="14"/>
                                        </p:tgtEl>
                                        <p:attrNameLst>
                                          <p:attrName>ppt_x</p:attrName>
                                        </p:attrNameLst>
                                      </p:cBhvr>
                                      <p:tavLst>
                                        <p:tav tm="0">
                                          <p:val>
                                            <p:strVal val="#ppt_x"/>
                                          </p:val>
                                        </p:tav>
                                        <p:tav tm="100000">
                                          <p:val>
                                            <p:strVal val="#ppt_x"/>
                                          </p:val>
                                        </p:tav>
                                      </p:tavLst>
                                    </p:anim>
                                    <p:anim calcmode="lin" valueType="num">
                                      <p:cBhvr additive="base">
                                        <p:cTn id="39" dur="10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4"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Portfolio</a:t>
            </a:r>
          </a:p>
        </p:txBody>
      </p:sp>
      <p:sp>
        <p:nvSpPr>
          <p:cNvPr id="11" name="Picture Placeholder 10"/>
          <p:cNvSpPr>
            <a:spLocks noGrp="1"/>
          </p:cNvSpPr>
          <p:nvPr>
            <p:ph type="pic" sz="quarter" idx="10"/>
          </p:nvPr>
        </p:nvSpPr>
        <p:spPr/>
      </p:sp>
      <p:sp>
        <p:nvSpPr>
          <p:cNvPr id="12" name="Picture Placeholder 11"/>
          <p:cNvSpPr>
            <a:spLocks noGrp="1"/>
          </p:cNvSpPr>
          <p:nvPr>
            <p:ph type="pic" sz="quarter" idx="11"/>
          </p:nvPr>
        </p:nvSpPr>
        <p:spPr/>
      </p:sp>
      <p:sp>
        <p:nvSpPr>
          <p:cNvPr id="13" name="Picture Placeholder 12"/>
          <p:cNvSpPr>
            <a:spLocks noGrp="1"/>
          </p:cNvSpPr>
          <p:nvPr>
            <p:ph type="pic" sz="quarter" idx="12"/>
          </p:nvPr>
        </p:nvSpPr>
        <p:spPr/>
      </p:sp>
      <p:sp>
        <p:nvSpPr>
          <p:cNvPr id="14" name="Picture Placeholder 13"/>
          <p:cNvSpPr>
            <a:spLocks noGrp="1"/>
          </p:cNvSpPr>
          <p:nvPr>
            <p:ph type="pic" sz="quarter" idx="13"/>
          </p:nvPr>
        </p:nvSpPr>
        <p:spPr/>
      </p:sp>
      <p:sp>
        <p:nvSpPr>
          <p:cNvPr id="15" name="Picture Placeholder 14"/>
          <p:cNvSpPr>
            <a:spLocks noGrp="1"/>
          </p:cNvSpPr>
          <p:nvPr>
            <p:ph type="pic" sz="quarter" idx="14"/>
          </p:nvPr>
        </p:nvSpPr>
        <p:spPr/>
      </p:sp>
      <p:sp>
        <p:nvSpPr>
          <p:cNvPr id="16" name="Picture Placeholder 15"/>
          <p:cNvSpPr>
            <a:spLocks noGrp="1"/>
          </p:cNvSpPr>
          <p:nvPr>
            <p:ph type="pic" sz="quarter" idx="15"/>
          </p:nvPr>
        </p:nvSpPr>
        <p:spPr/>
      </p:sp>
      <p:sp>
        <p:nvSpPr>
          <p:cNvPr id="17" name="Picture Placeholder 16"/>
          <p:cNvSpPr>
            <a:spLocks noGrp="1"/>
          </p:cNvSpPr>
          <p:nvPr>
            <p:ph type="pic" sz="quarter" idx="16"/>
          </p:nvPr>
        </p:nvSpPr>
        <p:spPr/>
      </p:sp>
      <p:sp>
        <p:nvSpPr>
          <p:cNvPr id="18" name="Picture Placeholder 17"/>
          <p:cNvSpPr>
            <a:spLocks noGrp="1"/>
          </p:cNvSpPr>
          <p:nvPr>
            <p:ph type="pic" sz="quarter" idx="17"/>
          </p:nvPr>
        </p:nvSpPr>
        <p:spPr/>
      </p:sp>
    </p:spTree>
    <p:extLst>
      <p:ext uri="{BB962C8B-B14F-4D97-AF65-F5344CB8AC3E}">
        <p14:creationId xmlns:p14="http://schemas.microsoft.com/office/powerpoint/2010/main" val="14072858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10"/>
                                        </p:tgtEl>
                                        <p:attrNameLst>
                                          <p:attrName>style.visibility</p:attrName>
                                        </p:attrNameLst>
                                      </p:cBhvr>
                                      <p:to>
                                        <p:strVal val="visible"/>
                                      </p:to>
                                    </p:set>
                                    <p:anim to="" calcmode="lin" valueType="num">
                                      <p:cBhvr>
                                        <p:cTn id="7" dur="700" fill="hold">
                                          <p:stCondLst>
                                            <p:cond delay="0"/>
                                          </p:stCondLst>
                                        </p:cTn>
                                        <p:tgtEl>
                                          <p:spTgt spid="10"/>
                                        </p:tgtEl>
                                        <p:attrNameLst>
                                          <p:attrName>ppt_x</p:attrName>
                                        </p:attrNameLst>
                                      </p:cBhvr>
                                      <p:tavLst>
                                        <p:tav tm="0" fmla="#ppt_x-#ppt_w*1.2*((1.5-1.5*$)^3-(1.5-1.5*$)^2)">
                                          <p:val>
                                            <p:strVal val="0"/>
                                          </p:val>
                                        </p:tav>
                                        <p:tav tm="100000">
                                          <p:val>
                                            <p:strVal val="1"/>
                                          </p:val>
                                        </p:tav>
                                      </p:tavLst>
                                    </p:anim>
                                    <p:anim to="" calcmode="lin" valueType="num">
                                      <p:cBhvr>
                                        <p:cTn id="8" dur="700" fill="hold">
                                          <p:stCondLst>
                                            <p:cond delay="0"/>
                                          </p:stCondLst>
                                        </p:cTn>
                                        <p:tgtEl>
                                          <p:spTgt spid="10"/>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9" dur="700" fill="hold">
                                          <p:stCondLst>
                                            <p:cond delay="0"/>
                                          </p:stCondLst>
                                        </p:cTn>
                                        <p:tgtEl>
                                          <p:spTgt spid="10"/>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0" fill="hold">
                            <p:stCondLst>
                              <p:cond delay="1225"/>
                            </p:stCondLst>
                            <p:childTnLst>
                              <p:par>
                                <p:cTn id="11" presetID="2" presetClass="entr" presetSubtype="4" decel="100000" fill="hold" nodeType="afterEffect">
                                  <p:stCondLst>
                                    <p:cond delay="0"/>
                                  </p:stCondLst>
                                  <p:childTnLst>
                                    <p:set>
                                      <p:cBhvr>
                                        <p:cTn id="12" dur="1" fill="hold">
                                          <p:stCondLst>
                                            <p:cond delay="0"/>
                                          </p:stCondLst>
                                        </p:cTn>
                                        <p:tgtEl>
                                          <p:spTgt spid="11"/>
                                        </p:tgtEl>
                                        <p:attrNameLst>
                                          <p:attrName>style.visibility</p:attrName>
                                        </p:attrNameLst>
                                      </p:cBhvr>
                                      <p:to>
                                        <p:strVal val="visible"/>
                                      </p:to>
                                    </p:set>
                                    <p:anim calcmode="lin" valueType="num">
                                      <p:cBhvr additive="base">
                                        <p:cTn id="13" dur="1000" fill="hold"/>
                                        <p:tgtEl>
                                          <p:spTgt spid="11"/>
                                        </p:tgtEl>
                                        <p:attrNameLst>
                                          <p:attrName>ppt_x</p:attrName>
                                        </p:attrNameLst>
                                      </p:cBhvr>
                                      <p:tavLst>
                                        <p:tav tm="0">
                                          <p:val>
                                            <p:strVal val="#ppt_x"/>
                                          </p:val>
                                        </p:tav>
                                        <p:tav tm="100000">
                                          <p:val>
                                            <p:strVal val="#ppt_x"/>
                                          </p:val>
                                        </p:tav>
                                      </p:tavLst>
                                    </p:anim>
                                    <p:anim calcmode="lin" valueType="num">
                                      <p:cBhvr additive="base">
                                        <p:cTn id="14" dur="1000" fill="hold"/>
                                        <p:tgtEl>
                                          <p:spTgt spid="11"/>
                                        </p:tgtEl>
                                        <p:attrNameLst>
                                          <p:attrName>ppt_y</p:attrName>
                                        </p:attrNameLst>
                                      </p:cBhvr>
                                      <p:tavLst>
                                        <p:tav tm="0">
                                          <p:val>
                                            <p:strVal val="1+#ppt_h/2"/>
                                          </p:val>
                                        </p:tav>
                                        <p:tav tm="100000">
                                          <p:val>
                                            <p:strVal val="#ppt_y"/>
                                          </p:val>
                                        </p:tav>
                                      </p:tavLst>
                                    </p:anim>
                                  </p:childTnLst>
                                </p:cTn>
                              </p:par>
                              <p:par>
                                <p:cTn id="15" presetID="2" presetClass="entr" presetSubtype="4" decel="100000" fill="hold" nodeType="withEffect">
                                  <p:stCondLst>
                                    <p:cond delay="100"/>
                                  </p:stCondLst>
                                  <p:childTnLst>
                                    <p:set>
                                      <p:cBhvr>
                                        <p:cTn id="16" dur="1" fill="hold">
                                          <p:stCondLst>
                                            <p:cond delay="0"/>
                                          </p:stCondLst>
                                        </p:cTn>
                                        <p:tgtEl>
                                          <p:spTgt spid="12"/>
                                        </p:tgtEl>
                                        <p:attrNameLst>
                                          <p:attrName>style.visibility</p:attrName>
                                        </p:attrNameLst>
                                      </p:cBhvr>
                                      <p:to>
                                        <p:strVal val="visible"/>
                                      </p:to>
                                    </p:set>
                                    <p:anim calcmode="lin" valueType="num">
                                      <p:cBhvr additive="base">
                                        <p:cTn id="17" dur="1000" fill="hold"/>
                                        <p:tgtEl>
                                          <p:spTgt spid="12"/>
                                        </p:tgtEl>
                                        <p:attrNameLst>
                                          <p:attrName>ppt_x</p:attrName>
                                        </p:attrNameLst>
                                      </p:cBhvr>
                                      <p:tavLst>
                                        <p:tav tm="0">
                                          <p:val>
                                            <p:strVal val="#ppt_x"/>
                                          </p:val>
                                        </p:tav>
                                        <p:tav tm="100000">
                                          <p:val>
                                            <p:strVal val="#ppt_x"/>
                                          </p:val>
                                        </p:tav>
                                      </p:tavLst>
                                    </p:anim>
                                    <p:anim calcmode="lin" valueType="num">
                                      <p:cBhvr additive="base">
                                        <p:cTn id="18" dur="1000" fill="hold"/>
                                        <p:tgtEl>
                                          <p:spTgt spid="12"/>
                                        </p:tgtEl>
                                        <p:attrNameLst>
                                          <p:attrName>ppt_y</p:attrName>
                                        </p:attrNameLst>
                                      </p:cBhvr>
                                      <p:tavLst>
                                        <p:tav tm="0">
                                          <p:val>
                                            <p:strVal val="1+#ppt_h/2"/>
                                          </p:val>
                                        </p:tav>
                                        <p:tav tm="100000">
                                          <p:val>
                                            <p:strVal val="#ppt_y"/>
                                          </p:val>
                                        </p:tav>
                                      </p:tavLst>
                                    </p:anim>
                                  </p:childTnLst>
                                </p:cTn>
                              </p:par>
                              <p:par>
                                <p:cTn id="19" presetID="2" presetClass="entr" presetSubtype="4" decel="100000" fill="hold" nodeType="withEffect">
                                  <p:stCondLst>
                                    <p:cond delay="200"/>
                                  </p:stCondLst>
                                  <p:childTnLst>
                                    <p:set>
                                      <p:cBhvr>
                                        <p:cTn id="20" dur="1" fill="hold">
                                          <p:stCondLst>
                                            <p:cond delay="0"/>
                                          </p:stCondLst>
                                        </p:cTn>
                                        <p:tgtEl>
                                          <p:spTgt spid="13"/>
                                        </p:tgtEl>
                                        <p:attrNameLst>
                                          <p:attrName>style.visibility</p:attrName>
                                        </p:attrNameLst>
                                      </p:cBhvr>
                                      <p:to>
                                        <p:strVal val="visible"/>
                                      </p:to>
                                    </p:set>
                                    <p:anim calcmode="lin" valueType="num">
                                      <p:cBhvr additive="base">
                                        <p:cTn id="21" dur="1000" fill="hold"/>
                                        <p:tgtEl>
                                          <p:spTgt spid="13"/>
                                        </p:tgtEl>
                                        <p:attrNameLst>
                                          <p:attrName>ppt_x</p:attrName>
                                        </p:attrNameLst>
                                      </p:cBhvr>
                                      <p:tavLst>
                                        <p:tav tm="0">
                                          <p:val>
                                            <p:strVal val="#ppt_x"/>
                                          </p:val>
                                        </p:tav>
                                        <p:tav tm="100000">
                                          <p:val>
                                            <p:strVal val="#ppt_x"/>
                                          </p:val>
                                        </p:tav>
                                      </p:tavLst>
                                    </p:anim>
                                    <p:anim calcmode="lin" valueType="num">
                                      <p:cBhvr additive="base">
                                        <p:cTn id="22" dur="1000" fill="hold"/>
                                        <p:tgtEl>
                                          <p:spTgt spid="13"/>
                                        </p:tgtEl>
                                        <p:attrNameLst>
                                          <p:attrName>ppt_y</p:attrName>
                                        </p:attrNameLst>
                                      </p:cBhvr>
                                      <p:tavLst>
                                        <p:tav tm="0">
                                          <p:val>
                                            <p:strVal val="1+#ppt_h/2"/>
                                          </p:val>
                                        </p:tav>
                                        <p:tav tm="100000">
                                          <p:val>
                                            <p:strVal val="#ppt_y"/>
                                          </p:val>
                                        </p:tav>
                                      </p:tavLst>
                                    </p:anim>
                                  </p:childTnLst>
                                </p:cTn>
                              </p:par>
                              <p:par>
                                <p:cTn id="23" presetID="2" presetClass="entr" presetSubtype="4" decel="100000" fill="hold" nodeType="withEffect">
                                  <p:stCondLst>
                                    <p:cond delay="300"/>
                                  </p:stCondLst>
                                  <p:childTnLst>
                                    <p:set>
                                      <p:cBhvr>
                                        <p:cTn id="24" dur="1" fill="hold">
                                          <p:stCondLst>
                                            <p:cond delay="0"/>
                                          </p:stCondLst>
                                        </p:cTn>
                                        <p:tgtEl>
                                          <p:spTgt spid="14"/>
                                        </p:tgtEl>
                                        <p:attrNameLst>
                                          <p:attrName>style.visibility</p:attrName>
                                        </p:attrNameLst>
                                      </p:cBhvr>
                                      <p:to>
                                        <p:strVal val="visible"/>
                                      </p:to>
                                    </p:set>
                                    <p:anim calcmode="lin" valueType="num">
                                      <p:cBhvr additive="base">
                                        <p:cTn id="25" dur="1000" fill="hold"/>
                                        <p:tgtEl>
                                          <p:spTgt spid="14"/>
                                        </p:tgtEl>
                                        <p:attrNameLst>
                                          <p:attrName>ppt_x</p:attrName>
                                        </p:attrNameLst>
                                      </p:cBhvr>
                                      <p:tavLst>
                                        <p:tav tm="0">
                                          <p:val>
                                            <p:strVal val="#ppt_x"/>
                                          </p:val>
                                        </p:tav>
                                        <p:tav tm="100000">
                                          <p:val>
                                            <p:strVal val="#ppt_x"/>
                                          </p:val>
                                        </p:tav>
                                      </p:tavLst>
                                    </p:anim>
                                    <p:anim calcmode="lin" valueType="num">
                                      <p:cBhvr additive="base">
                                        <p:cTn id="26" dur="1000" fill="hold"/>
                                        <p:tgtEl>
                                          <p:spTgt spid="14"/>
                                        </p:tgtEl>
                                        <p:attrNameLst>
                                          <p:attrName>ppt_y</p:attrName>
                                        </p:attrNameLst>
                                      </p:cBhvr>
                                      <p:tavLst>
                                        <p:tav tm="0">
                                          <p:val>
                                            <p:strVal val="1+#ppt_h/2"/>
                                          </p:val>
                                        </p:tav>
                                        <p:tav tm="100000">
                                          <p:val>
                                            <p:strVal val="#ppt_y"/>
                                          </p:val>
                                        </p:tav>
                                      </p:tavLst>
                                    </p:anim>
                                  </p:childTnLst>
                                </p:cTn>
                              </p:par>
                              <p:par>
                                <p:cTn id="27" presetID="2" presetClass="entr" presetSubtype="4" decel="100000" fill="hold" nodeType="withEffect">
                                  <p:stCondLst>
                                    <p:cond delay="400"/>
                                  </p:stCondLst>
                                  <p:childTnLst>
                                    <p:set>
                                      <p:cBhvr>
                                        <p:cTn id="28" dur="1" fill="hold">
                                          <p:stCondLst>
                                            <p:cond delay="0"/>
                                          </p:stCondLst>
                                        </p:cTn>
                                        <p:tgtEl>
                                          <p:spTgt spid="15"/>
                                        </p:tgtEl>
                                        <p:attrNameLst>
                                          <p:attrName>style.visibility</p:attrName>
                                        </p:attrNameLst>
                                      </p:cBhvr>
                                      <p:to>
                                        <p:strVal val="visible"/>
                                      </p:to>
                                    </p:set>
                                    <p:anim calcmode="lin" valueType="num">
                                      <p:cBhvr additive="base">
                                        <p:cTn id="29" dur="1000" fill="hold"/>
                                        <p:tgtEl>
                                          <p:spTgt spid="15"/>
                                        </p:tgtEl>
                                        <p:attrNameLst>
                                          <p:attrName>ppt_x</p:attrName>
                                        </p:attrNameLst>
                                      </p:cBhvr>
                                      <p:tavLst>
                                        <p:tav tm="0">
                                          <p:val>
                                            <p:strVal val="#ppt_x"/>
                                          </p:val>
                                        </p:tav>
                                        <p:tav tm="100000">
                                          <p:val>
                                            <p:strVal val="#ppt_x"/>
                                          </p:val>
                                        </p:tav>
                                      </p:tavLst>
                                    </p:anim>
                                    <p:anim calcmode="lin" valueType="num">
                                      <p:cBhvr additive="base">
                                        <p:cTn id="30" dur="1000" fill="hold"/>
                                        <p:tgtEl>
                                          <p:spTgt spid="15"/>
                                        </p:tgtEl>
                                        <p:attrNameLst>
                                          <p:attrName>ppt_y</p:attrName>
                                        </p:attrNameLst>
                                      </p:cBhvr>
                                      <p:tavLst>
                                        <p:tav tm="0">
                                          <p:val>
                                            <p:strVal val="1+#ppt_h/2"/>
                                          </p:val>
                                        </p:tav>
                                        <p:tav tm="100000">
                                          <p:val>
                                            <p:strVal val="#ppt_y"/>
                                          </p:val>
                                        </p:tav>
                                      </p:tavLst>
                                    </p:anim>
                                  </p:childTnLst>
                                </p:cTn>
                              </p:par>
                              <p:par>
                                <p:cTn id="31" presetID="2" presetClass="entr" presetSubtype="4" decel="100000" fill="hold" nodeType="withEffect">
                                  <p:stCondLst>
                                    <p:cond delay="500"/>
                                  </p:stCondLst>
                                  <p:childTnLst>
                                    <p:set>
                                      <p:cBhvr>
                                        <p:cTn id="32" dur="1" fill="hold">
                                          <p:stCondLst>
                                            <p:cond delay="0"/>
                                          </p:stCondLst>
                                        </p:cTn>
                                        <p:tgtEl>
                                          <p:spTgt spid="16"/>
                                        </p:tgtEl>
                                        <p:attrNameLst>
                                          <p:attrName>style.visibility</p:attrName>
                                        </p:attrNameLst>
                                      </p:cBhvr>
                                      <p:to>
                                        <p:strVal val="visible"/>
                                      </p:to>
                                    </p:set>
                                    <p:anim calcmode="lin" valueType="num">
                                      <p:cBhvr additive="base">
                                        <p:cTn id="33" dur="1000" fill="hold"/>
                                        <p:tgtEl>
                                          <p:spTgt spid="16"/>
                                        </p:tgtEl>
                                        <p:attrNameLst>
                                          <p:attrName>ppt_x</p:attrName>
                                        </p:attrNameLst>
                                      </p:cBhvr>
                                      <p:tavLst>
                                        <p:tav tm="0">
                                          <p:val>
                                            <p:strVal val="#ppt_x"/>
                                          </p:val>
                                        </p:tav>
                                        <p:tav tm="100000">
                                          <p:val>
                                            <p:strVal val="#ppt_x"/>
                                          </p:val>
                                        </p:tav>
                                      </p:tavLst>
                                    </p:anim>
                                    <p:anim calcmode="lin" valueType="num">
                                      <p:cBhvr additive="base">
                                        <p:cTn id="34" dur="1000" fill="hold"/>
                                        <p:tgtEl>
                                          <p:spTgt spid="16"/>
                                        </p:tgtEl>
                                        <p:attrNameLst>
                                          <p:attrName>ppt_y</p:attrName>
                                        </p:attrNameLst>
                                      </p:cBhvr>
                                      <p:tavLst>
                                        <p:tav tm="0">
                                          <p:val>
                                            <p:strVal val="1+#ppt_h/2"/>
                                          </p:val>
                                        </p:tav>
                                        <p:tav tm="100000">
                                          <p:val>
                                            <p:strVal val="#ppt_y"/>
                                          </p:val>
                                        </p:tav>
                                      </p:tavLst>
                                    </p:anim>
                                  </p:childTnLst>
                                </p:cTn>
                              </p:par>
                              <p:par>
                                <p:cTn id="35" presetID="2" presetClass="entr" presetSubtype="4" decel="100000" fill="hold" nodeType="withEffect">
                                  <p:stCondLst>
                                    <p:cond delay="600"/>
                                  </p:stCondLst>
                                  <p:childTnLst>
                                    <p:set>
                                      <p:cBhvr>
                                        <p:cTn id="36" dur="1" fill="hold">
                                          <p:stCondLst>
                                            <p:cond delay="0"/>
                                          </p:stCondLst>
                                        </p:cTn>
                                        <p:tgtEl>
                                          <p:spTgt spid="17"/>
                                        </p:tgtEl>
                                        <p:attrNameLst>
                                          <p:attrName>style.visibility</p:attrName>
                                        </p:attrNameLst>
                                      </p:cBhvr>
                                      <p:to>
                                        <p:strVal val="visible"/>
                                      </p:to>
                                    </p:set>
                                    <p:anim calcmode="lin" valueType="num">
                                      <p:cBhvr additive="base">
                                        <p:cTn id="37" dur="1000" fill="hold"/>
                                        <p:tgtEl>
                                          <p:spTgt spid="17"/>
                                        </p:tgtEl>
                                        <p:attrNameLst>
                                          <p:attrName>ppt_x</p:attrName>
                                        </p:attrNameLst>
                                      </p:cBhvr>
                                      <p:tavLst>
                                        <p:tav tm="0">
                                          <p:val>
                                            <p:strVal val="#ppt_x"/>
                                          </p:val>
                                        </p:tav>
                                        <p:tav tm="100000">
                                          <p:val>
                                            <p:strVal val="#ppt_x"/>
                                          </p:val>
                                        </p:tav>
                                      </p:tavLst>
                                    </p:anim>
                                    <p:anim calcmode="lin" valueType="num">
                                      <p:cBhvr additive="base">
                                        <p:cTn id="38" dur="1000" fill="hold"/>
                                        <p:tgtEl>
                                          <p:spTgt spid="17"/>
                                        </p:tgtEl>
                                        <p:attrNameLst>
                                          <p:attrName>ppt_y</p:attrName>
                                        </p:attrNameLst>
                                      </p:cBhvr>
                                      <p:tavLst>
                                        <p:tav tm="0">
                                          <p:val>
                                            <p:strVal val="1+#ppt_h/2"/>
                                          </p:val>
                                        </p:tav>
                                        <p:tav tm="100000">
                                          <p:val>
                                            <p:strVal val="#ppt_y"/>
                                          </p:val>
                                        </p:tav>
                                      </p:tavLst>
                                    </p:anim>
                                  </p:childTnLst>
                                </p:cTn>
                              </p:par>
                              <p:par>
                                <p:cTn id="39" presetID="2" presetClass="entr" presetSubtype="4" decel="100000" fill="hold" nodeType="withEffect">
                                  <p:stCondLst>
                                    <p:cond delay="700"/>
                                  </p:stCondLst>
                                  <p:childTnLst>
                                    <p:set>
                                      <p:cBhvr>
                                        <p:cTn id="40" dur="1" fill="hold">
                                          <p:stCondLst>
                                            <p:cond delay="0"/>
                                          </p:stCondLst>
                                        </p:cTn>
                                        <p:tgtEl>
                                          <p:spTgt spid="18"/>
                                        </p:tgtEl>
                                        <p:attrNameLst>
                                          <p:attrName>style.visibility</p:attrName>
                                        </p:attrNameLst>
                                      </p:cBhvr>
                                      <p:to>
                                        <p:strVal val="visible"/>
                                      </p:to>
                                    </p:set>
                                    <p:anim calcmode="lin" valueType="num">
                                      <p:cBhvr additive="base">
                                        <p:cTn id="41" dur="1000" fill="hold"/>
                                        <p:tgtEl>
                                          <p:spTgt spid="18"/>
                                        </p:tgtEl>
                                        <p:attrNameLst>
                                          <p:attrName>ppt_x</p:attrName>
                                        </p:attrNameLst>
                                      </p:cBhvr>
                                      <p:tavLst>
                                        <p:tav tm="0">
                                          <p:val>
                                            <p:strVal val="#ppt_x"/>
                                          </p:val>
                                        </p:tav>
                                        <p:tav tm="100000">
                                          <p:val>
                                            <p:strVal val="#ppt_x"/>
                                          </p:val>
                                        </p:tav>
                                      </p:tavLst>
                                    </p:anim>
                                    <p:anim calcmode="lin" valueType="num">
                                      <p:cBhvr additive="base">
                                        <p:cTn id="42" dur="10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Freeform 29"/>
          <p:cNvSpPr/>
          <p:nvPr/>
        </p:nvSpPr>
        <p:spPr>
          <a:xfrm>
            <a:off x="5026327" y="3551764"/>
            <a:ext cx="4037694" cy="2770202"/>
          </a:xfrm>
          <a:custGeom>
            <a:avLst/>
            <a:gdLst>
              <a:gd name="connsiteX0" fmla="*/ 0 w 4037694"/>
              <a:gd name="connsiteY0" fmla="*/ 0 h 2770202"/>
              <a:gd name="connsiteX1" fmla="*/ 4037694 w 4037694"/>
              <a:gd name="connsiteY1" fmla="*/ 0 h 2770202"/>
              <a:gd name="connsiteX2" fmla="*/ 4037694 w 4037694"/>
              <a:gd name="connsiteY2" fmla="*/ 2770202 h 2770202"/>
              <a:gd name="connsiteX3" fmla="*/ 0 w 4037694"/>
              <a:gd name="connsiteY3" fmla="*/ 2770202 h 2770202"/>
            </a:gdLst>
            <a:ahLst/>
            <a:cxnLst>
              <a:cxn ang="0">
                <a:pos x="connsiteX0" y="connsiteY0"/>
              </a:cxn>
              <a:cxn ang="0">
                <a:pos x="connsiteX1" y="connsiteY1"/>
              </a:cxn>
              <a:cxn ang="0">
                <a:pos x="connsiteX2" y="connsiteY2"/>
              </a:cxn>
              <a:cxn ang="0">
                <a:pos x="connsiteX3" y="connsiteY3"/>
              </a:cxn>
            </a:cxnLst>
            <a:rect l="l" t="t" r="r" b="b"/>
            <a:pathLst>
              <a:path w="4037694" h="2770202">
                <a:moveTo>
                  <a:pt x="0" y="0"/>
                </a:moveTo>
                <a:lnTo>
                  <a:pt x="4037694" y="0"/>
                </a:lnTo>
                <a:lnTo>
                  <a:pt x="4037694" y="2770202"/>
                </a:lnTo>
                <a:lnTo>
                  <a:pt x="0" y="2770202"/>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Freeform 30"/>
          <p:cNvSpPr/>
          <p:nvPr/>
        </p:nvSpPr>
        <p:spPr>
          <a:xfrm>
            <a:off x="9225566" y="6491786"/>
            <a:ext cx="4037694" cy="2770202"/>
          </a:xfrm>
          <a:custGeom>
            <a:avLst/>
            <a:gdLst>
              <a:gd name="connsiteX0" fmla="*/ 0 w 4037694"/>
              <a:gd name="connsiteY0" fmla="*/ 0 h 2770202"/>
              <a:gd name="connsiteX1" fmla="*/ 4037694 w 4037694"/>
              <a:gd name="connsiteY1" fmla="*/ 0 h 2770202"/>
              <a:gd name="connsiteX2" fmla="*/ 4037694 w 4037694"/>
              <a:gd name="connsiteY2" fmla="*/ 2770202 h 2770202"/>
              <a:gd name="connsiteX3" fmla="*/ 0 w 4037694"/>
              <a:gd name="connsiteY3" fmla="*/ 2770202 h 2770202"/>
            </a:gdLst>
            <a:ahLst/>
            <a:cxnLst>
              <a:cxn ang="0">
                <a:pos x="connsiteX0" y="connsiteY0"/>
              </a:cxn>
              <a:cxn ang="0">
                <a:pos x="connsiteX1" y="connsiteY1"/>
              </a:cxn>
              <a:cxn ang="0">
                <a:pos x="connsiteX2" y="connsiteY2"/>
              </a:cxn>
              <a:cxn ang="0">
                <a:pos x="connsiteX3" y="connsiteY3"/>
              </a:cxn>
            </a:cxnLst>
            <a:rect l="l" t="t" r="r" b="b"/>
            <a:pathLst>
              <a:path w="4037694" h="2770202">
                <a:moveTo>
                  <a:pt x="0" y="0"/>
                </a:moveTo>
                <a:lnTo>
                  <a:pt x="4037694" y="0"/>
                </a:lnTo>
                <a:lnTo>
                  <a:pt x="4037694" y="2770202"/>
                </a:lnTo>
                <a:lnTo>
                  <a:pt x="0" y="2770202"/>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Freeform 31"/>
          <p:cNvSpPr/>
          <p:nvPr/>
        </p:nvSpPr>
        <p:spPr>
          <a:xfrm>
            <a:off x="13424806" y="3551764"/>
            <a:ext cx="4037694" cy="2770202"/>
          </a:xfrm>
          <a:custGeom>
            <a:avLst/>
            <a:gdLst>
              <a:gd name="connsiteX0" fmla="*/ 0 w 4037694"/>
              <a:gd name="connsiteY0" fmla="*/ 0 h 2770202"/>
              <a:gd name="connsiteX1" fmla="*/ 4037694 w 4037694"/>
              <a:gd name="connsiteY1" fmla="*/ 0 h 2770202"/>
              <a:gd name="connsiteX2" fmla="*/ 4037694 w 4037694"/>
              <a:gd name="connsiteY2" fmla="*/ 2770202 h 2770202"/>
              <a:gd name="connsiteX3" fmla="*/ 0 w 4037694"/>
              <a:gd name="connsiteY3" fmla="*/ 2770202 h 2770202"/>
            </a:gdLst>
            <a:ahLst/>
            <a:cxnLst>
              <a:cxn ang="0">
                <a:pos x="connsiteX0" y="connsiteY0"/>
              </a:cxn>
              <a:cxn ang="0">
                <a:pos x="connsiteX1" y="connsiteY1"/>
              </a:cxn>
              <a:cxn ang="0">
                <a:pos x="connsiteX2" y="connsiteY2"/>
              </a:cxn>
              <a:cxn ang="0">
                <a:pos x="connsiteX3" y="connsiteY3"/>
              </a:cxn>
            </a:cxnLst>
            <a:rect l="l" t="t" r="r" b="b"/>
            <a:pathLst>
              <a:path w="4037694" h="2770202">
                <a:moveTo>
                  <a:pt x="0" y="0"/>
                </a:moveTo>
                <a:lnTo>
                  <a:pt x="4037694" y="0"/>
                </a:lnTo>
                <a:lnTo>
                  <a:pt x="4037694" y="2770202"/>
                </a:lnTo>
                <a:lnTo>
                  <a:pt x="0" y="2770202"/>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Freeform 27"/>
          <p:cNvSpPr/>
          <p:nvPr/>
        </p:nvSpPr>
        <p:spPr>
          <a:xfrm>
            <a:off x="827088" y="6491786"/>
            <a:ext cx="4037694" cy="2770202"/>
          </a:xfrm>
          <a:custGeom>
            <a:avLst/>
            <a:gdLst>
              <a:gd name="connsiteX0" fmla="*/ 0 w 4037694"/>
              <a:gd name="connsiteY0" fmla="*/ 0 h 2770202"/>
              <a:gd name="connsiteX1" fmla="*/ 4037694 w 4037694"/>
              <a:gd name="connsiteY1" fmla="*/ 0 h 2770202"/>
              <a:gd name="connsiteX2" fmla="*/ 4037694 w 4037694"/>
              <a:gd name="connsiteY2" fmla="*/ 2770202 h 2770202"/>
              <a:gd name="connsiteX3" fmla="*/ 0 w 4037694"/>
              <a:gd name="connsiteY3" fmla="*/ 2770202 h 2770202"/>
            </a:gdLst>
            <a:ahLst/>
            <a:cxnLst>
              <a:cxn ang="0">
                <a:pos x="connsiteX0" y="connsiteY0"/>
              </a:cxn>
              <a:cxn ang="0">
                <a:pos x="connsiteX1" y="connsiteY1"/>
              </a:cxn>
              <a:cxn ang="0">
                <a:pos x="connsiteX2" y="connsiteY2"/>
              </a:cxn>
              <a:cxn ang="0">
                <a:pos x="connsiteX3" y="connsiteY3"/>
              </a:cxn>
            </a:cxnLst>
            <a:rect l="l" t="t" r="r" b="b"/>
            <a:pathLst>
              <a:path w="4037694" h="2770202">
                <a:moveTo>
                  <a:pt x="0" y="0"/>
                </a:moveTo>
                <a:lnTo>
                  <a:pt x="4037694" y="0"/>
                </a:lnTo>
                <a:lnTo>
                  <a:pt x="4037694" y="2770202"/>
                </a:lnTo>
                <a:lnTo>
                  <a:pt x="0" y="2770202"/>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TextBox 25"/>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Portfolio</a:t>
            </a:r>
          </a:p>
        </p:txBody>
      </p:sp>
      <p:sp>
        <p:nvSpPr>
          <p:cNvPr id="29" name="Rectangle 8"/>
          <p:cNvSpPr/>
          <p:nvPr/>
        </p:nvSpPr>
        <p:spPr>
          <a:xfrm>
            <a:off x="983941" y="7088979"/>
            <a:ext cx="3723987" cy="1575816"/>
          </a:xfrm>
          <a:prstGeom prst="rect">
            <a:avLst/>
          </a:prstGeom>
        </p:spPr>
        <p:txBody>
          <a:bodyPr wrap="square">
            <a:spAutoFit/>
          </a:bodyPr>
          <a:lstStyle/>
          <a:p>
            <a:pPr algn="ctr">
              <a:lnSpc>
                <a:spcPct val="120000"/>
              </a:lnSpc>
              <a:spcBef>
                <a:spcPts val="1200"/>
              </a:spcBef>
            </a:pPr>
            <a:r>
              <a:rPr lang="es-ES" altLang="zh-CN" sz="2400" smtClean="0">
                <a:solidFill>
                  <a:schemeClr val="bg1"/>
                </a:solidFill>
                <a:ea typeface="Lato Light" panose="020F0502020204030203" pitchFamily="34" charset="0"/>
                <a:cs typeface="Lato Light" panose="020F0502020204030203" pitchFamily="34" charset="0"/>
              </a:rPr>
              <a:t>Simple</a:t>
            </a:r>
          </a:p>
          <a:p>
            <a:pPr algn="ctr">
              <a:lnSpc>
                <a:spcPct val="120000"/>
              </a:lnSpc>
              <a:spcBef>
                <a:spcPts val="1200"/>
              </a:spcBef>
            </a:pPr>
            <a:r>
              <a:rPr lang="es-ES" altLang="zh-CN" sz="1200" smtClean="0">
                <a:solidFill>
                  <a:schemeClr val="bg1">
                    <a:alpha val="70000"/>
                  </a:schemeClr>
                </a:solidFill>
                <a:ea typeface="Lato Light" panose="020F0502020204030203" pitchFamily="34" charset="0"/>
                <a:cs typeface="Lato Light" panose="020F0502020204030203" pitchFamily="34" charset="0"/>
              </a:rPr>
              <a:t>Lorem </a:t>
            </a:r>
            <a:r>
              <a:rPr lang="es-ES" altLang="zh-CN" sz="1200" dirty="0" smtClean="0">
                <a:solidFill>
                  <a:schemeClr val="bg1">
                    <a:alpha val="70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alpha val="70000"/>
                  </a:schemeClr>
                </a:solidFill>
                <a:ea typeface="Lato Light" panose="020F0502020204030203" pitchFamily="34" charset="0"/>
                <a:cs typeface="Lato Light" panose="020F0502020204030203" pitchFamily="34" charset="0"/>
              </a:rPr>
              <a:t>. </a:t>
            </a:r>
            <a:r>
              <a:rPr lang="es-ES" altLang="zh-CN" sz="1200" dirty="0" smtClean="0">
                <a:solidFill>
                  <a:schemeClr val="bg1">
                    <a:alpha val="70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alpha val="70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alpha val="70000"/>
                  </a:schemeClr>
                </a:solidFill>
                <a:ea typeface="Lato Light" panose="020F0502020204030203" pitchFamily="34" charset="0"/>
                <a:cs typeface="Lato Light" panose="020F0502020204030203" pitchFamily="34" charset="0"/>
              </a:rPr>
              <a:t>. </a:t>
            </a:r>
            <a:endParaRPr lang="es-ES" altLang="zh-CN" sz="1200" smtClean="0">
              <a:solidFill>
                <a:schemeClr val="bg1">
                  <a:alpha val="70000"/>
                </a:schemeClr>
              </a:solidFill>
              <a:ea typeface="Lato Light" panose="020F0502020204030203" pitchFamily="34" charset="0"/>
              <a:cs typeface="Lato Light" panose="020F0502020204030203" pitchFamily="34" charset="0"/>
            </a:endParaRPr>
          </a:p>
        </p:txBody>
      </p:sp>
      <p:sp>
        <p:nvSpPr>
          <p:cNvPr id="35" name="Rectangle 8"/>
          <p:cNvSpPr/>
          <p:nvPr/>
        </p:nvSpPr>
        <p:spPr>
          <a:xfrm>
            <a:off x="5183180" y="4148957"/>
            <a:ext cx="3723987" cy="1575816"/>
          </a:xfrm>
          <a:prstGeom prst="rect">
            <a:avLst/>
          </a:prstGeom>
        </p:spPr>
        <p:txBody>
          <a:bodyPr wrap="square">
            <a:spAutoFit/>
          </a:bodyPr>
          <a:lstStyle/>
          <a:p>
            <a:pPr algn="ctr">
              <a:lnSpc>
                <a:spcPct val="120000"/>
              </a:lnSpc>
              <a:spcBef>
                <a:spcPts val="1200"/>
              </a:spcBef>
            </a:pPr>
            <a:r>
              <a:rPr lang="es-ES" altLang="zh-CN" sz="2400" smtClean="0">
                <a:solidFill>
                  <a:schemeClr val="bg1"/>
                </a:solidFill>
                <a:ea typeface="Lato Light" panose="020F0502020204030203" pitchFamily="34" charset="0"/>
                <a:cs typeface="Lato Light" panose="020F0502020204030203" pitchFamily="34" charset="0"/>
              </a:rPr>
              <a:t>Powerful</a:t>
            </a:r>
          </a:p>
          <a:p>
            <a:pPr algn="ctr">
              <a:lnSpc>
                <a:spcPct val="120000"/>
              </a:lnSpc>
              <a:spcBef>
                <a:spcPts val="1200"/>
              </a:spcBef>
            </a:pPr>
            <a:r>
              <a:rPr lang="es-ES" altLang="zh-CN" sz="1200" smtClean="0">
                <a:solidFill>
                  <a:schemeClr val="bg1">
                    <a:alpha val="70000"/>
                  </a:schemeClr>
                </a:solidFill>
                <a:ea typeface="Lato Light" panose="020F0502020204030203" pitchFamily="34" charset="0"/>
                <a:cs typeface="Lato Light" panose="020F0502020204030203" pitchFamily="34" charset="0"/>
              </a:rPr>
              <a:t>Lorem </a:t>
            </a:r>
            <a:r>
              <a:rPr lang="es-ES" altLang="zh-CN" sz="1200" dirty="0" smtClean="0">
                <a:solidFill>
                  <a:schemeClr val="bg1">
                    <a:alpha val="70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alpha val="70000"/>
                  </a:schemeClr>
                </a:solidFill>
                <a:ea typeface="Lato Light" panose="020F0502020204030203" pitchFamily="34" charset="0"/>
                <a:cs typeface="Lato Light" panose="020F0502020204030203" pitchFamily="34" charset="0"/>
              </a:rPr>
              <a:t>. </a:t>
            </a:r>
            <a:r>
              <a:rPr lang="es-ES" altLang="zh-CN" sz="1200" dirty="0" smtClean="0">
                <a:solidFill>
                  <a:schemeClr val="bg1">
                    <a:alpha val="70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alpha val="70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alpha val="70000"/>
                  </a:schemeClr>
                </a:solidFill>
                <a:ea typeface="Lato Light" panose="020F0502020204030203" pitchFamily="34" charset="0"/>
                <a:cs typeface="Lato Light" panose="020F0502020204030203" pitchFamily="34" charset="0"/>
              </a:rPr>
              <a:t>. </a:t>
            </a:r>
            <a:endParaRPr lang="es-ES" altLang="zh-CN" sz="1200" smtClean="0">
              <a:solidFill>
                <a:schemeClr val="bg1">
                  <a:alpha val="70000"/>
                </a:schemeClr>
              </a:solidFill>
              <a:ea typeface="Lato Light" panose="020F0502020204030203" pitchFamily="34" charset="0"/>
              <a:cs typeface="Lato Light" panose="020F0502020204030203" pitchFamily="34" charset="0"/>
            </a:endParaRPr>
          </a:p>
        </p:txBody>
      </p:sp>
      <p:sp>
        <p:nvSpPr>
          <p:cNvPr id="36" name="Rectangle 8"/>
          <p:cNvSpPr/>
          <p:nvPr/>
        </p:nvSpPr>
        <p:spPr>
          <a:xfrm>
            <a:off x="9382419" y="7088979"/>
            <a:ext cx="3723987" cy="1575816"/>
          </a:xfrm>
          <a:prstGeom prst="rect">
            <a:avLst/>
          </a:prstGeom>
        </p:spPr>
        <p:txBody>
          <a:bodyPr wrap="square">
            <a:spAutoFit/>
          </a:bodyPr>
          <a:lstStyle/>
          <a:p>
            <a:pPr algn="ctr">
              <a:lnSpc>
                <a:spcPct val="120000"/>
              </a:lnSpc>
              <a:spcBef>
                <a:spcPts val="1200"/>
              </a:spcBef>
            </a:pPr>
            <a:r>
              <a:rPr lang="es-ES" altLang="zh-CN" sz="2400" smtClean="0">
                <a:solidFill>
                  <a:schemeClr val="bg1"/>
                </a:solidFill>
                <a:ea typeface="Lato Light" panose="020F0502020204030203" pitchFamily="34" charset="0"/>
                <a:cs typeface="Lato Light" panose="020F0502020204030203" pitchFamily="34" charset="0"/>
              </a:rPr>
              <a:t>Creative</a:t>
            </a:r>
          </a:p>
          <a:p>
            <a:pPr algn="ctr">
              <a:lnSpc>
                <a:spcPct val="120000"/>
              </a:lnSpc>
              <a:spcBef>
                <a:spcPts val="1200"/>
              </a:spcBef>
            </a:pPr>
            <a:r>
              <a:rPr lang="es-ES" altLang="zh-CN" sz="1200" smtClean="0">
                <a:solidFill>
                  <a:schemeClr val="bg1">
                    <a:alpha val="70000"/>
                  </a:schemeClr>
                </a:solidFill>
                <a:ea typeface="Lato Light" panose="020F0502020204030203" pitchFamily="34" charset="0"/>
                <a:cs typeface="Lato Light" panose="020F0502020204030203" pitchFamily="34" charset="0"/>
              </a:rPr>
              <a:t>Lorem </a:t>
            </a:r>
            <a:r>
              <a:rPr lang="es-ES" altLang="zh-CN" sz="1200" dirty="0" smtClean="0">
                <a:solidFill>
                  <a:schemeClr val="bg1">
                    <a:alpha val="70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alpha val="70000"/>
                  </a:schemeClr>
                </a:solidFill>
                <a:ea typeface="Lato Light" panose="020F0502020204030203" pitchFamily="34" charset="0"/>
                <a:cs typeface="Lato Light" panose="020F0502020204030203" pitchFamily="34" charset="0"/>
              </a:rPr>
              <a:t>. </a:t>
            </a:r>
            <a:r>
              <a:rPr lang="es-ES" altLang="zh-CN" sz="1200" dirty="0" smtClean="0">
                <a:solidFill>
                  <a:schemeClr val="bg1">
                    <a:alpha val="70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alpha val="70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alpha val="70000"/>
                  </a:schemeClr>
                </a:solidFill>
                <a:ea typeface="Lato Light" panose="020F0502020204030203" pitchFamily="34" charset="0"/>
                <a:cs typeface="Lato Light" panose="020F0502020204030203" pitchFamily="34" charset="0"/>
              </a:rPr>
              <a:t>. </a:t>
            </a:r>
            <a:endParaRPr lang="es-ES" altLang="zh-CN" sz="1200" smtClean="0">
              <a:solidFill>
                <a:schemeClr val="bg1">
                  <a:alpha val="70000"/>
                </a:schemeClr>
              </a:solidFill>
              <a:ea typeface="Lato Light" panose="020F0502020204030203" pitchFamily="34" charset="0"/>
              <a:cs typeface="Lato Light" panose="020F0502020204030203" pitchFamily="34" charset="0"/>
            </a:endParaRPr>
          </a:p>
        </p:txBody>
      </p:sp>
      <p:sp>
        <p:nvSpPr>
          <p:cNvPr id="37" name="Rectangle 8"/>
          <p:cNvSpPr/>
          <p:nvPr/>
        </p:nvSpPr>
        <p:spPr>
          <a:xfrm>
            <a:off x="13581659" y="4148957"/>
            <a:ext cx="3723987" cy="1575816"/>
          </a:xfrm>
          <a:prstGeom prst="rect">
            <a:avLst/>
          </a:prstGeom>
        </p:spPr>
        <p:txBody>
          <a:bodyPr wrap="square">
            <a:spAutoFit/>
          </a:bodyPr>
          <a:lstStyle/>
          <a:p>
            <a:pPr algn="ctr">
              <a:lnSpc>
                <a:spcPct val="120000"/>
              </a:lnSpc>
              <a:spcBef>
                <a:spcPts val="1200"/>
              </a:spcBef>
            </a:pPr>
            <a:r>
              <a:rPr lang="es-ES" altLang="zh-CN" sz="2400" smtClean="0">
                <a:solidFill>
                  <a:schemeClr val="bg1"/>
                </a:solidFill>
                <a:ea typeface="Lato Light" panose="020F0502020204030203" pitchFamily="34" charset="0"/>
                <a:cs typeface="Lato Light" panose="020F0502020204030203" pitchFamily="34" charset="0"/>
              </a:rPr>
              <a:t>Flexible</a:t>
            </a:r>
          </a:p>
          <a:p>
            <a:pPr algn="ctr">
              <a:lnSpc>
                <a:spcPct val="120000"/>
              </a:lnSpc>
              <a:spcBef>
                <a:spcPts val="1200"/>
              </a:spcBef>
            </a:pPr>
            <a:r>
              <a:rPr lang="es-ES" altLang="zh-CN" sz="1200" smtClean="0">
                <a:solidFill>
                  <a:schemeClr val="bg1">
                    <a:alpha val="70000"/>
                  </a:schemeClr>
                </a:solidFill>
                <a:ea typeface="Lato Light" panose="020F0502020204030203" pitchFamily="34" charset="0"/>
                <a:cs typeface="Lato Light" panose="020F0502020204030203" pitchFamily="34" charset="0"/>
              </a:rPr>
              <a:t>Lorem </a:t>
            </a:r>
            <a:r>
              <a:rPr lang="es-ES" altLang="zh-CN" sz="1200" dirty="0" smtClean="0">
                <a:solidFill>
                  <a:schemeClr val="bg1">
                    <a:alpha val="70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alpha val="70000"/>
                  </a:schemeClr>
                </a:solidFill>
                <a:ea typeface="Lato Light" panose="020F0502020204030203" pitchFamily="34" charset="0"/>
                <a:cs typeface="Lato Light" panose="020F0502020204030203" pitchFamily="34" charset="0"/>
              </a:rPr>
              <a:t>. </a:t>
            </a:r>
            <a:r>
              <a:rPr lang="es-ES" altLang="zh-CN" sz="1200" dirty="0" smtClean="0">
                <a:solidFill>
                  <a:schemeClr val="bg1">
                    <a:alpha val="70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alpha val="70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alpha val="70000"/>
                  </a:schemeClr>
                </a:solidFill>
                <a:ea typeface="Lato Light" panose="020F0502020204030203" pitchFamily="34" charset="0"/>
                <a:cs typeface="Lato Light" panose="020F0502020204030203" pitchFamily="34" charset="0"/>
              </a:rPr>
              <a:t>. </a:t>
            </a:r>
            <a:endParaRPr lang="es-ES" altLang="zh-CN" sz="1200" smtClean="0">
              <a:solidFill>
                <a:schemeClr val="bg1">
                  <a:alpha val="70000"/>
                </a:schemeClr>
              </a:solidFill>
              <a:ea typeface="Lato Light" panose="020F0502020204030203" pitchFamily="34" charset="0"/>
              <a:cs typeface="Lato Light" panose="020F0502020204030203" pitchFamily="34"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Tree>
    <p:extLst>
      <p:ext uri="{BB962C8B-B14F-4D97-AF65-F5344CB8AC3E}">
        <p14:creationId xmlns:p14="http://schemas.microsoft.com/office/powerpoint/2010/main" val="5960303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26"/>
                                        </p:tgtEl>
                                        <p:attrNameLst>
                                          <p:attrName>style.visibility</p:attrName>
                                        </p:attrNameLst>
                                      </p:cBhvr>
                                      <p:to>
                                        <p:strVal val="visible"/>
                                      </p:to>
                                    </p:set>
                                    <p:anim to="" calcmode="lin" valueType="num">
                                      <p:cBhvr>
                                        <p:cTn id="7" dur="700" fill="hold">
                                          <p:stCondLst>
                                            <p:cond delay="0"/>
                                          </p:stCondLst>
                                        </p:cTn>
                                        <p:tgtEl>
                                          <p:spTgt spid="26"/>
                                        </p:tgtEl>
                                        <p:attrNameLst>
                                          <p:attrName>ppt_x</p:attrName>
                                        </p:attrNameLst>
                                      </p:cBhvr>
                                      <p:tavLst>
                                        <p:tav tm="0" fmla="#ppt_x-#ppt_w*1.2*((1.5-1.5*$)^3-(1.5-1.5*$)^2)">
                                          <p:val>
                                            <p:strVal val="0"/>
                                          </p:val>
                                        </p:tav>
                                        <p:tav tm="100000">
                                          <p:val>
                                            <p:strVal val="1"/>
                                          </p:val>
                                        </p:tav>
                                      </p:tavLst>
                                    </p:anim>
                                    <p:anim to="" calcmode="lin" valueType="num">
                                      <p:cBhvr>
                                        <p:cTn id="8" dur="700" fill="hold">
                                          <p:stCondLst>
                                            <p:cond delay="0"/>
                                          </p:stCondLst>
                                        </p:cTn>
                                        <p:tgtEl>
                                          <p:spTgt spid="26"/>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9" dur="700" fill="hold">
                                          <p:stCondLst>
                                            <p:cond delay="0"/>
                                          </p:stCondLst>
                                        </p:cTn>
                                        <p:tgtEl>
                                          <p:spTgt spid="26"/>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0" fill="hold">
                            <p:stCondLst>
                              <p:cond delay="1225"/>
                            </p:stCondLst>
                            <p:childTnLst>
                              <p:par>
                                <p:cTn id="11" presetID="2" presetClass="entr" presetSubtype="4" decel="100000"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1000" fill="hold"/>
                                        <p:tgtEl>
                                          <p:spTgt spid="2"/>
                                        </p:tgtEl>
                                        <p:attrNameLst>
                                          <p:attrName>ppt_x</p:attrName>
                                        </p:attrNameLst>
                                      </p:cBhvr>
                                      <p:tavLst>
                                        <p:tav tm="0">
                                          <p:val>
                                            <p:strVal val="#ppt_x"/>
                                          </p:val>
                                        </p:tav>
                                        <p:tav tm="100000">
                                          <p:val>
                                            <p:strVal val="#ppt_x"/>
                                          </p:val>
                                        </p:tav>
                                      </p:tavLst>
                                    </p:anim>
                                    <p:anim calcmode="lin" valueType="num">
                                      <p:cBhvr additive="base">
                                        <p:cTn id="14" dur="1000" fill="hold"/>
                                        <p:tgtEl>
                                          <p:spTgt spid="2"/>
                                        </p:tgtEl>
                                        <p:attrNameLst>
                                          <p:attrName>ppt_y</p:attrName>
                                        </p:attrNameLst>
                                      </p:cBhvr>
                                      <p:tavLst>
                                        <p:tav tm="0">
                                          <p:val>
                                            <p:strVal val="1+#ppt_h/2"/>
                                          </p:val>
                                        </p:tav>
                                        <p:tav tm="100000">
                                          <p:val>
                                            <p:strVal val="#ppt_y"/>
                                          </p:val>
                                        </p:tav>
                                      </p:tavLst>
                                    </p:anim>
                                  </p:childTnLst>
                                </p:cTn>
                              </p:par>
                            </p:childTnLst>
                          </p:cTn>
                        </p:par>
                        <p:par>
                          <p:cTn id="15" fill="hold">
                            <p:stCondLst>
                              <p:cond delay="2225"/>
                            </p:stCondLst>
                            <p:childTnLst>
                              <p:par>
                                <p:cTn id="16" presetID="10" presetClass="entr" presetSubtype="0" fill="hold" grpId="0" nodeType="after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fade">
                                      <p:cBhvr>
                                        <p:cTn id="18" dur="500"/>
                                        <p:tgtEl>
                                          <p:spTgt spid="28"/>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9"/>
                                        </p:tgtEl>
                                        <p:attrNameLst>
                                          <p:attrName>style.visibility</p:attrName>
                                        </p:attrNameLst>
                                      </p:cBhvr>
                                      <p:to>
                                        <p:strVal val="visible"/>
                                      </p:to>
                                    </p:set>
                                    <p:animEffect transition="in" filter="fade">
                                      <p:cBhvr>
                                        <p:cTn id="21" dur="500"/>
                                        <p:tgtEl>
                                          <p:spTgt spid="29"/>
                                        </p:tgtEl>
                                      </p:cBhvr>
                                    </p:animEffect>
                                  </p:childTnLst>
                                </p:cTn>
                              </p:par>
                            </p:childTnLst>
                          </p:cTn>
                        </p:par>
                        <p:par>
                          <p:cTn id="22" fill="hold">
                            <p:stCondLst>
                              <p:cond delay="2725"/>
                            </p:stCondLst>
                            <p:childTnLst>
                              <p:par>
                                <p:cTn id="23" presetID="2" presetClass="entr" presetSubtype="4" decel="100000"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cBhvr additive="base">
                                        <p:cTn id="25" dur="1000" fill="hold"/>
                                        <p:tgtEl>
                                          <p:spTgt spid="3"/>
                                        </p:tgtEl>
                                        <p:attrNameLst>
                                          <p:attrName>ppt_x</p:attrName>
                                        </p:attrNameLst>
                                      </p:cBhvr>
                                      <p:tavLst>
                                        <p:tav tm="0">
                                          <p:val>
                                            <p:strVal val="#ppt_x"/>
                                          </p:val>
                                        </p:tav>
                                        <p:tav tm="100000">
                                          <p:val>
                                            <p:strVal val="#ppt_x"/>
                                          </p:val>
                                        </p:tav>
                                      </p:tavLst>
                                    </p:anim>
                                    <p:anim calcmode="lin" valueType="num">
                                      <p:cBhvr additive="base">
                                        <p:cTn id="26" dur="1000" fill="hold"/>
                                        <p:tgtEl>
                                          <p:spTgt spid="3"/>
                                        </p:tgtEl>
                                        <p:attrNameLst>
                                          <p:attrName>ppt_y</p:attrName>
                                        </p:attrNameLst>
                                      </p:cBhvr>
                                      <p:tavLst>
                                        <p:tav tm="0">
                                          <p:val>
                                            <p:strVal val="1+#ppt_h/2"/>
                                          </p:val>
                                        </p:tav>
                                        <p:tav tm="100000">
                                          <p:val>
                                            <p:strVal val="#ppt_y"/>
                                          </p:val>
                                        </p:tav>
                                      </p:tavLst>
                                    </p:anim>
                                  </p:childTnLst>
                                </p:cTn>
                              </p:par>
                            </p:childTnLst>
                          </p:cTn>
                        </p:par>
                        <p:par>
                          <p:cTn id="27" fill="hold">
                            <p:stCondLst>
                              <p:cond delay="3725"/>
                            </p:stCondLst>
                            <p:childTnLst>
                              <p:par>
                                <p:cTn id="28" presetID="10" presetClass="entr" presetSubtype="0" fill="hold" grpId="0" nodeType="afterEffect">
                                  <p:stCondLst>
                                    <p:cond delay="0"/>
                                  </p:stCondLst>
                                  <p:childTnLst>
                                    <p:set>
                                      <p:cBhvr>
                                        <p:cTn id="29" dur="1" fill="hold">
                                          <p:stCondLst>
                                            <p:cond delay="0"/>
                                          </p:stCondLst>
                                        </p:cTn>
                                        <p:tgtEl>
                                          <p:spTgt spid="30"/>
                                        </p:tgtEl>
                                        <p:attrNameLst>
                                          <p:attrName>style.visibility</p:attrName>
                                        </p:attrNameLst>
                                      </p:cBhvr>
                                      <p:to>
                                        <p:strVal val="visible"/>
                                      </p:to>
                                    </p:set>
                                    <p:animEffect transition="in" filter="fade">
                                      <p:cBhvr>
                                        <p:cTn id="30" dur="500"/>
                                        <p:tgtEl>
                                          <p:spTgt spid="30"/>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35"/>
                                        </p:tgtEl>
                                        <p:attrNameLst>
                                          <p:attrName>style.visibility</p:attrName>
                                        </p:attrNameLst>
                                      </p:cBhvr>
                                      <p:to>
                                        <p:strVal val="visible"/>
                                      </p:to>
                                    </p:set>
                                    <p:animEffect transition="in" filter="fade">
                                      <p:cBhvr>
                                        <p:cTn id="33" dur="500"/>
                                        <p:tgtEl>
                                          <p:spTgt spid="35"/>
                                        </p:tgtEl>
                                      </p:cBhvr>
                                    </p:animEffect>
                                  </p:childTnLst>
                                </p:cTn>
                              </p:par>
                            </p:childTnLst>
                          </p:cTn>
                        </p:par>
                        <p:par>
                          <p:cTn id="34" fill="hold">
                            <p:stCondLst>
                              <p:cond delay="4225"/>
                            </p:stCondLst>
                            <p:childTnLst>
                              <p:par>
                                <p:cTn id="35" presetID="2" presetClass="entr" presetSubtype="4" decel="100000" fill="hold" nodeType="afterEffect">
                                  <p:stCondLst>
                                    <p:cond delay="0"/>
                                  </p:stCondLst>
                                  <p:childTnLst>
                                    <p:set>
                                      <p:cBhvr>
                                        <p:cTn id="36" dur="1" fill="hold">
                                          <p:stCondLst>
                                            <p:cond delay="0"/>
                                          </p:stCondLst>
                                        </p:cTn>
                                        <p:tgtEl>
                                          <p:spTgt spid="4"/>
                                        </p:tgtEl>
                                        <p:attrNameLst>
                                          <p:attrName>style.visibility</p:attrName>
                                        </p:attrNameLst>
                                      </p:cBhvr>
                                      <p:to>
                                        <p:strVal val="visible"/>
                                      </p:to>
                                    </p:set>
                                    <p:anim calcmode="lin" valueType="num">
                                      <p:cBhvr additive="base">
                                        <p:cTn id="37" dur="1000" fill="hold"/>
                                        <p:tgtEl>
                                          <p:spTgt spid="4"/>
                                        </p:tgtEl>
                                        <p:attrNameLst>
                                          <p:attrName>ppt_x</p:attrName>
                                        </p:attrNameLst>
                                      </p:cBhvr>
                                      <p:tavLst>
                                        <p:tav tm="0">
                                          <p:val>
                                            <p:strVal val="#ppt_x"/>
                                          </p:val>
                                        </p:tav>
                                        <p:tav tm="100000">
                                          <p:val>
                                            <p:strVal val="#ppt_x"/>
                                          </p:val>
                                        </p:tav>
                                      </p:tavLst>
                                    </p:anim>
                                    <p:anim calcmode="lin" valueType="num">
                                      <p:cBhvr additive="base">
                                        <p:cTn id="38" dur="1000" fill="hold"/>
                                        <p:tgtEl>
                                          <p:spTgt spid="4"/>
                                        </p:tgtEl>
                                        <p:attrNameLst>
                                          <p:attrName>ppt_y</p:attrName>
                                        </p:attrNameLst>
                                      </p:cBhvr>
                                      <p:tavLst>
                                        <p:tav tm="0">
                                          <p:val>
                                            <p:strVal val="1+#ppt_h/2"/>
                                          </p:val>
                                        </p:tav>
                                        <p:tav tm="100000">
                                          <p:val>
                                            <p:strVal val="#ppt_y"/>
                                          </p:val>
                                        </p:tav>
                                      </p:tavLst>
                                    </p:anim>
                                  </p:childTnLst>
                                </p:cTn>
                              </p:par>
                            </p:childTnLst>
                          </p:cTn>
                        </p:par>
                        <p:par>
                          <p:cTn id="39" fill="hold">
                            <p:stCondLst>
                              <p:cond delay="5225"/>
                            </p:stCondLst>
                            <p:childTnLst>
                              <p:par>
                                <p:cTn id="40" presetID="10" presetClass="entr" presetSubtype="0" fill="hold" grpId="0" nodeType="afterEffect">
                                  <p:stCondLst>
                                    <p:cond delay="0"/>
                                  </p:stCondLst>
                                  <p:childTnLst>
                                    <p:set>
                                      <p:cBhvr>
                                        <p:cTn id="41" dur="1" fill="hold">
                                          <p:stCondLst>
                                            <p:cond delay="0"/>
                                          </p:stCondLst>
                                        </p:cTn>
                                        <p:tgtEl>
                                          <p:spTgt spid="31"/>
                                        </p:tgtEl>
                                        <p:attrNameLst>
                                          <p:attrName>style.visibility</p:attrName>
                                        </p:attrNameLst>
                                      </p:cBhvr>
                                      <p:to>
                                        <p:strVal val="visible"/>
                                      </p:to>
                                    </p:set>
                                    <p:animEffect transition="in" filter="fade">
                                      <p:cBhvr>
                                        <p:cTn id="42" dur="500"/>
                                        <p:tgtEl>
                                          <p:spTgt spid="31"/>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36"/>
                                        </p:tgtEl>
                                        <p:attrNameLst>
                                          <p:attrName>style.visibility</p:attrName>
                                        </p:attrNameLst>
                                      </p:cBhvr>
                                      <p:to>
                                        <p:strVal val="visible"/>
                                      </p:to>
                                    </p:set>
                                    <p:animEffect transition="in" filter="fade">
                                      <p:cBhvr>
                                        <p:cTn id="45" dur="500"/>
                                        <p:tgtEl>
                                          <p:spTgt spid="36"/>
                                        </p:tgtEl>
                                      </p:cBhvr>
                                    </p:animEffect>
                                  </p:childTnLst>
                                </p:cTn>
                              </p:par>
                            </p:childTnLst>
                          </p:cTn>
                        </p:par>
                        <p:par>
                          <p:cTn id="46" fill="hold">
                            <p:stCondLst>
                              <p:cond delay="5725"/>
                            </p:stCondLst>
                            <p:childTnLst>
                              <p:par>
                                <p:cTn id="47" presetID="2" presetClass="entr" presetSubtype="4" decel="100000" fill="hold" nodeType="afterEffect">
                                  <p:stCondLst>
                                    <p:cond delay="0"/>
                                  </p:stCondLst>
                                  <p:childTnLst>
                                    <p:set>
                                      <p:cBhvr>
                                        <p:cTn id="48" dur="1" fill="hold">
                                          <p:stCondLst>
                                            <p:cond delay="0"/>
                                          </p:stCondLst>
                                        </p:cTn>
                                        <p:tgtEl>
                                          <p:spTgt spid="5"/>
                                        </p:tgtEl>
                                        <p:attrNameLst>
                                          <p:attrName>style.visibility</p:attrName>
                                        </p:attrNameLst>
                                      </p:cBhvr>
                                      <p:to>
                                        <p:strVal val="visible"/>
                                      </p:to>
                                    </p:set>
                                    <p:anim calcmode="lin" valueType="num">
                                      <p:cBhvr additive="base">
                                        <p:cTn id="49" dur="1000" fill="hold"/>
                                        <p:tgtEl>
                                          <p:spTgt spid="5"/>
                                        </p:tgtEl>
                                        <p:attrNameLst>
                                          <p:attrName>ppt_x</p:attrName>
                                        </p:attrNameLst>
                                      </p:cBhvr>
                                      <p:tavLst>
                                        <p:tav tm="0">
                                          <p:val>
                                            <p:strVal val="#ppt_x"/>
                                          </p:val>
                                        </p:tav>
                                        <p:tav tm="100000">
                                          <p:val>
                                            <p:strVal val="#ppt_x"/>
                                          </p:val>
                                        </p:tav>
                                      </p:tavLst>
                                    </p:anim>
                                    <p:anim calcmode="lin" valueType="num">
                                      <p:cBhvr additive="base">
                                        <p:cTn id="50" dur="1000" fill="hold"/>
                                        <p:tgtEl>
                                          <p:spTgt spid="5"/>
                                        </p:tgtEl>
                                        <p:attrNameLst>
                                          <p:attrName>ppt_y</p:attrName>
                                        </p:attrNameLst>
                                      </p:cBhvr>
                                      <p:tavLst>
                                        <p:tav tm="0">
                                          <p:val>
                                            <p:strVal val="1+#ppt_h/2"/>
                                          </p:val>
                                        </p:tav>
                                        <p:tav tm="100000">
                                          <p:val>
                                            <p:strVal val="#ppt_y"/>
                                          </p:val>
                                        </p:tav>
                                      </p:tavLst>
                                    </p:anim>
                                  </p:childTnLst>
                                </p:cTn>
                              </p:par>
                            </p:childTnLst>
                          </p:cTn>
                        </p:par>
                        <p:par>
                          <p:cTn id="51" fill="hold">
                            <p:stCondLst>
                              <p:cond delay="6725"/>
                            </p:stCondLst>
                            <p:childTnLst>
                              <p:par>
                                <p:cTn id="52" presetID="10" presetClass="entr" presetSubtype="0" fill="hold" grpId="0" nodeType="afterEffect">
                                  <p:stCondLst>
                                    <p:cond delay="0"/>
                                  </p:stCondLst>
                                  <p:childTnLst>
                                    <p:set>
                                      <p:cBhvr>
                                        <p:cTn id="53" dur="1" fill="hold">
                                          <p:stCondLst>
                                            <p:cond delay="0"/>
                                          </p:stCondLst>
                                        </p:cTn>
                                        <p:tgtEl>
                                          <p:spTgt spid="32"/>
                                        </p:tgtEl>
                                        <p:attrNameLst>
                                          <p:attrName>style.visibility</p:attrName>
                                        </p:attrNameLst>
                                      </p:cBhvr>
                                      <p:to>
                                        <p:strVal val="visible"/>
                                      </p:to>
                                    </p:set>
                                    <p:animEffect transition="in" filter="fade">
                                      <p:cBhvr>
                                        <p:cTn id="54" dur="500"/>
                                        <p:tgtEl>
                                          <p:spTgt spid="32"/>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37"/>
                                        </p:tgtEl>
                                        <p:attrNameLst>
                                          <p:attrName>style.visibility</p:attrName>
                                        </p:attrNameLst>
                                      </p:cBhvr>
                                      <p:to>
                                        <p:strVal val="visible"/>
                                      </p:to>
                                    </p:set>
                                    <p:animEffect transition="in" filter="fade">
                                      <p:cBhvr>
                                        <p:cTn id="57"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animBg="1"/>
      <p:bldP spid="28" grpId="0" animBg="1"/>
      <p:bldP spid="26" grpId="0"/>
      <p:bldP spid="29" grpId="0"/>
      <p:bldP spid="35" grpId="0"/>
      <p:bldP spid="36" grpId="0"/>
      <p:bldP spid="37"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Box 17"/>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Portfolio</a:t>
            </a:r>
          </a:p>
        </p:txBody>
      </p:sp>
      <p:sp>
        <p:nvSpPr>
          <p:cNvPr id="19" name="Rectangle 8"/>
          <p:cNvSpPr/>
          <p:nvPr/>
        </p:nvSpPr>
        <p:spPr>
          <a:xfrm>
            <a:off x="2241754" y="3297634"/>
            <a:ext cx="13804492" cy="757130"/>
          </a:xfrm>
          <a:prstGeom prst="rect">
            <a:avLst/>
          </a:prstGeom>
        </p:spPr>
        <p:txBody>
          <a:bodyPr wrap="square">
            <a:spAutoFit/>
          </a:bodyPr>
          <a:lstStyle/>
          <a:p>
            <a:pPr algn="ct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20" name="Picture Placeholder 19"/>
          <p:cNvSpPr>
            <a:spLocks noGrp="1"/>
          </p:cNvSpPr>
          <p:nvPr>
            <p:ph type="pic" sz="quarter" idx="10"/>
          </p:nvPr>
        </p:nvSpPr>
        <p:spPr/>
      </p:sp>
      <p:sp>
        <p:nvSpPr>
          <p:cNvPr id="21" name="Picture Placeholder 20"/>
          <p:cNvSpPr>
            <a:spLocks noGrp="1"/>
          </p:cNvSpPr>
          <p:nvPr>
            <p:ph type="pic" sz="quarter" idx="11"/>
          </p:nvPr>
        </p:nvSpPr>
        <p:spPr/>
      </p:sp>
      <p:sp>
        <p:nvSpPr>
          <p:cNvPr id="22" name="Picture Placeholder 21"/>
          <p:cNvSpPr>
            <a:spLocks noGrp="1"/>
          </p:cNvSpPr>
          <p:nvPr>
            <p:ph type="pic" sz="quarter" idx="12"/>
          </p:nvPr>
        </p:nvSpPr>
        <p:spPr/>
      </p:sp>
      <p:sp>
        <p:nvSpPr>
          <p:cNvPr id="23" name="Picture Placeholder 22"/>
          <p:cNvSpPr>
            <a:spLocks noGrp="1"/>
          </p:cNvSpPr>
          <p:nvPr>
            <p:ph type="pic" sz="quarter" idx="13"/>
          </p:nvPr>
        </p:nvSpPr>
        <p:spPr/>
      </p:sp>
      <p:sp>
        <p:nvSpPr>
          <p:cNvPr id="24" name="Picture Placeholder 23"/>
          <p:cNvSpPr>
            <a:spLocks noGrp="1"/>
          </p:cNvSpPr>
          <p:nvPr>
            <p:ph type="pic" sz="quarter" idx="14"/>
          </p:nvPr>
        </p:nvSpPr>
        <p:spPr/>
      </p:sp>
      <p:sp>
        <p:nvSpPr>
          <p:cNvPr id="25" name="Picture Placeholder 24"/>
          <p:cNvSpPr>
            <a:spLocks noGrp="1"/>
          </p:cNvSpPr>
          <p:nvPr>
            <p:ph type="pic" sz="quarter" idx="15"/>
          </p:nvPr>
        </p:nvSpPr>
        <p:spPr/>
      </p:sp>
      <p:sp>
        <p:nvSpPr>
          <p:cNvPr id="26" name="Picture Placeholder 25"/>
          <p:cNvSpPr>
            <a:spLocks noGrp="1"/>
          </p:cNvSpPr>
          <p:nvPr>
            <p:ph type="pic" sz="quarter" idx="16"/>
          </p:nvPr>
        </p:nvSpPr>
        <p:spPr/>
      </p:sp>
      <p:sp>
        <p:nvSpPr>
          <p:cNvPr id="27" name="Picture Placeholder 26"/>
          <p:cNvSpPr>
            <a:spLocks noGrp="1"/>
          </p:cNvSpPr>
          <p:nvPr>
            <p:ph type="pic" sz="quarter" idx="17"/>
          </p:nvPr>
        </p:nvSpPr>
        <p:spPr/>
      </p:sp>
      <p:sp>
        <p:nvSpPr>
          <p:cNvPr id="28" name="Picture Placeholder 27"/>
          <p:cNvSpPr>
            <a:spLocks noGrp="1"/>
          </p:cNvSpPr>
          <p:nvPr>
            <p:ph type="pic" sz="quarter" idx="18"/>
          </p:nvPr>
        </p:nvSpPr>
        <p:spPr/>
      </p:sp>
      <p:sp>
        <p:nvSpPr>
          <p:cNvPr id="29" name="Picture Placeholder 28"/>
          <p:cNvSpPr>
            <a:spLocks noGrp="1"/>
          </p:cNvSpPr>
          <p:nvPr>
            <p:ph type="pic" sz="quarter" idx="19"/>
          </p:nvPr>
        </p:nvSpPr>
        <p:spPr/>
      </p:sp>
      <p:sp>
        <p:nvSpPr>
          <p:cNvPr id="30" name="Picture Placeholder 29"/>
          <p:cNvSpPr>
            <a:spLocks noGrp="1"/>
          </p:cNvSpPr>
          <p:nvPr>
            <p:ph type="pic" sz="quarter" idx="20"/>
          </p:nvPr>
        </p:nvSpPr>
        <p:spPr/>
      </p:sp>
      <p:sp>
        <p:nvSpPr>
          <p:cNvPr id="31" name="Picture Placeholder 30"/>
          <p:cNvSpPr>
            <a:spLocks noGrp="1"/>
          </p:cNvSpPr>
          <p:nvPr>
            <p:ph type="pic" sz="quarter" idx="21"/>
          </p:nvPr>
        </p:nvSpPr>
        <p:spPr/>
      </p:sp>
      <p:sp>
        <p:nvSpPr>
          <p:cNvPr id="32" name="Picture Placeholder 31"/>
          <p:cNvSpPr>
            <a:spLocks noGrp="1"/>
          </p:cNvSpPr>
          <p:nvPr>
            <p:ph type="pic" sz="quarter" idx="22"/>
          </p:nvPr>
        </p:nvSpPr>
        <p:spPr/>
      </p:sp>
      <p:sp>
        <p:nvSpPr>
          <p:cNvPr id="33" name="Picture Placeholder 32"/>
          <p:cNvSpPr>
            <a:spLocks noGrp="1"/>
          </p:cNvSpPr>
          <p:nvPr>
            <p:ph type="pic" sz="quarter" idx="23"/>
          </p:nvPr>
        </p:nvSpPr>
        <p:spPr/>
      </p:sp>
    </p:spTree>
    <p:extLst>
      <p:ext uri="{BB962C8B-B14F-4D97-AF65-F5344CB8AC3E}">
        <p14:creationId xmlns:p14="http://schemas.microsoft.com/office/powerpoint/2010/main" val="17362333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18"/>
                                        </p:tgtEl>
                                        <p:attrNameLst>
                                          <p:attrName>style.visibility</p:attrName>
                                        </p:attrNameLst>
                                      </p:cBhvr>
                                      <p:to>
                                        <p:strVal val="visible"/>
                                      </p:to>
                                    </p:set>
                                    <p:anim to="" calcmode="lin" valueType="num">
                                      <p:cBhvr>
                                        <p:cTn id="7" dur="700" fill="hold">
                                          <p:stCondLst>
                                            <p:cond delay="0"/>
                                          </p:stCondLst>
                                        </p:cTn>
                                        <p:tgtEl>
                                          <p:spTgt spid="18"/>
                                        </p:tgtEl>
                                        <p:attrNameLst>
                                          <p:attrName>ppt_x</p:attrName>
                                        </p:attrNameLst>
                                      </p:cBhvr>
                                      <p:tavLst>
                                        <p:tav tm="0" fmla="#ppt_x-#ppt_w*1.2*((1.5-1.5*$)^3-(1.5-1.5*$)^2)">
                                          <p:val>
                                            <p:strVal val="0"/>
                                          </p:val>
                                        </p:tav>
                                        <p:tav tm="100000">
                                          <p:val>
                                            <p:strVal val="1"/>
                                          </p:val>
                                        </p:tav>
                                      </p:tavLst>
                                    </p:anim>
                                    <p:anim to="" calcmode="lin" valueType="num">
                                      <p:cBhvr>
                                        <p:cTn id="8" dur="700" fill="hold">
                                          <p:stCondLst>
                                            <p:cond delay="0"/>
                                          </p:stCondLst>
                                        </p:cTn>
                                        <p:tgtEl>
                                          <p:spTgt spid="18"/>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9" dur="700" fill="hold">
                                          <p:stCondLst>
                                            <p:cond delay="0"/>
                                          </p:stCondLst>
                                        </p:cTn>
                                        <p:tgtEl>
                                          <p:spTgt spid="18"/>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0" fill="hold">
                            <p:stCondLst>
                              <p:cond delay="1225"/>
                            </p:stCondLst>
                            <p:childTnLst>
                              <p:par>
                                <p:cTn id="11" presetID="10" presetClass="entr" presetSubtype="0" fill="hold" grpId="0" nodeType="afterEffect">
                                  <p:stCondLst>
                                    <p:cond delay="0"/>
                                  </p:stCondLst>
                                  <p:childTnLst>
                                    <p:set>
                                      <p:cBhvr>
                                        <p:cTn id="12" dur="1" fill="hold">
                                          <p:stCondLst>
                                            <p:cond delay="0"/>
                                          </p:stCondLst>
                                        </p:cTn>
                                        <p:tgtEl>
                                          <p:spTgt spid="19"/>
                                        </p:tgtEl>
                                        <p:attrNameLst>
                                          <p:attrName>style.visibility</p:attrName>
                                        </p:attrNameLst>
                                      </p:cBhvr>
                                      <p:to>
                                        <p:strVal val="visible"/>
                                      </p:to>
                                    </p:set>
                                    <p:animEffect transition="in" filter="fade">
                                      <p:cBhvr>
                                        <p:cTn id="13" dur="500"/>
                                        <p:tgtEl>
                                          <p:spTgt spid="19"/>
                                        </p:tgtEl>
                                      </p:cBhvr>
                                    </p:animEffect>
                                  </p:childTnLst>
                                </p:cTn>
                              </p:par>
                            </p:childTnLst>
                          </p:cTn>
                        </p:par>
                        <p:par>
                          <p:cTn id="14" fill="hold">
                            <p:stCondLst>
                              <p:cond delay="1725"/>
                            </p:stCondLst>
                            <p:childTnLst>
                              <p:par>
                                <p:cTn id="15" presetID="2" presetClass="entr" presetSubtype="4" decel="100000" fill="hold" nodeType="after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additive="base">
                                        <p:cTn id="17" dur="1000" fill="hold"/>
                                        <p:tgtEl>
                                          <p:spTgt spid="20"/>
                                        </p:tgtEl>
                                        <p:attrNameLst>
                                          <p:attrName>ppt_x</p:attrName>
                                        </p:attrNameLst>
                                      </p:cBhvr>
                                      <p:tavLst>
                                        <p:tav tm="0">
                                          <p:val>
                                            <p:strVal val="#ppt_x"/>
                                          </p:val>
                                        </p:tav>
                                        <p:tav tm="100000">
                                          <p:val>
                                            <p:strVal val="#ppt_x"/>
                                          </p:val>
                                        </p:tav>
                                      </p:tavLst>
                                    </p:anim>
                                    <p:anim calcmode="lin" valueType="num">
                                      <p:cBhvr additive="base">
                                        <p:cTn id="18" dur="1000" fill="hold"/>
                                        <p:tgtEl>
                                          <p:spTgt spid="20"/>
                                        </p:tgtEl>
                                        <p:attrNameLst>
                                          <p:attrName>ppt_y</p:attrName>
                                        </p:attrNameLst>
                                      </p:cBhvr>
                                      <p:tavLst>
                                        <p:tav tm="0">
                                          <p:val>
                                            <p:strVal val="1+#ppt_h/2"/>
                                          </p:val>
                                        </p:tav>
                                        <p:tav tm="100000">
                                          <p:val>
                                            <p:strVal val="#ppt_y"/>
                                          </p:val>
                                        </p:tav>
                                      </p:tavLst>
                                    </p:anim>
                                  </p:childTnLst>
                                </p:cTn>
                              </p:par>
                              <p:par>
                                <p:cTn id="19" presetID="2" presetClass="entr" presetSubtype="4" decel="100000" fill="hold" nodeType="withEffect">
                                  <p:stCondLst>
                                    <p:cond delay="100"/>
                                  </p:stCondLst>
                                  <p:childTnLst>
                                    <p:set>
                                      <p:cBhvr>
                                        <p:cTn id="20" dur="1" fill="hold">
                                          <p:stCondLst>
                                            <p:cond delay="0"/>
                                          </p:stCondLst>
                                        </p:cTn>
                                        <p:tgtEl>
                                          <p:spTgt spid="21"/>
                                        </p:tgtEl>
                                        <p:attrNameLst>
                                          <p:attrName>style.visibility</p:attrName>
                                        </p:attrNameLst>
                                      </p:cBhvr>
                                      <p:to>
                                        <p:strVal val="visible"/>
                                      </p:to>
                                    </p:set>
                                    <p:anim calcmode="lin" valueType="num">
                                      <p:cBhvr additive="base">
                                        <p:cTn id="21" dur="1000" fill="hold"/>
                                        <p:tgtEl>
                                          <p:spTgt spid="21"/>
                                        </p:tgtEl>
                                        <p:attrNameLst>
                                          <p:attrName>ppt_x</p:attrName>
                                        </p:attrNameLst>
                                      </p:cBhvr>
                                      <p:tavLst>
                                        <p:tav tm="0">
                                          <p:val>
                                            <p:strVal val="#ppt_x"/>
                                          </p:val>
                                        </p:tav>
                                        <p:tav tm="100000">
                                          <p:val>
                                            <p:strVal val="#ppt_x"/>
                                          </p:val>
                                        </p:tav>
                                      </p:tavLst>
                                    </p:anim>
                                    <p:anim calcmode="lin" valueType="num">
                                      <p:cBhvr additive="base">
                                        <p:cTn id="22" dur="1000" fill="hold"/>
                                        <p:tgtEl>
                                          <p:spTgt spid="21"/>
                                        </p:tgtEl>
                                        <p:attrNameLst>
                                          <p:attrName>ppt_y</p:attrName>
                                        </p:attrNameLst>
                                      </p:cBhvr>
                                      <p:tavLst>
                                        <p:tav tm="0">
                                          <p:val>
                                            <p:strVal val="1+#ppt_h/2"/>
                                          </p:val>
                                        </p:tav>
                                        <p:tav tm="100000">
                                          <p:val>
                                            <p:strVal val="#ppt_y"/>
                                          </p:val>
                                        </p:tav>
                                      </p:tavLst>
                                    </p:anim>
                                  </p:childTnLst>
                                </p:cTn>
                              </p:par>
                              <p:par>
                                <p:cTn id="23" presetID="2" presetClass="entr" presetSubtype="4" decel="100000" fill="hold" nodeType="withEffect">
                                  <p:stCondLst>
                                    <p:cond delay="200"/>
                                  </p:stCondLst>
                                  <p:childTnLst>
                                    <p:set>
                                      <p:cBhvr>
                                        <p:cTn id="24" dur="1" fill="hold">
                                          <p:stCondLst>
                                            <p:cond delay="0"/>
                                          </p:stCondLst>
                                        </p:cTn>
                                        <p:tgtEl>
                                          <p:spTgt spid="22"/>
                                        </p:tgtEl>
                                        <p:attrNameLst>
                                          <p:attrName>style.visibility</p:attrName>
                                        </p:attrNameLst>
                                      </p:cBhvr>
                                      <p:to>
                                        <p:strVal val="visible"/>
                                      </p:to>
                                    </p:set>
                                    <p:anim calcmode="lin" valueType="num">
                                      <p:cBhvr additive="base">
                                        <p:cTn id="25" dur="1000" fill="hold"/>
                                        <p:tgtEl>
                                          <p:spTgt spid="22"/>
                                        </p:tgtEl>
                                        <p:attrNameLst>
                                          <p:attrName>ppt_x</p:attrName>
                                        </p:attrNameLst>
                                      </p:cBhvr>
                                      <p:tavLst>
                                        <p:tav tm="0">
                                          <p:val>
                                            <p:strVal val="#ppt_x"/>
                                          </p:val>
                                        </p:tav>
                                        <p:tav tm="100000">
                                          <p:val>
                                            <p:strVal val="#ppt_x"/>
                                          </p:val>
                                        </p:tav>
                                      </p:tavLst>
                                    </p:anim>
                                    <p:anim calcmode="lin" valueType="num">
                                      <p:cBhvr additive="base">
                                        <p:cTn id="26" dur="1000" fill="hold"/>
                                        <p:tgtEl>
                                          <p:spTgt spid="22"/>
                                        </p:tgtEl>
                                        <p:attrNameLst>
                                          <p:attrName>ppt_y</p:attrName>
                                        </p:attrNameLst>
                                      </p:cBhvr>
                                      <p:tavLst>
                                        <p:tav tm="0">
                                          <p:val>
                                            <p:strVal val="1+#ppt_h/2"/>
                                          </p:val>
                                        </p:tav>
                                        <p:tav tm="100000">
                                          <p:val>
                                            <p:strVal val="#ppt_y"/>
                                          </p:val>
                                        </p:tav>
                                      </p:tavLst>
                                    </p:anim>
                                  </p:childTnLst>
                                </p:cTn>
                              </p:par>
                              <p:par>
                                <p:cTn id="27" presetID="2" presetClass="entr" presetSubtype="4" decel="100000" fill="hold" nodeType="withEffect">
                                  <p:stCondLst>
                                    <p:cond delay="300"/>
                                  </p:stCondLst>
                                  <p:childTnLst>
                                    <p:set>
                                      <p:cBhvr>
                                        <p:cTn id="28" dur="1" fill="hold">
                                          <p:stCondLst>
                                            <p:cond delay="0"/>
                                          </p:stCondLst>
                                        </p:cTn>
                                        <p:tgtEl>
                                          <p:spTgt spid="23"/>
                                        </p:tgtEl>
                                        <p:attrNameLst>
                                          <p:attrName>style.visibility</p:attrName>
                                        </p:attrNameLst>
                                      </p:cBhvr>
                                      <p:to>
                                        <p:strVal val="visible"/>
                                      </p:to>
                                    </p:set>
                                    <p:anim calcmode="lin" valueType="num">
                                      <p:cBhvr additive="base">
                                        <p:cTn id="29" dur="1000" fill="hold"/>
                                        <p:tgtEl>
                                          <p:spTgt spid="23"/>
                                        </p:tgtEl>
                                        <p:attrNameLst>
                                          <p:attrName>ppt_x</p:attrName>
                                        </p:attrNameLst>
                                      </p:cBhvr>
                                      <p:tavLst>
                                        <p:tav tm="0">
                                          <p:val>
                                            <p:strVal val="#ppt_x"/>
                                          </p:val>
                                        </p:tav>
                                        <p:tav tm="100000">
                                          <p:val>
                                            <p:strVal val="#ppt_x"/>
                                          </p:val>
                                        </p:tav>
                                      </p:tavLst>
                                    </p:anim>
                                    <p:anim calcmode="lin" valueType="num">
                                      <p:cBhvr additive="base">
                                        <p:cTn id="30" dur="1000" fill="hold"/>
                                        <p:tgtEl>
                                          <p:spTgt spid="23"/>
                                        </p:tgtEl>
                                        <p:attrNameLst>
                                          <p:attrName>ppt_y</p:attrName>
                                        </p:attrNameLst>
                                      </p:cBhvr>
                                      <p:tavLst>
                                        <p:tav tm="0">
                                          <p:val>
                                            <p:strVal val="1+#ppt_h/2"/>
                                          </p:val>
                                        </p:tav>
                                        <p:tav tm="100000">
                                          <p:val>
                                            <p:strVal val="#ppt_y"/>
                                          </p:val>
                                        </p:tav>
                                      </p:tavLst>
                                    </p:anim>
                                  </p:childTnLst>
                                </p:cTn>
                              </p:par>
                              <p:par>
                                <p:cTn id="31" presetID="2" presetClass="entr" presetSubtype="4" decel="100000" fill="hold" nodeType="withEffect">
                                  <p:stCondLst>
                                    <p:cond delay="400"/>
                                  </p:stCondLst>
                                  <p:childTnLst>
                                    <p:set>
                                      <p:cBhvr>
                                        <p:cTn id="32" dur="1" fill="hold">
                                          <p:stCondLst>
                                            <p:cond delay="0"/>
                                          </p:stCondLst>
                                        </p:cTn>
                                        <p:tgtEl>
                                          <p:spTgt spid="24"/>
                                        </p:tgtEl>
                                        <p:attrNameLst>
                                          <p:attrName>style.visibility</p:attrName>
                                        </p:attrNameLst>
                                      </p:cBhvr>
                                      <p:to>
                                        <p:strVal val="visible"/>
                                      </p:to>
                                    </p:set>
                                    <p:anim calcmode="lin" valueType="num">
                                      <p:cBhvr additive="base">
                                        <p:cTn id="33" dur="1000" fill="hold"/>
                                        <p:tgtEl>
                                          <p:spTgt spid="24"/>
                                        </p:tgtEl>
                                        <p:attrNameLst>
                                          <p:attrName>ppt_x</p:attrName>
                                        </p:attrNameLst>
                                      </p:cBhvr>
                                      <p:tavLst>
                                        <p:tav tm="0">
                                          <p:val>
                                            <p:strVal val="#ppt_x"/>
                                          </p:val>
                                        </p:tav>
                                        <p:tav tm="100000">
                                          <p:val>
                                            <p:strVal val="#ppt_x"/>
                                          </p:val>
                                        </p:tav>
                                      </p:tavLst>
                                    </p:anim>
                                    <p:anim calcmode="lin" valueType="num">
                                      <p:cBhvr additive="base">
                                        <p:cTn id="34" dur="1000" fill="hold"/>
                                        <p:tgtEl>
                                          <p:spTgt spid="24"/>
                                        </p:tgtEl>
                                        <p:attrNameLst>
                                          <p:attrName>ppt_y</p:attrName>
                                        </p:attrNameLst>
                                      </p:cBhvr>
                                      <p:tavLst>
                                        <p:tav tm="0">
                                          <p:val>
                                            <p:strVal val="1+#ppt_h/2"/>
                                          </p:val>
                                        </p:tav>
                                        <p:tav tm="100000">
                                          <p:val>
                                            <p:strVal val="#ppt_y"/>
                                          </p:val>
                                        </p:tav>
                                      </p:tavLst>
                                    </p:anim>
                                  </p:childTnLst>
                                </p:cTn>
                              </p:par>
                              <p:par>
                                <p:cTn id="35" presetID="2" presetClass="entr" presetSubtype="4" decel="100000" fill="hold" nodeType="withEffect">
                                  <p:stCondLst>
                                    <p:cond delay="500"/>
                                  </p:stCondLst>
                                  <p:childTnLst>
                                    <p:set>
                                      <p:cBhvr>
                                        <p:cTn id="36" dur="1" fill="hold">
                                          <p:stCondLst>
                                            <p:cond delay="0"/>
                                          </p:stCondLst>
                                        </p:cTn>
                                        <p:tgtEl>
                                          <p:spTgt spid="25"/>
                                        </p:tgtEl>
                                        <p:attrNameLst>
                                          <p:attrName>style.visibility</p:attrName>
                                        </p:attrNameLst>
                                      </p:cBhvr>
                                      <p:to>
                                        <p:strVal val="visible"/>
                                      </p:to>
                                    </p:set>
                                    <p:anim calcmode="lin" valueType="num">
                                      <p:cBhvr additive="base">
                                        <p:cTn id="37" dur="1000" fill="hold"/>
                                        <p:tgtEl>
                                          <p:spTgt spid="25"/>
                                        </p:tgtEl>
                                        <p:attrNameLst>
                                          <p:attrName>ppt_x</p:attrName>
                                        </p:attrNameLst>
                                      </p:cBhvr>
                                      <p:tavLst>
                                        <p:tav tm="0">
                                          <p:val>
                                            <p:strVal val="#ppt_x"/>
                                          </p:val>
                                        </p:tav>
                                        <p:tav tm="100000">
                                          <p:val>
                                            <p:strVal val="#ppt_x"/>
                                          </p:val>
                                        </p:tav>
                                      </p:tavLst>
                                    </p:anim>
                                    <p:anim calcmode="lin" valueType="num">
                                      <p:cBhvr additive="base">
                                        <p:cTn id="38" dur="1000" fill="hold"/>
                                        <p:tgtEl>
                                          <p:spTgt spid="25"/>
                                        </p:tgtEl>
                                        <p:attrNameLst>
                                          <p:attrName>ppt_y</p:attrName>
                                        </p:attrNameLst>
                                      </p:cBhvr>
                                      <p:tavLst>
                                        <p:tav tm="0">
                                          <p:val>
                                            <p:strVal val="1+#ppt_h/2"/>
                                          </p:val>
                                        </p:tav>
                                        <p:tav tm="100000">
                                          <p:val>
                                            <p:strVal val="#ppt_y"/>
                                          </p:val>
                                        </p:tav>
                                      </p:tavLst>
                                    </p:anim>
                                  </p:childTnLst>
                                </p:cTn>
                              </p:par>
                              <p:par>
                                <p:cTn id="39" presetID="2" presetClass="entr" presetSubtype="4" decel="100000" fill="hold" nodeType="withEffect">
                                  <p:stCondLst>
                                    <p:cond delay="600"/>
                                  </p:stCondLst>
                                  <p:childTnLst>
                                    <p:set>
                                      <p:cBhvr>
                                        <p:cTn id="40" dur="1" fill="hold">
                                          <p:stCondLst>
                                            <p:cond delay="0"/>
                                          </p:stCondLst>
                                        </p:cTn>
                                        <p:tgtEl>
                                          <p:spTgt spid="26"/>
                                        </p:tgtEl>
                                        <p:attrNameLst>
                                          <p:attrName>style.visibility</p:attrName>
                                        </p:attrNameLst>
                                      </p:cBhvr>
                                      <p:to>
                                        <p:strVal val="visible"/>
                                      </p:to>
                                    </p:set>
                                    <p:anim calcmode="lin" valueType="num">
                                      <p:cBhvr additive="base">
                                        <p:cTn id="41" dur="1000" fill="hold"/>
                                        <p:tgtEl>
                                          <p:spTgt spid="26"/>
                                        </p:tgtEl>
                                        <p:attrNameLst>
                                          <p:attrName>ppt_x</p:attrName>
                                        </p:attrNameLst>
                                      </p:cBhvr>
                                      <p:tavLst>
                                        <p:tav tm="0">
                                          <p:val>
                                            <p:strVal val="#ppt_x"/>
                                          </p:val>
                                        </p:tav>
                                        <p:tav tm="100000">
                                          <p:val>
                                            <p:strVal val="#ppt_x"/>
                                          </p:val>
                                        </p:tav>
                                      </p:tavLst>
                                    </p:anim>
                                    <p:anim calcmode="lin" valueType="num">
                                      <p:cBhvr additive="base">
                                        <p:cTn id="42" dur="1000" fill="hold"/>
                                        <p:tgtEl>
                                          <p:spTgt spid="26"/>
                                        </p:tgtEl>
                                        <p:attrNameLst>
                                          <p:attrName>ppt_y</p:attrName>
                                        </p:attrNameLst>
                                      </p:cBhvr>
                                      <p:tavLst>
                                        <p:tav tm="0">
                                          <p:val>
                                            <p:strVal val="1+#ppt_h/2"/>
                                          </p:val>
                                        </p:tav>
                                        <p:tav tm="100000">
                                          <p:val>
                                            <p:strVal val="#ppt_y"/>
                                          </p:val>
                                        </p:tav>
                                      </p:tavLst>
                                    </p:anim>
                                  </p:childTnLst>
                                </p:cTn>
                              </p:par>
                              <p:par>
                                <p:cTn id="43" presetID="2" presetClass="entr" presetSubtype="4" decel="100000" fill="hold" nodeType="withEffect">
                                  <p:stCondLst>
                                    <p:cond delay="700"/>
                                  </p:stCondLst>
                                  <p:childTnLst>
                                    <p:set>
                                      <p:cBhvr>
                                        <p:cTn id="44" dur="1" fill="hold">
                                          <p:stCondLst>
                                            <p:cond delay="0"/>
                                          </p:stCondLst>
                                        </p:cTn>
                                        <p:tgtEl>
                                          <p:spTgt spid="27"/>
                                        </p:tgtEl>
                                        <p:attrNameLst>
                                          <p:attrName>style.visibility</p:attrName>
                                        </p:attrNameLst>
                                      </p:cBhvr>
                                      <p:to>
                                        <p:strVal val="visible"/>
                                      </p:to>
                                    </p:set>
                                    <p:anim calcmode="lin" valueType="num">
                                      <p:cBhvr additive="base">
                                        <p:cTn id="45" dur="1000" fill="hold"/>
                                        <p:tgtEl>
                                          <p:spTgt spid="27"/>
                                        </p:tgtEl>
                                        <p:attrNameLst>
                                          <p:attrName>ppt_x</p:attrName>
                                        </p:attrNameLst>
                                      </p:cBhvr>
                                      <p:tavLst>
                                        <p:tav tm="0">
                                          <p:val>
                                            <p:strVal val="#ppt_x"/>
                                          </p:val>
                                        </p:tav>
                                        <p:tav tm="100000">
                                          <p:val>
                                            <p:strVal val="#ppt_x"/>
                                          </p:val>
                                        </p:tav>
                                      </p:tavLst>
                                    </p:anim>
                                    <p:anim calcmode="lin" valueType="num">
                                      <p:cBhvr additive="base">
                                        <p:cTn id="46" dur="1000" fill="hold"/>
                                        <p:tgtEl>
                                          <p:spTgt spid="27"/>
                                        </p:tgtEl>
                                        <p:attrNameLst>
                                          <p:attrName>ppt_y</p:attrName>
                                        </p:attrNameLst>
                                      </p:cBhvr>
                                      <p:tavLst>
                                        <p:tav tm="0">
                                          <p:val>
                                            <p:strVal val="1+#ppt_h/2"/>
                                          </p:val>
                                        </p:tav>
                                        <p:tav tm="100000">
                                          <p:val>
                                            <p:strVal val="#ppt_y"/>
                                          </p:val>
                                        </p:tav>
                                      </p:tavLst>
                                    </p:anim>
                                  </p:childTnLst>
                                </p:cTn>
                              </p:par>
                              <p:par>
                                <p:cTn id="47" presetID="2" presetClass="entr" presetSubtype="4" decel="100000" fill="hold" nodeType="withEffect">
                                  <p:stCondLst>
                                    <p:cond delay="800"/>
                                  </p:stCondLst>
                                  <p:childTnLst>
                                    <p:set>
                                      <p:cBhvr>
                                        <p:cTn id="48" dur="1" fill="hold">
                                          <p:stCondLst>
                                            <p:cond delay="0"/>
                                          </p:stCondLst>
                                        </p:cTn>
                                        <p:tgtEl>
                                          <p:spTgt spid="28"/>
                                        </p:tgtEl>
                                        <p:attrNameLst>
                                          <p:attrName>style.visibility</p:attrName>
                                        </p:attrNameLst>
                                      </p:cBhvr>
                                      <p:to>
                                        <p:strVal val="visible"/>
                                      </p:to>
                                    </p:set>
                                    <p:anim calcmode="lin" valueType="num">
                                      <p:cBhvr additive="base">
                                        <p:cTn id="49" dur="1000" fill="hold"/>
                                        <p:tgtEl>
                                          <p:spTgt spid="28"/>
                                        </p:tgtEl>
                                        <p:attrNameLst>
                                          <p:attrName>ppt_x</p:attrName>
                                        </p:attrNameLst>
                                      </p:cBhvr>
                                      <p:tavLst>
                                        <p:tav tm="0">
                                          <p:val>
                                            <p:strVal val="#ppt_x"/>
                                          </p:val>
                                        </p:tav>
                                        <p:tav tm="100000">
                                          <p:val>
                                            <p:strVal val="#ppt_x"/>
                                          </p:val>
                                        </p:tav>
                                      </p:tavLst>
                                    </p:anim>
                                    <p:anim calcmode="lin" valueType="num">
                                      <p:cBhvr additive="base">
                                        <p:cTn id="50" dur="1000" fill="hold"/>
                                        <p:tgtEl>
                                          <p:spTgt spid="28"/>
                                        </p:tgtEl>
                                        <p:attrNameLst>
                                          <p:attrName>ppt_y</p:attrName>
                                        </p:attrNameLst>
                                      </p:cBhvr>
                                      <p:tavLst>
                                        <p:tav tm="0">
                                          <p:val>
                                            <p:strVal val="1+#ppt_h/2"/>
                                          </p:val>
                                        </p:tav>
                                        <p:tav tm="100000">
                                          <p:val>
                                            <p:strVal val="#ppt_y"/>
                                          </p:val>
                                        </p:tav>
                                      </p:tavLst>
                                    </p:anim>
                                  </p:childTnLst>
                                </p:cTn>
                              </p:par>
                              <p:par>
                                <p:cTn id="51" presetID="2" presetClass="entr" presetSubtype="4" decel="100000" fill="hold" nodeType="withEffect">
                                  <p:stCondLst>
                                    <p:cond delay="900"/>
                                  </p:stCondLst>
                                  <p:childTnLst>
                                    <p:set>
                                      <p:cBhvr>
                                        <p:cTn id="52" dur="1" fill="hold">
                                          <p:stCondLst>
                                            <p:cond delay="0"/>
                                          </p:stCondLst>
                                        </p:cTn>
                                        <p:tgtEl>
                                          <p:spTgt spid="29"/>
                                        </p:tgtEl>
                                        <p:attrNameLst>
                                          <p:attrName>style.visibility</p:attrName>
                                        </p:attrNameLst>
                                      </p:cBhvr>
                                      <p:to>
                                        <p:strVal val="visible"/>
                                      </p:to>
                                    </p:set>
                                    <p:anim calcmode="lin" valueType="num">
                                      <p:cBhvr additive="base">
                                        <p:cTn id="53" dur="1000" fill="hold"/>
                                        <p:tgtEl>
                                          <p:spTgt spid="29"/>
                                        </p:tgtEl>
                                        <p:attrNameLst>
                                          <p:attrName>ppt_x</p:attrName>
                                        </p:attrNameLst>
                                      </p:cBhvr>
                                      <p:tavLst>
                                        <p:tav tm="0">
                                          <p:val>
                                            <p:strVal val="#ppt_x"/>
                                          </p:val>
                                        </p:tav>
                                        <p:tav tm="100000">
                                          <p:val>
                                            <p:strVal val="#ppt_x"/>
                                          </p:val>
                                        </p:tav>
                                      </p:tavLst>
                                    </p:anim>
                                    <p:anim calcmode="lin" valueType="num">
                                      <p:cBhvr additive="base">
                                        <p:cTn id="54" dur="1000" fill="hold"/>
                                        <p:tgtEl>
                                          <p:spTgt spid="29"/>
                                        </p:tgtEl>
                                        <p:attrNameLst>
                                          <p:attrName>ppt_y</p:attrName>
                                        </p:attrNameLst>
                                      </p:cBhvr>
                                      <p:tavLst>
                                        <p:tav tm="0">
                                          <p:val>
                                            <p:strVal val="1+#ppt_h/2"/>
                                          </p:val>
                                        </p:tav>
                                        <p:tav tm="100000">
                                          <p:val>
                                            <p:strVal val="#ppt_y"/>
                                          </p:val>
                                        </p:tav>
                                      </p:tavLst>
                                    </p:anim>
                                  </p:childTnLst>
                                </p:cTn>
                              </p:par>
                              <p:par>
                                <p:cTn id="55" presetID="2" presetClass="entr" presetSubtype="4" decel="100000" fill="hold" nodeType="withEffect">
                                  <p:stCondLst>
                                    <p:cond delay="1000"/>
                                  </p:stCondLst>
                                  <p:childTnLst>
                                    <p:set>
                                      <p:cBhvr>
                                        <p:cTn id="56" dur="1" fill="hold">
                                          <p:stCondLst>
                                            <p:cond delay="0"/>
                                          </p:stCondLst>
                                        </p:cTn>
                                        <p:tgtEl>
                                          <p:spTgt spid="30"/>
                                        </p:tgtEl>
                                        <p:attrNameLst>
                                          <p:attrName>style.visibility</p:attrName>
                                        </p:attrNameLst>
                                      </p:cBhvr>
                                      <p:to>
                                        <p:strVal val="visible"/>
                                      </p:to>
                                    </p:set>
                                    <p:anim calcmode="lin" valueType="num">
                                      <p:cBhvr additive="base">
                                        <p:cTn id="57" dur="1000" fill="hold"/>
                                        <p:tgtEl>
                                          <p:spTgt spid="30"/>
                                        </p:tgtEl>
                                        <p:attrNameLst>
                                          <p:attrName>ppt_x</p:attrName>
                                        </p:attrNameLst>
                                      </p:cBhvr>
                                      <p:tavLst>
                                        <p:tav tm="0">
                                          <p:val>
                                            <p:strVal val="#ppt_x"/>
                                          </p:val>
                                        </p:tav>
                                        <p:tav tm="100000">
                                          <p:val>
                                            <p:strVal val="#ppt_x"/>
                                          </p:val>
                                        </p:tav>
                                      </p:tavLst>
                                    </p:anim>
                                    <p:anim calcmode="lin" valueType="num">
                                      <p:cBhvr additive="base">
                                        <p:cTn id="58" dur="1000" fill="hold"/>
                                        <p:tgtEl>
                                          <p:spTgt spid="30"/>
                                        </p:tgtEl>
                                        <p:attrNameLst>
                                          <p:attrName>ppt_y</p:attrName>
                                        </p:attrNameLst>
                                      </p:cBhvr>
                                      <p:tavLst>
                                        <p:tav tm="0">
                                          <p:val>
                                            <p:strVal val="1+#ppt_h/2"/>
                                          </p:val>
                                        </p:tav>
                                        <p:tav tm="100000">
                                          <p:val>
                                            <p:strVal val="#ppt_y"/>
                                          </p:val>
                                        </p:tav>
                                      </p:tavLst>
                                    </p:anim>
                                  </p:childTnLst>
                                </p:cTn>
                              </p:par>
                              <p:par>
                                <p:cTn id="59" presetID="2" presetClass="entr" presetSubtype="4" decel="100000" fill="hold" nodeType="withEffect">
                                  <p:stCondLst>
                                    <p:cond delay="1100"/>
                                  </p:stCondLst>
                                  <p:childTnLst>
                                    <p:set>
                                      <p:cBhvr>
                                        <p:cTn id="60" dur="1" fill="hold">
                                          <p:stCondLst>
                                            <p:cond delay="0"/>
                                          </p:stCondLst>
                                        </p:cTn>
                                        <p:tgtEl>
                                          <p:spTgt spid="31"/>
                                        </p:tgtEl>
                                        <p:attrNameLst>
                                          <p:attrName>style.visibility</p:attrName>
                                        </p:attrNameLst>
                                      </p:cBhvr>
                                      <p:to>
                                        <p:strVal val="visible"/>
                                      </p:to>
                                    </p:set>
                                    <p:anim calcmode="lin" valueType="num">
                                      <p:cBhvr additive="base">
                                        <p:cTn id="61" dur="1000" fill="hold"/>
                                        <p:tgtEl>
                                          <p:spTgt spid="31"/>
                                        </p:tgtEl>
                                        <p:attrNameLst>
                                          <p:attrName>ppt_x</p:attrName>
                                        </p:attrNameLst>
                                      </p:cBhvr>
                                      <p:tavLst>
                                        <p:tav tm="0">
                                          <p:val>
                                            <p:strVal val="#ppt_x"/>
                                          </p:val>
                                        </p:tav>
                                        <p:tav tm="100000">
                                          <p:val>
                                            <p:strVal val="#ppt_x"/>
                                          </p:val>
                                        </p:tav>
                                      </p:tavLst>
                                    </p:anim>
                                    <p:anim calcmode="lin" valueType="num">
                                      <p:cBhvr additive="base">
                                        <p:cTn id="62" dur="1000" fill="hold"/>
                                        <p:tgtEl>
                                          <p:spTgt spid="31"/>
                                        </p:tgtEl>
                                        <p:attrNameLst>
                                          <p:attrName>ppt_y</p:attrName>
                                        </p:attrNameLst>
                                      </p:cBhvr>
                                      <p:tavLst>
                                        <p:tav tm="0">
                                          <p:val>
                                            <p:strVal val="1+#ppt_h/2"/>
                                          </p:val>
                                        </p:tav>
                                        <p:tav tm="100000">
                                          <p:val>
                                            <p:strVal val="#ppt_y"/>
                                          </p:val>
                                        </p:tav>
                                      </p:tavLst>
                                    </p:anim>
                                  </p:childTnLst>
                                </p:cTn>
                              </p:par>
                              <p:par>
                                <p:cTn id="63" presetID="2" presetClass="entr" presetSubtype="4" decel="100000" fill="hold" nodeType="withEffect">
                                  <p:stCondLst>
                                    <p:cond delay="1200"/>
                                  </p:stCondLst>
                                  <p:childTnLst>
                                    <p:set>
                                      <p:cBhvr>
                                        <p:cTn id="64" dur="1" fill="hold">
                                          <p:stCondLst>
                                            <p:cond delay="0"/>
                                          </p:stCondLst>
                                        </p:cTn>
                                        <p:tgtEl>
                                          <p:spTgt spid="32"/>
                                        </p:tgtEl>
                                        <p:attrNameLst>
                                          <p:attrName>style.visibility</p:attrName>
                                        </p:attrNameLst>
                                      </p:cBhvr>
                                      <p:to>
                                        <p:strVal val="visible"/>
                                      </p:to>
                                    </p:set>
                                    <p:anim calcmode="lin" valueType="num">
                                      <p:cBhvr additive="base">
                                        <p:cTn id="65" dur="1000" fill="hold"/>
                                        <p:tgtEl>
                                          <p:spTgt spid="32"/>
                                        </p:tgtEl>
                                        <p:attrNameLst>
                                          <p:attrName>ppt_x</p:attrName>
                                        </p:attrNameLst>
                                      </p:cBhvr>
                                      <p:tavLst>
                                        <p:tav tm="0">
                                          <p:val>
                                            <p:strVal val="#ppt_x"/>
                                          </p:val>
                                        </p:tav>
                                        <p:tav tm="100000">
                                          <p:val>
                                            <p:strVal val="#ppt_x"/>
                                          </p:val>
                                        </p:tav>
                                      </p:tavLst>
                                    </p:anim>
                                    <p:anim calcmode="lin" valueType="num">
                                      <p:cBhvr additive="base">
                                        <p:cTn id="66" dur="1000" fill="hold"/>
                                        <p:tgtEl>
                                          <p:spTgt spid="32"/>
                                        </p:tgtEl>
                                        <p:attrNameLst>
                                          <p:attrName>ppt_y</p:attrName>
                                        </p:attrNameLst>
                                      </p:cBhvr>
                                      <p:tavLst>
                                        <p:tav tm="0">
                                          <p:val>
                                            <p:strVal val="1+#ppt_h/2"/>
                                          </p:val>
                                        </p:tav>
                                        <p:tav tm="100000">
                                          <p:val>
                                            <p:strVal val="#ppt_y"/>
                                          </p:val>
                                        </p:tav>
                                      </p:tavLst>
                                    </p:anim>
                                  </p:childTnLst>
                                </p:cTn>
                              </p:par>
                              <p:par>
                                <p:cTn id="67" presetID="2" presetClass="entr" presetSubtype="4" decel="100000" fill="hold" nodeType="withEffect">
                                  <p:stCondLst>
                                    <p:cond delay="1300"/>
                                  </p:stCondLst>
                                  <p:childTnLst>
                                    <p:set>
                                      <p:cBhvr>
                                        <p:cTn id="68" dur="1" fill="hold">
                                          <p:stCondLst>
                                            <p:cond delay="0"/>
                                          </p:stCondLst>
                                        </p:cTn>
                                        <p:tgtEl>
                                          <p:spTgt spid="33"/>
                                        </p:tgtEl>
                                        <p:attrNameLst>
                                          <p:attrName>style.visibility</p:attrName>
                                        </p:attrNameLst>
                                      </p:cBhvr>
                                      <p:to>
                                        <p:strVal val="visible"/>
                                      </p:to>
                                    </p:set>
                                    <p:anim calcmode="lin" valueType="num">
                                      <p:cBhvr additive="base">
                                        <p:cTn id="69" dur="1000" fill="hold"/>
                                        <p:tgtEl>
                                          <p:spTgt spid="33"/>
                                        </p:tgtEl>
                                        <p:attrNameLst>
                                          <p:attrName>ppt_x</p:attrName>
                                        </p:attrNameLst>
                                      </p:cBhvr>
                                      <p:tavLst>
                                        <p:tav tm="0">
                                          <p:val>
                                            <p:strVal val="#ppt_x"/>
                                          </p:val>
                                        </p:tav>
                                        <p:tav tm="100000">
                                          <p:val>
                                            <p:strVal val="#ppt_x"/>
                                          </p:val>
                                        </p:tav>
                                      </p:tavLst>
                                    </p:anim>
                                    <p:anim calcmode="lin" valueType="num">
                                      <p:cBhvr additive="base">
                                        <p:cTn id="70" dur="1000" fill="hold"/>
                                        <p:tgtEl>
                                          <p:spTgt spid="3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1"/>
          <p:cNvSpPr/>
          <p:nvPr/>
        </p:nvSpPr>
        <p:spPr>
          <a:xfrm>
            <a:off x="4272990" y="4025900"/>
            <a:ext cx="9742021" cy="2350621"/>
          </a:xfrm>
          <a:custGeom>
            <a:avLst/>
            <a:gdLst>
              <a:gd name="connsiteX0" fmla="*/ 0 w 2350621"/>
              <a:gd name="connsiteY0" fmla="*/ 0 h 2350621"/>
              <a:gd name="connsiteX1" fmla="*/ 2350621 w 2350621"/>
              <a:gd name="connsiteY1" fmla="*/ 0 h 2350621"/>
              <a:gd name="connsiteX2" fmla="*/ 2350621 w 2350621"/>
              <a:gd name="connsiteY2" fmla="*/ 2350621 h 2350621"/>
              <a:gd name="connsiteX3" fmla="*/ 0 w 2350621"/>
              <a:gd name="connsiteY3" fmla="*/ 2350621 h 2350621"/>
            </a:gdLst>
            <a:ahLst/>
            <a:cxnLst>
              <a:cxn ang="0">
                <a:pos x="connsiteX0" y="connsiteY0"/>
              </a:cxn>
              <a:cxn ang="0">
                <a:pos x="connsiteX1" y="connsiteY1"/>
              </a:cxn>
              <a:cxn ang="0">
                <a:pos x="connsiteX2" y="connsiteY2"/>
              </a:cxn>
              <a:cxn ang="0">
                <a:pos x="connsiteX3" y="connsiteY3"/>
              </a:cxn>
            </a:cxnLst>
            <a:rect l="l" t="t" r="r" b="b"/>
            <a:pathLst>
              <a:path w="2350621" h="2350621">
                <a:moveTo>
                  <a:pt x="0" y="0"/>
                </a:moveTo>
                <a:lnTo>
                  <a:pt x="2350621" y="0"/>
                </a:lnTo>
                <a:lnTo>
                  <a:pt x="2350621" y="2350621"/>
                </a:lnTo>
                <a:lnTo>
                  <a:pt x="0" y="2350621"/>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00" spc="600">
              <a:latin typeface="+mj-lt"/>
            </a:endParaRPr>
          </a:p>
        </p:txBody>
      </p:sp>
      <p:sp>
        <p:nvSpPr>
          <p:cNvPr id="17" name="TextBox 16"/>
          <p:cNvSpPr txBox="1"/>
          <p:nvPr/>
        </p:nvSpPr>
        <p:spPr>
          <a:xfrm>
            <a:off x="5462425" y="4443309"/>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bg1"/>
                </a:solidFill>
                <a:latin typeface="+mj-lt"/>
                <a:ea typeface="Roboto" panose="02000000000000000000" pitchFamily="2" charset="0"/>
                <a:cs typeface="Lato" panose="020F0502020204030203" pitchFamily="34" charset="0"/>
              </a:rPr>
              <a:t>Latest Projects</a:t>
            </a:r>
          </a:p>
        </p:txBody>
      </p:sp>
      <p:sp>
        <p:nvSpPr>
          <p:cNvPr id="18" name="Picture Placeholder 17"/>
          <p:cNvSpPr>
            <a:spLocks noGrp="1"/>
          </p:cNvSpPr>
          <p:nvPr>
            <p:ph type="pic" sz="quarter" idx="10"/>
          </p:nvPr>
        </p:nvSpPr>
        <p:spPr/>
      </p:sp>
      <p:sp>
        <p:nvSpPr>
          <p:cNvPr id="19" name="Picture Placeholder 18"/>
          <p:cNvSpPr>
            <a:spLocks noGrp="1"/>
          </p:cNvSpPr>
          <p:nvPr>
            <p:ph type="pic" sz="quarter" idx="11"/>
          </p:nvPr>
        </p:nvSpPr>
        <p:spPr/>
      </p:sp>
      <p:sp>
        <p:nvSpPr>
          <p:cNvPr id="20" name="Picture Placeholder 19"/>
          <p:cNvSpPr>
            <a:spLocks noGrp="1"/>
          </p:cNvSpPr>
          <p:nvPr>
            <p:ph type="pic" sz="quarter" idx="12"/>
          </p:nvPr>
        </p:nvSpPr>
        <p:spPr/>
      </p:sp>
      <p:sp>
        <p:nvSpPr>
          <p:cNvPr id="21" name="Picture Placeholder 20"/>
          <p:cNvSpPr>
            <a:spLocks noGrp="1"/>
          </p:cNvSpPr>
          <p:nvPr>
            <p:ph type="pic" sz="quarter" idx="13"/>
          </p:nvPr>
        </p:nvSpPr>
        <p:spPr/>
      </p:sp>
      <p:sp>
        <p:nvSpPr>
          <p:cNvPr id="22" name="Picture Placeholder 21"/>
          <p:cNvSpPr>
            <a:spLocks noGrp="1"/>
          </p:cNvSpPr>
          <p:nvPr>
            <p:ph type="pic" sz="quarter" idx="14"/>
          </p:nvPr>
        </p:nvSpPr>
        <p:spPr/>
      </p:sp>
      <p:sp>
        <p:nvSpPr>
          <p:cNvPr id="23" name="Picture Placeholder 22"/>
          <p:cNvSpPr>
            <a:spLocks noGrp="1"/>
          </p:cNvSpPr>
          <p:nvPr>
            <p:ph type="pic" sz="quarter" idx="15"/>
          </p:nvPr>
        </p:nvSpPr>
        <p:spPr/>
      </p:sp>
      <p:sp>
        <p:nvSpPr>
          <p:cNvPr id="24" name="Picture Placeholder 23"/>
          <p:cNvSpPr>
            <a:spLocks noGrp="1"/>
          </p:cNvSpPr>
          <p:nvPr>
            <p:ph type="pic" sz="quarter" idx="16"/>
          </p:nvPr>
        </p:nvSpPr>
        <p:spPr/>
      </p:sp>
      <p:sp>
        <p:nvSpPr>
          <p:cNvPr id="25" name="Picture Placeholder 24"/>
          <p:cNvSpPr>
            <a:spLocks noGrp="1"/>
          </p:cNvSpPr>
          <p:nvPr>
            <p:ph type="pic" sz="quarter" idx="17"/>
          </p:nvPr>
        </p:nvSpPr>
        <p:spPr/>
      </p:sp>
      <p:sp>
        <p:nvSpPr>
          <p:cNvPr id="26" name="Picture Placeholder 25"/>
          <p:cNvSpPr>
            <a:spLocks noGrp="1"/>
          </p:cNvSpPr>
          <p:nvPr>
            <p:ph type="pic" sz="quarter" idx="18"/>
          </p:nvPr>
        </p:nvSpPr>
        <p:spPr/>
      </p:sp>
      <p:sp>
        <p:nvSpPr>
          <p:cNvPr id="27" name="Picture Placeholder 26"/>
          <p:cNvSpPr>
            <a:spLocks noGrp="1"/>
          </p:cNvSpPr>
          <p:nvPr>
            <p:ph type="pic" sz="quarter" idx="19"/>
          </p:nvPr>
        </p:nvSpPr>
        <p:spPr/>
      </p:sp>
      <p:sp>
        <p:nvSpPr>
          <p:cNvPr id="28" name="Picture Placeholder 27"/>
          <p:cNvSpPr>
            <a:spLocks noGrp="1"/>
          </p:cNvSpPr>
          <p:nvPr>
            <p:ph type="pic" sz="quarter" idx="20"/>
          </p:nvPr>
        </p:nvSpPr>
        <p:spPr/>
      </p:sp>
      <p:sp>
        <p:nvSpPr>
          <p:cNvPr id="29" name="Picture Placeholder 28"/>
          <p:cNvSpPr>
            <a:spLocks noGrp="1"/>
          </p:cNvSpPr>
          <p:nvPr>
            <p:ph type="pic" sz="quarter" idx="21"/>
          </p:nvPr>
        </p:nvSpPr>
        <p:spPr/>
      </p:sp>
      <p:sp>
        <p:nvSpPr>
          <p:cNvPr id="30" name="Picture Placeholder 29"/>
          <p:cNvSpPr>
            <a:spLocks noGrp="1"/>
          </p:cNvSpPr>
          <p:nvPr>
            <p:ph type="pic" sz="quarter" idx="22"/>
          </p:nvPr>
        </p:nvSpPr>
        <p:spPr/>
      </p:sp>
      <p:sp>
        <p:nvSpPr>
          <p:cNvPr id="31" name="Picture Placeholder 30"/>
          <p:cNvSpPr>
            <a:spLocks noGrp="1"/>
          </p:cNvSpPr>
          <p:nvPr>
            <p:ph type="pic" sz="quarter" idx="23"/>
          </p:nvPr>
        </p:nvSpPr>
        <p:spPr/>
      </p:sp>
    </p:spTree>
    <p:extLst>
      <p:ext uri="{BB962C8B-B14F-4D97-AF65-F5344CB8AC3E}">
        <p14:creationId xmlns:p14="http://schemas.microsoft.com/office/powerpoint/2010/main" val="32095121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p:cTn id="7" dur="500" fill="hold"/>
                                        <p:tgtEl>
                                          <p:spTgt spid="18"/>
                                        </p:tgtEl>
                                        <p:attrNameLst>
                                          <p:attrName>ppt_w</p:attrName>
                                        </p:attrNameLst>
                                      </p:cBhvr>
                                      <p:tavLst>
                                        <p:tav tm="0">
                                          <p:val>
                                            <p:fltVal val="0"/>
                                          </p:val>
                                        </p:tav>
                                        <p:tav tm="100000">
                                          <p:val>
                                            <p:strVal val="#ppt_w"/>
                                          </p:val>
                                        </p:tav>
                                      </p:tavLst>
                                    </p:anim>
                                    <p:anim calcmode="lin" valueType="num">
                                      <p:cBhvr>
                                        <p:cTn id="8" dur="500" fill="hold"/>
                                        <p:tgtEl>
                                          <p:spTgt spid="18"/>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9"/>
                                        </p:tgtEl>
                                        <p:attrNameLst>
                                          <p:attrName>style.visibility</p:attrName>
                                        </p:attrNameLst>
                                      </p:cBhvr>
                                      <p:to>
                                        <p:strVal val="visible"/>
                                      </p:to>
                                    </p:set>
                                    <p:anim calcmode="lin" valueType="num">
                                      <p:cBhvr>
                                        <p:cTn id="11" dur="500" fill="hold"/>
                                        <p:tgtEl>
                                          <p:spTgt spid="19"/>
                                        </p:tgtEl>
                                        <p:attrNameLst>
                                          <p:attrName>ppt_w</p:attrName>
                                        </p:attrNameLst>
                                      </p:cBhvr>
                                      <p:tavLst>
                                        <p:tav tm="0">
                                          <p:val>
                                            <p:fltVal val="0"/>
                                          </p:val>
                                        </p:tav>
                                        <p:tav tm="100000">
                                          <p:val>
                                            <p:strVal val="#ppt_w"/>
                                          </p:val>
                                        </p:tav>
                                      </p:tavLst>
                                    </p:anim>
                                    <p:anim calcmode="lin" valueType="num">
                                      <p:cBhvr>
                                        <p:cTn id="12" dur="500" fill="hold"/>
                                        <p:tgtEl>
                                          <p:spTgt spid="19"/>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20"/>
                                        </p:tgtEl>
                                        <p:attrNameLst>
                                          <p:attrName>style.visibility</p:attrName>
                                        </p:attrNameLst>
                                      </p:cBhvr>
                                      <p:to>
                                        <p:strVal val="visible"/>
                                      </p:to>
                                    </p:set>
                                    <p:anim calcmode="lin" valueType="num">
                                      <p:cBhvr>
                                        <p:cTn id="15" dur="500" fill="hold"/>
                                        <p:tgtEl>
                                          <p:spTgt spid="20"/>
                                        </p:tgtEl>
                                        <p:attrNameLst>
                                          <p:attrName>ppt_w</p:attrName>
                                        </p:attrNameLst>
                                      </p:cBhvr>
                                      <p:tavLst>
                                        <p:tav tm="0">
                                          <p:val>
                                            <p:fltVal val="0"/>
                                          </p:val>
                                        </p:tav>
                                        <p:tav tm="100000">
                                          <p:val>
                                            <p:strVal val="#ppt_w"/>
                                          </p:val>
                                        </p:tav>
                                      </p:tavLst>
                                    </p:anim>
                                    <p:anim calcmode="lin" valueType="num">
                                      <p:cBhvr>
                                        <p:cTn id="16" dur="500" fill="hold"/>
                                        <p:tgtEl>
                                          <p:spTgt spid="20"/>
                                        </p:tgtEl>
                                        <p:attrNameLst>
                                          <p:attrName>ppt_h</p:attrName>
                                        </p:attrNameLst>
                                      </p:cBhvr>
                                      <p:tavLst>
                                        <p:tav tm="0">
                                          <p:val>
                                            <p:flt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500" fill="hold"/>
                                        <p:tgtEl>
                                          <p:spTgt spid="21"/>
                                        </p:tgtEl>
                                        <p:attrNameLst>
                                          <p:attrName>ppt_w</p:attrName>
                                        </p:attrNameLst>
                                      </p:cBhvr>
                                      <p:tavLst>
                                        <p:tav tm="0">
                                          <p:val>
                                            <p:fltVal val="0"/>
                                          </p:val>
                                        </p:tav>
                                        <p:tav tm="100000">
                                          <p:val>
                                            <p:strVal val="#ppt_w"/>
                                          </p:val>
                                        </p:tav>
                                      </p:tavLst>
                                    </p:anim>
                                    <p:anim calcmode="lin" valueType="num">
                                      <p:cBhvr>
                                        <p:cTn id="20" dur="500" fill="hold"/>
                                        <p:tgtEl>
                                          <p:spTgt spid="21"/>
                                        </p:tgtEl>
                                        <p:attrNameLst>
                                          <p:attrName>ppt_h</p:attrName>
                                        </p:attrNameLst>
                                      </p:cBhvr>
                                      <p:tavLst>
                                        <p:tav tm="0">
                                          <p:val>
                                            <p:fltVal val="0"/>
                                          </p:val>
                                        </p:tav>
                                        <p:tav tm="100000">
                                          <p:val>
                                            <p:strVal val="#ppt_h"/>
                                          </p:val>
                                        </p:tav>
                                      </p:tavLst>
                                    </p:anim>
                                  </p:childTnLst>
                                </p:cTn>
                              </p:par>
                              <p:par>
                                <p:cTn id="21" presetID="23" presetClass="entr" presetSubtype="16" fill="hold" nodeType="withEffect">
                                  <p:stCondLst>
                                    <p:cond delay="0"/>
                                  </p:stCondLst>
                                  <p:childTnLst>
                                    <p:set>
                                      <p:cBhvr>
                                        <p:cTn id="22" dur="1" fill="hold">
                                          <p:stCondLst>
                                            <p:cond delay="0"/>
                                          </p:stCondLst>
                                        </p:cTn>
                                        <p:tgtEl>
                                          <p:spTgt spid="22"/>
                                        </p:tgtEl>
                                        <p:attrNameLst>
                                          <p:attrName>style.visibility</p:attrName>
                                        </p:attrNameLst>
                                      </p:cBhvr>
                                      <p:to>
                                        <p:strVal val="visible"/>
                                      </p:to>
                                    </p:set>
                                    <p:anim calcmode="lin" valueType="num">
                                      <p:cBhvr>
                                        <p:cTn id="23" dur="500" fill="hold"/>
                                        <p:tgtEl>
                                          <p:spTgt spid="22"/>
                                        </p:tgtEl>
                                        <p:attrNameLst>
                                          <p:attrName>ppt_w</p:attrName>
                                        </p:attrNameLst>
                                      </p:cBhvr>
                                      <p:tavLst>
                                        <p:tav tm="0">
                                          <p:val>
                                            <p:fltVal val="0"/>
                                          </p:val>
                                        </p:tav>
                                        <p:tav tm="100000">
                                          <p:val>
                                            <p:strVal val="#ppt_w"/>
                                          </p:val>
                                        </p:tav>
                                      </p:tavLst>
                                    </p:anim>
                                    <p:anim calcmode="lin" valueType="num">
                                      <p:cBhvr>
                                        <p:cTn id="24" dur="500" fill="hold"/>
                                        <p:tgtEl>
                                          <p:spTgt spid="22"/>
                                        </p:tgtEl>
                                        <p:attrNameLst>
                                          <p:attrName>ppt_h</p:attrName>
                                        </p:attrNameLst>
                                      </p:cBhvr>
                                      <p:tavLst>
                                        <p:tav tm="0">
                                          <p:val>
                                            <p:fltVal val="0"/>
                                          </p:val>
                                        </p:tav>
                                        <p:tav tm="100000">
                                          <p:val>
                                            <p:strVal val="#ppt_h"/>
                                          </p:val>
                                        </p:tav>
                                      </p:tavLst>
                                    </p:anim>
                                  </p:childTnLst>
                                </p:cTn>
                              </p:par>
                              <p:par>
                                <p:cTn id="25" presetID="23" presetClass="entr" presetSubtype="16" fill="hold" nodeType="withEffect">
                                  <p:stCondLst>
                                    <p:cond delay="0"/>
                                  </p:stCondLst>
                                  <p:childTnLst>
                                    <p:set>
                                      <p:cBhvr>
                                        <p:cTn id="26" dur="1" fill="hold">
                                          <p:stCondLst>
                                            <p:cond delay="0"/>
                                          </p:stCondLst>
                                        </p:cTn>
                                        <p:tgtEl>
                                          <p:spTgt spid="23"/>
                                        </p:tgtEl>
                                        <p:attrNameLst>
                                          <p:attrName>style.visibility</p:attrName>
                                        </p:attrNameLst>
                                      </p:cBhvr>
                                      <p:to>
                                        <p:strVal val="visible"/>
                                      </p:to>
                                    </p:set>
                                    <p:anim calcmode="lin" valueType="num">
                                      <p:cBhvr>
                                        <p:cTn id="27" dur="500" fill="hold"/>
                                        <p:tgtEl>
                                          <p:spTgt spid="23"/>
                                        </p:tgtEl>
                                        <p:attrNameLst>
                                          <p:attrName>ppt_w</p:attrName>
                                        </p:attrNameLst>
                                      </p:cBhvr>
                                      <p:tavLst>
                                        <p:tav tm="0">
                                          <p:val>
                                            <p:fltVal val="0"/>
                                          </p:val>
                                        </p:tav>
                                        <p:tav tm="100000">
                                          <p:val>
                                            <p:strVal val="#ppt_w"/>
                                          </p:val>
                                        </p:tav>
                                      </p:tavLst>
                                    </p:anim>
                                    <p:anim calcmode="lin" valueType="num">
                                      <p:cBhvr>
                                        <p:cTn id="28" dur="500" fill="hold"/>
                                        <p:tgtEl>
                                          <p:spTgt spid="23"/>
                                        </p:tgtEl>
                                        <p:attrNameLst>
                                          <p:attrName>ppt_h</p:attrName>
                                        </p:attrNameLst>
                                      </p:cBhvr>
                                      <p:tavLst>
                                        <p:tav tm="0">
                                          <p:val>
                                            <p:fltVal val="0"/>
                                          </p:val>
                                        </p:tav>
                                        <p:tav tm="100000">
                                          <p:val>
                                            <p:strVal val="#ppt_h"/>
                                          </p:val>
                                        </p:tav>
                                      </p:tavLst>
                                    </p:anim>
                                  </p:childTnLst>
                                </p:cTn>
                              </p:par>
                              <p:par>
                                <p:cTn id="29" presetID="23" presetClass="entr" presetSubtype="16" fill="hold" nodeType="withEffect">
                                  <p:stCondLst>
                                    <p:cond delay="0"/>
                                  </p:stCondLst>
                                  <p:childTnLst>
                                    <p:set>
                                      <p:cBhvr>
                                        <p:cTn id="30" dur="1" fill="hold">
                                          <p:stCondLst>
                                            <p:cond delay="0"/>
                                          </p:stCondLst>
                                        </p:cTn>
                                        <p:tgtEl>
                                          <p:spTgt spid="30"/>
                                        </p:tgtEl>
                                        <p:attrNameLst>
                                          <p:attrName>style.visibility</p:attrName>
                                        </p:attrNameLst>
                                      </p:cBhvr>
                                      <p:to>
                                        <p:strVal val="visible"/>
                                      </p:to>
                                    </p:set>
                                    <p:anim calcmode="lin" valueType="num">
                                      <p:cBhvr>
                                        <p:cTn id="31" dur="500" fill="hold"/>
                                        <p:tgtEl>
                                          <p:spTgt spid="30"/>
                                        </p:tgtEl>
                                        <p:attrNameLst>
                                          <p:attrName>ppt_w</p:attrName>
                                        </p:attrNameLst>
                                      </p:cBhvr>
                                      <p:tavLst>
                                        <p:tav tm="0">
                                          <p:val>
                                            <p:fltVal val="0"/>
                                          </p:val>
                                        </p:tav>
                                        <p:tav tm="100000">
                                          <p:val>
                                            <p:strVal val="#ppt_w"/>
                                          </p:val>
                                        </p:tav>
                                      </p:tavLst>
                                    </p:anim>
                                    <p:anim calcmode="lin" valueType="num">
                                      <p:cBhvr>
                                        <p:cTn id="32" dur="500" fill="hold"/>
                                        <p:tgtEl>
                                          <p:spTgt spid="30"/>
                                        </p:tgtEl>
                                        <p:attrNameLst>
                                          <p:attrName>ppt_h</p:attrName>
                                        </p:attrNameLst>
                                      </p:cBhvr>
                                      <p:tavLst>
                                        <p:tav tm="0">
                                          <p:val>
                                            <p:fltVal val="0"/>
                                          </p:val>
                                        </p:tav>
                                        <p:tav tm="100000">
                                          <p:val>
                                            <p:strVal val="#ppt_h"/>
                                          </p:val>
                                        </p:tav>
                                      </p:tavLst>
                                    </p:anim>
                                  </p:childTnLst>
                                </p:cTn>
                              </p:par>
                              <p:par>
                                <p:cTn id="33" presetID="23" presetClass="entr" presetSubtype="16" fill="hold" nodeType="withEffect">
                                  <p:stCondLst>
                                    <p:cond delay="0"/>
                                  </p:stCondLst>
                                  <p:childTnLst>
                                    <p:set>
                                      <p:cBhvr>
                                        <p:cTn id="34" dur="1" fill="hold">
                                          <p:stCondLst>
                                            <p:cond delay="0"/>
                                          </p:stCondLst>
                                        </p:cTn>
                                        <p:tgtEl>
                                          <p:spTgt spid="31"/>
                                        </p:tgtEl>
                                        <p:attrNameLst>
                                          <p:attrName>style.visibility</p:attrName>
                                        </p:attrNameLst>
                                      </p:cBhvr>
                                      <p:to>
                                        <p:strVal val="visible"/>
                                      </p:to>
                                    </p:set>
                                    <p:anim calcmode="lin" valueType="num">
                                      <p:cBhvr>
                                        <p:cTn id="35" dur="500" fill="hold"/>
                                        <p:tgtEl>
                                          <p:spTgt spid="31"/>
                                        </p:tgtEl>
                                        <p:attrNameLst>
                                          <p:attrName>ppt_w</p:attrName>
                                        </p:attrNameLst>
                                      </p:cBhvr>
                                      <p:tavLst>
                                        <p:tav tm="0">
                                          <p:val>
                                            <p:fltVal val="0"/>
                                          </p:val>
                                        </p:tav>
                                        <p:tav tm="100000">
                                          <p:val>
                                            <p:strVal val="#ppt_w"/>
                                          </p:val>
                                        </p:tav>
                                      </p:tavLst>
                                    </p:anim>
                                    <p:anim calcmode="lin" valueType="num">
                                      <p:cBhvr>
                                        <p:cTn id="36" dur="500" fill="hold"/>
                                        <p:tgtEl>
                                          <p:spTgt spid="31"/>
                                        </p:tgtEl>
                                        <p:attrNameLst>
                                          <p:attrName>ppt_h</p:attrName>
                                        </p:attrNameLst>
                                      </p:cBhvr>
                                      <p:tavLst>
                                        <p:tav tm="0">
                                          <p:val>
                                            <p:fltVal val="0"/>
                                          </p:val>
                                        </p:tav>
                                        <p:tav tm="100000">
                                          <p:val>
                                            <p:strVal val="#ppt_h"/>
                                          </p:val>
                                        </p:tav>
                                      </p:tavLst>
                                    </p:anim>
                                  </p:childTnLst>
                                </p:cTn>
                              </p:par>
                              <p:par>
                                <p:cTn id="37" presetID="23" presetClass="entr" presetSubtype="16" fill="hold" nodeType="withEffect">
                                  <p:stCondLst>
                                    <p:cond delay="0"/>
                                  </p:stCondLst>
                                  <p:childTnLst>
                                    <p:set>
                                      <p:cBhvr>
                                        <p:cTn id="38" dur="1" fill="hold">
                                          <p:stCondLst>
                                            <p:cond delay="0"/>
                                          </p:stCondLst>
                                        </p:cTn>
                                        <p:tgtEl>
                                          <p:spTgt spid="24"/>
                                        </p:tgtEl>
                                        <p:attrNameLst>
                                          <p:attrName>style.visibility</p:attrName>
                                        </p:attrNameLst>
                                      </p:cBhvr>
                                      <p:to>
                                        <p:strVal val="visible"/>
                                      </p:to>
                                    </p:set>
                                    <p:anim calcmode="lin" valueType="num">
                                      <p:cBhvr>
                                        <p:cTn id="39" dur="500" fill="hold"/>
                                        <p:tgtEl>
                                          <p:spTgt spid="24"/>
                                        </p:tgtEl>
                                        <p:attrNameLst>
                                          <p:attrName>ppt_w</p:attrName>
                                        </p:attrNameLst>
                                      </p:cBhvr>
                                      <p:tavLst>
                                        <p:tav tm="0">
                                          <p:val>
                                            <p:fltVal val="0"/>
                                          </p:val>
                                        </p:tav>
                                        <p:tav tm="100000">
                                          <p:val>
                                            <p:strVal val="#ppt_w"/>
                                          </p:val>
                                        </p:tav>
                                      </p:tavLst>
                                    </p:anim>
                                    <p:anim calcmode="lin" valueType="num">
                                      <p:cBhvr>
                                        <p:cTn id="40" dur="500" fill="hold"/>
                                        <p:tgtEl>
                                          <p:spTgt spid="24"/>
                                        </p:tgtEl>
                                        <p:attrNameLst>
                                          <p:attrName>ppt_h</p:attrName>
                                        </p:attrNameLst>
                                      </p:cBhvr>
                                      <p:tavLst>
                                        <p:tav tm="0">
                                          <p:val>
                                            <p:fltVal val="0"/>
                                          </p:val>
                                        </p:tav>
                                        <p:tav tm="100000">
                                          <p:val>
                                            <p:strVal val="#ppt_h"/>
                                          </p:val>
                                        </p:tav>
                                      </p:tavLst>
                                    </p:anim>
                                  </p:childTnLst>
                                </p:cTn>
                              </p:par>
                              <p:par>
                                <p:cTn id="41" presetID="23" presetClass="entr" presetSubtype="16" fill="hold" nodeType="withEffect">
                                  <p:stCondLst>
                                    <p:cond delay="0"/>
                                  </p:stCondLst>
                                  <p:childTnLst>
                                    <p:set>
                                      <p:cBhvr>
                                        <p:cTn id="42" dur="1" fill="hold">
                                          <p:stCondLst>
                                            <p:cond delay="0"/>
                                          </p:stCondLst>
                                        </p:cTn>
                                        <p:tgtEl>
                                          <p:spTgt spid="25"/>
                                        </p:tgtEl>
                                        <p:attrNameLst>
                                          <p:attrName>style.visibility</p:attrName>
                                        </p:attrNameLst>
                                      </p:cBhvr>
                                      <p:to>
                                        <p:strVal val="visible"/>
                                      </p:to>
                                    </p:set>
                                    <p:anim calcmode="lin" valueType="num">
                                      <p:cBhvr>
                                        <p:cTn id="43" dur="500" fill="hold"/>
                                        <p:tgtEl>
                                          <p:spTgt spid="25"/>
                                        </p:tgtEl>
                                        <p:attrNameLst>
                                          <p:attrName>ppt_w</p:attrName>
                                        </p:attrNameLst>
                                      </p:cBhvr>
                                      <p:tavLst>
                                        <p:tav tm="0">
                                          <p:val>
                                            <p:fltVal val="0"/>
                                          </p:val>
                                        </p:tav>
                                        <p:tav tm="100000">
                                          <p:val>
                                            <p:strVal val="#ppt_w"/>
                                          </p:val>
                                        </p:tav>
                                      </p:tavLst>
                                    </p:anim>
                                    <p:anim calcmode="lin" valueType="num">
                                      <p:cBhvr>
                                        <p:cTn id="44" dur="500" fill="hold"/>
                                        <p:tgtEl>
                                          <p:spTgt spid="25"/>
                                        </p:tgtEl>
                                        <p:attrNameLst>
                                          <p:attrName>ppt_h</p:attrName>
                                        </p:attrNameLst>
                                      </p:cBhvr>
                                      <p:tavLst>
                                        <p:tav tm="0">
                                          <p:val>
                                            <p:fltVal val="0"/>
                                          </p:val>
                                        </p:tav>
                                        <p:tav tm="100000">
                                          <p:val>
                                            <p:strVal val="#ppt_h"/>
                                          </p:val>
                                        </p:tav>
                                      </p:tavLst>
                                    </p:anim>
                                  </p:childTnLst>
                                </p:cTn>
                              </p:par>
                              <p:par>
                                <p:cTn id="45" presetID="23" presetClass="entr" presetSubtype="16" fill="hold" nodeType="withEffect">
                                  <p:stCondLst>
                                    <p:cond delay="0"/>
                                  </p:stCondLst>
                                  <p:childTnLst>
                                    <p:set>
                                      <p:cBhvr>
                                        <p:cTn id="46" dur="1" fill="hold">
                                          <p:stCondLst>
                                            <p:cond delay="0"/>
                                          </p:stCondLst>
                                        </p:cTn>
                                        <p:tgtEl>
                                          <p:spTgt spid="26"/>
                                        </p:tgtEl>
                                        <p:attrNameLst>
                                          <p:attrName>style.visibility</p:attrName>
                                        </p:attrNameLst>
                                      </p:cBhvr>
                                      <p:to>
                                        <p:strVal val="visible"/>
                                      </p:to>
                                    </p:set>
                                    <p:anim calcmode="lin" valueType="num">
                                      <p:cBhvr>
                                        <p:cTn id="47" dur="500" fill="hold"/>
                                        <p:tgtEl>
                                          <p:spTgt spid="26"/>
                                        </p:tgtEl>
                                        <p:attrNameLst>
                                          <p:attrName>ppt_w</p:attrName>
                                        </p:attrNameLst>
                                      </p:cBhvr>
                                      <p:tavLst>
                                        <p:tav tm="0">
                                          <p:val>
                                            <p:fltVal val="0"/>
                                          </p:val>
                                        </p:tav>
                                        <p:tav tm="100000">
                                          <p:val>
                                            <p:strVal val="#ppt_w"/>
                                          </p:val>
                                        </p:tav>
                                      </p:tavLst>
                                    </p:anim>
                                    <p:anim calcmode="lin" valueType="num">
                                      <p:cBhvr>
                                        <p:cTn id="48" dur="500" fill="hold"/>
                                        <p:tgtEl>
                                          <p:spTgt spid="26"/>
                                        </p:tgtEl>
                                        <p:attrNameLst>
                                          <p:attrName>ppt_h</p:attrName>
                                        </p:attrNameLst>
                                      </p:cBhvr>
                                      <p:tavLst>
                                        <p:tav tm="0">
                                          <p:val>
                                            <p:fltVal val="0"/>
                                          </p:val>
                                        </p:tav>
                                        <p:tav tm="100000">
                                          <p:val>
                                            <p:strVal val="#ppt_h"/>
                                          </p:val>
                                        </p:tav>
                                      </p:tavLst>
                                    </p:anim>
                                  </p:childTnLst>
                                </p:cTn>
                              </p:par>
                              <p:par>
                                <p:cTn id="49" presetID="23" presetClass="entr" presetSubtype="16" fill="hold" nodeType="withEffect">
                                  <p:stCondLst>
                                    <p:cond delay="0"/>
                                  </p:stCondLst>
                                  <p:childTnLst>
                                    <p:set>
                                      <p:cBhvr>
                                        <p:cTn id="50" dur="1" fill="hold">
                                          <p:stCondLst>
                                            <p:cond delay="0"/>
                                          </p:stCondLst>
                                        </p:cTn>
                                        <p:tgtEl>
                                          <p:spTgt spid="27"/>
                                        </p:tgtEl>
                                        <p:attrNameLst>
                                          <p:attrName>style.visibility</p:attrName>
                                        </p:attrNameLst>
                                      </p:cBhvr>
                                      <p:to>
                                        <p:strVal val="visible"/>
                                      </p:to>
                                    </p:set>
                                    <p:anim calcmode="lin" valueType="num">
                                      <p:cBhvr>
                                        <p:cTn id="51" dur="500" fill="hold"/>
                                        <p:tgtEl>
                                          <p:spTgt spid="27"/>
                                        </p:tgtEl>
                                        <p:attrNameLst>
                                          <p:attrName>ppt_w</p:attrName>
                                        </p:attrNameLst>
                                      </p:cBhvr>
                                      <p:tavLst>
                                        <p:tav tm="0">
                                          <p:val>
                                            <p:fltVal val="0"/>
                                          </p:val>
                                        </p:tav>
                                        <p:tav tm="100000">
                                          <p:val>
                                            <p:strVal val="#ppt_w"/>
                                          </p:val>
                                        </p:tav>
                                      </p:tavLst>
                                    </p:anim>
                                    <p:anim calcmode="lin" valueType="num">
                                      <p:cBhvr>
                                        <p:cTn id="52" dur="500" fill="hold"/>
                                        <p:tgtEl>
                                          <p:spTgt spid="27"/>
                                        </p:tgtEl>
                                        <p:attrNameLst>
                                          <p:attrName>ppt_h</p:attrName>
                                        </p:attrNameLst>
                                      </p:cBhvr>
                                      <p:tavLst>
                                        <p:tav tm="0">
                                          <p:val>
                                            <p:fltVal val="0"/>
                                          </p:val>
                                        </p:tav>
                                        <p:tav tm="100000">
                                          <p:val>
                                            <p:strVal val="#ppt_h"/>
                                          </p:val>
                                        </p:tav>
                                      </p:tavLst>
                                    </p:anim>
                                  </p:childTnLst>
                                </p:cTn>
                              </p:par>
                              <p:par>
                                <p:cTn id="53" presetID="23" presetClass="entr" presetSubtype="16" fill="hold" nodeType="withEffect">
                                  <p:stCondLst>
                                    <p:cond delay="0"/>
                                  </p:stCondLst>
                                  <p:childTnLst>
                                    <p:set>
                                      <p:cBhvr>
                                        <p:cTn id="54" dur="1" fill="hold">
                                          <p:stCondLst>
                                            <p:cond delay="0"/>
                                          </p:stCondLst>
                                        </p:cTn>
                                        <p:tgtEl>
                                          <p:spTgt spid="28"/>
                                        </p:tgtEl>
                                        <p:attrNameLst>
                                          <p:attrName>style.visibility</p:attrName>
                                        </p:attrNameLst>
                                      </p:cBhvr>
                                      <p:to>
                                        <p:strVal val="visible"/>
                                      </p:to>
                                    </p:set>
                                    <p:anim calcmode="lin" valueType="num">
                                      <p:cBhvr>
                                        <p:cTn id="55" dur="500" fill="hold"/>
                                        <p:tgtEl>
                                          <p:spTgt spid="28"/>
                                        </p:tgtEl>
                                        <p:attrNameLst>
                                          <p:attrName>ppt_w</p:attrName>
                                        </p:attrNameLst>
                                      </p:cBhvr>
                                      <p:tavLst>
                                        <p:tav tm="0">
                                          <p:val>
                                            <p:fltVal val="0"/>
                                          </p:val>
                                        </p:tav>
                                        <p:tav tm="100000">
                                          <p:val>
                                            <p:strVal val="#ppt_w"/>
                                          </p:val>
                                        </p:tav>
                                      </p:tavLst>
                                    </p:anim>
                                    <p:anim calcmode="lin" valueType="num">
                                      <p:cBhvr>
                                        <p:cTn id="56" dur="500" fill="hold"/>
                                        <p:tgtEl>
                                          <p:spTgt spid="28"/>
                                        </p:tgtEl>
                                        <p:attrNameLst>
                                          <p:attrName>ppt_h</p:attrName>
                                        </p:attrNameLst>
                                      </p:cBhvr>
                                      <p:tavLst>
                                        <p:tav tm="0">
                                          <p:val>
                                            <p:fltVal val="0"/>
                                          </p:val>
                                        </p:tav>
                                        <p:tav tm="100000">
                                          <p:val>
                                            <p:strVal val="#ppt_h"/>
                                          </p:val>
                                        </p:tav>
                                      </p:tavLst>
                                    </p:anim>
                                  </p:childTnLst>
                                </p:cTn>
                              </p:par>
                              <p:par>
                                <p:cTn id="57" presetID="23" presetClass="entr" presetSubtype="16" fill="hold" nodeType="withEffect">
                                  <p:stCondLst>
                                    <p:cond delay="0"/>
                                  </p:stCondLst>
                                  <p:childTnLst>
                                    <p:set>
                                      <p:cBhvr>
                                        <p:cTn id="58" dur="1" fill="hold">
                                          <p:stCondLst>
                                            <p:cond delay="0"/>
                                          </p:stCondLst>
                                        </p:cTn>
                                        <p:tgtEl>
                                          <p:spTgt spid="29"/>
                                        </p:tgtEl>
                                        <p:attrNameLst>
                                          <p:attrName>style.visibility</p:attrName>
                                        </p:attrNameLst>
                                      </p:cBhvr>
                                      <p:to>
                                        <p:strVal val="visible"/>
                                      </p:to>
                                    </p:set>
                                    <p:anim calcmode="lin" valueType="num">
                                      <p:cBhvr>
                                        <p:cTn id="59" dur="500" fill="hold"/>
                                        <p:tgtEl>
                                          <p:spTgt spid="29"/>
                                        </p:tgtEl>
                                        <p:attrNameLst>
                                          <p:attrName>ppt_w</p:attrName>
                                        </p:attrNameLst>
                                      </p:cBhvr>
                                      <p:tavLst>
                                        <p:tav tm="0">
                                          <p:val>
                                            <p:fltVal val="0"/>
                                          </p:val>
                                        </p:tav>
                                        <p:tav tm="100000">
                                          <p:val>
                                            <p:strVal val="#ppt_w"/>
                                          </p:val>
                                        </p:tav>
                                      </p:tavLst>
                                    </p:anim>
                                    <p:anim calcmode="lin" valueType="num">
                                      <p:cBhvr>
                                        <p:cTn id="60" dur="500" fill="hold"/>
                                        <p:tgtEl>
                                          <p:spTgt spid="29"/>
                                        </p:tgtEl>
                                        <p:attrNameLst>
                                          <p:attrName>ppt_h</p:attrName>
                                        </p:attrNameLst>
                                      </p:cBhvr>
                                      <p:tavLst>
                                        <p:tav tm="0">
                                          <p:val>
                                            <p:fltVal val="0"/>
                                          </p:val>
                                        </p:tav>
                                        <p:tav tm="100000">
                                          <p:val>
                                            <p:strVal val="#ppt_h"/>
                                          </p:val>
                                        </p:tav>
                                      </p:tavLst>
                                    </p:anim>
                                  </p:childTnLst>
                                </p:cTn>
                              </p:par>
                            </p:childTnLst>
                          </p:cTn>
                        </p:par>
                        <p:par>
                          <p:cTn id="61" fill="hold">
                            <p:stCondLst>
                              <p:cond delay="500"/>
                            </p:stCondLst>
                            <p:childTnLst>
                              <p:par>
                                <p:cTn id="62" presetID="53" presetClass="entr" presetSubtype="16" fill="hold" grpId="0" nodeType="afterEffect">
                                  <p:stCondLst>
                                    <p:cond delay="0"/>
                                  </p:stCondLst>
                                  <p:childTnLst>
                                    <p:set>
                                      <p:cBhvr>
                                        <p:cTn id="63" dur="1" fill="hold">
                                          <p:stCondLst>
                                            <p:cond delay="0"/>
                                          </p:stCondLst>
                                        </p:cTn>
                                        <p:tgtEl>
                                          <p:spTgt spid="2"/>
                                        </p:tgtEl>
                                        <p:attrNameLst>
                                          <p:attrName>style.visibility</p:attrName>
                                        </p:attrNameLst>
                                      </p:cBhvr>
                                      <p:to>
                                        <p:strVal val="visible"/>
                                      </p:to>
                                    </p:set>
                                    <p:anim calcmode="lin" valueType="num">
                                      <p:cBhvr>
                                        <p:cTn id="64" dur="500" fill="hold"/>
                                        <p:tgtEl>
                                          <p:spTgt spid="2"/>
                                        </p:tgtEl>
                                        <p:attrNameLst>
                                          <p:attrName>ppt_w</p:attrName>
                                        </p:attrNameLst>
                                      </p:cBhvr>
                                      <p:tavLst>
                                        <p:tav tm="0">
                                          <p:val>
                                            <p:fltVal val="0"/>
                                          </p:val>
                                        </p:tav>
                                        <p:tav tm="100000">
                                          <p:val>
                                            <p:strVal val="#ppt_w"/>
                                          </p:val>
                                        </p:tav>
                                      </p:tavLst>
                                    </p:anim>
                                    <p:anim calcmode="lin" valueType="num">
                                      <p:cBhvr>
                                        <p:cTn id="65" dur="500" fill="hold"/>
                                        <p:tgtEl>
                                          <p:spTgt spid="2"/>
                                        </p:tgtEl>
                                        <p:attrNameLst>
                                          <p:attrName>ppt_h</p:attrName>
                                        </p:attrNameLst>
                                      </p:cBhvr>
                                      <p:tavLst>
                                        <p:tav tm="0">
                                          <p:val>
                                            <p:fltVal val="0"/>
                                          </p:val>
                                        </p:tav>
                                        <p:tav tm="100000">
                                          <p:val>
                                            <p:strVal val="#ppt_h"/>
                                          </p:val>
                                        </p:tav>
                                      </p:tavLst>
                                    </p:anim>
                                    <p:animEffect transition="in" filter="fade">
                                      <p:cBhvr>
                                        <p:cTn id="66" dur="500"/>
                                        <p:tgtEl>
                                          <p:spTgt spid="2"/>
                                        </p:tgtEl>
                                      </p:cBhvr>
                                    </p:animEffect>
                                  </p:childTnLst>
                                </p:cTn>
                              </p:par>
                            </p:childTnLst>
                          </p:cTn>
                        </p:par>
                        <p:par>
                          <p:cTn id="67" fill="hold">
                            <p:stCondLst>
                              <p:cond delay="1000"/>
                            </p:stCondLst>
                            <p:childTnLst>
                              <p:par>
                                <p:cTn id="68" presetID="0" presetClass="entr" presetSubtype="0" fill="hold" grpId="0" nodeType="afterEffect">
                                  <p:stCondLst>
                                    <p:cond delay="0"/>
                                  </p:stCondLst>
                                  <p:iterate type="lt">
                                    <p:tmPct val="5000"/>
                                  </p:iterate>
                                  <p:childTnLst>
                                    <p:set>
                                      <p:cBhvr>
                                        <p:cTn id="69" dur="700" fill="hold">
                                          <p:stCondLst>
                                            <p:cond delay="0"/>
                                          </p:stCondLst>
                                        </p:cTn>
                                        <p:tgtEl>
                                          <p:spTgt spid="17"/>
                                        </p:tgtEl>
                                        <p:attrNameLst>
                                          <p:attrName>style.visibility</p:attrName>
                                        </p:attrNameLst>
                                      </p:cBhvr>
                                      <p:to>
                                        <p:strVal val="visible"/>
                                      </p:to>
                                    </p:set>
                                    <p:anim to="" calcmode="lin" valueType="num">
                                      <p:cBhvr>
                                        <p:cTn id="70" dur="700" fill="hold">
                                          <p:stCondLst>
                                            <p:cond delay="0"/>
                                          </p:stCondLst>
                                        </p:cTn>
                                        <p:tgtEl>
                                          <p:spTgt spid="17"/>
                                        </p:tgtEl>
                                        <p:attrNameLst>
                                          <p:attrName>ppt_x</p:attrName>
                                        </p:attrNameLst>
                                      </p:cBhvr>
                                      <p:tavLst>
                                        <p:tav tm="0" fmla="#ppt_x-#ppt_w*1.2*((1.5-1.5*$)^3-(1.5-1.5*$)^2)">
                                          <p:val>
                                            <p:strVal val="0"/>
                                          </p:val>
                                        </p:tav>
                                        <p:tav tm="100000">
                                          <p:val>
                                            <p:strVal val="1"/>
                                          </p:val>
                                        </p:tav>
                                      </p:tavLst>
                                    </p:anim>
                                    <p:anim to="" calcmode="lin" valueType="num">
                                      <p:cBhvr>
                                        <p:cTn id="71" dur="700" fill="hold">
                                          <p:stCondLst>
                                            <p:cond delay="0"/>
                                          </p:stCondLst>
                                        </p:cTn>
                                        <p:tgtEl>
                                          <p:spTgt spid="17"/>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72" dur="700" fill="hold">
                                          <p:stCondLst>
                                            <p:cond delay="0"/>
                                          </p:stCondLst>
                                        </p:cTn>
                                        <p:tgtEl>
                                          <p:spTgt spid="17"/>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7"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 name="TextBox 230"/>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Poertfolio</a:t>
            </a:r>
          </a:p>
        </p:txBody>
      </p:sp>
      <p:sp>
        <p:nvSpPr>
          <p:cNvPr id="259"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2877017" y="8378128"/>
            <a:ext cx="12533968" cy="757130"/>
          </a:xfrm>
          <a:prstGeom prst="rect">
            <a:avLst/>
          </a:prstGeom>
        </p:spPr>
        <p:txBody>
          <a:bodyPr wrap="square">
            <a:spAutoFit/>
          </a:bodyPr>
          <a:lstStyle/>
          <a:p>
            <a:pPr algn="ct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14"/>
          </p:nvPr>
        </p:nvSpPr>
        <p:spPr/>
      </p:sp>
      <p:sp>
        <p:nvSpPr>
          <p:cNvPr id="7" name="Picture Placeholder 6"/>
          <p:cNvSpPr>
            <a:spLocks noGrp="1"/>
          </p:cNvSpPr>
          <p:nvPr>
            <p:ph type="pic" sz="quarter" idx="15"/>
          </p:nvPr>
        </p:nvSpPr>
        <p:spPr/>
      </p:sp>
      <p:sp>
        <p:nvSpPr>
          <p:cNvPr id="8" name="Picture Placeholder 7"/>
          <p:cNvSpPr>
            <a:spLocks noGrp="1"/>
          </p:cNvSpPr>
          <p:nvPr>
            <p:ph type="pic" sz="quarter" idx="16"/>
          </p:nvPr>
        </p:nvSpPr>
        <p:spPr/>
      </p:sp>
      <p:sp>
        <p:nvSpPr>
          <p:cNvPr id="9" name="Picture Placeholder 8"/>
          <p:cNvSpPr>
            <a:spLocks noGrp="1"/>
          </p:cNvSpPr>
          <p:nvPr>
            <p:ph type="pic" sz="quarter" idx="17"/>
          </p:nvPr>
        </p:nvSpPr>
        <p:spPr/>
      </p:sp>
      <p:sp>
        <p:nvSpPr>
          <p:cNvPr id="10" name="Picture Placeholder 9"/>
          <p:cNvSpPr>
            <a:spLocks noGrp="1"/>
          </p:cNvSpPr>
          <p:nvPr>
            <p:ph type="pic" sz="quarter" idx="18"/>
          </p:nvPr>
        </p:nvSpPr>
        <p:spPr/>
      </p:sp>
      <p:sp>
        <p:nvSpPr>
          <p:cNvPr id="11" name="Picture Placeholder 10"/>
          <p:cNvSpPr>
            <a:spLocks noGrp="1"/>
          </p:cNvSpPr>
          <p:nvPr>
            <p:ph type="pic" sz="quarter" idx="19"/>
          </p:nvPr>
        </p:nvSpPr>
        <p:spPr/>
      </p:sp>
      <p:sp>
        <p:nvSpPr>
          <p:cNvPr id="12" name="Picture Placeholder 11"/>
          <p:cNvSpPr>
            <a:spLocks noGrp="1"/>
          </p:cNvSpPr>
          <p:nvPr>
            <p:ph type="pic" sz="quarter" idx="20"/>
          </p:nvPr>
        </p:nvSpPr>
        <p:spPr/>
      </p:sp>
    </p:spTree>
    <p:extLst>
      <p:ext uri="{BB962C8B-B14F-4D97-AF65-F5344CB8AC3E}">
        <p14:creationId xmlns:p14="http://schemas.microsoft.com/office/powerpoint/2010/main" val="15025584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50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231"/>
                                        </p:tgtEl>
                                        <p:attrNameLst>
                                          <p:attrName>style.visibility</p:attrName>
                                        </p:attrNameLst>
                                      </p:cBhvr>
                                      <p:to>
                                        <p:strVal val="visible"/>
                                      </p:to>
                                    </p:set>
                                    <p:anim to="" calcmode="lin" valueType="num">
                                      <p:cBhvr>
                                        <p:cTn id="7" dur="700" fill="hold">
                                          <p:stCondLst>
                                            <p:cond delay="0"/>
                                          </p:stCondLst>
                                        </p:cTn>
                                        <p:tgtEl>
                                          <p:spTgt spid="231"/>
                                        </p:tgtEl>
                                        <p:attrNameLst>
                                          <p:attrName>ppt_x</p:attrName>
                                        </p:attrNameLst>
                                      </p:cBhvr>
                                      <p:tavLst>
                                        <p:tav tm="0" fmla="#ppt_x-#ppt_w*1.2*((1.5-1.5*$)^3-(1.5-1.5*$)^2)">
                                          <p:val>
                                            <p:strVal val="0"/>
                                          </p:val>
                                        </p:tav>
                                        <p:tav tm="100000">
                                          <p:val>
                                            <p:strVal val="1"/>
                                          </p:val>
                                        </p:tav>
                                      </p:tavLst>
                                    </p:anim>
                                    <p:anim to="" calcmode="lin" valueType="num">
                                      <p:cBhvr>
                                        <p:cTn id="8" dur="700" fill="hold">
                                          <p:stCondLst>
                                            <p:cond delay="0"/>
                                          </p:stCondLst>
                                        </p:cTn>
                                        <p:tgtEl>
                                          <p:spTgt spid="231"/>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9" dur="700" fill="hold">
                                          <p:stCondLst>
                                            <p:cond delay="0"/>
                                          </p:stCondLst>
                                        </p:cTn>
                                        <p:tgtEl>
                                          <p:spTgt spid="231"/>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0" fill="hold">
                            <p:stCondLst>
                              <p:cond delay="1760"/>
                            </p:stCondLst>
                            <p:childTnLst>
                              <p:par>
                                <p:cTn id="11" presetID="2" presetClass="entr" presetSubtype="4" decel="100000"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1000" fill="hold"/>
                                        <p:tgtEl>
                                          <p:spTgt spid="2"/>
                                        </p:tgtEl>
                                        <p:attrNameLst>
                                          <p:attrName>ppt_x</p:attrName>
                                        </p:attrNameLst>
                                      </p:cBhvr>
                                      <p:tavLst>
                                        <p:tav tm="0">
                                          <p:val>
                                            <p:strVal val="#ppt_x"/>
                                          </p:val>
                                        </p:tav>
                                        <p:tav tm="100000">
                                          <p:val>
                                            <p:strVal val="#ppt_x"/>
                                          </p:val>
                                        </p:tav>
                                      </p:tavLst>
                                    </p:anim>
                                    <p:anim calcmode="lin" valueType="num">
                                      <p:cBhvr additive="base">
                                        <p:cTn id="14" dur="1000" fill="hold"/>
                                        <p:tgtEl>
                                          <p:spTgt spid="2"/>
                                        </p:tgtEl>
                                        <p:attrNameLst>
                                          <p:attrName>ppt_y</p:attrName>
                                        </p:attrNameLst>
                                      </p:cBhvr>
                                      <p:tavLst>
                                        <p:tav tm="0">
                                          <p:val>
                                            <p:strVal val="1+#ppt_h/2"/>
                                          </p:val>
                                        </p:tav>
                                        <p:tav tm="100000">
                                          <p:val>
                                            <p:strVal val="#ppt_y"/>
                                          </p:val>
                                        </p:tav>
                                      </p:tavLst>
                                    </p:anim>
                                  </p:childTnLst>
                                </p:cTn>
                              </p:par>
                              <p:par>
                                <p:cTn id="15" presetID="2" presetClass="entr" presetSubtype="4" decel="100000" fill="hold" nodeType="withEffect">
                                  <p:stCondLst>
                                    <p:cond delay="10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1000" fill="hold"/>
                                        <p:tgtEl>
                                          <p:spTgt spid="3"/>
                                        </p:tgtEl>
                                        <p:attrNameLst>
                                          <p:attrName>ppt_x</p:attrName>
                                        </p:attrNameLst>
                                      </p:cBhvr>
                                      <p:tavLst>
                                        <p:tav tm="0">
                                          <p:val>
                                            <p:strVal val="#ppt_x"/>
                                          </p:val>
                                        </p:tav>
                                        <p:tav tm="100000">
                                          <p:val>
                                            <p:strVal val="#ppt_x"/>
                                          </p:val>
                                        </p:tav>
                                      </p:tavLst>
                                    </p:anim>
                                    <p:anim calcmode="lin" valueType="num">
                                      <p:cBhvr additive="base">
                                        <p:cTn id="18" dur="1000" fill="hold"/>
                                        <p:tgtEl>
                                          <p:spTgt spid="3"/>
                                        </p:tgtEl>
                                        <p:attrNameLst>
                                          <p:attrName>ppt_y</p:attrName>
                                        </p:attrNameLst>
                                      </p:cBhvr>
                                      <p:tavLst>
                                        <p:tav tm="0">
                                          <p:val>
                                            <p:strVal val="1+#ppt_h/2"/>
                                          </p:val>
                                        </p:tav>
                                        <p:tav tm="100000">
                                          <p:val>
                                            <p:strVal val="#ppt_y"/>
                                          </p:val>
                                        </p:tav>
                                      </p:tavLst>
                                    </p:anim>
                                  </p:childTnLst>
                                </p:cTn>
                              </p:par>
                              <p:par>
                                <p:cTn id="19" presetID="2" presetClass="entr" presetSubtype="4" decel="100000" fill="hold" nodeType="withEffect">
                                  <p:stCondLst>
                                    <p:cond delay="200"/>
                                  </p:stCondLst>
                                  <p:childTnLst>
                                    <p:set>
                                      <p:cBhvr>
                                        <p:cTn id="20" dur="1" fill="hold">
                                          <p:stCondLst>
                                            <p:cond delay="0"/>
                                          </p:stCondLst>
                                        </p:cTn>
                                        <p:tgtEl>
                                          <p:spTgt spid="4"/>
                                        </p:tgtEl>
                                        <p:attrNameLst>
                                          <p:attrName>style.visibility</p:attrName>
                                        </p:attrNameLst>
                                      </p:cBhvr>
                                      <p:to>
                                        <p:strVal val="visible"/>
                                      </p:to>
                                    </p:set>
                                    <p:anim calcmode="lin" valueType="num">
                                      <p:cBhvr additive="base">
                                        <p:cTn id="21" dur="1000" fill="hold"/>
                                        <p:tgtEl>
                                          <p:spTgt spid="4"/>
                                        </p:tgtEl>
                                        <p:attrNameLst>
                                          <p:attrName>ppt_x</p:attrName>
                                        </p:attrNameLst>
                                      </p:cBhvr>
                                      <p:tavLst>
                                        <p:tav tm="0">
                                          <p:val>
                                            <p:strVal val="#ppt_x"/>
                                          </p:val>
                                        </p:tav>
                                        <p:tav tm="100000">
                                          <p:val>
                                            <p:strVal val="#ppt_x"/>
                                          </p:val>
                                        </p:tav>
                                      </p:tavLst>
                                    </p:anim>
                                    <p:anim calcmode="lin" valueType="num">
                                      <p:cBhvr additive="base">
                                        <p:cTn id="22" dur="1000" fill="hold"/>
                                        <p:tgtEl>
                                          <p:spTgt spid="4"/>
                                        </p:tgtEl>
                                        <p:attrNameLst>
                                          <p:attrName>ppt_y</p:attrName>
                                        </p:attrNameLst>
                                      </p:cBhvr>
                                      <p:tavLst>
                                        <p:tav tm="0">
                                          <p:val>
                                            <p:strVal val="1+#ppt_h/2"/>
                                          </p:val>
                                        </p:tav>
                                        <p:tav tm="100000">
                                          <p:val>
                                            <p:strVal val="#ppt_y"/>
                                          </p:val>
                                        </p:tav>
                                      </p:tavLst>
                                    </p:anim>
                                  </p:childTnLst>
                                </p:cTn>
                              </p:par>
                              <p:par>
                                <p:cTn id="23" presetID="2" presetClass="entr" presetSubtype="4" decel="100000" fill="hold" nodeType="withEffect">
                                  <p:stCondLst>
                                    <p:cond delay="300"/>
                                  </p:stCondLst>
                                  <p:childTnLst>
                                    <p:set>
                                      <p:cBhvr>
                                        <p:cTn id="24" dur="1" fill="hold">
                                          <p:stCondLst>
                                            <p:cond delay="0"/>
                                          </p:stCondLst>
                                        </p:cTn>
                                        <p:tgtEl>
                                          <p:spTgt spid="5"/>
                                        </p:tgtEl>
                                        <p:attrNameLst>
                                          <p:attrName>style.visibility</p:attrName>
                                        </p:attrNameLst>
                                      </p:cBhvr>
                                      <p:to>
                                        <p:strVal val="visible"/>
                                      </p:to>
                                    </p:set>
                                    <p:anim calcmode="lin" valueType="num">
                                      <p:cBhvr additive="base">
                                        <p:cTn id="25" dur="1000" fill="hold"/>
                                        <p:tgtEl>
                                          <p:spTgt spid="5"/>
                                        </p:tgtEl>
                                        <p:attrNameLst>
                                          <p:attrName>ppt_x</p:attrName>
                                        </p:attrNameLst>
                                      </p:cBhvr>
                                      <p:tavLst>
                                        <p:tav tm="0">
                                          <p:val>
                                            <p:strVal val="#ppt_x"/>
                                          </p:val>
                                        </p:tav>
                                        <p:tav tm="100000">
                                          <p:val>
                                            <p:strVal val="#ppt_x"/>
                                          </p:val>
                                        </p:tav>
                                      </p:tavLst>
                                    </p:anim>
                                    <p:anim calcmode="lin" valueType="num">
                                      <p:cBhvr additive="base">
                                        <p:cTn id="26" dur="1000" fill="hold"/>
                                        <p:tgtEl>
                                          <p:spTgt spid="5"/>
                                        </p:tgtEl>
                                        <p:attrNameLst>
                                          <p:attrName>ppt_y</p:attrName>
                                        </p:attrNameLst>
                                      </p:cBhvr>
                                      <p:tavLst>
                                        <p:tav tm="0">
                                          <p:val>
                                            <p:strVal val="1+#ppt_h/2"/>
                                          </p:val>
                                        </p:tav>
                                        <p:tav tm="100000">
                                          <p:val>
                                            <p:strVal val="#ppt_y"/>
                                          </p:val>
                                        </p:tav>
                                      </p:tavLst>
                                    </p:anim>
                                  </p:childTnLst>
                                </p:cTn>
                              </p:par>
                              <p:par>
                                <p:cTn id="27" presetID="2" presetClass="entr" presetSubtype="4" decel="100000" fill="hold" nodeType="withEffect">
                                  <p:stCondLst>
                                    <p:cond delay="400"/>
                                  </p:stCondLst>
                                  <p:childTnLst>
                                    <p:set>
                                      <p:cBhvr>
                                        <p:cTn id="28" dur="1" fill="hold">
                                          <p:stCondLst>
                                            <p:cond delay="0"/>
                                          </p:stCondLst>
                                        </p:cTn>
                                        <p:tgtEl>
                                          <p:spTgt spid="6"/>
                                        </p:tgtEl>
                                        <p:attrNameLst>
                                          <p:attrName>style.visibility</p:attrName>
                                        </p:attrNameLst>
                                      </p:cBhvr>
                                      <p:to>
                                        <p:strVal val="visible"/>
                                      </p:to>
                                    </p:set>
                                    <p:anim calcmode="lin" valueType="num">
                                      <p:cBhvr additive="base">
                                        <p:cTn id="29" dur="1000" fill="hold"/>
                                        <p:tgtEl>
                                          <p:spTgt spid="6"/>
                                        </p:tgtEl>
                                        <p:attrNameLst>
                                          <p:attrName>ppt_x</p:attrName>
                                        </p:attrNameLst>
                                      </p:cBhvr>
                                      <p:tavLst>
                                        <p:tav tm="0">
                                          <p:val>
                                            <p:strVal val="#ppt_x"/>
                                          </p:val>
                                        </p:tav>
                                        <p:tav tm="100000">
                                          <p:val>
                                            <p:strVal val="#ppt_x"/>
                                          </p:val>
                                        </p:tav>
                                      </p:tavLst>
                                    </p:anim>
                                    <p:anim calcmode="lin" valueType="num">
                                      <p:cBhvr additive="base">
                                        <p:cTn id="30" dur="1000" fill="hold"/>
                                        <p:tgtEl>
                                          <p:spTgt spid="6"/>
                                        </p:tgtEl>
                                        <p:attrNameLst>
                                          <p:attrName>ppt_y</p:attrName>
                                        </p:attrNameLst>
                                      </p:cBhvr>
                                      <p:tavLst>
                                        <p:tav tm="0">
                                          <p:val>
                                            <p:strVal val="1+#ppt_h/2"/>
                                          </p:val>
                                        </p:tav>
                                        <p:tav tm="100000">
                                          <p:val>
                                            <p:strVal val="#ppt_y"/>
                                          </p:val>
                                        </p:tav>
                                      </p:tavLst>
                                    </p:anim>
                                  </p:childTnLst>
                                </p:cTn>
                              </p:par>
                              <p:par>
                                <p:cTn id="31" presetID="2" presetClass="entr" presetSubtype="4" decel="100000" fill="hold" nodeType="withEffect">
                                  <p:stCondLst>
                                    <p:cond delay="500"/>
                                  </p:stCondLst>
                                  <p:childTnLst>
                                    <p:set>
                                      <p:cBhvr>
                                        <p:cTn id="32" dur="1" fill="hold">
                                          <p:stCondLst>
                                            <p:cond delay="0"/>
                                          </p:stCondLst>
                                        </p:cTn>
                                        <p:tgtEl>
                                          <p:spTgt spid="7"/>
                                        </p:tgtEl>
                                        <p:attrNameLst>
                                          <p:attrName>style.visibility</p:attrName>
                                        </p:attrNameLst>
                                      </p:cBhvr>
                                      <p:to>
                                        <p:strVal val="visible"/>
                                      </p:to>
                                    </p:set>
                                    <p:anim calcmode="lin" valueType="num">
                                      <p:cBhvr additive="base">
                                        <p:cTn id="33" dur="1000" fill="hold"/>
                                        <p:tgtEl>
                                          <p:spTgt spid="7"/>
                                        </p:tgtEl>
                                        <p:attrNameLst>
                                          <p:attrName>ppt_x</p:attrName>
                                        </p:attrNameLst>
                                      </p:cBhvr>
                                      <p:tavLst>
                                        <p:tav tm="0">
                                          <p:val>
                                            <p:strVal val="#ppt_x"/>
                                          </p:val>
                                        </p:tav>
                                        <p:tav tm="100000">
                                          <p:val>
                                            <p:strVal val="#ppt_x"/>
                                          </p:val>
                                        </p:tav>
                                      </p:tavLst>
                                    </p:anim>
                                    <p:anim calcmode="lin" valueType="num">
                                      <p:cBhvr additive="base">
                                        <p:cTn id="34" dur="1000" fill="hold"/>
                                        <p:tgtEl>
                                          <p:spTgt spid="7"/>
                                        </p:tgtEl>
                                        <p:attrNameLst>
                                          <p:attrName>ppt_y</p:attrName>
                                        </p:attrNameLst>
                                      </p:cBhvr>
                                      <p:tavLst>
                                        <p:tav tm="0">
                                          <p:val>
                                            <p:strVal val="1+#ppt_h/2"/>
                                          </p:val>
                                        </p:tav>
                                        <p:tav tm="100000">
                                          <p:val>
                                            <p:strVal val="#ppt_y"/>
                                          </p:val>
                                        </p:tav>
                                      </p:tavLst>
                                    </p:anim>
                                  </p:childTnLst>
                                </p:cTn>
                              </p:par>
                              <p:par>
                                <p:cTn id="35" presetID="2" presetClass="entr" presetSubtype="4" decel="100000" fill="hold" nodeType="withEffect">
                                  <p:stCondLst>
                                    <p:cond delay="60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1000" fill="hold"/>
                                        <p:tgtEl>
                                          <p:spTgt spid="8"/>
                                        </p:tgtEl>
                                        <p:attrNameLst>
                                          <p:attrName>ppt_x</p:attrName>
                                        </p:attrNameLst>
                                      </p:cBhvr>
                                      <p:tavLst>
                                        <p:tav tm="0">
                                          <p:val>
                                            <p:strVal val="#ppt_x"/>
                                          </p:val>
                                        </p:tav>
                                        <p:tav tm="100000">
                                          <p:val>
                                            <p:strVal val="#ppt_x"/>
                                          </p:val>
                                        </p:tav>
                                      </p:tavLst>
                                    </p:anim>
                                    <p:anim calcmode="lin" valueType="num">
                                      <p:cBhvr additive="base">
                                        <p:cTn id="38" dur="1000" fill="hold"/>
                                        <p:tgtEl>
                                          <p:spTgt spid="8"/>
                                        </p:tgtEl>
                                        <p:attrNameLst>
                                          <p:attrName>ppt_y</p:attrName>
                                        </p:attrNameLst>
                                      </p:cBhvr>
                                      <p:tavLst>
                                        <p:tav tm="0">
                                          <p:val>
                                            <p:strVal val="1+#ppt_h/2"/>
                                          </p:val>
                                        </p:tav>
                                        <p:tav tm="100000">
                                          <p:val>
                                            <p:strVal val="#ppt_y"/>
                                          </p:val>
                                        </p:tav>
                                      </p:tavLst>
                                    </p:anim>
                                  </p:childTnLst>
                                </p:cTn>
                              </p:par>
                              <p:par>
                                <p:cTn id="39" presetID="2" presetClass="entr" presetSubtype="4" decel="100000" fill="hold" nodeType="withEffect">
                                  <p:stCondLst>
                                    <p:cond delay="60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1000" fill="hold"/>
                                        <p:tgtEl>
                                          <p:spTgt spid="9"/>
                                        </p:tgtEl>
                                        <p:attrNameLst>
                                          <p:attrName>ppt_x</p:attrName>
                                        </p:attrNameLst>
                                      </p:cBhvr>
                                      <p:tavLst>
                                        <p:tav tm="0">
                                          <p:val>
                                            <p:strVal val="#ppt_x"/>
                                          </p:val>
                                        </p:tav>
                                        <p:tav tm="100000">
                                          <p:val>
                                            <p:strVal val="#ppt_x"/>
                                          </p:val>
                                        </p:tav>
                                      </p:tavLst>
                                    </p:anim>
                                    <p:anim calcmode="lin" valueType="num">
                                      <p:cBhvr additive="base">
                                        <p:cTn id="42" dur="1000" fill="hold"/>
                                        <p:tgtEl>
                                          <p:spTgt spid="9"/>
                                        </p:tgtEl>
                                        <p:attrNameLst>
                                          <p:attrName>ppt_y</p:attrName>
                                        </p:attrNameLst>
                                      </p:cBhvr>
                                      <p:tavLst>
                                        <p:tav tm="0">
                                          <p:val>
                                            <p:strVal val="1+#ppt_h/2"/>
                                          </p:val>
                                        </p:tav>
                                        <p:tav tm="100000">
                                          <p:val>
                                            <p:strVal val="#ppt_y"/>
                                          </p:val>
                                        </p:tav>
                                      </p:tavLst>
                                    </p:anim>
                                  </p:childTnLst>
                                </p:cTn>
                              </p:par>
                              <p:par>
                                <p:cTn id="43" presetID="2" presetClass="entr" presetSubtype="4" decel="100000" fill="hold" nodeType="withEffect">
                                  <p:stCondLst>
                                    <p:cond delay="700"/>
                                  </p:stCondLst>
                                  <p:childTnLst>
                                    <p:set>
                                      <p:cBhvr>
                                        <p:cTn id="44" dur="1" fill="hold">
                                          <p:stCondLst>
                                            <p:cond delay="0"/>
                                          </p:stCondLst>
                                        </p:cTn>
                                        <p:tgtEl>
                                          <p:spTgt spid="10"/>
                                        </p:tgtEl>
                                        <p:attrNameLst>
                                          <p:attrName>style.visibility</p:attrName>
                                        </p:attrNameLst>
                                      </p:cBhvr>
                                      <p:to>
                                        <p:strVal val="visible"/>
                                      </p:to>
                                    </p:set>
                                    <p:anim calcmode="lin" valueType="num">
                                      <p:cBhvr additive="base">
                                        <p:cTn id="45" dur="1000" fill="hold"/>
                                        <p:tgtEl>
                                          <p:spTgt spid="10"/>
                                        </p:tgtEl>
                                        <p:attrNameLst>
                                          <p:attrName>ppt_x</p:attrName>
                                        </p:attrNameLst>
                                      </p:cBhvr>
                                      <p:tavLst>
                                        <p:tav tm="0">
                                          <p:val>
                                            <p:strVal val="#ppt_x"/>
                                          </p:val>
                                        </p:tav>
                                        <p:tav tm="100000">
                                          <p:val>
                                            <p:strVal val="#ppt_x"/>
                                          </p:val>
                                        </p:tav>
                                      </p:tavLst>
                                    </p:anim>
                                    <p:anim calcmode="lin" valueType="num">
                                      <p:cBhvr additive="base">
                                        <p:cTn id="46" dur="1000" fill="hold"/>
                                        <p:tgtEl>
                                          <p:spTgt spid="10"/>
                                        </p:tgtEl>
                                        <p:attrNameLst>
                                          <p:attrName>ppt_y</p:attrName>
                                        </p:attrNameLst>
                                      </p:cBhvr>
                                      <p:tavLst>
                                        <p:tav tm="0">
                                          <p:val>
                                            <p:strVal val="1+#ppt_h/2"/>
                                          </p:val>
                                        </p:tav>
                                        <p:tav tm="100000">
                                          <p:val>
                                            <p:strVal val="#ppt_y"/>
                                          </p:val>
                                        </p:tav>
                                      </p:tavLst>
                                    </p:anim>
                                  </p:childTnLst>
                                </p:cTn>
                              </p:par>
                              <p:par>
                                <p:cTn id="47" presetID="2" presetClass="entr" presetSubtype="4" decel="100000" fill="hold" nodeType="withEffect">
                                  <p:stCondLst>
                                    <p:cond delay="800"/>
                                  </p:stCondLst>
                                  <p:childTnLst>
                                    <p:set>
                                      <p:cBhvr>
                                        <p:cTn id="48" dur="1" fill="hold">
                                          <p:stCondLst>
                                            <p:cond delay="0"/>
                                          </p:stCondLst>
                                        </p:cTn>
                                        <p:tgtEl>
                                          <p:spTgt spid="11"/>
                                        </p:tgtEl>
                                        <p:attrNameLst>
                                          <p:attrName>style.visibility</p:attrName>
                                        </p:attrNameLst>
                                      </p:cBhvr>
                                      <p:to>
                                        <p:strVal val="visible"/>
                                      </p:to>
                                    </p:set>
                                    <p:anim calcmode="lin" valueType="num">
                                      <p:cBhvr additive="base">
                                        <p:cTn id="49" dur="1000" fill="hold"/>
                                        <p:tgtEl>
                                          <p:spTgt spid="11"/>
                                        </p:tgtEl>
                                        <p:attrNameLst>
                                          <p:attrName>ppt_x</p:attrName>
                                        </p:attrNameLst>
                                      </p:cBhvr>
                                      <p:tavLst>
                                        <p:tav tm="0">
                                          <p:val>
                                            <p:strVal val="#ppt_x"/>
                                          </p:val>
                                        </p:tav>
                                        <p:tav tm="100000">
                                          <p:val>
                                            <p:strVal val="#ppt_x"/>
                                          </p:val>
                                        </p:tav>
                                      </p:tavLst>
                                    </p:anim>
                                    <p:anim calcmode="lin" valueType="num">
                                      <p:cBhvr additive="base">
                                        <p:cTn id="50" dur="1000" fill="hold"/>
                                        <p:tgtEl>
                                          <p:spTgt spid="11"/>
                                        </p:tgtEl>
                                        <p:attrNameLst>
                                          <p:attrName>ppt_y</p:attrName>
                                        </p:attrNameLst>
                                      </p:cBhvr>
                                      <p:tavLst>
                                        <p:tav tm="0">
                                          <p:val>
                                            <p:strVal val="1+#ppt_h/2"/>
                                          </p:val>
                                        </p:tav>
                                        <p:tav tm="100000">
                                          <p:val>
                                            <p:strVal val="#ppt_y"/>
                                          </p:val>
                                        </p:tav>
                                      </p:tavLst>
                                    </p:anim>
                                  </p:childTnLst>
                                </p:cTn>
                              </p:par>
                              <p:par>
                                <p:cTn id="51" presetID="2" presetClass="entr" presetSubtype="4" decel="100000" fill="hold" nodeType="withEffect">
                                  <p:stCondLst>
                                    <p:cond delay="900"/>
                                  </p:stCondLst>
                                  <p:childTnLst>
                                    <p:set>
                                      <p:cBhvr>
                                        <p:cTn id="52" dur="1" fill="hold">
                                          <p:stCondLst>
                                            <p:cond delay="0"/>
                                          </p:stCondLst>
                                        </p:cTn>
                                        <p:tgtEl>
                                          <p:spTgt spid="12"/>
                                        </p:tgtEl>
                                        <p:attrNameLst>
                                          <p:attrName>style.visibility</p:attrName>
                                        </p:attrNameLst>
                                      </p:cBhvr>
                                      <p:to>
                                        <p:strVal val="visible"/>
                                      </p:to>
                                    </p:set>
                                    <p:anim calcmode="lin" valueType="num">
                                      <p:cBhvr additive="base">
                                        <p:cTn id="53" dur="1000" fill="hold"/>
                                        <p:tgtEl>
                                          <p:spTgt spid="12"/>
                                        </p:tgtEl>
                                        <p:attrNameLst>
                                          <p:attrName>ppt_x</p:attrName>
                                        </p:attrNameLst>
                                      </p:cBhvr>
                                      <p:tavLst>
                                        <p:tav tm="0">
                                          <p:val>
                                            <p:strVal val="#ppt_x"/>
                                          </p:val>
                                        </p:tav>
                                        <p:tav tm="100000">
                                          <p:val>
                                            <p:strVal val="#ppt_x"/>
                                          </p:val>
                                        </p:tav>
                                      </p:tavLst>
                                    </p:anim>
                                    <p:anim calcmode="lin" valueType="num">
                                      <p:cBhvr additive="base">
                                        <p:cTn id="54" dur="1000" fill="hold"/>
                                        <p:tgtEl>
                                          <p:spTgt spid="12"/>
                                        </p:tgtEl>
                                        <p:attrNameLst>
                                          <p:attrName>ppt_y</p:attrName>
                                        </p:attrNameLst>
                                      </p:cBhvr>
                                      <p:tavLst>
                                        <p:tav tm="0">
                                          <p:val>
                                            <p:strVal val="1+#ppt_h/2"/>
                                          </p:val>
                                        </p:tav>
                                        <p:tav tm="100000">
                                          <p:val>
                                            <p:strVal val="#ppt_y"/>
                                          </p:val>
                                        </p:tav>
                                      </p:tavLst>
                                    </p:anim>
                                  </p:childTnLst>
                                </p:cTn>
                              </p:par>
                            </p:childTnLst>
                          </p:cTn>
                        </p:par>
                        <p:par>
                          <p:cTn id="55" fill="hold">
                            <p:stCondLst>
                              <p:cond delay="3660"/>
                            </p:stCondLst>
                            <p:childTnLst>
                              <p:par>
                                <p:cTn id="56" presetID="10" presetClass="entr" presetSubtype="0" fill="hold" grpId="0" nodeType="afterEffect">
                                  <p:stCondLst>
                                    <p:cond delay="0"/>
                                  </p:stCondLst>
                                  <p:childTnLst>
                                    <p:set>
                                      <p:cBhvr>
                                        <p:cTn id="57" dur="1" fill="hold">
                                          <p:stCondLst>
                                            <p:cond delay="0"/>
                                          </p:stCondLst>
                                        </p:cTn>
                                        <p:tgtEl>
                                          <p:spTgt spid="259"/>
                                        </p:tgtEl>
                                        <p:attrNameLst>
                                          <p:attrName>style.visibility</p:attrName>
                                        </p:attrNameLst>
                                      </p:cBhvr>
                                      <p:to>
                                        <p:strVal val="visible"/>
                                      </p:to>
                                    </p:set>
                                    <p:animEffect transition="in" filter="fade">
                                      <p:cBhvr>
                                        <p:cTn id="58" dur="500"/>
                                        <p:tgtEl>
                                          <p:spTgt spid="2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1" grpId="0"/>
      <p:bldP spid="259"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p:cNvSpPr txBox="1"/>
          <p:nvPr/>
        </p:nvSpPr>
        <p:spPr>
          <a:xfrm>
            <a:off x="10360617" y="1880365"/>
            <a:ext cx="4852821"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a:solidFill>
                  <a:schemeClr val="tx1">
                    <a:lumMod val="85000"/>
                    <a:lumOff val="15000"/>
                  </a:schemeClr>
                </a:solidFill>
                <a:latin typeface="+mj-lt"/>
                <a:ea typeface="Roboto" panose="02000000000000000000" pitchFamily="2" charset="0"/>
                <a:cs typeface="Lato" panose="020F0502020204030203" pitchFamily="34" charset="0"/>
              </a:rPr>
              <a:t>Creative</a:t>
            </a: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 Design</a:t>
            </a:r>
          </a:p>
        </p:txBody>
      </p:sp>
      <p:sp>
        <p:nvSpPr>
          <p:cNvPr id="11" name="Rectangle 8"/>
          <p:cNvSpPr/>
          <p:nvPr/>
        </p:nvSpPr>
        <p:spPr>
          <a:xfrm>
            <a:off x="10360617" y="5649360"/>
            <a:ext cx="6710649"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12" name="TextBox 11"/>
          <p:cNvSpPr txBox="1"/>
          <p:nvPr/>
        </p:nvSpPr>
        <p:spPr>
          <a:xfrm>
            <a:off x="10360618" y="7514084"/>
            <a:ext cx="2034806" cy="892552"/>
          </a:xfrm>
          <a:prstGeom prst="rect">
            <a:avLst/>
          </a:prstGeom>
          <a:noFill/>
        </p:spPr>
        <p:txBody>
          <a:bodyPr wrap="square" rtlCol="0">
            <a:spAutoFit/>
          </a:bodyPr>
          <a:lstStyle/>
          <a:p>
            <a:r>
              <a:rPr lang="en-US" altLang="zh-CN" sz="3600" b="1" dirty="0" smtClean="0">
                <a:solidFill>
                  <a:schemeClr val="accent1"/>
                </a:solidFill>
                <a:latin typeface="+mj-lt"/>
              </a:rPr>
              <a:t>85%</a:t>
            </a:r>
          </a:p>
          <a:p>
            <a:r>
              <a:rPr lang="es-ES" altLang="zh-CN" sz="1600" smtClean="0">
                <a:solidFill>
                  <a:schemeClr val="tx1">
                    <a:lumMod val="75000"/>
                    <a:lumOff val="25000"/>
                  </a:schemeClr>
                </a:solidFill>
                <a:ea typeface="Lato Light" panose="020F0502020204030203" pitchFamily="34" charset="0"/>
                <a:cs typeface="Lato Light" panose="020F0502020204030203" pitchFamily="34" charset="0"/>
              </a:rPr>
              <a:t>Simplicity</a:t>
            </a:r>
            <a:endParaRPr lang="zh-CN" altLang="en-US" sz="1600" dirty="0">
              <a:solidFill>
                <a:schemeClr val="tx1">
                  <a:lumMod val="75000"/>
                  <a:lumOff val="25000"/>
                </a:schemeClr>
              </a:solidFill>
            </a:endParaRPr>
          </a:p>
        </p:txBody>
      </p:sp>
      <p:sp>
        <p:nvSpPr>
          <p:cNvPr id="13" name="TextBox 12"/>
          <p:cNvSpPr txBox="1"/>
          <p:nvPr/>
        </p:nvSpPr>
        <p:spPr>
          <a:xfrm>
            <a:off x="12483761" y="7514084"/>
            <a:ext cx="2034806" cy="892552"/>
          </a:xfrm>
          <a:prstGeom prst="rect">
            <a:avLst/>
          </a:prstGeom>
          <a:noFill/>
        </p:spPr>
        <p:txBody>
          <a:bodyPr wrap="square" rtlCol="0">
            <a:spAutoFit/>
          </a:bodyPr>
          <a:lstStyle/>
          <a:p>
            <a:r>
              <a:rPr lang="en-US" altLang="zh-CN" sz="3600" b="1" smtClean="0">
                <a:solidFill>
                  <a:schemeClr val="accent1"/>
                </a:solidFill>
                <a:latin typeface="+mj-lt"/>
              </a:rPr>
              <a:t>3.6K</a:t>
            </a:r>
            <a:endParaRPr lang="en-US" altLang="zh-CN" sz="3200" b="1" smtClean="0">
              <a:solidFill>
                <a:schemeClr val="accent1"/>
              </a:solidFill>
              <a:latin typeface="+mj-lt"/>
            </a:endParaRPr>
          </a:p>
          <a:p>
            <a:r>
              <a:rPr lang="es-ES" altLang="zh-CN" sz="1600" smtClean="0">
                <a:solidFill>
                  <a:schemeClr val="tx1">
                    <a:lumMod val="75000"/>
                    <a:lumOff val="25000"/>
                  </a:schemeClr>
                </a:solidFill>
                <a:ea typeface="Lato Light" panose="020F0502020204030203" pitchFamily="34" charset="0"/>
                <a:cs typeface="Lato Light" panose="020F0502020204030203" pitchFamily="34" charset="0"/>
              </a:rPr>
              <a:t>Professional Design</a:t>
            </a:r>
            <a:endParaRPr lang="zh-CN" altLang="en-US" sz="1600">
              <a:solidFill>
                <a:schemeClr val="tx1">
                  <a:lumMod val="75000"/>
                  <a:lumOff val="25000"/>
                </a:schemeClr>
              </a:solidFill>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18" name="Picture Placeholder 17"/>
          <p:cNvSpPr>
            <a:spLocks noGrp="1"/>
          </p:cNvSpPr>
          <p:nvPr>
            <p:ph type="pic" sz="quarter" idx="14"/>
          </p:nvPr>
        </p:nvSpPr>
        <p:spPr/>
      </p:sp>
      <p:sp>
        <p:nvSpPr>
          <p:cNvPr id="19" name="Picture Placeholder 18"/>
          <p:cNvSpPr>
            <a:spLocks noGrp="1"/>
          </p:cNvSpPr>
          <p:nvPr>
            <p:ph type="pic" sz="quarter" idx="15"/>
          </p:nvPr>
        </p:nvSpPr>
        <p:spPr/>
      </p:sp>
      <p:sp>
        <p:nvSpPr>
          <p:cNvPr id="20" name="Picture Placeholder 19"/>
          <p:cNvSpPr>
            <a:spLocks noGrp="1"/>
          </p:cNvSpPr>
          <p:nvPr>
            <p:ph type="pic" sz="quarter" idx="16"/>
          </p:nvPr>
        </p:nvSpPr>
        <p:spPr/>
      </p:sp>
    </p:spTree>
    <p:extLst>
      <p:ext uri="{BB962C8B-B14F-4D97-AF65-F5344CB8AC3E}">
        <p14:creationId xmlns:p14="http://schemas.microsoft.com/office/powerpoint/2010/main" val="1250564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ppt_x"/>
                                          </p:val>
                                        </p:tav>
                                        <p:tav tm="100000">
                                          <p:val>
                                            <p:strVal val="#ppt_x"/>
                                          </p:val>
                                        </p:tav>
                                      </p:tavLst>
                                    </p:anim>
                                    <p:anim calcmode="lin" valueType="num">
                                      <p:cBhvr additive="base">
                                        <p:cTn id="8" dur="10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10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000" fill="hold"/>
                                        <p:tgtEl>
                                          <p:spTgt spid="3"/>
                                        </p:tgtEl>
                                        <p:attrNameLst>
                                          <p:attrName>ppt_x</p:attrName>
                                        </p:attrNameLst>
                                      </p:cBhvr>
                                      <p:tavLst>
                                        <p:tav tm="0">
                                          <p:val>
                                            <p:strVal val="#ppt_x"/>
                                          </p:val>
                                        </p:tav>
                                        <p:tav tm="100000">
                                          <p:val>
                                            <p:strVal val="#ppt_x"/>
                                          </p:val>
                                        </p:tav>
                                      </p:tavLst>
                                    </p:anim>
                                    <p:anim calcmode="lin" valueType="num">
                                      <p:cBhvr additive="base">
                                        <p:cTn id="12" dur="1000" fill="hold"/>
                                        <p:tgtEl>
                                          <p:spTgt spid="3"/>
                                        </p:tgtEl>
                                        <p:attrNameLst>
                                          <p:attrName>ppt_y</p:attrName>
                                        </p:attrNameLst>
                                      </p:cBhvr>
                                      <p:tavLst>
                                        <p:tav tm="0">
                                          <p:val>
                                            <p:strVal val="1+#ppt_h/2"/>
                                          </p:val>
                                        </p:tav>
                                        <p:tav tm="100000">
                                          <p:val>
                                            <p:strVal val="#ppt_y"/>
                                          </p:val>
                                        </p:tav>
                                      </p:tavLst>
                                    </p:anim>
                                  </p:childTnLst>
                                </p:cTn>
                              </p:par>
                              <p:par>
                                <p:cTn id="13" presetID="2" presetClass="entr" presetSubtype="4" decel="100000" fill="hold" nodeType="withEffect">
                                  <p:stCondLst>
                                    <p:cond delay="200"/>
                                  </p:stCondLst>
                                  <p:childTnLst>
                                    <p:set>
                                      <p:cBhvr>
                                        <p:cTn id="14" dur="1" fill="hold">
                                          <p:stCondLst>
                                            <p:cond delay="0"/>
                                          </p:stCondLst>
                                        </p:cTn>
                                        <p:tgtEl>
                                          <p:spTgt spid="19"/>
                                        </p:tgtEl>
                                        <p:attrNameLst>
                                          <p:attrName>style.visibility</p:attrName>
                                        </p:attrNameLst>
                                      </p:cBhvr>
                                      <p:to>
                                        <p:strVal val="visible"/>
                                      </p:to>
                                    </p:set>
                                    <p:anim calcmode="lin" valueType="num">
                                      <p:cBhvr additive="base">
                                        <p:cTn id="15" dur="1000" fill="hold"/>
                                        <p:tgtEl>
                                          <p:spTgt spid="19"/>
                                        </p:tgtEl>
                                        <p:attrNameLst>
                                          <p:attrName>ppt_x</p:attrName>
                                        </p:attrNameLst>
                                      </p:cBhvr>
                                      <p:tavLst>
                                        <p:tav tm="0">
                                          <p:val>
                                            <p:strVal val="#ppt_x"/>
                                          </p:val>
                                        </p:tav>
                                        <p:tav tm="100000">
                                          <p:val>
                                            <p:strVal val="#ppt_x"/>
                                          </p:val>
                                        </p:tav>
                                      </p:tavLst>
                                    </p:anim>
                                    <p:anim calcmode="lin" valueType="num">
                                      <p:cBhvr additive="base">
                                        <p:cTn id="16" dur="1000" fill="hold"/>
                                        <p:tgtEl>
                                          <p:spTgt spid="19"/>
                                        </p:tgtEl>
                                        <p:attrNameLst>
                                          <p:attrName>ppt_y</p:attrName>
                                        </p:attrNameLst>
                                      </p:cBhvr>
                                      <p:tavLst>
                                        <p:tav tm="0">
                                          <p:val>
                                            <p:strVal val="1+#ppt_h/2"/>
                                          </p:val>
                                        </p:tav>
                                        <p:tav tm="100000">
                                          <p:val>
                                            <p:strVal val="#ppt_y"/>
                                          </p:val>
                                        </p:tav>
                                      </p:tavLst>
                                    </p:anim>
                                  </p:childTnLst>
                                </p:cTn>
                              </p:par>
                              <p:par>
                                <p:cTn id="17" presetID="2" presetClass="entr" presetSubtype="4" decel="100000" fill="hold" nodeType="withEffect">
                                  <p:stCondLst>
                                    <p:cond delay="300"/>
                                  </p:stCondLst>
                                  <p:childTnLst>
                                    <p:set>
                                      <p:cBhvr>
                                        <p:cTn id="18" dur="1" fill="hold">
                                          <p:stCondLst>
                                            <p:cond delay="0"/>
                                          </p:stCondLst>
                                        </p:cTn>
                                        <p:tgtEl>
                                          <p:spTgt spid="20"/>
                                        </p:tgtEl>
                                        <p:attrNameLst>
                                          <p:attrName>style.visibility</p:attrName>
                                        </p:attrNameLst>
                                      </p:cBhvr>
                                      <p:to>
                                        <p:strVal val="visible"/>
                                      </p:to>
                                    </p:set>
                                    <p:anim calcmode="lin" valueType="num">
                                      <p:cBhvr additive="base">
                                        <p:cTn id="19" dur="1000" fill="hold"/>
                                        <p:tgtEl>
                                          <p:spTgt spid="20"/>
                                        </p:tgtEl>
                                        <p:attrNameLst>
                                          <p:attrName>ppt_x</p:attrName>
                                        </p:attrNameLst>
                                      </p:cBhvr>
                                      <p:tavLst>
                                        <p:tav tm="0">
                                          <p:val>
                                            <p:strVal val="#ppt_x"/>
                                          </p:val>
                                        </p:tav>
                                        <p:tav tm="100000">
                                          <p:val>
                                            <p:strVal val="#ppt_x"/>
                                          </p:val>
                                        </p:tav>
                                      </p:tavLst>
                                    </p:anim>
                                    <p:anim calcmode="lin" valueType="num">
                                      <p:cBhvr additive="base">
                                        <p:cTn id="20" dur="1000" fill="hold"/>
                                        <p:tgtEl>
                                          <p:spTgt spid="20"/>
                                        </p:tgtEl>
                                        <p:attrNameLst>
                                          <p:attrName>ppt_y</p:attrName>
                                        </p:attrNameLst>
                                      </p:cBhvr>
                                      <p:tavLst>
                                        <p:tav tm="0">
                                          <p:val>
                                            <p:strVal val="1+#ppt_h/2"/>
                                          </p:val>
                                        </p:tav>
                                        <p:tav tm="100000">
                                          <p:val>
                                            <p:strVal val="#ppt_y"/>
                                          </p:val>
                                        </p:tav>
                                      </p:tavLst>
                                    </p:anim>
                                  </p:childTnLst>
                                </p:cTn>
                              </p:par>
                              <p:par>
                                <p:cTn id="21" presetID="2" presetClass="entr" presetSubtype="4" decel="100000" fill="hold" nodeType="withEffect">
                                  <p:stCondLst>
                                    <p:cond delay="400"/>
                                  </p:stCondLst>
                                  <p:childTnLst>
                                    <p:set>
                                      <p:cBhvr>
                                        <p:cTn id="22" dur="1" fill="hold">
                                          <p:stCondLst>
                                            <p:cond delay="0"/>
                                          </p:stCondLst>
                                        </p:cTn>
                                        <p:tgtEl>
                                          <p:spTgt spid="4"/>
                                        </p:tgtEl>
                                        <p:attrNameLst>
                                          <p:attrName>style.visibility</p:attrName>
                                        </p:attrNameLst>
                                      </p:cBhvr>
                                      <p:to>
                                        <p:strVal val="visible"/>
                                      </p:to>
                                    </p:set>
                                    <p:anim calcmode="lin" valueType="num">
                                      <p:cBhvr additive="base">
                                        <p:cTn id="23" dur="1000" fill="hold"/>
                                        <p:tgtEl>
                                          <p:spTgt spid="4"/>
                                        </p:tgtEl>
                                        <p:attrNameLst>
                                          <p:attrName>ppt_x</p:attrName>
                                        </p:attrNameLst>
                                      </p:cBhvr>
                                      <p:tavLst>
                                        <p:tav tm="0">
                                          <p:val>
                                            <p:strVal val="#ppt_x"/>
                                          </p:val>
                                        </p:tav>
                                        <p:tav tm="100000">
                                          <p:val>
                                            <p:strVal val="#ppt_x"/>
                                          </p:val>
                                        </p:tav>
                                      </p:tavLst>
                                    </p:anim>
                                    <p:anim calcmode="lin" valueType="num">
                                      <p:cBhvr additive="base">
                                        <p:cTn id="24" dur="1000" fill="hold"/>
                                        <p:tgtEl>
                                          <p:spTgt spid="4"/>
                                        </p:tgtEl>
                                        <p:attrNameLst>
                                          <p:attrName>ppt_y</p:attrName>
                                        </p:attrNameLst>
                                      </p:cBhvr>
                                      <p:tavLst>
                                        <p:tav tm="0">
                                          <p:val>
                                            <p:strVal val="1+#ppt_h/2"/>
                                          </p:val>
                                        </p:tav>
                                        <p:tav tm="100000">
                                          <p:val>
                                            <p:strVal val="#ppt_y"/>
                                          </p:val>
                                        </p:tav>
                                      </p:tavLst>
                                    </p:anim>
                                  </p:childTnLst>
                                </p:cTn>
                              </p:par>
                              <p:par>
                                <p:cTn id="25" presetID="2" presetClass="entr" presetSubtype="4" decel="100000" fill="hold" nodeType="withEffect">
                                  <p:stCondLst>
                                    <p:cond delay="50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000" fill="hold"/>
                                        <p:tgtEl>
                                          <p:spTgt spid="18"/>
                                        </p:tgtEl>
                                        <p:attrNameLst>
                                          <p:attrName>ppt_x</p:attrName>
                                        </p:attrNameLst>
                                      </p:cBhvr>
                                      <p:tavLst>
                                        <p:tav tm="0">
                                          <p:val>
                                            <p:strVal val="#ppt_x"/>
                                          </p:val>
                                        </p:tav>
                                        <p:tav tm="100000">
                                          <p:val>
                                            <p:strVal val="#ppt_x"/>
                                          </p:val>
                                        </p:tav>
                                      </p:tavLst>
                                    </p:anim>
                                    <p:anim calcmode="lin" valueType="num">
                                      <p:cBhvr additive="base">
                                        <p:cTn id="28" dur="1000" fill="hold"/>
                                        <p:tgtEl>
                                          <p:spTgt spid="18"/>
                                        </p:tgtEl>
                                        <p:attrNameLst>
                                          <p:attrName>ppt_y</p:attrName>
                                        </p:attrNameLst>
                                      </p:cBhvr>
                                      <p:tavLst>
                                        <p:tav tm="0">
                                          <p:val>
                                            <p:strVal val="1+#ppt_h/2"/>
                                          </p:val>
                                        </p:tav>
                                        <p:tav tm="100000">
                                          <p:val>
                                            <p:strVal val="#ppt_y"/>
                                          </p:val>
                                        </p:tav>
                                      </p:tavLst>
                                    </p:anim>
                                  </p:childTnLst>
                                </p:cTn>
                              </p:par>
                              <p:par>
                                <p:cTn id="29" presetID="2" presetClass="entr" presetSubtype="4" decel="100000" fill="hold" nodeType="withEffect">
                                  <p:stCondLst>
                                    <p:cond delay="600"/>
                                  </p:stCondLst>
                                  <p:childTnLst>
                                    <p:set>
                                      <p:cBhvr>
                                        <p:cTn id="30" dur="1" fill="hold">
                                          <p:stCondLst>
                                            <p:cond delay="0"/>
                                          </p:stCondLst>
                                        </p:cTn>
                                        <p:tgtEl>
                                          <p:spTgt spid="5"/>
                                        </p:tgtEl>
                                        <p:attrNameLst>
                                          <p:attrName>style.visibility</p:attrName>
                                        </p:attrNameLst>
                                      </p:cBhvr>
                                      <p:to>
                                        <p:strVal val="visible"/>
                                      </p:to>
                                    </p:set>
                                    <p:anim calcmode="lin" valueType="num">
                                      <p:cBhvr additive="base">
                                        <p:cTn id="31" dur="1000" fill="hold"/>
                                        <p:tgtEl>
                                          <p:spTgt spid="5"/>
                                        </p:tgtEl>
                                        <p:attrNameLst>
                                          <p:attrName>ppt_x</p:attrName>
                                        </p:attrNameLst>
                                      </p:cBhvr>
                                      <p:tavLst>
                                        <p:tav tm="0">
                                          <p:val>
                                            <p:strVal val="#ppt_x"/>
                                          </p:val>
                                        </p:tav>
                                        <p:tav tm="100000">
                                          <p:val>
                                            <p:strVal val="#ppt_x"/>
                                          </p:val>
                                        </p:tav>
                                      </p:tavLst>
                                    </p:anim>
                                    <p:anim calcmode="lin" valueType="num">
                                      <p:cBhvr additive="base">
                                        <p:cTn id="32" dur="1000" fill="hold"/>
                                        <p:tgtEl>
                                          <p:spTgt spid="5"/>
                                        </p:tgtEl>
                                        <p:attrNameLst>
                                          <p:attrName>ppt_y</p:attrName>
                                        </p:attrNameLst>
                                      </p:cBhvr>
                                      <p:tavLst>
                                        <p:tav tm="0">
                                          <p:val>
                                            <p:strVal val="1+#ppt_h/2"/>
                                          </p:val>
                                        </p:tav>
                                        <p:tav tm="100000">
                                          <p:val>
                                            <p:strVal val="#ppt_y"/>
                                          </p:val>
                                        </p:tav>
                                      </p:tavLst>
                                    </p:anim>
                                  </p:childTnLst>
                                </p:cTn>
                              </p:par>
                            </p:childTnLst>
                          </p:cTn>
                        </p:par>
                        <p:par>
                          <p:cTn id="33" fill="hold">
                            <p:stCondLst>
                              <p:cond delay="1600"/>
                            </p:stCondLst>
                            <p:childTnLst>
                              <p:par>
                                <p:cTn id="34" presetID="0" presetClass="entr" presetSubtype="0" fill="hold" grpId="0" nodeType="afterEffect">
                                  <p:stCondLst>
                                    <p:cond delay="0"/>
                                  </p:stCondLst>
                                  <p:iterate type="lt">
                                    <p:tmPct val="5000"/>
                                  </p:iterate>
                                  <p:childTnLst>
                                    <p:set>
                                      <p:cBhvr>
                                        <p:cTn id="35" dur="700" fill="hold">
                                          <p:stCondLst>
                                            <p:cond delay="0"/>
                                          </p:stCondLst>
                                        </p:cTn>
                                        <p:tgtEl>
                                          <p:spTgt spid="10"/>
                                        </p:tgtEl>
                                        <p:attrNameLst>
                                          <p:attrName>style.visibility</p:attrName>
                                        </p:attrNameLst>
                                      </p:cBhvr>
                                      <p:to>
                                        <p:strVal val="visible"/>
                                      </p:to>
                                    </p:set>
                                    <p:anim to="" calcmode="lin" valueType="num">
                                      <p:cBhvr>
                                        <p:cTn id="36" dur="700" fill="hold">
                                          <p:stCondLst>
                                            <p:cond delay="0"/>
                                          </p:stCondLst>
                                        </p:cTn>
                                        <p:tgtEl>
                                          <p:spTgt spid="10"/>
                                        </p:tgtEl>
                                        <p:attrNameLst>
                                          <p:attrName>ppt_x</p:attrName>
                                        </p:attrNameLst>
                                      </p:cBhvr>
                                      <p:tavLst>
                                        <p:tav tm="0" fmla="#ppt_x-#ppt_w*1.2*((1.5-1.5*$)^3-(1.5-1.5*$)^2)">
                                          <p:val>
                                            <p:strVal val="0"/>
                                          </p:val>
                                        </p:tav>
                                        <p:tav tm="100000">
                                          <p:val>
                                            <p:strVal val="1"/>
                                          </p:val>
                                        </p:tav>
                                      </p:tavLst>
                                    </p:anim>
                                    <p:anim to="" calcmode="lin" valueType="num">
                                      <p:cBhvr>
                                        <p:cTn id="37" dur="700" fill="hold">
                                          <p:stCondLst>
                                            <p:cond delay="0"/>
                                          </p:stCondLst>
                                        </p:cTn>
                                        <p:tgtEl>
                                          <p:spTgt spid="10"/>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38" dur="700" fill="hold">
                                          <p:stCondLst>
                                            <p:cond delay="0"/>
                                          </p:stCondLst>
                                        </p:cTn>
                                        <p:tgtEl>
                                          <p:spTgt spid="10"/>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39" fill="hold">
                            <p:stCondLst>
                              <p:cond delay="3000"/>
                            </p:stCondLst>
                            <p:childTnLst>
                              <p:par>
                                <p:cTn id="40" presetID="10" presetClass="entr" presetSubtype="0" fill="hold" grpId="0" nodeType="after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fade">
                                      <p:cBhvr>
                                        <p:cTn id="42" dur="500"/>
                                        <p:tgtEl>
                                          <p:spTgt spid="11"/>
                                        </p:tgtEl>
                                      </p:cBhvr>
                                    </p:animEffect>
                                  </p:childTnLst>
                                </p:cTn>
                              </p:par>
                            </p:childTnLst>
                          </p:cTn>
                        </p:par>
                        <p:par>
                          <p:cTn id="43" fill="hold">
                            <p:stCondLst>
                              <p:cond delay="3500"/>
                            </p:stCondLst>
                            <p:childTnLst>
                              <p:par>
                                <p:cTn id="44" presetID="2" presetClass="entr" presetSubtype="4" decel="100000" fill="hold" grpId="0" nodeType="afterEffect">
                                  <p:stCondLst>
                                    <p:cond delay="0"/>
                                  </p:stCondLst>
                                  <p:childTnLst>
                                    <p:set>
                                      <p:cBhvr>
                                        <p:cTn id="45" dur="1" fill="hold">
                                          <p:stCondLst>
                                            <p:cond delay="0"/>
                                          </p:stCondLst>
                                        </p:cTn>
                                        <p:tgtEl>
                                          <p:spTgt spid="12"/>
                                        </p:tgtEl>
                                        <p:attrNameLst>
                                          <p:attrName>style.visibility</p:attrName>
                                        </p:attrNameLst>
                                      </p:cBhvr>
                                      <p:to>
                                        <p:strVal val="visible"/>
                                      </p:to>
                                    </p:set>
                                    <p:anim calcmode="lin" valueType="num">
                                      <p:cBhvr additive="base">
                                        <p:cTn id="46" dur="1000" fill="hold"/>
                                        <p:tgtEl>
                                          <p:spTgt spid="12"/>
                                        </p:tgtEl>
                                        <p:attrNameLst>
                                          <p:attrName>ppt_x</p:attrName>
                                        </p:attrNameLst>
                                      </p:cBhvr>
                                      <p:tavLst>
                                        <p:tav tm="0">
                                          <p:val>
                                            <p:strVal val="#ppt_x"/>
                                          </p:val>
                                        </p:tav>
                                        <p:tav tm="100000">
                                          <p:val>
                                            <p:strVal val="#ppt_x"/>
                                          </p:val>
                                        </p:tav>
                                      </p:tavLst>
                                    </p:anim>
                                    <p:anim calcmode="lin" valueType="num">
                                      <p:cBhvr additive="base">
                                        <p:cTn id="47" dur="1000" fill="hold"/>
                                        <p:tgtEl>
                                          <p:spTgt spid="12"/>
                                        </p:tgtEl>
                                        <p:attrNameLst>
                                          <p:attrName>ppt_y</p:attrName>
                                        </p:attrNameLst>
                                      </p:cBhvr>
                                      <p:tavLst>
                                        <p:tav tm="0">
                                          <p:val>
                                            <p:strVal val="1+#ppt_h/2"/>
                                          </p:val>
                                        </p:tav>
                                        <p:tav tm="100000">
                                          <p:val>
                                            <p:strVal val="#ppt_y"/>
                                          </p:val>
                                        </p:tav>
                                      </p:tavLst>
                                    </p:anim>
                                  </p:childTnLst>
                                </p:cTn>
                              </p:par>
                              <p:par>
                                <p:cTn id="48" presetID="2" presetClass="entr" presetSubtype="4" decel="100000" fill="hold" grpId="0" nodeType="withEffect">
                                  <p:stCondLst>
                                    <p:cond delay="100"/>
                                  </p:stCondLst>
                                  <p:childTnLst>
                                    <p:set>
                                      <p:cBhvr>
                                        <p:cTn id="49" dur="1" fill="hold">
                                          <p:stCondLst>
                                            <p:cond delay="0"/>
                                          </p:stCondLst>
                                        </p:cTn>
                                        <p:tgtEl>
                                          <p:spTgt spid="13"/>
                                        </p:tgtEl>
                                        <p:attrNameLst>
                                          <p:attrName>style.visibility</p:attrName>
                                        </p:attrNameLst>
                                      </p:cBhvr>
                                      <p:to>
                                        <p:strVal val="visible"/>
                                      </p:to>
                                    </p:set>
                                    <p:anim calcmode="lin" valueType="num">
                                      <p:cBhvr additive="base">
                                        <p:cTn id="50" dur="1000" fill="hold"/>
                                        <p:tgtEl>
                                          <p:spTgt spid="13"/>
                                        </p:tgtEl>
                                        <p:attrNameLst>
                                          <p:attrName>ppt_x</p:attrName>
                                        </p:attrNameLst>
                                      </p:cBhvr>
                                      <p:tavLst>
                                        <p:tav tm="0">
                                          <p:val>
                                            <p:strVal val="#ppt_x"/>
                                          </p:val>
                                        </p:tav>
                                        <p:tav tm="100000">
                                          <p:val>
                                            <p:strVal val="#ppt_x"/>
                                          </p:val>
                                        </p:tav>
                                      </p:tavLst>
                                    </p:anim>
                                    <p:anim calcmode="lin" valueType="num">
                                      <p:cBhvr additive="base">
                                        <p:cTn id="51" dur="10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p:sp>
      <p:sp>
        <p:nvSpPr>
          <p:cNvPr id="12" name="Rectangle 11"/>
          <p:cNvSpPr/>
          <p:nvPr/>
        </p:nvSpPr>
        <p:spPr>
          <a:xfrm>
            <a:off x="-1" y="0"/>
            <a:ext cx="18288001" cy="10287000"/>
          </a:xfrm>
          <a:prstGeom prst="rect">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Freeform 9"/>
          <p:cNvSpPr/>
          <p:nvPr/>
        </p:nvSpPr>
        <p:spPr>
          <a:xfrm flipV="1">
            <a:off x="5754029" y="827592"/>
            <a:ext cx="6779942" cy="8631816"/>
          </a:xfrm>
          <a:custGeom>
            <a:avLst/>
            <a:gdLst>
              <a:gd name="connsiteX0" fmla="*/ 5939202 w 8080022"/>
              <a:gd name="connsiteY0" fmla="*/ 10287000 h 10287000"/>
              <a:gd name="connsiteX1" fmla="*/ 8080022 w 8080022"/>
              <a:gd name="connsiteY1" fmla="*/ 10287000 h 10287000"/>
              <a:gd name="connsiteX2" fmla="*/ 2140821 w 8080022"/>
              <a:gd name="connsiteY2" fmla="*/ 0 h 10287000"/>
              <a:gd name="connsiteX3" fmla="*/ 0 w 8080022"/>
              <a:gd name="connsiteY3" fmla="*/ 0 h 10287000"/>
            </a:gdLst>
            <a:ahLst/>
            <a:cxnLst>
              <a:cxn ang="0">
                <a:pos x="connsiteX0" y="connsiteY0"/>
              </a:cxn>
              <a:cxn ang="0">
                <a:pos x="connsiteX1" y="connsiteY1"/>
              </a:cxn>
              <a:cxn ang="0">
                <a:pos x="connsiteX2" y="connsiteY2"/>
              </a:cxn>
              <a:cxn ang="0">
                <a:pos x="connsiteX3" y="connsiteY3"/>
              </a:cxn>
            </a:cxnLst>
            <a:rect l="l" t="t" r="r" b="b"/>
            <a:pathLst>
              <a:path w="8080022" h="10287000">
                <a:moveTo>
                  <a:pt x="5939202" y="10287000"/>
                </a:moveTo>
                <a:lnTo>
                  <a:pt x="8080022" y="10287000"/>
                </a:lnTo>
                <a:lnTo>
                  <a:pt x="2140821" y="0"/>
                </a:lnTo>
                <a:lnTo>
                  <a:pt x="0"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 name="TextBox 1"/>
          <p:cNvSpPr txBox="1"/>
          <p:nvPr/>
        </p:nvSpPr>
        <p:spPr>
          <a:xfrm>
            <a:off x="3733800" y="4112449"/>
            <a:ext cx="10820400" cy="2062103"/>
          </a:xfrm>
          <a:prstGeom prst="rect">
            <a:avLst/>
          </a:prstGeom>
          <a:noFill/>
        </p:spPr>
        <p:txBody>
          <a:bodyPr wrap="square" rtlCol="0">
            <a:spAutoFit/>
          </a:bodyPr>
          <a:lstStyle/>
          <a:p>
            <a:pPr algn="ctr"/>
            <a:r>
              <a:rPr lang="en-US" altLang="zh-CN" sz="8800" kern="1800" spc="1800" smtClean="0">
                <a:solidFill>
                  <a:schemeClr val="bg1"/>
                </a:solidFill>
                <a:latin typeface="+mj-lt"/>
              </a:rPr>
              <a:t>BREAK TIME</a:t>
            </a:r>
          </a:p>
          <a:p>
            <a:pPr algn="ctr"/>
            <a:r>
              <a:rPr lang="en-US" altLang="zh-CN" sz="3600" kern="1800" spc="600" smtClean="0">
                <a:solidFill>
                  <a:schemeClr val="bg1"/>
                </a:solidFill>
              </a:rPr>
              <a:t>(12:00-13:30)</a:t>
            </a:r>
            <a:endParaRPr lang="zh-CN" altLang="en-US" sz="3600" kern="1800" spc="600">
              <a:solidFill>
                <a:schemeClr val="bg1"/>
              </a:solidFill>
            </a:endParaRPr>
          </a:p>
        </p:txBody>
      </p:sp>
    </p:spTree>
    <p:extLst>
      <p:ext uri="{BB962C8B-B14F-4D97-AF65-F5344CB8AC3E}">
        <p14:creationId xmlns:p14="http://schemas.microsoft.com/office/powerpoint/2010/main" val="2520588035"/>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2" presetClass="entr" presetSubtype="4" fill="hold" grpId="0" nodeType="afterEffect" p14:presetBounceEnd="59000">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14:bounceEnd="59000">
                                          <p:cBhvr additive="base">
                                            <p:cTn id="11" dur="1250" fill="hold"/>
                                            <p:tgtEl>
                                              <p:spTgt spid="10"/>
                                            </p:tgtEl>
                                            <p:attrNameLst>
                                              <p:attrName>ppt_x</p:attrName>
                                            </p:attrNameLst>
                                          </p:cBhvr>
                                          <p:tavLst>
                                            <p:tav tm="0">
                                              <p:val>
                                                <p:strVal val="#ppt_x"/>
                                              </p:val>
                                            </p:tav>
                                            <p:tav tm="100000">
                                              <p:val>
                                                <p:strVal val="#ppt_x"/>
                                              </p:val>
                                            </p:tav>
                                          </p:tavLst>
                                        </p:anim>
                                        <p:anim calcmode="lin" valueType="num" p14:bounceEnd="59000">
                                          <p:cBhvr additive="base">
                                            <p:cTn id="12" dur="1250" fill="hold"/>
                                            <p:tgtEl>
                                              <p:spTgt spid="10"/>
                                            </p:tgtEl>
                                            <p:attrNameLst>
                                              <p:attrName>ppt_y</p:attrName>
                                            </p:attrNameLst>
                                          </p:cBhvr>
                                          <p:tavLst>
                                            <p:tav tm="0">
                                              <p:val>
                                                <p:strVal val="1+#ppt_h/2"/>
                                              </p:val>
                                            </p:tav>
                                            <p:tav tm="100000">
                                              <p:val>
                                                <p:strVal val="#ppt_y"/>
                                              </p:val>
                                            </p:tav>
                                          </p:tavLst>
                                        </p:anim>
                                      </p:childTnLst>
                                    </p:cTn>
                                  </p:par>
                                </p:childTnLst>
                              </p:cTn>
                            </p:par>
                            <p:par>
                              <p:cTn id="13" fill="hold">
                                <p:stCondLst>
                                  <p:cond delay="1750"/>
                                </p:stCondLst>
                                <p:childTnLst>
                                  <p:par>
                                    <p:cTn id="14" presetID="0" presetClass="entr" presetSubtype="0" fill="hold" grpId="0" nodeType="afterEffect">
                                      <p:stCondLst>
                                        <p:cond delay="0"/>
                                      </p:stCondLst>
                                      <p:iterate type="lt">
                                        <p:tmPct val="5000"/>
                                      </p:iterate>
                                      <p:childTnLst>
                                        <p:set>
                                          <p:cBhvr>
                                            <p:cTn id="15" dur="700" fill="hold">
                                              <p:stCondLst>
                                                <p:cond delay="0"/>
                                              </p:stCondLst>
                                            </p:cTn>
                                            <p:tgtEl>
                                              <p:spTgt spid="2"/>
                                            </p:tgtEl>
                                            <p:attrNameLst>
                                              <p:attrName>style.visibility</p:attrName>
                                            </p:attrNameLst>
                                          </p:cBhvr>
                                          <p:to>
                                            <p:strVal val="visible"/>
                                          </p:to>
                                        </p:set>
                                        <p:anim to="" calcmode="lin" valueType="num">
                                          <p:cBhvr>
                                            <p:cTn id="16" dur="700" fill="hold">
                                              <p:stCondLst>
                                                <p:cond delay="0"/>
                                              </p:stCondLst>
                                            </p:cTn>
                                            <p:tgtEl>
                                              <p:spTgt spid="2"/>
                                            </p:tgtEl>
                                            <p:attrNameLst>
                                              <p:attrName>ppt_x</p:attrName>
                                            </p:attrNameLst>
                                          </p:cBhvr>
                                          <p:tavLst>
                                            <p:tav tm="0" fmla="#ppt_x-#ppt_w*1.2*((1.5-1.5*$)^3-(1.5-1.5*$)^2)">
                                              <p:val>
                                                <p:strVal val="0"/>
                                              </p:val>
                                            </p:tav>
                                            <p:tav tm="100000">
                                              <p:val>
                                                <p:strVal val="1"/>
                                              </p:val>
                                            </p:tav>
                                          </p:tavLst>
                                        </p:anim>
                                        <p:anim to="" calcmode="lin" valueType="num">
                                          <p:cBhvr>
                                            <p:cTn id="17" dur="700" fill="hold">
                                              <p:stCondLst>
                                                <p:cond delay="0"/>
                                              </p:stCondLst>
                                            </p:cTn>
                                            <p:tgtEl>
                                              <p:spTgt spid="2"/>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8" dur="700" fill="hold">
                                              <p:stCondLst>
                                                <p:cond delay="0"/>
                                              </p:stCondLst>
                                            </p:cTn>
                                            <p:tgtEl>
                                              <p:spTgt spid="2"/>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0" grpId="0" animBg="1"/>
          <p:bldP spid="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250" fill="hold"/>
                                            <p:tgtEl>
                                              <p:spTgt spid="10"/>
                                            </p:tgtEl>
                                            <p:attrNameLst>
                                              <p:attrName>ppt_x</p:attrName>
                                            </p:attrNameLst>
                                          </p:cBhvr>
                                          <p:tavLst>
                                            <p:tav tm="0">
                                              <p:val>
                                                <p:strVal val="#ppt_x"/>
                                              </p:val>
                                            </p:tav>
                                            <p:tav tm="100000">
                                              <p:val>
                                                <p:strVal val="#ppt_x"/>
                                              </p:val>
                                            </p:tav>
                                          </p:tavLst>
                                        </p:anim>
                                        <p:anim calcmode="lin" valueType="num">
                                          <p:cBhvr additive="base">
                                            <p:cTn id="12" dur="1250" fill="hold"/>
                                            <p:tgtEl>
                                              <p:spTgt spid="10"/>
                                            </p:tgtEl>
                                            <p:attrNameLst>
                                              <p:attrName>ppt_y</p:attrName>
                                            </p:attrNameLst>
                                          </p:cBhvr>
                                          <p:tavLst>
                                            <p:tav tm="0">
                                              <p:val>
                                                <p:strVal val="1+#ppt_h/2"/>
                                              </p:val>
                                            </p:tav>
                                            <p:tav tm="100000">
                                              <p:val>
                                                <p:strVal val="#ppt_y"/>
                                              </p:val>
                                            </p:tav>
                                          </p:tavLst>
                                        </p:anim>
                                      </p:childTnLst>
                                    </p:cTn>
                                  </p:par>
                                </p:childTnLst>
                              </p:cTn>
                            </p:par>
                            <p:par>
                              <p:cTn id="13" fill="hold">
                                <p:stCondLst>
                                  <p:cond delay="1750"/>
                                </p:stCondLst>
                                <p:childTnLst>
                                  <p:par>
                                    <p:cTn id="14" presetID="0" presetClass="entr" presetSubtype="0" fill="hold" grpId="0" nodeType="afterEffect">
                                      <p:stCondLst>
                                        <p:cond delay="0"/>
                                      </p:stCondLst>
                                      <p:iterate type="lt">
                                        <p:tmPct val="5000"/>
                                      </p:iterate>
                                      <p:childTnLst>
                                        <p:set>
                                          <p:cBhvr>
                                            <p:cTn id="15" dur="700" fill="hold">
                                              <p:stCondLst>
                                                <p:cond delay="0"/>
                                              </p:stCondLst>
                                            </p:cTn>
                                            <p:tgtEl>
                                              <p:spTgt spid="2"/>
                                            </p:tgtEl>
                                            <p:attrNameLst>
                                              <p:attrName>style.visibility</p:attrName>
                                            </p:attrNameLst>
                                          </p:cBhvr>
                                          <p:to>
                                            <p:strVal val="visible"/>
                                          </p:to>
                                        </p:set>
                                        <p:anim to="" calcmode="lin" valueType="num">
                                          <p:cBhvr>
                                            <p:cTn id="16" dur="700" fill="hold">
                                              <p:stCondLst>
                                                <p:cond delay="0"/>
                                              </p:stCondLst>
                                            </p:cTn>
                                            <p:tgtEl>
                                              <p:spTgt spid="2"/>
                                            </p:tgtEl>
                                            <p:attrNameLst>
                                              <p:attrName>ppt_x</p:attrName>
                                            </p:attrNameLst>
                                          </p:cBhvr>
                                          <p:tavLst>
                                            <p:tav tm="0" fmla="#ppt_x-#ppt_w*1.2*((1.5-1.5*$)^3-(1.5-1.5*$)^2)">
                                              <p:val>
                                                <p:strVal val="0"/>
                                              </p:val>
                                            </p:tav>
                                            <p:tav tm="100000">
                                              <p:val>
                                                <p:strVal val="1"/>
                                              </p:val>
                                            </p:tav>
                                          </p:tavLst>
                                        </p:anim>
                                        <p:anim to="" calcmode="lin" valueType="num">
                                          <p:cBhvr>
                                            <p:cTn id="17" dur="700" fill="hold">
                                              <p:stCondLst>
                                                <p:cond delay="0"/>
                                              </p:stCondLst>
                                            </p:cTn>
                                            <p:tgtEl>
                                              <p:spTgt spid="2"/>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8" dur="700" fill="hold">
                                              <p:stCondLst>
                                                <p:cond delay="0"/>
                                              </p:stCondLst>
                                            </p:cTn>
                                            <p:tgtEl>
                                              <p:spTgt spid="2"/>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0" grpId="0" animBg="1"/>
          <p:bldP spid="2" grpId="0"/>
        </p:bldLst>
      </p:timing>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p:cNvSpPr txBox="1"/>
          <p:nvPr/>
        </p:nvSpPr>
        <p:spPr>
          <a:xfrm>
            <a:off x="1747551" y="1937515"/>
            <a:ext cx="4852821"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a:solidFill>
                  <a:schemeClr val="tx1">
                    <a:lumMod val="85000"/>
                    <a:lumOff val="15000"/>
                  </a:schemeClr>
                </a:solidFill>
                <a:latin typeface="+mj-lt"/>
                <a:ea typeface="Roboto" panose="02000000000000000000" pitchFamily="2" charset="0"/>
                <a:cs typeface="Lato" panose="020F0502020204030203" pitchFamily="34" charset="0"/>
              </a:rPr>
              <a:t>Creative</a:t>
            </a: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 Team</a:t>
            </a:r>
          </a:p>
        </p:txBody>
      </p:sp>
      <p:sp>
        <p:nvSpPr>
          <p:cNvPr id="10" name="Rectangle 8"/>
          <p:cNvSpPr/>
          <p:nvPr/>
        </p:nvSpPr>
        <p:spPr>
          <a:xfrm>
            <a:off x="1747551" y="5630975"/>
            <a:ext cx="4852821"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11" name="TextBox 10"/>
          <p:cNvSpPr txBox="1"/>
          <p:nvPr/>
        </p:nvSpPr>
        <p:spPr>
          <a:xfrm>
            <a:off x="1747552" y="7456934"/>
            <a:ext cx="2034806" cy="892552"/>
          </a:xfrm>
          <a:prstGeom prst="rect">
            <a:avLst/>
          </a:prstGeom>
          <a:noFill/>
        </p:spPr>
        <p:txBody>
          <a:bodyPr wrap="square" rtlCol="0">
            <a:spAutoFit/>
          </a:bodyPr>
          <a:lstStyle/>
          <a:p>
            <a:r>
              <a:rPr lang="en-US" altLang="zh-CN" sz="3600" b="1" dirty="0" smtClean="0">
                <a:solidFill>
                  <a:schemeClr val="accent1"/>
                </a:solidFill>
                <a:latin typeface="+mj-lt"/>
              </a:rPr>
              <a:t>85%</a:t>
            </a:r>
          </a:p>
          <a:p>
            <a:r>
              <a:rPr lang="es-ES" altLang="zh-CN" sz="1600" smtClean="0">
                <a:solidFill>
                  <a:schemeClr val="tx1">
                    <a:lumMod val="75000"/>
                    <a:lumOff val="25000"/>
                  </a:schemeClr>
                </a:solidFill>
                <a:ea typeface="Lato Light" panose="020F0502020204030203" pitchFamily="34" charset="0"/>
                <a:cs typeface="Lato Light" panose="020F0502020204030203" pitchFamily="34" charset="0"/>
              </a:rPr>
              <a:t>Simplicity</a:t>
            </a:r>
            <a:endParaRPr lang="zh-CN" altLang="en-US" sz="1600" dirty="0">
              <a:solidFill>
                <a:schemeClr val="tx1">
                  <a:lumMod val="75000"/>
                  <a:lumOff val="25000"/>
                </a:schemeClr>
              </a:solidFill>
            </a:endParaRPr>
          </a:p>
        </p:txBody>
      </p:sp>
      <p:sp>
        <p:nvSpPr>
          <p:cNvPr id="12" name="TextBox 11"/>
          <p:cNvSpPr txBox="1"/>
          <p:nvPr/>
        </p:nvSpPr>
        <p:spPr>
          <a:xfrm>
            <a:off x="3870695" y="7456934"/>
            <a:ext cx="2034806" cy="892552"/>
          </a:xfrm>
          <a:prstGeom prst="rect">
            <a:avLst/>
          </a:prstGeom>
          <a:noFill/>
        </p:spPr>
        <p:txBody>
          <a:bodyPr wrap="square" rtlCol="0">
            <a:spAutoFit/>
          </a:bodyPr>
          <a:lstStyle/>
          <a:p>
            <a:r>
              <a:rPr lang="en-US" altLang="zh-CN" sz="3600" b="1" smtClean="0">
                <a:solidFill>
                  <a:schemeClr val="accent1"/>
                </a:solidFill>
                <a:latin typeface="+mj-lt"/>
              </a:rPr>
              <a:t>3.6K</a:t>
            </a:r>
            <a:endParaRPr lang="en-US" altLang="zh-CN" sz="3200" b="1" smtClean="0">
              <a:solidFill>
                <a:schemeClr val="accent1"/>
              </a:solidFill>
              <a:latin typeface="+mj-lt"/>
            </a:endParaRPr>
          </a:p>
          <a:p>
            <a:r>
              <a:rPr lang="es-ES" altLang="zh-CN" sz="1600" smtClean="0">
                <a:solidFill>
                  <a:schemeClr val="tx1">
                    <a:lumMod val="75000"/>
                    <a:lumOff val="25000"/>
                  </a:schemeClr>
                </a:solidFill>
                <a:ea typeface="Lato Light" panose="020F0502020204030203" pitchFamily="34" charset="0"/>
                <a:cs typeface="Lato Light" panose="020F0502020204030203" pitchFamily="34" charset="0"/>
              </a:rPr>
              <a:t>Professional Design</a:t>
            </a:r>
            <a:endParaRPr lang="zh-CN" altLang="en-US" sz="1600">
              <a:solidFill>
                <a:schemeClr val="tx1">
                  <a:lumMod val="75000"/>
                  <a:lumOff val="25000"/>
                </a:schemeClr>
              </a:solidFill>
            </a:endParaRPr>
          </a:p>
        </p:txBody>
      </p:sp>
      <p:sp>
        <p:nvSpPr>
          <p:cNvPr id="8" name="Picture Placeholder 7"/>
          <p:cNvSpPr>
            <a:spLocks noGrp="1"/>
          </p:cNvSpPr>
          <p:nvPr>
            <p:ph type="pic" sz="quarter" idx="10"/>
          </p:nvPr>
        </p:nvSpPr>
        <p:spPr/>
      </p:sp>
      <p:sp>
        <p:nvSpPr>
          <p:cNvPr id="13" name="Picture Placeholder 12"/>
          <p:cNvSpPr>
            <a:spLocks noGrp="1"/>
          </p:cNvSpPr>
          <p:nvPr>
            <p:ph type="pic" sz="quarter" idx="11"/>
          </p:nvPr>
        </p:nvSpPr>
        <p:spPr/>
      </p:sp>
      <p:sp>
        <p:nvSpPr>
          <p:cNvPr id="14" name="Picture Placeholder 13"/>
          <p:cNvSpPr>
            <a:spLocks noGrp="1"/>
          </p:cNvSpPr>
          <p:nvPr>
            <p:ph type="pic" sz="quarter" idx="12"/>
          </p:nvPr>
        </p:nvSpPr>
        <p:spPr/>
      </p:sp>
      <p:sp>
        <p:nvSpPr>
          <p:cNvPr id="15" name="Picture Placeholder 14"/>
          <p:cNvSpPr>
            <a:spLocks noGrp="1"/>
          </p:cNvSpPr>
          <p:nvPr>
            <p:ph type="pic" sz="quarter" idx="13"/>
          </p:nvPr>
        </p:nvSpPr>
        <p:spPr/>
      </p:sp>
      <p:sp>
        <p:nvSpPr>
          <p:cNvPr id="16" name="Picture Placeholder 15"/>
          <p:cNvSpPr>
            <a:spLocks noGrp="1"/>
          </p:cNvSpPr>
          <p:nvPr>
            <p:ph type="pic" sz="quarter" idx="14"/>
          </p:nvPr>
        </p:nvSpPr>
        <p:spPr/>
      </p:sp>
      <p:sp>
        <p:nvSpPr>
          <p:cNvPr id="17" name="Picture Placeholder 16"/>
          <p:cNvSpPr>
            <a:spLocks noGrp="1"/>
          </p:cNvSpPr>
          <p:nvPr>
            <p:ph type="pic" sz="quarter" idx="15"/>
          </p:nvPr>
        </p:nvSpPr>
        <p:spPr/>
      </p:sp>
    </p:spTree>
    <p:extLst>
      <p:ext uri="{BB962C8B-B14F-4D97-AF65-F5344CB8AC3E}">
        <p14:creationId xmlns:p14="http://schemas.microsoft.com/office/powerpoint/2010/main" val="2171284522"/>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ppt_x"/>
                                          </p:val>
                                        </p:tav>
                                        <p:tav tm="100000">
                                          <p:val>
                                            <p:strVal val="#ppt_x"/>
                                          </p:val>
                                        </p:tav>
                                      </p:tavLst>
                                    </p:anim>
                                    <p:anim calcmode="lin" valueType="num">
                                      <p:cBhvr additive="base">
                                        <p:cTn id="8" dur="1000" fill="hold"/>
                                        <p:tgtEl>
                                          <p:spTgt spid="8"/>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10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000" fill="hold"/>
                                        <p:tgtEl>
                                          <p:spTgt spid="14"/>
                                        </p:tgtEl>
                                        <p:attrNameLst>
                                          <p:attrName>ppt_x</p:attrName>
                                        </p:attrNameLst>
                                      </p:cBhvr>
                                      <p:tavLst>
                                        <p:tav tm="0">
                                          <p:val>
                                            <p:strVal val="#ppt_x"/>
                                          </p:val>
                                        </p:tav>
                                        <p:tav tm="100000">
                                          <p:val>
                                            <p:strVal val="#ppt_x"/>
                                          </p:val>
                                        </p:tav>
                                      </p:tavLst>
                                    </p:anim>
                                    <p:anim calcmode="lin" valueType="num">
                                      <p:cBhvr additive="base">
                                        <p:cTn id="12" dur="1000" fill="hold"/>
                                        <p:tgtEl>
                                          <p:spTgt spid="14"/>
                                        </p:tgtEl>
                                        <p:attrNameLst>
                                          <p:attrName>ppt_y</p:attrName>
                                        </p:attrNameLst>
                                      </p:cBhvr>
                                      <p:tavLst>
                                        <p:tav tm="0">
                                          <p:val>
                                            <p:strVal val="1+#ppt_h/2"/>
                                          </p:val>
                                        </p:tav>
                                        <p:tav tm="100000">
                                          <p:val>
                                            <p:strVal val="#ppt_y"/>
                                          </p:val>
                                        </p:tav>
                                      </p:tavLst>
                                    </p:anim>
                                  </p:childTnLst>
                                </p:cTn>
                              </p:par>
                              <p:par>
                                <p:cTn id="13" presetID="2" presetClass="entr" presetSubtype="4" decel="100000" fill="hold" nodeType="withEffect">
                                  <p:stCondLst>
                                    <p:cond delay="20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1000" fill="hold"/>
                                        <p:tgtEl>
                                          <p:spTgt spid="13"/>
                                        </p:tgtEl>
                                        <p:attrNameLst>
                                          <p:attrName>ppt_x</p:attrName>
                                        </p:attrNameLst>
                                      </p:cBhvr>
                                      <p:tavLst>
                                        <p:tav tm="0">
                                          <p:val>
                                            <p:strVal val="#ppt_x"/>
                                          </p:val>
                                        </p:tav>
                                        <p:tav tm="100000">
                                          <p:val>
                                            <p:strVal val="#ppt_x"/>
                                          </p:val>
                                        </p:tav>
                                      </p:tavLst>
                                    </p:anim>
                                    <p:anim calcmode="lin" valueType="num">
                                      <p:cBhvr additive="base">
                                        <p:cTn id="16" dur="1000" fill="hold"/>
                                        <p:tgtEl>
                                          <p:spTgt spid="13"/>
                                        </p:tgtEl>
                                        <p:attrNameLst>
                                          <p:attrName>ppt_y</p:attrName>
                                        </p:attrNameLst>
                                      </p:cBhvr>
                                      <p:tavLst>
                                        <p:tav tm="0">
                                          <p:val>
                                            <p:strVal val="1+#ppt_h/2"/>
                                          </p:val>
                                        </p:tav>
                                        <p:tav tm="100000">
                                          <p:val>
                                            <p:strVal val="#ppt_y"/>
                                          </p:val>
                                        </p:tav>
                                      </p:tavLst>
                                    </p:anim>
                                  </p:childTnLst>
                                </p:cTn>
                              </p:par>
                              <p:par>
                                <p:cTn id="17" presetID="2" presetClass="entr" presetSubtype="4" decel="100000" fill="hold" nodeType="withEffect">
                                  <p:stCondLst>
                                    <p:cond delay="30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000" fill="hold"/>
                                        <p:tgtEl>
                                          <p:spTgt spid="15"/>
                                        </p:tgtEl>
                                        <p:attrNameLst>
                                          <p:attrName>ppt_x</p:attrName>
                                        </p:attrNameLst>
                                      </p:cBhvr>
                                      <p:tavLst>
                                        <p:tav tm="0">
                                          <p:val>
                                            <p:strVal val="#ppt_x"/>
                                          </p:val>
                                        </p:tav>
                                        <p:tav tm="100000">
                                          <p:val>
                                            <p:strVal val="#ppt_x"/>
                                          </p:val>
                                        </p:tav>
                                      </p:tavLst>
                                    </p:anim>
                                    <p:anim calcmode="lin" valueType="num">
                                      <p:cBhvr additive="base">
                                        <p:cTn id="20" dur="10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4" decel="100000" fill="hold" nodeType="withEffect">
                                  <p:stCondLst>
                                    <p:cond delay="400"/>
                                  </p:stCondLst>
                                  <p:childTnLst>
                                    <p:set>
                                      <p:cBhvr>
                                        <p:cTn id="22" dur="1" fill="hold">
                                          <p:stCondLst>
                                            <p:cond delay="0"/>
                                          </p:stCondLst>
                                        </p:cTn>
                                        <p:tgtEl>
                                          <p:spTgt spid="17"/>
                                        </p:tgtEl>
                                        <p:attrNameLst>
                                          <p:attrName>style.visibility</p:attrName>
                                        </p:attrNameLst>
                                      </p:cBhvr>
                                      <p:to>
                                        <p:strVal val="visible"/>
                                      </p:to>
                                    </p:set>
                                    <p:anim calcmode="lin" valueType="num">
                                      <p:cBhvr additive="base">
                                        <p:cTn id="23" dur="1000" fill="hold"/>
                                        <p:tgtEl>
                                          <p:spTgt spid="17"/>
                                        </p:tgtEl>
                                        <p:attrNameLst>
                                          <p:attrName>ppt_x</p:attrName>
                                        </p:attrNameLst>
                                      </p:cBhvr>
                                      <p:tavLst>
                                        <p:tav tm="0">
                                          <p:val>
                                            <p:strVal val="#ppt_x"/>
                                          </p:val>
                                        </p:tav>
                                        <p:tav tm="100000">
                                          <p:val>
                                            <p:strVal val="#ppt_x"/>
                                          </p:val>
                                        </p:tav>
                                      </p:tavLst>
                                    </p:anim>
                                    <p:anim calcmode="lin" valueType="num">
                                      <p:cBhvr additive="base">
                                        <p:cTn id="24" dur="1000" fill="hold"/>
                                        <p:tgtEl>
                                          <p:spTgt spid="17"/>
                                        </p:tgtEl>
                                        <p:attrNameLst>
                                          <p:attrName>ppt_y</p:attrName>
                                        </p:attrNameLst>
                                      </p:cBhvr>
                                      <p:tavLst>
                                        <p:tav tm="0">
                                          <p:val>
                                            <p:strVal val="1+#ppt_h/2"/>
                                          </p:val>
                                        </p:tav>
                                        <p:tav tm="100000">
                                          <p:val>
                                            <p:strVal val="#ppt_y"/>
                                          </p:val>
                                        </p:tav>
                                      </p:tavLst>
                                    </p:anim>
                                  </p:childTnLst>
                                </p:cTn>
                              </p:par>
                              <p:par>
                                <p:cTn id="25" presetID="2" presetClass="entr" presetSubtype="4" decel="100000" fill="hold" nodeType="withEffect">
                                  <p:stCondLst>
                                    <p:cond delay="50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000" fill="hold"/>
                                        <p:tgtEl>
                                          <p:spTgt spid="16"/>
                                        </p:tgtEl>
                                        <p:attrNameLst>
                                          <p:attrName>ppt_x</p:attrName>
                                        </p:attrNameLst>
                                      </p:cBhvr>
                                      <p:tavLst>
                                        <p:tav tm="0">
                                          <p:val>
                                            <p:strVal val="#ppt_x"/>
                                          </p:val>
                                        </p:tav>
                                        <p:tav tm="100000">
                                          <p:val>
                                            <p:strVal val="#ppt_x"/>
                                          </p:val>
                                        </p:tav>
                                      </p:tavLst>
                                    </p:anim>
                                    <p:anim calcmode="lin" valueType="num">
                                      <p:cBhvr additive="base">
                                        <p:cTn id="28" dur="1000" fill="hold"/>
                                        <p:tgtEl>
                                          <p:spTgt spid="16"/>
                                        </p:tgtEl>
                                        <p:attrNameLst>
                                          <p:attrName>ppt_y</p:attrName>
                                        </p:attrNameLst>
                                      </p:cBhvr>
                                      <p:tavLst>
                                        <p:tav tm="0">
                                          <p:val>
                                            <p:strVal val="1+#ppt_h/2"/>
                                          </p:val>
                                        </p:tav>
                                        <p:tav tm="100000">
                                          <p:val>
                                            <p:strVal val="#ppt_y"/>
                                          </p:val>
                                        </p:tav>
                                      </p:tavLst>
                                    </p:anim>
                                  </p:childTnLst>
                                </p:cTn>
                              </p:par>
                            </p:childTnLst>
                          </p:cTn>
                        </p:par>
                        <p:par>
                          <p:cTn id="29" fill="hold">
                            <p:stCondLst>
                              <p:cond delay="1500"/>
                            </p:stCondLst>
                            <p:childTnLst>
                              <p:par>
                                <p:cTn id="30" presetID="0" presetClass="entr" presetSubtype="0" fill="hold" grpId="0" nodeType="afterEffect">
                                  <p:stCondLst>
                                    <p:cond delay="0"/>
                                  </p:stCondLst>
                                  <p:iterate type="lt">
                                    <p:tmPct val="5000"/>
                                  </p:iterate>
                                  <p:childTnLst>
                                    <p:set>
                                      <p:cBhvr>
                                        <p:cTn id="31" dur="700" fill="hold">
                                          <p:stCondLst>
                                            <p:cond delay="0"/>
                                          </p:stCondLst>
                                        </p:cTn>
                                        <p:tgtEl>
                                          <p:spTgt spid="9"/>
                                        </p:tgtEl>
                                        <p:attrNameLst>
                                          <p:attrName>style.visibility</p:attrName>
                                        </p:attrNameLst>
                                      </p:cBhvr>
                                      <p:to>
                                        <p:strVal val="visible"/>
                                      </p:to>
                                    </p:set>
                                    <p:anim to="" calcmode="lin" valueType="num">
                                      <p:cBhvr>
                                        <p:cTn id="32" dur="700" fill="hold">
                                          <p:stCondLst>
                                            <p:cond delay="0"/>
                                          </p:stCondLst>
                                        </p:cTn>
                                        <p:tgtEl>
                                          <p:spTgt spid="9"/>
                                        </p:tgtEl>
                                        <p:attrNameLst>
                                          <p:attrName>ppt_x</p:attrName>
                                        </p:attrNameLst>
                                      </p:cBhvr>
                                      <p:tavLst>
                                        <p:tav tm="0" fmla="#ppt_x-#ppt_w*1.2*((1.5-1.5*$)^3-(1.5-1.5*$)^2)">
                                          <p:val>
                                            <p:strVal val="0"/>
                                          </p:val>
                                        </p:tav>
                                        <p:tav tm="100000">
                                          <p:val>
                                            <p:strVal val="1"/>
                                          </p:val>
                                        </p:tav>
                                      </p:tavLst>
                                    </p:anim>
                                    <p:anim to="" calcmode="lin" valueType="num">
                                      <p:cBhvr>
                                        <p:cTn id="33" dur="700" fill="hold">
                                          <p:stCondLst>
                                            <p:cond delay="0"/>
                                          </p:stCondLst>
                                        </p:cTn>
                                        <p:tgtEl>
                                          <p:spTgt spid="9"/>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34" dur="700" fill="hold">
                                          <p:stCondLst>
                                            <p:cond delay="0"/>
                                          </p:stCondLst>
                                        </p:cTn>
                                        <p:tgtEl>
                                          <p:spTgt spid="9"/>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35" fill="hold">
                            <p:stCondLst>
                              <p:cond delay="2830"/>
                            </p:stCondLst>
                            <p:childTnLst>
                              <p:par>
                                <p:cTn id="36" presetID="10" presetClass="entr" presetSubtype="0" fill="hold" grpId="0" nodeType="afterEffect">
                                  <p:stCondLst>
                                    <p:cond delay="0"/>
                                  </p:stCondLst>
                                  <p:childTnLst>
                                    <p:set>
                                      <p:cBhvr>
                                        <p:cTn id="37" dur="1" fill="hold">
                                          <p:stCondLst>
                                            <p:cond delay="0"/>
                                          </p:stCondLst>
                                        </p:cTn>
                                        <p:tgtEl>
                                          <p:spTgt spid="10"/>
                                        </p:tgtEl>
                                        <p:attrNameLst>
                                          <p:attrName>style.visibility</p:attrName>
                                        </p:attrNameLst>
                                      </p:cBhvr>
                                      <p:to>
                                        <p:strVal val="visible"/>
                                      </p:to>
                                    </p:set>
                                    <p:animEffect transition="in" filter="fade">
                                      <p:cBhvr>
                                        <p:cTn id="38" dur="500"/>
                                        <p:tgtEl>
                                          <p:spTgt spid="10"/>
                                        </p:tgtEl>
                                      </p:cBhvr>
                                    </p:animEffect>
                                  </p:childTnLst>
                                </p:cTn>
                              </p:par>
                            </p:childTnLst>
                          </p:cTn>
                        </p:par>
                        <p:par>
                          <p:cTn id="39" fill="hold">
                            <p:stCondLst>
                              <p:cond delay="3330"/>
                            </p:stCondLst>
                            <p:childTnLst>
                              <p:par>
                                <p:cTn id="40" presetID="2" presetClass="entr" presetSubtype="4" decel="100000" fill="hold" grpId="0" nodeType="afterEffect">
                                  <p:stCondLst>
                                    <p:cond delay="0"/>
                                  </p:stCondLst>
                                  <p:childTnLst>
                                    <p:set>
                                      <p:cBhvr>
                                        <p:cTn id="41" dur="1" fill="hold">
                                          <p:stCondLst>
                                            <p:cond delay="0"/>
                                          </p:stCondLst>
                                        </p:cTn>
                                        <p:tgtEl>
                                          <p:spTgt spid="11"/>
                                        </p:tgtEl>
                                        <p:attrNameLst>
                                          <p:attrName>style.visibility</p:attrName>
                                        </p:attrNameLst>
                                      </p:cBhvr>
                                      <p:to>
                                        <p:strVal val="visible"/>
                                      </p:to>
                                    </p:set>
                                    <p:anim calcmode="lin" valueType="num">
                                      <p:cBhvr additive="base">
                                        <p:cTn id="42" dur="1000" fill="hold"/>
                                        <p:tgtEl>
                                          <p:spTgt spid="11"/>
                                        </p:tgtEl>
                                        <p:attrNameLst>
                                          <p:attrName>ppt_x</p:attrName>
                                        </p:attrNameLst>
                                      </p:cBhvr>
                                      <p:tavLst>
                                        <p:tav tm="0">
                                          <p:val>
                                            <p:strVal val="#ppt_x"/>
                                          </p:val>
                                        </p:tav>
                                        <p:tav tm="100000">
                                          <p:val>
                                            <p:strVal val="#ppt_x"/>
                                          </p:val>
                                        </p:tav>
                                      </p:tavLst>
                                    </p:anim>
                                    <p:anim calcmode="lin" valueType="num">
                                      <p:cBhvr additive="base">
                                        <p:cTn id="43" dur="1000" fill="hold"/>
                                        <p:tgtEl>
                                          <p:spTgt spid="11"/>
                                        </p:tgtEl>
                                        <p:attrNameLst>
                                          <p:attrName>ppt_y</p:attrName>
                                        </p:attrNameLst>
                                      </p:cBhvr>
                                      <p:tavLst>
                                        <p:tav tm="0">
                                          <p:val>
                                            <p:strVal val="1+#ppt_h/2"/>
                                          </p:val>
                                        </p:tav>
                                        <p:tav tm="100000">
                                          <p:val>
                                            <p:strVal val="#ppt_y"/>
                                          </p:val>
                                        </p:tav>
                                      </p:tavLst>
                                    </p:anim>
                                  </p:childTnLst>
                                </p:cTn>
                              </p:par>
                              <p:par>
                                <p:cTn id="44" presetID="2" presetClass="entr" presetSubtype="4" decel="100000" fill="hold" grpId="0" nodeType="withEffect">
                                  <p:stCondLst>
                                    <p:cond delay="100"/>
                                  </p:stCondLst>
                                  <p:childTnLst>
                                    <p:set>
                                      <p:cBhvr>
                                        <p:cTn id="45" dur="1" fill="hold">
                                          <p:stCondLst>
                                            <p:cond delay="0"/>
                                          </p:stCondLst>
                                        </p:cTn>
                                        <p:tgtEl>
                                          <p:spTgt spid="12"/>
                                        </p:tgtEl>
                                        <p:attrNameLst>
                                          <p:attrName>style.visibility</p:attrName>
                                        </p:attrNameLst>
                                      </p:cBhvr>
                                      <p:to>
                                        <p:strVal val="visible"/>
                                      </p:to>
                                    </p:set>
                                    <p:anim calcmode="lin" valueType="num">
                                      <p:cBhvr additive="base">
                                        <p:cTn id="46" dur="1000" fill="hold"/>
                                        <p:tgtEl>
                                          <p:spTgt spid="12"/>
                                        </p:tgtEl>
                                        <p:attrNameLst>
                                          <p:attrName>ppt_x</p:attrName>
                                        </p:attrNameLst>
                                      </p:cBhvr>
                                      <p:tavLst>
                                        <p:tav tm="0">
                                          <p:val>
                                            <p:strVal val="#ppt_x"/>
                                          </p:val>
                                        </p:tav>
                                        <p:tav tm="100000">
                                          <p:val>
                                            <p:strVal val="#ppt_x"/>
                                          </p:val>
                                        </p:tav>
                                      </p:tavLst>
                                    </p:anim>
                                    <p:anim calcmode="lin" valueType="num">
                                      <p:cBhvr additive="base">
                                        <p:cTn id="47" dur="100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a:solidFill>
                  <a:schemeClr val="bg1">
                    <a:lumMod val="65000"/>
                  </a:schemeClr>
                </a:solidFill>
                <a:ea typeface="Roboto" panose="02000000000000000000" pitchFamily="2" charset="0"/>
                <a:cs typeface="Lato" panose="020F0502020204030203" pitchFamily="34" charset="0"/>
              </a:rPr>
              <a:t>SIMPLEX</a:t>
            </a:r>
            <a:endParaRPr lang="en-US" altLang="zh-CN" sz="2000" spc="300" smtClean="0">
              <a:solidFill>
                <a:schemeClr val="bg1">
                  <a:lumMod val="65000"/>
                </a:schemeClr>
              </a:solidFill>
              <a:ea typeface="Roboto" panose="02000000000000000000" pitchFamily="2" charset="0"/>
              <a:cs typeface="Lato" panose="020F0502020204030203" pitchFamily="34" charset="0"/>
            </a:endParaRP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Team Members</a:t>
            </a:r>
          </a:p>
        </p:txBody>
      </p:sp>
      <p:grpSp>
        <p:nvGrpSpPr>
          <p:cNvPr id="6" name="Group 5"/>
          <p:cNvGrpSpPr/>
          <p:nvPr/>
        </p:nvGrpSpPr>
        <p:grpSpPr>
          <a:xfrm>
            <a:off x="1789692" y="7349649"/>
            <a:ext cx="3306809" cy="778217"/>
            <a:chOff x="1789692" y="7349649"/>
            <a:chExt cx="3306809" cy="778217"/>
          </a:xfrm>
        </p:grpSpPr>
        <p:sp>
          <p:nvSpPr>
            <p:cNvPr id="8" name="Rectangle 7"/>
            <p:cNvSpPr/>
            <p:nvPr/>
          </p:nvSpPr>
          <p:spPr>
            <a:xfrm>
              <a:off x="1789692" y="7349649"/>
              <a:ext cx="3306809" cy="523220"/>
            </a:xfrm>
            <a:prstGeom prst="rect">
              <a:avLst/>
            </a:prstGeom>
          </p:spPr>
          <p:txBody>
            <a:bodyPr wrap="square">
              <a:spAutoFit/>
            </a:bodyPr>
            <a:lstStyle/>
            <a:p>
              <a:pPr algn="ctr"/>
              <a:r>
                <a:rPr lang="en-US" altLang="zh-CN" sz="2800" smtClean="0">
                  <a:solidFill>
                    <a:schemeClr val="tx1">
                      <a:lumMod val="75000"/>
                      <a:lumOff val="25000"/>
                    </a:schemeClr>
                  </a:solidFill>
                  <a:latin typeface="+mj-lt"/>
                  <a:ea typeface="华文细黑" panose="02010600040101010101" pitchFamily="2" charset="-122"/>
                </a:rPr>
                <a:t>Kira Sears</a:t>
              </a:r>
            </a:p>
          </p:txBody>
        </p:sp>
        <p:sp>
          <p:nvSpPr>
            <p:cNvPr id="9" name="TextBox 8"/>
            <p:cNvSpPr txBox="1"/>
            <p:nvPr/>
          </p:nvSpPr>
          <p:spPr>
            <a:xfrm>
              <a:off x="1789692" y="7850867"/>
              <a:ext cx="3306809" cy="276999"/>
            </a:xfrm>
            <a:prstGeom prst="rect">
              <a:avLst/>
            </a:prstGeom>
            <a:noFill/>
          </p:spPr>
          <p:txBody>
            <a:bodyPr wrap="square" rtlCol="0">
              <a:spAutoFit/>
            </a:bodyPr>
            <a:lstStyle/>
            <a:p>
              <a:pPr algn="ctr"/>
              <a:r>
                <a:rPr lang="en-US" altLang="zh-CN" sz="1200" smtClean="0">
                  <a:solidFill>
                    <a:schemeClr val="tx1">
                      <a:lumMod val="75000"/>
                      <a:lumOff val="25000"/>
                    </a:schemeClr>
                  </a:solidFill>
                </a:rPr>
                <a:t>Graphic Designer</a:t>
              </a:r>
            </a:p>
          </p:txBody>
        </p:sp>
      </p:grpSp>
      <p:sp>
        <p:nvSpPr>
          <p:cNvPr id="10" name="Rectangle 8"/>
          <p:cNvSpPr/>
          <p:nvPr/>
        </p:nvSpPr>
        <p:spPr>
          <a:xfrm>
            <a:off x="1021288" y="8295022"/>
            <a:ext cx="4843616" cy="757130"/>
          </a:xfrm>
          <a:prstGeom prst="rect">
            <a:avLst/>
          </a:prstGeom>
        </p:spPr>
        <p:txBody>
          <a:bodyPr wrap="square">
            <a:spAutoFit/>
          </a:bodyPr>
          <a:lstStyle/>
          <a:p>
            <a:pPr algn="ct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p>
        </p:txBody>
      </p:sp>
      <p:grpSp>
        <p:nvGrpSpPr>
          <p:cNvPr id="7" name="Group 6"/>
          <p:cNvGrpSpPr/>
          <p:nvPr/>
        </p:nvGrpSpPr>
        <p:grpSpPr>
          <a:xfrm>
            <a:off x="7507188" y="7349649"/>
            <a:ext cx="3306809" cy="778217"/>
            <a:chOff x="7507188" y="7349649"/>
            <a:chExt cx="3306809" cy="778217"/>
          </a:xfrm>
        </p:grpSpPr>
        <p:sp>
          <p:nvSpPr>
            <p:cNvPr id="15" name="Rectangle 14"/>
            <p:cNvSpPr/>
            <p:nvPr/>
          </p:nvSpPr>
          <p:spPr>
            <a:xfrm>
              <a:off x="7507188" y="7349649"/>
              <a:ext cx="3306809" cy="523220"/>
            </a:xfrm>
            <a:prstGeom prst="rect">
              <a:avLst/>
            </a:prstGeom>
          </p:spPr>
          <p:txBody>
            <a:bodyPr wrap="square">
              <a:spAutoFit/>
            </a:bodyPr>
            <a:lstStyle/>
            <a:p>
              <a:pPr algn="ctr"/>
              <a:r>
                <a:rPr lang="en-US" altLang="zh-CN" sz="2800" smtClean="0">
                  <a:solidFill>
                    <a:schemeClr val="tx1">
                      <a:lumMod val="75000"/>
                      <a:lumOff val="25000"/>
                    </a:schemeClr>
                  </a:solidFill>
                  <a:latin typeface="+mj-lt"/>
                  <a:ea typeface="华文细黑" panose="02010600040101010101" pitchFamily="2" charset="-122"/>
                </a:rPr>
                <a:t>Kira Sears</a:t>
              </a:r>
            </a:p>
          </p:txBody>
        </p:sp>
        <p:sp>
          <p:nvSpPr>
            <p:cNvPr id="16" name="TextBox 15"/>
            <p:cNvSpPr txBox="1"/>
            <p:nvPr/>
          </p:nvSpPr>
          <p:spPr>
            <a:xfrm>
              <a:off x="7507188" y="7850867"/>
              <a:ext cx="3306809" cy="276999"/>
            </a:xfrm>
            <a:prstGeom prst="rect">
              <a:avLst/>
            </a:prstGeom>
            <a:noFill/>
          </p:spPr>
          <p:txBody>
            <a:bodyPr wrap="square" rtlCol="0">
              <a:spAutoFit/>
            </a:bodyPr>
            <a:lstStyle/>
            <a:p>
              <a:pPr algn="ctr"/>
              <a:r>
                <a:rPr lang="en-US" altLang="zh-CN" sz="1200" smtClean="0">
                  <a:solidFill>
                    <a:schemeClr val="tx1">
                      <a:lumMod val="75000"/>
                      <a:lumOff val="25000"/>
                    </a:schemeClr>
                  </a:solidFill>
                </a:rPr>
                <a:t>Graphic Designer</a:t>
              </a:r>
            </a:p>
          </p:txBody>
        </p:sp>
      </p:grpSp>
      <p:sp>
        <p:nvSpPr>
          <p:cNvPr id="14" name="Rectangle 8"/>
          <p:cNvSpPr/>
          <p:nvPr/>
        </p:nvSpPr>
        <p:spPr>
          <a:xfrm>
            <a:off x="6738784" y="8295022"/>
            <a:ext cx="4843616" cy="757130"/>
          </a:xfrm>
          <a:prstGeom prst="rect">
            <a:avLst/>
          </a:prstGeom>
        </p:spPr>
        <p:txBody>
          <a:bodyPr wrap="square">
            <a:spAutoFit/>
          </a:bodyPr>
          <a:lstStyle/>
          <a:p>
            <a:pPr algn="ct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p>
        </p:txBody>
      </p:sp>
      <p:grpSp>
        <p:nvGrpSpPr>
          <p:cNvPr id="11" name="Group 10"/>
          <p:cNvGrpSpPr/>
          <p:nvPr/>
        </p:nvGrpSpPr>
        <p:grpSpPr>
          <a:xfrm>
            <a:off x="13224684" y="7349649"/>
            <a:ext cx="3306809" cy="778217"/>
            <a:chOff x="13224684" y="7349649"/>
            <a:chExt cx="3306809" cy="778217"/>
          </a:xfrm>
        </p:grpSpPr>
        <p:sp>
          <p:nvSpPr>
            <p:cNvPr id="20" name="Rectangle 19"/>
            <p:cNvSpPr/>
            <p:nvPr/>
          </p:nvSpPr>
          <p:spPr>
            <a:xfrm>
              <a:off x="13224684" y="7349649"/>
              <a:ext cx="3306809" cy="523220"/>
            </a:xfrm>
            <a:prstGeom prst="rect">
              <a:avLst/>
            </a:prstGeom>
          </p:spPr>
          <p:txBody>
            <a:bodyPr wrap="square">
              <a:spAutoFit/>
            </a:bodyPr>
            <a:lstStyle/>
            <a:p>
              <a:pPr algn="ctr"/>
              <a:r>
                <a:rPr lang="en-US" altLang="zh-CN" sz="2800" smtClean="0">
                  <a:solidFill>
                    <a:schemeClr val="tx1">
                      <a:lumMod val="75000"/>
                      <a:lumOff val="25000"/>
                    </a:schemeClr>
                  </a:solidFill>
                  <a:latin typeface="+mj-lt"/>
                  <a:ea typeface="华文细黑" panose="02010600040101010101" pitchFamily="2" charset="-122"/>
                </a:rPr>
                <a:t>Kira Sears</a:t>
              </a:r>
            </a:p>
          </p:txBody>
        </p:sp>
        <p:sp>
          <p:nvSpPr>
            <p:cNvPr id="21" name="TextBox 20"/>
            <p:cNvSpPr txBox="1"/>
            <p:nvPr/>
          </p:nvSpPr>
          <p:spPr>
            <a:xfrm>
              <a:off x="13224684" y="7850867"/>
              <a:ext cx="3306809" cy="276999"/>
            </a:xfrm>
            <a:prstGeom prst="rect">
              <a:avLst/>
            </a:prstGeom>
            <a:noFill/>
          </p:spPr>
          <p:txBody>
            <a:bodyPr wrap="square" rtlCol="0">
              <a:spAutoFit/>
            </a:bodyPr>
            <a:lstStyle/>
            <a:p>
              <a:pPr algn="ctr"/>
              <a:r>
                <a:rPr lang="en-US" altLang="zh-CN" sz="1200" smtClean="0">
                  <a:solidFill>
                    <a:schemeClr val="tx1">
                      <a:lumMod val="75000"/>
                      <a:lumOff val="25000"/>
                    </a:schemeClr>
                  </a:solidFill>
                </a:rPr>
                <a:t>Graphic Designer</a:t>
              </a:r>
            </a:p>
          </p:txBody>
        </p:sp>
      </p:grpSp>
      <p:sp>
        <p:nvSpPr>
          <p:cNvPr id="19" name="Rectangle 8"/>
          <p:cNvSpPr/>
          <p:nvPr/>
        </p:nvSpPr>
        <p:spPr>
          <a:xfrm>
            <a:off x="12456280" y="8295022"/>
            <a:ext cx="4843616" cy="757130"/>
          </a:xfrm>
          <a:prstGeom prst="rect">
            <a:avLst/>
          </a:prstGeom>
        </p:spPr>
        <p:txBody>
          <a:bodyPr wrap="square">
            <a:spAutoFit/>
          </a:bodyPr>
          <a:lstStyle/>
          <a:p>
            <a:pPr algn="ct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p>
        </p:txBody>
      </p:sp>
      <p:sp>
        <p:nvSpPr>
          <p:cNvPr id="3" name="Picture Placeholder 2"/>
          <p:cNvSpPr>
            <a:spLocks noGrp="1"/>
          </p:cNvSpPr>
          <p:nvPr>
            <p:ph type="pic" sz="quarter" idx="10"/>
          </p:nvPr>
        </p:nvSpPr>
        <p:spPr/>
      </p:sp>
      <p:sp>
        <p:nvSpPr>
          <p:cNvPr id="4" name="Picture Placeholder 3"/>
          <p:cNvSpPr>
            <a:spLocks noGrp="1"/>
          </p:cNvSpPr>
          <p:nvPr>
            <p:ph type="pic" sz="quarter" idx="11"/>
          </p:nvPr>
        </p:nvSpPr>
        <p:spPr/>
      </p:sp>
      <p:sp>
        <p:nvSpPr>
          <p:cNvPr id="5" name="Picture Placeholder 4"/>
          <p:cNvSpPr>
            <a:spLocks noGrp="1"/>
          </p:cNvSpPr>
          <p:nvPr>
            <p:ph type="pic" sz="quarter" idx="12"/>
          </p:nvPr>
        </p:nvSpPr>
        <p:spPr/>
      </p:sp>
    </p:spTree>
    <p:extLst>
      <p:ext uri="{BB962C8B-B14F-4D97-AF65-F5344CB8AC3E}">
        <p14:creationId xmlns:p14="http://schemas.microsoft.com/office/powerpoint/2010/main" val="17792106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2"/>
                                        </p:tgtEl>
                                        <p:attrNameLst>
                                          <p:attrName>style.visibility</p:attrName>
                                        </p:attrNameLst>
                                      </p:cBhvr>
                                      <p:to>
                                        <p:strVal val="visible"/>
                                      </p:to>
                                    </p:set>
                                    <p:anim to="" calcmode="lin" valueType="num">
                                      <p:cBhvr>
                                        <p:cTn id="7" dur="700" fill="hold">
                                          <p:stCondLst>
                                            <p:cond delay="0"/>
                                          </p:stCondLst>
                                        </p:cTn>
                                        <p:tgtEl>
                                          <p:spTgt spid="2"/>
                                        </p:tgtEl>
                                        <p:attrNameLst>
                                          <p:attrName>ppt_x</p:attrName>
                                        </p:attrNameLst>
                                      </p:cBhvr>
                                      <p:tavLst>
                                        <p:tav tm="0" fmla="#ppt_x-#ppt_w*1.2*((1.5-1.5*$)^3-(1.5-1.5*$)^2)">
                                          <p:val>
                                            <p:strVal val="0"/>
                                          </p:val>
                                        </p:tav>
                                        <p:tav tm="100000">
                                          <p:val>
                                            <p:strVal val="1"/>
                                          </p:val>
                                        </p:tav>
                                      </p:tavLst>
                                    </p:anim>
                                    <p:anim to="" calcmode="lin" valueType="num">
                                      <p:cBhvr>
                                        <p:cTn id="8" dur="700" fill="hold">
                                          <p:stCondLst>
                                            <p:cond delay="0"/>
                                          </p:stCondLst>
                                        </p:cTn>
                                        <p:tgtEl>
                                          <p:spTgt spid="2"/>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9" dur="700" fill="hold">
                                          <p:stCondLst>
                                            <p:cond delay="0"/>
                                          </p:stCondLst>
                                        </p:cTn>
                                        <p:tgtEl>
                                          <p:spTgt spid="2"/>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0" fill="hold">
                            <p:stCondLst>
                              <p:cond delay="1295"/>
                            </p:stCondLst>
                            <p:childTnLst>
                              <p:par>
                                <p:cTn id="11" presetID="2" presetClass="entr" presetSubtype="4" decel="100000" fill="hold" nodeType="after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1000" fill="hold"/>
                                        <p:tgtEl>
                                          <p:spTgt spid="3"/>
                                        </p:tgtEl>
                                        <p:attrNameLst>
                                          <p:attrName>ppt_x</p:attrName>
                                        </p:attrNameLst>
                                      </p:cBhvr>
                                      <p:tavLst>
                                        <p:tav tm="0">
                                          <p:val>
                                            <p:strVal val="#ppt_x"/>
                                          </p:val>
                                        </p:tav>
                                        <p:tav tm="100000">
                                          <p:val>
                                            <p:strVal val="#ppt_x"/>
                                          </p:val>
                                        </p:tav>
                                      </p:tavLst>
                                    </p:anim>
                                    <p:anim calcmode="lin" valueType="num">
                                      <p:cBhvr additive="base">
                                        <p:cTn id="14" dur="1000" fill="hold"/>
                                        <p:tgtEl>
                                          <p:spTgt spid="3"/>
                                        </p:tgtEl>
                                        <p:attrNameLst>
                                          <p:attrName>ppt_y</p:attrName>
                                        </p:attrNameLst>
                                      </p:cBhvr>
                                      <p:tavLst>
                                        <p:tav tm="0">
                                          <p:val>
                                            <p:strVal val="1+#ppt_h/2"/>
                                          </p:val>
                                        </p:tav>
                                        <p:tav tm="100000">
                                          <p:val>
                                            <p:strVal val="#ppt_y"/>
                                          </p:val>
                                        </p:tav>
                                      </p:tavLst>
                                    </p:anim>
                                  </p:childTnLst>
                                </p:cTn>
                              </p:par>
                              <p:par>
                                <p:cTn id="15" presetID="2" presetClass="entr" presetSubtype="4" decel="100000" fill="hold" nodeType="withEffect">
                                  <p:stCondLst>
                                    <p:cond delay="10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1000" fill="hold"/>
                                        <p:tgtEl>
                                          <p:spTgt spid="6"/>
                                        </p:tgtEl>
                                        <p:attrNameLst>
                                          <p:attrName>ppt_x</p:attrName>
                                        </p:attrNameLst>
                                      </p:cBhvr>
                                      <p:tavLst>
                                        <p:tav tm="0">
                                          <p:val>
                                            <p:strVal val="#ppt_x"/>
                                          </p:val>
                                        </p:tav>
                                        <p:tav tm="100000">
                                          <p:val>
                                            <p:strVal val="#ppt_x"/>
                                          </p:val>
                                        </p:tav>
                                      </p:tavLst>
                                    </p:anim>
                                    <p:anim calcmode="lin" valueType="num">
                                      <p:cBhvr additive="base">
                                        <p:cTn id="18" dur="1000" fill="hold"/>
                                        <p:tgtEl>
                                          <p:spTgt spid="6"/>
                                        </p:tgtEl>
                                        <p:attrNameLst>
                                          <p:attrName>ppt_y</p:attrName>
                                        </p:attrNameLst>
                                      </p:cBhvr>
                                      <p:tavLst>
                                        <p:tav tm="0">
                                          <p:val>
                                            <p:strVal val="1+#ppt_h/2"/>
                                          </p:val>
                                        </p:tav>
                                        <p:tav tm="100000">
                                          <p:val>
                                            <p:strVal val="#ppt_y"/>
                                          </p:val>
                                        </p:tav>
                                      </p:tavLst>
                                    </p:anim>
                                  </p:childTnLst>
                                </p:cTn>
                              </p:par>
                              <p:par>
                                <p:cTn id="19" presetID="2" presetClass="entr" presetSubtype="4" decel="100000" fill="hold" grpId="0" nodeType="withEffect">
                                  <p:stCondLst>
                                    <p:cond delay="200"/>
                                  </p:stCondLst>
                                  <p:childTnLst>
                                    <p:set>
                                      <p:cBhvr>
                                        <p:cTn id="20" dur="1" fill="hold">
                                          <p:stCondLst>
                                            <p:cond delay="0"/>
                                          </p:stCondLst>
                                        </p:cTn>
                                        <p:tgtEl>
                                          <p:spTgt spid="10"/>
                                        </p:tgtEl>
                                        <p:attrNameLst>
                                          <p:attrName>style.visibility</p:attrName>
                                        </p:attrNameLst>
                                      </p:cBhvr>
                                      <p:to>
                                        <p:strVal val="visible"/>
                                      </p:to>
                                    </p:set>
                                    <p:anim calcmode="lin" valueType="num">
                                      <p:cBhvr additive="base">
                                        <p:cTn id="21" dur="1000" fill="hold"/>
                                        <p:tgtEl>
                                          <p:spTgt spid="10"/>
                                        </p:tgtEl>
                                        <p:attrNameLst>
                                          <p:attrName>ppt_x</p:attrName>
                                        </p:attrNameLst>
                                      </p:cBhvr>
                                      <p:tavLst>
                                        <p:tav tm="0">
                                          <p:val>
                                            <p:strVal val="#ppt_x"/>
                                          </p:val>
                                        </p:tav>
                                        <p:tav tm="100000">
                                          <p:val>
                                            <p:strVal val="#ppt_x"/>
                                          </p:val>
                                        </p:tav>
                                      </p:tavLst>
                                    </p:anim>
                                    <p:anim calcmode="lin" valueType="num">
                                      <p:cBhvr additive="base">
                                        <p:cTn id="22" dur="1000" fill="hold"/>
                                        <p:tgtEl>
                                          <p:spTgt spid="10"/>
                                        </p:tgtEl>
                                        <p:attrNameLst>
                                          <p:attrName>ppt_y</p:attrName>
                                        </p:attrNameLst>
                                      </p:cBhvr>
                                      <p:tavLst>
                                        <p:tav tm="0">
                                          <p:val>
                                            <p:strVal val="1+#ppt_h/2"/>
                                          </p:val>
                                        </p:tav>
                                        <p:tav tm="100000">
                                          <p:val>
                                            <p:strVal val="#ppt_y"/>
                                          </p:val>
                                        </p:tav>
                                      </p:tavLst>
                                    </p:anim>
                                  </p:childTnLst>
                                </p:cTn>
                              </p:par>
                            </p:childTnLst>
                          </p:cTn>
                        </p:par>
                        <p:par>
                          <p:cTn id="23" fill="hold">
                            <p:stCondLst>
                              <p:cond delay="2495"/>
                            </p:stCondLst>
                            <p:childTnLst>
                              <p:par>
                                <p:cTn id="24" presetID="2" presetClass="entr" presetSubtype="4" decel="100000" fill="hold" nodeType="afterEffect">
                                  <p:stCondLst>
                                    <p:cond delay="0"/>
                                  </p:stCondLst>
                                  <p:childTnLst>
                                    <p:set>
                                      <p:cBhvr>
                                        <p:cTn id="25" dur="1" fill="hold">
                                          <p:stCondLst>
                                            <p:cond delay="0"/>
                                          </p:stCondLst>
                                        </p:cTn>
                                        <p:tgtEl>
                                          <p:spTgt spid="4"/>
                                        </p:tgtEl>
                                        <p:attrNameLst>
                                          <p:attrName>style.visibility</p:attrName>
                                        </p:attrNameLst>
                                      </p:cBhvr>
                                      <p:to>
                                        <p:strVal val="visible"/>
                                      </p:to>
                                    </p:set>
                                    <p:anim calcmode="lin" valueType="num">
                                      <p:cBhvr additive="base">
                                        <p:cTn id="26" dur="1000" fill="hold"/>
                                        <p:tgtEl>
                                          <p:spTgt spid="4"/>
                                        </p:tgtEl>
                                        <p:attrNameLst>
                                          <p:attrName>ppt_x</p:attrName>
                                        </p:attrNameLst>
                                      </p:cBhvr>
                                      <p:tavLst>
                                        <p:tav tm="0">
                                          <p:val>
                                            <p:strVal val="#ppt_x"/>
                                          </p:val>
                                        </p:tav>
                                        <p:tav tm="100000">
                                          <p:val>
                                            <p:strVal val="#ppt_x"/>
                                          </p:val>
                                        </p:tav>
                                      </p:tavLst>
                                    </p:anim>
                                    <p:anim calcmode="lin" valueType="num">
                                      <p:cBhvr additive="base">
                                        <p:cTn id="27" dur="1000" fill="hold"/>
                                        <p:tgtEl>
                                          <p:spTgt spid="4"/>
                                        </p:tgtEl>
                                        <p:attrNameLst>
                                          <p:attrName>ppt_y</p:attrName>
                                        </p:attrNameLst>
                                      </p:cBhvr>
                                      <p:tavLst>
                                        <p:tav tm="0">
                                          <p:val>
                                            <p:strVal val="1+#ppt_h/2"/>
                                          </p:val>
                                        </p:tav>
                                        <p:tav tm="100000">
                                          <p:val>
                                            <p:strVal val="#ppt_y"/>
                                          </p:val>
                                        </p:tav>
                                      </p:tavLst>
                                    </p:anim>
                                  </p:childTnLst>
                                </p:cTn>
                              </p:par>
                              <p:par>
                                <p:cTn id="28" presetID="2" presetClass="entr" presetSubtype="4" decel="100000" fill="hold" nodeType="withEffect">
                                  <p:stCondLst>
                                    <p:cond delay="100"/>
                                  </p:stCondLst>
                                  <p:childTnLst>
                                    <p:set>
                                      <p:cBhvr>
                                        <p:cTn id="29" dur="1" fill="hold">
                                          <p:stCondLst>
                                            <p:cond delay="0"/>
                                          </p:stCondLst>
                                        </p:cTn>
                                        <p:tgtEl>
                                          <p:spTgt spid="7"/>
                                        </p:tgtEl>
                                        <p:attrNameLst>
                                          <p:attrName>style.visibility</p:attrName>
                                        </p:attrNameLst>
                                      </p:cBhvr>
                                      <p:to>
                                        <p:strVal val="visible"/>
                                      </p:to>
                                    </p:set>
                                    <p:anim calcmode="lin" valueType="num">
                                      <p:cBhvr additive="base">
                                        <p:cTn id="30" dur="1000" fill="hold"/>
                                        <p:tgtEl>
                                          <p:spTgt spid="7"/>
                                        </p:tgtEl>
                                        <p:attrNameLst>
                                          <p:attrName>ppt_x</p:attrName>
                                        </p:attrNameLst>
                                      </p:cBhvr>
                                      <p:tavLst>
                                        <p:tav tm="0">
                                          <p:val>
                                            <p:strVal val="#ppt_x"/>
                                          </p:val>
                                        </p:tav>
                                        <p:tav tm="100000">
                                          <p:val>
                                            <p:strVal val="#ppt_x"/>
                                          </p:val>
                                        </p:tav>
                                      </p:tavLst>
                                    </p:anim>
                                    <p:anim calcmode="lin" valueType="num">
                                      <p:cBhvr additive="base">
                                        <p:cTn id="31" dur="1000" fill="hold"/>
                                        <p:tgtEl>
                                          <p:spTgt spid="7"/>
                                        </p:tgtEl>
                                        <p:attrNameLst>
                                          <p:attrName>ppt_y</p:attrName>
                                        </p:attrNameLst>
                                      </p:cBhvr>
                                      <p:tavLst>
                                        <p:tav tm="0">
                                          <p:val>
                                            <p:strVal val="1+#ppt_h/2"/>
                                          </p:val>
                                        </p:tav>
                                        <p:tav tm="100000">
                                          <p:val>
                                            <p:strVal val="#ppt_y"/>
                                          </p:val>
                                        </p:tav>
                                      </p:tavLst>
                                    </p:anim>
                                  </p:childTnLst>
                                </p:cTn>
                              </p:par>
                              <p:par>
                                <p:cTn id="32" presetID="2" presetClass="entr" presetSubtype="4" decel="100000" fill="hold" grpId="0" nodeType="withEffect">
                                  <p:stCondLst>
                                    <p:cond delay="200"/>
                                  </p:stCondLst>
                                  <p:childTnLst>
                                    <p:set>
                                      <p:cBhvr>
                                        <p:cTn id="33" dur="1" fill="hold">
                                          <p:stCondLst>
                                            <p:cond delay="0"/>
                                          </p:stCondLst>
                                        </p:cTn>
                                        <p:tgtEl>
                                          <p:spTgt spid="14"/>
                                        </p:tgtEl>
                                        <p:attrNameLst>
                                          <p:attrName>style.visibility</p:attrName>
                                        </p:attrNameLst>
                                      </p:cBhvr>
                                      <p:to>
                                        <p:strVal val="visible"/>
                                      </p:to>
                                    </p:set>
                                    <p:anim calcmode="lin" valueType="num">
                                      <p:cBhvr additive="base">
                                        <p:cTn id="34" dur="1000" fill="hold"/>
                                        <p:tgtEl>
                                          <p:spTgt spid="14"/>
                                        </p:tgtEl>
                                        <p:attrNameLst>
                                          <p:attrName>ppt_x</p:attrName>
                                        </p:attrNameLst>
                                      </p:cBhvr>
                                      <p:tavLst>
                                        <p:tav tm="0">
                                          <p:val>
                                            <p:strVal val="#ppt_x"/>
                                          </p:val>
                                        </p:tav>
                                        <p:tav tm="100000">
                                          <p:val>
                                            <p:strVal val="#ppt_x"/>
                                          </p:val>
                                        </p:tav>
                                      </p:tavLst>
                                    </p:anim>
                                    <p:anim calcmode="lin" valueType="num">
                                      <p:cBhvr additive="base">
                                        <p:cTn id="35" dur="1000" fill="hold"/>
                                        <p:tgtEl>
                                          <p:spTgt spid="14"/>
                                        </p:tgtEl>
                                        <p:attrNameLst>
                                          <p:attrName>ppt_y</p:attrName>
                                        </p:attrNameLst>
                                      </p:cBhvr>
                                      <p:tavLst>
                                        <p:tav tm="0">
                                          <p:val>
                                            <p:strVal val="1+#ppt_h/2"/>
                                          </p:val>
                                        </p:tav>
                                        <p:tav tm="100000">
                                          <p:val>
                                            <p:strVal val="#ppt_y"/>
                                          </p:val>
                                        </p:tav>
                                      </p:tavLst>
                                    </p:anim>
                                  </p:childTnLst>
                                </p:cTn>
                              </p:par>
                            </p:childTnLst>
                          </p:cTn>
                        </p:par>
                        <p:par>
                          <p:cTn id="36" fill="hold">
                            <p:stCondLst>
                              <p:cond delay="3695"/>
                            </p:stCondLst>
                            <p:childTnLst>
                              <p:par>
                                <p:cTn id="37" presetID="2" presetClass="entr" presetSubtype="4" decel="100000" fill="hold" nodeType="after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additive="base">
                                        <p:cTn id="39" dur="1000" fill="hold"/>
                                        <p:tgtEl>
                                          <p:spTgt spid="5"/>
                                        </p:tgtEl>
                                        <p:attrNameLst>
                                          <p:attrName>ppt_x</p:attrName>
                                        </p:attrNameLst>
                                      </p:cBhvr>
                                      <p:tavLst>
                                        <p:tav tm="0">
                                          <p:val>
                                            <p:strVal val="#ppt_x"/>
                                          </p:val>
                                        </p:tav>
                                        <p:tav tm="100000">
                                          <p:val>
                                            <p:strVal val="#ppt_x"/>
                                          </p:val>
                                        </p:tav>
                                      </p:tavLst>
                                    </p:anim>
                                    <p:anim calcmode="lin" valueType="num">
                                      <p:cBhvr additive="base">
                                        <p:cTn id="40" dur="1000" fill="hold"/>
                                        <p:tgtEl>
                                          <p:spTgt spid="5"/>
                                        </p:tgtEl>
                                        <p:attrNameLst>
                                          <p:attrName>ppt_y</p:attrName>
                                        </p:attrNameLst>
                                      </p:cBhvr>
                                      <p:tavLst>
                                        <p:tav tm="0">
                                          <p:val>
                                            <p:strVal val="1+#ppt_h/2"/>
                                          </p:val>
                                        </p:tav>
                                        <p:tav tm="100000">
                                          <p:val>
                                            <p:strVal val="#ppt_y"/>
                                          </p:val>
                                        </p:tav>
                                      </p:tavLst>
                                    </p:anim>
                                  </p:childTnLst>
                                </p:cTn>
                              </p:par>
                              <p:par>
                                <p:cTn id="41" presetID="2" presetClass="entr" presetSubtype="4" decel="100000" fill="hold" nodeType="withEffect">
                                  <p:stCondLst>
                                    <p:cond delay="10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fill="hold"/>
                                        <p:tgtEl>
                                          <p:spTgt spid="11"/>
                                        </p:tgtEl>
                                        <p:attrNameLst>
                                          <p:attrName>ppt_x</p:attrName>
                                        </p:attrNameLst>
                                      </p:cBhvr>
                                      <p:tavLst>
                                        <p:tav tm="0">
                                          <p:val>
                                            <p:strVal val="#ppt_x"/>
                                          </p:val>
                                        </p:tav>
                                        <p:tav tm="100000">
                                          <p:val>
                                            <p:strVal val="#ppt_x"/>
                                          </p:val>
                                        </p:tav>
                                      </p:tavLst>
                                    </p:anim>
                                    <p:anim calcmode="lin" valueType="num">
                                      <p:cBhvr additive="base">
                                        <p:cTn id="44" dur="1000" fill="hold"/>
                                        <p:tgtEl>
                                          <p:spTgt spid="11"/>
                                        </p:tgtEl>
                                        <p:attrNameLst>
                                          <p:attrName>ppt_y</p:attrName>
                                        </p:attrNameLst>
                                      </p:cBhvr>
                                      <p:tavLst>
                                        <p:tav tm="0">
                                          <p:val>
                                            <p:strVal val="1+#ppt_h/2"/>
                                          </p:val>
                                        </p:tav>
                                        <p:tav tm="100000">
                                          <p:val>
                                            <p:strVal val="#ppt_y"/>
                                          </p:val>
                                        </p:tav>
                                      </p:tavLst>
                                    </p:anim>
                                  </p:childTnLst>
                                </p:cTn>
                              </p:par>
                              <p:par>
                                <p:cTn id="45" presetID="2" presetClass="entr" presetSubtype="4" decel="100000" fill="hold" grpId="0" nodeType="withEffect">
                                  <p:stCondLst>
                                    <p:cond delay="200"/>
                                  </p:stCondLst>
                                  <p:childTnLst>
                                    <p:set>
                                      <p:cBhvr>
                                        <p:cTn id="46" dur="1" fill="hold">
                                          <p:stCondLst>
                                            <p:cond delay="0"/>
                                          </p:stCondLst>
                                        </p:cTn>
                                        <p:tgtEl>
                                          <p:spTgt spid="19"/>
                                        </p:tgtEl>
                                        <p:attrNameLst>
                                          <p:attrName>style.visibility</p:attrName>
                                        </p:attrNameLst>
                                      </p:cBhvr>
                                      <p:to>
                                        <p:strVal val="visible"/>
                                      </p:to>
                                    </p:set>
                                    <p:anim calcmode="lin" valueType="num">
                                      <p:cBhvr additive="base">
                                        <p:cTn id="47" dur="1000" fill="hold"/>
                                        <p:tgtEl>
                                          <p:spTgt spid="19"/>
                                        </p:tgtEl>
                                        <p:attrNameLst>
                                          <p:attrName>ppt_x</p:attrName>
                                        </p:attrNameLst>
                                      </p:cBhvr>
                                      <p:tavLst>
                                        <p:tav tm="0">
                                          <p:val>
                                            <p:strVal val="#ppt_x"/>
                                          </p:val>
                                        </p:tav>
                                        <p:tav tm="100000">
                                          <p:val>
                                            <p:strVal val="#ppt_x"/>
                                          </p:val>
                                        </p:tav>
                                      </p:tavLst>
                                    </p:anim>
                                    <p:anim calcmode="lin" valueType="num">
                                      <p:cBhvr additive="base">
                                        <p:cTn id="48" dur="100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 grpId="0"/>
      <p:bldP spid="14" grpId="0"/>
      <p:bldP spid="19"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24" name="Freeform 23"/>
          <p:cNvSpPr/>
          <p:nvPr/>
        </p:nvSpPr>
        <p:spPr>
          <a:xfrm flipV="1">
            <a:off x="9241511" y="0"/>
            <a:ext cx="5073404" cy="6459154"/>
          </a:xfrm>
          <a:custGeom>
            <a:avLst/>
            <a:gdLst>
              <a:gd name="connsiteX0" fmla="*/ 5939202 w 8080022"/>
              <a:gd name="connsiteY0" fmla="*/ 10287000 h 10287000"/>
              <a:gd name="connsiteX1" fmla="*/ 8080022 w 8080022"/>
              <a:gd name="connsiteY1" fmla="*/ 10287000 h 10287000"/>
              <a:gd name="connsiteX2" fmla="*/ 2140821 w 8080022"/>
              <a:gd name="connsiteY2" fmla="*/ 0 h 10287000"/>
              <a:gd name="connsiteX3" fmla="*/ 0 w 8080022"/>
              <a:gd name="connsiteY3" fmla="*/ 0 h 10287000"/>
            </a:gdLst>
            <a:ahLst/>
            <a:cxnLst>
              <a:cxn ang="0">
                <a:pos x="connsiteX0" y="connsiteY0"/>
              </a:cxn>
              <a:cxn ang="0">
                <a:pos x="connsiteX1" y="connsiteY1"/>
              </a:cxn>
              <a:cxn ang="0">
                <a:pos x="connsiteX2" y="connsiteY2"/>
              </a:cxn>
              <a:cxn ang="0">
                <a:pos x="connsiteX3" y="connsiteY3"/>
              </a:cxn>
            </a:cxnLst>
            <a:rect l="l" t="t" r="r" b="b"/>
            <a:pathLst>
              <a:path w="8080022" h="10287000">
                <a:moveTo>
                  <a:pt x="5939202" y="10287000"/>
                </a:moveTo>
                <a:lnTo>
                  <a:pt x="8080022" y="10287000"/>
                </a:lnTo>
                <a:lnTo>
                  <a:pt x="2140821" y="0"/>
                </a:lnTo>
                <a:lnTo>
                  <a:pt x="0" y="0"/>
                </a:lnTo>
                <a:close/>
              </a:path>
            </a:pathLst>
          </a:cu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6" name="Rectangle 8"/>
          <p:cNvSpPr/>
          <p:nvPr/>
        </p:nvSpPr>
        <p:spPr>
          <a:xfrm>
            <a:off x="1767840" y="4443595"/>
            <a:ext cx="6626860" cy="2019014"/>
          </a:xfrm>
          <a:prstGeom prst="rect">
            <a:avLst/>
          </a:prstGeom>
        </p:spPr>
        <p:txBody>
          <a:bodyPr wrap="square">
            <a:spAutoFit/>
          </a:bodyPr>
          <a:lstStyle/>
          <a:p>
            <a:pPr>
              <a:lnSpc>
                <a:spcPct val="12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28" name="TextBox 27"/>
          <p:cNvSpPr txBox="1"/>
          <p:nvPr/>
        </p:nvSpPr>
        <p:spPr>
          <a:xfrm>
            <a:off x="1767840" y="1795990"/>
            <a:ext cx="5460274" cy="140038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Welcome</a:t>
            </a:r>
          </a:p>
        </p:txBody>
      </p:sp>
      <p:grpSp>
        <p:nvGrpSpPr>
          <p:cNvPr id="29" name="Group 28"/>
          <p:cNvGrpSpPr/>
          <p:nvPr/>
        </p:nvGrpSpPr>
        <p:grpSpPr>
          <a:xfrm>
            <a:off x="1767843" y="6967383"/>
            <a:ext cx="2946640" cy="836601"/>
            <a:chOff x="7802156" y="3819236"/>
            <a:chExt cx="3132382" cy="889337"/>
          </a:xfrm>
        </p:grpSpPr>
        <p:sp>
          <p:nvSpPr>
            <p:cNvPr id="30" name="Rectangle 29"/>
            <p:cNvSpPr/>
            <p:nvPr/>
          </p:nvSpPr>
          <p:spPr>
            <a:xfrm>
              <a:off x="7802156" y="4414113"/>
              <a:ext cx="3132382" cy="294460"/>
            </a:xfrm>
            <a:prstGeom prst="rect">
              <a:avLst/>
            </a:prstGeom>
          </p:spPr>
          <p:txBody>
            <a:bodyPr wrap="none">
              <a:spAutoFit/>
            </a:bodyPr>
            <a:lstStyle/>
            <a:p>
              <a:r>
                <a:rPr lang="en-US" altLang="zh-CN" sz="1200" spc="300" smtClean="0">
                  <a:solidFill>
                    <a:schemeClr val="tx1">
                      <a:lumMod val="75000"/>
                      <a:lumOff val="25000"/>
                    </a:schemeClr>
                  </a:solidFill>
                  <a:ea typeface="Lato Thin" panose="020F0502020204030203" pitchFamily="34" charset="0"/>
                  <a:cs typeface="Lato Thin" panose="020F0502020204030203" pitchFamily="34" charset="0"/>
                </a:rPr>
                <a:t>CHIEF EXECUTIVE OFFICER</a:t>
              </a:r>
              <a:endParaRPr lang="zh-CN" altLang="en-US" sz="100" spc="300">
                <a:solidFill>
                  <a:schemeClr val="tx1">
                    <a:lumMod val="75000"/>
                    <a:lumOff val="25000"/>
                  </a:schemeClr>
                </a:solidFill>
              </a:endParaRPr>
            </a:p>
          </p:txBody>
        </p:sp>
        <p:pic>
          <p:nvPicPr>
            <p:cNvPr id="31" name="Picture 30"/>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7821639" y="3819236"/>
              <a:ext cx="1851715" cy="570820"/>
            </a:xfrm>
            <a:prstGeom prst="rect">
              <a:avLst/>
            </a:prstGeom>
          </p:spPr>
        </p:pic>
      </p:grpSp>
    </p:spTree>
    <p:extLst>
      <p:ext uri="{BB962C8B-B14F-4D97-AF65-F5344CB8AC3E}">
        <p14:creationId xmlns:p14="http://schemas.microsoft.com/office/powerpoint/2010/main" val="2756771917"/>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1+#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2" fill="hold" grpId="0" nodeType="afterEffect" p14:presetBounceEnd="59000">
                                      <p:stCondLst>
                                        <p:cond delay="0"/>
                                      </p:stCondLst>
                                      <p:childTnLst>
                                        <p:set>
                                          <p:cBhvr>
                                            <p:cTn id="11" dur="1" fill="hold">
                                              <p:stCondLst>
                                                <p:cond delay="0"/>
                                              </p:stCondLst>
                                            </p:cTn>
                                            <p:tgtEl>
                                              <p:spTgt spid="24"/>
                                            </p:tgtEl>
                                            <p:attrNameLst>
                                              <p:attrName>style.visibility</p:attrName>
                                            </p:attrNameLst>
                                          </p:cBhvr>
                                          <p:to>
                                            <p:strVal val="visible"/>
                                          </p:to>
                                        </p:set>
                                        <p:anim calcmode="lin" valueType="num" p14:bounceEnd="59000">
                                          <p:cBhvr additive="base">
                                            <p:cTn id="12" dur="1250" fill="hold"/>
                                            <p:tgtEl>
                                              <p:spTgt spid="24"/>
                                            </p:tgtEl>
                                            <p:attrNameLst>
                                              <p:attrName>ppt_x</p:attrName>
                                            </p:attrNameLst>
                                          </p:cBhvr>
                                          <p:tavLst>
                                            <p:tav tm="0">
                                              <p:val>
                                                <p:strVal val="1+#ppt_w/2"/>
                                              </p:val>
                                            </p:tav>
                                            <p:tav tm="100000">
                                              <p:val>
                                                <p:strVal val="#ppt_x"/>
                                              </p:val>
                                            </p:tav>
                                          </p:tavLst>
                                        </p:anim>
                                        <p:anim calcmode="lin" valueType="num" p14:bounceEnd="59000">
                                          <p:cBhvr additive="base">
                                            <p:cTn id="13" dur="1250" fill="hold"/>
                                            <p:tgtEl>
                                              <p:spTgt spid="24"/>
                                            </p:tgtEl>
                                            <p:attrNameLst>
                                              <p:attrName>ppt_y</p:attrName>
                                            </p:attrNameLst>
                                          </p:cBhvr>
                                          <p:tavLst>
                                            <p:tav tm="0">
                                              <p:val>
                                                <p:strVal val="#ppt_y"/>
                                              </p:val>
                                            </p:tav>
                                            <p:tav tm="100000">
                                              <p:val>
                                                <p:strVal val="#ppt_y"/>
                                              </p:val>
                                            </p:tav>
                                          </p:tavLst>
                                        </p:anim>
                                      </p:childTnLst>
                                    </p:cTn>
                                  </p:par>
                                </p:childTnLst>
                              </p:cTn>
                            </p:par>
                            <p:par>
                              <p:cTn id="14" fill="hold">
                                <p:stCondLst>
                                  <p:cond delay="2250"/>
                                </p:stCondLst>
                                <p:childTnLst>
                                  <p:par>
                                    <p:cTn id="15" presetID="0" presetClass="entr" presetSubtype="0" fill="hold" grpId="0" nodeType="afterEffect">
                                      <p:stCondLst>
                                        <p:cond delay="0"/>
                                      </p:stCondLst>
                                      <p:iterate type="lt">
                                        <p:tmPct val="5000"/>
                                      </p:iterate>
                                      <p:childTnLst>
                                        <p:set>
                                          <p:cBhvr>
                                            <p:cTn id="16" dur="700" fill="hold">
                                              <p:stCondLst>
                                                <p:cond delay="0"/>
                                              </p:stCondLst>
                                            </p:cTn>
                                            <p:tgtEl>
                                              <p:spTgt spid="28"/>
                                            </p:tgtEl>
                                            <p:attrNameLst>
                                              <p:attrName>style.visibility</p:attrName>
                                            </p:attrNameLst>
                                          </p:cBhvr>
                                          <p:to>
                                            <p:strVal val="visible"/>
                                          </p:to>
                                        </p:set>
                                        <p:anim to="" calcmode="lin" valueType="num">
                                          <p:cBhvr>
                                            <p:cTn id="17" dur="700" fill="hold">
                                              <p:stCondLst>
                                                <p:cond delay="0"/>
                                              </p:stCondLst>
                                            </p:cTn>
                                            <p:tgtEl>
                                              <p:spTgt spid="28"/>
                                            </p:tgtEl>
                                            <p:attrNameLst>
                                              <p:attrName>ppt_x</p:attrName>
                                            </p:attrNameLst>
                                          </p:cBhvr>
                                          <p:tavLst>
                                            <p:tav tm="0" fmla="#ppt_x-#ppt_w*1.2*((1.5-1.5*$)^3-(1.5-1.5*$)^2)">
                                              <p:val>
                                                <p:strVal val="0"/>
                                              </p:val>
                                            </p:tav>
                                            <p:tav tm="100000">
                                              <p:val>
                                                <p:strVal val="1"/>
                                              </p:val>
                                            </p:tav>
                                          </p:tavLst>
                                        </p:anim>
                                        <p:anim to="" calcmode="lin" valueType="num">
                                          <p:cBhvr>
                                            <p:cTn id="18" dur="700" fill="hold">
                                              <p:stCondLst>
                                                <p:cond delay="0"/>
                                              </p:stCondLst>
                                            </p:cTn>
                                            <p:tgtEl>
                                              <p:spTgt spid="28"/>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9" dur="700" fill="hold">
                                              <p:stCondLst>
                                                <p:cond delay="0"/>
                                              </p:stCondLst>
                                            </p:cTn>
                                            <p:tgtEl>
                                              <p:spTgt spid="28"/>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20" fill="hold">
                                <p:stCondLst>
                                  <p:cond delay="3405"/>
                                </p:stCondLst>
                                <p:childTnLst>
                                  <p:par>
                                    <p:cTn id="21" presetID="10" presetClass="entr" presetSubtype="0" fill="hold" grpId="0" nodeType="afterEffect">
                                      <p:stCondLst>
                                        <p:cond delay="0"/>
                                      </p:stCondLst>
                                      <p:childTnLst>
                                        <p:set>
                                          <p:cBhvr>
                                            <p:cTn id="22" dur="1" fill="hold">
                                              <p:stCondLst>
                                                <p:cond delay="0"/>
                                              </p:stCondLst>
                                            </p:cTn>
                                            <p:tgtEl>
                                              <p:spTgt spid="26"/>
                                            </p:tgtEl>
                                            <p:attrNameLst>
                                              <p:attrName>style.visibility</p:attrName>
                                            </p:attrNameLst>
                                          </p:cBhvr>
                                          <p:to>
                                            <p:strVal val="visible"/>
                                          </p:to>
                                        </p:set>
                                        <p:animEffect transition="in" filter="fade">
                                          <p:cBhvr>
                                            <p:cTn id="23" dur="500"/>
                                            <p:tgtEl>
                                              <p:spTgt spid="26"/>
                                            </p:tgtEl>
                                          </p:cBhvr>
                                        </p:animEffect>
                                      </p:childTnLst>
                                    </p:cTn>
                                  </p:par>
                                  <p:par>
                                    <p:cTn id="24" presetID="2" presetClass="entr" presetSubtype="4" decel="100000" fill="hold" nodeType="withEffect">
                                      <p:stCondLst>
                                        <p:cond delay="0"/>
                                      </p:stCondLst>
                                      <p:childTnLst>
                                        <p:set>
                                          <p:cBhvr>
                                            <p:cTn id="25" dur="1" fill="hold">
                                              <p:stCondLst>
                                                <p:cond delay="0"/>
                                              </p:stCondLst>
                                            </p:cTn>
                                            <p:tgtEl>
                                              <p:spTgt spid="29"/>
                                            </p:tgtEl>
                                            <p:attrNameLst>
                                              <p:attrName>style.visibility</p:attrName>
                                            </p:attrNameLst>
                                          </p:cBhvr>
                                          <p:to>
                                            <p:strVal val="visible"/>
                                          </p:to>
                                        </p:set>
                                        <p:anim calcmode="lin" valueType="num">
                                          <p:cBhvr additive="base">
                                            <p:cTn id="26" dur="1000" fill="hold"/>
                                            <p:tgtEl>
                                              <p:spTgt spid="29"/>
                                            </p:tgtEl>
                                            <p:attrNameLst>
                                              <p:attrName>ppt_x</p:attrName>
                                            </p:attrNameLst>
                                          </p:cBhvr>
                                          <p:tavLst>
                                            <p:tav tm="0">
                                              <p:val>
                                                <p:strVal val="#ppt_x"/>
                                              </p:val>
                                            </p:tav>
                                            <p:tav tm="100000">
                                              <p:val>
                                                <p:strVal val="#ppt_x"/>
                                              </p:val>
                                            </p:tav>
                                          </p:tavLst>
                                        </p:anim>
                                        <p:anim calcmode="lin" valueType="num">
                                          <p:cBhvr additive="base">
                                            <p:cTn id="27" dur="1000" fill="hold"/>
                                            <p:tgtEl>
                                              <p:spTgt spid="2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6" grpId="0"/>
          <p:bldP spid="2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1+#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2" fill="hold" grpId="0" nodeType="afterEffect">
                                      <p:stCondLst>
                                        <p:cond delay="0"/>
                                      </p:stCondLst>
                                      <p:childTnLst>
                                        <p:set>
                                          <p:cBhvr>
                                            <p:cTn id="11" dur="1" fill="hold">
                                              <p:stCondLst>
                                                <p:cond delay="0"/>
                                              </p:stCondLst>
                                            </p:cTn>
                                            <p:tgtEl>
                                              <p:spTgt spid="24"/>
                                            </p:tgtEl>
                                            <p:attrNameLst>
                                              <p:attrName>style.visibility</p:attrName>
                                            </p:attrNameLst>
                                          </p:cBhvr>
                                          <p:to>
                                            <p:strVal val="visible"/>
                                          </p:to>
                                        </p:set>
                                        <p:anim calcmode="lin" valueType="num">
                                          <p:cBhvr additive="base">
                                            <p:cTn id="12" dur="1250" fill="hold"/>
                                            <p:tgtEl>
                                              <p:spTgt spid="24"/>
                                            </p:tgtEl>
                                            <p:attrNameLst>
                                              <p:attrName>ppt_x</p:attrName>
                                            </p:attrNameLst>
                                          </p:cBhvr>
                                          <p:tavLst>
                                            <p:tav tm="0">
                                              <p:val>
                                                <p:strVal val="1+#ppt_w/2"/>
                                              </p:val>
                                            </p:tav>
                                            <p:tav tm="100000">
                                              <p:val>
                                                <p:strVal val="#ppt_x"/>
                                              </p:val>
                                            </p:tav>
                                          </p:tavLst>
                                        </p:anim>
                                        <p:anim calcmode="lin" valueType="num">
                                          <p:cBhvr additive="base">
                                            <p:cTn id="13" dur="1250" fill="hold"/>
                                            <p:tgtEl>
                                              <p:spTgt spid="24"/>
                                            </p:tgtEl>
                                            <p:attrNameLst>
                                              <p:attrName>ppt_y</p:attrName>
                                            </p:attrNameLst>
                                          </p:cBhvr>
                                          <p:tavLst>
                                            <p:tav tm="0">
                                              <p:val>
                                                <p:strVal val="#ppt_y"/>
                                              </p:val>
                                            </p:tav>
                                            <p:tav tm="100000">
                                              <p:val>
                                                <p:strVal val="#ppt_y"/>
                                              </p:val>
                                            </p:tav>
                                          </p:tavLst>
                                        </p:anim>
                                      </p:childTnLst>
                                    </p:cTn>
                                  </p:par>
                                </p:childTnLst>
                              </p:cTn>
                            </p:par>
                            <p:par>
                              <p:cTn id="14" fill="hold">
                                <p:stCondLst>
                                  <p:cond delay="2250"/>
                                </p:stCondLst>
                                <p:childTnLst>
                                  <p:par>
                                    <p:cTn id="15" presetID="0" presetClass="entr" presetSubtype="0" fill="hold" grpId="0" nodeType="afterEffect">
                                      <p:stCondLst>
                                        <p:cond delay="0"/>
                                      </p:stCondLst>
                                      <p:iterate type="lt">
                                        <p:tmPct val="5000"/>
                                      </p:iterate>
                                      <p:childTnLst>
                                        <p:set>
                                          <p:cBhvr>
                                            <p:cTn id="16" dur="700" fill="hold">
                                              <p:stCondLst>
                                                <p:cond delay="0"/>
                                              </p:stCondLst>
                                            </p:cTn>
                                            <p:tgtEl>
                                              <p:spTgt spid="28"/>
                                            </p:tgtEl>
                                            <p:attrNameLst>
                                              <p:attrName>style.visibility</p:attrName>
                                            </p:attrNameLst>
                                          </p:cBhvr>
                                          <p:to>
                                            <p:strVal val="visible"/>
                                          </p:to>
                                        </p:set>
                                        <p:anim to="" calcmode="lin" valueType="num">
                                          <p:cBhvr>
                                            <p:cTn id="17" dur="700" fill="hold">
                                              <p:stCondLst>
                                                <p:cond delay="0"/>
                                              </p:stCondLst>
                                            </p:cTn>
                                            <p:tgtEl>
                                              <p:spTgt spid="28"/>
                                            </p:tgtEl>
                                            <p:attrNameLst>
                                              <p:attrName>ppt_x</p:attrName>
                                            </p:attrNameLst>
                                          </p:cBhvr>
                                          <p:tavLst>
                                            <p:tav tm="0" fmla="#ppt_x-#ppt_w*1.2*((1.5-1.5*$)^3-(1.5-1.5*$)^2)">
                                              <p:val>
                                                <p:strVal val="0"/>
                                              </p:val>
                                            </p:tav>
                                            <p:tav tm="100000">
                                              <p:val>
                                                <p:strVal val="1"/>
                                              </p:val>
                                            </p:tav>
                                          </p:tavLst>
                                        </p:anim>
                                        <p:anim to="" calcmode="lin" valueType="num">
                                          <p:cBhvr>
                                            <p:cTn id="18" dur="700" fill="hold">
                                              <p:stCondLst>
                                                <p:cond delay="0"/>
                                              </p:stCondLst>
                                            </p:cTn>
                                            <p:tgtEl>
                                              <p:spTgt spid="28"/>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9" dur="700" fill="hold">
                                              <p:stCondLst>
                                                <p:cond delay="0"/>
                                              </p:stCondLst>
                                            </p:cTn>
                                            <p:tgtEl>
                                              <p:spTgt spid="28"/>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20" fill="hold">
                                <p:stCondLst>
                                  <p:cond delay="3405"/>
                                </p:stCondLst>
                                <p:childTnLst>
                                  <p:par>
                                    <p:cTn id="21" presetID="10" presetClass="entr" presetSubtype="0" fill="hold" grpId="0" nodeType="afterEffect">
                                      <p:stCondLst>
                                        <p:cond delay="0"/>
                                      </p:stCondLst>
                                      <p:childTnLst>
                                        <p:set>
                                          <p:cBhvr>
                                            <p:cTn id="22" dur="1" fill="hold">
                                              <p:stCondLst>
                                                <p:cond delay="0"/>
                                              </p:stCondLst>
                                            </p:cTn>
                                            <p:tgtEl>
                                              <p:spTgt spid="26"/>
                                            </p:tgtEl>
                                            <p:attrNameLst>
                                              <p:attrName>style.visibility</p:attrName>
                                            </p:attrNameLst>
                                          </p:cBhvr>
                                          <p:to>
                                            <p:strVal val="visible"/>
                                          </p:to>
                                        </p:set>
                                        <p:animEffect transition="in" filter="fade">
                                          <p:cBhvr>
                                            <p:cTn id="23" dur="500"/>
                                            <p:tgtEl>
                                              <p:spTgt spid="26"/>
                                            </p:tgtEl>
                                          </p:cBhvr>
                                        </p:animEffect>
                                      </p:childTnLst>
                                    </p:cTn>
                                  </p:par>
                                  <p:par>
                                    <p:cTn id="24" presetID="2" presetClass="entr" presetSubtype="4" decel="100000" fill="hold" nodeType="withEffect">
                                      <p:stCondLst>
                                        <p:cond delay="0"/>
                                      </p:stCondLst>
                                      <p:childTnLst>
                                        <p:set>
                                          <p:cBhvr>
                                            <p:cTn id="25" dur="1" fill="hold">
                                              <p:stCondLst>
                                                <p:cond delay="0"/>
                                              </p:stCondLst>
                                            </p:cTn>
                                            <p:tgtEl>
                                              <p:spTgt spid="29"/>
                                            </p:tgtEl>
                                            <p:attrNameLst>
                                              <p:attrName>style.visibility</p:attrName>
                                            </p:attrNameLst>
                                          </p:cBhvr>
                                          <p:to>
                                            <p:strVal val="visible"/>
                                          </p:to>
                                        </p:set>
                                        <p:anim calcmode="lin" valueType="num">
                                          <p:cBhvr additive="base">
                                            <p:cTn id="26" dur="1000" fill="hold"/>
                                            <p:tgtEl>
                                              <p:spTgt spid="29"/>
                                            </p:tgtEl>
                                            <p:attrNameLst>
                                              <p:attrName>ppt_x</p:attrName>
                                            </p:attrNameLst>
                                          </p:cBhvr>
                                          <p:tavLst>
                                            <p:tav tm="0">
                                              <p:val>
                                                <p:strVal val="#ppt_x"/>
                                              </p:val>
                                            </p:tav>
                                            <p:tav tm="100000">
                                              <p:val>
                                                <p:strVal val="#ppt_x"/>
                                              </p:val>
                                            </p:tav>
                                          </p:tavLst>
                                        </p:anim>
                                        <p:anim calcmode="lin" valueType="num">
                                          <p:cBhvr additive="base">
                                            <p:cTn id="27" dur="1000" fill="hold"/>
                                            <p:tgtEl>
                                              <p:spTgt spid="2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6" grpId="0"/>
          <p:bldP spid="28" grpId="0"/>
        </p:bldLst>
      </p:timing>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Meet Our CEO</a:t>
            </a:r>
          </a:p>
        </p:txBody>
      </p:sp>
      <p:sp>
        <p:nvSpPr>
          <p:cNvPr id="5" name="Rectangle 4"/>
          <p:cNvSpPr/>
          <p:nvPr/>
        </p:nvSpPr>
        <p:spPr>
          <a:xfrm>
            <a:off x="8436928" y="4201005"/>
            <a:ext cx="4504372" cy="523220"/>
          </a:xfrm>
          <a:prstGeom prst="rect">
            <a:avLst/>
          </a:prstGeom>
        </p:spPr>
        <p:txBody>
          <a:bodyPr wrap="square">
            <a:spAutoFit/>
          </a:bodyPr>
          <a:lstStyle/>
          <a:p>
            <a:r>
              <a:rPr lang="en-US" altLang="zh-CN" sz="2800" smtClean="0">
                <a:solidFill>
                  <a:schemeClr val="tx1">
                    <a:lumMod val="75000"/>
                    <a:lumOff val="25000"/>
                  </a:schemeClr>
                </a:solidFill>
                <a:ea typeface="华文细黑" panose="02010600040101010101" pitchFamily="2" charset="-122"/>
              </a:rPr>
              <a:t>Hi, I am </a:t>
            </a:r>
            <a:r>
              <a:rPr lang="en-US" altLang="zh-CN" sz="2800">
                <a:solidFill>
                  <a:schemeClr val="tx1">
                    <a:lumMod val="75000"/>
                    <a:lumOff val="25000"/>
                  </a:schemeClr>
                </a:solidFill>
                <a:latin typeface="+mj-lt"/>
                <a:ea typeface="华文细黑" panose="02010600040101010101" pitchFamily="2" charset="-122"/>
              </a:rPr>
              <a:t>Kira </a:t>
            </a:r>
            <a:r>
              <a:rPr lang="en-US" altLang="zh-CN" sz="2800" smtClean="0">
                <a:solidFill>
                  <a:schemeClr val="tx1">
                    <a:lumMod val="75000"/>
                    <a:lumOff val="25000"/>
                  </a:schemeClr>
                </a:solidFill>
                <a:latin typeface="+mj-lt"/>
                <a:ea typeface="华文细黑" panose="02010600040101010101" pitchFamily="2" charset="-122"/>
              </a:rPr>
              <a:t>Sears</a:t>
            </a:r>
            <a:r>
              <a:rPr lang="en-US" altLang="zh-CN" sz="2800" smtClean="0">
                <a:solidFill>
                  <a:schemeClr val="tx1">
                    <a:lumMod val="75000"/>
                    <a:lumOff val="25000"/>
                  </a:schemeClr>
                </a:solidFill>
                <a:ea typeface="华文细黑" panose="02010600040101010101" pitchFamily="2" charset="-122"/>
              </a:rPr>
              <a:t>!</a:t>
            </a:r>
            <a:endParaRPr lang="en-US" altLang="zh-CN" sz="2800">
              <a:solidFill>
                <a:schemeClr val="tx1">
                  <a:lumMod val="75000"/>
                  <a:lumOff val="25000"/>
                </a:schemeClr>
              </a:solidFill>
              <a:ea typeface="华文细黑" panose="02010600040101010101" pitchFamily="2" charset="-122"/>
            </a:endParaRPr>
          </a:p>
        </p:txBody>
      </p:sp>
      <p:sp>
        <p:nvSpPr>
          <p:cNvPr id="7" name="Rectangle 8"/>
          <p:cNvSpPr/>
          <p:nvPr/>
        </p:nvSpPr>
        <p:spPr>
          <a:xfrm>
            <a:off x="8436927" y="4946215"/>
            <a:ext cx="8385129" cy="961802"/>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
        <p:nvSpPr>
          <p:cNvPr id="8" name="TextBox 7"/>
          <p:cNvSpPr txBox="1"/>
          <p:nvPr/>
        </p:nvSpPr>
        <p:spPr>
          <a:xfrm>
            <a:off x="8436927" y="6437242"/>
            <a:ext cx="2507226" cy="461665"/>
          </a:xfrm>
          <a:prstGeom prst="rect">
            <a:avLst/>
          </a:prstGeom>
          <a:noFill/>
        </p:spPr>
        <p:txBody>
          <a:bodyPr wrap="square" rtlCol="0">
            <a:spAutoFit/>
          </a:bodyPr>
          <a:lstStyle/>
          <a:p>
            <a:r>
              <a:rPr lang="en-US" altLang="zh-CN" sz="2400" smtClean="0">
                <a:latin typeface="+mj-lt"/>
              </a:rPr>
              <a:t>Experience</a:t>
            </a:r>
            <a:endParaRPr lang="zh-CN" altLang="en-US" sz="2400">
              <a:latin typeface="+mj-lt"/>
            </a:endParaRPr>
          </a:p>
        </p:txBody>
      </p:sp>
      <p:grpSp>
        <p:nvGrpSpPr>
          <p:cNvPr id="2" name="Group 1"/>
          <p:cNvGrpSpPr/>
          <p:nvPr/>
        </p:nvGrpSpPr>
        <p:grpSpPr>
          <a:xfrm>
            <a:off x="8539163" y="7627321"/>
            <a:ext cx="5810057" cy="234757"/>
            <a:chOff x="8539163" y="7627321"/>
            <a:chExt cx="5810057" cy="234757"/>
          </a:xfrm>
        </p:grpSpPr>
        <p:sp>
          <p:nvSpPr>
            <p:cNvPr id="9" name="Rectangle 8"/>
            <p:cNvSpPr/>
            <p:nvPr/>
          </p:nvSpPr>
          <p:spPr>
            <a:xfrm>
              <a:off x="8539163" y="7627321"/>
              <a:ext cx="234757" cy="23475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Rectangle 9"/>
            <p:cNvSpPr/>
            <p:nvPr/>
          </p:nvSpPr>
          <p:spPr>
            <a:xfrm>
              <a:off x="11326813" y="7627321"/>
              <a:ext cx="234757" cy="23475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Rectangle 10"/>
            <p:cNvSpPr/>
            <p:nvPr/>
          </p:nvSpPr>
          <p:spPr>
            <a:xfrm>
              <a:off x="14114463" y="7627321"/>
              <a:ext cx="234757" cy="23475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3" name="Straight Connector 12"/>
            <p:cNvCxnSpPr>
              <a:endCxn id="11" idx="1"/>
            </p:cNvCxnSpPr>
            <p:nvPr/>
          </p:nvCxnSpPr>
          <p:spPr>
            <a:xfrm>
              <a:off x="8656541" y="7744699"/>
              <a:ext cx="5457922" cy="1"/>
            </a:xfrm>
            <a:prstGeom prst="line">
              <a:avLst/>
            </a:prstGeom>
            <a:ln w="19050"/>
          </p:spPr>
          <p:style>
            <a:lnRef idx="1">
              <a:schemeClr val="accent1"/>
            </a:lnRef>
            <a:fillRef idx="0">
              <a:schemeClr val="accent1"/>
            </a:fillRef>
            <a:effectRef idx="0">
              <a:schemeClr val="accent1"/>
            </a:effectRef>
            <a:fontRef idx="minor">
              <a:schemeClr val="tx1"/>
            </a:fontRef>
          </p:style>
        </p:cxnSp>
      </p:grpSp>
      <p:sp>
        <p:nvSpPr>
          <p:cNvPr id="15" name="Rectangle 8"/>
          <p:cNvSpPr/>
          <p:nvPr/>
        </p:nvSpPr>
        <p:spPr>
          <a:xfrm>
            <a:off x="8436927" y="7994254"/>
            <a:ext cx="2507226" cy="686150"/>
          </a:xfrm>
          <a:prstGeom prst="rect">
            <a:avLst/>
          </a:prstGeom>
        </p:spPr>
        <p:txBody>
          <a:bodyPr wrap="square">
            <a:spAutoFit/>
          </a:bodyPr>
          <a:lstStyle/>
          <a:p>
            <a:pPr>
              <a:lnSpc>
                <a:spcPct val="120000"/>
              </a:lnSpc>
              <a:spcBef>
                <a:spcPts val="6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No quo maiorum intelleget</a:t>
            </a:r>
            <a:r>
              <a:rPr lang="es-ES" altLang="zh-CN" sz="1100" smtClean="0">
                <a:solidFill>
                  <a:schemeClr val="bg1">
                    <a:lumMod val="65000"/>
                  </a:schemeClr>
                </a:solidFill>
                <a:ea typeface="Lato Light" panose="020F0502020204030203" pitchFamily="34" charset="0"/>
                <a:cs typeface="Lato Light" panose="020F0502020204030203" pitchFamily="34" charset="0"/>
              </a:rPr>
              <a:t>. </a:t>
            </a:r>
            <a:endParaRPr lang="es-ES" altLang="zh-CN" sz="1100">
              <a:solidFill>
                <a:schemeClr val="bg1">
                  <a:lumMod val="65000"/>
                </a:schemeClr>
              </a:solidFill>
              <a:ea typeface="Lato Light" panose="020F0502020204030203" pitchFamily="34" charset="0"/>
              <a:cs typeface="Lato Light" panose="020F0502020204030203" pitchFamily="34" charset="0"/>
            </a:endParaRPr>
          </a:p>
        </p:txBody>
      </p:sp>
      <p:sp>
        <p:nvSpPr>
          <p:cNvPr id="18" name="Rectangle 17"/>
          <p:cNvSpPr/>
          <p:nvPr/>
        </p:nvSpPr>
        <p:spPr>
          <a:xfrm>
            <a:off x="8436927" y="7131373"/>
            <a:ext cx="713657" cy="424732"/>
          </a:xfrm>
          <a:prstGeom prst="rect">
            <a:avLst/>
          </a:prstGeom>
        </p:spPr>
        <p:txBody>
          <a:bodyPr wrap="none">
            <a:spAutoFit/>
          </a:bodyPr>
          <a:lstStyle/>
          <a:p>
            <a:pPr>
              <a:lnSpc>
                <a:spcPct val="120000"/>
              </a:lnSpc>
              <a:spcBef>
                <a:spcPts val="600"/>
              </a:spcBef>
            </a:pPr>
            <a:r>
              <a:rPr lang="es-ES" altLang="zh-CN" sz="1800">
                <a:solidFill>
                  <a:schemeClr val="tx1">
                    <a:lumMod val="75000"/>
                    <a:lumOff val="25000"/>
                  </a:schemeClr>
                </a:solidFill>
                <a:ea typeface="Lato Light" panose="020F0502020204030203" pitchFamily="34" charset="0"/>
                <a:cs typeface="Lato Light" panose="020F0502020204030203" pitchFamily="34" charset="0"/>
              </a:rPr>
              <a:t>2007</a:t>
            </a:r>
          </a:p>
        </p:txBody>
      </p:sp>
      <p:sp>
        <p:nvSpPr>
          <p:cNvPr id="19" name="Rectangle 18"/>
          <p:cNvSpPr/>
          <p:nvPr/>
        </p:nvSpPr>
        <p:spPr>
          <a:xfrm>
            <a:off x="11233351" y="7131373"/>
            <a:ext cx="673582" cy="424732"/>
          </a:xfrm>
          <a:prstGeom prst="rect">
            <a:avLst/>
          </a:prstGeom>
        </p:spPr>
        <p:txBody>
          <a:bodyPr wrap="none">
            <a:spAutoFit/>
          </a:bodyPr>
          <a:lstStyle/>
          <a:p>
            <a:pPr>
              <a:lnSpc>
                <a:spcPct val="120000"/>
              </a:lnSpc>
              <a:spcBef>
                <a:spcPts val="600"/>
              </a:spcBef>
            </a:pPr>
            <a:r>
              <a:rPr lang="es-ES" altLang="zh-CN" sz="1800" smtClean="0">
                <a:solidFill>
                  <a:schemeClr val="tx1">
                    <a:lumMod val="75000"/>
                    <a:lumOff val="25000"/>
                  </a:schemeClr>
                </a:solidFill>
                <a:ea typeface="Lato Light" panose="020F0502020204030203" pitchFamily="34" charset="0"/>
                <a:cs typeface="Lato Light" panose="020F0502020204030203" pitchFamily="34" charset="0"/>
              </a:rPr>
              <a:t>2013</a:t>
            </a:r>
            <a:endParaRPr lang="es-ES" altLang="zh-CN" sz="1800">
              <a:solidFill>
                <a:schemeClr val="tx1">
                  <a:lumMod val="75000"/>
                  <a:lumOff val="25000"/>
                </a:schemeClr>
              </a:solidFill>
              <a:ea typeface="Lato Light" panose="020F0502020204030203" pitchFamily="34" charset="0"/>
              <a:cs typeface="Lato Light" panose="020F0502020204030203" pitchFamily="34" charset="0"/>
            </a:endParaRPr>
          </a:p>
        </p:txBody>
      </p:sp>
      <p:sp>
        <p:nvSpPr>
          <p:cNvPr id="20" name="Rectangle 19"/>
          <p:cNvSpPr/>
          <p:nvPr/>
        </p:nvSpPr>
        <p:spPr>
          <a:xfrm>
            <a:off x="14029774" y="7131373"/>
            <a:ext cx="679994" cy="424732"/>
          </a:xfrm>
          <a:prstGeom prst="rect">
            <a:avLst/>
          </a:prstGeom>
        </p:spPr>
        <p:txBody>
          <a:bodyPr wrap="none">
            <a:spAutoFit/>
          </a:bodyPr>
          <a:lstStyle/>
          <a:p>
            <a:pPr>
              <a:lnSpc>
                <a:spcPct val="120000"/>
              </a:lnSpc>
              <a:spcBef>
                <a:spcPts val="600"/>
              </a:spcBef>
            </a:pPr>
            <a:r>
              <a:rPr lang="es-ES" altLang="zh-CN" sz="1800" smtClean="0">
                <a:solidFill>
                  <a:schemeClr val="tx1">
                    <a:lumMod val="75000"/>
                    <a:lumOff val="25000"/>
                  </a:schemeClr>
                </a:solidFill>
                <a:ea typeface="Lato Light" panose="020F0502020204030203" pitchFamily="34" charset="0"/>
                <a:cs typeface="Lato Light" panose="020F0502020204030203" pitchFamily="34" charset="0"/>
              </a:rPr>
              <a:t>2018</a:t>
            </a:r>
            <a:endParaRPr lang="es-ES" altLang="zh-CN" sz="1800">
              <a:solidFill>
                <a:schemeClr val="tx1">
                  <a:lumMod val="75000"/>
                  <a:lumOff val="25000"/>
                </a:schemeClr>
              </a:solidFill>
              <a:ea typeface="Lato Light" panose="020F0502020204030203" pitchFamily="34" charset="0"/>
              <a:cs typeface="Lato Light" panose="020F0502020204030203" pitchFamily="34" charset="0"/>
            </a:endParaRPr>
          </a:p>
        </p:txBody>
      </p:sp>
      <p:sp>
        <p:nvSpPr>
          <p:cNvPr id="21" name="Rectangle 8"/>
          <p:cNvSpPr/>
          <p:nvPr/>
        </p:nvSpPr>
        <p:spPr>
          <a:xfrm>
            <a:off x="11233351" y="7994254"/>
            <a:ext cx="2507226" cy="686150"/>
          </a:xfrm>
          <a:prstGeom prst="rect">
            <a:avLst/>
          </a:prstGeom>
        </p:spPr>
        <p:txBody>
          <a:bodyPr wrap="square">
            <a:spAutoFit/>
          </a:bodyPr>
          <a:lstStyle/>
          <a:p>
            <a:pPr>
              <a:lnSpc>
                <a:spcPct val="120000"/>
              </a:lnSpc>
              <a:spcBef>
                <a:spcPts val="6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No quo maiorum intelleget</a:t>
            </a:r>
            <a:r>
              <a:rPr lang="es-ES" altLang="zh-CN" sz="1100" smtClean="0">
                <a:solidFill>
                  <a:schemeClr val="bg1">
                    <a:lumMod val="65000"/>
                  </a:schemeClr>
                </a:solidFill>
                <a:ea typeface="Lato Light" panose="020F0502020204030203" pitchFamily="34" charset="0"/>
                <a:cs typeface="Lato Light" panose="020F0502020204030203" pitchFamily="34" charset="0"/>
              </a:rPr>
              <a:t>. </a:t>
            </a:r>
            <a:endParaRPr lang="es-ES" altLang="zh-CN" sz="1100">
              <a:solidFill>
                <a:schemeClr val="bg1">
                  <a:lumMod val="65000"/>
                </a:schemeClr>
              </a:solidFill>
              <a:ea typeface="Lato Light" panose="020F0502020204030203" pitchFamily="34" charset="0"/>
              <a:cs typeface="Lato Light" panose="020F0502020204030203" pitchFamily="34" charset="0"/>
            </a:endParaRPr>
          </a:p>
        </p:txBody>
      </p:sp>
      <p:sp>
        <p:nvSpPr>
          <p:cNvPr id="22" name="Rectangle 8"/>
          <p:cNvSpPr/>
          <p:nvPr/>
        </p:nvSpPr>
        <p:spPr>
          <a:xfrm>
            <a:off x="14029774" y="7994254"/>
            <a:ext cx="2507226" cy="686150"/>
          </a:xfrm>
          <a:prstGeom prst="rect">
            <a:avLst/>
          </a:prstGeom>
        </p:spPr>
        <p:txBody>
          <a:bodyPr wrap="square">
            <a:spAutoFit/>
          </a:bodyPr>
          <a:lstStyle/>
          <a:p>
            <a:pPr>
              <a:lnSpc>
                <a:spcPct val="120000"/>
              </a:lnSpc>
              <a:spcBef>
                <a:spcPts val="6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No quo maiorum intelleget</a:t>
            </a:r>
            <a:r>
              <a:rPr lang="es-ES" altLang="zh-CN" sz="1100" smtClean="0">
                <a:solidFill>
                  <a:schemeClr val="bg1">
                    <a:lumMod val="65000"/>
                  </a:schemeClr>
                </a:solidFill>
                <a:ea typeface="Lato Light" panose="020F0502020204030203" pitchFamily="34" charset="0"/>
                <a:cs typeface="Lato Light" panose="020F0502020204030203" pitchFamily="34" charset="0"/>
              </a:rPr>
              <a:t>. </a:t>
            </a:r>
            <a:endParaRPr lang="es-ES" altLang="zh-CN" sz="1100">
              <a:solidFill>
                <a:schemeClr val="bg1">
                  <a:lumMod val="65000"/>
                </a:schemeClr>
              </a:solidFill>
              <a:ea typeface="Lato Light" panose="020F0502020204030203" pitchFamily="34" charset="0"/>
              <a:cs typeface="Lato Light" panose="020F0502020204030203" pitchFamily="34" charset="0"/>
            </a:endParaRPr>
          </a:p>
        </p:txBody>
      </p:sp>
      <p:sp>
        <p:nvSpPr>
          <p:cNvPr id="4" name="Picture Placeholder 3"/>
          <p:cNvSpPr>
            <a:spLocks noGrp="1"/>
          </p:cNvSpPr>
          <p:nvPr>
            <p:ph type="pic" sz="quarter" idx="10"/>
          </p:nvPr>
        </p:nvSpPr>
        <p:spPr/>
      </p:sp>
    </p:spTree>
    <p:extLst>
      <p:ext uri="{BB962C8B-B14F-4D97-AF65-F5344CB8AC3E}">
        <p14:creationId xmlns:p14="http://schemas.microsoft.com/office/powerpoint/2010/main" val="12083829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3"/>
                                        </p:tgtEl>
                                        <p:attrNameLst>
                                          <p:attrName>style.visibility</p:attrName>
                                        </p:attrNameLst>
                                      </p:cBhvr>
                                      <p:to>
                                        <p:strVal val="visible"/>
                                      </p:to>
                                    </p:set>
                                    <p:anim to="" calcmode="lin" valueType="num">
                                      <p:cBhvr>
                                        <p:cTn id="7" dur="700" fill="hold">
                                          <p:stCondLst>
                                            <p:cond delay="0"/>
                                          </p:stCondLst>
                                        </p:cTn>
                                        <p:tgtEl>
                                          <p:spTgt spid="3"/>
                                        </p:tgtEl>
                                        <p:attrNameLst>
                                          <p:attrName>ppt_x</p:attrName>
                                        </p:attrNameLst>
                                      </p:cBhvr>
                                      <p:tavLst>
                                        <p:tav tm="0" fmla="#ppt_x-#ppt_w*1.2*((1.5-1.5*$)^3-(1.5-1.5*$)^2)">
                                          <p:val>
                                            <p:strVal val="0"/>
                                          </p:val>
                                        </p:tav>
                                        <p:tav tm="100000">
                                          <p:val>
                                            <p:strVal val="1"/>
                                          </p:val>
                                        </p:tav>
                                      </p:tavLst>
                                    </p:anim>
                                    <p:anim to="" calcmode="lin" valueType="num">
                                      <p:cBhvr>
                                        <p:cTn id="8" dur="700" fill="hold">
                                          <p:stCondLst>
                                            <p:cond delay="0"/>
                                          </p:stCondLst>
                                        </p:cTn>
                                        <p:tgtEl>
                                          <p:spTgt spid="3"/>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9" dur="700" fill="hold">
                                          <p:stCondLst>
                                            <p:cond delay="0"/>
                                          </p:stCondLst>
                                        </p:cTn>
                                        <p:tgtEl>
                                          <p:spTgt spid="3"/>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0" fill="hold">
                            <p:stCondLst>
                              <p:cond delay="1260"/>
                            </p:stCondLst>
                            <p:childTnLst>
                              <p:par>
                                <p:cTn id="11" presetID="2" presetClass="entr" presetSubtype="4" decel="100000" fill="hold" nodeType="after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1000" fill="hold"/>
                                        <p:tgtEl>
                                          <p:spTgt spid="4"/>
                                        </p:tgtEl>
                                        <p:attrNameLst>
                                          <p:attrName>ppt_x</p:attrName>
                                        </p:attrNameLst>
                                      </p:cBhvr>
                                      <p:tavLst>
                                        <p:tav tm="0">
                                          <p:val>
                                            <p:strVal val="#ppt_x"/>
                                          </p:val>
                                        </p:tav>
                                        <p:tav tm="100000">
                                          <p:val>
                                            <p:strVal val="#ppt_x"/>
                                          </p:val>
                                        </p:tav>
                                      </p:tavLst>
                                    </p:anim>
                                    <p:anim calcmode="lin" valueType="num">
                                      <p:cBhvr additive="base">
                                        <p:cTn id="14" dur="1000" fill="hold"/>
                                        <p:tgtEl>
                                          <p:spTgt spid="4"/>
                                        </p:tgtEl>
                                        <p:attrNameLst>
                                          <p:attrName>ppt_y</p:attrName>
                                        </p:attrNameLst>
                                      </p:cBhvr>
                                      <p:tavLst>
                                        <p:tav tm="0">
                                          <p:val>
                                            <p:strVal val="1+#ppt_h/2"/>
                                          </p:val>
                                        </p:tav>
                                        <p:tav tm="100000">
                                          <p:val>
                                            <p:strVal val="#ppt_y"/>
                                          </p:val>
                                        </p:tav>
                                      </p:tavLst>
                                    </p:anim>
                                  </p:childTnLst>
                                </p:cTn>
                              </p:par>
                            </p:childTnLst>
                          </p:cTn>
                        </p:par>
                        <p:par>
                          <p:cTn id="15" fill="hold">
                            <p:stCondLst>
                              <p:cond delay="2260"/>
                            </p:stCondLst>
                            <p:childTnLst>
                              <p:par>
                                <p:cTn id="16" presetID="0" presetClass="entr" presetSubtype="0" fill="hold" grpId="0" nodeType="afterEffect">
                                  <p:stCondLst>
                                    <p:cond delay="0"/>
                                  </p:stCondLst>
                                  <p:iterate type="lt">
                                    <p:tmPct val="2000"/>
                                  </p:iterate>
                                  <p:childTnLst>
                                    <p:set>
                                      <p:cBhvr>
                                        <p:cTn id="17" dur="700" fill="hold">
                                          <p:stCondLst>
                                            <p:cond delay="0"/>
                                          </p:stCondLst>
                                        </p:cTn>
                                        <p:tgtEl>
                                          <p:spTgt spid="5"/>
                                        </p:tgtEl>
                                        <p:attrNameLst>
                                          <p:attrName>style.visibility</p:attrName>
                                        </p:attrNameLst>
                                      </p:cBhvr>
                                      <p:to>
                                        <p:strVal val="visible"/>
                                      </p:to>
                                    </p:set>
                                    <p:anim to="" calcmode="lin" valueType="num">
                                      <p:cBhvr>
                                        <p:cTn id="18" dur="700" fill="hold">
                                          <p:stCondLst>
                                            <p:cond delay="0"/>
                                          </p:stCondLst>
                                        </p:cTn>
                                        <p:tgtEl>
                                          <p:spTgt spid="5"/>
                                        </p:tgtEl>
                                        <p:attrNameLst>
                                          <p:attrName>ppt_x</p:attrName>
                                        </p:attrNameLst>
                                      </p:cBhvr>
                                      <p:tavLst>
                                        <p:tav tm="0" fmla="#ppt_x-#ppt_w*1.2*((1.5-1.5*$)^3-(1.5-1.5*$)^2)">
                                          <p:val>
                                            <p:strVal val="0"/>
                                          </p:val>
                                        </p:tav>
                                        <p:tav tm="100000">
                                          <p:val>
                                            <p:strVal val="1"/>
                                          </p:val>
                                        </p:tav>
                                      </p:tavLst>
                                    </p:anim>
                                    <p:anim to="" calcmode="lin" valueType="num">
                                      <p:cBhvr>
                                        <p:cTn id="19" dur="700" fill="hold">
                                          <p:stCondLst>
                                            <p:cond delay="0"/>
                                          </p:stCondLst>
                                        </p:cTn>
                                        <p:tgtEl>
                                          <p:spTgt spid="5"/>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20" dur="700" fill="hold">
                                          <p:stCondLst>
                                            <p:cond delay="0"/>
                                          </p:stCondLst>
                                        </p:cTn>
                                        <p:tgtEl>
                                          <p:spTgt spid="5"/>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21" fill="hold">
                            <p:stCondLst>
                              <p:cond delay="3170"/>
                            </p:stCondLst>
                            <p:childTnLst>
                              <p:par>
                                <p:cTn id="22" presetID="10" presetClass="entr" presetSubtype="0" fill="hold" grpId="0" nodeType="after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fade">
                                      <p:cBhvr>
                                        <p:cTn id="24" dur="500"/>
                                        <p:tgtEl>
                                          <p:spTgt spid="7"/>
                                        </p:tgtEl>
                                      </p:cBhvr>
                                    </p:animEffect>
                                  </p:childTnLst>
                                </p:cTn>
                              </p:par>
                            </p:childTnLst>
                          </p:cTn>
                        </p:par>
                        <p:par>
                          <p:cTn id="25" fill="hold">
                            <p:stCondLst>
                              <p:cond delay="3670"/>
                            </p:stCondLst>
                            <p:childTnLst>
                              <p:par>
                                <p:cTn id="26" presetID="0" presetClass="entr" presetSubtype="0" fill="hold" grpId="0" nodeType="afterEffect">
                                  <p:stCondLst>
                                    <p:cond delay="0"/>
                                  </p:stCondLst>
                                  <p:iterate type="lt">
                                    <p:tmPct val="2000"/>
                                  </p:iterate>
                                  <p:childTnLst>
                                    <p:set>
                                      <p:cBhvr>
                                        <p:cTn id="27" dur="700" fill="hold">
                                          <p:stCondLst>
                                            <p:cond delay="0"/>
                                          </p:stCondLst>
                                        </p:cTn>
                                        <p:tgtEl>
                                          <p:spTgt spid="8"/>
                                        </p:tgtEl>
                                        <p:attrNameLst>
                                          <p:attrName>style.visibility</p:attrName>
                                        </p:attrNameLst>
                                      </p:cBhvr>
                                      <p:to>
                                        <p:strVal val="visible"/>
                                      </p:to>
                                    </p:set>
                                    <p:anim to="" calcmode="lin" valueType="num">
                                      <p:cBhvr>
                                        <p:cTn id="28" dur="700" fill="hold">
                                          <p:stCondLst>
                                            <p:cond delay="0"/>
                                          </p:stCondLst>
                                        </p:cTn>
                                        <p:tgtEl>
                                          <p:spTgt spid="8"/>
                                        </p:tgtEl>
                                        <p:attrNameLst>
                                          <p:attrName>ppt_x</p:attrName>
                                        </p:attrNameLst>
                                      </p:cBhvr>
                                      <p:tavLst>
                                        <p:tav tm="0" fmla="#ppt_x-#ppt_w*1.2*((1.5-1.5*$)^3-(1.5-1.5*$)^2)">
                                          <p:val>
                                            <p:strVal val="0"/>
                                          </p:val>
                                        </p:tav>
                                        <p:tav tm="100000">
                                          <p:val>
                                            <p:strVal val="1"/>
                                          </p:val>
                                        </p:tav>
                                      </p:tavLst>
                                    </p:anim>
                                    <p:anim to="" calcmode="lin" valueType="num">
                                      <p:cBhvr>
                                        <p:cTn id="29" dur="700" fill="hold">
                                          <p:stCondLst>
                                            <p:cond delay="0"/>
                                          </p:stCondLst>
                                        </p:cTn>
                                        <p:tgtEl>
                                          <p:spTgt spid="8"/>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30" dur="700" fill="hold">
                                          <p:stCondLst>
                                            <p:cond delay="0"/>
                                          </p:stCondLst>
                                        </p:cTn>
                                        <p:tgtEl>
                                          <p:spTgt spid="8"/>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31" fill="hold">
                            <p:stCondLst>
                              <p:cond delay="4496"/>
                            </p:stCondLst>
                            <p:childTnLst>
                              <p:par>
                                <p:cTn id="32" presetID="22" presetClass="entr" presetSubtype="8" fill="hold" nodeType="afterEffect">
                                  <p:stCondLst>
                                    <p:cond delay="0"/>
                                  </p:stCondLst>
                                  <p:childTnLst>
                                    <p:set>
                                      <p:cBhvr>
                                        <p:cTn id="33" dur="1" fill="hold">
                                          <p:stCondLst>
                                            <p:cond delay="0"/>
                                          </p:stCondLst>
                                        </p:cTn>
                                        <p:tgtEl>
                                          <p:spTgt spid="2"/>
                                        </p:tgtEl>
                                        <p:attrNameLst>
                                          <p:attrName>style.visibility</p:attrName>
                                        </p:attrNameLst>
                                      </p:cBhvr>
                                      <p:to>
                                        <p:strVal val="visible"/>
                                      </p:to>
                                    </p:set>
                                    <p:animEffect transition="in" filter="wipe(left)">
                                      <p:cBhvr>
                                        <p:cTn id="34" dur="500"/>
                                        <p:tgtEl>
                                          <p:spTgt spid="2"/>
                                        </p:tgtEl>
                                      </p:cBhvr>
                                    </p:animEffect>
                                  </p:childTnLst>
                                </p:cTn>
                              </p:par>
                            </p:childTnLst>
                          </p:cTn>
                        </p:par>
                        <p:par>
                          <p:cTn id="35" fill="hold">
                            <p:stCondLst>
                              <p:cond delay="4996"/>
                            </p:stCondLst>
                            <p:childTnLst>
                              <p:par>
                                <p:cTn id="36" presetID="10" presetClass="entr" presetSubtype="0" fill="hold" grpId="0" nodeType="afterEffect">
                                  <p:stCondLst>
                                    <p:cond delay="0"/>
                                  </p:stCondLst>
                                  <p:childTnLst>
                                    <p:set>
                                      <p:cBhvr>
                                        <p:cTn id="37" dur="1" fill="hold">
                                          <p:stCondLst>
                                            <p:cond delay="0"/>
                                          </p:stCondLst>
                                        </p:cTn>
                                        <p:tgtEl>
                                          <p:spTgt spid="18"/>
                                        </p:tgtEl>
                                        <p:attrNameLst>
                                          <p:attrName>style.visibility</p:attrName>
                                        </p:attrNameLst>
                                      </p:cBhvr>
                                      <p:to>
                                        <p:strVal val="visible"/>
                                      </p:to>
                                    </p:set>
                                    <p:animEffect transition="in" filter="fade">
                                      <p:cBhvr>
                                        <p:cTn id="38" dur="500"/>
                                        <p:tgtEl>
                                          <p:spTgt spid="18"/>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fade">
                                      <p:cBhvr>
                                        <p:cTn id="41" dur="500"/>
                                        <p:tgtEl>
                                          <p:spTgt spid="15"/>
                                        </p:tgtEl>
                                      </p:cBhvr>
                                    </p:animEffect>
                                  </p:childTnLst>
                                </p:cTn>
                              </p:par>
                            </p:childTnLst>
                          </p:cTn>
                        </p:par>
                        <p:par>
                          <p:cTn id="42" fill="hold">
                            <p:stCondLst>
                              <p:cond delay="5496"/>
                            </p:stCondLst>
                            <p:childTnLst>
                              <p:par>
                                <p:cTn id="43" presetID="10" presetClass="entr" presetSubtype="0" fill="hold" grpId="0" nodeType="after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500"/>
                                        <p:tgtEl>
                                          <p:spTgt spid="19"/>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fade">
                                      <p:cBhvr>
                                        <p:cTn id="48" dur="500"/>
                                        <p:tgtEl>
                                          <p:spTgt spid="21"/>
                                        </p:tgtEl>
                                      </p:cBhvr>
                                    </p:animEffect>
                                  </p:childTnLst>
                                </p:cTn>
                              </p:par>
                            </p:childTnLst>
                          </p:cTn>
                        </p:par>
                        <p:par>
                          <p:cTn id="49" fill="hold">
                            <p:stCondLst>
                              <p:cond delay="5996"/>
                            </p:stCondLst>
                            <p:childTnLst>
                              <p:par>
                                <p:cTn id="50" presetID="10" presetClass="entr" presetSubtype="0" fill="hold" grpId="0" nodeType="afterEffect">
                                  <p:stCondLst>
                                    <p:cond delay="0"/>
                                  </p:stCondLst>
                                  <p:childTnLst>
                                    <p:set>
                                      <p:cBhvr>
                                        <p:cTn id="51" dur="1" fill="hold">
                                          <p:stCondLst>
                                            <p:cond delay="0"/>
                                          </p:stCondLst>
                                        </p:cTn>
                                        <p:tgtEl>
                                          <p:spTgt spid="20"/>
                                        </p:tgtEl>
                                        <p:attrNameLst>
                                          <p:attrName>style.visibility</p:attrName>
                                        </p:attrNameLst>
                                      </p:cBhvr>
                                      <p:to>
                                        <p:strVal val="visible"/>
                                      </p:to>
                                    </p:set>
                                    <p:animEffect transition="in" filter="fade">
                                      <p:cBhvr>
                                        <p:cTn id="52" dur="500"/>
                                        <p:tgtEl>
                                          <p:spTgt spid="20"/>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2"/>
                                        </p:tgtEl>
                                        <p:attrNameLst>
                                          <p:attrName>style.visibility</p:attrName>
                                        </p:attrNameLst>
                                      </p:cBhvr>
                                      <p:to>
                                        <p:strVal val="visible"/>
                                      </p:to>
                                    </p:set>
                                    <p:animEffect transition="in" filter="fade">
                                      <p:cBhvr>
                                        <p:cTn id="55"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P spid="7" grpId="0"/>
      <p:bldP spid="8" grpId="0"/>
      <p:bldP spid="15" grpId="0"/>
      <p:bldP spid="18" grpId="0"/>
      <p:bldP spid="19" grpId="0"/>
      <p:bldP spid="20" grpId="0"/>
      <p:bldP spid="21" grpId="0"/>
      <p:bldP spid="22"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0375900" y="2293855"/>
            <a:ext cx="4504372" cy="523220"/>
          </a:xfrm>
          <a:prstGeom prst="rect">
            <a:avLst/>
          </a:prstGeom>
        </p:spPr>
        <p:txBody>
          <a:bodyPr wrap="square">
            <a:spAutoFit/>
          </a:bodyPr>
          <a:lstStyle/>
          <a:p>
            <a:r>
              <a:rPr lang="en-US" altLang="zh-CN" sz="2800" smtClean="0">
                <a:solidFill>
                  <a:schemeClr val="tx1">
                    <a:lumMod val="75000"/>
                    <a:lumOff val="25000"/>
                  </a:schemeClr>
                </a:solidFill>
                <a:ea typeface="华文细黑" panose="02010600040101010101" pitchFamily="2" charset="-122"/>
              </a:rPr>
              <a:t>Hi, I am </a:t>
            </a:r>
            <a:r>
              <a:rPr lang="en-US" altLang="zh-CN" sz="2800">
                <a:solidFill>
                  <a:schemeClr val="tx1">
                    <a:lumMod val="75000"/>
                    <a:lumOff val="25000"/>
                  </a:schemeClr>
                </a:solidFill>
                <a:latin typeface="+mj-lt"/>
                <a:ea typeface="华文细黑" panose="02010600040101010101" pitchFamily="2" charset="-122"/>
              </a:rPr>
              <a:t>Kira </a:t>
            </a:r>
            <a:r>
              <a:rPr lang="en-US" altLang="zh-CN" sz="2800" smtClean="0">
                <a:solidFill>
                  <a:schemeClr val="tx1">
                    <a:lumMod val="75000"/>
                    <a:lumOff val="25000"/>
                  </a:schemeClr>
                </a:solidFill>
                <a:latin typeface="+mj-lt"/>
                <a:ea typeface="华文细黑" panose="02010600040101010101" pitchFamily="2" charset="-122"/>
              </a:rPr>
              <a:t>Sears</a:t>
            </a:r>
            <a:r>
              <a:rPr lang="en-US" altLang="zh-CN" sz="2800" smtClean="0">
                <a:solidFill>
                  <a:schemeClr val="tx1">
                    <a:lumMod val="75000"/>
                    <a:lumOff val="25000"/>
                  </a:schemeClr>
                </a:solidFill>
                <a:ea typeface="华文细黑" panose="02010600040101010101" pitchFamily="2" charset="-122"/>
              </a:rPr>
              <a:t>!</a:t>
            </a:r>
            <a:endParaRPr lang="en-US" altLang="zh-CN" sz="2800">
              <a:solidFill>
                <a:schemeClr val="tx1">
                  <a:lumMod val="75000"/>
                  <a:lumOff val="25000"/>
                </a:schemeClr>
              </a:solidFill>
              <a:ea typeface="华文细黑" panose="02010600040101010101" pitchFamily="2" charset="-122"/>
            </a:endParaRPr>
          </a:p>
        </p:txBody>
      </p:sp>
      <p:sp>
        <p:nvSpPr>
          <p:cNvPr id="4" name="Rectangle 8"/>
          <p:cNvSpPr/>
          <p:nvPr/>
        </p:nvSpPr>
        <p:spPr>
          <a:xfrm>
            <a:off x="10375899" y="3039065"/>
            <a:ext cx="6121401" cy="1200329"/>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a:t>
            </a:r>
            <a:r>
              <a:rPr lang="es-ES" altLang="zh-CN" sz="1200" smtClean="0">
                <a:solidFill>
                  <a:schemeClr val="bg1">
                    <a:lumMod val="65000"/>
                  </a:schemeClr>
                </a:solidFill>
                <a:ea typeface="Lato Light" panose="020F0502020204030203" pitchFamily="34" charset="0"/>
                <a:cs typeface="Lato Light" panose="020F0502020204030203" pitchFamily="34" charset="0"/>
              </a:rPr>
              <a:t>integre.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5" name="TextBox 4"/>
          <p:cNvSpPr txBox="1"/>
          <p:nvPr/>
        </p:nvSpPr>
        <p:spPr>
          <a:xfrm>
            <a:off x="10375899" y="5299174"/>
            <a:ext cx="2507226" cy="461665"/>
          </a:xfrm>
          <a:prstGeom prst="rect">
            <a:avLst/>
          </a:prstGeom>
          <a:noFill/>
        </p:spPr>
        <p:txBody>
          <a:bodyPr wrap="square" rtlCol="0">
            <a:spAutoFit/>
          </a:bodyPr>
          <a:lstStyle/>
          <a:p>
            <a:r>
              <a:rPr lang="en-US" altLang="zh-CN" sz="2400" smtClean="0">
                <a:latin typeface="+mj-lt"/>
              </a:rPr>
              <a:t>Experience</a:t>
            </a:r>
            <a:endParaRPr lang="zh-CN" altLang="en-US" sz="2400">
              <a:latin typeface="+mj-lt"/>
            </a:endParaRPr>
          </a:p>
        </p:txBody>
      </p:sp>
      <p:grpSp>
        <p:nvGrpSpPr>
          <p:cNvPr id="2" name="Group 1"/>
          <p:cNvGrpSpPr/>
          <p:nvPr/>
        </p:nvGrpSpPr>
        <p:grpSpPr>
          <a:xfrm>
            <a:off x="11474194" y="6412329"/>
            <a:ext cx="234757" cy="2433098"/>
            <a:chOff x="11474194" y="6412329"/>
            <a:chExt cx="234757" cy="2433098"/>
          </a:xfrm>
        </p:grpSpPr>
        <p:sp>
          <p:nvSpPr>
            <p:cNvPr id="7" name="Rectangle 6"/>
            <p:cNvSpPr/>
            <p:nvPr/>
          </p:nvSpPr>
          <p:spPr>
            <a:xfrm rot="5400000">
              <a:off x="11474194" y="6412329"/>
              <a:ext cx="234757" cy="23475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Rectangle 7"/>
            <p:cNvSpPr/>
            <p:nvPr/>
          </p:nvSpPr>
          <p:spPr>
            <a:xfrm rot="5400000">
              <a:off x="11474194" y="7511500"/>
              <a:ext cx="234757" cy="23475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Rectangle 8"/>
            <p:cNvSpPr/>
            <p:nvPr/>
          </p:nvSpPr>
          <p:spPr>
            <a:xfrm rot="5400000">
              <a:off x="11474194" y="8610670"/>
              <a:ext cx="234757" cy="23475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0" name="Straight Connector 9"/>
            <p:cNvCxnSpPr>
              <a:stCxn id="7" idx="3"/>
              <a:endCxn id="9" idx="1"/>
            </p:cNvCxnSpPr>
            <p:nvPr/>
          </p:nvCxnSpPr>
          <p:spPr>
            <a:xfrm>
              <a:off x="11591572" y="6647086"/>
              <a:ext cx="0" cy="1963584"/>
            </a:xfrm>
            <a:prstGeom prst="line">
              <a:avLst/>
            </a:prstGeom>
            <a:ln w="19050"/>
          </p:spPr>
          <p:style>
            <a:lnRef idx="1">
              <a:schemeClr val="accent1"/>
            </a:lnRef>
            <a:fillRef idx="0">
              <a:schemeClr val="accent1"/>
            </a:fillRef>
            <a:effectRef idx="0">
              <a:schemeClr val="accent1"/>
            </a:effectRef>
            <a:fontRef idx="minor">
              <a:schemeClr val="tx1"/>
            </a:fontRef>
          </p:style>
        </p:cxnSp>
      </p:grpSp>
      <p:sp>
        <p:nvSpPr>
          <p:cNvPr id="11" name="Rectangle 8"/>
          <p:cNvSpPr/>
          <p:nvPr/>
        </p:nvSpPr>
        <p:spPr>
          <a:xfrm>
            <a:off x="12093590" y="6183695"/>
            <a:ext cx="4175845" cy="701731"/>
          </a:xfrm>
          <a:prstGeom prst="rect">
            <a:avLst/>
          </a:prstGeom>
        </p:spPr>
        <p:txBody>
          <a:bodyPr wrap="square">
            <a:spAutoFit/>
          </a:bodyPr>
          <a:lstStyle/>
          <a:p>
            <a:pPr>
              <a:lnSpc>
                <a:spcPct val="120000"/>
              </a:lnSpc>
              <a:spcBef>
                <a:spcPts val="6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No quo maiorum intelleget</a:t>
            </a:r>
            <a:r>
              <a:rPr lang="es-ES" altLang="zh-CN" sz="1100" smtClean="0">
                <a:solidFill>
                  <a:schemeClr val="bg1">
                    <a:lumMod val="65000"/>
                  </a:schemeClr>
                </a:solidFill>
                <a:ea typeface="Lato Light" panose="020F0502020204030203" pitchFamily="34" charset="0"/>
                <a:cs typeface="Lato Light" panose="020F0502020204030203" pitchFamily="34" charset="0"/>
              </a:rPr>
              <a:t>. Mea cu case ludus integre, vide viderer eleifend ex mea. </a:t>
            </a:r>
            <a:endParaRPr lang="es-ES" altLang="zh-CN" sz="1100">
              <a:solidFill>
                <a:schemeClr val="bg1">
                  <a:lumMod val="65000"/>
                </a:schemeClr>
              </a:solidFill>
              <a:ea typeface="Lato Light" panose="020F0502020204030203" pitchFamily="34" charset="0"/>
              <a:cs typeface="Lato Light" panose="020F0502020204030203" pitchFamily="34" charset="0"/>
            </a:endParaRPr>
          </a:p>
        </p:txBody>
      </p:sp>
      <p:sp>
        <p:nvSpPr>
          <p:cNvPr id="12" name="Rectangle 11"/>
          <p:cNvSpPr/>
          <p:nvPr/>
        </p:nvSpPr>
        <p:spPr>
          <a:xfrm>
            <a:off x="10375898" y="6317341"/>
            <a:ext cx="713657" cy="424732"/>
          </a:xfrm>
          <a:prstGeom prst="rect">
            <a:avLst/>
          </a:prstGeom>
        </p:spPr>
        <p:txBody>
          <a:bodyPr wrap="none">
            <a:spAutoFit/>
          </a:bodyPr>
          <a:lstStyle/>
          <a:p>
            <a:pPr>
              <a:lnSpc>
                <a:spcPct val="120000"/>
              </a:lnSpc>
              <a:spcBef>
                <a:spcPts val="600"/>
              </a:spcBef>
            </a:pPr>
            <a:r>
              <a:rPr lang="es-ES" altLang="zh-CN" sz="1800">
                <a:solidFill>
                  <a:schemeClr val="tx1">
                    <a:lumMod val="75000"/>
                    <a:lumOff val="25000"/>
                  </a:schemeClr>
                </a:solidFill>
                <a:ea typeface="Lato Light" panose="020F0502020204030203" pitchFamily="34" charset="0"/>
                <a:cs typeface="Lato Light" panose="020F0502020204030203" pitchFamily="34" charset="0"/>
              </a:rPr>
              <a:t>2007</a:t>
            </a:r>
          </a:p>
        </p:txBody>
      </p:sp>
      <p:sp>
        <p:nvSpPr>
          <p:cNvPr id="13" name="Rectangle 12"/>
          <p:cNvSpPr/>
          <p:nvPr/>
        </p:nvSpPr>
        <p:spPr>
          <a:xfrm>
            <a:off x="10375898" y="7416511"/>
            <a:ext cx="673582" cy="424732"/>
          </a:xfrm>
          <a:prstGeom prst="rect">
            <a:avLst/>
          </a:prstGeom>
        </p:spPr>
        <p:txBody>
          <a:bodyPr wrap="none">
            <a:spAutoFit/>
          </a:bodyPr>
          <a:lstStyle/>
          <a:p>
            <a:pPr>
              <a:lnSpc>
                <a:spcPct val="120000"/>
              </a:lnSpc>
              <a:spcBef>
                <a:spcPts val="600"/>
              </a:spcBef>
            </a:pPr>
            <a:r>
              <a:rPr lang="es-ES" altLang="zh-CN" sz="1800" smtClean="0">
                <a:solidFill>
                  <a:schemeClr val="tx1">
                    <a:lumMod val="75000"/>
                    <a:lumOff val="25000"/>
                  </a:schemeClr>
                </a:solidFill>
                <a:ea typeface="Lato Light" panose="020F0502020204030203" pitchFamily="34" charset="0"/>
                <a:cs typeface="Lato Light" panose="020F0502020204030203" pitchFamily="34" charset="0"/>
              </a:rPr>
              <a:t>2013</a:t>
            </a:r>
            <a:endParaRPr lang="es-ES" altLang="zh-CN" sz="1800">
              <a:solidFill>
                <a:schemeClr val="tx1">
                  <a:lumMod val="75000"/>
                  <a:lumOff val="25000"/>
                </a:schemeClr>
              </a:solidFill>
              <a:ea typeface="Lato Light" panose="020F0502020204030203" pitchFamily="34" charset="0"/>
              <a:cs typeface="Lato Light" panose="020F0502020204030203" pitchFamily="34" charset="0"/>
            </a:endParaRPr>
          </a:p>
        </p:txBody>
      </p:sp>
      <p:sp>
        <p:nvSpPr>
          <p:cNvPr id="14" name="Rectangle 13"/>
          <p:cNvSpPr/>
          <p:nvPr/>
        </p:nvSpPr>
        <p:spPr>
          <a:xfrm>
            <a:off x="10375898" y="8515681"/>
            <a:ext cx="679994" cy="424732"/>
          </a:xfrm>
          <a:prstGeom prst="rect">
            <a:avLst/>
          </a:prstGeom>
        </p:spPr>
        <p:txBody>
          <a:bodyPr wrap="none">
            <a:spAutoFit/>
          </a:bodyPr>
          <a:lstStyle/>
          <a:p>
            <a:pPr>
              <a:lnSpc>
                <a:spcPct val="120000"/>
              </a:lnSpc>
              <a:spcBef>
                <a:spcPts val="600"/>
              </a:spcBef>
            </a:pPr>
            <a:r>
              <a:rPr lang="es-ES" altLang="zh-CN" sz="1800" smtClean="0">
                <a:solidFill>
                  <a:schemeClr val="tx1">
                    <a:lumMod val="75000"/>
                    <a:lumOff val="25000"/>
                  </a:schemeClr>
                </a:solidFill>
                <a:ea typeface="Lato Light" panose="020F0502020204030203" pitchFamily="34" charset="0"/>
                <a:cs typeface="Lato Light" panose="020F0502020204030203" pitchFamily="34" charset="0"/>
              </a:rPr>
              <a:t>2018</a:t>
            </a:r>
            <a:endParaRPr lang="es-ES" altLang="zh-CN" sz="1800">
              <a:solidFill>
                <a:schemeClr val="tx1">
                  <a:lumMod val="75000"/>
                  <a:lumOff val="25000"/>
                </a:schemeClr>
              </a:solidFill>
              <a:ea typeface="Lato Light" panose="020F0502020204030203" pitchFamily="34" charset="0"/>
              <a:cs typeface="Lato Light" panose="020F0502020204030203" pitchFamily="34" charset="0"/>
            </a:endParaRPr>
          </a:p>
        </p:txBody>
      </p:sp>
      <p:sp>
        <p:nvSpPr>
          <p:cNvPr id="19" name="Rectangle 8"/>
          <p:cNvSpPr/>
          <p:nvPr/>
        </p:nvSpPr>
        <p:spPr>
          <a:xfrm>
            <a:off x="12093590" y="7280438"/>
            <a:ext cx="4175845" cy="701731"/>
          </a:xfrm>
          <a:prstGeom prst="rect">
            <a:avLst/>
          </a:prstGeom>
        </p:spPr>
        <p:txBody>
          <a:bodyPr wrap="square">
            <a:spAutoFit/>
          </a:bodyPr>
          <a:lstStyle/>
          <a:p>
            <a:pPr>
              <a:lnSpc>
                <a:spcPct val="120000"/>
              </a:lnSpc>
              <a:spcBef>
                <a:spcPts val="6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No quo maiorum intelleget</a:t>
            </a:r>
            <a:r>
              <a:rPr lang="es-ES" altLang="zh-CN" sz="1100" smtClean="0">
                <a:solidFill>
                  <a:schemeClr val="bg1">
                    <a:lumMod val="65000"/>
                  </a:schemeClr>
                </a:solidFill>
                <a:ea typeface="Lato Light" panose="020F0502020204030203" pitchFamily="34" charset="0"/>
                <a:cs typeface="Lato Light" panose="020F0502020204030203" pitchFamily="34" charset="0"/>
              </a:rPr>
              <a:t>. Mea cu case ludus integre, vide viderer eleifend ex mea. </a:t>
            </a:r>
            <a:endParaRPr lang="es-ES" altLang="zh-CN" sz="1100">
              <a:solidFill>
                <a:schemeClr val="bg1">
                  <a:lumMod val="65000"/>
                </a:schemeClr>
              </a:solidFill>
              <a:ea typeface="Lato Light" panose="020F0502020204030203" pitchFamily="34" charset="0"/>
              <a:cs typeface="Lato Light" panose="020F0502020204030203" pitchFamily="34" charset="0"/>
            </a:endParaRPr>
          </a:p>
        </p:txBody>
      </p:sp>
      <p:sp>
        <p:nvSpPr>
          <p:cNvPr id="20" name="Rectangle 8"/>
          <p:cNvSpPr/>
          <p:nvPr/>
        </p:nvSpPr>
        <p:spPr>
          <a:xfrm>
            <a:off x="12093590" y="8377182"/>
            <a:ext cx="4175845" cy="701731"/>
          </a:xfrm>
          <a:prstGeom prst="rect">
            <a:avLst/>
          </a:prstGeom>
        </p:spPr>
        <p:txBody>
          <a:bodyPr wrap="square">
            <a:spAutoFit/>
          </a:bodyPr>
          <a:lstStyle/>
          <a:p>
            <a:pPr>
              <a:lnSpc>
                <a:spcPct val="120000"/>
              </a:lnSpc>
              <a:spcBef>
                <a:spcPts val="6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No quo maiorum intelleget</a:t>
            </a:r>
            <a:r>
              <a:rPr lang="es-ES" altLang="zh-CN" sz="1100" smtClean="0">
                <a:solidFill>
                  <a:schemeClr val="bg1">
                    <a:lumMod val="65000"/>
                  </a:schemeClr>
                </a:solidFill>
                <a:ea typeface="Lato Light" panose="020F0502020204030203" pitchFamily="34" charset="0"/>
                <a:cs typeface="Lato Light" panose="020F0502020204030203" pitchFamily="34" charset="0"/>
              </a:rPr>
              <a:t>. Mea cu case ludus integre, vide viderer eleifend ex mea. </a:t>
            </a:r>
            <a:endParaRPr lang="es-ES" altLang="zh-CN" sz="1100">
              <a:solidFill>
                <a:schemeClr val="bg1">
                  <a:lumMod val="65000"/>
                </a:schemeClr>
              </a:solidFill>
              <a:ea typeface="Lato Light" panose="020F0502020204030203" pitchFamily="34" charset="0"/>
              <a:cs typeface="Lato Light" panose="020F0502020204030203" pitchFamily="34" charset="0"/>
            </a:endParaRPr>
          </a:p>
        </p:txBody>
      </p:sp>
      <p:sp>
        <p:nvSpPr>
          <p:cNvPr id="6" name="Picture Placeholder 5"/>
          <p:cNvSpPr>
            <a:spLocks noGrp="1"/>
          </p:cNvSpPr>
          <p:nvPr>
            <p:ph type="pic" sz="quarter" idx="10"/>
          </p:nvPr>
        </p:nvSpPr>
        <p:spPr/>
      </p:sp>
    </p:spTree>
    <p:extLst>
      <p:ext uri="{BB962C8B-B14F-4D97-AF65-F5344CB8AC3E}">
        <p14:creationId xmlns:p14="http://schemas.microsoft.com/office/powerpoint/2010/main" val="34586319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000" fill="hold"/>
                                        <p:tgtEl>
                                          <p:spTgt spid="6"/>
                                        </p:tgtEl>
                                        <p:attrNameLst>
                                          <p:attrName>ppt_x</p:attrName>
                                        </p:attrNameLst>
                                      </p:cBhvr>
                                      <p:tavLst>
                                        <p:tav tm="0">
                                          <p:val>
                                            <p:strVal val="0-#ppt_w/2"/>
                                          </p:val>
                                        </p:tav>
                                        <p:tav tm="100000">
                                          <p:val>
                                            <p:strVal val="#ppt_x"/>
                                          </p:val>
                                        </p:tav>
                                      </p:tavLst>
                                    </p:anim>
                                    <p:anim calcmode="lin" valueType="num">
                                      <p:cBhvr additive="base">
                                        <p:cTn id="8" dur="1000" fill="hold"/>
                                        <p:tgtEl>
                                          <p:spTgt spid="6"/>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2000"/>
                                  </p:iterate>
                                  <p:childTnLst>
                                    <p:set>
                                      <p:cBhvr>
                                        <p:cTn id="11" dur="700" fill="hold">
                                          <p:stCondLst>
                                            <p:cond delay="0"/>
                                          </p:stCondLst>
                                        </p:cTn>
                                        <p:tgtEl>
                                          <p:spTgt spid="3"/>
                                        </p:tgtEl>
                                        <p:attrNameLst>
                                          <p:attrName>style.visibility</p:attrName>
                                        </p:attrNameLst>
                                      </p:cBhvr>
                                      <p:to>
                                        <p:strVal val="visible"/>
                                      </p:to>
                                    </p:set>
                                    <p:anim to="" calcmode="lin" valueType="num">
                                      <p:cBhvr>
                                        <p:cTn id="12" dur="700" fill="hold">
                                          <p:stCondLst>
                                            <p:cond delay="0"/>
                                          </p:stCondLst>
                                        </p:cTn>
                                        <p:tgtEl>
                                          <p:spTgt spid="3"/>
                                        </p:tgtEl>
                                        <p:attrNameLst>
                                          <p:attrName>ppt_x</p:attrName>
                                        </p:attrNameLst>
                                      </p:cBhvr>
                                      <p:tavLst>
                                        <p:tav tm="0" fmla="#ppt_x-#ppt_w*1.2*((1.5-1.5*$)^3-(1.5-1.5*$)^2)">
                                          <p:val>
                                            <p:strVal val="0"/>
                                          </p:val>
                                        </p:tav>
                                        <p:tav tm="100000">
                                          <p:val>
                                            <p:strVal val="1"/>
                                          </p:val>
                                        </p:tav>
                                      </p:tavLst>
                                    </p:anim>
                                    <p:anim to="" calcmode="lin" valueType="num">
                                      <p:cBhvr>
                                        <p:cTn id="13" dur="700" fill="hold">
                                          <p:stCondLst>
                                            <p:cond delay="0"/>
                                          </p:stCondLst>
                                        </p:cTn>
                                        <p:tgtEl>
                                          <p:spTgt spid="3"/>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4" dur="700" fill="hold">
                                          <p:stCondLst>
                                            <p:cond delay="0"/>
                                          </p:stCondLst>
                                        </p:cTn>
                                        <p:tgtEl>
                                          <p:spTgt spid="3"/>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5" fill="hold">
                            <p:stCondLst>
                              <p:cond delay="1910"/>
                            </p:stCondLst>
                            <p:childTnLst>
                              <p:par>
                                <p:cTn id="16" presetID="10" presetClass="entr" presetSubtype="0" fill="hold" grpId="0" nodeType="after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500"/>
                                        <p:tgtEl>
                                          <p:spTgt spid="4"/>
                                        </p:tgtEl>
                                      </p:cBhvr>
                                    </p:animEffect>
                                  </p:childTnLst>
                                </p:cTn>
                              </p:par>
                            </p:childTnLst>
                          </p:cTn>
                        </p:par>
                        <p:par>
                          <p:cTn id="19" fill="hold">
                            <p:stCondLst>
                              <p:cond delay="2410"/>
                            </p:stCondLst>
                            <p:childTnLst>
                              <p:par>
                                <p:cTn id="20" presetID="0" presetClass="entr" presetSubtype="0" fill="hold" grpId="0" nodeType="afterEffect">
                                  <p:stCondLst>
                                    <p:cond delay="0"/>
                                  </p:stCondLst>
                                  <p:iterate type="lt">
                                    <p:tmPct val="2000"/>
                                  </p:iterate>
                                  <p:childTnLst>
                                    <p:set>
                                      <p:cBhvr>
                                        <p:cTn id="21" dur="700" fill="hold">
                                          <p:stCondLst>
                                            <p:cond delay="0"/>
                                          </p:stCondLst>
                                        </p:cTn>
                                        <p:tgtEl>
                                          <p:spTgt spid="5"/>
                                        </p:tgtEl>
                                        <p:attrNameLst>
                                          <p:attrName>style.visibility</p:attrName>
                                        </p:attrNameLst>
                                      </p:cBhvr>
                                      <p:to>
                                        <p:strVal val="visible"/>
                                      </p:to>
                                    </p:set>
                                    <p:anim to="" calcmode="lin" valueType="num">
                                      <p:cBhvr>
                                        <p:cTn id="22" dur="700" fill="hold">
                                          <p:stCondLst>
                                            <p:cond delay="0"/>
                                          </p:stCondLst>
                                        </p:cTn>
                                        <p:tgtEl>
                                          <p:spTgt spid="5"/>
                                        </p:tgtEl>
                                        <p:attrNameLst>
                                          <p:attrName>ppt_x</p:attrName>
                                        </p:attrNameLst>
                                      </p:cBhvr>
                                      <p:tavLst>
                                        <p:tav tm="0" fmla="#ppt_x-#ppt_w*1.2*((1.5-1.5*$)^3-(1.5-1.5*$)^2)">
                                          <p:val>
                                            <p:strVal val="0"/>
                                          </p:val>
                                        </p:tav>
                                        <p:tav tm="100000">
                                          <p:val>
                                            <p:strVal val="1"/>
                                          </p:val>
                                        </p:tav>
                                      </p:tavLst>
                                    </p:anim>
                                    <p:anim to="" calcmode="lin" valueType="num">
                                      <p:cBhvr>
                                        <p:cTn id="23" dur="700" fill="hold">
                                          <p:stCondLst>
                                            <p:cond delay="0"/>
                                          </p:stCondLst>
                                        </p:cTn>
                                        <p:tgtEl>
                                          <p:spTgt spid="5"/>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24" dur="700" fill="hold">
                                          <p:stCondLst>
                                            <p:cond delay="0"/>
                                          </p:stCondLst>
                                        </p:cTn>
                                        <p:tgtEl>
                                          <p:spTgt spid="5"/>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25" fill="hold">
                            <p:stCondLst>
                              <p:cond delay="3236"/>
                            </p:stCondLst>
                            <p:childTnLst>
                              <p:par>
                                <p:cTn id="26" presetID="22" presetClass="entr" presetSubtype="1" fill="hold" nodeType="afterEffect">
                                  <p:stCondLst>
                                    <p:cond delay="0"/>
                                  </p:stCondLst>
                                  <p:childTnLst>
                                    <p:set>
                                      <p:cBhvr>
                                        <p:cTn id="27" dur="1" fill="hold">
                                          <p:stCondLst>
                                            <p:cond delay="0"/>
                                          </p:stCondLst>
                                        </p:cTn>
                                        <p:tgtEl>
                                          <p:spTgt spid="2"/>
                                        </p:tgtEl>
                                        <p:attrNameLst>
                                          <p:attrName>style.visibility</p:attrName>
                                        </p:attrNameLst>
                                      </p:cBhvr>
                                      <p:to>
                                        <p:strVal val="visible"/>
                                      </p:to>
                                    </p:set>
                                    <p:animEffect transition="in" filter="wipe(up)">
                                      <p:cBhvr>
                                        <p:cTn id="28" dur="500"/>
                                        <p:tgtEl>
                                          <p:spTgt spid="2"/>
                                        </p:tgtEl>
                                      </p:cBhvr>
                                    </p:animEffect>
                                  </p:childTnLst>
                                </p:cTn>
                              </p:par>
                            </p:childTnLst>
                          </p:cTn>
                        </p:par>
                        <p:par>
                          <p:cTn id="29" fill="hold">
                            <p:stCondLst>
                              <p:cond delay="3736"/>
                            </p:stCondLst>
                            <p:childTnLst>
                              <p:par>
                                <p:cTn id="30" presetID="10" presetClass="entr" presetSubtype="0" fill="hold" grpId="0" nodeType="afterEffect">
                                  <p:stCondLst>
                                    <p:cond delay="0"/>
                                  </p:stCondLst>
                                  <p:childTnLst>
                                    <p:set>
                                      <p:cBhvr>
                                        <p:cTn id="31" dur="1" fill="hold">
                                          <p:stCondLst>
                                            <p:cond delay="0"/>
                                          </p:stCondLst>
                                        </p:cTn>
                                        <p:tgtEl>
                                          <p:spTgt spid="12"/>
                                        </p:tgtEl>
                                        <p:attrNameLst>
                                          <p:attrName>style.visibility</p:attrName>
                                        </p:attrNameLst>
                                      </p:cBhvr>
                                      <p:to>
                                        <p:strVal val="visible"/>
                                      </p:to>
                                    </p:set>
                                    <p:animEffect transition="in" filter="fade">
                                      <p:cBhvr>
                                        <p:cTn id="32" dur="500"/>
                                        <p:tgtEl>
                                          <p:spTgt spid="12"/>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1"/>
                                        </p:tgtEl>
                                        <p:attrNameLst>
                                          <p:attrName>style.visibility</p:attrName>
                                        </p:attrNameLst>
                                      </p:cBhvr>
                                      <p:to>
                                        <p:strVal val="visible"/>
                                      </p:to>
                                    </p:set>
                                    <p:animEffect transition="in" filter="fade">
                                      <p:cBhvr>
                                        <p:cTn id="35" dur="500"/>
                                        <p:tgtEl>
                                          <p:spTgt spid="11"/>
                                        </p:tgtEl>
                                      </p:cBhvr>
                                    </p:animEffect>
                                  </p:childTnLst>
                                </p:cTn>
                              </p:par>
                            </p:childTnLst>
                          </p:cTn>
                        </p:par>
                        <p:par>
                          <p:cTn id="36" fill="hold">
                            <p:stCondLst>
                              <p:cond delay="4236"/>
                            </p:stCondLst>
                            <p:childTnLst>
                              <p:par>
                                <p:cTn id="37" presetID="10" presetClass="entr" presetSubtype="0" fill="hold" grpId="0" nodeType="after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fade">
                                      <p:cBhvr>
                                        <p:cTn id="39" dur="500"/>
                                        <p:tgtEl>
                                          <p:spTgt spid="13"/>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9"/>
                                        </p:tgtEl>
                                        <p:attrNameLst>
                                          <p:attrName>style.visibility</p:attrName>
                                        </p:attrNameLst>
                                      </p:cBhvr>
                                      <p:to>
                                        <p:strVal val="visible"/>
                                      </p:to>
                                    </p:set>
                                    <p:animEffect transition="in" filter="fade">
                                      <p:cBhvr>
                                        <p:cTn id="42" dur="500"/>
                                        <p:tgtEl>
                                          <p:spTgt spid="19"/>
                                        </p:tgtEl>
                                      </p:cBhvr>
                                    </p:animEffect>
                                  </p:childTnLst>
                                </p:cTn>
                              </p:par>
                            </p:childTnLst>
                          </p:cTn>
                        </p:par>
                        <p:par>
                          <p:cTn id="43" fill="hold">
                            <p:stCondLst>
                              <p:cond delay="4736"/>
                            </p:stCondLst>
                            <p:childTnLst>
                              <p:par>
                                <p:cTn id="44" presetID="10" presetClass="entr" presetSubtype="0" fill="hold" grpId="0" nodeType="afterEffect">
                                  <p:stCondLst>
                                    <p:cond delay="0"/>
                                  </p:stCondLst>
                                  <p:childTnLst>
                                    <p:set>
                                      <p:cBhvr>
                                        <p:cTn id="45" dur="1" fill="hold">
                                          <p:stCondLst>
                                            <p:cond delay="0"/>
                                          </p:stCondLst>
                                        </p:cTn>
                                        <p:tgtEl>
                                          <p:spTgt spid="14"/>
                                        </p:tgtEl>
                                        <p:attrNameLst>
                                          <p:attrName>style.visibility</p:attrName>
                                        </p:attrNameLst>
                                      </p:cBhvr>
                                      <p:to>
                                        <p:strVal val="visible"/>
                                      </p:to>
                                    </p:set>
                                    <p:animEffect transition="in" filter="fade">
                                      <p:cBhvr>
                                        <p:cTn id="46" dur="500"/>
                                        <p:tgtEl>
                                          <p:spTgt spid="14"/>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fade">
                                      <p:cBhvr>
                                        <p:cTn id="4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11" grpId="0"/>
      <p:bldP spid="12" grpId="0"/>
      <p:bldP spid="13" grpId="0"/>
      <p:bldP spid="14" grpId="0"/>
      <p:bldP spid="19" grpId="0"/>
      <p:bldP spid="20"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a:xfrm rot="16200000">
            <a:off x="-730168" y="4589503"/>
            <a:ext cx="5819216" cy="1107996"/>
          </a:xfrm>
          <a:prstGeom prst="rect">
            <a:avLst/>
          </a:prstGeom>
        </p:spPr>
        <p:txBody>
          <a:bodyPr wrap="square">
            <a:spAutoFit/>
          </a:bodyPr>
          <a:lstStyle/>
          <a:p>
            <a:pPr algn="ctr"/>
            <a:r>
              <a:rPr lang="en-US" altLang="zh-CN" sz="6600" smtClean="0">
                <a:solidFill>
                  <a:schemeClr val="tx1">
                    <a:lumMod val="75000"/>
                    <a:lumOff val="25000"/>
                  </a:schemeClr>
                </a:solidFill>
                <a:latin typeface="+mj-lt"/>
                <a:ea typeface="华文细黑" panose="02010600040101010101" pitchFamily="2" charset="-122"/>
              </a:rPr>
              <a:t>Kira Sears</a:t>
            </a:r>
          </a:p>
        </p:txBody>
      </p:sp>
      <p:sp>
        <p:nvSpPr>
          <p:cNvPr id="2" name="Picture Placeholder 1"/>
          <p:cNvSpPr>
            <a:spLocks noGrp="1"/>
          </p:cNvSpPr>
          <p:nvPr>
            <p:ph type="pic" sz="quarter" idx="10"/>
          </p:nvPr>
        </p:nvSpPr>
        <p:spPr/>
      </p:sp>
      <p:sp>
        <p:nvSpPr>
          <p:cNvPr id="16" name="Rectangle 8"/>
          <p:cNvSpPr/>
          <p:nvPr/>
        </p:nvSpPr>
        <p:spPr>
          <a:xfrm>
            <a:off x="10375899" y="2680008"/>
            <a:ext cx="6360392" cy="1183401"/>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a:t>
            </a:r>
            <a:r>
              <a:rPr lang="es-ES" altLang="zh-CN" sz="1200" smtClean="0">
                <a:solidFill>
                  <a:schemeClr val="bg1">
                    <a:lumMod val="65000"/>
                  </a:schemeClr>
                </a:solidFill>
                <a:ea typeface="Lato Light" panose="020F0502020204030203" pitchFamily="34" charset="0"/>
                <a:cs typeface="Lato Light" panose="020F0502020204030203" pitchFamily="34" charset="0"/>
              </a:rPr>
              <a:t>integre.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29" name="TextBox 28"/>
          <p:cNvSpPr txBox="1"/>
          <p:nvPr/>
        </p:nvSpPr>
        <p:spPr>
          <a:xfrm>
            <a:off x="10375899" y="4785346"/>
            <a:ext cx="2507226" cy="461665"/>
          </a:xfrm>
          <a:prstGeom prst="rect">
            <a:avLst/>
          </a:prstGeom>
          <a:noFill/>
        </p:spPr>
        <p:txBody>
          <a:bodyPr wrap="square" rtlCol="0">
            <a:spAutoFit/>
          </a:bodyPr>
          <a:lstStyle/>
          <a:p>
            <a:r>
              <a:rPr lang="en-US" altLang="zh-CN" sz="2400" smtClean="0">
                <a:latin typeface="+mj-lt"/>
              </a:rPr>
              <a:t>Experience</a:t>
            </a:r>
            <a:endParaRPr lang="zh-CN" altLang="en-US" sz="2400">
              <a:latin typeface="+mj-lt"/>
            </a:endParaRPr>
          </a:p>
        </p:txBody>
      </p:sp>
      <p:grpSp>
        <p:nvGrpSpPr>
          <p:cNvPr id="6" name="Group 5"/>
          <p:cNvGrpSpPr/>
          <p:nvPr/>
        </p:nvGrpSpPr>
        <p:grpSpPr>
          <a:xfrm>
            <a:off x="11474194" y="5898501"/>
            <a:ext cx="234757" cy="2433098"/>
            <a:chOff x="11474194" y="5898501"/>
            <a:chExt cx="234757" cy="2433098"/>
          </a:xfrm>
        </p:grpSpPr>
        <p:sp>
          <p:nvSpPr>
            <p:cNvPr id="31" name="Rectangle 30"/>
            <p:cNvSpPr/>
            <p:nvPr/>
          </p:nvSpPr>
          <p:spPr>
            <a:xfrm rot="5400000">
              <a:off x="11474194" y="5898501"/>
              <a:ext cx="234757" cy="23475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Rectangle 31"/>
            <p:cNvSpPr/>
            <p:nvPr/>
          </p:nvSpPr>
          <p:spPr>
            <a:xfrm rot="5400000">
              <a:off x="11474194" y="6997672"/>
              <a:ext cx="234757" cy="23475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Rectangle 32"/>
            <p:cNvSpPr/>
            <p:nvPr/>
          </p:nvSpPr>
          <p:spPr>
            <a:xfrm rot="5400000">
              <a:off x="11474194" y="8096842"/>
              <a:ext cx="234757" cy="23475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34" name="Straight Connector 33"/>
            <p:cNvCxnSpPr>
              <a:stCxn id="31" idx="3"/>
              <a:endCxn id="33" idx="1"/>
            </p:cNvCxnSpPr>
            <p:nvPr/>
          </p:nvCxnSpPr>
          <p:spPr>
            <a:xfrm>
              <a:off x="11591572" y="6133258"/>
              <a:ext cx="0" cy="1963584"/>
            </a:xfrm>
            <a:prstGeom prst="line">
              <a:avLst/>
            </a:prstGeom>
            <a:ln w="19050"/>
          </p:spPr>
          <p:style>
            <a:lnRef idx="1">
              <a:schemeClr val="accent1"/>
            </a:lnRef>
            <a:fillRef idx="0">
              <a:schemeClr val="accent1"/>
            </a:fillRef>
            <a:effectRef idx="0">
              <a:schemeClr val="accent1"/>
            </a:effectRef>
            <a:fontRef idx="minor">
              <a:schemeClr val="tx1"/>
            </a:fontRef>
          </p:style>
        </p:cxnSp>
      </p:grpSp>
      <p:sp>
        <p:nvSpPr>
          <p:cNvPr id="35" name="Rectangle 8"/>
          <p:cNvSpPr/>
          <p:nvPr/>
        </p:nvSpPr>
        <p:spPr>
          <a:xfrm>
            <a:off x="12093590" y="5669867"/>
            <a:ext cx="4175845" cy="701731"/>
          </a:xfrm>
          <a:prstGeom prst="rect">
            <a:avLst/>
          </a:prstGeom>
        </p:spPr>
        <p:txBody>
          <a:bodyPr wrap="square">
            <a:spAutoFit/>
          </a:bodyPr>
          <a:lstStyle/>
          <a:p>
            <a:pPr>
              <a:lnSpc>
                <a:spcPct val="120000"/>
              </a:lnSpc>
              <a:spcBef>
                <a:spcPts val="6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No quo maiorum intelleget</a:t>
            </a:r>
            <a:r>
              <a:rPr lang="es-ES" altLang="zh-CN" sz="1100" smtClean="0">
                <a:solidFill>
                  <a:schemeClr val="bg1">
                    <a:lumMod val="65000"/>
                  </a:schemeClr>
                </a:solidFill>
                <a:ea typeface="Lato Light" panose="020F0502020204030203" pitchFamily="34" charset="0"/>
                <a:cs typeface="Lato Light" panose="020F0502020204030203" pitchFamily="34" charset="0"/>
              </a:rPr>
              <a:t>. Mea cu case ludus integre, vide viderer eleifend ex mea. </a:t>
            </a:r>
            <a:endParaRPr lang="es-ES" altLang="zh-CN" sz="1100">
              <a:solidFill>
                <a:schemeClr val="bg1">
                  <a:lumMod val="65000"/>
                </a:schemeClr>
              </a:solidFill>
              <a:ea typeface="Lato Light" panose="020F0502020204030203" pitchFamily="34" charset="0"/>
              <a:cs typeface="Lato Light" panose="020F0502020204030203" pitchFamily="34" charset="0"/>
            </a:endParaRPr>
          </a:p>
        </p:txBody>
      </p:sp>
      <p:sp>
        <p:nvSpPr>
          <p:cNvPr id="36" name="Rectangle 35"/>
          <p:cNvSpPr/>
          <p:nvPr/>
        </p:nvSpPr>
        <p:spPr>
          <a:xfrm>
            <a:off x="10375898" y="5803513"/>
            <a:ext cx="713657" cy="424732"/>
          </a:xfrm>
          <a:prstGeom prst="rect">
            <a:avLst/>
          </a:prstGeom>
        </p:spPr>
        <p:txBody>
          <a:bodyPr wrap="none">
            <a:spAutoFit/>
          </a:bodyPr>
          <a:lstStyle/>
          <a:p>
            <a:pPr>
              <a:lnSpc>
                <a:spcPct val="120000"/>
              </a:lnSpc>
              <a:spcBef>
                <a:spcPts val="600"/>
              </a:spcBef>
            </a:pPr>
            <a:r>
              <a:rPr lang="es-ES" altLang="zh-CN" sz="1800">
                <a:solidFill>
                  <a:schemeClr val="tx1">
                    <a:lumMod val="75000"/>
                    <a:lumOff val="25000"/>
                  </a:schemeClr>
                </a:solidFill>
                <a:ea typeface="Lato Light" panose="020F0502020204030203" pitchFamily="34" charset="0"/>
                <a:cs typeface="Lato Light" panose="020F0502020204030203" pitchFamily="34" charset="0"/>
              </a:rPr>
              <a:t>2007</a:t>
            </a:r>
          </a:p>
        </p:txBody>
      </p:sp>
      <p:sp>
        <p:nvSpPr>
          <p:cNvPr id="37" name="Rectangle 36"/>
          <p:cNvSpPr/>
          <p:nvPr/>
        </p:nvSpPr>
        <p:spPr>
          <a:xfrm>
            <a:off x="10375898" y="6902683"/>
            <a:ext cx="673582" cy="424732"/>
          </a:xfrm>
          <a:prstGeom prst="rect">
            <a:avLst/>
          </a:prstGeom>
        </p:spPr>
        <p:txBody>
          <a:bodyPr wrap="none">
            <a:spAutoFit/>
          </a:bodyPr>
          <a:lstStyle/>
          <a:p>
            <a:pPr>
              <a:lnSpc>
                <a:spcPct val="120000"/>
              </a:lnSpc>
              <a:spcBef>
                <a:spcPts val="600"/>
              </a:spcBef>
            </a:pPr>
            <a:r>
              <a:rPr lang="es-ES" altLang="zh-CN" sz="1800" smtClean="0">
                <a:solidFill>
                  <a:schemeClr val="tx1">
                    <a:lumMod val="75000"/>
                    <a:lumOff val="25000"/>
                  </a:schemeClr>
                </a:solidFill>
                <a:ea typeface="Lato Light" panose="020F0502020204030203" pitchFamily="34" charset="0"/>
                <a:cs typeface="Lato Light" panose="020F0502020204030203" pitchFamily="34" charset="0"/>
              </a:rPr>
              <a:t>2013</a:t>
            </a:r>
            <a:endParaRPr lang="es-ES" altLang="zh-CN" sz="1800">
              <a:solidFill>
                <a:schemeClr val="tx1">
                  <a:lumMod val="75000"/>
                  <a:lumOff val="25000"/>
                </a:schemeClr>
              </a:solidFill>
              <a:ea typeface="Lato Light" panose="020F0502020204030203" pitchFamily="34" charset="0"/>
              <a:cs typeface="Lato Light" panose="020F0502020204030203" pitchFamily="34" charset="0"/>
            </a:endParaRPr>
          </a:p>
        </p:txBody>
      </p:sp>
      <p:sp>
        <p:nvSpPr>
          <p:cNvPr id="38" name="Rectangle 37"/>
          <p:cNvSpPr/>
          <p:nvPr/>
        </p:nvSpPr>
        <p:spPr>
          <a:xfrm>
            <a:off x="10375898" y="8001853"/>
            <a:ext cx="679994" cy="424732"/>
          </a:xfrm>
          <a:prstGeom prst="rect">
            <a:avLst/>
          </a:prstGeom>
        </p:spPr>
        <p:txBody>
          <a:bodyPr wrap="none">
            <a:spAutoFit/>
          </a:bodyPr>
          <a:lstStyle/>
          <a:p>
            <a:pPr>
              <a:lnSpc>
                <a:spcPct val="120000"/>
              </a:lnSpc>
              <a:spcBef>
                <a:spcPts val="600"/>
              </a:spcBef>
            </a:pPr>
            <a:r>
              <a:rPr lang="es-ES" altLang="zh-CN" sz="1800" smtClean="0">
                <a:solidFill>
                  <a:schemeClr val="tx1">
                    <a:lumMod val="75000"/>
                    <a:lumOff val="25000"/>
                  </a:schemeClr>
                </a:solidFill>
                <a:ea typeface="Lato Light" panose="020F0502020204030203" pitchFamily="34" charset="0"/>
                <a:cs typeface="Lato Light" panose="020F0502020204030203" pitchFamily="34" charset="0"/>
              </a:rPr>
              <a:t>2018</a:t>
            </a:r>
            <a:endParaRPr lang="es-ES" altLang="zh-CN" sz="1800">
              <a:solidFill>
                <a:schemeClr val="tx1">
                  <a:lumMod val="75000"/>
                  <a:lumOff val="25000"/>
                </a:schemeClr>
              </a:solidFill>
              <a:ea typeface="Lato Light" panose="020F0502020204030203" pitchFamily="34" charset="0"/>
              <a:cs typeface="Lato Light" panose="020F0502020204030203" pitchFamily="34" charset="0"/>
            </a:endParaRPr>
          </a:p>
        </p:txBody>
      </p:sp>
      <p:sp>
        <p:nvSpPr>
          <p:cNvPr id="39" name="Rectangle 8"/>
          <p:cNvSpPr/>
          <p:nvPr/>
        </p:nvSpPr>
        <p:spPr>
          <a:xfrm>
            <a:off x="12093590" y="6766610"/>
            <a:ext cx="4175845" cy="701731"/>
          </a:xfrm>
          <a:prstGeom prst="rect">
            <a:avLst/>
          </a:prstGeom>
        </p:spPr>
        <p:txBody>
          <a:bodyPr wrap="square">
            <a:spAutoFit/>
          </a:bodyPr>
          <a:lstStyle/>
          <a:p>
            <a:pPr>
              <a:lnSpc>
                <a:spcPct val="120000"/>
              </a:lnSpc>
              <a:spcBef>
                <a:spcPts val="6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No quo maiorum intelleget</a:t>
            </a:r>
            <a:r>
              <a:rPr lang="es-ES" altLang="zh-CN" sz="1100" smtClean="0">
                <a:solidFill>
                  <a:schemeClr val="bg1">
                    <a:lumMod val="65000"/>
                  </a:schemeClr>
                </a:solidFill>
                <a:ea typeface="Lato Light" panose="020F0502020204030203" pitchFamily="34" charset="0"/>
                <a:cs typeface="Lato Light" panose="020F0502020204030203" pitchFamily="34" charset="0"/>
              </a:rPr>
              <a:t>. Mea cu case ludus integre, vide viderer eleifend ex mea. </a:t>
            </a:r>
            <a:endParaRPr lang="es-ES" altLang="zh-CN" sz="1100">
              <a:solidFill>
                <a:schemeClr val="bg1">
                  <a:lumMod val="65000"/>
                </a:schemeClr>
              </a:solidFill>
              <a:ea typeface="Lato Light" panose="020F0502020204030203" pitchFamily="34" charset="0"/>
              <a:cs typeface="Lato Light" panose="020F0502020204030203" pitchFamily="34" charset="0"/>
            </a:endParaRPr>
          </a:p>
        </p:txBody>
      </p:sp>
      <p:sp>
        <p:nvSpPr>
          <p:cNvPr id="40" name="Rectangle 8"/>
          <p:cNvSpPr/>
          <p:nvPr/>
        </p:nvSpPr>
        <p:spPr>
          <a:xfrm>
            <a:off x="12093590" y="7863354"/>
            <a:ext cx="4175845" cy="701731"/>
          </a:xfrm>
          <a:prstGeom prst="rect">
            <a:avLst/>
          </a:prstGeom>
        </p:spPr>
        <p:txBody>
          <a:bodyPr wrap="square">
            <a:spAutoFit/>
          </a:bodyPr>
          <a:lstStyle/>
          <a:p>
            <a:pPr>
              <a:lnSpc>
                <a:spcPct val="120000"/>
              </a:lnSpc>
              <a:spcBef>
                <a:spcPts val="6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No quo maiorum intelleget</a:t>
            </a:r>
            <a:r>
              <a:rPr lang="es-ES" altLang="zh-CN" sz="1100" smtClean="0">
                <a:solidFill>
                  <a:schemeClr val="bg1">
                    <a:lumMod val="65000"/>
                  </a:schemeClr>
                </a:solidFill>
                <a:ea typeface="Lato Light" panose="020F0502020204030203" pitchFamily="34" charset="0"/>
                <a:cs typeface="Lato Light" panose="020F0502020204030203" pitchFamily="34" charset="0"/>
              </a:rPr>
              <a:t>. Mea cu case ludus integre, vide viderer eleifend ex mea. </a:t>
            </a:r>
            <a:endParaRPr lang="es-ES" altLang="zh-CN" sz="1100">
              <a:solidFill>
                <a:schemeClr val="bg1">
                  <a:lumMod val="65000"/>
                </a:schemeClr>
              </a:solidFill>
              <a:ea typeface="Lato Light" panose="020F0502020204030203" pitchFamily="34" charset="0"/>
              <a:cs typeface="Lato Light" panose="020F0502020204030203" pitchFamily="34" charset="0"/>
            </a:endParaRPr>
          </a:p>
        </p:txBody>
      </p:sp>
      <p:sp>
        <p:nvSpPr>
          <p:cNvPr id="3" name="Rectangle 2"/>
          <p:cNvSpPr/>
          <p:nvPr/>
        </p:nvSpPr>
        <p:spPr>
          <a:xfrm>
            <a:off x="10375898" y="2016885"/>
            <a:ext cx="4102405" cy="505203"/>
          </a:xfrm>
          <a:prstGeom prst="rect">
            <a:avLst/>
          </a:prstGeom>
        </p:spPr>
        <p:txBody>
          <a:bodyPr wrap="none">
            <a:spAutoFit/>
          </a:bodyPr>
          <a:lstStyle/>
          <a:p>
            <a:pPr>
              <a:lnSpc>
                <a:spcPct val="120000"/>
              </a:lnSpc>
              <a:spcBef>
                <a:spcPts val="1200"/>
              </a:spcBef>
            </a:pPr>
            <a:r>
              <a:rPr lang="es-ES" altLang="zh-CN" sz="2400">
                <a:solidFill>
                  <a:schemeClr val="tx1">
                    <a:lumMod val="75000"/>
                    <a:lumOff val="25000"/>
                  </a:schemeClr>
                </a:solidFill>
                <a:ea typeface="Lato Light" panose="020F0502020204030203" pitchFamily="34" charset="0"/>
                <a:cs typeface="Lato Light" panose="020F0502020204030203" pitchFamily="34" charset="0"/>
              </a:rPr>
              <a:t>Hi, I am a </a:t>
            </a:r>
            <a:r>
              <a:rPr lang="es-ES" altLang="zh-CN" sz="2400">
                <a:solidFill>
                  <a:schemeClr val="tx1">
                    <a:lumMod val="75000"/>
                    <a:lumOff val="25000"/>
                  </a:schemeClr>
                </a:solidFill>
                <a:latin typeface="+mj-lt"/>
                <a:ea typeface="Lato Light" panose="020F0502020204030203" pitchFamily="34" charset="0"/>
                <a:cs typeface="Lato Light" panose="020F0502020204030203" pitchFamily="34" charset="0"/>
              </a:rPr>
              <a:t>graphic designer</a:t>
            </a:r>
            <a:r>
              <a:rPr lang="es-ES" altLang="zh-CN" sz="2400">
                <a:solidFill>
                  <a:schemeClr val="tx1">
                    <a:lumMod val="75000"/>
                    <a:lumOff val="25000"/>
                  </a:schemeClr>
                </a:solidFill>
                <a:ea typeface="Lato Light" panose="020F0502020204030203" pitchFamily="34" charset="0"/>
                <a:cs typeface="Lato Light" panose="020F0502020204030203" pitchFamily="34" charset="0"/>
              </a:rPr>
              <a:t>.</a:t>
            </a:r>
          </a:p>
        </p:txBody>
      </p:sp>
    </p:spTree>
    <p:extLst>
      <p:ext uri="{BB962C8B-B14F-4D97-AF65-F5344CB8AC3E}">
        <p14:creationId xmlns:p14="http://schemas.microsoft.com/office/powerpoint/2010/main" val="19346621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ppt_x"/>
                                          </p:val>
                                        </p:tav>
                                        <p:tav tm="100000">
                                          <p:val>
                                            <p:strVal val="#ppt_x"/>
                                          </p:val>
                                        </p:tav>
                                      </p:tavLst>
                                    </p:anim>
                                    <p:anim calcmode="lin" valueType="num">
                                      <p:cBhvr additive="base">
                                        <p:cTn id="8" dur="10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8" decel="10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000" fill="hold"/>
                                        <p:tgtEl>
                                          <p:spTgt spid="13"/>
                                        </p:tgtEl>
                                        <p:attrNameLst>
                                          <p:attrName>ppt_x</p:attrName>
                                        </p:attrNameLst>
                                      </p:cBhvr>
                                      <p:tavLst>
                                        <p:tav tm="0">
                                          <p:val>
                                            <p:strVal val="0-#ppt_w/2"/>
                                          </p:val>
                                        </p:tav>
                                        <p:tav tm="100000">
                                          <p:val>
                                            <p:strVal val="#ppt_x"/>
                                          </p:val>
                                        </p:tav>
                                      </p:tavLst>
                                    </p:anim>
                                    <p:anim calcmode="lin" valueType="num">
                                      <p:cBhvr additive="base">
                                        <p:cTn id="12" dur="10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0" presetClass="entr" presetSubtype="0" fill="hold" grpId="0" nodeType="afterEffect">
                                  <p:stCondLst>
                                    <p:cond delay="0"/>
                                  </p:stCondLst>
                                  <p:iterate type="lt">
                                    <p:tmPct val="2000"/>
                                  </p:iterate>
                                  <p:childTnLst>
                                    <p:set>
                                      <p:cBhvr>
                                        <p:cTn id="15" dur="700" fill="hold">
                                          <p:stCondLst>
                                            <p:cond delay="0"/>
                                          </p:stCondLst>
                                        </p:cTn>
                                        <p:tgtEl>
                                          <p:spTgt spid="3"/>
                                        </p:tgtEl>
                                        <p:attrNameLst>
                                          <p:attrName>style.visibility</p:attrName>
                                        </p:attrNameLst>
                                      </p:cBhvr>
                                      <p:to>
                                        <p:strVal val="visible"/>
                                      </p:to>
                                    </p:set>
                                    <p:anim to="" calcmode="lin" valueType="num">
                                      <p:cBhvr>
                                        <p:cTn id="16" dur="700" fill="hold">
                                          <p:stCondLst>
                                            <p:cond delay="0"/>
                                          </p:stCondLst>
                                        </p:cTn>
                                        <p:tgtEl>
                                          <p:spTgt spid="3"/>
                                        </p:tgtEl>
                                        <p:attrNameLst>
                                          <p:attrName>ppt_x</p:attrName>
                                        </p:attrNameLst>
                                      </p:cBhvr>
                                      <p:tavLst>
                                        <p:tav tm="0" fmla="#ppt_x-#ppt_w*1.2*((1.5-1.5*$)^3-(1.5-1.5*$)^2)">
                                          <p:val>
                                            <p:strVal val="0"/>
                                          </p:val>
                                        </p:tav>
                                        <p:tav tm="100000">
                                          <p:val>
                                            <p:strVal val="1"/>
                                          </p:val>
                                        </p:tav>
                                      </p:tavLst>
                                    </p:anim>
                                    <p:anim to="" calcmode="lin" valueType="num">
                                      <p:cBhvr>
                                        <p:cTn id="17" dur="700" fill="hold">
                                          <p:stCondLst>
                                            <p:cond delay="0"/>
                                          </p:stCondLst>
                                        </p:cTn>
                                        <p:tgtEl>
                                          <p:spTgt spid="3"/>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8" dur="700" fill="hold">
                                          <p:stCondLst>
                                            <p:cond delay="0"/>
                                          </p:stCondLst>
                                        </p:cTn>
                                        <p:tgtEl>
                                          <p:spTgt spid="3"/>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9" fill="hold">
                            <p:stCondLst>
                              <p:cond delay="2008"/>
                            </p:stCondLst>
                            <p:childTnLst>
                              <p:par>
                                <p:cTn id="20" presetID="10" presetClass="entr" presetSubtype="0"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500"/>
                                        <p:tgtEl>
                                          <p:spTgt spid="16"/>
                                        </p:tgtEl>
                                      </p:cBhvr>
                                    </p:animEffect>
                                  </p:childTnLst>
                                </p:cTn>
                              </p:par>
                            </p:childTnLst>
                          </p:cTn>
                        </p:par>
                        <p:par>
                          <p:cTn id="23" fill="hold">
                            <p:stCondLst>
                              <p:cond delay="2508"/>
                            </p:stCondLst>
                            <p:childTnLst>
                              <p:par>
                                <p:cTn id="24" presetID="0" presetClass="entr" presetSubtype="0" fill="hold" grpId="0" nodeType="afterEffect">
                                  <p:stCondLst>
                                    <p:cond delay="0"/>
                                  </p:stCondLst>
                                  <p:iterate type="lt">
                                    <p:tmPct val="2000"/>
                                  </p:iterate>
                                  <p:childTnLst>
                                    <p:set>
                                      <p:cBhvr>
                                        <p:cTn id="25" dur="700" fill="hold">
                                          <p:stCondLst>
                                            <p:cond delay="0"/>
                                          </p:stCondLst>
                                        </p:cTn>
                                        <p:tgtEl>
                                          <p:spTgt spid="29"/>
                                        </p:tgtEl>
                                        <p:attrNameLst>
                                          <p:attrName>style.visibility</p:attrName>
                                        </p:attrNameLst>
                                      </p:cBhvr>
                                      <p:to>
                                        <p:strVal val="visible"/>
                                      </p:to>
                                    </p:set>
                                    <p:anim to="" calcmode="lin" valueType="num">
                                      <p:cBhvr>
                                        <p:cTn id="26" dur="700" fill="hold">
                                          <p:stCondLst>
                                            <p:cond delay="0"/>
                                          </p:stCondLst>
                                        </p:cTn>
                                        <p:tgtEl>
                                          <p:spTgt spid="29"/>
                                        </p:tgtEl>
                                        <p:attrNameLst>
                                          <p:attrName>ppt_x</p:attrName>
                                        </p:attrNameLst>
                                      </p:cBhvr>
                                      <p:tavLst>
                                        <p:tav tm="0" fmla="#ppt_x-#ppt_w*1.2*((1.5-1.5*$)^3-(1.5-1.5*$)^2)">
                                          <p:val>
                                            <p:strVal val="0"/>
                                          </p:val>
                                        </p:tav>
                                        <p:tav tm="100000">
                                          <p:val>
                                            <p:strVal val="1"/>
                                          </p:val>
                                        </p:tav>
                                      </p:tavLst>
                                    </p:anim>
                                    <p:anim to="" calcmode="lin" valueType="num">
                                      <p:cBhvr>
                                        <p:cTn id="27" dur="700" fill="hold">
                                          <p:stCondLst>
                                            <p:cond delay="0"/>
                                          </p:stCondLst>
                                        </p:cTn>
                                        <p:tgtEl>
                                          <p:spTgt spid="29"/>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28" dur="700" fill="hold">
                                          <p:stCondLst>
                                            <p:cond delay="0"/>
                                          </p:stCondLst>
                                        </p:cTn>
                                        <p:tgtEl>
                                          <p:spTgt spid="29"/>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29" fill="hold">
                            <p:stCondLst>
                              <p:cond delay="3334"/>
                            </p:stCondLst>
                            <p:childTnLst>
                              <p:par>
                                <p:cTn id="30" presetID="22" presetClass="entr" presetSubtype="1" fill="hold" nodeType="afterEffect">
                                  <p:stCondLst>
                                    <p:cond delay="0"/>
                                  </p:stCondLst>
                                  <p:childTnLst>
                                    <p:set>
                                      <p:cBhvr>
                                        <p:cTn id="31" dur="1" fill="hold">
                                          <p:stCondLst>
                                            <p:cond delay="0"/>
                                          </p:stCondLst>
                                        </p:cTn>
                                        <p:tgtEl>
                                          <p:spTgt spid="6"/>
                                        </p:tgtEl>
                                        <p:attrNameLst>
                                          <p:attrName>style.visibility</p:attrName>
                                        </p:attrNameLst>
                                      </p:cBhvr>
                                      <p:to>
                                        <p:strVal val="visible"/>
                                      </p:to>
                                    </p:set>
                                    <p:animEffect transition="in" filter="wipe(up)">
                                      <p:cBhvr>
                                        <p:cTn id="32" dur="500"/>
                                        <p:tgtEl>
                                          <p:spTgt spid="6"/>
                                        </p:tgtEl>
                                      </p:cBhvr>
                                    </p:animEffect>
                                  </p:childTnLst>
                                </p:cTn>
                              </p:par>
                            </p:childTnLst>
                          </p:cTn>
                        </p:par>
                        <p:par>
                          <p:cTn id="33" fill="hold">
                            <p:stCondLst>
                              <p:cond delay="3834"/>
                            </p:stCondLst>
                            <p:childTnLst>
                              <p:par>
                                <p:cTn id="34" presetID="10" presetClass="entr" presetSubtype="0" fill="hold" grpId="0" nodeType="afterEffect">
                                  <p:stCondLst>
                                    <p:cond delay="0"/>
                                  </p:stCondLst>
                                  <p:childTnLst>
                                    <p:set>
                                      <p:cBhvr>
                                        <p:cTn id="35" dur="1" fill="hold">
                                          <p:stCondLst>
                                            <p:cond delay="0"/>
                                          </p:stCondLst>
                                        </p:cTn>
                                        <p:tgtEl>
                                          <p:spTgt spid="36"/>
                                        </p:tgtEl>
                                        <p:attrNameLst>
                                          <p:attrName>style.visibility</p:attrName>
                                        </p:attrNameLst>
                                      </p:cBhvr>
                                      <p:to>
                                        <p:strVal val="visible"/>
                                      </p:to>
                                    </p:set>
                                    <p:animEffect transition="in" filter="fade">
                                      <p:cBhvr>
                                        <p:cTn id="36" dur="500"/>
                                        <p:tgtEl>
                                          <p:spTgt spid="36"/>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childTnLst>
                          </p:cTn>
                        </p:par>
                        <p:par>
                          <p:cTn id="40" fill="hold">
                            <p:stCondLst>
                              <p:cond delay="4334"/>
                            </p:stCondLst>
                            <p:childTnLst>
                              <p:par>
                                <p:cTn id="41" presetID="10" presetClass="entr" presetSubtype="0" fill="hold" grpId="0" nodeType="afterEffect">
                                  <p:stCondLst>
                                    <p:cond delay="0"/>
                                  </p:stCondLst>
                                  <p:childTnLst>
                                    <p:set>
                                      <p:cBhvr>
                                        <p:cTn id="42" dur="1" fill="hold">
                                          <p:stCondLst>
                                            <p:cond delay="0"/>
                                          </p:stCondLst>
                                        </p:cTn>
                                        <p:tgtEl>
                                          <p:spTgt spid="37"/>
                                        </p:tgtEl>
                                        <p:attrNameLst>
                                          <p:attrName>style.visibility</p:attrName>
                                        </p:attrNameLst>
                                      </p:cBhvr>
                                      <p:to>
                                        <p:strVal val="visible"/>
                                      </p:to>
                                    </p:set>
                                    <p:animEffect transition="in" filter="fade">
                                      <p:cBhvr>
                                        <p:cTn id="43" dur="500"/>
                                        <p:tgtEl>
                                          <p:spTgt spid="3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39"/>
                                        </p:tgtEl>
                                        <p:attrNameLst>
                                          <p:attrName>style.visibility</p:attrName>
                                        </p:attrNameLst>
                                      </p:cBhvr>
                                      <p:to>
                                        <p:strVal val="visible"/>
                                      </p:to>
                                    </p:set>
                                    <p:animEffect transition="in" filter="fade">
                                      <p:cBhvr>
                                        <p:cTn id="46" dur="500"/>
                                        <p:tgtEl>
                                          <p:spTgt spid="39"/>
                                        </p:tgtEl>
                                      </p:cBhvr>
                                    </p:animEffect>
                                  </p:childTnLst>
                                </p:cTn>
                              </p:par>
                            </p:childTnLst>
                          </p:cTn>
                        </p:par>
                        <p:par>
                          <p:cTn id="47" fill="hold">
                            <p:stCondLst>
                              <p:cond delay="4834"/>
                            </p:stCondLst>
                            <p:childTnLst>
                              <p:par>
                                <p:cTn id="48" presetID="10" presetClass="entr" presetSubtype="0" fill="hold" grpId="0" nodeType="afterEffect">
                                  <p:stCondLst>
                                    <p:cond delay="0"/>
                                  </p:stCondLst>
                                  <p:childTnLst>
                                    <p:set>
                                      <p:cBhvr>
                                        <p:cTn id="49" dur="1" fill="hold">
                                          <p:stCondLst>
                                            <p:cond delay="0"/>
                                          </p:stCondLst>
                                        </p:cTn>
                                        <p:tgtEl>
                                          <p:spTgt spid="38"/>
                                        </p:tgtEl>
                                        <p:attrNameLst>
                                          <p:attrName>style.visibility</p:attrName>
                                        </p:attrNameLst>
                                      </p:cBhvr>
                                      <p:to>
                                        <p:strVal val="visible"/>
                                      </p:to>
                                    </p:set>
                                    <p:animEffect transition="in" filter="fade">
                                      <p:cBhvr>
                                        <p:cTn id="50" dur="500"/>
                                        <p:tgtEl>
                                          <p:spTgt spid="38"/>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40"/>
                                        </p:tgtEl>
                                        <p:attrNameLst>
                                          <p:attrName>style.visibility</p:attrName>
                                        </p:attrNameLst>
                                      </p:cBhvr>
                                      <p:to>
                                        <p:strVal val="visible"/>
                                      </p:to>
                                    </p:set>
                                    <p:animEffect transition="in" filter="fade">
                                      <p:cBhvr>
                                        <p:cTn id="53"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6" grpId="0"/>
      <p:bldP spid="29" grpId="0"/>
      <p:bldP spid="35" grpId="0"/>
      <p:bldP spid="36" grpId="0"/>
      <p:bldP spid="37" grpId="0"/>
      <p:bldP spid="38" grpId="0"/>
      <p:bldP spid="39" grpId="0"/>
      <p:bldP spid="40" grpId="0"/>
      <p:bldP spid="3"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7173489" y="1556978"/>
            <a:ext cx="3941022" cy="7173044"/>
            <a:chOff x="3332179" y="625475"/>
            <a:chExt cx="3083372" cy="5612040"/>
          </a:xfrm>
        </p:grpSpPr>
        <p:sp>
          <p:nvSpPr>
            <p:cNvPr id="3" name="AutoShape 21"/>
            <p:cNvSpPr>
              <a:spLocks noChangeAspect="1" noChangeArrowheads="1" noTextEdit="1"/>
            </p:cNvSpPr>
            <p:nvPr/>
          </p:nvSpPr>
          <p:spPr bwMode="auto">
            <a:xfrm>
              <a:off x="3333844" y="633803"/>
              <a:ext cx="3081707" cy="55970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23"/>
            <p:cNvSpPr>
              <a:spLocks/>
            </p:cNvSpPr>
            <p:nvPr/>
          </p:nvSpPr>
          <p:spPr bwMode="auto">
            <a:xfrm>
              <a:off x="6218988" y="2489491"/>
              <a:ext cx="196563" cy="453094"/>
            </a:xfrm>
            <a:custGeom>
              <a:avLst/>
              <a:gdLst>
                <a:gd name="T0" fmla="*/ 49 w 98"/>
                <a:gd name="T1" fmla="*/ 226 h 226"/>
                <a:gd name="T2" fmla="*/ 49 w 98"/>
                <a:gd name="T3" fmla="*/ 226 h 226"/>
                <a:gd name="T4" fmla="*/ 98 w 98"/>
                <a:gd name="T5" fmla="*/ 177 h 226"/>
                <a:gd name="T6" fmla="*/ 98 w 98"/>
                <a:gd name="T7" fmla="*/ 49 h 226"/>
                <a:gd name="T8" fmla="*/ 49 w 98"/>
                <a:gd name="T9" fmla="*/ 0 h 226"/>
                <a:gd name="T10" fmla="*/ 49 w 98"/>
                <a:gd name="T11" fmla="*/ 0 h 226"/>
                <a:gd name="T12" fmla="*/ 0 w 98"/>
                <a:gd name="T13" fmla="*/ 49 h 226"/>
                <a:gd name="T14" fmla="*/ 0 w 98"/>
                <a:gd name="T15" fmla="*/ 177 h 226"/>
                <a:gd name="T16" fmla="*/ 49 w 98"/>
                <a:gd name="T17"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226">
                  <a:moveTo>
                    <a:pt x="49" y="226"/>
                  </a:moveTo>
                  <a:cubicBezTo>
                    <a:pt x="49" y="226"/>
                    <a:pt x="49" y="226"/>
                    <a:pt x="49" y="226"/>
                  </a:cubicBezTo>
                  <a:cubicBezTo>
                    <a:pt x="76" y="226"/>
                    <a:pt x="98" y="204"/>
                    <a:pt x="98" y="177"/>
                  </a:cubicBezTo>
                  <a:cubicBezTo>
                    <a:pt x="98" y="49"/>
                    <a:pt x="98" y="49"/>
                    <a:pt x="98" y="49"/>
                  </a:cubicBezTo>
                  <a:cubicBezTo>
                    <a:pt x="98" y="22"/>
                    <a:pt x="76" y="0"/>
                    <a:pt x="49" y="0"/>
                  </a:cubicBezTo>
                  <a:cubicBezTo>
                    <a:pt x="49" y="0"/>
                    <a:pt x="49" y="0"/>
                    <a:pt x="49" y="0"/>
                  </a:cubicBezTo>
                  <a:cubicBezTo>
                    <a:pt x="22" y="0"/>
                    <a:pt x="0" y="22"/>
                    <a:pt x="0" y="49"/>
                  </a:cubicBezTo>
                  <a:cubicBezTo>
                    <a:pt x="0" y="177"/>
                    <a:pt x="0" y="177"/>
                    <a:pt x="0" y="177"/>
                  </a:cubicBezTo>
                  <a:cubicBezTo>
                    <a:pt x="0" y="204"/>
                    <a:pt x="22" y="226"/>
                    <a:pt x="49" y="226"/>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 name="Freeform 24"/>
            <p:cNvSpPr>
              <a:spLocks/>
            </p:cNvSpPr>
            <p:nvPr/>
          </p:nvSpPr>
          <p:spPr bwMode="auto">
            <a:xfrm>
              <a:off x="6248972" y="3084178"/>
              <a:ext cx="136595" cy="671313"/>
            </a:xfrm>
            <a:custGeom>
              <a:avLst/>
              <a:gdLst>
                <a:gd name="T0" fmla="*/ 34 w 68"/>
                <a:gd name="T1" fmla="*/ 335 h 335"/>
                <a:gd name="T2" fmla="*/ 34 w 68"/>
                <a:gd name="T3" fmla="*/ 335 h 335"/>
                <a:gd name="T4" fmla="*/ 68 w 68"/>
                <a:gd name="T5" fmla="*/ 301 h 335"/>
                <a:gd name="T6" fmla="*/ 68 w 68"/>
                <a:gd name="T7" fmla="*/ 34 h 335"/>
                <a:gd name="T8" fmla="*/ 34 w 68"/>
                <a:gd name="T9" fmla="*/ 0 h 335"/>
                <a:gd name="T10" fmla="*/ 34 w 68"/>
                <a:gd name="T11" fmla="*/ 0 h 335"/>
                <a:gd name="T12" fmla="*/ 0 w 68"/>
                <a:gd name="T13" fmla="*/ 34 h 335"/>
                <a:gd name="T14" fmla="*/ 0 w 68"/>
                <a:gd name="T15" fmla="*/ 301 h 335"/>
                <a:gd name="T16" fmla="*/ 34 w 68"/>
                <a:gd name="T17" fmla="*/ 335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335">
                  <a:moveTo>
                    <a:pt x="34" y="335"/>
                  </a:moveTo>
                  <a:cubicBezTo>
                    <a:pt x="34" y="335"/>
                    <a:pt x="34" y="335"/>
                    <a:pt x="34" y="335"/>
                  </a:cubicBezTo>
                  <a:cubicBezTo>
                    <a:pt x="53" y="335"/>
                    <a:pt x="68" y="319"/>
                    <a:pt x="68" y="301"/>
                  </a:cubicBezTo>
                  <a:cubicBezTo>
                    <a:pt x="68" y="34"/>
                    <a:pt x="68" y="34"/>
                    <a:pt x="68" y="34"/>
                  </a:cubicBezTo>
                  <a:cubicBezTo>
                    <a:pt x="68" y="15"/>
                    <a:pt x="53" y="0"/>
                    <a:pt x="34" y="0"/>
                  </a:cubicBezTo>
                  <a:cubicBezTo>
                    <a:pt x="34" y="0"/>
                    <a:pt x="34" y="0"/>
                    <a:pt x="34" y="0"/>
                  </a:cubicBezTo>
                  <a:cubicBezTo>
                    <a:pt x="15" y="0"/>
                    <a:pt x="0" y="15"/>
                    <a:pt x="0" y="34"/>
                  </a:cubicBezTo>
                  <a:cubicBezTo>
                    <a:pt x="0" y="301"/>
                    <a:pt x="0" y="301"/>
                    <a:pt x="0" y="301"/>
                  </a:cubicBezTo>
                  <a:cubicBezTo>
                    <a:pt x="0" y="319"/>
                    <a:pt x="15" y="335"/>
                    <a:pt x="34" y="335"/>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 name="Freeform 25"/>
            <p:cNvSpPr>
              <a:spLocks/>
            </p:cNvSpPr>
            <p:nvPr/>
          </p:nvSpPr>
          <p:spPr bwMode="auto">
            <a:xfrm>
              <a:off x="3332179" y="2830978"/>
              <a:ext cx="136595" cy="1201034"/>
            </a:xfrm>
            <a:custGeom>
              <a:avLst/>
              <a:gdLst>
                <a:gd name="T0" fmla="*/ 34 w 68"/>
                <a:gd name="T1" fmla="*/ 600 h 600"/>
                <a:gd name="T2" fmla="*/ 34 w 68"/>
                <a:gd name="T3" fmla="*/ 600 h 600"/>
                <a:gd name="T4" fmla="*/ 68 w 68"/>
                <a:gd name="T5" fmla="*/ 567 h 600"/>
                <a:gd name="T6" fmla="*/ 68 w 68"/>
                <a:gd name="T7" fmla="*/ 34 h 600"/>
                <a:gd name="T8" fmla="*/ 34 w 68"/>
                <a:gd name="T9" fmla="*/ 0 h 600"/>
                <a:gd name="T10" fmla="*/ 34 w 68"/>
                <a:gd name="T11" fmla="*/ 0 h 600"/>
                <a:gd name="T12" fmla="*/ 0 w 68"/>
                <a:gd name="T13" fmla="*/ 34 h 600"/>
                <a:gd name="T14" fmla="*/ 0 w 68"/>
                <a:gd name="T15" fmla="*/ 567 h 600"/>
                <a:gd name="T16" fmla="*/ 34 w 68"/>
                <a:gd name="T17" fmla="*/ 6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600">
                  <a:moveTo>
                    <a:pt x="34" y="600"/>
                  </a:moveTo>
                  <a:cubicBezTo>
                    <a:pt x="34" y="600"/>
                    <a:pt x="34" y="600"/>
                    <a:pt x="34" y="600"/>
                  </a:cubicBezTo>
                  <a:cubicBezTo>
                    <a:pt x="53" y="600"/>
                    <a:pt x="68" y="585"/>
                    <a:pt x="68" y="567"/>
                  </a:cubicBezTo>
                  <a:cubicBezTo>
                    <a:pt x="68" y="34"/>
                    <a:pt x="68" y="34"/>
                    <a:pt x="68" y="34"/>
                  </a:cubicBezTo>
                  <a:cubicBezTo>
                    <a:pt x="68" y="15"/>
                    <a:pt x="53" y="0"/>
                    <a:pt x="34" y="0"/>
                  </a:cubicBezTo>
                  <a:cubicBezTo>
                    <a:pt x="34" y="0"/>
                    <a:pt x="34" y="0"/>
                    <a:pt x="34" y="0"/>
                  </a:cubicBezTo>
                  <a:cubicBezTo>
                    <a:pt x="15" y="0"/>
                    <a:pt x="0" y="15"/>
                    <a:pt x="0" y="34"/>
                  </a:cubicBezTo>
                  <a:cubicBezTo>
                    <a:pt x="0" y="567"/>
                    <a:pt x="0" y="567"/>
                    <a:pt x="0" y="567"/>
                  </a:cubicBezTo>
                  <a:cubicBezTo>
                    <a:pt x="0" y="585"/>
                    <a:pt x="15" y="600"/>
                    <a:pt x="34" y="600"/>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 name="Freeform 26"/>
            <p:cNvSpPr>
              <a:spLocks/>
            </p:cNvSpPr>
            <p:nvPr/>
          </p:nvSpPr>
          <p:spPr bwMode="auto">
            <a:xfrm>
              <a:off x="3380486" y="625475"/>
              <a:ext cx="2913463" cy="5612040"/>
            </a:xfrm>
            <a:custGeom>
              <a:avLst/>
              <a:gdLst>
                <a:gd name="T0" fmla="*/ 1318 w 1452"/>
                <a:gd name="T1" fmla="*/ 2239 h 2800"/>
                <a:gd name="T2" fmla="*/ 1287 w 1452"/>
                <a:gd name="T3" fmla="*/ 2262 h 2800"/>
                <a:gd name="T4" fmla="*/ 1187 w 1452"/>
                <a:gd name="T5" fmla="*/ 2581 h 2800"/>
                <a:gd name="T6" fmla="*/ 1173 w 1452"/>
                <a:gd name="T7" fmla="*/ 2671 h 2800"/>
                <a:gd name="T8" fmla="*/ 1034 w 1452"/>
                <a:gd name="T9" fmla="*/ 2777 h 2800"/>
                <a:gd name="T10" fmla="*/ 1017 w 1452"/>
                <a:gd name="T11" fmla="*/ 2779 h 2800"/>
                <a:gd name="T12" fmla="*/ 987 w 1452"/>
                <a:gd name="T13" fmla="*/ 2782 h 2800"/>
                <a:gd name="T14" fmla="*/ 465 w 1452"/>
                <a:gd name="T15" fmla="*/ 2782 h 2800"/>
                <a:gd name="T16" fmla="*/ 435 w 1452"/>
                <a:gd name="T17" fmla="*/ 2779 h 2800"/>
                <a:gd name="T18" fmla="*/ 418 w 1452"/>
                <a:gd name="T19" fmla="*/ 2777 h 2800"/>
                <a:gd name="T20" fmla="*/ 279 w 1452"/>
                <a:gd name="T21" fmla="*/ 2671 h 2800"/>
                <a:gd name="T22" fmla="*/ 265 w 1452"/>
                <a:gd name="T23" fmla="*/ 2581 h 2800"/>
                <a:gd name="T24" fmla="*/ 165 w 1452"/>
                <a:gd name="T25" fmla="*/ 2262 h 2800"/>
                <a:gd name="T26" fmla="*/ 134 w 1452"/>
                <a:gd name="T27" fmla="*/ 2239 h 2800"/>
                <a:gd name="T28" fmla="*/ 67 w 1452"/>
                <a:gd name="T29" fmla="*/ 2177 h 2800"/>
                <a:gd name="T30" fmla="*/ 3 w 1452"/>
                <a:gd name="T31" fmla="*/ 2055 h 2800"/>
                <a:gd name="T32" fmla="*/ 0 w 1452"/>
                <a:gd name="T33" fmla="*/ 2022 h 2800"/>
                <a:gd name="T34" fmla="*/ 0 w 1452"/>
                <a:gd name="T35" fmla="*/ 2012 h 2800"/>
                <a:gd name="T36" fmla="*/ 0 w 1452"/>
                <a:gd name="T37" fmla="*/ 1999 h 2800"/>
                <a:gd name="T38" fmla="*/ 0 w 1452"/>
                <a:gd name="T39" fmla="*/ 1978 h 2800"/>
                <a:gd name="T40" fmla="*/ 0 w 1452"/>
                <a:gd name="T41" fmla="*/ 752 h 2800"/>
                <a:gd name="T42" fmla="*/ 104 w 1452"/>
                <a:gd name="T43" fmla="*/ 582 h 2800"/>
                <a:gd name="T44" fmla="*/ 109 w 1452"/>
                <a:gd name="T45" fmla="*/ 579 h 2800"/>
                <a:gd name="T46" fmla="*/ 113 w 1452"/>
                <a:gd name="T47" fmla="*/ 576 h 2800"/>
                <a:gd name="T48" fmla="*/ 165 w 1452"/>
                <a:gd name="T49" fmla="*/ 530 h 2800"/>
                <a:gd name="T50" fmla="*/ 271 w 1452"/>
                <a:gd name="T51" fmla="*/ 230 h 2800"/>
                <a:gd name="T52" fmla="*/ 274 w 1452"/>
                <a:gd name="T53" fmla="*/ 181 h 2800"/>
                <a:gd name="T54" fmla="*/ 275 w 1452"/>
                <a:gd name="T55" fmla="*/ 166 h 2800"/>
                <a:gd name="T56" fmla="*/ 409 w 1452"/>
                <a:gd name="T57" fmla="*/ 20 h 2800"/>
                <a:gd name="T58" fmla="*/ 434 w 1452"/>
                <a:gd name="T59" fmla="*/ 18 h 2800"/>
                <a:gd name="T60" fmla="*/ 1018 w 1452"/>
                <a:gd name="T61" fmla="*/ 18 h 2800"/>
                <a:gd name="T62" fmla="*/ 1043 w 1452"/>
                <a:gd name="T63" fmla="*/ 20 h 2800"/>
                <a:gd name="T64" fmla="*/ 1177 w 1452"/>
                <a:gd name="T65" fmla="*/ 166 h 2800"/>
                <a:gd name="T66" fmla="*/ 1178 w 1452"/>
                <a:gd name="T67" fmla="*/ 181 h 2800"/>
                <a:gd name="T68" fmla="*/ 1181 w 1452"/>
                <a:gd name="T69" fmla="*/ 230 h 2800"/>
                <a:gd name="T70" fmla="*/ 1339 w 1452"/>
                <a:gd name="T71" fmla="*/ 576 h 2800"/>
                <a:gd name="T72" fmla="*/ 1343 w 1452"/>
                <a:gd name="T73" fmla="*/ 579 h 2800"/>
                <a:gd name="T74" fmla="*/ 1348 w 1452"/>
                <a:gd name="T75" fmla="*/ 582 h 2800"/>
                <a:gd name="T76" fmla="*/ 1452 w 1452"/>
                <a:gd name="T77" fmla="*/ 752 h 2800"/>
                <a:gd name="T78" fmla="*/ 1452 w 1452"/>
                <a:gd name="T79" fmla="*/ 1978 h 2800"/>
                <a:gd name="T80" fmla="*/ 1452 w 1452"/>
                <a:gd name="T81" fmla="*/ 1999 h 2800"/>
                <a:gd name="T82" fmla="*/ 1452 w 1452"/>
                <a:gd name="T83" fmla="*/ 2012 h 2800"/>
                <a:gd name="T84" fmla="*/ 1452 w 1452"/>
                <a:gd name="T85" fmla="*/ 2022 h 2800"/>
                <a:gd name="T86" fmla="*/ 1449 w 1452"/>
                <a:gd name="T87" fmla="*/ 2055 h 2800"/>
                <a:gd name="T88" fmla="*/ 1318 w 1452"/>
                <a:gd name="T89" fmla="*/ 2239 h 2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52" h="2800">
                  <a:moveTo>
                    <a:pt x="1318" y="2239"/>
                  </a:moveTo>
                  <a:cubicBezTo>
                    <a:pt x="1307" y="2246"/>
                    <a:pt x="1297" y="2254"/>
                    <a:pt x="1287" y="2262"/>
                  </a:cubicBezTo>
                  <a:cubicBezTo>
                    <a:pt x="1196" y="2368"/>
                    <a:pt x="1194" y="2485"/>
                    <a:pt x="1187" y="2581"/>
                  </a:cubicBezTo>
                  <a:cubicBezTo>
                    <a:pt x="1185" y="2613"/>
                    <a:pt x="1182" y="2644"/>
                    <a:pt x="1173" y="2671"/>
                  </a:cubicBezTo>
                  <a:cubicBezTo>
                    <a:pt x="1157" y="2726"/>
                    <a:pt x="1122" y="2765"/>
                    <a:pt x="1034" y="2777"/>
                  </a:cubicBezTo>
                  <a:cubicBezTo>
                    <a:pt x="1028" y="2778"/>
                    <a:pt x="1022" y="2778"/>
                    <a:pt x="1017" y="2779"/>
                  </a:cubicBezTo>
                  <a:cubicBezTo>
                    <a:pt x="1007" y="2780"/>
                    <a:pt x="997" y="2782"/>
                    <a:pt x="987" y="2782"/>
                  </a:cubicBezTo>
                  <a:cubicBezTo>
                    <a:pt x="819" y="2800"/>
                    <a:pt x="633" y="2800"/>
                    <a:pt x="465" y="2782"/>
                  </a:cubicBezTo>
                  <a:cubicBezTo>
                    <a:pt x="455" y="2782"/>
                    <a:pt x="445" y="2780"/>
                    <a:pt x="435" y="2779"/>
                  </a:cubicBezTo>
                  <a:cubicBezTo>
                    <a:pt x="430" y="2778"/>
                    <a:pt x="424" y="2778"/>
                    <a:pt x="418" y="2777"/>
                  </a:cubicBezTo>
                  <a:cubicBezTo>
                    <a:pt x="330" y="2765"/>
                    <a:pt x="295" y="2726"/>
                    <a:pt x="279" y="2671"/>
                  </a:cubicBezTo>
                  <a:cubicBezTo>
                    <a:pt x="270" y="2644"/>
                    <a:pt x="267" y="2613"/>
                    <a:pt x="265" y="2581"/>
                  </a:cubicBezTo>
                  <a:cubicBezTo>
                    <a:pt x="258" y="2485"/>
                    <a:pt x="256" y="2368"/>
                    <a:pt x="165" y="2262"/>
                  </a:cubicBezTo>
                  <a:cubicBezTo>
                    <a:pt x="155" y="2254"/>
                    <a:pt x="145" y="2246"/>
                    <a:pt x="134" y="2239"/>
                  </a:cubicBezTo>
                  <a:cubicBezTo>
                    <a:pt x="111" y="2224"/>
                    <a:pt x="88" y="2202"/>
                    <a:pt x="67" y="2177"/>
                  </a:cubicBezTo>
                  <a:cubicBezTo>
                    <a:pt x="31" y="2149"/>
                    <a:pt x="14" y="2104"/>
                    <a:pt x="3" y="2055"/>
                  </a:cubicBezTo>
                  <a:cubicBezTo>
                    <a:pt x="1" y="2044"/>
                    <a:pt x="0" y="2033"/>
                    <a:pt x="0" y="2022"/>
                  </a:cubicBezTo>
                  <a:cubicBezTo>
                    <a:pt x="0" y="2012"/>
                    <a:pt x="0" y="2012"/>
                    <a:pt x="0" y="2012"/>
                  </a:cubicBezTo>
                  <a:cubicBezTo>
                    <a:pt x="0" y="1999"/>
                    <a:pt x="0" y="1999"/>
                    <a:pt x="0" y="1999"/>
                  </a:cubicBezTo>
                  <a:cubicBezTo>
                    <a:pt x="0" y="1978"/>
                    <a:pt x="0" y="1978"/>
                    <a:pt x="0" y="1978"/>
                  </a:cubicBezTo>
                  <a:cubicBezTo>
                    <a:pt x="0" y="1569"/>
                    <a:pt x="0" y="1161"/>
                    <a:pt x="0" y="752"/>
                  </a:cubicBezTo>
                  <a:cubicBezTo>
                    <a:pt x="0" y="684"/>
                    <a:pt x="50" y="618"/>
                    <a:pt x="104" y="582"/>
                  </a:cubicBezTo>
                  <a:cubicBezTo>
                    <a:pt x="106" y="581"/>
                    <a:pt x="108" y="580"/>
                    <a:pt x="109" y="579"/>
                  </a:cubicBezTo>
                  <a:cubicBezTo>
                    <a:pt x="110" y="578"/>
                    <a:pt x="112" y="577"/>
                    <a:pt x="113" y="576"/>
                  </a:cubicBezTo>
                  <a:cubicBezTo>
                    <a:pt x="133" y="562"/>
                    <a:pt x="150" y="547"/>
                    <a:pt x="165" y="530"/>
                  </a:cubicBezTo>
                  <a:cubicBezTo>
                    <a:pt x="235" y="451"/>
                    <a:pt x="263" y="336"/>
                    <a:pt x="271" y="230"/>
                  </a:cubicBezTo>
                  <a:cubicBezTo>
                    <a:pt x="272" y="214"/>
                    <a:pt x="273" y="197"/>
                    <a:pt x="274" y="181"/>
                  </a:cubicBezTo>
                  <a:cubicBezTo>
                    <a:pt x="274" y="176"/>
                    <a:pt x="274" y="171"/>
                    <a:pt x="275" y="166"/>
                  </a:cubicBezTo>
                  <a:cubicBezTo>
                    <a:pt x="275" y="71"/>
                    <a:pt x="319" y="26"/>
                    <a:pt x="409" y="20"/>
                  </a:cubicBezTo>
                  <a:cubicBezTo>
                    <a:pt x="417" y="19"/>
                    <a:pt x="425" y="19"/>
                    <a:pt x="434" y="18"/>
                  </a:cubicBezTo>
                  <a:cubicBezTo>
                    <a:pt x="625" y="0"/>
                    <a:pt x="827" y="0"/>
                    <a:pt x="1018" y="18"/>
                  </a:cubicBezTo>
                  <a:cubicBezTo>
                    <a:pt x="1027" y="19"/>
                    <a:pt x="1035" y="19"/>
                    <a:pt x="1043" y="20"/>
                  </a:cubicBezTo>
                  <a:cubicBezTo>
                    <a:pt x="1133" y="26"/>
                    <a:pt x="1177" y="71"/>
                    <a:pt x="1177" y="166"/>
                  </a:cubicBezTo>
                  <a:cubicBezTo>
                    <a:pt x="1178" y="171"/>
                    <a:pt x="1178" y="176"/>
                    <a:pt x="1178" y="181"/>
                  </a:cubicBezTo>
                  <a:cubicBezTo>
                    <a:pt x="1179" y="197"/>
                    <a:pt x="1179" y="214"/>
                    <a:pt x="1181" y="230"/>
                  </a:cubicBezTo>
                  <a:cubicBezTo>
                    <a:pt x="1192" y="361"/>
                    <a:pt x="1227" y="496"/>
                    <a:pt x="1339" y="576"/>
                  </a:cubicBezTo>
                  <a:cubicBezTo>
                    <a:pt x="1340" y="577"/>
                    <a:pt x="1341" y="578"/>
                    <a:pt x="1343" y="579"/>
                  </a:cubicBezTo>
                  <a:cubicBezTo>
                    <a:pt x="1344" y="580"/>
                    <a:pt x="1346" y="581"/>
                    <a:pt x="1348" y="582"/>
                  </a:cubicBezTo>
                  <a:cubicBezTo>
                    <a:pt x="1402" y="618"/>
                    <a:pt x="1452" y="684"/>
                    <a:pt x="1452" y="752"/>
                  </a:cubicBezTo>
                  <a:cubicBezTo>
                    <a:pt x="1452" y="1161"/>
                    <a:pt x="1452" y="1569"/>
                    <a:pt x="1452" y="1978"/>
                  </a:cubicBezTo>
                  <a:cubicBezTo>
                    <a:pt x="1452" y="1999"/>
                    <a:pt x="1452" y="1999"/>
                    <a:pt x="1452" y="1999"/>
                  </a:cubicBezTo>
                  <a:cubicBezTo>
                    <a:pt x="1452" y="2012"/>
                    <a:pt x="1452" y="2012"/>
                    <a:pt x="1452" y="2012"/>
                  </a:cubicBezTo>
                  <a:cubicBezTo>
                    <a:pt x="1452" y="2022"/>
                    <a:pt x="1452" y="2022"/>
                    <a:pt x="1452" y="2022"/>
                  </a:cubicBezTo>
                  <a:cubicBezTo>
                    <a:pt x="1452" y="2033"/>
                    <a:pt x="1451" y="2044"/>
                    <a:pt x="1449" y="2055"/>
                  </a:cubicBezTo>
                  <a:cubicBezTo>
                    <a:pt x="1437" y="2133"/>
                    <a:pt x="1382" y="2196"/>
                    <a:pt x="1318" y="223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 name="Freeform 27"/>
            <p:cNvSpPr>
              <a:spLocks/>
            </p:cNvSpPr>
            <p:nvPr/>
          </p:nvSpPr>
          <p:spPr bwMode="auto">
            <a:xfrm>
              <a:off x="3415468" y="1698242"/>
              <a:ext cx="2915128" cy="3468170"/>
            </a:xfrm>
            <a:custGeom>
              <a:avLst/>
              <a:gdLst>
                <a:gd name="T0" fmla="*/ 1319 w 1453"/>
                <a:gd name="T1" fmla="*/ 1704 h 1731"/>
                <a:gd name="T2" fmla="*/ 1189 w 1453"/>
                <a:gd name="T3" fmla="*/ 1731 h 1731"/>
                <a:gd name="T4" fmla="*/ 267 w 1453"/>
                <a:gd name="T5" fmla="*/ 1731 h 1731"/>
                <a:gd name="T6" fmla="*/ 146 w 1453"/>
                <a:gd name="T7" fmla="*/ 1712 h 1731"/>
                <a:gd name="T8" fmla="*/ 135 w 1453"/>
                <a:gd name="T9" fmla="*/ 1704 h 1731"/>
                <a:gd name="T10" fmla="*/ 4 w 1453"/>
                <a:gd name="T11" fmla="*/ 1520 h 1731"/>
                <a:gd name="T12" fmla="*/ 0 w 1453"/>
                <a:gd name="T13" fmla="*/ 1487 h 1731"/>
                <a:gd name="T14" fmla="*/ 0 w 1453"/>
                <a:gd name="T15" fmla="*/ 1477 h 1731"/>
                <a:gd name="T16" fmla="*/ 0 w 1453"/>
                <a:gd name="T17" fmla="*/ 1464 h 1731"/>
                <a:gd name="T18" fmla="*/ 0 w 1453"/>
                <a:gd name="T19" fmla="*/ 1443 h 1731"/>
                <a:gd name="T20" fmla="*/ 0 w 1453"/>
                <a:gd name="T21" fmla="*/ 217 h 1731"/>
                <a:gd name="T22" fmla="*/ 105 w 1453"/>
                <a:gd name="T23" fmla="*/ 47 h 1731"/>
                <a:gd name="T24" fmla="*/ 110 w 1453"/>
                <a:gd name="T25" fmla="*/ 44 h 1731"/>
                <a:gd name="T26" fmla="*/ 114 w 1453"/>
                <a:gd name="T27" fmla="*/ 41 h 1731"/>
                <a:gd name="T28" fmla="*/ 273 w 1453"/>
                <a:gd name="T29" fmla="*/ 0 h 1731"/>
                <a:gd name="T30" fmla="*/ 1186 w 1453"/>
                <a:gd name="T31" fmla="*/ 0 h 1731"/>
                <a:gd name="T32" fmla="*/ 1339 w 1453"/>
                <a:gd name="T33" fmla="*/ 41 h 1731"/>
                <a:gd name="T34" fmla="*/ 1343 w 1453"/>
                <a:gd name="T35" fmla="*/ 44 h 1731"/>
                <a:gd name="T36" fmla="*/ 1348 w 1453"/>
                <a:gd name="T37" fmla="*/ 47 h 1731"/>
                <a:gd name="T38" fmla="*/ 1453 w 1453"/>
                <a:gd name="T39" fmla="*/ 217 h 1731"/>
                <a:gd name="T40" fmla="*/ 1453 w 1453"/>
                <a:gd name="T41" fmla="*/ 1443 h 1731"/>
                <a:gd name="T42" fmla="*/ 1453 w 1453"/>
                <a:gd name="T43" fmla="*/ 1464 h 1731"/>
                <a:gd name="T44" fmla="*/ 1453 w 1453"/>
                <a:gd name="T45" fmla="*/ 1477 h 1731"/>
                <a:gd name="T46" fmla="*/ 1453 w 1453"/>
                <a:gd name="T47" fmla="*/ 1487 h 1731"/>
                <a:gd name="T48" fmla="*/ 1449 w 1453"/>
                <a:gd name="T49" fmla="*/ 1520 h 1731"/>
                <a:gd name="T50" fmla="*/ 1319 w 1453"/>
                <a:gd name="T51" fmla="*/ 1704 h 1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53" h="1731">
                  <a:moveTo>
                    <a:pt x="1319" y="1704"/>
                  </a:moveTo>
                  <a:cubicBezTo>
                    <a:pt x="1281" y="1729"/>
                    <a:pt x="1234" y="1731"/>
                    <a:pt x="1189" y="1731"/>
                  </a:cubicBezTo>
                  <a:cubicBezTo>
                    <a:pt x="267" y="1731"/>
                    <a:pt x="267" y="1731"/>
                    <a:pt x="267" y="1731"/>
                  </a:cubicBezTo>
                  <a:cubicBezTo>
                    <a:pt x="221" y="1731"/>
                    <a:pt x="181" y="1724"/>
                    <a:pt x="146" y="1712"/>
                  </a:cubicBezTo>
                  <a:cubicBezTo>
                    <a:pt x="142" y="1709"/>
                    <a:pt x="138" y="1706"/>
                    <a:pt x="135" y="1704"/>
                  </a:cubicBezTo>
                  <a:cubicBezTo>
                    <a:pt x="70" y="1661"/>
                    <a:pt x="15" y="1598"/>
                    <a:pt x="4" y="1520"/>
                  </a:cubicBezTo>
                  <a:cubicBezTo>
                    <a:pt x="1" y="1509"/>
                    <a:pt x="0" y="1498"/>
                    <a:pt x="0" y="1487"/>
                  </a:cubicBezTo>
                  <a:cubicBezTo>
                    <a:pt x="0" y="1477"/>
                    <a:pt x="0" y="1477"/>
                    <a:pt x="0" y="1477"/>
                  </a:cubicBezTo>
                  <a:cubicBezTo>
                    <a:pt x="0" y="1464"/>
                    <a:pt x="0" y="1464"/>
                    <a:pt x="0" y="1464"/>
                  </a:cubicBezTo>
                  <a:cubicBezTo>
                    <a:pt x="0" y="1443"/>
                    <a:pt x="0" y="1443"/>
                    <a:pt x="0" y="1443"/>
                  </a:cubicBezTo>
                  <a:cubicBezTo>
                    <a:pt x="0" y="1034"/>
                    <a:pt x="0" y="626"/>
                    <a:pt x="0" y="217"/>
                  </a:cubicBezTo>
                  <a:cubicBezTo>
                    <a:pt x="0" y="149"/>
                    <a:pt x="50" y="83"/>
                    <a:pt x="105" y="47"/>
                  </a:cubicBezTo>
                  <a:cubicBezTo>
                    <a:pt x="106" y="46"/>
                    <a:pt x="108" y="45"/>
                    <a:pt x="110" y="44"/>
                  </a:cubicBezTo>
                  <a:cubicBezTo>
                    <a:pt x="111" y="43"/>
                    <a:pt x="112" y="42"/>
                    <a:pt x="114" y="41"/>
                  </a:cubicBezTo>
                  <a:cubicBezTo>
                    <a:pt x="166" y="4"/>
                    <a:pt x="208" y="0"/>
                    <a:pt x="273" y="0"/>
                  </a:cubicBezTo>
                  <a:cubicBezTo>
                    <a:pt x="1186" y="0"/>
                    <a:pt x="1186" y="0"/>
                    <a:pt x="1186" y="0"/>
                  </a:cubicBezTo>
                  <a:cubicBezTo>
                    <a:pt x="1255" y="0"/>
                    <a:pt x="1285" y="2"/>
                    <a:pt x="1339" y="41"/>
                  </a:cubicBezTo>
                  <a:cubicBezTo>
                    <a:pt x="1341" y="42"/>
                    <a:pt x="1342" y="43"/>
                    <a:pt x="1343" y="44"/>
                  </a:cubicBezTo>
                  <a:cubicBezTo>
                    <a:pt x="1345" y="45"/>
                    <a:pt x="1347" y="46"/>
                    <a:pt x="1348" y="47"/>
                  </a:cubicBezTo>
                  <a:cubicBezTo>
                    <a:pt x="1403" y="83"/>
                    <a:pt x="1453" y="149"/>
                    <a:pt x="1453" y="217"/>
                  </a:cubicBezTo>
                  <a:cubicBezTo>
                    <a:pt x="1453" y="626"/>
                    <a:pt x="1453" y="1034"/>
                    <a:pt x="1453" y="1443"/>
                  </a:cubicBezTo>
                  <a:cubicBezTo>
                    <a:pt x="1453" y="1464"/>
                    <a:pt x="1453" y="1464"/>
                    <a:pt x="1453" y="1464"/>
                  </a:cubicBezTo>
                  <a:cubicBezTo>
                    <a:pt x="1453" y="1477"/>
                    <a:pt x="1453" y="1477"/>
                    <a:pt x="1453" y="1477"/>
                  </a:cubicBezTo>
                  <a:cubicBezTo>
                    <a:pt x="1453" y="1487"/>
                    <a:pt x="1453" y="1487"/>
                    <a:pt x="1453" y="1487"/>
                  </a:cubicBezTo>
                  <a:cubicBezTo>
                    <a:pt x="1453" y="1498"/>
                    <a:pt x="1452" y="1509"/>
                    <a:pt x="1449" y="1520"/>
                  </a:cubicBezTo>
                  <a:cubicBezTo>
                    <a:pt x="1438" y="1598"/>
                    <a:pt x="1383" y="1661"/>
                    <a:pt x="1319" y="1704"/>
                  </a:cubicBez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 name="TextBox 9"/>
          <p:cNvSpPr txBox="1"/>
          <p:nvPr/>
        </p:nvSpPr>
        <p:spPr>
          <a:xfrm>
            <a:off x="1150938" y="3981644"/>
            <a:ext cx="5670299"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Smartwatch Mockup</a:t>
            </a:r>
          </a:p>
        </p:txBody>
      </p:sp>
      <p:sp>
        <p:nvSpPr>
          <p:cNvPr id="15" name="Rectangle 14"/>
          <p:cNvSpPr/>
          <p:nvPr/>
        </p:nvSpPr>
        <p:spPr>
          <a:xfrm>
            <a:off x="11852357" y="2686220"/>
            <a:ext cx="5330743" cy="2240613"/>
          </a:xfrm>
          <a:prstGeom prst="rect">
            <a:avLst/>
          </a:prstGeom>
        </p:spPr>
        <p:txBody>
          <a:bodyPr wrap="square">
            <a:spAutoFit/>
          </a:bodyPr>
          <a:lstStyle/>
          <a:p>
            <a:pPr>
              <a:lnSpc>
                <a:spcPct val="120000"/>
              </a:lnSpc>
              <a:spcBef>
                <a:spcPts val="12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Description</a:t>
            </a:r>
          </a:p>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smtClean="0">
                <a:solidFill>
                  <a:schemeClr val="bg1">
                    <a:lumMod val="65000"/>
                  </a:schemeClr>
                </a:solidFill>
                <a:ea typeface="Lato Light" panose="020F0502020204030203" pitchFamily="34" charset="0"/>
                <a:cs typeface="Lato Light" panose="020F0502020204030203" pitchFamily="34" charset="0"/>
              </a:rPr>
              <a:t>.</a:t>
            </a:r>
            <a:r>
              <a:rPr lang="es-ES" altLang="zh-CN" sz="1200">
                <a:solidFill>
                  <a:schemeClr val="bg1">
                    <a:lumMod val="65000"/>
                  </a:schemeClr>
                </a:solidFill>
                <a:ea typeface="Lato Light" panose="020F0502020204030203" pitchFamily="34" charset="0"/>
                <a:cs typeface="Lato Light" panose="020F0502020204030203" pitchFamily="34" charset="0"/>
              </a:rPr>
              <a:t>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smtClean="0">
                <a:solidFill>
                  <a:schemeClr val="bg1">
                    <a:lumMod val="65000"/>
                  </a:schemeClr>
                </a:solidFill>
                <a:ea typeface="Lato Light" panose="020F0502020204030203" pitchFamily="34" charset="0"/>
                <a:cs typeface="Lato Light" panose="020F0502020204030203" pitchFamily="34" charset="0"/>
              </a:rPr>
              <a:t>.</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6" name="Rectangle 15"/>
          <p:cNvSpPr/>
          <p:nvPr/>
        </p:nvSpPr>
        <p:spPr>
          <a:xfrm>
            <a:off x="11852357" y="5858176"/>
            <a:ext cx="2199641" cy="461665"/>
          </a:xfrm>
          <a:prstGeom prst="rect">
            <a:avLst/>
          </a:prstGeom>
        </p:spPr>
        <p:txBody>
          <a:bodyPr wrap="none">
            <a:spAutoFit/>
          </a:bodyPr>
          <a:lstStyle/>
          <a:p>
            <a:pPr>
              <a:spcBef>
                <a:spcPts val="12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Main features</a:t>
            </a:r>
            <a:r>
              <a:rPr lang="en-US" altLang="zh-CN" sz="2400">
                <a:solidFill>
                  <a:schemeClr val="tx1">
                    <a:lumMod val="75000"/>
                    <a:lumOff val="25000"/>
                  </a:schemeClr>
                </a:solidFill>
                <a:ea typeface="Lato Light" panose="020F0502020204030203" pitchFamily="34" charset="0"/>
                <a:cs typeface="Lato Light" panose="020F0502020204030203" pitchFamily="34" charset="0"/>
              </a:rPr>
              <a:t>:</a:t>
            </a:r>
            <a:endParaRPr lang="es-ES" altLang="zh-CN" sz="2400">
              <a:solidFill>
                <a:schemeClr val="tx1">
                  <a:lumMod val="75000"/>
                  <a:lumOff val="25000"/>
                </a:schemeClr>
              </a:solidFill>
              <a:ea typeface="Lato Light" panose="020F0502020204030203" pitchFamily="34" charset="0"/>
              <a:cs typeface="Lato Light" panose="020F0502020204030203" pitchFamily="34" charset="0"/>
            </a:endParaRPr>
          </a:p>
        </p:txBody>
      </p:sp>
      <p:grpSp>
        <p:nvGrpSpPr>
          <p:cNvPr id="11" name="Group 10"/>
          <p:cNvGrpSpPr/>
          <p:nvPr/>
        </p:nvGrpSpPr>
        <p:grpSpPr>
          <a:xfrm>
            <a:off x="11955394" y="6647624"/>
            <a:ext cx="1061159" cy="1061159"/>
            <a:chOff x="11955394" y="6647624"/>
            <a:chExt cx="1061159" cy="1061159"/>
          </a:xfrm>
        </p:grpSpPr>
        <p:sp>
          <p:nvSpPr>
            <p:cNvPr id="18" name="Rectangle 17"/>
            <p:cNvSpPr/>
            <p:nvPr/>
          </p:nvSpPr>
          <p:spPr>
            <a:xfrm>
              <a:off x="11955394" y="6647624"/>
              <a:ext cx="1061159" cy="1061159"/>
            </a:xfrm>
            <a:prstGeom prst="rect">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19" name="Freeform 11"/>
            <p:cNvSpPr>
              <a:spLocks noEditPoints="1"/>
            </p:cNvSpPr>
            <p:nvPr/>
          </p:nvSpPr>
          <p:spPr bwMode="auto">
            <a:xfrm>
              <a:off x="12312909" y="6883992"/>
              <a:ext cx="346128" cy="315042"/>
            </a:xfrm>
            <a:custGeom>
              <a:avLst/>
              <a:gdLst>
                <a:gd name="T0" fmla="*/ 498 w 735"/>
                <a:gd name="T1" fmla="*/ 575 h 669"/>
                <a:gd name="T2" fmla="*/ 494 w 735"/>
                <a:gd name="T3" fmla="*/ 598 h 669"/>
                <a:gd name="T4" fmla="*/ 73 w 735"/>
                <a:gd name="T5" fmla="*/ 598 h 669"/>
                <a:gd name="T6" fmla="*/ 69 w 735"/>
                <a:gd name="T7" fmla="*/ 575 h 669"/>
                <a:gd name="T8" fmla="*/ 567 w 735"/>
                <a:gd name="T9" fmla="*/ 395 h 669"/>
                <a:gd name="T10" fmla="*/ 111 w 735"/>
                <a:gd name="T11" fmla="*/ 335 h 669"/>
                <a:gd name="T12" fmla="*/ 101 w 735"/>
                <a:gd name="T13" fmla="*/ 356 h 669"/>
                <a:gd name="T14" fmla="*/ 122 w 735"/>
                <a:gd name="T15" fmla="*/ 367 h 669"/>
                <a:gd name="T16" fmla="*/ 132 w 735"/>
                <a:gd name="T17" fmla="*/ 346 h 669"/>
                <a:gd name="T18" fmla="*/ 216 w 735"/>
                <a:gd name="T19" fmla="*/ 301 h 669"/>
                <a:gd name="T20" fmla="*/ 233 w 735"/>
                <a:gd name="T21" fmla="*/ 318 h 669"/>
                <a:gd name="T22" fmla="*/ 216 w 735"/>
                <a:gd name="T23" fmla="*/ 335 h 669"/>
                <a:gd name="T24" fmla="*/ 200 w 735"/>
                <a:gd name="T25" fmla="*/ 318 h 669"/>
                <a:gd name="T26" fmla="*/ 216 w 735"/>
                <a:gd name="T27" fmla="*/ 301 h 669"/>
                <a:gd name="T28" fmla="*/ 166 w 735"/>
                <a:gd name="T29" fmla="*/ 351 h 669"/>
                <a:gd name="T30" fmla="*/ 97 w 735"/>
                <a:gd name="T31" fmla="*/ 398 h 669"/>
                <a:gd name="T32" fmla="*/ 81 w 735"/>
                <a:gd name="T33" fmla="*/ 316 h 669"/>
                <a:gd name="T34" fmla="*/ 43 w 735"/>
                <a:gd name="T35" fmla="*/ 278 h 669"/>
                <a:gd name="T36" fmla="*/ 43 w 735"/>
                <a:gd name="T37" fmla="*/ 626 h 669"/>
                <a:gd name="T38" fmla="*/ 524 w 735"/>
                <a:gd name="T39" fmla="*/ 626 h 669"/>
                <a:gd name="T40" fmla="*/ 524 w 735"/>
                <a:gd name="T41" fmla="*/ 278 h 669"/>
                <a:gd name="T42" fmla="*/ 271 w 735"/>
                <a:gd name="T43" fmla="*/ 217 h 669"/>
                <a:gd name="T44" fmla="*/ 401 w 735"/>
                <a:gd name="T45" fmla="*/ 101 h 669"/>
                <a:gd name="T46" fmla="*/ 431 w 735"/>
                <a:gd name="T47" fmla="*/ 147 h 669"/>
                <a:gd name="T48" fmla="*/ 377 w 735"/>
                <a:gd name="T49" fmla="*/ 159 h 669"/>
                <a:gd name="T50" fmla="*/ 388 w 735"/>
                <a:gd name="T51" fmla="*/ 104 h 669"/>
                <a:gd name="T52" fmla="*/ 198 w 735"/>
                <a:gd name="T53" fmla="*/ 122 h 669"/>
                <a:gd name="T54" fmla="*/ 166 w 735"/>
                <a:gd name="T55" fmla="*/ 168 h 669"/>
                <a:gd name="T56" fmla="*/ 136 w 735"/>
                <a:gd name="T57" fmla="*/ 122 h 669"/>
                <a:gd name="T58" fmla="*/ 373 w 735"/>
                <a:gd name="T59" fmla="*/ 38 h 669"/>
                <a:gd name="T60" fmla="*/ 300 w 735"/>
                <a:gd name="T61" fmla="*/ 135 h 669"/>
                <a:gd name="T62" fmla="*/ 373 w 735"/>
                <a:gd name="T63" fmla="*/ 231 h 669"/>
                <a:gd name="T64" fmla="*/ 487 w 735"/>
                <a:gd name="T65" fmla="*/ 185 h 669"/>
                <a:gd name="T66" fmla="*/ 471 w 735"/>
                <a:gd name="T67" fmla="*/ 63 h 669"/>
                <a:gd name="T68" fmla="*/ 140 w 735"/>
                <a:gd name="T69" fmla="*/ 38 h 669"/>
                <a:gd name="T70" fmla="*/ 67 w 735"/>
                <a:gd name="T71" fmla="*/ 135 h 669"/>
                <a:gd name="T72" fmla="*/ 140 w 735"/>
                <a:gd name="T73" fmla="*/ 231 h 669"/>
                <a:gd name="T74" fmla="*/ 253 w 735"/>
                <a:gd name="T75" fmla="*/ 185 h 669"/>
                <a:gd name="T76" fmla="*/ 237 w 735"/>
                <a:gd name="T77" fmla="*/ 63 h 669"/>
                <a:gd name="T78" fmla="*/ 195 w 735"/>
                <a:gd name="T79" fmla="*/ 4 h 669"/>
                <a:gd name="T80" fmla="*/ 300 w 735"/>
                <a:gd name="T81" fmla="*/ 47 h 669"/>
                <a:gd name="T82" fmla="*/ 431 w 735"/>
                <a:gd name="T83" fmla="*/ 4 h 669"/>
                <a:gd name="T84" fmla="*/ 530 w 735"/>
                <a:gd name="T85" fmla="*/ 104 h 669"/>
                <a:gd name="T86" fmla="*/ 488 w 735"/>
                <a:gd name="T87" fmla="*/ 234 h 669"/>
                <a:gd name="T88" fmla="*/ 564 w 735"/>
                <a:gd name="T89" fmla="*/ 280 h 669"/>
                <a:gd name="T90" fmla="*/ 714 w 735"/>
                <a:gd name="T91" fmla="*/ 301 h 669"/>
                <a:gd name="T92" fmla="*/ 733 w 735"/>
                <a:gd name="T93" fmla="*/ 313 h 669"/>
                <a:gd name="T94" fmla="*/ 727 w 735"/>
                <a:gd name="T95" fmla="*/ 598 h 669"/>
                <a:gd name="T96" fmla="*/ 710 w 735"/>
                <a:gd name="T97" fmla="*/ 600 h 669"/>
                <a:gd name="T98" fmla="*/ 540 w 735"/>
                <a:gd name="T99" fmla="*/ 656 h 669"/>
                <a:gd name="T100" fmla="*/ 26 w 735"/>
                <a:gd name="T101" fmla="*/ 656 h 669"/>
                <a:gd name="T102" fmla="*/ 2 w 735"/>
                <a:gd name="T103" fmla="*/ 280 h 669"/>
                <a:gd name="T104" fmla="*/ 78 w 735"/>
                <a:gd name="T105" fmla="*/ 234 h 669"/>
                <a:gd name="T106" fmla="*/ 36 w 735"/>
                <a:gd name="T107" fmla="*/ 104 h 669"/>
                <a:gd name="T108" fmla="*/ 136 w 735"/>
                <a:gd name="T109" fmla="*/ 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669">
                  <a:moveTo>
                    <a:pt x="82" y="568"/>
                  </a:moveTo>
                  <a:lnTo>
                    <a:pt x="483" y="568"/>
                  </a:lnTo>
                  <a:lnTo>
                    <a:pt x="488" y="570"/>
                  </a:lnTo>
                  <a:lnTo>
                    <a:pt x="494" y="572"/>
                  </a:lnTo>
                  <a:lnTo>
                    <a:pt x="498" y="575"/>
                  </a:lnTo>
                  <a:lnTo>
                    <a:pt x="500" y="580"/>
                  </a:lnTo>
                  <a:lnTo>
                    <a:pt x="500" y="585"/>
                  </a:lnTo>
                  <a:lnTo>
                    <a:pt x="500" y="591"/>
                  </a:lnTo>
                  <a:lnTo>
                    <a:pt x="498" y="594"/>
                  </a:lnTo>
                  <a:lnTo>
                    <a:pt x="494" y="598"/>
                  </a:lnTo>
                  <a:lnTo>
                    <a:pt x="488" y="601"/>
                  </a:lnTo>
                  <a:lnTo>
                    <a:pt x="483" y="602"/>
                  </a:lnTo>
                  <a:lnTo>
                    <a:pt x="82" y="602"/>
                  </a:lnTo>
                  <a:lnTo>
                    <a:pt x="77" y="601"/>
                  </a:lnTo>
                  <a:lnTo>
                    <a:pt x="73" y="598"/>
                  </a:lnTo>
                  <a:lnTo>
                    <a:pt x="69" y="594"/>
                  </a:lnTo>
                  <a:lnTo>
                    <a:pt x="67" y="591"/>
                  </a:lnTo>
                  <a:lnTo>
                    <a:pt x="67" y="585"/>
                  </a:lnTo>
                  <a:lnTo>
                    <a:pt x="67" y="580"/>
                  </a:lnTo>
                  <a:lnTo>
                    <a:pt x="69" y="575"/>
                  </a:lnTo>
                  <a:lnTo>
                    <a:pt x="73" y="572"/>
                  </a:lnTo>
                  <a:lnTo>
                    <a:pt x="77" y="570"/>
                  </a:lnTo>
                  <a:lnTo>
                    <a:pt x="82" y="568"/>
                  </a:lnTo>
                  <a:close/>
                  <a:moveTo>
                    <a:pt x="701" y="343"/>
                  </a:moveTo>
                  <a:lnTo>
                    <a:pt x="567" y="395"/>
                  </a:lnTo>
                  <a:lnTo>
                    <a:pt x="567" y="507"/>
                  </a:lnTo>
                  <a:lnTo>
                    <a:pt x="701" y="560"/>
                  </a:lnTo>
                  <a:lnTo>
                    <a:pt x="701" y="343"/>
                  </a:lnTo>
                  <a:close/>
                  <a:moveTo>
                    <a:pt x="116" y="335"/>
                  </a:moveTo>
                  <a:lnTo>
                    <a:pt x="111" y="335"/>
                  </a:lnTo>
                  <a:lnTo>
                    <a:pt x="106" y="338"/>
                  </a:lnTo>
                  <a:lnTo>
                    <a:pt x="103" y="342"/>
                  </a:lnTo>
                  <a:lnTo>
                    <a:pt x="101" y="346"/>
                  </a:lnTo>
                  <a:lnTo>
                    <a:pt x="99" y="351"/>
                  </a:lnTo>
                  <a:lnTo>
                    <a:pt x="101" y="356"/>
                  </a:lnTo>
                  <a:lnTo>
                    <a:pt x="103" y="361"/>
                  </a:lnTo>
                  <a:lnTo>
                    <a:pt x="106" y="365"/>
                  </a:lnTo>
                  <a:lnTo>
                    <a:pt x="111" y="367"/>
                  </a:lnTo>
                  <a:lnTo>
                    <a:pt x="116" y="368"/>
                  </a:lnTo>
                  <a:lnTo>
                    <a:pt x="122" y="367"/>
                  </a:lnTo>
                  <a:lnTo>
                    <a:pt x="126" y="365"/>
                  </a:lnTo>
                  <a:lnTo>
                    <a:pt x="129" y="361"/>
                  </a:lnTo>
                  <a:lnTo>
                    <a:pt x="132" y="356"/>
                  </a:lnTo>
                  <a:lnTo>
                    <a:pt x="133" y="351"/>
                  </a:lnTo>
                  <a:lnTo>
                    <a:pt x="132" y="346"/>
                  </a:lnTo>
                  <a:lnTo>
                    <a:pt x="129" y="342"/>
                  </a:lnTo>
                  <a:lnTo>
                    <a:pt x="126" y="338"/>
                  </a:lnTo>
                  <a:lnTo>
                    <a:pt x="122" y="335"/>
                  </a:lnTo>
                  <a:lnTo>
                    <a:pt x="116" y="335"/>
                  </a:lnTo>
                  <a:close/>
                  <a:moveTo>
                    <a:pt x="216" y="301"/>
                  </a:moveTo>
                  <a:lnTo>
                    <a:pt x="221" y="303"/>
                  </a:lnTo>
                  <a:lnTo>
                    <a:pt x="226" y="305"/>
                  </a:lnTo>
                  <a:lnTo>
                    <a:pt x="230" y="308"/>
                  </a:lnTo>
                  <a:lnTo>
                    <a:pt x="232" y="313"/>
                  </a:lnTo>
                  <a:lnTo>
                    <a:pt x="233" y="318"/>
                  </a:lnTo>
                  <a:lnTo>
                    <a:pt x="232" y="323"/>
                  </a:lnTo>
                  <a:lnTo>
                    <a:pt x="230" y="327"/>
                  </a:lnTo>
                  <a:lnTo>
                    <a:pt x="226" y="331"/>
                  </a:lnTo>
                  <a:lnTo>
                    <a:pt x="221" y="334"/>
                  </a:lnTo>
                  <a:lnTo>
                    <a:pt x="216" y="335"/>
                  </a:lnTo>
                  <a:lnTo>
                    <a:pt x="211" y="334"/>
                  </a:lnTo>
                  <a:lnTo>
                    <a:pt x="207" y="331"/>
                  </a:lnTo>
                  <a:lnTo>
                    <a:pt x="203" y="327"/>
                  </a:lnTo>
                  <a:lnTo>
                    <a:pt x="200" y="323"/>
                  </a:lnTo>
                  <a:lnTo>
                    <a:pt x="200" y="318"/>
                  </a:lnTo>
                  <a:lnTo>
                    <a:pt x="200" y="313"/>
                  </a:lnTo>
                  <a:lnTo>
                    <a:pt x="203" y="308"/>
                  </a:lnTo>
                  <a:lnTo>
                    <a:pt x="207" y="305"/>
                  </a:lnTo>
                  <a:lnTo>
                    <a:pt x="211" y="303"/>
                  </a:lnTo>
                  <a:lnTo>
                    <a:pt x="216" y="301"/>
                  </a:lnTo>
                  <a:close/>
                  <a:moveTo>
                    <a:pt x="116" y="301"/>
                  </a:moveTo>
                  <a:lnTo>
                    <a:pt x="136" y="305"/>
                  </a:lnTo>
                  <a:lnTo>
                    <a:pt x="152" y="316"/>
                  </a:lnTo>
                  <a:lnTo>
                    <a:pt x="162" y="331"/>
                  </a:lnTo>
                  <a:lnTo>
                    <a:pt x="166" y="351"/>
                  </a:lnTo>
                  <a:lnTo>
                    <a:pt x="162" y="371"/>
                  </a:lnTo>
                  <a:lnTo>
                    <a:pt x="152" y="386"/>
                  </a:lnTo>
                  <a:lnTo>
                    <a:pt x="136" y="398"/>
                  </a:lnTo>
                  <a:lnTo>
                    <a:pt x="116" y="402"/>
                  </a:lnTo>
                  <a:lnTo>
                    <a:pt x="97" y="398"/>
                  </a:lnTo>
                  <a:lnTo>
                    <a:pt x="81" y="386"/>
                  </a:lnTo>
                  <a:lnTo>
                    <a:pt x="70" y="371"/>
                  </a:lnTo>
                  <a:lnTo>
                    <a:pt x="67" y="351"/>
                  </a:lnTo>
                  <a:lnTo>
                    <a:pt x="70" y="331"/>
                  </a:lnTo>
                  <a:lnTo>
                    <a:pt x="81" y="316"/>
                  </a:lnTo>
                  <a:lnTo>
                    <a:pt x="97" y="305"/>
                  </a:lnTo>
                  <a:lnTo>
                    <a:pt x="116" y="301"/>
                  </a:lnTo>
                  <a:close/>
                  <a:moveTo>
                    <a:pt x="67" y="269"/>
                  </a:moveTo>
                  <a:lnTo>
                    <a:pt x="53" y="271"/>
                  </a:lnTo>
                  <a:lnTo>
                    <a:pt x="43" y="278"/>
                  </a:lnTo>
                  <a:lnTo>
                    <a:pt x="35" y="288"/>
                  </a:lnTo>
                  <a:lnTo>
                    <a:pt x="32" y="301"/>
                  </a:lnTo>
                  <a:lnTo>
                    <a:pt x="32" y="602"/>
                  </a:lnTo>
                  <a:lnTo>
                    <a:pt x="35" y="615"/>
                  </a:lnTo>
                  <a:lnTo>
                    <a:pt x="43" y="626"/>
                  </a:lnTo>
                  <a:lnTo>
                    <a:pt x="53" y="632"/>
                  </a:lnTo>
                  <a:lnTo>
                    <a:pt x="67" y="635"/>
                  </a:lnTo>
                  <a:lnTo>
                    <a:pt x="500" y="635"/>
                  </a:lnTo>
                  <a:lnTo>
                    <a:pt x="513" y="632"/>
                  </a:lnTo>
                  <a:lnTo>
                    <a:pt x="524" y="626"/>
                  </a:lnTo>
                  <a:lnTo>
                    <a:pt x="532" y="615"/>
                  </a:lnTo>
                  <a:lnTo>
                    <a:pt x="534" y="602"/>
                  </a:lnTo>
                  <a:lnTo>
                    <a:pt x="534" y="301"/>
                  </a:lnTo>
                  <a:lnTo>
                    <a:pt x="532" y="288"/>
                  </a:lnTo>
                  <a:lnTo>
                    <a:pt x="524" y="278"/>
                  </a:lnTo>
                  <a:lnTo>
                    <a:pt x="513" y="271"/>
                  </a:lnTo>
                  <a:lnTo>
                    <a:pt x="500" y="269"/>
                  </a:lnTo>
                  <a:lnTo>
                    <a:pt x="67" y="269"/>
                  </a:lnTo>
                  <a:close/>
                  <a:moveTo>
                    <a:pt x="283" y="199"/>
                  </a:moveTo>
                  <a:lnTo>
                    <a:pt x="271" y="217"/>
                  </a:lnTo>
                  <a:lnTo>
                    <a:pt x="254" y="234"/>
                  </a:lnTo>
                  <a:lnTo>
                    <a:pt x="312" y="234"/>
                  </a:lnTo>
                  <a:lnTo>
                    <a:pt x="296" y="217"/>
                  </a:lnTo>
                  <a:lnTo>
                    <a:pt x="283" y="199"/>
                  </a:lnTo>
                  <a:close/>
                  <a:moveTo>
                    <a:pt x="401" y="101"/>
                  </a:moveTo>
                  <a:lnTo>
                    <a:pt x="414" y="104"/>
                  </a:lnTo>
                  <a:lnTo>
                    <a:pt x="424" y="110"/>
                  </a:lnTo>
                  <a:lnTo>
                    <a:pt x="431" y="122"/>
                  </a:lnTo>
                  <a:lnTo>
                    <a:pt x="433" y="135"/>
                  </a:lnTo>
                  <a:lnTo>
                    <a:pt x="431" y="147"/>
                  </a:lnTo>
                  <a:lnTo>
                    <a:pt x="424" y="159"/>
                  </a:lnTo>
                  <a:lnTo>
                    <a:pt x="414" y="165"/>
                  </a:lnTo>
                  <a:lnTo>
                    <a:pt x="401" y="168"/>
                  </a:lnTo>
                  <a:lnTo>
                    <a:pt x="388" y="165"/>
                  </a:lnTo>
                  <a:lnTo>
                    <a:pt x="377" y="159"/>
                  </a:lnTo>
                  <a:lnTo>
                    <a:pt x="369" y="147"/>
                  </a:lnTo>
                  <a:lnTo>
                    <a:pt x="367" y="135"/>
                  </a:lnTo>
                  <a:lnTo>
                    <a:pt x="369" y="122"/>
                  </a:lnTo>
                  <a:lnTo>
                    <a:pt x="377" y="110"/>
                  </a:lnTo>
                  <a:lnTo>
                    <a:pt x="388" y="104"/>
                  </a:lnTo>
                  <a:lnTo>
                    <a:pt x="401" y="101"/>
                  </a:lnTo>
                  <a:close/>
                  <a:moveTo>
                    <a:pt x="166" y="101"/>
                  </a:moveTo>
                  <a:lnTo>
                    <a:pt x="179" y="104"/>
                  </a:lnTo>
                  <a:lnTo>
                    <a:pt x="190" y="110"/>
                  </a:lnTo>
                  <a:lnTo>
                    <a:pt x="198" y="122"/>
                  </a:lnTo>
                  <a:lnTo>
                    <a:pt x="200" y="135"/>
                  </a:lnTo>
                  <a:lnTo>
                    <a:pt x="198" y="147"/>
                  </a:lnTo>
                  <a:lnTo>
                    <a:pt x="190" y="159"/>
                  </a:lnTo>
                  <a:lnTo>
                    <a:pt x="179" y="165"/>
                  </a:lnTo>
                  <a:lnTo>
                    <a:pt x="166" y="168"/>
                  </a:lnTo>
                  <a:lnTo>
                    <a:pt x="153" y="165"/>
                  </a:lnTo>
                  <a:lnTo>
                    <a:pt x="143" y="159"/>
                  </a:lnTo>
                  <a:lnTo>
                    <a:pt x="136" y="147"/>
                  </a:lnTo>
                  <a:lnTo>
                    <a:pt x="133" y="135"/>
                  </a:lnTo>
                  <a:lnTo>
                    <a:pt x="136" y="122"/>
                  </a:lnTo>
                  <a:lnTo>
                    <a:pt x="143" y="110"/>
                  </a:lnTo>
                  <a:lnTo>
                    <a:pt x="153" y="104"/>
                  </a:lnTo>
                  <a:lnTo>
                    <a:pt x="166" y="101"/>
                  </a:lnTo>
                  <a:close/>
                  <a:moveTo>
                    <a:pt x="401" y="34"/>
                  </a:moveTo>
                  <a:lnTo>
                    <a:pt x="373" y="38"/>
                  </a:lnTo>
                  <a:lnTo>
                    <a:pt x="350" y="47"/>
                  </a:lnTo>
                  <a:lnTo>
                    <a:pt x="330" y="63"/>
                  </a:lnTo>
                  <a:lnTo>
                    <a:pt x="314" y="84"/>
                  </a:lnTo>
                  <a:lnTo>
                    <a:pt x="304" y="107"/>
                  </a:lnTo>
                  <a:lnTo>
                    <a:pt x="300" y="135"/>
                  </a:lnTo>
                  <a:lnTo>
                    <a:pt x="304" y="161"/>
                  </a:lnTo>
                  <a:lnTo>
                    <a:pt x="314" y="185"/>
                  </a:lnTo>
                  <a:lnTo>
                    <a:pt x="330" y="206"/>
                  </a:lnTo>
                  <a:lnTo>
                    <a:pt x="350" y="221"/>
                  </a:lnTo>
                  <a:lnTo>
                    <a:pt x="373" y="231"/>
                  </a:lnTo>
                  <a:lnTo>
                    <a:pt x="401" y="234"/>
                  </a:lnTo>
                  <a:lnTo>
                    <a:pt x="427" y="231"/>
                  </a:lnTo>
                  <a:lnTo>
                    <a:pt x="450" y="221"/>
                  </a:lnTo>
                  <a:lnTo>
                    <a:pt x="471" y="206"/>
                  </a:lnTo>
                  <a:lnTo>
                    <a:pt x="487" y="185"/>
                  </a:lnTo>
                  <a:lnTo>
                    <a:pt x="496" y="161"/>
                  </a:lnTo>
                  <a:lnTo>
                    <a:pt x="500" y="135"/>
                  </a:lnTo>
                  <a:lnTo>
                    <a:pt x="496" y="107"/>
                  </a:lnTo>
                  <a:lnTo>
                    <a:pt x="487" y="84"/>
                  </a:lnTo>
                  <a:lnTo>
                    <a:pt x="471" y="63"/>
                  </a:lnTo>
                  <a:lnTo>
                    <a:pt x="450" y="47"/>
                  </a:lnTo>
                  <a:lnTo>
                    <a:pt x="427" y="38"/>
                  </a:lnTo>
                  <a:lnTo>
                    <a:pt x="401" y="34"/>
                  </a:lnTo>
                  <a:close/>
                  <a:moveTo>
                    <a:pt x="166" y="34"/>
                  </a:moveTo>
                  <a:lnTo>
                    <a:pt x="140" y="38"/>
                  </a:lnTo>
                  <a:lnTo>
                    <a:pt x="115" y="47"/>
                  </a:lnTo>
                  <a:lnTo>
                    <a:pt x="95" y="63"/>
                  </a:lnTo>
                  <a:lnTo>
                    <a:pt x="80" y="84"/>
                  </a:lnTo>
                  <a:lnTo>
                    <a:pt x="69" y="107"/>
                  </a:lnTo>
                  <a:lnTo>
                    <a:pt x="67" y="135"/>
                  </a:lnTo>
                  <a:lnTo>
                    <a:pt x="69" y="161"/>
                  </a:lnTo>
                  <a:lnTo>
                    <a:pt x="80" y="185"/>
                  </a:lnTo>
                  <a:lnTo>
                    <a:pt x="95" y="206"/>
                  </a:lnTo>
                  <a:lnTo>
                    <a:pt x="115" y="221"/>
                  </a:lnTo>
                  <a:lnTo>
                    <a:pt x="140" y="231"/>
                  </a:lnTo>
                  <a:lnTo>
                    <a:pt x="166" y="234"/>
                  </a:lnTo>
                  <a:lnTo>
                    <a:pt x="192" y="231"/>
                  </a:lnTo>
                  <a:lnTo>
                    <a:pt x="217" y="221"/>
                  </a:lnTo>
                  <a:lnTo>
                    <a:pt x="237" y="206"/>
                  </a:lnTo>
                  <a:lnTo>
                    <a:pt x="253" y="185"/>
                  </a:lnTo>
                  <a:lnTo>
                    <a:pt x="263" y="161"/>
                  </a:lnTo>
                  <a:lnTo>
                    <a:pt x="267" y="135"/>
                  </a:lnTo>
                  <a:lnTo>
                    <a:pt x="263" y="107"/>
                  </a:lnTo>
                  <a:lnTo>
                    <a:pt x="253" y="84"/>
                  </a:lnTo>
                  <a:lnTo>
                    <a:pt x="237" y="63"/>
                  </a:lnTo>
                  <a:lnTo>
                    <a:pt x="217" y="47"/>
                  </a:lnTo>
                  <a:lnTo>
                    <a:pt x="192" y="38"/>
                  </a:lnTo>
                  <a:lnTo>
                    <a:pt x="166" y="34"/>
                  </a:lnTo>
                  <a:close/>
                  <a:moveTo>
                    <a:pt x="166" y="0"/>
                  </a:moveTo>
                  <a:lnTo>
                    <a:pt x="195" y="4"/>
                  </a:lnTo>
                  <a:lnTo>
                    <a:pt x="222" y="13"/>
                  </a:lnTo>
                  <a:lnTo>
                    <a:pt x="246" y="28"/>
                  </a:lnTo>
                  <a:lnTo>
                    <a:pt x="267" y="47"/>
                  </a:lnTo>
                  <a:lnTo>
                    <a:pt x="283" y="70"/>
                  </a:lnTo>
                  <a:lnTo>
                    <a:pt x="300" y="47"/>
                  </a:lnTo>
                  <a:lnTo>
                    <a:pt x="319" y="28"/>
                  </a:lnTo>
                  <a:lnTo>
                    <a:pt x="344" y="13"/>
                  </a:lnTo>
                  <a:lnTo>
                    <a:pt x="371" y="4"/>
                  </a:lnTo>
                  <a:lnTo>
                    <a:pt x="401" y="0"/>
                  </a:lnTo>
                  <a:lnTo>
                    <a:pt x="431" y="4"/>
                  </a:lnTo>
                  <a:lnTo>
                    <a:pt x="460" y="15"/>
                  </a:lnTo>
                  <a:lnTo>
                    <a:pt x="483" y="30"/>
                  </a:lnTo>
                  <a:lnTo>
                    <a:pt x="504" y="51"/>
                  </a:lnTo>
                  <a:lnTo>
                    <a:pt x="520" y="76"/>
                  </a:lnTo>
                  <a:lnTo>
                    <a:pt x="530" y="104"/>
                  </a:lnTo>
                  <a:lnTo>
                    <a:pt x="534" y="135"/>
                  </a:lnTo>
                  <a:lnTo>
                    <a:pt x="530" y="164"/>
                  </a:lnTo>
                  <a:lnTo>
                    <a:pt x="521" y="190"/>
                  </a:lnTo>
                  <a:lnTo>
                    <a:pt x="507" y="214"/>
                  </a:lnTo>
                  <a:lnTo>
                    <a:pt x="488" y="234"/>
                  </a:lnTo>
                  <a:lnTo>
                    <a:pt x="500" y="234"/>
                  </a:lnTo>
                  <a:lnTo>
                    <a:pt x="521" y="238"/>
                  </a:lnTo>
                  <a:lnTo>
                    <a:pt x="540" y="248"/>
                  </a:lnTo>
                  <a:lnTo>
                    <a:pt x="554" y="262"/>
                  </a:lnTo>
                  <a:lnTo>
                    <a:pt x="564" y="280"/>
                  </a:lnTo>
                  <a:lnTo>
                    <a:pt x="567" y="301"/>
                  </a:lnTo>
                  <a:lnTo>
                    <a:pt x="567" y="360"/>
                  </a:lnTo>
                  <a:lnTo>
                    <a:pt x="710" y="303"/>
                  </a:lnTo>
                  <a:lnTo>
                    <a:pt x="710" y="304"/>
                  </a:lnTo>
                  <a:lnTo>
                    <a:pt x="714" y="301"/>
                  </a:lnTo>
                  <a:lnTo>
                    <a:pt x="718" y="301"/>
                  </a:lnTo>
                  <a:lnTo>
                    <a:pt x="723" y="303"/>
                  </a:lnTo>
                  <a:lnTo>
                    <a:pt x="727" y="305"/>
                  </a:lnTo>
                  <a:lnTo>
                    <a:pt x="731" y="308"/>
                  </a:lnTo>
                  <a:lnTo>
                    <a:pt x="733" y="313"/>
                  </a:lnTo>
                  <a:lnTo>
                    <a:pt x="735" y="318"/>
                  </a:lnTo>
                  <a:lnTo>
                    <a:pt x="735" y="585"/>
                  </a:lnTo>
                  <a:lnTo>
                    <a:pt x="733" y="591"/>
                  </a:lnTo>
                  <a:lnTo>
                    <a:pt x="731" y="594"/>
                  </a:lnTo>
                  <a:lnTo>
                    <a:pt x="727" y="598"/>
                  </a:lnTo>
                  <a:lnTo>
                    <a:pt x="723" y="601"/>
                  </a:lnTo>
                  <a:lnTo>
                    <a:pt x="718" y="602"/>
                  </a:lnTo>
                  <a:lnTo>
                    <a:pt x="714" y="601"/>
                  </a:lnTo>
                  <a:lnTo>
                    <a:pt x="710" y="600"/>
                  </a:lnTo>
                  <a:lnTo>
                    <a:pt x="710" y="600"/>
                  </a:lnTo>
                  <a:lnTo>
                    <a:pt x="567" y="543"/>
                  </a:lnTo>
                  <a:lnTo>
                    <a:pt x="567" y="602"/>
                  </a:lnTo>
                  <a:lnTo>
                    <a:pt x="564" y="623"/>
                  </a:lnTo>
                  <a:lnTo>
                    <a:pt x="554" y="642"/>
                  </a:lnTo>
                  <a:lnTo>
                    <a:pt x="540" y="656"/>
                  </a:lnTo>
                  <a:lnTo>
                    <a:pt x="521" y="665"/>
                  </a:lnTo>
                  <a:lnTo>
                    <a:pt x="500" y="669"/>
                  </a:lnTo>
                  <a:lnTo>
                    <a:pt x="67" y="669"/>
                  </a:lnTo>
                  <a:lnTo>
                    <a:pt x="44" y="665"/>
                  </a:lnTo>
                  <a:lnTo>
                    <a:pt x="26" y="656"/>
                  </a:lnTo>
                  <a:lnTo>
                    <a:pt x="12" y="642"/>
                  </a:lnTo>
                  <a:lnTo>
                    <a:pt x="2" y="623"/>
                  </a:lnTo>
                  <a:lnTo>
                    <a:pt x="0" y="602"/>
                  </a:lnTo>
                  <a:lnTo>
                    <a:pt x="0" y="301"/>
                  </a:lnTo>
                  <a:lnTo>
                    <a:pt x="2" y="280"/>
                  </a:lnTo>
                  <a:lnTo>
                    <a:pt x="12" y="262"/>
                  </a:lnTo>
                  <a:lnTo>
                    <a:pt x="26" y="248"/>
                  </a:lnTo>
                  <a:lnTo>
                    <a:pt x="44" y="238"/>
                  </a:lnTo>
                  <a:lnTo>
                    <a:pt x="67" y="234"/>
                  </a:lnTo>
                  <a:lnTo>
                    <a:pt x="78" y="234"/>
                  </a:lnTo>
                  <a:lnTo>
                    <a:pt x="59" y="214"/>
                  </a:lnTo>
                  <a:lnTo>
                    <a:pt x="44" y="190"/>
                  </a:lnTo>
                  <a:lnTo>
                    <a:pt x="35" y="164"/>
                  </a:lnTo>
                  <a:lnTo>
                    <a:pt x="32" y="135"/>
                  </a:lnTo>
                  <a:lnTo>
                    <a:pt x="36" y="104"/>
                  </a:lnTo>
                  <a:lnTo>
                    <a:pt x="46" y="76"/>
                  </a:lnTo>
                  <a:lnTo>
                    <a:pt x="61" y="51"/>
                  </a:lnTo>
                  <a:lnTo>
                    <a:pt x="82" y="30"/>
                  </a:lnTo>
                  <a:lnTo>
                    <a:pt x="107" y="15"/>
                  </a:lnTo>
                  <a:lnTo>
                    <a:pt x="136" y="4"/>
                  </a:lnTo>
                  <a:lnTo>
                    <a:pt x="166"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sz="1600"/>
            </a:p>
          </p:txBody>
        </p:sp>
        <p:sp>
          <p:nvSpPr>
            <p:cNvPr id="20" name="Rectangle 19"/>
            <p:cNvSpPr/>
            <p:nvPr/>
          </p:nvSpPr>
          <p:spPr>
            <a:xfrm>
              <a:off x="12052810" y="7295153"/>
              <a:ext cx="866326" cy="291253"/>
            </a:xfrm>
            <a:prstGeom prst="rect">
              <a:avLst/>
            </a:prstGeom>
          </p:spPr>
          <p:txBody>
            <a:bodyPr wrap="square">
              <a:spAutoFit/>
            </a:bodyPr>
            <a:lstStyle/>
            <a:p>
              <a:pPr algn="ctr"/>
              <a:r>
                <a:rPr lang="en-US" altLang="zh-CN" sz="1200" smtClean="0">
                  <a:solidFill>
                    <a:schemeClr val="bg1"/>
                  </a:solidFill>
                  <a:ea typeface="Lato Light" panose="020F0502020204030203" pitchFamily="34" charset="0"/>
                  <a:cs typeface="Lato Light" panose="020F0502020204030203" pitchFamily="34" charset="0"/>
                </a:rPr>
                <a:t>Simple</a:t>
              </a:r>
              <a:endParaRPr lang="zh-CN" altLang="en-US" sz="1200">
                <a:solidFill>
                  <a:schemeClr val="bg1"/>
                </a:solidFill>
              </a:endParaRPr>
            </a:p>
          </p:txBody>
        </p:sp>
      </p:grpSp>
      <p:grpSp>
        <p:nvGrpSpPr>
          <p:cNvPr id="12" name="Group 11"/>
          <p:cNvGrpSpPr/>
          <p:nvPr/>
        </p:nvGrpSpPr>
        <p:grpSpPr>
          <a:xfrm>
            <a:off x="13329426" y="6647624"/>
            <a:ext cx="1061159" cy="1061159"/>
            <a:chOff x="13329426" y="6647624"/>
            <a:chExt cx="1061159" cy="1061159"/>
          </a:xfrm>
        </p:grpSpPr>
        <p:sp>
          <p:nvSpPr>
            <p:cNvPr id="22" name="Rectangle 21"/>
            <p:cNvSpPr/>
            <p:nvPr/>
          </p:nvSpPr>
          <p:spPr>
            <a:xfrm>
              <a:off x="13329426" y="6647624"/>
              <a:ext cx="1061159" cy="1061159"/>
            </a:xfrm>
            <a:prstGeom prst="rect">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23" name="Freeform 67"/>
            <p:cNvSpPr>
              <a:spLocks noEditPoints="1"/>
            </p:cNvSpPr>
            <p:nvPr/>
          </p:nvSpPr>
          <p:spPr bwMode="auto">
            <a:xfrm>
              <a:off x="13686856" y="6874111"/>
              <a:ext cx="346168" cy="346594"/>
            </a:xfrm>
            <a:custGeom>
              <a:avLst/>
              <a:gdLst>
                <a:gd name="T0" fmla="*/ 540 w 809"/>
                <a:gd name="T1" fmla="*/ 664 h 810"/>
                <a:gd name="T2" fmla="*/ 551 w 809"/>
                <a:gd name="T3" fmla="*/ 675 h 810"/>
                <a:gd name="T4" fmla="*/ 549 w 809"/>
                <a:gd name="T5" fmla="*/ 692 h 810"/>
                <a:gd name="T6" fmla="*/ 533 w 809"/>
                <a:gd name="T7" fmla="*/ 699 h 810"/>
                <a:gd name="T8" fmla="*/ 264 w 809"/>
                <a:gd name="T9" fmla="*/ 696 h 810"/>
                <a:gd name="T10" fmla="*/ 258 w 809"/>
                <a:gd name="T11" fmla="*/ 681 h 810"/>
                <a:gd name="T12" fmla="*/ 264 w 809"/>
                <a:gd name="T13" fmla="*/ 666 h 810"/>
                <a:gd name="T14" fmla="*/ 276 w 809"/>
                <a:gd name="T15" fmla="*/ 589 h 810"/>
                <a:gd name="T16" fmla="*/ 471 w 809"/>
                <a:gd name="T17" fmla="*/ 593 h 810"/>
                <a:gd name="T18" fmla="*/ 478 w 809"/>
                <a:gd name="T19" fmla="*/ 607 h 810"/>
                <a:gd name="T20" fmla="*/ 471 w 809"/>
                <a:gd name="T21" fmla="*/ 622 h 810"/>
                <a:gd name="T22" fmla="*/ 276 w 809"/>
                <a:gd name="T23" fmla="*/ 626 h 810"/>
                <a:gd name="T24" fmla="*/ 261 w 809"/>
                <a:gd name="T25" fmla="*/ 618 h 810"/>
                <a:gd name="T26" fmla="*/ 258 w 809"/>
                <a:gd name="T27" fmla="*/ 602 h 810"/>
                <a:gd name="T28" fmla="*/ 270 w 809"/>
                <a:gd name="T29" fmla="*/ 590 h 810"/>
                <a:gd name="T30" fmla="*/ 183 w 809"/>
                <a:gd name="T31" fmla="*/ 773 h 810"/>
                <a:gd name="T32" fmla="*/ 183 w 809"/>
                <a:gd name="T33" fmla="*/ 552 h 810"/>
                <a:gd name="T34" fmla="*/ 689 w 809"/>
                <a:gd name="T35" fmla="*/ 341 h 810"/>
                <a:gd name="T36" fmla="*/ 697 w 809"/>
                <a:gd name="T37" fmla="*/ 382 h 810"/>
                <a:gd name="T38" fmla="*/ 663 w 809"/>
                <a:gd name="T39" fmla="*/ 404 h 810"/>
                <a:gd name="T40" fmla="*/ 629 w 809"/>
                <a:gd name="T41" fmla="*/ 382 h 810"/>
                <a:gd name="T42" fmla="*/ 637 w 809"/>
                <a:gd name="T43" fmla="*/ 341 h 810"/>
                <a:gd name="T44" fmla="*/ 553 w 809"/>
                <a:gd name="T45" fmla="*/ 331 h 810"/>
                <a:gd name="T46" fmla="*/ 585 w 809"/>
                <a:gd name="T47" fmla="*/ 353 h 810"/>
                <a:gd name="T48" fmla="*/ 578 w 809"/>
                <a:gd name="T49" fmla="*/ 394 h 810"/>
                <a:gd name="T50" fmla="*/ 538 w 809"/>
                <a:gd name="T51" fmla="*/ 402 h 810"/>
                <a:gd name="T52" fmla="*/ 515 w 809"/>
                <a:gd name="T53" fmla="*/ 368 h 810"/>
                <a:gd name="T54" fmla="*/ 538 w 809"/>
                <a:gd name="T55" fmla="*/ 334 h 810"/>
                <a:gd name="T56" fmla="*/ 86 w 809"/>
                <a:gd name="T57" fmla="*/ 262 h 810"/>
                <a:gd name="T58" fmla="*/ 40 w 809"/>
                <a:gd name="T59" fmla="*/ 307 h 810"/>
                <a:gd name="T60" fmla="*/ 40 w 809"/>
                <a:gd name="T61" fmla="*/ 649 h 810"/>
                <a:gd name="T62" fmla="*/ 86 w 809"/>
                <a:gd name="T63" fmla="*/ 696 h 810"/>
                <a:gd name="T64" fmla="*/ 147 w 809"/>
                <a:gd name="T65" fmla="*/ 552 h 810"/>
                <a:gd name="T66" fmla="*/ 169 w 809"/>
                <a:gd name="T67" fmla="*/ 518 h 810"/>
                <a:gd name="T68" fmla="*/ 640 w 809"/>
                <a:gd name="T69" fmla="*/ 518 h 810"/>
                <a:gd name="T70" fmla="*/ 663 w 809"/>
                <a:gd name="T71" fmla="*/ 552 h 810"/>
                <a:gd name="T72" fmla="*/ 723 w 809"/>
                <a:gd name="T73" fmla="*/ 696 h 810"/>
                <a:gd name="T74" fmla="*/ 769 w 809"/>
                <a:gd name="T75" fmla="*/ 649 h 810"/>
                <a:gd name="T76" fmla="*/ 769 w 809"/>
                <a:gd name="T77" fmla="*/ 307 h 810"/>
                <a:gd name="T78" fmla="*/ 723 w 809"/>
                <a:gd name="T79" fmla="*/ 262 h 810"/>
                <a:gd name="T80" fmla="*/ 183 w 809"/>
                <a:gd name="T81" fmla="*/ 36 h 810"/>
                <a:gd name="T82" fmla="*/ 626 w 809"/>
                <a:gd name="T83" fmla="*/ 36 h 810"/>
                <a:gd name="T84" fmla="*/ 626 w 809"/>
                <a:gd name="T85" fmla="*/ 0 h 810"/>
                <a:gd name="T86" fmla="*/ 660 w 809"/>
                <a:gd name="T87" fmla="*/ 22 h 810"/>
                <a:gd name="T88" fmla="*/ 699 w 809"/>
                <a:gd name="T89" fmla="*/ 221 h 810"/>
                <a:gd name="T90" fmla="*/ 778 w 809"/>
                <a:gd name="T91" fmla="*/ 252 h 810"/>
                <a:gd name="T92" fmla="*/ 809 w 809"/>
                <a:gd name="T93" fmla="*/ 331 h 810"/>
                <a:gd name="T94" fmla="*/ 795 w 809"/>
                <a:gd name="T95" fmla="*/ 682 h 810"/>
                <a:gd name="T96" fmla="*/ 730 w 809"/>
                <a:gd name="T97" fmla="*/ 733 h 810"/>
                <a:gd name="T98" fmla="*/ 663 w 809"/>
                <a:gd name="T99" fmla="*/ 773 h 810"/>
                <a:gd name="T100" fmla="*/ 640 w 809"/>
                <a:gd name="T101" fmla="*/ 808 h 810"/>
                <a:gd name="T102" fmla="*/ 169 w 809"/>
                <a:gd name="T103" fmla="*/ 808 h 810"/>
                <a:gd name="T104" fmla="*/ 147 w 809"/>
                <a:gd name="T105" fmla="*/ 773 h 810"/>
                <a:gd name="T106" fmla="*/ 81 w 809"/>
                <a:gd name="T107" fmla="*/ 733 h 810"/>
                <a:gd name="T108" fmla="*/ 14 w 809"/>
                <a:gd name="T109" fmla="*/ 682 h 810"/>
                <a:gd name="T110" fmla="*/ 0 w 809"/>
                <a:gd name="T111" fmla="*/ 331 h 810"/>
                <a:gd name="T112" fmla="*/ 31 w 809"/>
                <a:gd name="T113" fmla="*/ 252 h 810"/>
                <a:gd name="T114" fmla="*/ 110 w 809"/>
                <a:gd name="T115" fmla="*/ 221 h 810"/>
                <a:gd name="T116" fmla="*/ 149 w 809"/>
                <a:gd name="T117" fmla="*/ 22 h 810"/>
                <a:gd name="T118" fmla="*/ 183 w 809"/>
                <a:gd name="T11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9" h="810">
                  <a:moveTo>
                    <a:pt x="276" y="662"/>
                  </a:moveTo>
                  <a:lnTo>
                    <a:pt x="533" y="662"/>
                  </a:lnTo>
                  <a:lnTo>
                    <a:pt x="540" y="664"/>
                  </a:lnTo>
                  <a:lnTo>
                    <a:pt x="545" y="666"/>
                  </a:lnTo>
                  <a:lnTo>
                    <a:pt x="549" y="670"/>
                  </a:lnTo>
                  <a:lnTo>
                    <a:pt x="551" y="675"/>
                  </a:lnTo>
                  <a:lnTo>
                    <a:pt x="553" y="681"/>
                  </a:lnTo>
                  <a:lnTo>
                    <a:pt x="551" y="687"/>
                  </a:lnTo>
                  <a:lnTo>
                    <a:pt x="549" y="692"/>
                  </a:lnTo>
                  <a:lnTo>
                    <a:pt x="545" y="696"/>
                  </a:lnTo>
                  <a:lnTo>
                    <a:pt x="540" y="699"/>
                  </a:lnTo>
                  <a:lnTo>
                    <a:pt x="533" y="699"/>
                  </a:lnTo>
                  <a:lnTo>
                    <a:pt x="276" y="699"/>
                  </a:lnTo>
                  <a:lnTo>
                    <a:pt x="270" y="699"/>
                  </a:lnTo>
                  <a:lnTo>
                    <a:pt x="264" y="696"/>
                  </a:lnTo>
                  <a:lnTo>
                    <a:pt x="261" y="692"/>
                  </a:lnTo>
                  <a:lnTo>
                    <a:pt x="258" y="687"/>
                  </a:lnTo>
                  <a:lnTo>
                    <a:pt x="258" y="681"/>
                  </a:lnTo>
                  <a:lnTo>
                    <a:pt x="258" y="675"/>
                  </a:lnTo>
                  <a:lnTo>
                    <a:pt x="261" y="670"/>
                  </a:lnTo>
                  <a:lnTo>
                    <a:pt x="264" y="666"/>
                  </a:lnTo>
                  <a:lnTo>
                    <a:pt x="270" y="664"/>
                  </a:lnTo>
                  <a:lnTo>
                    <a:pt x="276" y="662"/>
                  </a:lnTo>
                  <a:close/>
                  <a:moveTo>
                    <a:pt x="276" y="589"/>
                  </a:moveTo>
                  <a:lnTo>
                    <a:pt x="460" y="589"/>
                  </a:lnTo>
                  <a:lnTo>
                    <a:pt x="466" y="590"/>
                  </a:lnTo>
                  <a:lnTo>
                    <a:pt x="471" y="593"/>
                  </a:lnTo>
                  <a:lnTo>
                    <a:pt x="475" y="597"/>
                  </a:lnTo>
                  <a:lnTo>
                    <a:pt x="478" y="602"/>
                  </a:lnTo>
                  <a:lnTo>
                    <a:pt x="478" y="607"/>
                  </a:lnTo>
                  <a:lnTo>
                    <a:pt x="478" y="614"/>
                  </a:lnTo>
                  <a:lnTo>
                    <a:pt x="475" y="618"/>
                  </a:lnTo>
                  <a:lnTo>
                    <a:pt x="471" y="622"/>
                  </a:lnTo>
                  <a:lnTo>
                    <a:pt x="466" y="624"/>
                  </a:lnTo>
                  <a:lnTo>
                    <a:pt x="460" y="626"/>
                  </a:lnTo>
                  <a:lnTo>
                    <a:pt x="276" y="626"/>
                  </a:lnTo>
                  <a:lnTo>
                    <a:pt x="270" y="624"/>
                  </a:lnTo>
                  <a:lnTo>
                    <a:pt x="264" y="622"/>
                  </a:lnTo>
                  <a:lnTo>
                    <a:pt x="261" y="618"/>
                  </a:lnTo>
                  <a:lnTo>
                    <a:pt x="258" y="614"/>
                  </a:lnTo>
                  <a:lnTo>
                    <a:pt x="258" y="607"/>
                  </a:lnTo>
                  <a:lnTo>
                    <a:pt x="258" y="602"/>
                  </a:lnTo>
                  <a:lnTo>
                    <a:pt x="261" y="597"/>
                  </a:lnTo>
                  <a:lnTo>
                    <a:pt x="264" y="593"/>
                  </a:lnTo>
                  <a:lnTo>
                    <a:pt x="270" y="590"/>
                  </a:lnTo>
                  <a:lnTo>
                    <a:pt x="276" y="589"/>
                  </a:lnTo>
                  <a:close/>
                  <a:moveTo>
                    <a:pt x="183" y="552"/>
                  </a:moveTo>
                  <a:lnTo>
                    <a:pt x="183" y="773"/>
                  </a:lnTo>
                  <a:lnTo>
                    <a:pt x="626" y="773"/>
                  </a:lnTo>
                  <a:lnTo>
                    <a:pt x="626" y="552"/>
                  </a:lnTo>
                  <a:lnTo>
                    <a:pt x="183" y="552"/>
                  </a:lnTo>
                  <a:close/>
                  <a:moveTo>
                    <a:pt x="663" y="331"/>
                  </a:moveTo>
                  <a:lnTo>
                    <a:pt x="677" y="334"/>
                  </a:lnTo>
                  <a:lnTo>
                    <a:pt x="689" y="341"/>
                  </a:lnTo>
                  <a:lnTo>
                    <a:pt x="697" y="353"/>
                  </a:lnTo>
                  <a:lnTo>
                    <a:pt x="699" y="368"/>
                  </a:lnTo>
                  <a:lnTo>
                    <a:pt x="697" y="382"/>
                  </a:lnTo>
                  <a:lnTo>
                    <a:pt x="689" y="394"/>
                  </a:lnTo>
                  <a:lnTo>
                    <a:pt x="677" y="402"/>
                  </a:lnTo>
                  <a:lnTo>
                    <a:pt x="663" y="404"/>
                  </a:lnTo>
                  <a:lnTo>
                    <a:pt x="648" y="402"/>
                  </a:lnTo>
                  <a:lnTo>
                    <a:pt x="637" y="394"/>
                  </a:lnTo>
                  <a:lnTo>
                    <a:pt x="629" y="382"/>
                  </a:lnTo>
                  <a:lnTo>
                    <a:pt x="626" y="368"/>
                  </a:lnTo>
                  <a:lnTo>
                    <a:pt x="629" y="353"/>
                  </a:lnTo>
                  <a:lnTo>
                    <a:pt x="637" y="341"/>
                  </a:lnTo>
                  <a:lnTo>
                    <a:pt x="648" y="334"/>
                  </a:lnTo>
                  <a:lnTo>
                    <a:pt x="663" y="331"/>
                  </a:lnTo>
                  <a:close/>
                  <a:moveTo>
                    <a:pt x="553" y="331"/>
                  </a:moveTo>
                  <a:lnTo>
                    <a:pt x="567" y="334"/>
                  </a:lnTo>
                  <a:lnTo>
                    <a:pt x="578" y="341"/>
                  </a:lnTo>
                  <a:lnTo>
                    <a:pt x="585" y="353"/>
                  </a:lnTo>
                  <a:lnTo>
                    <a:pt x="589" y="368"/>
                  </a:lnTo>
                  <a:lnTo>
                    <a:pt x="585" y="382"/>
                  </a:lnTo>
                  <a:lnTo>
                    <a:pt x="578" y="394"/>
                  </a:lnTo>
                  <a:lnTo>
                    <a:pt x="567" y="402"/>
                  </a:lnTo>
                  <a:lnTo>
                    <a:pt x="553" y="404"/>
                  </a:lnTo>
                  <a:lnTo>
                    <a:pt x="538" y="402"/>
                  </a:lnTo>
                  <a:lnTo>
                    <a:pt x="526" y="394"/>
                  </a:lnTo>
                  <a:lnTo>
                    <a:pt x="519" y="382"/>
                  </a:lnTo>
                  <a:lnTo>
                    <a:pt x="515" y="368"/>
                  </a:lnTo>
                  <a:lnTo>
                    <a:pt x="519" y="353"/>
                  </a:lnTo>
                  <a:lnTo>
                    <a:pt x="526" y="341"/>
                  </a:lnTo>
                  <a:lnTo>
                    <a:pt x="538" y="334"/>
                  </a:lnTo>
                  <a:lnTo>
                    <a:pt x="553" y="331"/>
                  </a:lnTo>
                  <a:close/>
                  <a:moveTo>
                    <a:pt x="110" y="258"/>
                  </a:moveTo>
                  <a:lnTo>
                    <a:pt x="86" y="262"/>
                  </a:lnTo>
                  <a:lnTo>
                    <a:pt x="67" y="272"/>
                  </a:lnTo>
                  <a:lnTo>
                    <a:pt x="51" y="288"/>
                  </a:lnTo>
                  <a:lnTo>
                    <a:pt x="40" y="307"/>
                  </a:lnTo>
                  <a:lnTo>
                    <a:pt x="37" y="331"/>
                  </a:lnTo>
                  <a:lnTo>
                    <a:pt x="37" y="626"/>
                  </a:lnTo>
                  <a:lnTo>
                    <a:pt x="40" y="649"/>
                  </a:lnTo>
                  <a:lnTo>
                    <a:pt x="51" y="669"/>
                  </a:lnTo>
                  <a:lnTo>
                    <a:pt x="67" y="686"/>
                  </a:lnTo>
                  <a:lnTo>
                    <a:pt x="86" y="696"/>
                  </a:lnTo>
                  <a:lnTo>
                    <a:pt x="110" y="699"/>
                  </a:lnTo>
                  <a:lnTo>
                    <a:pt x="147" y="699"/>
                  </a:lnTo>
                  <a:lnTo>
                    <a:pt x="147" y="552"/>
                  </a:lnTo>
                  <a:lnTo>
                    <a:pt x="149" y="538"/>
                  </a:lnTo>
                  <a:lnTo>
                    <a:pt x="157" y="526"/>
                  </a:lnTo>
                  <a:lnTo>
                    <a:pt x="169" y="518"/>
                  </a:lnTo>
                  <a:lnTo>
                    <a:pt x="183" y="516"/>
                  </a:lnTo>
                  <a:lnTo>
                    <a:pt x="626" y="516"/>
                  </a:lnTo>
                  <a:lnTo>
                    <a:pt x="640" y="518"/>
                  </a:lnTo>
                  <a:lnTo>
                    <a:pt x="652" y="526"/>
                  </a:lnTo>
                  <a:lnTo>
                    <a:pt x="660" y="538"/>
                  </a:lnTo>
                  <a:lnTo>
                    <a:pt x="663" y="552"/>
                  </a:lnTo>
                  <a:lnTo>
                    <a:pt x="663" y="699"/>
                  </a:lnTo>
                  <a:lnTo>
                    <a:pt x="699" y="699"/>
                  </a:lnTo>
                  <a:lnTo>
                    <a:pt x="723" y="696"/>
                  </a:lnTo>
                  <a:lnTo>
                    <a:pt x="743" y="686"/>
                  </a:lnTo>
                  <a:lnTo>
                    <a:pt x="758" y="669"/>
                  </a:lnTo>
                  <a:lnTo>
                    <a:pt x="769" y="649"/>
                  </a:lnTo>
                  <a:lnTo>
                    <a:pt x="773" y="626"/>
                  </a:lnTo>
                  <a:lnTo>
                    <a:pt x="773" y="331"/>
                  </a:lnTo>
                  <a:lnTo>
                    <a:pt x="769" y="307"/>
                  </a:lnTo>
                  <a:lnTo>
                    <a:pt x="758" y="288"/>
                  </a:lnTo>
                  <a:lnTo>
                    <a:pt x="743" y="272"/>
                  </a:lnTo>
                  <a:lnTo>
                    <a:pt x="723" y="262"/>
                  </a:lnTo>
                  <a:lnTo>
                    <a:pt x="699" y="258"/>
                  </a:lnTo>
                  <a:lnTo>
                    <a:pt x="110" y="258"/>
                  </a:lnTo>
                  <a:close/>
                  <a:moveTo>
                    <a:pt x="183" y="36"/>
                  </a:moveTo>
                  <a:lnTo>
                    <a:pt x="183" y="221"/>
                  </a:lnTo>
                  <a:lnTo>
                    <a:pt x="626" y="221"/>
                  </a:lnTo>
                  <a:lnTo>
                    <a:pt x="626" y="36"/>
                  </a:lnTo>
                  <a:lnTo>
                    <a:pt x="183" y="36"/>
                  </a:lnTo>
                  <a:close/>
                  <a:moveTo>
                    <a:pt x="183" y="0"/>
                  </a:moveTo>
                  <a:lnTo>
                    <a:pt x="626" y="0"/>
                  </a:lnTo>
                  <a:lnTo>
                    <a:pt x="640" y="2"/>
                  </a:lnTo>
                  <a:lnTo>
                    <a:pt x="652" y="10"/>
                  </a:lnTo>
                  <a:lnTo>
                    <a:pt x="660" y="22"/>
                  </a:lnTo>
                  <a:lnTo>
                    <a:pt x="663" y="36"/>
                  </a:lnTo>
                  <a:lnTo>
                    <a:pt x="663" y="221"/>
                  </a:lnTo>
                  <a:lnTo>
                    <a:pt x="699" y="221"/>
                  </a:lnTo>
                  <a:lnTo>
                    <a:pt x="730" y="225"/>
                  </a:lnTo>
                  <a:lnTo>
                    <a:pt x="756" y="235"/>
                  </a:lnTo>
                  <a:lnTo>
                    <a:pt x="778" y="252"/>
                  </a:lnTo>
                  <a:lnTo>
                    <a:pt x="795" y="276"/>
                  </a:lnTo>
                  <a:lnTo>
                    <a:pt x="806" y="302"/>
                  </a:lnTo>
                  <a:lnTo>
                    <a:pt x="809" y="331"/>
                  </a:lnTo>
                  <a:lnTo>
                    <a:pt x="809" y="626"/>
                  </a:lnTo>
                  <a:lnTo>
                    <a:pt x="806" y="656"/>
                  </a:lnTo>
                  <a:lnTo>
                    <a:pt x="795" y="682"/>
                  </a:lnTo>
                  <a:lnTo>
                    <a:pt x="778" y="704"/>
                  </a:lnTo>
                  <a:lnTo>
                    <a:pt x="756" y="721"/>
                  </a:lnTo>
                  <a:lnTo>
                    <a:pt x="730" y="733"/>
                  </a:lnTo>
                  <a:lnTo>
                    <a:pt x="699" y="737"/>
                  </a:lnTo>
                  <a:lnTo>
                    <a:pt x="663" y="737"/>
                  </a:lnTo>
                  <a:lnTo>
                    <a:pt x="663" y="773"/>
                  </a:lnTo>
                  <a:lnTo>
                    <a:pt x="660" y="788"/>
                  </a:lnTo>
                  <a:lnTo>
                    <a:pt x="652" y="800"/>
                  </a:lnTo>
                  <a:lnTo>
                    <a:pt x="640" y="808"/>
                  </a:lnTo>
                  <a:lnTo>
                    <a:pt x="626" y="810"/>
                  </a:lnTo>
                  <a:lnTo>
                    <a:pt x="183" y="810"/>
                  </a:lnTo>
                  <a:lnTo>
                    <a:pt x="169" y="808"/>
                  </a:lnTo>
                  <a:lnTo>
                    <a:pt x="157" y="800"/>
                  </a:lnTo>
                  <a:lnTo>
                    <a:pt x="149" y="788"/>
                  </a:lnTo>
                  <a:lnTo>
                    <a:pt x="147" y="773"/>
                  </a:lnTo>
                  <a:lnTo>
                    <a:pt x="147" y="737"/>
                  </a:lnTo>
                  <a:lnTo>
                    <a:pt x="110" y="737"/>
                  </a:lnTo>
                  <a:lnTo>
                    <a:pt x="81" y="733"/>
                  </a:lnTo>
                  <a:lnTo>
                    <a:pt x="54" y="721"/>
                  </a:lnTo>
                  <a:lnTo>
                    <a:pt x="31" y="704"/>
                  </a:lnTo>
                  <a:lnTo>
                    <a:pt x="14" y="682"/>
                  </a:lnTo>
                  <a:lnTo>
                    <a:pt x="4" y="656"/>
                  </a:lnTo>
                  <a:lnTo>
                    <a:pt x="0" y="626"/>
                  </a:lnTo>
                  <a:lnTo>
                    <a:pt x="0" y="331"/>
                  </a:lnTo>
                  <a:lnTo>
                    <a:pt x="4" y="302"/>
                  </a:lnTo>
                  <a:lnTo>
                    <a:pt x="14" y="276"/>
                  </a:lnTo>
                  <a:lnTo>
                    <a:pt x="31" y="252"/>
                  </a:lnTo>
                  <a:lnTo>
                    <a:pt x="54" y="235"/>
                  </a:lnTo>
                  <a:lnTo>
                    <a:pt x="81" y="225"/>
                  </a:lnTo>
                  <a:lnTo>
                    <a:pt x="110" y="221"/>
                  </a:lnTo>
                  <a:lnTo>
                    <a:pt x="147" y="221"/>
                  </a:lnTo>
                  <a:lnTo>
                    <a:pt x="147" y="36"/>
                  </a:lnTo>
                  <a:lnTo>
                    <a:pt x="149" y="22"/>
                  </a:lnTo>
                  <a:lnTo>
                    <a:pt x="157" y="10"/>
                  </a:lnTo>
                  <a:lnTo>
                    <a:pt x="169" y="2"/>
                  </a:lnTo>
                  <a:lnTo>
                    <a:pt x="18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sz="1600"/>
            </a:p>
          </p:txBody>
        </p:sp>
        <p:sp>
          <p:nvSpPr>
            <p:cNvPr id="24" name="Rectangle 23"/>
            <p:cNvSpPr/>
            <p:nvPr/>
          </p:nvSpPr>
          <p:spPr>
            <a:xfrm>
              <a:off x="13426843" y="7301047"/>
              <a:ext cx="866326" cy="291253"/>
            </a:xfrm>
            <a:prstGeom prst="rect">
              <a:avLst/>
            </a:prstGeom>
          </p:spPr>
          <p:txBody>
            <a:bodyPr wrap="square">
              <a:spAutoFit/>
            </a:bodyPr>
            <a:lstStyle/>
            <a:p>
              <a:pPr algn="ctr"/>
              <a:r>
                <a:rPr lang="en-US" altLang="zh-CN" sz="1200" smtClean="0">
                  <a:solidFill>
                    <a:schemeClr val="bg1"/>
                  </a:solidFill>
                  <a:ea typeface="Lato Light" panose="020F0502020204030203" pitchFamily="34" charset="0"/>
                  <a:cs typeface="Lato Light" panose="020F0502020204030203" pitchFamily="34" charset="0"/>
                </a:rPr>
                <a:t>Powerful</a:t>
              </a:r>
              <a:endParaRPr lang="zh-CN" altLang="en-US" sz="1200">
                <a:solidFill>
                  <a:schemeClr val="bg1"/>
                </a:solidFill>
              </a:endParaRPr>
            </a:p>
          </p:txBody>
        </p:sp>
      </p:grpSp>
      <p:grpSp>
        <p:nvGrpSpPr>
          <p:cNvPr id="13" name="Group 12"/>
          <p:cNvGrpSpPr/>
          <p:nvPr/>
        </p:nvGrpSpPr>
        <p:grpSpPr>
          <a:xfrm>
            <a:off x="14703459" y="6647624"/>
            <a:ext cx="1061159" cy="1061159"/>
            <a:chOff x="14703459" y="6647624"/>
            <a:chExt cx="1061159" cy="1061159"/>
          </a:xfrm>
        </p:grpSpPr>
        <p:sp>
          <p:nvSpPr>
            <p:cNvPr id="26" name="Rectangle 25"/>
            <p:cNvSpPr/>
            <p:nvPr/>
          </p:nvSpPr>
          <p:spPr>
            <a:xfrm>
              <a:off x="14703459" y="6647624"/>
              <a:ext cx="1061159" cy="1061159"/>
            </a:xfrm>
            <a:prstGeom prst="rect">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27" name="Freeform 34"/>
            <p:cNvSpPr>
              <a:spLocks noEditPoints="1"/>
            </p:cNvSpPr>
            <p:nvPr/>
          </p:nvSpPr>
          <p:spPr bwMode="auto">
            <a:xfrm>
              <a:off x="15060887" y="6874359"/>
              <a:ext cx="345802" cy="345798"/>
            </a:xfrm>
            <a:custGeom>
              <a:avLst/>
              <a:gdLst>
                <a:gd name="T0" fmla="*/ 598 w 869"/>
                <a:gd name="T1" fmla="*/ 553 h 869"/>
                <a:gd name="T2" fmla="*/ 610 w 869"/>
                <a:gd name="T3" fmla="*/ 583 h 869"/>
                <a:gd name="T4" fmla="*/ 578 w 869"/>
                <a:gd name="T5" fmla="*/ 587 h 869"/>
                <a:gd name="T6" fmla="*/ 582 w 869"/>
                <a:gd name="T7" fmla="*/ 556 h 869"/>
                <a:gd name="T8" fmla="*/ 316 w 869"/>
                <a:gd name="T9" fmla="*/ 593 h 869"/>
                <a:gd name="T10" fmla="*/ 392 w 869"/>
                <a:gd name="T11" fmla="*/ 608 h 869"/>
                <a:gd name="T12" fmla="*/ 790 w 869"/>
                <a:gd name="T13" fmla="*/ 514 h 869"/>
                <a:gd name="T14" fmla="*/ 412 w 869"/>
                <a:gd name="T15" fmla="*/ 536 h 869"/>
                <a:gd name="T16" fmla="*/ 395 w 869"/>
                <a:gd name="T17" fmla="*/ 661 h 869"/>
                <a:gd name="T18" fmla="*/ 280 w 869"/>
                <a:gd name="T19" fmla="*/ 614 h 869"/>
                <a:gd name="T20" fmla="*/ 356 w 869"/>
                <a:gd name="T21" fmla="*/ 514 h 869"/>
                <a:gd name="T22" fmla="*/ 241 w 869"/>
                <a:gd name="T23" fmla="*/ 565 h 869"/>
                <a:gd name="T24" fmla="*/ 328 w 869"/>
                <a:gd name="T25" fmla="*/ 708 h 869"/>
                <a:gd name="T26" fmla="*/ 471 w 869"/>
                <a:gd name="T27" fmla="*/ 620 h 869"/>
                <a:gd name="T28" fmla="*/ 383 w 869"/>
                <a:gd name="T29" fmla="*/ 477 h 869"/>
                <a:gd name="T30" fmla="*/ 593 w 869"/>
                <a:gd name="T31" fmla="*/ 434 h 869"/>
                <a:gd name="T32" fmla="*/ 608 w 869"/>
                <a:gd name="T33" fmla="*/ 510 h 869"/>
                <a:gd name="T34" fmla="*/ 565 w 869"/>
                <a:gd name="T35" fmla="*/ 446 h 869"/>
                <a:gd name="T36" fmla="*/ 467 w 869"/>
                <a:gd name="T37" fmla="*/ 481 h 869"/>
                <a:gd name="T38" fmla="*/ 487 w 869"/>
                <a:gd name="T39" fmla="*/ 682 h 869"/>
                <a:gd name="T40" fmla="*/ 294 w 869"/>
                <a:gd name="T41" fmla="*/ 738 h 869"/>
                <a:gd name="T42" fmla="*/ 201 w 869"/>
                <a:gd name="T43" fmla="*/ 561 h 869"/>
                <a:gd name="T44" fmla="*/ 356 w 869"/>
                <a:gd name="T45" fmla="*/ 434 h 869"/>
                <a:gd name="T46" fmla="*/ 235 w 869"/>
                <a:gd name="T47" fmla="*/ 356 h 869"/>
                <a:gd name="T48" fmla="*/ 64 w 869"/>
                <a:gd name="T49" fmla="*/ 399 h 869"/>
                <a:gd name="T50" fmla="*/ 64 w 869"/>
                <a:gd name="T51" fmla="*/ 827 h 869"/>
                <a:gd name="T52" fmla="*/ 671 w 869"/>
                <a:gd name="T53" fmla="*/ 434 h 869"/>
                <a:gd name="T54" fmla="*/ 514 w 869"/>
                <a:gd name="T55" fmla="*/ 387 h 869"/>
                <a:gd name="T56" fmla="*/ 432 w 869"/>
                <a:gd name="T57" fmla="*/ 319 h 869"/>
                <a:gd name="T58" fmla="*/ 297 w 869"/>
                <a:gd name="T59" fmla="*/ 277 h 869"/>
                <a:gd name="T60" fmla="*/ 502 w 869"/>
                <a:gd name="T61" fmla="*/ 328 h 869"/>
                <a:gd name="T62" fmla="*/ 673 w 869"/>
                <a:gd name="T63" fmla="*/ 366 h 869"/>
                <a:gd name="T64" fmla="*/ 700 w 869"/>
                <a:gd name="T65" fmla="*/ 831 h 869"/>
                <a:gd name="T66" fmla="*/ 39 w 869"/>
                <a:gd name="T67" fmla="*/ 858 h 869"/>
                <a:gd name="T68" fmla="*/ 11 w 869"/>
                <a:gd name="T69" fmla="*/ 395 h 869"/>
                <a:gd name="T70" fmla="*/ 188 w 869"/>
                <a:gd name="T71" fmla="*/ 348 h 869"/>
                <a:gd name="T72" fmla="*/ 275 w 869"/>
                <a:gd name="T73" fmla="*/ 278 h 869"/>
                <a:gd name="T74" fmla="*/ 751 w 869"/>
                <a:gd name="T75" fmla="*/ 158 h 869"/>
                <a:gd name="T76" fmla="*/ 277 w 869"/>
                <a:gd name="T77" fmla="*/ 197 h 869"/>
                <a:gd name="T78" fmla="*/ 751 w 869"/>
                <a:gd name="T79" fmla="*/ 79 h 869"/>
                <a:gd name="T80" fmla="*/ 830 w 869"/>
                <a:gd name="T81" fmla="*/ 0 h 869"/>
                <a:gd name="T82" fmla="*/ 858 w 869"/>
                <a:gd name="T83" fmla="*/ 700 h 869"/>
                <a:gd name="T84" fmla="*/ 765 w 869"/>
                <a:gd name="T85" fmla="*/ 710 h 869"/>
                <a:gd name="T86" fmla="*/ 754 w 869"/>
                <a:gd name="T87" fmla="*/ 682 h 869"/>
                <a:gd name="T88" fmla="*/ 818 w 869"/>
                <a:gd name="T89" fmla="*/ 661 h 869"/>
                <a:gd name="T90" fmla="*/ 756 w 869"/>
                <a:gd name="T91" fmla="*/ 370 h 869"/>
                <a:gd name="T92" fmla="*/ 760 w 869"/>
                <a:gd name="T93" fmla="*/ 339 h 869"/>
                <a:gd name="T94" fmla="*/ 806 w 869"/>
                <a:gd name="T95" fmla="*/ 43 h 869"/>
                <a:gd name="T96" fmla="*/ 701 w 869"/>
                <a:gd name="T97" fmla="*/ 314 h 869"/>
                <a:gd name="T98" fmla="*/ 673 w 869"/>
                <a:gd name="T99" fmla="*/ 302 h 869"/>
                <a:gd name="T100" fmla="*/ 351 w 869"/>
                <a:gd name="T101" fmla="*/ 231 h 869"/>
                <a:gd name="T102" fmla="*/ 319 w 869"/>
                <a:gd name="T103" fmla="*/ 227 h 869"/>
                <a:gd name="T104" fmla="*/ 201 w 869"/>
                <a:gd name="T105" fmla="*/ 64 h 869"/>
                <a:gd name="T106" fmla="*/ 183 w 869"/>
                <a:gd name="T107" fmla="*/ 256 h 869"/>
                <a:gd name="T108" fmla="*/ 158 w 869"/>
                <a:gd name="T109" fmla="*/ 237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869">
                  <a:moveTo>
                    <a:pt x="751" y="593"/>
                  </a:moveTo>
                  <a:lnTo>
                    <a:pt x="790" y="593"/>
                  </a:lnTo>
                  <a:lnTo>
                    <a:pt x="790" y="632"/>
                  </a:lnTo>
                  <a:lnTo>
                    <a:pt x="751" y="632"/>
                  </a:lnTo>
                  <a:lnTo>
                    <a:pt x="751" y="593"/>
                  </a:lnTo>
                  <a:close/>
                  <a:moveTo>
                    <a:pt x="593" y="553"/>
                  </a:moveTo>
                  <a:lnTo>
                    <a:pt x="598" y="553"/>
                  </a:lnTo>
                  <a:lnTo>
                    <a:pt x="603" y="556"/>
                  </a:lnTo>
                  <a:lnTo>
                    <a:pt x="607" y="559"/>
                  </a:lnTo>
                  <a:lnTo>
                    <a:pt x="610" y="563"/>
                  </a:lnTo>
                  <a:lnTo>
                    <a:pt x="612" y="568"/>
                  </a:lnTo>
                  <a:lnTo>
                    <a:pt x="612" y="573"/>
                  </a:lnTo>
                  <a:lnTo>
                    <a:pt x="612" y="578"/>
                  </a:lnTo>
                  <a:lnTo>
                    <a:pt x="610" y="583"/>
                  </a:lnTo>
                  <a:lnTo>
                    <a:pt x="607" y="587"/>
                  </a:lnTo>
                  <a:lnTo>
                    <a:pt x="603" y="590"/>
                  </a:lnTo>
                  <a:lnTo>
                    <a:pt x="598" y="593"/>
                  </a:lnTo>
                  <a:lnTo>
                    <a:pt x="593" y="593"/>
                  </a:lnTo>
                  <a:lnTo>
                    <a:pt x="587" y="593"/>
                  </a:lnTo>
                  <a:lnTo>
                    <a:pt x="582" y="590"/>
                  </a:lnTo>
                  <a:lnTo>
                    <a:pt x="578" y="587"/>
                  </a:lnTo>
                  <a:lnTo>
                    <a:pt x="576" y="583"/>
                  </a:lnTo>
                  <a:lnTo>
                    <a:pt x="574" y="578"/>
                  </a:lnTo>
                  <a:lnTo>
                    <a:pt x="573" y="573"/>
                  </a:lnTo>
                  <a:lnTo>
                    <a:pt x="574" y="568"/>
                  </a:lnTo>
                  <a:lnTo>
                    <a:pt x="576" y="563"/>
                  </a:lnTo>
                  <a:lnTo>
                    <a:pt x="578" y="559"/>
                  </a:lnTo>
                  <a:lnTo>
                    <a:pt x="582" y="556"/>
                  </a:lnTo>
                  <a:lnTo>
                    <a:pt x="587" y="553"/>
                  </a:lnTo>
                  <a:lnTo>
                    <a:pt x="593" y="553"/>
                  </a:lnTo>
                  <a:close/>
                  <a:moveTo>
                    <a:pt x="356" y="553"/>
                  </a:moveTo>
                  <a:lnTo>
                    <a:pt x="340" y="556"/>
                  </a:lnTo>
                  <a:lnTo>
                    <a:pt x="328" y="565"/>
                  </a:lnTo>
                  <a:lnTo>
                    <a:pt x="319" y="577"/>
                  </a:lnTo>
                  <a:lnTo>
                    <a:pt x="316" y="593"/>
                  </a:lnTo>
                  <a:lnTo>
                    <a:pt x="319" y="608"/>
                  </a:lnTo>
                  <a:lnTo>
                    <a:pt x="328" y="620"/>
                  </a:lnTo>
                  <a:lnTo>
                    <a:pt x="340" y="629"/>
                  </a:lnTo>
                  <a:lnTo>
                    <a:pt x="356" y="632"/>
                  </a:lnTo>
                  <a:lnTo>
                    <a:pt x="371" y="629"/>
                  </a:lnTo>
                  <a:lnTo>
                    <a:pt x="383" y="620"/>
                  </a:lnTo>
                  <a:lnTo>
                    <a:pt x="392" y="608"/>
                  </a:lnTo>
                  <a:lnTo>
                    <a:pt x="395" y="593"/>
                  </a:lnTo>
                  <a:lnTo>
                    <a:pt x="392" y="577"/>
                  </a:lnTo>
                  <a:lnTo>
                    <a:pt x="383" y="565"/>
                  </a:lnTo>
                  <a:lnTo>
                    <a:pt x="371" y="556"/>
                  </a:lnTo>
                  <a:lnTo>
                    <a:pt x="356" y="553"/>
                  </a:lnTo>
                  <a:close/>
                  <a:moveTo>
                    <a:pt x="751" y="514"/>
                  </a:moveTo>
                  <a:lnTo>
                    <a:pt x="790" y="514"/>
                  </a:lnTo>
                  <a:lnTo>
                    <a:pt x="790" y="553"/>
                  </a:lnTo>
                  <a:lnTo>
                    <a:pt x="751" y="553"/>
                  </a:lnTo>
                  <a:lnTo>
                    <a:pt x="751" y="514"/>
                  </a:lnTo>
                  <a:close/>
                  <a:moveTo>
                    <a:pt x="356" y="514"/>
                  </a:moveTo>
                  <a:lnTo>
                    <a:pt x="377" y="517"/>
                  </a:lnTo>
                  <a:lnTo>
                    <a:pt x="395" y="525"/>
                  </a:lnTo>
                  <a:lnTo>
                    <a:pt x="412" y="536"/>
                  </a:lnTo>
                  <a:lnTo>
                    <a:pt x="424" y="553"/>
                  </a:lnTo>
                  <a:lnTo>
                    <a:pt x="432" y="572"/>
                  </a:lnTo>
                  <a:lnTo>
                    <a:pt x="434" y="593"/>
                  </a:lnTo>
                  <a:lnTo>
                    <a:pt x="432" y="614"/>
                  </a:lnTo>
                  <a:lnTo>
                    <a:pt x="424" y="633"/>
                  </a:lnTo>
                  <a:lnTo>
                    <a:pt x="412" y="649"/>
                  </a:lnTo>
                  <a:lnTo>
                    <a:pt x="395" y="661"/>
                  </a:lnTo>
                  <a:lnTo>
                    <a:pt x="377" y="669"/>
                  </a:lnTo>
                  <a:lnTo>
                    <a:pt x="356" y="672"/>
                  </a:lnTo>
                  <a:lnTo>
                    <a:pt x="335" y="669"/>
                  </a:lnTo>
                  <a:lnTo>
                    <a:pt x="316" y="661"/>
                  </a:lnTo>
                  <a:lnTo>
                    <a:pt x="299" y="649"/>
                  </a:lnTo>
                  <a:lnTo>
                    <a:pt x="288" y="633"/>
                  </a:lnTo>
                  <a:lnTo>
                    <a:pt x="280" y="614"/>
                  </a:lnTo>
                  <a:lnTo>
                    <a:pt x="277" y="593"/>
                  </a:lnTo>
                  <a:lnTo>
                    <a:pt x="280" y="572"/>
                  </a:lnTo>
                  <a:lnTo>
                    <a:pt x="288" y="553"/>
                  </a:lnTo>
                  <a:lnTo>
                    <a:pt x="299" y="536"/>
                  </a:lnTo>
                  <a:lnTo>
                    <a:pt x="316" y="525"/>
                  </a:lnTo>
                  <a:lnTo>
                    <a:pt x="335" y="517"/>
                  </a:lnTo>
                  <a:lnTo>
                    <a:pt x="356" y="514"/>
                  </a:lnTo>
                  <a:close/>
                  <a:moveTo>
                    <a:pt x="356" y="475"/>
                  </a:moveTo>
                  <a:lnTo>
                    <a:pt x="328" y="477"/>
                  </a:lnTo>
                  <a:lnTo>
                    <a:pt x="303" y="487"/>
                  </a:lnTo>
                  <a:lnTo>
                    <a:pt x="281" y="500"/>
                  </a:lnTo>
                  <a:lnTo>
                    <a:pt x="263" y="519"/>
                  </a:lnTo>
                  <a:lnTo>
                    <a:pt x="250" y="540"/>
                  </a:lnTo>
                  <a:lnTo>
                    <a:pt x="241" y="565"/>
                  </a:lnTo>
                  <a:lnTo>
                    <a:pt x="237" y="593"/>
                  </a:lnTo>
                  <a:lnTo>
                    <a:pt x="241" y="620"/>
                  </a:lnTo>
                  <a:lnTo>
                    <a:pt x="250" y="645"/>
                  </a:lnTo>
                  <a:lnTo>
                    <a:pt x="263" y="667"/>
                  </a:lnTo>
                  <a:lnTo>
                    <a:pt x="281" y="686"/>
                  </a:lnTo>
                  <a:lnTo>
                    <a:pt x="303" y="699"/>
                  </a:lnTo>
                  <a:lnTo>
                    <a:pt x="328" y="708"/>
                  </a:lnTo>
                  <a:lnTo>
                    <a:pt x="356" y="712"/>
                  </a:lnTo>
                  <a:lnTo>
                    <a:pt x="383" y="708"/>
                  </a:lnTo>
                  <a:lnTo>
                    <a:pt x="408" y="699"/>
                  </a:lnTo>
                  <a:lnTo>
                    <a:pt x="430" y="686"/>
                  </a:lnTo>
                  <a:lnTo>
                    <a:pt x="449" y="667"/>
                  </a:lnTo>
                  <a:lnTo>
                    <a:pt x="462" y="645"/>
                  </a:lnTo>
                  <a:lnTo>
                    <a:pt x="471" y="620"/>
                  </a:lnTo>
                  <a:lnTo>
                    <a:pt x="475" y="593"/>
                  </a:lnTo>
                  <a:lnTo>
                    <a:pt x="471" y="565"/>
                  </a:lnTo>
                  <a:lnTo>
                    <a:pt x="462" y="540"/>
                  </a:lnTo>
                  <a:lnTo>
                    <a:pt x="449" y="519"/>
                  </a:lnTo>
                  <a:lnTo>
                    <a:pt x="430" y="500"/>
                  </a:lnTo>
                  <a:lnTo>
                    <a:pt x="408" y="487"/>
                  </a:lnTo>
                  <a:lnTo>
                    <a:pt x="383" y="477"/>
                  </a:lnTo>
                  <a:lnTo>
                    <a:pt x="356" y="475"/>
                  </a:lnTo>
                  <a:close/>
                  <a:moveTo>
                    <a:pt x="751" y="434"/>
                  </a:moveTo>
                  <a:lnTo>
                    <a:pt x="790" y="434"/>
                  </a:lnTo>
                  <a:lnTo>
                    <a:pt x="790" y="475"/>
                  </a:lnTo>
                  <a:lnTo>
                    <a:pt x="751" y="475"/>
                  </a:lnTo>
                  <a:lnTo>
                    <a:pt x="751" y="434"/>
                  </a:lnTo>
                  <a:close/>
                  <a:moveTo>
                    <a:pt x="593" y="434"/>
                  </a:moveTo>
                  <a:lnTo>
                    <a:pt x="608" y="438"/>
                  </a:lnTo>
                  <a:lnTo>
                    <a:pt x="620" y="446"/>
                  </a:lnTo>
                  <a:lnTo>
                    <a:pt x="629" y="459"/>
                  </a:lnTo>
                  <a:lnTo>
                    <a:pt x="632" y="475"/>
                  </a:lnTo>
                  <a:lnTo>
                    <a:pt x="629" y="489"/>
                  </a:lnTo>
                  <a:lnTo>
                    <a:pt x="620" y="502"/>
                  </a:lnTo>
                  <a:lnTo>
                    <a:pt x="608" y="510"/>
                  </a:lnTo>
                  <a:lnTo>
                    <a:pt x="593" y="514"/>
                  </a:lnTo>
                  <a:lnTo>
                    <a:pt x="577" y="510"/>
                  </a:lnTo>
                  <a:lnTo>
                    <a:pt x="565" y="502"/>
                  </a:lnTo>
                  <a:lnTo>
                    <a:pt x="556" y="489"/>
                  </a:lnTo>
                  <a:lnTo>
                    <a:pt x="553" y="475"/>
                  </a:lnTo>
                  <a:lnTo>
                    <a:pt x="556" y="459"/>
                  </a:lnTo>
                  <a:lnTo>
                    <a:pt x="565" y="446"/>
                  </a:lnTo>
                  <a:lnTo>
                    <a:pt x="577" y="438"/>
                  </a:lnTo>
                  <a:lnTo>
                    <a:pt x="593" y="434"/>
                  </a:lnTo>
                  <a:close/>
                  <a:moveTo>
                    <a:pt x="356" y="434"/>
                  </a:moveTo>
                  <a:lnTo>
                    <a:pt x="387" y="438"/>
                  </a:lnTo>
                  <a:lnTo>
                    <a:pt x="417" y="447"/>
                  </a:lnTo>
                  <a:lnTo>
                    <a:pt x="443" y="462"/>
                  </a:lnTo>
                  <a:lnTo>
                    <a:pt x="467" y="481"/>
                  </a:lnTo>
                  <a:lnTo>
                    <a:pt x="487" y="505"/>
                  </a:lnTo>
                  <a:lnTo>
                    <a:pt x="501" y="531"/>
                  </a:lnTo>
                  <a:lnTo>
                    <a:pt x="510" y="561"/>
                  </a:lnTo>
                  <a:lnTo>
                    <a:pt x="514" y="593"/>
                  </a:lnTo>
                  <a:lnTo>
                    <a:pt x="510" y="624"/>
                  </a:lnTo>
                  <a:lnTo>
                    <a:pt x="501" y="654"/>
                  </a:lnTo>
                  <a:lnTo>
                    <a:pt x="487" y="682"/>
                  </a:lnTo>
                  <a:lnTo>
                    <a:pt x="467" y="705"/>
                  </a:lnTo>
                  <a:lnTo>
                    <a:pt x="443" y="724"/>
                  </a:lnTo>
                  <a:lnTo>
                    <a:pt x="417" y="738"/>
                  </a:lnTo>
                  <a:lnTo>
                    <a:pt x="387" y="747"/>
                  </a:lnTo>
                  <a:lnTo>
                    <a:pt x="356" y="751"/>
                  </a:lnTo>
                  <a:lnTo>
                    <a:pt x="324" y="747"/>
                  </a:lnTo>
                  <a:lnTo>
                    <a:pt x="294" y="738"/>
                  </a:lnTo>
                  <a:lnTo>
                    <a:pt x="267" y="724"/>
                  </a:lnTo>
                  <a:lnTo>
                    <a:pt x="244" y="705"/>
                  </a:lnTo>
                  <a:lnTo>
                    <a:pt x="225" y="682"/>
                  </a:lnTo>
                  <a:lnTo>
                    <a:pt x="210" y="654"/>
                  </a:lnTo>
                  <a:lnTo>
                    <a:pt x="201" y="624"/>
                  </a:lnTo>
                  <a:lnTo>
                    <a:pt x="197" y="593"/>
                  </a:lnTo>
                  <a:lnTo>
                    <a:pt x="201" y="561"/>
                  </a:lnTo>
                  <a:lnTo>
                    <a:pt x="210" y="531"/>
                  </a:lnTo>
                  <a:lnTo>
                    <a:pt x="225" y="505"/>
                  </a:lnTo>
                  <a:lnTo>
                    <a:pt x="244" y="481"/>
                  </a:lnTo>
                  <a:lnTo>
                    <a:pt x="267" y="462"/>
                  </a:lnTo>
                  <a:lnTo>
                    <a:pt x="294" y="447"/>
                  </a:lnTo>
                  <a:lnTo>
                    <a:pt x="324" y="438"/>
                  </a:lnTo>
                  <a:lnTo>
                    <a:pt x="356" y="434"/>
                  </a:lnTo>
                  <a:close/>
                  <a:moveTo>
                    <a:pt x="323" y="316"/>
                  </a:moveTo>
                  <a:lnTo>
                    <a:pt x="297" y="316"/>
                  </a:lnTo>
                  <a:lnTo>
                    <a:pt x="280" y="319"/>
                  </a:lnTo>
                  <a:lnTo>
                    <a:pt x="267" y="324"/>
                  </a:lnTo>
                  <a:lnTo>
                    <a:pt x="255" y="333"/>
                  </a:lnTo>
                  <a:lnTo>
                    <a:pt x="244" y="344"/>
                  </a:lnTo>
                  <a:lnTo>
                    <a:pt x="235" y="356"/>
                  </a:lnTo>
                  <a:lnTo>
                    <a:pt x="224" y="367"/>
                  </a:lnTo>
                  <a:lnTo>
                    <a:pt x="212" y="378"/>
                  </a:lnTo>
                  <a:lnTo>
                    <a:pt x="197" y="387"/>
                  </a:lnTo>
                  <a:lnTo>
                    <a:pt x="179" y="394"/>
                  </a:lnTo>
                  <a:lnTo>
                    <a:pt x="158" y="395"/>
                  </a:lnTo>
                  <a:lnTo>
                    <a:pt x="80" y="395"/>
                  </a:lnTo>
                  <a:lnTo>
                    <a:pt x="64" y="399"/>
                  </a:lnTo>
                  <a:lnTo>
                    <a:pt x="51" y="407"/>
                  </a:lnTo>
                  <a:lnTo>
                    <a:pt x="43" y="420"/>
                  </a:lnTo>
                  <a:lnTo>
                    <a:pt x="39" y="434"/>
                  </a:lnTo>
                  <a:lnTo>
                    <a:pt x="39" y="790"/>
                  </a:lnTo>
                  <a:lnTo>
                    <a:pt x="43" y="806"/>
                  </a:lnTo>
                  <a:lnTo>
                    <a:pt x="51" y="818"/>
                  </a:lnTo>
                  <a:lnTo>
                    <a:pt x="64" y="827"/>
                  </a:lnTo>
                  <a:lnTo>
                    <a:pt x="80" y="830"/>
                  </a:lnTo>
                  <a:lnTo>
                    <a:pt x="632" y="830"/>
                  </a:lnTo>
                  <a:lnTo>
                    <a:pt x="648" y="827"/>
                  </a:lnTo>
                  <a:lnTo>
                    <a:pt x="661" y="818"/>
                  </a:lnTo>
                  <a:lnTo>
                    <a:pt x="669" y="806"/>
                  </a:lnTo>
                  <a:lnTo>
                    <a:pt x="671" y="790"/>
                  </a:lnTo>
                  <a:lnTo>
                    <a:pt x="671" y="434"/>
                  </a:lnTo>
                  <a:lnTo>
                    <a:pt x="669" y="420"/>
                  </a:lnTo>
                  <a:lnTo>
                    <a:pt x="661" y="407"/>
                  </a:lnTo>
                  <a:lnTo>
                    <a:pt x="648" y="399"/>
                  </a:lnTo>
                  <a:lnTo>
                    <a:pt x="632" y="395"/>
                  </a:lnTo>
                  <a:lnTo>
                    <a:pt x="553" y="395"/>
                  </a:lnTo>
                  <a:lnTo>
                    <a:pt x="532" y="394"/>
                  </a:lnTo>
                  <a:lnTo>
                    <a:pt x="514" y="387"/>
                  </a:lnTo>
                  <a:lnTo>
                    <a:pt x="500" y="378"/>
                  </a:lnTo>
                  <a:lnTo>
                    <a:pt x="488" y="367"/>
                  </a:lnTo>
                  <a:lnTo>
                    <a:pt x="476" y="356"/>
                  </a:lnTo>
                  <a:lnTo>
                    <a:pt x="467" y="344"/>
                  </a:lnTo>
                  <a:lnTo>
                    <a:pt x="457" y="333"/>
                  </a:lnTo>
                  <a:lnTo>
                    <a:pt x="445" y="324"/>
                  </a:lnTo>
                  <a:lnTo>
                    <a:pt x="432" y="319"/>
                  </a:lnTo>
                  <a:lnTo>
                    <a:pt x="415" y="316"/>
                  </a:lnTo>
                  <a:lnTo>
                    <a:pt x="370" y="316"/>
                  </a:lnTo>
                  <a:lnTo>
                    <a:pt x="360" y="316"/>
                  </a:lnTo>
                  <a:lnTo>
                    <a:pt x="356" y="316"/>
                  </a:lnTo>
                  <a:lnTo>
                    <a:pt x="341" y="316"/>
                  </a:lnTo>
                  <a:lnTo>
                    <a:pt x="323" y="316"/>
                  </a:lnTo>
                  <a:close/>
                  <a:moveTo>
                    <a:pt x="297" y="277"/>
                  </a:moveTo>
                  <a:lnTo>
                    <a:pt x="415" y="277"/>
                  </a:lnTo>
                  <a:lnTo>
                    <a:pt x="437" y="278"/>
                  </a:lnTo>
                  <a:lnTo>
                    <a:pt x="454" y="285"/>
                  </a:lnTo>
                  <a:lnTo>
                    <a:pt x="468" y="294"/>
                  </a:lnTo>
                  <a:lnTo>
                    <a:pt x="480" y="305"/>
                  </a:lnTo>
                  <a:lnTo>
                    <a:pt x="492" y="316"/>
                  </a:lnTo>
                  <a:lnTo>
                    <a:pt x="502" y="328"/>
                  </a:lnTo>
                  <a:lnTo>
                    <a:pt x="513" y="339"/>
                  </a:lnTo>
                  <a:lnTo>
                    <a:pt x="523" y="348"/>
                  </a:lnTo>
                  <a:lnTo>
                    <a:pt x="538" y="353"/>
                  </a:lnTo>
                  <a:lnTo>
                    <a:pt x="553" y="356"/>
                  </a:lnTo>
                  <a:lnTo>
                    <a:pt x="632" y="356"/>
                  </a:lnTo>
                  <a:lnTo>
                    <a:pt x="653" y="358"/>
                  </a:lnTo>
                  <a:lnTo>
                    <a:pt x="673" y="366"/>
                  </a:lnTo>
                  <a:lnTo>
                    <a:pt x="688" y="379"/>
                  </a:lnTo>
                  <a:lnTo>
                    <a:pt x="700" y="395"/>
                  </a:lnTo>
                  <a:lnTo>
                    <a:pt x="708" y="413"/>
                  </a:lnTo>
                  <a:lnTo>
                    <a:pt x="712" y="434"/>
                  </a:lnTo>
                  <a:lnTo>
                    <a:pt x="712" y="790"/>
                  </a:lnTo>
                  <a:lnTo>
                    <a:pt x="708" y="811"/>
                  </a:lnTo>
                  <a:lnTo>
                    <a:pt x="700" y="831"/>
                  </a:lnTo>
                  <a:lnTo>
                    <a:pt x="688" y="847"/>
                  </a:lnTo>
                  <a:lnTo>
                    <a:pt x="673" y="858"/>
                  </a:lnTo>
                  <a:lnTo>
                    <a:pt x="653" y="866"/>
                  </a:lnTo>
                  <a:lnTo>
                    <a:pt x="632" y="869"/>
                  </a:lnTo>
                  <a:lnTo>
                    <a:pt x="80" y="869"/>
                  </a:lnTo>
                  <a:lnTo>
                    <a:pt x="59" y="866"/>
                  </a:lnTo>
                  <a:lnTo>
                    <a:pt x="39" y="858"/>
                  </a:lnTo>
                  <a:lnTo>
                    <a:pt x="23" y="847"/>
                  </a:lnTo>
                  <a:lnTo>
                    <a:pt x="11" y="831"/>
                  </a:lnTo>
                  <a:lnTo>
                    <a:pt x="2" y="811"/>
                  </a:lnTo>
                  <a:lnTo>
                    <a:pt x="0" y="790"/>
                  </a:lnTo>
                  <a:lnTo>
                    <a:pt x="0" y="434"/>
                  </a:lnTo>
                  <a:lnTo>
                    <a:pt x="2" y="413"/>
                  </a:lnTo>
                  <a:lnTo>
                    <a:pt x="11" y="395"/>
                  </a:lnTo>
                  <a:lnTo>
                    <a:pt x="23" y="379"/>
                  </a:lnTo>
                  <a:lnTo>
                    <a:pt x="39" y="366"/>
                  </a:lnTo>
                  <a:lnTo>
                    <a:pt x="59" y="358"/>
                  </a:lnTo>
                  <a:lnTo>
                    <a:pt x="80" y="356"/>
                  </a:lnTo>
                  <a:lnTo>
                    <a:pt x="158" y="356"/>
                  </a:lnTo>
                  <a:lnTo>
                    <a:pt x="174" y="353"/>
                  </a:lnTo>
                  <a:lnTo>
                    <a:pt x="188" y="348"/>
                  </a:lnTo>
                  <a:lnTo>
                    <a:pt x="199" y="339"/>
                  </a:lnTo>
                  <a:lnTo>
                    <a:pt x="209" y="328"/>
                  </a:lnTo>
                  <a:lnTo>
                    <a:pt x="220" y="316"/>
                  </a:lnTo>
                  <a:lnTo>
                    <a:pt x="230" y="305"/>
                  </a:lnTo>
                  <a:lnTo>
                    <a:pt x="243" y="294"/>
                  </a:lnTo>
                  <a:lnTo>
                    <a:pt x="258" y="285"/>
                  </a:lnTo>
                  <a:lnTo>
                    <a:pt x="275" y="278"/>
                  </a:lnTo>
                  <a:lnTo>
                    <a:pt x="297" y="277"/>
                  </a:lnTo>
                  <a:close/>
                  <a:moveTo>
                    <a:pt x="751" y="237"/>
                  </a:moveTo>
                  <a:lnTo>
                    <a:pt x="790" y="237"/>
                  </a:lnTo>
                  <a:lnTo>
                    <a:pt x="790" y="277"/>
                  </a:lnTo>
                  <a:lnTo>
                    <a:pt x="751" y="277"/>
                  </a:lnTo>
                  <a:lnTo>
                    <a:pt x="751" y="237"/>
                  </a:lnTo>
                  <a:close/>
                  <a:moveTo>
                    <a:pt x="751" y="158"/>
                  </a:moveTo>
                  <a:lnTo>
                    <a:pt x="790" y="158"/>
                  </a:lnTo>
                  <a:lnTo>
                    <a:pt x="790" y="197"/>
                  </a:lnTo>
                  <a:lnTo>
                    <a:pt x="751" y="197"/>
                  </a:lnTo>
                  <a:lnTo>
                    <a:pt x="751" y="158"/>
                  </a:lnTo>
                  <a:close/>
                  <a:moveTo>
                    <a:pt x="237" y="158"/>
                  </a:moveTo>
                  <a:lnTo>
                    <a:pt x="277" y="158"/>
                  </a:lnTo>
                  <a:lnTo>
                    <a:pt x="277" y="197"/>
                  </a:lnTo>
                  <a:lnTo>
                    <a:pt x="237" y="197"/>
                  </a:lnTo>
                  <a:lnTo>
                    <a:pt x="237" y="158"/>
                  </a:lnTo>
                  <a:close/>
                  <a:moveTo>
                    <a:pt x="751" y="79"/>
                  </a:moveTo>
                  <a:lnTo>
                    <a:pt x="790" y="79"/>
                  </a:lnTo>
                  <a:lnTo>
                    <a:pt x="790" y="119"/>
                  </a:lnTo>
                  <a:lnTo>
                    <a:pt x="751" y="119"/>
                  </a:lnTo>
                  <a:lnTo>
                    <a:pt x="751" y="79"/>
                  </a:lnTo>
                  <a:close/>
                  <a:moveTo>
                    <a:pt x="237" y="79"/>
                  </a:moveTo>
                  <a:lnTo>
                    <a:pt x="277" y="79"/>
                  </a:lnTo>
                  <a:lnTo>
                    <a:pt x="277" y="119"/>
                  </a:lnTo>
                  <a:lnTo>
                    <a:pt x="237" y="119"/>
                  </a:lnTo>
                  <a:lnTo>
                    <a:pt x="237" y="79"/>
                  </a:lnTo>
                  <a:close/>
                  <a:moveTo>
                    <a:pt x="197" y="0"/>
                  </a:moveTo>
                  <a:lnTo>
                    <a:pt x="830" y="0"/>
                  </a:lnTo>
                  <a:lnTo>
                    <a:pt x="845" y="4"/>
                  </a:lnTo>
                  <a:lnTo>
                    <a:pt x="858" y="11"/>
                  </a:lnTo>
                  <a:lnTo>
                    <a:pt x="866" y="24"/>
                  </a:lnTo>
                  <a:lnTo>
                    <a:pt x="869" y="40"/>
                  </a:lnTo>
                  <a:lnTo>
                    <a:pt x="869" y="672"/>
                  </a:lnTo>
                  <a:lnTo>
                    <a:pt x="866" y="687"/>
                  </a:lnTo>
                  <a:lnTo>
                    <a:pt x="858" y="700"/>
                  </a:lnTo>
                  <a:lnTo>
                    <a:pt x="845" y="708"/>
                  </a:lnTo>
                  <a:lnTo>
                    <a:pt x="830" y="712"/>
                  </a:lnTo>
                  <a:lnTo>
                    <a:pt x="790" y="712"/>
                  </a:lnTo>
                  <a:lnTo>
                    <a:pt x="790" y="712"/>
                  </a:lnTo>
                  <a:lnTo>
                    <a:pt x="771" y="712"/>
                  </a:lnTo>
                  <a:lnTo>
                    <a:pt x="771" y="712"/>
                  </a:lnTo>
                  <a:lnTo>
                    <a:pt x="765" y="710"/>
                  </a:lnTo>
                  <a:lnTo>
                    <a:pt x="760" y="709"/>
                  </a:lnTo>
                  <a:lnTo>
                    <a:pt x="756" y="705"/>
                  </a:lnTo>
                  <a:lnTo>
                    <a:pt x="754" y="701"/>
                  </a:lnTo>
                  <a:lnTo>
                    <a:pt x="751" y="697"/>
                  </a:lnTo>
                  <a:lnTo>
                    <a:pt x="751" y="692"/>
                  </a:lnTo>
                  <a:lnTo>
                    <a:pt x="751" y="687"/>
                  </a:lnTo>
                  <a:lnTo>
                    <a:pt x="754" y="682"/>
                  </a:lnTo>
                  <a:lnTo>
                    <a:pt x="756" y="678"/>
                  </a:lnTo>
                  <a:lnTo>
                    <a:pt x="760" y="675"/>
                  </a:lnTo>
                  <a:lnTo>
                    <a:pt x="765" y="672"/>
                  </a:lnTo>
                  <a:lnTo>
                    <a:pt x="771" y="672"/>
                  </a:lnTo>
                  <a:lnTo>
                    <a:pt x="790" y="672"/>
                  </a:lnTo>
                  <a:lnTo>
                    <a:pt x="806" y="669"/>
                  </a:lnTo>
                  <a:lnTo>
                    <a:pt x="818" y="661"/>
                  </a:lnTo>
                  <a:lnTo>
                    <a:pt x="827" y="648"/>
                  </a:lnTo>
                  <a:lnTo>
                    <a:pt x="830" y="632"/>
                  </a:lnTo>
                  <a:lnTo>
                    <a:pt x="830" y="375"/>
                  </a:lnTo>
                  <a:lnTo>
                    <a:pt x="771" y="375"/>
                  </a:lnTo>
                  <a:lnTo>
                    <a:pt x="765" y="375"/>
                  </a:lnTo>
                  <a:lnTo>
                    <a:pt x="760" y="373"/>
                  </a:lnTo>
                  <a:lnTo>
                    <a:pt x="756" y="370"/>
                  </a:lnTo>
                  <a:lnTo>
                    <a:pt x="754" y="366"/>
                  </a:lnTo>
                  <a:lnTo>
                    <a:pt x="751" y="361"/>
                  </a:lnTo>
                  <a:lnTo>
                    <a:pt x="751" y="356"/>
                  </a:lnTo>
                  <a:lnTo>
                    <a:pt x="751" y="350"/>
                  </a:lnTo>
                  <a:lnTo>
                    <a:pt x="754" y="345"/>
                  </a:lnTo>
                  <a:lnTo>
                    <a:pt x="756" y="341"/>
                  </a:lnTo>
                  <a:lnTo>
                    <a:pt x="760" y="339"/>
                  </a:lnTo>
                  <a:lnTo>
                    <a:pt x="765" y="336"/>
                  </a:lnTo>
                  <a:lnTo>
                    <a:pt x="771" y="336"/>
                  </a:lnTo>
                  <a:lnTo>
                    <a:pt x="830" y="336"/>
                  </a:lnTo>
                  <a:lnTo>
                    <a:pt x="830" y="79"/>
                  </a:lnTo>
                  <a:lnTo>
                    <a:pt x="827" y="64"/>
                  </a:lnTo>
                  <a:lnTo>
                    <a:pt x="818" y="51"/>
                  </a:lnTo>
                  <a:lnTo>
                    <a:pt x="806" y="43"/>
                  </a:lnTo>
                  <a:lnTo>
                    <a:pt x="790" y="40"/>
                  </a:lnTo>
                  <a:lnTo>
                    <a:pt x="712" y="40"/>
                  </a:lnTo>
                  <a:lnTo>
                    <a:pt x="712" y="297"/>
                  </a:lnTo>
                  <a:lnTo>
                    <a:pt x="710" y="302"/>
                  </a:lnTo>
                  <a:lnTo>
                    <a:pt x="709" y="306"/>
                  </a:lnTo>
                  <a:lnTo>
                    <a:pt x="705" y="310"/>
                  </a:lnTo>
                  <a:lnTo>
                    <a:pt x="701" y="314"/>
                  </a:lnTo>
                  <a:lnTo>
                    <a:pt x="697" y="315"/>
                  </a:lnTo>
                  <a:lnTo>
                    <a:pt x="692" y="316"/>
                  </a:lnTo>
                  <a:lnTo>
                    <a:pt x="687" y="315"/>
                  </a:lnTo>
                  <a:lnTo>
                    <a:pt x="682" y="314"/>
                  </a:lnTo>
                  <a:lnTo>
                    <a:pt x="678" y="310"/>
                  </a:lnTo>
                  <a:lnTo>
                    <a:pt x="675" y="306"/>
                  </a:lnTo>
                  <a:lnTo>
                    <a:pt x="673" y="302"/>
                  </a:lnTo>
                  <a:lnTo>
                    <a:pt x="671" y="297"/>
                  </a:lnTo>
                  <a:lnTo>
                    <a:pt x="671" y="40"/>
                  </a:lnTo>
                  <a:lnTo>
                    <a:pt x="356" y="40"/>
                  </a:lnTo>
                  <a:lnTo>
                    <a:pt x="356" y="217"/>
                  </a:lnTo>
                  <a:lnTo>
                    <a:pt x="354" y="222"/>
                  </a:lnTo>
                  <a:lnTo>
                    <a:pt x="353" y="227"/>
                  </a:lnTo>
                  <a:lnTo>
                    <a:pt x="351" y="231"/>
                  </a:lnTo>
                  <a:lnTo>
                    <a:pt x="347" y="234"/>
                  </a:lnTo>
                  <a:lnTo>
                    <a:pt x="341" y="237"/>
                  </a:lnTo>
                  <a:lnTo>
                    <a:pt x="336" y="237"/>
                  </a:lnTo>
                  <a:lnTo>
                    <a:pt x="331" y="237"/>
                  </a:lnTo>
                  <a:lnTo>
                    <a:pt x="326" y="234"/>
                  </a:lnTo>
                  <a:lnTo>
                    <a:pt x="322" y="231"/>
                  </a:lnTo>
                  <a:lnTo>
                    <a:pt x="319" y="227"/>
                  </a:lnTo>
                  <a:lnTo>
                    <a:pt x="316" y="222"/>
                  </a:lnTo>
                  <a:lnTo>
                    <a:pt x="316" y="217"/>
                  </a:lnTo>
                  <a:lnTo>
                    <a:pt x="316" y="40"/>
                  </a:lnTo>
                  <a:lnTo>
                    <a:pt x="237" y="40"/>
                  </a:lnTo>
                  <a:lnTo>
                    <a:pt x="222" y="43"/>
                  </a:lnTo>
                  <a:lnTo>
                    <a:pt x="209" y="51"/>
                  </a:lnTo>
                  <a:lnTo>
                    <a:pt x="201" y="64"/>
                  </a:lnTo>
                  <a:lnTo>
                    <a:pt x="197" y="79"/>
                  </a:lnTo>
                  <a:lnTo>
                    <a:pt x="197" y="237"/>
                  </a:lnTo>
                  <a:lnTo>
                    <a:pt x="197" y="242"/>
                  </a:lnTo>
                  <a:lnTo>
                    <a:pt x="195" y="247"/>
                  </a:lnTo>
                  <a:lnTo>
                    <a:pt x="192" y="251"/>
                  </a:lnTo>
                  <a:lnTo>
                    <a:pt x="188" y="255"/>
                  </a:lnTo>
                  <a:lnTo>
                    <a:pt x="183" y="256"/>
                  </a:lnTo>
                  <a:lnTo>
                    <a:pt x="178" y="258"/>
                  </a:lnTo>
                  <a:lnTo>
                    <a:pt x="172" y="256"/>
                  </a:lnTo>
                  <a:lnTo>
                    <a:pt x="169" y="255"/>
                  </a:lnTo>
                  <a:lnTo>
                    <a:pt x="163" y="251"/>
                  </a:lnTo>
                  <a:lnTo>
                    <a:pt x="161" y="247"/>
                  </a:lnTo>
                  <a:lnTo>
                    <a:pt x="159" y="242"/>
                  </a:lnTo>
                  <a:lnTo>
                    <a:pt x="158" y="237"/>
                  </a:lnTo>
                  <a:lnTo>
                    <a:pt x="158" y="40"/>
                  </a:lnTo>
                  <a:lnTo>
                    <a:pt x="161" y="24"/>
                  </a:lnTo>
                  <a:lnTo>
                    <a:pt x="170" y="11"/>
                  </a:lnTo>
                  <a:lnTo>
                    <a:pt x="182" y="4"/>
                  </a:lnTo>
                  <a:lnTo>
                    <a:pt x="197"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sz="1600"/>
            </a:p>
          </p:txBody>
        </p:sp>
        <p:sp>
          <p:nvSpPr>
            <p:cNvPr id="28" name="Rectangle 27"/>
            <p:cNvSpPr/>
            <p:nvPr/>
          </p:nvSpPr>
          <p:spPr>
            <a:xfrm>
              <a:off x="14800876" y="7300898"/>
              <a:ext cx="866326" cy="291253"/>
            </a:xfrm>
            <a:prstGeom prst="rect">
              <a:avLst/>
            </a:prstGeom>
          </p:spPr>
          <p:txBody>
            <a:bodyPr wrap="square">
              <a:spAutoFit/>
            </a:bodyPr>
            <a:lstStyle/>
            <a:p>
              <a:pPr algn="ctr"/>
              <a:r>
                <a:rPr lang="en-US" altLang="zh-CN" sz="1200" smtClean="0">
                  <a:solidFill>
                    <a:schemeClr val="bg1"/>
                  </a:solidFill>
                  <a:ea typeface="Lato Light" panose="020F0502020204030203" pitchFamily="34" charset="0"/>
                  <a:cs typeface="Lato Light" panose="020F0502020204030203" pitchFamily="34" charset="0"/>
                </a:rPr>
                <a:t>Creative</a:t>
              </a:r>
              <a:endParaRPr lang="zh-CN" altLang="en-US" sz="1200">
                <a:solidFill>
                  <a:schemeClr val="bg1"/>
                </a:solidFill>
              </a:endParaRPr>
            </a:p>
          </p:txBody>
        </p:sp>
      </p:grpSp>
      <p:grpSp>
        <p:nvGrpSpPr>
          <p:cNvPr id="14" name="Group 13"/>
          <p:cNvGrpSpPr/>
          <p:nvPr/>
        </p:nvGrpSpPr>
        <p:grpSpPr>
          <a:xfrm>
            <a:off x="16077491" y="6647624"/>
            <a:ext cx="1061159" cy="1061159"/>
            <a:chOff x="16077491" y="6647624"/>
            <a:chExt cx="1061159" cy="1061159"/>
          </a:xfrm>
        </p:grpSpPr>
        <p:sp>
          <p:nvSpPr>
            <p:cNvPr id="30" name="Rectangle 29"/>
            <p:cNvSpPr/>
            <p:nvPr/>
          </p:nvSpPr>
          <p:spPr>
            <a:xfrm>
              <a:off x="16077491" y="6647624"/>
              <a:ext cx="1061159" cy="1061159"/>
            </a:xfrm>
            <a:prstGeom prst="rect">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31" name="Freeform 50"/>
            <p:cNvSpPr>
              <a:spLocks noEditPoints="1"/>
            </p:cNvSpPr>
            <p:nvPr/>
          </p:nvSpPr>
          <p:spPr bwMode="auto">
            <a:xfrm>
              <a:off x="16434400" y="6893669"/>
              <a:ext cx="347342" cy="284146"/>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sz="1600"/>
            </a:p>
          </p:txBody>
        </p:sp>
        <p:sp>
          <p:nvSpPr>
            <p:cNvPr id="32" name="Rectangle 31"/>
            <p:cNvSpPr/>
            <p:nvPr/>
          </p:nvSpPr>
          <p:spPr>
            <a:xfrm>
              <a:off x="16174907" y="7289380"/>
              <a:ext cx="866326" cy="291253"/>
            </a:xfrm>
            <a:prstGeom prst="rect">
              <a:avLst/>
            </a:prstGeom>
          </p:spPr>
          <p:txBody>
            <a:bodyPr wrap="square">
              <a:spAutoFit/>
            </a:bodyPr>
            <a:lstStyle/>
            <a:p>
              <a:pPr algn="ctr"/>
              <a:r>
                <a:rPr lang="en-US" altLang="zh-CN" sz="1200" smtClean="0">
                  <a:solidFill>
                    <a:schemeClr val="bg1"/>
                  </a:solidFill>
                  <a:ea typeface="Lato Light" panose="020F0502020204030203" pitchFamily="34" charset="0"/>
                  <a:cs typeface="Lato Light" panose="020F0502020204030203" pitchFamily="34" charset="0"/>
                </a:rPr>
                <a:t>Flexible</a:t>
              </a:r>
              <a:endParaRPr lang="zh-CN" altLang="en-US" sz="1200">
                <a:solidFill>
                  <a:schemeClr val="bg1"/>
                </a:solidFill>
              </a:endParaRPr>
            </a:p>
          </p:txBody>
        </p:sp>
      </p:grpSp>
      <p:sp>
        <p:nvSpPr>
          <p:cNvPr id="9" name="Picture Placeholder 8"/>
          <p:cNvSpPr>
            <a:spLocks noGrp="1"/>
          </p:cNvSpPr>
          <p:nvPr>
            <p:ph type="pic" sz="quarter" idx="10"/>
          </p:nvPr>
        </p:nvSpPr>
        <p:spPr/>
      </p:sp>
    </p:spTree>
    <p:extLst>
      <p:ext uri="{BB962C8B-B14F-4D97-AF65-F5344CB8AC3E}">
        <p14:creationId xmlns:p14="http://schemas.microsoft.com/office/powerpoint/2010/main" val="2060180259"/>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10"/>
                                        </p:tgtEl>
                                        <p:attrNameLst>
                                          <p:attrName>style.visibility</p:attrName>
                                        </p:attrNameLst>
                                      </p:cBhvr>
                                      <p:to>
                                        <p:strVal val="visible"/>
                                      </p:to>
                                    </p:set>
                                    <p:anim to="" calcmode="lin" valueType="num">
                                      <p:cBhvr>
                                        <p:cTn id="7" dur="700" fill="hold">
                                          <p:stCondLst>
                                            <p:cond delay="0"/>
                                          </p:stCondLst>
                                        </p:cTn>
                                        <p:tgtEl>
                                          <p:spTgt spid="10"/>
                                        </p:tgtEl>
                                        <p:attrNameLst>
                                          <p:attrName>ppt_x</p:attrName>
                                        </p:attrNameLst>
                                      </p:cBhvr>
                                      <p:tavLst>
                                        <p:tav tm="0" fmla="#ppt_x-#ppt_w*1.2*((1.5-1.5*$)^3-(1.5-1.5*$)^2)">
                                          <p:val>
                                            <p:strVal val="0"/>
                                          </p:val>
                                        </p:tav>
                                        <p:tav tm="100000">
                                          <p:val>
                                            <p:strVal val="1"/>
                                          </p:val>
                                        </p:tav>
                                      </p:tavLst>
                                    </p:anim>
                                    <p:anim to="" calcmode="lin" valueType="num">
                                      <p:cBhvr>
                                        <p:cTn id="8" dur="700" fill="hold">
                                          <p:stCondLst>
                                            <p:cond delay="0"/>
                                          </p:stCondLst>
                                        </p:cTn>
                                        <p:tgtEl>
                                          <p:spTgt spid="10"/>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9" dur="700" fill="hold">
                                          <p:stCondLst>
                                            <p:cond delay="0"/>
                                          </p:stCondLst>
                                        </p:cTn>
                                        <p:tgtEl>
                                          <p:spTgt spid="10"/>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0" fill="hold">
                            <p:stCondLst>
                              <p:cond delay="1470"/>
                            </p:stCondLst>
                            <p:childTnLst>
                              <p:par>
                                <p:cTn id="11" presetID="2" presetClass="entr" presetSubtype="4" decel="100000"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1000" fill="hold"/>
                                        <p:tgtEl>
                                          <p:spTgt spid="2"/>
                                        </p:tgtEl>
                                        <p:attrNameLst>
                                          <p:attrName>ppt_x</p:attrName>
                                        </p:attrNameLst>
                                      </p:cBhvr>
                                      <p:tavLst>
                                        <p:tav tm="0">
                                          <p:val>
                                            <p:strVal val="#ppt_x"/>
                                          </p:val>
                                        </p:tav>
                                        <p:tav tm="100000">
                                          <p:val>
                                            <p:strVal val="#ppt_x"/>
                                          </p:val>
                                        </p:tav>
                                      </p:tavLst>
                                    </p:anim>
                                    <p:anim calcmode="lin" valueType="num">
                                      <p:cBhvr additive="base">
                                        <p:cTn id="14" dur="1000" fill="hold"/>
                                        <p:tgtEl>
                                          <p:spTgt spid="2"/>
                                        </p:tgtEl>
                                        <p:attrNameLst>
                                          <p:attrName>ppt_y</p:attrName>
                                        </p:attrNameLst>
                                      </p:cBhvr>
                                      <p:tavLst>
                                        <p:tav tm="0">
                                          <p:val>
                                            <p:strVal val="1+#ppt_h/2"/>
                                          </p:val>
                                        </p:tav>
                                        <p:tav tm="100000">
                                          <p:val>
                                            <p:strVal val="#ppt_y"/>
                                          </p:val>
                                        </p:tav>
                                      </p:tavLst>
                                    </p:anim>
                                  </p:childTnLst>
                                </p:cTn>
                              </p:par>
                            </p:childTnLst>
                          </p:cTn>
                        </p:par>
                        <p:par>
                          <p:cTn id="15" fill="hold">
                            <p:stCondLst>
                              <p:cond delay="2470"/>
                            </p:stCondLst>
                            <p:childTnLst>
                              <p:par>
                                <p:cTn id="16" presetID="10" presetClass="entr" presetSubtype="0" fill="hold" nodeType="after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500"/>
                                        <p:tgtEl>
                                          <p:spTgt spid="9"/>
                                        </p:tgtEl>
                                      </p:cBhvr>
                                    </p:animEffect>
                                  </p:childTnLst>
                                </p:cTn>
                              </p:par>
                            </p:childTnLst>
                          </p:cTn>
                        </p:par>
                        <p:par>
                          <p:cTn id="19" fill="hold">
                            <p:stCondLst>
                              <p:cond delay="2970"/>
                            </p:stCondLst>
                            <p:childTnLst>
                              <p:par>
                                <p:cTn id="20" presetID="10" presetClass="entr" presetSubtype="0" fill="hold" grpId="0" nodeType="after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500"/>
                                        <p:tgtEl>
                                          <p:spTgt spid="15"/>
                                        </p:tgtEl>
                                      </p:cBhvr>
                                    </p:animEffect>
                                  </p:childTnLst>
                                </p:cTn>
                              </p:par>
                            </p:childTnLst>
                          </p:cTn>
                        </p:par>
                        <p:par>
                          <p:cTn id="23" fill="hold">
                            <p:stCondLst>
                              <p:cond delay="3470"/>
                            </p:stCondLst>
                            <p:childTnLst>
                              <p:par>
                                <p:cTn id="24" presetID="10" presetClass="entr" presetSubtype="0" fill="hold" grpId="0" nodeType="after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500"/>
                                        <p:tgtEl>
                                          <p:spTgt spid="16"/>
                                        </p:tgtEl>
                                      </p:cBhvr>
                                    </p:animEffect>
                                  </p:childTnLst>
                                </p:cTn>
                              </p:par>
                            </p:childTnLst>
                          </p:cTn>
                        </p:par>
                        <p:par>
                          <p:cTn id="27" fill="hold">
                            <p:stCondLst>
                              <p:cond delay="3970"/>
                            </p:stCondLst>
                            <p:childTnLst>
                              <p:par>
                                <p:cTn id="28" presetID="2" presetClass="entr" presetSubtype="4" decel="100000" fill="hold" nodeType="afterEffect">
                                  <p:stCondLst>
                                    <p:cond delay="0"/>
                                  </p:stCondLst>
                                  <p:childTnLst>
                                    <p:set>
                                      <p:cBhvr>
                                        <p:cTn id="29" dur="1" fill="hold">
                                          <p:stCondLst>
                                            <p:cond delay="0"/>
                                          </p:stCondLst>
                                        </p:cTn>
                                        <p:tgtEl>
                                          <p:spTgt spid="11"/>
                                        </p:tgtEl>
                                        <p:attrNameLst>
                                          <p:attrName>style.visibility</p:attrName>
                                        </p:attrNameLst>
                                      </p:cBhvr>
                                      <p:to>
                                        <p:strVal val="visible"/>
                                      </p:to>
                                    </p:set>
                                    <p:anim calcmode="lin" valueType="num">
                                      <p:cBhvr additive="base">
                                        <p:cTn id="30" dur="1000" fill="hold"/>
                                        <p:tgtEl>
                                          <p:spTgt spid="11"/>
                                        </p:tgtEl>
                                        <p:attrNameLst>
                                          <p:attrName>ppt_x</p:attrName>
                                        </p:attrNameLst>
                                      </p:cBhvr>
                                      <p:tavLst>
                                        <p:tav tm="0">
                                          <p:val>
                                            <p:strVal val="#ppt_x"/>
                                          </p:val>
                                        </p:tav>
                                        <p:tav tm="100000">
                                          <p:val>
                                            <p:strVal val="#ppt_x"/>
                                          </p:val>
                                        </p:tav>
                                      </p:tavLst>
                                    </p:anim>
                                    <p:anim calcmode="lin" valueType="num">
                                      <p:cBhvr additive="base">
                                        <p:cTn id="31" dur="1000" fill="hold"/>
                                        <p:tgtEl>
                                          <p:spTgt spid="11"/>
                                        </p:tgtEl>
                                        <p:attrNameLst>
                                          <p:attrName>ppt_y</p:attrName>
                                        </p:attrNameLst>
                                      </p:cBhvr>
                                      <p:tavLst>
                                        <p:tav tm="0">
                                          <p:val>
                                            <p:strVal val="1+#ppt_h/2"/>
                                          </p:val>
                                        </p:tav>
                                        <p:tav tm="100000">
                                          <p:val>
                                            <p:strVal val="#ppt_y"/>
                                          </p:val>
                                        </p:tav>
                                      </p:tavLst>
                                    </p:anim>
                                  </p:childTnLst>
                                </p:cTn>
                              </p:par>
                              <p:par>
                                <p:cTn id="32" presetID="2" presetClass="entr" presetSubtype="4" decel="100000" fill="hold" nodeType="withEffect">
                                  <p:stCondLst>
                                    <p:cond delay="100"/>
                                  </p:stCondLst>
                                  <p:childTnLst>
                                    <p:set>
                                      <p:cBhvr>
                                        <p:cTn id="33" dur="1" fill="hold">
                                          <p:stCondLst>
                                            <p:cond delay="0"/>
                                          </p:stCondLst>
                                        </p:cTn>
                                        <p:tgtEl>
                                          <p:spTgt spid="12"/>
                                        </p:tgtEl>
                                        <p:attrNameLst>
                                          <p:attrName>style.visibility</p:attrName>
                                        </p:attrNameLst>
                                      </p:cBhvr>
                                      <p:to>
                                        <p:strVal val="visible"/>
                                      </p:to>
                                    </p:set>
                                    <p:anim calcmode="lin" valueType="num">
                                      <p:cBhvr additive="base">
                                        <p:cTn id="34" dur="1000" fill="hold"/>
                                        <p:tgtEl>
                                          <p:spTgt spid="12"/>
                                        </p:tgtEl>
                                        <p:attrNameLst>
                                          <p:attrName>ppt_x</p:attrName>
                                        </p:attrNameLst>
                                      </p:cBhvr>
                                      <p:tavLst>
                                        <p:tav tm="0">
                                          <p:val>
                                            <p:strVal val="#ppt_x"/>
                                          </p:val>
                                        </p:tav>
                                        <p:tav tm="100000">
                                          <p:val>
                                            <p:strVal val="#ppt_x"/>
                                          </p:val>
                                        </p:tav>
                                      </p:tavLst>
                                    </p:anim>
                                    <p:anim calcmode="lin" valueType="num">
                                      <p:cBhvr additive="base">
                                        <p:cTn id="35" dur="1000" fill="hold"/>
                                        <p:tgtEl>
                                          <p:spTgt spid="12"/>
                                        </p:tgtEl>
                                        <p:attrNameLst>
                                          <p:attrName>ppt_y</p:attrName>
                                        </p:attrNameLst>
                                      </p:cBhvr>
                                      <p:tavLst>
                                        <p:tav tm="0">
                                          <p:val>
                                            <p:strVal val="1+#ppt_h/2"/>
                                          </p:val>
                                        </p:tav>
                                        <p:tav tm="100000">
                                          <p:val>
                                            <p:strVal val="#ppt_y"/>
                                          </p:val>
                                        </p:tav>
                                      </p:tavLst>
                                    </p:anim>
                                  </p:childTnLst>
                                </p:cTn>
                              </p:par>
                              <p:par>
                                <p:cTn id="36" presetID="2" presetClass="entr" presetSubtype="4" decel="100000" fill="hold" nodeType="withEffect">
                                  <p:stCondLst>
                                    <p:cond delay="200"/>
                                  </p:stCondLst>
                                  <p:childTnLst>
                                    <p:set>
                                      <p:cBhvr>
                                        <p:cTn id="37" dur="1" fill="hold">
                                          <p:stCondLst>
                                            <p:cond delay="0"/>
                                          </p:stCondLst>
                                        </p:cTn>
                                        <p:tgtEl>
                                          <p:spTgt spid="13"/>
                                        </p:tgtEl>
                                        <p:attrNameLst>
                                          <p:attrName>style.visibility</p:attrName>
                                        </p:attrNameLst>
                                      </p:cBhvr>
                                      <p:to>
                                        <p:strVal val="visible"/>
                                      </p:to>
                                    </p:set>
                                    <p:anim calcmode="lin" valueType="num">
                                      <p:cBhvr additive="base">
                                        <p:cTn id="38" dur="1000" fill="hold"/>
                                        <p:tgtEl>
                                          <p:spTgt spid="13"/>
                                        </p:tgtEl>
                                        <p:attrNameLst>
                                          <p:attrName>ppt_x</p:attrName>
                                        </p:attrNameLst>
                                      </p:cBhvr>
                                      <p:tavLst>
                                        <p:tav tm="0">
                                          <p:val>
                                            <p:strVal val="#ppt_x"/>
                                          </p:val>
                                        </p:tav>
                                        <p:tav tm="100000">
                                          <p:val>
                                            <p:strVal val="#ppt_x"/>
                                          </p:val>
                                        </p:tav>
                                      </p:tavLst>
                                    </p:anim>
                                    <p:anim calcmode="lin" valueType="num">
                                      <p:cBhvr additive="base">
                                        <p:cTn id="39" dur="1000" fill="hold"/>
                                        <p:tgtEl>
                                          <p:spTgt spid="13"/>
                                        </p:tgtEl>
                                        <p:attrNameLst>
                                          <p:attrName>ppt_y</p:attrName>
                                        </p:attrNameLst>
                                      </p:cBhvr>
                                      <p:tavLst>
                                        <p:tav tm="0">
                                          <p:val>
                                            <p:strVal val="1+#ppt_h/2"/>
                                          </p:val>
                                        </p:tav>
                                        <p:tav tm="100000">
                                          <p:val>
                                            <p:strVal val="#ppt_y"/>
                                          </p:val>
                                        </p:tav>
                                      </p:tavLst>
                                    </p:anim>
                                  </p:childTnLst>
                                </p:cTn>
                              </p:par>
                              <p:par>
                                <p:cTn id="40" presetID="2" presetClass="entr" presetSubtype="4" decel="100000" fill="hold" nodeType="withEffect">
                                  <p:stCondLst>
                                    <p:cond delay="300"/>
                                  </p:stCondLst>
                                  <p:childTnLst>
                                    <p:set>
                                      <p:cBhvr>
                                        <p:cTn id="41" dur="1" fill="hold">
                                          <p:stCondLst>
                                            <p:cond delay="0"/>
                                          </p:stCondLst>
                                        </p:cTn>
                                        <p:tgtEl>
                                          <p:spTgt spid="14"/>
                                        </p:tgtEl>
                                        <p:attrNameLst>
                                          <p:attrName>style.visibility</p:attrName>
                                        </p:attrNameLst>
                                      </p:cBhvr>
                                      <p:to>
                                        <p:strVal val="visible"/>
                                      </p:to>
                                    </p:set>
                                    <p:anim calcmode="lin" valueType="num">
                                      <p:cBhvr additive="base">
                                        <p:cTn id="42" dur="1000" fill="hold"/>
                                        <p:tgtEl>
                                          <p:spTgt spid="14"/>
                                        </p:tgtEl>
                                        <p:attrNameLst>
                                          <p:attrName>ppt_x</p:attrName>
                                        </p:attrNameLst>
                                      </p:cBhvr>
                                      <p:tavLst>
                                        <p:tav tm="0">
                                          <p:val>
                                            <p:strVal val="#ppt_x"/>
                                          </p:val>
                                        </p:tav>
                                        <p:tav tm="100000">
                                          <p:val>
                                            <p:strVal val="#ppt_x"/>
                                          </p:val>
                                        </p:tav>
                                      </p:tavLst>
                                    </p:anim>
                                    <p:anim calcmode="lin" valueType="num">
                                      <p:cBhvr additive="base">
                                        <p:cTn id="43" dur="10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5" grpId="0"/>
      <p:bldP spid="16"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642666" y="828421"/>
            <a:ext cx="4714966" cy="8630158"/>
          </a:xfrm>
          <a:prstGeom prst="rect">
            <a:avLst/>
          </a:prstGeom>
          <a:effectLst>
            <a:outerShdw blurRad="317500" dist="190500" dir="8100000" algn="tr" rotWithShape="0">
              <a:prstClr val="black">
                <a:alpha val="30000"/>
              </a:prstClr>
            </a:outerShdw>
          </a:effectLst>
        </p:spPr>
      </p:pic>
      <p:sp>
        <p:nvSpPr>
          <p:cNvPr id="22" name="TextBox 21"/>
          <p:cNvSpPr txBox="1"/>
          <p:nvPr/>
        </p:nvSpPr>
        <p:spPr>
          <a:xfrm>
            <a:off x="7742611" y="2140513"/>
            <a:ext cx="4974477"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Smartphone Mockup</a:t>
            </a:r>
          </a:p>
        </p:txBody>
      </p:sp>
      <p:sp>
        <p:nvSpPr>
          <p:cNvPr id="23" name="Rectangle 22"/>
          <p:cNvSpPr/>
          <p:nvPr/>
        </p:nvSpPr>
        <p:spPr>
          <a:xfrm>
            <a:off x="7742610" y="5656582"/>
            <a:ext cx="9719889" cy="978729"/>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smtClean="0">
                <a:solidFill>
                  <a:schemeClr val="bg1">
                    <a:lumMod val="65000"/>
                  </a:schemeClr>
                </a:solidFill>
                <a:ea typeface="Lato Light" panose="020F0502020204030203" pitchFamily="34" charset="0"/>
                <a:cs typeface="Lato Light" panose="020F0502020204030203" pitchFamily="34" charset="0"/>
              </a:rPr>
              <a:t>.</a:t>
            </a:r>
            <a:r>
              <a:rPr lang="es-ES" altLang="zh-CN" sz="1200">
                <a:solidFill>
                  <a:schemeClr val="bg1">
                    <a:lumMod val="65000"/>
                  </a:schemeClr>
                </a:solidFill>
                <a:ea typeface="Lato Light" panose="020F0502020204030203" pitchFamily="34" charset="0"/>
                <a:cs typeface="Lato Light" panose="020F0502020204030203" pitchFamily="34" charset="0"/>
              </a:rPr>
              <a:t>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smtClean="0">
                <a:solidFill>
                  <a:schemeClr val="bg1">
                    <a:lumMod val="65000"/>
                  </a:schemeClr>
                </a:solidFill>
                <a:ea typeface="Lato Light" panose="020F0502020204030203" pitchFamily="34" charset="0"/>
                <a:cs typeface="Lato Light" panose="020F0502020204030203" pitchFamily="34" charset="0"/>
              </a:rPr>
              <a:t>.</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grpSp>
        <p:nvGrpSpPr>
          <p:cNvPr id="4" name="Group 3"/>
          <p:cNvGrpSpPr/>
          <p:nvPr/>
        </p:nvGrpSpPr>
        <p:grpSpPr>
          <a:xfrm>
            <a:off x="7845647" y="7085329"/>
            <a:ext cx="1061159" cy="1061159"/>
            <a:chOff x="7845647" y="7085329"/>
            <a:chExt cx="1061159" cy="1061159"/>
          </a:xfrm>
        </p:grpSpPr>
        <p:sp>
          <p:nvSpPr>
            <p:cNvPr id="25" name="Rectangle 24"/>
            <p:cNvSpPr/>
            <p:nvPr/>
          </p:nvSpPr>
          <p:spPr>
            <a:xfrm>
              <a:off x="7845647" y="7085329"/>
              <a:ext cx="1061159" cy="1061159"/>
            </a:xfrm>
            <a:prstGeom prst="rect">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26" name="Freeform 11"/>
            <p:cNvSpPr>
              <a:spLocks noEditPoints="1"/>
            </p:cNvSpPr>
            <p:nvPr/>
          </p:nvSpPr>
          <p:spPr bwMode="auto">
            <a:xfrm>
              <a:off x="8221263" y="7338172"/>
              <a:ext cx="309926" cy="282092"/>
            </a:xfrm>
            <a:custGeom>
              <a:avLst/>
              <a:gdLst>
                <a:gd name="T0" fmla="*/ 498 w 735"/>
                <a:gd name="T1" fmla="*/ 575 h 669"/>
                <a:gd name="T2" fmla="*/ 494 w 735"/>
                <a:gd name="T3" fmla="*/ 598 h 669"/>
                <a:gd name="T4" fmla="*/ 73 w 735"/>
                <a:gd name="T5" fmla="*/ 598 h 669"/>
                <a:gd name="T6" fmla="*/ 69 w 735"/>
                <a:gd name="T7" fmla="*/ 575 h 669"/>
                <a:gd name="T8" fmla="*/ 567 w 735"/>
                <a:gd name="T9" fmla="*/ 395 h 669"/>
                <a:gd name="T10" fmla="*/ 111 w 735"/>
                <a:gd name="T11" fmla="*/ 335 h 669"/>
                <a:gd name="T12" fmla="*/ 101 w 735"/>
                <a:gd name="T13" fmla="*/ 356 h 669"/>
                <a:gd name="T14" fmla="*/ 122 w 735"/>
                <a:gd name="T15" fmla="*/ 367 h 669"/>
                <a:gd name="T16" fmla="*/ 132 w 735"/>
                <a:gd name="T17" fmla="*/ 346 h 669"/>
                <a:gd name="T18" fmla="*/ 216 w 735"/>
                <a:gd name="T19" fmla="*/ 301 h 669"/>
                <a:gd name="T20" fmla="*/ 233 w 735"/>
                <a:gd name="T21" fmla="*/ 318 h 669"/>
                <a:gd name="T22" fmla="*/ 216 w 735"/>
                <a:gd name="T23" fmla="*/ 335 h 669"/>
                <a:gd name="T24" fmla="*/ 200 w 735"/>
                <a:gd name="T25" fmla="*/ 318 h 669"/>
                <a:gd name="T26" fmla="*/ 216 w 735"/>
                <a:gd name="T27" fmla="*/ 301 h 669"/>
                <a:gd name="T28" fmla="*/ 166 w 735"/>
                <a:gd name="T29" fmla="*/ 351 h 669"/>
                <a:gd name="T30" fmla="*/ 97 w 735"/>
                <a:gd name="T31" fmla="*/ 398 h 669"/>
                <a:gd name="T32" fmla="*/ 81 w 735"/>
                <a:gd name="T33" fmla="*/ 316 h 669"/>
                <a:gd name="T34" fmla="*/ 43 w 735"/>
                <a:gd name="T35" fmla="*/ 278 h 669"/>
                <a:gd name="T36" fmla="*/ 43 w 735"/>
                <a:gd name="T37" fmla="*/ 626 h 669"/>
                <a:gd name="T38" fmla="*/ 524 w 735"/>
                <a:gd name="T39" fmla="*/ 626 h 669"/>
                <a:gd name="T40" fmla="*/ 524 w 735"/>
                <a:gd name="T41" fmla="*/ 278 h 669"/>
                <a:gd name="T42" fmla="*/ 271 w 735"/>
                <a:gd name="T43" fmla="*/ 217 h 669"/>
                <a:gd name="T44" fmla="*/ 401 w 735"/>
                <a:gd name="T45" fmla="*/ 101 h 669"/>
                <a:gd name="T46" fmla="*/ 431 w 735"/>
                <a:gd name="T47" fmla="*/ 147 h 669"/>
                <a:gd name="T48" fmla="*/ 377 w 735"/>
                <a:gd name="T49" fmla="*/ 159 h 669"/>
                <a:gd name="T50" fmla="*/ 388 w 735"/>
                <a:gd name="T51" fmla="*/ 104 h 669"/>
                <a:gd name="T52" fmla="*/ 198 w 735"/>
                <a:gd name="T53" fmla="*/ 122 h 669"/>
                <a:gd name="T54" fmla="*/ 166 w 735"/>
                <a:gd name="T55" fmla="*/ 168 h 669"/>
                <a:gd name="T56" fmla="*/ 136 w 735"/>
                <a:gd name="T57" fmla="*/ 122 h 669"/>
                <a:gd name="T58" fmla="*/ 373 w 735"/>
                <a:gd name="T59" fmla="*/ 38 h 669"/>
                <a:gd name="T60" fmla="*/ 300 w 735"/>
                <a:gd name="T61" fmla="*/ 135 h 669"/>
                <a:gd name="T62" fmla="*/ 373 w 735"/>
                <a:gd name="T63" fmla="*/ 231 h 669"/>
                <a:gd name="T64" fmla="*/ 487 w 735"/>
                <a:gd name="T65" fmla="*/ 185 h 669"/>
                <a:gd name="T66" fmla="*/ 471 w 735"/>
                <a:gd name="T67" fmla="*/ 63 h 669"/>
                <a:gd name="T68" fmla="*/ 140 w 735"/>
                <a:gd name="T69" fmla="*/ 38 h 669"/>
                <a:gd name="T70" fmla="*/ 67 w 735"/>
                <a:gd name="T71" fmla="*/ 135 h 669"/>
                <a:gd name="T72" fmla="*/ 140 w 735"/>
                <a:gd name="T73" fmla="*/ 231 h 669"/>
                <a:gd name="T74" fmla="*/ 253 w 735"/>
                <a:gd name="T75" fmla="*/ 185 h 669"/>
                <a:gd name="T76" fmla="*/ 237 w 735"/>
                <a:gd name="T77" fmla="*/ 63 h 669"/>
                <a:gd name="T78" fmla="*/ 195 w 735"/>
                <a:gd name="T79" fmla="*/ 4 h 669"/>
                <a:gd name="T80" fmla="*/ 300 w 735"/>
                <a:gd name="T81" fmla="*/ 47 h 669"/>
                <a:gd name="T82" fmla="*/ 431 w 735"/>
                <a:gd name="T83" fmla="*/ 4 h 669"/>
                <a:gd name="T84" fmla="*/ 530 w 735"/>
                <a:gd name="T85" fmla="*/ 104 h 669"/>
                <a:gd name="T86" fmla="*/ 488 w 735"/>
                <a:gd name="T87" fmla="*/ 234 h 669"/>
                <a:gd name="T88" fmla="*/ 564 w 735"/>
                <a:gd name="T89" fmla="*/ 280 h 669"/>
                <a:gd name="T90" fmla="*/ 714 w 735"/>
                <a:gd name="T91" fmla="*/ 301 h 669"/>
                <a:gd name="T92" fmla="*/ 733 w 735"/>
                <a:gd name="T93" fmla="*/ 313 h 669"/>
                <a:gd name="T94" fmla="*/ 727 w 735"/>
                <a:gd name="T95" fmla="*/ 598 h 669"/>
                <a:gd name="T96" fmla="*/ 710 w 735"/>
                <a:gd name="T97" fmla="*/ 600 h 669"/>
                <a:gd name="T98" fmla="*/ 540 w 735"/>
                <a:gd name="T99" fmla="*/ 656 h 669"/>
                <a:gd name="T100" fmla="*/ 26 w 735"/>
                <a:gd name="T101" fmla="*/ 656 h 669"/>
                <a:gd name="T102" fmla="*/ 2 w 735"/>
                <a:gd name="T103" fmla="*/ 280 h 669"/>
                <a:gd name="T104" fmla="*/ 78 w 735"/>
                <a:gd name="T105" fmla="*/ 234 h 669"/>
                <a:gd name="T106" fmla="*/ 36 w 735"/>
                <a:gd name="T107" fmla="*/ 104 h 669"/>
                <a:gd name="T108" fmla="*/ 136 w 735"/>
                <a:gd name="T109" fmla="*/ 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669">
                  <a:moveTo>
                    <a:pt x="82" y="568"/>
                  </a:moveTo>
                  <a:lnTo>
                    <a:pt x="483" y="568"/>
                  </a:lnTo>
                  <a:lnTo>
                    <a:pt x="488" y="570"/>
                  </a:lnTo>
                  <a:lnTo>
                    <a:pt x="494" y="572"/>
                  </a:lnTo>
                  <a:lnTo>
                    <a:pt x="498" y="575"/>
                  </a:lnTo>
                  <a:lnTo>
                    <a:pt x="500" y="580"/>
                  </a:lnTo>
                  <a:lnTo>
                    <a:pt x="500" y="585"/>
                  </a:lnTo>
                  <a:lnTo>
                    <a:pt x="500" y="591"/>
                  </a:lnTo>
                  <a:lnTo>
                    <a:pt x="498" y="594"/>
                  </a:lnTo>
                  <a:lnTo>
                    <a:pt x="494" y="598"/>
                  </a:lnTo>
                  <a:lnTo>
                    <a:pt x="488" y="601"/>
                  </a:lnTo>
                  <a:lnTo>
                    <a:pt x="483" y="602"/>
                  </a:lnTo>
                  <a:lnTo>
                    <a:pt x="82" y="602"/>
                  </a:lnTo>
                  <a:lnTo>
                    <a:pt x="77" y="601"/>
                  </a:lnTo>
                  <a:lnTo>
                    <a:pt x="73" y="598"/>
                  </a:lnTo>
                  <a:lnTo>
                    <a:pt x="69" y="594"/>
                  </a:lnTo>
                  <a:lnTo>
                    <a:pt x="67" y="591"/>
                  </a:lnTo>
                  <a:lnTo>
                    <a:pt x="67" y="585"/>
                  </a:lnTo>
                  <a:lnTo>
                    <a:pt x="67" y="580"/>
                  </a:lnTo>
                  <a:lnTo>
                    <a:pt x="69" y="575"/>
                  </a:lnTo>
                  <a:lnTo>
                    <a:pt x="73" y="572"/>
                  </a:lnTo>
                  <a:lnTo>
                    <a:pt x="77" y="570"/>
                  </a:lnTo>
                  <a:lnTo>
                    <a:pt x="82" y="568"/>
                  </a:lnTo>
                  <a:close/>
                  <a:moveTo>
                    <a:pt x="701" y="343"/>
                  </a:moveTo>
                  <a:lnTo>
                    <a:pt x="567" y="395"/>
                  </a:lnTo>
                  <a:lnTo>
                    <a:pt x="567" y="507"/>
                  </a:lnTo>
                  <a:lnTo>
                    <a:pt x="701" y="560"/>
                  </a:lnTo>
                  <a:lnTo>
                    <a:pt x="701" y="343"/>
                  </a:lnTo>
                  <a:close/>
                  <a:moveTo>
                    <a:pt x="116" y="335"/>
                  </a:moveTo>
                  <a:lnTo>
                    <a:pt x="111" y="335"/>
                  </a:lnTo>
                  <a:lnTo>
                    <a:pt x="106" y="338"/>
                  </a:lnTo>
                  <a:lnTo>
                    <a:pt x="103" y="342"/>
                  </a:lnTo>
                  <a:lnTo>
                    <a:pt x="101" y="346"/>
                  </a:lnTo>
                  <a:lnTo>
                    <a:pt x="99" y="351"/>
                  </a:lnTo>
                  <a:lnTo>
                    <a:pt x="101" y="356"/>
                  </a:lnTo>
                  <a:lnTo>
                    <a:pt x="103" y="361"/>
                  </a:lnTo>
                  <a:lnTo>
                    <a:pt x="106" y="365"/>
                  </a:lnTo>
                  <a:lnTo>
                    <a:pt x="111" y="367"/>
                  </a:lnTo>
                  <a:lnTo>
                    <a:pt x="116" y="368"/>
                  </a:lnTo>
                  <a:lnTo>
                    <a:pt x="122" y="367"/>
                  </a:lnTo>
                  <a:lnTo>
                    <a:pt x="126" y="365"/>
                  </a:lnTo>
                  <a:lnTo>
                    <a:pt x="129" y="361"/>
                  </a:lnTo>
                  <a:lnTo>
                    <a:pt x="132" y="356"/>
                  </a:lnTo>
                  <a:lnTo>
                    <a:pt x="133" y="351"/>
                  </a:lnTo>
                  <a:lnTo>
                    <a:pt x="132" y="346"/>
                  </a:lnTo>
                  <a:lnTo>
                    <a:pt x="129" y="342"/>
                  </a:lnTo>
                  <a:lnTo>
                    <a:pt x="126" y="338"/>
                  </a:lnTo>
                  <a:lnTo>
                    <a:pt x="122" y="335"/>
                  </a:lnTo>
                  <a:lnTo>
                    <a:pt x="116" y="335"/>
                  </a:lnTo>
                  <a:close/>
                  <a:moveTo>
                    <a:pt x="216" y="301"/>
                  </a:moveTo>
                  <a:lnTo>
                    <a:pt x="221" y="303"/>
                  </a:lnTo>
                  <a:lnTo>
                    <a:pt x="226" y="305"/>
                  </a:lnTo>
                  <a:lnTo>
                    <a:pt x="230" y="308"/>
                  </a:lnTo>
                  <a:lnTo>
                    <a:pt x="232" y="313"/>
                  </a:lnTo>
                  <a:lnTo>
                    <a:pt x="233" y="318"/>
                  </a:lnTo>
                  <a:lnTo>
                    <a:pt x="232" y="323"/>
                  </a:lnTo>
                  <a:lnTo>
                    <a:pt x="230" y="327"/>
                  </a:lnTo>
                  <a:lnTo>
                    <a:pt x="226" y="331"/>
                  </a:lnTo>
                  <a:lnTo>
                    <a:pt x="221" y="334"/>
                  </a:lnTo>
                  <a:lnTo>
                    <a:pt x="216" y="335"/>
                  </a:lnTo>
                  <a:lnTo>
                    <a:pt x="211" y="334"/>
                  </a:lnTo>
                  <a:lnTo>
                    <a:pt x="207" y="331"/>
                  </a:lnTo>
                  <a:lnTo>
                    <a:pt x="203" y="327"/>
                  </a:lnTo>
                  <a:lnTo>
                    <a:pt x="200" y="323"/>
                  </a:lnTo>
                  <a:lnTo>
                    <a:pt x="200" y="318"/>
                  </a:lnTo>
                  <a:lnTo>
                    <a:pt x="200" y="313"/>
                  </a:lnTo>
                  <a:lnTo>
                    <a:pt x="203" y="308"/>
                  </a:lnTo>
                  <a:lnTo>
                    <a:pt x="207" y="305"/>
                  </a:lnTo>
                  <a:lnTo>
                    <a:pt x="211" y="303"/>
                  </a:lnTo>
                  <a:lnTo>
                    <a:pt x="216" y="301"/>
                  </a:lnTo>
                  <a:close/>
                  <a:moveTo>
                    <a:pt x="116" y="301"/>
                  </a:moveTo>
                  <a:lnTo>
                    <a:pt x="136" y="305"/>
                  </a:lnTo>
                  <a:lnTo>
                    <a:pt x="152" y="316"/>
                  </a:lnTo>
                  <a:lnTo>
                    <a:pt x="162" y="331"/>
                  </a:lnTo>
                  <a:lnTo>
                    <a:pt x="166" y="351"/>
                  </a:lnTo>
                  <a:lnTo>
                    <a:pt x="162" y="371"/>
                  </a:lnTo>
                  <a:lnTo>
                    <a:pt x="152" y="386"/>
                  </a:lnTo>
                  <a:lnTo>
                    <a:pt x="136" y="398"/>
                  </a:lnTo>
                  <a:lnTo>
                    <a:pt x="116" y="402"/>
                  </a:lnTo>
                  <a:lnTo>
                    <a:pt x="97" y="398"/>
                  </a:lnTo>
                  <a:lnTo>
                    <a:pt x="81" y="386"/>
                  </a:lnTo>
                  <a:lnTo>
                    <a:pt x="70" y="371"/>
                  </a:lnTo>
                  <a:lnTo>
                    <a:pt x="67" y="351"/>
                  </a:lnTo>
                  <a:lnTo>
                    <a:pt x="70" y="331"/>
                  </a:lnTo>
                  <a:lnTo>
                    <a:pt x="81" y="316"/>
                  </a:lnTo>
                  <a:lnTo>
                    <a:pt x="97" y="305"/>
                  </a:lnTo>
                  <a:lnTo>
                    <a:pt x="116" y="301"/>
                  </a:lnTo>
                  <a:close/>
                  <a:moveTo>
                    <a:pt x="67" y="269"/>
                  </a:moveTo>
                  <a:lnTo>
                    <a:pt x="53" y="271"/>
                  </a:lnTo>
                  <a:lnTo>
                    <a:pt x="43" y="278"/>
                  </a:lnTo>
                  <a:lnTo>
                    <a:pt x="35" y="288"/>
                  </a:lnTo>
                  <a:lnTo>
                    <a:pt x="32" y="301"/>
                  </a:lnTo>
                  <a:lnTo>
                    <a:pt x="32" y="602"/>
                  </a:lnTo>
                  <a:lnTo>
                    <a:pt x="35" y="615"/>
                  </a:lnTo>
                  <a:lnTo>
                    <a:pt x="43" y="626"/>
                  </a:lnTo>
                  <a:lnTo>
                    <a:pt x="53" y="632"/>
                  </a:lnTo>
                  <a:lnTo>
                    <a:pt x="67" y="635"/>
                  </a:lnTo>
                  <a:lnTo>
                    <a:pt x="500" y="635"/>
                  </a:lnTo>
                  <a:lnTo>
                    <a:pt x="513" y="632"/>
                  </a:lnTo>
                  <a:lnTo>
                    <a:pt x="524" y="626"/>
                  </a:lnTo>
                  <a:lnTo>
                    <a:pt x="532" y="615"/>
                  </a:lnTo>
                  <a:lnTo>
                    <a:pt x="534" y="602"/>
                  </a:lnTo>
                  <a:lnTo>
                    <a:pt x="534" y="301"/>
                  </a:lnTo>
                  <a:lnTo>
                    <a:pt x="532" y="288"/>
                  </a:lnTo>
                  <a:lnTo>
                    <a:pt x="524" y="278"/>
                  </a:lnTo>
                  <a:lnTo>
                    <a:pt x="513" y="271"/>
                  </a:lnTo>
                  <a:lnTo>
                    <a:pt x="500" y="269"/>
                  </a:lnTo>
                  <a:lnTo>
                    <a:pt x="67" y="269"/>
                  </a:lnTo>
                  <a:close/>
                  <a:moveTo>
                    <a:pt x="283" y="199"/>
                  </a:moveTo>
                  <a:lnTo>
                    <a:pt x="271" y="217"/>
                  </a:lnTo>
                  <a:lnTo>
                    <a:pt x="254" y="234"/>
                  </a:lnTo>
                  <a:lnTo>
                    <a:pt x="312" y="234"/>
                  </a:lnTo>
                  <a:lnTo>
                    <a:pt x="296" y="217"/>
                  </a:lnTo>
                  <a:lnTo>
                    <a:pt x="283" y="199"/>
                  </a:lnTo>
                  <a:close/>
                  <a:moveTo>
                    <a:pt x="401" y="101"/>
                  </a:moveTo>
                  <a:lnTo>
                    <a:pt x="414" y="104"/>
                  </a:lnTo>
                  <a:lnTo>
                    <a:pt x="424" y="110"/>
                  </a:lnTo>
                  <a:lnTo>
                    <a:pt x="431" y="122"/>
                  </a:lnTo>
                  <a:lnTo>
                    <a:pt x="433" y="135"/>
                  </a:lnTo>
                  <a:lnTo>
                    <a:pt x="431" y="147"/>
                  </a:lnTo>
                  <a:lnTo>
                    <a:pt x="424" y="159"/>
                  </a:lnTo>
                  <a:lnTo>
                    <a:pt x="414" y="165"/>
                  </a:lnTo>
                  <a:lnTo>
                    <a:pt x="401" y="168"/>
                  </a:lnTo>
                  <a:lnTo>
                    <a:pt x="388" y="165"/>
                  </a:lnTo>
                  <a:lnTo>
                    <a:pt x="377" y="159"/>
                  </a:lnTo>
                  <a:lnTo>
                    <a:pt x="369" y="147"/>
                  </a:lnTo>
                  <a:lnTo>
                    <a:pt x="367" y="135"/>
                  </a:lnTo>
                  <a:lnTo>
                    <a:pt x="369" y="122"/>
                  </a:lnTo>
                  <a:lnTo>
                    <a:pt x="377" y="110"/>
                  </a:lnTo>
                  <a:lnTo>
                    <a:pt x="388" y="104"/>
                  </a:lnTo>
                  <a:lnTo>
                    <a:pt x="401" y="101"/>
                  </a:lnTo>
                  <a:close/>
                  <a:moveTo>
                    <a:pt x="166" y="101"/>
                  </a:moveTo>
                  <a:lnTo>
                    <a:pt x="179" y="104"/>
                  </a:lnTo>
                  <a:lnTo>
                    <a:pt x="190" y="110"/>
                  </a:lnTo>
                  <a:lnTo>
                    <a:pt x="198" y="122"/>
                  </a:lnTo>
                  <a:lnTo>
                    <a:pt x="200" y="135"/>
                  </a:lnTo>
                  <a:lnTo>
                    <a:pt x="198" y="147"/>
                  </a:lnTo>
                  <a:lnTo>
                    <a:pt x="190" y="159"/>
                  </a:lnTo>
                  <a:lnTo>
                    <a:pt x="179" y="165"/>
                  </a:lnTo>
                  <a:lnTo>
                    <a:pt x="166" y="168"/>
                  </a:lnTo>
                  <a:lnTo>
                    <a:pt x="153" y="165"/>
                  </a:lnTo>
                  <a:lnTo>
                    <a:pt x="143" y="159"/>
                  </a:lnTo>
                  <a:lnTo>
                    <a:pt x="136" y="147"/>
                  </a:lnTo>
                  <a:lnTo>
                    <a:pt x="133" y="135"/>
                  </a:lnTo>
                  <a:lnTo>
                    <a:pt x="136" y="122"/>
                  </a:lnTo>
                  <a:lnTo>
                    <a:pt x="143" y="110"/>
                  </a:lnTo>
                  <a:lnTo>
                    <a:pt x="153" y="104"/>
                  </a:lnTo>
                  <a:lnTo>
                    <a:pt x="166" y="101"/>
                  </a:lnTo>
                  <a:close/>
                  <a:moveTo>
                    <a:pt x="401" y="34"/>
                  </a:moveTo>
                  <a:lnTo>
                    <a:pt x="373" y="38"/>
                  </a:lnTo>
                  <a:lnTo>
                    <a:pt x="350" y="47"/>
                  </a:lnTo>
                  <a:lnTo>
                    <a:pt x="330" y="63"/>
                  </a:lnTo>
                  <a:lnTo>
                    <a:pt x="314" y="84"/>
                  </a:lnTo>
                  <a:lnTo>
                    <a:pt x="304" y="107"/>
                  </a:lnTo>
                  <a:lnTo>
                    <a:pt x="300" y="135"/>
                  </a:lnTo>
                  <a:lnTo>
                    <a:pt x="304" y="161"/>
                  </a:lnTo>
                  <a:lnTo>
                    <a:pt x="314" y="185"/>
                  </a:lnTo>
                  <a:lnTo>
                    <a:pt x="330" y="206"/>
                  </a:lnTo>
                  <a:lnTo>
                    <a:pt x="350" y="221"/>
                  </a:lnTo>
                  <a:lnTo>
                    <a:pt x="373" y="231"/>
                  </a:lnTo>
                  <a:lnTo>
                    <a:pt x="401" y="234"/>
                  </a:lnTo>
                  <a:lnTo>
                    <a:pt x="427" y="231"/>
                  </a:lnTo>
                  <a:lnTo>
                    <a:pt x="450" y="221"/>
                  </a:lnTo>
                  <a:lnTo>
                    <a:pt x="471" y="206"/>
                  </a:lnTo>
                  <a:lnTo>
                    <a:pt x="487" y="185"/>
                  </a:lnTo>
                  <a:lnTo>
                    <a:pt x="496" y="161"/>
                  </a:lnTo>
                  <a:lnTo>
                    <a:pt x="500" y="135"/>
                  </a:lnTo>
                  <a:lnTo>
                    <a:pt x="496" y="107"/>
                  </a:lnTo>
                  <a:lnTo>
                    <a:pt x="487" y="84"/>
                  </a:lnTo>
                  <a:lnTo>
                    <a:pt x="471" y="63"/>
                  </a:lnTo>
                  <a:lnTo>
                    <a:pt x="450" y="47"/>
                  </a:lnTo>
                  <a:lnTo>
                    <a:pt x="427" y="38"/>
                  </a:lnTo>
                  <a:lnTo>
                    <a:pt x="401" y="34"/>
                  </a:lnTo>
                  <a:close/>
                  <a:moveTo>
                    <a:pt x="166" y="34"/>
                  </a:moveTo>
                  <a:lnTo>
                    <a:pt x="140" y="38"/>
                  </a:lnTo>
                  <a:lnTo>
                    <a:pt x="115" y="47"/>
                  </a:lnTo>
                  <a:lnTo>
                    <a:pt x="95" y="63"/>
                  </a:lnTo>
                  <a:lnTo>
                    <a:pt x="80" y="84"/>
                  </a:lnTo>
                  <a:lnTo>
                    <a:pt x="69" y="107"/>
                  </a:lnTo>
                  <a:lnTo>
                    <a:pt x="67" y="135"/>
                  </a:lnTo>
                  <a:lnTo>
                    <a:pt x="69" y="161"/>
                  </a:lnTo>
                  <a:lnTo>
                    <a:pt x="80" y="185"/>
                  </a:lnTo>
                  <a:lnTo>
                    <a:pt x="95" y="206"/>
                  </a:lnTo>
                  <a:lnTo>
                    <a:pt x="115" y="221"/>
                  </a:lnTo>
                  <a:lnTo>
                    <a:pt x="140" y="231"/>
                  </a:lnTo>
                  <a:lnTo>
                    <a:pt x="166" y="234"/>
                  </a:lnTo>
                  <a:lnTo>
                    <a:pt x="192" y="231"/>
                  </a:lnTo>
                  <a:lnTo>
                    <a:pt x="217" y="221"/>
                  </a:lnTo>
                  <a:lnTo>
                    <a:pt x="237" y="206"/>
                  </a:lnTo>
                  <a:lnTo>
                    <a:pt x="253" y="185"/>
                  </a:lnTo>
                  <a:lnTo>
                    <a:pt x="263" y="161"/>
                  </a:lnTo>
                  <a:lnTo>
                    <a:pt x="267" y="135"/>
                  </a:lnTo>
                  <a:lnTo>
                    <a:pt x="263" y="107"/>
                  </a:lnTo>
                  <a:lnTo>
                    <a:pt x="253" y="84"/>
                  </a:lnTo>
                  <a:lnTo>
                    <a:pt x="237" y="63"/>
                  </a:lnTo>
                  <a:lnTo>
                    <a:pt x="217" y="47"/>
                  </a:lnTo>
                  <a:lnTo>
                    <a:pt x="192" y="38"/>
                  </a:lnTo>
                  <a:lnTo>
                    <a:pt x="166" y="34"/>
                  </a:lnTo>
                  <a:close/>
                  <a:moveTo>
                    <a:pt x="166" y="0"/>
                  </a:moveTo>
                  <a:lnTo>
                    <a:pt x="195" y="4"/>
                  </a:lnTo>
                  <a:lnTo>
                    <a:pt x="222" y="13"/>
                  </a:lnTo>
                  <a:lnTo>
                    <a:pt x="246" y="28"/>
                  </a:lnTo>
                  <a:lnTo>
                    <a:pt x="267" y="47"/>
                  </a:lnTo>
                  <a:lnTo>
                    <a:pt x="283" y="70"/>
                  </a:lnTo>
                  <a:lnTo>
                    <a:pt x="300" y="47"/>
                  </a:lnTo>
                  <a:lnTo>
                    <a:pt x="319" y="28"/>
                  </a:lnTo>
                  <a:lnTo>
                    <a:pt x="344" y="13"/>
                  </a:lnTo>
                  <a:lnTo>
                    <a:pt x="371" y="4"/>
                  </a:lnTo>
                  <a:lnTo>
                    <a:pt x="401" y="0"/>
                  </a:lnTo>
                  <a:lnTo>
                    <a:pt x="431" y="4"/>
                  </a:lnTo>
                  <a:lnTo>
                    <a:pt x="460" y="15"/>
                  </a:lnTo>
                  <a:lnTo>
                    <a:pt x="483" y="30"/>
                  </a:lnTo>
                  <a:lnTo>
                    <a:pt x="504" y="51"/>
                  </a:lnTo>
                  <a:lnTo>
                    <a:pt x="520" y="76"/>
                  </a:lnTo>
                  <a:lnTo>
                    <a:pt x="530" y="104"/>
                  </a:lnTo>
                  <a:lnTo>
                    <a:pt x="534" y="135"/>
                  </a:lnTo>
                  <a:lnTo>
                    <a:pt x="530" y="164"/>
                  </a:lnTo>
                  <a:lnTo>
                    <a:pt x="521" y="190"/>
                  </a:lnTo>
                  <a:lnTo>
                    <a:pt x="507" y="214"/>
                  </a:lnTo>
                  <a:lnTo>
                    <a:pt x="488" y="234"/>
                  </a:lnTo>
                  <a:lnTo>
                    <a:pt x="500" y="234"/>
                  </a:lnTo>
                  <a:lnTo>
                    <a:pt x="521" y="238"/>
                  </a:lnTo>
                  <a:lnTo>
                    <a:pt x="540" y="248"/>
                  </a:lnTo>
                  <a:lnTo>
                    <a:pt x="554" y="262"/>
                  </a:lnTo>
                  <a:lnTo>
                    <a:pt x="564" y="280"/>
                  </a:lnTo>
                  <a:lnTo>
                    <a:pt x="567" y="301"/>
                  </a:lnTo>
                  <a:lnTo>
                    <a:pt x="567" y="360"/>
                  </a:lnTo>
                  <a:lnTo>
                    <a:pt x="710" y="303"/>
                  </a:lnTo>
                  <a:lnTo>
                    <a:pt x="710" y="304"/>
                  </a:lnTo>
                  <a:lnTo>
                    <a:pt x="714" y="301"/>
                  </a:lnTo>
                  <a:lnTo>
                    <a:pt x="718" y="301"/>
                  </a:lnTo>
                  <a:lnTo>
                    <a:pt x="723" y="303"/>
                  </a:lnTo>
                  <a:lnTo>
                    <a:pt x="727" y="305"/>
                  </a:lnTo>
                  <a:lnTo>
                    <a:pt x="731" y="308"/>
                  </a:lnTo>
                  <a:lnTo>
                    <a:pt x="733" y="313"/>
                  </a:lnTo>
                  <a:lnTo>
                    <a:pt x="735" y="318"/>
                  </a:lnTo>
                  <a:lnTo>
                    <a:pt x="735" y="585"/>
                  </a:lnTo>
                  <a:lnTo>
                    <a:pt x="733" y="591"/>
                  </a:lnTo>
                  <a:lnTo>
                    <a:pt x="731" y="594"/>
                  </a:lnTo>
                  <a:lnTo>
                    <a:pt x="727" y="598"/>
                  </a:lnTo>
                  <a:lnTo>
                    <a:pt x="723" y="601"/>
                  </a:lnTo>
                  <a:lnTo>
                    <a:pt x="718" y="602"/>
                  </a:lnTo>
                  <a:lnTo>
                    <a:pt x="714" y="601"/>
                  </a:lnTo>
                  <a:lnTo>
                    <a:pt x="710" y="600"/>
                  </a:lnTo>
                  <a:lnTo>
                    <a:pt x="710" y="600"/>
                  </a:lnTo>
                  <a:lnTo>
                    <a:pt x="567" y="543"/>
                  </a:lnTo>
                  <a:lnTo>
                    <a:pt x="567" y="602"/>
                  </a:lnTo>
                  <a:lnTo>
                    <a:pt x="564" y="623"/>
                  </a:lnTo>
                  <a:lnTo>
                    <a:pt x="554" y="642"/>
                  </a:lnTo>
                  <a:lnTo>
                    <a:pt x="540" y="656"/>
                  </a:lnTo>
                  <a:lnTo>
                    <a:pt x="521" y="665"/>
                  </a:lnTo>
                  <a:lnTo>
                    <a:pt x="500" y="669"/>
                  </a:lnTo>
                  <a:lnTo>
                    <a:pt x="67" y="669"/>
                  </a:lnTo>
                  <a:lnTo>
                    <a:pt x="44" y="665"/>
                  </a:lnTo>
                  <a:lnTo>
                    <a:pt x="26" y="656"/>
                  </a:lnTo>
                  <a:lnTo>
                    <a:pt x="12" y="642"/>
                  </a:lnTo>
                  <a:lnTo>
                    <a:pt x="2" y="623"/>
                  </a:lnTo>
                  <a:lnTo>
                    <a:pt x="0" y="602"/>
                  </a:lnTo>
                  <a:lnTo>
                    <a:pt x="0" y="301"/>
                  </a:lnTo>
                  <a:lnTo>
                    <a:pt x="2" y="280"/>
                  </a:lnTo>
                  <a:lnTo>
                    <a:pt x="12" y="262"/>
                  </a:lnTo>
                  <a:lnTo>
                    <a:pt x="26" y="248"/>
                  </a:lnTo>
                  <a:lnTo>
                    <a:pt x="44" y="238"/>
                  </a:lnTo>
                  <a:lnTo>
                    <a:pt x="67" y="234"/>
                  </a:lnTo>
                  <a:lnTo>
                    <a:pt x="78" y="234"/>
                  </a:lnTo>
                  <a:lnTo>
                    <a:pt x="59" y="214"/>
                  </a:lnTo>
                  <a:lnTo>
                    <a:pt x="44" y="190"/>
                  </a:lnTo>
                  <a:lnTo>
                    <a:pt x="35" y="164"/>
                  </a:lnTo>
                  <a:lnTo>
                    <a:pt x="32" y="135"/>
                  </a:lnTo>
                  <a:lnTo>
                    <a:pt x="36" y="104"/>
                  </a:lnTo>
                  <a:lnTo>
                    <a:pt x="46" y="76"/>
                  </a:lnTo>
                  <a:lnTo>
                    <a:pt x="61" y="51"/>
                  </a:lnTo>
                  <a:lnTo>
                    <a:pt x="82" y="30"/>
                  </a:lnTo>
                  <a:lnTo>
                    <a:pt x="107" y="15"/>
                  </a:lnTo>
                  <a:lnTo>
                    <a:pt x="136" y="4"/>
                  </a:lnTo>
                  <a:lnTo>
                    <a:pt x="166"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sz="1600"/>
            </a:p>
          </p:txBody>
        </p:sp>
        <p:sp>
          <p:nvSpPr>
            <p:cNvPr id="27" name="Rectangle 26"/>
            <p:cNvSpPr/>
            <p:nvPr/>
          </p:nvSpPr>
          <p:spPr>
            <a:xfrm>
              <a:off x="7943063" y="7702378"/>
              <a:ext cx="866326" cy="291253"/>
            </a:xfrm>
            <a:prstGeom prst="rect">
              <a:avLst/>
            </a:prstGeom>
          </p:spPr>
          <p:txBody>
            <a:bodyPr wrap="square">
              <a:spAutoFit/>
            </a:bodyPr>
            <a:lstStyle/>
            <a:p>
              <a:pPr algn="ctr"/>
              <a:r>
                <a:rPr lang="en-US" altLang="zh-CN" sz="1200" smtClean="0">
                  <a:solidFill>
                    <a:schemeClr val="bg1"/>
                  </a:solidFill>
                  <a:ea typeface="Lato Light" panose="020F0502020204030203" pitchFamily="34" charset="0"/>
                  <a:cs typeface="Lato Light" panose="020F0502020204030203" pitchFamily="34" charset="0"/>
                </a:rPr>
                <a:t>Simple</a:t>
              </a:r>
              <a:endParaRPr lang="zh-CN" altLang="en-US" sz="1200">
                <a:solidFill>
                  <a:schemeClr val="bg1"/>
                </a:solidFill>
              </a:endParaRPr>
            </a:p>
          </p:txBody>
        </p:sp>
      </p:grpSp>
      <p:grpSp>
        <p:nvGrpSpPr>
          <p:cNvPr id="5" name="Group 4"/>
          <p:cNvGrpSpPr/>
          <p:nvPr/>
        </p:nvGrpSpPr>
        <p:grpSpPr>
          <a:xfrm>
            <a:off x="9219679" y="7085329"/>
            <a:ext cx="1061159" cy="1061159"/>
            <a:chOff x="9219679" y="7085329"/>
            <a:chExt cx="1061159" cy="1061159"/>
          </a:xfrm>
        </p:grpSpPr>
        <p:sp>
          <p:nvSpPr>
            <p:cNvPr id="28" name="Rectangle 27"/>
            <p:cNvSpPr/>
            <p:nvPr/>
          </p:nvSpPr>
          <p:spPr>
            <a:xfrm>
              <a:off x="9219679" y="7085329"/>
              <a:ext cx="1061159" cy="1061159"/>
            </a:xfrm>
            <a:prstGeom prst="rect">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29" name="Freeform 67"/>
            <p:cNvSpPr>
              <a:spLocks noEditPoints="1"/>
            </p:cNvSpPr>
            <p:nvPr/>
          </p:nvSpPr>
          <p:spPr bwMode="auto">
            <a:xfrm>
              <a:off x="9595212" y="7329941"/>
              <a:ext cx="309962" cy="310344"/>
            </a:xfrm>
            <a:custGeom>
              <a:avLst/>
              <a:gdLst>
                <a:gd name="T0" fmla="*/ 540 w 809"/>
                <a:gd name="T1" fmla="*/ 664 h 810"/>
                <a:gd name="T2" fmla="*/ 551 w 809"/>
                <a:gd name="T3" fmla="*/ 675 h 810"/>
                <a:gd name="T4" fmla="*/ 549 w 809"/>
                <a:gd name="T5" fmla="*/ 692 h 810"/>
                <a:gd name="T6" fmla="*/ 533 w 809"/>
                <a:gd name="T7" fmla="*/ 699 h 810"/>
                <a:gd name="T8" fmla="*/ 264 w 809"/>
                <a:gd name="T9" fmla="*/ 696 h 810"/>
                <a:gd name="T10" fmla="*/ 258 w 809"/>
                <a:gd name="T11" fmla="*/ 681 h 810"/>
                <a:gd name="T12" fmla="*/ 264 w 809"/>
                <a:gd name="T13" fmla="*/ 666 h 810"/>
                <a:gd name="T14" fmla="*/ 276 w 809"/>
                <a:gd name="T15" fmla="*/ 589 h 810"/>
                <a:gd name="T16" fmla="*/ 471 w 809"/>
                <a:gd name="T17" fmla="*/ 593 h 810"/>
                <a:gd name="T18" fmla="*/ 478 w 809"/>
                <a:gd name="T19" fmla="*/ 607 h 810"/>
                <a:gd name="T20" fmla="*/ 471 w 809"/>
                <a:gd name="T21" fmla="*/ 622 h 810"/>
                <a:gd name="T22" fmla="*/ 276 w 809"/>
                <a:gd name="T23" fmla="*/ 626 h 810"/>
                <a:gd name="T24" fmla="*/ 261 w 809"/>
                <a:gd name="T25" fmla="*/ 618 h 810"/>
                <a:gd name="T26" fmla="*/ 258 w 809"/>
                <a:gd name="T27" fmla="*/ 602 h 810"/>
                <a:gd name="T28" fmla="*/ 270 w 809"/>
                <a:gd name="T29" fmla="*/ 590 h 810"/>
                <a:gd name="T30" fmla="*/ 183 w 809"/>
                <a:gd name="T31" fmla="*/ 773 h 810"/>
                <a:gd name="T32" fmla="*/ 183 w 809"/>
                <a:gd name="T33" fmla="*/ 552 h 810"/>
                <a:gd name="T34" fmla="*/ 689 w 809"/>
                <a:gd name="T35" fmla="*/ 341 h 810"/>
                <a:gd name="T36" fmla="*/ 697 w 809"/>
                <a:gd name="T37" fmla="*/ 382 h 810"/>
                <a:gd name="T38" fmla="*/ 663 w 809"/>
                <a:gd name="T39" fmla="*/ 404 h 810"/>
                <a:gd name="T40" fmla="*/ 629 w 809"/>
                <a:gd name="T41" fmla="*/ 382 h 810"/>
                <a:gd name="T42" fmla="*/ 637 w 809"/>
                <a:gd name="T43" fmla="*/ 341 h 810"/>
                <a:gd name="T44" fmla="*/ 553 w 809"/>
                <a:gd name="T45" fmla="*/ 331 h 810"/>
                <a:gd name="T46" fmla="*/ 585 w 809"/>
                <a:gd name="T47" fmla="*/ 353 h 810"/>
                <a:gd name="T48" fmla="*/ 578 w 809"/>
                <a:gd name="T49" fmla="*/ 394 h 810"/>
                <a:gd name="T50" fmla="*/ 538 w 809"/>
                <a:gd name="T51" fmla="*/ 402 h 810"/>
                <a:gd name="T52" fmla="*/ 515 w 809"/>
                <a:gd name="T53" fmla="*/ 368 h 810"/>
                <a:gd name="T54" fmla="*/ 538 w 809"/>
                <a:gd name="T55" fmla="*/ 334 h 810"/>
                <a:gd name="T56" fmla="*/ 86 w 809"/>
                <a:gd name="T57" fmla="*/ 262 h 810"/>
                <a:gd name="T58" fmla="*/ 40 w 809"/>
                <a:gd name="T59" fmla="*/ 307 h 810"/>
                <a:gd name="T60" fmla="*/ 40 w 809"/>
                <a:gd name="T61" fmla="*/ 649 h 810"/>
                <a:gd name="T62" fmla="*/ 86 w 809"/>
                <a:gd name="T63" fmla="*/ 696 h 810"/>
                <a:gd name="T64" fmla="*/ 147 w 809"/>
                <a:gd name="T65" fmla="*/ 552 h 810"/>
                <a:gd name="T66" fmla="*/ 169 w 809"/>
                <a:gd name="T67" fmla="*/ 518 h 810"/>
                <a:gd name="T68" fmla="*/ 640 w 809"/>
                <a:gd name="T69" fmla="*/ 518 h 810"/>
                <a:gd name="T70" fmla="*/ 663 w 809"/>
                <a:gd name="T71" fmla="*/ 552 h 810"/>
                <a:gd name="T72" fmla="*/ 723 w 809"/>
                <a:gd name="T73" fmla="*/ 696 h 810"/>
                <a:gd name="T74" fmla="*/ 769 w 809"/>
                <a:gd name="T75" fmla="*/ 649 h 810"/>
                <a:gd name="T76" fmla="*/ 769 w 809"/>
                <a:gd name="T77" fmla="*/ 307 h 810"/>
                <a:gd name="T78" fmla="*/ 723 w 809"/>
                <a:gd name="T79" fmla="*/ 262 h 810"/>
                <a:gd name="T80" fmla="*/ 183 w 809"/>
                <a:gd name="T81" fmla="*/ 36 h 810"/>
                <a:gd name="T82" fmla="*/ 626 w 809"/>
                <a:gd name="T83" fmla="*/ 36 h 810"/>
                <a:gd name="T84" fmla="*/ 626 w 809"/>
                <a:gd name="T85" fmla="*/ 0 h 810"/>
                <a:gd name="T86" fmla="*/ 660 w 809"/>
                <a:gd name="T87" fmla="*/ 22 h 810"/>
                <a:gd name="T88" fmla="*/ 699 w 809"/>
                <a:gd name="T89" fmla="*/ 221 h 810"/>
                <a:gd name="T90" fmla="*/ 778 w 809"/>
                <a:gd name="T91" fmla="*/ 252 h 810"/>
                <a:gd name="T92" fmla="*/ 809 w 809"/>
                <a:gd name="T93" fmla="*/ 331 h 810"/>
                <a:gd name="T94" fmla="*/ 795 w 809"/>
                <a:gd name="T95" fmla="*/ 682 h 810"/>
                <a:gd name="T96" fmla="*/ 730 w 809"/>
                <a:gd name="T97" fmla="*/ 733 h 810"/>
                <a:gd name="T98" fmla="*/ 663 w 809"/>
                <a:gd name="T99" fmla="*/ 773 h 810"/>
                <a:gd name="T100" fmla="*/ 640 w 809"/>
                <a:gd name="T101" fmla="*/ 808 h 810"/>
                <a:gd name="T102" fmla="*/ 169 w 809"/>
                <a:gd name="T103" fmla="*/ 808 h 810"/>
                <a:gd name="T104" fmla="*/ 147 w 809"/>
                <a:gd name="T105" fmla="*/ 773 h 810"/>
                <a:gd name="T106" fmla="*/ 81 w 809"/>
                <a:gd name="T107" fmla="*/ 733 h 810"/>
                <a:gd name="T108" fmla="*/ 14 w 809"/>
                <a:gd name="T109" fmla="*/ 682 h 810"/>
                <a:gd name="T110" fmla="*/ 0 w 809"/>
                <a:gd name="T111" fmla="*/ 331 h 810"/>
                <a:gd name="T112" fmla="*/ 31 w 809"/>
                <a:gd name="T113" fmla="*/ 252 h 810"/>
                <a:gd name="T114" fmla="*/ 110 w 809"/>
                <a:gd name="T115" fmla="*/ 221 h 810"/>
                <a:gd name="T116" fmla="*/ 149 w 809"/>
                <a:gd name="T117" fmla="*/ 22 h 810"/>
                <a:gd name="T118" fmla="*/ 183 w 809"/>
                <a:gd name="T11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9" h="810">
                  <a:moveTo>
                    <a:pt x="276" y="662"/>
                  </a:moveTo>
                  <a:lnTo>
                    <a:pt x="533" y="662"/>
                  </a:lnTo>
                  <a:lnTo>
                    <a:pt x="540" y="664"/>
                  </a:lnTo>
                  <a:lnTo>
                    <a:pt x="545" y="666"/>
                  </a:lnTo>
                  <a:lnTo>
                    <a:pt x="549" y="670"/>
                  </a:lnTo>
                  <a:lnTo>
                    <a:pt x="551" y="675"/>
                  </a:lnTo>
                  <a:lnTo>
                    <a:pt x="553" y="681"/>
                  </a:lnTo>
                  <a:lnTo>
                    <a:pt x="551" y="687"/>
                  </a:lnTo>
                  <a:lnTo>
                    <a:pt x="549" y="692"/>
                  </a:lnTo>
                  <a:lnTo>
                    <a:pt x="545" y="696"/>
                  </a:lnTo>
                  <a:lnTo>
                    <a:pt x="540" y="699"/>
                  </a:lnTo>
                  <a:lnTo>
                    <a:pt x="533" y="699"/>
                  </a:lnTo>
                  <a:lnTo>
                    <a:pt x="276" y="699"/>
                  </a:lnTo>
                  <a:lnTo>
                    <a:pt x="270" y="699"/>
                  </a:lnTo>
                  <a:lnTo>
                    <a:pt x="264" y="696"/>
                  </a:lnTo>
                  <a:lnTo>
                    <a:pt x="261" y="692"/>
                  </a:lnTo>
                  <a:lnTo>
                    <a:pt x="258" y="687"/>
                  </a:lnTo>
                  <a:lnTo>
                    <a:pt x="258" y="681"/>
                  </a:lnTo>
                  <a:lnTo>
                    <a:pt x="258" y="675"/>
                  </a:lnTo>
                  <a:lnTo>
                    <a:pt x="261" y="670"/>
                  </a:lnTo>
                  <a:lnTo>
                    <a:pt x="264" y="666"/>
                  </a:lnTo>
                  <a:lnTo>
                    <a:pt x="270" y="664"/>
                  </a:lnTo>
                  <a:lnTo>
                    <a:pt x="276" y="662"/>
                  </a:lnTo>
                  <a:close/>
                  <a:moveTo>
                    <a:pt x="276" y="589"/>
                  </a:moveTo>
                  <a:lnTo>
                    <a:pt x="460" y="589"/>
                  </a:lnTo>
                  <a:lnTo>
                    <a:pt x="466" y="590"/>
                  </a:lnTo>
                  <a:lnTo>
                    <a:pt x="471" y="593"/>
                  </a:lnTo>
                  <a:lnTo>
                    <a:pt x="475" y="597"/>
                  </a:lnTo>
                  <a:lnTo>
                    <a:pt x="478" y="602"/>
                  </a:lnTo>
                  <a:lnTo>
                    <a:pt x="478" y="607"/>
                  </a:lnTo>
                  <a:lnTo>
                    <a:pt x="478" y="614"/>
                  </a:lnTo>
                  <a:lnTo>
                    <a:pt x="475" y="618"/>
                  </a:lnTo>
                  <a:lnTo>
                    <a:pt x="471" y="622"/>
                  </a:lnTo>
                  <a:lnTo>
                    <a:pt x="466" y="624"/>
                  </a:lnTo>
                  <a:lnTo>
                    <a:pt x="460" y="626"/>
                  </a:lnTo>
                  <a:lnTo>
                    <a:pt x="276" y="626"/>
                  </a:lnTo>
                  <a:lnTo>
                    <a:pt x="270" y="624"/>
                  </a:lnTo>
                  <a:lnTo>
                    <a:pt x="264" y="622"/>
                  </a:lnTo>
                  <a:lnTo>
                    <a:pt x="261" y="618"/>
                  </a:lnTo>
                  <a:lnTo>
                    <a:pt x="258" y="614"/>
                  </a:lnTo>
                  <a:lnTo>
                    <a:pt x="258" y="607"/>
                  </a:lnTo>
                  <a:lnTo>
                    <a:pt x="258" y="602"/>
                  </a:lnTo>
                  <a:lnTo>
                    <a:pt x="261" y="597"/>
                  </a:lnTo>
                  <a:lnTo>
                    <a:pt x="264" y="593"/>
                  </a:lnTo>
                  <a:lnTo>
                    <a:pt x="270" y="590"/>
                  </a:lnTo>
                  <a:lnTo>
                    <a:pt x="276" y="589"/>
                  </a:lnTo>
                  <a:close/>
                  <a:moveTo>
                    <a:pt x="183" y="552"/>
                  </a:moveTo>
                  <a:lnTo>
                    <a:pt x="183" y="773"/>
                  </a:lnTo>
                  <a:lnTo>
                    <a:pt x="626" y="773"/>
                  </a:lnTo>
                  <a:lnTo>
                    <a:pt x="626" y="552"/>
                  </a:lnTo>
                  <a:lnTo>
                    <a:pt x="183" y="552"/>
                  </a:lnTo>
                  <a:close/>
                  <a:moveTo>
                    <a:pt x="663" y="331"/>
                  </a:moveTo>
                  <a:lnTo>
                    <a:pt x="677" y="334"/>
                  </a:lnTo>
                  <a:lnTo>
                    <a:pt x="689" y="341"/>
                  </a:lnTo>
                  <a:lnTo>
                    <a:pt x="697" y="353"/>
                  </a:lnTo>
                  <a:lnTo>
                    <a:pt x="699" y="368"/>
                  </a:lnTo>
                  <a:lnTo>
                    <a:pt x="697" y="382"/>
                  </a:lnTo>
                  <a:lnTo>
                    <a:pt x="689" y="394"/>
                  </a:lnTo>
                  <a:lnTo>
                    <a:pt x="677" y="402"/>
                  </a:lnTo>
                  <a:lnTo>
                    <a:pt x="663" y="404"/>
                  </a:lnTo>
                  <a:lnTo>
                    <a:pt x="648" y="402"/>
                  </a:lnTo>
                  <a:lnTo>
                    <a:pt x="637" y="394"/>
                  </a:lnTo>
                  <a:lnTo>
                    <a:pt x="629" y="382"/>
                  </a:lnTo>
                  <a:lnTo>
                    <a:pt x="626" y="368"/>
                  </a:lnTo>
                  <a:lnTo>
                    <a:pt x="629" y="353"/>
                  </a:lnTo>
                  <a:lnTo>
                    <a:pt x="637" y="341"/>
                  </a:lnTo>
                  <a:lnTo>
                    <a:pt x="648" y="334"/>
                  </a:lnTo>
                  <a:lnTo>
                    <a:pt x="663" y="331"/>
                  </a:lnTo>
                  <a:close/>
                  <a:moveTo>
                    <a:pt x="553" y="331"/>
                  </a:moveTo>
                  <a:lnTo>
                    <a:pt x="567" y="334"/>
                  </a:lnTo>
                  <a:lnTo>
                    <a:pt x="578" y="341"/>
                  </a:lnTo>
                  <a:lnTo>
                    <a:pt x="585" y="353"/>
                  </a:lnTo>
                  <a:lnTo>
                    <a:pt x="589" y="368"/>
                  </a:lnTo>
                  <a:lnTo>
                    <a:pt x="585" y="382"/>
                  </a:lnTo>
                  <a:lnTo>
                    <a:pt x="578" y="394"/>
                  </a:lnTo>
                  <a:lnTo>
                    <a:pt x="567" y="402"/>
                  </a:lnTo>
                  <a:lnTo>
                    <a:pt x="553" y="404"/>
                  </a:lnTo>
                  <a:lnTo>
                    <a:pt x="538" y="402"/>
                  </a:lnTo>
                  <a:lnTo>
                    <a:pt x="526" y="394"/>
                  </a:lnTo>
                  <a:lnTo>
                    <a:pt x="519" y="382"/>
                  </a:lnTo>
                  <a:lnTo>
                    <a:pt x="515" y="368"/>
                  </a:lnTo>
                  <a:lnTo>
                    <a:pt x="519" y="353"/>
                  </a:lnTo>
                  <a:lnTo>
                    <a:pt x="526" y="341"/>
                  </a:lnTo>
                  <a:lnTo>
                    <a:pt x="538" y="334"/>
                  </a:lnTo>
                  <a:lnTo>
                    <a:pt x="553" y="331"/>
                  </a:lnTo>
                  <a:close/>
                  <a:moveTo>
                    <a:pt x="110" y="258"/>
                  </a:moveTo>
                  <a:lnTo>
                    <a:pt x="86" y="262"/>
                  </a:lnTo>
                  <a:lnTo>
                    <a:pt x="67" y="272"/>
                  </a:lnTo>
                  <a:lnTo>
                    <a:pt x="51" y="288"/>
                  </a:lnTo>
                  <a:lnTo>
                    <a:pt x="40" y="307"/>
                  </a:lnTo>
                  <a:lnTo>
                    <a:pt x="37" y="331"/>
                  </a:lnTo>
                  <a:lnTo>
                    <a:pt x="37" y="626"/>
                  </a:lnTo>
                  <a:lnTo>
                    <a:pt x="40" y="649"/>
                  </a:lnTo>
                  <a:lnTo>
                    <a:pt x="51" y="669"/>
                  </a:lnTo>
                  <a:lnTo>
                    <a:pt x="67" y="686"/>
                  </a:lnTo>
                  <a:lnTo>
                    <a:pt x="86" y="696"/>
                  </a:lnTo>
                  <a:lnTo>
                    <a:pt x="110" y="699"/>
                  </a:lnTo>
                  <a:lnTo>
                    <a:pt x="147" y="699"/>
                  </a:lnTo>
                  <a:lnTo>
                    <a:pt x="147" y="552"/>
                  </a:lnTo>
                  <a:lnTo>
                    <a:pt x="149" y="538"/>
                  </a:lnTo>
                  <a:lnTo>
                    <a:pt x="157" y="526"/>
                  </a:lnTo>
                  <a:lnTo>
                    <a:pt x="169" y="518"/>
                  </a:lnTo>
                  <a:lnTo>
                    <a:pt x="183" y="516"/>
                  </a:lnTo>
                  <a:lnTo>
                    <a:pt x="626" y="516"/>
                  </a:lnTo>
                  <a:lnTo>
                    <a:pt x="640" y="518"/>
                  </a:lnTo>
                  <a:lnTo>
                    <a:pt x="652" y="526"/>
                  </a:lnTo>
                  <a:lnTo>
                    <a:pt x="660" y="538"/>
                  </a:lnTo>
                  <a:lnTo>
                    <a:pt x="663" y="552"/>
                  </a:lnTo>
                  <a:lnTo>
                    <a:pt x="663" y="699"/>
                  </a:lnTo>
                  <a:lnTo>
                    <a:pt x="699" y="699"/>
                  </a:lnTo>
                  <a:lnTo>
                    <a:pt x="723" y="696"/>
                  </a:lnTo>
                  <a:lnTo>
                    <a:pt x="743" y="686"/>
                  </a:lnTo>
                  <a:lnTo>
                    <a:pt x="758" y="669"/>
                  </a:lnTo>
                  <a:lnTo>
                    <a:pt x="769" y="649"/>
                  </a:lnTo>
                  <a:lnTo>
                    <a:pt x="773" y="626"/>
                  </a:lnTo>
                  <a:lnTo>
                    <a:pt x="773" y="331"/>
                  </a:lnTo>
                  <a:lnTo>
                    <a:pt x="769" y="307"/>
                  </a:lnTo>
                  <a:lnTo>
                    <a:pt x="758" y="288"/>
                  </a:lnTo>
                  <a:lnTo>
                    <a:pt x="743" y="272"/>
                  </a:lnTo>
                  <a:lnTo>
                    <a:pt x="723" y="262"/>
                  </a:lnTo>
                  <a:lnTo>
                    <a:pt x="699" y="258"/>
                  </a:lnTo>
                  <a:lnTo>
                    <a:pt x="110" y="258"/>
                  </a:lnTo>
                  <a:close/>
                  <a:moveTo>
                    <a:pt x="183" y="36"/>
                  </a:moveTo>
                  <a:lnTo>
                    <a:pt x="183" y="221"/>
                  </a:lnTo>
                  <a:lnTo>
                    <a:pt x="626" y="221"/>
                  </a:lnTo>
                  <a:lnTo>
                    <a:pt x="626" y="36"/>
                  </a:lnTo>
                  <a:lnTo>
                    <a:pt x="183" y="36"/>
                  </a:lnTo>
                  <a:close/>
                  <a:moveTo>
                    <a:pt x="183" y="0"/>
                  </a:moveTo>
                  <a:lnTo>
                    <a:pt x="626" y="0"/>
                  </a:lnTo>
                  <a:lnTo>
                    <a:pt x="640" y="2"/>
                  </a:lnTo>
                  <a:lnTo>
                    <a:pt x="652" y="10"/>
                  </a:lnTo>
                  <a:lnTo>
                    <a:pt x="660" y="22"/>
                  </a:lnTo>
                  <a:lnTo>
                    <a:pt x="663" y="36"/>
                  </a:lnTo>
                  <a:lnTo>
                    <a:pt x="663" y="221"/>
                  </a:lnTo>
                  <a:lnTo>
                    <a:pt x="699" y="221"/>
                  </a:lnTo>
                  <a:lnTo>
                    <a:pt x="730" y="225"/>
                  </a:lnTo>
                  <a:lnTo>
                    <a:pt x="756" y="235"/>
                  </a:lnTo>
                  <a:lnTo>
                    <a:pt x="778" y="252"/>
                  </a:lnTo>
                  <a:lnTo>
                    <a:pt x="795" y="276"/>
                  </a:lnTo>
                  <a:lnTo>
                    <a:pt x="806" y="302"/>
                  </a:lnTo>
                  <a:lnTo>
                    <a:pt x="809" y="331"/>
                  </a:lnTo>
                  <a:lnTo>
                    <a:pt x="809" y="626"/>
                  </a:lnTo>
                  <a:lnTo>
                    <a:pt x="806" y="656"/>
                  </a:lnTo>
                  <a:lnTo>
                    <a:pt x="795" y="682"/>
                  </a:lnTo>
                  <a:lnTo>
                    <a:pt x="778" y="704"/>
                  </a:lnTo>
                  <a:lnTo>
                    <a:pt x="756" y="721"/>
                  </a:lnTo>
                  <a:lnTo>
                    <a:pt x="730" y="733"/>
                  </a:lnTo>
                  <a:lnTo>
                    <a:pt x="699" y="737"/>
                  </a:lnTo>
                  <a:lnTo>
                    <a:pt x="663" y="737"/>
                  </a:lnTo>
                  <a:lnTo>
                    <a:pt x="663" y="773"/>
                  </a:lnTo>
                  <a:lnTo>
                    <a:pt x="660" y="788"/>
                  </a:lnTo>
                  <a:lnTo>
                    <a:pt x="652" y="800"/>
                  </a:lnTo>
                  <a:lnTo>
                    <a:pt x="640" y="808"/>
                  </a:lnTo>
                  <a:lnTo>
                    <a:pt x="626" y="810"/>
                  </a:lnTo>
                  <a:lnTo>
                    <a:pt x="183" y="810"/>
                  </a:lnTo>
                  <a:lnTo>
                    <a:pt x="169" y="808"/>
                  </a:lnTo>
                  <a:lnTo>
                    <a:pt x="157" y="800"/>
                  </a:lnTo>
                  <a:lnTo>
                    <a:pt x="149" y="788"/>
                  </a:lnTo>
                  <a:lnTo>
                    <a:pt x="147" y="773"/>
                  </a:lnTo>
                  <a:lnTo>
                    <a:pt x="147" y="737"/>
                  </a:lnTo>
                  <a:lnTo>
                    <a:pt x="110" y="737"/>
                  </a:lnTo>
                  <a:lnTo>
                    <a:pt x="81" y="733"/>
                  </a:lnTo>
                  <a:lnTo>
                    <a:pt x="54" y="721"/>
                  </a:lnTo>
                  <a:lnTo>
                    <a:pt x="31" y="704"/>
                  </a:lnTo>
                  <a:lnTo>
                    <a:pt x="14" y="682"/>
                  </a:lnTo>
                  <a:lnTo>
                    <a:pt x="4" y="656"/>
                  </a:lnTo>
                  <a:lnTo>
                    <a:pt x="0" y="626"/>
                  </a:lnTo>
                  <a:lnTo>
                    <a:pt x="0" y="331"/>
                  </a:lnTo>
                  <a:lnTo>
                    <a:pt x="4" y="302"/>
                  </a:lnTo>
                  <a:lnTo>
                    <a:pt x="14" y="276"/>
                  </a:lnTo>
                  <a:lnTo>
                    <a:pt x="31" y="252"/>
                  </a:lnTo>
                  <a:lnTo>
                    <a:pt x="54" y="235"/>
                  </a:lnTo>
                  <a:lnTo>
                    <a:pt x="81" y="225"/>
                  </a:lnTo>
                  <a:lnTo>
                    <a:pt x="110" y="221"/>
                  </a:lnTo>
                  <a:lnTo>
                    <a:pt x="147" y="221"/>
                  </a:lnTo>
                  <a:lnTo>
                    <a:pt x="147" y="36"/>
                  </a:lnTo>
                  <a:lnTo>
                    <a:pt x="149" y="22"/>
                  </a:lnTo>
                  <a:lnTo>
                    <a:pt x="157" y="10"/>
                  </a:lnTo>
                  <a:lnTo>
                    <a:pt x="169" y="2"/>
                  </a:lnTo>
                  <a:lnTo>
                    <a:pt x="18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sz="1600"/>
            </a:p>
          </p:txBody>
        </p:sp>
        <p:sp>
          <p:nvSpPr>
            <p:cNvPr id="30" name="Rectangle 29"/>
            <p:cNvSpPr/>
            <p:nvPr/>
          </p:nvSpPr>
          <p:spPr>
            <a:xfrm>
              <a:off x="9317096" y="7708272"/>
              <a:ext cx="866326" cy="291253"/>
            </a:xfrm>
            <a:prstGeom prst="rect">
              <a:avLst/>
            </a:prstGeom>
          </p:spPr>
          <p:txBody>
            <a:bodyPr wrap="square">
              <a:spAutoFit/>
            </a:bodyPr>
            <a:lstStyle/>
            <a:p>
              <a:pPr algn="ctr"/>
              <a:r>
                <a:rPr lang="en-US" altLang="zh-CN" sz="1200" smtClean="0">
                  <a:solidFill>
                    <a:schemeClr val="bg1"/>
                  </a:solidFill>
                  <a:ea typeface="Lato Light" panose="020F0502020204030203" pitchFamily="34" charset="0"/>
                  <a:cs typeface="Lato Light" panose="020F0502020204030203" pitchFamily="34" charset="0"/>
                </a:rPr>
                <a:t>Powerful</a:t>
              </a:r>
              <a:endParaRPr lang="zh-CN" altLang="en-US" sz="1200">
                <a:solidFill>
                  <a:schemeClr val="bg1"/>
                </a:solidFill>
              </a:endParaRPr>
            </a:p>
          </p:txBody>
        </p:sp>
      </p:grpSp>
      <p:grpSp>
        <p:nvGrpSpPr>
          <p:cNvPr id="6" name="Group 5"/>
          <p:cNvGrpSpPr/>
          <p:nvPr/>
        </p:nvGrpSpPr>
        <p:grpSpPr>
          <a:xfrm>
            <a:off x="10593712" y="7085329"/>
            <a:ext cx="1061159" cy="1061159"/>
            <a:chOff x="10593712" y="7085329"/>
            <a:chExt cx="1061159" cy="1061159"/>
          </a:xfrm>
        </p:grpSpPr>
        <p:sp>
          <p:nvSpPr>
            <p:cNvPr id="31" name="Rectangle 30"/>
            <p:cNvSpPr/>
            <p:nvPr/>
          </p:nvSpPr>
          <p:spPr>
            <a:xfrm>
              <a:off x="10593712" y="7085329"/>
              <a:ext cx="1061159" cy="1061159"/>
            </a:xfrm>
            <a:prstGeom prst="rect">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32" name="Freeform 34"/>
            <p:cNvSpPr>
              <a:spLocks noEditPoints="1"/>
            </p:cNvSpPr>
            <p:nvPr/>
          </p:nvSpPr>
          <p:spPr bwMode="auto">
            <a:xfrm>
              <a:off x="10969224" y="7330147"/>
              <a:ext cx="309633" cy="309631"/>
            </a:xfrm>
            <a:custGeom>
              <a:avLst/>
              <a:gdLst>
                <a:gd name="T0" fmla="*/ 598 w 869"/>
                <a:gd name="T1" fmla="*/ 553 h 869"/>
                <a:gd name="T2" fmla="*/ 610 w 869"/>
                <a:gd name="T3" fmla="*/ 583 h 869"/>
                <a:gd name="T4" fmla="*/ 578 w 869"/>
                <a:gd name="T5" fmla="*/ 587 h 869"/>
                <a:gd name="T6" fmla="*/ 582 w 869"/>
                <a:gd name="T7" fmla="*/ 556 h 869"/>
                <a:gd name="T8" fmla="*/ 316 w 869"/>
                <a:gd name="T9" fmla="*/ 593 h 869"/>
                <a:gd name="T10" fmla="*/ 392 w 869"/>
                <a:gd name="T11" fmla="*/ 608 h 869"/>
                <a:gd name="T12" fmla="*/ 790 w 869"/>
                <a:gd name="T13" fmla="*/ 514 h 869"/>
                <a:gd name="T14" fmla="*/ 412 w 869"/>
                <a:gd name="T15" fmla="*/ 536 h 869"/>
                <a:gd name="T16" fmla="*/ 395 w 869"/>
                <a:gd name="T17" fmla="*/ 661 h 869"/>
                <a:gd name="T18" fmla="*/ 280 w 869"/>
                <a:gd name="T19" fmla="*/ 614 h 869"/>
                <a:gd name="T20" fmla="*/ 356 w 869"/>
                <a:gd name="T21" fmla="*/ 514 h 869"/>
                <a:gd name="T22" fmla="*/ 241 w 869"/>
                <a:gd name="T23" fmla="*/ 565 h 869"/>
                <a:gd name="T24" fmla="*/ 328 w 869"/>
                <a:gd name="T25" fmla="*/ 708 h 869"/>
                <a:gd name="T26" fmla="*/ 471 w 869"/>
                <a:gd name="T27" fmla="*/ 620 h 869"/>
                <a:gd name="T28" fmla="*/ 383 w 869"/>
                <a:gd name="T29" fmla="*/ 477 h 869"/>
                <a:gd name="T30" fmla="*/ 593 w 869"/>
                <a:gd name="T31" fmla="*/ 434 h 869"/>
                <a:gd name="T32" fmla="*/ 608 w 869"/>
                <a:gd name="T33" fmla="*/ 510 h 869"/>
                <a:gd name="T34" fmla="*/ 565 w 869"/>
                <a:gd name="T35" fmla="*/ 446 h 869"/>
                <a:gd name="T36" fmla="*/ 467 w 869"/>
                <a:gd name="T37" fmla="*/ 481 h 869"/>
                <a:gd name="T38" fmla="*/ 487 w 869"/>
                <a:gd name="T39" fmla="*/ 682 h 869"/>
                <a:gd name="T40" fmla="*/ 294 w 869"/>
                <a:gd name="T41" fmla="*/ 738 h 869"/>
                <a:gd name="T42" fmla="*/ 201 w 869"/>
                <a:gd name="T43" fmla="*/ 561 h 869"/>
                <a:gd name="T44" fmla="*/ 356 w 869"/>
                <a:gd name="T45" fmla="*/ 434 h 869"/>
                <a:gd name="T46" fmla="*/ 235 w 869"/>
                <a:gd name="T47" fmla="*/ 356 h 869"/>
                <a:gd name="T48" fmla="*/ 64 w 869"/>
                <a:gd name="T49" fmla="*/ 399 h 869"/>
                <a:gd name="T50" fmla="*/ 64 w 869"/>
                <a:gd name="T51" fmla="*/ 827 h 869"/>
                <a:gd name="T52" fmla="*/ 671 w 869"/>
                <a:gd name="T53" fmla="*/ 434 h 869"/>
                <a:gd name="T54" fmla="*/ 514 w 869"/>
                <a:gd name="T55" fmla="*/ 387 h 869"/>
                <a:gd name="T56" fmla="*/ 432 w 869"/>
                <a:gd name="T57" fmla="*/ 319 h 869"/>
                <a:gd name="T58" fmla="*/ 297 w 869"/>
                <a:gd name="T59" fmla="*/ 277 h 869"/>
                <a:gd name="T60" fmla="*/ 502 w 869"/>
                <a:gd name="T61" fmla="*/ 328 h 869"/>
                <a:gd name="T62" fmla="*/ 673 w 869"/>
                <a:gd name="T63" fmla="*/ 366 h 869"/>
                <a:gd name="T64" fmla="*/ 700 w 869"/>
                <a:gd name="T65" fmla="*/ 831 h 869"/>
                <a:gd name="T66" fmla="*/ 39 w 869"/>
                <a:gd name="T67" fmla="*/ 858 h 869"/>
                <a:gd name="T68" fmla="*/ 11 w 869"/>
                <a:gd name="T69" fmla="*/ 395 h 869"/>
                <a:gd name="T70" fmla="*/ 188 w 869"/>
                <a:gd name="T71" fmla="*/ 348 h 869"/>
                <a:gd name="T72" fmla="*/ 275 w 869"/>
                <a:gd name="T73" fmla="*/ 278 h 869"/>
                <a:gd name="T74" fmla="*/ 751 w 869"/>
                <a:gd name="T75" fmla="*/ 158 h 869"/>
                <a:gd name="T76" fmla="*/ 277 w 869"/>
                <a:gd name="T77" fmla="*/ 197 h 869"/>
                <a:gd name="T78" fmla="*/ 751 w 869"/>
                <a:gd name="T79" fmla="*/ 79 h 869"/>
                <a:gd name="T80" fmla="*/ 830 w 869"/>
                <a:gd name="T81" fmla="*/ 0 h 869"/>
                <a:gd name="T82" fmla="*/ 858 w 869"/>
                <a:gd name="T83" fmla="*/ 700 h 869"/>
                <a:gd name="T84" fmla="*/ 765 w 869"/>
                <a:gd name="T85" fmla="*/ 710 h 869"/>
                <a:gd name="T86" fmla="*/ 754 w 869"/>
                <a:gd name="T87" fmla="*/ 682 h 869"/>
                <a:gd name="T88" fmla="*/ 818 w 869"/>
                <a:gd name="T89" fmla="*/ 661 h 869"/>
                <a:gd name="T90" fmla="*/ 756 w 869"/>
                <a:gd name="T91" fmla="*/ 370 h 869"/>
                <a:gd name="T92" fmla="*/ 760 w 869"/>
                <a:gd name="T93" fmla="*/ 339 h 869"/>
                <a:gd name="T94" fmla="*/ 806 w 869"/>
                <a:gd name="T95" fmla="*/ 43 h 869"/>
                <a:gd name="T96" fmla="*/ 701 w 869"/>
                <a:gd name="T97" fmla="*/ 314 h 869"/>
                <a:gd name="T98" fmla="*/ 673 w 869"/>
                <a:gd name="T99" fmla="*/ 302 h 869"/>
                <a:gd name="T100" fmla="*/ 351 w 869"/>
                <a:gd name="T101" fmla="*/ 231 h 869"/>
                <a:gd name="T102" fmla="*/ 319 w 869"/>
                <a:gd name="T103" fmla="*/ 227 h 869"/>
                <a:gd name="T104" fmla="*/ 201 w 869"/>
                <a:gd name="T105" fmla="*/ 64 h 869"/>
                <a:gd name="T106" fmla="*/ 183 w 869"/>
                <a:gd name="T107" fmla="*/ 256 h 869"/>
                <a:gd name="T108" fmla="*/ 158 w 869"/>
                <a:gd name="T109" fmla="*/ 237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869">
                  <a:moveTo>
                    <a:pt x="751" y="593"/>
                  </a:moveTo>
                  <a:lnTo>
                    <a:pt x="790" y="593"/>
                  </a:lnTo>
                  <a:lnTo>
                    <a:pt x="790" y="632"/>
                  </a:lnTo>
                  <a:lnTo>
                    <a:pt x="751" y="632"/>
                  </a:lnTo>
                  <a:lnTo>
                    <a:pt x="751" y="593"/>
                  </a:lnTo>
                  <a:close/>
                  <a:moveTo>
                    <a:pt x="593" y="553"/>
                  </a:moveTo>
                  <a:lnTo>
                    <a:pt x="598" y="553"/>
                  </a:lnTo>
                  <a:lnTo>
                    <a:pt x="603" y="556"/>
                  </a:lnTo>
                  <a:lnTo>
                    <a:pt x="607" y="559"/>
                  </a:lnTo>
                  <a:lnTo>
                    <a:pt x="610" y="563"/>
                  </a:lnTo>
                  <a:lnTo>
                    <a:pt x="612" y="568"/>
                  </a:lnTo>
                  <a:lnTo>
                    <a:pt x="612" y="573"/>
                  </a:lnTo>
                  <a:lnTo>
                    <a:pt x="612" y="578"/>
                  </a:lnTo>
                  <a:lnTo>
                    <a:pt x="610" y="583"/>
                  </a:lnTo>
                  <a:lnTo>
                    <a:pt x="607" y="587"/>
                  </a:lnTo>
                  <a:lnTo>
                    <a:pt x="603" y="590"/>
                  </a:lnTo>
                  <a:lnTo>
                    <a:pt x="598" y="593"/>
                  </a:lnTo>
                  <a:lnTo>
                    <a:pt x="593" y="593"/>
                  </a:lnTo>
                  <a:lnTo>
                    <a:pt x="587" y="593"/>
                  </a:lnTo>
                  <a:lnTo>
                    <a:pt x="582" y="590"/>
                  </a:lnTo>
                  <a:lnTo>
                    <a:pt x="578" y="587"/>
                  </a:lnTo>
                  <a:lnTo>
                    <a:pt x="576" y="583"/>
                  </a:lnTo>
                  <a:lnTo>
                    <a:pt x="574" y="578"/>
                  </a:lnTo>
                  <a:lnTo>
                    <a:pt x="573" y="573"/>
                  </a:lnTo>
                  <a:lnTo>
                    <a:pt x="574" y="568"/>
                  </a:lnTo>
                  <a:lnTo>
                    <a:pt x="576" y="563"/>
                  </a:lnTo>
                  <a:lnTo>
                    <a:pt x="578" y="559"/>
                  </a:lnTo>
                  <a:lnTo>
                    <a:pt x="582" y="556"/>
                  </a:lnTo>
                  <a:lnTo>
                    <a:pt x="587" y="553"/>
                  </a:lnTo>
                  <a:lnTo>
                    <a:pt x="593" y="553"/>
                  </a:lnTo>
                  <a:close/>
                  <a:moveTo>
                    <a:pt x="356" y="553"/>
                  </a:moveTo>
                  <a:lnTo>
                    <a:pt x="340" y="556"/>
                  </a:lnTo>
                  <a:lnTo>
                    <a:pt x="328" y="565"/>
                  </a:lnTo>
                  <a:lnTo>
                    <a:pt x="319" y="577"/>
                  </a:lnTo>
                  <a:lnTo>
                    <a:pt x="316" y="593"/>
                  </a:lnTo>
                  <a:lnTo>
                    <a:pt x="319" y="608"/>
                  </a:lnTo>
                  <a:lnTo>
                    <a:pt x="328" y="620"/>
                  </a:lnTo>
                  <a:lnTo>
                    <a:pt x="340" y="629"/>
                  </a:lnTo>
                  <a:lnTo>
                    <a:pt x="356" y="632"/>
                  </a:lnTo>
                  <a:lnTo>
                    <a:pt x="371" y="629"/>
                  </a:lnTo>
                  <a:lnTo>
                    <a:pt x="383" y="620"/>
                  </a:lnTo>
                  <a:lnTo>
                    <a:pt x="392" y="608"/>
                  </a:lnTo>
                  <a:lnTo>
                    <a:pt x="395" y="593"/>
                  </a:lnTo>
                  <a:lnTo>
                    <a:pt x="392" y="577"/>
                  </a:lnTo>
                  <a:lnTo>
                    <a:pt x="383" y="565"/>
                  </a:lnTo>
                  <a:lnTo>
                    <a:pt x="371" y="556"/>
                  </a:lnTo>
                  <a:lnTo>
                    <a:pt x="356" y="553"/>
                  </a:lnTo>
                  <a:close/>
                  <a:moveTo>
                    <a:pt x="751" y="514"/>
                  </a:moveTo>
                  <a:lnTo>
                    <a:pt x="790" y="514"/>
                  </a:lnTo>
                  <a:lnTo>
                    <a:pt x="790" y="553"/>
                  </a:lnTo>
                  <a:lnTo>
                    <a:pt x="751" y="553"/>
                  </a:lnTo>
                  <a:lnTo>
                    <a:pt x="751" y="514"/>
                  </a:lnTo>
                  <a:close/>
                  <a:moveTo>
                    <a:pt x="356" y="514"/>
                  </a:moveTo>
                  <a:lnTo>
                    <a:pt x="377" y="517"/>
                  </a:lnTo>
                  <a:lnTo>
                    <a:pt x="395" y="525"/>
                  </a:lnTo>
                  <a:lnTo>
                    <a:pt x="412" y="536"/>
                  </a:lnTo>
                  <a:lnTo>
                    <a:pt x="424" y="553"/>
                  </a:lnTo>
                  <a:lnTo>
                    <a:pt x="432" y="572"/>
                  </a:lnTo>
                  <a:lnTo>
                    <a:pt x="434" y="593"/>
                  </a:lnTo>
                  <a:lnTo>
                    <a:pt x="432" y="614"/>
                  </a:lnTo>
                  <a:lnTo>
                    <a:pt x="424" y="633"/>
                  </a:lnTo>
                  <a:lnTo>
                    <a:pt x="412" y="649"/>
                  </a:lnTo>
                  <a:lnTo>
                    <a:pt x="395" y="661"/>
                  </a:lnTo>
                  <a:lnTo>
                    <a:pt x="377" y="669"/>
                  </a:lnTo>
                  <a:lnTo>
                    <a:pt x="356" y="672"/>
                  </a:lnTo>
                  <a:lnTo>
                    <a:pt x="335" y="669"/>
                  </a:lnTo>
                  <a:lnTo>
                    <a:pt x="316" y="661"/>
                  </a:lnTo>
                  <a:lnTo>
                    <a:pt x="299" y="649"/>
                  </a:lnTo>
                  <a:lnTo>
                    <a:pt x="288" y="633"/>
                  </a:lnTo>
                  <a:lnTo>
                    <a:pt x="280" y="614"/>
                  </a:lnTo>
                  <a:lnTo>
                    <a:pt x="277" y="593"/>
                  </a:lnTo>
                  <a:lnTo>
                    <a:pt x="280" y="572"/>
                  </a:lnTo>
                  <a:lnTo>
                    <a:pt x="288" y="553"/>
                  </a:lnTo>
                  <a:lnTo>
                    <a:pt x="299" y="536"/>
                  </a:lnTo>
                  <a:lnTo>
                    <a:pt x="316" y="525"/>
                  </a:lnTo>
                  <a:lnTo>
                    <a:pt x="335" y="517"/>
                  </a:lnTo>
                  <a:lnTo>
                    <a:pt x="356" y="514"/>
                  </a:lnTo>
                  <a:close/>
                  <a:moveTo>
                    <a:pt x="356" y="475"/>
                  </a:moveTo>
                  <a:lnTo>
                    <a:pt x="328" y="477"/>
                  </a:lnTo>
                  <a:lnTo>
                    <a:pt x="303" y="487"/>
                  </a:lnTo>
                  <a:lnTo>
                    <a:pt x="281" y="500"/>
                  </a:lnTo>
                  <a:lnTo>
                    <a:pt x="263" y="519"/>
                  </a:lnTo>
                  <a:lnTo>
                    <a:pt x="250" y="540"/>
                  </a:lnTo>
                  <a:lnTo>
                    <a:pt x="241" y="565"/>
                  </a:lnTo>
                  <a:lnTo>
                    <a:pt x="237" y="593"/>
                  </a:lnTo>
                  <a:lnTo>
                    <a:pt x="241" y="620"/>
                  </a:lnTo>
                  <a:lnTo>
                    <a:pt x="250" y="645"/>
                  </a:lnTo>
                  <a:lnTo>
                    <a:pt x="263" y="667"/>
                  </a:lnTo>
                  <a:lnTo>
                    <a:pt x="281" y="686"/>
                  </a:lnTo>
                  <a:lnTo>
                    <a:pt x="303" y="699"/>
                  </a:lnTo>
                  <a:lnTo>
                    <a:pt x="328" y="708"/>
                  </a:lnTo>
                  <a:lnTo>
                    <a:pt x="356" y="712"/>
                  </a:lnTo>
                  <a:lnTo>
                    <a:pt x="383" y="708"/>
                  </a:lnTo>
                  <a:lnTo>
                    <a:pt x="408" y="699"/>
                  </a:lnTo>
                  <a:lnTo>
                    <a:pt x="430" y="686"/>
                  </a:lnTo>
                  <a:lnTo>
                    <a:pt x="449" y="667"/>
                  </a:lnTo>
                  <a:lnTo>
                    <a:pt x="462" y="645"/>
                  </a:lnTo>
                  <a:lnTo>
                    <a:pt x="471" y="620"/>
                  </a:lnTo>
                  <a:lnTo>
                    <a:pt x="475" y="593"/>
                  </a:lnTo>
                  <a:lnTo>
                    <a:pt x="471" y="565"/>
                  </a:lnTo>
                  <a:lnTo>
                    <a:pt x="462" y="540"/>
                  </a:lnTo>
                  <a:lnTo>
                    <a:pt x="449" y="519"/>
                  </a:lnTo>
                  <a:lnTo>
                    <a:pt x="430" y="500"/>
                  </a:lnTo>
                  <a:lnTo>
                    <a:pt x="408" y="487"/>
                  </a:lnTo>
                  <a:lnTo>
                    <a:pt x="383" y="477"/>
                  </a:lnTo>
                  <a:lnTo>
                    <a:pt x="356" y="475"/>
                  </a:lnTo>
                  <a:close/>
                  <a:moveTo>
                    <a:pt x="751" y="434"/>
                  </a:moveTo>
                  <a:lnTo>
                    <a:pt x="790" y="434"/>
                  </a:lnTo>
                  <a:lnTo>
                    <a:pt x="790" y="475"/>
                  </a:lnTo>
                  <a:lnTo>
                    <a:pt x="751" y="475"/>
                  </a:lnTo>
                  <a:lnTo>
                    <a:pt x="751" y="434"/>
                  </a:lnTo>
                  <a:close/>
                  <a:moveTo>
                    <a:pt x="593" y="434"/>
                  </a:moveTo>
                  <a:lnTo>
                    <a:pt x="608" y="438"/>
                  </a:lnTo>
                  <a:lnTo>
                    <a:pt x="620" y="446"/>
                  </a:lnTo>
                  <a:lnTo>
                    <a:pt x="629" y="459"/>
                  </a:lnTo>
                  <a:lnTo>
                    <a:pt x="632" y="475"/>
                  </a:lnTo>
                  <a:lnTo>
                    <a:pt x="629" y="489"/>
                  </a:lnTo>
                  <a:lnTo>
                    <a:pt x="620" y="502"/>
                  </a:lnTo>
                  <a:lnTo>
                    <a:pt x="608" y="510"/>
                  </a:lnTo>
                  <a:lnTo>
                    <a:pt x="593" y="514"/>
                  </a:lnTo>
                  <a:lnTo>
                    <a:pt x="577" y="510"/>
                  </a:lnTo>
                  <a:lnTo>
                    <a:pt x="565" y="502"/>
                  </a:lnTo>
                  <a:lnTo>
                    <a:pt x="556" y="489"/>
                  </a:lnTo>
                  <a:lnTo>
                    <a:pt x="553" y="475"/>
                  </a:lnTo>
                  <a:lnTo>
                    <a:pt x="556" y="459"/>
                  </a:lnTo>
                  <a:lnTo>
                    <a:pt x="565" y="446"/>
                  </a:lnTo>
                  <a:lnTo>
                    <a:pt x="577" y="438"/>
                  </a:lnTo>
                  <a:lnTo>
                    <a:pt x="593" y="434"/>
                  </a:lnTo>
                  <a:close/>
                  <a:moveTo>
                    <a:pt x="356" y="434"/>
                  </a:moveTo>
                  <a:lnTo>
                    <a:pt x="387" y="438"/>
                  </a:lnTo>
                  <a:lnTo>
                    <a:pt x="417" y="447"/>
                  </a:lnTo>
                  <a:lnTo>
                    <a:pt x="443" y="462"/>
                  </a:lnTo>
                  <a:lnTo>
                    <a:pt x="467" y="481"/>
                  </a:lnTo>
                  <a:lnTo>
                    <a:pt x="487" y="505"/>
                  </a:lnTo>
                  <a:lnTo>
                    <a:pt x="501" y="531"/>
                  </a:lnTo>
                  <a:lnTo>
                    <a:pt x="510" y="561"/>
                  </a:lnTo>
                  <a:lnTo>
                    <a:pt x="514" y="593"/>
                  </a:lnTo>
                  <a:lnTo>
                    <a:pt x="510" y="624"/>
                  </a:lnTo>
                  <a:lnTo>
                    <a:pt x="501" y="654"/>
                  </a:lnTo>
                  <a:lnTo>
                    <a:pt x="487" y="682"/>
                  </a:lnTo>
                  <a:lnTo>
                    <a:pt x="467" y="705"/>
                  </a:lnTo>
                  <a:lnTo>
                    <a:pt x="443" y="724"/>
                  </a:lnTo>
                  <a:lnTo>
                    <a:pt x="417" y="738"/>
                  </a:lnTo>
                  <a:lnTo>
                    <a:pt x="387" y="747"/>
                  </a:lnTo>
                  <a:lnTo>
                    <a:pt x="356" y="751"/>
                  </a:lnTo>
                  <a:lnTo>
                    <a:pt x="324" y="747"/>
                  </a:lnTo>
                  <a:lnTo>
                    <a:pt x="294" y="738"/>
                  </a:lnTo>
                  <a:lnTo>
                    <a:pt x="267" y="724"/>
                  </a:lnTo>
                  <a:lnTo>
                    <a:pt x="244" y="705"/>
                  </a:lnTo>
                  <a:lnTo>
                    <a:pt x="225" y="682"/>
                  </a:lnTo>
                  <a:lnTo>
                    <a:pt x="210" y="654"/>
                  </a:lnTo>
                  <a:lnTo>
                    <a:pt x="201" y="624"/>
                  </a:lnTo>
                  <a:lnTo>
                    <a:pt x="197" y="593"/>
                  </a:lnTo>
                  <a:lnTo>
                    <a:pt x="201" y="561"/>
                  </a:lnTo>
                  <a:lnTo>
                    <a:pt x="210" y="531"/>
                  </a:lnTo>
                  <a:lnTo>
                    <a:pt x="225" y="505"/>
                  </a:lnTo>
                  <a:lnTo>
                    <a:pt x="244" y="481"/>
                  </a:lnTo>
                  <a:lnTo>
                    <a:pt x="267" y="462"/>
                  </a:lnTo>
                  <a:lnTo>
                    <a:pt x="294" y="447"/>
                  </a:lnTo>
                  <a:lnTo>
                    <a:pt x="324" y="438"/>
                  </a:lnTo>
                  <a:lnTo>
                    <a:pt x="356" y="434"/>
                  </a:lnTo>
                  <a:close/>
                  <a:moveTo>
                    <a:pt x="323" y="316"/>
                  </a:moveTo>
                  <a:lnTo>
                    <a:pt x="297" y="316"/>
                  </a:lnTo>
                  <a:lnTo>
                    <a:pt x="280" y="319"/>
                  </a:lnTo>
                  <a:lnTo>
                    <a:pt x="267" y="324"/>
                  </a:lnTo>
                  <a:lnTo>
                    <a:pt x="255" y="333"/>
                  </a:lnTo>
                  <a:lnTo>
                    <a:pt x="244" y="344"/>
                  </a:lnTo>
                  <a:lnTo>
                    <a:pt x="235" y="356"/>
                  </a:lnTo>
                  <a:lnTo>
                    <a:pt x="224" y="367"/>
                  </a:lnTo>
                  <a:lnTo>
                    <a:pt x="212" y="378"/>
                  </a:lnTo>
                  <a:lnTo>
                    <a:pt x="197" y="387"/>
                  </a:lnTo>
                  <a:lnTo>
                    <a:pt x="179" y="394"/>
                  </a:lnTo>
                  <a:lnTo>
                    <a:pt x="158" y="395"/>
                  </a:lnTo>
                  <a:lnTo>
                    <a:pt x="80" y="395"/>
                  </a:lnTo>
                  <a:lnTo>
                    <a:pt x="64" y="399"/>
                  </a:lnTo>
                  <a:lnTo>
                    <a:pt x="51" y="407"/>
                  </a:lnTo>
                  <a:lnTo>
                    <a:pt x="43" y="420"/>
                  </a:lnTo>
                  <a:lnTo>
                    <a:pt x="39" y="434"/>
                  </a:lnTo>
                  <a:lnTo>
                    <a:pt x="39" y="790"/>
                  </a:lnTo>
                  <a:lnTo>
                    <a:pt x="43" y="806"/>
                  </a:lnTo>
                  <a:lnTo>
                    <a:pt x="51" y="818"/>
                  </a:lnTo>
                  <a:lnTo>
                    <a:pt x="64" y="827"/>
                  </a:lnTo>
                  <a:lnTo>
                    <a:pt x="80" y="830"/>
                  </a:lnTo>
                  <a:lnTo>
                    <a:pt x="632" y="830"/>
                  </a:lnTo>
                  <a:lnTo>
                    <a:pt x="648" y="827"/>
                  </a:lnTo>
                  <a:lnTo>
                    <a:pt x="661" y="818"/>
                  </a:lnTo>
                  <a:lnTo>
                    <a:pt x="669" y="806"/>
                  </a:lnTo>
                  <a:lnTo>
                    <a:pt x="671" y="790"/>
                  </a:lnTo>
                  <a:lnTo>
                    <a:pt x="671" y="434"/>
                  </a:lnTo>
                  <a:lnTo>
                    <a:pt x="669" y="420"/>
                  </a:lnTo>
                  <a:lnTo>
                    <a:pt x="661" y="407"/>
                  </a:lnTo>
                  <a:lnTo>
                    <a:pt x="648" y="399"/>
                  </a:lnTo>
                  <a:lnTo>
                    <a:pt x="632" y="395"/>
                  </a:lnTo>
                  <a:lnTo>
                    <a:pt x="553" y="395"/>
                  </a:lnTo>
                  <a:lnTo>
                    <a:pt x="532" y="394"/>
                  </a:lnTo>
                  <a:lnTo>
                    <a:pt x="514" y="387"/>
                  </a:lnTo>
                  <a:lnTo>
                    <a:pt x="500" y="378"/>
                  </a:lnTo>
                  <a:lnTo>
                    <a:pt x="488" y="367"/>
                  </a:lnTo>
                  <a:lnTo>
                    <a:pt x="476" y="356"/>
                  </a:lnTo>
                  <a:lnTo>
                    <a:pt x="467" y="344"/>
                  </a:lnTo>
                  <a:lnTo>
                    <a:pt x="457" y="333"/>
                  </a:lnTo>
                  <a:lnTo>
                    <a:pt x="445" y="324"/>
                  </a:lnTo>
                  <a:lnTo>
                    <a:pt x="432" y="319"/>
                  </a:lnTo>
                  <a:lnTo>
                    <a:pt x="415" y="316"/>
                  </a:lnTo>
                  <a:lnTo>
                    <a:pt x="370" y="316"/>
                  </a:lnTo>
                  <a:lnTo>
                    <a:pt x="360" y="316"/>
                  </a:lnTo>
                  <a:lnTo>
                    <a:pt x="356" y="316"/>
                  </a:lnTo>
                  <a:lnTo>
                    <a:pt x="341" y="316"/>
                  </a:lnTo>
                  <a:lnTo>
                    <a:pt x="323" y="316"/>
                  </a:lnTo>
                  <a:close/>
                  <a:moveTo>
                    <a:pt x="297" y="277"/>
                  </a:moveTo>
                  <a:lnTo>
                    <a:pt x="415" y="277"/>
                  </a:lnTo>
                  <a:lnTo>
                    <a:pt x="437" y="278"/>
                  </a:lnTo>
                  <a:lnTo>
                    <a:pt x="454" y="285"/>
                  </a:lnTo>
                  <a:lnTo>
                    <a:pt x="468" y="294"/>
                  </a:lnTo>
                  <a:lnTo>
                    <a:pt x="480" y="305"/>
                  </a:lnTo>
                  <a:lnTo>
                    <a:pt x="492" y="316"/>
                  </a:lnTo>
                  <a:lnTo>
                    <a:pt x="502" y="328"/>
                  </a:lnTo>
                  <a:lnTo>
                    <a:pt x="513" y="339"/>
                  </a:lnTo>
                  <a:lnTo>
                    <a:pt x="523" y="348"/>
                  </a:lnTo>
                  <a:lnTo>
                    <a:pt x="538" y="353"/>
                  </a:lnTo>
                  <a:lnTo>
                    <a:pt x="553" y="356"/>
                  </a:lnTo>
                  <a:lnTo>
                    <a:pt x="632" y="356"/>
                  </a:lnTo>
                  <a:lnTo>
                    <a:pt x="653" y="358"/>
                  </a:lnTo>
                  <a:lnTo>
                    <a:pt x="673" y="366"/>
                  </a:lnTo>
                  <a:lnTo>
                    <a:pt x="688" y="379"/>
                  </a:lnTo>
                  <a:lnTo>
                    <a:pt x="700" y="395"/>
                  </a:lnTo>
                  <a:lnTo>
                    <a:pt x="708" y="413"/>
                  </a:lnTo>
                  <a:lnTo>
                    <a:pt x="712" y="434"/>
                  </a:lnTo>
                  <a:lnTo>
                    <a:pt x="712" y="790"/>
                  </a:lnTo>
                  <a:lnTo>
                    <a:pt x="708" y="811"/>
                  </a:lnTo>
                  <a:lnTo>
                    <a:pt x="700" y="831"/>
                  </a:lnTo>
                  <a:lnTo>
                    <a:pt x="688" y="847"/>
                  </a:lnTo>
                  <a:lnTo>
                    <a:pt x="673" y="858"/>
                  </a:lnTo>
                  <a:lnTo>
                    <a:pt x="653" y="866"/>
                  </a:lnTo>
                  <a:lnTo>
                    <a:pt x="632" y="869"/>
                  </a:lnTo>
                  <a:lnTo>
                    <a:pt x="80" y="869"/>
                  </a:lnTo>
                  <a:lnTo>
                    <a:pt x="59" y="866"/>
                  </a:lnTo>
                  <a:lnTo>
                    <a:pt x="39" y="858"/>
                  </a:lnTo>
                  <a:lnTo>
                    <a:pt x="23" y="847"/>
                  </a:lnTo>
                  <a:lnTo>
                    <a:pt x="11" y="831"/>
                  </a:lnTo>
                  <a:lnTo>
                    <a:pt x="2" y="811"/>
                  </a:lnTo>
                  <a:lnTo>
                    <a:pt x="0" y="790"/>
                  </a:lnTo>
                  <a:lnTo>
                    <a:pt x="0" y="434"/>
                  </a:lnTo>
                  <a:lnTo>
                    <a:pt x="2" y="413"/>
                  </a:lnTo>
                  <a:lnTo>
                    <a:pt x="11" y="395"/>
                  </a:lnTo>
                  <a:lnTo>
                    <a:pt x="23" y="379"/>
                  </a:lnTo>
                  <a:lnTo>
                    <a:pt x="39" y="366"/>
                  </a:lnTo>
                  <a:lnTo>
                    <a:pt x="59" y="358"/>
                  </a:lnTo>
                  <a:lnTo>
                    <a:pt x="80" y="356"/>
                  </a:lnTo>
                  <a:lnTo>
                    <a:pt x="158" y="356"/>
                  </a:lnTo>
                  <a:lnTo>
                    <a:pt x="174" y="353"/>
                  </a:lnTo>
                  <a:lnTo>
                    <a:pt x="188" y="348"/>
                  </a:lnTo>
                  <a:lnTo>
                    <a:pt x="199" y="339"/>
                  </a:lnTo>
                  <a:lnTo>
                    <a:pt x="209" y="328"/>
                  </a:lnTo>
                  <a:lnTo>
                    <a:pt x="220" y="316"/>
                  </a:lnTo>
                  <a:lnTo>
                    <a:pt x="230" y="305"/>
                  </a:lnTo>
                  <a:lnTo>
                    <a:pt x="243" y="294"/>
                  </a:lnTo>
                  <a:lnTo>
                    <a:pt x="258" y="285"/>
                  </a:lnTo>
                  <a:lnTo>
                    <a:pt x="275" y="278"/>
                  </a:lnTo>
                  <a:lnTo>
                    <a:pt x="297" y="277"/>
                  </a:lnTo>
                  <a:close/>
                  <a:moveTo>
                    <a:pt x="751" y="237"/>
                  </a:moveTo>
                  <a:lnTo>
                    <a:pt x="790" y="237"/>
                  </a:lnTo>
                  <a:lnTo>
                    <a:pt x="790" y="277"/>
                  </a:lnTo>
                  <a:lnTo>
                    <a:pt x="751" y="277"/>
                  </a:lnTo>
                  <a:lnTo>
                    <a:pt x="751" y="237"/>
                  </a:lnTo>
                  <a:close/>
                  <a:moveTo>
                    <a:pt x="751" y="158"/>
                  </a:moveTo>
                  <a:lnTo>
                    <a:pt x="790" y="158"/>
                  </a:lnTo>
                  <a:lnTo>
                    <a:pt x="790" y="197"/>
                  </a:lnTo>
                  <a:lnTo>
                    <a:pt x="751" y="197"/>
                  </a:lnTo>
                  <a:lnTo>
                    <a:pt x="751" y="158"/>
                  </a:lnTo>
                  <a:close/>
                  <a:moveTo>
                    <a:pt x="237" y="158"/>
                  </a:moveTo>
                  <a:lnTo>
                    <a:pt x="277" y="158"/>
                  </a:lnTo>
                  <a:lnTo>
                    <a:pt x="277" y="197"/>
                  </a:lnTo>
                  <a:lnTo>
                    <a:pt x="237" y="197"/>
                  </a:lnTo>
                  <a:lnTo>
                    <a:pt x="237" y="158"/>
                  </a:lnTo>
                  <a:close/>
                  <a:moveTo>
                    <a:pt x="751" y="79"/>
                  </a:moveTo>
                  <a:lnTo>
                    <a:pt x="790" y="79"/>
                  </a:lnTo>
                  <a:lnTo>
                    <a:pt x="790" y="119"/>
                  </a:lnTo>
                  <a:lnTo>
                    <a:pt x="751" y="119"/>
                  </a:lnTo>
                  <a:lnTo>
                    <a:pt x="751" y="79"/>
                  </a:lnTo>
                  <a:close/>
                  <a:moveTo>
                    <a:pt x="237" y="79"/>
                  </a:moveTo>
                  <a:lnTo>
                    <a:pt x="277" y="79"/>
                  </a:lnTo>
                  <a:lnTo>
                    <a:pt x="277" y="119"/>
                  </a:lnTo>
                  <a:lnTo>
                    <a:pt x="237" y="119"/>
                  </a:lnTo>
                  <a:lnTo>
                    <a:pt x="237" y="79"/>
                  </a:lnTo>
                  <a:close/>
                  <a:moveTo>
                    <a:pt x="197" y="0"/>
                  </a:moveTo>
                  <a:lnTo>
                    <a:pt x="830" y="0"/>
                  </a:lnTo>
                  <a:lnTo>
                    <a:pt x="845" y="4"/>
                  </a:lnTo>
                  <a:lnTo>
                    <a:pt x="858" y="11"/>
                  </a:lnTo>
                  <a:lnTo>
                    <a:pt x="866" y="24"/>
                  </a:lnTo>
                  <a:lnTo>
                    <a:pt x="869" y="40"/>
                  </a:lnTo>
                  <a:lnTo>
                    <a:pt x="869" y="672"/>
                  </a:lnTo>
                  <a:lnTo>
                    <a:pt x="866" y="687"/>
                  </a:lnTo>
                  <a:lnTo>
                    <a:pt x="858" y="700"/>
                  </a:lnTo>
                  <a:lnTo>
                    <a:pt x="845" y="708"/>
                  </a:lnTo>
                  <a:lnTo>
                    <a:pt x="830" y="712"/>
                  </a:lnTo>
                  <a:lnTo>
                    <a:pt x="790" y="712"/>
                  </a:lnTo>
                  <a:lnTo>
                    <a:pt x="790" y="712"/>
                  </a:lnTo>
                  <a:lnTo>
                    <a:pt x="771" y="712"/>
                  </a:lnTo>
                  <a:lnTo>
                    <a:pt x="771" y="712"/>
                  </a:lnTo>
                  <a:lnTo>
                    <a:pt x="765" y="710"/>
                  </a:lnTo>
                  <a:lnTo>
                    <a:pt x="760" y="709"/>
                  </a:lnTo>
                  <a:lnTo>
                    <a:pt x="756" y="705"/>
                  </a:lnTo>
                  <a:lnTo>
                    <a:pt x="754" y="701"/>
                  </a:lnTo>
                  <a:lnTo>
                    <a:pt x="751" y="697"/>
                  </a:lnTo>
                  <a:lnTo>
                    <a:pt x="751" y="692"/>
                  </a:lnTo>
                  <a:lnTo>
                    <a:pt x="751" y="687"/>
                  </a:lnTo>
                  <a:lnTo>
                    <a:pt x="754" y="682"/>
                  </a:lnTo>
                  <a:lnTo>
                    <a:pt x="756" y="678"/>
                  </a:lnTo>
                  <a:lnTo>
                    <a:pt x="760" y="675"/>
                  </a:lnTo>
                  <a:lnTo>
                    <a:pt x="765" y="672"/>
                  </a:lnTo>
                  <a:lnTo>
                    <a:pt x="771" y="672"/>
                  </a:lnTo>
                  <a:lnTo>
                    <a:pt x="790" y="672"/>
                  </a:lnTo>
                  <a:lnTo>
                    <a:pt x="806" y="669"/>
                  </a:lnTo>
                  <a:lnTo>
                    <a:pt x="818" y="661"/>
                  </a:lnTo>
                  <a:lnTo>
                    <a:pt x="827" y="648"/>
                  </a:lnTo>
                  <a:lnTo>
                    <a:pt x="830" y="632"/>
                  </a:lnTo>
                  <a:lnTo>
                    <a:pt x="830" y="375"/>
                  </a:lnTo>
                  <a:lnTo>
                    <a:pt x="771" y="375"/>
                  </a:lnTo>
                  <a:lnTo>
                    <a:pt x="765" y="375"/>
                  </a:lnTo>
                  <a:lnTo>
                    <a:pt x="760" y="373"/>
                  </a:lnTo>
                  <a:lnTo>
                    <a:pt x="756" y="370"/>
                  </a:lnTo>
                  <a:lnTo>
                    <a:pt x="754" y="366"/>
                  </a:lnTo>
                  <a:lnTo>
                    <a:pt x="751" y="361"/>
                  </a:lnTo>
                  <a:lnTo>
                    <a:pt x="751" y="356"/>
                  </a:lnTo>
                  <a:lnTo>
                    <a:pt x="751" y="350"/>
                  </a:lnTo>
                  <a:lnTo>
                    <a:pt x="754" y="345"/>
                  </a:lnTo>
                  <a:lnTo>
                    <a:pt x="756" y="341"/>
                  </a:lnTo>
                  <a:lnTo>
                    <a:pt x="760" y="339"/>
                  </a:lnTo>
                  <a:lnTo>
                    <a:pt x="765" y="336"/>
                  </a:lnTo>
                  <a:lnTo>
                    <a:pt x="771" y="336"/>
                  </a:lnTo>
                  <a:lnTo>
                    <a:pt x="830" y="336"/>
                  </a:lnTo>
                  <a:lnTo>
                    <a:pt x="830" y="79"/>
                  </a:lnTo>
                  <a:lnTo>
                    <a:pt x="827" y="64"/>
                  </a:lnTo>
                  <a:lnTo>
                    <a:pt x="818" y="51"/>
                  </a:lnTo>
                  <a:lnTo>
                    <a:pt x="806" y="43"/>
                  </a:lnTo>
                  <a:lnTo>
                    <a:pt x="790" y="40"/>
                  </a:lnTo>
                  <a:lnTo>
                    <a:pt x="712" y="40"/>
                  </a:lnTo>
                  <a:lnTo>
                    <a:pt x="712" y="297"/>
                  </a:lnTo>
                  <a:lnTo>
                    <a:pt x="710" y="302"/>
                  </a:lnTo>
                  <a:lnTo>
                    <a:pt x="709" y="306"/>
                  </a:lnTo>
                  <a:lnTo>
                    <a:pt x="705" y="310"/>
                  </a:lnTo>
                  <a:lnTo>
                    <a:pt x="701" y="314"/>
                  </a:lnTo>
                  <a:lnTo>
                    <a:pt x="697" y="315"/>
                  </a:lnTo>
                  <a:lnTo>
                    <a:pt x="692" y="316"/>
                  </a:lnTo>
                  <a:lnTo>
                    <a:pt x="687" y="315"/>
                  </a:lnTo>
                  <a:lnTo>
                    <a:pt x="682" y="314"/>
                  </a:lnTo>
                  <a:lnTo>
                    <a:pt x="678" y="310"/>
                  </a:lnTo>
                  <a:lnTo>
                    <a:pt x="675" y="306"/>
                  </a:lnTo>
                  <a:lnTo>
                    <a:pt x="673" y="302"/>
                  </a:lnTo>
                  <a:lnTo>
                    <a:pt x="671" y="297"/>
                  </a:lnTo>
                  <a:lnTo>
                    <a:pt x="671" y="40"/>
                  </a:lnTo>
                  <a:lnTo>
                    <a:pt x="356" y="40"/>
                  </a:lnTo>
                  <a:lnTo>
                    <a:pt x="356" y="217"/>
                  </a:lnTo>
                  <a:lnTo>
                    <a:pt x="354" y="222"/>
                  </a:lnTo>
                  <a:lnTo>
                    <a:pt x="353" y="227"/>
                  </a:lnTo>
                  <a:lnTo>
                    <a:pt x="351" y="231"/>
                  </a:lnTo>
                  <a:lnTo>
                    <a:pt x="347" y="234"/>
                  </a:lnTo>
                  <a:lnTo>
                    <a:pt x="341" y="237"/>
                  </a:lnTo>
                  <a:lnTo>
                    <a:pt x="336" y="237"/>
                  </a:lnTo>
                  <a:lnTo>
                    <a:pt x="331" y="237"/>
                  </a:lnTo>
                  <a:lnTo>
                    <a:pt x="326" y="234"/>
                  </a:lnTo>
                  <a:lnTo>
                    <a:pt x="322" y="231"/>
                  </a:lnTo>
                  <a:lnTo>
                    <a:pt x="319" y="227"/>
                  </a:lnTo>
                  <a:lnTo>
                    <a:pt x="316" y="222"/>
                  </a:lnTo>
                  <a:lnTo>
                    <a:pt x="316" y="217"/>
                  </a:lnTo>
                  <a:lnTo>
                    <a:pt x="316" y="40"/>
                  </a:lnTo>
                  <a:lnTo>
                    <a:pt x="237" y="40"/>
                  </a:lnTo>
                  <a:lnTo>
                    <a:pt x="222" y="43"/>
                  </a:lnTo>
                  <a:lnTo>
                    <a:pt x="209" y="51"/>
                  </a:lnTo>
                  <a:lnTo>
                    <a:pt x="201" y="64"/>
                  </a:lnTo>
                  <a:lnTo>
                    <a:pt x="197" y="79"/>
                  </a:lnTo>
                  <a:lnTo>
                    <a:pt x="197" y="237"/>
                  </a:lnTo>
                  <a:lnTo>
                    <a:pt x="197" y="242"/>
                  </a:lnTo>
                  <a:lnTo>
                    <a:pt x="195" y="247"/>
                  </a:lnTo>
                  <a:lnTo>
                    <a:pt x="192" y="251"/>
                  </a:lnTo>
                  <a:lnTo>
                    <a:pt x="188" y="255"/>
                  </a:lnTo>
                  <a:lnTo>
                    <a:pt x="183" y="256"/>
                  </a:lnTo>
                  <a:lnTo>
                    <a:pt x="178" y="258"/>
                  </a:lnTo>
                  <a:lnTo>
                    <a:pt x="172" y="256"/>
                  </a:lnTo>
                  <a:lnTo>
                    <a:pt x="169" y="255"/>
                  </a:lnTo>
                  <a:lnTo>
                    <a:pt x="163" y="251"/>
                  </a:lnTo>
                  <a:lnTo>
                    <a:pt x="161" y="247"/>
                  </a:lnTo>
                  <a:lnTo>
                    <a:pt x="159" y="242"/>
                  </a:lnTo>
                  <a:lnTo>
                    <a:pt x="158" y="237"/>
                  </a:lnTo>
                  <a:lnTo>
                    <a:pt x="158" y="40"/>
                  </a:lnTo>
                  <a:lnTo>
                    <a:pt x="161" y="24"/>
                  </a:lnTo>
                  <a:lnTo>
                    <a:pt x="170" y="11"/>
                  </a:lnTo>
                  <a:lnTo>
                    <a:pt x="182" y="4"/>
                  </a:lnTo>
                  <a:lnTo>
                    <a:pt x="197"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sz="1600"/>
            </a:p>
          </p:txBody>
        </p:sp>
        <p:sp>
          <p:nvSpPr>
            <p:cNvPr id="33" name="Rectangle 32"/>
            <p:cNvSpPr/>
            <p:nvPr/>
          </p:nvSpPr>
          <p:spPr>
            <a:xfrm>
              <a:off x="10691129" y="7708123"/>
              <a:ext cx="866326" cy="291253"/>
            </a:xfrm>
            <a:prstGeom prst="rect">
              <a:avLst/>
            </a:prstGeom>
          </p:spPr>
          <p:txBody>
            <a:bodyPr wrap="square">
              <a:spAutoFit/>
            </a:bodyPr>
            <a:lstStyle/>
            <a:p>
              <a:pPr algn="ctr"/>
              <a:r>
                <a:rPr lang="en-US" altLang="zh-CN" sz="1200" smtClean="0">
                  <a:solidFill>
                    <a:schemeClr val="bg1"/>
                  </a:solidFill>
                  <a:ea typeface="Lato Light" panose="020F0502020204030203" pitchFamily="34" charset="0"/>
                  <a:cs typeface="Lato Light" panose="020F0502020204030203" pitchFamily="34" charset="0"/>
                </a:rPr>
                <a:t>Creative</a:t>
              </a:r>
              <a:endParaRPr lang="zh-CN" altLang="en-US" sz="1200">
                <a:solidFill>
                  <a:schemeClr val="bg1"/>
                </a:solidFill>
              </a:endParaRPr>
            </a:p>
          </p:txBody>
        </p:sp>
      </p:grpSp>
      <p:grpSp>
        <p:nvGrpSpPr>
          <p:cNvPr id="7" name="Group 6"/>
          <p:cNvGrpSpPr/>
          <p:nvPr/>
        </p:nvGrpSpPr>
        <p:grpSpPr>
          <a:xfrm>
            <a:off x="11967744" y="7085329"/>
            <a:ext cx="1061159" cy="1061159"/>
            <a:chOff x="11967744" y="7085329"/>
            <a:chExt cx="1061159" cy="1061159"/>
          </a:xfrm>
        </p:grpSpPr>
        <p:sp>
          <p:nvSpPr>
            <p:cNvPr id="34" name="Rectangle 33"/>
            <p:cNvSpPr/>
            <p:nvPr/>
          </p:nvSpPr>
          <p:spPr>
            <a:xfrm>
              <a:off x="11967744" y="7085329"/>
              <a:ext cx="1061159" cy="1061159"/>
            </a:xfrm>
            <a:prstGeom prst="rect">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35" name="Freeform 50"/>
            <p:cNvSpPr>
              <a:spLocks noEditPoints="1"/>
            </p:cNvSpPr>
            <p:nvPr/>
          </p:nvSpPr>
          <p:spPr bwMode="auto">
            <a:xfrm>
              <a:off x="12342818" y="7346233"/>
              <a:ext cx="311012" cy="254427"/>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sz="1600"/>
            </a:p>
          </p:txBody>
        </p:sp>
        <p:sp>
          <p:nvSpPr>
            <p:cNvPr id="36" name="Rectangle 35"/>
            <p:cNvSpPr/>
            <p:nvPr/>
          </p:nvSpPr>
          <p:spPr>
            <a:xfrm>
              <a:off x="12065160" y="7696605"/>
              <a:ext cx="866326" cy="291253"/>
            </a:xfrm>
            <a:prstGeom prst="rect">
              <a:avLst/>
            </a:prstGeom>
          </p:spPr>
          <p:txBody>
            <a:bodyPr wrap="square">
              <a:spAutoFit/>
            </a:bodyPr>
            <a:lstStyle/>
            <a:p>
              <a:pPr algn="ctr"/>
              <a:r>
                <a:rPr lang="en-US" altLang="zh-CN" sz="1200" smtClean="0">
                  <a:solidFill>
                    <a:schemeClr val="bg1"/>
                  </a:solidFill>
                  <a:ea typeface="Lato Light" panose="020F0502020204030203" pitchFamily="34" charset="0"/>
                  <a:cs typeface="Lato Light" panose="020F0502020204030203" pitchFamily="34" charset="0"/>
                </a:rPr>
                <a:t>Flexible</a:t>
              </a:r>
              <a:endParaRPr lang="zh-CN" altLang="en-US" sz="1200">
                <a:solidFill>
                  <a:schemeClr val="bg1"/>
                </a:solidFill>
              </a:endParaRPr>
            </a:p>
          </p:txBody>
        </p:sp>
      </p:grpSp>
      <p:sp>
        <p:nvSpPr>
          <p:cNvPr id="3" name="Picture Placeholder 2"/>
          <p:cNvSpPr>
            <a:spLocks noGrp="1"/>
          </p:cNvSpPr>
          <p:nvPr>
            <p:ph type="pic" sz="quarter" idx="10"/>
          </p:nvPr>
        </p:nvSpPr>
        <p:spPr/>
      </p:sp>
    </p:spTree>
    <p:extLst>
      <p:ext uri="{BB962C8B-B14F-4D97-AF65-F5344CB8AC3E}">
        <p14:creationId xmlns:p14="http://schemas.microsoft.com/office/powerpoint/2010/main" val="24509930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ppt_x"/>
                                          </p:val>
                                        </p:tav>
                                        <p:tav tm="100000">
                                          <p:val>
                                            <p:strVal val="#ppt_x"/>
                                          </p:val>
                                        </p:tav>
                                      </p:tavLst>
                                    </p:anim>
                                    <p:anim calcmode="lin" valueType="num">
                                      <p:cBhvr additive="base">
                                        <p:cTn id="8" dur="10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par>
                          <p:cTn id="13" fill="hold">
                            <p:stCondLst>
                              <p:cond delay="1500"/>
                            </p:stCondLst>
                            <p:childTnLst>
                              <p:par>
                                <p:cTn id="14" presetID="0" presetClass="entr" presetSubtype="0" fill="hold" grpId="0" nodeType="afterEffect">
                                  <p:stCondLst>
                                    <p:cond delay="0"/>
                                  </p:stCondLst>
                                  <p:iterate type="lt">
                                    <p:tmPct val="5000"/>
                                  </p:iterate>
                                  <p:childTnLst>
                                    <p:set>
                                      <p:cBhvr>
                                        <p:cTn id="15" dur="700" fill="hold">
                                          <p:stCondLst>
                                            <p:cond delay="0"/>
                                          </p:stCondLst>
                                        </p:cTn>
                                        <p:tgtEl>
                                          <p:spTgt spid="22"/>
                                        </p:tgtEl>
                                        <p:attrNameLst>
                                          <p:attrName>style.visibility</p:attrName>
                                        </p:attrNameLst>
                                      </p:cBhvr>
                                      <p:to>
                                        <p:strVal val="visible"/>
                                      </p:to>
                                    </p:set>
                                    <p:anim to="" calcmode="lin" valueType="num">
                                      <p:cBhvr>
                                        <p:cTn id="16" dur="700" fill="hold">
                                          <p:stCondLst>
                                            <p:cond delay="0"/>
                                          </p:stCondLst>
                                        </p:cTn>
                                        <p:tgtEl>
                                          <p:spTgt spid="22"/>
                                        </p:tgtEl>
                                        <p:attrNameLst>
                                          <p:attrName>ppt_x</p:attrName>
                                        </p:attrNameLst>
                                      </p:cBhvr>
                                      <p:tavLst>
                                        <p:tav tm="0" fmla="#ppt_x-#ppt_w*1.2*((1.5-1.5*$)^3-(1.5-1.5*$)^2)">
                                          <p:val>
                                            <p:strVal val="0"/>
                                          </p:val>
                                        </p:tav>
                                        <p:tav tm="100000">
                                          <p:val>
                                            <p:strVal val="1"/>
                                          </p:val>
                                        </p:tav>
                                      </p:tavLst>
                                    </p:anim>
                                    <p:anim to="" calcmode="lin" valueType="num">
                                      <p:cBhvr>
                                        <p:cTn id="17" dur="700" fill="hold">
                                          <p:stCondLst>
                                            <p:cond delay="0"/>
                                          </p:stCondLst>
                                        </p:cTn>
                                        <p:tgtEl>
                                          <p:spTgt spid="22"/>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8" dur="700" fill="hold">
                                          <p:stCondLst>
                                            <p:cond delay="0"/>
                                          </p:stCondLst>
                                        </p:cTn>
                                        <p:tgtEl>
                                          <p:spTgt spid="22"/>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9" fill="hold">
                            <p:stCondLst>
                              <p:cond delay="2970"/>
                            </p:stCondLst>
                            <p:childTnLst>
                              <p:par>
                                <p:cTn id="20" presetID="10" presetClass="entr" presetSubtype="0" fill="hold" grpId="0" nodeType="afterEffect">
                                  <p:stCondLst>
                                    <p:cond delay="0"/>
                                  </p:stCondLst>
                                  <p:childTnLst>
                                    <p:set>
                                      <p:cBhvr>
                                        <p:cTn id="21" dur="1" fill="hold">
                                          <p:stCondLst>
                                            <p:cond delay="0"/>
                                          </p:stCondLst>
                                        </p:cTn>
                                        <p:tgtEl>
                                          <p:spTgt spid="23"/>
                                        </p:tgtEl>
                                        <p:attrNameLst>
                                          <p:attrName>style.visibility</p:attrName>
                                        </p:attrNameLst>
                                      </p:cBhvr>
                                      <p:to>
                                        <p:strVal val="visible"/>
                                      </p:to>
                                    </p:set>
                                    <p:animEffect transition="in" filter="fade">
                                      <p:cBhvr>
                                        <p:cTn id="22" dur="500"/>
                                        <p:tgtEl>
                                          <p:spTgt spid="23"/>
                                        </p:tgtEl>
                                      </p:cBhvr>
                                    </p:animEffect>
                                  </p:childTnLst>
                                </p:cTn>
                              </p:par>
                            </p:childTnLst>
                          </p:cTn>
                        </p:par>
                        <p:par>
                          <p:cTn id="23" fill="hold">
                            <p:stCondLst>
                              <p:cond delay="3470"/>
                            </p:stCondLst>
                            <p:childTnLst>
                              <p:par>
                                <p:cTn id="24" presetID="2" presetClass="entr" presetSubtype="4" decel="100000" fill="hold" nodeType="afterEffect">
                                  <p:stCondLst>
                                    <p:cond delay="0"/>
                                  </p:stCondLst>
                                  <p:childTnLst>
                                    <p:set>
                                      <p:cBhvr>
                                        <p:cTn id="25" dur="1" fill="hold">
                                          <p:stCondLst>
                                            <p:cond delay="0"/>
                                          </p:stCondLst>
                                        </p:cTn>
                                        <p:tgtEl>
                                          <p:spTgt spid="4"/>
                                        </p:tgtEl>
                                        <p:attrNameLst>
                                          <p:attrName>style.visibility</p:attrName>
                                        </p:attrNameLst>
                                      </p:cBhvr>
                                      <p:to>
                                        <p:strVal val="visible"/>
                                      </p:to>
                                    </p:set>
                                    <p:anim calcmode="lin" valueType="num">
                                      <p:cBhvr additive="base">
                                        <p:cTn id="26" dur="1000" fill="hold"/>
                                        <p:tgtEl>
                                          <p:spTgt spid="4"/>
                                        </p:tgtEl>
                                        <p:attrNameLst>
                                          <p:attrName>ppt_x</p:attrName>
                                        </p:attrNameLst>
                                      </p:cBhvr>
                                      <p:tavLst>
                                        <p:tav tm="0">
                                          <p:val>
                                            <p:strVal val="#ppt_x"/>
                                          </p:val>
                                        </p:tav>
                                        <p:tav tm="100000">
                                          <p:val>
                                            <p:strVal val="#ppt_x"/>
                                          </p:val>
                                        </p:tav>
                                      </p:tavLst>
                                    </p:anim>
                                    <p:anim calcmode="lin" valueType="num">
                                      <p:cBhvr additive="base">
                                        <p:cTn id="27" dur="1000" fill="hold"/>
                                        <p:tgtEl>
                                          <p:spTgt spid="4"/>
                                        </p:tgtEl>
                                        <p:attrNameLst>
                                          <p:attrName>ppt_y</p:attrName>
                                        </p:attrNameLst>
                                      </p:cBhvr>
                                      <p:tavLst>
                                        <p:tav tm="0">
                                          <p:val>
                                            <p:strVal val="1+#ppt_h/2"/>
                                          </p:val>
                                        </p:tav>
                                        <p:tav tm="100000">
                                          <p:val>
                                            <p:strVal val="#ppt_y"/>
                                          </p:val>
                                        </p:tav>
                                      </p:tavLst>
                                    </p:anim>
                                  </p:childTnLst>
                                </p:cTn>
                              </p:par>
                              <p:par>
                                <p:cTn id="28" presetID="2" presetClass="entr" presetSubtype="4" decel="100000" fill="hold" nodeType="withEffect">
                                  <p:stCondLst>
                                    <p:cond delay="100"/>
                                  </p:stCondLst>
                                  <p:childTnLst>
                                    <p:set>
                                      <p:cBhvr>
                                        <p:cTn id="29" dur="1" fill="hold">
                                          <p:stCondLst>
                                            <p:cond delay="0"/>
                                          </p:stCondLst>
                                        </p:cTn>
                                        <p:tgtEl>
                                          <p:spTgt spid="5"/>
                                        </p:tgtEl>
                                        <p:attrNameLst>
                                          <p:attrName>style.visibility</p:attrName>
                                        </p:attrNameLst>
                                      </p:cBhvr>
                                      <p:to>
                                        <p:strVal val="visible"/>
                                      </p:to>
                                    </p:set>
                                    <p:anim calcmode="lin" valueType="num">
                                      <p:cBhvr additive="base">
                                        <p:cTn id="30" dur="1000" fill="hold"/>
                                        <p:tgtEl>
                                          <p:spTgt spid="5"/>
                                        </p:tgtEl>
                                        <p:attrNameLst>
                                          <p:attrName>ppt_x</p:attrName>
                                        </p:attrNameLst>
                                      </p:cBhvr>
                                      <p:tavLst>
                                        <p:tav tm="0">
                                          <p:val>
                                            <p:strVal val="#ppt_x"/>
                                          </p:val>
                                        </p:tav>
                                        <p:tav tm="100000">
                                          <p:val>
                                            <p:strVal val="#ppt_x"/>
                                          </p:val>
                                        </p:tav>
                                      </p:tavLst>
                                    </p:anim>
                                    <p:anim calcmode="lin" valueType="num">
                                      <p:cBhvr additive="base">
                                        <p:cTn id="31" dur="1000" fill="hold"/>
                                        <p:tgtEl>
                                          <p:spTgt spid="5"/>
                                        </p:tgtEl>
                                        <p:attrNameLst>
                                          <p:attrName>ppt_y</p:attrName>
                                        </p:attrNameLst>
                                      </p:cBhvr>
                                      <p:tavLst>
                                        <p:tav tm="0">
                                          <p:val>
                                            <p:strVal val="1+#ppt_h/2"/>
                                          </p:val>
                                        </p:tav>
                                        <p:tav tm="100000">
                                          <p:val>
                                            <p:strVal val="#ppt_y"/>
                                          </p:val>
                                        </p:tav>
                                      </p:tavLst>
                                    </p:anim>
                                  </p:childTnLst>
                                </p:cTn>
                              </p:par>
                              <p:par>
                                <p:cTn id="32" presetID="2" presetClass="entr" presetSubtype="4" decel="100000" fill="hold" nodeType="withEffect">
                                  <p:stCondLst>
                                    <p:cond delay="200"/>
                                  </p:stCondLst>
                                  <p:childTnLst>
                                    <p:set>
                                      <p:cBhvr>
                                        <p:cTn id="33" dur="1" fill="hold">
                                          <p:stCondLst>
                                            <p:cond delay="0"/>
                                          </p:stCondLst>
                                        </p:cTn>
                                        <p:tgtEl>
                                          <p:spTgt spid="6"/>
                                        </p:tgtEl>
                                        <p:attrNameLst>
                                          <p:attrName>style.visibility</p:attrName>
                                        </p:attrNameLst>
                                      </p:cBhvr>
                                      <p:to>
                                        <p:strVal val="visible"/>
                                      </p:to>
                                    </p:set>
                                    <p:anim calcmode="lin" valueType="num">
                                      <p:cBhvr additive="base">
                                        <p:cTn id="34" dur="1000" fill="hold"/>
                                        <p:tgtEl>
                                          <p:spTgt spid="6"/>
                                        </p:tgtEl>
                                        <p:attrNameLst>
                                          <p:attrName>ppt_x</p:attrName>
                                        </p:attrNameLst>
                                      </p:cBhvr>
                                      <p:tavLst>
                                        <p:tav tm="0">
                                          <p:val>
                                            <p:strVal val="#ppt_x"/>
                                          </p:val>
                                        </p:tav>
                                        <p:tav tm="100000">
                                          <p:val>
                                            <p:strVal val="#ppt_x"/>
                                          </p:val>
                                        </p:tav>
                                      </p:tavLst>
                                    </p:anim>
                                    <p:anim calcmode="lin" valueType="num">
                                      <p:cBhvr additive="base">
                                        <p:cTn id="35" dur="1000" fill="hold"/>
                                        <p:tgtEl>
                                          <p:spTgt spid="6"/>
                                        </p:tgtEl>
                                        <p:attrNameLst>
                                          <p:attrName>ppt_y</p:attrName>
                                        </p:attrNameLst>
                                      </p:cBhvr>
                                      <p:tavLst>
                                        <p:tav tm="0">
                                          <p:val>
                                            <p:strVal val="1+#ppt_h/2"/>
                                          </p:val>
                                        </p:tav>
                                        <p:tav tm="100000">
                                          <p:val>
                                            <p:strVal val="#ppt_y"/>
                                          </p:val>
                                        </p:tav>
                                      </p:tavLst>
                                    </p:anim>
                                  </p:childTnLst>
                                </p:cTn>
                              </p:par>
                              <p:par>
                                <p:cTn id="36" presetID="2" presetClass="entr" presetSubtype="4" decel="100000" fill="hold" nodeType="withEffect">
                                  <p:stCondLst>
                                    <p:cond delay="300"/>
                                  </p:stCondLst>
                                  <p:childTnLst>
                                    <p:set>
                                      <p:cBhvr>
                                        <p:cTn id="37" dur="1" fill="hold">
                                          <p:stCondLst>
                                            <p:cond delay="0"/>
                                          </p:stCondLst>
                                        </p:cTn>
                                        <p:tgtEl>
                                          <p:spTgt spid="7"/>
                                        </p:tgtEl>
                                        <p:attrNameLst>
                                          <p:attrName>style.visibility</p:attrName>
                                        </p:attrNameLst>
                                      </p:cBhvr>
                                      <p:to>
                                        <p:strVal val="visible"/>
                                      </p:to>
                                    </p:set>
                                    <p:anim calcmode="lin" valueType="num">
                                      <p:cBhvr additive="base">
                                        <p:cTn id="38" dur="1000" fill="hold"/>
                                        <p:tgtEl>
                                          <p:spTgt spid="7"/>
                                        </p:tgtEl>
                                        <p:attrNameLst>
                                          <p:attrName>ppt_x</p:attrName>
                                        </p:attrNameLst>
                                      </p:cBhvr>
                                      <p:tavLst>
                                        <p:tav tm="0">
                                          <p:val>
                                            <p:strVal val="#ppt_x"/>
                                          </p:val>
                                        </p:tav>
                                        <p:tav tm="100000">
                                          <p:val>
                                            <p:strVal val="#ppt_x"/>
                                          </p:val>
                                        </p:tav>
                                      </p:tavLst>
                                    </p:anim>
                                    <p:anim calcmode="lin" valueType="num">
                                      <p:cBhvr additive="base">
                                        <p:cTn id="39"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162105" y="823913"/>
            <a:ext cx="8358985" cy="9466447"/>
          </a:xfrm>
          <a:prstGeom prst="rect">
            <a:avLst/>
          </a:prstGeom>
        </p:spPr>
      </p:pic>
      <p:sp>
        <p:nvSpPr>
          <p:cNvPr id="4" name="TextBox 3"/>
          <p:cNvSpPr txBox="1"/>
          <p:nvPr/>
        </p:nvSpPr>
        <p:spPr>
          <a:xfrm>
            <a:off x="1747551" y="1880365"/>
            <a:ext cx="4852821"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Smartphone Mockup</a:t>
            </a:r>
          </a:p>
        </p:txBody>
      </p:sp>
      <p:sp>
        <p:nvSpPr>
          <p:cNvPr id="5" name="Rectangle 8"/>
          <p:cNvSpPr/>
          <p:nvPr/>
        </p:nvSpPr>
        <p:spPr>
          <a:xfrm>
            <a:off x="1747551" y="5737851"/>
            <a:ext cx="6710649"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6" name="TextBox 5"/>
          <p:cNvSpPr txBox="1"/>
          <p:nvPr/>
        </p:nvSpPr>
        <p:spPr>
          <a:xfrm>
            <a:off x="1747552" y="7514084"/>
            <a:ext cx="2034806" cy="892552"/>
          </a:xfrm>
          <a:prstGeom prst="rect">
            <a:avLst/>
          </a:prstGeom>
          <a:noFill/>
        </p:spPr>
        <p:txBody>
          <a:bodyPr wrap="square" rtlCol="0">
            <a:spAutoFit/>
          </a:bodyPr>
          <a:lstStyle/>
          <a:p>
            <a:r>
              <a:rPr lang="en-US" altLang="zh-CN" sz="3600" b="1" dirty="0" smtClean="0">
                <a:solidFill>
                  <a:schemeClr val="accent1"/>
                </a:solidFill>
                <a:latin typeface="+mj-lt"/>
              </a:rPr>
              <a:t>85%</a:t>
            </a:r>
          </a:p>
          <a:p>
            <a:r>
              <a:rPr lang="es-ES" altLang="zh-CN" sz="1600" smtClean="0">
                <a:solidFill>
                  <a:schemeClr val="tx1">
                    <a:lumMod val="75000"/>
                    <a:lumOff val="25000"/>
                  </a:schemeClr>
                </a:solidFill>
                <a:ea typeface="Lato Light" panose="020F0502020204030203" pitchFamily="34" charset="0"/>
                <a:cs typeface="Lato Light" panose="020F0502020204030203" pitchFamily="34" charset="0"/>
              </a:rPr>
              <a:t>Simplicity</a:t>
            </a:r>
            <a:endParaRPr lang="zh-CN" altLang="en-US" sz="1600" dirty="0">
              <a:solidFill>
                <a:schemeClr val="tx1">
                  <a:lumMod val="75000"/>
                  <a:lumOff val="25000"/>
                </a:schemeClr>
              </a:solidFill>
            </a:endParaRPr>
          </a:p>
        </p:txBody>
      </p:sp>
      <p:sp>
        <p:nvSpPr>
          <p:cNvPr id="7" name="TextBox 6"/>
          <p:cNvSpPr txBox="1"/>
          <p:nvPr/>
        </p:nvSpPr>
        <p:spPr>
          <a:xfrm>
            <a:off x="3870695" y="7514084"/>
            <a:ext cx="2034806" cy="892552"/>
          </a:xfrm>
          <a:prstGeom prst="rect">
            <a:avLst/>
          </a:prstGeom>
          <a:noFill/>
        </p:spPr>
        <p:txBody>
          <a:bodyPr wrap="square" rtlCol="0">
            <a:spAutoFit/>
          </a:bodyPr>
          <a:lstStyle/>
          <a:p>
            <a:r>
              <a:rPr lang="en-US" altLang="zh-CN" sz="3600" b="1" smtClean="0">
                <a:solidFill>
                  <a:schemeClr val="accent1"/>
                </a:solidFill>
                <a:latin typeface="+mj-lt"/>
              </a:rPr>
              <a:t>3.6K</a:t>
            </a:r>
            <a:endParaRPr lang="en-US" altLang="zh-CN" sz="3200" b="1" smtClean="0">
              <a:solidFill>
                <a:schemeClr val="accent1"/>
              </a:solidFill>
              <a:latin typeface="+mj-lt"/>
            </a:endParaRPr>
          </a:p>
          <a:p>
            <a:r>
              <a:rPr lang="es-ES" altLang="zh-CN" sz="1600" smtClean="0">
                <a:solidFill>
                  <a:schemeClr val="tx1">
                    <a:lumMod val="75000"/>
                    <a:lumOff val="25000"/>
                  </a:schemeClr>
                </a:solidFill>
                <a:ea typeface="Lato Light" panose="020F0502020204030203" pitchFamily="34" charset="0"/>
                <a:cs typeface="Lato Light" panose="020F0502020204030203" pitchFamily="34" charset="0"/>
              </a:rPr>
              <a:t>Professional Design</a:t>
            </a:r>
            <a:endParaRPr lang="zh-CN" altLang="en-US" sz="1600">
              <a:solidFill>
                <a:schemeClr val="tx1">
                  <a:lumMod val="75000"/>
                  <a:lumOff val="25000"/>
                </a:schemeClr>
              </a:solidFill>
            </a:endParaRPr>
          </a:p>
        </p:txBody>
      </p:sp>
      <p:sp>
        <p:nvSpPr>
          <p:cNvPr id="3" name="Picture Placeholder 2"/>
          <p:cNvSpPr>
            <a:spLocks noGrp="1"/>
          </p:cNvSpPr>
          <p:nvPr>
            <p:ph type="pic" sz="quarter" idx="10"/>
          </p:nvPr>
        </p:nvSpPr>
        <p:spPr/>
      </p:sp>
    </p:spTree>
    <p:extLst>
      <p:ext uri="{BB962C8B-B14F-4D97-AF65-F5344CB8AC3E}">
        <p14:creationId xmlns:p14="http://schemas.microsoft.com/office/powerpoint/2010/main" val="37141089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ppt_x"/>
                                          </p:val>
                                        </p:tav>
                                        <p:tav tm="100000">
                                          <p:val>
                                            <p:strVal val="#ppt_x"/>
                                          </p:val>
                                        </p:tav>
                                      </p:tavLst>
                                    </p:anim>
                                    <p:anim calcmode="lin" valueType="num">
                                      <p:cBhvr additive="base">
                                        <p:cTn id="8" dur="10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par>
                          <p:cTn id="13" fill="hold">
                            <p:stCondLst>
                              <p:cond delay="1500"/>
                            </p:stCondLst>
                            <p:childTnLst>
                              <p:par>
                                <p:cTn id="14" presetID="0" presetClass="entr" presetSubtype="0" fill="hold" grpId="0" nodeType="afterEffect">
                                  <p:stCondLst>
                                    <p:cond delay="0"/>
                                  </p:stCondLst>
                                  <p:iterate type="lt">
                                    <p:tmPct val="5000"/>
                                  </p:iterate>
                                  <p:childTnLst>
                                    <p:set>
                                      <p:cBhvr>
                                        <p:cTn id="15" dur="700" fill="hold">
                                          <p:stCondLst>
                                            <p:cond delay="0"/>
                                          </p:stCondLst>
                                        </p:cTn>
                                        <p:tgtEl>
                                          <p:spTgt spid="4"/>
                                        </p:tgtEl>
                                        <p:attrNameLst>
                                          <p:attrName>style.visibility</p:attrName>
                                        </p:attrNameLst>
                                      </p:cBhvr>
                                      <p:to>
                                        <p:strVal val="visible"/>
                                      </p:to>
                                    </p:set>
                                    <p:anim to="" calcmode="lin" valueType="num">
                                      <p:cBhvr>
                                        <p:cTn id="16" dur="700" fill="hold">
                                          <p:stCondLst>
                                            <p:cond delay="0"/>
                                          </p:stCondLst>
                                        </p:cTn>
                                        <p:tgtEl>
                                          <p:spTgt spid="4"/>
                                        </p:tgtEl>
                                        <p:attrNameLst>
                                          <p:attrName>ppt_x</p:attrName>
                                        </p:attrNameLst>
                                      </p:cBhvr>
                                      <p:tavLst>
                                        <p:tav tm="0" fmla="#ppt_x-#ppt_w*1.2*((1.5-1.5*$)^3-(1.5-1.5*$)^2)">
                                          <p:val>
                                            <p:strVal val="0"/>
                                          </p:val>
                                        </p:tav>
                                        <p:tav tm="100000">
                                          <p:val>
                                            <p:strVal val="1"/>
                                          </p:val>
                                        </p:tav>
                                      </p:tavLst>
                                    </p:anim>
                                    <p:anim to="" calcmode="lin" valueType="num">
                                      <p:cBhvr>
                                        <p:cTn id="17" dur="700" fill="hold">
                                          <p:stCondLst>
                                            <p:cond delay="0"/>
                                          </p:stCondLst>
                                        </p:cTn>
                                        <p:tgtEl>
                                          <p:spTgt spid="4"/>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8" dur="700" fill="hold">
                                          <p:stCondLst>
                                            <p:cond delay="0"/>
                                          </p:stCondLst>
                                        </p:cTn>
                                        <p:tgtEl>
                                          <p:spTgt spid="4"/>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9" fill="hold">
                            <p:stCondLst>
                              <p:cond delay="2970"/>
                            </p:stCondLst>
                            <p:childTnLst>
                              <p:par>
                                <p:cTn id="20" presetID="10" presetClass="entr" presetSubtype="0" fill="hold" grpId="0" nodeType="after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fade">
                                      <p:cBhvr>
                                        <p:cTn id="22" dur="500"/>
                                        <p:tgtEl>
                                          <p:spTgt spid="5"/>
                                        </p:tgtEl>
                                      </p:cBhvr>
                                    </p:animEffect>
                                  </p:childTnLst>
                                </p:cTn>
                              </p:par>
                            </p:childTnLst>
                          </p:cTn>
                        </p:par>
                        <p:par>
                          <p:cTn id="23" fill="hold">
                            <p:stCondLst>
                              <p:cond delay="3470"/>
                            </p:stCondLst>
                            <p:childTnLst>
                              <p:par>
                                <p:cTn id="24" presetID="2" presetClass="entr" presetSubtype="4" decel="10000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 calcmode="lin" valueType="num">
                                      <p:cBhvr additive="base">
                                        <p:cTn id="26" dur="1000" fill="hold"/>
                                        <p:tgtEl>
                                          <p:spTgt spid="6"/>
                                        </p:tgtEl>
                                        <p:attrNameLst>
                                          <p:attrName>ppt_x</p:attrName>
                                        </p:attrNameLst>
                                      </p:cBhvr>
                                      <p:tavLst>
                                        <p:tav tm="0">
                                          <p:val>
                                            <p:strVal val="#ppt_x"/>
                                          </p:val>
                                        </p:tav>
                                        <p:tav tm="100000">
                                          <p:val>
                                            <p:strVal val="#ppt_x"/>
                                          </p:val>
                                        </p:tav>
                                      </p:tavLst>
                                    </p:anim>
                                    <p:anim calcmode="lin" valueType="num">
                                      <p:cBhvr additive="base">
                                        <p:cTn id="27" dur="1000" fill="hold"/>
                                        <p:tgtEl>
                                          <p:spTgt spid="6"/>
                                        </p:tgtEl>
                                        <p:attrNameLst>
                                          <p:attrName>ppt_y</p:attrName>
                                        </p:attrNameLst>
                                      </p:cBhvr>
                                      <p:tavLst>
                                        <p:tav tm="0">
                                          <p:val>
                                            <p:strVal val="1+#ppt_h/2"/>
                                          </p:val>
                                        </p:tav>
                                        <p:tav tm="100000">
                                          <p:val>
                                            <p:strVal val="#ppt_y"/>
                                          </p:val>
                                        </p:tav>
                                      </p:tavLst>
                                    </p:anim>
                                  </p:childTnLst>
                                </p:cTn>
                              </p:par>
                              <p:par>
                                <p:cTn id="28" presetID="2" presetClass="entr" presetSubtype="4" decel="100000" fill="hold" grpId="0" nodeType="withEffect">
                                  <p:stCondLst>
                                    <p:cond delay="100"/>
                                  </p:stCondLst>
                                  <p:childTnLst>
                                    <p:set>
                                      <p:cBhvr>
                                        <p:cTn id="29" dur="1" fill="hold">
                                          <p:stCondLst>
                                            <p:cond delay="0"/>
                                          </p:stCondLst>
                                        </p:cTn>
                                        <p:tgtEl>
                                          <p:spTgt spid="7"/>
                                        </p:tgtEl>
                                        <p:attrNameLst>
                                          <p:attrName>style.visibility</p:attrName>
                                        </p:attrNameLst>
                                      </p:cBhvr>
                                      <p:to>
                                        <p:strVal val="visible"/>
                                      </p:to>
                                    </p:set>
                                    <p:anim calcmode="lin" valueType="num">
                                      <p:cBhvr additive="base">
                                        <p:cTn id="30" dur="1000" fill="hold"/>
                                        <p:tgtEl>
                                          <p:spTgt spid="7"/>
                                        </p:tgtEl>
                                        <p:attrNameLst>
                                          <p:attrName>ppt_x</p:attrName>
                                        </p:attrNameLst>
                                      </p:cBhvr>
                                      <p:tavLst>
                                        <p:tav tm="0">
                                          <p:val>
                                            <p:strVal val="#ppt_x"/>
                                          </p:val>
                                        </p:tav>
                                        <p:tav tm="100000">
                                          <p:val>
                                            <p:strVal val="#ppt_x"/>
                                          </p:val>
                                        </p:tav>
                                      </p:tavLst>
                                    </p:anim>
                                    <p:anim calcmode="lin" valueType="num">
                                      <p:cBhvr additive="base">
                                        <p:cTn id="31"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rot="1800000">
            <a:off x="9184533" y="-2478380"/>
            <a:ext cx="5266528" cy="9639731"/>
          </a:xfrm>
          <a:prstGeom prst="rect">
            <a:avLst/>
          </a:prstGeom>
          <a:effectLst>
            <a:outerShdw blurRad="317500" dist="190500" dir="8100000" algn="tr" rotWithShape="0">
              <a:prstClr val="black">
                <a:alpha val="30000"/>
              </a:prstClr>
            </a:outerShdw>
          </a:effectLst>
        </p:spPr>
      </p:pic>
      <p:pic>
        <p:nvPicPr>
          <p:cNvPr id="3" name="Picture 2"/>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rot="1800000">
            <a:off x="11175969" y="3125650"/>
            <a:ext cx="5266528" cy="9639731"/>
          </a:xfrm>
          <a:prstGeom prst="rect">
            <a:avLst/>
          </a:prstGeom>
          <a:effectLst>
            <a:outerShdw blurRad="317500" dist="190500" dir="8100000" algn="tr" rotWithShape="0">
              <a:prstClr val="black">
                <a:alpha val="30000"/>
              </a:prstClr>
            </a:outerShdw>
          </a:effectLst>
        </p:spPr>
      </p:pic>
      <p:sp>
        <p:nvSpPr>
          <p:cNvPr id="8" name="TextBox 7"/>
          <p:cNvSpPr txBox="1"/>
          <p:nvPr/>
        </p:nvSpPr>
        <p:spPr>
          <a:xfrm>
            <a:off x="1747551" y="1880365"/>
            <a:ext cx="4852821"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Smartphone Mockup</a:t>
            </a:r>
          </a:p>
        </p:txBody>
      </p:sp>
      <p:sp>
        <p:nvSpPr>
          <p:cNvPr id="9" name="Rectangle 8"/>
          <p:cNvSpPr/>
          <p:nvPr/>
        </p:nvSpPr>
        <p:spPr>
          <a:xfrm>
            <a:off x="1747551" y="6091815"/>
            <a:ext cx="6710649"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grpSp>
        <p:nvGrpSpPr>
          <p:cNvPr id="10" name="Group 9"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GrpSpPr/>
          <p:nvPr/>
        </p:nvGrpSpPr>
        <p:grpSpPr>
          <a:xfrm>
            <a:off x="1757076" y="7923538"/>
            <a:ext cx="4357974" cy="397575"/>
            <a:chOff x="10493200" y="6544912"/>
            <a:chExt cx="2787704" cy="397575"/>
          </a:xfrm>
        </p:grpSpPr>
        <p:cxnSp>
          <p:nvCxnSpPr>
            <p:cNvPr id="11" name="Straight Connector 10"/>
            <p:cNvCxnSpPr/>
            <p:nvPr/>
          </p:nvCxnSpPr>
          <p:spPr>
            <a:xfrm>
              <a:off x="10559043" y="6942487"/>
              <a:ext cx="2633250" cy="0"/>
            </a:xfrm>
            <a:prstGeom prst="line">
              <a:avLst/>
            </a:prstGeom>
            <a:ln w="127000" cap="flat">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10559043" y="6942487"/>
              <a:ext cx="2058085" cy="0"/>
            </a:xfrm>
            <a:prstGeom prst="line">
              <a:avLst/>
            </a:prstGeom>
            <a:ln w="127000" cap="flat">
              <a:solidFill>
                <a:schemeClr val="accent1"/>
              </a:solidFill>
            </a:ln>
          </p:spPr>
          <p:style>
            <a:lnRef idx="1">
              <a:schemeClr val="accent1"/>
            </a:lnRef>
            <a:fillRef idx="0">
              <a:schemeClr val="accent1"/>
            </a:fillRef>
            <a:effectRef idx="0">
              <a:schemeClr val="accent1"/>
            </a:effectRef>
            <a:fontRef idx="minor">
              <a:schemeClr val="tx1"/>
            </a:fontRef>
          </p:style>
        </p:cxnSp>
        <p:sp>
          <p:nvSpPr>
            <p:cNvPr id="13" name="TextBox 12"/>
            <p:cNvSpPr txBox="1"/>
            <p:nvPr/>
          </p:nvSpPr>
          <p:spPr>
            <a:xfrm>
              <a:off x="10493200" y="6544912"/>
              <a:ext cx="1453170" cy="338554"/>
            </a:xfrm>
            <a:prstGeom prst="rect">
              <a:avLst/>
            </a:prstGeom>
            <a:noFill/>
          </p:spPr>
          <p:txBody>
            <a:bodyPr wrap="square" rtlCol="0">
              <a:spAutoFit/>
            </a:bodyPr>
            <a:lstStyle/>
            <a:p>
              <a:r>
                <a:rPr lang="en-US" altLang="zh-CN" sz="1600" dirty="0" smtClean="0">
                  <a:solidFill>
                    <a:schemeClr val="tx1">
                      <a:lumMod val="85000"/>
                      <a:lumOff val="15000"/>
                    </a:schemeClr>
                  </a:solidFill>
                  <a:ea typeface="Microsoft YaHei UI" panose="020B0503020204020204" pitchFamily="34" charset="-122"/>
                </a:rPr>
                <a:t>Photoshop</a:t>
              </a:r>
              <a:endParaRPr lang="zh-CN" altLang="en-US" sz="1600" dirty="0">
                <a:solidFill>
                  <a:schemeClr val="tx1">
                    <a:lumMod val="85000"/>
                    <a:lumOff val="15000"/>
                  </a:schemeClr>
                </a:solidFill>
                <a:ea typeface="Microsoft YaHei UI" panose="020B0503020204020204" pitchFamily="34" charset="-122"/>
              </a:endParaRPr>
            </a:p>
          </p:txBody>
        </p:sp>
        <p:sp>
          <p:nvSpPr>
            <p:cNvPr id="14" name="TextBox 73"/>
            <p:cNvSpPr txBox="1"/>
            <p:nvPr/>
          </p:nvSpPr>
          <p:spPr>
            <a:xfrm>
              <a:off x="12565914" y="6544912"/>
              <a:ext cx="714990" cy="338554"/>
            </a:xfrm>
            <a:prstGeom prst="rect">
              <a:avLst/>
            </a:prstGeom>
            <a:noFill/>
          </p:spPr>
          <p:txBody>
            <a:bodyPr wrap="square" rtlCol="0">
              <a:spAutoFit/>
            </a:bodyPr>
            <a:lstStyle/>
            <a:p>
              <a:pPr algn="r"/>
              <a:r>
                <a:rPr lang="en-US" altLang="zh-CN" sz="1600" dirty="0" smtClean="0">
                  <a:solidFill>
                    <a:schemeClr val="tx1">
                      <a:lumMod val="85000"/>
                      <a:lumOff val="15000"/>
                    </a:schemeClr>
                  </a:solidFill>
                  <a:ea typeface="Microsoft YaHei UI" panose="020B0503020204020204" pitchFamily="34" charset="-122"/>
                </a:rPr>
                <a:t>82%</a:t>
              </a:r>
              <a:endParaRPr lang="zh-CN" altLang="en-US" sz="1600" dirty="0">
                <a:solidFill>
                  <a:schemeClr val="tx1">
                    <a:lumMod val="85000"/>
                    <a:lumOff val="15000"/>
                  </a:schemeClr>
                </a:solidFill>
                <a:ea typeface="Microsoft YaHei UI" panose="020B0503020204020204" pitchFamily="34" charset="-122"/>
              </a:endParaRPr>
            </a:p>
          </p:txBody>
        </p:sp>
      </p:grpSp>
      <p:sp>
        <p:nvSpPr>
          <p:cNvPr id="6" name="Picture Placeholder 5"/>
          <p:cNvSpPr>
            <a:spLocks noGrp="1"/>
          </p:cNvSpPr>
          <p:nvPr>
            <p:ph type="pic" sz="quarter" idx="10"/>
          </p:nvPr>
        </p:nvSpPr>
        <p:spPr/>
      </p:sp>
      <p:sp>
        <p:nvSpPr>
          <p:cNvPr id="7" name="Picture Placeholder 6"/>
          <p:cNvSpPr>
            <a:spLocks noGrp="1"/>
          </p:cNvSpPr>
          <p:nvPr>
            <p:ph type="pic" sz="quarter" idx="11"/>
          </p:nvPr>
        </p:nvSpPr>
        <p:spPr/>
      </p:sp>
    </p:spTree>
    <p:extLst>
      <p:ext uri="{BB962C8B-B14F-4D97-AF65-F5344CB8AC3E}">
        <p14:creationId xmlns:p14="http://schemas.microsoft.com/office/powerpoint/2010/main" val="17982850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1000"/>
                            </p:stCondLst>
                            <p:childTnLst>
                              <p:par>
                                <p:cTn id="5" presetID="2" presetClass="entr" presetSubtype="1"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ppt_x"/>
                                          </p:val>
                                        </p:tav>
                                        <p:tav tm="100000">
                                          <p:val>
                                            <p:strVal val="#ppt_x"/>
                                          </p:val>
                                        </p:tav>
                                      </p:tavLst>
                                    </p:anim>
                                    <p:anim calcmode="lin" valueType="num">
                                      <p:cBhvr additive="base">
                                        <p:cTn id="8" dur="10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4" decel="100000"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000" fill="hold"/>
                                        <p:tgtEl>
                                          <p:spTgt spid="3"/>
                                        </p:tgtEl>
                                        <p:attrNameLst>
                                          <p:attrName>ppt_x</p:attrName>
                                        </p:attrNameLst>
                                      </p:cBhvr>
                                      <p:tavLst>
                                        <p:tav tm="0">
                                          <p:val>
                                            <p:strVal val="#ppt_x"/>
                                          </p:val>
                                        </p:tav>
                                        <p:tav tm="100000">
                                          <p:val>
                                            <p:strVal val="#ppt_x"/>
                                          </p:val>
                                        </p:tav>
                                      </p:tavLst>
                                    </p:anim>
                                    <p:anim calcmode="lin" valueType="num">
                                      <p:cBhvr additive="base">
                                        <p:cTn id="12" dur="1000" fill="hold"/>
                                        <p:tgtEl>
                                          <p:spTgt spid="3"/>
                                        </p:tgtEl>
                                        <p:attrNameLst>
                                          <p:attrName>ppt_y</p:attrName>
                                        </p:attrNameLst>
                                      </p:cBhvr>
                                      <p:tavLst>
                                        <p:tav tm="0">
                                          <p:val>
                                            <p:strVal val="1+#ppt_h/2"/>
                                          </p:val>
                                        </p:tav>
                                        <p:tav tm="100000">
                                          <p:val>
                                            <p:strVal val="#ppt_y"/>
                                          </p:val>
                                        </p:tav>
                                      </p:tavLst>
                                    </p:anim>
                                  </p:childTnLst>
                                </p:cTn>
                              </p:par>
                            </p:childTnLst>
                          </p:cTn>
                        </p:par>
                        <p:par>
                          <p:cTn id="13" fill="hold">
                            <p:stCondLst>
                              <p:cond delay="2000"/>
                            </p:stCondLst>
                            <p:childTnLst>
                              <p:par>
                                <p:cTn id="14" presetID="10" presetClass="entr" presetSubtype="0" fill="hold" nodeType="after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500"/>
                                        <p:tgtEl>
                                          <p:spTgt spid="7"/>
                                        </p:tgtEl>
                                      </p:cBhvr>
                                    </p:animEffect>
                                  </p:childTnLst>
                                </p:cTn>
                              </p:par>
                            </p:childTnLst>
                          </p:cTn>
                        </p:par>
                        <p:par>
                          <p:cTn id="20" fill="hold">
                            <p:stCondLst>
                              <p:cond delay="2500"/>
                            </p:stCondLst>
                            <p:childTnLst>
                              <p:par>
                                <p:cTn id="21" presetID="0" presetClass="entr" presetSubtype="0" fill="hold" grpId="0" nodeType="afterEffect">
                                  <p:stCondLst>
                                    <p:cond delay="0"/>
                                  </p:stCondLst>
                                  <p:iterate type="lt">
                                    <p:tmPct val="5000"/>
                                  </p:iterate>
                                  <p:childTnLst>
                                    <p:set>
                                      <p:cBhvr>
                                        <p:cTn id="22" dur="700" fill="hold">
                                          <p:stCondLst>
                                            <p:cond delay="0"/>
                                          </p:stCondLst>
                                        </p:cTn>
                                        <p:tgtEl>
                                          <p:spTgt spid="8"/>
                                        </p:tgtEl>
                                        <p:attrNameLst>
                                          <p:attrName>style.visibility</p:attrName>
                                        </p:attrNameLst>
                                      </p:cBhvr>
                                      <p:to>
                                        <p:strVal val="visible"/>
                                      </p:to>
                                    </p:set>
                                    <p:anim to="" calcmode="lin" valueType="num">
                                      <p:cBhvr>
                                        <p:cTn id="23" dur="700" fill="hold">
                                          <p:stCondLst>
                                            <p:cond delay="0"/>
                                          </p:stCondLst>
                                        </p:cTn>
                                        <p:tgtEl>
                                          <p:spTgt spid="8"/>
                                        </p:tgtEl>
                                        <p:attrNameLst>
                                          <p:attrName>ppt_x</p:attrName>
                                        </p:attrNameLst>
                                      </p:cBhvr>
                                      <p:tavLst>
                                        <p:tav tm="0" fmla="#ppt_x-#ppt_w*1.2*((1.5-1.5*$)^3-(1.5-1.5*$)^2)">
                                          <p:val>
                                            <p:strVal val="0"/>
                                          </p:val>
                                        </p:tav>
                                        <p:tav tm="100000">
                                          <p:val>
                                            <p:strVal val="1"/>
                                          </p:val>
                                        </p:tav>
                                      </p:tavLst>
                                    </p:anim>
                                    <p:anim to="" calcmode="lin" valueType="num">
                                      <p:cBhvr>
                                        <p:cTn id="24" dur="700" fill="hold">
                                          <p:stCondLst>
                                            <p:cond delay="0"/>
                                          </p:stCondLst>
                                        </p:cTn>
                                        <p:tgtEl>
                                          <p:spTgt spid="8"/>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25" dur="700" fill="hold">
                                          <p:stCondLst>
                                            <p:cond delay="0"/>
                                          </p:stCondLst>
                                        </p:cTn>
                                        <p:tgtEl>
                                          <p:spTgt spid="8"/>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26" fill="hold">
                            <p:stCondLst>
                              <p:cond delay="3970"/>
                            </p:stCondLst>
                            <p:childTnLst>
                              <p:par>
                                <p:cTn id="27" presetID="10"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500"/>
                                        <p:tgtEl>
                                          <p:spTgt spid="9"/>
                                        </p:tgtEl>
                                      </p:cBhvr>
                                    </p:animEffect>
                                  </p:childTnLst>
                                </p:cTn>
                              </p:par>
                            </p:childTnLst>
                          </p:cTn>
                        </p:par>
                        <p:par>
                          <p:cTn id="30" fill="hold">
                            <p:stCondLst>
                              <p:cond delay="4470"/>
                            </p:stCondLst>
                            <p:childTnLst>
                              <p:par>
                                <p:cTn id="31" presetID="2" presetClass="entr" presetSubtype="4" decel="100000" fill="hold" nodeType="after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additive="base">
                                        <p:cTn id="33" dur="1000" fill="hold"/>
                                        <p:tgtEl>
                                          <p:spTgt spid="10"/>
                                        </p:tgtEl>
                                        <p:attrNameLst>
                                          <p:attrName>ppt_x</p:attrName>
                                        </p:attrNameLst>
                                      </p:cBhvr>
                                      <p:tavLst>
                                        <p:tav tm="0">
                                          <p:val>
                                            <p:strVal val="#ppt_x"/>
                                          </p:val>
                                        </p:tav>
                                        <p:tav tm="100000">
                                          <p:val>
                                            <p:strVal val="#ppt_x"/>
                                          </p:val>
                                        </p:tav>
                                      </p:tavLst>
                                    </p:anim>
                                    <p:anim calcmode="lin" valueType="num">
                                      <p:cBhvr additive="base">
                                        <p:cTn id="34" dur="10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Freeform 16"/>
          <p:cNvSpPr/>
          <p:nvPr/>
        </p:nvSpPr>
        <p:spPr>
          <a:xfrm rot="10800000" flipV="1">
            <a:off x="6164833" y="0"/>
            <a:ext cx="12123166" cy="10287000"/>
          </a:xfrm>
          <a:custGeom>
            <a:avLst/>
            <a:gdLst>
              <a:gd name="connsiteX0" fmla="*/ 6183965 w 12123166"/>
              <a:gd name="connsiteY0" fmla="*/ 0 h 10287000"/>
              <a:gd name="connsiteX1" fmla="*/ 483340 w 12123166"/>
              <a:gd name="connsiteY1" fmla="*/ 0 h 10287000"/>
              <a:gd name="connsiteX2" fmla="*/ 28600 w 12123166"/>
              <a:gd name="connsiteY2" fmla="*/ 0 h 10287000"/>
              <a:gd name="connsiteX3" fmla="*/ 0 w 12123166"/>
              <a:gd name="connsiteY3" fmla="*/ 0 h 10287000"/>
              <a:gd name="connsiteX4" fmla="*/ 0 w 12123166"/>
              <a:gd name="connsiteY4" fmla="*/ 10287000 h 10287000"/>
              <a:gd name="connsiteX5" fmla="*/ 28600 w 12123166"/>
              <a:gd name="connsiteY5" fmla="*/ 10287000 h 10287000"/>
              <a:gd name="connsiteX6" fmla="*/ 483340 w 12123166"/>
              <a:gd name="connsiteY6" fmla="*/ 10287000 h 10287000"/>
              <a:gd name="connsiteX7" fmla="*/ 12123166 w 12123166"/>
              <a:gd name="connsiteY7" fmla="*/ 10287000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23166" h="10287000">
                <a:moveTo>
                  <a:pt x="6183965" y="0"/>
                </a:moveTo>
                <a:lnTo>
                  <a:pt x="483340" y="0"/>
                </a:lnTo>
                <a:lnTo>
                  <a:pt x="28600" y="0"/>
                </a:lnTo>
                <a:lnTo>
                  <a:pt x="0" y="0"/>
                </a:lnTo>
                <a:lnTo>
                  <a:pt x="0" y="10287000"/>
                </a:lnTo>
                <a:lnTo>
                  <a:pt x="28600" y="10287000"/>
                </a:lnTo>
                <a:lnTo>
                  <a:pt x="483340" y="10287000"/>
                </a:lnTo>
                <a:lnTo>
                  <a:pt x="12123166" y="1028700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pic>
        <p:nvPicPr>
          <p:cNvPr id="2" name="Picture 1"/>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6725265" y="340891"/>
            <a:ext cx="4837470" cy="9723206"/>
          </a:xfrm>
          <a:prstGeom prst="rect">
            <a:avLst/>
          </a:prstGeom>
          <a:effectLst>
            <a:outerShdw blurRad="317500" dist="190500" dir="8100000" algn="tr" rotWithShape="0">
              <a:prstClr val="black">
                <a:alpha val="30000"/>
              </a:prstClr>
            </a:outerShdw>
          </a:effectLst>
        </p:spPr>
      </p:pic>
      <p:sp>
        <p:nvSpPr>
          <p:cNvPr id="14" name="TextBox 13"/>
          <p:cNvSpPr txBox="1"/>
          <p:nvPr/>
        </p:nvSpPr>
        <p:spPr>
          <a:xfrm>
            <a:off x="1228524" y="2979616"/>
            <a:ext cx="4852821"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Smartphone Mockup</a:t>
            </a:r>
          </a:p>
        </p:txBody>
      </p:sp>
      <p:sp>
        <p:nvSpPr>
          <p:cNvPr id="18" name="Rectangle 17"/>
          <p:cNvSpPr/>
          <p:nvPr/>
        </p:nvSpPr>
        <p:spPr>
          <a:xfrm>
            <a:off x="1228524" y="6328655"/>
            <a:ext cx="5536254" cy="978729"/>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20" name="Rectangle 19"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12053824" y="2581247"/>
            <a:ext cx="945896" cy="94589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Rectangle 8"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13226271" y="2415556"/>
            <a:ext cx="4204403" cy="1277273"/>
          </a:xfrm>
          <a:prstGeom prst="rect">
            <a:avLst/>
          </a:prstGeom>
        </p:spPr>
        <p:txBody>
          <a:bodyPr wrap="square">
            <a:spAutoFit/>
          </a:bodyPr>
          <a:lstStyle/>
          <a:p>
            <a:pPr>
              <a:lnSpc>
                <a:spcPct val="120000"/>
              </a:lnSpc>
              <a:spcBef>
                <a:spcPts val="600"/>
              </a:spcBef>
            </a:pPr>
            <a:r>
              <a:rPr lang="es-ES" altLang="zh-CN" sz="2400" smtClean="0">
                <a:solidFill>
                  <a:schemeClr val="bg1"/>
                </a:solidFill>
                <a:ea typeface="Lato Light" panose="020F0502020204030203" pitchFamily="34" charset="0"/>
                <a:cs typeface="Lato Light" panose="020F0502020204030203" pitchFamily="34" charset="0"/>
              </a:rPr>
              <a:t>Simple</a:t>
            </a:r>
            <a:endParaRPr lang="en-US" altLang="zh-CN" sz="2400" dirty="0" smtClean="0">
              <a:solidFill>
                <a:schemeClr val="bg1"/>
              </a:solidFill>
              <a:ea typeface="Lato Light" panose="020F0502020204030203" pitchFamily="34" charset="0"/>
              <a:cs typeface="Lato Light" panose="020F0502020204030203" pitchFamily="34" charset="0"/>
            </a:endParaRPr>
          </a:p>
          <a:p>
            <a:pPr marL="6350">
              <a:lnSpc>
                <a:spcPct val="12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a:t>
            </a:r>
            <a:r>
              <a:rPr lang="es-ES" altLang="zh-CN" sz="1200" smtClean="0">
                <a:solidFill>
                  <a:schemeClr val="bg1">
                    <a:lumMod val="65000"/>
                  </a:schemeClr>
                </a:solidFill>
                <a:ea typeface="Lato Light" panose="020F0502020204030203" pitchFamily="34" charset="0"/>
                <a:cs typeface="Lato Light" panose="020F0502020204030203" pitchFamily="34" charset="0"/>
              </a:rPr>
              <a:t>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8" name="Rectangle 27"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12053824" y="4670555"/>
            <a:ext cx="945896" cy="94589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Rectangle 8"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13226271" y="4504864"/>
            <a:ext cx="4204403" cy="1277273"/>
          </a:xfrm>
          <a:prstGeom prst="rect">
            <a:avLst/>
          </a:prstGeom>
        </p:spPr>
        <p:txBody>
          <a:bodyPr wrap="square">
            <a:spAutoFit/>
          </a:bodyPr>
          <a:lstStyle/>
          <a:p>
            <a:pPr>
              <a:lnSpc>
                <a:spcPct val="120000"/>
              </a:lnSpc>
              <a:spcBef>
                <a:spcPts val="600"/>
              </a:spcBef>
            </a:pPr>
            <a:r>
              <a:rPr lang="es-ES" altLang="zh-CN" sz="2400" smtClean="0">
                <a:solidFill>
                  <a:schemeClr val="bg1"/>
                </a:solidFill>
                <a:ea typeface="Lato Light" panose="020F0502020204030203" pitchFamily="34" charset="0"/>
                <a:cs typeface="Lato Light" panose="020F0502020204030203" pitchFamily="34" charset="0"/>
              </a:rPr>
              <a:t>Powerful</a:t>
            </a:r>
            <a:endParaRPr lang="en-US" altLang="zh-CN" sz="2400" dirty="0" smtClean="0">
              <a:solidFill>
                <a:schemeClr val="bg1"/>
              </a:solidFill>
              <a:ea typeface="Lato Light" panose="020F0502020204030203" pitchFamily="34" charset="0"/>
              <a:cs typeface="Lato Light" panose="020F0502020204030203" pitchFamily="34" charset="0"/>
            </a:endParaRPr>
          </a:p>
          <a:p>
            <a:pPr marL="6350">
              <a:lnSpc>
                <a:spcPct val="12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a:t>
            </a:r>
            <a:r>
              <a:rPr lang="es-ES" altLang="zh-CN" sz="1200" smtClean="0">
                <a:solidFill>
                  <a:schemeClr val="bg1">
                    <a:lumMod val="65000"/>
                  </a:schemeClr>
                </a:solidFill>
                <a:ea typeface="Lato Light" panose="020F0502020204030203" pitchFamily="34" charset="0"/>
                <a:cs typeface="Lato Light" panose="020F0502020204030203" pitchFamily="34" charset="0"/>
              </a:rPr>
              <a:t>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3" name="Rectangle 32"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12053824" y="6759862"/>
            <a:ext cx="945896" cy="94589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Rectangle 8"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13226271" y="6594171"/>
            <a:ext cx="4204403" cy="1277273"/>
          </a:xfrm>
          <a:prstGeom prst="rect">
            <a:avLst/>
          </a:prstGeom>
        </p:spPr>
        <p:txBody>
          <a:bodyPr wrap="square">
            <a:spAutoFit/>
          </a:bodyPr>
          <a:lstStyle/>
          <a:p>
            <a:pPr>
              <a:lnSpc>
                <a:spcPct val="120000"/>
              </a:lnSpc>
              <a:spcBef>
                <a:spcPts val="600"/>
              </a:spcBef>
            </a:pPr>
            <a:r>
              <a:rPr lang="es-ES" altLang="zh-CN" sz="2400" smtClean="0">
                <a:solidFill>
                  <a:schemeClr val="bg1"/>
                </a:solidFill>
                <a:ea typeface="Lato Light" panose="020F0502020204030203" pitchFamily="34" charset="0"/>
                <a:cs typeface="Lato Light" panose="020F0502020204030203" pitchFamily="34" charset="0"/>
              </a:rPr>
              <a:t>Creative</a:t>
            </a:r>
            <a:endParaRPr lang="en-US" altLang="zh-CN" sz="2400" dirty="0" smtClean="0">
              <a:solidFill>
                <a:schemeClr val="bg1"/>
              </a:solidFill>
              <a:ea typeface="Lato Light" panose="020F0502020204030203" pitchFamily="34" charset="0"/>
              <a:cs typeface="Lato Light" panose="020F0502020204030203" pitchFamily="34" charset="0"/>
            </a:endParaRPr>
          </a:p>
          <a:p>
            <a:pPr marL="6350">
              <a:lnSpc>
                <a:spcPct val="12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a:t>
            </a:r>
            <a:r>
              <a:rPr lang="es-ES" altLang="zh-CN" sz="1200" smtClean="0">
                <a:solidFill>
                  <a:schemeClr val="bg1">
                    <a:lumMod val="65000"/>
                  </a:schemeClr>
                </a:solidFill>
                <a:ea typeface="Lato Light" panose="020F0502020204030203" pitchFamily="34" charset="0"/>
                <a:cs typeface="Lato Light" panose="020F0502020204030203" pitchFamily="34" charset="0"/>
              </a:rPr>
              <a:t>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36" name="Group 35"/>
          <p:cNvGrpSpPr/>
          <p:nvPr/>
        </p:nvGrpSpPr>
        <p:grpSpPr>
          <a:xfrm>
            <a:off x="16485472" y="815619"/>
            <a:ext cx="984141" cy="292455"/>
            <a:chOff x="16684042" y="834670"/>
            <a:chExt cx="788746" cy="234390"/>
          </a:xfrm>
          <a:solidFill>
            <a:schemeClr val="bg1"/>
          </a:solidFill>
        </p:grpSpPr>
        <p:sp>
          <p:nvSpPr>
            <p:cNvPr id="37" name="Freeform 36"/>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Freeform 3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Freeform 38"/>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Freeform 39"/>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Freeform 40"/>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2" name="Freeform 36"/>
          <p:cNvSpPr>
            <a:spLocks noEditPoints="1"/>
          </p:cNvSpPr>
          <p:nvPr/>
        </p:nvSpPr>
        <p:spPr bwMode="auto">
          <a:xfrm>
            <a:off x="12309821" y="2835117"/>
            <a:ext cx="433904" cy="438156"/>
          </a:xfrm>
          <a:custGeom>
            <a:avLst/>
            <a:gdLst>
              <a:gd name="T0" fmla="*/ 2855 w 3262"/>
              <a:gd name="T1" fmla="*/ 205 h 3292"/>
              <a:gd name="T2" fmla="*/ 3058 w 3262"/>
              <a:gd name="T3" fmla="*/ 411 h 3292"/>
              <a:gd name="T4" fmla="*/ 1631 w 3262"/>
              <a:gd name="T5" fmla="*/ 1851 h 3292"/>
              <a:gd name="T6" fmla="*/ 1224 w 3262"/>
              <a:gd name="T7" fmla="*/ 2057 h 3292"/>
              <a:gd name="T8" fmla="*/ 1427 w 3262"/>
              <a:gd name="T9" fmla="*/ 1646 h 3292"/>
              <a:gd name="T10" fmla="*/ 2855 w 3262"/>
              <a:gd name="T11" fmla="*/ 205 h 3292"/>
              <a:gd name="T12" fmla="*/ 1835 w 3262"/>
              <a:gd name="T13" fmla="*/ 0 h 3292"/>
              <a:gd name="T14" fmla="*/ 2446 w 3262"/>
              <a:gd name="T15" fmla="*/ 0 h 3292"/>
              <a:gd name="T16" fmla="*/ 1224 w 3262"/>
              <a:gd name="T17" fmla="*/ 1234 h 3292"/>
              <a:gd name="T18" fmla="*/ 815 w 3262"/>
              <a:gd name="T19" fmla="*/ 1485 h 3292"/>
              <a:gd name="T20" fmla="*/ 500 w 3262"/>
              <a:gd name="T21" fmla="*/ 2361 h 3292"/>
              <a:gd name="T22" fmla="*/ 561 w 3262"/>
              <a:gd name="T23" fmla="*/ 2392 h 3292"/>
              <a:gd name="T24" fmla="*/ 616 w 3262"/>
              <a:gd name="T25" fmla="*/ 2424 h 3292"/>
              <a:gd name="T26" fmla="*/ 666 w 3262"/>
              <a:gd name="T27" fmla="*/ 2458 h 3292"/>
              <a:gd name="T28" fmla="*/ 711 w 3262"/>
              <a:gd name="T29" fmla="*/ 2494 h 3292"/>
              <a:gd name="T30" fmla="*/ 753 w 3262"/>
              <a:gd name="T31" fmla="*/ 2532 h 3292"/>
              <a:gd name="T32" fmla="*/ 791 w 3262"/>
              <a:gd name="T33" fmla="*/ 2574 h 3292"/>
              <a:gd name="T34" fmla="*/ 827 w 3262"/>
              <a:gd name="T35" fmla="*/ 2620 h 3292"/>
              <a:gd name="T36" fmla="*/ 859 w 3262"/>
              <a:gd name="T37" fmla="*/ 2670 h 3292"/>
              <a:gd name="T38" fmla="*/ 891 w 3262"/>
              <a:gd name="T39" fmla="*/ 2726 h 3292"/>
              <a:gd name="T40" fmla="*/ 922 w 3262"/>
              <a:gd name="T41" fmla="*/ 2787 h 3292"/>
              <a:gd name="T42" fmla="*/ 1791 w 3262"/>
              <a:gd name="T43" fmla="*/ 2469 h 3292"/>
              <a:gd name="T44" fmla="*/ 2039 w 3262"/>
              <a:gd name="T45" fmla="*/ 2057 h 3292"/>
              <a:gd name="T46" fmla="*/ 3262 w 3262"/>
              <a:gd name="T47" fmla="*/ 823 h 3292"/>
              <a:gd name="T48" fmla="*/ 3262 w 3262"/>
              <a:gd name="T49" fmla="*/ 1439 h 3292"/>
              <a:gd name="T50" fmla="*/ 2039 w 3262"/>
              <a:gd name="T51" fmla="*/ 2674 h 3292"/>
              <a:gd name="T52" fmla="*/ 0 w 3262"/>
              <a:gd name="T53" fmla="*/ 3292 h 3292"/>
              <a:gd name="T54" fmla="*/ 612 w 3262"/>
              <a:gd name="T55" fmla="*/ 1234 h 3292"/>
              <a:gd name="T56" fmla="*/ 1835 w 3262"/>
              <a:gd name="T57"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62" h="3292">
                <a:moveTo>
                  <a:pt x="2855" y="205"/>
                </a:moveTo>
                <a:lnTo>
                  <a:pt x="3058" y="411"/>
                </a:lnTo>
                <a:lnTo>
                  <a:pt x="1631" y="1851"/>
                </a:lnTo>
                <a:lnTo>
                  <a:pt x="1224" y="2057"/>
                </a:lnTo>
                <a:lnTo>
                  <a:pt x="1427" y="1646"/>
                </a:lnTo>
                <a:lnTo>
                  <a:pt x="2855" y="205"/>
                </a:lnTo>
                <a:close/>
                <a:moveTo>
                  <a:pt x="1835" y="0"/>
                </a:moveTo>
                <a:lnTo>
                  <a:pt x="2446" y="0"/>
                </a:lnTo>
                <a:lnTo>
                  <a:pt x="1224" y="1234"/>
                </a:lnTo>
                <a:lnTo>
                  <a:pt x="815" y="1485"/>
                </a:lnTo>
                <a:lnTo>
                  <a:pt x="500" y="2361"/>
                </a:lnTo>
                <a:lnTo>
                  <a:pt x="561" y="2392"/>
                </a:lnTo>
                <a:lnTo>
                  <a:pt x="616" y="2424"/>
                </a:lnTo>
                <a:lnTo>
                  <a:pt x="666" y="2458"/>
                </a:lnTo>
                <a:lnTo>
                  <a:pt x="711" y="2494"/>
                </a:lnTo>
                <a:lnTo>
                  <a:pt x="753" y="2532"/>
                </a:lnTo>
                <a:lnTo>
                  <a:pt x="791" y="2574"/>
                </a:lnTo>
                <a:lnTo>
                  <a:pt x="827" y="2620"/>
                </a:lnTo>
                <a:lnTo>
                  <a:pt x="859" y="2670"/>
                </a:lnTo>
                <a:lnTo>
                  <a:pt x="891" y="2726"/>
                </a:lnTo>
                <a:lnTo>
                  <a:pt x="922" y="2787"/>
                </a:lnTo>
                <a:lnTo>
                  <a:pt x="1791" y="2469"/>
                </a:lnTo>
                <a:lnTo>
                  <a:pt x="2039" y="2057"/>
                </a:lnTo>
                <a:lnTo>
                  <a:pt x="3262" y="823"/>
                </a:lnTo>
                <a:lnTo>
                  <a:pt x="3262" y="1439"/>
                </a:lnTo>
                <a:lnTo>
                  <a:pt x="2039" y="2674"/>
                </a:lnTo>
                <a:lnTo>
                  <a:pt x="0" y="3292"/>
                </a:lnTo>
                <a:lnTo>
                  <a:pt x="612" y="1234"/>
                </a:lnTo>
                <a:lnTo>
                  <a:pt x="183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 name="Freeform 121"/>
          <p:cNvSpPr>
            <a:spLocks noEditPoints="1"/>
          </p:cNvSpPr>
          <p:nvPr/>
        </p:nvSpPr>
        <p:spPr bwMode="auto">
          <a:xfrm>
            <a:off x="12309821" y="4924425"/>
            <a:ext cx="433904" cy="438156"/>
          </a:xfrm>
          <a:custGeom>
            <a:avLst/>
            <a:gdLst>
              <a:gd name="T0" fmla="*/ 1199 w 3267"/>
              <a:gd name="T1" fmla="*/ 2302 h 3292"/>
              <a:gd name="T2" fmla="*/ 715 w 3267"/>
              <a:gd name="T3" fmla="*/ 2376 h 3292"/>
              <a:gd name="T4" fmla="*/ 401 w 3267"/>
              <a:gd name="T5" fmla="*/ 2475 h 3292"/>
              <a:gd name="T6" fmla="*/ 252 w 3267"/>
              <a:gd name="T7" fmla="*/ 2559 h 3292"/>
              <a:gd name="T8" fmla="*/ 325 w 3267"/>
              <a:gd name="T9" fmla="*/ 2631 h 3292"/>
              <a:gd name="T10" fmla="*/ 563 w 3267"/>
              <a:gd name="T11" fmla="*/ 2726 h 3292"/>
              <a:gd name="T12" fmla="*/ 1012 w 3267"/>
              <a:gd name="T13" fmla="*/ 2821 h 3292"/>
              <a:gd name="T14" fmla="*/ 1262 w 3267"/>
              <a:gd name="T15" fmla="*/ 2707 h 3292"/>
              <a:gd name="T16" fmla="*/ 1409 w 3267"/>
              <a:gd name="T17" fmla="*/ 2535 h 3292"/>
              <a:gd name="T18" fmla="*/ 1631 w 3267"/>
              <a:gd name="T19" fmla="*/ 2469 h 3292"/>
              <a:gd name="T20" fmla="*/ 1853 w 3267"/>
              <a:gd name="T21" fmla="*/ 2535 h 3292"/>
              <a:gd name="T22" fmla="*/ 2001 w 3267"/>
              <a:gd name="T23" fmla="*/ 2707 h 3292"/>
              <a:gd name="T24" fmla="*/ 2250 w 3267"/>
              <a:gd name="T25" fmla="*/ 2821 h 3292"/>
              <a:gd name="T26" fmla="*/ 2700 w 3267"/>
              <a:gd name="T27" fmla="*/ 2726 h 3292"/>
              <a:gd name="T28" fmla="*/ 2937 w 3267"/>
              <a:gd name="T29" fmla="*/ 2631 h 3292"/>
              <a:gd name="T30" fmla="*/ 3010 w 3267"/>
              <a:gd name="T31" fmla="*/ 2559 h 3292"/>
              <a:gd name="T32" fmla="*/ 2861 w 3267"/>
              <a:gd name="T33" fmla="*/ 2475 h 3292"/>
              <a:gd name="T34" fmla="*/ 2547 w 3267"/>
              <a:gd name="T35" fmla="*/ 2376 h 3292"/>
              <a:gd name="T36" fmla="*/ 2064 w 3267"/>
              <a:gd name="T37" fmla="*/ 2302 h 3292"/>
              <a:gd name="T38" fmla="*/ 1631 w 3267"/>
              <a:gd name="T39" fmla="*/ 0 h 3292"/>
              <a:gd name="T40" fmla="*/ 1775 w 3267"/>
              <a:gd name="T41" fmla="*/ 56 h 3292"/>
              <a:gd name="T42" fmla="*/ 1835 w 3267"/>
              <a:gd name="T43" fmla="*/ 194 h 3292"/>
              <a:gd name="T44" fmla="*/ 2007 w 3267"/>
              <a:gd name="T45" fmla="*/ 309 h 3292"/>
              <a:gd name="T46" fmla="*/ 2250 w 3267"/>
              <a:gd name="T47" fmla="*/ 528 h 3292"/>
              <a:gd name="T48" fmla="*/ 2404 w 3267"/>
              <a:gd name="T49" fmla="*/ 836 h 3292"/>
              <a:gd name="T50" fmla="*/ 2450 w 3267"/>
              <a:gd name="T51" fmla="*/ 1088 h 3292"/>
              <a:gd name="T52" fmla="*/ 2476 w 3267"/>
              <a:gd name="T53" fmla="*/ 1330 h 3292"/>
              <a:gd name="T54" fmla="*/ 2567 w 3267"/>
              <a:gd name="T55" fmla="*/ 1515 h 3292"/>
              <a:gd name="T56" fmla="*/ 2702 w 3267"/>
              <a:gd name="T57" fmla="*/ 1653 h 3292"/>
              <a:gd name="T58" fmla="*/ 2859 w 3267"/>
              <a:gd name="T59" fmla="*/ 1774 h 3292"/>
              <a:gd name="T60" fmla="*/ 3016 w 3267"/>
              <a:gd name="T61" fmla="*/ 1906 h 3292"/>
              <a:gd name="T62" fmla="*/ 3151 w 3267"/>
              <a:gd name="T63" fmla="*/ 2076 h 3292"/>
              <a:gd name="T64" fmla="*/ 3241 w 3267"/>
              <a:gd name="T65" fmla="*/ 2314 h 3292"/>
              <a:gd name="T66" fmla="*/ 3262 w 3267"/>
              <a:gd name="T67" fmla="*/ 2569 h 3292"/>
              <a:gd name="T68" fmla="*/ 3206 w 3267"/>
              <a:gd name="T69" fmla="*/ 2706 h 3292"/>
              <a:gd name="T70" fmla="*/ 2991 w 3267"/>
              <a:gd name="T71" fmla="*/ 2855 h 3292"/>
              <a:gd name="T72" fmla="*/ 2644 w 3267"/>
              <a:gd name="T73" fmla="*/ 2975 h 3292"/>
              <a:gd name="T74" fmla="*/ 2194 w 3267"/>
              <a:gd name="T75" fmla="*/ 3054 h 3292"/>
              <a:gd name="T76" fmla="*/ 1902 w 3267"/>
              <a:gd name="T77" fmla="*/ 3188 h 3292"/>
              <a:gd name="T78" fmla="*/ 1682 w 3267"/>
              <a:gd name="T79" fmla="*/ 3289 h 3292"/>
              <a:gd name="T80" fmla="*/ 1440 w 3267"/>
              <a:gd name="T81" fmla="*/ 3243 h 3292"/>
              <a:gd name="T82" fmla="*/ 1271 w 3267"/>
              <a:gd name="T83" fmla="*/ 3073 h 3292"/>
              <a:gd name="T84" fmla="*/ 788 w 3267"/>
              <a:gd name="T85" fmla="*/ 3012 h 3292"/>
              <a:gd name="T86" fmla="*/ 396 w 3267"/>
              <a:gd name="T87" fmla="*/ 2908 h 3292"/>
              <a:gd name="T88" fmla="*/ 125 w 3267"/>
              <a:gd name="T89" fmla="*/ 2769 h 3292"/>
              <a:gd name="T90" fmla="*/ 4 w 3267"/>
              <a:gd name="T91" fmla="*/ 2606 h 3292"/>
              <a:gd name="T92" fmla="*/ 26 w 3267"/>
              <a:gd name="T93" fmla="*/ 2314 h 3292"/>
              <a:gd name="T94" fmla="*/ 116 w 3267"/>
              <a:gd name="T95" fmla="*/ 2076 h 3292"/>
              <a:gd name="T96" fmla="*/ 251 w 3267"/>
              <a:gd name="T97" fmla="*/ 1906 h 3292"/>
              <a:gd name="T98" fmla="*/ 408 w 3267"/>
              <a:gd name="T99" fmla="*/ 1774 h 3292"/>
              <a:gd name="T100" fmla="*/ 565 w 3267"/>
              <a:gd name="T101" fmla="*/ 1653 h 3292"/>
              <a:gd name="T102" fmla="*/ 700 w 3267"/>
              <a:gd name="T103" fmla="*/ 1515 h 3292"/>
              <a:gd name="T104" fmla="*/ 791 w 3267"/>
              <a:gd name="T105" fmla="*/ 1330 h 3292"/>
              <a:gd name="T106" fmla="*/ 815 w 3267"/>
              <a:gd name="T107" fmla="*/ 1113 h 3292"/>
              <a:gd name="T108" fmla="*/ 892 w 3267"/>
              <a:gd name="T109" fmla="*/ 740 h 3292"/>
              <a:gd name="T110" fmla="*/ 1086 w 3267"/>
              <a:gd name="T111" fmla="*/ 443 h 3292"/>
              <a:gd name="T112" fmla="*/ 1367 w 3267"/>
              <a:gd name="T113" fmla="*/ 255 h 3292"/>
              <a:gd name="T114" fmla="*/ 1438 w 3267"/>
              <a:gd name="T115" fmla="*/ 133 h 3292"/>
              <a:gd name="T116" fmla="*/ 1538 w 3267"/>
              <a:gd name="T117" fmla="*/ 21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7" h="3292">
                <a:moveTo>
                  <a:pt x="1631" y="2282"/>
                </a:moveTo>
                <a:lnTo>
                  <a:pt x="1520" y="2283"/>
                </a:lnTo>
                <a:lnTo>
                  <a:pt x="1412" y="2287"/>
                </a:lnTo>
                <a:lnTo>
                  <a:pt x="1305" y="2293"/>
                </a:lnTo>
                <a:lnTo>
                  <a:pt x="1199" y="2302"/>
                </a:lnTo>
                <a:lnTo>
                  <a:pt x="1096" y="2312"/>
                </a:lnTo>
                <a:lnTo>
                  <a:pt x="996" y="2324"/>
                </a:lnTo>
                <a:lnTo>
                  <a:pt x="898" y="2340"/>
                </a:lnTo>
                <a:lnTo>
                  <a:pt x="805" y="2357"/>
                </a:lnTo>
                <a:lnTo>
                  <a:pt x="715" y="2376"/>
                </a:lnTo>
                <a:lnTo>
                  <a:pt x="630" y="2398"/>
                </a:lnTo>
                <a:lnTo>
                  <a:pt x="563" y="2417"/>
                </a:lnTo>
                <a:lnTo>
                  <a:pt x="501" y="2437"/>
                </a:lnTo>
                <a:lnTo>
                  <a:pt x="448" y="2456"/>
                </a:lnTo>
                <a:lnTo>
                  <a:pt x="401" y="2475"/>
                </a:lnTo>
                <a:lnTo>
                  <a:pt x="360" y="2494"/>
                </a:lnTo>
                <a:lnTo>
                  <a:pt x="325" y="2512"/>
                </a:lnTo>
                <a:lnTo>
                  <a:pt x="296" y="2529"/>
                </a:lnTo>
                <a:lnTo>
                  <a:pt x="271" y="2545"/>
                </a:lnTo>
                <a:lnTo>
                  <a:pt x="252" y="2559"/>
                </a:lnTo>
                <a:lnTo>
                  <a:pt x="237" y="2571"/>
                </a:lnTo>
                <a:lnTo>
                  <a:pt x="252" y="2584"/>
                </a:lnTo>
                <a:lnTo>
                  <a:pt x="271" y="2598"/>
                </a:lnTo>
                <a:lnTo>
                  <a:pt x="296" y="2613"/>
                </a:lnTo>
                <a:lnTo>
                  <a:pt x="325" y="2631"/>
                </a:lnTo>
                <a:lnTo>
                  <a:pt x="360" y="2649"/>
                </a:lnTo>
                <a:lnTo>
                  <a:pt x="401" y="2667"/>
                </a:lnTo>
                <a:lnTo>
                  <a:pt x="448" y="2687"/>
                </a:lnTo>
                <a:lnTo>
                  <a:pt x="501" y="2706"/>
                </a:lnTo>
                <a:lnTo>
                  <a:pt x="563" y="2726"/>
                </a:lnTo>
                <a:lnTo>
                  <a:pt x="630" y="2746"/>
                </a:lnTo>
                <a:lnTo>
                  <a:pt x="719" y="2767"/>
                </a:lnTo>
                <a:lnTo>
                  <a:pt x="812" y="2788"/>
                </a:lnTo>
                <a:lnTo>
                  <a:pt x="911" y="2806"/>
                </a:lnTo>
                <a:lnTo>
                  <a:pt x="1012" y="2821"/>
                </a:lnTo>
                <a:lnTo>
                  <a:pt x="1117" y="2833"/>
                </a:lnTo>
                <a:lnTo>
                  <a:pt x="1225" y="2844"/>
                </a:lnTo>
                <a:lnTo>
                  <a:pt x="1232" y="2796"/>
                </a:lnTo>
                <a:lnTo>
                  <a:pt x="1244" y="2751"/>
                </a:lnTo>
                <a:lnTo>
                  <a:pt x="1262" y="2707"/>
                </a:lnTo>
                <a:lnTo>
                  <a:pt x="1283" y="2666"/>
                </a:lnTo>
                <a:lnTo>
                  <a:pt x="1309" y="2628"/>
                </a:lnTo>
                <a:lnTo>
                  <a:pt x="1338" y="2594"/>
                </a:lnTo>
                <a:lnTo>
                  <a:pt x="1372" y="2562"/>
                </a:lnTo>
                <a:lnTo>
                  <a:pt x="1409" y="2535"/>
                </a:lnTo>
                <a:lnTo>
                  <a:pt x="1449" y="2512"/>
                </a:lnTo>
                <a:lnTo>
                  <a:pt x="1491" y="2494"/>
                </a:lnTo>
                <a:lnTo>
                  <a:pt x="1536" y="2480"/>
                </a:lnTo>
                <a:lnTo>
                  <a:pt x="1583" y="2471"/>
                </a:lnTo>
                <a:lnTo>
                  <a:pt x="1631" y="2469"/>
                </a:lnTo>
                <a:lnTo>
                  <a:pt x="1680" y="2471"/>
                </a:lnTo>
                <a:lnTo>
                  <a:pt x="1726" y="2480"/>
                </a:lnTo>
                <a:lnTo>
                  <a:pt x="1771" y="2494"/>
                </a:lnTo>
                <a:lnTo>
                  <a:pt x="1813" y="2512"/>
                </a:lnTo>
                <a:lnTo>
                  <a:pt x="1853" y="2535"/>
                </a:lnTo>
                <a:lnTo>
                  <a:pt x="1890" y="2562"/>
                </a:lnTo>
                <a:lnTo>
                  <a:pt x="1924" y="2594"/>
                </a:lnTo>
                <a:lnTo>
                  <a:pt x="1953" y="2628"/>
                </a:lnTo>
                <a:lnTo>
                  <a:pt x="1979" y="2666"/>
                </a:lnTo>
                <a:lnTo>
                  <a:pt x="2001" y="2707"/>
                </a:lnTo>
                <a:lnTo>
                  <a:pt x="2018" y="2751"/>
                </a:lnTo>
                <a:lnTo>
                  <a:pt x="2030" y="2796"/>
                </a:lnTo>
                <a:lnTo>
                  <a:pt x="2037" y="2844"/>
                </a:lnTo>
                <a:lnTo>
                  <a:pt x="2145" y="2833"/>
                </a:lnTo>
                <a:lnTo>
                  <a:pt x="2250" y="2821"/>
                </a:lnTo>
                <a:lnTo>
                  <a:pt x="2351" y="2806"/>
                </a:lnTo>
                <a:lnTo>
                  <a:pt x="2449" y="2788"/>
                </a:lnTo>
                <a:lnTo>
                  <a:pt x="2544" y="2767"/>
                </a:lnTo>
                <a:lnTo>
                  <a:pt x="2632" y="2746"/>
                </a:lnTo>
                <a:lnTo>
                  <a:pt x="2700" y="2726"/>
                </a:lnTo>
                <a:lnTo>
                  <a:pt x="2760" y="2706"/>
                </a:lnTo>
                <a:lnTo>
                  <a:pt x="2814" y="2687"/>
                </a:lnTo>
                <a:lnTo>
                  <a:pt x="2861" y="2667"/>
                </a:lnTo>
                <a:lnTo>
                  <a:pt x="2902" y="2649"/>
                </a:lnTo>
                <a:lnTo>
                  <a:pt x="2937" y="2631"/>
                </a:lnTo>
                <a:lnTo>
                  <a:pt x="2966" y="2613"/>
                </a:lnTo>
                <a:lnTo>
                  <a:pt x="2991" y="2598"/>
                </a:lnTo>
                <a:lnTo>
                  <a:pt x="3010" y="2584"/>
                </a:lnTo>
                <a:lnTo>
                  <a:pt x="3024" y="2571"/>
                </a:lnTo>
                <a:lnTo>
                  <a:pt x="3010" y="2559"/>
                </a:lnTo>
                <a:lnTo>
                  <a:pt x="2991" y="2545"/>
                </a:lnTo>
                <a:lnTo>
                  <a:pt x="2966" y="2529"/>
                </a:lnTo>
                <a:lnTo>
                  <a:pt x="2937" y="2512"/>
                </a:lnTo>
                <a:lnTo>
                  <a:pt x="2902" y="2494"/>
                </a:lnTo>
                <a:lnTo>
                  <a:pt x="2861" y="2475"/>
                </a:lnTo>
                <a:lnTo>
                  <a:pt x="2814" y="2456"/>
                </a:lnTo>
                <a:lnTo>
                  <a:pt x="2760" y="2437"/>
                </a:lnTo>
                <a:lnTo>
                  <a:pt x="2700" y="2417"/>
                </a:lnTo>
                <a:lnTo>
                  <a:pt x="2632" y="2398"/>
                </a:lnTo>
                <a:lnTo>
                  <a:pt x="2547" y="2376"/>
                </a:lnTo>
                <a:lnTo>
                  <a:pt x="2458" y="2357"/>
                </a:lnTo>
                <a:lnTo>
                  <a:pt x="2363" y="2340"/>
                </a:lnTo>
                <a:lnTo>
                  <a:pt x="2266" y="2324"/>
                </a:lnTo>
                <a:lnTo>
                  <a:pt x="2166" y="2312"/>
                </a:lnTo>
                <a:lnTo>
                  <a:pt x="2064" y="2302"/>
                </a:lnTo>
                <a:lnTo>
                  <a:pt x="1958" y="2293"/>
                </a:lnTo>
                <a:lnTo>
                  <a:pt x="1851" y="2287"/>
                </a:lnTo>
                <a:lnTo>
                  <a:pt x="1741" y="2283"/>
                </a:lnTo>
                <a:lnTo>
                  <a:pt x="1631" y="2282"/>
                </a:lnTo>
                <a:close/>
                <a:moveTo>
                  <a:pt x="1631" y="0"/>
                </a:moveTo>
                <a:lnTo>
                  <a:pt x="1664" y="2"/>
                </a:lnTo>
                <a:lnTo>
                  <a:pt x="1695" y="10"/>
                </a:lnTo>
                <a:lnTo>
                  <a:pt x="1724" y="21"/>
                </a:lnTo>
                <a:lnTo>
                  <a:pt x="1752" y="37"/>
                </a:lnTo>
                <a:lnTo>
                  <a:pt x="1775" y="56"/>
                </a:lnTo>
                <a:lnTo>
                  <a:pt x="1796" y="79"/>
                </a:lnTo>
                <a:lnTo>
                  <a:pt x="1812" y="105"/>
                </a:lnTo>
                <a:lnTo>
                  <a:pt x="1824" y="133"/>
                </a:lnTo>
                <a:lnTo>
                  <a:pt x="1832" y="163"/>
                </a:lnTo>
                <a:lnTo>
                  <a:pt x="1835" y="194"/>
                </a:lnTo>
                <a:lnTo>
                  <a:pt x="1833" y="213"/>
                </a:lnTo>
                <a:lnTo>
                  <a:pt x="1830" y="233"/>
                </a:lnTo>
                <a:lnTo>
                  <a:pt x="1892" y="254"/>
                </a:lnTo>
                <a:lnTo>
                  <a:pt x="1951" y="280"/>
                </a:lnTo>
                <a:lnTo>
                  <a:pt x="2007" y="309"/>
                </a:lnTo>
                <a:lnTo>
                  <a:pt x="2062" y="346"/>
                </a:lnTo>
                <a:lnTo>
                  <a:pt x="2114" y="385"/>
                </a:lnTo>
                <a:lnTo>
                  <a:pt x="2162" y="429"/>
                </a:lnTo>
                <a:lnTo>
                  <a:pt x="2208" y="477"/>
                </a:lnTo>
                <a:lnTo>
                  <a:pt x="2250" y="528"/>
                </a:lnTo>
                <a:lnTo>
                  <a:pt x="2289" y="584"/>
                </a:lnTo>
                <a:lnTo>
                  <a:pt x="2324" y="642"/>
                </a:lnTo>
                <a:lnTo>
                  <a:pt x="2354" y="704"/>
                </a:lnTo>
                <a:lnTo>
                  <a:pt x="2382" y="769"/>
                </a:lnTo>
                <a:lnTo>
                  <a:pt x="2404" y="836"/>
                </a:lnTo>
                <a:lnTo>
                  <a:pt x="2422" y="905"/>
                </a:lnTo>
                <a:lnTo>
                  <a:pt x="2435" y="977"/>
                </a:lnTo>
                <a:lnTo>
                  <a:pt x="2442" y="1011"/>
                </a:lnTo>
                <a:lnTo>
                  <a:pt x="2447" y="1048"/>
                </a:lnTo>
                <a:lnTo>
                  <a:pt x="2450" y="1088"/>
                </a:lnTo>
                <a:lnTo>
                  <a:pt x="2451" y="1132"/>
                </a:lnTo>
                <a:lnTo>
                  <a:pt x="2453" y="1186"/>
                </a:lnTo>
                <a:lnTo>
                  <a:pt x="2458" y="1238"/>
                </a:lnTo>
                <a:lnTo>
                  <a:pt x="2466" y="1285"/>
                </a:lnTo>
                <a:lnTo>
                  <a:pt x="2476" y="1330"/>
                </a:lnTo>
                <a:lnTo>
                  <a:pt x="2490" y="1372"/>
                </a:lnTo>
                <a:lnTo>
                  <a:pt x="2506" y="1411"/>
                </a:lnTo>
                <a:lnTo>
                  <a:pt x="2524" y="1448"/>
                </a:lnTo>
                <a:lnTo>
                  <a:pt x="2545" y="1482"/>
                </a:lnTo>
                <a:lnTo>
                  <a:pt x="2567" y="1515"/>
                </a:lnTo>
                <a:lnTo>
                  <a:pt x="2591" y="1545"/>
                </a:lnTo>
                <a:lnTo>
                  <a:pt x="2617" y="1574"/>
                </a:lnTo>
                <a:lnTo>
                  <a:pt x="2644" y="1601"/>
                </a:lnTo>
                <a:lnTo>
                  <a:pt x="2672" y="1627"/>
                </a:lnTo>
                <a:lnTo>
                  <a:pt x="2702" y="1653"/>
                </a:lnTo>
                <a:lnTo>
                  <a:pt x="2732" y="1678"/>
                </a:lnTo>
                <a:lnTo>
                  <a:pt x="2764" y="1702"/>
                </a:lnTo>
                <a:lnTo>
                  <a:pt x="2795" y="1726"/>
                </a:lnTo>
                <a:lnTo>
                  <a:pt x="2827" y="1750"/>
                </a:lnTo>
                <a:lnTo>
                  <a:pt x="2859" y="1774"/>
                </a:lnTo>
                <a:lnTo>
                  <a:pt x="2891" y="1799"/>
                </a:lnTo>
                <a:lnTo>
                  <a:pt x="2923" y="1824"/>
                </a:lnTo>
                <a:lnTo>
                  <a:pt x="2955" y="1850"/>
                </a:lnTo>
                <a:lnTo>
                  <a:pt x="2986" y="1877"/>
                </a:lnTo>
                <a:lnTo>
                  <a:pt x="3016" y="1906"/>
                </a:lnTo>
                <a:lnTo>
                  <a:pt x="3046" y="1936"/>
                </a:lnTo>
                <a:lnTo>
                  <a:pt x="3074" y="1968"/>
                </a:lnTo>
                <a:lnTo>
                  <a:pt x="3101" y="2002"/>
                </a:lnTo>
                <a:lnTo>
                  <a:pt x="3127" y="2038"/>
                </a:lnTo>
                <a:lnTo>
                  <a:pt x="3151" y="2076"/>
                </a:lnTo>
                <a:lnTo>
                  <a:pt x="3174" y="2118"/>
                </a:lnTo>
                <a:lnTo>
                  <a:pt x="3193" y="2162"/>
                </a:lnTo>
                <a:lnTo>
                  <a:pt x="3212" y="2210"/>
                </a:lnTo>
                <a:lnTo>
                  <a:pt x="3228" y="2260"/>
                </a:lnTo>
                <a:lnTo>
                  <a:pt x="3241" y="2314"/>
                </a:lnTo>
                <a:lnTo>
                  <a:pt x="3252" y="2373"/>
                </a:lnTo>
                <a:lnTo>
                  <a:pt x="3260" y="2435"/>
                </a:lnTo>
                <a:lnTo>
                  <a:pt x="3265" y="2501"/>
                </a:lnTo>
                <a:lnTo>
                  <a:pt x="3267" y="2571"/>
                </a:lnTo>
                <a:lnTo>
                  <a:pt x="3262" y="2569"/>
                </a:lnTo>
                <a:lnTo>
                  <a:pt x="3262" y="2571"/>
                </a:lnTo>
                <a:lnTo>
                  <a:pt x="3258" y="2606"/>
                </a:lnTo>
                <a:lnTo>
                  <a:pt x="3248" y="2640"/>
                </a:lnTo>
                <a:lnTo>
                  <a:pt x="3230" y="2673"/>
                </a:lnTo>
                <a:lnTo>
                  <a:pt x="3206" y="2706"/>
                </a:lnTo>
                <a:lnTo>
                  <a:pt x="3174" y="2738"/>
                </a:lnTo>
                <a:lnTo>
                  <a:pt x="3137" y="2769"/>
                </a:lnTo>
                <a:lnTo>
                  <a:pt x="3094" y="2799"/>
                </a:lnTo>
                <a:lnTo>
                  <a:pt x="3045" y="2828"/>
                </a:lnTo>
                <a:lnTo>
                  <a:pt x="2991" y="2855"/>
                </a:lnTo>
                <a:lnTo>
                  <a:pt x="2931" y="2882"/>
                </a:lnTo>
                <a:lnTo>
                  <a:pt x="2866" y="2908"/>
                </a:lnTo>
                <a:lnTo>
                  <a:pt x="2796" y="2932"/>
                </a:lnTo>
                <a:lnTo>
                  <a:pt x="2723" y="2954"/>
                </a:lnTo>
                <a:lnTo>
                  <a:pt x="2644" y="2975"/>
                </a:lnTo>
                <a:lnTo>
                  <a:pt x="2561" y="2995"/>
                </a:lnTo>
                <a:lnTo>
                  <a:pt x="2474" y="3012"/>
                </a:lnTo>
                <a:lnTo>
                  <a:pt x="2384" y="3028"/>
                </a:lnTo>
                <a:lnTo>
                  <a:pt x="2291" y="3042"/>
                </a:lnTo>
                <a:lnTo>
                  <a:pt x="2194" y="3054"/>
                </a:lnTo>
                <a:lnTo>
                  <a:pt x="2093" y="3065"/>
                </a:lnTo>
                <a:lnTo>
                  <a:pt x="1991" y="3073"/>
                </a:lnTo>
                <a:lnTo>
                  <a:pt x="1965" y="3115"/>
                </a:lnTo>
                <a:lnTo>
                  <a:pt x="1936" y="3154"/>
                </a:lnTo>
                <a:lnTo>
                  <a:pt x="1902" y="3188"/>
                </a:lnTo>
                <a:lnTo>
                  <a:pt x="1864" y="3218"/>
                </a:lnTo>
                <a:lnTo>
                  <a:pt x="1823" y="3243"/>
                </a:lnTo>
                <a:lnTo>
                  <a:pt x="1778" y="3264"/>
                </a:lnTo>
                <a:lnTo>
                  <a:pt x="1731" y="3280"/>
                </a:lnTo>
                <a:lnTo>
                  <a:pt x="1682" y="3289"/>
                </a:lnTo>
                <a:lnTo>
                  <a:pt x="1631" y="3292"/>
                </a:lnTo>
                <a:lnTo>
                  <a:pt x="1580" y="3289"/>
                </a:lnTo>
                <a:lnTo>
                  <a:pt x="1531" y="3280"/>
                </a:lnTo>
                <a:lnTo>
                  <a:pt x="1484" y="3264"/>
                </a:lnTo>
                <a:lnTo>
                  <a:pt x="1440" y="3243"/>
                </a:lnTo>
                <a:lnTo>
                  <a:pt x="1398" y="3218"/>
                </a:lnTo>
                <a:lnTo>
                  <a:pt x="1360" y="3188"/>
                </a:lnTo>
                <a:lnTo>
                  <a:pt x="1326" y="3154"/>
                </a:lnTo>
                <a:lnTo>
                  <a:pt x="1296" y="3115"/>
                </a:lnTo>
                <a:lnTo>
                  <a:pt x="1271" y="3073"/>
                </a:lnTo>
                <a:lnTo>
                  <a:pt x="1168" y="3065"/>
                </a:lnTo>
                <a:lnTo>
                  <a:pt x="1068" y="3054"/>
                </a:lnTo>
                <a:lnTo>
                  <a:pt x="972" y="3042"/>
                </a:lnTo>
                <a:lnTo>
                  <a:pt x="878" y="3028"/>
                </a:lnTo>
                <a:lnTo>
                  <a:pt x="788" y="3012"/>
                </a:lnTo>
                <a:lnTo>
                  <a:pt x="701" y="2995"/>
                </a:lnTo>
                <a:lnTo>
                  <a:pt x="618" y="2975"/>
                </a:lnTo>
                <a:lnTo>
                  <a:pt x="539" y="2954"/>
                </a:lnTo>
                <a:lnTo>
                  <a:pt x="466" y="2932"/>
                </a:lnTo>
                <a:lnTo>
                  <a:pt x="396" y="2908"/>
                </a:lnTo>
                <a:lnTo>
                  <a:pt x="331" y="2882"/>
                </a:lnTo>
                <a:lnTo>
                  <a:pt x="271" y="2855"/>
                </a:lnTo>
                <a:lnTo>
                  <a:pt x="217" y="2828"/>
                </a:lnTo>
                <a:lnTo>
                  <a:pt x="168" y="2799"/>
                </a:lnTo>
                <a:lnTo>
                  <a:pt x="125" y="2769"/>
                </a:lnTo>
                <a:lnTo>
                  <a:pt x="88" y="2738"/>
                </a:lnTo>
                <a:lnTo>
                  <a:pt x="57" y="2706"/>
                </a:lnTo>
                <a:lnTo>
                  <a:pt x="33" y="2673"/>
                </a:lnTo>
                <a:lnTo>
                  <a:pt x="14" y="2640"/>
                </a:lnTo>
                <a:lnTo>
                  <a:pt x="4" y="2606"/>
                </a:lnTo>
                <a:lnTo>
                  <a:pt x="0" y="2571"/>
                </a:lnTo>
                <a:lnTo>
                  <a:pt x="2" y="2501"/>
                </a:lnTo>
                <a:lnTo>
                  <a:pt x="7" y="2435"/>
                </a:lnTo>
                <a:lnTo>
                  <a:pt x="14" y="2373"/>
                </a:lnTo>
                <a:lnTo>
                  <a:pt x="26" y="2314"/>
                </a:lnTo>
                <a:lnTo>
                  <a:pt x="39" y="2260"/>
                </a:lnTo>
                <a:lnTo>
                  <a:pt x="54" y="2210"/>
                </a:lnTo>
                <a:lnTo>
                  <a:pt x="73" y="2162"/>
                </a:lnTo>
                <a:lnTo>
                  <a:pt x="93" y="2118"/>
                </a:lnTo>
                <a:lnTo>
                  <a:pt x="116" y="2076"/>
                </a:lnTo>
                <a:lnTo>
                  <a:pt x="140" y="2038"/>
                </a:lnTo>
                <a:lnTo>
                  <a:pt x="166" y="2002"/>
                </a:lnTo>
                <a:lnTo>
                  <a:pt x="192" y="1968"/>
                </a:lnTo>
                <a:lnTo>
                  <a:pt x="221" y="1936"/>
                </a:lnTo>
                <a:lnTo>
                  <a:pt x="251" y="1906"/>
                </a:lnTo>
                <a:lnTo>
                  <a:pt x="281" y="1877"/>
                </a:lnTo>
                <a:lnTo>
                  <a:pt x="312" y="1850"/>
                </a:lnTo>
                <a:lnTo>
                  <a:pt x="344" y="1824"/>
                </a:lnTo>
                <a:lnTo>
                  <a:pt x="375" y="1799"/>
                </a:lnTo>
                <a:lnTo>
                  <a:pt x="408" y="1774"/>
                </a:lnTo>
                <a:lnTo>
                  <a:pt x="440" y="1750"/>
                </a:lnTo>
                <a:lnTo>
                  <a:pt x="472" y="1726"/>
                </a:lnTo>
                <a:lnTo>
                  <a:pt x="503" y="1702"/>
                </a:lnTo>
                <a:lnTo>
                  <a:pt x="535" y="1678"/>
                </a:lnTo>
                <a:lnTo>
                  <a:pt x="565" y="1653"/>
                </a:lnTo>
                <a:lnTo>
                  <a:pt x="594" y="1627"/>
                </a:lnTo>
                <a:lnTo>
                  <a:pt x="623" y="1601"/>
                </a:lnTo>
                <a:lnTo>
                  <a:pt x="650" y="1574"/>
                </a:lnTo>
                <a:lnTo>
                  <a:pt x="676" y="1545"/>
                </a:lnTo>
                <a:lnTo>
                  <a:pt x="700" y="1515"/>
                </a:lnTo>
                <a:lnTo>
                  <a:pt x="722" y="1482"/>
                </a:lnTo>
                <a:lnTo>
                  <a:pt x="743" y="1448"/>
                </a:lnTo>
                <a:lnTo>
                  <a:pt x="761" y="1411"/>
                </a:lnTo>
                <a:lnTo>
                  <a:pt x="777" y="1372"/>
                </a:lnTo>
                <a:lnTo>
                  <a:pt x="791" y="1330"/>
                </a:lnTo>
                <a:lnTo>
                  <a:pt x="801" y="1285"/>
                </a:lnTo>
                <a:lnTo>
                  <a:pt x="809" y="1238"/>
                </a:lnTo>
                <a:lnTo>
                  <a:pt x="814" y="1186"/>
                </a:lnTo>
                <a:lnTo>
                  <a:pt x="815" y="1132"/>
                </a:lnTo>
                <a:lnTo>
                  <a:pt x="815" y="1113"/>
                </a:lnTo>
                <a:lnTo>
                  <a:pt x="821" y="1033"/>
                </a:lnTo>
                <a:lnTo>
                  <a:pt x="830" y="957"/>
                </a:lnTo>
                <a:lnTo>
                  <a:pt x="845" y="882"/>
                </a:lnTo>
                <a:lnTo>
                  <a:pt x="867" y="809"/>
                </a:lnTo>
                <a:lnTo>
                  <a:pt x="892" y="740"/>
                </a:lnTo>
                <a:lnTo>
                  <a:pt x="922" y="674"/>
                </a:lnTo>
                <a:lnTo>
                  <a:pt x="957" y="611"/>
                </a:lnTo>
                <a:lnTo>
                  <a:pt x="996" y="551"/>
                </a:lnTo>
                <a:lnTo>
                  <a:pt x="1038" y="495"/>
                </a:lnTo>
                <a:lnTo>
                  <a:pt x="1086" y="443"/>
                </a:lnTo>
                <a:lnTo>
                  <a:pt x="1136" y="396"/>
                </a:lnTo>
                <a:lnTo>
                  <a:pt x="1189" y="353"/>
                </a:lnTo>
                <a:lnTo>
                  <a:pt x="1245" y="315"/>
                </a:lnTo>
                <a:lnTo>
                  <a:pt x="1306" y="283"/>
                </a:lnTo>
                <a:lnTo>
                  <a:pt x="1367" y="255"/>
                </a:lnTo>
                <a:lnTo>
                  <a:pt x="1431" y="233"/>
                </a:lnTo>
                <a:lnTo>
                  <a:pt x="1428" y="213"/>
                </a:lnTo>
                <a:lnTo>
                  <a:pt x="1427" y="194"/>
                </a:lnTo>
                <a:lnTo>
                  <a:pt x="1429" y="163"/>
                </a:lnTo>
                <a:lnTo>
                  <a:pt x="1438" y="133"/>
                </a:lnTo>
                <a:lnTo>
                  <a:pt x="1450" y="105"/>
                </a:lnTo>
                <a:lnTo>
                  <a:pt x="1466" y="79"/>
                </a:lnTo>
                <a:lnTo>
                  <a:pt x="1487" y="56"/>
                </a:lnTo>
                <a:lnTo>
                  <a:pt x="1511" y="37"/>
                </a:lnTo>
                <a:lnTo>
                  <a:pt x="1538" y="21"/>
                </a:lnTo>
                <a:lnTo>
                  <a:pt x="1566" y="10"/>
                </a:lnTo>
                <a:lnTo>
                  <a:pt x="1598" y="2"/>
                </a:lnTo>
                <a:lnTo>
                  <a:pt x="1631"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nvGrpSpPr>
          <p:cNvPr id="44" name="Group 134"/>
          <p:cNvGrpSpPr>
            <a:grpSpLocks noChangeAspect="1"/>
          </p:cNvGrpSpPr>
          <p:nvPr/>
        </p:nvGrpSpPr>
        <p:grpSpPr bwMode="auto">
          <a:xfrm>
            <a:off x="12309821" y="7043511"/>
            <a:ext cx="433904" cy="378600"/>
            <a:chOff x="196" y="4139"/>
            <a:chExt cx="408" cy="356"/>
          </a:xfrm>
          <a:solidFill>
            <a:schemeClr val="bg1"/>
          </a:solidFill>
        </p:grpSpPr>
        <p:sp>
          <p:nvSpPr>
            <p:cNvPr id="45" name="Freeform 136"/>
            <p:cNvSpPr>
              <a:spLocks/>
            </p:cNvSpPr>
            <p:nvPr/>
          </p:nvSpPr>
          <p:spPr bwMode="auto">
            <a:xfrm>
              <a:off x="298" y="4139"/>
              <a:ext cx="204" cy="50"/>
            </a:xfrm>
            <a:custGeom>
              <a:avLst/>
              <a:gdLst>
                <a:gd name="T0" fmla="*/ 0 w 1631"/>
                <a:gd name="T1" fmla="*/ 0 h 407"/>
                <a:gd name="T2" fmla="*/ 791 w 1631"/>
                <a:gd name="T3" fmla="*/ 0 h 407"/>
                <a:gd name="T4" fmla="*/ 1631 w 1631"/>
                <a:gd name="T5" fmla="*/ 0 h 407"/>
                <a:gd name="T6" fmla="*/ 1631 w 1631"/>
                <a:gd name="T7" fmla="*/ 407 h 407"/>
                <a:gd name="T8" fmla="*/ 0 w 1631"/>
                <a:gd name="T9" fmla="*/ 407 h 407"/>
                <a:gd name="T10" fmla="*/ 0 w 1631"/>
                <a:gd name="T11" fmla="*/ 0 h 407"/>
              </a:gdLst>
              <a:ahLst/>
              <a:cxnLst>
                <a:cxn ang="0">
                  <a:pos x="T0" y="T1"/>
                </a:cxn>
                <a:cxn ang="0">
                  <a:pos x="T2" y="T3"/>
                </a:cxn>
                <a:cxn ang="0">
                  <a:pos x="T4" y="T5"/>
                </a:cxn>
                <a:cxn ang="0">
                  <a:pos x="T6" y="T7"/>
                </a:cxn>
                <a:cxn ang="0">
                  <a:pos x="T8" y="T9"/>
                </a:cxn>
                <a:cxn ang="0">
                  <a:pos x="T10" y="T11"/>
                </a:cxn>
              </a:cxnLst>
              <a:rect l="0" t="0" r="r" b="b"/>
              <a:pathLst>
                <a:path w="1631" h="407">
                  <a:moveTo>
                    <a:pt x="0" y="0"/>
                  </a:moveTo>
                  <a:lnTo>
                    <a:pt x="791" y="0"/>
                  </a:lnTo>
                  <a:lnTo>
                    <a:pt x="1631" y="0"/>
                  </a:lnTo>
                  <a:lnTo>
                    <a:pt x="1631" y="407"/>
                  </a:lnTo>
                  <a:lnTo>
                    <a:pt x="0" y="40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6" name="Freeform 137"/>
            <p:cNvSpPr>
              <a:spLocks noEditPoints="1"/>
            </p:cNvSpPr>
            <p:nvPr/>
          </p:nvSpPr>
          <p:spPr bwMode="auto">
            <a:xfrm>
              <a:off x="196" y="4215"/>
              <a:ext cx="408" cy="280"/>
            </a:xfrm>
            <a:custGeom>
              <a:avLst/>
              <a:gdLst>
                <a:gd name="T0" fmla="*/ 1019 w 3261"/>
                <a:gd name="T1" fmla="*/ 2037 h 2241"/>
                <a:gd name="T2" fmla="*/ 2242 w 3261"/>
                <a:gd name="T3" fmla="*/ 1019 h 2241"/>
                <a:gd name="T4" fmla="*/ 407 w 3261"/>
                <a:gd name="T5" fmla="*/ 204 h 2241"/>
                <a:gd name="T6" fmla="*/ 343 w 3261"/>
                <a:gd name="T7" fmla="*/ 215 h 2241"/>
                <a:gd name="T8" fmla="*/ 287 w 3261"/>
                <a:gd name="T9" fmla="*/ 244 h 2241"/>
                <a:gd name="T10" fmla="*/ 243 w 3261"/>
                <a:gd name="T11" fmla="*/ 288 h 2241"/>
                <a:gd name="T12" fmla="*/ 214 w 3261"/>
                <a:gd name="T13" fmla="*/ 343 h 2241"/>
                <a:gd name="T14" fmla="*/ 204 w 3261"/>
                <a:gd name="T15" fmla="*/ 407 h 2241"/>
                <a:gd name="T16" fmla="*/ 214 w 3261"/>
                <a:gd name="T17" fmla="*/ 472 h 2241"/>
                <a:gd name="T18" fmla="*/ 243 w 3261"/>
                <a:gd name="T19" fmla="*/ 528 h 2241"/>
                <a:gd name="T20" fmla="*/ 287 w 3261"/>
                <a:gd name="T21" fmla="*/ 572 h 2241"/>
                <a:gd name="T22" fmla="*/ 343 w 3261"/>
                <a:gd name="T23" fmla="*/ 601 h 2241"/>
                <a:gd name="T24" fmla="*/ 407 w 3261"/>
                <a:gd name="T25" fmla="*/ 611 h 2241"/>
                <a:gd name="T26" fmla="*/ 472 w 3261"/>
                <a:gd name="T27" fmla="*/ 601 h 2241"/>
                <a:gd name="T28" fmla="*/ 528 w 3261"/>
                <a:gd name="T29" fmla="*/ 572 h 2241"/>
                <a:gd name="T30" fmla="*/ 572 w 3261"/>
                <a:gd name="T31" fmla="*/ 528 h 2241"/>
                <a:gd name="T32" fmla="*/ 601 w 3261"/>
                <a:gd name="T33" fmla="*/ 472 h 2241"/>
                <a:gd name="T34" fmla="*/ 611 w 3261"/>
                <a:gd name="T35" fmla="*/ 407 h 2241"/>
                <a:gd name="T36" fmla="*/ 601 w 3261"/>
                <a:gd name="T37" fmla="*/ 343 h 2241"/>
                <a:gd name="T38" fmla="*/ 572 w 3261"/>
                <a:gd name="T39" fmla="*/ 288 h 2241"/>
                <a:gd name="T40" fmla="*/ 528 w 3261"/>
                <a:gd name="T41" fmla="*/ 244 h 2241"/>
                <a:gd name="T42" fmla="*/ 472 w 3261"/>
                <a:gd name="T43" fmla="*/ 215 h 2241"/>
                <a:gd name="T44" fmla="*/ 407 w 3261"/>
                <a:gd name="T45" fmla="*/ 204 h 2241"/>
                <a:gd name="T46" fmla="*/ 3057 w 3261"/>
                <a:gd name="T47" fmla="*/ 0 h 2241"/>
                <a:gd name="T48" fmla="*/ 3121 w 3261"/>
                <a:gd name="T49" fmla="*/ 11 h 2241"/>
                <a:gd name="T50" fmla="*/ 3178 w 3261"/>
                <a:gd name="T51" fmla="*/ 40 h 2241"/>
                <a:gd name="T52" fmla="*/ 3222 w 3261"/>
                <a:gd name="T53" fmla="*/ 84 h 2241"/>
                <a:gd name="T54" fmla="*/ 3251 w 3261"/>
                <a:gd name="T55" fmla="*/ 139 h 2241"/>
                <a:gd name="T56" fmla="*/ 3261 w 3261"/>
                <a:gd name="T57" fmla="*/ 204 h 2241"/>
                <a:gd name="T58" fmla="*/ 3259 w 3261"/>
                <a:gd name="T59" fmla="*/ 1256 h 2241"/>
                <a:gd name="T60" fmla="*/ 3238 w 3261"/>
                <a:gd name="T61" fmla="*/ 1316 h 2241"/>
                <a:gd name="T62" fmla="*/ 3202 w 3261"/>
                <a:gd name="T63" fmla="*/ 1366 h 2241"/>
                <a:gd name="T64" fmla="*/ 3150 w 3261"/>
                <a:gd name="T65" fmla="*/ 1403 h 2241"/>
                <a:gd name="T66" fmla="*/ 3090 w 3261"/>
                <a:gd name="T67" fmla="*/ 1423 h 2241"/>
                <a:gd name="T68" fmla="*/ 2446 w 3261"/>
                <a:gd name="T69" fmla="*/ 1426 h 2241"/>
                <a:gd name="T70" fmla="*/ 815 w 3261"/>
                <a:gd name="T71" fmla="*/ 2241 h 2241"/>
                <a:gd name="T72" fmla="*/ 204 w 3261"/>
                <a:gd name="T73" fmla="*/ 1426 h 2241"/>
                <a:gd name="T74" fmla="*/ 140 w 3261"/>
                <a:gd name="T75" fmla="*/ 1415 h 2241"/>
                <a:gd name="T76" fmla="*/ 83 w 3261"/>
                <a:gd name="T77" fmla="*/ 1387 h 2241"/>
                <a:gd name="T78" fmla="*/ 39 w 3261"/>
                <a:gd name="T79" fmla="*/ 1342 h 2241"/>
                <a:gd name="T80" fmla="*/ 10 w 3261"/>
                <a:gd name="T81" fmla="*/ 1287 h 2241"/>
                <a:gd name="T82" fmla="*/ 0 w 3261"/>
                <a:gd name="T83" fmla="*/ 1223 h 2241"/>
                <a:gd name="T84" fmla="*/ 3 w 3261"/>
                <a:gd name="T85" fmla="*/ 171 h 2241"/>
                <a:gd name="T86" fmla="*/ 23 w 3261"/>
                <a:gd name="T87" fmla="*/ 110 h 2241"/>
                <a:gd name="T88" fmla="*/ 60 w 3261"/>
                <a:gd name="T89" fmla="*/ 60 h 2241"/>
                <a:gd name="T90" fmla="*/ 110 w 3261"/>
                <a:gd name="T91" fmla="*/ 23 h 2241"/>
                <a:gd name="T92" fmla="*/ 171 w 3261"/>
                <a:gd name="T93" fmla="*/ 3 h 2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61" h="2241">
                  <a:moveTo>
                    <a:pt x="1019" y="1019"/>
                  </a:moveTo>
                  <a:lnTo>
                    <a:pt x="1019" y="2037"/>
                  </a:lnTo>
                  <a:lnTo>
                    <a:pt x="2242" y="2037"/>
                  </a:lnTo>
                  <a:lnTo>
                    <a:pt x="2242" y="1019"/>
                  </a:lnTo>
                  <a:lnTo>
                    <a:pt x="1019" y="1019"/>
                  </a:lnTo>
                  <a:close/>
                  <a:moveTo>
                    <a:pt x="407" y="204"/>
                  </a:moveTo>
                  <a:lnTo>
                    <a:pt x="374" y="207"/>
                  </a:lnTo>
                  <a:lnTo>
                    <a:pt x="343" y="215"/>
                  </a:lnTo>
                  <a:lnTo>
                    <a:pt x="314" y="227"/>
                  </a:lnTo>
                  <a:lnTo>
                    <a:pt x="287" y="244"/>
                  </a:lnTo>
                  <a:lnTo>
                    <a:pt x="264" y="264"/>
                  </a:lnTo>
                  <a:lnTo>
                    <a:pt x="243" y="288"/>
                  </a:lnTo>
                  <a:lnTo>
                    <a:pt x="227" y="314"/>
                  </a:lnTo>
                  <a:lnTo>
                    <a:pt x="214" y="343"/>
                  </a:lnTo>
                  <a:lnTo>
                    <a:pt x="207" y="375"/>
                  </a:lnTo>
                  <a:lnTo>
                    <a:pt x="204" y="407"/>
                  </a:lnTo>
                  <a:lnTo>
                    <a:pt x="207" y="440"/>
                  </a:lnTo>
                  <a:lnTo>
                    <a:pt x="214" y="472"/>
                  </a:lnTo>
                  <a:lnTo>
                    <a:pt x="227" y="501"/>
                  </a:lnTo>
                  <a:lnTo>
                    <a:pt x="243" y="528"/>
                  </a:lnTo>
                  <a:lnTo>
                    <a:pt x="264" y="552"/>
                  </a:lnTo>
                  <a:lnTo>
                    <a:pt x="287" y="572"/>
                  </a:lnTo>
                  <a:lnTo>
                    <a:pt x="314" y="589"/>
                  </a:lnTo>
                  <a:lnTo>
                    <a:pt x="343" y="601"/>
                  </a:lnTo>
                  <a:lnTo>
                    <a:pt x="374" y="609"/>
                  </a:lnTo>
                  <a:lnTo>
                    <a:pt x="407" y="611"/>
                  </a:lnTo>
                  <a:lnTo>
                    <a:pt x="441" y="609"/>
                  </a:lnTo>
                  <a:lnTo>
                    <a:pt x="472" y="601"/>
                  </a:lnTo>
                  <a:lnTo>
                    <a:pt x="501" y="589"/>
                  </a:lnTo>
                  <a:lnTo>
                    <a:pt x="528" y="572"/>
                  </a:lnTo>
                  <a:lnTo>
                    <a:pt x="552" y="552"/>
                  </a:lnTo>
                  <a:lnTo>
                    <a:pt x="572" y="528"/>
                  </a:lnTo>
                  <a:lnTo>
                    <a:pt x="589" y="501"/>
                  </a:lnTo>
                  <a:lnTo>
                    <a:pt x="601" y="472"/>
                  </a:lnTo>
                  <a:lnTo>
                    <a:pt x="609" y="440"/>
                  </a:lnTo>
                  <a:lnTo>
                    <a:pt x="611" y="407"/>
                  </a:lnTo>
                  <a:lnTo>
                    <a:pt x="609" y="375"/>
                  </a:lnTo>
                  <a:lnTo>
                    <a:pt x="601" y="343"/>
                  </a:lnTo>
                  <a:lnTo>
                    <a:pt x="589" y="314"/>
                  </a:lnTo>
                  <a:lnTo>
                    <a:pt x="572" y="288"/>
                  </a:lnTo>
                  <a:lnTo>
                    <a:pt x="552" y="264"/>
                  </a:lnTo>
                  <a:lnTo>
                    <a:pt x="528" y="244"/>
                  </a:lnTo>
                  <a:lnTo>
                    <a:pt x="501" y="227"/>
                  </a:lnTo>
                  <a:lnTo>
                    <a:pt x="472" y="215"/>
                  </a:lnTo>
                  <a:lnTo>
                    <a:pt x="441" y="207"/>
                  </a:lnTo>
                  <a:lnTo>
                    <a:pt x="407" y="204"/>
                  </a:lnTo>
                  <a:close/>
                  <a:moveTo>
                    <a:pt x="204" y="0"/>
                  </a:moveTo>
                  <a:lnTo>
                    <a:pt x="3057" y="0"/>
                  </a:lnTo>
                  <a:lnTo>
                    <a:pt x="3090" y="3"/>
                  </a:lnTo>
                  <a:lnTo>
                    <a:pt x="3121" y="11"/>
                  </a:lnTo>
                  <a:lnTo>
                    <a:pt x="3150" y="23"/>
                  </a:lnTo>
                  <a:lnTo>
                    <a:pt x="3178" y="40"/>
                  </a:lnTo>
                  <a:lnTo>
                    <a:pt x="3202" y="60"/>
                  </a:lnTo>
                  <a:lnTo>
                    <a:pt x="3222" y="84"/>
                  </a:lnTo>
                  <a:lnTo>
                    <a:pt x="3238" y="110"/>
                  </a:lnTo>
                  <a:lnTo>
                    <a:pt x="3251" y="139"/>
                  </a:lnTo>
                  <a:lnTo>
                    <a:pt x="3259" y="171"/>
                  </a:lnTo>
                  <a:lnTo>
                    <a:pt x="3261" y="204"/>
                  </a:lnTo>
                  <a:lnTo>
                    <a:pt x="3261" y="1223"/>
                  </a:lnTo>
                  <a:lnTo>
                    <a:pt x="3259" y="1256"/>
                  </a:lnTo>
                  <a:lnTo>
                    <a:pt x="3251" y="1287"/>
                  </a:lnTo>
                  <a:lnTo>
                    <a:pt x="3238" y="1316"/>
                  </a:lnTo>
                  <a:lnTo>
                    <a:pt x="3222" y="1342"/>
                  </a:lnTo>
                  <a:lnTo>
                    <a:pt x="3202" y="1366"/>
                  </a:lnTo>
                  <a:lnTo>
                    <a:pt x="3178" y="1387"/>
                  </a:lnTo>
                  <a:lnTo>
                    <a:pt x="3150" y="1403"/>
                  </a:lnTo>
                  <a:lnTo>
                    <a:pt x="3121" y="1415"/>
                  </a:lnTo>
                  <a:lnTo>
                    <a:pt x="3090" y="1423"/>
                  </a:lnTo>
                  <a:lnTo>
                    <a:pt x="3057" y="1426"/>
                  </a:lnTo>
                  <a:lnTo>
                    <a:pt x="2446" y="1426"/>
                  </a:lnTo>
                  <a:lnTo>
                    <a:pt x="2446" y="2241"/>
                  </a:lnTo>
                  <a:lnTo>
                    <a:pt x="815" y="2241"/>
                  </a:lnTo>
                  <a:lnTo>
                    <a:pt x="815" y="1426"/>
                  </a:lnTo>
                  <a:lnTo>
                    <a:pt x="204" y="1426"/>
                  </a:lnTo>
                  <a:lnTo>
                    <a:pt x="171" y="1423"/>
                  </a:lnTo>
                  <a:lnTo>
                    <a:pt x="140" y="1415"/>
                  </a:lnTo>
                  <a:lnTo>
                    <a:pt x="110" y="1403"/>
                  </a:lnTo>
                  <a:lnTo>
                    <a:pt x="83" y="1387"/>
                  </a:lnTo>
                  <a:lnTo>
                    <a:pt x="60" y="1366"/>
                  </a:lnTo>
                  <a:lnTo>
                    <a:pt x="39" y="1342"/>
                  </a:lnTo>
                  <a:lnTo>
                    <a:pt x="23" y="1316"/>
                  </a:lnTo>
                  <a:lnTo>
                    <a:pt x="10" y="1287"/>
                  </a:lnTo>
                  <a:lnTo>
                    <a:pt x="3" y="1256"/>
                  </a:lnTo>
                  <a:lnTo>
                    <a:pt x="0" y="1223"/>
                  </a:lnTo>
                  <a:lnTo>
                    <a:pt x="0" y="204"/>
                  </a:lnTo>
                  <a:lnTo>
                    <a:pt x="3" y="171"/>
                  </a:lnTo>
                  <a:lnTo>
                    <a:pt x="10" y="139"/>
                  </a:lnTo>
                  <a:lnTo>
                    <a:pt x="23" y="110"/>
                  </a:lnTo>
                  <a:lnTo>
                    <a:pt x="39" y="84"/>
                  </a:lnTo>
                  <a:lnTo>
                    <a:pt x="60" y="60"/>
                  </a:lnTo>
                  <a:lnTo>
                    <a:pt x="83" y="40"/>
                  </a:lnTo>
                  <a:lnTo>
                    <a:pt x="110" y="23"/>
                  </a:lnTo>
                  <a:lnTo>
                    <a:pt x="140" y="11"/>
                  </a:lnTo>
                  <a:lnTo>
                    <a:pt x="171"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4" name="Picture Placeholder 3"/>
          <p:cNvSpPr>
            <a:spLocks noGrp="1"/>
          </p:cNvSpPr>
          <p:nvPr>
            <p:ph type="pic" sz="quarter" idx="10"/>
          </p:nvPr>
        </p:nvSpPr>
        <p:spPr/>
      </p:sp>
    </p:spTree>
    <p:extLst>
      <p:ext uri="{BB962C8B-B14F-4D97-AF65-F5344CB8AC3E}">
        <p14:creationId xmlns:p14="http://schemas.microsoft.com/office/powerpoint/2010/main" val="36672119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1000" fill="hold"/>
                                        <p:tgtEl>
                                          <p:spTgt spid="17"/>
                                        </p:tgtEl>
                                        <p:attrNameLst>
                                          <p:attrName>ppt_x</p:attrName>
                                        </p:attrNameLst>
                                      </p:cBhvr>
                                      <p:tavLst>
                                        <p:tav tm="0">
                                          <p:val>
                                            <p:strVal val="1+#ppt_w/2"/>
                                          </p:val>
                                        </p:tav>
                                        <p:tav tm="100000">
                                          <p:val>
                                            <p:strVal val="#ppt_x"/>
                                          </p:val>
                                        </p:tav>
                                      </p:tavLst>
                                    </p:anim>
                                    <p:anim calcmode="lin" valueType="num">
                                      <p:cBhvr additive="base">
                                        <p:cTn id="8" dur="1000" fill="hold"/>
                                        <p:tgtEl>
                                          <p:spTgt spid="17"/>
                                        </p:tgtEl>
                                        <p:attrNameLst>
                                          <p:attrName>ppt_y</p:attrName>
                                        </p:attrNameLst>
                                      </p:cBhvr>
                                      <p:tavLst>
                                        <p:tav tm="0">
                                          <p:val>
                                            <p:strVal val="#ppt_y"/>
                                          </p:val>
                                        </p:tav>
                                        <p:tav tm="100000">
                                          <p:val>
                                            <p:strVal val="#ppt_y"/>
                                          </p:val>
                                        </p:tav>
                                      </p:tavLst>
                                    </p:anim>
                                  </p:childTnLst>
                                </p:cTn>
                              </p:par>
                              <p:par>
                                <p:cTn id="9" presetID="2" presetClass="entr" presetSubtype="4" decel="100000"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ppt_x"/>
                                          </p:val>
                                        </p:tav>
                                        <p:tav tm="100000">
                                          <p:val>
                                            <p:strVal val="#ppt_x"/>
                                          </p:val>
                                        </p:tav>
                                      </p:tavLst>
                                    </p:anim>
                                    <p:anim calcmode="lin" valueType="num">
                                      <p:cBhvr additive="base">
                                        <p:cTn id="12" dur="10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500"/>
                                        <p:tgtEl>
                                          <p:spTgt spid="4"/>
                                        </p:tgtEl>
                                      </p:cBhvr>
                                    </p:animEffect>
                                  </p:childTnLst>
                                </p:cTn>
                              </p:par>
                            </p:childTnLst>
                          </p:cTn>
                        </p:par>
                        <p:par>
                          <p:cTn id="17" fill="hold">
                            <p:stCondLst>
                              <p:cond delay="1500"/>
                            </p:stCondLst>
                            <p:childTnLst>
                              <p:par>
                                <p:cTn id="18" presetID="0" presetClass="entr" presetSubtype="0" fill="hold" grpId="0" nodeType="afterEffect">
                                  <p:stCondLst>
                                    <p:cond delay="0"/>
                                  </p:stCondLst>
                                  <p:iterate type="lt">
                                    <p:tmPct val="5000"/>
                                  </p:iterate>
                                  <p:childTnLst>
                                    <p:set>
                                      <p:cBhvr>
                                        <p:cTn id="19" dur="700" fill="hold">
                                          <p:stCondLst>
                                            <p:cond delay="0"/>
                                          </p:stCondLst>
                                        </p:cTn>
                                        <p:tgtEl>
                                          <p:spTgt spid="14"/>
                                        </p:tgtEl>
                                        <p:attrNameLst>
                                          <p:attrName>style.visibility</p:attrName>
                                        </p:attrNameLst>
                                      </p:cBhvr>
                                      <p:to>
                                        <p:strVal val="visible"/>
                                      </p:to>
                                    </p:set>
                                    <p:anim to="" calcmode="lin" valueType="num">
                                      <p:cBhvr>
                                        <p:cTn id="20" dur="700" fill="hold">
                                          <p:stCondLst>
                                            <p:cond delay="0"/>
                                          </p:stCondLst>
                                        </p:cTn>
                                        <p:tgtEl>
                                          <p:spTgt spid="14"/>
                                        </p:tgtEl>
                                        <p:attrNameLst>
                                          <p:attrName>ppt_x</p:attrName>
                                        </p:attrNameLst>
                                      </p:cBhvr>
                                      <p:tavLst>
                                        <p:tav tm="0" fmla="#ppt_x-#ppt_w*1.2*((1.5-1.5*$)^3-(1.5-1.5*$)^2)">
                                          <p:val>
                                            <p:strVal val="0"/>
                                          </p:val>
                                        </p:tav>
                                        <p:tav tm="100000">
                                          <p:val>
                                            <p:strVal val="1"/>
                                          </p:val>
                                        </p:tav>
                                      </p:tavLst>
                                    </p:anim>
                                    <p:anim to="" calcmode="lin" valueType="num">
                                      <p:cBhvr>
                                        <p:cTn id="21" dur="700" fill="hold">
                                          <p:stCondLst>
                                            <p:cond delay="0"/>
                                          </p:stCondLst>
                                        </p:cTn>
                                        <p:tgtEl>
                                          <p:spTgt spid="14"/>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22" dur="700" fill="hold">
                                          <p:stCondLst>
                                            <p:cond delay="0"/>
                                          </p:stCondLst>
                                        </p:cTn>
                                        <p:tgtEl>
                                          <p:spTgt spid="14"/>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23" fill="hold">
                            <p:stCondLst>
                              <p:cond delay="2970"/>
                            </p:stCondLst>
                            <p:childTnLst>
                              <p:par>
                                <p:cTn id="24" presetID="10" presetClass="entr" presetSubtype="0" fill="hold" grpId="0" nodeType="afterEffect">
                                  <p:stCondLst>
                                    <p:cond delay="0"/>
                                  </p:stCondLst>
                                  <p:childTnLst>
                                    <p:set>
                                      <p:cBhvr>
                                        <p:cTn id="25" dur="1" fill="hold">
                                          <p:stCondLst>
                                            <p:cond delay="0"/>
                                          </p:stCondLst>
                                        </p:cTn>
                                        <p:tgtEl>
                                          <p:spTgt spid="18"/>
                                        </p:tgtEl>
                                        <p:attrNameLst>
                                          <p:attrName>style.visibility</p:attrName>
                                        </p:attrNameLst>
                                      </p:cBhvr>
                                      <p:to>
                                        <p:strVal val="visible"/>
                                      </p:to>
                                    </p:set>
                                    <p:animEffect transition="in" filter="fade">
                                      <p:cBhvr>
                                        <p:cTn id="26" dur="500"/>
                                        <p:tgtEl>
                                          <p:spTgt spid="18"/>
                                        </p:tgtEl>
                                      </p:cBhvr>
                                    </p:animEffect>
                                  </p:childTnLst>
                                </p:cTn>
                              </p:par>
                            </p:childTnLst>
                          </p:cTn>
                        </p:par>
                        <p:par>
                          <p:cTn id="27" fill="hold">
                            <p:stCondLst>
                              <p:cond delay="3470"/>
                            </p:stCondLst>
                            <p:childTnLst>
                              <p:par>
                                <p:cTn id="28" presetID="0" presetClass="entr" presetSubtype="0" fill="hold" grpId="0" nodeType="afterEffect">
                                  <p:stCondLst>
                                    <p:cond delay="0"/>
                                  </p:stCondLst>
                                  <p:childTnLst>
                                    <p:set>
                                      <p:cBhvr>
                                        <p:cTn id="29" dur="1000" fill="hold">
                                          <p:stCondLst>
                                            <p:cond delay="0"/>
                                          </p:stCondLst>
                                        </p:cTn>
                                        <p:tgtEl>
                                          <p:spTgt spid="20"/>
                                        </p:tgtEl>
                                        <p:attrNameLst>
                                          <p:attrName>style.visibility</p:attrName>
                                        </p:attrNameLst>
                                      </p:cBhvr>
                                      <p:to>
                                        <p:strVal val="visible"/>
                                      </p:to>
                                    </p:set>
                                    <p:anim to="" calcmode="lin" valueType="num">
                                      <p:cBhvr>
                                        <p:cTn id="30" dur="1000" fill="hold">
                                          <p:stCondLst>
                                            <p:cond delay="0"/>
                                          </p:stCondLst>
                                        </p:cTn>
                                        <p:tgtEl>
                                          <p:spTgt spid="20"/>
                                        </p:tgtEl>
                                        <p:attrNameLst>
                                          <p:attrName>ppt_x</p:attrName>
                                        </p:attrNameLst>
                                      </p:cBhvr>
                                      <p:tavLst>
                                        <p:tav tm="0" fmla="#ppt_x-#ppt_w*1.2*((1.5-1.5*$)^3-(1.5-1.5*$)^2)">
                                          <p:val>
                                            <p:strVal val="0"/>
                                          </p:val>
                                        </p:tav>
                                        <p:tav tm="100000">
                                          <p:val>
                                            <p:strVal val="1"/>
                                          </p:val>
                                        </p:tav>
                                      </p:tavLst>
                                    </p:anim>
                                    <p:anim to="" calcmode="lin" valueType="num">
                                      <p:cBhvr>
                                        <p:cTn id="31" dur="1000" fill="hold">
                                          <p:stCondLst>
                                            <p:cond delay="0"/>
                                          </p:stCondLst>
                                        </p:cTn>
                                        <p:tgtEl>
                                          <p:spTgt spid="20"/>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32" dur="1000" fill="hold">
                                          <p:stCondLst>
                                            <p:cond delay="0"/>
                                          </p:stCondLst>
                                        </p:cTn>
                                        <p:tgtEl>
                                          <p:spTgt spid="20"/>
                                        </p:tgtEl>
                                        <p:attrNameLst>
                                          <p:attrName>ppt_w</p:attrName>
                                        </p:attrNameLst>
                                      </p:cBhvr>
                                      <p:tavLst>
                                        <p:tav tm="0" fmla="#ppt_w/2*($)^6">
                                          <p:val>
                                            <p:strVal val="0"/>
                                          </p:val>
                                        </p:tav>
                                        <p:tav tm="50000" fmla="#ppt_w-#ppt_w/2*(2-$)^6">
                                          <p:val>
                                            <p:strVal val="1"/>
                                          </p:val>
                                        </p:tav>
                                        <p:tav tm="100000">
                                          <p:val>
                                            <p:strVal val="2"/>
                                          </p:val>
                                        </p:tav>
                                      </p:tavLst>
                                    </p:anim>
                                  </p:childTnLst>
                                </p:cTn>
                              </p:par>
                              <p:par>
                                <p:cTn id="33" presetID="0" presetClass="entr" presetSubtype="0" fill="hold" grpId="0" nodeType="withEffect">
                                  <p:stCondLst>
                                    <p:cond delay="0"/>
                                  </p:stCondLst>
                                  <p:childTnLst>
                                    <p:set>
                                      <p:cBhvr>
                                        <p:cTn id="34" dur="1000" fill="hold">
                                          <p:stCondLst>
                                            <p:cond delay="0"/>
                                          </p:stCondLst>
                                        </p:cTn>
                                        <p:tgtEl>
                                          <p:spTgt spid="42"/>
                                        </p:tgtEl>
                                        <p:attrNameLst>
                                          <p:attrName>style.visibility</p:attrName>
                                        </p:attrNameLst>
                                      </p:cBhvr>
                                      <p:to>
                                        <p:strVal val="visible"/>
                                      </p:to>
                                    </p:set>
                                    <p:anim to="" calcmode="lin" valueType="num">
                                      <p:cBhvr>
                                        <p:cTn id="35" dur="1000" fill="hold">
                                          <p:stCondLst>
                                            <p:cond delay="0"/>
                                          </p:stCondLst>
                                        </p:cTn>
                                        <p:tgtEl>
                                          <p:spTgt spid="42"/>
                                        </p:tgtEl>
                                        <p:attrNameLst>
                                          <p:attrName>ppt_x</p:attrName>
                                        </p:attrNameLst>
                                      </p:cBhvr>
                                      <p:tavLst>
                                        <p:tav tm="0" fmla="#ppt_x-#ppt_w*1.2*((1.5-1.5*$)^3-(1.5-1.5*$)^2)">
                                          <p:val>
                                            <p:strVal val="0"/>
                                          </p:val>
                                        </p:tav>
                                        <p:tav tm="100000">
                                          <p:val>
                                            <p:strVal val="1"/>
                                          </p:val>
                                        </p:tav>
                                      </p:tavLst>
                                    </p:anim>
                                    <p:anim to="" calcmode="lin" valueType="num">
                                      <p:cBhvr>
                                        <p:cTn id="36" dur="1000" fill="hold">
                                          <p:stCondLst>
                                            <p:cond delay="0"/>
                                          </p:stCondLst>
                                        </p:cTn>
                                        <p:tgtEl>
                                          <p:spTgt spid="42"/>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37" dur="1000" fill="hold">
                                          <p:stCondLst>
                                            <p:cond delay="0"/>
                                          </p:stCondLst>
                                        </p:cTn>
                                        <p:tgtEl>
                                          <p:spTgt spid="42"/>
                                        </p:tgtEl>
                                        <p:attrNameLst>
                                          <p:attrName>ppt_w</p:attrName>
                                        </p:attrNameLst>
                                      </p:cBhvr>
                                      <p:tavLst>
                                        <p:tav tm="0" fmla="#ppt_w/2*($)^6">
                                          <p:val>
                                            <p:strVal val="0"/>
                                          </p:val>
                                        </p:tav>
                                        <p:tav tm="50000" fmla="#ppt_w-#ppt_w/2*(2-$)^6">
                                          <p:val>
                                            <p:strVal val="1"/>
                                          </p:val>
                                        </p:tav>
                                        <p:tav tm="100000">
                                          <p:val>
                                            <p:strVal val="2"/>
                                          </p:val>
                                        </p:tav>
                                      </p:tavLst>
                                    </p:anim>
                                  </p:childTnLst>
                                </p:cTn>
                              </p:par>
                              <p:par>
                                <p:cTn id="38" presetID="2" presetClass="entr" presetSubtype="2" decel="100000" fill="hold" grpId="0" nodeType="withEffect">
                                  <p:stCondLst>
                                    <p:cond delay="0"/>
                                  </p:stCondLst>
                                  <p:childTnLst>
                                    <p:set>
                                      <p:cBhvr>
                                        <p:cTn id="39" dur="1" fill="hold">
                                          <p:stCondLst>
                                            <p:cond delay="0"/>
                                          </p:stCondLst>
                                        </p:cTn>
                                        <p:tgtEl>
                                          <p:spTgt spid="22"/>
                                        </p:tgtEl>
                                        <p:attrNameLst>
                                          <p:attrName>style.visibility</p:attrName>
                                        </p:attrNameLst>
                                      </p:cBhvr>
                                      <p:to>
                                        <p:strVal val="visible"/>
                                      </p:to>
                                    </p:set>
                                    <p:anim calcmode="lin" valueType="num">
                                      <p:cBhvr additive="base">
                                        <p:cTn id="40" dur="1000" fill="hold"/>
                                        <p:tgtEl>
                                          <p:spTgt spid="22"/>
                                        </p:tgtEl>
                                        <p:attrNameLst>
                                          <p:attrName>ppt_x</p:attrName>
                                        </p:attrNameLst>
                                      </p:cBhvr>
                                      <p:tavLst>
                                        <p:tav tm="0">
                                          <p:val>
                                            <p:strVal val="1+#ppt_w/2"/>
                                          </p:val>
                                        </p:tav>
                                        <p:tav tm="100000">
                                          <p:val>
                                            <p:strVal val="#ppt_x"/>
                                          </p:val>
                                        </p:tav>
                                      </p:tavLst>
                                    </p:anim>
                                    <p:anim calcmode="lin" valueType="num">
                                      <p:cBhvr additive="base">
                                        <p:cTn id="41" dur="1000" fill="hold"/>
                                        <p:tgtEl>
                                          <p:spTgt spid="22"/>
                                        </p:tgtEl>
                                        <p:attrNameLst>
                                          <p:attrName>ppt_y</p:attrName>
                                        </p:attrNameLst>
                                      </p:cBhvr>
                                      <p:tavLst>
                                        <p:tav tm="0">
                                          <p:val>
                                            <p:strVal val="#ppt_y"/>
                                          </p:val>
                                        </p:tav>
                                        <p:tav tm="100000">
                                          <p:val>
                                            <p:strVal val="#ppt_y"/>
                                          </p:val>
                                        </p:tav>
                                      </p:tavLst>
                                    </p:anim>
                                  </p:childTnLst>
                                </p:cTn>
                              </p:par>
                            </p:childTnLst>
                          </p:cTn>
                        </p:par>
                        <p:par>
                          <p:cTn id="42" fill="hold">
                            <p:stCondLst>
                              <p:cond delay="4470"/>
                            </p:stCondLst>
                            <p:childTnLst>
                              <p:par>
                                <p:cTn id="43" presetID="0" presetClass="entr" presetSubtype="0" fill="hold" grpId="0" nodeType="afterEffect">
                                  <p:stCondLst>
                                    <p:cond delay="0"/>
                                  </p:stCondLst>
                                  <p:childTnLst>
                                    <p:set>
                                      <p:cBhvr>
                                        <p:cTn id="44" dur="1000" fill="hold">
                                          <p:stCondLst>
                                            <p:cond delay="0"/>
                                          </p:stCondLst>
                                        </p:cTn>
                                        <p:tgtEl>
                                          <p:spTgt spid="28"/>
                                        </p:tgtEl>
                                        <p:attrNameLst>
                                          <p:attrName>style.visibility</p:attrName>
                                        </p:attrNameLst>
                                      </p:cBhvr>
                                      <p:to>
                                        <p:strVal val="visible"/>
                                      </p:to>
                                    </p:set>
                                    <p:anim to="" calcmode="lin" valueType="num">
                                      <p:cBhvr>
                                        <p:cTn id="45" dur="1000" fill="hold">
                                          <p:stCondLst>
                                            <p:cond delay="0"/>
                                          </p:stCondLst>
                                        </p:cTn>
                                        <p:tgtEl>
                                          <p:spTgt spid="28"/>
                                        </p:tgtEl>
                                        <p:attrNameLst>
                                          <p:attrName>ppt_x</p:attrName>
                                        </p:attrNameLst>
                                      </p:cBhvr>
                                      <p:tavLst>
                                        <p:tav tm="0" fmla="#ppt_x-#ppt_w*1.2*((1.5-1.5*$)^3-(1.5-1.5*$)^2)">
                                          <p:val>
                                            <p:strVal val="0"/>
                                          </p:val>
                                        </p:tav>
                                        <p:tav tm="100000">
                                          <p:val>
                                            <p:strVal val="1"/>
                                          </p:val>
                                        </p:tav>
                                      </p:tavLst>
                                    </p:anim>
                                    <p:anim to="" calcmode="lin" valueType="num">
                                      <p:cBhvr>
                                        <p:cTn id="46" dur="1000" fill="hold">
                                          <p:stCondLst>
                                            <p:cond delay="0"/>
                                          </p:stCondLst>
                                        </p:cTn>
                                        <p:tgtEl>
                                          <p:spTgt spid="28"/>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47" dur="1000" fill="hold">
                                          <p:stCondLst>
                                            <p:cond delay="0"/>
                                          </p:stCondLst>
                                        </p:cTn>
                                        <p:tgtEl>
                                          <p:spTgt spid="28"/>
                                        </p:tgtEl>
                                        <p:attrNameLst>
                                          <p:attrName>ppt_w</p:attrName>
                                        </p:attrNameLst>
                                      </p:cBhvr>
                                      <p:tavLst>
                                        <p:tav tm="0" fmla="#ppt_w/2*($)^6">
                                          <p:val>
                                            <p:strVal val="0"/>
                                          </p:val>
                                        </p:tav>
                                        <p:tav tm="50000" fmla="#ppt_w-#ppt_w/2*(2-$)^6">
                                          <p:val>
                                            <p:strVal val="1"/>
                                          </p:val>
                                        </p:tav>
                                        <p:tav tm="100000">
                                          <p:val>
                                            <p:strVal val="2"/>
                                          </p:val>
                                        </p:tav>
                                      </p:tavLst>
                                    </p:anim>
                                  </p:childTnLst>
                                </p:cTn>
                              </p:par>
                              <p:par>
                                <p:cTn id="48" presetID="0" presetClass="entr" presetSubtype="0" fill="hold" grpId="0" nodeType="withEffect">
                                  <p:stCondLst>
                                    <p:cond delay="0"/>
                                  </p:stCondLst>
                                  <p:childTnLst>
                                    <p:set>
                                      <p:cBhvr>
                                        <p:cTn id="49" dur="1000" fill="hold">
                                          <p:stCondLst>
                                            <p:cond delay="0"/>
                                          </p:stCondLst>
                                        </p:cTn>
                                        <p:tgtEl>
                                          <p:spTgt spid="43"/>
                                        </p:tgtEl>
                                        <p:attrNameLst>
                                          <p:attrName>style.visibility</p:attrName>
                                        </p:attrNameLst>
                                      </p:cBhvr>
                                      <p:to>
                                        <p:strVal val="visible"/>
                                      </p:to>
                                    </p:set>
                                    <p:anim to="" calcmode="lin" valueType="num">
                                      <p:cBhvr>
                                        <p:cTn id="50" dur="1000" fill="hold">
                                          <p:stCondLst>
                                            <p:cond delay="0"/>
                                          </p:stCondLst>
                                        </p:cTn>
                                        <p:tgtEl>
                                          <p:spTgt spid="43"/>
                                        </p:tgtEl>
                                        <p:attrNameLst>
                                          <p:attrName>ppt_x</p:attrName>
                                        </p:attrNameLst>
                                      </p:cBhvr>
                                      <p:tavLst>
                                        <p:tav tm="0" fmla="#ppt_x-#ppt_w*1.2*((1.5-1.5*$)^3-(1.5-1.5*$)^2)">
                                          <p:val>
                                            <p:strVal val="0"/>
                                          </p:val>
                                        </p:tav>
                                        <p:tav tm="100000">
                                          <p:val>
                                            <p:strVal val="1"/>
                                          </p:val>
                                        </p:tav>
                                      </p:tavLst>
                                    </p:anim>
                                    <p:anim to="" calcmode="lin" valueType="num">
                                      <p:cBhvr>
                                        <p:cTn id="51" dur="1000" fill="hold">
                                          <p:stCondLst>
                                            <p:cond delay="0"/>
                                          </p:stCondLst>
                                        </p:cTn>
                                        <p:tgtEl>
                                          <p:spTgt spid="43"/>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52" dur="1000" fill="hold">
                                          <p:stCondLst>
                                            <p:cond delay="0"/>
                                          </p:stCondLst>
                                        </p:cTn>
                                        <p:tgtEl>
                                          <p:spTgt spid="43"/>
                                        </p:tgtEl>
                                        <p:attrNameLst>
                                          <p:attrName>ppt_w</p:attrName>
                                        </p:attrNameLst>
                                      </p:cBhvr>
                                      <p:tavLst>
                                        <p:tav tm="0" fmla="#ppt_w/2*($)^6">
                                          <p:val>
                                            <p:strVal val="0"/>
                                          </p:val>
                                        </p:tav>
                                        <p:tav tm="50000" fmla="#ppt_w-#ppt_w/2*(2-$)^6">
                                          <p:val>
                                            <p:strVal val="1"/>
                                          </p:val>
                                        </p:tav>
                                        <p:tav tm="100000">
                                          <p:val>
                                            <p:strVal val="2"/>
                                          </p:val>
                                        </p:tav>
                                      </p:tavLst>
                                    </p:anim>
                                  </p:childTnLst>
                                </p:cTn>
                              </p:par>
                              <p:par>
                                <p:cTn id="53" presetID="2" presetClass="entr" presetSubtype="2" decel="100000" fill="hold" grpId="0" nodeType="withEffect">
                                  <p:stCondLst>
                                    <p:cond delay="0"/>
                                  </p:stCondLst>
                                  <p:childTnLst>
                                    <p:set>
                                      <p:cBhvr>
                                        <p:cTn id="54" dur="1" fill="hold">
                                          <p:stCondLst>
                                            <p:cond delay="0"/>
                                          </p:stCondLst>
                                        </p:cTn>
                                        <p:tgtEl>
                                          <p:spTgt spid="27"/>
                                        </p:tgtEl>
                                        <p:attrNameLst>
                                          <p:attrName>style.visibility</p:attrName>
                                        </p:attrNameLst>
                                      </p:cBhvr>
                                      <p:to>
                                        <p:strVal val="visible"/>
                                      </p:to>
                                    </p:set>
                                    <p:anim calcmode="lin" valueType="num">
                                      <p:cBhvr additive="base">
                                        <p:cTn id="55" dur="1000" fill="hold"/>
                                        <p:tgtEl>
                                          <p:spTgt spid="27"/>
                                        </p:tgtEl>
                                        <p:attrNameLst>
                                          <p:attrName>ppt_x</p:attrName>
                                        </p:attrNameLst>
                                      </p:cBhvr>
                                      <p:tavLst>
                                        <p:tav tm="0">
                                          <p:val>
                                            <p:strVal val="1+#ppt_w/2"/>
                                          </p:val>
                                        </p:tav>
                                        <p:tav tm="100000">
                                          <p:val>
                                            <p:strVal val="#ppt_x"/>
                                          </p:val>
                                        </p:tav>
                                      </p:tavLst>
                                    </p:anim>
                                    <p:anim calcmode="lin" valueType="num">
                                      <p:cBhvr additive="base">
                                        <p:cTn id="56" dur="1000" fill="hold"/>
                                        <p:tgtEl>
                                          <p:spTgt spid="27"/>
                                        </p:tgtEl>
                                        <p:attrNameLst>
                                          <p:attrName>ppt_y</p:attrName>
                                        </p:attrNameLst>
                                      </p:cBhvr>
                                      <p:tavLst>
                                        <p:tav tm="0">
                                          <p:val>
                                            <p:strVal val="#ppt_y"/>
                                          </p:val>
                                        </p:tav>
                                        <p:tav tm="100000">
                                          <p:val>
                                            <p:strVal val="#ppt_y"/>
                                          </p:val>
                                        </p:tav>
                                      </p:tavLst>
                                    </p:anim>
                                  </p:childTnLst>
                                </p:cTn>
                              </p:par>
                            </p:childTnLst>
                          </p:cTn>
                        </p:par>
                        <p:par>
                          <p:cTn id="57" fill="hold">
                            <p:stCondLst>
                              <p:cond delay="5470"/>
                            </p:stCondLst>
                            <p:childTnLst>
                              <p:par>
                                <p:cTn id="58" presetID="0" presetClass="entr" presetSubtype="0" fill="hold" grpId="0" nodeType="afterEffect">
                                  <p:stCondLst>
                                    <p:cond delay="0"/>
                                  </p:stCondLst>
                                  <p:childTnLst>
                                    <p:set>
                                      <p:cBhvr>
                                        <p:cTn id="59" dur="1000" fill="hold">
                                          <p:stCondLst>
                                            <p:cond delay="0"/>
                                          </p:stCondLst>
                                        </p:cTn>
                                        <p:tgtEl>
                                          <p:spTgt spid="33"/>
                                        </p:tgtEl>
                                        <p:attrNameLst>
                                          <p:attrName>style.visibility</p:attrName>
                                        </p:attrNameLst>
                                      </p:cBhvr>
                                      <p:to>
                                        <p:strVal val="visible"/>
                                      </p:to>
                                    </p:set>
                                    <p:anim to="" calcmode="lin" valueType="num">
                                      <p:cBhvr>
                                        <p:cTn id="60" dur="1000" fill="hold">
                                          <p:stCondLst>
                                            <p:cond delay="0"/>
                                          </p:stCondLst>
                                        </p:cTn>
                                        <p:tgtEl>
                                          <p:spTgt spid="33"/>
                                        </p:tgtEl>
                                        <p:attrNameLst>
                                          <p:attrName>ppt_x</p:attrName>
                                        </p:attrNameLst>
                                      </p:cBhvr>
                                      <p:tavLst>
                                        <p:tav tm="0" fmla="#ppt_x-#ppt_w*1.2*((1.5-1.5*$)^3-(1.5-1.5*$)^2)">
                                          <p:val>
                                            <p:strVal val="0"/>
                                          </p:val>
                                        </p:tav>
                                        <p:tav tm="100000">
                                          <p:val>
                                            <p:strVal val="1"/>
                                          </p:val>
                                        </p:tav>
                                      </p:tavLst>
                                    </p:anim>
                                    <p:anim to="" calcmode="lin" valueType="num">
                                      <p:cBhvr>
                                        <p:cTn id="61" dur="1000" fill="hold">
                                          <p:stCondLst>
                                            <p:cond delay="0"/>
                                          </p:stCondLst>
                                        </p:cTn>
                                        <p:tgtEl>
                                          <p:spTgt spid="33"/>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62" dur="1000" fill="hold">
                                          <p:stCondLst>
                                            <p:cond delay="0"/>
                                          </p:stCondLst>
                                        </p:cTn>
                                        <p:tgtEl>
                                          <p:spTgt spid="33"/>
                                        </p:tgtEl>
                                        <p:attrNameLst>
                                          <p:attrName>ppt_w</p:attrName>
                                        </p:attrNameLst>
                                      </p:cBhvr>
                                      <p:tavLst>
                                        <p:tav tm="0" fmla="#ppt_w/2*($)^6">
                                          <p:val>
                                            <p:strVal val="0"/>
                                          </p:val>
                                        </p:tav>
                                        <p:tav tm="50000" fmla="#ppt_w-#ppt_w/2*(2-$)^6">
                                          <p:val>
                                            <p:strVal val="1"/>
                                          </p:val>
                                        </p:tav>
                                        <p:tav tm="100000">
                                          <p:val>
                                            <p:strVal val="2"/>
                                          </p:val>
                                        </p:tav>
                                      </p:tavLst>
                                    </p:anim>
                                  </p:childTnLst>
                                </p:cTn>
                              </p:par>
                              <p:par>
                                <p:cTn id="63" presetID="0" presetClass="entr" presetSubtype="0" fill="hold" nodeType="withEffect">
                                  <p:stCondLst>
                                    <p:cond delay="0"/>
                                  </p:stCondLst>
                                  <p:childTnLst>
                                    <p:set>
                                      <p:cBhvr>
                                        <p:cTn id="64" dur="1000" fill="hold">
                                          <p:stCondLst>
                                            <p:cond delay="0"/>
                                          </p:stCondLst>
                                        </p:cTn>
                                        <p:tgtEl>
                                          <p:spTgt spid="44"/>
                                        </p:tgtEl>
                                        <p:attrNameLst>
                                          <p:attrName>style.visibility</p:attrName>
                                        </p:attrNameLst>
                                      </p:cBhvr>
                                      <p:to>
                                        <p:strVal val="visible"/>
                                      </p:to>
                                    </p:set>
                                    <p:anim to="" calcmode="lin" valueType="num">
                                      <p:cBhvr>
                                        <p:cTn id="65" dur="1000" fill="hold">
                                          <p:stCondLst>
                                            <p:cond delay="0"/>
                                          </p:stCondLst>
                                        </p:cTn>
                                        <p:tgtEl>
                                          <p:spTgt spid="44"/>
                                        </p:tgtEl>
                                        <p:attrNameLst>
                                          <p:attrName>ppt_x</p:attrName>
                                        </p:attrNameLst>
                                      </p:cBhvr>
                                      <p:tavLst>
                                        <p:tav tm="0" fmla="#ppt_x-#ppt_w*1.2*((1.5-1.5*$)^3-(1.5-1.5*$)^2)">
                                          <p:val>
                                            <p:strVal val="0"/>
                                          </p:val>
                                        </p:tav>
                                        <p:tav tm="100000">
                                          <p:val>
                                            <p:strVal val="1"/>
                                          </p:val>
                                        </p:tav>
                                      </p:tavLst>
                                    </p:anim>
                                    <p:anim to="" calcmode="lin" valueType="num">
                                      <p:cBhvr>
                                        <p:cTn id="66" dur="1000" fill="hold">
                                          <p:stCondLst>
                                            <p:cond delay="0"/>
                                          </p:stCondLst>
                                        </p:cTn>
                                        <p:tgtEl>
                                          <p:spTgt spid="44"/>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67" dur="1000" fill="hold">
                                          <p:stCondLst>
                                            <p:cond delay="0"/>
                                          </p:stCondLst>
                                        </p:cTn>
                                        <p:tgtEl>
                                          <p:spTgt spid="44"/>
                                        </p:tgtEl>
                                        <p:attrNameLst>
                                          <p:attrName>ppt_w</p:attrName>
                                        </p:attrNameLst>
                                      </p:cBhvr>
                                      <p:tavLst>
                                        <p:tav tm="0" fmla="#ppt_w/2*($)^6">
                                          <p:val>
                                            <p:strVal val="0"/>
                                          </p:val>
                                        </p:tav>
                                        <p:tav tm="50000" fmla="#ppt_w-#ppt_w/2*(2-$)^6">
                                          <p:val>
                                            <p:strVal val="1"/>
                                          </p:val>
                                        </p:tav>
                                        <p:tav tm="100000">
                                          <p:val>
                                            <p:strVal val="2"/>
                                          </p:val>
                                        </p:tav>
                                      </p:tavLst>
                                    </p:anim>
                                  </p:childTnLst>
                                </p:cTn>
                              </p:par>
                              <p:par>
                                <p:cTn id="68" presetID="2" presetClass="entr" presetSubtype="2" decel="100000" fill="hold" grpId="0" nodeType="withEffect">
                                  <p:stCondLst>
                                    <p:cond delay="0"/>
                                  </p:stCondLst>
                                  <p:childTnLst>
                                    <p:set>
                                      <p:cBhvr>
                                        <p:cTn id="69" dur="1" fill="hold">
                                          <p:stCondLst>
                                            <p:cond delay="0"/>
                                          </p:stCondLst>
                                        </p:cTn>
                                        <p:tgtEl>
                                          <p:spTgt spid="32"/>
                                        </p:tgtEl>
                                        <p:attrNameLst>
                                          <p:attrName>style.visibility</p:attrName>
                                        </p:attrNameLst>
                                      </p:cBhvr>
                                      <p:to>
                                        <p:strVal val="visible"/>
                                      </p:to>
                                    </p:set>
                                    <p:anim calcmode="lin" valueType="num">
                                      <p:cBhvr additive="base">
                                        <p:cTn id="70" dur="1000" fill="hold"/>
                                        <p:tgtEl>
                                          <p:spTgt spid="32"/>
                                        </p:tgtEl>
                                        <p:attrNameLst>
                                          <p:attrName>ppt_x</p:attrName>
                                        </p:attrNameLst>
                                      </p:cBhvr>
                                      <p:tavLst>
                                        <p:tav tm="0">
                                          <p:val>
                                            <p:strVal val="1+#ppt_w/2"/>
                                          </p:val>
                                        </p:tav>
                                        <p:tav tm="100000">
                                          <p:val>
                                            <p:strVal val="#ppt_x"/>
                                          </p:val>
                                        </p:tav>
                                      </p:tavLst>
                                    </p:anim>
                                    <p:anim calcmode="lin" valueType="num">
                                      <p:cBhvr additive="base">
                                        <p:cTn id="71" dur="100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4" grpId="0"/>
      <p:bldP spid="18" grpId="0"/>
      <p:bldP spid="20" grpId="0" animBg="1"/>
      <p:bldP spid="22" grpId="0"/>
      <p:bldP spid="28" grpId="0" animBg="1"/>
      <p:bldP spid="27" grpId="0"/>
      <p:bldP spid="33" grpId="0" animBg="1"/>
      <p:bldP spid="32" grpId="0"/>
      <p:bldP spid="42" grpId="0" animBg="1"/>
      <p:bldP spid="43"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445343" y="758450"/>
            <a:ext cx="6253316" cy="8770100"/>
          </a:xfrm>
          <a:prstGeom prst="rect">
            <a:avLst/>
          </a:prstGeom>
          <a:effectLst>
            <a:outerShdw blurRad="317500" dist="190500" dir="8100000" algn="tr" rotWithShape="0">
              <a:prstClr val="black">
                <a:alpha val="30000"/>
              </a:prstClr>
            </a:outerShdw>
          </a:effectLst>
        </p:spPr>
      </p:pic>
      <p:sp>
        <p:nvSpPr>
          <p:cNvPr id="4" name="TextBox 3"/>
          <p:cNvSpPr txBox="1"/>
          <p:nvPr/>
        </p:nvSpPr>
        <p:spPr>
          <a:xfrm>
            <a:off x="9069970" y="2140513"/>
            <a:ext cx="4974477"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Smartphone Mockup</a:t>
            </a:r>
          </a:p>
        </p:txBody>
      </p:sp>
      <p:sp>
        <p:nvSpPr>
          <p:cNvPr id="5" name="Rectangle 4"/>
          <p:cNvSpPr/>
          <p:nvPr/>
        </p:nvSpPr>
        <p:spPr>
          <a:xfrm>
            <a:off x="9069969" y="5656582"/>
            <a:ext cx="8392531" cy="978729"/>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smtClean="0">
                <a:solidFill>
                  <a:schemeClr val="bg1">
                    <a:lumMod val="65000"/>
                  </a:schemeClr>
                </a:solidFill>
                <a:ea typeface="Lato Light" panose="020F0502020204030203" pitchFamily="34" charset="0"/>
                <a:cs typeface="Lato Light" panose="020F0502020204030203" pitchFamily="34" charset="0"/>
              </a:rPr>
              <a:t>.</a:t>
            </a:r>
            <a:r>
              <a:rPr lang="es-ES" altLang="zh-CN" sz="1200">
                <a:solidFill>
                  <a:schemeClr val="bg1">
                    <a:lumMod val="65000"/>
                  </a:schemeClr>
                </a:solidFill>
                <a:ea typeface="Lato Light" panose="020F0502020204030203" pitchFamily="34" charset="0"/>
                <a:cs typeface="Lato Light" panose="020F0502020204030203" pitchFamily="34" charset="0"/>
              </a:rPr>
              <a:t>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a:t>
            </a:r>
          </a:p>
        </p:txBody>
      </p:sp>
      <p:grpSp>
        <p:nvGrpSpPr>
          <p:cNvPr id="3" name="Group 2"/>
          <p:cNvGrpSpPr/>
          <p:nvPr/>
        </p:nvGrpSpPr>
        <p:grpSpPr>
          <a:xfrm>
            <a:off x="9173006" y="7085329"/>
            <a:ext cx="1061159" cy="1061159"/>
            <a:chOff x="9173006" y="7085329"/>
            <a:chExt cx="1061159" cy="1061159"/>
          </a:xfrm>
        </p:grpSpPr>
        <p:sp>
          <p:nvSpPr>
            <p:cNvPr id="6" name="Rectangle 5"/>
            <p:cNvSpPr/>
            <p:nvPr/>
          </p:nvSpPr>
          <p:spPr>
            <a:xfrm>
              <a:off x="9173006" y="7085329"/>
              <a:ext cx="1061159" cy="1061159"/>
            </a:xfrm>
            <a:prstGeom prst="rect">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7" name="Freeform 11"/>
            <p:cNvSpPr>
              <a:spLocks noEditPoints="1"/>
            </p:cNvSpPr>
            <p:nvPr/>
          </p:nvSpPr>
          <p:spPr bwMode="auto">
            <a:xfrm>
              <a:off x="9524665" y="7316367"/>
              <a:ext cx="357840" cy="325702"/>
            </a:xfrm>
            <a:custGeom>
              <a:avLst/>
              <a:gdLst>
                <a:gd name="T0" fmla="*/ 498 w 735"/>
                <a:gd name="T1" fmla="*/ 575 h 669"/>
                <a:gd name="T2" fmla="*/ 494 w 735"/>
                <a:gd name="T3" fmla="*/ 598 h 669"/>
                <a:gd name="T4" fmla="*/ 73 w 735"/>
                <a:gd name="T5" fmla="*/ 598 h 669"/>
                <a:gd name="T6" fmla="*/ 69 w 735"/>
                <a:gd name="T7" fmla="*/ 575 h 669"/>
                <a:gd name="T8" fmla="*/ 567 w 735"/>
                <a:gd name="T9" fmla="*/ 395 h 669"/>
                <a:gd name="T10" fmla="*/ 111 w 735"/>
                <a:gd name="T11" fmla="*/ 335 h 669"/>
                <a:gd name="T12" fmla="*/ 101 w 735"/>
                <a:gd name="T13" fmla="*/ 356 h 669"/>
                <a:gd name="T14" fmla="*/ 122 w 735"/>
                <a:gd name="T15" fmla="*/ 367 h 669"/>
                <a:gd name="T16" fmla="*/ 132 w 735"/>
                <a:gd name="T17" fmla="*/ 346 h 669"/>
                <a:gd name="T18" fmla="*/ 216 w 735"/>
                <a:gd name="T19" fmla="*/ 301 h 669"/>
                <a:gd name="T20" fmla="*/ 233 w 735"/>
                <a:gd name="T21" fmla="*/ 318 h 669"/>
                <a:gd name="T22" fmla="*/ 216 w 735"/>
                <a:gd name="T23" fmla="*/ 335 h 669"/>
                <a:gd name="T24" fmla="*/ 200 w 735"/>
                <a:gd name="T25" fmla="*/ 318 h 669"/>
                <a:gd name="T26" fmla="*/ 216 w 735"/>
                <a:gd name="T27" fmla="*/ 301 h 669"/>
                <a:gd name="T28" fmla="*/ 166 w 735"/>
                <a:gd name="T29" fmla="*/ 351 h 669"/>
                <a:gd name="T30" fmla="*/ 97 w 735"/>
                <a:gd name="T31" fmla="*/ 398 h 669"/>
                <a:gd name="T32" fmla="*/ 81 w 735"/>
                <a:gd name="T33" fmla="*/ 316 h 669"/>
                <a:gd name="T34" fmla="*/ 43 w 735"/>
                <a:gd name="T35" fmla="*/ 278 h 669"/>
                <a:gd name="T36" fmla="*/ 43 w 735"/>
                <a:gd name="T37" fmla="*/ 626 h 669"/>
                <a:gd name="T38" fmla="*/ 524 w 735"/>
                <a:gd name="T39" fmla="*/ 626 h 669"/>
                <a:gd name="T40" fmla="*/ 524 w 735"/>
                <a:gd name="T41" fmla="*/ 278 h 669"/>
                <a:gd name="T42" fmla="*/ 271 w 735"/>
                <a:gd name="T43" fmla="*/ 217 h 669"/>
                <a:gd name="T44" fmla="*/ 401 w 735"/>
                <a:gd name="T45" fmla="*/ 101 h 669"/>
                <a:gd name="T46" fmla="*/ 431 w 735"/>
                <a:gd name="T47" fmla="*/ 147 h 669"/>
                <a:gd name="T48" fmla="*/ 377 w 735"/>
                <a:gd name="T49" fmla="*/ 159 h 669"/>
                <a:gd name="T50" fmla="*/ 388 w 735"/>
                <a:gd name="T51" fmla="*/ 104 h 669"/>
                <a:gd name="T52" fmla="*/ 198 w 735"/>
                <a:gd name="T53" fmla="*/ 122 h 669"/>
                <a:gd name="T54" fmla="*/ 166 w 735"/>
                <a:gd name="T55" fmla="*/ 168 h 669"/>
                <a:gd name="T56" fmla="*/ 136 w 735"/>
                <a:gd name="T57" fmla="*/ 122 h 669"/>
                <a:gd name="T58" fmla="*/ 373 w 735"/>
                <a:gd name="T59" fmla="*/ 38 h 669"/>
                <a:gd name="T60" fmla="*/ 300 w 735"/>
                <a:gd name="T61" fmla="*/ 135 h 669"/>
                <a:gd name="T62" fmla="*/ 373 w 735"/>
                <a:gd name="T63" fmla="*/ 231 h 669"/>
                <a:gd name="T64" fmla="*/ 487 w 735"/>
                <a:gd name="T65" fmla="*/ 185 h 669"/>
                <a:gd name="T66" fmla="*/ 471 w 735"/>
                <a:gd name="T67" fmla="*/ 63 h 669"/>
                <a:gd name="T68" fmla="*/ 140 w 735"/>
                <a:gd name="T69" fmla="*/ 38 h 669"/>
                <a:gd name="T70" fmla="*/ 67 w 735"/>
                <a:gd name="T71" fmla="*/ 135 h 669"/>
                <a:gd name="T72" fmla="*/ 140 w 735"/>
                <a:gd name="T73" fmla="*/ 231 h 669"/>
                <a:gd name="T74" fmla="*/ 253 w 735"/>
                <a:gd name="T75" fmla="*/ 185 h 669"/>
                <a:gd name="T76" fmla="*/ 237 w 735"/>
                <a:gd name="T77" fmla="*/ 63 h 669"/>
                <a:gd name="T78" fmla="*/ 195 w 735"/>
                <a:gd name="T79" fmla="*/ 4 h 669"/>
                <a:gd name="T80" fmla="*/ 300 w 735"/>
                <a:gd name="T81" fmla="*/ 47 h 669"/>
                <a:gd name="T82" fmla="*/ 431 w 735"/>
                <a:gd name="T83" fmla="*/ 4 h 669"/>
                <a:gd name="T84" fmla="*/ 530 w 735"/>
                <a:gd name="T85" fmla="*/ 104 h 669"/>
                <a:gd name="T86" fmla="*/ 488 w 735"/>
                <a:gd name="T87" fmla="*/ 234 h 669"/>
                <a:gd name="T88" fmla="*/ 564 w 735"/>
                <a:gd name="T89" fmla="*/ 280 h 669"/>
                <a:gd name="T90" fmla="*/ 714 w 735"/>
                <a:gd name="T91" fmla="*/ 301 h 669"/>
                <a:gd name="T92" fmla="*/ 733 w 735"/>
                <a:gd name="T93" fmla="*/ 313 h 669"/>
                <a:gd name="T94" fmla="*/ 727 w 735"/>
                <a:gd name="T95" fmla="*/ 598 h 669"/>
                <a:gd name="T96" fmla="*/ 710 w 735"/>
                <a:gd name="T97" fmla="*/ 600 h 669"/>
                <a:gd name="T98" fmla="*/ 540 w 735"/>
                <a:gd name="T99" fmla="*/ 656 h 669"/>
                <a:gd name="T100" fmla="*/ 26 w 735"/>
                <a:gd name="T101" fmla="*/ 656 h 669"/>
                <a:gd name="T102" fmla="*/ 2 w 735"/>
                <a:gd name="T103" fmla="*/ 280 h 669"/>
                <a:gd name="T104" fmla="*/ 78 w 735"/>
                <a:gd name="T105" fmla="*/ 234 h 669"/>
                <a:gd name="T106" fmla="*/ 36 w 735"/>
                <a:gd name="T107" fmla="*/ 104 h 669"/>
                <a:gd name="T108" fmla="*/ 136 w 735"/>
                <a:gd name="T109" fmla="*/ 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669">
                  <a:moveTo>
                    <a:pt x="82" y="568"/>
                  </a:moveTo>
                  <a:lnTo>
                    <a:pt x="483" y="568"/>
                  </a:lnTo>
                  <a:lnTo>
                    <a:pt x="488" y="570"/>
                  </a:lnTo>
                  <a:lnTo>
                    <a:pt x="494" y="572"/>
                  </a:lnTo>
                  <a:lnTo>
                    <a:pt x="498" y="575"/>
                  </a:lnTo>
                  <a:lnTo>
                    <a:pt x="500" y="580"/>
                  </a:lnTo>
                  <a:lnTo>
                    <a:pt x="500" y="585"/>
                  </a:lnTo>
                  <a:lnTo>
                    <a:pt x="500" y="591"/>
                  </a:lnTo>
                  <a:lnTo>
                    <a:pt x="498" y="594"/>
                  </a:lnTo>
                  <a:lnTo>
                    <a:pt x="494" y="598"/>
                  </a:lnTo>
                  <a:lnTo>
                    <a:pt x="488" y="601"/>
                  </a:lnTo>
                  <a:lnTo>
                    <a:pt x="483" y="602"/>
                  </a:lnTo>
                  <a:lnTo>
                    <a:pt x="82" y="602"/>
                  </a:lnTo>
                  <a:lnTo>
                    <a:pt x="77" y="601"/>
                  </a:lnTo>
                  <a:lnTo>
                    <a:pt x="73" y="598"/>
                  </a:lnTo>
                  <a:lnTo>
                    <a:pt x="69" y="594"/>
                  </a:lnTo>
                  <a:lnTo>
                    <a:pt x="67" y="591"/>
                  </a:lnTo>
                  <a:lnTo>
                    <a:pt x="67" y="585"/>
                  </a:lnTo>
                  <a:lnTo>
                    <a:pt x="67" y="580"/>
                  </a:lnTo>
                  <a:lnTo>
                    <a:pt x="69" y="575"/>
                  </a:lnTo>
                  <a:lnTo>
                    <a:pt x="73" y="572"/>
                  </a:lnTo>
                  <a:lnTo>
                    <a:pt x="77" y="570"/>
                  </a:lnTo>
                  <a:lnTo>
                    <a:pt x="82" y="568"/>
                  </a:lnTo>
                  <a:close/>
                  <a:moveTo>
                    <a:pt x="701" y="343"/>
                  </a:moveTo>
                  <a:lnTo>
                    <a:pt x="567" y="395"/>
                  </a:lnTo>
                  <a:lnTo>
                    <a:pt x="567" y="507"/>
                  </a:lnTo>
                  <a:lnTo>
                    <a:pt x="701" y="560"/>
                  </a:lnTo>
                  <a:lnTo>
                    <a:pt x="701" y="343"/>
                  </a:lnTo>
                  <a:close/>
                  <a:moveTo>
                    <a:pt x="116" y="335"/>
                  </a:moveTo>
                  <a:lnTo>
                    <a:pt x="111" y="335"/>
                  </a:lnTo>
                  <a:lnTo>
                    <a:pt x="106" y="338"/>
                  </a:lnTo>
                  <a:lnTo>
                    <a:pt x="103" y="342"/>
                  </a:lnTo>
                  <a:lnTo>
                    <a:pt x="101" y="346"/>
                  </a:lnTo>
                  <a:lnTo>
                    <a:pt x="99" y="351"/>
                  </a:lnTo>
                  <a:lnTo>
                    <a:pt x="101" y="356"/>
                  </a:lnTo>
                  <a:lnTo>
                    <a:pt x="103" y="361"/>
                  </a:lnTo>
                  <a:lnTo>
                    <a:pt x="106" y="365"/>
                  </a:lnTo>
                  <a:lnTo>
                    <a:pt x="111" y="367"/>
                  </a:lnTo>
                  <a:lnTo>
                    <a:pt x="116" y="368"/>
                  </a:lnTo>
                  <a:lnTo>
                    <a:pt x="122" y="367"/>
                  </a:lnTo>
                  <a:lnTo>
                    <a:pt x="126" y="365"/>
                  </a:lnTo>
                  <a:lnTo>
                    <a:pt x="129" y="361"/>
                  </a:lnTo>
                  <a:lnTo>
                    <a:pt x="132" y="356"/>
                  </a:lnTo>
                  <a:lnTo>
                    <a:pt x="133" y="351"/>
                  </a:lnTo>
                  <a:lnTo>
                    <a:pt x="132" y="346"/>
                  </a:lnTo>
                  <a:lnTo>
                    <a:pt x="129" y="342"/>
                  </a:lnTo>
                  <a:lnTo>
                    <a:pt x="126" y="338"/>
                  </a:lnTo>
                  <a:lnTo>
                    <a:pt x="122" y="335"/>
                  </a:lnTo>
                  <a:lnTo>
                    <a:pt x="116" y="335"/>
                  </a:lnTo>
                  <a:close/>
                  <a:moveTo>
                    <a:pt x="216" y="301"/>
                  </a:moveTo>
                  <a:lnTo>
                    <a:pt x="221" y="303"/>
                  </a:lnTo>
                  <a:lnTo>
                    <a:pt x="226" y="305"/>
                  </a:lnTo>
                  <a:lnTo>
                    <a:pt x="230" y="308"/>
                  </a:lnTo>
                  <a:lnTo>
                    <a:pt x="232" y="313"/>
                  </a:lnTo>
                  <a:lnTo>
                    <a:pt x="233" y="318"/>
                  </a:lnTo>
                  <a:lnTo>
                    <a:pt x="232" y="323"/>
                  </a:lnTo>
                  <a:lnTo>
                    <a:pt x="230" y="327"/>
                  </a:lnTo>
                  <a:lnTo>
                    <a:pt x="226" y="331"/>
                  </a:lnTo>
                  <a:lnTo>
                    <a:pt x="221" y="334"/>
                  </a:lnTo>
                  <a:lnTo>
                    <a:pt x="216" y="335"/>
                  </a:lnTo>
                  <a:lnTo>
                    <a:pt x="211" y="334"/>
                  </a:lnTo>
                  <a:lnTo>
                    <a:pt x="207" y="331"/>
                  </a:lnTo>
                  <a:lnTo>
                    <a:pt x="203" y="327"/>
                  </a:lnTo>
                  <a:lnTo>
                    <a:pt x="200" y="323"/>
                  </a:lnTo>
                  <a:lnTo>
                    <a:pt x="200" y="318"/>
                  </a:lnTo>
                  <a:lnTo>
                    <a:pt x="200" y="313"/>
                  </a:lnTo>
                  <a:lnTo>
                    <a:pt x="203" y="308"/>
                  </a:lnTo>
                  <a:lnTo>
                    <a:pt x="207" y="305"/>
                  </a:lnTo>
                  <a:lnTo>
                    <a:pt x="211" y="303"/>
                  </a:lnTo>
                  <a:lnTo>
                    <a:pt x="216" y="301"/>
                  </a:lnTo>
                  <a:close/>
                  <a:moveTo>
                    <a:pt x="116" y="301"/>
                  </a:moveTo>
                  <a:lnTo>
                    <a:pt x="136" y="305"/>
                  </a:lnTo>
                  <a:lnTo>
                    <a:pt x="152" y="316"/>
                  </a:lnTo>
                  <a:lnTo>
                    <a:pt x="162" y="331"/>
                  </a:lnTo>
                  <a:lnTo>
                    <a:pt x="166" y="351"/>
                  </a:lnTo>
                  <a:lnTo>
                    <a:pt x="162" y="371"/>
                  </a:lnTo>
                  <a:lnTo>
                    <a:pt x="152" y="386"/>
                  </a:lnTo>
                  <a:lnTo>
                    <a:pt x="136" y="398"/>
                  </a:lnTo>
                  <a:lnTo>
                    <a:pt x="116" y="402"/>
                  </a:lnTo>
                  <a:lnTo>
                    <a:pt x="97" y="398"/>
                  </a:lnTo>
                  <a:lnTo>
                    <a:pt x="81" y="386"/>
                  </a:lnTo>
                  <a:lnTo>
                    <a:pt x="70" y="371"/>
                  </a:lnTo>
                  <a:lnTo>
                    <a:pt x="67" y="351"/>
                  </a:lnTo>
                  <a:lnTo>
                    <a:pt x="70" y="331"/>
                  </a:lnTo>
                  <a:lnTo>
                    <a:pt x="81" y="316"/>
                  </a:lnTo>
                  <a:lnTo>
                    <a:pt x="97" y="305"/>
                  </a:lnTo>
                  <a:lnTo>
                    <a:pt x="116" y="301"/>
                  </a:lnTo>
                  <a:close/>
                  <a:moveTo>
                    <a:pt x="67" y="269"/>
                  </a:moveTo>
                  <a:lnTo>
                    <a:pt x="53" y="271"/>
                  </a:lnTo>
                  <a:lnTo>
                    <a:pt x="43" y="278"/>
                  </a:lnTo>
                  <a:lnTo>
                    <a:pt x="35" y="288"/>
                  </a:lnTo>
                  <a:lnTo>
                    <a:pt x="32" y="301"/>
                  </a:lnTo>
                  <a:lnTo>
                    <a:pt x="32" y="602"/>
                  </a:lnTo>
                  <a:lnTo>
                    <a:pt x="35" y="615"/>
                  </a:lnTo>
                  <a:lnTo>
                    <a:pt x="43" y="626"/>
                  </a:lnTo>
                  <a:lnTo>
                    <a:pt x="53" y="632"/>
                  </a:lnTo>
                  <a:lnTo>
                    <a:pt x="67" y="635"/>
                  </a:lnTo>
                  <a:lnTo>
                    <a:pt x="500" y="635"/>
                  </a:lnTo>
                  <a:lnTo>
                    <a:pt x="513" y="632"/>
                  </a:lnTo>
                  <a:lnTo>
                    <a:pt x="524" y="626"/>
                  </a:lnTo>
                  <a:lnTo>
                    <a:pt x="532" y="615"/>
                  </a:lnTo>
                  <a:lnTo>
                    <a:pt x="534" y="602"/>
                  </a:lnTo>
                  <a:lnTo>
                    <a:pt x="534" y="301"/>
                  </a:lnTo>
                  <a:lnTo>
                    <a:pt x="532" y="288"/>
                  </a:lnTo>
                  <a:lnTo>
                    <a:pt x="524" y="278"/>
                  </a:lnTo>
                  <a:lnTo>
                    <a:pt x="513" y="271"/>
                  </a:lnTo>
                  <a:lnTo>
                    <a:pt x="500" y="269"/>
                  </a:lnTo>
                  <a:lnTo>
                    <a:pt x="67" y="269"/>
                  </a:lnTo>
                  <a:close/>
                  <a:moveTo>
                    <a:pt x="283" y="199"/>
                  </a:moveTo>
                  <a:lnTo>
                    <a:pt x="271" y="217"/>
                  </a:lnTo>
                  <a:lnTo>
                    <a:pt x="254" y="234"/>
                  </a:lnTo>
                  <a:lnTo>
                    <a:pt x="312" y="234"/>
                  </a:lnTo>
                  <a:lnTo>
                    <a:pt x="296" y="217"/>
                  </a:lnTo>
                  <a:lnTo>
                    <a:pt x="283" y="199"/>
                  </a:lnTo>
                  <a:close/>
                  <a:moveTo>
                    <a:pt x="401" y="101"/>
                  </a:moveTo>
                  <a:lnTo>
                    <a:pt x="414" y="104"/>
                  </a:lnTo>
                  <a:lnTo>
                    <a:pt x="424" y="110"/>
                  </a:lnTo>
                  <a:lnTo>
                    <a:pt x="431" y="122"/>
                  </a:lnTo>
                  <a:lnTo>
                    <a:pt x="433" y="135"/>
                  </a:lnTo>
                  <a:lnTo>
                    <a:pt x="431" y="147"/>
                  </a:lnTo>
                  <a:lnTo>
                    <a:pt x="424" y="159"/>
                  </a:lnTo>
                  <a:lnTo>
                    <a:pt x="414" y="165"/>
                  </a:lnTo>
                  <a:lnTo>
                    <a:pt x="401" y="168"/>
                  </a:lnTo>
                  <a:lnTo>
                    <a:pt x="388" y="165"/>
                  </a:lnTo>
                  <a:lnTo>
                    <a:pt x="377" y="159"/>
                  </a:lnTo>
                  <a:lnTo>
                    <a:pt x="369" y="147"/>
                  </a:lnTo>
                  <a:lnTo>
                    <a:pt x="367" y="135"/>
                  </a:lnTo>
                  <a:lnTo>
                    <a:pt x="369" y="122"/>
                  </a:lnTo>
                  <a:lnTo>
                    <a:pt x="377" y="110"/>
                  </a:lnTo>
                  <a:lnTo>
                    <a:pt x="388" y="104"/>
                  </a:lnTo>
                  <a:lnTo>
                    <a:pt x="401" y="101"/>
                  </a:lnTo>
                  <a:close/>
                  <a:moveTo>
                    <a:pt x="166" y="101"/>
                  </a:moveTo>
                  <a:lnTo>
                    <a:pt x="179" y="104"/>
                  </a:lnTo>
                  <a:lnTo>
                    <a:pt x="190" y="110"/>
                  </a:lnTo>
                  <a:lnTo>
                    <a:pt x="198" y="122"/>
                  </a:lnTo>
                  <a:lnTo>
                    <a:pt x="200" y="135"/>
                  </a:lnTo>
                  <a:lnTo>
                    <a:pt x="198" y="147"/>
                  </a:lnTo>
                  <a:lnTo>
                    <a:pt x="190" y="159"/>
                  </a:lnTo>
                  <a:lnTo>
                    <a:pt x="179" y="165"/>
                  </a:lnTo>
                  <a:lnTo>
                    <a:pt x="166" y="168"/>
                  </a:lnTo>
                  <a:lnTo>
                    <a:pt x="153" y="165"/>
                  </a:lnTo>
                  <a:lnTo>
                    <a:pt x="143" y="159"/>
                  </a:lnTo>
                  <a:lnTo>
                    <a:pt x="136" y="147"/>
                  </a:lnTo>
                  <a:lnTo>
                    <a:pt x="133" y="135"/>
                  </a:lnTo>
                  <a:lnTo>
                    <a:pt x="136" y="122"/>
                  </a:lnTo>
                  <a:lnTo>
                    <a:pt x="143" y="110"/>
                  </a:lnTo>
                  <a:lnTo>
                    <a:pt x="153" y="104"/>
                  </a:lnTo>
                  <a:lnTo>
                    <a:pt x="166" y="101"/>
                  </a:lnTo>
                  <a:close/>
                  <a:moveTo>
                    <a:pt x="401" y="34"/>
                  </a:moveTo>
                  <a:lnTo>
                    <a:pt x="373" y="38"/>
                  </a:lnTo>
                  <a:lnTo>
                    <a:pt x="350" y="47"/>
                  </a:lnTo>
                  <a:lnTo>
                    <a:pt x="330" y="63"/>
                  </a:lnTo>
                  <a:lnTo>
                    <a:pt x="314" y="84"/>
                  </a:lnTo>
                  <a:lnTo>
                    <a:pt x="304" y="107"/>
                  </a:lnTo>
                  <a:lnTo>
                    <a:pt x="300" y="135"/>
                  </a:lnTo>
                  <a:lnTo>
                    <a:pt x="304" y="161"/>
                  </a:lnTo>
                  <a:lnTo>
                    <a:pt x="314" y="185"/>
                  </a:lnTo>
                  <a:lnTo>
                    <a:pt x="330" y="206"/>
                  </a:lnTo>
                  <a:lnTo>
                    <a:pt x="350" y="221"/>
                  </a:lnTo>
                  <a:lnTo>
                    <a:pt x="373" y="231"/>
                  </a:lnTo>
                  <a:lnTo>
                    <a:pt x="401" y="234"/>
                  </a:lnTo>
                  <a:lnTo>
                    <a:pt x="427" y="231"/>
                  </a:lnTo>
                  <a:lnTo>
                    <a:pt x="450" y="221"/>
                  </a:lnTo>
                  <a:lnTo>
                    <a:pt x="471" y="206"/>
                  </a:lnTo>
                  <a:lnTo>
                    <a:pt x="487" y="185"/>
                  </a:lnTo>
                  <a:lnTo>
                    <a:pt x="496" y="161"/>
                  </a:lnTo>
                  <a:lnTo>
                    <a:pt x="500" y="135"/>
                  </a:lnTo>
                  <a:lnTo>
                    <a:pt x="496" y="107"/>
                  </a:lnTo>
                  <a:lnTo>
                    <a:pt x="487" y="84"/>
                  </a:lnTo>
                  <a:lnTo>
                    <a:pt x="471" y="63"/>
                  </a:lnTo>
                  <a:lnTo>
                    <a:pt x="450" y="47"/>
                  </a:lnTo>
                  <a:lnTo>
                    <a:pt x="427" y="38"/>
                  </a:lnTo>
                  <a:lnTo>
                    <a:pt x="401" y="34"/>
                  </a:lnTo>
                  <a:close/>
                  <a:moveTo>
                    <a:pt x="166" y="34"/>
                  </a:moveTo>
                  <a:lnTo>
                    <a:pt x="140" y="38"/>
                  </a:lnTo>
                  <a:lnTo>
                    <a:pt x="115" y="47"/>
                  </a:lnTo>
                  <a:lnTo>
                    <a:pt x="95" y="63"/>
                  </a:lnTo>
                  <a:lnTo>
                    <a:pt x="80" y="84"/>
                  </a:lnTo>
                  <a:lnTo>
                    <a:pt x="69" y="107"/>
                  </a:lnTo>
                  <a:lnTo>
                    <a:pt x="67" y="135"/>
                  </a:lnTo>
                  <a:lnTo>
                    <a:pt x="69" y="161"/>
                  </a:lnTo>
                  <a:lnTo>
                    <a:pt x="80" y="185"/>
                  </a:lnTo>
                  <a:lnTo>
                    <a:pt x="95" y="206"/>
                  </a:lnTo>
                  <a:lnTo>
                    <a:pt x="115" y="221"/>
                  </a:lnTo>
                  <a:lnTo>
                    <a:pt x="140" y="231"/>
                  </a:lnTo>
                  <a:lnTo>
                    <a:pt x="166" y="234"/>
                  </a:lnTo>
                  <a:lnTo>
                    <a:pt x="192" y="231"/>
                  </a:lnTo>
                  <a:lnTo>
                    <a:pt x="217" y="221"/>
                  </a:lnTo>
                  <a:lnTo>
                    <a:pt x="237" y="206"/>
                  </a:lnTo>
                  <a:lnTo>
                    <a:pt x="253" y="185"/>
                  </a:lnTo>
                  <a:lnTo>
                    <a:pt x="263" y="161"/>
                  </a:lnTo>
                  <a:lnTo>
                    <a:pt x="267" y="135"/>
                  </a:lnTo>
                  <a:lnTo>
                    <a:pt x="263" y="107"/>
                  </a:lnTo>
                  <a:lnTo>
                    <a:pt x="253" y="84"/>
                  </a:lnTo>
                  <a:lnTo>
                    <a:pt x="237" y="63"/>
                  </a:lnTo>
                  <a:lnTo>
                    <a:pt x="217" y="47"/>
                  </a:lnTo>
                  <a:lnTo>
                    <a:pt x="192" y="38"/>
                  </a:lnTo>
                  <a:lnTo>
                    <a:pt x="166" y="34"/>
                  </a:lnTo>
                  <a:close/>
                  <a:moveTo>
                    <a:pt x="166" y="0"/>
                  </a:moveTo>
                  <a:lnTo>
                    <a:pt x="195" y="4"/>
                  </a:lnTo>
                  <a:lnTo>
                    <a:pt x="222" y="13"/>
                  </a:lnTo>
                  <a:lnTo>
                    <a:pt x="246" y="28"/>
                  </a:lnTo>
                  <a:lnTo>
                    <a:pt x="267" y="47"/>
                  </a:lnTo>
                  <a:lnTo>
                    <a:pt x="283" y="70"/>
                  </a:lnTo>
                  <a:lnTo>
                    <a:pt x="300" y="47"/>
                  </a:lnTo>
                  <a:lnTo>
                    <a:pt x="319" y="28"/>
                  </a:lnTo>
                  <a:lnTo>
                    <a:pt x="344" y="13"/>
                  </a:lnTo>
                  <a:lnTo>
                    <a:pt x="371" y="4"/>
                  </a:lnTo>
                  <a:lnTo>
                    <a:pt x="401" y="0"/>
                  </a:lnTo>
                  <a:lnTo>
                    <a:pt x="431" y="4"/>
                  </a:lnTo>
                  <a:lnTo>
                    <a:pt x="460" y="15"/>
                  </a:lnTo>
                  <a:lnTo>
                    <a:pt x="483" y="30"/>
                  </a:lnTo>
                  <a:lnTo>
                    <a:pt x="504" y="51"/>
                  </a:lnTo>
                  <a:lnTo>
                    <a:pt x="520" y="76"/>
                  </a:lnTo>
                  <a:lnTo>
                    <a:pt x="530" y="104"/>
                  </a:lnTo>
                  <a:lnTo>
                    <a:pt x="534" y="135"/>
                  </a:lnTo>
                  <a:lnTo>
                    <a:pt x="530" y="164"/>
                  </a:lnTo>
                  <a:lnTo>
                    <a:pt x="521" y="190"/>
                  </a:lnTo>
                  <a:lnTo>
                    <a:pt x="507" y="214"/>
                  </a:lnTo>
                  <a:lnTo>
                    <a:pt x="488" y="234"/>
                  </a:lnTo>
                  <a:lnTo>
                    <a:pt x="500" y="234"/>
                  </a:lnTo>
                  <a:lnTo>
                    <a:pt x="521" y="238"/>
                  </a:lnTo>
                  <a:lnTo>
                    <a:pt x="540" y="248"/>
                  </a:lnTo>
                  <a:lnTo>
                    <a:pt x="554" y="262"/>
                  </a:lnTo>
                  <a:lnTo>
                    <a:pt x="564" y="280"/>
                  </a:lnTo>
                  <a:lnTo>
                    <a:pt x="567" y="301"/>
                  </a:lnTo>
                  <a:lnTo>
                    <a:pt x="567" y="360"/>
                  </a:lnTo>
                  <a:lnTo>
                    <a:pt x="710" y="303"/>
                  </a:lnTo>
                  <a:lnTo>
                    <a:pt x="710" y="304"/>
                  </a:lnTo>
                  <a:lnTo>
                    <a:pt x="714" y="301"/>
                  </a:lnTo>
                  <a:lnTo>
                    <a:pt x="718" y="301"/>
                  </a:lnTo>
                  <a:lnTo>
                    <a:pt x="723" y="303"/>
                  </a:lnTo>
                  <a:lnTo>
                    <a:pt x="727" y="305"/>
                  </a:lnTo>
                  <a:lnTo>
                    <a:pt x="731" y="308"/>
                  </a:lnTo>
                  <a:lnTo>
                    <a:pt x="733" y="313"/>
                  </a:lnTo>
                  <a:lnTo>
                    <a:pt x="735" y="318"/>
                  </a:lnTo>
                  <a:lnTo>
                    <a:pt x="735" y="585"/>
                  </a:lnTo>
                  <a:lnTo>
                    <a:pt x="733" y="591"/>
                  </a:lnTo>
                  <a:lnTo>
                    <a:pt x="731" y="594"/>
                  </a:lnTo>
                  <a:lnTo>
                    <a:pt x="727" y="598"/>
                  </a:lnTo>
                  <a:lnTo>
                    <a:pt x="723" y="601"/>
                  </a:lnTo>
                  <a:lnTo>
                    <a:pt x="718" y="602"/>
                  </a:lnTo>
                  <a:lnTo>
                    <a:pt x="714" y="601"/>
                  </a:lnTo>
                  <a:lnTo>
                    <a:pt x="710" y="600"/>
                  </a:lnTo>
                  <a:lnTo>
                    <a:pt x="710" y="600"/>
                  </a:lnTo>
                  <a:lnTo>
                    <a:pt x="567" y="543"/>
                  </a:lnTo>
                  <a:lnTo>
                    <a:pt x="567" y="602"/>
                  </a:lnTo>
                  <a:lnTo>
                    <a:pt x="564" y="623"/>
                  </a:lnTo>
                  <a:lnTo>
                    <a:pt x="554" y="642"/>
                  </a:lnTo>
                  <a:lnTo>
                    <a:pt x="540" y="656"/>
                  </a:lnTo>
                  <a:lnTo>
                    <a:pt x="521" y="665"/>
                  </a:lnTo>
                  <a:lnTo>
                    <a:pt x="500" y="669"/>
                  </a:lnTo>
                  <a:lnTo>
                    <a:pt x="67" y="669"/>
                  </a:lnTo>
                  <a:lnTo>
                    <a:pt x="44" y="665"/>
                  </a:lnTo>
                  <a:lnTo>
                    <a:pt x="26" y="656"/>
                  </a:lnTo>
                  <a:lnTo>
                    <a:pt x="12" y="642"/>
                  </a:lnTo>
                  <a:lnTo>
                    <a:pt x="2" y="623"/>
                  </a:lnTo>
                  <a:lnTo>
                    <a:pt x="0" y="602"/>
                  </a:lnTo>
                  <a:lnTo>
                    <a:pt x="0" y="301"/>
                  </a:lnTo>
                  <a:lnTo>
                    <a:pt x="2" y="280"/>
                  </a:lnTo>
                  <a:lnTo>
                    <a:pt x="12" y="262"/>
                  </a:lnTo>
                  <a:lnTo>
                    <a:pt x="26" y="248"/>
                  </a:lnTo>
                  <a:lnTo>
                    <a:pt x="44" y="238"/>
                  </a:lnTo>
                  <a:lnTo>
                    <a:pt x="67" y="234"/>
                  </a:lnTo>
                  <a:lnTo>
                    <a:pt x="78" y="234"/>
                  </a:lnTo>
                  <a:lnTo>
                    <a:pt x="59" y="214"/>
                  </a:lnTo>
                  <a:lnTo>
                    <a:pt x="44" y="190"/>
                  </a:lnTo>
                  <a:lnTo>
                    <a:pt x="35" y="164"/>
                  </a:lnTo>
                  <a:lnTo>
                    <a:pt x="32" y="135"/>
                  </a:lnTo>
                  <a:lnTo>
                    <a:pt x="36" y="104"/>
                  </a:lnTo>
                  <a:lnTo>
                    <a:pt x="46" y="76"/>
                  </a:lnTo>
                  <a:lnTo>
                    <a:pt x="61" y="51"/>
                  </a:lnTo>
                  <a:lnTo>
                    <a:pt x="82" y="30"/>
                  </a:lnTo>
                  <a:lnTo>
                    <a:pt x="107" y="15"/>
                  </a:lnTo>
                  <a:lnTo>
                    <a:pt x="136" y="4"/>
                  </a:lnTo>
                  <a:lnTo>
                    <a:pt x="166"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sz="1600"/>
            </a:p>
          </p:txBody>
        </p:sp>
        <p:sp>
          <p:nvSpPr>
            <p:cNvPr id="8" name="Rectangle 7"/>
            <p:cNvSpPr/>
            <p:nvPr/>
          </p:nvSpPr>
          <p:spPr>
            <a:xfrm>
              <a:off x="9270422" y="7717618"/>
              <a:ext cx="866326" cy="291253"/>
            </a:xfrm>
            <a:prstGeom prst="rect">
              <a:avLst/>
            </a:prstGeom>
          </p:spPr>
          <p:txBody>
            <a:bodyPr wrap="square">
              <a:spAutoFit/>
            </a:bodyPr>
            <a:lstStyle/>
            <a:p>
              <a:pPr algn="ctr"/>
              <a:r>
                <a:rPr lang="en-US" altLang="zh-CN" sz="1200" smtClean="0">
                  <a:solidFill>
                    <a:schemeClr val="bg1"/>
                  </a:solidFill>
                  <a:ea typeface="Lato Light" panose="020F0502020204030203" pitchFamily="34" charset="0"/>
                  <a:cs typeface="Lato Light" panose="020F0502020204030203" pitchFamily="34" charset="0"/>
                </a:rPr>
                <a:t>Simple</a:t>
              </a:r>
              <a:endParaRPr lang="zh-CN" altLang="en-US" sz="1200">
                <a:solidFill>
                  <a:schemeClr val="bg1"/>
                </a:solidFill>
              </a:endParaRPr>
            </a:p>
          </p:txBody>
        </p:sp>
      </p:grpSp>
      <p:grpSp>
        <p:nvGrpSpPr>
          <p:cNvPr id="18" name="Group 17"/>
          <p:cNvGrpSpPr/>
          <p:nvPr/>
        </p:nvGrpSpPr>
        <p:grpSpPr>
          <a:xfrm>
            <a:off x="10547038" y="7085329"/>
            <a:ext cx="1061159" cy="1061159"/>
            <a:chOff x="10547038" y="7085329"/>
            <a:chExt cx="1061159" cy="1061159"/>
          </a:xfrm>
        </p:grpSpPr>
        <p:sp>
          <p:nvSpPr>
            <p:cNvPr id="9" name="Rectangle 8"/>
            <p:cNvSpPr/>
            <p:nvPr/>
          </p:nvSpPr>
          <p:spPr>
            <a:xfrm>
              <a:off x="10547038" y="7085329"/>
              <a:ext cx="1061159" cy="1061159"/>
            </a:xfrm>
            <a:prstGeom prst="rect">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10" name="Freeform 67"/>
            <p:cNvSpPr>
              <a:spLocks noEditPoints="1"/>
            </p:cNvSpPr>
            <p:nvPr/>
          </p:nvSpPr>
          <p:spPr bwMode="auto">
            <a:xfrm>
              <a:off x="10898612" y="7305952"/>
              <a:ext cx="357880" cy="358322"/>
            </a:xfrm>
            <a:custGeom>
              <a:avLst/>
              <a:gdLst>
                <a:gd name="T0" fmla="*/ 540 w 809"/>
                <a:gd name="T1" fmla="*/ 664 h 810"/>
                <a:gd name="T2" fmla="*/ 551 w 809"/>
                <a:gd name="T3" fmla="*/ 675 h 810"/>
                <a:gd name="T4" fmla="*/ 549 w 809"/>
                <a:gd name="T5" fmla="*/ 692 h 810"/>
                <a:gd name="T6" fmla="*/ 533 w 809"/>
                <a:gd name="T7" fmla="*/ 699 h 810"/>
                <a:gd name="T8" fmla="*/ 264 w 809"/>
                <a:gd name="T9" fmla="*/ 696 h 810"/>
                <a:gd name="T10" fmla="*/ 258 w 809"/>
                <a:gd name="T11" fmla="*/ 681 h 810"/>
                <a:gd name="T12" fmla="*/ 264 w 809"/>
                <a:gd name="T13" fmla="*/ 666 h 810"/>
                <a:gd name="T14" fmla="*/ 276 w 809"/>
                <a:gd name="T15" fmla="*/ 589 h 810"/>
                <a:gd name="T16" fmla="*/ 471 w 809"/>
                <a:gd name="T17" fmla="*/ 593 h 810"/>
                <a:gd name="T18" fmla="*/ 478 w 809"/>
                <a:gd name="T19" fmla="*/ 607 h 810"/>
                <a:gd name="T20" fmla="*/ 471 w 809"/>
                <a:gd name="T21" fmla="*/ 622 h 810"/>
                <a:gd name="T22" fmla="*/ 276 w 809"/>
                <a:gd name="T23" fmla="*/ 626 h 810"/>
                <a:gd name="T24" fmla="*/ 261 w 809"/>
                <a:gd name="T25" fmla="*/ 618 h 810"/>
                <a:gd name="T26" fmla="*/ 258 w 809"/>
                <a:gd name="T27" fmla="*/ 602 h 810"/>
                <a:gd name="T28" fmla="*/ 270 w 809"/>
                <a:gd name="T29" fmla="*/ 590 h 810"/>
                <a:gd name="T30" fmla="*/ 183 w 809"/>
                <a:gd name="T31" fmla="*/ 773 h 810"/>
                <a:gd name="T32" fmla="*/ 183 w 809"/>
                <a:gd name="T33" fmla="*/ 552 h 810"/>
                <a:gd name="T34" fmla="*/ 689 w 809"/>
                <a:gd name="T35" fmla="*/ 341 h 810"/>
                <a:gd name="T36" fmla="*/ 697 w 809"/>
                <a:gd name="T37" fmla="*/ 382 h 810"/>
                <a:gd name="T38" fmla="*/ 663 w 809"/>
                <a:gd name="T39" fmla="*/ 404 h 810"/>
                <a:gd name="T40" fmla="*/ 629 w 809"/>
                <a:gd name="T41" fmla="*/ 382 h 810"/>
                <a:gd name="T42" fmla="*/ 637 w 809"/>
                <a:gd name="T43" fmla="*/ 341 h 810"/>
                <a:gd name="T44" fmla="*/ 553 w 809"/>
                <a:gd name="T45" fmla="*/ 331 h 810"/>
                <a:gd name="T46" fmla="*/ 585 w 809"/>
                <a:gd name="T47" fmla="*/ 353 h 810"/>
                <a:gd name="T48" fmla="*/ 578 w 809"/>
                <a:gd name="T49" fmla="*/ 394 h 810"/>
                <a:gd name="T50" fmla="*/ 538 w 809"/>
                <a:gd name="T51" fmla="*/ 402 h 810"/>
                <a:gd name="T52" fmla="*/ 515 w 809"/>
                <a:gd name="T53" fmla="*/ 368 h 810"/>
                <a:gd name="T54" fmla="*/ 538 w 809"/>
                <a:gd name="T55" fmla="*/ 334 h 810"/>
                <a:gd name="T56" fmla="*/ 86 w 809"/>
                <a:gd name="T57" fmla="*/ 262 h 810"/>
                <a:gd name="T58" fmla="*/ 40 w 809"/>
                <a:gd name="T59" fmla="*/ 307 h 810"/>
                <a:gd name="T60" fmla="*/ 40 w 809"/>
                <a:gd name="T61" fmla="*/ 649 h 810"/>
                <a:gd name="T62" fmla="*/ 86 w 809"/>
                <a:gd name="T63" fmla="*/ 696 h 810"/>
                <a:gd name="T64" fmla="*/ 147 w 809"/>
                <a:gd name="T65" fmla="*/ 552 h 810"/>
                <a:gd name="T66" fmla="*/ 169 w 809"/>
                <a:gd name="T67" fmla="*/ 518 h 810"/>
                <a:gd name="T68" fmla="*/ 640 w 809"/>
                <a:gd name="T69" fmla="*/ 518 h 810"/>
                <a:gd name="T70" fmla="*/ 663 w 809"/>
                <a:gd name="T71" fmla="*/ 552 h 810"/>
                <a:gd name="T72" fmla="*/ 723 w 809"/>
                <a:gd name="T73" fmla="*/ 696 h 810"/>
                <a:gd name="T74" fmla="*/ 769 w 809"/>
                <a:gd name="T75" fmla="*/ 649 h 810"/>
                <a:gd name="T76" fmla="*/ 769 w 809"/>
                <a:gd name="T77" fmla="*/ 307 h 810"/>
                <a:gd name="T78" fmla="*/ 723 w 809"/>
                <a:gd name="T79" fmla="*/ 262 h 810"/>
                <a:gd name="T80" fmla="*/ 183 w 809"/>
                <a:gd name="T81" fmla="*/ 36 h 810"/>
                <a:gd name="T82" fmla="*/ 626 w 809"/>
                <a:gd name="T83" fmla="*/ 36 h 810"/>
                <a:gd name="T84" fmla="*/ 626 w 809"/>
                <a:gd name="T85" fmla="*/ 0 h 810"/>
                <a:gd name="T86" fmla="*/ 660 w 809"/>
                <a:gd name="T87" fmla="*/ 22 h 810"/>
                <a:gd name="T88" fmla="*/ 699 w 809"/>
                <a:gd name="T89" fmla="*/ 221 h 810"/>
                <a:gd name="T90" fmla="*/ 778 w 809"/>
                <a:gd name="T91" fmla="*/ 252 h 810"/>
                <a:gd name="T92" fmla="*/ 809 w 809"/>
                <a:gd name="T93" fmla="*/ 331 h 810"/>
                <a:gd name="T94" fmla="*/ 795 w 809"/>
                <a:gd name="T95" fmla="*/ 682 h 810"/>
                <a:gd name="T96" fmla="*/ 730 w 809"/>
                <a:gd name="T97" fmla="*/ 733 h 810"/>
                <a:gd name="T98" fmla="*/ 663 w 809"/>
                <a:gd name="T99" fmla="*/ 773 h 810"/>
                <a:gd name="T100" fmla="*/ 640 w 809"/>
                <a:gd name="T101" fmla="*/ 808 h 810"/>
                <a:gd name="T102" fmla="*/ 169 w 809"/>
                <a:gd name="T103" fmla="*/ 808 h 810"/>
                <a:gd name="T104" fmla="*/ 147 w 809"/>
                <a:gd name="T105" fmla="*/ 773 h 810"/>
                <a:gd name="T106" fmla="*/ 81 w 809"/>
                <a:gd name="T107" fmla="*/ 733 h 810"/>
                <a:gd name="T108" fmla="*/ 14 w 809"/>
                <a:gd name="T109" fmla="*/ 682 h 810"/>
                <a:gd name="T110" fmla="*/ 0 w 809"/>
                <a:gd name="T111" fmla="*/ 331 h 810"/>
                <a:gd name="T112" fmla="*/ 31 w 809"/>
                <a:gd name="T113" fmla="*/ 252 h 810"/>
                <a:gd name="T114" fmla="*/ 110 w 809"/>
                <a:gd name="T115" fmla="*/ 221 h 810"/>
                <a:gd name="T116" fmla="*/ 149 w 809"/>
                <a:gd name="T117" fmla="*/ 22 h 810"/>
                <a:gd name="T118" fmla="*/ 183 w 809"/>
                <a:gd name="T11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9" h="810">
                  <a:moveTo>
                    <a:pt x="276" y="662"/>
                  </a:moveTo>
                  <a:lnTo>
                    <a:pt x="533" y="662"/>
                  </a:lnTo>
                  <a:lnTo>
                    <a:pt x="540" y="664"/>
                  </a:lnTo>
                  <a:lnTo>
                    <a:pt x="545" y="666"/>
                  </a:lnTo>
                  <a:lnTo>
                    <a:pt x="549" y="670"/>
                  </a:lnTo>
                  <a:lnTo>
                    <a:pt x="551" y="675"/>
                  </a:lnTo>
                  <a:lnTo>
                    <a:pt x="553" y="681"/>
                  </a:lnTo>
                  <a:lnTo>
                    <a:pt x="551" y="687"/>
                  </a:lnTo>
                  <a:lnTo>
                    <a:pt x="549" y="692"/>
                  </a:lnTo>
                  <a:lnTo>
                    <a:pt x="545" y="696"/>
                  </a:lnTo>
                  <a:lnTo>
                    <a:pt x="540" y="699"/>
                  </a:lnTo>
                  <a:lnTo>
                    <a:pt x="533" y="699"/>
                  </a:lnTo>
                  <a:lnTo>
                    <a:pt x="276" y="699"/>
                  </a:lnTo>
                  <a:lnTo>
                    <a:pt x="270" y="699"/>
                  </a:lnTo>
                  <a:lnTo>
                    <a:pt x="264" y="696"/>
                  </a:lnTo>
                  <a:lnTo>
                    <a:pt x="261" y="692"/>
                  </a:lnTo>
                  <a:lnTo>
                    <a:pt x="258" y="687"/>
                  </a:lnTo>
                  <a:lnTo>
                    <a:pt x="258" y="681"/>
                  </a:lnTo>
                  <a:lnTo>
                    <a:pt x="258" y="675"/>
                  </a:lnTo>
                  <a:lnTo>
                    <a:pt x="261" y="670"/>
                  </a:lnTo>
                  <a:lnTo>
                    <a:pt x="264" y="666"/>
                  </a:lnTo>
                  <a:lnTo>
                    <a:pt x="270" y="664"/>
                  </a:lnTo>
                  <a:lnTo>
                    <a:pt x="276" y="662"/>
                  </a:lnTo>
                  <a:close/>
                  <a:moveTo>
                    <a:pt x="276" y="589"/>
                  </a:moveTo>
                  <a:lnTo>
                    <a:pt x="460" y="589"/>
                  </a:lnTo>
                  <a:lnTo>
                    <a:pt x="466" y="590"/>
                  </a:lnTo>
                  <a:lnTo>
                    <a:pt x="471" y="593"/>
                  </a:lnTo>
                  <a:lnTo>
                    <a:pt x="475" y="597"/>
                  </a:lnTo>
                  <a:lnTo>
                    <a:pt x="478" y="602"/>
                  </a:lnTo>
                  <a:lnTo>
                    <a:pt x="478" y="607"/>
                  </a:lnTo>
                  <a:lnTo>
                    <a:pt x="478" y="614"/>
                  </a:lnTo>
                  <a:lnTo>
                    <a:pt x="475" y="618"/>
                  </a:lnTo>
                  <a:lnTo>
                    <a:pt x="471" y="622"/>
                  </a:lnTo>
                  <a:lnTo>
                    <a:pt x="466" y="624"/>
                  </a:lnTo>
                  <a:lnTo>
                    <a:pt x="460" y="626"/>
                  </a:lnTo>
                  <a:lnTo>
                    <a:pt x="276" y="626"/>
                  </a:lnTo>
                  <a:lnTo>
                    <a:pt x="270" y="624"/>
                  </a:lnTo>
                  <a:lnTo>
                    <a:pt x="264" y="622"/>
                  </a:lnTo>
                  <a:lnTo>
                    <a:pt x="261" y="618"/>
                  </a:lnTo>
                  <a:lnTo>
                    <a:pt x="258" y="614"/>
                  </a:lnTo>
                  <a:lnTo>
                    <a:pt x="258" y="607"/>
                  </a:lnTo>
                  <a:lnTo>
                    <a:pt x="258" y="602"/>
                  </a:lnTo>
                  <a:lnTo>
                    <a:pt x="261" y="597"/>
                  </a:lnTo>
                  <a:lnTo>
                    <a:pt x="264" y="593"/>
                  </a:lnTo>
                  <a:lnTo>
                    <a:pt x="270" y="590"/>
                  </a:lnTo>
                  <a:lnTo>
                    <a:pt x="276" y="589"/>
                  </a:lnTo>
                  <a:close/>
                  <a:moveTo>
                    <a:pt x="183" y="552"/>
                  </a:moveTo>
                  <a:lnTo>
                    <a:pt x="183" y="773"/>
                  </a:lnTo>
                  <a:lnTo>
                    <a:pt x="626" y="773"/>
                  </a:lnTo>
                  <a:lnTo>
                    <a:pt x="626" y="552"/>
                  </a:lnTo>
                  <a:lnTo>
                    <a:pt x="183" y="552"/>
                  </a:lnTo>
                  <a:close/>
                  <a:moveTo>
                    <a:pt x="663" y="331"/>
                  </a:moveTo>
                  <a:lnTo>
                    <a:pt x="677" y="334"/>
                  </a:lnTo>
                  <a:lnTo>
                    <a:pt x="689" y="341"/>
                  </a:lnTo>
                  <a:lnTo>
                    <a:pt x="697" y="353"/>
                  </a:lnTo>
                  <a:lnTo>
                    <a:pt x="699" y="368"/>
                  </a:lnTo>
                  <a:lnTo>
                    <a:pt x="697" y="382"/>
                  </a:lnTo>
                  <a:lnTo>
                    <a:pt x="689" y="394"/>
                  </a:lnTo>
                  <a:lnTo>
                    <a:pt x="677" y="402"/>
                  </a:lnTo>
                  <a:lnTo>
                    <a:pt x="663" y="404"/>
                  </a:lnTo>
                  <a:lnTo>
                    <a:pt x="648" y="402"/>
                  </a:lnTo>
                  <a:lnTo>
                    <a:pt x="637" y="394"/>
                  </a:lnTo>
                  <a:lnTo>
                    <a:pt x="629" y="382"/>
                  </a:lnTo>
                  <a:lnTo>
                    <a:pt x="626" y="368"/>
                  </a:lnTo>
                  <a:lnTo>
                    <a:pt x="629" y="353"/>
                  </a:lnTo>
                  <a:lnTo>
                    <a:pt x="637" y="341"/>
                  </a:lnTo>
                  <a:lnTo>
                    <a:pt x="648" y="334"/>
                  </a:lnTo>
                  <a:lnTo>
                    <a:pt x="663" y="331"/>
                  </a:lnTo>
                  <a:close/>
                  <a:moveTo>
                    <a:pt x="553" y="331"/>
                  </a:moveTo>
                  <a:lnTo>
                    <a:pt x="567" y="334"/>
                  </a:lnTo>
                  <a:lnTo>
                    <a:pt x="578" y="341"/>
                  </a:lnTo>
                  <a:lnTo>
                    <a:pt x="585" y="353"/>
                  </a:lnTo>
                  <a:lnTo>
                    <a:pt x="589" y="368"/>
                  </a:lnTo>
                  <a:lnTo>
                    <a:pt x="585" y="382"/>
                  </a:lnTo>
                  <a:lnTo>
                    <a:pt x="578" y="394"/>
                  </a:lnTo>
                  <a:lnTo>
                    <a:pt x="567" y="402"/>
                  </a:lnTo>
                  <a:lnTo>
                    <a:pt x="553" y="404"/>
                  </a:lnTo>
                  <a:lnTo>
                    <a:pt x="538" y="402"/>
                  </a:lnTo>
                  <a:lnTo>
                    <a:pt x="526" y="394"/>
                  </a:lnTo>
                  <a:lnTo>
                    <a:pt x="519" y="382"/>
                  </a:lnTo>
                  <a:lnTo>
                    <a:pt x="515" y="368"/>
                  </a:lnTo>
                  <a:lnTo>
                    <a:pt x="519" y="353"/>
                  </a:lnTo>
                  <a:lnTo>
                    <a:pt x="526" y="341"/>
                  </a:lnTo>
                  <a:lnTo>
                    <a:pt x="538" y="334"/>
                  </a:lnTo>
                  <a:lnTo>
                    <a:pt x="553" y="331"/>
                  </a:lnTo>
                  <a:close/>
                  <a:moveTo>
                    <a:pt x="110" y="258"/>
                  </a:moveTo>
                  <a:lnTo>
                    <a:pt x="86" y="262"/>
                  </a:lnTo>
                  <a:lnTo>
                    <a:pt x="67" y="272"/>
                  </a:lnTo>
                  <a:lnTo>
                    <a:pt x="51" y="288"/>
                  </a:lnTo>
                  <a:lnTo>
                    <a:pt x="40" y="307"/>
                  </a:lnTo>
                  <a:lnTo>
                    <a:pt x="37" y="331"/>
                  </a:lnTo>
                  <a:lnTo>
                    <a:pt x="37" y="626"/>
                  </a:lnTo>
                  <a:lnTo>
                    <a:pt x="40" y="649"/>
                  </a:lnTo>
                  <a:lnTo>
                    <a:pt x="51" y="669"/>
                  </a:lnTo>
                  <a:lnTo>
                    <a:pt x="67" y="686"/>
                  </a:lnTo>
                  <a:lnTo>
                    <a:pt x="86" y="696"/>
                  </a:lnTo>
                  <a:lnTo>
                    <a:pt x="110" y="699"/>
                  </a:lnTo>
                  <a:lnTo>
                    <a:pt x="147" y="699"/>
                  </a:lnTo>
                  <a:lnTo>
                    <a:pt x="147" y="552"/>
                  </a:lnTo>
                  <a:lnTo>
                    <a:pt x="149" y="538"/>
                  </a:lnTo>
                  <a:lnTo>
                    <a:pt x="157" y="526"/>
                  </a:lnTo>
                  <a:lnTo>
                    <a:pt x="169" y="518"/>
                  </a:lnTo>
                  <a:lnTo>
                    <a:pt x="183" y="516"/>
                  </a:lnTo>
                  <a:lnTo>
                    <a:pt x="626" y="516"/>
                  </a:lnTo>
                  <a:lnTo>
                    <a:pt x="640" y="518"/>
                  </a:lnTo>
                  <a:lnTo>
                    <a:pt x="652" y="526"/>
                  </a:lnTo>
                  <a:lnTo>
                    <a:pt x="660" y="538"/>
                  </a:lnTo>
                  <a:lnTo>
                    <a:pt x="663" y="552"/>
                  </a:lnTo>
                  <a:lnTo>
                    <a:pt x="663" y="699"/>
                  </a:lnTo>
                  <a:lnTo>
                    <a:pt x="699" y="699"/>
                  </a:lnTo>
                  <a:lnTo>
                    <a:pt x="723" y="696"/>
                  </a:lnTo>
                  <a:lnTo>
                    <a:pt x="743" y="686"/>
                  </a:lnTo>
                  <a:lnTo>
                    <a:pt x="758" y="669"/>
                  </a:lnTo>
                  <a:lnTo>
                    <a:pt x="769" y="649"/>
                  </a:lnTo>
                  <a:lnTo>
                    <a:pt x="773" y="626"/>
                  </a:lnTo>
                  <a:lnTo>
                    <a:pt x="773" y="331"/>
                  </a:lnTo>
                  <a:lnTo>
                    <a:pt x="769" y="307"/>
                  </a:lnTo>
                  <a:lnTo>
                    <a:pt x="758" y="288"/>
                  </a:lnTo>
                  <a:lnTo>
                    <a:pt x="743" y="272"/>
                  </a:lnTo>
                  <a:lnTo>
                    <a:pt x="723" y="262"/>
                  </a:lnTo>
                  <a:lnTo>
                    <a:pt x="699" y="258"/>
                  </a:lnTo>
                  <a:lnTo>
                    <a:pt x="110" y="258"/>
                  </a:lnTo>
                  <a:close/>
                  <a:moveTo>
                    <a:pt x="183" y="36"/>
                  </a:moveTo>
                  <a:lnTo>
                    <a:pt x="183" y="221"/>
                  </a:lnTo>
                  <a:lnTo>
                    <a:pt x="626" y="221"/>
                  </a:lnTo>
                  <a:lnTo>
                    <a:pt x="626" y="36"/>
                  </a:lnTo>
                  <a:lnTo>
                    <a:pt x="183" y="36"/>
                  </a:lnTo>
                  <a:close/>
                  <a:moveTo>
                    <a:pt x="183" y="0"/>
                  </a:moveTo>
                  <a:lnTo>
                    <a:pt x="626" y="0"/>
                  </a:lnTo>
                  <a:lnTo>
                    <a:pt x="640" y="2"/>
                  </a:lnTo>
                  <a:lnTo>
                    <a:pt x="652" y="10"/>
                  </a:lnTo>
                  <a:lnTo>
                    <a:pt x="660" y="22"/>
                  </a:lnTo>
                  <a:lnTo>
                    <a:pt x="663" y="36"/>
                  </a:lnTo>
                  <a:lnTo>
                    <a:pt x="663" y="221"/>
                  </a:lnTo>
                  <a:lnTo>
                    <a:pt x="699" y="221"/>
                  </a:lnTo>
                  <a:lnTo>
                    <a:pt x="730" y="225"/>
                  </a:lnTo>
                  <a:lnTo>
                    <a:pt x="756" y="235"/>
                  </a:lnTo>
                  <a:lnTo>
                    <a:pt x="778" y="252"/>
                  </a:lnTo>
                  <a:lnTo>
                    <a:pt x="795" y="276"/>
                  </a:lnTo>
                  <a:lnTo>
                    <a:pt x="806" y="302"/>
                  </a:lnTo>
                  <a:lnTo>
                    <a:pt x="809" y="331"/>
                  </a:lnTo>
                  <a:lnTo>
                    <a:pt x="809" y="626"/>
                  </a:lnTo>
                  <a:lnTo>
                    <a:pt x="806" y="656"/>
                  </a:lnTo>
                  <a:lnTo>
                    <a:pt x="795" y="682"/>
                  </a:lnTo>
                  <a:lnTo>
                    <a:pt x="778" y="704"/>
                  </a:lnTo>
                  <a:lnTo>
                    <a:pt x="756" y="721"/>
                  </a:lnTo>
                  <a:lnTo>
                    <a:pt x="730" y="733"/>
                  </a:lnTo>
                  <a:lnTo>
                    <a:pt x="699" y="737"/>
                  </a:lnTo>
                  <a:lnTo>
                    <a:pt x="663" y="737"/>
                  </a:lnTo>
                  <a:lnTo>
                    <a:pt x="663" y="773"/>
                  </a:lnTo>
                  <a:lnTo>
                    <a:pt x="660" y="788"/>
                  </a:lnTo>
                  <a:lnTo>
                    <a:pt x="652" y="800"/>
                  </a:lnTo>
                  <a:lnTo>
                    <a:pt x="640" y="808"/>
                  </a:lnTo>
                  <a:lnTo>
                    <a:pt x="626" y="810"/>
                  </a:lnTo>
                  <a:lnTo>
                    <a:pt x="183" y="810"/>
                  </a:lnTo>
                  <a:lnTo>
                    <a:pt x="169" y="808"/>
                  </a:lnTo>
                  <a:lnTo>
                    <a:pt x="157" y="800"/>
                  </a:lnTo>
                  <a:lnTo>
                    <a:pt x="149" y="788"/>
                  </a:lnTo>
                  <a:lnTo>
                    <a:pt x="147" y="773"/>
                  </a:lnTo>
                  <a:lnTo>
                    <a:pt x="147" y="737"/>
                  </a:lnTo>
                  <a:lnTo>
                    <a:pt x="110" y="737"/>
                  </a:lnTo>
                  <a:lnTo>
                    <a:pt x="81" y="733"/>
                  </a:lnTo>
                  <a:lnTo>
                    <a:pt x="54" y="721"/>
                  </a:lnTo>
                  <a:lnTo>
                    <a:pt x="31" y="704"/>
                  </a:lnTo>
                  <a:lnTo>
                    <a:pt x="14" y="682"/>
                  </a:lnTo>
                  <a:lnTo>
                    <a:pt x="4" y="656"/>
                  </a:lnTo>
                  <a:lnTo>
                    <a:pt x="0" y="626"/>
                  </a:lnTo>
                  <a:lnTo>
                    <a:pt x="0" y="331"/>
                  </a:lnTo>
                  <a:lnTo>
                    <a:pt x="4" y="302"/>
                  </a:lnTo>
                  <a:lnTo>
                    <a:pt x="14" y="276"/>
                  </a:lnTo>
                  <a:lnTo>
                    <a:pt x="31" y="252"/>
                  </a:lnTo>
                  <a:lnTo>
                    <a:pt x="54" y="235"/>
                  </a:lnTo>
                  <a:lnTo>
                    <a:pt x="81" y="225"/>
                  </a:lnTo>
                  <a:lnTo>
                    <a:pt x="110" y="221"/>
                  </a:lnTo>
                  <a:lnTo>
                    <a:pt x="147" y="221"/>
                  </a:lnTo>
                  <a:lnTo>
                    <a:pt x="147" y="36"/>
                  </a:lnTo>
                  <a:lnTo>
                    <a:pt x="149" y="22"/>
                  </a:lnTo>
                  <a:lnTo>
                    <a:pt x="157" y="10"/>
                  </a:lnTo>
                  <a:lnTo>
                    <a:pt x="169" y="2"/>
                  </a:lnTo>
                  <a:lnTo>
                    <a:pt x="18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sz="1600"/>
            </a:p>
          </p:txBody>
        </p:sp>
        <p:sp>
          <p:nvSpPr>
            <p:cNvPr id="11" name="Rectangle 10"/>
            <p:cNvSpPr/>
            <p:nvPr/>
          </p:nvSpPr>
          <p:spPr>
            <a:xfrm>
              <a:off x="10644455" y="7723512"/>
              <a:ext cx="866326" cy="291253"/>
            </a:xfrm>
            <a:prstGeom prst="rect">
              <a:avLst/>
            </a:prstGeom>
          </p:spPr>
          <p:txBody>
            <a:bodyPr wrap="square">
              <a:spAutoFit/>
            </a:bodyPr>
            <a:lstStyle/>
            <a:p>
              <a:pPr algn="ctr"/>
              <a:r>
                <a:rPr lang="en-US" altLang="zh-CN" sz="1200" smtClean="0">
                  <a:solidFill>
                    <a:schemeClr val="bg1"/>
                  </a:solidFill>
                  <a:ea typeface="Lato Light" panose="020F0502020204030203" pitchFamily="34" charset="0"/>
                  <a:cs typeface="Lato Light" panose="020F0502020204030203" pitchFamily="34" charset="0"/>
                </a:rPr>
                <a:t>Powerful</a:t>
              </a:r>
              <a:endParaRPr lang="zh-CN" altLang="en-US" sz="1200">
                <a:solidFill>
                  <a:schemeClr val="bg1"/>
                </a:solidFill>
              </a:endParaRPr>
            </a:p>
          </p:txBody>
        </p:sp>
      </p:grpSp>
      <p:grpSp>
        <p:nvGrpSpPr>
          <p:cNvPr id="20" name="Group 19"/>
          <p:cNvGrpSpPr/>
          <p:nvPr/>
        </p:nvGrpSpPr>
        <p:grpSpPr>
          <a:xfrm>
            <a:off x="11921071" y="7085329"/>
            <a:ext cx="1061159" cy="1061159"/>
            <a:chOff x="11921071" y="7085329"/>
            <a:chExt cx="1061159" cy="1061159"/>
          </a:xfrm>
        </p:grpSpPr>
        <p:sp>
          <p:nvSpPr>
            <p:cNvPr id="12" name="Rectangle 11"/>
            <p:cNvSpPr/>
            <p:nvPr/>
          </p:nvSpPr>
          <p:spPr>
            <a:xfrm>
              <a:off x="11921071" y="7085329"/>
              <a:ext cx="1061159" cy="1061159"/>
            </a:xfrm>
            <a:prstGeom prst="rect">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13" name="Freeform 34"/>
            <p:cNvSpPr>
              <a:spLocks noEditPoints="1"/>
            </p:cNvSpPr>
            <p:nvPr/>
          </p:nvSpPr>
          <p:spPr bwMode="auto">
            <a:xfrm>
              <a:off x="12272649" y="7306214"/>
              <a:ext cx="357502" cy="357498"/>
            </a:xfrm>
            <a:custGeom>
              <a:avLst/>
              <a:gdLst>
                <a:gd name="T0" fmla="*/ 598 w 869"/>
                <a:gd name="T1" fmla="*/ 553 h 869"/>
                <a:gd name="T2" fmla="*/ 610 w 869"/>
                <a:gd name="T3" fmla="*/ 583 h 869"/>
                <a:gd name="T4" fmla="*/ 578 w 869"/>
                <a:gd name="T5" fmla="*/ 587 h 869"/>
                <a:gd name="T6" fmla="*/ 582 w 869"/>
                <a:gd name="T7" fmla="*/ 556 h 869"/>
                <a:gd name="T8" fmla="*/ 316 w 869"/>
                <a:gd name="T9" fmla="*/ 593 h 869"/>
                <a:gd name="T10" fmla="*/ 392 w 869"/>
                <a:gd name="T11" fmla="*/ 608 h 869"/>
                <a:gd name="T12" fmla="*/ 790 w 869"/>
                <a:gd name="T13" fmla="*/ 514 h 869"/>
                <a:gd name="T14" fmla="*/ 412 w 869"/>
                <a:gd name="T15" fmla="*/ 536 h 869"/>
                <a:gd name="T16" fmla="*/ 395 w 869"/>
                <a:gd name="T17" fmla="*/ 661 h 869"/>
                <a:gd name="T18" fmla="*/ 280 w 869"/>
                <a:gd name="T19" fmla="*/ 614 h 869"/>
                <a:gd name="T20" fmla="*/ 356 w 869"/>
                <a:gd name="T21" fmla="*/ 514 h 869"/>
                <a:gd name="T22" fmla="*/ 241 w 869"/>
                <a:gd name="T23" fmla="*/ 565 h 869"/>
                <a:gd name="T24" fmla="*/ 328 w 869"/>
                <a:gd name="T25" fmla="*/ 708 h 869"/>
                <a:gd name="T26" fmla="*/ 471 w 869"/>
                <a:gd name="T27" fmla="*/ 620 h 869"/>
                <a:gd name="T28" fmla="*/ 383 w 869"/>
                <a:gd name="T29" fmla="*/ 477 h 869"/>
                <a:gd name="T30" fmla="*/ 593 w 869"/>
                <a:gd name="T31" fmla="*/ 434 h 869"/>
                <a:gd name="T32" fmla="*/ 608 w 869"/>
                <a:gd name="T33" fmla="*/ 510 h 869"/>
                <a:gd name="T34" fmla="*/ 565 w 869"/>
                <a:gd name="T35" fmla="*/ 446 h 869"/>
                <a:gd name="T36" fmla="*/ 467 w 869"/>
                <a:gd name="T37" fmla="*/ 481 h 869"/>
                <a:gd name="T38" fmla="*/ 487 w 869"/>
                <a:gd name="T39" fmla="*/ 682 h 869"/>
                <a:gd name="T40" fmla="*/ 294 w 869"/>
                <a:gd name="T41" fmla="*/ 738 h 869"/>
                <a:gd name="T42" fmla="*/ 201 w 869"/>
                <a:gd name="T43" fmla="*/ 561 h 869"/>
                <a:gd name="T44" fmla="*/ 356 w 869"/>
                <a:gd name="T45" fmla="*/ 434 h 869"/>
                <a:gd name="T46" fmla="*/ 235 w 869"/>
                <a:gd name="T47" fmla="*/ 356 h 869"/>
                <a:gd name="T48" fmla="*/ 64 w 869"/>
                <a:gd name="T49" fmla="*/ 399 h 869"/>
                <a:gd name="T50" fmla="*/ 64 w 869"/>
                <a:gd name="T51" fmla="*/ 827 h 869"/>
                <a:gd name="T52" fmla="*/ 671 w 869"/>
                <a:gd name="T53" fmla="*/ 434 h 869"/>
                <a:gd name="T54" fmla="*/ 514 w 869"/>
                <a:gd name="T55" fmla="*/ 387 h 869"/>
                <a:gd name="T56" fmla="*/ 432 w 869"/>
                <a:gd name="T57" fmla="*/ 319 h 869"/>
                <a:gd name="T58" fmla="*/ 297 w 869"/>
                <a:gd name="T59" fmla="*/ 277 h 869"/>
                <a:gd name="T60" fmla="*/ 502 w 869"/>
                <a:gd name="T61" fmla="*/ 328 h 869"/>
                <a:gd name="T62" fmla="*/ 673 w 869"/>
                <a:gd name="T63" fmla="*/ 366 h 869"/>
                <a:gd name="T64" fmla="*/ 700 w 869"/>
                <a:gd name="T65" fmla="*/ 831 h 869"/>
                <a:gd name="T66" fmla="*/ 39 w 869"/>
                <a:gd name="T67" fmla="*/ 858 h 869"/>
                <a:gd name="T68" fmla="*/ 11 w 869"/>
                <a:gd name="T69" fmla="*/ 395 h 869"/>
                <a:gd name="T70" fmla="*/ 188 w 869"/>
                <a:gd name="T71" fmla="*/ 348 h 869"/>
                <a:gd name="T72" fmla="*/ 275 w 869"/>
                <a:gd name="T73" fmla="*/ 278 h 869"/>
                <a:gd name="T74" fmla="*/ 751 w 869"/>
                <a:gd name="T75" fmla="*/ 158 h 869"/>
                <a:gd name="T76" fmla="*/ 277 w 869"/>
                <a:gd name="T77" fmla="*/ 197 h 869"/>
                <a:gd name="T78" fmla="*/ 751 w 869"/>
                <a:gd name="T79" fmla="*/ 79 h 869"/>
                <a:gd name="T80" fmla="*/ 830 w 869"/>
                <a:gd name="T81" fmla="*/ 0 h 869"/>
                <a:gd name="T82" fmla="*/ 858 w 869"/>
                <a:gd name="T83" fmla="*/ 700 h 869"/>
                <a:gd name="T84" fmla="*/ 765 w 869"/>
                <a:gd name="T85" fmla="*/ 710 h 869"/>
                <a:gd name="T86" fmla="*/ 754 w 869"/>
                <a:gd name="T87" fmla="*/ 682 h 869"/>
                <a:gd name="T88" fmla="*/ 818 w 869"/>
                <a:gd name="T89" fmla="*/ 661 h 869"/>
                <a:gd name="T90" fmla="*/ 756 w 869"/>
                <a:gd name="T91" fmla="*/ 370 h 869"/>
                <a:gd name="T92" fmla="*/ 760 w 869"/>
                <a:gd name="T93" fmla="*/ 339 h 869"/>
                <a:gd name="T94" fmla="*/ 806 w 869"/>
                <a:gd name="T95" fmla="*/ 43 h 869"/>
                <a:gd name="T96" fmla="*/ 701 w 869"/>
                <a:gd name="T97" fmla="*/ 314 h 869"/>
                <a:gd name="T98" fmla="*/ 673 w 869"/>
                <a:gd name="T99" fmla="*/ 302 h 869"/>
                <a:gd name="T100" fmla="*/ 351 w 869"/>
                <a:gd name="T101" fmla="*/ 231 h 869"/>
                <a:gd name="T102" fmla="*/ 319 w 869"/>
                <a:gd name="T103" fmla="*/ 227 h 869"/>
                <a:gd name="T104" fmla="*/ 201 w 869"/>
                <a:gd name="T105" fmla="*/ 64 h 869"/>
                <a:gd name="T106" fmla="*/ 183 w 869"/>
                <a:gd name="T107" fmla="*/ 256 h 869"/>
                <a:gd name="T108" fmla="*/ 158 w 869"/>
                <a:gd name="T109" fmla="*/ 237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869">
                  <a:moveTo>
                    <a:pt x="751" y="593"/>
                  </a:moveTo>
                  <a:lnTo>
                    <a:pt x="790" y="593"/>
                  </a:lnTo>
                  <a:lnTo>
                    <a:pt x="790" y="632"/>
                  </a:lnTo>
                  <a:lnTo>
                    <a:pt x="751" y="632"/>
                  </a:lnTo>
                  <a:lnTo>
                    <a:pt x="751" y="593"/>
                  </a:lnTo>
                  <a:close/>
                  <a:moveTo>
                    <a:pt x="593" y="553"/>
                  </a:moveTo>
                  <a:lnTo>
                    <a:pt x="598" y="553"/>
                  </a:lnTo>
                  <a:lnTo>
                    <a:pt x="603" y="556"/>
                  </a:lnTo>
                  <a:lnTo>
                    <a:pt x="607" y="559"/>
                  </a:lnTo>
                  <a:lnTo>
                    <a:pt x="610" y="563"/>
                  </a:lnTo>
                  <a:lnTo>
                    <a:pt x="612" y="568"/>
                  </a:lnTo>
                  <a:lnTo>
                    <a:pt x="612" y="573"/>
                  </a:lnTo>
                  <a:lnTo>
                    <a:pt x="612" y="578"/>
                  </a:lnTo>
                  <a:lnTo>
                    <a:pt x="610" y="583"/>
                  </a:lnTo>
                  <a:lnTo>
                    <a:pt x="607" y="587"/>
                  </a:lnTo>
                  <a:lnTo>
                    <a:pt x="603" y="590"/>
                  </a:lnTo>
                  <a:lnTo>
                    <a:pt x="598" y="593"/>
                  </a:lnTo>
                  <a:lnTo>
                    <a:pt x="593" y="593"/>
                  </a:lnTo>
                  <a:lnTo>
                    <a:pt x="587" y="593"/>
                  </a:lnTo>
                  <a:lnTo>
                    <a:pt x="582" y="590"/>
                  </a:lnTo>
                  <a:lnTo>
                    <a:pt x="578" y="587"/>
                  </a:lnTo>
                  <a:lnTo>
                    <a:pt x="576" y="583"/>
                  </a:lnTo>
                  <a:lnTo>
                    <a:pt x="574" y="578"/>
                  </a:lnTo>
                  <a:lnTo>
                    <a:pt x="573" y="573"/>
                  </a:lnTo>
                  <a:lnTo>
                    <a:pt x="574" y="568"/>
                  </a:lnTo>
                  <a:lnTo>
                    <a:pt x="576" y="563"/>
                  </a:lnTo>
                  <a:lnTo>
                    <a:pt x="578" y="559"/>
                  </a:lnTo>
                  <a:lnTo>
                    <a:pt x="582" y="556"/>
                  </a:lnTo>
                  <a:lnTo>
                    <a:pt x="587" y="553"/>
                  </a:lnTo>
                  <a:lnTo>
                    <a:pt x="593" y="553"/>
                  </a:lnTo>
                  <a:close/>
                  <a:moveTo>
                    <a:pt x="356" y="553"/>
                  </a:moveTo>
                  <a:lnTo>
                    <a:pt x="340" y="556"/>
                  </a:lnTo>
                  <a:lnTo>
                    <a:pt x="328" y="565"/>
                  </a:lnTo>
                  <a:lnTo>
                    <a:pt x="319" y="577"/>
                  </a:lnTo>
                  <a:lnTo>
                    <a:pt x="316" y="593"/>
                  </a:lnTo>
                  <a:lnTo>
                    <a:pt x="319" y="608"/>
                  </a:lnTo>
                  <a:lnTo>
                    <a:pt x="328" y="620"/>
                  </a:lnTo>
                  <a:lnTo>
                    <a:pt x="340" y="629"/>
                  </a:lnTo>
                  <a:lnTo>
                    <a:pt x="356" y="632"/>
                  </a:lnTo>
                  <a:lnTo>
                    <a:pt x="371" y="629"/>
                  </a:lnTo>
                  <a:lnTo>
                    <a:pt x="383" y="620"/>
                  </a:lnTo>
                  <a:lnTo>
                    <a:pt x="392" y="608"/>
                  </a:lnTo>
                  <a:lnTo>
                    <a:pt x="395" y="593"/>
                  </a:lnTo>
                  <a:lnTo>
                    <a:pt x="392" y="577"/>
                  </a:lnTo>
                  <a:lnTo>
                    <a:pt x="383" y="565"/>
                  </a:lnTo>
                  <a:lnTo>
                    <a:pt x="371" y="556"/>
                  </a:lnTo>
                  <a:lnTo>
                    <a:pt x="356" y="553"/>
                  </a:lnTo>
                  <a:close/>
                  <a:moveTo>
                    <a:pt x="751" y="514"/>
                  </a:moveTo>
                  <a:lnTo>
                    <a:pt x="790" y="514"/>
                  </a:lnTo>
                  <a:lnTo>
                    <a:pt x="790" y="553"/>
                  </a:lnTo>
                  <a:lnTo>
                    <a:pt x="751" y="553"/>
                  </a:lnTo>
                  <a:lnTo>
                    <a:pt x="751" y="514"/>
                  </a:lnTo>
                  <a:close/>
                  <a:moveTo>
                    <a:pt x="356" y="514"/>
                  </a:moveTo>
                  <a:lnTo>
                    <a:pt x="377" y="517"/>
                  </a:lnTo>
                  <a:lnTo>
                    <a:pt x="395" y="525"/>
                  </a:lnTo>
                  <a:lnTo>
                    <a:pt x="412" y="536"/>
                  </a:lnTo>
                  <a:lnTo>
                    <a:pt x="424" y="553"/>
                  </a:lnTo>
                  <a:lnTo>
                    <a:pt x="432" y="572"/>
                  </a:lnTo>
                  <a:lnTo>
                    <a:pt x="434" y="593"/>
                  </a:lnTo>
                  <a:lnTo>
                    <a:pt x="432" y="614"/>
                  </a:lnTo>
                  <a:lnTo>
                    <a:pt x="424" y="633"/>
                  </a:lnTo>
                  <a:lnTo>
                    <a:pt x="412" y="649"/>
                  </a:lnTo>
                  <a:lnTo>
                    <a:pt x="395" y="661"/>
                  </a:lnTo>
                  <a:lnTo>
                    <a:pt x="377" y="669"/>
                  </a:lnTo>
                  <a:lnTo>
                    <a:pt x="356" y="672"/>
                  </a:lnTo>
                  <a:lnTo>
                    <a:pt x="335" y="669"/>
                  </a:lnTo>
                  <a:lnTo>
                    <a:pt x="316" y="661"/>
                  </a:lnTo>
                  <a:lnTo>
                    <a:pt x="299" y="649"/>
                  </a:lnTo>
                  <a:lnTo>
                    <a:pt x="288" y="633"/>
                  </a:lnTo>
                  <a:lnTo>
                    <a:pt x="280" y="614"/>
                  </a:lnTo>
                  <a:lnTo>
                    <a:pt x="277" y="593"/>
                  </a:lnTo>
                  <a:lnTo>
                    <a:pt x="280" y="572"/>
                  </a:lnTo>
                  <a:lnTo>
                    <a:pt x="288" y="553"/>
                  </a:lnTo>
                  <a:lnTo>
                    <a:pt x="299" y="536"/>
                  </a:lnTo>
                  <a:lnTo>
                    <a:pt x="316" y="525"/>
                  </a:lnTo>
                  <a:lnTo>
                    <a:pt x="335" y="517"/>
                  </a:lnTo>
                  <a:lnTo>
                    <a:pt x="356" y="514"/>
                  </a:lnTo>
                  <a:close/>
                  <a:moveTo>
                    <a:pt x="356" y="475"/>
                  </a:moveTo>
                  <a:lnTo>
                    <a:pt x="328" y="477"/>
                  </a:lnTo>
                  <a:lnTo>
                    <a:pt x="303" y="487"/>
                  </a:lnTo>
                  <a:lnTo>
                    <a:pt x="281" y="500"/>
                  </a:lnTo>
                  <a:lnTo>
                    <a:pt x="263" y="519"/>
                  </a:lnTo>
                  <a:lnTo>
                    <a:pt x="250" y="540"/>
                  </a:lnTo>
                  <a:lnTo>
                    <a:pt x="241" y="565"/>
                  </a:lnTo>
                  <a:lnTo>
                    <a:pt x="237" y="593"/>
                  </a:lnTo>
                  <a:lnTo>
                    <a:pt x="241" y="620"/>
                  </a:lnTo>
                  <a:lnTo>
                    <a:pt x="250" y="645"/>
                  </a:lnTo>
                  <a:lnTo>
                    <a:pt x="263" y="667"/>
                  </a:lnTo>
                  <a:lnTo>
                    <a:pt x="281" y="686"/>
                  </a:lnTo>
                  <a:lnTo>
                    <a:pt x="303" y="699"/>
                  </a:lnTo>
                  <a:lnTo>
                    <a:pt x="328" y="708"/>
                  </a:lnTo>
                  <a:lnTo>
                    <a:pt x="356" y="712"/>
                  </a:lnTo>
                  <a:lnTo>
                    <a:pt x="383" y="708"/>
                  </a:lnTo>
                  <a:lnTo>
                    <a:pt x="408" y="699"/>
                  </a:lnTo>
                  <a:lnTo>
                    <a:pt x="430" y="686"/>
                  </a:lnTo>
                  <a:lnTo>
                    <a:pt x="449" y="667"/>
                  </a:lnTo>
                  <a:lnTo>
                    <a:pt x="462" y="645"/>
                  </a:lnTo>
                  <a:lnTo>
                    <a:pt x="471" y="620"/>
                  </a:lnTo>
                  <a:lnTo>
                    <a:pt x="475" y="593"/>
                  </a:lnTo>
                  <a:lnTo>
                    <a:pt x="471" y="565"/>
                  </a:lnTo>
                  <a:lnTo>
                    <a:pt x="462" y="540"/>
                  </a:lnTo>
                  <a:lnTo>
                    <a:pt x="449" y="519"/>
                  </a:lnTo>
                  <a:lnTo>
                    <a:pt x="430" y="500"/>
                  </a:lnTo>
                  <a:lnTo>
                    <a:pt x="408" y="487"/>
                  </a:lnTo>
                  <a:lnTo>
                    <a:pt x="383" y="477"/>
                  </a:lnTo>
                  <a:lnTo>
                    <a:pt x="356" y="475"/>
                  </a:lnTo>
                  <a:close/>
                  <a:moveTo>
                    <a:pt x="751" y="434"/>
                  </a:moveTo>
                  <a:lnTo>
                    <a:pt x="790" y="434"/>
                  </a:lnTo>
                  <a:lnTo>
                    <a:pt x="790" y="475"/>
                  </a:lnTo>
                  <a:lnTo>
                    <a:pt x="751" y="475"/>
                  </a:lnTo>
                  <a:lnTo>
                    <a:pt x="751" y="434"/>
                  </a:lnTo>
                  <a:close/>
                  <a:moveTo>
                    <a:pt x="593" y="434"/>
                  </a:moveTo>
                  <a:lnTo>
                    <a:pt x="608" y="438"/>
                  </a:lnTo>
                  <a:lnTo>
                    <a:pt x="620" y="446"/>
                  </a:lnTo>
                  <a:lnTo>
                    <a:pt x="629" y="459"/>
                  </a:lnTo>
                  <a:lnTo>
                    <a:pt x="632" y="475"/>
                  </a:lnTo>
                  <a:lnTo>
                    <a:pt x="629" y="489"/>
                  </a:lnTo>
                  <a:lnTo>
                    <a:pt x="620" y="502"/>
                  </a:lnTo>
                  <a:lnTo>
                    <a:pt x="608" y="510"/>
                  </a:lnTo>
                  <a:lnTo>
                    <a:pt x="593" y="514"/>
                  </a:lnTo>
                  <a:lnTo>
                    <a:pt x="577" y="510"/>
                  </a:lnTo>
                  <a:lnTo>
                    <a:pt x="565" y="502"/>
                  </a:lnTo>
                  <a:lnTo>
                    <a:pt x="556" y="489"/>
                  </a:lnTo>
                  <a:lnTo>
                    <a:pt x="553" y="475"/>
                  </a:lnTo>
                  <a:lnTo>
                    <a:pt x="556" y="459"/>
                  </a:lnTo>
                  <a:lnTo>
                    <a:pt x="565" y="446"/>
                  </a:lnTo>
                  <a:lnTo>
                    <a:pt x="577" y="438"/>
                  </a:lnTo>
                  <a:lnTo>
                    <a:pt x="593" y="434"/>
                  </a:lnTo>
                  <a:close/>
                  <a:moveTo>
                    <a:pt x="356" y="434"/>
                  </a:moveTo>
                  <a:lnTo>
                    <a:pt x="387" y="438"/>
                  </a:lnTo>
                  <a:lnTo>
                    <a:pt x="417" y="447"/>
                  </a:lnTo>
                  <a:lnTo>
                    <a:pt x="443" y="462"/>
                  </a:lnTo>
                  <a:lnTo>
                    <a:pt x="467" y="481"/>
                  </a:lnTo>
                  <a:lnTo>
                    <a:pt x="487" y="505"/>
                  </a:lnTo>
                  <a:lnTo>
                    <a:pt x="501" y="531"/>
                  </a:lnTo>
                  <a:lnTo>
                    <a:pt x="510" y="561"/>
                  </a:lnTo>
                  <a:lnTo>
                    <a:pt x="514" y="593"/>
                  </a:lnTo>
                  <a:lnTo>
                    <a:pt x="510" y="624"/>
                  </a:lnTo>
                  <a:lnTo>
                    <a:pt x="501" y="654"/>
                  </a:lnTo>
                  <a:lnTo>
                    <a:pt x="487" y="682"/>
                  </a:lnTo>
                  <a:lnTo>
                    <a:pt x="467" y="705"/>
                  </a:lnTo>
                  <a:lnTo>
                    <a:pt x="443" y="724"/>
                  </a:lnTo>
                  <a:lnTo>
                    <a:pt x="417" y="738"/>
                  </a:lnTo>
                  <a:lnTo>
                    <a:pt x="387" y="747"/>
                  </a:lnTo>
                  <a:lnTo>
                    <a:pt x="356" y="751"/>
                  </a:lnTo>
                  <a:lnTo>
                    <a:pt x="324" y="747"/>
                  </a:lnTo>
                  <a:lnTo>
                    <a:pt x="294" y="738"/>
                  </a:lnTo>
                  <a:lnTo>
                    <a:pt x="267" y="724"/>
                  </a:lnTo>
                  <a:lnTo>
                    <a:pt x="244" y="705"/>
                  </a:lnTo>
                  <a:lnTo>
                    <a:pt x="225" y="682"/>
                  </a:lnTo>
                  <a:lnTo>
                    <a:pt x="210" y="654"/>
                  </a:lnTo>
                  <a:lnTo>
                    <a:pt x="201" y="624"/>
                  </a:lnTo>
                  <a:lnTo>
                    <a:pt x="197" y="593"/>
                  </a:lnTo>
                  <a:lnTo>
                    <a:pt x="201" y="561"/>
                  </a:lnTo>
                  <a:lnTo>
                    <a:pt x="210" y="531"/>
                  </a:lnTo>
                  <a:lnTo>
                    <a:pt x="225" y="505"/>
                  </a:lnTo>
                  <a:lnTo>
                    <a:pt x="244" y="481"/>
                  </a:lnTo>
                  <a:lnTo>
                    <a:pt x="267" y="462"/>
                  </a:lnTo>
                  <a:lnTo>
                    <a:pt x="294" y="447"/>
                  </a:lnTo>
                  <a:lnTo>
                    <a:pt x="324" y="438"/>
                  </a:lnTo>
                  <a:lnTo>
                    <a:pt x="356" y="434"/>
                  </a:lnTo>
                  <a:close/>
                  <a:moveTo>
                    <a:pt x="323" y="316"/>
                  </a:moveTo>
                  <a:lnTo>
                    <a:pt x="297" y="316"/>
                  </a:lnTo>
                  <a:lnTo>
                    <a:pt x="280" y="319"/>
                  </a:lnTo>
                  <a:lnTo>
                    <a:pt x="267" y="324"/>
                  </a:lnTo>
                  <a:lnTo>
                    <a:pt x="255" y="333"/>
                  </a:lnTo>
                  <a:lnTo>
                    <a:pt x="244" y="344"/>
                  </a:lnTo>
                  <a:lnTo>
                    <a:pt x="235" y="356"/>
                  </a:lnTo>
                  <a:lnTo>
                    <a:pt x="224" y="367"/>
                  </a:lnTo>
                  <a:lnTo>
                    <a:pt x="212" y="378"/>
                  </a:lnTo>
                  <a:lnTo>
                    <a:pt x="197" y="387"/>
                  </a:lnTo>
                  <a:lnTo>
                    <a:pt x="179" y="394"/>
                  </a:lnTo>
                  <a:lnTo>
                    <a:pt x="158" y="395"/>
                  </a:lnTo>
                  <a:lnTo>
                    <a:pt x="80" y="395"/>
                  </a:lnTo>
                  <a:lnTo>
                    <a:pt x="64" y="399"/>
                  </a:lnTo>
                  <a:lnTo>
                    <a:pt x="51" y="407"/>
                  </a:lnTo>
                  <a:lnTo>
                    <a:pt x="43" y="420"/>
                  </a:lnTo>
                  <a:lnTo>
                    <a:pt x="39" y="434"/>
                  </a:lnTo>
                  <a:lnTo>
                    <a:pt x="39" y="790"/>
                  </a:lnTo>
                  <a:lnTo>
                    <a:pt x="43" y="806"/>
                  </a:lnTo>
                  <a:lnTo>
                    <a:pt x="51" y="818"/>
                  </a:lnTo>
                  <a:lnTo>
                    <a:pt x="64" y="827"/>
                  </a:lnTo>
                  <a:lnTo>
                    <a:pt x="80" y="830"/>
                  </a:lnTo>
                  <a:lnTo>
                    <a:pt x="632" y="830"/>
                  </a:lnTo>
                  <a:lnTo>
                    <a:pt x="648" y="827"/>
                  </a:lnTo>
                  <a:lnTo>
                    <a:pt x="661" y="818"/>
                  </a:lnTo>
                  <a:lnTo>
                    <a:pt x="669" y="806"/>
                  </a:lnTo>
                  <a:lnTo>
                    <a:pt x="671" y="790"/>
                  </a:lnTo>
                  <a:lnTo>
                    <a:pt x="671" y="434"/>
                  </a:lnTo>
                  <a:lnTo>
                    <a:pt x="669" y="420"/>
                  </a:lnTo>
                  <a:lnTo>
                    <a:pt x="661" y="407"/>
                  </a:lnTo>
                  <a:lnTo>
                    <a:pt x="648" y="399"/>
                  </a:lnTo>
                  <a:lnTo>
                    <a:pt x="632" y="395"/>
                  </a:lnTo>
                  <a:lnTo>
                    <a:pt x="553" y="395"/>
                  </a:lnTo>
                  <a:lnTo>
                    <a:pt x="532" y="394"/>
                  </a:lnTo>
                  <a:lnTo>
                    <a:pt x="514" y="387"/>
                  </a:lnTo>
                  <a:lnTo>
                    <a:pt x="500" y="378"/>
                  </a:lnTo>
                  <a:lnTo>
                    <a:pt x="488" y="367"/>
                  </a:lnTo>
                  <a:lnTo>
                    <a:pt x="476" y="356"/>
                  </a:lnTo>
                  <a:lnTo>
                    <a:pt x="467" y="344"/>
                  </a:lnTo>
                  <a:lnTo>
                    <a:pt x="457" y="333"/>
                  </a:lnTo>
                  <a:lnTo>
                    <a:pt x="445" y="324"/>
                  </a:lnTo>
                  <a:lnTo>
                    <a:pt x="432" y="319"/>
                  </a:lnTo>
                  <a:lnTo>
                    <a:pt x="415" y="316"/>
                  </a:lnTo>
                  <a:lnTo>
                    <a:pt x="370" y="316"/>
                  </a:lnTo>
                  <a:lnTo>
                    <a:pt x="360" y="316"/>
                  </a:lnTo>
                  <a:lnTo>
                    <a:pt x="356" y="316"/>
                  </a:lnTo>
                  <a:lnTo>
                    <a:pt x="341" y="316"/>
                  </a:lnTo>
                  <a:lnTo>
                    <a:pt x="323" y="316"/>
                  </a:lnTo>
                  <a:close/>
                  <a:moveTo>
                    <a:pt x="297" y="277"/>
                  </a:moveTo>
                  <a:lnTo>
                    <a:pt x="415" y="277"/>
                  </a:lnTo>
                  <a:lnTo>
                    <a:pt x="437" y="278"/>
                  </a:lnTo>
                  <a:lnTo>
                    <a:pt x="454" y="285"/>
                  </a:lnTo>
                  <a:lnTo>
                    <a:pt x="468" y="294"/>
                  </a:lnTo>
                  <a:lnTo>
                    <a:pt x="480" y="305"/>
                  </a:lnTo>
                  <a:lnTo>
                    <a:pt x="492" y="316"/>
                  </a:lnTo>
                  <a:lnTo>
                    <a:pt x="502" y="328"/>
                  </a:lnTo>
                  <a:lnTo>
                    <a:pt x="513" y="339"/>
                  </a:lnTo>
                  <a:lnTo>
                    <a:pt x="523" y="348"/>
                  </a:lnTo>
                  <a:lnTo>
                    <a:pt x="538" y="353"/>
                  </a:lnTo>
                  <a:lnTo>
                    <a:pt x="553" y="356"/>
                  </a:lnTo>
                  <a:lnTo>
                    <a:pt x="632" y="356"/>
                  </a:lnTo>
                  <a:lnTo>
                    <a:pt x="653" y="358"/>
                  </a:lnTo>
                  <a:lnTo>
                    <a:pt x="673" y="366"/>
                  </a:lnTo>
                  <a:lnTo>
                    <a:pt x="688" y="379"/>
                  </a:lnTo>
                  <a:lnTo>
                    <a:pt x="700" y="395"/>
                  </a:lnTo>
                  <a:lnTo>
                    <a:pt x="708" y="413"/>
                  </a:lnTo>
                  <a:lnTo>
                    <a:pt x="712" y="434"/>
                  </a:lnTo>
                  <a:lnTo>
                    <a:pt x="712" y="790"/>
                  </a:lnTo>
                  <a:lnTo>
                    <a:pt x="708" y="811"/>
                  </a:lnTo>
                  <a:lnTo>
                    <a:pt x="700" y="831"/>
                  </a:lnTo>
                  <a:lnTo>
                    <a:pt x="688" y="847"/>
                  </a:lnTo>
                  <a:lnTo>
                    <a:pt x="673" y="858"/>
                  </a:lnTo>
                  <a:lnTo>
                    <a:pt x="653" y="866"/>
                  </a:lnTo>
                  <a:lnTo>
                    <a:pt x="632" y="869"/>
                  </a:lnTo>
                  <a:lnTo>
                    <a:pt x="80" y="869"/>
                  </a:lnTo>
                  <a:lnTo>
                    <a:pt x="59" y="866"/>
                  </a:lnTo>
                  <a:lnTo>
                    <a:pt x="39" y="858"/>
                  </a:lnTo>
                  <a:lnTo>
                    <a:pt x="23" y="847"/>
                  </a:lnTo>
                  <a:lnTo>
                    <a:pt x="11" y="831"/>
                  </a:lnTo>
                  <a:lnTo>
                    <a:pt x="2" y="811"/>
                  </a:lnTo>
                  <a:lnTo>
                    <a:pt x="0" y="790"/>
                  </a:lnTo>
                  <a:lnTo>
                    <a:pt x="0" y="434"/>
                  </a:lnTo>
                  <a:lnTo>
                    <a:pt x="2" y="413"/>
                  </a:lnTo>
                  <a:lnTo>
                    <a:pt x="11" y="395"/>
                  </a:lnTo>
                  <a:lnTo>
                    <a:pt x="23" y="379"/>
                  </a:lnTo>
                  <a:lnTo>
                    <a:pt x="39" y="366"/>
                  </a:lnTo>
                  <a:lnTo>
                    <a:pt x="59" y="358"/>
                  </a:lnTo>
                  <a:lnTo>
                    <a:pt x="80" y="356"/>
                  </a:lnTo>
                  <a:lnTo>
                    <a:pt x="158" y="356"/>
                  </a:lnTo>
                  <a:lnTo>
                    <a:pt x="174" y="353"/>
                  </a:lnTo>
                  <a:lnTo>
                    <a:pt x="188" y="348"/>
                  </a:lnTo>
                  <a:lnTo>
                    <a:pt x="199" y="339"/>
                  </a:lnTo>
                  <a:lnTo>
                    <a:pt x="209" y="328"/>
                  </a:lnTo>
                  <a:lnTo>
                    <a:pt x="220" y="316"/>
                  </a:lnTo>
                  <a:lnTo>
                    <a:pt x="230" y="305"/>
                  </a:lnTo>
                  <a:lnTo>
                    <a:pt x="243" y="294"/>
                  </a:lnTo>
                  <a:lnTo>
                    <a:pt x="258" y="285"/>
                  </a:lnTo>
                  <a:lnTo>
                    <a:pt x="275" y="278"/>
                  </a:lnTo>
                  <a:lnTo>
                    <a:pt x="297" y="277"/>
                  </a:lnTo>
                  <a:close/>
                  <a:moveTo>
                    <a:pt x="751" y="237"/>
                  </a:moveTo>
                  <a:lnTo>
                    <a:pt x="790" y="237"/>
                  </a:lnTo>
                  <a:lnTo>
                    <a:pt x="790" y="277"/>
                  </a:lnTo>
                  <a:lnTo>
                    <a:pt x="751" y="277"/>
                  </a:lnTo>
                  <a:lnTo>
                    <a:pt x="751" y="237"/>
                  </a:lnTo>
                  <a:close/>
                  <a:moveTo>
                    <a:pt x="751" y="158"/>
                  </a:moveTo>
                  <a:lnTo>
                    <a:pt x="790" y="158"/>
                  </a:lnTo>
                  <a:lnTo>
                    <a:pt x="790" y="197"/>
                  </a:lnTo>
                  <a:lnTo>
                    <a:pt x="751" y="197"/>
                  </a:lnTo>
                  <a:lnTo>
                    <a:pt x="751" y="158"/>
                  </a:lnTo>
                  <a:close/>
                  <a:moveTo>
                    <a:pt x="237" y="158"/>
                  </a:moveTo>
                  <a:lnTo>
                    <a:pt x="277" y="158"/>
                  </a:lnTo>
                  <a:lnTo>
                    <a:pt x="277" y="197"/>
                  </a:lnTo>
                  <a:lnTo>
                    <a:pt x="237" y="197"/>
                  </a:lnTo>
                  <a:lnTo>
                    <a:pt x="237" y="158"/>
                  </a:lnTo>
                  <a:close/>
                  <a:moveTo>
                    <a:pt x="751" y="79"/>
                  </a:moveTo>
                  <a:lnTo>
                    <a:pt x="790" y="79"/>
                  </a:lnTo>
                  <a:lnTo>
                    <a:pt x="790" y="119"/>
                  </a:lnTo>
                  <a:lnTo>
                    <a:pt x="751" y="119"/>
                  </a:lnTo>
                  <a:lnTo>
                    <a:pt x="751" y="79"/>
                  </a:lnTo>
                  <a:close/>
                  <a:moveTo>
                    <a:pt x="237" y="79"/>
                  </a:moveTo>
                  <a:lnTo>
                    <a:pt x="277" y="79"/>
                  </a:lnTo>
                  <a:lnTo>
                    <a:pt x="277" y="119"/>
                  </a:lnTo>
                  <a:lnTo>
                    <a:pt x="237" y="119"/>
                  </a:lnTo>
                  <a:lnTo>
                    <a:pt x="237" y="79"/>
                  </a:lnTo>
                  <a:close/>
                  <a:moveTo>
                    <a:pt x="197" y="0"/>
                  </a:moveTo>
                  <a:lnTo>
                    <a:pt x="830" y="0"/>
                  </a:lnTo>
                  <a:lnTo>
                    <a:pt x="845" y="4"/>
                  </a:lnTo>
                  <a:lnTo>
                    <a:pt x="858" y="11"/>
                  </a:lnTo>
                  <a:lnTo>
                    <a:pt x="866" y="24"/>
                  </a:lnTo>
                  <a:lnTo>
                    <a:pt x="869" y="40"/>
                  </a:lnTo>
                  <a:lnTo>
                    <a:pt x="869" y="672"/>
                  </a:lnTo>
                  <a:lnTo>
                    <a:pt x="866" y="687"/>
                  </a:lnTo>
                  <a:lnTo>
                    <a:pt x="858" y="700"/>
                  </a:lnTo>
                  <a:lnTo>
                    <a:pt x="845" y="708"/>
                  </a:lnTo>
                  <a:lnTo>
                    <a:pt x="830" y="712"/>
                  </a:lnTo>
                  <a:lnTo>
                    <a:pt x="790" y="712"/>
                  </a:lnTo>
                  <a:lnTo>
                    <a:pt x="790" y="712"/>
                  </a:lnTo>
                  <a:lnTo>
                    <a:pt x="771" y="712"/>
                  </a:lnTo>
                  <a:lnTo>
                    <a:pt x="771" y="712"/>
                  </a:lnTo>
                  <a:lnTo>
                    <a:pt x="765" y="710"/>
                  </a:lnTo>
                  <a:lnTo>
                    <a:pt x="760" y="709"/>
                  </a:lnTo>
                  <a:lnTo>
                    <a:pt x="756" y="705"/>
                  </a:lnTo>
                  <a:lnTo>
                    <a:pt x="754" y="701"/>
                  </a:lnTo>
                  <a:lnTo>
                    <a:pt x="751" y="697"/>
                  </a:lnTo>
                  <a:lnTo>
                    <a:pt x="751" y="692"/>
                  </a:lnTo>
                  <a:lnTo>
                    <a:pt x="751" y="687"/>
                  </a:lnTo>
                  <a:lnTo>
                    <a:pt x="754" y="682"/>
                  </a:lnTo>
                  <a:lnTo>
                    <a:pt x="756" y="678"/>
                  </a:lnTo>
                  <a:lnTo>
                    <a:pt x="760" y="675"/>
                  </a:lnTo>
                  <a:lnTo>
                    <a:pt x="765" y="672"/>
                  </a:lnTo>
                  <a:lnTo>
                    <a:pt x="771" y="672"/>
                  </a:lnTo>
                  <a:lnTo>
                    <a:pt x="790" y="672"/>
                  </a:lnTo>
                  <a:lnTo>
                    <a:pt x="806" y="669"/>
                  </a:lnTo>
                  <a:lnTo>
                    <a:pt x="818" y="661"/>
                  </a:lnTo>
                  <a:lnTo>
                    <a:pt x="827" y="648"/>
                  </a:lnTo>
                  <a:lnTo>
                    <a:pt x="830" y="632"/>
                  </a:lnTo>
                  <a:lnTo>
                    <a:pt x="830" y="375"/>
                  </a:lnTo>
                  <a:lnTo>
                    <a:pt x="771" y="375"/>
                  </a:lnTo>
                  <a:lnTo>
                    <a:pt x="765" y="375"/>
                  </a:lnTo>
                  <a:lnTo>
                    <a:pt x="760" y="373"/>
                  </a:lnTo>
                  <a:lnTo>
                    <a:pt x="756" y="370"/>
                  </a:lnTo>
                  <a:lnTo>
                    <a:pt x="754" y="366"/>
                  </a:lnTo>
                  <a:lnTo>
                    <a:pt x="751" y="361"/>
                  </a:lnTo>
                  <a:lnTo>
                    <a:pt x="751" y="356"/>
                  </a:lnTo>
                  <a:lnTo>
                    <a:pt x="751" y="350"/>
                  </a:lnTo>
                  <a:lnTo>
                    <a:pt x="754" y="345"/>
                  </a:lnTo>
                  <a:lnTo>
                    <a:pt x="756" y="341"/>
                  </a:lnTo>
                  <a:lnTo>
                    <a:pt x="760" y="339"/>
                  </a:lnTo>
                  <a:lnTo>
                    <a:pt x="765" y="336"/>
                  </a:lnTo>
                  <a:lnTo>
                    <a:pt x="771" y="336"/>
                  </a:lnTo>
                  <a:lnTo>
                    <a:pt x="830" y="336"/>
                  </a:lnTo>
                  <a:lnTo>
                    <a:pt x="830" y="79"/>
                  </a:lnTo>
                  <a:lnTo>
                    <a:pt x="827" y="64"/>
                  </a:lnTo>
                  <a:lnTo>
                    <a:pt x="818" y="51"/>
                  </a:lnTo>
                  <a:lnTo>
                    <a:pt x="806" y="43"/>
                  </a:lnTo>
                  <a:lnTo>
                    <a:pt x="790" y="40"/>
                  </a:lnTo>
                  <a:lnTo>
                    <a:pt x="712" y="40"/>
                  </a:lnTo>
                  <a:lnTo>
                    <a:pt x="712" y="297"/>
                  </a:lnTo>
                  <a:lnTo>
                    <a:pt x="710" y="302"/>
                  </a:lnTo>
                  <a:lnTo>
                    <a:pt x="709" y="306"/>
                  </a:lnTo>
                  <a:lnTo>
                    <a:pt x="705" y="310"/>
                  </a:lnTo>
                  <a:lnTo>
                    <a:pt x="701" y="314"/>
                  </a:lnTo>
                  <a:lnTo>
                    <a:pt x="697" y="315"/>
                  </a:lnTo>
                  <a:lnTo>
                    <a:pt x="692" y="316"/>
                  </a:lnTo>
                  <a:lnTo>
                    <a:pt x="687" y="315"/>
                  </a:lnTo>
                  <a:lnTo>
                    <a:pt x="682" y="314"/>
                  </a:lnTo>
                  <a:lnTo>
                    <a:pt x="678" y="310"/>
                  </a:lnTo>
                  <a:lnTo>
                    <a:pt x="675" y="306"/>
                  </a:lnTo>
                  <a:lnTo>
                    <a:pt x="673" y="302"/>
                  </a:lnTo>
                  <a:lnTo>
                    <a:pt x="671" y="297"/>
                  </a:lnTo>
                  <a:lnTo>
                    <a:pt x="671" y="40"/>
                  </a:lnTo>
                  <a:lnTo>
                    <a:pt x="356" y="40"/>
                  </a:lnTo>
                  <a:lnTo>
                    <a:pt x="356" y="217"/>
                  </a:lnTo>
                  <a:lnTo>
                    <a:pt x="354" y="222"/>
                  </a:lnTo>
                  <a:lnTo>
                    <a:pt x="353" y="227"/>
                  </a:lnTo>
                  <a:lnTo>
                    <a:pt x="351" y="231"/>
                  </a:lnTo>
                  <a:lnTo>
                    <a:pt x="347" y="234"/>
                  </a:lnTo>
                  <a:lnTo>
                    <a:pt x="341" y="237"/>
                  </a:lnTo>
                  <a:lnTo>
                    <a:pt x="336" y="237"/>
                  </a:lnTo>
                  <a:lnTo>
                    <a:pt x="331" y="237"/>
                  </a:lnTo>
                  <a:lnTo>
                    <a:pt x="326" y="234"/>
                  </a:lnTo>
                  <a:lnTo>
                    <a:pt x="322" y="231"/>
                  </a:lnTo>
                  <a:lnTo>
                    <a:pt x="319" y="227"/>
                  </a:lnTo>
                  <a:lnTo>
                    <a:pt x="316" y="222"/>
                  </a:lnTo>
                  <a:lnTo>
                    <a:pt x="316" y="217"/>
                  </a:lnTo>
                  <a:lnTo>
                    <a:pt x="316" y="40"/>
                  </a:lnTo>
                  <a:lnTo>
                    <a:pt x="237" y="40"/>
                  </a:lnTo>
                  <a:lnTo>
                    <a:pt x="222" y="43"/>
                  </a:lnTo>
                  <a:lnTo>
                    <a:pt x="209" y="51"/>
                  </a:lnTo>
                  <a:lnTo>
                    <a:pt x="201" y="64"/>
                  </a:lnTo>
                  <a:lnTo>
                    <a:pt x="197" y="79"/>
                  </a:lnTo>
                  <a:lnTo>
                    <a:pt x="197" y="237"/>
                  </a:lnTo>
                  <a:lnTo>
                    <a:pt x="197" y="242"/>
                  </a:lnTo>
                  <a:lnTo>
                    <a:pt x="195" y="247"/>
                  </a:lnTo>
                  <a:lnTo>
                    <a:pt x="192" y="251"/>
                  </a:lnTo>
                  <a:lnTo>
                    <a:pt x="188" y="255"/>
                  </a:lnTo>
                  <a:lnTo>
                    <a:pt x="183" y="256"/>
                  </a:lnTo>
                  <a:lnTo>
                    <a:pt x="178" y="258"/>
                  </a:lnTo>
                  <a:lnTo>
                    <a:pt x="172" y="256"/>
                  </a:lnTo>
                  <a:lnTo>
                    <a:pt x="169" y="255"/>
                  </a:lnTo>
                  <a:lnTo>
                    <a:pt x="163" y="251"/>
                  </a:lnTo>
                  <a:lnTo>
                    <a:pt x="161" y="247"/>
                  </a:lnTo>
                  <a:lnTo>
                    <a:pt x="159" y="242"/>
                  </a:lnTo>
                  <a:lnTo>
                    <a:pt x="158" y="237"/>
                  </a:lnTo>
                  <a:lnTo>
                    <a:pt x="158" y="40"/>
                  </a:lnTo>
                  <a:lnTo>
                    <a:pt x="161" y="24"/>
                  </a:lnTo>
                  <a:lnTo>
                    <a:pt x="170" y="11"/>
                  </a:lnTo>
                  <a:lnTo>
                    <a:pt x="182" y="4"/>
                  </a:lnTo>
                  <a:lnTo>
                    <a:pt x="197"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sz="1600"/>
            </a:p>
          </p:txBody>
        </p:sp>
        <p:sp>
          <p:nvSpPr>
            <p:cNvPr id="14" name="Rectangle 13"/>
            <p:cNvSpPr/>
            <p:nvPr/>
          </p:nvSpPr>
          <p:spPr>
            <a:xfrm>
              <a:off x="12018488" y="7723363"/>
              <a:ext cx="866326" cy="291253"/>
            </a:xfrm>
            <a:prstGeom prst="rect">
              <a:avLst/>
            </a:prstGeom>
          </p:spPr>
          <p:txBody>
            <a:bodyPr wrap="square">
              <a:spAutoFit/>
            </a:bodyPr>
            <a:lstStyle/>
            <a:p>
              <a:pPr algn="ctr"/>
              <a:r>
                <a:rPr lang="en-US" altLang="zh-CN" sz="1200" smtClean="0">
                  <a:solidFill>
                    <a:schemeClr val="bg1"/>
                  </a:solidFill>
                  <a:ea typeface="Lato Light" panose="020F0502020204030203" pitchFamily="34" charset="0"/>
                  <a:cs typeface="Lato Light" panose="020F0502020204030203" pitchFamily="34" charset="0"/>
                </a:rPr>
                <a:t>Creative</a:t>
              </a:r>
              <a:endParaRPr lang="zh-CN" altLang="en-US" sz="1200">
                <a:solidFill>
                  <a:schemeClr val="bg1"/>
                </a:solidFill>
              </a:endParaRPr>
            </a:p>
          </p:txBody>
        </p:sp>
      </p:grpSp>
      <p:grpSp>
        <p:nvGrpSpPr>
          <p:cNvPr id="21" name="Group 20"/>
          <p:cNvGrpSpPr/>
          <p:nvPr/>
        </p:nvGrpSpPr>
        <p:grpSpPr>
          <a:xfrm>
            <a:off x="13295103" y="7085329"/>
            <a:ext cx="1061159" cy="1061159"/>
            <a:chOff x="13295103" y="7085329"/>
            <a:chExt cx="1061159" cy="1061159"/>
          </a:xfrm>
        </p:grpSpPr>
        <p:sp>
          <p:nvSpPr>
            <p:cNvPr id="15" name="Rectangle 14"/>
            <p:cNvSpPr/>
            <p:nvPr/>
          </p:nvSpPr>
          <p:spPr>
            <a:xfrm>
              <a:off x="13295103" y="7085329"/>
              <a:ext cx="1061159" cy="1061159"/>
            </a:xfrm>
            <a:prstGeom prst="rect">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16" name="Freeform 50"/>
            <p:cNvSpPr>
              <a:spLocks noEditPoints="1"/>
            </p:cNvSpPr>
            <p:nvPr/>
          </p:nvSpPr>
          <p:spPr bwMode="auto">
            <a:xfrm>
              <a:off x="13646136" y="7326567"/>
              <a:ext cx="359094" cy="293760"/>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sz="1600"/>
            </a:p>
          </p:txBody>
        </p:sp>
        <p:sp>
          <p:nvSpPr>
            <p:cNvPr id="17" name="Rectangle 16"/>
            <p:cNvSpPr/>
            <p:nvPr/>
          </p:nvSpPr>
          <p:spPr>
            <a:xfrm>
              <a:off x="13392519" y="7711845"/>
              <a:ext cx="866326" cy="291253"/>
            </a:xfrm>
            <a:prstGeom prst="rect">
              <a:avLst/>
            </a:prstGeom>
          </p:spPr>
          <p:txBody>
            <a:bodyPr wrap="square">
              <a:spAutoFit/>
            </a:bodyPr>
            <a:lstStyle/>
            <a:p>
              <a:pPr algn="ctr"/>
              <a:r>
                <a:rPr lang="en-US" altLang="zh-CN" sz="1200" smtClean="0">
                  <a:solidFill>
                    <a:schemeClr val="bg1"/>
                  </a:solidFill>
                  <a:ea typeface="Lato Light" panose="020F0502020204030203" pitchFamily="34" charset="0"/>
                  <a:cs typeface="Lato Light" panose="020F0502020204030203" pitchFamily="34" charset="0"/>
                </a:rPr>
                <a:t>Flexible</a:t>
              </a:r>
              <a:endParaRPr lang="zh-CN" altLang="en-US" sz="1200">
                <a:solidFill>
                  <a:schemeClr val="bg1"/>
                </a:solidFill>
              </a:endParaRPr>
            </a:p>
          </p:txBody>
        </p:sp>
      </p:grpSp>
      <p:sp>
        <p:nvSpPr>
          <p:cNvPr id="19" name="Picture Placeholder 18"/>
          <p:cNvSpPr>
            <a:spLocks noGrp="1"/>
          </p:cNvSpPr>
          <p:nvPr>
            <p:ph type="pic" sz="quarter" idx="10"/>
          </p:nvPr>
        </p:nvSpPr>
        <p:spPr/>
      </p:sp>
    </p:spTree>
    <p:extLst>
      <p:ext uri="{BB962C8B-B14F-4D97-AF65-F5344CB8AC3E}">
        <p14:creationId xmlns:p14="http://schemas.microsoft.com/office/powerpoint/2010/main" val="36276209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ppt_x"/>
                                          </p:val>
                                        </p:tav>
                                        <p:tav tm="100000">
                                          <p:val>
                                            <p:strVal val="#ppt_x"/>
                                          </p:val>
                                        </p:tav>
                                      </p:tavLst>
                                    </p:anim>
                                    <p:anim calcmode="lin" valueType="num">
                                      <p:cBhvr additive="base">
                                        <p:cTn id="8" dur="10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fade">
                                      <p:cBhvr>
                                        <p:cTn id="12" dur="500"/>
                                        <p:tgtEl>
                                          <p:spTgt spid="19"/>
                                        </p:tgtEl>
                                      </p:cBhvr>
                                    </p:animEffect>
                                  </p:childTnLst>
                                </p:cTn>
                              </p:par>
                            </p:childTnLst>
                          </p:cTn>
                        </p:par>
                        <p:par>
                          <p:cTn id="13" fill="hold">
                            <p:stCondLst>
                              <p:cond delay="1500"/>
                            </p:stCondLst>
                            <p:childTnLst>
                              <p:par>
                                <p:cTn id="14" presetID="0" presetClass="entr" presetSubtype="0" fill="hold" grpId="0" nodeType="afterEffect">
                                  <p:stCondLst>
                                    <p:cond delay="0"/>
                                  </p:stCondLst>
                                  <p:iterate type="lt">
                                    <p:tmPct val="5000"/>
                                  </p:iterate>
                                  <p:childTnLst>
                                    <p:set>
                                      <p:cBhvr>
                                        <p:cTn id="15" dur="700" fill="hold">
                                          <p:stCondLst>
                                            <p:cond delay="0"/>
                                          </p:stCondLst>
                                        </p:cTn>
                                        <p:tgtEl>
                                          <p:spTgt spid="4"/>
                                        </p:tgtEl>
                                        <p:attrNameLst>
                                          <p:attrName>style.visibility</p:attrName>
                                        </p:attrNameLst>
                                      </p:cBhvr>
                                      <p:to>
                                        <p:strVal val="visible"/>
                                      </p:to>
                                    </p:set>
                                    <p:anim to="" calcmode="lin" valueType="num">
                                      <p:cBhvr>
                                        <p:cTn id="16" dur="700" fill="hold">
                                          <p:stCondLst>
                                            <p:cond delay="0"/>
                                          </p:stCondLst>
                                        </p:cTn>
                                        <p:tgtEl>
                                          <p:spTgt spid="4"/>
                                        </p:tgtEl>
                                        <p:attrNameLst>
                                          <p:attrName>ppt_x</p:attrName>
                                        </p:attrNameLst>
                                      </p:cBhvr>
                                      <p:tavLst>
                                        <p:tav tm="0" fmla="#ppt_x-#ppt_w*1.2*((1.5-1.5*$)^3-(1.5-1.5*$)^2)">
                                          <p:val>
                                            <p:strVal val="0"/>
                                          </p:val>
                                        </p:tav>
                                        <p:tav tm="100000">
                                          <p:val>
                                            <p:strVal val="1"/>
                                          </p:val>
                                        </p:tav>
                                      </p:tavLst>
                                    </p:anim>
                                    <p:anim to="" calcmode="lin" valueType="num">
                                      <p:cBhvr>
                                        <p:cTn id="17" dur="700" fill="hold">
                                          <p:stCondLst>
                                            <p:cond delay="0"/>
                                          </p:stCondLst>
                                        </p:cTn>
                                        <p:tgtEl>
                                          <p:spTgt spid="4"/>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8" dur="700" fill="hold">
                                          <p:stCondLst>
                                            <p:cond delay="0"/>
                                          </p:stCondLst>
                                        </p:cTn>
                                        <p:tgtEl>
                                          <p:spTgt spid="4"/>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9" fill="hold">
                            <p:stCondLst>
                              <p:cond delay="2970"/>
                            </p:stCondLst>
                            <p:childTnLst>
                              <p:par>
                                <p:cTn id="20" presetID="10" presetClass="entr" presetSubtype="0" fill="hold" grpId="0" nodeType="after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fade">
                                      <p:cBhvr>
                                        <p:cTn id="22" dur="500"/>
                                        <p:tgtEl>
                                          <p:spTgt spid="5"/>
                                        </p:tgtEl>
                                      </p:cBhvr>
                                    </p:animEffect>
                                  </p:childTnLst>
                                </p:cTn>
                              </p:par>
                            </p:childTnLst>
                          </p:cTn>
                        </p:par>
                        <p:par>
                          <p:cTn id="23" fill="hold">
                            <p:stCondLst>
                              <p:cond delay="3470"/>
                            </p:stCondLst>
                            <p:childTnLst>
                              <p:par>
                                <p:cTn id="24" presetID="2" presetClass="entr" presetSubtype="4" decel="100000" fill="hold" nodeType="afterEffect">
                                  <p:stCondLst>
                                    <p:cond delay="0"/>
                                  </p:stCondLst>
                                  <p:childTnLst>
                                    <p:set>
                                      <p:cBhvr>
                                        <p:cTn id="25" dur="1" fill="hold">
                                          <p:stCondLst>
                                            <p:cond delay="0"/>
                                          </p:stCondLst>
                                        </p:cTn>
                                        <p:tgtEl>
                                          <p:spTgt spid="3"/>
                                        </p:tgtEl>
                                        <p:attrNameLst>
                                          <p:attrName>style.visibility</p:attrName>
                                        </p:attrNameLst>
                                      </p:cBhvr>
                                      <p:to>
                                        <p:strVal val="visible"/>
                                      </p:to>
                                    </p:set>
                                    <p:anim calcmode="lin" valueType="num">
                                      <p:cBhvr additive="base">
                                        <p:cTn id="26" dur="1000" fill="hold"/>
                                        <p:tgtEl>
                                          <p:spTgt spid="3"/>
                                        </p:tgtEl>
                                        <p:attrNameLst>
                                          <p:attrName>ppt_x</p:attrName>
                                        </p:attrNameLst>
                                      </p:cBhvr>
                                      <p:tavLst>
                                        <p:tav tm="0">
                                          <p:val>
                                            <p:strVal val="#ppt_x"/>
                                          </p:val>
                                        </p:tav>
                                        <p:tav tm="100000">
                                          <p:val>
                                            <p:strVal val="#ppt_x"/>
                                          </p:val>
                                        </p:tav>
                                      </p:tavLst>
                                    </p:anim>
                                    <p:anim calcmode="lin" valueType="num">
                                      <p:cBhvr additive="base">
                                        <p:cTn id="27" dur="1000" fill="hold"/>
                                        <p:tgtEl>
                                          <p:spTgt spid="3"/>
                                        </p:tgtEl>
                                        <p:attrNameLst>
                                          <p:attrName>ppt_y</p:attrName>
                                        </p:attrNameLst>
                                      </p:cBhvr>
                                      <p:tavLst>
                                        <p:tav tm="0">
                                          <p:val>
                                            <p:strVal val="1+#ppt_h/2"/>
                                          </p:val>
                                        </p:tav>
                                        <p:tav tm="100000">
                                          <p:val>
                                            <p:strVal val="#ppt_y"/>
                                          </p:val>
                                        </p:tav>
                                      </p:tavLst>
                                    </p:anim>
                                  </p:childTnLst>
                                </p:cTn>
                              </p:par>
                              <p:par>
                                <p:cTn id="28" presetID="2" presetClass="entr" presetSubtype="4" decel="100000" fill="hold" nodeType="withEffect">
                                  <p:stCondLst>
                                    <p:cond delay="100"/>
                                  </p:stCondLst>
                                  <p:childTnLst>
                                    <p:set>
                                      <p:cBhvr>
                                        <p:cTn id="29" dur="1" fill="hold">
                                          <p:stCondLst>
                                            <p:cond delay="0"/>
                                          </p:stCondLst>
                                        </p:cTn>
                                        <p:tgtEl>
                                          <p:spTgt spid="18"/>
                                        </p:tgtEl>
                                        <p:attrNameLst>
                                          <p:attrName>style.visibility</p:attrName>
                                        </p:attrNameLst>
                                      </p:cBhvr>
                                      <p:to>
                                        <p:strVal val="visible"/>
                                      </p:to>
                                    </p:set>
                                    <p:anim calcmode="lin" valueType="num">
                                      <p:cBhvr additive="base">
                                        <p:cTn id="30" dur="1000" fill="hold"/>
                                        <p:tgtEl>
                                          <p:spTgt spid="18"/>
                                        </p:tgtEl>
                                        <p:attrNameLst>
                                          <p:attrName>ppt_x</p:attrName>
                                        </p:attrNameLst>
                                      </p:cBhvr>
                                      <p:tavLst>
                                        <p:tav tm="0">
                                          <p:val>
                                            <p:strVal val="#ppt_x"/>
                                          </p:val>
                                        </p:tav>
                                        <p:tav tm="100000">
                                          <p:val>
                                            <p:strVal val="#ppt_x"/>
                                          </p:val>
                                        </p:tav>
                                      </p:tavLst>
                                    </p:anim>
                                    <p:anim calcmode="lin" valueType="num">
                                      <p:cBhvr additive="base">
                                        <p:cTn id="31" dur="1000" fill="hold"/>
                                        <p:tgtEl>
                                          <p:spTgt spid="18"/>
                                        </p:tgtEl>
                                        <p:attrNameLst>
                                          <p:attrName>ppt_y</p:attrName>
                                        </p:attrNameLst>
                                      </p:cBhvr>
                                      <p:tavLst>
                                        <p:tav tm="0">
                                          <p:val>
                                            <p:strVal val="1+#ppt_h/2"/>
                                          </p:val>
                                        </p:tav>
                                        <p:tav tm="100000">
                                          <p:val>
                                            <p:strVal val="#ppt_y"/>
                                          </p:val>
                                        </p:tav>
                                      </p:tavLst>
                                    </p:anim>
                                  </p:childTnLst>
                                </p:cTn>
                              </p:par>
                              <p:par>
                                <p:cTn id="32" presetID="2" presetClass="entr" presetSubtype="4" decel="100000" fill="hold" nodeType="withEffect">
                                  <p:stCondLst>
                                    <p:cond delay="200"/>
                                  </p:stCondLst>
                                  <p:childTnLst>
                                    <p:set>
                                      <p:cBhvr>
                                        <p:cTn id="33" dur="1" fill="hold">
                                          <p:stCondLst>
                                            <p:cond delay="0"/>
                                          </p:stCondLst>
                                        </p:cTn>
                                        <p:tgtEl>
                                          <p:spTgt spid="20"/>
                                        </p:tgtEl>
                                        <p:attrNameLst>
                                          <p:attrName>style.visibility</p:attrName>
                                        </p:attrNameLst>
                                      </p:cBhvr>
                                      <p:to>
                                        <p:strVal val="visible"/>
                                      </p:to>
                                    </p:set>
                                    <p:anim calcmode="lin" valueType="num">
                                      <p:cBhvr additive="base">
                                        <p:cTn id="34" dur="1000" fill="hold"/>
                                        <p:tgtEl>
                                          <p:spTgt spid="20"/>
                                        </p:tgtEl>
                                        <p:attrNameLst>
                                          <p:attrName>ppt_x</p:attrName>
                                        </p:attrNameLst>
                                      </p:cBhvr>
                                      <p:tavLst>
                                        <p:tav tm="0">
                                          <p:val>
                                            <p:strVal val="#ppt_x"/>
                                          </p:val>
                                        </p:tav>
                                        <p:tav tm="100000">
                                          <p:val>
                                            <p:strVal val="#ppt_x"/>
                                          </p:val>
                                        </p:tav>
                                      </p:tavLst>
                                    </p:anim>
                                    <p:anim calcmode="lin" valueType="num">
                                      <p:cBhvr additive="base">
                                        <p:cTn id="35" dur="1000" fill="hold"/>
                                        <p:tgtEl>
                                          <p:spTgt spid="20"/>
                                        </p:tgtEl>
                                        <p:attrNameLst>
                                          <p:attrName>ppt_y</p:attrName>
                                        </p:attrNameLst>
                                      </p:cBhvr>
                                      <p:tavLst>
                                        <p:tav tm="0">
                                          <p:val>
                                            <p:strVal val="1+#ppt_h/2"/>
                                          </p:val>
                                        </p:tav>
                                        <p:tav tm="100000">
                                          <p:val>
                                            <p:strVal val="#ppt_y"/>
                                          </p:val>
                                        </p:tav>
                                      </p:tavLst>
                                    </p:anim>
                                  </p:childTnLst>
                                </p:cTn>
                              </p:par>
                              <p:par>
                                <p:cTn id="36" presetID="2" presetClass="entr" presetSubtype="4" decel="100000" fill="hold" nodeType="withEffect">
                                  <p:stCondLst>
                                    <p:cond delay="300"/>
                                  </p:stCondLst>
                                  <p:childTnLst>
                                    <p:set>
                                      <p:cBhvr>
                                        <p:cTn id="37" dur="1" fill="hold">
                                          <p:stCondLst>
                                            <p:cond delay="0"/>
                                          </p:stCondLst>
                                        </p:cTn>
                                        <p:tgtEl>
                                          <p:spTgt spid="21"/>
                                        </p:tgtEl>
                                        <p:attrNameLst>
                                          <p:attrName>style.visibility</p:attrName>
                                        </p:attrNameLst>
                                      </p:cBhvr>
                                      <p:to>
                                        <p:strVal val="visible"/>
                                      </p:to>
                                    </p:set>
                                    <p:anim calcmode="lin" valueType="num">
                                      <p:cBhvr additive="base">
                                        <p:cTn id="38" dur="1000" fill="hold"/>
                                        <p:tgtEl>
                                          <p:spTgt spid="21"/>
                                        </p:tgtEl>
                                        <p:attrNameLst>
                                          <p:attrName>ppt_x</p:attrName>
                                        </p:attrNameLst>
                                      </p:cBhvr>
                                      <p:tavLst>
                                        <p:tav tm="0">
                                          <p:val>
                                            <p:strVal val="#ppt_x"/>
                                          </p:val>
                                        </p:tav>
                                        <p:tav tm="100000">
                                          <p:val>
                                            <p:strVal val="#ppt_x"/>
                                          </p:val>
                                        </p:tav>
                                      </p:tavLst>
                                    </p:anim>
                                    <p:anim calcmode="lin" valueType="num">
                                      <p:cBhvr additive="base">
                                        <p:cTn id="39" dur="10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207210" y="1608564"/>
            <a:ext cx="13723285" cy="7523116"/>
          </a:xfrm>
          <a:prstGeom prst="rect">
            <a:avLst/>
          </a:prstGeom>
        </p:spPr>
      </p:pic>
      <p:sp>
        <p:nvSpPr>
          <p:cNvPr id="3" name="TextBox 2"/>
          <p:cNvSpPr txBox="1"/>
          <p:nvPr/>
        </p:nvSpPr>
        <p:spPr>
          <a:xfrm>
            <a:off x="1747551" y="1880365"/>
            <a:ext cx="4852821"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Smartphone Mockup</a:t>
            </a:r>
          </a:p>
        </p:txBody>
      </p:sp>
      <p:sp>
        <p:nvSpPr>
          <p:cNvPr id="4" name="Rectangle 3"/>
          <p:cNvSpPr/>
          <p:nvPr/>
        </p:nvSpPr>
        <p:spPr>
          <a:xfrm>
            <a:off x="1747551" y="5590373"/>
            <a:ext cx="6710649"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grpSp>
        <p:nvGrpSpPr>
          <p:cNvPr id="5" name="Group 4"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GrpSpPr/>
          <p:nvPr/>
        </p:nvGrpSpPr>
        <p:grpSpPr>
          <a:xfrm>
            <a:off x="1757076" y="7363102"/>
            <a:ext cx="4357974" cy="397575"/>
            <a:chOff x="10493200" y="6544912"/>
            <a:chExt cx="2787704" cy="397575"/>
          </a:xfrm>
        </p:grpSpPr>
        <p:cxnSp>
          <p:nvCxnSpPr>
            <p:cNvPr id="6" name="Straight Connector 5"/>
            <p:cNvCxnSpPr/>
            <p:nvPr/>
          </p:nvCxnSpPr>
          <p:spPr>
            <a:xfrm>
              <a:off x="10559043" y="6942487"/>
              <a:ext cx="2633250" cy="0"/>
            </a:xfrm>
            <a:prstGeom prst="line">
              <a:avLst/>
            </a:prstGeom>
            <a:ln w="127000" cap="flat">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a:off x="10559043" y="6942487"/>
              <a:ext cx="2058085" cy="0"/>
            </a:xfrm>
            <a:prstGeom prst="line">
              <a:avLst/>
            </a:prstGeom>
            <a:ln w="127000" cap="flat">
              <a:solidFill>
                <a:schemeClr val="accent1"/>
              </a:solidFil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10493200" y="6544912"/>
              <a:ext cx="1453170" cy="338554"/>
            </a:xfrm>
            <a:prstGeom prst="rect">
              <a:avLst/>
            </a:prstGeom>
            <a:noFill/>
          </p:spPr>
          <p:txBody>
            <a:bodyPr wrap="square" rtlCol="0">
              <a:spAutoFit/>
            </a:bodyPr>
            <a:lstStyle/>
            <a:p>
              <a:r>
                <a:rPr lang="en-US" altLang="zh-CN" sz="1600" dirty="0" smtClean="0">
                  <a:solidFill>
                    <a:schemeClr val="tx1">
                      <a:lumMod val="85000"/>
                      <a:lumOff val="15000"/>
                    </a:schemeClr>
                  </a:solidFill>
                  <a:ea typeface="Microsoft YaHei UI" panose="020B0503020204020204" pitchFamily="34" charset="-122"/>
                </a:rPr>
                <a:t>Photoshop</a:t>
              </a:r>
              <a:endParaRPr lang="zh-CN" altLang="en-US" sz="1600" dirty="0">
                <a:solidFill>
                  <a:schemeClr val="tx1">
                    <a:lumMod val="85000"/>
                    <a:lumOff val="15000"/>
                  </a:schemeClr>
                </a:solidFill>
                <a:ea typeface="Microsoft YaHei UI" panose="020B0503020204020204" pitchFamily="34" charset="-122"/>
              </a:endParaRPr>
            </a:p>
          </p:txBody>
        </p:sp>
        <p:sp>
          <p:nvSpPr>
            <p:cNvPr id="9" name="TextBox 73"/>
            <p:cNvSpPr txBox="1"/>
            <p:nvPr/>
          </p:nvSpPr>
          <p:spPr>
            <a:xfrm>
              <a:off x="12565914" y="6544912"/>
              <a:ext cx="714990" cy="338554"/>
            </a:xfrm>
            <a:prstGeom prst="rect">
              <a:avLst/>
            </a:prstGeom>
            <a:noFill/>
          </p:spPr>
          <p:txBody>
            <a:bodyPr wrap="square" rtlCol="0">
              <a:spAutoFit/>
            </a:bodyPr>
            <a:lstStyle/>
            <a:p>
              <a:pPr algn="r"/>
              <a:r>
                <a:rPr lang="en-US" altLang="zh-CN" sz="1600" dirty="0" smtClean="0">
                  <a:solidFill>
                    <a:schemeClr val="tx1">
                      <a:lumMod val="85000"/>
                      <a:lumOff val="15000"/>
                    </a:schemeClr>
                  </a:solidFill>
                  <a:ea typeface="Microsoft YaHei UI" panose="020B0503020204020204" pitchFamily="34" charset="-122"/>
                </a:rPr>
                <a:t>82%</a:t>
              </a:r>
              <a:endParaRPr lang="zh-CN" altLang="en-US" sz="1600" dirty="0">
                <a:solidFill>
                  <a:schemeClr val="tx1">
                    <a:lumMod val="85000"/>
                    <a:lumOff val="15000"/>
                  </a:schemeClr>
                </a:solidFill>
                <a:ea typeface="Microsoft YaHei UI" panose="020B0503020204020204" pitchFamily="34" charset="-122"/>
              </a:endParaRPr>
            </a:p>
          </p:txBody>
        </p:sp>
      </p:grpSp>
    </p:spTree>
    <p:extLst>
      <p:ext uri="{BB962C8B-B14F-4D97-AF65-F5344CB8AC3E}">
        <p14:creationId xmlns:p14="http://schemas.microsoft.com/office/powerpoint/2010/main" val="20519839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1000"/>
                            </p:stCondLst>
                            <p:childTnLst>
                              <p:par>
                                <p:cTn id="5" presetID="2" presetClass="entr" presetSubtype="4" decel="100000"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1000" fill="hold"/>
                                        <p:tgtEl>
                                          <p:spTgt spid="11"/>
                                        </p:tgtEl>
                                        <p:attrNameLst>
                                          <p:attrName>ppt_x</p:attrName>
                                        </p:attrNameLst>
                                      </p:cBhvr>
                                      <p:tavLst>
                                        <p:tav tm="0">
                                          <p:val>
                                            <p:strVal val="#ppt_x"/>
                                          </p:val>
                                        </p:tav>
                                        <p:tav tm="100000">
                                          <p:val>
                                            <p:strVal val="#ppt_x"/>
                                          </p:val>
                                        </p:tav>
                                      </p:tavLst>
                                    </p:anim>
                                    <p:anim calcmode="lin" valueType="num">
                                      <p:cBhvr additive="base">
                                        <p:cTn id="8" dur="1000" fill="hold"/>
                                        <p:tgtEl>
                                          <p:spTgt spid="11"/>
                                        </p:tgtEl>
                                        <p:attrNameLst>
                                          <p:attrName>ppt_y</p:attrName>
                                        </p:attrNameLst>
                                      </p:cBhvr>
                                      <p:tavLst>
                                        <p:tav tm="0">
                                          <p:val>
                                            <p:strVal val="1+#ppt_h/2"/>
                                          </p:val>
                                        </p:tav>
                                        <p:tav tm="100000">
                                          <p:val>
                                            <p:strVal val="#ppt_y"/>
                                          </p:val>
                                        </p:tav>
                                      </p:tavLst>
                                    </p:anim>
                                  </p:childTnLst>
                                </p:cTn>
                              </p:par>
                            </p:childTnLst>
                          </p:cTn>
                        </p:par>
                        <p:par>
                          <p:cTn id="9" fill="hold">
                            <p:stCondLst>
                              <p:cond delay="200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3"/>
                                        </p:tgtEl>
                                        <p:attrNameLst>
                                          <p:attrName>style.visibility</p:attrName>
                                        </p:attrNameLst>
                                      </p:cBhvr>
                                      <p:to>
                                        <p:strVal val="visible"/>
                                      </p:to>
                                    </p:set>
                                    <p:anim to="" calcmode="lin" valueType="num">
                                      <p:cBhvr>
                                        <p:cTn id="12" dur="700" fill="hold">
                                          <p:stCondLst>
                                            <p:cond delay="0"/>
                                          </p:stCondLst>
                                        </p:cTn>
                                        <p:tgtEl>
                                          <p:spTgt spid="3"/>
                                        </p:tgtEl>
                                        <p:attrNameLst>
                                          <p:attrName>ppt_x</p:attrName>
                                        </p:attrNameLst>
                                      </p:cBhvr>
                                      <p:tavLst>
                                        <p:tav tm="0" fmla="#ppt_x-#ppt_w*1.2*((1.5-1.5*$)^3-(1.5-1.5*$)^2)">
                                          <p:val>
                                            <p:strVal val="0"/>
                                          </p:val>
                                        </p:tav>
                                        <p:tav tm="100000">
                                          <p:val>
                                            <p:strVal val="1"/>
                                          </p:val>
                                        </p:tav>
                                      </p:tavLst>
                                    </p:anim>
                                    <p:anim to="" calcmode="lin" valueType="num">
                                      <p:cBhvr>
                                        <p:cTn id="13" dur="700" fill="hold">
                                          <p:stCondLst>
                                            <p:cond delay="0"/>
                                          </p:stCondLst>
                                        </p:cTn>
                                        <p:tgtEl>
                                          <p:spTgt spid="3"/>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4" dur="700" fill="hold">
                                          <p:stCondLst>
                                            <p:cond delay="0"/>
                                          </p:stCondLst>
                                        </p:cTn>
                                        <p:tgtEl>
                                          <p:spTgt spid="3"/>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5" fill="hold">
                            <p:stCondLst>
                              <p:cond delay="3470"/>
                            </p:stCondLst>
                            <p:childTnLst>
                              <p:par>
                                <p:cTn id="16" presetID="10" presetClass="entr" presetSubtype="0" fill="hold" grpId="0" nodeType="after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500"/>
                                        <p:tgtEl>
                                          <p:spTgt spid="4"/>
                                        </p:tgtEl>
                                      </p:cBhvr>
                                    </p:animEffect>
                                  </p:childTnLst>
                                </p:cTn>
                              </p:par>
                              <p:par>
                                <p:cTn id="19" presetID="2" presetClass="entr" presetSubtype="4" decel="100000" fill="hold" nodeType="withEffect">
                                  <p:stCondLst>
                                    <p:cond delay="0"/>
                                  </p:stCondLst>
                                  <p:childTnLst>
                                    <p:set>
                                      <p:cBhvr>
                                        <p:cTn id="20" dur="1" fill="hold">
                                          <p:stCondLst>
                                            <p:cond delay="0"/>
                                          </p:stCondLst>
                                        </p:cTn>
                                        <p:tgtEl>
                                          <p:spTgt spid="5"/>
                                        </p:tgtEl>
                                        <p:attrNameLst>
                                          <p:attrName>style.visibility</p:attrName>
                                        </p:attrNameLst>
                                      </p:cBhvr>
                                      <p:to>
                                        <p:strVal val="visible"/>
                                      </p:to>
                                    </p:set>
                                    <p:anim calcmode="lin" valueType="num">
                                      <p:cBhvr additive="base">
                                        <p:cTn id="21" dur="1000" fill="hold"/>
                                        <p:tgtEl>
                                          <p:spTgt spid="5"/>
                                        </p:tgtEl>
                                        <p:attrNameLst>
                                          <p:attrName>ppt_x</p:attrName>
                                        </p:attrNameLst>
                                      </p:cBhvr>
                                      <p:tavLst>
                                        <p:tav tm="0">
                                          <p:val>
                                            <p:strVal val="#ppt_x"/>
                                          </p:val>
                                        </p:tav>
                                        <p:tav tm="100000">
                                          <p:val>
                                            <p:strVal val="#ppt_x"/>
                                          </p:val>
                                        </p:tav>
                                      </p:tavLst>
                                    </p:anim>
                                    <p:anim calcmode="lin" valueType="num">
                                      <p:cBhvr additive="base">
                                        <p:cTn id="22"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8"/>
          <p:cNvSpPr/>
          <p:nvPr/>
        </p:nvSpPr>
        <p:spPr>
          <a:xfrm>
            <a:off x="10512810" y="7559594"/>
            <a:ext cx="6622665"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4" name="TextBox 3"/>
          <p:cNvSpPr txBox="1"/>
          <p:nvPr/>
        </p:nvSpPr>
        <p:spPr>
          <a:xfrm>
            <a:off x="10512810" y="5740113"/>
            <a:ext cx="5460274" cy="140038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About Us</a:t>
            </a:r>
          </a:p>
        </p:txBody>
      </p:sp>
      <p:sp>
        <p:nvSpPr>
          <p:cNvPr id="5" name="Picture Placeholder 4"/>
          <p:cNvSpPr>
            <a:spLocks noGrp="1"/>
          </p:cNvSpPr>
          <p:nvPr>
            <p:ph type="pic" sz="quarter" idx="10"/>
          </p:nvPr>
        </p:nvSpPr>
        <p:spPr/>
      </p:sp>
    </p:spTree>
    <p:extLst>
      <p:ext uri="{BB962C8B-B14F-4D97-AF65-F5344CB8AC3E}">
        <p14:creationId xmlns:p14="http://schemas.microsoft.com/office/powerpoint/2010/main" val="34186624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0-#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4"/>
                                        </p:tgtEl>
                                        <p:attrNameLst>
                                          <p:attrName>style.visibility</p:attrName>
                                        </p:attrNameLst>
                                      </p:cBhvr>
                                      <p:to>
                                        <p:strVal val="visible"/>
                                      </p:to>
                                    </p:set>
                                    <p:anim to="" calcmode="lin" valueType="num">
                                      <p:cBhvr>
                                        <p:cTn id="12" dur="700" fill="hold">
                                          <p:stCondLst>
                                            <p:cond delay="0"/>
                                          </p:stCondLst>
                                        </p:cTn>
                                        <p:tgtEl>
                                          <p:spTgt spid="4"/>
                                        </p:tgtEl>
                                        <p:attrNameLst>
                                          <p:attrName>ppt_x</p:attrName>
                                        </p:attrNameLst>
                                      </p:cBhvr>
                                      <p:tavLst>
                                        <p:tav tm="0" fmla="#ppt_x-#ppt_w*1.2*((1.5-1.5*$)^3-(1.5-1.5*$)^2)">
                                          <p:val>
                                            <p:strVal val="0"/>
                                          </p:val>
                                        </p:tav>
                                        <p:tav tm="100000">
                                          <p:val>
                                            <p:strVal val="1"/>
                                          </p:val>
                                        </p:tav>
                                      </p:tavLst>
                                    </p:anim>
                                    <p:anim to="" calcmode="lin" valueType="num">
                                      <p:cBhvr>
                                        <p:cTn id="13" dur="700" fill="hold">
                                          <p:stCondLst>
                                            <p:cond delay="0"/>
                                          </p:stCondLst>
                                        </p:cTn>
                                        <p:tgtEl>
                                          <p:spTgt spid="4"/>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4" dur="700" fill="hold">
                                          <p:stCondLst>
                                            <p:cond delay="0"/>
                                          </p:stCondLst>
                                        </p:cTn>
                                        <p:tgtEl>
                                          <p:spTgt spid="4"/>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5" fill="hold">
                            <p:stCondLst>
                              <p:cond delay="2155"/>
                            </p:stCondLst>
                            <p:childTnLst>
                              <p:par>
                                <p:cTn id="16" presetID="10" presetClass="entr" presetSubtype="0" fill="hold" grpId="0"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fade">
                                      <p:cBhvr>
                                        <p:cTn id="1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159045" y="226807"/>
            <a:ext cx="16388984" cy="9833386"/>
          </a:xfrm>
          <a:prstGeom prst="rect">
            <a:avLst/>
          </a:prstGeom>
        </p:spPr>
      </p:pic>
      <p:sp>
        <p:nvSpPr>
          <p:cNvPr id="4" name="TextBox 3"/>
          <p:cNvSpPr txBox="1"/>
          <p:nvPr/>
        </p:nvSpPr>
        <p:spPr>
          <a:xfrm>
            <a:off x="10367831" y="2073607"/>
            <a:ext cx="4974477"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Smartphone Mockup</a:t>
            </a:r>
          </a:p>
        </p:txBody>
      </p:sp>
      <p:sp>
        <p:nvSpPr>
          <p:cNvPr id="5" name="Rectangle 4"/>
          <p:cNvSpPr/>
          <p:nvPr/>
        </p:nvSpPr>
        <p:spPr>
          <a:xfrm>
            <a:off x="10367831" y="5901904"/>
            <a:ext cx="6758120" cy="1200329"/>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smtClean="0">
                <a:solidFill>
                  <a:schemeClr val="bg1">
                    <a:lumMod val="65000"/>
                  </a:schemeClr>
                </a:solidFill>
                <a:ea typeface="Lato Light" panose="020F0502020204030203" pitchFamily="34" charset="0"/>
                <a:cs typeface="Lato Light" panose="020F0502020204030203" pitchFamily="34" charset="0"/>
              </a:rPr>
              <a:t>.</a:t>
            </a:r>
            <a:r>
              <a:rPr lang="es-ES" altLang="zh-CN" sz="1200">
                <a:solidFill>
                  <a:schemeClr val="bg1">
                    <a:lumMod val="65000"/>
                  </a:schemeClr>
                </a:solidFill>
                <a:ea typeface="Lato Light" panose="020F0502020204030203" pitchFamily="34" charset="0"/>
                <a:cs typeface="Lato Light" panose="020F0502020204030203" pitchFamily="34" charset="0"/>
              </a:rPr>
              <a:t>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a:t>
            </a:r>
          </a:p>
        </p:txBody>
      </p:sp>
      <p:grpSp>
        <p:nvGrpSpPr>
          <p:cNvPr id="6" name="Group 5"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GrpSpPr/>
          <p:nvPr/>
        </p:nvGrpSpPr>
        <p:grpSpPr>
          <a:xfrm>
            <a:off x="10367831" y="7337188"/>
            <a:ext cx="4357974" cy="397575"/>
            <a:chOff x="10493200" y="6544912"/>
            <a:chExt cx="2787704" cy="397575"/>
          </a:xfrm>
        </p:grpSpPr>
        <p:cxnSp>
          <p:nvCxnSpPr>
            <p:cNvPr id="7" name="Straight Connector 6"/>
            <p:cNvCxnSpPr/>
            <p:nvPr/>
          </p:nvCxnSpPr>
          <p:spPr>
            <a:xfrm>
              <a:off x="10559043" y="6942487"/>
              <a:ext cx="2633250" cy="0"/>
            </a:xfrm>
            <a:prstGeom prst="line">
              <a:avLst/>
            </a:prstGeom>
            <a:ln w="127000" cap="flat">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10559043" y="6942487"/>
              <a:ext cx="2058085" cy="0"/>
            </a:xfrm>
            <a:prstGeom prst="line">
              <a:avLst/>
            </a:prstGeom>
            <a:ln w="127000" cap="flat">
              <a:solidFill>
                <a:schemeClr val="accent1"/>
              </a:solidFill>
            </a:ln>
          </p:spPr>
          <p:style>
            <a:lnRef idx="1">
              <a:schemeClr val="accent1"/>
            </a:lnRef>
            <a:fillRef idx="0">
              <a:schemeClr val="accent1"/>
            </a:fillRef>
            <a:effectRef idx="0">
              <a:schemeClr val="accent1"/>
            </a:effectRef>
            <a:fontRef idx="minor">
              <a:schemeClr val="tx1"/>
            </a:fontRef>
          </p:style>
        </p:cxnSp>
        <p:sp>
          <p:nvSpPr>
            <p:cNvPr id="9" name="TextBox 8"/>
            <p:cNvSpPr txBox="1"/>
            <p:nvPr/>
          </p:nvSpPr>
          <p:spPr>
            <a:xfrm>
              <a:off x="10493200" y="6544912"/>
              <a:ext cx="1453170" cy="338554"/>
            </a:xfrm>
            <a:prstGeom prst="rect">
              <a:avLst/>
            </a:prstGeom>
            <a:noFill/>
          </p:spPr>
          <p:txBody>
            <a:bodyPr wrap="square" rtlCol="0">
              <a:spAutoFit/>
            </a:bodyPr>
            <a:lstStyle/>
            <a:p>
              <a:r>
                <a:rPr lang="en-US" altLang="zh-CN" sz="1600" dirty="0" smtClean="0">
                  <a:solidFill>
                    <a:schemeClr val="tx1">
                      <a:lumMod val="85000"/>
                      <a:lumOff val="15000"/>
                    </a:schemeClr>
                  </a:solidFill>
                  <a:ea typeface="Microsoft YaHei UI" panose="020B0503020204020204" pitchFamily="34" charset="-122"/>
                </a:rPr>
                <a:t>Photoshop</a:t>
              </a:r>
              <a:endParaRPr lang="zh-CN" altLang="en-US" sz="1600" dirty="0">
                <a:solidFill>
                  <a:schemeClr val="tx1">
                    <a:lumMod val="85000"/>
                    <a:lumOff val="15000"/>
                  </a:schemeClr>
                </a:solidFill>
                <a:ea typeface="Microsoft YaHei UI" panose="020B0503020204020204" pitchFamily="34" charset="-122"/>
              </a:endParaRPr>
            </a:p>
          </p:txBody>
        </p:sp>
        <p:sp>
          <p:nvSpPr>
            <p:cNvPr id="10" name="TextBox 73"/>
            <p:cNvSpPr txBox="1"/>
            <p:nvPr/>
          </p:nvSpPr>
          <p:spPr>
            <a:xfrm>
              <a:off x="12565914" y="6544912"/>
              <a:ext cx="714990" cy="338554"/>
            </a:xfrm>
            <a:prstGeom prst="rect">
              <a:avLst/>
            </a:prstGeom>
            <a:noFill/>
          </p:spPr>
          <p:txBody>
            <a:bodyPr wrap="square" rtlCol="0">
              <a:spAutoFit/>
            </a:bodyPr>
            <a:lstStyle/>
            <a:p>
              <a:pPr algn="r"/>
              <a:r>
                <a:rPr lang="en-US" altLang="zh-CN" sz="1600" dirty="0" smtClean="0">
                  <a:solidFill>
                    <a:schemeClr val="tx1">
                      <a:lumMod val="85000"/>
                      <a:lumOff val="15000"/>
                    </a:schemeClr>
                  </a:solidFill>
                  <a:ea typeface="Microsoft YaHei UI" panose="020B0503020204020204" pitchFamily="34" charset="-122"/>
                </a:rPr>
                <a:t>82%</a:t>
              </a:r>
              <a:endParaRPr lang="zh-CN" altLang="en-US" sz="1600" dirty="0">
                <a:solidFill>
                  <a:schemeClr val="tx1">
                    <a:lumMod val="85000"/>
                    <a:lumOff val="15000"/>
                  </a:schemeClr>
                </a:solidFill>
                <a:ea typeface="Microsoft YaHei UI" panose="020B0503020204020204" pitchFamily="34" charset="-122"/>
              </a:endParaRPr>
            </a:p>
          </p:txBody>
        </p:sp>
      </p:grpSp>
      <p:sp>
        <p:nvSpPr>
          <p:cNvPr id="11" name="Picture Placeholder 10"/>
          <p:cNvSpPr>
            <a:spLocks noGrp="1"/>
          </p:cNvSpPr>
          <p:nvPr>
            <p:ph type="pic" sz="quarter" idx="10"/>
          </p:nvPr>
        </p:nvSpPr>
        <p:spPr/>
      </p:sp>
    </p:spTree>
    <p:extLst>
      <p:ext uri="{BB962C8B-B14F-4D97-AF65-F5344CB8AC3E}">
        <p14:creationId xmlns:p14="http://schemas.microsoft.com/office/powerpoint/2010/main" val="14861447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childTnLst>
                                </p:cTn>
                              </p:par>
                            </p:childTnLst>
                          </p:cTn>
                        </p:par>
                        <p:par>
                          <p:cTn id="13" fill="hold">
                            <p:stCondLst>
                              <p:cond delay="1500"/>
                            </p:stCondLst>
                            <p:childTnLst>
                              <p:par>
                                <p:cTn id="14" presetID="0" presetClass="entr" presetSubtype="0" fill="hold" grpId="0" nodeType="afterEffect">
                                  <p:stCondLst>
                                    <p:cond delay="0"/>
                                  </p:stCondLst>
                                  <p:iterate type="lt">
                                    <p:tmPct val="5000"/>
                                  </p:iterate>
                                  <p:childTnLst>
                                    <p:set>
                                      <p:cBhvr>
                                        <p:cTn id="15" dur="700" fill="hold">
                                          <p:stCondLst>
                                            <p:cond delay="0"/>
                                          </p:stCondLst>
                                        </p:cTn>
                                        <p:tgtEl>
                                          <p:spTgt spid="4"/>
                                        </p:tgtEl>
                                        <p:attrNameLst>
                                          <p:attrName>style.visibility</p:attrName>
                                        </p:attrNameLst>
                                      </p:cBhvr>
                                      <p:to>
                                        <p:strVal val="visible"/>
                                      </p:to>
                                    </p:set>
                                    <p:anim to="" calcmode="lin" valueType="num">
                                      <p:cBhvr>
                                        <p:cTn id="16" dur="700" fill="hold">
                                          <p:stCondLst>
                                            <p:cond delay="0"/>
                                          </p:stCondLst>
                                        </p:cTn>
                                        <p:tgtEl>
                                          <p:spTgt spid="4"/>
                                        </p:tgtEl>
                                        <p:attrNameLst>
                                          <p:attrName>ppt_x</p:attrName>
                                        </p:attrNameLst>
                                      </p:cBhvr>
                                      <p:tavLst>
                                        <p:tav tm="0" fmla="#ppt_x-#ppt_w*1.2*((1.5-1.5*$)^3-(1.5-1.5*$)^2)">
                                          <p:val>
                                            <p:strVal val="0"/>
                                          </p:val>
                                        </p:tav>
                                        <p:tav tm="100000">
                                          <p:val>
                                            <p:strVal val="1"/>
                                          </p:val>
                                        </p:tav>
                                      </p:tavLst>
                                    </p:anim>
                                    <p:anim to="" calcmode="lin" valueType="num">
                                      <p:cBhvr>
                                        <p:cTn id="17" dur="700" fill="hold">
                                          <p:stCondLst>
                                            <p:cond delay="0"/>
                                          </p:stCondLst>
                                        </p:cTn>
                                        <p:tgtEl>
                                          <p:spTgt spid="4"/>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8" dur="700" fill="hold">
                                          <p:stCondLst>
                                            <p:cond delay="0"/>
                                          </p:stCondLst>
                                        </p:cTn>
                                        <p:tgtEl>
                                          <p:spTgt spid="4"/>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9" fill="hold">
                            <p:stCondLst>
                              <p:cond delay="2970"/>
                            </p:stCondLst>
                            <p:childTnLst>
                              <p:par>
                                <p:cTn id="20" presetID="10" presetClass="entr" presetSubtype="0" fill="hold" grpId="0" nodeType="after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fade">
                                      <p:cBhvr>
                                        <p:cTn id="22" dur="500"/>
                                        <p:tgtEl>
                                          <p:spTgt spid="5"/>
                                        </p:tgtEl>
                                      </p:cBhvr>
                                    </p:animEffect>
                                  </p:childTnLst>
                                </p:cTn>
                              </p:par>
                              <p:par>
                                <p:cTn id="23" presetID="2" presetClass="entr" presetSubtype="4" decel="100000" fill="hold" nodeType="withEffect">
                                  <p:stCondLst>
                                    <p:cond delay="0"/>
                                  </p:stCondLst>
                                  <p:childTnLst>
                                    <p:set>
                                      <p:cBhvr>
                                        <p:cTn id="24" dur="1" fill="hold">
                                          <p:stCondLst>
                                            <p:cond delay="0"/>
                                          </p:stCondLst>
                                        </p:cTn>
                                        <p:tgtEl>
                                          <p:spTgt spid="6"/>
                                        </p:tgtEl>
                                        <p:attrNameLst>
                                          <p:attrName>style.visibility</p:attrName>
                                        </p:attrNameLst>
                                      </p:cBhvr>
                                      <p:to>
                                        <p:strVal val="visible"/>
                                      </p:to>
                                    </p:set>
                                    <p:anim calcmode="lin" valueType="num">
                                      <p:cBhvr additive="base">
                                        <p:cTn id="25" dur="1000" fill="hold"/>
                                        <p:tgtEl>
                                          <p:spTgt spid="6"/>
                                        </p:tgtEl>
                                        <p:attrNameLst>
                                          <p:attrName>ppt_x</p:attrName>
                                        </p:attrNameLst>
                                      </p:cBhvr>
                                      <p:tavLst>
                                        <p:tav tm="0">
                                          <p:val>
                                            <p:strVal val="#ppt_x"/>
                                          </p:val>
                                        </p:tav>
                                        <p:tav tm="100000">
                                          <p:val>
                                            <p:strVal val="#ppt_x"/>
                                          </p:val>
                                        </p:tav>
                                      </p:tavLst>
                                    </p:anim>
                                    <p:anim calcmode="lin" valueType="num">
                                      <p:cBhvr additive="base">
                                        <p:cTn id="26" dur="10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p:sp>
      <p:pic>
        <p:nvPicPr>
          <p:cNvPr id="3" name="Picture 57" descr="iMac-Mask.png"/>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05092" y="1754490"/>
            <a:ext cx="8733980" cy="8008222"/>
          </a:xfrm>
          <a:prstGeom prst="rect">
            <a:avLst/>
          </a:prstGeom>
        </p:spPr>
      </p:pic>
      <p:sp>
        <p:nvSpPr>
          <p:cNvPr id="4" name="TextBox 3"/>
          <p:cNvSpPr txBox="1"/>
          <p:nvPr/>
        </p:nvSpPr>
        <p:spPr>
          <a:xfrm>
            <a:off x="1747551" y="1880365"/>
            <a:ext cx="4852821"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Smartphone Mockup</a:t>
            </a:r>
          </a:p>
        </p:txBody>
      </p:sp>
      <p:sp>
        <p:nvSpPr>
          <p:cNvPr id="5" name="Rectangle 8"/>
          <p:cNvSpPr/>
          <p:nvPr/>
        </p:nvSpPr>
        <p:spPr>
          <a:xfrm>
            <a:off x="1747551" y="5737851"/>
            <a:ext cx="6710649"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6" name="TextBox 5"/>
          <p:cNvSpPr txBox="1"/>
          <p:nvPr/>
        </p:nvSpPr>
        <p:spPr>
          <a:xfrm>
            <a:off x="1747552" y="7514084"/>
            <a:ext cx="2034806" cy="892552"/>
          </a:xfrm>
          <a:prstGeom prst="rect">
            <a:avLst/>
          </a:prstGeom>
          <a:noFill/>
        </p:spPr>
        <p:txBody>
          <a:bodyPr wrap="square" rtlCol="0">
            <a:spAutoFit/>
          </a:bodyPr>
          <a:lstStyle/>
          <a:p>
            <a:r>
              <a:rPr lang="en-US" altLang="zh-CN" sz="3600" b="1" dirty="0" smtClean="0">
                <a:solidFill>
                  <a:schemeClr val="accent1"/>
                </a:solidFill>
                <a:latin typeface="+mj-lt"/>
              </a:rPr>
              <a:t>85%</a:t>
            </a:r>
          </a:p>
          <a:p>
            <a:r>
              <a:rPr lang="es-ES" altLang="zh-CN" sz="1600" smtClean="0">
                <a:solidFill>
                  <a:schemeClr val="tx1">
                    <a:lumMod val="75000"/>
                    <a:lumOff val="25000"/>
                  </a:schemeClr>
                </a:solidFill>
                <a:ea typeface="Lato Light" panose="020F0502020204030203" pitchFamily="34" charset="0"/>
                <a:cs typeface="Lato Light" panose="020F0502020204030203" pitchFamily="34" charset="0"/>
              </a:rPr>
              <a:t>Simplicity</a:t>
            </a:r>
            <a:endParaRPr lang="zh-CN" altLang="en-US" sz="1600" dirty="0">
              <a:solidFill>
                <a:schemeClr val="tx1">
                  <a:lumMod val="75000"/>
                  <a:lumOff val="25000"/>
                </a:schemeClr>
              </a:solidFill>
            </a:endParaRPr>
          </a:p>
        </p:txBody>
      </p:sp>
      <p:sp>
        <p:nvSpPr>
          <p:cNvPr id="7" name="TextBox 6"/>
          <p:cNvSpPr txBox="1"/>
          <p:nvPr/>
        </p:nvSpPr>
        <p:spPr>
          <a:xfrm>
            <a:off x="3870695" y="7514084"/>
            <a:ext cx="2034806" cy="892552"/>
          </a:xfrm>
          <a:prstGeom prst="rect">
            <a:avLst/>
          </a:prstGeom>
          <a:noFill/>
        </p:spPr>
        <p:txBody>
          <a:bodyPr wrap="square" rtlCol="0">
            <a:spAutoFit/>
          </a:bodyPr>
          <a:lstStyle/>
          <a:p>
            <a:r>
              <a:rPr lang="en-US" altLang="zh-CN" sz="3600" b="1" smtClean="0">
                <a:solidFill>
                  <a:schemeClr val="accent1"/>
                </a:solidFill>
                <a:latin typeface="+mj-lt"/>
              </a:rPr>
              <a:t>3.6K</a:t>
            </a:r>
            <a:endParaRPr lang="en-US" altLang="zh-CN" sz="3200" b="1" smtClean="0">
              <a:solidFill>
                <a:schemeClr val="accent1"/>
              </a:solidFill>
              <a:latin typeface="+mj-lt"/>
            </a:endParaRPr>
          </a:p>
          <a:p>
            <a:r>
              <a:rPr lang="es-ES" altLang="zh-CN" sz="1600" smtClean="0">
                <a:solidFill>
                  <a:schemeClr val="tx1">
                    <a:lumMod val="75000"/>
                    <a:lumOff val="25000"/>
                  </a:schemeClr>
                </a:solidFill>
                <a:ea typeface="Lato Light" panose="020F0502020204030203" pitchFamily="34" charset="0"/>
                <a:cs typeface="Lato Light" panose="020F0502020204030203" pitchFamily="34" charset="0"/>
              </a:rPr>
              <a:t>Professional Design</a:t>
            </a:r>
            <a:endParaRPr lang="zh-CN" altLang="en-US" sz="1600">
              <a:solidFill>
                <a:schemeClr val="tx1">
                  <a:lumMod val="75000"/>
                  <a:lumOff val="25000"/>
                </a:schemeClr>
              </a:solidFill>
            </a:endParaRPr>
          </a:p>
        </p:txBody>
      </p:sp>
    </p:spTree>
    <p:extLst>
      <p:ext uri="{BB962C8B-B14F-4D97-AF65-F5344CB8AC3E}">
        <p14:creationId xmlns:p14="http://schemas.microsoft.com/office/powerpoint/2010/main" val="15232194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ppt_x"/>
                                          </p:val>
                                        </p:tav>
                                        <p:tav tm="100000">
                                          <p:val>
                                            <p:strVal val="#ppt_x"/>
                                          </p:val>
                                        </p:tav>
                                      </p:tavLst>
                                    </p:anim>
                                    <p:anim calcmode="lin" valueType="num">
                                      <p:cBhvr additive="base">
                                        <p:cTn id="8" dur="1000" fill="hold"/>
                                        <p:tgtEl>
                                          <p:spTgt spid="3"/>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childTnLst>
                                </p:cTn>
                              </p:par>
                            </p:childTnLst>
                          </p:cTn>
                        </p:par>
                        <p:par>
                          <p:cTn id="13" fill="hold">
                            <p:stCondLst>
                              <p:cond delay="1500"/>
                            </p:stCondLst>
                            <p:childTnLst>
                              <p:par>
                                <p:cTn id="14" presetID="0" presetClass="entr" presetSubtype="0" fill="hold" grpId="0" nodeType="afterEffect">
                                  <p:stCondLst>
                                    <p:cond delay="0"/>
                                  </p:stCondLst>
                                  <p:iterate type="lt">
                                    <p:tmPct val="5000"/>
                                  </p:iterate>
                                  <p:childTnLst>
                                    <p:set>
                                      <p:cBhvr>
                                        <p:cTn id="15" dur="700" fill="hold">
                                          <p:stCondLst>
                                            <p:cond delay="0"/>
                                          </p:stCondLst>
                                        </p:cTn>
                                        <p:tgtEl>
                                          <p:spTgt spid="4"/>
                                        </p:tgtEl>
                                        <p:attrNameLst>
                                          <p:attrName>style.visibility</p:attrName>
                                        </p:attrNameLst>
                                      </p:cBhvr>
                                      <p:to>
                                        <p:strVal val="visible"/>
                                      </p:to>
                                    </p:set>
                                    <p:anim to="" calcmode="lin" valueType="num">
                                      <p:cBhvr>
                                        <p:cTn id="16" dur="700" fill="hold">
                                          <p:stCondLst>
                                            <p:cond delay="0"/>
                                          </p:stCondLst>
                                        </p:cTn>
                                        <p:tgtEl>
                                          <p:spTgt spid="4"/>
                                        </p:tgtEl>
                                        <p:attrNameLst>
                                          <p:attrName>ppt_x</p:attrName>
                                        </p:attrNameLst>
                                      </p:cBhvr>
                                      <p:tavLst>
                                        <p:tav tm="0" fmla="#ppt_x-#ppt_w*1.2*((1.5-1.5*$)^3-(1.5-1.5*$)^2)">
                                          <p:val>
                                            <p:strVal val="0"/>
                                          </p:val>
                                        </p:tav>
                                        <p:tav tm="100000">
                                          <p:val>
                                            <p:strVal val="1"/>
                                          </p:val>
                                        </p:tav>
                                      </p:tavLst>
                                    </p:anim>
                                    <p:anim to="" calcmode="lin" valueType="num">
                                      <p:cBhvr>
                                        <p:cTn id="17" dur="700" fill="hold">
                                          <p:stCondLst>
                                            <p:cond delay="0"/>
                                          </p:stCondLst>
                                        </p:cTn>
                                        <p:tgtEl>
                                          <p:spTgt spid="4"/>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8" dur="700" fill="hold">
                                          <p:stCondLst>
                                            <p:cond delay="0"/>
                                          </p:stCondLst>
                                        </p:cTn>
                                        <p:tgtEl>
                                          <p:spTgt spid="4"/>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9" fill="hold">
                            <p:stCondLst>
                              <p:cond delay="2970"/>
                            </p:stCondLst>
                            <p:childTnLst>
                              <p:par>
                                <p:cTn id="20" presetID="10" presetClass="entr" presetSubtype="0" fill="hold" grpId="0" nodeType="after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fade">
                                      <p:cBhvr>
                                        <p:cTn id="22" dur="500"/>
                                        <p:tgtEl>
                                          <p:spTgt spid="5"/>
                                        </p:tgtEl>
                                      </p:cBhvr>
                                    </p:animEffect>
                                  </p:childTnLst>
                                </p:cTn>
                              </p:par>
                            </p:childTnLst>
                          </p:cTn>
                        </p:par>
                        <p:par>
                          <p:cTn id="23" fill="hold">
                            <p:stCondLst>
                              <p:cond delay="3470"/>
                            </p:stCondLst>
                            <p:childTnLst>
                              <p:par>
                                <p:cTn id="24" presetID="2" presetClass="entr" presetSubtype="4" decel="10000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 calcmode="lin" valueType="num">
                                      <p:cBhvr additive="base">
                                        <p:cTn id="26" dur="1000" fill="hold"/>
                                        <p:tgtEl>
                                          <p:spTgt spid="6"/>
                                        </p:tgtEl>
                                        <p:attrNameLst>
                                          <p:attrName>ppt_x</p:attrName>
                                        </p:attrNameLst>
                                      </p:cBhvr>
                                      <p:tavLst>
                                        <p:tav tm="0">
                                          <p:val>
                                            <p:strVal val="#ppt_x"/>
                                          </p:val>
                                        </p:tav>
                                        <p:tav tm="100000">
                                          <p:val>
                                            <p:strVal val="#ppt_x"/>
                                          </p:val>
                                        </p:tav>
                                      </p:tavLst>
                                    </p:anim>
                                    <p:anim calcmode="lin" valueType="num">
                                      <p:cBhvr additive="base">
                                        <p:cTn id="27" dur="1000" fill="hold"/>
                                        <p:tgtEl>
                                          <p:spTgt spid="6"/>
                                        </p:tgtEl>
                                        <p:attrNameLst>
                                          <p:attrName>ppt_y</p:attrName>
                                        </p:attrNameLst>
                                      </p:cBhvr>
                                      <p:tavLst>
                                        <p:tav tm="0">
                                          <p:val>
                                            <p:strVal val="1+#ppt_h/2"/>
                                          </p:val>
                                        </p:tav>
                                        <p:tav tm="100000">
                                          <p:val>
                                            <p:strVal val="#ppt_y"/>
                                          </p:val>
                                        </p:tav>
                                      </p:tavLst>
                                    </p:anim>
                                  </p:childTnLst>
                                </p:cTn>
                              </p:par>
                              <p:par>
                                <p:cTn id="28" presetID="2" presetClass="entr" presetSubtype="4" decel="100000" fill="hold" grpId="0" nodeType="withEffect">
                                  <p:stCondLst>
                                    <p:cond delay="100"/>
                                  </p:stCondLst>
                                  <p:childTnLst>
                                    <p:set>
                                      <p:cBhvr>
                                        <p:cTn id="29" dur="1" fill="hold">
                                          <p:stCondLst>
                                            <p:cond delay="0"/>
                                          </p:stCondLst>
                                        </p:cTn>
                                        <p:tgtEl>
                                          <p:spTgt spid="7"/>
                                        </p:tgtEl>
                                        <p:attrNameLst>
                                          <p:attrName>style.visibility</p:attrName>
                                        </p:attrNameLst>
                                      </p:cBhvr>
                                      <p:to>
                                        <p:strVal val="visible"/>
                                      </p:to>
                                    </p:set>
                                    <p:anim calcmode="lin" valueType="num">
                                      <p:cBhvr additive="base">
                                        <p:cTn id="30" dur="1000" fill="hold"/>
                                        <p:tgtEl>
                                          <p:spTgt spid="7"/>
                                        </p:tgtEl>
                                        <p:attrNameLst>
                                          <p:attrName>ppt_x</p:attrName>
                                        </p:attrNameLst>
                                      </p:cBhvr>
                                      <p:tavLst>
                                        <p:tav tm="0">
                                          <p:val>
                                            <p:strVal val="#ppt_x"/>
                                          </p:val>
                                        </p:tav>
                                        <p:tav tm="100000">
                                          <p:val>
                                            <p:strVal val="#ppt_x"/>
                                          </p:val>
                                        </p:tav>
                                      </p:tavLst>
                                    </p:anim>
                                    <p:anim calcmode="lin" valueType="num">
                                      <p:cBhvr additive="base">
                                        <p:cTn id="31"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Picture Placeholder 22"/>
          <p:cNvSpPr>
            <a:spLocks noGrp="1"/>
          </p:cNvSpPr>
          <p:nvPr>
            <p:ph type="pic" sz="quarter" idx="10"/>
          </p:nvPr>
        </p:nvSpPr>
        <p:spPr/>
      </p:sp>
      <p:pic>
        <p:nvPicPr>
          <p:cNvPr id="2" name="Picture 57" descr="iMac-Mask.png"/>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191474" y="3590003"/>
            <a:ext cx="6505064" cy="5964522"/>
          </a:xfrm>
          <a:prstGeom prst="rect">
            <a:avLst/>
          </a:prstGeom>
        </p:spPr>
      </p:pic>
      <p:pic>
        <p:nvPicPr>
          <p:cNvPr id="4" name="Picture 3"/>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68511" y="4696870"/>
            <a:ext cx="3118868" cy="4374124"/>
          </a:xfrm>
          <a:prstGeom prst="rect">
            <a:avLst/>
          </a:prstGeom>
          <a:effectLst/>
        </p:spPr>
      </p:pic>
      <p:sp>
        <p:nvSpPr>
          <p:cNvPr id="8" name="TextBox 7"/>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Devices Mockup</a:t>
            </a:r>
          </a:p>
        </p:txBody>
      </p:sp>
      <p:sp>
        <p:nvSpPr>
          <p:cNvPr id="9" name="Rectangle 8"/>
          <p:cNvSpPr/>
          <p:nvPr/>
        </p:nvSpPr>
        <p:spPr>
          <a:xfrm>
            <a:off x="10389009" y="4039827"/>
            <a:ext cx="7073491" cy="1797415"/>
          </a:xfrm>
          <a:prstGeom prst="rect">
            <a:avLst/>
          </a:prstGeom>
        </p:spPr>
        <p:txBody>
          <a:bodyPr wrap="square">
            <a:spAutoFit/>
          </a:bodyPr>
          <a:lstStyle/>
          <a:p>
            <a:pPr>
              <a:lnSpc>
                <a:spcPct val="120000"/>
              </a:lnSpc>
              <a:spcBef>
                <a:spcPts val="12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Description</a:t>
            </a:r>
          </a:p>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smtClean="0">
                <a:solidFill>
                  <a:schemeClr val="bg1">
                    <a:lumMod val="65000"/>
                  </a:schemeClr>
                </a:solidFill>
                <a:ea typeface="Lato Light" panose="020F0502020204030203" pitchFamily="34" charset="0"/>
                <a:cs typeface="Lato Light" panose="020F0502020204030203" pitchFamily="34" charset="0"/>
              </a:rPr>
              <a:t>.</a:t>
            </a:r>
            <a:r>
              <a:rPr lang="es-ES" altLang="zh-CN" sz="1200">
                <a:solidFill>
                  <a:schemeClr val="bg1">
                    <a:lumMod val="65000"/>
                  </a:schemeClr>
                </a:solidFill>
                <a:ea typeface="Lato Light" panose="020F0502020204030203" pitchFamily="34" charset="0"/>
                <a:cs typeface="Lato Light" panose="020F0502020204030203" pitchFamily="34" charset="0"/>
              </a:rPr>
              <a:t>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smtClean="0">
                <a:solidFill>
                  <a:schemeClr val="bg1">
                    <a:lumMod val="65000"/>
                  </a:schemeClr>
                </a:solidFill>
                <a:ea typeface="Lato Light" panose="020F0502020204030203" pitchFamily="34" charset="0"/>
                <a:cs typeface="Lato Light" panose="020F0502020204030203" pitchFamily="34" charset="0"/>
              </a:rPr>
              <a:t>.</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0" name="Rectangle 9"/>
          <p:cNvSpPr/>
          <p:nvPr/>
        </p:nvSpPr>
        <p:spPr>
          <a:xfrm>
            <a:off x="10389009" y="6739831"/>
            <a:ext cx="2199641" cy="461665"/>
          </a:xfrm>
          <a:prstGeom prst="rect">
            <a:avLst/>
          </a:prstGeom>
        </p:spPr>
        <p:txBody>
          <a:bodyPr wrap="none">
            <a:spAutoFit/>
          </a:bodyPr>
          <a:lstStyle/>
          <a:p>
            <a:pPr>
              <a:spcBef>
                <a:spcPts val="12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Main features</a:t>
            </a:r>
            <a:r>
              <a:rPr lang="en-US" altLang="zh-CN" sz="2400">
                <a:solidFill>
                  <a:schemeClr val="tx1">
                    <a:lumMod val="75000"/>
                    <a:lumOff val="25000"/>
                  </a:schemeClr>
                </a:solidFill>
                <a:ea typeface="Lato Light" panose="020F0502020204030203" pitchFamily="34" charset="0"/>
                <a:cs typeface="Lato Light" panose="020F0502020204030203" pitchFamily="34" charset="0"/>
              </a:rPr>
              <a:t>:</a:t>
            </a:r>
            <a:endParaRPr lang="es-ES" altLang="zh-CN" sz="2400">
              <a:solidFill>
                <a:schemeClr val="tx1">
                  <a:lumMod val="75000"/>
                  <a:lumOff val="25000"/>
                </a:schemeClr>
              </a:solidFill>
              <a:ea typeface="Lato Light" panose="020F0502020204030203" pitchFamily="34" charset="0"/>
              <a:cs typeface="Lato Light" panose="020F0502020204030203" pitchFamily="34" charset="0"/>
            </a:endParaRPr>
          </a:p>
        </p:txBody>
      </p:sp>
      <p:grpSp>
        <p:nvGrpSpPr>
          <p:cNvPr id="3" name="Group 2"/>
          <p:cNvGrpSpPr/>
          <p:nvPr/>
        </p:nvGrpSpPr>
        <p:grpSpPr>
          <a:xfrm>
            <a:off x="10492046" y="7529279"/>
            <a:ext cx="1061159" cy="1061159"/>
            <a:chOff x="10492046" y="7529279"/>
            <a:chExt cx="1061159" cy="1061159"/>
          </a:xfrm>
        </p:grpSpPr>
        <p:sp>
          <p:nvSpPr>
            <p:cNvPr id="11" name="Rectangle 10"/>
            <p:cNvSpPr/>
            <p:nvPr/>
          </p:nvSpPr>
          <p:spPr>
            <a:xfrm>
              <a:off x="10492046" y="7529279"/>
              <a:ext cx="1061159" cy="1061159"/>
            </a:xfrm>
            <a:prstGeom prst="rect">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12" name="Freeform 11"/>
            <p:cNvSpPr>
              <a:spLocks noEditPoints="1"/>
            </p:cNvSpPr>
            <p:nvPr/>
          </p:nvSpPr>
          <p:spPr bwMode="auto">
            <a:xfrm>
              <a:off x="10850683" y="7766668"/>
              <a:ext cx="343884" cy="313000"/>
            </a:xfrm>
            <a:custGeom>
              <a:avLst/>
              <a:gdLst>
                <a:gd name="T0" fmla="*/ 498 w 735"/>
                <a:gd name="T1" fmla="*/ 575 h 669"/>
                <a:gd name="T2" fmla="*/ 494 w 735"/>
                <a:gd name="T3" fmla="*/ 598 h 669"/>
                <a:gd name="T4" fmla="*/ 73 w 735"/>
                <a:gd name="T5" fmla="*/ 598 h 669"/>
                <a:gd name="T6" fmla="*/ 69 w 735"/>
                <a:gd name="T7" fmla="*/ 575 h 669"/>
                <a:gd name="T8" fmla="*/ 567 w 735"/>
                <a:gd name="T9" fmla="*/ 395 h 669"/>
                <a:gd name="T10" fmla="*/ 111 w 735"/>
                <a:gd name="T11" fmla="*/ 335 h 669"/>
                <a:gd name="T12" fmla="*/ 101 w 735"/>
                <a:gd name="T13" fmla="*/ 356 h 669"/>
                <a:gd name="T14" fmla="*/ 122 w 735"/>
                <a:gd name="T15" fmla="*/ 367 h 669"/>
                <a:gd name="T16" fmla="*/ 132 w 735"/>
                <a:gd name="T17" fmla="*/ 346 h 669"/>
                <a:gd name="T18" fmla="*/ 216 w 735"/>
                <a:gd name="T19" fmla="*/ 301 h 669"/>
                <a:gd name="T20" fmla="*/ 233 w 735"/>
                <a:gd name="T21" fmla="*/ 318 h 669"/>
                <a:gd name="T22" fmla="*/ 216 w 735"/>
                <a:gd name="T23" fmla="*/ 335 h 669"/>
                <a:gd name="T24" fmla="*/ 200 w 735"/>
                <a:gd name="T25" fmla="*/ 318 h 669"/>
                <a:gd name="T26" fmla="*/ 216 w 735"/>
                <a:gd name="T27" fmla="*/ 301 h 669"/>
                <a:gd name="T28" fmla="*/ 166 w 735"/>
                <a:gd name="T29" fmla="*/ 351 h 669"/>
                <a:gd name="T30" fmla="*/ 97 w 735"/>
                <a:gd name="T31" fmla="*/ 398 h 669"/>
                <a:gd name="T32" fmla="*/ 81 w 735"/>
                <a:gd name="T33" fmla="*/ 316 h 669"/>
                <a:gd name="T34" fmla="*/ 43 w 735"/>
                <a:gd name="T35" fmla="*/ 278 h 669"/>
                <a:gd name="T36" fmla="*/ 43 w 735"/>
                <a:gd name="T37" fmla="*/ 626 h 669"/>
                <a:gd name="T38" fmla="*/ 524 w 735"/>
                <a:gd name="T39" fmla="*/ 626 h 669"/>
                <a:gd name="T40" fmla="*/ 524 w 735"/>
                <a:gd name="T41" fmla="*/ 278 h 669"/>
                <a:gd name="T42" fmla="*/ 271 w 735"/>
                <a:gd name="T43" fmla="*/ 217 h 669"/>
                <a:gd name="T44" fmla="*/ 401 w 735"/>
                <a:gd name="T45" fmla="*/ 101 h 669"/>
                <a:gd name="T46" fmla="*/ 431 w 735"/>
                <a:gd name="T47" fmla="*/ 147 h 669"/>
                <a:gd name="T48" fmla="*/ 377 w 735"/>
                <a:gd name="T49" fmla="*/ 159 h 669"/>
                <a:gd name="T50" fmla="*/ 388 w 735"/>
                <a:gd name="T51" fmla="*/ 104 h 669"/>
                <a:gd name="T52" fmla="*/ 198 w 735"/>
                <a:gd name="T53" fmla="*/ 122 h 669"/>
                <a:gd name="T54" fmla="*/ 166 w 735"/>
                <a:gd name="T55" fmla="*/ 168 h 669"/>
                <a:gd name="T56" fmla="*/ 136 w 735"/>
                <a:gd name="T57" fmla="*/ 122 h 669"/>
                <a:gd name="T58" fmla="*/ 373 w 735"/>
                <a:gd name="T59" fmla="*/ 38 h 669"/>
                <a:gd name="T60" fmla="*/ 300 w 735"/>
                <a:gd name="T61" fmla="*/ 135 h 669"/>
                <a:gd name="T62" fmla="*/ 373 w 735"/>
                <a:gd name="T63" fmla="*/ 231 h 669"/>
                <a:gd name="T64" fmla="*/ 487 w 735"/>
                <a:gd name="T65" fmla="*/ 185 h 669"/>
                <a:gd name="T66" fmla="*/ 471 w 735"/>
                <a:gd name="T67" fmla="*/ 63 h 669"/>
                <a:gd name="T68" fmla="*/ 140 w 735"/>
                <a:gd name="T69" fmla="*/ 38 h 669"/>
                <a:gd name="T70" fmla="*/ 67 w 735"/>
                <a:gd name="T71" fmla="*/ 135 h 669"/>
                <a:gd name="T72" fmla="*/ 140 w 735"/>
                <a:gd name="T73" fmla="*/ 231 h 669"/>
                <a:gd name="T74" fmla="*/ 253 w 735"/>
                <a:gd name="T75" fmla="*/ 185 h 669"/>
                <a:gd name="T76" fmla="*/ 237 w 735"/>
                <a:gd name="T77" fmla="*/ 63 h 669"/>
                <a:gd name="T78" fmla="*/ 195 w 735"/>
                <a:gd name="T79" fmla="*/ 4 h 669"/>
                <a:gd name="T80" fmla="*/ 300 w 735"/>
                <a:gd name="T81" fmla="*/ 47 h 669"/>
                <a:gd name="T82" fmla="*/ 431 w 735"/>
                <a:gd name="T83" fmla="*/ 4 h 669"/>
                <a:gd name="T84" fmla="*/ 530 w 735"/>
                <a:gd name="T85" fmla="*/ 104 h 669"/>
                <a:gd name="T86" fmla="*/ 488 w 735"/>
                <a:gd name="T87" fmla="*/ 234 h 669"/>
                <a:gd name="T88" fmla="*/ 564 w 735"/>
                <a:gd name="T89" fmla="*/ 280 h 669"/>
                <a:gd name="T90" fmla="*/ 714 w 735"/>
                <a:gd name="T91" fmla="*/ 301 h 669"/>
                <a:gd name="T92" fmla="*/ 733 w 735"/>
                <a:gd name="T93" fmla="*/ 313 h 669"/>
                <a:gd name="T94" fmla="*/ 727 w 735"/>
                <a:gd name="T95" fmla="*/ 598 h 669"/>
                <a:gd name="T96" fmla="*/ 710 w 735"/>
                <a:gd name="T97" fmla="*/ 600 h 669"/>
                <a:gd name="T98" fmla="*/ 540 w 735"/>
                <a:gd name="T99" fmla="*/ 656 h 669"/>
                <a:gd name="T100" fmla="*/ 26 w 735"/>
                <a:gd name="T101" fmla="*/ 656 h 669"/>
                <a:gd name="T102" fmla="*/ 2 w 735"/>
                <a:gd name="T103" fmla="*/ 280 h 669"/>
                <a:gd name="T104" fmla="*/ 78 w 735"/>
                <a:gd name="T105" fmla="*/ 234 h 669"/>
                <a:gd name="T106" fmla="*/ 36 w 735"/>
                <a:gd name="T107" fmla="*/ 104 h 669"/>
                <a:gd name="T108" fmla="*/ 136 w 735"/>
                <a:gd name="T109" fmla="*/ 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669">
                  <a:moveTo>
                    <a:pt x="82" y="568"/>
                  </a:moveTo>
                  <a:lnTo>
                    <a:pt x="483" y="568"/>
                  </a:lnTo>
                  <a:lnTo>
                    <a:pt x="488" y="570"/>
                  </a:lnTo>
                  <a:lnTo>
                    <a:pt x="494" y="572"/>
                  </a:lnTo>
                  <a:lnTo>
                    <a:pt x="498" y="575"/>
                  </a:lnTo>
                  <a:lnTo>
                    <a:pt x="500" y="580"/>
                  </a:lnTo>
                  <a:lnTo>
                    <a:pt x="500" y="585"/>
                  </a:lnTo>
                  <a:lnTo>
                    <a:pt x="500" y="591"/>
                  </a:lnTo>
                  <a:lnTo>
                    <a:pt x="498" y="594"/>
                  </a:lnTo>
                  <a:lnTo>
                    <a:pt x="494" y="598"/>
                  </a:lnTo>
                  <a:lnTo>
                    <a:pt x="488" y="601"/>
                  </a:lnTo>
                  <a:lnTo>
                    <a:pt x="483" y="602"/>
                  </a:lnTo>
                  <a:lnTo>
                    <a:pt x="82" y="602"/>
                  </a:lnTo>
                  <a:lnTo>
                    <a:pt x="77" y="601"/>
                  </a:lnTo>
                  <a:lnTo>
                    <a:pt x="73" y="598"/>
                  </a:lnTo>
                  <a:lnTo>
                    <a:pt x="69" y="594"/>
                  </a:lnTo>
                  <a:lnTo>
                    <a:pt x="67" y="591"/>
                  </a:lnTo>
                  <a:lnTo>
                    <a:pt x="67" y="585"/>
                  </a:lnTo>
                  <a:lnTo>
                    <a:pt x="67" y="580"/>
                  </a:lnTo>
                  <a:lnTo>
                    <a:pt x="69" y="575"/>
                  </a:lnTo>
                  <a:lnTo>
                    <a:pt x="73" y="572"/>
                  </a:lnTo>
                  <a:lnTo>
                    <a:pt x="77" y="570"/>
                  </a:lnTo>
                  <a:lnTo>
                    <a:pt x="82" y="568"/>
                  </a:lnTo>
                  <a:close/>
                  <a:moveTo>
                    <a:pt x="701" y="343"/>
                  </a:moveTo>
                  <a:lnTo>
                    <a:pt x="567" y="395"/>
                  </a:lnTo>
                  <a:lnTo>
                    <a:pt x="567" y="507"/>
                  </a:lnTo>
                  <a:lnTo>
                    <a:pt x="701" y="560"/>
                  </a:lnTo>
                  <a:lnTo>
                    <a:pt x="701" y="343"/>
                  </a:lnTo>
                  <a:close/>
                  <a:moveTo>
                    <a:pt x="116" y="335"/>
                  </a:moveTo>
                  <a:lnTo>
                    <a:pt x="111" y="335"/>
                  </a:lnTo>
                  <a:lnTo>
                    <a:pt x="106" y="338"/>
                  </a:lnTo>
                  <a:lnTo>
                    <a:pt x="103" y="342"/>
                  </a:lnTo>
                  <a:lnTo>
                    <a:pt x="101" y="346"/>
                  </a:lnTo>
                  <a:lnTo>
                    <a:pt x="99" y="351"/>
                  </a:lnTo>
                  <a:lnTo>
                    <a:pt x="101" y="356"/>
                  </a:lnTo>
                  <a:lnTo>
                    <a:pt x="103" y="361"/>
                  </a:lnTo>
                  <a:lnTo>
                    <a:pt x="106" y="365"/>
                  </a:lnTo>
                  <a:lnTo>
                    <a:pt x="111" y="367"/>
                  </a:lnTo>
                  <a:lnTo>
                    <a:pt x="116" y="368"/>
                  </a:lnTo>
                  <a:lnTo>
                    <a:pt x="122" y="367"/>
                  </a:lnTo>
                  <a:lnTo>
                    <a:pt x="126" y="365"/>
                  </a:lnTo>
                  <a:lnTo>
                    <a:pt x="129" y="361"/>
                  </a:lnTo>
                  <a:lnTo>
                    <a:pt x="132" y="356"/>
                  </a:lnTo>
                  <a:lnTo>
                    <a:pt x="133" y="351"/>
                  </a:lnTo>
                  <a:lnTo>
                    <a:pt x="132" y="346"/>
                  </a:lnTo>
                  <a:lnTo>
                    <a:pt x="129" y="342"/>
                  </a:lnTo>
                  <a:lnTo>
                    <a:pt x="126" y="338"/>
                  </a:lnTo>
                  <a:lnTo>
                    <a:pt x="122" y="335"/>
                  </a:lnTo>
                  <a:lnTo>
                    <a:pt x="116" y="335"/>
                  </a:lnTo>
                  <a:close/>
                  <a:moveTo>
                    <a:pt x="216" y="301"/>
                  </a:moveTo>
                  <a:lnTo>
                    <a:pt x="221" y="303"/>
                  </a:lnTo>
                  <a:lnTo>
                    <a:pt x="226" y="305"/>
                  </a:lnTo>
                  <a:lnTo>
                    <a:pt x="230" y="308"/>
                  </a:lnTo>
                  <a:lnTo>
                    <a:pt x="232" y="313"/>
                  </a:lnTo>
                  <a:lnTo>
                    <a:pt x="233" y="318"/>
                  </a:lnTo>
                  <a:lnTo>
                    <a:pt x="232" y="323"/>
                  </a:lnTo>
                  <a:lnTo>
                    <a:pt x="230" y="327"/>
                  </a:lnTo>
                  <a:lnTo>
                    <a:pt x="226" y="331"/>
                  </a:lnTo>
                  <a:lnTo>
                    <a:pt x="221" y="334"/>
                  </a:lnTo>
                  <a:lnTo>
                    <a:pt x="216" y="335"/>
                  </a:lnTo>
                  <a:lnTo>
                    <a:pt x="211" y="334"/>
                  </a:lnTo>
                  <a:lnTo>
                    <a:pt x="207" y="331"/>
                  </a:lnTo>
                  <a:lnTo>
                    <a:pt x="203" y="327"/>
                  </a:lnTo>
                  <a:lnTo>
                    <a:pt x="200" y="323"/>
                  </a:lnTo>
                  <a:lnTo>
                    <a:pt x="200" y="318"/>
                  </a:lnTo>
                  <a:lnTo>
                    <a:pt x="200" y="313"/>
                  </a:lnTo>
                  <a:lnTo>
                    <a:pt x="203" y="308"/>
                  </a:lnTo>
                  <a:lnTo>
                    <a:pt x="207" y="305"/>
                  </a:lnTo>
                  <a:lnTo>
                    <a:pt x="211" y="303"/>
                  </a:lnTo>
                  <a:lnTo>
                    <a:pt x="216" y="301"/>
                  </a:lnTo>
                  <a:close/>
                  <a:moveTo>
                    <a:pt x="116" y="301"/>
                  </a:moveTo>
                  <a:lnTo>
                    <a:pt x="136" y="305"/>
                  </a:lnTo>
                  <a:lnTo>
                    <a:pt x="152" y="316"/>
                  </a:lnTo>
                  <a:lnTo>
                    <a:pt x="162" y="331"/>
                  </a:lnTo>
                  <a:lnTo>
                    <a:pt x="166" y="351"/>
                  </a:lnTo>
                  <a:lnTo>
                    <a:pt x="162" y="371"/>
                  </a:lnTo>
                  <a:lnTo>
                    <a:pt x="152" y="386"/>
                  </a:lnTo>
                  <a:lnTo>
                    <a:pt x="136" y="398"/>
                  </a:lnTo>
                  <a:lnTo>
                    <a:pt x="116" y="402"/>
                  </a:lnTo>
                  <a:lnTo>
                    <a:pt x="97" y="398"/>
                  </a:lnTo>
                  <a:lnTo>
                    <a:pt x="81" y="386"/>
                  </a:lnTo>
                  <a:lnTo>
                    <a:pt x="70" y="371"/>
                  </a:lnTo>
                  <a:lnTo>
                    <a:pt x="67" y="351"/>
                  </a:lnTo>
                  <a:lnTo>
                    <a:pt x="70" y="331"/>
                  </a:lnTo>
                  <a:lnTo>
                    <a:pt x="81" y="316"/>
                  </a:lnTo>
                  <a:lnTo>
                    <a:pt x="97" y="305"/>
                  </a:lnTo>
                  <a:lnTo>
                    <a:pt x="116" y="301"/>
                  </a:lnTo>
                  <a:close/>
                  <a:moveTo>
                    <a:pt x="67" y="269"/>
                  </a:moveTo>
                  <a:lnTo>
                    <a:pt x="53" y="271"/>
                  </a:lnTo>
                  <a:lnTo>
                    <a:pt x="43" y="278"/>
                  </a:lnTo>
                  <a:lnTo>
                    <a:pt x="35" y="288"/>
                  </a:lnTo>
                  <a:lnTo>
                    <a:pt x="32" y="301"/>
                  </a:lnTo>
                  <a:lnTo>
                    <a:pt x="32" y="602"/>
                  </a:lnTo>
                  <a:lnTo>
                    <a:pt x="35" y="615"/>
                  </a:lnTo>
                  <a:lnTo>
                    <a:pt x="43" y="626"/>
                  </a:lnTo>
                  <a:lnTo>
                    <a:pt x="53" y="632"/>
                  </a:lnTo>
                  <a:lnTo>
                    <a:pt x="67" y="635"/>
                  </a:lnTo>
                  <a:lnTo>
                    <a:pt x="500" y="635"/>
                  </a:lnTo>
                  <a:lnTo>
                    <a:pt x="513" y="632"/>
                  </a:lnTo>
                  <a:lnTo>
                    <a:pt x="524" y="626"/>
                  </a:lnTo>
                  <a:lnTo>
                    <a:pt x="532" y="615"/>
                  </a:lnTo>
                  <a:lnTo>
                    <a:pt x="534" y="602"/>
                  </a:lnTo>
                  <a:lnTo>
                    <a:pt x="534" y="301"/>
                  </a:lnTo>
                  <a:lnTo>
                    <a:pt x="532" y="288"/>
                  </a:lnTo>
                  <a:lnTo>
                    <a:pt x="524" y="278"/>
                  </a:lnTo>
                  <a:lnTo>
                    <a:pt x="513" y="271"/>
                  </a:lnTo>
                  <a:lnTo>
                    <a:pt x="500" y="269"/>
                  </a:lnTo>
                  <a:lnTo>
                    <a:pt x="67" y="269"/>
                  </a:lnTo>
                  <a:close/>
                  <a:moveTo>
                    <a:pt x="283" y="199"/>
                  </a:moveTo>
                  <a:lnTo>
                    <a:pt x="271" y="217"/>
                  </a:lnTo>
                  <a:lnTo>
                    <a:pt x="254" y="234"/>
                  </a:lnTo>
                  <a:lnTo>
                    <a:pt x="312" y="234"/>
                  </a:lnTo>
                  <a:lnTo>
                    <a:pt x="296" y="217"/>
                  </a:lnTo>
                  <a:lnTo>
                    <a:pt x="283" y="199"/>
                  </a:lnTo>
                  <a:close/>
                  <a:moveTo>
                    <a:pt x="401" y="101"/>
                  </a:moveTo>
                  <a:lnTo>
                    <a:pt x="414" y="104"/>
                  </a:lnTo>
                  <a:lnTo>
                    <a:pt x="424" y="110"/>
                  </a:lnTo>
                  <a:lnTo>
                    <a:pt x="431" y="122"/>
                  </a:lnTo>
                  <a:lnTo>
                    <a:pt x="433" y="135"/>
                  </a:lnTo>
                  <a:lnTo>
                    <a:pt x="431" y="147"/>
                  </a:lnTo>
                  <a:lnTo>
                    <a:pt x="424" y="159"/>
                  </a:lnTo>
                  <a:lnTo>
                    <a:pt x="414" y="165"/>
                  </a:lnTo>
                  <a:lnTo>
                    <a:pt x="401" y="168"/>
                  </a:lnTo>
                  <a:lnTo>
                    <a:pt x="388" y="165"/>
                  </a:lnTo>
                  <a:lnTo>
                    <a:pt x="377" y="159"/>
                  </a:lnTo>
                  <a:lnTo>
                    <a:pt x="369" y="147"/>
                  </a:lnTo>
                  <a:lnTo>
                    <a:pt x="367" y="135"/>
                  </a:lnTo>
                  <a:lnTo>
                    <a:pt x="369" y="122"/>
                  </a:lnTo>
                  <a:lnTo>
                    <a:pt x="377" y="110"/>
                  </a:lnTo>
                  <a:lnTo>
                    <a:pt x="388" y="104"/>
                  </a:lnTo>
                  <a:lnTo>
                    <a:pt x="401" y="101"/>
                  </a:lnTo>
                  <a:close/>
                  <a:moveTo>
                    <a:pt x="166" y="101"/>
                  </a:moveTo>
                  <a:lnTo>
                    <a:pt x="179" y="104"/>
                  </a:lnTo>
                  <a:lnTo>
                    <a:pt x="190" y="110"/>
                  </a:lnTo>
                  <a:lnTo>
                    <a:pt x="198" y="122"/>
                  </a:lnTo>
                  <a:lnTo>
                    <a:pt x="200" y="135"/>
                  </a:lnTo>
                  <a:lnTo>
                    <a:pt x="198" y="147"/>
                  </a:lnTo>
                  <a:lnTo>
                    <a:pt x="190" y="159"/>
                  </a:lnTo>
                  <a:lnTo>
                    <a:pt x="179" y="165"/>
                  </a:lnTo>
                  <a:lnTo>
                    <a:pt x="166" y="168"/>
                  </a:lnTo>
                  <a:lnTo>
                    <a:pt x="153" y="165"/>
                  </a:lnTo>
                  <a:lnTo>
                    <a:pt x="143" y="159"/>
                  </a:lnTo>
                  <a:lnTo>
                    <a:pt x="136" y="147"/>
                  </a:lnTo>
                  <a:lnTo>
                    <a:pt x="133" y="135"/>
                  </a:lnTo>
                  <a:lnTo>
                    <a:pt x="136" y="122"/>
                  </a:lnTo>
                  <a:lnTo>
                    <a:pt x="143" y="110"/>
                  </a:lnTo>
                  <a:lnTo>
                    <a:pt x="153" y="104"/>
                  </a:lnTo>
                  <a:lnTo>
                    <a:pt x="166" y="101"/>
                  </a:lnTo>
                  <a:close/>
                  <a:moveTo>
                    <a:pt x="401" y="34"/>
                  </a:moveTo>
                  <a:lnTo>
                    <a:pt x="373" y="38"/>
                  </a:lnTo>
                  <a:lnTo>
                    <a:pt x="350" y="47"/>
                  </a:lnTo>
                  <a:lnTo>
                    <a:pt x="330" y="63"/>
                  </a:lnTo>
                  <a:lnTo>
                    <a:pt x="314" y="84"/>
                  </a:lnTo>
                  <a:lnTo>
                    <a:pt x="304" y="107"/>
                  </a:lnTo>
                  <a:lnTo>
                    <a:pt x="300" y="135"/>
                  </a:lnTo>
                  <a:lnTo>
                    <a:pt x="304" y="161"/>
                  </a:lnTo>
                  <a:lnTo>
                    <a:pt x="314" y="185"/>
                  </a:lnTo>
                  <a:lnTo>
                    <a:pt x="330" y="206"/>
                  </a:lnTo>
                  <a:lnTo>
                    <a:pt x="350" y="221"/>
                  </a:lnTo>
                  <a:lnTo>
                    <a:pt x="373" y="231"/>
                  </a:lnTo>
                  <a:lnTo>
                    <a:pt x="401" y="234"/>
                  </a:lnTo>
                  <a:lnTo>
                    <a:pt x="427" y="231"/>
                  </a:lnTo>
                  <a:lnTo>
                    <a:pt x="450" y="221"/>
                  </a:lnTo>
                  <a:lnTo>
                    <a:pt x="471" y="206"/>
                  </a:lnTo>
                  <a:lnTo>
                    <a:pt x="487" y="185"/>
                  </a:lnTo>
                  <a:lnTo>
                    <a:pt x="496" y="161"/>
                  </a:lnTo>
                  <a:lnTo>
                    <a:pt x="500" y="135"/>
                  </a:lnTo>
                  <a:lnTo>
                    <a:pt x="496" y="107"/>
                  </a:lnTo>
                  <a:lnTo>
                    <a:pt x="487" y="84"/>
                  </a:lnTo>
                  <a:lnTo>
                    <a:pt x="471" y="63"/>
                  </a:lnTo>
                  <a:lnTo>
                    <a:pt x="450" y="47"/>
                  </a:lnTo>
                  <a:lnTo>
                    <a:pt x="427" y="38"/>
                  </a:lnTo>
                  <a:lnTo>
                    <a:pt x="401" y="34"/>
                  </a:lnTo>
                  <a:close/>
                  <a:moveTo>
                    <a:pt x="166" y="34"/>
                  </a:moveTo>
                  <a:lnTo>
                    <a:pt x="140" y="38"/>
                  </a:lnTo>
                  <a:lnTo>
                    <a:pt x="115" y="47"/>
                  </a:lnTo>
                  <a:lnTo>
                    <a:pt x="95" y="63"/>
                  </a:lnTo>
                  <a:lnTo>
                    <a:pt x="80" y="84"/>
                  </a:lnTo>
                  <a:lnTo>
                    <a:pt x="69" y="107"/>
                  </a:lnTo>
                  <a:lnTo>
                    <a:pt x="67" y="135"/>
                  </a:lnTo>
                  <a:lnTo>
                    <a:pt x="69" y="161"/>
                  </a:lnTo>
                  <a:lnTo>
                    <a:pt x="80" y="185"/>
                  </a:lnTo>
                  <a:lnTo>
                    <a:pt x="95" y="206"/>
                  </a:lnTo>
                  <a:lnTo>
                    <a:pt x="115" y="221"/>
                  </a:lnTo>
                  <a:lnTo>
                    <a:pt x="140" y="231"/>
                  </a:lnTo>
                  <a:lnTo>
                    <a:pt x="166" y="234"/>
                  </a:lnTo>
                  <a:lnTo>
                    <a:pt x="192" y="231"/>
                  </a:lnTo>
                  <a:lnTo>
                    <a:pt x="217" y="221"/>
                  </a:lnTo>
                  <a:lnTo>
                    <a:pt x="237" y="206"/>
                  </a:lnTo>
                  <a:lnTo>
                    <a:pt x="253" y="185"/>
                  </a:lnTo>
                  <a:lnTo>
                    <a:pt x="263" y="161"/>
                  </a:lnTo>
                  <a:lnTo>
                    <a:pt x="267" y="135"/>
                  </a:lnTo>
                  <a:lnTo>
                    <a:pt x="263" y="107"/>
                  </a:lnTo>
                  <a:lnTo>
                    <a:pt x="253" y="84"/>
                  </a:lnTo>
                  <a:lnTo>
                    <a:pt x="237" y="63"/>
                  </a:lnTo>
                  <a:lnTo>
                    <a:pt x="217" y="47"/>
                  </a:lnTo>
                  <a:lnTo>
                    <a:pt x="192" y="38"/>
                  </a:lnTo>
                  <a:lnTo>
                    <a:pt x="166" y="34"/>
                  </a:lnTo>
                  <a:close/>
                  <a:moveTo>
                    <a:pt x="166" y="0"/>
                  </a:moveTo>
                  <a:lnTo>
                    <a:pt x="195" y="4"/>
                  </a:lnTo>
                  <a:lnTo>
                    <a:pt x="222" y="13"/>
                  </a:lnTo>
                  <a:lnTo>
                    <a:pt x="246" y="28"/>
                  </a:lnTo>
                  <a:lnTo>
                    <a:pt x="267" y="47"/>
                  </a:lnTo>
                  <a:lnTo>
                    <a:pt x="283" y="70"/>
                  </a:lnTo>
                  <a:lnTo>
                    <a:pt x="300" y="47"/>
                  </a:lnTo>
                  <a:lnTo>
                    <a:pt x="319" y="28"/>
                  </a:lnTo>
                  <a:lnTo>
                    <a:pt x="344" y="13"/>
                  </a:lnTo>
                  <a:lnTo>
                    <a:pt x="371" y="4"/>
                  </a:lnTo>
                  <a:lnTo>
                    <a:pt x="401" y="0"/>
                  </a:lnTo>
                  <a:lnTo>
                    <a:pt x="431" y="4"/>
                  </a:lnTo>
                  <a:lnTo>
                    <a:pt x="460" y="15"/>
                  </a:lnTo>
                  <a:lnTo>
                    <a:pt x="483" y="30"/>
                  </a:lnTo>
                  <a:lnTo>
                    <a:pt x="504" y="51"/>
                  </a:lnTo>
                  <a:lnTo>
                    <a:pt x="520" y="76"/>
                  </a:lnTo>
                  <a:lnTo>
                    <a:pt x="530" y="104"/>
                  </a:lnTo>
                  <a:lnTo>
                    <a:pt x="534" y="135"/>
                  </a:lnTo>
                  <a:lnTo>
                    <a:pt x="530" y="164"/>
                  </a:lnTo>
                  <a:lnTo>
                    <a:pt x="521" y="190"/>
                  </a:lnTo>
                  <a:lnTo>
                    <a:pt x="507" y="214"/>
                  </a:lnTo>
                  <a:lnTo>
                    <a:pt x="488" y="234"/>
                  </a:lnTo>
                  <a:lnTo>
                    <a:pt x="500" y="234"/>
                  </a:lnTo>
                  <a:lnTo>
                    <a:pt x="521" y="238"/>
                  </a:lnTo>
                  <a:lnTo>
                    <a:pt x="540" y="248"/>
                  </a:lnTo>
                  <a:lnTo>
                    <a:pt x="554" y="262"/>
                  </a:lnTo>
                  <a:lnTo>
                    <a:pt x="564" y="280"/>
                  </a:lnTo>
                  <a:lnTo>
                    <a:pt x="567" y="301"/>
                  </a:lnTo>
                  <a:lnTo>
                    <a:pt x="567" y="360"/>
                  </a:lnTo>
                  <a:lnTo>
                    <a:pt x="710" y="303"/>
                  </a:lnTo>
                  <a:lnTo>
                    <a:pt x="710" y="304"/>
                  </a:lnTo>
                  <a:lnTo>
                    <a:pt x="714" y="301"/>
                  </a:lnTo>
                  <a:lnTo>
                    <a:pt x="718" y="301"/>
                  </a:lnTo>
                  <a:lnTo>
                    <a:pt x="723" y="303"/>
                  </a:lnTo>
                  <a:lnTo>
                    <a:pt x="727" y="305"/>
                  </a:lnTo>
                  <a:lnTo>
                    <a:pt x="731" y="308"/>
                  </a:lnTo>
                  <a:lnTo>
                    <a:pt x="733" y="313"/>
                  </a:lnTo>
                  <a:lnTo>
                    <a:pt x="735" y="318"/>
                  </a:lnTo>
                  <a:lnTo>
                    <a:pt x="735" y="585"/>
                  </a:lnTo>
                  <a:lnTo>
                    <a:pt x="733" y="591"/>
                  </a:lnTo>
                  <a:lnTo>
                    <a:pt x="731" y="594"/>
                  </a:lnTo>
                  <a:lnTo>
                    <a:pt x="727" y="598"/>
                  </a:lnTo>
                  <a:lnTo>
                    <a:pt x="723" y="601"/>
                  </a:lnTo>
                  <a:lnTo>
                    <a:pt x="718" y="602"/>
                  </a:lnTo>
                  <a:lnTo>
                    <a:pt x="714" y="601"/>
                  </a:lnTo>
                  <a:lnTo>
                    <a:pt x="710" y="600"/>
                  </a:lnTo>
                  <a:lnTo>
                    <a:pt x="710" y="600"/>
                  </a:lnTo>
                  <a:lnTo>
                    <a:pt x="567" y="543"/>
                  </a:lnTo>
                  <a:lnTo>
                    <a:pt x="567" y="602"/>
                  </a:lnTo>
                  <a:lnTo>
                    <a:pt x="564" y="623"/>
                  </a:lnTo>
                  <a:lnTo>
                    <a:pt x="554" y="642"/>
                  </a:lnTo>
                  <a:lnTo>
                    <a:pt x="540" y="656"/>
                  </a:lnTo>
                  <a:lnTo>
                    <a:pt x="521" y="665"/>
                  </a:lnTo>
                  <a:lnTo>
                    <a:pt x="500" y="669"/>
                  </a:lnTo>
                  <a:lnTo>
                    <a:pt x="67" y="669"/>
                  </a:lnTo>
                  <a:lnTo>
                    <a:pt x="44" y="665"/>
                  </a:lnTo>
                  <a:lnTo>
                    <a:pt x="26" y="656"/>
                  </a:lnTo>
                  <a:lnTo>
                    <a:pt x="12" y="642"/>
                  </a:lnTo>
                  <a:lnTo>
                    <a:pt x="2" y="623"/>
                  </a:lnTo>
                  <a:lnTo>
                    <a:pt x="0" y="602"/>
                  </a:lnTo>
                  <a:lnTo>
                    <a:pt x="0" y="301"/>
                  </a:lnTo>
                  <a:lnTo>
                    <a:pt x="2" y="280"/>
                  </a:lnTo>
                  <a:lnTo>
                    <a:pt x="12" y="262"/>
                  </a:lnTo>
                  <a:lnTo>
                    <a:pt x="26" y="248"/>
                  </a:lnTo>
                  <a:lnTo>
                    <a:pt x="44" y="238"/>
                  </a:lnTo>
                  <a:lnTo>
                    <a:pt x="67" y="234"/>
                  </a:lnTo>
                  <a:lnTo>
                    <a:pt x="78" y="234"/>
                  </a:lnTo>
                  <a:lnTo>
                    <a:pt x="59" y="214"/>
                  </a:lnTo>
                  <a:lnTo>
                    <a:pt x="44" y="190"/>
                  </a:lnTo>
                  <a:lnTo>
                    <a:pt x="35" y="164"/>
                  </a:lnTo>
                  <a:lnTo>
                    <a:pt x="32" y="135"/>
                  </a:lnTo>
                  <a:lnTo>
                    <a:pt x="36" y="104"/>
                  </a:lnTo>
                  <a:lnTo>
                    <a:pt x="46" y="76"/>
                  </a:lnTo>
                  <a:lnTo>
                    <a:pt x="61" y="51"/>
                  </a:lnTo>
                  <a:lnTo>
                    <a:pt x="82" y="30"/>
                  </a:lnTo>
                  <a:lnTo>
                    <a:pt x="107" y="15"/>
                  </a:lnTo>
                  <a:lnTo>
                    <a:pt x="136" y="4"/>
                  </a:lnTo>
                  <a:lnTo>
                    <a:pt x="166"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sz="1600"/>
            </a:p>
          </p:txBody>
        </p:sp>
        <p:sp>
          <p:nvSpPr>
            <p:cNvPr id="13" name="Rectangle 12"/>
            <p:cNvSpPr/>
            <p:nvPr/>
          </p:nvSpPr>
          <p:spPr>
            <a:xfrm>
              <a:off x="10589462" y="8165378"/>
              <a:ext cx="866326" cy="291253"/>
            </a:xfrm>
            <a:prstGeom prst="rect">
              <a:avLst/>
            </a:prstGeom>
          </p:spPr>
          <p:txBody>
            <a:bodyPr wrap="square">
              <a:spAutoFit/>
            </a:bodyPr>
            <a:lstStyle/>
            <a:p>
              <a:pPr algn="ctr"/>
              <a:r>
                <a:rPr lang="en-US" altLang="zh-CN" sz="1200" smtClean="0">
                  <a:solidFill>
                    <a:schemeClr val="bg1"/>
                  </a:solidFill>
                  <a:ea typeface="Lato Light" panose="020F0502020204030203" pitchFamily="34" charset="0"/>
                  <a:cs typeface="Lato Light" panose="020F0502020204030203" pitchFamily="34" charset="0"/>
                </a:rPr>
                <a:t>Simple</a:t>
              </a:r>
              <a:endParaRPr lang="zh-CN" altLang="en-US" sz="1200">
                <a:solidFill>
                  <a:schemeClr val="bg1"/>
                </a:solidFill>
              </a:endParaRPr>
            </a:p>
          </p:txBody>
        </p:sp>
      </p:grpSp>
      <p:grpSp>
        <p:nvGrpSpPr>
          <p:cNvPr id="5" name="Group 4"/>
          <p:cNvGrpSpPr/>
          <p:nvPr/>
        </p:nvGrpSpPr>
        <p:grpSpPr>
          <a:xfrm>
            <a:off x="11866078" y="7529279"/>
            <a:ext cx="1061159" cy="1061159"/>
            <a:chOff x="11866078" y="7529279"/>
            <a:chExt cx="1061159" cy="1061159"/>
          </a:xfrm>
        </p:grpSpPr>
        <p:sp>
          <p:nvSpPr>
            <p:cNvPr id="14" name="Rectangle 13"/>
            <p:cNvSpPr/>
            <p:nvPr/>
          </p:nvSpPr>
          <p:spPr>
            <a:xfrm>
              <a:off x="11866078" y="7529279"/>
              <a:ext cx="1061159" cy="1061159"/>
            </a:xfrm>
            <a:prstGeom prst="rect">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15" name="Freeform 67"/>
            <p:cNvSpPr>
              <a:spLocks noEditPoints="1"/>
            </p:cNvSpPr>
            <p:nvPr/>
          </p:nvSpPr>
          <p:spPr bwMode="auto">
            <a:xfrm>
              <a:off x="12224631" y="7756890"/>
              <a:ext cx="343922" cy="344346"/>
            </a:xfrm>
            <a:custGeom>
              <a:avLst/>
              <a:gdLst>
                <a:gd name="T0" fmla="*/ 540 w 809"/>
                <a:gd name="T1" fmla="*/ 664 h 810"/>
                <a:gd name="T2" fmla="*/ 551 w 809"/>
                <a:gd name="T3" fmla="*/ 675 h 810"/>
                <a:gd name="T4" fmla="*/ 549 w 809"/>
                <a:gd name="T5" fmla="*/ 692 h 810"/>
                <a:gd name="T6" fmla="*/ 533 w 809"/>
                <a:gd name="T7" fmla="*/ 699 h 810"/>
                <a:gd name="T8" fmla="*/ 264 w 809"/>
                <a:gd name="T9" fmla="*/ 696 h 810"/>
                <a:gd name="T10" fmla="*/ 258 w 809"/>
                <a:gd name="T11" fmla="*/ 681 h 810"/>
                <a:gd name="T12" fmla="*/ 264 w 809"/>
                <a:gd name="T13" fmla="*/ 666 h 810"/>
                <a:gd name="T14" fmla="*/ 276 w 809"/>
                <a:gd name="T15" fmla="*/ 589 h 810"/>
                <a:gd name="T16" fmla="*/ 471 w 809"/>
                <a:gd name="T17" fmla="*/ 593 h 810"/>
                <a:gd name="T18" fmla="*/ 478 w 809"/>
                <a:gd name="T19" fmla="*/ 607 h 810"/>
                <a:gd name="T20" fmla="*/ 471 w 809"/>
                <a:gd name="T21" fmla="*/ 622 h 810"/>
                <a:gd name="T22" fmla="*/ 276 w 809"/>
                <a:gd name="T23" fmla="*/ 626 h 810"/>
                <a:gd name="T24" fmla="*/ 261 w 809"/>
                <a:gd name="T25" fmla="*/ 618 h 810"/>
                <a:gd name="T26" fmla="*/ 258 w 809"/>
                <a:gd name="T27" fmla="*/ 602 h 810"/>
                <a:gd name="T28" fmla="*/ 270 w 809"/>
                <a:gd name="T29" fmla="*/ 590 h 810"/>
                <a:gd name="T30" fmla="*/ 183 w 809"/>
                <a:gd name="T31" fmla="*/ 773 h 810"/>
                <a:gd name="T32" fmla="*/ 183 w 809"/>
                <a:gd name="T33" fmla="*/ 552 h 810"/>
                <a:gd name="T34" fmla="*/ 689 w 809"/>
                <a:gd name="T35" fmla="*/ 341 h 810"/>
                <a:gd name="T36" fmla="*/ 697 w 809"/>
                <a:gd name="T37" fmla="*/ 382 h 810"/>
                <a:gd name="T38" fmla="*/ 663 w 809"/>
                <a:gd name="T39" fmla="*/ 404 h 810"/>
                <a:gd name="T40" fmla="*/ 629 w 809"/>
                <a:gd name="T41" fmla="*/ 382 h 810"/>
                <a:gd name="T42" fmla="*/ 637 w 809"/>
                <a:gd name="T43" fmla="*/ 341 h 810"/>
                <a:gd name="T44" fmla="*/ 553 w 809"/>
                <a:gd name="T45" fmla="*/ 331 h 810"/>
                <a:gd name="T46" fmla="*/ 585 w 809"/>
                <a:gd name="T47" fmla="*/ 353 h 810"/>
                <a:gd name="T48" fmla="*/ 578 w 809"/>
                <a:gd name="T49" fmla="*/ 394 h 810"/>
                <a:gd name="T50" fmla="*/ 538 w 809"/>
                <a:gd name="T51" fmla="*/ 402 h 810"/>
                <a:gd name="T52" fmla="*/ 515 w 809"/>
                <a:gd name="T53" fmla="*/ 368 h 810"/>
                <a:gd name="T54" fmla="*/ 538 w 809"/>
                <a:gd name="T55" fmla="*/ 334 h 810"/>
                <a:gd name="T56" fmla="*/ 86 w 809"/>
                <a:gd name="T57" fmla="*/ 262 h 810"/>
                <a:gd name="T58" fmla="*/ 40 w 809"/>
                <a:gd name="T59" fmla="*/ 307 h 810"/>
                <a:gd name="T60" fmla="*/ 40 w 809"/>
                <a:gd name="T61" fmla="*/ 649 h 810"/>
                <a:gd name="T62" fmla="*/ 86 w 809"/>
                <a:gd name="T63" fmla="*/ 696 h 810"/>
                <a:gd name="T64" fmla="*/ 147 w 809"/>
                <a:gd name="T65" fmla="*/ 552 h 810"/>
                <a:gd name="T66" fmla="*/ 169 w 809"/>
                <a:gd name="T67" fmla="*/ 518 h 810"/>
                <a:gd name="T68" fmla="*/ 640 w 809"/>
                <a:gd name="T69" fmla="*/ 518 h 810"/>
                <a:gd name="T70" fmla="*/ 663 w 809"/>
                <a:gd name="T71" fmla="*/ 552 h 810"/>
                <a:gd name="T72" fmla="*/ 723 w 809"/>
                <a:gd name="T73" fmla="*/ 696 h 810"/>
                <a:gd name="T74" fmla="*/ 769 w 809"/>
                <a:gd name="T75" fmla="*/ 649 h 810"/>
                <a:gd name="T76" fmla="*/ 769 w 809"/>
                <a:gd name="T77" fmla="*/ 307 h 810"/>
                <a:gd name="T78" fmla="*/ 723 w 809"/>
                <a:gd name="T79" fmla="*/ 262 h 810"/>
                <a:gd name="T80" fmla="*/ 183 w 809"/>
                <a:gd name="T81" fmla="*/ 36 h 810"/>
                <a:gd name="T82" fmla="*/ 626 w 809"/>
                <a:gd name="T83" fmla="*/ 36 h 810"/>
                <a:gd name="T84" fmla="*/ 626 w 809"/>
                <a:gd name="T85" fmla="*/ 0 h 810"/>
                <a:gd name="T86" fmla="*/ 660 w 809"/>
                <a:gd name="T87" fmla="*/ 22 h 810"/>
                <a:gd name="T88" fmla="*/ 699 w 809"/>
                <a:gd name="T89" fmla="*/ 221 h 810"/>
                <a:gd name="T90" fmla="*/ 778 w 809"/>
                <a:gd name="T91" fmla="*/ 252 h 810"/>
                <a:gd name="T92" fmla="*/ 809 w 809"/>
                <a:gd name="T93" fmla="*/ 331 h 810"/>
                <a:gd name="T94" fmla="*/ 795 w 809"/>
                <a:gd name="T95" fmla="*/ 682 h 810"/>
                <a:gd name="T96" fmla="*/ 730 w 809"/>
                <a:gd name="T97" fmla="*/ 733 h 810"/>
                <a:gd name="T98" fmla="*/ 663 w 809"/>
                <a:gd name="T99" fmla="*/ 773 h 810"/>
                <a:gd name="T100" fmla="*/ 640 w 809"/>
                <a:gd name="T101" fmla="*/ 808 h 810"/>
                <a:gd name="T102" fmla="*/ 169 w 809"/>
                <a:gd name="T103" fmla="*/ 808 h 810"/>
                <a:gd name="T104" fmla="*/ 147 w 809"/>
                <a:gd name="T105" fmla="*/ 773 h 810"/>
                <a:gd name="T106" fmla="*/ 81 w 809"/>
                <a:gd name="T107" fmla="*/ 733 h 810"/>
                <a:gd name="T108" fmla="*/ 14 w 809"/>
                <a:gd name="T109" fmla="*/ 682 h 810"/>
                <a:gd name="T110" fmla="*/ 0 w 809"/>
                <a:gd name="T111" fmla="*/ 331 h 810"/>
                <a:gd name="T112" fmla="*/ 31 w 809"/>
                <a:gd name="T113" fmla="*/ 252 h 810"/>
                <a:gd name="T114" fmla="*/ 110 w 809"/>
                <a:gd name="T115" fmla="*/ 221 h 810"/>
                <a:gd name="T116" fmla="*/ 149 w 809"/>
                <a:gd name="T117" fmla="*/ 22 h 810"/>
                <a:gd name="T118" fmla="*/ 183 w 809"/>
                <a:gd name="T11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9" h="810">
                  <a:moveTo>
                    <a:pt x="276" y="662"/>
                  </a:moveTo>
                  <a:lnTo>
                    <a:pt x="533" y="662"/>
                  </a:lnTo>
                  <a:lnTo>
                    <a:pt x="540" y="664"/>
                  </a:lnTo>
                  <a:lnTo>
                    <a:pt x="545" y="666"/>
                  </a:lnTo>
                  <a:lnTo>
                    <a:pt x="549" y="670"/>
                  </a:lnTo>
                  <a:lnTo>
                    <a:pt x="551" y="675"/>
                  </a:lnTo>
                  <a:lnTo>
                    <a:pt x="553" y="681"/>
                  </a:lnTo>
                  <a:lnTo>
                    <a:pt x="551" y="687"/>
                  </a:lnTo>
                  <a:lnTo>
                    <a:pt x="549" y="692"/>
                  </a:lnTo>
                  <a:lnTo>
                    <a:pt x="545" y="696"/>
                  </a:lnTo>
                  <a:lnTo>
                    <a:pt x="540" y="699"/>
                  </a:lnTo>
                  <a:lnTo>
                    <a:pt x="533" y="699"/>
                  </a:lnTo>
                  <a:lnTo>
                    <a:pt x="276" y="699"/>
                  </a:lnTo>
                  <a:lnTo>
                    <a:pt x="270" y="699"/>
                  </a:lnTo>
                  <a:lnTo>
                    <a:pt x="264" y="696"/>
                  </a:lnTo>
                  <a:lnTo>
                    <a:pt x="261" y="692"/>
                  </a:lnTo>
                  <a:lnTo>
                    <a:pt x="258" y="687"/>
                  </a:lnTo>
                  <a:lnTo>
                    <a:pt x="258" y="681"/>
                  </a:lnTo>
                  <a:lnTo>
                    <a:pt x="258" y="675"/>
                  </a:lnTo>
                  <a:lnTo>
                    <a:pt x="261" y="670"/>
                  </a:lnTo>
                  <a:lnTo>
                    <a:pt x="264" y="666"/>
                  </a:lnTo>
                  <a:lnTo>
                    <a:pt x="270" y="664"/>
                  </a:lnTo>
                  <a:lnTo>
                    <a:pt x="276" y="662"/>
                  </a:lnTo>
                  <a:close/>
                  <a:moveTo>
                    <a:pt x="276" y="589"/>
                  </a:moveTo>
                  <a:lnTo>
                    <a:pt x="460" y="589"/>
                  </a:lnTo>
                  <a:lnTo>
                    <a:pt x="466" y="590"/>
                  </a:lnTo>
                  <a:lnTo>
                    <a:pt x="471" y="593"/>
                  </a:lnTo>
                  <a:lnTo>
                    <a:pt x="475" y="597"/>
                  </a:lnTo>
                  <a:lnTo>
                    <a:pt x="478" y="602"/>
                  </a:lnTo>
                  <a:lnTo>
                    <a:pt x="478" y="607"/>
                  </a:lnTo>
                  <a:lnTo>
                    <a:pt x="478" y="614"/>
                  </a:lnTo>
                  <a:lnTo>
                    <a:pt x="475" y="618"/>
                  </a:lnTo>
                  <a:lnTo>
                    <a:pt x="471" y="622"/>
                  </a:lnTo>
                  <a:lnTo>
                    <a:pt x="466" y="624"/>
                  </a:lnTo>
                  <a:lnTo>
                    <a:pt x="460" y="626"/>
                  </a:lnTo>
                  <a:lnTo>
                    <a:pt x="276" y="626"/>
                  </a:lnTo>
                  <a:lnTo>
                    <a:pt x="270" y="624"/>
                  </a:lnTo>
                  <a:lnTo>
                    <a:pt x="264" y="622"/>
                  </a:lnTo>
                  <a:lnTo>
                    <a:pt x="261" y="618"/>
                  </a:lnTo>
                  <a:lnTo>
                    <a:pt x="258" y="614"/>
                  </a:lnTo>
                  <a:lnTo>
                    <a:pt x="258" y="607"/>
                  </a:lnTo>
                  <a:lnTo>
                    <a:pt x="258" y="602"/>
                  </a:lnTo>
                  <a:lnTo>
                    <a:pt x="261" y="597"/>
                  </a:lnTo>
                  <a:lnTo>
                    <a:pt x="264" y="593"/>
                  </a:lnTo>
                  <a:lnTo>
                    <a:pt x="270" y="590"/>
                  </a:lnTo>
                  <a:lnTo>
                    <a:pt x="276" y="589"/>
                  </a:lnTo>
                  <a:close/>
                  <a:moveTo>
                    <a:pt x="183" y="552"/>
                  </a:moveTo>
                  <a:lnTo>
                    <a:pt x="183" y="773"/>
                  </a:lnTo>
                  <a:lnTo>
                    <a:pt x="626" y="773"/>
                  </a:lnTo>
                  <a:lnTo>
                    <a:pt x="626" y="552"/>
                  </a:lnTo>
                  <a:lnTo>
                    <a:pt x="183" y="552"/>
                  </a:lnTo>
                  <a:close/>
                  <a:moveTo>
                    <a:pt x="663" y="331"/>
                  </a:moveTo>
                  <a:lnTo>
                    <a:pt x="677" y="334"/>
                  </a:lnTo>
                  <a:lnTo>
                    <a:pt x="689" y="341"/>
                  </a:lnTo>
                  <a:lnTo>
                    <a:pt x="697" y="353"/>
                  </a:lnTo>
                  <a:lnTo>
                    <a:pt x="699" y="368"/>
                  </a:lnTo>
                  <a:lnTo>
                    <a:pt x="697" y="382"/>
                  </a:lnTo>
                  <a:lnTo>
                    <a:pt x="689" y="394"/>
                  </a:lnTo>
                  <a:lnTo>
                    <a:pt x="677" y="402"/>
                  </a:lnTo>
                  <a:lnTo>
                    <a:pt x="663" y="404"/>
                  </a:lnTo>
                  <a:lnTo>
                    <a:pt x="648" y="402"/>
                  </a:lnTo>
                  <a:lnTo>
                    <a:pt x="637" y="394"/>
                  </a:lnTo>
                  <a:lnTo>
                    <a:pt x="629" y="382"/>
                  </a:lnTo>
                  <a:lnTo>
                    <a:pt x="626" y="368"/>
                  </a:lnTo>
                  <a:lnTo>
                    <a:pt x="629" y="353"/>
                  </a:lnTo>
                  <a:lnTo>
                    <a:pt x="637" y="341"/>
                  </a:lnTo>
                  <a:lnTo>
                    <a:pt x="648" y="334"/>
                  </a:lnTo>
                  <a:lnTo>
                    <a:pt x="663" y="331"/>
                  </a:lnTo>
                  <a:close/>
                  <a:moveTo>
                    <a:pt x="553" y="331"/>
                  </a:moveTo>
                  <a:lnTo>
                    <a:pt x="567" y="334"/>
                  </a:lnTo>
                  <a:lnTo>
                    <a:pt x="578" y="341"/>
                  </a:lnTo>
                  <a:lnTo>
                    <a:pt x="585" y="353"/>
                  </a:lnTo>
                  <a:lnTo>
                    <a:pt x="589" y="368"/>
                  </a:lnTo>
                  <a:lnTo>
                    <a:pt x="585" y="382"/>
                  </a:lnTo>
                  <a:lnTo>
                    <a:pt x="578" y="394"/>
                  </a:lnTo>
                  <a:lnTo>
                    <a:pt x="567" y="402"/>
                  </a:lnTo>
                  <a:lnTo>
                    <a:pt x="553" y="404"/>
                  </a:lnTo>
                  <a:lnTo>
                    <a:pt x="538" y="402"/>
                  </a:lnTo>
                  <a:lnTo>
                    <a:pt x="526" y="394"/>
                  </a:lnTo>
                  <a:lnTo>
                    <a:pt x="519" y="382"/>
                  </a:lnTo>
                  <a:lnTo>
                    <a:pt x="515" y="368"/>
                  </a:lnTo>
                  <a:lnTo>
                    <a:pt x="519" y="353"/>
                  </a:lnTo>
                  <a:lnTo>
                    <a:pt x="526" y="341"/>
                  </a:lnTo>
                  <a:lnTo>
                    <a:pt x="538" y="334"/>
                  </a:lnTo>
                  <a:lnTo>
                    <a:pt x="553" y="331"/>
                  </a:lnTo>
                  <a:close/>
                  <a:moveTo>
                    <a:pt x="110" y="258"/>
                  </a:moveTo>
                  <a:lnTo>
                    <a:pt x="86" y="262"/>
                  </a:lnTo>
                  <a:lnTo>
                    <a:pt x="67" y="272"/>
                  </a:lnTo>
                  <a:lnTo>
                    <a:pt x="51" y="288"/>
                  </a:lnTo>
                  <a:lnTo>
                    <a:pt x="40" y="307"/>
                  </a:lnTo>
                  <a:lnTo>
                    <a:pt x="37" y="331"/>
                  </a:lnTo>
                  <a:lnTo>
                    <a:pt x="37" y="626"/>
                  </a:lnTo>
                  <a:lnTo>
                    <a:pt x="40" y="649"/>
                  </a:lnTo>
                  <a:lnTo>
                    <a:pt x="51" y="669"/>
                  </a:lnTo>
                  <a:lnTo>
                    <a:pt x="67" y="686"/>
                  </a:lnTo>
                  <a:lnTo>
                    <a:pt x="86" y="696"/>
                  </a:lnTo>
                  <a:lnTo>
                    <a:pt x="110" y="699"/>
                  </a:lnTo>
                  <a:lnTo>
                    <a:pt x="147" y="699"/>
                  </a:lnTo>
                  <a:lnTo>
                    <a:pt x="147" y="552"/>
                  </a:lnTo>
                  <a:lnTo>
                    <a:pt x="149" y="538"/>
                  </a:lnTo>
                  <a:lnTo>
                    <a:pt x="157" y="526"/>
                  </a:lnTo>
                  <a:lnTo>
                    <a:pt x="169" y="518"/>
                  </a:lnTo>
                  <a:lnTo>
                    <a:pt x="183" y="516"/>
                  </a:lnTo>
                  <a:lnTo>
                    <a:pt x="626" y="516"/>
                  </a:lnTo>
                  <a:lnTo>
                    <a:pt x="640" y="518"/>
                  </a:lnTo>
                  <a:lnTo>
                    <a:pt x="652" y="526"/>
                  </a:lnTo>
                  <a:lnTo>
                    <a:pt x="660" y="538"/>
                  </a:lnTo>
                  <a:lnTo>
                    <a:pt x="663" y="552"/>
                  </a:lnTo>
                  <a:lnTo>
                    <a:pt x="663" y="699"/>
                  </a:lnTo>
                  <a:lnTo>
                    <a:pt x="699" y="699"/>
                  </a:lnTo>
                  <a:lnTo>
                    <a:pt x="723" y="696"/>
                  </a:lnTo>
                  <a:lnTo>
                    <a:pt x="743" y="686"/>
                  </a:lnTo>
                  <a:lnTo>
                    <a:pt x="758" y="669"/>
                  </a:lnTo>
                  <a:lnTo>
                    <a:pt x="769" y="649"/>
                  </a:lnTo>
                  <a:lnTo>
                    <a:pt x="773" y="626"/>
                  </a:lnTo>
                  <a:lnTo>
                    <a:pt x="773" y="331"/>
                  </a:lnTo>
                  <a:lnTo>
                    <a:pt x="769" y="307"/>
                  </a:lnTo>
                  <a:lnTo>
                    <a:pt x="758" y="288"/>
                  </a:lnTo>
                  <a:lnTo>
                    <a:pt x="743" y="272"/>
                  </a:lnTo>
                  <a:lnTo>
                    <a:pt x="723" y="262"/>
                  </a:lnTo>
                  <a:lnTo>
                    <a:pt x="699" y="258"/>
                  </a:lnTo>
                  <a:lnTo>
                    <a:pt x="110" y="258"/>
                  </a:lnTo>
                  <a:close/>
                  <a:moveTo>
                    <a:pt x="183" y="36"/>
                  </a:moveTo>
                  <a:lnTo>
                    <a:pt x="183" y="221"/>
                  </a:lnTo>
                  <a:lnTo>
                    <a:pt x="626" y="221"/>
                  </a:lnTo>
                  <a:lnTo>
                    <a:pt x="626" y="36"/>
                  </a:lnTo>
                  <a:lnTo>
                    <a:pt x="183" y="36"/>
                  </a:lnTo>
                  <a:close/>
                  <a:moveTo>
                    <a:pt x="183" y="0"/>
                  </a:moveTo>
                  <a:lnTo>
                    <a:pt x="626" y="0"/>
                  </a:lnTo>
                  <a:lnTo>
                    <a:pt x="640" y="2"/>
                  </a:lnTo>
                  <a:lnTo>
                    <a:pt x="652" y="10"/>
                  </a:lnTo>
                  <a:lnTo>
                    <a:pt x="660" y="22"/>
                  </a:lnTo>
                  <a:lnTo>
                    <a:pt x="663" y="36"/>
                  </a:lnTo>
                  <a:lnTo>
                    <a:pt x="663" y="221"/>
                  </a:lnTo>
                  <a:lnTo>
                    <a:pt x="699" y="221"/>
                  </a:lnTo>
                  <a:lnTo>
                    <a:pt x="730" y="225"/>
                  </a:lnTo>
                  <a:lnTo>
                    <a:pt x="756" y="235"/>
                  </a:lnTo>
                  <a:lnTo>
                    <a:pt x="778" y="252"/>
                  </a:lnTo>
                  <a:lnTo>
                    <a:pt x="795" y="276"/>
                  </a:lnTo>
                  <a:lnTo>
                    <a:pt x="806" y="302"/>
                  </a:lnTo>
                  <a:lnTo>
                    <a:pt x="809" y="331"/>
                  </a:lnTo>
                  <a:lnTo>
                    <a:pt x="809" y="626"/>
                  </a:lnTo>
                  <a:lnTo>
                    <a:pt x="806" y="656"/>
                  </a:lnTo>
                  <a:lnTo>
                    <a:pt x="795" y="682"/>
                  </a:lnTo>
                  <a:lnTo>
                    <a:pt x="778" y="704"/>
                  </a:lnTo>
                  <a:lnTo>
                    <a:pt x="756" y="721"/>
                  </a:lnTo>
                  <a:lnTo>
                    <a:pt x="730" y="733"/>
                  </a:lnTo>
                  <a:lnTo>
                    <a:pt x="699" y="737"/>
                  </a:lnTo>
                  <a:lnTo>
                    <a:pt x="663" y="737"/>
                  </a:lnTo>
                  <a:lnTo>
                    <a:pt x="663" y="773"/>
                  </a:lnTo>
                  <a:lnTo>
                    <a:pt x="660" y="788"/>
                  </a:lnTo>
                  <a:lnTo>
                    <a:pt x="652" y="800"/>
                  </a:lnTo>
                  <a:lnTo>
                    <a:pt x="640" y="808"/>
                  </a:lnTo>
                  <a:lnTo>
                    <a:pt x="626" y="810"/>
                  </a:lnTo>
                  <a:lnTo>
                    <a:pt x="183" y="810"/>
                  </a:lnTo>
                  <a:lnTo>
                    <a:pt x="169" y="808"/>
                  </a:lnTo>
                  <a:lnTo>
                    <a:pt x="157" y="800"/>
                  </a:lnTo>
                  <a:lnTo>
                    <a:pt x="149" y="788"/>
                  </a:lnTo>
                  <a:lnTo>
                    <a:pt x="147" y="773"/>
                  </a:lnTo>
                  <a:lnTo>
                    <a:pt x="147" y="737"/>
                  </a:lnTo>
                  <a:lnTo>
                    <a:pt x="110" y="737"/>
                  </a:lnTo>
                  <a:lnTo>
                    <a:pt x="81" y="733"/>
                  </a:lnTo>
                  <a:lnTo>
                    <a:pt x="54" y="721"/>
                  </a:lnTo>
                  <a:lnTo>
                    <a:pt x="31" y="704"/>
                  </a:lnTo>
                  <a:lnTo>
                    <a:pt x="14" y="682"/>
                  </a:lnTo>
                  <a:lnTo>
                    <a:pt x="4" y="656"/>
                  </a:lnTo>
                  <a:lnTo>
                    <a:pt x="0" y="626"/>
                  </a:lnTo>
                  <a:lnTo>
                    <a:pt x="0" y="331"/>
                  </a:lnTo>
                  <a:lnTo>
                    <a:pt x="4" y="302"/>
                  </a:lnTo>
                  <a:lnTo>
                    <a:pt x="14" y="276"/>
                  </a:lnTo>
                  <a:lnTo>
                    <a:pt x="31" y="252"/>
                  </a:lnTo>
                  <a:lnTo>
                    <a:pt x="54" y="235"/>
                  </a:lnTo>
                  <a:lnTo>
                    <a:pt x="81" y="225"/>
                  </a:lnTo>
                  <a:lnTo>
                    <a:pt x="110" y="221"/>
                  </a:lnTo>
                  <a:lnTo>
                    <a:pt x="147" y="221"/>
                  </a:lnTo>
                  <a:lnTo>
                    <a:pt x="147" y="36"/>
                  </a:lnTo>
                  <a:lnTo>
                    <a:pt x="149" y="22"/>
                  </a:lnTo>
                  <a:lnTo>
                    <a:pt x="157" y="10"/>
                  </a:lnTo>
                  <a:lnTo>
                    <a:pt x="169" y="2"/>
                  </a:lnTo>
                  <a:lnTo>
                    <a:pt x="18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sz="1600"/>
            </a:p>
          </p:txBody>
        </p:sp>
        <p:sp>
          <p:nvSpPr>
            <p:cNvPr id="16" name="Rectangle 15"/>
            <p:cNvSpPr/>
            <p:nvPr/>
          </p:nvSpPr>
          <p:spPr>
            <a:xfrm>
              <a:off x="11963495" y="8171272"/>
              <a:ext cx="866326" cy="291253"/>
            </a:xfrm>
            <a:prstGeom prst="rect">
              <a:avLst/>
            </a:prstGeom>
          </p:spPr>
          <p:txBody>
            <a:bodyPr wrap="square">
              <a:spAutoFit/>
            </a:bodyPr>
            <a:lstStyle/>
            <a:p>
              <a:pPr algn="ctr"/>
              <a:r>
                <a:rPr lang="en-US" altLang="zh-CN" sz="1200" smtClean="0">
                  <a:solidFill>
                    <a:schemeClr val="bg1"/>
                  </a:solidFill>
                  <a:ea typeface="Lato Light" panose="020F0502020204030203" pitchFamily="34" charset="0"/>
                  <a:cs typeface="Lato Light" panose="020F0502020204030203" pitchFamily="34" charset="0"/>
                </a:rPr>
                <a:t>Powerful</a:t>
              </a:r>
              <a:endParaRPr lang="zh-CN" altLang="en-US" sz="1200">
                <a:solidFill>
                  <a:schemeClr val="bg1"/>
                </a:solidFill>
              </a:endParaRPr>
            </a:p>
          </p:txBody>
        </p:sp>
      </p:grpSp>
      <p:grpSp>
        <p:nvGrpSpPr>
          <p:cNvPr id="7" name="Group 6"/>
          <p:cNvGrpSpPr/>
          <p:nvPr/>
        </p:nvGrpSpPr>
        <p:grpSpPr>
          <a:xfrm>
            <a:off x="13240111" y="7529279"/>
            <a:ext cx="1061159" cy="1061159"/>
            <a:chOff x="13240111" y="7529279"/>
            <a:chExt cx="1061159" cy="1061159"/>
          </a:xfrm>
        </p:grpSpPr>
        <p:sp>
          <p:nvSpPr>
            <p:cNvPr id="17" name="Rectangle 16"/>
            <p:cNvSpPr/>
            <p:nvPr/>
          </p:nvSpPr>
          <p:spPr>
            <a:xfrm>
              <a:off x="13240111" y="7529279"/>
              <a:ext cx="1061159" cy="1061159"/>
            </a:xfrm>
            <a:prstGeom prst="rect">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18" name="Freeform 34"/>
            <p:cNvSpPr>
              <a:spLocks noEditPoints="1"/>
            </p:cNvSpPr>
            <p:nvPr/>
          </p:nvSpPr>
          <p:spPr bwMode="auto">
            <a:xfrm>
              <a:off x="13598661" y="7757136"/>
              <a:ext cx="343558" cy="343554"/>
            </a:xfrm>
            <a:custGeom>
              <a:avLst/>
              <a:gdLst>
                <a:gd name="T0" fmla="*/ 598 w 869"/>
                <a:gd name="T1" fmla="*/ 553 h 869"/>
                <a:gd name="T2" fmla="*/ 610 w 869"/>
                <a:gd name="T3" fmla="*/ 583 h 869"/>
                <a:gd name="T4" fmla="*/ 578 w 869"/>
                <a:gd name="T5" fmla="*/ 587 h 869"/>
                <a:gd name="T6" fmla="*/ 582 w 869"/>
                <a:gd name="T7" fmla="*/ 556 h 869"/>
                <a:gd name="T8" fmla="*/ 316 w 869"/>
                <a:gd name="T9" fmla="*/ 593 h 869"/>
                <a:gd name="T10" fmla="*/ 392 w 869"/>
                <a:gd name="T11" fmla="*/ 608 h 869"/>
                <a:gd name="T12" fmla="*/ 790 w 869"/>
                <a:gd name="T13" fmla="*/ 514 h 869"/>
                <a:gd name="T14" fmla="*/ 412 w 869"/>
                <a:gd name="T15" fmla="*/ 536 h 869"/>
                <a:gd name="T16" fmla="*/ 395 w 869"/>
                <a:gd name="T17" fmla="*/ 661 h 869"/>
                <a:gd name="T18" fmla="*/ 280 w 869"/>
                <a:gd name="T19" fmla="*/ 614 h 869"/>
                <a:gd name="T20" fmla="*/ 356 w 869"/>
                <a:gd name="T21" fmla="*/ 514 h 869"/>
                <a:gd name="T22" fmla="*/ 241 w 869"/>
                <a:gd name="T23" fmla="*/ 565 h 869"/>
                <a:gd name="T24" fmla="*/ 328 w 869"/>
                <a:gd name="T25" fmla="*/ 708 h 869"/>
                <a:gd name="T26" fmla="*/ 471 w 869"/>
                <a:gd name="T27" fmla="*/ 620 h 869"/>
                <a:gd name="T28" fmla="*/ 383 w 869"/>
                <a:gd name="T29" fmla="*/ 477 h 869"/>
                <a:gd name="T30" fmla="*/ 593 w 869"/>
                <a:gd name="T31" fmla="*/ 434 h 869"/>
                <a:gd name="T32" fmla="*/ 608 w 869"/>
                <a:gd name="T33" fmla="*/ 510 h 869"/>
                <a:gd name="T34" fmla="*/ 565 w 869"/>
                <a:gd name="T35" fmla="*/ 446 h 869"/>
                <a:gd name="T36" fmla="*/ 467 w 869"/>
                <a:gd name="T37" fmla="*/ 481 h 869"/>
                <a:gd name="T38" fmla="*/ 487 w 869"/>
                <a:gd name="T39" fmla="*/ 682 h 869"/>
                <a:gd name="T40" fmla="*/ 294 w 869"/>
                <a:gd name="T41" fmla="*/ 738 h 869"/>
                <a:gd name="T42" fmla="*/ 201 w 869"/>
                <a:gd name="T43" fmla="*/ 561 h 869"/>
                <a:gd name="T44" fmla="*/ 356 w 869"/>
                <a:gd name="T45" fmla="*/ 434 h 869"/>
                <a:gd name="T46" fmla="*/ 235 w 869"/>
                <a:gd name="T47" fmla="*/ 356 h 869"/>
                <a:gd name="T48" fmla="*/ 64 w 869"/>
                <a:gd name="T49" fmla="*/ 399 h 869"/>
                <a:gd name="T50" fmla="*/ 64 w 869"/>
                <a:gd name="T51" fmla="*/ 827 h 869"/>
                <a:gd name="T52" fmla="*/ 671 w 869"/>
                <a:gd name="T53" fmla="*/ 434 h 869"/>
                <a:gd name="T54" fmla="*/ 514 w 869"/>
                <a:gd name="T55" fmla="*/ 387 h 869"/>
                <a:gd name="T56" fmla="*/ 432 w 869"/>
                <a:gd name="T57" fmla="*/ 319 h 869"/>
                <a:gd name="T58" fmla="*/ 297 w 869"/>
                <a:gd name="T59" fmla="*/ 277 h 869"/>
                <a:gd name="T60" fmla="*/ 502 w 869"/>
                <a:gd name="T61" fmla="*/ 328 h 869"/>
                <a:gd name="T62" fmla="*/ 673 w 869"/>
                <a:gd name="T63" fmla="*/ 366 h 869"/>
                <a:gd name="T64" fmla="*/ 700 w 869"/>
                <a:gd name="T65" fmla="*/ 831 h 869"/>
                <a:gd name="T66" fmla="*/ 39 w 869"/>
                <a:gd name="T67" fmla="*/ 858 h 869"/>
                <a:gd name="T68" fmla="*/ 11 w 869"/>
                <a:gd name="T69" fmla="*/ 395 h 869"/>
                <a:gd name="T70" fmla="*/ 188 w 869"/>
                <a:gd name="T71" fmla="*/ 348 h 869"/>
                <a:gd name="T72" fmla="*/ 275 w 869"/>
                <a:gd name="T73" fmla="*/ 278 h 869"/>
                <a:gd name="T74" fmla="*/ 751 w 869"/>
                <a:gd name="T75" fmla="*/ 158 h 869"/>
                <a:gd name="T76" fmla="*/ 277 w 869"/>
                <a:gd name="T77" fmla="*/ 197 h 869"/>
                <a:gd name="T78" fmla="*/ 751 w 869"/>
                <a:gd name="T79" fmla="*/ 79 h 869"/>
                <a:gd name="T80" fmla="*/ 830 w 869"/>
                <a:gd name="T81" fmla="*/ 0 h 869"/>
                <a:gd name="T82" fmla="*/ 858 w 869"/>
                <a:gd name="T83" fmla="*/ 700 h 869"/>
                <a:gd name="T84" fmla="*/ 765 w 869"/>
                <a:gd name="T85" fmla="*/ 710 h 869"/>
                <a:gd name="T86" fmla="*/ 754 w 869"/>
                <a:gd name="T87" fmla="*/ 682 h 869"/>
                <a:gd name="T88" fmla="*/ 818 w 869"/>
                <a:gd name="T89" fmla="*/ 661 h 869"/>
                <a:gd name="T90" fmla="*/ 756 w 869"/>
                <a:gd name="T91" fmla="*/ 370 h 869"/>
                <a:gd name="T92" fmla="*/ 760 w 869"/>
                <a:gd name="T93" fmla="*/ 339 h 869"/>
                <a:gd name="T94" fmla="*/ 806 w 869"/>
                <a:gd name="T95" fmla="*/ 43 h 869"/>
                <a:gd name="T96" fmla="*/ 701 w 869"/>
                <a:gd name="T97" fmla="*/ 314 h 869"/>
                <a:gd name="T98" fmla="*/ 673 w 869"/>
                <a:gd name="T99" fmla="*/ 302 h 869"/>
                <a:gd name="T100" fmla="*/ 351 w 869"/>
                <a:gd name="T101" fmla="*/ 231 h 869"/>
                <a:gd name="T102" fmla="*/ 319 w 869"/>
                <a:gd name="T103" fmla="*/ 227 h 869"/>
                <a:gd name="T104" fmla="*/ 201 w 869"/>
                <a:gd name="T105" fmla="*/ 64 h 869"/>
                <a:gd name="T106" fmla="*/ 183 w 869"/>
                <a:gd name="T107" fmla="*/ 256 h 869"/>
                <a:gd name="T108" fmla="*/ 158 w 869"/>
                <a:gd name="T109" fmla="*/ 237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869">
                  <a:moveTo>
                    <a:pt x="751" y="593"/>
                  </a:moveTo>
                  <a:lnTo>
                    <a:pt x="790" y="593"/>
                  </a:lnTo>
                  <a:lnTo>
                    <a:pt x="790" y="632"/>
                  </a:lnTo>
                  <a:lnTo>
                    <a:pt x="751" y="632"/>
                  </a:lnTo>
                  <a:lnTo>
                    <a:pt x="751" y="593"/>
                  </a:lnTo>
                  <a:close/>
                  <a:moveTo>
                    <a:pt x="593" y="553"/>
                  </a:moveTo>
                  <a:lnTo>
                    <a:pt x="598" y="553"/>
                  </a:lnTo>
                  <a:lnTo>
                    <a:pt x="603" y="556"/>
                  </a:lnTo>
                  <a:lnTo>
                    <a:pt x="607" y="559"/>
                  </a:lnTo>
                  <a:lnTo>
                    <a:pt x="610" y="563"/>
                  </a:lnTo>
                  <a:lnTo>
                    <a:pt x="612" y="568"/>
                  </a:lnTo>
                  <a:lnTo>
                    <a:pt x="612" y="573"/>
                  </a:lnTo>
                  <a:lnTo>
                    <a:pt x="612" y="578"/>
                  </a:lnTo>
                  <a:lnTo>
                    <a:pt x="610" y="583"/>
                  </a:lnTo>
                  <a:lnTo>
                    <a:pt x="607" y="587"/>
                  </a:lnTo>
                  <a:lnTo>
                    <a:pt x="603" y="590"/>
                  </a:lnTo>
                  <a:lnTo>
                    <a:pt x="598" y="593"/>
                  </a:lnTo>
                  <a:lnTo>
                    <a:pt x="593" y="593"/>
                  </a:lnTo>
                  <a:lnTo>
                    <a:pt x="587" y="593"/>
                  </a:lnTo>
                  <a:lnTo>
                    <a:pt x="582" y="590"/>
                  </a:lnTo>
                  <a:lnTo>
                    <a:pt x="578" y="587"/>
                  </a:lnTo>
                  <a:lnTo>
                    <a:pt x="576" y="583"/>
                  </a:lnTo>
                  <a:lnTo>
                    <a:pt x="574" y="578"/>
                  </a:lnTo>
                  <a:lnTo>
                    <a:pt x="573" y="573"/>
                  </a:lnTo>
                  <a:lnTo>
                    <a:pt x="574" y="568"/>
                  </a:lnTo>
                  <a:lnTo>
                    <a:pt x="576" y="563"/>
                  </a:lnTo>
                  <a:lnTo>
                    <a:pt x="578" y="559"/>
                  </a:lnTo>
                  <a:lnTo>
                    <a:pt x="582" y="556"/>
                  </a:lnTo>
                  <a:lnTo>
                    <a:pt x="587" y="553"/>
                  </a:lnTo>
                  <a:lnTo>
                    <a:pt x="593" y="553"/>
                  </a:lnTo>
                  <a:close/>
                  <a:moveTo>
                    <a:pt x="356" y="553"/>
                  </a:moveTo>
                  <a:lnTo>
                    <a:pt x="340" y="556"/>
                  </a:lnTo>
                  <a:lnTo>
                    <a:pt x="328" y="565"/>
                  </a:lnTo>
                  <a:lnTo>
                    <a:pt x="319" y="577"/>
                  </a:lnTo>
                  <a:lnTo>
                    <a:pt x="316" y="593"/>
                  </a:lnTo>
                  <a:lnTo>
                    <a:pt x="319" y="608"/>
                  </a:lnTo>
                  <a:lnTo>
                    <a:pt x="328" y="620"/>
                  </a:lnTo>
                  <a:lnTo>
                    <a:pt x="340" y="629"/>
                  </a:lnTo>
                  <a:lnTo>
                    <a:pt x="356" y="632"/>
                  </a:lnTo>
                  <a:lnTo>
                    <a:pt x="371" y="629"/>
                  </a:lnTo>
                  <a:lnTo>
                    <a:pt x="383" y="620"/>
                  </a:lnTo>
                  <a:lnTo>
                    <a:pt x="392" y="608"/>
                  </a:lnTo>
                  <a:lnTo>
                    <a:pt x="395" y="593"/>
                  </a:lnTo>
                  <a:lnTo>
                    <a:pt x="392" y="577"/>
                  </a:lnTo>
                  <a:lnTo>
                    <a:pt x="383" y="565"/>
                  </a:lnTo>
                  <a:lnTo>
                    <a:pt x="371" y="556"/>
                  </a:lnTo>
                  <a:lnTo>
                    <a:pt x="356" y="553"/>
                  </a:lnTo>
                  <a:close/>
                  <a:moveTo>
                    <a:pt x="751" y="514"/>
                  </a:moveTo>
                  <a:lnTo>
                    <a:pt x="790" y="514"/>
                  </a:lnTo>
                  <a:lnTo>
                    <a:pt x="790" y="553"/>
                  </a:lnTo>
                  <a:lnTo>
                    <a:pt x="751" y="553"/>
                  </a:lnTo>
                  <a:lnTo>
                    <a:pt x="751" y="514"/>
                  </a:lnTo>
                  <a:close/>
                  <a:moveTo>
                    <a:pt x="356" y="514"/>
                  </a:moveTo>
                  <a:lnTo>
                    <a:pt x="377" y="517"/>
                  </a:lnTo>
                  <a:lnTo>
                    <a:pt x="395" y="525"/>
                  </a:lnTo>
                  <a:lnTo>
                    <a:pt x="412" y="536"/>
                  </a:lnTo>
                  <a:lnTo>
                    <a:pt x="424" y="553"/>
                  </a:lnTo>
                  <a:lnTo>
                    <a:pt x="432" y="572"/>
                  </a:lnTo>
                  <a:lnTo>
                    <a:pt x="434" y="593"/>
                  </a:lnTo>
                  <a:lnTo>
                    <a:pt x="432" y="614"/>
                  </a:lnTo>
                  <a:lnTo>
                    <a:pt x="424" y="633"/>
                  </a:lnTo>
                  <a:lnTo>
                    <a:pt x="412" y="649"/>
                  </a:lnTo>
                  <a:lnTo>
                    <a:pt x="395" y="661"/>
                  </a:lnTo>
                  <a:lnTo>
                    <a:pt x="377" y="669"/>
                  </a:lnTo>
                  <a:lnTo>
                    <a:pt x="356" y="672"/>
                  </a:lnTo>
                  <a:lnTo>
                    <a:pt x="335" y="669"/>
                  </a:lnTo>
                  <a:lnTo>
                    <a:pt x="316" y="661"/>
                  </a:lnTo>
                  <a:lnTo>
                    <a:pt x="299" y="649"/>
                  </a:lnTo>
                  <a:lnTo>
                    <a:pt x="288" y="633"/>
                  </a:lnTo>
                  <a:lnTo>
                    <a:pt x="280" y="614"/>
                  </a:lnTo>
                  <a:lnTo>
                    <a:pt x="277" y="593"/>
                  </a:lnTo>
                  <a:lnTo>
                    <a:pt x="280" y="572"/>
                  </a:lnTo>
                  <a:lnTo>
                    <a:pt x="288" y="553"/>
                  </a:lnTo>
                  <a:lnTo>
                    <a:pt x="299" y="536"/>
                  </a:lnTo>
                  <a:lnTo>
                    <a:pt x="316" y="525"/>
                  </a:lnTo>
                  <a:lnTo>
                    <a:pt x="335" y="517"/>
                  </a:lnTo>
                  <a:lnTo>
                    <a:pt x="356" y="514"/>
                  </a:lnTo>
                  <a:close/>
                  <a:moveTo>
                    <a:pt x="356" y="475"/>
                  </a:moveTo>
                  <a:lnTo>
                    <a:pt x="328" y="477"/>
                  </a:lnTo>
                  <a:lnTo>
                    <a:pt x="303" y="487"/>
                  </a:lnTo>
                  <a:lnTo>
                    <a:pt x="281" y="500"/>
                  </a:lnTo>
                  <a:lnTo>
                    <a:pt x="263" y="519"/>
                  </a:lnTo>
                  <a:lnTo>
                    <a:pt x="250" y="540"/>
                  </a:lnTo>
                  <a:lnTo>
                    <a:pt x="241" y="565"/>
                  </a:lnTo>
                  <a:lnTo>
                    <a:pt x="237" y="593"/>
                  </a:lnTo>
                  <a:lnTo>
                    <a:pt x="241" y="620"/>
                  </a:lnTo>
                  <a:lnTo>
                    <a:pt x="250" y="645"/>
                  </a:lnTo>
                  <a:lnTo>
                    <a:pt x="263" y="667"/>
                  </a:lnTo>
                  <a:lnTo>
                    <a:pt x="281" y="686"/>
                  </a:lnTo>
                  <a:lnTo>
                    <a:pt x="303" y="699"/>
                  </a:lnTo>
                  <a:lnTo>
                    <a:pt x="328" y="708"/>
                  </a:lnTo>
                  <a:lnTo>
                    <a:pt x="356" y="712"/>
                  </a:lnTo>
                  <a:lnTo>
                    <a:pt x="383" y="708"/>
                  </a:lnTo>
                  <a:lnTo>
                    <a:pt x="408" y="699"/>
                  </a:lnTo>
                  <a:lnTo>
                    <a:pt x="430" y="686"/>
                  </a:lnTo>
                  <a:lnTo>
                    <a:pt x="449" y="667"/>
                  </a:lnTo>
                  <a:lnTo>
                    <a:pt x="462" y="645"/>
                  </a:lnTo>
                  <a:lnTo>
                    <a:pt x="471" y="620"/>
                  </a:lnTo>
                  <a:lnTo>
                    <a:pt x="475" y="593"/>
                  </a:lnTo>
                  <a:lnTo>
                    <a:pt x="471" y="565"/>
                  </a:lnTo>
                  <a:lnTo>
                    <a:pt x="462" y="540"/>
                  </a:lnTo>
                  <a:lnTo>
                    <a:pt x="449" y="519"/>
                  </a:lnTo>
                  <a:lnTo>
                    <a:pt x="430" y="500"/>
                  </a:lnTo>
                  <a:lnTo>
                    <a:pt x="408" y="487"/>
                  </a:lnTo>
                  <a:lnTo>
                    <a:pt x="383" y="477"/>
                  </a:lnTo>
                  <a:lnTo>
                    <a:pt x="356" y="475"/>
                  </a:lnTo>
                  <a:close/>
                  <a:moveTo>
                    <a:pt x="751" y="434"/>
                  </a:moveTo>
                  <a:lnTo>
                    <a:pt x="790" y="434"/>
                  </a:lnTo>
                  <a:lnTo>
                    <a:pt x="790" y="475"/>
                  </a:lnTo>
                  <a:lnTo>
                    <a:pt x="751" y="475"/>
                  </a:lnTo>
                  <a:lnTo>
                    <a:pt x="751" y="434"/>
                  </a:lnTo>
                  <a:close/>
                  <a:moveTo>
                    <a:pt x="593" y="434"/>
                  </a:moveTo>
                  <a:lnTo>
                    <a:pt x="608" y="438"/>
                  </a:lnTo>
                  <a:lnTo>
                    <a:pt x="620" y="446"/>
                  </a:lnTo>
                  <a:lnTo>
                    <a:pt x="629" y="459"/>
                  </a:lnTo>
                  <a:lnTo>
                    <a:pt x="632" y="475"/>
                  </a:lnTo>
                  <a:lnTo>
                    <a:pt x="629" y="489"/>
                  </a:lnTo>
                  <a:lnTo>
                    <a:pt x="620" y="502"/>
                  </a:lnTo>
                  <a:lnTo>
                    <a:pt x="608" y="510"/>
                  </a:lnTo>
                  <a:lnTo>
                    <a:pt x="593" y="514"/>
                  </a:lnTo>
                  <a:lnTo>
                    <a:pt x="577" y="510"/>
                  </a:lnTo>
                  <a:lnTo>
                    <a:pt x="565" y="502"/>
                  </a:lnTo>
                  <a:lnTo>
                    <a:pt x="556" y="489"/>
                  </a:lnTo>
                  <a:lnTo>
                    <a:pt x="553" y="475"/>
                  </a:lnTo>
                  <a:lnTo>
                    <a:pt x="556" y="459"/>
                  </a:lnTo>
                  <a:lnTo>
                    <a:pt x="565" y="446"/>
                  </a:lnTo>
                  <a:lnTo>
                    <a:pt x="577" y="438"/>
                  </a:lnTo>
                  <a:lnTo>
                    <a:pt x="593" y="434"/>
                  </a:lnTo>
                  <a:close/>
                  <a:moveTo>
                    <a:pt x="356" y="434"/>
                  </a:moveTo>
                  <a:lnTo>
                    <a:pt x="387" y="438"/>
                  </a:lnTo>
                  <a:lnTo>
                    <a:pt x="417" y="447"/>
                  </a:lnTo>
                  <a:lnTo>
                    <a:pt x="443" y="462"/>
                  </a:lnTo>
                  <a:lnTo>
                    <a:pt x="467" y="481"/>
                  </a:lnTo>
                  <a:lnTo>
                    <a:pt x="487" y="505"/>
                  </a:lnTo>
                  <a:lnTo>
                    <a:pt x="501" y="531"/>
                  </a:lnTo>
                  <a:lnTo>
                    <a:pt x="510" y="561"/>
                  </a:lnTo>
                  <a:lnTo>
                    <a:pt x="514" y="593"/>
                  </a:lnTo>
                  <a:lnTo>
                    <a:pt x="510" y="624"/>
                  </a:lnTo>
                  <a:lnTo>
                    <a:pt x="501" y="654"/>
                  </a:lnTo>
                  <a:lnTo>
                    <a:pt x="487" y="682"/>
                  </a:lnTo>
                  <a:lnTo>
                    <a:pt x="467" y="705"/>
                  </a:lnTo>
                  <a:lnTo>
                    <a:pt x="443" y="724"/>
                  </a:lnTo>
                  <a:lnTo>
                    <a:pt x="417" y="738"/>
                  </a:lnTo>
                  <a:lnTo>
                    <a:pt x="387" y="747"/>
                  </a:lnTo>
                  <a:lnTo>
                    <a:pt x="356" y="751"/>
                  </a:lnTo>
                  <a:lnTo>
                    <a:pt x="324" y="747"/>
                  </a:lnTo>
                  <a:lnTo>
                    <a:pt x="294" y="738"/>
                  </a:lnTo>
                  <a:lnTo>
                    <a:pt x="267" y="724"/>
                  </a:lnTo>
                  <a:lnTo>
                    <a:pt x="244" y="705"/>
                  </a:lnTo>
                  <a:lnTo>
                    <a:pt x="225" y="682"/>
                  </a:lnTo>
                  <a:lnTo>
                    <a:pt x="210" y="654"/>
                  </a:lnTo>
                  <a:lnTo>
                    <a:pt x="201" y="624"/>
                  </a:lnTo>
                  <a:lnTo>
                    <a:pt x="197" y="593"/>
                  </a:lnTo>
                  <a:lnTo>
                    <a:pt x="201" y="561"/>
                  </a:lnTo>
                  <a:lnTo>
                    <a:pt x="210" y="531"/>
                  </a:lnTo>
                  <a:lnTo>
                    <a:pt x="225" y="505"/>
                  </a:lnTo>
                  <a:lnTo>
                    <a:pt x="244" y="481"/>
                  </a:lnTo>
                  <a:lnTo>
                    <a:pt x="267" y="462"/>
                  </a:lnTo>
                  <a:lnTo>
                    <a:pt x="294" y="447"/>
                  </a:lnTo>
                  <a:lnTo>
                    <a:pt x="324" y="438"/>
                  </a:lnTo>
                  <a:lnTo>
                    <a:pt x="356" y="434"/>
                  </a:lnTo>
                  <a:close/>
                  <a:moveTo>
                    <a:pt x="323" y="316"/>
                  </a:moveTo>
                  <a:lnTo>
                    <a:pt x="297" y="316"/>
                  </a:lnTo>
                  <a:lnTo>
                    <a:pt x="280" y="319"/>
                  </a:lnTo>
                  <a:lnTo>
                    <a:pt x="267" y="324"/>
                  </a:lnTo>
                  <a:lnTo>
                    <a:pt x="255" y="333"/>
                  </a:lnTo>
                  <a:lnTo>
                    <a:pt x="244" y="344"/>
                  </a:lnTo>
                  <a:lnTo>
                    <a:pt x="235" y="356"/>
                  </a:lnTo>
                  <a:lnTo>
                    <a:pt x="224" y="367"/>
                  </a:lnTo>
                  <a:lnTo>
                    <a:pt x="212" y="378"/>
                  </a:lnTo>
                  <a:lnTo>
                    <a:pt x="197" y="387"/>
                  </a:lnTo>
                  <a:lnTo>
                    <a:pt x="179" y="394"/>
                  </a:lnTo>
                  <a:lnTo>
                    <a:pt x="158" y="395"/>
                  </a:lnTo>
                  <a:lnTo>
                    <a:pt x="80" y="395"/>
                  </a:lnTo>
                  <a:lnTo>
                    <a:pt x="64" y="399"/>
                  </a:lnTo>
                  <a:lnTo>
                    <a:pt x="51" y="407"/>
                  </a:lnTo>
                  <a:lnTo>
                    <a:pt x="43" y="420"/>
                  </a:lnTo>
                  <a:lnTo>
                    <a:pt x="39" y="434"/>
                  </a:lnTo>
                  <a:lnTo>
                    <a:pt x="39" y="790"/>
                  </a:lnTo>
                  <a:lnTo>
                    <a:pt x="43" y="806"/>
                  </a:lnTo>
                  <a:lnTo>
                    <a:pt x="51" y="818"/>
                  </a:lnTo>
                  <a:lnTo>
                    <a:pt x="64" y="827"/>
                  </a:lnTo>
                  <a:lnTo>
                    <a:pt x="80" y="830"/>
                  </a:lnTo>
                  <a:lnTo>
                    <a:pt x="632" y="830"/>
                  </a:lnTo>
                  <a:lnTo>
                    <a:pt x="648" y="827"/>
                  </a:lnTo>
                  <a:lnTo>
                    <a:pt x="661" y="818"/>
                  </a:lnTo>
                  <a:lnTo>
                    <a:pt x="669" y="806"/>
                  </a:lnTo>
                  <a:lnTo>
                    <a:pt x="671" y="790"/>
                  </a:lnTo>
                  <a:lnTo>
                    <a:pt x="671" y="434"/>
                  </a:lnTo>
                  <a:lnTo>
                    <a:pt x="669" y="420"/>
                  </a:lnTo>
                  <a:lnTo>
                    <a:pt x="661" y="407"/>
                  </a:lnTo>
                  <a:lnTo>
                    <a:pt x="648" y="399"/>
                  </a:lnTo>
                  <a:lnTo>
                    <a:pt x="632" y="395"/>
                  </a:lnTo>
                  <a:lnTo>
                    <a:pt x="553" y="395"/>
                  </a:lnTo>
                  <a:lnTo>
                    <a:pt x="532" y="394"/>
                  </a:lnTo>
                  <a:lnTo>
                    <a:pt x="514" y="387"/>
                  </a:lnTo>
                  <a:lnTo>
                    <a:pt x="500" y="378"/>
                  </a:lnTo>
                  <a:lnTo>
                    <a:pt x="488" y="367"/>
                  </a:lnTo>
                  <a:lnTo>
                    <a:pt x="476" y="356"/>
                  </a:lnTo>
                  <a:lnTo>
                    <a:pt x="467" y="344"/>
                  </a:lnTo>
                  <a:lnTo>
                    <a:pt x="457" y="333"/>
                  </a:lnTo>
                  <a:lnTo>
                    <a:pt x="445" y="324"/>
                  </a:lnTo>
                  <a:lnTo>
                    <a:pt x="432" y="319"/>
                  </a:lnTo>
                  <a:lnTo>
                    <a:pt x="415" y="316"/>
                  </a:lnTo>
                  <a:lnTo>
                    <a:pt x="370" y="316"/>
                  </a:lnTo>
                  <a:lnTo>
                    <a:pt x="360" y="316"/>
                  </a:lnTo>
                  <a:lnTo>
                    <a:pt x="356" y="316"/>
                  </a:lnTo>
                  <a:lnTo>
                    <a:pt x="341" y="316"/>
                  </a:lnTo>
                  <a:lnTo>
                    <a:pt x="323" y="316"/>
                  </a:lnTo>
                  <a:close/>
                  <a:moveTo>
                    <a:pt x="297" y="277"/>
                  </a:moveTo>
                  <a:lnTo>
                    <a:pt x="415" y="277"/>
                  </a:lnTo>
                  <a:lnTo>
                    <a:pt x="437" y="278"/>
                  </a:lnTo>
                  <a:lnTo>
                    <a:pt x="454" y="285"/>
                  </a:lnTo>
                  <a:lnTo>
                    <a:pt x="468" y="294"/>
                  </a:lnTo>
                  <a:lnTo>
                    <a:pt x="480" y="305"/>
                  </a:lnTo>
                  <a:lnTo>
                    <a:pt x="492" y="316"/>
                  </a:lnTo>
                  <a:lnTo>
                    <a:pt x="502" y="328"/>
                  </a:lnTo>
                  <a:lnTo>
                    <a:pt x="513" y="339"/>
                  </a:lnTo>
                  <a:lnTo>
                    <a:pt x="523" y="348"/>
                  </a:lnTo>
                  <a:lnTo>
                    <a:pt x="538" y="353"/>
                  </a:lnTo>
                  <a:lnTo>
                    <a:pt x="553" y="356"/>
                  </a:lnTo>
                  <a:lnTo>
                    <a:pt x="632" y="356"/>
                  </a:lnTo>
                  <a:lnTo>
                    <a:pt x="653" y="358"/>
                  </a:lnTo>
                  <a:lnTo>
                    <a:pt x="673" y="366"/>
                  </a:lnTo>
                  <a:lnTo>
                    <a:pt x="688" y="379"/>
                  </a:lnTo>
                  <a:lnTo>
                    <a:pt x="700" y="395"/>
                  </a:lnTo>
                  <a:lnTo>
                    <a:pt x="708" y="413"/>
                  </a:lnTo>
                  <a:lnTo>
                    <a:pt x="712" y="434"/>
                  </a:lnTo>
                  <a:lnTo>
                    <a:pt x="712" y="790"/>
                  </a:lnTo>
                  <a:lnTo>
                    <a:pt x="708" y="811"/>
                  </a:lnTo>
                  <a:lnTo>
                    <a:pt x="700" y="831"/>
                  </a:lnTo>
                  <a:lnTo>
                    <a:pt x="688" y="847"/>
                  </a:lnTo>
                  <a:lnTo>
                    <a:pt x="673" y="858"/>
                  </a:lnTo>
                  <a:lnTo>
                    <a:pt x="653" y="866"/>
                  </a:lnTo>
                  <a:lnTo>
                    <a:pt x="632" y="869"/>
                  </a:lnTo>
                  <a:lnTo>
                    <a:pt x="80" y="869"/>
                  </a:lnTo>
                  <a:lnTo>
                    <a:pt x="59" y="866"/>
                  </a:lnTo>
                  <a:lnTo>
                    <a:pt x="39" y="858"/>
                  </a:lnTo>
                  <a:lnTo>
                    <a:pt x="23" y="847"/>
                  </a:lnTo>
                  <a:lnTo>
                    <a:pt x="11" y="831"/>
                  </a:lnTo>
                  <a:lnTo>
                    <a:pt x="2" y="811"/>
                  </a:lnTo>
                  <a:lnTo>
                    <a:pt x="0" y="790"/>
                  </a:lnTo>
                  <a:lnTo>
                    <a:pt x="0" y="434"/>
                  </a:lnTo>
                  <a:lnTo>
                    <a:pt x="2" y="413"/>
                  </a:lnTo>
                  <a:lnTo>
                    <a:pt x="11" y="395"/>
                  </a:lnTo>
                  <a:lnTo>
                    <a:pt x="23" y="379"/>
                  </a:lnTo>
                  <a:lnTo>
                    <a:pt x="39" y="366"/>
                  </a:lnTo>
                  <a:lnTo>
                    <a:pt x="59" y="358"/>
                  </a:lnTo>
                  <a:lnTo>
                    <a:pt x="80" y="356"/>
                  </a:lnTo>
                  <a:lnTo>
                    <a:pt x="158" y="356"/>
                  </a:lnTo>
                  <a:lnTo>
                    <a:pt x="174" y="353"/>
                  </a:lnTo>
                  <a:lnTo>
                    <a:pt x="188" y="348"/>
                  </a:lnTo>
                  <a:lnTo>
                    <a:pt x="199" y="339"/>
                  </a:lnTo>
                  <a:lnTo>
                    <a:pt x="209" y="328"/>
                  </a:lnTo>
                  <a:lnTo>
                    <a:pt x="220" y="316"/>
                  </a:lnTo>
                  <a:lnTo>
                    <a:pt x="230" y="305"/>
                  </a:lnTo>
                  <a:lnTo>
                    <a:pt x="243" y="294"/>
                  </a:lnTo>
                  <a:lnTo>
                    <a:pt x="258" y="285"/>
                  </a:lnTo>
                  <a:lnTo>
                    <a:pt x="275" y="278"/>
                  </a:lnTo>
                  <a:lnTo>
                    <a:pt x="297" y="277"/>
                  </a:lnTo>
                  <a:close/>
                  <a:moveTo>
                    <a:pt x="751" y="237"/>
                  </a:moveTo>
                  <a:lnTo>
                    <a:pt x="790" y="237"/>
                  </a:lnTo>
                  <a:lnTo>
                    <a:pt x="790" y="277"/>
                  </a:lnTo>
                  <a:lnTo>
                    <a:pt x="751" y="277"/>
                  </a:lnTo>
                  <a:lnTo>
                    <a:pt x="751" y="237"/>
                  </a:lnTo>
                  <a:close/>
                  <a:moveTo>
                    <a:pt x="751" y="158"/>
                  </a:moveTo>
                  <a:lnTo>
                    <a:pt x="790" y="158"/>
                  </a:lnTo>
                  <a:lnTo>
                    <a:pt x="790" y="197"/>
                  </a:lnTo>
                  <a:lnTo>
                    <a:pt x="751" y="197"/>
                  </a:lnTo>
                  <a:lnTo>
                    <a:pt x="751" y="158"/>
                  </a:lnTo>
                  <a:close/>
                  <a:moveTo>
                    <a:pt x="237" y="158"/>
                  </a:moveTo>
                  <a:lnTo>
                    <a:pt x="277" y="158"/>
                  </a:lnTo>
                  <a:lnTo>
                    <a:pt x="277" y="197"/>
                  </a:lnTo>
                  <a:lnTo>
                    <a:pt x="237" y="197"/>
                  </a:lnTo>
                  <a:lnTo>
                    <a:pt x="237" y="158"/>
                  </a:lnTo>
                  <a:close/>
                  <a:moveTo>
                    <a:pt x="751" y="79"/>
                  </a:moveTo>
                  <a:lnTo>
                    <a:pt x="790" y="79"/>
                  </a:lnTo>
                  <a:lnTo>
                    <a:pt x="790" y="119"/>
                  </a:lnTo>
                  <a:lnTo>
                    <a:pt x="751" y="119"/>
                  </a:lnTo>
                  <a:lnTo>
                    <a:pt x="751" y="79"/>
                  </a:lnTo>
                  <a:close/>
                  <a:moveTo>
                    <a:pt x="237" y="79"/>
                  </a:moveTo>
                  <a:lnTo>
                    <a:pt x="277" y="79"/>
                  </a:lnTo>
                  <a:lnTo>
                    <a:pt x="277" y="119"/>
                  </a:lnTo>
                  <a:lnTo>
                    <a:pt x="237" y="119"/>
                  </a:lnTo>
                  <a:lnTo>
                    <a:pt x="237" y="79"/>
                  </a:lnTo>
                  <a:close/>
                  <a:moveTo>
                    <a:pt x="197" y="0"/>
                  </a:moveTo>
                  <a:lnTo>
                    <a:pt x="830" y="0"/>
                  </a:lnTo>
                  <a:lnTo>
                    <a:pt x="845" y="4"/>
                  </a:lnTo>
                  <a:lnTo>
                    <a:pt x="858" y="11"/>
                  </a:lnTo>
                  <a:lnTo>
                    <a:pt x="866" y="24"/>
                  </a:lnTo>
                  <a:lnTo>
                    <a:pt x="869" y="40"/>
                  </a:lnTo>
                  <a:lnTo>
                    <a:pt x="869" y="672"/>
                  </a:lnTo>
                  <a:lnTo>
                    <a:pt x="866" y="687"/>
                  </a:lnTo>
                  <a:lnTo>
                    <a:pt x="858" y="700"/>
                  </a:lnTo>
                  <a:lnTo>
                    <a:pt x="845" y="708"/>
                  </a:lnTo>
                  <a:lnTo>
                    <a:pt x="830" y="712"/>
                  </a:lnTo>
                  <a:lnTo>
                    <a:pt x="790" y="712"/>
                  </a:lnTo>
                  <a:lnTo>
                    <a:pt x="790" y="712"/>
                  </a:lnTo>
                  <a:lnTo>
                    <a:pt x="771" y="712"/>
                  </a:lnTo>
                  <a:lnTo>
                    <a:pt x="771" y="712"/>
                  </a:lnTo>
                  <a:lnTo>
                    <a:pt x="765" y="710"/>
                  </a:lnTo>
                  <a:lnTo>
                    <a:pt x="760" y="709"/>
                  </a:lnTo>
                  <a:lnTo>
                    <a:pt x="756" y="705"/>
                  </a:lnTo>
                  <a:lnTo>
                    <a:pt x="754" y="701"/>
                  </a:lnTo>
                  <a:lnTo>
                    <a:pt x="751" y="697"/>
                  </a:lnTo>
                  <a:lnTo>
                    <a:pt x="751" y="692"/>
                  </a:lnTo>
                  <a:lnTo>
                    <a:pt x="751" y="687"/>
                  </a:lnTo>
                  <a:lnTo>
                    <a:pt x="754" y="682"/>
                  </a:lnTo>
                  <a:lnTo>
                    <a:pt x="756" y="678"/>
                  </a:lnTo>
                  <a:lnTo>
                    <a:pt x="760" y="675"/>
                  </a:lnTo>
                  <a:lnTo>
                    <a:pt x="765" y="672"/>
                  </a:lnTo>
                  <a:lnTo>
                    <a:pt x="771" y="672"/>
                  </a:lnTo>
                  <a:lnTo>
                    <a:pt x="790" y="672"/>
                  </a:lnTo>
                  <a:lnTo>
                    <a:pt x="806" y="669"/>
                  </a:lnTo>
                  <a:lnTo>
                    <a:pt x="818" y="661"/>
                  </a:lnTo>
                  <a:lnTo>
                    <a:pt x="827" y="648"/>
                  </a:lnTo>
                  <a:lnTo>
                    <a:pt x="830" y="632"/>
                  </a:lnTo>
                  <a:lnTo>
                    <a:pt x="830" y="375"/>
                  </a:lnTo>
                  <a:lnTo>
                    <a:pt x="771" y="375"/>
                  </a:lnTo>
                  <a:lnTo>
                    <a:pt x="765" y="375"/>
                  </a:lnTo>
                  <a:lnTo>
                    <a:pt x="760" y="373"/>
                  </a:lnTo>
                  <a:lnTo>
                    <a:pt x="756" y="370"/>
                  </a:lnTo>
                  <a:lnTo>
                    <a:pt x="754" y="366"/>
                  </a:lnTo>
                  <a:lnTo>
                    <a:pt x="751" y="361"/>
                  </a:lnTo>
                  <a:lnTo>
                    <a:pt x="751" y="356"/>
                  </a:lnTo>
                  <a:lnTo>
                    <a:pt x="751" y="350"/>
                  </a:lnTo>
                  <a:lnTo>
                    <a:pt x="754" y="345"/>
                  </a:lnTo>
                  <a:lnTo>
                    <a:pt x="756" y="341"/>
                  </a:lnTo>
                  <a:lnTo>
                    <a:pt x="760" y="339"/>
                  </a:lnTo>
                  <a:lnTo>
                    <a:pt x="765" y="336"/>
                  </a:lnTo>
                  <a:lnTo>
                    <a:pt x="771" y="336"/>
                  </a:lnTo>
                  <a:lnTo>
                    <a:pt x="830" y="336"/>
                  </a:lnTo>
                  <a:lnTo>
                    <a:pt x="830" y="79"/>
                  </a:lnTo>
                  <a:lnTo>
                    <a:pt x="827" y="64"/>
                  </a:lnTo>
                  <a:lnTo>
                    <a:pt x="818" y="51"/>
                  </a:lnTo>
                  <a:lnTo>
                    <a:pt x="806" y="43"/>
                  </a:lnTo>
                  <a:lnTo>
                    <a:pt x="790" y="40"/>
                  </a:lnTo>
                  <a:lnTo>
                    <a:pt x="712" y="40"/>
                  </a:lnTo>
                  <a:lnTo>
                    <a:pt x="712" y="297"/>
                  </a:lnTo>
                  <a:lnTo>
                    <a:pt x="710" y="302"/>
                  </a:lnTo>
                  <a:lnTo>
                    <a:pt x="709" y="306"/>
                  </a:lnTo>
                  <a:lnTo>
                    <a:pt x="705" y="310"/>
                  </a:lnTo>
                  <a:lnTo>
                    <a:pt x="701" y="314"/>
                  </a:lnTo>
                  <a:lnTo>
                    <a:pt x="697" y="315"/>
                  </a:lnTo>
                  <a:lnTo>
                    <a:pt x="692" y="316"/>
                  </a:lnTo>
                  <a:lnTo>
                    <a:pt x="687" y="315"/>
                  </a:lnTo>
                  <a:lnTo>
                    <a:pt x="682" y="314"/>
                  </a:lnTo>
                  <a:lnTo>
                    <a:pt x="678" y="310"/>
                  </a:lnTo>
                  <a:lnTo>
                    <a:pt x="675" y="306"/>
                  </a:lnTo>
                  <a:lnTo>
                    <a:pt x="673" y="302"/>
                  </a:lnTo>
                  <a:lnTo>
                    <a:pt x="671" y="297"/>
                  </a:lnTo>
                  <a:lnTo>
                    <a:pt x="671" y="40"/>
                  </a:lnTo>
                  <a:lnTo>
                    <a:pt x="356" y="40"/>
                  </a:lnTo>
                  <a:lnTo>
                    <a:pt x="356" y="217"/>
                  </a:lnTo>
                  <a:lnTo>
                    <a:pt x="354" y="222"/>
                  </a:lnTo>
                  <a:lnTo>
                    <a:pt x="353" y="227"/>
                  </a:lnTo>
                  <a:lnTo>
                    <a:pt x="351" y="231"/>
                  </a:lnTo>
                  <a:lnTo>
                    <a:pt x="347" y="234"/>
                  </a:lnTo>
                  <a:lnTo>
                    <a:pt x="341" y="237"/>
                  </a:lnTo>
                  <a:lnTo>
                    <a:pt x="336" y="237"/>
                  </a:lnTo>
                  <a:lnTo>
                    <a:pt x="331" y="237"/>
                  </a:lnTo>
                  <a:lnTo>
                    <a:pt x="326" y="234"/>
                  </a:lnTo>
                  <a:lnTo>
                    <a:pt x="322" y="231"/>
                  </a:lnTo>
                  <a:lnTo>
                    <a:pt x="319" y="227"/>
                  </a:lnTo>
                  <a:lnTo>
                    <a:pt x="316" y="222"/>
                  </a:lnTo>
                  <a:lnTo>
                    <a:pt x="316" y="217"/>
                  </a:lnTo>
                  <a:lnTo>
                    <a:pt x="316" y="40"/>
                  </a:lnTo>
                  <a:lnTo>
                    <a:pt x="237" y="40"/>
                  </a:lnTo>
                  <a:lnTo>
                    <a:pt x="222" y="43"/>
                  </a:lnTo>
                  <a:lnTo>
                    <a:pt x="209" y="51"/>
                  </a:lnTo>
                  <a:lnTo>
                    <a:pt x="201" y="64"/>
                  </a:lnTo>
                  <a:lnTo>
                    <a:pt x="197" y="79"/>
                  </a:lnTo>
                  <a:lnTo>
                    <a:pt x="197" y="237"/>
                  </a:lnTo>
                  <a:lnTo>
                    <a:pt x="197" y="242"/>
                  </a:lnTo>
                  <a:lnTo>
                    <a:pt x="195" y="247"/>
                  </a:lnTo>
                  <a:lnTo>
                    <a:pt x="192" y="251"/>
                  </a:lnTo>
                  <a:lnTo>
                    <a:pt x="188" y="255"/>
                  </a:lnTo>
                  <a:lnTo>
                    <a:pt x="183" y="256"/>
                  </a:lnTo>
                  <a:lnTo>
                    <a:pt x="178" y="258"/>
                  </a:lnTo>
                  <a:lnTo>
                    <a:pt x="172" y="256"/>
                  </a:lnTo>
                  <a:lnTo>
                    <a:pt x="169" y="255"/>
                  </a:lnTo>
                  <a:lnTo>
                    <a:pt x="163" y="251"/>
                  </a:lnTo>
                  <a:lnTo>
                    <a:pt x="161" y="247"/>
                  </a:lnTo>
                  <a:lnTo>
                    <a:pt x="159" y="242"/>
                  </a:lnTo>
                  <a:lnTo>
                    <a:pt x="158" y="237"/>
                  </a:lnTo>
                  <a:lnTo>
                    <a:pt x="158" y="40"/>
                  </a:lnTo>
                  <a:lnTo>
                    <a:pt x="161" y="24"/>
                  </a:lnTo>
                  <a:lnTo>
                    <a:pt x="170" y="11"/>
                  </a:lnTo>
                  <a:lnTo>
                    <a:pt x="182" y="4"/>
                  </a:lnTo>
                  <a:lnTo>
                    <a:pt x="197"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sz="1600"/>
            </a:p>
          </p:txBody>
        </p:sp>
        <p:sp>
          <p:nvSpPr>
            <p:cNvPr id="19" name="Rectangle 18"/>
            <p:cNvSpPr/>
            <p:nvPr/>
          </p:nvSpPr>
          <p:spPr>
            <a:xfrm>
              <a:off x="13337528" y="8171123"/>
              <a:ext cx="866326" cy="291253"/>
            </a:xfrm>
            <a:prstGeom prst="rect">
              <a:avLst/>
            </a:prstGeom>
          </p:spPr>
          <p:txBody>
            <a:bodyPr wrap="square">
              <a:spAutoFit/>
            </a:bodyPr>
            <a:lstStyle/>
            <a:p>
              <a:pPr algn="ctr"/>
              <a:r>
                <a:rPr lang="en-US" altLang="zh-CN" sz="1200" smtClean="0">
                  <a:solidFill>
                    <a:schemeClr val="bg1"/>
                  </a:solidFill>
                  <a:ea typeface="Lato Light" panose="020F0502020204030203" pitchFamily="34" charset="0"/>
                  <a:cs typeface="Lato Light" panose="020F0502020204030203" pitchFamily="34" charset="0"/>
                </a:rPr>
                <a:t>Creative</a:t>
              </a:r>
              <a:endParaRPr lang="zh-CN" altLang="en-US" sz="1200">
                <a:solidFill>
                  <a:schemeClr val="bg1"/>
                </a:solidFill>
              </a:endParaRPr>
            </a:p>
          </p:txBody>
        </p:sp>
      </p:grpSp>
      <p:grpSp>
        <p:nvGrpSpPr>
          <p:cNvPr id="26" name="Group 25"/>
          <p:cNvGrpSpPr/>
          <p:nvPr/>
        </p:nvGrpSpPr>
        <p:grpSpPr>
          <a:xfrm>
            <a:off x="14614143" y="7529279"/>
            <a:ext cx="1061159" cy="1061159"/>
            <a:chOff x="14614143" y="7529279"/>
            <a:chExt cx="1061159" cy="1061159"/>
          </a:xfrm>
        </p:grpSpPr>
        <p:sp>
          <p:nvSpPr>
            <p:cNvPr id="20" name="Rectangle 19"/>
            <p:cNvSpPr/>
            <p:nvPr/>
          </p:nvSpPr>
          <p:spPr>
            <a:xfrm>
              <a:off x="14614143" y="7529279"/>
              <a:ext cx="1061159" cy="1061159"/>
            </a:xfrm>
            <a:prstGeom prst="rect">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21" name="Freeform 50"/>
            <p:cNvSpPr>
              <a:spLocks noEditPoints="1"/>
            </p:cNvSpPr>
            <p:nvPr/>
          </p:nvSpPr>
          <p:spPr bwMode="auto">
            <a:xfrm>
              <a:off x="14972180" y="7776247"/>
              <a:ext cx="345086" cy="282300"/>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sz="1600"/>
            </a:p>
          </p:txBody>
        </p:sp>
        <p:sp>
          <p:nvSpPr>
            <p:cNvPr id="22" name="Rectangle 21"/>
            <p:cNvSpPr/>
            <p:nvPr/>
          </p:nvSpPr>
          <p:spPr>
            <a:xfrm>
              <a:off x="14711559" y="8159605"/>
              <a:ext cx="866326" cy="291253"/>
            </a:xfrm>
            <a:prstGeom prst="rect">
              <a:avLst/>
            </a:prstGeom>
          </p:spPr>
          <p:txBody>
            <a:bodyPr wrap="square">
              <a:spAutoFit/>
            </a:bodyPr>
            <a:lstStyle/>
            <a:p>
              <a:pPr algn="ctr"/>
              <a:r>
                <a:rPr lang="en-US" altLang="zh-CN" sz="1200" smtClean="0">
                  <a:solidFill>
                    <a:schemeClr val="bg1"/>
                  </a:solidFill>
                  <a:ea typeface="Lato Light" panose="020F0502020204030203" pitchFamily="34" charset="0"/>
                  <a:cs typeface="Lato Light" panose="020F0502020204030203" pitchFamily="34" charset="0"/>
                </a:rPr>
                <a:t>Flexible</a:t>
              </a:r>
              <a:endParaRPr lang="zh-CN" altLang="en-US" sz="1200">
                <a:solidFill>
                  <a:schemeClr val="bg1"/>
                </a:solidFill>
              </a:endParaRPr>
            </a:p>
          </p:txBody>
        </p:sp>
      </p:grpSp>
      <p:sp>
        <p:nvSpPr>
          <p:cNvPr id="24" name="Picture Placeholder 23"/>
          <p:cNvSpPr>
            <a:spLocks noGrp="1"/>
          </p:cNvSpPr>
          <p:nvPr>
            <p:ph type="pic" sz="quarter" idx="11"/>
          </p:nvPr>
        </p:nvSpPr>
        <p:spPr/>
      </p:sp>
      <p:pic>
        <p:nvPicPr>
          <p:cNvPr id="6" name="Picture 5"/>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97282" y="5908217"/>
            <a:ext cx="1727939" cy="3162777"/>
          </a:xfrm>
          <a:prstGeom prst="rect">
            <a:avLst/>
          </a:prstGeom>
          <a:effectLst/>
        </p:spPr>
      </p:pic>
      <p:sp>
        <p:nvSpPr>
          <p:cNvPr id="25" name="Picture Placeholder 24"/>
          <p:cNvSpPr>
            <a:spLocks noGrp="1"/>
          </p:cNvSpPr>
          <p:nvPr>
            <p:ph type="pic" sz="quarter" idx="12"/>
          </p:nvPr>
        </p:nvSpPr>
        <p:spPr/>
      </p:sp>
    </p:spTree>
    <p:extLst>
      <p:ext uri="{BB962C8B-B14F-4D97-AF65-F5344CB8AC3E}">
        <p14:creationId xmlns:p14="http://schemas.microsoft.com/office/powerpoint/2010/main" val="1211773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8"/>
                                            </p:tgtEl>
                                            <p:attrNameLst>
                                              <p:attrName>style.visibility</p:attrName>
                                            </p:attrNameLst>
                                          </p:cBhvr>
                                          <p:to>
                                            <p:strVal val="visible"/>
                                          </p:to>
                                        </p:set>
                                        <p:anim to="" calcmode="lin" valueType="num">
                                          <p:cBhvr>
                                            <p:cTn id="7" dur="700" fill="hold">
                                              <p:stCondLst>
                                                <p:cond delay="0"/>
                                              </p:stCondLst>
                                            </p:cTn>
                                            <p:tgtEl>
                                              <p:spTgt spid="8"/>
                                            </p:tgtEl>
                                            <p:attrNameLst>
                                              <p:attrName>ppt_x</p:attrName>
                                            </p:attrNameLst>
                                          </p:cBhvr>
                                          <p:tavLst>
                                            <p:tav tm="0" fmla="#ppt_x-#ppt_w*1.2*((1.5-1.5*$)^3-(1.5-1.5*$)^2)">
                                              <p:val>
                                                <p:strVal val="0"/>
                                              </p:val>
                                            </p:tav>
                                            <p:tav tm="100000">
                                              <p:val>
                                                <p:strVal val="1"/>
                                              </p:val>
                                            </p:tav>
                                          </p:tavLst>
                                        </p:anim>
                                        <p:anim to="" calcmode="lin" valueType="num">
                                          <p:cBhvr>
                                            <p:cTn id="8" dur="700" fill="hold">
                                              <p:stCondLst>
                                                <p:cond delay="0"/>
                                              </p:stCondLst>
                                            </p:cTn>
                                            <p:tgtEl>
                                              <p:spTgt spid="8"/>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9" dur="700" fill="hold">
                                              <p:stCondLst>
                                                <p:cond delay="0"/>
                                              </p:stCondLst>
                                            </p:cTn>
                                            <p:tgtEl>
                                              <p:spTgt spid="8"/>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0" fill="hold">
                                <p:stCondLst>
                                  <p:cond delay="1365"/>
                                </p:stCondLst>
                                <p:childTnLst>
                                  <p:par>
                                    <p:cTn id="11" presetID="2" presetClass="entr" presetSubtype="4" fill="hold" nodeType="afterEffect" p14:presetBounceEnd="59000">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14:bounceEnd="59000">
                                          <p:cBhvr additive="base">
                                            <p:cTn id="13" dur="1250" fill="hold"/>
                                            <p:tgtEl>
                                              <p:spTgt spid="2"/>
                                            </p:tgtEl>
                                            <p:attrNameLst>
                                              <p:attrName>ppt_x</p:attrName>
                                            </p:attrNameLst>
                                          </p:cBhvr>
                                          <p:tavLst>
                                            <p:tav tm="0">
                                              <p:val>
                                                <p:strVal val="#ppt_x"/>
                                              </p:val>
                                            </p:tav>
                                            <p:tav tm="100000">
                                              <p:val>
                                                <p:strVal val="#ppt_x"/>
                                              </p:val>
                                            </p:tav>
                                          </p:tavLst>
                                        </p:anim>
                                        <p:anim calcmode="lin" valueType="num" p14:bounceEnd="59000">
                                          <p:cBhvr additive="base">
                                            <p:cTn id="14" dur="1250" fill="hold"/>
                                            <p:tgtEl>
                                              <p:spTgt spid="2"/>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14:presetBounceEnd="59000">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14:bounceEnd="59000">
                                          <p:cBhvr additive="base">
                                            <p:cTn id="17" dur="1250" fill="hold"/>
                                            <p:tgtEl>
                                              <p:spTgt spid="4"/>
                                            </p:tgtEl>
                                            <p:attrNameLst>
                                              <p:attrName>ppt_x</p:attrName>
                                            </p:attrNameLst>
                                          </p:cBhvr>
                                          <p:tavLst>
                                            <p:tav tm="0">
                                              <p:val>
                                                <p:strVal val="#ppt_x"/>
                                              </p:val>
                                            </p:tav>
                                            <p:tav tm="100000">
                                              <p:val>
                                                <p:strVal val="#ppt_x"/>
                                              </p:val>
                                            </p:tav>
                                          </p:tavLst>
                                        </p:anim>
                                        <p:anim calcmode="lin" valueType="num" p14:bounceEnd="59000">
                                          <p:cBhvr additive="base">
                                            <p:cTn id="18" dur="1250" fill="hold"/>
                                            <p:tgtEl>
                                              <p:spTgt spid="4"/>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14:presetBounceEnd="59000">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14:bounceEnd="59000">
                                          <p:cBhvr additive="base">
                                            <p:cTn id="21" dur="1250" fill="hold"/>
                                            <p:tgtEl>
                                              <p:spTgt spid="6"/>
                                            </p:tgtEl>
                                            <p:attrNameLst>
                                              <p:attrName>ppt_x</p:attrName>
                                            </p:attrNameLst>
                                          </p:cBhvr>
                                          <p:tavLst>
                                            <p:tav tm="0">
                                              <p:val>
                                                <p:strVal val="#ppt_x"/>
                                              </p:val>
                                            </p:tav>
                                            <p:tav tm="100000">
                                              <p:val>
                                                <p:strVal val="#ppt_x"/>
                                              </p:val>
                                            </p:tav>
                                          </p:tavLst>
                                        </p:anim>
                                        <p:anim calcmode="lin" valueType="num" p14:bounceEnd="59000">
                                          <p:cBhvr additive="base">
                                            <p:cTn id="22" dur="1250" fill="hold"/>
                                            <p:tgtEl>
                                              <p:spTgt spid="6"/>
                                            </p:tgtEl>
                                            <p:attrNameLst>
                                              <p:attrName>ppt_y</p:attrName>
                                            </p:attrNameLst>
                                          </p:cBhvr>
                                          <p:tavLst>
                                            <p:tav tm="0">
                                              <p:val>
                                                <p:strVal val="1+#ppt_h/2"/>
                                              </p:val>
                                            </p:tav>
                                            <p:tav tm="100000">
                                              <p:val>
                                                <p:strVal val="#ppt_y"/>
                                              </p:val>
                                            </p:tav>
                                          </p:tavLst>
                                        </p:anim>
                                      </p:childTnLst>
                                    </p:cTn>
                                  </p:par>
                                </p:childTnLst>
                              </p:cTn>
                            </p:par>
                            <p:par>
                              <p:cTn id="23" fill="hold">
                                <p:stCondLst>
                                  <p:cond delay="2615"/>
                                </p:stCondLst>
                                <p:childTnLst>
                                  <p:par>
                                    <p:cTn id="24" presetID="10" presetClass="entr" presetSubtype="0" fill="hold" nodeType="after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500"/>
                                            <p:tgtEl>
                                              <p:spTgt spid="23"/>
                                            </p:tgtEl>
                                          </p:cBhvr>
                                        </p:animEffect>
                                      </p:childTnLst>
                                    </p:cTn>
                                  </p:par>
                                  <p:par>
                                    <p:cTn id="27" presetID="10" presetClass="entr" presetSubtype="0" fill="hold" nodeType="with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fade">
                                          <p:cBhvr>
                                            <p:cTn id="29" dur="500"/>
                                            <p:tgtEl>
                                              <p:spTgt spid="24"/>
                                            </p:tgtEl>
                                          </p:cBhvr>
                                        </p:animEffect>
                                      </p:childTnLst>
                                    </p:cTn>
                                  </p:par>
                                  <p:par>
                                    <p:cTn id="30" presetID="10" presetClass="entr" presetSubtype="0" fill="hold" nodeType="withEffect">
                                      <p:stCondLst>
                                        <p:cond delay="0"/>
                                      </p:stCondLst>
                                      <p:childTnLst>
                                        <p:set>
                                          <p:cBhvr>
                                            <p:cTn id="31" dur="1" fill="hold">
                                              <p:stCondLst>
                                                <p:cond delay="0"/>
                                              </p:stCondLst>
                                            </p:cTn>
                                            <p:tgtEl>
                                              <p:spTgt spid="25"/>
                                            </p:tgtEl>
                                            <p:attrNameLst>
                                              <p:attrName>style.visibility</p:attrName>
                                            </p:attrNameLst>
                                          </p:cBhvr>
                                          <p:to>
                                            <p:strVal val="visible"/>
                                          </p:to>
                                        </p:set>
                                        <p:animEffect transition="in" filter="fade">
                                          <p:cBhvr>
                                            <p:cTn id="32" dur="500"/>
                                            <p:tgtEl>
                                              <p:spTgt spid="25"/>
                                            </p:tgtEl>
                                          </p:cBhvr>
                                        </p:animEffect>
                                      </p:childTnLst>
                                    </p:cTn>
                                  </p:par>
                                </p:childTnLst>
                              </p:cTn>
                            </p:par>
                            <p:par>
                              <p:cTn id="33" fill="hold">
                                <p:stCondLst>
                                  <p:cond delay="3115"/>
                                </p:stCondLst>
                                <p:childTnLst>
                                  <p:par>
                                    <p:cTn id="34" presetID="10" presetClass="entr" presetSubtype="0" fill="hold" grpId="0" nodeType="after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500"/>
                                            <p:tgtEl>
                                              <p:spTgt spid="9"/>
                                            </p:tgtEl>
                                          </p:cBhvr>
                                        </p:animEffect>
                                      </p:childTnLst>
                                    </p:cTn>
                                  </p:par>
                                </p:childTnLst>
                              </p:cTn>
                            </p:par>
                            <p:par>
                              <p:cTn id="37" fill="hold">
                                <p:stCondLst>
                                  <p:cond delay="3615"/>
                                </p:stCondLst>
                                <p:childTnLst>
                                  <p:par>
                                    <p:cTn id="38" presetID="10" presetClass="entr" presetSubtype="0" fill="hold" grpId="0" nodeType="afterEffect">
                                      <p:stCondLst>
                                        <p:cond delay="0"/>
                                      </p:stCondLst>
                                      <p:childTnLst>
                                        <p:set>
                                          <p:cBhvr>
                                            <p:cTn id="39" dur="1" fill="hold">
                                              <p:stCondLst>
                                                <p:cond delay="0"/>
                                              </p:stCondLst>
                                            </p:cTn>
                                            <p:tgtEl>
                                              <p:spTgt spid="10"/>
                                            </p:tgtEl>
                                            <p:attrNameLst>
                                              <p:attrName>style.visibility</p:attrName>
                                            </p:attrNameLst>
                                          </p:cBhvr>
                                          <p:to>
                                            <p:strVal val="visible"/>
                                          </p:to>
                                        </p:set>
                                        <p:animEffect transition="in" filter="fade">
                                          <p:cBhvr>
                                            <p:cTn id="40" dur="500"/>
                                            <p:tgtEl>
                                              <p:spTgt spid="10"/>
                                            </p:tgtEl>
                                          </p:cBhvr>
                                        </p:animEffect>
                                      </p:childTnLst>
                                    </p:cTn>
                                  </p:par>
                                </p:childTnLst>
                              </p:cTn>
                            </p:par>
                            <p:par>
                              <p:cTn id="41" fill="hold">
                                <p:stCondLst>
                                  <p:cond delay="4115"/>
                                </p:stCondLst>
                                <p:childTnLst>
                                  <p:par>
                                    <p:cTn id="42" presetID="2" presetClass="entr" presetSubtype="4" decel="100000" fill="hold" nodeType="afterEffect">
                                      <p:stCondLst>
                                        <p:cond delay="0"/>
                                      </p:stCondLst>
                                      <p:childTnLst>
                                        <p:set>
                                          <p:cBhvr>
                                            <p:cTn id="43" dur="1" fill="hold">
                                              <p:stCondLst>
                                                <p:cond delay="0"/>
                                              </p:stCondLst>
                                            </p:cTn>
                                            <p:tgtEl>
                                              <p:spTgt spid="3"/>
                                            </p:tgtEl>
                                            <p:attrNameLst>
                                              <p:attrName>style.visibility</p:attrName>
                                            </p:attrNameLst>
                                          </p:cBhvr>
                                          <p:to>
                                            <p:strVal val="visible"/>
                                          </p:to>
                                        </p:set>
                                        <p:anim calcmode="lin" valueType="num">
                                          <p:cBhvr additive="base">
                                            <p:cTn id="44" dur="1000" fill="hold"/>
                                            <p:tgtEl>
                                              <p:spTgt spid="3"/>
                                            </p:tgtEl>
                                            <p:attrNameLst>
                                              <p:attrName>ppt_x</p:attrName>
                                            </p:attrNameLst>
                                          </p:cBhvr>
                                          <p:tavLst>
                                            <p:tav tm="0">
                                              <p:val>
                                                <p:strVal val="#ppt_x"/>
                                              </p:val>
                                            </p:tav>
                                            <p:tav tm="100000">
                                              <p:val>
                                                <p:strVal val="#ppt_x"/>
                                              </p:val>
                                            </p:tav>
                                          </p:tavLst>
                                        </p:anim>
                                        <p:anim calcmode="lin" valueType="num">
                                          <p:cBhvr additive="base">
                                            <p:cTn id="45" dur="1000" fill="hold"/>
                                            <p:tgtEl>
                                              <p:spTgt spid="3"/>
                                            </p:tgtEl>
                                            <p:attrNameLst>
                                              <p:attrName>ppt_y</p:attrName>
                                            </p:attrNameLst>
                                          </p:cBhvr>
                                          <p:tavLst>
                                            <p:tav tm="0">
                                              <p:val>
                                                <p:strVal val="1+#ppt_h/2"/>
                                              </p:val>
                                            </p:tav>
                                            <p:tav tm="100000">
                                              <p:val>
                                                <p:strVal val="#ppt_y"/>
                                              </p:val>
                                            </p:tav>
                                          </p:tavLst>
                                        </p:anim>
                                      </p:childTnLst>
                                    </p:cTn>
                                  </p:par>
                                  <p:par>
                                    <p:cTn id="46" presetID="2" presetClass="entr" presetSubtype="4" decel="100000" fill="hold" nodeType="withEffect">
                                      <p:stCondLst>
                                        <p:cond delay="100"/>
                                      </p:stCondLst>
                                      <p:childTnLst>
                                        <p:set>
                                          <p:cBhvr>
                                            <p:cTn id="47" dur="1" fill="hold">
                                              <p:stCondLst>
                                                <p:cond delay="0"/>
                                              </p:stCondLst>
                                            </p:cTn>
                                            <p:tgtEl>
                                              <p:spTgt spid="5"/>
                                            </p:tgtEl>
                                            <p:attrNameLst>
                                              <p:attrName>style.visibility</p:attrName>
                                            </p:attrNameLst>
                                          </p:cBhvr>
                                          <p:to>
                                            <p:strVal val="visible"/>
                                          </p:to>
                                        </p:set>
                                        <p:anim calcmode="lin" valueType="num">
                                          <p:cBhvr additive="base">
                                            <p:cTn id="48" dur="1000" fill="hold"/>
                                            <p:tgtEl>
                                              <p:spTgt spid="5"/>
                                            </p:tgtEl>
                                            <p:attrNameLst>
                                              <p:attrName>ppt_x</p:attrName>
                                            </p:attrNameLst>
                                          </p:cBhvr>
                                          <p:tavLst>
                                            <p:tav tm="0">
                                              <p:val>
                                                <p:strVal val="#ppt_x"/>
                                              </p:val>
                                            </p:tav>
                                            <p:tav tm="100000">
                                              <p:val>
                                                <p:strVal val="#ppt_x"/>
                                              </p:val>
                                            </p:tav>
                                          </p:tavLst>
                                        </p:anim>
                                        <p:anim calcmode="lin" valueType="num">
                                          <p:cBhvr additive="base">
                                            <p:cTn id="49" dur="1000" fill="hold"/>
                                            <p:tgtEl>
                                              <p:spTgt spid="5"/>
                                            </p:tgtEl>
                                            <p:attrNameLst>
                                              <p:attrName>ppt_y</p:attrName>
                                            </p:attrNameLst>
                                          </p:cBhvr>
                                          <p:tavLst>
                                            <p:tav tm="0">
                                              <p:val>
                                                <p:strVal val="1+#ppt_h/2"/>
                                              </p:val>
                                            </p:tav>
                                            <p:tav tm="100000">
                                              <p:val>
                                                <p:strVal val="#ppt_y"/>
                                              </p:val>
                                            </p:tav>
                                          </p:tavLst>
                                        </p:anim>
                                      </p:childTnLst>
                                    </p:cTn>
                                  </p:par>
                                  <p:par>
                                    <p:cTn id="50" presetID="2" presetClass="entr" presetSubtype="4" decel="100000" fill="hold" nodeType="withEffect">
                                      <p:stCondLst>
                                        <p:cond delay="200"/>
                                      </p:stCondLst>
                                      <p:childTnLst>
                                        <p:set>
                                          <p:cBhvr>
                                            <p:cTn id="51" dur="1" fill="hold">
                                              <p:stCondLst>
                                                <p:cond delay="0"/>
                                              </p:stCondLst>
                                            </p:cTn>
                                            <p:tgtEl>
                                              <p:spTgt spid="7"/>
                                            </p:tgtEl>
                                            <p:attrNameLst>
                                              <p:attrName>style.visibility</p:attrName>
                                            </p:attrNameLst>
                                          </p:cBhvr>
                                          <p:to>
                                            <p:strVal val="visible"/>
                                          </p:to>
                                        </p:set>
                                        <p:anim calcmode="lin" valueType="num">
                                          <p:cBhvr additive="base">
                                            <p:cTn id="52" dur="1000" fill="hold"/>
                                            <p:tgtEl>
                                              <p:spTgt spid="7"/>
                                            </p:tgtEl>
                                            <p:attrNameLst>
                                              <p:attrName>ppt_x</p:attrName>
                                            </p:attrNameLst>
                                          </p:cBhvr>
                                          <p:tavLst>
                                            <p:tav tm="0">
                                              <p:val>
                                                <p:strVal val="#ppt_x"/>
                                              </p:val>
                                            </p:tav>
                                            <p:tav tm="100000">
                                              <p:val>
                                                <p:strVal val="#ppt_x"/>
                                              </p:val>
                                            </p:tav>
                                          </p:tavLst>
                                        </p:anim>
                                        <p:anim calcmode="lin" valueType="num">
                                          <p:cBhvr additive="base">
                                            <p:cTn id="53" dur="1000" fill="hold"/>
                                            <p:tgtEl>
                                              <p:spTgt spid="7"/>
                                            </p:tgtEl>
                                            <p:attrNameLst>
                                              <p:attrName>ppt_y</p:attrName>
                                            </p:attrNameLst>
                                          </p:cBhvr>
                                          <p:tavLst>
                                            <p:tav tm="0">
                                              <p:val>
                                                <p:strVal val="1+#ppt_h/2"/>
                                              </p:val>
                                            </p:tav>
                                            <p:tav tm="100000">
                                              <p:val>
                                                <p:strVal val="#ppt_y"/>
                                              </p:val>
                                            </p:tav>
                                          </p:tavLst>
                                        </p:anim>
                                      </p:childTnLst>
                                    </p:cTn>
                                  </p:par>
                                  <p:par>
                                    <p:cTn id="54" presetID="2" presetClass="entr" presetSubtype="4" decel="100000" fill="hold" nodeType="withEffect">
                                      <p:stCondLst>
                                        <p:cond delay="300"/>
                                      </p:stCondLst>
                                      <p:childTnLst>
                                        <p:set>
                                          <p:cBhvr>
                                            <p:cTn id="55" dur="1" fill="hold">
                                              <p:stCondLst>
                                                <p:cond delay="0"/>
                                              </p:stCondLst>
                                            </p:cTn>
                                            <p:tgtEl>
                                              <p:spTgt spid="26"/>
                                            </p:tgtEl>
                                            <p:attrNameLst>
                                              <p:attrName>style.visibility</p:attrName>
                                            </p:attrNameLst>
                                          </p:cBhvr>
                                          <p:to>
                                            <p:strVal val="visible"/>
                                          </p:to>
                                        </p:set>
                                        <p:anim calcmode="lin" valueType="num">
                                          <p:cBhvr additive="base">
                                            <p:cTn id="56" dur="1000" fill="hold"/>
                                            <p:tgtEl>
                                              <p:spTgt spid="26"/>
                                            </p:tgtEl>
                                            <p:attrNameLst>
                                              <p:attrName>ppt_x</p:attrName>
                                            </p:attrNameLst>
                                          </p:cBhvr>
                                          <p:tavLst>
                                            <p:tav tm="0">
                                              <p:val>
                                                <p:strVal val="#ppt_x"/>
                                              </p:val>
                                            </p:tav>
                                            <p:tav tm="100000">
                                              <p:val>
                                                <p:strVal val="#ppt_x"/>
                                              </p:val>
                                            </p:tav>
                                          </p:tavLst>
                                        </p:anim>
                                        <p:anim calcmode="lin" valueType="num">
                                          <p:cBhvr additive="base">
                                            <p:cTn id="57" dur="1000" fill="hold"/>
                                            <p:tgtEl>
                                              <p:spTgt spid="2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8"/>
                                            </p:tgtEl>
                                            <p:attrNameLst>
                                              <p:attrName>style.visibility</p:attrName>
                                            </p:attrNameLst>
                                          </p:cBhvr>
                                          <p:to>
                                            <p:strVal val="visible"/>
                                          </p:to>
                                        </p:set>
                                        <p:anim to="" calcmode="lin" valueType="num">
                                          <p:cBhvr>
                                            <p:cTn id="7" dur="700" fill="hold">
                                              <p:stCondLst>
                                                <p:cond delay="0"/>
                                              </p:stCondLst>
                                            </p:cTn>
                                            <p:tgtEl>
                                              <p:spTgt spid="8"/>
                                            </p:tgtEl>
                                            <p:attrNameLst>
                                              <p:attrName>ppt_x</p:attrName>
                                            </p:attrNameLst>
                                          </p:cBhvr>
                                          <p:tavLst>
                                            <p:tav tm="0" fmla="#ppt_x-#ppt_w*1.2*((1.5-1.5*$)^3-(1.5-1.5*$)^2)">
                                              <p:val>
                                                <p:strVal val="0"/>
                                              </p:val>
                                            </p:tav>
                                            <p:tav tm="100000">
                                              <p:val>
                                                <p:strVal val="1"/>
                                              </p:val>
                                            </p:tav>
                                          </p:tavLst>
                                        </p:anim>
                                        <p:anim to="" calcmode="lin" valueType="num">
                                          <p:cBhvr>
                                            <p:cTn id="8" dur="700" fill="hold">
                                              <p:stCondLst>
                                                <p:cond delay="0"/>
                                              </p:stCondLst>
                                            </p:cTn>
                                            <p:tgtEl>
                                              <p:spTgt spid="8"/>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9" dur="700" fill="hold">
                                              <p:stCondLst>
                                                <p:cond delay="0"/>
                                              </p:stCondLst>
                                            </p:cTn>
                                            <p:tgtEl>
                                              <p:spTgt spid="8"/>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0" fill="hold">
                                <p:stCondLst>
                                  <p:cond delay="1365"/>
                                </p:stCondLst>
                                <p:childTnLst>
                                  <p:par>
                                    <p:cTn id="11" presetID="2" presetClass="entr" presetSubtype="4"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1250" fill="hold"/>
                                            <p:tgtEl>
                                              <p:spTgt spid="2"/>
                                            </p:tgtEl>
                                            <p:attrNameLst>
                                              <p:attrName>ppt_x</p:attrName>
                                            </p:attrNameLst>
                                          </p:cBhvr>
                                          <p:tavLst>
                                            <p:tav tm="0">
                                              <p:val>
                                                <p:strVal val="#ppt_x"/>
                                              </p:val>
                                            </p:tav>
                                            <p:tav tm="100000">
                                              <p:val>
                                                <p:strVal val="#ppt_x"/>
                                              </p:val>
                                            </p:tav>
                                          </p:tavLst>
                                        </p:anim>
                                        <p:anim calcmode="lin" valueType="num">
                                          <p:cBhvr additive="base">
                                            <p:cTn id="14" dur="1250" fill="hold"/>
                                            <p:tgtEl>
                                              <p:spTgt spid="2"/>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1250" fill="hold"/>
                                            <p:tgtEl>
                                              <p:spTgt spid="4"/>
                                            </p:tgtEl>
                                            <p:attrNameLst>
                                              <p:attrName>ppt_x</p:attrName>
                                            </p:attrNameLst>
                                          </p:cBhvr>
                                          <p:tavLst>
                                            <p:tav tm="0">
                                              <p:val>
                                                <p:strVal val="#ppt_x"/>
                                              </p:val>
                                            </p:tav>
                                            <p:tav tm="100000">
                                              <p:val>
                                                <p:strVal val="#ppt_x"/>
                                              </p:val>
                                            </p:tav>
                                          </p:tavLst>
                                        </p:anim>
                                        <p:anim calcmode="lin" valueType="num">
                                          <p:cBhvr additive="base">
                                            <p:cTn id="18" dur="1250" fill="hold"/>
                                            <p:tgtEl>
                                              <p:spTgt spid="4"/>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additive="base">
                                            <p:cTn id="21" dur="1250" fill="hold"/>
                                            <p:tgtEl>
                                              <p:spTgt spid="6"/>
                                            </p:tgtEl>
                                            <p:attrNameLst>
                                              <p:attrName>ppt_x</p:attrName>
                                            </p:attrNameLst>
                                          </p:cBhvr>
                                          <p:tavLst>
                                            <p:tav tm="0">
                                              <p:val>
                                                <p:strVal val="#ppt_x"/>
                                              </p:val>
                                            </p:tav>
                                            <p:tav tm="100000">
                                              <p:val>
                                                <p:strVal val="#ppt_x"/>
                                              </p:val>
                                            </p:tav>
                                          </p:tavLst>
                                        </p:anim>
                                        <p:anim calcmode="lin" valueType="num">
                                          <p:cBhvr additive="base">
                                            <p:cTn id="22" dur="1250" fill="hold"/>
                                            <p:tgtEl>
                                              <p:spTgt spid="6"/>
                                            </p:tgtEl>
                                            <p:attrNameLst>
                                              <p:attrName>ppt_y</p:attrName>
                                            </p:attrNameLst>
                                          </p:cBhvr>
                                          <p:tavLst>
                                            <p:tav tm="0">
                                              <p:val>
                                                <p:strVal val="1+#ppt_h/2"/>
                                              </p:val>
                                            </p:tav>
                                            <p:tav tm="100000">
                                              <p:val>
                                                <p:strVal val="#ppt_y"/>
                                              </p:val>
                                            </p:tav>
                                          </p:tavLst>
                                        </p:anim>
                                      </p:childTnLst>
                                    </p:cTn>
                                  </p:par>
                                </p:childTnLst>
                              </p:cTn>
                            </p:par>
                            <p:par>
                              <p:cTn id="23" fill="hold">
                                <p:stCondLst>
                                  <p:cond delay="2615"/>
                                </p:stCondLst>
                                <p:childTnLst>
                                  <p:par>
                                    <p:cTn id="24" presetID="10" presetClass="entr" presetSubtype="0" fill="hold" nodeType="after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500"/>
                                            <p:tgtEl>
                                              <p:spTgt spid="23"/>
                                            </p:tgtEl>
                                          </p:cBhvr>
                                        </p:animEffect>
                                      </p:childTnLst>
                                    </p:cTn>
                                  </p:par>
                                  <p:par>
                                    <p:cTn id="27" presetID="10" presetClass="entr" presetSubtype="0" fill="hold" nodeType="with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fade">
                                          <p:cBhvr>
                                            <p:cTn id="29" dur="500"/>
                                            <p:tgtEl>
                                              <p:spTgt spid="24"/>
                                            </p:tgtEl>
                                          </p:cBhvr>
                                        </p:animEffect>
                                      </p:childTnLst>
                                    </p:cTn>
                                  </p:par>
                                  <p:par>
                                    <p:cTn id="30" presetID="10" presetClass="entr" presetSubtype="0" fill="hold" nodeType="withEffect">
                                      <p:stCondLst>
                                        <p:cond delay="0"/>
                                      </p:stCondLst>
                                      <p:childTnLst>
                                        <p:set>
                                          <p:cBhvr>
                                            <p:cTn id="31" dur="1" fill="hold">
                                              <p:stCondLst>
                                                <p:cond delay="0"/>
                                              </p:stCondLst>
                                            </p:cTn>
                                            <p:tgtEl>
                                              <p:spTgt spid="25"/>
                                            </p:tgtEl>
                                            <p:attrNameLst>
                                              <p:attrName>style.visibility</p:attrName>
                                            </p:attrNameLst>
                                          </p:cBhvr>
                                          <p:to>
                                            <p:strVal val="visible"/>
                                          </p:to>
                                        </p:set>
                                        <p:animEffect transition="in" filter="fade">
                                          <p:cBhvr>
                                            <p:cTn id="32" dur="500"/>
                                            <p:tgtEl>
                                              <p:spTgt spid="25"/>
                                            </p:tgtEl>
                                          </p:cBhvr>
                                        </p:animEffect>
                                      </p:childTnLst>
                                    </p:cTn>
                                  </p:par>
                                </p:childTnLst>
                              </p:cTn>
                            </p:par>
                            <p:par>
                              <p:cTn id="33" fill="hold">
                                <p:stCondLst>
                                  <p:cond delay="3115"/>
                                </p:stCondLst>
                                <p:childTnLst>
                                  <p:par>
                                    <p:cTn id="34" presetID="10" presetClass="entr" presetSubtype="0" fill="hold" grpId="0" nodeType="after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500"/>
                                            <p:tgtEl>
                                              <p:spTgt spid="9"/>
                                            </p:tgtEl>
                                          </p:cBhvr>
                                        </p:animEffect>
                                      </p:childTnLst>
                                    </p:cTn>
                                  </p:par>
                                </p:childTnLst>
                              </p:cTn>
                            </p:par>
                            <p:par>
                              <p:cTn id="37" fill="hold">
                                <p:stCondLst>
                                  <p:cond delay="3615"/>
                                </p:stCondLst>
                                <p:childTnLst>
                                  <p:par>
                                    <p:cTn id="38" presetID="10" presetClass="entr" presetSubtype="0" fill="hold" grpId="0" nodeType="afterEffect">
                                      <p:stCondLst>
                                        <p:cond delay="0"/>
                                      </p:stCondLst>
                                      <p:childTnLst>
                                        <p:set>
                                          <p:cBhvr>
                                            <p:cTn id="39" dur="1" fill="hold">
                                              <p:stCondLst>
                                                <p:cond delay="0"/>
                                              </p:stCondLst>
                                            </p:cTn>
                                            <p:tgtEl>
                                              <p:spTgt spid="10"/>
                                            </p:tgtEl>
                                            <p:attrNameLst>
                                              <p:attrName>style.visibility</p:attrName>
                                            </p:attrNameLst>
                                          </p:cBhvr>
                                          <p:to>
                                            <p:strVal val="visible"/>
                                          </p:to>
                                        </p:set>
                                        <p:animEffect transition="in" filter="fade">
                                          <p:cBhvr>
                                            <p:cTn id="40" dur="500"/>
                                            <p:tgtEl>
                                              <p:spTgt spid="10"/>
                                            </p:tgtEl>
                                          </p:cBhvr>
                                        </p:animEffect>
                                      </p:childTnLst>
                                    </p:cTn>
                                  </p:par>
                                </p:childTnLst>
                              </p:cTn>
                            </p:par>
                            <p:par>
                              <p:cTn id="41" fill="hold">
                                <p:stCondLst>
                                  <p:cond delay="4115"/>
                                </p:stCondLst>
                                <p:childTnLst>
                                  <p:par>
                                    <p:cTn id="42" presetID="2" presetClass="entr" presetSubtype="4" decel="100000" fill="hold" nodeType="afterEffect">
                                      <p:stCondLst>
                                        <p:cond delay="0"/>
                                      </p:stCondLst>
                                      <p:childTnLst>
                                        <p:set>
                                          <p:cBhvr>
                                            <p:cTn id="43" dur="1" fill="hold">
                                              <p:stCondLst>
                                                <p:cond delay="0"/>
                                              </p:stCondLst>
                                            </p:cTn>
                                            <p:tgtEl>
                                              <p:spTgt spid="3"/>
                                            </p:tgtEl>
                                            <p:attrNameLst>
                                              <p:attrName>style.visibility</p:attrName>
                                            </p:attrNameLst>
                                          </p:cBhvr>
                                          <p:to>
                                            <p:strVal val="visible"/>
                                          </p:to>
                                        </p:set>
                                        <p:anim calcmode="lin" valueType="num">
                                          <p:cBhvr additive="base">
                                            <p:cTn id="44" dur="1000" fill="hold"/>
                                            <p:tgtEl>
                                              <p:spTgt spid="3"/>
                                            </p:tgtEl>
                                            <p:attrNameLst>
                                              <p:attrName>ppt_x</p:attrName>
                                            </p:attrNameLst>
                                          </p:cBhvr>
                                          <p:tavLst>
                                            <p:tav tm="0">
                                              <p:val>
                                                <p:strVal val="#ppt_x"/>
                                              </p:val>
                                            </p:tav>
                                            <p:tav tm="100000">
                                              <p:val>
                                                <p:strVal val="#ppt_x"/>
                                              </p:val>
                                            </p:tav>
                                          </p:tavLst>
                                        </p:anim>
                                        <p:anim calcmode="lin" valueType="num">
                                          <p:cBhvr additive="base">
                                            <p:cTn id="45" dur="1000" fill="hold"/>
                                            <p:tgtEl>
                                              <p:spTgt spid="3"/>
                                            </p:tgtEl>
                                            <p:attrNameLst>
                                              <p:attrName>ppt_y</p:attrName>
                                            </p:attrNameLst>
                                          </p:cBhvr>
                                          <p:tavLst>
                                            <p:tav tm="0">
                                              <p:val>
                                                <p:strVal val="1+#ppt_h/2"/>
                                              </p:val>
                                            </p:tav>
                                            <p:tav tm="100000">
                                              <p:val>
                                                <p:strVal val="#ppt_y"/>
                                              </p:val>
                                            </p:tav>
                                          </p:tavLst>
                                        </p:anim>
                                      </p:childTnLst>
                                    </p:cTn>
                                  </p:par>
                                  <p:par>
                                    <p:cTn id="46" presetID="2" presetClass="entr" presetSubtype="4" decel="100000" fill="hold" nodeType="withEffect">
                                      <p:stCondLst>
                                        <p:cond delay="100"/>
                                      </p:stCondLst>
                                      <p:childTnLst>
                                        <p:set>
                                          <p:cBhvr>
                                            <p:cTn id="47" dur="1" fill="hold">
                                              <p:stCondLst>
                                                <p:cond delay="0"/>
                                              </p:stCondLst>
                                            </p:cTn>
                                            <p:tgtEl>
                                              <p:spTgt spid="5"/>
                                            </p:tgtEl>
                                            <p:attrNameLst>
                                              <p:attrName>style.visibility</p:attrName>
                                            </p:attrNameLst>
                                          </p:cBhvr>
                                          <p:to>
                                            <p:strVal val="visible"/>
                                          </p:to>
                                        </p:set>
                                        <p:anim calcmode="lin" valueType="num">
                                          <p:cBhvr additive="base">
                                            <p:cTn id="48" dur="1000" fill="hold"/>
                                            <p:tgtEl>
                                              <p:spTgt spid="5"/>
                                            </p:tgtEl>
                                            <p:attrNameLst>
                                              <p:attrName>ppt_x</p:attrName>
                                            </p:attrNameLst>
                                          </p:cBhvr>
                                          <p:tavLst>
                                            <p:tav tm="0">
                                              <p:val>
                                                <p:strVal val="#ppt_x"/>
                                              </p:val>
                                            </p:tav>
                                            <p:tav tm="100000">
                                              <p:val>
                                                <p:strVal val="#ppt_x"/>
                                              </p:val>
                                            </p:tav>
                                          </p:tavLst>
                                        </p:anim>
                                        <p:anim calcmode="lin" valueType="num">
                                          <p:cBhvr additive="base">
                                            <p:cTn id="49" dur="1000" fill="hold"/>
                                            <p:tgtEl>
                                              <p:spTgt spid="5"/>
                                            </p:tgtEl>
                                            <p:attrNameLst>
                                              <p:attrName>ppt_y</p:attrName>
                                            </p:attrNameLst>
                                          </p:cBhvr>
                                          <p:tavLst>
                                            <p:tav tm="0">
                                              <p:val>
                                                <p:strVal val="1+#ppt_h/2"/>
                                              </p:val>
                                            </p:tav>
                                            <p:tav tm="100000">
                                              <p:val>
                                                <p:strVal val="#ppt_y"/>
                                              </p:val>
                                            </p:tav>
                                          </p:tavLst>
                                        </p:anim>
                                      </p:childTnLst>
                                    </p:cTn>
                                  </p:par>
                                  <p:par>
                                    <p:cTn id="50" presetID="2" presetClass="entr" presetSubtype="4" decel="100000" fill="hold" nodeType="withEffect">
                                      <p:stCondLst>
                                        <p:cond delay="200"/>
                                      </p:stCondLst>
                                      <p:childTnLst>
                                        <p:set>
                                          <p:cBhvr>
                                            <p:cTn id="51" dur="1" fill="hold">
                                              <p:stCondLst>
                                                <p:cond delay="0"/>
                                              </p:stCondLst>
                                            </p:cTn>
                                            <p:tgtEl>
                                              <p:spTgt spid="7"/>
                                            </p:tgtEl>
                                            <p:attrNameLst>
                                              <p:attrName>style.visibility</p:attrName>
                                            </p:attrNameLst>
                                          </p:cBhvr>
                                          <p:to>
                                            <p:strVal val="visible"/>
                                          </p:to>
                                        </p:set>
                                        <p:anim calcmode="lin" valueType="num">
                                          <p:cBhvr additive="base">
                                            <p:cTn id="52" dur="1000" fill="hold"/>
                                            <p:tgtEl>
                                              <p:spTgt spid="7"/>
                                            </p:tgtEl>
                                            <p:attrNameLst>
                                              <p:attrName>ppt_x</p:attrName>
                                            </p:attrNameLst>
                                          </p:cBhvr>
                                          <p:tavLst>
                                            <p:tav tm="0">
                                              <p:val>
                                                <p:strVal val="#ppt_x"/>
                                              </p:val>
                                            </p:tav>
                                            <p:tav tm="100000">
                                              <p:val>
                                                <p:strVal val="#ppt_x"/>
                                              </p:val>
                                            </p:tav>
                                          </p:tavLst>
                                        </p:anim>
                                        <p:anim calcmode="lin" valueType="num">
                                          <p:cBhvr additive="base">
                                            <p:cTn id="53" dur="1000" fill="hold"/>
                                            <p:tgtEl>
                                              <p:spTgt spid="7"/>
                                            </p:tgtEl>
                                            <p:attrNameLst>
                                              <p:attrName>ppt_y</p:attrName>
                                            </p:attrNameLst>
                                          </p:cBhvr>
                                          <p:tavLst>
                                            <p:tav tm="0">
                                              <p:val>
                                                <p:strVal val="1+#ppt_h/2"/>
                                              </p:val>
                                            </p:tav>
                                            <p:tav tm="100000">
                                              <p:val>
                                                <p:strVal val="#ppt_y"/>
                                              </p:val>
                                            </p:tav>
                                          </p:tavLst>
                                        </p:anim>
                                      </p:childTnLst>
                                    </p:cTn>
                                  </p:par>
                                  <p:par>
                                    <p:cTn id="54" presetID="2" presetClass="entr" presetSubtype="4" decel="100000" fill="hold" nodeType="withEffect">
                                      <p:stCondLst>
                                        <p:cond delay="300"/>
                                      </p:stCondLst>
                                      <p:childTnLst>
                                        <p:set>
                                          <p:cBhvr>
                                            <p:cTn id="55" dur="1" fill="hold">
                                              <p:stCondLst>
                                                <p:cond delay="0"/>
                                              </p:stCondLst>
                                            </p:cTn>
                                            <p:tgtEl>
                                              <p:spTgt spid="26"/>
                                            </p:tgtEl>
                                            <p:attrNameLst>
                                              <p:attrName>style.visibility</p:attrName>
                                            </p:attrNameLst>
                                          </p:cBhvr>
                                          <p:to>
                                            <p:strVal val="visible"/>
                                          </p:to>
                                        </p:set>
                                        <p:anim calcmode="lin" valueType="num">
                                          <p:cBhvr additive="base">
                                            <p:cTn id="56" dur="1000" fill="hold"/>
                                            <p:tgtEl>
                                              <p:spTgt spid="26"/>
                                            </p:tgtEl>
                                            <p:attrNameLst>
                                              <p:attrName>ppt_x</p:attrName>
                                            </p:attrNameLst>
                                          </p:cBhvr>
                                          <p:tavLst>
                                            <p:tav tm="0">
                                              <p:val>
                                                <p:strVal val="#ppt_x"/>
                                              </p:val>
                                            </p:tav>
                                            <p:tav tm="100000">
                                              <p:val>
                                                <p:strVal val="#ppt_x"/>
                                              </p:val>
                                            </p:tav>
                                          </p:tavLst>
                                        </p:anim>
                                        <p:anim calcmode="lin" valueType="num">
                                          <p:cBhvr additive="base">
                                            <p:cTn id="57" dur="1000" fill="hold"/>
                                            <p:tgtEl>
                                              <p:spTgt spid="2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Lst>
      </p:timing>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6596077" y="1494263"/>
            <a:ext cx="2325247" cy="2325247"/>
            <a:chOff x="6529995" y="1676400"/>
            <a:chExt cx="2209192" cy="2209192"/>
          </a:xfrm>
        </p:grpSpPr>
        <p:sp>
          <p:nvSpPr>
            <p:cNvPr id="3" name="Rectangle 2"/>
            <p:cNvSpPr/>
            <p:nvPr/>
          </p:nvSpPr>
          <p:spPr>
            <a:xfrm flipH="1">
              <a:off x="6529995" y="1676400"/>
              <a:ext cx="2209192" cy="220919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 name="Group 3"/>
            <p:cNvGrpSpPr>
              <a:grpSpLocks noChangeAspect="1"/>
            </p:cNvGrpSpPr>
            <p:nvPr/>
          </p:nvGrpSpPr>
          <p:grpSpPr bwMode="auto">
            <a:xfrm>
              <a:off x="6978035" y="2567290"/>
              <a:ext cx="1313112" cy="427412"/>
              <a:chOff x="6678" y="136"/>
              <a:chExt cx="2722" cy="886"/>
            </a:xfrm>
            <a:solidFill>
              <a:schemeClr val="tx1">
                <a:lumMod val="75000"/>
                <a:lumOff val="25000"/>
              </a:schemeClr>
            </a:solidFill>
          </p:grpSpPr>
          <p:sp>
            <p:nvSpPr>
              <p:cNvPr id="5" name="Freeform 4"/>
              <p:cNvSpPr>
                <a:spLocks/>
              </p:cNvSpPr>
              <p:nvPr/>
            </p:nvSpPr>
            <p:spPr bwMode="auto">
              <a:xfrm>
                <a:off x="7699" y="424"/>
                <a:ext cx="391" cy="314"/>
              </a:xfrm>
              <a:custGeom>
                <a:avLst/>
                <a:gdLst>
                  <a:gd name="T0" fmla="*/ 165 w 165"/>
                  <a:gd name="T1" fmla="*/ 127 h 132"/>
                  <a:gd name="T2" fmla="*/ 162 w 165"/>
                  <a:gd name="T3" fmla="*/ 130 h 132"/>
                  <a:gd name="T4" fmla="*/ 115 w 165"/>
                  <a:gd name="T5" fmla="*/ 130 h 132"/>
                  <a:gd name="T6" fmla="*/ 112 w 165"/>
                  <a:gd name="T7" fmla="*/ 127 h 132"/>
                  <a:gd name="T8" fmla="*/ 115 w 165"/>
                  <a:gd name="T9" fmla="*/ 125 h 132"/>
                  <a:gd name="T10" fmla="*/ 123 w 165"/>
                  <a:gd name="T11" fmla="*/ 125 h 132"/>
                  <a:gd name="T12" fmla="*/ 123 w 165"/>
                  <a:gd name="T13" fmla="*/ 15 h 132"/>
                  <a:gd name="T14" fmla="*/ 123 w 165"/>
                  <a:gd name="T15" fmla="*/ 16 h 132"/>
                  <a:gd name="T16" fmla="*/ 79 w 165"/>
                  <a:gd name="T17" fmla="*/ 131 h 132"/>
                  <a:gd name="T18" fmla="*/ 77 w 165"/>
                  <a:gd name="T19" fmla="*/ 132 h 132"/>
                  <a:gd name="T20" fmla="*/ 75 w 165"/>
                  <a:gd name="T21" fmla="*/ 131 h 132"/>
                  <a:gd name="T22" fmla="*/ 21 w 165"/>
                  <a:gd name="T23" fmla="*/ 16 h 132"/>
                  <a:gd name="T24" fmla="*/ 21 w 165"/>
                  <a:gd name="T25" fmla="*/ 125 h 132"/>
                  <a:gd name="T26" fmla="*/ 36 w 165"/>
                  <a:gd name="T27" fmla="*/ 125 h 132"/>
                  <a:gd name="T28" fmla="*/ 39 w 165"/>
                  <a:gd name="T29" fmla="*/ 127 h 132"/>
                  <a:gd name="T30" fmla="*/ 36 w 165"/>
                  <a:gd name="T31" fmla="*/ 130 h 132"/>
                  <a:gd name="T32" fmla="*/ 2 w 165"/>
                  <a:gd name="T33" fmla="*/ 130 h 132"/>
                  <a:gd name="T34" fmla="*/ 0 w 165"/>
                  <a:gd name="T35" fmla="*/ 127 h 132"/>
                  <a:gd name="T36" fmla="*/ 2 w 165"/>
                  <a:gd name="T37" fmla="*/ 125 h 132"/>
                  <a:gd name="T38" fmla="*/ 15 w 165"/>
                  <a:gd name="T39" fmla="*/ 125 h 132"/>
                  <a:gd name="T40" fmla="*/ 15 w 165"/>
                  <a:gd name="T41" fmla="*/ 6 h 132"/>
                  <a:gd name="T42" fmla="*/ 5 w 165"/>
                  <a:gd name="T43" fmla="*/ 6 h 132"/>
                  <a:gd name="T44" fmla="*/ 2 w 165"/>
                  <a:gd name="T45" fmla="*/ 3 h 132"/>
                  <a:gd name="T46" fmla="*/ 5 w 165"/>
                  <a:gd name="T47" fmla="*/ 0 h 132"/>
                  <a:gd name="T48" fmla="*/ 43 w 165"/>
                  <a:gd name="T49" fmla="*/ 0 h 132"/>
                  <a:gd name="T50" fmla="*/ 46 w 165"/>
                  <a:gd name="T51" fmla="*/ 3 h 132"/>
                  <a:gd name="T52" fmla="*/ 88 w 165"/>
                  <a:gd name="T53" fmla="*/ 92 h 132"/>
                  <a:gd name="T54" fmla="*/ 122 w 165"/>
                  <a:gd name="T55" fmla="*/ 3 h 132"/>
                  <a:gd name="T56" fmla="*/ 125 w 165"/>
                  <a:gd name="T57" fmla="*/ 0 h 132"/>
                  <a:gd name="T58" fmla="*/ 160 w 165"/>
                  <a:gd name="T59" fmla="*/ 0 h 132"/>
                  <a:gd name="T60" fmla="*/ 163 w 165"/>
                  <a:gd name="T61" fmla="*/ 3 h 132"/>
                  <a:gd name="T62" fmla="*/ 160 w 165"/>
                  <a:gd name="T63" fmla="*/ 6 h 132"/>
                  <a:gd name="T64" fmla="*/ 152 w 165"/>
                  <a:gd name="T65" fmla="*/ 6 h 132"/>
                  <a:gd name="T66" fmla="*/ 152 w 165"/>
                  <a:gd name="T67" fmla="*/ 125 h 132"/>
                  <a:gd name="T68" fmla="*/ 162 w 165"/>
                  <a:gd name="T69" fmla="*/ 125 h 132"/>
                  <a:gd name="T70" fmla="*/ 165 w 165"/>
                  <a:gd name="T71" fmla="*/ 12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5" h="132">
                    <a:moveTo>
                      <a:pt x="165" y="127"/>
                    </a:moveTo>
                    <a:cubicBezTo>
                      <a:pt x="165" y="129"/>
                      <a:pt x="164" y="130"/>
                      <a:pt x="162" y="130"/>
                    </a:cubicBezTo>
                    <a:cubicBezTo>
                      <a:pt x="115" y="130"/>
                      <a:pt x="115" y="130"/>
                      <a:pt x="115" y="130"/>
                    </a:cubicBezTo>
                    <a:cubicBezTo>
                      <a:pt x="113" y="130"/>
                      <a:pt x="112" y="128"/>
                      <a:pt x="112" y="127"/>
                    </a:cubicBezTo>
                    <a:cubicBezTo>
                      <a:pt x="112" y="126"/>
                      <a:pt x="113" y="125"/>
                      <a:pt x="115" y="125"/>
                    </a:cubicBezTo>
                    <a:cubicBezTo>
                      <a:pt x="123" y="125"/>
                      <a:pt x="123" y="125"/>
                      <a:pt x="123" y="125"/>
                    </a:cubicBezTo>
                    <a:cubicBezTo>
                      <a:pt x="123" y="15"/>
                      <a:pt x="123" y="15"/>
                      <a:pt x="123" y="15"/>
                    </a:cubicBezTo>
                    <a:cubicBezTo>
                      <a:pt x="123" y="16"/>
                      <a:pt x="123" y="16"/>
                      <a:pt x="123" y="16"/>
                    </a:cubicBezTo>
                    <a:cubicBezTo>
                      <a:pt x="79" y="131"/>
                      <a:pt x="79" y="131"/>
                      <a:pt x="79" y="131"/>
                    </a:cubicBezTo>
                    <a:cubicBezTo>
                      <a:pt x="79" y="132"/>
                      <a:pt x="78" y="132"/>
                      <a:pt x="77" y="132"/>
                    </a:cubicBezTo>
                    <a:cubicBezTo>
                      <a:pt x="76" y="132"/>
                      <a:pt x="75" y="132"/>
                      <a:pt x="75" y="131"/>
                    </a:cubicBezTo>
                    <a:cubicBezTo>
                      <a:pt x="21" y="16"/>
                      <a:pt x="21" y="16"/>
                      <a:pt x="21" y="16"/>
                    </a:cubicBezTo>
                    <a:cubicBezTo>
                      <a:pt x="21" y="125"/>
                      <a:pt x="21" y="125"/>
                      <a:pt x="21" y="125"/>
                    </a:cubicBezTo>
                    <a:cubicBezTo>
                      <a:pt x="36" y="125"/>
                      <a:pt x="36" y="125"/>
                      <a:pt x="36" y="125"/>
                    </a:cubicBezTo>
                    <a:cubicBezTo>
                      <a:pt x="38" y="125"/>
                      <a:pt x="39" y="126"/>
                      <a:pt x="39" y="127"/>
                    </a:cubicBezTo>
                    <a:cubicBezTo>
                      <a:pt x="39" y="129"/>
                      <a:pt x="38" y="130"/>
                      <a:pt x="36" y="130"/>
                    </a:cubicBezTo>
                    <a:cubicBezTo>
                      <a:pt x="2" y="130"/>
                      <a:pt x="2" y="130"/>
                      <a:pt x="2" y="130"/>
                    </a:cubicBezTo>
                    <a:cubicBezTo>
                      <a:pt x="0" y="130"/>
                      <a:pt x="0" y="129"/>
                      <a:pt x="0" y="127"/>
                    </a:cubicBezTo>
                    <a:cubicBezTo>
                      <a:pt x="0" y="126"/>
                      <a:pt x="0" y="125"/>
                      <a:pt x="2" y="125"/>
                    </a:cubicBezTo>
                    <a:cubicBezTo>
                      <a:pt x="15" y="125"/>
                      <a:pt x="15" y="125"/>
                      <a:pt x="15" y="125"/>
                    </a:cubicBezTo>
                    <a:cubicBezTo>
                      <a:pt x="15" y="6"/>
                      <a:pt x="15" y="6"/>
                      <a:pt x="15" y="6"/>
                    </a:cubicBezTo>
                    <a:cubicBezTo>
                      <a:pt x="5" y="6"/>
                      <a:pt x="5" y="6"/>
                      <a:pt x="5" y="6"/>
                    </a:cubicBezTo>
                    <a:cubicBezTo>
                      <a:pt x="3" y="6"/>
                      <a:pt x="2" y="5"/>
                      <a:pt x="2" y="3"/>
                    </a:cubicBezTo>
                    <a:cubicBezTo>
                      <a:pt x="2" y="2"/>
                      <a:pt x="3" y="0"/>
                      <a:pt x="5" y="0"/>
                    </a:cubicBezTo>
                    <a:cubicBezTo>
                      <a:pt x="43" y="0"/>
                      <a:pt x="43" y="0"/>
                      <a:pt x="43" y="0"/>
                    </a:cubicBezTo>
                    <a:cubicBezTo>
                      <a:pt x="45" y="0"/>
                      <a:pt x="46" y="1"/>
                      <a:pt x="46" y="3"/>
                    </a:cubicBezTo>
                    <a:cubicBezTo>
                      <a:pt x="88" y="92"/>
                      <a:pt x="88" y="92"/>
                      <a:pt x="88" y="92"/>
                    </a:cubicBezTo>
                    <a:cubicBezTo>
                      <a:pt x="122" y="3"/>
                      <a:pt x="122" y="3"/>
                      <a:pt x="122" y="3"/>
                    </a:cubicBezTo>
                    <a:cubicBezTo>
                      <a:pt x="123" y="1"/>
                      <a:pt x="124" y="0"/>
                      <a:pt x="125" y="0"/>
                    </a:cubicBezTo>
                    <a:cubicBezTo>
                      <a:pt x="160" y="0"/>
                      <a:pt x="160" y="0"/>
                      <a:pt x="160" y="0"/>
                    </a:cubicBezTo>
                    <a:cubicBezTo>
                      <a:pt x="162" y="0"/>
                      <a:pt x="163" y="2"/>
                      <a:pt x="163" y="3"/>
                    </a:cubicBezTo>
                    <a:cubicBezTo>
                      <a:pt x="163" y="5"/>
                      <a:pt x="162" y="6"/>
                      <a:pt x="160" y="6"/>
                    </a:cubicBezTo>
                    <a:cubicBezTo>
                      <a:pt x="152" y="6"/>
                      <a:pt x="152" y="6"/>
                      <a:pt x="152" y="6"/>
                    </a:cubicBezTo>
                    <a:cubicBezTo>
                      <a:pt x="152" y="125"/>
                      <a:pt x="152" y="125"/>
                      <a:pt x="152" y="125"/>
                    </a:cubicBezTo>
                    <a:cubicBezTo>
                      <a:pt x="162" y="125"/>
                      <a:pt x="162" y="125"/>
                      <a:pt x="162" y="125"/>
                    </a:cubicBezTo>
                    <a:cubicBezTo>
                      <a:pt x="164" y="125"/>
                      <a:pt x="165" y="126"/>
                      <a:pt x="165" y="1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5"/>
              <p:cNvSpPr>
                <a:spLocks/>
              </p:cNvSpPr>
              <p:nvPr/>
            </p:nvSpPr>
            <p:spPr bwMode="auto">
              <a:xfrm>
                <a:off x="8123" y="424"/>
                <a:ext cx="301" cy="314"/>
              </a:xfrm>
              <a:custGeom>
                <a:avLst/>
                <a:gdLst>
                  <a:gd name="T0" fmla="*/ 127 w 127"/>
                  <a:gd name="T1" fmla="*/ 3 h 132"/>
                  <a:gd name="T2" fmla="*/ 124 w 127"/>
                  <a:gd name="T3" fmla="*/ 6 h 132"/>
                  <a:gd name="T4" fmla="*/ 119 w 127"/>
                  <a:gd name="T5" fmla="*/ 6 h 132"/>
                  <a:gd name="T6" fmla="*/ 119 w 127"/>
                  <a:gd name="T7" fmla="*/ 79 h 132"/>
                  <a:gd name="T8" fmla="*/ 65 w 127"/>
                  <a:gd name="T9" fmla="*/ 132 h 132"/>
                  <a:gd name="T10" fmla="*/ 12 w 127"/>
                  <a:gd name="T11" fmla="*/ 79 h 132"/>
                  <a:gd name="T12" fmla="*/ 12 w 127"/>
                  <a:gd name="T13" fmla="*/ 6 h 132"/>
                  <a:gd name="T14" fmla="*/ 3 w 127"/>
                  <a:gd name="T15" fmla="*/ 6 h 132"/>
                  <a:gd name="T16" fmla="*/ 0 w 127"/>
                  <a:gd name="T17" fmla="*/ 3 h 132"/>
                  <a:gd name="T18" fmla="*/ 3 w 127"/>
                  <a:gd name="T19" fmla="*/ 0 h 132"/>
                  <a:gd name="T20" fmla="*/ 51 w 127"/>
                  <a:gd name="T21" fmla="*/ 0 h 132"/>
                  <a:gd name="T22" fmla="*/ 53 w 127"/>
                  <a:gd name="T23" fmla="*/ 3 h 132"/>
                  <a:gd name="T24" fmla="*/ 51 w 127"/>
                  <a:gd name="T25" fmla="*/ 6 h 132"/>
                  <a:gd name="T26" fmla="*/ 42 w 127"/>
                  <a:gd name="T27" fmla="*/ 6 h 132"/>
                  <a:gd name="T28" fmla="*/ 42 w 127"/>
                  <a:gd name="T29" fmla="*/ 121 h 132"/>
                  <a:gd name="T30" fmla="*/ 65 w 127"/>
                  <a:gd name="T31" fmla="*/ 127 h 132"/>
                  <a:gd name="T32" fmla="*/ 88 w 127"/>
                  <a:gd name="T33" fmla="*/ 121 h 132"/>
                  <a:gd name="T34" fmla="*/ 88 w 127"/>
                  <a:gd name="T35" fmla="*/ 6 h 132"/>
                  <a:gd name="T36" fmla="*/ 78 w 127"/>
                  <a:gd name="T37" fmla="*/ 6 h 132"/>
                  <a:gd name="T38" fmla="*/ 75 w 127"/>
                  <a:gd name="T39" fmla="*/ 3 h 132"/>
                  <a:gd name="T40" fmla="*/ 78 w 127"/>
                  <a:gd name="T41" fmla="*/ 0 h 132"/>
                  <a:gd name="T42" fmla="*/ 124 w 127"/>
                  <a:gd name="T43" fmla="*/ 0 h 132"/>
                  <a:gd name="T44" fmla="*/ 127 w 127"/>
                  <a:gd name="T45" fmla="*/ 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 h="132">
                    <a:moveTo>
                      <a:pt x="127" y="3"/>
                    </a:moveTo>
                    <a:cubicBezTo>
                      <a:pt x="127" y="4"/>
                      <a:pt x="126" y="6"/>
                      <a:pt x="124" y="6"/>
                    </a:cubicBezTo>
                    <a:cubicBezTo>
                      <a:pt x="119" y="6"/>
                      <a:pt x="119" y="6"/>
                      <a:pt x="119" y="6"/>
                    </a:cubicBezTo>
                    <a:cubicBezTo>
                      <a:pt x="119" y="79"/>
                      <a:pt x="119" y="79"/>
                      <a:pt x="119" y="79"/>
                    </a:cubicBezTo>
                    <a:cubicBezTo>
                      <a:pt x="119" y="108"/>
                      <a:pt x="95" y="132"/>
                      <a:pt x="65" y="132"/>
                    </a:cubicBezTo>
                    <a:cubicBezTo>
                      <a:pt x="36" y="132"/>
                      <a:pt x="12" y="108"/>
                      <a:pt x="12" y="79"/>
                    </a:cubicBezTo>
                    <a:cubicBezTo>
                      <a:pt x="12" y="6"/>
                      <a:pt x="12" y="6"/>
                      <a:pt x="12" y="6"/>
                    </a:cubicBezTo>
                    <a:cubicBezTo>
                      <a:pt x="3" y="6"/>
                      <a:pt x="3" y="6"/>
                      <a:pt x="3" y="6"/>
                    </a:cubicBezTo>
                    <a:cubicBezTo>
                      <a:pt x="1" y="6"/>
                      <a:pt x="0" y="5"/>
                      <a:pt x="0" y="3"/>
                    </a:cubicBezTo>
                    <a:cubicBezTo>
                      <a:pt x="0" y="2"/>
                      <a:pt x="1" y="0"/>
                      <a:pt x="3" y="0"/>
                    </a:cubicBezTo>
                    <a:cubicBezTo>
                      <a:pt x="51" y="0"/>
                      <a:pt x="51" y="0"/>
                      <a:pt x="51" y="0"/>
                    </a:cubicBezTo>
                    <a:cubicBezTo>
                      <a:pt x="52" y="0"/>
                      <a:pt x="53" y="2"/>
                      <a:pt x="53" y="3"/>
                    </a:cubicBezTo>
                    <a:cubicBezTo>
                      <a:pt x="53" y="5"/>
                      <a:pt x="52" y="6"/>
                      <a:pt x="51" y="6"/>
                    </a:cubicBezTo>
                    <a:cubicBezTo>
                      <a:pt x="42" y="6"/>
                      <a:pt x="42" y="6"/>
                      <a:pt x="42" y="6"/>
                    </a:cubicBezTo>
                    <a:cubicBezTo>
                      <a:pt x="42" y="121"/>
                      <a:pt x="42" y="121"/>
                      <a:pt x="42" y="121"/>
                    </a:cubicBezTo>
                    <a:cubicBezTo>
                      <a:pt x="49" y="125"/>
                      <a:pt x="57" y="127"/>
                      <a:pt x="65" y="127"/>
                    </a:cubicBezTo>
                    <a:cubicBezTo>
                      <a:pt x="73" y="127"/>
                      <a:pt x="81" y="125"/>
                      <a:pt x="88" y="121"/>
                    </a:cubicBezTo>
                    <a:cubicBezTo>
                      <a:pt x="88" y="6"/>
                      <a:pt x="88" y="6"/>
                      <a:pt x="88" y="6"/>
                    </a:cubicBezTo>
                    <a:cubicBezTo>
                      <a:pt x="78" y="6"/>
                      <a:pt x="78" y="6"/>
                      <a:pt x="78" y="6"/>
                    </a:cubicBezTo>
                    <a:cubicBezTo>
                      <a:pt x="76" y="6"/>
                      <a:pt x="75" y="4"/>
                      <a:pt x="75" y="3"/>
                    </a:cubicBezTo>
                    <a:cubicBezTo>
                      <a:pt x="75" y="1"/>
                      <a:pt x="76" y="0"/>
                      <a:pt x="78" y="0"/>
                    </a:cubicBezTo>
                    <a:cubicBezTo>
                      <a:pt x="124" y="0"/>
                      <a:pt x="124" y="0"/>
                      <a:pt x="124" y="0"/>
                    </a:cubicBezTo>
                    <a:cubicBezTo>
                      <a:pt x="126" y="0"/>
                      <a:pt x="127" y="1"/>
                      <a:pt x="1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6"/>
              <p:cNvSpPr>
                <a:spLocks/>
              </p:cNvSpPr>
              <p:nvPr/>
            </p:nvSpPr>
            <p:spPr bwMode="auto">
              <a:xfrm>
                <a:off x="8445" y="424"/>
                <a:ext cx="289" cy="314"/>
              </a:xfrm>
              <a:custGeom>
                <a:avLst/>
                <a:gdLst>
                  <a:gd name="T0" fmla="*/ 122 w 122"/>
                  <a:gd name="T1" fmla="*/ 3 h 132"/>
                  <a:gd name="T2" fmla="*/ 119 w 122"/>
                  <a:gd name="T3" fmla="*/ 6 h 132"/>
                  <a:gd name="T4" fmla="*/ 107 w 122"/>
                  <a:gd name="T5" fmla="*/ 6 h 132"/>
                  <a:gd name="T6" fmla="*/ 107 w 122"/>
                  <a:gd name="T7" fmla="*/ 127 h 132"/>
                  <a:gd name="T8" fmla="*/ 104 w 122"/>
                  <a:gd name="T9" fmla="*/ 132 h 132"/>
                  <a:gd name="T10" fmla="*/ 99 w 122"/>
                  <a:gd name="T11" fmla="*/ 129 h 132"/>
                  <a:gd name="T12" fmla="*/ 20 w 122"/>
                  <a:gd name="T13" fmla="*/ 15 h 132"/>
                  <a:gd name="T14" fmla="*/ 20 w 122"/>
                  <a:gd name="T15" fmla="*/ 125 h 132"/>
                  <a:gd name="T16" fmla="*/ 37 w 122"/>
                  <a:gd name="T17" fmla="*/ 125 h 132"/>
                  <a:gd name="T18" fmla="*/ 40 w 122"/>
                  <a:gd name="T19" fmla="*/ 127 h 132"/>
                  <a:gd name="T20" fmla="*/ 37 w 122"/>
                  <a:gd name="T21" fmla="*/ 130 h 132"/>
                  <a:gd name="T22" fmla="*/ 3 w 122"/>
                  <a:gd name="T23" fmla="*/ 130 h 132"/>
                  <a:gd name="T24" fmla="*/ 0 w 122"/>
                  <a:gd name="T25" fmla="*/ 127 h 132"/>
                  <a:gd name="T26" fmla="*/ 3 w 122"/>
                  <a:gd name="T27" fmla="*/ 125 h 132"/>
                  <a:gd name="T28" fmla="*/ 15 w 122"/>
                  <a:gd name="T29" fmla="*/ 125 h 132"/>
                  <a:gd name="T30" fmla="*/ 15 w 122"/>
                  <a:gd name="T31" fmla="*/ 6 h 132"/>
                  <a:gd name="T32" fmla="*/ 4 w 122"/>
                  <a:gd name="T33" fmla="*/ 6 h 132"/>
                  <a:gd name="T34" fmla="*/ 2 w 122"/>
                  <a:gd name="T35" fmla="*/ 3 h 132"/>
                  <a:gd name="T36" fmla="*/ 4 w 122"/>
                  <a:gd name="T37" fmla="*/ 0 h 132"/>
                  <a:gd name="T38" fmla="*/ 44 w 122"/>
                  <a:gd name="T39" fmla="*/ 0 h 132"/>
                  <a:gd name="T40" fmla="*/ 46 w 122"/>
                  <a:gd name="T41" fmla="*/ 1 h 132"/>
                  <a:gd name="T42" fmla="*/ 101 w 122"/>
                  <a:gd name="T43" fmla="*/ 82 h 132"/>
                  <a:gd name="T44" fmla="*/ 101 w 122"/>
                  <a:gd name="T45" fmla="*/ 6 h 132"/>
                  <a:gd name="T46" fmla="*/ 89 w 122"/>
                  <a:gd name="T47" fmla="*/ 6 h 132"/>
                  <a:gd name="T48" fmla="*/ 86 w 122"/>
                  <a:gd name="T49" fmla="*/ 3 h 132"/>
                  <a:gd name="T50" fmla="*/ 89 w 122"/>
                  <a:gd name="T51" fmla="*/ 0 h 132"/>
                  <a:gd name="T52" fmla="*/ 119 w 122"/>
                  <a:gd name="T53" fmla="*/ 0 h 132"/>
                  <a:gd name="T54" fmla="*/ 122 w 122"/>
                  <a:gd name="T55" fmla="*/ 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2" h="132">
                    <a:moveTo>
                      <a:pt x="122" y="3"/>
                    </a:moveTo>
                    <a:cubicBezTo>
                      <a:pt x="122" y="5"/>
                      <a:pt x="121" y="6"/>
                      <a:pt x="119" y="6"/>
                    </a:cubicBezTo>
                    <a:cubicBezTo>
                      <a:pt x="107" y="6"/>
                      <a:pt x="107" y="6"/>
                      <a:pt x="107" y="6"/>
                    </a:cubicBezTo>
                    <a:cubicBezTo>
                      <a:pt x="107" y="127"/>
                      <a:pt x="107" y="127"/>
                      <a:pt x="107" y="127"/>
                    </a:cubicBezTo>
                    <a:cubicBezTo>
                      <a:pt x="107" y="130"/>
                      <a:pt x="106" y="132"/>
                      <a:pt x="104" y="132"/>
                    </a:cubicBezTo>
                    <a:cubicBezTo>
                      <a:pt x="103" y="132"/>
                      <a:pt x="101" y="131"/>
                      <a:pt x="99" y="129"/>
                    </a:cubicBezTo>
                    <a:cubicBezTo>
                      <a:pt x="20" y="15"/>
                      <a:pt x="20" y="15"/>
                      <a:pt x="20" y="15"/>
                    </a:cubicBezTo>
                    <a:cubicBezTo>
                      <a:pt x="20" y="125"/>
                      <a:pt x="20" y="125"/>
                      <a:pt x="20" y="125"/>
                    </a:cubicBezTo>
                    <a:cubicBezTo>
                      <a:pt x="37" y="125"/>
                      <a:pt x="37" y="125"/>
                      <a:pt x="37" y="125"/>
                    </a:cubicBezTo>
                    <a:cubicBezTo>
                      <a:pt x="38" y="125"/>
                      <a:pt x="40" y="126"/>
                      <a:pt x="40" y="127"/>
                    </a:cubicBezTo>
                    <a:cubicBezTo>
                      <a:pt x="40" y="129"/>
                      <a:pt x="38" y="130"/>
                      <a:pt x="37" y="130"/>
                    </a:cubicBezTo>
                    <a:cubicBezTo>
                      <a:pt x="3" y="130"/>
                      <a:pt x="3" y="130"/>
                      <a:pt x="3" y="130"/>
                    </a:cubicBezTo>
                    <a:cubicBezTo>
                      <a:pt x="2" y="130"/>
                      <a:pt x="0" y="129"/>
                      <a:pt x="0" y="127"/>
                    </a:cubicBezTo>
                    <a:cubicBezTo>
                      <a:pt x="0" y="126"/>
                      <a:pt x="2" y="125"/>
                      <a:pt x="3" y="125"/>
                    </a:cubicBezTo>
                    <a:cubicBezTo>
                      <a:pt x="15" y="125"/>
                      <a:pt x="15" y="125"/>
                      <a:pt x="15" y="125"/>
                    </a:cubicBezTo>
                    <a:cubicBezTo>
                      <a:pt x="15" y="6"/>
                      <a:pt x="15" y="6"/>
                      <a:pt x="15" y="6"/>
                    </a:cubicBezTo>
                    <a:cubicBezTo>
                      <a:pt x="4" y="6"/>
                      <a:pt x="4" y="6"/>
                      <a:pt x="4" y="6"/>
                    </a:cubicBezTo>
                    <a:cubicBezTo>
                      <a:pt x="3" y="6"/>
                      <a:pt x="2" y="5"/>
                      <a:pt x="2" y="3"/>
                    </a:cubicBezTo>
                    <a:cubicBezTo>
                      <a:pt x="2" y="1"/>
                      <a:pt x="3" y="0"/>
                      <a:pt x="4" y="0"/>
                    </a:cubicBezTo>
                    <a:cubicBezTo>
                      <a:pt x="44" y="0"/>
                      <a:pt x="44" y="0"/>
                      <a:pt x="44" y="0"/>
                    </a:cubicBezTo>
                    <a:cubicBezTo>
                      <a:pt x="45" y="0"/>
                      <a:pt x="45" y="1"/>
                      <a:pt x="46" y="1"/>
                    </a:cubicBezTo>
                    <a:cubicBezTo>
                      <a:pt x="101" y="82"/>
                      <a:pt x="101" y="82"/>
                      <a:pt x="101" y="82"/>
                    </a:cubicBezTo>
                    <a:cubicBezTo>
                      <a:pt x="101" y="6"/>
                      <a:pt x="101" y="6"/>
                      <a:pt x="101" y="6"/>
                    </a:cubicBezTo>
                    <a:cubicBezTo>
                      <a:pt x="89" y="6"/>
                      <a:pt x="89" y="6"/>
                      <a:pt x="89" y="6"/>
                    </a:cubicBezTo>
                    <a:cubicBezTo>
                      <a:pt x="88" y="6"/>
                      <a:pt x="86" y="5"/>
                      <a:pt x="86" y="3"/>
                    </a:cubicBezTo>
                    <a:cubicBezTo>
                      <a:pt x="86" y="2"/>
                      <a:pt x="88" y="0"/>
                      <a:pt x="89" y="0"/>
                    </a:cubicBezTo>
                    <a:cubicBezTo>
                      <a:pt x="119" y="0"/>
                      <a:pt x="119" y="0"/>
                      <a:pt x="119" y="0"/>
                    </a:cubicBezTo>
                    <a:cubicBezTo>
                      <a:pt x="121" y="0"/>
                      <a:pt x="122" y="2"/>
                      <a:pt x="12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noEditPoints="1"/>
              </p:cNvSpPr>
              <p:nvPr/>
            </p:nvSpPr>
            <p:spPr bwMode="auto">
              <a:xfrm>
                <a:off x="8770" y="424"/>
                <a:ext cx="286" cy="309"/>
              </a:xfrm>
              <a:custGeom>
                <a:avLst/>
                <a:gdLst>
                  <a:gd name="T0" fmla="*/ 121 w 121"/>
                  <a:gd name="T1" fmla="*/ 65 h 130"/>
                  <a:gd name="T2" fmla="*/ 56 w 121"/>
                  <a:gd name="T3" fmla="*/ 130 h 130"/>
                  <a:gd name="T4" fmla="*/ 3 w 121"/>
                  <a:gd name="T5" fmla="*/ 130 h 130"/>
                  <a:gd name="T6" fmla="*/ 0 w 121"/>
                  <a:gd name="T7" fmla="*/ 127 h 130"/>
                  <a:gd name="T8" fmla="*/ 3 w 121"/>
                  <a:gd name="T9" fmla="*/ 125 h 130"/>
                  <a:gd name="T10" fmla="*/ 13 w 121"/>
                  <a:gd name="T11" fmla="*/ 125 h 130"/>
                  <a:gd name="T12" fmla="*/ 13 w 121"/>
                  <a:gd name="T13" fmla="*/ 6 h 130"/>
                  <a:gd name="T14" fmla="*/ 4 w 121"/>
                  <a:gd name="T15" fmla="*/ 6 h 130"/>
                  <a:gd name="T16" fmla="*/ 1 w 121"/>
                  <a:gd name="T17" fmla="*/ 3 h 130"/>
                  <a:gd name="T18" fmla="*/ 4 w 121"/>
                  <a:gd name="T19" fmla="*/ 0 h 130"/>
                  <a:gd name="T20" fmla="*/ 56 w 121"/>
                  <a:gd name="T21" fmla="*/ 0 h 130"/>
                  <a:gd name="T22" fmla="*/ 121 w 121"/>
                  <a:gd name="T23" fmla="*/ 65 h 130"/>
                  <a:gd name="T24" fmla="*/ 56 w 121"/>
                  <a:gd name="T25" fmla="*/ 125 h 130"/>
                  <a:gd name="T26" fmla="*/ 89 w 121"/>
                  <a:gd name="T27" fmla="*/ 116 h 130"/>
                  <a:gd name="T28" fmla="*/ 89 w 121"/>
                  <a:gd name="T29" fmla="*/ 14 h 130"/>
                  <a:gd name="T30" fmla="*/ 56 w 121"/>
                  <a:gd name="T31" fmla="*/ 6 h 130"/>
                  <a:gd name="T32" fmla="*/ 42 w 121"/>
                  <a:gd name="T33" fmla="*/ 6 h 130"/>
                  <a:gd name="T34" fmla="*/ 42 w 121"/>
                  <a:gd name="T35" fmla="*/ 125 h 130"/>
                  <a:gd name="T36" fmla="*/ 56 w 121"/>
                  <a:gd name="T37" fmla="*/ 12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1" h="130">
                    <a:moveTo>
                      <a:pt x="121" y="65"/>
                    </a:moveTo>
                    <a:cubicBezTo>
                      <a:pt x="121" y="104"/>
                      <a:pt x="95" y="130"/>
                      <a:pt x="56" y="130"/>
                    </a:cubicBezTo>
                    <a:cubicBezTo>
                      <a:pt x="3" y="130"/>
                      <a:pt x="3" y="130"/>
                      <a:pt x="3" y="130"/>
                    </a:cubicBezTo>
                    <a:cubicBezTo>
                      <a:pt x="1" y="130"/>
                      <a:pt x="0" y="129"/>
                      <a:pt x="0" y="127"/>
                    </a:cubicBezTo>
                    <a:cubicBezTo>
                      <a:pt x="0" y="126"/>
                      <a:pt x="1" y="125"/>
                      <a:pt x="3" y="125"/>
                    </a:cubicBezTo>
                    <a:cubicBezTo>
                      <a:pt x="13" y="125"/>
                      <a:pt x="13" y="125"/>
                      <a:pt x="13" y="125"/>
                    </a:cubicBezTo>
                    <a:cubicBezTo>
                      <a:pt x="13" y="6"/>
                      <a:pt x="13" y="6"/>
                      <a:pt x="13" y="6"/>
                    </a:cubicBezTo>
                    <a:cubicBezTo>
                      <a:pt x="4" y="6"/>
                      <a:pt x="4" y="6"/>
                      <a:pt x="4" y="6"/>
                    </a:cubicBezTo>
                    <a:cubicBezTo>
                      <a:pt x="3" y="6"/>
                      <a:pt x="1" y="5"/>
                      <a:pt x="1" y="3"/>
                    </a:cubicBezTo>
                    <a:cubicBezTo>
                      <a:pt x="1" y="2"/>
                      <a:pt x="3" y="0"/>
                      <a:pt x="4" y="0"/>
                    </a:cubicBezTo>
                    <a:cubicBezTo>
                      <a:pt x="56" y="0"/>
                      <a:pt x="56" y="0"/>
                      <a:pt x="56" y="0"/>
                    </a:cubicBezTo>
                    <a:cubicBezTo>
                      <a:pt x="95" y="0"/>
                      <a:pt x="121" y="26"/>
                      <a:pt x="121" y="65"/>
                    </a:cubicBezTo>
                    <a:close/>
                    <a:moveTo>
                      <a:pt x="56" y="125"/>
                    </a:moveTo>
                    <a:cubicBezTo>
                      <a:pt x="69" y="125"/>
                      <a:pt x="80" y="122"/>
                      <a:pt x="89" y="116"/>
                    </a:cubicBezTo>
                    <a:cubicBezTo>
                      <a:pt x="89" y="14"/>
                      <a:pt x="89" y="14"/>
                      <a:pt x="89" y="14"/>
                    </a:cubicBezTo>
                    <a:cubicBezTo>
                      <a:pt x="80" y="9"/>
                      <a:pt x="69" y="6"/>
                      <a:pt x="56" y="6"/>
                    </a:cubicBezTo>
                    <a:cubicBezTo>
                      <a:pt x="42" y="6"/>
                      <a:pt x="42" y="6"/>
                      <a:pt x="42" y="6"/>
                    </a:cubicBezTo>
                    <a:cubicBezTo>
                      <a:pt x="42" y="125"/>
                      <a:pt x="42" y="125"/>
                      <a:pt x="42" y="125"/>
                    </a:cubicBezTo>
                    <a:lnTo>
                      <a:pt x="56"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8"/>
              <p:cNvSpPr>
                <a:spLocks noEditPoints="1"/>
              </p:cNvSpPr>
              <p:nvPr/>
            </p:nvSpPr>
            <p:spPr bwMode="auto">
              <a:xfrm>
                <a:off x="9083" y="419"/>
                <a:ext cx="317" cy="319"/>
              </a:xfrm>
              <a:custGeom>
                <a:avLst/>
                <a:gdLst>
                  <a:gd name="T0" fmla="*/ 134 w 134"/>
                  <a:gd name="T1" fmla="*/ 67 h 134"/>
                  <a:gd name="T2" fmla="*/ 67 w 134"/>
                  <a:gd name="T3" fmla="*/ 134 h 134"/>
                  <a:gd name="T4" fmla="*/ 0 w 134"/>
                  <a:gd name="T5" fmla="*/ 67 h 134"/>
                  <a:gd name="T6" fmla="*/ 67 w 134"/>
                  <a:gd name="T7" fmla="*/ 0 h 134"/>
                  <a:gd name="T8" fmla="*/ 134 w 134"/>
                  <a:gd name="T9" fmla="*/ 67 h 134"/>
                  <a:gd name="T10" fmla="*/ 67 w 134"/>
                  <a:gd name="T11" fmla="*/ 129 h 134"/>
                  <a:gd name="T12" fmla="*/ 100 w 134"/>
                  <a:gd name="T13" fmla="*/ 121 h 134"/>
                  <a:gd name="T14" fmla="*/ 100 w 134"/>
                  <a:gd name="T15" fmla="*/ 13 h 134"/>
                  <a:gd name="T16" fmla="*/ 67 w 134"/>
                  <a:gd name="T17" fmla="*/ 5 h 134"/>
                  <a:gd name="T18" fmla="*/ 34 w 134"/>
                  <a:gd name="T19" fmla="*/ 13 h 134"/>
                  <a:gd name="T20" fmla="*/ 34 w 134"/>
                  <a:gd name="T21" fmla="*/ 121 h 134"/>
                  <a:gd name="T22" fmla="*/ 67 w 134"/>
                  <a:gd name="T23" fmla="*/ 129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4" h="134">
                    <a:moveTo>
                      <a:pt x="134" y="67"/>
                    </a:moveTo>
                    <a:cubicBezTo>
                      <a:pt x="134" y="107"/>
                      <a:pt x="107" y="134"/>
                      <a:pt x="67" y="134"/>
                    </a:cubicBezTo>
                    <a:cubicBezTo>
                      <a:pt x="27" y="134"/>
                      <a:pt x="0" y="107"/>
                      <a:pt x="0" y="67"/>
                    </a:cubicBezTo>
                    <a:cubicBezTo>
                      <a:pt x="0" y="27"/>
                      <a:pt x="27" y="0"/>
                      <a:pt x="67" y="0"/>
                    </a:cubicBezTo>
                    <a:cubicBezTo>
                      <a:pt x="107" y="0"/>
                      <a:pt x="134" y="27"/>
                      <a:pt x="134" y="67"/>
                    </a:cubicBezTo>
                    <a:close/>
                    <a:moveTo>
                      <a:pt x="67" y="129"/>
                    </a:moveTo>
                    <a:cubicBezTo>
                      <a:pt x="80" y="129"/>
                      <a:pt x="91" y="126"/>
                      <a:pt x="100" y="121"/>
                    </a:cubicBezTo>
                    <a:cubicBezTo>
                      <a:pt x="100" y="13"/>
                      <a:pt x="100" y="13"/>
                      <a:pt x="100" y="13"/>
                    </a:cubicBezTo>
                    <a:cubicBezTo>
                      <a:pt x="91" y="8"/>
                      <a:pt x="80" y="5"/>
                      <a:pt x="67" y="5"/>
                    </a:cubicBezTo>
                    <a:cubicBezTo>
                      <a:pt x="54" y="5"/>
                      <a:pt x="43" y="8"/>
                      <a:pt x="34" y="13"/>
                    </a:cubicBezTo>
                    <a:cubicBezTo>
                      <a:pt x="34" y="121"/>
                      <a:pt x="34" y="121"/>
                      <a:pt x="34" y="121"/>
                    </a:cubicBezTo>
                    <a:cubicBezTo>
                      <a:pt x="43" y="126"/>
                      <a:pt x="54" y="129"/>
                      <a:pt x="67" y="1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9"/>
              <p:cNvSpPr>
                <a:spLocks noEditPoints="1"/>
              </p:cNvSpPr>
              <p:nvPr/>
            </p:nvSpPr>
            <p:spPr bwMode="auto">
              <a:xfrm>
                <a:off x="6787" y="136"/>
                <a:ext cx="661" cy="150"/>
              </a:xfrm>
              <a:custGeom>
                <a:avLst/>
                <a:gdLst>
                  <a:gd name="T0" fmla="*/ 279 w 279"/>
                  <a:gd name="T1" fmla="*/ 63 h 63"/>
                  <a:gd name="T2" fmla="*/ 141 w 279"/>
                  <a:gd name="T3" fmla="*/ 39 h 63"/>
                  <a:gd name="T4" fmla="*/ 0 w 279"/>
                  <a:gd name="T5" fmla="*/ 63 h 63"/>
                  <a:gd name="T6" fmla="*/ 4 w 279"/>
                  <a:gd name="T7" fmla="*/ 58 h 63"/>
                  <a:gd name="T8" fmla="*/ 140 w 279"/>
                  <a:gd name="T9" fmla="*/ 0 h 63"/>
                  <a:gd name="T10" fmla="*/ 275 w 279"/>
                  <a:gd name="T11" fmla="*/ 58 h 63"/>
                  <a:gd name="T12" fmla="*/ 279 w 279"/>
                  <a:gd name="T13" fmla="*/ 63 h 63"/>
                  <a:gd name="T14" fmla="*/ 140 w 279"/>
                  <a:gd name="T15" fmla="*/ 4 h 63"/>
                  <a:gd name="T16" fmla="*/ 12 w 279"/>
                  <a:gd name="T17" fmla="*/ 57 h 63"/>
                  <a:gd name="T18" fmla="*/ 141 w 279"/>
                  <a:gd name="T19" fmla="*/ 35 h 63"/>
                  <a:gd name="T20" fmla="*/ 141 w 279"/>
                  <a:gd name="T21" fmla="*/ 35 h 63"/>
                  <a:gd name="T22" fmla="*/ 267 w 279"/>
                  <a:gd name="T23" fmla="*/ 57 h 63"/>
                  <a:gd name="T24" fmla="*/ 140 w 279"/>
                  <a:gd name="T25"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9" h="63">
                    <a:moveTo>
                      <a:pt x="279" y="63"/>
                    </a:moveTo>
                    <a:cubicBezTo>
                      <a:pt x="141" y="39"/>
                      <a:pt x="141" y="39"/>
                      <a:pt x="141" y="39"/>
                    </a:cubicBezTo>
                    <a:cubicBezTo>
                      <a:pt x="0" y="63"/>
                      <a:pt x="0" y="63"/>
                      <a:pt x="0" y="63"/>
                    </a:cubicBezTo>
                    <a:cubicBezTo>
                      <a:pt x="4" y="58"/>
                      <a:pt x="4" y="58"/>
                      <a:pt x="4" y="58"/>
                    </a:cubicBezTo>
                    <a:cubicBezTo>
                      <a:pt x="40" y="21"/>
                      <a:pt x="88" y="0"/>
                      <a:pt x="140" y="0"/>
                    </a:cubicBezTo>
                    <a:cubicBezTo>
                      <a:pt x="191" y="0"/>
                      <a:pt x="239" y="21"/>
                      <a:pt x="275" y="58"/>
                    </a:cubicBezTo>
                    <a:lnTo>
                      <a:pt x="279" y="63"/>
                    </a:lnTo>
                    <a:close/>
                    <a:moveTo>
                      <a:pt x="140" y="4"/>
                    </a:moveTo>
                    <a:cubicBezTo>
                      <a:pt x="91" y="4"/>
                      <a:pt x="46" y="23"/>
                      <a:pt x="12" y="57"/>
                    </a:cubicBezTo>
                    <a:cubicBezTo>
                      <a:pt x="141" y="35"/>
                      <a:pt x="141" y="35"/>
                      <a:pt x="141" y="35"/>
                    </a:cubicBezTo>
                    <a:cubicBezTo>
                      <a:pt x="141" y="35"/>
                      <a:pt x="141" y="35"/>
                      <a:pt x="141" y="35"/>
                    </a:cubicBezTo>
                    <a:cubicBezTo>
                      <a:pt x="267" y="57"/>
                      <a:pt x="267" y="57"/>
                      <a:pt x="267" y="57"/>
                    </a:cubicBezTo>
                    <a:cubicBezTo>
                      <a:pt x="233" y="23"/>
                      <a:pt x="188" y="4"/>
                      <a:pt x="14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Rectangle 10"/>
              <p:cNvSpPr>
                <a:spLocks noChangeArrowheads="1"/>
              </p:cNvSpPr>
              <p:nvPr/>
            </p:nvSpPr>
            <p:spPr bwMode="auto">
              <a:xfrm>
                <a:off x="7116" y="143"/>
                <a:ext cx="10" cy="8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1"/>
              <p:cNvSpPr>
                <a:spLocks/>
              </p:cNvSpPr>
              <p:nvPr/>
            </p:nvSpPr>
            <p:spPr bwMode="auto">
              <a:xfrm>
                <a:off x="6934" y="176"/>
                <a:ext cx="187" cy="53"/>
              </a:xfrm>
              <a:custGeom>
                <a:avLst/>
                <a:gdLst>
                  <a:gd name="T0" fmla="*/ 187 w 187"/>
                  <a:gd name="T1" fmla="*/ 53 h 53"/>
                  <a:gd name="T2" fmla="*/ 0 w 187"/>
                  <a:gd name="T3" fmla="*/ 10 h 53"/>
                  <a:gd name="T4" fmla="*/ 2 w 187"/>
                  <a:gd name="T5" fmla="*/ 0 h 53"/>
                  <a:gd name="T6" fmla="*/ 187 w 187"/>
                  <a:gd name="T7" fmla="*/ 43 h 53"/>
                  <a:gd name="T8" fmla="*/ 187 w 187"/>
                  <a:gd name="T9" fmla="*/ 53 h 53"/>
                </a:gdLst>
                <a:ahLst/>
                <a:cxnLst>
                  <a:cxn ang="0">
                    <a:pos x="T0" y="T1"/>
                  </a:cxn>
                  <a:cxn ang="0">
                    <a:pos x="T2" y="T3"/>
                  </a:cxn>
                  <a:cxn ang="0">
                    <a:pos x="T4" y="T5"/>
                  </a:cxn>
                  <a:cxn ang="0">
                    <a:pos x="T6" y="T7"/>
                  </a:cxn>
                  <a:cxn ang="0">
                    <a:pos x="T8" y="T9"/>
                  </a:cxn>
                </a:cxnLst>
                <a:rect l="0" t="0" r="r" b="b"/>
                <a:pathLst>
                  <a:path w="187" h="53">
                    <a:moveTo>
                      <a:pt x="187" y="53"/>
                    </a:moveTo>
                    <a:lnTo>
                      <a:pt x="0" y="10"/>
                    </a:lnTo>
                    <a:lnTo>
                      <a:pt x="2" y="0"/>
                    </a:lnTo>
                    <a:lnTo>
                      <a:pt x="187" y="43"/>
                    </a:lnTo>
                    <a:lnTo>
                      <a:pt x="187"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2"/>
              <p:cNvSpPr>
                <a:spLocks/>
              </p:cNvSpPr>
              <p:nvPr/>
            </p:nvSpPr>
            <p:spPr bwMode="auto">
              <a:xfrm>
                <a:off x="7121" y="181"/>
                <a:ext cx="192" cy="48"/>
              </a:xfrm>
              <a:custGeom>
                <a:avLst/>
                <a:gdLst>
                  <a:gd name="T0" fmla="*/ 0 w 192"/>
                  <a:gd name="T1" fmla="*/ 48 h 48"/>
                  <a:gd name="T2" fmla="*/ 0 w 192"/>
                  <a:gd name="T3" fmla="*/ 38 h 48"/>
                  <a:gd name="T4" fmla="*/ 190 w 192"/>
                  <a:gd name="T5" fmla="*/ 0 h 48"/>
                  <a:gd name="T6" fmla="*/ 192 w 192"/>
                  <a:gd name="T7" fmla="*/ 12 h 48"/>
                  <a:gd name="T8" fmla="*/ 0 w 192"/>
                  <a:gd name="T9" fmla="*/ 48 h 48"/>
                </a:gdLst>
                <a:ahLst/>
                <a:cxnLst>
                  <a:cxn ang="0">
                    <a:pos x="T0" y="T1"/>
                  </a:cxn>
                  <a:cxn ang="0">
                    <a:pos x="T2" y="T3"/>
                  </a:cxn>
                  <a:cxn ang="0">
                    <a:pos x="T4" y="T5"/>
                  </a:cxn>
                  <a:cxn ang="0">
                    <a:pos x="T6" y="T7"/>
                  </a:cxn>
                  <a:cxn ang="0">
                    <a:pos x="T8" y="T9"/>
                  </a:cxn>
                </a:cxnLst>
                <a:rect l="0" t="0" r="r" b="b"/>
                <a:pathLst>
                  <a:path w="192" h="48">
                    <a:moveTo>
                      <a:pt x="0" y="48"/>
                    </a:moveTo>
                    <a:lnTo>
                      <a:pt x="0" y="38"/>
                    </a:lnTo>
                    <a:lnTo>
                      <a:pt x="190" y="0"/>
                    </a:lnTo>
                    <a:lnTo>
                      <a:pt x="192" y="12"/>
                    </a:lnTo>
                    <a:lnTo>
                      <a:pt x="0"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3"/>
              <p:cNvSpPr>
                <a:spLocks noEditPoints="1"/>
              </p:cNvSpPr>
              <p:nvPr/>
            </p:nvSpPr>
            <p:spPr bwMode="auto">
              <a:xfrm>
                <a:off x="6787" y="872"/>
                <a:ext cx="661" cy="150"/>
              </a:xfrm>
              <a:custGeom>
                <a:avLst/>
                <a:gdLst>
                  <a:gd name="T0" fmla="*/ 140 w 279"/>
                  <a:gd name="T1" fmla="*/ 63 h 63"/>
                  <a:gd name="T2" fmla="*/ 4 w 279"/>
                  <a:gd name="T3" fmla="*/ 5 h 63"/>
                  <a:gd name="T4" fmla="*/ 0 w 279"/>
                  <a:gd name="T5" fmla="*/ 0 h 63"/>
                  <a:gd name="T6" fmla="*/ 138 w 279"/>
                  <a:gd name="T7" fmla="*/ 24 h 63"/>
                  <a:gd name="T8" fmla="*/ 279 w 279"/>
                  <a:gd name="T9" fmla="*/ 0 h 63"/>
                  <a:gd name="T10" fmla="*/ 275 w 279"/>
                  <a:gd name="T11" fmla="*/ 5 h 63"/>
                  <a:gd name="T12" fmla="*/ 140 w 279"/>
                  <a:gd name="T13" fmla="*/ 63 h 63"/>
                  <a:gd name="T14" fmla="*/ 12 w 279"/>
                  <a:gd name="T15" fmla="*/ 7 h 63"/>
                  <a:gd name="T16" fmla="*/ 140 w 279"/>
                  <a:gd name="T17" fmla="*/ 59 h 63"/>
                  <a:gd name="T18" fmla="*/ 267 w 279"/>
                  <a:gd name="T19" fmla="*/ 7 h 63"/>
                  <a:gd name="T20" fmla="*/ 138 w 279"/>
                  <a:gd name="T21" fmla="*/ 28 h 63"/>
                  <a:gd name="T22" fmla="*/ 138 w 279"/>
                  <a:gd name="T23" fmla="*/ 28 h 63"/>
                  <a:gd name="T24" fmla="*/ 12 w 279"/>
                  <a:gd name="T25" fmla="*/ 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9" h="63">
                    <a:moveTo>
                      <a:pt x="140" y="63"/>
                    </a:moveTo>
                    <a:cubicBezTo>
                      <a:pt x="88" y="63"/>
                      <a:pt x="40" y="42"/>
                      <a:pt x="4" y="5"/>
                    </a:cubicBezTo>
                    <a:cubicBezTo>
                      <a:pt x="0" y="0"/>
                      <a:pt x="0" y="0"/>
                      <a:pt x="0" y="0"/>
                    </a:cubicBezTo>
                    <a:cubicBezTo>
                      <a:pt x="138" y="24"/>
                      <a:pt x="138" y="24"/>
                      <a:pt x="138" y="24"/>
                    </a:cubicBezTo>
                    <a:cubicBezTo>
                      <a:pt x="279" y="0"/>
                      <a:pt x="279" y="0"/>
                      <a:pt x="279" y="0"/>
                    </a:cubicBezTo>
                    <a:cubicBezTo>
                      <a:pt x="275" y="5"/>
                      <a:pt x="275" y="5"/>
                      <a:pt x="275" y="5"/>
                    </a:cubicBezTo>
                    <a:cubicBezTo>
                      <a:pt x="239" y="42"/>
                      <a:pt x="191" y="63"/>
                      <a:pt x="140" y="63"/>
                    </a:cubicBezTo>
                    <a:close/>
                    <a:moveTo>
                      <a:pt x="12" y="7"/>
                    </a:moveTo>
                    <a:cubicBezTo>
                      <a:pt x="46" y="40"/>
                      <a:pt x="91" y="59"/>
                      <a:pt x="140" y="59"/>
                    </a:cubicBezTo>
                    <a:cubicBezTo>
                      <a:pt x="188" y="59"/>
                      <a:pt x="233" y="40"/>
                      <a:pt x="267" y="7"/>
                    </a:cubicBezTo>
                    <a:cubicBezTo>
                      <a:pt x="138" y="28"/>
                      <a:pt x="138" y="28"/>
                      <a:pt x="138" y="28"/>
                    </a:cubicBezTo>
                    <a:cubicBezTo>
                      <a:pt x="138" y="28"/>
                      <a:pt x="138" y="28"/>
                      <a:pt x="138" y="28"/>
                    </a:cubicBezTo>
                    <a:lnTo>
                      <a:pt x="1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Rectangle 14"/>
              <p:cNvSpPr>
                <a:spLocks noChangeArrowheads="1"/>
              </p:cNvSpPr>
              <p:nvPr/>
            </p:nvSpPr>
            <p:spPr bwMode="auto">
              <a:xfrm>
                <a:off x="7109" y="934"/>
                <a:ext cx="10" cy="8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5"/>
              <p:cNvSpPr>
                <a:spLocks/>
              </p:cNvSpPr>
              <p:nvPr/>
            </p:nvSpPr>
            <p:spPr bwMode="auto">
              <a:xfrm>
                <a:off x="7114" y="929"/>
                <a:ext cx="187" cy="52"/>
              </a:xfrm>
              <a:custGeom>
                <a:avLst/>
                <a:gdLst>
                  <a:gd name="T0" fmla="*/ 185 w 187"/>
                  <a:gd name="T1" fmla="*/ 52 h 52"/>
                  <a:gd name="T2" fmla="*/ 0 w 187"/>
                  <a:gd name="T3" fmla="*/ 9 h 52"/>
                  <a:gd name="T4" fmla="*/ 2 w 187"/>
                  <a:gd name="T5" fmla="*/ 0 h 52"/>
                  <a:gd name="T6" fmla="*/ 187 w 187"/>
                  <a:gd name="T7" fmla="*/ 43 h 52"/>
                  <a:gd name="T8" fmla="*/ 185 w 187"/>
                  <a:gd name="T9" fmla="*/ 52 h 52"/>
                </a:gdLst>
                <a:ahLst/>
                <a:cxnLst>
                  <a:cxn ang="0">
                    <a:pos x="T0" y="T1"/>
                  </a:cxn>
                  <a:cxn ang="0">
                    <a:pos x="T2" y="T3"/>
                  </a:cxn>
                  <a:cxn ang="0">
                    <a:pos x="T4" y="T5"/>
                  </a:cxn>
                  <a:cxn ang="0">
                    <a:pos x="T6" y="T7"/>
                  </a:cxn>
                  <a:cxn ang="0">
                    <a:pos x="T8" y="T9"/>
                  </a:cxn>
                </a:cxnLst>
                <a:rect l="0" t="0" r="r" b="b"/>
                <a:pathLst>
                  <a:path w="187" h="52">
                    <a:moveTo>
                      <a:pt x="185" y="52"/>
                    </a:moveTo>
                    <a:lnTo>
                      <a:pt x="0" y="9"/>
                    </a:lnTo>
                    <a:lnTo>
                      <a:pt x="2" y="0"/>
                    </a:lnTo>
                    <a:lnTo>
                      <a:pt x="187" y="43"/>
                    </a:lnTo>
                    <a:lnTo>
                      <a:pt x="185"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6"/>
              <p:cNvSpPr>
                <a:spLocks/>
              </p:cNvSpPr>
              <p:nvPr/>
            </p:nvSpPr>
            <p:spPr bwMode="auto">
              <a:xfrm>
                <a:off x="6922" y="929"/>
                <a:ext cx="194" cy="47"/>
              </a:xfrm>
              <a:custGeom>
                <a:avLst/>
                <a:gdLst>
                  <a:gd name="T0" fmla="*/ 2 w 194"/>
                  <a:gd name="T1" fmla="*/ 47 h 47"/>
                  <a:gd name="T2" fmla="*/ 0 w 194"/>
                  <a:gd name="T3" fmla="*/ 38 h 47"/>
                  <a:gd name="T4" fmla="*/ 192 w 194"/>
                  <a:gd name="T5" fmla="*/ 0 h 47"/>
                  <a:gd name="T6" fmla="*/ 194 w 194"/>
                  <a:gd name="T7" fmla="*/ 9 h 47"/>
                  <a:gd name="T8" fmla="*/ 2 w 194"/>
                  <a:gd name="T9" fmla="*/ 47 h 47"/>
                </a:gdLst>
                <a:ahLst/>
                <a:cxnLst>
                  <a:cxn ang="0">
                    <a:pos x="T0" y="T1"/>
                  </a:cxn>
                  <a:cxn ang="0">
                    <a:pos x="T2" y="T3"/>
                  </a:cxn>
                  <a:cxn ang="0">
                    <a:pos x="T4" y="T5"/>
                  </a:cxn>
                  <a:cxn ang="0">
                    <a:pos x="T6" y="T7"/>
                  </a:cxn>
                  <a:cxn ang="0">
                    <a:pos x="T8" y="T9"/>
                  </a:cxn>
                </a:cxnLst>
                <a:rect l="0" t="0" r="r" b="b"/>
                <a:pathLst>
                  <a:path w="194" h="47">
                    <a:moveTo>
                      <a:pt x="2" y="47"/>
                    </a:moveTo>
                    <a:lnTo>
                      <a:pt x="0" y="38"/>
                    </a:lnTo>
                    <a:lnTo>
                      <a:pt x="192" y="0"/>
                    </a:lnTo>
                    <a:lnTo>
                      <a:pt x="194" y="9"/>
                    </a:lnTo>
                    <a:lnTo>
                      <a:pt x="2"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7"/>
              <p:cNvSpPr>
                <a:spLocks noEditPoints="1"/>
              </p:cNvSpPr>
              <p:nvPr/>
            </p:nvSpPr>
            <p:spPr bwMode="auto">
              <a:xfrm>
                <a:off x="7410" y="248"/>
                <a:ext cx="149" cy="664"/>
              </a:xfrm>
              <a:custGeom>
                <a:avLst/>
                <a:gdLst>
                  <a:gd name="T0" fmla="*/ 0 w 63"/>
                  <a:gd name="T1" fmla="*/ 279 h 279"/>
                  <a:gd name="T2" fmla="*/ 23 w 63"/>
                  <a:gd name="T3" fmla="*/ 140 h 279"/>
                  <a:gd name="T4" fmla="*/ 0 w 63"/>
                  <a:gd name="T5" fmla="*/ 0 h 279"/>
                  <a:gd name="T6" fmla="*/ 4 w 63"/>
                  <a:gd name="T7" fmla="*/ 4 h 279"/>
                  <a:gd name="T8" fmla="*/ 63 w 63"/>
                  <a:gd name="T9" fmla="*/ 139 h 279"/>
                  <a:gd name="T10" fmla="*/ 4 w 63"/>
                  <a:gd name="T11" fmla="*/ 274 h 279"/>
                  <a:gd name="T12" fmla="*/ 0 w 63"/>
                  <a:gd name="T13" fmla="*/ 279 h 279"/>
                  <a:gd name="T14" fmla="*/ 6 w 63"/>
                  <a:gd name="T15" fmla="*/ 11 h 279"/>
                  <a:gd name="T16" fmla="*/ 28 w 63"/>
                  <a:gd name="T17" fmla="*/ 140 h 279"/>
                  <a:gd name="T18" fmla="*/ 28 w 63"/>
                  <a:gd name="T19" fmla="*/ 141 h 279"/>
                  <a:gd name="T20" fmla="*/ 6 w 63"/>
                  <a:gd name="T21" fmla="*/ 267 h 279"/>
                  <a:gd name="T22" fmla="*/ 59 w 63"/>
                  <a:gd name="T23" fmla="*/ 139 h 279"/>
                  <a:gd name="T24" fmla="*/ 6 w 63"/>
                  <a:gd name="T25" fmla="*/ 1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279">
                    <a:moveTo>
                      <a:pt x="0" y="279"/>
                    </a:moveTo>
                    <a:cubicBezTo>
                      <a:pt x="23" y="140"/>
                      <a:pt x="23" y="140"/>
                      <a:pt x="23" y="140"/>
                    </a:cubicBezTo>
                    <a:cubicBezTo>
                      <a:pt x="0" y="0"/>
                      <a:pt x="0" y="0"/>
                      <a:pt x="0" y="0"/>
                    </a:cubicBezTo>
                    <a:cubicBezTo>
                      <a:pt x="4" y="4"/>
                      <a:pt x="4" y="4"/>
                      <a:pt x="4" y="4"/>
                    </a:cubicBezTo>
                    <a:cubicBezTo>
                      <a:pt x="42" y="39"/>
                      <a:pt x="63" y="87"/>
                      <a:pt x="63" y="139"/>
                    </a:cubicBezTo>
                    <a:cubicBezTo>
                      <a:pt x="63" y="191"/>
                      <a:pt x="42" y="239"/>
                      <a:pt x="4" y="274"/>
                    </a:cubicBezTo>
                    <a:lnTo>
                      <a:pt x="0" y="279"/>
                    </a:lnTo>
                    <a:close/>
                    <a:moveTo>
                      <a:pt x="6" y="11"/>
                    </a:moveTo>
                    <a:cubicBezTo>
                      <a:pt x="28" y="140"/>
                      <a:pt x="28" y="140"/>
                      <a:pt x="28" y="140"/>
                    </a:cubicBezTo>
                    <a:cubicBezTo>
                      <a:pt x="28" y="141"/>
                      <a:pt x="28" y="141"/>
                      <a:pt x="28" y="141"/>
                    </a:cubicBezTo>
                    <a:cubicBezTo>
                      <a:pt x="6" y="267"/>
                      <a:pt x="6" y="267"/>
                      <a:pt x="6" y="267"/>
                    </a:cubicBezTo>
                    <a:cubicBezTo>
                      <a:pt x="40" y="233"/>
                      <a:pt x="59" y="187"/>
                      <a:pt x="59" y="139"/>
                    </a:cubicBezTo>
                    <a:cubicBezTo>
                      <a:pt x="59" y="91"/>
                      <a:pt x="40" y="46"/>
                      <a:pt x="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Rectangle 18"/>
              <p:cNvSpPr>
                <a:spLocks noChangeArrowheads="1"/>
              </p:cNvSpPr>
              <p:nvPr/>
            </p:nvSpPr>
            <p:spPr bwMode="auto">
              <a:xfrm>
                <a:off x="7472" y="576"/>
                <a:ext cx="80" cy="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9"/>
              <p:cNvSpPr>
                <a:spLocks/>
              </p:cNvSpPr>
              <p:nvPr/>
            </p:nvSpPr>
            <p:spPr bwMode="auto">
              <a:xfrm>
                <a:off x="7467" y="395"/>
                <a:ext cx="52" cy="188"/>
              </a:xfrm>
              <a:custGeom>
                <a:avLst/>
                <a:gdLst>
                  <a:gd name="T0" fmla="*/ 9 w 52"/>
                  <a:gd name="T1" fmla="*/ 188 h 188"/>
                  <a:gd name="T2" fmla="*/ 0 w 52"/>
                  <a:gd name="T3" fmla="*/ 186 h 188"/>
                  <a:gd name="T4" fmla="*/ 43 w 52"/>
                  <a:gd name="T5" fmla="*/ 0 h 188"/>
                  <a:gd name="T6" fmla="*/ 52 w 52"/>
                  <a:gd name="T7" fmla="*/ 3 h 188"/>
                  <a:gd name="T8" fmla="*/ 9 w 52"/>
                  <a:gd name="T9" fmla="*/ 188 h 188"/>
                </a:gdLst>
                <a:ahLst/>
                <a:cxnLst>
                  <a:cxn ang="0">
                    <a:pos x="T0" y="T1"/>
                  </a:cxn>
                  <a:cxn ang="0">
                    <a:pos x="T2" y="T3"/>
                  </a:cxn>
                  <a:cxn ang="0">
                    <a:pos x="T4" y="T5"/>
                  </a:cxn>
                  <a:cxn ang="0">
                    <a:pos x="T6" y="T7"/>
                  </a:cxn>
                  <a:cxn ang="0">
                    <a:pos x="T8" y="T9"/>
                  </a:cxn>
                </a:cxnLst>
                <a:rect l="0" t="0" r="r" b="b"/>
                <a:pathLst>
                  <a:path w="52" h="188">
                    <a:moveTo>
                      <a:pt x="9" y="188"/>
                    </a:moveTo>
                    <a:lnTo>
                      <a:pt x="0" y="186"/>
                    </a:lnTo>
                    <a:lnTo>
                      <a:pt x="43" y="0"/>
                    </a:lnTo>
                    <a:lnTo>
                      <a:pt x="52" y="3"/>
                    </a:lnTo>
                    <a:lnTo>
                      <a:pt x="9"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20"/>
              <p:cNvSpPr>
                <a:spLocks/>
              </p:cNvSpPr>
              <p:nvPr/>
            </p:nvSpPr>
            <p:spPr bwMode="auto">
              <a:xfrm>
                <a:off x="7465" y="581"/>
                <a:ext cx="47" cy="195"/>
              </a:xfrm>
              <a:custGeom>
                <a:avLst/>
                <a:gdLst>
                  <a:gd name="T0" fmla="*/ 37 w 47"/>
                  <a:gd name="T1" fmla="*/ 195 h 195"/>
                  <a:gd name="T2" fmla="*/ 0 w 47"/>
                  <a:gd name="T3" fmla="*/ 2 h 195"/>
                  <a:gd name="T4" fmla="*/ 11 w 47"/>
                  <a:gd name="T5" fmla="*/ 0 h 195"/>
                  <a:gd name="T6" fmla="*/ 47 w 47"/>
                  <a:gd name="T7" fmla="*/ 193 h 195"/>
                  <a:gd name="T8" fmla="*/ 37 w 47"/>
                  <a:gd name="T9" fmla="*/ 195 h 195"/>
                </a:gdLst>
                <a:ahLst/>
                <a:cxnLst>
                  <a:cxn ang="0">
                    <a:pos x="T0" y="T1"/>
                  </a:cxn>
                  <a:cxn ang="0">
                    <a:pos x="T2" y="T3"/>
                  </a:cxn>
                  <a:cxn ang="0">
                    <a:pos x="T4" y="T5"/>
                  </a:cxn>
                  <a:cxn ang="0">
                    <a:pos x="T6" y="T7"/>
                  </a:cxn>
                  <a:cxn ang="0">
                    <a:pos x="T8" y="T9"/>
                  </a:cxn>
                </a:cxnLst>
                <a:rect l="0" t="0" r="r" b="b"/>
                <a:pathLst>
                  <a:path w="47" h="195">
                    <a:moveTo>
                      <a:pt x="37" y="195"/>
                    </a:moveTo>
                    <a:lnTo>
                      <a:pt x="0" y="2"/>
                    </a:lnTo>
                    <a:lnTo>
                      <a:pt x="11" y="0"/>
                    </a:lnTo>
                    <a:lnTo>
                      <a:pt x="47" y="193"/>
                    </a:lnTo>
                    <a:lnTo>
                      <a:pt x="37" y="1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21"/>
              <p:cNvSpPr>
                <a:spLocks noEditPoints="1"/>
              </p:cNvSpPr>
              <p:nvPr/>
            </p:nvSpPr>
            <p:spPr bwMode="auto">
              <a:xfrm>
                <a:off x="6678" y="248"/>
                <a:ext cx="149" cy="664"/>
              </a:xfrm>
              <a:custGeom>
                <a:avLst/>
                <a:gdLst>
                  <a:gd name="T0" fmla="*/ 63 w 63"/>
                  <a:gd name="T1" fmla="*/ 279 h 279"/>
                  <a:gd name="T2" fmla="*/ 58 w 63"/>
                  <a:gd name="T3" fmla="*/ 274 h 279"/>
                  <a:gd name="T4" fmla="*/ 0 w 63"/>
                  <a:gd name="T5" fmla="*/ 139 h 279"/>
                  <a:gd name="T6" fmla="*/ 58 w 63"/>
                  <a:gd name="T7" fmla="*/ 4 h 279"/>
                  <a:gd name="T8" fmla="*/ 63 w 63"/>
                  <a:gd name="T9" fmla="*/ 0 h 279"/>
                  <a:gd name="T10" fmla="*/ 39 w 63"/>
                  <a:gd name="T11" fmla="*/ 138 h 279"/>
                  <a:gd name="T12" fmla="*/ 63 w 63"/>
                  <a:gd name="T13" fmla="*/ 279 h 279"/>
                  <a:gd name="T14" fmla="*/ 56 w 63"/>
                  <a:gd name="T15" fmla="*/ 11 h 279"/>
                  <a:gd name="T16" fmla="*/ 4 w 63"/>
                  <a:gd name="T17" fmla="*/ 139 h 279"/>
                  <a:gd name="T18" fmla="*/ 56 w 63"/>
                  <a:gd name="T19" fmla="*/ 267 h 279"/>
                  <a:gd name="T20" fmla="*/ 35 w 63"/>
                  <a:gd name="T21" fmla="*/ 138 h 279"/>
                  <a:gd name="T22" fmla="*/ 35 w 63"/>
                  <a:gd name="T23" fmla="*/ 137 h 279"/>
                  <a:gd name="T24" fmla="*/ 56 w 63"/>
                  <a:gd name="T25" fmla="*/ 1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279">
                    <a:moveTo>
                      <a:pt x="63" y="279"/>
                    </a:moveTo>
                    <a:cubicBezTo>
                      <a:pt x="58" y="274"/>
                      <a:pt x="58" y="274"/>
                      <a:pt x="58" y="274"/>
                    </a:cubicBezTo>
                    <a:cubicBezTo>
                      <a:pt x="20" y="239"/>
                      <a:pt x="0" y="191"/>
                      <a:pt x="0" y="139"/>
                    </a:cubicBezTo>
                    <a:cubicBezTo>
                      <a:pt x="0" y="87"/>
                      <a:pt x="20" y="39"/>
                      <a:pt x="58" y="4"/>
                    </a:cubicBezTo>
                    <a:cubicBezTo>
                      <a:pt x="63" y="0"/>
                      <a:pt x="63" y="0"/>
                      <a:pt x="63" y="0"/>
                    </a:cubicBezTo>
                    <a:cubicBezTo>
                      <a:pt x="39" y="138"/>
                      <a:pt x="39" y="138"/>
                      <a:pt x="39" y="138"/>
                    </a:cubicBezTo>
                    <a:lnTo>
                      <a:pt x="63" y="279"/>
                    </a:lnTo>
                    <a:close/>
                    <a:moveTo>
                      <a:pt x="56" y="11"/>
                    </a:moveTo>
                    <a:cubicBezTo>
                      <a:pt x="22" y="46"/>
                      <a:pt x="4" y="91"/>
                      <a:pt x="4" y="139"/>
                    </a:cubicBezTo>
                    <a:cubicBezTo>
                      <a:pt x="4" y="187"/>
                      <a:pt x="22" y="233"/>
                      <a:pt x="56" y="267"/>
                    </a:cubicBezTo>
                    <a:cubicBezTo>
                      <a:pt x="35" y="138"/>
                      <a:pt x="35" y="138"/>
                      <a:pt x="35" y="138"/>
                    </a:cubicBezTo>
                    <a:cubicBezTo>
                      <a:pt x="35" y="137"/>
                      <a:pt x="35" y="137"/>
                      <a:pt x="35" y="137"/>
                    </a:cubicBezTo>
                    <a:lnTo>
                      <a:pt x="5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Rectangle 22"/>
              <p:cNvSpPr>
                <a:spLocks noChangeArrowheads="1"/>
              </p:cNvSpPr>
              <p:nvPr/>
            </p:nvSpPr>
            <p:spPr bwMode="auto">
              <a:xfrm>
                <a:off x="6685" y="572"/>
                <a:ext cx="81" cy="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3"/>
              <p:cNvSpPr>
                <a:spLocks/>
              </p:cNvSpPr>
              <p:nvPr/>
            </p:nvSpPr>
            <p:spPr bwMode="auto">
              <a:xfrm>
                <a:off x="6718" y="574"/>
                <a:ext cx="52" cy="190"/>
              </a:xfrm>
              <a:custGeom>
                <a:avLst/>
                <a:gdLst>
                  <a:gd name="T0" fmla="*/ 10 w 52"/>
                  <a:gd name="T1" fmla="*/ 190 h 190"/>
                  <a:gd name="T2" fmla="*/ 0 w 52"/>
                  <a:gd name="T3" fmla="*/ 188 h 190"/>
                  <a:gd name="T4" fmla="*/ 43 w 52"/>
                  <a:gd name="T5" fmla="*/ 0 h 190"/>
                  <a:gd name="T6" fmla="*/ 52 w 52"/>
                  <a:gd name="T7" fmla="*/ 2 h 190"/>
                  <a:gd name="T8" fmla="*/ 10 w 52"/>
                  <a:gd name="T9" fmla="*/ 190 h 190"/>
                </a:gdLst>
                <a:ahLst/>
                <a:cxnLst>
                  <a:cxn ang="0">
                    <a:pos x="T0" y="T1"/>
                  </a:cxn>
                  <a:cxn ang="0">
                    <a:pos x="T2" y="T3"/>
                  </a:cxn>
                  <a:cxn ang="0">
                    <a:pos x="T4" y="T5"/>
                  </a:cxn>
                  <a:cxn ang="0">
                    <a:pos x="T6" y="T7"/>
                  </a:cxn>
                  <a:cxn ang="0">
                    <a:pos x="T8" y="T9"/>
                  </a:cxn>
                </a:cxnLst>
                <a:rect l="0" t="0" r="r" b="b"/>
                <a:pathLst>
                  <a:path w="52" h="190">
                    <a:moveTo>
                      <a:pt x="10" y="190"/>
                    </a:moveTo>
                    <a:lnTo>
                      <a:pt x="0" y="188"/>
                    </a:lnTo>
                    <a:lnTo>
                      <a:pt x="43" y="0"/>
                    </a:lnTo>
                    <a:lnTo>
                      <a:pt x="52" y="2"/>
                    </a:lnTo>
                    <a:lnTo>
                      <a:pt x="10" y="1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4"/>
              <p:cNvSpPr>
                <a:spLocks/>
              </p:cNvSpPr>
              <p:nvPr/>
            </p:nvSpPr>
            <p:spPr bwMode="auto">
              <a:xfrm>
                <a:off x="6723" y="383"/>
                <a:ext cx="47" cy="193"/>
              </a:xfrm>
              <a:custGeom>
                <a:avLst/>
                <a:gdLst>
                  <a:gd name="T0" fmla="*/ 38 w 47"/>
                  <a:gd name="T1" fmla="*/ 193 h 193"/>
                  <a:gd name="T2" fmla="*/ 0 w 47"/>
                  <a:gd name="T3" fmla="*/ 0 h 193"/>
                  <a:gd name="T4" fmla="*/ 10 w 47"/>
                  <a:gd name="T5" fmla="*/ 0 h 193"/>
                  <a:gd name="T6" fmla="*/ 47 w 47"/>
                  <a:gd name="T7" fmla="*/ 191 h 193"/>
                  <a:gd name="T8" fmla="*/ 38 w 47"/>
                  <a:gd name="T9" fmla="*/ 193 h 193"/>
                </a:gdLst>
                <a:ahLst/>
                <a:cxnLst>
                  <a:cxn ang="0">
                    <a:pos x="T0" y="T1"/>
                  </a:cxn>
                  <a:cxn ang="0">
                    <a:pos x="T2" y="T3"/>
                  </a:cxn>
                  <a:cxn ang="0">
                    <a:pos x="T4" y="T5"/>
                  </a:cxn>
                  <a:cxn ang="0">
                    <a:pos x="T6" y="T7"/>
                  </a:cxn>
                  <a:cxn ang="0">
                    <a:pos x="T8" y="T9"/>
                  </a:cxn>
                </a:cxnLst>
                <a:rect l="0" t="0" r="r" b="b"/>
                <a:pathLst>
                  <a:path w="47" h="193">
                    <a:moveTo>
                      <a:pt x="38" y="193"/>
                    </a:moveTo>
                    <a:lnTo>
                      <a:pt x="0" y="0"/>
                    </a:lnTo>
                    <a:lnTo>
                      <a:pt x="10" y="0"/>
                    </a:lnTo>
                    <a:lnTo>
                      <a:pt x="47" y="191"/>
                    </a:lnTo>
                    <a:lnTo>
                      <a:pt x="38" y="1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5"/>
              <p:cNvSpPr>
                <a:spLocks/>
              </p:cNvSpPr>
              <p:nvPr/>
            </p:nvSpPr>
            <p:spPr bwMode="auto">
              <a:xfrm>
                <a:off x="7706" y="138"/>
                <a:ext cx="55" cy="112"/>
              </a:xfrm>
              <a:custGeom>
                <a:avLst/>
                <a:gdLst>
                  <a:gd name="T0" fmla="*/ 0 w 23"/>
                  <a:gd name="T1" fmla="*/ 0 h 47"/>
                  <a:gd name="T2" fmla="*/ 23 w 23"/>
                  <a:gd name="T3" fmla="*/ 0 h 47"/>
                  <a:gd name="T4" fmla="*/ 23 w 23"/>
                  <a:gd name="T5" fmla="*/ 1 h 47"/>
                  <a:gd name="T6" fmla="*/ 23 w 23"/>
                  <a:gd name="T7" fmla="*/ 2 h 47"/>
                  <a:gd name="T8" fmla="*/ 23 w 23"/>
                  <a:gd name="T9" fmla="*/ 3 h 47"/>
                  <a:gd name="T10" fmla="*/ 23 w 23"/>
                  <a:gd name="T11" fmla="*/ 4 h 47"/>
                  <a:gd name="T12" fmla="*/ 5 w 23"/>
                  <a:gd name="T13" fmla="*/ 4 h 47"/>
                  <a:gd name="T14" fmla="*/ 5 w 23"/>
                  <a:gd name="T15" fmla="*/ 20 h 47"/>
                  <a:gd name="T16" fmla="*/ 21 w 23"/>
                  <a:gd name="T17" fmla="*/ 20 h 47"/>
                  <a:gd name="T18" fmla="*/ 21 w 23"/>
                  <a:gd name="T19" fmla="*/ 21 h 47"/>
                  <a:gd name="T20" fmla="*/ 21 w 23"/>
                  <a:gd name="T21" fmla="*/ 22 h 47"/>
                  <a:gd name="T22" fmla="*/ 21 w 23"/>
                  <a:gd name="T23" fmla="*/ 23 h 47"/>
                  <a:gd name="T24" fmla="*/ 21 w 23"/>
                  <a:gd name="T25" fmla="*/ 24 h 47"/>
                  <a:gd name="T26" fmla="*/ 5 w 23"/>
                  <a:gd name="T27" fmla="*/ 24 h 47"/>
                  <a:gd name="T28" fmla="*/ 5 w 23"/>
                  <a:gd name="T29" fmla="*/ 47 h 47"/>
                  <a:gd name="T30" fmla="*/ 4 w 23"/>
                  <a:gd name="T31" fmla="*/ 47 h 47"/>
                  <a:gd name="T32" fmla="*/ 2 w 23"/>
                  <a:gd name="T33" fmla="*/ 47 h 47"/>
                  <a:gd name="T34" fmla="*/ 1 w 23"/>
                  <a:gd name="T35" fmla="*/ 47 h 47"/>
                  <a:gd name="T36" fmla="*/ 0 w 23"/>
                  <a:gd name="T37" fmla="*/ 47 h 47"/>
                  <a:gd name="T38" fmla="*/ 0 w 23"/>
                  <a:gd name="T3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 h="47">
                    <a:moveTo>
                      <a:pt x="0" y="0"/>
                    </a:moveTo>
                    <a:cubicBezTo>
                      <a:pt x="23" y="0"/>
                      <a:pt x="23" y="0"/>
                      <a:pt x="23" y="0"/>
                    </a:cubicBezTo>
                    <a:cubicBezTo>
                      <a:pt x="23" y="0"/>
                      <a:pt x="23" y="1"/>
                      <a:pt x="23" y="1"/>
                    </a:cubicBezTo>
                    <a:cubicBezTo>
                      <a:pt x="23" y="1"/>
                      <a:pt x="23" y="2"/>
                      <a:pt x="23" y="2"/>
                    </a:cubicBezTo>
                    <a:cubicBezTo>
                      <a:pt x="23" y="2"/>
                      <a:pt x="23" y="3"/>
                      <a:pt x="23" y="3"/>
                    </a:cubicBezTo>
                    <a:cubicBezTo>
                      <a:pt x="23" y="4"/>
                      <a:pt x="23" y="4"/>
                      <a:pt x="23" y="4"/>
                    </a:cubicBezTo>
                    <a:cubicBezTo>
                      <a:pt x="5" y="4"/>
                      <a:pt x="5" y="4"/>
                      <a:pt x="5" y="4"/>
                    </a:cubicBezTo>
                    <a:cubicBezTo>
                      <a:pt x="5" y="20"/>
                      <a:pt x="5" y="20"/>
                      <a:pt x="5" y="20"/>
                    </a:cubicBezTo>
                    <a:cubicBezTo>
                      <a:pt x="21" y="20"/>
                      <a:pt x="21" y="20"/>
                      <a:pt x="21" y="20"/>
                    </a:cubicBezTo>
                    <a:cubicBezTo>
                      <a:pt x="21" y="20"/>
                      <a:pt x="21" y="20"/>
                      <a:pt x="21" y="21"/>
                    </a:cubicBezTo>
                    <a:cubicBezTo>
                      <a:pt x="21" y="21"/>
                      <a:pt x="21" y="22"/>
                      <a:pt x="21" y="22"/>
                    </a:cubicBezTo>
                    <a:cubicBezTo>
                      <a:pt x="21" y="22"/>
                      <a:pt x="21" y="23"/>
                      <a:pt x="21" y="23"/>
                    </a:cubicBezTo>
                    <a:cubicBezTo>
                      <a:pt x="21" y="23"/>
                      <a:pt x="21" y="24"/>
                      <a:pt x="21" y="24"/>
                    </a:cubicBezTo>
                    <a:cubicBezTo>
                      <a:pt x="5" y="24"/>
                      <a:pt x="5" y="24"/>
                      <a:pt x="5" y="24"/>
                    </a:cubicBezTo>
                    <a:cubicBezTo>
                      <a:pt x="5" y="47"/>
                      <a:pt x="5" y="47"/>
                      <a:pt x="5" y="47"/>
                    </a:cubicBezTo>
                    <a:cubicBezTo>
                      <a:pt x="4" y="47"/>
                      <a:pt x="4" y="47"/>
                      <a:pt x="4" y="47"/>
                    </a:cubicBezTo>
                    <a:cubicBezTo>
                      <a:pt x="3" y="47"/>
                      <a:pt x="3" y="47"/>
                      <a:pt x="2" y="47"/>
                    </a:cubicBezTo>
                    <a:cubicBezTo>
                      <a:pt x="2" y="47"/>
                      <a:pt x="2" y="47"/>
                      <a:pt x="1" y="47"/>
                    </a:cubicBezTo>
                    <a:cubicBezTo>
                      <a:pt x="1"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6"/>
              <p:cNvSpPr>
                <a:spLocks noEditPoints="1"/>
              </p:cNvSpPr>
              <p:nvPr/>
            </p:nvSpPr>
            <p:spPr bwMode="auto">
              <a:xfrm>
                <a:off x="7789" y="138"/>
                <a:ext cx="85" cy="112"/>
              </a:xfrm>
              <a:custGeom>
                <a:avLst/>
                <a:gdLst>
                  <a:gd name="T0" fmla="*/ 15 w 36"/>
                  <a:gd name="T1" fmla="*/ 0 h 47"/>
                  <a:gd name="T2" fmla="*/ 16 w 36"/>
                  <a:gd name="T3" fmla="*/ 0 h 47"/>
                  <a:gd name="T4" fmla="*/ 18 w 36"/>
                  <a:gd name="T5" fmla="*/ 0 h 47"/>
                  <a:gd name="T6" fmla="*/ 19 w 36"/>
                  <a:gd name="T7" fmla="*/ 0 h 47"/>
                  <a:gd name="T8" fmla="*/ 20 w 36"/>
                  <a:gd name="T9" fmla="*/ 0 h 47"/>
                  <a:gd name="T10" fmla="*/ 36 w 36"/>
                  <a:gd name="T11" fmla="*/ 47 h 47"/>
                  <a:gd name="T12" fmla="*/ 35 w 36"/>
                  <a:gd name="T13" fmla="*/ 47 h 47"/>
                  <a:gd name="T14" fmla="*/ 33 w 36"/>
                  <a:gd name="T15" fmla="*/ 47 h 47"/>
                  <a:gd name="T16" fmla="*/ 32 w 36"/>
                  <a:gd name="T17" fmla="*/ 47 h 47"/>
                  <a:gd name="T18" fmla="*/ 31 w 36"/>
                  <a:gd name="T19" fmla="*/ 47 h 47"/>
                  <a:gd name="T20" fmla="*/ 27 w 36"/>
                  <a:gd name="T21" fmla="*/ 35 h 47"/>
                  <a:gd name="T22" fmla="*/ 8 w 36"/>
                  <a:gd name="T23" fmla="*/ 35 h 47"/>
                  <a:gd name="T24" fmla="*/ 4 w 36"/>
                  <a:gd name="T25" fmla="*/ 47 h 47"/>
                  <a:gd name="T26" fmla="*/ 3 w 36"/>
                  <a:gd name="T27" fmla="*/ 47 h 47"/>
                  <a:gd name="T28" fmla="*/ 2 w 36"/>
                  <a:gd name="T29" fmla="*/ 47 h 47"/>
                  <a:gd name="T30" fmla="*/ 1 w 36"/>
                  <a:gd name="T31" fmla="*/ 47 h 47"/>
                  <a:gd name="T32" fmla="*/ 0 w 36"/>
                  <a:gd name="T33" fmla="*/ 47 h 47"/>
                  <a:gd name="T34" fmla="*/ 15 w 36"/>
                  <a:gd name="T35" fmla="*/ 0 h 47"/>
                  <a:gd name="T36" fmla="*/ 26 w 36"/>
                  <a:gd name="T37" fmla="*/ 31 h 47"/>
                  <a:gd name="T38" fmla="*/ 18 w 36"/>
                  <a:gd name="T39" fmla="*/ 5 h 47"/>
                  <a:gd name="T40" fmla="*/ 9 w 36"/>
                  <a:gd name="T41" fmla="*/ 31 h 47"/>
                  <a:gd name="T42" fmla="*/ 26 w 36"/>
                  <a:gd name="T43" fmla="*/ 3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47">
                    <a:moveTo>
                      <a:pt x="15" y="0"/>
                    </a:moveTo>
                    <a:cubicBezTo>
                      <a:pt x="15" y="0"/>
                      <a:pt x="16" y="0"/>
                      <a:pt x="16" y="0"/>
                    </a:cubicBezTo>
                    <a:cubicBezTo>
                      <a:pt x="17" y="0"/>
                      <a:pt x="17" y="0"/>
                      <a:pt x="18" y="0"/>
                    </a:cubicBezTo>
                    <a:cubicBezTo>
                      <a:pt x="18" y="0"/>
                      <a:pt x="19" y="0"/>
                      <a:pt x="19" y="0"/>
                    </a:cubicBezTo>
                    <a:cubicBezTo>
                      <a:pt x="20" y="0"/>
                      <a:pt x="20" y="0"/>
                      <a:pt x="20" y="0"/>
                    </a:cubicBezTo>
                    <a:cubicBezTo>
                      <a:pt x="36" y="47"/>
                      <a:pt x="36" y="47"/>
                      <a:pt x="36" y="47"/>
                    </a:cubicBezTo>
                    <a:cubicBezTo>
                      <a:pt x="36" y="47"/>
                      <a:pt x="35" y="47"/>
                      <a:pt x="35" y="47"/>
                    </a:cubicBezTo>
                    <a:cubicBezTo>
                      <a:pt x="34" y="47"/>
                      <a:pt x="34" y="47"/>
                      <a:pt x="33" y="47"/>
                    </a:cubicBezTo>
                    <a:cubicBezTo>
                      <a:pt x="33" y="47"/>
                      <a:pt x="33" y="47"/>
                      <a:pt x="32" y="47"/>
                    </a:cubicBezTo>
                    <a:cubicBezTo>
                      <a:pt x="32" y="47"/>
                      <a:pt x="31" y="47"/>
                      <a:pt x="31" y="47"/>
                    </a:cubicBezTo>
                    <a:cubicBezTo>
                      <a:pt x="27" y="35"/>
                      <a:pt x="27" y="35"/>
                      <a:pt x="27" y="35"/>
                    </a:cubicBezTo>
                    <a:cubicBezTo>
                      <a:pt x="8" y="35"/>
                      <a:pt x="8" y="35"/>
                      <a:pt x="8" y="35"/>
                    </a:cubicBezTo>
                    <a:cubicBezTo>
                      <a:pt x="4" y="47"/>
                      <a:pt x="4" y="47"/>
                      <a:pt x="4" y="47"/>
                    </a:cubicBezTo>
                    <a:cubicBezTo>
                      <a:pt x="4" y="47"/>
                      <a:pt x="4" y="47"/>
                      <a:pt x="3" y="47"/>
                    </a:cubicBezTo>
                    <a:cubicBezTo>
                      <a:pt x="3" y="47"/>
                      <a:pt x="2" y="47"/>
                      <a:pt x="2" y="47"/>
                    </a:cubicBezTo>
                    <a:cubicBezTo>
                      <a:pt x="2" y="47"/>
                      <a:pt x="1" y="47"/>
                      <a:pt x="1" y="47"/>
                    </a:cubicBezTo>
                    <a:cubicBezTo>
                      <a:pt x="0" y="47"/>
                      <a:pt x="0" y="47"/>
                      <a:pt x="0" y="47"/>
                    </a:cubicBezTo>
                    <a:lnTo>
                      <a:pt x="15" y="0"/>
                    </a:lnTo>
                    <a:close/>
                    <a:moveTo>
                      <a:pt x="26" y="31"/>
                    </a:moveTo>
                    <a:cubicBezTo>
                      <a:pt x="18" y="5"/>
                      <a:pt x="18" y="5"/>
                      <a:pt x="18" y="5"/>
                    </a:cubicBezTo>
                    <a:cubicBezTo>
                      <a:pt x="9" y="31"/>
                      <a:pt x="9" y="31"/>
                      <a:pt x="9" y="31"/>
                    </a:cubicBezTo>
                    <a:lnTo>
                      <a:pt x="26"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7"/>
              <p:cNvSpPr>
                <a:spLocks/>
              </p:cNvSpPr>
              <p:nvPr/>
            </p:nvSpPr>
            <p:spPr bwMode="auto">
              <a:xfrm>
                <a:off x="7910" y="136"/>
                <a:ext cx="66" cy="114"/>
              </a:xfrm>
              <a:custGeom>
                <a:avLst/>
                <a:gdLst>
                  <a:gd name="T0" fmla="*/ 1 w 28"/>
                  <a:gd name="T1" fmla="*/ 42 h 48"/>
                  <a:gd name="T2" fmla="*/ 3 w 28"/>
                  <a:gd name="T3" fmla="*/ 43 h 48"/>
                  <a:gd name="T4" fmla="*/ 5 w 28"/>
                  <a:gd name="T5" fmla="*/ 44 h 48"/>
                  <a:gd name="T6" fmla="*/ 8 w 28"/>
                  <a:gd name="T7" fmla="*/ 44 h 48"/>
                  <a:gd name="T8" fmla="*/ 12 w 28"/>
                  <a:gd name="T9" fmla="*/ 44 h 48"/>
                  <a:gd name="T10" fmla="*/ 17 w 28"/>
                  <a:gd name="T11" fmla="*/ 43 h 48"/>
                  <a:gd name="T12" fmla="*/ 21 w 28"/>
                  <a:gd name="T13" fmla="*/ 41 h 48"/>
                  <a:gd name="T14" fmla="*/ 23 w 28"/>
                  <a:gd name="T15" fmla="*/ 39 h 48"/>
                  <a:gd name="T16" fmla="*/ 23 w 28"/>
                  <a:gd name="T17" fmla="*/ 35 h 48"/>
                  <a:gd name="T18" fmla="*/ 23 w 28"/>
                  <a:gd name="T19" fmla="*/ 31 h 48"/>
                  <a:gd name="T20" fmla="*/ 21 w 28"/>
                  <a:gd name="T21" fmla="*/ 29 h 48"/>
                  <a:gd name="T22" fmla="*/ 18 w 28"/>
                  <a:gd name="T23" fmla="*/ 27 h 48"/>
                  <a:gd name="T24" fmla="*/ 13 w 28"/>
                  <a:gd name="T25" fmla="*/ 24 h 48"/>
                  <a:gd name="T26" fmla="*/ 8 w 28"/>
                  <a:gd name="T27" fmla="*/ 23 h 48"/>
                  <a:gd name="T28" fmla="*/ 5 w 28"/>
                  <a:gd name="T29" fmla="*/ 20 h 48"/>
                  <a:gd name="T30" fmla="*/ 2 w 28"/>
                  <a:gd name="T31" fmla="*/ 17 h 48"/>
                  <a:gd name="T32" fmla="*/ 1 w 28"/>
                  <a:gd name="T33" fmla="*/ 12 h 48"/>
                  <a:gd name="T34" fmla="*/ 5 w 28"/>
                  <a:gd name="T35" fmla="*/ 4 h 48"/>
                  <a:gd name="T36" fmla="*/ 16 w 28"/>
                  <a:gd name="T37" fmla="*/ 0 h 48"/>
                  <a:gd name="T38" fmla="*/ 19 w 28"/>
                  <a:gd name="T39" fmla="*/ 0 h 48"/>
                  <a:gd name="T40" fmla="*/ 22 w 28"/>
                  <a:gd name="T41" fmla="*/ 1 h 48"/>
                  <a:gd name="T42" fmla="*/ 24 w 28"/>
                  <a:gd name="T43" fmla="*/ 1 h 48"/>
                  <a:gd name="T44" fmla="*/ 26 w 28"/>
                  <a:gd name="T45" fmla="*/ 2 h 48"/>
                  <a:gd name="T46" fmla="*/ 26 w 28"/>
                  <a:gd name="T47" fmla="*/ 4 h 48"/>
                  <a:gd name="T48" fmla="*/ 25 w 28"/>
                  <a:gd name="T49" fmla="*/ 6 h 48"/>
                  <a:gd name="T50" fmla="*/ 21 w 28"/>
                  <a:gd name="T51" fmla="*/ 5 h 48"/>
                  <a:gd name="T52" fmla="*/ 16 w 28"/>
                  <a:gd name="T53" fmla="*/ 4 h 48"/>
                  <a:gd name="T54" fmla="*/ 8 w 28"/>
                  <a:gd name="T55" fmla="*/ 6 h 48"/>
                  <a:gd name="T56" fmla="*/ 6 w 28"/>
                  <a:gd name="T57" fmla="*/ 12 h 48"/>
                  <a:gd name="T58" fmla="*/ 7 w 28"/>
                  <a:gd name="T59" fmla="*/ 15 h 48"/>
                  <a:gd name="T60" fmla="*/ 9 w 28"/>
                  <a:gd name="T61" fmla="*/ 17 h 48"/>
                  <a:gd name="T62" fmla="*/ 12 w 28"/>
                  <a:gd name="T63" fmla="*/ 19 h 48"/>
                  <a:gd name="T64" fmla="*/ 16 w 28"/>
                  <a:gd name="T65" fmla="*/ 21 h 48"/>
                  <a:gd name="T66" fmla="*/ 21 w 28"/>
                  <a:gd name="T67" fmla="*/ 23 h 48"/>
                  <a:gd name="T68" fmla="*/ 25 w 28"/>
                  <a:gd name="T69" fmla="*/ 26 h 48"/>
                  <a:gd name="T70" fmla="*/ 27 w 28"/>
                  <a:gd name="T71" fmla="*/ 29 h 48"/>
                  <a:gd name="T72" fmla="*/ 28 w 28"/>
                  <a:gd name="T73" fmla="*/ 34 h 48"/>
                  <a:gd name="T74" fmla="*/ 27 w 28"/>
                  <a:gd name="T75" fmla="*/ 40 h 48"/>
                  <a:gd name="T76" fmla="*/ 24 w 28"/>
                  <a:gd name="T77" fmla="*/ 45 h 48"/>
                  <a:gd name="T78" fmla="*/ 18 w 28"/>
                  <a:gd name="T79" fmla="*/ 47 h 48"/>
                  <a:gd name="T80" fmla="*/ 11 w 28"/>
                  <a:gd name="T81" fmla="*/ 48 h 48"/>
                  <a:gd name="T82" fmla="*/ 5 w 28"/>
                  <a:gd name="T83" fmla="*/ 48 h 48"/>
                  <a:gd name="T84" fmla="*/ 0 w 28"/>
                  <a:gd name="T85" fmla="*/ 47 h 48"/>
                  <a:gd name="T86" fmla="*/ 1 w 28"/>
                  <a:gd name="T87" fmla="*/ 44 h 48"/>
                  <a:gd name="T88" fmla="*/ 1 w 28"/>
                  <a:gd name="T89"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48">
                    <a:moveTo>
                      <a:pt x="1" y="42"/>
                    </a:moveTo>
                    <a:cubicBezTo>
                      <a:pt x="2" y="43"/>
                      <a:pt x="3" y="43"/>
                      <a:pt x="3" y="43"/>
                    </a:cubicBezTo>
                    <a:cubicBezTo>
                      <a:pt x="4" y="43"/>
                      <a:pt x="5" y="43"/>
                      <a:pt x="5" y="44"/>
                    </a:cubicBezTo>
                    <a:cubicBezTo>
                      <a:pt x="6" y="44"/>
                      <a:pt x="7" y="44"/>
                      <a:pt x="8" y="44"/>
                    </a:cubicBezTo>
                    <a:cubicBezTo>
                      <a:pt x="9" y="44"/>
                      <a:pt x="10" y="44"/>
                      <a:pt x="12" y="44"/>
                    </a:cubicBezTo>
                    <a:cubicBezTo>
                      <a:pt x="14" y="44"/>
                      <a:pt x="15" y="44"/>
                      <a:pt x="17" y="43"/>
                    </a:cubicBezTo>
                    <a:cubicBezTo>
                      <a:pt x="18" y="43"/>
                      <a:pt x="20" y="42"/>
                      <a:pt x="21" y="41"/>
                    </a:cubicBezTo>
                    <a:cubicBezTo>
                      <a:pt x="22" y="41"/>
                      <a:pt x="22" y="40"/>
                      <a:pt x="23" y="39"/>
                    </a:cubicBezTo>
                    <a:cubicBezTo>
                      <a:pt x="23" y="37"/>
                      <a:pt x="23" y="36"/>
                      <a:pt x="23" y="35"/>
                    </a:cubicBezTo>
                    <a:cubicBezTo>
                      <a:pt x="23" y="33"/>
                      <a:pt x="23" y="32"/>
                      <a:pt x="23" y="31"/>
                    </a:cubicBezTo>
                    <a:cubicBezTo>
                      <a:pt x="23" y="31"/>
                      <a:pt x="22" y="30"/>
                      <a:pt x="21" y="29"/>
                    </a:cubicBezTo>
                    <a:cubicBezTo>
                      <a:pt x="20" y="28"/>
                      <a:pt x="19" y="27"/>
                      <a:pt x="18" y="27"/>
                    </a:cubicBezTo>
                    <a:cubicBezTo>
                      <a:pt x="17" y="26"/>
                      <a:pt x="15" y="25"/>
                      <a:pt x="13" y="24"/>
                    </a:cubicBezTo>
                    <a:cubicBezTo>
                      <a:pt x="11" y="24"/>
                      <a:pt x="10" y="23"/>
                      <a:pt x="8" y="23"/>
                    </a:cubicBezTo>
                    <a:cubicBezTo>
                      <a:pt x="7" y="22"/>
                      <a:pt x="6" y="21"/>
                      <a:pt x="5" y="20"/>
                    </a:cubicBezTo>
                    <a:cubicBezTo>
                      <a:pt x="4" y="19"/>
                      <a:pt x="3" y="18"/>
                      <a:pt x="2" y="17"/>
                    </a:cubicBezTo>
                    <a:cubicBezTo>
                      <a:pt x="2" y="16"/>
                      <a:pt x="1" y="14"/>
                      <a:pt x="1" y="12"/>
                    </a:cubicBezTo>
                    <a:cubicBezTo>
                      <a:pt x="1" y="9"/>
                      <a:pt x="3" y="6"/>
                      <a:pt x="5" y="4"/>
                    </a:cubicBezTo>
                    <a:cubicBezTo>
                      <a:pt x="8" y="1"/>
                      <a:pt x="11" y="0"/>
                      <a:pt x="16" y="0"/>
                    </a:cubicBezTo>
                    <a:cubicBezTo>
                      <a:pt x="17" y="0"/>
                      <a:pt x="18" y="0"/>
                      <a:pt x="19" y="0"/>
                    </a:cubicBezTo>
                    <a:cubicBezTo>
                      <a:pt x="20" y="1"/>
                      <a:pt x="21" y="1"/>
                      <a:pt x="22" y="1"/>
                    </a:cubicBezTo>
                    <a:cubicBezTo>
                      <a:pt x="23" y="1"/>
                      <a:pt x="23" y="1"/>
                      <a:pt x="24" y="1"/>
                    </a:cubicBezTo>
                    <a:cubicBezTo>
                      <a:pt x="25" y="1"/>
                      <a:pt x="25" y="2"/>
                      <a:pt x="26" y="2"/>
                    </a:cubicBezTo>
                    <a:cubicBezTo>
                      <a:pt x="26" y="2"/>
                      <a:pt x="26" y="3"/>
                      <a:pt x="26" y="4"/>
                    </a:cubicBezTo>
                    <a:cubicBezTo>
                      <a:pt x="25" y="4"/>
                      <a:pt x="25" y="5"/>
                      <a:pt x="25" y="6"/>
                    </a:cubicBezTo>
                    <a:cubicBezTo>
                      <a:pt x="24" y="5"/>
                      <a:pt x="23" y="5"/>
                      <a:pt x="21" y="5"/>
                    </a:cubicBezTo>
                    <a:cubicBezTo>
                      <a:pt x="19" y="4"/>
                      <a:pt x="18" y="4"/>
                      <a:pt x="16" y="4"/>
                    </a:cubicBezTo>
                    <a:cubicBezTo>
                      <a:pt x="13" y="4"/>
                      <a:pt x="10" y="5"/>
                      <a:pt x="8" y="6"/>
                    </a:cubicBezTo>
                    <a:cubicBezTo>
                      <a:pt x="7" y="8"/>
                      <a:pt x="6" y="10"/>
                      <a:pt x="6" y="12"/>
                    </a:cubicBezTo>
                    <a:cubicBezTo>
                      <a:pt x="6" y="13"/>
                      <a:pt x="6" y="14"/>
                      <a:pt x="7" y="15"/>
                    </a:cubicBezTo>
                    <a:cubicBezTo>
                      <a:pt x="7" y="16"/>
                      <a:pt x="8" y="17"/>
                      <a:pt x="9" y="17"/>
                    </a:cubicBezTo>
                    <a:cubicBezTo>
                      <a:pt x="10" y="18"/>
                      <a:pt x="11" y="18"/>
                      <a:pt x="12" y="19"/>
                    </a:cubicBezTo>
                    <a:cubicBezTo>
                      <a:pt x="13" y="20"/>
                      <a:pt x="14" y="20"/>
                      <a:pt x="16" y="21"/>
                    </a:cubicBezTo>
                    <a:cubicBezTo>
                      <a:pt x="17" y="21"/>
                      <a:pt x="19" y="22"/>
                      <a:pt x="21" y="23"/>
                    </a:cubicBezTo>
                    <a:cubicBezTo>
                      <a:pt x="22" y="24"/>
                      <a:pt x="24" y="25"/>
                      <a:pt x="25" y="26"/>
                    </a:cubicBezTo>
                    <a:cubicBezTo>
                      <a:pt x="26" y="27"/>
                      <a:pt x="27" y="28"/>
                      <a:pt x="27" y="29"/>
                    </a:cubicBezTo>
                    <a:cubicBezTo>
                      <a:pt x="28" y="31"/>
                      <a:pt x="28" y="32"/>
                      <a:pt x="28" y="34"/>
                    </a:cubicBezTo>
                    <a:cubicBezTo>
                      <a:pt x="28" y="37"/>
                      <a:pt x="28" y="39"/>
                      <a:pt x="27" y="40"/>
                    </a:cubicBezTo>
                    <a:cubicBezTo>
                      <a:pt x="26" y="42"/>
                      <a:pt x="25" y="44"/>
                      <a:pt x="24" y="45"/>
                    </a:cubicBezTo>
                    <a:cubicBezTo>
                      <a:pt x="22" y="46"/>
                      <a:pt x="20" y="47"/>
                      <a:pt x="18" y="47"/>
                    </a:cubicBezTo>
                    <a:cubicBezTo>
                      <a:pt x="16" y="48"/>
                      <a:pt x="14" y="48"/>
                      <a:pt x="11" y="48"/>
                    </a:cubicBezTo>
                    <a:cubicBezTo>
                      <a:pt x="9" y="48"/>
                      <a:pt x="7" y="48"/>
                      <a:pt x="5" y="48"/>
                    </a:cubicBezTo>
                    <a:cubicBezTo>
                      <a:pt x="3" y="47"/>
                      <a:pt x="2" y="47"/>
                      <a:pt x="0" y="47"/>
                    </a:cubicBezTo>
                    <a:cubicBezTo>
                      <a:pt x="0" y="46"/>
                      <a:pt x="0" y="45"/>
                      <a:pt x="1" y="44"/>
                    </a:cubicBezTo>
                    <a:cubicBezTo>
                      <a:pt x="1" y="44"/>
                      <a:pt x="1" y="43"/>
                      <a:pt x="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8"/>
              <p:cNvSpPr>
                <a:spLocks/>
              </p:cNvSpPr>
              <p:nvPr/>
            </p:nvSpPr>
            <p:spPr bwMode="auto">
              <a:xfrm>
                <a:off x="8024" y="138"/>
                <a:ext cx="75" cy="112"/>
              </a:xfrm>
              <a:custGeom>
                <a:avLst/>
                <a:gdLst>
                  <a:gd name="T0" fmla="*/ 0 w 32"/>
                  <a:gd name="T1" fmla="*/ 0 h 47"/>
                  <a:gd name="T2" fmla="*/ 2 w 32"/>
                  <a:gd name="T3" fmla="*/ 0 h 47"/>
                  <a:gd name="T4" fmla="*/ 3 w 32"/>
                  <a:gd name="T5" fmla="*/ 0 h 47"/>
                  <a:gd name="T6" fmla="*/ 4 w 32"/>
                  <a:gd name="T7" fmla="*/ 0 h 47"/>
                  <a:gd name="T8" fmla="*/ 5 w 32"/>
                  <a:gd name="T9" fmla="*/ 0 h 47"/>
                  <a:gd name="T10" fmla="*/ 5 w 32"/>
                  <a:gd name="T11" fmla="*/ 20 h 47"/>
                  <a:gd name="T12" fmla="*/ 28 w 32"/>
                  <a:gd name="T13" fmla="*/ 20 h 47"/>
                  <a:gd name="T14" fmla="*/ 28 w 32"/>
                  <a:gd name="T15" fmla="*/ 0 h 47"/>
                  <a:gd name="T16" fmla="*/ 29 w 32"/>
                  <a:gd name="T17" fmla="*/ 0 h 47"/>
                  <a:gd name="T18" fmla="*/ 30 w 32"/>
                  <a:gd name="T19" fmla="*/ 0 h 47"/>
                  <a:gd name="T20" fmla="*/ 31 w 32"/>
                  <a:gd name="T21" fmla="*/ 0 h 47"/>
                  <a:gd name="T22" fmla="*/ 32 w 32"/>
                  <a:gd name="T23" fmla="*/ 0 h 47"/>
                  <a:gd name="T24" fmla="*/ 32 w 32"/>
                  <a:gd name="T25" fmla="*/ 47 h 47"/>
                  <a:gd name="T26" fmla="*/ 31 w 32"/>
                  <a:gd name="T27" fmla="*/ 47 h 47"/>
                  <a:gd name="T28" fmla="*/ 30 w 32"/>
                  <a:gd name="T29" fmla="*/ 47 h 47"/>
                  <a:gd name="T30" fmla="*/ 29 w 32"/>
                  <a:gd name="T31" fmla="*/ 47 h 47"/>
                  <a:gd name="T32" fmla="*/ 28 w 32"/>
                  <a:gd name="T33" fmla="*/ 47 h 47"/>
                  <a:gd name="T34" fmla="*/ 28 w 32"/>
                  <a:gd name="T35" fmla="*/ 24 h 47"/>
                  <a:gd name="T36" fmla="*/ 5 w 32"/>
                  <a:gd name="T37" fmla="*/ 24 h 47"/>
                  <a:gd name="T38" fmla="*/ 5 w 32"/>
                  <a:gd name="T39" fmla="*/ 47 h 47"/>
                  <a:gd name="T40" fmla="*/ 4 w 32"/>
                  <a:gd name="T41" fmla="*/ 47 h 47"/>
                  <a:gd name="T42" fmla="*/ 3 w 32"/>
                  <a:gd name="T43" fmla="*/ 47 h 47"/>
                  <a:gd name="T44" fmla="*/ 1 w 32"/>
                  <a:gd name="T45" fmla="*/ 47 h 47"/>
                  <a:gd name="T46" fmla="*/ 0 w 32"/>
                  <a:gd name="T47" fmla="*/ 47 h 47"/>
                  <a:gd name="T48" fmla="*/ 0 w 32"/>
                  <a:gd name="T4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47">
                    <a:moveTo>
                      <a:pt x="0" y="0"/>
                    </a:moveTo>
                    <a:cubicBezTo>
                      <a:pt x="1" y="0"/>
                      <a:pt x="1" y="0"/>
                      <a:pt x="2" y="0"/>
                    </a:cubicBezTo>
                    <a:cubicBezTo>
                      <a:pt x="2" y="0"/>
                      <a:pt x="2" y="0"/>
                      <a:pt x="3" y="0"/>
                    </a:cubicBezTo>
                    <a:cubicBezTo>
                      <a:pt x="3" y="0"/>
                      <a:pt x="4" y="0"/>
                      <a:pt x="4" y="0"/>
                    </a:cubicBezTo>
                    <a:cubicBezTo>
                      <a:pt x="4" y="0"/>
                      <a:pt x="5" y="0"/>
                      <a:pt x="5" y="0"/>
                    </a:cubicBezTo>
                    <a:cubicBezTo>
                      <a:pt x="5" y="20"/>
                      <a:pt x="5" y="20"/>
                      <a:pt x="5" y="20"/>
                    </a:cubicBezTo>
                    <a:cubicBezTo>
                      <a:pt x="28" y="20"/>
                      <a:pt x="28" y="20"/>
                      <a:pt x="28" y="20"/>
                    </a:cubicBezTo>
                    <a:cubicBezTo>
                      <a:pt x="28" y="0"/>
                      <a:pt x="28" y="0"/>
                      <a:pt x="28" y="0"/>
                    </a:cubicBezTo>
                    <a:cubicBezTo>
                      <a:pt x="28" y="0"/>
                      <a:pt x="28" y="0"/>
                      <a:pt x="29" y="0"/>
                    </a:cubicBezTo>
                    <a:cubicBezTo>
                      <a:pt x="29" y="0"/>
                      <a:pt x="30" y="0"/>
                      <a:pt x="30" y="0"/>
                    </a:cubicBezTo>
                    <a:cubicBezTo>
                      <a:pt x="30" y="0"/>
                      <a:pt x="31" y="0"/>
                      <a:pt x="31" y="0"/>
                    </a:cubicBezTo>
                    <a:cubicBezTo>
                      <a:pt x="32" y="0"/>
                      <a:pt x="32" y="0"/>
                      <a:pt x="32" y="0"/>
                    </a:cubicBezTo>
                    <a:cubicBezTo>
                      <a:pt x="32" y="47"/>
                      <a:pt x="32" y="47"/>
                      <a:pt x="32" y="47"/>
                    </a:cubicBezTo>
                    <a:cubicBezTo>
                      <a:pt x="32" y="47"/>
                      <a:pt x="32" y="47"/>
                      <a:pt x="31" y="47"/>
                    </a:cubicBezTo>
                    <a:cubicBezTo>
                      <a:pt x="31" y="47"/>
                      <a:pt x="30" y="47"/>
                      <a:pt x="30" y="47"/>
                    </a:cubicBezTo>
                    <a:cubicBezTo>
                      <a:pt x="30" y="47"/>
                      <a:pt x="29" y="47"/>
                      <a:pt x="29" y="47"/>
                    </a:cubicBezTo>
                    <a:cubicBezTo>
                      <a:pt x="28" y="47"/>
                      <a:pt x="28" y="47"/>
                      <a:pt x="28" y="47"/>
                    </a:cubicBezTo>
                    <a:cubicBezTo>
                      <a:pt x="28" y="24"/>
                      <a:pt x="28" y="24"/>
                      <a:pt x="28" y="24"/>
                    </a:cubicBezTo>
                    <a:cubicBezTo>
                      <a:pt x="5" y="24"/>
                      <a:pt x="5" y="24"/>
                      <a:pt x="5" y="24"/>
                    </a:cubicBezTo>
                    <a:cubicBezTo>
                      <a:pt x="5" y="47"/>
                      <a:pt x="5" y="47"/>
                      <a:pt x="5" y="47"/>
                    </a:cubicBezTo>
                    <a:cubicBezTo>
                      <a:pt x="5" y="47"/>
                      <a:pt x="4" y="47"/>
                      <a:pt x="4" y="47"/>
                    </a:cubicBezTo>
                    <a:cubicBezTo>
                      <a:pt x="4" y="47"/>
                      <a:pt x="3" y="47"/>
                      <a:pt x="3" y="47"/>
                    </a:cubicBezTo>
                    <a:cubicBezTo>
                      <a:pt x="2" y="47"/>
                      <a:pt x="2" y="47"/>
                      <a:pt x="1" y="47"/>
                    </a:cubicBezTo>
                    <a:cubicBezTo>
                      <a:pt x="1" y="47"/>
                      <a:pt x="1"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29"/>
              <p:cNvSpPr>
                <a:spLocks/>
              </p:cNvSpPr>
              <p:nvPr/>
            </p:nvSpPr>
            <p:spPr bwMode="auto">
              <a:xfrm>
                <a:off x="8156" y="138"/>
                <a:ext cx="10" cy="112"/>
              </a:xfrm>
              <a:custGeom>
                <a:avLst/>
                <a:gdLst>
                  <a:gd name="T0" fmla="*/ 0 w 4"/>
                  <a:gd name="T1" fmla="*/ 0 h 47"/>
                  <a:gd name="T2" fmla="*/ 1 w 4"/>
                  <a:gd name="T3" fmla="*/ 0 h 47"/>
                  <a:gd name="T4" fmla="*/ 2 w 4"/>
                  <a:gd name="T5" fmla="*/ 0 h 47"/>
                  <a:gd name="T6" fmla="*/ 3 w 4"/>
                  <a:gd name="T7" fmla="*/ 0 h 47"/>
                  <a:gd name="T8" fmla="*/ 4 w 4"/>
                  <a:gd name="T9" fmla="*/ 0 h 47"/>
                  <a:gd name="T10" fmla="*/ 4 w 4"/>
                  <a:gd name="T11" fmla="*/ 47 h 47"/>
                  <a:gd name="T12" fmla="*/ 3 w 4"/>
                  <a:gd name="T13" fmla="*/ 47 h 47"/>
                  <a:gd name="T14" fmla="*/ 2 w 4"/>
                  <a:gd name="T15" fmla="*/ 47 h 47"/>
                  <a:gd name="T16" fmla="*/ 1 w 4"/>
                  <a:gd name="T17" fmla="*/ 47 h 47"/>
                  <a:gd name="T18" fmla="*/ 0 w 4"/>
                  <a:gd name="T19" fmla="*/ 47 h 47"/>
                  <a:gd name="T20" fmla="*/ 0 w 4"/>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7">
                    <a:moveTo>
                      <a:pt x="0" y="0"/>
                    </a:moveTo>
                    <a:cubicBezTo>
                      <a:pt x="0" y="0"/>
                      <a:pt x="0" y="0"/>
                      <a:pt x="1" y="0"/>
                    </a:cubicBezTo>
                    <a:cubicBezTo>
                      <a:pt x="1" y="0"/>
                      <a:pt x="2" y="0"/>
                      <a:pt x="2" y="0"/>
                    </a:cubicBezTo>
                    <a:cubicBezTo>
                      <a:pt x="2" y="0"/>
                      <a:pt x="3" y="0"/>
                      <a:pt x="3" y="0"/>
                    </a:cubicBezTo>
                    <a:cubicBezTo>
                      <a:pt x="4" y="0"/>
                      <a:pt x="4" y="0"/>
                      <a:pt x="4" y="0"/>
                    </a:cubicBezTo>
                    <a:cubicBezTo>
                      <a:pt x="4" y="47"/>
                      <a:pt x="4" y="47"/>
                      <a:pt x="4" y="47"/>
                    </a:cubicBezTo>
                    <a:cubicBezTo>
                      <a:pt x="4" y="47"/>
                      <a:pt x="4" y="47"/>
                      <a:pt x="3" y="47"/>
                    </a:cubicBezTo>
                    <a:cubicBezTo>
                      <a:pt x="3" y="47"/>
                      <a:pt x="2" y="47"/>
                      <a:pt x="2" y="47"/>
                    </a:cubicBezTo>
                    <a:cubicBezTo>
                      <a:pt x="2" y="47"/>
                      <a:pt x="1" y="47"/>
                      <a:pt x="1"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30"/>
              <p:cNvSpPr>
                <a:spLocks noEditPoints="1"/>
              </p:cNvSpPr>
              <p:nvPr/>
            </p:nvSpPr>
            <p:spPr bwMode="auto">
              <a:xfrm>
                <a:off x="8215" y="136"/>
                <a:ext cx="93" cy="114"/>
              </a:xfrm>
              <a:custGeom>
                <a:avLst/>
                <a:gdLst>
                  <a:gd name="T0" fmla="*/ 19 w 39"/>
                  <a:gd name="T1" fmla="*/ 48 h 48"/>
                  <a:gd name="T2" fmla="*/ 11 w 39"/>
                  <a:gd name="T3" fmla="*/ 47 h 48"/>
                  <a:gd name="T4" fmla="*/ 5 w 39"/>
                  <a:gd name="T5" fmla="*/ 42 h 48"/>
                  <a:gd name="T6" fmla="*/ 1 w 39"/>
                  <a:gd name="T7" fmla="*/ 34 h 48"/>
                  <a:gd name="T8" fmla="*/ 0 w 39"/>
                  <a:gd name="T9" fmla="*/ 24 h 48"/>
                  <a:gd name="T10" fmla="*/ 1 w 39"/>
                  <a:gd name="T11" fmla="*/ 15 h 48"/>
                  <a:gd name="T12" fmla="*/ 5 w 39"/>
                  <a:gd name="T13" fmla="*/ 7 h 48"/>
                  <a:gd name="T14" fmla="*/ 11 w 39"/>
                  <a:gd name="T15" fmla="*/ 2 h 48"/>
                  <a:gd name="T16" fmla="*/ 19 w 39"/>
                  <a:gd name="T17" fmla="*/ 0 h 48"/>
                  <a:gd name="T18" fmla="*/ 28 w 39"/>
                  <a:gd name="T19" fmla="*/ 2 h 48"/>
                  <a:gd name="T20" fmla="*/ 34 w 39"/>
                  <a:gd name="T21" fmla="*/ 7 h 48"/>
                  <a:gd name="T22" fmla="*/ 37 w 39"/>
                  <a:gd name="T23" fmla="*/ 15 h 48"/>
                  <a:gd name="T24" fmla="*/ 39 w 39"/>
                  <a:gd name="T25" fmla="*/ 24 h 48"/>
                  <a:gd name="T26" fmla="*/ 37 w 39"/>
                  <a:gd name="T27" fmla="*/ 34 h 48"/>
                  <a:gd name="T28" fmla="*/ 34 w 39"/>
                  <a:gd name="T29" fmla="*/ 42 h 48"/>
                  <a:gd name="T30" fmla="*/ 28 w 39"/>
                  <a:gd name="T31" fmla="*/ 47 h 48"/>
                  <a:gd name="T32" fmla="*/ 19 w 39"/>
                  <a:gd name="T33" fmla="*/ 48 h 48"/>
                  <a:gd name="T34" fmla="*/ 19 w 39"/>
                  <a:gd name="T35" fmla="*/ 44 h 48"/>
                  <a:gd name="T36" fmla="*/ 26 w 39"/>
                  <a:gd name="T37" fmla="*/ 43 h 48"/>
                  <a:gd name="T38" fmla="*/ 30 w 39"/>
                  <a:gd name="T39" fmla="*/ 39 h 48"/>
                  <a:gd name="T40" fmla="*/ 33 w 39"/>
                  <a:gd name="T41" fmla="*/ 32 h 48"/>
                  <a:gd name="T42" fmla="*/ 34 w 39"/>
                  <a:gd name="T43" fmla="*/ 24 h 48"/>
                  <a:gd name="T44" fmla="*/ 33 w 39"/>
                  <a:gd name="T45" fmla="*/ 16 h 48"/>
                  <a:gd name="T46" fmla="*/ 30 w 39"/>
                  <a:gd name="T47" fmla="*/ 10 h 48"/>
                  <a:gd name="T48" fmla="*/ 26 w 39"/>
                  <a:gd name="T49" fmla="*/ 6 h 48"/>
                  <a:gd name="T50" fmla="*/ 19 w 39"/>
                  <a:gd name="T51" fmla="*/ 4 h 48"/>
                  <a:gd name="T52" fmla="*/ 13 w 39"/>
                  <a:gd name="T53" fmla="*/ 6 h 48"/>
                  <a:gd name="T54" fmla="*/ 8 w 39"/>
                  <a:gd name="T55" fmla="*/ 10 h 48"/>
                  <a:gd name="T56" fmla="*/ 6 w 39"/>
                  <a:gd name="T57" fmla="*/ 16 h 48"/>
                  <a:gd name="T58" fmla="*/ 5 w 39"/>
                  <a:gd name="T59" fmla="*/ 24 h 48"/>
                  <a:gd name="T60" fmla="*/ 6 w 39"/>
                  <a:gd name="T61" fmla="*/ 32 h 48"/>
                  <a:gd name="T62" fmla="*/ 8 w 39"/>
                  <a:gd name="T63" fmla="*/ 39 h 48"/>
                  <a:gd name="T64" fmla="*/ 13 w 39"/>
                  <a:gd name="T65" fmla="*/ 43 h 48"/>
                  <a:gd name="T66" fmla="*/ 19 w 39"/>
                  <a:gd name="T67"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48">
                    <a:moveTo>
                      <a:pt x="19" y="48"/>
                    </a:moveTo>
                    <a:cubicBezTo>
                      <a:pt x="16" y="48"/>
                      <a:pt x="13" y="48"/>
                      <a:pt x="11" y="47"/>
                    </a:cubicBezTo>
                    <a:cubicBezTo>
                      <a:pt x="9" y="45"/>
                      <a:pt x="7" y="44"/>
                      <a:pt x="5" y="42"/>
                    </a:cubicBezTo>
                    <a:cubicBezTo>
                      <a:pt x="3" y="39"/>
                      <a:pt x="2" y="37"/>
                      <a:pt x="1" y="34"/>
                    </a:cubicBezTo>
                    <a:cubicBezTo>
                      <a:pt x="1" y="31"/>
                      <a:pt x="0" y="28"/>
                      <a:pt x="0" y="24"/>
                    </a:cubicBezTo>
                    <a:cubicBezTo>
                      <a:pt x="0" y="21"/>
                      <a:pt x="1" y="18"/>
                      <a:pt x="1" y="15"/>
                    </a:cubicBezTo>
                    <a:cubicBezTo>
                      <a:pt x="2" y="12"/>
                      <a:pt x="3" y="9"/>
                      <a:pt x="5" y="7"/>
                    </a:cubicBezTo>
                    <a:cubicBezTo>
                      <a:pt x="7" y="5"/>
                      <a:pt x="9" y="3"/>
                      <a:pt x="11" y="2"/>
                    </a:cubicBezTo>
                    <a:cubicBezTo>
                      <a:pt x="13" y="1"/>
                      <a:pt x="16" y="0"/>
                      <a:pt x="19" y="0"/>
                    </a:cubicBezTo>
                    <a:cubicBezTo>
                      <a:pt x="23" y="0"/>
                      <a:pt x="25" y="1"/>
                      <a:pt x="28" y="2"/>
                    </a:cubicBezTo>
                    <a:cubicBezTo>
                      <a:pt x="30" y="3"/>
                      <a:pt x="32" y="5"/>
                      <a:pt x="34" y="7"/>
                    </a:cubicBezTo>
                    <a:cubicBezTo>
                      <a:pt x="35" y="9"/>
                      <a:pt x="37" y="12"/>
                      <a:pt x="37" y="15"/>
                    </a:cubicBezTo>
                    <a:cubicBezTo>
                      <a:pt x="38" y="18"/>
                      <a:pt x="39" y="21"/>
                      <a:pt x="39" y="24"/>
                    </a:cubicBezTo>
                    <a:cubicBezTo>
                      <a:pt x="39" y="28"/>
                      <a:pt x="38" y="31"/>
                      <a:pt x="37" y="34"/>
                    </a:cubicBezTo>
                    <a:cubicBezTo>
                      <a:pt x="37" y="37"/>
                      <a:pt x="35" y="39"/>
                      <a:pt x="34" y="42"/>
                    </a:cubicBezTo>
                    <a:cubicBezTo>
                      <a:pt x="32" y="44"/>
                      <a:pt x="30" y="45"/>
                      <a:pt x="28" y="47"/>
                    </a:cubicBezTo>
                    <a:cubicBezTo>
                      <a:pt x="25" y="48"/>
                      <a:pt x="23" y="48"/>
                      <a:pt x="19" y="48"/>
                    </a:cubicBezTo>
                    <a:close/>
                    <a:moveTo>
                      <a:pt x="19" y="44"/>
                    </a:moveTo>
                    <a:cubicBezTo>
                      <a:pt x="22" y="44"/>
                      <a:pt x="24" y="44"/>
                      <a:pt x="26" y="43"/>
                    </a:cubicBezTo>
                    <a:cubicBezTo>
                      <a:pt x="28" y="42"/>
                      <a:pt x="29" y="40"/>
                      <a:pt x="30" y="39"/>
                    </a:cubicBezTo>
                    <a:cubicBezTo>
                      <a:pt x="32" y="37"/>
                      <a:pt x="33" y="35"/>
                      <a:pt x="33" y="32"/>
                    </a:cubicBezTo>
                    <a:cubicBezTo>
                      <a:pt x="34" y="30"/>
                      <a:pt x="34" y="27"/>
                      <a:pt x="34" y="24"/>
                    </a:cubicBezTo>
                    <a:cubicBezTo>
                      <a:pt x="34" y="21"/>
                      <a:pt x="34" y="19"/>
                      <a:pt x="33" y="16"/>
                    </a:cubicBezTo>
                    <a:cubicBezTo>
                      <a:pt x="33" y="14"/>
                      <a:pt x="32" y="12"/>
                      <a:pt x="30" y="10"/>
                    </a:cubicBezTo>
                    <a:cubicBezTo>
                      <a:pt x="29" y="8"/>
                      <a:pt x="28" y="7"/>
                      <a:pt x="26" y="6"/>
                    </a:cubicBezTo>
                    <a:cubicBezTo>
                      <a:pt x="24" y="5"/>
                      <a:pt x="22" y="4"/>
                      <a:pt x="19" y="4"/>
                    </a:cubicBezTo>
                    <a:cubicBezTo>
                      <a:pt x="17" y="4"/>
                      <a:pt x="15" y="5"/>
                      <a:pt x="13" y="6"/>
                    </a:cubicBezTo>
                    <a:cubicBezTo>
                      <a:pt x="11" y="7"/>
                      <a:pt x="10" y="8"/>
                      <a:pt x="8" y="10"/>
                    </a:cubicBezTo>
                    <a:cubicBezTo>
                      <a:pt x="7" y="12"/>
                      <a:pt x="6" y="14"/>
                      <a:pt x="6" y="16"/>
                    </a:cubicBezTo>
                    <a:cubicBezTo>
                      <a:pt x="5" y="19"/>
                      <a:pt x="5" y="21"/>
                      <a:pt x="5" y="24"/>
                    </a:cubicBezTo>
                    <a:cubicBezTo>
                      <a:pt x="5" y="27"/>
                      <a:pt x="5" y="30"/>
                      <a:pt x="6" y="32"/>
                    </a:cubicBezTo>
                    <a:cubicBezTo>
                      <a:pt x="6" y="35"/>
                      <a:pt x="7" y="37"/>
                      <a:pt x="8" y="39"/>
                    </a:cubicBezTo>
                    <a:cubicBezTo>
                      <a:pt x="10" y="40"/>
                      <a:pt x="11" y="42"/>
                      <a:pt x="13" y="43"/>
                    </a:cubicBezTo>
                    <a:cubicBezTo>
                      <a:pt x="15" y="44"/>
                      <a:pt x="17" y="44"/>
                      <a:pt x="19"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31"/>
              <p:cNvSpPr>
                <a:spLocks/>
              </p:cNvSpPr>
              <p:nvPr/>
            </p:nvSpPr>
            <p:spPr bwMode="auto">
              <a:xfrm>
                <a:off x="8358" y="138"/>
                <a:ext cx="73" cy="112"/>
              </a:xfrm>
              <a:custGeom>
                <a:avLst/>
                <a:gdLst>
                  <a:gd name="T0" fmla="*/ 0 w 31"/>
                  <a:gd name="T1" fmla="*/ 0 h 47"/>
                  <a:gd name="T2" fmla="*/ 1 w 31"/>
                  <a:gd name="T3" fmla="*/ 0 h 47"/>
                  <a:gd name="T4" fmla="*/ 2 w 31"/>
                  <a:gd name="T5" fmla="*/ 0 h 47"/>
                  <a:gd name="T6" fmla="*/ 3 w 31"/>
                  <a:gd name="T7" fmla="*/ 0 h 47"/>
                  <a:gd name="T8" fmla="*/ 5 w 31"/>
                  <a:gd name="T9" fmla="*/ 0 h 47"/>
                  <a:gd name="T10" fmla="*/ 27 w 31"/>
                  <a:gd name="T11" fmla="*/ 39 h 47"/>
                  <a:gd name="T12" fmla="*/ 27 w 31"/>
                  <a:gd name="T13" fmla="*/ 0 h 47"/>
                  <a:gd name="T14" fmla="*/ 28 w 31"/>
                  <a:gd name="T15" fmla="*/ 0 h 47"/>
                  <a:gd name="T16" fmla="*/ 29 w 31"/>
                  <a:gd name="T17" fmla="*/ 0 h 47"/>
                  <a:gd name="T18" fmla="*/ 30 w 31"/>
                  <a:gd name="T19" fmla="*/ 0 h 47"/>
                  <a:gd name="T20" fmla="*/ 31 w 31"/>
                  <a:gd name="T21" fmla="*/ 0 h 47"/>
                  <a:gd name="T22" fmla="*/ 31 w 31"/>
                  <a:gd name="T23" fmla="*/ 47 h 47"/>
                  <a:gd name="T24" fmla="*/ 30 w 31"/>
                  <a:gd name="T25" fmla="*/ 47 h 47"/>
                  <a:gd name="T26" fmla="*/ 29 w 31"/>
                  <a:gd name="T27" fmla="*/ 47 h 47"/>
                  <a:gd name="T28" fmla="*/ 27 w 31"/>
                  <a:gd name="T29" fmla="*/ 47 h 47"/>
                  <a:gd name="T30" fmla="*/ 26 w 31"/>
                  <a:gd name="T31" fmla="*/ 47 h 47"/>
                  <a:gd name="T32" fmla="*/ 4 w 31"/>
                  <a:gd name="T33" fmla="*/ 8 h 47"/>
                  <a:gd name="T34" fmla="*/ 4 w 31"/>
                  <a:gd name="T35" fmla="*/ 47 h 47"/>
                  <a:gd name="T36" fmla="*/ 3 w 31"/>
                  <a:gd name="T37" fmla="*/ 47 h 47"/>
                  <a:gd name="T38" fmla="*/ 2 w 31"/>
                  <a:gd name="T39" fmla="*/ 47 h 47"/>
                  <a:gd name="T40" fmla="*/ 1 w 31"/>
                  <a:gd name="T41" fmla="*/ 47 h 47"/>
                  <a:gd name="T42" fmla="*/ 0 w 31"/>
                  <a:gd name="T43" fmla="*/ 47 h 47"/>
                  <a:gd name="T44" fmla="*/ 0 w 31"/>
                  <a:gd name="T4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47">
                    <a:moveTo>
                      <a:pt x="0" y="0"/>
                    </a:moveTo>
                    <a:cubicBezTo>
                      <a:pt x="0" y="0"/>
                      <a:pt x="0" y="0"/>
                      <a:pt x="1" y="0"/>
                    </a:cubicBezTo>
                    <a:cubicBezTo>
                      <a:pt x="1" y="0"/>
                      <a:pt x="2" y="0"/>
                      <a:pt x="2" y="0"/>
                    </a:cubicBezTo>
                    <a:cubicBezTo>
                      <a:pt x="2" y="0"/>
                      <a:pt x="3" y="0"/>
                      <a:pt x="3" y="0"/>
                    </a:cubicBezTo>
                    <a:cubicBezTo>
                      <a:pt x="4" y="0"/>
                      <a:pt x="4" y="0"/>
                      <a:pt x="5" y="0"/>
                    </a:cubicBezTo>
                    <a:cubicBezTo>
                      <a:pt x="27" y="39"/>
                      <a:pt x="27" y="39"/>
                      <a:pt x="27" y="39"/>
                    </a:cubicBezTo>
                    <a:cubicBezTo>
                      <a:pt x="27" y="0"/>
                      <a:pt x="27" y="0"/>
                      <a:pt x="27" y="0"/>
                    </a:cubicBezTo>
                    <a:cubicBezTo>
                      <a:pt x="27" y="0"/>
                      <a:pt x="27" y="0"/>
                      <a:pt x="28" y="0"/>
                    </a:cubicBezTo>
                    <a:cubicBezTo>
                      <a:pt x="28" y="0"/>
                      <a:pt x="29" y="0"/>
                      <a:pt x="29" y="0"/>
                    </a:cubicBezTo>
                    <a:cubicBezTo>
                      <a:pt x="29" y="0"/>
                      <a:pt x="30" y="0"/>
                      <a:pt x="30" y="0"/>
                    </a:cubicBezTo>
                    <a:cubicBezTo>
                      <a:pt x="30" y="0"/>
                      <a:pt x="31" y="0"/>
                      <a:pt x="31" y="0"/>
                    </a:cubicBezTo>
                    <a:cubicBezTo>
                      <a:pt x="31" y="47"/>
                      <a:pt x="31" y="47"/>
                      <a:pt x="31" y="47"/>
                    </a:cubicBezTo>
                    <a:cubicBezTo>
                      <a:pt x="31" y="47"/>
                      <a:pt x="30" y="47"/>
                      <a:pt x="30" y="47"/>
                    </a:cubicBezTo>
                    <a:cubicBezTo>
                      <a:pt x="29" y="47"/>
                      <a:pt x="29" y="47"/>
                      <a:pt x="29" y="47"/>
                    </a:cubicBezTo>
                    <a:cubicBezTo>
                      <a:pt x="28" y="47"/>
                      <a:pt x="28" y="47"/>
                      <a:pt x="27" y="47"/>
                    </a:cubicBezTo>
                    <a:cubicBezTo>
                      <a:pt x="27" y="47"/>
                      <a:pt x="27" y="47"/>
                      <a:pt x="26" y="47"/>
                    </a:cubicBezTo>
                    <a:cubicBezTo>
                      <a:pt x="4" y="8"/>
                      <a:pt x="4" y="8"/>
                      <a:pt x="4" y="8"/>
                    </a:cubicBezTo>
                    <a:cubicBezTo>
                      <a:pt x="4" y="47"/>
                      <a:pt x="4" y="47"/>
                      <a:pt x="4" y="47"/>
                    </a:cubicBezTo>
                    <a:cubicBezTo>
                      <a:pt x="4" y="47"/>
                      <a:pt x="3" y="47"/>
                      <a:pt x="3" y="47"/>
                    </a:cubicBezTo>
                    <a:cubicBezTo>
                      <a:pt x="3" y="47"/>
                      <a:pt x="2" y="47"/>
                      <a:pt x="2" y="47"/>
                    </a:cubicBezTo>
                    <a:cubicBezTo>
                      <a:pt x="1" y="47"/>
                      <a:pt x="1" y="47"/>
                      <a:pt x="1"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32"/>
              <p:cNvSpPr>
                <a:spLocks noEditPoints="1"/>
              </p:cNvSpPr>
              <p:nvPr/>
            </p:nvSpPr>
            <p:spPr bwMode="auto">
              <a:xfrm>
                <a:off x="8550" y="136"/>
                <a:ext cx="82" cy="114"/>
              </a:xfrm>
              <a:custGeom>
                <a:avLst/>
                <a:gdLst>
                  <a:gd name="T0" fmla="*/ 0 w 35"/>
                  <a:gd name="T1" fmla="*/ 1 h 48"/>
                  <a:gd name="T2" fmla="*/ 2 w 35"/>
                  <a:gd name="T3" fmla="*/ 1 h 48"/>
                  <a:gd name="T4" fmla="*/ 5 w 35"/>
                  <a:gd name="T5" fmla="*/ 1 h 48"/>
                  <a:gd name="T6" fmla="*/ 8 w 35"/>
                  <a:gd name="T7" fmla="*/ 0 h 48"/>
                  <a:gd name="T8" fmla="*/ 11 w 35"/>
                  <a:gd name="T9" fmla="*/ 0 h 48"/>
                  <a:gd name="T10" fmla="*/ 21 w 35"/>
                  <a:gd name="T11" fmla="*/ 2 h 48"/>
                  <a:gd name="T12" fmla="*/ 29 w 35"/>
                  <a:gd name="T13" fmla="*/ 7 h 48"/>
                  <a:gd name="T14" fmla="*/ 33 w 35"/>
                  <a:gd name="T15" fmla="*/ 14 h 48"/>
                  <a:gd name="T16" fmla="*/ 35 w 35"/>
                  <a:gd name="T17" fmla="*/ 24 h 48"/>
                  <a:gd name="T18" fmla="*/ 11 w 35"/>
                  <a:gd name="T19" fmla="*/ 48 h 48"/>
                  <a:gd name="T20" fmla="*/ 8 w 35"/>
                  <a:gd name="T21" fmla="*/ 48 h 48"/>
                  <a:gd name="T22" fmla="*/ 5 w 35"/>
                  <a:gd name="T23" fmla="*/ 48 h 48"/>
                  <a:gd name="T24" fmla="*/ 2 w 35"/>
                  <a:gd name="T25" fmla="*/ 48 h 48"/>
                  <a:gd name="T26" fmla="*/ 0 w 35"/>
                  <a:gd name="T27" fmla="*/ 48 h 48"/>
                  <a:gd name="T28" fmla="*/ 0 w 35"/>
                  <a:gd name="T29" fmla="*/ 1 h 48"/>
                  <a:gd name="T30" fmla="*/ 5 w 35"/>
                  <a:gd name="T31" fmla="*/ 44 h 48"/>
                  <a:gd name="T32" fmla="*/ 7 w 35"/>
                  <a:gd name="T33" fmla="*/ 44 h 48"/>
                  <a:gd name="T34" fmla="*/ 11 w 35"/>
                  <a:gd name="T35" fmla="*/ 44 h 48"/>
                  <a:gd name="T36" fmla="*/ 19 w 35"/>
                  <a:gd name="T37" fmla="*/ 43 h 48"/>
                  <a:gd name="T38" fmla="*/ 25 w 35"/>
                  <a:gd name="T39" fmla="*/ 40 h 48"/>
                  <a:gd name="T40" fmla="*/ 29 w 35"/>
                  <a:gd name="T41" fmla="*/ 34 h 48"/>
                  <a:gd name="T42" fmla="*/ 30 w 35"/>
                  <a:gd name="T43" fmla="*/ 24 h 48"/>
                  <a:gd name="T44" fmla="*/ 25 w 35"/>
                  <a:gd name="T45" fmla="*/ 9 h 48"/>
                  <a:gd name="T46" fmla="*/ 11 w 35"/>
                  <a:gd name="T47" fmla="*/ 5 h 48"/>
                  <a:gd name="T48" fmla="*/ 7 w 35"/>
                  <a:gd name="T49" fmla="*/ 5 h 48"/>
                  <a:gd name="T50" fmla="*/ 5 w 35"/>
                  <a:gd name="T51" fmla="*/ 5 h 48"/>
                  <a:gd name="T52" fmla="*/ 5 w 35"/>
                  <a:gd name="T53"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 h="48">
                    <a:moveTo>
                      <a:pt x="0" y="1"/>
                    </a:moveTo>
                    <a:cubicBezTo>
                      <a:pt x="1" y="1"/>
                      <a:pt x="1" y="1"/>
                      <a:pt x="2" y="1"/>
                    </a:cubicBezTo>
                    <a:cubicBezTo>
                      <a:pt x="3" y="1"/>
                      <a:pt x="4" y="1"/>
                      <a:pt x="5" y="1"/>
                    </a:cubicBezTo>
                    <a:cubicBezTo>
                      <a:pt x="6" y="1"/>
                      <a:pt x="7" y="0"/>
                      <a:pt x="8" y="0"/>
                    </a:cubicBezTo>
                    <a:cubicBezTo>
                      <a:pt x="9" y="0"/>
                      <a:pt x="10" y="0"/>
                      <a:pt x="11" y="0"/>
                    </a:cubicBezTo>
                    <a:cubicBezTo>
                      <a:pt x="15" y="0"/>
                      <a:pt x="18" y="1"/>
                      <a:pt x="21" y="2"/>
                    </a:cubicBezTo>
                    <a:cubicBezTo>
                      <a:pt x="24" y="3"/>
                      <a:pt x="27" y="5"/>
                      <a:pt x="29" y="7"/>
                    </a:cubicBezTo>
                    <a:cubicBezTo>
                      <a:pt x="31" y="9"/>
                      <a:pt x="32" y="11"/>
                      <a:pt x="33" y="14"/>
                    </a:cubicBezTo>
                    <a:cubicBezTo>
                      <a:pt x="34" y="17"/>
                      <a:pt x="35" y="21"/>
                      <a:pt x="35" y="24"/>
                    </a:cubicBezTo>
                    <a:cubicBezTo>
                      <a:pt x="35" y="40"/>
                      <a:pt x="27" y="48"/>
                      <a:pt x="11" y="48"/>
                    </a:cubicBezTo>
                    <a:cubicBezTo>
                      <a:pt x="10" y="48"/>
                      <a:pt x="9" y="48"/>
                      <a:pt x="8" y="48"/>
                    </a:cubicBezTo>
                    <a:cubicBezTo>
                      <a:pt x="7" y="48"/>
                      <a:pt x="6" y="48"/>
                      <a:pt x="5" y="48"/>
                    </a:cubicBezTo>
                    <a:cubicBezTo>
                      <a:pt x="4" y="48"/>
                      <a:pt x="3" y="48"/>
                      <a:pt x="2" y="48"/>
                    </a:cubicBezTo>
                    <a:cubicBezTo>
                      <a:pt x="1" y="48"/>
                      <a:pt x="1" y="48"/>
                      <a:pt x="0" y="48"/>
                    </a:cubicBezTo>
                    <a:lnTo>
                      <a:pt x="0" y="1"/>
                    </a:lnTo>
                    <a:close/>
                    <a:moveTo>
                      <a:pt x="5" y="44"/>
                    </a:moveTo>
                    <a:cubicBezTo>
                      <a:pt x="5" y="44"/>
                      <a:pt x="6" y="44"/>
                      <a:pt x="7" y="44"/>
                    </a:cubicBezTo>
                    <a:cubicBezTo>
                      <a:pt x="8" y="44"/>
                      <a:pt x="9" y="44"/>
                      <a:pt x="11" y="44"/>
                    </a:cubicBezTo>
                    <a:cubicBezTo>
                      <a:pt x="14" y="44"/>
                      <a:pt x="16" y="44"/>
                      <a:pt x="19" y="43"/>
                    </a:cubicBezTo>
                    <a:cubicBezTo>
                      <a:pt x="21" y="42"/>
                      <a:pt x="23" y="41"/>
                      <a:pt x="25" y="40"/>
                    </a:cubicBezTo>
                    <a:cubicBezTo>
                      <a:pt x="26" y="38"/>
                      <a:pt x="28" y="36"/>
                      <a:pt x="29" y="34"/>
                    </a:cubicBezTo>
                    <a:cubicBezTo>
                      <a:pt x="29" y="31"/>
                      <a:pt x="30" y="28"/>
                      <a:pt x="30" y="24"/>
                    </a:cubicBezTo>
                    <a:cubicBezTo>
                      <a:pt x="30" y="17"/>
                      <a:pt x="28" y="12"/>
                      <a:pt x="25" y="9"/>
                    </a:cubicBezTo>
                    <a:cubicBezTo>
                      <a:pt x="21" y="6"/>
                      <a:pt x="17" y="5"/>
                      <a:pt x="11" y="5"/>
                    </a:cubicBezTo>
                    <a:cubicBezTo>
                      <a:pt x="10" y="5"/>
                      <a:pt x="8" y="5"/>
                      <a:pt x="7" y="5"/>
                    </a:cubicBezTo>
                    <a:cubicBezTo>
                      <a:pt x="6" y="5"/>
                      <a:pt x="5" y="5"/>
                      <a:pt x="5" y="5"/>
                    </a:cubicBezTo>
                    <a:lnTo>
                      <a:pt x="5"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33"/>
              <p:cNvSpPr>
                <a:spLocks/>
              </p:cNvSpPr>
              <p:nvPr/>
            </p:nvSpPr>
            <p:spPr bwMode="auto">
              <a:xfrm>
                <a:off x="8682" y="138"/>
                <a:ext cx="59" cy="112"/>
              </a:xfrm>
              <a:custGeom>
                <a:avLst/>
                <a:gdLst>
                  <a:gd name="T0" fmla="*/ 0 w 25"/>
                  <a:gd name="T1" fmla="*/ 0 h 47"/>
                  <a:gd name="T2" fmla="*/ 25 w 25"/>
                  <a:gd name="T3" fmla="*/ 0 h 47"/>
                  <a:gd name="T4" fmla="*/ 25 w 25"/>
                  <a:gd name="T5" fmla="*/ 1 h 47"/>
                  <a:gd name="T6" fmla="*/ 25 w 25"/>
                  <a:gd name="T7" fmla="*/ 2 h 47"/>
                  <a:gd name="T8" fmla="*/ 25 w 25"/>
                  <a:gd name="T9" fmla="*/ 3 h 47"/>
                  <a:gd name="T10" fmla="*/ 25 w 25"/>
                  <a:gd name="T11" fmla="*/ 4 h 47"/>
                  <a:gd name="T12" fmla="*/ 4 w 25"/>
                  <a:gd name="T13" fmla="*/ 4 h 47"/>
                  <a:gd name="T14" fmla="*/ 4 w 25"/>
                  <a:gd name="T15" fmla="*/ 20 h 47"/>
                  <a:gd name="T16" fmla="*/ 21 w 25"/>
                  <a:gd name="T17" fmla="*/ 20 h 47"/>
                  <a:gd name="T18" fmla="*/ 21 w 25"/>
                  <a:gd name="T19" fmla="*/ 21 h 47"/>
                  <a:gd name="T20" fmla="*/ 21 w 25"/>
                  <a:gd name="T21" fmla="*/ 22 h 47"/>
                  <a:gd name="T22" fmla="*/ 21 w 25"/>
                  <a:gd name="T23" fmla="*/ 23 h 47"/>
                  <a:gd name="T24" fmla="*/ 21 w 25"/>
                  <a:gd name="T25" fmla="*/ 24 h 47"/>
                  <a:gd name="T26" fmla="*/ 4 w 25"/>
                  <a:gd name="T27" fmla="*/ 24 h 47"/>
                  <a:gd name="T28" fmla="*/ 4 w 25"/>
                  <a:gd name="T29" fmla="*/ 43 h 47"/>
                  <a:gd name="T30" fmla="*/ 25 w 25"/>
                  <a:gd name="T31" fmla="*/ 43 h 47"/>
                  <a:gd name="T32" fmla="*/ 25 w 25"/>
                  <a:gd name="T33" fmla="*/ 43 h 47"/>
                  <a:gd name="T34" fmla="*/ 25 w 25"/>
                  <a:gd name="T35" fmla="*/ 45 h 47"/>
                  <a:gd name="T36" fmla="*/ 25 w 25"/>
                  <a:gd name="T37" fmla="*/ 46 h 47"/>
                  <a:gd name="T38" fmla="*/ 25 w 25"/>
                  <a:gd name="T39" fmla="*/ 47 h 47"/>
                  <a:gd name="T40" fmla="*/ 0 w 25"/>
                  <a:gd name="T41" fmla="*/ 47 h 47"/>
                  <a:gd name="T42" fmla="*/ 0 w 25"/>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47">
                    <a:moveTo>
                      <a:pt x="0" y="0"/>
                    </a:moveTo>
                    <a:cubicBezTo>
                      <a:pt x="25" y="0"/>
                      <a:pt x="25" y="0"/>
                      <a:pt x="25" y="0"/>
                    </a:cubicBezTo>
                    <a:cubicBezTo>
                      <a:pt x="25" y="0"/>
                      <a:pt x="25" y="1"/>
                      <a:pt x="25" y="1"/>
                    </a:cubicBezTo>
                    <a:cubicBezTo>
                      <a:pt x="25" y="1"/>
                      <a:pt x="25" y="2"/>
                      <a:pt x="25" y="2"/>
                    </a:cubicBezTo>
                    <a:cubicBezTo>
                      <a:pt x="25" y="2"/>
                      <a:pt x="25" y="3"/>
                      <a:pt x="25" y="3"/>
                    </a:cubicBezTo>
                    <a:cubicBezTo>
                      <a:pt x="25" y="4"/>
                      <a:pt x="25" y="4"/>
                      <a:pt x="25" y="4"/>
                    </a:cubicBezTo>
                    <a:cubicBezTo>
                      <a:pt x="4" y="4"/>
                      <a:pt x="4" y="4"/>
                      <a:pt x="4" y="4"/>
                    </a:cubicBezTo>
                    <a:cubicBezTo>
                      <a:pt x="4" y="20"/>
                      <a:pt x="4" y="20"/>
                      <a:pt x="4" y="20"/>
                    </a:cubicBezTo>
                    <a:cubicBezTo>
                      <a:pt x="21" y="20"/>
                      <a:pt x="21" y="20"/>
                      <a:pt x="21" y="20"/>
                    </a:cubicBezTo>
                    <a:cubicBezTo>
                      <a:pt x="21" y="20"/>
                      <a:pt x="21" y="20"/>
                      <a:pt x="21" y="21"/>
                    </a:cubicBezTo>
                    <a:cubicBezTo>
                      <a:pt x="21" y="21"/>
                      <a:pt x="21" y="22"/>
                      <a:pt x="21" y="22"/>
                    </a:cubicBezTo>
                    <a:cubicBezTo>
                      <a:pt x="21" y="22"/>
                      <a:pt x="21" y="23"/>
                      <a:pt x="21" y="23"/>
                    </a:cubicBezTo>
                    <a:cubicBezTo>
                      <a:pt x="21" y="23"/>
                      <a:pt x="21" y="24"/>
                      <a:pt x="21" y="24"/>
                    </a:cubicBezTo>
                    <a:cubicBezTo>
                      <a:pt x="4" y="24"/>
                      <a:pt x="4" y="24"/>
                      <a:pt x="4" y="24"/>
                    </a:cubicBezTo>
                    <a:cubicBezTo>
                      <a:pt x="4" y="43"/>
                      <a:pt x="4" y="43"/>
                      <a:pt x="4" y="43"/>
                    </a:cubicBezTo>
                    <a:cubicBezTo>
                      <a:pt x="25" y="43"/>
                      <a:pt x="25" y="43"/>
                      <a:pt x="25" y="43"/>
                    </a:cubicBezTo>
                    <a:cubicBezTo>
                      <a:pt x="25" y="43"/>
                      <a:pt x="25" y="43"/>
                      <a:pt x="25" y="43"/>
                    </a:cubicBezTo>
                    <a:cubicBezTo>
                      <a:pt x="25" y="44"/>
                      <a:pt x="25" y="44"/>
                      <a:pt x="25" y="45"/>
                    </a:cubicBezTo>
                    <a:cubicBezTo>
                      <a:pt x="25" y="45"/>
                      <a:pt x="25" y="45"/>
                      <a:pt x="25" y="46"/>
                    </a:cubicBezTo>
                    <a:cubicBezTo>
                      <a:pt x="25" y="46"/>
                      <a:pt x="25" y="46"/>
                      <a:pt x="25"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34"/>
              <p:cNvSpPr>
                <a:spLocks/>
              </p:cNvSpPr>
              <p:nvPr/>
            </p:nvSpPr>
            <p:spPr bwMode="auto">
              <a:xfrm>
                <a:off x="8782" y="136"/>
                <a:ext cx="66" cy="114"/>
              </a:xfrm>
              <a:custGeom>
                <a:avLst/>
                <a:gdLst>
                  <a:gd name="T0" fmla="*/ 1 w 28"/>
                  <a:gd name="T1" fmla="*/ 42 h 48"/>
                  <a:gd name="T2" fmla="*/ 3 w 28"/>
                  <a:gd name="T3" fmla="*/ 43 h 48"/>
                  <a:gd name="T4" fmla="*/ 5 w 28"/>
                  <a:gd name="T5" fmla="*/ 44 h 48"/>
                  <a:gd name="T6" fmla="*/ 8 w 28"/>
                  <a:gd name="T7" fmla="*/ 44 h 48"/>
                  <a:gd name="T8" fmla="*/ 11 w 28"/>
                  <a:gd name="T9" fmla="*/ 44 h 48"/>
                  <a:gd name="T10" fmla="*/ 17 w 28"/>
                  <a:gd name="T11" fmla="*/ 43 h 48"/>
                  <a:gd name="T12" fmla="*/ 20 w 28"/>
                  <a:gd name="T13" fmla="*/ 41 h 48"/>
                  <a:gd name="T14" fmla="*/ 23 w 28"/>
                  <a:gd name="T15" fmla="*/ 39 h 48"/>
                  <a:gd name="T16" fmla="*/ 23 w 28"/>
                  <a:gd name="T17" fmla="*/ 35 h 48"/>
                  <a:gd name="T18" fmla="*/ 23 w 28"/>
                  <a:gd name="T19" fmla="*/ 31 h 48"/>
                  <a:gd name="T20" fmla="*/ 21 w 28"/>
                  <a:gd name="T21" fmla="*/ 29 h 48"/>
                  <a:gd name="T22" fmla="*/ 18 w 28"/>
                  <a:gd name="T23" fmla="*/ 27 h 48"/>
                  <a:gd name="T24" fmla="*/ 12 w 28"/>
                  <a:gd name="T25" fmla="*/ 24 h 48"/>
                  <a:gd name="T26" fmla="*/ 8 w 28"/>
                  <a:gd name="T27" fmla="*/ 23 h 48"/>
                  <a:gd name="T28" fmla="*/ 5 w 28"/>
                  <a:gd name="T29" fmla="*/ 20 h 48"/>
                  <a:gd name="T30" fmla="*/ 2 w 28"/>
                  <a:gd name="T31" fmla="*/ 17 h 48"/>
                  <a:gd name="T32" fmla="*/ 1 w 28"/>
                  <a:gd name="T33" fmla="*/ 12 h 48"/>
                  <a:gd name="T34" fmla="*/ 5 w 28"/>
                  <a:gd name="T35" fmla="*/ 4 h 48"/>
                  <a:gd name="T36" fmla="*/ 16 w 28"/>
                  <a:gd name="T37" fmla="*/ 0 h 48"/>
                  <a:gd name="T38" fmla="*/ 19 w 28"/>
                  <a:gd name="T39" fmla="*/ 0 h 48"/>
                  <a:gd name="T40" fmla="*/ 22 w 28"/>
                  <a:gd name="T41" fmla="*/ 1 h 48"/>
                  <a:gd name="T42" fmla="*/ 24 w 28"/>
                  <a:gd name="T43" fmla="*/ 1 h 48"/>
                  <a:gd name="T44" fmla="*/ 26 w 28"/>
                  <a:gd name="T45" fmla="*/ 2 h 48"/>
                  <a:gd name="T46" fmla="*/ 25 w 28"/>
                  <a:gd name="T47" fmla="*/ 4 h 48"/>
                  <a:gd name="T48" fmla="*/ 25 w 28"/>
                  <a:gd name="T49" fmla="*/ 6 h 48"/>
                  <a:gd name="T50" fmla="*/ 21 w 28"/>
                  <a:gd name="T51" fmla="*/ 5 h 48"/>
                  <a:gd name="T52" fmla="*/ 16 w 28"/>
                  <a:gd name="T53" fmla="*/ 4 h 48"/>
                  <a:gd name="T54" fmla="*/ 8 w 28"/>
                  <a:gd name="T55" fmla="*/ 6 h 48"/>
                  <a:gd name="T56" fmla="*/ 6 w 28"/>
                  <a:gd name="T57" fmla="*/ 12 h 48"/>
                  <a:gd name="T58" fmla="*/ 7 w 28"/>
                  <a:gd name="T59" fmla="*/ 15 h 48"/>
                  <a:gd name="T60" fmla="*/ 9 w 28"/>
                  <a:gd name="T61" fmla="*/ 17 h 48"/>
                  <a:gd name="T62" fmla="*/ 12 w 28"/>
                  <a:gd name="T63" fmla="*/ 19 h 48"/>
                  <a:gd name="T64" fmla="*/ 15 w 28"/>
                  <a:gd name="T65" fmla="*/ 21 h 48"/>
                  <a:gd name="T66" fmla="*/ 20 w 28"/>
                  <a:gd name="T67" fmla="*/ 23 h 48"/>
                  <a:gd name="T68" fmla="*/ 25 w 28"/>
                  <a:gd name="T69" fmla="*/ 26 h 48"/>
                  <a:gd name="T70" fmla="*/ 27 w 28"/>
                  <a:gd name="T71" fmla="*/ 29 h 48"/>
                  <a:gd name="T72" fmla="*/ 28 w 28"/>
                  <a:gd name="T73" fmla="*/ 34 h 48"/>
                  <a:gd name="T74" fmla="*/ 27 w 28"/>
                  <a:gd name="T75" fmla="*/ 40 h 48"/>
                  <a:gd name="T76" fmla="*/ 24 w 28"/>
                  <a:gd name="T77" fmla="*/ 45 h 48"/>
                  <a:gd name="T78" fmla="*/ 18 w 28"/>
                  <a:gd name="T79" fmla="*/ 47 h 48"/>
                  <a:gd name="T80" fmla="*/ 11 w 28"/>
                  <a:gd name="T81" fmla="*/ 48 h 48"/>
                  <a:gd name="T82" fmla="*/ 5 w 28"/>
                  <a:gd name="T83" fmla="*/ 48 h 48"/>
                  <a:gd name="T84" fmla="*/ 0 w 28"/>
                  <a:gd name="T85" fmla="*/ 47 h 48"/>
                  <a:gd name="T86" fmla="*/ 0 w 28"/>
                  <a:gd name="T87" fmla="*/ 44 h 48"/>
                  <a:gd name="T88" fmla="*/ 1 w 28"/>
                  <a:gd name="T89"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48">
                    <a:moveTo>
                      <a:pt x="1" y="42"/>
                    </a:moveTo>
                    <a:cubicBezTo>
                      <a:pt x="2" y="43"/>
                      <a:pt x="2" y="43"/>
                      <a:pt x="3" y="43"/>
                    </a:cubicBezTo>
                    <a:cubicBezTo>
                      <a:pt x="4" y="43"/>
                      <a:pt x="4" y="43"/>
                      <a:pt x="5" y="44"/>
                    </a:cubicBezTo>
                    <a:cubicBezTo>
                      <a:pt x="6" y="44"/>
                      <a:pt x="7" y="44"/>
                      <a:pt x="8" y="44"/>
                    </a:cubicBezTo>
                    <a:cubicBezTo>
                      <a:pt x="9" y="44"/>
                      <a:pt x="10" y="44"/>
                      <a:pt x="11" y="44"/>
                    </a:cubicBezTo>
                    <a:cubicBezTo>
                      <a:pt x="13" y="44"/>
                      <a:pt x="15" y="44"/>
                      <a:pt x="17" y="43"/>
                    </a:cubicBezTo>
                    <a:cubicBezTo>
                      <a:pt x="18" y="43"/>
                      <a:pt x="19" y="42"/>
                      <a:pt x="20" y="41"/>
                    </a:cubicBezTo>
                    <a:cubicBezTo>
                      <a:pt x="21" y="41"/>
                      <a:pt x="22" y="40"/>
                      <a:pt x="23" y="39"/>
                    </a:cubicBezTo>
                    <a:cubicBezTo>
                      <a:pt x="23" y="37"/>
                      <a:pt x="23" y="36"/>
                      <a:pt x="23" y="35"/>
                    </a:cubicBezTo>
                    <a:cubicBezTo>
                      <a:pt x="23" y="33"/>
                      <a:pt x="23" y="32"/>
                      <a:pt x="23" y="31"/>
                    </a:cubicBezTo>
                    <a:cubicBezTo>
                      <a:pt x="22" y="31"/>
                      <a:pt x="22" y="30"/>
                      <a:pt x="21" y="29"/>
                    </a:cubicBezTo>
                    <a:cubicBezTo>
                      <a:pt x="20" y="28"/>
                      <a:pt x="19" y="27"/>
                      <a:pt x="18" y="27"/>
                    </a:cubicBezTo>
                    <a:cubicBezTo>
                      <a:pt x="16" y="26"/>
                      <a:pt x="15" y="25"/>
                      <a:pt x="12" y="24"/>
                    </a:cubicBezTo>
                    <a:cubicBezTo>
                      <a:pt x="11" y="24"/>
                      <a:pt x="10" y="23"/>
                      <a:pt x="8" y="23"/>
                    </a:cubicBezTo>
                    <a:cubicBezTo>
                      <a:pt x="7" y="22"/>
                      <a:pt x="6" y="21"/>
                      <a:pt x="5" y="20"/>
                    </a:cubicBezTo>
                    <a:cubicBezTo>
                      <a:pt x="4" y="19"/>
                      <a:pt x="3" y="18"/>
                      <a:pt x="2" y="17"/>
                    </a:cubicBezTo>
                    <a:cubicBezTo>
                      <a:pt x="2" y="16"/>
                      <a:pt x="1" y="14"/>
                      <a:pt x="1" y="12"/>
                    </a:cubicBezTo>
                    <a:cubicBezTo>
                      <a:pt x="1" y="9"/>
                      <a:pt x="2" y="6"/>
                      <a:pt x="5" y="4"/>
                    </a:cubicBezTo>
                    <a:cubicBezTo>
                      <a:pt x="8" y="1"/>
                      <a:pt x="11" y="0"/>
                      <a:pt x="16" y="0"/>
                    </a:cubicBezTo>
                    <a:cubicBezTo>
                      <a:pt x="17" y="0"/>
                      <a:pt x="18" y="0"/>
                      <a:pt x="19" y="0"/>
                    </a:cubicBezTo>
                    <a:cubicBezTo>
                      <a:pt x="20" y="1"/>
                      <a:pt x="21" y="1"/>
                      <a:pt x="22" y="1"/>
                    </a:cubicBezTo>
                    <a:cubicBezTo>
                      <a:pt x="22" y="1"/>
                      <a:pt x="23" y="1"/>
                      <a:pt x="24" y="1"/>
                    </a:cubicBezTo>
                    <a:cubicBezTo>
                      <a:pt x="25" y="1"/>
                      <a:pt x="25" y="2"/>
                      <a:pt x="26" y="2"/>
                    </a:cubicBezTo>
                    <a:cubicBezTo>
                      <a:pt x="26" y="2"/>
                      <a:pt x="25" y="3"/>
                      <a:pt x="25" y="4"/>
                    </a:cubicBezTo>
                    <a:cubicBezTo>
                      <a:pt x="25" y="4"/>
                      <a:pt x="25" y="5"/>
                      <a:pt x="25" y="6"/>
                    </a:cubicBezTo>
                    <a:cubicBezTo>
                      <a:pt x="24" y="5"/>
                      <a:pt x="22" y="5"/>
                      <a:pt x="21" y="5"/>
                    </a:cubicBezTo>
                    <a:cubicBezTo>
                      <a:pt x="19" y="4"/>
                      <a:pt x="18" y="4"/>
                      <a:pt x="16" y="4"/>
                    </a:cubicBezTo>
                    <a:cubicBezTo>
                      <a:pt x="12" y="4"/>
                      <a:pt x="10" y="5"/>
                      <a:pt x="8" y="6"/>
                    </a:cubicBezTo>
                    <a:cubicBezTo>
                      <a:pt x="7" y="8"/>
                      <a:pt x="6" y="10"/>
                      <a:pt x="6" y="12"/>
                    </a:cubicBezTo>
                    <a:cubicBezTo>
                      <a:pt x="6" y="13"/>
                      <a:pt x="6" y="14"/>
                      <a:pt x="7" y="15"/>
                    </a:cubicBezTo>
                    <a:cubicBezTo>
                      <a:pt x="7" y="16"/>
                      <a:pt x="8" y="17"/>
                      <a:pt x="9" y="17"/>
                    </a:cubicBezTo>
                    <a:cubicBezTo>
                      <a:pt x="9" y="18"/>
                      <a:pt x="10" y="18"/>
                      <a:pt x="12" y="19"/>
                    </a:cubicBezTo>
                    <a:cubicBezTo>
                      <a:pt x="13" y="20"/>
                      <a:pt x="14" y="20"/>
                      <a:pt x="15" y="21"/>
                    </a:cubicBezTo>
                    <a:cubicBezTo>
                      <a:pt x="17" y="21"/>
                      <a:pt x="19" y="22"/>
                      <a:pt x="20" y="23"/>
                    </a:cubicBezTo>
                    <a:cubicBezTo>
                      <a:pt x="22" y="24"/>
                      <a:pt x="23" y="25"/>
                      <a:pt x="25" y="26"/>
                    </a:cubicBezTo>
                    <a:cubicBezTo>
                      <a:pt x="26" y="27"/>
                      <a:pt x="27" y="28"/>
                      <a:pt x="27" y="29"/>
                    </a:cubicBezTo>
                    <a:cubicBezTo>
                      <a:pt x="28" y="31"/>
                      <a:pt x="28" y="32"/>
                      <a:pt x="28" y="34"/>
                    </a:cubicBezTo>
                    <a:cubicBezTo>
                      <a:pt x="28" y="37"/>
                      <a:pt x="28" y="39"/>
                      <a:pt x="27" y="40"/>
                    </a:cubicBezTo>
                    <a:cubicBezTo>
                      <a:pt x="26" y="42"/>
                      <a:pt x="25" y="44"/>
                      <a:pt x="24" y="45"/>
                    </a:cubicBezTo>
                    <a:cubicBezTo>
                      <a:pt x="22" y="46"/>
                      <a:pt x="20" y="47"/>
                      <a:pt x="18" y="47"/>
                    </a:cubicBezTo>
                    <a:cubicBezTo>
                      <a:pt x="16" y="48"/>
                      <a:pt x="14" y="48"/>
                      <a:pt x="11" y="48"/>
                    </a:cubicBezTo>
                    <a:cubicBezTo>
                      <a:pt x="9" y="48"/>
                      <a:pt x="6" y="48"/>
                      <a:pt x="5" y="48"/>
                    </a:cubicBezTo>
                    <a:cubicBezTo>
                      <a:pt x="3" y="47"/>
                      <a:pt x="1" y="47"/>
                      <a:pt x="0" y="47"/>
                    </a:cubicBezTo>
                    <a:cubicBezTo>
                      <a:pt x="0" y="46"/>
                      <a:pt x="0" y="45"/>
                      <a:pt x="0" y="44"/>
                    </a:cubicBezTo>
                    <a:cubicBezTo>
                      <a:pt x="1" y="44"/>
                      <a:pt x="1" y="43"/>
                      <a:pt x="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35"/>
              <p:cNvSpPr>
                <a:spLocks/>
              </p:cNvSpPr>
              <p:nvPr/>
            </p:nvSpPr>
            <p:spPr bwMode="auto">
              <a:xfrm>
                <a:off x="8895" y="138"/>
                <a:ext cx="12" cy="112"/>
              </a:xfrm>
              <a:custGeom>
                <a:avLst/>
                <a:gdLst>
                  <a:gd name="T0" fmla="*/ 0 w 5"/>
                  <a:gd name="T1" fmla="*/ 0 h 47"/>
                  <a:gd name="T2" fmla="*/ 1 w 5"/>
                  <a:gd name="T3" fmla="*/ 0 h 47"/>
                  <a:gd name="T4" fmla="*/ 3 w 5"/>
                  <a:gd name="T5" fmla="*/ 0 h 47"/>
                  <a:gd name="T6" fmla="*/ 4 w 5"/>
                  <a:gd name="T7" fmla="*/ 0 h 47"/>
                  <a:gd name="T8" fmla="*/ 5 w 5"/>
                  <a:gd name="T9" fmla="*/ 0 h 47"/>
                  <a:gd name="T10" fmla="*/ 5 w 5"/>
                  <a:gd name="T11" fmla="*/ 47 h 47"/>
                  <a:gd name="T12" fmla="*/ 4 w 5"/>
                  <a:gd name="T13" fmla="*/ 47 h 47"/>
                  <a:gd name="T14" fmla="*/ 3 w 5"/>
                  <a:gd name="T15" fmla="*/ 47 h 47"/>
                  <a:gd name="T16" fmla="*/ 1 w 5"/>
                  <a:gd name="T17" fmla="*/ 47 h 47"/>
                  <a:gd name="T18" fmla="*/ 0 w 5"/>
                  <a:gd name="T19" fmla="*/ 47 h 47"/>
                  <a:gd name="T20" fmla="*/ 0 w 5"/>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7">
                    <a:moveTo>
                      <a:pt x="0" y="0"/>
                    </a:moveTo>
                    <a:cubicBezTo>
                      <a:pt x="1" y="0"/>
                      <a:pt x="1" y="0"/>
                      <a:pt x="1" y="0"/>
                    </a:cubicBezTo>
                    <a:cubicBezTo>
                      <a:pt x="2" y="0"/>
                      <a:pt x="2" y="0"/>
                      <a:pt x="3" y="0"/>
                    </a:cubicBezTo>
                    <a:cubicBezTo>
                      <a:pt x="3" y="0"/>
                      <a:pt x="3" y="0"/>
                      <a:pt x="4" y="0"/>
                    </a:cubicBezTo>
                    <a:cubicBezTo>
                      <a:pt x="4" y="0"/>
                      <a:pt x="4" y="0"/>
                      <a:pt x="5" y="0"/>
                    </a:cubicBezTo>
                    <a:cubicBezTo>
                      <a:pt x="5" y="47"/>
                      <a:pt x="5" y="47"/>
                      <a:pt x="5" y="47"/>
                    </a:cubicBezTo>
                    <a:cubicBezTo>
                      <a:pt x="4" y="47"/>
                      <a:pt x="4" y="47"/>
                      <a:pt x="4" y="47"/>
                    </a:cubicBezTo>
                    <a:cubicBezTo>
                      <a:pt x="3" y="47"/>
                      <a:pt x="3" y="47"/>
                      <a:pt x="3" y="47"/>
                    </a:cubicBezTo>
                    <a:cubicBezTo>
                      <a:pt x="2" y="47"/>
                      <a:pt x="2" y="47"/>
                      <a:pt x="1" y="47"/>
                    </a:cubicBezTo>
                    <a:cubicBezTo>
                      <a:pt x="1" y="47"/>
                      <a:pt x="1"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36"/>
              <p:cNvSpPr>
                <a:spLocks/>
              </p:cNvSpPr>
              <p:nvPr/>
            </p:nvSpPr>
            <p:spPr bwMode="auto">
              <a:xfrm>
                <a:off x="8957" y="136"/>
                <a:ext cx="83" cy="114"/>
              </a:xfrm>
              <a:custGeom>
                <a:avLst/>
                <a:gdLst>
                  <a:gd name="T0" fmla="*/ 30 w 35"/>
                  <a:gd name="T1" fmla="*/ 24 h 48"/>
                  <a:gd name="T2" fmla="*/ 31 w 35"/>
                  <a:gd name="T3" fmla="*/ 24 h 48"/>
                  <a:gd name="T4" fmla="*/ 32 w 35"/>
                  <a:gd name="T5" fmla="*/ 23 h 48"/>
                  <a:gd name="T6" fmla="*/ 34 w 35"/>
                  <a:gd name="T7" fmla="*/ 24 h 48"/>
                  <a:gd name="T8" fmla="*/ 35 w 35"/>
                  <a:gd name="T9" fmla="*/ 24 h 48"/>
                  <a:gd name="T10" fmla="*/ 35 w 35"/>
                  <a:gd name="T11" fmla="*/ 46 h 48"/>
                  <a:gd name="T12" fmla="*/ 32 w 35"/>
                  <a:gd name="T13" fmla="*/ 47 h 48"/>
                  <a:gd name="T14" fmla="*/ 29 w 35"/>
                  <a:gd name="T15" fmla="*/ 48 h 48"/>
                  <a:gd name="T16" fmla="*/ 25 w 35"/>
                  <a:gd name="T17" fmla="*/ 48 h 48"/>
                  <a:gd name="T18" fmla="*/ 22 w 35"/>
                  <a:gd name="T19" fmla="*/ 48 h 48"/>
                  <a:gd name="T20" fmla="*/ 13 w 35"/>
                  <a:gd name="T21" fmla="*/ 47 h 48"/>
                  <a:gd name="T22" fmla="*/ 6 w 35"/>
                  <a:gd name="T23" fmla="*/ 42 h 48"/>
                  <a:gd name="T24" fmla="*/ 1 w 35"/>
                  <a:gd name="T25" fmla="*/ 35 h 48"/>
                  <a:gd name="T26" fmla="*/ 0 w 35"/>
                  <a:gd name="T27" fmla="*/ 25 h 48"/>
                  <a:gd name="T28" fmla="*/ 1 w 35"/>
                  <a:gd name="T29" fmla="*/ 14 h 48"/>
                  <a:gd name="T30" fmla="*/ 6 w 35"/>
                  <a:gd name="T31" fmla="*/ 7 h 48"/>
                  <a:gd name="T32" fmla="*/ 13 w 35"/>
                  <a:gd name="T33" fmla="*/ 2 h 48"/>
                  <a:gd name="T34" fmla="*/ 21 w 35"/>
                  <a:gd name="T35" fmla="*/ 0 h 48"/>
                  <a:gd name="T36" fmla="*/ 28 w 35"/>
                  <a:gd name="T37" fmla="*/ 1 h 48"/>
                  <a:gd name="T38" fmla="*/ 32 w 35"/>
                  <a:gd name="T39" fmla="*/ 2 h 48"/>
                  <a:gd name="T40" fmla="*/ 32 w 35"/>
                  <a:gd name="T41" fmla="*/ 4 h 48"/>
                  <a:gd name="T42" fmla="*/ 31 w 35"/>
                  <a:gd name="T43" fmla="*/ 6 h 48"/>
                  <a:gd name="T44" fmla="*/ 28 w 35"/>
                  <a:gd name="T45" fmla="*/ 5 h 48"/>
                  <a:gd name="T46" fmla="*/ 21 w 35"/>
                  <a:gd name="T47" fmla="*/ 4 h 48"/>
                  <a:gd name="T48" fmla="*/ 15 w 35"/>
                  <a:gd name="T49" fmla="*/ 6 h 48"/>
                  <a:gd name="T50" fmla="*/ 9 w 35"/>
                  <a:gd name="T51" fmla="*/ 10 h 48"/>
                  <a:gd name="T52" fmla="*/ 6 w 35"/>
                  <a:gd name="T53" fmla="*/ 16 h 48"/>
                  <a:gd name="T54" fmla="*/ 5 w 35"/>
                  <a:gd name="T55" fmla="*/ 25 h 48"/>
                  <a:gd name="T56" fmla="*/ 6 w 35"/>
                  <a:gd name="T57" fmla="*/ 33 h 48"/>
                  <a:gd name="T58" fmla="*/ 10 w 35"/>
                  <a:gd name="T59" fmla="*/ 40 h 48"/>
                  <a:gd name="T60" fmla="*/ 15 w 35"/>
                  <a:gd name="T61" fmla="*/ 43 h 48"/>
                  <a:gd name="T62" fmla="*/ 22 w 35"/>
                  <a:gd name="T63" fmla="*/ 44 h 48"/>
                  <a:gd name="T64" fmla="*/ 27 w 35"/>
                  <a:gd name="T65" fmla="*/ 44 h 48"/>
                  <a:gd name="T66" fmla="*/ 30 w 35"/>
                  <a:gd name="T67" fmla="*/ 43 h 48"/>
                  <a:gd name="T68" fmla="*/ 30 w 35"/>
                  <a:gd name="T69"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 h="48">
                    <a:moveTo>
                      <a:pt x="30" y="24"/>
                    </a:moveTo>
                    <a:cubicBezTo>
                      <a:pt x="30" y="24"/>
                      <a:pt x="31" y="24"/>
                      <a:pt x="31" y="24"/>
                    </a:cubicBezTo>
                    <a:cubicBezTo>
                      <a:pt x="32" y="23"/>
                      <a:pt x="32" y="23"/>
                      <a:pt x="32" y="23"/>
                    </a:cubicBezTo>
                    <a:cubicBezTo>
                      <a:pt x="33" y="23"/>
                      <a:pt x="33" y="23"/>
                      <a:pt x="34" y="24"/>
                    </a:cubicBezTo>
                    <a:cubicBezTo>
                      <a:pt x="34" y="24"/>
                      <a:pt x="34" y="24"/>
                      <a:pt x="35" y="24"/>
                    </a:cubicBezTo>
                    <a:cubicBezTo>
                      <a:pt x="35" y="46"/>
                      <a:pt x="35" y="46"/>
                      <a:pt x="35" y="46"/>
                    </a:cubicBezTo>
                    <a:cubicBezTo>
                      <a:pt x="34" y="47"/>
                      <a:pt x="33" y="47"/>
                      <a:pt x="32" y="47"/>
                    </a:cubicBezTo>
                    <a:cubicBezTo>
                      <a:pt x="31" y="47"/>
                      <a:pt x="30" y="48"/>
                      <a:pt x="29" y="48"/>
                    </a:cubicBezTo>
                    <a:cubicBezTo>
                      <a:pt x="28" y="48"/>
                      <a:pt x="26" y="48"/>
                      <a:pt x="25" y="48"/>
                    </a:cubicBezTo>
                    <a:cubicBezTo>
                      <a:pt x="24" y="48"/>
                      <a:pt x="23" y="48"/>
                      <a:pt x="22" y="48"/>
                    </a:cubicBezTo>
                    <a:cubicBezTo>
                      <a:pt x="19" y="48"/>
                      <a:pt x="16" y="48"/>
                      <a:pt x="13" y="47"/>
                    </a:cubicBezTo>
                    <a:cubicBezTo>
                      <a:pt x="10" y="46"/>
                      <a:pt x="8" y="44"/>
                      <a:pt x="6" y="42"/>
                    </a:cubicBezTo>
                    <a:cubicBezTo>
                      <a:pt x="4" y="40"/>
                      <a:pt x="3" y="38"/>
                      <a:pt x="1" y="35"/>
                    </a:cubicBezTo>
                    <a:cubicBezTo>
                      <a:pt x="0" y="32"/>
                      <a:pt x="0" y="29"/>
                      <a:pt x="0" y="25"/>
                    </a:cubicBezTo>
                    <a:cubicBezTo>
                      <a:pt x="0" y="21"/>
                      <a:pt x="0" y="17"/>
                      <a:pt x="1" y="14"/>
                    </a:cubicBezTo>
                    <a:cubicBezTo>
                      <a:pt x="3" y="11"/>
                      <a:pt x="4" y="9"/>
                      <a:pt x="6" y="7"/>
                    </a:cubicBezTo>
                    <a:cubicBezTo>
                      <a:pt x="8" y="5"/>
                      <a:pt x="10" y="3"/>
                      <a:pt x="13" y="2"/>
                    </a:cubicBezTo>
                    <a:cubicBezTo>
                      <a:pt x="15" y="1"/>
                      <a:pt x="18" y="0"/>
                      <a:pt x="21" y="0"/>
                    </a:cubicBezTo>
                    <a:cubicBezTo>
                      <a:pt x="24" y="0"/>
                      <a:pt x="26" y="0"/>
                      <a:pt x="28" y="1"/>
                    </a:cubicBezTo>
                    <a:cubicBezTo>
                      <a:pt x="30" y="1"/>
                      <a:pt x="31" y="2"/>
                      <a:pt x="32" y="2"/>
                    </a:cubicBezTo>
                    <a:cubicBezTo>
                      <a:pt x="32" y="3"/>
                      <a:pt x="32" y="3"/>
                      <a:pt x="32" y="4"/>
                    </a:cubicBezTo>
                    <a:cubicBezTo>
                      <a:pt x="32" y="4"/>
                      <a:pt x="32" y="5"/>
                      <a:pt x="31" y="6"/>
                    </a:cubicBezTo>
                    <a:cubicBezTo>
                      <a:pt x="30" y="6"/>
                      <a:pt x="29" y="5"/>
                      <a:pt x="28" y="5"/>
                    </a:cubicBezTo>
                    <a:cubicBezTo>
                      <a:pt x="26" y="4"/>
                      <a:pt x="24" y="4"/>
                      <a:pt x="21" y="4"/>
                    </a:cubicBezTo>
                    <a:cubicBezTo>
                      <a:pt x="19" y="4"/>
                      <a:pt x="17" y="5"/>
                      <a:pt x="15" y="6"/>
                    </a:cubicBezTo>
                    <a:cubicBezTo>
                      <a:pt x="13" y="7"/>
                      <a:pt x="11" y="8"/>
                      <a:pt x="9" y="10"/>
                    </a:cubicBezTo>
                    <a:cubicBezTo>
                      <a:pt x="8" y="11"/>
                      <a:pt x="7" y="14"/>
                      <a:pt x="6" y="16"/>
                    </a:cubicBezTo>
                    <a:cubicBezTo>
                      <a:pt x="5" y="19"/>
                      <a:pt x="5" y="22"/>
                      <a:pt x="5" y="25"/>
                    </a:cubicBezTo>
                    <a:cubicBezTo>
                      <a:pt x="5" y="28"/>
                      <a:pt x="5" y="31"/>
                      <a:pt x="6" y="33"/>
                    </a:cubicBezTo>
                    <a:cubicBezTo>
                      <a:pt x="7" y="36"/>
                      <a:pt x="8" y="38"/>
                      <a:pt x="10" y="40"/>
                    </a:cubicBezTo>
                    <a:cubicBezTo>
                      <a:pt x="11" y="41"/>
                      <a:pt x="13" y="42"/>
                      <a:pt x="15" y="43"/>
                    </a:cubicBezTo>
                    <a:cubicBezTo>
                      <a:pt x="17" y="44"/>
                      <a:pt x="19" y="44"/>
                      <a:pt x="22" y="44"/>
                    </a:cubicBezTo>
                    <a:cubicBezTo>
                      <a:pt x="24" y="44"/>
                      <a:pt x="25" y="44"/>
                      <a:pt x="27" y="44"/>
                    </a:cubicBezTo>
                    <a:cubicBezTo>
                      <a:pt x="28" y="44"/>
                      <a:pt x="29" y="44"/>
                      <a:pt x="30" y="43"/>
                    </a:cubicBezTo>
                    <a:lnTo>
                      <a:pt x="3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37"/>
              <p:cNvSpPr>
                <a:spLocks/>
              </p:cNvSpPr>
              <p:nvPr/>
            </p:nvSpPr>
            <p:spPr bwMode="auto">
              <a:xfrm>
                <a:off x="9092" y="138"/>
                <a:ext cx="76" cy="112"/>
              </a:xfrm>
              <a:custGeom>
                <a:avLst/>
                <a:gdLst>
                  <a:gd name="T0" fmla="*/ 0 w 32"/>
                  <a:gd name="T1" fmla="*/ 0 h 47"/>
                  <a:gd name="T2" fmla="*/ 1 w 32"/>
                  <a:gd name="T3" fmla="*/ 0 h 47"/>
                  <a:gd name="T4" fmla="*/ 3 w 32"/>
                  <a:gd name="T5" fmla="*/ 0 h 47"/>
                  <a:gd name="T6" fmla="*/ 4 w 32"/>
                  <a:gd name="T7" fmla="*/ 0 h 47"/>
                  <a:gd name="T8" fmla="*/ 5 w 32"/>
                  <a:gd name="T9" fmla="*/ 0 h 47"/>
                  <a:gd name="T10" fmla="*/ 27 w 32"/>
                  <a:gd name="T11" fmla="*/ 39 h 47"/>
                  <a:gd name="T12" fmla="*/ 27 w 32"/>
                  <a:gd name="T13" fmla="*/ 0 h 47"/>
                  <a:gd name="T14" fmla="*/ 28 w 32"/>
                  <a:gd name="T15" fmla="*/ 0 h 47"/>
                  <a:gd name="T16" fmla="*/ 29 w 32"/>
                  <a:gd name="T17" fmla="*/ 0 h 47"/>
                  <a:gd name="T18" fmla="*/ 31 w 32"/>
                  <a:gd name="T19" fmla="*/ 0 h 47"/>
                  <a:gd name="T20" fmla="*/ 32 w 32"/>
                  <a:gd name="T21" fmla="*/ 0 h 47"/>
                  <a:gd name="T22" fmla="*/ 32 w 32"/>
                  <a:gd name="T23" fmla="*/ 47 h 47"/>
                  <a:gd name="T24" fmla="*/ 30 w 32"/>
                  <a:gd name="T25" fmla="*/ 47 h 47"/>
                  <a:gd name="T26" fmla="*/ 29 w 32"/>
                  <a:gd name="T27" fmla="*/ 47 h 47"/>
                  <a:gd name="T28" fmla="*/ 28 w 32"/>
                  <a:gd name="T29" fmla="*/ 47 h 47"/>
                  <a:gd name="T30" fmla="*/ 27 w 32"/>
                  <a:gd name="T31" fmla="*/ 47 h 47"/>
                  <a:gd name="T32" fmla="*/ 4 w 32"/>
                  <a:gd name="T33" fmla="*/ 8 h 47"/>
                  <a:gd name="T34" fmla="*/ 4 w 32"/>
                  <a:gd name="T35" fmla="*/ 47 h 47"/>
                  <a:gd name="T36" fmla="*/ 3 w 32"/>
                  <a:gd name="T37" fmla="*/ 47 h 47"/>
                  <a:gd name="T38" fmla="*/ 2 w 32"/>
                  <a:gd name="T39" fmla="*/ 47 h 47"/>
                  <a:gd name="T40" fmla="*/ 1 w 32"/>
                  <a:gd name="T41" fmla="*/ 47 h 47"/>
                  <a:gd name="T42" fmla="*/ 0 w 32"/>
                  <a:gd name="T43" fmla="*/ 47 h 47"/>
                  <a:gd name="T44" fmla="*/ 0 w 32"/>
                  <a:gd name="T4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47">
                    <a:moveTo>
                      <a:pt x="0" y="0"/>
                    </a:moveTo>
                    <a:cubicBezTo>
                      <a:pt x="0" y="0"/>
                      <a:pt x="1" y="0"/>
                      <a:pt x="1" y="0"/>
                    </a:cubicBezTo>
                    <a:cubicBezTo>
                      <a:pt x="2" y="0"/>
                      <a:pt x="2" y="0"/>
                      <a:pt x="3" y="0"/>
                    </a:cubicBezTo>
                    <a:cubicBezTo>
                      <a:pt x="3" y="0"/>
                      <a:pt x="3" y="0"/>
                      <a:pt x="4" y="0"/>
                    </a:cubicBezTo>
                    <a:cubicBezTo>
                      <a:pt x="4" y="0"/>
                      <a:pt x="5" y="0"/>
                      <a:pt x="5" y="0"/>
                    </a:cubicBezTo>
                    <a:cubicBezTo>
                      <a:pt x="27" y="39"/>
                      <a:pt x="27" y="39"/>
                      <a:pt x="27" y="39"/>
                    </a:cubicBezTo>
                    <a:cubicBezTo>
                      <a:pt x="27" y="0"/>
                      <a:pt x="27" y="0"/>
                      <a:pt x="27" y="0"/>
                    </a:cubicBezTo>
                    <a:cubicBezTo>
                      <a:pt x="28" y="0"/>
                      <a:pt x="28" y="0"/>
                      <a:pt x="28" y="0"/>
                    </a:cubicBezTo>
                    <a:cubicBezTo>
                      <a:pt x="29" y="0"/>
                      <a:pt x="29" y="0"/>
                      <a:pt x="29" y="0"/>
                    </a:cubicBezTo>
                    <a:cubicBezTo>
                      <a:pt x="30" y="0"/>
                      <a:pt x="30" y="0"/>
                      <a:pt x="31" y="0"/>
                    </a:cubicBezTo>
                    <a:cubicBezTo>
                      <a:pt x="31" y="0"/>
                      <a:pt x="31" y="0"/>
                      <a:pt x="32" y="0"/>
                    </a:cubicBezTo>
                    <a:cubicBezTo>
                      <a:pt x="32" y="47"/>
                      <a:pt x="32" y="47"/>
                      <a:pt x="32" y="47"/>
                    </a:cubicBezTo>
                    <a:cubicBezTo>
                      <a:pt x="31" y="47"/>
                      <a:pt x="31" y="47"/>
                      <a:pt x="30" y="47"/>
                    </a:cubicBezTo>
                    <a:cubicBezTo>
                      <a:pt x="30" y="47"/>
                      <a:pt x="30" y="47"/>
                      <a:pt x="29" y="47"/>
                    </a:cubicBezTo>
                    <a:cubicBezTo>
                      <a:pt x="29" y="47"/>
                      <a:pt x="28" y="47"/>
                      <a:pt x="28" y="47"/>
                    </a:cubicBezTo>
                    <a:cubicBezTo>
                      <a:pt x="27" y="47"/>
                      <a:pt x="27" y="47"/>
                      <a:pt x="27" y="47"/>
                    </a:cubicBezTo>
                    <a:cubicBezTo>
                      <a:pt x="4" y="8"/>
                      <a:pt x="4" y="8"/>
                      <a:pt x="4" y="8"/>
                    </a:cubicBezTo>
                    <a:cubicBezTo>
                      <a:pt x="4" y="47"/>
                      <a:pt x="4" y="47"/>
                      <a:pt x="4" y="47"/>
                    </a:cubicBezTo>
                    <a:cubicBezTo>
                      <a:pt x="4" y="47"/>
                      <a:pt x="4" y="47"/>
                      <a:pt x="3" y="47"/>
                    </a:cubicBezTo>
                    <a:cubicBezTo>
                      <a:pt x="3" y="47"/>
                      <a:pt x="3" y="47"/>
                      <a:pt x="2" y="47"/>
                    </a:cubicBezTo>
                    <a:cubicBezTo>
                      <a:pt x="2" y="47"/>
                      <a:pt x="1" y="47"/>
                      <a:pt x="1" y="47"/>
                    </a:cubicBezTo>
                    <a:cubicBezTo>
                      <a:pt x="1"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38"/>
              <p:cNvSpPr>
                <a:spLocks/>
              </p:cNvSpPr>
              <p:nvPr/>
            </p:nvSpPr>
            <p:spPr bwMode="auto">
              <a:xfrm>
                <a:off x="9222" y="138"/>
                <a:ext cx="62" cy="112"/>
              </a:xfrm>
              <a:custGeom>
                <a:avLst/>
                <a:gdLst>
                  <a:gd name="T0" fmla="*/ 0 w 26"/>
                  <a:gd name="T1" fmla="*/ 0 h 47"/>
                  <a:gd name="T2" fmla="*/ 25 w 26"/>
                  <a:gd name="T3" fmla="*/ 0 h 47"/>
                  <a:gd name="T4" fmla="*/ 25 w 26"/>
                  <a:gd name="T5" fmla="*/ 1 h 47"/>
                  <a:gd name="T6" fmla="*/ 25 w 26"/>
                  <a:gd name="T7" fmla="*/ 2 h 47"/>
                  <a:gd name="T8" fmla="*/ 25 w 26"/>
                  <a:gd name="T9" fmla="*/ 3 h 47"/>
                  <a:gd name="T10" fmla="*/ 25 w 26"/>
                  <a:gd name="T11" fmla="*/ 4 h 47"/>
                  <a:gd name="T12" fmla="*/ 4 w 26"/>
                  <a:gd name="T13" fmla="*/ 4 h 47"/>
                  <a:gd name="T14" fmla="*/ 4 w 26"/>
                  <a:gd name="T15" fmla="*/ 20 h 47"/>
                  <a:gd name="T16" fmla="*/ 21 w 26"/>
                  <a:gd name="T17" fmla="*/ 20 h 47"/>
                  <a:gd name="T18" fmla="*/ 21 w 26"/>
                  <a:gd name="T19" fmla="*/ 21 h 47"/>
                  <a:gd name="T20" fmla="*/ 21 w 26"/>
                  <a:gd name="T21" fmla="*/ 22 h 47"/>
                  <a:gd name="T22" fmla="*/ 21 w 26"/>
                  <a:gd name="T23" fmla="*/ 23 h 47"/>
                  <a:gd name="T24" fmla="*/ 21 w 26"/>
                  <a:gd name="T25" fmla="*/ 24 h 47"/>
                  <a:gd name="T26" fmla="*/ 4 w 26"/>
                  <a:gd name="T27" fmla="*/ 24 h 47"/>
                  <a:gd name="T28" fmla="*/ 4 w 26"/>
                  <a:gd name="T29" fmla="*/ 43 h 47"/>
                  <a:gd name="T30" fmla="*/ 25 w 26"/>
                  <a:gd name="T31" fmla="*/ 43 h 47"/>
                  <a:gd name="T32" fmla="*/ 26 w 26"/>
                  <a:gd name="T33" fmla="*/ 43 h 47"/>
                  <a:gd name="T34" fmla="*/ 26 w 26"/>
                  <a:gd name="T35" fmla="*/ 45 h 47"/>
                  <a:gd name="T36" fmla="*/ 26 w 26"/>
                  <a:gd name="T37" fmla="*/ 46 h 47"/>
                  <a:gd name="T38" fmla="*/ 25 w 26"/>
                  <a:gd name="T39" fmla="*/ 47 h 47"/>
                  <a:gd name="T40" fmla="*/ 0 w 26"/>
                  <a:gd name="T41" fmla="*/ 47 h 47"/>
                  <a:gd name="T42" fmla="*/ 0 w 26"/>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47">
                    <a:moveTo>
                      <a:pt x="0" y="0"/>
                    </a:moveTo>
                    <a:cubicBezTo>
                      <a:pt x="25" y="0"/>
                      <a:pt x="25" y="0"/>
                      <a:pt x="25" y="0"/>
                    </a:cubicBezTo>
                    <a:cubicBezTo>
                      <a:pt x="25" y="0"/>
                      <a:pt x="25" y="1"/>
                      <a:pt x="25" y="1"/>
                    </a:cubicBezTo>
                    <a:cubicBezTo>
                      <a:pt x="25" y="1"/>
                      <a:pt x="25" y="2"/>
                      <a:pt x="25" y="2"/>
                    </a:cubicBezTo>
                    <a:cubicBezTo>
                      <a:pt x="25" y="2"/>
                      <a:pt x="25" y="3"/>
                      <a:pt x="25" y="3"/>
                    </a:cubicBezTo>
                    <a:cubicBezTo>
                      <a:pt x="25" y="4"/>
                      <a:pt x="25" y="4"/>
                      <a:pt x="25" y="4"/>
                    </a:cubicBezTo>
                    <a:cubicBezTo>
                      <a:pt x="4" y="4"/>
                      <a:pt x="4" y="4"/>
                      <a:pt x="4" y="4"/>
                    </a:cubicBezTo>
                    <a:cubicBezTo>
                      <a:pt x="4" y="20"/>
                      <a:pt x="4" y="20"/>
                      <a:pt x="4" y="20"/>
                    </a:cubicBezTo>
                    <a:cubicBezTo>
                      <a:pt x="21" y="20"/>
                      <a:pt x="21" y="20"/>
                      <a:pt x="21" y="20"/>
                    </a:cubicBezTo>
                    <a:cubicBezTo>
                      <a:pt x="21" y="20"/>
                      <a:pt x="21" y="20"/>
                      <a:pt x="21" y="21"/>
                    </a:cubicBezTo>
                    <a:cubicBezTo>
                      <a:pt x="21" y="21"/>
                      <a:pt x="21" y="22"/>
                      <a:pt x="21" y="22"/>
                    </a:cubicBezTo>
                    <a:cubicBezTo>
                      <a:pt x="21" y="22"/>
                      <a:pt x="21" y="23"/>
                      <a:pt x="21" y="23"/>
                    </a:cubicBezTo>
                    <a:cubicBezTo>
                      <a:pt x="21" y="23"/>
                      <a:pt x="21" y="24"/>
                      <a:pt x="21" y="24"/>
                    </a:cubicBezTo>
                    <a:cubicBezTo>
                      <a:pt x="4" y="24"/>
                      <a:pt x="4" y="24"/>
                      <a:pt x="4" y="24"/>
                    </a:cubicBezTo>
                    <a:cubicBezTo>
                      <a:pt x="4" y="43"/>
                      <a:pt x="4" y="43"/>
                      <a:pt x="4" y="43"/>
                    </a:cubicBezTo>
                    <a:cubicBezTo>
                      <a:pt x="25" y="43"/>
                      <a:pt x="25" y="43"/>
                      <a:pt x="25" y="43"/>
                    </a:cubicBezTo>
                    <a:cubicBezTo>
                      <a:pt x="26" y="43"/>
                      <a:pt x="26" y="43"/>
                      <a:pt x="26" y="43"/>
                    </a:cubicBezTo>
                    <a:cubicBezTo>
                      <a:pt x="26" y="44"/>
                      <a:pt x="26" y="44"/>
                      <a:pt x="26" y="45"/>
                    </a:cubicBezTo>
                    <a:cubicBezTo>
                      <a:pt x="26" y="45"/>
                      <a:pt x="26" y="45"/>
                      <a:pt x="26" y="46"/>
                    </a:cubicBezTo>
                    <a:cubicBezTo>
                      <a:pt x="26" y="46"/>
                      <a:pt x="26" y="46"/>
                      <a:pt x="25"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39"/>
              <p:cNvSpPr>
                <a:spLocks/>
              </p:cNvSpPr>
              <p:nvPr/>
            </p:nvSpPr>
            <p:spPr bwMode="auto">
              <a:xfrm>
                <a:off x="9329" y="136"/>
                <a:ext cx="71" cy="114"/>
              </a:xfrm>
              <a:custGeom>
                <a:avLst/>
                <a:gdLst>
                  <a:gd name="T0" fmla="*/ 0 w 30"/>
                  <a:gd name="T1" fmla="*/ 1 h 48"/>
                  <a:gd name="T2" fmla="*/ 3 w 30"/>
                  <a:gd name="T3" fmla="*/ 1 h 48"/>
                  <a:gd name="T4" fmla="*/ 5 w 30"/>
                  <a:gd name="T5" fmla="*/ 0 h 48"/>
                  <a:gd name="T6" fmla="*/ 7 w 30"/>
                  <a:gd name="T7" fmla="*/ 0 h 48"/>
                  <a:gd name="T8" fmla="*/ 10 w 30"/>
                  <a:gd name="T9" fmla="*/ 0 h 48"/>
                  <a:gd name="T10" fmla="*/ 16 w 30"/>
                  <a:gd name="T11" fmla="*/ 1 h 48"/>
                  <a:gd name="T12" fmla="*/ 21 w 30"/>
                  <a:gd name="T13" fmla="*/ 3 h 48"/>
                  <a:gd name="T14" fmla="*/ 25 w 30"/>
                  <a:gd name="T15" fmla="*/ 7 h 48"/>
                  <a:gd name="T16" fmla="*/ 26 w 30"/>
                  <a:gd name="T17" fmla="*/ 14 h 48"/>
                  <a:gd name="T18" fmla="*/ 25 w 30"/>
                  <a:gd name="T19" fmla="*/ 19 h 48"/>
                  <a:gd name="T20" fmla="*/ 23 w 30"/>
                  <a:gd name="T21" fmla="*/ 23 h 48"/>
                  <a:gd name="T22" fmla="*/ 20 w 30"/>
                  <a:gd name="T23" fmla="*/ 25 h 48"/>
                  <a:gd name="T24" fmla="*/ 16 w 30"/>
                  <a:gd name="T25" fmla="*/ 27 h 48"/>
                  <a:gd name="T26" fmla="*/ 15 w 30"/>
                  <a:gd name="T27" fmla="*/ 28 h 48"/>
                  <a:gd name="T28" fmla="*/ 30 w 30"/>
                  <a:gd name="T29" fmla="*/ 48 h 48"/>
                  <a:gd name="T30" fmla="*/ 29 w 30"/>
                  <a:gd name="T31" fmla="*/ 48 h 48"/>
                  <a:gd name="T32" fmla="*/ 28 w 30"/>
                  <a:gd name="T33" fmla="*/ 48 h 48"/>
                  <a:gd name="T34" fmla="*/ 26 w 30"/>
                  <a:gd name="T35" fmla="*/ 48 h 48"/>
                  <a:gd name="T36" fmla="*/ 25 w 30"/>
                  <a:gd name="T37" fmla="*/ 48 h 48"/>
                  <a:gd name="T38" fmla="*/ 9 w 30"/>
                  <a:gd name="T39" fmla="*/ 26 h 48"/>
                  <a:gd name="T40" fmla="*/ 9 w 30"/>
                  <a:gd name="T41" fmla="*/ 26 h 48"/>
                  <a:gd name="T42" fmla="*/ 10 w 30"/>
                  <a:gd name="T43" fmla="*/ 25 h 48"/>
                  <a:gd name="T44" fmla="*/ 14 w 30"/>
                  <a:gd name="T45" fmla="*/ 24 h 48"/>
                  <a:gd name="T46" fmla="*/ 18 w 30"/>
                  <a:gd name="T47" fmla="*/ 22 h 48"/>
                  <a:gd name="T48" fmla="*/ 21 w 30"/>
                  <a:gd name="T49" fmla="*/ 18 h 48"/>
                  <a:gd name="T50" fmla="*/ 22 w 30"/>
                  <a:gd name="T51" fmla="*/ 14 h 48"/>
                  <a:gd name="T52" fmla="*/ 18 w 30"/>
                  <a:gd name="T53" fmla="*/ 7 h 48"/>
                  <a:gd name="T54" fmla="*/ 10 w 30"/>
                  <a:gd name="T55" fmla="*/ 4 h 48"/>
                  <a:gd name="T56" fmla="*/ 8 w 30"/>
                  <a:gd name="T57" fmla="*/ 4 h 48"/>
                  <a:gd name="T58" fmla="*/ 5 w 30"/>
                  <a:gd name="T59" fmla="*/ 4 h 48"/>
                  <a:gd name="T60" fmla="*/ 5 w 30"/>
                  <a:gd name="T61" fmla="*/ 48 h 48"/>
                  <a:gd name="T62" fmla="*/ 4 w 30"/>
                  <a:gd name="T63" fmla="*/ 48 h 48"/>
                  <a:gd name="T64" fmla="*/ 2 w 30"/>
                  <a:gd name="T65" fmla="*/ 48 h 48"/>
                  <a:gd name="T66" fmla="*/ 1 w 30"/>
                  <a:gd name="T67" fmla="*/ 48 h 48"/>
                  <a:gd name="T68" fmla="*/ 0 w 30"/>
                  <a:gd name="T69" fmla="*/ 48 h 48"/>
                  <a:gd name="T70" fmla="*/ 0 w 30"/>
                  <a:gd name="T71" fmla="*/ 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48">
                    <a:moveTo>
                      <a:pt x="0" y="1"/>
                    </a:moveTo>
                    <a:cubicBezTo>
                      <a:pt x="1" y="1"/>
                      <a:pt x="2" y="1"/>
                      <a:pt x="3" y="1"/>
                    </a:cubicBezTo>
                    <a:cubicBezTo>
                      <a:pt x="3" y="1"/>
                      <a:pt x="4" y="1"/>
                      <a:pt x="5" y="0"/>
                    </a:cubicBezTo>
                    <a:cubicBezTo>
                      <a:pt x="6" y="0"/>
                      <a:pt x="6" y="0"/>
                      <a:pt x="7" y="0"/>
                    </a:cubicBezTo>
                    <a:cubicBezTo>
                      <a:pt x="8" y="0"/>
                      <a:pt x="9" y="0"/>
                      <a:pt x="10" y="0"/>
                    </a:cubicBezTo>
                    <a:cubicBezTo>
                      <a:pt x="12" y="0"/>
                      <a:pt x="14" y="1"/>
                      <a:pt x="16" y="1"/>
                    </a:cubicBezTo>
                    <a:cubicBezTo>
                      <a:pt x="18" y="1"/>
                      <a:pt x="19" y="2"/>
                      <a:pt x="21" y="3"/>
                    </a:cubicBezTo>
                    <a:cubicBezTo>
                      <a:pt x="23" y="4"/>
                      <a:pt x="24" y="6"/>
                      <a:pt x="25" y="7"/>
                    </a:cubicBezTo>
                    <a:cubicBezTo>
                      <a:pt x="26" y="9"/>
                      <a:pt x="26" y="11"/>
                      <a:pt x="26" y="14"/>
                    </a:cubicBezTo>
                    <a:cubicBezTo>
                      <a:pt x="26" y="16"/>
                      <a:pt x="26" y="17"/>
                      <a:pt x="25" y="19"/>
                    </a:cubicBezTo>
                    <a:cubicBezTo>
                      <a:pt x="25" y="20"/>
                      <a:pt x="24" y="21"/>
                      <a:pt x="23" y="23"/>
                    </a:cubicBezTo>
                    <a:cubicBezTo>
                      <a:pt x="22" y="24"/>
                      <a:pt x="21" y="25"/>
                      <a:pt x="20" y="25"/>
                    </a:cubicBezTo>
                    <a:cubicBezTo>
                      <a:pt x="18" y="26"/>
                      <a:pt x="17" y="27"/>
                      <a:pt x="16" y="27"/>
                    </a:cubicBezTo>
                    <a:cubicBezTo>
                      <a:pt x="15" y="28"/>
                      <a:pt x="15" y="28"/>
                      <a:pt x="15" y="28"/>
                    </a:cubicBezTo>
                    <a:cubicBezTo>
                      <a:pt x="30" y="48"/>
                      <a:pt x="30" y="48"/>
                      <a:pt x="30" y="48"/>
                    </a:cubicBezTo>
                    <a:cubicBezTo>
                      <a:pt x="30" y="48"/>
                      <a:pt x="29" y="48"/>
                      <a:pt x="29" y="48"/>
                    </a:cubicBezTo>
                    <a:cubicBezTo>
                      <a:pt x="28" y="48"/>
                      <a:pt x="28" y="48"/>
                      <a:pt x="28" y="48"/>
                    </a:cubicBezTo>
                    <a:cubicBezTo>
                      <a:pt x="27" y="48"/>
                      <a:pt x="27" y="48"/>
                      <a:pt x="26" y="48"/>
                    </a:cubicBezTo>
                    <a:cubicBezTo>
                      <a:pt x="26" y="48"/>
                      <a:pt x="25" y="48"/>
                      <a:pt x="25" y="48"/>
                    </a:cubicBezTo>
                    <a:cubicBezTo>
                      <a:pt x="9" y="26"/>
                      <a:pt x="9" y="26"/>
                      <a:pt x="9" y="26"/>
                    </a:cubicBezTo>
                    <a:cubicBezTo>
                      <a:pt x="9" y="26"/>
                      <a:pt x="9" y="26"/>
                      <a:pt x="9" y="26"/>
                    </a:cubicBezTo>
                    <a:cubicBezTo>
                      <a:pt x="10" y="25"/>
                      <a:pt x="10" y="25"/>
                      <a:pt x="10" y="25"/>
                    </a:cubicBezTo>
                    <a:cubicBezTo>
                      <a:pt x="12" y="25"/>
                      <a:pt x="13" y="25"/>
                      <a:pt x="14" y="24"/>
                    </a:cubicBezTo>
                    <a:cubicBezTo>
                      <a:pt x="16" y="23"/>
                      <a:pt x="17" y="23"/>
                      <a:pt x="18" y="22"/>
                    </a:cubicBezTo>
                    <a:cubicBezTo>
                      <a:pt x="19" y="21"/>
                      <a:pt x="20" y="20"/>
                      <a:pt x="21" y="18"/>
                    </a:cubicBezTo>
                    <a:cubicBezTo>
                      <a:pt x="21" y="17"/>
                      <a:pt x="22" y="16"/>
                      <a:pt x="22" y="14"/>
                    </a:cubicBezTo>
                    <a:cubicBezTo>
                      <a:pt x="22" y="11"/>
                      <a:pt x="21" y="8"/>
                      <a:pt x="18" y="7"/>
                    </a:cubicBezTo>
                    <a:cubicBezTo>
                      <a:pt x="16" y="5"/>
                      <a:pt x="14" y="4"/>
                      <a:pt x="10" y="4"/>
                    </a:cubicBezTo>
                    <a:cubicBezTo>
                      <a:pt x="9" y="4"/>
                      <a:pt x="8" y="4"/>
                      <a:pt x="8" y="4"/>
                    </a:cubicBezTo>
                    <a:cubicBezTo>
                      <a:pt x="7" y="4"/>
                      <a:pt x="6" y="4"/>
                      <a:pt x="5" y="4"/>
                    </a:cubicBezTo>
                    <a:cubicBezTo>
                      <a:pt x="5" y="48"/>
                      <a:pt x="5" y="48"/>
                      <a:pt x="5" y="48"/>
                    </a:cubicBezTo>
                    <a:cubicBezTo>
                      <a:pt x="4" y="48"/>
                      <a:pt x="4" y="48"/>
                      <a:pt x="4" y="48"/>
                    </a:cubicBezTo>
                    <a:cubicBezTo>
                      <a:pt x="3" y="48"/>
                      <a:pt x="3" y="48"/>
                      <a:pt x="2" y="48"/>
                    </a:cubicBezTo>
                    <a:cubicBezTo>
                      <a:pt x="2" y="48"/>
                      <a:pt x="2" y="48"/>
                      <a:pt x="1" y="48"/>
                    </a:cubicBezTo>
                    <a:cubicBezTo>
                      <a:pt x="1" y="48"/>
                      <a:pt x="1" y="48"/>
                      <a:pt x="0" y="48"/>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0"/>
              <p:cNvSpPr>
                <a:spLocks/>
              </p:cNvSpPr>
              <p:nvPr/>
            </p:nvSpPr>
            <p:spPr bwMode="auto">
              <a:xfrm>
                <a:off x="7706" y="905"/>
                <a:ext cx="100" cy="112"/>
              </a:xfrm>
              <a:custGeom>
                <a:avLst/>
                <a:gdLst>
                  <a:gd name="T0" fmla="*/ 2 w 42"/>
                  <a:gd name="T1" fmla="*/ 0 h 47"/>
                  <a:gd name="T2" fmla="*/ 4 w 42"/>
                  <a:gd name="T3" fmla="*/ 0 h 47"/>
                  <a:gd name="T4" fmla="*/ 5 w 42"/>
                  <a:gd name="T5" fmla="*/ 0 h 47"/>
                  <a:gd name="T6" fmla="*/ 7 w 42"/>
                  <a:gd name="T7" fmla="*/ 0 h 47"/>
                  <a:gd name="T8" fmla="*/ 8 w 42"/>
                  <a:gd name="T9" fmla="*/ 0 h 47"/>
                  <a:gd name="T10" fmla="*/ 21 w 42"/>
                  <a:gd name="T11" fmla="*/ 32 h 47"/>
                  <a:gd name="T12" fmla="*/ 34 w 42"/>
                  <a:gd name="T13" fmla="*/ 0 h 47"/>
                  <a:gd name="T14" fmla="*/ 36 w 42"/>
                  <a:gd name="T15" fmla="*/ 0 h 47"/>
                  <a:gd name="T16" fmla="*/ 37 w 42"/>
                  <a:gd name="T17" fmla="*/ 0 h 47"/>
                  <a:gd name="T18" fmla="*/ 39 w 42"/>
                  <a:gd name="T19" fmla="*/ 0 h 47"/>
                  <a:gd name="T20" fmla="*/ 40 w 42"/>
                  <a:gd name="T21" fmla="*/ 0 h 47"/>
                  <a:gd name="T22" fmla="*/ 42 w 42"/>
                  <a:gd name="T23" fmla="*/ 47 h 47"/>
                  <a:gd name="T24" fmla="*/ 41 w 42"/>
                  <a:gd name="T25" fmla="*/ 47 h 47"/>
                  <a:gd name="T26" fmla="*/ 40 w 42"/>
                  <a:gd name="T27" fmla="*/ 47 h 47"/>
                  <a:gd name="T28" fmla="*/ 39 w 42"/>
                  <a:gd name="T29" fmla="*/ 47 h 47"/>
                  <a:gd name="T30" fmla="*/ 38 w 42"/>
                  <a:gd name="T31" fmla="*/ 47 h 47"/>
                  <a:gd name="T32" fmla="*/ 36 w 42"/>
                  <a:gd name="T33" fmla="*/ 7 h 47"/>
                  <a:gd name="T34" fmla="*/ 23 w 42"/>
                  <a:gd name="T35" fmla="*/ 38 h 47"/>
                  <a:gd name="T36" fmla="*/ 22 w 42"/>
                  <a:gd name="T37" fmla="*/ 38 h 47"/>
                  <a:gd name="T38" fmla="*/ 21 w 42"/>
                  <a:gd name="T39" fmla="*/ 38 h 47"/>
                  <a:gd name="T40" fmla="*/ 20 w 42"/>
                  <a:gd name="T41" fmla="*/ 38 h 47"/>
                  <a:gd name="T42" fmla="*/ 19 w 42"/>
                  <a:gd name="T43" fmla="*/ 38 h 47"/>
                  <a:gd name="T44" fmla="*/ 7 w 42"/>
                  <a:gd name="T45" fmla="*/ 7 h 47"/>
                  <a:gd name="T46" fmla="*/ 5 w 42"/>
                  <a:gd name="T47" fmla="*/ 47 h 47"/>
                  <a:gd name="T48" fmla="*/ 4 w 42"/>
                  <a:gd name="T49" fmla="*/ 47 h 47"/>
                  <a:gd name="T50" fmla="*/ 2 w 42"/>
                  <a:gd name="T51" fmla="*/ 47 h 47"/>
                  <a:gd name="T52" fmla="*/ 1 w 42"/>
                  <a:gd name="T53" fmla="*/ 47 h 47"/>
                  <a:gd name="T54" fmla="*/ 0 w 42"/>
                  <a:gd name="T55" fmla="*/ 47 h 47"/>
                  <a:gd name="T56" fmla="*/ 2 w 42"/>
                  <a:gd name="T5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47">
                    <a:moveTo>
                      <a:pt x="2" y="0"/>
                    </a:moveTo>
                    <a:cubicBezTo>
                      <a:pt x="3" y="0"/>
                      <a:pt x="3" y="0"/>
                      <a:pt x="4" y="0"/>
                    </a:cubicBezTo>
                    <a:cubicBezTo>
                      <a:pt x="4" y="0"/>
                      <a:pt x="5" y="0"/>
                      <a:pt x="5" y="0"/>
                    </a:cubicBezTo>
                    <a:cubicBezTo>
                      <a:pt x="6" y="0"/>
                      <a:pt x="6" y="0"/>
                      <a:pt x="7" y="0"/>
                    </a:cubicBezTo>
                    <a:cubicBezTo>
                      <a:pt x="7" y="0"/>
                      <a:pt x="8" y="0"/>
                      <a:pt x="8" y="0"/>
                    </a:cubicBezTo>
                    <a:cubicBezTo>
                      <a:pt x="21" y="32"/>
                      <a:pt x="21" y="32"/>
                      <a:pt x="21" y="32"/>
                    </a:cubicBezTo>
                    <a:cubicBezTo>
                      <a:pt x="34" y="0"/>
                      <a:pt x="34" y="0"/>
                      <a:pt x="34" y="0"/>
                    </a:cubicBezTo>
                    <a:cubicBezTo>
                      <a:pt x="35" y="0"/>
                      <a:pt x="35" y="0"/>
                      <a:pt x="36" y="0"/>
                    </a:cubicBezTo>
                    <a:cubicBezTo>
                      <a:pt x="36" y="0"/>
                      <a:pt x="37" y="0"/>
                      <a:pt x="37" y="0"/>
                    </a:cubicBezTo>
                    <a:cubicBezTo>
                      <a:pt x="38" y="0"/>
                      <a:pt x="38" y="0"/>
                      <a:pt x="39" y="0"/>
                    </a:cubicBezTo>
                    <a:cubicBezTo>
                      <a:pt x="39" y="0"/>
                      <a:pt x="40" y="0"/>
                      <a:pt x="40" y="0"/>
                    </a:cubicBezTo>
                    <a:cubicBezTo>
                      <a:pt x="42" y="47"/>
                      <a:pt x="42" y="47"/>
                      <a:pt x="42" y="47"/>
                    </a:cubicBezTo>
                    <a:cubicBezTo>
                      <a:pt x="42" y="47"/>
                      <a:pt x="42" y="47"/>
                      <a:pt x="41" y="47"/>
                    </a:cubicBezTo>
                    <a:cubicBezTo>
                      <a:pt x="41" y="47"/>
                      <a:pt x="41" y="47"/>
                      <a:pt x="40" y="47"/>
                    </a:cubicBezTo>
                    <a:cubicBezTo>
                      <a:pt x="40" y="47"/>
                      <a:pt x="39" y="47"/>
                      <a:pt x="39" y="47"/>
                    </a:cubicBezTo>
                    <a:cubicBezTo>
                      <a:pt x="38" y="47"/>
                      <a:pt x="38" y="47"/>
                      <a:pt x="38" y="47"/>
                    </a:cubicBezTo>
                    <a:cubicBezTo>
                      <a:pt x="36" y="7"/>
                      <a:pt x="36" y="7"/>
                      <a:pt x="36" y="7"/>
                    </a:cubicBezTo>
                    <a:cubicBezTo>
                      <a:pt x="23" y="38"/>
                      <a:pt x="23" y="38"/>
                      <a:pt x="23" y="38"/>
                    </a:cubicBezTo>
                    <a:cubicBezTo>
                      <a:pt x="23" y="38"/>
                      <a:pt x="22" y="38"/>
                      <a:pt x="22" y="38"/>
                    </a:cubicBezTo>
                    <a:cubicBezTo>
                      <a:pt x="22" y="38"/>
                      <a:pt x="22" y="38"/>
                      <a:pt x="21" y="38"/>
                    </a:cubicBezTo>
                    <a:cubicBezTo>
                      <a:pt x="21" y="38"/>
                      <a:pt x="21" y="38"/>
                      <a:pt x="20" y="38"/>
                    </a:cubicBezTo>
                    <a:cubicBezTo>
                      <a:pt x="20" y="38"/>
                      <a:pt x="20" y="38"/>
                      <a:pt x="19" y="38"/>
                    </a:cubicBezTo>
                    <a:cubicBezTo>
                      <a:pt x="7" y="7"/>
                      <a:pt x="7" y="7"/>
                      <a:pt x="7" y="7"/>
                    </a:cubicBezTo>
                    <a:cubicBezTo>
                      <a:pt x="5" y="47"/>
                      <a:pt x="5" y="47"/>
                      <a:pt x="5" y="47"/>
                    </a:cubicBezTo>
                    <a:cubicBezTo>
                      <a:pt x="4" y="47"/>
                      <a:pt x="4" y="47"/>
                      <a:pt x="4" y="47"/>
                    </a:cubicBezTo>
                    <a:cubicBezTo>
                      <a:pt x="3" y="47"/>
                      <a:pt x="3" y="47"/>
                      <a:pt x="2" y="47"/>
                    </a:cubicBezTo>
                    <a:cubicBezTo>
                      <a:pt x="2" y="47"/>
                      <a:pt x="2" y="47"/>
                      <a:pt x="1" y="47"/>
                    </a:cubicBezTo>
                    <a:cubicBezTo>
                      <a:pt x="1" y="47"/>
                      <a:pt x="0" y="47"/>
                      <a:pt x="0" y="47"/>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1"/>
              <p:cNvSpPr>
                <a:spLocks noEditPoints="1"/>
              </p:cNvSpPr>
              <p:nvPr/>
            </p:nvSpPr>
            <p:spPr bwMode="auto">
              <a:xfrm>
                <a:off x="7860" y="905"/>
                <a:ext cx="88" cy="112"/>
              </a:xfrm>
              <a:custGeom>
                <a:avLst/>
                <a:gdLst>
                  <a:gd name="T0" fmla="*/ 16 w 37"/>
                  <a:gd name="T1" fmla="*/ 0 h 47"/>
                  <a:gd name="T2" fmla="*/ 17 w 37"/>
                  <a:gd name="T3" fmla="*/ 0 h 47"/>
                  <a:gd name="T4" fmla="*/ 19 w 37"/>
                  <a:gd name="T5" fmla="*/ 0 h 47"/>
                  <a:gd name="T6" fmla="*/ 20 w 37"/>
                  <a:gd name="T7" fmla="*/ 0 h 47"/>
                  <a:gd name="T8" fmla="*/ 21 w 37"/>
                  <a:gd name="T9" fmla="*/ 0 h 47"/>
                  <a:gd name="T10" fmla="*/ 37 w 37"/>
                  <a:gd name="T11" fmla="*/ 47 h 47"/>
                  <a:gd name="T12" fmla="*/ 36 w 37"/>
                  <a:gd name="T13" fmla="*/ 47 h 47"/>
                  <a:gd name="T14" fmla="*/ 35 w 37"/>
                  <a:gd name="T15" fmla="*/ 47 h 47"/>
                  <a:gd name="T16" fmla="*/ 33 w 37"/>
                  <a:gd name="T17" fmla="*/ 47 h 47"/>
                  <a:gd name="T18" fmla="*/ 32 w 37"/>
                  <a:gd name="T19" fmla="*/ 47 h 47"/>
                  <a:gd name="T20" fmla="*/ 28 w 37"/>
                  <a:gd name="T21" fmla="*/ 35 h 47"/>
                  <a:gd name="T22" fmla="*/ 9 w 37"/>
                  <a:gd name="T23" fmla="*/ 35 h 47"/>
                  <a:gd name="T24" fmla="*/ 5 w 37"/>
                  <a:gd name="T25" fmla="*/ 47 h 47"/>
                  <a:gd name="T26" fmla="*/ 4 w 37"/>
                  <a:gd name="T27" fmla="*/ 47 h 47"/>
                  <a:gd name="T28" fmla="*/ 3 w 37"/>
                  <a:gd name="T29" fmla="*/ 47 h 47"/>
                  <a:gd name="T30" fmla="*/ 1 w 37"/>
                  <a:gd name="T31" fmla="*/ 47 h 47"/>
                  <a:gd name="T32" fmla="*/ 0 w 37"/>
                  <a:gd name="T33" fmla="*/ 47 h 47"/>
                  <a:gd name="T34" fmla="*/ 16 w 37"/>
                  <a:gd name="T35" fmla="*/ 0 h 47"/>
                  <a:gd name="T36" fmla="*/ 27 w 37"/>
                  <a:gd name="T37" fmla="*/ 31 h 47"/>
                  <a:gd name="T38" fmla="*/ 19 w 37"/>
                  <a:gd name="T39" fmla="*/ 5 h 47"/>
                  <a:gd name="T40" fmla="*/ 10 w 37"/>
                  <a:gd name="T41" fmla="*/ 31 h 47"/>
                  <a:gd name="T42" fmla="*/ 27 w 37"/>
                  <a:gd name="T43" fmla="*/ 3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47">
                    <a:moveTo>
                      <a:pt x="16" y="0"/>
                    </a:moveTo>
                    <a:cubicBezTo>
                      <a:pt x="16" y="0"/>
                      <a:pt x="17" y="0"/>
                      <a:pt x="17" y="0"/>
                    </a:cubicBezTo>
                    <a:cubicBezTo>
                      <a:pt x="18" y="0"/>
                      <a:pt x="18" y="0"/>
                      <a:pt x="19" y="0"/>
                    </a:cubicBezTo>
                    <a:cubicBezTo>
                      <a:pt x="19" y="0"/>
                      <a:pt x="20" y="0"/>
                      <a:pt x="20" y="0"/>
                    </a:cubicBezTo>
                    <a:cubicBezTo>
                      <a:pt x="21" y="0"/>
                      <a:pt x="21" y="0"/>
                      <a:pt x="21" y="0"/>
                    </a:cubicBezTo>
                    <a:cubicBezTo>
                      <a:pt x="37" y="47"/>
                      <a:pt x="37" y="47"/>
                      <a:pt x="37" y="47"/>
                    </a:cubicBezTo>
                    <a:cubicBezTo>
                      <a:pt x="37" y="47"/>
                      <a:pt x="37" y="47"/>
                      <a:pt x="36" y="47"/>
                    </a:cubicBezTo>
                    <a:cubicBezTo>
                      <a:pt x="36" y="47"/>
                      <a:pt x="35" y="47"/>
                      <a:pt x="35" y="47"/>
                    </a:cubicBezTo>
                    <a:cubicBezTo>
                      <a:pt x="34" y="47"/>
                      <a:pt x="34" y="47"/>
                      <a:pt x="33" y="47"/>
                    </a:cubicBezTo>
                    <a:cubicBezTo>
                      <a:pt x="33" y="47"/>
                      <a:pt x="33" y="47"/>
                      <a:pt x="32" y="47"/>
                    </a:cubicBezTo>
                    <a:cubicBezTo>
                      <a:pt x="28" y="35"/>
                      <a:pt x="28" y="35"/>
                      <a:pt x="28" y="35"/>
                    </a:cubicBezTo>
                    <a:cubicBezTo>
                      <a:pt x="9" y="35"/>
                      <a:pt x="9" y="35"/>
                      <a:pt x="9" y="35"/>
                    </a:cubicBezTo>
                    <a:cubicBezTo>
                      <a:pt x="5" y="47"/>
                      <a:pt x="5" y="47"/>
                      <a:pt x="5" y="47"/>
                    </a:cubicBezTo>
                    <a:cubicBezTo>
                      <a:pt x="5" y="47"/>
                      <a:pt x="4" y="47"/>
                      <a:pt x="4" y="47"/>
                    </a:cubicBezTo>
                    <a:cubicBezTo>
                      <a:pt x="3" y="47"/>
                      <a:pt x="3" y="47"/>
                      <a:pt x="3" y="47"/>
                    </a:cubicBezTo>
                    <a:cubicBezTo>
                      <a:pt x="2" y="47"/>
                      <a:pt x="2" y="47"/>
                      <a:pt x="1" y="47"/>
                    </a:cubicBezTo>
                    <a:cubicBezTo>
                      <a:pt x="1" y="47"/>
                      <a:pt x="0" y="47"/>
                      <a:pt x="0" y="47"/>
                    </a:cubicBezTo>
                    <a:lnTo>
                      <a:pt x="16" y="0"/>
                    </a:lnTo>
                    <a:close/>
                    <a:moveTo>
                      <a:pt x="27" y="31"/>
                    </a:moveTo>
                    <a:cubicBezTo>
                      <a:pt x="19" y="5"/>
                      <a:pt x="19" y="5"/>
                      <a:pt x="19" y="5"/>
                    </a:cubicBezTo>
                    <a:cubicBezTo>
                      <a:pt x="10" y="31"/>
                      <a:pt x="10" y="31"/>
                      <a:pt x="10" y="31"/>
                    </a:cubicBezTo>
                    <a:lnTo>
                      <a:pt x="27"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2"/>
              <p:cNvSpPr>
                <a:spLocks noEditPoints="1"/>
              </p:cNvSpPr>
              <p:nvPr/>
            </p:nvSpPr>
            <p:spPr bwMode="auto">
              <a:xfrm>
                <a:off x="8005" y="903"/>
                <a:ext cx="83" cy="116"/>
              </a:xfrm>
              <a:custGeom>
                <a:avLst/>
                <a:gdLst>
                  <a:gd name="T0" fmla="*/ 0 w 35"/>
                  <a:gd name="T1" fmla="*/ 1 h 49"/>
                  <a:gd name="T2" fmla="*/ 2 w 35"/>
                  <a:gd name="T3" fmla="*/ 1 h 49"/>
                  <a:gd name="T4" fmla="*/ 5 w 35"/>
                  <a:gd name="T5" fmla="*/ 0 h 49"/>
                  <a:gd name="T6" fmla="*/ 8 w 35"/>
                  <a:gd name="T7" fmla="*/ 0 h 49"/>
                  <a:gd name="T8" fmla="*/ 11 w 35"/>
                  <a:gd name="T9" fmla="*/ 0 h 49"/>
                  <a:gd name="T10" fmla="*/ 22 w 35"/>
                  <a:gd name="T11" fmla="*/ 2 h 49"/>
                  <a:gd name="T12" fmla="*/ 29 w 35"/>
                  <a:gd name="T13" fmla="*/ 7 h 49"/>
                  <a:gd name="T14" fmla="*/ 34 w 35"/>
                  <a:gd name="T15" fmla="*/ 14 h 49"/>
                  <a:gd name="T16" fmla="*/ 35 w 35"/>
                  <a:gd name="T17" fmla="*/ 25 h 49"/>
                  <a:gd name="T18" fmla="*/ 11 w 35"/>
                  <a:gd name="T19" fmla="*/ 49 h 49"/>
                  <a:gd name="T20" fmla="*/ 8 w 35"/>
                  <a:gd name="T21" fmla="*/ 49 h 49"/>
                  <a:gd name="T22" fmla="*/ 5 w 35"/>
                  <a:gd name="T23" fmla="*/ 49 h 49"/>
                  <a:gd name="T24" fmla="*/ 2 w 35"/>
                  <a:gd name="T25" fmla="*/ 49 h 49"/>
                  <a:gd name="T26" fmla="*/ 0 w 35"/>
                  <a:gd name="T27" fmla="*/ 48 h 49"/>
                  <a:gd name="T28" fmla="*/ 0 w 35"/>
                  <a:gd name="T29" fmla="*/ 1 h 49"/>
                  <a:gd name="T30" fmla="*/ 5 w 35"/>
                  <a:gd name="T31" fmla="*/ 44 h 49"/>
                  <a:gd name="T32" fmla="*/ 7 w 35"/>
                  <a:gd name="T33" fmla="*/ 45 h 49"/>
                  <a:gd name="T34" fmla="*/ 11 w 35"/>
                  <a:gd name="T35" fmla="*/ 45 h 49"/>
                  <a:gd name="T36" fmla="*/ 19 w 35"/>
                  <a:gd name="T37" fmla="*/ 44 h 49"/>
                  <a:gd name="T38" fmla="*/ 25 w 35"/>
                  <a:gd name="T39" fmla="*/ 40 h 49"/>
                  <a:gd name="T40" fmla="*/ 29 w 35"/>
                  <a:gd name="T41" fmla="*/ 34 h 49"/>
                  <a:gd name="T42" fmla="*/ 30 w 35"/>
                  <a:gd name="T43" fmla="*/ 24 h 49"/>
                  <a:gd name="T44" fmla="*/ 25 w 35"/>
                  <a:gd name="T45" fmla="*/ 9 h 49"/>
                  <a:gd name="T46" fmla="*/ 11 w 35"/>
                  <a:gd name="T47" fmla="*/ 5 h 49"/>
                  <a:gd name="T48" fmla="*/ 7 w 35"/>
                  <a:gd name="T49" fmla="*/ 5 h 49"/>
                  <a:gd name="T50" fmla="*/ 5 w 35"/>
                  <a:gd name="T51" fmla="*/ 5 h 49"/>
                  <a:gd name="T52" fmla="*/ 5 w 35"/>
                  <a:gd name="T53" fmla="*/ 4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 h="49">
                    <a:moveTo>
                      <a:pt x="0" y="1"/>
                    </a:moveTo>
                    <a:cubicBezTo>
                      <a:pt x="1" y="1"/>
                      <a:pt x="1" y="1"/>
                      <a:pt x="2" y="1"/>
                    </a:cubicBezTo>
                    <a:cubicBezTo>
                      <a:pt x="3" y="1"/>
                      <a:pt x="4" y="1"/>
                      <a:pt x="5" y="0"/>
                    </a:cubicBezTo>
                    <a:cubicBezTo>
                      <a:pt x="6" y="0"/>
                      <a:pt x="7" y="0"/>
                      <a:pt x="8" y="0"/>
                    </a:cubicBezTo>
                    <a:cubicBezTo>
                      <a:pt x="9" y="0"/>
                      <a:pt x="10" y="0"/>
                      <a:pt x="11" y="0"/>
                    </a:cubicBezTo>
                    <a:cubicBezTo>
                      <a:pt x="15" y="0"/>
                      <a:pt x="19" y="1"/>
                      <a:pt x="22" y="2"/>
                    </a:cubicBezTo>
                    <a:cubicBezTo>
                      <a:pt x="25" y="3"/>
                      <a:pt x="27" y="5"/>
                      <a:pt x="29" y="7"/>
                    </a:cubicBezTo>
                    <a:cubicBezTo>
                      <a:pt x="31" y="9"/>
                      <a:pt x="33" y="11"/>
                      <a:pt x="34" y="14"/>
                    </a:cubicBezTo>
                    <a:cubicBezTo>
                      <a:pt x="35" y="17"/>
                      <a:pt x="35" y="21"/>
                      <a:pt x="35" y="25"/>
                    </a:cubicBezTo>
                    <a:cubicBezTo>
                      <a:pt x="35" y="41"/>
                      <a:pt x="27" y="49"/>
                      <a:pt x="11" y="49"/>
                    </a:cubicBezTo>
                    <a:cubicBezTo>
                      <a:pt x="10" y="49"/>
                      <a:pt x="9" y="49"/>
                      <a:pt x="8" y="49"/>
                    </a:cubicBezTo>
                    <a:cubicBezTo>
                      <a:pt x="7" y="49"/>
                      <a:pt x="6" y="49"/>
                      <a:pt x="5" y="49"/>
                    </a:cubicBezTo>
                    <a:cubicBezTo>
                      <a:pt x="4" y="49"/>
                      <a:pt x="3" y="49"/>
                      <a:pt x="2" y="49"/>
                    </a:cubicBezTo>
                    <a:cubicBezTo>
                      <a:pt x="1" y="49"/>
                      <a:pt x="1" y="48"/>
                      <a:pt x="0" y="48"/>
                    </a:cubicBezTo>
                    <a:lnTo>
                      <a:pt x="0" y="1"/>
                    </a:lnTo>
                    <a:close/>
                    <a:moveTo>
                      <a:pt x="5" y="44"/>
                    </a:moveTo>
                    <a:cubicBezTo>
                      <a:pt x="5" y="44"/>
                      <a:pt x="6" y="45"/>
                      <a:pt x="7" y="45"/>
                    </a:cubicBezTo>
                    <a:cubicBezTo>
                      <a:pt x="8" y="45"/>
                      <a:pt x="10" y="45"/>
                      <a:pt x="11" y="45"/>
                    </a:cubicBezTo>
                    <a:cubicBezTo>
                      <a:pt x="14" y="45"/>
                      <a:pt x="16" y="44"/>
                      <a:pt x="19" y="44"/>
                    </a:cubicBezTo>
                    <a:cubicBezTo>
                      <a:pt x="21" y="43"/>
                      <a:pt x="23" y="42"/>
                      <a:pt x="25" y="40"/>
                    </a:cubicBezTo>
                    <a:cubicBezTo>
                      <a:pt x="27" y="39"/>
                      <a:pt x="28" y="37"/>
                      <a:pt x="29" y="34"/>
                    </a:cubicBezTo>
                    <a:cubicBezTo>
                      <a:pt x="30" y="32"/>
                      <a:pt x="30" y="28"/>
                      <a:pt x="30" y="24"/>
                    </a:cubicBezTo>
                    <a:cubicBezTo>
                      <a:pt x="30" y="18"/>
                      <a:pt x="29" y="13"/>
                      <a:pt x="25" y="9"/>
                    </a:cubicBezTo>
                    <a:cubicBezTo>
                      <a:pt x="22" y="6"/>
                      <a:pt x="17" y="5"/>
                      <a:pt x="11" y="5"/>
                    </a:cubicBezTo>
                    <a:cubicBezTo>
                      <a:pt x="10" y="5"/>
                      <a:pt x="9" y="5"/>
                      <a:pt x="7" y="5"/>
                    </a:cubicBezTo>
                    <a:cubicBezTo>
                      <a:pt x="6" y="5"/>
                      <a:pt x="5" y="5"/>
                      <a:pt x="5" y="5"/>
                    </a:cubicBezTo>
                    <a:lnTo>
                      <a:pt x="5"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3"/>
              <p:cNvSpPr>
                <a:spLocks/>
              </p:cNvSpPr>
              <p:nvPr/>
            </p:nvSpPr>
            <p:spPr bwMode="auto">
              <a:xfrm>
                <a:off x="8152" y="905"/>
                <a:ext cx="61" cy="112"/>
              </a:xfrm>
              <a:custGeom>
                <a:avLst/>
                <a:gdLst>
                  <a:gd name="T0" fmla="*/ 0 w 26"/>
                  <a:gd name="T1" fmla="*/ 0 h 47"/>
                  <a:gd name="T2" fmla="*/ 25 w 26"/>
                  <a:gd name="T3" fmla="*/ 0 h 47"/>
                  <a:gd name="T4" fmla="*/ 25 w 26"/>
                  <a:gd name="T5" fmla="*/ 1 h 47"/>
                  <a:gd name="T6" fmla="*/ 25 w 26"/>
                  <a:gd name="T7" fmla="*/ 2 h 47"/>
                  <a:gd name="T8" fmla="*/ 25 w 26"/>
                  <a:gd name="T9" fmla="*/ 3 h 47"/>
                  <a:gd name="T10" fmla="*/ 25 w 26"/>
                  <a:gd name="T11" fmla="*/ 4 h 47"/>
                  <a:gd name="T12" fmla="*/ 4 w 26"/>
                  <a:gd name="T13" fmla="*/ 4 h 47"/>
                  <a:gd name="T14" fmla="*/ 4 w 26"/>
                  <a:gd name="T15" fmla="*/ 20 h 47"/>
                  <a:gd name="T16" fmla="*/ 21 w 26"/>
                  <a:gd name="T17" fmla="*/ 20 h 47"/>
                  <a:gd name="T18" fmla="*/ 21 w 26"/>
                  <a:gd name="T19" fmla="*/ 21 h 47"/>
                  <a:gd name="T20" fmla="*/ 21 w 26"/>
                  <a:gd name="T21" fmla="*/ 22 h 47"/>
                  <a:gd name="T22" fmla="*/ 21 w 26"/>
                  <a:gd name="T23" fmla="*/ 23 h 47"/>
                  <a:gd name="T24" fmla="*/ 21 w 26"/>
                  <a:gd name="T25" fmla="*/ 24 h 47"/>
                  <a:gd name="T26" fmla="*/ 4 w 26"/>
                  <a:gd name="T27" fmla="*/ 24 h 47"/>
                  <a:gd name="T28" fmla="*/ 4 w 26"/>
                  <a:gd name="T29" fmla="*/ 43 h 47"/>
                  <a:gd name="T30" fmla="*/ 26 w 26"/>
                  <a:gd name="T31" fmla="*/ 43 h 47"/>
                  <a:gd name="T32" fmla="*/ 26 w 26"/>
                  <a:gd name="T33" fmla="*/ 44 h 47"/>
                  <a:gd name="T34" fmla="*/ 26 w 26"/>
                  <a:gd name="T35" fmla="*/ 45 h 47"/>
                  <a:gd name="T36" fmla="*/ 26 w 26"/>
                  <a:gd name="T37" fmla="*/ 46 h 47"/>
                  <a:gd name="T38" fmla="*/ 26 w 26"/>
                  <a:gd name="T39" fmla="*/ 47 h 47"/>
                  <a:gd name="T40" fmla="*/ 0 w 26"/>
                  <a:gd name="T41" fmla="*/ 47 h 47"/>
                  <a:gd name="T42" fmla="*/ 0 w 26"/>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47">
                    <a:moveTo>
                      <a:pt x="0" y="0"/>
                    </a:moveTo>
                    <a:cubicBezTo>
                      <a:pt x="25" y="0"/>
                      <a:pt x="25" y="0"/>
                      <a:pt x="25" y="0"/>
                    </a:cubicBezTo>
                    <a:cubicBezTo>
                      <a:pt x="25" y="0"/>
                      <a:pt x="25" y="1"/>
                      <a:pt x="25" y="1"/>
                    </a:cubicBezTo>
                    <a:cubicBezTo>
                      <a:pt x="25" y="1"/>
                      <a:pt x="25" y="2"/>
                      <a:pt x="25" y="2"/>
                    </a:cubicBezTo>
                    <a:cubicBezTo>
                      <a:pt x="25" y="2"/>
                      <a:pt x="25" y="3"/>
                      <a:pt x="25" y="3"/>
                    </a:cubicBezTo>
                    <a:cubicBezTo>
                      <a:pt x="25" y="4"/>
                      <a:pt x="25" y="4"/>
                      <a:pt x="25" y="4"/>
                    </a:cubicBezTo>
                    <a:cubicBezTo>
                      <a:pt x="4" y="4"/>
                      <a:pt x="4" y="4"/>
                      <a:pt x="4" y="4"/>
                    </a:cubicBezTo>
                    <a:cubicBezTo>
                      <a:pt x="4" y="20"/>
                      <a:pt x="4" y="20"/>
                      <a:pt x="4" y="20"/>
                    </a:cubicBezTo>
                    <a:cubicBezTo>
                      <a:pt x="21" y="20"/>
                      <a:pt x="21" y="20"/>
                      <a:pt x="21" y="20"/>
                    </a:cubicBezTo>
                    <a:cubicBezTo>
                      <a:pt x="21" y="20"/>
                      <a:pt x="21" y="21"/>
                      <a:pt x="21" y="21"/>
                    </a:cubicBezTo>
                    <a:cubicBezTo>
                      <a:pt x="21" y="21"/>
                      <a:pt x="21" y="22"/>
                      <a:pt x="21" y="22"/>
                    </a:cubicBezTo>
                    <a:cubicBezTo>
                      <a:pt x="21" y="22"/>
                      <a:pt x="21" y="23"/>
                      <a:pt x="21" y="23"/>
                    </a:cubicBezTo>
                    <a:cubicBezTo>
                      <a:pt x="21" y="24"/>
                      <a:pt x="21" y="24"/>
                      <a:pt x="21" y="24"/>
                    </a:cubicBezTo>
                    <a:cubicBezTo>
                      <a:pt x="4" y="24"/>
                      <a:pt x="4" y="24"/>
                      <a:pt x="4" y="24"/>
                    </a:cubicBezTo>
                    <a:cubicBezTo>
                      <a:pt x="4" y="43"/>
                      <a:pt x="4" y="43"/>
                      <a:pt x="4" y="43"/>
                    </a:cubicBezTo>
                    <a:cubicBezTo>
                      <a:pt x="26" y="43"/>
                      <a:pt x="26" y="43"/>
                      <a:pt x="26" y="43"/>
                    </a:cubicBezTo>
                    <a:cubicBezTo>
                      <a:pt x="26" y="43"/>
                      <a:pt x="26" y="44"/>
                      <a:pt x="26" y="44"/>
                    </a:cubicBezTo>
                    <a:cubicBezTo>
                      <a:pt x="26" y="44"/>
                      <a:pt x="26" y="45"/>
                      <a:pt x="26" y="45"/>
                    </a:cubicBezTo>
                    <a:cubicBezTo>
                      <a:pt x="26" y="46"/>
                      <a:pt x="26" y="46"/>
                      <a:pt x="26" y="46"/>
                    </a:cubicBezTo>
                    <a:cubicBezTo>
                      <a:pt x="26" y="47"/>
                      <a:pt x="26" y="47"/>
                      <a:pt x="26"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4"/>
              <p:cNvSpPr>
                <a:spLocks/>
              </p:cNvSpPr>
              <p:nvPr/>
            </p:nvSpPr>
            <p:spPr bwMode="auto">
              <a:xfrm>
                <a:off x="8339" y="905"/>
                <a:ext cx="132" cy="112"/>
              </a:xfrm>
              <a:custGeom>
                <a:avLst/>
                <a:gdLst>
                  <a:gd name="T0" fmla="*/ 0 w 56"/>
                  <a:gd name="T1" fmla="*/ 0 h 47"/>
                  <a:gd name="T2" fmla="*/ 1 w 56"/>
                  <a:gd name="T3" fmla="*/ 0 h 47"/>
                  <a:gd name="T4" fmla="*/ 3 w 56"/>
                  <a:gd name="T5" fmla="*/ 0 h 47"/>
                  <a:gd name="T6" fmla="*/ 4 w 56"/>
                  <a:gd name="T7" fmla="*/ 0 h 47"/>
                  <a:gd name="T8" fmla="*/ 5 w 56"/>
                  <a:gd name="T9" fmla="*/ 0 h 47"/>
                  <a:gd name="T10" fmla="*/ 15 w 56"/>
                  <a:gd name="T11" fmla="*/ 42 h 47"/>
                  <a:gd name="T12" fmla="*/ 25 w 56"/>
                  <a:gd name="T13" fmla="*/ 0 h 47"/>
                  <a:gd name="T14" fmla="*/ 27 w 56"/>
                  <a:gd name="T15" fmla="*/ 0 h 47"/>
                  <a:gd name="T16" fmla="*/ 28 w 56"/>
                  <a:gd name="T17" fmla="*/ 0 h 47"/>
                  <a:gd name="T18" fmla="*/ 30 w 56"/>
                  <a:gd name="T19" fmla="*/ 0 h 47"/>
                  <a:gd name="T20" fmla="*/ 31 w 56"/>
                  <a:gd name="T21" fmla="*/ 0 h 47"/>
                  <a:gd name="T22" fmla="*/ 42 w 56"/>
                  <a:gd name="T23" fmla="*/ 42 h 47"/>
                  <a:gd name="T24" fmla="*/ 51 w 56"/>
                  <a:gd name="T25" fmla="*/ 0 h 47"/>
                  <a:gd name="T26" fmla="*/ 52 w 56"/>
                  <a:gd name="T27" fmla="*/ 0 h 47"/>
                  <a:gd name="T28" fmla="*/ 54 w 56"/>
                  <a:gd name="T29" fmla="*/ 0 h 47"/>
                  <a:gd name="T30" fmla="*/ 55 w 56"/>
                  <a:gd name="T31" fmla="*/ 0 h 47"/>
                  <a:gd name="T32" fmla="*/ 56 w 56"/>
                  <a:gd name="T33" fmla="*/ 0 h 47"/>
                  <a:gd name="T34" fmla="*/ 45 w 56"/>
                  <a:gd name="T35" fmla="*/ 47 h 47"/>
                  <a:gd name="T36" fmla="*/ 43 w 56"/>
                  <a:gd name="T37" fmla="*/ 47 h 47"/>
                  <a:gd name="T38" fmla="*/ 42 w 56"/>
                  <a:gd name="T39" fmla="*/ 47 h 47"/>
                  <a:gd name="T40" fmla="*/ 40 w 56"/>
                  <a:gd name="T41" fmla="*/ 47 h 47"/>
                  <a:gd name="T42" fmla="*/ 39 w 56"/>
                  <a:gd name="T43" fmla="*/ 47 h 47"/>
                  <a:gd name="T44" fmla="*/ 28 w 56"/>
                  <a:gd name="T45" fmla="*/ 6 h 47"/>
                  <a:gd name="T46" fmla="*/ 18 w 56"/>
                  <a:gd name="T47" fmla="*/ 47 h 47"/>
                  <a:gd name="T48" fmla="*/ 16 w 56"/>
                  <a:gd name="T49" fmla="*/ 47 h 47"/>
                  <a:gd name="T50" fmla="*/ 15 w 56"/>
                  <a:gd name="T51" fmla="*/ 47 h 47"/>
                  <a:gd name="T52" fmla="*/ 13 w 56"/>
                  <a:gd name="T53" fmla="*/ 47 h 47"/>
                  <a:gd name="T54" fmla="*/ 12 w 56"/>
                  <a:gd name="T55" fmla="*/ 47 h 47"/>
                  <a:gd name="T56" fmla="*/ 0 w 56"/>
                  <a:gd name="T5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47">
                    <a:moveTo>
                      <a:pt x="0" y="0"/>
                    </a:moveTo>
                    <a:cubicBezTo>
                      <a:pt x="0" y="0"/>
                      <a:pt x="1" y="0"/>
                      <a:pt x="1" y="0"/>
                    </a:cubicBezTo>
                    <a:cubicBezTo>
                      <a:pt x="2" y="0"/>
                      <a:pt x="2" y="0"/>
                      <a:pt x="3" y="0"/>
                    </a:cubicBezTo>
                    <a:cubicBezTo>
                      <a:pt x="3" y="0"/>
                      <a:pt x="4" y="0"/>
                      <a:pt x="4" y="0"/>
                    </a:cubicBezTo>
                    <a:cubicBezTo>
                      <a:pt x="5" y="0"/>
                      <a:pt x="5" y="0"/>
                      <a:pt x="5" y="0"/>
                    </a:cubicBezTo>
                    <a:cubicBezTo>
                      <a:pt x="15" y="42"/>
                      <a:pt x="15" y="42"/>
                      <a:pt x="15" y="42"/>
                    </a:cubicBezTo>
                    <a:cubicBezTo>
                      <a:pt x="25" y="0"/>
                      <a:pt x="25" y="0"/>
                      <a:pt x="25" y="0"/>
                    </a:cubicBezTo>
                    <a:cubicBezTo>
                      <a:pt x="26" y="0"/>
                      <a:pt x="26" y="0"/>
                      <a:pt x="27" y="0"/>
                    </a:cubicBezTo>
                    <a:cubicBezTo>
                      <a:pt x="27" y="0"/>
                      <a:pt x="28" y="0"/>
                      <a:pt x="28" y="0"/>
                    </a:cubicBezTo>
                    <a:cubicBezTo>
                      <a:pt x="29" y="0"/>
                      <a:pt x="29" y="0"/>
                      <a:pt x="30" y="0"/>
                    </a:cubicBezTo>
                    <a:cubicBezTo>
                      <a:pt x="30" y="0"/>
                      <a:pt x="31" y="0"/>
                      <a:pt x="31" y="0"/>
                    </a:cubicBezTo>
                    <a:cubicBezTo>
                      <a:pt x="42" y="42"/>
                      <a:pt x="42" y="42"/>
                      <a:pt x="42" y="42"/>
                    </a:cubicBezTo>
                    <a:cubicBezTo>
                      <a:pt x="51" y="0"/>
                      <a:pt x="51" y="0"/>
                      <a:pt x="51" y="0"/>
                    </a:cubicBezTo>
                    <a:cubicBezTo>
                      <a:pt x="52" y="0"/>
                      <a:pt x="52" y="0"/>
                      <a:pt x="52" y="0"/>
                    </a:cubicBezTo>
                    <a:cubicBezTo>
                      <a:pt x="53" y="0"/>
                      <a:pt x="53" y="0"/>
                      <a:pt x="54" y="0"/>
                    </a:cubicBezTo>
                    <a:cubicBezTo>
                      <a:pt x="54" y="0"/>
                      <a:pt x="54" y="0"/>
                      <a:pt x="55" y="0"/>
                    </a:cubicBezTo>
                    <a:cubicBezTo>
                      <a:pt x="55" y="0"/>
                      <a:pt x="56" y="0"/>
                      <a:pt x="56" y="0"/>
                    </a:cubicBezTo>
                    <a:cubicBezTo>
                      <a:pt x="45" y="47"/>
                      <a:pt x="45" y="47"/>
                      <a:pt x="45" y="47"/>
                    </a:cubicBezTo>
                    <a:cubicBezTo>
                      <a:pt x="44" y="47"/>
                      <a:pt x="44" y="47"/>
                      <a:pt x="43" y="47"/>
                    </a:cubicBezTo>
                    <a:cubicBezTo>
                      <a:pt x="43" y="47"/>
                      <a:pt x="42" y="47"/>
                      <a:pt x="42" y="47"/>
                    </a:cubicBezTo>
                    <a:cubicBezTo>
                      <a:pt x="41" y="47"/>
                      <a:pt x="41" y="47"/>
                      <a:pt x="40" y="47"/>
                    </a:cubicBezTo>
                    <a:cubicBezTo>
                      <a:pt x="40" y="47"/>
                      <a:pt x="39" y="47"/>
                      <a:pt x="39" y="47"/>
                    </a:cubicBezTo>
                    <a:cubicBezTo>
                      <a:pt x="28" y="6"/>
                      <a:pt x="28" y="6"/>
                      <a:pt x="28" y="6"/>
                    </a:cubicBezTo>
                    <a:cubicBezTo>
                      <a:pt x="18" y="47"/>
                      <a:pt x="18" y="47"/>
                      <a:pt x="18" y="47"/>
                    </a:cubicBezTo>
                    <a:cubicBezTo>
                      <a:pt x="17" y="47"/>
                      <a:pt x="17" y="47"/>
                      <a:pt x="16" y="47"/>
                    </a:cubicBezTo>
                    <a:cubicBezTo>
                      <a:pt x="16" y="47"/>
                      <a:pt x="15" y="47"/>
                      <a:pt x="15" y="47"/>
                    </a:cubicBezTo>
                    <a:cubicBezTo>
                      <a:pt x="14" y="47"/>
                      <a:pt x="14" y="47"/>
                      <a:pt x="13" y="47"/>
                    </a:cubicBezTo>
                    <a:cubicBezTo>
                      <a:pt x="12" y="47"/>
                      <a:pt x="12" y="47"/>
                      <a:pt x="12"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5"/>
              <p:cNvSpPr>
                <a:spLocks/>
              </p:cNvSpPr>
              <p:nvPr/>
            </p:nvSpPr>
            <p:spPr bwMode="auto">
              <a:xfrm>
                <a:off x="8531" y="905"/>
                <a:ext cx="9" cy="112"/>
              </a:xfrm>
              <a:custGeom>
                <a:avLst/>
                <a:gdLst>
                  <a:gd name="T0" fmla="*/ 0 w 4"/>
                  <a:gd name="T1" fmla="*/ 0 h 47"/>
                  <a:gd name="T2" fmla="*/ 1 w 4"/>
                  <a:gd name="T3" fmla="*/ 0 h 47"/>
                  <a:gd name="T4" fmla="*/ 2 w 4"/>
                  <a:gd name="T5" fmla="*/ 0 h 47"/>
                  <a:gd name="T6" fmla="*/ 3 w 4"/>
                  <a:gd name="T7" fmla="*/ 0 h 47"/>
                  <a:gd name="T8" fmla="*/ 4 w 4"/>
                  <a:gd name="T9" fmla="*/ 0 h 47"/>
                  <a:gd name="T10" fmla="*/ 4 w 4"/>
                  <a:gd name="T11" fmla="*/ 47 h 47"/>
                  <a:gd name="T12" fmla="*/ 3 w 4"/>
                  <a:gd name="T13" fmla="*/ 47 h 47"/>
                  <a:gd name="T14" fmla="*/ 2 w 4"/>
                  <a:gd name="T15" fmla="*/ 47 h 47"/>
                  <a:gd name="T16" fmla="*/ 1 w 4"/>
                  <a:gd name="T17" fmla="*/ 47 h 47"/>
                  <a:gd name="T18" fmla="*/ 0 w 4"/>
                  <a:gd name="T19" fmla="*/ 47 h 47"/>
                  <a:gd name="T20" fmla="*/ 0 w 4"/>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7">
                    <a:moveTo>
                      <a:pt x="0" y="0"/>
                    </a:moveTo>
                    <a:cubicBezTo>
                      <a:pt x="0" y="0"/>
                      <a:pt x="1" y="0"/>
                      <a:pt x="1" y="0"/>
                    </a:cubicBezTo>
                    <a:cubicBezTo>
                      <a:pt x="2" y="0"/>
                      <a:pt x="2" y="0"/>
                      <a:pt x="2" y="0"/>
                    </a:cubicBezTo>
                    <a:cubicBezTo>
                      <a:pt x="3" y="0"/>
                      <a:pt x="3" y="0"/>
                      <a:pt x="3" y="0"/>
                    </a:cubicBezTo>
                    <a:cubicBezTo>
                      <a:pt x="4" y="0"/>
                      <a:pt x="4" y="0"/>
                      <a:pt x="4" y="0"/>
                    </a:cubicBezTo>
                    <a:cubicBezTo>
                      <a:pt x="4" y="47"/>
                      <a:pt x="4" y="47"/>
                      <a:pt x="4" y="47"/>
                    </a:cubicBezTo>
                    <a:cubicBezTo>
                      <a:pt x="4" y="47"/>
                      <a:pt x="4" y="47"/>
                      <a:pt x="3" y="47"/>
                    </a:cubicBezTo>
                    <a:cubicBezTo>
                      <a:pt x="3" y="47"/>
                      <a:pt x="3" y="47"/>
                      <a:pt x="2" y="47"/>
                    </a:cubicBezTo>
                    <a:cubicBezTo>
                      <a:pt x="2" y="47"/>
                      <a:pt x="1" y="47"/>
                      <a:pt x="1" y="47"/>
                    </a:cubicBezTo>
                    <a:cubicBezTo>
                      <a:pt x="1"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6"/>
              <p:cNvSpPr>
                <a:spLocks/>
              </p:cNvSpPr>
              <p:nvPr/>
            </p:nvSpPr>
            <p:spPr bwMode="auto">
              <a:xfrm>
                <a:off x="8597" y="905"/>
                <a:ext cx="71" cy="112"/>
              </a:xfrm>
              <a:custGeom>
                <a:avLst/>
                <a:gdLst>
                  <a:gd name="T0" fmla="*/ 13 w 30"/>
                  <a:gd name="T1" fmla="*/ 4 h 47"/>
                  <a:gd name="T2" fmla="*/ 0 w 30"/>
                  <a:gd name="T3" fmla="*/ 4 h 47"/>
                  <a:gd name="T4" fmla="*/ 0 w 30"/>
                  <a:gd name="T5" fmla="*/ 3 h 47"/>
                  <a:gd name="T6" fmla="*/ 0 w 30"/>
                  <a:gd name="T7" fmla="*/ 2 h 47"/>
                  <a:gd name="T8" fmla="*/ 0 w 30"/>
                  <a:gd name="T9" fmla="*/ 1 h 47"/>
                  <a:gd name="T10" fmla="*/ 0 w 30"/>
                  <a:gd name="T11" fmla="*/ 0 h 47"/>
                  <a:gd name="T12" fmla="*/ 30 w 30"/>
                  <a:gd name="T13" fmla="*/ 0 h 47"/>
                  <a:gd name="T14" fmla="*/ 30 w 30"/>
                  <a:gd name="T15" fmla="*/ 1 h 47"/>
                  <a:gd name="T16" fmla="*/ 30 w 30"/>
                  <a:gd name="T17" fmla="*/ 2 h 47"/>
                  <a:gd name="T18" fmla="*/ 30 w 30"/>
                  <a:gd name="T19" fmla="*/ 3 h 47"/>
                  <a:gd name="T20" fmla="*/ 30 w 30"/>
                  <a:gd name="T21" fmla="*/ 4 h 47"/>
                  <a:gd name="T22" fmla="*/ 18 w 30"/>
                  <a:gd name="T23" fmla="*/ 4 h 47"/>
                  <a:gd name="T24" fmla="*/ 18 w 30"/>
                  <a:gd name="T25" fmla="*/ 47 h 47"/>
                  <a:gd name="T26" fmla="*/ 16 w 30"/>
                  <a:gd name="T27" fmla="*/ 47 h 47"/>
                  <a:gd name="T28" fmla="*/ 15 w 30"/>
                  <a:gd name="T29" fmla="*/ 47 h 47"/>
                  <a:gd name="T30" fmla="*/ 14 w 30"/>
                  <a:gd name="T31" fmla="*/ 47 h 47"/>
                  <a:gd name="T32" fmla="*/ 13 w 30"/>
                  <a:gd name="T33" fmla="*/ 47 h 47"/>
                  <a:gd name="T34" fmla="*/ 13 w 30"/>
                  <a:gd name="T35"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47">
                    <a:moveTo>
                      <a:pt x="13" y="4"/>
                    </a:moveTo>
                    <a:cubicBezTo>
                      <a:pt x="0" y="4"/>
                      <a:pt x="0" y="4"/>
                      <a:pt x="0" y="4"/>
                    </a:cubicBezTo>
                    <a:cubicBezTo>
                      <a:pt x="0" y="4"/>
                      <a:pt x="0" y="3"/>
                      <a:pt x="0" y="3"/>
                    </a:cubicBezTo>
                    <a:cubicBezTo>
                      <a:pt x="0" y="3"/>
                      <a:pt x="0" y="2"/>
                      <a:pt x="0" y="2"/>
                    </a:cubicBezTo>
                    <a:cubicBezTo>
                      <a:pt x="0" y="2"/>
                      <a:pt x="0" y="1"/>
                      <a:pt x="0" y="1"/>
                    </a:cubicBezTo>
                    <a:cubicBezTo>
                      <a:pt x="0" y="1"/>
                      <a:pt x="0" y="0"/>
                      <a:pt x="0" y="0"/>
                    </a:cubicBezTo>
                    <a:cubicBezTo>
                      <a:pt x="30" y="0"/>
                      <a:pt x="30" y="0"/>
                      <a:pt x="30" y="0"/>
                    </a:cubicBezTo>
                    <a:cubicBezTo>
                      <a:pt x="30" y="0"/>
                      <a:pt x="30" y="1"/>
                      <a:pt x="30" y="1"/>
                    </a:cubicBezTo>
                    <a:cubicBezTo>
                      <a:pt x="30" y="1"/>
                      <a:pt x="30" y="2"/>
                      <a:pt x="30" y="2"/>
                    </a:cubicBezTo>
                    <a:cubicBezTo>
                      <a:pt x="30" y="2"/>
                      <a:pt x="30" y="3"/>
                      <a:pt x="30" y="3"/>
                    </a:cubicBezTo>
                    <a:cubicBezTo>
                      <a:pt x="30" y="3"/>
                      <a:pt x="30" y="4"/>
                      <a:pt x="30" y="4"/>
                    </a:cubicBezTo>
                    <a:cubicBezTo>
                      <a:pt x="18" y="4"/>
                      <a:pt x="18" y="4"/>
                      <a:pt x="18" y="4"/>
                    </a:cubicBezTo>
                    <a:cubicBezTo>
                      <a:pt x="18" y="47"/>
                      <a:pt x="18" y="47"/>
                      <a:pt x="18" y="47"/>
                    </a:cubicBezTo>
                    <a:cubicBezTo>
                      <a:pt x="17" y="47"/>
                      <a:pt x="17" y="47"/>
                      <a:pt x="16" y="47"/>
                    </a:cubicBezTo>
                    <a:cubicBezTo>
                      <a:pt x="16" y="47"/>
                      <a:pt x="16" y="47"/>
                      <a:pt x="15" y="47"/>
                    </a:cubicBezTo>
                    <a:cubicBezTo>
                      <a:pt x="15" y="47"/>
                      <a:pt x="14" y="47"/>
                      <a:pt x="14" y="47"/>
                    </a:cubicBezTo>
                    <a:cubicBezTo>
                      <a:pt x="14" y="47"/>
                      <a:pt x="13" y="47"/>
                      <a:pt x="13" y="47"/>
                    </a:cubicBezTo>
                    <a:lnTo>
                      <a:pt x="1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7"/>
              <p:cNvSpPr>
                <a:spLocks/>
              </p:cNvSpPr>
              <p:nvPr/>
            </p:nvSpPr>
            <p:spPr bwMode="auto">
              <a:xfrm>
                <a:off x="8725" y="905"/>
                <a:ext cx="76" cy="112"/>
              </a:xfrm>
              <a:custGeom>
                <a:avLst/>
                <a:gdLst>
                  <a:gd name="T0" fmla="*/ 0 w 32"/>
                  <a:gd name="T1" fmla="*/ 0 h 47"/>
                  <a:gd name="T2" fmla="*/ 1 w 32"/>
                  <a:gd name="T3" fmla="*/ 0 h 47"/>
                  <a:gd name="T4" fmla="*/ 2 w 32"/>
                  <a:gd name="T5" fmla="*/ 0 h 47"/>
                  <a:gd name="T6" fmla="*/ 3 w 32"/>
                  <a:gd name="T7" fmla="*/ 0 h 47"/>
                  <a:gd name="T8" fmla="*/ 5 w 32"/>
                  <a:gd name="T9" fmla="*/ 0 h 47"/>
                  <a:gd name="T10" fmla="*/ 5 w 32"/>
                  <a:gd name="T11" fmla="*/ 20 h 47"/>
                  <a:gd name="T12" fmla="*/ 28 w 32"/>
                  <a:gd name="T13" fmla="*/ 20 h 47"/>
                  <a:gd name="T14" fmla="*/ 28 w 32"/>
                  <a:gd name="T15" fmla="*/ 0 h 47"/>
                  <a:gd name="T16" fmla="*/ 29 w 32"/>
                  <a:gd name="T17" fmla="*/ 0 h 47"/>
                  <a:gd name="T18" fmla="*/ 30 w 32"/>
                  <a:gd name="T19" fmla="*/ 0 h 47"/>
                  <a:gd name="T20" fmla="*/ 31 w 32"/>
                  <a:gd name="T21" fmla="*/ 0 h 47"/>
                  <a:gd name="T22" fmla="*/ 32 w 32"/>
                  <a:gd name="T23" fmla="*/ 0 h 47"/>
                  <a:gd name="T24" fmla="*/ 32 w 32"/>
                  <a:gd name="T25" fmla="*/ 47 h 47"/>
                  <a:gd name="T26" fmla="*/ 31 w 32"/>
                  <a:gd name="T27" fmla="*/ 47 h 47"/>
                  <a:gd name="T28" fmla="*/ 30 w 32"/>
                  <a:gd name="T29" fmla="*/ 47 h 47"/>
                  <a:gd name="T30" fmla="*/ 29 w 32"/>
                  <a:gd name="T31" fmla="*/ 47 h 47"/>
                  <a:gd name="T32" fmla="*/ 28 w 32"/>
                  <a:gd name="T33" fmla="*/ 47 h 47"/>
                  <a:gd name="T34" fmla="*/ 28 w 32"/>
                  <a:gd name="T35" fmla="*/ 24 h 47"/>
                  <a:gd name="T36" fmla="*/ 5 w 32"/>
                  <a:gd name="T37" fmla="*/ 24 h 47"/>
                  <a:gd name="T38" fmla="*/ 5 w 32"/>
                  <a:gd name="T39" fmla="*/ 47 h 47"/>
                  <a:gd name="T40" fmla="*/ 3 w 32"/>
                  <a:gd name="T41" fmla="*/ 47 h 47"/>
                  <a:gd name="T42" fmla="*/ 2 w 32"/>
                  <a:gd name="T43" fmla="*/ 47 h 47"/>
                  <a:gd name="T44" fmla="*/ 1 w 32"/>
                  <a:gd name="T45" fmla="*/ 47 h 47"/>
                  <a:gd name="T46" fmla="*/ 0 w 32"/>
                  <a:gd name="T47" fmla="*/ 47 h 47"/>
                  <a:gd name="T48" fmla="*/ 0 w 32"/>
                  <a:gd name="T4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47">
                    <a:moveTo>
                      <a:pt x="0" y="0"/>
                    </a:moveTo>
                    <a:cubicBezTo>
                      <a:pt x="0" y="0"/>
                      <a:pt x="1" y="0"/>
                      <a:pt x="1" y="0"/>
                    </a:cubicBezTo>
                    <a:cubicBezTo>
                      <a:pt x="2" y="0"/>
                      <a:pt x="2" y="0"/>
                      <a:pt x="2" y="0"/>
                    </a:cubicBezTo>
                    <a:cubicBezTo>
                      <a:pt x="3" y="0"/>
                      <a:pt x="3" y="0"/>
                      <a:pt x="3" y="0"/>
                    </a:cubicBezTo>
                    <a:cubicBezTo>
                      <a:pt x="4" y="0"/>
                      <a:pt x="4" y="0"/>
                      <a:pt x="5" y="0"/>
                    </a:cubicBezTo>
                    <a:cubicBezTo>
                      <a:pt x="5" y="20"/>
                      <a:pt x="5" y="20"/>
                      <a:pt x="5" y="20"/>
                    </a:cubicBezTo>
                    <a:cubicBezTo>
                      <a:pt x="28" y="20"/>
                      <a:pt x="28" y="20"/>
                      <a:pt x="28" y="20"/>
                    </a:cubicBezTo>
                    <a:cubicBezTo>
                      <a:pt x="28" y="0"/>
                      <a:pt x="28" y="0"/>
                      <a:pt x="28" y="0"/>
                    </a:cubicBezTo>
                    <a:cubicBezTo>
                      <a:pt x="28" y="0"/>
                      <a:pt x="29" y="0"/>
                      <a:pt x="29" y="0"/>
                    </a:cubicBezTo>
                    <a:cubicBezTo>
                      <a:pt x="29" y="0"/>
                      <a:pt x="30" y="0"/>
                      <a:pt x="30" y="0"/>
                    </a:cubicBezTo>
                    <a:cubicBezTo>
                      <a:pt x="30" y="0"/>
                      <a:pt x="31" y="0"/>
                      <a:pt x="31" y="0"/>
                    </a:cubicBezTo>
                    <a:cubicBezTo>
                      <a:pt x="32" y="0"/>
                      <a:pt x="32" y="0"/>
                      <a:pt x="32" y="0"/>
                    </a:cubicBezTo>
                    <a:cubicBezTo>
                      <a:pt x="32" y="47"/>
                      <a:pt x="32" y="47"/>
                      <a:pt x="32" y="47"/>
                    </a:cubicBezTo>
                    <a:cubicBezTo>
                      <a:pt x="32" y="47"/>
                      <a:pt x="32" y="47"/>
                      <a:pt x="31" y="47"/>
                    </a:cubicBezTo>
                    <a:cubicBezTo>
                      <a:pt x="31" y="47"/>
                      <a:pt x="31" y="47"/>
                      <a:pt x="30" y="47"/>
                    </a:cubicBezTo>
                    <a:cubicBezTo>
                      <a:pt x="30" y="47"/>
                      <a:pt x="29" y="47"/>
                      <a:pt x="29" y="47"/>
                    </a:cubicBezTo>
                    <a:cubicBezTo>
                      <a:pt x="29" y="47"/>
                      <a:pt x="28" y="47"/>
                      <a:pt x="28" y="47"/>
                    </a:cubicBezTo>
                    <a:cubicBezTo>
                      <a:pt x="28" y="24"/>
                      <a:pt x="28" y="24"/>
                      <a:pt x="28" y="24"/>
                    </a:cubicBezTo>
                    <a:cubicBezTo>
                      <a:pt x="5" y="24"/>
                      <a:pt x="5" y="24"/>
                      <a:pt x="5" y="24"/>
                    </a:cubicBezTo>
                    <a:cubicBezTo>
                      <a:pt x="5" y="47"/>
                      <a:pt x="5" y="47"/>
                      <a:pt x="5" y="47"/>
                    </a:cubicBezTo>
                    <a:cubicBezTo>
                      <a:pt x="4" y="47"/>
                      <a:pt x="4" y="47"/>
                      <a:pt x="3" y="47"/>
                    </a:cubicBezTo>
                    <a:cubicBezTo>
                      <a:pt x="3" y="47"/>
                      <a:pt x="3" y="47"/>
                      <a:pt x="2" y="47"/>
                    </a:cubicBezTo>
                    <a:cubicBezTo>
                      <a:pt x="2" y="47"/>
                      <a:pt x="1" y="47"/>
                      <a:pt x="1" y="47"/>
                    </a:cubicBezTo>
                    <a:cubicBezTo>
                      <a:pt x="1"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8"/>
              <p:cNvSpPr>
                <a:spLocks/>
              </p:cNvSpPr>
              <p:nvPr/>
            </p:nvSpPr>
            <p:spPr bwMode="auto">
              <a:xfrm>
                <a:off x="8947" y="905"/>
                <a:ext cx="60" cy="112"/>
              </a:xfrm>
              <a:custGeom>
                <a:avLst/>
                <a:gdLst>
                  <a:gd name="T0" fmla="*/ 0 w 25"/>
                  <a:gd name="T1" fmla="*/ 0 h 47"/>
                  <a:gd name="T2" fmla="*/ 1 w 25"/>
                  <a:gd name="T3" fmla="*/ 0 h 47"/>
                  <a:gd name="T4" fmla="*/ 2 w 25"/>
                  <a:gd name="T5" fmla="*/ 0 h 47"/>
                  <a:gd name="T6" fmla="*/ 3 w 25"/>
                  <a:gd name="T7" fmla="*/ 0 h 47"/>
                  <a:gd name="T8" fmla="*/ 4 w 25"/>
                  <a:gd name="T9" fmla="*/ 0 h 47"/>
                  <a:gd name="T10" fmla="*/ 4 w 25"/>
                  <a:gd name="T11" fmla="*/ 43 h 47"/>
                  <a:gd name="T12" fmla="*/ 25 w 25"/>
                  <a:gd name="T13" fmla="*/ 43 h 47"/>
                  <a:gd name="T14" fmla="*/ 25 w 25"/>
                  <a:gd name="T15" fmla="*/ 44 h 47"/>
                  <a:gd name="T16" fmla="*/ 25 w 25"/>
                  <a:gd name="T17" fmla="*/ 45 h 47"/>
                  <a:gd name="T18" fmla="*/ 25 w 25"/>
                  <a:gd name="T19" fmla="*/ 46 h 47"/>
                  <a:gd name="T20" fmla="*/ 25 w 25"/>
                  <a:gd name="T21" fmla="*/ 47 h 47"/>
                  <a:gd name="T22" fmla="*/ 0 w 25"/>
                  <a:gd name="T23" fmla="*/ 47 h 47"/>
                  <a:gd name="T24" fmla="*/ 0 w 25"/>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47">
                    <a:moveTo>
                      <a:pt x="0" y="0"/>
                    </a:moveTo>
                    <a:cubicBezTo>
                      <a:pt x="0" y="0"/>
                      <a:pt x="0" y="0"/>
                      <a:pt x="1" y="0"/>
                    </a:cubicBezTo>
                    <a:cubicBezTo>
                      <a:pt x="1" y="0"/>
                      <a:pt x="2" y="0"/>
                      <a:pt x="2" y="0"/>
                    </a:cubicBezTo>
                    <a:cubicBezTo>
                      <a:pt x="2" y="0"/>
                      <a:pt x="3" y="0"/>
                      <a:pt x="3" y="0"/>
                    </a:cubicBezTo>
                    <a:cubicBezTo>
                      <a:pt x="4" y="0"/>
                      <a:pt x="4" y="0"/>
                      <a:pt x="4" y="0"/>
                    </a:cubicBezTo>
                    <a:cubicBezTo>
                      <a:pt x="4" y="43"/>
                      <a:pt x="4" y="43"/>
                      <a:pt x="4" y="43"/>
                    </a:cubicBezTo>
                    <a:cubicBezTo>
                      <a:pt x="25" y="43"/>
                      <a:pt x="25" y="43"/>
                      <a:pt x="25" y="43"/>
                    </a:cubicBezTo>
                    <a:cubicBezTo>
                      <a:pt x="25" y="43"/>
                      <a:pt x="25" y="44"/>
                      <a:pt x="25" y="44"/>
                    </a:cubicBezTo>
                    <a:cubicBezTo>
                      <a:pt x="25" y="45"/>
                      <a:pt x="25" y="45"/>
                      <a:pt x="25" y="45"/>
                    </a:cubicBezTo>
                    <a:cubicBezTo>
                      <a:pt x="25" y="46"/>
                      <a:pt x="25" y="46"/>
                      <a:pt x="25" y="46"/>
                    </a:cubicBezTo>
                    <a:cubicBezTo>
                      <a:pt x="25" y="47"/>
                      <a:pt x="25" y="47"/>
                      <a:pt x="25"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9"/>
              <p:cNvSpPr>
                <a:spLocks noEditPoints="1"/>
              </p:cNvSpPr>
              <p:nvPr/>
            </p:nvSpPr>
            <p:spPr bwMode="auto">
              <a:xfrm>
                <a:off x="9052" y="903"/>
                <a:ext cx="92" cy="116"/>
              </a:xfrm>
              <a:custGeom>
                <a:avLst/>
                <a:gdLst>
                  <a:gd name="T0" fmla="*/ 19 w 39"/>
                  <a:gd name="T1" fmla="*/ 49 h 49"/>
                  <a:gd name="T2" fmla="*/ 11 w 39"/>
                  <a:gd name="T3" fmla="*/ 47 h 49"/>
                  <a:gd name="T4" fmla="*/ 5 w 39"/>
                  <a:gd name="T5" fmla="*/ 42 h 49"/>
                  <a:gd name="T6" fmla="*/ 1 w 39"/>
                  <a:gd name="T7" fmla="*/ 34 h 49"/>
                  <a:gd name="T8" fmla="*/ 0 w 39"/>
                  <a:gd name="T9" fmla="*/ 25 h 49"/>
                  <a:gd name="T10" fmla="*/ 1 w 39"/>
                  <a:gd name="T11" fmla="*/ 15 h 49"/>
                  <a:gd name="T12" fmla="*/ 5 w 39"/>
                  <a:gd name="T13" fmla="*/ 7 h 49"/>
                  <a:gd name="T14" fmla="*/ 11 w 39"/>
                  <a:gd name="T15" fmla="*/ 2 h 49"/>
                  <a:gd name="T16" fmla="*/ 19 w 39"/>
                  <a:gd name="T17" fmla="*/ 0 h 49"/>
                  <a:gd name="T18" fmla="*/ 28 w 39"/>
                  <a:gd name="T19" fmla="*/ 2 h 49"/>
                  <a:gd name="T20" fmla="*/ 34 w 39"/>
                  <a:gd name="T21" fmla="*/ 7 h 49"/>
                  <a:gd name="T22" fmla="*/ 38 w 39"/>
                  <a:gd name="T23" fmla="*/ 15 h 49"/>
                  <a:gd name="T24" fmla="*/ 39 w 39"/>
                  <a:gd name="T25" fmla="*/ 25 h 49"/>
                  <a:gd name="T26" fmla="*/ 38 w 39"/>
                  <a:gd name="T27" fmla="*/ 34 h 49"/>
                  <a:gd name="T28" fmla="*/ 34 w 39"/>
                  <a:gd name="T29" fmla="*/ 42 h 49"/>
                  <a:gd name="T30" fmla="*/ 28 w 39"/>
                  <a:gd name="T31" fmla="*/ 47 h 49"/>
                  <a:gd name="T32" fmla="*/ 19 w 39"/>
                  <a:gd name="T33" fmla="*/ 49 h 49"/>
                  <a:gd name="T34" fmla="*/ 19 w 39"/>
                  <a:gd name="T35" fmla="*/ 45 h 49"/>
                  <a:gd name="T36" fmla="*/ 26 w 39"/>
                  <a:gd name="T37" fmla="*/ 43 h 49"/>
                  <a:gd name="T38" fmla="*/ 31 w 39"/>
                  <a:gd name="T39" fmla="*/ 39 h 49"/>
                  <a:gd name="T40" fmla="*/ 33 w 39"/>
                  <a:gd name="T41" fmla="*/ 33 h 49"/>
                  <a:gd name="T42" fmla="*/ 34 w 39"/>
                  <a:gd name="T43" fmla="*/ 25 h 49"/>
                  <a:gd name="T44" fmla="*/ 33 w 39"/>
                  <a:gd name="T45" fmla="*/ 16 h 49"/>
                  <a:gd name="T46" fmla="*/ 31 w 39"/>
                  <a:gd name="T47" fmla="*/ 10 h 49"/>
                  <a:gd name="T48" fmla="*/ 26 w 39"/>
                  <a:gd name="T49" fmla="*/ 6 h 49"/>
                  <a:gd name="T50" fmla="*/ 19 w 39"/>
                  <a:gd name="T51" fmla="*/ 4 h 49"/>
                  <a:gd name="T52" fmla="*/ 13 w 39"/>
                  <a:gd name="T53" fmla="*/ 6 h 49"/>
                  <a:gd name="T54" fmla="*/ 8 w 39"/>
                  <a:gd name="T55" fmla="*/ 10 h 49"/>
                  <a:gd name="T56" fmla="*/ 6 w 39"/>
                  <a:gd name="T57" fmla="*/ 16 h 49"/>
                  <a:gd name="T58" fmla="*/ 5 w 39"/>
                  <a:gd name="T59" fmla="*/ 25 h 49"/>
                  <a:gd name="T60" fmla="*/ 6 w 39"/>
                  <a:gd name="T61" fmla="*/ 33 h 49"/>
                  <a:gd name="T62" fmla="*/ 8 w 39"/>
                  <a:gd name="T63" fmla="*/ 39 h 49"/>
                  <a:gd name="T64" fmla="*/ 13 w 39"/>
                  <a:gd name="T65" fmla="*/ 43 h 49"/>
                  <a:gd name="T66" fmla="*/ 19 w 39"/>
                  <a:gd name="T67"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49">
                    <a:moveTo>
                      <a:pt x="19" y="49"/>
                    </a:moveTo>
                    <a:cubicBezTo>
                      <a:pt x="16" y="49"/>
                      <a:pt x="13" y="49"/>
                      <a:pt x="11" y="47"/>
                    </a:cubicBezTo>
                    <a:cubicBezTo>
                      <a:pt x="8" y="46"/>
                      <a:pt x="6" y="44"/>
                      <a:pt x="5" y="42"/>
                    </a:cubicBezTo>
                    <a:cubicBezTo>
                      <a:pt x="3" y="40"/>
                      <a:pt x="2" y="37"/>
                      <a:pt x="1" y="34"/>
                    </a:cubicBezTo>
                    <a:cubicBezTo>
                      <a:pt x="0" y="31"/>
                      <a:pt x="0" y="28"/>
                      <a:pt x="0" y="25"/>
                    </a:cubicBezTo>
                    <a:cubicBezTo>
                      <a:pt x="0" y="21"/>
                      <a:pt x="0" y="18"/>
                      <a:pt x="1" y="15"/>
                    </a:cubicBezTo>
                    <a:cubicBezTo>
                      <a:pt x="2" y="12"/>
                      <a:pt x="3" y="9"/>
                      <a:pt x="5" y="7"/>
                    </a:cubicBezTo>
                    <a:cubicBezTo>
                      <a:pt x="6" y="5"/>
                      <a:pt x="8" y="3"/>
                      <a:pt x="11" y="2"/>
                    </a:cubicBezTo>
                    <a:cubicBezTo>
                      <a:pt x="13" y="1"/>
                      <a:pt x="16" y="0"/>
                      <a:pt x="19" y="0"/>
                    </a:cubicBezTo>
                    <a:cubicBezTo>
                      <a:pt x="23" y="0"/>
                      <a:pt x="26" y="1"/>
                      <a:pt x="28" y="2"/>
                    </a:cubicBezTo>
                    <a:cubicBezTo>
                      <a:pt x="31" y="3"/>
                      <a:pt x="33" y="5"/>
                      <a:pt x="34" y="7"/>
                    </a:cubicBezTo>
                    <a:cubicBezTo>
                      <a:pt x="36" y="9"/>
                      <a:pt x="37" y="12"/>
                      <a:pt x="38" y="15"/>
                    </a:cubicBezTo>
                    <a:cubicBezTo>
                      <a:pt x="39" y="18"/>
                      <a:pt x="39" y="21"/>
                      <a:pt x="39" y="25"/>
                    </a:cubicBezTo>
                    <a:cubicBezTo>
                      <a:pt x="39" y="28"/>
                      <a:pt x="39" y="31"/>
                      <a:pt x="38" y="34"/>
                    </a:cubicBezTo>
                    <a:cubicBezTo>
                      <a:pt x="37" y="37"/>
                      <a:pt x="36" y="40"/>
                      <a:pt x="34" y="42"/>
                    </a:cubicBezTo>
                    <a:cubicBezTo>
                      <a:pt x="33" y="44"/>
                      <a:pt x="31" y="46"/>
                      <a:pt x="28" y="47"/>
                    </a:cubicBezTo>
                    <a:cubicBezTo>
                      <a:pt x="26" y="49"/>
                      <a:pt x="23" y="49"/>
                      <a:pt x="19" y="49"/>
                    </a:cubicBezTo>
                    <a:close/>
                    <a:moveTo>
                      <a:pt x="19" y="45"/>
                    </a:moveTo>
                    <a:cubicBezTo>
                      <a:pt x="22" y="45"/>
                      <a:pt x="24" y="44"/>
                      <a:pt x="26" y="43"/>
                    </a:cubicBezTo>
                    <a:cubicBezTo>
                      <a:pt x="28" y="42"/>
                      <a:pt x="29" y="41"/>
                      <a:pt x="31" y="39"/>
                    </a:cubicBezTo>
                    <a:cubicBezTo>
                      <a:pt x="32" y="38"/>
                      <a:pt x="33" y="35"/>
                      <a:pt x="33" y="33"/>
                    </a:cubicBezTo>
                    <a:cubicBezTo>
                      <a:pt x="34" y="30"/>
                      <a:pt x="34" y="28"/>
                      <a:pt x="34" y="25"/>
                    </a:cubicBezTo>
                    <a:cubicBezTo>
                      <a:pt x="34" y="22"/>
                      <a:pt x="34" y="19"/>
                      <a:pt x="33" y="16"/>
                    </a:cubicBezTo>
                    <a:cubicBezTo>
                      <a:pt x="33" y="14"/>
                      <a:pt x="32" y="12"/>
                      <a:pt x="31" y="10"/>
                    </a:cubicBezTo>
                    <a:cubicBezTo>
                      <a:pt x="29" y="8"/>
                      <a:pt x="28" y="7"/>
                      <a:pt x="26" y="6"/>
                    </a:cubicBezTo>
                    <a:cubicBezTo>
                      <a:pt x="24" y="5"/>
                      <a:pt x="22" y="4"/>
                      <a:pt x="19" y="4"/>
                    </a:cubicBezTo>
                    <a:cubicBezTo>
                      <a:pt x="17" y="4"/>
                      <a:pt x="15" y="5"/>
                      <a:pt x="13" y="6"/>
                    </a:cubicBezTo>
                    <a:cubicBezTo>
                      <a:pt x="11" y="7"/>
                      <a:pt x="9" y="8"/>
                      <a:pt x="8" y="10"/>
                    </a:cubicBezTo>
                    <a:cubicBezTo>
                      <a:pt x="7" y="12"/>
                      <a:pt x="6" y="14"/>
                      <a:pt x="6" y="16"/>
                    </a:cubicBezTo>
                    <a:cubicBezTo>
                      <a:pt x="5" y="19"/>
                      <a:pt x="5" y="22"/>
                      <a:pt x="5" y="25"/>
                    </a:cubicBezTo>
                    <a:cubicBezTo>
                      <a:pt x="5" y="28"/>
                      <a:pt x="5" y="30"/>
                      <a:pt x="6" y="33"/>
                    </a:cubicBezTo>
                    <a:cubicBezTo>
                      <a:pt x="6" y="35"/>
                      <a:pt x="7" y="38"/>
                      <a:pt x="8" y="39"/>
                    </a:cubicBezTo>
                    <a:cubicBezTo>
                      <a:pt x="9" y="41"/>
                      <a:pt x="11" y="42"/>
                      <a:pt x="13" y="43"/>
                    </a:cubicBezTo>
                    <a:cubicBezTo>
                      <a:pt x="15" y="44"/>
                      <a:pt x="17" y="45"/>
                      <a:pt x="1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50"/>
              <p:cNvSpPr>
                <a:spLocks/>
              </p:cNvSpPr>
              <p:nvPr/>
            </p:nvSpPr>
            <p:spPr bwMode="auto">
              <a:xfrm>
                <a:off x="9191" y="905"/>
                <a:ext cx="88" cy="112"/>
              </a:xfrm>
              <a:custGeom>
                <a:avLst/>
                <a:gdLst>
                  <a:gd name="T0" fmla="*/ 0 w 37"/>
                  <a:gd name="T1" fmla="*/ 0 h 47"/>
                  <a:gd name="T2" fmla="*/ 1 w 37"/>
                  <a:gd name="T3" fmla="*/ 0 h 47"/>
                  <a:gd name="T4" fmla="*/ 3 w 37"/>
                  <a:gd name="T5" fmla="*/ 0 h 47"/>
                  <a:gd name="T6" fmla="*/ 4 w 37"/>
                  <a:gd name="T7" fmla="*/ 0 h 47"/>
                  <a:gd name="T8" fmla="*/ 6 w 37"/>
                  <a:gd name="T9" fmla="*/ 0 h 47"/>
                  <a:gd name="T10" fmla="*/ 19 w 37"/>
                  <a:gd name="T11" fmla="*/ 43 h 47"/>
                  <a:gd name="T12" fmla="*/ 32 w 37"/>
                  <a:gd name="T13" fmla="*/ 0 h 47"/>
                  <a:gd name="T14" fmla="*/ 33 w 37"/>
                  <a:gd name="T15" fmla="*/ 0 h 47"/>
                  <a:gd name="T16" fmla="*/ 34 w 37"/>
                  <a:gd name="T17" fmla="*/ 0 h 47"/>
                  <a:gd name="T18" fmla="*/ 36 w 37"/>
                  <a:gd name="T19" fmla="*/ 0 h 47"/>
                  <a:gd name="T20" fmla="*/ 37 w 37"/>
                  <a:gd name="T21" fmla="*/ 0 h 47"/>
                  <a:gd name="T22" fmla="*/ 21 w 37"/>
                  <a:gd name="T23" fmla="*/ 47 h 47"/>
                  <a:gd name="T24" fmla="*/ 20 w 37"/>
                  <a:gd name="T25" fmla="*/ 47 h 47"/>
                  <a:gd name="T26" fmla="*/ 19 w 37"/>
                  <a:gd name="T27" fmla="*/ 47 h 47"/>
                  <a:gd name="T28" fmla="*/ 17 w 37"/>
                  <a:gd name="T29" fmla="*/ 47 h 47"/>
                  <a:gd name="T30" fmla="*/ 16 w 37"/>
                  <a:gd name="T31" fmla="*/ 47 h 47"/>
                  <a:gd name="T32" fmla="*/ 0 w 37"/>
                  <a:gd name="T3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7">
                    <a:moveTo>
                      <a:pt x="0" y="0"/>
                    </a:moveTo>
                    <a:cubicBezTo>
                      <a:pt x="1" y="0"/>
                      <a:pt x="1" y="0"/>
                      <a:pt x="1" y="0"/>
                    </a:cubicBezTo>
                    <a:cubicBezTo>
                      <a:pt x="2" y="0"/>
                      <a:pt x="2" y="0"/>
                      <a:pt x="3" y="0"/>
                    </a:cubicBezTo>
                    <a:cubicBezTo>
                      <a:pt x="3" y="0"/>
                      <a:pt x="4" y="0"/>
                      <a:pt x="4" y="0"/>
                    </a:cubicBezTo>
                    <a:cubicBezTo>
                      <a:pt x="5" y="0"/>
                      <a:pt x="5" y="0"/>
                      <a:pt x="6" y="0"/>
                    </a:cubicBezTo>
                    <a:cubicBezTo>
                      <a:pt x="19" y="43"/>
                      <a:pt x="19" y="43"/>
                      <a:pt x="19" y="43"/>
                    </a:cubicBezTo>
                    <a:cubicBezTo>
                      <a:pt x="32" y="0"/>
                      <a:pt x="32" y="0"/>
                      <a:pt x="32" y="0"/>
                    </a:cubicBezTo>
                    <a:cubicBezTo>
                      <a:pt x="32" y="0"/>
                      <a:pt x="33" y="0"/>
                      <a:pt x="33" y="0"/>
                    </a:cubicBezTo>
                    <a:cubicBezTo>
                      <a:pt x="33" y="0"/>
                      <a:pt x="34" y="0"/>
                      <a:pt x="34" y="0"/>
                    </a:cubicBezTo>
                    <a:cubicBezTo>
                      <a:pt x="35" y="0"/>
                      <a:pt x="35" y="0"/>
                      <a:pt x="36" y="0"/>
                    </a:cubicBezTo>
                    <a:cubicBezTo>
                      <a:pt x="36" y="0"/>
                      <a:pt x="37" y="0"/>
                      <a:pt x="37" y="0"/>
                    </a:cubicBezTo>
                    <a:cubicBezTo>
                      <a:pt x="21" y="47"/>
                      <a:pt x="21" y="47"/>
                      <a:pt x="21" y="47"/>
                    </a:cubicBezTo>
                    <a:cubicBezTo>
                      <a:pt x="21" y="47"/>
                      <a:pt x="21" y="47"/>
                      <a:pt x="20" y="47"/>
                    </a:cubicBezTo>
                    <a:cubicBezTo>
                      <a:pt x="19" y="47"/>
                      <a:pt x="19" y="47"/>
                      <a:pt x="19" y="47"/>
                    </a:cubicBezTo>
                    <a:cubicBezTo>
                      <a:pt x="18" y="47"/>
                      <a:pt x="18" y="47"/>
                      <a:pt x="17" y="47"/>
                    </a:cubicBezTo>
                    <a:cubicBezTo>
                      <a:pt x="17" y="47"/>
                      <a:pt x="16" y="47"/>
                      <a:pt x="16"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51"/>
              <p:cNvSpPr>
                <a:spLocks/>
              </p:cNvSpPr>
              <p:nvPr/>
            </p:nvSpPr>
            <p:spPr bwMode="auto">
              <a:xfrm>
                <a:off x="9336" y="905"/>
                <a:ext cx="62" cy="112"/>
              </a:xfrm>
              <a:custGeom>
                <a:avLst/>
                <a:gdLst>
                  <a:gd name="T0" fmla="*/ 0 w 26"/>
                  <a:gd name="T1" fmla="*/ 0 h 47"/>
                  <a:gd name="T2" fmla="*/ 26 w 26"/>
                  <a:gd name="T3" fmla="*/ 0 h 47"/>
                  <a:gd name="T4" fmla="*/ 26 w 26"/>
                  <a:gd name="T5" fmla="*/ 1 h 47"/>
                  <a:gd name="T6" fmla="*/ 26 w 26"/>
                  <a:gd name="T7" fmla="*/ 2 h 47"/>
                  <a:gd name="T8" fmla="*/ 26 w 26"/>
                  <a:gd name="T9" fmla="*/ 3 h 47"/>
                  <a:gd name="T10" fmla="*/ 26 w 26"/>
                  <a:gd name="T11" fmla="*/ 4 h 47"/>
                  <a:gd name="T12" fmla="*/ 5 w 26"/>
                  <a:gd name="T13" fmla="*/ 4 h 47"/>
                  <a:gd name="T14" fmla="*/ 5 w 26"/>
                  <a:gd name="T15" fmla="*/ 20 h 47"/>
                  <a:gd name="T16" fmla="*/ 22 w 26"/>
                  <a:gd name="T17" fmla="*/ 20 h 47"/>
                  <a:gd name="T18" fmla="*/ 22 w 26"/>
                  <a:gd name="T19" fmla="*/ 21 h 47"/>
                  <a:gd name="T20" fmla="*/ 22 w 26"/>
                  <a:gd name="T21" fmla="*/ 22 h 47"/>
                  <a:gd name="T22" fmla="*/ 22 w 26"/>
                  <a:gd name="T23" fmla="*/ 23 h 47"/>
                  <a:gd name="T24" fmla="*/ 22 w 26"/>
                  <a:gd name="T25" fmla="*/ 24 h 47"/>
                  <a:gd name="T26" fmla="*/ 5 w 26"/>
                  <a:gd name="T27" fmla="*/ 24 h 47"/>
                  <a:gd name="T28" fmla="*/ 5 w 26"/>
                  <a:gd name="T29" fmla="*/ 43 h 47"/>
                  <a:gd name="T30" fmla="*/ 26 w 26"/>
                  <a:gd name="T31" fmla="*/ 43 h 47"/>
                  <a:gd name="T32" fmla="*/ 26 w 26"/>
                  <a:gd name="T33" fmla="*/ 44 h 47"/>
                  <a:gd name="T34" fmla="*/ 26 w 26"/>
                  <a:gd name="T35" fmla="*/ 45 h 47"/>
                  <a:gd name="T36" fmla="*/ 26 w 26"/>
                  <a:gd name="T37" fmla="*/ 46 h 47"/>
                  <a:gd name="T38" fmla="*/ 26 w 26"/>
                  <a:gd name="T39" fmla="*/ 47 h 47"/>
                  <a:gd name="T40" fmla="*/ 0 w 26"/>
                  <a:gd name="T41" fmla="*/ 47 h 47"/>
                  <a:gd name="T42" fmla="*/ 0 w 26"/>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47">
                    <a:moveTo>
                      <a:pt x="0" y="0"/>
                    </a:moveTo>
                    <a:cubicBezTo>
                      <a:pt x="26" y="0"/>
                      <a:pt x="26" y="0"/>
                      <a:pt x="26" y="0"/>
                    </a:cubicBezTo>
                    <a:cubicBezTo>
                      <a:pt x="26" y="0"/>
                      <a:pt x="26" y="1"/>
                      <a:pt x="26" y="1"/>
                    </a:cubicBezTo>
                    <a:cubicBezTo>
                      <a:pt x="26" y="1"/>
                      <a:pt x="26" y="2"/>
                      <a:pt x="26" y="2"/>
                    </a:cubicBezTo>
                    <a:cubicBezTo>
                      <a:pt x="26" y="2"/>
                      <a:pt x="26" y="3"/>
                      <a:pt x="26" y="3"/>
                    </a:cubicBezTo>
                    <a:cubicBezTo>
                      <a:pt x="26" y="4"/>
                      <a:pt x="26" y="4"/>
                      <a:pt x="26" y="4"/>
                    </a:cubicBezTo>
                    <a:cubicBezTo>
                      <a:pt x="5" y="4"/>
                      <a:pt x="5" y="4"/>
                      <a:pt x="5" y="4"/>
                    </a:cubicBezTo>
                    <a:cubicBezTo>
                      <a:pt x="5" y="20"/>
                      <a:pt x="5" y="20"/>
                      <a:pt x="5" y="20"/>
                    </a:cubicBezTo>
                    <a:cubicBezTo>
                      <a:pt x="22" y="20"/>
                      <a:pt x="22" y="20"/>
                      <a:pt x="22" y="20"/>
                    </a:cubicBezTo>
                    <a:cubicBezTo>
                      <a:pt x="22" y="20"/>
                      <a:pt x="22" y="21"/>
                      <a:pt x="22" y="21"/>
                    </a:cubicBezTo>
                    <a:cubicBezTo>
                      <a:pt x="22" y="21"/>
                      <a:pt x="22" y="22"/>
                      <a:pt x="22" y="22"/>
                    </a:cubicBezTo>
                    <a:cubicBezTo>
                      <a:pt x="22" y="22"/>
                      <a:pt x="22" y="23"/>
                      <a:pt x="22" y="23"/>
                    </a:cubicBezTo>
                    <a:cubicBezTo>
                      <a:pt x="22" y="24"/>
                      <a:pt x="22" y="24"/>
                      <a:pt x="22" y="24"/>
                    </a:cubicBezTo>
                    <a:cubicBezTo>
                      <a:pt x="5" y="24"/>
                      <a:pt x="5" y="24"/>
                      <a:pt x="5" y="24"/>
                    </a:cubicBezTo>
                    <a:cubicBezTo>
                      <a:pt x="5" y="43"/>
                      <a:pt x="5" y="43"/>
                      <a:pt x="5" y="43"/>
                    </a:cubicBezTo>
                    <a:cubicBezTo>
                      <a:pt x="26" y="43"/>
                      <a:pt x="26" y="43"/>
                      <a:pt x="26" y="43"/>
                    </a:cubicBezTo>
                    <a:cubicBezTo>
                      <a:pt x="26" y="43"/>
                      <a:pt x="26" y="44"/>
                      <a:pt x="26" y="44"/>
                    </a:cubicBezTo>
                    <a:cubicBezTo>
                      <a:pt x="26" y="44"/>
                      <a:pt x="26" y="45"/>
                      <a:pt x="26" y="45"/>
                    </a:cubicBezTo>
                    <a:cubicBezTo>
                      <a:pt x="26" y="46"/>
                      <a:pt x="26" y="46"/>
                      <a:pt x="26" y="46"/>
                    </a:cubicBezTo>
                    <a:cubicBezTo>
                      <a:pt x="26" y="47"/>
                      <a:pt x="26" y="47"/>
                      <a:pt x="26"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53" name="Group 52"/>
          <p:cNvGrpSpPr/>
          <p:nvPr/>
        </p:nvGrpSpPr>
        <p:grpSpPr>
          <a:xfrm>
            <a:off x="6596077" y="3980876"/>
            <a:ext cx="2325247" cy="2325247"/>
            <a:chOff x="6529995" y="4038904"/>
            <a:chExt cx="2209192" cy="2209192"/>
          </a:xfrm>
        </p:grpSpPr>
        <p:sp>
          <p:nvSpPr>
            <p:cNvPr id="54" name="Rectangle 53"/>
            <p:cNvSpPr/>
            <p:nvPr/>
          </p:nvSpPr>
          <p:spPr>
            <a:xfrm flipH="1">
              <a:off x="6529995" y="4038904"/>
              <a:ext cx="2209192" cy="220919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5" name="Group 54"/>
            <p:cNvGrpSpPr>
              <a:grpSpLocks noChangeAspect="1"/>
            </p:cNvGrpSpPr>
            <p:nvPr/>
          </p:nvGrpSpPr>
          <p:grpSpPr bwMode="auto">
            <a:xfrm>
              <a:off x="7035968" y="4926435"/>
              <a:ext cx="1197246" cy="434130"/>
              <a:chOff x="7168" y="564"/>
              <a:chExt cx="2300" cy="834"/>
            </a:xfrm>
            <a:solidFill>
              <a:schemeClr val="tx1">
                <a:lumMod val="75000"/>
                <a:lumOff val="25000"/>
              </a:schemeClr>
            </a:solidFill>
          </p:grpSpPr>
          <p:sp>
            <p:nvSpPr>
              <p:cNvPr id="56" name="Freeform 55"/>
              <p:cNvSpPr>
                <a:spLocks/>
              </p:cNvSpPr>
              <p:nvPr/>
            </p:nvSpPr>
            <p:spPr bwMode="auto">
              <a:xfrm>
                <a:off x="8179" y="567"/>
                <a:ext cx="204" cy="311"/>
              </a:xfrm>
              <a:custGeom>
                <a:avLst/>
                <a:gdLst>
                  <a:gd name="T0" fmla="*/ 76 w 86"/>
                  <a:gd name="T1" fmla="*/ 21 h 131"/>
                  <a:gd name="T2" fmla="*/ 60 w 86"/>
                  <a:gd name="T3" fmla="*/ 13 h 131"/>
                  <a:gd name="T4" fmla="*/ 44 w 86"/>
                  <a:gd name="T5" fmla="*/ 11 h 131"/>
                  <a:gd name="T6" fmla="*/ 25 w 86"/>
                  <a:gd name="T7" fmla="*/ 16 h 131"/>
                  <a:gd name="T8" fmla="*/ 17 w 86"/>
                  <a:gd name="T9" fmla="*/ 32 h 131"/>
                  <a:gd name="T10" fmla="*/ 20 w 86"/>
                  <a:gd name="T11" fmla="*/ 41 h 131"/>
                  <a:gd name="T12" fmla="*/ 27 w 86"/>
                  <a:gd name="T13" fmla="*/ 49 h 131"/>
                  <a:gd name="T14" fmla="*/ 36 w 86"/>
                  <a:gd name="T15" fmla="*/ 54 h 131"/>
                  <a:gd name="T16" fmla="*/ 48 w 86"/>
                  <a:gd name="T17" fmla="*/ 58 h 131"/>
                  <a:gd name="T18" fmla="*/ 61 w 86"/>
                  <a:gd name="T19" fmla="*/ 63 h 131"/>
                  <a:gd name="T20" fmla="*/ 74 w 86"/>
                  <a:gd name="T21" fmla="*/ 70 h 131"/>
                  <a:gd name="T22" fmla="*/ 82 w 86"/>
                  <a:gd name="T23" fmla="*/ 80 h 131"/>
                  <a:gd name="T24" fmla="*/ 86 w 86"/>
                  <a:gd name="T25" fmla="*/ 95 h 131"/>
                  <a:gd name="T26" fmla="*/ 82 w 86"/>
                  <a:gd name="T27" fmla="*/ 111 h 131"/>
                  <a:gd name="T28" fmla="*/ 73 w 86"/>
                  <a:gd name="T29" fmla="*/ 122 h 131"/>
                  <a:gd name="T30" fmla="*/ 59 w 86"/>
                  <a:gd name="T31" fmla="*/ 128 h 131"/>
                  <a:gd name="T32" fmla="*/ 43 w 86"/>
                  <a:gd name="T33" fmla="*/ 131 h 131"/>
                  <a:gd name="T34" fmla="*/ 20 w 86"/>
                  <a:gd name="T35" fmla="*/ 126 h 131"/>
                  <a:gd name="T36" fmla="*/ 0 w 86"/>
                  <a:gd name="T37" fmla="*/ 114 h 131"/>
                  <a:gd name="T38" fmla="*/ 4 w 86"/>
                  <a:gd name="T39" fmla="*/ 104 h 131"/>
                  <a:gd name="T40" fmla="*/ 23 w 86"/>
                  <a:gd name="T41" fmla="*/ 115 h 131"/>
                  <a:gd name="T42" fmla="*/ 44 w 86"/>
                  <a:gd name="T43" fmla="*/ 119 h 131"/>
                  <a:gd name="T44" fmla="*/ 55 w 86"/>
                  <a:gd name="T45" fmla="*/ 118 h 131"/>
                  <a:gd name="T46" fmla="*/ 65 w 86"/>
                  <a:gd name="T47" fmla="*/ 114 h 131"/>
                  <a:gd name="T48" fmla="*/ 71 w 86"/>
                  <a:gd name="T49" fmla="*/ 107 h 131"/>
                  <a:gd name="T50" fmla="*/ 73 w 86"/>
                  <a:gd name="T51" fmla="*/ 98 h 131"/>
                  <a:gd name="T52" fmla="*/ 70 w 86"/>
                  <a:gd name="T53" fmla="*/ 87 h 131"/>
                  <a:gd name="T54" fmla="*/ 63 w 86"/>
                  <a:gd name="T55" fmla="*/ 79 h 131"/>
                  <a:gd name="T56" fmla="*/ 52 w 86"/>
                  <a:gd name="T57" fmla="*/ 73 h 131"/>
                  <a:gd name="T58" fmla="*/ 39 w 86"/>
                  <a:gd name="T59" fmla="*/ 69 h 131"/>
                  <a:gd name="T60" fmla="*/ 27 w 86"/>
                  <a:gd name="T61" fmla="*/ 63 h 131"/>
                  <a:gd name="T62" fmla="*/ 16 w 86"/>
                  <a:gd name="T63" fmla="*/ 56 h 131"/>
                  <a:gd name="T64" fmla="*/ 8 w 86"/>
                  <a:gd name="T65" fmla="*/ 46 h 131"/>
                  <a:gd name="T66" fmla="*/ 5 w 86"/>
                  <a:gd name="T67" fmla="*/ 33 h 131"/>
                  <a:gd name="T68" fmla="*/ 8 w 86"/>
                  <a:gd name="T69" fmla="*/ 18 h 131"/>
                  <a:gd name="T70" fmla="*/ 17 w 86"/>
                  <a:gd name="T71" fmla="*/ 8 h 131"/>
                  <a:gd name="T72" fmla="*/ 30 w 86"/>
                  <a:gd name="T73" fmla="*/ 2 h 131"/>
                  <a:gd name="T74" fmla="*/ 45 w 86"/>
                  <a:gd name="T75" fmla="*/ 0 h 131"/>
                  <a:gd name="T76" fmla="*/ 64 w 86"/>
                  <a:gd name="T77" fmla="*/ 2 h 131"/>
                  <a:gd name="T78" fmla="*/ 80 w 86"/>
                  <a:gd name="T79" fmla="*/ 10 h 131"/>
                  <a:gd name="T80" fmla="*/ 76 w 86"/>
                  <a:gd name="T81" fmla="*/ 2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6" h="131">
                    <a:moveTo>
                      <a:pt x="76" y="21"/>
                    </a:moveTo>
                    <a:cubicBezTo>
                      <a:pt x="71" y="18"/>
                      <a:pt x="66" y="15"/>
                      <a:pt x="60" y="13"/>
                    </a:cubicBezTo>
                    <a:cubicBezTo>
                      <a:pt x="55" y="11"/>
                      <a:pt x="49" y="11"/>
                      <a:pt x="44" y="11"/>
                    </a:cubicBezTo>
                    <a:cubicBezTo>
                      <a:pt x="36" y="11"/>
                      <a:pt x="30" y="12"/>
                      <a:pt x="25" y="16"/>
                    </a:cubicBezTo>
                    <a:cubicBezTo>
                      <a:pt x="20" y="19"/>
                      <a:pt x="17" y="24"/>
                      <a:pt x="17" y="32"/>
                    </a:cubicBezTo>
                    <a:cubicBezTo>
                      <a:pt x="17" y="35"/>
                      <a:pt x="18" y="39"/>
                      <a:pt x="20" y="41"/>
                    </a:cubicBezTo>
                    <a:cubicBezTo>
                      <a:pt x="21" y="44"/>
                      <a:pt x="24" y="47"/>
                      <a:pt x="27" y="49"/>
                    </a:cubicBezTo>
                    <a:cubicBezTo>
                      <a:pt x="29" y="51"/>
                      <a:pt x="33" y="52"/>
                      <a:pt x="36" y="54"/>
                    </a:cubicBezTo>
                    <a:cubicBezTo>
                      <a:pt x="40" y="55"/>
                      <a:pt x="44" y="57"/>
                      <a:pt x="48" y="58"/>
                    </a:cubicBezTo>
                    <a:cubicBezTo>
                      <a:pt x="52" y="60"/>
                      <a:pt x="57" y="61"/>
                      <a:pt x="61" y="63"/>
                    </a:cubicBezTo>
                    <a:cubicBezTo>
                      <a:pt x="66" y="65"/>
                      <a:pt x="70" y="67"/>
                      <a:pt x="74" y="70"/>
                    </a:cubicBezTo>
                    <a:cubicBezTo>
                      <a:pt x="77" y="73"/>
                      <a:pt x="80" y="76"/>
                      <a:pt x="82" y="80"/>
                    </a:cubicBezTo>
                    <a:cubicBezTo>
                      <a:pt x="85" y="84"/>
                      <a:pt x="86" y="89"/>
                      <a:pt x="86" y="95"/>
                    </a:cubicBezTo>
                    <a:cubicBezTo>
                      <a:pt x="86" y="101"/>
                      <a:pt x="85" y="107"/>
                      <a:pt x="82" y="111"/>
                    </a:cubicBezTo>
                    <a:cubicBezTo>
                      <a:pt x="80" y="115"/>
                      <a:pt x="77" y="119"/>
                      <a:pt x="73" y="122"/>
                    </a:cubicBezTo>
                    <a:cubicBezTo>
                      <a:pt x="69" y="125"/>
                      <a:pt x="64" y="127"/>
                      <a:pt x="59" y="128"/>
                    </a:cubicBezTo>
                    <a:cubicBezTo>
                      <a:pt x="54" y="130"/>
                      <a:pt x="49" y="131"/>
                      <a:pt x="43" y="131"/>
                    </a:cubicBezTo>
                    <a:cubicBezTo>
                      <a:pt x="35" y="131"/>
                      <a:pt x="27" y="129"/>
                      <a:pt x="20" y="126"/>
                    </a:cubicBezTo>
                    <a:cubicBezTo>
                      <a:pt x="12" y="124"/>
                      <a:pt x="6" y="120"/>
                      <a:pt x="0" y="114"/>
                    </a:cubicBezTo>
                    <a:cubicBezTo>
                      <a:pt x="4" y="104"/>
                      <a:pt x="4" y="104"/>
                      <a:pt x="4" y="104"/>
                    </a:cubicBezTo>
                    <a:cubicBezTo>
                      <a:pt x="10" y="109"/>
                      <a:pt x="16" y="112"/>
                      <a:pt x="23" y="115"/>
                    </a:cubicBezTo>
                    <a:cubicBezTo>
                      <a:pt x="30" y="118"/>
                      <a:pt x="37" y="119"/>
                      <a:pt x="44" y="119"/>
                    </a:cubicBezTo>
                    <a:cubicBezTo>
                      <a:pt x="48" y="119"/>
                      <a:pt x="52" y="119"/>
                      <a:pt x="55" y="118"/>
                    </a:cubicBezTo>
                    <a:cubicBezTo>
                      <a:pt x="59" y="117"/>
                      <a:pt x="62" y="116"/>
                      <a:pt x="65" y="114"/>
                    </a:cubicBezTo>
                    <a:cubicBezTo>
                      <a:pt x="67" y="112"/>
                      <a:pt x="69" y="110"/>
                      <a:pt x="71" y="107"/>
                    </a:cubicBezTo>
                    <a:cubicBezTo>
                      <a:pt x="73" y="105"/>
                      <a:pt x="73" y="101"/>
                      <a:pt x="73" y="98"/>
                    </a:cubicBezTo>
                    <a:cubicBezTo>
                      <a:pt x="73" y="93"/>
                      <a:pt x="73" y="90"/>
                      <a:pt x="70" y="87"/>
                    </a:cubicBezTo>
                    <a:cubicBezTo>
                      <a:pt x="68" y="84"/>
                      <a:pt x="66" y="81"/>
                      <a:pt x="63" y="79"/>
                    </a:cubicBezTo>
                    <a:cubicBezTo>
                      <a:pt x="59" y="77"/>
                      <a:pt x="56" y="75"/>
                      <a:pt x="52" y="73"/>
                    </a:cubicBezTo>
                    <a:cubicBezTo>
                      <a:pt x="47" y="71"/>
                      <a:pt x="43" y="70"/>
                      <a:pt x="39" y="69"/>
                    </a:cubicBezTo>
                    <a:cubicBezTo>
                      <a:pt x="35" y="67"/>
                      <a:pt x="31" y="65"/>
                      <a:pt x="27" y="63"/>
                    </a:cubicBezTo>
                    <a:cubicBezTo>
                      <a:pt x="23" y="61"/>
                      <a:pt x="19" y="59"/>
                      <a:pt x="16" y="56"/>
                    </a:cubicBezTo>
                    <a:cubicBezTo>
                      <a:pt x="12" y="53"/>
                      <a:pt x="10" y="49"/>
                      <a:pt x="8" y="46"/>
                    </a:cubicBezTo>
                    <a:cubicBezTo>
                      <a:pt x="6" y="42"/>
                      <a:pt x="5" y="38"/>
                      <a:pt x="5" y="33"/>
                    </a:cubicBezTo>
                    <a:cubicBezTo>
                      <a:pt x="5" y="27"/>
                      <a:pt x="6" y="22"/>
                      <a:pt x="8" y="18"/>
                    </a:cubicBezTo>
                    <a:cubicBezTo>
                      <a:pt x="10" y="14"/>
                      <a:pt x="13" y="10"/>
                      <a:pt x="17" y="8"/>
                    </a:cubicBezTo>
                    <a:cubicBezTo>
                      <a:pt x="21" y="5"/>
                      <a:pt x="25" y="3"/>
                      <a:pt x="30" y="2"/>
                    </a:cubicBezTo>
                    <a:cubicBezTo>
                      <a:pt x="35" y="0"/>
                      <a:pt x="40" y="0"/>
                      <a:pt x="45" y="0"/>
                    </a:cubicBezTo>
                    <a:cubicBezTo>
                      <a:pt x="51" y="0"/>
                      <a:pt x="58" y="1"/>
                      <a:pt x="64" y="2"/>
                    </a:cubicBezTo>
                    <a:cubicBezTo>
                      <a:pt x="70" y="4"/>
                      <a:pt x="75" y="6"/>
                      <a:pt x="80" y="10"/>
                    </a:cubicBezTo>
                    <a:lnTo>
                      <a:pt x="76"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56"/>
              <p:cNvSpPr>
                <a:spLocks/>
              </p:cNvSpPr>
              <p:nvPr/>
            </p:nvSpPr>
            <p:spPr bwMode="auto">
              <a:xfrm>
                <a:off x="8468" y="571"/>
                <a:ext cx="309" cy="300"/>
              </a:xfrm>
              <a:custGeom>
                <a:avLst/>
                <a:gdLst>
                  <a:gd name="T0" fmla="*/ 19 w 130"/>
                  <a:gd name="T1" fmla="*/ 0 h 126"/>
                  <a:gd name="T2" fmla="*/ 66 w 130"/>
                  <a:gd name="T3" fmla="*/ 110 h 126"/>
                  <a:gd name="T4" fmla="*/ 111 w 130"/>
                  <a:gd name="T5" fmla="*/ 0 h 126"/>
                  <a:gd name="T6" fmla="*/ 130 w 130"/>
                  <a:gd name="T7" fmla="*/ 0 h 126"/>
                  <a:gd name="T8" fmla="*/ 111 w 130"/>
                  <a:gd name="T9" fmla="*/ 0 h 126"/>
                  <a:gd name="T10" fmla="*/ 130 w 130"/>
                  <a:gd name="T11" fmla="*/ 0 h 126"/>
                  <a:gd name="T12" fmla="*/ 130 w 130"/>
                  <a:gd name="T13" fmla="*/ 126 h 126"/>
                  <a:gd name="T14" fmla="*/ 118 w 130"/>
                  <a:gd name="T15" fmla="*/ 126 h 126"/>
                  <a:gd name="T16" fmla="*/ 118 w 130"/>
                  <a:gd name="T17" fmla="*/ 13 h 126"/>
                  <a:gd name="T18" fmla="*/ 110 w 130"/>
                  <a:gd name="T19" fmla="*/ 30 h 126"/>
                  <a:gd name="T20" fmla="*/ 103 w 130"/>
                  <a:gd name="T21" fmla="*/ 49 h 126"/>
                  <a:gd name="T22" fmla="*/ 94 w 130"/>
                  <a:gd name="T23" fmla="*/ 69 h 126"/>
                  <a:gd name="T24" fmla="*/ 71 w 130"/>
                  <a:gd name="T25" fmla="*/ 126 h 126"/>
                  <a:gd name="T26" fmla="*/ 61 w 130"/>
                  <a:gd name="T27" fmla="*/ 126 h 126"/>
                  <a:gd name="T28" fmla="*/ 12 w 130"/>
                  <a:gd name="T29" fmla="*/ 13 h 126"/>
                  <a:gd name="T30" fmla="*/ 12 w 130"/>
                  <a:gd name="T31" fmla="*/ 126 h 126"/>
                  <a:gd name="T32" fmla="*/ 0 w 130"/>
                  <a:gd name="T33" fmla="*/ 126 h 126"/>
                  <a:gd name="T34" fmla="*/ 0 w 130"/>
                  <a:gd name="T35" fmla="*/ 0 h 126"/>
                  <a:gd name="T36" fmla="*/ 19 w 130"/>
                  <a:gd name="T37"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0" h="126">
                    <a:moveTo>
                      <a:pt x="19" y="0"/>
                    </a:moveTo>
                    <a:cubicBezTo>
                      <a:pt x="66" y="110"/>
                      <a:pt x="66" y="110"/>
                      <a:pt x="66" y="110"/>
                    </a:cubicBezTo>
                    <a:cubicBezTo>
                      <a:pt x="111" y="0"/>
                      <a:pt x="111" y="0"/>
                      <a:pt x="111" y="0"/>
                    </a:cubicBezTo>
                    <a:cubicBezTo>
                      <a:pt x="130" y="0"/>
                      <a:pt x="130" y="0"/>
                      <a:pt x="130" y="0"/>
                    </a:cubicBezTo>
                    <a:cubicBezTo>
                      <a:pt x="111" y="0"/>
                      <a:pt x="111" y="0"/>
                      <a:pt x="111" y="0"/>
                    </a:cubicBezTo>
                    <a:cubicBezTo>
                      <a:pt x="130" y="0"/>
                      <a:pt x="130" y="0"/>
                      <a:pt x="130" y="0"/>
                    </a:cubicBezTo>
                    <a:cubicBezTo>
                      <a:pt x="130" y="126"/>
                      <a:pt x="130" y="126"/>
                      <a:pt x="130" y="126"/>
                    </a:cubicBezTo>
                    <a:cubicBezTo>
                      <a:pt x="118" y="126"/>
                      <a:pt x="118" y="126"/>
                      <a:pt x="118" y="126"/>
                    </a:cubicBezTo>
                    <a:cubicBezTo>
                      <a:pt x="118" y="13"/>
                      <a:pt x="118" y="13"/>
                      <a:pt x="118" y="13"/>
                    </a:cubicBezTo>
                    <a:cubicBezTo>
                      <a:pt x="115" y="18"/>
                      <a:pt x="113" y="24"/>
                      <a:pt x="110" y="30"/>
                    </a:cubicBezTo>
                    <a:cubicBezTo>
                      <a:pt x="108" y="36"/>
                      <a:pt x="106" y="42"/>
                      <a:pt x="103" y="49"/>
                    </a:cubicBezTo>
                    <a:cubicBezTo>
                      <a:pt x="100" y="55"/>
                      <a:pt x="97" y="62"/>
                      <a:pt x="94" y="69"/>
                    </a:cubicBezTo>
                    <a:cubicBezTo>
                      <a:pt x="71" y="126"/>
                      <a:pt x="71" y="126"/>
                      <a:pt x="71" y="126"/>
                    </a:cubicBezTo>
                    <a:cubicBezTo>
                      <a:pt x="61" y="126"/>
                      <a:pt x="61" y="126"/>
                      <a:pt x="61" y="126"/>
                    </a:cubicBezTo>
                    <a:cubicBezTo>
                      <a:pt x="12" y="13"/>
                      <a:pt x="12" y="13"/>
                      <a:pt x="12" y="13"/>
                    </a:cubicBezTo>
                    <a:cubicBezTo>
                      <a:pt x="12" y="126"/>
                      <a:pt x="12" y="126"/>
                      <a:pt x="12" y="126"/>
                    </a:cubicBezTo>
                    <a:cubicBezTo>
                      <a:pt x="0" y="126"/>
                      <a:pt x="0" y="126"/>
                      <a:pt x="0" y="126"/>
                    </a:cubicBezTo>
                    <a:cubicBezTo>
                      <a:pt x="0" y="0"/>
                      <a:pt x="0" y="0"/>
                      <a:pt x="0" y="0"/>
                    </a:cubicBez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Rectangle 57"/>
              <p:cNvSpPr>
                <a:spLocks noChangeArrowheads="1"/>
              </p:cNvSpPr>
              <p:nvPr/>
            </p:nvSpPr>
            <p:spPr bwMode="auto">
              <a:xfrm>
                <a:off x="8871" y="571"/>
                <a:ext cx="31" cy="3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58"/>
              <p:cNvSpPr>
                <a:spLocks/>
              </p:cNvSpPr>
              <p:nvPr/>
            </p:nvSpPr>
            <p:spPr bwMode="auto">
              <a:xfrm>
                <a:off x="8966" y="571"/>
                <a:ext cx="209" cy="300"/>
              </a:xfrm>
              <a:custGeom>
                <a:avLst/>
                <a:gdLst>
                  <a:gd name="T0" fmla="*/ 209 w 209"/>
                  <a:gd name="T1" fmla="*/ 26 h 300"/>
                  <a:gd name="T2" fmla="*/ 119 w 209"/>
                  <a:gd name="T3" fmla="*/ 26 h 300"/>
                  <a:gd name="T4" fmla="*/ 119 w 209"/>
                  <a:gd name="T5" fmla="*/ 300 h 300"/>
                  <a:gd name="T6" fmla="*/ 88 w 209"/>
                  <a:gd name="T7" fmla="*/ 300 h 300"/>
                  <a:gd name="T8" fmla="*/ 88 w 209"/>
                  <a:gd name="T9" fmla="*/ 26 h 300"/>
                  <a:gd name="T10" fmla="*/ 0 w 209"/>
                  <a:gd name="T11" fmla="*/ 26 h 300"/>
                  <a:gd name="T12" fmla="*/ 0 w 209"/>
                  <a:gd name="T13" fmla="*/ 0 h 300"/>
                  <a:gd name="T14" fmla="*/ 209 w 209"/>
                  <a:gd name="T15" fmla="*/ 0 h 300"/>
                  <a:gd name="T16" fmla="*/ 209 w 209"/>
                  <a:gd name="T17" fmla="*/ 26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9" h="300">
                    <a:moveTo>
                      <a:pt x="209" y="26"/>
                    </a:moveTo>
                    <a:lnTo>
                      <a:pt x="119" y="26"/>
                    </a:lnTo>
                    <a:lnTo>
                      <a:pt x="119" y="300"/>
                    </a:lnTo>
                    <a:lnTo>
                      <a:pt x="88" y="300"/>
                    </a:lnTo>
                    <a:lnTo>
                      <a:pt x="88" y="26"/>
                    </a:lnTo>
                    <a:lnTo>
                      <a:pt x="0" y="26"/>
                    </a:lnTo>
                    <a:lnTo>
                      <a:pt x="0" y="0"/>
                    </a:lnTo>
                    <a:lnTo>
                      <a:pt x="209" y="0"/>
                    </a:lnTo>
                    <a:lnTo>
                      <a:pt x="209"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59"/>
              <p:cNvSpPr>
                <a:spLocks/>
              </p:cNvSpPr>
              <p:nvPr/>
            </p:nvSpPr>
            <p:spPr bwMode="auto">
              <a:xfrm>
                <a:off x="9241" y="571"/>
                <a:ext cx="227" cy="300"/>
              </a:xfrm>
              <a:custGeom>
                <a:avLst/>
                <a:gdLst>
                  <a:gd name="T0" fmla="*/ 227 w 227"/>
                  <a:gd name="T1" fmla="*/ 0 h 300"/>
                  <a:gd name="T2" fmla="*/ 227 w 227"/>
                  <a:gd name="T3" fmla="*/ 300 h 300"/>
                  <a:gd name="T4" fmla="*/ 199 w 227"/>
                  <a:gd name="T5" fmla="*/ 300 h 300"/>
                  <a:gd name="T6" fmla="*/ 199 w 227"/>
                  <a:gd name="T7" fmla="*/ 165 h 300"/>
                  <a:gd name="T8" fmla="*/ 31 w 227"/>
                  <a:gd name="T9" fmla="*/ 165 h 300"/>
                  <a:gd name="T10" fmla="*/ 31 w 227"/>
                  <a:gd name="T11" fmla="*/ 300 h 300"/>
                  <a:gd name="T12" fmla="*/ 0 w 227"/>
                  <a:gd name="T13" fmla="*/ 300 h 300"/>
                  <a:gd name="T14" fmla="*/ 0 w 227"/>
                  <a:gd name="T15" fmla="*/ 0 h 300"/>
                  <a:gd name="T16" fmla="*/ 31 w 227"/>
                  <a:gd name="T17" fmla="*/ 0 h 300"/>
                  <a:gd name="T18" fmla="*/ 31 w 227"/>
                  <a:gd name="T19" fmla="*/ 138 h 300"/>
                  <a:gd name="T20" fmla="*/ 199 w 227"/>
                  <a:gd name="T21" fmla="*/ 138 h 300"/>
                  <a:gd name="T22" fmla="*/ 199 w 227"/>
                  <a:gd name="T23" fmla="*/ 0 h 300"/>
                  <a:gd name="T24" fmla="*/ 227 w 227"/>
                  <a:gd name="T25"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7" h="300">
                    <a:moveTo>
                      <a:pt x="227" y="0"/>
                    </a:moveTo>
                    <a:lnTo>
                      <a:pt x="227" y="300"/>
                    </a:lnTo>
                    <a:lnTo>
                      <a:pt x="199" y="300"/>
                    </a:lnTo>
                    <a:lnTo>
                      <a:pt x="199" y="165"/>
                    </a:lnTo>
                    <a:lnTo>
                      <a:pt x="31" y="165"/>
                    </a:lnTo>
                    <a:lnTo>
                      <a:pt x="31" y="300"/>
                    </a:lnTo>
                    <a:lnTo>
                      <a:pt x="0" y="300"/>
                    </a:lnTo>
                    <a:lnTo>
                      <a:pt x="0" y="0"/>
                    </a:lnTo>
                    <a:lnTo>
                      <a:pt x="31" y="0"/>
                    </a:lnTo>
                    <a:lnTo>
                      <a:pt x="31" y="138"/>
                    </a:lnTo>
                    <a:lnTo>
                      <a:pt x="199" y="138"/>
                    </a:lnTo>
                    <a:lnTo>
                      <a:pt x="199" y="0"/>
                    </a:lnTo>
                    <a:lnTo>
                      <a:pt x="2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60"/>
              <p:cNvSpPr>
                <a:spLocks/>
              </p:cNvSpPr>
              <p:nvPr/>
            </p:nvSpPr>
            <p:spPr bwMode="auto">
              <a:xfrm>
                <a:off x="8189" y="1098"/>
                <a:ext cx="242" cy="300"/>
              </a:xfrm>
              <a:custGeom>
                <a:avLst/>
                <a:gdLst>
                  <a:gd name="T0" fmla="*/ 242 w 242"/>
                  <a:gd name="T1" fmla="*/ 300 h 300"/>
                  <a:gd name="T2" fmla="*/ 173 w 242"/>
                  <a:gd name="T3" fmla="*/ 300 h 300"/>
                  <a:gd name="T4" fmla="*/ 88 w 242"/>
                  <a:gd name="T5" fmla="*/ 173 h 300"/>
                  <a:gd name="T6" fmla="*/ 57 w 242"/>
                  <a:gd name="T7" fmla="*/ 173 h 300"/>
                  <a:gd name="T8" fmla="*/ 57 w 242"/>
                  <a:gd name="T9" fmla="*/ 300 h 300"/>
                  <a:gd name="T10" fmla="*/ 0 w 242"/>
                  <a:gd name="T11" fmla="*/ 300 h 300"/>
                  <a:gd name="T12" fmla="*/ 0 w 242"/>
                  <a:gd name="T13" fmla="*/ 0 h 300"/>
                  <a:gd name="T14" fmla="*/ 57 w 242"/>
                  <a:gd name="T15" fmla="*/ 0 h 300"/>
                  <a:gd name="T16" fmla="*/ 57 w 242"/>
                  <a:gd name="T17" fmla="*/ 126 h 300"/>
                  <a:gd name="T18" fmla="*/ 88 w 242"/>
                  <a:gd name="T19" fmla="*/ 126 h 300"/>
                  <a:gd name="T20" fmla="*/ 170 w 242"/>
                  <a:gd name="T21" fmla="*/ 0 h 300"/>
                  <a:gd name="T22" fmla="*/ 237 w 242"/>
                  <a:gd name="T23" fmla="*/ 0 h 300"/>
                  <a:gd name="T24" fmla="*/ 135 w 242"/>
                  <a:gd name="T25" fmla="*/ 150 h 300"/>
                  <a:gd name="T26" fmla="*/ 242 w 242"/>
                  <a:gd name="T27"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2" h="300">
                    <a:moveTo>
                      <a:pt x="242" y="300"/>
                    </a:moveTo>
                    <a:lnTo>
                      <a:pt x="173" y="300"/>
                    </a:lnTo>
                    <a:lnTo>
                      <a:pt x="88" y="173"/>
                    </a:lnTo>
                    <a:lnTo>
                      <a:pt x="57" y="173"/>
                    </a:lnTo>
                    <a:lnTo>
                      <a:pt x="57" y="300"/>
                    </a:lnTo>
                    <a:lnTo>
                      <a:pt x="0" y="300"/>
                    </a:lnTo>
                    <a:lnTo>
                      <a:pt x="0" y="0"/>
                    </a:lnTo>
                    <a:lnTo>
                      <a:pt x="57" y="0"/>
                    </a:lnTo>
                    <a:lnTo>
                      <a:pt x="57" y="126"/>
                    </a:lnTo>
                    <a:lnTo>
                      <a:pt x="88" y="126"/>
                    </a:lnTo>
                    <a:lnTo>
                      <a:pt x="170" y="0"/>
                    </a:lnTo>
                    <a:lnTo>
                      <a:pt x="237" y="0"/>
                    </a:lnTo>
                    <a:lnTo>
                      <a:pt x="135" y="150"/>
                    </a:lnTo>
                    <a:lnTo>
                      <a:pt x="242" y="3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Rectangle 61"/>
              <p:cNvSpPr>
                <a:spLocks noChangeArrowheads="1"/>
              </p:cNvSpPr>
              <p:nvPr/>
            </p:nvSpPr>
            <p:spPr bwMode="auto">
              <a:xfrm>
                <a:off x="8464" y="1098"/>
                <a:ext cx="59" cy="3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62"/>
              <p:cNvSpPr>
                <a:spLocks/>
              </p:cNvSpPr>
              <p:nvPr/>
            </p:nvSpPr>
            <p:spPr bwMode="auto">
              <a:xfrm>
                <a:off x="8587" y="1098"/>
                <a:ext cx="180" cy="300"/>
              </a:xfrm>
              <a:custGeom>
                <a:avLst/>
                <a:gdLst>
                  <a:gd name="T0" fmla="*/ 180 w 180"/>
                  <a:gd name="T1" fmla="*/ 300 h 300"/>
                  <a:gd name="T2" fmla="*/ 0 w 180"/>
                  <a:gd name="T3" fmla="*/ 300 h 300"/>
                  <a:gd name="T4" fmla="*/ 0 w 180"/>
                  <a:gd name="T5" fmla="*/ 0 h 300"/>
                  <a:gd name="T6" fmla="*/ 59 w 180"/>
                  <a:gd name="T7" fmla="*/ 0 h 300"/>
                  <a:gd name="T8" fmla="*/ 59 w 180"/>
                  <a:gd name="T9" fmla="*/ 252 h 300"/>
                  <a:gd name="T10" fmla="*/ 180 w 180"/>
                  <a:gd name="T11" fmla="*/ 252 h 300"/>
                  <a:gd name="T12" fmla="*/ 180 w 180"/>
                  <a:gd name="T13" fmla="*/ 300 h 300"/>
                </a:gdLst>
                <a:ahLst/>
                <a:cxnLst>
                  <a:cxn ang="0">
                    <a:pos x="T0" y="T1"/>
                  </a:cxn>
                  <a:cxn ang="0">
                    <a:pos x="T2" y="T3"/>
                  </a:cxn>
                  <a:cxn ang="0">
                    <a:pos x="T4" y="T5"/>
                  </a:cxn>
                  <a:cxn ang="0">
                    <a:pos x="T6" y="T7"/>
                  </a:cxn>
                  <a:cxn ang="0">
                    <a:pos x="T8" y="T9"/>
                  </a:cxn>
                  <a:cxn ang="0">
                    <a:pos x="T10" y="T11"/>
                  </a:cxn>
                  <a:cxn ang="0">
                    <a:pos x="T12" y="T13"/>
                  </a:cxn>
                </a:cxnLst>
                <a:rect l="0" t="0" r="r" b="b"/>
                <a:pathLst>
                  <a:path w="180" h="300">
                    <a:moveTo>
                      <a:pt x="180" y="300"/>
                    </a:moveTo>
                    <a:lnTo>
                      <a:pt x="0" y="300"/>
                    </a:lnTo>
                    <a:lnTo>
                      <a:pt x="0" y="0"/>
                    </a:lnTo>
                    <a:lnTo>
                      <a:pt x="59" y="0"/>
                    </a:lnTo>
                    <a:lnTo>
                      <a:pt x="59" y="252"/>
                    </a:lnTo>
                    <a:lnTo>
                      <a:pt x="180" y="252"/>
                    </a:lnTo>
                    <a:lnTo>
                      <a:pt x="180" y="3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Rectangle 63"/>
              <p:cNvSpPr>
                <a:spLocks noChangeArrowheads="1"/>
              </p:cNvSpPr>
              <p:nvPr/>
            </p:nvSpPr>
            <p:spPr bwMode="auto">
              <a:xfrm>
                <a:off x="8800" y="1098"/>
                <a:ext cx="59" cy="3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64"/>
              <p:cNvSpPr>
                <a:spLocks noEditPoints="1"/>
              </p:cNvSpPr>
              <p:nvPr/>
            </p:nvSpPr>
            <p:spPr bwMode="auto">
              <a:xfrm>
                <a:off x="8893" y="1098"/>
                <a:ext cx="293" cy="300"/>
              </a:xfrm>
              <a:custGeom>
                <a:avLst/>
                <a:gdLst>
                  <a:gd name="T0" fmla="*/ 86 w 124"/>
                  <a:gd name="T1" fmla="*/ 96 h 126"/>
                  <a:gd name="T2" fmla="*/ 38 w 124"/>
                  <a:gd name="T3" fmla="*/ 96 h 126"/>
                  <a:gd name="T4" fmla="*/ 27 w 124"/>
                  <a:gd name="T5" fmla="*/ 126 h 126"/>
                  <a:gd name="T6" fmla="*/ 0 w 124"/>
                  <a:gd name="T7" fmla="*/ 126 h 126"/>
                  <a:gd name="T8" fmla="*/ 46 w 124"/>
                  <a:gd name="T9" fmla="*/ 0 h 126"/>
                  <a:gd name="T10" fmla="*/ 78 w 124"/>
                  <a:gd name="T11" fmla="*/ 0 h 126"/>
                  <a:gd name="T12" fmla="*/ 124 w 124"/>
                  <a:gd name="T13" fmla="*/ 126 h 126"/>
                  <a:gd name="T14" fmla="*/ 97 w 124"/>
                  <a:gd name="T15" fmla="*/ 126 h 126"/>
                  <a:gd name="T16" fmla="*/ 86 w 124"/>
                  <a:gd name="T17" fmla="*/ 96 h 126"/>
                  <a:gd name="T18" fmla="*/ 78 w 124"/>
                  <a:gd name="T19" fmla="*/ 73 h 126"/>
                  <a:gd name="T20" fmla="*/ 72 w 124"/>
                  <a:gd name="T21" fmla="*/ 58 h 126"/>
                  <a:gd name="T22" fmla="*/ 67 w 124"/>
                  <a:gd name="T23" fmla="*/ 43 h 126"/>
                  <a:gd name="T24" fmla="*/ 62 w 124"/>
                  <a:gd name="T25" fmla="*/ 31 h 126"/>
                  <a:gd name="T26" fmla="*/ 54 w 124"/>
                  <a:gd name="T27" fmla="*/ 52 h 126"/>
                  <a:gd name="T28" fmla="*/ 51 w 124"/>
                  <a:gd name="T29" fmla="*/ 60 h 126"/>
                  <a:gd name="T30" fmla="*/ 49 w 124"/>
                  <a:gd name="T31" fmla="*/ 67 h 126"/>
                  <a:gd name="T32" fmla="*/ 46 w 124"/>
                  <a:gd name="T33" fmla="*/ 73 h 126"/>
                  <a:gd name="T34" fmla="*/ 78 w 124"/>
                  <a:gd name="T35" fmla="*/ 7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 h="126">
                    <a:moveTo>
                      <a:pt x="86" y="96"/>
                    </a:moveTo>
                    <a:cubicBezTo>
                      <a:pt x="38" y="96"/>
                      <a:pt x="38" y="96"/>
                      <a:pt x="38" y="96"/>
                    </a:cubicBezTo>
                    <a:cubicBezTo>
                      <a:pt x="27" y="126"/>
                      <a:pt x="27" y="126"/>
                      <a:pt x="27" y="126"/>
                    </a:cubicBezTo>
                    <a:cubicBezTo>
                      <a:pt x="0" y="126"/>
                      <a:pt x="0" y="126"/>
                      <a:pt x="0" y="126"/>
                    </a:cubicBezTo>
                    <a:cubicBezTo>
                      <a:pt x="46" y="0"/>
                      <a:pt x="46" y="0"/>
                      <a:pt x="46" y="0"/>
                    </a:cubicBezTo>
                    <a:cubicBezTo>
                      <a:pt x="78" y="0"/>
                      <a:pt x="78" y="0"/>
                      <a:pt x="78" y="0"/>
                    </a:cubicBezTo>
                    <a:cubicBezTo>
                      <a:pt x="124" y="126"/>
                      <a:pt x="124" y="126"/>
                      <a:pt x="124" y="126"/>
                    </a:cubicBezTo>
                    <a:cubicBezTo>
                      <a:pt x="97" y="126"/>
                      <a:pt x="97" y="126"/>
                      <a:pt x="97" y="126"/>
                    </a:cubicBezTo>
                    <a:lnTo>
                      <a:pt x="86" y="96"/>
                    </a:lnTo>
                    <a:close/>
                    <a:moveTo>
                      <a:pt x="78" y="73"/>
                    </a:moveTo>
                    <a:cubicBezTo>
                      <a:pt x="76" y="67"/>
                      <a:pt x="74" y="62"/>
                      <a:pt x="72" y="58"/>
                    </a:cubicBezTo>
                    <a:cubicBezTo>
                      <a:pt x="70" y="53"/>
                      <a:pt x="69" y="48"/>
                      <a:pt x="67" y="43"/>
                    </a:cubicBezTo>
                    <a:cubicBezTo>
                      <a:pt x="65" y="39"/>
                      <a:pt x="63" y="34"/>
                      <a:pt x="62" y="31"/>
                    </a:cubicBezTo>
                    <a:cubicBezTo>
                      <a:pt x="54" y="52"/>
                      <a:pt x="54" y="52"/>
                      <a:pt x="54" y="52"/>
                    </a:cubicBezTo>
                    <a:cubicBezTo>
                      <a:pt x="53" y="55"/>
                      <a:pt x="52" y="57"/>
                      <a:pt x="51" y="60"/>
                    </a:cubicBezTo>
                    <a:cubicBezTo>
                      <a:pt x="50" y="62"/>
                      <a:pt x="50" y="65"/>
                      <a:pt x="49" y="67"/>
                    </a:cubicBezTo>
                    <a:cubicBezTo>
                      <a:pt x="48" y="69"/>
                      <a:pt x="47" y="71"/>
                      <a:pt x="46" y="73"/>
                    </a:cubicBezTo>
                    <a:lnTo>
                      <a:pt x="78" y="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65"/>
              <p:cNvSpPr>
                <a:spLocks/>
              </p:cNvSpPr>
              <p:nvPr/>
            </p:nvSpPr>
            <p:spPr bwMode="auto">
              <a:xfrm>
                <a:off x="9222" y="1098"/>
                <a:ext cx="246" cy="300"/>
              </a:xfrm>
              <a:custGeom>
                <a:avLst/>
                <a:gdLst>
                  <a:gd name="T0" fmla="*/ 246 w 246"/>
                  <a:gd name="T1" fmla="*/ 300 h 300"/>
                  <a:gd name="T2" fmla="*/ 168 w 246"/>
                  <a:gd name="T3" fmla="*/ 300 h 300"/>
                  <a:gd name="T4" fmla="*/ 57 w 246"/>
                  <a:gd name="T5" fmla="*/ 73 h 300"/>
                  <a:gd name="T6" fmla="*/ 57 w 246"/>
                  <a:gd name="T7" fmla="*/ 300 h 300"/>
                  <a:gd name="T8" fmla="*/ 0 w 246"/>
                  <a:gd name="T9" fmla="*/ 300 h 300"/>
                  <a:gd name="T10" fmla="*/ 0 w 246"/>
                  <a:gd name="T11" fmla="*/ 0 h 300"/>
                  <a:gd name="T12" fmla="*/ 81 w 246"/>
                  <a:gd name="T13" fmla="*/ 0 h 300"/>
                  <a:gd name="T14" fmla="*/ 189 w 246"/>
                  <a:gd name="T15" fmla="*/ 223 h 300"/>
                  <a:gd name="T16" fmla="*/ 189 w 246"/>
                  <a:gd name="T17" fmla="*/ 0 h 300"/>
                  <a:gd name="T18" fmla="*/ 246 w 246"/>
                  <a:gd name="T19" fmla="*/ 0 h 300"/>
                  <a:gd name="T20" fmla="*/ 246 w 246"/>
                  <a:gd name="T21"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300">
                    <a:moveTo>
                      <a:pt x="246" y="300"/>
                    </a:moveTo>
                    <a:lnTo>
                      <a:pt x="168" y="300"/>
                    </a:lnTo>
                    <a:lnTo>
                      <a:pt x="57" y="73"/>
                    </a:lnTo>
                    <a:lnTo>
                      <a:pt x="57" y="300"/>
                    </a:lnTo>
                    <a:lnTo>
                      <a:pt x="0" y="300"/>
                    </a:lnTo>
                    <a:lnTo>
                      <a:pt x="0" y="0"/>
                    </a:lnTo>
                    <a:lnTo>
                      <a:pt x="81" y="0"/>
                    </a:lnTo>
                    <a:lnTo>
                      <a:pt x="189" y="223"/>
                    </a:lnTo>
                    <a:lnTo>
                      <a:pt x="189" y="0"/>
                    </a:lnTo>
                    <a:lnTo>
                      <a:pt x="246" y="0"/>
                    </a:lnTo>
                    <a:lnTo>
                      <a:pt x="246" y="3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Rectangle 66"/>
              <p:cNvSpPr>
                <a:spLocks noChangeArrowheads="1"/>
              </p:cNvSpPr>
              <p:nvPr/>
            </p:nvSpPr>
            <p:spPr bwMode="auto">
              <a:xfrm>
                <a:off x="7168" y="564"/>
                <a:ext cx="827" cy="834"/>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67"/>
              <p:cNvSpPr>
                <a:spLocks/>
              </p:cNvSpPr>
              <p:nvPr/>
            </p:nvSpPr>
            <p:spPr bwMode="auto">
              <a:xfrm>
                <a:off x="7338" y="862"/>
                <a:ext cx="157" cy="240"/>
              </a:xfrm>
              <a:custGeom>
                <a:avLst/>
                <a:gdLst>
                  <a:gd name="T0" fmla="*/ 58 w 66"/>
                  <a:gd name="T1" fmla="*/ 16 h 101"/>
                  <a:gd name="T2" fmla="*/ 47 w 66"/>
                  <a:gd name="T3" fmla="*/ 10 h 101"/>
                  <a:gd name="T4" fmla="*/ 34 w 66"/>
                  <a:gd name="T5" fmla="*/ 8 h 101"/>
                  <a:gd name="T6" fmla="*/ 19 w 66"/>
                  <a:gd name="T7" fmla="*/ 12 h 101"/>
                  <a:gd name="T8" fmla="*/ 13 w 66"/>
                  <a:gd name="T9" fmla="*/ 24 h 101"/>
                  <a:gd name="T10" fmla="*/ 15 w 66"/>
                  <a:gd name="T11" fmla="*/ 32 h 101"/>
                  <a:gd name="T12" fmla="*/ 20 w 66"/>
                  <a:gd name="T13" fmla="*/ 38 h 101"/>
                  <a:gd name="T14" fmla="*/ 28 w 66"/>
                  <a:gd name="T15" fmla="*/ 42 h 101"/>
                  <a:gd name="T16" fmla="*/ 37 w 66"/>
                  <a:gd name="T17" fmla="*/ 45 h 101"/>
                  <a:gd name="T18" fmla="*/ 47 w 66"/>
                  <a:gd name="T19" fmla="*/ 49 h 101"/>
                  <a:gd name="T20" fmla="*/ 57 w 66"/>
                  <a:gd name="T21" fmla="*/ 54 h 101"/>
                  <a:gd name="T22" fmla="*/ 64 w 66"/>
                  <a:gd name="T23" fmla="*/ 62 h 101"/>
                  <a:gd name="T24" fmla="*/ 66 w 66"/>
                  <a:gd name="T25" fmla="*/ 74 h 101"/>
                  <a:gd name="T26" fmla="*/ 64 w 66"/>
                  <a:gd name="T27" fmla="*/ 86 h 101"/>
                  <a:gd name="T28" fmla="*/ 56 w 66"/>
                  <a:gd name="T29" fmla="*/ 95 h 101"/>
                  <a:gd name="T30" fmla="*/ 46 w 66"/>
                  <a:gd name="T31" fmla="*/ 100 h 101"/>
                  <a:gd name="T32" fmla="*/ 33 w 66"/>
                  <a:gd name="T33" fmla="*/ 101 h 101"/>
                  <a:gd name="T34" fmla="*/ 15 w 66"/>
                  <a:gd name="T35" fmla="*/ 98 h 101"/>
                  <a:gd name="T36" fmla="*/ 0 w 66"/>
                  <a:gd name="T37" fmla="*/ 88 h 101"/>
                  <a:gd name="T38" fmla="*/ 3 w 66"/>
                  <a:gd name="T39" fmla="*/ 80 h 101"/>
                  <a:gd name="T40" fmla="*/ 17 w 66"/>
                  <a:gd name="T41" fmla="*/ 89 h 101"/>
                  <a:gd name="T42" fmla="*/ 34 w 66"/>
                  <a:gd name="T43" fmla="*/ 93 h 101"/>
                  <a:gd name="T44" fmla="*/ 43 w 66"/>
                  <a:gd name="T45" fmla="*/ 92 h 101"/>
                  <a:gd name="T46" fmla="*/ 50 w 66"/>
                  <a:gd name="T47" fmla="*/ 89 h 101"/>
                  <a:gd name="T48" fmla="*/ 55 w 66"/>
                  <a:gd name="T49" fmla="*/ 83 h 101"/>
                  <a:gd name="T50" fmla="*/ 57 w 66"/>
                  <a:gd name="T51" fmla="*/ 76 h 101"/>
                  <a:gd name="T52" fmla="*/ 54 w 66"/>
                  <a:gd name="T53" fmla="*/ 67 h 101"/>
                  <a:gd name="T54" fmla="*/ 48 w 66"/>
                  <a:gd name="T55" fmla="*/ 61 h 101"/>
                  <a:gd name="T56" fmla="*/ 40 w 66"/>
                  <a:gd name="T57" fmla="*/ 57 h 101"/>
                  <a:gd name="T58" fmla="*/ 30 w 66"/>
                  <a:gd name="T59" fmla="*/ 53 h 101"/>
                  <a:gd name="T60" fmla="*/ 20 w 66"/>
                  <a:gd name="T61" fmla="*/ 49 h 101"/>
                  <a:gd name="T62" fmla="*/ 12 w 66"/>
                  <a:gd name="T63" fmla="*/ 43 h 101"/>
                  <a:gd name="T64" fmla="*/ 6 w 66"/>
                  <a:gd name="T65" fmla="*/ 35 h 101"/>
                  <a:gd name="T66" fmla="*/ 3 w 66"/>
                  <a:gd name="T67" fmla="*/ 26 h 101"/>
                  <a:gd name="T68" fmla="*/ 6 w 66"/>
                  <a:gd name="T69" fmla="*/ 14 h 101"/>
                  <a:gd name="T70" fmla="*/ 13 w 66"/>
                  <a:gd name="T71" fmla="*/ 6 h 101"/>
                  <a:gd name="T72" fmla="*/ 23 w 66"/>
                  <a:gd name="T73" fmla="*/ 1 h 101"/>
                  <a:gd name="T74" fmla="*/ 35 w 66"/>
                  <a:gd name="T75" fmla="*/ 0 h 101"/>
                  <a:gd name="T76" fmla="*/ 49 w 66"/>
                  <a:gd name="T77" fmla="*/ 2 h 101"/>
                  <a:gd name="T78" fmla="*/ 62 w 66"/>
                  <a:gd name="T79" fmla="*/ 7 h 101"/>
                  <a:gd name="T80" fmla="*/ 58 w 66"/>
                  <a:gd name="T81"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6" h="101">
                    <a:moveTo>
                      <a:pt x="58" y="16"/>
                    </a:moveTo>
                    <a:cubicBezTo>
                      <a:pt x="55" y="13"/>
                      <a:pt x="51" y="12"/>
                      <a:pt x="47" y="10"/>
                    </a:cubicBezTo>
                    <a:cubicBezTo>
                      <a:pt x="42" y="9"/>
                      <a:pt x="38" y="8"/>
                      <a:pt x="34" y="8"/>
                    </a:cubicBezTo>
                    <a:cubicBezTo>
                      <a:pt x="28" y="8"/>
                      <a:pt x="23" y="9"/>
                      <a:pt x="19" y="12"/>
                    </a:cubicBezTo>
                    <a:cubicBezTo>
                      <a:pt x="15" y="15"/>
                      <a:pt x="13" y="19"/>
                      <a:pt x="13" y="24"/>
                    </a:cubicBezTo>
                    <a:cubicBezTo>
                      <a:pt x="13" y="27"/>
                      <a:pt x="14" y="30"/>
                      <a:pt x="15" y="32"/>
                    </a:cubicBezTo>
                    <a:cubicBezTo>
                      <a:pt x="16" y="34"/>
                      <a:pt x="18" y="36"/>
                      <a:pt x="20" y="38"/>
                    </a:cubicBezTo>
                    <a:cubicBezTo>
                      <a:pt x="23" y="39"/>
                      <a:pt x="25" y="41"/>
                      <a:pt x="28" y="42"/>
                    </a:cubicBezTo>
                    <a:cubicBezTo>
                      <a:pt x="31" y="43"/>
                      <a:pt x="34" y="44"/>
                      <a:pt x="37" y="45"/>
                    </a:cubicBezTo>
                    <a:cubicBezTo>
                      <a:pt x="40" y="46"/>
                      <a:pt x="44" y="47"/>
                      <a:pt x="47" y="49"/>
                    </a:cubicBezTo>
                    <a:cubicBezTo>
                      <a:pt x="51" y="50"/>
                      <a:pt x="54" y="52"/>
                      <a:pt x="57" y="54"/>
                    </a:cubicBezTo>
                    <a:cubicBezTo>
                      <a:pt x="60" y="56"/>
                      <a:pt x="62" y="59"/>
                      <a:pt x="64" y="62"/>
                    </a:cubicBezTo>
                    <a:cubicBezTo>
                      <a:pt x="65" y="65"/>
                      <a:pt x="66" y="69"/>
                      <a:pt x="66" y="74"/>
                    </a:cubicBezTo>
                    <a:cubicBezTo>
                      <a:pt x="66" y="79"/>
                      <a:pt x="65" y="83"/>
                      <a:pt x="64" y="86"/>
                    </a:cubicBezTo>
                    <a:cubicBezTo>
                      <a:pt x="62" y="90"/>
                      <a:pt x="59" y="92"/>
                      <a:pt x="56" y="95"/>
                    </a:cubicBezTo>
                    <a:cubicBezTo>
                      <a:pt x="53" y="97"/>
                      <a:pt x="50" y="99"/>
                      <a:pt x="46" y="100"/>
                    </a:cubicBezTo>
                    <a:cubicBezTo>
                      <a:pt x="42" y="101"/>
                      <a:pt x="37" y="101"/>
                      <a:pt x="33" y="101"/>
                    </a:cubicBezTo>
                    <a:cubicBezTo>
                      <a:pt x="27" y="101"/>
                      <a:pt x="21" y="100"/>
                      <a:pt x="15" y="98"/>
                    </a:cubicBezTo>
                    <a:cubicBezTo>
                      <a:pt x="9" y="96"/>
                      <a:pt x="4" y="93"/>
                      <a:pt x="0" y="88"/>
                    </a:cubicBezTo>
                    <a:cubicBezTo>
                      <a:pt x="3" y="80"/>
                      <a:pt x="3" y="80"/>
                      <a:pt x="3" y="80"/>
                    </a:cubicBezTo>
                    <a:cubicBezTo>
                      <a:pt x="7" y="84"/>
                      <a:pt x="12" y="87"/>
                      <a:pt x="17" y="89"/>
                    </a:cubicBezTo>
                    <a:cubicBezTo>
                      <a:pt x="23" y="91"/>
                      <a:pt x="28" y="93"/>
                      <a:pt x="34" y="93"/>
                    </a:cubicBezTo>
                    <a:cubicBezTo>
                      <a:pt x="37" y="93"/>
                      <a:pt x="40" y="92"/>
                      <a:pt x="43" y="92"/>
                    </a:cubicBezTo>
                    <a:cubicBezTo>
                      <a:pt x="45" y="91"/>
                      <a:pt x="48" y="90"/>
                      <a:pt x="50" y="89"/>
                    </a:cubicBezTo>
                    <a:cubicBezTo>
                      <a:pt x="52" y="87"/>
                      <a:pt x="54" y="85"/>
                      <a:pt x="55" y="83"/>
                    </a:cubicBezTo>
                    <a:cubicBezTo>
                      <a:pt x="56" y="81"/>
                      <a:pt x="57" y="79"/>
                      <a:pt x="57" y="76"/>
                    </a:cubicBezTo>
                    <a:cubicBezTo>
                      <a:pt x="57" y="72"/>
                      <a:pt x="56" y="70"/>
                      <a:pt x="54" y="67"/>
                    </a:cubicBezTo>
                    <a:cubicBezTo>
                      <a:pt x="53" y="65"/>
                      <a:pt x="51" y="63"/>
                      <a:pt x="48" y="61"/>
                    </a:cubicBezTo>
                    <a:cubicBezTo>
                      <a:pt x="46" y="59"/>
                      <a:pt x="43" y="58"/>
                      <a:pt x="40" y="57"/>
                    </a:cubicBezTo>
                    <a:cubicBezTo>
                      <a:pt x="37" y="55"/>
                      <a:pt x="33" y="54"/>
                      <a:pt x="30" y="53"/>
                    </a:cubicBezTo>
                    <a:cubicBezTo>
                      <a:pt x="27" y="52"/>
                      <a:pt x="24" y="51"/>
                      <a:pt x="20" y="49"/>
                    </a:cubicBezTo>
                    <a:cubicBezTo>
                      <a:pt x="17" y="47"/>
                      <a:pt x="14" y="45"/>
                      <a:pt x="12" y="43"/>
                    </a:cubicBezTo>
                    <a:cubicBezTo>
                      <a:pt x="9" y="41"/>
                      <a:pt x="7" y="38"/>
                      <a:pt x="6" y="35"/>
                    </a:cubicBezTo>
                    <a:cubicBezTo>
                      <a:pt x="4" y="33"/>
                      <a:pt x="3" y="29"/>
                      <a:pt x="3" y="26"/>
                    </a:cubicBezTo>
                    <a:cubicBezTo>
                      <a:pt x="3" y="21"/>
                      <a:pt x="4" y="17"/>
                      <a:pt x="6" y="14"/>
                    </a:cubicBezTo>
                    <a:cubicBezTo>
                      <a:pt x="8" y="11"/>
                      <a:pt x="10" y="8"/>
                      <a:pt x="13" y="6"/>
                    </a:cubicBezTo>
                    <a:cubicBezTo>
                      <a:pt x="16" y="4"/>
                      <a:pt x="19" y="2"/>
                      <a:pt x="23" y="1"/>
                    </a:cubicBezTo>
                    <a:cubicBezTo>
                      <a:pt x="27" y="0"/>
                      <a:pt x="31" y="0"/>
                      <a:pt x="35" y="0"/>
                    </a:cubicBezTo>
                    <a:cubicBezTo>
                      <a:pt x="40" y="0"/>
                      <a:pt x="44" y="0"/>
                      <a:pt x="49" y="2"/>
                    </a:cubicBezTo>
                    <a:cubicBezTo>
                      <a:pt x="54" y="3"/>
                      <a:pt x="58" y="5"/>
                      <a:pt x="62" y="7"/>
                    </a:cubicBezTo>
                    <a:lnTo>
                      <a:pt x="58" y="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68"/>
              <p:cNvSpPr>
                <a:spLocks/>
              </p:cNvSpPr>
              <p:nvPr/>
            </p:nvSpPr>
            <p:spPr bwMode="auto">
              <a:xfrm>
                <a:off x="7672" y="864"/>
                <a:ext cx="188" cy="234"/>
              </a:xfrm>
              <a:custGeom>
                <a:avLst/>
                <a:gdLst>
                  <a:gd name="T0" fmla="*/ 188 w 188"/>
                  <a:gd name="T1" fmla="*/ 234 h 234"/>
                  <a:gd name="T2" fmla="*/ 135 w 188"/>
                  <a:gd name="T3" fmla="*/ 234 h 234"/>
                  <a:gd name="T4" fmla="*/ 67 w 188"/>
                  <a:gd name="T5" fmla="*/ 136 h 234"/>
                  <a:gd name="T6" fmla="*/ 45 w 188"/>
                  <a:gd name="T7" fmla="*/ 136 h 234"/>
                  <a:gd name="T8" fmla="*/ 45 w 188"/>
                  <a:gd name="T9" fmla="*/ 234 h 234"/>
                  <a:gd name="T10" fmla="*/ 0 w 188"/>
                  <a:gd name="T11" fmla="*/ 234 h 234"/>
                  <a:gd name="T12" fmla="*/ 0 w 188"/>
                  <a:gd name="T13" fmla="*/ 0 h 234"/>
                  <a:gd name="T14" fmla="*/ 45 w 188"/>
                  <a:gd name="T15" fmla="*/ 0 h 234"/>
                  <a:gd name="T16" fmla="*/ 45 w 188"/>
                  <a:gd name="T17" fmla="*/ 100 h 234"/>
                  <a:gd name="T18" fmla="*/ 69 w 188"/>
                  <a:gd name="T19" fmla="*/ 100 h 234"/>
                  <a:gd name="T20" fmla="*/ 131 w 188"/>
                  <a:gd name="T21" fmla="*/ 0 h 234"/>
                  <a:gd name="T22" fmla="*/ 185 w 188"/>
                  <a:gd name="T23" fmla="*/ 0 h 234"/>
                  <a:gd name="T24" fmla="*/ 105 w 188"/>
                  <a:gd name="T25" fmla="*/ 119 h 234"/>
                  <a:gd name="T26" fmla="*/ 188 w 18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8" h="234">
                    <a:moveTo>
                      <a:pt x="188" y="234"/>
                    </a:moveTo>
                    <a:lnTo>
                      <a:pt x="135" y="234"/>
                    </a:lnTo>
                    <a:lnTo>
                      <a:pt x="67" y="136"/>
                    </a:lnTo>
                    <a:lnTo>
                      <a:pt x="45" y="136"/>
                    </a:lnTo>
                    <a:lnTo>
                      <a:pt x="45" y="234"/>
                    </a:lnTo>
                    <a:lnTo>
                      <a:pt x="0" y="234"/>
                    </a:lnTo>
                    <a:lnTo>
                      <a:pt x="0" y="0"/>
                    </a:lnTo>
                    <a:lnTo>
                      <a:pt x="45" y="0"/>
                    </a:lnTo>
                    <a:lnTo>
                      <a:pt x="45" y="100"/>
                    </a:lnTo>
                    <a:lnTo>
                      <a:pt x="69" y="100"/>
                    </a:lnTo>
                    <a:lnTo>
                      <a:pt x="131" y="0"/>
                    </a:lnTo>
                    <a:lnTo>
                      <a:pt x="185" y="0"/>
                    </a:lnTo>
                    <a:lnTo>
                      <a:pt x="105" y="119"/>
                    </a:lnTo>
                    <a:lnTo>
                      <a:pt x="188" y="23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Rectangle 69"/>
              <p:cNvSpPr>
                <a:spLocks noChangeArrowheads="1"/>
              </p:cNvSpPr>
              <p:nvPr/>
            </p:nvSpPr>
            <p:spPr bwMode="auto">
              <a:xfrm>
                <a:off x="7575" y="781"/>
                <a:ext cx="12" cy="40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71" name="Group 70"/>
          <p:cNvGrpSpPr/>
          <p:nvPr/>
        </p:nvGrpSpPr>
        <p:grpSpPr>
          <a:xfrm>
            <a:off x="4109463" y="1494263"/>
            <a:ext cx="2325247" cy="2325247"/>
            <a:chOff x="4167491" y="1676400"/>
            <a:chExt cx="2209192" cy="2209192"/>
          </a:xfrm>
        </p:grpSpPr>
        <p:sp>
          <p:nvSpPr>
            <p:cNvPr id="72" name="Rectangle 71"/>
            <p:cNvSpPr/>
            <p:nvPr/>
          </p:nvSpPr>
          <p:spPr>
            <a:xfrm flipH="1">
              <a:off x="4167491" y="1676400"/>
              <a:ext cx="2209192" cy="220919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3" name="Group 72"/>
            <p:cNvGrpSpPr>
              <a:grpSpLocks noChangeAspect="1"/>
            </p:cNvGrpSpPr>
            <p:nvPr/>
          </p:nvGrpSpPr>
          <p:grpSpPr bwMode="auto">
            <a:xfrm>
              <a:off x="4834617" y="2318126"/>
              <a:ext cx="874940" cy="925740"/>
              <a:chOff x="7769" y="712"/>
              <a:chExt cx="1464" cy="1549"/>
            </a:xfrm>
            <a:solidFill>
              <a:schemeClr val="tx1">
                <a:lumMod val="75000"/>
                <a:lumOff val="25000"/>
              </a:schemeClr>
            </a:solidFill>
          </p:grpSpPr>
          <p:sp>
            <p:nvSpPr>
              <p:cNvPr id="74" name="Freeform 73"/>
              <p:cNvSpPr>
                <a:spLocks/>
              </p:cNvSpPr>
              <p:nvPr/>
            </p:nvSpPr>
            <p:spPr bwMode="auto">
              <a:xfrm>
                <a:off x="7779" y="1113"/>
                <a:ext cx="140" cy="140"/>
              </a:xfrm>
              <a:custGeom>
                <a:avLst/>
                <a:gdLst>
                  <a:gd name="T0" fmla="*/ 48 w 59"/>
                  <a:gd name="T1" fmla="*/ 14 h 59"/>
                  <a:gd name="T2" fmla="*/ 54 w 59"/>
                  <a:gd name="T3" fmla="*/ 41 h 59"/>
                  <a:gd name="T4" fmla="*/ 45 w 59"/>
                  <a:gd name="T5" fmla="*/ 53 h 59"/>
                  <a:gd name="T6" fmla="*/ 46 w 59"/>
                  <a:gd name="T7" fmla="*/ 58 h 59"/>
                  <a:gd name="T8" fmla="*/ 45 w 59"/>
                  <a:gd name="T9" fmla="*/ 59 h 59"/>
                  <a:gd name="T10" fmla="*/ 26 w 59"/>
                  <a:gd name="T11" fmla="*/ 50 h 59"/>
                  <a:gd name="T12" fmla="*/ 26 w 59"/>
                  <a:gd name="T13" fmla="*/ 49 h 59"/>
                  <a:gd name="T14" fmla="*/ 53 w 59"/>
                  <a:gd name="T15" fmla="*/ 40 h 59"/>
                  <a:gd name="T16" fmla="*/ 49 w 59"/>
                  <a:gd name="T17" fmla="*/ 29 h 59"/>
                  <a:gd name="T18" fmla="*/ 33 w 59"/>
                  <a:gd name="T19" fmla="*/ 36 h 59"/>
                  <a:gd name="T20" fmla="*/ 11 w 59"/>
                  <a:gd name="T21" fmla="*/ 42 h 59"/>
                  <a:gd name="T22" fmla="*/ 5 w 59"/>
                  <a:gd name="T23" fmla="*/ 17 h 59"/>
                  <a:gd name="T24" fmla="*/ 13 w 59"/>
                  <a:gd name="T25" fmla="*/ 5 h 59"/>
                  <a:gd name="T26" fmla="*/ 13 w 59"/>
                  <a:gd name="T27" fmla="*/ 1 h 59"/>
                  <a:gd name="T28" fmla="*/ 13 w 59"/>
                  <a:gd name="T29" fmla="*/ 0 h 59"/>
                  <a:gd name="T30" fmla="*/ 30 w 59"/>
                  <a:gd name="T31" fmla="*/ 8 h 59"/>
                  <a:gd name="T32" fmla="*/ 29 w 59"/>
                  <a:gd name="T33" fmla="*/ 9 h 59"/>
                  <a:gd name="T34" fmla="*/ 6 w 59"/>
                  <a:gd name="T35" fmla="*/ 17 h 59"/>
                  <a:gd name="T36" fmla="*/ 10 w 59"/>
                  <a:gd name="T37" fmla="*/ 28 h 59"/>
                  <a:gd name="T38" fmla="*/ 25 w 59"/>
                  <a:gd name="T39" fmla="*/ 22 h 59"/>
                  <a:gd name="T40" fmla="*/ 48 w 59"/>
                  <a:gd name="T41"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59">
                    <a:moveTo>
                      <a:pt x="48" y="14"/>
                    </a:moveTo>
                    <a:cubicBezTo>
                      <a:pt x="59" y="20"/>
                      <a:pt x="59" y="31"/>
                      <a:pt x="54" y="41"/>
                    </a:cubicBezTo>
                    <a:cubicBezTo>
                      <a:pt x="51" y="47"/>
                      <a:pt x="47" y="50"/>
                      <a:pt x="45" y="53"/>
                    </a:cubicBezTo>
                    <a:cubicBezTo>
                      <a:pt x="44" y="56"/>
                      <a:pt x="46" y="58"/>
                      <a:pt x="46" y="58"/>
                    </a:cubicBezTo>
                    <a:cubicBezTo>
                      <a:pt x="45" y="59"/>
                      <a:pt x="45" y="59"/>
                      <a:pt x="45" y="59"/>
                    </a:cubicBezTo>
                    <a:cubicBezTo>
                      <a:pt x="26" y="50"/>
                      <a:pt x="26" y="50"/>
                      <a:pt x="26" y="50"/>
                    </a:cubicBezTo>
                    <a:cubicBezTo>
                      <a:pt x="26" y="49"/>
                      <a:pt x="26" y="49"/>
                      <a:pt x="26" y="49"/>
                    </a:cubicBezTo>
                    <a:cubicBezTo>
                      <a:pt x="37" y="50"/>
                      <a:pt x="48" y="50"/>
                      <a:pt x="53" y="40"/>
                    </a:cubicBezTo>
                    <a:cubicBezTo>
                      <a:pt x="55" y="37"/>
                      <a:pt x="54" y="32"/>
                      <a:pt x="49" y="29"/>
                    </a:cubicBezTo>
                    <a:cubicBezTo>
                      <a:pt x="44" y="26"/>
                      <a:pt x="38" y="32"/>
                      <a:pt x="33" y="36"/>
                    </a:cubicBezTo>
                    <a:cubicBezTo>
                      <a:pt x="26" y="41"/>
                      <a:pt x="19" y="46"/>
                      <a:pt x="11" y="42"/>
                    </a:cubicBezTo>
                    <a:cubicBezTo>
                      <a:pt x="1" y="37"/>
                      <a:pt x="0" y="27"/>
                      <a:pt x="5" y="17"/>
                    </a:cubicBezTo>
                    <a:cubicBezTo>
                      <a:pt x="8" y="11"/>
                      <a:pt x="12" y="9"/>
                      <a:pt x="13" y="5"/>
                    </a:cubicBezTo>
                    <a:cubicBezTo>
                      <a:pt x="15" y="3"/>
                      <a:pt x="13" y="1"/>
                      <a:pt x="13" y="1"/>
                    </a:cubicBezTo>
                    <a:cubicBezTo>
                      <a:pt x="13" y="0"/>
                      <a:pt x="13" y="0"/>
                      <a:pt x="13" y="0"/>
                    </a:cubicBezTo>
                    <a:cubicBezTo>
                      <a:pt x="30" y="8"/>
                      <a:pt x="30" y="8"/>
                      <a:pt x="30" y="8"/>
                    </a:cubicBezTo>
                    <a:cubicBezTo>
                      <a:pt x="29" y="9"/>
                      <a:pt x="29" y="9"/>
                      <a:pt x="29" y="9"/>
                    </a:cubicBezTo>
                    <a:cubicBezTo>
                      <a:pt x="21" y="8"/>
                      <a:pt x="10" y="9"/>
                      <a:pt x="6" y="17"/>
                    </a:cubicBezTo>
                    <a:cubicBezTo>
                      <a:pt x="4" y="21"/>
                      <a:pt x="4" y="25"/>
                      <a:pt x="10" y="28"/>
                    </a:cubicBezTo>
                    <a:cubicBezTo>
                      <a:pt x="15" y="30"/>
                      <a:pt x="19" y="27"/>
                      <a:pt x="25" y="22"/>
                    </a:cubicBezTo>
                    <a:cubicBezTo>
                      <a:pt x="31" y="17"/>
                      <a:pt x="38" y="9"/>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74"/>
              <p:cNvSpPr>
                <a:spLocks noEditPoints="1"/>
              </p:cNvSpPr>
              <p:nvPr/>
            </p:nvSpPr>
            <p:spPr bwMode="auto">
              <a:xfrm>
                <a:off x="7874" y="1011"/>
                <a:ext cx="137" cy="133"/>
              </a:xfrm>
              <a:custGeom>
                <a:avLst/>
                <a:gdLst>
                  <a:gd name="T0" fmla="*/ 3 w 58"/>
                  <a:gd name="T1" fmla="*/ 10 h 56"/>
                  <a:gd name="T2" fmla="*/ 3 w 58"/>
                  <a:gd name="T3" fmla="*/ 0 h 56"/>
                  <a:gd name="T4" fmla="*/ 55 w 58"/>
                  <a:gd name="T5" fmla="*/ 17 h 56"/>
                  <a:gd name="T6" fmla="*/ 57 w 58"/>
                  <a:gd name="T7" fmla="*/ 15 h 56"/>
                  <a:gd name="T8" fmla="*/ 58 w 58"/>
                  <a:gd name="T9" fmla="*/ 15 h 56"/>
                  <a:gd name="T10" fmla="*/ 43 w 58"/>
                  <a:gd name="T11" fmla="*/ 35 h 56"/>
                  <a:gd name="T12" fmla="*/ 42 w 58"/>
                  <a:gd name="T13" fmla="*/ 34 h 56"/>
                  <a:gd name="T14" fmla="*/ 45 w 58"/>
                  <a:gd name="T15" fmla="*/ 30 h 56"/>
                  <a:gd name="T16" fmla="*/ 28 w 58"/>
                  <a:gd name="T17" fmla="*/ 24 h 56"/>
                  <a:gd name="T18" fmla="*/ 21 w 58"/>
                  <a:gd name="T19" fmla="*/ 34 h 56"/>
                  <a:gd name="T20" fmla="*/ 25 w 58"/>
                  <a:gd name="T21" fmla="*/ 41 h 56"/>
                  <a:gd name="T22" fmla="*/ 28 w 58"/>
                  <a:gd name="T23" fmla="*/ 44 h 56"/>
                  <a:gd name="T24" fmla="*/ 36 w 58"/>
                  <a:gd name="T25" fmla="*/ 42 h 56"/>
                  <a:gd name="T26" fmla="*/ 38 w 58"/>
                  <a:gd name="T27" fmla="*/ 40 h 56"/>
                  <a:gd name="T28" fmla="*/ 39 w 58"/>
                  <a:gd name="T29" fmla="*/ 41 h 56"/>
                  <a:gd name="T30" fmla="*/ 27 w 58"/>
                  <a:gd name="T31" fmla="*/ 56 h 56"/>
                  <a:gd name="T32" fmla="*/ 26 w 58"/>
                  <a:gd name="T33" fmla="*/ 55 h 56"/>
                  <a:gd name="T34" fmla="*/ 24 w 58"/>
                  <a:gd name="T35" fmla="*/ 42 h 56"/>
                  <a:gd name="T36" fmla="*/ 3 w 58"/>
                  <a:gd name="T37" fmla="*/ 10 h 56"/>
                  <a:gd name="T38" fmla="*/ 20 w 58"/>
                  <a:gd name="T39" fmla="*/ 33 h 56"/>
                  <a:gd name="T40" fmla="*/ 27 w 58"/>
                  <a:gd name="T41" fmla="*/ 24 h 56"/>
                  <a:gd name="T42" fmla="*/ 11 w 58"/>
                  <a:gd name="T43" fmla="*/ 18 h 56"/>
                  <a:gd name="T44" fmla="*/ 20 w 58"/>
                  <a:gd name="T45" fmla="*/ 3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 h="56">
                    <a:moveTo>
                      <a:pt x="3" y="10"/>
                    </a:moveTo>
                    <a:cubicBezTo>
                      <a:pt x="2" y="7"/>
                      <a:pt x="0" y="4"/>
                      <a:pt x="3" y="0"/>
                    </a:cubicBezTo>
                    <a:cubicBezTo>
                      <a:pt x="55" y="17"/>
                      <a:pt x="55" y="17"/>
                      <a:pt x="55" y="17"/>
                    </a:cubicBezTo>
                    <a:cubicBezTo>
                      <a:pt x="57" y="15"/>
                      <a:pt x="57" y="15"/>
                      <a:pt x="57" y="15"/>
                    </a:cubicBezTo>
                    <a:cubicBezTo>
                      <a:pt x="58" y="15"/>
                      <a:pt x="58" y="15"/>
                      <a:pt x="58" y="15"/>
                    </a:cubicBezTo>
                    <a:cubicBezTo>
                      <a:pt x="43" y="35"/>
                      <a:pt x="43" y="35"/>
                      <a:pt x="43" y="35"/>
                    </a:cubicBezTo>
                    <a:cubicBezTo>
                      <a:pt x="42" y="34"/>
                      <a:pt x="42" y="34"/>
                      <a:pt x="42" y="34"/>
                    </a:cubicBezTo>
                    <a:cubicBezTo>
                      <a:pt x="45" y="30"/>
                      <a:pt x="45" y="30"/>
                      <a:pt x="45" y="30"/>
                    </a:cubicBezTo>
                    <a:cubicBezTo>
                      <a:pt x="28" y="24"/>
                      <a:pt x="28" y="24"/>
                      <a:pt x="28" y="24"/>
                    </a:cubicBezTo>
                    <a:cubicBezTo>
                      <a:pt x="21" y="34"/>
                      <a:pt x="21" y="34"/>
                      <a:pt x="21" y="34"/>
                    </a:cubicBezTo>
                    <a:cubicBezTo>
                      <a:pt x="25" y="41"/>
                      <a:pt x="25" y="41"/>
                      <a:pt x="25" y="41"/>
                    </a:cubicBezTo>
                    <a:cubicBezTo>
                      <a:pt x="26" y="42"/>
                      <a:pt x="27" y="44"/>
                      <a:pt x="28" y="44"/>
                    </a:cubicBezTo>
                    <a:cubicBezTo>
                      <a:pt x="31" y="47"/>
                      <a:pt x="34" y="45"/>
                      <a:pt x="36" y="42"/>
                    </a:cubicBezTo>
                    <a:cubicBezTo>
                      <a:pt x="38" y="40"/>
                      <a:pt x="38" y="40"/>
                      <a:pt x="38" y="40"/>
                    </a:cubicBezTo>
                    <a:cubicBezTo>
                      <a:pt x="39" y="41"/>
                      <a:pt x="39" y="41"/>
                      <a:pt x="39" y="41"/>
                    </a:cubicBezTo>
                    <a:cubicBezTo>
                      <a:pt x="27" y="56"/>
                      <a:pt x="27" y="56"/>
                      <a:pt x="27" y="56"/>
                    </a:cubicBezTo>
                    <a:cubicBezTo>
                      <a:pt x="26" y="55"/>
                      <a:pt x="26" y="55"/>
                      <a:pt x="26" y="55"/>
                    </a:cubicBezTo>
                    <a:cubicBezTo>
                      <a:pt x="30" y="50"/>
                      <a:pt x="28" y="47"/>
                      <a:pt x="24" y="42"/>
                    </a:cubicBezTo>
                    <a:lnTo>
                      <a:pt x="3" y="10"/>
                    </a:lnTo>
                    <a:close/>
                    <a:moveTo>
                      <a:pt x="20" y="33"/>
                    </a:moveTo>
                    <a:cubicBezTo>
                      <a:pt x="27" y="24"/>
                      <a:pt x="27" y="24"/>
                      <a:pt x="27" y="24"/>
                    </a:cubicBezTo>
                    <a:cubicBezTo>
                      <a:pt x="11" y="18"/>
                      <a:pt x="11" y="18"/>
                      <a:pt x="11" y="18"/>
                    </a:cubicBezTo>
                    <a:lnTo>
                      <a:pt x="2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75"/>
              <p:cNvSpPr>
                <a:spLocks noEditPoints="1"/>
              </p:cNvSpPr>
              <p:nvPr/>
            </p:nvSpPr>
            <p:spPr bwMode="auto">
              <a:xfrm>
                <a:off x="7954" y="863"/>
                <a:ext cx="173" cy="162"/>
              </a:xfrm>
              <a:custGeom>
                <a:avLst/>
                <a:gdLst>
                  <a:gd name="T0" fmla="*/ 42 w 73"/>
                  <a:gd name="T1" fmla="*/ 28 h 68"/>
                  <a:gd name="T2" fmla="*/ 53 w 73"/>
                  <a:gd name="T3" fmla="*/ 24 h 68"/>
                  <a:gd name="T4" fmla="*/ 65 w 73"/>
                  <a:gd name="T5" fmla="*/ 32 h 68"/>
                  <a:gd name="T6" fmla="*/ 65 w 73"/>
                  <a:gd name="T7" fmla="*/ 33 h 68"/>
                  <a:gd name="T8" fmla="*/ 69 w 73"/>
                  <a:gd name="T9" fmla="*/ 35 h 68"/>
                  <a:gd name="T10" fmla="*/ 67 w 73"/>
                  <a:gd name="T11" fmla="*/ 28 h 68"/>
                  <a:gd name="T12" fmla="*/ 68 w 73"/>
                  <a:gd name="T13" fmla="*/ 27 h 68"/>
                  <a:gd name="T14" fmla="*/ 67 w 73"/>
                  <a:gd name="T15" fmla="*/ 42 h 68"/>
                  <a:gd name="T16" fmla="*/ 57 w 73"/>
                  <a:gd name="T17" fmla="*/ 45 h 68"/>
                  <a:gd name="T18" fmla="*/ 49 w 73"/>
                  <a:gd name="T19" fmla="*/ 38 h 68"/>
                  <a:gd name="T20" fmla="*/ 43 w 73"/>
                  <a:gd name="T21" fmla="*/ 33 h 68"/>
                  <a:gd name="T22" fmla="*/ 39 w 73"/>
                  <a:gd name="T23" fmla="*/ 33 h 68"/>
                  <a:gd name="T24" fmla="*/ 36 w 73"/>
                  <a:gd name="T25" fmla="*/ 35 h 68"/>
                  <a:gd name="T26" fmla="*/ 33 w 73"/>
                  <a:gd name="T27" fmla="*/ 37 h 68"/>
                  <a:gd name="T28" fmla="*/ 47 w 73"/>
                  <a:gd name="T29" fmla="*/ 55 h 68"/>
                  <a:gd name="T30" fmla="*/ 51 w 73"/>
                  <a:gd name="T31" fmla="*/ 52 h 68"/>
                  <a:gd name="T32" fmla="*/ 52 w 73"/>
                  <a:gd name="T33" fmla="*/ 53 h 68"/>
                  <a:gd name="T34" fmla="*/ 33 w 73"/>
                  <a:gd name="T35" fmla="*/ 68 h 68"/>
                  <a:gd name="T36" fmla="*/ 32 w 73"/>
                  <a:gd name="T37" fmla="*/ 68 h 68"/>
                  <a:gd name="T38" fmla="*/ 36 w 73"/>
                  <a:gd name="T39" fmla="*/ 64 h 68"/>
                  <a:gd name="T40" fmla="*/ 4 w 73"/>
                  <a:gd name="T41" fmla="*/ 26 h 68"/>
                  <a:gd name="T42" fmla="*/ 0 w 73"/>
                  <a:gd name="T43" fmla="*/ 29 h 68"/>
                  <a:gd name="T44" fmla="*/ 0 w 73"/>
                  <a:gd name="T45" fmla="*/ 28 h 68"/>
                  <a:gd name="T46" fmla="*/ 20 w 73"/>
                  <a:gd name="T47" fmla="*/ 12 h 68"/>
                  <a:gd name="T48" fmla="*/ 45 w 73"/>
                  <a:gd name="T49" fmla="*/ 9 h 68"/>
                  <a:gd name="T50" fmla="*/ 42 w 73"/>
                  <a:gd name="T51" fmla="*/ 28 h 68"/>
                  <a:gd name="T52" fmla="*/ 32 w 73"/>
                  <a:gd name="T53" fmla="*/ 36 h 68"/>
                  <a:gd name="T54" fmla="*/ 35 w 73"/>
                  <a:gd name="T55" fmla="*/ 34 h 68"/>
                  <a:gd name="T56" fmla="*/ 33 w 73"/>
                  <a:gd name="T57" fmla="*/ 19 h 68"/>
                  <a:gd name="T58" fmla="*/ 18 w 73"/>
                  <a:gd name="T59" fmla="*/ 15 h 68"/>
                  <a:gd name="T60" fmla="*/ 16 w 73"/>
                  <a:gd name="T61" fmla="*/ 16 h 68"/>
                  <a:gd name="T62" fmla="*/ 32 w 73"/>
                  <a:gd name="T63" fmla="*/ 3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3" h="68">
                    <a:moveTo>
                      <a:pt x="42" y="28"/>
                    </a:moveTo>
                    <a:cubicBezTo>
                      <a:pt x="45" y="26"/>
                      <a:pt x="49" y="24"/>
                      <a:pt x="53" y="24"/>
                    </a:cubicBezTo>
                    <a:cubicBezTo>
                      <a:pt x="57" y="24"/>
                      <a:pt x="59" y="26"/>
                      <a:pt x="65" y="32"/>
                    </a:cubicBezTo>
                    <a:cubicBezTo>
                      <a:pt x="65" y="33"/>
                      <a:pt x="65" y="33"/>
                      <a:pt x="65" y="33"/>
                    </a:cubicBezTo>
                    <a:cubicBezTo>
                      <a:pt x="68" y="36"/>
                      <a:pt x="69" y="36"/>
                      <a:pt x="69" y="35"/>
                    </a:cubicBezTo>
                    <a:cubicBezTo>
                      <a:pt x="70" y="35"/>
                      <a:pt x="69" y="31"/>
                      <a:pt x="67" y="28"/>
                    </a:cubicBezTo>
                    <a:cubicBezTo>
                      <a:pt x="68" y="27"/>
                      <a:pt x="68" y="27"/>
                      <a:pt x="68" y="27"/>
                    </a:cubicBezTo>
                    <a:cubicBezTo>
                      <a:pt x="71" y="32"/>
                      <a:pt x="73" y="37"/>
                      <a:pt x="67" y="42"/>
                    </a:cubicBezTo>
                    <a:cubicBezTo>
                      <a:pt x="63" y="45"/>
                      <a:pt x="60" y="46"/>
                      <a:pt x="57" y="45"/>
                    </a:cubicBezTo>
                    <a:cubicBezTo>
                      <a:pt x="55" y="44"/>
                      <a:pt x="53" y="43"/>
                      <a:pt x="49" y="38"/>
                    </a:cubicBezTo>
                    <a:cubicBezTo>
                      <a:pt x="46" y="35"/>
                      <a:pt x="45" y="34"/>
                      <a:pt x="43" y="33"/>
                    </a:cubicBezTo>
                    <a:cubicBezTo>
                      <a:pt x="41" y="32"/>
                      <a:pt x="40" y="33"/>
                      <a:pt x="39" y="33"/>
                    </a:cubicBezTo>
                    <a:cubicBezTo>
                      <a:pt x="38" y="33"/>
                      <a:pt x="37" y="34"/>
                      <a:pt x="36" y="35"/>
                    </a:cubicBezTo>
                    <a:cubicBezTo>
                      <a:pt x="33" y="37"/>
                      <a:pt x="33" y="37"/>
                      <a:pt x="33" y="37"/>
                    </a:cubicBezTo>
                    <a:cubicBezTo>
                      <a:pt x="47" y="55"/>
                      <a:pt x="47" y="55"/>
                      <a:pt x="47" y="55"/>
                    </a:cubicBezTo>
                    <a:cubicBezTo>
                      <a:pt x="51" y="52"/>
                      <a:pt x="51" y="52"/>
                      <a:pt x="51" y="52"/>
                    </a:cubicBezTo>
                    <a:cubicBezTo>
                      <a:pt x="52" y="53"/>
                      <a:pt x="52" y="53"/>
                      <a:pt x="52" y="53"/>
                    </a:cubicBezTo>
                    <a:cubicBezTo>
                      <a:pt x="33" y="68"/>
                      <a:pt x="33" y="68"/>
                      <a:pt x="33" y="68"/>
                    </a:cubicBezTo>
                    <a:cubicBezTo>
                      <a:pt x="32" y="68"/>
                      <a:pt x="32" y="68"/>
                      <a:pt x="32" y="68"/>
                    </a:cubicBezTo>
                    <a:cubicBezTo>
                      <a:pt x="36" y="64"/>
                      <a:pt x="36" y="64"/>
                      <a:pt x="36" y="64"/>
                    </a:cubicBezTo>
                    <a:cubicBezTo>
                      <a:pt x="4" y="26"/>
                      <a:pt x="4" y="26"/>
                      <a:pt x="4" y="26"/>
                    </a:cubicBezTo>
                    <a:cubicBezTo>
                      <a:pt x="0" y="29"/>
                      <a:pt x="0" y="29"/>
                      <a:pt x="0" y="29"/>
                    </a:cubicBezTo>
                    <a:cubicBezTo>
                      <a:pt x="0" y="28"/>
                      <a:pt x="0" y="28"/>
                      <a:pt x="0" y="28"/>
                    </a:cubicBezTo>
                    <a:cubicBezTo>
                      <a:pt x="20" y="12"/>
                      <a:pt x="20" y="12"/>
                      <a:pt x="20" y="12"/>
                    </a:cubicBezTo>
                    <a:cubicBezTo>
                      <a:pt x="30" y="4"/>
                      <a:pt x="38" y="0"/>
                      <a:pt x="45" y="9"/>
                    </a:cubicBezTo>
                    <a:cubicBezTo>
                      <a:pt x="51" y="15"/>
                      <a:pt x="48" y="22"/>
                      <a:pt x="42" y="28"/>
                    </a:cubicBezTo>
                    <a:close/>
                    <a:moveTo>
                      <a:pt x="32" y="36"/>
                    </a:moveTo>
                    <a:cubicBezTo>
                      <a:pt x="35" y="34"/>
                      <a:pt x="35" y="34"/>
                      <a:pt x="35" y="34"/>
                    </a:cubicBezTo>
                    <a:cubicBezTo>
                      <a:pt x="41" y="29"/>
                      <a:pt x="37" y="24"/>
                      <a:pt x="33" y="19"/>
                    </a:cubicBezTo>
                    <a:cubicBezTo>
                      <a:pt x="26" y="11"/>
                      <a:pt x="22" y="12"/>
                      <a:pt x="18" y="15"/>
                    </a:cubicBezTo>
                    <a:cubicBezTo>
                      <a:pt x="16" y="16"/>
                      <a:pt x="16" y="16"/>
                      <a:pt x="16" y="16"/>
                    </a:cubicBezTo>
                    <a:lnTo>
                      <a:pt x="3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76"/>
              <p:cNvSpPr>
                <a:spLocks noEditPoints="1"/>
              </p:cNvSpPr>
              <p:nvPr/>
            </p:nvSpPr>
            <p:spPr bwMode="auto">
              <a:xfrm>
                <a:off x="8144" y="790"/>
                <a:ext cx="114" cy="142"/>
              </a:xfrm>
              <a:custGeom>
                <a:avLst/>
                <a:gdLst>
                  <a:gd name="T0" fmla="*/ 1 w 48"/>
                  <a:gd name="T1" fmla="*/ 9 h 60"/>
                  <a:gd name="T2" fmla="*/ 5 w 48"/>
                  <a:gd name="T3" fmla="*/ 0 h 60"/>
                  <a:gd name="T4" fmla="*/ 44 w 48"/>
                  <a:gd name="T5" fmla="*/ 38 h 60"/>
                  <a:gd name="T6" fmla="*/ 47 w 48"/>
                  <a:gd name="T7" fmla="*/ 37 h 60"/>
                  <a:gd name="T8" fmla="*/ 48 w 48"/>
                  <a:gd name="T9" fmla="*/ 38 h 60"/>
                  <a:gd name="T10" fmla="*/ 26 w 48"/>
                  <a:gd name="T11" fmla="*/ 49 h 60"/>
                  <a:gd name="T12" fmla="*/ 26 w 48"/>
                  <a:gd name="T13" fmla="*/ 47 h 60"/>
                  <a:gd name="T14" fmla="*/ 30 w 48"/>
                  <a:gd name="T15" fmla="*/ 45 h 60"/>
                  <a:gd name="T16" fmla="*/ 17 w 48"/>
                  <a:gd name="T17" fmla="*/ 33 h 60"/>
                  <a:gd name="T18" fmla="*/ 6 w 48"/>
                  <a:gd name="T19" fmla="*/ 38 h 60"/>
                  <a:gd name="T20" fmla="*/ 7 w 48"/>
                  <a:gd name="T21" fmla="*/ 47 h 60"/>
                  <a:gd name="T22" fmla="*/ 8 w 48"/>
                  <a:gd name="T23" fmla="*/ 51 h 60"/>
                  <a:gd name="T24" fmla="*/ 16 w 48"/>
                  <a:gd name="T25" fmla="*/ 52 h 60"/>
                  <a:gd name="T26" fmla="*/ 19 w 48"/>
                  <a:gd name="T27" fmla="*/ 51 h 60"/>
                  <a:gd name="T28" fmla="*/ 19 w 48"/>
                  <a:gd name="T29" fmla="*/ 52 h 60"/>
                  <a:gd name="T30" fmla="*/ 2 w 48"/>
                  <a:gd name="T31" fmla="*/ 60 h 60"/>
                  <a:gd name="T32" fmla="*/ 2 w 48"/>
                  <a:gd name="T33" fmla="*/ 59 h 60"/>
                  <a:gd name="T34" fmla="*/ 6 w 48"/>
                  <a:gd name="T35" fmla="*/ 47 h 60"/>
                  <a:gd name="T36" fmla="*/ 1 w 48"/>
                  <a:gd name="T37" fmla="*/ 9 h 60"/>
                  <a:gd name="T38" fmla="*/ 6 w 48"/>
                  <a:gd name="T39" fmla="*/ 37 h 60"/>
                  <a:gd name="T40" fmla="*/ 16 w 48"/>
                  <a:gd name="T41" fmla="*/ 32 h 60"/>
                  <a:gd name="T42" fmla="*/ 4 w 48"/>
                  <a:gd name="T43" fmla="*/ 20 h 60"/>
                  <a:gd name="T44" fmla="*/ 6 w 48"/>
                  <a:gd name="T45" fmla="*/ 3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60">
                    <a:moveTo>
                      <a:pt x="1" y="9"/>
                    </a:moveTo>
                    <a:cubicBezTo>
                      <a:pt x="1" y="6"/>
                      <a:pt x="0" y="3"/>
                      <a:pt x="5" y="0"/>
                    </a:cubicBezTo>
                    <a:cubicBezTo>
                      <a:pt x="44" y="38"/>
                      <a:pt x="44" y="38"/>
                      <a:pt x="44" y="38"/>
                    </a:cubicBezTo>
                    <a:cubicBezTo>
                      <a:pt x="47" y="37"/>
                      <a:pt x="47" y="37"/>
                      <a:pt x="47" y="37"/>
                    </a:cubicBezTo>
                    <a:cubicBezTo>
                      <a:pt x="48" y="38"/>
                      <a:pt x="48" y="38"/>
                      <a:pt x="48" y="38"/>
                    </a:cubicBezTo>
                    <a:cubicBezTo>
                      <a:pt x="26" y="49"/>
                      <a:pt x="26" y="49"/>
                      <a:pt x="26" y="49"/>
                    </a:cubicBezTo>
                    <a:cubicBezTo>
                      <a:pt x="26" y="47"/>
                      <a:pt x="26" y="47"/>
                      <a:pt x="26" y="47"/>
                    </a:cubicBezTo>
                    <a:cubicBezTo>
                      <a:pt x="30" y="45"/>
                      <a:pt x="30" y="45"/>
                      <a:pt x="30" y="45"/>
                    </a:cubicBezTo>
                    <a:cubicBezTo>
                      <a:pt x="17" y="33"/>
                      <a:pt x="17" y="33"/>
                      <a:pt x="17" y="33"/>
                    </a:cubicBezTo>
                    <a:cubicBezTo>
                      <a:pt x="6" y="38"/>
                      <a:pt x="6" y="38"/>
                      <a:pt x="6" y="38"/>
                    </a:cubicBezTo>
                    <a:cubicBezTo>
                      <a:pt x="7" y="47"/>
                      <a:pt x="7" y="47"/>
                      <a:pt x="7" y="47"/>
                    </a:cubicBezTo>
                    <a:cubicBezTo>
                      <a:pt x="7" y="48"/>
                      <a:pt x="8" y="50"/>
                      <a:pt x="8" y="51"/>
                    </a:cubicBezTo>
                    <a:cubicBezTo>
                      <a:pt x="10" y="54"/>
                      <a:pt x="13" y="54"/>
                      <a:pt x="16" y="52"/>
                    </a:cubicBezTo>
                    <a:cubicBezTo>
                      <a:pt x="19" y="51"/>
                      <a:pt x="19" y="51"/>
                      <a:pt x="19" y="51"/>
                    </a:cubicBezTo>
                    <a:cubicBezTo>
                      <a:pt x="19" y="52"/>
                      <a:pt x="19" y="52"/>
                      <a:pt x="19" y="52"/>
                    </a:cubicBezTo>
                    <a:cubicBezTo>
                      <a:pt x="2" y="60"/>
                      <a:pt x="2" y="60"/>
                      <a:pt x="2" y="60"/>
                    </a:cubicBezTo>
                    <a:cubicBezTo>
                      <a:pt x="2" y="59"/>
                      <a:pt x="2" y="59"/>
                      <a:pt x="2" y="59"/>
                    </a:cubicBezTo>
                    <a:cubicBezTo>
                      <a:pt x="7" y="57"/>
                      <a:pt x="7" y="53"/>
                      <a:pt x="6" y="47"/>
                    </a:cubicBezTo>
                    <a:lnTo>
                      <a:pt x="1" y="9"/>
                    </a:lnTo>
                    <a:close/>
                    <a:moveTo>
                      <a:pt x="6" y="37"/>
                    </a:moveTo>
                    <a:cubicBezTo>
                      <a:pt x="16" y="32"/>
                      <a:pt x="16" y="32"/>
                      <a:pt x="16" y="32"/>
                    </a:cubicBezTo>
                    <a:cubicBezTo>
                      <a:pt x="4" y="20"/>
                      <a:pt x="4" y="20"/>
                      <a:pt x="4" y="20"/>
                    </a:cubicBezTo>
                    <a:lnTo>
                      <a:pt x="6"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77"/>
              <p:cNvSpPr>
                <a:spLocks/>
              </p:cNvSpPr>
              <p:nvPr/>
            </p:nvSpPr>
            <p:spPr bwMode="auto">
              <a:xfrm>
                <a:off x="8256" y="719"/>
                <a:ext cx="154" cy="149"/>
              </a:xfrm>
              <a:custGeom>
                <a:avLst/>
                <a:gdLst>
                  <a:gd name="T0" fmla="*/ 0 w 154"/>
                  <a:gd name="T1" fmla="*/ 33 h 149"/>
                  <a:gd name="T2" fmla="*/ 0 w 154"/>
                  <a:gd name="T3" fmla="*/ 31 h 149"/>
                  <a:gd name="T4" fmla="*/ 59 w 154"/>
                  <a:gd name="T5" fmla="*/ 16 h 149"/>
                  <a:gd name="T6" fmla="*/ 59 w 154"/>
                  <a:gd name="T7" fmla="*/ 19 h 149"/>
                  <a:gd name="T8" fmla="*/ 49 w 154"/>
                  <a:gd name="T9" fmla="*/ 21 h 149"/>
                  <a:gd name="T10" fmla="*/ 61 w 154"/>
                  <a:gd name="T11" fmla="*/ 76 h 149"/>
                  <a:gd name="T12" fmla="*/ 92 w 154"/>
                  <a:gd name="T13" fmla="*/ 69 h 149"/>
                  <a:gd name="T14" fmla="*/ 78 w 154"/>
                  <a:gd name="T15" fmla="*/ 14 h 149"/>
                  <a:gd name="T16" fmla="*/ 68 w 154"/>
                  <a:gd name="T17" fmla="*/ 16 h 149"/>
                  <a:gd name="T18" fmla="*/ 66 w 154"/>
                  <a:gd name="T19" fmla="*/ 14 h 149"/>
                  <a:gd name="T20" fmla="*/ 125 w 154"/>
                  <a:gd name="T21" fmla="*/ 0 h 149"/>
                  <a:gd name="T22" fmla="*/ 128 w 154"/>
                  <a:gd name="T23" fmla="*/ 2 h 149"/>
                  <a:gd name="T24" fmla="*/ 113 w 154"/>
                  <a:gd name="T25" fmla="*/ 7 h 149"/>
                  <a:gd name="T26" fmla="*/ 142 w 154"/>
                  <a:gd name="T27" fmla="*/ 121 h 149"/>
                  <a:gd name="T28" fmla="*/ 154 w 154"/>
                  <a:gd name="T29" fmla="*/ 118 h 149"/>
                  <a:gd name="T30" fmla="*/ 154 w 154"/>
                  <a:gd name="T31" fmla="*/ 121 h 149"/>
                  <a:gd name="T32" fmla="*/ 94 w 154"/>
                  <a:gd name="T33" fmla="*/ 135 h 149"/>
                  <a:gd name="T34" fmla="*/ 94 w 154"/>
                  <a:gd name="T35" fmla="*/ 130 h 149"/>
                  <a:gd name="T36" fmla="*/ 106 w 154"/>
                  <a:gd name="T37" fmla="*/ 128 h 149"/>
                  <a:gd name="T38" fmla="*/ 92 w 154"/>
                  <a:gd name="T39" fmla="*/ 71 h 149"/>
                  <a:gd name="T40" fmla="*/ 61 w 154"/>
                  <a:gd name="T41" fmla="*/ 78 h 149"/>
                  <a:gd name="T42" fmla="*/ 75 w 154"/>
                  <a:gd name="T43" fmla="*/ 135 h 149"/>
                  <a:gd name="T44" fmla="*/ 87 w 154"/>
                  <a:gd name="T45" fmla="*/ 133 h 149"/>
                  <a:gd name="T46" fmla="*/ 87 w 154"/>
                  <a:gd name="T47" fmla="*/ 135 h 149"/>
                  <a:gd name="T48" fmla="*/ 28 w 154"/>
                  <a:gd name="T49" fmla="*/ 149 h 149"/>
                  <a:gd name="T50" fmla="*/ 28 w 154"/>
                  <a:gd name="T51" fmla="*/ 147 h 149"/>
                  <a:gd name="T52" fmla="*/ 40 w 154"/>
                  <a:gd name="T53" fmla="*/ 144 h 149"/>
                  <a:gd name="T54" fmla="*/ 14 w 154"/>
                  <a:gd name="T55" fmla="*/ 31 h 149"/>
                  <a:gd name="T56" fmla="*/ 0 w 154"/>
                  <a:gd name="T57" fmla="*/ 3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149">
                    <a:moveTo>
                      <a:pt x="0" y="33"/>
                    </a:moveTo>
                    <a:lnTo>
                      <a:pt x="0" y="31"/>
                    </a:lnTo>
                    <a:lnTo>
                      <a:pt x="59" y="16"/>
                    </a:lnTo>
                    <a:lnTo>
                      <a:pt x="59" y="19"/>
                    </a:lnTo>
                    <a:lnTo>
                      <a:pt x="49" y="21"/>
                    </a:lnTo>
                    <a:lnTo>
                      <a:pt x="61" y="76"/>
                    </a:lnTo>
                    <a:lnTo>
                      <a:pt x="92" y="69"/>
                    </a:lnTo>
                    <a:lnTo>
                      <a:pt x="78" y="14"/>
                    </a:lnTo>
                    <a:lnTo>
                      <a:pt x="68" y="16"/>
                    </a:lnTo>
                    <a:lnTo>
                      <a:pt x="66" y="14"/>
                    </a:lnTo>
                    <a:lnTo>
                      <a:pt x="125" y="0"/>
                    </a:lnTo>
                    <a:lnTo>
                      <a:pt x="128" y="2"/>
                    </a:lnTo>
                    <a:lnTo>
                      <a:pt x="113" y="7"/>
                    </a:lnTo>
                    <a:lnTo>
                      <a:pt x="142" y="121"/>
                    </a:lnTo>
                    <a:lnTo>
                      <a:pt x="154" y="118"/>
                    </a:lnTo>
                    <a:lnTo>
                      <a:pt x="154" y="121"/>
                    </a:lnTo>
                    <a:lnTo>
                      <a:pt x="94" y="135"/>
                    </a:lnTo>
                    <a:lnTo>
                      <a:pt x="94" y="130"/>
                    </a:lnTo>
                    <a:lnTo>
                      <a:pt x="106" y="128"/>
                    </a:lnTo>
                    <a:lnTo>
                      <a:pt x="92" y="71"/>
                    </a:lnTo>
                    <a:lnTo>
                      <a:pt x="61" y="78"/>
                    </a:lnTo>
                    <a:lnTo>
                      <a:pt x="75" y="135"/>
                    </a:lnTo>
                    <a:lnTo>
                      <a:pt x="87" y="133"/>
                    </a:lnTo>
                    <a:lnTo>
                      <a:pt x="87" y="135"/>
                    </a:lnTo>
                    <a:lnTo>
                      <a:pt x="28" y="149"/>
                    </a:lnTo>
                    <a:lnTo>
                      <a:pt x="28" y="147"/>
                    </a:lnTo>
                    <a:lnTo>
                      <a:pt x="40" y="144"/>
                    </a:lnTo>
                    <a:lnTo>
                      <a:pt x="14" y="31"/>
                    </a:lnTo>
                    <a:lnTo>
                      <a:pt x="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78"/>
              <p:cNvSpPr>
                <a:spLocks noEditPoints="1"/>
              </p:cNvSpPr>
              <p:nvPr/>
            </p:nvSpPr>
            <p:spPr bwMode="auto">
              <a:xfrm>
                <a:off x="8509" y="712"/>
                <a:ext cx="126" cy="130"/>
              </a:xfrm>
              <a:custGeom>
                <a:avLst/>
                <a:gdLst>
                  <a:gd name="T0" fmla="*/ 34 w 53"/>
                  <a:gd name="T1" fmla="*/ 26 h 55"/>
                  <a:gd name="T2" fmla="*/ 51 w 53"/>
                  <a:gd name="T3" fmla="*/ 42 h 55"/>
                  <a:gd name="T4" fmla="*/ 26 w 53"/>
                  <a:gd name="T5" fmla="*/ 54 h 55"/>
                  <a:gd name="T6" fmla="*/ 0 w 53"/>
                  <a:gd name="T7" fmla="*/ 52 h 55"/>
                  <a:gd name="T8" fmla="*/ 0 w 53"/>
                  <a:gd name="T9" fmla="*/ 50 h 55"/>
                  <a:gd name="T10" fmla="*/ 6 w 53"/>
                  <a:gd name="T11" fmla="*/ 51 h 55"/>
                  <a:gd name="T12" fmla="*/ 11 w 53"/>
                  <a:gd name="T13" fmla="*/ 2 h 55"/>
                  <a:gd name="T14" fmla="*/ 5 w 53"/>
                  <a:gd name="T15" fmla="*/ 1 h 55"/>
                  <a:gd name="T16" fmla="*/ 6 w 53"/>
                  <a:gd name="T17" fmla="*/ 0 h 55"/>
                  <a:gd name="T18" fmla="*/ 31 w 53"/>
                  <a:gd name="T19" fmla="*/ 3 h 55"/>
                  <a:gd name="T20" fmla="*/ 52 w 53"/>
                  <a:gd name="T21" fmla="*/ 16 h 55"/>
                  <a:gd name="T22" fmla="*/ 34 w 53"/>
                  <a:gd name="T23" fmla="*/ 26 h 55"/>
                  <a:gd name="T24" fmla="*/ 34 w 53"/>
                  <a:gd name="T25" fmla="*/ 26 h 55"/>
                  <a:gd name="T26" fmla="*/ 26 w 53"/>
                  <a:gd name="T27" fmla="*/ 26 h 55"/>
                  <a:gd name="T28" fmla="*/ 24 w 53"/>
                  <a:gd name="T29" fmla="*/ 26 h 55"/>
                  <a:gd name="T30" fmla="*/ 21 w 53"/>
                  <a:gd name="T31" fmla="*/ 52 h 55"/>
                  <a:gd name="T32" fmla="*/ 23 w 53"/>
                  <a:gd name="T33" fmla="*/ 53 h 55"/>
                  <a:gd name="T34" fmla="*/ 36 w 53"/>
                  <a:gd name="T35" fmla="*/ 41 h 55"/>
                  <a:gd name="T36" fmla="*/ 26 w 53"/>
                  <a:gd name="T37" fmla="*/ 26 h 55"/>
                  <a:gd name="T38" fmla="*/ 27 w 53"/>
                  <a:gd name="T39" fmla="*/ 3 h 55"/>
                  <a:gd name="T40" fmla="*/ 26 w 53"/>
                  <a:gd name="T41" fmla="*/ 3 h 55"/>
                  <a:gd name="T42" fmla="*/ 24 w 53"/>
                  <a:gd name="T43" fmla="*/ 25 h 55"/>
                  <a:gd name="T44" fmla="*/ 25 w 53"/>
                  <a:gd name="T45" fmla="*/ 25 h 55"/>
                  <a:gd name="T46" fmla="*/ 36 w 53"/>
                  <a:gd name="T47" fmla="*/ 15 h 55"/>
                  <a:gd name="T48" fmla="*/ 27 w 53"/>
                  <a:gd name="T49" fmla="*/ 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55">
                    <a:moveTo>
                      <a:pt x="34" y="26"/>
                    </a:moveTo>
                    <a:cubicBezTo>
                      <a:pt x="43" y="28"/>
                      <a:pt x="52" y="32"/>
                      <a:pt x="51" y="42"/>
                    </a:cubicBezTo>
                    <a:cubicBezTo>
                      <a:pt x="50" y="53"/>
                      <a:pt x="39" y="55"/>
                      <a:pt x="26" y="54"/>
                    </a:cubicBezTo>
                    <a:cubicBezTo>
                      <a:pt x="0" y="52"/>
                      <a:pt x="0" y="52"/>
                      <a:pt x="0" y="52"/>
                    </a:cubicBezTo>
                    <a:cubicBezTo>
                      <a:pt x="0" y="50"/>
                      <a:pt x="0" y="50"/>
                      <a:pt x="0" y="50"/>
                    </a:cubicBezTo>
                    <a:cubicBezTo>
                      <a:pt x="6" y="51"/>
                      <a:pt x="6" y="51"/>
                      <a:pt x="6" y="51"/>
                    </a:cubicBezTo>
                    <a:cubicBezTo>
                      <a:pt x="11" y="2"/>
                      <a:pt x="11" y="2"/>
                      <a:pt x="11" y="2"/>
                    </a:cubicBezTo>
                    <a:cubicBezTo>
                      <a:pt x="5" y="1"/>
                      <a:pt x="5" y="1"/>
                      <a:pt x="5" y="1"/>
                    </a:cubicBezTo>
                    <a:cubicBezTo>
                      <a:pt x="6" y="0"/>
                      <a:pt x="6" y="0"/>
                      <a:pt x="6" y="0"/>
                    </a:cubicBezTo>
                    <a:cubicBezTo>
                      <a:pt x="31" y="3"/>
                      <a:pt x="31" y="3"/>
                      <a:pt x="31" y="3"/>
                    </a:cubicBezTo>
                    <a:cubicBezTo>
                      <a:pt x="46" y="4"/>
                      <a:pt x="53" y="7"/>
                      <a:pt x="52" y="16"/>
                    </a:cubicBezTo>
                    <a:cubicBezTo>
                      <a:pt x="51" y="25"/>
                      <a:pt x="41" y="27"/>
                      <a:pt x="34" y="26"/>
                    </a:cubicBezTo>
                    <a:cubicBezTo>
                      <a:pt x="34" y="26"/>
                      <a:pt x="34" y="26"/>
                      <a:pt x="34" y="26"/>
                    </a:cubicBezTo>
                    <a:close/>
                    <a:moveTo>
                      <a:pt x="26" y="26"/>
                    </a:moveTo>
                    <a:cubicBezTo>
                      <a:pt x="24" y="26"/>
                      <a:pt x="24" y="26"/>
                      <a:pt x="24" y="26"/>
                    </a:cubicBezTo>
                    <a:cubicBezTo>
                      <a:pt x="21" y="52"/>
                      <a:pt x="21" y="52"/>
                      <a:pt x="21" y="52"/>
                    </a:cubicBezTo>
                    <a:cubicBezTo>
                      <a:pt x="23" y="53"/>
                      <a:pt x="23" y="53"/>
                      <a:pt x="23" y="53"/>
                    </a:cubicBezTo>
                    <a:cubicBezTo>
                      <a:pt x="32" y="54"/>
                      <a:pt x="35" y="48"/>
                      <a:pt x="36" y="41"/>
                    </a:cubicBezTo>
                    <a:cubicBezTo>
                      <a:pt x="37" y="30"/>
                      <a:pt x="31" y="27"/>
                      <a:pt x="26" y="26"/>
                    </a:cubicBezTo>
                    <a:close/>
                    <a:moveTo>
                      <a:pt x="27" y="3"/>
                    </a:moveTo>
                    <a:cubicBezTo>
                      <a:pt x="26" y="3"/>
                      <a:pt x="26" y="3"/>
                      <a:pt x="26" y="3"/>
                    </a:cubicBezTo>
                    <a:cubicBezTo>
                      <a:pt x="24" y="25"/>
                      <a:pt x="24" y="25"/>
                      <a:pt x="24" y="25"/>
                    </a:cubicBezTo>
                    <a:cubicBezTo>
                      <a:pt x="25" y="25"/>
                      <a:pt x="25" y="25"/>
                      <a:pt x="25" y="25"/>
                    </a:cubicBezTo>
                    <a:cubicBezTo>
                      <a:pt x="32" y="26"/>
                      <a:pt x="35" y="21"/>
                      <a:pt x="36" y="15"/>
                    </a:cubicBezTo>
                    <a:cubicBezTo>
                      <a:pt x="37" y="10"/>
                      <a:pt x="35" y="4"/>
                      <a:pt x="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79"/>
              <p:cNvSpPr>
                <a:spLocks noEditPoints="1"/>
              </p:cNvSpPr>
              <p:nvPr/>
            </p:nvSpPr>
            <p:spPr bwMode="auto">
              <a:xfrm>
                <a:off x="8659" y="735"/>
                <a:ext cx="145" cy="162"/>
              </a:xfrm>
              <a:custGeom>
                <a:avLst/>
                <a:gdLst>
                  <a:gd name="T0" fmla="*/ 39 w 61"/>
                  <a:gd name="T1" fmla="*/ 37 h 68"/>
                  <a:gd name="T2" fmla="*/ 49 w 61"/>
                  <a:gd name="T3" fmla="*/ 44 h 68"/>
                  <a:gd name="T4" fmla="*/ 48 w 61"/>
                  <a:gd name="T5" fmla="*/ 58 h 68"/>
                  <a:gd name="T6" fmla="*/ 47 w 61"/>
                  <a:gd name="T7" fmla="*/ 59 h 68"/>
                  <a:gd name="T8" fmla="*/ 48 w 61"/>
                  <a:gd name="T9" fmla="*/ 63 h 68"/>
                  <a:gd name="T10" fmla="*/ 53 w 61"/>
                  <a:gd name="T11" fmla="*/ 57 h 68"/>
                  <a:gd name="T12" fmla="*/ 54 w 61"/>
                  <a:gd name="T13" fmla="*/ 58 h 68"/>
                  <a:gd name="T14" fmla="*/ 41 w 61"/>
                  <a:gd name="T15" fmla="*/ 65 h 68"/>
                  <a:gd name="T16" fmla="*/ 33 w 61"/>
                  <a:gd name="T17" fmla="*/ 58 h 68"/>
                  <a:gd name="T18" fmla="*/ 34 w 61"/>
                  <a:gd name="T19" fmla="*/ 48 h 68"/>
                  <a:gd name="T20" fmla="*/ 36 w 61"/>
                  <a:gd name="T21" fmla="*/ 39 h 68"/>
                  <a:gd name="T22" fmla="*/ 34 w 61"/>
                  <a:gd name="T23" fmla="*/ 36 h 68"/>
                  <a:gd name="T24" fmla="*/ 30 w 61"/>
                  <a:gd name="T25" fmla="*/ 35 h 68"/>
                  <a:gd name="T26" fmla="*/ 27 w 61"/>
                  <a:gd name="T27" fmla="*/ 33 h 68"/>
                  <a:gd name="T28" fmla="*/ 20 w 61"/>
                  <a:gd name="T29" fmla="*/ 55 h 68"/>
                  <a:gd name="T30" fmla="*/ 24 w 61"/>
                  <a:gd name="T31" fmla="*/ 57 h 68"/>
                  <a:gd name="T32" fmla="*/ 24 w 61"/>
                  <a:gd name="T33" fmla="*/ 58 h 68"/>
                  <a:gd name="T34" fmla="*/ 0 w 61"/>
                  <a:gd name="T35" fmla="*/ 50 h 68"/>
                  <a:gd name="T36" fmla="*/ 1 w 61"/>
                  <a:gd name="T37" fmla="*/ 48 h 68"/>
                  <a:gd name="T38" fmla="*/ 5 w 61"/>
                  <a:gd name="T39" fmla="*/ 50 h 68"/>
                  <a:gd name="T40" fmla="*/ 21 w 61"/>
                  <a:gd name="T41" fmla="*/ 3 h 68"/>
                  <a:gd name="T42" fmla="*/ 17 w 61"/>
                  <a:gd name="T43" fmla="*/ 2 h 68"/>
                  <a:gd name="T44" fmla="*/ 17 w 61"/>
                  <a:gd name="T45" fmla="*/ 0 h 68"/>
                  <a:gd name="T46" fmla="*/ 41 w 61"/>
                  <a:gd name="T47" fmla="*/ 9 h 68"/>
                  <a:gd name="T48" fmla="*/ 58 w 61"/>
                  <a:gd name="T49" fmla="*/ 29 h 68"/>
                  <a:gd name="T50" fmla="*/ 39 w 61"/>
                  <a:gd name="T51" fmla="*/ 36 h 68"/>
                  <a:gd name="T52" fmla="*/ 39 w 61"/>
                  <a:gd name="T53" fmla="*/ 37 h 68"/>
                  <a:gd name="T54" fmla="*/ 27 w 61"/>
                  <a:gd name="T55" fmla="*/ 32 h 68"/>
                  <a:gd name="T56" fmla="*/ 31 w 61"/>
                  <a:gd name="T57" fmla="*/ 33 h 68"/>
                  <a:gd name="T58" fmla="*/ 42 w 61"/>
                  <a:gd name="T59" fmla="*/ 24 h 68"/>
                  <a:gd name="T60" fmla="*/ 38 w 61"/>
                  <a:gd name="T61" fmla="*/ 9 h 68"/>
                  <a:gd name="T62" fmla="*/ 36 w 61"/>
                  <a:gd name="T63" fmla="*/ 8 h 68"/>
                  <a:gd name="T64" fmla="*/ 27 w 61"/>
                  <a:gd name="T65" fmla="*/ 3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68">
                    <a:moveTo>
                      <a:pt x="39" y="37"/>
                    </a:moveTo>
                    <a:cubicBezTo>
                      <a:pt x="43" y="38"/>
                      <a:pt x="47" y="40"/>
                      <a:pt x="49" y="44"/>
                    </a:cubicBezTo>
                    <a:cubicBezTo>
                      <a:pt x="51" y="47"/>
                      <a:pt x="50" y="50"/>
                      <a:pt x="48" y="58"/>
                    </a:cubicBezTo>
                    <a:cubicBezTo>
                      <a:pt x="47" y="59"/>
                      <a:pt x="47" y="59"/>
                      <a:pt x="47" y="59"/>
                    </a:cubicBezTo>
                    <a:cubicBezTo>
                      <a:pt x="46" y="62"/>
                      <a:pt x="47" y="63"/>
                      <a:pt x="48" y="63"/>
                    </a:cubicBezTo>
                    <a:cubicBezTo>
                      <a:pt x="49" y="64"/>
                      <a:pt x="51" y="61"/>
                      <a:pt x="53" y="57"/>
                    </a:cubicBezTo>
                    <a:cubicBezTo>
                      <a:pt x="54" y="58"/>
                      <a:pt x="54" y="58"/>
                      <a:pt x="54" y="58"/>
                    </a:cubicBezTo>
                    <a:cubicBezTo>
                      <a:pt x="51" y="64"/>
                      <a:pt x="48" y="68"/>
                      <a:pt x="41" y="65"/>
                    </a:cubicBezTo>
                    <a:cubicBezTo>
                      <a:pt x="36" y="63"/>
                      <a:pt x="34" y="61"/>
                      <a:pt x="33" y="58"/>
                    </a:cubicBezTo>
                    <a:cubicBezTo>
                      <a:pt x="32" y="55"/>
                      <a:pt x="32" y="53"/>
                      <a:pt x="34" y="48"/>
                    </a:cubicBezTo>
                    <a:cubicBezTo>
                      <a:pt x="36" y="43"/>
                      <a:pt x="36" y="41"/>
                      <a:pt x="36" y="39"/>
                    </a:cubicBezTo>
                    <a:cubicBezTo>
                      <a:pt x="35" y="38"/>
                      <a:pt x="35" y="37"/>
                      <a:pt x="34" y="36"/>
                    </a:cubicBezTo>
                    <a:cubicBezTo>
                      <a:pt x="33" y="36"/>
                      <a:pt x="32" y="35"/>
                      <a:pt x="30" y="35"/>
                    </a:cubicBezTo>
                    <a:cubicBezTo>
                      <a:pt x="27" y="33"/>
                      <a:pt x="27" y="33"/>
                      <a:pt x="27" y="33"/>
                    </a:cubicBezTo>
                    <a:cubicBezTo>
                      <a:pt x="20" y="55"/>
                      <a:pt x="20" y="55"/>
                      <a:pt x="20" y="55"/>
                    </a:cubicBezTo>
                    <a:cubicBezTo>
                      <a:pt x="24" y="57"/>
                      <a:pt x="24" y="57"/>
                      <a:pt x="24" y="57"/>
                    </a:cubicBezTo>
                    <a:cubicBezTo>
                      <a:pt x="24" y="58"/>
                      <a:pt x="24" y="58"/>
                      <a:pt x="24" y="58"/>
                    </a:cubicBezTo>
                    <a:cubicBezTo>
                      <a:pt x="0" y="50"/>
                      <a:pt x="0" y="50"/>
                      <a:pt x="0" y="50"/>
                    </a:cubicBezTo>
                    <a:cubicBezTo>
                      <a:pt x="1" y="48"/>
                      <a:pt x="1" y="48"/>
                      <a:pt x="1" y="48"/>
                    </a:cubicBezTo>
                    <a:cubicBezTo>
                      <a:pt x="5" y="50"/>
                      <a:pt x="5" y="50"/>
                      <a:pt x="5" y="50"/>
                    </a:cubicBezTo>
                    <a:cubicBezTo>
                      <a:pt x="21" y="3"/>
                      <a:pt x="21" y="3"/>
                      <a:pt x="21" y="3"/>
                    </a:cubicBezTo>
                    <a:cubicBezTo>
                      <a:pt x="17" y="2"/>
                      <a:pt x="17" y="2"/>
                      <a:pt x="17" y="2"/>
                    </a:cubicBezTo>
                    <a:cubicBezTo>
                      <a:pt x="17" y="0"/>
                      <a:pt x="17" y="0"/>
                      <a:pt x="17" y="0"/>
                    </a:cubicBezTo>
                    <a:cubicBezTo>
                      <a:pt x="41" y="9"/>
                      <a:pt x="41" y="9"/>
                      <a:pt x="41" y="9"/>
                    </a:cubicBezTo>
                    <a:cubicBezTo>
                      <a:pt x="54" y="13"/>
                      <a:pt x="61" y="19"/>
                      <a:pt x="58" y="29"/>
                    </a:cubicBezTo>
                    <a:cubicBezTo>
                      <a:pt x="55" y="37"/>
                      <a:pt x="48" y="38"/>
                      <a:pt x="39" y="36"/>
                    </a:cubicBezTo>
                    <a:lnTo>
                      <a:pt x="39" y="37"/>
                    </a:lnTo>
                    <a:close/>
                    <a:moveTo>
                      <a:pt x="27" y="32"/>
                    </a:moveTo>
                    <a:cubicBezTo>
                      <a:pt x="31" y="33"/>
                      <a:pt x="31" y="33"/>
                      <a:pt x="31" y="33"/>
                    </a:cubicBezTo>
                    <a:cubicBezTo>
                      <a:pt x="38" y="36"/>
                      <a:pt x="40" y="30"/>
                      <a:pt x="42" y="24"/>
                    </a:cubicBezTo>
                    <a:cubicBezTo>
                      <a:pt x="46" y="14"/>
                      <a:pt x="43" y="11"/>
                      <a:pt x="38" y="9"/>
                    </a:cubicBezTo>
                    <a:cubicBezTo>
                      <a:pt x="36" y="8"/>
                      <a:pt x="36" y="8"/>
                      <a:pt x="36" y="8"/>
                    </a:cubicBezTo>
                    <a:lnTo>
                      <a:pt x="27"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80"/>
              <p:cNvSpPr>
                <a:spLocks noEditPoints="1"/>
              </p:cNvSpPr>
              <p:nvPr/>
            </p:nvSpPr>
            <p:spPr bwMode="auto">
              <a:xfrm>
                <a:off x="8815" y="809"/>
                <a:ext cx="143" cy="157"/>
              </a:xfrm>
              <a:custGeom>
                <a:avLst/>
                <a:gdLst>
                  <a:gd name="T0" fmla="*/ 9 w 60"/>
                  <a:gd name="T1" fmla="*/ 19 h 66"/>
                  <a:gd name="T2" fmla="*/ 45 w 60"/>
                  <a:gd name="T3" fmla="*/ 10 h 66"/>
                  <a:gd name="T4" fmla="*/ 52 w 60"/>
                  <a:gd name="T5" fmla="*/ 47 h 66"/>
                  <a:gd name="T6" fmla="*/ 16 w 60"/>
                  <a:gd name="T7" fmla="*/ 56 h 66"/>
                  <a:gd name="T8" fmla="*/ 9 w 60"/>
                  <a:gd name="T9" fmla="*/ 19 h 66"/>
                  <a:gd name="T10" fmla="*/ 38 w 60"/>
                  <a:gd name="T11" fmla="*/ 38 h 66"/>
                  <a:gd name="T12" fmla="*/ 44 w 60"/>
                  <a:gd name="T13" fmla="*/ 11 h 66"/>
                  <a:gd name="T14" fmla="*/ 23 w 60"/>
                  <a:gd name="T15" fmla="*/ 28 h 66"/>
                  <a:gd name="T16" fmla="*/ 16 w 60"/>
                  <a:gd name="T17" fmla="*/ 55 h 66"/>
                  <a:gd name="T18" fmla="*/ 38 w 60"/>
                  <a:gd name="T19"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6">
                    <a:moveTo>
                      <a:pt x="9" y="19"/>
                    </a:moveTo>
                    <a:cubicBezTo>
                      <a:pt x="15" y="8"/>
                      <a:pt x="30" y="0"/>
                      <a:pt x="45" y="10"/>
                    </a:cubicBezTo>
                    <a:cubicBezTo>
                      <a:pt x="60" y="19"/>
                      <a:pt x="59" y="35"/>
                      <a:pt x="52" y="47"/>
                    </a:cubicBezTo>
                    <a:cubicBezTo>
                      <a:pt x="45" y="58"/>
                      <a:pt x="31" y="66"/>
                      <a:pt x="16" y="56"/>
                    </a:cubicBezTo>
                    <a:cubicBezTo>
                      <a:pt x="0" y="46"/>
                      <a:pt x="2" y="30"/>
                      <a:pt x="9" y="19"/>
                    </a:cubicBezTo>
                    <a:close/>
                    <a:moveTo>
                      <a:pt x="38" y="38"/>
                    </a:moveTo>
                    <a:cubicBezTo>
                      <a:pt x="49" y="20"/>
                      <a:pt x="49" y="14"/>
                      <a:pt x="44" y="11"/>
                    </a:cubicBezTo>
                    <a:cubicBezTo>
                      <a:pt x="39" y="8"/>
                      <a:pt x="34" y="10"/>
                      <a:pt x="23" y="28"/>
                    </a:cubicBezTo>
                    <a:cubicBezTo>
                      <a:pt x="12" y="45"/>
                      <a:pt x="11" y="52"/>
                      <a:pt x="16" y="55"/>
                    </a:cubicBezTo>
                    <a:cubicBezTo>
                      <a:pt x="21" y="58"/>
                      <a:pt x="27" y="55"/>
                      <a:pt x="38"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81"/>
              <p:cNvSpPr>
                <a:spLocks/>
              </p:cNvSpPr>
              <p:nvPr/>
            </p:nvSpPr>
            <p:spPr bwMode="auto">
              <a:xfrm>
                <a:off x="8960" y="897"/>
                <a:ext cx="190" cy="190"/>
              </a:xfrm>
              <a:custGeom>
                <a:avLst/>
                <a:gdLst>
                  <a:gd name="T0" fmla="*/ 40 w 80"/>
                  <a:gd name="T1" fmla="*/ 72 h 80"/>
                  <a:gd name="T2" fmla="*/ 61 w 80"/>
                  <a:gd name="T3" fmla="*/ 63 h 80"/>
                  <a:gd name="T4" fmla="*/ 67 w 80"/>
                  <a:gd name="T5" fmla="*/ 49 h 80"/>
                  <a:gd name="T6" fmla="*/ 65 w 80"/>
                  <a:gd name="T7" fmla="*/ 47 h 80"/>
                  <a:gd name="T8" fmla="*/ 66 w 80"/>
                  <a:gd name="T9" fmla="*/ 46 h 80"/>
                  <a:gd name="T10" fmla="*/ 80 w 80"/>
                  <a:gd name="T11" fmla="*/ 62 h 80"/>
                  <a:gd name="T12" fmla="*/ 79 w 80"/>
                  <a:gd name="T13" fmla="*/ 62 h 80"/>
                  <a:gd name="T14" fmla="*/ 65 w 80"/>
                  <a:gd name="T15" fmla="*/ 62 h 80"/>
                  <a:gd name="T16" fmla="*/ 25 w 80"/>
                  <a:gd name="T17" fmla="*/ 80 h 80"/>
                  <a:gd name="T18" fmla="*/ 24 w 80"/>
                  <a:gd name="T19" fmla="*/ 79 h 80"/>
                  <a:gd name="T20" fmla="*/ 24 w 80"/>
                  <a:gd name="T21" fmla="*/ 70 h 80"/>
                  <a:gd name="T22" fmla="*/ 39 w 80"/>
                  <a:gd name="T23" fmla="*/ 41 h 80"/>
                  <a:gd name="T24" fmla="*/ 3 w 80"/>
                  <a:gd name="T25" fmla="*/ 57 h 80"/>
                  <a:gd name="T26" fmla="*/ 2 w 80"/>
                  <a:gd name="T27" fmla="*/ 55 h 80"/>
                  <a:gd name="T28" fmla="*/ 2 w 80"/>
                  <a:gd name="T29" fmla="*/ 47 h 80"/>
                  <a:gd name="T30" fmla="*/ 25 w 80"/>
                  <a:gd name="T31" fmla="*/ 4 h 80"/>
                  <a:gd name="T32" fmla="*/ 22 w 80"/>
                  <a:gd name="T33" fmla="*/ 1 h 80"/>
                  <a:gd name="T34" fmla="*/ 23 w 80"/>
                  <a:gd name="T35" fmla="*/ 0 h 80"/>
                  <a:gd name="T36" fmla="*/ 41 w 80"/>
                  <a:gd name="T37" fmla="*/ 20 h 80"/>
                  <a:gd name="T38" fmla="*/ 40 w 80"/>
                  <a:gd name="T39" fmla="*/ 21 h 80"/>
                  <a:gd name="T40" fmla="*/ 36 w 80"/>
                  <a:gd name="T41" fmla="*/ 16 h 80"/>
                  <a:gd name="T42" fmla="*/ 18 w 80"/>
                  <a:gd name="T43" fmla="*/ 48 h 80"/>
                  <a:gd name="T44" fmla="*/ 18 w 80"/>
                  <a:gd name="T45" fmla="*/ 49 h 80"/>
                  <a:gd name="T46" fmla="*/ 39 w 80"/>
                  <a:gd name="T47" fmla="*/ 39 h 80"/>
                  <a:gd name="T48" fmla="*/ 40 w 80"/>
                  <a:gd name="T49" fmla="*/ 39 h 80"/>
                  <a:gd name="T50" fmla="*/ 46 w 80"/>
                  <a:gd name="T51" fmla="*/ 27 h 80"/>
                  <a:gd name="T52" fmla="*/ 43 w 80"/>
                  <a:gd name="T53" fmla="*/ 24 h 80"/>
                  <a:gd name="T54" fmla="*/ 44 w 80"/>
                  <a:gd name="T55" fmla="*/ 23 h 80"/>
                  <a:gd name="T56" fmla="*/ 63 w 80"/>
                  <a:gd name="T57" fmla="*/ 43 h 80"/>
                  <a:gd name="T58" fmla="*/ 62 w 80"/>
                  <a:gd name="T59" fmla="*/ 44 h 80"/>
                  <a:gd name="T60" fmla="*/ 57 w 80"/>
                  <a:gd name="T61" fmla="*/ 39 h 80"/>
                  <a:gd name="T62" fmla="*/ 40 w 80"/>
                  <a:gd name="T63"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80">
                    <a:moveTo>
                      <a:pt x="40" y="72"/>
                    </a:moveTo>
                    <a:cubicBezTo>
                      <a:pt x="61" y="63"/>
                      <a:pt x="61" y="63"/>
                      <a:pt x="61" y="63"/>
                    </a:cubicBezTo>
                    <a:cubicBezTo>
                      <a:pt x="64" y="62"/>
                      <a:pt x="74" y="57"/>
                      <a:pt x="67" y="49"/>
                    </a:cubicBezTo>
                    <a:cubicBezTo>
                      <a:pt x="65" y="47"/>
                      <a:pt x="65" y="47"/>
                      <a:pt x="65" y="47"/>
                    </a:cubicBezTo>
                    <a:cubicBezTo>
                      <a:pt x="66" y="46"/>
                      <a:pt x="66" y="46"/>
                      <a:pt x="66" y="46"/>
                    </a:cubicBezTo>
                    <a:cubicBezTo>
                      <a:pt x="80" y="62"/>
                      <a:pt x="80" y="62"/>
                      <a:pt x="80" y="62"/>
                    </a:cubicBezTo>
                    <a:cubicBezTo>
                      <a:pt x="79" y="62"/>
                      <a:pt x="79" y="62"/>
                      <a:pt x="79" y="62"/>
                    </a:cubicBezTo>
                    <a:cubicBezTo>
                      <a:pt x="74" y="58"/>
                      <a:pt x="67" y="61"/>
                      <a:pt x="65" y="62"/>
                    </a:cubicBezTo>
                    <a:cubicBezTo>
                      <a:pt x="25" y="80"/>
                      <a:pt x="25" y="80"/>
                      <a:pt x="25" y="80"/>
                    </a:cubicBezTo>
                    <a:cubicBezTo>
                      <a:pt x="24" y="79"/>
                      <a:pt x="24" y="79"/>
                      <a:pt x="24" y="79"/>
                    </a:cubicBezTo>
                    <a:cubicBezTo>
                      <a:pt x="21" y="76"/>
                      <a:pt x="22" y="73"/>
                      <a:pt x="24" y="70"/>
                    </a:cubicBezTo>
                    <a:cubicBezTo>
                      <a:pt x="39" y="41"/>
                      <a:pt x="39" y="41"/>
                      <a:pt x="39" y="41"/>
                    </a:cubicBezTo>
                    <a:cubicBezTo>
                      <a:pt x="3" y="57"/>
                      <a:pt x="3" y="57"/>
                      <a:pt x="3" y="57"/>
                    </a:cubicBezTo>
                    <a:cubicBezTo>
                      <a:pt x="2" y="55"/>
                      <a:pt x="2" y="55"/>
                      <a:pt x="2" y="55"/>
                    </a:cubicBezTo>
                    <a:cubicBezTo>
                      <a:pt x="0" y="53"/>
                      <a:pt x="0" y="50"/>
                      <a:pt x="2" y="47"/>
                    </a:cubicBezTo>
                    <a:cubicBezTo>
                      <a:pt x="25" y="4"/>
                      <a:pt x="25" y="4"/>
                      <a:pt x="25" y="4"/>
                    </a:cubicBezTo>
                    <a:cubicBezTo>
                      <a:pt x="22" y="1"/>
                      <a:pt x="22" y="1"/>
                      <a:pt x="22" y="1"/>
                    </a:cubicBezTo>
                    <a:cubicBezTo>
                      <a:pt x="23" y="0"/>
                      <a:pt x="23" y="0"/>
                      <a:pt x="23" y="0"/>
                    </a:cubicBezTo>
                    <a:cubicBezTo>
                      <a:pt x="41" y="20"/>
                      <a:pt x="41" y="20"/>
                      <a:pt x="41" y="20"/>
                    </a:cubicBezTo>
                    <a:cubicBezTo>
                      <a:pt x="40" y="21"/>
                      <a:pt x="40" y="21"/>
                      <a:pt x="40" y="21"/>
                    </a:cubicBezTo>
                    <a:cubicBezTo>
                      <a:pt x="36" y="16"/>
                      <a:pt x="36" y="16"/>
                      <a:pt x="36" y="16"/>
                    </a:cubicBezTo>
                    <a:cubicBezTo>
                      <a:pt x="18" y="48"/>
                      <a:pt x="18" y="48"/>
                      <a:pt x="18" y="48"/>
                    </a:cubicBezTo>
                    <a:cubicBezTo>
                      <a:pt x="18" y="49"/>
                      <a:pt x="18" y="49"/>
                      <a:pt x="18" y="49"/>
                    </a:cubicBezTo>
                    <a:cubicBezTo>
                      <a:pt x="39" y="39"/>
                      <a:pt x="39" y="39"/>
                      <a:pt x="39" y="39"/>
                    </a:cubicBezTo>
                    <a:cubicBezTo>
                      <a:pt x="40" y="39"/>
                      <a:pt x="40" y="39"/>
                      <a:pt x="40" y="39"/>
                    </a:cubicBezTo>
                    <a:cubicBezTo>
                      <a:pt x="46" y="27"/>
                      <a:pt x="46" y="27"/>
                      <a:pt x="46" y="27"/>
                    </a:cubicBezTo>
                    <a:cubicBezTo>
                      <a:pt x="43" y="24"/>
                      <a:pt x="43" y="24"/>
                      <a:pt x="43" y="24"/>
                    </a:cubicBezTo>
                    <a:cubicBezTo>
                      <a:pt x="44" y="23"/>
                      <a:pt x="44" y="23"/>
                      <a:pt x="44" y="23"/>
                    </a:cubicBezTo>
                    <a:cubicBezTo>
                      <a:pt x="63" y="43"/>
                      <a:pt x="63" y="43"/>
                      <a:pt x="63" y="43"/>
                    </a:cubicBezTo>
                    <a:cubicBezTo>
                      <a:pt x="62" y="44"/>
                      <a:pt x="62" y="44"/>
                      <a:pt x="62" y="44"/>
                    </a:cubicBezTo>
                    <a:cubicBezTo>
                      <a:pt x="57" y="39"/>
                      <a:pt x="57" y="39"/>
                      <a:pt x="57" y="39"/>
                    </a:cubicBezTo>
                    <a:cubicBezTo>
                      <a:pt x="40" y="72"/>
                      <a:pt x="40" y="72"/>
                      <a:pt x="40"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82"/>
              <p:cNvSpPr>
                <a:spLocks/>
              </p:cNvSpPr>
              <p:nvPr/>
            </p:nvSpPr>
            <p:spPr bwMode="auto">
              <a:xfrm>
                <a:off x="9065" y="1091"/>
                <a:ext cx="168" cy="152"/>
              </a:xfrm>
              <a:custGeom>
                <a:avLst/>
                <a:gdLst>
                  <a:gd name="T0" fmla="*/ 44 w 71"/>
                  <a:gd name="T1" fmla="*/ 10 h 64"/>
                  <a:gd name="T2" fmla="*/ 46 w 71"/>
                  <a:gd name="T3" fmla="*/ 1 h 64"/>
                  <a:gd name="T4" fmla="*/ 47 w 71"/>
                  <a:gd name="T5" fmla="*/ 0 h 64"/>
                  <a:gd name="T6" fmla="*/ 54 w 71"/>
                  <a:gd name="T7" fmla="*/ 14 h 64"/>
                  <a:gd name="T8" fmla="*/ 53 w 71"/>
                  <a:gd name="T9" fmla="*/ 25 h 64"/>
                  <a:gd name="T10" fmla="*/ 34 w 71"/>
                  <a:gd name="T11" fmla="*/ 55 h 64"/>
                  <a:gd name="T12" fmla="*/ 34 w 71"/>
                  <a:gd name="T13" fmla="*/ 56 h 64"/>
                  <a:gd name="T14" fmla="*/ 51 w 71"/>
                  <a:gd name="T15" fmla="*/ 47 h 64"/>
                  <a:gd name="T16" fmla="*/ 62 w 71"/>
                  <a:gd name="T17" fmla="*/ 33 h 64"/>
                  <a:gd name="T18" fmla="*/ 60 w 71"/>
                  <a:gd name="T19" fmla="*/ 30 h 64"/>
                  <a:gd name="T20" fmla="*/ 62 w 71"/>
                  <a:gd name="T21" fmla="*/ 30 h 64"/>
                  <a:gd name="T22" fmla="*/ 71 w 71"/>
                  <a:gd name="T23" fmla="*/ 49 h 64"/>
                  <a:gd name="T24" fmla="*/ 70 w 71"/>
                  <a:gd name="T25" fmla="*/ 50 h 64"/>
                  <a:gd name="T26" fmla="*/ 70 w 71"/>
                  <a:gd name="T27" fmla="*/ 49 h 64"/>
                  <a:gd name="T28" fmla="*/ 51 w 71"/>
                  <a:gd name="T29" fmla="*/ 49 h 64"/>
                  <a:gd name="T30" fmla="*/ 21 w 71"/>
                  <a:gd name="T31" fmla="*/ 64 h 64"/>
                  <a:gd name="T32" fmla="*/ 19 w 71"/>
                  <a:gd name="T33" fmla="*/ 60 h 64"/>
                  <a:gd name="T34" fmla="*/ 20 w 71"/>
                  <a:gd name="T35" fmla="*/ 49 h 64"/>
                  <a:gd name="T36" fmla="*/ 41 w 71"/>
                  <a:gd name="T37" fmla="*/ 14 h 64"/>
                  <a:gd name="T38" fmla="*/ 19 w 71"/>
                  <a:gd name="T39" fmla="*/ 25 h 64"/>
                  <a:gd name="T40" fmla="*/ 10 w 71"/>
                  <a:gd name="T41" fmla="*/ 39 h 64"/>
                  <a:gd name="T42" fmla="*/ 10 w 71"/>
                  <a:gd name="T43" fmla="*/ 40 h 64"/>
                  <a:gd name="T44" fmla="*/ 9 w 71"/>
                  <a:gd name="T45" fmla="*/ 41 h 64"/>
                  <a:gd name="T46" fmla="*/ 0 w 71"/>
                  <a:gd name="T47" fmla="*/ 22 h 64"/>
                  <a:gd name="T48" fmla="*/ 1 w 71"/>
                  <a:gd name="T49" fmla="*/ 21 h 64"/>
                  <a:gd name="T50" fmla="*/ 1 w 71"/>
                  <a:gd name="T51" fmla="*/ 23 h 64"/>
                  <a:gd name="T52" fmla="*/ 18 w 71"/>
                  <a:gd name="T53" fmla="*/ 23 h 64"/>
                  <a:gd name="T54" fmla="*/ 42 w 71"/>
                  <a:gd name="T55" fmla="*/ 12 h 64"/>
                  <a:gd name="T56" fmla="*/ 44 w 71"/>
                  <a:gd name="T57"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1" h="64">
                    <a:moveTo>
                      <a:pt x="44" y="10"/>
                    </a:moveTo>
                    <a:cubicBezTo>
                      <a:pt x="45" y="8"/>
                      <a:pt x="47" y="4"/>
                      <a:pt x="46" y="1"/>
                    </a:cubicBezTo>
                    <a:cubicBezTo>
                      <a:pt x="47" y="0"/>
                      <a:pt x="47" y="0"/>
                      <a:pt x="47" y="0"/>
                    </a:cubicBezTo>
                    <a:cubicBezTo>
                      <a:pt x="54" y="14"/>
                      <a:pt x="54" y="14"/>
                      <a:pt x="54" y="14"/>
                    </a:cubicBezTo>
                    <a:cubicBezTo>
                      <a:pt x="55" y="17"/>
                      <a:pt x="56" y="20"/>
                      <a:pt x="53" y="25"/>
                    </a:cubicBezTo>
                    <a:cubicBezTo>
                      <a:pt x="34" y="55"/>
                      <a:pt x="34" y="55"/>
                      <a:pt x="34" y="55"/>
                    </a:cubicBezTo>
                    <a:cubicBezTo>
                      <a:pt x="34" y="56"/>
                      <a:pt x="34" y="56"/>
                      <a:pt x="34" y="56"/>
                    </a:cubicBezTo>
                    <a:cubicBezTo>
                      <a:pt x="51" y="47"/>
                      <a:pt x="51" y="47"/>
                      <a:pt x="51" y="47"/>
                    </a:cubicBezTo>
                    <a:cubicBezTo>
                      <a:pt x="60" y="43"/>
                      <a:pt x="65" y="40"/>
                      <a:pt x="62" y="33"/>
                    </a:cubicBezTo>
                    <a:cubicBezTo>
                      <a:pt x="60" y="30"/>
                      <a:pt x="60" y="30"/>
                      <a:pt x="60" y="30"/>
                    </a:cubicBezTo>
                    <a:cubicBezTo>
                      <a:pt x="62" y="30"/>
                      <a:pt x="62" y="30"/>
                      <a:pt x="62" y="30"/>
                    </a:cubicBezTo>
                    <a:cubicBezTo>
                      <a:pt x="71" y="49"/>
                      <a:pt x="71" y="49"/>
                      <a:pt x="71" y="49"/>
                    </a:cubicBezTo>
                    <a:cubicBezTo>
                      <a:pt x="70" y="50"/>
                      <a:pt x="70" y="50"/>
                      <a:pt x="70" y="50"/>
                    </a:cubicBezTo>
                    <a:cubicBezTo>
                      <a:pt x="70" y="49"/>
                      <a:pt x="70" y="49"/>
                      <a:pt x="70" y="49"/>
                    </a:cubicBezTo>
                    <a:cubicBezTo>
                      <a:pt x="66" y="42"/>
                      <a:pt x="60" y="44"/>
                      <a:pt x="51" y="49"/>
                    </a:cubicBezTo>
                    <a:cubicBezTo>
                      <a:pt x="21" y="64"/>
                      <a:pt x="21" y="64"/>
                      <a:pt x="21" y="64"/>
                    </a:cubicBezTo>
                    <a:cubicBezTo>
                      <a:pt x="19" y="60"/>
                      <a:pt x="19" y="60"/>
                      <a:pt x="19" y="60"/>
                    </a:cubicBezTo>
                    <a:cubicBezTo>
                      <a:pt x="17" y="57"/>
                      <a:pt x="16" y="55"/>
                      <a:pt x="20" y="49"/>
                    </a:cubicBezTo>
                    <a:cubicBezTo>
                      <a:pt x="41" y="14"/>
                      <a:pt x="41" y="14"/>
                      <a:pt x="41" y="14"/>
                    </a:cubicBezTo>
                    <a:cubicBezTo>
                      <a:pt x="19" y="25"/>
                      <a:pt x="19" y="25"/>
                      <a:pt x="19" y="25"/>
                    </a:cubicBezTo>
                    <a:cubicBezTo>
                      <a:pt x="9" y="30"/>
                      <a:pt x="6" y="32"/>
                      <a:pt x="10" y="39"/>
                    </a:cubicBezTo>
                    <a:cubicBezTo>
                      <a:pt x="10" y="40"/>
                      <a:pt x="10" y="40"/>
                      <a:pt x="10" y="40"/>
                    </a:cubicBezTo>
                    <a:cubicBezTo>
                      <a:pt x="9" y="41"/>
                      <a:pt x="9" y="41"/>
                      <a:pt x="9" y="41"/>
                    </a:cubicBezTo>
                    <a:cubicBezTo>
                      <a:pt x="0" y="22"/>
                      <a:pt x="0" y="22"/>
                      <a:pt x="0" y="22"/>
                    </a:cubicBezTo>
                    <a:cubicBezTo>
                      <a:pt x="1" y="21"/>
                      <a:pt x="1" y="21"/>
                      <a:pt x="1" y="21"/>
                    </a:cubicBezTo>
                    <a:cubicBezTo>
                      <a:pt x="1" y="23"/>
                      <a:pt x="1" y="23"/>
                      <a:pt x="1" y="23"/>
                    </a:cubicBezTo>
                    <a:cubicBezTo>
                      <a:pt x="5" y="30"/>
                      <a:pt x="10" y="28"/>
                      <a:pt x="18" y="23"/>
                    </a:cubicBezTo>
                    <a:cubicBezTo>
                      <a:pt x="42" y="12"/>
                      <a:pt x="42" y="12"/>
                      <a:pt x="42" y="12"/>
                    </a:cubicBezTo>
                    <a:lnTo>
                      <a:pt x="4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83"/>
              <p:cNvSpPr>
                <a:spLocks noEditPoints="1"/>
              </p:cNvSpPr>
              <p:nvPr/>
            </p:nvSpPr>
            <p:spPr bwMode="auto">
              <a:xfrm>
                <a:off x="7950" y="1981"/>
                <a:ext cx="111" cy="107"/>
              </a:xfrm>
              <a:custGeom>
                <a:avLst/>
                <a:gdLst>
                  <a:gd name="T0" fmla="*/ 39 w 47"/>
                  <a:gd name="T1" fmla="*/ 2 h 45"/>
                  <a:gd name="T2" fmla="*/ 47 w 47"/>
                  <a:gd name="T3" fmla="*/ 3 h 45"/>
                  <a:gd name="T4" fmla="*/ 29 w 47"/>
                  <a:gd name="T5" fmla="*/ 43 h 45"/>
                  <a:gd name="T6" fmla="*/ 31 w 47"/>
                  <a:gd name="T7" fmla="*/ 45 h 45"/>
                  <a:gd name="T8" fmla="*/ 30 w 47"/>
                  <a:gd name="T9" fmla="*/ 45 h 45"/>
                  <a:gd name="T10" fmla="*/ 16 w 47"/>
                  <a:gd name="T11" fmla="*/ 32 h 45"/>
                  <a:gd name="T12" fmla="*/ 17 w 47"/>
                  <a:gd name="T13" fmla="*/ 32 h 45"/>
                  <a:gd name="T14" fmla="*/ 20 w 47"/>
                  <a:gd name="T15" fmla="*/ 34 h 45"/>
                  <a:gd name="T16" fmla="*/ 25 w 47"/>
                  <a:gd name="T17" fmla="*/ 21 h 45"/>
                  <a:gd name="T18" fmla="*/ 18 w 47"/>
                  <a:gd name="T19" fmla="*/ 15 h 45"/>
                  <a:gd name="T20" fmla="*/ 12 w 47"/>
                  <a:gd name="T21" fmla="*/ 18 h 45"/>
                  <a:gd name="T22" fmla="*/ 9 w 47"/>
                  <a:gd name="T23" fmla="*/ 20 h 45"/>
                  <a:gd name="T24" fmla="*/ 11 w 47"/>
                  <a:gd name="T25" fmla="*/ 26 h 45"/>
                  <a:gd name="T26" fmla="*/ 12 w 47"/>
                  <a:gd name="T27" fmla="*/ 27 h 45"/>
                  <a:gd name="T28" fmla="*/ 12 w 47"/>
                  <a:gd name="T29" fmla="*/ 28 h 45"/>
                  <a:gd name="T30" fmla="*/ 0 w 47"/>
                  <a:gd name="T31" fmla="*/ 18 h 45"/>
                  <a:gd name="T32" fmla="*/ 1 w 47"/>
                  <a:gd name="T33" fmla="*/ 17 h 45"/>
                  <a:gd name="T34" fmla="*/ 11 w 47"/>
                  <a:gd name="T35" fmla="*/ 17 h 45"/>
                  <a:gd name="T36" fmla="*/ 39 w 47"/>
                  <a:gd name="T37" fmla="*/ 2 h 45"/>
                  <a:gd name="T38" fmla="*/ 19 w 47"/>
                  <a:gd name="T39" fmla="*/ 14 h 45"/>
                  <a:gd name="T40" fmla="*/ 26 w 47"/>
                  <a:gd name="T41" fmla="*/ 20 h 45"/>
                  <a:gd name="T42" fmla="*/ 31 w 47"/>
                  <a:gd name="T43" fmla="*/ 8 h 45"/>
                  <a:gd name="T44" fmla="*/ 19 w 47"/>
                  <a:gd name="T45" fmla="*/ 1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45">
                    <a:moveTo>
                      <a:pt x="39" y="2"/>
                    </a:moveTo>
                    <a:cubicBezTo>
                      <a:pt x="41" y="1"/>
                      <a:pt x="43" y="0"/>
                      <a:pt x="47" y="3"/>
                    </a:cubicBezTo>
                    <a:cubicBezTo>
                      <a:pt x="29" y="43"/>
                      <a:pt x="29" y="43"/>
                      <a:pt x="29" y="43"/>
                    </a:cubicBezTo>
                    <a:cubicBezTo>
                      <a:pt x="31" y="45"/>
                      <a:pt x="31" y="45"/>
                      <a:pt x="31" y="45"/>
                    </a:cubicBezTo>
                    <a:cubicBezTo>
                      <a:pt x="30" y="45"/>
                      <a:pt x="30" y="45"/>
                      <a:pt x="30" y="45"/>
                    </a:cubicBezTo>
                    <a:cubicBezTo>
                      <a:pt x="16" y="32"/>
                      <a:pt x="16" y="32"/>
                      <a:pt x="16" y="32"/>
                    </a:cubicBezTo>
                    <a:cubicBezTo>
                      <a:pt x="17" y="32"/>
                      <a:pt x="17" y="32"/>
                      <a:pt x="17" y="32"/>
                    </a:cubicBezTo>
                    <a:cubicBezTo>
                      <a:pt x="20" y="34"/>
                      <a:pt x="20" y="34"/>
                      <a:pt x="20" y="34"/>
                    </a:cubicBezTo>
                    <a:cubicBezTo>
                      <a:pt x="25" y="21"/>
                      <a:pt x="25" y="21"/>
                      <a:pt x="25" y="21"/>
                    </a:cubicBezTo>
                    <a:cubicBezTo>
                      <a:pt x="18" y="15"/>
                      <a:pt x="18" y="15"/>
                      <a:pt x="18" y="15"/>
                    </a:cubicBezTo>
                    <a:cubicBezTo>
                      <a:pt x="12" y="18"/>
                      <a:pt x="12" y="18"/>
                      <a:pt x="12" y="18"/>
                    </a:cubicBezTo>
                    <a:cubicBezTo>
                      <a:pt x="11" y="18"/>
                      <a:pt x="10" y="19"/>
                      <a:pt x="9" y="20"/>
                    </a:cubicBezTo>
                    <a:cubicBezTo>
                      <a:pt x="7" y="22"/>
                      <a:pt x="9" y="24"/>
                      <a:pt x="11" y="26"/>
                    </a:cubicBezTo>
                    <a:cubicBezTo>
                      <a:pt x="12" y="27"/>
                      <a:pt x="12" y="27"/>
                      <a:pt x="12" y="27"/>
                    </a:cubicBezTo>
                    <a:cubicBezTo>
                      <a:pt x="12" y="28"/>
                      <a:pt x="12" y="28"/>
                      <a:pt x="12" y="28"/>
                    </a:cubicBezTo>
                    <a:cubicBezTo>
                      <a:pt x="0" y="18"/>
                      <a:pt x="0" y="18"/>
                      <a:pt x="0" y="18"/>
                    </a:cubicBezTo>
                    <a:cubicBezTo>
                      <a:pt x="1" y="17"/>
                      <a:pt x="1" y="17"/>
                      <a:pt x="1" y="17"/>
                    </a:cubicBezTo>
                    <a:cubicBezTo>
                      <a:pt x="5" y="20"/>
                      <a:pt x="7" y="19"/>
                      <a:pt x="11" y="17"/>
                    </a:cubicBezTo>
                    <a:lnTo>
                      <a:pt x="39" y="2"/>
                    </a:lnTo>
                    <a:close/>
                    <a:moveTo>
                      <a:pt x="19" y="14"/>
                    </a:moveTo>
                    <a:cubicBezTo>
                      <a:pt x="26" y="20"/>
                      <a:pt x="26" y="20"/>
                      <a:pt x="26" y="20"/>
                    </a:cubicBezTo>
                    <a:cubicBezTo>
                      <a:pt x="31" y="8"/>
                      <a:pt x="31" y="8"/>
                      <a:pt x="31" y="8"/>
                    </a:cubicBezTo>
                    <a:lnTo>
                      <a:pt x="19"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84"/>
              <p:cNvSpPr>
                <a:spLocks noEditPoints="1"/>
              </p:cNvSpPr>
              <p:nvPr/>
            </p:nvSpPr>
            <p:spPr bwMode="auto">
              <a:xfrm>
                <a:off x="8054" y="2031"/>
                <a:ext cx="126" cy="140"/>
              </a:xfrm>
              <a:custGeom>
                <a:avLst/>
                <a:gdLst>
                  <a:gd name="T0" fmla="*/ 33 w 53"/>
                  <a:gd name="T1" fmla="*/ 33 h 59"/>
                  <a:gd name="T2" fmla="*/ 39 w 53"/>
                  <a:gd name="T3" fmla="*/ 40 h 59"/>
                  <a:gd name="T4" fmla="*/ 36 w 53"/>
                  <a:gd name="T5" fmla="*/ 51 h 59"/>
                  <a:gd name="T6" fmla="*/ 35 w 53"/>
                  <a:gd name="T7" fmla="*/ 52 h 59"/>
                  <a:gd name="T8" fmla="*/ 34 w 53"/>
                  <a:gd name="T9" fmla="*/ 55 h 59"/>
                  <a:gd name="T10" fmla="*/ 39 w 53"/>
                  <a:gd name="T11" fmla="*/ 51 h 59"/>
                  <a:gd name="T12" fmla="*/ 40 w 53"/>
                  <a:gd name="T13" fmla="*/ 52 h 59"/>
                  <a:gd name="T14" fmla="*/ 29 w 53"/>
                  <a:gd name="T15" fmla="*/ 55 h 59"/>
                  <a:gd name="T16" fmla="*/ 24 w 53"/>
                  <a:gd name="T17" fmla="*/ 48 h 59"/>
                  <a:gd name="T18" fmla="*/ 27 w 53"/>
                  <a:gd name="T19" fmla="*/ 40 h 59"/>
                  <a:gd name="T20" fmla="*/ 30 w 53"/>
                  <a:gd name="T21" fmla="*/ 34 h 59"/>
                  <a:gd name="T22" fmla="*/ 29 w 53"/>
                  <a:gd name="T23" fmla="*/ 31 h 59"/>
                  <a:gd name="T24" fmla="*/ 27 w 53"/>
                  <a:gd name="T25" fmla="*/ 29 h 59"/>
                  <a:gd name="T26" fmla="*/ 24 w 53"/>
                  <a:gd name="T27" fmla="*/ 28 h 59"/>
                  <a:gd name="T28" fmla="*/ 14 w 53"/>
                  <a:gd name="T29" fmla="*/ 43 h 59"/>
                  <a:gd name="T30" fmla="*/ 17 w 53"/>
                  <a:gd name="T31" fmla="*/ 45 h 59"/>
                  <a:gd name="T32" fmla="*/ 17 w 53"/>
                  <a:gd name="T33" fmla="*/ 46 h 59"/>
                  <a:gd name="T34" fmla="*/ 0 w 53"/>
                  <a:gd name="T35" fmla="*/ 35 h 59"/>
                  <a:gd name="T36" fmla="*/ 1 w 53"/>
                  <a:gd name="T37" fmla="*/ 35 h 59"/>
                  <a:gd name="T38" fmla="*/ 4 w 53"/>
                  <a:gd name="T39" fmla="*/ 37 h 59"/>
                  <a:gd name="T40" fmla="*/ 25 w 53"/>
                  <a:gd name="T41" fmla="*/ 3 h 59"/>
                  <a:gd name="T42" fmla="*/ 22 w 53"/>
                  <a:gd name="T43" fmla="*/ 1 h 59"/>
                  <a:gd name="T44" fmla="*/ 23 w 53"/>
                  <a:gd name="T45" fmla="*/ 0 h 59"/>
                  <a:gd name="T46" fmla="*/ 40 w 53"/>
                  <a:gd name="T47" fmla="*/ 11 h 59"/>
                  <a:gd name="T48" fmla="*/ 49 w 53"/>
                  <a:gd name="T49" fmla="*/ 30 h 59"/>
                  <a:gd name="T50" fmla="*/ 33 w 53"/>
                  <a:gd name="T51" fmla="*/ 32 h 59"/>
                  <a:gd name="T52" fmla="*/ 33 w 53"/>
                  <a:gd name="T53" fmla="*/ 33 h 59"/>
                  <a:gd name="T54" fmla="*/ 25 w 53"/>
                  <a:gd name="T55" fmla="*/ 27 h 59"/>
                  <a:gd name="T56" fmla="*/ 27 w 53"/>
                  <a:gd name="T57" fmla="*/ 29 h 59"/>
                  <a:gd name="T58" fmla="*/ 38 w 53"/>
                  <a:gd name="T59" fmla="*/ 24 h 59"/>
                  <a:gd name="T60" fmla="*/ 37 w 53"/>
                  <a:gd name="T61" fmla="*/ 11 h 59"/>
                  <a:gd name="T62" fmla="*/ 36 w 53"/>
                  <a:gd name="T63" fmla="*/ 10 h 59"/>
                  <a:gd name="T64" fmla="*/ 25 w 53"/>
                  <a:gd name="T65" fmla="*/ 2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9">
                    <a:moveTo>
                      <a:pt x="33" y="33"/>
                    </a:moveTo>
                    <a:cubicBezTo>
                      <a:pt x="36" y="34"/>
                      <a:pt x="38" y="37"/>
                      <a:pt x="39" y="40"/>
                    </a:cubicBezTo>
                    <a:cubicBezTo>
                      <a:pt x="40" y="43"/>
                      <a:pt x="39" y="45"/>
                      <a:pt x="36" y="51"/>
                    </a:cubicBezTo>
                    <a:cubicBezTo>
                      <a:pt x="35" y="52"/>
                      <a:pt x="35" y="52"/>
                      <a:pt x="35" y="52"/>
                    </a:cubicBezTo>
                    <a:cubicBezTo>
                      <a:pt x="34" y="54"/>
                      <a:pt x="34" y="55"/>
                      <a:pt x="34" y="55"/>
                    </a:cubicBezTo>
                    <a:cubicBezTo>
                      <a:pt x="35" y="56"/>
                      <a:pt x="37" y="54"/>
                      <a:pt x="39" y="51"/>
                    </a:cubicBezTo>
                    <a:cubicBezTo>
                      <a:pt x="40" y="52"/>
                      <a:pt x="40" y="52"/>
                      <a:pt x="40" y="52"/>
                    </a:cubicBezTo>
                    <a:cubicBezTo>
                      <a:pt x="37" y="56"/>
                      <a:pt x="34" y="59"/>
                      <a:pt x="29" y="55"/>
                    </a:cubicBezTo>
                    <a:cubicBezTo>
                      <a:pt x="26" y="53"/>
                      <a:pt x="24" y="51"/>
                      <a:pt x="24" y="48"/>
                    </a:cubicBezTo>
                    <a:cubicBezTo>
                      <a:pt x="24" y="46"/>
                      <a:pt x="24" y="44"/>
                      <a:pt x="27" y="40"/>
                    </a:cubicBezTo>
                    <a:cubicBezTo>
                      <a:pt x="29" y="37"/>
                      <a:pt x="30" y="36"/>
                      <a:pt x="30" y="34"/>
                    </a:cubicBezTo>
                    <a:cubicBezTo>
                      <a:pt x="30" y="33"/>
                      <a:pt x="29" y="32"/>
                      <a:pt x="29" y="31"/>
                    </a:cubicBezTo>
                    <a:cubicBezTo>
                      <a:pt x="28" y="31"/>
                      <a:pt x="28" y="30"/>
                      <a:pt x="27" y="29"/>
                    </a:cubicBezTo>
                    <a:cubicBezTo>
                      <a:pt x="24" y="28"/>
                      <a:pt x="24" y="28"/>
                      <a:pt x="24" y="28"/>
                    </a:cubicBezTo>
                    <a:cubicBezTo>
                      <a:pt x="14" y="43"/>
                      <a:pt x="14" y="43"/>
                      <a:pt x="14" y="43"/>
                    </a:cubicBezTo>
                    <a:cubicBezTo>
                      <a:pt x="17" y="45"/>
                      <a:pt x="17" y="45"/>
                      <a:pt x="17" y="45"/>
                    </a:cubicBezTo>
                    <a:cubicBezTo>
                      <a:pt x="17" y="46"/>
                      <a:pt x="17" y="46"/>
                      <a:pt x="17" y="46"/>
                    </a:cubicBezTo>
                    <a:cubicBezTo>
                      <a:pt x="0" y="35"/>
                      <a:pt x="0" y="35"/>
                      <a:pt x="0" y="35"/>
                    </a:cubicBezTo>
                    <a:cubicBezTo>
                      <a:pt x="1" y="35"/>
                      <a:pt x="1" y="35"/>
                      <a:pt x="1" y="35"/>
                    </a:cubicBezTo>
                    <a:cubicBezTo>
                      <a:pt x="4" y="37"/>
                      <a:pt x="4" y="37"/>
                      <a:pt x="4" y="37"/>
                    </a:cubicBezTo>
                    <a:cubicBezTo>
                      <a:pt x="25" y="3"/>
                      <a:pt x="25" y="3"/>
                      <a:pt x="25" y="3"/>
                    </a:cubicBezTo>
                    <a:cubicBezTo>
                      <a:pt x="22" y="1"/>
                      <a:pt x="22" y="1"/>
                      <a:pt x="22" y="1"/>
                    </a:cubicBezTo>
                    <a:cubicBezTo>
                      <a:pt x="23" y="0"/>
                      <a:pt x="23" y="0"/>
                      <a:pt x="23" y="0"/>
                    </a:cubicBezTo>
                    <a:cubicBezTo>
                      <a:pt x="40" y="11"/>
                      <a:pt x="40" y="11"/>
                      <a:pt x="40" y="11"/>
                    </a:cubicBezTo>
                    <a:cubicBezTo>
                      <a:pt x="49" y="17"/>
                      <a:pt x="53" y="23"/>
                      <a:pt x="49" y="30"/>
                    </a:cubicBezTo>
                    <a:cubicBezTo>
                      <a:pt x="45" y="36"/>
                      <a:pt x="39" y="35"/>
                      <a:pt x="33" y="32"/>
                    </a:cubicBezTo>
                    <a:lnTo>
                      <a:pt x="33" y="33"/>
                    </a:lnTo>
                    <a:close/>
                    <a:moveTo>
                      <a:pt x="25" y="27"/>
                    </a:moveTo>
                    <a:cubicBezTo>
                      <a:pt x="27" y="29"/>
                      <a:pt x="27" y="29"/>
                      <a:pt x="27" y="29"/>
                    </a:cubicBezTo>
                    <a:cubicBezTo>
                      <a:pt x="32" y="32"/>
                      <a:pt x="35" y="28"/>
                      <a:pt x="38" y="24"/>
                    </a:cubicBezTo>
                    <a:cubicBezTo>
                      <a:pt x="42" y="16"/>
                      <a:pt x="41" y="13"/>
                      <a:pt x="37" y="11"/>
                    </a:cubicBezTo>
                    <a:cubicBezTo>
                      <a:pt x="36" y="10"/>
                      <a:pt x="36" y="10"/>
                      <a:pt x="36" y="10"/>
                    </a:cubicBezTo>
                    <a:lnTo>
                      <a:pt x="2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85"/>
              <p:cNvSpPr>
                <a:spLocks/>
              </p:cNvSpPr>
              <p:nvPr/>
            </p:nvSpPr>
            <p:spPr bwMode="auto">
              <a:xfrm>
                <a:off x="8189" y="2095"/>
                <a:ext cx="102" cy="117"/>
              </a:xfrm>
              <a:custGeom>
                <a:avLst/>
                <a:gdLst>
                  <a:gd name="T0" fmla="*/ 1 w 43"/>
                  <a:gd name="T1" fmla="*/ 40 h 49"/>
                  <a:gd name="T2" fmla="*/ 5 w 43"/>
                  <a:gd name="T3" fmla="*/ 42 h 49"/>
                  <a:gd name="T4" fmla="*/ 20 w 43"/>
                  <a:gd name="T5" fmla="*/ 5 h 49"/>
                  <a:gd name="T6" fmla="*/ 3 w 43"/>
                  <a:gd name="T7" fmla="*/ 18 h 49"/>
                  <a:gd name="T8" fmla="*/ 2 w 43"/>
                  <a:gd name="T9" fmla="*/ 17 h 49"/>
                  <a:gd name="T10" fmla="*/ 9 w 43"/>
                  <a:gd name="T11" fmla="*/ 0 h 49"/>
                  <a:gd name="T12" fmla="*/ 43 w 43"/>
                  <a:gd name="T13" fmla="*/ 14 h 49"/>
                  <a:gd name="T14" fmla="*/ 36 w 43"/>
                  <a:gd name="T15" fmla="*/ 31 h 49"/>
                  <a:gd name="T16" fmla="*/ 35 w 43"/>
                  <a:gd name="T17" fmla="*/ 31 h 49"/>
                  <a:gd name="T18" fmla="*/ 31 w 43"/>
                  <a:gd name="T19" fmla="*/ 10 h 49"/>
                  <a:gd name="T20" fmla="*/ 16 w 43"/>
                  <a:gd name="T21" fmla="*/ 47 h 49"/>
                  <a:gd name="T22" fmla="*/ 20 w 43"/>
                  <a:gd name="T23" fmla="*/ 48 h 49"/>
                  <a:gd name="T24" fmla="*/ 20 w 43"/>
                  <a:gd name="T25" fmla="*/ 49 h 49"/>
                  <a:gd name="T26" fmla="*/ 0 w 43"/>
                  <a:gd name="T27" fmla="*/ 41 h 49"/>
                  <a:gd name="T28" fmla="*/ 1 w 43"/>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49">
                    <a:moveTo>
                      <a:pt x="1" y="40"/>
                    </a:moveTo>
                    <a:cubicBezTo>
                      <a:pt x="5" y="42"/>
                      <a:pt x="5" y="42"/>
                      <a:pt x="5" y="42"/>
                    </a:cubicBezTo>
                    <a:cubicBezTo>
                      <a:pt x="20" y="5"/>
                      <a:pt x="20" y="5"/>
                      <a:pt x="20" y="5"/>
                    </a:cubicBezTo>
                    <a:cubicBezTo>
                      <a:pt x="11" y="2"/>
                      <a:pt x="4" y="15"/>
                      <a:pt x="3" y="18"/>
                    </a:cubicBezTo>
                    <a:cubicBezTo>
                      <a:pt x="2" y="17"/>
                      <a:pt x="2" y="17"/>
                      <a:pt x="2" y="17"/>
                    </a:cubicBezTo>
                    <a:cubicBezTo>
                      <a:pt x="9" y="0"/>
                      <a:pt x="9" y="0"/>
                      <a:pt x="9" y="0"/>
                    </a:cubicBezTo>
                    <a:cubicBezTo>
                      <a:pt x="43" y="14"/>
                      <a:pt x="43" y="14"/>
                      <a:pt x="43" y="14"/>
                    </a:cubicBezTo>
                    <a:cubicBezTo>
                      <a:pt x="36" y="31"/>
                      <a:pt x="36" y="31"/>
                      <a:pt x="36" y="31"/>
                    </a:cubicBezTo>
                    <a:cubicBezTo>
                      <a:pt x="35" y="31"/>
                      <a:pt x="35" y="31"/>
                      <a:pt x="35" y="31"/>
                    </a:cubicBezTo>
                    <a:cubicBezTo>
                      <a:pt x="36" y="28"/>
                      <a:pt x="40" y="14"/>
                      <a:pt x="31" y="10"/>
                    </a:cubicBezTo>
                    <a:cubicBezTo>
                      <a:pt x="16" y="47"/>
                      <a:pt x="16" y="47"/>
                      <a:pt x="16" y="47"/>
                    </a:cubicBezTo>
                    <a:cubicBezTo>
                      <a:pt x="20" y="48"/>
                      <a:pt x="20" y="48"/>
                      <a:pt x="20" y="48"/>
                    </a:cubicBezTo>
                    <a:cubicBezTo>
                      <a:pt x="20" y="49"/>
                      <a:pt x="20" y="49"/>
                      <a:pt x="20" y="49"/>
                    </a:cubicBezTo>
                    <a:cubicBezTo>
                      <a:pt x="0" y="41"/>
                      <a:pt x="0" y="41"/>
                      <a:pt x="0" y="41"/>
                    </a:cubicBezTo>
                    <a:lnTo>
                      <a:pt x="1"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86"/>
              <p:cNvSpPr>
                <a:spLocks/>
              </p:cNvSpPr>
              <p:nvPr/>
            </p:nvSpPr>
            <p:spPr bwMode="auto">
              <a:xfrm>
                <a:off x="8360" y="2147"/>
                <a:ext cx="95" cy="112"/>
              </a:xfrm>
              <a:custGeom>
                <a:avLst/>
                <a:gdLst>
                  <a:gd name="T0" fmla="*/ 18 w 40"/>
                  <a:gd name="T1" fmla="*/ 46 h 47"/>
                  <a:gd name="T2" fmla="*/ 2 w 40"/>
                  <a:gd name="T3" fmla="*/ 35 h 47"/>
                  <a:gd name="T4" fmla="*/ 0 w 40"/>
                  <a:gd name="T5" fmla="*/ 21 h 47"/>
                  <a:gd name="T6" fmla="*/ 24 w 40"/>
                  <a:gd name="T7" fmla="*/ 2 h 47"/>
                  <a:gd name="T8" fmla="*/ 33 w 40"/>
                  <a:gd name="T9" fmla="*/ 6 h 47"/>
                  <a:gd name="T10" fmla="*/ 36 w 40"/>
                  <a:gd name="T11" fmla="*/ 4 h 47"/>
                  <a:gd name="T12" fmla="*/ 37 w 40"/>
                  <a:gd name="T13" fmla="*/ 4 h 47"/>
                  <a:gd name="T14" fmla="*/ 35 w 40"/>
                  <a:gd name="T15" fmla="*/ 21 h 47"/>
                  <a:gd name="T16" fmla="*/ 34 w 40"/>
                  <a:gd name="T17" fmla="*/ 21 h 47"/>
                  <a:gd name="T18" fmla="*/ 25 w 40"/>
                  <a:gd name="T19" fmla="*/ 3 h 47"/>
                  <a:gd name="T20" fmla="*/ 14 w 40"/>
                  <a:gd name="T21" fmla="*/ 23 h 47"/>
                  <a:gd name="T22" fmla="*/ 20 w 40"/>
                  <a:gd name="T23" fmla="*/ 45 h 47"/>
                  <a:gd name="T24" fmla="*/ 23 w 40"/>
                  <a:gd name="T25" fmla="*/ 45 h 47"/>
                  <a:gd name="T26" fmla="*/ 25 w 40"/>
                  <a:gd name="T27" fmla="*/ 28 h 47"/>
                  <a:gd name="T28" fmla="*/ 21 w 40"/>
                  <a:gd name="T29" fmla="*/ 28 h 47"/>
                  <a:gd name="T30" fmla="*/ 21 w 40"/>
                  <a:gd name="T31" fmla="*/ 27 h 47"/>
                  <a:gd name="T32" fmla="*/ 40 w 40"/>
                  <a:gd name="T33" fmla="*/ 29 h 47"/>
                  <a:gd name="T34" fmla="*/ 39 w 40"/>
                  <a:gd name="T35" fmla="*/ 30 h 47"/>
                  <a:gd name="T36" fmla="*/ 37 w 40"/>
                  <a:gd name="T37" fmla="*/ 30 h 47"/>
                  <a:gd name="T38" fmla="*/ 34 w 40"/>
                  <a:gd name="T39" fmla="*/ 47 h 47"/>
                  <a:gd name="T40" fmla="*/ 29 w 40"/>
                  <a:gd name="T41" fmla="*/ 46 h 47"/>
                  <a:gd name="T42" fmla="*/ 18 w 40"/>
                  <a:gd name="T4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47">
                    <a:moveTo>
                      <a:pt x="18" y="46"/>
                    </a:moveTo>
                    <a:cubicBezTo>
                      <a:pt x="9" y="44"/>
                      <a:pt x="4" y="40"/>
                      <a:pt x="2" y="35"/>
                    </a:cubicBezTo>
                    <a:cubicBezTo>
                      <a:pt x="0" y="31"/>
                      <a:pt x="0" y="26"/>
                      <a:pt x="0" y="21"/>
                    </a:cubicBezTo>
                    <a:cubicBezTo>
                      <a:pt x="2" y="11"/>
                      <a:pt x="9" y="0"/>
                      <a:pt x="24" y="2"/>
                    </a:cubicBezTo>
                    <a:cubicBezTo>
                      <a:pt x="29" y="3"/>
                      <a:pt x="30" y="5"/>
                      <a:pt x="33" y="6"/>
                    </a:cubicBezTo>
                    <a:cubicBezTo>
                      <a:pt x="36" y="6"/>
                      <a:pt x="36" y="4"/>
                      <a:pt x="36" y="4"/>
                    </a:cubicBezTo>
                    <a:cubicBezTo>
                      <a:pt x="37" y="4"/>
                      <a:pt x="37" y="4"/>
                      <a:pt x="37" y="4"/>
                    </a:cubicBezTo>
                    <a:cubicBezTo>
                      <a:pt x="35" y="21"/>
                      <a:pt x="35" y="21"/>
                      <a:pt x="35" y="21"/>
                    </a:cubicBezTo>
                    <a:cubicBezTo>
                      <a:pt x="34" y="21"/>
                      <a:pt x="34" y="21"/>
                      <a:pt x="34" y="21"/>
                    </a:cubicBezTo>
                    <a:cubicBezTo>
                      <a:pt x="33" y="14"/>
                      <a:pt x="32" y="4"/>
                      <a:pt x="25" y="3"/>
                    </a:cubicBezTo>
                    <a:cubicBezTo>
                      <a:pt x="19" y="3"/>
                      <a:pt x="16" y="8"/>
                      <a:pt x="14" y="23"/>
                    </a:cubicBezTo>
                    <a:cubicBezTo>
                      <a:pt x="12" y="36"/>
                      <a:pt x="13" y="44"/>
                      <a:pt x="20" y="45"/>
                    </a:cubicBezTo>
                    <a:cubicBezTo>
                      <a:pt x="21" y="45"/>
                      <a:pt x="22" y="45"/>
                      <a:pt x="23" y="45"/>
                    </a:cubicBezTo>
                    <a:cubicBezTo>
                      <a:pt x="25" y="28"/>
                      <a:pt x="25" y="28"/>
                      <a:pt x="25" y="28"/>
                    </a:cubicBezTo>
                    <a:cubicBezTo>
                      <a:pt x="21" y="28"/>
                      <a:pt x="21" y="28"/>
                      <a:pt x="21" y="28"/>
                    </a:cubicBezTo>
                    <a:cubicBezTo>
                      <a:pt x="21" y="27"/>
                      <a:pt x="21" y="27"/>
                      <a:pt x="21" y="27"/>
                    </a:cubicBezTo>
                    <a:cubicBezTo>
                      <a:pt x="40" y="29"/>
                      <a:pt x="40" y="29"/>
                      <a:pt x="40" y="29"/>
                    </a:cubicBezTo>
                    <a:cubicBezTo>
                      <a:pt x="39" y="30"/>
                      <a:pt x="39" y="30"/>
                      <a:pt x="39" y="30"/>
                    </a:cubicBezTo>
                    <a:cubicBezTo>
                      <a:pt x="37" y="30"/>
                      <a:pt x="37" y="30"/>
                      <a:pt x="37" y="30"/>
                    </a:cubicBezTo>
                    <a:cubicBezTo>
                      <a:pt x="34" y="47"/>
                      <a:pt x="34" y="47"/>
                      <a:pt x="34" y="47"/>
                    </a:cubicBezTo>
                    <a:cubicBezTo>
                      <a:pt x="33" y="46"/>
                      <a:pt x="31" y="46"/>
                      <a:pt x="29" y="46"/>
                    </a:cubicBezTo>
                    <a:cubicBezTo>
                      <a:pt x="26" y="45"/>
                      <a:pt x="23" y="46"/>
                      <a:pt x="18"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87"/>
              <p:cNvSpPr>
                <a:spLocks noEditPoints="1"/>
              </p:cNvSpPr>
              <p:nvPr/>
            </p:nvSpPr>
            <p:spPr bwMode="auto">
              <a:xfrm>
                <a:off x="8486" y="2159"/>
                <a:ext cx="95" cy="102"/>
              </a:xfrm>
              <a:custGeom>
                <a:avLst/>
                <a:gdLst>
                  <a:gd name="T0" fmla="*/ 16 w 40"/>
                  <a:gd name="T1" fmla="*/ 4 h 43"/>
                  <a:gd name="T2" fmla="*/ 22 w 40"/>
                  <a:gd name="T3" fmla="*/ 0 h 43"/>
                  <a:gd name="T4" fmla="*/ 38 w 40"/>
                  <a:gd name="T5" fmla="*/ 40 h 43"/>
                  <a:gd name="T6" fmla="*/ 40 w 40"/>
                  <a:gd name="T7" fmla="*/ 40 h 43"/>
                  <a:gd name="T8" fmla="*/ 40 w 40"/>
                  <a:gd name="T9" fmla="*/ 41 h 43"/>
                  <a:gd name="T10" fmla="*/ 21 w 40"/>
                  <a:gd name="T11" fmla="*/ 42 h 43"/>
                  <a:gd name="T12" fmla="*/ 21 w 40"/>
                  <a:gd name="T13" fmla="*/ 41 h 43"/>
                  <a:gd name="T14" fmla="*/ 25 w 40"/>
                  <a:gd name="T15" fmla="*/ 41 h 43"/>
                  <a:gd name="T16" fmla="*/ 20 w 40"/>
                  <a:gd name="T17" fmla="*/ 28 h 43"/>
                  <a:gd name="T18" fmla="*/ 10 w 40"/>
                  <a:gd name="T19" fmla="*/ 28 h 43"/>
                  <a:gd name="T20" fmla="*/ 8 w 40"/>
                  <a:gd name="T21" fmla="*/ 34 h 43"/>
                  <a:gd name="T22" fmla="*/ 7 w 40"/>
                  <a:gd name="T23" fmla="*/ 38 h 43"/>
                  <a:gd name="T24" fmla="*/ 13 w 40"/>
                  <a:gd name="T25" fmla="*/ 41 h 43"/>
                  <a:gd name="T26" fmla="*/ 15 w 40"/>
                  <a:gd name="T27" fmla="*/ 41 h 43"/>
                  <a:gd name="T28" fmla="*/ 15 w 40"/>
                  <a:gd name="T29" fmla="*/ 42 h 43"/>
                  <a:gd name="T30" fmla="*/ 0 w 40"/>
                  <a:gd name="T31" fmla="*/ 43 h 43"/>
                  <a:gd name="T32" fmla="*/ 0 w 40"/>
                  <a:gd name="T33" fmla="*/ 42 h 43"/>
                  <a:gd name="T34" fmla="*/ 7 w 40"/>
                  <a:gd name="T35" fmla="*/ 34 h 43"/>
                  <a:gd name="T36" fmla="*/ 16 w 40"/>
                  <a:gd name="T37" fmla="*/ 4 h 43"/>
                  <a:gd name="T38" fmla="*/ 10 w 40"/>
                  <a:gd name="T39" fmla="*/ 27 h 43"/>
                  <a:gd name="T40" fmla="*/ 19 w 40"/>
                  <a:gd name="T41" fmla="*/ 27 h 43"/>
                  <a:gd name="T42" fmla="*/ 14 w 40"/>
                  <a:gd name="T43" fmla="*/ 13 h 43"/>
                  <a:gd name="T44" fmla="*/ 10 w 40"/>
                  <a:gd name="T45"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3">
                    <a:moveTo>
                      <a:pt x="16" y="4"/>
                    </a:moveTo>
                    <a:cubicBezTo>
                      <a:pt x="16" y="2"/>
                      <a:pt x="17" y="0"/>
                      <a:pt x="22" y="0"/>
                    </a:cubicBezTo>
                    <a:cubicBezTo>
                      <a:pt x="38" y="40"/>
                      <a:pt x="38" y="40"/>
                      <a:pt x="38" y="40"/>
                    </a:cubicBezTo>
                    <a:cubicBezTo>
                      <a:pt x="40" y="40"/>
                      <a:pt x="40" y="40"/>
                      <a:pt x="40" y="40"/>
                    </a:cubicBezTo>
                    <a:cubicBezTo>
                      <a:pt x="40" y="41"/>
                      <a:pt x="40" y="41"/>
                      <a:pt x="40" y="41"/>
                    </a:cubicBezTo>
                    <a:cubicBezTo>
                      <a:pt x="21" y="42"/>
                      <a:pt x="21" y="42"/>
                      <a:pt x="21" y="42"/>
                    </a:cubicBezTo>
                    <a:cubicBezTo>
                      <a:pt x="21" y="41"/>
                      <a:pt x="21" y="41"/>
                      <a:pt x="21" y="41"/>
                    </a:cubicBezTo>
                    <a:cubicBezTo>
                      <a:pt x="25" y="41"/>
                      <a:pt x="25" y="41"/>
                      <a:pt x="25" y="41"/>
                    </a:cubicBezTo>
                    <a:cubicBezTo>
                      <a:pt x="20" y="28"/>
                      <a:pt x="20" y="28"/>
                      <a:pt x="20" y="28"/>
                    </a:cubicBezTo>
                    <a:cubicBezTo>
                      <a:pt x="10" y="28"/>
                      <a:pt x="10" y="28"/>
                      <a:pt x="10" y="28"/>
                    </a:cubicBezTo>
                    <a:cubicBezTo>
                      <a:pt x="8" y="34"/>
                      <a:pt x="8" y="34"/>
                      <a:pt x="8" y="34"/>
                    </a:cubicBezTo>
                    <a:cubicBezTo>
                      <a:pt x="8" y="35"/>
                      <a:pt x="7" y="37"/>
                      <a:pt x="7" y="38"/>
                    </a:cubicBezTo>
                    <a:cubicBezTo>
                      <a:pt x="7" y="41"/>
                      <a:pt x="10" y="41"/>
                      <a:pt x="13" y="41"/>
                    </a:cubicBezTo>
                    <a:cubicBezTo>
                      <a:pt x="15" y="41"/>
                      <a:pt x="15" y="41"/>
                      <a:pt x="15" y="41"/>
                    </a:cubicBezTo>
                    <a:cubicBezTo>
                      <a:pt x="15" y="42"/>
                      <a:pt x="15" y="42"/>
                      <a:pt x="15" y="42"/>
                    </a:cubicBezTo>
                    <a:cubicBezTo>
                      <a:pt x="0" y="43"/>
                      <a:pt x="0" y="43"/>
                      <a:pt x="0" y="43"/>
                    </a:cubicBezTo>
                    <a:cubicBezTo>
                      <a:pt x="0" y="42"/>
                      <a:pt x="0" y="42"/>
                      <a:pt x="0" y="42"/>
                    </a:cubicBezTo>
                    <a:cubicBezTo>
                      <a:pt x="4" y="42"/>
                      <a:pt x="5" y="39"/>
                      <a:pt x="7" y="34"/>
                    </a:cubicBezTo>
                    <a:lnTo>
                      <a:pt x="16" y="4"/>
                    </a:lnTo>
                    <a:close/>
                    <a:moveTo>
                      <a:pt x="10" y="27"/>
                    </a:moveTo>
                    <a:cubicBezTo>
                      <a:pt x="19" y="27"/>
                      <a:pt x="19" y="27"/>
                      <a:pt x="19" y="27"/>
                    </a:cubicBezTo>
                    <a:cubicBezTo>
                      <a:pt x="14" y="13"/>
                      <a:pt x="14" y="13"/>
                      <a:pt x="14" y="13"/>
                    </a:cubicBez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88"/>
              <p:cNvSpPr>
                <a:spLocks/>
              </p:cNvSpPr>
              <p:nvPr/>
            </p:nvSpPr>
            <p:spPr bwMode="auto">
              <a:xfrm>
                <a:off x="8600" y="2143"/>
                <a:ext cx="97" cy="107"/>
              </a:xfrm>
              <a:custGeom>
                <a:avLst/>
                <a:gdLst>
                  <a:gd name="T0" fmla="*/ 9 w 41"/>
                  <a:gd name="T1" fmla="*/ 45 h 45"/>
                  <a:gd name="T2" fmla="*/ 13 w 41"/>
                  <a:gd name="T3" fmla="*/ 44 h 45"/>
                  <a:gd name="T4" fmla="*/ 4 w 41"/>
                  <a:gd name="T5" fmla="*/ 5 h 45"/>
                  <a:gd name="T6" fmla="*/ 0 w 41"/>
                  <a:gd name="T7" fmla="*/ 6 h 45"/>
                  <a:gd name="T8" fmla="*/ 0 w 41"/>
                  <a:gd name="T9" fmla="*/ 5 h 45"/>
                  <a:gd name="T10" fmla="*/ 21 w 41"/>
                  <a:gd name="T11" fmla="*/ 0 h 45"/>
                  <a:gd name="T12" fmla="*/ 21 w 41"/>
                  <a:gd name="T13" fmla="*/ 1 h 45"/>
                  <a:gd name="T14" fmla="*/ 16 w 41"/>
                  <a:gd name="T15" fmla="*/ 2 h 45"/>
                  <a:gd name="T16" fmla="*/ 25 w 41"/>
                  <a:gd name="T17" fmla="*/ 41 h 45"/>
                  <a:gd name="T18" fmla="*/ 27 w 41"/>
                  <a:gd name="T19" fmla="*/ 41 h 45"/>
                  <a:gd name="T20" fmla="*/ 36 w 41"/>
                  <a:gd name="T21" fmla="*/ 19 h 45"/>
                  <a:gd name="T22" fmla="*/ 37 w 41"/>
                  <a:gd name="T23" fmla="*/ 18 h 45"/>
                  <a:gd name="T24" fmla="*/ 41 w 41"/>
                  <a:gd name="T25" fmla="*/ 39 h 45"/>
                  <a:gd name="T26" fmla="*/ 9 w 41"/>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45">
                    <a:moveTo>
                      <a:pt x="9" y="45"/>
                    </a:moveTo>
                    <a:cubicBezTo>
                      <a:pt x="13" y="44"/>
                      <a:pt x="13" y="44"/>
                      <a:pt x="13" y="44"/>
                    </a:cubicBezTo>
                    <a:cubicBezTo>
                      <a:pt x="4" y="5"/>
                      <a:pt x="4" y="5"/>
                      <a:pt x="4" y="5"/>
                    </a:cubicBezTo>
                    <a:cubicBezTo>
                      <a:pt x="0" y="6"/>
                      <a:pt x="0" y="6"/>
                      <a:pt x="0" y="6"/>
                    </a:cubicBezTo>
                    <a:cubicBezTo>
                      <a:pt x="0" y="5"/>
                      <a:pt x="0" y="5"/>
                      <a:pt x="0" y="5"/>
                    </a:cubicBezTo>
                    <a:cubicBezTo>
                      <a:pt x="21" y="0"/>
                      <a:pt x="21" y="0"/>
                      <a:pt x="21" y="0"/>
                    </a:cubicBezTo>
                    <a:cubicBezTo>
                      <a:pt x="21" y="1"/>
                      <a:pt x="21" y="1"/>
                      <a:pt x="21" y="1"/>
                    </a:cubicBezTo>
                    <a:cubicBezTo>
                      <a:pt x="16" y="2"/>
                      <a:pt x="16" y="2"/>
                      <a:pt x="16" y="2"/>
                    </a:cubicBezTo>
                    <a:cubicBezTo>
                      <a:pt x="25" y="41"/>
                      <a:pt x="25" y="41"/>
                      <a:pt x="25" y="41"/>
                    </a:cubicBezTo>
                    <a:cubicBezTo>
                      <a:pt x="27" y="41"/>
                      <a:pt x="27" y="41"/>
                      <a:pt x="27" y="41"/>
                    </a:cubicBezTo>
                    <a:cubicBezTo>
                      <a:pt x="35" y="39"/>
                      <a:pt x="38" y="30"/>
                      <a:pt x="36" y="19"/>
                    </a:cubicBezTo>
                    <a:cubicBezTo>
                      <a:pt x="37" y="18"/>
                      <a:pt x="37" y="18"/>
                      <a:pt x="37" y="18"/>
                    </a:cubicBezTo>
                    <a:cubicBezTo>
                      <a:pt x="41" y="39"/>
                      <a:pt x="41" y="39"/>
                      <a:pt x="41" y="39"/>
                    </a:cubicBezTo>
                    <a:cubicBezTo>
                      <a:pt x="9" y="45"/>
                      <a:pt x="9" y="45"/>
                      <a:pt x="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89"/>
              <p:cNvSpPr>
                <a:spLocks/>
              </p:cNvSpPr>
              <p:nvPr/>
            </p:nvSpPr>
            <p:spPr bwMode="auto">
              <a:xfrm>
                <a:off x="8704" y="2100"/>
                <a:ext cx="114" cy="121"/>
              </a:xfrm>
              <a:custGeom>
                <a:avLst/>
                <a:gdLst>
                  <a:gd name="T0" fmla="*/ 15 w 48"/>
                  <a:gd name="T1" fmla="*/ 50 h 51"/>
                  <a:gd name="T2" fmla="*/ 18 w 48"/>
                  <a:gd name="T3" fmla="*/ 49 h 51"/>
                  <a:gd name="T4" fmla="*/ 4 w 48"/>
                  <a:gd name="T5" fmla="*/ 12 h 51"/>
                  <a:gd name="T6" fmla="*/ 0 w 48"/>
                  <a:gd name="T7" fmla="*/ 14 h 51"/>
                  <a:gd name="T8" fmla="*/ 0 w 48"/>
                  <a:gd name="T9" fmla="*/ 13 h 51"/>
                  <a:gd name="T10" fmla="*/ 31 w 48"/>
                  <a:gd name="T11" fmla="*/ 0 h 51"/>
                  <a:gd name="T12" fmla="*/ 36 w 48"/>
                  <a:gd name="T13" fmla="*/ 13 h 51"/>
                  <a:gd name="T14" fmla="*/ 35 w 48"/>
                  <a:gd name="T15" fmla="*/ 13 h 51"/>
                  <a:gd name="T16" fmla="*/ 19 w 48"/>
                  <a:gd name="T17" fmla="*/ 6 h 51"/>
                  <a:gd name="T18" fmla="*/ 15 w 48"/>
                  <a:gd name="T19" fmla="*/ 8 h 51"/>
                  <a:gd name="T20" fmla="*/ 22 w 48"/>
                  <a:gd name="T21" fmla="*/ 25 h 51"/>
                  <a:gd name="T22" fmla="*/ 24 w 48"/>
                  <a:gd name="T23" fmla="*/ 24 h 51"/>
                  <a:gd name="T24" fmla="*/ 28 w 48"/>
                  <a:gd name="T25" fmla="*/ 13 h 51"/>
                  <a:gd name="T26" fmla="*/ 29 w 48"/>
                  <a:gd name="T27" fmla="*/ 13 h 51"/>
                  <a:gd name="T28" fmla="*/ 36 w 48"/>
                  <a:gd name="T29" fmla="*/ 30 h 51"/>
                  <a:gd name="T30" fmla="*/ 35 w 48"/>
                  <a:gd name="T31" fmla="*/ 30 h 51"/>
                  <a:gd name="T32" fmla="*/ 24 w 48"/>
                  <a:gd name="T33" fmla="*/ 25 h 51"/>
                  <a:gd name="T34" fmla="*/ 22 w 48"/>
                  <a:gd name="T35" fmla="*/ 26 h 51"/>
                  <a:gd name="T36" fmla="*/ 30 w 48"/>
                  <a:gd name="T37" fmla="*/ 44 h 51"/>
                  <a:gd name="T38" fmla="*/ 33 w 48"/>
                  <a:gd name="T39" fmla="*/ 43 h 51"/>
                  <a:gd name="T40" fmla="*/ 41 w 48"/>
                  <a:gd name="T41" fmla="*/ 23 h 51"/>
                  <a:gd name="T42" fmla="*/ 41 w 48"/>
                  <a:gd name="T43" fmla="*/ 22 h 51"/>
                  <a:gd name="T44" fmla="*/ 48 w 48"/>
                  <a:gd name="T45" fmla="*/ 38 h 51"/>
                  <a:gd name="T46" fmla="*/ 15 w 48"/>
                  <a:gd name="T47" fmla="*/ 51 h 51"/>
                  <a:gd name="T48" fmla="*/ 15 w 48"/>
                  <a:gd name="T49"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51">
                    <a:moveTo>
                      <a:pt x="15" y="50"/>
                    </a:moveTo>
                    <a:cubicBezTo>
                      <a:pt x="18" y="49"/>
                      <a:pt x="18" y="49"/>
                      <a:pt x="18" y="49"/>
                    </a:cubicBezTo>
                    <a:cubicBezTo>
                      <a:pt x="4" y="12"/>
                      <a:pt x="4" y="12"/>
                      <a:pt x="4" y="12"/>
                    </a:cubicBezTo>
                    <a:cubicBezTo>
                      <a:pt x="0" y="14"/>
                      <a:pt x="0" y="14"/>
                      <a:pt x="0" y="14"/>
                    </a:cubicBezTo>
                    <a:cubicBezTo>
                      <a:pt x="0" y="13"/>
                      <a:pt x="0" y="13"/>
                      <a:pt x="0" y="13"/>
                    </a:cubicBezTo>
                    <a:cubicBezTo>
                      <a:pt x="31" y="0"/>
                      <a:pt x="31" y="0"/>
                      <a:pt x="31" y="0"/>
                    </a:cubicBezTo>
                    <a:cubicBezTo>
                      <a:pt x="36" y="13"/>
                      <a:pt x="36" y="13"/>
                      <a:pt x="36" y="13"/>
                    </a:cubicBezTo>
                    <a:cubicBezTo>
                      <a:pt x="35" y="13"/>
                      <a:pt x="35" y="13"/>
                      <a:pt x="35" y="13"/>
                    </a:cubicBezTo>
                    <a:cubicBezTo>
                      <a:pt x="32" y="5"/>
                      <a:pt x="28" y="2"/>
                      <a:pt x="19" y="6"/>
                    </a:cubicBezTo>
                    <a:cubicBezTo>
                      <a:pt x="15" y="8"/>
                      <a:pt x="15" y="8"/>
                      <a:pt x="15" y="8"/>
                    </a:cubicBezTo>
                    <a:cubicBezTo>
                      <a:pt x="22" y="25"/>
                      <a:pt x="22" y="25"/>
                      <a:pt x="22" y="25"/>
                    </a:cubicBezTo>
                    <a:cubicBezTo>
                      <a:pt x="24" y="24"/>
                      <a:pt x="24" y="24"/>
                      <a:pt x="24" y="24"/>
                    </a:cubicBezTo>
                    <a:cubicBezTo>
                      <a:pt x="28" y="22"/>
                      <a:pt x="30" y="19"/>
                      <a:pt x="28" y="13"/>
                    </a:cubicBezTo>
                    <a:cubicBezTo>
                      <a:pt x="29" y="13"/>
                      <a:pt x="29" y="13"/>
                      <a:pt x="29" y="13"/>
                    </a:cubicBezTo>
                    <a:cubicBezTo>
                      <a:pt x="36" y="30"/>
                      <a:pt x="36" y="30"/>
                      <a:pt x="36" y="30"/>
                    </a:cubicBezTo>
                    <a:cubicBezTo>
                      <a:pt x="35" y="30"/>
                      <a:pt x="35" y="30"/>
                      <a:pt x="35" y="30"/>
                    </a:cubicBezTo>
                    <a:cubicBezTo>
                      <a:pt x="33" y="25"/>
                      <a:pt x="29" y="23"/>
                      <a:pt x="24" y="25"/>
                    </a:cubicBezTo>
                    <a:cubicBezTo>
                      <a:pt x="22" y="26"/>
                      <a:pt x="22" y="26"/>
                      <a:pt x="22" y="26"/>
                    </a:cubicBezTo>
                    <a:cubicBezTo>
                      <a:pt x="30" y="44"/>
                      <a:pt x="30" y="44"/>
                      <a:pt x="30" y="44"/>
                    </a:cubicBezTo>
                    <a:cubicBezTo>
                      <a:pt x="33" y="43"/>
                      <a:pt x="33" y="43"/>
                      <a:pt x="33" y="43"/>
                    </a:cubicBezTo>
                    <a:cubicBezTo>
                      <a:pt x="45" y="38"/>
                      <a:pt x="44" y="31"/>
                      <a:pt x="41" y="23"/>
                    </a:cubicBezTo>
                    <a:cubicBezTo>
                      <a:pt x="41" y="22"/>
                      <a:pt x="41" y="22"/>
                      <a:pt x="41" y="22"/>
                    </a:cubicBezTo>
                    <a:cubicBezTo>
                      <a:pt x="48" y="38"/>
                      <a:pt x="48" y="38"/>
                      <a:pt x="48" y="38"/>
                    </a:cubicBezTo>
                    <a:cubicBezTo>
                      <a:pt x="15" y="51"/>
                      <a:pt x="15" y="51"/>
                      <a:pt x="15" y="51"/>
                    </a:cubicBezTo>
                    <a:lnTo>
                      <a:pt x="15"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90"/>
              <p:cNvSpPr>
                <a:spLocks noEditPoints="1"/>
              </p:cNvSpPr>
              <p:nvPr/>
            </p:nvSpPr>
            <p:spPr bwMode="auto">
              <a:xfrm>
                <a:off x="8808" y="2041"/>
                <a:ext cx="138" cy="128"/>
              </a:xfrm>
              <a:custGeom>
                <a:avLst/>
                <a:gdLst>
                  <a:gd name="T0" fmla="*/ 34 w 58"/>
                  <a:gd name="T1" fmla="*/ 23 h 54"/>
                  <a:gd name="T2" fmla="*/ 43 w 58"/>
                  <a:gd name="T3" fmla="*/ 20 h 54"/>
                  <a:gd name="T4" fmla="*/ 52 w 58"/>
                  <a:gd name="T5" fmla="*/ 28 h 54"/>
                  <a:gd name="T6" fmla="*/ 52 w 58"/>
                  <a:gd name="T7" fmla="*/ 29 h 54"/>
                  <a:gd name="T8" fmla="*/ 55 w 58"/>
                  <a:gd name="T9" fmla="*/ 31 h 54"/>
                  <a:gd name="T10" fmla="*/ 54 w 58"/>
                  <a:gd name="T11" fmla="*/ 25 h 54"/>
                  <a:gd name="T12" fmla="*/ 55 w 58"/>
                  <a:gd name="T13" fmla="*/ 25 h 54"/>
                  <a:gd name="T14" fmla="*/ 52 w 58"/>
                  <a:gd name="T15" fmla="*/ 36 h 54"/>
                  <a:gd name="T16" fmla="*/ 44 w 58"/>
                  <a:gd name="T17" fmla="*/ 38 h 54"/>
                  <a:gd name="T18" fmla="*/ 38 w 58"/>
                  <a:gd name="T19" fmla="*/ 32 h 54"/>
                  <a:gd name="T20" fmla="*/ 34 w 58"/>
                  <a:gd name="T21" fmla="*/ 27 h 54"/>
                  <a:gd name="T22" fmla="*/ 31 w 58"/>
                  <a:gd name="T23" fmla="*/ 26 h 54"/>
                  <a:gd name="T24" fmla="*/ 28 w 58"/>
                  <a:gd name="T25" fmla="*/ 28 h 54"/>
                  <a:gd name="T26" fmla="*/ 26 w 58"/>
                  <a:gd name="T27" fmla="*/ 29 h 54"/>
                  <a:gd name="T28" fmla="*/ 36 w 58"/>
                  <a:gd name="T29" fmla="*/ 44 h 54"/>
                  <a:gd name="T30" fmla="*/ 39 w 58"/>
                  <a:gd name="T31" fmla="*/ 42 h 54"/>
                  <a:gd name="T32" fmla="*/ 39 w 58"/>
                  <a:gd name="T33" fmla="*/ 43 h 54"/>
                  <a:gd name="T34" fmla="*/ 23 w 58"/>
                  <a:gd name="T35" fmla="*/ 54 h 54"/>
                  <a:gd name="T36" fmla="*/ 22 w 58"/>
                  <a:gd name="T37" fmla="*/ 53 h 54"/>
                  <a:gd name="T38" fmla="*/ 25 w 58"/>
                  <a:gd name="T39" fmla="*/ 51 h 54"/>
                  <a:gd name="T40" fmla="*/ 4 w 58"/>
                  <a:gd name="T41" fmla="*/ 18 h 54"/>
                  <a:gd name="T42" fmla="*/ 1 w 58"/>
                  <a:gd name="T43" fmla="*/ 20 h 54"/>
                  <a:gd name="T44" fmla="*/ 0 w 58"/>
                  <a:gd name="T45" fmla="*/ 19 h 54"/>
                  <a:gd name="T46" fmla="*/ 18 w 58"/>
                  <a:gd name="T47" fmla="*/ 8 h 54"/>
                  <a:gd name="T48" fmla="*/ 38 w 58"/>
                  <a:gd name="T49" fmla="*/ 8 h 54"/>
                  <a:gd name="T50" fmla="*/ 34 w 58"/>
                  <a:gd name="T51" fmla="*/ 23 h 54"/>
                  <a:gd name="T52" fmla="*/ 25 w 58"/>
                  <a:gd name="T53" fmla="*/ 28 h 54"/>
                  <a:gd name="T54" fmla="*/ 28 w 58"/>
                  <a:gd name="T55" fmla="*/ 27 h 54"/>
                  <a:gd name="T56" fmla="*/ 28 w 58"/>
                  <a:gd name="T57" fmla="*/ 15 h 54"/>
                  <a:gd name="T58" fmla="*/ 16 w 58"/>
                  <a:gd name="T59" fmla="*/ 10 h 54"/>
                  <a:gd name="T60" fmla="*/ 14 w 58"/>
                  <a:gd name="T61" fmla="*/ 11 h 54"/>
                  <a:gd name="T62" fmla="*/ 25 w 58"/>
                  <a:gd name="T63"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 h="54">
                    <a:moveTo>
                      <a:pt x="34" y="23"/>
                    </a:moveTo>
                    <a:cubicBezTo>
                      <a:pt x="37" y="21"/>
                      <a:pt x="40" y="20"/>
                      <a:pt x="43" y="20"/>
                    </a:cubicBezTo>
                    <a:cubicBezTo>
                      <a:pt x="46" y="21"/>
                      <a:pt x="48" y="23"/>
                      <a:pt x="52" y="28"/>
                    </a:cubicBezTo>
                    <a:cubicBezTo>
                      <a:pt x="52" y="29"/>
                      <a:pt x="52" y="29"/>
                      <a:pt x="52" y="29"/>
                    </a:cubicBezTo>
                    <a:cubicBezTo>
                      <a:pt x="54" y="31"/>
                      <a:pt x="54" y="32"/>
                      <a:pt x="55" y="31"/>
                    </a:cubicBezTo>
                    <a:cubicBezTo>
                      <a:pt x="56" y="31"/>
                      <a:pt x="55" y="28"/>
                      <a:pt x="54" y="25"/>
                    </a:cubicBezTo>
                    <a:cubicBezTo>
                      <a:pt x="55" y="25"/>
                      <a:pt x="55" y="25"/>
                      <a:pt x="55" y="25"/>
                    </a:cubicBezTo>
                    <a:cubicBezTo>
                      <a:pt x="57" y="29"/>
                      <a:pt x="58" y="33"/>
                      <a:pt x="52" y="36"/>
                    </a:cubicBezTo>
                    <a:cubicBezTo>
                      <a:pt x="49" y="38"/>
                      <a:pt x="47" y="39"/>
                      <a:pt x="44" y="38"/>
                    </a:cubicBezTo>
                    <a:cubicBezTo>
                      <a:pt x="42" y="37"/>
                      <a:pt x="41" y="36"/>
                      <a:pt x="38" y="32"/>
                    </a:cubicBezTo>
                    <a:cubicBezTo>
                      <a:pt x="36" y="28"/>
                      <a:pt x="35" y="27"/>
                      <a:pt x="34" y="27"/>
                    </a:cubicBezTo>
                    <a:cubicBezTo>
                      <a:pt x="33" y="26"/>
                      <a:pt x="32" y="26"/>
                      <a:pt x="31" y="26"/>
                    </a:cubicBezTo>
                    <a:cubicBezTo>
                      <a:pt x="30" y="26"/>
                      <a:pt x="29" y="27"/>
                      <a:pt x="28" y="28"/>
                    </a:cubicBezTo>
                    <a:cubicBezTo>
                      <a:pt x="26" y="29"/>
                      <a:pt x="26" y="29"/>
                      <a:pt x="26" y="29"/>
                    </a:cubicBezTo>
                    <a:cubicBezTo>
                      <a:pt x="36" y="44"/>
                      <a:pt x="36" y="44"/>
                      <a:pt x="36" y="44"/>
                    </a:cubicBezTo>
                    <a:cubicBezTo>
                      <a:pt x="39" y="42"/>
                      <a:pt x="39" y="42"/>
                      <a:pt x="39" y="42"/>
                    </a:cubicBezTo>
                    <a:cubicBezTo>
                      <a:pt x="39" y="43"/>
                      <a:pt x="39" y="43"/>
                      <a:pt x="39" y="43"/>
                    </a:cubicBezTo>
                    <a:cubicBezTo>
                      <a:pt x="23" y="54"/>
                      <a:pt x="23" y="54"/>
                      <a:pt x="23" y="54"/>
                    </a:cubicBezTo>
                    <a:cubicBezTo>
                      <a:pt x="22" y="53"/>
                      <a:pt x="22" y="53"/>
                      <a:pt x="22" y="53"/>
                    </a:cubicBezTo>
                    <a:cubicBezTo>
                      <a:pt x="25" y="51"/>
                      <a:pt x="25" y="51"/>
                      <a:pt x="25" y="51"/>
                    </a:cubicBezTo>
                    <a:cubicBezTo>
                      <a:pt x="4" y="18"/>
                      <a:pt x="4" y="18"/>
                      <a:pt x="4" y="18"/>
                    </a:cubicBezTo>
                    <a:cubicBezTo>
                      <a:pt x="1" y="20"/>
                      <a:pt x="1" y="20"/>
                      <a:pt x="1" y="20"/>
                    </a:cubicBezTo>
                    <a:cubicBezTo>
                      <a:pt x="0" y="19"/>
                      <a:pt x="0" y="19"/>
                      <a:pt x="0" y="19"/>
                    </a:cubicBezTo>
                    <a:cubicBezTo>
                      <a:pt x="18" y="8"/>
                      <a:pt x="18" y="8"/>
                      <a:pt x="18" y="8"/>
                    </a:cubicBezTo>
                    <a:cubicBezTo>
                      <a:pt x="27" y="2"/>
                      <a:pt x="34" y="0"/>
                      <a:pt x="38" y="8"/>
                    </a:cubicBezTo>
                    <a:cubicBezTo>
                      <a:pt x="42" y="13"/>
                      <a:pt x="39" y="18"/>
                      <a:pt x="34" y="23"/>
                    </a:cubicBezTo>
                    <a:close/>
                    <a:moveTo>
                      <a:pt x="25" y="28"/>
                    </a:moveTo>
                    <a:cubicBezTo>
                      <a:pt x="28" y="27"/>
                      <a:pt x="28" y="27"/>
                      <a:pt x="28" y="27"/>
                    </a:cubicBezTo>
                    <a:cubicBezTo>
                      <a:pt x="33" y="23"/>
                      <a:pt x="31" y="19"/>
                      <a:pt x="28" y="15"/>
                    </a:cubicBezTo>
                    <a:cubicBezTo>
                      <a:pt x="23" y="8"/>
                      <a:pt x="20" y="8"/>
                      <a:pt x="16" y="10"/>
                    </a:cubicBezTo>
                    <a:cubicBezTo>
                      <a:pt x="14" y="11"/>
                      <a:pt x="14" y="11"/>
                      <a:pt x="14" y="11"/>
                    </a:cubicBezTo>
                    <a:lnTo>
                      <a:pt x="2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91"/>
              <p:cNvSpPr>
                <a:spLocks/>
              </p:cNvSpPr>
              <p:nvPr/>
            </p:nvSpPr>
            <p:spPr bwMode="auto">
              <a:xfrm>
                <a:off x="8903" y="1955"/>
                <a:ext cx="121" cy="126"/>
              </a:xfrm>
              <a:custGeom>
                <a:avLst/>
                <a:gdLst>
                  <a:gd name="T0" fmla="*/ 34 w 51"/>
                  <a:gd name="T1" fmla="*/ 28 h 53"/>
                  <a:gd name="T2" fmla="*/ 30 w 51"/>
                  <a:gd name="T3" fmla="*/ 14 h 53"/>
                  <a:gd name="T4" fmla="*/ 28 w 51"/>
                  <a:gd name="T5" fmla="*/ 10 h 53"/>
                  <a:gd name="T6" fmla="*/ 21 w 51"/>
                  <a:gd name="T7" fmla="*/ 12 h 53"/>
                  <a:gd name="T8" fmla="*/ 19 w 51"/>
                  <a:gd name="T9" fmla="*/ 13 h 53"/>
                  <a:gd name="T10" fmla="*/ 19 w 51"/>
                  <a:gd name="T11" fmla="*/ 12 h 53"/>
                  <a:gd name="T12" fmla="*/ 32 w 51"/>
                  <a:gd name="T13" fmla="*/ 0 h 53"/>
                  <a:gd name="T14" fmla="*/ 32 w 51"/>
                  <a:gd name="T15" fmla="*/ 1 h 53"/>
                  <a:gd name="T16" fmla="*/ 29 w 51"/>
                  <a:gd name="T17" fmla="*/ 9 h 53"/>
                  <a:gd name="T18" fmla="*/ 36 w 51"/>
                  <a:gd name="T19" fmla="*/ 29 h 53"/>
                  <a:gd name="T20" fmla="*/ 47 w 51"/>
                  <a:gd name="T21" fmla="*/ 41 h 53"/>
                  <a:gd name="T22" fmla="*/ 50 w 51"/>
                  <a:gd name="T23" fmla="*/ 39 h 53"/>
                  <a:gd name="T24" fmla="*/ 51 w 51"/>
                  <a:gd name="T25" fmla="*/ 39 h 53"/>
                  <a:gd name="T26" fmla="*/ 36 w 51"/>
                  <a:gd name="T27" fmla="*/ 53 h 53"/>
                  <a:gd name="T28" fmla="*/ 35 w 51"/>
                  <a:gd name="T29" fmla="*/ 52 h 53"/>
                  <a:gd name="T30" fmla="*/ 38 w 51"/>
                  <a:gd name="T31" fmla="*/ 49 h 53"/>
                  <a:gd name="T32" fmla="*/ 28 w 51"/>
                  <a:gd name="T33" fmla="*/ 38 h 53"/>
                  <a:gd name="T34" fmla="*/ 3 w 51"/>
                  <a:gd name="T35" fmla="*/ 27 h 53"/>
                  <a:gd name="T36" fmla="*/ 0 w 51"/>
                  <a:gd name="T37" fmla="*/ 30 h 53"/>
                  <a:gd name="T38" fmla="*/ 0 w 51"/>
                  <a:gd name="T39" fmla="*/ 29 h 53"/>
                  <a:gd name="T40" fmla="*/ 16 w 51"/>
                  <a:gd name="T41" fmla="*/ 15 h 53"/>
                  <a:gd name="T42" fmla="*/ 17 w 51"/>
                  <a:gd name="T43" fmla="*/ 15 h 53"/>
                  <a:gd name="T44" fmla="*/ 13 w 51"/>
                  <a:gd name="T45" fmla="*/ 19 h 53"/>
                  <a:gd name="T46" fmla="*/ 34 w 51"/>
                  <a:gd name="T4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53">
                    <a:moveTo>
                      <a:pt x="34" y="28"/>
                    </a:moveTo>
                    <a:cubicBezTo>
                      <a:pt x="30" y="14"/>
                      <a:pt x="30" y="14"/>
                      <a:pt x="30" y="14"/>
                    </a:cubicBezTo>
                    <a:cubicBezTo>
                      <a:pt x="29" y="13"/>
                      <a:pt x="29" y="11"/>
                      <a:pt x="28" y="10"/>
                    </a:cubicBezTo>
                    <a:cubicBezTo>
                      <a:pt x="26" y="9"/>
                      <a:pt x="24" y="9"/>
                      <a:pt x="21" y="12"/>
                    </a:cubicBezTo>
                    <a:cubicBezTo>
                      <a:pt x="19" y="13"/>
                      <a:pt x="19" y="13"/>
                      <a:pt x="19" y="13"/>
                    </a:cubicBezTo>
                    <a:cubicBezTo>
                      <a:pt x="19" y="12"/>
                      <a:pt x="19" y="12"/>
                      <a:pt x="19" y="12"/>
                    </a:cubicBezTo>
                    <a:cubicBezTo>
                      <a:pt x="32" y="0"/>
                      <a:pt x="32" y="0"/>
                      <a:pt x="32" y="0"/>
                    </a:cubicBezTo>
                    <a:cubicBezTo>
                      <a:pt x="32" y="1"/>
                      <a:pt x="32" y="1"/>
                      <a:pt x="32" y="1"/>
                    </a:cubicBezTo>
                    <a:cubicBezTo>
                      <a:pt x="29" y="4"/>
                      <a:pt x="29" y="6"/>
                      <a:pt x="29" y="9"/>
                    </a:cubicBezTo>
                    <a:cubicBezTo>
                      <a:pt x="36" y="29"/>
                      <a:pt x="36" y="29"/>
                      <a:pt x="36" y="29"/>
                    </a:cubicBezTo>
                    <a:cubicBezTo>
                      <a:pt x="47" y="41"/>
                      <a:pt x="47" y="41"/>
                      <a:pt x="47" y="41"/>
                    </a:cubicBezTo>
                    <a:cubicBezTo>
                      <a:pt x="50" y="39"/>
                      <a:pt x="50" y="39"/>
                      <a:pt x="50" y="39"/>
                    </a:cubicBezTo>
                    <a:cubicBezTo>
                      <a:pt x="51" y="39"/>
                      <a:pt x="51" y="39"/>
                      <a:pt x="51" y="39"/>
                    </a:cubicBezTo>
                    <a:cubicBezTo>
                      <a:pt x="36" y="53"/>
                      <a:pt x="36" y="53"/>
                      <a:pt x="36" y="53"/>
                    </a:cubicBezTo>
                    <a:cubicBezTo>
                      <a:pt x="35" y="52"/>
                      <a:pt x="35" y="52"/>
                      <a:pt x="35" y="52"/>
                    </a:cubicBezTo>
                    <a:cubicBezTo>
                      <a:pt x="38" y="49"/>
                      <a:pt x="38" y="49"/>
                      <a:pt x="38" y="49"/>
                    </a:cubicBezTo>
                    <a:cubicBezTo>
                      <a:pt x="28" y="38"/>
                      <a:pt x="28" y="38"/>
                      <a:pt x="28" y="38"/>
                    </a:cubicBezTo>
                    <a:cubicBezTo>
                      <a:pt x="3" y="27"/>
                      <a:pt x="3" y="27"/>
                      <a:pt x="3" y="27"/>
                    </a:cubicBezTo>
                    <a:cubicBezTo>
                      <a:pt x="0" y="30"/>
                      <a:pt x="0" y="30"/>
                      <a:pt x="0" y="30"/>
                    </a:cubicBezTo>
                    <a:cubicBezTo>
                      <a:pt x="0" y="29"/>
                      <a:pt x="0" y="29"/>
                      <a:pt x="0" y="29"/>
                    </a:cubicBezTo>
                    <a:cubicBezTo>
                      <a:pt x="16" y="15"/>
                      <a:pt x="16" y="15"/>
                      <a:pt x="16" y="15"/>
                    </a:cubicBezTo>
                    <a:cubicBezTo>
                      <a:pt x="17" y="15"/>
                      <a:pt x="17" y="15"/>
                      <a:pt x="17" y="15"/>
                    </a:cubicBezTo>
                    <a:cubicBezTo>
                      <a:pt x="13" y="19"/>
                      <a:pt x="13" y="19"/>
                      <a:pt x="13" y="19"/>
                    </a:cubicBezTo>
                    <a:lnTo>
                      <a:pt x="3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92"/>
              <p:cNvSpPr>
                <a:spLocks/>
              </p:cNvSpPr>
              <p:nvPr/>
            </p:nvSpPr>
            <p:spPr bwMode="auto">
              <a:xfrm>
                <a:off x="8239" y="1155"/>
                <a:ext cx="529" cy="696"/>
              </a:xfrm>
              <a:custGeom>
                <a:avLst/>
                <a:gdLst>
                  <a:gd name="T0" fmla="*/ 223 w 223"/>
                  <a:gd name="T1" fmla="*/ 202 h 293"/>
                  <a:gd name="T2" fmla="*/ 110 w 223"/>
                  <a:gd name="T3" fmla="*/ 293 h 293"/>
                  <a:gd name="T4" fmla="*/ 29 w 223"/>
                  <a:gd name="T5" fmla="*/ 278 h 293"/>
                  <a:gd name="T6" fmla="*/ 6 w 223"/>
                  <a:gd name="T7" fmla="*/ 293 h 293"/>
                  <a:gd name="T8" fmla="*/ 0 w 223"/>
                  <a:gd name="T9" fmla="*/ 293 h 293"/>
                  <a:gd name="T10" fmla="*/ 0 w 223"/>
                  <a:gd name="T11" fmla="*/ 179 h 293"/>
                  <a:gd name="T12" fmla="*/ 6 w 223"/>
                  <a:gd name="T13" fmla="*/ 179 h 293"/>
                  <a:gd name="T14" fmla="*/ 109 w 223"/>
                  <a:gd name="T15" fmla="*/ 286 h 293"/>
                  <a:gd name="T16" fmla="*/ 155 w 223"/>
                  <a:gd name="T17" fmla="*/ 241 h 293"/>
                  <a:gd name="T18" fmla="*/ 81 w 223"/>
                  <a:gd name="T19" fmla="*/ 179 h 293"/>
                  <a:gd name="T20" fmla="*/ 2 w 223"/>
                  <a:gd name="T21" fmla="*/ 86 h 293"/>
                  <a:gd name="T22" fmla="*/ 107 w 223"/>
                  <a:gd name="T23" fmla="*/ 0 h 293"/>
                  <a:gd name="T24" fmla="*/ 185 w 223"/>
                  <a:gd name="T25" fmla="*/ 14 h 293"/>
                  <a:gd name="T26" fmla="*/ 204 w 223"/>
                  <a:gd name="T27" fmla="*/ 0 h 293"/>
                  <a:gd name="T28" fmla="*/ 210 w 223"/>
                  <a:gd name="T29" fmla="*/ 0 h 293"/>
                  <a:gd name="T30" fmla="*/ 210 w 223"/>
                  <a:gd name="T31" fmla="*/ 98 h 293"/>
                  <a:gd name="T32" fmla="*/ 204 w 223"/>
                  <a:gd name="T33" fmla="*/ 98 h 293"/>
                  <a:gd name="T34" fmla="*/ 112 w 223"/>
                  <a:gd name="T35" fmla="*/ 7 h 293"/>
                  <a:gd name="T36" fmla="*/ 69 w 223"/>
                  <a:gd name="T37" fmla="*/ 48 h 293"/>
                  <a:gd name="T38" fmla="*/ 130 w 223"/>
                  <a:gd name="T39" fmla="*/ 109 h 293"/>
                  <a:gd name="T40" fmla="*/ 223 w 223"/>
                  <a:gd name="T41" fmla="*/ 202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3" h="293">
                    <a:moveTo>
                      <a:pt x="223" y="202"/>
                    </a:moveTo>
                    <a:cubicBezTo>
                      <a:pt x="223" y="265"/>
                      <a:pt x="168" y="293"/>
                      <a:pt x="110" y="293"/>
                    </a:cubicBezTo>
                    <a:cubicBezTo>
                      <a:pt x="72" y="293"/>
                      <a:pt x="50" y="278"/>
                      <a:pt x="29" y="278"/>
                    </a:cubicBezTo>
                    <a:cubicBezTo>
                      <a:pt x="15" y="278"/>
                      <a:pt x="6" y="293"/>
                      <a:pt x="6" y="293"/>
                    </a:cubicBezTo>
                    <a:cubicBezTo>
                      <a:pt x="0" y="293"/>
                      <a:pt x="0" y="293"/>
                      <a:pt x="0" y="293"/>
                    </a:cubicBezTo>
                    <a:cubicBezTo>
                      <a:pt x="0" y="179"/>
                      <a:pt x="0" y="179"/>
                      <a:pt x="0" y="179"/>
                    </a:cubicBezTo>
                    <a:cubicBezTo>
                      <a:pt x="6" y="179"/>
                      <a:pt x="6" y="179"/>
                      <a:pt x="6" y="179"/>
                    </a:cubicBezTo>
                    <a:cubicBezTo>
                      <a:pt x="27" y="234"/>
                      <a:pt x="49" y="286"/>
                      <a:pt x="109" y="286"/>
                    </a:cubicBezTo>
                    <a:cubicBezTo>
                      <a:pt x="132" y="286"/>
                      <a:pt x="155" y="273"/>
                      <a:pt x="155" y="241"/>
                    </a:cubicBezTo>
                    <a:cubicBezTo>
                      <a:pt x="155" y="210"/>
                      <a:pt x="116" y="196"/>
                      <a:pt x="81" y="179"/>
                    </a:cubicBezTo>
                    <a:cubicBezTo>
                      <a:pt x="41" y="160"/>
                      <a:pt x="2" y="138"/>
                      <a:pt x="2" y="86"/>
                    </a:cubicBezTo>
                    <a:cubicBezTo>
                      <a:pt x="2" y="32"/>
                      <a:pt x="49" y="0"/>
                      <a:pt x="107" y="0"/>
                    </a:cubicBezTo>
                    <a:cubicBezTo>
                      <a:pt x="146" y="0"/>
                      <a:pt x="164" y="14"/>
                      <a:pt x="185" y="14"/>
                    </a:cubicBezTo>
                    <a:cubicBezTo>
                      <a:pt x="200" y="14"/>
                      <a:pt x="204" y="0"/>
                      <a:pt x="204" y="0"/>
                    </a:cubicBezTo>
                    <a:cubicBezTo>
                      <a:pt x="210" y="0"/>
                      <a:pt x="210" y="0"/>
                      <a:pt x="210" y="0"/>
                    </a:cubicBezTo>
                    <a:cubicBezTo>
                      <a:pt x="210" y="98"/>
                      <a:pt x="210" y="98"/>
                      <a:pt x="210" y="98"/>
                    </a:cubicBezTo>
                    <a:cubicBezTo>
                      <a:pt x="204" y="98"/>
                      <a:pt x="204" y="98"/>
                      <a:pt x="204" y="98"/>
                    </a:cubicBezTo>
                    <a:cubicBezTo>
                      <a:pt x="192" y="57"/>
                      <a:pt x="159" y="7"/>
                      <a:pt x="112" y="7"/>
                    </a:cubicBezTo>
                    <a:cubicBezTo>
                      <a:pt x="89" y="7"/>
                      <a:pt x="69" y="16"/>
                      <a:pt x="69" y="48"/>
                    </a:cubicBezTo>
                    <a:cubicBezTo>
                      <a:pt x="69" y="77"/>
                      <a:pt x="95" y="92"/>
                      <a:pt x="130" y="109"/>
                    </a:cubicBezTo>
                    <a:cubicBezTo>
                      <a:pt x="170" y="128"/>
                      <a:pt x="223" y="143"/>
                      <a:pt x="223" y="2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93"/>
              <p:cNvSpPr>
                <a:spLocks/>
              </p:cNvSpPr>
              <p:nvPr/>
            </p:nvSpPr>
            <p:spPr bwMode="auto">
              <a:xfrm>
                <a:off x="9157" y="1267"/>
                <a:ext cx="43" cy="40"/>
              </a:xfrm>
              <a:custGeom>
                <a:avLst/>
                <a:gdLst>
                  <a:gd name="T0" fmla="*/ 9 w 18"/>
                  <a:gd name="T1" fmla="*/ 17 h 17"/>
                  <a:gd name="T2" fmla="*/ 2 w 18"/>
                  <a:gd name="T3" fmla="*/ 11 h 17"/>
                  <a:gd name="T4" fmla="*/ 2 w 18"/>
                  <a:gd name="T5" fmla="*/ 11 h 17"/>
                  <a:gd name="T6" fmla="*/ 6 w 18"/>
                  <a:gd name="T7" fmla="*/ 1 h 17"/>
                  <a:gd name="T8" fmla="*/ 16 w 18"/>
                  <a:gd name="T9" fmla="*/ 6 h 17"/>
                  <a:gd name="T10" fmla="*/ 16 w 18"/>
                  <a:gd name="T11" fmla="*/ 6 h 17"/>
                  <a:gd name="T12" fmla="*/ 11 w 18"/>
                  <a:gd name="T13" fmla="*/ 16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6" y="17"/>
                      <a:pt x="3" y="15"/>
                      <a:pt x="2" y="11"/>
                    </a:cubicBezTo>
                    <a:cubicBezTo>
                      <a:pt x="2" y="11"/>
                      <a:pt x="2" y="11"/>
                      <a:pt x="2" y="11"/>
                    </a:cubicBezTo>
                    <a:cubicBezTo>
                      <a:pt x="0" y="7"/>
                      <a:pt x="2" y="3"/>
                      <a:pt x="6" y="1"/>
                    </a:cubicBezTo>
                    <a:cubicBezTo>
                      <a:pt x="11" y="0"/>
                      <a:pt x="15" y="2"/>
                      <a:pt x="16" y="6"/>
                    </a:cubicBezTo>
                    <a:cubicBezTo>
                      <a:pt x="16" y="6"/>
                      <a:pt x="16" y="6"/>
                      <a:pt x="16" y="6"/>
                    </a:cubicBezTo>
                    <a:cubicBezTo>
                      <a:pt x="18" y="10"/>
                      <a:pt x="15" y="15"/>
                      <a:pt x="11" y="16"/>
                    </a:cubicBezTo>
                    <a:cubicBezTo>
                      <a:pt x="11" y="16"/>
                      <a:pt x="10"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94"/>
              <p:cNvSpPr>
                <a:spLocks noEditPoints="1"/>
              </p:cNvSpPr>
              <p:nvPr/>
            </p:nvSpPr>
            <p:spPr bwMode="auto">
              <a:xfrm>
                <a:off x="9084" y="1352"/>
                <a:ext cx="147" cy="551"/>
              </a:xfrm>
              <a:custGeom>
                <a:avLst/>
                <a:gdLst>
                  <a:gd name="T0" fmla="*/ 9 w 62"/>
                  <a:gd name="T1" fmla="*/ 232 h 232"/>
                  <a:gd name="T2" fmla="*/ 5 w 62"/>
                  <a:gd name="T3" fmla="*/ 231 h 232"/>
                  <a:gd name="T4" fmla="*/ 2 w 62"/>
                  <a:gd name="T5" fmla="*/ 220 h 232"/>
                  <a:gd name="T6" fmla="*/ 3 w 62"/>
                  <a:gd name="T7" fmla="*/ 219 h 232"/>
                  <a:gd name="T8" fmla="*/ 13 w 62"/>
                  <a:gd name="T9" fmla="*/ 217 h 232"/>
                  <a:gd name="T10" fmla="*/ 16 w 62"/>
                  <a:gd name="T11" fmla="*/ 228 h 232"/>
                  <a:gd name="T12" fmla="*/ 15 w 62"/>
                  <a:gd name="T13" fmla="*/ 228 h 232"/>
                  <a:gd name="T14" fmla="*/ 9 w 62"/>
                  <a:gd name="T15" fmla="*/ 232 h 232"/>
                  <a:gd name="T16" fmla="*/ 26 w 62"/>
                  <a:gd name="T17" fmla="*/ 199 h 232"/>
                  <a:gd name="T18" fmla="*/ 23 w 62"/>
                  <a:gd name="T19" fmla="*/ 198 h 232"/>
                  <a:gd name="T20" fmla="*/ 19 w 62"/>
                  <a:gd name="T21" fmla="*/ 188 h 232"/>
                  <a:gd name="T22" fmla="*/ 20 w 62"/>
                  <a:gd name="T23" fmla="*/ 187 h 232"/>
                  <a:gd name="T24" fmla="*/ 30 w 62"/>
                  <a:gd name="T25" fmla="*/ 184 h 232"/>
                  <a:gd name="T26" fmla="*/ 34 w 62"/>
                  <a:gd name="T27" fmla="*/ 194 h 232"/>
                  <a:gd name="T28" fmla="*/ 33 w 62"/>
                  <a:gd name="T29" fmla="*/ 195 h 232"/>
                  <a:gd name="T30" fmla="*/ 26 w 62"/>
                  <a:gd name="T31" fmla="*/ 199 h 232"/>
                  <a:gd name="T32" fmla="*/ 40 w 62"/>
                  <a:gd name="T33" fmla="*/ 164 h 232"/>
                  <a:gd name="T34" fmla="*/ 38 w 62"/>
                  <a:gd name="T35" fmla="*/ 164 h 232"/>
                  <a:gd name="T36" fmla="*/ 33 w 62"/>
                  <a:gd name="T37" fmla="*/ 154 h 232"/>
                  <a:gd name="T38" fmla="*/ 33 w 62"/>
                  <a:gd name="T39" fmla="*/ 153 h 232"/>
                  <a:gd name="T40" fmla="*/ 43 w 62"/>
                  <a:gd name="T41" fmla="*/ 148 h 232"/>
                  <a:gd name="T42" fmla="*/ 48 w 62"/>
                  <a:gd name="T43" fmla="*/ 158 h 232"/>
                  <a:gd name="T44" fmla="*/ 47 w 62"/>
                  <a:gd name="T45" fmla="*/ 159 h 232"/>
                  <a:gd name="T46" fmla="*/ 40 w 62"/>
                  <a:gd name="T47" fmla="*/ 164 h 232"/>
                  <a:gd name="T48" fmla="*/ 49 w 62"/>
                  <a:gd name="T49" fmla="*/ 128 h 232"/>
                  <a:gd name="T50" fmla="*/ 48 w 62"/>
                  <a:gd name="T51" fmla="*/ 128 h 232"/>
                  <a:gd name="T52" fmla="*/ 42 w 62"/>
                  <a:gd name="T53" fmla="*/ 119 h 232"/>
                  <a:gd name="T54" fmla="*/ 42 w 62"/>
                  <a:gd name="T55" fmla="*/ 118 h 232"/>
                  <a:gd name="T56" fmla="*/ 51 w 62"/>
                  <a:gd name="T57" fmla="*/ 112 h 232"/>
                  <a:gd name="T58" fmla="*/ 57 w 62"/>
                  <a:gd name="T59" fmla="*/ 121 h 232"/>
                  <a:gd name="T60" fmla="*/ 57 w 62"/>
                  <a:gd name="T61" fmla="*/ 122 h 232"/>
                  <a:gd name="T62" fmla="*/ 49 w 62"/>
                  <a:gd name="T63" fmla="*/ 128 h 232"/>
                  <a:gd name="T64" fmla="*/ 54 w 62"/>
                  <a:gd name="T65" fmla="*/ 91 h 232"/>
                  <a:gd name="T66" fmla="*/ 53 w 62"/>
                  <a:gd name="T67" fmla="*/ 91 h 232"/>
                  <a:gd name="T68" fmla="*/ 46 w 62"/>
                  <a:gd name="T69" fmla="*/ 83 h 232"/>
                  <a:gd name="T70" fmla="*/ 46 w 62"/>
                  <a:gd name="T71" fmla="*/ 82 h 232"/>
                  <a:gd name="T72" fmla="*/ 54 w 62"/>
                  <a:gd name="T73" fmla="*/ 75 h 232"/>
                  <a:gd name="T74" fmla="*/ 62 w 62"/>
                  <a:gd name="T75" fmla="*/ 83 h 232"/>
                  <a:gd name="T76" fmla="*/ 62 w 62"/>
                  <a:gd name="T77" fmla="*/ 84 h 232"/>
                  <a:gd name="T78" fmla="*/ 54 w 62"/>
                  <a:gd name="T79" fmla="*/ 91 h 232"/>
                  <a:gd name="T80" fmla="*/ 54 w 62"/>
                  <a:gd name="T81" fmla="*/ 54 h 232"/>
                  <a:gd name="T82" fmla="*/ 46 w 62"/>
                  <a:gd name="T83" fmla="*/ 47 h 232"/>
                  <a:gd name="T84" fmla="*/ 46 w 62"/>
                  <a:gd name="T85" fmla="*/ 46 h 232"/>
                  <a:gd name="T86" fmla="*/ 53 w 62"/>
                  <a:gd name="T87" fmla="*/ 37 h 232"/>
                  <a:gd name="T88" fmla="*/ 61 w 62"/>
                  <a:gd name="T89" fmla="*/ 45 h 232"/>
                  <a:gd name="T90" fmla="*/ 62 w 62"/>
                  <a:gd name="T91" fmla="*/ 46 h 232"/>
                  <a:gd name="T92" fmla="*/ 54 w 62"/>
                  <a:gd name="T93" fmla="*/ 54 h 232"/>
                  <a:gd name="T94" fmla="*/ 54 w 62"/>
                  <a:gd name="T95" fmla="*/ 54 h 232"/>
                  <a:gd name="T96" fmla="*/ 49 w 62"/>
                  <a:gd name="T97" fmla="*/ 17 h 232"/>
                  <a:gd name="T98" fmla="*/ 42 w 62"/>
                  <a:gd name="T99" fmla="*/ 11 h 232"/>
                  <a:gd name="T100" fmla="*/ 41 w 62"/>
                  <a:gd name="T101" fmla="*/ 10 h 232"/>
                  <a:gd name="T102" fmla="*/ 48 w 62"/>
                  <a:gd name="T103" fmla="*/ 1 h 232"/>
                  <a:gd name="T104" fmla="*/ 57 w 62"/>
                  <a:gd name="T105" fmla="*/ 7 h 232"/>
                  <a:gd name="T106" fmla="*/ 57 w 62"/>
                  <a:gd name="T107" fmla="*/ 7 h 232"/>
                  <a:gd name="T108" fmla="*/ 51 w 62"/>
                  <a:gd name="T109" fmla="*/ 16 h 232"/>
                  <a:gd name="T110" fmla="*/ 49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9" y="232"/>
                    </a:moveTo>
                    <a:cubicBezTo>
                      <a:pt x="7" y="232"/>
                      <a:pt x="6" y="232"/>
                      <a:pt x="5" y="231"/>
                    </a:cubicBezTo>
                    <a:cubicBezTo>
                      <a:pt x="1" y="229"/>
                      <a:pt x="0" y="224"/>
                      <a:pt x="2" y="220"/>
                    </a:cubicBezTo>
                    <a:cubicBezTo>
                      <a:pt x="3" y="219"/>
                      <a:pt x="3" y="219"/>
                      <a:pt x="3" y="219"/>
                    </a:cubicBezTo>
                    <a:cubicBezTo>
                      <a:pt x="5" y="216"/>
                      <a:pt x="10" y="215"/>
                      <a:pt x="13" y="217"/>
                    </a:cubicBezTo>
                    <a:cubicBezTo>
                      <a:pt x="17" y="219"/>
                      <a:pt x="18" y="224"/>
                      <a:pt x="16" y="228"/>
                    </a:cubicBezTo>
                    <a:cubicBezTo>
                      <a:pt x="15" y="228"/>
                      <a:pt x="15" y="228"/>
                      <a:pt x="15" y="228"/>
                    </a:cubicBezTo>
                    <a:cubicBezTo>
                      <a:pt x="14" y="231"/>
                      <a:pt x="11" y="232"/>
                      <a:pt x="9" y="232"/>
                    </a:cubicBezTo>
                    <a:close/>
                    <a:moveTo>
                      <a:pt x="26" y="199"/>
                    </a:moveTo>
                    <a:cubicBezTo>
                      <a:pt x="25" y="199"/>
                      <a:pt x="24" y="199"/>
                      <a:pt x="23" y="198"/>
                    </a:cubicBezTo>
                    <a:cubicBezTo>
                      <a:pt x="19" y="197"/>
                      <a:pt x="18" y="192"/>
                      <a:pt x="19" y="188"/>
                    </a:cubicBezTo>
                    <a:cubicBezTo>
                      <a:pt x="20" y="187"/>
                      <a:pt x="20" y="187"/>
                      <a:pt x="20" y="187"/>
                    </a:cubicBezTo>
                    <a:cubicBezTo>
                      <a:pt x="22" y="183"/>
                      <a:pt x="26" y="182"/>
                      <a:pt x="30" y="184"/>
                    </a:cubicBezTo>
                    <a:cubicBezTo>
                      <a:pt x="34" y="185"/>
                      <a:pt x="36" y="190"/>
                      <a:pt x="34" y="194"/>
                    </a:cubicBezTo>
                    <a:cubicBezTo>
                      <a:pt x="33" y="195"/>
                      <a:pt x="33" y="195"/>
                      <a:pt x="33" y="195"/>
                    </a:cubicBezTo>
                    <a:cubicBezTo>
                      <a:pt x="32" y="197"/>
                      <a:pt x="29" y="199"/>
                      <a:pt x="26" y="199"/>
                    </a:cubicBezTo>
                    <a:close/>
                    <a:moveTo>
                      <a:pt x="40" y="164"/>
                    </a:moveTo>
                    <a:cubicBezTo>
                      <a:pt x="39" y="164"/>
                      <a:pt x="39" y="164"/>
                      <a:pt x="38" y="164"/>
                    </a:cubicBezTo>
                    <a:cubicBezTo>
                      <a:pt x="34" y="163"/>
                      <a:pt x="31" y="158"/>
                      <a:pt x="33" y="154"/>
                    </a:cubicBezTo>
                    <a:cubicBezTo>
                      <a:pt x="33" y="153"/>
                      <a:pt x="33" y="153"/>
                      <a:pt x="33" y="153"/>
                    </a:cubicBezTo>
                    <a:cubicBezTo>
                      <a:pt x="34" y="149"/>
                      <a:pt x="39" y="147"/>
                      <a:pt x="43" y="148"/>
                    </a:cubicBezTo>
                    <a:cubicBezTo>
                      <a:pt x="47" y="150"/>
                      <a:pt x="49" y="154"/>
                      <a:pt x="48" y="158"/>
                    </a:cubicBezTo>
                    <a:cubicBezTo>
                      <a:pt x="47" y="159"/>
                      <a:pt x="47" y="159"/>
                      <a:pt x="47" y="159"/>
                    </a:cubicBezTo>
                    <a:cubicBezTo>
                      <a:pt x="46" y="162"/>
                      <a:pt x="43" y="164"/>
                      <a:pt x="40" y="164"/>
                    </a:cubicBezTo>
                    <a:close/>
                    <a:moveTo>
                      <a:pt x="49" y="128"/>
                    </a:moveTo>
                    <a:cubicBezTo>
                      <a:pt x="49" y="128"/>
                      <a:pt x="48" y="128"/>
                      <a:pt x="48" y="128"/>
                    </a:cubicBezTo>
                    <a:cubicBezTo>
                      <a:pt x="44" y="127"/>
                      <a:pt x="41" y="123"/>
                      <a:pt x="42" y="119"/>
                    </a:cubicBezTo>
                    <a:cubicBezTo>
                      <a:pt x="42" y="118"/>
                      <a:pt x="42" y="118"/>
                      <a:pt x="42" y="118"/>
                    </a:cubicBezTo>
                    <a:cubicBezTo>
                      <a:pt x="43" y="114"/>
                      <a:pt x="47" y="111"/>
                      <a:pt x="51" y="112"/>
                    </a:cubicBezTo>
                    <a:cubicBezTo>
                      <a:pt x="55" y="113"/>
                      <a:pt x="58" y="117"/>
                      <a:pt x="57" y="121"/>
                    </a:cubicBezTo>
                    <a:cubicBezTo>
                      <a:pt x="57" y="122"/>
                      <a:pt x="57" y="122"/>
                      <a:pt x="57" y="122"/>
                    </a:cubicBezTo>
                    <a:cubicBezTo>
                      <a:pt x="56" y="126"/>
                      <a:pt x="53" y="128"/>
                      <a:pt x="49" y="128"/>
                    </a:cubicBezTo>
                    <a:close/>
                    <a:moveTo>
                      <a:pt x="54" y="91"/>
                    </a:moveTo>
                    <a:cubicBezTo>
                      <a:pt x="54" y="91"/>
                      <a:pt x="54" y="91"/>
                      <a:pt x="53" y="91"/>
                    </a:cubicBezTo>
                    <a:cubicBezTo>
                      <a:pt x="49" y="91"/>
                      <a:pt x="46" y="87"/>
                      <a:pt x="46" y="83"/>
                    </a:cubicBezTo>
                    <a:cubicBezTo>
                      <a:pt x="46" y="82"/>
                      <a:pt x="46" y="82"/>
                      <a:pt x="46" y="82"/>
                    </a:cubicBezTo>
                    <a:cubicBezTo>
                      <a:pt x="46" y="78"/>
                      <a:pt x="50" y="74"/>
                      <a:pt x="54" y="75"/>
                    </a:cubicBezTo>
                    <a:cubicBezTo>
                      <a:pt x="59" y="75"/>
                      <a:pt x="62" y="79"/>
                      <a:pt x="62" y="83"/>
                    </a:cubicBezTo>
                    <a:cubicBezTo>
                      <a:pt x="62" y="84"/>
                      <a:pt x="62" y="84"/>
                      <a:pt x="62" y="84"/>
                    </a:cubicBezTo>
                    <a:cubicBezTo>
                      <a:pt x="61" y="88"/>
                      <a:pt x="58" y="91"/>
                      <a:pt x="54" y="91"/>
                    </a:cubicBezTo>
                    <a:close/>
                    <a:moveTo>
                      <a:pt x="54" y="54"/>
                    </a:moveTo>
                    <a:cubicBezTo>
                      <a:pt x="50" y="54"/>
                      <a:pt x="46" y="51"/>
                      <a:pt x="46" y="47"/>
                    </a:cubicBezTo>
                    <a:cubicBezTo>
                      <a:pt x="46" y="46"/>
                      <a:pt x="46" y="46"/>
                      <a:pt x="46" y="46"/>
                    </a:cubicBezTo>
                    <a:cubicBezTo>
                      <a:pt x="46" y="41"/>
                      <a:pt x="49" y="38"/>
                      <a:pt x="53" y="37"/>
                    </a:cubicBezTo>
                    <a:cubicBezTo>
                      <a:pt x="57" y="37"/>
                      <a:pt x="61" y="40"/>
                      <a:pt x="61" y="45"/>
                    </a:cubicBezTo>
                    <a:cubicBezTo>
                      <a:pt x="62" y="46"/>
                      <a:pt x="62" y="46"/>
                      <a:pt x="62" y="46"/>
                    </a:cubicBezTo>
                    <a:cubicBezTo>
                      <a:pt x="62" y="50"/>
                      <a:pt x="59" y="54"/>
                      <a:pt x="54" y="54"/>
                    </a:cubicBezTo>
                    <a:cubicBezTo>
                      <a:pt x="54" y="54"/>
                      <a:pt x="54" y="54"/>
                      <a:pt x="54" y="54"/>
                    </a:cubicBezTo>
                    <a:close/>
                    <a:moveTo>
                      <a:pt x="49" y="17"/>
                    </a:moveTo>
                    <a:cubicBezTo>
                      <a:pt x="46" y="17"/>
                      <a:pt x="42" y="14"/>
                      <a:pt x="42" y="11"/>
                    </a:cubicBezTo>
                    <a:cubicBezTo>
                      <a:pt x="41" y="10"/>
                      <a:pt x="41" y="10"/>
                      <a:pt x="41" y="10"/>
                    </a:cubicBezTo>
                    <a:cubicBezTo>
                      <a:pt x="41" y="5"/>
                      <a:pt x="43" y="1"/>
                      <a:pt x="48" y="1"/>
                    </a:cubicBezTo>
                    <a:cubicBezTo>
                      <a:pt x="52" y="0"/>
                      <a:pt x="56" y="2"/>
                      <a:pt x="57" y="7"/>
                    </a:cubicBezTo>
                    <a:cubicBezTo>
                      <a:pt x="57" y="7"/>
                      <a:pt x="57" y="7"/>
                      <a:pt x="57" y="7"/>
                    </a:cubicBezTo>
                    <a:cubicBezTo>
                      <a:pt x="58" y="11"/>
                      <a:pt x="55" y="16"/>
                      <a:pt x="51" y="16"/>
                    </a:cubicBezTo>
                    <a:cubicBezTo>
                      <a:pt x="50" y="17"/>
                      <a:pt x="50" y="17"/>
                      <a:pt x="4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95"/>
              <p:cNvSpPr>
                <a:spLocks/>
              </p:cNvSpPr>
              <p:nvPr/>
            </p:nvSpPr>
            <p:spPr bwMode="auto">
              <a:xfrm>
                <a:off x="9031" y="1934"/>
                <a:ext cx="43" cy="40"/>
              </a:xfrm>
              <a:custGeom>
                <a:avLst/>
                <a:gdLst>
                  <a:gd name="T0" fmla="*/ 9 w 18"/>
                  <a:gd name="T1" fmla="*/ 17 h 17"/>
                  <a:gd name="T2" fmla="*/ 4 w 18"/>
                  <a:gd name="T3" fmla="*/ 15 h 17"/>
                  <a:gd name="T4" fmla="*/ 3 w 18"/>
                  <a:gd name="T5" fmla="*/ 4 h 17"/>
                  <a:gd name="T6" fmla="*/ 3 w 18"/>
                  <a:gd name="T7" fmla="*/ 4 h 17"/>
                  <a:gd name="T8" fmla="*/ 14 w 18"/>
                  <a:gd name="T9" fmla="*/ 3 h 17"/>
                  <a:gd name="T10" fmla="*/ 15 w 18"/>
                  <a:gd name="T11" fmla="*/ 14 h 17"/>
                  <a:gd name="T12" fmla="*/ 15 w 18"/>
                  <a:gd name="T13" fmla="*/ 14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7" y="17"/>
                      <a:pt x="6" y="16"/>
                      <a:pt x="4" y="15"/>
                    </a:cubicBezTo>
                    <a:cubicBezTo>
                      <a:pt x="1" y="13"/>
                      <a:pt x="0" y="8"/>
                      <a:pt x="3" y="4"/>
                    </a:cubicBezTo>
                    <a:cubicBezTo>
                      <a:pt x="3" y="4"/>
                      <a:pt x="3" y="4"/>
                      <a:pt x="3" y="4"/>
                    </a:cubicBezTo>
                    <a:cubicBezTo>
                      <a:pt x="6" y="1"/>
                      <a:pt x="11" y="0"/>
                      <a:pt x="14" y="3"/>
                    </a:cubicBezTo>
                    <a:cubicBezTo>
                      <a:pt x="18" y="6"/>
                      <a:pt x="18" y="10"/>
                      <a:pt x="15" y="14"/>
                    </a:cubicBezTo>
                    <a:cubicBezTo>
                      <a:pt x="15" y="14"/>
                      <a:pt x="15" y="14"/>
                      <a:pt x="15" y="14"/>
                    </a:cubicBezTo>
                    <a:cubicBezTo>
                      <a:pt x="14"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96"/>
              <p:cNvSpPr>
                <a:spLocks/>
              </p:cNvSpPr>
              <p:nvPr/>
            </p:nvSpPr>
            <p:spPr bwMode="auto">
              <a:xfrm>
                <a:off x="7926" y="1934"/>
                <a:ext cx="40" cy="40"/>
              </a:xfrm>
              <a:custGeom>
                <a:avLst/>
                <a:gdLst>
                  <a:gd name="T0" fmla="*/ 9 w 17"/>
                  <a:gd name="T1" fmla="*/ 17 h 17"/>
                  <a:gd name="T2" fmla="*/ 3 w 17"/>
                  <a:gd name="T3" fmla="*/ 14 h 17"/>
                  <a:gd name="T4" fmla="*/ 3 w 17"/>
                  <a:gd name="T5" fmla="*/ 14 h 17"/>
                  <a:gd name="T6" fmla="*/ 4 w 17"/>
                  <a:gd name="T7" fmla="*/ 3 h 17"/>
                  <a:gd name="T8" fmla="*/ 15 w 17"/>
                  <a:gd name="T9" fmla="*/ 4 h 17"/>
                  <a:gd name="T10" fmla="*/ 14 w 17"/>
                  <a:gd name="T11" fmla="*/ 15 h 17"/>
                  <a:gd name="T12" fmla="*/ 9 w 1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9" y="17"/>
                    </a:moveTo>
                    <a:cubicBezTo>
                      <a:pt x="7" y="17"/>
                      <a:pt x="5" y="16"/>
                      <a:pt x="3" y="14"/>
                    </a:cubicBezTo>
                    <a:cubicBezTo>
                      <a:pt x="3" y="14"/>
                      <a:pt x="3" y="14"/>
                      <a:pt x="3" y="14"/>
                    </a:cubicBezTo>
                    <a:cubicBezTo>
                      <a:pt x="0" y="11"/>
                      <a:pt x="1" y="6"/>
                      <a:pt x="4" y="3"/>
                    </a:cubicBezTo>
                    <a:cubicBezTo>
                      <a:pt x="7" y="0"/>
                      <a:pt x="12" y="1"/>
                      <a:pt x="15" y="4"/>
                    </a:cubicBezTo>
                    <a:cubicBezTo>
                      <a:pt x="17" y="7"/>
                      <a:pt x="17" y="12"/>
                      <a:pt x="14" y="15"/>
                    </a:cubicBezTo>
                    <a:cubicBezTo>
                      <a:pt x="12"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97"/>
              <p:cNvSpPr>
                <a:spLocks noEditPoints="1"/>
              </p:cNvSpPr>
              <p:nvPr/>
            </p:nvSpPr>
            <p:spPr bwMode="auto">
              <a:xfrm>
                <a:off x="7769" y="1352"/>
                <a:ext cx="147" cy="551"/>
              </a:xfrm>
              <a:custGeom>
                <a:avLst/>
                <a:gdLst>
                  <a:gd name="T0" fmla="*/ 53 w 62"/>
                  <a:gd name="T1" fmla="*/ 232 h 232"/>
                  <a:gd name="T2" fmla="*/ 47 w 62"/>
                  <a:gd name="T3" fmla="*/ 228 h 232"/>
                  <a:gd name="T4" fmla="*/ 47 w 62"/>
                  <a:gd name="T5" fmla="*/ 228 h 232"/>
                  <a:gd name="T6" fmla="*/ 49 w 62"/>
                  <a:gd name="T7" fmla="*/ 217 h 232"/>
                  <a:gd name="T8" fmla="*/ 60 w 62"/>
                  <a:gd name="T9" fmla="*/ 219 h 232"/>
                  <a:gd name="T10" fmla="*/ 60 w 62"/>
                  <a:gd name="T11" fmla="*/ 220 h 232"/>
                  <a:gd name="T12" fmla="*/ 58 w 62"/>
                  <a:gd name="T13" fmla="*/ 231 h 232"/>
                  <a:gd name="T14" fmla="*/ 53 w 62"/>
                  <a:gd name="T15" fmla="*/ 232 h 232"/>
                  <a:gd name="T16" fmla="*/ 36 w 62"/>
                  <a:gd name="T17" fmla="*/ 199 h 232"/>
                  <a:gd name="T18" fmla="*/ 29 w 62"/>
                  <a:gd name="T19" fmla="*/ 195 h 232"/>
                  <a:gd name="T20" fmla="*/ 28 w 62"/>
                  <a:gd name="T21" fmla="*/ 194 h 232"/>
                  <a:gd name="T22" fmla="*/ 32 w 62"/>
                  <a:gd name="T23" fmla="*/ 184 h 232"/>
                  <a:gd name="T24" fmla="*/ 42 w 62"/>
                  <a:gd name="T25" fmla="*/ 187 h 232"/>
                  <a:gd name="T26" fmla="*/ 43 w 62"/>
                  <a:gd name="T27" fmla="*/ 188 h 232"/>
                  <a:gd name="T28" fmla="*/ 39 w 62"/>
                  <a:gd name="T29" fmla="*/ 198 h 232"/>
                  <a:gd name="T30" fmla="*/ 36 w 62"/>
                  <a:gd name="T31" fmla="*/ 199 h 232"/>
                  <a:gd name="T32" fmla="*/ 22 w 62"/>
                  <a:gd name="T33" fmla="*/ 164 h 232"/>
                  <a:gd name="T34" fmla="*/ 15 w 62"/>
                  <a:gd name="T35" fmla="*/ 159 h 232"/>
                  <a:gd name="T36" fmla="*/ 14 w 62"/>
                  <a:gd name="T37" fmla="*/ 158 h 232"/>
                  <a:gd name="T38" fmla="*/ 19 w 62"/>
                  <a:gd name="T39" fmla="*/ 148 h 232"/>
                  <a:gd name="T40" fmla="*/ 29 w 62"/>
                  <a:gd name="T41" fmla="*/ 154 h 232"/>
                  <a:gd name="T42" fmla="*/ 29 w 62"/>
                  <a:gd name="T43" fmla="*/ 154 h 232"/>
                  <a:gd name="T44" fmla="*/ 24 w 62"/>
                  <a:gd name="T45" fmla="*/ 164 h 232"/>
                  <a:gd name="T46" fmla="*/ 22 w 62"/>
                  <a:gd name="T47" fmla="*/ 164 h 232"/>
                  <a:gd name="T48" fmla="*/ 13 w 62"/>
                  <a:gd name="T49" fmla="*/ 128 h 232"/>
                  <a:gd name="T50" fmla="*/ 5 w 62"/>
                  <a:gd name="T51" fmla="*/ 122 h 232"/>
                  <a:gd name="T52" fmla="*/ 5 w 62"/>
                  <a:gd name="T53" fmla="*/ 121 h 232"/>
                  <a:gd name="T54" fmla="*/ 11 w 62"/>
                  <a:gd name="T55" fmla="*/ 112 h 232"/>
                  <a:gd name="T56" fmla="*/ 20 w 62"/>
                  <a:gd name="T57" fmla="*/ 118 h 232"/>
                  <a:gd name="T58" fmla="*/ 20 w 62"/>
                  <a:gd name="T59" fmla="*/ 119 h 232"/>
                  <a:gd name="T60" fmla="*/ 14 w 62"/>
                  <a:gd name="T61" fmla="*/ 128 h 232"/>
                  <a:gd name="T62" fmla="*/ 13 w 62"/>
                  <a:gd name="T63" fmla="*/ 128 h 232"/>
                  <a:gd name="T64" fmla="*/ 8 w 62"/>
                  <a:gd name="T65" fmla="*/ 91 h 232"/>
                  <a:gd name="T66" fmla="*/ 1 w 62"/>
                  <a:gd name="T67" fmla="*/ 84 h 232"/>
                  <a:gd name="T68" fmla="*/ 1 w 62"/>
                  <a:gd name="T69" fmla="*/ 83 h 232"/>
                  <a:gd name="T70" fmla="*/ 8 w 62"/>
                  <a:gd name="T71" fmla="*/ 75 h 232"/>
                  <a:gd name="T72" fmla="*/ 16 w 62"/>
                  <a:gd name="T73" fmla="*/ 82 h 232"/>
                  <a:gd name="T74" fmla="*/ 16 w 62"/>
                  <a:gd name="T75" fmla="*/ 83 h 232"/>
                  <a:gd name="T76" fmla="*/ 9 w 62"/>
                  <a:gd name="T77" fmla="*/ 91 h 232"/>
                  <a:gd name="T78" fmla="*/ 8 w 62"/>
                  <a:gd name="T79" fmla="*/ 91 h 232"/>
                  <a:gd name="T80" fmla="*/ 8 w 62"/>
                  <a:gd name="T81" fmla="*/ 54 h 232"/>
                  <a:gd name="T82" fmla="*/ 8 w 62"/>
                  <a:gd name="T83" fmla="*/ 54 h 232"/>
                  <a:gd name="T84" fmla="*/ 1 w 62"/>
                  <a:gd name="T85" fmla="*/ 46 h 232"/>
                  <a:gd name="T86" fmla="*/ 1 w 62"/>
                  <a:gd name="T87" fmla="*/ 45 h 232"/>
                  <a:gd name="T88" fmla="*/ 9 w 62"/>
                  <a:gd name="T89" fmla="*/ 38 h 232"/>
                  <a:gd name="T90" fmla="*/ 16 w 62"/>
                  <a:gd name="T91" fmla="*/ 46 h 232"/>
                  <a:gd name="T92" fmla="*/ 16 w 62"/>
                  <a:gd name="T93" fmla="*/ 47 h 232"/>
                  <a:gd name="T94" fmla="*/ 8 w 62"/>
                  <a:gd name="T95" fmla="*/ 54 h 232"/>
                  <a:gd name="T96" fmla="*/ 13 w 62"/>
                  <a:gd name="T97" fmla="*/ 17 h 232"/>
                  <a:gd name="T98" fmla="*/ 11 w 62"/>
                  <a:gd name="T99" fmla="*/ 17 h 232"/>
                  <a:gd name="T100" fmla="*/ 5 w 62"/>
                  <a:gd name="T101" fmla="*/ 8 h 232"/>
                  <a:gd name="T102" fmla="*/ 5 w 62"/>
                  <a:gd name="T103" fmla="*/ 7 h 232"/>
                  <a:gd name="T104" fmla="*/ 14 w 62"/>
                  <a:gd name="T105" fmla="*/ 1 h 232"/>
                  <a:gd name="T106" fmla="*/ 21 w 62"/>
                  <a:gd name="T107" fmla="*/ 10 h 232"/>
                  <a:gd name="T108" fmla="*/ 20 w 62"/>
                  <a:gd name="T109" fmla="*/ 10 h 232"/>
                  <a:gd name="T110" fmla="*/ 13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53" y="232"/>
                    </a:moveTo>
                    <a:cubicBezTo>
                      <a:pt x="51" y="232"/>
                      <a:pt x="48" y="231"/>
                      <a:pt x="47" y="228"/>
                    </a:cubicBezTo>
                    <a:cubicBezTo>
                      <a:pt x="47" y="228"/>
                      <a:pt x="47" y="228"/>
                      <a:pt x="47" y="228"/>
                    </a:cubicBezTo>
                    <a:cubicBezTo>
                      <a:pt x="44" y="224"/>
                      <a:pt x="45" y="219"/>
                      <a:pt x="49" y="217"/>
                    </a:cubicBezTo>
                    <a:cubicBezTo>
                      <a:pt x="53" y="215"/>
                      <a:pt x="57" y="216"/>
                      <a:pt x="60" y="219"/>
                    </a:cubicBezTo>
                    <a:cubicBezTo>
                      <a:pt x="60" y="220"/>
                      <a:pt x="60" y="220"/>
                      <a:pt x="60" y="220"/>
                    </a:cubicBezTo>
                    <a:cubicBezTo>
                      <a:pt x="62" y="223"/>
                      <a:pt x="61" y="228"/>
                      <a:pt x="58" y="231"/>
                    </a:cubicBezTo>
                    <a:cubicBezTo>
                      <a:pt x="56" y="232"/>
                      <a:pt x="55" y="232"/>
                      <a:pt x="53" y="232"/>
                    </a:cubicBezTo>
                    <a:close/>
                    <a:moveTo>
                      <a:pt x="36" y="199"/>
                    </a:moveTo>
                    <a:cubicBezTo>
                      <a:pt x="33" y="199"/>
                      <a:pt x="30" y="198"/>
                      <a:pt x="29" y="195"/>
                    </a:cubicBezTo>
                    <a:cubicBezTo>
                      <a:pt x="28" y="194"/>
                      <a:pt x="28" y="194"/>
                      <a:pt x="28" y="194"/>
                    </a:cubicBezTo>
                    <a:cubicBezTo>
                      <a:pt x="26" y="190"/>
                      <a:pt x="28" y="185"/>
                      <a:pt x="32" y="184"/>
                    </a:cubicBezTo>
                    <a:cubicBezTo>
                      <a:pt x="36" y="182"/>
                      <a:pt x="41" y="184"/>
                      <a:pt x="42" y="187"/>
                    </a:cubicBezTo>
                    <a:cubicBezTo>
                      <a:pt x="43" y="188"/>
                      <a:pt x="43" y="188"/>
                      <a:pt x="43" y="188"/>
                    </a:cubicBezTo>
                    <a:cubicBezTo>
                      <a:pt x="45" y="192"/>
                      <a:pt x="43" y="197"/>
                      <a:pt x="39" y="198"/>
                    </a:cubicBezTo>
                    <a:cubicBezTo>
                      <a:pt x="38" y="199"/>
                      <a:pt x="37" y="199"/>
                      <a:pt x="36" y="199"/>
                    </a:cubicBezTo>
                    <a:close/>
                    <a:moveTo>
                      <a:pt x="22" y="164"/>
                    </a:moveTo>
                    <a:cubicBezTo>
                      <a:pt x="19" y="164"/>
                      <a:pt x="16" y="162"/>
                      <a:pt x="15" y="159"/>
                    </a:cubicBezTo>
                    <a:cubicBezTo>
                      <a:pt x="14" y="158"/>
                      <a:pt x="14" y="158"/>
                      <a:pt x="14" y="158"/>
                    </a:cubicBezTo>
                    <a:cubicBezTo>
                      <a:pt x="13" y="154"/>
                      <a:pt x="15" y="150"/>
                      <a:pt x="19" y="148"/>
                    </a:cubicBezTo>
                    <a:cubicBezTo>
                      <a:pt x="24" y="147"/>
                      <a:pt x="28" y="149"/>
                      <a:pt x="29" y="154"/>
                    </a:cubicBezTo>
                    <a:cubicBezTo>
                      <a:pt x="29" y="154"/>
                      <a:pt x="29" y="154"/>
                      <a:pt x="29" y="154"/>
                    </a:cubicBezTo>
                    <a:cubicBezTo>
                      <a:pt x="31" y="158"/>
                      <a:pt x="28" y="163"/>
                      <a:pt x="24" y="164"/>
                    </a:cubicBezTo>
                    <a:cubicBezTo>
                      <a:pt x="24" y="164"/>
                      <a:pt x="23" y="164"/>
                      <a:pt x="22" y="164"/>
                    </a:cubicBezTo>
                    <a:close/>
                    <a:moveTo>
                      <a:pt x="13" y="128"/>
                    </a:moveTo>
                    <a:cubicBezTo>
                      <a:pt x="9" y="128"/>
                      <a:pt x="6" y="126"/>
                      <a:pt x="5" y="122"/>
                    </a:cubicBezTo>
                    <a:cubicBezTo>
                      <a:pt x="5" y="121"/>
                      <a:pt x="5" y="121"/>
                      <a:pt x="5" y="121"/>
                    </a:cubicBezTo>
                    <a:cubicBezTo>
                      <a:pt x="4" y="117"/>
                      <a:pt x="7" y="113"/>
                      <a:pt x="11" y="112"/>
                    </a:cubicBezTo>
                    <a:cubicBezTo>
                      <a:pt x="16" y="111"/>
                      <a:pt x="20" y="114"/>
                      <a:pt x="20" y="118"/>
                    </a:cubicBezTo>
                    <a:cubicBezTo>
                      <a:pt x="20" y="119"/>
                      <a:pt x="20" y="119"/>
                      <a:pt x="20" y="119"/>
                    </a:cubicBezTo>
                    <a:cubicBezTo>
                      <a:pt x="21" y="123"/>
                      <a:pt x="19" y="127"/>
                      <a:pt x="14" y="128"/>
                    </a:cubicBezTo>
                    <a:cubicBezTo>
                      <a:pt x="14" y="128"/>
                      <a:pt x="13" y="128"/>
                      <a:pt x="13" y="128"/>
                    </a:cubicBezTo>
                    <a:close/>
                    <a:moveTo>
                      <a:pt x="8" y="91"/>
                    </a:moveTo>
                    <a:cubicBezTo>
                      <a:pt x="4" y="91"/>
                      <a:pt x="1" y="88"/>
                      <a:pt x="1" y="84"/>
                    </a:cubicBezTo>
                    <a:cubicBezTo>
                      <a:pt x="1" y="83"/>
                      <a:pt x="1" y="83"/>
                      <a:pt x="1" y="83"/>
                    </a:cubicBezTo>
                    <a:cubicBezTo>
                      <a:pt x="0" y="79"/>
                      <a:pt x="4" y="75"/>
                      <a:pt x="8" y="75"/>
                    </a:cubicBezTo>
                    <a:cubicBezTo>
                      <a:pt x="12" y="75"/>
                      <a:pt x="16" y="78"/>
                      <a:pt x="16" y="82"/>
                    </a:cubicBezTo>
                    <a:cubicBezTo>
                      <a:pt x="16" y="83"/>
                      <a:pt x="16" y="83"/>
                      <a:pt x="16" y="83"/>
                    </a:cubicBezTo>
                    <a:cubicBezTo>
                      <a:pt x="16" y="87"/>
                      <a:pt x="13" y="91"/>
                      <a:pt x="9" y="91"/>
                    </a:cubicBezTo>
                    <a:cubicBezTo>
                      <a:pt x="9" y="91"/>
                      <a:pt x="8" y="91"/>
                      <a:pt x="8" y="91"/>
                    </a:cubicBezTo>
                    <a:close/>
                    <a:moveTo>
                      <a:pt x="8" y="54"/>
                    </a:moveTo>
                    <a:cubicBezTo>
                      <a:pt x="8" y="54"/>
                      <a:pt x="8" y="54"/>
                      <a:pt x="8" y="54"/>
                    </a:cubicBezTo>
                    <a:cubicBezTo>
                      <a:pt x="4" y="54"/>
                      <a:pt x="0" y="50"/>
                      <a:pt x="1" y="46"/>
                    </a:cubicBezTo>
                    <a:cubicBezTo>
                      <a:pt x="1" y="45"/>
                      <a:pt x="1" y="45"/>
                      <a:pt x="1" y="45"/>
                    </a:cubicBezTo>
                    <a:cubicBezTo>
                      <a:pt x="1" y="40"/>
                      <a:pt x="5" y="37"/>
                      <a:pt x="9" y="38"/>
                    </a:cubicBezTo>
                    <a:cubicBezTo>
                      <a:pt x="13" y="38"/>
                      <a:pt x="16" y="41"/>
                      <a:pt x="16" y="46"/>
                    </a:cubicBezTo>
                    <a:cubicBezTo>
                      <a:pt x="16" y="47"/>
                      <a:pt x="16" y="47"/>
                      <a:pt x="16" y="47"/>
                    </a:cubicBezTo>
                    <a:cubicBezTo>
                      <a:pt x="16" y="51"/>
                      <a:pt x="12" y="54"/>
                      <a:pt x="8" y="54"/>
                    </a:cubicBezTo>
                    <a:close/>
                    <a:moveTo>
                      <a:pt x="13" y="17"/>
                    </a:moveTo>
                    <a:cubicBezTo>
                      <a:pt x="12" y="17"/>
                      <a:pt x="12" y="17"/>
                      <a:pt x="11" y="17"/>
                    </a:cubicBezTo>
                    <a:cubicBezTo>
                      <a:pt x="7" y="16"/>
                      <a:pt x="5" y="12"/>
                      <a:pt x="5" y="8"/>
                    </a:cubicBezTo>
                    <a:cubicBezTo>
                      <a:pt x="5" y="7"/>
                      <a:pt x="5" y="7"/>
                      <a:pt x="5" y="7"/>
                    </a:cubicBezTo>
                    <a:cubicBezTo>
                      <a:pt x="6" y="3"/>
                      <a:pt x="10" y="0"/>
                      <a:pt x="14" y="1"/>
                    </a:cubicBezTo>
                    <a:cubicBezTo>
                      <a:pt x="19" y="1"/>
                      <a:pt x="21" y="5"/>
                      <a:pt x="21" y="10"/>
                    </a:cubicBezTo>
                    <a:cubicBezTo>
                      <a:pt x="20" y="10"/>
                      <a:pt x="20" y="10"/>
                      <a:pt x="20" y="10"/>
                    </a:cubicBezTo>
                    <a:cubicBezTo>
                      <a:pt x="20" y="14"/>
                      <a:pt x="17" y="17"/>
                      <a:pt x="1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98"/>
              <p:cNvSpPr>
                <a:spLocks/>
              </p:cNvSpPr>
              <p:nvPr/>
            </p:nvSpPr>
            <p:spPr bwMode="auto">
              <a:xfrm>
                <a:off x="7800" y="1267"/>
                <a:ext cx="43" cy="38"/>
              </a:xfrm>
              <a:custGeom>
                <a:avLst/>
                <a:gdLst>
                  <a:gd name="T0" fmla="*/ 9 w 18"/>
                  <a:gd name="T1" fmla="*/ 16 h 16"/>
                  <a:gd name="T2" fmla="*/ 7 w 18"/>
                  <a:gd name="T3" fmla="*/ 16 h 16"/>
                  <a:gd name="T4" fmla="*/ 2 w 18"/>
                  <a:gd name="T5" fmla="*/ 6 h 16"/>
                  <a:gd name="T6" fmla="*/ 2 w 18"/>
                  <a:gd name="T7" fmla="*/ 6 h 16"/>
                  <a:gd name="T8" fmla="*/ 12 w 18"/>
                  <a:gd name="T9" fmla="*/ 1 h 16"/>
                  <a:gd name="T10" fmla="*/ 17 w 18"/>
                  <a:gd name="T11" fmla="*/ 11 h 16"/>
                  <a:gd name="T12" fmla="*/ 16 w 18"/>
                  <a:gd name="T13" fmla="*/ 11 h 16"/>
                  <a:gd name="T14" fmla="*/ 9 w 18"/>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6">
                    <a:moveTo>
                      <a:pt x="9" y="16"/>
                    </a:moveTo>
                    <a:cubicBezTo>
                      <a:pt x="8" y="16"/>
                      <a:pt x="7" y="16"/>
                      <a:pt x="7" y="16"/>
                    </a:cubicBezTo>
                    <a:cubicBezTo>
                      <a:pt x="3" y="15"/>
                      <a:pt x="0" y="10"/>
                      <a:pt x="2" y="6"/>
                    </a:cubicBezTo>
                    <a:cubicBezTo>
                      <a:pt x="2" y="6"/>
                      <a:pt x="2" y="6"/>
                      <a:pt x="2" y="6"/>
                    </a:cubicBezTo>
                    <a:cubicBezTo>
                      <a:pt x="3" y="2"/>
                      <a:pt x="8" y="0"/>
                      <a:pt x="12" y="1"/>
                    </a:cubicBezTo>
                    <a:cubicBezTo>
                      <a:pt x="16" y="2"/>
                      <a:pt x="18" y="7"/>
                      <a:pt x="17" y="11"/>
                    </a:cubicBezTo>
                    <a:cubicBezTo>
                      <a:pt x="16" y="11"/>
                      <a:pt x="16" y="11"/>
                      <a:pt x="16" y="11"/>
                    </a:cubicBezTo>
                    <a:cubicBezTo>
                      <a:pt x="15" y="14"/>
                      <a:pt x="12" y="16"/>
                      <a:pt x="9"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100" name="Group 99"/>
          <p:cNvGrpSpPr/>
          <p:nvPr/>
        </p:nvGrpSpPr>
        <p:grpSpPr>
          <a:xfrm>
            <a:off x="1622850" y="1494263"/>
            <a:ext cx="2325247" cy="2325247"/>
            <a:chOff x="1804987" y="1676400"/>
            <a:chExt cx="2209192" cy="2209192"/>
          </a:xfrm>
        </p:grpSpPr>
        <p:sp>
          <p:nvSpPr>
            <p:cNvPr id="101" name="Rectangle 100"/>
            <p:cNvSpPr/>
            <p:nvPr/>
          </p:nvSpPr>
          <p:spPr>
            <a:xfrm flipH="1">
              <a:off x="1804987" y="1676400"/>
              <a:ext cx="2209192" cy="220919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2" name="Group 101"/>
            <p:cNvGrpSpPr>
              <a:grpSpLocks noChangeAspect="1"/>
            </p:cNvGrpSpPr>
            <p:nvPr/>
          </p:nvGrpSpPr>
          <p:grpSpPr bwMode="auto">
            <a:xfrm>
              <a:off x="2181404" y="2453289"/>
              <a:ext cx="1456358" cy="655414"/>
              <a:chOff x="7186" y="434"/>
              <a:chExt cx="2622" cy="1180"/>
            </a:xfrm>
            <a:solidFill>
              <a:schemeClr val="tx1">
                <a:lumMod val="75000"/>
                <a:lumOff val="25000"/>
              </a:schemeClr>
            </a:solidFill>
          </p:grpSpPr>
          <p:sp>
            <p:nvSpPr>
              <p:cNvPr id="103" name="Freeform 102"/>
              <p:cNvSpPr>
                <a:spLocks noEditPoints="1"/>
              </p:cNvSpPr>
              <p:nvPr/>
            </p:nvSpPr>
            <p:spPr bwMode="auto">
              <a:xfrm>
                <a:off x="7186" y="1302"/>
                <a:ext cx="100" cy="155"/>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0 h 65"/>
                  <a:gd name="T14" fmla="*/ 42 w 42"/>
                  <a:gd name="T15" fmla="*/ 47 h 65"/>
                  <a:gd name="T16" fmla="*/ 6 w 42"/>
                  <a:gd name="T17" fmla="*/ 6 h 65"/>
                  <a:gd name="T18" fmla="*/ 6 w 42"/>
                  <a:gd name="T19" fmla="*/ 29 h 65"/>
                  <a:gd name="T20" fmla="*/ 18 w 42"/>
                  <a:gd name="T21" fmla="*/ 29 h 65"/>
                  <a:gd name="T22" fmla="*/ 31 w 42"/>
                  <a:gd name="T23" fmla="*/ 17 h 65"/>
                  <a:gd name="T24" fmla="*/ 16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2"/>
                      <a:pt x="33" y="27"/>
                      <a:pt x="27" y="30"/>
                    </a:cubicBezTo>
                    <a:cubicBezTo>
                      <a:pt x="34" y="32"/>
                      <a:pt x="42" y="37"/>
                      <a:pt x="42" y="47"/>
                    </a:cubicBezTo>
                    <a:close/>
                    <a:moveTo>
                      <a:pt x="6" y="6"/>
                    </a:moveTo>
                    <a:cubicBezTo>
                      <a:pt x="6" y="29"/>
                      <a:pt x="6" y="29"/>
                      <a:pt x="6" y="29"/>
                    </a:cubicBezTo>
                    <a:cubicBezTo>
                      <a:pt x="18" y="29"/>
                      <a:pt x="18" y="29"/>
                      <a:pt x="18" y="29"/>
                    </a:cubicBezTo>
                    <a:cubicBezTo>
                      <a:pt x="26" y="29"/>
                      <a:pt x="31" y="23"/>
                      <a:pt x="31" y="17"/>
                    </a:cubicBezTo>
                    <a:cubicBezTo>
                      <a:pt x="31" y="10"/>
                      <a:pt x="27" y="6"/>
                      <a:pt x="16" y="6"/>
                    </a:cubicBezTo>
                    <a:lnTo>
                      <a:pt x="6" y="6"/>
                    </a:lnTo>
                    <a:close/>
                    <a:moveTo>
                      <a:pt x="35" y="47"/>
                    </a:moveTo>
                    <a:cubicBezTo>
                      <a:pt x="35" y="38"/>
                      <a:pt x="27" y="34"/>
                      <a:pt x="20" y="34"/>
                    </a:cubicBezTo>
                    <a:cubicBezTo>
                      <a:pt x="6" y="34"/>
                      <a:pt x="6" y="34"/>
                      <a:pt x="6" y="34"/>
                    </a:cubicBezTo>
                    <a:cubicBezTo>
                      <a:pt x="6" y="59"/>
                      <a:pt x="6" y="59"/>
                      <a:pt x="6" y="59"/>
                    </a:cubicBezTo>
                    <a:cubicBezTo>
                      <a:pt x="19" y="59"/>
                      <a:pt x="19" y="59"/>
                      <a:pt x="19" y="59"/>
                    </a:cubicBezTo>
                    <a:cubicBezTo>
                      <a:pt x="29" y="59"/>
                      <a:pt x="35" y="55"/>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03"/>
              <p:cNvSpPr>
                <a:spLocks/>
              </p:cNvSpPr>
              <p:nvPr/>
            </p:nvSpPr>
            <p:spPr bwMode="auto">
              <a:xfrm>
                <a:off x="7326" y="1302"/>
                <a:ext cx="83" cy="155"/>
              </a:xfrm>
              <a:custGeom>
                <a:avLst/>
                <a:gdLst>
                  <a:gd name="T0" fmla="*/ 83 w 83"/>
                  <a:gd name="T1" fmla="*/ 140 h 155"/>
                  <a:gd name="T2" fmla="*/ 83 w 83"/>
                  <a:gd name="T3" fmla="*/ 155 h 155"/>
                  <a:gd name="T4" fmla="*/ 0 w 83"/>
                  <a:gd name="T5" fmla="*/ 155 h 155"/>
                  <a:gd name="T6" fmla="*/ 0 w 83"/>
                  <a:gd name="T7" fmla="*/ 0 h 155"/>
                  <a:gd name="T8" fmla="*/ 81 w 83"/>
                  <a:gd name="T9" fmla="*/ 0 h 155"/>
                  <a:gd name="T10" fmla="*/ 81 w 83"/>
                  <a:gd name="T11" fmla="*/ 14 h 155"/>
                  <a:gd name="T12" fmla="*/ 14 w 83"/>
                  <a:gd name="T13" fmla="*/ 14 h 155"/>
                  <a:gd name="T14" fmla="*/ 14 w 83"/>
                  <a:gd name="T15" fmla="*/ 67 h 155"/>
                  <a:gd name="T16" fmla="*/ 71 w 83"/>
                  <a:gd name="T17" fmla="*/ 67 h 155"/>
                  <a:gd name="T18" fmla="*/ 69 w 83"/>
                  <a:gd name="T19" fmla="*/ 81 h 155"/>
                  <a:gd name="T20" fmla="*/ 14 w 83"/>
                  <a:gd name="T21" fmla="*/ 81 h 155"/>
                  <a:gd name="T22" fmla="*/ 14 w 83"/>
                  <a:gd name="T23" fmla="*/ 140 h 155"/>
                  <a:gd name="T24" fmla="*/ 83 w 83"/>
                  <a:gd name="T25" fmla="*/ 14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5">
                    <a:moveTo>
                      <a:pt x="83" y="140"/>
                    </a:moveTo>
                    <a:lnTo>
                      <a:pt x="83" y="155"/>
                    </a:lnTo>
                    <a:lnTo>
                      <a:pt x="0" y="155"/>
                    </a:lnTo>
                    <a:lnTo>
                      <a:pt x="0" y="0"/>
                    </a:lnTo>
                    <a:lnTo>
                      <a:pt x="81" y="0"/>
                    </a:lnTo>
                    <a:lnTo>
                      <a:pt x="81" y="14"/>
                    </a:lnTo>
                    <a:lnTo>
                      <a:pt x="14" y="14"/>
                    </a:lnTo>
                    <a:lnTo>
                      <a:pt x="14" y="67"/>
                    </a:lnTo>
                    <a:lnTo>
                      <a:pt x="71" y="67"/>
                    </a:lnTo>
                    <a:lnTo>
                      <a:pt x="69" y="81"/>
                    </a:lnTo>
                    <a:lnTo>
                      <a:pt x="14" y="81"/>
                    </a:lnTo>
                    <a:lnTo>
                      <a:pt x="14" y="140"/>
                    </a:lnTo>
                    <a:lnTo>
                      <a:pt x="83"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04"/>
              <p:cNvSpPr>
                <a:spLocks noEditPoints="1"/>
              </p:cNvSpPr>
              <p:nvPr/>
            </p:nvSpPr>
            <p:spPr bwMode="auto">
              <a:xfrm>
                <a:off x="7430" y="1302"/>
                <a:ext cx="131" cy="155"/>
              </a:xfrm>
              <a:custGeom>
                <a:avLst/>
                <a:gdLst>
                  <a:gd name="T0" fmla="*/ 95 w 131"/>
                  <a:gd name="T1" fmla="*/ 105 h 155"/>
                  <a:gd name="T2" fmla="*/ 33 w 131"/>
                  <a:gd name="T3" fmla="*/ 105 h 155"/>
                  <a:gd name="T4" fmla="*/ 15 w 131"/>
                  <a:gd name="T5" fmla="*/ 155 h 155"/>
                  <a:gd name="T6" fmla="*/ 0 w 131"/>
                  <a:gd name="T7" fmla="*/ 155 h 155"/>
                  <a:gd name="T8" fmla="*/ 57 w 131"/>
                  <a:gd name="T9" fmla="*/ 0 h 155"/>
                  <a:gd name="T10" fmla="*/ 71 w 131"/>
                  <a:gd name="T11" fmla="*/ 0 h 155"/>
                  <a:gd name="T12" fmla="*/ 131 w 131"/>
                  <a:gd name="T13" fmla="*/ 155 h 155"/>
                  <a:gd name="T14" fmla="*/ 114 w 131"/>
                  <a:gd name="T15" fmla="*/ 155 h 155"/>
                  <a:gd name="T16" fmla="*/ 95 w 131"/>
                  <a:gd name="T17" fmla="*/ 105 h 155"/>
                  <a:gd name="T18" fmla="*/ 90 w 131"/>
                  <a:gd name="T19" fmla="*/ 90 h 155"/>
                  <a:gd name="T20" fmla="*/ 74 w 131"/>
                  <a:gd name="T21" fmla="*/ 43 h 155"/>
                  <a:gd name="T22" fmla="*/ 64 w 131"/>
                  <a:gd name="T23" fmla="*/ 19 h 155"/>
                  <a:gd name="T24" fmla="*/ 57 w 131"/>
                  <a:gd name="T25" fmla="*/ 43 h 155"/>
                  <a:gd name="T26" fmla="*/ 38 w 131"/>
                  <a:gd name="T27" fmla="*/ 90 h 155"/>
                  <a:gd name="T28" fmla="*/ 90 w 131"/>
                  <a:gd name="T29" fmla="*/ 9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55">
                    <a:moveTo>
                      <a:pt x="95" y="105"/>
                    </a:moveTo>
                    <a:lnTo>
                      <a:pt x="33" y="105"/>
                    </a:lnTo>
                    <a:lnTo>
                      <a:pt x="15" y="155"/>
                    </a:lnTo>
                    <a:lnTo>
                      <a:pt x="0" y="155"/>
                    </a:lnTo>
                    <a:lnTo>
                      <a:pt x="57" y="0"/>
                    </a:lnTo>
                    <a:lnTo>
                      <a:pt x="71" y="0"/>
                    </a:lnTo>
                    <a:lnTo>
                      <a:pt x="131" y="155"/>
                    </a:lnTo>
                    <a:lnTo>
                      <a:pt x="114" y="155"/>
                    </a:lnTo>
                    <a:lnTo>
                      <a:pt x="95" y="105"/>
                    </a:lnTo>
                    <a:close/>
                    <a:moveTo>
                      <a:pt x="90" y="90"/>
                    </a:moveTo>
                    <a:lnTo>
                      <a:pt x="74" y="43"/>
                    </a:lnTo>
                    <a:lnTo>
                      <a:pt x="64" y="19"/>
                    </a:lnTo>
                    <a:lnTo>
                      <a:pt x="57" y="43"/>
                    </a:lnTo>
                    <a:lnTo>
                      <a:pt x="38" y="90"/>
                    </a:lnTo>
                    <a:lnTo>
                      <a:pt x="9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05"/>
              <p:cNvSpPr>
                <a:spLocks/>
              </p:cNvSpPr>
              <p:nvPr/>
            </p:nvSpPr>
            <p:spPr bwMode="auto">
              <a:xfrm>
                <a:off x="7591" y="1302"/>
                <a:ext cx="105"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3" y="60"/>
                      <a:pt x="22" y="60"/>
                    </a:cubicBezTo>
                    <a:cubicBezTo>
                      <a:pt x="30"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06"/>
              <p:cNvSpPr>
                <a:spLocks/>
              </p:cNvSpPr>
              <p:nvPr/>
            </p:nvSpPr>
            <p:spPr bwMode="auto">
              <a:xfrm>
                <a:off x="7724" y="1302"/>
                <a:ext cx="109" cy="155"/>
              </a:xfrm>
              <a:custGeom>
                <a:avLst/>
                <a:gdLst>
                  <a:gd name="T0" fmla="*/ 107 w 109"/>
                  <a:gd name="T1" fmla="*/ 12 h 155"/>
                  <a:gd name="T2" fmla="*/ 62 w 109"/>
                  <a:gd name="T3" fmla="*/ 12 h 155"/>
                  <a:gd name="T4" fmla="*/ 62 w 109"/>
                  <a:gd name="T5" fmla="*/ 155 h 155"/>
                  <a:gd name="T6" fmla="*/ 47 w 109"/>
                  <a:gd name="T7" fmla="*/ 155 h 155"/>
                  <a:gd name="T8" fmla="*/ 47 w 109"/>
                  <a:gd name="T9" fmla="*/ 12 h 155"/>
                  <a:gd name="T10" fmla="*/ 0 w 109"/>
                  <a:gd name="T11" fmla="*/ 12 h 155"/>
                  <a:gd name="T12" fmla="*/ 0 w 109"/>
                  <a:gd name="T13" fmla="*/ 0 h 155"/>
                  <a:gd name="T14" fmla="*/ 109 w 109"/>
                  <a:gd name="T15" fmla="*/ 0 h 155"/>
                  <a:gd name="T16" fmla="*/ 107 w 109"/>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55">
                    <a:moveTo>
                      <a:pt x="107" y="12"/>
                    </a:moveTo>
                    <a:lnTo>
                      <a:pt x="62" y="12"/>
                    </a:lnTo>
                    <a:lnTo>
                      <a:pt x="62" y="155"/>
                    </a:lnTo>
                    <a:lnTo>
                      <a:pt x="47" y="155"/>
                    </a:lnTo>
                    <a:lnTo>
                      <a:pt x="47" y="12"/>
                    </a:lnTo>
                    <a:lnTo>
                      <a:pt x="0" y="12"/>
                    </a:lnTo>
                    <a:lnTo>
                      <a:pt x="0" y="0"/>
                    </a:lnTo>
                    <a:lnTo>
                      <a:pt x="109"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07"/>
              <p:cNvSpPr>
                <a:spLocks/>
              </p:cNvSpPr>
              <p:nvPr/>
            </p:nvSpPr>
            <p:spPr bwMode="auto">
              <a:xfrm>
                <a:off x="7842" y="1302"/>
                <a:ext cx="114" cy="155"/>
              </a:xfrm>
              <a:custGeom>
                <a:avLst/>
                <a:gdLst>
                  <a:gd name="T0" fmla="*/ 64 w 114"/>
                  <a:gd name="T1" fmla="*/ 95 h 155"/>
                  <a:gd name="T2" fmla="*/ 64 w 114"/>
                  <a:gd name="T3" fmla="*/ 155 h 155"/>
                  <a:gd name="T4" fmla="*/ 50 w 114"/>
                  <a:gd name="T5" fmla="*/ 155 h 155"/>
                  <a:gd name="T6" fmla="*/ 50 w 114"/>
                  <a:gd name="T7" fmla="*/ 95 h 155"/>
                  <a:gd name="T8" fmla="*/ 0 w 114"/>
                  <a:gd name="T9" fmla="*/ 0 h 155"/>
                  <a:gd name="T10" fmla="*/ 17 w 114"/>
                  <a:gd name="T11" fmla="*/ 0 h 155"/>
                  <a:gd name="T12" fmla="*/ 53 w 114"/>
                  <a:gd name="T13" fmla="*/ 69 h 155"/>
                  <a:gd name="T14" fmla="*/ 57 w 114"/>
                  <a:gd name="T15" fmla="*/ 81 h 155"/>
                  <a:gd name="T16" fmla="*/ 64 w 114"/>
                  <a:gd name="T17" fmla="*/ 69 h 155"/>
                  <a:gd name="T18" fmla="*/ 98 w 114"/>
                  <a:gd name="T19" fmla="*/ 0 h 155"/>
                  <a:gd name="T20" fmla="*/ 114 w 114"/>
                  <a:gd name="T21" fmla="*/ 0 h 155"/>
                  <a:gd name="T22" fmla="*/ 64 w 114"/>
                  <a:gd name="T23" fmla="*/ 9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4" h="155">
                    <a:moveTo>
                      <a:pt x="64" y="95"/>
                    </a:moveTo>
                    <a:lnTo>
                      <a:pt x="64" y="155"/>
                    </a:lnTo>
                    <a:lnTo>
                      <a:pt x="50" y="155"/>
                    </a:lnTo>
                    <a:lnTo>
                      <a:pt x="50" y="95"/>
                    </a:lnTo>
                    <a:lnTo>
                      <a:pt x="0" y="0"/>
                    </a:lnTo>
                    <a:lnTo>
                      <a:pt x="17" y="0"/>
                    </a:lnTo>
                    <a:lnTo>
                      <a:pt x="53" y="69"/>
                    </a:lnTo>
                    <a:lnTo>
                      <a:pt x="57" y="81"/>
                    </a:lnTo>
                    <a:lnTo>
                      <a:pt x="64" y="69"/>
                    </a:lnTo>
                    <a:lnTo>
                      <a:pt x="98" y="0"/>
                    </a:lnTo>
                    <a:lnTo>
                      <a:pt x="114" y="0"/>
                    </a:lnTo>
                    <a:lnTo>
                      <a:pt x="64"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08"/>
              <p:cNvSpPr>
                <a:spLocks noEditPoints="1"/>
              </p:cNvSpPr>
              <p:nvPr/>
            </p:nvSpPr>
            <p:spPr bwMode="auto">
              <a:xfrm>
                <a:off x="8030" y="1138"/>
                <a:ext cx="132" cy="333"/>
              </a:xfrm>
              <a:custGeom>
                <a:avLst/>
                <a:gdLst>
                  <a:gd name="T0" fmla="*/ 0 w 56"/>
                  <a:gd name="T1" fmla="*/ 89 h 140"/>
                  <a:gd name="T2" fmla="*/ 13 w 56"/>
                  <a:gd name="T3" fmla="*/ 24 h 140"/>
                  <a:gd name="T4" fmla="*/ 35 w 56"/>
                  <a:gd name="T5" fmla="*/ 0 h 140"/>
                  <a:gd name="T6" fmla="*/ 45 w 56"/>
                  <a:gd name="T7" fmla="*/ 15 h 140"/>
                  <a:gd name="T8" fmla="*/ 24 w 56"/>
                  <a:gd name="T9" fmla="*/ 81 h 140"/>
                  <a:gd name="T10" fmla="*/ 17 w 56"/>
                  <a:gd name="T11" fmla="*/ 93 h 140"/>
                  <a:gd name="T12" fmla="*/ 14 w 56"/>
                  <a:gd name="T13" fmla="*/ 98 h 140"/>
                  <a:gd name="T14" fmla="*/ 13 w 56"/>
                  <a:gd name="T15" fmla="*/ 105 h 140"/>
                  <a:gd name="T16" fmla="*/ 23 w 56"/>
                  <a:gd name="T17" fmla="*/ 130 h 140"/>
                  <a:gd name="T18" fmla="*/ 46 w 56"/>
                  <a:gd name="T19" fmla="*/ 111 h 140"/>
                  <a:gd name="T20" fmla="*/ 51 w 56"/>
                  <a:gd name="T21" fmla="*/ 104 h 140"/>
                  <a:gd name="T22" fmla="*/ 54 w 56"/>
                  <a:gd name="T23" fmla="*/ 102 h 140"/>
                  <a:gd name="T24" fmla="*/ 56 w 56"/>
                  <a:gd name="T25" fmla="*/ 105 h 140"/>
                  <a:gd name="T26" fmla="*/ 54 w 56"/>
                  <a:gd name="T27" fmla="*/ 110 h 140"/>
                  <a:gd name="T28" fmla="*/ 54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8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3" y="24"/>
                    </a:cubicBezTo>
                    <a:cubicBezTo>
                      <a:pt x="16" y="16"/>
                      <a:pt x="25" y="0"/>
                      <a:pt x="35" y="0"/>
                    </a:cubicBezTo>
                    <a:cubicBezTo>
                      <a:pt x="42" y="0"/>
                      <a:pt x="45" y="8"/>
                      <a:pt x="45" y="15"/>
                    </a:cubicBezTo>
                    <a:cubicBezTo>
                      <a:pt x="45" y="35"/>
                      <a:pt x="34" y="63"/>
                      <a:pt x="24" y="81"/>
                    </a:cubicBezTo>
                    <a:cubicBezTo>
                      <a:pt x="22" y="85"/>
                      <a:pt x="19" y="89"/>
                      <a:pt x="17" y="93"/>
                    </a:cubicBezTo>
                    <a:cubicBezTo>
                      <a:pt x="16" y="95"/>
                      <a:pt x="14" y="96"/>
                      <a:pt x="14" y="98"/>
                    </a:cubicBezTo>
                    <a:cubicBezTo>
                      <a:pt x="13" y="100"/>
                      <a:pt x="13" y="103"/>
                      <a:pt x="13" y="105"/>
                    </a:cubicBezTo>
                    <a:cubicBezTo>
                      <a:pt x="13" y="111"/>
                      <a:pt x="15" y="130"/>
                      <a:pt x="23" y="130"/>
                    </a:cubicBezTo>
                    <a:cubicBezTo>
                      <a:pt x="31" y="130"/>
                      <a:pt x="42" y="117"/>
                      <a:pt x="46" y="111"/>
                    </a:cubicBezTo>
                    <a:cubicBezTo>
                      <a:pt x="51" y="104"/>
                      <a:pt x="51" y="104"/>
                      <a:pt x="51" y="104"/>
                    </a:cubicBezTo>
                    <a:cubicBezTo>
                      <a:pt x="51" y="103"/>
                      <a:pt x="52" y="102"/>
                      <a:pt x="54" y="102"/>
                    </a:cubicBezTo>
                    <a:cubicBezTo>
                      <a:pt x="56" y="102"/>
                      <a:pt x="56" y="103"/>
                      <a:pt x="56" y="105"/>
                    </a:cubicBezTo>
                    <a:cubicBezTo>
                      <a:pt x="56" y="107"/>
                      <a:pt x="55" y="109"/>
                      <a:pt x="54" y="110"/>
                    </a:cubicBezTo>
                    <a:cubicBezTo>
                      <a:pt x="54" y="111"/>
                      <a:pt x="54" y="111"/>
                      <a:pt x="54"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6"/>
                      <a:pt x="38" y="34"/>
                      <a:pt x="38" y="14"/>
                    </a:cubicBezTo>
                    <a:cubicBezTo>
                      <a:pt x="38" y="12"/>
                      <a:pt x="38" y="8"/>
                      <a:pt x="35" y="8"/>
                    </a:cubicBezTo>
                    <a:cubicBezTo>
                      <a:pt x="29" y="8"/>
                      <a:pt x="24"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109"/>
              <p:cNvSpPr>
                <a:spLocks/>
              </p:cNvSpPr>
              <p:nvPr/>
            </p:nvSpPr>
            <p:spPr bwMode="auto">
              <a:xfrm>
                <a:off x="8146" y="1319"/>
                <a:ext cx="210" cy="147"/>
              </a:xfrm>
              <a:custGeom>
                <a:avLst/>
                <a:gdLst>
                  <a:gd name="T0" fmla="*/ 5 w 89"/>
                  <a:gd name="T1" fmla="*/ 7 h 62"/>
                  <a:gd name="T2" fmla="*/ 15 w 89"/>
                  <a:gd name="T3" fmla="*/ 0 h 62"/>
                  <a:gd name="T4" fmla="*/ 19 w 89"/>
                  <a:gd name="T5" fmla="*/ 3 h 62"/>
                  <a:gd name="T6" fmla="*/ 18 w 89"/>
                  <a:gd name="T7" fmla="*/ 8 h 62"/>
                  <a:gd name="T8" fmla="*/ 11 w 89"/>
                  <a:gd name="T9" fmla="*/ 46 h 62"/>
                  <a:gd name="T10" fmla="*/ 14 w 89"/>
                  <a:gd name="T11" fmla="*/ 53 h 62"/>
                  <a:gd name="T12" fmla="*/ 48 w 89"/>
                  <a:gd name="T13" fmla="*/ 10 h 62"/>
                  <a:gd name="T14" fmla="*/ 57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7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5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5" y="7"/>
                    </a:moveTo>
                    <a:cubicBezTo>
                      <a:pt x="6" y="3"/>
                      <a:pt x="11" y="0"/>
                      <a:pt x="15" y="0"/>
                    </a:cubicBezTo>
                    <a:cubicBezTo>
                      <a:pt x="18" y="0"/>
                      <a:pt x="19" y="1"/>
                      <a:pt x="19" y="3"/>
                    </a:cubicBezTo>
                    <a:cubicBezTo>
                      <a:pt x="19" y="5"/>
                      <a:pt x="19" y="7"/>
                      <a:pt x="18" y="8"/>
                    </a:cubicBezTo>
                    <a:cubicBezTo>
                      <a:pt x="15" y="19"/>
                      <a:pt x="11" y="35"/>
                      <a:pt x="11" y="46"/>
                    </a:cubicBezTo>
                    <a:cubicBezTo>
                      <a:pt x="11" y="48"/>
                      <a:pt x="11" y="53"/>
                      <a:pt x="14" y="53"/>
                    </a:cubicBezTo>
                    <a:cubicBezTo>
                      <a:pt x="24" y="53"/>
                      <a:pt x="44" y="20"/>
                      <a:pt x="48" y="10"/>
                    </a:cubicBezTo>
                    <a:cubicBezTo>
                      <a:pt x="50" y="6"/>
                      <a:pt x="51" y="0"/>
                      <a:pt x="57"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7" y="24"/>
                    </a:cubicBezTo>
                    <a:cubicBezTo>
                      <a:pt x="89" y="24"/>
                      <a:pt x="89" y="26"/>
                      <a:pt x="89" y="27"/>
                    </a:cubicBezTo>
                    <a:cubicBezTo>
                      <a:pt x="89" y="28"/>
                      <a:pt x="88" y="30"/>
                      <a:pt x="88" y="31"/>
                    </a:cubicBezTo>
                    <a:cubicBezTo>
                      <a:pt x="83"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2" y="1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10"/>
              <p:cNvSpPr>
                <a:spLocks/>
              </p:cNvSpPr>
              <p:nvPr/>
            </p:nvSpPr>
            <p:spPr bwMode="auto">
              <a:xfrm>
                <a:off x="8335" y="1309"/>
                <a:ext cx="185" cy="162"/>
              </a:xfrm>
              <a:custGeom>
                <a:avLst/>
                <a:gdLst>
                  <a:gd name="T0" fmla="*/ 48 w 78"/>
                  <a:gd name="T1" fmla="*/ 51 h 68"/>
                  <a:gd name="T2" fmla="*/ 71 w 78"/>
                  <a:gd name="T3" fmla="*/ 31 h 68"/>
                  <a:gd name="T4" fmla="*/ 76 w 78"/>
                  <a:gd name="T5" fmla="*/ 26 h 68"/>
                  <a:gd name="T6" fmla="*/ 78 w 78"/>
                  <a:gd name="T7" fmla="*/ 30 h 68"/>
                  <a:gd name="T8" fmla="*/ 77 w 78"/>
                  <a:gd name="T9" fmla="*/ 33 h 68"/>
                  <a:gd name="T10" fmla="*/ 45 w 78"/>
                  <a:gd name="T11" fmla="*/ 62 h 68"/>
                  <a:gd name="T12" fmla="*/ 29 w 78"/>
                  <a:gd name="T13" fmla="*/ 44 h 68"/>
                  <a:gd name="T14" fmla="*/ 14 w 78"/>
                  <a:gd name="T15" fmla="*/ 67 h 68"/>
                  <a:gd name="T16" fmla="*/ 11 w 78"/>
                  <a:gd name="T17" fmla="*/ 68 h 68"/>
                  <a:gd name="T18" fmla="*/ 7 w 78"/>
                  <a:gd name="T19" fmla="*/ 65 h 68"/>
                  <a:gd name="T20" fmla="*/ 26 w 78"/>
                  <a:gd name="T21" fmla="*/ 37 h 68"/>
                  <a:gd name="T22" fmla="*/ 20 w 78"/>
                  <a:gd name="T23" fmla="*/ 18 h 68"/>
                  <a:gd name="T24" fmla="*/ 18 w 78"/>
                  <a:gd name="T25" fmla="*/ 14 h 68"/>
                  <a:gd name="T26" fmla="*/ 2 w 78"/>
                  <a:gd name="T27" fmla="*/ 40 h 68"/>
                  <a:gd name="T28" fmla="*/ 0 w 78"/>
                  <a:gd name="T29" fmla="*/ 37 h 68"/>
                  <a:gd name="T30" fmla="*/ 1 w 78"/>
                  <a:gd name="T31" fmla="*/ 34 h 68"/>
                  <a:gd name="T32" fmla="*/ 20 w 78"/>
                  <a:gd name="T33" fmla="*/ 5 h 68"/>
                  <a:gd name="T34" fmla="*/ 34 w 78"/>
                  <a:gd name="T35" fmla="*/ 25 h 68"/>
                  <a:gd name="T36" fmla="*/ 49 w 78"/>
                  <a:gd name="T37" fmla="*/ 2 h 68"/>
                  <a:gd name="T38" fmla="*/ 52 w 78"/>
                  <a:gd name="T39" fmla="*/ 0 h 68"/>
                  <a:gd name="T40" fmla="*/ 54 w 78"/>
                  <a:gd name="T41" fmla="*/ 3 h 68"/>
                  <a:gd name="T42" fmla="*/ 53 w 78"/>
                  <a:gd name="T43" fmla="*/ 6 h 68"/>
                  <a:gd name="T44" fmla="*/ 37 w 78"/>
                  <a:gd name="T45" fmla="*/ 32 h 68"/>
                  <a:gd name="T46" fmla="*/ 48 w 78"/>
                  <a:gd name="T47"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8" h="68">
                    <a:moveTo>
                      <a:pt x="48" y="51"/>
                    </a:moveTo>
                    <a:cubicBezTo>
                      <a:pt x="58" y="51"/>
                      <a:pt x="67" y="38"/>
                      <a:pt x="71" y="31"/>
                    </a:cubicBezTo>
                    <a:cubicBezTo>
                      <a:pt x="72" y="29"/>
                      <a:pt x="74" y="26"/>
                      <a:pt x="76" y="26"/>
                    </a:cubicBezTo>
                    <a:cubicBezTo>
                      <a:pt x="77" y="26"/>
                      <a:pt x="78" y="28"/>
                      <a:pt x="78" y="30"/>
                    </a:cubicBezTo>
                    <a:cubicBezTo>
                      <a:pt x="78" y="31"/>
                      <a:pt x="77" y="32"/>
                      <a:pt x="77" y="33"/>
                    </a:cubicBezTo>
                    <a:cubicBezTo>
                      <a:pt x="72" y="43"/>
                      <a:pt x="59" y="62"/>
                      <a:pt x="45" y="62"/>
                    </a:cubicBezTo>
                    <a:cubicBezTo>
                      <a:pt x="36" y="62"/>
                      <a:pt x="32" y="51"/>
                      <a:pt x="29" y="44"/>
                    </a:cubicBezTo>
                    <a:cubicBezTo>
                      <a:pt x="14" y="67"/>
                      <a:pt x="14" y="67"/>
                      <a:pt x="14" y="67"/>
                    </a:cubicBezTo>
                    <a:cubicBezTo>
                      <a:pt x="13" y="68"/>
                      <a:pt x="13" y="68"/>
                      <a:pt x="11" y="68"/>
                    </a:cubicBezTo>
                    <a:cubicBezTo>
                      <a:pt x="10" y="68"/>
                      <a:pt x="7" y="67"/>
                      <a:pt x="7" y="65"/>
                    </a:cubicBezTo>
                    <a:cubicBezTo>
                      <a:pt x="7" y="62"/>
                      <a:pt x="23" y="41"/>
                      <a:pt x="26" y="37"/>
                    </a:cubicBezTo>
                    <a:cubicBezTo>
                      <a:pt x="20" y="18"/>
                      <a:pt x="20" y="18"/>
                      <a:pt x="20" y="18"/>
                    </a:cubicBezTo>
                    <a:cubicBezTo>
                      <a:pt x="20" y="17"/>
                      <a:pt x="19" y="14"/>
                      <a:pt x="18" y="14"/>
                    </a:cubicBezTo>
                    <a:cubicBezTo>
                      <a:pt x="16" y="14"/>
                      <a:pt x="7" y="40"/>
                      <a:pt x="2" y="40"/>
                    </a:cubicBezTo>
                    <a:cubicBezTo>
                      <a:pt x="1" y="40"/>
                      <a:pt x="0" y="39"/>
                      <a:pt x="0" y="37"/>
                    </a:cubicBezTo>
                    <a:cubicBezTo>
                      <a:pt x="0" y="36"/>
                      <a:pt x="0" y="35"/>
                      <a:pt x="1" y="34"/>
                    </a:cubicBezTo>
                    <a:cubicBezTo>
                      <a:pt x="4" y="28"/>
                      <a:pt x="13" y="5"/>
                      <a:pt x="20" y="5"/>
                    </a:cubicBezTo>
                    <a:cubicBezTo>
                      <a:pt x="29" y="5"/>
                      <a:pt x="34" y="25"/>
                      <a:pt x="34" y="25"/>
                    </a:cubicBezTo>
                    <a:cubicBezTo>
                      <a:pt x="40" y="18"/>
                      <a:pt x="44" y="10"/>
                      <a:pt x="49" y="2"/>
                    </a:cubicBezTo>
                    <a:cubicBezTo>
                      <a:pt x="50" y="1"/>
                      <a:pt x="51" y="0"/>
                      <a:pt x="52" y="0"/>
                    </a:cubicBezTo>
                    <a:cubicBezTo>
                      <a:pt x="53" y="0"/>
                      <a:pt x="54" y="2"/>
                      <a:pt x="54" y="3"/>
                    </a:cubicBezTo>
                    <a:cubicBezTo>
                      <a:pt x="54" y="4"/>
                      <a:pt x="54" y="5"/>
                      <a:pt x="53" y="6"/>
                    </a:cubicBezTo>
                    <a:cubicBezTo>
                      <a:pt x="48" y="15"/>
                      <a:pt x="42" y="23"/>
                      <a:pt x="37" y="32"/>
                    </a:cubicBezTo>
                    <a:cubicBezTo>
                      <a:pt x="38" y="36"/>
                      <a:pt x="43" y="51"/>
                      <a:pt x="48"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11"/>
              <p:cNvSpPr>
                <a:spLocks/>
              </p:cNvSpPr>
              <p:nvPr/>
            </p:nvSpPr>
            <p:spPr bwMode="auto">
              <a:xfrm>
                <a:off x="8499" y="1319"/>
                <a:ext cx="210" cy="147"/>
              </a:xfrm>
              <a:custGeom>
                <a:avLst/>
                <a:gdLst>
                  <a:gd name="T0" fmla="*/ 4 w 89"/>
                  <a:gd name="T1" fmla="*/ 7 h 62"/>
                  <a:gd name="T2" fmla="*/ 15 w 89"/>
                  <a:gd name="T3" fmla="*/ 0 h 62"/>
                  <a:gd name="T4" fmla="*/ 19 w 89"/>
                  <a:gd name="T5" fmla="*/ 3 h 62"/>
                  <a:gd name="T6" fmla="*/ 18 w 89"/>
                  <a:gd name="T7" fmla="*/ 8 h 62"/>
                  <a:gd name="T8" fmla="*/ 10 w 89"/>
                  <a:gd name="T9" fmla="*/ 46 h 62"/>
                  <a:gd name="T10" fmla="*/ 13 w 89"/>
                  <a:gd name="T11" fmla="*/ 53 h 62"/>
                  <a:gd name="T12" fmla="*/ 48 w 89"/>
                  <a:gd name="T13" fmla="*/ 10 h 62"/>
                  <a:gd name="T14" fmla="*/ 56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6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4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4" y="7"/>
                    </a:moveTo>
                    <a:cubicBezTo>
                      <a:pt x="6" y="3"/>
                      <a:pt x="10" y="0"/>
                      <a:pt x="15" y="0"/>
                    </a:cubicBezTo>
                    <a:cubicBezTo>
                      <a:pt x="18" y="0"/>
                      <a:pt x="19" y="1"/>
                      <a:pt x="19" y="3"/>
                    </a:cubicBezTo>
                    <a:cubicBezTo>
                      <a:pt x="19" y="5"/>
                      <a:pt x="18" y="7"/>
                      <a:pt x="18" y="8"/>
                    </a:cubicBezTo>
                    <a:cubicBezTo>
                      <a:pt x="15" y="19"/>
                      <a:pt x="10" y="35"/>
                      <a:pt x="10" y="46"/>
                    </a:cubicBezTo>
                    <a:cubicBezTo>
                      <a:pt x="10" y="48"/>
                      <a:pt x="10" y="53"/>
                      <a:pt x="13" y="53"/>
                    </a:cubicBezTo>
                    <a:cubicBezTo>
                      <a:pt x="24" y="53"/>
                      <a:pt x="44" y="20"/>
                      <a:pt x="48" y="10"/>
                    </a:cubicBezTo>
                    <a:cubicBezTo>
                      <a:pt x="49" y="6"/>
                      <a:pt x="51" y="0"/>
                      <a:pt x="56"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6" y="24"/>
                    </a:cubicBezTo>
                    <a:cubicBezTo>
                      <a:pt x="88" y="24"/>
                      <a:pt x="89" y="26"/>
                      <a:pt x="89" y="27"/>
                    </a:cubicBezTo>
                    <a:cubicBezTo>
                      <a:pt x="89" y="28"/>
                      <a:pt x="88" y="30"/>
                      <a:pt x="88" y="31"/>
                    </a:cubicBezTo>
                    <a:cubicBezTo>
                      <a:pt x="82"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1" y="1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12"/>
              <p:cNvSpPr>
                <a:spLocks/>
              </p:cNvSpPr>
              <p:nvPr/>
            </p:nvSpPr>
            <p:spPr bwMode="auto">
              <a:xfrm>
                <a:off x="8671" y="1266"/>
                <a:ext cx="178" cy="205"/>
              </a:xfrm>
              <a:custGeom>
                <a:avLst/>
                <a:gdLst>
                  <a:gd name="T0" fmla="*/ 22 w 75"/>
                  <a:gd name="T1" fmla="*/ 36 h 86"/>
                  <a:gd name="T2" fmla="*/ 7 w 75"/>
                  <a:gd name="T3" fmla="*/ 64 h 86"/>
                  <a:gd name="T4" fmla="*/ 2 w 75"/>
                  <a:gd name="T5" fmla="*/ 67 h 86"/>
                  <a:gd name="T6" fmla="*/ 0 w 75"/>
                  <a:gd name="T7" fmla="*/ 65 h 86"/>
                  <a:gd name="T8" fmla="*/ 2 w 75"/>
                  <a:gd name="T9" fmla="*/ 61 h 86"/>
                  <a:gd name="T10" fmla="*/ 15 w 75"/>
                  <a:gd name="T11" fmla="*/ 32 h 86"/>
                  <a:gd name="T12" fmla="*/ 11 w 75"/>
                  <a:gd name="T13" fmla="*/ 18 h 86"/>
                  <a:gd name="T14" fmla="*/ 21 w 75"/>
                  <a:gd name="T15" fmla="*/ 0 h 86"/>
                  <a:gd name="T16" fmla="*/ 26 w 75"/>
                  <a:gd name="T17" fmla="*/ 13 h 86"/>
                  <a:gd name="T18" fmla="*/ 26 w 75"/>
                  <a:gd name="T19" fmla="*/ 21 h 86"/>
                  <a:gd name="T20" fmla="*/ 45 w 75"/>
                  <a:gd name="T21" fmla="*/ 43 h 86"/>
                  <a:gd name="T22" fmla="*/ 44 w 75"/>
                  <a:gd name="T23" fmla="*/ 50 h 86"/>
                  <a:gd name="T24" fmla="*/ 41 w 75"/>
                  <a:gd name="T25" fmla="*/ 72 h 86"/>
                  <a:gd name="T26" fmla="*/ 44 w 75"/>
                  <a:gd name="T27" fmla="*/ 78 h 86"/>
                  <a:gd name="T28" fmla="*/ 68 w 75"/>
                  <a:gd name="T29" fmla="*/ 55 h 86"/>
                  <a:gd name="T30" fmla="*/ 73 w 75"/>
                  <a:gd name="T31" fmla="*/ 52 h 86"/>
                  <a:gd name="T32" fmla="*/ 75 w 75"/>
                  <a:gd name="T33" fmla="*/ 55 h 86"/>
                  <a:gd name="T34" fmla="*/ 74 w 75"/>
                  <a:gd name="T35" fmla="*/ 58 h 86"/>
                  <a:gd name="T36" fmla="*/ 42 w 75"/>
                  <a:gd name="T37" fmla="*/ 86 h 86"/>
                  <a:gd name="T38" fmla="*/ 31 w 75"/>
                  <a:gd name="T39" fmla="*/ 63 h 86"/>
                  <a:gd name="T40" fmla="*/ 31 w 75"/>
                  <a:gd name="T41" fmla="*/ 46 h 86"/>
                  <a:gd name="T42" fmla="*/ 22 w 75"/>
                  <a:gd name="T43" fmla="*/ 3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6">
                    <a:moveTo>
                      <a:pt x="22" y="36"/>
                    </a:moveTo>
                    <a:cubicBezTo>
                      <a:pt x="19" y="45"/>
                      <a:pt x="14" y="57"/>
                      <a:pt x="7" y="64"/>
                    </a:cubicBezTo>
                    <a:cubicBezTo>
                      <a:pt x="5" y="65"/>
                      <a:pt x="4" y="67"/>
                      <a:pt x="2" y="67"/>
                    </a:cubicBezTo>
                    <a:cubicBezTo>
                      <a:pt x="1" y="67"/>
                      <a:pt x="0" y="66"/>
                      <a:pt x="0" y="65"/>
                    </a:cubicBezTo>
                    <a:cubicBezTo>
                      <a:pt x="0" y="63"/>
                      <a:pt x="1" y="62"/>
                      <a:pt x="2" y="61"/>
                    </a:cubicBezTo>
                    <a:cubicBezTo>
                      <a:pt x="8" y="52"/>
                      <a:pt x="14" y="43"/>
                      <a:pt x="15" y="32"/>
                    </a:cubicBezTo>
                    <a:cubicBezTo>
                      <a:pt x="12" y="28"/>
                      <a:pt x="11" y="23"/>
                      <a:pt x="11" y="18"/>
                    </a:cubicBezTo>
                    <a:cubicBezTo>
                      <a:pt x="11" y="13"/>
                      <a:pt x="14" y="0"/>
                      <a:pt x="21" y="0"/>
                    </a:cubicBezTo>
                    <a:cubicBezTo>
                      <a:pt x="25" y="0"/>
                      <a:pt x="26" y="10"/>
                      <a:pt x="26" y="13"/>
                    </a:cubicBezTo>
                    <a:cubicBezTo>
                      <a:pt x="26" y="16"/>
                      <a:pt x="26" y="18"/>
                      <a:pt x="26" y="21"/>
                    </a:cubicBezTo>
                    <a:cubicBezTo>
                      <a:pt x="31" y="28"/>
                      <a:pt x="45" y="29"/>
                      <a:pt x="45" y="43"/>
                    </a:cubicBezTo>
                    <a:cubicBezTo>
                      <a:pt x="45" y="45"/>
                      <a:pt x="44" y="47"/>
                      <a:pt x="44" y="50"/>
                    </a:cubicBezTo>
                    <a:cubicBezTo>
                      <a:pt x="42" y="57"/>
                      <a:pt x="41" y="64"/>
                      <a:pt x="41" y="72"/>
                    </a:cubicBezTo>
                    <a:cubicBezTo>
                      <a:pt x="41" y="74"/>
                      <a:pt x="41" y="78"/>
                      <a:pt x="44" y="78"/>
                    </a:cubicBezTo>
                    <a:cubicBezTo>
                      <a:pt x="51" y="78"/>
                      <a:pt x="64" y="61"/>
                      <a:pt x="68" y="55"/>
                    </a:cubicBezTo>
                    <a:cubicBezTo>
                      <a:pt x="69" y="54"/>
                      <a:pt x="71" y="52"/>
                      <a:pt x="73" y="52"/>
                    </a:cubicBezTo>
                    <a:cubicBezTo>
                      <a:pt x="75" y="52"/>
                      <a:pt x="75" y="53"/>
                      <a:pt x="75" y="55"/>
                    </a:cubicBezTo>
                    <a:cubicBezTo>
                      <a:pt x="75" y="56"/>
                      <a:pt x="74" y="57"/>
                      <a:pt x="74" y="58"/>
                    </a:cubicBezTo>
                    <a:cubicBezTo>
                      <a:pt x="68" y="67"/>
                      <a:pt x="52" y="86"/>
                      <a:pt x="42" y="86"/>
                    </a:cubicBezTo>
                    <a:cubicBezTo>
                      <a:pt x="31" y="86"/>
                      <a:pt x="31" y="71"/>
                      <a:pt x="31" y="63"/>
                    </a:cubicBezTo>
                    <a:cubicBezTo>
                      <a:pt x="31" y="57"/>
                      <a:pt x="31" y="51"/>
                      <a:pt x="31" y="46"/>
                    </a:cubicBezTo>
                    <a:cubicBezTo>
                      <a:pt x="31" y="40"/>
                      <a:pt x="27" y="37"/>
                      <a:pt x="2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13"/>
              <p:cNvSpPr>
                <a:spLocks noEditPoints="1"/>
              </p:cNvSpPr>
              <p:nvPr/>
            </p:nvSpPr>
            <p:spPr bwMode="auto">
              <a:xfrm>
                <a:off x="8833" y="1319"/>
                <a:ext cx="139" cy="295"/>
              </a:xfrm>
              <a:custGeom>
                <a:avLst/>
                <a:gdLst>
                  <a:gd name="T0" fmla="*/ 4 w 59"/>
                  <a:gd name="T1" fmla="*/ 107 h 124"/>
                  <a:gd name="T2" fmla="*/ 47 w 59"/>
                  <a:gd name="T3" fmla="*/ 53 h 124"/>
                  <a:gd name="T4" fmla="*/ 47 w 59"/>
                  <a:gd name="T5" fmla="*/ 44 h 124"/>
                  <a:gd name="T6" fmla="*/ 46 w 59"/>
                  <a:gd name="T7" fmla="*/ 19 h 124"/>
                  <a:gd name="T8" fmla="*/ 9 w 59"/>
                  <a:gd name="T9" fmla="*/ 52 h 124"/>
                  <a:gd name="T10" fmla="*/ 0 w 59"/>
                  <a:gd name="T11" fmla="*/ 39 h 124"/>
                  <a:gd name="T12" fmla="*/ 6 w 59"/>
                  <a:gd name="T13" fmla="*/ 10 h 124"/>
                  <a:gd name="T14" fmla="*/ 8 w 59"/>
                  <a:gd name="T15" fmla="*/ 4 h 124"/>
                  <a:gd name="T16" fmla="*/ 14 w 59"/>
                  <a:gd name="T17" fmla="*/ 0 h 124"/>
                  <a:gd name="T18" fmla="*/ 21 w 59"/>
                  <a:gd name="T19" fmla="*/ 6 h 124"/>
                  <a:gd name="T20" fmla="*/ 18 w 59"/>
                  <a:gd name="T21" fmla="*/ 16 h 124"/>
                  <a:gd name="T22" fmla="*/ 11 w 59"/>
                  <a:gd name="T23" fmla="*/ 41 h 124"/>
                  <a:gd name="T24" fmla="*/ 13 w 59"/>
                  <a:gd name="T25" fmla="*/ 45 h 124"/>
                  <a:gd name="T26" fmla="*/ 24 w 59"/>
                  <a:gd name="T27" fmla="*/ 36 h 124"/>
                  <a:gd name="T28" fmla="*/ 47 w 59"/>
                  <a:gd name="T29" fmla="*/ 7 h 124"/>
                  <a:gd name="T30" fmla="*/ 53 w 59"/>
                  <a:gd name="T31" fmla="*/ 2 h 124"/>
                  <a:gd name="T32" fmla="*/ 56 w 59"/>
                  <a:gd name="T33" fmla="*/ 4 h 124"/>
                  <a:gd name="T34" fmla="*/ 59 w 59"/>
                  <a:gd name="T35" fmla="*/ 21 h 124"/>
                  <a:gd name="T36" fmla="*/ 42 w 59"/>
                  <a:gd name="T37" fmla="*/ 108 h 124"/>
                  <a:gd name="T38" fmla="*/ 18 w 59"/>
                  <a:gd name="T39" fmla="*/ 124 h 124"/>
                  <a:gd name="T40" fmla="*/ 4 w 59"/>
                  <a:gd name="T41" fmla="*/ 107 h 124"/>
                  <a:gd name="T42" fmla="*/ 12 w 59"/>
                  <a:gd name="T43" fmla="*/ 107 h 124"/>
                  <a:gd name="T44" fmla="*/ 18 w 59"/>
                  <a:gd name="T45" fmla="*/ 118 h 124"/>
                  <a:gd name="T46" fmla="*/ 31 w 59"/>
                  <a:gd name="T47" fmla="*/ 108 h 124"/>
                  <a:gd name="T48" fmla="*/ 46 w 59"/>
                  <a:gd name="T49" fmla="*/ 60 h 124"/>
                  <a:gd name="T50" fmla="*/ 12 w 59"/>
                  <a:gd name="T51" fmla="*/ 107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124">
                    <a:moveTo>
                      <a:pt x="4" y="107"/>
                    </a:moveTo>
                    <a:cubicBezTo>
                      <a:pt x="4" y="85"/>
                      <a:pt x="30" y="64"/>
                      <a:pt x="47" y="53"/>
                    </a:cubicBezTo>
                    <a:cubicBezTo>
                      <a:pt x="47" y="50"/>
                      <a:pt x="47" y="47"/>
                      <a:pt x="47" y="44"/>
                    </a:cubicBezTo>
                    <a:cubicBezTo>
                      <a:pt x="47" y="36"/>
                      <a:pt x="47" y="28"/>
                      <a:pt x="46" y="19"/>
                    </a:cubicBezTo>
                    <a:cubicBezTo>
                      <a:pt x="41" y="28"/>
                      <a:pt x="20" y="52"/>
                      <a:pt x="9" y="52"/>
                    </a:cubicBezTo>
                    <a:cubicBezTo>
                      <a:pt x="2" y="52"/>
                      <a:pt x="0" y="45"/>
                      <a:pt x="0" y="39"/>
                    </a:cubicBezTo>
                    <a:cubicBezTo>
                      <a:pt x="0" y="30"/>
                      <a:pt x="3" y="20"/>
                      <a:pt x="6" y="10"/>
                    </a:cubicBezTo>
                    <a:cubicBezTo>
                      <a:pt x="7" y="8"/>
                      <a:pt x="7" y="6"/>
                      <a:pt x="8" y="4"/>
                    </a:cubicBezTo>
                    <a:cubicBezTo>
                      <a:pt x="9" y="2"/>
                      <a:pt x="11" y="0"/>
                      <a:pt x="14" y="0"/>
                    </a:cubicBezTo>
                    <a:cubicBezTo>
                      <a:pt x="18" y="0"/>
                      <a:pt x="21" y="3"/>
                      <a:pt x="21" y="6"/>
                    </a:cubicBezTo>
                    <a:cubicBezTo>
                      <a:pt x="21" y="9"/>
                      <a:pt x="19" y="14"/>
                      <a:pt x="18" y="16"/>
                    </a:cubicBezTo>
                    <a:cubicBezTo>
                      <a:pt x="16" y="22"/>
                      <a:pt x="11" y="36"/>
                      <a:pt x="11" y="41"/>
                    </a:cubicBezTo>
                    <a:cubicBezTo>
                      <a:pt x="11" y="42"/>
                      <a:pt x="11" y="45"/>
                      <a:pt x="13" y="45"/>
                    </a:cubicBezTo>
                    <a:cubicBezTo>
                      <a:pt x="15" y="45"/>
                      <a:pt x="22" y="38"/>
                      <a:pt x="24" y="36"/>
                    </a:cubicBezTo>
                    <a:cubicBezTo>
                      <a:pt x="33" y="27"/>
                      <a:pt x="40" y="17"/>
                      <a:pt x="47" y="7"/>
                    </a:cubicBezTo>
                    <a:cubicBezTo>
                      <a:pt x="49" y="5"/>
                      <a:pt x="51" y="2"/>
                      <a:pt x="53" y="2"/>
                    </a:cubicBezTo>
                    <a:cubicBezTo>
                      <a:pt x="54" y="2"/>
                      <a:pt x="55" y="3"/>
                      <a:pt x="56" y="4"/>
                    </a:cubicBezTo>
                    <a:cubicBezTo>
                      <a:pt x="59" y="5"/>
                      <a:pt x="59" y="18"/>
                      <a:pt x="59" y="21"/>
                    </a:cubicBezTo>
                    <a:cubicBezTo>
                      <a:pt x="59" y="50"/>
                      <a:pt x="58" y="83"/>
                      <a:pt x="42" y="108"/>
                    </a:cubicBezTo>
                    <a:cubicBezTo>
                      <a:pt x="37" y="116"/>
                      <a:pt x="28" y="124"/>
                      <a:pt x="18" y="124"/>
                    </a:cubicBezTo>
                    <a:cubicBezTo>
                      <a:pt x="8" y="124"/>
                      <a:pt x="4" y="115"/>
                      <a:pt x="4" y="107"/>
                    </a:cubicBezTo>
                    <a:close/>
                    <a:moveTo>
                      <a:pt x="12" y="107"/>
                    </a:moveTo>
                    <a:cubicBezTo>
                      <a:pt x="12" y="111"/>
                      <a:pt x="13" y="118"/>
                      <a:pt x="18" y="118"/>
                    </a:cubicBezTo>
                    <a:cubicBezTo>
                      <a:pt x="23" y="118"/>
                      <a:pt x="28" y="112"/>
                      <a:pt x="31" y="108"/>
                    </a:cubicBezTo>
                    <a:cubicBezTo>
                      <a:pt x="39" y="97"/>
                      <a:pt x="44" y="74"/>
                      <a:pt x="46" y="60"/>
                    </a:cubicBezTo>
                    <a:cubicBezTo>
                      <a:pt x="32" y="71"/>
                      <a:pt x="12" y="88"/>
                      <a:pt x="12"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14"/>
              <p:cNvSpPr>
                <a:spLocks/>
              </p:cNvSpPr>
              <p:nvPr/>
            </p:nvSpPr>
            <p:spPr bwMode="auto">
              <a:xfrm>
                <a:off x="9067" y="1300"/>
                <a:ext cx="97" cy="159"/>
              </a:xfrm>
              <a:custGeom>
                <a:avLst/>
                <a:gdLst>
                  <a:gd name="T0" fmla="*/ 0 w 41"/>
                  <a:gd name="T1" fmla="*/ 61 h 67"/>
                  <a:gd name="T2" fmla="*/ 0 w 41"/>
                  <a:gd name="T3" fmla="*/ 54 h 67"/>
                  <a:gd name="T4" fmla="*/ 1 w 41"/>
                  <a:gd name="T5" fmla="*/ 54 h 67"/>
                  <a:gd name="T6" fmla="*/ 21 w 41"/>
                  <a:gd name="T7" fmla="*/ 62 h 67"/>
                  <a:gd name="T8" fmla="*/ 35 w 41"/>
                  <a:gd name="T9" fmla="*/ 50 h 67"/>
                  <a:gd name="T10" fmla="*/ 21 w 41"/>
                  <a:gd name="T11" fmla="*/ 36 h 67"/>
                  <a:gd name="T12" fmla="*/ 2 w 41"/>
                  <a:gd name="T13" fmla="*/ 17 h 67"/>
                  <a:gd name="T14" fmla="*/ 22 w 41"/>
                  <a:gd name="T15" fmla="*/ 0 h 67"/>
                  <a:gd name="T16" fmla="*/ 39 w 41"/>
                  <a:gd name="T17" fmla="*/ 4 h 67"/>
                  <a:gd name="T18" fmla="*/ 37 w 41"/>
                  <a:gd name="T19" fmla="*/ 10 h 67"/>
                  <a:gd name="T20" fmla="*/ 36 w 41"/>
                  <a:gd name="T21" fmla="*/ 10 h 67"/>
                  <a:gd name="T22" fmla="*/ 20 w 41"/>
                  <a:gd name="T23" fmla="*/ 5 h 67"/>
                  <a:gd name="T24" fmla="*/ 8 w 41"/>
                  <a:gd name="T25" fmla="*/ 16 h 67"/>
                  <a:gd name="T26" fmla="*/ 22 w 41"/>
                  <a:gd name="T27" fmla="*/ 29 h 67"/>
                  <a:gd name="T28" fmla="*/ 41 w 41"/>
                  <a:gd name="T29" fmla="*/ 49 h 67"/>
                  <a:gd name="T30" fmla="*/ 20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7" y="58"/>
                      <a:pt x="13" y="62"/>
                      <a:pt x="21" y="62"/>
                    </a:cubicBezTo>
                    <a:cubicBezTo>
                      <a:pt x="29" y="62"/>
                      <a:pt x="35" y="57"/>
                      <a:pt x="35" y="50"/>
                    </a:cubicBezTo>
                    <a:cubicBezTo>
                      <a:pt x="35" y="43"/>
                      <a:pt x="30" y="39"/>
                      <a:pt x="21" y="36"/>
                    </a:cubicBezTo>
                    <a:cubicBezTo>
                      <a:pt x="12" y="32"/>
                      <a:pt x="2" y="29"/>
                      <a:pt x="2" y="17"/>
                    </a:cubicBezTo>
                    <a:cubicBezTo>
                      <a:pt x="2" y="7"/>
                      <a:pt x="9" y="0"/>
                      <a:pt x="22" y="0"/>
                    </a:cubicBezTo>
                    <a:cubicBezTo>
                      <a:pt x="27" y="0"/>
                      <a:pt x="34" y="1"/>
                      <a:pt x="39" y="4"/>
                    </a:cubicBezTo>
                    <a:cubicBezTo>
                      <a:pt x="37" y="10"/>
                      <a:pt x="37" y="10"/>
                      <a:pt x="37" y="10"/>
                    </a:cubicBezTo>
                    <a:cubicBezTo>
                      <a:pt x="36" y="10"/>
                      <a:pt x="36" y="10"/>
                      <a:pt x="36" y="10"/>
                    </a:cubicBezTo>
                    <a:cubicBezTo>
                      <a:pt x="31" y="7"/>
                      <a:pt x="25" y="5"/>
                      <a:pt x="20" y="5"/>
                    </a:cubicBezTo>
                    <a:cubicBezTo>
                      <a:pt x="12" y="5"/>
                      <a:pt x="8" y="11"/>
                      <a:pt x="8" y="16"/>
                    </a:cubicBezTo>
                    <a:cubicBezTo>
                      <a:pt x="8" y="22"/>
                      <a:pt x="12" y="25"/>
                      <a:pt x="22" y="29"/>
                    </a:cubicBezTo>
                    <a:cubicBezTo>
                      <a:pt x="31" y="33"/>
                      <a:pt x="41" y="37"/>
                      <a:pt x="41" y="49"/>
                    </a:cubicBezTo>
                    <a:cubicBezTo>
                      <a:pt x="41" y="59"/>
                      <a:pt x="33" y="67"/>
                      <a:pt x="20" y="67"/>
                    </a:cubicBezTo>
                    <a:cubicBezTo>
                      <a:pt x="12" y="67"/>
                      <a:pt x="5" y="64"/>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15"/>
              <p:cNvSpPr>
                <a:spLocks/>
              </p:cNvSpPr>
              <p:nvPr/>
            </p:nvSpPr>
            <p:spPr bwMode="auto">
              <a:xfrm>
                <a:off x="9183" y="1302"/>
                <a:ext cx="107" cy="155"/>
              </a:xfrm>
              <a:custGeom>
                <a:avLst/>
                <a:gdLst>
                  <a:gd name="T0" fmla="*/ 107 w 107"/>
                  <a:gd name="T1" fmla="*/ 12 h 155"/>
                  <a:gd name="T2" fmla="*/ 62 w 107"/>
                  <a:gd name="T3" fmla="*/ 12 h 155"/>
                  <a:gd name="T4" fmla="*/ 62 w 107"/>
                  <a:gd name="T5" fmla="*/ 155 h 155"/>
                  <a:gd name="T6" fmla="*/ 45 w 107"/>
                  <a:gd name="T7" fmla="*/ 155 h 155"/>
                  <a:gd name="T8" fmla="*/ 45 w 107"/>
                  <a:gd name="T9" fmla="*/ 12 h 155"/>
                  <a:gd name="T10" fmla="*/ 0 w 107"/>
                  <a:gd name="T11" fmla="*/ 12 h 155"/>
                  <a:gd name="T12" fmla="*/ 0 w 107"/>
                  <a:gd name="T13" fmla="*/ 0 h 155"/>
                  <a:gd name="T14" fmla="*/ 107 w 107"/>
                  <a:gd name="T15" fmla="*/ 0 h 155"/>
                  <a:gd name="T16" fmla="*/ 107 w 107"/>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155">
                    <a:moveTo>
                      <a:pt x="107" y="12"/>
                    </a:moveTo>
                    <a:lnTo>
                      <a:pt x="62" y="12"/>
                    </a:lnTo>
                    <a:lnTo>
                      <a:pt x="62" y="155"/>
                    </a:lnTo>
                    <a:lnTo>
                      <a:pt x="45" y="155"/>
                    </a:lnTo>
                    <a:lnTo>
                      <a:pt x="45" y="12"/>
                    </a:lnTo>
                    <a:lnTo>
                      <a:pt x="0" y="12"/>
                    </a:lnTo>
                    <a:lnTo>
                      <a:pt x="0" y="0"/>
                    </a:lnTo>
                    <a:lnTo>
                      <a:pt x="107"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16"/>
              <p:cNvSpPr>
                <a:spLocks/>
              </p:cNvSpPr>
              <p:nvPr/>
            </p:nvSpPr>
            <p:spPr bwMode="auto">
              <a:xfrm>
                <a:off x="9318" y="1302"/>
                <a:ext cx="104"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4" y="60"/>
                      <a:pt x="22" y="60"/>
                    </a:cubicBezTo>
                    <a:cubicBezTo>
                      <a:pt x="31"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17"/>
              <p:cNvSpPr>
                <a:spLocks noEditPoints="1"/>
              </p:cNvSpPr>
              <p:nvPr/>
            </p:nvSpPr>
            <p:spPr bwMode="auto">
              <a:xfrm>
                <a:off x="9474" y="1302"/>
                <a:ext cx="112" cy="155"/>
              </a:xfrm>
              <a:custGeom>
                <a:avLst/>
                <a:gdLst>
                  <a:gd name="T0" fmla="*/ 47 w 47"/>
                  <a:gd name="T1" fmla="*/ 31 h 65"/>
                  <a:gd name="T2" fmla="*/ 17 w 47"/>
                  <a:gd name="T3" fmla="*/ 65 h 65"/>
                  <a:gd name="T4" fmla="*/ 0 w 47"/>
                  <a:gd name="T5" fmla="*/ 65 h 65"/>
                  <a:gd name="T6" fmla="*/ 0 w 47"/>
                  <a:gd name="T7" fmla="*/ 0 h 65"/>
                  <a:gd name="T8" fmla="*/ 16 w 47"/>
                  <a:gd name="T9" fmla="*/ 0 h 65"/>
                  <a:gd name="T10" fmla="*/ 47 w 47"/>
                  <a:gd name="T11" fmla="*/ 31 h 65"/>
                  <a:gd name="T12" fmla="*/ 40 w 47"/>
                  <a:gd name="T13" fmla="*/ 32 h 65"/>
                  <a:gd name="T14" fmla="*/ 15 w 47"/>
                  <a:gd name="T15" fmla="*/ 6 h 65"/>
                  <a:gd name="T16" fmla="*/ 6 w 47"/>
                  <a:gd name="T17" fmla="*/ 6 h 65"/>
                  <a:gd name="T18" fmla="*/ 6 w 47"/>
                  <a:gd name="T19" fmla="*/ 59 h 65"/>
                  <a:gd name="T20" fmla="*/ 17 w 47"/>
                  <a:gd name="T21" fmla="*/ 59 h 65"/>
                  <a:gd name="T22" fmla="*/ 40 w 47"/>
                  <a:gd name="T23" fmla="*/ 3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5">
                    <a:moveTo>
                      <a:pt x="47" y="31"/>
                    </a:moveTo>
                    <a:cubicBezTo>
                      <a:pt x="47" y="57"/>
                      <a:pt x="31" y="65"/>
                      <a:pt x="17" y="65"/>
                    </a:cubicBezTo>
                    <a:cubicBezTo>
                      <a:pt x="0" y="65"/>
                      <a:pt x="0" y="65"/>
                      <a:pt x="0" y="65"/>
                    </a:cubicBezTo>
                    <a:cubicBezTo>
                      <a:pt x="0" y="0"/>
                      <a:pt x="0" y="0"/>
                      <a:pt x="0" y="0"/>
                    </a:cubicBezTo>
                    <a:cubicBezTo>
                      <a:pt x="16" y="0"/>
                      <a:pt x="16" y="0"/>
                      <a:pt x="16" y="0"/>
                    </a:cubicBezTo>
                    <a:cubicBezTo>
                      <a:pt x="28" y="0"/>
                      <a:pt x="47" y="7"/>
                      <a:pt x="47" y="31"/>
                    </a:cubicBezTo>
                    <a:close/>
                    <a:moveTo>
                      <a:pt x="40" y="32"/>
                    </a:moveTo>
                    <a:cubicBezTo>
                      <a:pt x="40" y="11"/>
                      <a:pt x="26" y="6"/>
                      <a:pt x="15" y="6"/>
                    </a:cubicBezTo>
                    <a:cubicBezTo>
                      <a:pt x="6" y="6"/>
                      <a:pt x="6" y="6"/>
                      <a:pt x="6" y="6"/>
                    </a:cubicBezTo>
                    <a:cubicBezTo>
                      <a:pt x="6" y="59"/>
                      <a:pt x="6" y="59"/>
                      <a:pt x="6" y="59"/>
                    </a:cubicBezTo>
                    <a:cubicBezTo>
                      <a:pt x="17" y="59"/>
                      <a:pt x="17" y="59"/>
                      <a:pt x="17" y="59"/>
                    </a:cubicBezTo>
                    <a:cubicBezTo>
                      <a:pt x="27" y="59"/>
                      <a:pt x="40" y="55"/>
                      <a:pt x="4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Rectangle 118"/>
              <p:cNvSpPr>
                <a:spLocks noChangeArrowheads="1"/>
              </p:cNvSpPr>
              <p:nvPr/>
            </p:nvSpPr>
            <p:spPr bwMode="auto">
              <a:xfrm>
                <a:off x="9626" y="1302"/>
                <a:ext cx="17" cy="1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19"/>
              <p:cNvSpPr>
                <a:spLocks noEditPoints="1"/>
              </p:cNvSpPr>
              <p:nvPr/>
            </p:nvSpPr>
            <p:spPr bwMode="auto">
              <a:xfrm>
                <a:off x="9683" y="1300"/>
                <a:ext cx="125" cy="159"/>
              </a:xfrm>
              <a:custGeom>
                <a:avLst/>
                <a:gdLst>
                  <a:gd name="T0" fmla="*/ 0 w 53"/>
                  <a:gd name="T1" fmla="*/ 34 h 67"/>
                  <a:gd name="T2" fmla="*/ 27 w 53"/>
                  <a:gd name="T3" fmla="*/ 0 h 67"/>
                  <a:gd name="T4" fmla="*/ 53 w 53"/>
                  <a:gd name="T5" fmla="*/ 33 h 67"/>
                  <a:gd name="T6" fmla="*/ 26 w 53"/>
                  <a:gd name="T7" fmla="*/ 67 h 67"/>
                  <a:gd name="T8" fmla="*/ 0 w 53"/>
                  <a:gd name="T9" fmla="*/ 34 h 67"/>
                  <a:gd name="T10" fmla="*/ 47 w 53"/>
                  <a:gd name="T11" fmla="*/ 33 h 67"/>
                  <a:gd name="T12" fmla="*/ 27 w 53"/>
                  <a:gd name="T13" fmla="*/ 5 h 67"/>
                  <a:gd name="T14" fmla="*/ 7 w 53"/>
                  <a:gd name="T15" fmla="*/ 33 h 67"/>
                  <a:gd name="T16" fmla="*/ 27 w 53"/>
                  <a:gd name="T17" fmla="*/ 61 h 67"/>
                  <a:gd name="T18" fmla="*/ 47 w 53"/>
                  <a:gd name="T19"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67">
                    <a:moveTo>
                      <a:pt x="0" y="34"/>
                    </a:moveTo>
                    <a:cubicBezTo>
                      <a:pt x="0" y="12"/>
                      <a:pt x="10" y="0"/>
                      <a:pt x="27" y="0"/>
                    </a:cubicBezTo>
                    <a:cubicBezTo>
                      <a:pt x="45" y="0"/>
                      <a:pt x="53" y="12"/>
                      <a:pt x="53" y="33"/>
                    </a:cubicBezTo>
                    <a:cubicBezTo>
                      <a:pt x="53" y="54"/>
                      <a:pt x="43" y="67"/>
                      <a:pt x="26" y="67"/>
                    </a:cubicBezTo>
                    <a:cubicBezTo>
                      <a:pt x="9" y="67"/>
                      <a:pt x="0" y="54"/>
                      <a:pt x="0" y="34"/>
                    </a:cubicBezTo>
                    <a:close/>
                    <a:moveTo>
                      <a:pt x="47" y="33"/>
                    </a:moveTo>
                    <a:cubicBezTo>
                      <a:pt x="47" y="14"/>
                      <a:pt x="39" y="5"/>
                      <a:pt x="27" y="5"/>
                    </a:cubicBezTo>
                    <a:cubicBezTo>
                      <a:pt x="15" y="5"/>
                      <a:pt x="7" y="14"/>
                      <a:pt x="7" y="33"/>
                    </a:cubicBezTo>
                    <a:cubicBezTo>
                      <a:pt x="7" y="53"/>
                      <a:pt x="15" y="61"/>
                      <a:pt x="27" y="61"/>
                    </a:cubicBezTo>
                    <a:cubicBezTo>
                      <a:pt x="39" y="61"/>
                      <a:pt x="47" y="53"/>
                      <a:pt x="47"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120"/>
              <p:cNvSpPr>
                <a:spLocks noEditPoints="1"/>
              </p:cNvSpPr>
              <p:nvPr/>
            </p:nvSpPr>
            <p:spPr bwMode="auto">
              <a:xfrm>
                <a:off x="8333" y="701"/>
                <a:ext cx="99" cy="154"/>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1 h 65"/>
                  <a:gd name="T14" fmla="*/ 42 w 42"/>
                  <a:gd name="T15" fmla="*/ 47 h 65"/>
                  <a:gd name="T16" fmla="*/ 6 w 42"/>
                  <a:gd name="T17" fmla="*/ 6 h 65"/>
                  <a:gd name="T18" fmla="*/ 6 w 42"/>
                  <a:gd name="T19" fmla="*/ 29 h 65"/>
                  <a:gd name="T20" fmla="*/ 18 w 42"/>
                  <a:gd name="T21" fmla="*/ 29 h 65"/>
                  <a:gd name="T22" fmla="*/ 31 w 42"/>
                  <a:gd name="T23" fmla="*/ 17 h 65"/>
                  <a:gd name="T24" fmla="*/ 15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3"/>
                      <a:pt x="33" y="28"/>
                      <a:pt x="27" y="31"/>
                    </a:cubicBezTo>
                    <a:cubicBezTo>
                      <a:pt x="34" y="32"/>
                      <a:pt x="42" y="37"/>
                      <a:pt x="42" y="47"/>
                    </a:cubicBezTo>
                    <a:close/>
                    <a:moveTo>
                      <a:pt x="6" y="6"/>
                    </a:moveTo>
                    <a:cubicBezTo>
                      <a:pt x="6" y="29"/>
                      <a:pt x="6" y="29"/>
                      <a:pt x="6" y="29"/>
                    </a:cubicBezTo>
                    <a:cubicBezTo>
                      <a:pt x="18" y="29"/>
                      <a:pt x="18" y="29"/>
                      <a:pt x="18" y="29"/>
                    </a:cubicBezTo>
                    <a:cubicBezTo>
                      <a:pt x="26" y="29"/>
                      <a:pt x="31" y="24"/>
                      <a:pt x="31" y="17"/>
                    </a:cubicBezTo>
                    <a:cubicBezTo>
                      <a:pt x="31" y="11"/>
                      <a:pt x="27" y="6"/>
                      <a:pt x="15" y="6"/>
                    </a:cubicBezTo>
                    <a:lnTo>
                      <a:pt x="6" y="6"/>
                    </a:lnTo>
                    <a:close/>
                    <a:moveTo>
                      <a:pt x="35" y="47"/>
                    </a:moveTo>
                    <a:cubicBezTo>
                      <a:pt x="35" y="39"/>
                      <a:pt x="27" y="34"/>
                      <a:pt x="20" y="34"/>
                    </a:cubicBezTo>
                    <a:cubicBezTo>
                      <a:pt x="6" y="34"/>
                      <a:pt x="6" y="34"/>
                      <a:pt x="6" y="34"/>
                    </a:cubicBezTo>
                    <a:cubicBezTo>
                      <a:pt x="6" y="59"/>
                      <a:pt x="6" y="59"/>
                      <a:pt x="6" y="59"/>
                    </a:cubicBezTo>
                    <a:cubicBezTo>
                      <a:pt x="19" y="59"/>
                      <a:pt x="19" y="59"/>
                      <a:pt x="19" y="59"/>
                    </a:cubicBezTo>
                    <a:cubicBezTo>
                      <a:pt x="29" y="59"/>
                      <a:pt x="35" y="56"/>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21"/>
              <p:cNvSpPr>
                <a:spLocks noEditPoints="1"/>
              </p:cNvSpPr>
              <p:nvPr/>
            </p:nvSpPr>
            <p:spPr bwMode="auto">
              <a:xfrm>
                <a:off x="8451" y="582"/>
                <a:ext cx="133" cy="333"/>
              </a:xfrm>
              <a:custGeom>
                <a:avLst/>
                <a:gdLst>
                  <a:gd name="T0" fmla="*/ 0 w 56"/>
                  <a:gd name="T1" fmla="*/ 89 h 140"/>
                  <a:gd name="T2" fmla="*/ 12 w 56"/>
                  <a:gd name="T3" fmla="*/ 24 h 140"/>
                  <a:gd name="T4" fmla="*/ 35 w 56"/>
                  <a:gd name="T5" fmla="*/ 0 h 140"/>
                  <a:gd name="T6" fmla="*/ 44 w 56"/>
                  <a:gd name="T7" fmla="*/ 15 h 140"/>
                  <a:gd name="T8" fmla="*/ 24 w 56"/>
                  <a:gd name="T9" fmla="*/ 81 h 140"/>
                  <a:gd name="T10" fmla="*/ 16 w 56"/>
                  <a:gd name="T11" fmla="*/ 93 h 140"/>
                  <a:gd name="T12" fmla="*/ 14 w 56"/>
                  <a:gd name="T13" fmla="*/ 98 h 140"/>
                  <a:gd name="T14" fmla="*/ 13 w 56"/>
                  <a:gd name="T15" fmla="*/ 105 h 140"/>
                  <a:gd name="T16" fmla="*/ 23 w 56"/>
                  <a:gd name="T17" fmla="*/ 130 h 140"/>
                  <a:gd name="T18" fmla="*/ 46 w 56"/>
                  <a:gd name="T19" fmla="*/ 111 h 140"/>
                  <a:gd name="T20" fmla="*/ 50 w 56"/>
                  <a:gd name="T21" fmla="*/ 104 h 140"/>
                  <a:gd name="T22" fmla="*/ 54 w 56"/>
                  <a:gd name="T23" fmla="*/ 102 h 140"/>
                  <a:gd name="T24" fmla="*/ 56 w 56"/>
                  <a:gd name="T25" fmla="*/ 105 h 140"/>
                  <a:gd name="T26" fmla="*/ 54 w 56"/>
                  <a:gd name="T27" fmla="*/ 110 h 140"/>
                  <a:gd name="T28" fmla="*/ 53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7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2" y="24"/>
                    </a:cubicBezTo>
                    <a:cubicBezTo>
                      <a:pt x="16" y="16"/>
                      <a:pt x="25" y="0"/>
                      <a:pt x="35" y="0"/>
                    </a:cubicBezTo>
                    <a:cubicBezTo>
                      <a:pt x="42" y="0"/>
                      <a:pt x="44" y="8"/>
                      <a:pt x="44" y="15"/>
                    </a:cubicBezTo>
                    <a:cubicBezTo>
                      <a:pt x="44" y="35"/>
                      <a:pt x="34" y="63"/>
                      <a:pt x="24" y="81"/>
                    </a:cubicBezTo>
                    <a:cubicBezTo>
                      <a:pt x="22" y="85"/>
                      <a:pt x="19" y="89"/>
                      <a:pt x="16" y="93"/>
                    </a:cubicBezTo>
                    <a:cubicBezTo>
                      <a:pt x="16" y="94"/>
                      <a:pt x="14" y="96"/>
                      <a:pt x="14" y="98"/>
                    </a:cubicBezTo>
                    <a:cubicBezTo>
                      <a:pt x="13" y="100"/>
                      <a:pt x="13" y="103"/>
                      <a:pt x="13" y="105"/>
                    </a:cubicBezTo>
                    <a:cubicBezTo>
                      <a:pt x="13" y="111"/>
                      <a:pt x="14" y="130"/>
                      <a:pt x="23" y="130"/>
                    </a:cubicBezTo>
                    <a:cubicBezTo>
                      <a:pt x="31" y="130"/>
                      <a:pt x="42" y="117"/>
                      <a:pt x="46" y="111"/>
                    </a:cubicBezTo>
                    <a:cubicBezTo>
                      <a:pt x="50" y="104"/>
                      <a:pt x="50" y="104"/>
                      <a:pt x="50" y="104"/>
                    </a:cubicBezTo>
                    <a:cubicBezTo>
                      <a:pt x="51" y="103"/>
                      <a:pt x="52" y="102"/>
                      <a:pt x="54" y="102"/>
                    </a:cubicBezTo>
                    <a:cubicBezTo>
                      <a:pt x="55" y="102"/>
                      <a:pt x="56" y="103"/>
                      <a:pt x="56" y="105"/>
                    </a:cubicBezTo>
                    <a:cubicBezTo>
                      <a:pt x="56" y="107"/>
                      <a:pt x="55" y="109"/>
                      <a:pt x="54" y="110"/>
                    </a:cubicBezTo>
                    <a:cubicBezTo>
                      <a:pt x="53" y="111"/>
                      <a:pt x="53" y="111"/>
                      <a:pt x="53"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5"/>
                      <a:pt x="37" y="34"/>
                      <a:pt x="37" y="14"/>
                    </a:cubicBezTo>
                    <a:cubicBezTo>
                      <a:pt x="37" y="12"/>
                      <a:pt x="37" y="8"/>
                      <a:pt x="35" y="8"/>
                    </a:cubicBezTo>
                    <a:cubicBezTo>
                      <a:pt x="28" y="8"/>
                      <a:pt x="23"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22"/>
              <p:cNvSpPr>
                <a:spLocks/>
              </p:cNvSpPr>
              <p:nvPr/>
            </p:nvSpPr>
            <p:spPr bwMode="auto">
              <a:xfrm>
                <a:off x="8574" y="698"/>
                <a:ext cx="97" cy="160"/>
              </a:xfrm>
              <a:custGeom>
                <a:avLst/>
                <a:gdLst>
                  <a:gd name="T0" fmla="*/ 0 w 41"/>
                  <a:gd name="T1" fmla="*/ 61 h 67"/>
                  <a:gd name="T2" fmla="*/ 0 w 41"/>
                  <a:gd name="T3" fmla="*/ 54 h 67"/>
                  <a:gd name="T4" fmla="*/ 1 w 41"/>
                  <a:gd name="T5" fmla="*/ 54 h 67"/>
                  <a:gd name="T6" fmla="*/ 20 w 41"/>
                  <a:gd name="T7" fmla="*/ 62 h 67"/>
                  <a:gd name="T8" fmla="*/ 34 w 41"/>
                  <a:gd name="T9" fmla="*/ 50 h 67"/>
                  <a:gd name="T10" fmla="*/ 21 w 41"/>
                  <a:gd name="T11" fmla="*/ 36 h 67"/>
                  <a:gd name="T12" fmla="*/ 2 w 41"/>
                  <a:gd name="T13" fmla="*/ 17 h 67"/>
                  <a:gd name="T14" fmla="*/ 21 w 41"/>
                  <a:gd name="T15" fmla="*/ 0 h 67"/>
                  <a:gd name="T16" fmla="*/ 38 w 41"/>
                  <a:gd name="T17" fmla="*/ 5 h 67"/>
                  <a:gd name="T18" fmla="*/ 36 w 41"/>
                  <a:gd name="T19" fmla="*/ 11 h 67"/>
                  <a:gd name="T20" fmla="*/ 36 w 41"/>
                  <a:gd name="T21" fmla="*/ 11 h 67"/>
                  <a:gd name="T22" fmla="*/ 20 w 41"/>
                  <a:gd name="T23" fmla="*/ 5 h 67"/>
                  <a:gd name="T24" fmla="*/ 8 w 41"/>
                  <a:gd name="T25" fmla="*/ 16 h 67"/>
                  <a:gd name="T26" fmla="*/ 22 w 41"/>
                  <a:gd name="T27" fmla="*/ 29 h 67"/>
                  <a:gd name="T28" fmla="*/ 41 w 41"/>
                  <a:gd name="T29" fmla="*/ 49 h 67"/>
                  <a:gd name="T30" fmla="*/ 19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6" y="58"/>
                      <a:pt x="13" y="62"/>
                      <a:pt x="20" y="62"/>
                    </a:cubicBezTo>
                    <a:cubicBezTo>
                      <a:pt x="29" y="62"/>
                      <a:pt x="34" y="57"/>
                      <a:pt x="34" y="50"/>
                    </a:cubicBezTo>
                    <a:cubicBezTo>
                      <a:pt x="34" y="43"/>
                      <a:pt x="30" y="40"/>
                      <a:pt x="21" y="36"/>
                    </a:cubicBezTo>
                    <a:cubicBezTo>
                      <a:pt x="12" y="32"/>
                      <a:pt x="2" y="29"/>
                      <a:pt x="2" y="17"/>
                    </a:cubicBezTo>
                    <a:cubicBezTo>
                      <a:pt x="2" y="7"/>
                      <a:pt x="9" y="0"/>
                      <a:pt x="21" y="0"/>
                    </a:cubicBezTo>
                    <a:cubicBezTo>
                      <a:pt x="27" y="0"/>
                      <a:pt x="33" y="2"/>
                      <a:pt x="38" y="5"/>
                    </a:cubicBezTo>
                    <a:cubicBezTo>
                      <a:pt x="36" y="11"/>
                      <a:pt x="36" y="11"/>
                      <a:pt x="36" y="11"/>
                    </a:cubicBezTo>
                    <a:cubicBezTo>
                      <a:pt x="36" y="11"/>
                      <a:pt x="36" y="11"/>
                      <a:pt x="36" y="11"/>
                    </a:cubicBezTo>
                    <a:cubicBezTo>
                      <a:pt x="30" y="7"/>
                      <a:pt x="25" y="5"/>
                      <a:pt x="20" y="5"/>
                    </a:cubicBezTo>
                    <a:cubicBezTo>
                      <a:pt x="11" y="5"/>
                      <a:pt x="8" y="11"/>
                      <a:pt x="8" y="16"/>
                    </a:cubicBezTo>
                    <a:cubicBezTo>
                      <a:pt x="8" y="23"/>
                      <a:pt x="12" y="25"/>
                      <a:pt x="22" y="29"/>
                    </a:cubicBezTo>
                    <a:cubicBezTo>
                      <a:pt x="31" y="34"/>
                      <a:pt x="41" y="38"/>
                      <a:pt x="41" y="49"/>
                    </a:cubicBezTo>
                    <a:cubicBezTo>
                      <a:pt x="41" y="59"/>
                      <a:pt x="33" y="67"/>
                      <a:pt x="19" y="67"/>
                    </a:cubicBezTo>
                    <a:cubicBezTo>
                      <a:pt x="11" y="67"/>
                      <a:pt x="4" y="65"/>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23"/>
              <p:cNvSpPr>
                <a:spLocks/>
              </p:cNvSpPr>
              <p:nvPr/>
            </p:nvSpPr>
            <p:spPr bwMode="auto">
              <a:xfrm>
                <a:off x="8634" y="434"/>
                <a:ext cx="168" cy="167"/>
              </a:xfrm>
              <a:custGeom>
                <a:avLst/>
                <a:gdLst>
                  <a:gd name="T0" fmla="*/ 68 w 71"/>
                  <a:gd name="T1" fmla="*/ 70 h 70"/>
                  <a:gd name="T2" fmla="*/ 65 w 71"/>
                  <a:gd name="T3" fmla="*/ 67 h 70"/>
                  <a:gd name="T4" fmla="*/ 65 w 71"/>
                  <a:gd name="T5" fmla="*/ 5 h 70"/>
                  <a:gd name="T6" fmla="*/ 3 w 71"/>
                  <a:gd name="T7" fmla="*/ 5 h 70"/>
                  <a:gd name="T8" fmla="*/ 0 w 71"/>
                  <a:gd name="T9" fmla="*/ 2 h 70"/>
                  <a:gd name="T10" fmla="*/ 3 w 71"/>
                  <a:gd name="T11" fmla="*/ 0 h 70"/>
                  <a:gd name="T12" fmla="*/ 71 w 71"/>
                  <a:gd name="T13" fmla="*/ 0 h 70"/>
                  <a:gd name="T14" fmla="*/ 71 w 71"/>
                  <a:gd name="T15" fmla="*/ 67 h 70"/>
                  <a:gd name="T16" fmla="*/ 68 w 71"/>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0">
                    <a:moveTo>
                      <a:pt x="68" y="70"/>
                    </a:moveTo>
                    <a:cubicBezTo>
                      <a:pt x="66" y="70"/>
                      <a:pt x="65" y="69"/>
                      <a:pt x="65" y="67"/>
                    </a:cubicBezTo>
                    <a:cubicBezTo>
                      <a:pt x="65" y="5"/>
                      <a:pt x="65" y="5"/>
                      <a:pt x="65" y="5"/>
                    </a:cubicBezTo>
                    <a:cubicBezTo>
                      <a:pt x="3" y="5"/>
                      <a:pt x="3" y="5"/>
                      <a:pt x="3" y="5"/>
                    </a:cubicBezTo>
                    <a:cubicBezTo>
                      <a:pt x="2" y="5"/>
                      <a:pt x="0" y="4"/>
                      <a:pt x="0" y="2"/>
                    </a:cubicBezTo>
                    <a:cubicBezTo>
                      <a:pt x="0" y="1"/>
                      <a:pt x="2" y="0"/>
                      <a:pt x="3" y="0"/>
                    </a:cubicBezTo>
                    <a:cubicBezTo>
                      <a:pt x="71" y="0"/>
                      <a:pt x="71" y="0"/>
                      <a:pt x="71" y="0"/>
                    </a:cubicBezTo>
                    <a:cubicBezTo>
                      <a:pt x="71" y="67"/>
                      <a:pt x="71" y="67"/>
                      <a:pt x="71" y="67"/>
                    </a:cubicBezTo>
                    <a:cubicBezTo>
                      <a:pt x="71" y="69"/>
                      <a:pt x="69" y="70"/>
                      <a:pt x="68"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24"/>
              <p:cNvSpPr>
                <a:spLocks/>
              </p:cNvSpPr>
              <p:nvPr/>
            </p:nvSpPr>
            <p:spPr bwMode="auto">
              <a:xfrm>
                <a:off x="8191" y="893"/>
                <a:ext cx="165" cy="169"/>
              </a:xfrm>
              <a:custGeom>
                <a:avLst/>
                <a:gdLst>
                  <a:gd name="T0" fmla="*/ 67 w 70"/>
                  <a:gd name="T1" fmla="*/ 71 h 71"/>
                  <a:gd name="T2" fmla="*/ 0 w 70"/>
                  <a:gd name="T3" fmla="*/ 71 h 71"/>
                  <a:gd name="T4" fmla="*/ 0 w 70"/>
                  <a:gd name="T5" fmla="*/ 3 h 71"/>
                  <a:gd name="T6" fmla="*/ 3 w 70"/>
                  <a:gd name="T7" fmla="*/ 0 h 71"/>
                  <a:gd name="T8" fmla="*/ 5 w 70"/>
                  <a:gd name="T9" fmla="*/ 3 h 71"/>
                  <a:gd name="T10" fmla="*/ 5 w 70"/>
                  <a:gd name="T11" fmla="*/ 65 h 71"/>
                  <a:gd name="T12" fmla="*/ 67 w 70"/>
                  <a:gd name="T13" fmla="*/ 65 h 71"/>
                  <a:gd name="T14" fmla="*/ 70 w 70"/>
                  <a:gd name="T15" fmla="*/ 68 h 71"/>
                  <a:gd name="T16" fmla="*/ 67 w 70"/>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1">
                    <a:moveTo>
                      <a:pt x="67" y="71"/>
                    </a:moveTo>
                    <a:cubicBezTo>
                      <a:pt x="0" y="71"/>
                      <a:pt x="0" y="71"/>
                      <a:pt x="0" y="71"/>
                    </a:cubicBezTo>
                    <a:cubicBezTo>
                      <a:pt x="0" y="3"/>
                      <a:pt x="0" y="3"/>
                      <a:pt x="0" y="3"/>
                    </a:cubicBezTo>
                    <a:cubicBezTo>
                      <a:pt x="0" y="2"/>
                      <a:pt x="1" y="0"/>
                      <a:pt x="3" y="0"/>
                    </a:cubicBezTo>
                    <a:cubicBezTo>
                      <a:pt x="4" y="0"/>
                      <a:pt x="5" y="2"/>
                      <a:pt x="5" y="3"/>
                    </a:cubicBezTo>
                    <a:cubicBezTo>
                      <a:pt x="5" y="65"/>
                      <a:pt x="5" y="65"/>
                      <a:pt x="5" y="65"/>
                    </a:cubicBezTo>
                    <a:cubicBezTo>
                      <a:pt x="67" y="65"/>
                      <a:pt x="67" y="65"/>
                      <a:pt x="67" y="65"/>
                    </a:cubicBezTo>
                    <a:cubicBezTo>
                      <a:pt x="69" y="65"/>
                      <a:pt x="70" y="66"/>
                      <a:pt x="70" y="68"/>
                    </a:cubicBezTo>
                    <a:cubicBezTo>
                      <a:pt x="70" y="69"/>
                      <a:pt x="69" y="71"/>
                      <a:pt x="67"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25"/>
              <p:cNvSpPr>
                <a:spLocks/>
              </p:cNvSpPr>
              <p:nvPr/>
            </p:nvSpPr>
            <p:spPr bwMode="auto">
              <a:xfrm>
                <a:off x="8191" y="434"/>
                <a:ext cx="165" cy="167"/>
              </a:xfrm>
              <a:custGeom>
                <a:avLst/>
                <a:gdLst>
                  <a:gd name="T0" fmla="*/ 3 w 70"/>
                  <a:gd name="T1" fmla="*/ 70 h 70"/>
                  <a:gd name="T2" fmla="*/ 0 w 70"/>
                  <a:gd name="T3" fmla="*/ 67 h 70"/>
                  <a:gd name="T4" fmla="*/ 0 w 70"/>
                  <a:gd name="T5" fmla="*/ 0 h 70"/>
                  <a:gd name="T6" fmla="*/ 67 w 70"/>
                  <a:gd name="T7" fmla="*/ 0 h 70"/>
                  <a:gd name="T8" fmla="*/ 70 w 70"/>
                  <a:gd name="T9" fmla="*/ 2 h 70"/>
                  <a:gd name="T10" fmla="*/ 67 w 70"/>
                  <a:gd name="T11" fmla="*/ 5 h 70"/>
                  <a:gd name="T12" fmla="*/ 5 w 70"/>
                  <a:gd name="T13" fmla="*/ 5 h 70"/>
                  <a:gd name="T14" fmla="*/ 5 w 70"/>
                  <a:gd name="T15" fmla="*/ 67 h 70"/>
                  <a:gd name="T16" fmla="*/ 3 w 70"/>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3" y="70"/>
                    </a:moveTo>
                    <a:cubicBezTo>
                      <a:pt x="1" y="70"/>
                      <a:pt x="0" y="69"/>
                      <a:pt x="0" y="67"/>
                    </a:cubicBezTo>
                    <a:cubicBezTo>
                      <a:pt x="0" y="0"/>
                      <a:pt x="0" y="0"/>
                      <a:pt x="0" y="0"/>
                    </a:cubicBezTo>
                    <a:cubicBezTo>
                      <a:pt x="67" y="0"/>
                      <a:pt x="67" y="0"/>
                      <a:pt x="67" y="0"/>
                    </a:cubicBezTo>
                    <a:cubicBezTo>
                      <a:pt x="69" y="0"/>
                      <a:pt x="70" y="1"/>
                      <a:pt x="70" y="2"/>
                    </a:cubicBezTo>
                    <a:cubicBezTo>
                      <a:pt x="70" y="4"/>
                      <a:pt x="69" y="5"/>
                      <a:pt x="67" y="5"/>
                    </a:cubicBezTo>
                    <a:cubicBezTo>
                      <a:pt x="5" y="5"/>
                      <a:pt x="5" y="5"/>
                      <a:pt x="5" y="5"/>
                    </a:cubicBezTo>
                    <a:cubicBezTo>
                      <a:pt x="5" y="67"/>
                      <a:pt x="5" y="67"/>
                      <a:pt x="5" y="67"/>
                    </a:cubicBezTo>
                    <a:cubicBezTo>
                      <a:pt x="5" y="69"/>
                      <a:pt x="4" y="70"/>
                      <a:pt x="3"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26"/>
              <p:cNvSpPr>
                <a:spLocks/>
              </p:cNvSpPr>
              <p:nvPr/>
            </p:nvSpPr>
            <p:spPr bwMode="auto">
              <a:xfrm>
                <a:off x="8634" y="893"/>
                <a:ext cx="168" cy="169"/>
              </a:xfrm>
              <a:custGeom>
                <a:avLst/>
                <a:gdLst>
                  <a:gd name="T0" fmla="*/ 71 w 71"/>
                  <a:gd name="T1" fmla="*/ 71 h 71"/>
                  <a:gd name="T2" fmla="*/ 3 w 71"/>
                  <a:gd name="T3" fmla="*/ 71 h 71"/>
                  <a:gd name="T4" fmla="*/ 0 w 71"/>
                  <a:gd name="T5" fmla="*/ 68 h 71"/>
                  <a:gd name="T6" fmla="*/ 3 w 71"/>
                  <a:gd name="T7" fmla="*/ 65 h 71"/>
                  <a:gd name="T8" fmla="*/ 65 w 71"/>
                  <a:gd name="T9" fmla="*/ 65 h 71"/>
                  <a:gd name="T10" fmla="*/ 65 w 71"/>
                  <a:gd name="T11" fmla="*/ 3 h 71"/>
                  <a:gd name="T12" fmla="*/ 68 w 71"/>
                  <a:gd name="T13" fmla="*/ 0 h 71"/>
                  <a:gd name="T14" fmla="*/ 71 w 71"/>
                  <a:gd name="T15" fmla="*/ 3 h 71"/>
                  <a:gd name="T16" fmla="*/ 71 w 71"/>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1">
                    <a:moveTo>
                      <a:pt x="71" y="71"/>
                    </a:moveTo>
                    <a:cubicBezTo>
                      <a:pt x="3" y="71"/>
                      <a:pt x="3" y="71"/>
                      <a:pt x="3" y="71"/>
                    </a:cubicBezTo>
                    <a:cubicBezTo>
                      <a:pt x="2" y="71"/>
                      <a:pt x="0" y="69"/>
                      <a:pt x="0" y="68"/>
                    </a:cubicBezTo>
                    <a:cubicBezTo>
                      <a:pt x="0" y="66"/>
                      <a:pt x="2" y="65"/>
                      <a:pt x="3" y="65"/>
                    </a:cubicBezTo>
                    <a:cubicBezTo>
                      <a:pt x="65" y="65"/>
                      <a:pt x="65" y="65"/>
                      <a:pt x="65" y="65"/>
                    </a:cubicBezTo>
                    <a:cubicBezTo>
                      <a:pt x="65" y="3"/>
                      <a:pt x="65" y="3"/>
                      <a:pt x="65" y="3"/>
                    </a:cubicBezTo>
                    <a:cubicBezTo>
                      <a:pt x="65" y="2"/>
                      <a:pt x="66" y="0"/>
                      <a:pt x="68" y="0"/>
                    </a:cubicBezTo>
                    <a:cubicBezTo>
                      <a:pt x="69" y="0"/>
                      <a:pt x="71" y="2"/>
                      <a:pt x="71" y="3"/>
                    </a:cubicBezTo>
                    <a:lnTo>
                      <a:pt x="71"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128" name="Group 127"/>
          <p:cNvGrpSpPr/>
          <p:nvPr/>
        </p:nvGrpSpPr>
        <p:grpSpPr>
          <a:xfrm>
            <a:off x="4109463" y="3980876"/>
            <a:ext cx="2325247" cy="2325247"/>
            <a:chOff x="4167491" y="4038904"/>
            <a:chExt cx="2209192" cy="2209192"/>
          </a:xfrm>
        </p:grpSpPr>
        <p:sp>
          <p:nvSpPr>
            <p:cNvPr id="129" name="Rectangle 128"/>
            <p:cNvSpPr/>
            <p:nvPr/>
          </p:nvSpPr>
          <p:spPr>
            <a:xfrm flipH="1">
              <a:off x="4167491" y="4038904"/>
              <a:ext cx="2209192" cy="220919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30" name="Group 4"/>
            <p:cNvGrpSpPr>
              <a:grpSpLocks noChangeAspect="1"/>
            </p:cNvGrpSpPr>
            <p:nvPr/>
          </p:nvGrpSpPr>
          <p:grpSpPr bwMode="auto">
            <a:xfrm>
              <a:off x="4578667" y="4936956"/>
              <a:ext cx="1386840" cy="413088"/>
              <a:chOff x="1789" y="4146"/>
              <a:chExt cx="2293" cy="683"/>
            </a:xfrm>
            <a:solidFill>
              <a:schemeClr val="tx1">
                <a:lumMod val="75000"/>
                <a:lumOff val="25000"/>
              </a:schemeClr>
            </a:solidFill>
          </p:grpSpPr>
          <p:sp>
            <p:nvSpPr>
              <p:cNvPr id="131" name="Freeform 5"/>
              <p:cNvSpPr>
                <a:spLocks noEditPoints="1"/>
              </p:cNvSpPr>
              <p:nvPr/>
            </p:nvSpPr>
            <p:spPr bwMode="auto">
              <a:xfrm>
                <a:off x="1789" y="4146"/>
                <a:ext cx="675" cy="683"/>
              </a:xfrm>
              <a:custGeom>
                <a:avLst/>
                <a:gdLst>
                  <a:gd name="T0" fmla="*/ 675 w 675"/>
                  <a:gd name="T1" fmla="*/ 683 h 683"/>
                  <a:gd name="T2" fmla="*/ 0 w 675"/>
                  <a:gd name="T3" fmla="*/ 683 h 683"/>
                  <a:gd name="T4" fmla="*/ 0 w 675"/>
                  <a:gd name="T5" fmla="*/ 0 h 683"/>
                  <a:gd name="T6" fmla="*/ 675 w 675"/>
                  <a:gd name="T7" fmla="*/ 0 h 683"/>
                  <a:gd name="T8" fmla="*/ 675 w 675"/>
                  <a:gd name="T9" fmla="*/ 683 h 683"/>
                  <a:gd name="T10" fmla="*/ 14 w 675"/>
                  <a:gd name="T11" fmla="*/ 666 h 683"/>
                  <a:gd name="T12" fmla="*/ 661 w 675"/>
                  <a:gd name="T13" fmla="*/ 666 h 683"/>
                  <a:gd name="T14" fmla="*/ 661 w 675"/>
                  <a:gd name="T15" fmla="*/ 16 h 683"/>
                  <a:gd name="T16" fmla="*/ 14 w 675"/>
                  <a:gd name="T17" fmla="*/ 16 h 683"/>
                  <a:gd name="T18" fmla="*/ 14 w 675"/>
                  <a:gd name="T19" fmla="*/ 666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5" h="683">
                    <a:moveTo>
                      <a:pt x="675" y="683"/>
                    </a:moveTo>
                    <a:lnTo>
                      <a:pt x="0" y="683"/>
                    </a:lnTo>
                    <a:lnTo>
                      <a:pt x="0" y="0"/>
                    </a:lnTo>
                    <a:lnTo>
                      <a:pt x="675" y="0"/>
                    </a:lnTo>
                    <a:lnTo>
                      <a:pt x="675" y="683"/>
                    </a:lnTo>
                    <a:close/>
                    <a:moveTo>
                      <a:pt x="14" y="666"/>
                    </a:moveTo>
                    <a:lnTo>
                      <a:pt x="661" y="666"/>
                    </a:lnTo>
                    <a:lnTo>
                      <a:pt x="661" y="16"/>
                    </a:lnTo>
                    <a:lnTo>
                      <a:pt x="14" y="16"/>
                    </a:lnTo>
                    <a:lnTo>
                      <a:pt x="14" y="6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6"/>
              <p:cNvSpPr>
                <a:spLocks noEditPoints="1"/>
              </p:cNvSpPr>
              <p:nvPr/>
            </p:nvSpPr>
            <p:spPr bwMode="auto">
              <a:xfrm>
                <a:off x="2613" y="4279"/>
                <a:ext cx="190" cy="189"/>
              </a:xfrm>
              <a:custGeom>
                <a:avLst/>
                <a:gdLst>
                  <a:gd name="T0" fmla="*/ 80 w 80"/>
                  <a:gd name="T1" fmla="*/ 77 h 79"/>
                  <a:gd name="T2" fmla="*/ 79 w 80"/>
                  <a:gd name="T3" fmla="*/ 79 h 79"/>
                  <a:gd name="T4" fmla="*/ 50 w 80"/>
                  <a:gd name="T5" fmla="*/ 79 h 79"/>
                  <a:gd name="T6" fmla="*/ 48 w 80"/>
                  <a:gd name="T7" fmla="*/ 77 h 79"/>
                  <a:gd name="T8" fmla="*/ 50 w 80"/>
                  <a:gd name="T9" fmla="*/ 76 h 79"/>
                  <a:gd name="T10" fmla="*/ 56 w 80"/>
                  <a:gd name="T11" fmla="*/ 76 h 79"/>
                  <a:gd name="T12" fmla="*/ 50 w 80"/>
                  <a:gd name="T13" fmla="*/ 57 h 79"/>
                  <a:gd name="T14" fmla="*/ 17 w 80"/>
                  <a:gd name="T15" fmla="*/ 57 h 79"/>
                  <a:gd name="T16" fmla="*/ 11 w 80"/>
                  <a:gd name="T17" fmla="*/ 76 h 79"/>
                  <a:gd name="T18" fmla="*/ 19 w 80"/>
                  <a:gd name="T19" fmla="*/ 76 h 79"/>
                  <a:gd name="T20" fmla="*/ 20 w 80"/>
                  <a:gd name="T21" fmla="*/ 77 h 79"/>
                  <a:gd name="T22" fmla="*/ 19 w 80"/>
                  <a:gd name="T23" fmla="*/ 79 h 79"/>
                  <a:gd name="T24" fmla="*/ 1 w 80"/>
                  <a:gd name="T25" fmla="*/ 79 h 79"/>
                  <a:gd name="T26" fmla="*/ 0 w 80"/>
                  <a:gd name="T27" fmla="*/ 77 h 79"/>
                  <a:gd name="T28" fmla="*/ 1 w 80"/>
                  <a:gd name="T29" fmla="*/ 76 h 79"/>
                  <a:gd name="T30" fmla="*/ 8 w 80"/>
                  <a:gd name="T31" fmla="*/ 76 h 79"/>
                  <a:gd name="T32" fmla="*/ 31 w 80"/>
                  <a:gd name="T33" fmla="*/ 3 h 79"/>
                  <a:gd name="T34" fmla="*/ 25 w 80"/>
                  <a:gd name="T35" fmla="*/ 3 h 79"/>
                  <a:gd name="T36" fmla="*/ 23 w 80"/>
                  <a:gd name="T37" fmla="*/ 2 h 79"/>
                  <a:gd name="T38" fmla="*/ 25 w 80"/>
                  <a:gd name="T39" fmla="*/ 0 h 79"/>
                  <a:gd name="T40" fmla="*/ 49 w 80"/>
                  <a:gd name="T41" fmla="*/ 0 h 79"/>
                  <a:gd name="T42" fmla="*/ 51 w 80"/>
                  <a:gd name="T43" fmla="*/ 2 h 79"/>
                  <a:gd name="T44" fmla="*/ 74 w 80"/>
                  <a:gd name="T45" fmla="*/ 76 h 79"/>
                  <a:gd name="T46" fmla="*/ 79 w 80"/>
                  <a:gd name="T47" fmla="*/ 76 h 79"/>
                  <a:gd name="T48" fmla="*/ 80 w 80"/>
                  <a:gd name="T49" fmla="*/ 77 h 79"/>
                  <a:gd name="T50" fmla="*/ 49 w 80"/>
                  <a:gd name="T51" fmla="*/ 54 h 79"/>
                  <a:gd name="T52" fmla="*/ 34 w 80"/>
                  <a:gd name="T53" fmla="*/ 5 h 79"/>
                  <a:gd name="T54" fmla="*/ 18 w 80"/>
                  <a:gd name="T55" fmla="*/ 54 h 79"/>
                  <a:gd name="T56" fmla="*/ 49 w 80"/>
                  <a:gd name="T57" fmla="*/ 5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 h="79">
                    <a:moveTo>
                      <a:pt x="80" y="77"/>
                    </a:moveTo>
                    <a:cubicBezTo>
                      <a:pt x="80" y="78"/>
                      <a:pt x="79" y="79"/>
                      <a:pt x="79" y="79"/>
                    </a:cubicBezTo>
                    <a:cubicBezTo>
                      <a:pt x="50" y="79"/>
                      <a:pt x="50" y="79"/>
                      <a:pt x="50" y="79"/>
                    </a:cubicBezTo>
                    <a:cubicBezTo>
                      <a:pt x="49" y="79"/>
                      <a:pt x="48" y="78"/>
                      <a:pt x="48" y="77"/>
                    </a:cubicBezTo>
                    <a:cubicBezTo>
                      <a:pt x="48" y="77"/>
                      <a:pt x="49" y="76"/>
                      <a:pt x="50" y="76"/>
                    </a:cubicBezTo>
                    <a:cubicBezTo>
                      <a:pt x="56" y="76"/>
                      <a:pt x="56" y="76"/>
                      <a:pt x="56" y="76"/>
                    </a:cubicBezTo>
                    <a:cubicBezTo>
                      <a:pt x="50" y="57"/>
                      <a:pt x="50" y="57"/>
                      <a:pt x="50" y="57"/>
                    </a:cubicBezTo>
                    <a:cubicBezTo>
                      <a:pt x="17" y="57"/>
                      <a:pt x="17" y="57"/>
                      <a:pt x="17" y="57"/>
                    </a:cubicBezTo>
                    <a:cubicBezTo>
                      <a:pt x="11" y="76"/>
                      <a:pt x="11" y="76"/>
                      <a:pt x="11" y="76"/>
                    </a:cubicBezTo>
                    <a:cubicBezTo>
                      <a:pt x="19" y="76"/>
                      <a:pt x="19" y="76"/>
                      <a:pt x="19" y="76"/>
                    </a:cubicBezTo>
                    <a:cubicBezTo>
                      <a:pt x="19" y="76"/>
                      <a:pt x="20" y="77"/>
                      <a:pt x="20" y="77"/>
                    </a:cubicBezTo>
                    <a:cubicBezTo>
                      <a:pt x="20" y="78"/>
                      <a:pt x="19" y="79"/>
                      <a:pt x="19" y="79"/>
                    </a:cubicBezTo>
                    <a:cubicBezTo>
                      <a:pt x="1" y="79"/>
                      <a:pt x="1" y="79"/>
                      <a:pt x="1" y="79"/>
                    </a:cubicBezTo>
                    <a:cubicBezTo>
                      <a:pt x="1" y="79"/>
                      <a:pt x="0" y="78"/>
                      <a:pt x="0" y="77"/>
                    </a:cubicBezTo>
                    <a:cubicBezTo>
                      <a:pt x="0" y="77"/>
                      <a:pt x="1" y="76"/>
                      <a:pt x="1" y="76"/>
                    </a:cubicBezTo>
                    <a:cubicBezTo>
                      <a:pt x="8" y="76"/>
                      <a:pt x="8" y="76"/>
                      <a:pt x="8" y="76"/>
                    </a:cubicBezTo>
                    <a:cubicBezTo>
                      <a:pt x="31" y="3"/>
                      <a:pt x="31" y="3"/>
                      <a:pt x="31" y="3"/>
                    </a:cubicBezTo>
                    <a:cubicBezTo>
                      <a:pt x="25" y="3"/>
                      <a:pt x="25" y="3"/>
                      <a:pt x="25" y="3"/>
                    </a:cubicBezTo>
                    <a:cubicBezTo>
                      <a:pt x="24" y="3"/>
                      <a:pt x="23" y="3"/>
                      <a:pt x="23" y="2"/>
                    </a:cubicBezTo>
                    <a:cubicBezTo>
                      <a:pt x="23" y="1"/>
                      <a:pt x="24" y="0"/>
                      <a:pt x="25" y="0"/>
                    </a:cubicBezTo>
                    <a:cubicBezTo>
                      <a:pt x="49" y="0"/>
                      <a:pt x="49" y="0"/>
                      <a:pt x="49" y="0"/>
                    </a:cubicBezTo>
                    <a:cubicBezTo>
                      <a:pt x="50" y="0"/>
                      <a:pt x="51" y="1"/>
                      <a:pt x="51" y="2"/>
                    </a:cubicBezTo>
                    <a:cubicBezTo>
                      <a:pt x="74" y="76"/>
                      <a:pt x="74" y="76"/>
                      <a:pt x="74" y="76"/>
                    </a:cubicBezTo>
                    <a:cubicBezTo>
                      <a:pt x="79" y="76"/>
                      <a:pt x="79" y="76"/>
                      <a:pt x="79" y="76"/>
                    </a:cubicBezTo>
                    <a:cubicBezTo>
                      <a:pt x="79" y="76"/>
                      <a:pt x="80" y="77"/>
                      <a:pt x="80" y="77"/>
                    </a:cubicBezTo>
                    <a:close/>
                    <a:moveTo>
                      <a:pt x="49" y="54"/>
                    </a:moveTo>
                    <a:cubicBezTo>
                      <a:pt x="34" y="5"/>
                      <a:pt x="34" y="5"/>
                      <a:pt x="34" y="5"/>
                    </a:cubicBezTo>
                    <a:cubicBezTo>
                      <a:pt x="18" y="54"/>
                      <a:pt x="18" y="54"/>
                      <a:pt x="18" y="54"/>
                    </a:cubicBezTo>
                    <a:lnTo>
                      <a:pt x="49"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7"/>
              <p:cNvSpPr>
                <a:spLocks/>
              </p:cNvSpPr>
              <p:nvPr/>
            </p:nvSpPr>
            <p:spPr bwMode="auto">
              <a:xfrm>
                <a:off x="2812" y="4279"/>
                <a:ext cx="237" cy="194"/>
              </a:xfrm>
              <a:custGeom>
                <a:avLst/>
                <a:gdLst>
                  <a:gd name="T0" fmla="*/ 100 w 100"/>
                  <a:gd name="T1" fmla="*/ 77 h 81"/>
                  <a:gd name="T2" fmla="*/ 99 w 100"/>
                  <a:gd name="T3" fmla="*/ 79 h 81"/>
                  <a:gd name="T4" fmla="*/ 70 w 100"/>
                  <a:gd name="T5" fmla="*/ 79 h 81"/>
                  <a:gd name="T6" fmla="*/ 69 w 100"/>
                  <a:gd name="T7" fmla="*/ 77 h 81"/>
                  <a:gd name="T8" fmla="*/ 70 w 100"/>
                  <a:gd name="T9" fmla="*/ 76 h 81"/>
                  <a:gd name="T10" fmla="*/ 75 w 100"/>
                  <a:gd name="T11" fmla="*/ 76 h 81"/>
                  <a:gd name="T12" fmla="*/ 75 w 100"/>
                  <a:gd name="T13" fmla="*/ 9 h 81"/>
                  <a:gd name="T14" fmla="*/ 75 w 100"/>
                  <a:gd name="T15" fmla="*/ 10 h 81"/>
                  <a:gd name="T16" fmla="*/ 48 w 100"/>
                  <a:gd name="T17" fmla="*/ 80 h 81"/>
                  <a:gd name="T18" fmla="*/ 47 w 100"/>
                  <a:gd name="T19" fmla="*/ 81 h 81"/>
                  <a:gd name="T20" fmla="*/ 46 w 100"/>
                  <a:gd name="T21" fmla="*/ 80 h 81"/>
                  <a:gd name="T22" fmla="*/ 13 w 100"/>
                  <a:gd name="T23" fmla="*/ 9 h 81"/>
                  <a:gd name="T24" fmla="*/ 13 w 100"/>
                  <a:gd name="T25" fmla="*/ 76 h 81"/>
                  <a:gd name="T26" fmla="*/ 22 w 100"/>
                  <a:gd name="T27" fmla="*/ 76 h 81"/>
                  <a:gd name="T28" fmla="*/ 24 w 100"/>
                  <a:gd name="T29" fmla="*/ 77 h 81"/>
                  <a:gd name="T30" fmla="*/ 22 w 100"/>
                  <a:gd name="T31" fmla="*/ 79 h 81"/>
                  <a:gd name="T32" fmla="*/ 1 w 100"/>
                  <a:gd name="T33" fmla="*/ 79 h 81"/>
                  <a:gd name="T34" fmla="*/ 0 w 100"/>
                  <a:gd name="T35" fmla="*/ 77 h 81"/>
                  <a:gd name="T36" fmla="*/ 1 w 100"/>
                  <a:gd name="T37" fmla="*/ 76 h 81"/>
                  <a:gd name="T38" fmla="*/ 9 w 100"/>
                  <a:gd name="T39" fmla="*/ 76 h 81"/>
                  <a:gd name="T40" fmla="*/ 9 w 100"/>
                  <a:gd name="T41" fmla="*/ 3 h 81"/>
                  <a:gd name="T42" fmla="*/ 3 w 100"/>
                  <a:gd name="T43" fmla="*/ 3 h 81"/>
                  <a:gd name="T44" fmla="*/ 1 w 100"/>
                  <a:gd name="T45" fmla="*/ 2 h 81"/>
                  <a:gd name="T46" fmla="*/ 3 w 100"/>
                  <a:gd name="T47" fmla="*/ 0 h 81"/>
                  <a:gd name="T48" fmla="*/ 26 w 100"/>
                  <a:gd name="T49" fmla="*/ 0 h 81"/>
                  <a:gd name="T50" fmla="*/ 28 w 100"/>
                  <a:gd name="T51" fmla="*/ 1 h 81"/>
                  <a:gd name="T52" fmla="*/ 54 w 100"/>
                  <a:gd name="T53" fmla="*/ 56 h 81"/>
                  <a:gd name="T54" fmla="*/ 74 w 100"/>
                  <a:gd name="T55" fmla="*/ 2 h 81"/>
                  <a:gd name="T56" fmla="*/ 76 w 100"/>
                  <a:gd name="T57" fmla="*/ 0 h 81"/>
                  <a:gd name="T58" fmla="*/ 98 w 100"/>
                  <a:gd name="T59" fmla="*/ 0 h 81"/>
                  <a:gd name="T60" fmla="*/ 99 w 100"/>
                  <a:gd name="T61" fmla="*/ 2 h 81"/>
                  <a:gd name="T62" fmla="*/ 98 w 100"/>
                  <a:gd name="T63" fmla="*/ 3 h 81"/>
                  <a:gd name="T64" fmla="*/ 93 w 100"/>
                  <a:gd name="T65" fmla="*/ 3 h 81"/>
                  <a:gd name="T66" fmla="*/ 93 w 100"/>
                  <a:gd name="T67" fmla="*/ 76 h 81"/>
                  <a:gd name="T68" fmla="*/ 99 w 100"/>
                  <a:gd name="T69" fmla="*/ 76 h 81"/>
                  <a:gd name="T70" fmla="*/ 100 w 100"/>
                  <a:gd name="T71" fmla="*/ 7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0" h="81">
                    <a:moveTo>
                      <a:pt x="100" y="77"/>
                    </a:moveTo>
                    <a:cubicBezTo>
                      <a:pt x="100" y="78"/>
                      <a:pt x="100" y="79"/>
                      <a:pt x="99" y="79"/>
                    </a:cubicBezTo>
                    <a:cubicBezTo>
                      <a:pt x="70" y="79"/>
                      <a:pt x="70" y="79"/>
                      <a:pt x="70" y="79"/>
                    </a:cubicBezTo>
                    <a:cubicBezTo>
                      <a:pt x="69" y="79"/>
                      <a:pt x="69" y="78"/>
                      <a:pt x="69" y="77"/>
                    </a:cubicBezTo>
                    <a:cubicBezTo>
                      <a:pt x="69" y="77"/>
                      <a:pt x="69" y="76"/>
                      <a:pt x="70" y="76"/>
                    </a:cubicBezTo>
                    <a:cubicBezTo>
                      <a:pt x="75" y="76"/>
                      <a:pt x="75" y="76"/>
                      <a:pt x="75" y="76"/>
                    </a:cubicBezTo>
                    <a:cubicBezTo>
                      <a:pt x="75" y="9"/>
                      <a:pt x="75" y="9"/>
                      <a:pt x="75" y="9"/>
                    </a:cubicBezTo>
                    <a:cubicBezTo>
                      <a:pt x="75" y="10"/>
                      <a:pt x="75" y="10"/>
                      <a:pt x="75" y="10"/>
                    </a:cubicBezTo>
                    <a:cubicBezTo>
                      <a:pt x="48" y="80"/>
                      <a:pt x="48" y="80"/>
                      <a:pt x="48" y="80"/>
                    </a:cubicBezTo>
                    <a:cubicBezTo>
                      <a:pt x="48" y="80"/>
                      <a:pt x="48" y="81"/>
                      <a:pt x="47" y="81"/>
                    </a:cubicBezTo>
                    <a:cubicBezTo>
                      <a:pt x="46" y="81"/>
                      <a:pt x="46" y="80"/>
                      <a:pt x="46" y="80"/>
                    </a:cubicBezTo>
                    <a:cubicBezTo>
                      <a:pt x="13" y="9"/>
                      <a:pt x="13" y="9"/>
                      <a:pt x="13" y="9"/>
                    </a:cubicBezTo>
                    <a:cubicBezTo>
                      <a:pt x="13" y="76"/>
                      <a:pt x="13" y="76"/>
                      <a:pt x="13" y="76"/>
                    </a:cubicBezTo>
                    <a:cubicBezTo>
                      <a:pt x="22" y="76"/>
                      <a:pt x="22" y="76"/>
                      <a:pt x="22" y="76"/>
                    </a:cubicBezTo>
                    <a:cubicBezTo>
                      <a:pt x="23" y="76"/>
                      <a:pt x="24" y="77"/>
                      <a:pt x="24" y="77"/>
                    </a:cubicBezTo>
                    <a:cubicBezTo>
                      <a:pt x="24" y="78"/>
                      <a:pt x="23" y="79"/>
                      <a:pt x="22" y="79"/>
                    </a:cubicBezTo>
                    <a:cubicBezTo>
                      <a:pt x="1" y="79"/>
                      <a:pt x="1" y="79"/>
                      <a:pt x="1" y="79"/>
                    </a:cubicBezTo>
                    <a:cubicBezTo>
                      <a:pt x="0" y="79"/>
                      <a:pt x="0" y="78"/>
                      <a:pt x="0" y="77"/>
                    </a:cubicBezTo>
                    <a:cubicBezTo>
                      <a:pt x="0" y="77"/>
                      <a:pt x="0" y="76"/>
                      <a:pt x="1" y="76"/>
                    </a:cubicBezTo>
                    <a:cubicBezTo>
                      <a:pt x="9" y="76"/>
                      <a:pt x="9" y="76"/>
                      <a:pt x="9" y="76"/>
                    </a:cubicBezTo>
                    <a:cubicBezTo>
                      <a:pt x="9" y="3"/>
                      <a:pt x="9" y="3"/>
                      <a:pt x="9" y="3"/>
                    </a:cubicBezTo>
                    <a:cubicBezTo>
                      <a:pt x="3" y="3"/>
                      <a:pt x="3" y="3"/>
                      <a:pt x="3" y="3"/>
                    </a:cubicBezTo>
                    <a:cubicBezTo>
                      <a:pt x="2" y="3"/>
                      <a:pt x="1" y="3"/>
                      <a:pt x="1" y="2"/>
                    </a:cubicBezTo>
                    <a:cubicBezTo>
                      <a:pt x="1" y="1"/>
                      <a:pt x="2" y="0"/>
                      <a:pt x="3" y="0"/>
                    </a:cubicBezTo>
                    <a:cubicBezTo>
                      <a:pt x="26" y="0"/>
                      <a:pt x="26" y="0"/>
                      <a:pt x="26" y="0"/>
                    </a:cubicBezTo>
                    <a:cubicBezTo>
                      <a:pt x="27" y="0"/>
                      <a:pt x="28" y="1"/>
                      <a:pt x="28" y="1"/>
                    </a:cubicBezTo>
                    <a:cubicBezTo>
                      <a:pt x="54" y="56"/>
                      <a:pt x="54" y="56"/>
                      <a:pt x="54" y="56"/>
                    </a:cubicBezTo>
                    <a:cubicBezTo>
                      <a:pt x="74" y="2"/>
                      <a:pt x="74" y="2"/>
                      <a:pt x="74" y="2"/>
                    </a:cubicBezTo>
                    <a:cubicBezTo>
                      <a:pt x="75" y="1"/>
                      <a:pt x="76" y="0"/>
                      <a:pt x="76" y="0"/>
                    </a:cubicBezTo>
                    <a:cubicBezTo>
                      <a:pt x="98" y="0"/>
                      <a:pt x="98" y="0"/>
                      <a:pt x="98" y="0"/>
                    </a:cubicBezTo>
                    <a:cubicBezTo>
                      <a:pt x="99" y="0"/>
                      <a:pt x="99" y="1"/>
                      <a:pt x="99" y="2"/>
                    </a:cubicBezTo>
                    <a:cubicBezTo>
                      <a:pt x="99" y="3"/>
                      <a:pt x="99" y="3"/>
                      <a:pt x="98" y="3"/>
                    </a:cubicBezTo>
                    <a:cubicBezTo>
                      <a:pt x="93" y="3"/>
                      <a:pt x="93" y="3"/>
                      <a:pt x="93" y="3"/>
                    </a:cubicBezTo>
                    <a:cubicBezTo>
                      <a:pt x="93" y="76"/>
                      <a:pt x="93" y="76"/>
                      <a:pt x="93" y="76"/>
                    </a:cubicBezTo>
                    <a:cubicBezTo>
                      <a:pt x="99" y="76"/>
                      <a:pt x="99" y="76"/>
                      <a:pt x="99" y="76"/>
                    </a:cubicBezTo>
                    <a:cubicBezTo>
                      <a:pt x="100" y="76"/>
                      <a:pt x="100" y="77"/>
                      <a:pt x="100" y="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8"/>
              <p:cNvSpPr>
                <a:spLocks/>
              </p:cNvSpPr>
              <p:nvPr/>
            </p:nvSpPr>
            <p:spPr bwMode="auto">
              <a:xfrm>
                <a:off x="3080" y="4279"/>
                <a:ext cx="78" cy="189"/>
              </a:xfrm>
              <a:custGeom>
                <a:avLst/>
                <a:gdLst>
                  <a:gd name="T0" fmla="*/ 33 w 33"/>
                  <a:gd name="T1" fmla="*/ 77 h 79"/>
                  <a:gd name="T2" fmla="*/ 32 w 33"/>
                  <a:gd name="T3" fmla="*/ 79 h 79"/>
                  <a:gd name="T4" fmla="*/ 1 w 33"/>
                  <a:gd name="T5" fmla="*/ 79 h 79"/>
                  <a:gd name="T6" fmla="*/ 0 w 33"/>
                  <a:gd name="T7" fmla="*/ 77 h 79"/>
                  <a:gd name="T8" fmla="*/ 1 w 33"/>
                  <a:gd name="T9" fmla="*/ 76 h 79"/>
                  <a:gd name="T10" fmla="*/ 7 w 33"/>
                  <a:gd name="T11" fmla="*/ 76 h 79"/>
                  <a:gd name="T12" fmla="*/ 7 w 33"/>
                  <a:gd name="T13" fmla="*/ 3 h 79"/>
                  <a:gd name="T14" fmla="*/ 2 w 33"/>
                  <a:gd name="T15" fmla="*/ 3 h 79"/>
                  <a:gd name="T16" fmla="*/ 0 w 33"/>
                  <a:gd name="T17" fmla="*/ 2 h 79"/>
                  <a:gd name="T18" fmla="*/ 2 w 33"/>
                  <a:gd name="T19" fmla="*/ 0 h 79"/>
                  <a:gd name="T20" fmla="*/ 31 w 33"/>
                  <a:gd name="T21" fmla="*/ 0 h 79"/>
                  <a:gd name="T22" fmla="*/ 32 w 33"/>
                  <a:gd name="T23" fmla="*/ 2 h 79"/>
                  <a:gd name="T24" fmla="*/ 31 w 33"/>
                  <a:gd name="T25" fmla="*/ 3 h 79"/>
                  <a:gd name="T26" fmla="*/ 25 w 33"/>
                  <a:gd name="T27" fmla="*/ 3 h 79"/>
                  <a:gd name="T28" fmla="*/ 25 w 33"/>
                  <a:gd name="T29" fmla="*/ 76 h 79"/>
                  <a:gd name="T30" fmla="*/ 32 w 33"/>
                  <a:gd name="T31" fmla="*/ 76 h 79"/>
                  <a:gd name="T32" fmla="*/ 33 w 33"/>
                  <a:gd name="T33" fmla="*/ 7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79">
                    <a:moveTo>
                      <a:pt x="33" y="77"/>
                    </a:moveTo>
                    <a:cubicBezTo>
                      <a:pt x="33" y="78"/>
                      <a:pt x="33" y="79"/>
                      <a:pt x="32" y="79"/>
                    </a:cubicBezTo>
                    <a:cubicBezTo>
                      <a:pt x="1" y="79"/>
                      <a:pt x="1" y="79"/>
                      <a:pt x="1" y="79"/>
                    </a:cubicBezTo>
                    <a:cubicBezTo>
                      <a:pt x="0" y="79"/>
                      <a:pt x="0" y="78"/>
                      <a:pt x="0" y="77"/>
                    </a:cubicBezTo>
                    <a:cubicBezTo>
                      <a:pt x="0" y="77"/>
                      <a:pt x="0" y="76"/>
                      <a:pt x="1" y="76"/>
                    </a:cubicBezTo>
                    <a:cubicBezTo>
                      <a:pt x="7" y="76"/>
                      <a:pt x="7" y="76"/>
                      <a:pt x="7" y="76"/>
                    </a:cubicBezTo>
                    <a:cubicBezTo>
                      <a:pt x="7" y="3"/>
                      <a:pt x="7" y="3"/>
                      <a:pt x="7" y="3"/>
                    </a:cubicBezTo>
                    <a:cubicBezTo>
                      <a:pt x="2" y="3"/>
                      <a:pt x="2" y="3"/>
                      <a:pt x="2" y="3"/>
                    </a:cubicBezTo>
                    <a:cubicBezTo>
                      <a:pt x="1" y="3"/>
                      <a:pt x="0" y="3"/>
                      <a:pt x="0" y="2"/>
                    </a:cubicBezTo>
                    <a:cubicBezTo>
                      <a:pt x="0" y="1"/>
                      <a:pt x="1" y="0"/>
                      <a:pt x="2" y="0"/>
                    </a:cubicBezTo>
                    <a:cubicBezTo>
                      <a:pt x="31" y="0"/>
                      <a:pt x="31" y="0"/>
                      <a:pt x="31" y="0"/>
                    </a:cubicBezTo>
                    <a:cubicBezTo>
                      <a:pt x="32" y="0"/>
                      <a:pt x="32" y="1"/>
                      <a:pt x="32" y="2"/>
                    </a:cubicBezTo>
                    <a:cubicBezTo>
                      <a:pt x="32" y="3"/>
                      <a:pt x="32" y="3"/>
                      <a:pt x="31" y="3"/>
                    </a:cubicBezTo>
                    <a:cubicBezTo>
                      <a:pt x="25" y="3"/>
                      <a:pt x="25" y="3"/>
                      <a:pt x="25" y="3"/>
                    </a:cubicBezTo>
                    <a:cubicBezTo>
                      <a:pt x="25" y="76"/>
                      <a:pt x="25" y="76"/>
                      <a:pt x="25" y="76"/>
                    </a:cubicBezTo>
                    <a:cubicBezTo>
                      <a:pt x="32" y="76"/>
                      <a:pt x="32" y="76"/>
                      <a:pt x="32" y="76"/>
                    </a:cubicBezTo>
                    <a:cubicBezTo>
                      <a:pt x="33" y="76"/>
                      <a:pt x="33" y="77"/>
                      <a:pt x="33" y="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9"/>
              <p:cNvSpPr>
                <a:spLocks/>
              </p:cNvSpPr>
              <p:nvPr/>
            </p:nvSpPr>
            <p:spPr bwMode="auto">
              <a:xfrm>
                <a:off x="3189" y="4279"/>
                <a:ext cx="128" cy="189"/>
              </a:xfrm>
              <a:custGeom>
                <a:avLst/>
                <a:gdLst>
                  <a:gd name="T0" fmla="*/ 54 w 54"/>
                  <a:gd name="T1" fmla="*/ 63 h 79"/>
                  <a:gd name="T2" fmla="*/ 54 w 54"/>
                  <a:gd name="T3" fmla="*/ 77 h 79"/>
                  <a:gd name="T4" fmla="*/ 52 w 54"/>
                  <a:gd name="T5" fmla="*/ 79 h 79"/>
                  <a:gd name="T6" fmla="*/ 1 w 54"/>
                  <a:gd name="T7" fmla="*/ 79 h 79"/>
                  <a:gd name="T8" fmla="*/ 0 w 54"/>
                  <a:gd name="T9" fmla="*/ 77 h 79"/>
                  <a:gd name="T10" fmla="*/ 1 w 54"/>
                  <a:gd name="T11" fmla="*/ 76 h 79"/>
                  <a:gd name="T12" fmla="*/ 7 w 54"/>
                  <a:gd name="T13" fmla="*/ 76 h 79"/>
                  <a:gd name="T14" fmla="*/ 7 w 54"/>
                  <a:gd name="T15" fmla="*/ 3 h 79"/>
                  <a:gd name="T16" fmla="*/ 2 w 54"/>
                  <a:gd name="T17" fmla="*/ 3 h 79"/>
                  <a:gd name="T18" fmla="*/ 0 w 54"/>
                  <a:gd name="T19" fmla="*/ 2 h 79"/>
                  <a:gd name="T20" fmla="*/ 2 w 54"/>
                  <a:gd name="T21" fmla="*/ 0 h 79"/>
                  <a:gd name="T22" fmla="*/ 52 w 54"/>
                  <a:gd name="T23" fmla="*/ 0 h 79"/>
                  <a:gd name="T24" fmla="*/ 53 w 54"/>
                  <a:gd name="T25" fmla="*/ 2 h 79"/>
                  <a:gd name="T26" fmla="*/ 53 w 54"/>
                  <a:gd name="T27" fmla="*/ 15 h 79"/>
                  <a:gd name="T28" fmla="*/ 52 w 54"/>
                  <a:gd name="T29" fmla="*/ 16 h 79"/>
                  <a:gd name="T30" fmla="*/ 50 w 54"/>
                  <a:gd name="T31" fmla="*/ 15 h 79"/>
                  <a:gd name="T32" fmla="*/ 50 w 54"/>
                  <a:gd name="T33" fmla="*/ 3 h 79"/>
                  <a:gd name="T34" fmla="*/ 24 w 54"/>
                  <a:gd name="T35" fmla="*/ 3 h 79"/>
                  <a:gd name="T36" fmla="*/ 24 w 54"/>
                  <a:gd name="T37" fmla="*/ 36 h 79"/>
                  <a:gd name="T38" fmla="*/ 47 w 54"/>
                  <a:gd name="T39" fmla="*/ 36 h 79"/>
                  <a:gd name="T40" fmla="*/ 47 w 54"/>
                  <a:gd name="T41" fmla="*/ 30 h 79"/>
                  <a:gd name="T42" fmla="*/ 48 w 54"/>
                  <a:gd name="T43" fmla="*/ 29 h 79"/>
                  <a:gd name="T44" fmla="*/ 50 w 54"/>
                  <a:gd name="T45" fmla="*/ 30 h 79"/>
                  <a:gd name="T46" fmla="*/ 50 w 54"/>
                  <a:gd name="T47" fmla="*/ 45 h 79"/>
                  <a:gd name="T48" fmla="*/ 48 w 54"/>
                  <a:gd name="T49" fmla="*/ 47 h 79"/>
                  <a:gd name="T50" fmla="*/ 47 w 54"/>
                  <a:gd name="T51" fmla="*/ 45 h 79"/>
                  <a:gd name="T52" fmla="*/ 47 w 54"/>
                  <a:gd name="T53" fmla="*/ 40 h 79"/>
                  <a:gd name="T54" fmla="*/ 24 w 54"/>
                  <a:gd name="T55" fmla="*/ 40 h 79"/>
                  <a:gd name="T56" fmla="*/ 24 w 54"/>
                  <a:gd name="T57" fmla="*/ 76 h 79"/>
                  <a:gd name="T58" fmla="*/ 51 w 54"/>
                  <a:gd name="T59" fmla="*/ 76 h 79"/>
                  <a:gd name="T60" fmla="*/ 51 w 54"/>
                  <a:gd name="T61" fmla="*/ 63 h 79"/>
                  <a:gd name="T62" fmla="*/ 52 w 54"/>
                  <a:gd name="T63" fmla="*/ 61 h 79"/>
                  <a:gd name="T64" fmla="*/ 54 w 54"/>
                  <a:gd name="T65" fmla="*/ 6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 h="79">
                    <a:moveTo>
                      <a:pt x="54" y="63"/>
                    </a:moveTo>
                    <a:cubicBezTo>
                      <a:pt x="54" y="77"/>
                      <a:pt x="54" y="77"/>
                      <a:pt x="54" y="77"/>
                    </a:cubicBezTo>
                    <a:cubicBezTo>
                      <a:pt x="54" y="78"/>
                      <a:pt x="53" y="79"/>
                      <a:pt x="52" y="79"/>
                    </a:cubicBezTo>
                    <a:cubicBezTo>
                      <a:pt x="1" y="79"/>
                      <a:pt x="1" y="79"/>
                      <a:pt x="1" y="79"/>
                    </a:cubicBezTo>
                    <a:cubicBezTo>
                      <a:pt x="0" y="79"/>
                      <a:pt x="0" y="78"/>
                      <a:pt x="0" y="77"/>
                    </a:cubicBezTo>
                    <a:cubicBezTo>
                      <a:pt x="0" y="77"/>
                      <a:pt x="0" y="76"/>
                      <a:pt x="1" y="76"/>
                    </a:cubicBezTo>
                    <a:cubicBezTo>
                      <a:pt x="7" y="76"/>
                      <a:pt x="7" y="76"/>
                      <a:pt x="7" y="76"/>
                    </a:cubicBezTo>
                    <a:cubicBezTo>
                      <a:pt x="7" y="3"/>
                      <a:pt x="7" y="3"/>
                      <a:pt x="7" y="3"/>
                    </a:cubicBezTo>
                    <a:cubicBezTo>
                      <a:pt x="2" y="3"/>
                      <a:pt x="2" y="3"/>
                      <a:pt x="2" y="3"/>
                    </a:cubicBezTo>
                    <a:cubicBezTo>
                      <a:pt x="1" y="3"/>
                      <a:pt x="0" y="3"/>
                      <a:pt x="0" y="2"/>
                    </a:cubicBezTo>
                    <a:cubicBezTo>
                      <a:pt x="0" y="1"/>
                      <a:pt x="1" y="0"/>
                      <a:pt x="2" y="0"/>
                    </a:cubicBezTo>
                    <a:cubicBezTo>
                      <a:pt x="52" y="0"/>
                      <a:pt x="52" y="0"/>
                      <a:pt x="52" y="0"/>
                    </a:cubicBezTo>
                    <a:cubicBezTo>
                      <a:pt x="53" y="0"/>
                      <a:pt x="53" y="1"/>
                      <a:pt x="53" y="2"/>
                    </a:cubicBezTo>
                    <a:cubicBezTo>
                      <a:pt x="53" y="15"/>
                      <a:pt x="53" y="15"/>
                      <a:pt x="53" y="15"/>
                    </a:cubicBezTo>
                    <a:cubicBezTo>
                      <a:pt x="53" y="16"/>
                      <a:pt x="52" y="16"/>
                      <a:pt x="52" y="16"/>
                    </a:cubicBezTo>
                    <a:cubicBezTo>
                      <a:pt x="51" y="16"/>
                      <a:pt x="50" y="16"/>
                      <a:pt x="50" y="15"/>
                    </a:cubicBezTo>
                    <a:cubicBezTo>
                      <a:pt x="50" y="3"/>
                      <a:pt x="50" y="3"/>
                      <a:pt x="50" y="3"/>
                    </a:cubicBezTo>
                    <a:cubicBezTo>
                      <a:pt x="24" y="3"/>
                      <a:pt x="24" y="3"/>
                      <a:pt x="24" y="3"/>
                    </a:cubicBezTo>
                    <a:cubicBezTo>
                      <a:pt x="24" y="36"/>
                      <a:pt x="24" y="36"/>
                      <a:pt x="24" y="36"/>
                    </a:cubicBezTo>
                    <a:cubicBezTo>
                      <a:pt x="47" y="36"/>
                      <a:pt x="47" y="36"/>
                      <a:pt x="47" y="36"/>
                    </a:cubicBezTo>
                    <a:cubicBezTo>
                      <a:pt x="47" y="30"/>
                      <a:pt x="47" y="30"/>
                      <a:pt x="47" y="30"/>
                    </a:cubicBezTo>
                    <a:cubicBezTo>
                      <a:pt x="47" y="29"/>
                      <a:pt x="47" y="29"/>
                      <a:pt x="48" y="29"/>
                    </a:cubicBezTo>
                    <a:cubicBezTo>
                      <a:pt x="49" y="29"/>
                      <a:pt x="50" y="29"/>
                      <a:pt x="50" y="30"/>
                    </a:cubicBezTo>
                    <a:cubicBezTo>
                      <a:pt x="50" y="45"/>
                      <a:pt x="50" y="45"/>
                      <a:pt x="50" y="45"/>
                    </a:cubicBezTo>
                    <a:cubicBezTo>
                      <a:pt x="50" y="46"/>
                      <a:pt x="49" y="47"/>
                      <a:pt x="48" y="47"/>
                    </a:cubicBezTo>
                    <a:cubicBezTo>
                      <a:pt x="47" y="47"/>
                      <a:pt x="47" y="46"/>
                      <a:pt x="47" y="45"/>
                    </a:cubicBezTo>
                    <a:cubicBezTo>
                      <a:pt x="47" y="40"/>
                      <a:pt x="47" y="40"/>
                      <a:pt x="47" y="40"/>
                    </a:cubicBezTo>
                    <a:cubicBezTo>
                      <a:pt x="24" y="40"/>
                      <a:pt x="24" y="40"/>
                      <a:pt x="24" y="40"/>
                    </a:cubicBezTo>
                    <a:cubicBezTo>
                      <a:pt x="24" y="76"/>
                      <a:pt x="24" y="76"/>
                      <a:pt x="24" y="76"/>
                    </a:cubicBezTo>
                    <a:cubicBezTo>
                      <a:pt x="51" y="76"/>
                      <a:pt x="51" y="76"/>
                      <a:pt x="51" y="76"/>
                    </a:cubicBezTo>
                    <a:cubicBezTo>
                      <a:pt x="51" y="63"/>
                      <a:pt x="51" y="63"/>
                      <a:pt x="51" y="63"/>
                    </a:cubicBezTo>
                    <a:cubicBezTo>
                      <a:pt x="51" y="62"/>
                      <a:pt x="52" y="61"/>
                      <a:pt x="52" y="61"/>
                    </a:cubicBezTo>
                    <a:cubicBezTo>
                      <a:pt x="53" y="61"/>
                      <a:pt x="54" y="62"/>
                      <a:pt x="54"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10"/>
              <p:cNvSpPr>
                <a:spLocks noEditPoints="1"/>
              </p:cNvSpPr>
              <p:nvPr/>
            </p:nvSpPr>
            <p:spPr bwMode="auto">
              <a:xfrm>
                <a:off x="3435" y="4279"/>
                <a:ext cx="152" cy="189"/>
              </a:xfrm>
              <a:custGeom>
                <a:avLst/>
                <a:gdLst>
                  <a:gd name="T0" fmla="*/ 42 w 64"/>
                  <a:gd name="T1" fmla="*/ 79 h 79"/>
                  <a:gd name="T2" fmla="*/ 2 w 64"/>
                  <a:gd name="T3" fmla="*/ 79 h 79"/>
                  <a:gd name="T4" fmla="*/ 0 w 64"/>
                  <a:gd name="T5" fmla="*/ 77 h 79"/>
                  <a:gd name="T6" fmla="*/ 2 w 64"/>
                  <a:gd name="T7" fmla="*/ 76 h 79"/>
                  <a:gd name="T8" fmla="*/ 8 w 64"/>
                  <a:gd name="T9" fmla="*/ 76 h 79"/>
                  <a:gd name="T10" fmla="*/ 8 w 64"/>
                  <a:gd name="T11" fmla="*/ 3 h 79"/>
                  <a:gd name="T12" fmla="*/ 3 w 64"/>
                  <a:gd name="T13" fmla="*/ 3 h 79"/>
                  <a:gd name="T14" fmla="*/ 1 w 64"/>
                  <a:gd name="T15" fmla="*/ 2 h 79"/>
                  <a:gd name="T16" fmla="*/ 3 w 64"/>
                  <a:gd name="T17" fmla="*/ 0 h 79"/>
                  <a:gd name="T18" fmla="*/ 42 w 64"/>
                  <a:gd name="T19" fmla="*/ 0 h 79"/>
                  <a:gd name="T20" fmla="*/ 61 w 64"/>
                  <a:gd name="T21" fmla="*/ 19 h 79"/>
                  <a:gd name="T22" fmla="*/ 50 w 64"/>
                  <a:gd name="T23" fmla="*/ 37 h 79"/>
                  <a:gd name="T24" fmla="*/ 64 w 64"/>
                  <a:gd name="T25" fmla="*/ 57 h 79"/>
                  <a:gd name="T26" fmla="*/ 42 w 64"/>
                  <a:gd name="T27" fmla="*/ 79 h 79"/>
                  <a:gd name="T28" fmla="*/ 42 w 64"/>
                  <a:gd name="T29" fmla="*/ 3 h 79"/>
                  <a:gd name="T30" fmla="*/ 25 w 64"/>
                  <a:gd name="T31" fmla="*/ 3 h 79"/>
                  <a:gd name="T32" fmla="*/ 25 w 64"/>
                  <a:gd name="T33" fmla="*/ 35 h 79"/>
                  <a:gd name="T34" fmla="*/ 42 w 64"/>
                  <a:gd name="T35" fmla="*/ 35 h 79"/>
                  <a:gd name="T36" fmla="*/ 44 w 64"/>
                  <a:gd name="T37" fmla="*/ 35 h 79"/>
                  <a:gd name="T38" fmla="*/ 44 w 64"/>
                  <a:gd name="T39" fmla="*/ 4 h 79"/>
                  <a:gd name="T40" fmla="*/ 42 w 64"/>
                  <a:gd name="T41" fmla="*/ 3 h 79"/>
                  <a:gd name="T42" fmla="*/ 42 w 64"/>
                  <a:gd name="T43" fmla="*/ 76 h 79"/>
                  <a:gd name="T44" fmla="*/ 44 w 64"/>
                  <a:gd name="T45" fmla="*/ 76 h 79"/>
                  <a:gd name="T46" fmla="*/ 44 w 64"/>
                  <a:gd name="T47" fmla="*/ 39 h 79"/>
                  <a:gd name="T48" fmla="*/ 42 w 64"/>
                  <a:gd name="T49" fmla="*/ 39 h 79"/>
                  <a:gd name="T50" fmla="*/ 25 w 64"/>
                  <a:gd name="T51" fmla="*/ 39 h 79"/>
                  <a:gd name="T52" fmla="*/ 25 w 64"/>
                  <a:gd name="T53" fmla="*/ 76 h 79"/>
                  <a:gd name="T54" fmla="*/ 42 w 64"/>
                  <a:gd name="T55" fmla="*/ 7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4" h="79">
                    <a:moveTo>
                      <a:pt x="42" y="79"/>
                    </a:moveTo>
                    <a:cubicBezTo>
                      <a:pt x="2" y="79"/>
                      <a:pt x="2" y="79"/>
                      <a:pt x="2" y="79"/>
                    </a:cubicBezTo>
                    <a:cubicBezTo>
                      <a:pt x="1" y="79"/>
                      <a:pt x="0" y="78"/>
                      <a:pt x="0" y="77"/>
                    </a:cubicBezTo>
                    <a:cubicBezTo>
                      <a:pt x="0" y="77"/>
                      <a:pt x="1" y="76"/>
                      <a:pt x="2" y="76"/>
                    </a:cubicBezTo>
                    <a:cubicBezTo>
                      <a:pt x="8" y="76"/>
                      <a:pt x="8" y="76"/>
                      <a:pt x="8" y="76"/>
                    </a:cubicBezTo>
                    <a:cubicBezTo>
                      <a:pt x="8" y="3"/>
                      <a:pt x="8" y="3"/>
                      <a:pt x="8" y="3"/>
                    </a:cubicBezTo>
                    <a:cubicBezTo>
                      <a:pt x="3" y="3"/>
                      <a:pt x="3" y="3"/>
                      <a:pt x="3" y="3"/>
                    </a:cubicBezTo>
                    <a:cubicBezTo>
                      <a:pt x="2" y="3"/>
                      <a:pt x="1" y="3"/>
                      <a:pt x="1" y="2"/>
                    </a:cubicBezTo>
                    <a:cubicBezTo>
                      <a:pt x="1" y="1"/>
                      <a:pt x="2" y="0"/>
                      <a:pt x="3" y="0"/>
                    </a:cubicBezTo>
                    <a:cubicBezTo>
                      <a:pt x="42" y="0"/>
                      <a:pt x="42" y="0"/>
                      <a:pt x="42" y="0"/>
                    </a:cubicBezTo>
                    <a:cubicBezTo>
                      <a:pt x="53" y="0"/>
                      <a:pt x="61" y="9"/>
                      <a:pt x="61" y="19"/>
                    </a:cubicBezTo>
                    <a:cubicBezTo>
                      <a:pt x="61" y="27"/>
                      <a:pt x="57" y="34"/>
                      <a:pt x="50" y="37"/>
                    </a:cubicBezTo>
                    <a:cubicBezTo>
                      <a:pt x="58" y="40"/>
                      <a:pt x="64" y="48"/>
                      <a:pt x="64" y="57"/>
                    </a:cubicBezTo>
                    <a:cubicBezTo>
                      <a:pt x="64" y="69"/>
                      <a:pt x="54" y="79"/>
                      <a:pt x="42" y="79"/>
                    </a:cubicBezTo>
                    <a:close/>
                    <a:moveTo>
                      <a:pt x="42" y="3"/>
                    </a:moveTo>
                    <a:cubicBezTo>
                      <a:pt x="25" y="3"/>
                      <a:pt x="25" y="3"/>
                      <a:pt x="25" y="3"/>
                    </a:cubicBezTo>
                    <a:cubicBezTo>
                      <a:pt x="25" y="35"/>
                      <a:pt x="25" y="35"/>
                      <a:pt x="25" y="35"/>
                    </a:cubicBezTo>
                    <a:cubicBezTo>
                      <a:pt x="42" y="35"/>
                      <a:pt x="42" y="35"/>
                      <a:pt x="42" y="35"/>
                    </a:cubicBezTo>
                    <a:cubicBezTo>
                      <a:pt x="43" y="35"/>
                      <a:pt x="44" y="35"/>
                      <a:pt x="44" y="35"/>
                    </a:cubicBezTo>
                    <a:cubicBezTo>
                      <a:pt x="44" y="4"/>
                      <a:pt x="44" y="4"/>
                      <a:pt x="44" y="4"/>
                    </a:cubicBezTo>
                    <a:cubicBezTo>
                      <a:pt x="44" y="3"/>
                      <a:pt x="43" y="3"/>
                      <a:pt x="42" y="3"/>
                    </a:cubicBezTo>
                    <a:close/>
                    <a:moveTo>
                      <a:pt x="42" y="76"/>
                    </a:moveTo>
                    <a:cubicBezTo>
                      <a:pt x="43" y="76"/>
                      <a:pt x="44" y="76"/>
                      <a:pt x="44" y="76"/>
                    </a:cubicBezTo>
                    <a:cubicBezTo>
                      <a:pt x="44" y="39"/>
                      <a:pt x="44" y="39"/>
                      <a:pt x="44" y="39"/>
                    </a:cubicBezTo>
                    <a:cubicBezTo>
                      <a:pt x="44" y="39"/>
                      <a:pt x="43" y="39"/>
                      <a:pt x="42" y="39"/>
                    </a:cubicBezTo>
                    <a:cubicBezTo>
                      <a:pt x="25" y="39"/>
                      <a:pt x="25" y="39"/>
                      <a:pt x="25" y="39"/>
                    </a:cubicBezTo>
                    <a:cubicBezTo>
                      <a:pt x="25" y="76"/>
                      <a:pt x="25" y="76"/>
                      <a:pt x="25" y="76"/>
                    </a:cubicBezTo>
                    <a:lnTo>
                      <a:pt x="42"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11"/>
              <p:cNvSpPr>
                <a:spLocks/>
              </p:cNvSpPr>
              <p:nvPr/>
            </p:nvSpPr>
            <p:spPr bwMode="auto">
              <a:xfrm>
                <a:off x="3615" y="4279"/>
                <a:ext cx="126" cy="189"/>
              </a:xfrm>
              <a:custGeom>
                <a:avLst/>
                <a:gdLst>
                  <a:gd name="T0" fmla="*/ 53 w 53"/>
                  <a:gd name="T1" fmla="*/ 63 h 79"/>
                  <a:gd name="T2" fmla="*/ 53 w 53"/>
                  <a:gd name="T3" fmla="*/ 77 h 79"/>
                  <a:gd name="T4" fmla="*/ 52 w 53"/>
                  <a:gd name="T5" fmla="*/ 79 h 79"/>
                  <a:gd name="T6" fmla="*/ 1 w 53"/>
                  <a:gd name="T7" fmla="*/ 79 h 79"/>
                  <a:gd name="T8" fmla="*/ 0 w 53"/>
                  <a:gd name="T9" fmla="*/ 77 h 79"/>
                  <a:gd name="T10" fmla="*/ 1 w 53"/>
                  <a:gd name="T11" fmla="*/ 76 h 79"/>
                  <a:gd name="T12" fmla="*/ 6 w 53"/>
                  <a:gd name="T13" fmla="*/ 76 h 79"/>
                  <a:gd name="T14" fmla="*/ 6 w 53"/>
                  <a:gd name="T15" fmla="*/ 3 h 79"/>
                  <a:gd name="T16" fmla="*/ 2 w 53"/>
                  <a:gd name="T17" fmla="*/ 3 h 79"/>
                  <a:gd name="T18" fmla="*/ 0 w 53"/>
                  <a:gd name="T19" fmla="*/ 2 h 79"/>
                  <a:gd name="T20" fmla="*/ 2 w 53"/>
                  <a:gd name="T21" fmla="*/ 0 h 79"/>
                  <a:gd name="T22" fmla="*/ 29 w 53"/>
                  <a:gd name="T23" fmla="*/ 0 h 79"/>
                  <a:gd name="T24" fmla="*/ 31 w 53"/>
                  <a:gd name="T25" fmla="*/ 2 h 79"/>
                  <a:gd name="T26" fmla="*/ 29 w 53"/>
                  <a:gd name="T27" fmla="*/ 3 h 79"/>
                  <a:gd name="T28" fmla="*/ 24 w 53"/>
                  <a:gd name="T29" fmla="*/ 3 h 79"/>
                  <a:gd name="T30" fmla="*/ 24 w 53"/>
                  <a:gd name="T31" fmla="*/ 76 h 79"/>
                  <a:gd name="T32" fmla="*/ 50 w 53"/>
                  <a:gd name="T33" fmla="*/ 76 h 79"/>
                  <a:gd name="T34" fmla="*/ 50 w 53"/>
                  <a:gd name="T35" fmla="*/ 63 h 79"/>
                  <a:gd name="T36" fmla="*/ 52 w 53"/>
                  <a:gd name="T37" fmla="*/ 61 h 79"/>
                  <a:gd name="T38" fmla="*/ 53 w 53"/>
                  <a:gd name="T39" fmla="*/ 6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79">
                    <a:moveTo>
                      <a:pt x="53" y="63"/>
                    </a:moveTo>
                    <a:cubicBezTo>
                      <a:pt x="53" y="77"/>
                      <a:pt x="53" y="77"/>
                      <a:pt x="53" y="77"/>
                    </a:cubicBezTo>
                    <a:cubicBezTo>
                      <a:pt x="53" y="78"/>
                      <a:pt x="53" y="79"/>
                      <a:pt x="52" y="79"/>
                    </a:cubicBezTo>
                    <a:cubicBezTo>
                      <a:pt x="1" y="79"/>
                      <a:pt x="1" y="79"/>
                      <a:pt x="1" y="79"/>
                    </a:cubicBezTo>
                    <a:cubicBezTo>
                      <a:pt x="0" y="79"/>
                      <a:pt x="0" y="78"/>
                      <a:pt x="0" y="77"/>
                    </a:cubicBezTo>
                    <a:cubicBezTo>
                      <a:pt x="0" y="77"/>
                      <a:pt x="0" y="76"/>
                      <a:pt x="1" y="76"/>
                    </a:cubicBezTo>
                    <a:cubicBezTo>
                      <a:pt x="6" y="76"/>
                      <a:pt x="6" y="76"/>
                      <a:pt x="6" y="76"/>
                    </a:cubicBezTo>
                    <a:cubicBezTo>
                      <a:pt x="6" y="3"/>
                      <a:pt x="6" y="3"/>
                      <a:pt x="6" y="3"/>
                    </a:cubicBezTo>
                    <a:cubicBezTo>
                      <a:pt x="2" y="3"/>
                      <a:pt x="2" y="3"/>
                      <a:pt x="2" y="3"/>
                    </a:cubicBezTo>
                    <a:cubicBezTo>
                      <a:pt x="1" y="3"/>
                      <a:pt x="0" y="3"/>
                      <a:pt x="0" y="2"/>
                    </a:cubicBezTo>
                    <a:cubicBezTo>
                      <a:pt x="0" y="1"/>
                      <a:pt x="1" y="0"/>
                      <a:pt x="2" y="0"/>
                    </a:cubicBezTo>
                    <a:cubicBezTo>
                      <a:pt x="29" y="0"/>
                      <a:pt x="29" y="0"/>
                      <a:pt x="29" y="0"/>
                    </a:cubicBezTo>
                    <a:cubicBezTo>
                      <a:pt x="30" y="0"/>
                      <a:pt x="31" y="1"/>
                      <a:pt x="31" y="2"/>
                    </a:cubicBezTo>
                    <a:cubicBezTo>
                      <a:pt x="31" y="3"/>
                      <a:pt x="30" y="3"/>
                      <a:pt x="29" y="3"/>
                    </a:cubicBezTo>
                    <a:cubicBezTo>
                      <a:pt x="24" y="3"/>
                      <a:pt x="24" y="3"/>
                      <a:pt x="24" y="3"/>
                    </a:cubicBezTo>
                    <a:cubicBezTo>
                      <a:pt x="24" y="76"/>
                      <a:pt x="24" y="76"/>
                      <a:pt x="24" y="76"/>
                    </a:cubicBezTo>
                    <a:cubicBezTo>
                      <a:pt x="50" y="76"/>
                      <a:pt x="50" y="76"/>
                      <a:pt x="50" y="76"/>
                    </a:cubicBezTo>
                    <a:cubicBezTo>
                      <a:pt x="50" y="63"/>
                      <a:pt x="50" y="63"/>
                      <a:pt x="50" y="63"/>
                    </a:cubicBezTo>
                    <a:cubicBezTo>
                      <a:pt x="50" y="62"/>
                      <a:pt x="51" y="61"/>
                      <a:pt x="52" y="61"/>
                    </a:cubicBezTo>
                    <a:cubicBezTo>
                      <a:pt x="52" y="61"/>
                      <a:pt x="53" y="62"/>
                      <a:pt x="53"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12"/>
              <p:cNvSpPr>
                <a:spLocks/>
              </p:cNvSpPr>
              <p:nvPr/>
            </p:nvSpPr>
            <p:spPr bwMode="auto">
              <a:xfrm>
                <a:off x="3751" y="4279"/>
                <a:ext cx="182" cy="194"/>
              </a:xfrm>
              <a:custGeom>
                <a:avLst/>
                <a:gdLst>
                  <a:gd name="T0" fmla="*/ 77 w 77"/>
                  <a:gd name="T1" fmla="*/ 2 h 81"/>
                  <a:gd name="T2" fmla="*/ 75 w 77"/>
                  <a:gd name="T3" fmla="*/ 3 h 81"/>
                  <a:gd name="T4" fmla="*/ 72 w 77"/>
                  <a:gd name="T5" fmla="*/ 3 h 81"/>
                  <a:gd name="T6" fmla="*/ 72 w 77"/>
                  <a:gd name="T7" fmla="*/ 48 h 81"/>
                  <a:gd name="T8" fmla="*/ 39 w 77"/>
                  <a:gd name="T9" fmla="*/ 81 h 81"/>
                  <a:gd name="T10" fmla="*/ 6 w 77"/>
                  <a:gd name="T11" fmla="*/ 48 h 81"/>
                  <a:gd name="T12" fmla="*/ 6 w 77"/>
                  <a:gd name="T13" fmla="*/ 3 h 81"/>
                  <a:gd name="T14" fmla="*/ 1 w 77"/>
                  <a:gd name="T15" fmla="*/ 3 h 81"/>
                  <a:gd name="T16" fmla="*/ 0 w 77"/>
                  <a:gd name="T17" fmla="*/ 2 h 81"/>
                  <a:gd name="T18" fmla="*/ 1 w 77"/>
                  <a:gd name="T19" fmla="*/ 0 h 81"/>
                  <a:gd name="T20" fmla="*/ 30 w 77"/>
                  <a:gd name="T21" fmla="*/ 0 h 81"/>
                  <a:gd name="T22" fmla="*/ 32 w 77"/>
                  <a:gd name="T23" fmla="*/ 2 h 81"/>
                  <a:gd name="T24" fmla="*/ 30 w 77"/>
                  <a:gd name="T25" fmla="*/ 3 h 81"/>
                  <a:gd name="T26" fmla="*/ 25 w 77"/>
                  <a:gd name="T27" fmla="*/ 3 h 81"/>
                  <a:gd name="T28" fmla="*/ 25 w 77"/>
                  <a:gd name="T29" fmla="*/ 74 h 81"/>
                  <a:gd name="T30" fmla="*/ 39 w 77"/>
                  <a:gd name="T31" fmla="*/ 77 h 81"/>
                  <a:gd name="T32" fmla="*/ 53 w 77"/>
                  <a:gd name="T33" fmla="*/ 74 h 81"/>
                  <a:gd name="T34" fmla="*/ 53 w 77"/>
                  <a:gd name="T35" fmla="*/ 3 h 81"/>
                  <a:gd name="T36" fmla="*/ 47 w 77"/>
                  <a:gd name="T37" fmla="*/ 3 h 81"/>
                  <a:gd name="T38" fmla="*/ 45 w 77"/>
                  <a:gd name="T39" fmla="*/ 2 h 81"/>
                  <a:gd name="T40" fmla="*/ 47 w 77"/>
                  <a:gd name="T41" fmla="*/ 0 h 81"/>
                  <a:gd name="T42" fmla="*/ 75 w 77"/>
                  <a:gd name="T43" fmla="*/ 0 h 81"/>
                  <a:gd name="T44" fmla="*/ 77 w 77"/>
                  <a:gd name="T45" fmla="*/ 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7" h="81">
                    <a:moveTo>
                      <a:pt x="77" y="2"/>
                    </a:moveTo>
                    <a:cubicBezTo>
                      <a:pt x="77" y="3"/>
                      <a:pt x="76" y="3"/>
                      <a:pt x="75" y="3"/>
                    </a:cubicBezTo>
                    <a:cubicBezTo>
                      <a:pt x="72" y="3"/>
                      <a:pt x="72" y="3"/>
                      <a:pt x="72" y="3"/>
                    </a:cubicBezTo>
                    <a:cubicBezTo>
                      <a:pt x="72" y="48"/>
                      <a:pt x="72" y="48"/>
                      <a:pt x="72" y="48"/>
                    </a:cubicBezTo>
                    <a:cubicBezTo>
                      <a:pt x="72" y="66"/>
                      <a:pt x="57" y="81"/>
                      <a:pt x="39" y="81"/>
                    </a:cubicBezTo>
                    <a:cubicBezTo>
                      <a:pt x="21" y="81"/>
                      <a:pt x="6" y="66"/>
                      <a:pt x="6" y="48"/>
                    </a:cubicBezTo>
                    <a:cubicBezTo>
                      <a:pt x="6" y="3"/>
                      <a:pt x="6" y="3"/>
                      <a:pt x="6" y="3"/>
                    </a:cubicBezTo>
                    <a:cubicBezTo>
                      <a:pt x="1" y="3"/>
                      <a:pt x="1" y="3"/>
                      <a:pt x="1" y="3"/>
                    </a:cubicBezTo>
                    <a:cubicBezTo>
                      <a:pt x="0" y="3"/>
                      <a:pt x="0" y="3"/>
                      <a:pt x="0" y="2"/>
                    </a:cubicBezTo>
                    <a:cubicBezTo>
                      <a:pt x="0" y="1"/>
                      <a:pt x="0" y="0"/>
                      <a:pt x="1" y="0"/>
                    </a:cubicBezTo>
                    <a:cubicBezTo>
                      <a:pt x="30" y="0"/>
                      <a:pt x="30" y="0"/>
                      <a:pt x="30" y="0"/>
                    </a:cubicBezTo>
                    <a:cubicBezTo>
                      <a:pt x="31" y="0"/>
                      <a:pt x="32" y="1"/>
                      <a:pt x="32" y="2"/>
                    </a:cubicBezTo>
                    <a:cubicBezTo>
                      <a:pt x="32" y="3"/>
                      <a:pt x="31" y="3"/>
                      <a:pt x="30" y="3"/>
                    </a:cubicBezTo>
                    <a:cubicBezTo>
                      <a:pt x="25" y="3"/>
                      <a:pt x="25" y="3"/>
                      <a:pt x="25" y="3"/>
                    </a:cubicBezTo>
                    <a:cubicBezTo>
                      <a:pt x="25" y="74"/>
                      <a:pt x="25" y="74"/>
                      <a:pt x="25" y="74"/>
                    </a:cubicBezTo>
                    <a:cubicBezTo>
                      <a:pt x="29" y="76"/>
                      <a:pt x="34" y="77"/>
                      <a:pt x="39" y="77"/>
                    </a:cubicBezTo>
                    <a:cubicBezTo>
                      <a:pt x="44" y="77"/>
                      <a:pt x="49" y="76"/>
                      <a:pt x="53" y="74"/>
                    </a:cubicBezTo>
                    <a:cubicBezTo>
                      <a:pt x="53" y="3"/>
                      <a:pt x="53" y="3"/>
                      <a:pt x="53" y="3"/>
                    </a:cubicBezTo>
                    <a:cubicBezTo>
                      <a:pt x="47" y="3"/>
                      <a:pt x="47" y="3"/>
                      <a:pt x="47" y="3"/>
                    </a:cubicBezTo>
                    <a:cubicBezTo>
                      <a:pt x="46" y="3"/>
                      <a:pt x="45" y="3"/>
                      <a:pt x="45" y="2"/>
                    </a:cubicBezTo>
                    <a:cubicBezTo>
                      <a:pt x="45" y="1"/>
                      <a:pt x="46" y="0"/>
                      <a:pt x="47" y="0"/>
                    </a:cubicBezTo>
                    <a:cubicBezTo>
                      <a:pt x="75" y="0"/>
                      <a:pt x="75" y="0"/>
                      <a:pt x="75" y="0"/>
                    </a:cubicBezTo>
                    <a:cubicBezTo>
                      <a:pt x="76" y="0"/>
                      <a:pt x="77" y="1"/>
                      <a:pt x="7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13"/>
              <p:cNvSpPr>
                <a:spLocks/>
              </p:cNvSpPr>
              <p:nvPr/>
            </p:nvSpPr>
            <p:spPr bwMode="auto">
              <a:xfrm>
                <a:off x="3954" y="4279"/>
                <a:ext cx="128" cy="189"/>
              </a:xfrm>
              <a:custGeom>
                <a:avLst/>
                <a:gdLst>
                  <a:gd name="T0" fmla="*/ 54 w 54"/>
                  <a:gd name="T1" fmla="*/ 63 h 79"/>
                  <a:gd name="T2" fmla="*/ 54 w 54"/>
                  <a:gd name="T3" fmla="*/ 77 h 79"/>
                  <a:gd name="T4" fmla="*/ 52 w 54"/>
                  <a:gd name="T5" fmla="*/ 79 h 79"/>
                  <a:gd name="T6" fmla="*/ 1 w 54"/>
                  <a:gd name="T7" fmla="*/ 79 h 79"/>
                  <a:gd name="T8" fmla="*/ 0 w 54"/>
                  <a:gd name="T9" fmla="*/ 77 h 79"/>
                  <a:gd name="T10" fmla="*/ 1 w 54"/>
                  <a:gd name="T11" fmla="*/ 76 h 79"/>
                  <a:gd name="T12" fmla="*/ 7 w 54"/>
                  <a:gd name="T13" fmla="*/ 76 h 79"/>
                  <a:gd name="T14" fmla="*/ 7 w 54"/>
                  <a:gd name="T15" fmla="*/ 3 h 79"/>
                  <a:gd name="T16" fmla="*/ 2 w 54"/>
                  <a:gd name="T17" fmla="*/ 3 h 79"/>
                  <a:gd name="T18" fmla="*/ 0 w 54"/>
                  <a:gd name="T19" fmla="*/ 2 h 79"/>
                  <a:gd name="T20" fmla="*/ 2 w 54"/>
                  <a:gd name="T21" fmla="*/ 0 h 79"/>
                  <a:gd name="T22" fmla="*/ 51 w 54"/>
                  <a:gd name="T23" fmla="*/ 0 h 79"/>
                  <a:gd name="T24" fmla="*/ 53 w 54"/>
                  <a:gd name="T25" fmla="*/ 2 h 79"/>
                  <a:gd name="T26" fmla="*/ 53 w 54"/>
                  <a:gd name="T27" fmla="*/ 15 h 79"/>
                  <a:gd name="T28" fmla="*/ 51 w 54"/>
                  <a:gd name="T29" fmla="*/ 16 h 79"/>
                  <a:gd name="T30" fmla="*/ 50 w 54"/>
                  <a:gd name="T31" fmla="*/ 15 h 79"/>
                  <a:gd name="T32" fmla="*/ 50 w 54"/>
                  <a:gd name="T33" fmla="*/ 3 h 79"/>
                  <a:gd name="T34" fmla="*/ 24 w 54"/>
                  <a:gd name="T35" fmla="*/ 3 h 79"/>
                  <a:gd name="T36" fmla="*/ 24 w 54"/>
                  <a:gd name="T37" fmla="*/ 36 h 79"/>
                  <a:gd name="T38" fmla="*/ 47 w 54"/>
                  <a:gd name="T39" fmla="*/ 36 h 79"/>
                  <a:gd name="T40" fmla="*/ 47 w 54"/>
                  <a:gd name="T41" fmla="*/ 30 h 79"/>
                  <a:gd name="T42" fmla="*/ 48 w 54"/>
                  <a:gd name="T43" fmla="*/ 29 h 79"/>
                  <a:gd name="T44" fmla="*/ 50 w 54"/>
                  <a:gd name="T45" fmla="*/ 30 h 79"/>
                  <a:gd name="T46" fmla="*/ 50 w 54"/>
                  <a:gd name="T47" fmla="*/ 45 h 79"/>
                  <a:gd name="T48" fmla="*/ 48 w 54"/>
                  <a:gd name="T49" fmla="*/ 47 h 79"/>
                  <a:gd name="T50" fmla="*/ 47 w 54"/>
                  <a:gd name="T51" fmla="*/ 45 h 79"/>
                  <a:gd name="T52" fmla="*/ 47 w 54"/>
                  <a:gd name="T53" fmla="*/ 40 h 79"/>
                  <a:gd name="T54" fmla="*/ 24 w 54"/>
                  <a:gd name="T55" fmla="*/ 40 h 79"/>
                  <a:gd name="T56" fmla="*/ 24 w 54"/>
                  <a:gd name="T57" fmla="*/ 76 h 79"/>
                  <a:gd name="T58" fmla="*/ 51 w 54"/>
                  <a:gd name="T59" fmla="*/ 76 h 79"/>
                  <a:gd name="T60" fmla="*/ 51 w 54"/>
                  <a:gd name="T61" fmla="*/ 63 h 79"/>
                  <a:gd name="T62" fmla="*/ 52 w 54"/>
                  <a:gd name="T63" fmla="*/ 61 h 79"/>
                  <a:gd name="T64" fmla="*/ 54 w 54"/>
                  <a:gd name="T65" fmla="*/ 6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 h="79">
                    <a:moveTo>
                      <a:pt x="54" y="63"/>
                    </a:moveTo>
                    <a:cubicBezTo>
                      <a:pt x="54" y="77"/>
                      <a:pt x="54" y="77"/>
                      <a:pt x="54" y="77"/>
                    </a:cubicBezTo>
                    <a:cubicBezTo>
                      <a:pt x="54" y="78"/>
                      <a:pt x="53" y="79"/>
                      <a:pt x="52" y="79"/>
                    </a:cubicBezTo>
                    <a:cubicBezTo>
                      <a:pt x="1" y="79"/>
                      <a:pt x="1" y="79"/>
                      <a:pt x="1" y="79"/>
                    </a:cubicBezTo>
                    <a:cubicBezTo>
                      <a:pt x="0" y="79"/>
                      <a:pt x="0" y="78"/>
                      <a:pt x="0" y="77"/>
                    </a:cubicBezTo>
                    <a:cubicBezTo>
                      <a:pt x="0" y="77"/>
                      <a:pt x="0" y="76"/>
                      <a:pt x="1" y="76"/>
                    </a:cubicBezTo>
                    <a:cubicBezTo>
                      <a:pt x="7" y="76"/>
                      <a:pt x="7" y="76"/>
                      <a:pt x="7" y="76"/>
                    </a:cubicBezTo>
                    <a:cubicBezTo>
                      <a:pt x="7" y="3"/>
                      <a:pt x="7" y="3"/>
                      <a:pt x="7" y="3"/>
                    </a:cubicBezTo>
                    <a:cubicBezTo>
                      <a:pt x="2" y="3"/>
                      <a:pt x="2" y="3"/>
                      <a:pt x="2" y="3"/>
                    </a:cubicBezTo>
                    <a:cubicBezTo>
                      <a:pt x="1" y="3"/>
                      <a:pt x="0" y="3"/>
                      <a:pt x="0" y="2"/>
                    </a:cubicBezTo>
                    <a:cubicBezTo>
                      <a:pt x="0" y="1"/>
                      <a:pt x="1" y="0"/>
                      <a:pt x="2" y="0"/>
                    </a:cubicBezTo>
                    <a:cubicBezTo>
                      <a:pt x="51" y="0"/>
                      <a:pt x="51" y="0"/>
                      <a:pt x="51" y="0"/>
                    </a:cubicBezTo>
                    <a:cubicBezTo>
                      <a:pt x="52" y="0"/>
                      <a:pt x="53" y="1"/>
                      <a:pt x="53" y="2"/>
                    </a:cubicBezTo>
                    <a:cubicBezTo>
                      <a:pt x="53" y="15"/>
                      <a:pt x="53" y="15"/>
                      <a:pt x="53" y="15"/>
                    </a:cubicBezTo>
                    <a:cubicBezTo>
                      <a:pt x="53" y="16"/>
                      <a:pt x="52" y="16"/>
                      <a:pt x="51" y="16"/>
                    </a:cubicBezTo>
                    <a:cubicBezTo>
                      <a:pt x="51" y="16"/>
                      <a:pt x="50" y="16"/>
                      <a:pt x="50" y="15"/>
                    </a:cubicBezTo>
                    <a:cubicBezTo>
                      <a:pt x="50" y="3"/>
                      <a:pt x="50" y="3"/>
                      <a:pt x="50" y="3"/>
                    </a:cubicBezTo>
                    <a:cubicBezTo>
                      <a:pt x="24" y="3"/>
                      <a:pt x="24" y="3"/>
                      <a:pt x="24" y="3"/>
                    </a:cubicBezTo>
                    <a:cubicBezTo>
                      <a:pt x="24" y="36"/>
                      <a:pt x="24" y="36"/>
                      <a:pt x="24" y="36"/>
                    </a:cubicBezTo>
                    <a:cubicBezTo>
                      <a:pt x="47" y="36"/>
                      <a:pt x="47" y="36"/>
                      <a:pt x="47" y="36"/>
                    </a:cubicBezTo>
                    <a:cubicBezTo>
                      <a:pt x="47" y="30"/>
                      <a:pt x="47" y="30"/>
                      <a:pt x="47" y="30"/>
                    </a:cubicBezTo>
                    <a:cubicBezTo>
                      <a:pt x="47" y="29"/>
                      <a:pt x="47" y="29"/>
                      <a:pt x="48" y="29"/>
                    </a:cubicBezTo>
                    <a:cubicBezTo>
                      <a:pt x="49" y="29"/>
                      <a:pt x="50" y="29"/>
                      <a:pt x="50" y="30"/>
                    </a:cubicBezTo>
                    <a:cubicBezTo>
                      <a:pt x="50" y="45"/>
                      <a:pt x="50" y="45"/>
                      <a:pt x="50" y="45"/>
                    </a:cubicBezTo>
                    <a:cubicBezTo>
                      <a:pt x="50" y="46"/>
                      <a:pt x="49" y="47"/>
                      <a:pt x="48" y="47"/>
                    </a:cubicBezTo>
                    <a:cubicBezTo>
                      <a:pt x="47" y="47"/>
                      <a:pt x="47" y="46"/>
                      <a:pt x="47" y="45"/>
                    </a:cubicBezTo>
                    <a:cubicBezTo>
                      <a:pt x="47" y="40"/>
                      <a:pt x="47" y="40"/>
                      <a:pt x="47" y="40"/>
                    </a:cubicBezTo>
                    <a:cubicBezTo>
                      <a:pt x="24" y="40"/>
                      <a:pt x="24" y="40"/>
                      <a:pt x="24" y="40"/>
                    </a:cubicBezTo>
                    <a:cubicBezTo>
                      <a:pt x="24" y="76"/>
                      <a:pt x="24" y="76"/>
                      <a:pt x="24" y="76"/>
                    </a:cubicBezTo>
                    <a:cubicBezTo>
                      <a:pt x="51" y="76"/>
                      <a:pt x="51" y="76"/>
                      <a:pt x="51" y="76"/>
                    </a:cubicBezTo>
                    <a:cubicBezTo>
                      <a:pt x="51" y="63"/>
                      <a:pt x="51" y="63"/>
                      <a:pt x="51" y="63"/>
                    </a:cubicBezTo>
                    <a:cubicBezTo>
                      <a:pt x="51" y="62"/>
                      <a:pt x="51" y="61"/>
                      <a:pt x="52" y="61"/>
                    </a:cubicBezTo>
                    <a:cubicBezTo>
                      <a:pt x="53" y="61"/>
                      <a:pt x="54" y="62"/>
                      <a:pt x="54"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14"/>
              <p:cNvSpPr>
                <a:spLocks/>
              </p:cNvSpPr>
              <p:nvPr/>
            </p:nvSpPr>
            <p:spPr bwMode="auto">
              <a:xfrm>
                <a:off x="2611" y="4559"/>
                <a:ext cx="73" cy="139"/>
              </a:xfrm>
              <a:custGeom>
                <a:avLst/>
                <a:gdLst>
                  <a:gd name="T0" fmla="*/ 18 w 31"/>
                  <a:gd name="T1" fmla="*/ 17 h 58"/>
                  <a:gd name="T2" fmla="*/ 24 w 31"/>
                  <a:gd name="T3" fmla="*/ 18 h 58"/>
                  <a:gd name="T4" fmla="*/ 28 w 31"/>
                  <a:gd name="T5" fmla="*/ 22 h 58"/>
                  <a:gd name="T6" fmla="*/ 31 w 31"/>
                  <a:gd name="T7" fmla="*/ 27 h 58"/>
                  <a:gd name="T8" fmla="*/ 31 w 31"/>
                  <a:gd name="T9" fmla="*/ 35 h 58"/>
                  <a:gd name="T10" fmla="*/ 31 w 31"/>
                  <a:gd name="T11" fmla="*/ 58 h 58"/>
                  <a:gd name="T12" fmla="*/ 26 w 31"/>
                  <a:gd name="T13" fmla="*/ 58 h 58"/>
                  <a:gd name="T14" fmla="*/ 26 w 31"/>
                  <a:gd name="T15" fmla="*/ 35 h 58"/>
                  <a:gd name="T16" fmla="*/ 25 w 31"/>
                  <a:gd name="T17" fmla="*/ 25 h 58"/>
                  <a:gd name="T18" fmla="*/ 18 w 31"/>
                  <a:gd name="T19" fmla="*/ 22 h 58"/>
                  <a:gd name="T20" fmla="*/ 12 w 31"/>
                  <a:gd name="T21" fmla="*/ 23 h 58"/>
                  <a:gd name="T22" fmla="*/ 8 w 31"/>
                  <a:gd name="T23" fmla="*/ 26 h 58"/>
                  <a:gd name="T24" fmla="*/ 6 w 31"/>
                  <a:gd name="T25" fmla="*/ 31 h 58"/>
                  <a:gd name="T26" fmla="*/ 5 w 31"/>
                  <a:gd name="T27" fmla="*/ 38 h 58"/>
                  <a:gd name="T28" fmla="*/ 5 w 31"/>
                  <a:gd name="T29" fmla="*/ 58 h 58"/>
                  <a:gd name="T30" fmla="*/ 0 w 31"/>
                  <a:gd name="T31" fmla="*/ 58 h 58"/>
                  <a:gd name="T32" fmla="*/ 0 w 31"/>
                  <a:gd name="T33" fmla="*/ 0 h 58"/>
                  <a:gd name="T34" fmla="*/ 5 w 31"/>
                  <a:gd name="T35" fmla="*/ 0 h 58"/>
                  <a:gd name="T36" fmla="*/ 5 w 31"/>
                  <a:gd name="T37" fmla="*/ 25 h 58"/>
                  <a:gd name="T38" fmla="*/ 10 w 31"/>
                  <a:gd name="T39" fmla="*/ 19 h 58"/>
                  <a:gd name="T40" fmla="*/ 18 w 31"/>
                  <a:gd name="T41" fmla="*/ 1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58">
                    <a:moveTo>
                      <a:pt x="18" y="17"/>
                    </a:moveTo>
                    <a:cubicBezTo>
                      <a:pt x="21" y="17"/>
                      <a:pt x="23" y="18"/>
                      <a:pt x="24" y="18"/>
                    </a:cubicBezTo>
                    <a:cubicBezTo>
                      <a:pt x="26" y="19"/>
                      <a:pt x="27" y="20"/>
                      <a:pt x="28" y="22"/>
                    </a:cubicBezTo>
                    <a:cubicBezTo>
                      <a:pt x="29" y="23"/>
                      <a:pt x="30" y="25"/>
                      <a:pt x="31" y="27"/>
                    </a:cubicBezTo>
                    <a:cubicBezTo>
                      <a:pt x="31" y="30"/>
                      <a:pt x="31" y="32"/>
                      <a:pt x="31" y="35"/>
                    </a:cubicBezTo>
                    <a:cubicBezTo>
                      <a:pt x="31" y="58"/>
                      <a:pt x="31" y="58"/>
                      <a:pt x="31" y="58"/>
                    </a:cubicBezTo>
                    <a:cubicBezTo>
                      <a:pt x="26" y="58"/>
                      <a:pt x="26" y="58"/>
                      <a:pt x="26" y="58"/>
                    </a:cubicBezTo>
                    <a:cubicBezTo>
                      <a:pt x="26" y="35"/>
                      <a:pt x="26" y="35"/>
                      <a:pt x="26" y="35"/>
                    </a:cubicBezTo>
                    <a:cubicBezTo>
                      <a:pt x="26" y="31"/>
                      <a:pt x="26" y="27"/>
                      <a:pt x="25" y="25"/>
                    </a:cubicBezTo>
                    <a:cubicBezTo>
                      <a:pt x="23" y="23"/>
                      <a:pt x="21" y="22"/>
                      <a:pt x="18" y="22"/>
                    </a:cubicBezTo>
                    <a:cubicBezTo>
                      <a:pt x="16" y="22"/>
                      <a:pt x="14" y="22"/>
                      <a:pt x="12" y="23"/>
                    </a:cubicBezTo>
                    <a:cubicBezTo>
                      <a:pt x="11" y="23"/>
                      <a:pt x="9" y="24"/>
                      <a:pt x="8" y="26"/>
                    </a:cubicBezTo>
                    <a:cubicBezTo>
                      <a:pt x="7" y="27"/>
                      <a:pt x="6" y="29"/>
                      <a:pt x="6" y="31"/>
                    </a:cubicBezTo>
                    <a:cubicBezTo>
                      <a:pt x="5" y="33"/>
                      <a:pt x="5" y="35"/>
                      <a:pt x="5" y="38"/>
                    </a:cubicBezTo>
                    <a:cubicBezTo>
                      <a:pt x="5" y="58"/>
                      <a:pt x="5" y="58"/>
                      <a:pt x="5" y="58"/>
                    </a:cubicBezTo>
                    <a:cubicBezTo>
                      <a:pt x="0" y="58"/>
                      <a:pt x="0" y="58"/>
                      <a:pt x="0" y="58"/>
                    </a:cubicBezTo>
                    <a:cubicBezTo>
                      <a:pt x="0" y="0"/>
                      <a:pt x="0" y="0"/>
                      <a:pt x="0" y="0"/>
                    </a:cubicBezTo>
                    <a:cubicBezTo>
                      <a:pt x="5" y="0"/>
                      <a:pt x="5" y="0"/>
                      <a:pt x="5" y="0"/>
                    </a:cubicBezTo>
                    <a:cubicBezTo>
                      <a:pt x="5" y="25"/>
                      <a:pt x="5" y="25"/>
                      <a:pt x="5" y="25"/>
                    </a:cubicBezTo>
                    <a:cubicBezTo>
                      <a:pt x="6" y="23"/>
                      <a:pt x="8" y="21"/>
                      <a:pt x="10" y="19"/>
                    </a:cubicBezTo>
                    <a:cubicBezTo>
                      <a:pt x="12" y="18"/>
                      <a:pt x="15" y="17"/>
                      <a:pt x="1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15"/>
              <p:cNvSpPr>
                <a:spLocks noEditPoints="1"/>
              </p:cNvSpPr>
              <p:nvPr/>
            </p:nvSpPr>
            <p:spPr bwMode="auto">
              <a:xfrm>
                <a:off x="2706" y="4600"/>
                <a:ext cx="73" cy="100"/>
              </a:xfrm>
              <a:custGeom>
                <a:avLst/>
                <a:gdLst>
                  <a:gd name="T0" fmla="*/ 18 w 31"/>
                  <a:gd name="T1" fmla="*/ 0 h 42"/>
                  <a:gd name="T2" fmla="*/ 20 w 31"/>
                  <a:gd name="T3" fmla="*/ 0 h 42"/>
                  <a:gd name="T4" fmla="*/ 23 w 31"/>
                  <a:gd name="T5" fmla="*/ 1 h 42"/>
                  <a:gd name="T6" fmla="*/ 25 w 31"/>
                  <a:gd name="T7" fmla="*/ 2 h 42"/>
                  <a:gd name="T8" fmla="*/ 28 w 31"/>
                  <a:gd name="T9" fmla="*/ 5 h 42"/>
                  <a:gd name="T10" fmla="*/ 30 w 31"/>
                  <a:gd name="T11" fmla="*/ 9 h 42"/>
                  <a:gd name="T12" fmla="*/ 31 w 31"/>
                  <a:gd name="T13" fmla="*/ 14 h 42"/>
                  <a:gd name="T14" fmla="*/ 31 w 31"/>
                  <a:gd name="T15" fmla="*/ 41 h 42"/>
                  <a:gd name="T16" fmla="*/ 27 w 31"/>
                  <a:gd name="T17" fmla="*/ 41 h 42"/>
                  <a:gd name="T18" fmla="*/ 26 w 31"/>
                  <a:gd name="T19" fmla="*/ 34 h 42"/>
                  <a:gd name="T20" fmla="*/ 23 w 31"/>
                  <a:gd name="T21" fmla="*/ 38 h 42"/>
                  <a:gd name="T22" fmla="*/ 20 w 31"/>
                  <a:gd name="T23" fmla="*/ 41 h 42"/>
                  <a:gd name="T24" fmla="*/ 14 w 31"/>
                  <a:gd name="T25" fmla="*/ 42 h 42"/>
                  <a:gd name="T26" fmla="*/ 4 w 31"/>
                  <a:gd name="T27" fmla="*/ 39 h 42"/>
                  <a:gd name="T28" fmla="*/ 1 w 31"/>
                  <a:gd name="T29" fmla="*/ 29 h 42"/>
                  <a:gd name="T30" fmla="*/ 7 w 31"/>
                  <a:gd name="T31" fmla="*/ 19 h 42"/>
                  <a:gd name="T32" fmla="*/ 26 w 31"/>
                  <a:gd name="T33" fmla="*/ 17 h 42"/>
                  <a:gd name="T34" fmla="*/ 26 w 31"/>
                  <a:gd name="T35" fmla="*/ 14 h 42"/>
                  <a:gd name="T36" fmla="*/ 25 w 31"/>
                  <a:gd name="T37" fmla="*/ 8 h 42"/>
                  <a:gd name="T38" fmla="*/ 22 w 31"/>
                  <a:gd name="T39" fmla="*/ 5 h 42"/>
                  <a:gd name="T40" fmla="*/ 19 w 31"/>
                  <a:gd name="T41" fmla="*/ 5 h 42"/>
                  <a:gd name="T42" fmla="*/ 17 w 31"/>
                  <a:gd name="T43" fmla="*/ 5 h 42"/>
                  <a:gd name="T44" fmla="*/ 12 w 31"/>
                  <a:gd name="T45" fmla="*/ 5 h 42"/>
                  <a:gd name="T46" fmla="*/ 8 w 31"/>
                  <a:gd name="T47" fmla="*/ 6 h 42"/>
                  <a:gd name="T48" fmla="*/ 5 w 31"/>
                  <a:gd name="T49" fmla="*/ 8 h 42"/>
                  <a:gd name="T50" fmla="*/ 5 w 31"/>
                  <a:gd name="T51" fmla="*/ 3 h 42"/>
                  <a:gd name="T52" fmla="*/ 9 w 31"/>
                  <a:gd name="T53" fmla="*/ 2 h 42"/>
                  <a:gd name="T54" fmla="*/ 13 w 31"/>
                  <a:gd name="T55" fmla="*/ 1 h 42"/>
                  <a:gd name="T56" fmla="*/ 18 w 31"/>
                  <a:gd name="T57" fmla="*/ 0 h 42"/>
                  <a:gd name="T58" fmla="*/ 14 w 31"/>
                  <a:gd name="T59" fmla="*/ 38 h 42"/>
                  <a:gd name="T60" fmla="*/ 21 w 31"/>
                  <a:gd name="T61" fmla="*/ 36 h 42"/>
                  <a:gd name="T62" fmla="*/ 24 w 31"/>
                  <a:gd name="T63" fmla="*/ 32 h 42"/>
                  <a:gd name="T64" fmla="*/ 26 w 31"/>
                  <a:gd name="T65" fmla="*/ 27 h 42"/>
                  <a:gd name="T66" fmla="*/ 26 w 31"/>
                  <a:gd name="T67" fmla="*/ 23 h 42"/>
                  <a:gd name="T68" fmla="*/ 26 w 31"/>
                  <a:gd name="T69" fmla="*/ 21 h 42"/>
                  <a:gd name="T70" fmla="*/ 21 w 31"/>
                  <a:gd name="T71" fmla="*/ 21 h 42"/>
                  <a:gd name="T72" fmla="*/ 17 w 31"/>
                  <a:gd name="T73" fmla="*/ 21 h 42"/>
                  <a:gd name="T74" fmla="*/ 12 w 31"/>
                  <a:gd name="T75" fmla="*/ 22 h 42"/>
                  <a:gd name="T76" fmla="*/ 8 w 31"/>
                  <a:gd name="T77" fmla="*/ 25 h 42"/>
                  <a:gd name="T78" fmla="*/ 6 w 31"/>
                  <a:gd name="T79" fmla="*/ 29 h 42"/>
                  <a:gd name="T80" fmla="*/ 8 w 31"/>
                  <a:gd name="T81" fmla="*/ 36 h 42"/>
                  <a:gd name="T82" fmla="*/ 14 w 31"/>
                  <a:gd name="T83" fmla="*/ 3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1" h="42">
                    <a:moveTo>
                      <a:pt x="18" y="0"/>
                    </a:moveTo>
                    <a:cubicBezTo>
                      <a:pt x="18" y="0"/>
                      <a:pt x="19" y="0"/>
                      <a:pt x="20" y="0"/>
                    </a:cubicBezTo>
                    <a:cubicBezTo>
                      <a:pt x="21" y="0"/>
                      <a:pt x="22" y="1"/>
                      <a:pt x="23" y="1"/>
                    </a:cubicBezTo>
                    <a:cubicBezTo>
                      <a:pt x="23" y="1"/>
                      <a:pt x="24" y="2"/>
                      <a:pt x="25" y="2"/>
                    </a:cubicBezTo>
                    <a:cubicBezTo>
                      <a:pt x="26" y="3"/>
                      <a:pt x="27" y="4"/>
                      <a:pt x="28" y="5"/>
                    </a:cubicBezTo>
                    <a:cubicBezTo>
                      <a:pt x="29" y="6"/>
                      <a:pt x="30" y="7"/>
                      <a:pt x="30" y="9"/>
                    </a:cubicBezTo>
                    <a:cubicBezTo>
                      <a:pt x="31" y="10"/>
                      <a:pt x="31" y="12"/>
                      <a:pt x="31" y="14"/>
                    </a:cubicBezTo>
                    <a:cubicBezTo>
                      <a:pt x="31" y="41"/>
                      <a:pt x="31" y="41"/>
                      <a:pt x="31" y="41"/>
                    </a:cubicBezTo>
                    <a:cubicBezTo>
                      <a:pt x="27" y="41"/>
                      <a:pt x="27" y="41"/>
                      <a:pt x="27" y="41"/>
                    </a:cubicBezTo>
                    <a:cubicBezTo>
                      <a:pt x="26" y="34"/>
                      <a:pt x="26" y="34"/>
                      <a:pt x="26" y="34"/>
                    </a:cubicBezTo>
                    <a:cubicBezTo>
                      <a:pt x="25" y="36"/>
                      <a:pt x="24" y="37"/>
                      <a:pt x="23" y="38"/>
                    </a:cubicBezTo>
                    <a:cubicBezTo>
                      <a:pt x="22" y="39"/>
                      <a:pt x="21" y="40"/>
                      <a:pt x="20" y="41"/>
                    </a:cubicBezTo>
                    <a:cubicBezTo>
                      <a:pt x="18" y="41"/>
                      <a:pt x="16" y="42"/>
                      <a:pt x="14" y="42"/>
                    </a:cubicBezTo>
                    <a:cubicBezTo>
                      <a:pt x="10" y="42"/>
                      <a:pt x="6" y="41"/>
                      <a:pt x="4" y="39"/>
                    </a:cubicBezTo>
                    <a:cubicBezTo>
                      <a:pt x="2" y="36"/>
                      <a:pt x="0" y="33"/>
                      <a:pt x="1" y="29"/>
                    </a:cubicBezTo>
                    <a:cubicBezTo>
                      <a:pt x="1" y="25"/>
                      <a:pt x="3" y="22"/>
                      <a:pt x="7" y="19"/>
                    </a:cubicBezTo>
                    <a:cubicBezTo>
                      <a:pt x="11" y="17"/>
                      <a:pt x="17" y="16"/>
                      <a:pt x="26" y="17"/>
                    </a:cubicBezTo>
                    <a:cubicBezTo>
                      <a:pt x="26" y="14"/>
                      <a:pt x="26" y="14"/>
                      <a:pt x="26" y="14"/>
                    </a:cubicBezTo>
                    <a:cubicBezTo>
                      <a:pt x="26" y="12"/>
                      <a:pt x="26" y="10"/>
                      <a:pt x="25" y="8"/>
                    </a:cubicBezTo>
                    <a:cubicBezTo>
                      <a:pt x="24" y="7"/>
                      <a:pt x="23" y="6"/>
                      <a:pt x="22" y="5"/>
                    </a:cubicBezTo>
                    <a:cubicBezTo>
                      <a:pt x="21" y="5"/>
                      <a:pt x="20" y="5"/>
                      <a:pt x="19" y="5"/>
                    </a:cubicBezTo>
                    <a:cubicBezTo>
                      <a:pt x="18" y="5"/>
                      <a:pt x="17" y="5"/>
                      <a:pt x="17" y="5"/>
                    </a:cubicBezTo>
                    <a:cubicBezTo>
                      <a:pt x="15" y="5"/>
                      <a:pt x="13" y="5"/>
                      <a:pt x="12" y="5"/>
                    </a:cubicBezTo>
                    <a:cubicBezTo>
                      <a:pt x="10" y="5"/>
                      <a:pt x="9" y="6"/>
                      <a:pt x="8" y="6"/>
                    </a:cubicBezTo>
                    <a:cubicBezTo>
                      <a:pt x="7" y="7"/>
                      <a:pt x="6" y="7"/>
                      <a:pt x="5" y="8"/>
                    </a:cubicBezTo>
                    <a:cubicBezTo>
                      <a:pt x="5" y="3"/>
                      <a:pt x="5" y="3"/>
                      <a:pt x="5" y="3"/>
                    </a:cubicBezTo>
                    <a:cubicBezTo>
                      <a:pt x="6" y="3"/>
                      <a:pt x="8" y="2"/>
                      <a:pt x="9" y="2"/>
                    </a:cubicBezTo>
                    <a:cubicBezTo>
                      <a:pt x="10" y="1"/>
                      <a:pt x="12" y="1"/>
                      <a:pt x="13" y="1"/>
                    </a:cubicBezTo>
                    <a:cubicBezTo>
                      <a:pt x="15" y="0"/>
                      <a:pt x="16" y="0"/>
                      <a:pt x="18" y="0"/>
                    </a:cubicBezTo>
                    <a:close/>
                    <a:moveTo>
                      <a:pt x="14" y="38"/>
                    </a:moveTo>
                    <a:cubicBezTo>
                      <a:pt x="17" y="38"/>
                      <a:pt x="19" y="37"/>
                      <a:pt x="21" y="36"/>
                    </a:cubicBezTo>
                    <a:cubicBezTo>
                      <a:pt x="22" y="35"/>
                      <a:pt x="23" y="34"/>
                      <a:pt x="24" y="32"/>
                    </a:cubicBezTo>
                    <a:cubicBezTo>
                      <a:pt x="25" y="31"/>
                      <a:pt x="25" y="29"/>
                      <a:pt x="26" y="27"/>
                    </a:cubicBezTo>
                    <a:cubicBezTo>
                      <a:pt x="26" y="26"/>
                      <a:pt x="26" y="24"/>
                      <a:pt x="26" y="23"/>
                    </a:cubicBezTo>
                    <a:cubicBezTo>
                      <a:pt x="26" y="21"/>
                      <a:pt x="26" y="21"/>
                      <a:pt x="26" y="21"/>
                    </a:cubicBezTo>
                    <a:cubicBezTo>
                      <a:pt x="21" y="21"/>
                      <a:pt x="21" y="21"/>
                      <a:pt x="21" y="21"/>
                    </a:cubicBezTo>
                    <a:cubicBezTo>
                      <a:pt x="20" y="21"/>
                      <a:pt x="19" y="21"/>
                      <a:pt x="17" y="21"/>
                    </a:cubicBezTo>
                    <a:cubicBezTo>
                      <a:pt x="16" y="21"/>
                      <a:pt x="14" y="22"/>
                      <a:pt x="12" y="22"/>
                    </a:cubicBezTo>
                    <a:cubicBezTo>
                      <a:pt x="10" y="23"/>
                      <a:pt x="9" y="24"/>
                      <a:pt x="8" y="25"/>
                    </a:cubicBezTo>
                    <a:cubicBezTo>
                      <a:pt x="7" y="26"/>
                      <a:pt x="6" y="27"/>
                      <a:pt x="6" y="29"/>
                    </a:cubicBezTo>
                    <a:cubicBezTo>
                      <a:pt x="6" y="32"/>
                      <a:pt x="7" y="34"/>
                      <a:pt x="8" y="36"/>
                    </a:cubicBezTo>
                    <a:cubicBezTo>
                      <a:pt x="10" y="37"/>
                      <a:pt x="12" y="38"/>
                      <a:pt x="14"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16"/>
              <p:cNvSpPr>
                <a:spLocks/>
              </p:cNvSpPr>
              <p:nvPr/>
            </p:nvSpPr>
            <p:spPr bwMode="auto">
              <a:xfrm>
                <a:off x="2805" y="4600"/>
                <a:ext cx="74" cy="98"/>
              </a:xfrm>
              <a:custGeom>
                <a:avLst/>
                <a:gdLst>
                  <a:gd name="T0" fmla="*/ 18 w 31"/>
                  <a:gd name="T1" fmla="*/ 0 h 41"/>
                  <a:gd name="T2" fmla="*/ 24 w 31"/>
                  <a:gd name="T3" fmla="*/ 1 h 41"/>
                  <a:gd name="T4" fmla="*/ 28 w 31"/>
                  <a:gd name="T5" fmla="*/ 5 h 41"/>
                  <a:gd name="T6" fmla="*/ 30 w 31"/>
                  <a:gd name="T7" fmla="*/ 10 h 41"/>
                  <a:gd name="T8" fmla="*/ 31 w 31"/>
                  <a:gd name="T9" fmla="*/ 18 h 41"/>
                  <a:gd name="T10" fmla="*/ 31 w 31"/>
                  <a:gd name="T11" fmla="*/ 41 h 41"/>
                  <a:gd name="T12" fmla="*/ 26 w 31"/>
                  <a:gd name="T13" fmla="*/ 41 h 41"/>
                  <a:gd name="T14" fmla="*/ 26 w 31"/>
                  <a:gd name="T15" fmla="*/ 18 h 41"/>
                  <a:gd name="T16" fmla="*/ 24 w 31"/>
                  <a:gd name="T17" fmla="*/ 8 h 41"/>
                  <a:gd name="T18" fmla="*/ 18 w 31"/>
                  <a:gd name="T19" fmla="*/ 5 h 41"/>
                  <a:gd name="T20" fmla="*/ 12 w 31"/>
                  <a:gd name="T21" fmla="*/ 6 h 41"/>
                  <a:gd name="T22" fmla="*/ 8 w 31"/>
                  <a:gd name="T23" fmla="*/ 9 h 41"/>
                  <a:gd name="T24" fmla="*/ 5 w 31"/>
                  <a:gd name="T25" fmla="*/ 14 h 41"/>
                  <a:gd name="T26" fmla="*/ 5 w 31"/>
                  <a:gd name="T27" fmla="*/ 21 h 41"/>
                  <a:gd name="T28" fmla="*/ 5 w 31"/>
                  <a:gd name="T29" fmla="*/ 41 h 41"/>
                  <a:gd name="T30" fmla="*/ 0 w 31"/>
                  <a:gd name="T31" fmla="*/ 41 h 41"/>
                  <a:gd name="T32" fmla="*/ 0 w 31"/>
                  <a:gd name="T33" fmla="*/ 1 h 41"/>
                  <a:gd name="T34" fmla="*/ 4 w 31"/>
                  <a:gd name="T35" fmla="*/ 1 h 41"/>
                  <a:gd name="T36" fmla="*/ 5 w 31"/>
                  <a:gd name="T37" fmla="*/ 8 h 41"/>
                  <a:gd name="T38" fmla="*/ 10 w 31"/>
                  <a:gd name="T39" fmla="*/ 2 h 41"/>
                  <a:gd name="T40" fmla="*/ 18 w 31"/>
                  <a:gd name="T4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41">
                    <a:moveTo>
                      <a:pt x="18" y="0"/>
                    </a:moveTo>
                    <a:cubicBezTo>
                      <a:pt x="20" y="0"/>
                      <a:pt x="22" y="1"/>
                      <a:pt x="24" y="1"/>
                    </a:cubicBezTo>
                    <a:cubicBezTo>
                      <a:pt x="26" y="2"/>
                      <a:pt x="27" y="3"/>
                      <a:pt x="28" y="5"/>
                    </a:cubicBezTo>
                    <a:cubicBezTo>
                      <a:pt x="29" y="6"/>
                      <a:pt x="30" y="8"/>
                      <a:pt x="30" y="10"/>
                    </a:cubicBezTo>
                    <a:cubicBezTo>
                      <a:pt x="31" y="13"/>
                      <a:pt x="31" y="15"/>
                      <a:pt x="31" y="18"/>
                    </a:cubicBezTo>
                    <a:cubicBezTo>
                      <a:pt x="31" y="41"/>
                      <a:pt x="31" y="41"/>
                      <a:pt x="31" y="41"/>
                    </a:cubicBezTo>
                    <a:cubicBezTo>
                      <a:pt x="26" y="41"/>
                      <a:pt x="26" y="41"/>
                      <a:pt x="26" y="41"/>
                    </a:cubicBezTo>
                    <a:cubicBezTo>
                      <a:pt x="26" y="18"/>
                      <a:pt x="26" y="18"/>
                      <a:pt x="26" y="18"/>
                    </a:cubicBezTo>
                    <a:cubicBezTo>
                      <a:pt x="26" y="14"/>
                      <a:pt x="26" y="10"/>
                      <a:pt x="24" y="8"/>
                    </a:cubicBezTo>
                    <a:cubicBezTo>
                      <a:pt x="23" y="6"/>
                      <a:pt x="21" y="5"/>
                      <a:pt x="18" y="5"/>
                    </a:cubicBezTo>
                    <a:cubicBezTo>
                      <a:pt x="15" y="5"/>
                      <a:pt x="14" y="5"/>
                      <a:pt x="12" y="6"/>
                    </a:cubicBezTo>
                    <a:cubicBezTo>
                      <a:pt x="10" y="6"/>
                      <a:pt x="9" y="7"/>
                      <a:pt x="8" y="9"/>
                    </a:cubicBezTo>
                    <a:cubicBezTo>
                      <a:pt x="7" y="10"/>
                      <a:pt x="6" y="12"/>
                      <a:pt x="5" y="14"/>
                    </a:cubicBezTo>
                    <a:cubicBezTo>
                      <a:pt x="5" y="16"/>
                      <a:pt x="5" y="18"/>
                      <a:pt x="5" y="21"/>
                    </a:cubicBezTo>
                    <a:cubicBezTo>
                      <a:pt x="5" y="41"/>
                      <a:pt x="5" y="41"/>
                      <a:pt x="5" y="41"/>
                    </a:cubicBezTo>
                    <a:cubicBezTo>
                      <a:pt x="0" y="41"/>
                      <a:pt x="0" y="41"/>
                      <a:pt x="0" y="41"/>
                    </a:cubicBezTo>
                    <a:cubicBezTo>
                      <a:pt x="0" y="1"/>
                      <a:pt x="0" y="1"/>
                      <a:pt x="0" y="1"/>
                    </a:cubicBezTo>
                    <a:cubicBezTo>
                      <a:pt x="4" y="1"/>
                      <a:pt x="4" y="1"/>
                      <a:pt x="4" y="1"/>
                    </a:cubicBezTo>
                    <a:cubicBezTo>
                      <a:pt x="5" y="8"/>
                      <a:pt x="5" y="8"/>
                      <a:pt x="5" y="8"/>
                    </a:cubicBezTo>
                    <a:cubicBezTo>
                      <a:pt x="6" y="6"/>
                      <a:pt x="8" y="4"/>
                      <a:pt x="10" y="2"/>
                    </a:cubicBezTo>
                    <a:cubicBezTo>
                      <a:pt x="12" y="1"/>
                      <a:pt x="15" y="0"/>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17"/>
              <p:cNvSpPr>
                <a:spLocks noEditPoints="1"/>
              </p:cNvSpPr>
              <p:nvPr/>
            </p:nvSpPr>
            <p:spPr bwMode="auto">
              <a:xfrm>
                <a:off x="2902" y="4559"/>
                <a:ext cx="81" cy="141"/>
              </a:xfrm>
              <a:custGeom>
                <a:avLst/>
                <a:gdLst>
                  <a:gd name="T0" fmla="*/ 16 w 34"/>
                  <a:gd name="T1" fmla="*/ 17 h 59"/>
                  <a:gd name="T2" fmla="*/ 22 w 34"/>
                  <a:gd name="T3" fmla="*/ 19 h 59"/>
                  <a:gd name="T4" fmla="*/ 26 w 34"/>
                  <a:gd name="T5" fmla="*/ 21 h 59"/>
                  <a:gd name="T6" fmla="*/ 29 w 34"/>
                  <a:gd name="T7" fmla="*/ 25 h 59"/>
                  <a:gd name="T8" fmla="*/ 29 w 34"/>
                  <a:gd name="T9" fmla="*/ 0 h 59"/>
                  <a:gd name="T10" fmla="*/ 34 w 34"/>
                  <a:gd name="T11" fmla="*/ 0 h 59"/>
                  <a:gd name="T12" fmla="*/ 34 w 34"/>
                  <a:gd name="T13" fmla="*/ 58 h 59"/>
                  <a:gd name="T14" fmla="*/ 30 w 34"/>
                  <a:gd name="T15" fmla="*/ 58 h 59"/>
                  <a:gd name="T16" fmla="*/ 29 w 34"/>
                  <a:gd name="T17" fmla="*/ 51 h 59"/>
                  <a:gd name="T18" fmla="*/ 29 w 34"/>
                  <a:gd name="T19" fmla="*/ 51 h 59"/>
                  <a:gd name="T20" fmla="*/ 26 w 34"/>
                  <a:gd name="T21" fmla="*/ 55 h 59"/>
                  <a:gd name="T22" fmla="*/ 22 w 34"/>
                  <a:gd name="T23" fmla="*/ 58 h 59"/>
                  <a:gd name="T24" fmla="*/ 16 w 34"/>
                  <a:gd name="T25" fmla="*/ 59 h 59"/>
                  <a:gd name="T26" fmla="*/ 9 w 34"/>
                  <a:gd name="T27" fmla="*/ 57 h 59"/>
                  <a:gd name="T28" fmla="*/ 4 w 34"/>
                  <a:gd name="T29" fmla="*/ 53 h 59"/>
                  <a:gd name="T30" fmla="*/ 1 w 34"/>
                  <a:gd name="T31" fmla="*/ 46 h 59"/>
                  <a:gd name="T32" fmla="*/ 0 w 34"/>
                  <a:gd name="T33" fmla="*/ 38 h 59"/>
                  <a:gd name="T34" fmla="*/ 1 w 34"/>
                  <a:gd name="T35" fmla="*/ 30 h 59"/>
                  <a:gd name="T36" fmla="*/ 3 w 34"/>
                  <a:gd name="T37" fmla="*/ 24 h 59"/>
                  <a:gd name="T38" fmla="*/ 8 w 34"/>
                  <a:gd name="T39" fmla="*/ 19 h 59"/>
                  <a:gd name="T40" fmla="*/ 16 w 34"/>
                  <a:gd name="T41" fmla="*/ 17 h 59"/>
                  <a:gd name="T42" fmla="*/ 16 w 34"/>
                  <a:gd name="T43" fmla="*/ 54 h 59"/>
                  <a:gd name="T44" fmla="*/ 21 w 34"/>
                  <a:gd name="T45" fmla="*/ 53 h 59"/>
                  <a:gd name="T46" fmla="*/ 25 w 34"/>
                  <a:gd name="T47" fmla="*/ 51 h 59"/>
                  <a:gd name="T48" fmla="*/ 28 w 34"/>
                  <a:gd name="T49" fmla="*/ 45 h 59"/>
                  <a:gd name="T50" fmla="*/ 29 w 34"/>
                  <a:gd name="T51" fmla="*/ 38 h 59"/>
                  <a:gd name="T52" fmla="*/ 28 w 34"/>
                  <a:gd name="T53" fmla="*/ 30 h 59"/>
                  <a:gd name="T54" fmla="*/ 25 w 34"/>
                  <a:gd name="T55" fmla="*/ 25 h 59"/>
                  <a:gd name="T56" fmla="*/ 21 w 34"/>
                  <a:gd name="T57" fmla="*/ 22 h 59"/>
                  <a:gd name="T58" fmla="*/ 16 w 34"/>
                  <a:gd name="T59" fmla="*/ 22 h 59"/>
                  <a:gd name="T60" fmla="*/ 12 w 34"/>
                  <a:gd name="T61" fmla="*/ 23 h 59"/>
                  <a:gd name="T62" fmla="*/ 8 w 34"/>
                  <a:gd name="T63" fmla="*/ 26 h 59"/>
                  <a:gd name="T64" fmla="*/ 6 w 34"/>
                  <a:gd name="T65" fmla="*/ 31 h 59"/>
                  <a:gd name="T66" fmla="*/ 5 w 34"/>
                  <a:gd name="T67" fmla="*/ 38 h 59"/>
                  <a:gd name="T68" fmla="*/ 6 w 34"/>
                  <a:gd name="T69" fmla="*/ 45 h 59"/>
                  <a:gd name="T70" fmla="*/ 8 w 34"/>
                  <a:gd name="T71" fmla="*/ 50 h 59"/>
                  <a:gd name="T72" fmla="*/ 12 w 34"/>
                  <a:gd name="T73" fmla="*/ 53 h 59"/>
                  <a:gd name="T74" fmla="*/ 16 w 34"/>
                  <a:gd name="T75" fmla="*/ 5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4" h="59">
                    <a:moveTo>
                      <a:pt x="16" y="17"/>
                    </a:moveTo>
                    <a:cubicBezTo>
                      <a:pt x="18" y="17"/>
                      <a:pt x="20" y="18"/>
                      <a:pt x="22" y="19"/>
                    </a:cubicBezTo>
                    <a:cubicBezTo>
                      <a:pt x="24" y="19"/>
                      <a:pt x="25" y="20"/>
                      <a:pt x="26" y="21"/>
                    </a:cubicBezTo>
                    <a:cubicBezTo>
                      <a:pt x="27" y="22"/>
                      <a:pt x="28" y="23"/>
                      <a:pt x="29" y="25"/>
                    </a:cubicBezTo>
                    <a:cubicBezTo>
                      <a:pt x="29" y="0"/>
                      <a:pt x="29" y="0"/>
                      <a:pt x="29" y="0"/>
                    </a:cubicBezTo>
                    <a:cubicBezTo>
                      <a:pt x="34" y="0"/>
                      <a:pt x="34" y="0"/>
                      <a:pt x="34" y="0"/>
                    </a:cubicBezTo>
                    <a:cubicBezTo>
                      <a:pt x="34" y="58"/>
                      <a:pt x="34" y="58"/>
                      <a:pt x="34" y="58"/>
                    </a:cubicBezTo>
                    <a:cubicBezTo>
                      <a:pt x="30" y="58"/>
                      <a:pt x="30" y="58"/>
                      <a:pt x="30" y="58"/>
                    </a:cubicBezTo>
                    <a:cubicBezTo>
                      <a:pt x="29" y="51"/>
                      <a:pt x="29" y="51"/>
                      <a:pt x="29" y="51"/>
                    </a:cubicBezTo>
                    <a:cubicBezTo>
                      <a:pt x="29" y="51"/>
                      <a:pt x="29" y="51"/>
                      <a:pt x="29" y="51"/>
                    </a:cubicBezTo>
                    <a:cubicBezTo>
                      <a:pt x="28" y="53"/>
                      <a:pt x="27" y="54"/>
                      <a:pt x="26" y="55"/>
                    </a:cubicBezTo>
                    <a:cubicBezTo>
                      <a:pt x="25" y="56"/>
                      <a:pt x="24" y="57"/>
                      <a:pt x="22" y="58"/>
                    </a:cubicBezTo>
                    <a:cubicBezTo>
                      <a:pt x="20" y="58"/>
                      <a:pt x="18" y="59"/>
                      <a:pt x="16" y="59"/>
                    </a:cubicBezTo>
                    <a:cubicBezTo>
                      <a:pt x="13" y="59"/>
                      <a:pt x="11" y="58"/>
                      <a:pt x="9" y="57"/>
                    </a:cubicBezTo>
                    <a:cubicBezTo>
                      <a:pt x="7" y="56"/>
                      <a:pt x="5" y="54"/>
                      <a:pt x="4" y="53"/>
                    </a:cubicBezTo>
                    <a:cubicBezTo>
                      <a:pt x="3" y="51"/>
                      <a:pt x="2" y="49"/>
                      <a:pt x="1" y="46"/>
                    </a:cubicBezTo>
                    <a:cubicBezTo>
                      <a:pt x="0" y="44"/>
                      <a:pt x="0" y="41"/>
                      <a:pt x="0" y="38"/>
                    </a:cubicBezTo>
                    <a:cubicBezTo>
                      <a:pt x="0" y="35"/>
                      <a:pt x="0" y="33"/>
                      <a:pt x="1" y="30"/>
                    </a:cubicBezTo>
                    <a:cubicBezTo>
                      <a:pt x="1" y="28"/>
                      <a:pt x="2" y="25"/>
                      <a:pt x="3" y="24"/>
                    </a:cubicBezTo>
                    <a:cubicBezTo>
                      <a:pt x="5" y="22"/>
                      <a:pt x="6" y="20"/>
                      <a:pt x="8" y="19"/>
                    </a:cubicBezTo>
                    <a:cubicBezTo>
                      <a:pt x="10" y="18"/>
                      <a:pt x="13" y="17"/>
                      <a:pt x="16" y="17"/>
                    </a:cubicBezTo>
                    <a:close/>
                    <a:moveTo>
                      <a:pt x="16" y="54"/>
                    </a:moveTo>
                    <a:cubicBezTo>
                      <a:pt x="18" y="54"/>
                      <a:pt x="20" y="54"/>
                      <a:pt x="21" y="53"/>
                    </a:cubicBezTo>
                    <a:cubicBezTo>
                      <a:pt x="23" y="53"/>
                      <a:pt x="24" y="52"/>
                      <a:pt x="25" y="51"/>
                    </a:cubicBezTo>
                    <a:cubicBezTo>
                      <a:pt x="26" y="49"/>
                      <a:pt x="27" y="48"/>
                      <a:pt x="28" y="45"/>
                    </a:cubicBezTo>
                    <a:cubicBezTo>
                      <a:pt x="29" y="43"/>
                      <a:pt x="29" y="41"/>
                      <a:pt x="29" y="38"/>
                    </a:cubicBezTo>
                    <a:cubicBezTo>
                      <a:pt x="29" y="35"/>
                      <a:pt x="29" y="32"/>
                      <a:pt x="28" y="30"/>
                    </a:cubicBezTo>
                    <a:cubicBezTo>
                      <a:pt x="27" y="28"/>
                      <a:pt x="26" y="26"/>
                      <a:pt x="25" y="25"/>
                    </a:cubicBezTo>
                    <a:cubicBezTo>
                      <a:pt x="24" y="24"/>
                      <a:pt x="23" y="23"/>
                      <a:pt x="21" y="22"/>
                    </a:cubicBezTo>
                    <a:cubicBezTo>
                      <a:pt x="20" y="22"/>
                      <a:pt x="18" y="22"/>
                      <a:pt x="16" y="22"/>
                    </a:cubicBezTo>
                    <a:cubicBezTo>
                      <a:pt x="15" y="22"/>
                      <a:pt x="13" y="22"/>
                      <a:pt x="12" y="23"/>
                    </a:cubicBezTo>
                    <a:cubicBezTo>
                      <a:pt x="11" y="23"/>
                      <a:pt x="9" y="24"/>
                      <a:pt x="8" y="26"/>
                    </a:cubicBezTo>
                    <a:cubicBezTo>
                      <a:pt x="7" y="27"/>
                      <a:pt x="7" y="29"/>
                      <a:pt x="6" y="31"/>
                    </a:cubicBezTo>
                    <a:cubicBezTo>
                      <a:pt x="5" y="33"/>
                      <a:pt x="5" y="35"/>
                      <a:pt x="5" y="38"/>
                    </a:cubicBezTo>
                    <a:cubicBezTo>
                      <a:pt x="5" y="41"/>
                      <a:pt x="5" y="43"/>
                      <a:pt x="6" y="45"/>
                    </a:cubicBezTo>
                    <a:cubicBezTo>
                      <a:pt x="7" y="47"/>
                      <a:pt x="7" y="49"/>
                      <a:pt x="8" y="50"/>
                    </a:cubicBezTo>
                    <a:cubicBezTo>
                      <a:pt x="9" y="52"/>
                      <a:pt x="11" y="53"/>
                      <a:pt x="12" y="53"/>
                    </a:cubicBezTo>
                    <a:cubicBezTo>
                      <a:pt x="13" y="54"/>
                      <a:pt x="15" y="54"/>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18"/>
              <p:cNvSpPr>
                <a:spLocks/>
              </p:cNvSpPr>
              <p:nvPr/>
            </p:nvSpPr>
            <p:spPr bwMode="auto">
              <a:xfrm>
                <a:off x="3004" y="4600"/>
                <a:ext cx="71" cy="100"/>
              </a:xfrm>
              <a:custGeom>
                <a:avLst/>
                <a:gdLst>
                  <a:gd name="T0" fmla="*/ 19 w 30"/>
                  <a:gd name="T1" fmla="*/ 42 h 42"/>
                  <a:gd name="T2" fmla="*/ 11 w 30"/>
                  <a:gd name="T3" fmla="*/ 40 h 42"/>
                  <a:gd name="T4" fmla="*/ 5 w 30"/>
                  <a:gd name="T5" fmla="*/ 36 h 42"/>
                  <a:gd name="T6" fmla="*/ 1 w 30"/>
                  <a:gd name="T7" fmla="*/ 29 h 42"/>
                  <a:gd name="T8" fmla="*/ 0 w 30"/>
                  <a:gd name="T9" fmla="*/ 21 h 42"/>
                  <a:gd name="T10" fmla="*/ 1 w 30"/>
                  <a:gd name="T11" fmla="*/ 13 h 42"/>
                  <a:gd name="T12" fmla="*/ 5 w 30"/>
                  <a:gd name="T13" fmla="*/ 6 h 42"/>
                  <a:gd name="T14" fmla="*/ 11 w 30"/>
                  <a:gd name="T15" fmla="*/ 2 h 42"/>
                  <a:gd name="T16" fmla="*/ 19 w 30"/>
                  <a:gd name="T17" fmla="*/ 0 h 42"/>
                  <a:gd name="T18" fmla="*/ 24 w 30"/>
                  <a:gd name="T19" fmla="*/ 1 h 42"/>
                  <a:gd name="T20" fmla="*/ 27 w 30"/>
                  <a:gd name="T21" fmla="*/ 1 h 42"/>
                  <a:gd name="T22" fmla="*/ 30 w 30"/>
                  <a:gd name="T23" fmla="*/ 2 h 42"/>
                  <a:gd name="T24" fmla="*/ 28 w 30"/>
                  <a:gd name="T25" fmla="*/ 6 h 42"/>
                  <a:gd name="T26" fmla="*/ 20 w 30"/>
                  <a:gd name="T27" fmla="*/ 5 h 42"/>
                  <a:gd name="T28" fmla="*/ 12 w 30"/>
                  <a:gd name="T29" fmla="*/ 7 h 42"/>
                  <a:gd name="T30" fmla="*/ 7 w 30"/>
                  <a:gd name="T31" fmla="*/ 12 h 42"/>
                  <a:gd name="T32" fmla="*/ 5 w 30"/>
                  <a:gd name="T33" fmla="*/ 21 h 42"/>
                  <a:gd name="T34" fmla="*/ 7 w 30"/>
                  <a:gd name="T35" fmla="*/ 30 h 42"/>
                  <a:gd name="T36" fmla="*/ 13 w 30"/>
                  <a:gd name="T37" fmla="*/ 35 h 42"/>
                  <a:gd name="T38" fmla="*/ 20 w 30"/>
                  <a:gd name="T39" fmla="*/ 37 h 42"/>
                  <a:gd name="T40" fmla="*/ 28 w 30"/>
                  <a:gd name="T41" fmla="*/ 36 h 42"/>
                  <a:gd name="T42" fmla="*/ 30 w 30"/>
                  <a:gd name="T43" fmla="*/ 40 h 42"/>
                  <a:gd name="T44" fmla="*/ 29 w 30"/>
                  <a:gd name="T45" fmla="*/ 40 h 42"/>
                  <a:gd name="T46" fmla="*/ 27 w 30"/>
                  <a:gd name="T47" fmla="*/ 41 h 42"/>
                  <a:gd name="T48" fmla="*/ 24 w 30"/>
                  <a:gd name="T49" fmla="*/ 41 h 42"/>
                  <a:gd name="T50" fmla="*/ 19 w 30"/>
                  <a:gd name="T51"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42">
                    <a:moveTo>
                      <a:pt x="19" y="42"/>
                    </a:moveTo>
                    <a:cubicBezTo>
                      <a:pt x="16" y="42"/>
                      <a:pt x="13" y="41"/>
                      <a:pt x="11" y="40"/>
                    </a:cubicBezTo>
                    <a:cubicBezTo>
                      <a:pt x="8" y="39"/>
                      <a:pt x="6" y="38"/>
                      <a:pt x="5" y="36"/>
                    </a:cubicBezTo>
                    <a:cubicBezTo>
                      <a:pt x="3" y="34"/>
                      <a:pt x="2" y="32"/>
                      <a:pt x="1" y="29"/>
                    </a:cubicBezTo>
                    <a:cubicBezTo>
                      <a:pt x="0" y="27"/>
                      <a:pt x="0" y="24"/>
                      <a:pt x="0" y="21"/>
                    </a:cubicBezTo>
                    <a:cubicBezTo>
                      <a:pt x="0" y="18"/>
                      <a:pt x="0" y="15"/>
                      <a:pt x="1" y="13"/>
                    </a:cubicBezTo>
                    <a:cubicBezTo>
                      <a:pt x="2" y="10"/>
                      <a:pt x="3" y="8"/>
                      <a:pt x="5" y="6"/>
                    </a:cubicBezTo>
                    <a:cubicBezTo>
                      <a:pt x="6" y="4"/>
                      <a:pt x="8" y="3"/>
                      <a:pt x="11" y="2"/>
                    </a:cubicBezTo>
                    <a:cubicBezTo>
                      <a:pt x="13" y="1"/>
                      <a:pt x="16" y="0"/>
                      <a:pt x="19" y="0"/>
                    </a:cubicBezTo>
                    <a:cubicBezTo>
                      <a:pt x="21" y="0"/>
                      <a:pt x="22" y="0"/>
                      <a:pt x="24" y="1"/>
                    </a:cubicBezTo>
                    <a:cubicBezTo>
                      <a:pt x="25" y="1"/>
                      <a:pt x="26" y="1"/>
                      <a:pt x="27" y="1"/>
                    </a:cubicBezTo>
                    <a:cubicBezTo>
                      <a:pt x="28" y="1"/>
                      <a:pt x="29" y="2"/>
                      <a:pt x="30" y="2"/>
                    </a:cubicBezTo>
                    <a:cubicBezTo>
                      <a:pt x="28" y="6"/>
                      <a:pt x="28" y="6"/>
                      <a:pt x="28" y="6"/>
                    </a:cubicBezTo>
                    <a:cubicBezTo>
                      <a:pt x="25" y="5"/>
                      <a:pt x="23" y="4"/>
                      <a:pt x="20" y="5"/>
                    </a:cubicBezTo>
                    <a:cubicBezTo>
                      <a:pt x="17" y="5"/>
                      <a:pt x="15" y="5"/>
                      <a:pt x="12" y="7"/>
                    </a:cubicBezTo>
                    <a:cubicBezTo>
                      <a:pt x="10" y="8"/>
                      <a:pt x="8" y="10"/>
                      <a:pt x="7" y="12"/>
                    </a:cubicBezTo>
                    <a:cubicBezTo>
                      <a:pt x="6" y="14"/>
                      <a:pt x="5" y="17"/>
                      <a:pt x="5" y="21"/>
                    </a:cubicBezTo>
                    <a:cubicBezTo>
                      <a:pt x="5" y="25"/>
                      <a:pt x="6" y="28"/>
                      <a:pt x="7" y="30"/>
                    </a:cubicBezTo>
                    <a:cubicBezTo>
                      <a:pt x="8" y="32"/>
                      <a:pt x="10" y="34"/>
                      <a:pt x="13" y="35"/>
                    </a:cubicBezTo>
                    <a:cubicBezTo>
                      <a:pt x="15" y="37"/>
                      <a:pt x="17" y="37"/>
                      <a:pt x="20" y="37"/>
                    </a:cubicBezTo>
                    <a:cubicBezTo>
                      <a:pt x="23" y="37"/>
                      <a:pt x="26" y="37"/>
                      <a:pt x="28" y="36"/>
                    </a:cubicBezTo>
                    <a:cubicBezTo>
                      <a:pt x="30" y="40"/>
                      <a:pt x="30" y="40"/>
                      <a:pt x="30" y="40"/>
                    </a:cubicBezTo>
                    <a:cubicBezTo>
                      <a:pt x="30" y="40"/>
                      <a:pt x="30" y="40"/>
                      <a:pt x="29" y="40"/>
                    </a:cubicBezTo>
                    <a:cubicBezTo>
                      <a:pt x="28" y="40"/>
                      <a:pt x="28" y="40"/>
                      <a:pt x="27" y="41"/>
                    </a:cubicBezTo>
                    <a:cubicBezTo>
                      <a:pt x="26" y="41"/>
                      <a:pt x="25" y="41"/>
                      <a:pt x="24" y="41"/>
                    </a:cubicBezTo>
                    <a:cubicBezTo>
                      <a:pt x="22" y="42"/>
                      <a:pt x="21" y="42"/>
                      <a:pt x="19"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19"/>
              <p:cNvSpPr>
                <a:spLocks/>
              </p:cNvSpPr>
              <p:nvPr/>
            </p:nvSpPr>
            <p:spPr bwMode="auto">
              <a:xfrm>
                <a:off x="3094" y="4600"/>
                <a:ext cx="43" cy="98"/>
              </a:xfrm>
              <a:custGeom>
                <a:avLst/>
                <a:gdLst>
                  <a:gd name="T0" fmla="*/ 18 w 18"/>
                  <a:gd name="T1" fmla="*/ 6 h 41"/>
                  <a:gd name="T2" fmla="*/ 17 w 18"/>
                  <a:gd name="T3" fmla="*/ 6 h 41"/>
                  <a:gd name="T4" fmla="*/ 16 w 18"/>
                  <a:gd name="T5" fmla="*/ 6 h 41"/>
                  <a:gd name="T6" fmla="*/ 15 w 18"/>
                  <a:gd name="T7" fmla="*/ 5 h 41"/>
                  <a:gd name="T8" fmla="*/ 10 w 18"/>
                  <a:gd name="T9" fmla="*/ 7 h 41"/>
                  <a:gd name="T10" fmla="*/ 7 w 18"/>
                  <a:gd name="T11" fmla="*/ 11 h 41"/>
                  <a:gd name="T12" fmla="*/ 5 w 18"/>
                  <a:gd name="T13" fmla="*/ 16 h 41"/>
                  <a:gd name="T14" fmla="*/ 5 w 18"/>
                  <a:gd name="T15" fmla="*/ 21 h 41"/>
                  <a:gd name="T16" fmla="*/ 5 w 18"/>
                  <a:gd name="T17" fmla="*/ 41 h 41"/>
                  <a:gd name="T18" fmla="*/ 0 w 18"/>
                  <a:gd name="T19" fmla="*/ 41 h 41"/>
                  <a:gd name="T20" fmla="*/ 0 w 18"/>
                  <a:gd name="T21" fmla="*/ 1 h 41"/>
                  <a:gd name="T22" fmla="*/ 4 w 18"/>
                  <a:gd name="T23" fmla="*/ 1 h 41"/>
                  <a:gd name="T24" fmla="*/ 5 w 18"/>
                  <a:gd name="T25" fmla="*/ 9 h 41"/>
                  <a:gd name="T26" fmla="*/ 7 w 18"/>
                  <a:gd name="T27" fmla="*/ 5 h 41"/>
                  <a:gd name="T28" fmla="*/ 9 w 18"/>
                  <a:gd name="T29" fmla="*/ 2 h 41"/>
                  <a:gd name="T30" fmla="*/ 13 w 18"/>
                  <a:gd name="T31" fmla="*/ 0 h 41"/>
                  <a:gd name="T32" fmla="*/ 18 w 18"/>
                  <a:gd name="T33" fmla="*/ 1 h 41"/>
                  <a:gd name="T34" fmla="*/ 18 w 18"/>
                  <a:gd name="T35"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41">
                    <a:moveTo>
                      <a:pt x="18" y="6"/>
                    </a:moveTo>
                    <a:cubicBezTo>
                      <a:pt x="18" y="6"/>
                      <a:pt x="17" y="6"/>
                      <a:pt x="17" y="6"/>
                    </a:cubicBezTo>
                    <a:cubicBezTo>
                      <a:pt x="16" y="6"/>
                      <a:pt x="16" y="6"/>
                      <a:pt x="16" y="6"/>
                    </a:cubicBezTo>
                    <a:cubicBezTo>
                      <a:pt x="15" y="5"/>
                      <a:pt x="15" y="5"/>
                      <a:pt x="15" y="5"/>
                    </a:cubicBezTo>
                    <a:cubicBezTo>
                      <a:pt x="13" y="5"/>
                      <a:pt x="11" y="6"/>
                      <a:pt x="10" y="7"/>
                    </a:cubicBezTo>
                    <a:cubicBezTo>
                      <a:pt x="9" y="8"/>
                      <a:pt x="8" y="9"/>
                      <a:pt x="7" y="11"/>
                    </a:cubicBezTo>
                    <a:cubicBezTo>
                      <a:pt x="6" y="12"/>
                      <a:pt x="6" y="14"/>
                      <a:pt x="5" y="16"/>
                    </a:cubicBezTo>
                    <a:cubicBezTo>
                      <a:pt x="5" y="18"/>
                      <a:pt x="5" y="20"/>
                      <a:pt x="5" y="21"/>
                    </a:cubicBezTo>
                    <a:cubicBezTo>
                      <a:pt x="5" y="41"/>
                      <a:pt x="5" y="41"/>
                      <a:pt x="5" y="41"/>
                    </a:cubicBezTo>
                    <a:cubicBezTo>
                      <a:pt x="0" y="41"/>
                      <a:pt x="0" y="41"/>
                      <a:pt x="0" y="41"/>
                    </a:cubicBezTo>
                    <a:cubicBezTo>
                      <a:pt x="0" y="1"/>
                      <a:pt x="0" y="1"/>
                      <a:pt x="0" y="1"/>
                    </a:cubicBezTo>
                    <a:cubicBezTo>
                      <a:pt x="4" y="1"/>
                      <a:pt x="4" y="1"/>
                      <a:pt x="4" y="1"/>
                    </a:cubicBezTo>
                    <a:cubicBezTo>
                      <a:pt x="5" y="9"/>
                      <a:pt x="5" y="9"/>
                      <a:pt x="5" y="9"/>
                    </a:cubicBezTo>
                    <a:cubicBezTo>
                      <a:pt x="5" y="8"/>
                      <a:pt x="6" y="6"/>
                      <a:pt x="7" y="5"/>
                    </a:cubicBezTo>
                    <a:cubicBezTo>
                      <a:pt x="7" y="4"/>
                      <a:pt x="8" y="3"/>
                      <a:pt x="9" y="2"/>
                    </a:cubicBezTo>
                    <a:cubicBezTo>
                      <a:pt x="10" y="1"/>
                      <a:pt x="11" y="1"/>
                      <a:pt x="13" y="0"/>
                    </a:cubicBezTo>
                    <a:cubicBezTo>
                      <a:pt x="14" y="0"/>
                      <a:pt x="16" y="0"/>
                      <a:pt x="18" y="1"/>
                    </a:cubicBezTo>
                    <a:lnTo>
                      <a:pt x="18"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20"/>
              <p:cNvSpPr>
                <a:spLocks noEditPoints="1"/>
              </p:cNvSpPr>
              <p:nvPr/>
            </p:nvSpPr>
            <p:spPr bwMode="auto">
              <a:xfrm>
                <a:off x="3149" y="4600"/>
                <a:ext cx="71" cy="100"/>
              </a:xfrm>
              <a:custGeom>
                <a:avLst/>
                <a:gdLst>
                  <a:gd name="T0" fmla="*/ 17 w 30"/>
                  <a:gd name="T1" fmla="*/ 0 h 42"/>
                  <a:gd name="T2" fmla="*/ 19 w 30"/>
                  <a:gd name="T3" fmla="*/ 0 h 42"/>
                  <a:gd name="T4" fmla="*/ 22 w 30"/>
                  <a:gd name="T5" fmla="*/ 1 h 42"/>
                  <a:gd name="T6" fmla="*/ 25 w 30"/>
                  <a:gd name="T7" fmla="*/ 2 h 42"/>
                  <a:gd name="T8" fmla="*/ 27 w 30"/>
                  <a:gd name="T9" fmla="*/ 5 h 42"/>
                  <a:gd name="T10" fmla="*/ 29 w 30"/>
                  <a:gd name="T11" fmla="*/ 9 h 42"/>
                  <a:gd name="T12" fmla="*/ 30 w 30"/>
                  <a:gd name="T13" fmla="*/ 14 h 42"/>
                  <a:gd name="T14" fmla="*/ 30 w 30"/>
                  <a:gd name="T15" fmla="*/ 41 h 42"/>
                  <a:gd name="T16" fmla="*/ 26 w 30"/>
                  <a:gd name="T17" fmla="*/ 41 h 42"/>
                  <a:gd name="T18" fmla="*/ 25 w 30"/>
                  <a:gd name="T19" fmla="*/ 34 h 42"/>
                  <a:gd name="T20" fmla="*/ 23 w 30"/>
                  <a:gd name="T21" fmla="*/ 38 h 42"/>
                  <a:gd name="T22" fmla="*/ 19 w 30"/>
                  <a:gd name="T23" fmla="*/ 41 h 42"/>
                  <a:gd name="T24" fmla="*/ 13 w 30"/>
                  <a:gd name="T25" fmla="*/ 42 h 42"/>
                  <a:gd name="T26" fmla="*/ 3 w 30"/>
                  <a:gd name="T27" fmla="*/ 39 h 42"/>
                  <a:gd name="T28" fmla="*/ 0 w 30"/>
                  <a:gd name="T29" fmla="*/ 29 h 42"/>
                  <a:gd name="T30" fmla="*/ 6 w 30"/>
                  <a:gd name="T31" fmla="*/ 19 h 42"/>
                  <a:gd name="T32" fmla="*/ 25 w 30"/>
                  <a:gd name="T33" fmla="*/ 17 h 42"/>
                  <a:gd name="T34" fmla="*/ 25 w 30"/>
                  <a:gd name="T35" fmla="*/ 14 h 42"/>
                  <a:gd name="T36" fmla="*/ 24 w 30"/>
                  <a:gd name="T37" fmla="*/ 8 h 42"/>
                  <a:gd name="T38" fmla="*/ 21 w 30"/>
                  <a:gd name="T39" fmla="*/ 5 h 42"/>
                  <a:gd name="T40" fmla="*/ 18 w 30"/>
                  <a:gd name="T41" fmla="*/ 5 h 42"/>
                  <a:gd name="T42" fmla="*/ 16 w 30"/>
                  <a:gd name="T43" fmla="*/ 5 h 42"/>
                  <a:gd name="T44" fmla="*/ 11 w 30"/>
                  <a:gd name="T45" fmla="*/ 5 h 42"/>
                  <a:gd name="T46" fmla="*/ 7 w 30"/>
                  <a:gd name="T47" fmla="*/ 6 h 42"/>
                  <a:gd name="T48" fmla="*/ 4 w 30"/>
                  <a:gd name="T49" fmla="*/ 8 h 42"/>
                  <a:gd name="T50" fmla="*/ 4 w 30"/>
                  <a:gd name="T51" fmla="*/ 3 h 42"/>
                  <a:gd name="T52" fmla="*/ 8 w 30"/>
                  <a:gd name="T53" fmla="*/ 2 h 42"/>
                  <a:gd name="T54" fmla="*/ 12 w 30"/>
                  <a:gd name="T55" fmla="*/ 1 h 42"/>
                  <a:gd name="T56" fmla="*/ 17 w 30"/>
                  <a:gd name="T57" fmla="*/ 0 h 42"/>
                  <a:gd name="T58" fmla="*/ 13 w 30"/>
                  <a:gd name="T59" fmla="*/ 38 h 42"/>
                  <a:gd name="T60" fmla="*/ 20 w 30"/>
                  <a:gd name="T61" fmla="*/ 36 h 42"/>
                  <a:gd name="T62" fmla="*/ 23 w 30"/>
                  <a:gd name="T63" fmla="*/ 32 h 42"/>
                  <a:gd name="T64" fmla="*/ 25 w 30"/>
                  <a:gd name="T65" fmla="*/ 27 h 42"/>
                  <a:gd name="T66" fmla="*/ 25 w 30"/>
                  <a:gd name="T67" fmla="*/ 23 h 42"/>
                  <a:gd name="T68" fmla="*/ 25 w 30"/>
                  <a:gd name="T69" fmla="*/ 21 h 42"/>
                  <a:gd name="T70" fmla="*/ 21 w 30"/>
                  <a:gd name="T71" fmla="*/ 21 h 42"/>
                  <a:gd name="T72" fmla="*/ 17 w 30"/>
                  <a:gd name="T73" fmla="*/ 21 h 42"/>
                  <a:gd name="T74" fmla="*/ 11 w 30"/>
                  <a:gd name="T75" fmla="*/ 22 h 42"/>
                  <a:gd name="T76" fmla="*/ 7 w 30"/>
                  <a:gd name="T77" fmla="*/ 25 h 42"/>
                  <a:gd name="T78" fmla="*/ 5 w 30"/>
                  <a:gd name="T79" fmla="*/ 29 h 42"/>
                  <a:gd name="T80" fmla="*/ 7 w 30"/>
                  <a:gd name="T81" fmla="*/ 36 h 42"/>
                  <a:gd name="T82" fmla="*/ 13 w 30"/>
                  <a:gd name="T83" fmla="*/ 3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 h="42">
                    <a:moveTo>
                      <a:pt x="17" y="0"/>
                    </a:moveTo>
                    <a:cubicBezTo>
                      <a:pt x="18" y="0"/>
                      <a:pt x="18" y="0"/>
                      <a:pt x="19" y="0"/>
                    </a:cubicBezTo>
                    <a:cubicBezTo>
                      <a:pt x="20" y="0"/>
                      <a:pt x="21" y="1"/>
                      <a:pt x="22" y="1"/>
                    </a:cubicBezTo>
                    <a:cubicBezTo>
                      <a:pt x="23" y="1"/>
                      <a:pt x="24" y="2"/>
                      <a:pt x="25" y="2"/>
                    </a:cubicBezTo>
                    <a:cubicBezTo>
                      <a:pt x="26" y="3"/>
                      <a:pt x="27" y="4"/>
                      <a:pt x="27" y="5"/>
                    </a:cubicBezTo>
                    <a:cubicBezTo>
                      <a:pt x="28" y="6"/>
                      <a:pt x="29" y="7"/>
                      <a:pt x="29" y="9"/>
                    </a:cubicBezTo>
                    <a:cubicBezTo>
                      <a:pt x="30" y="10"/>
                      <a:pt x="30" y="12"/>
                      <a:pt x="30" y="14"/>
                    </a:cubicBezTo>
                    <a:cubicBezTo>
                      <a:pt x="30" y="41"/>
                      <a:pt x="30" y="41"/>
                      <a:pt x="30" y="41"/>
                    </a:cubicBezTo>
                    <a:cubicBezTo>
                      <a:pt x="26" y="41"/>
                      <a:pt x="26" y="41"/>
                      <a:pt x="26" y="41"/>
                    </a:cubicBezTo>
                    <a:cubicBezTo>
                      <a:pt x="25" y="34"/>
                      <a:pt x="25" y="34"/>
                      <a:pt x="25" y="34"/>
                    </a:cubicBezTo>
                    <a:cubicBezTo>
                      <a:pt x="24" y="36"/>
                      <a:pt x="24" y="37"/>
                      <a:pt x="23" y="38"/>
                    </a:cubicBezTo>
                    <a:cubicBezTo>
                      <a:pt x="22" y="39"/>
                      <a:pt x="20" y="40"/>
                      <a:pt x="19" y="41"/>
                    </a:cubicBezTo>
                    <a:cubicBezTo>
                      <a:pt x="17" y="41"/>
                      <a:pt x="15" y="42"/>
                      <a:pt x="13" y="42"/>
                    </a:cubicBezTo>
                    <a:cubicBezTo>
                      <a:pt x="9" y="42"/>
                      <a:pt x="6" y="41"/>
                      <a:pt x="3" y="39"/>
                    </a:cubicBezTo>
                    <a:cubicBezTo>
                      <a:pt x="1" y="36"/>
                      <a:pt x="0" y="33"/>
                      <a:pt x="0" y="29"/>
                    </a:cubicBezTo>
                    <a:cubicBezTo>
                      <a:pt x="0" y="25"/>
                      <a:pt x="2" y="22"/>
                      <a:pt x="6" y="19"/>
                    </a:cubicBezTo>
                    <a:cubicBezTo>
                      <a:pt x="10" y="17"/>
                      <a:pt x="17" y="16"/>
                      <a:pt x="25" y="17"/>
                    </a:cubicBezTo>
                    <a:cubicBezTo>
                      <a:pt x="25" y="14"/>
                      <a:pt x="25" y="14"/>
                      <a:pt x="25" y="14"/>
                    </a:cubicBezTo>
                    <a:cubicBezTo>
                      <a:pt x="25" y="12"/>
                      <a:pt x="25" y="10"/>
                      <a:pt x="24" y="8"/>
                    </a:cubicBezTo>
                    <a:cubicBezTo>
                      <a:pt x="23" y="7"/>
                      <a:pt x="22" y="6"/>
                      <a:pt x="21" y="5"/>
                    </a:cubicBezTo>
                    <a:cubicBezTo>
                      <a:pt x="20" y="5"/>
                      <a:pt x="19" y="5"/>
                      <a:pt x="18" y="5"/>
                    </a:cubicBezTo>
                    <a:cubicBezTo>
                      <a:pt x="17" y="5"/>
                      <a:pt x="17" y="5"/>
                      <a:pt x="16" y="5"/>
                    </a:cubicBezTo>
                    <a:cubicBezTo>
                      <a:pt x="14" y="5"/>
                      <a:pt x="13" y="5"/>
                      <a:pt x="11" y="5"/>
                    </a:cubicBezTo>
                    <a:cubicBezTo>
                      <a:pt x="10" y="5"/>
                      <a:pt x="8" y="6"/>
                      <a:pt x="7" y="6"/>
                    </a:cubicBezTo>
                    <a:cubicBezTo>
                      <a:pt x="6" y="7"/>
                      <a:pt x="5" y="7"/>
                      <a:pt x="4" y="8"/>
                    </a:cubicBezTo>
                    <a:cubicBezTo>
                      <a:pt x="4" y="3"/>
                      <a:pt x="4" y="3"/>
                      <a:pt x="4" y="3"/>
                    </a:cubicBezTo>
                    <a:cubicBezTo>
                      <a:pt x="6" y="3"/>
                      <a:pt x="7" y="2"/>
                      <a:pt x="8" y="2"/>
                    </a:cubicBezTo>
                    <a:cubicBezTo>
                      <a:pt x="10" y="1"/>
                      <a:pt x="11" y="1"/>
                      <a:pt x="12" y="1"/>
                    </a:cubicBezTo>
                    <a:cubicBezTo>
                      <a:pt x="14" y="0"/>
                      <a:pt x="15" y="0"/>
                      <a:pt x="17" y="0"/>
                    </a:cubicBezTo>
                    <a:close/>
                    <a:moveTo>
                      <a:pt x="13" y="38"/>
                    </a:moveTo>
                    <a:cubicBezTo>
                      <a:pt x="16" y="38"/>
                      <a:pt x="18" y="37"/>
                      <a:pt x="20" y="36"/>
                    </a:cubicBezTo>
                    <a:cubicBezTo>
                      <a:pt x="21" y="35"/>
                      <a:pt x="23" y="34"/>
                      <a:pt x="23" y="32"/>
                    </a:cubicBezTo>
                    <a:cubicBezTo>
                      <a:pt x="24" y="31"/>
                      <a:pt x="25" y="29"/>
                      <a:pt x="25" y="27"/>
                    </a:cubicBezTo>
                    <a:cubicBezTo>
                      <a:pt x="25" y="26"/>
                      <a:pt x="25" y="24"/>
                      <a:pt x="25" y="23"/>
                    </a:cubicBezTo>
                    <a:cubicBezTo>
                      <a:pt x="25" y="21"/>
                      <a:pt x="25" y="21"/>
                      <a:pt x="25" y="21"/>
                    </a:cubicBezTo>
                    <a:cubicBezTo>
                      <a:pt x="21" y="21"/>
                      <a:pt x="21" y="21"/>
                      <a:pt x="21" y="21"/>
                    </a:cubicBezTo>
                    <a:cubicBezTo>
                      <a:pt x="20" y="21"/>
                      <a:pt x="18" y="21"/>
                      <a:pt x="17" y="21"/>
                    </a:cubicBezTo>
                    <a:cubicBezTo>
                      <a:pt x="15" y="21"/>
                      <a:pt x="13" y="22"/>
                      <a:pt x="11" y="22"/>
                    </a:cubicBezTo>
                    <a:cubicBezTo>
                      <a:pt x="10" y="23"/>
                      <a:pt x="8" y="24"/>
                      <a:pt x="7" y="25"/>
                    </a:cubicBezTo>
                    <a:cubicBezTo>
                      <a:pt x="6" y="26"/>
                      <a:pt x="5" y="27"/>
                      <a:pt x="5" y="29"/>
                    </a:cubicBezTo>
                    <a:cubicBezTo>
                      <a:pt x="5" y="32"/>
                      <a:pt x="6" y="34"/>
                      <a:pt x="7" y="36"/>
                    </a:cubicBezTo>
                    <a:cubicBezTo>
                      <a:pt x="9" y="37"/>
                      <a:pt x="11" y="38"/>
                      <a:pt x="13"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21"/>
              <p:cNvSpPr>
                <a:spLocks/>
              </p:cNvSpPr>
              <p:nvPr/>
            </p:nvSpPr>
            <p:spPr bwMode="auto">
              <a:xfrm>
                <a:off x="3236" y="4557"/>
                <a:ext cx="57" cy="141"/>
              </a:xfrm>
              <a:custGeom>
                <a:avLst/>
                <a:gdLst>
                  <a:gd name="T0" fmla="*/ 20 w 24"/>
                  <a:gd name="T1" fmla="*/ 4 h 59"/>
                  <a:gd name="T2" fmla="*/ 18 w 24"/>
                  <a:gd name="T3" fmla="*/ 4 h 59"/>
                  <a:gd name="T4" fmla="*/ 14 w 24"/>
                  <a:gd name="T5" fmla="*/ 6 h 59"/>
                  <a:gd name="T6" fmla="*/ 13 w 24"/>
                  <a:gd name="T7" fmla="*/ 13 h 59"/>
                  <a:gd name="T8" fmla="*/ 13 w 24"/>
                  <a:gd name="T9" fmla="*/ 19 h 59"/>
                  <a:gd name="T10" fmla="*/ 24 w 24"/>
                  <a:gd name="T11" fmla="*/ 19 h 59"/>
                  <a:gd name="T12" fmla="*/ 23 w 24"/>
                  <a:gd name="T13" fmla="*/ 23 h 59"/>
                  <a:gd name="T14" fmla="*/ 13 w 24"/>
                  <a:gd name="T15" fmla="*/ 23 h 59"/>
                  <a:gd name="T16" fmla="*/ 13 w 24"/>
                  <a:gd name="T17" fmla="*/ 59 h 59"/>
                  <a:gd name="T18" fmla="*/ 8 w 24"/>
                  <a:gd name="T19" fmla="*/ 59 h 59"/>
                  <a:gd name="T20" fmla="*/ 8 w 24"/>
                  <a:gd name="T21" fmla="*/ 23 h 59"/>
                  <a:gd name="T22" fmla="*/ 0 w 24"/>
                  <a:gd name="T23" fmla="*/ 23 h 59"/>
                  <a:gd name="T24" fmla="*/ 0 w 24"/>
                  <a:gd name="T25" fmla="*/ 19 h 59"/>
                  <a:gd name="T26" fmla="*/ 8 w 24"/>
                  <a:gd name="T27" fmla="*/ 19 h 59"/>
                  <a:gd name="T28" fmla="*/ 8 w 24"/>
                  <a:gd name="T29" fmla="*/ 16 h 59"/>
                  <a:gd name="T30" fmla="*/ 9 w 24"/>
                  <a:gd name="T31" fmla="*/ 10 h 59"/>
                  <a:gd name="T32" fmla="*/ 10 w 24"/>
                  <a:gd name="T33" fmla="*/ 5 h 59"/>
                  <a:gd name="T34" fmla="*/ 13 w 24"/>
                  <a:gd name="T35" fmla="*/ 1 h 59"/>
                  <a:gd name="T36" fmla="*/ 18 w 24"/>
                  <a:gd name="T37" fmla="*/ 0 h 59"/>
                  <a:gd name="T38" fmla="*/ 20 w 24"/>
                  <a:gd name="T39" fmla="*/ 0 h 59"/>
                  <a:gd name="T40" fmla="*/ 22 w 24"/>
                  <a:gd name="T41" fmla="*/ 0 h 59"/>
                  <a:gd name="T42" fmla="*/ 23 w 24"/>
                  <a:gd name="T43" fmla="*/ 0 h 59"/>
                  <a:gd name="T44" fmla="*/ 23 w 24"/>
                  <a:gd name="T45" fmla="*/ 5 h 59"/>
                  <a:gd name="T46" fmla="*/ 20 w 24"/>
                  <a:gd name="T47"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59">
                    <a:moveTo>
                      <a:pt x="20" y="4"/>
                    </a:moveTo>
                    <a:cubicBezTo>
                      <a:pt x="20" y="4"/>
                      <a:pt x="19" y="4"/>
                      <a:pt x="18" y="4"/>
                    </a:cubicBezTo>
                    <a:cubicBezTo>
                      <a:pt x="16" y="4"/>
                      <a:pt x="15" y="5"/>
                      <a:pt x="14" y="6"/>
                    </a:cubicBezTo>
                    <a:cubicBezTo>
                      <a:pt x="14" y="8"/>
                      <a:pt x="13" y="10"/>
                      <a:pt x="13" y="13"/>
                    </a:cubicBezTo>
                    <a:cubicBezTo>
                      <a:pt x="13" y="19"/>
                      <a:pt x="13" y="19"/>
                      <a:pt x="13" y="19"/>
                    </a:cubicBezTo>
                    <a:cubicBezTo>
                      <a:pt x="24" y="19"/>
                      <a:pt x="24" y="19"/>
                      <a:pt x="24" y="19"/>
                    </a:cubicBezTo>
                    <a:cubicBezTo>
                      <a:pt x="23" y="23"/>
                      <a:pt x="23" y="23"/>
                      <a:pt x="23" y="23"/>
                    </a:cubicBezTo>
                    <a:cubicBezTo>
                      <a:pt x="13" y="23"/>
                      <a:pt x="13" y="23"/>
                      <a:pt x="13" y="23"/>
                    </a:cubicBezTo>
                    <a:cubicBezTo>
                      <a:pt x="13" y="59"/>
                      <a:pt x="13" y="59"/>
                      <a:pt x="13" y="59"/>
                    </a:cubicBezTo>
                    <a:cubicBezTo>
                      <a:pt x="8" y="59"/>
                      <a:pt x="8" y="59"/>
                      <a:pt x="8" y="59"/>
                    </a:cubicBezTo>
                    <a:cubicBezTo>
                      <a:pt x="8" y="23"/>
                      <a:pt x="8" y="23"/>
                      <a:pt x="8" y="23"/>
                    </a:cubicBezTo>
                    <a:cubicBezTo>
                      <a:pt x="0" y="23"/>
                      <a:pt x="0" y="23"/>
                      <a:pt x="0" y="23"/>
                    </a:cubicBezTo>
                    <a:cubicBezTo>
                      <a:pt x="0" y="19"/>
                      <a:pt x="0" y="19"/>
                      <a:pt x="0" y="19"/>
                    </a:cubicBezTo>
                    <a:cubicBezTo>
                      <a:pt x="8" y="19"/>
                      <a:pt x="8" y="19"/>
                      <a:pt x="8" y="19"/>
                    </a:cubicBezTo>
                    <a:cubicBezTo>
                      <a:pt x="8" y="16"/>
                      <a:pt x="8" y="16"/>
                      <a:pt x="8" y="16"/>
                    </a:cubicBezTo>
                    <a:cubicBezTo>
                      <a:pt x="8" y="14"/>
                      <a:pt x="8" y="12"/>
                      <a:pt x="9" y="10"/>
                    </a:cubicBezTo>
                    <a:cubicBezTo>
                      <a:pt x="9" y="8"/>
                      <a:pt x="9" y="7"/>
                      <a:pt x="10" y="5"/>
                    </a:cubicBezTo>
                    <a:cubicBezTo>
                      <a:pt x="10" y="3"/>
                      <a:pt x="11" y="2"/>
                      <a:pt x="13" y="1"/>
                    </a:cubicBezTo>
                    <a:cubicBezTo>
                      <a:pt x="14" y="0"/>
                      <a:pt x="16" y="0"/>
                      <a:pt x="18" y="0"/>
                    </a:cubicBezTo>
                    <a:cubicBezTo>
                      <a:pt x="19" y="0"/>
                      <a:pt x="20" y="0"/>
                      <a:pt x="20" y="0"/>
                    </a:cubicBezTo>
                    <a:cubicBezTo>
                      <a:pt x="21" y="0"/>
                      <a:pt x="22" y="0"/>
                      <a:pt x="22" y="0"/>
                    </a:cubicBezTo>
                    <a:cubicBezTo>
                      <a:pt x="22" y="0"/>
                      <a:pt x="23" y="0"/>
                      <a:pt x="23" y="0"/>
                    </a:cubicBezTo>
                    <a:cubicBezTo>
                      <a:pt x="23" y="5"/>
                      <a:pt x="23" y="5"/>
                      <a:pt x="23" y="5"/>
                    </a:cubicBezTo>
                    <a:cubicBezTo>
                      <a:pt x="22" y="4"/>
                      <a:pt x="21" y="4"/>
                      <a:pt x="2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22"/>
              <p:cNvSpPr>
                <a:spLocks/>
              </p:cNvSpPr>
              <p:nvPr/>
            </p:nvSpPr>
            <p:spPr bwMode="auto">
              <a:xfrm>
                <a:off x="3305" y="4576"/>
                <a:ext cx="47" cy="124"/>
              </a:xfrm>
              <a:custGeom>
                <a:avLst/>
                <a:gdLst>
                  <a:gd name="T0" fmla="*/ 18 w 20"/>
                  <a:gd name="T1" fmla="*/ 51 h 52"/>
                  <a:gd name="T2" fmla="*/ 17 w 20"/>
                  <a:gd name="T3" fmla="*/ 52 h 52"/>
                  <a:gd name="T4" fmla="*/ 14 w 20"/>
                  <a:gd name="T5" fmla="*/ 52 h 52"/>
                  <a:gd name="T6" fmla="*/ 9 w 20"/>
                  <a:gd name="T7" fmla="*/ 51 h 52"/>
                  <a:gd name="T8" fmla="*/ 7 w 20"/>
                  <a:gd name="T9" fmla="*/ 48 h 52"/>
                  <a:gd name="T10" fmla="*/ 6 w 20"/>
                  <a:gd name="T11" fmla="*/ 45 h 52"/>
                  <a:gd name="T12" fmla="*/ 5 w 20"/>
                  <a:gd name="T13" fmla="*/ 41 h 52"/>
                  <a:gd name="T14" fmla="*/ 5 w 20"/>
                  <a:gd name="T15" fmla="*/ 15 h 52"/>
                  <a:gd name="T16" fmla="*/ 0 w 20"/>
                  <a:gd name="T17" fmla="*/ 15 h 52"/>
                  <a:gd name="T18" fmla="*/ 0 w 20"/>
                  <a:gd name="T19" fmla="*/ 11 h 52"/>
                  <a:gd name="T20" fmla="*/ 5 w 20"/>
                  <a:gd name="T21" fmla="*/ 11 h 52"/>
                  <a:gd name="T22" fmla="*/ 5 w 20"/>
                  <a:gd name="T23" fmla="*/ 2 h 52"/>
                  <a:gd name="T24" fmla="*/ 10 w 20"/>
                  <a:gd name="T25" fmla="*/ 0 h 52"/>
                  <a:gd name="T26" fmla="*/ 10 w 20"/>
                  <a:gd name="T27" fmla="*/ 11 h 52"/>
                  <a:gd name="T28" fmla="*/ 19 w 20"/>
                  <a:gd name="T29" fmla="*/ 11 h 52"/>
                  <a:gd name="T30" fmla="*/ 19 w 20"/>
                  <a:gd name="T31" fmla="*/ 15 h 52"/>
                  <a:gd name="T32" fmla="*/ 10 w 20"/>
                  <a:gd name="T33" fmla="*/ 15 h 52"/>
                  <a:gd name="T34" fmla="*/ 10 w 20"/>
                  <a:gd name="T35" fmla="*/ 41 h 52"/>
                  <a:gd name="T36" fmla="*/ 10 w 20"/>
                  <a:gd name="T37" fmla="*/ 43 h 52"/>
                  <a:gd name="T38" fmla="*/ 11 w 20"/>
                  <a:gd name="T39" fmla="*/ 45 h 52"/>
                  <a:gd name="T40" fmla="*/ 12 w 20"/>
                  <a:gd name="T41" fmla="*/ 47 h 52"/>
                  <a:gd name="T42" fmla="*/ 15 w 20"/>
                  <a:gd name="T43" fmla="*/ 47 h 52"/>
                  <a:gd name="T44" fmla="*/ 15 w 20"/>
                  <a:gd name="T45" fmla="*/ 47 h 52"/>
                  <a:gd name="T46" fmla="*/ 18 w 20"/>
                  <a:gd name="T47" fmla="*/ 47 h 52"/>
                  <a:gd name="T48" fmla="*/ 19 w 20"/>
                  <a:gd name="T49" fmla="*/ 47 h 52"/>
                  <a:gd name="T50" fmla="*/ 20 w 20"/>
                  <a:gd name="T51" fmla="*/ 51 h 52"/>
                  <a:gd name="T52" fmla="*/ 18 w 20"/>
                  <a:gd name="T53"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52">
                    <a:moveTo>
                      <a:pt x="18" y="51"/>
                    </a:moveTo>
                    <a:cubicBezTo>
                      <a:pt x="18" y="51"/>
                      <a:pt x="17" y="51"/>
                      <a:pt x="17" y="52"/>
                    </a:cubicBezTo>
                    <a:cubicBezTo>
                      <a:pt x="16" y="52"/>
                      <a:pt x="15" y="52"/>
                      <a:pt x="14" y="52"/>
                    </a:cubicBezTo>
                    <a:cubicBezTo>
                      <a:pt x="12" y="52"/>
                      <a:pt x="11" y="51"/>
                      <a:pt x="9" y="51"/>
                    </a:cubicBezTo>
                    <a:cubicBezTo>
                      <a:pt x="8" y="50"/>
                      <a:pt x="7" y="49"/>
                      <a:pt x="7" y="48"/>
                    </a:cubicBezTo>
                    <a:cubicBezTo>
                      <a:pt x="6" y="47"/>
                      <a:pt x="6" y="46"/>
                      <a:pt x="6" y="45"/>
                    </a:cubicBezTo>
                    <a:cubicBezTo>
                      <a:pt x="5" y="44"/>
                      <a:pt x="5" y="43"/>
                      <a:pt x="5" y="41"/>
                    </a:cubicBezTo>
                    <a:cubicBezTo>
                      <a:pt x="5" y="15"/>
                      <a:pt x="5" y="15"/>
                      <a:pt x="5" y="15"/>
                    </a:cubicBezTo>
                    <a:cubicBezTo>
                      <a:pt x="0" y="15"/>
                      <a:pt x="0" y="15"/>
                      <a:pt x="0" y="15"/>
                    </a:cubicBezTo>
                    <a:cubicBezTo>
                      <a:pt x="0" y="11"/>
                      <a:pt x="0" y="11"/>
                      <a:pt x="0" y="11"/>
                    </a:cubicBezTo>
                    <a:cubicBezTo>
                      <a:pt x="5" y="11"/>
                      <a:pt x="5" y="11"/>
                      <a:pt x="5" y="11"/>
                    </a:cubicBezTo>
                    <a:cubicBezTo>
                      <a:pt x="5" y="2"/>
                      <a:pt x="5" y="2"/>
                      <a:pt x="5" y="2"/>
                    </a:cubicBezTo>
                    <a:cubicBezTo>
                      <a:pt x="10" y="0"/>
                      <a:pt x="10" y="0"/>
                      <a:pt x="10" y="0"/>
                    </a:cubicBezTo>
                    <a:cubicBezTo>
                      <a:pt x="10" y="11"/>
                      <a:pt x="10" y="11"/>
                      <a:pt x="10" y="11"/>
                    </a:cubicBezTo>
                    <a:cubicBezTo>
                      <a:pt x="19" y="11"/>
                      <a:pt x="19" y="11"/>
                      <a:pt x="19" y="11"/>
                    </a:cubicBezTo>
                    <a:cubicBezTo>
                      <a:pt x="19" y="15"/>
                      <a:pt x="19" y="15"/>
                      <a:pt x="19" y="15"/>
                    </a:cubicBezTo>
                    <a:cubicBezTo>
                      <a:pt x="10" y="15"/>
                      <a:pt x="10" y="15"/>
                      <a:pt x="10" y="15"/>
                    </a:cubicBezTo>
                    <a:cubicBezTo>
                      <a:pt x="10" y="41"/>
                      <a:pt x="10" y="41"/>
                      <a:pt x="10" y="41"/>
                    </a:cubicBezTo>
                    <a:cubicBezTo>
                      <a:pt x="10" y="42"/>
                      <a:pt x="10" y="42"/>
                      <a:pt x="10" y="43"/>
                    </a:cubicBezTo>
                    <a:cubicBezTo>
                      <a:pt x="10" y="44"/>
                      <a:pt x="11" y="44"/>
                      <a:pt x="11" y="45"/>
                    </a:cubicBezTo>
                    <a:cubicBezTo>
                      <a:pt x="11" y="46"/>
                      <a:pt x="12" y="46"/>
                      <a:pt x="12" y="47"/>
                    </a:cubicBezTo>
                    <a:cubicBezTo>
                      <a:pt x="13" y="47"/>
                      <a:pt x="14" y="47"/>
                      <a:pt x="15" y="47"/>
                    </a:cubicBezTo>
                    <a:cubicBezTo>
                      <a:pt x="15" y="47"/>
                      <a:pt x="15" y="47"/>
                      <a:pt x="15" y="47"/>
                    </a:cubicBezTo>
                    <a:cubicBezTo>
                      <a:pt x="16" y="47"/>
                      <a:pt x="17" y="47"/>
                      <a:pt x="18" y="47"/>
                    </a:cubicBezTo>
                    <a:cubicBezTo>
                      <a:pt x="19" y="47"/>
                      <a:pt x="19" y="47"/>
                      <a:pt x="19" y="47"/>
                    </a:cubicBezTo>
                    <a:cubicBezTo>
                      <a:pt x="20" y="51"/>
                      <a:pt x="20" y="51"/>
                      <a:pt x="20" y="51"/>
                    </a:cubicBezTo>
                    <a:cubicBezTo>
                      <a:pt x="19" y="51"/>
                      <a:pt x="19" y="51"/>
                      <a:pt x="18"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23"/>
              <p:cNvSpPr>
                <a:spLocks noEditPoints="1"/>
              </p:cNvSpPr>
              <p:nvPr/>
            </p:nvSpPr>
            <p:spPr bwMode="auto">
              <a:xfrm>
                <a:off x="3364" y="4600"/>
                <a:ext cx="79" cy="100"/>
              </a:xfrm>
              <a:custGeom>
                <a:avLst/>
                <a:gdLst>
                  <a:gd name="T0" fmla="*/ 5 w 33"/>
                  <a:gd name="T1" fmla="*/ 22 h 42"/>
                  <a:gd name="T2" fmla="*/ 7 w 33"/>
                  <a:gd name="T3" fmla="*/ 30 h 42"/>
                  <a:gd name="T4" fmla="*/ 8 w 33"/>
                  <a:gd name="T5" fmla="*/ 33 h 42"/>
                  <a:gd name="T6" fmla="*/ 11 w 33"/>
                  <a:gd name="T7" fmla="*/ 35 h 42"/>
                  <a:gd name="T8" fmla="*/ 14 w 33"/>
                  <a:gd name="T9" fmla="*/ 37 h 42"/>
                  <a:gd name="T10" fmla="*/ 19 w 33"/>
                  <a:gd name="T11" fmla="*/ 38 h 42"/>
                  <a:gd name="T12" fmla="*/ 23 w 33"/>
                  <a:gd name="T13" fmla="*/ 37 h 42"/>
                  <a:gd name="T14" fmla="*/ 26 w 33"/>
                  <a:gd name="T15" fmla="*/ 36 h 42"/>
                  <a:gd name="T16" fmla="*/ 30 w 33"/>
                  <a:gd name="T17" fmla="*/ 34 h 42"/>
                  <a:gd name="T18" fmla="*/ 30 w 33"/>
                  <a:gd name="T19" fmla="*/ 39 h 42"/>
                  <a:gd name="T20" fmla="*/ 27 w 33"/>
                  <a:gd name="T21" fmla="*/ 40 h 42"/>
                  <a:gd name="T22" fmla="*/ 23 w 33"/>
                  <a:gd name="T23" fmla="*/ 41 h 42"/>
                  <a:gd name="T24" fmla="*/ 19 w 33"/>
                  <a:gd name="T25" fmla="*/ 42 h 42"/>
                  <a:gd name="T26" fmla="*/ 9 w 33"/>
                  <a:gd name="T27" fmla="*/ 40 h 42"/>
                  <a:gd name="T28" fmla="*/ 3 w 33"/>
                  <a:gd name="T29" fmla="*/ 35 h 42"/>
                  <a:gd name="T30" fmla="*/ 1 w 33"/>
                  <a:gd name="T31" fmla="*/ 28 h 42"/>
                  <a:gd name="T32" fmla="*/ 0 w 33"/>
                  <a:gd name="T33" fmla="*/ 20 h 42"/>
                  <a:gd name="T34" fmla="*/ 1 w 33"/>
                  <a:gd name="T35" fmla="*/ 13 h 42"/>
                  <a:gd name="T36" fmla="*/ 4 w 33"/>
                  <a:gd name="T37" fmla="*/ 7 h 42"/>
                  <a:gd name="T38" fmla="*/ 10 w 33"/>
                  <a:gd name="T39" fmla="*/ 2 h 42"/>
                  <a:gd name="T40" fmla="*/ 17 w 33"/>
                  <a:gd name="T41" fmla="*/ 0 h 42"/>
                  <a:gd name="T42" fmla="*/ 25 w 33"/>
                  <a:gd name="T43" fmla="*/ 2 h 42"/>
                  <a:gd name="T44" fmla="*/ 29 w 33"/>
                  <a:gd name="T45" fmla="*/ 7 h 42"/>
                  <a:gd name="T46" fmla="*/ 32 w 33"/>
                  <a:gd name="T47" fmla="*/ 14 h 42"/>
                  <a:gd name="T48" fmla="*/ 33 w 33"/>
                  <a:gd name="T49" fmla="*/ 20 h 42"/>
                  <a:gd name="T50" fmla="*/ 33 w 33"/>
                  <a:gd name="T51" fmla="*/ 22 h 42"/>
                  <a:gd name="T52" fmla="*/ 5 w 33"/>
                  <a:gd name="T53" fmla="*/ 22 h 42"/>
                  <a:gd name="T54" fmla="*/ 27 w 33"/>
                  <a:gd name="T55" fmla="*/ 18 h 42"/>
                  <a:gd name="T56" fmla="*/ 27 w 33"/>
                  <a:gd name="T57" fmla="*/ 13 h 42"/>
                  <a:gd name="T58" fmla="*/ 25 w 33"/>
                  <a:gd name="T59" fmla="*/ 9 h 42"/>
                  <a:gd name="T60" fmla="*/ 22 w 33"/>
                  <a:gd name="T61" fmla="*/ 6 h 42"/>
                  <a:gd name="T62" fmla="*/ 17 w 33"/>
                  <a:gd name="T63" fmla="*/ 5 h 42"/>
                  <a:gd name="T64" fmla="*/ 12 w 33"/>
                  <a:gd name="T65" fmla="*/ 6 h 42"/>
                  <a:gd name="T66" fmla="*/ 8 w 33"/>
                  <a:gd name="T67" fmla="*/ 9 h 42"/>
                  <a:gd name="T68" fmla="*/ 6 w 33"/>
                  <a:gd name="T69" fmla="*/ 13 h 42"/>
                  <a:gd name="T70" fmla="*/ 5 w 33"/>
                  <a:gd name="T71" fmla="*/ 18 h 42"/>
                  <a:gd name="T72" fmla="*/ 27 w 33"/>
                  <a:gd name="T73" fmla="*/ 1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 h="42">
                    <a:moveTo>
                      <a:pt x="5" y="22"/>
                    </a:moveTo>
                    <a:cubicBezTo>
                      <a:pt x="5" y="25"/>
                      <a:pt x="6" y="28"/>
                      <a:pt x="7" y="30"/>
                    </a:cubicBezTo>
                    <a:cubicBezTo>
                      <a:pt x="7" y="31"/>
                      <a:pt x="8" y="32"/>
                      <a:pt x="8" y="33"/>
                    </a:cubicBezTo>
                    <a:cubicBezTo>
                      <a:pt x="9" y="34"/>
                      <a:pt x="10" y="34"/>
                      <a:pt x="11" y="35"/>
                    </a:cubicBezTo>
                    <a:cubicBezTo>
                      <a:pt x="12" y="36"/>
                      <a:pt x="13" y="36"/>
                      <a:pt x="14" y="37"/>
                    </a:cubicBezTo>
                    <a:cubicBezTo>
                      <a:pt x="15" y="37"/>
                      <a:pt x="17" y="38"/>
                      <a:pt x="19" y="38"/>
                    </a:cubicBezTo>
                    <a:cubicBezTo>
                      <a:pt x="20" y="38"/>
                      <a:pt x="21" y="37"/>
                      <a:pt x="23" y="37"/>
                    </a:cubicBezTo>
                    <a:cubicBezTo>
                      <a:pt x="24" y="37"/>
                      <a:pt x="25" y="36"/>
                      <a:pt x="26" y="36"/>
                    </a:cubicBezTo>
                    <a:cubicBezTo>
                      <a:pt x="28" y="35"/>
                      <a:pt x="29" y="34"/>
                      <a:pt x="30" y="34"/>
                    </a:cubicBezTo>
                    <a:cubicBezTo>
                      <a:pt x="30" y="39"/>
                      <a:pt x="30" y="39"/>
                      <a:pt x="30" y="39"/>
                    </a:cubicBezTo>
                    <a:cubicBezTo>
                      <a:pt x="29" y="39"/>
                      <a:pt x="28" y="40"/>
                      <a:pt x="27" y="40"/>
                    </a:cubicBezTo>
                    <a:cubicBezTo>
                      <a:pt x="26" y="41"/>
                      <a:pt x="25" y="41"/>
                      <a:pt x="23" y="41"/>
                    </a:cubicBezTo>
                    <a:cubicBezTo>
                      <a:pt x="22" y="42"/>
                      <a:pt x="21" y="42"/>
                      <a:pt x="19" y="42"/>
                    </a:cubicBezTo>
                    <a:cubicBezTo>
                      <a:pt x="15" y="42"/>
                      <a:pt x="12" y="41"/>
                      <a:pt x="9" y="40"/>
                    </a:cubicBezTo>
                    <a:cubicBezTo>
                      <a:pt x="7" y="38"/>
                      <a:pt x="5" y="37"/>
                      <a:pt x="3" y="35"/>
                    </a:cubicBezTo>
                    <a:cubicBezTo>
                      <a:pt x="2" y="33"/>
                      <a:pt x="1" y="30"/>
                      <a:pt x="1" y="28"/>
                    </a:cubicBezTo>
                    <a:cubicBezTo>
                      <a:pt x="0" y="25"/>
                      <a:pt x="0" y="23"/>
                      <a:pt x="0" y="20"/>
                    </a:cubicBezTo>
                    <a:cubicBezTo>
                      <a:pt x="0" y="18"/>
                      <a:pt x="0" y="15"/>
                      <a:pt x="1" y="13"/>
                    </a:cubicBezTo>
                    <a:cubicBezTo>
                      <a:pt x="2" y="11"/>
                      <a:pt x="3" y="9"/>
                      <a:pt x="4" y="7"/>
                    </a:cubicBezTo>
                    <a:cubicBezTo>
                      <a:pt x="6" y="5"/>
                      <a:pt x="7" y="3"/>
                      <a:pt x="10" y="2"/>
                    </a:cubicBezTo>
                    <a:cubicBezTo>
                      <a:pt x="12" y="1"/>
                      <a:pt x="14" y="0"/>
                      <a:pt x="17" y="0"/>
                    </a:cubicBezTo>
                    <a:cubicBezTo>
                      <a:pt x="20" y="0"/>
                      <a:pt x="23" y="1"/>
                      <a:pt x="25" y="2"/>
                    </a:cubicBezTo>
                    <a:cubicBezTo>
                      <a:pt x="27" y="4"/>
                      <a:pt x="28" y="5"/>
                      <a:pt x="29" y="7"/>
                    </a:cubicBezTo>
                    <a:cubicBezTo>
                      <a:pt x="31" y="9"/>
                      <a:pt x="31" y="11"/>
                      <a:pt x="32" y="14"/>
                    </a:cubicBezTo>
                    <a:cubicBezTo>
                      <a:pt x="32" y="16"/>
                      <a:pt x="33" y="18"/>
                      <a:pt x="33" y="20"/>
                    </a:cubicBezTo>
                    <a:cubicBezTo>
                      <a:pt x="33" y="22"/>
                      <a:pt x="33" y="22"/>
                      <a:pt x="33" y="22"/>
                    </a:cubicBezTo>
                    <a:lnTo>
                      <a:pt x="5" y="22"/>
                    </a:lnTo>
                    <a:close/>
                    <a:moveTo>
                      <a:pt x="27" y="18"/>
                    </a:moveTo>
                    <a:cubicBezTo>
                      <a:pt x="27" y="16"/>
                      <a:pt x="27" y="15"/>
                      <a:pt x="27" y="13"/>
                    </a:cubicBezTo>
                    <a:cubicBezTo>
                      <a:pt x="26" y="12"/>
                      <a:pt x="26" y="10"/>
                      <a:pt x="25" y="9"/>
                    </a:cubicBezTo>
                    <a:cubicBezTo>
                      <a:pt x="24" y="7"/>
                      <a:pt x="23" y="6"/>
                      <a:pt x="22" y="6"/>
                    </a:cubicBezTo>
                    <a:cubicBezTo>
                      <a:pt x="20" y="5"/>
                      <a:pt x="19" y="5"/>
                      <a:pt x="17" y="5"/>
                    </a:cubicBezTo>
                    <a:cubicBezTo>
                      <a:pt x="15" y="5"/>
                      <a:pt x="14" y="5"/>
                      <a:pt x="12" y="6"/>
                    </a:cubicBezTo>
                    <a:cubicBezTo>
                      <a:pt x="11" y="7"/>
                      <a:pt x="9" y="8"/>
                      <a:pt x="8" y="9"/>
                    </a:cubicBezTo>
                    <a:cubicBezTo>
                      <a:pt x="7" y="10"/>
                      <a:pt x="7" y="12"/>
                      <a:pt x="6" y="13"/>
                    </a:cubicBezTo>
                    <a:cubicBezTo>
                      <a:pt x="6" y="15"/>
                      <a:pt x="5" y="17"/>
                      <a:pt x="5" y="18"/>
                    </a:cubicBezTo>
                    <a:lnTo>
                      <a:pt x="27"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24"/>
              <p:cNvSpPr>
                <a:spLocks noEditPoints="1"/>
              </p:cNvSpPr>
              <p:nvPr/>
            </p:nvSpPr>
            <p:spPr bwMode="auto">
              <a:xfrm>
                <a:off x="3459" y="4559"/>
                <a:ext cx="81" cy="141"/>
              </a:xfrm>
              <a:custGeom>
                <a:avLst/>
                <a:gdLst>
                  <a:gd name="T0" fmla="*/ 16 w 34"/>
                  <a:gd name="T1" fmla="*/ 17 h 59"/>
                  <a:gd name="T2" fmla="*/ 22 w 34"/>
                  <a:gd name="T3" fmla="*/ 19 h 59"/>
                  <a:gd name="T4" fmla="*/ 26 w 34"/>
                  <a:gd name="T5" fmla="*/ 21 h 59"/>
                  <a:gd name="T6" fmla="*/ 29 w 34"/>
                  <a:gd name="T7" fmla="*/ 25 h 59"/>
                  <a:gd name="T8" fmla="*/ 29 w 34"/>
                  <a:gd name="T9" fmla="*/ 0 h 59"/>
                  <a:gd name="T10" fmla="*/ 34 w 34"/>
                  <a:gd name="T11" fmla="*/ 0 h 59"/>
                  <a:gd name="T12" fmla="*/ 34 w 34"/>
                  <a:gd name="T13" fmla="*/ 58 h 59"/>
                  <a:gd name="T14" fmla="*/ 29 w 34"/>
                  <a:gd name="T15" fmla="*/ 58 h 59"/>
                  <a:gd name="T16" fmla="*/ 29 w 34"/>
                  <a:gd name="T17" fmla="*/ 51 h 59"/>
                  <a:gd name="T18" fmla="*/ 29 w 34"/>
                  <a:gd name="T19" fmla="*/ 51 h 59"/>
                  <a:gd name="T20" fmla="*/ 26 w 34"/>
                  <a:gd name="T21" fmla="*/ 55 h 59"/>
                  <a:gd name="T22" fmla="*/ 22 w 34"/>
                  <a:gd name="T23" fmla="*/ 58 h 59"/>
                  <a:gd name="T24" fmla="*/ 16 w 34"/>
                  <a:gd name="T25" fmla="*/ 59 h 59"/>
                  <a:gd name="T26" fmla="*/ 9 w 34"/>
                  <a:gd name="T27" fmla="*/ 57 h 59"/>
                  <a:gd name="T28" fmla="*/ 4 w 34"/>
                  <a:gd name="T29" fmla="*/ 53 h 59"/>
                  <a:gd name="T30" fmla="*/ 1 w 34"/>
                  <a:gd name="T31" fmla="*/ 46 h 59"/>
                  <a:gd name="T32" fmla="*/ 0 w 34"/>
                  <a:gd name="T33" fmla="*/ 38 h 59"/>
                  <a:gd name="T34" fmla="*/ 0 w 34"/>
                  <a:gd name="T35" fmla="*/ 30 h 59"/>
                  <a:gd name="T36" fmla="*/ 3 w 34"/>
                  <a:gd name="T37" fmla="*/ 24 h 59"/>
                  <a:gd name="T38" fmla="*/ 8 w 34"/>
                  <a:gd name="T39" fmla="*/ 19 h 59"/>
                  <a:gd name="T40" fmla="*/ 16 w 34"/>
                  <a:gd name="T41" fmla="*/ 17 h 59"/>
                  <a:gd name="T42" fmla="*/ 16 w 34"/>
                  <a:gd name="T43" fmla="*/ 54 h 59"/>
                  <a:gd name="T44" fmla="*/ 21 w 34"/>
                  <a:gd name="T45" fmla="*/ 53 h 59"/>
                  <a:gd name="T46" fmla="*/ 25 w 34"/>
                  <a:gd name="T47" fmla="*/ 51 h 59"/>
                  <a:gd name="T48" fmla="*/ 28 w 34"/>
                  <a:gd name="T49" fmla="*/ 45 h 59"/>
                  <a:gd name="T50" fmla="*/ 29 w 34"/>
                  <a:gd name="T51" fmla="*/ 38 h 59"/>
                  <a:gd name="T52" fmla="*/ 28 w 34"/>
                  <a:gd name="T53" fmla="*/ 30 h 59"/>
                  <a:gd name="T54" fmla="*/ 25 w 34"/>
                  <a:gd name="T55" fmla="*/ 25 h 59"/>
                  <a:gd name="T56" fmla="*/ 21 w 34"/>
                  <a:gd name="T57" fmla="*/ 22 h 59"/>
                  <a:gd name="T58" fmla="*/ 16 w 34"/>
                  <a:gd name="T59" fmla="*/ 22 h 59"/>
                  <a:gd name="T60" fmla="*/ 12 w 34"/>
                  <a:gd name="T61" fmla="*/ 23 h 59"/>
                  <a:gd name="T62" fmla="*/ 8 w 34"/>
                  <a:gd name="T63" fmla="*/ 26 h 59"/>
                  <a:gd name="T64" fmla="*/ 6 w 34"/>
                  <a:gd name="T65" fmla="*/ 31 h 59"/>
                  <a:gd name="T66" fmla="*/ 5 w 34"/>
                  <a:gd name="T67" fmla="*/ 38 h 59"/>
                  <a:gd name="T68" fmla="*/ 6 w 34"/>
                  <a:gd name="T69" fmla="*/ 45 h 59"/>
                  <a:gd name="T70" fmla="*/ 8 w 34"/>
                  <a:gd name="T71" fmla="*/ 50 h 59"/>
                  <a:gd name="T72" fmla="*/ 12 w 34"/>
                  <a:gd name="T73" fmla="*/ 53 h 59"/>
                  <a:gd name="T74" fmla="*/ 16 w 34"/>
                  <a:gd name="T75" fmla="*/ 5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4" h="59">
                    <a:moveTo>
                      <a:pt x="16" y="17"/>
                    </a:moveTo>
                    <a:cubicBezTo>
                      <a:pt x="18" y="17"/>
                      <a:pt x="20" y="18"/>
                      <a:pt x="22" y="19"/>
                    </a:cubicBezTo>
                    <a:cubicBezTo>
                      <a:pt x="23" y="19"/>
                      <a:pt x="25" y="20"/>
                      <a:pt x="26" y="21"/>
                    </a:cubicBezTo>
                    <a:cubicBezTo>
                      <a:pt x="27" y="22"/>
                      <a:pt x="28" y="23"/>
                      <a:pt x="29" y="25"/>
                    </a:cubicBezTo>
                    <a:cubicBezTo>
                      <a:pt x="29" y="0"/>
                      <a:pt x="29" y="0"/>
                      <a:pt x="29" y="0"/>
                    </a:cubicBezTo>
                    <a:cubicBezTo>
                      <a:pt x="34" y="0"/>
                      <a:pt x="34" y="0"/>
                      <a:pt x="34" y="0"/>
                    </a:cubicBezTo>
                    <a:cubicBezTo>
                      <a:pt x="34" y="58"/>
                      <a:pt x="34" y="58"/>
                      <a:pt x="34" y="58"/>
                    </a:cubicBezTo>
                    <a:cubicBezTo>
                      <a:pt x="29" y="58"/>
                      <a:pt x="29" y="58"/>
                      <a:pt x="29" y="58"/>
                    </a:cubicBezTo>
                    <a:cubicBezTo>
                      <a:pt x="29" y="51"/>
                      <a:pt x="29" y="51"/>
                      <a:pt x="29" y="51"/>
                    </a:cubicBezTo>
                    <a:cubicBezTo>
                      <a:pt x="29" y="51"/>
                      <a:pt x="29" y="51"/>
                      <a:pt x="29" y="51"/>
                    </a:cubicBezTo>
                    <a:cubicBezTo>
                      <a:pt x="28" y="53"/>
                      <a:pt x="27" y="54"/>
                      <a:pt x="26" y="55"/>
                    </a:cubicBezTo>
                    <a:cubicBezTo>
                      <a:pt x="25" y="56"/>
                      <a:pt x="23" y="57"/>
                      <a:pt x="22" y="58"/>
                    </a:cubicBezTo>
                    <a:cubicBezTo>
                      <a:pt x="20" y="58"/>
                      <a:pt x="18" y="59"/>
                      <a:pt x="16" y="59"/>
                    </a:cubicBezTo>
                    <a:cubicBezTo>
                      <a:pt x="13" y="59"/>
                      <a:pt x="11" y="58"/>
                      <a:pt x="9" y="57"/>
                    </a:cubicBezTo>
                    <a:cubicBezTo>
                      <a:pt x="7" y="56"/>
                      <a:pt x="5" y="54"/>
                      <a:pt x="4" y="53"/>
                    </a:cubicBezTo>
                    <a:cubicBezTo>
                      <a:pt x="2" y="51"/>
                      <a:pt x="1" y="49"/>
                      <a:pt x="1" y="46"/>
                    </a:cubicBezTo>
                    <a:cubicBezTo>
                      <a:pt x="0" y="44"/>
                      <a:pt x="0" y="41"/>
                      <a:pt x="0" y="38"/>
                    </a:cubicBezTo>
                    <a:cubicBezTo>
                      <a:pt x="0" y="35"/>
                      <a:pt x="0" y="33"/>
                      <a:pt x="0" y="30"/>
                    </a:cubicBezTo>
                    <a:cubicBezTo>
                      <a:pt x="1" y="28"/>
                      <a:pt x="2" y="25"/>
                      <a:pt x="3" y="24"/>
                    </a:cubicBezTo>
                    <a:cubicBezTo>
                      <a:pt x="4" y="22"/>
                      <a:pt x="6" y="20"/>
                      <a:pt x="8" y="19"/>
                    </a:cubicBezTo>
                    <a:cubicBezTo>
                      <a:pt x="10" y="18"/>
                      <a:pt x="13" y="17"/>
                      <a:pt x="16" y="17"/>
                    </a:cubicBezTo>
                    <a:close/>
                    <a:moveTo>
                      <a:pt x="16" y="54"/>
                    </a:moveTo>
                    <a:cubicBezTo>
                      <a:pt x="18" y="54"/>
                      <a:pt x="20" y="54"/>
                      <a:pt x="21" y="53"/>
                    </a:cubicBezTo>
                    <a:cubicBezTo>
                      <a:pt x="23" y="53"/>
                      <a:pt x="24" y="52"/>
                      <a:pt x="25" y="51"/>
                    </a:cubicBezTo>
                    <a:cubicBezTo>
                      <a:pt x="26" y="49"/>
                      <a:pt x="27" y="48"/>
                      <a:pt x="28" y="45"/>
                    </a:cubicBezTo>
                    <a:cubicBezTo>
                      <a:pt x="28" y="43"/>
                      <a:pt x="29" y="41"/>
                      <a:pt x="29" y="38"/>
                    </a:cubicBezTo>
                    <a:cubicBezTo>
                      <a:pt x="29" y="35"/>
                      <a:pt x="28" y="32"/>
                      <a:pt x="28" y="30"/>
                    </a:cubicBezTo>
                    <a:cubicBezTo>
                      <a:pt x="27" y="28"/>
                      <a:pt x="26" y="26"/>
                      <a:pt x="25" y="25"/>
                    </a:cubicBezTo>
                    <a:cubicBezTo>
                      <a:pt x="24" y="24"/>
                      <a:pt x="22" y="23"/>
                      <a:pt x="21" y="22"/>
                    </a:cubicBezTo>
                    <a:cubicBezTo>
                      <a:pt x="19" y="22"/>
                      <a:pt x="18" y="22"/>
                      <a:pt x="16" y="22"/>
                    </a:cubicBezTo>
                    <a:cubicBezTo>
                      <a:pt x="15" y="22"/>
                      <a:pt x="13" y="22"/>
                      <a:pt x="12" y="23"/>
                    </a:cubicBezTo>
                    <a:cubicBezTo>
                      <a:pt x="10" y="23"/>
                      <a:pt x="9" y="24"/>
                      <a:pt x="8" y="26"/>
                    </a:cubicBezTo>
                    <a:cubicBezTo>
                      <a:pt x="7" y="27"/>
                      <a:pt x="6" y="29"/>
                      <a:pt x="6" y="31"/>
                    </a:cubicBezTo>
                    <a:cubicBezTo>
                      <a:pt x="5" y="33"/>
                      <a:pt x="5" y="35"/>
                      <a:pt x="5" y="38"/>
                    </a:cubicBezTo>
                    <a:cubicBezTo>
                      <a:pt x="5" y="41"/>
                      <a:pt x="5" y="43"/>
                      <a:pt x="6" y="45"/>
                    </a:cubicBezTo>
                    <a:cubicBezTo>
                      <a:pt x="6" y="47"/>
                      <a:pt x="7" y="49"/>
                      <a:pt x="8" y="50"/>
                    </a:cubicBezTo>
                    <a:cubicBezTo>
                      <a:pt x="9" y="52"/>
                      <a:pt x="10" y="53"/>
                      <a:pt x="12" y="53"/>
                    </a:cubicBezTo>
                    <a:cubicBezTo>
                      <a:pt x="13" y="54"/>
                      <a:pt x="15" y="54"/>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25"/>
              <p:cNvSpPr>
                <a:spLocks noEditPoints="1"/>
              </p:cNvSpPr>
              <p:nvPr/>
            </p:nvSpPr>
            <p:spPr bwMode="auto">
              <a:xfrm>
                <a:off x="3613" y="4600"/>
                <a:ext cx="81" cy="138"/>
              </a:xfrm>
              <a:custGeom>
                <a:avLst/>
                <a:gdLst>
                  <a:gd name="T0" fmla="*/ 34 w 34"/>
                  <a:gd name="T1" fmla="*/ 1 h 58"/>
                  <a:gd name="T2" fmla="*/ 34 w 34"/>
                  <a:gd name="T3" fmla="*/ 38 h 58"/>
                  <a:gd name="T4" fmla="*/ 33 w 34"/>
                  <a:gd name="T5" fmla="*/ 46 h 58"/>
                  <a:gd name="T6" fmla="*/ 29 w 34"/>
                  <a:gd name="T7" fmla="*/ 52 h 58"/>
                  <a:gd name="T8" fmla="*/ 23 w 34"/>
                  <a:gd name="T9" fmla="*/ 56 h 58"/>
                  <a:gd name="T10" fmla="*/ 15 w 34"/>
                  <a:gd name="T11" fmla="*/ 58 h 58"/>
                  <a:gd name="T12" fmla="*/ 10 w 34"/>
                  <a:gd name="T13" fmla="*/ 57 h 58"/>
                  <a:gd name="T14" fmla="*/ 5 w 34"/>
                  <a:gd name="T15" fmla="*/ 56 h 58"/>
                  <a:gd name="T16" fmla="*/ 1 w 34"/>
                  <a:gd name="T17" fmla="*/ 55 h 58"/>
                  <a:gd name="T18" fmla="*/ 2 w 34"/>
                  <a:gd name="T19" fmla="*/ 50 h 58"/>
                  <a:gd name="T20" fmla="*/ 6 w 34"/>
                  <a:gd name="T21" fmla="*/ 52 h 58"/>
                  <a:gd name="T22" fmla="*/ 10 w 34"/>
                  <a:gd name="T23" fmla="*/ 53 h 58"/>
                  <a:gd name="T24" fmla="*/ 15 w 34"/>
                  <a:gd name="T25" fmla="*/ 53 h 58"/>
                  <a:gd name="T26" fmla="*/ 21 w 34"/>
                  <a:gd name="T27" fmla="*/ 52 h 58"/>
                  <a:gd name="T28" fmla="*/ 25 w 34"/>
                  <a:gd name="T29" fmla="*/ 50 h 58"/>
                  <a:gd name="T30" fmla="*/ 27 w 34"/>
                  <a:gd name="T31" fmla="*/ 47 h 58"/>
                  <a:gd name="T32" fmla="*/ 28 w 34"/>
                  <a:gd name="T33" fmla="*/ 43 h 58"/>
                  <a:gd name="T34" fmla="*/ 29 w 34"/>
                  <a:gd name="T35" fmla="*/ 40 h 58"/>
                  <a:gd name="T36" fmla="*/ 29 w 34"/>
                  <a:gd name="T37" fmla="*/ 38 h 58"/>
                  <a:gd name="T38" fmla="*/ 29 w 34"/>
                  <a:gd name="T39" fmla="*/ 33 h 58"/>
                  <a:gd name="T40" fmla="*/ 26 w 34"/>
                  <a:gd name="T41" fmla="*/ 37 h 58"/>
                  <a:gd name="T42" fmla="*/ 22 w 34"/>
                  <a:gd name="T43" fmla="*/ 40 h 58"/>
                  <a:gd name="T44" fmla="*/ 16 w 34"/>
                  <a:gd name="T45" fmla="*/ 41 h 58"/>
                  <a:gd name="T46" fmla="*/ 10 w 34"/>
                  <a:gd name="T47" fmla="*/ 39 h 58"/>
                  <a:gd name="T48" fmla="*/ 4 w 34"/>
                  <a:gd name="T49" fmla="*/ 36 h 58"/>
                  <a:gd name="T50" fmla="*/ 1 w 34"/>
                  <a:gd name="T51" fmla="*/ 29 h 58"/>
                  <a:gd name="T52" fmla="*/ 0 w 34"/>
                  <a:gd name="T53" fmla="*/ 21 h 58"/>
                  <a:gd name="T54" fmla="*/ 4 w 34"/>
                  <a:gd name="T55" fmla="*/ 6 h 58"/>
                  <a:gd name="T56" fmla="*/ 16 w 34"/>
                  <a:gd name="T57" fmla="*/ 0 h 58"/>
                  <a:gd name="T58" fmla="*/ 22 w 34"/>
                  <a:gd name="T59" fmla="*/ 1 h 58"/>
                  <a:gd name="T60" fmla="*/ 26 w 34"/>
                  <a:gd name="T61" fmla="*/ 3 h 58"/>
                  <a:gd name="T62" fmla="*/ 29 w 34"/>
                  <a:gd name="T63" fmla="*/ 6 h 58"/>
                  <a:gd name="T64" fmla="*/ 30 w 34"/>
                  <a:gd name="T65" fmla="*/ 1 h 58"/>
                  <a:gd name="T66" fmla="*/ 34 w 34"/>
                  <a:gd name="T67" fmla="*/ 1 h 58"/>
                  <a:gd name="T68" fmla="*/ 17 w 34"/>
                  <a:gd name="T69" fmla="*/ 37 h 58"/>
                  <a:gd name="T70" fmla="*/ 22 w 34"/>
                  <a:gd name="T71" fmla="*/ 35 h 58"/>
                  <a:gd name="T72" fmla="*/ 26 w 34"/>
                  <a:gd name="T73" fmla="*/ 32 h 58"/>
                  <a:gd name="T74" fmla="*/ 28 w 34"/>
                  <a:gd name="T75" fmla="*/ 27 h 58"/>
                  <a:gd name="T76" fmla="*/ 29 w 34"/>
                  <a:gd name="T77" fmla="*/ 20 h 58"/>
                  <a:gd name="T78" fmla="*/ 28 w 34"/>
                  <a:gd name="T79" fmla="*/ 14 h 58"/>
                  <a:gd name="T80" fmla="*/ 26 w 34"/>
                  <a:gd name="T81" fmla="*/ 9 h 58"/>
                  <a:gd name="T82" fmla="*/ 23 w 34"/>
                  <a:gd name="T83" fmla="*/ 6 h 58"/>
                  <a:gd name="T84" fmla="*/ 17 w 34"/>
                  <a:gd name="T85" fmla="*/ 5 h 58"/>
                  <a:gd name="T86" fmla="*/ 11 w 34"/>
                  <a:gd name="T87" fmla="*/ 6 h 58"/>
                  <a:gd name="T88" fmla="*/ 8 w 34"/>
                  <a:gd name="T89" fmla="*/ 10 h 58"/>
                  <a:gd name="T90" fmla="*/ 6 w 34"/>
                  <a:gd name="T91" fmla="*/ 15 h 58"/>
                  <a:gd name="T92" fmla="*/ 5 w 34"/>
                  <a:gd name="T93" fmla="*/ 21 h 58"/>
                  <a:gd name="T94" fmla="*/ 6 w 34"/>
                  <a:gd name="T95" fmla="*/ 26 h 58"/>
                  <a:gd name="T96" fmla="*/ 8 w 34"/>
                  <a:gd name="T97" fmla="*/ 32 h 58"/>
                  <a:gd name="T98" fmla="*/ 11 w 34"/>
                  <a:gd name="T99" fmla="*/ 35 h 58"/>
                  <a:gd name="T100" fmla="*/ 17 w 34"/>
                  <a:gd name="T101" fmla="*/ 3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58">
                    <a:moveTo>
                      <a:pt x="34" y="1"/>
                    </a:moveTo>
                    <a:cubicBezTo>
                      <a:pt x="34" y="38"/>
                      <a:pt x="34" y="38"/>
                      <a:pt x="34" y="38"/>
                    </a:cubicBezTo>
                    <a:cubicBezTo>
                      <a:pt x="34" y="41"/>
                      <a:pt x="33" y="44"/>
                      <a:pt x="33" y="46"/>
                    </a:cubicBezTo>
                    <a:cubicBezTo>
                      <a:pt x="32" y="48"/>
                      <a:pt x="31" y="50"/>
                      <a:pt x="29" y="52"/>
                    </a:cubicBezTo>
                    <a:cubicBezTo>
                      <a:pt x="28" y="54"/>
                      <a:pt x="26" y="55"/>
                      <a:pt x="23" y="56"/>
                    </a:cubicBezTo>
                    <a:cubicBezTo>
                      <a:pt x="21" y="57"/>
                      <a:pt x="18" y="58"/>
                      <a:pt x="15" y="58"/>
                    </a:cubicBezTo>
                    <a:cubicBezTo>
                      <a:pt x="13" y="58"/>
                      <a:pt x="12" y="57"/>
                      <a:pt x="10" y="57"/>
                    </a:cubicBezTo>
                    <a:cubicBezTo>
                      <a:pt x="8" y="57"/>
                      <a:pt x="7" y="57"/>
                      <a:pt x="5" y="56"/>
                    </a:cubicBezTo>
                    <a:cubicBezTo>
                      <a:pt x="4" y="56"/>
                      <a:pt x="2" y="55"/>
                      <a:pt x="1" y="55"/>
                    </a:cubicBezTo>
                    <a:cubicBezTo>
                      <a:pt x="2" y="50"/>
                      <a:pt x="2" y="50"/>
                      <a:pt x="2" y="50"/>
                    </a:cubicBezTo>
                    <a:cubicBezTo>
                      <a:pt x="3" y="51"/>
                      <a:pt x="5" y="51"/>
                      <a:pt x="6" y="52"/>
                    </a:cubicBezTo>
                    <a:cubicBezTo>
                      <a:pt x="7" y="52"/>
                      <a:pt x="9" y="53"/>
                      <a:pt x="10" y="53"/>
                    </a:cubicBezTo>
                    <a:cubicBezTo>
                      <a:pt x="12" y="53"/>
                      <a:pt x="13" y="53"/>
                      <a:pt x="15" y="53"/>
                    </a:cubicBezTo>
                    <a:cubicBezTo>
                      <a:pt x="17" y="53"/>
                      <a:pt x="19" y="53"/>
                      <a:pt x="21" y="52"/>
                    </a:cubicBezTo>
                    <a:cubicBezTo>
                      <a:pt x="22" y="52"/>
                      <a:pt x="24" y="51"/>
                      <a:pt x="25" y="50"/>
                    </a:cubicBezTo>
                    <a:cubicBezTo>
                      <a:pt x="26" y="49"/>
                      <a:pt x="26" y="48"/>
                      <a:pt x="27" y="47"/>
                    </a:cubicBezTo>
                    <a:cubicBezTo>
                      <a:pt x="28" y="46"/>
                      <a:pt x="28" y="45"/>
                      <a:pt x="28" y="43"/>
                    </a:cubicBezTo>
                    <a:cubicBezTo>
                      <a:pt x="28" y="42"/>
                      <a:pt x="29" y="41"/>
                      <a:pt x="29" y="40"/>
                    </a:cubicBezTo>
                    <a:cubicBezTo>
                      <a:pt x="29" y="39"/>
                      <a:pt x="29" y="38"/>
                      <a:pt x="29" y="38"/>
                    </a:cubicBezTo>
                    <a:cubicBezTo>
                      <a:pt x="29" y="33"/>
                      <a:pt x="29" y="33"/>
                      <a:pt x="29" y="33"/>
                    </a:cubicBezTo>
                    <a:cubicBezTo>
                      <a:pt x="28" y="35"/>
                      <a:pt x="27" y="36"/>
                      <a:pt x="26" y="37"/>
                    </a:cubicBezTo>
                    <a:cubicBezTo>
                      <a:pt x="25" y="38"/>
                      <a:pt x="24" y="39"/>
                      <a:pt x="22" y="40"/>
                    </a:cubicBezTo>
                    <a:cubicBezTo>
                      <a:pt x="21" y="40"/>
                      <a:pt x="19" y="41"/>
                      <a:pt x="16" y="41"/>
                    </a:cubicBezTo>
                    <a:cubicBezTo>
                      <a:pt x="14" y="41"/>
                      <a:pt x="12" y="40"/>
                      <a:pt x="10" y="39"/>
                    </a:cubicBezTo>
                    <a:cubicBezTo>
                      <a:pt x="8" y="39"/>
                      <a:pt x="6" y="37"/>
                      <a:pt x="4" y="36"/>
                    </a:cubicBezTo>
                    <a:cubicBezTo>
                      <a:pt x="3" y="34"/>
                      <a:pt x="2" y="32"/>
                      <a:pt x="1" y="29"/>
                    </a:cubicBezTo>
                    <a:cubicBezTo>
                      <a:pt x="0" y="27"/>
                      <a:pt x="0" y="24"/>
                      <a:pt x="0" y="21"/>
                    </a:cubicBezTo>
                    <a:cubicBezTo>
                      <a:pt x="0" y="14"/>
                      <a:pt x="1" y="9"/>
                      <a:pt x="4" y="6"/>
                    </a:cubicBezTo>
                    <a:cubicBezTo>
                      <a:pt x="7" y="2"/>
                      <a:pt x="11" y="1"/>
                      <a:pt x="16" y="0"/>
                    </a:cubicBezTo>
                    <a:cubicBezTo>
                      <a:pt x="18" y="0"/>
                      <a:pt x="20" y="0"/>
                      <a:pt x="22" y="1"/>
                    </a:cubicBezTo>
                    <a:cubicBezTo>
                      <a:pt x="23" y="2"/>
                      <a:pt x="25" y="2"/>
                      <a:pt x="26" y="3"/>
                    </a:cubicBezTo>
                    <a:cubicBezTo>
                      <a:pt x="27" y="4"/>
                      <a:pt x="28" y="5"/>
                      <a:pt x="29" y="6"/>
                    </a:cubicBezTo>
                    <a:cubicBezTo>
                      <a:pt x="30" y="1"/>
                      <a:pt x="30" y="1"/>
                      <a:pt x="30" y="1"/>
                    </a:cubicBezTo>
                    <a:lnTo>
                      <a:pt x="34" y="1"/>
                    </a:lnTo>
                    <a:close/>
                    <a:moveTo>
                      <a:pt x="17" y="37"/>
                    </a:moveTo>
                    <a:cubicBezTo>
                      <a:pt x="19" y="37"/>
                      <a:pt x="21" y="36"/>
                      <a:pt x="22" y="35"/>
                    </a:cubicBezTo>
                    <a:cubicBezTo>
                      <a:pt x="23" y="34"/>
                      <a:pt x="25" y="33"/>
                      <a:pt x="26" y="32"/>
                    </a:cubicBezTo>
                    <a:cubicBezTo>
                      <a:pt x="27" y="30"/>
                      <a:pt x="27" y="29"/>
                      <a:pt x="28" y="27"/>
                    </a:cubicBezTo>
                    <a:cubicBezTo>
                      <a:pt x="29" y="25"/>
                      <a:pt x="29" y="23"/>
                      <a:pt x="29" y="20"/>
                    </a:cubicBezTo>
                    <a:cubicBezTo>
                      <a:pt x="29" y="18"/>
                      <a:pt x="29" y="16"/>
                      <a:pt x="28" y="14"/>
                    </a:cubicBezTo>
                    <a:cubicBezTo>
                      <a:pt x="28" y="12"/>
                      <a:pt x="27" y="11"/>
                      <a:pt x="26" y="9"/>
                    </a:cubicBezTo>
                    <a:cubicBezTo>
                      <a:pt x="25" y="8"/>
                      <a:pt x="24" y="7"/>
                      <a:pt x="23" y="6"/>
                    </a:cubicBezTo>
                    <a:cubicBezTo>
                      <a:pt x="21" y="5"/>
                      <a:pt x="19" y="5"/>
                      <a:pt x="17" y="5"/>
                    </a:cubicBezTo>
                    <a:cubicBezTo>
                      <a:pt x="15" y="5"/>
                      <a:pt x="13" y="5"/>
                      <a:pt x="11" y="6"/>
                    </a:cubicBezTo>
                    <a:cubicBezTo>
                      <a:pt x="10" y="7"/>
                      <a:pt x="9" y="8"/>
                      <a:pt x="8" y="10"/>
                    </a:cubicBezTo>
                    <a:cubicBezTo>
                      <a:pt x="7" y="11"/>
                      <a:pt x="6" y="13"/>
                      <a:pt x="6" y="15"/>
                    </a:cubicBezTo>
                    <a:cubicBezTo>
                      <a:pt x="5" y="17"/>
                      <a:pt x="5" y="19"/>
                      <a:pt x="5" y="21"/>
                    </a:cubicBezTo>
                    <a:cubicBezTo>
                      <a:pt x="5" y="23"/>
                      <a:pt x="5" y="25"/>
                      <a:pt x="6" y="26"/>
                    </a:cubicBezTo>
                    <a:cubicBezTo>
                      <a:pt x="6" y="28"/>
                      <a:pt x="7" y="30"/>
                      <a:pt x="8" y="32"/>
                    </a:cubicBezTo>
                    <a:cubicBezTo>
                      <a:pt x="9" y="33"/>
                      <a:pt x="10" y="34"/>
                      <a:pt x="11" y="35"/>
                    </a:cubicBezTo>
                    <a:cubicBezTo>
                      <a:pt x="13" y="36"/>
                      <a:pt x="15" y="37"/>
                      <a:pt x="17"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26"/>
              <p:cNvSpPr>
                <a:spLocks noEditPoints="1"/>
              </p:cNvSpPr>
              <p:nvPr/>
            </p:nvSpPr>
            <p:spPr bwMode="auto">
              <a:xfrm>
                <a:off x="3713" y="4600"/>
                <a:ext cx="87" cy="100"/>
              </a:xfrm>
              <a:custGeom>
                <a:avLst/>
                <a:gdLst>
                  <a:gd name="T0" fmla="*/ 19 w 37"/>
                  <a:gd name="T1" fmla="*/ 0 h 42"/>
                  <a:gd name="T2" fmla="*/ 25 w 37"/>
                  <a:gd name="T3" fmla="*/ 1 h 42"/>
                  <a:gd name="T4" fmla="*/ 31 w 37"/>
                  <a:gd name="T5" fmla="*/ 4 h 42"/>
                  <a:gd name="T6" fmla="*/ 35 w 37"/>
                  <a:gd name="T7" fmla="*/ 11 h 42"/>
                  <a:gd name="T8" fmla="*/ 37 w 37"/>
                  <a:gd name="T9" fmla="*/ 21 h 42"/>
                  <a:gd name="T10" fmla="*/ 35 w 37"/>
                  <a:gd name="T11" fmla="*/ 31 h 42"/>
                  <a:gd name="T12" fmla="*/ 31 w 37"/>
                  <a:gd name="T13" fmla="*/ 38 h 42"/>
                  <a:gd name="T14" fmla="*/ 25 w 37"/>
                  <a:gd name="T15" fmla="*/ 41 h 42"/>
                  <a:gd name="T16" fmla="*/ 19 w 37"/>
                  <a:gd name="T17" fmla="*/ 42 h 42"/>
                  <a:gd name="T18" fmla="*/ 13 w 37"/>
                  <a:gd name="T19" fmla="*/ 41 h 42"/>
                  <a:gd name="T20" fmla="*/ 7 w 37"/>
                  <a:gd name="T21" fmla="*/ 38 h 42"/>
                  <a:gd name="T22" fmla="*/ 2 w 37"/>
                  <a:gd name="T23" fmla="*/ 31 h 42"/>
                  <a:gd name="T24" fmla="*/ 0 w 37"/>
                  <a:gd name="T25" fmla="*/ 21 h 42"/>
                  <a:gd name="T26" fmla="*/ 2 w 37"/>
                  <a:gd name="T27" fmla="*/ 11 h 42"/>
                  <a:gd name="T28" fmla="*/ 7 w 37"/>
                  <a:gd name="T29" fmla="*/ 4 h 42"/>
                  <a:gd name="T30" fmla="*/ 13 w 37"/>
                  <a:gd name="T31" fmla="*/ 1 h 42"/>
                  <a:gd name="T32" fmla="*/ 19 w 37"/>
                  <a:gd name="T33" fmla="*/ 0 h 42"/>
                  <a:gd name="T34" fmla="*/ 19 w 37"/>
                  <a:gd name="T35" fmla="*/ 38 h 42"/>
                  <a:gd name="T36" fmla="*/ 29 w 37"/>
                  <a:gd name="T37" fmla="*/ 33 h 42"/>
                  <a:gd name="T38" fmla="*/ 32 w 37"/>
                  <a:gd name="T39" fmla="*/ 21 h 42"/>
                  <a:gd name="T40" fmla="*/ 31 w 37"/>
                  <a:gd name="T41" fmla="*/ 14 h 42"/>
                  <a:gd name="T42" fmla="*/ 29 w 37"/>
                  <a:gd name="T43" fmla="*/ 9 h 42"/>
                  <a:gd name="T44" fmla="*/ 24 w 37"/>
                  <a:gd name="T45" fmla="*/ 6 h 42"/>
                  <a:gd name="T46" fmla="*/ 19 w 37"/>
                  <a:gd name="T47" fmla="*/ 5 h 42"/>
                  <a:gd name="T48" fmla="*/ 13 w 37"/>
                  <a:gd name="T49" fmla="*/ 6 h 42"/>
                  <a:gd name="T50" fmla="*/ 9 w 37"/>
                  <a:gd name="T51" fmla="*/ 9 h 42"/>
                  <a:gd name="T52" fmla="*/ 7 w 37"/>
                  <a:gd name="T53" fmla="*/ 14 h 42"/>
                  <a:gd name="T54" fmla="*/ 6 w 37"/>
                  <a:gd name="T55" fmla="*/ 21 h 42"/>
                  <a:gd name="T56" fmla="*/ 7 w 37"/>
                  <a:gd name="T57" fmla="*/ 28 h 42"/>
                  <a:gd name="T58" fmla="*/ 9 w 37"/>
                  <a:gd name="T59" fmla="*/ 33 h 42"/>
                  <a:gd name="T60" fmla="*/ 13 w 37"/>
                  <a:gd name="T61" fmla="*/ 36 h 42"/>
                  <a:gd name="T62" fmla="*/ 19 w 37"/>
                  <a:gd name="T63" fmla="*/ 3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42">
                    <a:moveTo>
                      <a:pt x="19" y="0"/>
                    </a:moveTo>
                    <a:cubicBezTo>
                      <a:pt x="21" y="0"/>
                      <a:pt x="23" y="1"/>
                      <a:pt x="25" y="1"/>
                    </a:cubicBezTo>
                    <a:cubicBezTo>
                      <a:pt x="27" y="2"/>
                      <a:pt x="29" y="3"/>
                      <a:pt x="31" y="4"/>
                    </a:cubicBezTo>
                    <a:cubicBezTo>
                      <a:pt x="33" y="6"/>
                      <a:pt x="34" y="8"/>
                      <a:pt x="35" y="11"/>
                    </a:cubicBezTo>
                    <a:cubicBezTo>
                      <a:pt x="37" y="14"/>
                      <a:pt x="37" y="17"/>
                      <a:pt x="37" y="21"/>
                    </a:cubicBezTo>
                    <a:cubicBezTo>
                      <a:pt x="37" y="25"/>
                      <a:pt x="37" y="29"/>
                      <a:pt x="35" y="31"/>
                    </a:cubicBezTo>
                    <a:cubicBezTo>
                      <a:pt x="34" y="34"/>
                      <a:pt x="33" y="36"/>
                      <a:pt x="31" y="38"/>
                    </a:cubicBezTo>
                    <a:cubicBezTo>
                      <a:pt x="29" y="39"/>
                      <a:pt x="27" y="40"/>
                      <a:pt x="25" y="41"/>
                    </a:cubicBezTo>
                    <a:cubicBezTo>
                      <a:pt x="23" y="41"/>
                      <a:pt x="21" y="42"/>
                      <a:pt x="19" y="42"/>
                    </a:cubicBezTo>
                    <a:cubicBezTo>
                      <a:pt x="17" y="42"/>
                      <a:pt x="15" y="41"/>
                      <a:pt x="13" y="41"/>
                    </a:cubicBezTo>
                    <a:cubicBezTo>
                      <a:pt x="11" y="40"/>
                      <a:pt x="9" y="39"/>
                      <a:pt x="7" y="38"/>
                    </a:cubicBezTo>
                    <a:cubicBezTo>
                      <a:pt x="5" y="36"/>
                      <a:pt x="4" y="34"/>
                      <a:pt x="2" y="31"/>
                    </a:cubicBezTo>
                    <a:cubicBezTo>
                      <a:pt x="1" y="29"/>
                      <a:pt x="0" y="25"/>
                      <a:pt x="0" y="21"/>
                    </a:cubicBezTo>
                    <a:cubicBezTo>
                      <a:pt x="0" y="17"/>
                      <a:pt x="1" y="14"/>
                      <a:pt x="2" y="11"/>
                    </a:cubicBezTo>
                    <a:cubicBezTo>
                      <a:pt x="4" y="8"/>
                      <a:pt x="5" y="6"/>
                      <a:pt x="7" y="4"/>
                    </a:cubicBezTo>
                    <a:cubicBezTo>
                      <a:pt x="9" y="3"/>
                      <a:pt x="11" y="2"/>
                      <a:pt x="13" y="1"/>
                    </a:cubicBezTo>
                    <a:cubicBezTo>
                      <a:pt x="15" y="1"/>
                      <a:pt x="17" y="0"/>
                      <a:pt x="19" y="0"/>
                    </a:cubicBezTo>
                    <a:close/>
                    <a:moveTo>
                      <a:pt x="19" y="38"/>
                    </a:moveTo>
                    <a:cubicBezTo>
                      <a:pt x="23" y="37"/>
                      <a:pt x="26" y="36"/>
                      <a:pt x="29" y="33"/>
                    </a:cubicBezTo>
                    <a:cubicBezTo>
                      <a:pt x="31" y="30"/>
                      <a:pt x="32" y="26"/>
                      <a:pt x="32" y="21"/>
                    </a:cubicBezTo>
                    <a:cubicBezTo>
                      <a:pt x="32" y="19"/>
                      <a:pt x="32" y="16"/>
                      <a:pt x="31" y="14"/>
                    </a:cubicBezTo>
                    <a:cubicBezTo>
                      <a:pt x="30" y="12"/>
                      <a:pt x="30" y="11"/>
                      <a:pt x="29" y="9"/>
                    </a:cubicBezTo>
                    <a:cubicBezTo>
                      <a:pt x="27" y="8"/>
                      <a:pt x="26" y="7"/>
                      <a:pt x="24" y="6"/>
                    </a:cubicBezTo>
                    <a:cubicBezTo>
                      <a:pt x="23" y="5"/>
                      <a:pt x="21" y="5"/>
                      <a:pt x="19" y="5"/>
                    </a:cubicBezTo>
                    <a:cubicBezTo>
                      <a:pt x="17" y="5"/>
                      <a:pt x="15" y="5"/>
                      <a:pt x="13" y="6"/>
                    </a:cubicBezTo>
                    <a:cubicBezTo>
                      <a:pt x="11" y="7"/>
                      <a:pt x="10" y="8"/>
                      <a:pt x="9" y="9"/>
                    </a:cubicBezTo>
                    <a:cubicBezTo>
                      <a:pt x="8" y="11"/>
                      <a:pt x="7" y="12"/>
                      <a:pt x="7" y="14"/>
                    </a:cubicBezTo>
                    <a:cubicBezTo>
                      <a:pt x="6" y="16"/>
                      <a:pt x="6" y="19"/>
                      <a:pt x="6" y="21"/>
                    </a:cubicBezTo>
                    <a:cubicBezTo>
                      <a:pt x="6" y="24"/>
                      <a:pt x="6" y="26"/>
                      <a:pt x="7" y="28"/>
                    </a:cubicBezTo>
                    <a:cubicBezTo>
                      <a:pt x="7" y="30"/>
                      <a:pt x="8" y="32"/>
                      <a:pt x="9" y="33"/>
                    </a:cubicBezTo>
                    <a:cubicBezTo>
                      <a:pt x="10" y="34"/>
                      <a:pt x="11" y="36"/>
                      <a:pt x="13" y="36"/>
                    </a:cubicBezTo>
                    <a:cubicBezTo>
                      <a:pt x="15" y="37"/>
                      <a:pt x="17" y="38"/>
                      <a:pt x="19"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27"/>
              <p:cNvSpPr>
                <a:spLocks noEditPoints="1"/>
              </p:cNvSpPr>
              <p:nvPr/>
            </p:nvSpPr>
            <p:spPr bwMode="auto">
              <a:xfrm>
                <a:off x="3815" y="4600"/>
                <a:ext cx="87" cy="100"/>
              </a:xfrm>
              <a:custGeom>
                <a:avLst/>
                <a:gdLst>
                  <a:gd name="T0" fmla="*/ 19 w 37"/>
                  <a:gd name="T1" fmla="*/ 0 h 42"/>
                  <a:gd name="T2" fmla="*/ 25 w 37"/>
                  <a:gd name="T3" fmla="*/ 1 h 42"/>
                  <a:gd name="T4" fmla="*/ 31 w 37"/>
                  <a:gd name="T5" fmla="*/ 4 h 42"/>
                  <a:gd name="T6" fmla="*/ 35 w 37"/>
                  <a:gd name="T7" fmla="*/ 11 h 42"/>
                  <a:gd name="T8" fmla="*/ 37 w 37"/>
                  <a:gd name="T9" fmla="*/ 21 h 42"/>
                  <a:gd name="T10" fmla="*/ 35 w 37"/>
                  <a:gd name="T11" fmla="*/ 31 h 42"/>
                  <a:gd name="T12" fmla="*/ 31 w 37"/>
                  <a:gd name="T13" fmla="*/ 38 h 42"/>
                  <a:gd name="T14" fmla="*/ 25 w 37"/>
                  <a:gd name="T15" fmla="*/ 41 h 42"/>
                  <a:gd name="T16" fmla="*/ 19 w 37"/>
                  <a:gd name="T17" fmla="*/ 42 h 42"/>
                  <a:gd name="T18" fmla="*/ 13 w 37"/>
                  <a:gd name="T19" fmla="*/ 41 h 42"/>
                  <a:gd name="T20" fmla="*/ 7 w 37"/>
                  <a:gd name="T21" fmla="*/ 38 h 42"/>
                  <a:gd name="T22" fmla="*/ 2 w 37"/>
                  <a:gd name="T23" fmla="*/ 31 h 42"/>
                  <a:gd name="T24" fmla="*/ 0 w 37"/>
                  <a:gd name="T25" fmla="*/ 21 h 42"/>
                  <a:gd name="T26" fmla="*/ 2 w 37"/>
                  <a:gd name="T27" fmla="*/ 11 h 42"/>
                  <a:gd name="T28" fmla="*/ 7 w 37"/>
                  <a:gd name="T29" fmla="*/ 4 h 42"/>
                  <a:gd name="T30" fmla="*/ 13 w 37"/>
                  <a:gd name="T31" fmla="*/ 1 h 42"/>
                  <a:gd name="T32" fmla="*/ 19 w 37"/>
                  <a:gd name="T33" fmla="*/ 0 h 42"/>
                  <a:gd name="T34" fmla="*/ 19 w 37"/>
                  <a:gd name="T35" fmla="*/ 38 h 42"/>
                  <a:gd name="T36" fmla="*/ 29 w 37"/>
                  <a:gd name="T37" fmla="*/ 33 h 42"/>
                  <a:gd name="T38" fmla="*/ 32 w 37"/>
                  <a:gd name="T39" fmla="*/ 21 h 42"/>
                  <a:gd name="T40" fmla="*/ 31 w 37"/>
                  <a:gd name="T41" fmla="*/ 14 h 42"/>
                  <a:gd name="T42" fmla="*/ 28 w 37"/>
                  <a:gd name="T43" fmla="*/ 9 h 42"/>
                  <a:gd name="T44" fmla="*/ 24 w 37"/>
                  <a:gd name="T45" fmla="*/ 6 h 42"/>
                  <a:gd name="T46" fmla="*/ 19 w 37"/>
                  <a:gd name="T47" fmla="*/ 5 h 42"/>
                  <a:gd name="T48" fmla="*/ 13 w 37"/>
                  <a:gd name="T49" fmla="*/ 6 h 42"/>
                  <a:gd name="T50" fmla="*/ 9 w 37"/>
                  <a:gd name="T51" fmla="*/ 9 h 42"/>
                  <a:gd name="T52" fmla="*/ 7 w 37"/>
                  <a:gd name="T53" fmla="*/ 14 h 42"/>
                  <a:gd name="T54" fmla="*/ 6 w 37"/>
                  <a:gd name="T55" fmla="*/ 21 h 42"/>
                  <a:gd name="T56" fmla="*/ 7 w 37"/>
                  <a:gd name="T57" fmla="*/ 28 h 42"/>
                  <a:gd name="T58" fmla="*/ 9 w 37"/>
                  <a:gd name="T59" fmla="*/ 33 h 42"/>
                  <a:gd name="T60" fmla="*/ 13 w 37"/>
                  <a:gd name="T61" fmla="*/ 36 h 42"/>
                  <a:gd name="T62" fmla="*/ 19 w 37"/>
                  <a:gd name="T63" fmla="*/ 3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42">
                    <a:moveTo>
                      <a:pt x="19" y="0"/>
                    </a:moveTo>
                    <a:cubicBezTo>
                      <a:pt x="21" y="0"/>
                      <a:pt x="23" y="1"/>
                      <a:pt x="25" y="1"/>
                    </a:cubicBezTo>
                    <a:cubicBezTo>
                      <a:pt x="27" y="2"/>
                      <a:pt x="29" y="3"/>
                      <a:pt x="31" y="4"/>
                    </a:cubicBezTo>
                    <a:cubicBezTo>
                      <a:pt x="33" y="6"/>
                      <a:pt x="34" y="8"/>
                      <a:pt x="35" y="11"/>
                    </a:cubicBezTo>
                    <a:cubicBezTo>
                      <a:pt x="37" y="14"/>
                      <a:pt x="37" y="17"/>
                      <a:pt x="37" y="21"/>
                    </a:cubicBezTo>
                    <a:cubicBezTo>
                      <a:pt x="37" y="25"/>
                      <a:pt x="37" y="29"/>
                      <a:pt x="35" y="31"/>
                    </a:cubicBezTo>
                    <a:cubicBezTo>
                      <a:pt x="34" y="34"/>
                      <a:pt x="33" y="36"/>
                      <a:pt x="31" y="38"/>
                    </a:cubicBezTo>
                    <a:cubicBezTo>
                      <a:pt x="29" y="39"/>
                      <a:pt x="27" y="40"/>
                      <a:pt x="25" y="41"/>
                    </a:cubicBezTo>
                    <a:cubicBezTo>
                      <a:pt x="23" y="41"/>
                      <a:pt x="21" y="42"/>
                      <a:pt x="19" y="42"/>
                    </a:cubicBezTo>
                    <a:cubicBezTo>
                      <a:pt x="17" y="42"/>
                      <a:pt x="15" y="41"/>
                      <a:pt x="13" y="41"/>
                    </a:cubicBezTo>
                    <a:cubicBezTo>
                      <a:pt x="11" y="40"/>
                      <a:pt x="9" y="39"/>
                      <a:pt x="7" y="38"/>
                    </a:cubicBezTo>
                    <a:cubicBezTo>
                      <a:pt x="5" y="36"/>
                      <a:pt x="3" y="34"/>
                      <a:pt x="2" y="31"/>
                    </a:cubicBezTo>
                    <a:cubicBezTo>
                      <a:pt x="1" y="29"/>
                      <a:pt x="0" y="25"/>
                      <a:pt x="0" y="21"/>
                    </a:cubicBezTo>
                    <a:cubicBezTo>
                      <a:pt x="0" y="17"/>
                      <a:pt x="1" y="14"/>
                      <a:pt x="2" y="11"/>
                    </a:cubicBezTo>
                    <a:cubicBezTo>
                      <a:pt x="3" y="8"/>
                      <a:pt x="5" y="6"/>
                      <a:pt x="7" y="4"/>
                    </a:cubicBezTo>
                    <a:cubicBezTo>
                      <a:pt x="9" y="3"/>
                      <a:pt x="11" y="2"/>
                      <a:pt x="13" y="1"/>
                    </a:cubicBezTo>
                    <a:cubicBezTo>
                      <a:pt x="15" y="1"/>
                      <a:pt x="17" y="0"/>
                      <a:pt x="19" y="0"/>
                    </a:cubicBezTo>
                    <a:close/>
                    <a:moveTo>
                      <a:pt x="19" y="38"/>
                    </a:moveTo>
                    <a:cubicBezTo>
                      <a:pt x="23" y="37"/>
                      <a:pt x="26" y="36"/>
                      <a:pt x="29" y="33"/>
                    </a:cubicBezTo>
                    <a:cubicBezTo>
                      <a:pt x="31" y="30"/>
                      <a:pt x="32" y="26"/>
                      <a:pt x="32" y="21"/>
                    </a:cubicBezTo>
                    <a:cubicBezTo>
                      <a:pt x="32" y="19"/>
                      <a:pt x="32" y="16"/>
                      <a:pt x="31" y="14"/>
                    </a:cubicBezTo>
                    <a:cubicBezTo>
                      <a:pt x="30" y="12"/>
                      <a:pt x="30" y="11"/>
                      <a:pt x="28" y="9"/>
                    </a:cubicBezTo>
                    <a:cubicBezTo>
                      <a:pt x="27" y="8"/>
                      <a:pt x="26" y="7"/>
                      <a:pt x="24" y="6"/>
                    </a:cubicBezTo>
                    <a:cubicBezTo>
                      <a:pt x="23" y="5"/>
                      <a:pt x="21" y="5"/>
                      <a:pt x="19" y="5"/>
                    </a:cubicBezTo>
                    <a:cubicBezTo>
                      <a:pt x="17" y="5"/>
                      <a:pt x="15" y="5"/>
                      <a:pt x="13" y="6"/>
                    </a:cubicBezTo>
                    <a:cubicBezTo>
                      <a:pt x="11" y="7"/>
                      <a:pt x="10" y="8"/>
                      <a:pt x="9" y="9"/>
                    </a:cubicBezTo>
                    <a:cubicBezTo>
                      <a:pt x="8" y="11"/>
                      <a:pt x="7" y="12"/>
                      <a:pt x="7" y="14"/>
                    </a:cubicBezTo>
                    <a:cubicBezTo>
                      <a:pt x="6" y="16"/>
                      <a:pt x="6" y="19"/>
                      <a:pt x="6" y="21"/>
                    </a:cubicBezTo>
                    <a:cubicBezTo>
                      <a:pt x="6" y="24"/>
                      <a:pt x="6" y="26"/>
                      <a:pt x="7" y="28"/>
                    </a:cubicBezTo>
                    <a:cubicBezTo>
                      <a:pt x="7" y="30"/>
                      <a:pt x="8" y="32"/>
                      <a:pt x="9" y="33"/>
                    </a:cubicBezTo>
                    <a:cubicBezTo>
                      <a:pt x="10" y="34"/>
                      <a:pt x="11" y="36"/>
                      <a:pt x="13" y="36"/>
                    </a:cubicBezTo>
                    <a:cubicBezTo>
                      <a:pt x="15" y="37"/>
                      <a:pt x="17" y="38"/>
                      <a:pt x="19"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28"/>
              <p:cNvSpPr>
                <a:spLocks noEditPoints="1"/>
              </p:cNvSpPr>
              <p:nvPr/>
            </p:nvSpPr>
            <p:spPr bwMode="auto">
              <a:xfrm>
                <a:off x="3919" y="4559"/>
                <a:ext cx="80" cy="141"/>
              </a:xfrm>
              <a:custGeom>
                <a:avLst/>
                <a:gdLst>
                  <a:gd name="T0" fmla="*/ 16 w 34"/>
                  <a:gd name="T1" fmla="*/ 17 h 59"/>
                  <a:gd name="T2" fmla="*/ 22 w 34"/>
                  <a:gd name="T3" fmla="*/ 19 h 59"/>
                  <a:gd name="T4" fmla="*/ 26 w 34"/>
                  <a:gd name="T5" fmla="*/ 21 h 59"/>
                  <a:gd name="T6" fmla="*/ 29 w 34"/>
                  <a:gd name="T7" fmla="*/ 25 h 59"/>
                  <a:gd name="T8" fmla="*/ 29 w 34"/>
                  <a:gd name="T9" fmla="*/ 0 h 59"/>
                  <a:gd name="T10" fmla="*/ 34 w 34"/>
                  <a:gd name="T11" fmla="*/ 0 h 59"/>
                  <a:gd name="T12" fmla="*/ 34 w 34"/>
                  <a:gd name="T13" fmla="*/ 58 h 59"/>
                  <a:gd name="T14" fmla="*/ 30 w 34"/>
                  <a:gd name="T15" fmla="*/ 58 h 59"/>
                  <a:gd name="T16" fmla="*/ 29 w 34"/>
                  <a:gd name="T17" fmla="*/ 51 h 59"/>
                  <a:gd name="T18" fmla="*/ 29 w 34"/>
                  <a:gd name="T19" fmla="*/ 51 h 59"/>
                  <a:gd name="T20" fmla="*/ 26 w 34"/>
                  <a:gd name="T21" fmla="*/ 55 h 59"/>
                  <a:gd name="T22" fmla="*/ 22 w 34"/>
                  <a:gd name="T23" fmla="*/ 58 h 59"/>
                  <a:gd name="T24" fmla="*/ 16 w 34"/>
                  <a:gd name="T25" fmla="*/ 59 h 59"/>
                  <a:gd name="T26" fmla="*/ 9 w 34"/>
                  <a:gd name="T27" fmla="*/ 57 h 59"/>
                  <a:gd name="T28" fmla="*/ 4 w 34"/>
                  <a:gd name="T29" fmla="*/ 53 h 59"/>
                  <a:gd name="T30" fmla="*/ 1 w 34"/>
                  <a:gd name="T31" fmla="*/ 46 h 59"/>
                  <a:gd name="T32" fmla="*/ 0 w 34"/>
                  <a:gd name="T33" fmla="*/ 38 h 59"/>
                  <a:gd name="T34" fmla="*/ 1 w 34"/>
                  <a:gd name="T35" fmla="*/ 30 h 59"/>
                  <a:gd name="T36" fmla="*/ 4 w 34"/>
                  <a:gd name="T37" fmla="*/ 24 h 59"/>
                  <a:gd name="T38" fmla="*/ 9 w 34"/>
                  <a:gd name="T39" fmla="*/ 19 h 59"/>
                  <a:gd name="T40" fmla="*/ 16 w 34"/>
                  <a:gd name="T41" fmla="*/ 17 h 59"/>
                  <a:gd name="T42" fmla="*/ 17 w 34"/>
                  <a:gd name="T43" fmla="*/ 54 h 59"/>
                  <a:gd name="T44" fmla="*/ 22 w 34"/>
                  <a:gd name="T45" fmla="*/ 53 h 59"/>
                  <a:gd name="T46" fmla="*/ 26 w 34"/>
                  <a:gd name="T47" fmla="*/ 51 h 59"/>
                  <a:gd name="T48" fmla="*/ 28 w 34"/>
                  <a:gd name="T49" fmla="*/ 45 h 59"/>
                  <a:gd name="T50" fmla="*/ 29 w 34"/>
                  <a:gd name="T51" fmla="*/ 38 h 59"/>
                  <a:gd name="T52" fmla="*/ 28 w 34"/>
                  <a:gd name="T53" fmla="*/ 30 h 59"/>
                  <a:gd name="T54" fmla="*/ 25 w 34"/>
                  <a:gd name="T55" fmla="*/ 25 h 59"/>
                  <a:gd name="T56" fmla="*/ 21 w 34"/>
                  <a:gd name="T57" fmla="*/ 22 h 59"/>
                  <a:gd name="T58" fmla="*/ 17 w 34"/>
                  <a:gd name="T59" fmla="*/ 22 h 59"/>
                  <a:gd name="T60" fmla="*/ 12 w 34"/>
                  <a:gd name="T61" fmla="*/ 23 h 59"/>
                  <a:gd name="T62" fmla="*/ 9 w 34"/>
                  <a:gd name="T63" fmla="*/ 26 h 59"/>
                  <a:gd name="T64" fmla="*/ 6 w 34"/>
                  <a:gd name="T65" fmla="*/ 31 h 59"/>
                  <a:gd name="T66" fmla="*/ 5 w 34"/>
                  <a:gd name="T67" fmla="*/ 38 h 59"/>
                  <a:gd name="T68" fmla="*/ 6 w 34"/>
                  <a:gd name="T69" fmla="*/ 45 h 59"/>
                  <a:gd name="T70" fmla="*/ 9 w 34"/>
                  <a:gd name="T71" fmla="*/ 50 h 59"/>
                  <a:gd name="T72" fmla="*/ 12 w 34"/>
                  <a:gd name="T73" fmla="*/ 53 h 59"/>
                  <a:gd name="T74" fmla="*/ 17 w 34"/>
                  <a:gd name="T75" fmla="*/ 5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4" h="59">
                    <a:moveTo>
                      <a:pt x="16" y="17"/>
                    </a:moveTo>
                    <a:cubicBezTo>
                      <a:pt x="19" y="17"/>
                      <a:pt x="21" y="18"/>
                      <a:pt x="22" y="19"/>
                    </a:cubicBezTo>
                    <a:cubicBezTo>
                      <a:pt x="24" y="19"/>
                      <a:pt x="25" y="20"/>
                      <a:pt x="26" y="21"/>
                    </a:cubicBezTo>
                    <a:cubicBezTo>
                      <a:pt x="27" y="22"/>
                      <a:pt x="28" y="23"/>
                      <a:pt x="29" y="25"/>
                    </a:cubicBezTo>
                    <a:cubicBezTo>
                      <a:pt x="29" y="0"/>
                      <a:pt x="29" y="0"/>
                      <a:pt x="29" y="0"/>
                    </a:cubicBezTo>
                    <a:cubicBezTo>
                      <a:pt x="34" y="0"/>
                      <a:pt x="34" y="0"/>
                      <a:pt x="34" y="0"/>
                    </a:cubicBezTo>
                    <a:cubicBezTo>
                      <a:pt x="34" y="58"/>
                      <a:pt x="34" y="58"/>
                      <a:pt x="34" y="58"/>
                    </a:cubicBezTo>
                    <a:cubicBezTo>
                      <a:pt x="30" y="58"/>
                      <a:pt x="30" y="58"/>
                      <a:pt x="30" y="58"/>
                    </a:cubicBezTo>
                    <a:cubicBezTo>
                      <a:pt x="29" y="51"/>
                      <a:pt x="29" y="51"/>
                      <a:pt x="29" y="51"/>
                    </a:cubicBezTo>
                    <a:cubicBezTo>
                      <a:pt x="29" y="51"/>
                      <a:pt x="29" y="51"/>
                      <a:pt x="29" y="51"/>
                    </a:cubicBezTo>
                    <a:cubicBezTo>
                      <a:pt x="29" y="53"/>
                      <a:pt x="28" y="54"/>
                      <a:pt x="26" y="55"/>
                    </a:cubicBezTo>
                    <a:cubicBezTo>
                      <a:pt x="25" y="56"/>
                      <a:pt x="24" y="57"/>
                      <a:pt x="22" y="58"/>
                    </a:cubicBezTo>
                    <a:cubicBezTo>
                      <a:pt x="21" y="58"/>
                      <a:pt x="19" y="59"/>
                      <a:pt x="16" y="59"/>
                    </a:cubicBezTo>
                    <a:cubicBezTo>
                      <a:pt x="14" y="59"/>
                      <a:pt x="11" y="58"/>
                      <a:pt x="9" y="57"/>
                    </a:cubicBezTo>
                    <a:cubicBezTo>
                      <a:pt x="7" y="56"/>
                      <a:pt x="6" y="54"/>
                      <a:pt x="4" y="53"/>
                    </a:cubicBezTo>
                    <a:cubicBezTo>
                      <a:pt x="3" y="51"/>
                      <a:pt x="2" y="49"/>
                      <a:pt x="1" y="46"/>
                    </a:cubicBezTo>
                    <a:cubicBezTo>
                      <a:pt x="0" y="44"/>
                      <a:pt x="0" y="41"/>
                      <a:pt x="0" y="38"/>
                    </a:cubicBezTo>
                    <a:cubicBezTo>
                      <a:pt x="0" y="35"/>
                      <a:pt x="0" y="33"/>
                      <a:pt x="1" y="30"/>
                    </a:cubicBezTo>
                    <a:cubicBezTo>
                      <a:pt x="2" y="28"/>
                      <a:pt x="2" y="25"/>
                      <a:pt x="4" y="24"/>
                    </a:cubicBezTo>
                    <a:cubicBezTo>
                      <a:pt x="5" y="22"/>
                      <a:pt x="7" y="20"/>
                      <a:pt x="9" y="19"/>
                    </a:cubicBezTo>
                    <a:cubicBezTo>
                      <a:pt x="11" y="18"/>
                      <a:pt x="13" y="17"/>
                      <a:pt x="16" y="17"/>
                    </a:cubicBezTo>
                    <a:close/>
                    <a:moveTo>
                      <a:pt x="17" y="54"/>
                    </a:moveTo>
                    <a:cubicBezTo>
                      <a:pt x="19" y="54"/>
                      <a:pt x="20" y="54"/>
                      <a:pt x="22" y="53"/>
                    </a:cubicBezTo>
                    <a:cubicBezTo>
                      <a:pt x="23" y="53"/>
                      <a:pt x="25" y="52"/>
                      <a:pt x="26" y="51"/>
                    </a:cubicBezTo>
                    <a:cubicBezTo>
                      <a:pt x="27" y="49"/>
                      <a:pt x="28" y="48"/>
                      <a:pt x="28" y="45"/>
                    </a:cubicBezTo>
                    <a:cubicBezTo>
                      <a:pt x="29" y="43"/>
                      <a:pt x="29" y="41"/>
                      <a:pt x="29" y="38"/>
                    </a:cubicBezTo>
                    <a:cubicBezTo>
                      <a:pt x="29" y="35"/>
                      <a:pt x="29" y="32"/>
                      <a:pt x="28" y="30"/>
                    </a:cubicBezTo>
                    <a:cubicBezTo>
                      <a:pt x="28" y="28"/>
                      <a:pt x="27" y="26"/>
                      <a:pt x="25" y="25"/>
                    </a:cubicBezTo>
                    <a:cubicBezTo>
                      <a:pt x="24" y="24"/>
                      <a:pt x="23" y="23"/>
                      <a:pt x="21" y="22"/>
                    </a:cubicBezTo>
                    <a:cubicBezTo>
                      <a:pt x="20" y="22"/>
                      <a:pt x="18" y="22"/>
                      <a:pt x="17" y="22"/>
                    </a:cubicBezTo>
                    <a:cubicBezTo>
                      <a:pt x="15" y="22"/>
                      <a:pt x="14" y="22"/>
                      <a:pt x="12" y="23"/>
                    </a:cubicBezTo>
                    <a:cubicBezTo>
                      <a:pt x="11" y="23"/>
                      <a:pt x="10" y="24"/>
                      <a:pt x="9" y="26"/>
                    </a:cubicBezTo>
                    <a:cubicBezTo>
                      <a:pt x="8" y="27"/>
                      <a:pt x="7" y="29"/>
                      <a:pt x="6" y="31"/>
                    </a:cubicBezTo>
                    <a:cubicBezTo>
                      <a:pt x="6" y="33"/>
                      <a:pt x="5" y="35"/>
                      <a:pt x="5" y="38"/>
                    </a:cubicBezTo>
                    <a:cubicBezTo>
                      <a:pt x="5" y="41"/>
                      <a:pt x="6" y="43"/>
                      <a:pt x="6" y="45"/>
                    </a:cubicBezTo>
                    <a:cubicBezTo>
                      <a:pt x="7" y="47"/>
                      <a:pt x="8" y="49"/>
                      <a:pt x="9" y="50"/>
                    </a:cubicBezTo>
                    <a:cubicBezTo>
                      <a:pt x="10" y="52"/>
                      <a:pt x="11" y="53"/>
                      <a:pt x="12" y="53"/>
                    </a:cubicBezTo>
                    <a:cubicBezTo>
                      <a:pt x="14" y="54"/>
                      <a:pt x="15" y="54"/>
                      <a:pt x="17"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29"/>
              <p:cNvSpPr>
                <a:spLocks/>
              </p:cNvSpPr>
              <p:nvPr/>
            </p:nvSpPr>
            <p:spPr bwMode="auto">
              <a:xfrm>
                <a:off x="4021" y="4600"/>
                <a:ext cx="61" cy="100"/>
              </a:xfrm>
              <a:custGeom>
                <a:avLst/>
                <a:gdLst>
                  <a:gd name="T0" fmla="*/ 23 w 26"/>
                  <a:gd name="T1" fmla="*/ 8 h 42"/>
                  <a:gd name="T2" fmla="*/ 18 w 26"/>
                  <a:gd name="T3" fmla="*/ 5 h 42"/>
                  <a:gd name="T4" fmla="*/ 13 w 26"/>
                  <a:gd name="T5" fmla="*/ 5 h 42"/>
                  <a:gd name="T6" fmla="*/ 8 w 26"/>
                  <a:gd name="T7" fmla="*/ 6 h 42"/>
                  <a:gd name="T8" fmla="*/ 6 w 26"/>
                  <a:gd name="T9" fmla="*/ 11 h 42"/>
                  <a:gd name="T10" fmla="*/ 7 w 26"/>
                  <a:gd name="T11" fmla="*/ 13 h 42"/>
                  <a:gd name="T12" fmla="*/ 9 w 26"/>
                  <a:gd name="T13" fmla="*/ 15 h 42"/>
                  <a:gd name="T14" fmla="*/ 11 w 26"/>
                  <a:gd name="T15" fmla="*/ 17 h 42"/>
                  <a:gd name="T16" fmla="*/ 15 w 26"/>
                  <a:gd name="T17" fmla="*/ 18 h 42"/>
                  <a:gd name="T18" fmla="*/ 19 w 26"/>
                  <a:gd name="T19" fmla="*/ 20 h 42"/>
                  <a:gd name="T20" fmla="*/ 22 w 26"/>
                  <a:gd name="T21" fmla="*/ 22 h 42"/>
                  <a:gd name="T22" fmla="*/ 25 w 26"/>
                  <a:gd name="T23" fmla="*/ 25 h 42"/>
                  <a:gd name="T24" fmla="*/ 26 w 26"/>
                  <a:gd name="T25" fmla="*/ 30 h 42"/>
                  <a:gd name="T26" fmla="*/ 25 w 26"/>
                  <a:gd name="T27" fmla="*/ 35 h 42"/>
                  <a:gd name="T28" fmla="*/ 22 w 26"/>
                  <a:gd name="T29" fmla="*/ 39 h 42"/>
                  <a:gd name="T30" fmla="*/ 18 w 26"/>
                  <a:gd name="T31" fmla="*/ 41 h 42"/>
                  <a:gd name="T32" fmla="*/ 13 w 26"/>
                  <a:gd name="T33" fmla="*/ 42 h 42"/>
                  <a:gd name="T34" fmla="*/ 6 w 26"/>
                  <a:gd name="T35" fmla="*/ 40 h 42"/>
                  <a:gd name="T36" fmla="*/ 0 w 26"/>
                  <a:gd name="T37" fmla="*/ 36 h 42"/>
                  <a:gd name="T38" fmla="*/ 1 w 26"/>
                  <a:gd name="T39" fmla="*/ 32 h 42"/>
                  <a:gd name="T40" fmla="*/ 7 w 26"/>
                  <a:gd name="T41" fmla="*/ 36 h 42"/>
                  <a:gd name="T42" fmla="*/ 13 w 26"/>
                  <a:gd name="T43" fmla="*/ 37 h 42"/>
                  <a:gd name="T44" fmla="*/ 19 w 26"/>
                  <a:gd name="T45" fmla="*/ 36 h 42"/>
                  <a:gd name="T46" fmla="*/ 21 w 26"/>
                  <a:gd name="T47" fmla="*/ 31 h 42"/>
                  <a:gd name="T48" fmla="*/ 20 w 26"/>
                  <a:gd name="T49" fmla="*/ 28 h 42"/>
                  <a:gd name="T50" fmla="*/ 18 w 26"/>
                  <a:gd name="T51" fmla="*/ 26 h 42"/>
                  <a:gd name="T52" fmla="*/ 16 w 26"/>
                  <a:gd name="T53" fmla="*/ 24 h 42"/>
                  <a:gd name="T54" fmla="*/ 12 w 26"/>
                  <a:gd name="T55" fmla="*/ 23 h 42"/>
                  <a:gd name="T56" fmla="*/ 8 w 26"/>
                  <a:gd name="T57" fmla="*/ 21 h 42"/>
                  <a:gd name="T58" fmla="*/ 5 w 26"/>
                  <a:gd name="T59" fmla="*/ 19 h 42"/>
                  <a:gd name="T60" fmla="*/ 2 w 26"/>
                  <a:gd name="T61" fmla="*/ 16 h 42"/>
                  <a:gd name="T62" fmla="*/ 1 w 26"/>
                  <a:gd name="T63" fmla="*/ 11 h 42"/>
                  <a:gd name="T64" fmla="*/ 2 w 26"/>
                  <a:gd name="T65" fmla="*/ 6 h 42"/>
                  <a:gd name="T66" fmla="*/ 5 w 26"/>
                  <a:gd name="T67" fmla="*/ 3 h 42"/>
                  <a:gd name="T68" fmla="*/ 9 w 26"/>
                  <a:gd name="T69" fmla="*/ 1 h 42"/>
                  <a:gd name="T70" fmla="*/ 14 w 26"/>
                  <a:gd name="T71" fmla="*/ 0 h 42"/>
                  <a:gd name="T72" fmla="*/ 19 w 26"/>
                  <a:gd name="T73" fmla="*/ 1 h 42"/>
                  <a:gd name="T74" fmla="*/ 25 w 26"/>
                  <a:gd name="T75" fmla="*/ 4 h 42"/>
                  <a:gd name="T76" fmla="*/ 23 w 26"/>
                  <a:gd name="T77" fmla="*/ 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 h="42">
                    <a:moveTo>
                      <a:pt x="23" y="8"/>
                    </a:moveTo>
                    <a:cubicBezTo>
                      <a:pt x="21" y="7"/>
                      <a:pt x="20" y="6"/>
                      <a:pt x="18" y="5"/>
                    </a:cubicBezTo>
                    <a:cubicBezTo>
                      <a:pt x="16" y="5"/>
                      <a:pt x="15" y="5"/>
                      <a:pt x="13" y="5"/>
                    </a:cubicBezTo>
                    <a:cubicBezTo>
                      <a:pt x="11" y="5"/>
                      <a:pt x="9" y="5"/>
                      <a:pt x="8" y="6"/>
                    </a:cubicBezTo>
                    <a:cubicBezTo>
                      <a:pt x="7" y="7"/>
                      <a:pt x="6" y="9"/>
                      <a:pt x="6" y="11"/>
                    </a:cubicBezTo>
                    <a:cubicBezTo>
                      <a:pt x="6" y="12"/>
                      <a:pt x="7" y="13"/>
                      <a:pt x="7" y="13"/>
                    </a:cubicBezTo>
                    <a:cubicBezTo>
                      <a:pt x="7" y="14"/>
                      <a:pt x="8" y="15"/>
                      <a:pt x="9" y="15"/>
                    </a:cubicBezTo>
                    <a:cubicBezTo>
                      <a:pt x="10" y="16"/>
                      <a:pt x="10" y="16"/>
                      <a:pt x="11" y="17"/>
                    </a:cubicBezTo>
                    <a:cubicBezTo>
                      <a:pt x="12" y="17"/>
                      <a:pt x="14" y="18"/>
                      <a:pt x="15" y="18"/>
                    </a:cubicBezTo>
                    <a:cubicBezTo>
                      <a:pt x="16" y="19"/>
                      <a:pt x="17" y="19"/>
                      <a:pt x="19" y="20"/>
                    </a:cubicBezTo>
                    <a:cubicBezTo>
                      <a:pt x="20" y="20"/>
                      <a:pt x="21" y="21"/>
                      <a:pt x="22" y="22"/>
                    </a:cubicBezTo>
                    <a:cubicBezTo>
                      <a:pt x="24" y="23"/>
                      <a:pt x="24" y="24"/>
                      <a:pt x="25" y="25"/>
                    </a:cubicBezTo>
                    <a:cubicBezTo>
                      <a:pt x="26" y="27"/>
                      <a:pt x="26" y="28"/>
                      <a:pt x="26" y="30"/>
                    </a:cubicBezTo>
                    <a:cubicBezTo>
                      <a:pt x="26" y="32"/>
                      <a:pt x="26" y="34"/>
                      <a:pt x="25" y="35"/>
                    </a:cubicBezTo>
                    <a:cubicBezTo>
                      <a:pt x="24" y="37"/>
                      <a:pt x="23" y="38"/>
                      <a:pt x="22" y="39"/>
                    </a:cubicBezTo>
                    <a:cubicBezTo>
                      <a:pt x="21" y="40"/>
                      <a:pt x="20" y="41"/>
                      <a:pt x="18" y="41"/>
                    </a:cubicBezTo>
                    <a:cubicBezTo>
                      <a:pt x="16" y="41"/>
                      <a:pt x="15" y="42"/>
                      <a:pt x="13" y="42"/>
                    </a:cubicBezTo>
                    <a:cubicBezTo>
                      <a:pt x="11" y="42"/>
                      <a:pt x="8" y="41"/>
                      <a:pt x="6" y="40"/>
                    </a:cubicBezTo>
                    <a:cubicBezTo>
                      <a:pt x="3" y="39"/>
                      <a:pt x="1" y="38"/>
                      <a:pt x="0" y="36"/>
                    </a:cubicBezTo>
                    <a:cubicBezTo>
                      <a:pt x="1" y="32"/>
                      <a:pt x="1" y="32"/>
                      <a:pt x="1" y="32"/>
                    </a:cubicBezTo>
                    <a:cubicBezTo>
                      <a:pt x="3" y="34"/>
                      <a:pt x="5" y="35"/>
                      <a:pt x="7" y="36"/>
                    </a:cubicBezTo>
                    <a:cubicBezTo>
                      <a:pt x="9" y="37"/>
                      <a:pt x="11" y="37"/>
                      <a:pt x="13" y="37"/>
                    </a:cubicBezTo>
                    <a:cubicBezTo>
                      <a:pt x="15" y="37"/>
                      <a:pt x="17" y="37"/>
                      <a:pt x="19" y="36"/>
                    </a:cubicBezTo>
                    <a:cubicBezTo>
                      <a:pt x="20" y="35"/>
                      <a:pt x="21" y="33"/>
                      <a:pt x="21" y="31"/>
                    </a:cubicBezTo>
                    <a:cubicBezTo>
                      <a:pt x="21" y="30"/>
                      <a:pt x="21" y="29"/>
                      <a:pt x="20" y="28"/>
                    </a:cubicBezTo>
                    <a:cubicBezTo>
                      <a:pt x="20" y="27"/>
                      <a:pt x="19" y="26"/>
                      <a:pt x="18" y="26"/>
                    </a:cubicBezTo>
                    <a:cubicBezTo>
                      <a:pt x="18" y="25"/>
                      <a:pt x="17" y="25"/>
                      <a:pt x="16" y="24"/>
                    </a:cubicBezTo>
                    <a:cubicBezTo>
                      <a:pt x="15" y="24"/>
                      <a:pt x="13" y="23"/>
                      <a:pt x="12" y="23"/>
                    </a:cubicBezTo>
                    <a:cubicBezTo>
                      <a:pt x="11" y="22"/>
                      <a:pt x="10" y="22"/>
                      <a:pt x="8" y="21"/>
                    </a:cubicBezTo>
                    <a:cubicBezTo>
                      <a:pt x="7" y="21"/>
                      <a:pt x="6" y="20"/>
                      <a:pt x="5" y="19"/>
                    </a:cubicBezTo>
                    <a:cubicBezTo>
                      <a:pt x="3" y="18"/>
                      <a:pt x="3" y="17"/>
                      <a:pt x="2" y="16"/>
                    </a:cubicBezTo>
                    <a:cubicBezTo>
                      <a:pt x="1" y="15"/>
                      <a:pt x="1" y="13"/>
                      <a:pt x="1" y="11"/>
                    </a:cubicBezTo>
                    <a:cubicBezTo>
                      <a:pt x="1" y="9"/>
                      <a:pt x="1" y="8"/>
                      <a:pt x="2" y="6"/>
                    </a:cubicBezTo>
                    <a:cubicBezTo>
                      <a:pt x="3" y="5"/>
                      <a:pt x="4" y="4"/>
                      <a:pt x="5" y="3"/>
                    </a:cubicBezTo>
                    <a:cubicBezTo>
                      <a:pt x="6" y="2"/>
                      <a:pt x="7" y="1"/>
                      <a:pt x="9" y="1"/>
                    </a:cubicBezTo>
                    <a:cubicBezTo>
                      <a:pt x="10" y="1"/>
                      <a:pt x="12" y="0"/>
                      <a:pt x="14" y="0"/>
                    </a:cubicBezTo>
                    <a:cubicBezTo>
                      <a:pt x="16" y="0"/>
                      <a:pt x="18" y="1"/>
                      <a:pt x="19" y="1"/>
                    </a:cubicBezTo>
                    <a:cubicBezTo>
                      <a:pt x="21" y="2"/>
                      <a:pt x="23" y="3"/>
                      <a:pt x="25" y="4"/>
                    </a:cubicBezTo>
                    <a:lnTo>
                      <a:pt x="23"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30"/>
              <p:cNvSpPr>
                <a:spLocks noEditPoints="1"/>
              </p:cNvSpPr>
              <p:nvPr/>
            </p:nvSpPr>
            <p:spPr bwMode="auto">
              <a:xfrm>
                <a:off x="1924" y="4279"/>
                <a:ext cx="419" cy="419"/>
              </a:xfrm>
              <a:custGeom>
                <a:avLst/>
                <a:gdLst>
                  <a:gd name="T0" fmla="*/ 177 w 177"/>
                  <a:gd name="T1" fmla="*/ 171 h 175"/>
                  <a:gd name="T2" fmla="*/ 174 w 177"/>
                  <a:gd name="T3" fmla="*/ 175 h 175"/>
                  <a:gd name="T4" fmla="*/ 110 w 177"/>
                  <a:gd name="T5" fmla="*/ 175 h 175"/>
                  <a:gd name="T6" fmla="*/ 107 w 177"/>
                  <a:gd name="T7" fmla="*/ 171 h 175"/>
                  <a:gd name="T8" fmla="*/ 110 w 177"/>
                  <a:gd name="T9" fmla="*/ 168 h 175"/>
                  <a:gd name="T10" fmla="*/ 124 w 177"/>
                  <a:gd name="T11" fmla="*/ 168 h 175"/>
                  <a:gd name="T12" fmla="*/ 111 w 177"/>
                  <a:gd name="T13" fmla="*/ 125 h 175"/>
                  <a:gd name="T14" fmla="*/ 38 w 177"/>
                  <a:gd name="T15" fmla="*/ 125 h 175"/>
                  <a:gd name="T16" fmla="*/ 25 w 177"/>
                  <a:gd name="T17" fmla="*/ 168 h 175"/>
                  <a:gd name="T18" fmla="*/ 41 w 177"/>
                  <a:gd name="T19" fmla="*/ 168 h 175"/>
                  <a:gd name="T20" fmla="*/ 45 w 177"/>
                  <a:gd name="T21" fmla="*/ 171 h 175"/>
                  <a:gd name="T22" fmla="*/ 41 w 177"/>
                  <a:gd name="T23" fmla="*/ 175 h 175"/>
                  <a:gd name="T24" fmla="*/ 3 w 177"/>
                  <a:gd name="T25" fmla="*/ 175 h 175"/>
                  <a:gd name="T26" fmla="*/ 0 w 177"/>
                  <a:gd name="T27" fmla="*/ 171 h 175"/>
                  <a:gd name="T28" fmla="*/ 3 w 177"/>
                  <a:gd name="T29" fmla="*/ 168 h 175"/>
                  <a:gd name="T30" fmla="*/ 17 w 177"/>
                  <a:gd name="T31" fmla="*/ 168 h 175"/>
                  <a:gd name="T32" fmla="*/ 69 w 177"/>
                  <a:gd name="T33" fmla="*/ 7 h 175"/>
                  <a:gd name="T34" fmla="*/ 54 w 177"/>
                  <a:gd name="T35" fmla="*/ 7 h 175"/>
                  <a:gd name="T36" fmla="*/ 51 w 177"/>
                  <a:gd name="T37" fmla="*/ 3 h 175"/>
                  <a:gd name="T38" fmla="*/ 54 w 177"/>
                  <a:gd name="T39" fmla="*/ 0 h 175"/>
                  <a:gd name="T40" fmla="*/ 109 w 177"/>
                  <a:gd name="T41" fmla="*/ 0 h 175"/>
                  <a:gd name="T42" fmla="*/ 113 w 177"/>
                  <a:gd name="T43" fmla="*/ 3 h 175"/>
                  <a:gd name="T44" fmla="*/ 164 w 177"/>
                  <a:gd name="T45" fmla="*/ 168 h 175"/>
                  <a:gd name="T46" fmla="*/ 174 w 177"/>
                  <a:gd name="T47" fmla="*/ 168 h 175"/>
                  <a:gd name="T48" fmla="*/ 177 w 177"/>
                  <a:gd name="T49" fmla="*/ 171 h 175"/>
                  <a:gd name="T50" fmla="*/ 109 w 177"/>
                  <a:gd name="T51" fmla="*/ 118 h 175"/>
                  <a:gd name="T52" fmla="*/ 76 w 177"/>
                  <a:gd name="T53" fmla="*/ 11 h 175"/>
                  <a:gd name="T54" fmla="*/ 41 w 177"/>
                  <a:gd name="T55" fmla="*/ 118 h 175"/>
                  <a:gd name="T56" fmla="*/ 109 w 177"/>
                  <a:gd name="T57" fmla="*/ 118 h 175"/>
                  <a:gd name="T58" fmla="*/ 132 w 177"/>
                  <a:gd name="T59" fmla="*/ 168 h 175"/>
                  <a:gd name="T60" fmla="*/ 156 w 177"/>
                  <a:gd name="T61" fmla="*/ 168 h 175"/>
                  <a:gd name="T62" fmla="*/ 107 w 177"/>
                  <a:gd name="T63" fmla="*/ 7 h 175"/>
                  <a:gd name="T64" fmla="*/ 82 w 177"/>
                  <a:gd name="T65" fmla="*/ 7 h 175"/>
                  <a:gd name="T66" fmla="*/ 132 w 177"/>
                  <a:gd name="T67" fmla="*/ 168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7" h="175">
                    <a:moveTo>
                      <a:pt x="177" y="171"/>
                    </a:moveTo>
                    <a:cubicBezTo>
                      <a:pt x="177" y="173"/>
                      <a:pt x="176" y="175"/>
                      <a:pt x="174" y="175"/>
                    </a:cubicBezTo>
                    <a:cubicBezTo>
                      <a:pt x="110" y="175"/>
                      <a:pt x="110" y="175"/>
                      <a:pt x="110" y="175"/>
                    </a:cubicBezTo>
                    <a:cubicBezTo>
                      <a:pt x="108" y="175"/>
                      <a:pt x="107" y="173"/>
                      <a:pt x="107" y="171"/>
                    </a:cubicBezTo>
                    <a:cubicBezTo>
                      <a:pt x="107" y="169"/>
                      <a:pt x="108" y="168"/>
                      <a:pt x="110" y="168"/>
                    </a:cubicBezTo>
                    <a:cubicBezTo>
                      <a:pt x="124" y="168"/>
                      <a:pt x="124" y="168"/>
                      <a:pt x="124" y="168"/>
                    </a:cubicBezTo>
                    <a:cubicBezTo>
                      <a:pt x="111" y="125"/>
                      <a:pt x="111" y="125"/>
                      <a:pt x="111" y="125"/>
                    </a:cubicBezTo>
                    <a:cubicBezTo>
                      <a:pt x="38" y="125"/>
                      <a:pt x="38" y="125"/>
                      <a:pt x="38" y="125"/>
                    </a:cubicBezTo>
                    <a:cubicBezTo>
                      <a:pt x="25" y="168"/>
                      <a:pt x="25" y="168"/>
                      <a:pt x="25" y="168"/>
                    </a:cubicBezTo>
                    <a:cubicBezTo>
                      <a:pt x="41" y="168"/>
                      <a:pt x="41" y="168"/>
                      <a:pt x="41" y="168"/>
                    </a:cubicBezTo>
                    <a:cubicBezTo>
                      <a:pt x="43" y="168"/>
                      <a:pt x="45" y="169"/>
                      <a:pt x="45" y="171"/>
                    </a:cubicBezTo>
                    <a:cubicBezTo>
                      <a:pt x="45" y="173"/>
                      <a:pt x="43" y="175"/>
                      <a:pt x="41" y="175"/>
                    </a:cubicBezTo>
                    <a:cubicBezTo>
                      <a:pt x="3" y="175"/>
                      <a:pt x="3" y="175"/>
                      <a:pt x="3" y="175"/>
                    </a:cubicBezTo>
                    <a:cubicBezTo>
                      <a:pt x="1" y="175"/>
                      <a:pt x="0" y="173"/>
                      <a:pt x="0" y="171"/>
                    </a:cubicBezTo>
                    <a:cubicBezTo>
                      <a:pt x="0" y="169"/>
                      <a:pt x="1" y="168"/>
                      <a:pt x="3" y="168"/>
                    </a:cubicBezTo>
                    <a:cubicBezTo>
                      <a:pt x="17" y="168"/>
                      <a:pt x="17" y="168"/>
                      <a:pt x="17" y="168"/>
                    </a:cubicBezTo>
                    <a:cubicBezTo>
                      <a:pt x="69" y="7"/>
                      <a:pt x="69" y="7"/>
                      <a:pt x="69" y="7"/>
                    </a:cubicBezTo>
                    <a:cubicBezTo>
                      <a:pt x="54" y="7"/>
                      <a:pt x="54" y="7"/>
                      <a:pt x="54" y="7"/>
                    </a:cubicBezTo>
                    <a:cubicBezTo>
                      <a:pt x="53" y="7"/>
                      <a:pt x="51" y="5"/>
                      <a:pt x="51" y="3"/>
                    </a:cubicBezTo>
                    <a:cubicBezTo>
                      <a:pt x="51" y="1"/>
                      <a:pt x="53" y="0"/>
                      <a:pt x="54" y="0"/>
                    </a:cubicBezTo>
                    <a:cubicBezTo>
                      <a:pt x="109" y="0"/>
                      <a:pt x="109" y="0"/>
                      <a:pt x="109" y="0"/>
                    </a:cubicBezTo>
                    <a:cubicBezTo>
                      <a:pt x="111" y="0"/>
                      <a:pt x="113" y="1"/>
                      <a:pt x="113" y="3"/>
                    </a:cubicBezTo>
                    <a:cubicBezTo>
                      <a:pt x="164" y="168"/>
                      <a:pt x="164" y="168"/>
                      <a:pt x="164" y="168"/>
                    </a:cubicBezTo>
                    <a:cubicBezTo>
                      <a:pt x="174" y="168"/>
                      <a:pt x="174" y="168"/>
                      <a:pt x="174" y="168"/>
                    </a:cubicBezTo>
                    <a:cubicBezTo>
                      <a:pt x="176" y="168"/>
                      <a:pt x="177" y="169"/>
                      <a:pt x="177" y="171"/>
                    </a:cubicBezTo>
                    <a:close/>
                    <a:moveTo>
                      <a:pt x="109" y="118"/>
                    </a:moveTo>
                    <a:cubicBezTo>
                      <a:pt x="76" y="11"/>
                      <a:pt x="76" y="11"/>
                      <a:pt x="76" y="11"/>
                    </a:cubicBezTo>
                    <a:cubicBezTo>
                      <a:pt x="41" y="118"/>
                      <a:pt x="41" y="118"/>
                      <a:pt x="41" y="118"/>
                    </a:cubicBezTo>
                    <a:lnTo>
                      <a:pt x="109" y="118"/>
                    </a:lnTo>
                    <a:close/>
                    <a:moveTo>
                      <a:pt x="132" y="168"/>
                    </a:moveTo>
                    <a:cubicBezTo>
                      <a:pt x="156" y="168"/>
                      <a:pt x="156" y="168"/>
                      <a:pt x="156" y="168"/>
                    </a:cubicBezTo>
                    <a:cubicBezTo>
                      <a:pt x="107" y="7"/>
                      <a:pt x="107" y="7"/>
                      <a:pt x="107" y="7"/>
                    </a:cubicBezTo>
                    <a:cubicBezTo>
                      <a:pt x="82" y="7"/>
                      <a:pt x="82" y="7"/>
                      <a:pt x="82" y="7"/>
                    </a:cubicBezTo>
                    <a:lnTo>
                      <a:pt x="132" y="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157" name="Group 156"/>
          <p:cNvGrpSpPr/>
          <p:nvPr/>
        </p:nvGrpSpPr>
        <p:grpSpPr>
          <a:xfrm>
            <a:off x="1622850" y="3980876"/>
            <a:ext cx="2325247" cy="2325247"/>
            <a:chOff x="1804987" y="4038904"/>
            <a:chExt cx="2209192" cy="2209192"/>
          </a:xfrm>
        </p:grpSpPr>
        <p:sp>
          <p:nvSpPr>
            <p:cNvPr id="158" name="Rectangle 157"/>
            <p:cNvSpPr/>
            <p:nvPr/>
          </p:nvSpPr>
          <p:spPr>
            <a:xfrm flipH="1">
              <a:off x="1804987" y="4038904"/>
              <a:ext cx="2209192" cy="220919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59" name="Group 158"/>
            <p:cNvGrpSpPr/>
            <p:nvPr/>
          </p:nvGrpSpPr>
          <p:grpSpPr>
            <a:xfrm>
              <a:off x="2234708" y="4821279"/>
              <a:ext cx="1349750" cy="644442"/>
              <a:chOff x="15000288" y="6102350"/>
              <a:chExt cx="2992437" cy="1428751"/>
            </a:xfrm>
          </p:grpSpPr>
          <p:sp>
            <p:nvSpPr>
              <p:cNvPr id="160" name="Rectangle 34"/>
              <p:cNvSpPr>
                <a:spLocks noChangeArrowheads="1"/>
              </p:cNvSpPr>
              <p:nvPr/>
            </p:nvSpPr>
            <p:spPr bwMode="auto">
              <a:xfrm>
                <a:off x="15319375" y="6102350"/>
                <a:ext cx="2355850" cy="9652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35"/>
              <p:cNvSpPr>
                <a:spLocks/>
              </p:cNvSpPr>
              <p:nvPr/>
            </p:nvSpPr>
            <p:spPr bwMode="auto">
              <a:xfrm>
                <a:off x="15451138" y="6238875"/>
                <a:ext cx="244475" cy="700088"/>
              </a:xfrm>
              <a:custGeom>
                <a:avLst/>
                <a:gdLst>
                  <a:gd name="T0" fmla="*/ 20 w 65"/>
                  <a:gd name="T1" fmla="*/ 17 h 185"/>
                  <a:gd name="T2" fmla="*/ 20 w 65"/>
                  <a:gd name="T3" fmla="*/ 167 h 185"/>
                  <a:gd name="T4" fmla="*/ 25 w 65"/>
                  <a:gd name="T5" fmla="*/ 177 h 185"/>
                  <a:gd name="T6" fmla="*/ 32 w 65"/>
                  <a:gd name="T7" fmla="*/ 180 h 185"/>
                  <a:gd name="T8" fmla="*/ 32 w 65"/>
                  <a:gd name="T9" fmla="*/ 180 h 185"/>
                  <a:gd name="T10" fmla="*/ 32 w 65"/>
                  <a:gd name="T11" fmla="*/ 180 h 185"/>
                  <a:gd name="T12" fmla="*/ 33 w 65"/>
                  <a:gd name="T13" fmla="*/ 180 h 185"/>
                  <a:gd name="T14" fmla="*/ 34 w 65"/>
                  <a:gd name="T15" fmla="*/ 180 h 185"/>
                  <a:gd name="T16" fmla="*/ 39 w 65"/>
                  <a:gd name="T17" fmla="*/ 178 h 185"/>
                  <a:gd name="T18" fmla="*/ 45 w 65"/>
                  <a:gd name="T19" fmla="*/ 167 h 185"/>
                  <a:gd name="T20" fmla="*/ 53 w 65"/>
                  <a:gd name="T21" fmla="*/ 152 h 185"/>
                  <a:gd name="T22" fmla="*/ 62 w 65"/>
                  <a:gd name="T23" fmla="*/ 150 h 185"/>
                  <a:gd name="T24" fmla="*/ 65 w 65"/>
                  <a:gd name="T25" fmla="*/ 150 h 185"/>
                  <a:gd name="T26" fmla="*/ 65 w 65"/>
                  <a:gd name="T27" fmla="*/ 152 h 185"/>
                  <a:gd name="T28" fmla="*/ 48 w 65"/>
                  <a:gd name="T29" fmla="*/ 181 h 185"/>
                  <a:gd name="T30" fmla="*/ 32 w 65"/>
                  <a:gd name="T31" fmla="*/ 185 h 185"/>
                  <a:gd name="T32" fmla="*/ 16 w 65"/>
                  <a:gd name="T33" fmla="*/ 181 h 185"/>
                  <a:gd name="T34" fmla="*/ 0 w 65"/>
                  <a:gd name="T35" fmla="*/ 152 h 185"/>
                  <a:gd name="T36" fmla="*/ 0 w 65"/>
                  <a:gd name="T37" fmla="*/ 32 h 185"/>
                  <a:gd name="T38" fmla="*/ 16 w 65"/>
                  <a:gd name="T39" fmla="*/ 4 h 185"/>
                  <a:gd name="T40" fmla="*/ 32 w 65"/>
                  <a:gd name="T41" fmla="*/ 0 h 185"/>
                  <a:gd name="T42" fmla="*/ 48 w 65"/>
                  <a:gd name="T43" fmla="*/ 4 h 185"/>
                  <a:gd name="T44" fmla="*/ 65 w 65"/>
                  <a:gd name="T45" fmla="*/ 32 h 185"/>
                  <a:gd name="T46" fmla="*/ 65 w 65"/>
                  <a:gd name="T47" fmla="*/ 35 h 185"/>
                  <a:gd name="T48" fmla="*/ 62 w 65"/>
                  <a:gd name="T49" fmla="*/ 35 h 185"/>
                  <a:gd name="T50" fmla="*/ 53 w 65"/>
                  <a:gd name="T51" fmla="*/ 33 h 185"/>
                  <a:gd name="T52" fmla="*/ 45 w 65"/>
                  <a:gd name="T53" fmla="*/ 17 h 185"/>
                  <a:gd name="T54" fmla="*/ 40 w 65"/>
                  <a:gd name="T55" fmla="*/ 7 h 185"/>
                  <a:gd name="T56" fmla="*/ 33 w 65"/>
                  <a:gd name="T57" fmla="*/ 5 h 185"/>
                  <a:gd name="T58" fmla="*/ 32 w 65"/>
                  <a:gd name="T59" fmla="*/ 5 h 185"/>
                  <a:gd name="T60" fmla="*/ 32 w 65"/>
                  <a:gd name="T61" fmla="*/ 5 h 185"/>
                  <a:gd name="T62" fmla="*/ 30 w 65"/>
                  <a:gd name="T63" fmla="*/ 5 h 185"/>
                  <a:gd name="T64" fmla="*/ 26 w 65"/>
                  <a:gd name="T65" fmla="*/ 7 h 185"/>
                  <a:gd name="T66" fmla="*/ 20 w 65"/>
                  <a:gd name="T6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185">
                    <a:moveTo>
                      <a:pt x="20" y="17"/>
                    </a:move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2" y="180"/>
                      <a:pt x="32" y="180"/>
                    </a:cubicBezTo>
                    <a:cubicBezTo>
                      <a:pt x="32" y="180"/>
                      <a:pt x="32" y="180"/>
                      <a:pt x="33" y="180"/>
                    </a:cubicBezTo>
                    <a:cubicBezTo>
                      <a:pt x="33" y="180"/>
                      <a:pt x="34" y="180"/>
                      <a:pt x="34" y="180"/>
                    </a:cubicBezTo>
                    <a:cubicBezTo>
                      <a:pt x="35" y="179"/>
                      <a:pt x="37" y="179"/>
                      <a:pt x="39" y="178"/>
                    </a:cubicBezTo>
                    <a:cubicBezTo>
                      <a:pt x="42" y="177"/>
                      <a:pt x="45" y="174"/>
                      <a:pt x="45" y="167"/>
                    </a:cubicBezTo>
                    <a:cubicBezTo>
                      <a:pt x="45" y="159"/>
                      <a:pt x="49" y="154"/>
                      <a:pt x="53" y="152"/>
                    </a:cubicBezTo>
                    <a:cubicBezTo>
                      <a:pt x="58" y="150"/>
                      <a:pt x="62" y="150"/>
                      <a:pt x="62" y="150"/>
                    </a:cubicBezTo>
                    <a:cubicBezTo>
                      <a:pt x="65" y="150"/>
                      <a:pt x="65" y="150"/>
                      <a:pt x="65" y="150"/>
                    </a:cubicBezTo>
                    <a:cubicBezTo>
                      <a:pt x="65" y="152"/>
                      <a:pt x="65" y="152"/>
                      <a:pt x="65" y="152"/>
                    </a:cubicBezTo>
                    <a:cubicBezTo>
                      <a:pt x="65" y="168"/>
                      <a:pt x="56" y="177"/>
                      <a:pt x="48" y="181"/>
                    </a:cubicBezTo>
                    <a:cubicBezTo>
                      <a:pt x="40" y="185"/>
                      <a:pt x="32" y="185"/>
                      <a:pt x="32"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2" y="0"/>
                    </a:cubicBezTo>
                    <a:cubicBezTo>
                      <a:pt x="32" y="0"/>
                      <a:pt x="40" y="0"/>
                      <a:pt x="48" y="4"/>
                    </a:cubicBezTo>
                    <a:cubicBezTo>
                      <a:pt x="56" y="8"/>
                      <a:pt x="65" y="16"/>
                      <a:pt x="65" y="32"/>
                    </a:cubicBezTo>
                    <a:cubicBezTo>
                      <a:pt x="65" y="35"/>
                      <a:pt x="65" y="35"/>
                      <a:pt x="65" y="35"/>
                    </a:cubicBezTo>
                    <a:cubicBezTo>
                      <a:pt x="62" y="35"/>
                      <a:pt x="62" y="35"/>
                      <a:pt x="62" y="35"/>
                    </a:cubicBezTo>
                    <a:cubicBezTo>
                      <a:pt x="62" y="35"/>
                      <a:pt x="58" y="35"/>
                      <a:pt x="53" y="33"/>
                    </a:cubicBezTo>
                    <a:cubicBezTo>
                      <a:pt x="49" y="31"/>
                      <a:pt x="45" y="26"/>
                      <a:pt x="45" y="17"/>
                    </a:cubicBezTo>
                    <a:cubicBezTo>
                      <a:pt x="45"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3" y="8"/>
                      <a:pt x="20" y="11"/>
                      <a:pt x="20" y="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36"/>
              <p:cNvSpPr>
                <a:spLocks/>
              </p:cNvSpPr>
              <p:nvPr/>
            </p:nvSpPr>
            <p:spPr bwMode="auto">
              <a:xfrm>
                <a:off x="15741650" y="6238875"/>
                <a:ext cx="244475" cy="700088"/>
              </a:xfrm>
              <a:custGeom>
                <a:avLst/>
                <a:gdLst>
                  <a:gd name="T0" fmla="*/ 65 w 65"/>
                  <a:gd name="T1" fmla="*/ 150 h 185"/>
                  <a:gd name="T2" fmla="*/ 65 w 65"/>
                  <a:gd name="T3" fmla="*/ 152 h 185"/>
                  <a:gd name="T4" fmla="*/ 48 w 65"/>
                  <a:gd name="T5" fmla="*/ 181 h 185"/>
                  <a:gd name="T6" fmla="*/ 32 w 65"/>
                  <a:gd name="T7" fmla="*/ 185 h 185"/>
                  <a:gd name="T8" fmla="*/ 16 w 65"/>
                  <a:gd name="T9" fmla="*/ 181 h 185"/>
                  <a:gd name="T10" fmla="*/ 0 w 65"/>
                  <a:gd name="T11" fmla="*/ 152 h 185"/>
                  <a:gd name="T12" fmla="*/ 0 w 65"/>
                  <a:gd name="T13" fmla="*/ 0 h 185"/>
                  <a:gd name="T14" fmla="*/ 2 w 65"/>
                  <a:gd name="T15" fmla="*/ 0 h 185"/>
                  <a:gd name="T16" fmla="*/ 18 w 65"/>
                  <a:gd name="T17" fmla="*/ 9 h 185"/>
                  <a:gd name="T18" fmla="*/ 20 w 65"/>
                  <a:gd name="T19" fmla="*/ 17 h 185"/>
                  <a:gd name="T20" fmla="*/ 20 w 65"/>
                  <a:gd name="T21" fmla="*/ 167 h 185"/>
                  <a:gd name="T22" fmla="*/ 25 w 65"/>
                  <a:gd name="T23" fmla="*/ 177 h 185"/>
                  <a:gd name="T24" fmla="*/ 32 w 65"/>
                  <a:gd name="T25" fmla="*/ 180 h 185"/>
                  <a:gd name="T26" fmla="*/ 32 w 65"/>
                  <a:gd name="T27" fmla="*/ 180 h 185"/>
                  <a:gd name="T28" fmla="*/ 33 w 65"/>
                  <a:gd name="T29" fmla="*/ 180 h 185"/>
                  <a:gd name="T30" fmla="*/ 34 w 65"/>
                  <a:gd name="T31" fmla="*/ 180 h 185"/>
                  <a:gd name="T32" fmla="*/ 39 w 65"/>
                  <a:gd name="T33" fmla="*/ 178 h 185"/>
                  <a:gd name="T34" fmla="*/ 45 w 65"/>
                  <a:gd name="T35" fmla="*/ 167 h 185"/>
                  <a:gd name="T36" fmla="*/ 54 w 65"/>
                  <a:gd name="T37" fmla="*/ 152 h 185"/>
                  <a:gd name="T38" fmla="*/ 62 w 65"/>
                  <a:gd name="T39" fmla="*/ 150 h 185"/>
                  <a:gd name="T40" fmla="*/ 65 w 65"/>
                  <a:gd name="T41" fmla="*/ 15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185">
                    <a:moveTo>
                      <a:pt x="65" y="150"/>
                    </a:moveTo>
                    <a:cubicBezTo>
                      <a:pt x="65" y="152"/>
                      <a:pt x="65" y="152"/>
                      <a:pt x="65" y="152"/>
                    </a:cubicBezTo>
                    <a:cubicBezTo>
                      <a:pt x="65" y="168"/>
                      <a:pt x="56" y="177"/>
                      <a:pt x="48" y="181"/>
                    </a:cubicBezTo>
                    <a:cubicBezTo>
                      <a:pt x="40" y="185"/>
                      <a:pt x="33" y="185"/>
                      <a:pt x="32" y="185"/>
                    </a:cubicBezTo>
                    <a:cubicBezTo>
                      <a:pt x="32" y="185"/>
                      <a:pt x="24" y="185"/>
                      <a:pt x="16" y="181"/>
                    </a:cubicBezTo>
                    <a:cubicBezTo>
                      <a:pt x="8" y="177"/>
                      <a:pt x="0" y="168"/>
                      <a:pt x="0" y="152"/>
                    </a:cubicBezTo>
                    <a:cubicBezTo>
                      <a:pt x="0" y="0"/>
                      <a:pt x="0" y="0"/>
                      <a:pt x="0" y="0"/>
                    </a:cubicBezTo>
                    <a:cubicBezTo>
                      <a:pt x="2" y="0"/>
                      <a:pt x="2" y="0"/>
                      <a:pt x="2" y="0"/>
                    </a:cubicBezTo>
                    <a:cubicBezTo>
                      <a:pt x="11" y="0"/>
                      <a:pt x="16" y="4"/>
                      <a:pt x="18" y="9"/>
                    </a:cubicBezTo>
                    <a:cubicBezTo>
                      <a:pt x="20" y="13"/>
                      <a:pt x="20" y="17"/>
                      <a:pt x="20" y="17"/>
                    </a:cubicBez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3" y="180"/>
                      <a:pt x="33" y="180"/>
                    </a:cubicBezTo>
                    <a:cubicBezTo>
                      <a:pt x="33" y="180"/>
                      <a:pt x="34" y="180"/>
                      <a:pt x="34" y="180"/>
                    </a:cubicBezTo>
                    <a:cubicBezTo>
                      <a:pt x="35" y="179"/>
                      <a:pt x="37" y="179"/>
                      <a:pt x="39" y="178"/>
                    </a:cubicBezTo>
                    <a:cubicBezTo>
                      <a:pt x="42" y="177"/>
                      <a:pt x="45" y="174"/>
                      <a:pt x="45" y="167"/>
                    </a:cubicBezTo>
                    <a:cubicBezTo>
                      <a:pt x="45" y="159"/>
                      <a:pt x="49" y="154"/>
                      <a:pt x="54" y="152"/>
                    </a:cubicBezTo>
                    <a:cubicBezTo>
                      <a:pt x="58" y="150"/>
                      <a:pt x="62" y="150"/>
                      <a:pt x="62" y="150"/>
                    </a:cubicBezTo>
                    <a:lnTo>
                      <a:pt x="65" y="1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37"/>
              <p:cNvSpPr>
                <a:spLocks noEditPoints="1"/>
              </p:cNvSpPr>
              <p:nvPr/>
            </p:nvSpPr>
            <p:spPr bwMode="auto">
              <a:xfrm>
                <a:off x="16016288" y="6238875"/>
                <a:ext cx="244475" cy="700088"/>
              </a:xfrm>
              <a:custGeom>
                <a:avLst/>
                <a:gdLst>
                  <a:gd name="T0" fmla="*/ 65 w 65"/>
                  <a:gd name="T1" fmla="*/ 32 h 185"/>
                  <a:gd name="T2" fmla="*/ 65 w 65"/>
                  <a:gd name="T3" fmla="*/ 152 h 185"/>
                  <a:gd name="T4" fmla="*/ 49 w 65"/>
                  <a:gd name="T5" fmla="*/ 181 h 185"/>
                  <a:gd name="T6" fmla="*/ 33 w 65"/>
                  <a:gd name="T7" fmla="*/ 185 h 185"/>
                  <a:gd name="T8" fmla="*/ 17 w 65"/>
                  <a:gd name="T9" fmla="*/ 181 h 185"/>
                  <a:gd name="T10" fmla="*/ 0 w 65"/>
                  <a:gd name="T11" fmla="*/ 152 h 185"/>
                  <a:gd name="T12" fmla="*/ 0 w 65"/>
                  <a:gd name="T13" fmla="*/ 32 h 185"/>
                  <a:gd name="T14" fmla="*/ 17 w 65"/>
                  <a:gd name="T15" fmla="*/ 4 h 185"/>
                  <a:gd name="T16" fmla="*/ 33 w 65"/>
                  <a:gd name="T17" fmla="*/ 0 h 185"/>
                  <a:gd name="T18" fmla="*/ 49 w 65"/>
                  <a:gd name="T19" fmla="*/ 4 h 185"/>
                  <a:gd name="T20" fmla="*/ 65 w 65"/>
                  <a:gd name="T21" fmla="*/ 32 h 185"/>
                  <a:gd name="T22" fmla="*/ 45 w 65"/>
                  <a:gd name="T23" fmla="*/ 17 h 185"/>
                  <a:gd name="T24" fmla="*/ 40 w 65"/>
                  <a:gd name="T25" fmla="*/ 7 h 185"/>
                  <a:gd name="T26" fmla="*/ 33 w 65"/>
                  <a:gd name="T27" fmla="*/ 5 h 185"/>
                  <a:gd name="T28" fmla="*/ 33 w 65"/>
                  <a:gd name="T29" fmla="*/ 5 h 185"/>
                  <a:gd name="T30" fmla="*/ 32 w 65"/>
                  <a:gd name="T31" fmla="*/ 5 h 185"/>
                  <a:gd name="T32" fmla="*/ 31 w 65"/>
                  <a:gd name="T33" fmla="*/ 5 h 185"/>
                  <a:gd name="T34" fmla="*/ 26 w 65"/>
                  <a:gd name="T35" fmla="*/ 7 h 185"/>
                  <a:gd name="T36" fmla="*/ 20 w 65"/>
                  <a:gd name="T37" fmla="*/ 17 h 185"/>
                  <a:gd name="T38" fmla="*/ 20 w 65"/>
                  <a:gd name="T39" fmla="*/ 167 h 185"/>
                  <a:gd name="T40" fmla="*/ 25 w 65"/>
                  <a:gd name="T41" fmla="*/ 177 h 185"/>
                  <a:gd name="T42" fmla="*/ 32 w 65"/>
                  <a:gd name="T43" fmla="*/ 180 h 185"/>
                  <a:gd name="T44" fmla="*/ 33 w 65"/>
                  <a:gd name="T45" fmla="*/ 180 h 185"/>
                  <a:gd name="T46" fmla="*/ 33 w 65"/>
                  <a:gd name="T47" fmla="*/ 180 h 185"/>
                  <a:gd name="T48" fmla="*/ 33 w 65"/>
                  <a:gd name="T49" fmla="*/ 180 h 185"/>
                  <a:gd name="T50" fmla="*/ 35 w 65"/>
                  <a:gd name="T51" fmla="*/ 180 h 185"/>
                  <a:gd name="T52" fmla="*/ 39 w 65"/>
                  <a:gd name="T53" fmla="*/ 178 h 185"/>
                  <a:gd name="T54" fmla="*/ 45 w 65"/>
                  <a:gd name="T55" fmla="*/ 167 h 185"/>
                  <a:gd name="T56" fmla="*/ 45 w 65"/>
                  <a:gd name="T5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185">
                    <a:moveTo>
                      <a:pt x="65" y="32"/>
                    </a:moveTo>
                    <a:cubicBezTo>
                      <a:pt x="65" y="152"/>
                      <a:pt x="65" y="152"/>
                      <a:pt x="65" y="152"/>
                    </a:cubicBezTo>
                    <a:cubicBezTo>
                      <a:pt x="65" y="168"/>
                      <a:pt x="57" y="177"/>
                      <a:pt x="49" y="181"/>
                    </a:cubicBezTo>
                    <a:cubicBezTo>
                      <a:pt x="41" y="185"/>
                      <a:pt x="33" y="185"/>
                      <a:pt x="33" y="185"/>
                    </a:cubicBezTo>
                    <a:cubicBezTo>
                      <a:pt x="33" y="185"/>
                      <a:pt x="25" y="185"/>
                      <a:pt x="17" y="181"/>
                    </a:cubicBezTo>
                    <a:cubicBezTo>
                      <a:pt x="8" y="177"/>
                      <a:pt x="0" y="168"/>
                      <a:pt x="0" y="152"/>
                    </a:cubicBezTo>
                    <a:cubicBezTo>
                      <a:pt x="0" y="32"/>
                      <a:pt x="0" y="32"/>
                      <a:pt x="0" y="32"/>
                    </a:cubicBezTo>
                    <a:cubicBezTo>
                      <a:pt x="0" y="16"/>
                      <a:pt x="8" y="8"/>
                      <a:pt x="17" y="4"/>
                    </a:cubicBezTo>
                    <a:cubicBezTo>
                      <a:pt x="25" y="0"/>
                      <a:pt x="33" y="0"/>
                      <a:pt x="33" y="0"/>
                    </a:cubicBezTo>
                    <a:cubicBezTo>
                      <a:pt x="33" y="0"/>
                      <a:pt x="41" y="0"/>
                      <a:pt x="49" y="4"/>
                    </a:cubicBezTo>
                    <a:cubicBezTo>
                      <a:pt x="57" y="8"/>
                      <a:pt x="65" y="16"/>
                      <a:pt x="65" y="32"/>
                    </a:cubicBezTo>
                    <a:close/>
                    <a:moveTo>
                      <a:pt x="45" y="17"/>
                    </a:moveTo>
                    <a:cubicBezTo>
                      <a:pt x="45" y="12"/>
                      <a:pt x="43" y="9"/>
                      <a:pt x="40" y="7"/>
                    </a:cubicBezTo>
                    <a:cubicBezTo>
                      <a:pt x="38" y="5"/>
                      <a:pt x="34" y="5"/>
                      <a:pt x="33" y="5"/>
                    </a:cubicBezTo>
                    <a:cubicBezTo>
                      <a:pt x="33" y="5"/>
                      <a:pt x="33" y="5"/>
                      <a:pt x="33" y="5"/>
                    </a:cubicBezTo>
                    <a:cubicBezTo>
                      <a:pt x="33" y="5"/>
                      <a:pt x="33"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3" y="176"/>
                      <a:pt x="25" y="177"/>
                    </a:cubicBezTo>
                    <a:cubicBezTo>
                      <a:pt x="28" y="179"/>
                      <a:pt x="31" y="180"/>
                      <a:pt x="32" y="180"/>
                    </a:cubicBezTo>
                    <a:cubicBezTo>
                      <a:pt x="32" y="180"/>
                      <a:pt x="33" y="180"/>
                      <a:pt x="33" y="180"/>
                    </a:cubicBezTo>
                    <a:cubicBezTo>
                      <a:pt x="33" y="180"/>
                      <a:pt x="33"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lnTo>
                      <a:pt x="45"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38"/>
              <p:cNvSpPr>
                <a:spLocks noEditPoints="1"/>
              </p:cNvSpPr>
              <p:nvPr/>
            </p:nvSpPr>
            <p:spPr bwMode="auto">
              <a:xfrm>
                <a:off x="16313150" y="6238875"/>
                <a:ext cx="244475" cy="700088"/>
              </a:xfrm>
              <a:custGeom>
                <a:avLst/>
                <a:gdLst>
                  <a:gd name="T0" fmla="*/ 17 w 65"/>
                  <a:gd name="T1" fmla="*/ 20 h 185"/>
                  <a:gd name="T2" fmla="*/ 7 w 65"/>
                  <a:gd name="T3" fmla="*/ 25 h 185"/>
                  <a:gd name="T4" fmla="*/ 5 w 65"/>
                  <a:gd name="T5" fmla="*/ 32 h 185"/>
                  <a:gd name="T6" fmla="*/ 5 w 65"/>
                  <a:gd name="T7" fmla="*/ 32 h 185"/>
                  <a:gd name="T8" fmla="*/ 0 w 65"/>
                  <a:gd name="T9" fmla="*/ 32 h 185"/>
                  <a:gd name="T10" fmla="*/ 4 w 65"/>
                  <a:gd name="T11" fmla="*/ 16 h 185"/>
                  <a:gd name="T12" fmla="*/ 32 w 65"/>
                  <a:gd name="T13" fmla="*/ 0 h 185"/>
                  <a:gd name="T14" fmla="*/ 35 w 65"/>
                  <a:gd name="T15" fmla="*/ 0 h 185"/>
                  <a:gd name="T16" fmla="*/ 35 w 65"/>
                  <a:gd name="T17" fmla="*/ 2 h 185"/>
                  <a:gd name="T18" fmla="*/ 33 w 65"/>
                  <a:gd name="T19" fmla="*/ 11 h 185"/>
                  <a:gd name="T20" fmla="*/ 17 w 65"/>
                  <a:gd name="T21" fmla="*/ 20 h 185"/>
                  <a:gd name="T22" fmla="*/ 65 w 65"/>
                  <a:gd name="T23" fmla="*/ 3 h 185"/>
                  <a:gd name="T24" fmla="*/ 50 w 65"/>
                  <a:gd name="T25" fmla="*/ 30 h 185"/>
                  <a:gd name="T26" fmla="*/ 50 w 65"/>
                  <a:gd name="T27" fmla="*/ 185 h 185"/>
                  <a:gd name="T28" fmla="*/ 30 w 65"/>
                  <a:gd name="T29" fmla="*/ 185 h 185"/>
                  <a:gd name="T30" fmla="*/ 30 w 65"/>
                  <a:gd name="T31" fmla="*/ 32 h 185"/>
                  <a:gd name="T32" fmla="*/ 32 w 65"/>
                  <a:gd name="T33" fmla="*/ 24 h 185"/>
                  <a:gd name="T34" fmla="*/ 47 w 65"/>
                  <a:gd name="T35" fmla="*/ 15 h 185"/>
                  <a:gd name="T36" fmla="*/ 58 w 65"/>
                  <a:gd name="T37" fmla="*/ 10 h 185"/>
                  <a:gd name="T38" fmla="*/ 60 w 65"/>
                  <a:gd name="T39" fmla="*/ 3 h 185"/>
                  <a:gd name="T40" fmla="*/ 60 w 65"/>
                  <a:gd name="T41" fmla="*/ 2 h 185"/>
                  <a:gd name="T42" fmla="*/ 65 w 65"/>
                  <a:gd name="T43" fmla="*/ 2 h 185"/>
                  <a:gd name="T44" fmla="*/ 65 w 65"/>
                  <a:gd name="T45" fmla="*/ 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17" y="20"/>
                    </a:moveTo>
                    <a:cubicBezTo>
                      <a:pt x="11" y="20"/>
                      <a:pt x="9" y="22"/>
                      <a:pt x="7" y="25"/>
                    </a:cubicBezTo>
                    <a:cubicBezTo>
                      <a:pt x="5" y="27"/>
                      <a:pt x="5" y="31"/>
                      <a:pt x="5" y="32"/>
                    </a:cubicBezTo>
                    <a:cubicBezTo>
                      <a:pt x="5" y="32"/>
                      <a:pt x="5" y="32"/>
                      <a:pt x="5" y="32"/>
                    </a:cubicBezTo>
                    <a:cubicBezTo>
                      <a:pt x="0" y="32"/>
                      <a:pt x="0" y="32"/>
                      <a:pt x="0" y="32"/>
                    </a:cubicBezTo>
                    <a:cubicBezTo>
                      <a:pt x="0" y="32"/>
                      <a:pt x="0" y="24"/>
                      <a:pt x="4" y="16"/>
                    </a:cubicBezTo>
                    <a:cubicBezTo>
                      <a:pt x="8" y="8"/>
                      <a:pt x="16" y="0"/>
                      <a:pt x="32" y="0"/>
                    </a:cubicBezTo>
                    <a:cubicBezTo>
                      <a:pt x="35" y="0"/>
                      <a:pt x="35" y="0"/>
                      <a:pt x="35" y="0"/>
                    </a:cubicBezTo>
                    <a:cubicBezTo>
                      <a:pt x="35" y="2"/>
                      <a:pt x="35" y="2"/>
                      <a:pt x="35" y="2"/>
                    </a:cubicBezTo>
                    <a:cubicBezTo>
                      <a:pt x="35" y="3"/>
                      <a:pt x="35" y="7"/>
                      <a:pt x="33" y="11"/>
                    </a:cubicBezTo>
                    <a:cubicBezTo>
                      <a:pt x="30" y="15"/>
                      <a:pt x="26" y="20"/>
                      <a:pt x="17" y="20"/>
                    </a:cubicBezTo>
                    <a:close/>
                    <a:moveTo>
                      <a:pt x="65" y="3"/>
                    </a:moveTo>
                    <a:cubicBezTo>
                      <a:pt x="64" y="7"/>
                      <a:pt x="63" y="23"/>
                      <a:pt x="50" y="30"/>
                    </a:cubicBezTo>
                    <a:cubicBezTo>
                      <a:pt x="50" y="185"/>
                      <a:pt x="50" y="185"/>
                      <a:pt x="50" y="185"/>
                    </a:cubicBezTo>
                    <a:cubicBezTo>
                      <a:pt x="30" y="185"/>
                      <a:pt x="30" y="185"/>
                      <a:pt x="30" y="185"/>
                    </a:cubicBezTo>
                    <a:cubicBezTo>
                      <a:pt x="30" y="32"/>
                      <a:pt x="30" y="32"/>
                      <a:pt x="30" y="32"/>
                    </a:cubicBezTo>
                    <a:cubicBezTo>
                      <a:pt x="30" y="32"/>
                      <a:pt x="30" y="28"/>
                      <a:pt x="32" y="24"/>
                    </a:cubicBezTo>
                    <a:cubicBezTo>
                      <a:pt x="34" y="19"/>
                      <a:pt x="39" y="15"/>
                      <a:pt x="47" y="15"/>
                    </a:cubicBezTo>
                    <a:cubicBezTo>
                      <a:pt x="53" y="15"/>
                      <a:pt x="56" y="12"/>
                      <a:pt x="58" y="10"/>
                    </a:cubicBezTo>
                    <a:cubicBezTo>
                      <a:pt x="59" y="7"/>
                      <a:pt x="60" y="4"/>
                      <a:pt x="60" y="3"/>
                    </a:cubicBezTo>
                    <a:cubicBezTo>
                      <a:pt x="60" y="3"/>
                      <a:pt x="60" y="2"/>
                      <a:pt x="60" y="2"/>
                    </a:cubicBezTo>
                    <a:cubicBezTo>
                      <a:pt x="65" y="2"/>
                      <a:pt x="65" y="2"/>
                      <a:pt x="65" y="2"/>
                    </a:cubicBezTo>
                    <a:cubicBezTo>
                      <a:pt x="65" y="2"/>
                      <a:pt x="65" y="3"/>
                      <a:pt x="65"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39"/>
              <p:cNvSpPr>
                <a:spLocks/>
              </p:cNvSpPr>
              <p:nvPr/>
            </p:nvSpPr>
            <p:spPr bwMode="auto">
              <a:xfrm>
                <a:off x="16579850" y="6238875"/>
                <a:ext cx="246062" cy="700088"/>
              </a:xfrm>
              <a:custGeom>
                <a:avLst/>
                <a:gdLst>
                  <a:gd name="T0" fmla="*/ 65 w 65"/>
                  <a:gd name="T1" fmla="*/ 0 h 185"/>
                  <a:gd name="T2" fmla="*/ 65 w 65"/>
                  <a:gd name="T3" fmla="*/ 185 h 185"/>
                  <a:gd name="T4" fmla="*/ 45 w 65"/>
                  <a:gd name="T5" fmla="*/ 185 h 185"/>
                  <a:gd name="T6" fmla="*/ 45 w 65"/>
                  <a:gd name="T7" fmla="*/ 62 h 185"/>
                  <a:gd name="T8" fmla="*/ 33 w 65"/>
                  <a:gd name="T9" fmla="*/ 65 h 185"/>
                  <a:gd name="T10" fmla="*/ 32 w 65"/>
                  <a:gd name="T11" fmla="*/ 65 h 185"/>
                  <a:gd name="T12" fmla="*/ 31 w 65"/>
                  <a:gd name="T13" fmla="*/ 65 h 185"/>
                  <a:gd name="T14" fmla="*/ 26 w 65"/>
                  <a:gd name="T15" fmla="*/ 66 h 185"/>
                  <a:gd name="T16" fmla="*/ 20 w 65"/>
                  <a:gd name="T17" fmla="*/ 77 h 185"/>
                  <a:gd name="T18" fmla="*/ 20 w 65"/>
                  <a:gd name="T19" fmla="*/ 185 h 185"/>
                  <a:gd name="T20" fmla="*/ 0 w 65"/>
                  <a:gd name="T21" fmla="*/ 185 h 185"/>
                  <a:gd name="T22" fmla="*/ 0 w 65"/>
                  <a:gd name="T23" fmla="*/ 0 h 185"/>
                  <a:gd name="T24" fmla="*/ 3 w 65"/>
                  <a:gd name="T25" fmla="*/ 0 h 185"/>
                  <a:gd name="T26" fmla="*/ 18 w 65"/>
                  <a:gd name="T27" fmla="*/ 9 h 185"/>
                  <a:gd name="T28" fmla="*/ 20 w 65"/>
                  <a:gd name="T29" fmla="*/ 17 h 185"/>
                  <a:gd name="T30" fmla="*/ 20 w 65"/>
                  <a:gd name="T31" fmla="*/ 62 h 185"/>
                  <a:gd name="T32" fmla="*/ 33 w 65"/>
                  <a:gd name="T33" fmla="*/ 60 h 185"/>
                  <a:gd name="T34" fmla="*/ 33 w 65"/>
                  <a:gd name="T35" fmla="*/ 60 h 185"/>
                  <a:gd name="T36" fmla="*/ 34 w 65"/>
                  <a:gd name="T37" fmla="*/ 60 h 185"/>
                  <a:gd name="T38" fmla="*/ 39 w 65"/>
                  <a:gd name="T39" fmla="*/ 58 h 185"/>
                  <a:gd name="T40" fmla="*/ 45 w 65"/>
                  <a:gd name="T41" fmla="*/ 47 h 185"/>
                  <a:gd name="T42" fmla="*/ 45 w 65"/>
                  <a:gd name="T43" fmla="*/ 17 h 185"/>
                  <a:gd name="T44" fmla="*/ 47 w 65"/>
                  <a:gd name="T45" fmla="*/ 9 h 185"/>
                  <a:gd name="T46" fmla="*/ 63 w 65"/>
                  <a:gd name="T47" fmla="*/ 0 h 185"/>
                  <a:gd name="T48" fmla="*/ 65 w 65"/>
                  <a:gd name="T49"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85">
                    <a:moveTo>
                      <a:pt x="65" y="0"/>
                    </a:moveTo>
                    <a:cubicBezTo>
                      <a:pt x="65" y="185"/>
                      <a:pt x="65" y="185"/>
                      <a:pt x="65" y="185"/>
                    </a:cubicBezTo>
                    <a:cubicBezTo>
                      <a:pt x="45" y="185"/>
                      <a:pt x="45" y="185"/>
                      <a:pt x="45" y="185"/>
                    </a:cubicBezTo>
                    <a:cubicBezTo>
                      <a:pt x="45" y="62"/>
                      <a:pt x="45" y="62"/>
                      <a:pt x="45" y="62"/>
                    </a:cubicBezTo>
                    <a:cubicBezTo>
                      <a:pt x="38" y="65"/>
                      <a:pt x="33" y="65"/>
                      <a:pt x="33" y="65"/>
                    </a:cubicBezTo>
                    <a:cubicBezTo>
                      <a:pt x="33" y="65"/>
                      <a:pt x="32" y="65"/>
                      <a:pt x="32" y="65"/>
                    </a:cubicBezTo>
                    <a:cubicBezTo>
                      <a:pt x="32" y="65"/>
                      <a:pt x="31" y="65"/>
                      <a:pt x="31" y="65"/>
                    </a:cubicBezTo>
                    <a:cubicBezTo>
                      <a:pt x="29" y="65"/>
                      <a:pt x="28" y="66"/>
                      <a:pt x="26" y="66"/>
                    </a:cubicBezTo>
                    <a:cubicBezTo>
                      <a:pt x="23" y="68"/>
                      <a:pt x="20" y="71"/>
                      <a:pt x="20" y="77"/>
                    </a:cubicBezTo>
                    <a:cubicBezTo>
                      <a:pt x="20" y="185"/>
                      <a:pt x="20" y="185"/>
                      <a:pt x="20" y="185"/>
                    </a:cubicBezTo>
                    <a:cubicBezTo>
                      <a:pt x="0" y="185"/>
                      <a:pt x="0" y="185"/>
                      <a:pt x="0" y="185"/>
                    </a:cubicBezTo>
                    <a:cubicBezTo>
                      <a:pt x="0" y="0"/>
                      <a:pt x="0" y="0"/>
                      <a:pt x="0" y="0"/>
                    </a:cubicBezTo>
                    <a:cubicBezTo>
                      <a:pt x="3" y="0"/>
                      <a:pt x="3" y="0"/>
                      <a:pt x="3" y="0"/>
                    </a:cubicBezTo>
                    <a:cubicBezTo>
                      <a:pt x="11" y="0"/>
                      <a:pt x="16" y="4"/>
                      <a:pt x="18" y="9"/>
                    </a:cubicBezTo>
                    <a:cubicBezTo>
                      <a:pt x="20" y="13"/>
                      <a:pt x="20" y="17"/>
                      <a:pt x="20" y="17"/>
                    </a:cubicBezTo>
                    <a:cubicBezTo>
                      <a:pt x="20" y="62"/>
                      <a:pt x="20" y="62"/>
                      <a:pt x="20" y="62"/>
                    </a:cubicBezTo>
                    <a:cubicBezTo>
                      <a:pt x="27" y="60"/>
                      <a:pt x="32" y="60"/>
                      <a:pt x="33" y="60"/>
                    </a:cubicBezTo>
                    <a:cubicBezTo>
                      <a:pt x="33" y="60"/>
                      <a:pt x="33" y="60"/>
                      <a:pt x="33" y="60"/>
                    </a:cubicBezTo>
                    <a:cubicBezTo>
                      <a:pt x="33" y="60"/>
                      <a:pt x="34" y="60"/>
                      <a:pt x="34" y="60"/>
                    </a:cubicBezTo>
                    <a:cubicBezTo>
                      <a:pt x="36" y="59"/>
                      <a:pt x="37" y="59"/>
                      <a:pt x="39" y="58"/>
                    </a:cubicBezTo>
                    <a:cubicBezTo>
                      <a:pt x="42" y="57"/>
                      <a:pt x="45" y="54"/>
                      <a:pt x="45" y="47"/>
                    </a:cubicBezTo>
                    <a:cubicBezTo>
                      <a:pt x="45" y="17"/>
                      <a:pt x="45" y="17"/>
                      <a:pt x="45" y="17"/>
                    </a:cubicBezTo>
                    <a:cubicBezTo>
                      <a:pt x="45" y="17"/>
                      <a:pt x="45" y="13"/>
                      <a:pt x="47" y="9"/>
                    </a:cubicBezTo>
                    <a:cubicBezTo>
                      <a:pt x="49" y="4"/>
                      <a:pt x="54" y="0"/>
                      <a:pt x="63" y="0"/>
                    </a:cubicBezTo>
                    <a:lnTo>
                      <a:pt x="6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40"/>
              <p:cNvSpPr>
                <a:spLocks/>
              </p:cNvSpPr>
              <p:nvPr/>
            </p:nvSpPr>
            <p:spPr bwMode="auto">
              <a:xfrm>
                <a:off x="16878300" y="6235700"/>
                <a:ext cx="74612" cy="698500"/>
              </a:xfrm>
              <a:custGeom>
                <a:avLst/>
                <a:gdLst>
                  <a:gd name="T0" fmla="*/ 20 w 20"/>
                  <a:gd name="T1" fmla="*/ 0 h 185"/>
                  <a:gd name="T2" fmla="*/ 20 w 20"/>
                  <a:gd name="T3" fmla="*/ 3 h 185"/>
                  <a:gd name="T4" fmla="*/ 20 w 20"/>
                  <a:gd name="T5" fmla="*/ 87 h 185"/>
                  <a:gd name="T6" fmla="*/ 20 w 20"/>
                  <a:gd name="T7" fmla="*/ 183 h 185"/>
                  <a:gd name="T8" fmla="*/ 20 w 20"/>
                  <a:gd name="T9" fmla="*/ 185 h 185"/>
                  <a:gd name="T10" fmla="*/ 0 w 20"/>
                  <a:gd name="T11" fmla="*/ 185 h 185"/>
                  <a:gd name="T12" fmla="*/ 0 w 20"/>
                  <a:gd name="T13" fmla="*/ 183 h 185"/>
                  <a:gd name="T14" fmla="*/ 0 w 20"/>
                  <a:gd name="T15" fmla="*/ 18 h 185"/>
                  <a:gd name="T16" fmla="*/ 9 w 20"/>
                  <a:gd name="T17" fmla="*/ 3 h 185"/>
                  <a:gd name="T18" fmla="*/ 17 w 20"/>
                  <a:gd name="T19" fmla="*/ 0 h 185"/>
                  <a:gd name="T20" fmla="*/ 20 w 20"/>
                  <a:gd name="T21"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85">
                    <a:moveTo>
                      <a:pt x="20" y="0"/>
                    </a:moveTo>
                    <a:cubicBezTo>
                      <a:pt x="20" y="3"/>
                      <a:pt x="20" y="3"/>
                      <a:pt x="20" y="3"/>
                    </a:cubicBezTo>
                    <a:cubicBezTo>
                      <a:pt x="20" y="3"/>
                      <a:pt x="20" y="44"/>
                      <a:pt x="20" y="87"/>
                    </a:cubicBezTo>
                    <a:cubicBezTo>
                      <a:pt x="20" y="131"/>
                      <a:pt x="20" y="176"/>
                      <a:pt x="20" y="183"/>
                    </a:cubicBezTo>
                    <a:cubicBezTo>
                      <a:pt x="20" y="185"/>
                      <a:pt x="20" y="185"/>
                      <a:pt x="20" y="185"/>
                    </a:cubicBezTo>
                    <a:cubicBezTo>
                      <a:pt x="0" y="185"/>
                      <a:pt x="0" y="185"/>
                      <a:pt x="0" y="185"/>
                    </a:cubicBezTo>
                    <a:cubicBezTo>
                      <a:pt x="0" y="183"/>
                      <a:pt x="0" y="183"/>
                      <a:pt x="0" y="183"/>
                    </a:cubicBezTo>
                    <a:cubicBezTo>
                      <a:pt x="0" y="33"/>
                      <a:pt x="0" y="18"/>
                      <a:pt x="0" y="18"/>
                    </a:cubicBezTo>
                    <a:cubicBezTo>
                      <a:pt x="0" y="10"/>
                      <a:pt x="4" y="5"/>
                      <a:pt x="9" y="3"/>
                    </a:cubicBezTo>
                    <a:cubicBezTo>
                      <a:pt x="13" y="1"/>
                      <a:pt x="17" y="0"/>
                      <a:pt x="17" y="0"/>
                    </a:cubicBezTo>
                    <a:lnTo>
                      <a:pt x="2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41"/>
              <p:cNvSpPr>
                <a:spLocks/>
              </p:cNvSpPr>
              <p:nvPr/>
            </p:nvSpPr>
            <p:spPr bwMode="auto">
              <a:xfrm>
                <a:off x="17005300" y="6238875"/>
                <a:ext cx="244475" cy="700088"/>
              </a:xfrm>
              <a:custGeom>
                <a:avLst/>
                <a:gdLst>
                  <a:gd name="T0" fmla="*/ 65 w 65"/>
                  <a:gd name="T1" fmla="*/ 32 h 185"/>
                  <a:gd name="T2" fmla="*/ 65 w 65"/>
                  <a:gd name="T3" fmla="*/ 185 h 185"/>
                  <a:gd name="T4" fmla="*/ 44 w 65"/>
                  <a:gd name="T5" fmla="*/ 185 h 185"/>
                  <a:gd name="T6" fmla="*/ 44 w 65"/>
                  <a:gd name="T7" fmla="*/ 17 h 185"/>
                  <a:gd name="T8" fmla="*/ 40 w 65"/>
                  <a:gd name="T9" fmla="*/ 7 h 185"/>
                  <a:gd name="T10" fmla="*/ 33 w 65"/>
                  <a:gd name="T11" fmla="*/ 5 h 185"/>
                  <a:gd name="T12" fmla="*/ 32 w 65"/>
                  <a:gd name="T13" fmla="*/ 5 h 185"/>
                  <a:gd name="T14" fmla="*/ 32 w 65"/>
                  <a:gd name="T15" fmla="*/ 5 h 185"/>
                  <a:gd name="T16" fmla="*/ 30 w 65"/>
                  <a:gd name="T17" fmla="*/ 5 h 185"/>
                  <a:gd name="T18" fmla="*/ 26 w 65"/>
                  <a:gd name="T19" fmla="*/ 7 h 185"/>
                  <a:gd name="T20" fmla="*/ 19 w 65"/>
                  <a:gd name="T21" fmla="*/ 17 h 185"/>
                  <a:gd name="T22" fmla="*/ 19 w 65"/>
                  <a:gd name="T23" fmla="*/ 185 h 185"/>
                  <a:gd name="T24" fmla="*/ 0 w 65"/>
                  <a:gd name="T25" fmla="*/ 185 h 185"/>
                  <a:gd name="T26" fmla="*/ 0 w 65"/>
                  <a:gd name="T27" fmla="*/ 35 h 185"/>
                  <a:gd name="T28" fmla="*/ 0 w 65"/>
                  <a:gd name="T29" fmla="*/ 32 h 185"/>
                  <a:gd name="T30" fmla="*/ 0 w 65"/>
                  <a:gd name="T31" fmla="*/ 2 h 185"/>
                  <a:gd name="T32" fmla="*/ 0 w 65"/>
                  <a:gd name="T33" fmla="*/ 0 h 185"/>
                  <a:gd name="T34" fmla="*/ 2 w 65"/>
                  <a:gd name="T35" fmla="*/ 0 h 185"/>
                  <a:gd name="T36" fmla="*/ 14 w 65"/>
                  <a:gd name="T37" fmla="*/ 5 h 185"/>
                  <a:gd name="T38" fmla="*/ 32 w 65"/>
                  <a:gd name="T39" fmla="*/ 0 h 185"/>
                  <a:gd name="T40" fmla="*/ 32 w 65"/>
                  <a:gd name="T41" fmla="*/ 0 h 185"/>
                  <a:gd name="T42" fmla="*/ 48 w 65"/>
                  <a:gd name="T43" fmla="*/ 4 h 185"/>
                  <a:gd name="T44" fmla="*/ 65 w 65"/>
                  <a:gd name="T45" fmla="*/ 3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65" y="32"/>
                    </a:moveTo>
                    <a:cubicBezTo>
                      <a:pt x="65" y="185"/>
                      <a:pt x="65" y="185"/>
                      <a:pt x="65" y="185"/>
                    </a:cubicBezTo>
                    <a:cubicBezTo>
                      <a:pt x="44" y="185"/>
                      <a:pt x="44" y="185"/>
                      <a:pt x="44" y="185"/>
                    </a:cubicBezTo>
                    <a:cubicBezTo>
                      <a:pt x="44" y="17"/>
                      <a:pt x="44" y="17"/>
                      <a:pt x="44" y="17"/>
                    </a:cubicBezTo>
                    <a:cubicBezTo>
                      <a:pt x="44"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2" y="8"/>
                      <a:pt x="19" y="11"/>
                      <a:pt x="19" y="17"/>
                    </a:cubicBezTo>
                    <a:cubicBezTo>
                      <a:pt x="19" y="185"/>
                      <a:pt x="19" y="185"/>
                      <a:pt x="19" y="185"/>
                    </a:cubicBezTo>
                    <a:cubicBezTo>
                      <a:pt x="0" y="185"/>
                      <a:pt x="0" y="185"/>
                      <a:pt x="0" y="185"/>
                    </a:cubicBezTo>
                    <a:cubicBezTo>
                      <a:pt x="0" y="35"/>
                      <a:pt x="0" y="35"/>
                      <a:pt x="0" y="35"/>
                    </a:cubicBezTo>
                    <a:cubicBezTo>
                      <a:pt x="0" y="32"/>
                      <a:pt x="0" y="32"/>
                      <a:pt x="0" y="32"/>
                    </a:cubicBezTo>
                    <a:cubicBezTo>
                      <a:pt x="0" y="2"/>
                      <a:pt x="0" y="2"/>
                      <a:pt x="0" y="2"/>
                    </a:cubicBezTo>
                    <a:cubicBezTo>
                      <a:pt x="0" y="0"/>
                      <a:pt x="0" y="0"/>
                      <a:pt x="0" y="0"/>
                    </a:cubicBezTo>
                    <a:cubicBezTo>
                      <a:pt x="2" y="0"/>
                      <a:pt x="2" y="0"/>
                      <a:pt x="2" y="0"/>
                    </a:cubicBezTo>
                    <a:cubicBezTo>
                      <a:pt x="8" y="0"/>
                      <a:pt x="12" y="2"/>
                      <a:pt x="14" y="5"/>
                    </a:cubicBezTo>
                    <a:cubicBezTo>
                      <a:pt x="22" y="0"/>
                      <a:pt x="30" y="0"/>
                      <a:pt x="32" y="0"/>
                    </a:cubicBezTo>
                    <a:cubicBezTo>
                      <a:pt x="32" y="0"/>
                      <a:pt x="32" y="0"/>
                      <a:pt x="32" y="0"/>
                    </a:cubicBezTo>
                    <a:cubicBezTo>
                      <a:pt x="32" y="0"/>
                      <a:pt x="40" y="0"/>
                      <a:pt x="48" y="4"/>
                    </a:cubicBezTo>
                    <a:cubicBezTo>
                      <a:pt x="56" y="8"/>
                      <a:pt x="65" y="16"/>
                      <a:pt x="65" y="3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42"/>
              <p:cNvSpPr>
                <a:spLocks noEditPoints="1"/>
              </p:cNvSpPr>
              <p:nvPr/>
            </p:nvSpPr>
            <p:spPr bwMode="auto">
              <a:xfrm>
                <a:off x="17298988" y="6238875"/>
                <a:ext cx="244475" cy="700088"/>
              </a:xfrm>
              <a:custGeom>
                <a:avLst/>
                <a:gdLst>
                  <a:gd name="T0" fmla="*/ 65 w 65"/>
                  <a:gd name="T1" fmla="*/ 32 h 185"/>
                  <a:gd name="T2" fmla="*/ 65 w 65"/>
                  <a:gd name="T3" fmla="*/ 35 h 185"/>
                  <a:gd name="T4" fmla="*/ 62 w 65"/>
                  <a:gd name="T5" fmla="*/ 35 h 185"/>
                  <a:gd name="T6" fmla="*/ 54 w 65"/>
                  <a:gd name="T7" fmla="*/ 33 h 185"/>
                  <a:gd name="T8" fmla="*/ 45 w 65"/>
                  <a:gd name="T9" fmla="*/ 17 h 185"/>
                  <a:gd name="T10" fmla="*/ 40 w 65"/>
                  <a:gd name="T11" fmla="*/ 7 h 185"/>
                  <a:gd name="T12" fmla="*/ 33 w 65"/>
                  <a:gd name="T13" fmla="*/ 5 h 185"/>
                  <a:gd name="T14" fmla="*/ 33 w 65"/>
                  <a:gd name="T15" fmla="*/ 5 h 185"/>
                  <a:gd name="T16" fmla="*/ 32 w 65"/>
                  <a:gd name="T17" fmla="*/ 5 h 185"/>
                  <a:gd name="T18" fmla="*/ 31 w 65"/>
                  <a:gd name="T19" fmla="*/ 5 h 185"/>
                  <a:gd name="T20" fmla="*/ 26 w 65"/>
                  <a:gd name="T21" fmla="*/ 7 h 185"/>
                  <a:gd name="T22" fmla="*/ 20 w 65"/>
                  <a:gd name="T23" fmla="*/ 17 h 185"/>
                  <a:gd name="T24" fmla="*/ 20 w 65"/>
                  <a:gd name="T25" fmla="*/ 167 h 185"/>
                  <a:gd name="T26" fmla="*/ 25 w 65"/>
                  <a:gd name="T27" fmla="*/ 177 h 185"/>
                  <a:gd name="T28" fmla="*/ 32 w 65"/>
                  <a:gd name="T29" fmla="*/ 180 h 185"/>
                  <a:gd name="T30" fmla="*/ 32 w 65"/>
                  <a:gd name="T31" fmla="*/ 180 h 185"/>
                  <a:gd name="T32" fmla="*/ 33 w 65"/>
                  <a:gd name="T33" fmla="*/ 180 h 185"/>
                  <a:gd name="T34" fmla="*/ 33 w 65"/>
                  <a:gd name="T35" fmla="*/ 180 h 185"/>
                  <a:gd name="T36" fmla="*/ 35 w 65"/>
                  <a:gd name="T37" fmla="*/ 180 h 185"/>
                  <a:gd name="T38" fmla="*/ 39 w 65"/>
                  <a:gd name="T39" fmla="*/ 178 h 185"/>
                  <a:gd name="T40" fmla="*/ 45 w 65"/>
                  <a:gd name="T41" fmla="*/ 167 h 185"/>
                  <a:gd name="T42" fmla="*/ 45 w 65"/>
                  <a:gd name="T43" fmla="*/ 92 h 185"/>
                  <a:gd name="T44" fmla="*/ 45 w 65"/>
                  <a:gd name="T45" fmla="*/ 90 h 185"/>
                  <a:gd name="T46" fmla="*/ 48 w 65"/>
                  <a:gd name="T47" fmla="*/ 90 h 185"/>
                  <a:gd name="T48" fmla="*/ 63 w 65"/>
                  <a:gd name="T49" fmla="*/ 99 h 185"/>
                  <a:gd name="T50" fmla="*/ 65 w 65"/>
                  <a:gd name="T51" fmla="*/ 107 h 185"/>
                  <a:gd name="T52" fmla="*/ 65 w 65"/>
                  <a:gd name="T53" fmla="*/ 152 h 185"/>
                  <a:gd name="T54" fmla="*/ 49 w 65"/>
                  <a:gd name="T55" fmla="*/ 181 h 185"/>
                  <a:gd name="T56" fmla="*/ 33 w 65"/>
                  <a:gd name="T57" fmla="*/ 185 h 185"/>
                  <a:gd name="T58" fmla="*/ 16 w 65"/>
                  <a:gd name="T59" fmla="*/ 181 h 185"/>
                  <a:gd name="T60" fmla="*/ 0 w 65"/>
                  <a:gd name="T61" fmla="*/ 152 h 185"/>
                  <a:gd name="T62" fmla="*/ 0 w 65"/>
                  <a:gd name="T63" fmla="*/ 32 h 185"/>
                  <a:gd name="T64" fmla="*/ 16 w 65"/>
                  <a:gd name="T65" fmla="*/ 4 h 185"/>
                  <a:gd name="T66" fmla="*/ 33 w 65"/>
                  <a:gd name="T67" fmla="*/ 0 h 185"/>
                  <a:gd name="T68" fmla="*/ 49 w 65"/>
                  <a:gd name="T69" fmla="*/ 4 h 185"/>
                  <a:gd name="T70" fmla="*/ 65 w 65"/>
                  <a:gd name="T71" fmla="*/ 32 h 185"/>
                  <a:gd name="T72" fmla="*/ 61 w 65"/>
                  <a:gd name="T73" fmla="*/ 76 h 185"/>
                  <a:gd name="T74" fmla="*/ 65 w 65"/>
                  <a:gd name="T75" fmla="*/ 92 h 185"/>
                  <a:gd name="T76" fmla="*/ 60 w 65"/>
                  <a:gd name="T77" fmla="*/ 92 h 185"/>
                  <a:gd name="T78" fmla="*/ 60 w 65"/>
                  <a:gd name="T79" fmla="*/ 92 h 185"/>
                  <a:gd name="T80" fmla="*/ 60 w 65"/>
                  <a:gd name="T81" fmla="*/ 90 h 185"/>
                  <a:gd name="T82" fmla="*/ 58 w 65"/>
                  <a:gd name="T83" fmla="*/ 86 h 185"/>
                  <a:gd name="T84" fmla="*/ 48 w 65"/>
                  <a:gd name="T85" fmla="*/ 80 h 185"/>
                  <a:gd name="T86" fmla="*/ 32 w 65"/>
                  <a:gd name="T87" fmla="*/ 71 h 185"/>
                  <a:gd name="T88" fmla="*/ 30 w 65"/>
                  <a:gd name="T89" fmla="*/ 62 h 185"/>
                  <a:gd name="T90" fmla="*/ 30 w 65"/>
                  <a:gd name="T91" fmla="*/ 60 h 185"/>
                  <a:gd name="T92" fmla="*/ 33 w 65"/>
                  <a:gd name="T93" fmla="*/ 60 h 185"/>
                  <a:gd name="T94" fmla="*/ 61 w 65"/>
                  <a:gd name="T95" fmla="*/ 76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 h="185">
                    <a:moveTo>
                      <a:pt x="65" y="32"/>
                    </a:moveTo>
                    <a:cubicBezTo>
                      <a:pt x="65" y="35"/>
                      <a:pt x="65" y="35"/>
                      <a:pt x="65" y="35"/>
                    </a:cubicBezTo>
                    <a:cubicBezTo>
                      <a:pt x="62" y="35"/>
                      <a:pt x="62" y="35"/>
                      <a:pt x="62" y="35"/>
                    </a:cubicBezTo>
                    <a:cubicBezTo>
                      <a:pt x="62" y="35"/>
                      <a:pt x="58" y="35"/>
                      <a:pt x="54" y="33"/>
                    </a:cubicBezTo>
                    <a:cubicBezTo>
                      <a:pt x="50" y="30"/>
                      <a:pt x="45" y="26"/>
                      <a:pt x="45" y="17"/>
                    </a:cubicBezTo>
                    <a:cubicBezTo>
                      <a:pt x="45" y="12"/>
                      <a:pt x="43" y="9"/>
                      <a:pt x="40" y="7"/>
                    </a:cubicBezTo>
                    <a:cubicBezTo>
                      <a:pt x="37" y="5"/>
                      <a:pt x="34" y="5"/>
                      <a:pt x="33" y="5"/>
                    </a:cubicBezTo>
                    <a:cubicBezTo>
                      <a:pt x="33" y="5"/>
                      <a:pt x="33" y="5"/>
                      <a:pt x="33" y="5"/>
                    </a:cubicBezTo>
                    <a:cubicBezTo>
                      <a:pt x="32" y="5"/>
                      <a:pt x="32"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2" y="176"/>
                      <a:pt x="25" y="177"/>
                    </a:cubicBezTo>
                    <a:cubicBezTo>
                      <a:pt x="28" y="179"/>
                      <a:pt x="31" y="180"/>
                      <a:pt x="32" y="180"/>
                    </a:cubicBezTo>
                    <a:cubicBezTo>
                      <a:pt x="32" y="180"/>
                      <a:pt x="32" y="180"/>
                      <a:pt x="32" y="180"/>
                    </a:cubicBezTo>
                    <a:cubicBezTo>
                      <a:pt x="32" y="180"/>
                      <a:pt x="32"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cubicBezTo>
                      <a:pt x="45" y="92"/>
                      <a:pt x="45" y="92"/>
                      <a:pt x="45" y="92"/>
                    </a:cubicBezTo>
                    <a:cubicBezTo>
                      <a:pt x="45" y="90"/>
                      <a:pt x="45" y="90"/>
                      <a:pt x="45" y="90"/>
                    </a:cubicBezTo>
                    <a:cubicBezTo>
                      <a:pt x="48" y="90"/>
                      <a:pt x="48" y="90"/>
                      <a:pt x="48" y="90"/>
                    </a:cubicBezTo>
                    <a:cubicBezTo>
                      <a:pt x="56" y="90"/>
                      <a:pt x="61" y="94"/>
                      <a:pt x="63" y="99"/>
                    </a:cubicBezTo>
                    <a:cubicBezTo>
                      <a:pt x="65" y="103"/>
                      <a:pt x="65" y="107"/>
                      <a:pt x="65" y="107"/>
                    </a:cubicBezTo>
                    <a:cubicBezTo>
                      <a:pt x="65" y="152"/>
                      <a:pt x="65" y="152"/>
                      <a:pt x="65" y="152"/>
                    </a:cubicBezTo>
                    <a:cubicBezTo>
                      <a:pt x="65" y="168"/>
                      <a:pt x="57" y="177"/>
                      <a:pt x="49" y="181"/>
                    </a:cubicBezTo>
                    <a:cubicBezTo>
                      <a:pt x="41" y="185"/>
                      <a:pt x="33" y="185"/>
                      <a:pt x="33"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3" y="0"/>
                    </a:cubicBezTo>
                    <a:cubicBezTo>
                      <a:pt x="33" y="0"/>
                      <a:pt x="41" y="0"/>
                      <a:pt x="49" y="4"/>
                    </a:cubicBezTo>
                    <a:cubicBezTo>
                      <a:pt x="57" y="8"/>
                      <a:pt x="65" y="16"/>
                      <a:pt x="65" y="32"/>
                    </a:cubicBezTo>
                    <a:close/>
                    <a:moveTo>
                      <a:pt x="61" y="76"/>
                    </a:moveTo>
                    <a:cubicBezTo>
                      <a:pt x="65" y="84"/>
                      <a:pt x="65" y="92"/>
                      <a:pt x="65" y="92"/>
                    </a:cubicBezTo>
                    <a:cubicBezTo>
                      <a:pt x="60" y="92"/>
                      <a:pt x="60" y="92"/>
                      <a:pt x="60" y="92"/>
                    </a:cubicBezTo>
                    <a:cubicBezTo>
                      <a:pt x="60" y="92"/>
                      <a:pt x="60" y="92"/>
                      <a:pt x="60" y="92"/>
                    </a:cubicBezTo>
                    <a:cubicBezTo>
                      <a:pt x="60" y="92"/>
                      <a:pt x="60" y="91"/>
                      <a:pt x="60" y="90"/>
                    </a:cubicBezTo>
                    <a:cubicBezTo>
                      <a:pt x="60" y="89"/>
                      <a:pt x="59" y="88"/>
                      <a:pt x="58" y="86"/>
                    </a:cubicBezTo>
                    <a:cubicBezTo>
                      <a:pt x="57" y="83"/>
                      <a:pt x="54" y="80"/>
                      <a:pt x="48" y="80"/>
                    </a:cubicBezTo>
                    <a:cubicBezTo>
                      <a:pt x="39" y="80"/>
                      <a:pt x="34" y="75"/>
                      <a:pt x="32" y="71"/>
                    </a:cubicBezTo>
                    <a:cubicBezTo>
                      <a:pt x="30" y="67"/>
                      <a:pt x="30" y="63"/>
                      <a:pt x="30" y="62"/>
                    </a:cubicBezTo>
                    <a:cubicBezTo>
                      <a:pt x="30" y="60"/>
                      <a:pt x="30" y="60"/>
                      <a:pt x="30" y="60"/>
                    </a:cubicBezTo>
                    <a:cubicBezTo>
                      <a:pt x="33" y="60"/>
                      <a:pt x="33" y="60"/>
                      <a:pt x="33" y="60"/>
                    </a:cubicBezTo>
                    <a:cubicBezTo>
                      <a:pt x="48" y="60"/>
                      <a:pt x="57" y="68"/>
                      <a:pt x="61" y="7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Oval 43"/>
              <p:cNvSpPr>
                <a:spLocks noChangeArrowheads="1"/>
              </p:cNvSpPr>
              <p:nvPr/>
            </p:nvSpPr>
            <p:spPr bwMode="auto">
              <a:xfrm>
                <a:off x="15000288" y="6492875"/>
                <a:ext cx="187325" cy="188913"/>
              </a:xfrm>
              <a:prstGeom prst="ellipse">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Oval 44"/>
              <p:cNvSpPr>
                <a:spLocks noChangeArrowheads="1"/>
              </p:cNvSpPr>
              <p:nvPr/>
            </p:nvSpPr>
            <p:spPr bwMode="auto">
              <a:xfrm>
                <a:off x="17803813" y="6492875"/>
                <a:ext cx="188912" cy="188913"/>
              </a:xfrm>
              <a:prstGeom prst="ellipse">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45"/>
              <p:cNvSpPr>
                <a:spLocks noEditPoints="1"/>
              </p:cNvSpPr>
              <p:nvPr/>
            </p:nvSpPr>
            <p:spPr bwMode="auto">
              <a:xfrm>
                <a:off x="15451138" y="7335838"/>
                <a:ext cx="117475" cy="195263"/>
              </a:xfrm>
              <a:custGeom>
                <a:avLst/>
                <a:gdLst>
                  <a:gd name="T0" fmla="*/ 20 w 31"/>
                  <a:gd name="T1" fmla="*/ 25 h 52"/>
                  <a:gd name="T2" fmla="*/ 24 w 31"/>
                  <a:gd name="T3" fmla="*/ 26 h 52"/>
                  <a:gd name="T4" fmla="*/ 27 w 31"/>
                  <a:gd name="T5" fmla="*/ 28 h 52"/>
                  <a:gd name="T6" fmla="*/ 30 w 31"/>
                  <a:gd name="T7" fmla="*/ 32 h 52"/>
                  <a:gd name="T8" fmla="*/ 31 w 31"/>
                  <a:gd name="T9" fmla="*/ 37 h 52"/>
                  <a:gd name="T10" fmla="*/ 29 w 31"/>
                  <a:gd name="T11" fmla="*/ 45 h 52"/>
                  <a:gd name="T12" fmla="*/ 23 w 31"/>
                  <a:gd name="T13" fmla="*/ 49 h 52"/>
                  <a:gd name="T14" fmla="*/ 16 w 31"/>
                  <a:gd name="T15" fmla="*/ 51 h 52"/>
                  <a:gd name="T16" fmla="*/ 8 w 31"/>
                  <a:gd name="T17" fmla="*/ 52 h 52"/>
                  <a:gd name="T18" fmla="*/ 0 w 31"/>
                  <a:gd name="T19" fmla="*/ 52 h 52"/>
                  <a:gd name="T20" fmla="*/ 0 w 31"/>
                  <a:gd name="T21" fmla="*/ 0 h 52"/>
                  <a:gd name="T22" fmla="*/ 8 w 31"/>
                  <a:gd name="T23" fmla="*/ 0 h 52"/>
                  <a:gd name="T24" fmla="*/ 15 w 31"/>
                  <a:gd name="T25" fmla="*/ 0 h 52"/>
                  <a:gd name="T26" fmla="*/ 22 w 31"/>
                  <a:gd name="T27" fmla="*/ 1 h 52"/>
                  <a:gd name="T28" fmla="*/ 27 w 31"/>
                  <a:gd name="T29" fmla="*/ 5 h 52"/>
                  <a:gd name="T30" fmla="*/ 29 w 31"/>
                  <a:gd name="T31" fmla="*/ 13 h 52"/>
                  <a:gd name="T32" fmla="*/ 29 w 31"/>
                  <a:gd name="T33" fmla="*/ 13 h 52"/>
                  <a:gd name="T34" fmla="*/ 28 w 31"/>
                  <a:gd name="T35" fmla="*/ 18 h 52"/>
                  <a:gd name="T36" fmla="*/ 26 w 31"/>
                  <a:gd name="T37" fmla="*/ 21 h 52"/>
                  <a:gd name="T38" fmla="*/ 23 w 31"/>
                  <a:gd name="T39" fmla="*/ 23 h 52"/>
                  <a:gd name="T40" fmla="*/ 20 w 31"/>
                  <a:gd name="T41" fmla="*/ 25 h 52"/>
                  <a:gd name="T42" fmla="*/ 5 w 31"/>
                  <a:gd name="T43" fmla="*/ 4 h 52"/>
                  <a:gd name="T44" fmla="*/ 5 w 31"/>
                  <a:gd name="T45" fmla="*/ 22 h 52"/>
                  <a:gd name="T46" fmla="*/ 12 w 31"/>
                  <a:gd name="T47" fmla="*/ 22 h 52"/>
                  <a:gd name="T48" fmla="*/ 16 w 31"/>
                  <a:gd name="T49" fmla="*/ 22 h 52"/>
                  <a:gd name="T50" fmla="*/ 20 w 31"/>
                  <a:gd name="T51" fmla="*/ 20 h 52"/>
                  <a:gd name="T52" fmla="*/ 23 w 31"/>
                  <a:gd name="T53" fmla="*/ 17 h 52"/>
                  <a:gd name="T54" fmla="*/ 24 w 31"/>
                  <a:gd name="T55" fmla="*/ 13 h 52"/>
                  <a:gd name="T56" fmla="*/ 23 w 31"/>
                  <a:gd name="T57" fmla="*/ 8 h 52"/>
                  <a:gd name="T58" fmla="*/ 19 w 31"/>
                  <a:gd name="T59" fmla="*/ 5 h 52"/>
                  <a:gd name="T60" fmla="*/ 15 w 31"/>
                  <a:gd name="T61" fmla="*/ 4 h 52"/>
                  <a:gd name="T62" fmla="*/ 11 w 31"/>
                  <a:gd name="T63" fmla="*/ 4 h 52"/>
                  <a:gd name="T64" fmla="*/ 5 w 31"/>
                  <a:gd name="T65" fmla="*/ 4 h 52"/>
                  <a:gd name="T66" fmla="*/ 11 w 31"/>
                  <a:gd name="T67" fmla="*/ 47 h 52"/>
                  <a:gd name="T68" fmla="*/ 16 w 31"/>
                  <a:gd name="T69" fmla="*/ 47 h 52"/>
                  <a:gd name="T70" fmla="*/ 20 w 31"/>
                  <a:gd name="T71" fmla="*/ 46 h 52"/>
                  <a:gd name="T72" fmla="*/ 22 w 31"/>
                  <a:gd name="T73" fmla="*/ 44 h 52"/>
                  <a:gd name="T74" fmla="*/ 24 w 31"/>
                  <a:gd name="T75" fmla="*/ 42 h 52"/>
                  <a:gd name="T76" fmla="*/ 25 w 31"/>
                  <a:gd name="T77" fmla="*/ 37 h 52"/>
                  <a:gd name="T78" fmla="*/ 24 w 31"/>
                  <a:gd name="T79" fmla="*/ 32 h 52"/>
                  <a:gd name="T80" fmla="*/ 22 w 31"/>
                  <a:gd name="T81" fmla="*/ 29 h 52"/>
                  <a:gd name="T82" fmla="*/ 17 w 31"/>
                  <a:gd name="T83" fmla="*/ 27 h 52"/>
                  <a:gd name="T84" fmla="*/ 13 w 31"/>
                  <a:gd name="T85" fmla="*/ 27 h 52"/>
                  <a:gd name="T86" fmla="*/ 5 w 31"/>
                  <a:gd name="T87" fmla="*/ 27 h 52"/>
                  <a:gd name="T88" fmla="*/ 5 w 31"/>
                  <a:gd name="T89" fmla="*/ 47 h 52"/>
                  <a:gd name="T90" fmla="*/ 11 w 31"/>
                  <a:gd name="T91"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 h="52">
                    <a:moveTo>
                      <a:pt x="20" y="25"/>
                    </a:moveTo>
                    <a:cubicBezTo>
                      <a:pt x="21" y="25"/>
                      <a:pt x="23" y="25"/>
                      <a:pt x="24" y="26"/>
                    </a:cubicBezTo>
                    <a:cubicBezTo>
                      <a:pt x="25" y="27"/>
                      <a:pt x="26" y="27"/>
                      <a:pt x="27" y="28"/>
                    </a:cubicBezTo>
                    <a:cubicBezTo>
                      <a:pt x="28" y="29"/>
                      <a:pt x="29" y="31"/>
                      <a:pt x="30" y="32"/>
                    </a:cubicBezTo>
                    <a:cubicBezTo>
                      <a:pt x="30" y="34"/>
                      <a:pt x="31" y="35"/>
                      <a:pt x="31" y="37"/>
                    </a:cubicBezTo>
                    <a:cubicBezTo>
                      <a:pt x="31" y="40"/>
                      <a:pt x="30" y="43"/>
                      <a:pt x="29" y="45"/>
                    </a:cubicBezTo>
                    <a:cubicBezTo>
                      <a:pt x="27" y="47"/>
                      <a:pt x="25" y="48"/>
                      <a:pt x="23" y="49"/>
                    </a:cubicBezTo>
                    <a:cubicBezTo>
                      <a:pt x="21" y="50"/>
                      <a:pt x="19" y="51"/>
                      <a:pt x="16" y="51"/>
                    </a:cubicBezTo>
                    <a:cubicBezTo>
                      <a:pt x="13" y="52"/>
                      <a:pt x="11" y="52"/>
                      <a:pt x="8" y="52"/>
                    </a:cubicBezTo>
                    <a:cubicBezTo>
                      <a:pt x="0" y="52"/>
                      <a:pt x="0" y="52"/>
                      <a:pt x="0" y="52"/>
                    </a:cubicBezTo>
                    <a:cubicBezTo>
                      <a:pt x="0" y="0"/>
                      <a:pt x="0" y="0"/>
                      <a:pt x="0" y="0"/>
                    </a:cubicBezTo>
                    <a:cubicBezTo>
                      <a:pt x="8" y="0"/>
                      <a:pt x="8" y="0"/>
                      <a:pt x="8" y="0"/>
                    </a:cubicBezTo>
                    <a:cubicBezTo>
                      <a:pt x="10" y="0"/>
                      <a:pt x="13" y="0"/>
                      <a:pt x="15" y="0"/>
                    </a:cubicBezTo>
                    <a:cubicBezTo>
                      <a:pt x="18" y="0"/>
                      <a:pt x="20" y="1"/>
                      <a:pt x="22" y="1"/>
                    </a:cubicBezTo>
                    <a:cubicBezTo>
                      <a:pt x="24" y="2"/>
                      <a:pt x="26" y="4"/>
                      <a:pt x="27" y="5"/>
                    </a:cubicBezTo>
                    <a:cubicBezTo>
                      <a:pt x="28" y="7"/>
                      <a:pt x="29" y="10"/>
                      <a:pt x="29" y="13"/>
                    </a:cubicBezTo>
                    <a:cubicBezTo>
                      <a:pt x="29" y="13"/>
                      <a:pt x="29" y="13"/>
                      <a:pt x="29" y="13"/>
                    </a:cubicBezTo>
                    <a:cubicBezTo>
                      <a:pt x="29" y="15"/>
                      <a:pt x="29" y="16"/>
                      <a:pt x="28" y="18"/>
                    </a:cubicBezTo>
                    <a:cubicBezTo>
                      <a:pt x="28" y="19"/>
                      <a:pt x="27" y="20"/>
                      <a:pt x="26" y="21"/>
                    </a:cubicBezTo>
                    <a:cubicBezTo>
                      <a:pt x="25" y="22"/>
                      <a:pt x="24" y="23"/>
                      <a:pt x="23" y="23"/>
                    </a:cubicBezTo>
                    <a:cubicBezTo>
                      <a:pt x="22" y="24"/>
                      <a:pt x="21" y="24"/>
                      <a:pt x="20" y="25"/>
                    </a:cubicBezTo>
                    <a:close/>
                    <a:moveTo>
                      <a:pt x="5" y="4"/>
                    </a:moveTo>
                    <a:cubicBezTo>
                      <a:pt x="5" y="22"/>
                      <a:pt x="5" y="22"/>
                      <a:pt x="5" y="22"/>
                    </a:cubicBezTo>
                    <a:cubicBezTo>
                      <a:pt x="12" y="22"/>
                      <a:pt x="12" y="22"/>
                      <a:pt x="12" y="22"/>
                    </a:cubicBezTo>
                    <a:cubicBezTo>
                      <a:pt x="13" y="22"/>
                      <a:pt x="15" y="22"/>
                      <a:pt x="16" y="22"/>
                    </a:cubicBezTo>
                    <a:cubicBezTo>
                      <a:pt x="17" y="22"/>
                      <a:pt x="19" y="21"/>
                      <a:pt x="20" y="20"/>
                    </a:cubicBezTo>
                    <a:cubicBezTo>
                      <a:pt x="21" y="20"/>
                      <a:pt x="22" y="19"/>
                      <a:pt x="23" y="17"/>
                    </a:cubicBezTo>
                    <a:cubicBezTo>
                      <a:pt x="24" y="16"/>
                      <a:pt x="24" y="15"/>
                      <a:pt x="24" y="13"/>
                    </a:cubicBezTo>
                    <a:cubicBezTo>
                      <a:pt x="24" y="11"/>
                      <a:pt x="23" y="9"/>
                      <a:pt x="23" y="8"/>
                    </a:cubicBezTo>
                    <a:cubicBezTo>
                      <a:pt x="22" y="7"/>
                      <a:pt x="21" y="6"/>
                      <a:pt x="19" y="5"/>
                    </a:cubicBezTo>
                    <a:cubicBezTo>
                      <a:pt x="18" y="5"/>
                      <a:pt x="16" y="4"/>
                      <a:pt x="15" y="4"/>
                    </a:cubicBezTo>
                    <a:cubicBezTo>
                      <a:pt x="14" y="4"/>
                      <a:pt x="12" y="4"/>
                      <a:pt x="11" y="4"/>
                    </a:cubicBezTo>
                    <a:cubicBezTo>
                      <a:pt x="5" y="4"/>
                      <a:pt x="5" y="4"/>
                      <a:pt x="5" y="4"/>
                    </a:cubicBezTo>
                    <a:close/>
                    <a:moveTo>
                      <a:pt x="11" y="47"/>
                    </a:moveTo>
                    <a:cubicBezTo>
                      <a:pt x="13" y="47"/>
                      <a:pt x="15" y="47"/>
                      <a:pt x="16" y="47"/>
                    </a:cubicBezTo>
                    <a:cubicBezTo>
                      <a:pt x="18" y="47"/>
                      <a:pt x="19" y="46"/>
                      <a:pt x="20" y="46"/>
                    </a:cubicBezTo>
                    <a:cubicBezTo>
                      <a:pt x="21" y="45"/>
                      <a:pt x="22" y="45"/>
                      <a:pt x="22" y="44"/>
                    </a:cubicBezTo>
                    <a:cubicBezTo>
                      <a:pt x="23" y="43"/>
                      <a:pt x="24" y="43"/>
                      <a:pt x="24" y="42"/>
                    </a:cubicBezTo>
                    <a:cubicBezTo>
                      <a:pt x="25" y="41"/>
                      <a:pt x="25" y="39"/>
                      <a:pt x="25" y="37"/>
                    </a:cubicBezTo>
                    <a:cubicBezTo>
                      <a:pt x="25" y="35"/>
                      <a:pt x="25" y="34"/>
                      <a:pt x="24" y="32"/>
                    </a:cubicBezTo>
                    <a:cubicBezTo>
                      <a:pt x="24" y="31"/>
                      <a:pt x="23" y="30"/>
                      <a:pt x="22" y="29"/>
                    </a:cubicBezTo>
                    <a:cubicBezTo>
                      <a:pt x="20" y="28"/>
                      <a:pt x="19" y="28"/>
                      <a:pt x="17" y="27"/>
                    </a:cubicBezTo>
                    <a:cubicBezTo>
                      <a:pt x="16" y="27"/>
                      <a:pt x="14" y="27"/>
                      <a:pt x="13" y="27"/>
                    </a:cubicBezTo>
                    <a:cubicBezTo>
                      <a:pt x="5" y="27"/>
                      <a:pt x="5" y="27"/>
                      <a:pt x="5" y="27"/>
                    </a:cubicBezTo>
                    <a:cubicBezTo>
                      <a:pt x="5" y="47"/>
                      <a:pt x="5" y="47"/>
                      <a:pt x="5" y="47"/>
                    </a:cubicBezTo>
                    <a:lnTo>
                      <a:pt x="11" y="47"/>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2" name="Freeform 46"/>
              <p:cNvSpPr>
                <a:spLocks/>
              </p:cNvSpPr>
              <p:nvPr/>
            </p:nvSpPr>
            <p:spPr bwMode="auto">
              <a:xfrm>
                <a:off x="15703550" y="7331075"/>
                <a:ext cx="161925" cy="200025"/>
              </a:xfrm>
              <a:custGeom>
                <a:avLst/>
                <a:gdLst>
                  <a:gd name="T0" fmla="*/ 102 w 102"/>
                  <a:gd name="T1" fmla="*/ 0 h 126"/>
                  <a:gd name="T2" fmla="*/ 57 w 102"/>
                  <a:gd name="T3" fmla="*/ 74 h 126"/>
                  <a:gd name="T4" fmla="*/ 57 w 102"/>
                  <a:gd name="T5" fmla="*/ 126 h 126"/>
                  <a:gd name="T6" fmla="*/ 45 w 102"/>
                  <a:gd name="T7" fmla="*/ 126 h 126"/>
                  <a:gd name="T8" fmla="*/ 45 w 102"/>
                  <a:gd name="T9" fmla="*/ 74 h 126"/>
                  <a:gd name="T10" fmla="*/ 0 w 102"/>
                  <a:gd name="T11" fmla="*/ 0 h 126"/>
                  <a:gd name="T12" fmla="*/ 12 w 102"/>
                  <a:gd name="T13" fmla="*/ 0 h 126"/>
                  <a:gd name="T14" fmla="*/ 50 w 102"/>
                  <a:gd name="T15" fmla="*/ 62 h 126"/>
                  <a:gd name="T16" fmla="*/ 90 w 102"/>
                  <a:gd name="T17" fmla="*/ 0 h 126"/>
                  <a:gd name="T18" fmla="*/ 102 w 102"/>
                  <a:gd name="T1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126">
                    <a:moveTo>
                      <a:pt x="102" y="0"/>
                    </a:moveTo>
                    <a:lnTo>
                      <a:pt x="57" y="74"/>
                    </a:lnTo>
                    <a:lnTo>
                      <a:pt x="57" y="126"/>
                    </a:lnTo>
                    <a:lnTo>
                      <a:pt x="45" y="126"/>
                    </a:lnTo>
                    <a:lnTo>
                      <a:pt x="45" y="74"/>
                    </a:lnTo>
                    <a:lnTo>
                      <a:pt x="0" y="0"/>
                    </a:lnTo>
                    <a:lnTo>
                      <a:pt x="12" y="0"/>
                    </a:lnTo>
                    <a:lnTo>
                      <a:pt x="50" y="62"/>
                    </a:lnTo>
                    <a:lnTo>
                      <a:pt x="90" y="0"/>
                    </a:lnTo>
                    <a:lnTo>
                      <a:pt x="102"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3" name="Rectangle 47"/>
              <p:cNvSpPr>
                <a:spLocks noChangeArrowheads="1"/>
              </p:cNvSpPr>
              <p:nvPr/>
            </p:nvSpPr>
            <p:spPr bwMode="auto">
              <a:xfrm>
                <a:off x="15975013" y="7508875"/>
                <a:ext cx="22225" cy="22225"/>
              </a:xfrm>
              <a:prstGeom prst="rect">
                <a:avLst/>
              </a:pr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4" name="Freeform 48"/>
              <p:cNvSpPr>
                <a:spLocks/>
              </p:cNvSpPr>
              <p:nvPr/>
            </p:nvSpPr>
            <p:spPr bwMode="auto">
              <a:xfrm>
                <a:off x="16159163" y="7331075"/>
                <a:ext cx="203200" cy="200025"/>
              </a:xfrm>
              <a:custGeom>
                <a:avLst/>
                <a:gdLst>
                  <a:gd name="T0" fmla="*/ 8 w 54"/>
                  <a:gd name="T1" fmla="*/ 0 h 53"/>
                  <a:gd name="T2" fmla="*/ 28 w 54"/>
                  <a:gd name="T3" fmla="*/ 46 h 53"/>
                  <a:gd name="T4" fmla="*/ 46 w 54"/>
                  <a:gd name="T5" fmla="*/ 0 h 53"/>
                  <a:gd name="T6" fmla="*/ 54 w 54"/>
                  <a:gd name="T7" fmla="*/ 0 h 53"/>
                  <a:gd name="T8" fmla="*/ 46 w 54"/>
                  <a:gd name="T9" fmla="*/ 0 h 53"/>
                  <a:gd name="T10" fmla="*/ 54 w 54"/>
                  <a:gd name="T11" fmla="*/ 0 h 53"/>
                  <a:gd name="T12" fmla="*/ 54 w 54"/>
                  <a:gd name="T13" fmla="*/ 53 h 53"/>
                  <a:gd name="T14" fmla="*/ 49 w 54"/>
                  <a:gd name="T15" fmla="*/ 53 h 53"/>
                  <a:gd name="T16" fmla="*/ 49 w 54"/>
                  <a:gd name="T17" fmla="*/ 6 h 53"/>
                  <a:gd name="T18" fmla="*/ 46 w 54"/>
                  <a:gd name="T19" fmla="*/ 13 h 53"/>
                  <a:gd name="T20" fmla="*/ 43 w 54"/>
                  <a:gd name="T21" fmla="*/ 21 h 53"/>
                  <a:gd name="T22" fmla="*/ 40 w 54"/>
                  <a:gd name="T23" fmla="*/ 29 h 53"/>
                  <a:gd name="T24" fmla="*/ 30 w 54"/>
                  <a:gd name="T25" fmla="*/ 53 h 53"/>
                  <a:gd name="T26" fmla="*/ 26 w 54"/>
                  <a:gd name="T27" fmla="*/ 53 h 53"/>
                  <a:gd name="T28" fmla="*/ 6 w 54"/>
                  <a:gd name="T29" fmla="*/ 6 h 53"/>
                  <a:gd name="T30" fmla="*/ 6 w 54"/>
                  <a:gd name="T31" fmla="*/ 53 h 53"/>
                  <a:gd name="T32" fmla="*/ 0 w 54"/>
                  <a:gd name="T33" fmla="*/ 53 h 53"/>
                  <a:gd name="T34" fmla="*/ 0 w 54"/>
                  <a:gd name="T35" fmla="*/ 0 h 53"/>
                  <a:gd name="T36" fmla="*/ 8 w 54"/>
                  <a:gd name="T3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3">
                    <a:moveTo>
                      <a:pt x="8" y="0"/>
                    </a:moveTo>
                    <a:cubicBezTo>
                      <a:pt x="28" y="46"/>
                      <a:pt x="28" y="46"/>
                      <a:pt x="28" y="46"/>
                    </a:cubicBezTo>
                    <a:cubicBezTo>
                      <a:pt x="46" y="0"/>
                      <a:pt x="46" y="0"/>
                      <a:pt x="46" y="0"/>
                    </a:cubicBezTo>
                    <a:cubicBezTo>
                      <a:pt x="54" y="0"/>
                      <a:pt x="54" y="0"/>
                      <a:pt x="54" y="0"/>
                    </a:cubicBezTo>
                    <a:cubicBezTo>
                      <a:pt x="46" y="0"/>
                      <a:pt x="46" y="0"/>
                      <a:pt x="46" y="0"/>
                    </a:cubicBezTo>
                    <a:cubicBezTo>
                      <a:pt x="54" y="0"/>
                      <a:pt x="54" y="0"/>
                      <a:pt x="54" y="0"/>
                    </a:cubicBezTo>
                    <a:cubicBezTo>
                      <a:pt x="54" y="53"/>
                      <a:pt x="54" y="53"/>
                      <a:pt x="54" y="53"/>
                    </a:cubicBezTo>
                    <a:cubicBezTo>
                      <a:pt x="49" y="53"/>
                      <a:pt x="49" y="53"/>
                      <a:pt x="49" y="53"/>
                    </a:cubicBezTo>
                    <a:cubicBezTo>
                      <a:pt x="49" y="6"/>
                      <a:pt x="49" y="6"/>
                      <a:pt x="49" y="6"/>
                    </a:cubicBezTo>
                    <a:cubicBezTo>
                      <a:pt x="48" y="8"/>
                      <a:pt x="47" y="11"/>
                      <a:pt x="46" y="13"/>
                    </a:cubicBezTo>
                    <a:cubicBezTo>
                      <a:pt x="45" y="15"/>
                      <a:pt x="44" y="18"/>
                      <a:pt x="43" y="21"/>
                    </a:cubicBezTo>
                    <a:cubicBezTo>
                      <a:pt x="42" y="23"/>
                      <a:pt x="41" y="26"/>
                      <a:pt x="40" y="29"/>
                    </a:cubicBezTo>
                    <a:cubicBezTo>
                      <a:pt x="30" y="53"/>
                      <a:pt x="30" y="53"/>
                      <a:pt x="30" y="53"/>
                    </a:cubicBezTo>
                    <a:cubicBezTo>
                      <a:pt x="26" y="53"/>
                      <a:pt x="26" y="53"/>
                      <a:pt x="26" y="53"/>
                    </a:cubicBezTo>
                    <a:cubicBezTo>
                      <a:pt x="6" y="6"/>
                      <a:pt x="6" y="6"/>
                      <a:pt x="6" y="6"/>
                    </a:cubicBezTo>
                    <a:cubicBezTo>
                      <a:pt x="6" y="53"/>
                      <a:pt x="6" y="53"/>
                      <a:pt x="6" y="53"/>
                    </a:cubicBezTo>
                    <a:cubicBezTo>
                      <a:pt x="0" y="53"/>
                      <a:pt x="0" y="53"/>
                      <a:pt x="0" y="53"/>
                    </a:cubicBezTo>
                    <a:cubicBezTo>
                      <a:pt x="0" y="0"/>
                      <a:pt x="0" y="0"/>
                      <a:pt x="0" y="0"/>
                    </a:cubicBezTo>
                    <a:lnTo>
                      <a:pt x="8"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5" name="Rectangle 49"/>
              <p:cNvSpPr>
                <a:spLocks noChangeArrowheads="1"/>
              </p:cNvSpPr>
              <p:nvPr/>
            </p:nvSpPr>
            <p:spPr bwMode="auto">
              <a:xfrm>
                <a:off x="16524288" y="7335838"/>
                <a:ext cx="19050" cy="195263"/>
              </a:xfrm>
              <a:prstGeom prst="rect">
                <a:avLst/>
              </a:pr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6" name="Freeform 50"/>
              <p:cNvSpPr>
                <a:spLocks/>
              </p:cNvSpPr>
              <p:nvPr/>
            </p:nvSpPr>
            <p:spPr bwMode="auto">
              <a:xfrm>
                <a:off x="16700500" y="7331075"/>
                <a:ext cx="98425" cy="200025"/>
              </a:xfrm>
              <a:custGeom>
                <a:avLst/>
                <a:gdLst>
                  <a:gd name="T0" fmla="*/ 0 w 62"/>
                  <a:gd name="T1" fmla="*/ 126 h 126"/>
                  <a:gd name="T2" fmla="*/ 0 w 62"/>
                  <a:gd name="T3" fmla="*/ 0 h 126"/>
                  <a:gd name="T4" fmla="*/ 12 w 62"/>
                  <a:gd name="T5" fmla="*/ 0 h 126"/>
                  <a:gd name="T6" fmla="*/ 12 w 62"/>
                  <a:gd name="T7" fmla="*/ 115 h 126"/>
                  <a:gd name="T8" fmla="*/ 62 w 62"/>
                  <a:gd name="T9" fmla="*/ 115 h 126"/>
                  <a:gd name="T10" fmla="*/ 62 w 62"/>
                  <a:gd name="T11" fmla="*/ 126 h 126"/>
                  <a:gd name="T12" fmla="*/ 0 w 62"/>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2" h="126">
                    <a:moveTo>
                      <a:pt x="0" y="126"/>
                    </a:moveTo>
                    <a:lnTo>
                      <a:pt x="0" y="0"/>
                    </a:lnTo>
                    <a:lnTo>
                      <a:pt x="12" y="0"/>
                    </a:lnTo>
                    <a:lnTo>
                      <a:pt x="12" y="115"/>
                    </a:lnTo>
                    <a:lnTo>
                      <a:pt x="62" y="115"/>
                    </a:lnTo>
                    <a:lnTo>
                      <a:pt x="62" y="126"/>
                    </a:lnTo>
                    <a:lnTo>
                      <a:pt x="0" y="12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7" name="Freeform 51"/>
              <p:cNvSpPr>
                <a:spLocks/>
              </p:cNvSpPr>
              <p:nvPr/>
            </p:nvSpPr>
            <p:spPr bwMode="auto">
              <a:xfrm>
                <a:off x="16938625" y="7331075"/>
                <a:ext cx="101600" cy="200025"/>
              </a:xfrm>
              <a:custGeom>
                <a:avLst/>
                <a:gdLst>
                  <a:gd name="T0" fmla="*/ 0 w 64"/>
                  <a:gd name="T1" fmla="*/ 126 h 126"/>
                  <a:gd name="T2" fmla="*/ 0 w 64"/>
                  <a:gd name="T3" fmla="*/ 0 h 126"/>
                  <a:gd name="T4" fmla="*/ 12 w 64"/>
                  <a:gd name="T5" fmla="*/ 0 h 126"/>
                  <a:gd name="T6" fmla="*/ 12 w 64"/>
                  <a:gd name="T7" fmla="*/ 115 h 126"/>
                  <a:gd name="T8" fmla="*/ 64 w 64"/>
                  <a:gd name="T9" fmla="*/ 115 h 126"/>
                  <a:gd name="T10" fmla="*/ 64 w 64"/>
                  <a:gd name="T11" fmla="*/ 126 h 126"/>
                  <a:gd name="T12" fmla="*/ 0 w 64"/>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4" h="126">
                    <a:moveTo>
                      <a:pt x="0" y="126"/>
                    </a:moveTo>
                    <a:lnTo>
                      <a:pt x="0" y="0"/>
                    </a:lnTo>
                    <a:lnTo>
                      <a:pt x="12" y="0"/>
                    </a:lnTo>
                    <a:lnTo>
                      <a:pt x="12" y="115"/>
                    </a:lnTo>
                    <a:lnTo>
                      <a:pt x="64" y="115"/>
                    </a:lnTo>
                    <a:lnTo>
                      <a:pt x="64" y="126"/>
                    </a:lnTo>
                    <a:lnTo>
                      <a:pt x="0" y="12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8" name="Freeform 52"/>
              <p:cNvSpPr>
                <a:spLocks/>
              </p:cNvSpPr>
              <p:nvPr/>
            </p:nvSpPr>
            <p:spPr bwMode="auto">
              <a:xfrm>
                <a:off x="17178338" y="7335838"/>
                <a:ext cx="101600" cy="195263"/>
              </a:xfrm>
              <a:custGeom>
                <a:avLst/>
                <a:gdLst>
                  <a:gd name="T0" fmla="*/ 5 w 27"/>
                  <a:gd name="T1" fmla="*/ 47 h 52"/>
                  <a:gd name="T2" fmla="*/ 27 w 27"/>
                  <a:gd name="T3" fmla="*/ 47 h 52"/>
                  <a:gd name="T4" fmla="*/ 27 w 27"/>
                  <a:gd name="T5" fmla="*/ 52 h 52"/>
                  <a:gd name="T6" fmla="*/ 0 w 27"/>
                  <a:gd name="T7" fmla="*/ 52 h 52"/>
                  <a:gd name="T8" fmla="*/ 0 w 27"/>
                  <a:gd name="T9" fmla="*/ 0 h 52"/>
                  <a:gd name="T10" fmla="*/ 27 w 27"/>
                  <a:gd name="T11" fmla="*/ 0 h 52"/>
                  <a:gd name="T12" fmla="*/ 27 w 27"/>
                  <a:gd name="T13" fmla="*/ 2 h 52"/>
                  <a:gd name="T14" fmla="*/ 26 w 27"/>
                  <a:gd name="T15" fmla="*/ 4 h 52"/>
                  <a:gd name="T16" fmla="*/ 5 w 27"/>
                  <a:gd name="T17" fmla="*/ 4 h 52"/>
                  <a:gd name="T18" fmla="*/ 5 w 27"/>
                  <a:gd name="T19" fmla="*/ 23 h 52"/>
                  <a:gd name="T20" fmla="*/ 25 w 27"/>
                  <a:gd name="T21" fmla="*/ 23 h 52"/>
                  <a:gd name="T22" fmla="*/ 25 w 27"/>
                  <a:gd name="T23" fmla="*/ 27 h 52"/>
                  <a:gd name="T24" fmla="*/ 5 w 27"/>
                  <a:gd name="T25" fmla="*/ 27 h 52"/>
                  <a:gd name="T26" fmla="*/ 5 w 27"/>
                  <a:gd name="T27"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52">
                    <a:moveTo>
                      <a:pt x="5" y="47"/>
                    </a:moveTo>
                    <a:cubicBezTo>
                      <a:pt x="27" y="47"/>
                      <a:pt x="27" y="47"/>
                      <a:pt x="27" y="47"/>
                    </a:cubicBezTo>
                    <a:cubicBezTo>
                      <a:pt x="27" y="52"/>
                      <a:pt x="27" y="52"/>
                      <a:pt x="27" y="52"/>
                    </a:cubicBezTo>
                    <a:cubicBezTo>
                      <a:pt x="0" y="52"/>
                      <a:pt x="0" y="52"/>
                      <a:pt x="0" y="52"/>
                    </a:cubicBezTo>
                    <a:cubicBezTo>
                      <a:pt x="0" y="0"/>
                      <a:pt x="0" y="0"/>
                      <a:pt x="0" y="0"/>
                    </a:cubicBezTo>
                    <a:cubicBezTo>
                      <a:pt x="27" y="0"/>
                      <a:pt x="27" y="0"/>
                      <a:pt x="27" y="0"/>
                    </a:cubicBezTo>
                    <a:cubicBezTo>
                      <a:pt x="27" y="0"/>
                      <a:pt x="27" y="1"/>
                      <a:pt x="27" y="2"/>
                    </a:cubicBezTo>
                    <a:cubicBezTo>
                      <a:pt x="26" y="3"/>
                      <a:pt x="26" y="3"/>
                      <a:pt x="26" y="4"/>
                    </a:cubicBezTo>
                    <a:cubicBezTo>
                      <a:pt x="5" y="4"/>
                      <a:pt x="5" y="4"/>
                      <a:pt x="5" y="4"/>
                    </a:cubicBezTo>
                    <a:cubicBezTo>
                      <a:pt x="5" y="23"/>
                      <a:pt x="5" y="23"/>
                      <a:pt x="5" y="23"/>
                    </a:cubicBezTo>
                    <a:cubicBezTo>
                      <a:pt x="25" y="23"/>
                      <a:pt x="25" y="23"/>
                      <a:pt x="25" y="23"/>
                    </a:cubicBezTo>
                    <a:cubicBezTo>
                      <a:pt x="25" y="27"/>
                      <a:pt x="25" y="27"/>
                      <a:pt x="25" y="27"/>
                    </a:cubicBezTo>
                    <a:cubicBezTo>
                      <a:pt x="5" y="27"/>
                      <a:pt x="5" y="27"/>
                      <a:pt x="5" y="27"/>
                    </a:cubicBezTo>
                    <a:lnTo>
                      <a:pt x="5" y="47"/>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9" name="Freeform 53"/>
              <p:cNvSpPr>
                <a:spLocks noEditPoints="1"/>
              </p:cNvSpPr>
              <p:nvPr/>
            </p:nvSpPr>
            <p:spPr bwMode="auto">
              <a:xfrm>
                <a:off x="17435513" y="7335838"/>
                <a:ext cx="123825" cy="195263"/>
              </a:xfrm>
              <a:custGeom>
                <a:avLst/>
                <a:gdLst>
                  <a:gd name="T0" fmla="*/ 33 w 33"/>
                  <a:gd name="T1" fmla="*/ 52 h 52"/>
                  <a:gd name="T2" fmla="*/ 28 w 33"/>
                  <a:gd name="T3" fmla="*/ 52 h 52"/>
                  <a:gd name="T4" fmla="*/ 23 w 33"/>
                  <a:gd name="T5" fmla="*/ 40 h 52"/>
                  <a:gd name="T6" fmla="*/ 19 w 33"/>
                  <a:gd name="T7" fmla="*/ 32 h 52"/>
                  <a:gd name="T8" fmla="*/ 16 w 33"/>
                  <a:gd name="T9" fmla="*/ 28 h 52"/>
                  <a:gd name="T10" fmla="*/ 12 w 33"/>
                  <a:gd name="T11" fmla="*/ 27 h 52"/>
                  <a:gd name="T12" fmla="*/ 5 w 33"/>
                  <a:gd name="T13" fmla="*/ 27 h 52"/>
                  <a:gd name="T14" fmla="*/ 5 w 33"/>
                  <a:gd name="T15" fmla="*/ 52 h 52"/>
                  <a:gd name="T16" fmla="*/ 0 w 33"/>
                  <a:gd name="T17" fmla="*/ 52 h 52"/>
                  <a:gd name="T18" fmla="*/ 0 w 33"/>
                  <a:gd name="T19" fmla="*/ 0 h 52"/>
                  <a:gd name="T20" fmla="*/ 10 w 33"/>
                  <a:gd name="T21" fmla="*/ 0 h 52"/>
                  <a:gd name="T22" fmla="*/ 16 w 33"/>
                  <a:gd name="T23" fmla="*/ 0 h 52"/>
                  <a:gd name="T24" fmla="*/ 23 w 33"/>
                  <a:gd name="T25" fmla="*/ 1 h 52"/>
                  <a:gd name="T26" fmla="*/ 27 w 33"/>
                  <a:gd name="T27" fmla="*/ 5 h 52"/>
                  <a:gd name="T28" fmla="*/ 29 w 33"/>
                  <a:gd name="T29" fmla="*/ 14 h 52"/>
                  <a:gd name="T30" fmla="*/ 29 w 33"/>
                  <a:gd name="T31" fmla="*/ 17 h 52"/>
                  <a:gd name="T32" fmla="*/ 27 w 33"/>
                  <a:gd name="T33" fmla="*/ 20 h 52"/>
                  <a:gd name="T34" fmla="*/ 25 w 33"/>
                  <a:gd name="T35" fmla="*/ 22 h 52"/>
                  <a:gd name="T36" fmla="*/ 23 w 33"/>
                  <a:gd name="T37" fmla="*/ 23 h 52"/>
                  <a:gd name="T38" fmla="*/ 17 w 33"/>
                  <a:gd name="T39" fmla="*/ 25 h 52"/>
                  <a:gd name="T40" fmla="*/ 17 w 33"/>
                  <a:gd name="T41" fmla="*/ 25 h 52"/>
                  <a:gd name="T42" fmla="*/ 22 w 33"/>
                  <a:gd name="T43" fmla="*/ 27 h 52"/>
                  <a:gd name="T44" fmla="*/ 24 w 33"/>
                  <a:gd name="T45" fmla="*/ 31 h 52"/>
                  <a:gd name="T46" fmla="*/ 33 w 33"/>
                  <a:gd name="T47" fmla="*/ 52 h 52"/>
                  <a:gd name="T48" fmla="*/ 11 w 33"/>
                  <a:gd name="T49" fmla="*/ 23 h 52"/>
                  <a:gd name="T50" fmla="*/ 16 w 33"/>
                  <a:gd name="T51" fmla="*/ 22 h 52"/>
                  <a:gd name="T52" fmla="*/ 20 w 33"/>
                  <a:gd name="T53" fmla="*/ 20 h 52"/>
                  <a:gd name="T54" fmla="*/ 23 w 33"/>
                  <a:gd name="T55" fmla="*/ 18 h 52"/>
                  <a:gd name="T56" fmla="*/ 24 w 33"/>
                  <a:gd name="T57" fmla="*/ 14 h 52"/>
                  <a:gd name="T58" fmla="*/ 23 w 33"/>
                  <a:gd name="T59" fmla="*/ 8 h 52"/>
                  <a:gd name="T60" fmla="*/ 20 w 33"/>
                  <a:gd name="T61" fmla="*/ 5 h 52"/>
                  <a:gd name="T62" fmla="*/ 15 w 33"/>
                  <a:gd name="T63" fmla="*/ 4 h 52"/>
                  <a:gd name="T64" fmla="*/ 10 w 33"/>
                  <a:gd name="T65" fmla="*/ 4 h 52"/>
                  <a:gd name="T66" fmla="*/ 5 w 33"/>
                  <a:gd name="T67" fmla="*/ 4 h 52"/>
                  <a:gd name="T68" fmla="*/ 5 w 33"/>
                  <a:gd name="T69" fmla="*/ 23 h 52"/>
                  <a:gd name="T70" fmla="*/ 11 w 33"/>
                  <a:gd name="T71" fmla="*/ 2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 h="52">
                    <a:moveTo>
                      <a:pt x="33" y="52"/>
                    </a:moveTo>
                    <a:cubicBezTo>
                      <a:pt x="28" y="52"/>
                      <a:pt x="28" y="52"/>
                      <a:pt x="28" y="52"/>
                    </a:cubicBezTo>
                    <a:cubicBezTo>
                      <a:pt x="26" y="47"/>
                      <a:pt x="24" y="43"/>
                      <a:pt x="23" y="40"/>
                    </a:cubicBezTo>
                    <a:cubicBezTo>
                      <a:pt x="21" y="37"/>
                      <a:pt x="20" y="34"/>
                      <a:pt x="19" y="32"/>
                    </a:cubicBezTo>
                    <a:cubicBezTo>
                      <a:pt x="18" y="31"/>
                      <a:pt x="17" y="29"/>
                      <a:pt x="16" y="28"/>
                    </a:cubicBezTo>
                    <a:cubicBezTo>
                      <a:pt x="14" y="28"/>
                      <a:pt x="13" y="27"/>
                      <a:pt x="12" y="27"/>
                    </a:cubicBezTo>
                    <a:cubicBezTo>
                      <a:pt x="5" y="27"/>
                      <a:pt x="5" y="27"/>
                      <a:pt x="5" y="27"/>
                    </a:cubicBezTo>
                    <a:cubicBezTo>
                      <a:pt x="5" y="52"/>
                      <a:pt x="5" y="52"/>
                      <a:pt x="5" y="52"/>
                    </a:cubicBezTo>
                    <a:cubicBezTo>
                      <a:pt x="0" y="52"/>
                      <a:pt x="0" y="52"/>
                      <a:pt x="0" y="52"/>
                    </a:cubicBezTo>
                    <a:cubicBezTo>
                      <a:pt x="0" y="0"/>
                      <a:pt x="0" y="0"/>
                      <a:pt x="0" y="0"/>
                    </a:cubicBezTo>
                    <a:cubicBezTo>
                      <a:pt x="10" y="0"/>
                      <a:pt x="10" y="0"/>
                      <a:pt x="10" y="0"/>
                    </a:cubicBezTo>
                    <a:cubicBezTo>
                      <a:pt x="12" y="0"/>
                      <a:pt x="14" y="0"/>
                      <a:pt x="16" y="0"/>
                    </a:cubicBezTo>
                    <a:cubicBezTo>
                      <a:pt x="19" y="0"/>
                      <a:pt x="21" y="0"/>
                      <a:pt x="23" y="1"/>
                    </a:cubicBezTo>
                    <a:cubicBezTo>
                      <a:pt x="24" y="2"/>
                      <a:pt x="26" y="4"/>
                      <a:pt x="27" y="5"/>
                    </a:cubicBezTo>
                    <a:cubicBezTo>
                      <a:pt x="29" y="7"/>
                      <a:pt x="29" y="10"/>
                      <a:pt x="29" y="14"/>
                    </a:cubicBezTo>
                    <a:cubicBezTo>
                      <a:pt x="29" y="15"/>
                      <a:pt x="29" y="16"/>
                      <a:pt x="29" y="17"/>
                    </a:cubicBezTo>
                    <a:cubicBezTo>
                      <a:pt x="28" y="18"/>
                      <a:pt x="28" y="19"/>
                      <a:pt x="27" y="20"/>
                    </a:cubicBezTo>
                    <a:cubicBezTo>
                      <a:pt x="27" y="20"/>
                      <a:pt x="26" y="21"/>
                      <a:pt x="25" y="22"/>
                    </a:cubicBezTo>
                    <a:cubicBezTo>
                      <a:pt x="25" y="22"/>
                      <a:pt x="24" y="23"/>
                      <a:pt x="23" y="23"/>
                    </a:cubicBezTo>
                    <a:cubicBezTo>
                      <a:pt x="22" y="24"/>
                      <a:pt x="20" y="25"/>
                      <a:pt x="17" y="25"/>
                    </a:cubicBezTo>
                    <a:cubicBezTo>
                      <a:pt x="17" y="25"/>
                      <a:pt x="17" y="25"/>
                      <a:pt x="17" y="25"/>
                    </a:cubicBezTo>
                    <a:cubicBezTo>
                      <a:pt x="19" y="25"/>
                      <a:pt x="21" y="26"/>
                      <a:pt x="22" y="27"/>
                    </a:cubicBezTo>
                    <a:cubicBezTo>
                      <a:pt x="23" y="28"/>
                      <a:pt x="23" y="30"/>
                      <a:pt x="24" y="31"/>
                    </a:cubicBezTo>
                    <a:lnTo>
                      <a:pt x="33" y="52"/>
                    </a:lnTo>
                    <a:close/>
                    <a:moveTo>
                      <a:pt x="11" y="23"/>
                    </a:moveTo>
                    <a:cubicBezTo>
                      <a:pt x="13" y="23"/>
                      <a:pt x="14" y="22"/>
                      <a:pt x="16" y="22"/>
                    </a:cubicBezTo>
                    <a:cubicBezTo>
                      <a:pt x="17" y="22"/>
                      <a:pt x="19" y="21"/>
                      <a:pt x="20" y="20"/>
                    </a:cubicBezTo>
                    <a:cubicBezTo>
                      <a:pt x="21" y="20"/>
                      <a:pt x="22" y="19"/>
                      <a:pt x="23" y="18"/>
                    </a:cubicBezTo>
                    <a:cubicBezTo>
                      <a:pt x="24" y="16"/>
                      <a:pt x="24" y="15"/>
                      <a:pt x="24" y="14"/>
                    </a:cubicBezTo>
                    <a:cubicBezTo>
                      <a:pt x="24" y="11"/>
                      <a:pt x="23" y="9"/>
                      <a:pt x="23" y="8"/>
                    </a:cubicBezTo>
                    <a:cubicBezTo>
                      <a:pt x="22" y="7"/>
                      <a:pt x="21" y="6"/>
                      <a:pt x="20" y="5"/>
                    </a:cubicBezTo>
                    <a:cubicBezTo>
                      <a:pt x="18" y="5"/>
                      <a:pt x="17" y="4"/>
                      <a:pt x="15" y="4"/>
                    </a:cubicBezTo>
                    <a:cubicBezTo>
                      <a:pt x="14" y="4"/>
                      <a:pt x="12" y="4"/>
                      <a:pt x="10" y="4"/>
                    </a:cubicBezTo>
                    <a:cubicBezTo>
                      <a:pt x="5" y="4"/>
                      <a:pt x="5" y="4"/>
                      <a:pt x="5" y="4"/>
                    </a:cubicBezTo>
                    <a:cubicBezTo>
                      <a:pt x="5" y="23"/>
                      <a:pt x="5" y="23"/>
                      <a:pt x="5" y="23"/>
                    </a:cubicBezTo>
                    <a:lnTo>
                      <a:pt x="11" y="2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180" name="Group 179"/>
          <p:cNvGrpSpPr/>
          <p:nvPr/>
        </p:nvGrpSpPr>
        <p:grpSpPr>
          <a:xfrm>
            <a:off x="1622850" y="6467490"/>
            <a:ext cx="2325247" cy="2325247"/>
            <a:chOff x="1804987" y="6401408"/>
            <a:chExt cx="2209192" cy="2209192"/>
          </a:xfrm>
        </p:grpSpPr>
        <p:sp>
          <p:nvSpPr>
            <p:cNvPr id="181" name="Rectangle 180"/>
            <p:cNvSpPr/>
            <p:nvPr/>
          </p:nvSpPr>
          <p:spPr>
            <a:xfrm flipH="1">
              <a:off x="1804987" y="6401408"/>
              <a:ext cx="2209192" cy="220919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82" name="Group 181"/>
            <p:cNvGrpSpPr>
              <a:grpSpLocks noChangeAspect="1"/>
            </p:cNvGrpSpPr>
            <p:nvPr/>
          </p:nvGrpSpPr>
          <p:grpSpPr bwMode="auto">
            <a:xfrm>
              <a:off x="2472113" y="7043134"/>
              <a:ext cx="874940" cy="925740"/>
              <a:chOff x="7769" y="712"/>
              <a:chExt cx="1464" cy="1549"/>
            </a:xfrm>
            <a:solidFill>
              <a:schemeClr val="tx1">
                <a:lumMod val="75000"/>
                <a:lumOff val="25000"/>
              </a:schemeClr>
            </a:solidFill>
          </p:grpSpPr>
          <p:sp>
            <p:nvSpPr>
              <p:cNvPr id="183" name="Freeform 182"/>
              <p:cNvSpPr>
                <a:spLocks/>
              </p:cNvSpPr>
              <p:nvPr/>
            </p:nvSpPr>
            <p:spPr bwMode="auto">
              <a:xfrm>
                <a:off x="7779" y="1113"/>
                <a:ext cx="140" cy="140"/>
              </a:xfrm>
              <a:custGeom>
                <a:avLst/>
                <a:gdLst>
                  <a:gd name="T0" fmla="*/ 48 w 59"/>
                  <a:gd name="T1" fmla="*/ 14 h 59"/>
                  <a:gd name="T2" fmla="*/ 54 w 59"/>
                  <a:gd name="T3" fmla="*/ 41 h 59"/>
                  <a:gd name="T4" fmla="*/ 45 w 59"/>
                  <a:gd name="T5" fmla="*/ 53 h 59"/>
                  <a:gd name="T6" fmla="*/ 46 w 59"/>
                  <a:gd name="T7" fmla="*/ 58 h 59"/>
                  <a:gd name="T8" fmla="*/ 45 w 59"/>
                  <a:gd name="T9" fmla="*/ 59 h 59"/>
                  <a:gd name="T10" fmla="*/ 26 w 59"/>
                  <a:gd name="T11" fmla="*/ 50 h 59"/>
                  <a:gd name="T12" fmla="*/ 26 w 59"/>
                  <a:gd name="T13" fmla="*/ 49 h 59"/>
                  <a:gd name="T14" fmla="*/ 53 w 59"/>
                  <a:gd name="T15" fmla="*/ 40 h 59"/>
                  <a:gd name="T16" fmla="*/ 49 w 59"/>
                  <a:gd name="T17" fmla="*/ 29 h 59"/>
                  <a:gd name="T18" fmla="*/ 33 w 59"/>
                  <a:gd name="T19" fmla="*/ 36 h 59"/>
                  <a:gd name="T20" fmla="*/ 11 w 59"/>
                  <a:gd name="T21" fmla="*/ 42 h 59"/>
                  <a:gd name="T22" fmla="*/ 5 w 59"/>
                  <a:gd name="T23" fmla="*/ 17 h 59"/>
                  <a:gd name="T24" fmla="*/ 13 w 59"/>
                  <a:gd name="T25" fmla="*/ 5 h 59"/>
                  <a:gd name="T26" fmla="*/ 13 w 59"/>
                  <a:gd name="T27" fmla="*/ 1 h 59"/>
                  <a:gd name="T28" fmla="*/ 13 w 59"/>
                  <a:gd name="T29" fmla="*/ 0 h 59"/>
                  <a:gd name="T30" fmla="*/ 30 w 59"/>
                  <a:gd name="T31" fmla="*/ 8 h 59"/>
                  <a:gd name="T32" fmla="*/ 29 w 59"/>
                  <a:gd name="T33" fmla="*/ 9 h 59"/>
                  <a:gd name="T34" fmla="*/ 6 w 59"/>
                  <a:gd name="T35" fmla="*/ 17 h 59"/>
                  <a:gd name="T36" fmla="*/ 10 w 59"/>
                  <a:gd name="T37" fmla="*/ 28 h 59"/>
                  <a:gd name="T38" fmla="*/ 25 w 59"/>
                  <a:gd name="T39" fmla="*/ 22 h 59"/>
                  <a:gd name="T40" fmla="*/ 48 w 59"/>
                  <a:gd name="T41"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59">
                    <a:moveTo>
                      <a:pt x="48" y="14"/>
                    </a:moveTo>
                    <a:cubicBezTo>
                      <a:pt x="59" y="20"/>
                      <a:pt x="59" y="31"/>
                      <a:pt x="54" y="41"/>
                    </a:cubicBezTo>
                    <a:cubicBezTo>
                      <a:pt x="51" y="47"/>
                      <a:pt x="47" y="50"/>
                      <a:pt x="45" y="53"/>
                    </a:cubicBezTo>
                    <a:cubicBezTo>
                      <a:pt x="44" y="56"/>
                      <a:pt x="46" y="58"/>
                      <a:pt x="46" y="58"/>
                    </a:cubicBezTo>
                    <a:cubicBezTo>
                      <a:pt x="45" y="59"/>
                      <a:pt x="45" y="59"/>
                      <a:pt x="45" y="59"/>
                    </a:cubicBezTo>
                    <a:cubicBezTo>
                      <a:pt x="26" y="50"/>
                      <a:pt x="26" y="50"/>
                      <a:pt x="26" y="50"/>
                    </a:cubicBezTo>
                    <a:cubicBezTo>
                      <a:pt x="26" y="49"/>
                      <a:pt x="26" y="49"/>
                      <a:pt x="26" y="49"/>
                    </a:cubicBezTo>
                    <a:cubicBezTo>
                      <a:pt x="37" y="50"/>
                      <a:pt x="48" y="50"/>
                      <a:pt x="53" y="40"/>
                    </a:cubicBezTo>
                    <a:cubicBezTo>
                      <a:pt x="55" y="37"/>
                      <a:pt x="54" y="32"/>
                      <a:pt x="49" y="29"/>
                    </a:cubicBezTo>
                    <a:cubicBezTo>
                      <a:pt x="44" y="26"/>
                      <a:pt x="38" y="32"/>
                      <a:pt x="33" y="36"/>
                    </a:cubicBezTo>
                    <a:cubicBezTo>
                      <a:pt x="26" y="41"/>
                      <a:pt x="19" y="46"/>
                      <a:pt x="11" y="42"/>
                    </a:cubicBezTo>
                    <a:cubicBezTo>
                      <a:pt x="1" y="37"/>
                      <a:pt x="0" y="27"/>
                      <a:pt x="5" y="17"/>
                    </a:cubicBezTo>
                    <a:cubicBezTo>
                      <a:pt x="8" y="11"/>
                      <a:pt x="12" y="9"/>
                      <a:pt x="13" y="5"/>
                    </a:cubicBezTo>
                    <a:cubicBezTo>
                      <a:pt x="15" y="3"/>
                      <a:pt x="13" y="1"/>
                      <a:pt x="13" y="1"/>
                    </a:cubicBezTo>
                    <a:cubicBezTo>
                      <a:pt x="13" y="0"/>
                      <a:pt x="13" y="0"/>
                      <a:pt x="13" y="0"/>
                    </a:cubicBezTo>
                    <a:cubicBezTo>
                      <a:pt x="30" y="8"/>
                      <a:pt x="30" y="8"/>
                      <a:pt x="30" y="8"/>
                    </a:cubicBezTo>
                    <a:cubicBezTo>
                      <a:pt x="29" y="9"/>
                      <a:pt x="29" y="9"/>
                      <a:pt x="29" y="9"/>
                    </a:cubicBezTo>
                    <a:cubicBezTo>
                      <a:pt x="21" y="8"/>
                      <a:pt x="10" y="9"/>
                      <a:pt x="6" y="17"/>
                    </a:cubicBezTo>
                    <a:cubicBezTo>
                      <a:pt x="4" y="21"/>
                      <a:pt x="4" y="25"/>
                      <a:pt x="10" y="28"/>
                    </a:cubicBezTo>
                    <a:cubicBezTo>
                      <a:pt x="15" y="30"/>
                      <a:pt x="19" y="27"/>
                      <a:pt x="25" y="22"/>
                    </a:cubicBezTo>
                    <a:cubicBezTo>
                      <a:pt x="31" y="17"/>
                      <a:pt x="38" y="9"/>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183"/>
              <p:cNvSpPr>
                <a:spLocks noEditPoints="1"/>
              </p:cNvSpPr>
              <p:nvPr/>
            </p:nvSpPr>
            <p:spPr bwMode="auto">
              <a:xfrm>
                <a:off x="7874" y="1011"/>
                <a:ext cx="137" cy="133"/>
              </a:xfrm>
              <a:custGeom>
                <a:avLst/>
                <a:gdLst>
                  <a:gd name="T0" fmla="*/ 3 w 58"/>
                  <a:gd name="T1" fmla="*/ 10 h 56"/>
                  <a:gd name="T2" fmla="*/ 3 w 58"/>
                  <a:gd name="T3" fmla="*/ 0 h 56"/>
                  <a:gd name="T4" fmla="*/ 55 w 58"/>
                  <a:gd name="T5" fmla="*/ 17 h 56"/>
                  <a:gd name="T6" fmla="*/ 57 w 58"/>
                  <a:gd name="T7" fmla="*/ 15 h 56"/>
                  <a:gd name="T8" fmla="*/ 58 w 58"/>
                  <a:gd name="T9" fmla="*/ 15 h 56"/>
                  <a:gd name="T10" fmla="*/ 43 w 58"/>
                  <a:gd name="T11" fmla="*/ 35 h 56"/>
                  <a:gd name="T12" fmla="*/ 42 w 58"/>
                  <a:gd name="T13" fmla="*/ 34 h 56"/>
                  <a:gd name="T14" fmla="*/ 45 w 58"/>
                  <a:gd name="T15" fmla="*/ 30 h 56"/>
                  <a:gd name="T16" fmla="*/ 28 w 58"/>
                  <a:gd name="T17" fmla="*/ 24 h 56"/>
                  <a:gd name="T18" fmla="*/ 21 w 58"/>
                  <a:gd name="T19" fmla="*/ 34 h 56"/>
                  <a:gd name="T20" fmla="*/ 25 w 58"/>
                  <a:gd name="T21" fmla="*/ 41 h 56"/>
                  <a:gd name="T22" fmla="*/ 28 w 58"/>
                  <a:gd name="T23" fmla="*/ 44 h 56"/>
                  <a:gd name="T24" fmla="*/ 36 w 58"/>
                  <a:gd name="T25" fmla="*/ 42 h 56"/>
                  <a:gd name="T26" fmla="*/ 38 w 58"/>
                  <a:gd name="T27" fmla="*/ 40 h 56"/>
                  <a:gd name="T28" fmla="*/ 39 w 58"/>
                  <a:gd name="T29" fmla="*/ 41 h 56"/>
                  <a:gd name="T30" fmla="*/ 27 w 58"/>
                  <a:gd name="T31" fmla="*/ 56 h 56"/>
                  <a:gd name="T32" fmla="*/ 26 w 58"/>
                  <a:gd name="T33" fmla="*/ 55 h 56"/>
                  <a:gd name="T34" fmla="*/ 24 w 58"/>
                  <a:gd name="T35" fmla="*/ 42 h 56"/>
                  <a:gd name="T36" fmla="*/ 3 w 58"/>
                  <a:gd name="T37" fmla="*/ 10 h 56"/>
                  <a:gd name="T38" fmla="*/ 20 w 58"/>
                  <a:gd name="T39" fmla="*/ 33 h 56"/>
                  <a:gd name="T40" fmla="*/ 27 w 58"/>
                  <a:gd name="T41" fmla="*/ 24 h 56"/>
                  <a:gd name="T42" fmla="*/ 11 w 58"/>
                  <a:gd name="T43" fmla="*/ 18 h 56"/>
                  <a:gd name="T44" fmla="*/ 20 w 58"/>
                  <a:gd name="T45" fmla="*/ 3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 h="56">
                    <a:moveTo>
                      <a:pt x="3" y="10"/>
                    </a:moveTo>
                    <a:cubicBezTo>
                      <a:pt x="2" y="7"/>
                      <a:pt x="0" y="4"/>
                      <a:pt x="3" y="0"/>
                    </a:cubicBezTo>
                    <a:cubicBezTo>
                      <a:pt x="55" y="17"/>
                      <a:pt x="55" y="17"/>
                      <a:pt x="55" y="17"/>
                    </a:cubicBezTo>
                    <a:cubicBezTo>
                      <a:pt x="57" y="15"/>
                      <a:pt x="57" y="15"/>
                      <a:pt x="57" y="15"/>
                    </a:cubicBezTo>
                    <a:cubicBezTo>
                      <a:pt x="58" y="15"/>
                      <a:pt x="58" y="15"/>
                      <a:pt x="58" y="15"/>
                    </a:cubicBezTo>
                    <a:cubicBezTo>
                      <a:pt x="43" y="35"/>
                      <a:pt x="43" y="35"/>
                      <a:pt x="43" y="35"/>
                    </a:cubicBezTo>
                    <a:cubicBezTo>
                      <a:pt x="42" y="34"/>
                      <a:pt x="42" y="34"/>
                      <a:pt x="42" y="34"/>
                    </a:cubicBezTo>
                    <a:cubicBezTo>
                      <a:pt x="45" y="30"/>
                      <a:pt x="45" y="30"/>
                      <a:pt x="45" y="30"/>
                    </a:cubicBezTo>
                    <a:cubicBezTo>
                      <a:pt x="28" y="24"/>
                      <a:pt x="28" y="24"/>
                      <a:pt x="28" y="24"/>
                    </a:cubicBezTo>
                    <a:cubicBezTo>
                      <a:pt x="21" y="34"/>
                      <a:pt x="21" y="34"/>
                      <a:pt x="21" y="34"/>
                    </a:cubicBezTo>
                    <a:cubicBezTo>
                      <a:pt x="25" y="41"/>
                      <a:pt x="25" y="41"/>
                      <a:pt x="25" y="41"/>
                    </a:cubicBezTo>
                    <a:cubicBezTo>
                      <a:pt x="26" y="42"/>
                      <a:pt x="27" y="44"/>
                      <a:pt x="28" y="44"/>
                    </a:cubicBezTo>
                    <a:cubicBezTo>
                      <a:pt x="31" y="47"/>
                      <a:pt x="34" y="45"/>
                      <a:pt x="36" y="42"/>
                    </a:cubicBezTo>
                    <a:cubicBezTo>
                      <a:pt x="38" y="40"/>
                      <a:pt x="38" y="40"/>
                      <a:pt x="38" y="40"/>
                    </a:cubicBezTo>
                    <a:cubicBezTo>
                      <a:pt x="39" y="41"/>
                      <a:pt x="39" y="41"/>
                      <a:pt x="39" y="41"/>
                    </a:cubicBezTo>
                    <a:cubicBezTo>
                      <a:pt x="27" y="56"/>
                      <a:pt x="27" y="56"/>
                      <a:pt x="27" y="56"/>
                    </a:cubicBezTo>
                    <a:cubicBezTo>
                      <a:pt x="26" y="55"/>
                      <a:pt x="26" y="55"/>
                      <a:pt x="26" y="55"/>
                    </a:cubicBezTo>
                    <a:cubicBezTo>
                      <a:pt x="30" y="50"/>
                      <a:pt x="28" y="47"/>
                      <a:pt x="24" y="42"/>
                    </a:cubicBezTo>
                    <a:lnTo>
                      <a:pt x="3" y="10"/>
                    </a:lnTo>
                    <a:close/>
                    <a:moveTo>
                      <a:pt x="20" y="33"/>
                    </a:moveTo>
                    <a:cubicBezTo>
                      <a:pt x="27" y="24"/>
                      <a:pt x="27" y="24"/>
                      <a:pt x="27" y="24"/>
                    </a:cubicBezTo>
                    <a:cubicBezTo>
                      <a:pt x="11" y="18"/>
                      <a:pt x="11" y="18"/>
                      <a:pt x="11" y="18"/>
                    </a:cubicBezTo>
                    <a:lnTo>
                      <a:pt x="2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184"/>
              <p:cNvSpPr>
                <a:spLocks noEditPoints="1"/>
              </p:cNvSpPr>
              <p:nvPr/>
            </p:nvSpPr>
            <p:spPr bwMode="auto">
              <a:xfrm>
                <a:off x="7954" y="863"/>
                <a:ext cx="173" cy="162"/>
              </a:xfrm>
              <a:custGeom>
                <a:avLst/>
                <a:gdLst>
                  <a:gd name="T0" fmla="*/ 42 w 73"/>
                  <a:gd name="T1" fmla="*/ 28 h 68"/>
                  <a:gd name="T2" fmla="*/ 53 w 73"/>
                  <a:gd name="T3" fmla="*/ 24 h 68"/>
                  <a:gd name="T4" fmla="*/ 65 w 73"/>
                  <a:gd name="T5" fmla="*/ 32 h 68"/>
                  <a:gd name="T6" fmla="*/ 65 w 73"/>
                  <a:gd name="T7" fmla="*/ 33 h 68"/>
                  <a:gd name="T8" fmla="*/ 69 w 73"/>
                  <a:gd name="T9" fmla="*/ 35 h 68"/>
                  <a:gd name="T10" fmla="*/ 67 w 73"/>
                  <a:gd name="T11" fmla="*/ 28 h 68"/>
                  <a:gd name="T12" fmla="*/ 68 w 73"/>
                  <a:gd name="T13" fmla="*/ 27 h 68"/>
                  <a:gd name="T14" fmla="*/ 67 w 73"/>
                  <a:gd name="T15" fmla="*/ 42 h 68"/>
                  <a:gd name="T16" fmla="*/ 57 w 73"/>
                  <a:gd name="T17" fmla="*/ 45 h 68"/>
                  <a:gd name="T18" fmla="*/ 49 w 73"/>
                  <a:gd name="T19" fmla="*/ 38 h 68"/>
                  <a:gd name="T20" fmla="*/ 43 w 73"/>
                  <a:gd name="T21" fmla="*/ 33 h 68"/>
                  <a:gd name="T22" fmla="*/ 39 w 73"/>
                  <a:gd name="T23" fmla="*/ 33 h 68"/>
                  <a:gd name="T24" fmla="*/ 36 w 73"/>
                  <a:gd name="T25" fmla="*/ 35 h 68"/>
                  <a:gd name="T26" fmla="*/ 33 w 73"/>
                  <a:gd name="T27" fmla="*/ 37 h 68"/>
                  <a:gd name="T28" fmla="*/ 47 w 73"/>
                  <a:gd name="T29" fmla="*/ 55 h 68"/>
                  <a:gd name="T30" fmla="*/ 51 w 73"/>
                  <a:gd name="T31" fmla="*/ 52 h 68"/>
                  <a:gd name="T32" fmla="*/ 52 w 73"/>
                  <a:gd name="T33" fmla="*/ 53 h 68"/>
                  <a:gd name="T34" fmla="*/ 33 w 73"/>
                  <a:gd name="T35" fmla="*/ 68 h 68"/>
                  <a:gd name="T36" fmla="*/ 32 w 73"/>
                  <a:gd name="T37" fmla="*/ 68 h 68"/>
                  <a:gd name="T38" fmla="*/ 36 w 73"/>
                  <a:gd name="T39" fmla="*/ 64 h 68"/>
                  <a:gd name="T40" fmla="*/ 4 w 73"/>
                  <a:gd name="T41" fmla="*/ 26 h 68"/>
                  <a:gd name="T42" fmla="*/ 0 w 73"/>
                  <a:gd name="T43" fmla="*/ 29 h 68"/>
                  <a:gd name="T44" fmla="*/ 0 w 73"/>
                  <a:gd name="T45" fmla="*/ 28 h 68"/>
                  <a:gd name="T46" fmla="*/ 20 w 73"/>
                  <a:gd name="T47" fmla="*/ 12 h 68"/>
                  <a:gd name="T48" fmla="*/ 45 w 73"/>
                  <a:gd name="T49" fmla="*/ 9 h 68"/>
                  <a:gd name="T50" fmla="*/ 42 w 73"/>
                  <a:gd name="T51" fmla="*/ 28 h 68"/>
                  <a:gd name="T52" fmla="*/ 32 w 73"/>
                  <a:gd name="T53" fmla="*/ 36 h 68"/>
                  <a:gd name="T54" fmla="*/ 35 w 73"/>
                  <a:gd name="T55" fmla="*/ 34 h 68"/>
                  <a:gd name="T56" fmla="*/ 33 w 73"/>
                  <a:gd name="T57" fmla="*/ 19 h 68"/>
                  <a:gd name="T58" fmla="*/ 18 w 73"/>
                  <a:gd name="T59" fmla="*/ 15 h 68"/>
                  <a:gd name="T60" fmla="*/ 16 w 73"/>
                  <a:gd name="T61" fmla="*/ 16 h 68"/>
                  <a:gd name="T62" fmla="*/ 32 w 73"/>
                  <a:gd name="T63" fmla="*/ 3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3" h="68">
                    <a:moveTo>
                      <a:pt x="42" y="28"/>
                    </a:moveTo>
                    <a:cubicBezTo>
                      <a:pt x="45" y="26"/>
                      <a:pt x="49" y="24"/>
                      <a:pt x="53" y="24"/>
                    </a:cubicBezTo>
                    <a:cubicBezTo>
                      <a:pt x="57" y="24"/>
                      <a:pt x="59" y="26"/>
                      <a:pt x="65" y="32"/>
                    </a:cubicBezTo>
                    <a:cubicBezTo>
                      <a:pt x="65" y="33"/>
                      <a:pt x="65" y="33"/>
                      <a:pt x="65" y="33"/>
                    </a:cubicBezTo>
                    <a:cubicBezTo>
                      <a:pt x="68" y="36"/>
                      <a:pt x="69" y="36"/>
                      <a:pt x="69" y="35"/>
                    </a:cubicBezTo>
                    <a:cubicBezTo>
                      <a:pt x="70" y="35"/>
                      <a:pt x="69" y="31"/>
                      <a:pt x="67" y="28"/>
                    </a:cubicBezTo>
                    <a:cubicBezTo>
                      <a:pt x="68" y="27"/>
                      <a:pt x="68" y="27"/>
                      <a:pt x="68" y="27"/>
                    </a:cubicBezTo>
                    <a:cubicBezTo>
                      <a:pt x="71" y="32"/>
                      <a:pt x="73" y="37"/>
                      <a:pt x="67" y="42"/>
                    </a:cubicBezTo>
                    <a:cubicBezTo>
                      <a:pt x="63" y="45"/>
                      <a:pt x="60" y="46"/>
                      <a:pt x="57" y="45"/>
                    </a:cubicBezTo>
                    <a:cubicBezTo>
                      <a:pt x="55" y="44"/>
                      <a:pt x="53" y="43"/>
                      <a:pt x="49" y="38"/>
                    </a:cubicBezTo>
                    <a:cubicBezTo>
                      <a:pt x="46" y="35"/>
                      <a:pt x="45" y="34"/>
                      <a:pt x="43" y="33"/>
                    </a:cubicBezTo>
                    <a:cubicBezTo>
                      <a:pt x="41" y="32"/>
                      <a:pt x="40" y="33"/>
                      <a:pt x="39" y="33"/>
                    </a:cubicBezTo>
                    <a:cubicBezTo>
                      <a:pt x="38" y="33"/>
                      <a:pt x="37" y="34"/>
                      <a:pt x="36" y="35"/>
                    </a:cubicBezTo>
                    <a:cubicBezTo>
                      <a:pt x="33" y="37"/>
                      <a:pt x="33" y="37"/>
                      <a:pt x="33" y="37"/>
                    </a:cubicBezTo>
                    <a:cubicBezTo>
                      <a:pt x="47" y="55"/>
                      <a:pt x="47" y="55"/>
                      <a:pt x="47" y="55"/>
                    </a:cubicBezTo>
                    <a:cubicBezTo>
                      <a:pt x="51" y="52"/>
                      <a:pt x="51" y="52"/>
                      <a:pt x="51" y="52"/>
                    </a:cubicBezTo>
                    <a:cubicBezTo>
                      <a:pt x="52" y="53"/>
                      <a:pt x="52" y="53"/>
                      <a:pt x="52" y="53"/>
                    </a:cubicBezTo>
                    <a:cubicBezTo>
                      <a:pt x="33" y="68"/>
                      <a:pt x="33" y="68"/>
                      <a:pt x="33" y="68"/>
                    </a:cubicBezTo>
                    <a:cubicBezTo>
                      <a:pt x="32" y="68"/>
                      <a:pt x="32" y="68"/>
                      <a:pt x="32" y="68"/>
                    </a:cubicBezTo>
                    <a:cubicBezTo>
                      <a:pt x="36" y="64"/>
                      <a:pt x="36" y="64"/>
                      <a:pt x="36" y="64"/>
                    </a:cubicBezTo>
                    <a:cubicBezTo>
                      <a:pt x="4" y="26"/>
                      <a:pt x="4" y="26"/>
                      <a:pt x="4" y="26"/>
                    </a:cubicBezTo>
                    <a:cubicBezTo>
                      <a:pt x="0" y="29"/>
                      <a:pt x="0" y="29"/>
                      <a:pt x="0" y="29"/>
                    </a:cubicBezTo>
                    <a:cubicBezTo>
                      <a:pt x="0" y="28"/>
                      <a:pt x="0" y="28"/>
                      <a:pt x="0" y="28"/>
                    </a:cubicBezTo>
                    <a:cubicBezTo>
                      <a:pt x="20" y="12"/>
                      <a:pt x="20" y="12"/>
                      <a:pt x="20" y="12"/>
                    </a:cubicBezTo>
                    <a:cubicBezTo>
                      <a:pt x="30" y="4"/>
                      <a:pt x="38" y="0"/>
                      <a:pt x="45" y="9"/>
                    </a:cubicBezTo>
                    <a:cubicBezTo>
                      <a:pt x="51" y="15"/>
                      <a:pt x="48" y="22"/>
                      <a:pt x="42" y="28"/>
                    </a:cubicBezTo>
                    <a:close/>
                    <a:moveTo>
                      <a:pt x="32" y="36"/>
                    </a:moveTo>
                    <a:cubicBezTo>
                      <a:pt x="35" y="34"/>
                      <a:pt x="35" y="34"/>
                      <a:pt x="35" y="34"/>
                    </a:cubicBezTo>
                    <a:cubicBezTo>
                      <a:pt x="41" y="29"/>
                      <a:pt x="37" y="24"/>
                      <a:pt x="33" y="19"/>
                    </a:cubicBezTo>
                    <a:cubicBezTo>
                      <a:pt x="26" y="11"/>
                      <a:pt x="22" y="12"/>
                      <a:pt x="18" y="15"/>
                    </a:cubicBezTo>
                    <a:cubicBezTo>
                      <a:pt x="16" y="16"/>
                      <a:pt x="16" y="16"/>
                      <a:pt x="16" y="16"/>
                    </a:cubicBezTo>
                    <a:lnTo>
                      <a:pt x="3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185"/>
              <p:cNvSpPr>
                <a:spLocks noEditPoints="1"/>
              </p:cNvSpPr>
              <p:nvPr/>
            </p:nvSpPr>
            <p:spPr bwMode="auto">
              <a:xfrm>
                <a:off x="8144" y="790"/>
                <a:ext cx="114" cy="142"/>
              </a:xfrm>
              <a:custGeom>
                <a:avLst/>
                <a:gdLst>
                  <a:gd name="T0" fmla="*/ 1 w 48"/>
                  <a:gd name="T1" fmla="*/ 9 h 60"/>
                  <a:gd name="T2" fmla="*/ 5 w 48"/>
                  <a:gd name="T3" fmla="*/ 0 h 60"/>
                  <a:gd name="T4" fmla="*/ 44 w 48"/>
                  <a:gd name="T5" fmla="*/ 38 h 60"/>
                  <a:gd name="T6" fmla="*/ 47 w 48"/>
                  <a:gd name="T7" fmla="*/ 37 h 60"/>
                  <a:gd name="T8" fmla="*/ 48 w 48"/>
                  <a:gd name="T9" fmla="*/ 38 h 60"/>
                  <a:gd name="T10" fmla="*/ 26 w 48"/>
                  <a:gd name="T11" fmla="*/ 49 h 60"/>
                  <a:gd name="T12" fmla="*/ 26 w 48"/>
                  <a:gd name="T13" fmla="*/ 47 h 60"/>
                  <a:gd name="T14" fmla="*/ 30 w 48"/>
                  <a:gd name="T15" fmla="*/ 45 h 60"/>
                  <a:gd name="T16" fmla="*/ 17 w 48"/>
                  <a:gd name="T17" fmla="*/ 33 h 60"/>
                  <a:gd name="T18" fmla="*/ 6 w 48"/>
                  <a:gd name="T19" fmla="*/ 38 h 60"/>
                  <a:gd name="T20" fmla="*/ 7 w 48"/>
                  <a:gd name="T21" fmla="*/ 47 h 60"/>
                  <a:gd name="T22" fmla="*/ 8 w 48"/>
                  <a:gd name="T23" fmla="*/ 51 h 60"/>
                  <a:gd name="T24" fmla="*/ 16 w 48"/>
                  <a:gd name="T25" fmla="*/ 52 h 60"/>
                  <a:gd name="T26" fmla="*/ 19 w 48"/>
                  <a:gd name="T27" fmla="*/ 51 h 60"/>
                  <a:gd name="T28" fmla="*/ 19 w 48"/>
                  <a:gd name="T29" fmla="*/ 52 h 60"/>
                  <a:gd name="T30" fmla="*/ 2 w 48"/>
                  <a:gd name="T31" fmla="*/ 60 h 60"/>
                  <a:gd name="T32" fmla="*/ 2 w 48"/>
                  <a:gd name="T33" fmla="*/ 59 h 60"/>
                  <a:gd name="T34" fmla="*/ 6 w 48"/>
                  <a:gd name="T35" fmla="*/ 47 h 60"/>
                  <a:gd name="T36" fmla="*/ 1 w 48"/>
                  <a:gd name="T37" fmla="*/ 9 h 60"/>
                  <a:gd name="T38" fmla="*/ 6 w 48"/>
                  <a:gd name="T39" fmla="*/ 37 h 60"/>
                  <a:gd name="T40" fmla="*/ 16 w 48"/>
                  <a:gd name="T41" fmla="*/ 32 h 60"/>
                  <a:gd name="T42" fmla="*/ 4 w 48"/>
                  <a:gd name="T43" fmla="*/ 20 h 60"/>
                  <a:gd name="T44" fmla="*/ 6 w 48"/>
                  <a:gd name="T45" fmla="*/ 3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60">
                    <a:moveTo>
                      <a:pt x="1" y="9"/>
                    </a:moveTo>
                    <a:cubicBezTo>
                      <a:pt x="1" y="6"/>
                      <a:pt x="0" y="3"/>
                      <a:pt x="5" y="0"/>
                    </a:cubicBezTo>
                    <a:cubicBezTo>
                      <a:pt x="44" y="38"/>
                      <a:pt x="44" y="38"/>
                      <a:pt x="44" y="38"/>
                    </a:cubicBezTo>
                    <a:cubicBezTo>
                      <a:pt x="47" y="37"/>
                      <a:pt x="47" y="37"/>
                      <a:pt x="47" y="37"/>
                    </a:cubicBezTo>
                    <a:cubicBezTo>
                      <a:pt x="48" y="38"/>
                      <a:pt x="48" y="38"/>
                      <a:pt x="48" y="38"/>
                    </a:cubicBezTo>
                    <a:cubicBezTo>
                      <a:pt x="26" y="49"/>
                      <a:pt x="26" y="49"/>
                      <a:pt x="26" y="49"/>
                    </a:cubicBezTo>
                    <a:cubicBezTo>
                      <a:pt x="26" y="47"/>
                      <a:pt x="26" y="47"/>
                      <a:pt x="26" y="47"/>
                    </a:cubicBezTo>
                    <a:cubicBezTo>
                      <a:pt x="30" y="45"/>
                      <a:pt x="30" y="45"/>
                      <a:pt x="30" y="45"/>
                    </a:cubicBezTo>
                    <a:cubicBezTo>
                      <a:pt x="17" y="33"/>
                      <a:pt x="17" y="33"/>
                      <a:pt x="17" y="33"/>
                    </a:cubicBezTo>
                    <a:cubicBezTo>
                      <a:pt x="6" y="38"/>
                      <a:pt x="6" y="38"/>
                      <a:pt x="6" y="38"/>
                    </a:cubicBezTo>
                    <a:cubicBezTo>
                      <a:pt x="7" y="47"/>
                      <a:pt x="7" y="47"/>
                      <a:pt x="7" y="47"/>
                    </a:cubicBezTo>
                    <a:cubicBezTo>
                      <a:pt x="7" y="48"/>
                      <a:pt x="8" y="50"/>
                      <a:pt x="8" y="51"/>
                    </a:cubicBezTo>
                    <a:cubicBezTo>
                      <a:pt x="10" y="54"/>
                      <a:pt x="13" y="54"/>
                      <a:pt x="16" y="52"/>
                    </a:cubicBezTo>
                    <a:cubicBezTo>
                      <a:pt x="19" y="51"/>
                      <a:pt x="19" y="51"/>
                      <a:pt x="19" y="51"/>
                    </a:cubicBezTo>
                    <a:cubicBezTo>
                      <a:pt x="19" y="52"/>
                      <a:pt x="19" y="52"/>
                      <a:pt x="19" y="52"/>
                    </a:cubicBezTo>
                    <a:cubicBezTo>
                      <a:pt x="2" y="60"/>
                      <a:pt x="2" y="60"/>
                      <a:pt x="2" y="60"/>
                    </a:cubicBezTo>
                    <a:cubicBezTo>
                      <a:pt x="2" y="59"/>
                      <a:pt x="2" y="59"/>
                      <a:pt x="2" y="59"/>
                    </a:cubicBezTo>
                    <a:cubicBezTo>
                      <a:pt x="7" y="57"/>
                      <a:pt x="7" y="53"/>
                      <a:pt x="6" y="47"/>
                    </a:cubicBezTo>
                    <a:lnTo>
                      <a:pt x="1" y="9"/>
                    </a:lnTo>
                    <a:close/>
                    <a:moveTo>
                      <a:pt x="6" y="37"/>
                    </a:moveTo>
                    <a:cubicBezTo>
                      <a:pt x="16" y="32"/>
                      <a:pt x="16" y="32"/>
                      <a:pt x="16" y="32"/>
                    </a:cubicBezTo>
                    <a:cubicBezTo>
                      <a:pt x="4" y="20"/>
                      <a:pt x="4" y="20"/>
                      <a:pt x="4" y="20"/>
                    </a:cubicBezTo>
                    <a:lnTo>
                      <a:pt x="6"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186"/>
              <p:cNvSpPr>
                <a:spLocks/>
              </p:cNvSpPr>
              <p:nvPr/>
            </p:nvSpPr>
            <p:spPr bwMode="auto">
              <a:xfrm>
                <a:off x="8256" y="719"/>
                <a:ext cx="154" cy="149"/>
              </a:xfrm>
              <a:custGeom>
                <a:avLst/>
                <a:gdLst>
                  <a:gd name="T0" fmla="*/ 0 w 154"/>
                  <a:gd name="T1" fmla="*/ 33 h 149"/>
                  <a:gd name="T2" fmla="*/ 0 w 154"/>
                  <a:gd name="T3" fmla="*/ 31 h 149"/>
                  <a:gd name="T4" fmla="*/ 59 w 154"/>
                  <a:gd name="T5" fmla="*/ 16 h 149"/>
                  <a:gd name="T6" fmla="*/ 59 w 154"/>
                  <a:gd name="T7" fmla="*/ 19 h 149"/>
                  <a:gd name="T8" fmla="*/ 49 w 154"/>
                  <a:gd name="T9" fmla="*/ 21 h 149"/>
                  <a:gd name="T10" fmla="*/ 61 w 154"/>
                  <a:gd name="T11" fmla="*/ 76 h 149"/>
                  <a:gd name="T12" fmla="*/ 92 w 154"/>
                  <a:gd name="T13" fmla="*/ 69 h 149"/>
                  <a:gd name="T14" fmla="*/ 78 w 154"/>
                  <a:gd name="T15" fmla="*/ 14 h 149"/>
                  <a:gd name="T16" fmla="*/ 68 w 154"/>
                  <a:gd name="T17" fmla="*/ 16 h 149"/>
                  <a:gd name="T18" fmla="*/ 66 w 154"/>
                  <a:gd name="T19" fmla="*/ 14 h 149"/>
                  <a:gd name="T20" fmla="*/ 125 w 154"/>
                  <a:gd name="T21" fmla="*/ 0 h 149"/>
                  <a:gd name="T22" fmla="*/ 128 w 154"/>
                  <a:gd name="T23" fmla="*/ 2 h 149"/>
                  <a:gd name="T24" fmla="*/ 113 w 154"/>
                  <a:gd name="T25" fmla="*/ 7 h 149"/>
                  <a:gd name="T26" fmla="*/ 142 w 154"/>
                  <a:gd name="T27" fmla="*/ 121 h 149"/>
                  <a:gd name="T28" fmla="*/ 154 w 154"/>
                  <a:gd name="T29" fmla="*/ 118 h 149"/>
                  <a:gd name="T30" fmla="*/ 154 w 154"/>
                  <a:gd name="T31" fmla="*/ 121 h 149"/>
                  <a:gd name="T32" fmla="*/ 94 w 154"/>
                  <a:gd name="T33" fmla="*/ 135 h 149"/>
                  <a:gd name="T34" fmla="*/ 94 w 154"/>
                  <a:gd name="T35" fmla="*/ 130 h 149"/>
                  <a:gd name="T36" fmla="*/ 106 w 154"/>
                  <a:gd name="T37" fmla="*/ 128 h 149"/>
                  <a:gd name="T38" fmla="*/ 92 w 154"/>
                  <a:gd name="T39" fmla="*/ 71 h 149"/>
                  <a:gd name="T40" fmla="*/ 61 w 154"/>
                  <a:gd name="T41" fmla="*/ 78 h 149"/>
                  <a:gd name="T42" fmla="*/ 75 w 154"/>
                  <a:gd name="T43" fmla="*/ 135 h 149"/>
                  <a:gd name="T44" fmla="*/ 87 w 154"/>
                  <a:gd name="T45" fmla="*/ 133 h 149"/>
                  <a:gd name="T46" fmla="*/ 87 w 154"/>
                  <a:gd name="T47" fmla="*/ 135 h 149"/>
                  <a:gd name="T48" fmla="*/ 28 w 154"/>
                  <a:gd name="T49" fmla="*/ 149 h 149"/>
                  <a:gd name="T50" fmla="*/ 28 w 154"/>
                  <a:gd name="T51" fmla="*/ 147 h 149"/>
                  <a:gd name="T52" fmla="*/ 40 w 154"/>
                  <a:gd name="T53" fmla="*/ 144 h 149"/>
                  <a:gd name="T54" fmla="*/ 14 w 154"/>
                  <a:gd name="T55" fmla="*/ 31 h 149"/>
                  <a:gd name="T56" fmla="*/ 0 w 154"/>
                  <a:gd name="T57" fmla="*/ 3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149">
                    <a:moveTo>
                      <a:pt x="0" y="33"/>
                    </a:moveTo>
                    <a:lnTo>
                      <a:pt x="0" y="31"/>
                    </a:lnTo>
                    <a:lnTo>
                      <a:pt x="59" y="16"/>
                    </a:lnTo>
                    <a:lnTo>
                      <a:pt x="59" y="19"/>
                    </a:lnTo>
                    <a:lnTo>
                      <a:pt x="49" y="21"/>
                    </a:lnTo>
                    <a:lnTo>
                      <a:pt x="61" y="76"/>
                    </a:lnTo>
                    <a:lnTo>
                      <a:pt x="92" y="69"/>
                    </a:lnTo>
                    <a:lnTo>
                      <a:pt x="78" y="14"/>
                    </a:lnTo>
                    <a:lnTo>
                      <a:pt x="68" y="16"/>
                    </a:lnTo>
                    <a:lnTo>
                      <a:pt x="66" y="14"/>
                    </a:lnTo>
                    <a:lnTo>
                      <a:pt x="125" y="0"/>
                    </a:lnTo>
                    <a:lnTo>
                      <a:pt x="128" y="2"/>
                    </a:lnTo>
                    <a:lnTo>
                      <a:pt x="113" y="7"/>
                    </a:lnTo>
                    <a:lnTo>
                      <a:pt x="142" y="121"/>
                    </a:lnTo>
                    <a:lnTo>
                      <a:pt x="154" y="118"/>
                    </a:lnTo>
                    <a:lnTo>
                      <a:pt x="154" y="121"/>
                    </a:lnTo>
                    <a:lnTo>
                      <a:pt x="94" y="135"/>
                    </a:lnTo>
                    <a:lnTo>
                      <a:pt x="94" y="130"/>
                    </a:lnTo>
                    <a:lnTo>
                      <a:pt x="106" y="128"/>
                    </a:lnTo>
                    <a:lnTo>
                      <a:pt x="92" y="71"/>
                    </a:lnTo>
                    <a:lnTo>
                      <a:pt x="61" y="78"/>
                    </a:lnTo>
                    <a:lnTo>
                      <a:pt x="75" y="135"/>
                    </a:lnTo>
                    <a:lnTo>
                      <a:pt x="87" y="133"/>
                    </a:lnTo>
                    <a:lnTo>
                      <a:pt x="87" y="135"/>
                    </a:lnTo>
                    <a:lnTo>
                      <a:pt x="28" y="149"/>
                    </a:lnTo>
                    <a:lnTo>
                      <a:pt x="28" y="147"/>
                    </a:lnTo>
                    <a:lnTo>
                      <a:pt x="40" y="144"/>
                    </a:lnTo>
                    <a:lnTo>
                      <a:pt x="14" y="31"/>
                    </a:lnTo>
                    <a:lnTo>
                      <a:pt x="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187"/>
              <p:cNvSpPr>
                <a:spLocks noEditPoints="1"/>
              </p:cNvSpPr>
              <p:nvPr/>
            </p:nvSpPr>
            <p:spPr bwMode="auto">
              <a:xfrm>
                <a:off x="8509" y="712"/>
                <a:ext cx="126" cy="130"/>
              </a:xfrm>
              <a:custGeom>
                <a:avLst/>
                <a:gdLst>
                  <a:gd name="T0" fmla="*/ 34 w 53"/>
                  <a:gd name="T1" fmla="*/ 26 h 55"/>
                  <a:gd name="T2" fmla="*/ 51 w 53"/>
                  <a:gd name="T3" fmla="*/ 42 h 55"/>
                  <a:gd name="T4" fmla="*/ 26 w 53"/>
                  <a:gd name="T5" fmla="*/ 54 h 55"/>
                  <a:gd name="T6" fmla="*/ 0 w 53"/>
                  <a:gd name="T7" fmla="*/ 52 h 55"/>
                  <a:gd name="T8" fmla="*/ 0 w 53"/>
                  <a:gd name="T9" fmla="*/ 50 h 55"/>
                  <a:gd name="T10" fmla="*/ 6 w 53"/>
                  <a:gd name="T11" fmla="*/ 51 h 55"/>
                  <a:gd name="T12" fmla="*/ 11 w 53"/>
                  <a:gd name="T13" fmla="*/ 2 h 55"/>
                  <a:gd name="T14" fmla="*/ 5 w 53"/>
                  <a:gd name="T15" fmla="*/ 1 h 55"/>
                  <a:gd name="T16" fmla="*/ 6 w 53"/>
                  <a:gd name="T17" fmla="*/ 0 h 55"/>
                  <a:gd name="T18" fmla="*/ 31 w 53"/>
                  <a:gd name="T19" fmla="*/ 3 h 55"/>
                  <a:gd name="T20" fmla="*/ 52 w 53"/>
                  <a:gd name="T21" fmla="*/ 16 h 55"/>
                  <a:gd name="T22" fmla="*/ 34 w 53"/>
                  <a:gd name="T23" fmla="*/ 26 h 55"/>
                  <a:gd name="T24" fmla="*/ 34 w 53"/>
                  <a:gd name="T25" fmla="*/ 26 h 55"/>
                  <a:gd name="T26" fmla="*/ 26 w 53"/>
                  <a:gd name="T27" fmla="*/ 26 h 55"/>
                  <a:gd name="T28" fmla="*/ 24 w 53"/>
                  <a:gd name="T29" fmla="*/ 26 h 55"/>
                  <a:gd name="T30" fmla="*/ 21 w 53"/>
                  <a:gd name="T31" fmla="*/ 52 h 55"/>
                  <a:gd name="T32" fmla="*/ 23 w 53"/>
                  <a:gd name="T33" fmla="*/ 53 h 55"/>
                  <a:gd name="T34" fmla="*/ 36 w 53"/>
                  <a:gd name="T35" fmla="*/ 41 h 55"/>
                  <a:gd name="T36" fmla="*/ 26 w 53"/>
                  <a:gd name="T37" fmla="*/ 26 h 55"/>
                  <a:gd name="T38" fmla="*/ 27 w 53"/>
                  <a:gd name="T39" fmla="*/ 3 h 55"/>
                  <a:gd name="T40" fmla="*/ 26 w 53"/>
                  <a:gd name="T41" fmla="*/ 3 h 55"/>
                  <a:gd name="T42" fmla="*/ 24 w 53"/>
                  <a:gd name="T43" fmla="*/ 25 h 55"/>
                  <a:gd name="T44" fmla="*/ 25 w 53"/>
                  <a:gd name="T45" fmla="*/ 25 h 55"/>
                  <a:gd name="T46" fmla="*/ 36 w 53"/>
                  <a:gd name="T47" fmla="*/ 15 h 55"/>
                  <a:gd name="T48" fmla="*/ 27 w 53"/>
                  <a:gd name="T49" fmla="*/ 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55">
                    <a:moveTo>
                      <a:pt x="34" y="26"/>
                    </a:moveTo>
                    <a:cubicBezTo>
                      <a:pt x="43" y="28"/>
                      <a:pt x="52" y="32"/>
                      <a:pt x="51" y="42"/>
                    </a:cubicBezTo>
                    <a:cubicBezTo>
                      <a:pt x="50" y="53"/>
                      <a:pt x="39" y="55"/>
                      <a:pt x="26" y="54"/>
                    </a:cubicBezTo>
                    <a:cubicBezTo>
                      <a:pt x="0" y="52"/>
                      <a:pt x="0" y="52"/>
                      <a:pt x="0" y="52"/>
                    </a:cubicBezTo>
                    <a:cubicBezTo>
                      <a:pt x="0" y="50"/>
                      <a:pt x="0" y="50"/>
                      <a:pt x="0" y="50"/>
                    </a:cubicBezTo>
                    <a:cubicBezTo>
                      <a:pt x="6" y="51"/>
                      <a:pt x="6" y="51"/>
                      <a:pt x="6" y="51"/>
                    </a:cubicBezTo>
                    <a:cubicBezTo>
                      <a:pt x="11" y="2"/>
                      <a:pt x="11" y="2"/>
                      <a:pt x="11" y="2"/>
                    </a:cubicBezTo>
                    <a:cubicBezTo>
                      <a:pt x="5" y="1"/>
                      <a:pt x="5" y="1"/>
                      <a:pt x="5" y="1"/>
                    </a:cubicBezTo>
                    <a:cubicBezTo>
                      <a:pt x="6" y="0"/>
                      <a:pt x="6" y="0"/>
                      <a:pt x="6" y="0"/>
                    </a:cubicBezTo>
                    <a:cubicBezTo>
                      <a:pt x="31" y="3"/>
                      <a:pt x="31" y="3"/>
                      <a:pt x="31" y="3"/>
                    </a:cubicBezTo>
                    <a:cubicBezTo>
                      <a:pt x="46" y="4"/>
                      <a:pt x="53" y="7"/>
                      <a:pt x="52" y="16"/>
                    </a:cubicBezTo>
                    <a:cubicBezTo>
                      <a:pt x="51" y="25"/>
                      <a:pt x="41" y="27"/>
                      <a:pt x="34" y="26"/>
                    </a:cubicBezTo>
                    <a:cubicBezTo>
                      <a:pt x="34" y="26"/>
                      <a:pt x="34" y="26"/>
                      <a:pt x="34" y="26"/>
                    </a:cubicBezTo>
                    <a:close/>
                    <a:moveTo>
                      <a:pt x="26" y="26"/>
                    </a:moveTo>
                    <a:cubicBezTo>
                      <a:pt x="24" y="26"/>
                      <a:pt x="24" y="26"/>
                      <a:pt x="24" y="26"/>
                    </a:cubicBezTo>
                    <a:cubicBezTo>
                      <a:pt x="21" y="52"/>
                      <a:pt x="21" y="52"/>
                      <a:pt x="21" y="52"/>
                    </a:cubicBezTo>
                    <a:cubicBezTo>
                      <a:pt x="23" y="53"/>
                      <a:pt x="23" y="53"/>
                      <a:pt x="23" y="53"/>
                    </a:cubicBezTo>
                    <a:cubicBezTo>
                      <a:pt x="32" y="54"/>
                      <a:pt x="35" y="48"/>
                      <a:pt x="36" y="41"/>
                    </a:cubicBezTo>
                    <a:cubicBezTo>
                      <a:pt x="37" y="30"/>
                      <a:pt x="31" y="27"/>
                      <a:pt x="26" y="26"/>
                    </a:cubicBezTo>
                    <a:close/>
                    <a:moveTo>
                      <a:pt x="27" y="3"/>
                    </a:moveTo>
                    <a:cubicBezTo>
                      <a:pt x="26" y="3"/>
                      <a:pt x="26" y="3"/>
                      <a:pt x="26" y="3"/>
                    </a:cubicBezTo>
                    <a:cubicBezTo>
                      <a:pt x="24" y="25"/>
                      <a:pt x="24" y="25"/>
                      <a:pt x="24" y="25"/>
                    </a:cubicBezTo>
                    <a:cubicBezTo>
                      <a:pt x="25" y="25"/>
                      <a:pt x="25" y="25"/>
                      <a:pt x="25" y="25"/>
                    </a:cubicBezTo>
                    <a:cubicBezTo>
                      <a:pt x="32" y="26"/>
                      <a:pt x="35" y="21"/>
                      <a:pt x="36" y="15"/>
                    </a:cubicBezTo>
                    <a:cubicBezTo>
                      <a:pt x="37" y="10"/>
                      <a:pt x="35" y="4"/>
                      <a:pt x="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188"/>
              <p:cNvSpPr>
                <a:spLocks noEditPoints="1"/>
              </p:cNvSpPr>
              <p:nvPr/>
            </p:nvSpPr>
            <p:spPr bwMode="auto">
              <a:xfrm>
                <a:off x="8659" y="735"/>
                <a:ext cx="145" cy="162"/>
              </a:xfrm>
              <a:custGeom>
                <a:avLst/>
                <a:gdLst>
                  <a:gd name="T0" fmla="*/ 39 w 61"/>
                  <a:gd name="T1" fmla="*/ 37 h 68"/>
                  <a:gd name="T2" fmla="*/ 49 w 61"/>
                  <a:gd name="T3" fmla="*/ 44 h 68"/>
                  <a:gd name="T4" fmla="*/ 48 w 61"/>
                  <a:gd name="T5" fmla="*/ 58 h 68"/>
                  <a:gd name="T6" fmla="*/ 47 w 61"/>
                  <a:gd name="T7" fmla="*/ 59 h 68"/>
                  <a:gd name="T8" fmla="*/ 48 w 61"/>
                  <a:gd name="T9" fmla="*/ 63 h 68"/>
                  <a:gd name="T10" fmla="*/ 53 w 61"/>
                  <a:gd name="T11" fmla="*/ 57 h 68"/>
                  <a:gd name="T12" fmla="*/ 54 w 61"/>
                  <a:gd name="T13" fmla="*/ 58 h 68"/>
                  <a:gd name="T14" fmla="*/ 41 w 61"/>
                  <a:gd name="T15" fmla="*/ 65 h 68"/>
                  <a:gd name="T16" fmla="*/ 33 w 61"/>
                  <a:gd name="T17" fmla="*/ 58 h 68"/>
                  <a:gd name="T18" fmla="*/ 34 w 61"/>
                  <a:gd name="T19" fmla="*/ 48 h 68"/>
                  <a:gd name="T20" fmla="*/ 36 w 61"/>
                  <a:gd name="T21" fmla="*/ 39 h 68"/>
                  <a:gd name="T22" fmla="*/ 34 w 61"/>
                  <a:gd name="T23" fmla="*/ 36 h 68"/>
                  <a:gd name="T24" fmla="*/ 30 w 61"/>
                  <a:gd name="T25" fmla="*/ 35 h 68"/>
                  <a:gd name="T26" fmla="*/ 27 w 61"/>
                  <a:gd name="T27" fmla="*/ 33 h 68"/>
                  <a:gd name="T28" fmla="*/ 20 w 61"/>
                  <a:gd name="T29" fmla="*/ 55 h 68"/>
                  <a:gd name="T30" fmla="*/ 24 w 61"/>
                  <a:gd name="T31" fmla="*/ 57 h 68"/>
                  <a:gd name="T32" fmla="*/ 24 w 61"/>
                  <a:gd name="T33" fmla="*/ 58 h 68"/>
                  <a:gd name="T34" fmla="*/ 0 w 61"/>
                  <a:gd name="T35" fmla="*/ 50 h 68"/>
                  <a:gd name="T36" fmla="*/ 1 w 61"/>
                  <a:gd name="T37" fmla="*/ 48 h 68"/>
                  <a:gd name="T38" fmla="*/ 5 w 61"/>
                  <a:gd name="T39" fmla="*/ 50 h 68"/>
                  <a:gd name="T40" fmla="*/ 21 w 61"/>
                  <a:gd name="T41" fmla="*/ 3 h 68"/>
                  <a:gd name="T42" fmla="*/ 17 w 61"/>
                  <a:gd name="T43" fmla="*/ 2 h 68"/>
                  <a:gd name="T44" fmla="*/ 17 w 61"/>
                  <a:gd name="T45" fmla="*/ 0 h 68"/>
                  <a:gd name="T46" fmla="*/ 41 w 61"/>
                  <a:gd name="T47" fmla="*/ 9 h 68"/>
                  <a:gd name="T48" fmla="*/ 58 w 61"/>
                  <a:gd name="T49" fmla="*/ 29 h 68"/>
                  <a:gd name="T50" fmla="*/ 39 w 61"/>
                  <a:gd name="T51" fmla="*/ 36 h 68"/>
                  <a:gd name="T52" fmla="*/ 39 w 61"/>
                  <a:gd name="T53" fmla="*/ 37 h 68"/>
                  <a:gd name="T54" fmla="*/ 27 w 61"/>
                  <a:gd name="T55" fmla="*/ 32 h 68"/>
                  <a:gd name="T56" fmla="*/ 31 w 61"/>
                  <a:gd name="T57" fmla="*/ 33 h 68"/>
                  <a:gd name="T58" fmla="*/ 42 w 61"/>
                  <a:gd name="T59" fmla="*/ 24 h 68"/>
                  <a:gd name="T60" fmla="*/ 38 w 61"/>
                  <a:gd name="T61" fmla="*/ 9 h 68"/>
                  <a:gd name="T62" fmla="*/ 36 w 61"/>
                  <a:gd name="T63" fmla="*/ 8 h 68"/>
                  <a:gd name="T64" fmla="*/ 27 w 61"/>
                  <a:gd name="T65" fmla="*/ 3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68">
                    <a:moveTo>
                      <a:pt x="39" y="37"/>
                    </a:moveTo>
                    <a:cubicBezTo>
                      <a:pt x="43" y="38"/>
                      <a:pt x="47" y="40"/>
                      <a:pt x="49" y="44"/>
                    </a:cubicBezTo>
                    <a:cubicBezTo>
                      <a:pt x="51" y="47"/>
                      <a:pt x="50" y="50"/>
                      <a:pt x="48" y="58"/>
                    </a:cubicBezTo>
                    <a:cubicBezTo>
                      <a:pt x="47" y="59"/>
                      <a:pt x="47" y="59"/>
                      <a:pt x="47" y="59"/>
                    </a:cubicBezTo>
                    <a:cubicBezTo>
                      <a:pt x="46" y="62"/>
                      <a:pt x="47" y="63"/>
                      <a:pt x="48" y="63"/>
                    </a:cubicBezTo>
                    <a:cubicBezTo>
                      <a:pt x="49" y="64"/>
                      <a:pt x="51" y="61"/>
                      <a:pt x="53" y="57"/>
                    </a:cubicBezTo>
                    <a:cubicBezTo>
                      <a:pt x="54" y="58"/>
                      <a:pt x="54" y="58"/>
                      <a:pt x="54" y="58"/>
                    </a:cubicBezTo>
                    <a:cubicBezTo>
                      <a:pt x="51" y="64"/>
                      <a:pt x="48" y="68"/>
                      <a:pt x="41" y="65"/>
                    </a:cubicBezTo>
                    <a:cubicBezTo>
                      <a:pt x="36" y="63"/>
                      <a:pt x="34" y="61"/>
                      <a:pt x="33" y="58"/>
                    </a:cubicBezTo>
                    <a:cubicBezTo>
                      <a:pt x="32" y="55"/>
                      <a:pt x="32" y="53"/>
                      <a:pt x="34" y="48"/>
                    </a:cubicBezTo>
                    <a:cubicBezTo>
                      <a:pt x="36" y="43"/>
                      <a:pt x="36" y="41"/>
                      <a:pt x="36" y="39"/>
                    </a:cubicBezTo>
                    <a:cubicBezTo>
                      <a:pt x="35" y="38"/>
                      <a:pt x="35" y="37"/>
                      <a:pt x="34" y="36"/>
                    </a:cubicBezTo>
                    <a:cubicBezTo>
                      <a:pt x="33" y="36"/>
                      <a:pt x="32" y="35"/>
                      <a:pt x="30" y="35"/>
                    </a:cubicBezTo>
                    <a:cubicBezTo>
                      <a:pt x="27" y="33"/>
                      <a:pt x="27" y="33"/>
                      <a:pt x="27" y="33"/>
                    </a:cubicBezTo>
                    <a:cubicBezTo>
                      <a:pt x="20" y="55"/>
                      <a:pt x="20" y="55"/>
                      <a:pt x="20" y="55"/>
                    </a:cubicBezTo>
                    <a:cubicBezTo>
                      <a:pt x="24" y="57"/>
                      <a:pt x="24" y="57"/>
                      <a:pt x="24" y="57"/>
                    </a:cubicBezTo>
                    <a:cubicBezTo>
                      <a:pt x="24" y="58"/>
                      <a:pt x="24" y="58"/>
                      <a:pt x="24" y="58"/>
                    </a:cubicBezTo>
                    <a:cubicBezTo>
                      <a:pt x="0" y="50"/>
                      <a:pt x="0" y="50"/>
                      <a:pt x="0" y="50"/>
                    </a:cubicBezTo>
                    <a:cubicBezTo>
                      <a:pt x="1" y="48"/>
                      <a:pt x="1" y="48"/>
                      <a:pt x="1" y="48"/>
                    </a:cubicBezTo>
                    <a:cubicBezTo>
                      <a:pt x="5" y="50"/>
                      <a:pt x="5" y="50"/>
                      <a:pt x="5" y="50"/>
                    </a:cubicBezTo>
                    <a:cubicBezTo>
                      <a:pt x="21" y="3"/>
                      <a:pt x="21" y="3"/>
                      <a:pt x="21" y="3"/>
                    </a:cubicBezTo>
                    <a:cubicBezTo>
                      <a:pt x="17" y="2"/>
                      <a:pt x="17" y="2"/>
                      <a:pt x="17" y="2"/>
                    </a:cubicBezTo>
                    <a:cubicBezTo>
                      <a:pt x="17" y="0"/>
                      <a:pt x="17" y="0"/>
                      <a:pt x="17" y="0"/>
                    </a:cubicBezTo>
                    <a:cubicBezTo>
                      <a:pt x="41" y="9"/>
                      <a:pt x="41" y="9"/>
                      <a:pt x="41" y="9"/>
                    </a:cubicBezTo>
                    <a:cubicBezTo>
                      <a:pt x="54" y="13"/>
                      <a:pt x="61" y="19"/>
                      <a:pt x="58" y="29"/>
                    </a:cubicBezTo>
                    <a:cubicBezTo>
                      <a:pt x="55" y="37"/>
                      <a:pt x="48" y="38"/>
                      <a:pt x="39" y="36"/>
                    </a:cubicBezTo>
                    <a:lnTo>
                      <a:pt x="39" y="37"/>
                    </a:lnTo>
                    <a:close/>
                    <a:moveTo>
                      <a:pt x="27" y="32"/>
                    </a:moveTo>
                    <a:cubicBezTo>
                      <a:pt x="31" y="33"/>
                      <a:pt x="31" y="33"/>
                      <a:pt x="31" y="33"/>
                    </a:cubicBezTo>
                    <a:cubicBezTo>
                      <a:pt x="38" y="36"/>
                      <a:pt x="40" y="30"/>
                      <a:pt x="42" y="24"/>
                    </a:cubicBezTo>
                    <a:cubicBezTo>
                      <a:pt x="46" y="14"/>
                      <a:pt x="43" y="11"/>
                      <a:pt x="38" y="9"/>
                    </a:cubicBezTo>
                    <a:cubicBezTo>
                      <a:pt x="36" y="8"/>
                      <a:pt x="36" y="8"/>
                      <a:pt x="36" y="8"/>
                    </a:cubicBezTo>
                    <a:lnTo>
                      <a:pt x="27"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189"/>
              <p:cNvSpPr>
                <a:spLocks noEditPoints="1"/>
              </p:cNvSpPr>
              <p:nvPr/>
            </p:nvSpPr>
            <p:spPr bwMode="auto">
              <a:xfrm>
                <a:off x="8815" y="809"/>
                <a:ext cx="143" cy="157"/>
              </a:xfrm>
              <a:custGeom>
                <a:avLst/>
                <a:gdLst>
                  <a:gd name="T0" fmla="*/ 9 w 60"/>
                  <a:gd name="T1" fmla="*/ 19 h 66"/>
                  <a:gd name="T2" fmla="*/ 45 w 60"/>
                  <a:gd name="T3" fmla="*/ 10 h 66"/>
                  <a:gd name="T4" fmla="*/ 52 w 60"/>
                  <a:gd name="T5" fmla="*/ 47 h 66"/>
                  <a:gd name="T6" fmla="*/ 16 w 60"/>
                  <a:gd name="T7" fmla="*/ 56 h 66"/>
                  <a:gd name="T8" fmla="*/ 9 w 60"/>
                  <a:gd name="T9" fmla="*/ 19 h 66"/>
                  <a:gd name="T10" fmla="*/ 38 w 60"/>
                  <a:gd name="T11" fmla="*/ 38 h 66"/>
                  <a:gd name="T12" fmla="*/ 44 w 60"/>
                  <a:gd name="T13" fmla="*/ 11 h 66"/>
                  <a:gd name="T14" fmla="*/ 23 w 60"/>
                  <a:gd name="T15" fmla="*/ 28 h 66"/>
                  <a:gd name="T16" fmla="*/ 16 w 60"/>
                  <a:gd name="T17" fmla="*/ 55 h 66"/>
                  <a:gd name="T18" fmla="*/ 38 w 60"/>
                  <a:gd name="T19"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6">
                    <a:moveTo>
                      <a:pt x="9" y="19"/>
                    </a:moveTo>
                    <a:cubicBezTo>
                      <a:pt x="15" y="8"/>
                      <a:pt x="30" y="0"/>
                      <a:pt x="45" y="10"/>
                    </a:cubicBezTo>
                    <a:cubicBezTo>
                      <a:pt x="60" y="19"/>
                      <a:pt x="59" y="35"/>
                      <a:pt x="52" y="47"/>
                    </a:cubicBezTo>
                    <a:cubicBezTo>
                      <a:pt x="45" y="58"/>
                      <a:pt x="31" y="66"/>
                      <a:pt x="16" y="56"/>
                    </a:cubicBezTo>
                    <a:cubicBezTo>
                      <a:pt x="0" y="46"/>
                      <a:pt x="2" y="30"/>
                      <a:pt x="9" y="19"/>
                    </a:cubicBezTo>
                    <a:close/>
                    <a:moveTo>
                      <a:pt x="38" y="38"/>
                    </a:moveTo>
                    <a:cubicBezTo>
                      <a:pt x="49" y="20"/>
                      <a:pt x="49" y="14"/>
                      <a:pt x="44" y="11"/>
                    </a:cubicBezTo>
                    <a:cubicBezTo>
                      <a:pt x="39" y="8"/>
                      <a:pt x="34" y="10"/>
                      <a:pt x="23" y="28"/>
                    </a:cubicBezTo>
                    <a:cubicBezTo>
                      <a:pt x="12" y="45"/>
                      <a:pt x="11" y="52"/>
                      <a:pt x="16" y="55"/>
                    </a:cubicBezTo>
                    <a:cubicBezTo>
                      <a:pt x="21" y="58"/>
                      <a:pt x="27" y="55"/>
                      <a:pt x="38"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190"/>
              <p:cNvSpPr>
                <a:spLocks/>
              </p:cNvSpPr>
              <p:nvPr/>
            </p:nvSpPr>
            <p:spPr bwMode="auto">
              <a:xfrm>
                <a:off x="8960" y="897"/>
                <a:ext cx="190" cy="190"/>
              </a:xfrm>
              <a:custGeom>
                <a:avLst/>
                <a:gdLst>
                  <a:gd name="T0" fmla="*/ 40 w 80"/>
                  <a:gd name="T1" fmla="*/ 72 h 80"/>
                  <a:gd name="T2" fmla="*/ 61 w 80"/>
                  <a:gd name="T3" fmla="*/ 63 h 80"/>
                  <a:gd name="T4" fmla="*/ 67 w 80"/>
                  <a:gd name="T5" fmla="*/ 49 h 80"/>
                  <a:gd name="T6" fmla="*/ 65 w 80"/>
                  <a:gd name="T7" fmla="*/ 47 h 80"/>
                  <a:gd name="T8" fmla="*/ 66 w 80"/>
                  <a:gd name="T9" fmla="*/ 46 h 80"/>
                  <a:gd name="T10" fmla="*/ 80 w 80"/>
                  <a:gd name="T11" fmla="*/ 62 h 80"/>
                  <a:gd name="T12" fmla="*/ 79 w 80"/>
                  <a:gd name="T13" fmla="*/ 62 h 80"/>
                  <a:gd name="T14" fmla="*/ 65 w 80"/>
                  <a:gd name="T15" fmla="*/ 62 h 80"/>
                  <a:gd name="T16" fmla="*/ 25 w 80"/>
                  <a:gd name="T17" fmla="*/ 80 h 80"/>
                  <a:gd name="T18" fmla="*/ 24 w 80"/>
                  <a:gd name="T19" fmla="*/ 79 h 80"/>
                  <a:gd name="T20" fmla="*/ 24 w 80"/>
                  <a:gd name="T21" fmla="*/ 70 h 80"/>
                  <a:gd name="T22" fmla="*/ 39 w 80"/>
                  <a:gd name="T23" fmla="*/ 41 h 80"/>
                  <a:gd name="T24" fmla="*/ 3 w 80"/>
                  <a:gd name="T25" fmla="*/ 57 h 80"/>
                  <a:gd name="T26" fmla="*/ 2 w 80"/>
                  <a:gd name="T27" fmla="*/ 55 h 80"/>
                  <a:gd name="T28" fmla="*/ 2 w 80"/>
                  <a:gd name="T29" fmla="*/ 47 h 80"/>
                  <a:gd name="T30" fmla="*/ 25 w 80"/>
                  <a:gd name="T31" fmla="*/ 4 h 80"/>
                  <a:gd name="T32" fmla="*/ 22 w 80"/>
                  <a:gd name="T33" fmla="*/ 1 h 80"/>
                  <a:gd name="T34" fmla="*/ 23 w 80"/>
                  <a:gd name="T35" fmla="*/ 0 h 80"/>
                  <a:gd name="T36" fmla="*/ 41 w 80"/>
                  <a:gd name="T37" fmla="*/ 20 h 80"/>
                  <a:gd name="T38" fmla="*/ 40 w 80"/>
                  <a:gd name="T39" fmla="*/ 21 h 80"/>
                  <a:gd name="T40" fmla="*/ 36 w 80"/>
                  <a:gd name="T41" fmla="*/ 16 h 80"/>
                  <a:gd name="T42" fmla="*/ 18 w 80"/>
                  <a:gd name="T43" fmla="*/ 48 h 80"/>
                  <a:gd name="T44" fmla="*/ 18 w 80"/>
                  <a:gd name="T45" fmla="*/ 49 h 80"/>
                  <a:gd name="T46" fmla="*/ 39 w 80"/>
                  <a:gd name="T47" fmla="*/ 39 h 80"/>
                  <a:gd name="T48" fmla="*/ 40 w 80"/>
                  <a:gd name="T49" fmla="*/ 39 h 80"/>
                  <a:gd name="T50" fmla="*/ 46 w 80"/>
                  <a:gd name="T51" fmla="*/ 27 h 80"/>
                  <a:gd name="T52" fmla="*/ 43 w 80"/>
                  <a:gd name="T53" fmla="*/ 24 h 80"/>
                  <a:gd name="T54" fmla="*/ 44 w 80"/>
                  <a:gd name="T55" fmla="*/ 23 h 80"/>
                  <a:gd name="T56" fmla="*/ 63 w 80"/>
                  <a:gd name="T57" fmla="*/ 43 h 80"/>
                  <a:gd name="T58" fmla="*/ 62 w 80"/>
                  <a:gd name="T59" fmla="*/ 44 h 80"/>
                  <a:gd name="T60" fmla="*/ 57 w 80"/>
                  <a:gd name="T61" fmla="*/ 39 h 80"/>
                  <a:gd name="T62" fmla="*/ 40 w 80"/>
                  <a:gd name="T63"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80">
                    <a:moveTo>
                      <a:pt x="40" y="72"/>
                    </a:moveTo>
                    <a:cubicBezTo>
                      <a:pt x="61" y="63"/>
                      <a:pt x="61" y="63"/>
                      <a:pt x="61" y="63"/>
                    </a:cubicBezTo>
                    <a:cubicBezTo>
                      <a:pt x="64" y="62"/>
                      <a:pt x="74" y="57"/>
                      <a:pt x="67" y="49"/>
                    </a:cubicBezTo>
                    <a:cubicBezTo>
                      <a:pt x="65" y="47"/>
                      <a:pt x="65" y="47"/>
                      <a:pt x="65" y="47"/>
                    </a:cubicBezTo>
                    <a:cubicBezTo>
                      <a:pt x="66" y="46"/>
                      <a:pt x="66" y="46"/>
                      <a:pt x="66" y="46"/>
                    </a:cubicBezTo>
                    <a:cubicBezTo>
                      <a:pt x="80" y="62"/>
                      <a:pt x="80" y="62"/>
                      <a:pt x="80" y="62"/>
                    </a:cubicBezTo>
                    <a:cubicBezTo>
                      <a:pt x="79" y="62"/>
                      <a:pt x="79" y="62"/>
                      <a:pt x="79" y="62"/>
                    </a:cubicBezTo>
                    <a:cubicBezTo>
                      <a:pt x="74" y="58"/>
                      <a:pt x="67" y="61"/>
                      <a:pt x="65" y="62"/>
                    </a:cubicBezTo>
                    <a:cubicBezTo>
                      <a:pt x="25" y="80"/>
                      <a:pt x="25" y="80"/>
                      <a:pt x="25" y="80"/>
                    </a:cubicBezTo>
                    <a:cubicBezTo>
                      <a:pt x="24" y="79"/>
                      <a:pt x="24" y="79"/>
                      <a:pt x="24" y="79"/>
                    </a:cubicBezTo>
                    <a:cubicBezTo>
                      <a:pt x="21" y="76"/>
                      <a:pt x="22" y="73"/>
                      <a:pt x="24" y="70"/>
                    </a:cubicBezTo>
                    <a:cubicBezTo>
                      <a:pt x="39" y="41"/>
                      <a:pt x="39" y="41"/>
                      <a:pt x="39" y="41"/>
                    </a:cubicBezTo>
                    <a:cubicBezTo>
                      <a:pt x="3" y="57"/>
                      <a:pt x="3" y="57"/>
                      <a:pt x="3" y="57"/>
                    </a:cubicBezTo>
                    <a:cubicBezTo>
                      <a:pt x="2" y="55"/>
                      <a:pt x="2" y="55"/>
                      <a:pt x="2" y="55"/>
                    </a:cubicBezTo>
                    <a:cubicBezTo>
                      <a:pt x="0" y="53"/>
                      <a:pt x="0" y="50"/>
                      <a:pt x="2" y="47"/>
                    </a:cubicBezTo>
                    <a:cubicBezTo>
                      <a:pt x="25" y="4"/>
                      <a:pt x="25" y="4"/>
                      <a:pt x="25" y="4"/>
                    </a:cubicBezTo>
                    <a:cubicBezTo>
                      <a:pt x="22" y="1"/>
                      <a:pt x="22" y="1"/>
                      <a:pt x="22" y="1"/>
                    </a:cubicBezTo>
                    <a:cubicBezTo>
                      <a:pt x="23" y="0"/>
                      <a:pt x="23" y="0"/>
                      <a:pt x="23" y="0"/>
                    </a:cubicBezTo>
                    <a:cubicBezTo>
                      <a:pt x="41" y="20"/>
                      <a:pt x="41" y="20"/>
                      <a:pt x="41" y="20"/>
                    </a:cubicBezTo>
                    <a:cubicBezTo>
                      <a:pt x="40" y="21"/>
                      <a:pt x="40" y="21"/>
                      <a:pt x="40" y="21"/>
                    </a:cubicBezTo>
                    <a:cubicBezTo>
                      <a:pt x="36" y="16"/>
                      <a:pt x="36" y="16"/>
                      <a:pt x="36" y="16"/>
                    </a:cubicBezTo>
                    <a:cubicBezTo>
                      <a:pt x="18" y="48"/>
                      <a:pt x="18" y="48"/>
                      <a:pt x="18" y="48"/>
                    </a:cubicBezTo>
                    <a:cubicBezTo>
                      <a:pt x="18" y="49"/>
                      <a:pt x="18" y="49"/>
                      <a:pt x="18" y="49"/>
                    </a:cubicBezTo>
                    <a:cubicBezTo>
                      <a:pt x="39" y="39"/>
                      <a:pt x="39" y="39"/>
                      <a:pt x="39" y="39"/>
                    </a:cubicBezTo>
                    <a:cubicBezTo>
                      <a:pt x="40" y="39"/>
                      <a:pt x="40" y="39"/>
                      <a:pt x="40" y="39"/>
                    </a:cubicBezTo>
                    <a:cubicBezTo>
                      <a:pt x="46" y="27"/>
                      <a:pt x="46" y="27"/>
                      <a:pt x="46" y="27"/>
                    </a:cubicBezTo>
                    <a:cubicBezTo>
                      <a:pt x="43" y="24"/>
                      <a:pt x="43" y="24"/>
                      <a:pt x="43" y="24"/>
                    </a:cubicBezTo>
                    <a:cubicBezTo>
                      <a:pt x="44" y="23"/>
                      <a:pt x="44" y="23"/>
                      <a:pt x="44" y="23"/>
                    </a:cubicBezTo>
                    <a:cubicBezTo>
                      <a:pt x="63" y="43"/>
                      <a:pt x="63" y="43"/>
                      <a:pt x="63" y="43"/>
                    </a:cubicBezTo>
                    <a:cubicBezTo>
                      <a:pt x="62" y="44"/>
                      <a:pt x="62" y="44"/>
                      <a:pt x="62" y="44"/>
                    </a:cubicBezTo>
                    <a:cubicBezTo>
                      <a:pt x="57" y="39"/>
                      <a:pt x="57" y="39"/>
                      <a:pt x="57" y="39"/>
                    </a:cubicBezTo>
                    <a:cubicBezTo>
                      <a:pt x="40" y="72"/>
                      <a:pt x="40" y="72"/>
                      <a:pt x="40"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191"/>
              <p:cNvSpPr>
                <a:spLocks/>
              </p:cNvSpPr>
              <p:nvPr/>
            </p:nvSpPr>
            <p:spPr bwMode="auto">
              <a:xfrm>
                <a:off x="9065" y="1091"/>
                <a:ext cx="168" cy="152"/>
              </a:xfrm>
              <a:custGeom>
                <a:avLst/>
                <a:gdLst>
                  <a:gd name="T0" fmla="*/ 44 w 71"/>
                  <a:gd name="T1" fmla="*/ 10 h 64"/>
                  <a:gd name="T2" fmla="*/ 46 w 71"/>
                  <a:gd name="T3" fmla="*/ 1 h 64"/>
                  <a:gd name="T4" fmla="*/ 47 w 71"/>
                  <a:gd name="T5" fmla="*/ 0 h 64"/>
                  <a:gd name="T6" fmla="*/ 54 w 71"/>
                  <a:gd name="T7" fmla="*/ 14 h 64"/>
                  <a:gd name="T8" fmla="*/ 53 w 71"/>
                  <a:gd name="T9" fmla="*/ 25 h 64"/>
                  <a:gd name="T10" fmla="*/ 34 w 71"/>
                  <a:gd name="T11" fmla="*/ 55 h 64"/>
                  <a:gd name="T12" fmla="*/ 34 w 71"/>
                  <a:gd name="T13" fmla="*/ 56 h 64"/>
                  <a:gd name="T14" fmla="*/ 51 w 71"/>
                  <a:gd name="T15" fmla="*/ 47 h 64"/>
                  <a:gd name="T16" fmla="*/ 62 w 71"/>
                  <a:gd name="T17" fmla="*/ 33 h 64"/>
                  <a:gd name="T18" fmla="*/ 60 w 71"/>
                  <a:gd name="T19" fmla="*/ 30 h 64"/>
                  <a:gd name="T20" fmla="*/ 62 w 71"/>
                  <a:gd name="T21" fmla="*/ 30 h 64"/>
                  <a:gd name="T22" fmla="*/ 71 w 71"/>
                  <a:gd name="T23" fmla="*/ 49 h 64"/>
                  <a:gd name="T24" fmla="*/ 70 w 71"/>
                  <a:gd name="T25" fmla="*/ 50 h 64"/>
                  <a:gd name="T26" fmla="*/ 70 w 71"/>
                  <a:gd name="T27" fmla="*/ 49 h 64"/>
                  <a:gd name="T28" fmla="*/ 51 w 71"/>
                  <a:gd name="T29" fmla="*/ 49 h 64"/>
                  <a:gd name="T30" fmla="*/ 21 w 71"/>
                  <a:gd name="T31" fmla="*/ 64 h 64"/>
                  <a:gd name="T32" fmla="*/ 19 w 71"/>
                  <a:gd name="T33" fmla="*/ 60 h 64"/>
                  <a:gd name="T34" fmla="*/ 20 w 71"/>
                  <a:gd name="T35" fmla="*/ 49 h 64"/>
                  <a:gd name="T36" fmla="*/ 41 w 71"/>
                  <a:gd name="T37" fmla="*/ 14 h 64"/>
                  <a:gd name="T38" fmla="*/ 19 w 71"/>
                  <a:gd name="T39" fmla="*/ 25 h 64"/>
                  <a:gd name="T40" fmla="*/ 10 w 71"/>
                  <a:gd name="T41" fmla="*/ 39 h 64"/>
                  <a:gd name="T42" fmla="*/ 10 w 71"/>
                  <a:gd name="T43" fmla="*/ 40 h 64"/>
                  <a:gd name="T44" fmla="*/ 9 w 71"/>
                  <a:gd name="T45" fmla="*/ 41 h 64"/>
                  <a:gd name="T46" fmla="*/ 0 w 71"/>
                  <a:gd name="T47" fmla="*/ 22 h 64"/>
                  <a:gd name="T48" fmla="*/ 1 w 71"/>
                  <a:gd name="T49" fmla="*/ 21 h 64"/>
                  <a:gd name="T50" fmla="*/ 1 w 71"/>
                  <a:gd name="T51" fmla="*/ 23 h 64"/>
                  <a:gd name="T52" fmla="*/ 18 w 71"/>
                  <a:gd name="T53" fmla="*/ 23 h 64"/>
                  <a:gd name="T54" fmla="*/ 42 w 71"/>
                  <a:gd name="T55" fmla="*/ 12 h 64"/>
                  <a:gd name="T56" fmla="*/ 44 w 71"/>
                  <a:gd name="T57"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1" h="64">
                    <a:moveTo>
                      <a:pt x="44" y="10"/>
                    </a:moveTo>
                    <a:cubicBezTo>
                      <a:pt x="45" y="8"/>
                      <a:pt x="47" y="4"/>
                      <a:pt x="46" y="1"/>
                    </a:cubicBezTo>
                    <a:cubicBezTo>
                      <a:pt x="47" y="0"/>
                      <a:pt x="47" y="0"/>
                      <a:pt x="47" y="0"/>
                    </a:cubicBezTo>
                    <a:cubicBezTo>
                      <a:pt x="54" y="14"/>
                      <a:pt x="54" y="14"/>
                      <a:pt x="54" y="14"/>
                    </a:cubicBezTo>
                    <a:cubicBezTo>
                      <a:pt x="55" y="17"/>
                      <a:pt x="56" y="20"/>
                      <a:pt x="53" y="25"/>
                    </a:cubicBezTo>
                    <a:cubicBezTo>
                      <a:pt x="34" y="55"/>
                      <a:pt x="34" y="55"/>
                      <a:pt x="34" y="55"/>
                    </a:cubicBezTo>
                    <a:cubicBezTo>
                      <a:pt x="34" y="56"/>
                      <a:pt x="34" y="56"/>
                      <a:pt x="34" y="56"/>
                    </a:cubicBezTo>
                    <a:cubicBezTo>
                      <a:pt x="51" y="47"/>
                      <a:pt x="51" y="47"/>
                      <a:pt x="51" y="47"/>
                    </a:cubicBezTo>
                    <a:cubicBezTo>
                      <a:pt x="60" y="43"/>
                      <a:pt x="65" y="40"/>
                      <a:pt x="62" y="33"/>
                    </a:cubicBezTo>
                    <a:cubicBezTo>
                      <a:pt x="60" y="30"/>
                      <a:pt x="60" y="30"/>
                      <a:pt x="60" y="30"/>
                    </a:cubicBezTo>
                    <a:cubicBezTo>
                      <a:pt x="62" y="30"/>
                      <a:pt x="62" y="30"/>
                      <a:pt x="62" y="30"/>
                    </a:cubicBezTo>
                    <a:cubicBezTo>
                      <a:pt x="71" y="49"/>
                      <a:pt x="71" y="49"/>
                      <a:pt x="71" y="49"/>
                    </a:cubicBezTo>
                    <a:cubicBezTo>
                      <a:pt x="70" y="50"/>
                      <a:pt x="70" y="50"/>
                      <a:pt x="70" y="50"/>
                    </a:cubicBezTo>
                    <a:cubicBezTo>
                      <a:pt x="70" y="49"/>
                      <a:pt x="70" y="49"/>
                      <a:pt x="70" y="49"/>
                    </a:cubicBezTo>
                    <a:cubicBezTo>
                      <a:pt x="66" y="42"/>
                      <a:pt x="60" y="44"/>
                      <a:pt x="51" y="49"/>
                    </a:cubicBezTo>
                    <a:cubicBezTo>
                      <a:pt x="21" y="64"/>
                      <a:pt x="21" y="64"/>
                      <a:pt x="21" y="64"/>
                    </a:cubicBezTo>
                    <a:cubicBezTo>
                      <a:pt x="19" y="60"/>
                      <a:pt x="19" y="60"/>
                      <a:pt x="19" y="60"/>
                    </a:cubicBezTo>
                    <a:cubicBezTo>
                      <a:pt x="17" y="57"/>
                      <a:pt x="16" y="55"/>
                      <a:pt x="20" y="49"/>
                    </a:cubicBezTo>
                    <a:cubicBezTo>
                      <a:pt x="41" y="14"/>
                      <a:pt x="41" y="14"/>
                      <a:pt x="41" y="14"/>
                    </a:cubicBezTo>
                    <a:cubicBezTo>
                      <a:pt x="19" y="25"/>
                      <a:pt x="19" y="25"/>
                      <a:pt x="19" y="25"/>
                    </a:cubicBezTo>
                    <a:cubicBezTo>
                      <a:pt x="9" y="30"/>
                      <a:pt x="6" y="32"/>
                      <a:pt x="10" y="39"/>
                    </a:cubicBezTo>
                    <a:cubicBezTo>
                      <a:pt x="10" y="40"/>
                      <a:pt x="10" y="40"/>
                      <a:pt x="10" y="40"/>
                    </a:cubicBezTo>
                    <a:cubicBezTo>
                      <a:pt x="9" y="41"/>
                      <a:pt x="9" y="41"/>
                      <a:pt x="9" y="41"/>
                    </a:cubicBezTo>
                    <a:cubicBezTo>
                      <a:pt x="0" y="22"/>
                      <a:pt x="0" y="22"/>
                      <a:pt x="0" y="22"/>
                    </a:cubicBezTo>
                    <a:cubicBezTo>
                      <a:pt x="1" y="21"/>
                      <a:pt x="1" y="21"/>
                      <a:pt x="1" y="21"/>
                    </a:cubicBezTo>
                    <a:cubicBezTo>
                      <a:pt x="1" y="23"/>
                      <a:pt x="1" y="23"/>
                      <a:pt x="1" y="23"/>
                    </a:cubicBezTo>
                    <a:cubicBezTo>
                      <a:pt x="5" y="30"/>
                      <a:pt x="10" y="28"/>
                      <a:pt x="18" y="23"/>
                    </a:cubicBezTo>
                    <a:cubicBezTo>
                      <a:pt x="42" y="12"/>
                      <a:pt x="42" y="12"/>
                      <a:pt x="42" y="12"/>
                    </a:cubicBezTo>
                    <a:lnTo>
                      <a:pt x="4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192"/>
              <p:cNvSpPr>
                <a:spLocks noEditPoints="1"/>
              </p:cNvSpPr>
              <p:nvPr/>
            </p:nvSpPr>
            <p:spPr bwMode="auto">
              <a:xfrm>
                <a:off x="7950" y="1981"/>
                <a:ext cx="111" cy="107"/>
              </a:xfrm>
              <a:custGeom>
                <a:avLst/>
                <a:gdLst>
                  <a:gd name="T0" fmla="*/ 39 w 47"/>
                  <a:gd name="T1" fmla="*/ 2 h 45"/>
                  <a:gd name="T2" fmla="*/ 47 w 47"/>
                  <a:gd name="T3" fmla="*/ 3 h 45"/>
                  <a:gd name="T4" fmla="*/ 29 w 47"/>
                  <a:gd name="T5" fmla="*/ 43 h 45"/>
                  <a:gd name="T6" fmla="*/ 31 w 47"/>
                  <a:gd name="T7" fmla="*/ 45 h 45"/>
                  <a:gd name="T8" fmla="*/ 30 w 47"/>
                  <a:gd name="T9" fmla="*/ 45 h 45"/>
                  <a:gd name="T10" fmla="*/ 16 w 47"/>
                  <a:gd name="T11" fmla="*/ 32 h 45"/>
                  <a:gd name="T12" fmla="*/ 17 w 47"/>
                  <a:gd name="T13" fmla="*/ 32 h 45"/>
                  <a:gd name="T14" fmla="*/ 20 w 47"/>
                  <a:gd name="T15" fmla="*/ 34 h 45"/>
                  <a:gd name="T16" fmla="*/ 25 w 47"/>
                  <a:gd name="T17" fmla="*/ 21 h 45"/>
                  <a:gd name="T18" fmla="*/ 18 w 47"/>
                  <a:gd name="T19" fmla="*/ 15 h 45"/>
                  <a:gd name="T20" fmla="*/ 12 w 47"/>
                  <a:gd name="T21" fmla="*/ 18 h 45"/>
                  <a:gd name="T22" fmla="*/ 9 w 47"/>
                  <a:gd name="T23" fmla="*/ 20 h 45"/>
                  <a:gd name="T24" fmla="*/ 11 w 47"/>
                  <a:gd name="T25" fmla="*/ 26 h 45"/>
                  <a:gd name="T26" fmla="*/ 12 w 47"/>
                  <a:gd name="T27" fmla="*/ 27 h 45"/>
                  <a:gd name="T28" fmla="*/ 12 w 47"/>
                  <a:gd name="T29" fmla="*/ 28 h 45"/>
                  <a:gd name="T30" fmla="*/ 0 w 47"/>
                  <a:gd name="T31" fmla="*/ 18 h 45"/>
                  <a:gd name="T32" fmla="*/ 1 w 47"/>
                  <a:gd name="T33" fmla="*/ 17 h 45"/>
                  <a:gd name="T34" fmla="*/ 11 w 47"/>
                  <a:gd name="T35" fmla="*/ 17 h 45"/>
                  <a:gd name="T36" fmla="*/ 39 w 47"/>
                  <a:gd name="T37" fmla="*/ 2 h 45"/>
                  <a:gd name="T38" fmla="*/ 19 w 47"/>
                  <a:gd name="T39" fmla="*/ 14 h 45"/>
                  <a:gd name="T40" fmla="*/ 26 w 47"/>
                  <a:gd name="T41" fmla="*/ 20 h 45"/>
                  <a:gd name="T42" fmla="*/ 31 w 47"/>
                  <a:gd name="T43" fmla="*/ 8 h 45"/>
                  <a:gd name="T44" fmla="*/ 19 w 47"/>
                  <a:gd name="T45" fmla="*/ 1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45">
                    <a:moveTo>
                      <a:pt x="39" y="2"/>
                    </a:moveTo>
                    <a:cubicBezTo>
                      <a:pt x="41" y="1"/>
                      <a:pt x="43" y="0"/>
                      <a:pt x="47" y="3"/>
                    </a:cubicBezTo>
                    <a:cubicBezTo>
                      <a:pt x="29" y="43"/>
                      <a:pt x="29" y="43"/>
                      <a:pt x="29" y="43"/>
                    </a:cubicBezTo>
                    <a:cubicBezTo>
                      <a:pt x="31" y="45"/>
                      <a:pt x="31" y="45"/>
                      <a:pt x="31" y="45"/>
                    </a:cubicBezTo>
                    <a:cubicBezTo>
                      <a:pt x="30" y="45"/>
                      <a:pt x="30" y="45"/>
                      <a:pt x="30" y="45"/>
                    </a:cubicBezTo>
                    <a:cubicBezTo>
                      <a:pt x="16" y="32"/>
                      <a:pt x="16" y="32"/>
                      <a:pt x="16" y="32"/>
                    </a:cubicBezTo>
                    <a:cubicBezTo>
                      <a:pt x="17" y="32"/>
                      <a:pt x="17" y="32"/>
                      <a:pt x="17" y="32"/>
                    </a:cubicBezTo>
                    <a:cubicBezTo>
                      <a:pt x="20" y="34"/>
                      <a:pt x="20" y="34"/>
                      <a:pt x="20" y="34"/>
                    </a:cubicBezTo>
                    <a:cubicBezTo>
                      <a:pt x="25" y="21"/>
                      <a:pt x="25" y="21"/>
                      <a:pt x="25" y="21"/>
                    </a:cubicBezTo>
                    <a:cubicBezTo>
                      <a:pt x="18" y="15"/>
                      <a:pt x="18" y="15"/>
                      <a:pt x="18" y="15"/>
                    </a:cubicBezTo>
                    <a:cubicBezTo>
                      <a:pt x="12" y="18"/>
                      <a:pt x="12" y="18"/>
                      <a:pt x="12" y="18"/>
                    </a:cubicBezTo>
                    <a:cubicBezTo>
                      <a:pt x="11" y="18"/>
                      <a:pt x="10" y="19"/>
                      <a:pt x="9" y="20"/>
                    </a:cubicBezTo>
                    <a:cubicBezTo>
                      <a:pt x="7" y="22"/>
                      <a:pt x="9" y="24"/>
                      <a:pt x="11" y="26"/>
                    </a:cubicBezTo>
                    <a:cubicBezTo>
                      <a:pt x="12" y="27"/>
                      <a:pt x="12" y="27"/>
                      <a:pt x="12" y="27"/>
                    </a:cubicBezTo>
                    <a:cubicBezTo>
                      <a:pt x="12" y="28"/>
                      <a:pt x="12" y="28"/>
                      <a:pt x="12" y="28"/>
                    </a:cubicBezTo>
                    <a:cubicBezTo>
                      <a:pt x="0" y="18"/>
                      <a:pt x="0" y="18"/>
                      <a:pt x="0" y="18"/>
                    </a:cubicBezTo>
                    <a:cubicBezTo>
                      <a:pt x="1" y="17"/>
                      <a:pt x="1" y="17"/>
                      <a:pt x="1" y="17"/>
                    </a:cubicBezTo>
                    <a:cubicBezTo>
                      <a:pt x="5" y="20"/>
                      <a:pt x="7" y="19"/>
                      <a:pt x="11" y="17"/>
                    </a:cubicBezTo>
                    <a:lnTo>
                      <a:pt x="39" y="2"/>
                    </a:lnTo>
                    <a:close/>
                    <a:moveTo>
                      <a:pt x="19" y="14"/>
                    </a:moveTo>
                    <a:cubicBezTo>
                      <a:pt x="26" y="20"/>
                      <a:pt x="26" y="20"/>
                      <a:pt x="26" y="20"/>
                    </a:cubicBezTo>
                    <a:cubicBezTo>
                      <a:pt x="31" y="8"/>
                      <a:pt x="31" y="8"/>
                      <a:pt x="31" y="8"/>
                    </a:cubicBezTo>
                    <a:lnTo>
                      <a:pt x="19"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193"/>
              <p:cNvSpPr>
                <a:spLocks noEditPoints="1"/>
              </p:cNvSpPr>
              <p:nvPr/>
            </p:nvSpPr>
            <p:spPr bwMode="auto">
              <a:xfrm>
                <a:off x="8054" y="2031"/>
                <a:ext cx="126" cy="140"/>
              </a:xfrm>
              <a:custGeom>
                <a:avLst/>
                <a:gdLst>
                  <a:gd name="T0" fmla="*/ 33 w 53"/>
                  <a:gd name="T1" fmla="*/ 33 h 59"/>
                  <a:gd name="T2" fmla="*/ 39 w 53"/>
                  <a:gd name="T3" fmla="*/ 40 h 59"/>
                  <a:gd name="T4" fmla="*/ 36 w 53"/>
                  <a:gd name="T5" fmla="*/ 51 h 59"/>
                  <a:gd name="T6" fmla="*/ 35 w 53"/>
                  <a:gd name="T7" fmla="*/ 52 h 59"/>
                  <a:gd name="T8" fmla="*/ 34 w 53"/>
                  <a:gd name="T9" fmla="*/ 55 h 59"/>
                  <a:gd name="T10" fmla="*/ 39 w 53"/>
                  <a:gd name="T11" fmla="*/ 51 h 59"/>
                  <a:gd name="T12" fmla="*/ 40 w 53"/>
                  <a:gd name="T13" fmla="*/ 52 h 59"/>
                  <a:gd name="T14" fmla="*/ 29 w 53"/>
                  <a:gd name="T15" fmla="*/ 55 h 59"/>
                  <a:gd name="T16" fmla="*/ 24 w 53"/>
                  <a:gd name="T17" fmla="*/ 48 h 59"/>
                  <a:gd name="T18" fmla="*/ 27 w 53"/>
                  <a:gd name="T19" fmla="*/ 40 h 59"/>
                  <a:gd name="T20" fmla="*/ 30 w 53"/>
                  <a:gd name="T21" fmla="*/ 34 h 59"/>
                  <a:gd name="T22" fmla="*/ 29 w 53"/>
                  <a:gd name="T23" fmla="*/ 31 h 59"/>
                  <a:gd name="T24" fmla="*/ 27 w 53"/>
                  <a:gd name="T25" fmla="*/ 29 h 59"/>
                  <a:gd name="T26" fmla="*/ 24 w 53"/>
                  <a:gd name="T27" fmla="*/ 28 h 59"/>
                  <a:gd name="T28" fmla="*/ 14 w 53"/>
                  <a:gd name="T29" fmla="*/ 43 h 59"/>
                  <a:gd name="T30" fmla="*/ 17 w 53"/>
                  <a:gd name="T31" fmla="*/ 45 h 59"/>
                  <a:gd name="T32" fmla="*/ 17 w 53"/>
                  <a:gd name="T33" fmla="*/ 46 h 59"/>
                  <a:gd name="T34" fmla="*/ 0 w 53"/>
                  <a:gd name="T35" fmla="*/ 35 h 59"/>
                  <a:gd name="T36" fmla="*/ 1 w 53"/>
                  <a:gd name="T37" fmla="*/ 35 h 59"/>
                  <a:gd name="T38" fmla="*/ 4 w 53"/>
                  <a:gd name="T39" fmla="*/ 37 h 59"/>
                  <a:gd name="T40" fmla="*/ 25 w 53"/>
                  <a:gd name="T41" fmla="*/ 3 h 59"/>
                  <a:gd name="T42" fmla="*/ 22 w 53"/>
                  <a:gd name="T43" fmla="*/ 1 h 59"/>
                  <a:gd name="T44" fmla="*/ 23 w 53"/>
                  <a:gd name="T45" fmla="*/ 0 h 59"/>
                  <a:gd name="T46" fmla="*/ 40 w 53"/>
                  <a:gd name="T47" fmla="*/ 11 h 59"/>
                  <a:gd name="T48" fmla="*/ 49 w 53"/>
                  <a:gd name="T49" fmla="*/ 30 h 59"/>
                  <a:gd name="T50" fmla="*/ 33 w 53"/>
                  <a:gd name="T51" fmla="*/ 32 h 59"/>
                  <a:gd name="T52" fmla="*/ 33 w 53"/>
                  <a:gd name="T53" fmla="*/ 33 h 59"/>
                  <a:gd name="T54" fmla="*/ 25 w 53"/>
                  <a:gd name="T55" fmla="*/ 27 h 59"/>
                  <a:gd name="T56" fmla="*/ 27 w 53"/>
                  <a:gd name="T57" fmla="*/ 29 h 59"/>
                  <a:gd name="T58" fmla="*/ 38 w 53"/>
                  <a:gd name="T59" fmla="*/ 24 h 59"/>
                  <a:gd name="T60" fmla="*/ 37 w 53"/>
                  <a:gd name="T61" fmla="*/ 11 h 59"/>
                  <a:gd name="T62" fmla="*/ 36 w 53"/>
                  <a:gd name="T63" fmla="*/ 10 h 59"/>
                  <a:gd name="T64" fmla="*/ 25 w 53"/>
                  <a:gd name="T65" fmla="*/ 2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9">
                    <a:moveTo>
                      <a:pt x="33" y="33"/>
                    </a:moveTo>
                    <a:cubicBezTo>
                      <a:pt x="36" y="34"/>
                      <a:pt x="38" y="37"/>
                      <a:pt x="39" y="40"/>
                    </a:cubicBezTo>
                    <a:cubicBezTo>
                      <a:pt x="40" y="43"/>
                      <a:pt x="39" y="45"/>
                      <a:pt x="36" y="51"/>
                    </a:cubicBezTo>
                    <a:cubicBezTo>
                      <a:pt x="35" y="52"/>
                      <a:pt x="35" y="52"/>
                      <a:pt x="35" y="52"/>
                    </a:cubicBezTo>
                    <a:cubicBezTo>
                      <a:pt x="34" y="54"/>
                      <a:pt x="34" y="55"/>
                      <a:pt x="34" y="55"/>
                    </a:cubicBezTo>
                    <a:cubicBezTo>
                      <a:pt x="35" y="56"/>
                      <a:pt x="37" y="54"/>
                      <a:pt x="39" y="51"/>
                    </a:cubicBezTo>
                    <a:cubicBezTo>
                      <a:pt x="40" y="52"/>
                      <a:pt x="40" y="52"/>
                      <a:pt x="40" y="52"/>
                    </a:cubicBezTo>
                    <a:cubicBezTo>
                      <a:pt x="37" y="56"/>
                      <a:pt x="34" y="59"/>
                      <a:pt x="29" y="55"/>
                    </a:cubicBezTo>
                    <a:cubicBezTo>
                      <a:pt x="26" y="53"/>
                      <a:pt x="24" y="51"/>
                      <a:pt x="24" y="48"/>
                    </a:cubicBezTo>
                    <a:cubicBezTo>
                      <a:pt x="24" y="46"/>
                      <a:pt x="24" y="44"/>
                      <a:pt x="27" y="40"/>
                    </a:cubicBezTo>
                    <a:cubicBezTo>
                      <a:pt x="29" y="37"/>
                      <a:pt x="30" y="36"/>
                      <a:pt x="30" y="34"/>
                    </a:cubicBezTo>
                    <a:cubicBezTo>
                      <a:pt x="30" y="33"/>
                      <a:pt x="29" y="32"/>
                      <a:pt x="29" y="31"/>
                    </a:cubicBezTo>
                    <a:cubicBezTo>
                      <a:pt x="28" y="31"/>
                      <a:pt x="28" y="30"/>
                      <a:pt x="27" y="29"/>
                    </a:cubicBezTo>
                    <a:cubicBezTo>
                      <a:pt x="24" y="28"/>
                      <a:pt x="24" y="28"/>
                      <a:pt x="24" y="28"/>
                    </a:cubicBezTo>
                    <a:cubicBezTo>
                      <a:pt x="14" y="43"/>
                      <a:pt x="14" y="43"/>
                      <a:pt x="14" y="43"/>
                    </a:cubicBezTo>
                    <a:cubicBezTo>
                      <a:pt x="17" y="45"/>
                      <a:pt x="17" y="45"/>
                      <a:pt x="17" y="45"/>
                    </a:cubicBezTo>
                    <a:cubicBezTo>
                      <a:pt x="17" y="46"/>
                      <a:pt x="17" y="46"/>
                      <a:pt x="17" y="46"/>
                    </a:cubicBezTo>
                    <a:cubicBezTo>
                      <a:pt x="0" y="35"/>
                      <a:pt x="0" y="35"/>
                      <a:pt x="0" y="35"/>
                    </a:cubicBezTo>
                    <a:cubicBezTo>
                      <a:pt x="1" y="35"/>
                      <a:pt x="1" y="35"/>
                      <a:pt x="1" y="35"/>
                    </a:cubicBezTo>
                    <a:cubicBezTo>
                      <a:pt x="4" y="37"/>
                      <a:pt x="4" y="37"/>
                      <a:pt x="4" y="37"/>
                    </a:cubicBezTo>
                    <a:cubicBezTo>
                      <a:pt x="25" y="3"/>
                      <a:pt x="25" y="3"/>
                      <a:pt x="25" y="3"/>
                    </a:cubicBezTo>
                    <a:cubicBezTo>
                      <a:pt x="22" y="1"/>
                      <a:pt x="22" y="1"/>
                      <a:pt x="22" y="1"/>
                    </a:cubicBezTo>
                    <a:cubicBezTo>
                      <a:pt x="23" y="0"/>
                      <a:pt x="23" y="0"/>
                      <a:pt x="23" y="0"/>
                    </a:cubicBezTo>
                    <a:cubicBezTo>
                      <a:pt x="40" y="11"/>
                      <a:pt x="40" y="11"/>
                      <a:pt x="40" y="11"/>
                    </a:cubicBezTo>
                    <a:cubicBezTo>
                      <a:pt x="49" y="17"/>
                      <a:pt x="53" y="23"/>
                      <a:pt x="49" y="30"/>
                    </a:cubicBezTo>
                    <a:cubicBezTo>
                      <a:pt x="45" y="36"/>
                      <a:pt x="39" y="35"/>
                      <a:pt x="33" y="32"/>
                    </a:cubicBezTo>
                    <a:lnTo>
                      <a:pt x="33" y="33"/>
                    </a:lnTo>
                    <a:close/>
                    <a:moveTo>
                      <a:pt x="25" y="27"/>
                    </a:moveTo>
                    <a:cubicBezTo>
                      <a:pt x="27" y="29"/>
                      <a:pt x="27" y="29"/>
                      <a:pt x="27" y="29"/>
                    </a:cubicBezTo>
                    <a:cubicBezTo>
                      <a:pt x="32" y="32"/>
                      <a:pt x="35" y="28"/>
                      <a:pt x="38" y="24"/>
                    </a:cubicBezTo>
                    <a:cubicBezTo>
                      <a:pt x="42" y="16"/>
                      <a:pt x="41" y="13"/>
                      <a:pt x="37" y="11"/>
                    </a:cubicBezTo>
                    <a:cubicBezTo>
                      <a:pt x="36" y="10"/>
                      <a:pt x="36" y="10"/>
                      <a:pt x="36" y="10"/>
                    </a:cubicBezTo>
                    <a:lnTo>
                      <a:pt x="2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194"/>
              <p:cNvSpPr>
                <a:spLocks/>
              </p:cNvSpPr>
              <p:nvPr/>
            </p:nvSpPr>
            <p:spPr bwMode="auto">
              <a:xfrm>
                <a:off x="8189" y="2095"/>
                <a:ext cx="102" cy="117"/>
              </a:xfrm>
              <a:custGeom>
                <a:avLst/>
                <a:gdLst>
                  <a:gd name="T0" fmla="*/ 1 w 43"/>
                  <a:gd name="T1" fmla="*/ 40 h 49"/>
                  <a:gd name="T2" fmla="*/ 5 w 43"/>
                  <a:gd name="T3" fmla="*/ 42 h 49"/>
                  <a:gd name="T4" fmla="*/ 20 w 43"/>
                  <a:gd name="T5" fmla="*/ 5 h 49"/>
                  <a:gd name="T6" fmla="*/ 3 w 43"/>
                  <a:gd name="T7" fmla="*/ 18 h 49"/>
                  <a:gd name="T8" fmla="*/ 2 w 43"/>
                  <a:gd name="T9" fmla="*/ 17 h 49"/>
                  <a:gd name="T10" fmla="*/ 9 w 43"/>
                  <a:gd name="T11" fmla="*/ 0 h 49"/>
                  <a:gd name="T12" fmla="*/ 43 w 43"/>
                  <a:gd name="T13" fmla="*/ 14 h 49"/>
                  <a:gd name="T14" fmla="*/ 36 w 43"/>
                  <a:gd name="T15" fmla="*/ 31 h 49"/>
                  <a:gd name="T16" fmla="*/ 35 w 43"/>
                  <a:gd name="T17" fmla="*/ 31 h 49"/>
                  <a:gd name="T18" fmla="*/ 31 w 43"/>
                  <a:gd name="T19" fmla="*/ 10 h 49"/>
                  <a:gd name="T20" fmla="*/ 16 w 43"/>
                  <a:gd name="T21" fmla="*/ 47 h 49"/>
                  <a:gd name="T22" fmla="*/ 20 w 43"/>
                  <a:gd name="T23" fmla="*/ 48 h 49"/>
                  <a:gd name="T24" fmla="*/ 20 w 43"/>
                  <a:gd name="T25" fmla="*/ 49 h 49"/>
                  <a:gd name="T26" fmla="*/ 0 w 43"/>
                  <a:gd name="T27" fmla="*/ 41 h 49"/>
                  <a:gd name="T28" fmla="*/ 1 w 43"/>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49">
                    <a:moveTo>
                      <a:pt x="1" y="40"/>
                    </a:moveTo>
                    <a:cubicBezTo>
                      <a:pt x="5" y="42"/>
                      <a:pt x="5" y="42"/>
                      <a:pt x="5" y="42"/>
                    </a:cubicBezTo>
                    <a:cubicBezTo>
                      <a:pt x="20" y="5"/>
                      <a:pt x="20" y="5"/>
                      <a:pt x="20" y="5"/>
                    </a:cubicBezTo>
                    <a:cubicBezTo>
                      <a:pt x="11" y="2"/>
                      <a:pt x="4" y="15"/>
                      <a:pt x="3" y="18"/>
                    </a:cubicBezTo>
                    <a:cubicBezTo>
                      <a:pt x="2" y="17"/>
                      <a:pt x="2" y="17"/>
                      <a:pt x="2" y="17"/>
                    </a:cubicBezTo>
                    <a:cubicBezTo>
                      <a:pt x="9" y="0"/>
                      <a:pt x="9" y="0"/>
                      <a:pt x="9" y="0"/>
                    </a:cubicBezTo>
                    <a:cubicBezTo>
                      <a:pt x="43" y="14"/>
                      <a:pt x="43" y="14"/>
                      <a:pt x="43" y="14"/>
                    </a:cubicBezTo>
                    <a:cubicBezTo>
                      <a:pt x="36" y="31"/>
                      <a:pt x="36" y="31"/>
                      <a:pt x="36" y="31"/>
                    </a:cubicBezTo>
                    <a:cubicBezTo>
                      <a:pt x="35" y="31"/>
                      <a:pt x="35" y="31"/>
                      <a:pt x="35" y="31"/>
                    </a:cubicBezTo>
                    <a:cubicBezTo>
                      <a:pt x="36" y="28"/>
                      <a:pt x="40" y="14"/>
                      <a:pt x="31" y="10"/>
                    </a:cubicBezTo>
                    <a:cubicBezTo>
                      <a:pt x="16" y="47"/>
                      <a:pt x="16" y="47"/>
                      <a:pt x="16" y="47"/>
                    </a:cubicBezTo>
                    <a:cubicBezTo>
                      <a:pt x="20" y="48"/>
                      <a:pt x="20" y="48"/>
                      <a:pt x="20" y="48"/>
                    </a:cubicBezTo>
                    <a:cubicBezTo>
                      <a:pt x="20" y="49"/>
                      <a:pt x="20" y="49"/>
                      <a:pt x="20" y="49"/>
                    </a:cubicBezTo>
                    <a:cubicBezTo>
                      <a:pt x="0" y="41"/>
                      <a:pt x="0" y="41"/>
                      <a:pt x="0" y="41"/>
                    </a:cubicBezTo>
                    <a:lnTo>
                      <a:pt x="1"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195"/>
              <p:cNvSpPr>
                <a:spLocks/>
              </p:cNvSpPr>
              <p:nvPr/>
            </p:nvSpPr>
            <p:spPr bwMode="auto">
              <a:xfrm>
                <a:off x="8360" y="2147"/>
                <a:ext cx="95" cy="112"/>
              </a:xfrm>
              <a:custGeom>
                <a:avLst/>
                <a:gdLst>
                  <a:gd name="T0" fmla="*/ 18 w 40"/>
                  <a:gd name="T1" fmla="*/ 46 h 47"/>
                  <a:gd name="T2" fmla="*/ 2 w 40"/>
                  <a:gd name="T3" fmla="*/ 35 h 47"/>
                  <a:gd name="T4" fmla="*/ 0 w 40"/>
                  <a:gd name="T5" fmla="*/ 21 h 47"/>
                  <a:gd name="T6" fmla="*/ 24 w 40"/>
                  <a:gd name="T7" fmla="*/ 2 h 47"/>
                  <a:gd name="T8" fmla="*/ 33 w 40"/>
                  <a:gd name="T9" fmla="*/ 6 h 47"/>
                  <a:gd name="T10" fmla="*/ 36 w 40"/>
                  <a:gd name="T11" fmla="*/ 4 h 47"/>
                  <a:gd name="T12" fmla="*/ 37 w 40"/>
                  <a:gd name="T13" fmla="*/ 4 h 47"/>
                  <a:gd name="T14" fmla="*/ 35 w 40"/>
                  <a:gd name="T15" fmla="*/ 21 h 47"/>
                  <a:gd name="T16" fmla="*/ 34 w 40"/>
                  <a:gd name="T17" fmla="*/ 21 h 47"/>
                  <a:gd name="T18" fmla="*/ 25 w 40"/>
                  <a:gd name="T19" fmla="*/ 3 h 47"/>
                  <a:gd name="T20" fmla="*/ 14 w 40"/>
                  <a:gd name="T21" fmla="*/ 23 h 47"/>
                  <a:gd name="T22" fmla="*/ 20 w 40"/>
                  <a:gd name="T23" fmla="*/ 45 h 47"/>
                  <a:gd name="T24" fmla="*/ 23 w 40"/>
                  <a:gd name="T25" fmla="*/ 45 h 47"/>
                  <a:gd name="T26" fmla="*/ 25 w 40"/>
                  <a:gd name="T27" fmla="*/ 28 h 47"/>
                  <a:gd name="T28" fmla="*/ 21 w 40"/>
                  <a:gd name="T29" fmla="*/ 28 h 47"/>
                  <a:gd name="T30" fmla="*/ 21 w 40"/>
                  <a:gd name="T31" fmla="*/ 27 h 47"/>
                  <a:gd name="T32" fmla="*/ 40 w 40"/>
                  <a:gd name="T33" fmla="*/ 29 h 47"/>
                  <a:gd name="T34" fmla="*/ 39 w 40"/>
                  <a:gd name="T35" fmla="*/ 30 h 47"/>
                  <a:gd name="T36" fmla="*/ 37 w 40"/>
                  <a:gd name="T37" fmla="*/ 30 h 47"/>
                  <a:gd name="T38" fmla="*/ 34 w 40"/>
                  <a:gd name="T39" fmla="*/ 47 h 47"/>
                  <a:gd name="T40" fmla="*/ 29 w 40"/>
                  <a:gd name="T41" fmla="*/ 46 h 47"/>
                  <a:gd name="T42" fmla="*/ 18 w 40"/>
                  <a:gd name="T4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47">
                    <a:moveTo>
                      <a:pt x="18" y="46"/>
                    </a:moveTo>
                    <a:cubicBezTo>
                      <a:pt x="9" y="44"/>
                      <a:pt x="4" y="40"/>
                      <a:pt x="2" y="35"/>
                    </a:cubicBezTo>
                    <a:cubicBezTo>
                      <a:pt x="0" y="31"/>
                      <a:pt x="0" y="26"/>
                      <a:pt x="0" y="21"/>
                    </a:cubicBezTo>
                    <a:cubicBezTo>
                      <a:pt x="2" y="11"/>
                      <a:pt x="9" y="0"/>
                      <a:pt x="24" y="2"/>
                    </a:cubicBezTo>
                    <a:cubicBezTo>
                      <a:pt x="29" y="3"/>
                      <a:pt x="30" y="5"/>
                      <a:pt x="33" y="6"/>
                    </a:cubicBezTo>
                    <a:cubicBezTo>
                      <a:pt x="36" y="6"/>
                      <a:pt x="36" y="4"/>
                      <a:pt x="36" y="4"/>
                    </a:cubicBezTo>
                    <a:cubicBezTo>
                      <a:pt x="37" y="4"/>
                      <a:pt x="37" y="4"/>
                      <a:pt x="37" y="4"/>
                    </a:cubicBezTo>
                    <a:cubicBezTo>
                      <a:pt x="35" y="21"/>
                      <a:pt x="35" y="21"/>
                      <a:pt x="35" y="21"/>
                    </a:cubicBezTo>
                    <a:cubicBezTo>
                      <a:pt x="34" y="21"/>
                      <a:pt x="34" y="21"/>
                      <a:pt x="34" y="21"/>
                    </a:cubicBezTo>
                    <a:cubicBezTo>
                      <a:pt x="33" y="14"/>
                      <a:pt x="32" y="4"/>
                      <a:pt x="25" y="3"/>
                    </a:cubicBezTo>
                    <a:cubicBezTo>
                      <a:pt x="19" y="3"/>
                      <a:pt x="16" y="8"/>
                      <a:pt x="14" y="23"/>
                    </a:cubicBezTo>
                    <a:cubicBezTo>
                      <a:pt x="12" y="36"/>
                      <a:pt x="13" y="44"/>
                      <a:pt x="20" y="45"/>
                    </a:cubicBezTo>
                    <a:cubicBezTo>
                      <a:pt x="21" y="45"/>
                      <a:pt x="22" y="45"/>
                      <a:pt x="23" y="45"/>
                    </a:cubicBezTo>
                    <a:cubicBezTo>
                      <a:pt x="25" y="28"/>
                      <a:pt x="25" y="28"/>
                      <a:pt x="25" y="28"/>
                    </a:cubicBezTo>
                    <a:cubicBezTo>
                      <a:pt x="21" y="28"/>
                      <a:pt x="21" y="28"/>
                      <a:pt x="21" y="28"/>
                    </a:cubicBezTo>
                    <a:cubicBezTo>
                      <a:pt x="21" y="27"/>
                      <a:pt x="21" y="27"/>
                      <a:pt x="21" y="27"/>
                    </a:cubicBezTo>
                    <a:cubicBezTo>
                      <a:pt x="40" y="29"/>
                      <a:pt x="40" y="29"/>
                      <a:pt x="40" y="29"/>
                    </a:cubicBezTo>
                    <a:cubicBezTo>
                      <a:pt x="39" y="30"/>
                      <a:pt x="39" y="30"/>
                      <a:pt x="39" y="30"/>
                    </a:cubicBezTo>
                    <a:cubicBezTo>
                      <a:pt x="37" y="30"/>
                      <a:pt x="37" y="30"/>
                      <a:pt x="37" y="30"/>
                    </a:cubicBezTo>
                    <a:cubicBezTo>
                      <a:pt x="34" y="47"/>
                      <a:pt x="34" y="47"/>
                      <a:pt x="34" y="47"/>
                    </a:cubicBezTo>
                    <a:cubicBezTo>
                      <a:pt x="33" y="46"/>
                      <a:pt x="31" y="46"/>
                      <a:pt x="29" y="46"/>
                    </a:cubicBezTo>
                    <a:cubicBezTo>
                      <a:pt x="26" y="45"/>
                      <a:pt x="23" y="46"/>
                      <a:pt x="18"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196"/>
              <p:cNvSpPr>
                <a:spLocks noEditPoints="1"/>
              </p:cNvSpPr>
              <p:nvPr/>
            </p:nvSpPr>
            <p:spPr bwMode="auto">
              <a:xfrm>
                <a:off x="8486" y="2159"/>
                <a:ext cx="95" cy="102"/>
              </a:xfrm>
              <a:custGeom>
                <a:avLst/>
                <a:gdLst>
                  <a:gd name="T0" fmla="*/ 16 w 40"/>
                  <a:gd name="T1" fmla="*/ 4 h 43"/>
                  <a:gd name="T2" fmla="*/ 22 w 40"/>
                  <a:gd name="T3" fmla="*/ 0 h 43"/>
                  <a:gd name="T4" fmla="*/ 38 w 40"/>
                  <a:gd name="T5" fmla="*/ 40 h 43"/>
                  <a:gd name="T6" fmla="*/ 40 w 40"/>
                  <a:gd name="T7" fmla="*/ 40 h 43"/>
                  <a:gd name="T8" fmla="*/ 40 w 40"/>
                  <a:gd name="T9" fmla="*/ 41 h 43"/>
                  <a:gd name="T10" fmla="*/ 21 w 40"/>
                  <a:gd name="T11" fmla="*/ 42 h 43"/>
                  <a:gd name="T12" fmla="*/ 21 w 40"/>
                  <a:gd name="T13" fmla="*/ 41 h 43"/>
                  <a:gd name="T14" fmla="*/ 25 w 40"/>
                  <a:gd name="T15" fmla="*/ 41 h 43"/>
                  <a:gd name="T16" fmla="*/ 20 w 40"/>
                  <a:gd name="T17" fmla="*/ 28 h 43"/>
                  <a:gd name="T18" fmla="*/ 10 w 40"/>
                  <a:gd name="T19" fmla="*/ 28 h 43"/>
                  <a:gd name="T20" fmla="*/ 8 w 40"/>
                  <a:gd name="T21" fmla="*/ 34 h 43"/>
                  <a:gd name="T22" fmla="*/ 7 w 40"/>
                  <a:gd name="T23" fmla="*/ 38 h 43"/>
                  <a:gd name="T24" fmla="*/ 13 w 40"/>
                  <a:gd name="T25" fmla="*/ 41 h 43"/>
                  <a:gd name="T26" fmla="*/ 15 w 40"/>
                  <a:gd name="T27" fmla="*/ 41 h 43"/>
                  <a:gd name="T28" fmla="*/ 15 w 40"/>
                  <a:gd name="T29" fmla="*/ 42 h 43"/>
                  <a:gd name="T30" fmla="*/ 0 w 40"/>
                  <a:gd name="T31" fmla="*/ 43 h 43"/>
                  <a:gd name="T32" fmla="*/ 0 w 40"/>
                  <a:gd name="T33" fmla="*/ 42 h 43"/>
                  <a:gd name="T34" fmla="*/ 7 w 40"/>
                  <a:gd name="T35" fmla="*/ 34 h 43"/>
                  <a:gd name="T36" fmla="*/ 16 w 40"/>
                  <a:gd name="T37" fmla="*/ 4 h 43"/>
                  <a:gd name="T38" fmla="*/ 10 w 40"/>
                  <a:gd name="T39" fmla="*/ 27 h 43"/>
                  <a:gd name="T40" fmla="*/ 19 w 40"/>
                  <a:gd name="T41" fmla="*/ 27 h 43"/>
                  <a:gd name="T42" fmla="*/ 14 w 40"/>
                  <a:gd name="T43" fmla="*/ 13 h 43"/>
                  <a:gd name="T44" fmla="*/ 10 w 40"/>
                  <a:gd name="T45"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3">
                    <a:moveTo>
                      <a:pt x="16" y="4"/>
                    </a:moveTo>
                    <a:cubicBezTo>
                      <a:pt x="16" y="2"/>
                      <a:pt x="17" y="0"/>
                      <a:pt x="22" y="0"/>
                    </a:cubicBezTo>
                    <a:cubicBezTo>
                      <a:pt x="38" y="40"/>
                      <a:pt x="38" y="40"/>
                      <a:pt x="38" y="40"/>
                    </a:cubicBezTo>
                    <a:cubicBezTo>
                      <a:pt x="40" y="40"/>
                      <a:pt x="40" y="40"/>
                      <a:pt x="40" y="40"/>
                    </a:cubicBezTo>
                    <a:cubicBezTo>
                      <a:pt x="40" y="41"/>
                      <a:pt x="40" y="41"/>
                      <a:pt x="40" y="41"/>
                    </a:cubicBezTo>
                    <a:cubicBezTo>
                      <a:pt x="21" y="42"/>
                      <a:pt x="21" y="42"/>
                      <a:pt x="21" y="42"/>
                    </a:cubicBezTo>
                    <a:cubicBezTo>
                      <a:pt x="21" y="41"/>
                      <a:pt x="21" y="41"/>
                      <a:pt x="21" y="41"/>
                    </a:cubicBezTo>
                    <a:cubicBezTo>
                      <a:pt x="25" y="41"/>
                      <a:pt x="25" y="41"/>
                      <a:pt x="25" y="41"/>
                    </a:cubicBezTo>
                    <a:cubicBezTo>
                      <a:pt x="20" y="28"/>
                      <a:pt x="20" y="28"/>
                      <a:pt x="20" y="28"/>
                    </a:cubicBezTo>
                    <a:cubicBezTo>
                      <a:pt x="10" y="28"/>
                      <a:pt x="10" y="28"/>
                      <a:pt x="10" y="28"/>
                    </a:cubicBezTo>
                    <a:cubicBezTo>
                      <a:pt x="8" y="34"/>
                      <a:pt x="8" y="34"/>
                      <a:pt x="8" y="34"/>
                    </a:cubicBezTo>
                    <a:cubicBezTo>
                      <a:pt x="8" y="35"/>
                      <a:pt x="7" y="37"/>
                      <a:pt x="7" y="38"/>
                    </a:cubicBezTo>
                    <a:cubicBezTo>
                      <a:pt x="7" y="41"/>
                      <a:pt x="10" y="41"/>
                      <a:pt x="13" y="41"/>
                    </a:cubicBezTo>
                    <a:cubicBezTo>
                      <a:pt x="15" y="41"/>
                      <a:pt x="15" y="41"/>
                      <a:pt x="15" y="41"/>
                    </a:cubicBezTo>
                    <a:cubicBezTo>
                      <a:pt x="15" y="42"/>
                      <a:pt x="15" y="42"/>
                      <a:pt x="15" y="42"/>
                    </a:cubicBezTo>
                    <a:cubicBezTo>
                      <a:pt x="0" y="43"/>
                      <a:pt x="0" y="43"/>
                      <a:pt x="0" y="43"/>
                    </a:cubicBezTo>
                    <a:cubicBezTo>
                      <a:pt x="0" y="42"/>
                      <a:pt x="0" y="42"/>
                      <a:pt x="0" y="42"/>
                    </a:cubicBezTo>
                    <a:cubicBezTo>
                      <a:pt x="4" y="42"/>
                      <a:pt x="5" y="39"/>
                      <a:pt x="7" y="34"/>
                    </a:cubicBezTo>
                    <a:lnTo>
                      <a:pt x="16" y="4"/>
                    </a:lnTo>
                    <a:close/>
                    <a:moveTo>
                      <a:pt x="10" y="27"/>
                    </a:moveTo>
                    <a:cubicBezTo>
                      <a:pt x="19" y="27"/>
                      <a:pt x="19" y="27"/>
                      <a:pt x="19" y="27"/>
                    </a:cubicBezTo>
                    <a:cubicBezTo>
                      <a:pt x="14" y="13"/>
                      <a:pt x="14" y="13"/>
                      <a:pt x="14" y="13"/>
                    </a:cubicBez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197"/>
              <p:cNvSpPr>
                <a:spLocks/>
              </p:cNvSpPr>
              <p:nvPr/>
            </p:nvSpPr>
            <p:spPr bwMode="auto">
              <a:xfrm>
                <a:off x="8600" y="2143"/>
                <a:ext cx="97" cy="107"/>
              </a:xfrm>
              <a:custGeom>
                <a:avLst/>
                <a:gdLst>
                  <a:gd name="T0" fmla="*/ 9 w 41"/>
                  <a:gd name="T1" fmla="*/ 45 h 45"/>
                  <a:gd name="T2" fmla="*/ 13 w 41"/>
                  <a:gd name="T3" fmla="*/ 44 h 45"/>
                  <a:gd name="T4" fmla="*/ 4 w 41"/>
                  <a:gd name="T5" fmla="*/ 5 h 45"/>
                  <a:gd name="T6" fmla="*/ 0 w 41"/>
                  <a:gd name="T7" fmla="*/ 6 h 45"/>
                  <a:gd name="T8" fmla="*/ 0 w 41"/>
                  <a:gd name="T9" fmla="*/ 5 h 45"/>
                  <a:gd name="T10" fmla="*/ 21 w 41"/>
                  <a:gd name="T11" fmla="*/ 0 h 45"/>
                  <a:gd name="T12" fmla="*/ 21 w 41"/>
                  <a:gd name="T13" fmla="*/ 1 h 45"/>
                  <a:gd name="T14" fmla="*/ 16 w 41"/>
                  <a:gd name="T15" fmla="*/ 2 h 45"/>
                  <a:gd name="T16" fmla="*/ 25 w 41"/>
                  <a:gd name="T17" fmla="*/ 41 h 45"/>
                  <a:gd name="T18" fmla="*/ 27 w 41"/>
                  <a:gd name="T19" fmla="*/ 41 h 45"/>
                  <a:gd name="T20" fmla="*/ 36 w 41"/>
                  <a:gd name="T21" fmla="*/ 19 h 45"/>
                  <a:gd name="T22" fmla="*/ 37 w 41"/>
                  <a:gd name="T23" fmla="*/ 18 h 45"/>
                  <a:gd name="T24" fmla="*/ 41 w 41"/>
                  <a:gd name="T25" fmla="*/ 39 h 45"/>
                  <a:gd name="T26" fmla="*/ 9 w 41"/>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45">
                    <a:moveTo>
                      <a:pt x="9" y="45"/>
                    </a:moveTo>
                    <a:cubicBezTo>
                      <a:pt x="13" y="44"/>
                      <a:pt x="13" y="44"/>
                      <a:pt x="13" y="44"/>
                    </a:cubicBezTo>
                    <a:cubicBezTo>
                      <a:pt x="4" y="5"/>
                      <a:pt x="4" y="5"/>
                      <a:pt x="4" y="5"/>
                    </a:cubicBezTo>
                    <a:cubicBezTo>
                      <a:pt x="0" y="6"/>
                      <a:pt x="0" y="6"/>
                      <a:pt x="0" y="6"/>
                    </a:cubicBezTo>
                    <a:cubicBezTo>
                      <a:pt x="0" y="5"/>
                      <a:pt x="0" y="5"/>
                      <a:pt x="0" y="5"/>
                    </a:cubicBezTo>
                    <a:cubicBezTo>
                      <a:pt x="21" y="0"/>
                      <a:pt x="21" y="0"/>
                      <a:pt x="21" y="0"/>
                    </a:cubicBezTo>
                    <a:cubicBezTo>
                      <a:pt x="21" y="1"/>
                      <a:pt x="21" y="1"/>
                      <a:pt x="21" y="1"/>
                    </a:cubicBezTo>
                    <a:cubicBezTo>
                      <a:pt x="16" y="2"/>
                      <a:pt x="16" y="2"/>
                      <a:pt x="16" y="2"/>
                    </a:cubicBezTo>
                    <a:cubicBezTo>
                      <a:pt x="25" y="41"/>
                      <a:pt x="25" y="41"/>
                      <a:pt x="25" y="41"/>
                    </a:cubicBezTo>
                    <a:cubicBezTo>
                      <a:pt x="27" y="41"/>
                      <a:pt x="27" y="41"/>
                      <a:pt x="27" y="41"/>
                    </a:cubicBezTo>
                    <a:cubicBezTo>
                      <a:pt x="35" y="39"/>
                      <a:pt x="38" y="30"/>
                      <a:pt x="36" y="19"/>
                    </a:cubicBezTo>
                    <a:cubicBezTo>
                      <a:pt x="37" y="18"/>
                      <a:pt x="37" y="18"/>
                      <a:pt x="37" y="18"/>
                    </a:cubicBezTo>
                    <a:cubicBezTo>
                      <a:pt x="41" y="39"/>
                      <a:pt x="41" y="39"/>
                      <a:pt x="41" y="39"/>
                    </a:cubicBezTo>
                    <a:cubicBezTo>
                      <a:pt x="9" y="45"/>
                      <a:pt x="9" y="45"/>
                      <a:pt x="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198"/>
              <p:cNvSpPr>
                <a:spLocks/>
              </p:cNvSpPr>
              <p:nvPr/>
            </p:nvSpPr>
            <p:spPr bwMode="auto">
              <a:xfrm>
                <a:off x="8704" y="2100"/>
                <a:ext cx="114" cy="121"/>
              </a:xfrm>
              <a:custGeom>
                <a:avLst/>
                <a:gdLst>
                  <a:gd name="T0" fmla="*/ 15 w 48"/>
                  <a:gd name="T1" fmla="*/ 50 h 51"/>
                  <a:gd name="T2" fmla="*/ 18 w 48"/>
                  <a:gd name="T3" fmla="*/ 49 h 51"/>
                  <a:gd name="T4" fmla="*/ 4 w 48"/>
                  <a:gd name="T5" fmla="*/ 12 h 51"/>
                  <a:gd name="T6" fmla="*/ 0 w 48"/>
                  <a:gd name="T7" fmla="*/ 14 h 51"/>
                  <a:gd name="T8" fmla="*/ 0 w 48"/>
                  <a:gd name="T9" fmla="*/ 13 h 51"/>
                  <a:gd name="T10" fmla="*/ 31 w 48"/>
                  <a:gd name="T11" fmla="*/ 0 h 51"/>
                  <a:gd name="T12" fmla="*/ 36 w 48"/>
                  <a:gd name="T13" fmla="*/ 13 h 51"/>
                  <a:gd name="T14" fmla="*/ 35 w 48"/>
                  <a:gd name="T15" fmla="*/ 13 h 51"/>
                  <a:gd name="T16" fmla="*/ 19 w 48"/>
                  <a:gd name="T17" fmla="*/ 6 h 51"/>
                  <a:gd name="T18" fmla="*/ 15 w 48"/>
                  <a:gd name="T19" fmla="*/ 8 h 51"/>
                  <a:gd name="T20" fmla="*/ 22 w 48"/>
                  <a:gd name="T21" fmla="*/ 25 h 51"/>
                  <a:gd name="T22" fmla="*/ 24 w 48"/>
                  <a:gd name="T23" fmla="*/ 24 h 51"/>
                  <a:gd name="T24" fmla="*/ 28 w 48"/>
                  <a:gd name="T25" fmla="*/ 13 h 51"/>
                  <a:gd name="T26" fmla="*/ 29 w 48"/>
                  <a:gd name="T27" fmla="*/ 13 h 51"/>
                  <a:gd name="T28" fmla="*/ 36 w 48"/>
                  <a:gd name="T29" fmla="*/ 30 h 51"/>
                  <a:gd name="T30" fmla="*/ 35 w 48"/>
                  <a:gd name="T31" fmla="*/ 30 h 51"/>
                  <a:gd name="T32" fmla="*/ 24 w 48"/>
                  <a:gd name="T33" fmla="*/ 25 h 51"/>
                  <a:gd name="T34" fmla="*/ 22 w 48"/>
                  <a:gd name="T35" fmla="*/ 26 h 51"/>
                  <a:gd name="T36" fmla="*/ 30 w 48"/>
                  <a:gd name="T37" fmla="*/ 44 h 51"/>
                  <a:gd name="T38" fmla="*/ 33 w 48"/>
                  <a:gd name="T39" fmla="*/ 43 h 51"/>
                  <a:gd name="T40" fmla="*/ 41 w 48"/>
                  <a:gd name="T41" fmla="*/ 23 h 51"/>
                  <a:gd name="T42" fmla="*/ 41 w 48"/>
                  <a:gd name="T43" fmla="*/ 22 h 51"/>
                  <a:gd name="T44" fmla="*/ 48 w 48"/>
                  <a:gd name="T45" fmla="*/ 38 h 51"/>
                  <a:gd name="T46" fmla="*/ 15 w 48"/>
                  <a:gd name="T47" fmla="*/ 51 h 51"/>
                  <a:gd name="T48" fmla="*/ 15 w 48"/>
                  <a:gd name="T49"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51">
                    <a:moveTo>
                      <a:pt x="15" y="50"/>
                    </a:moveTo>
                    <a:cubicBezTo>
                      <a:pt x="18" y="49"/>
                      <a:pt x="18" y="49"/>
                      <a:pt x="18" y="49"/>
                    </a:cubicBezTo>
                    <a:cubicBezTo>
                      <a:pt x="4" y="12"/>
                      <a:pt x="4" y="12"/>
                      <a:pt x="4" y="12"/>
                    </a:cubicBezTo>
                    <a:cubicBezTo>
                      <a:pt x="0" y="14"/>
                      <a:pt x="0" y="14"/>
                      <a:pt x="0" y="14"/>
                    </a:cubicBezTo>
                    <a:cubicBezTo>
                      <a:pt x="0" y="13"/>
                      <a:pt x="0" y="13"/>
                      <a:pt x="0" y="13"/>
                    </a:cubicBezTo>
                    <a:cubicBezTo>
                      <a:pt x="31" y="0"/>
                      <a:pt x="31" y="0"/>
                      <a:pt x="31" y="0"/>
                    </a:cubicBezTo>
                    <a:cubicBezTo>
                      <a:pt x="36" y="13"/>
                      <a:pt x="36" y="13"/>
                      <a:pt x="36" y="13"/>
                    </a:cubicBezTo>
                    <a:cubicBezTo>
                      <a:pt x="35" y="13"/>
                      <a:pt x="35" y="13"/>
                      <a:pt x="35" y="13"/>
                    </a:cubicBezTo>
                    <a:cubicBezTo>
                      <a:pt x="32" y="5"/>
                      <a:pt x="28" y="2"/>
                      <a:pt x="19" y="6"/>
                    </a:cubicBezTo>
                    <a:cubicBezTo>
                      <a:pt x="15" y="8"/>
                      <a:pt x="15" y="8"/>
                      <a:pt x="15" y="8"/>
                    </a:cubicBezTo>
                    <a:cubicBezTo>
                      <a:pt x="22" y="25"/>
                      <a:pt x="22" y="25"/>
                      <a:pt x="22" y="25"/>
                    </a:cubicBezTo>
                    <a:cubicBezTo>
                      <a:pt x="24" y="24"/>
                      <a:pt x="24" y="24"/>
                      <a:pt x="24" y="24"/>
                    </a:cubicBezTo>
                    <a:cubicBezTo>
                      <a:pt x="28" y="22"/>
                      <a:pt x="30" y="19"/>
                      <a:pt x="28" y="13"/>
                    </a:cubicBezTo>
                    <a:cubicBezTo>
                      <a:pt x="29" y="13"/>
                      <a:pt x="29" y="13"/>
                      <a:pt x="29" y="13"/>
                    </a:cubicBezTo>
                    <a:cubicBezTo>
                      <a:pt x="36" y="30"/>
                      <a:pt x="36" y="30"/>
                      <a:pt x="36" y="30"/>
                    </a:cubicBezTo>
                    <a:cubicBezTo>
                      <a:pt x="35" y="30"/>
                      <a:pt x="35" y="30"/>
                      <a:pt x="35" y="30"/>
                    </a:cubicBezTo>
                    <a:cubicBezTo>
                      <a:pt x="33" y="25"/>
                      <a:pt x="29" y="23"/>
                      <a:pt x="24" y="25"/>
                    </a:cubicBezTo>
                    <a:cubicBezTo>
                      <a:pt x="22" y="26"/>
                      <a:pt x="22" y="26"/>
                      <a:pt x="22" y="26"/>
                    </a:cubicBezTo>
                    <a:cubicBezTo>
                      <a:pt x="30" y="44"/>
                      <a:pt x="30" y="44"/>
                      <a:pt x="30" y="44"/>
                    </a:cubicBezTo>
                    <a:cubicBezTo>
                      <a:pt x="33" y="43"/>
                      <a:pt x="33" y="43"/>
                      <a:pt x="33" y="43"/>
                    </a:cubicBezTo>
                    <a:cubicBezTo>
                      <a:pt x="45" y="38"/>
                      <a:pt x="44" y="31"/>
                      <a:pt x="41" y="23"/>
                    </a:cubicBezTo>
                    <a:cubicBezTo>
                      <a:pt x="41" y="22"/>
                      <a:pt x="41" y="22"/>
                      <a:pt x="41" y="22"/>
                    </a:cubicBezTo>
                    <a:cubicBezTo>
                      <a:pt x="48" y="38"/>
                      <a:pt x="48" y="38"/>
                      <a:pt x="48" y="38"/>
                    </a:cubicBezTo>
                    <a:cubicBezTo>
                      <a:pt x="15" y="51"/>
                      <a:pt x="15" y="51"/>
                      <a:pt x="15" y="51"/>
                    </a:cubicBezTo>
                    <a:lnTo>
                      <a:pt x="15"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199"/>
              <p:cNvSpPr>
                <a:spLocks noEditPoints="1"/>
              </p:cNvSpPr>
              <p:nvPr/>
            </p:nvSpPr>
            <p:spPr bwMode="auto">
              <a:xfrm>
                <a:off x="8808" y="2041"/>
                <a:ext cx="138" cy="128"/>
              </a:xfrm>
              <a:custGeom>
                <a:avLst/>
                <a:gdLst>
                  <a:gd name="T0" fmla="*/ 34 w 58"/>
                  <a:gd name="T1" fmla="*/ 23 h 54"/>
                  <a:gd name="T2" fmla="*/ 43 w 58"/>
                  <a:gd name="T3" fmla="*/ 20 h 54"/>
                  <a:gd name="T4" fmla="*/ 52 w 58"/>
                  <a:gd name="T5" fmla="*/ 28 h 54"/>
                  <a:gd name="T6" fmla="*/ 52 w 58"/>
                  <a:gd name="T7" fmla="*/ 29 h 54"/>
                  <a:gd name="T8" fmla="*/ 55 w 58"/>
                  <a:gd name="T9" fmla="*/ 31 h 54"/>
                  <a:gd name="T10" fmla="*/ 54 w 58"/>
                  <a:gd name="T11" fmla="*/ 25 h 54"/>
                  <a:gd name="T12" fmla="*/ 55 w 58"/>
                  <a:gd name="T13" fmla="*/ 25 h 54"/>
                  <a:gd name="T14" fmla="*/ 52 w 58"/>
                  <a:gd name="T15" fmla="*/ 36 h 54"/>
                  <a:gd name="T16" fmla="*/ 44 w 58"/>
                  <a:gd name="T17" fmla="*/ 38 h 54"/>
                  <a:gd name="T18" fmla="*/ 38 w 58"/>
                  <a:gd name="T19" fmla="*/ 32 h 54"/>
                  <a:gd name="T20" fmla="*/ 34 w 58"/>
                  <a:gd name="T21" fmla="*/ 27 h 54"/>
                  <a:gd name="T22" fmla="*/ 31 w 58"/>
                  <a:gd name="T23" fmla="*/ 26 h 54"/>
                  <a:gd name="T24" fmla="*/ 28 w 58"/>
                  <a:gd name="T25" fmla="*/ 28 h 54"/>
                  <a:gd name="T26" fmla="*/ 26 w 58"/>
                  <a:gd name="T27" fmla="*/ 29 h 54"/>
                  <a:gd name="T28" fmla="*/ 36 w 58"/>
                  <a:gd name="T29" fmla="*/ 44 h 54"/>
                  <a:gd name="T30" fmla="*/ 39 w 58"/>
                  <a:gd name="T31" fmla="*/ 42 h 54"/>
                  <a:gd name="T32" fmla="*/ 39 w 58"/>
                  <a:gd name="T33" fmla="*/ 43 h 54"/>
                  <a:gd name="T34" fmla="*/ 23 w 58"/>
                  <a:gd name="T35" fmla="*/ 54 h 54"/>
                  <a:gd name="T36" fmla="*/ 22 w 58"/>
                  <a:gd name="T37" fmla="*/ 53 h 54"/>
                  <a:gd name="T38" fmla="*/ 25 w 58"/>
                  <a:gd name="T39" fmla="*/ 51 h 54"/>
                  <a:gd name="T40" fmla="*/ 4 w 58"/>
                  <a:gd name="T41" fmla="*/ 18 h 54"/>
                  <a:gd name="T42" fmla="*/ 1 w 58"/>
                  <a:gd name="T43" fmla="*/ 20 h 54"/>
                  <a:gd name="T44" fmla="*/ 0 w 58"/>
                  <a:gd name="T45" fmla="*/ 19 h 54"/>
                  <a:gd name="T46" fmla="*/ 18 w 58"/>
                  <a:gd name="T47" fmla="*/ 8 h 54"/>
                  <a:gd name="T48" fmla="*/ 38 w 58"/>
                  <a:gd name="T49" fmla="*/ 8 h 54"/>
                  <a:gd name="T50" fmla="*/ 34 w 58"/>
                  <a:gd name="T51" fmla="*/ 23 h 54"/>
                  <a:gd name="T52" fmla="*/ 25 w 58"/>
                  <a:gd name="T53" fmla="*/ 28 h 54"/>
                  <a:gd name="T54" fmla="*/ 28 w 58"/>
                  <a:gd name="T55" fmla="*/ 27 h 54"/>
                  <a:gd name="T56" fmla="*/ 28 w 58"/>
                  <a:gd name="T57" fmla="*/ 15 h 54"/>
                  <a:gd name="T58" fmla="*/ 16 w 58"/>
                  <a:gd name="T59" fmla="*/ 10 h 54"/>
                  <a:gd name="T60" fmla="*/ 14 w 58"/>
                  <a:gd name="T61" fmla="*/ 11 h 54"/>
                  <a:gd name="T62" fmla="*/ 25 w 58"/>
                  <a:gd name="T63"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 h="54">
                    <a:moveTo>
                      <a:pt x="34" y="23"/>
                    </a:moveTo>
                    <a:cubicBezTo>
                      <a:pt x="37" y="21"/>
                      <a:pt x="40" y="20"/>
                      <a:pt x="43" y="20"/>
                    </a:cubicBezTo>
                    <a:cubicBezTo>
                      <a:pt x="46" y="21"/>
                      <a:pt x="48" y="23"/>
                      <a:pt x="52" y="28"/>
                    </a:cubicBezTo>
                    <a:cubicBezTo>
                      <a:pt x="52" y="29"/>
                      <a:pt x="52" y="29"/>
                      <a:pt x="52" y="29"/>
                    </a:cubicBezTo>
                    <a:cubicBezTo>
                      <a:pt x="54" y="31"/>
                      <a:pt x="54" y="32"/>
                      <a:pt x="55" y="31"/>
                    </a:cubicBezTo>
                    <a:cubicBezTo>
                      <a:pt x="56" y="31"/>
                      <a:pt x="55" y="28"/>
                      <a:pt x="54" y="25"/>
                    </a:cubicBezTo>
                    <a:cubicBezTo>
                      <a:pt x="55" y="25"/>
                      <a:pt x="55" y="25"/>
                      <a:pt x="55" y="25"/>
                    </a:cubicBezTo>
                    <a:cubicBezTo>
                      <a:pt x="57" y="29"/>
                      <a:pt x="58" y="33"/>
                      <a:pt x="52" y="36"/>
                    </a:cubicBezTo>
                    <a:cubicBezTo>
                      <a:pt x="49" y="38"/>
                      <a:pt x="47" y="39"/>
                      <a:pt x="44" y="38"/>
                    </a:cubicBezTo>
                    <a:cubicBezTo>
                      <a:pt x="42" y="37"/>
                      <a:pt x="41" y="36"/>
                      <a:pt x="38" y="32"/>
                    </a:cubicBezTo>
                    <a:cubicBezTo>
                      <a:pt x="36" y="28"/>
                      <a:pt x="35" y="27"/>
                      <a:pt x="34" y="27"/>
                    </a:cubicBezTo>
                    <a:cubicBezTo>
                      <a:pt x="33" y="26"/>
                      <a:pt x="32" y="26"/>
                      <a:pt x="31" y="26"/>
                    </a:cubicBezTo>
                    <a:cubicBezTo>
                      <a:pt x="30" y="26"/>
                      <a:pt x="29" y="27"/>
                      <a:pt x="28" y="28"/>
                    </a:cubicBezTo>
                    <a:cubicBezTo>
                      <a:pt x="26" y="29"/>
                      <a:pt x="26" y="29"/>
                      <a:pt x="26" y="29"/>
                    </a:cubicBezTo>
                    <a:cubicBezTo>
                      <a:pt x="36" y="44"/>
                      <a:pt x="36" y="44"/>
                      <a:pt x="36" y="44"/>
                    </a:cubicBezTo>
                    <a:cubicBezTo>
                      <a:pt x="39" y="42"/>
                      <a:pt x="39" y="42"/>
                      <a:pt x="39" y="42"/>
                    </a:cubicBezTo>
                    <a:cubicBezTo>
                      <a:pt x="39" y="43"/>
                      <a:pt x="39" y="43"/>
                      <a:pt x="39" y="43"/>
                    </a:cubicBezTo>
                    <a:cubicBezTo>
                      <a:pt x="23" y="54"/>
                      <a:pt x="23" y="54"/>
                      <a:pt x="23" y="54"/>
                    </a:cubicBezTo>
                    <a:cubicBezTo>
                      <a:pt x="22" y="53"/>
                      <a:pt x="22" y="53"/>
                      <a:pt x="22" y="53"/>
                    </a:cubicBezTo>
                    <a:cubicBezTo>
                      <a:pt x="25" y="51"/>
                      <a:pt x="25" y="51"/>
                      <a:pt x="25" y="51"/>
                    </a:cubicBezTo>
                    <a:cubicBezTo>
                      <a:pt x="4" y="18"/>
                      <a:pt x="4" y="18"/>
                      <a:pt x="4" y="18"/>
                    </a:cubicBezTo>
                    <a:cubicBezTo>
                      <a:pt x="1" y="20"/>
                      <a:pt x="1" y="20"/>
                      <a:pt x="1" y="20"/>
                    </a:cubicBezTo>
                    <a:cubicBezTo>
                      <a:pt x="0" y="19"/>
                      <a:pt x="0" y="19"/>
                      <a:pt x="0" y="19"/>
                    </a:cubicBezTo>
                    <a:cubicBezTo>
                      <a:pt x="18" y="8"/>
                      <a:pt x="18" y="8"/>
                      <a:pt x="18" y="8"/>
                    </a:cubicBezTo>
                    <a:cubicBezTo>
                      <a:pt x="27" y="2"/>
                      <a:pt x="34" y="0"/>
                      <a:pt x="38" y="8"/>
                    </a:cubicBezTo>
                    <a:cubicBezTo>
                      <a:pt x="42" y="13"/>
                      <a:pt x="39" y="18"/>
                      <a:pt x="34" y="23"/>
                    </a:cubicBezTo>
                    <a:close/>
                    <a:moveTo>
                      <a:pt x="25" y="28"/>
                    </a:moveTo>
                    <a:cubicBezTo>
                      <a:pt x="28" y="27"/>
                      <a:pt x="28" y="27"/>
                      <a:pt x="28" y="27"/>
                    </a:cubicBezTo>
                    <a:cubicBezTo>
                      <a:pt x="33" y="23"/>
                      <a:pt x="31" y="19"/>
                      <a:pt x="28" y="15"/>
                    </a:cubicBezTo>
                    <a:cubicBezTo>
                      <a:pt x="23" y="8"/>
                      <a:pt x="20" y="8"/>
                      <a:pt x="16" y="10"/>
                    </a:cubicBezTo>
                    <a:cubicBezTo>
                      <a:pt x="14" y="11"/>
                      <a:pt x="14" y="11"/>
                      <a:pt x="14" y="11"/>
                    </a:cubicBezTo>
                    <a:lnTo>
                      <a:pt x="2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200"/>
              <p:cNvSpPr>
                <a:spLocks/>
              </p:cNvSpPr>
              <p:nvPr/>
            </p:nvSpPr>
            <p:spPr bwMode="auto">
              <a:xfrm>
                <a:off x="8903" y="1955"/>
                <a:ext cx="121" cy="126"/>
              </a:xfrm>
              <a:custGeom>
                <a:avLst/>
                <a:gdLst>
                  <a:gd name="T0" fmla="*/ 34 w 51"/>
                  <a:gd name="T1" fmla="*/ 28 h 53"/>
                  <a:gd name="T2" fmla="*/ 30 w 51"/>
                  <a:gd name="T3" fmla="*/ 14 h 53"/>
                  <a:gd name="T4" fmla="*/ 28 w 51"/>
                  <a:gd name="T5" fmla="*/ 10 h 53"/>
                  <a:gd name="T6" fmla="*/ 21 w 51"/>
                  <a:gd name="T7" fmla="*/ 12 h 53"/>
                  <a:gd name="T8" fmla="*/ 19 w 51"/>
                  <a:gd name="T9" fmla="*/ 13 h 53"/>
                  <a:gd name="T10" fmla="*/ 19 w 51"/>
                  <a:gd name="T11" fmla="*/ 12 h 53"/>
                  <a:gd name="T12" fmla="*/ 32 w 51"/>
                  <a:gd name="T13" fmla="*/ 0 h 53"/>
                  <a:gd name="T14" fmla="*/ 32 w 51"/>
                  <a:gd name="T15" fmla="*/ 1 h 53"/>
                  <a:gd name="T16" fmla="*/ 29 w 51"/>
                  <a:gd name="T17" fmla="*/ 9 h 53"/>
                  <a:gd name="T18" fmla="*/ 36 w 51"/>
                  <a:gd name="T19" fmla="*/ 29 h 53"/>
                  <a:gd name="T20" fmla="*/ 47 w 51"/>
                  <a:gd name="T21" fmla="*/ 41 h 53"/>
                  <a:gd name="T22" fmla="*/ 50 w 51"/>
                  <a:gd name="T23" fmla="*/ 39 h 53"/>
                  <a:gd name="T24" fmla="*/ 51 w 51"/>
                  <a:gd name="T25" fmla="*/ 39 h 53"/>
                  <a:gd name="T26" fmla="*/ 36 w 51"/>
                  <a:gd name="T27" fmla="*/ 53 h 53"/>
                  <a:gd name="T28" fmla="*/ 35 w 51"/>
                  <a:gd name="T29" fmla="*/ 52 h 53"/>
                  <a:gd name="T30" fmla="*/ 38 w 51"/>
                  <a:gd name="T31" fmla="*/ 49 h 53"/>
                  <a:gd name="T32" fmla="*/ 28 w 51"/>
                  <a:gd name="T33" fmla="*/ 38 h 53"/>
                  <a:gd name="T34" fmla="*/ 3 w 51"/>
                  <a:gd name="T35" fmla="*/ 27 h 53"/>
                  <a:gd name="T36" fmla="*/ 0 w 51"/>
                  <a:gd name="T37" fmla="*/ 30 h 53"/>
                  <a:gd name="T38" fmla="*/ 0 w 51"/>
                  <a:gd name="T39" fmla="*/ 29 h 53"/>
                  <a:gd name="T40" fmla="*/ 16 w 51"/>
                  <a:gd name="T41" fmla="*/ 15 h 53"/>
                  <a:gd name="T42" fmla="*/ 17 w 51"/>
                  <a:gd name="T43" fmla="*/ 15 h 53"/>
                  <a:gd name="T44" fmla="*/ 13 w 51"/>
                  <a:gd name="T45" fmla="*/ 19 h 53"/>
                  <a:gd name="T46" fmla="*/ 34 w 51"/>
                  <a:gd name="T4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53">
                    <a:moveTo>
                      <a:pt x="34" y="28"/>
                    </a:moveTo>
                    <a:cubicBezTo>
                      <a:pt x="30" y="14"/>
                      <a:pt x="30" y="14"/>
                      <a:pt x="30" y="14"/>
                    </a:cubicBezTo>
                    <a:cubicBezTo>
                      <a:pt x="29" y="13"/>
                      <a:pt x="29" y="11"/>
                      <a:pt x="28" y="10"/>
                    </a:cubicBezTo>
                    <a:cubicBezTo>
                      <a:pt x="26" y="9"/>
                      <a:pt x="24" y="9"/>
                      <a:pt x="21" y="12"/>
                    </a:cubicBezTo>
                    <a:cubicBezTo>
                      <a:pt x="19" y="13"/>
                      <a:pt x="19" y="13"/>
                      <a:pt x="19" y="13"/>
                    </a:cubicBezTo>
                    <a:cubicBezTo>
                      <a:pt x="19" y="12"/>
                      <a:pt x="19" y="12"/>
                      <a:pt x="19" y="12"/>
                    </a:cubicBezTo>
                    <a:cubicBezTo>
                      <a:pt x="32" y="0"/>
                      <a:pt x="32" y="0"/>
                      <a:pt x="32" y="0"/>
                    </a:cubicBezTo>
                    <a:cubicBezTo>
                      <a:pt x="32" y="1"/>
                      <a:pt x="32" y="1"/>
                      <a:pt x="32" y="1"/>
                    </a:cubicBezTo>
                    <a:cubicBezTo>
                      <a:pt x="29" y="4"/>
                      <a:pt x="29" y="6"/>
                      <a:pt x="29" y="9"/>
                    </a:cubicBezTo>
                    <a:cubicBezTo>
                      <a:pt x="36" y="29"/>
                      <a:pt x="36" y="29"/>
                      <a:pt x="36" y="29"/>
                    </a:cubicBezTo>
                    <a:cubicBezTo>
                      <a:pt x="47" y="41"/>
                      <a:pt x="47" y="41"/>
                      <a:pt x="47" y="41"/>
                    </a:cubicBezTo>
                    <a:cubicBezTo>
                      <a:pt x="50" y="39"/>
                      <a:pt x="50" y="39"/>
                      <a:pt x="50" y="39"/>
                    </a:cubicBezTo>
                    <a:cubicBezTo>
                      <a:pt x="51" y="39"/>
                      <a:pt x="51" y="39"/>
                      <a:pt x="51" y="39"/>
                    </a:cubicBezTo>
                    <a:cubicBezTo>
                      <a:pt x="36" y="53"/>
                      <a:pt x="36" y="53"/>
                      <a:pt x="36" y="53"/>
                    </a:cubicBezTo>
                    <a:cubicBezTo>
                      <a:pt x="35" y="52"/>
                      <a:pt x="35" y="52"/>
                      <a:pt x="35" y="52"/>
                    </a:cubicBezTo>
                    <a:cubicBezTo>
                      <a:pt x="38" y="49"/>
                      <a:pt x="38" y="49"/>
                      <a:pt x="38" y="49"/>
                    </a:cubicBezTo>
                    <a:cubicBezTo>
                      <a:pt x="28" y="38"/>
                      <a:pt x="28" y="38"/>
                      <a:pt x="28" y="38"/>
                    </a:cubicBezTo>
                    <a:cubicBezTo>
                      <a:pt x="3" y="27"/>
                      <a:pt x="3" y="27"/>
                      <a:pt x="3" y="27"/>
                    </a:cubicBezTo>
                    <a:cubicBezTo>
                      <a:pt x="0" y="30"/>
                      <a:pt x="0" y="30"/>
                      <a:pt x="0" y="30"/>
                    </a:cubicBezTo>
                    <a:cubicBezTo>
                      <a:pt x="0" y="29"/>
                      <a:pt x="0" y="29"/>
                      <a:pt x="0" y="29"/>
                    </a:cubicBezTo>
                    <a:cubicBezTo>
                      <a:pt x="16" y="15"/>
                      <a:pt x="16" y="15"/>
                      <a:pt x="16" y="15"/>
                    </a:cubicBezTo>
                    <a:cubicBezTo>
                      <a:pt x="17" y="15"/>
                      <a:pt x="17" y="15"/>
                      <a:pt x="17" y="15"/>
                    </a:cubicBezTo>
                    <a:cubicBezTo>
                      <a:pt x="13" y="19"/>
                      <a:pt x="13" y="19"/>
                      <a:pt x="13" y="19"/>
                    </a:cubicBezTo>
                    <a:lnTo>
                      <a:pt x="3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201"/>
              <p:cNvSpPr>
                <a:spLocks/>
              </p:cNvSpPr>
              <p:nvPr/>
            </p:nvSpPr>
            <p:spPr bwMode="auto">
              <a:xfrm>
                <a:off x="8239" y="1155"/>
                <a:ext cx="529" cy="696"/>
              </a:xfrm>
              <a:custGeom>
                <a:avLst/>
                <a:gdLst>
                  <a:gd name="T0" fmla="*/ 223 w 223"/>
                  <a:gd name="T1" fmla="*/ 202 h 293"/>
                  <a:gd name="T2" fmla="*/ 110 w 223"/>
                  <a:gd name="T3" fmla="*/ 293 h 293"/>
                  <a:gd name="T4" fmla="*/ 29 w 223"/>
                  <a:gd name="T5" fmla="*/ 278 h 293"/>
                  <a:gd name="T6" fmla="*/ 6 w 223"/>
                  <a:gd name="T7" fmla="*/ 293 h 293"/>
                  <a:gd name="T8" fmla="*/ 0 w 223"/>
                  <a:gd name="T9" fmla="*/ 293 h 293"/>
                  <a:gd name="T10" fmla="*/ 0 w 223"/>
                  <a:gd name="T11" fmla="*/ 179 h 293"/>
                  <a:gd name="T12" fmla="*/ 6 w 223"/>
                  <a:gd name="T13" fmla="*/ 179 h 293"/>
                  <a:gd name="T14" fmla="*/ 109 w 223"/>
                  <a:gd name="T15" fmla="*/ 286 h 293"/>
                  <a:gd name="T16" fmla="*/ 155 w 223"/>
                  <a:gd name="T17" fmla="*/ 241 h 293"/>
                  <a:gd name="T18" fmla="*/ 81 w 223"/>
                  <a:gd name="T19" fmla="*/ 179 h 293"/>
                  <a:gd name="T20" fmla="*/ 2 w 223"/>
                  <a:gd name="T21" fmla="*/ 86 h 293"/>
                  <a:gd name="T22" fmla="*/ 107 w 223"/>
                  <a:gd name="T23" fmla="*/ 0 h 293"/>
                  <a:gd name="T24" fmla="*/ 185 w 223"/>
                  <a:gd name="T25" fmla="*/ 14 h 293"/>
                  <a:gd name="T26" fmla="*/ 204 w 223"/>
                  <a:gd name="T27" fmla="*/ 0 h 293"/>
                  <a:gd name="T28" fmla="*/ 210 w 223"/>
                  <a:gd name="T29" fmla="*/ 0 h 293"/>
                  <a:gd name="T30" fmla="*/ 210 w 223"/>
                  <a:gd name="T31" fmla="*/ 98 h 293"/>
                  <a:gd name="T32" fmla="*/ 204 w 223"/>
                  <a:gd name="T33" fmla="*/ 98 h 293"/>
                  <a:gd name="T34" fmla="*/ 112 w 223"/>
                  <a:gd name="T35" fmla="*/ 7 h 293"/>
                  <a:gd name="T36" fmla="*/ 69 w 223"/>
                  <a:gd name="T37" fmla="*/ 48 h 293"/>
                  <a:gd name="T38" fmla="*/ 130 w 223"/>
                  <a:gd name="T39" fmla="*/ 109 h 293"/>
                  <a:gd name="T40" fmla="*/ 223 w 223"/>
                  <a:gd name="T41" fmla="*/ 202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3" h="293">
                    <a:moveTo>
                      <a:pt x="223" y="202"/>
                    </a:moveTo>
                    <a:cubicBezTo>
                      <a:pt x="223" y="265"/>
                      <a:pt x="168" y="293"/>
                      <a:pt x="110" y="293"/>
                    </a:cubicBezTo>
                    <a:cubicBezTo>
                      <a:pt x="72" y="293"/>
                      <a:pt x="50" y="278"/>
                      <a:pt x="29" y="278"/>
                    </a:cubicBezTo>
                    <a:cubicBezTo>
                      <a:pt x="15" y="278"/>
                      <a:pt x="6" y="293"/>
                      <a:pt x="6" y="293"/>
                    </a:cubicBezTo>
                    <a:cubicBezTo>
                      <a:pt x="0" y="293"/>
                      <a:pt x="0" y="293"/>
                      <a:pt x="0" y="293"/>
                    </a:cubicBezTo>
                    <a:cubicBezTo>
                      <a:pt x="0" y="179"/>
                      <a:pt x="0" y="179"/>
                      <a:pt x="0" y="179"/>
                    </a:cubicBezTo>
                    <a:cubicBezTo>
                      <a:pt x="6" y="179"/>
                      <a:pt x="6" y="179"/>
                      <a:pt x="6" y="179"/>
                    </a:cubicBezTo>
                    <a:cubicBezTo>
                      <a:pt x="27" y="234"/>
                      <a:pt x="49" y="286"/>
                      <a:pt x="109" y="286"/>
                    </a:cubicBezTo>
                    <a:cubicBezTo>
                      <a:pt x="132" y="286"/>
                      <a:pt x="155" y="273"/>
                      <a:pt x="155" y="241"/>
                    </a:cubicBezTo>
                    <a:cubicBezTo>
                      <a:pt x="155" y="210"/>
                      <a:pt x="116" y="196"/>
                      <a:pt x="81" y="179"/>
                    </a:cubicBezTo>
                    <a:cubicBezTo>
                      <a:pt x="41" y="160"/>
                      <a:pt x="2" y="138"/>
                      <a:pt x="2" y="86"/>
                    </a:cubicBezTo>
                    <a:cubicBezTo>
                      <a:pt x="2" y="32"/>
                      <a:pt x="49" y="0"/>
                      <a:pt x="107" y="0"/>
                    </a:cubicBezTo>
                    <a:cubicBezTo>
                      <a:pt x="146" y="0"/>
                      <a:pt x="164" y="14"/>
                      <a:pt x="185" y="14"/>
                    </a:cubicBezTo>
                    <a:cubicBezTo>
                      <a:pt x="200" y="14"/>
                      <a:pt x="204" y="0"/>
                      <a:pt x="204" y="0"/>
                    </a:cubicBezTo>
                    <a:cubicBezTo>
                      <a:pt x="210" y="0"/>
                      <a:pt x="210" y="0"/>
                      <a:pt x="210" y="0"/>
                    </a:cubicBezTo>
                    <a:cubicBezTo>
                      <a:pt x="210" y="98"/>
                      <a:pt x="210" y="98"/>
                      <a:pt x="210" y="98"/>
                    </a:cubicBezTo>
                    <a:cubicBezTo>
                      <a:pt x="204" y="98"/>
                      <a:pt x="204" y="98"/>
                      <a:pt x="204" y="98"/>
                    </a:cubicBezTo>
                    <a:cubicBezTo>
                      <a:pt x="192" y="57"/>
                      <a:pt x="159" y="7"/>
                      <a:pt x="112" y="7"/>
                    </a:cubicBezTo>
                    <a:cubicBezTo>
                      <a:pt x="89" y="7"/>
                      <a:pt x="69" y="16"/>
                      <a:pt x="69" y="48"/>
                    </a:cubicBezTo>
                    <a:cubicBezTo>
                      <a:pt x="69" y="77"/>
                      <a:pt x="95" y="92"/>
                      <a:pt x="130" y="109"/>
                    </a:cubicBezTo>
                    <a:cubicBezTo>
                      <a:pt x="170" y="128"/>
                      <a:pt x="223" y="143"/>
                      <a:pt x="223" y="2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202"/>
              <p:cNvSpPr>
                <a:spLocks/>
              </p:cNvSpPr>
              <p:nvPr/>
            </p:nvSpPr>
            <p:spPr bwMode="auto">
              <a:xfrm>
                <a:off x="9157" y="1267"/>
                <a:ext cx="43" cy="40"/>
              </a:xfrm>
              <a:custGeom>
                <a:avLst/>
                <a:gdLst>
                  <a:gd name="T0" fmla="*/ 9 w 18"/>
                  <a:gd name="T1" fmla="*/ 17 h 17"/>
                  <a:gd name="T2" fmla="*/ 2 w 18"/>
                  <a:gd name="T3" fmla="*/ 11 h 17"/>
                  <a:gd name="T4" fmla="*/ 2 w 18"/>
                  <a:gd name="T5" fmla="*/ 11 h 17"/>
                  <a:gd name="T6" fmla="*/ 6 w 18"/>
                  <a:gd name="T7" fmla="*/ 1 h 17"/>
                  <a:gd name="T8" fmla="*/ 16 w 18"/>
                  <a:gd name="T9" fmla="*/ 6 h 17"/>
                  <a:gd name="T10" fmla="*/ 16 w 18"/>
                  <a:gd name="T11" fmla="*/ 6 h 17"/>
                  <a:gd name="T12" fmla="*/ 11 w 18"/>
                  <a:gd name="T13" fmla="*/ 16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6" y="17"/>
                      <a:pt x="3" y="15"/>
                      <a:pt x="2" y="11"/>
                    </a:cubicBezTo>
                    <a:cubicBezTo>
                      <a:pt x="2" y="11"/>
                      <a:pt x="2" y="11"/>
                      <a:pt x="2" y="11"/>
                    </a:cubicBezTo>
                    <a:cubicBezTo>
                      <a:pt x="0" y="7"/>
                      <a:pt x="2" y="3"/>
                      <a:pt x="6" y="1"/>
                    </a:cubicBezTo>
                    <a:cubicBezTo>
                      <a:pt x="11" y="0"/>
                      <a:pt x="15" y="2"/>
                      <a:pt x="16" y="6"/>
                    </a:cubicBezTo>
                    <a:cubicBezTo>
                      <a:pt x="16" y="6"/>
                      <a:pt x="16" y="6"/>
                      <a:pt x="16" y="6"/>
                    </a:cubicBezTo>
                    <a:cubicBezTo>
                      <a:pt x="18" y="10"/>
                      <a:pt x="15" y="15"/>
                      <a:pt x="11" y="16"/>
                    </a:cubicBezTo>
                    <a:cubicBezTo>
                      <a:pt x="11" y="16"/>
                      <a:pt x="10"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203"/>
              <p:cNvSpPr>
                <a:spLocks noEditPoints="1"/>
              </p:cNvSpPr>
              <p:nvPr/>
            </p:nvSpPr>
            <p:spPr bwMode="auto">
              <a:xfrm>
                <a:off x="9084" y="1352"/>
                <a:ext cx="147" cy="551"/>
              </a:xfrm>
              <a:custGeom>
                <a:avLst/>
                <a:gdLst>
                  <a:gd name="T0" fmla="*/ 9 w 62"/>
                  <a:gd name="T1" fmla="*/ 232 h 232"/>
                  <a:gd name="T2" fmla="*/ 5 w 62"/>
                  <a:gd name="T3" fmla="*/ 231 h 232"/>
                  <a:gd name="T4" fmla="*/ 2 w 62"/>
                  <a:gd name="T5" fmla="*/ 220 h 232"/>
                  <a:gd name="T6" fmla="*/ 3 w 62"/>
                  <a:gd name="T7" fmla="*/ 219 h 232"/>
                  <a:gd name="T8" fmla="*/ 13 w 62"/>
                  <a:gd name="T9" fmla="*/ 217 h 232"/>
                  <a:gd name="T10" fmla="*/ 16 w 62"/>
                  <a:gd name="T11" fmla="*/ 228 h 232"/>
                  <a:gd name="T12" fmla="*/ 15 w 62"/>
                  <a:gd name="T13" fmla="*/ 228 h 232"/>
                  <a:gd name="T14" fmla="*/ 9 w 62"/>
                  <a:gd name="T15" fmla="*/ 232 h 232"/>
                  <a:gd name="T16" fmla="*/ 26 w 62"/>
                  <a:gd name="T17" fmla="*/ 199 h 232"/>
                  <a:gd name="T18" fmla="*/ 23 w 62"/>
                  <a:gd name="T19" fmla="*/ 198 h 232"/>
                  <a:gd name="T20" fmla="*/ 19 w 62"/>
                  <a:gd name="T21" fmla="*/ 188 h 232"/>
                  <a:gd name="T22" fmla="*/ 20 w 62"/>
                  <a:gd name="T23" fmla="*/ 187 h 232"/>
                  <a:gd name="T24" fmla="*/ 30 w 62"/>
                  <a:gd name="T25" fmla="*/ 184 h 232"/>
                  <a:gd name="T26" fmla="*/ 34 w 62"/>
                  <a:gd name="T27" fmla="*/ 194 h 232"/>
                  <a:gd name="T28" fmla="*/ 33 w 62"/>
                  <a:gd name="T29" fmla="*/ 195 h 232"/>
                  <a:gd name="T30" fmla="*/ 26 w 62"/>
                  <a:gd name="T31" fmla="*/ 199 h 232"/>
                  <a:gd name="T32" fmla="*/ 40 w 62"/>
                  <a:gd name="T33" fmla="*/ 164 h 232"/>
                  <a:gd name="T34" fmla="*/ 38 w 62"/>
                  <a:gd name="T35" fmla="*/ 164 h 232"/>
                  <a:gd name="T36" fmla="*/ 33 w 62"/>
                  <a:gd name="T37" fmla="*/ 154 h 232"/>
                  <a:gd name="T38" fmla="*/ 33 w 62"/>
                  <a:gd name="T39" fmla="*/ 153 h 232"/>
                  <a:gd name="T40" fmla="*/ 43 w 62"/>
                  <a:gd name="T41" fmla="*/ 148 h 232"/>
                  <a:gd name="T42" fmla="*/ 48 w 62"/>
                  <a:gd name="T43" fmla="*/ 158 h 232"/>
                  <a:gd name="T44" fmla="*/ 47 w 62"/>
                  <a:gd name="T45" fmla="*/ 159 h 232"/>
                  <a:gd name="T46" fmla="*/ 40 w 62"/>
                  <a:gd name="T47" fmla="*/ 164 h 232"/>
                  <a:gd name="T48" fmla="*/ 49 w 62"/>
                  <a:gd name="T49" fmla="*/ 128 h 232"/>
                  <a:gd name="T50" fmla="*/ 48 w 62"/>
                  <a:gd name="T51" fmla="*/ 128 h 232"/>
                  <a:gd name="T52" fmla="*/ 42 w 62"/>
                  <a:gd name="T53" fmla="*/ 119 h 232"/>
                  <a:gd name="T54" fmla="*/ 42 w 62"/>
                  <a:gd name="T55" fmla="*/ 118 h 232"/>
                  <a:gd name="T56" fmla="*/ 51 w 62"/>
                  <a:gd name="T57" fmla="*/ 112 h 232"/>
                  <a:gd name="T58" fmla="*/ 57 w 62"/>
                  <a:gd name="T59" fmla="*/ 121 h 232"/>
                  <a:gd name="T60" fmla="*/ 57 w 62"/>
                  <a:gd name="T61" fmla="*/ 122 h 232"/>
                  <a:gd name="T62" fmla="*/ 49 w 62"/>
                  <a:gd name="T63" fmla="*/ 128 h 232"/>
                  <a:gd name="T64" fmla="*/ 54 w 62"/>
                  <a:gd name="T65" fmla="*/ 91 h 232"/>
                  <a:gd name="T66" fmla="*/ 53 w 62"/>
                  <a:gd name="T67" fmla="*/ 91 h 232"/>
                  <a:gd name="T68" fmla="*/ 46 w 62"/>
                  <a:gd name="T69" fmla="*/ 83 h 232"/>
                  <a:gd name="T70" fmla="*/ 46 w 62"/>
                  <a:gd name="T71" fmla="*/ 82 h 232"/>
                  <a:gd name="T72" fmla="*/ 54 w 62"/>
                  <a:gd name="T73" fmla="*/ 75 h 232"/>
                  <a:gd name="T74" fmla="*/ 62 w 62"/>
                  <a:gd name="T75" fmla="*/ 83 h 232"/>
                  <a:gd name="T76" fmla="*/ 62 w 62"/>
                  <a:gd name="T77" fmla="*/ 84 h 232"/>
                  <a:gd name="T78" fmla="*/ 54 w 62"/>
                  <a:gd name="T79" fmla="*/ 91 h 232"/>
                  <a:gd name="T80" fmla="*/ 54 w 62"/>
                  <a:gd name="T81" fmla="*/ 54 h 232"/>
                  <a:gd name="T82" fmla="*/ 46 w 62"/>
                  <a:gd name="T83" fmla="*/ 47 h 232"/>
                  <a:gd name="T84" fmla="*/ 46 w 62"/>
                  <a:gd name="T85" fmla="*/ 46 h 232"/>
                  <a:gd name="T86" fmla="*/ 53 w 62"/>
                  <a:gd name="T87" fmla="*/ 37 h 232"/>
                  <a:gd name="T88" fmla="*/ 61 w 62"/>
                  <a:gd name="T89" fmla="*/ 45 h 232"/>
                  <a:gd name="T90" fmla="*/ 62 w 62"/>
                  <a:gd name="T91" fmla="*/ 46 h 232"/>
                  <a:gd name="T92" fmla="*/ 54 w 62"/>
                  <a:gd name="T93" fmla="*/ 54 h 232"/>
                  <a:gd name="T94" fmla="*/ 54 w 62"/>
                  <a:gd name="T95" fmla="*/ 54 h 232"/>
                  <a:gd name="T96" fmla="*/ 49 w 62"/>
                  <a:gd name="T97" fmla="*/ 17 h 232"/>
                  <a:gd name="T98" fmla="*/ 42 w 62"/>
                  <a:gd name="T99" fmla="*/ 11 h 232"/>
                  <a:gd name="T100" fmla="*/ 41 w 62"/>
                  <a:gd name="T101" fmla="*/ 10 h 232"/>
                  <a:gd name="T102" fmla="*/ 48 w 62"/>
                  <a:gd name="T103" fmla="*/ 1 h 232"/>
                  <a:gd name="T104" fmla="*/ 57 w 62"/>
                  <a:gd name="T105" fmla="*/ 7 h 232"/>
                  <a:gd name="T106" fmla="*/ 57 w 62"/>
                  <a:gd name="T107" fmla="*/ 7 h 232"/>
                  <a:gd name="T108" fmla="*/ 51 w 62"/>
                  <a:gd name="T109" fmla="*/ 16 h 232"/>
                  <a:gd name="T110" fmla="*/ 49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9" y="232"/>
                    </a:moveTo>
                    <a:cubicBezTo>
                      <a:pt x="7" y="232"/>
                      <a:pt x="6" y="232"/>
                      <a:pt x="5" y="231"/>
                    </a:cubicBezTo>
                    <a:cubicBezTo>
                      <a:pt x="1" y="229"/>
                      <a:pt x="0" y="224"/>
                      <a:pt x="2" y="220"/>
                    </a:cubicBezTo>
                    <a:cubicBezTo>
                      <a:pt x="3" y="219"/>
                      <a:pt x="3" y="219"/>
                      <a:pt x="3" y="219"/>
                    </a:cubicBezTo>
                    <a:cubicBezTo>
                      <a:pt x="5" y="216"/>
                      <a:pt x="10" y="215"/>
                      <a:pt x="13" y="217"/>
                    </a:cubicBezTo>
                    <a:cubicBezTo>
                      <a:pt x="17" y="219"/>
                      <a:pt x="18" y="224"/>
                      <a:pt x="16" y="228"/>
                    </a:cubicBezTo>
                    <a:cubicBezTo>
                      <a:pt x="15" y="228"/>
                      <a:pt x="15" y="228"/>
                      <a:pt x="15" y="228"/>
                    </a:cubicBezTo>
                    <a:cubicBezTo>
                      <a:pt x="14" y="231"/>
                      <a:pt x="11" y="232"/>
                      <a:pt x="9" y="232"/>
                    </a:cubicBezTo>
                    <a:close/>
                    <a:moveTo>
                      <a:pt x="26" y="199"/>
                    </a:moveTo>
                    <a:cubicBezTo>
                      <a:pt x="25" y="199"/>
                      <a:pt x="24" y="199"/>
                      <a:pt x="23" y="198"/>
                    </a:cubicBezTo>
                    <a:cubicBezTo>
                      <a:pt x="19" y="197"/>
                      <a:pt x="18" y="192"/>
                      <a:pt x="19" y="188"/>
                    </a:cubicBezTo>
                    <a:cubicBezTo>
                      <a:pt x="20" y="187"/>
                      <a:pt x="20" y="187"/>
                      <a:pt x="20" y="187"/>
                    </a:cubicBezTo>
                    <a:cubicBezTo>
                      <a:pt x="22" y="183"/>
                      <a:pt x="26" y="182"/>
                      <a:pt x="30" y="184"/>
                    </a:cubicBezTo>
                    <a:cubicBezTo>
                      <a:pt x="34" y="185"/>
                      <a:pt x="36" y="190"/>
                      <a:pt x="34" y="194"/>
                    </a:cubicBezTo>
                    <a:cubicBezTo>
                      <a:pt x="33" y="195"/>
                      <a:pt x="33" y="195"/>
                      <a:pt x="33" y="195"/>
                    </a:cubicBezTo>
                    <a:cubicBezTo>
                      <a:pt x="32" y="197"/>
                      <a:pt x="29" y="199"/>
                      <a:pt x="26" y="199"/>
                    </a:cubicBezTo>
                    <a:close/>
                    <a:moveTo>
                      <a:pt x="40" y="164"/>
                    </a:moveTo>
                    <a:cubicBezTo>
                      <a:pt x="39" y="164"/>
                      <a:pt x="39" y="164"/>
                      <a:pt x="38" y="164"/>
                    </a:cubicBezTo>
                    <a:cubicBezTo>
                      <a:pt x="34" y="163"/>
                      <a:pt x="31" y="158"/>
                      <a:pt x="33" y="154"/>
                    </a:cubicBezTo>
                    <a:cubicBezTo>
                      <a:pt x="33" y="153"/>
                      <a:pt x="33" y="153"/>
                      <a:pt x="33" y="153"/>
                    </a:cubicBezTo>
                    <a:cubicBezTo>
                      <a:pt x="34" y="149"/>
                      <a:pt x="39" y="147"/>
                      <a:pt x="43" y="148"/>
                    </a:cubicBezTo>
                    <a:cubicBezTo>
                      <a:pt x="47" y="150"/>
                      <a:pt x="49" y="154"/>
                      <a:pt x="48" y="158"/>
                    </a:cubicBezTo>
                    <a:cubicBezTo>
                      <a:pt x="47" y="159"/>
                      <a:pt x="47" y="159"/>
                      <a:pt x="47" y="159"/>
                    </a:cubicBezTo>
                    <a:cubicBezTo>
                      <a:pt x="46" y="162"/>
                      <a:pt x="43" y="164"/>
                      <a:pt x="40" y="164"/>
                    </a:cubicBezTo>
                    <a:close/>
                    <a:moveTo>
                      <a:pt x="49" y="128"/>
                    </a:moveTo>
                    <a:cubicBezTo>
                      <a:pt x="49" y="128"/>
                      <a:pt x="48" y="128"/>
                      <a:pt x="48" y="128"/>
                    </a:cubicBezTo>
                    <a:cubicBezTo>
                      <a:pt x="44" y="127"/>
                      <a:pt x="41" y="123"/>
                      <a:pt x="42" y="119"/>
                    </a:cubicBezTo>
                    <a:cubicBezTo>
                      <a:pt x="42" y="118"/>
                      <a:pt x="42" y="118"/>
                      <a:pt x="42" y="118"/>
                    </a:cubicBezTo>
                    <a:cubicBezTo>
                      <a:pt x="43" y="114"/>
                      <a:pt x="47" y="111"/>
                      <a:pt x="51" y="112"/>
                    </a:cubicBezTo>
                    <a:cubicBezTo>
                      <a:pt x="55" y="113"/>
                      <a:pt x="58" y="117"/>
                      <a:pt x="57" y="121"/>
                    </a:cubicBezTo>
                    <a:cubicBezTo>
                      <a:pt x="57" y="122"/>
                      <a:pt x="57" y="122"/>
                      <a:pt x="57" y="122"/>
                    </a:cubicBezTo>
                    <a:cubicBezTo>
                      <a:pt x="56" y="126"/>
                      <a:pt x="53" y="128"/>
                      <a:pt x="49" y="128"/>
                    </a:cubicBezTo>
                    <a:close/>
                    <a:moveTo>
                      <a:pt x="54" y="91"/>
                    </a:moveTo>
                    <a:cubicBezTo>
                      <a:pt x="54" y="91"/>
                      <a:pt x="54" y="91"/>
                      <a:pt x="53" y="91"/>
                    </a:cubicBezTo>
                    <a:cubicBezTo>
                      <a:pt x="49" y="91"/>
                      <a:pt x="46" y="87"/>
                      <a:pt x="46" y="83"/>
                    </a:cubicBezTo>
                    <a:cubicBezTo>
                      <a:pt x="46" y="82"/>
                      <a:pt x="46" y="82"/>
                      <a:pt x="46" y="82"/>
                    </a:cubicBezTo>
                    <a:cubicBezTo>
                      <a:pt x="46" y="78"/>
                      <a:pt x="50" y="74"/>
                      <a:pt x="54" y="75"/>
                    </a:cubicBezTo>
                    <a:cubicBezTo>
                      <a:pt x="59" y="75"/>
                      <a:pt x="62" y="79"/>
                      <a:pt x="62" y="83"/>
                    </a:cubicBezTo>
                    <a:cubicBezTo>
                      <a:pt x="62" y="84"/>
                      <a:pt x="62" y="84"/>
                      <a:pt x="62" y="84"/>
                    </a:cubicBezTo>
                    <a:cubicBezTo>
                      <a:pt x="61" y="88"/>
                      <a:pt x="58" y="91"/>
                      <a:pt x="54" y="91"/>
                    </a:cubicBezTo>
                    <a:close/>
                    <a:moveTo>
                      <a:pt x="54" y="54"/>
                    </a:moveTo>
                    <a:cubicBezTo>
                      <a:pt x="50" y="54"/>
                      <a:pt x="46" y="51"/>
                      <a:pt x="46" y="47"/>
                    </a:cubicBezTo>
                    <a:cubicBezTo>
                      <a:pt x="46" y="46"/>
                      <a:pt x="46" y="46"/>
                      <a:pt x="46" y="46"/>
                    </a:cubicBezTo>
                    <a:cubicBezTo>
                      <a:pt x="46" y="41"/>
                      <a:pt x="49" y="38"/>
                      <a:pt x="53" y="37"/>
                    </a:cubicBezTo>
                    <a:cubicBezTo>
                      <a:pt x="57" y="37"/>
                      <a:pt x="61" y="40"/>
                      <a:pt x="61" y="45"/>
                    </a:cubicBezTo>
                    <a:cubicBezTo>
                      <a:pt x="62" y="46"/>
                      <a:pt x="62" y="46"/>
                      <a:pt x="62" y="46"/>
                    </a:cubicBezTo>
                    <a:cubicBezTo>
                      <a:pt x="62" y="50"/>
                      <a:pt x="59" y="54"/>
                      <a:pt x="54" y="54"/>
                    </a:cubicBezTo>
                    <a:cubicBezTo>
                      <a:pt x="54" y="54"/>
                      <a:pt x="54" y="54"/>
                      <a:pt x="54" y="54"/>
                    </a:cubicBezTo>
                    <a:close/>
                    <a:moveTo>
                      <a:pt x="49" y="17"/>
                    </a:moveTo>
                    <a:cubicBezTo>
                      <a:pt x="46" y="17"/>
                      <a:pt x="42" y="14"/>
                      <a:pt x="42" y="11"/>
                    </a:cubicBezTo>
                    <a:cubicBezTo>
                      <a:pt x="41" y="10"/>
                      <a:pt x="41" y="10"/>
                      <a:pt x="41" y="10"/>
                    </a:cubicBezTo>
                    <a:cubicBezTo>
                      <a:pt x="41" y="5"/>
                      <a:pt x="43" y="1"/>
                      <a:pt x="48" y="1"/>
                    </a:cubicBezTo>
                    <a:cubicBezTo>
                      <a:pt x="52" y="0"/>
                      <a:pt x="56" y="2"/>
                      <a:pt x="57" y="7"/>
                    </a:cubicBezTo>
                    <a:cubicBezTo>
                      <a:pt x="57" y="7"/>
                      <a:pt x="57" y="7"/>
                      <a:pt x="57" y="7"/>
                    </a:cubicBezTo>
                    <a:cubicBezTo>
                      <a:pt x="58" y="11"/>
                      <a:pt x="55" y="16"/>
                      <a:pt x="51" y="16"/>
                    </a:cubicBezTo>
                    <a:cubicBezTo>
                      <a:pt x="50" y="17"/>
                      <a:pt x="50" y="17"/>
                      <a:pt x="4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204"/>
              <p:cNvSpPr>
                <a:spLocks/>
              </p:cNvSpPr>
              <p:nvPr/>
            </p:nvSpPr>
            <p:spPr bwMode="auto">
              <a:xfrm>
                <a:off x="9031" y="1934"/>
                <a:ext cx="43" cy="40"/>
              </a:xfrm>
              <a:custGeom>
                <a:avLst/>
                <a:gdLst>
                  <a:gd name="T0" fmla="*/ 9 w 18"/>
                  <a:gd name="T1" fmla="*/ 17 h 17"/>
                  <a:gd name="T2" fmla="*/ 4 w 18"/>
                  <a:gd name="T3" fmla="*/ 15 h 17"/>
                  <a:gd name="T4" fmla="*/ 3 w 18"/>
                  <a:gd name="T5" fmla="*/ 4 h 17"/>
                  <a:gd name="T6" fmla="*/ 3 w 18"/>
                  <a:gd name="T7" fmla="*/ 4 h 17"/>
                  <a:gd name="T8" fmla="*/ 14 w 18"/>
                  <a:gd name="T9" fmla="*/ 3 h 17"/>
                  <a:gd name="T10" fmla="*/ 15 w 18"/>
                  <a:gd name="T11" fmla="*/ 14 h 17"/>
                  <a:gd name="T12" fmla="*/ 15 w 18"/>
                  <a:gd name="T13" fmla="*/ 14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7" y="17"/>
                      <a:pt x="6" y="16"/>
                      <a:pt x="4" y="15"/>
                    </a:cubicBezTo>
                    <a:cubicBezTo>
                      <a:pt x="1" y="13"/>
                      <a:pt x="0" y="8"/>
                      <a:pt x="3" y="4"/>
                    </a:cubicBezTo>
                    <a:cubicBezTo>
                      <a:pt x="3" y="4"/>
                      <a:pt x="3" y="4"/>
                      <a:pt x="3" y="4"/>
                    </a:cubicBezTo>
                    <a:cubicBezTo>
                      <a:pt x="6" y="1"/>
                      <a:pt x="11" y="0"/>
                      <a:pt x="14" y="3"/>
                    </a:cubicBezTo>
                    <a:cubicBezTo>
                      <a:pt x="18" y="6"/>
                      <a:pt x="18" y="10"/>
                      <a:pt x="15" y="14"/>
                    </a:cubicBezTo>
                    <a:cubicBezTo>
                      <a:pt x="15" y="14"/>
                      <a:pt x="15" y="14"/>
                      <a:pt x="15" y="14"/>
                    </a:cubicBezTo>
                    <a:cubicBezTo>
                      <a:pt x="14"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205"/>
              <p:cNvSpPr>
                <a:spLocks/>
              </p:cNvSpPr>
              <p:nvPr/>
            </p:nvSpPr>
            <p:spPr bwMode="auto">
              <a:xfrm>
                <a:off x="7926" y="1934"/>
                <a:ext cx="40" cy="40"/>
              </a:xfrm>
              <a:custGeom>
                <a:avLst/>
                <a:gdLst>
                  <a:gd name="T0" fmla="*/ 9 w 17"/>
                  <a:gd name="T1" fmla="*/ 17 h 17"/>
                  <a:gd name="T2" fmla="*/ 3 w 17"/>
                  <a:gd name="T3" fmla="*/ 14 h 17"/>
                  <a:gd name="T4" fmla="*/ 3 w 17"/>
                  <a:gd name="T5" fmla="*/ 14 h 17"/>
                  <a:gd name="T6" fmla="*/ 4 w 17"/>
                  <a:gd name="T7" fmla="*/ 3 h 17"/>
                  <a:gd name="T8" fmla="*/ 15 w 17"/>
                  <a:gd name="T9" fmla="*/ 4 h 17"/>
                  <a:gd name="T10" fmla="*/ 14 w 17"/>
                  <a:gd name="T11" fmla="*/ 15 h 17"/>
                  <a:gd name="T12" fmla="*/ 9 w 1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9" y="17"/>
                    </a:moveTo>
                    <a:cubicBezTo>
                      <a:pt x="7" y="17"/>
                      <a:pt x="5" y="16"/>
                      <a:pt x="3" y="14"/>
                    </a:cubicBezTo>
                    <a:cubicBezTo>
                      <a:pt x="3" y="14"/>
                      <a:pt x="3" y="14"/>
                      <a:pt x="3" y="14"/>
                    </a:cubicBezTo>
                    <a:cubicBezTo>
                      <a:pt x="0" y="11"/>
                      <a:pt x="1" y="6"/>
                      <a:pt x="4" y="3"/>
                    </a:cubicBezTo>
                    <a:cubicBezTo>
                      <a:pt x="7" y="0"/>
                      <a:pt x="12" y="1"/>
                      <a:pt x="15" y="4"/>
                    </a:cubicBezTo>
                    <a:cubicBezTo>
                      <a:pt x="17" y="7"/>
                      <a:pt x="17" y="12"/>
                      <a:pt x="14" y="15"/>
                    </a:cubicBezTo>
                    <a:cubicBezTo>
                      <a:pt x="12"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206"/>
              <p:cNvSpPr>
                <a:spLocks noEditPoints="1"/>
              </p:cNvSpPr>
              <p:nvPr/>
            </p:nvSpPr>
            <p:spPr bwMode="auto">
              <a:xfrm>
                <a:off x="7769" y="1352"/>
                <a:ext cx="147" cy="551"/>
              </a:xfrm>
              <a:custGeom>
                <a:avLst/>
                <a:gdLst>
                  <a:gd name="T0" fmla="*/ 53 w 62"/>
                  <a:gd name="T1" fmla="*/ 232 h 232"/>
                  <a:gd name="T2" fmla="*/ 47 w 62"/>
                  <a:gd name="T3" fmla="*/ 228 h 232"/>
                  <a:gd name="T4" fmla="*/ 47 w 62"/>
                  <a:gd name="T5" fmla="*/ 228 h 232"/>
                  <a:gd name="T6" fmla="*/ 49 w 62"/>
                  <a:gd name="T7" fmla="*/ 217 h 232"/>
                  <a:gd name="T8" fmla="*/ 60 w 62"/>
                  <a:gd name="T9" fmla="*/ 219 h 232"/>
                  <a:gd name="T10" fmla="*/ 60 w 62"/>
                  <a:gd name="T11" fmla="*/ 220 h 232"/>
                  <a:gd name="T12" fmla="*/ 58 w 62"/>
                  <a:gd name="T13" fmla="*/ 231 h 232"/>
                  <a:gd name="T14" fmla="*/ 53 w 62"/>
                  <a:gd name="T15" fmla="*/ 232 h 232"/>
                  <a:gd name="T16" fmla="*/ 36 w 62"/>
                  <a:gd name="T17" fmla="*/ 199 h 232"/>
                  <a:gd name="T18" fmla="*/ 29 w 62"/>
                  <a:gd name="T19" fmla="*/ 195 h 232"/>
                  <a:gd name="T20" fmla="*/ 28 w 62"/>
                  <a:gd name="T21" fmla="*/ 194 h 232"/>
                  <a:gd name="T22" fmla="*/ 32 w 62"/>
                  <a:gd name="T23" fmla="*/ 184 h 232"/>
                  <a:gd name="T24" fmla="*/ 42 w 62"/>
                  <a:gd name="T25" fmla="*/ 187 h 232"/>
                  <a:gd name="T26" fmla="*/ 43 w 62"/>
                  <a:gd name="T27" fmla="*/ 188 h 232"/>
                  <a:gd name="T28" fmla="*/ 39 w 62"/>
                  <a:gd name="T29" fmla="*/ 198 h 232"/>
                  <a:gd name="T30" fmla="*/ 36 w 62"/>
                  <a:gd name="T31" fmla="*/ 199 h 232"/>
                  <a:gd name="T32" fmla="*/ 22 w 62"/>
                  <a:gd name="T33" fmla="*/ 164 h 232"/>
                  <a:gd name="T34" fmla="*/ 15 w 62"/>
                  <a:gd name="T35" fmla="*/ 159 h 232"/>
                  <a:gd name="T36" fmla="*/ 14 w 62"/>
                  <a:gd name="T37" fmla="*/ 158 h 232"/>
                  <a:gd name="T38" fmla="*/ 19 w 62"/>
                  <a:gd name="T39" fmla="*/ 148 h 232"/>
                  <a:gd name="T40" fmla="*/ 29 w 62"/>
                  <a:gd name="T41" fmla="*/ 154 h 232"/>
                  <a:gd name="T42" fmla="*/ 29 w 62"/>
                  <a:gd name="T43" fmla="*/ 154 h 232"/>
                  <a:gd name="T44" fmla="*/ 24 w 62"/>
                  <a:gd name="T45" fmla="*/ 164 h 232"/>
                  <a:gd name="T46" fmla="*/ 22 w 62"/>
                  <a:gd name="T47" fmla="*/ 164 h 232"/>
                  <a:gd name="T48" fmla="*/ 13 w 62"/>
                  <a:gd name="T49" fmla="*/ 128 h 232"/>
                  <a:gd name="T50" fmla="*/ 5 w 62"/>
                  <a:gd name="T51" fmla="*/ 122 h 232"/>
                  <a:gd name="T52" fmla="*/ 5 w 62"/>
                  <a:gd name="T53" fmla="*/ 121 h 232"/>
                  <a:gd name="T54" fmla="*/ 11 w 62"/>
                  <a:gd name="T55" fmla="*/ 112 h 232"/>
                  <a:gd name="T56" fmla="*/ 20 w 62"/>
                  <a:gd name="T57" fmla="*/ 118 h 232"/>
                  <a:gd name="T58" fmla="*/ 20 w 62"/>
                  <a:gd name="T59" fmla="*/ 119 h 232"/>
                  <a:gd name="T60" fmla="*/ 14 w 62"/>
                  <a:gd name="T61" fmla="*/ 128 h 232"/>
                  <a:gd name="T62" fmla="*/ 13 w 62"/>
                  <a:gd name="T63" fmla="*/ 128 h 232"/>
                  <a:gd name="T64" fmla="*/ 8 w 62"/>
                  <a:gd name="T65" fmla="*/ 91 h 232"/>
                  <a:gd name="T66" fmla="*/ 1 w 62"/>
                  <a:gd name="T67" fmla="*/ 84 h 232"/>
                  <a:gd name="T68" fmla="*/ 1 w 62"/>
                  <a:gd name="T69" fmla="*/ 83 h 232"/>
                  <a:gd name="T70" fmla="*/ 8 w 62"/>
                  <a:gd name="T71" fmla="*/ 75 h 232"/>
                  <a:gd name="T72" fmla="*/ 16 w 62"/>
                  <a:gd name="T73" fmla="*/ 82 h 232"/>
                  <a:gd name="T74" fmla="*/ 16 w 62"/>
                  <a:gd name="T75" fmla="*/ 83 h 232"/>
                  <a:gd name="T76" fmla="*/ 9 w 62"/>
                  <a:gd name="T77" fmla="*/ 91 h 232"/>
                  <a:gd name="T78" fmla="*/ 8 w 62"/>
                  <a:gd name="T79" fmla="*/ 91 h 232"/>
                  <a:gd name="T80" fmla="*/ 8 w 62"/>
                  <a:gd name="T81" fmla="*/ 54 h 232"/>
                  <a:gd name="T82" fmla="*/ 8 w 62"/>
                  <a:gd name="T83" fmla="*/ 54 h 232"/>
                  <a:gd name="T84" fmla="*/ 1 w 62"/>
                  <a:gd name="T85" fmla="*/ 46 h 232"/>
                  <a:gd name="T86" fmla="*/ 1 w 62"/>
                  <a:gd name="T87" fmla="*/ 45 h 232"/>
                  <a:gd name="T88" fmla="*/ 9 w 62"/>
                  <a:gd name="T89" fmla="*/ 38 h 232"/>
                  <a:gd name="T90" fmla="*/ 16 w 62"/>
                  <a:gd name="T91" fmla="*/ 46 h 232"/>
                  <a:gd name="T92" fmla="*/ 16 w 62"/>
                  <a:gd name="T93" fmla="*/ 47 h 232"/>
                  <a:gd name="T94" fmla="*/ 8 w 62"/>
                  <a:gd name="T95" fmla="*/ 54 h 232"/>
                  <a:gd name="T96" fmla="*/ 13 w 62"/>
                  <a:gd name="T97" fmla="*/ 17 h 232"/>
                  <a:gd name="T98" fmla="*/ 11 w 62"/>
                  <a:gd name="T99" fmla="*/ 17 h 232"/>
                  <a:gd name="T100" fmla="*/ 5 w 62"/>
                  <a:gd name="T101" fmla="*/ 8 h 232"/>
                  <a:gd name="T102" fmla="*/ 5 w 62"/>
                  <a:gd name="T103" fmla="*/ 7 h 232"/>
                  <a:gd name="T104" fmla="*/ 14 w 62"/>
                  <a:gd name="T105" fmla="*/ 1 h 232"/>
                  <a:gd name="T106" fmla="*/ 21 w 62"/>
                  <a:gd name="T107" fmla="*/ 10 h 232"/>
                  <a:gd name="T108" fmla="*/ 20 w 62"/>
                  <a:gd name="T109" fmla="*/ 10 h 232"/>
                  <a:gd name="T110" fmla="*/ 13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53" y="232"/>
                    </a:moveTo>
                    <a:cubicBezTo>
                      <a:pt x="51" y="232"/>
                      <a:pt x="48" y="231"/>
                      <a:pt x="47" y="228"/>
                    </a:cubicBezTo>
                    <a:cubicBezTo>
                      <a:pt x="47" y="228"/>
                      <a:pt x="47" y="228"/>
                      <a:pt x="47" y="228"/>
                    </a:cubicBezTo>
                    <a:cubicBezTo>
                      <a:pt x="44" y="224"/>
                      <a:pt x="45" y="219"/>
                      <a:pt x="49" y="217"/>
                    </a:cubicBezTo>
                    <a:cubicBezTo>
                      <a:pt x="53" y="215"/>
                      <a:pt x="57" y="216"/>
                      <a:pt x="60" y="219"/>
                    </a:cubicBezTo>
                    <a:cubicBezTo>
                      <a:pt x="60" y="220"/>
                      <a:pt x="60" y="220"/>
                      <a:pt x="60" y="220"/>
                    </a:cubicBezTo>
                    <a:cubicBezTo>
                      <a:pt x="62" y="223"/>
                      <a:pt x="61" y="228"/>
                      <a:pt x="58" y="231"/>
                    </a:cubicBezTo>
                    <a:cubicBezTo>
                      <a:pt x="56" y="232"/>
                      <a:pt x="55" y="232"/>
                      <a:pt x="53" y="232"/>
                    </a:cubicBezTo>
                    <a:close/>
                    <a:moveTo>
                      <a:pt x="36" y="199"/>
                    </a:moveTo>
                    <a:cubicBezTo>
                      <a:pt x="33" y="199"/>
                      <a:pt x="30" y="198"/>
                      <a:pt x="29" y="195"/>
                    </a:cubicBezTo>
                    <a:cubicBezTo>
                      <a:pt x="28" y="194"/>
                      <a:pt x="28" y="194"/>
                      <a:pt x="28" y="194"/>
                    </a:cubicBezTo>
                    <a:cubicBezTo>
                      <a:pt x="26" y="190"/>
                      <a:pt x="28" y="185"/>
                      <a:pt x="32" y="184"/>
                    </a:cubicBezTo>
                    <a:cubicBezTo>
                      <a:pt x="36" y="182"/>
                      <a:pt x="41" y="184"/>
                      <a:pt x="42" y="187"/>
                    </a:cubicBezTo>
                    <a:cubicBezTo>
                      <a:pt x="43" y="188"/>
                      <a:pt x="43" y="188"/>
                      <a:pt x="43" y="188"/>
                    </a:cubicBezTo>
                    <a:cubicBezTo>
                      <a:pt x="45" y="192"/>
                      <a:pt x="43" y="197"/>
                      <a:pt x="39" y="198"/>
                    </a:cubicBezTo>
                    <a:cubicBezTo>
                      <a:pt x="38" y="199"/>
                      <a:pt x="37" y="199"/>
                      <a:pt x="36" y="199"/>
                    </a:cubicBezTo>
                    <a:close/>
                    <a:moveTo>
                      <a:pt x="22" y="164"/>
                    </a:moveTo>
                    <a:cubicBezTo>
                      <a:pt x="19" y="164"/>
                      <a:pt x="16" y="162"/>
                      <a:pt x="15" y="159"/>
                    </a:cubicBezTo>
                    <a:cubicBezTo>
                      <a:pt x="14" y="158"/>
                      <a:pt x="14" y="158"/>
                      <a:pt x="14" y="158"/>
                    </a:cubicBezTo>
                    <a:cubicBezTo>
                      <a:pt x="13" y="154"/>
                      <a:pt x="15" y="150"/>
                      <a:pt x="19" y="148"/>
                    </a:cubicBezTo>
                    <a:cubicBezTo>
                      <a:pt x="24" y="147"/>
                      <a:pt x="28" y="149"/>
                      <a:pt x="29" y="154"/>
                    </a:cubicBezTo>
                    <a:cubicBezTo>
                      <a:pt x="29" y="154"/>
                      <a:pt x="29" y="154"/>
                      <a:pt x="29" y="154"/>
                    </a:cubicBezTo>
                    <a:cubicBezTo>
                      <a:pt x="31" y="158"/>
                      <a:pt x="28" y="163"/>
                      <a:pt x="24" y="164"/>
                    </a:cubicBezTo>
                    <a:cubicBezTo>
                      <a:pt x="24" y="164"/>
                      <a:pt x="23" y="164"/>
                      <a:pt x="22" y="164"/>
                    </a:cubicBezTo>
                    <a:close/>
                    <a:moveTo>
                      <a:pt x="13" y="128"/>
                    </a:moveTo>
                    <a:cubicBezTo>
                      <a:pt x="9" y="128"/>
                      <a:pt x="6" y="126"/>
                      <a:pt x="5" y="122"/>
                    </a:cubicBezTo>
                    <a:cubicBezTo>
                      <a:pt x="5" y="121"/>
                      <a:pt x="5" y="121"/>
                      <a:pt x="5" y="121"/>
                    </a:cubicBezTo>
                    <a:cubicBezTo>
                      <a:pt x="4" y="117"/>
                      <a:pt x="7" y="113"/>
                      <a:pt x="11" y="112"/>
                    </a:cubicBezTo>
                    <a:cubicBezTo>
                      <a:pt x="16" y="111"/>
                      <a:pt x="20" y="114"/>
                      <a:pt x="20" y="118"/>
                    </a:cubicBezTo>
                    <a:cubicBezTo>
                      <a:pt x="20" y="119"/>
                      <a:pt x="20" y="119"/>
                      <a:pt x="20" y="119"/>
                    </a:cubicBezTo>
                    <a:cubicBezTo>
                      <a:pt x="21" y="123"/>
                      <a:pt x="19" y="127"/>
                      <a:pt x="14" y="128"/>
                    </a:cubicBezTo>
                    <a:cubicBezTo>
                      <a:pt x="14" y="128"/>
                      <a:pt x="13" y="128"/>
                      <a:pt x="13" y="128"/>
                    </a:cubicBezTo>
                    <a:close/>
                    <a:moveTo>
                      <a:pt x="8" y="91"/>
                    </a:moveTo>
                    <a:cubicBezTo>
                      <a:pt x="4" y="91"/>
                      <a:pt x="1" y="88"/>
                      <a:pt x="1" y="84"/>
                    </a:cubicBezTo>
                    <a:cubicBezTo>
                      <a:pt x="1" y="83"/>
                      <a:pt x="1" y="83"/>
                      <a:pt x="1" y="83"/>
                    </a:cubicBezTo>
                    <a:cubicBezTo>
                      <a:pt x="0" y="79"/>
                      <a:pt x="4" y="75"/>
                      <a:pt x="8" y="75"/>
                    </a:cubicBezTo>
                    <a:cubicBezTo>
                      <a:pt x="12" y="75"/>
                      <a:pt x="16" y="78"/>
                      <a:pt x="16" y="82"/>
                    </a:cubicBezTo>
                    <a:cubicBezTo>
                      <a:pt x="16" y="83"/>
                      <a:pt x="16" y="83"/>
                      <a:pt x="16" y="83"/>
                    </a:cubicBezTo>
                    <a:cubicBezTo>
                      <a:pt x="16" y="87"/>
                      <a:pt x="13" y="91"/>
                      <a:pt x="9" y="91"/>
                    </a:cubicBezTo>
                    <a:cubicBezTo>
                      <a:pt x="9" y="91"/>
                      <a:pt x="8" y="91"/>
                      <a:pt x="8" y="91"/>
                    </a:cubicBezTo>
                    <a:close/>
                    <a:moveTo>
                      <a:pt x="8" y="54"/>
                    </a:moveTo>
                    <a:cubicBezTo>
                      <a:pt x="8" y="54"/>
                      <a:pt x="8" y="54"/>
                      <a:pt x="8" y="54"/>
                    </a:cubicBezTo>
                    <a:cubicBezTo>
                      <a:pt x="4" y="54"/>
                      <a:pt x="0" y="50"/>
                      <a:pt x="1" y="46"/>
                    </a:cubicBezTo>
                    <a:cubicBezTo>
                      <a:pt x="1" y="45"/>
                      <a:pt x="1" y="45"/>
                      <a:pt x="1" y="45"/>
                    </a:cubicBezTo>
                    <a:cubicBezTo>
                      <a:pt x="1" y="40"/>
                      <a:pt x="5" y="37"/>
                      <a:pt x="9" y="38"/>
                    </a:cubicBezTo>
                    <a:cubicBezTo>
                      <a:pt x="13" y="38"/>
                      <a:pt x="16" y="41"/>
                      <a:pt x="16" y="46"/>
                    </a:cubicBezTo>
                    <a:cubicBezTo>
                      <a:pt x="16" y="47"/>
                      <a:pt x="16" y="47"/>
                      <a:pt x="16" y="47"/>
                    </a:cubicBezTo>
                    <a:cubicBezTo>
                      <a:pt x="16" y="51"/>
                      <a:pt x="12" y="54"/>
                      <a:pt x="8" y="54"/>
                    </a:cubicBezTo>
                    <a:close/>
                    <a:moveTo>
                      <a:pt x="13" y="17"/>
                    </a:moveTo>
                    <a:cubicBezTo>
                      <a:pt x="12" y="17"/>
                      <a:pt x="12" y="17"/>
                      <a:pt x="11" y="17"/>
                    </a:cubicBezTo>
                    <a:cubicBezTo>
                      <a:pt x="7" y="16"/>
                      <a:pt x="5" y="12"/>
                      <a:pt x="5" y="8"/>
                    </a:cubicBezTo>
                    <a:cubicBezTo>
                      <a:pt x="5" y="7"/>
                      <a:pt x="5" y="7"/>
                      <a:pt x="5" y="7"/>
                    </a:cubicBezTo>
                    <a:cubicBezTo>
                      <a:pt x="6" y="3"/>
                      <a:pt x="10" y="0"/>
                      <a:pt x="14" y="1"/>
                    </a:cubicBezTo>
                    <a:cubicBezTo>
                      <a:pt x="19" y="1"/>
                      <a:pt x="21" y="5"/>
                      <a:pt x="21" y="10"/>
                    </a:cubicBezTo>
                    <a:cubicBezTo>
                      <a:pt x="20" y="10"/>
                      <a:pt x="20" y="10"/>
                      <a:pt x="20" y="10"/>
                    </a:cubicBezTo>
                    <a:cubicBezTo>
                      <a:pt x="20" y="14"/>
                      <a:pt x="17" y="17"/>
                      <a:pt x="1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207"/>
              <p:cNvSpPr>
                <a:spLocks/>
              </p:cNvSpPr>
              <p:nvPr/>
            </p:nvSpPr>
            <p:spPr bwMode="auto">
              <a:xfrm>
                <a:off x="7800" y="1267"/>
                <a:ext cx="43" cy="38"/>
              </a:xfrm>
              <a:custGeom>
                <a:avLst/>
                <a:gdLst>
                  <a:gd name="T0" fmla="*/ 9 w 18"/>
                  <a:gd name="T1" fmla="*/ 16 h 16"/>
                  <a:gd name="T2" fmla="*/ 7 w 18"/>
                  <a:gd name="T3" fmla="*/ 16 h 16"/>
                  <a:gd name="T4" fmla="*/ 2 w 18"/>
                  <a:gd name="T5" fmla="*/ 6 h 16"/>
                  <a:gd name="T6" fmla="*/ 2 w 18"/>
                  <a:gd name="T7" fmla="*/ 6 h 16"/>
                  <a:gd name="T8" fmla="*/ 12 w 18"/>
                  <a:gd name="T9" fmla="*/ 1 h 16"/>
                  <a:gd name="T10" fmla="*/ 17 w 18"/>
                  <a:gd name="T11" fmla="*/ 11 h 16"/>
                  <a:gd name="T12" fmla="*/ 16 w 18"/>
                  <a:gd name="T13" fmla="*/ 11 h 16"/>
                  <a:gd name="T14" fmla="*/ 9 w 18"/>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6">
                    <a:moveTo>
                      <a:pt x="9" y="16"/>
                    </a:moveTo>
                    <a:cubicBezTo>
                      <a:pt x="8" y="16"/>
                      <a:pt x="7" y="16"/>
                      <a:pt x="7" y="16"/>
                    </a:cubicBezTo>
                    <a:cubicBezTo>
                      <a:pt x="3" y="15"/>
                      <a:pt x="0" y="10"/>
                      <a:pt x="2" y="6"/>
                    </a:cubicBezTo>
                    <a:cubicBezTo>
                      <a:pt x="2" y="6"/>
                      <a:pt x="2" y="6"/>
                      <a:pt x="2" y="6"/>
                    </a:cubicBezTo>
                    <a:cubicBezTo>
                      <a:pt x="3" y="2"/>
                      <a:pt x="8" y="0"/>
                      <a:pt x="12" y="1"/>
                    </a:cubicBezTo>
                    <a:cubicBezTo>
                      <a:pt x="16" y="2"/>
                      <a:pt x="18" y="7"/>
                      <a:pt x="17" y="11"/>
                    </a:cubicBezTo>
                    <a:cubicBezTo>
                      <a:pt x="16" y="11"/>
                      <a:pt x="16" y="11"/>
                      <a:pt x="16" y="11"/>
                    </a:cubicBezTo>
                    <a:cubicBezTo>
                      <a:pt x="15" y="14"/>
                      <a:pt x="12" y="16"/>
                      <a:pt x="9"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209" name="Group 208"/>
          <p:cNvGrpSpPr/>
          <p:nvPr/>
        </p:nvGrpSpPr>
        <p:grpSpPr>
          <a:xfrm>
            <a:off x="4109463" y="6467490"/>
            <a:ext cx="2325247" cy="2325247"/>
            <a:chOff x="4167491" y="6401408"/>
            <a:chExt cx="2209192" cy="2209192"/>
          </a:xfrm>
        </p:grpSpPr>
        <p:sp>
          <p:nvSpPr>
            <p:cNvPr id="210" name="Rectangle 209"/>
            <p:cNvSpPr/>
            <p:nvPr/>
          </p:nvSpPr>
          <p:spPr>
            <a:xfrm flipH="1">
              <a:off x="4167491" y="6401408"/>
              <a:ext cx="2209192" cy="220919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11" name="Group 210"/>
            <p:cNvGrpSpPr>
              <a:grpSpLocks noChangeAspect="1"/>
            </p:cNvGrpSpPr>
            <p:nvPr/>
          </p:nvGrpSpPr>
          <p:grpSpPr bwMode="auto">
            <a:xfrm>
              <a:off x="4615531" y="7292298"/>
              <a:ext cx="1313112" cy="427412"/>
              <a:chOff x="6678" y="136"/>
              <a:chExt cx="2722" cy="886"/>
            </a:xfrm>
            <a:solidFill>
              <a:schemeClr val="tx1">
                <a:lumMod val="75000"/>
                <a:lumOff val="25000"/>
              </a:schemeClr>
            </a:solidFill>
          </p:grpSpPr>
          <p:sp>
            <p:nvSpPr>
              <p:cNvPr id="212" name="Freeform 211"/>
              <p:cNvSpPr>
                <a:spLocks/>
              </p:cNvSpPr>
              <p:nvPr/>
            </p:nvSpPr>
            <p:spPr bwMode="auto">
              <a:xfrm>
                <a:off x="7699" y="424"/>
                <a:ext cx="391" cy="314"/>
              </a:xfrm>
              <a:custGeom>
                <a:avLst/>
                <a:gdLst>
                  <a:gd name="T0" fmla="*/ 165 w 165"/>
                  <a:gd name="T1" fmla="*/ 127 h 132"/>
                  <a:gd name="T2" fmla="*/ 162 w 165"/>
                  <a:gd name="T3" fmla="*/ 130 h 132"/>
                  <a:gd name="T4" fmla="*/ 115 w 165"/>
                  <a:gd name="T5" fmla="*/ 130 h 132"/>
                  <a:gd name="T6" fmla="*/ 112 w 165"/>
                  <a:gd name="T7" fmla="*/ 127 h 132"/>
                  <a:gd name="T8" fmla="*/ 115 w 165"/>
                  <a:gd name="T9" fmla="*/ 125 h 132"/>
                  <a:gd name="T10" fmla="*/ 123 w 165"/>
                  <a:gd name="T11" fmla="*/ 125 h 132"/>
                  <a:gd name="T12" fmla="*/ 123 w 165"/>
                  <a:gd name="T13" fmla="*/ 15 h 132"/>
                  <a:gd name="T14" fmla="*/ 123 w 165"/>
                  <a:gd name="T15" fmla="*/ 16 h 132"/>
                  <a:gd name="T16" fmla="*/ 79 w 165"/>
                  <a:gd name="T17" fmla="*/ 131 h 132"/>
                  <a:gd name="T18" fmla="*/ 77 w 165"/>
                  <a:gd name="T19" fmla="*/ 132 h 132"/>
                  <a:gd name="T20" fmla="*/ 75 w 165"/>
                  <a:gd name="T21" fmla="*/ 131 h 132"/>
                  <a:gd name="T22" fmla="*/ 21 w 165"/>
                  <a:gd name="T23" fmla="*/ 16 h 132"/>
                  <a:gd name="T24" fmla="*/ 21 w 165"/>
                  <a:gd name="T25" fmla="*/ 125 h 132"/>
                  <a:gd name="T26" fmla="*/ 36 w 165"/>
                  <a:gd name="T27" fmla="*/ 125 h 132"/>
                  <a:gd name="T28" fmla="*/ 39 w 165"/>
                  <a:gd name="T29" fmla="*/ 127 h 132"/>
                  <a:gd name="T30" fmla="*/ 36 w 165"/>
                  <a:gd name="T31" fmla="*/ 130 h 132"/>
                  <a:gd name="T32" fmla="*/ 2 w 165"/>
                  <a:gd name="T33" fmla="*/ 130 h 132"/>
                  <a:gd name="T34" fmla="*/ 0 w 165"/>
                  <a:gd name="T35" fmla="*/ 127 h 132"/>
                  <a:gd name="T36" fmla="*/ 2 w 165"/>
                  <a:gd name="T37" fmla="*/ 125 h 132"/>
                  <a:gd name="T38" fmla="*/ 15 w 165"/>
                  <a:gd name="T39" fmla="*/ 125 h 132"/>
                  <a:gd name="T40" fmla="*/ 15 w 165"/>
                  <a:gd name="T41" fmla="*/ 6 h 132"/>
                  <a:gd name="T42" fmla="*/ 5 w 165"/>
                  <a:gd name="T43" fmla="*/ 6 h 132"/>
                  <a:gd name="T44" fmla="*/ 2 w 165"/>
                  <a:gd name="T45" fmla="*/ 3 h 132"/>
                  <a:gd name="T46" fmla="*/ 5 w 165"/>
                  <a:gd name="T47" fmla="*/ 0 h 132"/>
                  <a:gd name="T48" fmla="*/ 43 w 165"/>
                  <a:gd name="T49" fmla="*/ 0 h 132"/>
                  <a:gd name="T50" fmla="*/ 46 w 165"/>
                  <a:gd name="T51" fmla="*/ 3 h 132"/>
                  <a:gd name="T52" fmla="*/ 88 w 165"/>
                  <a:gd name="T53" fmla="*/ 92 h 132"/>
                  <a:gd name="T54" fmla="*/ 122 w 165"/>
                  <a:gd name="T55" fmla="*/ 3 h 132"/>
                  <a:gd name="T56" fmla="*/ 125 w 165"/>
                  <a:gd name="T57" fmla="*/ 0 h 132"/>
                  <a:gd name="T58" fmla="*/ 160 w 165"/>
                  <a:gd name="T59" fmla="*/ 0 h 132"/>
                  <a:gd name="T60" fmla="*/ 163 w 165"/>
                  <a:gd name="T61" fmla="*/ 3 h 132"/>
                  <a:gd name="T62" fmla="*/ 160 w 165"/>
                  <a:gd name="T63" fmla="*/ 6 h 132"/>
                  <a:gd name="T64" fmla="*/ 152 w 165"/>
                  <a:gd name="T65" fmla="*/ 6 h 132"/>
                  <a:gd name="T66" fmla="*/ 152 w 165"/>
                  <a:gd name="T67" fmla="*/ 125 h 132"/>
                  <a:gd name="T68" fmla="*/ 162 w 165"/>
                  <a:gd name="T69" fmla="*/ 125 h 132"/>
                  <a:gd name="T70" fmla="*/ 165 w 165"/>
                  <a:gd name="T71" fmla="*/ 12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5" h="132">
                    <a:moveTo>
                      <a:pt x="165" y="127"/>
                    </a:moveTo>
                    <a:cubicBezTo>
                      <a:pt x="165" y="129"/>
                      <a:pt x="164" y="130"/>
                      <a:pt x="162" y="130"/>
                    </a:cubicBezTo>
                    <a:cubicBezTo>
                      <a:pt x="115" y="130"/>
                      <a:pt x="115" y="130"/>
                      <a:pt x="115" y="130"/>
                    </a:cubicBezTo>
                    <a:cubicBezTo>
                      <a:pt x="113" y="130"/>
                      <a:pt x="112" y="128"/>
                      <a:pt x="112" y="127"/>
                    </a:cubicBezTo>
                    <a:cubicBezTo>
                      <a:pt x="112" y="126"/>
                      <a:pt x="113" y="125"/>
                      <a:pt x="115" y="125"/>
                    </a:cubicBezTo>
                    <a:cubicBezTo>
                      <a:pt x="123" y="125"/>
                      <a:pt x="123" y="125"/>
                      <a:pt x="123" y="125"/>
                    </a:cubicBezTo>
                    <a:cubicBezTo>
                      <a:pt x="123" y="15"/>
                      <a:pt x="123" y="15"/>
                      <a:pt x="123" y="15"/>
                    </a:cubicBezTo>
                    <a:cubicBezTo>
                      <a:pt x="123" y="16"/>
                      <a:pt x="123" y="16"/>
                      <a:pt x="123" y="16"/>
                    </a:cubicBezTo>
                    <a:cubicBezTo>
                      <a:pt x="79" y="131"/>
                      <a:pt x="79" y="131"/>
                      <a:pt x="79" y="131"/>
                    </a:cubicBezTo>
                    <a:cubicBezTo>
                      <a:pt x="79" y="132"/>
                      <a:pt x="78" y="132"/>
                      <a:pt x="77" y="132"/>
                    </a:cubicBezTo>
                    <a:cubicBezTo>
                      <a:pt x="76" y="132"/>
                      <a:pt x="75" y="132"/>
                      <a:pt x="75" y="131"/>
                    </a:cubicBezTo>
                    <a:cubicBezTo>
                      <a:pt x="21" y="16"/>
                      <a:pt x="21" y="16"/>
                      <a:pt x="21" y="16"/>
                    </a:cubicBezTo>
                    <a:cubicBezTo>
                      <a:pt x="21" y="125"/>
                      <a:pt x="21" y="125"/>
                      <a:pt x="21" y="125"/>
                    </a:cubicBezTo>
                    <a:cubicBezTo>
                      <a:pt x="36" y="125"/>
                      <a:pt x="36" y="125"/>
                      <a:pt x="36" y="125"/>
                    </a:cubicBezTo>
                    <a:cubicBezTo>
                      <a:pt x="38" y="125"/>
                      <a:pt x="39" y="126"/>
                      <a:pt x="39" y="127"/>
                    </a:cubicBezTo>
                    <a:cubicBezTo>
                      <a:pt x="39" y="129"/>
                      <a:pt x="38" y="130"/>
                      <a:pt x="36" y="130"/>
                    </a:cubicBezTo>
                    <a:cubicBezTo>
                      <a:pt x="2" y="130"/>
                      <a:pt x="2" y="130"/>
                      <a:pt x="2" y="130"/>
                    </a:cubicBezTo>
                    <a:cubicBezTo>
                      <a:pt x="0" y="130"/>
                      <a:pt x="0" y="129"/>
                      <a:pt x="0" y="127"/>
                    </a:cubicBezTo>
                    <a:cubicBezTo>
                      <a:pt x="0" y="126"/>
                      <a:pt x="0" y="125"/>
                      <a:pt x="2" y="125"/>
                    </a:cubicBezTo>
                    <a:cubicBezTo>
                      <a:pt x="15" y="125"/>
                      <a:pt x="15" y="125"/>
                      <a:pt x="15" y="125"/>
                    </a:cubicBezTo>
                    <a:cubicBezTo>
                      <a:pt x="15" y="6"/>
                      <a:pt x="15" y="6"/>
                      <a:pt x="15" y="6"/>
                    </a:cubicBezTo>
                    <a:cubicBezTo>
                      <a:pt x="5" y="6"/>
                      <a:pt x="5" y="6"/>
                      <a:pt x="5" y="6"/>
                    </a:cubicBezTo>
                    <a:cubicBezTo>
                      <a:pt x="3" y="6"/>
                      <a:pt x="2" y="5"/>
                      <a:pt x="2" y="3"/>
                    </a:cubicBezTo>
                    <a:cubicBezTo>
                      <a:pt x="2" y="2"/>
                      <a:pt x="3" y="0"/>
                      <a:pt x="5" y="0"/>
                    </a:cubicBezTo>
                    <a:cubicBezTo>
                      <a:pt x="43" y="0"/>
                      <a:pt x="43" y="0"/>
                      <a:pt x="43" y="0"/>
                    </a:cubicBezTo>
                    <a:cubicBezTo>
                      <a:pt x="45" y="0"/>
                      <a:pt x="46" y="1"/>
                      <a:pt x="46" y="3"/>
                    </a:cubicBezTo>
                    <a:cubicBezTo>
                      <a:pt x="88" y="92"/>
                      <a:pt x="88" y="92"/>
                      <a:pt x="88" y="92"/>
                    </a:cubicBezTo>
                    <a:cubicBezTo>
                      <a:pt x="122" y="3"/>
                      <a:pt x="122" y="3"/>
                      <a:pt x="122" y="3"/>
                    </a:cubicBezTo>
                    <a:cubicBezTo>
                      <a:pt x="123" y="1"/>
                      <a:pt x="124" y="0"/>
                      <a:pt x="125" y="0"/>
                    </a:cubicBezTo>
                    <a:cubicBezTo>
                      <a:pt x="160" y="0"/>
                      <a:pt x="160" y="0"/>
                      <a:pt x="160" y="0"/>
                    </a:cubicBezTo>
                    <a:cubicBezTo>
                      <a:pt x="162" y="0"/>
                      <a:pt x="163" y="2"/>
                      <a:pt x="163" y="3"/>
                    </a:cubicBezTo>
                    <a:cubicBezTo>
                      <a:pt x="163" y="5"/>
                      <a:pt x="162" y="6"/>
                      <a:pt x="160" y="6"/>
                    </a:cubicBezTo>
                    <a:cubicBezTo>
                      <a:pt x="152" y="6"/>
                      <a:pt x="152" y="6"/>
                      <a:pt x="152" y="6"/>
                    </a:cubicBezTo>
                    <a:cubicBezTo>
                      <a:pt x="152" y="125"/>
                      <a:pt x="152" y="125"/>
                      <a:pt x="152" y="125"/>
                    </a:cubicBezTo>
                    <a:cubicBezTo>
                      <a:pt x="162" y="125"/>
                      <a:pt x="162" y="125"/>
                      <a:pt x="162" y="125"/>
                    </a:cubicBezTo>
                    <a:cubicBezTo>
                      <a:pt x="164" y="125"/>
                      <a:pt x="165" y="126"/>
                      <a:pt x="165" y="1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212"/>
              <p:cNvSpPr>
                <a:spLocks/>
              </p:cNvSpPr>
              <p:nvPr/>
            </p:nvSpPr>
            <p:spPr bwMode="auto">
              <a:xfrm>
                <a:off x="8123" y="424"/>
                <a:ext cx="301" cy="314"/>
              </a:xfrm>
              <a:custGeom>
                <a:avLst/>
                <a:gdLst>
                  <a:gd name="T0" fmla="*/ 127 w 127"/>
                  <a:gd name="T1" fmla="*/ 3 h 132"/>
                  <a:gd name="T2" fmla="*/ 124 w 127"/>
                  <a:gd name="T3" fmla="*/ 6 h 132"/>
                  <a:gd name="T4" fmla="*/ 119 w 127"/>
                  <a:gd name="T5" fmla="*/ 6 h 132"/>
                  <a:gd name="T6" fmla="*/ 119 w 127"/>
                  <a:gd name="T7" fmla="*/ 79 h 132"/>
                  <a:gd name="T8" fmla="*/ 65 w 127"/>
                  <a:gd name="T9" fmla="*/ 132 h 132"/>
                  <a:gd name="T10" fmla="*/ 12 w 127"/>
                  <a:gd name="T11" fmla="*/ 79 h 132"/>
                  <a:gd name="T12" fmla="*/ 12 w 127"/>
                  <a:gd name="T13" fmla="*/ 6 h 132"/>
                  <a:gd name="T14" fmla="*/ 3 w 127"/>
                  <a:gd name="T15" fmla="*/ 6 h 132"/>
                  <a:gd name="T16" fmla="*/ 0 w 127"/>
                  <a:gd name="T17" fmla="*/ 3 h 132"/>
                  <a:gd name="T18" fmla="*/ 3 w 127"/>
                  <a:gd name="T19" fmla="*/ 0 h 132"/>
                  <a:gd name="T20" fmla="*/ 51 w 127"/>
                  <a:gd name="T21" fmla="*/ 0 h 132"/>
                  <a:gd name="T22" fmla="*/ 53 w 127"/>
                  <a:gd name="T23" fmla="*/ 3 h 132"/>
                  <a:gd name="T24" fmla="*/ 51 w 127"/>
                  <a:gd name="T25" fmla="*/ 6 h 132"/>
                  <a:gd name="T26" fmla="*/ 42 w 127"/>
                  <a:gd name="T27" fmla="*/ 6 h 132"/>
                  <a:gd name="T28" fmla="*/ 42 w 127"/>
                  <a:gd name="T29" fmla="*/ 121 h 132"/>
                  <a:gd name="T30" fmla="*/ 65 w 127"/>
                  <a:gd name="T31" fmla="*/ 127 h 132"/>
                  <a:gd name="T32" fmla="*/ 88 w 127"/>
                  <a:gd name="T33" fmla="*/ 121 h 132"/>
                  <a:gd name="T34" fmla="*/ 88 w 127"/>
                  <a:gd name="T35" fmla="*/ 6 h 132"/>
                  <a:gd name="T36" fmla="*/ 78 w 127"/>
                  <a:gd name="T37" fmla="*/ 6 h 132"/>
                  <a:gd name="T38" fmla="*/ 75 w 127"/>
                  <a:gd name="T39" fmla="*/ 3 h 132"/>
                  <a:gd name="T40" fmla="*/ 78 w 127"/>
                  <a:gd name="T41" fmla="*/ 0 h 132"/>
                  <a:gd name="T42" fmla="*/ 124 w 127"/>
                  <a:gd name="T43" fmla="*/ 0 h 132"/>
                  <a:gd name="T44" fmla="*/ 127 w 127"/>
                  <a:gd name="T45" fmla="*/ 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 h="132">
                    <a:moveTo>
                      <a:pt x="127" y="3"/>
                    </a:moveTo>
                    <a:cubicBezTo>
                      <a:pt x="127" y="4"/>
                      <a:pt x="126" y="6"/>
                      <a:pt x="124" y="6"/>
                    </a:cubicBezTo>
                    <a:cubicBezTo>
                      <a:pt x="119" y="6"/>
                      <a:pt x="119" y="6"/>
                      <a:pt x="119" y="6"/>
                    </a:cubicBezTo>
                    <a:cubicBezTo>
                      <a:pt x="119" y="79"/>
                      <a:pt x="119" y="79"/>
                      <a:pt x="119" y="79"/>
                    </a:cubicBezTo>
                    <a:cubicBezTo>
                      <a:pt x="119" y="108"/>
                      <a:pt x="95" y="132"/>
                      <a:pt x="65" y="132"/>
                    </a:cubicBezTo>
                    <a:cubicBezTo>
                      <a:pt x="36" y="132"/>
                      <a:pt x="12" y="108"/>
                      <a:pt x="12" y="79"/>
                    </a:cubicBezTo>
                    <a:cubicBezTo>
                      <a:pt x="12" y="6"/>
                      <a:pt x="12" y="6"/>
                      <a:pt x="12" y="6"/>
                    </a:cubicBezTo>
                    <a:cubicBezTo>
                      <a:pt x="3" y="6"/>
                      <a:pt x="3" y="6"/>
                      <a:pt x="3" y="6"/>
                    </a:cubicBezTo>
                    <a:cubicBezTo>
                      <a:pt x="1" y="6"/>
                      <a:pt x="0" y="5"/>
                      <a:pt x="0" y="3"/>
                    </a:cubicBezTo>
                    <a:cubicBezTo>
                      <a:pt x="0" y="2"/>
                      <a:pt x="1" y="0"/>
                      <a:pt x="3" y="0"/>
                    </a:cubicBezTo>
                    <a:cubicBezTo>
                      <a:pt x="51" y="0"/>
                      <a:pt x="51" y="0"/>
                      <a:pt x="51" y="0"/>
                    </a:cubicBezTo>
                    <a:cubicBezTo>
                      <a:pt x="52" y="0"/>
                      <a:pt x="53" y="2"/>
                      <a:pt x="53" y="3"/>
                    </a:cubicBezTo>
                    <a:cubicBezTo>
                      <a:pt x="53" y="5"/>
                      <a:pt x="52" y="6"/>
                      <a:pt x="51" y="6"/>
                    </a:cubicBezTo>
                    <a:cubicBezTo>
                      <a:pt x="42" y="6"/>
                      <a:pt x="42" y="6"/>
                      <a:pt x="42" y="6"/>
                    </a:cubicBezTo>
                    <a:cubicBezTo>
                      <a:pt x="42" y="121"/>
                      <a:pt x="42" y="121"/>
                      <a:pt x="42" y="121"/>
                    </a:cubicBezTo>
                    <a:cubicBezTo>
                      <a:pt x="49" y="125"/>
                      <a:pt x="57" y="127"/>
                      <a:pt x="65" y="127"/>
                    </a:cubicBezTo>
                    <a:cubicBezTo>
                      <a:pt x="73" y="127"/>
                      <a:pt x="81" y="125"/>
                      <a:pt x="88" y="121"/>
                    </a:cubicBezTo>
                    <a:cubicBezTo>
                      <a:pt x="88" y="6"/>
                      <a:pt x="88" y="6"/>
                      <a:pt x="88" y="6"/>
                    </a:cubicBezTo>
                    <a:cubicBezTo>
                      <a:pt x="78" y="6"/>
                      <a:pt x="78" y="6"/>
                      <a:pt x="78" y="6"/>
                    </a:cubicBezTo>
                    <a:cubicBezTo>
                      <a:pt x="76" y="6"/>
                      <a:pt x="75" y="4"/>
                      <a:pt x="75" y="3"/>
                    </a:cubicBezTo>
                    <a:cubicBezTo>
                      <a:pt x="75" y="1"/>
                      <a:pt x="76" y="0"/>
                      <a:pt x="78" y="0"/>
                    </a:cubicBezTo>
                    <a:cubicBezTo>
                      <a:pt x="124" y="0"/>
                      <a:pt x="124" y="0"/>
                      <a:pt x="124" y="0"/>
                    </a:cubicBezTo>
                    <a:cubicBezTo>
                      <a:pt x="126" y="0"/>
                      <a:pt x="127" y="1"/>
                      <a:pt x="1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213"/>
              <p:cNvSpPr>
                <a:spLocks/>
              </p:cNvSpPr>
              <p:nvPr/>
            </p:nvSpPr>
            <p:spPr bwMode="auto">
              <a:xfrm>
                <a:off x="8445" y="424"/>
                <a:ext cx="289" cy="314"/>
              </a:xfrm>
              <a:custGeom>
                <a:avLst/>
                <a:gdLst>
                  <a:gd name="T0" fmla="*/ 122 w 122"/>
                  <a:gd name="T1" fmla="*/ 3 h 132"/>
                  <a:gd name="T2" fmla="*/ 119 w 122"/>
                  <a:gd name="T3" fmla="*/ 6 h 132"/>
                  <a:gd name="T4" fmla="*/ 107 w 122"/>
                  <a:gd name="T5" fmla="*/ 6 h 132"/>
                  <a:gd name="T6" fmla="*/ 107 w 122"/>
                  <a:gd name="T7" fmla="*/ 127 h 132"/>
                  <a:gd name="T8" fmla="*/ 104 w 122"/>
                  <a:gd name="T9" fmla="*/ 132 h 132"/>
                  <a:gd name="T10" fmla="*/ 99 w 122"/>
                  <a:gd name="T11" fmla="*/ 129 h 132"/>
                  <a:gd name="T12" fmla="*/ 20 w 122"/>
                  <a:gd name="T13" fmla="*/ 15 h 132"/>
                  <a:gd name="T14" fmla="*/ 20 w 122"/>
                  <a:gd name="T15" fmla="*/ 125 h 132"/>
                  <a:gd name="T16" fmla="*/ 37 w 122"/>
                  <a:gd name="T17" fmla="*/ 125 h 132"/>
                  <a:gd name="T18" fmla="*/ 40 w 122"/>
                  <a:gd name="T19" fmla="*/ 127 h 132"/>
                  <a:gd name="T20" fmla="*/ 37 w 122"/>
                  <a:gd name="T21" fmla="*/ 130 h 132"/>
                  <a:gd name="T22" fmla="*/ 3 w 122"/>
                  <a:gd name="T23" fmla="*/ 130 h 132"/>
                  <a:gd name="T24" fmla="*/ 0 w 122"/>
                  <a:gd name="T25" fmla="*/ 127 h 132"/>
                  <a:gd name="T26" fmla="*/ 3 w 122"/>
                  <a:gd name="T27" fmla="*/ 125 h 132"/>
                  <a:gd name="T28" fmla="*/ 15 w 122"/>
                  <a:gd name="T29" fmla="*/ 125 h 132"/>
                  <a:gd name="T30" fmla="*/ 15 w 122"/>
                  <a:gd name="T31" fmla="*/ 6 h 132"/>
                  <a:gd name="T32" fmla="*/ 4 w 122"/>
                  <a:gd name="T33" fmla="*/ 6 h 132"/>
                  <a:gd name="T34" fmla="*/ 2 w 122"/>
                  <a:gd name="T35" fmla="*/ 3 h 132"/>
                  <a:gd name="T36" fmla="*/ 4 w 122"/>
                  <a:gd name="T37" fmla="*/ 0 h 132"/>
                  <a:gd name="T38" fmla="*/ 44 w 122"/>
                  <a:gd name="T39" fmla="*/ 0 h 132"/>
                  <a:gd name="T40" fmla="*/ 46 w 122"/>
                  <a:gd name="T41" fmla="*/ 1 h 132"/>
                  <a:gd name="T42" fmla="*/ 101 w 122"/>
                  <a:gd name="T43" fmla="*/ 82 h 132"/>
                  <a:gd name="T44" fmla="*/ 101 w 122"/>
                  <a:gd name="T45" fmla="*/ 6 h 132"/>
                  <a:gd name="T46" fmla="*/ 89 w 122"/>
                  <a:gd name="T47" fmla="*/ 6 h 132"/>
                  <a:gd name="T48" fmla="*/ 86 w 122"/>
                  <a:gd name="T49" fmla="*/ 3 h 132"/>
                  <a:gd name="T50" fmla="*/ 89 w 122"/>
                  <a:gd name="T51" fmla="*/ 0 h 132"/>
                  <a:gd name="T52" fmla="*/ 119 w 122"/>
                  <a:gd name="T53" fmla="*/ 0 h 132"/>
                  <a:gd name="T54" fmla="*/ 122 w 122"/>
                  <a:gd name="T55" fmla="*/ 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2" h="132">
                    <a:moveTo>
                      <a:pt x="122" y="3"/>
                    </a:moveTo>
                    <a:cubicBezTo>
                      <a:pt x="122" y="5"/>
                      <a:pt x="121" y="6"/>
                      <a:pt x="119" y="6"/>
                    </a:cubicBezTo>
                    <a:cubicBezTo>
                      <a:pt x="107" y="6"/>
                      <a:pt x="107" y="6"/>
                      <a:pt x="107" y="6"/>
                    </a:cubicBezTo>
                    <a:cubicBezTo>
                      <a:pt x="107" y="127"/>
                      <a:pt x="107" y="127"/>
                      <a:pt x="107" y="127"/>
                    </a:cubicBezTo>
                    <a:cubicBezTo>
                      <a:pt x="107" y="130"/>
                      <a:pt x="106" y="132"/>
                      <a:pt x="104" y="132"/>
                    </a:cubicBezTo>
                    <a:cubicBezTo>
                      <a:pt x="103" y="132"/>
                      <a:pt x="101" y="131"/>
                      <a:pt x="99" y="129"/>
                    </a:cubicBezTo>
                    <a:cubicBezTo>
                      <a:pt x="20" y="15"/>
                      <a:pt x="20" y="15"/>
                      <a:pt x="20" y="15"/>
                    </a:cubicBezTo>
                    <a:cubicBezTo>
                      <a:pt x="20" y="125"/>
                      <a:pt x="20" y="125"/>
                      <a:pt x="20" y="125"/>
                    </a:cubicBezTo>
                    <a:cubicBezTo>
                      <a:pt x="37" y="125"/>
                      <a:pt x="37" y="125"/>
                      <a:pt x="37" y="125"/>
                    </a:cubicBezTo>
                    <a:cubicBezTo>
                      <a:pt x="38" y="125"/>
                      <a:pt x="40" y="126"/>
                      <a:pt x="40" y="127"/>
                    </a:cubicBezTo>
                    <a:cubicBezTo>
                      <a:pt x="40" y="129"/>
                      <a:pt x="38" y="130"/>
                      <a:pt x="37" y="130"/>
                    </a:cubicBezTo>
                    <a:cubicBezTo>
                      <a:pt x="3" y="130"/>
                      <a:pt x="3" y="130"/>
                      <a:pt x="3" y="130"/>
                    </a:cubicBezTo>
                    <a:cubicBezTo>
                      <a:pt x="2" y="130"/>
                      <a:pt x="0" y="129"/>
                      <a:pt x="0" y="127"/>
                    </a:cubicBezTo>
                    <a:cubicBezTo>
                      <a:pt x="0" y="126"/>
                      <a:pt x="2" y="125"/>
                      <a:pt x="3" y="125"/>
                    </a:cubicBezTo>
                    <a:cubicBezTo>
                      <a:pt x="15" y="125"/>
                      <a:pt x="15" y="125"/>
                      <a:pt x="15" y="125"/>
                    </a:cubicBezTo>
                    <a:cubicBezTo>
                      <a:pt x="15" y="6"/>
                      <a:pt x="15" y="6"/>
                      <a:pt x="15" y="6"/>
                    </a:cubicBezTo>
                    <a:cubicBezTo>
                      <a:pt x="4" y="6"/>
                      <a:pt x="4" y="6"/>
                      <a:pt x="4" y="6"/>
                    </a:cubicBezTo>
                    <a:cubicBezTo>
                      <a:pt x="3" y="6"/>
                      <a:pt x="2" y="5"/>
                      <a:pt x="2" y="3"/>
                    </a:cubicBezTo>
                    <a:cubicBezTo>
                      <a:pt x="2" y="1"/>
                      <a:pt x="3" y="0"/>
                      <a:pt x="4" y="0"/>
                    </a:cubicBezTo>
                    <a:cubicBezTo>
                      <a:pt x="44" y="0"/>
                      <a:pt x="44" y="0"/>
                      <a:pt x="44" y="0"/>
                    </a:cubicBezTo>
                    <a:cubicBezTo>
                      <a:pt x="45" y="0"/>
                      <a:pt x="45" y="1"/>
                      <a:pt x="46" y="1"/>
                    </a:cubicBezTo>
                    <a:cubicBezTo>
                      <a:pt x="101" y="82"/>
                      <a:pt x="101" y="82"/>
                      <a:pt x="101" y="82"/>
                    </a:cubicBezTo>
                    <a:cubicBezTo>
                      <a:pt x="101" y="6"/>
                      <a:pt x="101" y="6"/>
                      <a:pt x="101" y="6"/>
                    </a:cubicBezTo>
                    <a:cubicBezTo>
                      <a:pt x="89" y="6"/>
                      <a:pt x="89" y="6"/>
                      <a:pt x="89" y="6"/>
                    </a:cubicBezTo>
                    <a:cubicBezTo>
                      <a:pt x="88" y="6"/>
                      <a:pt x="86" y="5"/>
                      <a:pt x="86" y="3"/>
                    </a:cubicBezTo>
                    <a:cubicBezTo>
                      <a:pt x="86" y="2"/>
                      <a:pt x="88" y="0"/>
                      <a:pt x="89" y="0"/>
                    </a:cubicBezTo>
                    <a:cubicBezTo>
                      <a:pt x="119" y="0"/>
                      <a:pt x="119" y="0"/>
                      <a:pt x="119" y="0"/>
                    </a:cubicBezTo>
                    <a:cubicBezTo>
                      <a:pt x="121" y="0"/>
                      <a:pt x="122" y="2"/>
                      <a:pt x="12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214"/>
              <p:cNvSpPr>
                <a:spLocks noEditPoints="1"/>
              </p:cNvSpPr>
              <p:nvPr/>
            </p:nvSpPr>
            <p:spPr bwMode="auto">
              <a:xfrm>
                <a:off x="8770" y="424"/>
                <a:ext cx="286" cy="309"/>
              </a:xfrm>
              <a:custGeom>
                <a:avLst/>
                <a:gdLst>
                  <a:gd name="T0" fmla="*/ 121 w 121"/>
                  <a:gd name="T1" fmla="*/ 65 h 130"/>
                  <a:gd name="T2" fmla="*/ 56 w 121"/>
                  <a:gd name="T3" fmla="*/ 130 h 130"/>
                  <a:gd name="T4" fmla="*/ 3 w 121"/>
                  <a:gd name="T5" fmla="*/ 130 h 130"/>
                  <a:gd name="T6" fmla="*/ 0 w 121"/>
                  <a:gd name="T7" fmla="*/ 127 h 130"/>
                  <a:gd name="T8" fmla="*/ 3 w 121"/>
                  <a:gd name="T9" fmla="*/ 125 h 130"/>
                  <a:gd name="T10" fmla="*/ 13 w 121"/>
                  <a:gd name="T11" fmla="*/ 125 h 130"/>
                  <a:gd name="T12" fmla="*/ 13 w 121"/>
                  <a:gd name="T13" fmla="*/ 6 h 130"/>
                  <a:gd name="T14" fmla="*/ 4 w 121"/>
                  <a:gd name="T15" fmla="*/ 6 h 130"/>
                  <a:gd name="T16" fmla="*/ 1 w 121"/>
                  <a:gd name="T17" fmla="*/ 3 h 130"/>
                  <a:gd name="T18" fmla="*/ 4 w 121"/>
                  <a:gd name="T19" fmla="*/ 0 h 130"/>
                  <a:gd name="T20" fmla="*/ 56 w 121"/>
                  <a:gd name="T21" fmla="*/ 0 h 130"/>
                  <a:gd name="T22" fmla="*/ 121 w 121"/>
                  <a:gd name="T23" fmla="*/ 65 h 130"/>
                  <a:gd name="T24" fmla="*/ 56 w 121"/>
                  <a:gd name="T25" fmla="*/ 125 h 130"/>
                  <a:gd name="T26" fmla="*/ 89 w 121"/>
                  <a:gd name="T27" fmla="*/ 116 h 130"/>
                  <a:gd name="T28" fmla="*/ 89 w 121"/>
                  <a:gd name="T29" fmla="*/ 14 h 130"/>
                  <a:gd name="T30" fmla="*/ 56 w 121"/>
                  <a:gd name="T31" fmla="*/ 6 h 130"/>
                  <a:gd name="T32" fmla="*/ 42 w 121"/>
                  <a:gd name="T33" fmla="*/ 6 h 130"/>
                  <a:gd name="T34" fmla="*/ 42 w 121"/>
                  <a:gd name="T35" fmla="*/ 125 h 130"/>
                  <a:gd name="T36" fmla="*/ 56 w 121"/>
                  <a:gd name="T37" fmla="*/ 12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1" h="130">
                    <a:moveTo>
                      <a:pt x="121" y="65"/>
                    </a:moveTo>
                    <a:cubicBezTo>
                      <a:pt x="121" y="104"/>
                      <a:pt x="95" y="130"/>
                      <a:pt x="56" y="130"/>
                    </a:cubicBezTo>
                    <a:cubicBezTo>
                      <a:pt x="3" y="130"/>
                      <a:pt x="3" y="130"/>
                      <a:pt x="3" y="130"/>
                    </a:cubicBezTo>
                    <a:cubicBezTo>
                      <a:pt x="1" y="130"/>
                      <a:pt x="0" y="129"/>
                      <a:pt x="0" y="127"/>
                    </a:cubicBezTo>
                    <a:cubicBezTo>
                      <a:pt x="0" y="126"/>
                      <a:pt x="1" y="125"/>
                      <a:pt x="3" y="125"/>
                    </a:cubicBezTo>
                    <a:cubicBezTo>
                      <a:pt x="13" y="125"/>
                      <a:pt x="13" y="125"/>
                      <a:pt x="13" y="125"/>
                    </a:cubicBezTo>
                    <a:cubicBezTo>
                      <a:pt x="13" y="6"/>
                      <a:pt x="13" y="6"/>
                      <a:pt x="13" y="6"/>
                    </a:cubicBezTo>
                    <a:cubicBezTo>
                      <a:pt x="4" y="6"/>
                      <a:pt x="4" y="6"/>
                      <a:pt x="4" y="6"/>
                    </a:cubicBezTo>
                    <a:cubicBezTo>
                      <a:pt x="3" y="6"/>
                      <a:pt x="1" y="5"/>
                      <a:pt x="1" y="3"/>
                    </a:cubicBezTo>
                    <a:cubicBezTo>
                      <a:pt x="1" y="2"/>
                      <a:pt x="3" y="0"/>
                      <a:pt x="4" y="0"/>
                    </a:cubicBezTo>
                    <a:cubicBezTo>
                      <a:pt x="56" y="0"/>
                      <a:pt x="56" y="0"/>
                      <a:pt x="56" y="0"/>
                    </a:cubicBezTo>
                    <a:cubicBezTo>
                      <a:pt x="95" y="0"/>
                      <a:pt x="121" y="26"/>
                      <a:pt x="121" y="65"/>
                    </a:cubicBezTo>
                    <a:close/>
                    <a:moveTo>
                      <a:pt x="56" y="125"/>
                    </a:moveTo>
                    <a:cubicBezTo>
                      <a:pt x="69" y="125"/>
                      <a:pt x="80" y="122"/>
                      <a:pt x="89" y="116"/>
                    </a:cubicBezTo>
                    <a:cubicBezTo>
                      <a:pt x="89" y="14"/>
                      <a:pt x="89" y="14"/>
                      <a:pt x="89" y="14"/>
                    </a:cubicBezTo>
                    <a:cubicBezTo>
                      <a:pt x="80" y="9"/>
                      <a:pt x="69" y="6"/>
                      <a:pt x="56" y="6"/>
                    </a:cubicBezTo>
                    <a:cubicBezTo>
                      <a:pt x="42" y="6"/>
                      <a:pt x="42" y="6"/>
                      <a:pt x="42" y="6"/>
                    </a:cubicBezTo>
                    <a:cubicBezTo>
                      <a:pt x="42" y="125"/>
                      <a:pt x="42" y="125"/>
                      <a:pt x="42" y="125"/>
                    </a:cubicBezTo>
                    <a:lnTo>
                      <a:pt x="56"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215"/>
              <p:cNvSpPr>
                <a:spLocks noEditPoints="1"/>
              </p:cNvSpPr>
              <p:nvPr/>
            </p:nvSpPr>
            <p:spPr bwMode="auto">
              <a:xfrm>
                <a:off x="9083" y="419"/>
                <a:ext cx="317" cy="319"/>
              </a:xfrm>
              <a:custGeom>
                <a:avLst/>
                <a:gdLst>
                  <a:gd name="T0" fmla="*/ 134 w 134"/>
                  <a:gd name="T1" fmla="*/ 67 h 134"/>
                  <a:gd name="T2" fmla="*/ 67 w 134"/>
                  <a:gd name="T3" fmla="*/ 134 h 134"/>
                  <a:gd name="T4" fmla="*/ 0 w 134"/>
                  <a:gd name="T5" fmla="*/ 67 h 134"/>
                  <a:gd name="T6" fmla="*/ 67 w 134"/>
                  <a:gd name="T7" fmla="*/ 0 h 134"/>
                  <a:gd name="T8" fmla="*/ 134 w 134"/>
                  <a:gd name="T9" fmla="*/ 67 h 134"/>
                  <a:gd name="T10" fmla="*/ 67 w 134"/>
                  <a:gd name="T11" fmla="*/ 129 h 134"/>
                  <a:gd name="T12" fmla="*/ 100 w 134"/>
                  <a:gd name="T13" fmla="*/ 121 h 134"/>
                  <a:gd name="T14" fmla="*/ 100 w 134"/>
                  <a:gd name="T15" fmla="*/ 13 h 134"/>
                  <a:gd name="T16" fmla="*/ 67 w 134"/>
                  <a:gd name="T17" fmla="*/ 5 h 134"/>
                  <a:gd name="T18" fmla="*/ 34 w 134"/>
                  <a:gd name="T19" fmla="*/ 13 h 134"/>
                  <a:gd name="T20" fmla="*/ 34 w 134"/>
                  <a:gd name="T21" fmla="*/ 121 h 134"/>
                  <a:gd name="T22" fmla="*/ 67 w 134"/>
                  <a:gd name="T23" fmla="*/ 129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4" h="134">
                    <a:moveTo>
                      <a:pt x="134" y="67"/>
                    </a:moveTo>
                    <a:cubicBezTo>
                      <a:pt x="134" y="107"/>
                      <a:pt x="107" y="134"/>
                      <a:pt x="67" y="134"/>
                    </a:cubicBezTo>
                    <a:cubicBezTo>
                      <a:pt x="27" y="134"/>
                      <a:pt x="0" y="107"/>
                      <a:pt x="0" y="67"/>
                    </a:cubicBezTo>
                    <a:cubicBezTo>
                      <a:pt x="0" y="27"/>
                      <a:pt x="27" y="0"/>
                      <a:pt x="67" y="0"/>
                    </a:cubicBezTo>
                    <a:cubicBezTo>
                      <a:pt x="107" y="0"/>
                      <a:pt x="134" y="27"/>
                      <a:pt x="134" y="67"/>
                    </a:cubicBezTo>
                    <a:close/>
                    <a:moveTo>
                      <a:pt x="67" y="129"/>
                    </a:moveTo>
                    <a:cubicBezTo>
                      <a:pt x="80" y="129"/>
                      <a:pt x="91" y="126"/>
                      <a:pt x="100" y="121"/>
                    </a:cubicBezTo>
                    <a:cubicBezTo>
                      <a:pt x="100" y="13"/>
                      <a:pt x="100" y="13"/>
                      <a:pt x="100" y="13"/>
                    </a:cubicBezTo>
                    <a:cubicBezTo>
                      <a:pt x="91" y="8"/>
                      <a:pt x="80" y="5"/>
                      <a:pt x="67" y="5"/>
                    </a:cubicBezTo>
                    <a:cubicBezTo>
                      <a:pt x="54" y="5"/>
                      <a:pt x="43" y="8"/>
                      <a:pt x="34" y="13"/>
                    </a:cubicBezTo>
                    <a:cubicBezTo>
                      <a:pt x="34" y="121"/>
                      <a:pt x="34" y="121"/>
                      <a:pt x="34" y="121"/>
                    </a:cubicBezTo>
                    <a:cubicBezTo>
                      <a:pt x="43" y="126"/>
                      <a:pt x="54" y="129"/>
                      <a:pt x="67" y="1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216"/>
              <p:cNvSpPr>
                <a:spLocks noEditPoints="1"/>
              </p:cNvSpPr>
              <p:nvPr/>
            </p:nvSpPr>
            <p:spPr bwMode="auto">
              <a:xfrm>
                <a:off x="6787" y="136"/>
                <a:ext cx="661" cy="150"/>
              </a:xfrm>
              <a:custGeom>
                <a:avLst/>
                <a:gdLst>
                  <a:gd name="T0" fmla="*/ 279 w 279"/>
                  <a:gd name="T1" fmla="*/ 63 h 63"/>
                  <a:gd name="T2" fmla="*/ 141 w 279"/>
                  <a:gd name="T3" fmla="*/ 39 h 63"/>
                  <a:gd name="T4" fmla="*/ 0 w 279"/>
                  <a:gd name="T5" fmla="*/ 63 h 63"/>
                  <a:gd name="T6" fmla="*/ 4 w 279"/>
                  <a:gd name="T7" fmla="*/ 58 h 63"/>
                  <a:gd name="T8" fmla="*/ 140 w 279"/>
                  <a:gd name="T9" fmla="*/ 0 h 63"/>
                  <a:gd name="T10" fmla="*/ 275 w 279"/>
                  <a:gd name="T11" fmla="*/ 58 h 63"/>
                  <a:gd name="T12" fmla="*/ 279 w 279"/>
                  <a:gd name="T13" fmla="*/ 63 h 63"/>
                  <a:gd name="T14" fmla="*/ 140 w 279"/>
                  <a:gd name="T15" fmla="*/ 4 h 63"/>
                  <a:gd name="T16" fmla="*/ 12 w 279"/>
                  <a:gd name="T17" fmla="*/ 57 h 63"/>
                  <a:gd name="T18" fmla="*/ 141 w 279"/>
                  <a:gd name="T19" fmla="*/ 35 h 63"/>
                  <a:gd name="T20" fmla="*/ 141 w 279"/>
                  <a:gd name="T21" fmla="*/ 35 h 63"/>
                  <a:gd name="T22" fmla="*/ 267 w 279"/>
                  <a:gd name="T23" fmla="*/ 57 h 63"/>
                  <a:gd name="T24" fmla="*/ 140 w 279"/>
                  <a:gd name="T25"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9" h="63">
                    <a:moveTo>
                      <a:pt x="279" y="63"/>
                    </a:moveTo>
                    <a:cubicBezTo>
                      <a:pt x="141" y="39"/>
                      <a:pt x="141" y="39"/>
                      <a:pt x="141" y="39"/>
                    </a:cubicBezTo>
                    <a:cubicBezTo>
                      <a:pt x="0" y="63"/>
                      <a:pt x="0" y="63"/>
                      <a:pt x="0" y="63"/>
                    </a:cubicBezTo>
                    <a:cubicBezTo>
                      <a:pt x="4" y="58"/>
                      <a:pt x="4" y="58"/>
                      <a:pt x="4" y="58"/>
                    </a:cubicBezTo>
                    <a:cubicBezTo>
                      <a:pt x="40" y="21"/>
                      <a:pt x="88" y="0"/>
                      <a:pt x="140" y="0"/>
                    </a:cubicBezTo>
                    <a:cubicBezTo>
                      <a:pt x="191" y="0"/>
                      <a:pt x="239" y="21"/>
                      <a:pt x="275" y="58"/>
                    </a:cubicBezTo>
                    <a:lnTo>
                      <a:pt x="279" y="63"/>
                    </a:lnTo>
                    <a:close/>
                    <a:moveTo>
                      <a:pt x="140" y="4"/>
                    </a:moveTo>
                    <a:cubicBezTo>
                      <a:pt x="91" y="4"/>
                      <a:pt x="46" y="23"/>
                      <a:pt x="12" y="57"/>
                    </a:cubicBezTo>
                    <a:cubicBezTo>
                      <a:pt x="141" y="35"/>
                      <a:pt x="141" y="35"/>
                      <a:pt x="141" y="35"/>
                    </a:cubicBezTo>
                    <a:cubicBezTo>
                      <a:pt x="141" y="35"/>
                      <a:pt x="141" y="35"/>
                      <a:pt x="141" y="35"/>
                    </a:cubicBezTo>
                    <a:cubicBezTo>
                      <a:pt x="267" y="57"/>
                      <a:pt x="267" y="57"/>
                      <a:pt x="267" y="57"/>
                    </a:cubicBezTo>
                    <a:cubicBezTo>
                      <a:pt x="233" y="23"/>
                      <a:pt x="188" y="4"/>
                      <a:pt x="14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Rectangle 217"/>
              <p:cNvSpPr>
                <a:spLocks noChangeArrowheads="1"/>
              </p:cNvSpPr>
              <p:nvPr/>
            </p:nvSpPr>
            <p:spPr bwMode="auto">
              <a:xfrm>
                <a:off x="7116" y="143"/>
                <a:ext cx="10" cy="8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218"/>
              <p:cNvSpPr>
                <a:spLocks/>
              </p:cNvSpPr>
              <p:nvPr/>
            </p:nvSpPr>
            <p:spPr bwMode="auto">
              <a:xfrm>
                <a:off x="6934" y="176"/>
                <a:ext cx="187" cy="53"/>
              </a:xfrm>
              <a:custGeom>
                <a:avLst/>
                <a:gdLst>
                  <a:gd name="T0" fmla="*/ 187 w 187"/>
                  <a:gd name="T1" fmla="*/ 53 h 53"/>
                  <a:gd name="T2" fmla="*/ 0 w 187"/>
                  <a:gd name="T3" fmla="*/ 10 h 53"/>
                  <a:gd name="T4" fmla="*/ 2 w 187"/>
                  <a:gd name="T5" fmla="*/ 0 h 53"/>
                  <a:gd name="T6" fmla="*/ 187 w 187"/>
                  <a:gd name="T7" fmla="*/ 43 h 53"/>
                  <a:gd name="T8" fmla="*/ 187 w 187"/>
                  <a:gd name="T9" fmla="*/ 53 h 53"/>
                </a:gdLst>
                <a:ahLst/>
                <a:cxnLst>
                  <a:cxn ang="0">
                    <a:pos x="T0" y="T1"/>
                  </a:cxn>
                  <a:cxn ang="0">
                    <a:pos x="T2" y="T3"/>
                  </a:cxn>
                  <a:cxn ang="0">
                    <a:pos x="T4" y="T5"/>
                  </a:cxn>
                  <a:cxn ang="0">
                    <a:pos x="T6" y="T7"/>
                  </a:cxn>
                  <a:cxn ang="0">
                    <a:pos x="T8" y="T9"/>
                  </a:cxn>
                </a:cxnLst>
                <a:rect l="0" t="0" r="r" b="b"/>
                <a:pathLst>
                  <a:path w="187" h="53">
                    <a:moveTo>
                      <a:pt x="187" y="53"/>
                    </a:moveTo>
                    <a:lnTo>
                      <a:pt x="0" y="10"/>
                    </a:lnTo>
                    <a:lnTo>
                      <a:pt x="2" y="0"/>
                    </a:lnTo>
                    <a:lnTo>
                      <a:pt x="187" y="43"/>
                    </a:lnTo>
                    <a:lnTo>
                      <a:pt x="187"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219"/>
              <p:cNvSpPr>
                <a:spLocks/>
              </p:cNvSpPr>
              <p:nvPr/>
            </p:nvSpPr>
            <p:spPr bwMode="auto">
              <a:xfrm>
                <a:off x="7121" y="181"/>
                <a:ext cx="192" cy="48"/>
              </a:xfrm>
              <a:custGeom>
                <a:avLst/>
                <a:gdLst>
                  <a:gd name="T0" fmla="*/ 0 w 192"/>
                  <a:gd name="T1" fmla="*/ 48 h 48"/>
                  <a:gd name="T2" fmla="*/ 0 w 192"/>
                  <a:gd name="T3" fmla="*/ 38 h 48"/>
                  <a:gd name="T4" fmla="*/ 190 w 192"/>
                  <a:gd name="T5" fmla="*/ 0 h 48"/>
                  <a:gd name="T6" fmla="*/ 192 w 192"/>
                  <a:gd name="T7" fmla="*/ 12 h 48"/>
                  <a:gd name="T8" fmla="*/ 0 w 192"/>
                  <a:gd name="T9" fmla="*/ 48 h 48"/>
                </a:gdLst>
                <a:ahLst/>
                <a:cxnLst>
                  <a:cxn ang="0">
                    <a:pos x="T0" y="T1"/>
                  </a:cxn>
                  <a:cxn ang="0">
                    <a:pos x="T2" y="T3"/>
                  </a:cxn>
                  <a:cxn ang="0">
                    <a:pos x="T4" y="T5"/>
                  </a:cxn>
                  <a:cxn ang="0">
                    <a:pos x="T6" y="T7"/>
                  </a:cxn>
                  <a:cxn ang="0">
                    <a:pos x="T8" y="T9"/>
                  </a:cxn>
                </a:cxnLst>
                <a:rect l="0" t="0" r="r" b="b"/>
                <a:pathLst>
                  <a:path w="192" h="48">
                    <a:moveTo>
                      <a:pt x="0" y="48"/>
                    </a:moveTo>
                    <a:lnTo>
                      <a:pt x="0" y="38"/>
                    </a:lnTo>
                    <a:lnTo>
                      <a:pt x="190" y="0"/>
                    </a:lnTo>
                    <a:lnTo>
                      <a:pt x="192" y="12"/>
                    </a:lnTo>
                    <a:lnTo>
                      <a:pt x="0"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220"/>
              <p:cNvSpPr>
                <a:spLocks noEditPoints="1"/>
              </p:cNvSpPr>
              <p:nvPr/>
            </p:nvSpPr>
            <p:spPr bwMode="auto">
              <a:xfrm>
                <a:off x="6787" y="872"/>
                <a:ext cx="661" cy="150"/>
              </a:xfrm>
              <a:custGeom>
                <a:avLst/>
                <a:gdLst>
                  <a:gd name="T0" fmla="*/ 140 w 279"/>
                  <a:gd name="T1" fmla="*/ 63 h 63"/>
                  <a:gd name="T2" fmla="*/ 4 w 279"/>
                  <a:gd name="T3" fmla="*/ 5 h 63"/>
                  <a:gd name="T4" fmla="*/ 0 w 279"/>
                  <a:gd name="T5" fmla="*/ 0 h 63"/>
                  <a:gd name="T6" fmla="*/ 138 w 279"/>
                  <a:gd name="T7" fmla="*/ 24 h 63"/>
                  <a:gd name="T8" fmla="*/ 279 w 279"/>
                  <a:gd name="T9" fmla="*/ 0 h 63"/>
                  <a:gd name="T10" fmla="*/ 275 w 279"/>
                  <a:gd name="T11" fmla="*/ 5 h 63"/>
                  <a:gd name="T12" fmla="*/ 140 w 279"/>
                  <a:gd name="T13" fmla="*/ 63 h 63"/>
                  <a:gd name="T14" fmla="*/ 12 w 279"/>
                  <a:gd name="T15" fmla="*/ 7 h 63"/>
                  <a:gd name="T16" fmla="*/ 140 w 279"/>
                  <a:gd name="T17" fmla="*/ 59 h 63"/>
                  <a:gd name="T18" fmla="*/ 267 w 279"/>
                  <a:gd name="T19" fmla="*/ 7 h 63"/>
                  <a:gd name="T20" fmla="*/ 138 w 279"/>
                  <a:gd name="T21" fmla="*/ 28 h 63"/>
                  <a:gd name="T22" fmla="*/ 138 w 279"/>
                  <a:gd name="T23" fmla="*/ 28 h 63"/>
                  <a:gd name="T24" fmla="*/ 12 w 279"/>
                  <a:gd name="T25" fmla="*/ 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9" h="63">
                    <a:moveTo>
                      <a:pt x="140" y="63"/>
                    </a:moveTo>
                    <a:cubicBezTo>
                      <a:pt x="88" y="63"/>
                      <a:pt x="40" y="42"/>
                      <a:pt x="4" y="5"/>
                    </a:cubicBezTo>
                    <a:cubicBezTo>
                      <a:pt x="0" y="0"/>
                      <a:pt x="0" y="0"/>
                      <a:pt x="0" y="0"/>
                    </a:cubicBezTo>
                    <a:cubicBezTo>
                      <a:pt x="138" y="24"/>
                      <a:pt x="138" y="24"/>
                      <a:pt x="138" y="24"/>
                    </a:cubicBezTo>
                    <a:cubicBezTo>
                      <a:pt x="279" y="0"/>
                      <a:pt x="279" y="0"/>
                      <a:pt x="279" y="0"/>
                    </a:cubicBezTo>
                    <a:cubicBezTo>
                      <a:pt x="275" y="5"/>
                      <a:pt x="275" y="5"/>
                      <a:pt x="275" y="5"/>
                    </a:cubicBezTo>
                    <a:cubicBezTo>
                      <a:pt x="239" y="42"/>
                      <a:pt x="191" y="63"/>
                      <a:pt x="140" y="63"/>
                    </a:cubicBezTo>
                    <a:close/>
                    <a:moveTo>
                      <a:pt x="12" y="7"/>
                    </a:moveTo>
                    <a:cubicBezTo>
                      <a:pt x="46" y="40"/>
                      <a:pt x="91" y="59"/>
                      <a:pt x="140" y="59"/>
                    </a:cubicBezTo>
                    <a:cubicBezTo>
                      <a:pt x="188" y="59"/>
                      <a:pt x="233" y="40"/>
                      <a:pt x="267" y="7"/>
                    </a:cubicBezTo>
                    <a:cubicBezTo>
                      <a:pt x="138" y="28"/>
                      <a:pt x="138" y="28"/>
                      <a:pt x="138" y="28"/>
                    </a:cubicBezTo>
                    <a:cubicBezTo>
                      <a:pt x="138" y="28"/>
                      <a:pt x="138" y="28"/>
                      <a:pt x="138" y="28"/>
                    </a:cubicBezTo>
                    <a:lnTo>
                      <a:pt x="1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Rectangle 221"/>
              <p:cNvSpPr>
                <a:spLocks noChangeArrowheads="1"/>
              </p:cNvSpPr>
              <p:nvPr/>
            </p:nvSpPr>
            <p:spPr bwMode="auto">
              <a:xfrm>
                <a:off x="7109" y="934"/>
                <a:ext cx="10" cy="8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222"/>
              <p:cNvSpPr>
                <a:spLocks/>
              </p:cNvSpPr>
              <p:nvPr/>
            </p:nvSpPr>
            <p:spPr bwMode="auto">
              <a:xfrm>
                <a:off x="7114" y="929"/>
                <a:ext cx="187" cy="52"/>
              </a:xfrm>
              <a:custGeom>
                <a:avLst/>
                <a:gdLst>
                  <a:gd name="T0" fmla="*/ 185 w 187"/>
                  <a:gd name="T1" fmla="*/ 52 h 52"/>
                  <a:gd name="T2" fmla="*/ 0 w 187"/>
                  <a:gd name="T3" fmla="*/ 9 h 52"/>
                  <a:gd name="T4" fmla="*/ 2 w 187"/>
                  <a:gd name="T5" fmla="*/ 0 h 52"/>
                  <a:gd name="T6" fmla="*/ 187 w 187"/>
                  <a:gd name="T7" fmla="*/ 43 h 52"/>
                  <a:gd name="T8" fmla="*/ 185 w 187"/>
                  <a:gd name="T9" fmla="*/ 52 h 52"/>
                </a:gdLst>
                <a:ahLst/>
                <a:cxnLst>
                  <a:cxn ang="0">
                    <a:pos x="T0" y="T1"/>
                  </a:cxn>
                  <a:cxn ang="0">
                    <a:pos x="T2" y="T3"/>
                  </a:cxn>
                  <a:cxn ang="0">
                    <a:pos x="T4" y="T5"/>
                  </a:cxn>
                  <a:cxn ang="0">
                    <a:pos x="T6" y="T7"/>
                  </a:cxn>
                  <a:cxn ang="0">
                    <a:pos x="T8" y="T9"/>
                  </a:cxn>
                </a:cxnLst>
                <a:rect l="0" t="0" r="r" b="b"/>
                <a:pathLst>
                  <a:path w="187" h="52">
                    <a:moveTo>
                      <a:pt x="185" y="52"/>
                    </a:moveTo>
                    <a:lnTo>
                      <a:pt x="0" y="9"/>
                    </a:lnTo>
                    <a:lnTo>
                      <a:pt x="2" y="0"/>
                    </a:lnTo>
                    <a:lnTo>
                      <a:pt x="187" y="43"/>
                    </a:lnTo>
                    <a:lnTo>
                      <a:pt x="185"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223"/>
              <p:cNvSpPr>
                <a:spLocks/>
              </p:cNvSpPr>
              <p:nvPr/>
            </p:nvSpPr>
            <p:spPr bwMode="auto">
              <a:xfrm>
                <a:off x="6922" y="929"/>
                <a:ext cx="194" cy="47"/>
              </a:xfrm>
              <a:custGeom>
                <a:avLst/>
                <a:gdLst>
                  <a:gd name="T0" fmla="*/ 2 w 194"/>
                  <a:gd name="T1" fmla="*/ 47 h 47"/>
                  <a:gd name="T2" fmla="*/ 0 w 194"/>
                  <a:gd name="T3" fmla="*/ 38 h 47"/>
                  <a:gd name="T4" fmla="*/ 192 w 194"/>
                  <a:gd name="T5" fmla="*/ 0 h 47"/>
                  <a:gd name="T6" fmla="*/ 194 w 194"/>
                  <a:gd name="T7" fmla="*/ 9 h 47"/>
                  <a:gd name="T8" fmla="*/ 2 w 194"/>
                  <a:gd name="T9" fmla="*/ 47 h 47"/>
                </a:gdLst>
                <a:ahLst/>
                <a:cxnLst>
                  <a:cxn ang="0">
                    <a:pos x="T0" y="T1"/>
                  </a:cxn>
                  <a:cxn ang="0">
                    <a:pos x="T2" y="T3"/>
                  </a:cxn>
                  <a:cxn ang="0">
                    <a:pos x="T4" y="T5"/>
                  </a:cxn>
                  <a:cxn ang="0">
                    <a:pos x="T6" y="T7"/>
                  </a:cxn>
                  <a:cxn ang="0">
                    <a:pos x="T8" y="T9"/>
                  </a:cxn>
                </a:cxnLst>
                <a:rect l="0" t="0" r="r" b="b"/>
                <a:pathLst>
                  <a:path w="194" h="47">
                    <a:moveTo>
                      <a:pt x="2" y="47"/>
                    </a:moveTo>
                    <a:lnTo>
                      <a:pt x="0" y="38"/>
                    </a:lnTo>
                    <a:lnTo>
                      <a:pt x="192" y="0"/>
                    </a:lnTo>
                    <a:lnTo>
                      <a:pt x="194" y="9"/>
                    </a:lnTo>
                    <a:lnTo>
                      <a:pt x="2"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224"/>
              <p:cNvSpPr>
                <a:spLocks noEditPoints="1"/>
              </p:cNvSpPr>
              <p:nvPr/>
            </p:nvSpPr>
            <p:spPr bwMode="auto">
              <a:xfrm>
                <a:off x="7410" y="248"/>
                <a:ext cx="149" cy="664"/>
              </a:xfrm>
              <a:custGeom>
                <a:avLst/>
                <a:gdLst>
                  <a:gd name="T0" fmla="*/ 0 w 63"/>
                  <a:gd name="T1" fmla="*/ 279 h 279"/>
                  <a:gd name="T2" fmla="*/ 23 w 63"/>
                  <a:gd name="T3" fmla="*/ 140 h 279"/>
                  <a:gd name="T4" fmla="*/ 0 w 63"/>
                  <a:gd name="T5" fmla="*/ 0 h 279"/>
                  <a:gd name="T6" fmla="*/ 4 w 63"/>
                  <a:gd name="T7" fmla="*/ 4 h 279"/>
                  <a:gd name="T8" fmla="*/ 63 w 63"/>
                  <a:gd name="T9" fmla="*/ 139 h 279"/>
                  <a:gd name="T10" fmla="*/ 4 w 63"/>
                  <a:gd name="T11" fmla="*/ 274 h 279"/>
                  <a:gd name="T12" fmla="*/ 0 w 63"/>
                  <a:gd name="T13" fmla="*/ 279 h 279"/>
                  <a:gd name="T14" fmla="*/ 6 w 63"/>
                  <a:gd name="T15" fmla="*/ 11 h 279"/>
                  <a:gd name="T16" fmla="*/ 28 w 63"/>
                  <a:gd name="T17" fmla="*/ 140 h 279"/>
                  <a:gd name="T18" fmla="*/ 28 w 63"/>
                  <a:gd name="T19" fmla="*/ 141 h 279"/>
                  <a:gd name="T20" fmla="*/ 6 w 63"/>
                  <a:gd name="T21" fmla="*/ 267 h 279"/>
                  <a:gd name="T22" fmla="*/ 59 w 63"/>
                  <a:gd name="T23" fmla="*/ 139 h 279"/>
                  <a:gd name="T24" fmla="*/ 6 w 63"/>
                  <a:gd name="T25" fmla="*/ 1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279">
                    <a:moveTo>
                      <a:pt x="0" y="279"/>
                    </a:moveTo>
                    <a:cubicBezTo>
                      <a:pt x="23" y="140"/>
                      <a:pt x="23" y="140"/>
                      <a:pt x="23" y="140"/>
                    </a:cubicBezTo>
                    <a:cubicBezTo>
                      <a:pt x="0" y="0"/>
                      <a:pt x="0" y="0"/>
                      <a:pt x="0" y="0"/>
                    </a:cubicBezTo>
                    <a:cubicBezTo>
                      <a:pt x="4" y="4"/>
                      <a:pt x="4" y="4"/>
                      <a:pt x="4" y="4"/>
                    </a:cubicBezTo>
                    <a:cubicBezTo>
                      <a:pt x="42" y="39"/>
                      <a:pt x="63" y="87"/>
                      <a:pt x="63" y="139"/>
                    </a:cubicBezTo>
                    <a:cubicBezTo>
                      <a:pt x="63" y="191"/>
                      <a:pt x="42" y="239"/>
                      <a:pt x="4" y="274"/>
                    </a:cubicBezTo>
                    <a:lnTo>
                      <a:pt x="0" y="279"/>
                    </a:lnTo>
                    <a:close/>
                    <a:moveTo>
                      <a:pt x="6" y="11"/>
                    </a:moveTo>
                    <a:cubicBezTo>
                      <a:pt x="28" y="140"/>
                      <a:pt x="28" y="140"/>
                      <a:pt x="28" y="140"/>
                    </a:cubicBezTo>
                    <a:cubicBezTo>
                      <a:pt x="28" y="141"/>
                      <a:pt x="28" y="141"/>
                      <a:pt x="28" y="141"/>
                    </a:cubicBezTo>
                    <a:cubicBezTo>
                      <a:pt x="6" y="267"/>
                      <a:pt x="6" y="267"/>
                      <a:pt x="6" y="267"/>
                    </a:cubicBezTo>
                    <a:cubicBezTo>
                      <a:pt x="40" y="233"/>
                      <a:pt x="59" y="187"/>
                      <a:pt x="59" y="139"/>
                    </a:cubicBezTo>
                    <a:cubicBezTo>
                      <a:pt x="59" y="91"/>
                      <a:pt x="40" y="46"/>
                      <a:pt x="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Rectangle 225"/>
              <p:cNvSpPr>
                <a:spLocks noChangeArrowheads="1"/>
              </p:cNvSpPr>
              <p:nvPr/>
            </p:nvSpPr>
            <p:spPr bwMode="auto">
              <a:xfrm>
                <a:off x="7472" y="576"/>
                <a:ext cx="80" cy="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226"/>
              <p:cNvSpPr>
                <a:spLocks/>
              </p:cNvSpPr>
              <p:nvPr/>
            </p:nvSpPr>
            <p:spPr bwMode="auto">
              <a:xfrm>
                <a:off x="7467" y="395"/>
                <a:ext cx="52" cy="188"/>
              </a:xfrm>
              <a:custGeom>
                <a:avLst/>
                <a:gdLst>
                  <a:gd name="T0" fmla="*/ 9 w 52"/>
                  <a:gd name="T1" fmla="*/ 188 h 188"/>
                  <a:gd name="T2" fmla="*/ 0 w 52"/>
                  <a:gd name="T3" fmla="*/ 186 h 188"/>
                  <a:gd name="T4" fmla="*/ 43 w 52"/>
                  <a:gd name="T5" fmla="*/ 0 h 188"/>
                  <a:gd name="T6" fmla="*/ 52 w 52"/>
                  <a:gd name="T7" fmla="*/ 3 h 188"/>
                  <a:gd name="T8" fmla="*/ 9 w 52"/>
                  <a:gd name="T9" fmla="*/ 188 h 188"/>
                </a:gdLst>
                <a:ahLst/>
                <a:cxnLst>
                  <a:cxn ang="0">
                    <a:pos x="T0" y="T1"/>
                  </a:cxn>
                  <a:cxn ang="0">
                    <a:pos x="T2" y="T3"/>
                  </a:cxn>
                  <a:cxn ang="0">
                    <a:pos x="T4" y="T5"/>
                  </a:cxn>
                  <a:cxn ang="0">
                    <a:pos x="T6" y="T7"/>
                  </a:cxn>
                  <a:cxn ang="0">
                    <a:pos x="T8" y="T9"/>
                  </a:cxn>
                </a:cxnLst>
                <a:rect l="0" t="0" r="r" b="b"/>
                <a:pathLst>
                  <a:path w="52" h="188">
                    <a:moveTo>
                      <a:pt x="9" y="188"/>
                    </a:moveTo>
                    <a:lnTo>
                      <a:pt x="0" y="186"/>
                    </a:lnTo>
                    <a:lnTo>
                      <a:pt x="43" y="0"/>
                    </a:lnTo>
                    <a:lnTo>
                      <a:pt x="52" y="3"/>
                    </a:lnTo>
                    <a:lnTo>
                      <a:pt x="9"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227"/>
              <p:cNvSpPr>
                <a:spLocks/>
              </p:cNvSpPr>
              <p:nvPr/>
            </p:nvSpPr>
            <p:spPr bwMode="auto">
              <a:xfrm>
                <a:off x="7465" y="581"/>
                <a:ext cx="47" cy="195"/>
              </a:xfrm>
              <a:custGeom>
                <a:avLst/>
                <a:gdLst>
                  <a:gd name="T0" fmla="*/ 37 w 47"/>
                  <a:gd name="T1" fmla="*/ 195 h 195"/>
                  <a:gd name="T2" fmla="*/ 0 w 47"/>
                  <a:gd name="T3" fmla="*/ 2 h 195"/>
                  <a:gd name="T4" fmla="*/ 11 w 47"/>
                  <a:gd name="T5" fmla="*/ 0 h 195"/>
                  <a:gd name="T6" fmla="*/ 47 w 47"/>
                  <a:gd name="T7" fmla="*/ 193 h 195"/>
                  <a:gd name="T8" fmla="*/ 37 w 47"/>
                  <a:gd name="T9" fmla="*/ 195 h 195"/>
                </a:gdLst>
                <a:ahLst/>
                <a:cxnLst>
                  <a:cxn ang="0">
                    <a:pos x="T0" y="T1"/>
                  </a:cxn>
                  <a:cxn ang="0">
                    <a:pos x="T2" y="T3"/>
                  </a:cxn>
                  <a:cxn ang="0">
                    <a:pos x="T4" y="T5"/>
                  </a:cxn>
                  <a:cxn ang="0">
                    <a:pos x="T6" y="T7"/>
                  </a:cxn>
                  <a:cxn ang="0">
                    <a:pos x="T8" y="T9"/>
                  </a:cxn>
                </a:cxnLst>
                <a:rect l="0" t="0" r="r" b="b"/>
                <a:pathLst>
                  <a:path w="47" h="195">
                    <a:moveTo>
                      <a:pt x="37" y="195"/>
                    </a:moveTo>
                    <a:lnTo>
                      <a:pt x="0" y="2"/>
                    </a:lnTo>
                    <a:lnTo>
                      <a:pt x="11" y="0"/>
                    </a:lnTo>
                    <a:lnTo>
                      <a:pt x="47" y="193"/>
                    </a:lnTo>
                    <a:lnTo>
                      <a:pt x="37" y="1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228"/>
              <p:cNvSpPr>
                <a:spLocks noEditPoints="1"/>
              </p:cNvSpPr>
              <p:nvPr/>
            </p:nvSpPr>
            <p:spPr bwMode="auto">
              <a:xfrm>
                <a:off x="6678" y="248"/>
                <a:ext cx="149" cy="664"/>
              </a:xfrm>
              <a:custGeom>
                <a:avLst/>
                <a:gdLst>
                  <a:gd name="T0" fmla="*/ 63 w 63"/>
                  <a:gd name="T1" fmla="*/ 279 h 279"/>
                  <a:gd name="T2" fmla="*/ 58 w 63"/>
                  <a:gd name="T3" fmla="*/ 274 h 279"/>
                  <a:gd name="T4" fmla="*/ 0 w 63"/>
                  <a:gd name="T5" fmla="*/ 139 h 279"/>
                  <a:gd name="T6" fmla="*/ 58 w 63"/>
                  <a:gd name="T7" fmla="*/ 4 h 279"/>
                  <a:gd name="T8" fmla="*/ 63 w 63"/>
                  <a:gd name="T9" fmla="*/ 0 h 279"/>
                  <a:gd name="T10" fmla="*/ 39 w 63"/>
                  <a:gd name="T11" fmla="*/ 138 h 279"/>
                  <a:gd name="T12" fmla="*/ 63 w 63"/>
                  <a:gd name="T13" fmla="*/ 279 h 279"/>
                  <a:gd name="T14" fmla="*/ 56 w 63"/>
                  <a:gd name="T15" fmla="*/ 11 h 279"/>
                  <a:gd name="T16" fmla="*/ 4 w 63"/>
                  <a:gd name="T17" fmla="*/ 139 h 279"/>
                  <a:gd name="T18" fmla="*/ 56 w 63"/>
                  <a:gd name="T19" fmla="*/ 267 h 279"/>
                  <a:gd name="T20" fmla="*/ 35 w 63"/>
                  <a:gd name="T21" fmla="*/ 138 h 279"/>
                  <a:gd name="T22" fmla="*/ 35 w 63"/>
                  <a:gd name="T23" fmla="*/ 137 h 279"/>
                  <a:gd name="T24" fmla="*/ 56 w 63"/>
                  <a:gd name="T25" fmla="*/ 1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279">
                    <a:moveTo>
                      <a:pt x="63" y="279"/>
                    </a:moveTo>
                    <a:cubicBezTo>
                      <a:pt x="58" y="274"/>
                      <a:pt x="58" y="274"/>
                      <a:pt x="58" y="274"/>
                    </a:cubicBezTo>
                    <a:cubicBezTo>
                      <a:pt x="20" y="239"/>
                      <a:pt x="0" y="191"/>
                      <a:pt x="0" y="139"/>
                    </a:cubicBezTo>
                    <a:cubicBezTo>
                      <a:pt x="0" y="87"/>
                      <a:pt x="20" y="39"/>
                      <a:pt x="58" y="4"/>
                    </a:cubicBezTo>
                    <a:cubicBezTo>
                      <a:pt x="63" y="0"/>
                      <a:pt x="63" y="0"/>
                      <a:pt x="63" y="0"/>
                    </a:cubicBezTo>
                    <a:cubicBezTo>
                      <a:pt x="39" y="138"/>
                      <a:pt x="39" y="138"/>
                      <a:pt x="39" y="138"/>
                    </a:cubicBezTo>
                    <a:lnTo>
                      <a:pt x="63" y="279"/>
                    </a:lnTo>
                    <a:close/>
                    <a:moveTo>
                      <a:pt x="56" y="11"/>
                    </a:moveTo>
                    <a:cubicBezTo>
                      <a:pt x="22" y="46"/>
                      <a:pt x="4" y="91"/>
                      <a:pt x="4" y="139"/>
                    </a:cubicBezTo>
                    <a:cubicBezTo>
                      <a:pt x="4" y="187"/>
                      <a:pt x="22" y="233"/>
                      <a:pt x="56" y="267"/>
                    </a:cubicBezTo>
                    <a:cubicBezTo>
                      <a:pt x="35" y="138"/>
                      <a:pt x="35" y="138"/>
                      <a:pt x="35" y="138"/>
                    </a:cubicBezTo>
                    <a:cubicBezTo>
                      <a:pt x="35" y="137"/>
                      <a:pt x="35" y="137"/>
                      <a:pt x="35" y="137"/>
                    </a:cubicBezTo>
                    <a:lnTo>
                      <a:pt x="5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Rectangle 229"/>
              <p:cNvSpPr>
                <a:spLocks noChangeArrowheads="1"/>
              </p:cNvSpPr>
              <p:nvPr/>
            </p:nvSpPr>
            <p:spPr bwMode="auto">
              <a:xfrm>
                <a:off x="6685" y="572"/>
                <a:ext cx="81" cy="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230"/>
              <p:cNvSpPr>
                <a:spLocks/>
              </p:cNvSpPr>
              <p:nvPr/>
            </p:nvSpPr>
            <p:spPr bwMode="auto">
              <a:xfrm>
                <a:off x="6718" y="574"/>
                <a:ext cx="52" cy="190"/>
              </a:xfrm>
              <a:custGeom>
                <a:avLst/>
                <a:gdLst>
                  <a:gd name="T0" fmla="*/ 10 w 52"/>
                  <a:gd name="T1" fmla="*/ 190 h 190"/>
                  <a:gd name="T2" fmla="*/ 0 w 52"/>
                  <a:gd name="T3" fmla="*/ 188 h 190"/>
                  <a:gd name="T4" fmla="*/ 43 w 52"/>
                  <a:gd name="T5" fmla="*/ 0 h 190"/>
                  <a:gd name="T6" fmla="*/ 52 w 52"/>
                  <a:gd name="T7" fmla="*/ 2 h 190"/>
                  <a:gd name="T8" fmla="*/ 10 w 52"/>
                  <a:gd name="T9" fmla="*/ 190 h 190"/>
                </a:gdLst>
                <a:ahLst/>
                <a:cxnLst>
                  <a:cxn ang="0">
                    <a:pos x="T0" y="T1"/>
                  </a:cxn>
                  <a:cxn ang="0">
                    <a:pos x="T2" y="T3"/>
                  </a:cxn>
                  <a:cxn ang="0">
                    <a:pos x="T4" y="T5"/>
                  </a:cxn>
                  <a:cxn ang="0">
                    <a:pos x="T6" y="T7"/>
                  </a:cxn>
                  <a:cxn ang="0">
                    <a:pos x="T8" y="T9"/>
                  </a:cxn>
                </a:cxnLst>
                <a:rect l="0" t="0" r="r" b="b"/>
                <a:pathLst>
                  <a:path w="52" h="190">
                    <a:moveTo>
                      <a:pt x="10" y="190"/>
                    </a:moveTo>
                    <a:lnTo>
                      <a:pt x="0" y="188"/>
                    </a:lnTo>
                    <a:lnTo>
                      <a:pt x="43" y="0"/>
                    </a:lnTo>
                    <a:lnTo>
                      <a:pt x="52" y="2"/>
                    </a:lnTo>
                    <a:lnTo>
                      <a:pt x="10" y="1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231"/>
              <p:cNvSpPr>
                <a:spLocks/>
              </p:cNvSpPr>
              <p:nvPr/>
            </p:nvSpPr>
            <p:spPr bwMode="auto">
              <a:xfrm>
                <a:off x="6723" y="383"/>
                <a:ext cx="47" cy="193"/>
              </a:xfrm>
              <a:custGeom>
                <a:avLst/>
                <a:gdLst>
                  <a:gd name="T0" fmla="*/ 38 w 47"/>
                  <a:gd name="T1" fmla="*/ 193 h 193"/>
                  <a:gd name="T2" fmla="*/ 0 w 47"/>
                  <a:gd name="T3" fmla="*/ 0 h 193"/>
                  <a:gd name="T4" fmla="*/ 10 w 47"/>
                  <a:gd name="T5" fmla="*/ 0 h 193"/>
                  <a:gd name="T6" fmla="*/ 47 w 47"/>
                  <a:gd name="T7" fmla="*/ 191 h 193"/>
                  <a:gd name="T8" fmla="*/ 38 w 47"/>
                  <a:gd name="T9" fmla="*/ 193 h 193"/>
                </a:gdLst>
                <a:ahLst/>
                <a:cxnLst>
                  <a:cxn ang="0">
                    <a:pos x="T0" y="T1"/>
                  </a:cxn>
                  <a:cxn ang="0">
                    <a:pos x="T2" y="T3"/>
                  </a:cxn>
                  <a:cxn ang="0">
                    <a:pos x="T4" y="T5"/>
                  </a:cxn>
                  <a:cxn ang="0">
                    <a:pos x="T6" y="T7"/>
                  </a:cxn>
                  <a:cxn ang="0">
                    <a:pos x="T8" y="T9"/>
                  </a:cxn>
                </a:cxnLst>
                <a:rect l="0" t="0" r="r" b="b"/>
                <a:pathLst>
                  <a:path w="47" h="193">
                    <a:moveTo>
                      <a:pt x="38" y="193"/>
                    </a:moveTo>
                    <a:lnTo>
                      <a:pt x="0" y="0"/>
                    </a:lnTo>
                    <a:lnTo>
                      <a:pt x="10" y="0"/>
                    </a:lnTo>
                    <a:lnTo>
                      <a:pt x="47" y="191"/>
                    </a:lnTo>
                    <a:lnTo>
                      <a:pt x="38" y="1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232"/>
              <p:cNvSpPr>
                <a:spLocks/>
              </p:cNvSpPr>
              <p:nvPr/>
            </p:nvSpPr>
            <p:spPr bwMode="auto">
              <a:xfrm>
                <a:off x="7706" y="138"/>
                <a:ext cx="55" cy="112"/>
              </a:xfrm>
              <a:custGeom>
                <a:avLst/>
                <a:gdLst>
                  <a:gd name="T0" fmla="*/ 0 w 23"/>
                  <a:gd name="T1" fmla="*/ 0 h 47"/>
                  <a:gd name="T2" fmla="*/ 23 w 23"/>
                  <a:gd name="T3" fmla="*/ 0 h 47"/>
                  <a:gd name="T4" fmla="*/ 23 w 23"/>
                  <a:gd name="T5" fmla="*/ 1 h 47"/>
                  <a:gd name="T6" fmla="*/ 23 w 23"/>
                  <a:gd name="T7" fmla="*/ 2 h 47"/>
                  <a:gd name="T8" fmla="*/ 23 w 23"/>
                  <a:gd name="T9" fmla="*/ 3 h 47"/>
                  <a:gd name="T10" fmla="*/ 23 w 23"/>
                  <a:gd name="T11" fmla="*/ 4 h 47"/>
                  <a:gd name="T12" fmla="*/ 5 w 23"/>
                  <a:gd name="T13" fmla="*/ 4 h 47"/>
                  <a:gd name="T14" fmla="*/ 5 w 23"/>
                  <a:gd name="T15" fmla="*/ 20 h 47"/>
                  <a:gd name="T16" fmla="*/ 21 w 23"/>
                  <a:gd name="T17" fmla="*/ 20 h 47"/>
                  <a:gd name="T18" fmla="*/ 21 w 23"/>
                  <a:gd name="T19" fmla="*/ 21 h 47"/>
                  <a:gd name="T20" fmla="*/ 21 w 23"/>
                  <a:gd name="T21" fmla="*/ 22 h 47"/>
                  <a:gd name="T22" fmla="*/ 21 w 23"/>
                  <a:gd name="T23" fmla="*/ 23 h 47"/>
                  <a:gd name="T24" fmla="*/ 21 w 23"/>
                  <a:gd name="T25" fmla="*/ 24 h 47"/>
                  <a:gd name="T26" fmla="*/ 5 w 23"/>
                  <a:gd name="T27" fmla="*/ 24 h 47"/>
                  <a:gd name="T28" fmla="*/ 5 w 23"/>
                  <a:gd name="T29" fmla="*/ 47 h 47"/>
                  <a:gd name="T30" fmla="*/ 4 w 23"/>
                  <a:gd name="T31" fmla="*/ 47 h 47"/>
                  <a:gd name="T32" fmla="*/ 2 w 23"/>
                  <a:gd name="T33" fmla="*/ 47 h 47"/>
                  <a:gd name="T34" fmla="*/ 1 w 23"/>
                  <a:gd name="T35" fmla="*/ 47 h 47"/>
                  <a:gd name="T36" fmla="*/ 0 w 23"/>
                  <a:gd name="T37" fmla="*/ 47 h 47"/>
                  <a:gd name="T38" fmla="*/ 0 w 23"/>
                  <a:gd name="T3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 h="47">
                    <a:moveTo>
                      <a:pt x="0" y="0"/>
                    </a:moveTo>
                    <a:cubicBezTo>
                      <a:pt x="23" y="0"/>
                      <a:pt x="23" y="0"/>
                      <a:pt x="23" y="0"/>
                    </a:cubicBezTo>
                    <a:cubicBezTo>
                      <a:pt x="23" y="0"/>
                      <a:pt x="23" y="1"/>
                      <a:pt x="23" y="1"/>
                    </a:cubicBezTo>
                    <a:cubicBezTo>
                      <a:pt x="23" y="1"/>
                      <a:pt x="23" y="2"/>
                      <a:pt x="23" y="2"/>
                    </a:cubicBezTo>
                    <a:cubicBezTo>
                      <a:pt x="23" y="2"/>
                      <a:pt x="23" y="3"/>
                      <a:pt x="23" y="3"/>
                    </a:cubicBezTo>
                    <a:cubicBezTo>
                      <a:pt x="23" y="4"/>
                      <a:pt x="23" y="4"/>
                      <a:pt x="23" y="4"/>
                    </a:cubicBezTo>
                    <a:cubicBezTo>
                      <a:pt x="5" y="4"/>
                      <a:pt x="5" y="4"/>
                      <a:pt x="5" y="4"/>
                    </a:cubicBezTo>
                    <a:cubicBezTo>
                      <a:pt x="5" y="20"/>
                      <a:pt x="5" y="20"/>
                      <a:pt x="5" y="20"/>
                    </a:cubicBezTo>
                    <a:cubicBezTo>
                      <a:pt x="21" y="20"/>
                      <a:pt x="21" y="20"/>
                      <a:pt x="21" y="20"/>
                    </a:cubicBezTo>
                    <a:cubicBezTo>
                      <a:pt x="21" y="20"/>
                      <a:pt x="21" y="20"/>
                      <a:pt x="21" y="21"/>
                    </a:cubicBezTo>
                    <a:cubicBezTo>
                      <a:pt x="21" y="21"/>
                      <a:pt x="21" y="22"/>
                      <a:pt x="21" y="22"/>
                    </a:cubicBezTo>
                    <a:cubicBezTo>
                      <a:pt x="21" y="22"/>
                      <a:pt x="21" y="23"/>
                      <a:pt x="21" y="23"/>
                    </a:cubicBezTo>
                    <a:cubicBezTo>
                      <a:pt x="21" y="23"/>
                      <a:pt x="21" y="24"/>
                      <a:pt x="21" y="24"/>
                    </a:cubicBezTo>
                    <a:cubicBezTo>
                      <a:pt x="5" y="24"/>
                      <a:pt x="5" y="24"/>
                      <a:pt x="5" y="24"/>
                    </a:cubicBezTo>
                    <a:cubicBezTo>
                      <a:pt x="5" y="47"/>
                      <a:pt x="5" y="47"/>
                      <a:pt x="5" y="47"/>
                    </a:cubicBezTo>
                    <a:cubicBezTo>
                      <a:pt x="4" y="47"/>
                      <a:pt x="4" y="47"/>
                      <a:pt x="4" y="47"/>
                    </a:cubicBezTo>
                    <a:cubicBezTo>
                      <a:pt x="3" y="47"/>
                      <a:pt x="3" y="47"/>
                      <a:pt x="2" y="47"/>
                    </a:cubicBezTo>
                    <a:cubicBezTo>
                      <a:pt x="2" y="47"/>
                      <a:pt x="2" y="47"/>
                      <a:pt x="1" y="47"/>
                    </a:cubicBezTo>
                    <a:cubicBezTo>
                      <a:pt x="1"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233"/>
              <p:cNvSpPr>
                <a:spLocks noEditPoints="1"/>
              </p:cNvSpPr>
              <p:nvPr/>
            </p:nvSpPr>
            <p:spPr bwMode="auto">
              <a:xfrm>
                <a:off x="7789" y="138"/>
                <a:ext cx="85" cy="112"/>
              </a:xfrm>
              <a:custGeom>
                <a:avLst/>
                <a:gdLst>
                  <a:gd name="T0" fmla="*/ 15 w 36"/>
                  <a:gd name="T1" fmla="*/ 0 h 47"/>
                  <a:gd name="T2" fmla="*/ 16 w 36"/>
                  <a:gd name="T3" fmla="*/ 0 h 47"/>
                  <a:gd name="T4" fmla="*/ 18 w 36"/>
                  <a:gd name="T5" fmla="*/ 0 h 47"/>
                  <a:gd name="T6" fmla="*/ 19 w 36"/>
                  <a:gd name="T7" fmla="*/ 0 h 47"/>
                  <a:gd name="T8" fmla="*/ 20 w 36"/>
                  <a:gd name="T9" fmla="*/ 0 h 47"/>
                  <a:gd name="T10" fmla="*/ 36 w 36"/>
                  <a:gd name="T11" fmla="*/ 47 h 47"/>
                  <a:gd name="T12" fmla="*/ 35 w 36"/>
                  <a:gd name="T13" fmla="*/ 47 h 47"/>
                  <a:gd name="T14" fmla="*/ 33 w 36"/>
                  <a:gd name="T15" fmla="*/ 47 h 47"/>
                  <a:gd name="T16" fmla="*/ 32 w 36"/>
                  <a:gd name="T17" fmla="*/ 47 h 47"/>
                  <a:gd name="T18" fmla="*/ 31 w 36"/>
                  <a:gd name="T19" fmla="*/ 47 h 47"/>
                  <a:gd name="T20" fmla="*/ 27 w 36"/>
                  <a:gd name="T21" fmla="*/ 35 h 47"/>
                  <a:gd name="T22" fmla="*/ 8 w 36"/>
                  <a:gd name="T23" fmla="*/ 35 h 47"/>
                  <a:gd name="T24" fmla="*/ 4 w 36"/>
                  <a:gd name="T25" fmla="*/ 47 h 47"/>
                  <a:gd name="T26" fmla="*/ 3 w 36"/>
                  <a:gd name="T27" fmla="*/ 47 h 47"/>
                  <a:gd name="T28" fmla="*/ 2 w 36"/>
                  <a:gd name="T29" fmla="*/ 47 h 47"/>
                  <a:gd name="T30" fmla="*/ 1 w 36"/>
                  <a:gd name="T31" fmla="*/ 47 h 47"/>
                  <a:gd name="T32" fmla="*/ 0 w 36"/>
                  <a:gd name="T33" fmla="*/ 47 h 47"/>
                  <a:gd name="T34" fmla="*/ 15 w 36"/>
                  <a:gd name="T35" fmla="*/ 0 h 47"/>
                  <a:gd name="T36" fmla="*/ 26 w 36"/>
                  <a:gd name="T37" fmla="*/ 31 h 47"/>
                  <a:gd name="T38" fmla="*/ 18 w 36"/>
                  <a:gd name="T39" fmla="*/ 5 h 47"/>
                  <a:gd name="T40" fmla="*/ 9 w 36"/>
                  <a:gd name="T41" fmla="*/ 31 h 47"/>
                  <a:gd name="T42" fmla="*/ 26 w 36"/>
                  <a:gd name="T43" fmla="*/ 3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47">
                    <a:moveTo>
                      <a:pt x="15" y="0"/>
                    </a:moveTo>
                    <a:cubicBezTo>
                      <a:pt x="15" y="0"/>
                      <a:pt x="16" y="0"/>
                      <a:pt x="16" y="0"/>
                    </a:cubicBezTo>
                    <a:cubicBezTo>
                      <a:pt x="17" y="0"/>
                      <a:pt x="17" y="0"/>
                      <a:pt x="18" y="0"/>
                    </a:cubicBezTo>
                    <a:cubicBezTo>
                      <a:pt x="18" y="0"/>
                      <a:pt x="19" y="0"/>
                      <a:pt x="19" y="0"/>
                    </a:cubicBezTo>
                    <a:cubicBezTo>
                      <a:pt x="20" y="0"/>
                      <a:pt x="20" y="0"/>
                      <a:pt x="20" y="0"/>
                    </a:cubicBezTo>
                    <a:cubicBezTo>
                      <a:pt x="36" y="47"/>
                      <a:pt x="36" y="47"/>
                      <a:pt x="36" y="47"/>
                    </a:cubicBezTo>
                    <a:cubicBezTo>
                      <a:pt x="36" y="47"/>
                      <a:pt x="35" y="47"/>
                      <a:pt x="35" y="47"/>
                    </a:cubicBezTo>
                    <a:cubicBezTo>
                      <a:pt x="34" y="47"/>
                      <a:pt x="34" y="47"/>
                      <a:pt x="33" y="47"/>
                    </a:cubicBezTo>
                    <a:cubicBezTo>
                      <a:pt x="33" y="47"/>
                      <a:pt x="33" y="47"/>
                      <a:pt x="32" y="47"/>
                    </a:cubicBezTo>
                    <a:cubicBezTo>
                      <a:pt x="32" y="47"/>
                      <a:pt x="31" y="47"/>
                      <a:pt x="31" y="47"/>
                    </a:cubicBezTo>
                    <a:cubicBezTo>
                      <a:pt x="27" y="35"/>
                      <a:pt x="27" y="35"/>
                      <a:pt x="27" y="35"/>
                    </a:cubicBezTo>
                    <a:cubicBezTo>
                      <a:pt x="8" y="35"/>
                      <a:pt x="8" y="35"/>
                      <a:pt x="8" y="35"/>
                    </a:cubicBezTo>
                    <a:cubicBezTo>
                      <a:pt x="4" y="47"/>
                      <a:pt x="4" y="47"/>
                      <a:pt x="4" y="47"/>
                    </a:cubicBezTo>
                    <a:cubicBezTo>
                      <a:pt x="4" y="47"/>
                      <a:pt x="4" y="47"/>
                      <a:pt x="3" y="47"/>
                    </a:cubicBezTo>
                    <a:cubicBezTo>
                      <a:pt x="3" y="47"/>
                      <a:pt x="2" y="47"/>
                      <a:pt x="2" y="47"/>
                    </a:cubicBezTo>
                    <a:cubicBezTo>
                      <a:pt x="2" y="47"/>
                      <a:pt x="1" y="47"/>
                      <a:pt x="1" y="47"/>
                    </a:cubicBezTo>
                    <a:cubicBezTo>
                      <a:pt x="0" y="47"/>
                      <a:pt x="0" y="47"/>
                      <a:pt x="0" y="47"/>
                    </a:cubicBezTo>
                    <a:lnTo>
                      <a:pt x="15" y="0"/>
                    </a:lnTo>
                    <a:close/>
                    <a:moveTo>
                      <a:pt x="26" y="31"/>
                    </a:moveTo>
                    <a:cubicBezTo>
                      <a:pt x="18" y="5"/>
                      <a:pt x="18" y="5"/>
                      <a:pt x="18" y="5"/>
                    </a:cubicBezTo>
                    <a:cubicBezTo>
                      <a:pt x="9" y="31"/>
                      <a:pt x="9" y="31"/>
                      <a:pt x="9" y="31"/>
                    </a:cubicBezTo>
                    <a:lnTo>
                      <a:pt x="26"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234"/>
              <p:cNvSpPr>
                <a:spLocks/>
              </p:cNvSpPr>
              <p:nvPr/>
            </p:nvSpPr>
            <p:spPr bwMode="auto">
              <a:xfrm>
                <a:off x="7910" y="136"/>
                <a:ext cx="66" cy="114"/>
              </a:xfrm>
              <a:custGeom>
                <a:avLst/>
                <a:gdLst>
                  <a:gd name="T0" fmla="*/ 1 w 28"/>
                  <a:gd name="T1" fmla="*/ 42 h 48"/>
                  <a:gd name="T2" fmla="*/ 3 w 28"/>
                  <a:gd name="T3" fmla="*/ 43 h 48"/>
                  <a:gd name="T4" fmla="*/ 5 w 28"/>
                  <a:gd name="T5" fmla="*/ 44 h 48"/>
                  <a:gd name="T6" fmla="*/ 8 w 28"/>
                  <a:gd name="T7" fmla="*/ 44 h 48"/>
                  <a:gd name="T8" fmla="*/ 12 w 28"/>
                  <a:gd name="T9" fmla="*/ 44 h 48"/>
                  <a:gd name="T10" fmla="*/ 17 w 28"/>
                  <a:gd name="T11" fmla="*/ 43 h 48"/>
                  <a:gd name="T12" fmla="*/ 21 w 28"/>
                  <a:gd name="T13" fmla="*/ 41 h 48"/>
                  <a:gd name="T14" fmla="*/ 23 w 28"/>
                  <a:gd name="T15" fmla="*/ 39 h 48"/>
                  <a:gd name="T16" fmla="*/ 23 w 28"/>
                  <a:gd name="T17" fmla="*/ 35 h 48"/>
                  <a:gd name="T18" fmla="*/ 23 w 28"/>
                  <a:gd name="T19" fmla="*/ 31 h 48"/>
                  <a:gd name="T20" fmla="*/ 21 w 28"/>
                  <a:gd name="T21" fmla="*/ 29 h 48"/>
                  <a:gd name="T22" fmla="*/ 18 w 28"/>
                  <a:gd name="T23" fmla="*/ 27 h 48"/>
                  <a:gd name="T24" fmla="*/ 13 w 28"/>
                  <a:gd name="T25" fmla="*/ 24 h 48"/>
                  <a:gd name="T26" fmla="*/ 8 w 28"/>
                  <a:gd name="T27" fmla="*/ 23 h 48"/>
                  <a:gd name="T28" fmla="*/ 5 w 28"/>
                  <a:gd name="T29" fmla="*/ 20 h 48"/>
                  <a:gd name="T30" fmla="*/ 2 w 28"/>
                  <a:gd name="T31" fmla="*/ 17 h 48"/>
                  <a:gd name="T32" fmla="*/ 1 w 28"/>
                  <a:gd name="T33" fmla="*/ 12 h 48"/>
                  <a:gd name="T34" fmla="*/ 5 w 28"/>
                  <a:gd name="T35" fmla="*/ 4 h 48"/>
                  <a:gd name="T36" fmla="*/ 16 w 28"/>
                  <a:gd name="T37" fmla="*/ 0 h 48"/>
                  <a:gd name="T38" fmla="*/ 19 w 28"/>
                  <a:gd name="T39" fmla="*/ 0 h 48"/>
                  <a:gd name="T40" fmla="*/ 22 w 28"/>
                  <a:gd name="T41" fmla="*/ 1 h 48"/>
                  <a:gd name="T42" fmla="*/ 24 w 28"/>
                  <a:gd name="T43" fmla="*/ 1 h 48"/>
                  <a:gd name="T44" fmla="*/ 26 w 28"/>
                  <a:gd name="T45" fmla="*/ 2 h 48"/>
                  <a:gd name="T46" fmla="*/ 26 w 28"/>
                  <a:gd name="T47" fmla="*/ 4 h 48"/>
                  <a:gd name="T48" fmla="*/ 25 w 28"/>
                  <a:gd name="T49" fmla="*/ 6 h 48"/>
                  <a:gd name="T50" fmla="*/ 21 w 28"/>
                  <a:gd name="T51" fmla="*/ 5 h 48"/>
                  <a:gd name="T52" fmla="*/ 16 w 28"/>
                  <a:gd name="T53" fmla="*/ 4 h 48"/>
                  <a:gd name="T54" fmla="*/ 8 w 28"/>
                  <a:gd name="T55" fmla="*/ 6 h 48"/>
                  <a:gd name="T56" fmla="*/ 6 w 28"/>
                  <a:gd name="T57" fmla="*/ 12 h 48"/>
                  <a:gd name="T58" fmla="*/ 7 w 28"/>
                  <a:gd name="T59" fmla="*/ 15 h 48"/>
                  <a:gd name="T60" fmla="*/ 9 w 28"/>
                  <a:gd name="T61" fmla="*/ 17 h 48"/>
                  <a:gd name="T62" fmla="*/ 12 w 28"/>
                  <a:gd name="T63" fmla="*/ 19 h 48"/>
                  <a:gd name="T64" fmla="*/ 16 w 28"/>
                  <a:gd name="T65" fmla="*/ 21 h 48"/>
                  <a:gd name="T66" fmla="*/ 21 w 28"/>
                  <a:gd name="T67" fmla="*/ 23 h 48"/>
                  <a:gd name="T68" fmla="*/ 25 w 28"/>
                  <a:gd name="T69" fmla="*/ 26 h 48"/>
                  <a:gd name="T70" fmla="*/ 27 w 28"/>
                  <a:gd name="T71" fmla="*/ 29 h 48"/>
                  <a:gd name="T72" fmla="*/ 28 w 28"/>
                  <a:gd name="T73" fmla="*/ 34 h 48"/>
                  <a:gd name="T74" fmla="*/ 27 w 28"/>
                  <a:gd name="T75" fmla="*/ 40 h 48"/>
                  <a:gd name="T76" fmla="*/ 24 w 28"/>
                  <a:gd name="T77" fmla="*/ 45 h 48"/>
                  <a:gd name="T78" fmla="*/ 18 w 28"/>
                  <a:gd name="T79" fmla="*/ 47 h 48"/>
                  <a:gd name="T80" fmla="*/ 11 w 28"/>
                  <a:gd name="T81" fmla="*/ 48 h 48"/>
                  <a:gd name="T82" fmla="*/ 5 w 28"/>
                  <a:gd name="T83" fmla="*/ 48 h 48"/>
                  <a:gd name="T84" fmla="*/ 0 w 28"/>
                  <a:gd name="T85" fmla="*/ 47 h 48"/>
                  <a:gd name="T86" fmla="*/ 1 w 28"/>
                  <a:gd name="T87" fmla="*/ 44 h 48"/>
                  <a:gd name="T88" fmla="*/ 1 w 28"/>
                  <a:gd name="T89"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48">
                    <a:moveTo>
                      <a:pt x="1" y="42"/>
                    </a:moveTo>
                    <a:cubicBezTo>
                      <a:pt x="2" y="43"/>
                      <a:pt x="3" y="43"/>
                      <a:pt x="3" y="43"/>
                    </a:cubicBezTo>
                    <a:cubicBezTo>
                      <a:pt x="4" y="43"/>
                      <a:pt x="5" y="43"/>
                      <a:pt x="5" y="44"/>
                    </a:cubicBezTo>
                    <a:cubicBezTo>
                      <a:pt x="6" y="44"/>
                      <a:pt x="7" y="44"/>
                      <a:pt x="8" y="44"/>
                    </a:cubicBezTo>
                    <a:cubicBezTo>
                      <a:pt x="9" y="44"/>
                      <a:pt x="10" y="44"/>
                      <a:pt x="12" y="44"/>
                    </a:cubicBezTo>
                    <a:cubicBezTo>
                      <a:pt x="14" y="44"/>
                      <a:pt x="15" y="44"/>
                      <a:pt x="17" y="43"/>
                    </a:cubicBezTo>
                    <a:cubicBezTo>
                      <a:pt x="18" y="43"/>
                      <a:pt x="20" y="42"/>
                      <a:pt x="21" y="41"/>
                    </a:cubicBezTo>
                    <a:cubicBezTo>
                      <a:pt x="22" y="41"/>
                      <a:pt x="22" y="40"/>
                      <a:pt x="23" y="39"/>
                    </a:cubicBezTo>
                    <a:cubicBezTo>
                      <a:pt x="23" y="37"/>
                      <a:pt x="23" y="36"/>
                      <a:pt x="23" y="35"/>
                    </a:cubicBezTo>
                    <a:cubicBezTo>
                      <a:pt x="23" y="33"/>
                      <a:pt x="23" y="32"/>
                      <a:pt x="23" y="31"/>
                    </a:cubicBezTo>
                    <a:cubicBezTo>
                      <a:pt x="23" y="31"/>
                      <a:pt x="22" y="30"/>
                      <a:pt x="21" y="29"/>
                    </a:cubicBezTo>
                    <a:cubicBezTo>
                      <a:pt x="20" y="28"/>
                      <a:pt x="19" y="27"/>
                      <a:pt x="18" y="27"/>
                    </a:cubicBezTo>
                    <a:cubicBezTo>
                      <a:pt x="17" y="26"/>
                      <a:pt x="15" y="25"/>
                      <a:pt x="13" y="24"/>
                    </a:cubicBezTo>
                    <a:cubicBezTo>
                      <a:pt x="11" y="24"/>
                      <a:pt x="10" y="23"/>
                      <a:pt x="8" y="23"/>
                    </a:cubicBezTo>
                    <a:cubicBezTo>
                      <a:pt x="7" y="22"/>
                      <a:pt x="6" y="21"/>
                      <a:pt x="5" y="20"/>
                    </a:cubicBezTo>
                    <a:cubicBezTo>
                      <a:pt x="4" y="19"/>
                      <a:pt x="3" y="18"/>
                      <a:pt x="2" y="17"/>
                    </a:cubicBezTo>
                    <a:cubicBezTo>
                      <a:pt x="2" y="16"/>
                      <a:pt x="1" y="14"/>
                      <a:pt x="1" y="12"/>
                    </a:cubicBezTo>
                    <a:cubicBezTo>
                      <a:pt x="1" y="9"/>
                      <a:pt x="3" y="6"/>
                      <a:pt x="5" y="4"/>
                    </a:cubicBezTo>
                    <a:cubicBezTo>
                      <a:pt x="8" y="1"/>
                      <a:pt x="11" y="0"/>
                      <a:pt x="16" y="0"/>
                    </a:cubicBezTo>
                    <a:cubicBezTo>
                      <a:pt x="17" y="0"/>
                      <a:pt x="18" y="0"/>
                      <a:pt x="19" y="0"/>
                    </a:cubicBezTo>
                    <a:cubicBezTo>
                      <a:pt x="20" y="1"/>
                      <a:pt x="21" y="1"/>
                      <a:pt x="22" y="1"/>
                    </a:cubicBezTo>
                    <a:cubicBezTo>
                      <a:pt x="23" y="1"/>
                      <a:pt x="23" y="1"/>
                      <a:pt x="24" y="1"/>
                    </a:cubicBezTo>
                    <a:cubicBezTo>
                      <a:pt x="25" y="1"/>
                      <a:pt x="25" y="2"/>
                      <a:pt x="26" y="2"/>
                    </a:cubicBezTo>
                    <a:cubicBezTo>
                      <a:pt x="26" y="2"/>
                      <a:pt x="26" y="3"/>
                      <a:pt x="26" y="4"/>
                    </a:cubicBezTo>
                    <a:cubicBezTo>
                      <a:pt x="25" y="4"/>
                      <a:pt x="25" y="5"/>
                      <a:pt x="25" y="6"/>
                    </a:cubicBezTo>
                    <a:cubicBezTo>
                      <a:pt x="24" y="5"/>
                      <a:pt x="23" y="5"/>
                      <a:pt x="21" y="5"/>
                    </a:cubicBezTo>
                    <a:cubicBezTo>
                      <a:pt x="19" y="4"/>
                      <a:pt x="18" y="4"/>
                      <a:pt x="16" y="4"/>
                    </a:cubicBezTo>
                    <a:cubicBezTo>
                      <a:pt x="13" y="4"/>
                      <a:pt x="10" y="5"/>
                      <a:pt x="8" y="6"/>
                    </a:cubicBezTo>
                    <a:cubicBezTo>
                      <a:pt x="7" y="8"/>
                      <a:pt x="6" y="10"/>
                      <a:pt x="6" y="12"/>
                    </a:cubicBezTo>
                    <a:cubicBezTo>
                      <a:pt x="6" y="13"/>
                      <a:pt x="6" y="14"/>
                      <a:pt x="7" y="15"/>
                    </a:cubicBezTo>
                    <a:cubicBezTo>
                      <a:pt x="7" y="16"/>
                      <a:pt x="8" y="17"/>
                      <a:pt x="9" y="17"/>
                    </a:cubicBezTo>
                    <a:cubicBezTo>
                      <a:pt x="10" y="18"/>
                      <a:pt x="11" y="18"/>
                      <a:pt x="12" y="19"/>
                    </a:cubicBezTo>
                    <a:cubicBezTo>
                      <a:pt x="13" y="20"/>
                      <a:pt x="14" y="20"/>
                      <a:pt x="16" y="21"/>
                    </a:cubicBezTo>
                    <a:cubicBezTo>
                      <a:pt x="17" y="21"/>
                      <a:pt x="19" y="22"/>
                      <a:pt x="21" y="23"/>
                    </a:cubicBezTo>
                    <a:cubicBezTo>
                      <a:pt x="22" y="24"/>
                      <a:pt x="24" y="25"/>
                      <a:pt x="25" y="26"/>
                    </a:cubicBezTo>
                    <a:cubicBezTo>
                      <a:pt x="26" y="27"/>
                      <a:pt x="27" y="28"/>
                      <a:pt x="27" y="29"/>
                    </a:cubicBezTo>
                    <a:cubicBezTo>
                      <a:pt x="28" y="31"/>
                      <a:pt x="28" y="32"/>
                      <a:pt x="28" y="34"/>
                    </a:cubicBezTo>
                    <a:cubicBezTo>
                      <a:pt x="28" y="37"/>
                      <a:pt x="28" y="39"/>
                      <a:pt x="27" y="40"/>
                    </a:cubicBezTo>
                    <a:cubicBezTo>
                      <a:pt x="26" y="42"/>
                      <a:pt x="25" y="44"/>
                      <a:pt x="24" y="45"/>
                    </a:cubicBezTo>
                    <a:cubicBezTo>
                      <a:pt x="22" y="46"/>
                      <a:pt x="20" y="47"/>
                      <a:pt x="18" y="47"/>
                    </a:cubicBezTo>
                    <a:cubicBezTo>
                      <a:pt x="16" y="48"/>
                      <a:pt x="14" y="48"/>
                      <a:pt x="11" y="48"/>
                    </a:cubicBezTo>
                    <a:cubicBezTo>
                      <a:pt x="9" y="48"/>
                      <a:pt x="7" y="48"/>
                      <a:pt x="5" y="48"/>
                    </a:cubicBezTo>
                    <a:cubicBezTo>
                      <a:pt x="3" y="47"/>
                      <a:pt x="2" y="47"/>
                      <a:pt x="0" y="47"/>
                    </a:cubicBezTo>
                    <a:cubicBezTo>
                      <a:pt x="0" y="46"/>
                      <a:pt x="0" y="45"/>
                      <a:pt x="1" y="44"/>
                    </a:cubicBezTo>
                    <a:cubicBezTo>
                      <a:pt x="1" y="44"/>
                      <a:pt x="1" y="43"/>
                      <a:pt x="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235"/>
              <p:cNvSpPr>
                <a:spLocks/>
              </p:cNvSpPr>
              <p:nvPr/>
            </p:nvSpPr>
            <p:spPr bwMode="auto">
              <a:xfrm>
                <a:off x="8024" y="138"/>
                <a:ext cx="75" cy="112"/>
              </a:xfrm>
              <a:custGeom>
                <a:avLst/>
                <a:gdLst>
                  <a:gd name="T0" fmla="*/ 0 w 32"/>
                  <a:gd name="T1" fmla="*/ 0 h 47"/>
                  <a:gd name="T2" fmla="*/ 2 w 32"/>
                  <a:gd name="T3" fmla="*/ 0 h 47"/>
                  <a:gd name="T4" fmla="*/ 3 w 32"/>
                  <a:gd name="T5" fmla="*/ 0 h 47"/>
                  <a:gd name="T6" fmla="*/ 4 w 32"/>
                  <a:gd name="T7" fmla="*/ 0 h 47"/>
                  <a:gd name="T8" fmla="*/ 5 w 32"/>
                  <a:gd name="T9" fmla="*/ 0 h 47"/>
                  <a:gd name="T10" fmla="*/ 5 w 32"/>
                  <a:gd name="T11" fmla="*/ 20 h 47"/>
                  <a:gd name="T12" fmla="*/ 28 w 32"/>
                  <a:gd name="T13" fmla="*/ 20 h 47"/>
                  <a:gd name="T14" fmla="*/ 28 w 32"/>
                  <a:gd name="T15" fmla="*/ 0 h 47"/>
                  <a:gd name="T16" fmla="*/ 29 w 32"/>
                  <a:gd name="T17" fmla="*/ 0 h 47"/>
                  <a:gd name="T18" fmla="*/ 30 w 32"/>
                  <a:gd name="T19" fmla="*/ 0 h 47"/>
                  <a:gd name="T20" fmla="*/ 31 w 32"/>
                  <a:gd name="T21" fmla="*/ 0 h 47"/>
                  <a:gd name="T22" fmla="*/ 32 w 32"/>
                  <a:gd name="T23" fmla="*/ 0 h 47"/>
                  <a:gd name="T24" fmla="*/ 32 w 32"/>
                  <a:gd name="T25" fmla="*/ 47 h 47"/>
                  <a:gd name="T26" fmla="*/ 31 w 32"/>
                  <a:gd name="T27" fmla="*/ 47 h 47"/>
                  <a:gd name="T28" fmla="*/ 30 w 32"/>
                  <a:gd name="T29" fmla="*/ 47 h 47"/>
                  <a:gd name="T30" fmla="*/ 29 w 32"/>
                  <a:gd name="T31" fmla="*/ 47 h 47"/>
                  <a:gd name="T32" fmla="*/ 28 w 32"/>
                  <a:gd name="T33" fmla="*/ 47 h 47"/>
                  <a:gd name="T34" fmla="*/ 28 w 32"/>
                  <a:gd name="T35" fmla="*/ 24 h 47"/>
                  <a:gd name="T36" fmla="*/ 5 w 32"/>
                  <a:gd name="T37" fmla="*/ 24 h 47"/>
                  <a:gd name="T38" fmla="*/ 5 w 32"/>
                  <a:gd name="T39" fmla="*/ 47 h 47"/>
                  <a:gd name="T40" fmla="*/ 4 w 32"/>
                  <a:gd name="T41" fmla="*/ 47 h 47"/>
                  <a:gd name="T42" fmla="*/ 3 w 32"/>
                  <a:gd name="T43" fmla="*/ 47 h 47"/>
                  <a:gd name="T44" fmla="*/ 1 w 32"/>
                  <a:gd name="T45" fmla="*/ 47 h 47"/>
                  <a:gd name="T46" fmla="*/ 0 w 32"/>
                  <a:gd name="T47" fmla="*/ 47 h 47"/>
                  <a:gd name="T48" fmla="*/ 0 w 32"/>
                  <a:gd name="T4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47">
                    <a:moveTo>
                      <a:pt x="0" y="0"/>
                    </a:moveTo>
                    <a:cubicBezTo>
                      <a:pt x="1" y="0"/>
                      <a:pt x="1" y="0"/>
                      <a:pt x="2" y="0"/>
                    </a:cubicBezTo>
                    <a:cubicBezTo>
                      <a:pt x="2" y="0"/>
                      <a:pt x="2" y="0"/>
                      <a:pt x="3" y="0"/>
                    </a:cubicBezTo>
                    <a:cubicBezTo>
                      <a:pt x="3" y="0"/>
                      <a:pt x="4" y="0"/>
                      <a:pt x="4" y="0"/>
                    </a:cubicBezTo>
                    <a:cubicBezTo>
                      <a:pt x="4" y="0"/>
                      <a:pt x="5" y="0"/>
                      <a:pt x="5" y="0"/>
                    </a:cubicBezTo>
                    <a:cubicBezTo>
                      <a:pt x="5" y="20"/>
                      <a:pt x="5" y="20"/>
                      <a:pt x="5" y="20"/>
                    </a:cubicBezTo>
                    <a:cubicBezTo>
                      <a:pt x="28" y="20"/>
                      <a:pt x="28" y="20"/>
                      <a:pt x="28" y="20"/>
                    </a:cubicBezTo>
                    <a:cubicBezTo>
                      <a:pt x="28" y="0"/>
                      <a:pt x="28" y="0"/>
                      <a:pt x="28" y="0"/>
                    </a:cubicBezTo>
                    <a:cubicBezTo>
                      <a:pt x="28" y="0"/>
                      <a:pt x="28" y="0"/>
                      <a:pt x="29" y="0"/>
                    </a:cubicBezTo>
                    <a:cubicBezTo>
                      <a:pt x="29" y="0"/>
                      <a:pt x="30" y="0"/>
                      <a:pt x="30" y="0"/>
                    </a:cubicBezTo>
                    <a:cubicBezTo>
                      <a:pt x="30" y="0"/>
                      <a:pt x="31" y="0"/>
                      <a:pt x="31" y="0"/>
                    </a:cubicBezTo>
                    <a:cubicBezTo>
                      <a:pt x="32" y="0"/>
                      <a:pt x="32" y="0"/>
                      <a:pt x="32" y="0"/>
                    </a:cubicBezTo>
                    <a:cubicBezTo>
                      <a:pt x="32" y="47"/>
                      <a:pt x="32" y="47"/>
                      <a:pt x="32" y="47"/>
                    </a:cubicBezTo>
                    <a:cubicBezTo>
                      <a:pt x="32" y="47"/>
                      <a:pt x="32" y="47"/>
                      <a:pt x="31" y="47"/>
                    </a:cubicBezTo>
                    <a:cubicBezTo>
                      <a:pt x="31" y="47"/>
                      <a:pt x="30" y="47"/>
                      <a:pt x="30" y="47"/>
                    </a:cubicBezTo>
                    <a:cubicBezTo>
                      <a:pt x="30" y="47"/>
                      <a:pt x="29" y="47"/>
                      <a:pt x="29" y="47"/>
                    </a:cubicBezTo>
                    <a:cubicBezTo>
                      <a:pt x="28" y="47"/>
                      <a:pt x="28" y="47"/>
                      <a:pt x="28" y="47"/>
                    </a:cubicBezTo>
                    <a:cubicBezTo>
                      <a:pt x="28" y="24"/>
                      <a:pt x="28" y="24"/>
                      <a:pt x="28" y="24"/>
                    </a:cubicBezTo>
                    <a:cubicBezTo>
                      <a:pt x="5" y="24"/>
                      <a:pt x="5" y="24"/>
                      <a:pt x="5" y="24"/>
                    </a:cubicBezTo>
                    <a:cubicBezTo>
                      <a:pt x="5" y="47"/>
                      <a:pt x="5" y="47"/>
                      <a:pt x="5" y="47"/>
                    </a:cubicBezTo>
                    <a:cubicBezTo>
                      <a:pt x="5" y="47"/>
                      <a:pt x="4" y="47"/>
                      <a:pt x="4" y="47"/>
                    </a:cubicBezTo>
                    <a:cubicBezTo>
                      <a:pt x="4" y="47"/>
                      <a:pt x="3" y="47"/>
                      <a:pt x="3" y="47"/>
                    </a:cubicBezTo>
                    <a:cubicBezTo>
                      <a:pt x="2" y="47"/>
                      <a:pt x="2" y="47"/>
                      <a:pt x="1" y="47"/>
                    </a:cubicBezTo>
                    <a:cubicBezTo>
                      <a:pt x="1" y="47"/>
                      <a:pt x="1"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236"/>
              <p:cNvSpPr>
                <a:spLocks/>
              </p:cNvSpPr>
              <p:nvPr/>
            </p:nvSpPr>
            <p:spPr bwMode="auto">
              <a:xfrm>
                <a:off x="8156" y="138"/>
                <a:ext cx="10" cy="112"/>
              </a:xfrm>
              <a:custGeom>
                <a:avLst/>
                <a:gdLst>
                  <a:gd name="T0" fmla="*/ 0 w 4"/>
                  <a:gd name="T1" fmla="*/ 0 h 47"/>
                  <a:gd name="T2" fmla="*/ 1 w 4"/>
                  <a:gd name="T3" fmla="*/ 0 h 47"/>
                  <a:gd name="T4" fmla="*/ 2 w 4"/>
                  <a:gd name="T5" fmla="*/ 0 h 47"/>
                  <a:gd name="T6" fmla="*/ 3 w 4"/>
                  <a:gd name="T7" fmla="*/ 0 h 47"/>
                  <a:gd name="T8" fmla="*/ 4 w 4"/>
                  <a:gd name="T9" fmla="*/ 0 h 47"/>
                  <a:gd name="T10" fmla="*/ 4 w 4"/>
                  <a:gd name="T11" fmla="*/ 47 h 47"/>
                  <a:gd name="T12" fmla="*/ 3 w 4"/>
                  <a:gd name="T13" fmla="*/ 47 h 47"/>
                  <a:gd name="T14" fmla="*/ 2 w 4"/>
                  <a:gd name="T15" fmla="*/ 47 h 47"/>
                  <a:gd name="T16" fmla="*/ 1 w 4"/>
                  <a:gd name="T17" fmla="*/ 47 h 47"/>
                  <a:gd name="T18" fmla="*/ 0 w 4"/>
                  <a:gd name="T19" fmla="*/ 47 h 47"/>
                  <a:gd name="T20" fmla="*/ 0 w 4"/>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7">
                    <a:moveTo>
                      <a:pt x="0" y="0"/>
                    </a:moveTo>
                    <a:cubicBezTo>
                      <a:pt x="0" y="0"/>
                      <a:pt x="0" y="0"/>
                      <a:pt x="1" y="0"/>
                    </a:cubicBezTo>
                    <a:cubicBezTo>
                      <a:pt x="1" y="0"/>
                      <a:pt x="2" y="0"/>
                      <a:pt x="2" y="0"/>
                    </a:cubicBezTo>
                    <a:cubicBezTo>
                      <a:pt x="2" y="0"/>
                      <a:pt x="3" y="0"/>
                      <a:pt x="3" y="0"/>
                    </a:cubicBezTo>
                    <a:cubicBezTo>
                      <a:pt x="4" y="0"/>
                      <a:pt x="4" y="0"/>
                      <a:pt x="4" y="0"/>
                    </a:cubicBezTo>
                    <a:cubicBezTo>
                      <a:pt x="4" y="47"/>
                      <a:pt x="4" y="47"/>
                      <a:pt x="4" y="47"/>
                    </a:cubicBezTo>
                    <a:cubicBezTo>
                      <a:pt x="4" y="47"/>
                      <a:pt x="4" y="47"/>
                      <a:pt x="3" y="47"/>
                    </a:cubicBezTo>
                    <a:cubicBezTo>
                      <a:pt x="3" y="47"/>
                      <a:pt x="2" y="47"/>
                      <a:pt x="2" y="47"/>
                    </a:cubicBezTo>
                    <a:cubicBezTo>
                      <a:pt x="2" y="47"/>
                      <a:pt x="1" y="47"/>
                      <a:pt x="1"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237"/>
              <p:cNvSpPr>
                <a:spLocks noEditPoints="1"/>
              </p:cNvSpPr>
              <p:nvPr/>
            </p:nvSpPr>
            <p:spPr bwMode="auto">
              <a:xfrm>
                <a:off x="8215" y="136"/>
                <a:ext cx="93" cy="114"/>
              </a:xfrm>
              <a:custGeom>
                <a:avLst/>
                <a:gdLst>
                  <a:gd name="T0" fmla="*/ 19 w 39"/>
                  <a:gd name="T1" fmla="*/ 48 h 48"/>
                  <a:gd name="T2" fmla="*/ 11 w 39"/>
                  <a:gd name="T3" fmla="*/ 47 h 48"/>
                  <a:gd name="T4" fmla="*/ 5 w 39"/>
                  <a:gd name="T5" fmla="*/ 42 h 48"/>
                  <a:gd name="T6" fmla="*/ 1 w 39"/>
                  <a:gd name="T7" fmla="*/ 34 h 48"/>
                  <a:gd name="T8" fmla="*/ 0 w 39"/>
                  <a:gd name="T9" fmla="*/ 24 h 48"/>
                  <a:gd name="T10" fmla="*/ 1 w 39"/>
                  <a:gd name="T11" fmla="*/ 15 h 48"/>
                  <a:gd name="T12" fmla="*/ 5 w 39"/>
                  <a:gd name="T13" fmla="*/ 7 h 48"/>
                  <a:gd name="T14" fmla="*/ 11 w 39"/>
                  <a:gd name="T15" fmla="*/ 2 h 48"/>
                  <a:gd name="T16" fmla="*/ 19 w 39"/>
                  <a:gd name="T17" fmla="*/ 0 h 48"/>
                  <a:gd name="T18" fmla="*/ 28 w 39"/>
                  <a:gd name="T19" fmla="*/ 2 h 48"/>
                  <a:gd name="T20" fmla="*/ 34 w 39"/>
                  <a:gd name="T21" fmla="*/ 7 h 48"/>
                  <a:gd name="T22" fmla="*/ 37 w 39"/>
                  <a:gd name="T23" fmla="*/ 15 h 48"/>
                  <a:gd name="T24" fmla="*/ 39 w 39"/>
                  <a:gd name="T25" fmla="*/ 24 h 48"/>
                  <a:gd name="T26" fmla="*/ 37 w 39"/>
                  <a:gd name="T27" fmla="*/ 34 h 48"/>
                  <a:gd name="T28" fmla="*/ 34 w 39"/>
                  <a:gd name="T29" fmla="*/ 42 h 48"/>
                  <a:gd name="T30" fmla="*/ 28 w 39"/>
                  <a:gd name="T31" fmla="*/ 47 h 48"/>
                  <a:gd name="T32" fmla="*/ 19 w 39"/>
                  <a:gd name="T33" fmla="*/ 48 h 48"/>
                  <a:gd name="T34" fmla="*/ 19 w 39"/>
                  <a:gd name="T35" fmla="*/ 44 h 48"/>
                  <a:gd name="T36" fmla="*/ 26 w 39"/>
                  <a:gd name="T37" fmla="*/ 43 h 48"/>
                  <a:gd name="T38" fmla="*/ 30 w 39"/>
                  <a:gd name="T39" fmla="*/ 39 h 48"/>
                  <a:gd name="T40" fmla="*/ 33 w 39"/>
                  <a:gd name="T41" fmla="*/ 32 h 48"/>
                  <a:gd name="T42" fmla="*/ 34 w 39"/>
                  <a:gd name="T43" fmla="*/ 24 h 48"/>
                  <a:gd name="T44" fmla="*/ 33 w 39"/>
                  <a:gd name="T45" fmla="*/ 16 h 48"/>
                  <a:gd name="T46" fmla="*/ 30 w 39"/>
                  <a:gd name="T47" fmla="*/ 10 h 48"/>
                  <a:gd name="T48" fmla="*/ 26 w 39"/>
                  <a:gd name="T49" fmla="*/ 6 h 48"/>
                  <a:gd name="T50" fmla="*/ 19 w 39"/>
                  <a:gd name="T51" fmla="*/ 4 h 48"/>
                  <a:gd name="T52" fmla="*/ 13 w 39"/>
                  <a:gd name="T53" fmla="*/ 6 h 48"/>
                  <a:gd name="T54" fmla="*/ 8 w 39"/>
                  <a:gd name="T55" fmla="*/ 10 h 48"/>
                  <a:gd name="T56" fmla="*/ 6 w 39"/>
                  <a:gd name="T57" fmla="*/ 16 h 48"/>
                  <a:gd name="T58" fmla="*/ 5 w 39"/>
                  <a:gd name="T59" fmla="*/ 24 h 48"/>
                  <a:gd name="T60" fmla="*/ 6 w 39"/>
                  <a:gd name="T61" fmla="*/ 32 h 48"/>
                  <a:gd name="T62" fmla="*/ 8 w 39"/>
                  <a:gd name="T63" fmla="*/ 39 h 48"/>
                  <a:gd name="T64" fmla="*/ 13 w 39"/>
                  <a:gd name="T65" fmla="*/ 43 h 48"/>
                  <a:gd name="T66" fmla="*/ 19 w 39"/>
                  <a:gd name="T67"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48">
                    <a:moveTo>
                      <a:pt x="19" y="48"/>
                    </a:moveTo>
                    <a:cubicBezTo>
                      <a:pt x="16" y="48"/>
                      <a:pt x="13" y="48"/>
                      <a:pt x="11" y="47"/>
                    </a:cubicBezTo>
                    <a:cubicBezTo>
                      <a:pt x="9" y="45"/>
                      <a:pt x="7" y="44"/>
                      <a:pt x="5" y="42"/>
                    </a:cubicBezTo>
                    <a:cubicBezTo>
                      <a:pt x="3" y="39"/>
                      <a:pt x="2" y="37"/>
                      <a:pt x="1" y="34"/>
                    </a:cubicBezTo>
                    <a:cubicBezTo>
                      <a:pt x="1" y="31"/>
                      <a:pt x="0" y="28"/>
                      <a:pt x="0" y="24"/>
                    </a:cubicBezTo>
                    <a:cubicBezTo>
                      <a:pt x="0" y="21"/>
                      <a:pt x="1" y="18"/>
                      <a:pt x="1" y="15"/>
                    </a:cubicBezTo>
                    <a:cubicBezTo>
                      <a:pt x="2" y="12"/>
                      <a:pt x="3" y="9"/>
                      <a:pt x="5" y="7"/>
                    </a:cubicBezTo>
                    <a:cubicBezTo>
                      <a:pt x="7" y="5"/>
                      <a:pt x="9" y="3"/>
                      <a:pt x="11" y="2"/>
                    </a:cubicBezTo>
                    <a:cubicBezTo>
                      <a:pt x="13" y="1"/>
                      <a:pt x="16" y="0"/>
                      <a:pt x="19" y="0"/>
                    </a:cubicBezTo>
                    <a:cubicBezTo>
                      <a:pt x="23" y="0"/>
                      <a:pt x="25" y="1"/>
                      <a:pt x="28" y="2"/>
                    </a:cubicBezTo>
                    <a:cubicBezTo>
                      <a:pt x="30" y="3"/>
                      <a:pt x="32" y="5"/>
                      <a:pt x="34" y="7"/>
                    </a:cubicBezTo>
                    <a:cubicBezTo>
                      <a:pt x="35" y="9"/>
                      <a:pt x="37" y="12"/>
                      <a:pt x="37" y="15"/>
                    </a:cubicBezTo>
                    <a:cubicBezTo>
                      <a:pt x="38" y="18"/>
                      <a:pt x="39" y="21"/>
                      <a:pt x="39" y="24"/>
                    </a:cubicBezTo>
                    <a:cubicBezTo>
                      <a:pt x="39" y="28"/>
                      <a:pt x="38" y="31"/>
                      <a:pt x="37" y="34"/>
                    </a:cubicBezTo>
                    <a:cubicBezTo>
                      <a:pt x="37" y="37"/>
                      <a:pt x="35" y="39"/>
                      <a:pt x="34" y="42"/>
                    </a:cubicBezTo>
                    <a:cubicBezTo>
                      <a:pt x="32" y="44"/>
                      <a:pt x="30" y="45"/>
                      <a:pt x="28" y="47"/>
                    </a:cubicBezTo>
                    <a:cubicBezTo>
                      <a:pt x="25" y="48"/>
                      <a:pt x="23" y="48"/>
                      <a:pt x="19" y="48"/>
                    </a:cubicBezTo>
                    <a:close/>
                    <a:moveTo>
                      <a:pt x="19" y="44"/>
                    </a:moveTo>
                    <a:cubicBezTo>
                      <a:pt x="22" y="44"/>
                      <a:pt x="24" y="44"/>
                      <a:pt x="26" y="43"/>
                    </a:cubicBezTo>
                    <a:cubicBezTo>
                      <a:pt x="28" y="42"/>
                      <a:pt x="29" y="40"/>
                      <a:pt x="30" y="39"/>
                    </a:cubicBezTo>
                    <a:cubicBezTo>
                      <a:pt x="32" y="37"/>
                      <a:pt x="33" y="35"/>
                      <a:pt x="33" y="32"/>
                    </a:cubicBezTo>
                    <a:cubicBezTo>
                      <a:pt x="34" y="30"/>
                      <a:pt x="34" y="27"/>
                      <a:pt x="34" y="24"/>
                    </a:cubicBezTo>
                    <a:cubicBezTo>
                      <a:pt x="34" y="21"/>
                      <a:pt x="34" y="19"/>
                      <a:pt x="33" y="16"/>
                    </a:cubicBezTo>
                    <a:cubicBezTo>
                      <a:pt x="33" y="14"/>
                      <a:pt x="32" y="12"/>
                      <a:pt x="30" y="10"/>
                    </a:cubicBezTo>
                    <a:cubicBezTo>
                      <a:pt x="29" y="8"/>
                      <a:pt x="28" y="7"/>
                      <a:pt x="26" y="6"/>
                    </a:cubicBezTo>
                    <a:cubicBezTo>
                      <a:pt x="24" y="5"/>
                      <a:pt x="22" y="4"/>
                      <a:pt x="19" y="4"/>
                    </a:cubicBezTo>
                    <a:cubicBezTo>
                      <a:pt x="17" y="4"/>
                      <a:pt x="15" y="5"/>
                      <a:pt x="13" y="6"/>
                    </a:cubicBezTo>
                    <a:cubicBezTo>
                      <a:pt x="11" y="7"/>
                      <a:pt x="10" y="8"/>
                      <a:pt x="8" y="10"/>
                    </a:cubicBezTo>
                    <a:cubicBezTo>
                      <a:pt x="7" y="12"/>
                      <a:pt x="6" y="14"/>
                      <a:pt x="6" y="16"/>
                    </a:cubicBezTo>
                    <a:cubicBezTo>
                      <a:pt x="5" y="19"/>
                      <a:pt x="5" y="21"/>
                      <a:pt x="5" y="24"/>
                    </a:cubicBezTo>
                    <a:cubicBezTo>
                      <a:pt x="5" y="27"/>
                      <a:pt x="5" y="30"/>
                      <a:pt x="6" y="32"/>
                    </a:cubicBezTo>
                    <a:cubicBezTo>
                      <a:pt x="6" y="35"/>
                      <a:pt x="7" y="37"/>
                      <a:pt x="8" y="39"/>
                    </a:cubicBezTo>
                    <a:cubicBezTo>
                      <a:pt x="10" y="40"/>
                      <a:pt x="11" y="42"/>
                      <a:pt x="13" y="43"/>
                    </a:cubicBezTo>
                    <a:cubicBezTo>
                      <a:pt x="15" y="44"/>
                      <a:pt x="17" y="44"/>
                      <a:pt x="19"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238"/>
              <p:cNvSpPr>
                <a:spLocks/>
              </p:cNvSpPr>
              <p:nvPr/>
            </p:nvSpPr>
            <p:spPr bwMode="auto">
              <a:xfrm>
                <a:off x="8358" y="138"/>
                <a:ext cx="73" cy="112"/>
              </a:xfrm>
              <a:custGeom>
                <a:avLst/>
                <a:gdLst>
                  <a:gd name="T0" fmla="*/ 0 w 31"/>
                  <a:gd name="T1" fmla="*/ 0 h 47"/>
                  <a:gd name="T2" fmla="*/ 1 w 31"/>
                  <a:gd name="T3" fmla="*/ 0 h 47"/>
                  <a:gd name="T4" fmla="*/ 2 w 31"/>
                  <a:gd name="T5" fmla="*/ 0 h 47"/>
                  <a:gd name="T6" fmla="*/ 3 w 31"/>
                  <a:gd name="T7" fmla="*/ 0 h 47"/>
                  <a:gd name="T8" fmla="*/ 5 w 31"/>
                  <a:gd name="T9" fmla="*/ 0 h 47"/>
                  <a:gd name="T10" fmla="*/ 27 w 31"/>
                  <a:gd name="T11" fmla="*/ 39 h 47"/>
                  <a:gd name="T12" fmla="*/ 27 w 31"/>
                  <a:gd name="T13" fmla="*/ 0 h 47"/>
                  <a:gd name="T14" fmla="*/ 28 w 31"/>
                  <a:gd name="T15" fmla="*/ 0 h 47"/>
                  <a:gd name="T16" fmla="*/ 29 w 31"/>
                  <a:gd name="T17" fmla="*/ 0 h 47"/>
                  <a:gd name="T18" fmla="*/ 30 w 31"/>
                  <a:gd name="T19" fmla="*/ 0 h 47"/>
                  <a:gd name="T20" fmla="*/ 31 w 31"/>
                  <a:gd name="T21" fmla="*/ 0 h 47"/>
                  <a:gd name="T22" fmla="*/ 31 w 31"/>
                  <a:gd name="T23" fmla="*/ 47 h 47"/>
                  <a:gd name="T24" fmla="*/ 30 w 31"/>
                  <a:gd name="T25" fmla="*/ 47 h 47"/>
                  <a:gd name="T26" fmla="*/ 29 w 31"/>
                  <a:gd name="T27" fmla="*/ 47 h 47"/>
                  <a:gd name="T28" fmla="*/ 27 w 31"/>
                  <a:gd name="T29" fmla="*/ 47 h 47"/>
                  <a:gd name="T30" fmla="*/ 26 w 31"/>
                  <a:gd name="T31" fmla="*/ 47 h 47"/>
                  <a:gd name="T32" fmla="*/ 4 w 31"/>
                  <a:gd name="T33" fmla="*/ 8 h 47"/>
                  <a:gd name="T34" fmla="*/ 4 w 31"/>
                  <a:gd name="T35" fmla="*/ 47 h 47"/>
                  <a:gd name="T36" fmla="*/ 3 w 31"/>
                  <a:gd name="T37" fmla="*/ 47 h 47"/>
                  <a:gd name="T38" fmla="*/ 2 w 31"/>
                  <a:gd name="T39" fmla="*/ 47 h 47"/>
                  <a:gd name="T40" fmla="*/ 1 w 31"/>
                  <a:gd name="T41" fmla="*/ 47 h 47"/>
                  <a:gd name="T42" fmla="*/ 0 w 31"/>
                  <a:gd name="T43" fmla="*/ 47 h 47"/>
                  <a:gd name="T44" fmla="*/ 0 w 31"/>
                  <a:gd name="T4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47">
                    <a:moveTo>
                      <a:pt x="0" y="0"/>
                    </a:moveTo>
                    <a:cubicBezTo>
                      <a:pt x="0" y="0"/>
                      <a:pt x="0" y="0"/>
                      <a:pt x="1" y="0"/>
                    </a:cubicBezTo>
                    <a:cubicBezTo>
                      <a:pt x="1" y="0"/>
                      <a:pt x="2" y="0"/>
                      <a:pt x="2" y="0"/>
                    </a:cubicBezTo>
                    <a:cubicBezTo>
                      <a:pt x="2" y="0"/>
                      <a:pt x="3" y="0"/>
                      <a:pt x="3" y="0"/>
                    </a:cubicBezTo>
                    <a:cubicBezTo>
                      <a:pt x="4" y="0"/>
                      <a:pt x="4" y="0"/>
                      <a:pt x="5" y="0"/>
                    </a:cubicBezTo>
                    <a:cubicBezTo>
                      <a:pt x="27" y="39"/>
                      <a:pt x="27" y="39"/>
                      <a:pt x="27" y="39"/>
                    </a:cubicBezTo>
                    <a:cubicBezTo>
                      <a:pt x="27" y="0"/>
                      <a:pt x="27" y="0"/>
                      <a:pt x="27" y="0"/>
                    </a:cubicBezTo>
                    <a:cubicBezTo>
                      <a:pt x="27" y="0"/>
                      <a:pt x="27" y="0"/>
                      <a:pt x="28" y="0"/>
                    </a:cubicBezTo>
                    <a:cubicBezTo>
                      <a:pt x="28" y="0"/>
                      <a:pt x="29" y="0"/>
                      <a:pt x="29" y="0"/>
                    </a:cubicBezTo>
                    <a:cubicBezTo>
                      <a:pt x="29" y="0"/>
                      <a:pt x="30" y="0"/>
                      <a:pt x="30" y="0"/>
                    </a:cubicBezTo>
                    <a:cubicBezTo>
                      <a:pt x="30" y="0"/>
                      <a:pt x="31" y="0"/>
                      <a:pt x="31" y="0"/>
                    </a:cubicBezTo>
                    <a:cubicBezTo>
                      <a:pt x="31" y="47"/>
                      <a:pt x="31" y="47"/>
                      <a:pt x="31" y="47"/>
                    </a:cubicBezTo>
                    <a:cubicBezTo>
                      <a:pt x="31" y="47"/>
                      <a:pt x="30" y="47"/>
                      <a:pt x="30" y="47"/>
                    </a:cubicBezTo>
                    <a:cubicBezTo>
                      <a:pt x="29" y="47"/>
                      <a:pt x="29" y="47"/>
                      <a:pt x="29" y="47"/>
                    </a:cubicBezTo>
                    <a:cubicBezTo>
                      <a:pt x="28" y="47"/>
                      <a:pt x="28" y="47"/>
                      <a:pt x="27" y="47"/>
                    </a:cubicBezTo>
                    <a:cubicBezTo>
                      <a:pt x="27" y="47"/>
                      <a:pt x="27" y="47"/>
                      <a:pt x="26" y="47"/>
                    </a:cubicBezTo>
                    <a:cubicBezTo>
                      <a:pt x="4" y="8"/>
                      <a:pt x="4" y="8"/>
                      <a:pt x="4" y="8"/>
                    </a:cubicBezTo>
                    <a:cubicBezTo>
                      <a:pt x="4" y="47"/>
                      <a:pt x="4" y="47"/>
                      <a:pt x="4" y="47"/>
                    </a:cubicBezTo>
                    <a:cubicBezTo>
                      <a:pt x="4" y="47"/>
                      <a:pt x="3" y="47"/>
                      <a:pt x="3" y="47"/>
                    </a:cubicBezTo>
                    <a:cubicBezTo>
                      <a:pt x="3" y="47"/>
                      <a:pt x="2" y="47"/>
                      <a:pt x="2" y="47"/>
                    </a:cubicBezTo>
                    <a:cubicBezTo>
                      <a:pt x="1" y="47"/>
                      <a:pt x="1" y="47"/>
                      <a:pt x="1"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239"/>
              <p:cNvSpPr>
                <a:spLocks noEditPoints="1"/>
              </p:cNvSpPr>
              <p:nvPr/>
            </p:nvSpPr>
            <p:spPr bwMode="auto">
              <a:xfrm>
                <a:off x="8550" y="136"/>
                <a:ext cx="82" cy="114"/>
              </a:xfrm>
              <a:custGeom>
                <a:avLst/>
                <a:gdLst>
                  <a:gd name="T0" fmla="*/ 0 w 35"/>
                  <a:gd name="T1" fmla="*/ 1 h 48"/>
                  <a:gd name="T2" fmla="*/ 2 w 35"/>
                  <a:gd name="T3" fmla="*/ 1 h 48"/>
                  <a:gd name="T4" fmla="*/ 5 w 35"/>
                  <a:gd name="T5" fmla="*/ 1 h 48"/>
                  <a:gd name="T6" fmla="*/ 8 w 35"/>
                  <a:gd name="T7" fmla="*/ 0 h 48"/>
                  <a:gd name="T8" fmla="*/ 11 w 35"/>
                  <a:gd name="T9" fmla="*/ 0 h 48"/>
                  <a:gd name="T10" fmla="*/ 21 w 35"/>
                  <a:gd name="T11" fmla="*/ 2 h 48"/>
                  <a:gd name="T12" fmla="*/ 29 w 35"/>
                  <a:gd name="T13" fmla="*/ 7 h 48"/>
                  <a:gd name="T14" fmla="*/ 33 w 35"/>
                  <a:gd name="T15" fmla="*/ 14 h 48"/>
                  <a:gd name="T16" fmla="*/ 35 w 35"/>
                  <a:gd name="T17" fmla="*/ 24 h 48"/>
                  <a:gd name="T18" fmla="*/ 11 w 35"/>
                  <a:gd name="T19" fmla="*/ 48 h 48"/>
                  <a:gd name="T20" fmla="*/ 8 w 35"/>
                  <a:gd name="T21" fmla="*/ 48 h 48"/>
                  <a:gd name="T22" fmla="*/ 5 w 35"/>
                  <a:gd name="T23" fmla="*/ 48 h 48"/>
                  <a:gd name="T24" fmla="*/ 2 w 35"/>
                  <a:gd name="T25" fmla="*/ 48 h 48"/>
                  <a:gd name="T26" fmla="*/ 0 w 35"/>
                  <a:gd name="T27" fmla="*/ 48 h 48"/>
                  <a:gd name="T28" fmla="*/ 0 w 35"/>
                  <a:gd name="T29" fmla="*/ 1 h 48"/>
                  <a:gd name="T30" fmla="*/ 5 w 35"/>
                  <a:gd name="T31" fmla="*/ 44 h 48"/>
                  <a:gd name="T32" fmla="*/ 7 w 35"/>
                  <a:gd name="T33" fmla="*/ 44 h 48"/>
                  <a:gd name="T34" fmla="*/ 11 w 35"/>
                  <a:gd name="T35" fmla="*/ 44 h 48"/>
                  <a:gd name="T36" fmla="*/ 19 w 35"/>
                  <a:gd name="T37" fmla="*/ 43 h 48"/>
                  <a:gd name="T38" fmla="*/ 25 w 35"/>
                  <a:gd name="T39" fmla="*/ 40 h 48"/>
                  <a:gd name="T40" fmla="*/ 29 w 35"/>
                  <a:gd name="T41" fmla="*/ 34 h 48"/>
                  <a:gd name="T42" fmla="*/ 30 w 35"/>
                  <a:gd name="T43" fmla="*/ 24 h 48"/>
                  <a:gd name="T44" fmla="*/ 25 w 35"/>
                  <a:gd name="T45" fmla="*/ 9 h 48"/>
                  <a:gd name="T46" fmla="*/ 11 w 35"/>
                  <a:gd name="T47" fmla="*/ 5 h 48"/>
                  <a:gd name="T48" fmla="*/ 7 w 35"/>
                  <a:gd name="T49" fmla="*/ 5 h 48"/>
                  <a:gd name="T50" fmla="*/ 5 w 35"/>
                  <a:gd name="T51" fmla="*/ 5 h 48"/>
                  <a:gd name="T52" fmla="*/ 5 w 35"/>
                  <a:gd name="T53"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 h="48">
                    <a:moveTo>
                      <a:pt x="0" y="1"/>
                    </a:moveTo>
                    <a:cubicBezTo>
                      <a:pt x="1" y="1"/>
                      <a:pt x="1" y="1"/>
                      <a:pt x="2" y="1"/>
                    </a:cubicBezTo>
                    <a:cubicBezTo>
                      <a:pt x="3" y="1"/>
                      <a:pt x="4" y="1"/>
                      <a:pt x="5" y="1"/>
                    </a:cubicBezTo>
                    <a:cubicBezTo>
                      <a:pt x="6" y="1"/>
                      <a:pt x="7" y="0"/>
                      <a:pt x="8" y="0"/>
                    </a:cubicBezTo>
                    <a:cubicBezTo>
                      <a:pt x="9" y="0"/>
                      <a:pt x="10" y="0"/>
                      <a:pt x="11" y="0"/>
                    </a:cubicBezTo>
                    <a:cubicBezTo>
                      <a:pt x="15" y="0"/>
                      <a:pt x="18" y="1"/>
                      <a:pt x="21" y="2"/>
                    </a:cubicBezTo>
                    <a:cubicBezTo>
                      <a:pt x="24" y="3"/>
                      <a:pt x="27" y="5"/>
                      <a:pt x="29" y="7"/>
                    </a:cubicBezTo>
                    <a:cubicBezTo>
                      <a:pt x="31" y="9"/>
                      <a:pt x="32" y="11"/>
                      <a:pt x="33" y="14"/>
                    </a:cubicBezTo>
                    <a:cubicBezTo>
                      <a:pt x="34" y="17"/>
                      <a:pt x="35" y="21"/>
                      <a:pt x="35" y="24"/>
                    </a:cubicBezTo>
                    <a:cubicBezTo>
                      <a:pt x="35" y="40"/>
                      <a:pt x="27" y="48"/>
                      <a:pt x="11" y="48"/>
                    </a:cubicBezTo>
                    <a:cubicBezTo>
                      <a:pt x="10" y="48"/>
                      <a:pt x="9" y="48"/>
                      <a:pt x="8" y="48"/>
                    </a:cubicBezTo>
                    <a:cubicBezTo>
                      <a:pt x="7" y="48"/>
                      <a:pt x="6" y="48"/>
                      <a:pt x="5" y="48"/>
                    </a:cubicBezTo>
                    <a:cubicBezTo>
                      <a:pt x="4" y="48"/>
                      <a:pt x="3" y="48"/>
                      <a:pt x="2" y="48"/>
                    </a:cubicBezTo>
                    <a:cubicBezTo>
                      <a:pt x="1" y="48"/>
                      <a:pt x="1" y="48"/>
                      <a:pt x="0" y="48"/>
                    </a:cubicBezTo>
                    <a:lnTo>
                      <a:pt x="0" y="1"/>
                    </a:lnTo>
                    <a:close/>
                    <a:moveTo>
                      <a:pt x="5" y="44"/>
                    </a:moveTo>
                    <a:cubicBezTo>
                      <a:pt x="5" y="44"/>
                      <a:pt x="6" y="44"/>
                      <a:pt x="7" y="44"/>
                    </a:cubicBezTo>
                    <a:cubicBezTo>
                      <a:pt x="8" y="44"/>
                      <a:pt x="9" y="44"/>
                      <a:pt x="11" y="44"/>
                    </a:cubicBezTo>
                    <a:cubicBezTo>
                      <a:pt x="14" y="44"/>
                      <a:pt x="16" y="44"/>
                      <a:pt x="19" y="43"/>
                    </a:cubicBezTo>
                    <a:cubicBezTo>
                      <a:pt x="21" y="42"/>
                      <a:pt x="23" y="41"/>
                      <a:pt x="25" y="40"/>
                    </a:cubicBezTo>
                    <a:cubicBezTo>
                      <a:pt x="26" y="38"/>
                      <a:pt x="28" y="36"/>
                      <a:pt x="29" y="34"/>
                    </a:cubicBezTo>
                    <a:cubicBezTo>
                      <a:pt x="29" y="31"/>
                      <a:pt x="30" y="28"/>
                      <a:pt x="30" y="24"/>
                    </a:cubicBezTo>
                    <a:cubicBezTo>
                      <a:pt x="30" y="17"/>
                      <a:pt x="28" y="12"/>
                      <a:pt x="25" y="9"/>
                    </a:cubicBezTo>
                    <a:cubicBezTo>
                      <a:pt x="21" y="6"/>
                      <a:pt x="17" y="5"/>
                      <a:pt x="11" y="5"/>
                    </a:cubicBezTo>
                    <a:cubicBezTo>
                      <a:pt x="10" y="5"/>
                      <a:pt x="8" y="5"/>
                      <a:pt x="7" y="5"/>
                    </a:cubicBezTo>
                    <a:cubicBezTo>
                      <a:pt x="6" y="5"/>
                      <a:pt x="5" y="5"/>
                      <a:pt x="5" y="5"/>
                    </a:cubicBezTo>
                    <a:lnTo>
                      <a:pt x="5"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240"/>
              <p:cNvSpPr>
                <a:spLocks/>
              </p:cNvSpPr>
              <p:nvPr/>
            </p:nvSpPr>
            <p:spPr bwMode="auto">
              <a:xfrm>
                <a:off x="8682" y="138"/>
                <a:ext cx="59" cy="112"/>
              </a:xfrm>
              <a:custGeom>
                <a:avLst/>
                <a:gdLst>
                  <a:gd name="T0" fmla="*/ 0 w 25"/>
                  <a:gd name="T1" fmla="*/ 0 h 47"/>
                  <a:gd name="T2" fmla="*/ 25 w 25"/>
                  <a:gd name="T3" fmla="*/ 0 h 47"/>
                  <a:gd name="T4" fmla="*/ 25 w 25"/>
                  <a:gd name="T5" fmla="*/ 1 h 47"/>
                  <a:gd name="T6" fmla="*/ 25 w 25"/>
                  <a:gd name="T7" fmla="*/ 2 h 47"/>
                  <a:gd name="T8" fmla="*/ 25 w 25"/>
                  <a:gd name="T9" fmla="*/ 3 h 47"/>
                  <a:gd name="T10" fmla="*/ 25 w 25"/>
                  <a:gd name="T11" fmla="*/ 4 h 47"/>
                  <a:gd name="T12" fmla="*/ 4 w 25"/>
                  <a:gd name="T13" fmla="*/ 4 h 47"/>
                  <a:gd name="T14" fmla="*/ 4 w 25"/>
                  <a:gd name="T15" fmla="*/ 20 h 47"/>
                  <a:gd name="T16" fmla="*/ 21 w 25"/>
                  <a:gd name="T17" fmla="*/ 20 h 47"/>
                  <a:gd name="T18" fmla="*/ 21 w 25"/>
                  <a:gd name="T19" fmla="*/ 21 h 47"/>
                  <a:gd name="T20" fmla="*/ 21 w 25"/>
                  <a:gd name="T21" fmla="*/ 22 h 47"/>
                  <a:gd name="T22" fmla="*/ 21 w 25"/>
                  <a:gd name="T23" fmla="*/ 23 h 47"/>
                  <a:gd name="T24" fmla="*/ 21 w 25"/>
                  <a:gd name="T25" fmla="*/ 24 h 47"/>
                  <a:gd name="T26" fmla="*/ 4 w 25"/>
                  <a:gd name="T27" fmla="*/ 24 h 47"/>
                  <a:gd name="T28" fmla="*/ 4 w 25"/>
                  <a:gd name="T29" fmla="*/ 43 h 47"/>
                  <a:gd name="T30" fmla="*/ 25 w 25"/>
                  <a:gd name="T31" fmla="*/ 43 h 47"/>
                  <a:gd name="T32" fmla="*/ 25 w 25"/>
                  <a:gd name="T33" fmla="*/ 43 h 47"/>
                  <a:gd name="T34" fmla="*/ 25 w 25"/>
                  <a:gd name="T35" fmla="*/ 45 h 47"/>
                  <a:gd name="T36" fmla="*/ 25 w 25"/>
                  <a:gd name="T37" fmla="*/ 46 h 47"/>
                  <a:gd name="T38" fmla="*/ 25 w 25"/>
                  <a:gd name="T39" fmla="*/ 47 h 47"/>
                  <a:gd name="T40" fmla="*/ 0 w 25"/>
                  <a:gd name="T41" fmla="*/ 47 h 47"/>
                  <a:gd name="T42" fmla="*/ 0 w 25"/>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47">
                    <a:moveTo>
                      <a:pt x="0" y="0"/>
                    </a:moveTo>
                    <a:cubicBezTo>
                      <a:pt x="25" y="0"/>
                      <a:pt x="25" y="0"/>
                      <a:pt x="25" y="0"/>
                    </a:cubicBezTo>
                    <a:cubicBezTo>
                      <a:pt x="25" y="0"/>
                      <a:pt x="25" y="1"/>
                      <a:pt x="25" y="1"/>
                    </a:cubicBezTo>
                    <a:cubicBezTo>
                      <a:pt x="25" y="1"/>
                      <a:pt x="25" y="2"/>
                      <a:pt x="25" y="2"/>
                    </a:cubicBezTo>
                    <a:cubicBezTo>
                      <a:pt x="25" y="2"/>
                      <a:pt x="25" y="3"/>
                      <a:pt x="25" y="3"/>
                    </a:cubicBezTo>
                    <a:cubicBezTo>
                      <a:pt x="25" y="4"/>
                      <a:pt x="25" y="4"/>
                      <a:pt x="25" y="4"/>
                    </a:cubicBezTo>
                    <a:cubicBezTo>
                      <a:pt x="4" y="4"/>
                      <a:pt x="4" y="4"/>
                      <a:pt x="4" y="4"/>
                    </a:cubicBezTo>
                    <a:cubicBezTo>
                      <a:pt x="4" y="20"/>
                      <a:pt x="4" y="20"/>
                      <a:pt x="4" y="20"/>
                    </a:cubicBezTo>
                    <a:cubicBezTo>
                      <a:pt x="21" y="20"/>
                      <a:pt x="21" y="20"/>
                      <a:pt x="21" y="20"/>
                    </a:cubicBezTo>
                    <a:cubicBezTo>
                      <a:pt x="21" y="20"/>
                      <a:pt x="21" y="20"/>
                      <a:pt x="21" y="21"/>
                    </a:cubicBezTo>
                    <a:cubicBezTo>
                      <a:pt x="21" y="21"/>
                      <a:pt x="21" y="22"/>
                      <a:pt x="21" y="22"/>
                    </a:cubicBezTo>
                    <a:cubicBezTo>
                      <a:pt x="21" y="22"/>
                      <a:pt x="21" y="23"/>
                      <a:pt x="21" y="23"/>
                    </a:cubicBezTo>
                    <a:cubicBezTo>
                      <a:pt x="21" y="23"/>
                      <a:pt x="21" y="24"/>
                      <a:pt x="21" y="24"/>
                    </a:cubicBezTo>
                    <a:cubicBezTo>
                      <a:pt x="4" y="24"/>
                      <a:pt x="4" y="24"/>
                      <a:pt x="4" y="24"/>
                    </a:cubicBezTo>
                    <a:cubicBezTo>
                      <a:pt x="4" y="43"/>
                      <a:pt x="4" y="43"/>
                      <a:pt x="4" y="43"/>
                    </a:cubicBezTo>
                    <a:cubicBezTo>
                      <a:pt x="25" y="43"/>
                      <a:pt x="25" y="43"/>
                      <a:pt x="25" y="43"/>
                    </a:cubicBezTo>
                    <a:cubicBezTo>
                      <a:pt x="25" y="43"/>
                      <a:pt x="25" y="43"/>
                      <a:pt x="25" y="43"/>
                    </a:cubicBezTo>
                    <a:cubicBezTo>
                      <a:pt x="25" y="44"/>
                      <a:pt x="25" y="44"/>
                      <a:pt x="25" y="45"/>
                    </a:cubicBezTo>
                    <a:cubicBezTo>
                      <a:pt x="25" y="45"/>
                      <a:pt x="25" y="45"/>
                      <a:pt x="25" y="46"/>
                    </a:cubicBezTo>
                    <a:cubicBezTo>
                      <a:pt x="25" y="46"/>
                      <a:pt x="25" y="46"/>
                      <a:pt x="25"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241"/>
              <p:cNvSpPr>
                <a:spLocks/>
              </p:cNvSpPr>
              <p:nvPr/>
            </p:nvSpPr>
            <p:spPr bwMode="auto">
              <a:xfrm>
                <a:off x="8782" y="136"/>
                <a:ext cx="66" cy="114"/>
              </a:xfrm>
              <a:custGeom>
                <a:avLst/>
                <a:gdLst>
                  <a:gd name="T0" fmla="*/ 1 w 28"/>
                  <a:gd name="T1" fmla="*/ 42 h 48"/>
                  <a:gd name="T2" fmla="*/ 3 w 28"/>
                  <a:gd name="T3" fmla="*/ 43 h 48"/>
                  <a:gd name="T4" fmla="*/ 5 w 28"/>
                  <a:gd name="T5" fmla="*/ 44 h 48"/>
                  <a:gd name="T6" fmla="*/ 8 w 28"/>
                  <a:gd name="T7" fmla="*/ 44 h 48"/>
                  <a:gd name="T8" fmla="*/ 11 w 28"/>
                  <a:gd name="T9" fmla="*/ 44 h 48"/>
                  <a:gd name="T10" fmla="*/ 17 w 28"/>
                  <a:gd name="T11" fmla="*/ 43 h 48"/>
                  <a:gd name="T12" fmla="*/ 20 w 28"/>
                  <a:gd name="T13" fmla="*/ 41 h 48"/>
                  <a:gd name="T14" fmla="*/ 23 w 28"/>
                  <a:gd name="T15" fmla="*/ 39 h 48"/>
                  <a:gd name="T16" fmla="*/ 23 w 28"/>
                  <a:gd name="T17" fmla="*/ 35 h 48"/>
                  <a:gd name="T18" fmla="*/ 23 w 28"/>
                  <a:gd name="T19" fmla="*/ 31 h 48"/>
                  <a:gd name="T20" fmla="*/ 21 w 28"/>
                  <a:gd name="T21" fmla="*/ 29 h 48"/>
                  <a:gd name="T22" fmla="*/ 18 w 28"/>
                  <a:gd name="T23" fmla="*/ 27 h 48"/>
                  <a:gd name="T24" fmla="*/ 12 w 28"/>
                  <a:gd name="T25" fmla="*/ 24 h 48"/>
                  <a:gd name="T26" fmla="*/ 8 w 28"/>
                  <a:gd name="T27" fmla="*/ 23 h 48"/>
                  <a:gd name="T28" fmla="*/ 5 w 28"/>
                  <a:gd name="T29" fmla="*/ 20 h 48"/>
                  <a:gd name="T30" fmla="*/ 2 w 28"/>
                  <a:gd name="T31" fmla="*/ 17 h 48"/>
                  <a:gd name="T32" fmla="*/ 1 w 28"/>
                  <a:gd name="T33" fmla="*/ 12 h 48"/>
                  <a:gd name="T34" fmla="*/ 5 w 28"/>
                  <a:gd name="T35" fmla="*/ 4 h 48"/>
                  <a:gd name="T36" fmla="*/ 16 w 28"/>
                  <a:gd name="T37" fmla="*/ 0 h 48"/>
                  <a:gd name="T38" fmla="*/ 19 w 28"/>
                  <a:gd name="T39" fmla="*/ 0 h 48"/>
                  <a:gd name="T40" fmla="*/ 22 w 28"/>
                  <a:gd name="T41" fmla="*/ 1 h 48"/>
                  <a:gd name="T42" fmla="*/ 24 w 28"/>
                  <a:gd name="T43" fmla="*/ 1 h 48"/>
                  <a:gd name="T44" fmla="*/ 26 w 28"/>
                  <a:gd name="T45" fmla="*/ 2 h 48"/>
                  <a:gd name="T46" fmla="*/ 25 w 28"/>
                  <a:gd name="T47" fmla="*/ 4 h 48"/>
                  <a:gd name="T48" fmla="*/ 25 w 28"/>
                  <a:gd name="T49" fmla="*/ 6 h 48"/>
                  <a:gd name="T50" fmla="*/ 21 w 28"/>
                  <a:gd name="T51" fmla="*/ 5 h 48"/>
                  <a:gd name="T52" fmla="*/ 16 w 28"/>
                  <a:gd name="T53" fmla="*/ 4 h 48"/>
                  <a:gd name="T54" fmla="*/ 8 w 28"/>
                  <a:gd name="T55" fmla="*/ 6 h 48"/>
                  <a:gd name="T56" fmla="*/ 6 w 28"/>
                  <a:gd name="T57" fmla="*/ 12 h 48"/>
                  <a:gd name="T58" fmla="*/ 7 w 28"/>
                  <a:gd name="T59" fmla="*/ 15 h 48"/>
                  <a:gd name="T60" fmla="*/ 9 w 28"/>
                  <a:gd name="T61" fmla="*/ 17 h 48"/>
                  <a:gd name="T62" fmla="*/ 12 w 28"/>
                  <a:gd name="T63" fmla="*/ 19 h 48"/>
                  <a:gd name="T64" fmla="*/ 15 w 28"/>
                  <a:gd name="T65" fmla="*/ 21 h 48"/>
                  <a:gd name="T66" fmla="*/ 20 w 28"/>
                  <a:gd name="T67" fmla="*/ 23 h 48"/>
                  <a:gd name="T68" fmla="*/ 25 w 28"/>
                  <a:gd name="T69" fmla="*/ 26 h 48"/>
                  <a:gd name="T70" fmla="*/ 27 w 28"/>
                  <a:gd name="T71" fmla="*/ 29 h 48"/>
                  <a:gd name="T72" fmla="*/ 28 w 28"/>
                  <a:gd name="T73" fmla="*/ 34 h 48"/>
                  <a:gd name="T74" fmla="*/ 27 w 28"/>
                  <a:gd name="T75" fmla="*/ 40 h 48"/>
                  <a:gd name="T76" fmla="*/ 24 w 28"/>
                  <a:gd name="T77" fmla="*/ 45 h 48"/>
                  <a:gd name="T78" fmla="*/ 18 w 28"/>
                  <a:gd name="T79" fmla="*/ 47 h 48"/>
                  <a:gd name="T80" fmla="*/ 11 w 28"/>
                  <a:gd name="T81" fmla="*/ 48 h 48"/>
                  <a:gd name="T82" fmla="*/ 5 w 28"/>
                  <a:gd name="T83" fmla="*/ 48 h 48"/>
                  <a:gd name="T84" fmla="*/ 0 w 28"/>
                  <a:gd name="T85" fmla="*/ 47 h 48"/>
                  <a:gd name="T86" fmla="*/ 0 w 28"/>
                  <a:gd name="T87" fmla="*/ 44 h 48"/>
                  <a:gd name="T88" fmla="*/ 1 w 28"/>
                  <a:gd name="T89"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48">
                    <a:moveTo>
                      <a:pt x="1" y="42"/>
                    </a:moveTo>
                    <a:cubicBezTo>
                      <a:pt x="2" y="43"/>
                      <a:pt x="2" y="43"/>
                      <a:pt x="3" y="43"/>
                    </a:cubicBezTo>
                    <a:cubicBezTo>
                      <a:pt x="4" y="43"/>
                      <a:pt x="4" y="43"/>
                      <a:pt x="5" y="44"/>
                    </a:cubicBezTo>
                    <a:cubicBezTo>
                      <a:pt x="6" y="44"/>
                      <a:pt x="7" y="44"/>
                      <a:pt x="8" y="44"/>
                    </a:cubicBezTo>
                    <a:cubicBezTo>
                      <a:pt x="9" y="44"/>
                      <a:pt x="10" y="44"/>
                      <a:pt x="11" y="44"/>
                    </a:cubicBezTo>
                    <a:cubicBezTo>
                      <a:pt x="13" y="44"/>
                      <a:pt x="15" y="44"/>
                      <a:pt x="17" y="43"/>
                    </a:cubicBezTo>
                    <a:cubicBezTo>
                      <a:pt x="18" y="43"/>
                      <a:pt x="19" y="42"/>
                      <a:pt x="20" y="41"/>
                    </a:cubicBezTo>
                    <a:cubicBezTo>
                      <a:pt x="21" y="41"/>
                      <a:pt x="22" y="40"/>
                      <a:pt x="23" y="39"/>
                    </a:cubicBezTo>
                    <a:cubicBezTo>
                      <a:pt x="23" y="37"/>
                      <a:pt x="23" y="36"/>
                      <a:pt x="23" y="35"/>
                    </a:cubicBezTo>
                    <a:cubicBezTo>
                      <a:pt x="23" y="33"/>
                      <a:pt x="23" y="32"/>
                      <a:pt x="23" y="31"/>
                    </a:cubicBezTo>
                    <a:cubicBezTo>
                      <a:pt x="22" y="31"/>
                      <a:pt x="22" y="30"/>
                      <a:pt x="21" y="29"/>
                    </a:cubicBezTo>
                    <a:cubicBezTo>
                      <a:pt x="20" y="28"/>
                      <a:pt x="19" y="27"/>
                      <a:pt x="18" y="27"/>
                    </a:cubicBezTo>
                    <a:cubicBezTo>
                      <a:pt x="16" y="26"/>
                      <a:pt x="15" y="25"/>
                      <a:pt x="12" y="24"/>
                    </a:cubicBezTo>
                    <a:cubicBezTo>
                      <a:pt x="11" y="24"/>
                      <a:pt x="10" y="23"/>
                      <a:pt x="8" y="23"/>
                    </a:cubicBezTo>
                    <a:cubicBezTo>
                      <a:pt x="7" y="22"/>
                      <a:pt x="6" y="21"/>
                      <a:pt x="5" y="20"/>
                    </a:cubicBezTo>
                    <a:cubicBezTo>
                      <a:pt x="4" y="19"/>
                      <a:pt x="3" y="18"/>
                      <a:pt x="2" y="17"/>
                    </a:cubicBezTo>
                    <a:cubicBezTo>
                      <a:pt x="2" y="16"/>
                      <a:pt x="1" y="14"/>
                      <a:pt x="1" y="12"/>
                    </a:cubicBezTo>
                    <a:cubicBezTo>
                      <a:pt x="1" y="9"/>
                      <a:pt x="2" y="6"/>
                      <a:pt x="5" y="4"/>
                    </a:cubicBezTo>
                    <a:cubicBezTo>
                      <a:pt x="8" y="1"/>
                      <a:pt x="11" y="0"/>
                      <a:pt x="16" y="0"/>
                    </a:cubicBezTo>
                    <a:cubicBezTo>
                      <a:pt x="17" y="0"/>
                      <a:pt x="18" y="0"/>
                      <a:pt x="19" y="0"/>
                    </a:cubicBezTo>
                    <a:cubicBezTo>
                      <a:pt x="20" y="1"/>
                      <a:pt x="21" y="1"/>
                      <a:pt x="22" y="1"/>
                    </a:cubicBezTo>
                    <a:cubicBezTo>
                      <a:pt x="22" y="1"/>
                      <a:pt x="23" y="1"/>
                      <a:pt x="24" y="1"/>
                    </a:cubicBezTo>
                    <a:cubicBezTo>
                      <a:pt x="25" y="1"/>
                      <a:pt x="25" y="2"/>
                      <a:pt x="26" y="2"/>
                    </a:cubicBezTo>
                    <a:cubicBezTo>
                      <a:pt x="26" y="2"/>
                      <a:pt x="25" y="3"/>
                      <a:pt x="25" y="4"/>
                    </a:cubicBezTo>
                    <a:cubicBezTo>
                      <a:pt x="25" y="4"/>
                      <a:pt x="25" y="5"/>
                      <a:pt x="25" y="6"/>
                    </a:cubicBezTo>
                    <a:cubicBezTo>
                      <a:pt x="24" y="5"/>
                      <a:pt x="22" y="5"/>
                      <a:pt x="21" y="5"/>
                    </a:cubicBezTo>
                    <a:cubicBezTo>
                      <a:pt x="19" y="4"/>
                      <a:pt x="18" y="4"/>
                      <a:pt x="16" y="4"/>
                    </a:cubicBezTo>
                    <a:cubicBezTo>
                      <a:pt x="12" y="4"/>
                      <a:pt x="10" y="5"/>
                      <a:pt x="8" y="6"/>
                    </a:cubicBezTo>
                    <a:cubicBezTo>
                      <a:pt x="7" y="8"/>
                      <a:pt x="6" y="10"/>
                      <a:pt x="6" y="12"/>
                    </a:cubicBezTo>
                    <a:cubicBezTo>
                      <a:pt x="6" y="13"/>
                      <a:pt x="6" y="14"/>
                      <a:pt x="7" y="15"/>
                    </a:cubicBezTo>
                    <a:cubicBezTo>
                      <a:pt x="7" y="16"/>
                      <a:pt x="8" y="17"/>
                      <a:pt x="9" y="17"/>
                    </a:cubicBezTo>
                    <a:cubicBezTo>
                      <a:pt x="9" y="18"/>
                      <a:pt x="10" y="18"/>
                      <a:pt x="12" y="19"/>
                    </a:cubicBezTo>
                    <a:cubicBezTo>
                      <a:pt x="13" y="20"/>
                      <a:pt x="14" y="20"/>
                      <a:pt x="15" y="21"/>
                    </a:cubicBezTo>
                    <a:cubicBezTo>
                      <a:pt x="17" y="21"/>
                      <a:pt x="19" y="22"/>
                      <a:pt x="20" y="23"/>
                    </a:cubicBezTo>
                    <a:cubicBezTo>
                      <a:pt x="22" y="24"/>
                      <a:pt x="23" y="25"/>
                      <a:pt x="25" y="26"/>
                    </a:cubicBezTo>
                    <a:cubicBezTo>
                      <a:pt x="26" y="27"/>
                      <a:pt x="27" y="28"/>
                      <a:pt x="27" y="29"/>
                    </a:cubicBezTo>
                    <a:cubicBezTo>
                      <a:pt x="28" y="31"/>
                      <a:pt x="28" y="32"/>
                      <a:pt x="28" y="34"/>
                    </a:cubicBezTo>
                    <a:cubicBezTo>
                      <a:pt x="28" y="37"/>
                      <a:pt x="28" y="39"/>
                      <a:pt x="27" y="40"/>
                    </a:cubicBezTo>
                    <a:cubicBezTo>
                      <a:pt x="26" y="42"/>
                      <a:pt x="25" y="44"/>
                      <a:pt x="24" y="45"/>
                    </a:cubicBezTo>
                    <a:cubicBezTo>
                      <a:pt x="22" y="46"/>
                      <a:pt x="20" y="47"/>
                      <a:pt x="18" y="47"/>
                    </a:cubicBezTo>
                    <a:cubicBezTo>
                      <a:pt x="16" y="48"/>
                      <a:pt x="14" y="48"/>
                      <a:pt x="11" y="48"/>
                    </a:cubicBezTo>
                    <a:cubicBezTo>
                      <a:pt x="9" y="48"/>
                      <a:pt x="6" y="48"/>
                      <a:pt x="5" y="48"/>
                    </a:cubicBezTo>
                    <a:cubicBezTo>
                      <a:pt x="3" y="47"/>
                      <a:pt x="1" y="47"/>
                      <a:pt x="0" y="47"/>
                    </a:cubicBezTo>
                    <a:cubicBezTo>
                      <a:pt x="0" y="46"/>
                      <a:pt x="0" y="45"/>
                      <a:pt x="0" y="44"/>
                    </a:cubicBezTo>
                    <a:cubicBezTo>
                      <a:pt x="1" y="44"/>
                      <a:pt x="1" y="43"/>
                      <a:pt x="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242"/>
              <p:cNvSpPr>
                <a:spLocks/>
              </p:cNvSpPr>
              <p:nvPr/>
            </p:nvSpPr>
            <p:spPr bwMode="auto">
              <a:xfrm>
                <a:off x="8895" y="138"/>
                <a:ext cx="12" cy="112"/>
              </a:xfrm>
              <a:custGeom>
                <a:avLst/>
                <a:gdLst>
                  <a:gd name="T0" fmla="*/ 0 w 5"/>
                  <a:gd name="T1" fmla="*/ 0 h 47"/>
                  <a:gd name="T2" fmla="*/ 1 w 5"/>
                  <a:gd name="T3" fmla="*/ 0 h 47"/>
                  <a:gd name="T4" fmla="*/ 3 w 5"/>
                  <a:gd name="T5" fmla="*/ 0 h 47"/>
                  <a:gd name="T6" fmla="*/ 4 w 5"/>
                  <a:gd name="T7" fmla="*/ 0 h 47"/>
                  <a:gd name="T8" fmla="*/ 5 w 5"/>
                  <a:gd name="T9" fmla="*/ 0 h 47"/>
                  <a:gd name="T10" fmla="*/ 5 w 5"/>
                  <a:gd name="T11" fmla="*/ 47 h 47"/>
                  <a:gd name="T12" fmla="*/ 4 w 5"/>
                  <a:gd name="T13" fmla="*/ 47 h 47"/>
                  <a:gd name="T14" fmla="*/ 3 w 5"/>
                  <a:gd name="T15" fmla="*/ 47 h 47"/>
                  <a:gd name="T16" fmla="*/ 1 w 5"/>
                  <a:gd name="T17" fmla="*/ 47 h 47"/>
                  <a:gd name="T18" fmla="*/ 0 w 5"/>
                  <a:gd name="T19" fmla="*/ 47 h 47"/>
                  <a:gd name="T20" fmla="*/ 0 w 5"/>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7">
                    <a:moveTo>
                      <a:pt x="0" y="0"/>
                    </a:moveTo>
                    <a:cubicBezTo>
                      <a:pt x="1" y="0"/>
                      <a:pt x="1" y="0"/>
                      <a:pt x="1" y="0"/>
                    </a:cubicBezTo>
                    <a:cubicBezTo>
                      <a:pt x="2" y="0"/>
                      <a:pt x="2" y="0"/>
                      <a:pt x="3" y="0"/>
                    </a:cubicBezTo>
                    <a:cubicBezTo>
                      <a:pt x="3" y="0"/>
                      <a:pt x="3" y="0"/>
                      <a:pt x="4" y="0"/>
                    </a:cubicBezTo>
                    <a:cubicBezTo>
                      <a:pt x="4" y="0"/>
                      <a:pt x="4" y="0"/>
                      <a:pt x="5" y="0"/>
                    </a:cubicBezTo>
                    <a:cubicBezTo>
                      <a:pt x="5" y="47"/>
                      <a:pt x="5" y="47"/>
                      <a:pt x="5" y="47"/>
                    </a:cubicBezTo>
                    <a:cubicBezTo>
                      <a:pt x="4" y="47"/>
                      <a:pt x="4" y="47"/>
                      <a:pt x="4" y="47"/>
                    </a:cubicBezTo>
                    <a:cubicBezTo>
                      <a:pt x="3" y="47"/>
                      <a:pt x="3" y="47"/>
                      <a:pt x="3" y="47"/>
                    </a:cubicBezTo>
                    <a:cubicBezTo>
                      <a:pt x="2" y="47"/>
                      <a:pt x="2" y="47"/>
                      <a:pt x="1" y="47"/>
                    </a:cubicBezTo>
                    <a:cubicBezTo>
                      <a:pt x="1" y="47"/>
                      <a:pt x="1"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243"/>
              <p:cNvSpPr>
                <a:spLocks/>
              </p:cNvSpPr>
              <p:nvPr/>
            </p:nvSpPr>
            <p:spPr bwMode="auto">
              <a:xfrm>
                <a:off x="8957" y="136"/>
                <a:ext cx="83" cy="114"/>
              </a:xfrm>
              <a:custGeom>
                <a:avLst/>
                <a:gdLst>
                  <a:gd name="T0" fmla="*/ 30 w 35"/>
                  <a:gd name="T1" fmla="*/ 24 h 48"/>
                  <a:gd name="T2" fmla="*/ 31 w 35"/>
                  <a:gd name="T3" fmla="*/ 24 h 48"/>
                  <a:gd name="T4" fmla="*/ 32 w 35"/>
                  <a:gd name="T5" fmla="*/ 23 h 48"/>
                  <a:gd name="T6" fmla="*/ 34 w 35"/>
                  <a:gd name="T7" fmla="*/ 24 h 48"/>
                  <a:gd name="T8" fmla="*/ 35 w 35"/>
                  <a:gd name="T9" fmla="*/ 24 h 48"/>
                  <a:gd name="T10" fmla="*/ 35 w 35"/>
                  <a:gd name="T11" fmla="*/ 46 h 48"/>
                  <a:gd name="T12" fmla="*/ 32 w 35"/>
                  <a:gd name="T13" fmla="*/ 47 h 48"/>
                  <a:gd name="T14" fmla="*/ 29 w 35"/>
                  <a:gd name="T15" fmla="*/ 48 h 48"/>
                  <a:gd name="T16" fmla="*/ 25 w 35"/>
                  <a:gd name="T17" fmla="*/ 48 h 48"/>
                  <a:gd name="T18" fmla="*/ 22 w 35"/>
                  <a:gd name="T19" fmla="*/ 48 h 48"/>
                  <a:gd name="T20" fmla="*/ 13 w 35"/>
                  <a:gd name="T21" fmla="*/ 47 h 48"/>
                  <a:gd name="T22" fmla="*/ 6 w 35"/>
                  <a:gd name="T23" fmla="*/ 42 h 48"/>
                  <a:gd name="T24" fmla="*/ 1 w 35"/>
                  <a:gd name="T25" fmla="*/ 35 h 48"/>
                  <a:gd name="T26" fmla="*/ 0 w 35"/>
                  <a:gd name="T27" fmla="*/ 25 h 48"/>
                  <a:gd name="T28" fmla="*/ 1 w 35"/>
                  <a:gd name="T29" fmla="*/ 14 h 48"/>
                  <a:gd name="T30" fmla="*/ 6 w 35"/>
                  <a:gd name="T31" fmla="*/ 7 h 48"/>
                  <a:gd name="T32" fmla="*/ 13 w 35"/>
                  <a:gd name="T33" fmla="*/ 2 h 48"/>
                  <a:gd name="T34" fmla="*/ 21 w 35"/>
                  <a:gd name="T35" fmla="*/ 0 h 48"/>
                  <a:gd name="T36" fmla="*/ 28 w 35"/>
                  <a:gd name="T37" fmla="*/ 1 h 48"/>
                  <a:gd name="T38" fmla="*/ 32 w 35"/>
                  <a:gd name="T39" fmla="*/ 2 h 48"/>
                  <a:gd name="T40" fmla="*/ 32 w 35"/>
                  <a:gd name="T41" fmla="*/ 4 h 48"/>
                  <a:gd name="T42" fmla="*/ 31 w 35"/>
                  <a:gd name="T43" fmla="*/ 6 h 48"/>
                  <a:gd name="T44" fmla="*/ 28 w 35"/>
                  <a:gd name="T45" fmla="*/ 5 h 48"/>
                  <a:gd name="T46" fmla="*/ 21 w 35"/>
                  <a:gd name="T47" fmla="*/ 4 h 48"/>
                  <a:gd name="T48" fmla="*/ 15 w 35"/>
                  <a:gd name="T49" fmla="*/ 6 h 48"/>
                  <a:gd name="T50" fmla="*/ 9 w 35"/>
                  <a:gd name="T51" fmla="*/ 10 h 48"/>
                  <a:gd name="T52" fmla="*/ 6 w 35"/>
                  <a:gd name="T53" fmla="*/ 16 h 48"/>
                  <a:gd name="T54" fmla="*/ 5 w 35"/>
                  <a:gd name="T55" fmla="*/ 25 h 48"/>
                  <a:gd name="T56" fmla="*/ 6 w 35"/>
                  <a:gd name="T57" fmla="*/ 33 h 48"/>
                  <a:gd name="T58" fmla="*/ 10 w 35"/>
                  <a:gd name="T59" fmla="*/ 40 h 48"/>
                  <a:gd name="T60" fmla="*/ 15 w 35"/>
                  <a:gd name="T61" fmla="*/ 43 h 48"/>
                  <a:gd name="T62" fmla="*/ 22 w 35"/>
                  <a:gd name="T63" fmla="*/ 44 h 48"/>
                  <a:gd name="T64" fmla="*/ 27 w 35"/>
                  <a:gd name="T65" fmla="*/ 44 h 48"/>
                  <a:gd name="T66" fmla="*/ 30 w 35"/>
                  <a:gd name="T67" fmla="*/ 43 h 48"/>
                  <a:gd name="T68" fmla="*/ 30 w 35"/>
                  <a:gd name="T69"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 h="48">
                    <a:moveTo>
                      <a:pt x="30" y="24"/>
                    </a:moveTo>
                    <a:cubicBezTo>
                      <a:pt x="30" y="24"/>
                      <a:pt x="31" y="24"/>
                      <a:pt x="31" y="24"/>
                    </a:cubicBezTo>
                    <a:cubicBezTo>
                      <a:pt x="32" y="23"/>
                      <a:pt x="32" y="23"/>
                      <a:pt x="32" y="23"/>
                    </a:cubicBezTo>
                    <a:cubicBezTo>
                      <a:pt x="33" y="23"/>
                      <a:pt x="33" y="23"/>
                      <a:pt x="34" y="24"/>
                    </a:cubicBezTo>
                    <a:cubicBezTo>
                      <a:pt x="34" y="24"/>
                      <a:pt x="34" y="24"/>
                      <a:pt x="35" y="24"/>
                    </a:cubicBezTo>
                    <a:cubicBezTo>
                      <a:pt x="35" y="46"/>
                      <a:pt x="35" y="46"/>
                      <a:pt x="35" y="46"/>
                    </a:cubicBezTo>
                    <a:cubicBezTo>
                      <a:pt x="34" y="47"/>
                      <a:pt x="33" y="47"/>
                      <a:pt x="32" y="47"/>
                    </a:cubicBezTo>
                    <a:cubicBezTo>
                      <a:pt x="31" y="47"/>
                      <a:pt x="30" y="48"/>
                      <a:pt x="29" y="48"/>
                    </a:cubicBezTo>
                    <a:cubicBezTo>
                      <a:pt x="28" y="48"/>
                      <a:pt x="26" y="48"/>
                      <a:pt x="25" y="48"/>
                    </a:cubicBezTo>
                    <a:cubicBezTo>
                      <a:pt x="24" y="48"/>
                      <a:pt x="23" y="48"/>
                      <a:pt x="22" y="48"/>
                    </a:cubicBezTo>
                    <a:cubicBezTo>
                      <a:pt x="19" y="48"/>
                      <a:pt x="16" y="48"/>
                      <a:pt x="13" y="47"/>
                    </a:cubicBezTo>
                    <a:cubicBezTo>
                      <a:pt x="10" y="46"/>
                      <a:pt x="8" y="44"/>
                      <a:pt x="6" y="42"/>
                    </a:cubicBezTo>
                    <a:cubicBezTo>
                      <a:pt x="4" y="40"/>
                      <a:pt x="3" y="38"/>
                      <a:pt x="1" y="35"/>
                    </a:cubicBezTo>
                    <a:cubicBezTo>
                      <a:pt x="0" y="32"/>
                      <a:pt x="0" y="29"/>
                      <a:pt x="0" y="25"/>
                    </a:cubicBezTo>
                    <a:cubicBezTo>
                      <a:pt x="0" y="21"/>
                      <a:pt x="0" y="17"/>
                      <a:pt x="1" y="14"/>
                    </a:cubicBezTo>
                    <a:cubicBezTo>
                      <a:pt x="3" y="11"/>
                      <a:pt x="4" y="9"/>
                      <a:pt x="6" y="7"/>
                    </a:cubicBezTo>
                    <a:cubicBezTo>
                      <a:pt x="8" y="5"/>
                      <a:pt x="10" y="3"/>
                      <a:pt x="13" y="2"/>
                    </a:cubicBezTo>
                    <a:cubicBezTo>
                      <a:pt x="15" y="1"/>
                      <a:pt x="18" y="0"/>
                      <a:pt x="21" y="0"/>
                    </a:cubicBezTo>
                    <a:cubicBezTo>
                      <a:pt x="24" y="0"/>
                      <a:pt x="26" y="0"/>
                      <a:pt x="28" y="1"/>
                    </a:cubicBezTo>
                    <a:cubicBezTo>
                      <a:pt x="30" y="1"/>
                      <a:pt x="31" y="2"/>
                      <a:pt x="32" y="2"/>
                    </a:cubicBezTo>
                    <a:cubicBezTo>
                      <a:pt x="32" y="3"/>
                      <a:pt x="32" y="3"/>
                      <a:pt x="32" y="4"/>
                    </a:cubicBezTo>
                    <a:cubicBezTo>
                      <a:pt x="32" y="4"/>
                      <a:pt x="32" y="5"/>
                      <a:pt x="31" y="6"/>
                    </a:cubicBezTo>
                    <a:cubicBezTo>
                      <a:pt x="30" y="6"/>
                      <a:pt x="29" y="5"/>
                      <a:pt x="28" y="5"/>
                    </a:cubicBezTo>
                    <a:cubicBezTo>
                      <a:pt x="26" y="4"/>
                      <a:pt x="24" y="4"/>
                      <a:pt x="21" y="4"/>
                    </a:cubicBezTo>
                    <a:cubicBezTo>
                      <a:pt x="19" y="4"/>
                      <a:pt x="17" y="5"/>
                      <a:pt x="15" y="6"/>
                    </a:cubicBezTo>
                    <a:cubicBezTo>
                      <a:pt x="13" y="7"/>
                      <a:pt x="11" y="8"/>
                      <a:pt x="9" y="10"/>
                    </a:cubicBezTo>
                    <a:cubicBezTo>
                      <a:pt x="8" y="11"/>
                      <a:pt x="7" y="14"/>
                      <a:pt x="6" y="16"/>
                    </a:cubicBezTo>
                    <a:cubicBezTo>
                      <a:pt x="5" y="19"/>
                      <a:pt x="5" y="22"/>
                      <a:pt x="5" y="25"/>
                    </a:cubicBezTo>
                    <a:cubicBezTo>
                      <a:pt x="5" y="28"/>
                      <a:pt x="5" y="31"/>
                      <a:pt x="6" y="33"/>
                    </a:cubicBezTo>
                    <a:cubicBezTo>
                      <a:pt x="7" y="36"/>
                      <a:pt x="8" y="38"/>
                      <a:pt x="10" y="40"/>
                    </a:cubicBezTo>
                    <a:cubicBezTo>
                      <a:pt x="11" y="41"/>
                      <a:pt x="13" y="42"/>
                      <a:pt x="15" y="43"/>
                    </a:cubicBezTo>
                    <a:cubicBezTo>
                      <a:pt x="17" y="44"/>
                      <a:pt x="19" y="44"/>
                      <a:pt x="22" y="44"/>
                    </a:cubicBezTo>
                    <a:cubicBezTo>
                      <a:pt x="24" y="44"/>
                      <a:pt x="25" y="44"/>
                      <a:pt x="27" y="44"/>
                    </a:cubicBezTo>
                    <a:cubicBezTo>
                      <a:pt x="28" y="44"/>
                      <a:pt x="29" y="44"/>
                      <a:pt x="30" y="43"/>
                    </a:cubicBezTo>
                    <a:lnTo>
                      <a:pt x="3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244"/>
              <p:cNvSpPr>
                <a:spLocks/>
              </p:cNvSpPr>
              <p:nvPr/>
            </p:nvSpPr>
            <p:spPr bwMode="auto">
              <a:xfrm>
                <a:off x="9092" y="138"/>
                <a:ext cx="76" cy="112"/>
              </a:xfrm>
              <a:custGeom>
                <a:avLst/>
                <a:gdLst>
                  <a:gd name="T0" fmla="*/ 0 w 32"/>
                  <a:gd name="T1" fmla="*/ 0 h 47"/>
                  <a:gd name="T2" fmla="*/ 1 w 32"/>
                  <a:gd name="T3" fmla="*/ 0 h 47"/>
                  <a:gd name="T4" fmla="*/ 3 w 32"/>
                  <a:gd name="T5" fmla="*/ 0 h 47"/>
                  <a:gd name="T6" fmla="*/ 4 w 32"/>
                  <a:gd name="T7" fmla="*/ 0 h 47"/>
                  <a:gd name="T8" fmla="*/ 5 w 32"/>
                  <a:gd name="T9" fmla="*/ 0 h 47"/>
                  <a:gd name="T10" fmla="*/ 27 w 32"/>
                  <a:gd name="T11" fmla="*/ 39 h 47"/>
                  <a:gd name="T12" fmla="*/ 27 w 32"/>
                  <a:gd name="T13" fmla="*/ 0 h 47"/>
                  <a:gd name="T14" fmla="*/ 28 w 32"/>
                  <a:gd name="T15" fmla="*/ 0 h 47"/>
                  <a:gd name="T16" fmla="*/ 29 w 32"/>
                  <a:gd name="T17" fmla="*/ 0 h 47"/>
                  <a:gd name="T18" fmla="*/ 31 w 32"/>
                  <a:gd name="T19" fmla="*/ 0 h 47"/>
                  <a:gd name="T20" fmla="*/ 32 w 32"/>
                  <a:gd name="T21" fmla="*/ 0 h 47"/>
                  <a:gd name="T22" fmla="*/ 32 w 32"/>
                  <a:gd name="T23" fmla="*/ 47 h 47"/>
                  <a:gd name="T24" fmla="*/ 30 w 32"/>
                  <a:gd name="T25" fmla="*/ 47 h 47"/>
                  <a:gd name="T26" fmla="*/ 29 w 32"/>
                  <a:gd name="T27" fmla="*/ 47 h 47"/>
                  <a:gd name="T28" fmla="*/ 28 w 32"/>
                  <a:gd name="T29" fmla="*/ 47 h 47"/>
                  <a:gd name="T30" fmla="*/ 27 w 32"/>
                  <a:gd name="T31" fmla="*/ 47 h 47"/>
                  <a:gd name="T32" fmla="*/ 4 w 32"/>
                  <a:gd name="T33" fmla="*/ 8 h 47"/>
                  <a:gd name="T34" fmla="*/ 4 w 32"/>
                  <a:gd name="T35" fmla="*/ 47 h 47"/>
                  <a:gd name="T36" fmla="*/ 3 w 32"/>
                  <a:gd name="T37" fmla="*/ 47 h 47"/>
                  <a:gd name="T38" fmla="*/ 2 w 32"/>
                  <a:gd name="T39" fmla="*/ 47 h 47"/>
                  <a:gd name="T40" fmla="*/ 1 w 32"/>
                  <a:gd name="T41" fmla="*/ 47 h 47"/>
                  <a:gd name="T42" fmla="*/ 0 w 32"/>
                  <a:gd name="T43" fmla="*/ 47 h 47"/>
                  <a:gd name="T44" fmla="*/ 0 w 32"/>
                  <a:gd name="T4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47">
                    <a:moveTo>
                      <a:pt x="0" y="0"/>
                    </a:moveTo>
                    <a:cubicBezTo>
                      <a:pt x="0" y="0"/>
                      <a:pt x="1" y="0"/>
                      <a:pt x="1" y="0"/>
                    </a:cubicBezTo>
                    <a:cubicBezTo>
                      <a:pt x="2" y="0"/>
                      <a:pt x="2" y="0"/>
                      <a:pt x="3" y="0"/>
                    </a:cubicBezTo>
                    <a:cubicBezTo>
                      <a:pt x="3" y="0"/>
                      <a:pt x="3" y="0"/>
                      <a:pt x="4" y="0"/>
                    </a:cubicBezTo>
                    <a:cubicBezTo>
                      <a:pt x="4" y="0"/>
                      <a:pt x="5" y="0"/>
                      <a:pt x="5" y="0"/>
                    </a:cubicBezTo>
                    <a:cubicBezTo>
                      <a:pt x="27" y="39"/>
                      <a:pt x="27" y="39"/>
                      <a:pt x="27" y="39"/>
                    </a:cubicBezTo>
                    <a:cubicBezTo>
                      <a:pt x="27" y="0"/>
                      <a:pt x="27" y="0"/>
                      <a:pt x="27" y="0"/>
                    </a:cubicBezTo>
                    <a:cubicBezTo>
                      <a:pt x="28" y="0"/>
                      <a:pt x="28" y="0"/>
                      <a:pt x="28" y="0"/>
                    </a:cubicBezTo>
                    <a:cubicBezTo>
                      <a:pt x="29" y="0"/>
                      <a:pt x="29" y="0"/>
                      <a:pt x="29" y="0"/>
                    </a:cubicBezTo>
                    <a:cubicBezTo>
                      <a:pt x="30" y="0"/>
                      <a:pt x="30" y="0"/>
                      <a:pt x="31" y="0"/>
                    </a:cubicBezTo>
                    <a:cubicBezTo>
                      <a:pt x="31" y="0"/>
                      <a:pt x="31" y="0"/>
                      <a:pt x="32" y="0"/>
                    </a:cubicBezTo>
                    <a:cubicBezTo>
                      <a:pt x="32" y="47"/>
                      <a:pt x="32" y="47"/>
                      <a:pt x="32" y="47"/>
                    </a:cubicBezTo>
                    <a:cubicBezTo>
                      <a:pt x="31" y="47"/>
                      <a:pt x="31" y="47"/>
                      <a:pt x="30" y="47"/>
                    </a:cubicBezTo>
                    <a:cubicBezTo>
                      <a:pt x="30" y="47"/>
                      <a:pt x="30" y="47"/>
                      <a:pt x="29" y="47"/>
                    </a:cubicBezTo>
                    <a:cubicBezTo>
                      <a:pt x="29" y="47"/>
                      <a:pt x="28" y="47"/>
                      <a:pt x="28" y="47"/>
                    </a:cubicBezTo>
                    <a:cubicBezTo>
                      <a:pt x="27" y="47"/>
                      <a:pt x="27" y="47"/>
                      <a:pt x="27" y="47"/>
                    </a:cubicBezTo>
                    <a:cubicBezTo>
                      <a:pt x="4" y="8"/>
                      <a:pt x="4" y="8"/>
                      <a:pt x="4" y="8"/>
                    </a:cubicBezTo>
                    <a:cubicBezTo>
                      <a:pt x="4" y="47"/>
                      <a:pt x="4" y="47"/>
                      <a:pt x="4" y="47"/>
                    </a:cubicBezTo>
                    <a:cubicBezTo>
                      <a:pt x="4" y="47"/>
                      <a:pt x="4" y="47"/>
                      <a:pt x="3" y="47"/>
                    </a:cubicBezTo>
                    <a:cubicBezTo>
                      <a:pt x="3" y="47"/>
                      <a:pt x="3" y="47"/>
                      <a:pt x="2" y="47"/>
                    </a:cubicBezTo>
                    <a:cubicBezTo>
                      <a:pt x="2" y="47"/>
                      <a:pt x="1" y="47"/>
                      <a:pt x="1" y="47"/>
                    </a:cubicBezTo>
                    <a:cubicBezTo>
                      <a:pt x="1"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245"/>
              <p:cNvSpPr>
                <a:spLocks/>
              </p:cNvSpPr>
              <p:nvPr/>
            </p:nvSpPr>
            <p:spPr bwMode="auto">
              <a:xfrm>
                <a:off x="9222" y="138"/>
                <a:ext cx="62" cy="112"/>
              </a:xfrm>
              <a:custGeom>
                <a:avLst/>
                <a:gdLst>
                  <a:gd name="T0" fmla="*/ 0 w 26"/>
                  <a:gd name="T1" fmla="*/ 0 h 47"/>
                  <a:gd name="T2" fmla="*/ 25 w 26"/>
                  <a:gd name="T3" fmla="*/ 0 h 47"/>
                  <a:gd name="T4" fmla="*/ 25 w 26"/>
                  <a:gd name="T5" fmla="*/ 1 h 47"/>
                  <a:gd name="T6" fmla="*/ 25 w 26"/>
                  <a:gd name="T7" fmla="*/ 2 h 47"/>
                  <a:gd name="T8" fmla="*/ 25 w 26"/>
                  <a:gd name="T9" fmla="*/ 3 h 47"/>
                  <a:gd name="T10" fmla="*/ 25 w 26"/>
                  <a:gd name="T11" fmla="*/ 4 h 47"/>
                  <a:gd name="T12" fmla="*/ 4 w 26"/>
                  <a:gd name="T13" fmla="*/ 4 h 47"/>
                  <a:gd name="T14" fmla="*/ 4 w 26"/>
                  <a:gd name="T15" fmla="*/ 20 h 47"/>
                  <a:gd name="T16" fmla="*/ 21 w 26"/>
                  <a:gd name="T17" fmla="*/ 20 h 47"/>
                  <a:gd name="T18" fmla="*/ 21 w 26"/>
                  <a:gd name="T19" fmla="*/ 21 h 47"/>
                  <a:gd name="T20" fmla="*/ 21 w 26"/>
                  <a:gd name="T21" fmla="*/ 22 h 47"/>
                  <a:gd name="T22" fmla="*/ 21 w 26"/>
                  <a:gd name="T23" fmla="*/ 23 h 47"/>
                  <a:gd name="T24" fmla="*/ 21 w 26"/>
                  <a:gd name="T25" fmla="*/ 24 h 47"/>
                  <a:gd name="T26" fmla="*/ 4 w 26"/>
                  <a:gd name="T27" fmla="*/ 24 h 47"/>
                  <a:gd name="T28" fmla="*/ 4 w 26"/>
                  <a:gd name="T29" fmla="*/ 43 h 47"/>
                  <a:gd name="T30" fmla="*/ 25 w 26"/>
                  <a:gd name="T31" fmla="*/ 43 h 47"/>
                  <a:gd name="T32" fmla="*/ 26 w 26"/>
                  <a:gd name="T33" fmla="*/ 43 h 47"/>
                  <a:gd name="T34" fmla="*/ 26 w 26"/>
                  <a:gd name="T35" fmla="*/ 45 h 47"/>
                  <a:gd name="T36" fmla="*/ 26 w 26"/>
                  <a:gd name="T37" fmla="*/ 46 h 47"/>
                  <a:gd name="T38" fmla="*/ 25 w 26"/>
                  <a:gd name="T39" fmla="*/ 47 h 47"/>
                  <a:gd name="T40" fmla="*/ 0 w 26"/>
                  <a:gd name="T41" fmla="*/ 47 h 47"/>
                  <a:gd name="T42" fmla="*/ 0 w 26"/>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47">
                    <a:moveTo>
                      <a:pt x="0" y="0"/>
                    </a:moveTo>
                    <a:cubicBezTo>
                      <a:pt x="25" y="0"/>
                      <a:pt x="25" y="0"/>
                      <a:pt x="25" y="0"/>
                    </a:cubicBezTo>
                    <a:cubicBezTo>
                      <a:pt x="25" y="0"/>
                      <a:pt x="25" y="1"/>
                      <a:pt x="25" y="1"/>
                    </a:cubicBezTo>
                    <a:cubicBezTo>
                      <a:pt x="25" y="1"/>
                      <a:pt x="25" y="2"/>
                      <a:pt x="25" y="2"/>
                    </a:cubicBezTo>
                    <a:cubicBezTo>
                      <a:pt x="25" y="2"/>
                      <a:pt x="25" y="3"/>
                      <a:pt x="25" y="3"/>
                    </a:cubicBezTo>
                    <a:cubicBezTo>
                      <a:pt x="25" y="4"/>
                      <a:pt x="25" y="4"/>
                      <a:pt x="25" y="4"/>
                    </a:cubicBezTo>
                    <a:cubicBezTo>
                      <a:pt x="4" y="4"/>
                      <a:pt x="4" y="4"/>
                      <a:pt x="4" y="4"/>
                    </a:cubicBezTo>
                    <a:cubicBezTo>
                      <a:pt x="4" y="20"/>
                      <a:pt x="4" y="20"/>
                      <a:pt x="4" y="20"/>
                    </a:cubicBezTo>
                    <a:cubicBezTo>
                      <a:pt x="21" y="20"/>
                      <a:pt x="21" y="20"/>
                      <a:pt x="21" y="20"/>
                    </a:cubicBezTo>
                    <a:cubicBezTo>
                      <a:pt x="21" y="20"/>
                      <a:pt x="21" y="20"/>
                      <a:pt x="21" y="21"/>
                    </a:cubicBezTo>
                    <a:cubicBezTo>
                      <a:pt x="21" y="21"/>
                      <a:pt x="21" y="22"/>
                      <a:pt x="21" y="22"/>
                    </a:cubicBezTo>
                    <a:cubicBezTo>
                      <a:pt x="21" y="22"/>
                      <a:pt x="21" y="23"/>
                      <a:pt x="21" y="23"/>
                    </a:cubicBezTo>
                    <a:cubicBezTo>
                      <a:pt x="21" y="23"/>
                      <a:pt x="21" y="24"/>
                      <a:pt x="21" y="24"/>
                    </a:cubicBezTo>
                    <a:cubicBezTo>
                      <a:pt x="4" y="24"/>
                      <a:pt x="4" y="24"/>
                      <a:pt x="4" y="24"/>
                    </a:cubicBezTo>
                    <a:cubicBezTo>
                      <a:pt x="4" y="43"/>
                      <a:pt x="4" y="43"/>
                      <a:pt x="4" y="43"/>
                    </a:cubicBezTo>
                    <a:cubicBezTo>
                      <a:pt x="25" y="43"/>
                      <a:pt x="25" y="43"/>
                      <a:pt x="25" y="43"/>
                    </a:cubicBezTo>
                    <a:cubicBezTo>
                      <a:pt x="26" y="43"/>
                      <a:pt x="26" y="43"/>
                      <a:pt x="26" y="43"/>
                    </a:cubicBezTo>
                    <a:cubicBezTo>
                      <a:pt x="26" y="44"/>
                      <a:pt x="26" y="44"/>
                      <a:pt x="26" y="45"/>
                    </a:cubicBezTo>
                    <a:cubicBezTo>
                      <a:pt x="26" y="45"/>
                      <a:pt x="26" y="45"/>
                      <a:pt x="26" y="46"/>
                    </a:cubicBezTo>
                    <a:cubicBezTo>
                      <a:pt x="26" y="46"/>
                      <a:pt x="26" y="46"/>
                      <a:pt x="25"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246"/>
              <p:cNvSpPr>
                <a:spLocks/>
              </p:cNvSpPr>
              <p:nvPr/>
            </p:nvSpPr>
            <p:spPr bwMode="auto">
              <a:xfrm>
                <a:off x="9329" y="136"/>
                <a:ext cx="71" cy="114"/>
              </a:xfrm>
              <a:custGeom>
                <a:avLst/>
                <a:gdLst>
                  <a:gd name="T0" fmla="*/ 0 w 30"/>
                  <a:gd name="T1" fmla="*/ 1 h 48"/>
                  <a:gd name="T2" fmla="*/ 3 w 30"/>
                  <a:gd name="T3" fmla="*/ 1 h 48"/>
                  <a:gd name="T4" fmla="*/ 5 w 30"/>
                  <a:gd name="T5" fmla="*/ 0 h 48"/>
                  <a:gd name="T6" fmla="*/ 7 w 30"/>
                  <a:gd name="T7" fmla="*/ 0 h 48"/>
                  <a:gd name="T8" fmla="*/ 10 w 30"/>
                  <a:gd name="T9" fmla="*/ 0 h 48"/>
                  <a:gd name="T10" fmla="*/ 16 w 30"/>
                  <a:gd name="T11" fmla="*/ 1 h 48"/>
                  <a:gd name="T12" fmla="*/ 21 w 30"/>
                  <a:gd name="T13" fmla="*/ 3 h 48"/>
                  <a:gd name="T14" fmla="*/ 25 w 30"/>
                  <a:gd name="T15" fmla="*/ 7 h 48"/>
                  <a:gd name="T16" fmla="*/ 26 w 30"/>
                  <a:gd name="T17" fmla="*/ 14 h 48"/>
                  <a:gd name="T18" fmla="*/ 25 w 30"/>
                  <a:gd name="T19" fmla="*/ 19 h 48"/>
                  <a:gd name="T20" fmla="*/ 23 w 30"/>
                  <a:gd name="T21" fmla="*/ 23 h 48"/>
                  <a:gd name="T22" fmla="*/ 20 w 30"/>
                  <a:gd name="T23" fmla="*/ 25 h 48"/>
                  <a:gd name="T24" fmla="*/ 16 w 30"/>
                  <a:gd name="T25" fmla="*/ 27 h 48"/>
                  <a:gd name="T26" fmla="*/ 15 w 30"/>
                  <a:gd name="T27" fmla="*/ 28 h 48"/>
                  <a:gd name="T28" fmla="*/ 30 w 30"/>
                  <a:gd name="T29" fmla="*/ 48 h 48"/>
                  <a:gd name="T30" fmla="*/ 29 w 30"/>
                  <a:gd name="T31" fmla="*/ 48 h 48"/>
                  <a:gd name="T32" fmla="*/ 28 w 30"/>
                  <a:gd name="T33" fmla="*/ 48 h 48"/>
                  <a:gd name="T34" fmla="*/ 26 w 30"/>
                  <a:gd name="T35" fmla="*/ 48 h 48"/>
                  <a:gd name="T36" fmla="*/ 25 w 30"/>
                  <a:gd name="T37" fmla="*/ 48 h 48"/>
                  <a:gd name="T38" fmla="*/ 9 w 30"/>
                  <a:gd name="T39" fmla="*/ 26 h 48"/>
                  <a:gd name="T40" fmla="*/ 9 w 30"/>
                  <a:gd name="T41" fmla="*/ 26 h 48"/>
                  <a:gd name="T42" fmla="*/ 10 w 30"/>
                  <a:gd name="T43" fmla="*/ 25 h 48"/>
                  <a:gd name="T44" fmla="*/ 14 w 30"/>
                  <a:gd name="T45" fmla="*/ 24 h 48"/>
                  <a:gd name="T46" fmla="*/ 18 w 30"/>
                  <a:gd name="T47" fmla="*/ 22 h 48"/>
                  <a:gd name="T48" fmla="*/ 21 w 30"/>
                  <a:gd name="T49" fmla="*/ 18 h 48"/>
                  <a:gd name="T50" fmla="*/ 22 w 30"/>
                  <a:gd name="T51" fmla="*/ 14 h 48"/>
                  <a:gd name="T52" fmla="*/ 18 w 30"/>
                  <a:gd name="T53" fmla="*/ 7 h 48"/>
                  <a:gd name="T54" fmla="*/ 10 w 30"/>
                  <a:gd name="T55" fmla="*/ 4 h 48"/>
                  <a:gd name="T56" fmla="*/ 8 w 30"/>
                  <a:gd name="T57" fmla="*/ 4 h 48"/>
                  <a:gd name="T58" fmla="*/ 5 w 30"/>
                  <a:gd name="T59" fmla="*/ 4 h 48"/>
                  <a:gd name="T60" fmla="*/ 5 w 30"/>
                  <a:gd name="T61" fmla="*/ 48 h 48"/>
                  <a:gd name="T62" fmla="*/ 4 w 30"/>
                  <a:gd name="T63" fmla="*/ 48 h 48"/>
                  <a:gd name="T64" fmla="*/ 2 w 30"/>
                  <a:gd name="T65" fmla="*/ 48 h 48"/>
                  <a:gd name="T66" fmla="*/ 1 w 30"/>
                  <a:gd name="T67" fmla="*/ 48 h 48"/>
                  <a:gd name="T68" fmla="*/ 0 w 30"/>
                  <a:gd name="T69" fmla="*/ 48 h 48"/>
                  <a:gd name="T70" fmla="*/ 0 w 30"/>
                  <a:gd name="T71" fmla="*/ 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48">
                    <a:moveTo>
                      <a:pt x="0" y="1"/>
                    </a:moveTo>
                    <a:cubicBezTo>
                      <a:pt x="1" y="1"/>
                      <a:pt x="2" y="1"/>
                      <a:pt x="3" y="1"/>
                    </a:cubicBezTo>
                    <a:cubicBezTo>
                      <a:pt x="3" y="1"/>
                      <a:pt x="4" y="1"/>
                      <a:pt x="5" y="0"/>
                    </a:cubicBezTo>
                    <a:cubicBezTo>
                      <a:pt x="6" y="0"/>
                      <a:pt x="6" y="0"/>
                      <a:pt x="7" y="0"/>
                    </a:cubicBezTo>
                    <a:cubicBezTo>
                      <a:pt x="8" y="0"/>
                      <a:pt x="9" y="0"/>
                      <a:pt x="10" y="0"/>
                    </a:cubicBezTo>
                    <a:cubicBezTo>
                      <a:pt x="12" y="0"/>
                      <a:pt x="14" y="1"/>
                      <a:pt x="16" y="1"/>
                    </a:cubicBezTo>
                    <a:cubicBezTo>
                      <a:pt x="18" y="1"/>
                      <a:pt x="19" y="2"/>
                      <a:pt x="21" y="3"/>
                    </a:cubicBezTo>
                    <a:cubicBezTo>
                      <a:pt x="23" y="4"/>
                      <a:pt x="24" y="6"/>
                      <a:pt x="25" y="7"/>
                    </a:cubicBezTo>
                    <a:cubicBezTo>
                      <a:pt x="26" y="9"/>
                      <a:pt x="26" y="11"/>
                      <a:pt x="26" y="14"/>
                    </a:cubicBezTo>
                    <a:cubicBezTo>
                      <a:pt x="26" y="16"/>
                      <a:pt x="26" y="17"/>
                      <a:pt x="25" y="19"/>
                    </a:cubicBezTo>
                    <a:cubicBezTo>
                      <a:pt x="25" y="20"/>
                      <a:pt x="24" y="21"/>
                      <a:pt x="23" y="23"/>
                    </a:cubicBezTo>
                    <a:cubicBezTo>
                      <a:pt x="22" y="24"/>
                      <a:pt x="21" y="25"/>
                      <a:pt x="20" y="25"/>
                    </a:cubicBezTo>
                    <a:cubicBezTo>
                      <a:pt x="18" y="26"/>
                      <a:pt x="17" y="27"/>
                      <a:pt x="16" y="27"/>
                    </a:cubicBezTo>
                    <a:cubicBezTo>
                      <a:pt x="15" y="28"/>
                      <a:pt x="15" y="28"/>
                      <a:pt x="15" y="28"/>
                    </a:cubicBezTo>
                    <a:cubicBezTo>
                      <a:pt x="30" y="48"/>
                      <a:pt x="30" y="48"/>
                      <a:pt x="30" y="48"/>
                    </a:cubicBezTo>
                    <a:cubicBezTo>
                      <a:pt x="30" y="48"/>
                      <a:pt x="29" y="48"/>
                      <a:pt x="29" y="48"/>
                    </a:cubicBezTo>
                    <a:cubicBezTo>
                      <a:pt x="28" y="48"/>
                      <a:pt x="28" y="48"/>
                      <a:pt x="28" y="48"/>
                    </a:cubicBezTo>
                    <a:cubicBezTo>
                      <a:pt x="27" y="48"/>
                      <a:pt x="27" y="48"/>
                      <a:pt x="26" y="48"/>
                    </a:cubicBezTo>
                    <a:cubicBezTo>
                      <a:pt x="26" y="48"/>
                      <a:pt x="25" y="48"/>
                      <a:pt x="25" y="48"/>
                    </a:cubicBezTo>
                    <a:cubicBezTo>
                      <a:pt x="9" y="26"/>
                      <a:pt x="9" y="26"/>
                      <a:pt x="9" y="26"/>
                    </a:cubicBezTo>
                    <a:cubicBezTo>
                      <a:pt x="9" y="26"/>
                      <a:pt x="9" y="26"/>
                      <a:pt x="9" y="26"/>
                    </a:cubicBezTo>
                    <a:cubicBezTo>
                      <a:pt x="10" y="25"/>
                      <a:pt x="10" y="25"/>
                      <a:pt x="10" y="25"/>
                    </a:cubicBezTo>
                    <a:cubicBezTo>
                      <a:pt x="12" y="25"/>
                      <a:pt x="13" y="25"/>
                      <a:pt x="14" y="24"/>
                    </a:cubicBezTo>
                    <a:cubicBezTo>
                      <a:pt x="16" y="23"/>
                      <a:pt x="17" y="23"/>
                      <a:pt x="18" y="22"/>
                    </a:cubicBezTo>
                    <a:cubicBezTo>
                      <a:pt x="19" y="21"/>
                      <a:pt x="20" y="20"/>
                      <a:pt x="21" y="18"/>
                    </a:cubicBezTo>
                    <a:cubicBezTo>
                      <a:pt x="21" y="17"/>
                      <a:pt x="22" y="16"/>
                      <a:pt x="22" y="14"/>
                    </a:cubicBezTo>
                    <a:cubicBezTo>
                      <a:pt x="22" y="11"/>
                      <a:pt x="21" y="8"/>
                      <a:pt x="18" y="7"/>
                    </a:cubicBezTo>
                    <a:cubicBezTo>
                      <a:pt x="16" y="5"/>
                      <a:pt x="14" y="4"/>
                      <a:pt x="10" y="4"/>
                    </a:cubicBezTo>
                    <a:cubicBezTo>
                      <a:pt x="9" y="4"/>
                      <a:pt x="8" y="4"/>
                      <a:pt x="8" y="4"/>
                    </a:cubicBezTo>
                    <a:cubicBezTo>
                      <a:pt x="7" y="4"/>
                      <a:pt x="6" y="4"/>
                      <a:pt x="5" y="4"/>
                    </a:cubicBezTo>
                    <a:cubicBezTo>
                      <a:pt x="5" y="48"/>
                      <a:pt x="5" y="48"/>
                      <a:pt x="5" y="48"/>
                    </a:cubicBezTo>
                    <a:cubicBezTo>
                      <a:pt x="4" y="48"/>
                      <a:pt x="4" y="48"/>
                      <a:pt x="4" y="48"/>
                    </a:cubicBezTo>
                    <a:cubicBezTo>
                      <a:pt x="3" y="48"/>
                      <a:pt x="3" y="48"/>
                      <a:pt x="2" y="48"/>
                    </a:cubicBezTo>
                    <a:cubicBezTo>
                      <a:pt x="2" y="48"/>
                      <a:pt x="2" y="48"/>
                      <a:pt x="1" y="48"/>
                    </a:cubicBezTo>
                    <a:cubicBezTo>
                      <a:pt x="1" y="48"/>
                      <a:pt x="1" y="48"/>
                      <a:pt x="0" y="48"/>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247"/>
              <p:cNvSpPr>
                <a:spLocks/>
              </p:cNvSpPr>
              <p:nvPr/>
            </p:nvSpPr>
            <p:spPr bwMode="auto">
              <a:xfrm>
                <a:off x="7706" y="905"/>
                <a:ext cx="100" cy="112"/>
              </a:xfrm>
              <a:custGeom>
                <a:avLst/>
                <a:gdLst>
                  <a:gd name="T0" fmla="*/ 2 w 42"/>
                  <a:gd name="T1" fmla="*/ 0 h 47"/>
                  <a:gd name="T2" fmla="*/ 4 w 42"/>
                  <a:gd name="T3" fmla="*/ 0 h 47"/>
                  <a:gd name="T4" fmla="*/ 5 w 42"/>
                  <a:gd name="T5" fmla="*/ 0 h 47"/>
                  <a:gd name="T6" fmla="*/ 7 w 42"/>
                  <a:gd name="T7" fmla="*/ 0 h 47"/>
                  <a:gd name="T8" fmla="*/ 8 w 42"/>
                  <a:gd name="T9" fmla="*/ 0 h 47"/>
                  <a:gd name="T10" fmla="*/ 21 w 42"/>
                  <a:gd name="T11" fmla="*/ 32 h 47"/>
                  <a:gd name="T12" fmla="*/ 34 w 42"/>
                  <a:gd name="T13" fmla="*/ 0 h 47"/>
                  <a:gd name="T14" fmla="*/ 36 w 42"/>
                  <a:gd name="T15" fmla="*/ 0 h 47"/>
                  <a:gd name="T16" fmla="*/ 37 w 42"/>
                  <a:gd name="T17" fmla="*/ 0 h 47"/>
                  <a:gd name="T18" fmla="*/ 39 w 42"/>
                  <a:gd name="T19" fmla="*/ 0 h 47"/>
                  <a:gd name="T20" fmla="*/ 40 w 42"/>
                  <a:gd name="T21" fmla="*/ 0 h 47"/>
                  <a:gd name="T22" fmla="*/ 42 w 42"/>
                  <a:gd name="T23" fmla="*/ 47 h 47"/>
                  <a:gd name="T24" fmla="*/ 41 w 42"/>
                  <a:gd name="T25" fmla="*/ 47 h 47"/>
                  <a:gd name="T26" fmla="*/ 40 w 42"/>
                  <a:gd name="T27" fmla="*/ 47 h 47"/>
                  <a:gd name="T28" fmla="*/ 39 w 42"/>
                  <a:gd name="T29" fmla="*/ 47 h 47"/>
                  <a:gd name="T30" fmla="*/ 38 w 42"/>
                  <a:gd name="T31" fmla="*/ 47 h 47"/>
                  <a:gd name="T32" fmla="*/ 36 w 42"/>
                  <a:gd name="T33" fmla="*/ 7 h 47"/>
                  <a:gd name="T34" fmla="*/ 23 w 42"/>
                  <a:gd name="T35" fmla="*/ 38 h 47"/>
                  <a:gd name="T36" fmla="*/ 22 w 42"/>
                  <a:gd name="T37" fmla="*/ 38 h 47"/>
                  <a:gd name="T38" fmla="*/ 21 w 42"/>
                  <a:gd name="T39" fmla="*/ 38 h 47"/>
                  <a:gd name="T40" fmla="*/ 20 w 42"/>
                  <a:gd name="T41" fmla="*/ 38 h 47"/>
                  <a:gd name="T42" fmla="*/ 19 w 42"/>
                  <a:gd name="T43" fmla="*/ 38 h 47"/>
                  <a:gd name="T44" fmla="*/ 7 w 42"/>
                  <a:gd name="T45" fmla="*/ 7 h 47"/>
                  <a:gd name="T46" fmla="*/ 5 w 42"/>
                  <a:gd name="T47" fmla="*/ 47 h 47"/>
                  <a:gd name="T48" fmla="*/ 4 w 42"/>
                  <a:gd name="T49" fmla="*/ 47 h 47"/>
                  <a:gd name="T50" fmla="*/ 2 w 42"/>
                  <a:gd name="T51" fmla="*/ 47 h 47"/>
                  <a:gd name="T52" fmla="*/ 1 w 42"/>
                  <a:gd name="T53" fmla="*/ 47 h 47"/>
                  <a:gd name="T54" fmla="*/ 0 w 42"/>
                  <a:gd name="T55" fmla="*/ 47 h 47"/>
                  <a:gd name="T56" fmla="*/ 2 w 42"/>
                  <a:gd name="T5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47">
                    <a:moveTo>
                      <a:pt x="2" y="0"/>
                    </a:moveTo>
                    <a:cubicBezTo>
                      <a:pt x="3" y="0"/>
                      <a:pt x="3" y="0"/>
                      <a:pt x="4" y="0"/>
                    </a:cubicBezTo>
                    <a:cubicBezTo>
                      <a:pt x="4" y="0"/>
                      <a:pt x="5" y="0"/>
                      <a:pt x="5" y="0"/>
                    </a:cubicBezTo>
                    <a:cubicBezTo>
                      <a:pt x="6" y="0"/>
                      <a:pt x="6" y="0"/>
                      <a:pt x="7" y="0"/>
                    </a:cubicBezTo>
                    <a:cubicBezTo>
                      <a:pt x="7" y="0"/>
                      <a:pt x="8" y="0"/>
                      <a:pt x="8" y="0"/>
                    </a:cubicBezTo>
                    <a:cubicBezTo>
                      <a:pt x="21" y="32"/>
                      <a:pt x="21" y="32"/>
                      <a:pt x="21" y="32"/>
                    </a:cubicBezTo>
                    <a:cubicBezTo>
                      <a:pt x="34" y="0"/>
                      <a:pt x="34" y="0"/>
                      <a:pt x="34" y="0"/>
                    </a:cubicBezTo>
                    <a:cubicBezTo>
                      <a:pt x="35" y="0"/>
                      <a:pt x="35" y="0"/>
                      <a:pt x="36" y="0"/>
                    </a:cubicBezTo>
                    <a:cubicBezTo>
                      <a:pt x="36" y="0"/>
                      <a:pt x="37" y="0"/>
                      <a:pt x="37" y="0"/>
                    </a:cubicBezTo>
                    <a:cubicBezTo>
                      <a:pt x="38" y="0"/>
                      <a:pt x="38" y="0"/>
                      <a:pt x="39" y="0"/>
                    </a:cubicBezTo>
                    <a:cubicBezTo>
                      <a:pt x="39" y="0"/>
                      <a:pt x="40" y="0"/>
                      <a:pt x="40" y="0"/>
                    </a:cubicBezTo>
                    <a:cubicBezTo>
                      <a:pt x="42" y="47"/>
                      <a:pt x="42" y="47"/>
                      <a:pt x="42" y="47"/>
                    </a:cubicBezTo>
                    <a:cubicBezTo>
                      <a:pt x="42" y="47"/>
                      <a:pt x="42" y="47"/>
                      <a:pt x="41" y="47"/>
                    </a:cubicBezTo>
                    <a:cubicBezTo>
                      <a:pt x="41" y="47"/>
                      <a:pt x="41" y="47"/>
                      <a:pt x="40" y="47"/>
                    </a:cubicBezTo>
                    <a:cubicBezTo>
                      <a:pt x="40" y="47"/>
                      <a:pt x="39" y="47"/>
                      <a:pt x="39" y="47"/>
                    </a:cubicBezTo>
                    <a:cubicBezTo>
                      <a:pt x="38" y="47"/>
                      <a:pt x="38" y="47"/>
                      <a:pt x="38" y="47"/>
                    </a:cubicBezTo>
                    <a:cubicBezTo>
                      <a:pt x="36" y="7"/>
                      <a:pt x="36" y="7"/>
                      <a:pt x="36" y="7"/>
                    </a:cubicBezTo>
                    <a:cubicBezTo>
                      <a:pt x="23" y="38"/>
                      <a:pt x="23" y="38"/>
                      <a:pt x="23" y="38"/>
                    </a:cubicBezTo>
                    <a:cubicBezTo>
                      <a:pt x="23" y="38"/>
                      <a:pt x="22" y="38"/>
                      <a:pt x="22" y="38"/>
                    </a:cubicBezTo>
                    <a:cubicBezTo>
                      <a:pt x="22" y="38"/>
                      <a:pt x="22" y="38"/>
                      <a:pt x="21" y="38"/>
                    </a:cubicBezTo>
                    <a:cubicBezTo>
                      <a:pt x="21" y="38"/>
                      <a:pt x="21" y="38"/>
                      <a:pt x="20" y="38"/>
                    </a:cubicBezTo>
                    <a:cubicBezTo>
                      <a:pt x="20" y="38"/>
                      <a:pt x="20" y="38"/>
                      <a:pt x="19" y="38"/>
                    </a:cubicBezTo>
                    <a:cubicBezTo>
                      <a:pt x="7" y="7"/>
                      <a:pt x="7" y="7"/>
                      <a:pt x="7" y="7"/>
                    </a:cubicBezTo>
                    <a:cubicBezTo>
                      <a:pt x="5" y="47"/>
                      <a:pt x="5" y="47"/>
                      <a:pt x="5" y="47"/>
                    </a:cubicBezTo>
                    <a:cubicBezTo>
                      <a:pt x="4" y="47"/>
                      <a:pt x="4" y="47"/>
                      <a:pt x="4" y="47"/>
                    </a:cubicBezTo>
                    <a:cubicBezTo>
                      <a:pt x="3" y="47"/>
                      <a:pt x="3" y="47"/>
                      <a:pt x="2" y="47"/>
                    </a:cubicBezTo>
                    <a:cubicBezTo>
                      <a:pt x="2" y="47"/>
                      <a:pt x="2" y="47"/>
                      <a:pt x="1" y="47"/>
                    </a:cubicBezTo>
                    <a:cubicBezTo>
                      <a:pt x="1" y="47"/>
                      <a:pt x="0" y="47"/>
                      <a:pt x="0" y="47"/>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248"/>
              <p:cNvSpPr>
                <a:spLocks noEditPoints="1"/>
              </p:cNvSpPr>
              <p:nvPr/>
            </p:nvSpPr>
            <p:spPr bwMode="auto">
              <a:xfrm>
                <a:off x="7860" y="905"/>
                <a:ext cx="88" cy="112"/>
              </a:xfrm>
              <a:custGeom>
                <a:avLst/>
                <a:gdLst>
                  <a:gd name="T0" fmla="*/ 16 w 37"/>
                  <a:gd name="T1" fmla="*/ 0 h 47"/>
                  <a:gd name="T2" fmla="*/ 17 w 37"/>
                  <a:gd name="T3" fmla="*/ 0 h 47"/>
                  <a:gd name="T4" fmla="*/ 19 w 37"/>
                  <a:gd name="T5" fmla="*/ 0 h 47"/>
                  <a:gd name="T6" fmla="*/ 20 w 37"/>
                  <a:gd name="T7" fmla="*/ 0 h 47"/>
                  <a:gd name="T8" fmla="*/ 21 w 37"/>
                  <a:gd name="T9" fmla="*/ 0 h 47"/>
                  <a:gd name="T10" fmla="*/ 37 w 37"/>
                  <a:gd name="T11" fmla="*/ 47 h 47"/>
                  <a:gd name="T12" fmla="*/ 36 w 37"/>
                  <a:gd name="T13" fmla="*/ 47 h 47"/>
                  <a:gd name="T14" fmla="*/ 35 w 37"/>
                  <a:gd name="T15" fmla="*/ 47 h 47"/>
                  <a:gd name="T16" fmla="*/ 33 w 37"/>
                  <a:gd name="T17" fmla="*/ 47 h 47"/>
                  <a:gd name="T18" fmla="*/ 32 w 37"/>
                  <a:gd name="T19" fmla="*/ 47 h 47"/>
                  <a:gd name="T20" fmla="*/ 28 w 37"/>
                  <a:gd name="T21" fmla="*/ 35 h 47"/>
                  <a:gd name="T22" fmla="*/ 9 w 37"/>
                  <a:gd name="T23" fmla="*/ 35 h 47"/>
                  <a:gd name="T24" fmla="*/ 5 w 37"/>
                  <a:gd name="T25" fmla="*/ 47 h 47"/>
                  <a:gd name="T26" fmla="*/ 4 w 37"/>
                  <a:gd name="T27" fmla="*/ 47 h 47"/>
                  <a:gd name="T28" fmla="*/ 3 w 37"/>
                  <a:gd name="T29" fmla="*/ 47 h 47"/>
                  <a:gd name="T30" fmla="*/ 1 w 37"/>
                  <a:gd name="T31" fmla="*/ 47 h 47"/>
                  <a:gd name="T32" fmla="*/ 0 w 37"/>
                  <a:gd name="T33" fmla="*/ 47 h 47"/>
                  <a:gd name="T34" fmla="*/ 16 w 37"/>
                  <a:gd name="T35" fmla="*/ 0 h 47"/>
                  <a:gd name="T36" fmla="*/ 27 w 37"/>
                  <a:gd name="T37" fmla="*/ 31 h 47"/>
                  <a:gd name="T38" fmla="*/ 19 w 37"/>
                  <a:gd name="T39" fmla="*/ 5 h 47"/>
                  <a:gd name="T40" fmla="*/ 10 w 37"/>
                  <a:gd name="T41" fmla="*/ 31 h 47"/>
                  <a:gd name="T42" fmla="*/ 27 w 37"/>
                  <a:gd name="T43" fmla="*/ 3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47">
                    <a:moveTo>
                      <a:pt x="16" y="0"/>
                    </a:moveTo>
                    <a:cubicBezTo>
                      <a:pt x="16" y="0"/>
                      <a:pt x="17" y="0"/>
                      <a:pt x="17" y="0"/>
                    </a:cubicBezTo>
                    <a:cubicBezTo>
                      <a:pt x="18" y="0"/>
                      <a:pt x="18" y="0"/>
                      <a:pt x="19" y="0"/>
                    </a:cubicBezTo>
                    <a:cubicBezTo>
                      <a:pt x="19" y="0"/>
                      <a:pt x="20" y="0"/>
                      <a:pt x="20" y="0"/>
                    </a:cubicBezTo>
                    <a:cubicBezTo>
                      <a:pt x="21" y="0"/>
                      <a:pt x="21" y="0"/>
                      <a:pt x="21" y="0"/>
                    </a:cubicBezTo>
                    <a:cubicBezTo>
                      <a:pt x="37" y="47"/>
                      <a:pt x="37" y="47"/>
                      <a:pt x="37" y="47"/>
                    </a:cubicBezTo>
                    <a:cubicBezTo>
                      <a:pt x="37" y="47"/>
                      <a:pt x="37" y="47"/>
                      <a:pt x="36" y="47"/>
                    </a:cubicBezTo>
                    <a:cubicBezTo>
                      <a:pt x="36" y="47"/>
                      <a:pt x="35" y="47"/>
                      <a:pt x="35" y="47"/>
                    </a:cubicBezTo>
                    <a:cubicBezTo>
                      <a:pt x="34" y="47"/>
                      <a:pt x="34" y="47"/>
                      <a:pt x="33" y="47"/>
                    </a:cubicBezTo>
                    <a:cubicBezTo>
                      <a:pt x="33" y="47"/>
                      <a:pt x="33" y="47"/>
                      <a:pt x="32" y="47"/>
                    </a:cubicBezTo>
                    <a:cubicBezTo>
                      <a:pt x="28" y="35"/>
                      <a:pt x="28" y="35"/>
                      <a:pt x="28" y="35"/>
                    </a:cubicBezTo>
                    <a:cubicBezTo>
                      <a:pt x="9" y="35"/>
                      <a:pt x="9" y="35"/>
                      <a:pt x="9" y="35"/>
                    </a:cubicBezTo>
                    <a:cubicBezTo>
                      <a:pt x="5" y="47"/>
                      <a:pt x="5" y="47"/>
                      <a:pt x="5" y="47"/>
                    </a:cubicBezTo>
                    <a:cubicBezTo>
                      <a:pt x="5" y="47"/>
                      <a:pt x="4" y="47"/>
                      <a:pt x="4" y="47"/>
                    </a:cubicBezTo>
                    <a:cubicBezTo>
                      <a:pt x="3" y="47"/>
                      <a:pt x="3" y="47"/>
                      <a:pt x="3" y="47"/>
                    </a:cubicBezTo>
                    <a:cubicBezTo>
                      <a:pt x="2" y="47"/>
                      <a:pt x="2" y="47"/>
                      <a:pt x="1" y="47"/>
                    </a:cubicBezTo>
                    <a:cubicBezTo>
                      <a:pt x="1" y="47"/>
                      <a:pt x="0" y="47"/>
                      <a:pt x="0" y="47"/>
                    </a:cubicBezTo>
                    <a:lnTo>
                      <a:pt x="16" y="0"/>
                    </a:lnTo>
                    <a:close/>
                    <a:moveTo>
                      <a:pt x="27" y="31"/>
                    </a:moveTo>
                    <a:cubicBezTo>
                      <a:pt x="19" y="5"/>
                      <a:pt x="19" y="5"/>
                      <a:pt x="19" y="5"/>
                    </a:cubicBezTo>
                    <a:cubicBezTo>
                      <a:pt x="10" y="31"/>
                      <a:pt x="10" y="31"/>
                      <a:pt x="10" y="31"/>
                    </a:cubicBezTo>
                    <a:lnTo>
                      <a:pt x="27"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249"/>
              <p:cNvSpPr>
                <a:spLocks noEditPoints="1"/>
              </p:cNvSpPr>
              <p:nvPr/>
            </p:nvSpPr>
            <p:spPr bwMode="auto">
              <a:xfrm>
                <a:off x="8005" y="903"/>
                <a:ext cx="83" cy="116"/>
              </a:xfrm>
              <a:custGeom>
                <a:avLst/>
                <a:gdLst>
                  <a:gd name="T0" fmla="*/ 0 w 35"/>
                  <a:gd name="T1" fmla="*/ 1 h 49"/>
                  <a:gd name="T2" fmla="*/ 2 w 35"/>
                  <a:gd name="T3" fmla="*/ 1 h 49"/>
                  <a:gd name="T4" fmla="*/ 5 w 35"/>
                  <a:gd name="T5" fmla="*/ 0 h 49"/>
                  <a:gd name="T6" fmla="*/ 8 w 35"/>
                  <a:gd name="T7" fmla="*/ 0 h 49"/>
                  <a:gd name="T8" fmla="*/ 11 w 35"/>
                  <a:gd name="T9" fmla="*/ 0 h 49"/>
                  <a:gd name="T10" fmla="*/ 22 w 35"/>
                  <a:gd name="T11" fmla="*/ 2 h 49"/>
                  <a:gd name="T12" fmla="*/ 29 w 35"/>
                  <a:gd name="T13" fmla="*/ 7 h 49"/>
                  <a:gd name="T14" fmla="*/ 34 w 35"/>
                  <a:gd name="T15" fmla="*/ 14 h 49"/>
                  <a:gd name="T16" fmla="*/ 35 w 35"/>
                  <a:gd name="T17" fmla="*/ 25 h 49"/>
                  <a:gd name="T18" fmla="*/ 11 w 35"/>
                  <a:gd name="T19" fmla="*/ 49 h 49"/>
                  <a:gd name="T20" fmla="*/ 8 w 35"/>
                  <a:gd name="T21" fmla="*/ 49 h 49"/>
                  <a:gd name="T22" fmla="*/ 5 w 35"/>
                  <a:gd name="T23" fmla="*/ 49 h 49"/>
                  <a:gd name="T24" fmla="*/ 2 w 35"/>
                  <a:gd name="T25" fmla="*/ 49 h 49"/>
                  <a:gd name="T26" fmla="*/ 0 w 35"/>
                  <a:gd name="T27" fmla="*/ 48 h 49"/>
                  <a:gd name="T28" fmla="*/ 0 w 35"/>
                  <a:gd name="T29" fmla="*/ 1 h 49"/>
                  <a:gd name="T30" fmla="*/ 5 w 35"/>
                  <a:gd name="T31" fmla="*/ 44 h 49"/>
                  <a:gd name="T32" fmla="*/ 7 w 35"/>
                  <a:gd name="T33" fmla="*/ 45 h 49"/>
                  <a:gd name="T34" fmla="*/ 11 w 35"/>
                  <a:gd name="T35" fmla="*/ 45 h 49"/>
                  <a:gd name="T36" fmla="*/ 19 w 35"/>
                  <a:gd name="T37" fmla="*/ 44 h 49"/>
                  <a:gd name="T38" fmla="*/ 25 w 35"/>
                  <a:gd name="T39" fmla="*/ 40 h 49"/>
                  <a:gd name="T40" fmla="*/ 29 w 35"/>
                  <a:gd name="T41" fmla="*/ 34 h 49"/>
                  <a:gd name="T42" fmla="*/ 30 w 35"/>
                  <a:gd name="T43" fmla="*/ 24 h 49"/>
                  <a:gd name="T44" fmla="*/ 25 w 35"/>
                  <a:gd name="T45" fmla="*/ 9 h 49"/>
                  <a:gd name="T46" fmla="*/ 11 w 35"/>
                  <a:gd name="T47" fmla="*/ 5 h 49"/>
                  <a:gd name="T48" fmla="*/ 7 w 35"/>
                  <a:gd name="T49" fmla="*/ 5 h 49"/>
                  <a:gd name="T50" fmla="*/ 5 w 35"/>
                  <a:gd name="T51" fmla="*/ 5 h 49"/>
                  <a:gd name="T52" fmla="*/ 5 w 35"/>
                  <a:gd name="T53" fmla="*/ 4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 h="49">
                    <a:moveTo>
                      <a:pt x="0" y="1"/>
                    </a:moveTo>
                    <a:cubicBezTo>
                      <a:pt x="1" y="1"/>
                      <a:pt x="1" y="1"/>
                      <a:pt x="2" y="1"/>
                    </a:cubicBezTo>
                    <a:cubicBezTo>
                      <a:pt x="3" y="1"/>
                      <a:pt x="4" y="1"/>
                      <a:pt x="5" y="0"/>
                    </a:cubicBezTo>
                    <a:cubicBezTo>
                      <a:pt x="6" y="0"/>
                      <a:pt x="7" y="0"/>
                      <a:pt x="8" y="0"/>
                    </a:cubicBezTo>
                    <a:cubicBezTo>
                      <a:pt x="9" y="0"/>
                      <a:pt x="10" y="0"/>
                      <a:pt x="11" y="0"/>
                    </a:cubicBezTo>
                    <a:cubicBezTo>
                      <a:pt x="15" y="0"/>
                      <a:pt x="19" y="1"/>
                      <a:pt x="22" y="2"/>
                    </a:cubicBezTo>
                    <a:cubicBezTo>
                      <a:pt x="25" y="3"/>
                      <a:pt x="27" y="5"/>
                      <a:pt x="29" y="7"/>
                    </a:cubicBezTo>
                    <a:cubicBezTo>
                      <a:pt x="31" y="9"/>
                      <a:pt x="33" y="11"/>
                      <a:pt x="34" y="14"/>
                    </a:cubicBezTo>
                    <a:cubicBezTo>
                      <a:pt x="35" y="17"/>
                      <a:pt x="35" y="21"/>
                      <a:pt x="35" y="25"/>
                    </a:cubicBezTo>
                    <a:cubicBezTo>
                      <a:pt x="35" y="41"/>
                      <a:pt x="27" y="49"/>
                      <a:pt x="11" y="49"/>
                    </a:cubicBezTo>
                    <a:cubicBezTo>
                      <a:pt x="10" y="49"/>
                      <a:pt x="9" y="49"/>
                      <a:pt x="8" y="49"/>
                    </a:cubicBezTo>
                    <a:cubicBezTo>
                      <a:pt x="7" y="49"/>
                      <a:pt x="6" y="49"/>
                      <a:pt x="5" y="49"/>
                    </a:cubicBezTo>
                    <a:cubicBezTo>
                      <a:pt x="4" y="49"/>
                      <a:pt x="3" y="49"/>
                      <a:pt x="2" y="49"/>
                    </a:cubicBezTo>
                    <a:cubicBezTo>
                      <a:pt x="1" y="49"/>
                      <a:pt x="1" y="48"/>
                      <a:pt x="0" y="48"/>
                    </a:cubicBezTo>
                    <a:lnTo>
                      <a:pt x="0" y="1"/>
                    </a:lnTo>
                    <a:close/>
                    <a:moveTo>
                      <a:pt x="5" y="44"/>
                    </a:moveTo>
                    <a:cubicBezTo>
                      <a:pt x="5" y="44"/>
                      <a:pt x="6" y="45"/>
                      <a:pt x="7" y="45"/>
                    </a:cubicBezTo>
                    <a:cubicBezTo>
                      <a:pt x="8" y="45"/>
                      <a:pt x="10" y="45"/>
                      <a:pt x="11" y="45"/>
                    </a:cubicBezTo>
                    <a:cubicBezTo>
                      <a:pt x="14" y="45"/>
                      <a:pt x="16" y="44"/>
                      <a:pt x="19" y="44"/>
                    </a:cubicBezTo>
                    <a:cubicBezTo>
                      <a:pt x="21" y="43"/>
                      <a:pt x="23" y="42"/>
                      <a:pt x="25" y="40"/>
                    </a:cubicBezTo>
                    <a:cubicBezTo>
                      <a:pt x="27" y="39"/>
                      <a:pt x="28" y="37"/>
                      <a:pt x="29" y="34"/>
                    </a:cubicBezTo>
                    <a:cubicBezTo>
                      <a:pt x="30" y="32"/>
                      <a:pt x="30" y="28"/>
                      <a:pt x="30" y="24"/>
                    </a:cubicBezTo>
                    <a:cubicBezTo>
                      <a:pt x="30" y="18"/>
                      <a:pt x="29" y="13"/>
                      <a:pt x="25" y="9"/>
                    </a:cubicBezTo>
                    <a:cubicBezTo>
                      <a:pt x="22" y="6"/>
                      <a:pt x="17" y="5"/>
                      <a:pt x="11" y="5"/>
                    </a:cubicBezTo>
                    <a:cubicBezTo>
                      <a:pt x="10" y="5"/>
                      <a:pt x="9" y="5"/>
                      <a:pt x="7" y="5"/>
                    </a:cubicBezTo>
                    <a:cubicBezTo>
                      <a:pt x="6" y="5"/>
                      <a:pt x="5" y="5"/>
                      <a:pt x="5" y="5"/>
                    </a:cubicBezTo>
                    <a:lnTo>
                      <a:pt x="5"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250"/>
              <p:cNvSpPr>
                <a:spLocks/>
              </p:cNvSpPr>
              <p:nvPr/>
            </p:nvSpPr>
            <p:spPr bwMode="auto">
              <a:xfrm>
                <a:off x="8152" y="905"/>
                <a:ext cx="61" cy="112"/>
              </a:xfrm>
              <a:custGeom>
                <a:avLst/>
                <a:gdLst>
                  <a:gd name="T0" fmla="*/ 0 w 26"/>
                  <a:gd name="T1" fmla="*/ 0 h 47"/>
                  <a:gd name="T2" fmla="*/ 25 w 26"/>
                  <a:gd name="T3" fmla="*/ 0 h 47"/>
                  <a:gd name="T4" fmla="*/ 25 w 26"/>
                  <a:gd name="T5" fmla="*/ 1 h 47"/>
                  <a:gd name="T6" fmla="*/ 25 w 26"/>
                  <a:gd name="T7" fmla="*/ 2 h 47"/>
                  <a:gd name="T8" fmla="*/ 25 w 26"/>
                  <a:gd name="T9" fmla="*/ 3 h 47"/>
                  <a:gd name="T10" fmla="*/ 25 w 26"/>
                  <a:gd name="T11" fmla="*/ 4 h 47"/>
                  <a:gd name="T12" fmla="*/ 4 w 26"/>
                  <a:gd name="T13" fmla="*/ 4 h 47"/>
                  <a:gd name="T14" fmla="*/ 4 w 26"/>
                  <a:gd name="T15" fmla="*/ 20 h 47"/>
                  <a:gd name="T16" fmla="*/ 21 w 26"/>
                  <a:gd name="T17" fmla="*/ 20 h 47"/>
                  <a:gd name="T18" fmla="*/ 21 w 26"/>
                  <a:gd name="T19" fmla="*/ 21 h 47"/>
                  <a:gd name="T20" fmla="*/ 21 w 26"/>
                  <a:gd name="T21" fmla="*/ 22 h 47"/>
                  <a:gd name="T22" fmla="*/ 21 w 26"/>
                  <a:gd name="T23" fmla="*/ 23 h 47"/>
                  <a:gd name="T24" fmla="*/ 21 w 26"/>
                  <a:gd name="T25" fmla="*/ 24 h 47"/>
                  <a:gd name="T26" fmla="*/ 4 w 26"/>
                  <a:gd name="T27" fmla="*/ 24 h 47"/>
                  <a:gd name="T28" fmla="*/ 4 w 26"/>
                  <a:gd name="T29" fmla="*/ 43 h 47"/>
                  <a:gd name="T30" fmla="*/ 26 w 26"/>
                  <a:gd name="T31" fmla="*/ 43 h 47"/>
                  <a:gd name="T32" fmla="*/ 26 w 26"/>
                  <a:gd name="T33" fmla="*/ 44 h 47"/>
                  <a:gd name="T34" fmla="*/ 26 w 26"/>
                  <a:gd name="T35" fmla="*/ 45 h 47"/>
                  <a:gd name="T36" fmla="*/ 26 w 26"/>
                  <a:gd name="T37" fmla="*/ 46 h 47"/>
                  <a:gd name="T38" fmla="*/ 26 w 26"/>
                  <a:gd name="T39" fmla="*/ 47 h 47"/>
                  <a:gd name="T40" fmla="*/ 0 w 26"/>
                  <a:gd name="T41" fmla="*/ 47 h 47"/>
                  <a:gd name="T42" fmla="*/ 0 w 26"/>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47">
                    <a:moveTo>
                      <a:pt x="0" y="0"/>
                    </a:moveTo>
                    <a:cubicBezTo>
                      <a:pt x="25" y="0"/>
                      <a:pt x="25" y="0"/>
                      <a:pt x="25" y="0"/>
                    </a:cubicBezTo>
                    <a:cubicBezTo>
                      <a:pt x="25" y="0"/>
                      <a:pt x="25" y="1"/>
                      <a:pt x="25" y="1"/>
                    </a:cubicBezTo>
                    <a:cubicBezTo>
                      <a:pt x="25" y="1"/>
                      <a:pt x="25" y="2"/>
                      <a:pt x="25" y="2"/>
                    </a:cubicBezTo>
                    <a:cubicBezTo>
                      <a:pt x="25" y="2"/>
                      <a:pt x="25" y="3"/>
                      <a:pt x="25" y="3"/>
                    </a:cubicBezTo>
                    <a:cubicBezTo>
                      <a:pt x="25" y="4"/>
                      <a:pt x="25" y="4"/>
                      <a:pt x="25" y="4"/>
                    </a:cubicBezTo>
                    <a:cubicBezTo>
                      <a:pt x="4" y="4"/>
                      <a:pt x="4" y="4"/>
                      <a:pt x="4" y="4"/>
                    </a:cubicBezTo>
                    <a:cubicBezTo>
                      <a:pt x="4" y="20"/>
                      <a:pt x="4" y="20"/>
                      <a:pt x="4" y="20"/>
                    </a:cubicBezTo>
                    <a:cubicBezTo>
                      <a:pt x="21" y="20"/>
                      <a:pt x="21" y="20"/>
                      <a:pt x="21" y="20"/>
                    </a:cubicBezTo>
                    <a:cubicBezTo>
                      <a:pt x="21" y="20"/>
                      <a:pt x="21" y="21"/>
                      <a:pt x="21" y="21"/>
                    </a:cubicBezTo>
                    <a:cubicBezTo>
                      <a:pt x="21" y="21"/>
                      <a:pt x="21" y="22"/>
                      <a:pt x="21" y="22"/>
                    </a:cubicBezTo>
                    <a:cubicBezTo>
                      <a:pt x="21" y="22"/>
                      <a:pt x="21" y="23"/>
                      <a:pt x="21" y="23"/>
                    </a:cubicBezTo>
                    <a:cubicBezTo>
                      <a:pt x="21" y="24"/>
                      <a:pt x="21" y="24"/>
                      <a:pt x="21" y="24"/>
                    </a:cubicBezTo>
                    <a:cubicBezTo>
                      <a:pt x="4" y="24"/>
                      <a:pt x="4" y="24"/>
                      <a:pt x="4" y="24"/>
                    </a:cubicBezTo>
                    <a:cubicBezTo>
                      <a:pt x="4" y="43"/>
                      <a:pt x="4" y="43"/>
                      <a:pt x="4" y="43"/>
                    </a:cubicBezTo>
                    <a:cubicBezTo>
                      <a:pt x="26" y="43"/>
                      <a:pt x="26" y="43"/>
                      <a:pt x="26" y="43"/>
                    </a:cubicBezTo>
                    <a:cubicBezTo>
                      <a:pt x="26" y="43"/>
                      <a:pt x="26" y="44"/>
                      <a:pt x="26" y="44"/>
                    </a:cubicBezTo>
                    <a:cubicBezTo>
                      <a:pt x="26" y="44"/>
                      <a:pt x="26" y="45"/>
                      <a:pt x="26" y="45"/>
                    </a:cubicBezTo>
                    <a:cubicBezTo>
                      <a:pt x="26" y="46"/>
                      <a:pt x="26" y="46"/>
                      <a:pt x="26" y="46"/>
                    </a:cubicBezTo>
                    <a:cubicBezTo>
                      <a:pt x="26" y="47"/>
                      <a:pt x="26" y="47"/>
                      <a:pt x="26"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251"/>
              <p:cNvSpPr>
                <a:spLocks/>
              </p:cNvSpPr>
              <p:nvPr/>
            </p:nvSpPr>
            <p:spPr bwMode="auto">
              <a:xfrm>
                <a:off x="8339" y="905"/>
                <a:ext cx="132" cy="112"/>
              </a:xfrm>
              <a:custGeom>
                <a:avLst/>
                <a:gdLst>
                  <a:gd name="T0" fmla="*/ 0 w 56"/>
                  <a:gd name="T1" fmla="*/ 0 h 47"/>
                  <a:gd name="T2" fmla="*/ 1 w 56"/>
                  <a:gd name="T3" fmla="*/ 0 h 47"/>
                  <a:gd name="T4" fmla="*/ 3 w 56"/>
                  <a:gd name="T5" fmla="*/ 0 h 47"/>
                  <a:gd name="T6" fmla="*/ 4 w 56"/>
                  <a:gd name="T7" fmla="*/ 0 h 47"/>
                  <a:gd name="T8" fmla="*/ 5 w 56"/>
                  <a:gd name="T9" fmla="*/ 0 h 47"/>
                  <a:gd name="T10" fmla="*/ 15 w 56"/>
                  <a:gd name="T11" fmla="*/ 42 h 47"/>
                  <a:gd name="T12" fmla="*/ 25 w 56"/>
                  <a:gd name="T13" fmla="*/ 0 h 47"/>
                  <a:gd name="T14" fmla="*/ 27 w 56"/>
                  <a:gd name="T15" fmla="*/ 0 h 47"/>
                  <a:gd name="T16" fmla="*/ 28 w 56"/>
                  <a:gd name="T17" fmla="*/ 0 h 47"/>
                  <a:gd name="T18" fmla="*/ 30 w 56"/>
                  <a:gd name="T19" fmla="*/ 0 h 47"/>
                  <a:gd name="T20" fmla="*/ 31 w 56"/>
                  <a:gd name="T21" fmla="*/ 0 h 47"/>
                  <a:gd name="T22" fmla="*/ 42 w 56"/>
                  <a:gd name="T23" fmla="*/ 42 h 47"/>
                  <a:gd name="T24" fmla="*/ 51 w 56"/>
                  <a:gd name="T25" fmla="*/ 0 h 47"/>
                  <a:gd name="T26" fmla="*/ 52 w 56"/>
                  <a:gd name="T27" fmla="*/ 0 h 47"/>
                  <a:gd name="T28" fmla="*/ 54 w 56"/>
                  <a:gd name="T29" fmla="*/ 0 h 47"/>
                  <a:gd name="T30" fmla="*/ 55 w 56"/>
                  <a:gd name="T31" fmla="*/ 0 h 47"/>
                  <a:gd name="T32" fmla="*/ 56 w 56"/>
                  <a:gd name="T33" fmla="*/ 0 h 47"/>
                  <a:gd name="T34" fmla="*/ 45 w 56"/>
                  <a:gd name="T35" fmla="*/ 47 h 47"/>
                  <a:gd name="T36" fmla="*/ 43 w 56"/>
                  <a:gd name="T37" fmla="*/ 47 h 47"/>
                  <a:gd name="T38" fmla="*/ 42 w 56"/>
                  <a:gd name="T39" fmla="*/ 47 h 47"/>
                  <a:gd name="T40" fmla="*/ 40 w 56"/>
                  <a:gd name="T41" fmla="*/ 47 h 47"/>
                  <a:gd name="T42" fmla="*/ 39 w 56"/>
                  <a:gd name="T43" fmla="*/ 47 h 47"/>
                  <a:gd name="T44" fmla="*/ 28 w 56"/>
                  <a:gd name="T45" fmla="*/ 6 h 47"/>
                  <a:gd name="T46" fmla="*/ 18 w 56"/>
                  <a:gd name="T47" fmla="*/ 47 h 47"/>
                  <a:gd name="T48" fmla="*/ 16 w 56"/>
                  <a:gd name="T49" fmla="*/ 47 h 47"/>
                  <a:gd name="T50" fmla="*/ 15 w 56"/>
                  <a:gd name="T51" fmla="*/ 47 h 47"/>
                  <a:gd name="T52" fmla="*/ 13 w 56"/>
                  <a:gd name="T53" fmla="*/ 47 h 47"/>
                  <a:gd name="T54" fmla="*/ 12 w 56"/>
                  <a:gd name="T55" fmla="*/ 47 h 47"/>
                  <a:gd name="T56" fmla="*/ 0 w 56"/>
                  <a:gd name="T5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47">
                    <a:moveTo>
                      <a:pt x="0" y="0"/>
                    </a:moveTo>
                    <a:cubicBezTo>
                      <a:pt x="0" y="0"/>
                      <a:pt x="1" y="0"/>
                      <a:pt x="1" y="0"/>
                    </a:cubicBezTo>
                    <a:cubicBezTo>
                      <a:pt x="2" y="0"/>
                      <a:pt x="2" y="0"/>
                      <a:pt x="3" y="0"/>
                    </a:cubicBezTo>
                    <a:cubicBezTo>
                      <a:pt x="3" y="0"/>
                      <a:pt x="4" y="0"/>
                      <a:pt x="4" y="0"/>
                    </a:cubicBezTo>
                    <a:cubicBezTo>
                      <a:pt x="5" y="0"/>
                      <a:pt x="5" y="0"/>
                      <a:pt x="5" y="0"/>
                    </a:cubicBezTo>
                    <a:cubicBezTo>
                      <a:pt x="15" y="42"/>
                      <a:pt x="15" y="42"/>
                      <a:pt x="15" y="42"/>
                    </a:cubicBezTo>
                    <a:cubicBezTo>
                      <a:pt x="25" y="0"/>
                      <a:pt x="25" y="0"/>
                      <a:pt x="25" y="0"/>
                    </a:cubicBezTo>
                    <a:cubicBezTo>
                      <a:pt x="26" y="0"/>
                      <a:pt x="26" y="0"/>
                      <a:pt x="27" y="0"/>
                    </a:cubicBezTo>
                    <a:cubicBezTo>
                      <a:pt x="27" y="0"/>
                      <a:pt x="28" y="0"/>
                      <a:pt x="28" y="0"/>
                    </a:cubicBezTo>
                    <a:cubicBezTo>
                      <a:pt x="29" y="0"/>
                      <a:pt x="29" y="0"/>
                      <a:pt x="30" y="0"/>
                    </a:cubicBezTo>
                    <a:cubicBezTo>
                      <a:pt x="30" y="0"/>
                      <a:pt x="31" y="0"/>
                      <a:pt x="31" y="0"/>
                    </a:cubicBezTo>
                    <a:cubicBezTo>
                      <a:pt x="42" y="42"/>
                      <a:pt x="42" y="42"/>
                      <a:pt x="42" y="42"/>
                    </a:cubicBezTo>
                    <a:cubicBezTo>
                      <a:pt x="51" y="0"/>
                      <a:pt x="51" y="0"/>
                      <a:pt x="51" y="0"/>
                    </a:cubicBezTo>
                    <a:cubicBezTo>
                      <a:pt x="52" y="0"/>
                      <a:pt x="52" y="0"/>
                      <a:pt x="52" y="0"/>
                    </a:cubicBezTo>
                    <a:cubicBezTo>
                      <a:pt x="53" y="0"/>
                      <a:pt x="53" y="0"/>
                      <a:pt x="54" y="0"/>
                    </a:cubicBezTo>
                    <a:cubicBezTo>
                      <a:pt x="54" y="0"/>
                      <a:pt x="54" y="0"/>
                      <a:pt x="55" y="0"/>
                    </a:cubicBezTo>
                    <a:cubicBezTo>
                      <a:pt x="55" y="0"/>
                      <a:pt x="56" y="0"/>
                      <a:pt x="56" y="0"/>
                    </a:cubicBezTo>
                    <a:cubicBezTo>
                      <a:pt x="45" y="47"/>
                      <a:pt x="45" y="47"/>
                      <a:pt x="45" y="47"/>
                    </a:cubicBezTo>
                    <a:cubicBezTo>
                      <a:pt x="44" y="47"/>
                      <a:pt x="44" y="47"/>
                      <a:pt x="43" y="47"/>
                    </a:cubicBezTo>
                    <a:cubicBezTo>
                      <a:pt x="43" y="47"/>
                      <a:pt x="42" y="47"/>
                      <a:pt x="42" y="47"/>
                    </a:cubicBezTo>
                    <a:cubicBezTo>
                      <a:pt x="41" y="47"/>
                      <a:pt x="41" y="47"/>
                      <a:pt x="40" y="47"/>
                    </a:cubicBezTo>
                    <a:cubicBezTo>
                      <a:pt x="40" y="47"/>
                      <a:pt x="39" y="47"/>
                      <a:pt x="39" y="47"/>
                    </a:cubicBezTo>
                    <a:cubicBezTo>
                      <a:pt x="28" y="6"/>
                      <a:pt x="28" y="6"/>
                      <a:pt x="28" y="6"/>
                    </a:cubicBezTo>
                    <a:cubicBezTo>
                      <a:pt x="18" y="47"/>
                      <a:pt x="18" y="47"/>
                      <a:pt x="18" y="47"/>
                    </a:cubicBezTo>
                    <a:cubicBezTo>
                      <a:pt x="17" y="47"/>
                      <a:pt x="17" y="47"/>
                      <a:pt x="16" y="47"/>
                    </a:cubicBezTo>
                    <a:cubicBezTo>
                      <a:pt x="16" y="47"/>
                      <a:pt x="15" y="47"/>
                      <a:pt x="15" y="47"/>
                    </a:cubicBezTo>
                    <a:cubicBezTo>
                      <a:pt x="14" y="47"/>
                      <a:pt x="14" y="47"/>
                      <a:pt x="13" y="47"/>
                    </a:cubicBezTo>
                    <a:cubicBezTo>
                      <a:pt x="12" y="47"/>
                      <a:pt x="12" y="47"/>
                      <a:pt x="12"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252"/>
              <p:cNvSpPr>
                <a:spLocks/>
              </p:cNvSpPr>
              <p:nvPr/>
            </p:nvSpPr>
            <p:spPr bwMode="auto">
              <a:xfrm>
                <a:off x="8531" y="905"/>
                <a:ext cx="9" cy="112"/>
              </a:xfrm>
              <a:custGeom>
                <a:avLst/>
                <a:gdLst>
                  <a:gd name="T0" fmla="*/ 0 w 4"/>
                  <a:gd name="T1" fmla="*/ 0 h 47"/>
                  <a:gd name="T2" fmla="*/ 1 w 4"/>
                  <a:gd name="T3" fmla="*/ 0 h 47"/>
                  <a:gd name="T4" fmla="*/ 2 w 4"/>
                  <a:gd name="T5" fmla="*/ 0 h 47"/>
                  <a:gd name="T6" fmla="*/ 3 w 4"/>
                  <a:gd name="T7" fmla="*/ 0 h 47"/>
                  <a:gd name="T8" fmla="*/ 4 w 4"/>
                  <a:gd name="T9" fmla="*/ 0 h 47"/>
                  <a:gd name="T10" fmla="*/ 4 w 4"/>
                  <a:gd name="T11" fmla="*/ 47 h 47"/>
                  <a:gd name="T12" fmla="*/ 3 w 4"/>
                  <a:gd name="T13" fmla="*/ 47 h 47"/>
                  <a:gd name="T14" fmla="*/ 2 w 4"/>
                  <a:gd name="T15" fmla="*/ 47 h 47"/>
                  <a:gd name="T16" fmla="*/ 1 w 4"/>
                  <a:gd name="T17" fmla="*/ 47 h 47"/>
                  <a:gd name="T18" fmla="*/ 0 w 4"/>
                  <a:gd name="T19" fmla="*/ 47 h 47"/>
                  <a:gd name="T20" fmla="*/ 0 w 4"/>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7">
                    <a:moveTo>
                      <a:pt x="0" y="0"/>
                    </a:moveTo>
                    <a:cubicBezTo>
                      <a:pt x="0" y="0"/>
                      <a:pt x="1" y="0"/>
                      <a:pt x="1" y="0"/>
                    </a:cubicBezTo>
                    <a:cubicBezTo>
                      <a:pt x="2" y="0"/>
                      <a:pt x="2" y="0"/>
                      <a:pt x="2" y="0"/>
                    </a:cubicBezTo>
                    <a:cubicBezTo>
                      <a:pt x="3" y="0"/>
                      <a:pt x="3" y="0"/>
                      <a:pt x="3" y="0"/>
                    </a:cubicBezTo>
                    <a:cubicBezTo>
                      <a:pt x="4" y="0"/>
                      <a:pt x="4" y="0"/>
                      <a:pt x="4" y="0"/>
                    </a:cubicBezTo>
                    <a:cubicBezTo>
                      <a:pt x="4" y="47"/>
                      <a:pt x="4" y="47"/>
                      <a:pt x="4" y="47"/>
                    </a:cubicBezTo>
                    <a:cubicBezTo>
                      <a:pt x="4" y="47"/>
                      <a:pt x="4" y="47"/>
                      <a:pt x="3" y="47"/>
                    </a:cubicBezTo>
                    <a:cubicBezTo>
                      <a:pt x="3" y="47"/>
                      <a:pt x="3" y="47"/>
                      <a:pt x="2" y="47"/>
                    </a:cubicBezTo>
                    <a:cubicBezTo>
                      <a:pt x="2" y="47"/>
                      <a:pt x="1" y="47"/>
                      <a:pt x="1" y="47"/>
                    </a:cubicBezTo>
                    <a:cubicBezTo>
                      <a:pt x="1"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253"/>
              <p:cNvSpPr>
                <a:spLocks/>
              </p:cNvSpPr>
              <p:nvPr/>
            </p:nvSpPr>
            <p:spPr bwMode="auto">
              <a:xfrm>
                <a:off x="8597" y="905"/>
                <a:ext cx="71" cy="112"/>
              </a:xfrm>
              <a:custGeom>
                <a:avLst/>
                <a:gdLst>
                  <a:gd name="T0" fmla="*/ 13 w 30"/>
                  <a:gd name="T1" fmla="*/ 4 h 47"/>
                  <a:gd name="T2" fmla="*/ 0 w 30"/>
                  <a:gd name="T3" fmla="*/ 4 h 47"/>
                  <a:gd name="T4" fmla="*/ 0 w 30"/>
                  <a:gd name="T5" fmla="*/ 3 h 47"/>
                  <a:gd name="T6" fmla="*/ 0 w 30"/>
                  <a:gd name="T7" fmla="*/ 2 h 47"/>
                  <a:gd name="T8" fmla="*/ 0 w 30"/>
                  <a:gd name="T9" fmla="*/ 1 h 47"/>
                  <a:gd name="T10" fmla="*/ 0 w 30"/>
                  <a:gd name="T11" fmla="*/ 0 h 47"/>
                  <a:gd name="T12" fmla="*/ 30 w 30"/>
                  <a:gd name="T13" fmla="*/ 0 h 47"/>
                  <a:gd name="T14" fmla="*/ 30 w 30"/>
                  <a:gd name="T15" fmla="*/ 1 h 47"/>
                  <a:gd name="T16" fmla="*/ 30 w 30"/>
                  <a:gd name="T17" fmla="*/ 2 h 47"/>
                  <a:gd name="T18" fmla="*/ 30 w 30"/>
                  <a:gd name="T19" fmla="*/ 3 h 47"/>
                  <a:gd name="T20" fmla="*/ 30 w 30"/>
                  <a:gd name="T21" fmla="*/ 4 h 47"/>
                  <a:gd name="T22" fmla="*/ 18 w 30"/>
                  <a:gd name="T23" fmla="*/ 4 h 47"/>
                  <a:gd name="T24" fmla="*/ 18 w 30"/>
                  <a:gd name="T25" fmla="*/ 47 h 47"/>
                  <a:gd name="T26" fmla="*/ 16 w 30"/>
                  <a:gd name="T27" fmla="*/ 47 h 47"/>
                  <a:gd name="T28" fmla="*/ 15 w 30"/>
                  <a:gd name="T29" fmla="*/ 47 h 47"/>
                  <a:gd name="T30" fmla="*/ 14 w 30"/>
                  <a:gd name="T31" fmla="*/ 47 h 47"/>
                  <a:gd name="T32" fmla="*/ 13 w 30"/>
                  <a:gd name="T33" fmla="*/ 47 h 47"/>
                  <a:gd name="T34" fmla="*/ 13 w 30"/>
                  <a:gd name="T35"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47">
                    <a:moveTo>
                      <a:pt x="13" y="4"/>
                    </a:moveTo>
                    <a:cubicBezTo>
                      <a:pt x="0" y="4"/>
                      <a:pt x="0" y="4"/>
                      <a:pt x="0" y="4"/>
                    </a:cubicBezTo>
                    <a:cubicBezTo>
                      <a:pt x="0" y="4"/>
                      <a:pt x="0" y="3"/>
                      <a:pt x="0" y="3"/>
                    </a:cubicBezTo>
                    <a:cubicBezTo>
                      <a:pt x="0" y="3"/>
                      <a:pt x="0" y="2"/>
                      <a:pt x="0" y="2"/>
                    </a:cubicBezTo>
                    <a:cubicBezTo>
                      <a:pt x="0" y="2"/>
                      <a:pt x="0" y="1"/>
                      <a:pt x="0" y="1"/>
                    </a:cubicBezTo>
                    <a:cubicBezTo>
                      <a:pt x="0" y="1"/>
                      <a:pt x="0" y="0"/>
                      <a:pt x="0" y="0"/>
                    </a:cubicBezTo>
                    <a:cubicBezTo>
                      <a:pt x="30" y="0"/>
                      <a:pt x="30" y="0"/>
                      <a:pt x="30" y="0"/>
                    </a:cubicBezTo>
                    <a:cubicBezTo>
                      <a:pt x="30" y="0"/>
                      <a:pt x="30" y="1"/>
                      <a:pt x="30" y="1"/>
                    </a:cubicBezTo>
                    <a:cubicBezTo>
                      <a:pt x="30" y="1"/>
                      <a:pt x="30" y="2"/>
                      <a:pt x="30" y="2"/>
                    </a:cubicBezTo>
                    <a:cubicBezTo>
                      <a:pt x="30" y="2"/>
                      <a:pt x="30" y="3"/>
                      <a:pt x="30" y="3"/>
                    </a:cubicBezTo>
                    <a:cubicBezTo>
                      <a:pt x="30" y="3"/>
                      <a:pt x="30" y="4"/>
                      <a:pt x="30" y="4"/>
                    </a:cubicBezTo>
                    <a:cubicBezTo>
                      <a:pt x="18" y="4"/>
                      <a:pt x="18" y="4"/>
                      <a:pt x="18" y="4"/>
                    </a:cubicBezTo>
                    <a:cubicBezTo>
                      <a:pt x="18" y="47"/>
                      <a:pt x="18" y="47"/>
                      <a:pt x="18" y="47"/>
                    </a:cubicBezTo>
                    <a:cubicBezTo>
                      <a:pt x="17" y="47"/>
                      <a:pt x="17" y="47"/>
                      <a:pt x="16" y="47"/>
                    </a:cubicBezTo>
                    <a:cubicBezTo>
                      <a:pt x="16" y="47"/>
                      <a:pt x="16" y="47"/>
                      <a:pt x="15" y="47"/>
                    </a:cubicBezTo>
                    <a:cubicBezTo>
                      <a:pt x="15" y="47"/>
                      <a:pt x="14" y="47"/>
                      <a:pt x="14" y="47"/>
                    </a:cubicBezTo>
                    <a:cubicBezTo>
                      <a:pt x="14" y="47"/>
                      <a:pt x="13" y="47"/>
                      <a:pt x="13" y="47"/>
                    </a:cubicBezTo>
                    <a:lnTo>
                      <a:pt x="1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254"/>
              <p:cNvSpPr>
                <a:spLocks/>
              </p:cNvSpPr>
              <p:nvPr/>
            </p:nvSpPr>
            <p:spPr bwMode="auto">
              <a:xfrm>
                <a:off x="8725" y="905"/>
                <a:ext cx="76" cy="112"/>
              </a:xfrm>
              <a:custGeom>
                <a:avLst/>
                <a:gdLst>
                  <a:gd name="T0" fmla="*/ 0 w 32"/>
                  <a:gd name="T1" fmla="*/ 0 h 47"/>
                  <a:gd name="T2" fmla="*/ 1 w 32"/>
                  <a:gd name="T3" fmla="*/ 0 h 47"/>
                  <a:gd name="T4" fmla="*/ 2 w 32"/>
                  <a:gd name="T5" fmla="*/ 0 h 47"/>
                  <a:gd name="T6" fmla="*/ 3 w 32"/>
                  <a:gd name="T7" fmla="*/ 0 h 47"/>
                  <a:gd name="T8" fmla="*/ 5 w 32"/>
                  <a:gd name="T9" fmla="*/ 0 h 47"/>
                  <a:gd name="T10" fmla="*/ 5 w 32"/>
                  <a:gd name="T11" fmla="*/ 20 h 47"/>
                  <a:gd name="T12" fmla="*/ 28 w 32"/>
                  <a:gd name="T13" fmla="*/ 20 h 47"/>
                  <a:gd name="T14" fmla="*/ 28 w 32"/>
                  <a:gd name="T15" fmla="*/ 0 h 47"/>
                  <a:gd name="T16" fmla="*/ 29 w 32"/>
                  <a:gd name="T17" fmla="*/ 0 h 47"/>
                  <a:gd name="T18" fmla="*/ 30 w 32"/>
                  <a:gd name="T19" fmla="*/ 0 h 47"/>
                  <a:gd name="T20" fmla="*/ 31 w 32"/>
                  <a:gd name="T21" fmla="*/ 0 h 47"/>
                  <a:gd name="T22" fmla="*/ 32 w 32"/>
                  <a:gd name="T23" fmla="*/ 0 h 47"/>
                  <a:gd name="T24" fmla="*/ 32 w 32"/>
                  <a:gd name="T25" fmla="*/ 47 h 47"/>
                  <a:gd name="T26" fmla="*/ 31 w 32"/>
                  <a:gd name="T27" fmla="*/ 47 h 47"/>
                  <a:gd name="T28" fmla="*/ 30 w 32"/>
                  <a:gd name="T29" fmla="*/ 47 h 47"/>
                  <a:gd name="T30" fmla="*/ 29 w 32"/>
                  <a:gd name="T31" fmla="*/ 47 h 47"/>
                  <a:gd name="T32" fmla="*/ 28 w 32"/>
                  <a:gd name="T33" fmla="*/ 47 h 47"/>
                  <a:gd name="T34" fmla="*/ 28 w 32"/>
                  <a:gd name="T35" fmla="*/ 24 h 47"/>
                  <a:gd name="T36" fmla="*/ 5 w 32"/>
                  <a:gd name="T37" fmla="*/ 24 h 47"/>
                  <a:gd name="T38" fmla="*/ 5 w 32"/>
                  <a:gd name="T39" fmla="*/ 47 h 47"/>
                  <a:gd name="T40" fmla="*/ 3 w 32"/>
                  <a:gd name="T41" fmla="*/ 47 h 47"/>
                  <a:gd name="T42" fmla="*/ 2 w 32"/>
                  <a:gd name="T43" fmla="*/ 47 h 47"/>
                  <a:gd name="T44" fmla="*/ 1 w 32"/>
                  <a:gd name="T45" fmla="*/ 47 h 47"/>
                  <a:gd name="T46" fmla="*/ 0 w 32"/>
                  <a:gd name="T47" fmla="*/ 47 h 47"/>
                  <a:gd name="T48" fmla="*/ 0 w 32"/>
                  <a:gd name="T4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47">
                    <a:moveTo>
                      <a:pt x="0" y="0"/>
                    </a:moveTo>
                    <a:cubicBezTo>
                      <a:pt x="0" y="0"/>
                      <a:pt x="1" y="0"/>
                      <a:pt x="1" y="0"/>
                    </a:cubicBezTo>
                    <a:cubicBezTo>
                      <a:pt x="2" y="0"/>
                      <a:pt x="2" y="0"/>
                      <a:pt x="2" y="0"/>
                    </a:cubicBezTo>
                    <a:cubicBezTo>
                      <a:pt x="3" y="0"/>
                      <a:pt x="3" y="0"/>
                      <a:pt x="3" y="0"/>
                    </a:cubicBezTo>
                    <a:cubicBezTo>
                      <a:pt x="4" y="0"/>
                      <a:pt x="4" y="0"/>
                      <a:pt x="5" y="0"/>
                    </a:cubicBezTo>
                    <a:cubicBezTo>
                      <a:pt x="5" y="20"/>
                      <a:pt x="5" y="20"/>
                      <a:pt x="5" y="20"/>
                    </a:cubicBezTo>
                    <a:cubicBezTo>
                      <a:pt x="28" y="20"/>
                      <a:pt x="28" y="20"/>
                      <a:pt x="28" y="20"/>
                    </a:cubicBezTo>
                    <a:cubicBezTo>
                      <a:pt x="28" y="0"/>
                      <a:pt x="28" y="0"/>
                      <a:pt x="28" y="0"/>
                    </a:cubicBezTo>
                    <a:cubicBezTo>
                      <a:pt x="28" y="0"/>
                      <a:pt x="29" y="0"/>
                      <a:pt x="29" y="0"/>
                    </a:cubicBezTo>
                    <a:cubicBezTo>
                      <a:pt x="29" y="0"/>
                      <a:pt x="30" y="0"/>
                      <a:pt x="30" y="0"/>
                    </a:cubicBezTo>
                    <a:cubicBezTo>
                      <a:pt x="30" y="0"/>
                      <a:pt x="31" y="0"/>
                      <a:pt x="31" y="0"/>
                    </a:cubicBezTo>
                    <a:cubicBezTo>
                      <a:pt x="32" y="0"/>
                      <a:pt x="32" y="0"/>
                      <a:pt x="32" y="0"/>
                    </a:cubicBezTo>
                    <a:cubicBezTo>
                      <a:pt x="32" y="47"/>
                      <a:pt x="32" y="47"/>
                      <a:pt x="32" y="47"/>
                    </a:cubicBezTo>
                    <a:cubicBezTo>
                      <a:pt x="32" y="47"/>
                      <a:pt x="32" y="47"/>
                      <a:pt x="31" y="47"/>
                    </a:cubicBezTo>
                    <a:cubicBezTo>
                      <a:pt x="31" y="47"/>
                      <a:pt x="31" y="47"/>
                      <a:pt x="30" y="47"/>
                    </a:cubicBezTo>
                    <a:cubicBezTo>
                      <a:pt x="30" y="47"/>
                      <a:pt x="29" y="47"/>
                      <a:pt x="29" y="47"/>
                    </a:cubicBezTo>
                    <a:cubicBezTo>
                      <a:pt x="29" y="47"/>
                      <a:pt x="28" y="47"/>
                      <a:pt x="28" y="47"/>
                    </a:cubicBezTo>
                    <a:cubicBezTo>
                      <a:pt x="28" y="24"/>
                      <a:pt x="28" y="24"/>
                      <a:pt x="28" y="24"/>
                    </a:cubicBezTo>
                    <a:cubicBezTo>
                      <a:pt x="5" y="24"/>
                      <a:pt x="5" y="24"/>
                      <a:pt x="5" y="24"/>
                    </a:cubicBezTo>
                    <a:cubicBezTo>
                      <a:pt x="5" y="47"/>
                      <a:pt x="5" y="47"/>
                      <a:pt x="5" y="47"/>
                    </a:cubicBezTo>
                    <a:cubicBezTo>
                      <a:pt x="4" y="47"/>
                      <a:pt x="4" y="47"/>
                      <a:pt x="3" y="47"/>
                    </a:cubicBezTo>
                    <a:cubicBezTo>
                      <a:pt x="3" y="47"/>
                      <a:pt x="3" y="47"/>
                      <a:pt x="2" y="47"/>
                    </a:cubicBezTo>
                    <a:cubicBezTo>
                      <a:pt x="2" y="47"/>
                      <a:pt x="1" y="47"/>
                      <a:pt x="1" y="47"/>
                    </a:cubicBezTo>
                    <a:cubicBezTo>
                      <a:pt x="1"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255"/>
              <p:cNvSpPr>
                <a:spLocks/>
              </p:cNvSpPr>
              <p:nvPr/>
            </p:nvSpPr>
            <p:spPr bwMode="auto">
              <a:xfrm>
                <a:off x="8947" y="905"/>
                <a:ext cx="60" cy="112"/>
              </a:xfrm>
              <a:custGeom>
                <a:avLst/>
                <a:gdLst>
                  <a:gd name="T0" fmla="*/ 0 w 25"/>
                  <a:gd name="T1" fmla="*/ 0 h 47"/>
                  <a:gd name="T2" fmla="*/ 1 w 25"/>
                  <a:gd name="T3" fmla="*/ 0 h 47"/>
                  <a:gd name="T4" fmla="*/ 2 w 25"/>
                  <a:gd name="T5" fmla="*/ 0 h 47"/>
                  <a:gd name="T6" fmla="*/ 3 w 25"/>
                  <a:gd name="T7" fmla="*/ 0 h 47"/>
                  <a:gd name="T8" fmla="*/ 4 w 25"/>
                  <a:gd name="T9" fmla="*/ 0 h 47"/>
                  <a:gd name="T10" fmla="*/ 4 w 25"/>
                  <a:gd name="T11" fmla="*/ 43 h 47"/>
                  <a:gd name="T12" fmla="*/ 25 w 25"/>
                  <a:gd name="T13" fmla="*/ 43 h 47"/>
                  <a:gd name="T14" fmla="*/ 25 w 25"/>
                  <a:gd name="T15" fmla="*/ 44 h 47"/>
                  <a:gd name="T16" fmla="*/ 25 w 25"/>
                  <a:gd name="T17" fmla="*/ 45 h 47"/>
                  <a:gd name="T18" fmla="*/ 25 w 25"/>
                  <a:gd name="T19" fmla="*/ 46 h 47"/>
                  <a:gd name="T20" fmla="*/ 25 w 25"/>
                  <a:gd name="T21" fmla="*/ 47 h 47"/>
                  <a:gd name="T22" fmla="*/ 0 w 25"/>
                  <a:gd name="T23" fmla="*/ 47 h 47"/>
                  <a:gd name="T24" fmla="*/ 0 w 25"/>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47">
                    <a:moveTo>
                      <a:pt x="0" y="0"/>
                    </a:moveTo>
                    <a:cubicBezTo>
                      <a:pt x="0" y="0"/>
                      <a:pt x="0" y="0"/>
                      <a:pt x="1" y="0"/>
                    </a:cubicBezTo>
                    <a:cubicBezTo>
                      <a:pt x="1" y="0"/>
                      <a:pt x="2" y="0"/>
                      <a:pt x="2" y="0"/>
                    </a:cubicBezTo>
                    <a:cubicBezTo>
                      <a:pt x="2" y="0"/>
                      <a:pt x="3" y="0"/>
                      <a:pt x="3" y="0"/>
                    </a:cubicBezTo>
                    <a:cubicBezTo>
                      <a:pt x="4" y="0"/>
                      <a:pt x="4" y="0"/>
                      <a:pt x="4" y="0"/>
                    </a:cubicBezTo>
                    <a:cubicBezTo>
                      <a:pt x="4" y="43"/>
                      <a:pt x="4" y="43"/>
                      <a:pt x="4" y="43"/>
                    </a:cubicBezTo>
                    <a:cubicBezTo>
                      <a:pt x="25" y="43"/>
                      <a:pt x="25" y="43"/>
                      <a:pt x="25" y="43"/>
                    </a:cubicBezTo>
                    <a:cubicBezTo>
                      <a:pt x="25" y="43"/>
                      <a:pt x="25" y="44"/>
                      <a:pt x="25" y="44"/>
                    </a:cubicBezTo>
                    <a:cubicBezTo>
                      <a:pt x="25" y="45"/>
                      <a:pt x="25" y="45"/>
                      <a:pt x="25" y="45"/>
                    </a:cubicBezTo>
                    <a:cubicBezTo>
                      <a:pt x="25" y="46"/>
                      <a:pt x="25" y="46"/>
                      <a:pt x="25" y="46"/>
                    </a:cubicBezTo>
                    <a:cubicBezTo>
                      <a:pt x="25" y="47"/>
                      <a:pt x="25" y="47"/>
                      <a:pt x="25"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256"/>
              <p:cNvSpPr>
                <a:spLocks noEditPoints="1"/>
              </p:cNvSpPr>
              <p:nvPr/>
            </p:nvSpPr>
            <p:spPr bwMode="auto">
              <a:xfrm>
                <a:off x="9052" y="903"/>
                <a:ext cx="92" cy="116"/>
              </a:xfrm>
              <a:custGeom>
                <a:avLst/>
                <a:gdLst>
                  <a:gd name="T0" fmla="*/ 19 w 39"/>
                  <a:gd name="T1" fmla="*/ 49 h 49"/>
                  <a:gd name="T2" fmla="*/ 11 w 39"/>
                  <a:gd name="T3" fmla="*/ 47 h 49"/>
                  <a:gd name="T4" fmla="*/ 5 w 39"/>
                  <a:gd name="T5" fmla="*/ 42 h 49"/>
                  <a:gd name="T6" fmla="*/ 1 w 39"/>
                  <a:gd name="T7" fmla="*/ 34 h 49"/>
                  <a:gd name="T8" fmla="*/ 0 w 39"/>
                  <a:gd name="T9" fmla="*/ 25 h 49"/>
                  <a:gd name="T10" fmla="*/ 1 w 39"/>
                  <a:gd name="T11" fmla="*/ 15 h 49"/>
                  <a:gd name="T12" fmla="*/ 5 w 39"/>
                  <a:gd name="T13" fmla="*/ 7 h 49"/>
                  <a:gd name="T14" fmla="*/ 11 w 39"/>
                  <a:gd name="T15" fmla="*/ 2 h 49"/>
                  <a:gd name="T16" fmla="*/ 19 w 39"/>
                  <a:gd name="T17" fmla="*/ 0 h 49"/>
                  <a:gd name="T18" fmla="*/ 28 w 39"/>
                  <a:gd name="T19" fmla="*/ 2 h 49"/>
                  <a:gd name="T20" fmla="*/ 34 w 39"/>
                  <a:gd name="T21" fmla="*/ 7 h 49"/>
                  <a:gd name="T22" fmla="*/ 38 w 39"/>
                  <a:gd name="T23" fmla="*/ 15 h 49"/>
                  <a:gd name="T24" fmla="*/ 39 w 39"/>
                  <a:gd name="T25" fmla="*/ 25 h 49"/>
                  <a:gd name="T26" fmla="*/ 38 w 39"/>
                  <a:gd name="T27" fmla="*/ 34 h 49"/>
                  <a:gd name="T28" fmla="*/ 34 w 39"/>
                  <a:gd name="T29" fmla="*/ 42 h 49"/>
                  <a:gd name="T30" fmla="*/ 28 w 39"/>
                  <a:gd name="T31" fmla="*/ 47 h 49"/>
                  <a:gd name="T32" fmla="*/ 19 w 39"/>
                  <a:gd name="T33" fmla="*/ 49 h 49"/>
                  <a:gd name="T34" fmla="*/ 19 w 39"/>
                  <a:gd name="T35" fmla="*/ 45 h 49"/>
                  <a:gd name="T36" fmla="*/ 26 w 39"/>
                  <a:gd name="T37" fmla="*/ 43 h 49"/>
                  <a:gd name="T38" fmla="*/ 31 w 39"/>
                  <a:gd name="T39" fmla="*/ 39 h 49"/>
                  <a:gd name="T40" fmla="*/ 33 w 39"/>
                  <a:gd name="T41" fmla="*/ 33 h 49"/>
                  <a:gd name="T42" fmla="*/ 34 w 39"/>
                  <a:gd name="T43" fmla="*/ 25 h 49"/>
                  <a:gd name="T44" fmla="*/ 33 w 39"/>
                  <a:gd name="T45" fmla="*/ 16 h 49"/>
                  <a:gd name="T46" fmla="*/ 31 w 39"/>
                  <a:gd name="T47" fmla="*/ 10 h 49"/>
                  <a:gd name="T48" fmla="*/ 26 w 39"/>
                  <a:gd name="T49" fmla="*/ 6 h 49"/>
                  <a:gd name="T50" fmla="*/ 19 w 39"/>
                  <a:gd name="T51" fmla="*/ 4 h 49"/>
                  <a:gd name="T52" fmla="*/ 13 w 39"/>
                  <a:gd name="T53" fmla="*/ 6 h 49"/>
                  <a:gd name="T54" fmla="*/ 8 w 39"/>
                  <a:gd name="T55" fmla="*/ 10 h 49"/>
                  <a:gd name="T56" fmla="*/ 6 w 39"/>
                  <a:gd name="T57" fmla="*/ 16 h 49"/>
                  <a:gd name="T58" fmla="*/ 5 w 39"/>
                  <a:gd name="T59" fmla="*/ 25 h 49"/>
                  <a:gd name="T60" fmla="*/ 6 w 39"/>
                  <a:gd name="T61" fmla="*/ 33 h 49"/>
                  <a:gd name="T62" fmla="*/ 8 w 39"/>
                  <a:gd name="T63" fmla="*/ 39 h 49"/>
                  <a:gd name="T64" fmla="*/ 13 w 39"/>
                  <a:gd name="T65" fmla="*/ 43 h 49"/>
                  <a:gd name="T66" fmla="*/ 19 w 39"/>
                  <a:gd name="T67"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49">
                    <a:moveTo>
                      <a:pt x="19" y="49"/>
                    </a:moveTo>
                    <a:cubicBezTo>
                      <a:pt x="16" y="49"/>
                      <a:pt x="13" y="49"/>
                      <a:pt x="11" y="47"/>
                    </a:cubicBezTo>
                    <a:cubicBezTo>
                      <a:pt x="8" y="46"/>
                      <a:pt x="6" y="44"/>
                      <a:pt x="5" y="42"/>
                    </a:cubicBezTo>
                    <a:cubicBezTo>
                      <a:pt x="3" y="40"/>
                      <a:pt x="2" y="37"/>
                      <a:pt x="1" y="34"/>
                    </a:cubicBezTo>
                    <a:cubicBezTo>
                      <a:pt x="0" y="31"/>
                      <a:pt x="0" y="28"/>
                      <a:pt x="0" y="25"/>
                    </a:cubicBezTo>
                    <a:cubicBezTo>
                      <a:pt x="0" y="21"/>
                      <a:pt x="0" y="18"/>
                      <a:pt x="1" y="15"/>
                    </a:cubicBezTo>
                    <a:cubicBezTo>
                      <a:pt x="2" y="12"/>
                      <a:pt x="3" y="9"/>
                      <a:pt x="5" y="7"/>
                    </a:cubicBezTo>
                    <a:cubicBezTo>
                      <a:pt x="6" y="5"/>
                      <a:pt x="8" y="3"/>
                      <a:pt x="11" y="2"/>
                    </a:cubicBezTo>
                    <a:cubicBezTo>
                      <a:pt x="13" y="1"/>
                      <a:pt x="16" y="0"/>
                      <a:pt x="19" y="0"/>
                    </a:cubicBezTo>
                    <a:cubicBezTo>
                      <a:pt x="23" y="0"/>
                      <a:pt x="26" y="1"/>
                      <a:pt x="28" y="2"/>
                    </a:cubicBezTo>
                    <a:cubicBezTo>
                      <a:pt x="31" y="3"/>
                      <a:pt x="33" y="5"/>
                      <a:pt x="34" y="7"/>
                    </a:cubicBezTo>
                    <a:cubicBezTo>
                      <a:pt x="36" y="9"/>
                      <a:pt x="37" y="12"/>
                      <a:pt x="38" y="15"/>
                    </a:cubicBezTo>
                    <a:cubicBezTo>
                      <a:pt x="39" y="18"/>
                      <a:pt x="39" y="21"/>
                      <a:pt x="39" y="25"/>
                    </a:cubicBezTo>
                    <a:cubicBezTo>
                      <a:pt x="39" y="28"/>
                      <a:pt x="39" y="31"/>
                      <a:pt x="38" y="34"/>
                    </a:cubicBezTo>
                    <a:cubicBezTo>
                      <a:pt x="37" y="37"/>
                      <a:pt x="36" y="40"/>
                      <a:pt x="34" y="42"/>
                    </a:cubicBezTo>
                    <a:cubicBezTo>
                      <a:pt x="33" y="44"/>
                      <a:pt x="31" y="46"/>
                      <a:pt x="28" y="47"/>
                    </a:cubicBezTo>
                    <a:cubicBezTo>
                      <a:pt x="26" y="49"/>
                      <a:pt x="23" y="49"/>
                      <a:pt x="19" y="49"/>
                    </a:cubicBezTo>
                    <a:close/>
                    <a:moveTo>
                      <a:pt x="19" y="45"/>
                    </a:moveTo>
                    <a:cubicBezTo>
                      <a:pt x="22" y="45"/>
                      <a:pt x="24" y="44"/>
                      <a:pt x="26" y="43"/>
                    </a:cubicBezTo>
                    <a:cubicBezTo>
                      <a:pt x="28" y="42"/>
                      <a:pt x="29" y="41"/>
                      <a:pt x="31" y="39"/>
                    </a:cubicBezTo>
                    <a:cubicBezTo>
                      <a:pt x="32" y="38"/>
                      <a:pt x="33" y="35"/>
                      <a:pt x="33" y="33"/>
                    </a:cubicBezTo>
                    <a:cubicBezTo>
                      <a:pt x="34" y="30"/>
                      <a:pt x="34" y="28"/>
                      <a:pt x="34" y="25"/>
                    </a:cubicBezTo>
                    <a:cubicBezTo>
                      <a:pt x="34" y="22"/>
                      <a:pt x="34" y="19"/>
                      <a:pt x="33" y="16"/>
                    </a:cubicBezTo>
                    <a:cubicBezTo>
                      <a:pt x="33" y="14"/>
                      <a:pt x="32" y="12"/>
                      <a:pt x="31" y="10"/>
                    </a:cubicBezTo>
                    <a:cubicBezTo>
                      <a:pt x="29" y="8"/>
                      <a:pt x="28" y="7"/>
                      <a:pt x="26" y="6"/>
                    </a:cubicBezTo>
                    <a:cubicBezTo>
                      <a:pt x="24" y="5"/>
                      <a:pt x="22" y="4"/>
                      <a:pt x="19" y="4"/>
                    </a:cubicBezTo>
                    <a:cubicBezTo>
                      <a:pt x="17" y="4"/>
                      <a:pt x="15" y="5"/>
                      <a:pt x="13" y="6"/>
                    </a:cubicBezTo>
                    <a:cubicBezTo>
                      <a:pt x="11" y="7"/>
                      <a:pt x="9" y="8"/>
                      <a:pt x="8" y="10"/>
                    </a:cubicBezTo>
                    <a:cubicBezTo>
                      <a:pt x="7" y="12"/>
                      <a:pt x="6" y="14"/>
                      <a:pt x="6" y="16"/>
                    </a:cubicBezTo>
                    <a:cubicBezTo>
                      <a:pt x="5" y="19"/>
                      <a:pt x="5" y="22"/>
                      <a:pt x="5" y="25"/>
                    </a:cubicBezTo>
                    <a:cubicBezTo>
                      <a:pt x="5" y="28"/>
                      <a:pt x="5" y="30"/>
                      <a:pt x="6" y="33"/>
                    </a:cubicBezTo>
                    <a:cubicBezTo>
                      <a:pt x="6" y="35"/>
                      <a:pt x="7" y="38"/>
                      <a:pt x="8" y="39"/>
                    </a:cubicBezTo>
                    <a:cubicBezTo>
                      <a:pt x="9" y="41"/>
                      <a:pt x="11" y="42"/>
                      <a:pt x="13" y="43"/>
                    </a:cubicBezTo>
                    <a:cubicBezTo>
                      <a:pt x="15" y="44"/>
                      <a:pt x="17" y="45"/>
                      <a:pt x="1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257"/>
              <p:cNvSpPr>
                <a:spLocks/>
              </p:cNvSpPr>
              <p:nvPr/>
            </p:nvSpPr>
            <p:spPr bwMode="auto">
              <a:xfrm>
                <a:off x="9191" y="905"/>
                <a:ext cx="88" cy="112"/>
              </a:xfrm>
              <a:custGeom>
                <a:avLst/>
                <a:gdLst>
                  <a:gd name="T0" fmla="*/ 0 w 37"/>
                  <a:gd name="T1" fmla="*/ 0 h 47"/>
                  <a:gd name="T2" fmla="*/ 1 w 37"/>
                  <a:gd name="T3" fmla="*/ 0 h 47"/>
                  <a:gd name="T4" fmla="*/ 3 w 37"/>
                  <a:gd name="T5" fmla="*/ 0 h 47"/>
                  <a:gd name="T6" fmla="*/ 4 w 37"/>
                  <a:gd name="T7" fmla="*/ 0 h 47"/>
                  <a:gd name="T8" fmla="*/ 6 w 37"/>
                  <a:gd name="T9" fmla="*/ 0 h 47"/>
                  <a:gd name="T10" fmla="*/ 19 w 37"/>
                  <a:gd name="T11" fmla="*/ 43 h 47"/>
                  <a:gd name="T12" fmla="*/ 32 w 37"/>
                  <a:gd name="T13" fmla="*/ 0 h 47"/>
                  <a:gd name="T14" fmla="*/ 33 w 37"/>
                  <a:gd name="T15" fmla="*/ 0 h 47"/>
                  <a:gd name="T16" fmla="*/ 34 w 37"/>
                  <a:gd name="T17" fmla="*/ 0 h 47"/>
                  <a:gd name="T18" fmla="*/ 36 w 37"/>
                  <a:gd name="T19" fmla="*/ 0 h 47"/>
                  <a:gd name="T20" fmla="*/ 37 w 37"/>
                  <a:gd name="T21" fmla="*/ 0 h 47"/>
                  <a:gd name="T22" fmla="*/ 21 w 37"/>
                  <a:gd name="T23" fmla="*/ 47 h 47"/>
                  <a:gd name="T24" fmla="*/ 20 w 37"/>
                  <a:gd name="T25" fmla="*/ 47 h 47"/>
                  <a:gd name="T26" fmla="*/ 19 w 37"/>
                  <a:gd name="T27" fmla="*/ 47 h 47"/>
                  <a:gd name="T28" fmla="*/ 17 w 37"/>
                  <a:gd name="T29" fmla="*/ 47 h 47"/>
                  <a:gd name="T30" fmla="*/ 16 w 37"/>
                  <a:gd name="T31" fmla="*/ 47 h 47"/>
                  <a:gd name="T32" fmla="*/ 0 w 37"/>
                  <a:gd name="T3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7">
                    <a:moveTo>
                      <a:pt x="0" y="0"/>
                    </a:moveTo>
                    <a:cubicBezTo>
                      <a:pt x="1" y="0"/>
                      <a:pt x="1" y="0"/>
                      <a:pt x="1" y="0"/>
                    </a:cubicBezTo>
                    <a:cubicBezTo>
                      <a:pt x="2" y="0"/>
                      <a:pt x="2" y="0"/>
                      <a:pt x="3" y="0"/>
                    </a:cubicBezTo>
                    <a:cubicBezTo>
                      <a:pt x="3" y="0"/>
                      <a:pt x="4" y="0"/>
                      <a:pt x="4" y="0"/>
                    </a:cubicBezTo>
                    <a:cubicBezTo>
                      <a:pt x="5" y="0"/>
                      <a:pt x="5" y="0"/>
                      <a:pt x="6" y="0"/>
                    </a:cubicBezTo>
                    <a:cubicBezTo>
                      <a:pt x="19" y="43"/>
                      <a:pt x="19" y="43"/>
                      <a:pt x="19" y="43"/>
                    </a:cubicBezTo>
                    <a:cubicBezTo>
                      <a:pt x="32" y="0"/>
                      <a:pt x="32" y="0"/>
                      <a:pt x="32" y="0"/>
                    </a:cubicBezTo>
                    <a:cubicBezTo>
                      <a:pt x="32" y="0"/>
                      <a:pt x="33" y="0"/>
                      <a:pt x="33" y="0"/>
                    </a:cubicBezTo>
                    <a:cubicBezTo>
                      <a:pt x="33" y="0"/>
                      <a:pt x="34" y="0"/>
                      <a:pt x="34" y="0"/>
                    </a:cubicBezTo>
                    <a:cubicBezTo>
                      <a:pt x="35" y="0"/>
                      <a:pt x="35" y="0"/>
                      <a:pt x="36" y="0"/>
                    </a:cubicBezTo>
                    <a:cubicBezTo>
                      <a:pt x="36" y="0"/>
                      <a:pt x="37" y="0"/>
                      <a:pt x="37" y="0"/>
                    </a:cubicBezTo>
                    <a:cubicBezTo>
                      <a:pt x="21" y="47"/>
                      <a:pt x="21" y="47"/>
                      <a:pt x="21" y="47"/>
                    </a:cubicBezTo>
                    <a:cubicBezTo>
                      <a:pt x="21" y="47"/>
                      <a:pt x="21" y="47"/>
                      <a:pt x="20" y="47"/>
                    </a:cubicBezTo>
                    <a:cubicBezTo>
                      <a:pt x="19" y="47"/>
                      <a:pt x="19" y="47"/>
                      <a:pt x="19" y="47"/>
                    </a:cubicBezTo>
                    <a:cubicBezTo>
                      <a:pt x="18" y="47"/>
                      <a:pt x="18" y="47"/>
                      <a:pt x="17" y="47"/>
                    </a:cubicBezTo>
                    <a:cubicBezTo>
                      <a:pt x="17" y="47"/>
                      <a:pt x="16" y="47"/>
                      <a:pt x="16"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258"/>
              <p:cNvSpPr>
                <a:spLocks/>
              </p:cNvSpPr>
              <p:nvPr/>
            </p:nvSpPr>
            <p:spPr bwMode="auto">
              <a:xfrm>
                <a:off x="9336" y="905"/>
                <a:ext cx="62" cy="112"/>
              </a:xfrm>
              <a:custGeom>
                <a:avLst/>
                <a:gdLst>
                  <a:gd name="T0" fmla="*/ 0 w 26"/>
                  <a:gd name="T1" fmla="*/ 0 h 47"/>
                  <a:gd name="T2" fmla="*/ 26 w 26"/>
                  <a:gd name="T3" fmla="*/ 0 h 47"/>
                  <a:gd name="T4" fmla="*/ 26 w 26"/>
                  <a:gd name="T5" fmla="*/ 1 h 47"/>
                  <a:gd name="T6" fmla="*/ 26 w 26"/>
                  <a:gd name="T7" fmla="*/ 2 h 47"/>
                  <a:gd name="T8" fmla="*/ 26 w 26"/>
                  <a:gd name="T9" fmla="*/ 3 h 47"/>
                  <a:gd name="T10" fmla="*/ 26 w 26"/>
                  <a:gd name="T11" fmla="*/ 4 h 47"/>
                  <a:gd name="T12" fmla="*/ 5 w 26"/>
                  <a:gd name="T13" fmla="*/ 4 h 47"/>
                  <a:gd name="T14" fmla="*/ 5 w 26"/>
                  <a:gd name="T15" fmla="*/ 20 h 47"/>
                  <a:gd name="T16" fmla="*/ 22 w 26"/>
                  <a:gd name="T17" fmla="*/ 20 h 47"/>
                  <a:gd name="T18" fmla="*/ 22 w 26"/>
                  <a:gd name="T19" fmla="*/ 21 h 47"/>
                  <a:gd name="T20" fmla="*/ 22 w 26"/>
                  <a:gd name="T21" fmla="*/ 22 h 47"/>
                  <a:gd name="T22" fmla="*/ 22 w 26"/>
                  <a:gd name="T23" fmla="*/ 23 h 47"/>
                  <a:gd name="T24" fmla="*/ 22 w 26"/>
                  <a:gd name="T25" fmla="*/ 24 h 47"/>
                  <a:gd name="T26" fmla="*/ 5 w 26"/>
                  <a:gd name="T27" fmla="*/ 24 h 47"/>
                  <a:gd name="T28" fmla="*/ 5 w 26"/>
                  <a:gd name="T29" fmla="*/ 43 h 47"/>
                  <a:gd name="T30" fmla="*/ 26 w 26"/>
                  <a:gd name="T31" fmla="*/ 43 h 47"/>
                  <a:gd name="T32" fmla="*/ 26 w 26"/>
                  <a:gd name="T33" fmla="*/ 44 h 47"/>
                  <a:gd name="T34" fmla="*/ 26 w 26"/>
                  <a:gd name="T35" fmla="*/ 45 h 47"/>
                  <a:gd name="T36" fmla="*/ 26 w 26"/>
                  <a:gd name="T37" fmla="*/ 46 h 47"/>
                  <a:gd name="T38" fmla="*/ 26 w 26"/>
                  <a:gd name="T39" fmla="*/ 47 h 47"/>
                  <a:gd name="T40" fmla="*/ 0 w 26"/>
                  <a:gd name="T41" fmla="*/ 47 h 47"/>
                  <a:gd name="T42" fmla="*/ 0 w 26"/>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47">
                    <a:moveTo>
                      <a:pt x="0" y="0"/>
                    </a:moveTo>
                    <a:cubicBezTo>
                      <a:pt x="26" y="0"/>
                      <a:pt x="26" y="0"/>
                      <a:pt x="26" y="0"/>
                    </a:cubicBezTo>
                    <a:cubicBezTo>
                      <a:pt x="26" y="0"/>
                      <a:pt x="26" y="1"/>
                      <a:pt x="26" y="1"/>
                    </a:cubicBezTo>
                    <a:cubicBezTo>
                      <a:pt x="26" y="1"/>
                      <a:pt x="26" y="2"/>
                      <a:pt x="26" y="2"/>
                    </a:cubicBezTo>
                    <a:cubicBezTo>
                      <a:pt x="26" y="2"/>
                      <a:pt x="26" y="3"/>
                      <a:pt x="26" y="3"/>
                    </a:cubicBezTo>
                    <a:cubicBezTo>
                      <a:pt x="26" y="4"/>
                      <a:pt x="26" y="4"/>
                      <a:pt x="26" y="4"/>
                    </a:cubicBezTo>
                    <a:cubicBezTo>
                      <a:pt x="5" y="4"/>
                      <a:pt x="5" y="4"/>
                      <a:pt x="5" y="4"/>
                    </a:cubicBezTo>
                    <a:cubicBezTo>
                      <a:pt x="5" y="20"/>
                      <a:pt x="5" y="20"/>
                      <a:pt x="5" y="20"/>
                    </a:cubicBezTo>
                    <a:cubicBezTo>
                      <a:pt x="22" y="20"/>
                      <a:pt x="22" y="20"/>
                      <a:pt x="22" y="20"/>
                    </a:cubicBezTo>
                    <a:cubicBezTo>
                      <a:pt x="22" y="20"/>
                      <a:pt x="22" y="21"/>
                      <a:pt x="22" y="21"/>
                    </a:cubicBezTo>
                    <a:cubicBezTo>
                      <a:pt x="22" y="21"/>
                      <a:pt x="22" y="22"/>
                      <a:pt x="22" y="22"/>
                    </a:cubicBezTo>
                    <a:cubicBezTo>
                      <a:pt x="22" y="22"/>
                      <a:pt x="22" y="23"/>
                      <a:pt x="22" y="23"/>
                    </a:cubicBezTo>
                    <a:cubicBezTo>
                      <a:pt x="22" y="24"/>
                      <a:pt x="22" y="24"/>
                      <a:pt x="22" y="24"/>
                    </a:cubicBezTo>
                    <a:cubicBezTo>
                      <a:pt x="5" y="24"/>
                      <a:pt x="5" y="24"/>
                      <a:pt x="5" y="24"/>
                    </a:cubicBezTo>
                    <a:cubicBezTo>
                      <a:pt x="5" y="43"/>
                      <a:pt x="5" y="43"/>
                      <a:pt x="5" y="43"/>
                    </a:cubicBezTo>
                    <a:cubicBezTo>
                      <a:pt x="26" y="43"/>
                      <a:pt x="26" y="43"/>
                      <a:pt x="26" y="43"/>
                    </a:cubicBezTo>
                    <a:cubicBezTo>
                      <a:pt x="26" y="43"/>
                      <a:pt x="26" y="44"/>
                      <a:pt x="26" y="44"/>
                    </a:cubicBezTo>
                    <a:cubicBezTo>
                      <a:pt x="26" y="44"/>
                      <a:pt x="26" y="45"/>
                      <a:pt x="26" y="45"/>
                    </a:cubicBezTo>
                    <a:cubicBezTo>
                      <a:pt x="26" y="46"/>
                      <a:pt x="26" y="46"/>
                      <a:pt x="26" y="46"/>
                    </a:cubicBezTo>
                    <a:cubicBezTo>
                      <a:pt x="26" y="47"/>
                      <a:pt x="26" y="47"/>
                      <a:pt x="26"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260" name="Group 259"/>
          <p:cNvGrpSpPr/>
          <p:nvPr/>
        </p:nvGrpSpPr>
        <p:grpSpPr>
          <a:xfrm>
            <a:off x="6596077" y="6467490"/>
            <a:ext cx="2325247" cy="2325247"/>
            <a:chOff x="6529995" y="6401408"/>
            <a:chExt cx="2209192" cy="2209192"/>
          </a:xfrm>
        </p:grpSpPr>
        <p:sp>
          <p:nvSpPr>
            <p:cNvPr id="261" name="Rectangle 260"/>
            <p:cNvSpPr/>
            <p:nvPr/>
          </p:nvSpPr>
          <p:spPr>
            <a:xfrm flipH="1">
              <a:off x="6529995" y="6401408"/>
              <a:ext cx="2209192" cy="220919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62" name="Group 261"/>
            <p:cNvGrpSpPr/>
            <p:nvPr/>
          </p:nvGrpSpPr>
          <p:grpSpPr>
            <a:xfrm>
              <a:off x="6959716" y="7183783"/>
              <a:ext cx="1349750" cy="644442"/>
              <a:chOff x="15000288" y="6102350"/>
              <a:chExt cx="2992437" cy="1428751"/>
            </a:xfrm>
          </p:grpSpPr>
          <p:sp>
            <p:nvSpPr>
              <p:cNvPr id="263" name="Rectangle 34"/>
              <p:cNvSpPr>
                <a:spLocks noChangeArrowheads="1"/>
              </p:cNvSpPr>
              <p:nvPr/>
            </p:nvSpPr>
            <p:spPr bwMode="auto">
              <a:xfrm>
                <a:off x="15319375" y="6102350"/>
                <a:ext cx="2355850" cy="9652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35"/>
              <p:cNvSpPr>
                <a:spLocks/>
              </p:cNvSpPr>
              <p:nvPr/>
            </p:nvSpPr>
            <p:spPr bwMode="auto">
              <a:xfrm>
                <a:off x="15451138" y="6238875"/>
                <a:ext cx="244475" cy="700088"/>
              </a:xfrm>
              <a:custGeom>
                <a:avLst/>
                <a:gdLst>
                  <a:gd name="T0" fmla="*/ 20 w 65"/>
                  <a:gd name="T1" fmla="*/ 17 h 185"/>
                  <a:gd name="T2" fmla="*/ 20 w 65"/>
                  <a:gd name="T3" fmla="*/ 167 h 185"/>
                  <a:gd name="T4" fmla="*/ 25 w 65"/>
                  <a:gd name="T5" fmla="*/ 177 h 185"/>
                  <a:gd name="T6" fmla="*/ 32 w 65"/>
                  <a:gd name="T7" fmla="*/ 180 h 185"/>
                  <a:gd name="T8" fmla="*/ 32 w 65"/>
                  <a:gd name="T9" fmla="*/ 180 h 185"/>
                  <a:gd name="T10" fmla="*/ 32 w 65"/>
                  <a:gd name="T11" fmla="*/ 180 h 185"/>
                  <a:gd name="T12" fmla="*/ 33 w 65"/>
                  <a:gd name="T13" fmla="*/ 180 h 185"/>
                  <a:gd name="T14" fmla="*/ 34 w 65"/>
                  <a:gd name="T15" fmla="*/ 180 h 185"/>
                  <a:gd name="T16" fmla="*/ 39 w 65"/>
                  <a:gd name="T17" fmla="*/ 178 h 185"/>
                  <a:gd name="T18" fmla="*/ 45 w 65"/>
                  <a:gd name="T19" fmla="*/ 167 h 185"/>
                  <a:gd name="T20" fmla="*/ 53 w 65"/>
                  <a:gd name="T21" fmla="*/ 152 h 185"/>
                  <a:gd name="T22" fmla="*/ 62 w 65"/>
                  <a:gd name="T23" fmla="*/ 150 h 185"/>
                  <a:gd name="T24" fmla="*/ 65 w 65"/>
                  <a:gd name="T25" fmla="*/ 150 h 185"/>
                  <a:gd name="T26" fmla="*/ 65 w 65"/>
                  <a:gd name="T27" fmla="*/ 152 h 185"/>
                  <a:gd name="T28" fmla="*/ 48 w 65"/>
                  <a:gd name="T29" fmla="*/ 181 h 185"/>
                  <a:gd name="T30" fmla="*/ 32 w 65"/>
                  <a:gd name="T31" fmla="*/ 185 h 185"/>
                  <a:gd name="T32" fmla="*/ 16 w 65"/>
                  <a:gd name="T33" fmla="*/ 181 h 185"/>
                  <a:gd name="T34" fmla="*/ 0 w 65"/>
                  <a:gd name="T35" fmla="*/ 152 h 185"/>
                  <a:gd name="T36" fmla="*/ 0 w 65"/>
                  <a:gd name="T37" fmla="*/ 32 h 185"/>
                  <a:gd name="T38" fmla="*/ 16 w 65"/>
                  <a:gd name="T39" fmla="*/ 4 h 185"/>
                  <a:gd name="T40" fmla="*/ 32 w 65"/>
                  <a:gd name="T41" fmla="*/ 0 h 185"/>
                  <a:gd name="T42" fmla="*/ 48 w 65"/>
                  <a:gd name="T43" fmla="*/ 4 h 185"/>
                  <a:gd name="T44" fmla="*/ 65 w 65"/>
                  <a:gd name="T45" fmla="*/ 32 h 185"/>
                  <a:gd name="T46" fmla="*/ 65 w 65"/>
                  <a:gd name="T47" fmla="*/ 35 h 185"/>
                  <a:gd name="T48" fmla="*/ 62 w 65"/>
                  <a:gd name="T49" fmla="*/ 35 h 185"/>
                  <a:gd name="T50" fmla="*/ 53 w 65"/>
                  <a:gd name="T51" fmla="*/ 33 h 185"/>
                  <a:gd name="T52" fmla="*/ 45 w 65"/>
                  <a:gd name="T53" fmla="*/ 17 h 185"/>
                  <a:gd name="T54" fmla="*/ 40 w 65"/>
                  <a:gd name="T55" fmla="*/ 7 h 185"/>
                  <a:gd name="T56" fmla="*/ 33 w 65"/>
                  <a:gd name="T57" fmla="*/ 5 h 185"/>
                  <a:gd name="T58" fmla="*/ 32 w 65"/>
                  <a:gd name="T59" fmla="*/ 5 h 185"/>
                  <a:gd name="T60" fmla="*/ 32 w 65"/>
                  <a:gd name="T61" fmla="*/ 5 h 185"/>
                  <a:gd name="T62" fmla="*/ 30 w 65"/>
                  <a:gd name="T63" fmla="*/ 5 h 185"/>
                  <a:gd name="T64" fmla="*/ 26 w 65"/>
                  <a:gd name="T65" fmla="*/ 7 h 185"/>
                  <a:gd name="T66" fmla="*/ 20 w 65"/>
                  <a:gd name="T6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185">
                    <a:moveTo>
                      <a:pt x="20" y="17"/>
                    </a:move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2" y="180"/>
                      <a:pt x="32" y="180"/>
                    </a:cubicBezTo>
                    <a:cubicBezTo>
                      <a:pt x="32" y="180"/>
                      <a:pt x="32" y="180"/>
                      <a:pt x="33" y="180"/>
                    </a:cubicBezTo>
                    <a:cubicBezTo>
                      <a:pt x="33" y="180"/>
                      <a:pt x="34" y="180"/>
                      <a:pt x="34" y="180"/>
                    </a:cubicBezTo>
                    <a:cubicBezTo>
                      <a:pt x="35" y="179"/>
                      <a:pt x="37" y="179"/>
                      <a:pt x="39" y="178"/>
                    </a:cubicBezTo>
                    <a:cubicBezTo>
                      <a:pt x="42" y="177"/>
                      <a:pt x="45" y="174"/>
                      <a:pt x="45" y="167"/>
                    </a:cubicBezTo>
                    <a:cubicBezTo>
                      <a:pt x="45" y="159"/>
                      <a:pt x="49" y="154"/>
                      <a:pt x="53" y="152"/>
                    </a:cubicBezTo>
                    <a:cubicBezTo>
                      <a:pt x="58" y="150"/>
                      <a:pt x="62" y="150"/>
                      <a:pt x="62" y="150"/>
                    </a:cubicBezTo>
                    <a:cubicBezTo>
                      <a:pt x="65" y="150"/>
                      <a:pt x="65" y="150"/>
                      <a:pt x="65" y="150"/>
                    </a:cubicBezTo>
                    <a:cubicBezTo>
                      <a:pt x="65" y="152"/>
                      <a:pt x="65" y="152"/>
                      <a:pt x="65" y="152"/>
                    </a:cubicBezTo>
                    <a:cubicBezTo>
                      <a:pt x="65" y="168"/>
                      <a:pt x="56" y="177"/>
                      <a:pt x="48" y="181"/>
                    </a:cubicBezTo>
                    <a:cubicBezTo>
                      <a:pt x="40" y="185"/>
                      <a:pt x="32" y="185"/>
                      <a:pt x="32"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2" y="0"/>
                    </a:cubicBezTo>
                    <a:cubicBezTo>
                      <a:pt x="32" y="0"/>
                      <a:pt x="40" y="0"/>
                      <a:pt x="48" y="4"/>
                    </a:cubicBezTo>
                    <a:cubicBezTo>
                      <a:pt x="56" y="8"/>
                      <a:pt x="65" y="16"/>
                      <a:pt x="65" y="32"/>
                    </a:cubicBezTo>
                    <a:cubicBezTo>
                      <a:pt x="65" y="35"/>
                      <a:pt x="65" y="35"/>
                      <a:pt x="65" y="35"/>
                    </a:cubicBezTo>
                    <a:cubicBezTo>
                      <a:pt x="62" y="35"/>
                      <a:pt x="62" y="35"/>
                      <a:pt x="62" y="35"/>
                    </a:cubicBezTo>
                    <a:cubicBezTo>
                      <a:pt x="62" y="35"/>
                      <a:pt x="58" y="35"/>
                      <a:pt x="53" y="33"/>
                    </a:cubicBezTo>
                    <a:cubicBezTo>
                      <a:pt x="49" y="31"/>
                      <a:pt x="45" y="26"/>
                      <a:pt x="45" y="17"/>
                    </a:cubicBezTo>
                    <a:cubicBezTo>
                      <a:pt x="45"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3" y="8"/>
                      <a:pt x="20" y="11"/>
                      <a:pt x="20" y="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36"/>
              <p:cNvSpPr>
                <a:spLocks/>
              </p:cNvSpPr>
              <p:nvPr/>
            </p:nvSpPr>
            <p:spPr bwMode="auto">
              <a:xfrm>
                <a:off x="15741650" y="6238875"/>
                <a:ext cx="244475" cy="700088"/>
              </a:xfrm>
              <a:custGeom>
                <a:avLst/>
                <a:gdLst>
                  <a:gd name="T0" fmla="*/ 65 w 65"/>
                  <a:gd name="T1" fmla="*/ 150 h 185"/>
                  <a:gd name="T2" fmla="*/ 65 w 65"/>
                  <a:gd name="T3" fmla="*/ 152 h 185"/>
                  <a:gd name="T4" fmla="*/ 48 w 65"/>
                  <a:gd name="T5" fmla="*/ 181 h 185"/>
                  <a:gd name="T6" fmla="*/ 32 w 65"/>
                  <a:gd name="T7" fmla="*/ 185 h 185"/>
                  <a:gd name="T8" fmla="*/ 16 w 65"/>
                  <a:gd name="T9" fmla="*/ 181 h 185"/>
                  <a:gd name="T10" fmla="*/ 0 w 65"/>
                  <a:gd name="T11" fmla="*/ 152 h 185"/>
                  <a:gd name="T12" fmla="*/ 0 w 65"/>
                  <a:gd name="T13" fmla="*/ 0 h 185"/>
                  <a:gd name="T14" fmla="*/ 2 w 65"/>
                  <a:gd name="T15" fmla="*/ 0 h 185"/>
                  <a:gd name="T16" fmla="*/ 18 w 65"/>
                  <a:gd name="T17" fmla="*/ 9 h 185"/>
                  <a:gd name="T18" fmla="*/ 20 w 65"/>
                  <a:gd name="T19" fmla="*/ 17 h 185"/>
                  <a:gd name="T20" fmla="*/ 20 w 65"/>
                  <a:gd name="T21" fmla="*/ 167 h 185"/>
                  <a:gd name="T22" fmla="*/ 25 w 65"/>
                  <a:gd name="T23" fmla="*/ 177 h 185"/>
                  <a:gd name="T24" fmla="*/ 32 w 65"/>
                  <a:gd name="T25" fmla="*/ 180 h 185"/>
                  <a:gd name="T26" fmla="*/ 32 w 65"/>
                  <a:gd name="T27" fmla="*/ 180 h 185"/>
                  <a:gd name="T28" fmla="*/ 33 w 65"/>
                  <a:gd name="T29" fmla="*/ 180 h 185"/>
                  <a:gd name="T30" fmla="*/ 34 w 65"/>
                  <a:gd name="T31" fmla="*/ 180 h 185"/>
                  <a:gd name="T32" fmla="*/ 39 w 65"/>
                  <a:gd name="T33" fmla="*/ 178 h 185"/>
                  <a:gd name="T34" fmla="*/ 45 w 65"/>
                  <a:gd name="T35" fmla="*/ 167 h 185"/>
                  <a:gd name="T36" fmla="*/ 54 w 65"/>
                  <a:gd name="T37" fmla="*/ 152 h 185"/>
                  <a:gd name="T38" fmla="*/ 62 w 65"/>
                  <a:gd name="T39" fmla="*/ 150 h 185"/>
                  <a:gd name="T40" fmla="*/ 65 w 65"/>
                  <a:gd name="T41" fmla="*/ 15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185">
                    <a:moveTo>
                      <a:pt x="65" y="150"/>
                    </a:moveTo>
                    <a:cubicBezTo>
                      <a:pt x="65" y="152"/>
                      <a:pt x="65" y="152"/>
                      <a:pt x="65" y="152"/>
                    </a:cubicBezTo>
                    <a:cubicBezTo>
                      <a:pt x="65" y="168"/>
                      <a:pt x="56" y="177"/>
                      <a:pt x="48" y="181"/>
                    </a:cubicBezTo>
                    <a:cubicBezTo>
                      <a:pt x="40" y="185"/>
                      <a:pt x="33" y="185"/>
                      <a:pt x="32" y="185"/>
                    </a:cubicBezTo>
                    <a:cubicBezTo>
                      <a:pt x="32" y="185"/>
                      <a:pt x="24" y="185"/>
                      <a:pt x="16" y="181"/>
                    </a:cubicBezTo>
                    <a:cubicBezTo>
                      <a:pt x="8" y="177"/>
                      <a:pt x="0" y="168"/>
                      <a:pt x="0" y="152"/>
                    </a:cubicBezTo>
                    <a:cubicBezTo>
                      <a:pt x="0" y="0"/>
                      <a:pt x="0" y="0"/>
                      <a:pt x="0" y="0"/>
                    </a:cubicBezTo>
                    <a:cubicBezTo>
                      <a:pt x="2" y="0"/>
                      <a:pt x="2" y="0"/>
                      <a:pt x="2" y="0"/>
                    </a:cubicBezTo>
                    <a:cubicBezTo>
                      <a:pt x="11" y="0"/>
                      <a:pt x="16" y="4"/>
                      <a:pt x="18" y="9"/>
                    </a:cubicBezTo>
                    <a:cubicBezTo>
                      <a:pt x="20" y="13"/>
                      <a:pt x="20" y="17"/>
                      <a:pt x="20" y="17"/>
                    </a:cubicBez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3" y="180"/>
                      <a:pt x="33" y="180"/>
                    </a:cubicBezTo>
                    <a:cubicBezTo>
                      <a:pt x="33" y="180"/>
                      <a:pt x="34" y="180"/>
                      <a:pt x="34" y="180"/>
                    </a:cubicBezTo>
                    <a:cubicBezTo>
                      <a:pt x="35" y="179"/>
                      <a:pt x="37" y="179"/>
                      <a:pt x="39" y="178"/>
                    </a:cubicBezTo>
                    <a:cubicBezTo>
                      <a:pt x="42" y="177"/>
                      <a:pt x="45" y="174"/>
                      <a:pt x="45" y="167"/>
                    </a:cubicBezTo>
                    <a:cubicBezTo>
                      <a:pt x="45" y="159"/>
                      <a:pt x="49" y="154"/>
                      <a:pt x="54" y="152"/>
                    </a:cubicBezTo>
                    <a:cubicBezTo>
                      <a:pt x="58" y="150"/>
                      <a:pt x="62" y="150"/>
                      <a:pt x="62" y="150"/>
                    </a:cubicBezTo>
                    <a:lnTo>
                      <a:pt x="65" y="1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37"/>
              <p:cNvSpPr>
                <a:spLocks noEditPoints="1"/>
              </p:cNvSpPr>
              <p:nvPr/>
            </p:nvSpPr>
            <p:spPr bwMode="auto">
              <a:xfrm>
                <a:off x="16016288" y="6238875"/>
                <a:ext cx="244475" cy="700088"/>
              </a:xfrm>
              <a:custGeom>
                <a:avLst/>
                <a:gdLst>
                  <a:gd name="T0" fmla="*/ 65 w 65"/>
                  <a:gd name="T1" fmla="*/ 32 h 185"/>
                  <a:gd name="T2" fmla="*/ 65 w 65"/>
                  <a:gd name="T3" fmla="*/ 152 h 185"/>
                  <a:gd name="T4" fmla="*/ 49 w 65"/>
                  <a:gd name="T5" fmla="*/ 181 h 185"/>
                  <a:gd name="T6" fmla="*/ 33 w 65"/>
                  <a:gd name="T7" fmla="*/ 185 h 185"/>
                  <a:gd name="T8" fmla="*/ 17 w 65"/>
                  <a:gd name="T9" fmla="*/ 181 h 185"/>
                  <a:gd name="T10" fmla="*/ 0 w 65"/>
                  <a:gd name="T11" fmla="*/ 152 h 185"/>
                  <a:gd name="T12" fmla="*/ 0 w 65"/>
                  <a:gd name="T13" fmla="*/ 32 h 185"/>
                  <a:gd name="T14" fmla="*/ 17 w 65"/>
                  <a:gd name="T15" fmla="*/ 4 h 185"/>
                  <a:gd name="T16" fmla="*/ 33 w 65"/>
                  <a:gd name="T17" fmla="*/ 0 h 185"/>
                  <a:gd name="T18" fmla="*/ 49 w 65"/>
                  <a:gd name="T19" fmla="*/ 4 h 185"/>
                  <a:gd name="T20" fmla="*/ 65 w 65"/>
                  <a:gd name="T21" fmla="*/ 32 h 185"/>
                  <a:gd name="T22" fmla="*/ 45 w 65"/>
                  <a:gd name="T23" fmla="*/ 17 h 185"/>
                  <a:gd name="T24" fmla="*/ 40 w 65"/>
                  <a:gd name="T25" fmla="*/ 7 h 185"/>
                  <a:gd name="T26" fmla="*/ 33 w 65"/>
                  <a:gd name="T27" fmla="*/ 5 h 185"/>
                  <a:gd name="T28" fmla="*/ 33 w 65"/>
                  <a:gd name="T29" fmla="*/ 5 h 185"/>
                  <a:gd name="T30" fmla="*/ 32 w 65"/>
                  <a:gd name="T31" fmla="*/ 5 h 185"/>
                  <a:gd name="T32" fmla="*/ 31 w 65"/>
                  <a:gd name="T33" fmla="*/ 5 h 185"/>
                  <a:gd name="T34" fmla="*/ 26 w 65"/>
                  <a:gd name="T35" fmla="*/ 7 h 185"/>
                  <a:gd name="T36" fmla="*/ 20 w 65"/>
                  <a:gd name="T37" fmla="*/ 17 h 185"/>
                  <a:gd name="T38" fmla="*/ 20 w 65"/>
                  <a:gd name="T39" fmla="*/ 167 h 185"/>
                  <a:gd name="T40" fmla="*/ 25 w 65"/>
                  <a:gd name="T41" fmla="*/ 177 h 185"/>
                  <a:gd name="T42" fmla="*/ 32 w 65"/>
                  <a:gd name="T43" fmla="*/ 180 h 185"/>
                  <a:gd name="T44" fmla="*/ 33 w 65"/>
                  <a:gd name="T45" fmla="*/ 180 h 185"/>
                  <a:gd name="T46" fmla="*/ 33 w 65"/>
                  <a:gd name="T47" fmla="*/ 180 h 185"/>
                  <a:gd name="T48" fmla="*/ 33 w 65"/>
                  <a:gd name="T49" fmla="*/ 180 h 185"/>
                  <a:gd name="T50" fmla="*/ 35 w 65"/>
                  <a:gd name="T51" fmla="*/ 180 h 185"/>
                  <a:gd name="T52" fmla="*/ 39 w 65"/>
                  <a:gd name="T53" fmla="*/ 178 h 185"/>
                  <a:gd name="T54" fmla="*/ 45 w 65"/>
                  <a:gd name="T55" fmla="*/ 167 h 185"/>
                  <a:gd name="T56" fmla="*/ 45 w 65"/>
                  <a:gd name="T5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185">
                    <a:moveTo>
                      <a:pt x="65" y="32"/>
                    </a:moveTo>
                    <a:cubicBezTo>
                      <a:pt x="65" y="152"/>
                      <a:pt x="65" y="152"/>
                      <a:pt x="65" y="152"/>
                    </a:cubicBezTo>
                    <a:cubicBezTo>
                      <a:pt x="65" y="168"/>
                      <a:pt x="57" y="177"/>
                      <a:pt x="49" y="181"/>
                    </a:cubicBezTo>
                    <a:cubicBezTo>
                      <a:pt x="41" y="185"/>
                      <a:pt x="33" y="185"/>
                      <a:pt x="33" y="185"/>
                    </a:cubicBezTo>
                    <a:cubicBezTo>
                      <a:pt x="33" y="185"/>
                      <a:pt x="25" y="185"/>
                      <a:pt x="17" y="181"/>
                    </a:cubicBezTo>
                    <a:cubicBezTo>
                      <a:pt x="8" y="177"/>
                      <a:pt x="0" y="168"/>
                      <a:pt x="0" y="152"/>
                    </a:cubicBezTo>
                    <a:cubicBezTo>
                      <a:pt x="0" y="32"/>
                      <a:pt x="0" y="32"/>
                      <a:pt x="0" y="32"/>
                    </a:cubicBezTo>
                    <a:cubicBezTo>
                      <a:pt x="0" y="16"/>
                      <a:pt x="8" y="8"/>
                      <a:pt x="17" y="4"/>
                    </a:cubicBezTo>
                    <a:cubicBezTo>
                      <a:pt x="25" y="0"/>
                      <a:pt x="33" y="0"/>
                      <a:pt x="33" y="0"/>
                    </a:cubicBezTo>
                    <a:cubicBezTo>
                      <a:pt x="33" y="0"/>
                      <a:pt x="41" y="0"/>
                      <a:pt x="49" y="4"/>
                    </a:cubicBezTo>
                    <a:cubicBezTo>
                      <a:pt x="57" y="8"/>
                      <a:pt x="65" y="16"/>
                      <a:pt x="65" y="32"/>
                    </a:cubicBezTo>
                    <a:close/>
                    <a:moveTo>
                      <a:pt x="45" y="17"/>
                    </a:moveTo>
                    <a:cubicBezTo>
                      <a:pt x="45" y="12"/>
                      <a:pt x="43" y="9"/>
                      <a:pt x="40" y="7"/>
                    </a:cubicBezTo>
                    <a:cubicBezTo>
                      <a:pt x="38" y="5"/>
                      <a:pt x="34" y="5"/>
                      <a:pt x="33" y="5"/>
                    </a:cubicBezTo>
                    <a:cubicBezTo>
                      <a:pt x="33" y="5"/>
                      <a:pt x="33" y="5"/>
                      <a:pt x="33" y="5"/>
                    </a:cubicBezTo>
                    <a:cubicBezTo>
                      <a:pt x="33" y="5"/>
                      <a:pt x="33"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3" y="176"/>
                      <a:pt x="25" y="177"/>
                    </a:cubicBezTo>
                    <a:cubicBezTo>
                      <a:pt x="28" y="179"/>
                      <a:pt x="31" y="180"/>
                      <a:pt x="32" y="180"/>
                    </a:cubicBezTo>
                    <a:cubicBezTo>
                      <a:pt x="32" y="180"/>
                      <a:pt x="33" y="180"/>
                      <a:pt x="33" y="180"/>
                    </a:cubicBezTo>
                    <a:cubicBezTo>
                      <a:pt x="33" y="180"/>
                      <a:pt x="33"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lnTo>
                      <a:pt x="45"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38"/>
              <p:cNvSpPr>
                <a:spLocks noEditPoints="1"/>
              </p:cNvSpPr>
              <p:nvPr/>
            </p:nvSpPr>
            <p:spPr bwMode="auto">
              <a:xfrm>
                <a:off x="16313150" y="6238875"/>
                <a:ext cx="244475" cy="700088"/>
              </a:xfrm>
              <a:custGeom>
                <a:avLst/>
                <a:gdLst>
                  <a:gd name="T0" fmla="*/ 17 w 65"/>
                  <a:gd name="T1" fmla="*/ 20 h 185"/>
                  <a:gd name="T2" fmla="*/ 7 w 65"/>
                  <a:gd name="T3" fmla="*/ 25 h 185"/>
                  <a:gd name="T4" fmla="*/ 5 w 65"/>
                  <a:gd name="T5" fmla="*/ 32 h 185"/>
                  <a:gd name="T6" fmla="*/ 5 w 65"/>
                  <a:gd name="T7" fmla="*/ 32 h 185"/>
                  <a:gd name="T8" fmla="*/ 0 w 65"/>
                  <a:gd name="T9" fmla="*/ 32 h 185"/>
                  <a:gd name="T10" fmla="*/ 4 w 65"/>
                  <a:gd name="T11" fmla="*/ 16 h 185"/>
                  <a:gd name="T12" fmla="*/ 32 w 65"/>
                  <a:gd name="T13" fmla="*/ 0 h 185"/>
                  <a:gd name="T14" fmla="*/ 35 w 65"/>
                  <a:gd name="T15" fmla="*/ 0 h 185"/>
                  <a:gd name="T16" fmla="*/ 35 w 65"/>
                  <a:gd name="T17" fmla="*/ 2 h 185"/>
                  <a:gd name="T18" fmla="*/ 33 w 65"/>
                  <a:gd name="T19" fmla="*/ 11 h 185"/>
                  <a:gd name="T20" fmla="*/ 17 w 65"/>
                  <a:gd name="T21" fmla="*/ 20 h 185"/>
                  <a:gd name="T22" fmla="*/ 65 w 65"/>
                  <a:gd name="T23" fmla="*/ 3 h 185"/>
                  <a:gd name="T24" fmla="*/ 50 w 65"/>
                  <a:gd name="T25" fmla="*/ 30 h 185"/>
                  <a:gd name="T26" fmla="*/ 50 w 65"/>
                  <a:gd name="T27" fmla="*/ 185 h 185"/>
                  <a:gd name="T28" fmla="*/ 30 w 65"/>
                  <a:gd name="T29" fmla="*/ 185 h 185"/>
                  <a:gd name="T30" fmla="*/ 30 w 65"/>
                  <a:gd name="T31" fmla="*/ 32 h 185"/>
                  <a:gd name="T32" fmla="*/ 32 w 65"/>
                  <a:gd name="T33" fmla="*/ 24 h 185"/>
                  <a:gd name="T34" fmla="*/ 47 w 65"/>
                  <a:gd name="T35" fmla="*/ 15 h 185"/>
                  <a:gd name="T36" fmla="*/ 58 w 65"/>
                  <a:gd name="T37" fmla="*/ 10 h 185"/>
                  <a:gd name="T38" fmla="*/ 60 w 65"/>
                  <a:gd name="T39" fmla="*/ 3 h 185"/>
                  <a:gd name="T40" fmla="*/ 60 w 65"/>
                  <a:gd name="T41" fmla="*/ 2 h 185"/>
                  <a:gd name="T42" fmla="*/ 65 w 65"/>
                  <a:gd name="T43" fmla="*/ 2 h 185"/>
                  <a:gd name="T44" fmla="*/ 65 w 65"/>
                  <a:gd name="T45" fmla="*/ 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17" y="20"/>
                    </a:moveTo>
                    <a:cubicBezTo>
                      <a:pt x="11" y="20"/>
                      <a:pt x="9" y="22"/>
                      <a:pt x="7" y="25"/>
                    </a:cubicBezTo>
                    <a:cubicBezTo>
                      <a:pt x="5" y="27"/>
                      <a:pt x="5" y="31"/>
                      <a:pt x="5" y="32"/>
                    </a:cubicBezTo>
                    <a:cubicBezTo>
                      <a:pt x="5" y="32"/>
                      <a:pt x="5" y="32"/>
                      <a:pt x="5" y="32"/>
                    </a:cubicBezTo>
                    <a:cubicBezTo>
                      <a:pt x="0" y="32"/>
                      <a:pt x="0" y="32"/>
                      <a:pt x="0" y="32"/>
                    </a:cubicBezTo>
                    <a:cubicBezTo>
                      <a:pt x="0" y="32"/>
                      <a:pt x="0" y="24"/>
                      <a:pt x="4" y="16"/>
                    </a:cubicBezTo>
                    <a:cubicBezTo>
                      <a:pt x="8" y="8"/>
                      <a:pt x="16" y="0"/>
                      <a:pt x="32" y="0"/>
                    </a:cubicBezTo>
                    <a:cubicBezTo>
                      <a:pt x="35" y="0"/>
                      <a:pt x="35" y="0"/>
                      <a:pt x="35" y="0"/>
                    </a:cubicBezTo>
                    <a:cubicBezTo>
                      <a:pt x="35" y="2"/>
                      <a:pt x="35" y="2"/>
                      <a:pt x="35" y="2"/>
                    </a:cubicBezTo>
                    <a:cubicBezTo>
                      <a:pt x="35" y="3"/>
                      <a:pt x="35" y="7"/>
                      <a:pt x="33" y="11"/>
                    </a:cubicBezTo>
                    <a:cubicBezTo>
                      <a:pt x="30" y="15"/>
                      <a:pt x="26" y="20"/>
                      <a:pt x="17" y="20"/>
                    </a:cubicBezTo>
                    <a:close/>
                    <a:moveTo>
                      <a:pt x="65" y="3"/>
                    </a:moveTo>
                    <a:cubicBezTo>
                      <a:pt x="64" y="7"/>
                      <a:pt x="63" y="23"/>
                      <a:pt x="50" y="30"/>
                    </a:cubicBezTo>
                    <a:cubicBezTo>
                      <a:pt x="50" y="185"/>
                      <a:pt x="50" y="185"/>
                      <a:pt x="50" y="185"/>
                    </a:cubicBezTo>
                    <a:cubicBezTo>
                      <a:pt x="30" y="185"/>
                      <a:pt x="30" y="185"/>
                      <a:pt x="30" y="185"/>
                    </a:cubicBezTo>
                    <a:cubicBezTo>
                      <a:pt x="30" y="32"/>
                      <a:pt x="30" y="32"/>
                      <a:pt x="30" y="32"/>
                    </a:cubicBezTo>
                    <a:cubicBezTo>
                      <a:pt x="30" y="32"/>
                      <a:pt x="30" y="28"/>
                      <a:pt x="32" y="24"/>
                    </a:cubicBezTo>
                    <a:cubicBezTo>
                      <a:pt x="34" y="19"/>
                      <a:pt x="39" y="15"/>
                      <a:pt x="47" y="15"/>
                    </a:cubicBezTo>
                    <a:cubicBezTo>
                      <a:pt x="53" y="15"/>
                      <a:pt x="56" y="12"/>
                      <a:pt x="58" y="10"/>
                    </a:cubicBezTo>
                    <a:cubicBezTo>
                      <a:pt x="59" y="7"/>
                      <a:pt x="60" y="4"/>
                      <a:pt x="60" y="3"/>
                    </a:cubicBezTo>
                    <a:cubicBezTo>
                      <a:pt x="60" y="3"/>
                      <a:pt x="60" y="2"/>
                      <a:pt x="60" y="2"/>
                    </a:cubicBezTo>
                    <a:cubicBezTo>
                      <a:pt x="65" y="2"/>
                      <a:pt x="65" y="2"/>
                      <a:pt x="65" y="2"/>
                    </a:cubicBezTo>
                    <a:cubicBezTo>
                      <a:pt x="65" y="2"/>
                      <a:pt x="65" y="3"/>
                      <a:pt x="65"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39"/>
              <p:cNvSpPr>
                <a:spLocks/>
              </p:cNvSpPr>
              <p:nvPr/>
            </p:nvSpPr>
            <p:spPr bwMode="auto">
              <a:xfrm>
                <a:off x="16579850" y="6238875"/>
                <a:ext cx="246062" cy="700088"/>
              </a:xfrm>
              <a:custGeom>
                <a:avLst/>
                <a:gdLst>
                  <a:gd name="T0" fmla="*/ 65 w 65"/>
                  <a:gd name="T1" fmla="*/ 0 h 185"/>
                  <a:gd name="T2" fmla="*/ 65 w 65"/>
                  <a:gd name="T3" fmla="*/ 185 h 185"/>
                  <a:gd name="T4" fmla="*/ 45 w 65"/>
                  <a:gd name="T5" fmla="*/ 185 h 185"/>
                  <a:gd name="T6" fmla="*/ 45 w 65"/>
                  <a:gd name="T7" fmla="*/ 62 h 185"/>
                  <a:gd name="T8" fmla="*/ 33 w 65"/>
                  <a:gd name="T9" fmla="*/ 65 h 185"/>
                  <a:gd name="T10" fmla="*/ 32 w 65"/>
                  <a:gd name="T11" fmla="*/ 65 h 185"/>
                  <a:gd name="T12" fmla="*/ 31 w 65"/>
                  <a:gd name="T13" fmla="*/ 65 h 185"/>
                  <a:gd name="T14" fmla="*/ 26 w 65"/>
                  <a:gd name="T15" fmla="*/ 66 h 185"/>
                  <a:gd name="T16" fmla="*/ 20 w 65"/>
                  <a:gd name="T17" fmla="*/ 77 h 185"/>
                  <a:gd name="T18" fmla="*/ 20 w 65"/>
                  <a:gd name="T19" fmla="*/ 185 h 185"/>
                  <a:gd name="T20" fmla="*/ 0 w 65"/>
                  <a:gd name="T21" fmla="*/ 185 h 185"/>
                  <a:gd name="T22" fmla="*/ 0 w 65"/>
                  <a:gd name="T23" fmla="*/ 0 h 185"/>
                  <a:gd name="T24" fmla="*/ 3 w 65"/>
                  <a:gd name="T25" fmla="*/ 0 h 185"/>
                  <a:gd name="T26" fmla="*/ 18 w 65"/>
                  <a:gd name="T27" fmla="*/ 9 h 185"/>
                  <a:gd name="T28" fmla="*/ 20 w 65"/>
                  <a:gd name="T29" fmla="*/ 17 h 185"/>
                  <a:gd name="T30" fmla="*/ 20 w 65"/>
                  <a:gd name="T31" fmla="*/ 62 h 185"/>
                  <a:gd name="T32" fmla="*/ 33 w 65"/>
                  <a:gd name="T33" fmla="*/ 60 h 185"/>
                  <a:gd name="T34" fmla="*/ 33 w 65"/>
                  <a:gd name="T35" fmla="*/ 60 h 185"/>
                  <a:gd name="T36" fmla="*/ 34 w 65"/>
                  <a:gd name="T37" fmla="*/ 60 h 185"/>
                  <a:gd name="T38" fmla="*/ 39 w 65"/>
                  <a:gd name="T39" fmla="*/ 58 h 185"/>
                  <a:gd name="T40" fmla="*/ 45 w 65"/>
                  <a:gd name="T41" fmla="*/ 47 h 185"/>
                  <a:gd name="T42" fmla="*/ 45 w 65"/>
                  <a:gd name="T43" fmla="*/ 17 h 185"/>
                  <a:gd name="T44" fmla="*/ 47 w 65"/>
                  <a:gd name="T45" fmla="*/ 9 h 185"/>
                  <a:gd name="T46" fmla="*/ 63 w 65"/>
                  <a:gd name="T47" fmla="*/ 0 h 185"/>
                  <a:gd name="T48" fmla="*/ 65 w 65"/>
                  <a:gd name="T49"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85">
                    <a:moveTo>
                      <a:pt x="65" y="0"/>
                    </a:moveTo>
                    <a:cubicBezTo>
                      <a:pt x="65" y="185"/>
                      <a:pt x="65" y="185"/>
                      <a:pt x="65" y="185"/>
                    </a:cubicBezTo>
                    <a:cubicBezTo>
                      <a:pt x="45" y="185"/>
                      <a:pt x="45" y="185"/>
                      <a:pt x="45" y="185"/>
                    </a:cubicBezTo>
                    <a:cubicBezTo>
                      <a:pt x="45" y="62"/>
                      <a:pt x="45" y="62"/>
                      <a:pt x="45" y="62"/>
                    </a:cubicBezTo>
                    <a:cubicBezTo>
                      <a:pt x="38" y="65"/>
                      <a:pt x="33" y="65"/>
                      <a:pt x="33" y="65"/>
                    </a:cubicBezTo>
                    <a:cubicBezTo>
                      <a:pt x="33" y="65"/>
                      <a:pt x="32" y="65"/>
                      <a:pt x="32" y="65"/>
                    </a:cubicBezTo>
                    <a:cubicBezTo>
                      <a:pt x="32" y="65"/>
                      <a:pt x="31" y="65"/>
                      <a:pt x="31" y="65"/>
                    </a:cubicBezTo>
                    <a:cubicBezTo>
                      <a:pt x="29" y="65"/>
                      <a:pt x="28" y="66"/>
                      <a:pt x="26" y="66"/>
                    </a:cubicBezTo>
                    <a:cubicBezTo>
                      <a:pt x="23" y="68"/>
                      <a:pt x="20" y="71"/>
                      <a:pt x="20" y="77"/>
                    </a:cubicBezTo>
                    <a:cubicBezTo>
                      <a:pt x="20" y="185"/>
                      <a:pt x="20" y="185"/>
                      <a:pt x="20" y="185"/>
                    </a:cubicBezTo>
                    <a:cubicBezTo>
                      <a:pt x="0" y="185"/>
                      <a:pt x="0" y="185"/>
                      <a:pt x="0" y="185"/>
                    </a:cubicBezTo>
                    <a:cubicBezTo>
                      <a:pt x="0" y="0"/>
                      <a:pt x="0" y="0"/>
                      <a:pt x="0" y="0"/>
                    </a:cubicBezTo>
                    <a:cubicBezTo>
                      <a:pt x="3" y="0"/>
                      <a:pt x="3" y="0"/>
                      <a:pt x="3" y="0"/>
                    </a:cubicBezTo>
                    <a:cubicBezTo>
                      <a:pt x="11" y="0"/>
                      <a:pt x="16" y="4"/>
                      <a:pt x="18" y="9"/>
                    </a:cubicBezTo>
                    <a:cubicBezTo>
                      <a:pt x="20" y="13"/>
                      <a:pt x="20" y="17"/>
                      <a:pt x="20" y="17"/>
                    </a:cubicBezTo>
                    <a:cubicBezTo>
                      <a:pt x="20" y="62"/>
                      <a:pt x="20" y="62"/>
                      <a:pt x="20" y="62"/>
                    </a:cubicBezTo>
                    <a:cubicBezTo>
                      <a:pt x="27" y="60"/>
                      <a:pt x="32" y="60"/>
                      <a:pt x="33" y="60"/>
                    </a:cubicBezTo>
                    <a:cubicBezTo>
                      <a:pt x="33" y="60"/>
                      <a:pt x="33" y="60"/>
                      <a:pt x="33" y="60"/>
                    </a:cubicBezTo>
                    <a:cubicBezTo>
                      <a:pt x="33" y="60"/>
                      <a:pt x="34" y="60"/>
                      <a:pt x="34" y="60"/>
                    </a:cubicBezTo>
                    <a:cubicBezTo>
                      <a:pt x="36" y="59"/>
                      <a:pt x="37" y="59"/>
                      <a:pt x="39" y="58"/>
                    </a:cubicBezTo>
                    <a:cubicBezTo>
                      <a:pt x="42" y="57"/>
                      <a:pt x="45" y="54"/>
                      <a:pt x="45" y="47"/>
                    </a:cubicBezTo>
                    <a:cubicBezTo>
                      <a:pt x="45" y="17"/>
                      <a:pt x="45" y="17"/>
                      <a:pt x="45" y="17"/>
                    </a:cubicBezTo>
                    <a:cubicBezTo>
                      <a:pt x="45" y="17"/>
                      <a:pt x="45" y="13"/>
                      <a:pt x="47" y="9"/>
                    </a:cubicBezTo>
                    <a:cubicBezTo>
                      <a:pt x="49" y="4"/>
                      <a:pt x="54" y="0"/>
                      <a:pt x="63" y="0"/>
                    </a:cubicBezTo>
                    <a:lnTo>
                      <a:pt x="6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40"/>
              <p:cNvSpPr>
                <a:spLocks/>
              </p:cNvSpPr>
              <p:nvPr/>
            </p:nvSpPr>
            <p:spPr bwMode="auto">
              <a:xfrm>
                <a:off x="16878300" y="6235700"/>
                <a:ext cx="74612" cy="698500"/>
              </a:xfrm>
              <a:custGeom>
                <a:avLst/>
                <a:gdLst>
                  <a:gd name="T0" fmla="*/ 20 w 20"/>
                  <a:gd name="T1" fmla="*/ 0 h 185"/>
                  <a:gd name="T2" fmla="*/ 20 w 20"/>
                  <a:gd name="T3" fmla="*/ 3 h 185"/>
                  <a:gd name="T4" fmla="*/ 20 w 20"/>
                  <a:gd name="T5" fmla="*/ 87 h 185"/>
                  <a:gd name="T6" fmla="*/ 20 w 20"/>
                  <a:gd name="T7" fmla="*/ 183 h 185"/>
                  <a:gd name="T8" fmla="*/ 20 w 20"/>
                  <a:gd name="T9" fmla="*/ 185 h 185"/>
                  <a:gd name="T10" fmla="*/ 0 w 20"/>
                  <a:gd name="T11" fmla="*/ 185 h 185"/>
                  <a:gd name="T12" fmla="*/ 0 w 20"/>
                  <a:gd name="T13" fmla="*/ 183 h 185"/>
                  <a:gd name="T14" fmla="*/ 0 w 20"/>
                  <a:gd name="T15" fmla="*/ 18 h 185"/>
                  <a:gd name="T16" fmla="*/ 9 w 20"/>
                  <a:gd name="T17" fmla="*/ 3 h 185"/>
                  <a:gd name="T18" fmla="*/ 17 w 20"/>
                  <a:gd name="T19" fmla="*/ 0 h 185"/>
                  <a:gd name="T20" fmla="*/ 20 w 20"/>
                  <a:gd name="T21"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85">
                    <a:moveTo>
                      <a:pt x="20" y="0"/>
                    </a:moveTo>
                    <a:cubicBezTo>
                      <a:pt x="20" y="3"/>
                      <a:pt x="20" y="3"/>
                      <a:pt x="20" y="3"/>
                    </a:cubicBezTo>
                    <a:cubicBezTo>
                      <a:pt x="20" y="3"/>
                      <a:pt x="20" y="44"/>
                      <a:pt x="20" y="87"/>
                    </a:cubicBezTo>
                    <a:cubicBezTo>
                      <a:pt x="20" y="131"/>
                      <a:pt x="20" y="176"/>
                      <a:pt x="20" y="183"/>
                    </a:cubicBezTo>
                    <a:cubicBezTo>
                      <a:pt x="20" y="185"/>
                      <a:pt x="20" y="185"/>
                      <a:pt x="20" y="185"/>
                    </a:cubicBezTo>
                    <a:cubicBezTo>
                      <a:pt x="0" y="185"/>
                      <a:pt x="0" y="185"/>
                      <a:pt x="0" y="185"/>
                    </a:cubicBezTo>
                    <a:cubicBezTo>
                      <a:pt x="0" y="183"/>
                      <a:pt x="0" y="183"/>
                      <a:pt x="0" y="183"/>
                    </a:cubicBezTo>
                    <a:cubicBezTo>
                      <a:pt x="0" y="33"/>
                      <a:pt x="0" y="18"/>
                      <a:pt x="0" y="18"/>
                    </a:cubicBezTo>
                    <a:cubicBezTo>
                      <a:pt x="0" y="10"/>
                      <a:pt x="4" y="5"/>
                      <a:pt x="9" y="3"/>
                    </a:cubicBezTo>
                    <a:cubicBezTo>
                      <a:pt x="13" y="1"/>
                      <a:pt x="17" y="0"/>
                      <a:pt x="17" y="0"/>
                    </a:cubicBezTo>
                    <a:lnTo>
                      <a:pt x="2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41"/>
              <p:cNvSpPr>
                <a:spLocks/>
              </p:cNvSpPr>
              <p:nvPr/>
            </p:nvSpPr>
            <p:spPr bwMode="auto">
              <a:xfrm>
                <a:off x="17005300" y="6238875"/>
                <a:ext cx="244475" cy="700088"/>
              </a:xfrm>
              <a:custGeom>
                <a:avLst/>
                <a:gdLst>
                  <a:gd name="T0" fmla="*/ 65 w 65"/>
                  <a:gd name="T1" fmla="*/ 32 h 185"/>
                  <a:gd name="T2" fmla="*/ 65 w 65"/>
                  <a:gd name="T3" fmla="*/ 185 h 185"/>
                  <a:gd name="T4" fmla="*/ 44 w 65"/>
                  <a:gd name="T5" fmla="*/ 185 h 185"/>
                  <a:gd name="T6" fmla="*/ 44 w 65"/>
                  <a:gd name="T7" fmla="*/ 17 h 185"/>
                  <a:gd name="T8" fmla="*/ 40 w 65"/>
                  <a:gd name="T9" fmla="*/ 7 h 185"/>
                  <a:gd name="T10" fmla="*/ 33 w 65"/>
                  <a:gd name="T11" fmla="*/ 5 h 185"/>
                  <a:gd name="T12" fmla="*/ 32 w 65"/>
                  <a:gd name="T13" fmla="*/ 5 h 185"/>
                  <a:gd name="T14" fmla="*/ 32 w 65"/>
                  <a:gd name="T15" fmla="*/ 5 h 185"/>
                  <a:gd name="T16" fmla="*/ 30 w 65"/>
                  <a:gd name="T17" fmla="*/ 5 h 185"/>
                  <a:gd name="T18" fmla="*/ 26 w 65"/>
                  <a:gd name="T19" fmla="*/ 7 h 185"/>
                  <a:gd name="T20" fmla="*/ 19 w 65"/>
                  <a:gd name="T21" fmla="*/ 17 h 185"/>
                  <a:gd name="T22" fmla="*/ 19 w 65"/>
                  <a:gd name="T23" fmla="*/ 185 h 185"/>
                  <a:gd name="T24" fmla="*/ 0 w 65"/>
                  <a:gd name="T25" fmla="*/ 185 h 185"/>
                  <a:gd name="T26" fmla="*/ 0 w 65"/>
                  <a:gd name="T27" fmla="*/ 35 h 185"/>
                  <a:gd name="T28" fmla="*/ 0 w 65"/>
                  <a:gd name="T29" fmla="*/ 32 h 185"/>
                  <a:gd name="T30" fmla="*/ 0 w 65"/>
                  <a:gd name="T31" fmla="*/ 2 h 185"/>
                  <a:gd name="T32" fmla="*/ 0 w 65"/>
                  <a:gd name="T33" fmla="*/ 0 h 185"/>
                  <a:gd name="T34" fmla="*/ 2 w 65"/>
                  <a:gd name="T35" fmla="*/ 0 h 185"/>
                  <a:gd name="T36" fmla="*/ 14 w 65"/>
                  <a:gd name="T37" fmla="*/ 5 h 185"/>
                  <a:gd name="T38" fmla="*/ 32 w 65"/>
                  <a:gd name="T39" fmla="*/ 0 h 185"/>
                  <a:gd name="T40" fmla="*/ 32 w 65"/>
                  <a:gd name="T41" fmla="*/ 0 h 185"/>
                  <a:gd name="T42" fmla="*/ 48 w 65"/>
                  <a:gd name="T43" fmla="*/ 4 h 185"/>
                  <a:gd name="T44" fmla="*/ 65 w 65"/>
                  <a:gd name="T45" fmla="*/ 3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65" y="32"/>
                    </a:moveTo>
                    <a:cubicBezTo>
                      <a:pt x="65" y="185"/>
                      <a:pt x="65" y="185"/>
                      <a:pt x="65" y="185"/>
                    </a:cubicBezTo>
                    <a:cubicBezTo>
                      <a:pt x="44" y="185"/>
                      <a:pt x="44" y="185"/>
                      <a:pt x="44" y="185"/>
                    </a:cubicBezTo>
                    <a:cubicBezTo>
                      <a:pt x="44" y="17"/>
                      <a:pt x="44" y="17"/>
                      <a:pt x="44" y="17"/>
                    </a:cubicBezTo>
                    <a:cubicBezTo>
                      <a:pt x="44"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2" y="8"/>
                      <a:pt x="19" y="11"/>
                      <a:pt x="19" y="17"/>
                    </a:cubicBezTo>
                    <a:cubicBezTo>
                      <a:pt x="19" y="185"/>
                      <a:pt x="19" y="185"/>
                      <a:pt x="19" y="185"/>
                    </a:cubicBezTo>
                    <a:cubicBezTo>
                      <a:pt x="0" y="185"/>
                      <a:pt x="0" y="185"/>
                      <a:pt x="0" y="185"/>
                    </a:cubicBezTo>
                    <a:cubicBezTo>
                      <a:pt x="0" y="35"/>
                      <a:pt x="0" y="35"/>
                      <a:pt x="0" y="35"/>
                    </a:cubicBezTo>
                    <a:cubicBezTo>
                      <a:pt x="0" y="32"/>
                      <a:pt x="0" y="32"/>
                      <a:pt x="0" y="32"/>
                    </a:cubicBezTo>
                    <a:cubicBezTo>
                      <a:pt x="0" y="2"/>
                      <a:pt x="0" y="2"/>
                      <a:pt x="0" y="2"/>
                    </a:cubicBezTo>
                    <a:cubicBezTo>
                      <a:pt x="0" y="0"/>
                      <a:pt x="0" y="0"/>
                      <a:pt x="0" y="0"/>
                    </a:cubicBezTo>
                    <a:cubicBezTo>
                      <a:pt x="2" y="0"/>
                      <a:pt x="2" y="0"/>
                      <a:pt x="2" y="0"/>
                    </a:cubicBezTo>
                    <a:cubicBezTo>
                      <a:pt x="8" y="0"/>
                      <a:pt x="12" y="2"/>
                      <a:pt x="14" y="5"/>
                    </a:cubicBezTo>
                    <a:cubicBezTo>
                      <a:pt x="22" y="0"/>
                      <a:pt x="30" y="0"/>
                      <a:pt x="32" y="0"/>
                    </a:cubicBezTo>
                    <a:cubicBezTo>
                      <a:pt x="32" y="0"/>
                      <a:pt x="32" y="0"/>
                      <a:pt x="32" y="0"/>
                    </a:cubicBezTo>
                    <a:cubicBezTo>
                      <a:pt x="32" y="0"/>
                      <a:pt x="40" y="0"/>
                      <a:pt x="48" y="4"/>
                    </a:cubicBezTo>
                    <a:cubicBezTo>
                      <a:pt x="56" y="8"/>
                      <a:pt x="65" y="16"/>
                      <a:pt x="65" y="3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42"/>
              <p:cNvSpPr>
                <a:spLocks noEditPoints="1"/>
              </p:cNvSpPr>
              <p:nvPr/>
            </p:nvSpPr>
            <p:spPr bwMode="auto">
              <a:xfrm>
                <a:off x="17298988" y="6238875"/>
                <a:ext cx="244475" cy="700088"/>
              </a:xfrm>
              <a:custGeom>
                <a:avLst/>
                <a:gdLst>
                  <a:gd name="T0" fmla="*/ 65 w 65"/>
                  <a:gd name="T1" fmla="*/ 32 h 185"/>
                  <a:gd name="T2" fmla="*/ 65 w 65"/>
                  <a:gd name="T3" fmla="*/ 35 h 185"/>
                  <a:gd name="T4" fmla="*/ 62 w 65"/>
                  <a:gd name="T5" fmla="*/ 35 h 185"/>
                  <a:gd name="T6" fmla="*/ 54 w 65"/>
                  <a:gd name="T7" fmla="*/ 33 h 185"/>
                  <a:gd name="T8" fmla="*/ 45 w 65"/>
                  <a:gd name="T9" fmla="*/ 17 h 185"/>
                  <a:gd name="T10" fmla="*/ 40 w 65"/>
                  <a:gd name="T11" fmla="*/ 7 h 185"/>
                  <a:gd name="T12" fmla="*/ 33 w 65"/>
                  <a:gd name="T13" fmla="*/ 5 h 185"/>
                  <a:gd name="T14" fmla="*/ 33 w 65"/>
                  <a:gd name="T15" fmla="*/ 5 h 185"/>
                  <a:gd name="T16" fmla="*/ 32 w 65"/>
                  <a:gd name="T17" fmla="*/ 5 h 185"/>
                  <a:gd name="T18" fmla="*/ 31 w 65"/>
                  <a:gd name="T19" fmla="*/ 5 h 185"/>
                  <a:gd name="T20" fmla="*/ 26 w 65"/>
                  <a:gd name="T21" fmla="*/ 7 h 185"/>
                  <a:gd name="T22" fmla="*/ 20 w 65"/>
                  <a:gd name="T23" fmla="*/ 17 h 185"/>
                  <a:gd name="T24" fmla="*/ 20 w 65"/>
                  <a:gd name="T25" fmla="*/ 167 h 185"/>
                  <a:gd name="T26" fmla="*/ 25 w 65"/>
                  <a:gd name="T27" fmla="*/ 177 h 185"/>
                  <a:gd name="T28" fmla="*/ 32 w 65"/>
                  <a:gd name="T29" fmla="*/ 180 h 185"/>
                  <a:gd name="T30" fmla="*/ 32 w 65"/>
                  <a:gd name="T31" fmla="*/ 180 h 185"/>
                  <a:gd name="T32" fmla="*/ 33 w 65"/>
                  <a:gd name="T33" fmla="*/ 180 h 185"/>
                  <a:gd name="T34" fmla="*/ 33 w 65"/>
                  <a:gd name="T35" fmla="*/ 180 h 185"/>
                  <a:gd name="T36" fmla="*/ 35 w 65"/>
                  <a:gd name="T37" fmla="*/ 180 h 185"/>
                  <a:gd name="T38" fmla="*/ 39 w 65"/>
                  <a:gd name="T39" fmla="*/ 178 h 185"/>
                  <a:gd name="T40" fmla="*/ 45 w 65"/>
                  <a:gd name="T41" fmla="*/ 167 h 185"/>
                  <a:gd name="T42" fmla="*/ 45 w 65"/>
                  <a:gd name="T43" fmla="*/ 92 h 185"/>
                  <a:gd name="T44" fmla="*/ 45 w 65"/>
                  <a:gd name="T45" fmla="*/ 90 h 185"/>
                  <a:gd name="T46" fmla="*/ 48 w 65"/>
                  <a:gd name="T47" fmla="*/ 90 h 185"/>
                  <a:gd name="T48" fmla="*/ 63 w 65"/>
                  <a:gd name="T49" fmla="*/ 99 h 185"/>
                  <a:gd name="T50" fmla="*/ 65 w 65"/>
                  <a:gd name="T51" fmla="*/ 107 h 185"/>
                  <a:gd name="T52" fmla="*/ 65 w 65"/>
                  <a:gd name="T53" fmla="*/ 152 h 185"/>
                  <a:gd name="T54" fmla="*/ 49 w 65"/>
                  <a:gd name="T55" fmla="*/ 181 h 185"/>
                  <a:gd name="T56" fmla="*/ 33 w 65"/>
                  <a:gd name="T57" fmla="*/ 185 h 185"/>
                  <a:gd name="T58" fmla="*/ 16 w 65"/>
                  <a:gd name="T59" fmla="*/ 181 h 185"/>
                  <a:gd name="T60" fmla="*/ 0 w 65"/>
                  <a:gd name="T61" fmla="*/ 152 h 185"/>
                  <a:gd name="T62" fmla="*/ 0 w 65"/>
                  <a:gd name="T63" fmla="*/ 32 h 185"/>
                  <a:gd name="T64" fmla="*/ 16 w 65"/>
                  <a:gd name="T65" fmla="*/ 4 h 185"/>
                  <a:gd name="T66" fmla="*/ 33 w 65"/>
                  <a:gd name="T67" fmla="*/ 0 h 185"/>
                  <a:gd name="T68" fmla="*/ 49 w 65"/>
                  <a:gd name="T69" fmla="*/ 4 h 185"/>
                  <a:gd name="T70" fmla="*/ 65 w 65"/>
                  <a:gd name="T71" fmla="*/ 32 h 185"/>
                  <a:gd name="T72" fmla="*/ 61 w 65"/>
                  <a:gd name="T73" fmla="*/ 76 h 185"/>
                  <a:gd name="T74" fmla="*/ 65 w 65"/>
                  <a:gd name="T75" fmla="*/ 92 h 185"/>
                  <a:gd name="T76" fmla="*/ 60 w 65"/>
                  <a:gd name="T77" fmla="*/ 92 h 185"/>
                  <a:gd name="T78" fmla="*/ 60 w 65"/>
                  <a:gd name="T79" fmla="*/ 92 h 185"/>
                  <a:gd name="T80" fmla="*/ 60 w 65"/>
                  <a:gd name="T81" fmla="*/ 90 h 185"/>
                  <a:gd name="T82" fmla="*/ 58 w 65"/>
                  <a:gd name="T83" fmla="*/ 86 h 185"/>
                  <a:gd name="T84" fmla="*/ 48 w 65"/>
                  <a:gd name="T85" fmla="*/ 80 h 185"/>
                  <a:gd name="T86" fmla="*/ 32 w 65"/>
                  <a:gd name="T87" fmla="*/ 71 h 185"/>
                  <a:gd name="T88" fmla="*/ 30 w 65"/>
                  <a:gd name="T89" fmla="*/ 62 h 185"/>
                  <a:gd name="T90" fmla="*/ 30 w 65"/>
                  <a:gd name="T91" fmla="*/ 60 h 185"/>
                  <a:gd name="T92" fmla="*/ 33 w 65"/>
                  <a:gd name="T93" fmla="*/ 60 h 185"/>
                  <a:gd name="T94" fmla="*/ 61 w 65"/>
                  <a:gd name="T95" fmla="*/ 76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 h="185">
                    <a:moveTo>
                      <a:pt x="65" y="32"/>
                    </a:moveTo>
                    <a:cubicBezTo>
                      <a:pt x="65" y="35"/>
                      <a:pt x="65" y="35"/>
                      <a:pt x="65" y="35"/>
                    </a:cubicBezTo>
                    <a:cubicBezTo>
                      <a:pt x="62" y="35"/>
                      <a:pt x="62" y="35"/>
                      <a:pt x="62" y="35"/>
                    </a:cubicBezTo>
                    <a:cubicBezTo>
                      <a:pt x="62" y="35"/>
                      <a:pt x="58" y="35"/>
                      <a:pt x="54" y="33"/>
                    </a:cubicBezTo>
                    <a:cubicBezTo>
                      <a:pt x="50" y="30"/>
                      <a:pt x="45" y="26"/>
                      <a:pt x="45" y="17"/>
                    </a:cubicBezTo>
                    <a:cubicBezTo>
                      <a:pt x="45" y="12"/>
                      <a:pt x="43" y="9"/>
                      <a:pt x="40" y="7"/>
                    </a:cubicBezTo>
                    <a:cubicBezTo>
                      <a:pt x="37" y="5"/>
                      <a:pt x="34" y="5"/>
                      <a:pt x="33" y="5"/>
                    </a:cubicBezTo>
                    <a:cubicBezTo>
                      <a:pt x="33" y="5"/>
                      <a:pt x="33" y="5"/>
                      <a:pt x="33" y="5"/>
                    </a:cubicBezTo>
                    <a:cubicBezTo>
                      <a:pt x="32" y="5"/>
                      <a:pt x="32"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2" y="176"/>
                      <a:pt x="25" y="177"/>
                    </a:cubicBezTo>
                    <a:cubicBezTo>
                      <a:pt x="28" y="179"/>
                      <a:pt x="31" y="180"/>
                      <a:pt x="32" y="180"/>
                    </a:cubicBezTo>
                    <a:cubicBezTo>
                      <a:pt x="32" y="180"/>
                      <a:pt x="32" y="180"/>
                      <a:pt x="32" y="180"/>
                    </a:cubicBezTo>
                    <a:cubicBezTo>
                      <a:pt x="32" y="180"/>
                      <a:pt x="32"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cubicBezTo>
                      <a:pt x="45" y="92"/>
                      <a:pt x="45" y="92"/>
                      <a:pt x="45" y="92"/>
                    </a:cubicBezTo>
                    <a:cubicBezTo>
                      <a:pt x="45" y="90"/>
                      <a:pt x="45" y="90"/>
                      <a:pt x="45" y="90"/>
                    </a:cubicBezTo>
                    <a:cubicBezTo>
                      <a:pt x="48" y="90"/>
                      <a:pt x="48" y="90"/>
                      <a:pt x="48" y="90"/>
                    </a:cubicBezTo>
                    <a:cubicBezTo>
                      <a:pt x="56" y="90"/>
                      <a:pt x="61" y="94"/>
                      <a:pt x="63" y="99"/>
                    </a:cubicBezTo>
                    <a:cubicBezTo>
                      <a:pt x="65" y="103"/>
                      <a:pt x="65" y="107"/>
                      <a:pt x="65" y="107"/>
                    </a:cubicBezTo>
                    <a:cubicBezTo>
                      <a:pt x="65" y="152"/>
                      <a:pt x="65" y="152"/>
                      <a:pt x="65" y="152"/>
                    </a:cubicBezTo>
                    <a:cubicBezTo>
                      <a:pt x="65" y="168"/>
                      <a:pt x="57" y="177"/>
                      <a:pt x="49" y="181"/>
                    </a:cubicBezTo>
                    <a:cubicBezTo>
                      <a:pt x="41" y="185"/>
                      <a:pt x="33" y="185"/>
                      <a:pt x="33"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3" y="0"/>
                    </a:cubicBezTo>
                    <a:cubicBezTo>
                      <a:pt x="33" y="0"/>
                      <a:pt x="41" y="0"/>
                      <a:pt x="49" y="4"/>
                    </a:cubicBezTo>
                    <a:cubicBezTo>
                      <a:pt x="57" y="8"/>
                      <a:pt x="65" y="16"/>
                      <a:pt x="65" y="32"/>
                    </a:cubicBezTo>
                    <a:close/>
                    <a:moveTo>
                      <a:pt x="61" y="76"/>
                    </a:moveTo>
                    <a:cubicBezTo>
                      <a:pt x="65" y="84"/>
                      <a:pt x="65" y="92"/>
                      <a:pt x="65" y="92"/>
                    </a:cubicBezTo>
                    <a:cubicBezTo>
                      <a:pt x="60" y="92"/>
                      <a:pt x="60" y="92"/>
                      <a:pt x="60" y="92"/>
                    </a:cubicBezTo>
                    <a:cubicBezTo>
                      <a:pt x="60" y="92"/>
                      <a:pt x="60" y="92"/>
                      <a:pt x="60" y="92"/>
                    </a:cubicBezTo>
                    <a:cubicBezTo>
                      <a:pt x="60" y="92"/>
                      <a:pt x="60" y="91"/>
                      <a:pt x="60" y="90"/>
                    </a:cubicBezTo>
                    <a:cubicBezTo>
                      <a:pt x="60" y="89"/>
                      <a:pt x="59" y="88"/>
                      <a:pt x="58" y="86"/>
                    </a:cubicBezTo>
                    <a:cubicBezTo>
                      <a:pt x="57" y="83"/>
                      <a:pt x="54" y="80"/>
                      <a:pt x="48" y="80"/>
                    </a:cubicBezTo>
                    <a:cubicBezTo>
                      <a:pt x="39" y="80"/>
                      <a:pt x="34" y="75"/>
                      <a:pt x="32" y="71"/>
                    </a:cubicBezTo>
                    <a:cubicBezTo>
                      <a:pt x="30" y="67"/>
                      <a:pt x="30" y="63"/>
                      <a:pt x="30" y="62"/>
                    </a:cubicBezTo>
                    <a:cubicBezTo>
                      <a:pt x="30" y="60"/>
                      <a:pt x="30" y="60"/>
                      <a:pt x="30" y="60"/>
                    </a:cubicBezTo>
                    <a:cubicBezTo>
                      <a:pt x="33" y="60"/>
                      <a:pt x="33" y="60"/>
                      <a:pt x="33" y="60"/>
                    </a:cubicBezTo>
                    <a:cubicBezTo>
                      <a:pt x="48" y="60"/>
                      <a:pt x="57" y="68"/>
                      <a:pt x="61" y="7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Oval 43"/>
              <p:cNvSpPr>
                <a:spLocks noChangeArrowheads="1"/>
              </p:cNvSpPr>
              <p:nvPr/>
            </p:nvSpPr>
            <p:spPr bwMode="auto">
              <a:xfrm>
                <a:off x="15000288" y="6492875"/>
                <a:ext cx="187325" cy="188913"/>
              </a:xfrm>
              <a:prstGeom prst="ellipse">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Oval 44"/>
              <p:cNvSpPr>
                <a:spLocks noChangeArrowheads="1"/>
              </p:cNvSpPr>
              <p:nvPr/>
            </p:nvSpPr>
            <p:spPr bwMode="auto">
              <a:xfrm>
                <a:off x="17803813" y="6492875"/>
                <a:ext cx="188912" cy="188913"/>
              </a:xfrm>
              <a:prstGeom prst="ellipse">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45"/>
              <p:cNvSpPr>
                <a:spLocks noEditPoints="1"/>
              </p:cNvSpPr>
              <p:nvPr/>
            </p:nvSpPr>
            <p:spPr bwMode="auto">
              <a:xfrm>
                <a:off x="15451138" y="7335838"/>
                <a:ext cx="117475" cy="195263"/>
              </a:xfrm>
              <a:custGeom>
                <a:avLst/>
                <a:gdLst>
                  <a:gd name="T0" fmla="*/ 20 w 31"/>
                  <a:gd name="T1" fmla="*/ 25 h 52"/>
                  <a:gd name="T2" fmla="*/ 24 w 31"/>
                  <a:gd name="T3" fmla="*/ 26 h 52"/>
                  <a:gd name="T4" fmla="*/ 27 w 31"/>
                  <a:gd name="T5" fmla="*/ 28 h 52"/>
                  <a:gd name="T6" fmla="*/ 30 w 31"/>
                  <a:gd name="T7" fmla="*/ 32 h 52"/>
                  <a:gd name="T8" fmla="*/ 31 w 31"/>
                  <a:gd name="T9" fmla="*/ 37 h 52"/>
                  <a:gd name="T10" fmla="*/ 29 w 31"/>
                  <a:gd name="T11" fmla="*/ 45 h 52"/>
                  <a:gd name="T12" fmla="*/ 23 w 31"/>
                  <a:gd name="T13" fmla="*/ 49 h 52"/>
                  <a:gd name="T14" fmla="*/ 16 w 31"/>
                  <a:gd name="T15" fmla="*/ 51 h 52"/>
                  <a:gd name="T16" fmla="*/ 8 w 31"/>
                  <a:gd name="T17" fmla="*/ 52 h 52"/>
                  <a:gd name="T18" fmla="*/ 0 w 31"/>
                  <a:gd name="T19" fmla="*/ 52 h 52"/>
                  <a:gd name="T20" fmla="*/ 0 w 31"/>
                  <a:gd name="T21" fmla="*/ 0 h 52"/>
                  <a:gd name="T22" fmla="*/ 8 w 31"/>
                  <a:gd name="T23" fmla="*/ 0 h 52"/>
                  <a:gd name="T24" fmla="*/ 15 w 31"/>
                  <a:gd name="T25" fmla="*/ 0 h 52"/>
                  <a:gd name="T26" fmla="*/ 22 w 31"/>
                  <a:gd name="T27" fmla="*/ 1 h 52"/>
                  <a:gd name="T28" fmla="*/ 27 w 31"/>
                  <a:gd name="T29" fmla="*/ 5 h 52"/>
                  <a:gd name="T30" fmla="*/ 29 w 31"/>
                  <a:gd name="T31" fmla="*/ 13 h 52"/>
                  <a:gd name="T32" fmla="*/ 29 w 31"/>
                  <a:gd name="T33" fmla="*/ 13 h 52"/>
                  <a:gd name="T34" fmla="*/ 28 w 31"/>
                  <a:gd name="T35" fmla="*/ 18 h 52"/>
                  <a:gd name="T36" fmla="*/ 26 w 31"/>
                  <a:gd name="T37" fmla="*/ 21 h 52"/>
                  <a:gd name="T38" fmla="*/ 23 w 31"/>
                  <a:gd name="T39" fmla="*/ 23 h 52"/>
                  <a:gd name="T40" fmla="*/ 20 w 31"/>
                  <a:gd name="T41" fmla="*/ 25 h 52"/>
                  <a:gd name="T42" fmla="*/ 5 w 31"/>
                  <a:gd name="T43" fmla="*/ 4 h 52"/>
                  <a:gd name="T44" fmla="*/ 5 w 31"/>
                  <a:gd name="T45" fmla="*/ 22 h 52"/>
                  <a:gd name="T46" fmla="*/ 12 w 31"/>
                  <a:gd name="T47" fmla="*/ 22 h 52"/>
                  <a:gd name="T48" fmla="*/ 16 w 31"/>
                  <a:gd name="T49" fmla="*/ 22 h 52"/>
                  <a:gd name="T50" fmla="*/ 20 w 31"/>
                  <a:gd name="T51" fmla="*/ 20 h 52"/>
                  <a:gd name="T52" fmla="*/ 23 w 31"/>
                  <a:gd name="T53" fmla="*/ 17 h 52"/>
                  <a:gd name="T54" fmla="*/ 24 w 31"/>
                  <a:gd name="T55" fmla="*/ 13 h 52"/>
                  <a:gd name="T56" fmla="*/ 23 w 31"/>
                  <a:gd name="T57" fmla="*/ 8 h 52"/>
                  <a:gd name="T58" fmla="*/ 19 w 31"/>
                  <a:gd name="T59" fmla="*/ 5 h 52"/>
                  <a:gd name="T60" fmla="*/ 15 w 31"/>
                  <a:gd name="T61" fmla="*/ 4 h 52"/>
                  <a:gd name="T62" fmla="*/ 11 w 31"/>
                  <a:gd name="T63" fmla="*/ 4 h 52"/>
                  <a:gd name="T64" fmla="*/ 5 w 31"/>
                  <a:gd name="T65" fmla="*/ 4 h 52"/>
                  <a:gd name="T66" fmla="*/ 11 w 31"/>
                  <a:gd name="T67" fmla="*/ 47 h 52"/>
                  <a:gd name="T68" fmla="*/ 16 w 31"/>
                  <a:gd name="T69" fmla="*/ 47 h 52"/>
                  <a:gd name="T70" fmla="*/ 20 w 31"/>
                  <a:gd name="T71" fmla="*/ 46 h 52"/>
                  <a:gd name="T72" fmla="*/ 22 w 31"/>
                  <a:gd name="T73" fmla="*/ 44 h 52"/>
                  <a:gd name="T74" fmla="*/ 24 w 31"/>
                  <a:gd name="T75" fmla="*/ 42 h 52"/>
                  <a:gd name="T76" fmla="*/ 25 w 31"/>
                  <a:gd name="T77" fmla="*/ 37 h 52"/>
                  <a:gd name="T78" fmla="*/ 24 w 31"/>
                  <a:gd name="T79" fmla="*/ 32 h 52"/>
                  <a:gd name="T80" fmla="*/ 22 w 31"/>
                  <a:gd name="T81" fmla="*/ 29 h 52"/>
                  <a:gd name="T82" fmla="*/ 17 w 31"/>
                  <a:gd name="T83" fmla="*/ 27 h 52"/>
                  <a:gd name="T84" fmla="*/ 13 w 31"/>
                  <a:gd name="T85" fmla="*/ 27 h 52"/>
                  <a:gd name="T86" fmla="*/ 5 w 31"/>
                  <a:gd name="T87" fmla="*/ 27 h 52"/>
                  <a:gd name="T88" fmla="*/ 5 w 31"/>
                  <a:gd name="T89" fmla="*/ 47 h 52"/>
                  <a:gd name="T90" fmla="*/ 11 w 31"/>
                  <a:gd name="T91"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 h="52">
                    <a:moveTo>
                      <a:pt x="20" y="25"/>
                    </a:moveTo>
                    <a:cubicBezTo>
                      <a:pt x="21" y="25"/>
                      <a:pt x="23" y="25"/>
                      <a:pt x="24" y="26"/>
                    </a:cubicBezTo>
                    <a:cubicBezTo>
                      <a:pt x="25" y="27"/>
                      <a:pt x="26" y="27"/>
                      <a:pt x="27" y="28"/>
                    </a:cubicBezTo>
                    <a:cubicBezTo>
                      <a:pt x="28" y="29"/>
                      <a:pt x="29" y="31"/>
                      <a:pt x="30" y="32"/>
                    </a:cubicBezTo>
                    <a:cubicBezTo>
                      <a:pt x="30" y="34"/>
                      <a:pt x="31" y="35"/>
                      <a:pt x="31" y="37"/>
                    </a:cubicBezTo>
                    <a:cubicBezTo>
                      <a:pt x="31" y="40"/>
                      <a:pt x="30" y="43"/>
                      <a:pt x="29" y="45"/>
                    </a:cubicBezTo>
                    <a:cubicBezTo>
                      <a:pt x="27" y="47"/>
                      <a:pt x="25" y="48"/>
                      <a:pt x="23" y="49"/>
                    </a:cubicBezTo>
                    <a:cubicBezTo>
                      <a:pt x="21" y="50"/>
                      <a:pt x="19" y="51"/>
                      <a:pt x="16" y="51"/>
                    </a:cubicBezTo>
                    <a:cubicBezTo>
                      <a:pt x="13" y="52"/>
                      <a:pt x="11" y="52"/>
                      <a:pt x="8" y="52"/>
                    </a:cubicBezTo>
                    <a:cubicBezTo>
                      <a:pt x="0" y="52"/>
                      <a:pt x="0" y="52"/>
                      <a:pt x="0" y="52"/>
                    </a:cubicBezTo>
                    <a:cubicBezTo>
                      <a:pt x="0" y="0"/>
                      <a:pt x="0" y="0"/>
                      <a:pt x="0" y="0"/>
                    </a:cubicBezTo>
                    <a:cubicBezTo>
                      <a:pt x="8" y="0"/>
                      <a:pt x="8" y="0"/>
                      <a:pt x="8" y="0"/>
                    </a:cubicBezTo>
                    <a:cubicBezTo>
                      <a:pt x="10" y="0"/>
                      <a:pt x="13" y="0"/>
                      <a:pt x="15" y="0"/>
                    </a:cubicBezTo>
                    <a:cubicBezTo>
                      <a:pt x="18" y="0"/>
                      <a:pt x="20" y="1"/>
                      <a:pt x="22" y="1"/>
                    </a:cubicBezTo>
                    <a:cubicBezTo>
                      <a:pt x="24" y="2"/>
                      <a:pt x="26" y="4"/>
                      <a:pt x="27" y="5"/>
                    </a:cubicBezTo>
                    <a:cubicBezTo>
                      <a:pt x="28" y="7"/>
                      <a:pt x="29" y="10"/>
                      <a:pt x="29" y="13"/>
                    </a:cubicBezTo>
                    <a:cubicBezTo>
                      <a:pt x="29" y="13"/>
                      <a:pt x="29" y="13"/>
                      <a:pt x="29" y="13"/>
                    </a:cubicBezTo>
                    <a:cubicBezTo>
                      <a:pt x="29" y="15"/>
                      <a:pt x="29" y="16"/>
                      <a:pt x="28" y="18"/>
                    </a:cubicBezTo>
                    <a:cubicBezTo>
                      <a:pt x="28" y="19"/>
                      <a:pt x="27" y="20"/>
                      <a:pt x="26" y="21"/>
                    </a:cubicBezTo>
                    <a:cubicBezTo>
                      <a:pt x="25" y="22"/>
                      <a:pt x="24" y="23"/>
                      <a:pt x="23" y="23"/>
                    </a:cubicBezTo>
                    <a:cubicBezTo>
                      <a:pt x="22" y="24"/>
                      <a:pt x="21" y="24"/>
                      <a:pt x="20" y="25"/>
                    </a:cubicBezTo>
                    <a:close/>
                    <a:moveTo>
                      <a:pt x="5" y="4"/>
                    </a:moveTo>
                    <a:cubicBezTo>
                      <a:pt x="5" y="22"/>
                      <a:pt x="5" y="22"/>
                      <a:pt x="5" y="22"/>
                    </a:cubicBezTo>
                    <a:cubicBezTo>
                      <a:pt x="12" y="22"/>
                      <a:pt x="12" y="22"/>
                      <a:pt x="12" y="22"/>
                    </a:cubicBezTo>
                    <a:cubicBezTo>
                      <a:pt x="13" y="22"/>
                      <a:pt x="15" y="22"/>
                      <a:pt x="16" y="22"/>
                    </a:cubicBezTo>
                    <a:cubicBezTo>
                      <a:pt x="17" y="22"/>
                      <a:pt x="19" y="21"/>
                      <a:pt x="20" y="20"/>
                    </a:cubicBezTo>
                    <a:cubicBezTo>
                      <a:pt x="21" y="20"/>
                      <a:pt x="22" y="19"/>
                      <a:pt x="23" y="17"/>
                    </a:cubicBezTo>
                    <a:cubicBezTo>
                      <a:pt x="24" y="16"/>
                      <a:pt x="24" y="15"/>
                      <a:pt x="24" y="13"/>
                    </a:cubicBezTo>
                    <a:cubicBezTo>
                      <a:pt x="24" y="11"/>
                      <a:pt x="23" y="9"/>
                      <a:pt x="23" y="8"/>
                    </a:cubicBezTo>
                    <a:cubicBezTo>
                      <a:pt x="22" y="7"/>
                      <a:pt x="21" y="6"/>
                      <a:pt x="19" y="5"/>
                    </a:cubicBezTo>
                    <a:cubicBezTo>
                      <a:pt x="18" y="5"/>
                      <a:pt x="16" y="4"/>
                      <a:pt x="15" y="4"/>
                    </a:cubicBezTo>
                    <a:cubicBezTo>
                      <a:pt x="14" y="4"/>
                      <a:pt x="12" y="4"/>
                      <a:pt x="11" y="4"/>
                    </a:cubicBezTo>
                    <a:cubicBezTo>
                      <a:pt x="5" y="4"/>
                      <a:pt x="5" y="4"/>
                      <a:pt x="5" y="4"/>
                    </a:cubicBezTo>
                    <a:close/>
                    <a:moveTo>
                      <a:pt x="11" y="47"/>
                    </a:moveTo>
                    <a:cubicBezTo>
                      <a:pt x="13" y="47"/>
                      <a:pt x="15" y="47"/>
                      <a:pt x="16" y="47"/>
                    </a:cubicBezTo>
                    <a:cubicBezTo>
                      <a:pt x="18" y="47"/>
                      <a:pt x="19" y="46"/>
                      <a:pt x="20" y="46"/>
                    </a:cubicBezTo>
                    <a:cubicBezTo>
                      <a:pt x="21" y="45"/>
                      <a:pt x="22" y="45"/>
                      <a:pt x="22" y="44"/>
                    </a:cubicBezTo>
                    <a:cubicBezTo>
                      <a:pt x="23" y="43"/>
                      <a:pt x="24" y="43"/>
                      <a:pt x="24" y="42"/>
                    </a:cubicBezTo>
                    <a:cubicBezTo>
                      <a:pt x="25" y="41"/>
                      <a:pt x="25" y="39"/>
                      <a:pt x="25" y="37"/>
                    </a:cubicBezTo>
                    <a:cubicBezTo>
                      <a:pt x="25" y="35"/>
                      <a:pt x="25" y="34"/>
                      <a:pt x="24" y="32"/>
                    </a:cubicBezTo>
                    <a:cubicBezTo>
                      <a:pt x="24" y="31"/>
                      <a:pt x="23" y="30"/>
                      <a:pt x="22" y="29"/>
                    </a:cubicBezTo>
                    <a:cubicBezTo>
                      <a:pt x="20" y="28"/>
                      <a:pt x="19" y="28"/>
                      <a:pt x="17" y="27"/>
                    </a:cubicBezTo>
                    <a:cubicBezTo>
                      <a:pt x="16" y="27"/>
                      <a:pt x="14" y="27"/>
                      <a:pt x="13" y="27"/>
                    </a:cubicBezTo>
                    <a:cubicBezTo>
                      <a:pt x="5" y="27"/>
                      <a:pt x="5" y="27"/>
                      <a:pt x="5" y="27"/>
                    </a:cubicBezTo>
                    <a:cubicBezTo>
                      <a:pt x="5" y="47"/>
                      <a:pt x="5" y="47"/>
                      <a:pt x="5" y="47"/>
                    </a:cubicBezTo>
                    <a:lnTo>
                      <a:pt x="11" y="47"/>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5" name="Freeform 46"/>
              <p:cNvSpPr>
                <a:spLocks/>
              </p:cNvSpPr>
              <p:nvPr/>
            </p:nvSpPr>
            <p:spPr bwMode="auto">
              <a:xfrm>
                <a:off x="15703550" y="7331075"/>
                <a:ext cx="161925" cy="200025"/>
              </a:xfrm>
              <a:custGeom>
                <a:avLst/>
                <a:gdLst>
                  <a:gd name="T0" fmla="*/ 102 w 102"/>
                  <a:gd name="T1" fmla="*/ 0 h 126"/>
                  <a:gd name="T2" fmla="*/ 57 w 102"/>
                  <a:gd name="T3" fmla="*/ 74 h 126"/>
                  <a:gd name="T4" fmla="*/ 57 w 102"/>
                  <a:gd name="T5" fmla="*/ 126 h 126"/>
                  <a:gd name="T6" fmla="*/ 45 w 102"/>
                  <a:gd name="T7" fmla="*/ 126 h 126"/>
                  <a:gd name="T8" fmla="*/ 45 w 102"/>
                  <a:gd name="T9" fmla="*/ 74 h 126"/>
                  <a:gd name="T10" fmla="*/ 0 w 102"/>
                  <a:gd name="T11" fmla="*/ 0 h 126"/>
                  <a:gd name="T12" fmla="*/ 12 w 102"/>
                  <a:gd name="T13" fmla="*/ 0 h 126"/>
                  <a:gd name="T14" fmla="*/ 50 w 102"/>
                  <a:gd name="T15" fmla="*/ 62 h 126"/>
                  <a:gd name="T16" fmla="*/ 90 w 102"/>
                  <a:gd name="T17" fmla="*/ 0 h 126"/>
                  <a:gd name="T18" fmla="*/ 102 w 102"/>
                  <a:gd name="T1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126">
                    <a:moveTo>
                      <a:pt x="102" y="0"/>
                    </a:moveTo>
                    <a:lnTo>
                      <a:pt x="57" y="74"/>
                    </a:lnTo>
                    <a:lnTo>
                      <a:pt x="57" y="126"/>
                    </a:lnTo>
                    <a:lnTo>
                      <a:pt x="45" y="126"/>
                    </a:lnTo>
                    <a:lnTo>
                      <a:pt x="45" y="74"/>
                    </a:lnTo>
                    <a:lnTo>
                      <a:pt x="0" y="0"/>
                    </a:lnTo>
                    <a:lnTo>
                      <a:pt x="12" y="0"/>
                    </a:lnTo>
                    <a:lnTo>
                      <a:pt x="50" y="62"/>
                    </a:lnTo>
                    <a:lnTo>
                      <a:pt x="90" y="0"/>
                    </a:lnTo>
                    <a:lnTo>
                      <a:pt x="102"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6" name="Rectangle 47"/>
              <p:cNvSpPr>
                <a:spLocks noChangeArrowheads="1"/>
              </p:cNvSpPr>
              <p:nvPr/>
            </p:nvSpPr>
            <p:spPr bwMode="auto">
              <a:xfrm>
                <a:off x="15975013" y="7508875"/>
                <a:ext cx="22225" cy="22225"/>
              </a:xfrm>
              <a:prstGeom prst="rect">
                <a:avLst/>
              </a:pr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7" name="Freeform 48"/>
              <p:cNvSpPr>
                <a:spLocks/>
              </p:cNvSpPr>
              <p:nvPr/>
            </p:nvSpPr>
            <p:spPr bwMode="auto">
              <a:xfrm>
                <a:off x="16159163" y="7331075"/>
                <a:ext cx="203200" cy="200025"/>
              </a:xfrm>
              <a:custGeom>
                <a:avLst/>
                <a:gdLst>
                  <a:gd name="T0" fmla="*/ 8 w 54"/>
                  <a:gd name="T1" fmla="*/ 0 h 53"/>
                  <a:gd name="T2" fmla="*/ 28 w 54"/>
                  <a:gd name="T3" fmla="*/ 46 h 53"/>
                  <a:gd name="T4" fmla="*/ 46 w 54"/>
                  <a:gd name="T5" fmla="*/ 0 h 53"/>
                  <a:gd name="T6" fmla="*/ 54 w 54"/>
                  <a:gd name="T7" fmla="*/ 0 h 53"/>
                  <a:gd name="T8" fmla="*/ 46 w 54"/>
                  <a:gd name="T9" fmla="*/ 0 h 53"/>
                  <a:gd name="T10" fmla="*/ 54 w 54"/>
                  <a:gd name="T11" fmla="*/ 0 h 53"/>
                  <a:gd name="T12" fmla="*/ 54 w 54"/>
                  <a:gd name="T13" fmla="*/ 53 h 53"/>
                  <a:gd name="T14" fmla="*/ 49 w 54"/>
                  <a:gd name="T15" fmla="*/ 53 h 53"/>
                  <a:gd name="T16" fmla="*/ 49 w 54"/>
                  <a:gd name="T17" fmla="*/ 6 h 53"/>
                  <a:gd name="T18" fmla="*/ 46 w 54"/>
                  <a:gd name="T19" fmla="*/ 13 h 53"/>
                  <a:gd name="T20" fmla="*/ 43 w 54"/>
                  <a:gd name="T21" fmla="*/ 21 h 53"/>
                  <a:gd name="T22" fmla="*/ 40 w 54"/>
                  <a:gd name="T23" fmla="*/ 29 h 53"/>
                  <a:gd name="T24" fmla="*/ 30 w 54"/>
                  <a:gd name="T25" fmla="*/ 53 h 53"/>
                  <a:gd name="T26" fmla="*/ 26 w 54"/>
                  <a:gd name="T27" fmla="*/ 53 h 53"/>
                  <a:gd name="T28" fmla="*/ 6 w 54"/>
                  <a:gd name="T29" fmla="*/ 6 h 53"/>
                  <a:gd name="T30" fmla="*/ 6 w 54"/>
                  <a:gd name="T31" fmla="*/ 53 h 53"/>
                  <a:gd name="T32" fmla="*/ 0 w 54"/>
                  <a:gd name="T33" fmla="*/ 53 h 53"/>
                  <a:gd name="T34" fmla="*/ 0 w 54"/>
                  <a:gd name="T35" fmla="*/ 0 h 53"/>
                  <a:gd name="T36" fmla="*/ 8 w 54"/>
                  <a:gd name="T3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3">
                    <a:moveTo>
                      <a:pt x="8" y="0"/>
                    </a:moveTo>
                    <a:cubicBezTo>
                      <a:pt x="28" y="46"/>
                      <a:pt x="28" y="46"/>
                      <a:pt x="28" y="46"/>
                    </a:cubicBezTo>
                    <a:cubicBezTo>
                      <a:pt x="46" y="0"/>
                      <a:pt x="46" y="0"/>
                      <a:pt x="46" y="0"/>
                    </a:cubicBezTo>
                    <a:cubicBezTo>
                      <a:pt x="54" y="0"/>
                      <a:pt x="54" y="0"/>
                      <a:pt x="54" y="0"/>
                    </a:cubicBezTo>
                    <a:cubicBezTo>
                      <a:pt x="46" y="0"/>
                      <a:pt x="46" y="0"/>
                      <a:pt x="46" y="0"/>
                    </a:cubicBezTo>
                    <a:cubicBezTo>
                      <a:pt x="54" y="0"/>
                      <a:pt x="54" y="0"/>
                      <a:pt x="54" y="0"/>
                    </a:cubicBezTo>
                    <a:cubicBezTo>
                      <a:pt x="54" y="53"/>
                      <a:pt x="54" y="53"/>
                      <a:pt x="54" y="53"/>
                    </a:cubicBezTo>
                    <a:cubicBezTo>
                      <a:pt x="49" y="53"/>
                      <a:pt x="49" y="53"/>
                      <a:pt x="49" y="53"/>
                    </a:cubicBezTo>
                    <a:cubicBezTo>
                      <a:pt x="49" y="6"/>
                      <a:pt x="49" y="6"/>
                      <a:pt x="49" y="6"/>
                    </a:cubicBezTo>
                    <a:cubicBezTo>
                      <a:pt x="48" y="8"/>
                      <a:pt x="47" y="11"/>
                      <a:pt x="46" y="13"/>
                    </a:cubicBezTo>
                    <a:cubicBezTo>
                      <a:pt x="45" y="15"/>
                      <a:pt x="44" y="18"/>
                      <a:pt x="43" y="21"/>
                    </a:cubicBezTo>
                    <a:cubicBezTo>
                      <a:pt x="42" y="23"/>
                      <a:pt x="41" y="26"/>
                      <a:pt x="40" y="29"/>
                    </a:cubicBezTo>
                    <a:cubicBezTo>
                      <a:pt x="30" y="53"/>
                      <a:pt x="30" y="53"/>
                      <a:pt x="30" y="53"/>
                    </a:cubicBezTo>
                    <a:cubicBezTo>
                      <a:pt x="26" y="53"/>
                      <a:pt x="26" y="53"/>
                      <a:pt x="26" y="53"/>
                    </a:cubicBezTo>
                    <a:cubicBezTo>
                      <a:pt x="6" y="6"/>
                      <a:pt x="6" y="6"/>
                      <a:pt x="6" y="6"/>
                    </a:cubicBezTo>
                    <a:cubicBezTo>
                      <a:pt x="6" y="53"/>
                      <a:pt x="6" y="53"/>
                      <a:pt x="6" y="53"/>
                    </a:cubicBezTo>
                    <a:cubicBezTo>
                      <a:pt x="0" y="53"/>
                      <a:pt x="0" y="53"/>
                      <a:pt x="0" y="53"/>
                    </a:cubicBezTo>
                    <a:cubicBezTo>
                      <a:pt x="0" y="0"/>
                      <a:pt x="0" y="0"/>
                      <a:pt x="0" y="0"/>
                    </a:cubicBezTo>
                    <a:lnTo>
                      <a:pt x="8"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8" name="Rectangle 49"/>
              <p:cNvSpPr>
                <a:spLocks noChangeArrowheads="1"/>
              </p:cNvSpPr>
              <p:nvPr/>
            </p:nvSpPr>
            <p:spPr bwMode="auto">
              <a:xfrm>
                <a:off x="16524288" y="7335838"/>
                <a:ext cx="19050" cy="195263"/>
              </a:xfrm>
              <a:prstGeom prst="rect">
                <a:avLst/>
              </a:pr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9" name="Freeform 50"/>
              <p:cNvSpPr>
                <a:spLocks/>
              </p:cNvSpPr>
              <p:nvPr/>
            </p:nvSpPr>
            <p:spPr bwMode="auto">
              <a:xfrm>
                <a:off x="16700500" y="7331075"/>
                <a:ext cx="98425" cy="200025"/>
              </a:xfrm>
              <a:custGeom>
                <a:avLst/>
                <a:gdLst>
                  <a:gd name="T0" fmla="*/ 0 w 62"/>
                  <a:gd name="T1" fmla="*/ 126 h 126"/>
                  <a:gd name="T2" fmla="*/ 0 w 62"/>
                  <a:gd name="T3" fmla="*/ 0 h 126"/>
                  <a:gd name="T4" fmla="*/ 12 w 62"/>
                  <a:gd name="T5" fmla="*/ 0 h 126"/>
                  <a:gd name="T6" fmla="*/ 12 w 62"/>
                  <a:gd name="T7" fmla="*/ 115 h 126"/>
                  <a:gd name="T8" fmla="*/ 62 w 62"/>
                  <a:gd name="T9" fmla="*/ 115 h 126"/>
                  <a:gd name="T10" fmla="*/ 62 w 62"/>
                  <a:gd name="T11" fmla="*/ 126 h 126"/>
                  <a:gd name="T12" fmla="*/ 0 w 62"/>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2" h="126">
                    <a:moveTo>
                      <a:pt x="0" y="126"/>
                    </a:moveTo>
                    <a:lnTo>
                      <a:pt x="0" y="0"/>
                    </a:lnTo>
                    <a:lnTo>
                      <a:pt x="12" y="0"/>
                    </a:lnTo>
                    <a:lnTo>
                      <a:pt x="12" y="115"/>
                    </a:lnTo>
                    <a:lnTo>
                      <a:pt x="62" y="115"/>
                    </a:lnTo>
                    <a:lnTo>
                      <a:pt x="62" y="126"/>
                    </a:lnTo>
                    <a:lnTo>
                      <a:pt x="0" y="12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0" name="Freeform 51"/>
              <p:cNvSpPr>
                <a:spLocks/>
              </p:cNvSpPr>
              <p:nvPr/>
            </p:nvSpPr>
            <p:spPr bwMode="auto">
              <a:xfrm>
                <a:off x="16938625" y="7331075"/>
                <a:ext cx="101600" cy="200025"/>
              </a:xfrm>
              <a:custGeom>
                <a:avLst/>
                <a:gdLst>
                  <a:gd name="T0" fmla="*/ 0 w 64"/>
                  <a:gd name="T1" fmla="*/ 126 h 126"/>
                  <a:gd name="T2" fmla="*/ 0 w 64"/>
                  <a:gd name="T3" fmla="*/ 0 h 126"/>
                  <a:gd name="T4" fmla="*/ 12 w 64"/>
                  <a:gd name="T5" fmla="*/ 0 h 126"/>
                  <a:gd name="T6" fmla="*/ 12 w 64"/>
                  <a:gd name="T7" fmla="*/ 115 h 126"/>
                  <a:gd name="T8" fmla="*/ 64 w 64"/>
                  <a:gd name="T9" fmla="*/ 115 h 126"/>
                  <a:gd name="T10" fmla="*/ 64 w 64"/>
                  <a:gd name="T11" fmla="*/ 126 h 126"/>
                  <a:gd name="T12" fmla="*/ 0 w 64"/>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4" h="126">
                    <a:moveTo>
                      <a:pt x="0" y="126"/>
                    </a:moveTo>
                    <a:lnTo>
                      <a:pt x="0" y="0"/>
                    </a:lnTo>
                    <a:lnTo>
                      <a:pt x="12" y="0"/>
                    </a:lnTo>
                    <a:lnTo>
                      <a:pt x="12" y="115"/>
                    </a:lnTo>
                    <a:lnTo>
                      <a:pt x="64" y="115"/>
                    </a:lnTo>
                    <a:lnTo>
                      <a:pt x="64" y="126"/>
                    </a:lnTo>
                    <a:lnTo>
                      <a:pt x="0" y="12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1" name="Freeform 52"/>
              <p:cNvSpPr>
                <a:spLocks/>
              </p:cNvSpPr>
              <p:nvPr/>
            </p:nvSpPr>
            <p:spPr bwMode="auto">
              <a:xfrm>
                <a:off x="17178338" y="7335838"/>
                <a:ext cx="101600" cy="195263"/>
              </a:xfrm>
              <a:custGeom>
                <a:avLst/>
                <a:gdLst>
                  <a:gd name="T0" fmla="*/ 5 w 27"/>
                  <a:gd name="T1" fmla="*/ 47 h 52"/>
                  <a:gd name="T2" fmla="*/ 27 w 27"/>
                  <a:gd name="T3" fmla="*/ 47 h 52"/>
                  <a:gd name="T4" fmla="*/ 27 w 27"/>
                  <a:gd name="T5" fmla="*/ 52 h 52"/>
                  <a:gd name="T6" fmla="*/ 0 w 27"/>
                  <a:gd name="T7" fmla="*/ 52 h 52"/>
                  <a:gd name="T8" fmla="*/ 0 w 27"/>
                  <a:gd name="T9" fmla="*/ 0 h 52"/>
                  <a:gd name="T10" fmla="*/ 27 w 27"/>
                  <a:gd name="T11" fmla="*/ 0 h 52"/>
                  <a:gd name="T12" fmla="*/ 27 w 27"/>
                  <a:gd name="T13" fmla="*/ 2 h 52"/>
                  <a:gd name="T14" fmla="*/ 26 w 27"/>
                  <a:gd name="T15" fmla="*/ 4 h 52"/>
                  <a:gd name="T16" fmla="*/ 5 w 27"/>
                  <a:gd name="T17" fmla="*/ 4 h 52"/>
                  <a:gd name="T18" fmla="*/ 5 w 27"/>
                  <a:gd name="T19" fmla="*/ 23 h 52"/>
                  <a:gd name="T20" fmla="*/ 25 w 27"/>
                  <a:gd name="T21" fmla="*/ 23 h 52"/>
                  <a:gd name="T22" fmla="*/ 25 w 27"/>
                  <a:gd name="T23" fmla="*/ 27 h 52"/>
                  <a:gd name="T24" fmla="*/ 5 w 27"/>
                  <a:gd name="T25" fmla="*/ 27 h 52"/>
                  <a:gd name="T26" fmla="*/ 5 w 27"/>
                  <a:gd name="T27"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52">
                    <a:moveTo>
                      <a:pt x="5" y="47"/>
                    </a:moveTo>
                    <a:cubicBezTo>
                      <a:pt x="27" y="47"/>
                      <a:pt x="27" y="47"/>
                      <a:pt x="27" y="47"/>
                    </a:cubicBezTo>
                    <a:cubicBezTo>
                      <a:pt x="27" y="52"/>
                      <a:pt x="27" y="52"/>
                      <a:pt x="27" y="52"/>
                    </a:cubicBezTo>
                    <a:cubicBezTo>
                      <a:pt x="0" y="52"/>
                      <a:pt x="0" y="52"/>
                      <a:pt x="0" y="52"/>
                    </a:cubicBezTo>
                    <a:cubicBezTo>
                      <a:pt x="0" y="0"/>
                      <a:pt x="0" y="0"/>
                      <a:pt x="0" y="0"/>
                    </a:cubicBezTo>
                    <a:cubicBezTo>
                      <a:pt x="27" y="0"/>
                      <a:pt x="27" y="0"/>
                      <a:pt x="27" y="0"/>
                    </a:cubicBezTo>
                    <a:cubicBezTo>
                      <a:pt x="27" y="0"/>
                      <a:pt x="27" y="1"/>
                      <a:pt x="27" y="2"/>
                    </a:cubicBezTo>
                    <a:cubicBezTo>
                      <a:pt x="26" y="3"/>
                      <a:pt x="26" y="3"/>
                      <a:pt x="26" y="4"/>
                    </a:cubicBezTo>
                    <a:cubicBezTo>
                      <a:pt x="5" y="4"/>
                      <a:pt x="5" y="4"/>
                      <a:pt x="5" y="4"/>
                    </a:cubicBezTo>
                    <a:cubicBezTo>
                      <a:pt x="5" y="23"/>
                      <a:pt x="5" y="23"/>
                      <a:pt x="5" y="23"/>
                    </a:cubicBezTo>
                    <a:cubicBezTo>
                      <a:pt x="25" y="23"/>
                      <a:pt x="25" y="23"/>
                      <a:pt x="25" y="23"/>
                    </a:cubicBezTo>
                    <a:cubicBezTo>
                      <a:pt x="25" y="27"/>
                      <a:pt x="25" y="27"/>
                      <a:pt x="25" y="27"/>
                    </a:cubicBezTo>
                    <a:cubicBezTo>
                      <a:pt x="5" y="27"/>
                      <a:pt x="5" y="27"/>
                      <a:pt x="5" y="27"/>
                    </a:cubicBezTo>
                    <a:lnTo>
                      <a:pt x="5" y="47"/>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2" name="Freeform 53"/>
              <p:cNvSpPr>
                <a:spLocks noEditPoints="1"/>
              </p:cNvSpPr>
              <p:nvPr/>
            </p:nvSpPr>
            <p:spPr bwMode="auto">
              <a:xfrm>
                <a:off x="17435513" y="7335838"/>
                <a:ext cx="123825" cy="195263"/>
              </a:xfrm>
              <a:custGeom>
                <a:avLst/>
                <a:gdLst>
                  <a:gd name="T0" fmla="*/ 33 w 33"/>
                  <a:gd name="T1" fmla="*/ 52 h 52"/>
                  <a:gd name="T2" fmla="*/ 28 w 33"/>
                  <a:gd name="T3" fmla="*/ 52 h 52"/>
                  <a:gd name="T4" fmla="*/ 23 w 33"/>
                  <a:gd name="T5" fmla="*/ 40 h 52"/>
                  <a:gd name="T6" fmla="*/ 19 w 33"/>
                  <a:gd name="T7" fmla="*/ 32 h 52"/>
                  <a:gd name="T8" fmla="*/ 16 w 33"/>
                  <a:gd name="T9" fmla="*/ 28 h 52"/>
                  <a:gd name="T10" fmla="*/ 12 w 33"/>
                  <a:gd name="T11" fmla="*/ 27 h 52"/>
                  <a:gd name="T12" fmla="*/ 5 w 33"/>
                  <a:gd name="T13" fmla="*/ 27 h 52"/>
                  <a:gd name="T14" fmla="*/ 5 w 33"/>
                  <a:gd name="T15" fmla="*/ 52 h 52"/>
                  <a:gd name="T16" fmla="*/ 0 w 33"/>
                  <a:gd name="T17" fmla="*/ 52 h 52"/>
                  <a:gd name="T18" fmla="*/ 0 w 33"/>
                  <a:gd name="T19" fmla="*/ 0 h 52"/>
                  <a:gd name="T20" fmla="*/ 10 w 33"/>
                  <a:gd name="T21" fmla="*/ 0 h 52"/>
                  <a:gd name="T22" fmla="*/ 16 w 33"/>
                  <a:gd name="T23" fmla="*/ 0 h 52"/>
                  <a:gd name="T24" fmla="*/ 23 w 33"/>
                  <a:gd name="T25" fmla="*/ 1 h 52"/>
                  <a:gd name="T26" fmla="*/ 27 w 33"/>
                  <a:gd name="T27" fmla="*/ 5 h 52"/>
                  <a:gd name="T28" fmla="*/ 29 w 33"/>
                  <a:gd name="T29" fmla="*/ 14 h 52"/>
                  <a:gd name="T30" fmla="*/ 29 w 33"/>
                  <a:gd name="T31" fmla="*/ 17 h 52"/>
                  <a:gd name="T32" fmla="*/ 27 w 33"/>
                  <a:gd name="T33" fmla="*/ 20 h 52"/>
                  <a:gd name="T34" fmla="*/ 25 w 33"/>
                  <a:gd name="T35" fmla="*/ 22 h 52"/>
                  <a:gd name="T36" fmla="*/ 23 w 33"/>
                  <a:gd name="T37" fmla="*/ 23 h 52"/>
                  <a:gd name="T38" fmla="*/ 17 w 33"/>
                  <a:gd name="T39" fmla="*/ 25 h 52"/>
                  <a:gd name="T40" fmla="*/ 17 w 33"/>
                  <a:gd name="T41" fmla="*/ 25 h 52"/>
                  <a:gd name="T42" fmla="*/ 22 w 33"/>
                  <a:gd name="T43" fmla="*/ 27 h 52"/>
                  <a:gd name="T44" fmla="*/ 24 w 33"/>
                  <a:gd name="T45" fmla="*/ 31 h 52"/>
                  <a:gd name="T46" fmla="*/ 33 w 33"/>
                  <a:gd name="T47" fmla="*/ 52 h 52"/>
                  <a:gd name="T48" fmla="*/ 11 w 33"/>
                  <a:gd name="T49" fmla="*/ 23 h 52"/>
                  <a:gd name="T50" fmla="*/ 16 w 33"/>
                  <a:gd name="T51" fmla="*/ 22 h 52"/>
                  <a:gd name="T52" fmla="*/ 20 w 33"/>
                  <a:gd name="T53" fmla="*/ 20 h 52"/>
                  <a:gd name="T54" fmla="*/ 23 w 33"/>
                  <a:gd name="T55" fmla="*/ 18 h 52"/>
                  <a:gd name="T56" fmla="*/ 24 w 33"/>
                  <a:gd name="T57" fmla="*/ 14 h 52"/>
                  <a:gd name="T58" fmla="*/ 23 w 33"/>
                  <a:gd name="T59" fmla="*/ 8 h 52"/>
                  <a:gd name="T60" fmla="*/ 20 w 33"/>
                  <a:gd name="T61" fmla="*/ 5 h 52"/>
                  <a:gd name="T62" fmla="*/ 15 w 33"/>
                  <a:gd name="T63" fmla="*/ 4 h 52"/>
                  <a:gd name="T64" fmla="*/ 10 w 33"/>
                  <a:gd name="T65" fmla="*/ 4 h 52"/>
                  <a:gd name="T66" fmla="*/ 5 w 33"/>
                  <a:gd name="T67" fmla="*/ 4 h 52"/>
                  <a:gd name="T68" fmla="*/ 5 w 33"/>
                  <a:gd name="T69" fmla="*/ 23 h 52"/>
                  <a:gd name="T70" fmla="*/ 11 w 33"/>
                  <a:gd name="T71" fmla="*/ 2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 h="52">
                    <a:moveTo>
                      <a:pt x="33" y="52"/>
                    </a:moveTo>
                    <a:cubicBezTo>
                      <a:pt x="28" y="52"/>
                      <a:pt x="28" y="52"/>
                      <a:pt x="28" y="52"/>
                    </a:cubicBezTo>
                    <a:cubicBezTo>
                      <a:pt x="26" y="47"/>
                      <a:pt x="24" y="43"/>
                      <a:pt x="23" y="40"/>
                    </a:cubicBezTo>
                    <a:cubicBezTo>
                      <a:pt x="21" y="37"/>
                      <a:pt x="20" y="34"/>
                      <a:pt x="19" y="32"/>
                    </a:cubicBezTo>
                    <a:cubicBezTo>
                      <a:pt x="18" y="31"/>
                      <a:pt x="17" y="29"/>
                      <a:pt x="16" y="28"/>
                    </a:cubicBezTo>
                    <a:cubicBezTo>
                      <a:pt x="14" y="28"/>
                      <a:pt x="13" y="27"/>
                      <a:pt x="12" y="27"/>
                    </a:cubicBezTo>
                    <a:cubicBezTo>
                      <a:pt x="5" y="27"/>
                      <a:pt x="5" y="27"/>
                      <a:pt x="5" y="27"/>
                    </a:cubicBezTo>
                    <a:cubicBezTo>
                      <a:pt x="5" y="52"/>
                      <a:pt x="5" y="52"/>
                      <a:pt x="5" y="52"/>
                    </a:cubicBezTo>
                    <a:cubicBezTo>
                      <a:pt x="0" y="52"/>
                      <a:pt x="0" y="52"/>
                      <a:pt x="0" y="52"/>
                    </a:cubicBezTo>
                    <a:cubicBezTo>
                      <a:pt x="0" y="0"/>
                      <a:pt x="0" y="0"/>
                      <a:pt x="0" y="0"/>
                    </a:cubicBezTo>
                    <a:cubicBezTo>
                      <a:pt x="10" y="0"/>
                      <a:pt x="10" y="0"/>
                      <a:pt x="10" y="0"/>
                    </a:cubicBezTo>
                    <a:cubicBezTo>
                      <a:pt x="12" y="0"/>
                      <a:pt x="14" y="0"/>
                      <a:pt x="16" y="0"/>
                    </a:cubicBezTo>
                    <a:cubicBezTo>
                      <a:pt x="19" y="0"/>
                      <a:pt x="21" y="0"/>
                      <a:pt x="23" y="1"/>
                    </a:cubicBezTo>
                    <a:cubicBezTo>
                      <a:pt x="24" y="2"/>
                      <a:pt x="26" y="4"/>
                      <a:pt x="27" y="5"/>
                    </a:cubicBezTo>
                    <a:cubicBezTo>
                      <a:pt x="29" y="7"/>
                      <a:pt x="29" y="10"/>
                      <a:pt x="29" y="14"/>
                    </a:cubicBezTo>
                    <a:cubicBezTo>
                      <a:pt x="29" y="15"/>
                      <a:pt x="29" y="16"/>
                      <a:pt x="29" y="17"/>
                    </a:cubicBezTo>
                    <a:cubicBezTo>
                      <a:pt x="28" y="18"/>
                      <a:pt x="28" y="19"/>
                      <a:pt x="27" y="20"/>
                    </a:cubicBezTo>
                    <a:cubicBezTo>
                      <a:pt x="27" y="20"/>
                      <a:pt x="26" y="21"/>
                      <a:pt x="25" y="22"/>
                    </a:cubicBezTo>
                    <a:cubicBezTo>
                      <a:pt x="25" y="22"/>
                      <a:pt x="24" y="23"/>
                      <a:pt x="23" y="23"/>
                    </a:cubicBezTo>
                    <a:cubicBezTo>
                      <a:pt x="22" y="24"/>
                      <a:pt x="20" y="25"/>
                      <a:pt x="17" y="25"/>
                    </a:cubicBezTo>
                    <a:cubicBezTo>
                      <a:pt x="17" y="25"/>
                      <a:pt x="17" y="25"/>
                      <a:pt x="17" y="25"/>
                    </a:cubicBezTo>
                    <a:cubicBezTo>
                      <a:pt x="19" y="25"/>
                      <a:pt x="21" y="26"/>
                      <a:pt x="22" y="27"/>
                    </a:cubicBezTo>
                    <a:cubicBezTo>
                      <a:pt x="23" y="28"/>
                      <a:pt x="23" y="30"/>
                      <a:pt x="24" y="31"/>
                    </a:cubicBezTo>
                    <a:lnTo>
                      <a:pt x="33" y="52"/>
                    </a:lnTo>
                    <a:close/>
                    <a:moveTo>
                      <a:pt x="11" y="23"/>
                    </a:moveTo>
                    <a:cubicBezTo>
                      <a:pt x="13" y="23"/>
                      <a:pt x="14" y="22"/>
                      <a:pt x="16" y="22"/>
                    </a:cubicBezTo>
                    <a:cubicBezTo>
                      <a:pt x="17" y="22"/>
                      <a:pt x="19" y="21"/>
                      <a:pt x="20" y="20"/>
                    </a:cubicBezTo>
                    <a:cubicBezTo>
                      <a:pt x="21" y="20"/>
                      <a:pt x="22" y="19"/>
                      <a:pt x="23" y="18"/>
                    </a:cubicBezTo>
                    <a:cubicBezTo>
                      <a:pt x="24" y="16"/>
                      <a:pt x="24" y="15"/>
                      <a:pt x="24" y="14"/>
                    </a:cubicBezTo>
                    <a:cubicBezTo>
                      <a:pt x="24" y="11"/>
                      <a:pt x="23" y="9"/>
                      <a:pt x="23" y="8"/>
                    </a:cubicBezTo>
                    <a:cubicBezTo>
                      <a:pt x="22" y="7"/>
                      <a:pt x="21" y="6"/>
                      <a:pt x="20" y="5"/>
                    </a:cubicBezTo>
                    <a:cubicBezTo>
                      <a:pt x="18" y="5"/>
                      <a:pt x="17" y="4"/>
                      <a:pt x="15" y="4"/>
                    </a:cubicBezTo>
                    <a:cubicBezTo>
                      <a:pt x="14" y="4"/>
                      <a:pt x="12" y="4"/>
                      <a:pt x="10" y="4"/>
                    </a:cubicBezTo>
                    <a:cubicBezTo>
                      <a:pt x="5" y="4"/>
                      <a:pt x="5" y="4"/>
                      <a:pt x="5" y="4"/>
                    </a:cubicBezTo>
                    <a:cubicBezTo>
                      <a:pt x="5" y="23"/>
                      <a:pt x="5" y="23"/>
                      <a:pt x="5" y="23"/>
                    </a:cubicBezTo>
                    <a:lnTo>
                      <a:pt x="11" y="2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grpSp>
      <p:sp>
        <p:nvSpPr>
          <p:cNvPr id="287" name="TextBox 286"/>
          <p:cNvSpPr txBox="1"/>
          <p:nvPr/>
        </p:nvSpPr>
        <p:spPr>
          <a:xfrm>
            <a:off x="10378576" y="2792285"/>
            <a:ext cx="4852821"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Cooperative Partners</a:t>
            </a:r>
          </a:p>
        </p:txBody>
      </p:sp>
      <p:sp>
        <p:nvSpPr>
          <p:cNvPr id="288" name="Rectangle 8"/>
          <p:cNvSpPr/>
          <p:nvPr/>
        </p:nvSpPr>
        <p:spPr>
          <a:xfrm>
            <a:off x="10378576" y="6072787"/>
            <a:ext cx="6857187"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3933477285"/>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100"/>
                                        </p:tgtEl>
                                        <p:attrNameLst>
                                          <p:attrName>style.visibility</p:attrName>
                                        </p:attrNameLst>
                                      </p:cBhvr>
                                      <p:to>
                                        <p:strVal val="visible"/>
                                      </p:to>
                                    </p:set>
                                    <p:anim calcmode="lin" valueType="num">
                                      <p:cBhvr additive="base">
                                        <p:cTn id="7" dur="1000" fill="hold"/>
                                        <p:tgtEl>
                                          <p:spTgt spid="100"/>
                                        </p:tgtEl>
                                        <p:attrNameLst>
                                          <p:attrName>ppt_x</p:attrName>
                                        </p:attrNameLst>
                                      </p:cBhvr>
                                      <p:tavLst>
                                        <p:tav tm="0">
                                          <p:val>
                                            <p:strVal val="#ppt_x"/>
                                          </p:val>
                                        </p:tav>
                                        <p:tav tm="100000">
                                          <p:val>
                                            <p:strVal val="#ppt_x"/>
                                          </p:val>
                                        </p:tav>
                                      </p:tavLst>
                                    </p:anim>
                                    <p:anim calcmode="lin" valueType="num">
                                      <p:cBhvr additive="base">
                                        <p:cTn id="8" dur="1000" fill="hold"/>
                                        <p:tgtEl>
                                          <p:spTgt spid="100"/>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100"/>
                                  </p:stCondLst>
                                  <p:childTnLst>
                                    <p:set>
                                      <p:cBhvr>
                                        <p:cTn id="10" dur="1" fill="hold">
                                          <p:stCondLst>
                                            <p:cond delay="0"/>
                                          </p:stCondLst>
                                        </p:cTn>
                                        <p:tgtEl>
                                          <p:spTgt spid="71"/>
                                        </p:tgtEl>
                                        <p:attrNameLst>
                                          <p:attrName>style.visibility</p:attrName>
                                        </p:attrNameLst>
                                      </p:cBhvr>
                                      <p:to>
                                        <p:strVal val="visible"/>
                                      </p:to>
                                    </p:set>
                                    <p:anim calcmode="lin" valueType="num">
                                      <p:cBhvr additive="base">
                                        <p:cTn id="11" dur="1000" fill="hold"/>
                                        <p:tgtEl>
                                          <p:spTgt spid="71"/>
                                        </p:tgtEl>
                                        <p:attrNameLst>
                                          <p:attrName>ppt_x</p:attrName>
                                        </p:attrNameLst>
                                      </p:cBhvr>
                                      <p:tavLst>
                                        <p:tav tm="0">
                                          <p:val>
                                            <p:strVal val="#ppt_x"/>
                                          </p:val>
                                        </p:tav>
                                        <p:tav tm="100000">
                                          <p:val>
                                            <p:strVal val="#ppt_x"/>
                                          </p:val>
                                        </p:tav>
                                      </p:tavLst>
                                    </p:anim>
                                    <p:anim calcmode="lin" valueType="num">
                                      <p:cBhvr additive="base">
                                        <p:cTn id="12" dur="1000" fill="hold"/>
                                        <p:tgtEl>
                                          <p:spTgt spid="71"/>
                                        </p:tgtEl>
                                        <p:attrNameLst>
                                          <p:attrName>ppt_y</p:attrName>
                                        </p:attrNameLst>
                                      </p:cBhvr>
                                      <p:tavLst>
                                        <p:tav tm="0">
                                          <p:val>
                                            <p:strVal val="1+#ppt_h/2"/>
                                          </p:val>
                                        </p:tav>
                                        <p:tav tm="100000">
                                          <p:val>
                                            <p:strVal val="#ppt_y"/>
                                          </p:val>
                                        </p:tav>
                                      </p:tavLst>
                                    </p:anim>
                                  </p:childTnLst>
                                </p:cTn>
                              </p:par>
                              <p:par>
                                <p:cTn id="13" presetID="2" presetClass="entr" presetSubtype="4" decel="100000" fill="hold" nodeType="withEffect">
                                  <p:stCondLst>
                                    <p:cond delay="20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1000" fill="hold"/>
                                        <p:tgtEl>
                                          <p:spTgt spid="2"/>
                                        </p:tgtEl>
                                        <p:attrNameLst>
                                          <p:attrName>ppt_x</p:attrName>
                                        </p:attrNameLst>
                                      </p:cBhvr>
                                      <p:tavLst>
                                        <p:tav tm="0">
                                          <p:val>
                                            <p:strVal val="#ppt_x"/>
                                          </p:val>
                                        </p:tav>
                                        <p:tav tm="100000">
                                          <p:val>
                                            <p:strVal val="#ppt_x"/>
                                          </p:val>
                                        </p:tav>
                                      </p:tavLst>
                                    </p:anim>
                                    <p:anim calcmode="lin" valueType="num">
                                      <p:cBhvr additive="base">
                                        <p:cTn id="16" dur="1000" fill="hold"/>
                                        <p:tgtEl>
                                          <p:spTgt spid="2"/>
                                        </p:tgtEl>
                                        <p:attrNameLst>
                                          <p:attrName>ppt_y</p:attrName>
                                        </p:attrNameLst>
                                      </p:cBhvr>
                                      <p:tavLst>
                                        <p:tav tm="0">
                                          <p:val>
                                            <p:strVal val="1+#ppt_h/2"/>
                                          </p:val>
                                        </p:tav>
                                        <p:tav tm="100000">
                                          <p:val>
                                            <p:strVal val="#ppt_y"/>
                                          </p:val>
                                        </p:tav>
                                      </p:tavLst>
                                    </p:anim>
                                  </p:childTnLst>
                                </p:cTn>
                              </p:par>
                              <p:par>
                                <p:cTn id="17" presetID="2" presetClass="entr" presetSubtype="4" decel="100000" fill="hold" nodeType="withEffect">
                                  <p:stCondLst>
                                    <p:cond delay="300"/>
                                  </p:stCondLst>
                                  <p:childTnLst>
                                    <p:set>
                                      <p:cBhvr>
                                        <p:cTn id="18" dur="1" fill="hold">
                                          <p:stCondLst>
                                            <p:cond delay="0"/>
                                          </p:stCondLst>
                                        </p:cTn>
                                        <p:tgtEl>
                                          <p:spTgt spid="157"/>
                                        </p:tgtEl>
                                        <p:attrNameLst>
                                          <p:attrName>style.visibility</p:attrName>
                                        </p:attrNameLst>
                                      </p:cBhvr>
                                      <p:to>
                                        <p:strVal val="visible"/>
                                      </p:to>
                                    </p:set>
                                    <p:anim calcmode="lin" valueType="num">
                                      <p:cBhvr additive="base">
                                        <p:cTn id="19" dur="1000" fill="hold"/>
                                        <p:tgtEl>
                                          <p:spTgt spid="157"/>
                                        </p:tgtEl>
                                        <p:attrNameLst>
                                          <p:attrName>ppt_x</p:attrName>
                                        </p:attrNameLst>
                                      </p:cBhvr>
                                      <p:tavLst>
                                        <p:tav tm="0">
                                          <p:val>
                                            <p:strVal val="#ppt_x"/>
                                          </p:val>
                                        </p:tav>
                                        <p:tav tm="100000">
                                          <p:val>
                                            <p:strVal val="#ppt_x"/>
                                          </p:val>
                                        </p:tav>
                                      </p:tavLst>
                                    </p:anim>
                                    <p:anim calcmode="lin" valueType="num">
                                      <p:cBhvr additive="base">
                                        <p:cTn id="20" dur="1000" fill="hold"/>
                                        <p:tgtEl>
                                          <p:spTgt spid="157"/>
                                        </p:tgtEl>
                                        <p:attrNameLst>
                                          <p:attrName>ppt_y</p:attrName>
                                        </p:attrNameLst>
                                      </p:cBhvr>
                                      <p:tavLst>
                                        <p:tav tm="0">
                                          <p:val>
                                            <p:strVal val="1+#ppt_h/2"/>
                                          </p:val>
                                        </p:tav>
                                        <p:tav tm="100000">
                                          <p:val>
                                            <p:strVal val="#ppt_y"/>
                                          </p:val>
                                        </p:tav>
                                      </p:tavLst>
                                    </p:anim>
                                  </p:childTnLst>
                                </p:cTn>
                              </p:par>
                              <p:par>
                                <p:cTn id="21" presetID="2" presetClass="entr" presetSubtype="4" decel="100000" fill="hold" nodeType="withEffect">
                                  <p:stCondLst>
                                    <p:cond delay="400"/>
                                  </p:stCondLst>
                                  <p:childTnLst>
                                    <p:set>
                                      <p:cBhvr>
                                        <p:cTn id="22" dur="1" fill="hold">
                                          <p:stCondLst>
                                            <p:cond delay="0"/>
                                          </p:stCondLst>
                                        </p:cTn>
                                        <p:tgtEl>
                                          <p:spTgt spid="128"/>
                                        </p:tgtEl>
                                        <p:attrNameLst>
                                          <p:attrName>style.visibility</p:attrName>
                                        </p:attrNameLst>
                                      </p:cBhvr>
                                      <p:to>
                                        <p:strVal val="visible"/>
                                      </p:to>
                                    </p:set>
                                    <p:anim calcmode="lin" valueType="num">
                                      <p:cBhvr additive="base">
                                        <p:cTn id="23" dur="1000" fill="hold"/>
                                        <p:tgtEl>
                                          <p:spTgt spid="128"/>
                                        </p:tgtEl>
                                        <p:attrNameLst>
                                          <p:attrName>ppt_x</p:attrName>
                                        </p:attrNameLst>
                                      </p:cBhvr>
                                      <p:tavLst>
                                        <p:tav tm="0">
                                          <p:val>
                                            <p:strVal val="#ppt_x"/>
                                          </p:val>
                                        </p:tav>
                                        <p:tav tm="100000">
                                          <p:val>
                                            <p:strVal val="#ppt_x"/>
                                          </p:val>
                                        </p:tav>
                                      </p:tavLst>
                                    </p:anim>
                                    <p:anim calcmode="lin" valueType="num">
                                      <p:cBhvr additive="base">
                                        <p:cTn id="24" dur="1000" fill="hold"/>
                                        <p:tgtEl>
                                          <p:spTgt spid="128"/>
                                        </p:tgtEl>
                                        <p:attrNameLst>
                                          <p:attrName>ppt_y</p:attrName>
                                        </p:attrNameLst>
                                      </p:cBhvr>
                                      <p:tavLst>
                                        <p:tav tm="0">
                                          <p:val>
                                            <p:strVal val="1+#ppt_h/2"/>
                                          </p:val>
                                        </p:tav>
                                        <p:tav tm="100000">
                                          <p:val>
                                            <p:strVal val="#ppt_y"/>
                                          </p:val>
                                        </p:tav>
                                      </p:tavLst>
                                    </p:anim>
                                  </p:childTnLst>
                                </p:cTn>
                              </p:par>
                              <p:par>
                                <p:cTn id="25" presetID="2" presetClass="entr" presetSubtype="4" decel="100000" fill="hold" nodeType="withEffect">
                                  <p:stCondLst>
                                    <p:cond delay="500"/>
                                  </p:stCondLst>
                                  <p:childTnLst>
                                    <p:set>
                                      <p:cBhvr>
                                        <p:cTn id="26" dur="1" fill="hold">
                                          <p:stCondLst>
                                            <p:cond delay="0"/>
                                          </p:stCondLst>
                                        </p:cTn>
                                        <p:tgtEl>
                                          <p:spTgt spid="53"/>
                                        </p:tgtEl>
                                        <p:attrNameLst>
                                          <p:attrName>style.visibility</p:attrName>
                                        </p:attrNameLst>
                                      </p:cBhvr>
                                      <p:to>
                                        <p:strVal val="visible"/>
                                      </p:to>
                                    </p:set>
                                    <p:anim calcmode="lin" valueType="num">
                                      <p:cBhvr additive="base">
                                        <p:cTn id="27" dur="1000" fill="hold"/>
                                        <p:tgtEl>
                                          <p:spTgt spid="53"/>
                                        </p:tgtEl>
                                        <p:attrNameLst>
                                          <p:attrName>ppt_x</p:attrName>
                                        </p:attrNameLst>
                                      </p:cBhvr>
                                      <p:tavLst>
                                        <p:tav tm="0">
                                          <p:val>
                                            <p:strVal val="#ppt_x"/>
                                          </p:val>
                                        </p:tav>
                                        <p:tav tm="100000">
                                          <p:val>
                                            <p:strVal val="#ppt_x"/>
                                          </p:val>
                                        </p:tav>
                                      </p:tavLst>
                                    </p:anim>
                                    <p:anim calcmode="lin" valueType="num">
                                      <p:cBhvr additive="base">
                                        <p:cTn id="28" dur="1000" fill="hold"/>
                                        <p:tgtEl>
                                          <p:spTgt spid="53"/>
                                        </p:tgtEl>
                                        <p:attrNameLst>
                                          <p:attrName>ppt_y</p:attrName>
                                        </p:attrNameLst>
                                      </p:cBhvr>
                                      <p:tavLst>
                                        <p:tav tm="0">
                                          <p:val>
                                            <p:strVal val="1+#ppt_h/2"/>
                                          </p:val>
                                        </p:tav>
                                        <p:tav tm="100000">
                                          <p:val>
                                            <p:strVal val="#ppt_y"/>
                                          </p:val>
                                        </p:tav>
                                      </p:tavLst>
                                    </p:anim>
                                  </p:childTnLst>
                                </p:cTn>
                              </p:par>
                              <p:par>
                                <p:cTn id="29" presetID="2" presetClass="entr" presetSubtype="4" decel="100000" fill="hold" nodeType="withEffect">
                                  <p:stCondLst>
                                    <p:cond delay="600"/>
                                  </p:stCondLst>
                                  <p:childTnLst>
                                    <p:set>
                                      <p:cBhvr>
                                        <p:cTn id="30" dur="1" fill="hold">
                                          <p:stCondLst>
                                            <p:cond delay="0"/>
                                          </p:stCondLst>
                                        </p:cTn>
                                        <p:tgtEl>
                                          <p:spTgt spid="180"/>
                                        </p:tgtEl>
                                        <p:attrNameLst>
                                          <p:attrName>style.visibility</p:attrName>
                                        </p:attrNameLst>
                                      </p:cBhvr>
                                      <p:to>
                                        <p:strVal val="visible"/>
                                      </p:to>
                                    </p:set>
                                    <p:anim calcmode="lin" valueType="num">
                                      <p:cBhvr additive="base">
                                        <p:cTn id="31" dur="1000" fill="hold"/>
                                        <p:tgtEl>
                                          <p:spTgt spid="180"/>
                                        </p:tgtEl>
                                        <p:attrNameLst>
                                          <p:attrName>ppt_x</p:attrName>
                                        </p:attrNameLst>
                                      </p:cBhvr>
                                      <p:tavLst>
                                        <p:tav tm="0">
                                          <p:val>
                                            <p:strVal val="#ppt_x"/>
                                          </p:val>
                                        </p:tav>
                                        <p:tav tm="100000">
                                          <p:val>
                                            <p:strVal val="#ppt_x"/>
                                          </p:val>
                                        </p:tav>
                                      </p:tavLst>
                                    </p:anim>
                                    <p:anim calcmode="lin" valueType="num">
                                      <p:cBhvr additive="base">
                                        <p:cTn id="32" dur="1000" fill="hold"/>
                                        <p:tgtEl>
                                          <p:spTgt spid="180"/>
                                        </p:tgtEl>
                                        <p:attrNameLst>
                                          <p:attrName>ppt_y</p:attrName>
                                        </p:attrNameLst>
                                      </p:cBhvr>
                                      <p:tavLst>
                                        <p:tav tm="0">
                                          <p:val>
                                            <p:strVal val="1+#ppt_h/2"/>
                                          </p:val>
                                        </p:tav>
                                        <p:tav tm="100000">
                                          <p:val>
                                            <p:strVal val="#ppt_y"/>
                                          </p:val>
                                        </p:tav>
                                      </p:tavLst>
                                    </p:anim>
                                  </p:childTnLst>
                                </p:cTn>
                              </p:par>
                              <p:par>
                                <p:cTn id="33" presetID="2" presetClass="entr" presetSubtype="4" decel="100000" fill="hold" nodeType="withEffect">
                                  <p:stCondLst>
                                    <p:cond delay="700"/>
                                  </p:stCondLst>
                                  <p:childTnLst>
                                    <p:set>
                                      <p:cBhvr>
                                        <p:cTn id="34" dur="1" fill="hold">
                                          <p:stCondLst>
                                            <p:cond delay="0"/>
                                          </p:stCondLst>
                                        </p:cTn>
                                        <p:tgtEl>
                                          <p:spTgt spid="209"/>
                                        </p:tgtEl>
                                        <p:attrNameLst>
                                          <p:attrName>style.visibility</p:attrName>
                                        </p:attrNameLst>
                                      </p:cBhvr>
                                      <p:to>
                                        <p:strVal val="visible"/>
                                      </p:to>
                                    </p:set>
                                    <p:anim calcmode="lin" valueType="num">
                                      <p:cBhvr additive="base">
                                        <p:cTn id="35" dur="1000" fill="hold"/>
                                        <p:tgtEl>
                                          <p:spTgt spid="209"/>
                                        </p:tgtEl>
                                        <p:attrNameLst>
                                          <p:attrName>ppt_x</p:attrName>
                                        </p:attrNameLst>
                                      </p:cBhvr>
                                      <p:tavLst>
                                        <p:tav tm="0">
                                          <p:val>
                                            <p:strVal val="#ppt_x"/>
                                          </p:val>
                                        </p:tav>
                                        <p:tav tm="100000">
                                          <p:val>
                                            <p:strVal val="#ppt_x"/>
                                          </p:val>
                                        </p:tav>
                                      </p:tavLst>
                                    </p:anim>
                                    <p:anim calcmode="lin" valueType="num">
                                      <p:cBhvr additive="base">
                                        <p:cTn id="36" dur="1000" fill="hold"/>
                                        <p:tgtEl>
                                          <p:spTgt spid="209"/>
                                        </p:tgtEl>
                                        <p:attrNameLst>
                                          <p:attrName>ppt_y</p:attrName>
                                        </p:attrNameLst>
                                      </p:cBhvr>
                                      <p:tavLst>
                                        <p:tav tm="0">
                                          <p:val>
                                            <p:strVal val="1+#ppt_h/2"/>
                                          </p:val>
                                        </p:tav>
                                        <p:tav tm="100000">
                                          <p:val>
                                            <p:strVal val="#ppt_y"/>
                                          </p:val>
                                        </p:tav>
                                      </p:tavLst>
                                    </p:anim>
                                  </p:childTnLst>
                                </p:cTn>
                              </p:par>
                              <p:par>
                                <p:cTn id="37" presetID="2" presetClass="entr" presetSubtype="4" decel="100000" fill="hold" nodeType="withEffect">
                                  <p:stCondLst>
                                    <p:cond delay="800"/>
                                  </p:stCondLst>
                                  <p:childTnLst>
                                    <p:set>
                                      <p:cBhvr>
                                        <p:cTn id="38" dur="1" fill="hold">
                                          <p:stCondLst>
                                            <p:cond delay="0"/>
                                          </p:stCondLst>
                                        </p:cTn>
                                        <p:tgtEl>
                                          <p:spTgt spid="260"/>
                                        </p:tgtEl>
                                        <p:attrNameLst>
                                          <p:attrName>style.visibility</p:attrName>
                                        </p:attrNameLst>
                                      </p:cBhvr>
                                      <p:to>
                                        <p:strVal val="visible"/>
                                      </p:to>
                                    </p:set>
                                    <p:anim calcmode="lin" valueType="num">
                                      <p:cBhvr additive="base">
                                        <p:cTn id="39" dur="1000" fill="hold"/>
                                        <p:tgtEl>
                                          <p:spTgt spid="260"/>
                                        </p:tgtEl>
                                        <p:attrNameLst>
                                          <p:attrName>ppt_x</p:attrName>
                                        </p:attrNameLst>
                                      </p:cBhvr>
                                      <p:tavLst>
                                        <p:tav tm="0">
                                          <p:val>
                                            <p:strVal val="#ppt_x"/>
                                          </p:val>
                                        </p:tav>
                                        <p:tav tm="100000">
                                          <p:val>
                                            <p:strVal val="#ppt_x"/>
                                          </p:val>
                                        </p:tav>
                                      </p:tavLst>
                                    </p:anim>
                                    <p:anim calcmode="lin" valueType="num">
                                      <p:cBhvr additive="base">
                                        <p:cTn id="40" dur="1000" fill="hold"/>
                                        <p:tgtEl>
                                          <p:spTgt spid="260"/>
                                        </p:tgtEl>
                                        <p:attrNameLst>
                                          <p:attrName>ppt_y</p:attrName>
                                        </p:attrNameLst>
                                      </p:cBhvr>
                                      <p:tavLst>
                                        <p:tav tm="0">
                                          <p:val>
                                            <p:strVal val="1+#ppt_h/2"/>
                                          </p:val>
                                        </p:tav>
                                        <p:tav tm="100000">
                                          <p:val>
                                            <p:strVal val="#ppt_y"/>
                                          </p:val>
                                        </p:tav>
                                      </p:tavLst>
                                    </p:anim>
                                  </p:childTnLst>
                                </p:cTn>
                              </p:par>
                            </p:childTnLst>
                          </p:cTn>
                        </p:par>
                        <p:par>
                          <p:cTn id="41" fill="hold">
                            <p:stCondLst>
                              <p:cond delay="1800"/>
                            </p:stCondLst>
                            <p:childTnLst>
                              <p:par>
                                <p:cTn id="42" presetID="0" presetClass="entr" presetSubtype="0" fill="hold" grpId="0" nodeType="afterEffect">
                                  <p:stCondLst>
                                    <p:cond delay="0"/>
                                  </p:stCondLst>
                                  <p:iterate type="lt">
                                    <p:tmPct val="5000"/>
                                  </p:iterate>
                                  <p:childTnLst>
                                    <p:set>
                                      <p:cBhvr>
                                        <p:cTn id="43" dur="700" fill="hold">
                                          <p:stCondLst>
                                            <p:cond delay="0"/>
                                          </p:stCondLst>
                                        </p:cTn>
                                        <p:tgtEl>
                                          <p:spTgt spid="287"/>
                                        </p:tgtEl>
                                        <p:attrNameLst>
                                          <p:attrName>style.visibility</p:attrName>
                                        </p:attrNameLst>
                                      </p:cBhvr>
                                      <p:to>
                                        <p:strVal val="visible"/>
                                      </p:to>
                                    </p:set>
                                    <p:anim to="" calcmode="lin" valueType="num">
                                      <p:cBhvr>
                                        <p:cTn id="44" dur="700" fill="hold">
                                          <p:stCondLst>
                                            <p:cond delay="0"/>
                                          </p:stCondLst>
                                        </p:cTn>
                                        <p:tgtEl>
                                          <p:spTgt spid="287"/>
                                        </p:tgtEl>
                                        <p:attrNameLst>
                                          <p:attrName>ppt_x</p:attrName>
                                        </p:attrNameLst>
                                      </p:cBhvr>
                                      <p:tavLst>
                                        <p:tav tm="0" fmla="#ppt_x-#ppt_w*1.2*((1.5-1.5*$)^3-(1.5-1.5*$)^2)">
                                          <p:val>
                                            <p:strVal val="0"/>
                                          </p:val>
                                        </p:tav>
                                        <p:tav tm="100000">
                                          <p:val>
                                            <p:strVal val="1"/>
                                          </p:val>
                                        </p:tav>
                                      </p:tavLst>
                                    </p:anim>
                                    <p:anim to="" calcmode="lin" valueType="num">
                                      <p:cBhvr>
                                        <p:cTn id="45" dur="700" fill="hold">
                                          <p:stCondLst>
                                            <p:cond delay="0"/>
                                          </p:stCondLst>
                                        </p:cTn>
                                        <p:tgtEl>
                                          <p:spTgt spid="287"/>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46" dur="700" fill="hold">
                                          <p:stCondLst>
                                            <p:cond delay="0"/>
                                          </p:stCondLst>
                                        </p:cTn>
                                        <p:tgtEl>
                                          <p:spTgt spid="287"/>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47" fill="hold">
                            <p:stCondLst>
                              <p:cond delay="3375"/>
                            </p:stCondLst>
                            <p:childTnLst>
                              <p:par>
                                <p:cTn id="48" presetID="10" presetClass="entr" presetSubtype="0" fill="hold" grpId="0" nodeType="afterEffect">
                                  <p:stCondLst>
                                    <p:cond delay="0"/>
                                  </p:stCondLst>
                                  <p:childTnLst>
                                    <p:set>
                                      <p:cBhvr>
                                        <p:cTn id="49" dur="1" fill="hold">
                                          <p:stCondLst>
                                            <p:cond delay="0"/>
                                          </p:stCondLst>
                                        </p:cTn>
                                        <p:tgtEl>
                                          <p:spTgt spid="288"/>
                                        </p:tgtEl>
                                        <p:attrNameLst>
                                          <p:attrName>style.visibility</p:attrName>
                                        </p:attrNameLst>
                                      </p:cBhvr>
                                      <p:to>
                                        <p:strVal val="visible"/>
                                      </p:to>
                                    </p:set>
                                    <p:animEffect transition="in" filter="fade">
                                      <p:cBhvr>
                                        <p:cTn id="50" dur="500"/>
                                        <p:tgtEl>
                                          <p:spTgt spid="2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7" grpId="0"/>
      <p:bldP spid="288"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 name="TextBox 180"/>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Parteners</a:t>
            </a:r>
          </a:p>
        </p:txBody>
      </p:sp>
      <p:sp>
        <p:nvSpPr>
          <p:cNvPr id="199"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2877017" y="7440286"/>
            <a:ext cx="12533968" cy="1354217"/>
          </a:xfrm>
          <a:prstGeom prst="rect">
            <a:avLst/>
          </a:prstGeom>
        </p:spPr>
        <p:txBody>
          <a:bodyPr wrap="square">
            <a:spAutoFit/>
          </a:bodyPr>
          <a:lstStyle/>
          <a:p>
            <a:pPr algn="ctr">
              <a:lnSpc>
                <a:spcPct val="120000"/>
              </a:lnSpc>
              <a:spcBef>
                <a:spcPts val="12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We cooperated with great compnies.</a:t>
            </a:r>
          </a:p>
          <a:p>
            <a:pPr algn="ct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grpSp>
        <p:nvGrpSpPr>
          <p:cNvPr id="2" name="Group 1"/>
          <p:cNvGrpSpPr/>
          <p:nvPr/>
        </p:nvGrpSpPr>
        <p:grpSpPr>
          <a:xfrm>
            <a:off x="1857829" y="3971610"/>
            <a:ext cx="2721964" cy="2721964"/>
            <a:chOff x="1857829" y="3971610"/>
            <a:chExt cx="2721964" cy="2721964"/>
          </a:xfrm>
        </p:grpSpPr>
        <p:sp>
          <p:nvSpPr>
            <p:cNvPr id="182" name="Rectangle 181"/>
            <p:cNvSpPr/>
            <p:nvPr/>
          </p:nvSpPr>
          <p:spPr>
            <a:xfrm>
              <a:off x="1857829" y="3971610"/>
              <a:ext cx="2721964" cy="272196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 name="Group 3"/>
            <p:cNvGrpSpPr>
              <a:grpSpLocks noChangeAspect="1"/>
            </p:cNvGrpSpPr>
            <p:nvPr/>
          </p:nvGrpSpPr>
          <p:grpSpPr bwMode="auto">
            <a:xfrm>
              <a:off x="2303161" y="5034553"/>
              <a:ext cx="1831301" cy="596079"/>
              <a:chOff x="6678" y="136"/>
              <a:chExt cx="2722" cy="886"/>
            </a:xfrm>
            <a:solidFill>
              <a:schemeClr val="tx1">
                <a:lumMod val="75000"/>
                <a:lumOff val="25000"/>
              </a:schemeClr>
            </a:solidFill>
          </p:grpSpPr>
          <p:sp>
            <p:nvSpPr>
              <p:cNvPr id="5" name="Freeform 4"/>
              <p:cNvSpPr>
                <a:spLocks/>
              </p:cNvSpPr>
              <p:nvPr/>
            </p:nvSpPr>
            <p:spPr bwMode="auto">
              <a:xfrm>
                <a:off x="7699" y="424"/>
                <a:ext cx="391" cy="314"/>
              </a:xfrm>
              <a:custGeom>
                <a:avLst/>
                <a:gdLst>
                  <a:gd name="T0" fmla="*/ 165 w 165"/>
                  <a:gd name="T1" fmla="*/ 127 h 132"/>
                  <a:gd name="T2" fmla="*/ 162 w 165"/>
                  <a:gd name="T3" fmla="*/ 130 h 132"/>
                  <a:gd name="T4" fmla="*/ 115 w 165"/>
                  <a:gd name="T5" fmla="*/ 130 h 132"/>
                  <a:gd name="T6" fmla="*/ 112 w 165"/>
                  <a:gd name="T7" fmla="*/ 127 h 132"/>
                  <a:gd name="T8" fmla="*/ 115 w 165"/>
                  <a:gd name="T9" fmla="*/ 125 h 132"/>
                  <a:gd name="T10" fmla="*/ 123 w 165"/>
                  <a:gd name="T11" fmla="*/ 125 h 132"/>
                  <a:gd name="T12" fmla="*/ 123 w 165"/>
                  <a:gd name="T13" fmla="*/ 15 h 132"/>
                  <a:gd name="T14" fmla="*/ 123 w 165"/>
                  <a:gd name="T15" fmla="*/ 16 h 132"/>
                  <a:gd name="T16" fmla="*/ 79 w 165"/>
                  <a:gd name="T17" fmla="*/ 131 h 132"/>
                  <a:gd name="T18" fmla="*/ 77 w 165"/>
                  <a:gd name="T19" fmla="*/ 132 h 132"/>
                  <a:gd name="T20" fmla="*/ 75 w 165"/>
                  <a:gd name="T21" fmla="*/ 131 h 132"/>
                  <a:gd name="T22" fmla="*/ 21 w 165"/>
                  <a:gd name="T23" fmla="*/ 16 h 132"/>
                  <a:gd name="T24" fmla="*/ 21 w 165"/>
                  <a:gd name="T25" fmla="*/ 125 h 132"/>
                  <a:gd name="T26" fmla="*/ 36 w 165"/>
                  <a:gd name="T27" fmla="*/ 125 h 132"/>
                  <a:gd name="T28" fmla="*/ 39 w 165"/>
                  <a:gd name="T29" fmla="*/ 127 h 132"/>
                  <a:gd name="T30" fmla="*/ 36 w 165"/>
                  <a:gd name="T31" fmla="*/ 130 h 132"/>
                  <a:gd name="T32" fmla="*/ 2 w 165"/>
                  <a:gd name="T33" fmla="*/ 130 h 132"/>
                  <a:gd name="T34" fmla="*/ 0 w 165"/>
                  <a:gd name="T35" fmla="*/ 127 h 132"/>
                  <a:gd name="T36" fmla="*/ 2 w 165"/>
                  <a:gd name="T37" fmla="*/ 125 h 132"/>
                  <a:gd name="T38" fmla="*/ 15 w 165"/>
                  <a:gd name="T39" fmla="*/ 125 h 132"/>
                  <a:gd name="T40" fmla="*/ 15 w 165"/>
                  <a:gd name="T41" fmla="*/ 6 h 132"/>
                  <a:gd name="T42" fmla="*/ 5 w 165"/>
                  <a:gd name="T43" fmla="*/ 6 h 132"/>
                  <a:gd name="T44" fmla="*/ 2 w 165"/>
                  <a:gd name="T45" fmla="*/ 3 h 132"/>
                  <a:gd name="T46" fmla="*/ 5 w 165"/>
                  <a:gd name="T47" fmla="*/ 0 h 132"/>
                  <a:gd name="T48" fmla="*/ 43 w 165"/>
                  <a:gd name="T49" fmla="*/ 0 h 132"/>
                  <a:gd name="T50" fmla="*/ 46 w 165"/>
                  <a:gd name="T51" fmla="*/ 3 h 132"/>
                  <a:gd name="T52" fmla="*/ 88 w 165"/>
                  <a:gd name="T53" fmla="*/ 92 h 132"/>
                  <a:gd name="T54" fmla="*/ 122 w 165"/>
                  <a:gd name="T55" fmla="*/ 3 h 132"/>
                  <a:gd name="T56" fmla="*/ 125 w 165"/>
                  <a:gd name="T57" fmla="*/ 0 h 132"/>
                  <a:gd name="T58" fmla="*/ 160 w 165"/>
                  <a:gd name="T59" fmla="*/ 0 h 132"/>
                  <a:gd name="T60" fmla="*/ 163 w 165"/>
                  <a:gd name="T61" fmla="*/ 3 h 132"/>
                  <a:gd name="T62" fmla="*/ 160 w 165"/>
                  <a:gd name="T63" fmla="*/ 6 h 132"/>
                  <a:gd name="T64" fmla="*/ 152 w 165"/>
                  <a:gd name="T65" fmla="*/ 6 h 132"/>
                  <a:gd name="T66" fmla="*/ 152 w 165"/>
                  <a:gd name="T67" fmla="*/ 125 h 132"/>
                  <a:gd name="T68" fmla="*/ 162 w 165"/>
                  <a:gd name="T69" fmla="*/ 125 h 132"/>
                  <a:gd name="T70" fmla="*/ 165 w 165"/>
                  <a:gd name="T71" fmla="*/ 12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5" h="132">
                    <a:moveTo>
                      <a:pt x="165" y="127"/>
                    </a:moveTo>
                    <a:cubicBezTo>
                      <a:pt x="165" y="129"/>
                      <a:pt x="164" y="130"/>
                      <a:pt x="162" y="130"/>
                    </a:cubicBezTo>
                    <a:cubicBezTo>
                      <a:pt x="115" y="130"/>
                      <a:pt x="115" y="130"/>
                      <a:pt x="115" y="130"/>
                    </a:cubicBezTo>
                    <a:cubicBezTo>
                      <a:pt x="113" y="130"/>
                      <a:pt x="112" y="128"/>
                      <a:pt x="112" y="127"/>
                    </a:cubicBezTo>
                    <a:cubicBezTo>
                      <a:pt x="112" y="126"/>
                      <a:pt x="113" y="125"/>
                      <a:pt x="115" y="125"/>
                    </a:cubicBezTo>
                    <a:cubicBezTo>
                      <a:pt x="123" y="125"/>
                      <a:pt x="123" y="125"/>
                      <a:pt x="123" y="125"/>
                    </a:cubicBezTo>
                    <a:cubicBezTo>
                      <a:pt x="123" y="15"/>
                      <a:pt x="123" y="15"/>
                      <a:pt x="123" y="15"/>
                    </a:cubicBezTo>
                    <a:cubicBezTo>
                      <a:pt x="123" y="16"/>
                      <a:pt x="123" y="16"/>
                      <a:pt x="123" y="16"/>
                    </a:cubicBezTo>
                    <a:cubicBezTo>
                      <a:pt x="79" y="131"/>
                      <a:pt x="79" y="131"/>
                      <a:pt x="79" y="131"/>
                    </a:cubicBezTo>
                    <a:cubicBezTo>
                      <a:pt x="79" y="132"/>
                      <a:pt x="78" y="132"/>
                      <a:pt x="77" y="132"/>
                    </a:cubicBezTo>
                    <a:cubicBezTo>
                      <a:pt x="76" y="132"/>
                      <a:pt x="75" y="132"/>
                      <a:pt x="75" y="131"/>
                    </a:cubicBezTo>
                    <a:cubicBezTo>
                      <a:pt x="21" y="16"/>
                      <a:pt x="21" y="16"/>
                      <a:pt x="21" y="16"/>
                    </a:cubicBezTo>
                    <a:cubicBezTo>
                      <a:pt x="21" y="125"/>
                      <a:pt x="21" y="125"/>
                      <a:pt x="21" y="125"/>
                    </a:cubicBezTo>
                    <a:cubicBezTo>
                      <a:pt x="36" y="125"/>
                      <a:pt x="36" y="125"/>
                      <a:pt x="36" y="125"/>
                    </a:cubicBezTo>
                    <a:cubicBezTo>
                      <a:pt x="38" y="125"/>
                      <a:pt x="39" y="126"/>
                      <a:pt x="39" y="127"/>
                    </a:cubicBezTo>
                    <a:cubicBezTo>
                      <a:pt x="39" y="129"/>
                      <a:pt x="38" y="130"/>
                      <a:pt x="36" y="130"/>
                    </a:cubicBezTo>
                    <a:cubicBezTo>
                      <a:pt x="2" y="130"/>
                      <a:pt x="2" y="130"/>
                      <a:pt x="2" y="130"/>
                    </a:cubicBezTo>
                    <a:cubicBezTo>
                      <a:pt x="0" y="130"/>
                      <a:pt x="0" y="129"/>
                      <a:pt x="0" y="127"/>
                    </a:cubicBezTo>
                    <a:cubicBezTo>
                      <a:pt x="0" y="126"/>
                      <a:pt x="0" y="125"/>
                      <a:pt x="2" y="125"/>
                    </a:cubicBezTo>
                    <a:cubicBezTo>
                      <a:pt x="15" y="125"/>
                      <a:pt x="15" y="125"/>
                      <a:pt x="15" y="125"/>
                    </a:cubicBezTo>
                    <a:cubicBezTo>
                      <a:pt x="15" y="6"/>
                      <a:pt x="15" y="6"/>
                      <a:pt x="15" y="6"/>
                    </a:cubicBezTo>
                    <a:cubicBezTo>
                      <a:pt x="5" y="6"/>
                      <a:pt x="5" y="6"/>
                      <a:pt x="5" y="6"/>
                    </a:cubicBezTo>
                    <a:cubicBezTo>
                      <a:pt x="3" y="6"/>
                      <a:pt x="2" y="5"/>
                      <a:pt x="2" y="3"/>
                    </a:cubicBezTo>
                    <a:cubicBezTo>
                      <a:pt x="2" y="2"/>
                      <a:pt x="3" y="0"/>
                      <a:pt x="5" y="0"/>
                    </a:cubicBezTo>
                    <a:cubicBezTo>
                      <a:pt x="43" y="0"/>
                      <a:pt x="43" y="0"/>
                      <a:pt x="43" y="0"/>
                    </a:cubicBezTo>
                    <a:cubicBezTo>
                      <a:pt x="45" y="0"/>
                      <a:pt x="46" y="1"/>
                      <a:pt x="46" y="3"/>
                    </a:cubicBezTo>
                    <a:cubicBezTo>
                      <a:pt x="88" y="92"/>
                      <a:pt x="88" y="92"/>
                      <a:pt x="88" y="92"/>
                    </a:cubicBezTo>
                    <a:cubicBezTo>
                      <a:pt x="122" y="3"/>
                      <a:pt x="122" y="3"/>
                      <a:pt x="122" y="3"/>
                    </a:cubicBezTo>
                    <a:cubicBezTo>
                      <a:pt x="123" y="1"/>
                      <a:pt x="124" y="0"/>
                      <a:pt x="125" y="0"/>
                    </a:cubicBezTo>
                    <a:cubicBezTo>
                      <a:pt x="160" y="0"/>
                      <a:pt x="160" y="0"/>
                      <a:pt x="160" y="0"/>
                    </a:cubicBezTo>
                    <a:cubicBezTo>
                      <a:pt x="162" y="0"/>
                      <a:pt x="163" y="2"/>
                      <a:pt x="163" y="3"/>
                    </a:cubicBezTo>
                    <a:cubicBezTo>
                      <a:pt x="163" y="5"/>
                      <a:pt x="162" y="6"/>
                      <a:pt x="160" y="6"/>
                    </a:cubicBezTo>
                    <a:cubicBezTo>
                      <a:pt x="152" y="6"/>
                      <a:pt x="152" y="6"/>
                      <a:pt x="152" y="6"/>
                    </a:cubicBezTo>
                    <a:cubicBezTo>
                      <a:pt x="152" y="125"/>
                      <a:pt x="152" y="125"/>
                      <a:pt x="152" y="125"/>
                    </a:cubicBezTo>
                    <a:cubicBezTo>
                      <a:pt x="162" y="125"/>
                      <a:pt x="162" y="125"/>
                      <a:pt x="162" y="125"/>
                    </a:cubicBezTo>
                    <a:cubicBezTo>
                      <a:pt x="164" y="125"/>
                      <a:pt x="165" y="126"/>
                      <a:pt x="165" y="1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5"/>
              <p:cNvSpPr>
                <a:spLocks/>
              </p:cNvSpPr>
              <p:nvPr/>
            </p:nvSpPr>
            <p:spPr bwMode="auto">
              <a:xfrm>
                <a:off x="8123" y="424"/>
                <a:ext cx="301" cy="314"/>
              </a:xfrm>
              <a:custGeom>
                <a:avLst/>
                <a:gdLst>
                  <a:gd name="T0" fmla="*/ 127 w 127"/>
                  <a:gd name="T1" fmla="*/ 3 h 132"/>
                  <a:gd name="T2" fmla="*/ 124 w 127"/>
                  <a:gd name="T3" fmla="*/ 6 h 132"/>
                  <a:gd name="T4" fmla="*/ 119 w 127"/>
                  <a:gd name="T5" fmla="*/ 6 h 132"/>
                  <a:gd name="T6" fmla="*/ 119 w 127"/>
                  <a:gd name="T7" fmla="*/ 79 h 132"/>
                  <a:gd name="T8" fmla="*/ 65 w 127"/>
                  <a:gd name="T9" fmla="*/ 132 h 132"/>
                  <a:gd name="T10" fmla="*/ 12 w 127"/>
                  <a:gd name="T11" fmla="*/ 79 h 132"/>
                  <a:gd name="T12" fmla="*/ 12 w 127"/>
                  <a:gd name="T13" fmla="*/ 6 h 132"/>
                  <a:gd name="T14" fmla="*/ 3 w 127"/>
                  <a:gd name="T15" fmla="*/ 6 h 132"/>
                  <a:gd name="T16" fmla="*/ 0 w 127"/>
                  <a:gd name="T17" fmla="*/ 3 h 132"/>
                  <a:gd name="T18" fmla="*/ 3 w 127"/>
                  <a:gd name="T19" fmla="*/ 0 h 132"/>
                  <a:gd name="T20" fmla="*/ 51 w 127"/>
                  <a:gd name="T21" fmla="*/ 0 h 132"/>
                  <a:gd name="T22" fmla="*/ 53 w 127"/>
                  <a:gd name="T23" fmla="*/ 3 h 132"/>
                  <a:gd name="T24" fmla="*/ 51 w 127"/>
                  <a:gd name="T25" fmla="*/ 6 h 132"/>
                  <a:gd name="T26" fmla="*/ 42 w 127"/>
                  <a:gd name="T27" fmla="*/ 6 h 132"/>
                  <a:gd name="T28" fmla="*/ 42 w 127"/>
                  <a:gd name="T29" fmla="*/ 121 h 132"/>
                  <a:gd name="T30" fmla="*/ 65 w 127"/>
                  <a:gd name="T31" fmla="*/ 127 h 132"/>
                  <a:gd name="T32" fmla="*/ 88 w 127"/>
                  <a:gd name="T33" fmla="*/ 121 h 132"/>
                  <a:gd name="T34" fmla="*/ 88 w 127"/>
                  <a:gd name="T35" fmla="*/ 6 h 132"/>
                  <a:gd name="T36" fmla="*/ 78 w 127"/>
                  <a:gd name="T37" fmla="*/ 6 h 132"/>
                  <a:gd name="T38" fmla="*/ 75 w 127"/>
                  <a:gd name="T39" fmla="*/ 3 h 132"/>
                  <a:gd name="T40" fmla="*/ 78 w 127"/>
                  <a:gd name="T41" fmla="*/ 0 h 132"/>
                  <a:gd name="T42" fmla="*/ 124 w 127"/>
                  <a:gd name="T43" fmla="*/ 0 h 132"/>
                  <a:gd name="T44" fmla="*/ 127 w 127"/>
                  <a:gd name="T45" fmla="*/ 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 h="132">
                    <a:moveTo>
                      <a:pt x="127" y="3"/>
                    </a:moveTo>
                    <a:cubicBezTo>
                      <a:pt x="127" y="4"/>
                      <a:pt x="126" y="6"/>
                      <a:pt x="124" y="6"/>
                    </a:cubicBezTo>
                    <a:cubicBezTo>
                      <a:pt x="119" y="6"/>
                      <a:pt x="119" y="6"/>
                      <a:pt x="119" y="6"/>
                    </a:cubicBezTo>
                    <a:cubicBezTo>
                      <a:pt x="119" y="79"/>
                      <a:pt x="119" y="79"/>
                      <a:pt x="119" y="79"/>
                    </a:cubicBezTo>
                    <a:cubicBezTo>
                      <a:pt x="119" y="108"/>
                      <a:pt x="95" y="132"/>
                      <a:pt x="65" y="132"/>
                    </a:cubicBezTo>
                    <a:cubicBezTo>
                      <a:pt x="36" y="132"/>
                      <a:pt x="12" y="108"/>
                      <a:pt x="12" y="79"/>
                    </a:cubicBezTo>
                    <a:cubicBezTo>
                      <a:pt x="12" y="6"/>
                      <a:pt x="12" y="6"/>
                      <a:pt x="12" y="6"/>
                    </a:cubicBezTo>
                    <a:cubicBezTo>
                      <a:pt x="3" y="6"/>
                      <a:pt x="3" y="6"/>
                      <a:pt x="3" y="6"/>
                    </a:cubicBezTo>
                    <a:cubicBezTo>
                      <a:pt x="1" y="6"/>
                      <a:pt x="0" y="5"/>
                      <a:pt x="0" y="3"/>
                    </a:cubicBezTo>
                    <a:cubicBezTo>
                      <a:pt x="0" y="2"/>
                      <a:pt x="1" y="0"/>
                      <a:pt x="3" y="0"/>
                    </a:cubicBezTo>
                    <a:cubicBezTo>
                      <a:pt x="51" y="0"/>
                      <a:pt x="51" y="0"/>
                      <a:pt x="51" y="0"/>
                    </a:cubicBezTo>
                    <a:cubicBezTo>
                      <a:pt x="52" y="0"/>
                      <a:pt x="53" y="2"/>
                      <a:pt x="53" y="3"/>
                    </a:cubicBezTo>
                    <a:cubicBezTo>
                      <a:pt x="53" y="5"/>
                      <a:pt x="52" y="6"/>
                      <a:pt x="51" y="6"/>
                    </a:cubicBezTo>
                    <a:cubicBezTo>
                      <a:pt x="42" y="6"/>
                      <a:pt x="42" y="6"/>
                      <a:pt x="42" y="6"/>
                    </a:cubicBezTo>
                    <a:cubicBezTo>
                      <a:pt x="42" y="121"/>
                      <a:pt x="42" y="121"/>
                      <a:pt x="42" y="121"/>
                    </a:cubicBezTo>
                    <a:cubicBezTo>
                      <a:pt x="49" y="125"/>
                      <a:pt x="57" y="127"/>
                      <a:pt x="65" y="127"/>
                    </a:cubicBezTo>
                    <a:cubicBezTo>
                      <a:pt x="73" y="127"/>
                      <a:pt x="81" y="125"/>
                      <a:pt x="88" y="121"/>
                    </a:cubicBezTo>
                    <a:cubicBezTo>
                      <a:pt x="88" y="6"/>
                      <a:pt x="88" y="6"/>
                      <a:pt x="88" y="6"/>
                    </a:cubicBezTo>
                    <a:cubicBezTo>
                      <a:pt x="78" y="6"/>
                      <a:pt x="78" y="6"/>
                      <a:pt x="78" y="6"/>
                    </a:cubicBezTo>
                    <a:cubicBezTo>
                      <a:pt x="76" y="6"/>
                      <a:pt x="75" y="4"/>
                      <a:pt x="75" y="3"/>
                    </a:cubicBezTo>
                    <a:cubicBezTo>
                      <a:pt x="75" y="1"/>
                      <a:pt x="76" y="0"/>
                      <a:pt x="78" y="0"/>
                    </a:cubicBezTo>
                    <a:cubicBezTo>
                      <a:pt x="124" y="0"/>
                      <a:pt x="124" y="0"/>
                      <a:pt x="124" y="0"/>
                    </a:cubicBezTo>
                    <a:cubicBezTo>
                      <a:pt x="126" y="0"/>
                      <a:pt x="127" y="1"/>
                      <a:pt x="1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6"/>
              <p:cNvSpPr>
                <a:spLocks/>
              </p:cNvSpPr>
              <p:nvPr/>
            </p:nvSpPr>
            <p:spPr bwMode="auto">
              <a:xfrm>
                <a:off x="8445" y="424"/>
                <a:ext cx="289" cy="314"/>
              </a:xfrm>
              <a:custGeom>
                <a:avLst/>
                <a:gdLst>
                  <a:gd name="T0" fmla="*/ 122 w 122"/>
                  <a:gd name="T1" fmla="*/ 3 h 132"/>
                  <a:gd name="T2" fmla="*/ 119 w 122"/>
                  <a:gd name="T3" fmla="*/ 6 h 132"/>
                  <a:gd name="T4" fmla="*/ 107 w 122"/>
                  <a:gd name="T5" fmla="*/ 6 h 132"/>
                  <a:gd name="T6" fmla="*/ 107 w 122"/>
                  <a:gd name="T7" fmla="*/ 127 h 132"/>
                  <a:gd name="T8" fmla="*/ 104 w 122"/>
                  <a:gd name="T9" fmla="*/ 132 h 132"/>
                  <a:gd name="T10" fmla="*/ 99 w 122"/>
                  <a:gd name="T11" fmla="*/ 129 h 132"/>
                  <a:gd name="T12" fmla="*/ 20 w 122"/>
                  <a:gd name="T13" fmla="*/ 15 h 132"/>
                  <a:gd name="T14" fmla="*/ 20 w 122"/>
                  <a:gd name="T15" fmla="*/ 125 h 132"/>
                  <a:gd name="T16" fmla="*/ 37 w 122"/>
                  <a:gd name="T17" fmla="*/ 125 h 132"/>
                  <a:gd name="T18" fmla="*/ 40 w 122"/>
                  <a:gd name="T19" fmla="*/ 127 h 132"/>
                  <a:gd name="T20" fmla="*/ 37 w 122"/>
                  <a:gd name="T21" fmla="*/ 130 h 132"/>
                  <a:gd name="T22" fmla="*/ 3 w 122"/>
                  <a:gd name="T23" fmla="*/ 130 h 132"/>
                  <a:gd name="T24" fmla="*/ 0 w 122"/>
                  <a:gd name="T25" fmla="*/ 127 h 132"/>
                  <a:gd name="T26" fmla="*/ 3 w 122"/>
                  <a:gd name="T27" fmla="*/ 125 h 132"/>
                  <a:gd name="T28" fmla="*/ 15 w 122"/>
                  <a:gd name="T29" fmla="*/ 125 h 132"/>
                  <a:gd name="T30" fmla="*/ 15 w 122"/>
                  <a:gd name="T31" fmla="*/ 6 h 132"/>
                  <a:gd name="T32" fmla="*/ 4 w 122"/>
                  <a:gd name="T33" fmla="*/ 6 h 132"/>
                  <a:gd name="T34" fmla="*/ 2 w 122"/>
                  <a:gd name="T35" fmla="*/ 3 h 132"/>
                  <a:gd name="T36" fmla="*/ 4 w 122"/>
                  <a:gd name="T37" fmla="*/ 0 h 132"/>
                  <a:gd name="T38" fmla="*/ 44 w 122"/>
                  <a:gd name="T39" fmla="*/ 0 h 132"/>
                  <a:gd name="T40" fmla="*/ 46 w 122"/>
                  <a:gd name="T41" fmla="*/ 1 h 132"/>
                  <a:gd name="T42" fmla="*/ 101 w 122"/>
                  <a:gd name="T43" fmla="*/ 82 h 132"/>
                  <a:gd name="T44" fmla="*/ 101 w 122"/>
                  <a:gd name="T45" fmla="*/ 6 h 132"/>
                  <a:gd name="T46" fmla="*/ 89 w 122"/>
                  <a:gd name="T47" fmla="*/ 6 h 132"/>
                  <a:gd name="T48" fmla="*/ 86 w 122"/>
                  <a:gd name="T49" fmla="*/ 3 h 132"/>
                  <a:gd name="T50" fmla="*/ 89 w 122"/>
                  <a:gd name="T51" fmla="*/ 0 h 132"/>
                  <a:gd name="T52" fmla="*/ 119 w 122"/>
                  <a:gd name="T53" fmla="*/ 0 h 132"/>
                  <a:gd name="T54" fmla="*/ 122 w 122"/>
                  <a:gd name="T55" fmla="*/ 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2" h="132">
                    <a:moveTo>
                      <a:pt x="122" y="3"/>
                    </a:moveTo>
                    <a:cubicBezTo>
                      <a:pt x="122" y="5"/>
                      <a:pt x="121" y="6"/>
                      <a:pt x="119" y="6"/>
                    </a:cubicBezTo>
                    <a:cubicBezTo>
                      <a:pt x="107" y="6"/>
                      <a:pt x="107" y="6"/>
                      <a:pt x="107" y="6"/>
                    </a:cubicBezTo>
                    <a:cubicBezTo>
                      <a:pt x="107" y="127"/>
                      <a:pt x="107" y="127"/>
                      <a:pt x="107" y="127"/>
                    </a:cubicBezTo>
                    <a:cubicBezTo>
                      <a:pt x="107" y="130"/>
                      <a:pt x="106" y="132"/>
                      <a:pt x="104" y="132"/>
                    </a:cubicBezTo>
                    <a:cubicBezTo>
                      <a:pt x="103" y="132"/>
                      <a:pt x="101" y="131"/>
                      <a:pt x="99" y="129"/>
                    </a:cubicBezTo>
                    <a:cubicBezTo>
                      <a:pt x="20" y="15"/>
                      <a:pt x="20" y="15"/>
                      <a:pt x="20" y="15"/>
                    </a:cubicBezTo>
                    <a:cubicBezTo>
                      <a:pt x="20" y="125"/>
                      <a:pt x="20" y="125"/>
                      <a:pt x="20" y="125"/>
                    </a:cubicBezTo>
                    <a:cubicBezTo>
                      <a:pt x="37" y="125"/>
                      <a:pt x="37" y="125"/>
                      <a:pt x="37" y="125"/>
                    </a:cubicBezTo>
                    <a:cubicBezTo>
                      <a:pt x="38" y="125"/>
                      <a:pt x="40" y="126"/>
                      <a:pt x="40" y="127"/>
                    </a:cubicBezTo>
                    <a:cubicBezTo>
                      <a:pt x="40" y="129"/>
                      <a:pt x="38" y="130"/>
                      <a:pt x="37" y="130"/>
                    </a:cubicBezTo>
                    <a:cubicBezTo>
                      <a:pt x="3" y="130"/>
                      <a:pt x="3" y="130"/>
                      <a:pt x="3" y="130"/>
                    </a:cubicBezTo>
                    <a:cubicBezTo>
                      <a:pt x="2" y="130"/>
                      <a:pt x="0" y="129"/>
                      <a:pt x="0" y="127"/>
                    </a:cubicBezTo>
                    <a:cubicBezTo>
                      <a:pt x="0" y="126"/>
                      <a:pt x="2" y="125"/>
                      <a:pt x="3" y="125"/>
                    </a:cubicBezTo>
                    <a:cubicBezTo>
                      <a:pt x="15" y="125"/>
                      <a:pt x="15" y="125"/>
                      <a:pt x="15" y="125"/>
                    </a:cubicBezTo>
                    <a:cubicBezTo>
                      <a:pt x="15" y="6"/>
                      <a:pt x="15" y="6"/>
                      <a:pt x="15" y="6"/>
                    </a:cubicBezTo>
                    <a:cubicBezTo>
                      <a:pt x="4" y="6"/>
                      <a:pt x="4" y="6"/>
                      <a:pt x="4" y="6"/>
                    </a:cubicBezTo>
                    <a:cubicBezTo>
                      <a:pt x="3" y="6"/>
                      <a:pt x="2" y="5"/>
                      <a:pt x="2" y="3"/>
                    </a:cubicBezTo>
                    <a:cubicBezTo>
                      <a:pt x="2" y="1"/>
                      <a:pt x="3" y="0"/>
                      <a:pt x="4" y="0"/>
                    </a:cubicBezTo>
                    <a:cubicBezTo>
                      <a:pt x="44" y="0"/>
                      <a:pt x="44" y="0"/>
                      <a:pt x="44" y="0"/>
                    </a:cubicBezTo>
                    <a:cubicBezTo>
                      <a:pt x="45" y="0"/>
                      <a:pt x="45" y="1"/>
                      <a:pt x="46" y="1"/>
                    </a:cubicBezTo>
                    <a:cubicBezTo>
                      <a:pt x="101" y="82"/>
                      <a:pt x="101" y="82"/>
                      <a:pt x="101" y="82"/>
                    </a:cubicBezTo>
                    <a:cubicBezTo>
                      <a:pt x="101" y="6"/>
                      <a:pt x="101" y="6"/>
                      <a:pt x="101" y="6"/>
                    </a:cubicBezTo>
                    <a:cubicBezTo>
                      <a:pt x="89" y="6"/>
                      <a:pt x="89" y="6"/>
                      <a:pt x="89" y="6"/>
                    </a:cubicBezTo>
                    <a:cubicBezTo>
                      <a:pt x="88" y="6"/>
                      <a:pt x="86" y="5"/>
                      <a:pt x="86" y="3"/>
                    </a:cubicBezTo>
                    <a:cubicBezTo>
                      <a:pt x="86" y="2"/>
                      <a:pt x="88" y="0"/>
                      <a:pt x="89" y="0"/>
                    </a:cubicBezTo>
                    <a:cubicBezTo>
                      <a:pt x="119" y="0"/>
                      <a:pt x="119" y="0"/>
                      <a:pt x="119" y="0"/>
                    </a:cubicBezTo>
                    <a:cubicBezTo>
                      <a:pt x="121" y="0"/>
                      <a:pt x="122" y="2"/>
                      <a:pt x="12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noEditPoints="1"/>
              </p:cNvSpPr>
              <p:nvPr/>
            </p:nvSpPr>
            <p:spPr bwMode="auto">
              <a:xfrm>
                <a:off x="8770" y="424"/>
                <a:ext cx="286" cy="309"/>
              </a:xfrm>
              <a:custGeom>
                <a:avLst/>
                <a:gdLst>
                  <a:gd name="T0" fmla="*/ 121 w 121"/>
                  <a:gd name="T1" fmla="*/ 65 h 130"/>
                  <a:gd name="T2" fmla="*/ 56 w 121"/>
                  <a:gd name="T3" fmla="*/ 130 h 130"/>
                  <a:gd name="T4" fmla="*/ 3 w 121"/>
                  <a:gd name="T5" fmla="*/ 130 h 130"/>
                  <a:gd name="T6" fmla="*/ 0 w 121"/>
                  <a:gd name="T7" fmla="*/ 127 h 130"/>
                  <a:gd name="T8" fmla="*/ 3 w 121"/>
                  <a:gd name="T9" fmla="*/ 125 h 130"/>
                  <a:gd name="T10" fmla="*/ 13 w 121"/>
                  <a:gd name="T11" fmla="*/ 125 h 130"/>
                  <a:gd name="T12" fmla="*/ 13 w 121"/>
                  <a:gd name="T13" fmla="*/ 6 h 130"/>
                  <a:gd name="T14" fmla="*/ 4 w 121"/>
                  <a:gd name="T15" fmla="*/ 6 h 130"/>
                  <a:gd name="T16" fmla="*/ 1 w 121"/>
                  <a:gd name="T17" fmla="*/ 3 h 130"/>
                  <a:gd name="T18" fmla="*/ 4 w 121"/>
                  <a:gd name="T19" fmla="*/ 0 h 130"/>
                  <a:gd name="T20" fmla="*/ 56 w 121"/>
                  <a:gd name="T21" fmla="*/ 0 h 130"/>
                  <a:gd name="T22" fmla="*/ 121 w 121"/>
                  <a:gd name="T23" fmla="*/ 65 h 130"/>
                  <a:gd name="T24" fmla="*/ 56 w 121"/>
                  <a:gd name="T25" fmla="*/ 125 h 130"/>
                  <a:gd name="T26" fmla="*/ 89 w 121"/>
                  <a:gd name="T27" fmla="*/ 116 h 130"/>
                  <a:gd name="T28" fmla="*/ 89 w 121"/>
                  <a:gd name="T29" fmla="*/ 14 h 130"/>
                  <a:gd name="T30" fmla="*/ 56 w 121"/>
                  <a:gd name="T31" fmla="*/ 6 h 130"/>
                  <a:gd name="T32" fmla="*/ 42 w 121"/>
                  <a:gd name="T33" fmla="*/ 6 h 130"/>
                  <a:gd name="T34" fmla="*/ 42 w 121"/>
                  <a:gd name="T35" fmla="*/ 125 h 130"/>
                  <a:gd name="T36" fmla="*/ 56 w 121"/>
                  <a:gd name="T37" fmla="*/ 12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1" h="130">
                    <a:moveTo>
                      <a:pt x="121" y="65"/>
                    </a:moveTo>
                    <a:cubicBezTo>
                      <a:pt x="121" y="104"/>
                      <a:pt x="95" y="130"/>
                      <a:pt x="56" y="130"/>
                    </a:cubicBezTo>
                    <a:cubicBezTo>
                      <a:pt x="3" y="130"/>
                      <a:pt x="3" y="130"/>
                      <a:pt x="3" y="130"/>
                    </a:cubicBezTo>
                    <a:cubicBezTo>
                      <a:pt x="1" y="130"/>
                      <a:pt x="0" y="129"/>
                      <a:pt x="0" y="127"/>
                    </a:cubicBezTo>
                    <a:cubicBezTo>
                      <a:pt x="0" y="126"/>
                      <a:pt x="1" y="125"/>
                      <a:pt x="3" y="125"/>
                    </a:cubicBezTo>
                    <a:cubicBezTo>
                      <a:pt x="13" y="125"/>
                      <a:pt x="13" y="125"/>
                      <a:pt x="13" y="125"/>
                    </a:cubicBezTo>
                    <a:cubicBezTo>
                      <a:pt x="13" y="6"/>
                      <a:pt x="13" y="6"/>
                      <a:pt x="13" y="6"/>
                    </a:cubicBezTo>
                    <a:cubicBezTo>
                      <a:pt x="4" y="6"/>
                      <a:pt x="4" y="6"/>
                      <a:pt x="4" y="6"/>
                    </a:cubicBezTo>
                    <a:cubicBezTo>
                      <a:pt x="3" y="6"/>
                      <a:pt x="1" y="5"/>
                      <a:pt x="1" y="3"/>
                    </a:cubicBezTo>
                    <a:cubicBezTo>
                      <a:pt x="1" y="2"/>
                      <a:pt x="3" y="0"/>
                      <a:pt x="4" y="0"/>
                    </a:cubicBezTo>
                    <a:cubicBezTo>
                      <a:pt x="56" y="0"/>
                      <a:pt x="56" y="0"/>
                      <a:pt x="56" y="0"/>
                    </a:cubicBezTo>
                    <a:cubicBezTo>
                      <a:pt x="95" y="0"/>
                      <a:pt x="121" y="26"/>
                      <a:pt x="121" y="65"/>
                    </a:cubicBezTo>
                    <a:close/>
                    <a:moveTo>
                      <a:pt x="56" y="125"/>
                    </a:moveTo>
                    <a:cubicBezTo>
                      <a:pt x="69" y="125"/>
                      <a:pt x="80" y="122"/>
                      <a:pt x="89" y="116"/>
                    </a:cubicBezTo>
                    <a:cubicBezTo>
                      <a:pt x="89" y="14"/>
                      <a:pt x="89" y="14"/>
                      <a:pt x="89" y="14"/>
                    </a:cubicBezTo>
                    <a:cubicBezTo>
                      <a:pt x="80" y="9"/>
                      <a:pt x="69" y="6"/>
                      <a:pt x="56" y="6"/>
                    </a:cubicBezTo>
                    <a:cubicBezTo>
                      <a:pt x="42" y="6"/>
                      <a:pt x="42" y="6"/>
                      <a:pt x="42" y="6"/>
                    </a:cubicBezTo>
                    <a:cubicBezTo>
                      <a:pt x="42" y="125"/>
                      <a:pt x="42" y="125"/>
                      <a:pt x="42" y="125"/>
                    </a:cubicBezTo>
                    <a:lnTo>
                      <a:pt x="56"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8"/>
              <p:cNvSpPr>
                <a:spLocks noEditPoints="1"/>
              </p:cNvSpPr>
              <p:nvPr/>
            </p:nvSpPr>
            <p:spPr bwMode="auto">
              <a:xfrm>
                <a:off x="9083" y="419"/>
                <a:ext cx="317" cy="319"/>
              </a:xfrm>
              <a:custGeom>
                <a:avLst/>
                <a:gdLst>
                  <a:gd name="T0" fmla="*/ 134 w 134"/>
                  <a:gd name="T1" fmla="*/ 67 h 134"/>
                  <a:gd name="T2" fmla="*/ 67 w 134"/>
                  <a:gd name="T3" fmla="*/ 134 h 134"/>
                  <a:gd name="T4" fmla="*/ 0 w 134"/>
                  <a:gd name="T5" fmla="*/ 67 h 134"/>
                  <a:gd name="T6" fmla="*/ 67 w 134"/>
                  <a:gd name="T7" fmla="*/ 0 h 134"/>
                  <a:gd name="T8" fmla="*/ 134 w 134"/>
                  <a:gd name="T9" fmla="*/ 67 h 134"/>
                  <a:gd name="T10" fmla="*/ 67 w 134"/>
                  <a:gd name="T11" fmla="*/ 129 h 134"/>
                  <a:gd name="T12" fmla="*/ 100 w 134"/>
                  <a:gd name="T13" fmla="*/ 121 h 134"/>
                  <a:gd name="T14" fmla="*/ 100 w 134"/>
                  <a:gd name="T15" fmla="*/ 13 h 134"/>
                  <a:gd name="T16" fmla="*/ 67 w 134"/>
                  <a:gd name="T17" fmla="*/ 5 h 134"/>
                  <a:gd name="T18" fmla="*/ 34 w 134"/>
                  <a:gd name="T19" fmla="*/ 13 h 134"/>
                  <a:gd name="T20" fmla="*/ 34 w 134"/>
                  <a:gd name="T21" fmla="*/ 121 h 134"/>
                  <a:gd name="T22" fmla="*/ 67 w 134"/>
                  <a:gd name="T23" fmla="*/ 129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4" h="134">
                    <a:moveTo>
                      <a:pt x="134" y="67"/>
                    </a:moveTo>
                    <a:cubicBezTo>
                      <a:pt x="134" y="107"/>
                      <a:pt x="107" y="134"/>
                      <a:pt x="67" y="134"/>
                    </a:cubicBezTo>
                    <a:cubicBezTo>
                      <a:pt x="27" y="134"/>
                      <a:pt x="0" y="107"/>
                      <a:pt x="0" y="67"/>
                    </a:cubicBezTo>
                    <a:cubicBezTo>
                      <a:pt x="0" y="27"/>
                      <a:pt x="27" y="0"/>
                      <a:pt x="67" y="0"/>
                    </a:cubicBezTo>
                    <a:cubicBezTo>
                      <a:pt x="107" y="0"/>
                      <a:pt x="134" y="27"/>
                      <a:pt x="134" y="67"/>
                    </a:cubicBezTo>
                    <a:close/>
                    <a:moveTo>
                      <a:pt x="67" y="129"/>
                    </a:moveTo>
                    <a:cubicBezTo>
                      <a:pt x="80" y="129"/>
                      <a:pt x="91" y="126"/>
                      <a:pt x="100" y="121"/>
                    </a:cubicBezTo>
                    <a:cubicBezTo>
                      <a:pt x="100" y="13"/>
                      <a:pt x="100" y="13"/>
                      <a:pt x="100" y="13"/>
                    </a:cubicBezTo>
                    <a:cubicBezTo>
                      <a:pt x="91" y="8"/>
                      <a:pt x="80" y="5"/>
                      <a:pt x="67" y="5"/>
                    </a:cubicBezTo>
                    <a:cubicBezTo>
                      <a:pt x="54" y="5"/>
                      <a:pt x="43" y="8"/>
                      <a:pt x="34" y="13"/>
                    </a:cubicBezTo>
                    <a:cubicBezTo>
                      <a:pt x="34" y="121"/>
                      <a:pt x="34" y="121"/>
                      <a:pt x="34" y="121"/>
                    </a:cubicBezTo>
                    <a:cubicBezTo>
                      <a:pt x="43" y="126"/>
                      <a:pt x="54" y="129"/>
                      <a:pt x="67" y="1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9"/>
              <p:cNvSpPr>
                <a:spLocks noEditPoints="1"/>
              </p:cNvSpPr>
              <p:nvPr/>
            </p:nvSpPr>
            <p:spPr bwMode="auto">
              <a:xfrm>
                <a:off x="6787" y="136"/>
                <a:ext cx="661" cy="150"/>
              </a:xfrm>
              <a:custGeom>
                <a:avLst/>
                <a:gdLst>
                  <a:gd name="T0" fmla="*/ 279 w 279"/>
                  <a:gd name="T1" fmla="*/ 63 h 63"/>
                  <a:gd name="T2" fmla="*/ 141 w 279"/>
                  <a:gd name="T3" fmla="*/ 39 h 63"/>
                  <a:gd name="T4" fmla="*/ 0 w 279"/>
                  <a:gd name="T5" fmla="*/ 63 h 63"/>
                  <a:gd name="T6" fmla="*/ 4 w 279"/>
                  <a:gd name="T7" fmla="*/ 58 h 63"/>
                  <a:gd name="T8" fmla="*/ 140 w 279"/>
                  <a:gd name="T9" fmla="*/ 0 h 63"/>
                  <a:gd name="T10" fmla="*/ 275 w 279"/>
                  <a:gd name="T11" fmla="*/ 58 h 63"/>
                  <a:gd name="T12" fmla="*/ 279 w 279"/>
                  <a:gd name="T13" fmla="*/ 63 h 63"/>
                  <a:gd name="T14" fmla="*/ 140 w 279"/>
                  <a:gd name="T15" fmla="*/ 4 h 63"/>
                  <a:gd name="T16" fmla="*/ 12 w 279"/>
                  <a:gd name="T17" fmla="*/ 57 h 63"/>
                  <a:gd name="T18" fmla="*/ 141 w 279"/>
                  <a:gd name="T19" fmla="*/ 35 h 63"/>
                  <a:gd name="T20" fmla="*/ 141 w 279"/>
                  <a:gd name="T21" fmla="*/ 35 h 63"/>
                  <a:gd name="T22" fmla="*/ 267 w 279"/>
                  <a:gd name="T23" fmla="*/ 57 h 63"/>
                  <a:gd name="T24" fmla="*/ 140 w 279"/>
                  <a:gd name="T25"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9" h="63">
                    <a:moveTo>
                      <a:pt x="279" y="63"/>
                    </a:moveTo>
                    <a:cubicBezTo>
                      <a:pt x="141" y="39"/>
                      <a:pt x="141" y="39"/>
                      <a:pt x="141" y="39"/>
                    </a:cubicBezTo>
                    <a:cubicBezTo>
                      <a:pt x="0" y="63"/>
                      <a:pt x="0" y="63"/>
                      <a:pt x="0" y="63"/>
                    </a:cubicBezTo>
                    <a:cubicBezTo>
                      <a:pt x="4" y="58"/>
                      <a:pt x="4" y="58"/>
                      <a:pt x="4" y="58"/>
                    </a:cubicBezTo>
                    <a:cubicBezTo>
                      <a:pt x="40" y="21"/>
                      <a:pt x="88" y="0"/>
                      <a:pt x="140" y="0"/>
                    </a:cubicBezTo>
                    <a:cubicBezTo>
                      <a:pt x="191" y="0"/>
                      <a:pt x="239" y="21"/>
                      <a:pt x="275" y="58"/>
                    </a:cubicBezTo>
                    <a:lnTo>
                      <a:pt x="279" y="63"/>
                    </a:lnTo>
                    <a:close/>
                    <a:moveTo>
                      <a:pt x="140" y="4"/>
                    </a:moveTo>
                    <a:cubicBezTo>
                      <a:pt x="91" y="4"/>
                      <a:pt x="46" y="23"/>
                      <a:pt x="12" y="57"/>
                    </a:cubicBezTo>
                    <a:cubicBezTo>
                      <a:pt x="141" y="35"/>
                      <a:pt x="141" y="35"/>
                      <a:pt x="141" y="35"/>
                    </a:cubicBezTo>
                    <a:cubicBezTo>
                      <a:pt x="141" y="35"/>
                      <a:pt x="141" y="35"/>
                      <a:pt x="141" y="35"/>
                    </a:cubicBezTo>
                    <a:cubicBezTo>
                      <a:pt x="267" y="57"/>
                      <a:pt x="267" y="57"/>
                      <a:pt x="267" y="57"/>
                    </a:cubicBezTo>
                    <a:cubicBezTo>
                      <a:pt x="233" y="23"/>
                      <a:pt x="188" y="4"/>
                      <a:pt x="14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Rectangle 10"/>
              <p:cNvSpPr>
                <a:spLocks noChangeArrowheads="1"/>
              </p:cNvSpPr>
              <p:nvPr/>
            </p:nvSpPr>
            <p:spPr bwMode="auto">
              <a:xfrm>
                <a:off x="7116" y="143"/>
                <a:ext cx="10" cy="8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1"/>
              <p:cNvSpPr>
                <a:spLocks/>
              </p:cNvSpPr>
              <p:nvPr/>
            </p:nvSpPr>
            <p:spPr bwMode="auto">
              <a:xfrm>
                <a:off x="6934" y="176"/>
                <a:ext cx="187" cy="53"/>
              </a:xfrm>
              <a:custGeom>
                <a:avLst/>
                <a:gdLst>
                  <a:gd name="T0" fmla="*/ 187 w 187"/>
                  <a:gd name="T1" fmla="*/ 53 h 53"/>
                  <a:gd name="T2" fmla="*/ 0 w 187"/>
                  <a:gd name="T3" fmla="*/ 10 h 53"/>
                  <a:gd name="T4" fmla="*/ 2 w 187"/>
                  <a:gd name="T5" fmla="*/ 0 h 53"/>
                  <a:gd name="T6" fmla="*/ 187 w 187"/>
                  <a:gd name="T7" fmla="*/ 43 h 53"/>
                  <a:gd name="T8" fmla="*/ 187 w 187"/>
                  <a:gd name="T9" fmla="*/ 53 h 53"/>
                </a:gdLst>
                <a:ahLst/>
                <a:cxnLst>
                  <a:cxn ang="0">
                    <a:pos x="T0" y="T1"/>
                  </a:cxn>
                  <a:cxn ang="0">
                    <a:pos x="T2" y="T3"/>
                  </a:cxn>
                  <a:cxn ang="0">
                    <a:pos x="T4" y="T5"/>
                  </a:cxn>
                  <a:cxn ang="0">
                    <a:pos x="T6" y="T7"/>
                  </a:cxn>
                  <a:cxn ang="0">
                    <a:pos x="T8" y="T9"/>
                  </a:cxn>
                </a:cxnLst>
                <a:rect l="0" t="0" r="r" b="b"/>
                <a:pathLst>
                  <a:path w="187" h="53">
                    <a:moveTo>
                      <a:pt x="187" y="53"/>
                    </a:moveTo>
                    <a:lnTo>
                      <a:pt x="0" y="10"/>
                    </a:lnTo>
                    <a:lnTo>
                      <a:pt x="2" y="0"/>
                    </a:lnTo>
                    <a:lnTo>
                      <a:pt x="187" y="43"/>
                    </a:lnTo>
                    <a:lnTo>
                      <a:pt x="187"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2"/>
              <p:cNvSpPr>
                <a:spLocks/>
              </p:cNvSpPr>
              <p:nvPr/>
            </p:nvSpPr>
            <p:spPr bwMode="auto">
              <a:xfrm>
                <a:off x="7121" y="181"/>
                <a:ext cx="192" cy="48"/>
              </a:xfrm>
              <a:custGeom>
                <a:avLst/>
                <a:gdLst>
                  <a:gd name="T0" fmla="*/ 0 w 192"/>
                  <a:gd name="T1" fmla="*/ 48 h 48"/>
                  <a:gd name="T2" fmla="*/ 0 w 192"/>
                  <a:gd name="T3" fmla="*/ 38 h 48"/>
                  <a:gd name="T4" fmla="*/ 190 w 192"/>
                  <a:gd name="T5" fmla="*/ 0 h 48"/>
                  <a:gd name="T6" fmla="*/ 192 w 192"/>
                  <a:gd name="T7" fmla="*/ 12 h 48"/>
                  <a:gd name="T8" fmla="*/ 0 w 192"/>
                  <a:gd name="T9" fmla="*/ 48 h 48"/>
                </a:gdLst>
                <a:ahLst/>
                <a:cxnLst>
                  <a:cxn ang="0">
                    <a:pos x="T0" y="T1"/>
                  </a:cxn>
                  <a:cxn ang="0">
                    <a:pos x="T2" y="T3"/>
                  </a:cxn>
                  <a:cxn ang="0">
                    <a:pos x="T4" y="T5"/>
                  </a:cxn>
                  <a:cxn ang="0">
                    <a:pos x="T6" y="T7"/>
                  </a:cxn>
                  <a:cxn ang="0">
                    <a:pos x="T8" y="T9"/>
                  </a:cxn>
                </a:cxnLst>
                <a:rect l="0" t="0" r="r" b="b"/>
                <a:pathLst>
                  <a:path w="192" h="48">
                    <a:moveTo>
                      <a:pt x="0" y="48"/>
                    </a:moveTo>
                    <a:lnTo>
                      <a:pt x="0" y="38"/>
                    </a:lnTo>
                    <a:lnTo>
                      <a:pt x="190" y="0"/>
                    </a:lnTo>
                    <a:lnTo>
                      <a:pt x="192" y="12"/>
                    </a:lnTo>
                    <a:lnTo>
                      <a:pt x="0"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3"/>
              <p:cNvSpPr>
                <a:spLocks noEditPoints="1"/>
              </p:cNvSpPr>
              <p:nvPr/>
            </p:nvSpPr>
            <p:spPr bwMode="auto">
              <a:xfrm>
                <a:off x="6787" y="872"/>
                <a:ext cx="661" cy="150"/>
              </a:xfrm>
              <a:custGeom>
                <a:avLst/>
                <a:gdLst>
                  <a:gd name="T0" fmla="*/ 140 w 279"/>
                  <a:gd name="T1" fmla="*/ 63 h 63"/>
                  <a:gd name="T2" fmla="*/ 4 w 279"/>
                  <a:gd name="T3" fmla="*/ 5 h 63"/>
                  <a:gd name="T4" fmla="*/ 0 w 279"/>
                  <a:gd name="T5" fmla="*/ 0 h 63"/>
                  <a:gd name="T6" fmla="*/ 138 w 279"/>
                  <a:gd name="T7" fmla="*/ 24 h 63"/>
                  <a:gd name="T8" fmla="*/ 279 w 279"/>
                  <a:gd name="T9" fmla="*/ 0 h 63"/>
                  <a:gd name="T10" fmla="*/ 275 w 279"/>
                  <a:gd name="T11" fmla="*/ 5 h 63"/>
                  <a:gd name="T12" fmla="*/ 140 w 279"/>
                  <a:gd name="T13" fmla="*/ 63 h 63"/>
                  <a:gd name="T14" fmla="*/ 12 w 279"/>
                  <a:gd name="T15" fmla="*/ 7 h 63"/>
                  <a:gd name="T16" fmla="*/ 140 w 279"/>
                  <a:gd name="T17" fmla="*/ 59 h 63"/>
                  <a:gd name="T18" fmla="*/ 267 w 279"/>
                  <a:gd name="T19" fmla="*/ 7 h 63"/>
                  <a:gd name="T20" fmla="*/ 138 w 279"/>
                  <a:gd name="T21" fmla="*/ 28 h 63"/>
                  <a:gd name="T22" fmla="*/ 138 w 279"/>
                  <a:gd name="T23" fmla="*/ 28 h 63"/>
                  <a:gd name="T24" fmla="*/ 12 w 279"/>
                  <a:gd name="T25" fmla="*/ 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9" h="63">
                    <a:moveTo>
                      <a:pt x="140" y="63"/>
                    </a:moveTo>
                    <a:cubicBezTo>
                      <a:pt x="88" y="63"/>
                      <a:pt x="40" y="42"/>
                      <a:pt x="4" y="5"/>
                    </a:cubicBezTo>
                    <a:cubicBezTo>
                      <a:pt x="0" y="0"/>
                      <a:pt x="0" y="0"/>
                      <a:pt x="0" y="0"/>
                    </a:cubicBezTo>
                    <a:cubicBezTo>
                      <a:pt x="138" y="24"/>
                      <a:pt x="138" y="24"/>
                      <a:pt x="138" y="24"/>
                    </a:cubicBezTo>
                    <a:cubicBezTo>
                      <a:pt x="279" y="0"/>
                      <a:pt x="279" y="0"/>
                      <a:pt x="279" y="0"/>
                    </a:cubicBezTo>
                    <a:cubicBezTo>
                      <a:pt x="275" y="5"/>
                      <a:pt x="275" y="5"/>
                      <a:pt x="275" y="5"/>
                    </a:cubicBezTo>
                    <a:cubicBezTo>
                      <a:pt x="239" y="42"/>
                      <a:pt x="191" y="63"/>
                      <a:pt x="140" y="63"/>
                    </a:cubicBezTo>
                    <a:close/>
                    <a:moveTo>
                      <a:pt x="12" y="7"/>
                    </a:moveTo>
                    <a:cubicBezTo>
                      <a:pt x="46" y="40"/>
                      <a:pt x="91" y="59"/>
                      <a:pt x="140" y="59"/>
                    </a:cubicBezTo>
                    <a:cubicBezTo>
                      <a:pt x="188" y="59"/>
                      <a:pt x="233" y="40"/>
                      <a:pt x="267" y="7"/>
                    </a:cubicBezTo>
                    <a:cubicBezTo>
                      <a:pt x="138" y="28"/>
                      <a:pt x="138" y="28"/>
                      <a:pt x="138" y="28"/>
                    </a:cubicBezTo>
                    <a:cubicBezTo>
                      <a:pt x="138" y="28"/>
                      <a:pt x="138" y="28"/>
                      <a:pt x="138" y="28"/>
                    </a:cubicBezTo>
                    <a:lnTo>
                      <a:pt x="1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Rectangle 14"/>
              <p:cNvSpPr>
                <a:spLocks noChangeArrowheads="1"/>
              </p:cNvSpPr>
              <p:nvPr/>
            </p:nvSpPr>
            <p:spPr bwMode="auto">
              <a:xfrm>
                <a:off x="7109" y="934"/>
                <a:ext cx="10" cy="8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5"/>
              <p:cNvSpPr>
                <a:spLocks/>
              </p:cNvSpPr>
              <p:nvPr/>
            </p:nvSpPr>
            <p:spPr bwMode="auto">
              <a:xfrm>
                <a:off x="7114" y="929"/>
                <a:ext cx="187" cy="52"/>
              </a:xfrm>
              <a:custGeom>
                <a:avLst/>
                <a:gdLst>
                  <a:gd name="T0" fmla="*/ 185 w 187"/>
                  <a:gd name="T1" fmla="*/ 52 h 52"/>
                  <a:gd name="T2" fmla="*/ 0 w 187"/>
                  <a:gd name="T3" fmla="*/ 9 h 52"/>
                  <a:gd name="T4" fmla="*/ 2 w 187"/>
                  <a:gd name="T5" fmla="*/ 0 h 52"/>
                  <a:gd name="T6" fmla="*/ 187 w 187"/>
                  <a:gd name="T7" fmla="*/ 43 h 52"/>
                  <a:gd name="T8" fmla="*/ 185 w 187"/>
                  <a:gd name="T9" fmla="*/ 52 h 52"/>
                </a:gdLst>
                <a:ahLst/>
                <a:cxnLst>
                  <a:cxn ang="0">
                    <a:pos x="T0" y="T1"/>
                  </a:cxn>
                  <a:cxn ang="0">
                    <a:pos x="T2" y="T3"/>
                  </a:cxn>
                  <a:cxn ang="0">
                    <a:pos x="T4" y="T5"/>
                  </a:cxn>
                  <a:cxn ang="0">
                    <a:pos x="T6" y="T7"/>
                  </a:cxn>
                  <a:cxn ang="0">
                    <a:pos x="T8" y="T9"/>
                  </a:cxn>
                </a:cxnLst>
                <a:rect l="0" t="0" r="r" b="b"/>
                <a:pathLst>
                  <a:path w="187" h="52">
                    <a:moveTo>
                      <a:pt x="185" y="52"/>
                    </a:moveTo>
                    <a:lnTo>
                      <a:pt x="0" y="9"/>
                    </a:lnTo>
                    <a:lnTo>
                      <a:pt x="2" y="0"/>
                    </a:lnTo>
                    <a:lnTo>
                      <a:pt x="187" y="43"/>
                    </a:lnTo>
                    <a:lnTo>
                      <a:pt x="185"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6"/>
              <p:cNvSpPr>
                <a:spLocks/>
              </p:cNvSpPr>
              <p:nvPr/>
            </p:nvSpPr>
            <p:spPr bwMode="auto">
              <a:xfrm>
                <a:off x="6922" y="929"/>
                <a:ext cx="194" cy="47"/>
              </a:xfrm>
              <a:custGeom>
                <a:avLst/>
                <a:gdLst>
                  <a:gd name="T0" fmla="*/ 2 w 194"/>
                  <a:gd name="T1" fmla="*/ 47 h 47"/>
                  <a:gd name="T2" fmla="*/ 0 w 194"/>
                  <a:gd name="T3" fmla="*/ 38 h 47"/>
                  <a:gd name="T4" fmla="*/ 192 w 194"/>
                  <a:gd name="T5" fmla="*/ 0 h 47"/>
                  <a:gd name="T6" fmla="*/ 194 w 194"/>
                  <a:gd name="T7" fmla="*/ 9 h 47"/>
                  <a:gd name="T8" fmla="*/ 2 w 194"/>
                  <a:gd name="T9" fmla="*/ 47 h 47"/>
                </a:gdLst>
                <a:ahLst/>
                <a:cxnLst>
                  <a:cxn ang="0">
                    <a:pos x="T0" y="T1"/>
                  </a:cxn>
                  <a:cxn ang="0">
                    <a:pos x="T2" y="T3"/>
                  </a:cxn>
                  <a:cxn ang="0">
                    <a:pos x="T4" y="T5"/>
                  </a:cxn>
                  <a:cxn ang="0">
                    <a:pos x="T6" y="T7"/>
                  </a:cxn>
                  <a:cxn ang="0">
                    <a:pos x="T8" y="T9"/>
                  </a:cxn>
                </a:cxnLst>
                <a:rect l="0" t="0" r="r" b="b"/>
                <a:pathLst>
                  <a:path w="194" h="47">
                    <a:moveTo>
                      <a:pt x="2" y="47"/>
                    </a:moveTo>
                    <a:lnTo>
                      <a:pt x="0" y="38"/>
                    </a:lnTo>
                    <a:lnTo>
                      <a:pt x="192" y="0"/>
                    </a:lnTo>
                    <a:lnTo>
                      <a:pt x="194" y="9"/>
                    </a:lnTo>
                    <a:lnTo>
                      <a:pt x="2"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7"/>
              <p:cNvSpPr>
                <a:spLocks noEditPoints="1"/>
              </p:cNvSpPr>
              <p:nvPr/>
            </p:nvSpPr>
            <p:spPr bwMode="auto">
              <a:xfrm>
                <a:off x="7410" y="248"/>
                <a:ext cx="149" cy="664"/>
              </a:xfrm>
              <a:custGeom>
                <a:avLst/>
                <a:gdLst>
                  <a:gd name="T0" fmla="*/ 0 w 63"/>
                  <a:gd name="T1" fmla="*/ 279 h 279"/>
                  <a:gd name="T2" fmla="*/ 23 w 63"/>
                  <a:gd name="T3" fmla="*/ 140 h 279"/>
                  <a:gd name="T4" fmla="*/ 0 w 63"/>
                  <a:gd name="T5" fmla="*/ 0 h 279"/>
                  <a:gd name="T6" fmla="*/ 4 w 63"/>
                  <a:gd name="T7" fmla="*/ 4 h 279"/>
                  <a:gd name="T8" fmla="*/ 63 w 63"/>
                  <a:gd name="T9" fmla="*/ 139 h 279"/>
                  <a:gd name="T10" fmla="*/ 4 w 63"/>
                  <a:gd name="T11" fmla="*/ 274 h 279"/>
                  <a:gd name="T12" fmla="*/ 0 w 63"/>
                  <a:gd name="T13" fmla="*/ 279 h 279"/>
                  <a:gd name="T14" fmla="*/ 6 w 63"/>
                  <a:gd name="T15" fmla="*/ 11 h 279"/>
                  <a:gd name="T16" fmla="*/ 28 w 63"/>
                  <a:gd name="T17" fmla="*/ 140 h 279"/>
                  <a:gd name="T18" fmla="*/ 28 w 63"/>
                  <a:gd name="T19" fmla="*/ 141 h 279"/>
                  <a:gd name="T20" fmla="*/ 6 w 63"/>
                  <a:gd name="T21" fmla="*/ 267 h 279"/>
                  <a:gd name="T22" fmla="*/ 59 w 63"/>
                  <a:gd name="T23" fmla="*/ 139 h 279"/>
                  <a:gd name="T24" fmla="*/ 6 w 63"/>
                  <a:gd name="T25" fmla="*/ 1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279">
                    <a:moveTo>
                      <a:pt x="0" y="279"/>
                    </a:moveTo>
                    <a:cubicBezTo>
                      <a:pt x="23" y="140"/>
                      <a:pt x="23" y="140"/>
                      <a:pt x="23" y="140"/>
                    </a:cubicBezTo>
                    <a:cubicBezTo>
                      <a:pt x="0" y="0"/>
                      <a:pt x="0" y="0"/>
                      <a:pt x="0" y="0"/>
                    </a:cubicBezTo>
                    <a:cubicBezTo>
                      <a:pt x="4" y="4"/>
                      <a:pt x="4" y="4"/>
                      <a:pt x="4" y="4"/>
                    </a:cubicBezTo>
                    <a:cubicBezTo>
                      <a:pt x="42" y="39"/>
                      <a:pt x="63" y="87"/>
                      <a:pt x="63" y="139"/>
                    </a:cubicBezTo>
                    <a:cubicBezTo>
                      <a:pt x="63" y="191"/>
                      <a:pt x="42" y="239"/>
                      <a:pt x="4" y="274"/>
                    </a:cubicBezTo>
                    <a:lnTo>
                      <a:pt x="0" y="279"/>
                    </a:lnTo>
                    <a:close/>
                    <a:moveTo>
                      <a:pt x="6" y="11"/>
                    </a:moveTo>
                    <a:cubicBezTo>
                      <a:pt x="28" y="140"/>
                      <a:pt x="28" y="140"/>
                      <a:pt x="28" y="140"/>
                    </a:cubicBezTo>
                    <a:cubicBezTo>
                      <a:pt x="28" y="141"/>
                      <a:pt x="28" y="141"/>
                      <a:pt x="28" y="141"/>
                    </a:cubicBezTo>
                    <a:cubicBezTo>
                      <a:pt x="6" y="267"/>
                      <a:pt x="6" y="267"/>
                      <a:pt x="6" y="267"/>
                    </a:cubicBezTo>
                    <a:cubicBezTo>
                      <a:pt x="40" y="233"/>
                      <a:pt x="59" y="187"/>
                      <a:pt x="59" y="139"/>
                    </a:cubicBezTo>
                    <a:cubicBezTo>
                      <a:pt x="59" y="91"/>
                      <a:pt x="40" y="46"/>
                      <a:pt x="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Rectangle 18"/>
              <p:cNvSpPr>
                <a:spLocks noChangeArrowheads="1"/>
              </p:cNvSpPr>
              <p:nvPr/>
            </p:nvSpPr>
            <p:spPr bwMode="auto">
              <a:xfrm>
                <a:off x="7472" y="576"/>
                <a:ext cx="80" cy="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9"/>
              <p:cNvSpPr>
                <a:spLocks/>
              </p:cNvSpPr>
              <p:nvPr/>
            </p:nvSpPr>
            <p:spPr bwMode="auto">
              <a:xfrm>
                <a:off x="7467" y="395"/>
                <a:ext cx="52" cy="188"/>
              </a:xfrm>
              <a:custGeom>
                <a:avLst/>
                <a:gdLst>
                  <a:gd name="T0" fmla="*/ 9 w 52"/>
                  <a:gd name="T1" fmla="*/ 188 h 188"/>
                  <a:gd name="T2" fmla="*/ 0 w 52"/>
                  <a:gd name="T3" fmla="*/ 186 h 188"/>
                  <a:gd name="T4" fmla="*/ 43 w 52"/>
                  <a:gd name="T5" fmla="*/ 0 h 188"/>
                  <a:gd name="T6" fmla="*/ 52 w 52"/>
                  <a:gd name="T7" fmla="*/ 3 h 188"/>
                  <a:gd name="T8" fmla="*/ 9 w 52"/>
                  <a:gd name="T9" fmla="*/ 188 h 188"/>
                </a:gdLst>
                <a:ahLst/>
                <a:cxnLst>
                  <a:cxn ang="0">
                    <a:pos x="T0" y="T1"/>
                  </a:cxn>
                  <a:cxn ang="0">
                    <a:pos x="T2" y="T3"/>
                  </a:cxn>
                  <a:cxn ang="0">
                    <a:pos x="T4" y="T5"/>
                  </a:cxn>
                  <a:cxn ang="0">
                    <a:pos x="T6" y="T7"/>
                  </a:cxn>
                  <a:cxn ang="0">
                    <a:pos x="T8" y="T9"/>
                  </a:cxn>
                </a:cxnLst>
                <a:rect l="0" t="0" r="r" b="b"/>
                <a:pathLst>
                  <a:path w="52" h="188">
                    <a:moveTo>
                      <a:pt x="9" y="188"/>
                    </a:moveTo>
                    <a:lnTo>
                      <a:pt x="0" y="186"/>
                    </a:lnTo>
                    <a:lnTo>
                      <a:pt x="43" y="0"/>
                    </a:lnTo>
                    <a:lnTo>
                      <a:pt x="52" y="3"/>
                    </a:lnTo>
                    <a:lnTo>
                      <a:pt x="9"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20"/>
              <p:cNvSpPr>
                <a:spLocks/>
              </p:cNvSpPr>
              <p:nvPr/>
            </p:nvSpPr>
            <p:spPr bwMode="auto">
              <a:xfrm>
                <a:off x="7465" y="581"/>
                <a:ext cx="47" cy="195"/>
              </a:xfrm>
              <a:custGeom>
                <a:avLst/>
                <a:gdLst>
                  <a:gd name="T0" fmla="*/ 37 w 47"/>
                  <a:gd name="T1" fmla="*/ 195 h 195"/>
                  <a:gd name="T2" fmla="*/ 0 w 47"/>
                  <a:gd name="T3" fmla="*/ 2 h 195"/>
                  <a:gd name="T4" fmla="*/ 11 w 47"/>
                  <a:gd name="T5" fmla="*/ 0 h 195"/>
                  <a:gd name="T6" fmla="*/ 47 w 47"/>
                  <a:gd name="T7" fmla="*/ 193 h 195"/>
                  <a:gd name="T8" fmla="*/ 37 w 47"/>
                  <a:gd name="T9" fmla="*/ 195 h 195"/>
                </a:gdLst>
                <a:ahLst/>
                <a:cxnLst>
                  <a:cxn ang="0">
                    <a:pos x="T0" y="T1"/>
                  </a:cxn>
                  <a:cxn ang="0">
                    <a:pos x="T2" y="T3"/>
                  </a:cxn>
                  <a:cxn ang="0">
                    <a:pos x="T4" y="T5"/>
                  </a:cxn>
                  <a:cxn ang="0">
                    <a:pos x="T6" y="T7"/>
                  </a:cxn>
                  <a:cxn ang="0">
                    <a:pos x="T8" y="T9"/>
                  </a:cxn>
                </a:cxnLst>
                <a:rect l="0" t="0" r="r" b="b"/>
                <a:pathLst>
                  <a:path w="47" h="195">
                    <a:moveTo>
                      <a:pt x="37" y="195"/>
                    </a:moveTo>
                    <a:lnTo>
                      <a:pt x="0" y="2"/>
                    </a:lnTo>
                    <a:lnTo>
                      <a:pt x="11" y="0"/>
                    </a:lnTo>
                    <a:lnTo>
                      <a:pt x="47" y="193"/>
                    </a:lnTo>
                    <a:lnTo>
                      <a:pt x="37" y="1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21"/>
              <p:cNvSpPr>
                <a:spLocks noEditPoints="1"/>
              </p:cNvSpPr>
              <p:nvPr/>
            </p:nvSpPr>
            <p:spPr bwMode="auto">
              <a:xfrm>
                <a:off x="6678" y="248"/>
                <a:ext cx="149" cy="664"/>
              </a:xfrm>
              <a:custGeom>
                <a:avLst/>
                <a:gdLst>
                  <a:gd name="T0" fmla="*/ 63 w 63"/>
                  <a:gd name="T1" fmla="*/ 279 h 279"/>
                  <a:gd name="T2" fmla="*/ 58 w 63"/>
                  <a:gd name="T3" fmla="*/ 274 h 279"/>
                  <a:gd name="T4" fmla="*/ 0 w 63"/>
                  <a:gd name="T5" fmla="*/ 139 h 279"/>
                  <a:gd name="T6" fmla="*/ 58 w 63"/>
                  <a:gd name="T7" fmla="*/ 4 h 279"/>
                  <a:gd name="T8" fmla="*/ 63 w 63"/>
                  <a:gd name="T9" fmla="*/ 0 h 279"/>
                  <a:gd name="T10" fmla="*/ 39 w 63"/>
                  <a:gd name="T11" fmla="*/ 138 h 279"/>
                  <a:gd name="T12" fmla="*/ 63 w 63"/>
                  <a:gd name="T13" fmla="*/ 279 h 279"/>
                  <a:gd name="T14" fmla="*/ 56 w 63"/>
                  <a:gd name="T15" fmla="*/ 11 h 279"/>
                  <a:gd name="T16" fmla="*/ 4 w 63"/>
                  <a:gd name="T17" fmla="*/ 139 h 279"/>
                  <a:gd name="T18" fmla="*/ 56 w 63"/>
                  <a:gd name="T19" fmla="*/ 267 h 279"/>
                  <a:gd name="T20" fmla="*/ 35 w 63"/>
                  <a:gd name="T21" fmla="*/ 138 h 279"/>
                  <a:gd name="T22" fmla="*/ 35 w 63"/>
                  <a:gd name="T23" fmla="*/ 137 h 279"/>
                  <a:gd name="T24" fmla="*/ 56 w 63"/>
                  <a:gd name="T25" fmla="*/ 1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279">
                    <a:moveTo>
                      <a:pt x="63" y="279"/>
                    </a:moveTo>
                    <a:cubicBezTo>
                      <a:pt x="58" y="274"/>
                      <a:pt x="58" y="274"/>
                      <a:pt x="58" y="274"/>
                    </a:cubicBezTo>
                    <a:cubicBezTo>
                      <a:pt x="20" y="239"/>
                      <a:pt x="0" y="191"/>
                      <a:pt x="0" y="139"/>
                    </a:cubicBezTo>
                    <a:cubicBezTo>
                      <a:pt x="0" y="87"/>
                      <a:pt x="20" y="39"/>
                      <a:pt x="58" y="4"/>
                    </a:cubicBezTo>
                    <a:cubicBezTo>
                      <a:pt x="63" y="0"/>
                      <a:pt x="63" y="0"/>
                      <a:pt x="63" y="0"/>
                    </a:cubicBezTo>
                    <a:cubicBezTo>
                      <a:pt x="39" y="138"/>
                      <a:pt x="39" y="138"/>
                      <a:pt x="39" y="138"/>
                    </a:cubicBezTo>
                    <a:lnTo>
                      <a:pt x="63" y="279"/>
                    </a:lnTo>
                    <a:close/>
                    <a:moveTo>
                      <a:pt x="56" y="11"/>
                    </a:moveTo>
                    <a:cubicBezTo>
                      <a:pt x="22" y="46"/>
                      <a:pt x="4" y="91"/>
                      <a:pt x="4" y="139"/>
                    </a:cubicBezTo>
                    <a:cubicBezTo>
                      <a:pt x="4" y="187"/>
                      <a:pt x="22" y="233"/>
                      <a:pt x="56" y="267"/>
                    </a:cubicBezTo>
                    <a:cubicBezTo>
                      <a:pt x="35" y="138"/>
                      <a:pt x="35" y="138"/>
                      <a:pt x="35" y="138"/>
                    </a:cubicBezTo>
                    <a:cubicBezTo>
                      <a:pt x="35" y="137"/>
                      <a:pt x="35" y="137"/>
                      <a:pt x="35" y="137"/>
                    </a:cubicBezTo>
                    <a:lnTo>
                      <a:pt x="5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Rectangle 22"/>
              <p:cNvSpPr>
                <a:spLocks noChangeArrowheads="1"/>
              </p:cNvSpPr>
              <p:nvPr/>
            </p:nvSpPr>
            <p:spPr bwMode="auto">
              <a:xfrm>
                <a:off x="6685" y="572"/>
                <a:ext cx="81" cy="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3"/>
              <p:cNvSpPr>
                <a:spLocks/>
              </p:cNvSpPr>
              <p:nvPr/>
            </p:nvSpPr>
            <p:spPr bwMode="auto">
              <a:xfrm>
                <a:off x="6718" y="574"/>
                <a:ext cx="52" cy="190"/>
              </a:xfrm>
              <a:custGeom>
                <a:avLst/>
                <a:gdLst>
                  <a:gd name="T0" fmla="*/ 10 w 52"/>
                  <a:gd name="T1" fmla="*/ 190 h 190"/>
                  <a:gd name="T2" fmla="*/ 0 w 52"/>
                  <a:gd name="T3" fmla="*/ 188 h 190"/>
                  <a:gd name="T4" fmla="*/ 43 w 52"/>
                  <a:gd name="T5" fmla="*/ 0 h 190"/>
                  <a:gd name="T6" fmla="*/ 52 w 52"/>
                  <a:gd name="T7" fmla="*/ 2 h 190"/>
                  <a:gd name="T8" fmla="*/ 10 w 52"/>
                  <a:gd name="T9" fmla="*/ 190 h 190"/>
                </a:gdLst>
                <a:ahLst/>
                <a:cxnLst>
                  <a:cxn ang="0">
                    <a:pos x="T0" y="T1"/>
                  </a:cxn>
                  <a:cxn ang="0">
                    <a:pos x="T2" y="T3"/>
                  </a:cxn>
                  <a:cxn ang="0">
                    <a:pos x="T4" y="T5"/>
                  </a:cxn>
                  <a:cxn ang="0">
                    <a:pos x="T6" y="T7"/>
                  </a:cxn>
                  <a:cxn ang="0">
                    <a:pos x="T8" y="T9"/>
                  </a:cxn>
                </a:cxnLst>
                <a:rect l="0" t="0" r="r" b="b"/>
                <a:pathLst>
                  <a:path w="52" h="190">
                    <a:moveTo>
                      <a:pt x="10" y="190"/>
                    </a:moveTo>
                    <a:lnTo>
                      <a:pt x="0" y="188"/>
                    </a:lnTo>
                    <a:lnTo>
                      <a:pt x="43" y="0"/>
                    </a:lnTo>
                    <a:lnTo>
                      <a:pt x="52" y="2"/>
                    </a:lnTo>
                    <a:lnTo>
                      <a:pt x="10" y="1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4"/>
              <p:cNvSpPr>
                <a:spLocks/>
              </p:cNvSpPr>
              <p:nvPr/>
            </p:nvSpPr>
            <p:spPr bwMode="auto">
              <a:xfrm>
                <a:off x="6723" y="383"/>
                <a:ext cx="47" cy="193"/>
              </a:xfrm>
              <a:custGeom>
                <a:avLst/>
                <a:gdLst>
                  <a:gd name="T0" fmla="*/ 38 w 47"/>
                  <a:gd name="T1" fmla="*/ 193 h 193"/>
                  <a:gd name="T2" fmla="*/ 0 w 47"/>
                  <a:gd name="T3" fmla="*/ 0 h 193"/>
                  <a:gd name="T4" fmla="*/ 10 w 47"/>
                  <a:gd name="T5" fmla="*/ 0 h 193"/>
                  <a:gd name="T6" fmla="*/ 47 w 47"/>
                  <a:gd name="T7" fmla="*/ 191 h 193"/>
                  <a:gd name="T8" fmla="*/ 38 w 47"/>
                  <a:gd name="T9" fmla="*/ 193 h 193"/>
                </a:gdLst>
                <a:ahLst/>
                <a:cxnLst>
                  <a:cxn ang="0">
                    <a:pos x="T0" y="T1"/>
                  </a:cxn>
                  <a:cxn ang="0">
                    <a:pos x="T2" y="T3"/>
                  </a:cxn>
                  <a:cxn ang="0">
                    <a:pos x="T4" y="T5"/>
                  </a:cxn>
                  <a:cxn ang="0">
                    <a:pos x="T6" y="T7"/>
                  </a:cxn>
                  <a:cxn ang="0">
                    <a:pos x="T8" y="T9"/>
                  </a:cxn>
                </a:cxnLst>
                <a:rect l="0" t="0" r="r" b="b"/>
                <a:pathLst>
                  <a:path w="47" h="193">
                    <a:moveTo>
                      <a:pt x="38" y="193"/>
                    </a:moveTo>
                    <a:lnTo>
                      <a:pt x="0" y="0"/>
                    </a:lnTo>
                    <a:lnTo>
                      <a:pt x="10" y="0"/>
                    </a:lnTo>
                    <a:lnTo>
                      <a:pt x="47" y="191"/>
                    </a:lnTo>
                    <a:lnTo>
                      <a:pt x="38" y="1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5"/>
              <p:cNvSpPr>
                <a:spLocks/>
              </p:cNvSpPr>
              <p:nvPr/>
            </p:nvSpPr>
            <p:spPr bwMode="auto">
              <a:xfrm>
                <a:off x="7706" y="138"/>
                <a:ext cx="55" cy="112"/>
              </a:xfrm>
              <a:custGeom>
                <a:avLst/>
                <a:gdLst>
                  <a:gd name="T0" fmla="*/ 0 w 23"/>
                  <a:gd name="T1" fmla="*/ 0 h 47"/>
                  <a:gd name="T2" fmla="*/ 23 w 23"/>
                  <a:gd name="T3" fmla="*/ 0 h 47"/>
                  <a:gd name="T4" fmla="*/ 23 w 23"/>
                  <a:gd name="T5" fmla="*/ 1 h 47"/>
                  <a:gd name="T6" fmla="*/ 23 w 23"/>
                  <a:gd name="T7" fmla="*/ 2 h 47"/>
                  <a:gd name="T8" fmla="*/ 23 w 23"/>
                  <a:gd name="T9" fmla="*/ 3 h 47"/>
                  <a:gd name="T10" fmla="*/ 23 w 23"/>
                  <a:gd name="T11" fmla="*/ 4 h 47"/>
                  <a:gd name="T12" fmla="*/ 5 w 23"/>
                  <a:gd name="T13" fmla="*/ 4 h 47"/>
                  <a:gd name="T14" fmla="*/ 5 w 23"/>
                  <a:gd name="T15" fmla="*/ 20 h 47"/>
                  <a:gd name="T16" fmla="*/ 21 w 23"/>
                  <a:gd name="T17" fmla="*/ 20 h 47"/>
                  <a:gd name="T18" fmla="*/ 21 w 23"/>
                  <a:gd name="T19" fmla="*/ 21 h 47"/>
                  <a:gd name="T20" fmla="*/ 21 w 23"/>
                  <a:gd name="T21" fmla="*/ 22 h 47"/>
                  <a:gd name="T22" fmla="*/ 21 w 23"/>
                  <a:gd name="T23" fmla="*/ 23 h 47"/>
                  <a:gd name="T24" fmla="*/ 21 w 23"/>
                  <a:gd name="T25" fmla="*/ 24 h 47"/>
                  <a:gd name="T26" fmla="*/ 5 w 23"/>
                  <a:gd name="T27" fmla="*/ 24 h 47"/>
                  <a:gd name="T28" fmla="*/ 5 w 23"/>
                  <a:gd name="T29" fmla="*/ 47 h 47"/>
                  <a:gd name="T30" fmla="*/ 4 w 23"/>
                  <a:gd name="T31" fmla="*/ 47 h 47"/>
                  <a:gd name="T32" fmla="*/ 2 w 23"/>
                  <a:gd name="T33" fmla="*/ 47 h 47"/>
                  <a:gd name="T34" fmla="*/ 1 w 23"/>
                  <a:gd name="T35" fmla="*/ 47 h 47"/>
                  <a:gd name="T36" fmla="*/ 0 w 23"/>
                  <a:gd name="T37" fmla="*/ 47 h 47"/>
                  <a:gd name="T38" fmla="*/ 0 w 23"/>
                  <a:gd name="T3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 h="47">
                    <a:moveTo>
                      <a:pt x="0" y="0"/>
                    </a:moveTo>
                    <a:cubicBezTo>
                      <a:pt x="23" y="0"/>
                      <a:pt x="23" y="0"/>
                      <a:pt x="23" y="0"/>
                    </a:cubicBezTo>
                    <a:cubicBezTo>
                      <a:pt x="23" y="0"/>
                      <a:pt x="23" y="1"/>
                      <a:pt x="23" y="1"/>
                    </a:cubicBezTo>
                    <a:cubicBezTo>
                      <a:pt x="23" y="1"/>
                      <a:pt x="23" y="2"/>
                      <a:pt x="23" y="2"/>
                    </a:cubicBezTo>
                    <a:cubicBezTo>
                      <a:pt x="23" y="2"/>
                      <a:pt x="23" y="3"/>
                      <a:pt x="23" y="3"/>
                    </a:cubicBezTo>
                    <a:cubicBezTo>
                      <a:pt x="23" y="4"/>
                      <a:pt x="23" y="4"/>
                      <a:pt x="23" y="4"/>
                    </a:cubicBezTo>
                    <a:cubicBezTo>
                      <a:pt x="5" y="4"/>
                      <a:pt x="5" y="4"/>
                      <a:pt x="5" y="4"/>
                    </a:cubicBezTo>
                    <a:cubicBezTo>
                      <a:pt x="5" y="20"/>
                      <a:pt x="5" y="20"/>
                      <a:pt x="5" y="20"/>
                    </a:cubicBezTo>
                    <a:cubicBezTo>
                      <a:pt x="21" y="20"/>
                      <a:pt x="21" y="20"/>
                      <a:pt x="21" y="20"/>
                    </a:cubicBezTo>
                    <a:cubicBezTo>
                      <a:pt x="21" y="20"/>
                      <a:pt x="21" y="20"/>
                      <a:pt x="21" y="21"/>
                    </a:cubicBezTo>
                    <a:cubicBezTo>
                      <a:pt x="21" y="21"/>
                      <a:pt x="21" y="22"/>
                      <a:pt x="21" y="22"/>
                    </a:cubicBezTo>
                    <a:cubicBezTo>
                      <a:pt x="21" y="22"/>
                      <a:pt x="21" y="23"/>
                      <a:pt x="21" y="23"/>
                    </a:cubicBezTo>
                    <a:cubicBezTo>
                      <a:pt x="21" y="23"/>
                      <a:pt x="21" y="24"/>
                      <a:pt x="21" y="24"/>
                    </a:cubicBezTo>
                    <a:cubicBezTo>
                      <a:pt x="5" y="24"/>
                      <a:pt x="5" y="24"/>
                      <a:pt x="5" y="24"/>
                    </a:cubicBezTo>
                    <a:cubicBezTo>
                      <a:pt x="5" y="47"/>
                      <a:pt x="5" y="47"/>
                      <a:pt x="5" y="47"/>
                    </a:cubicBezTo>
                    <a:cubicBezTo>
                      <a:pt x="4" y="47"/>
                      <a:pt x="4" y="47"/>
                      <a:pt x="4" y="47"/>
                    </a:cubicBezTo>
                    <a:cubicBezTo>
                      <a:pt x="3" y="47"/>
                      <a:pt x="3" y="47"/>
                      <a:pt x="2" y="47"/>
                    </a:cubicBezTo>
                    <a:cubicBezTo>
                      <a:pt x="2" y="47"/>
                      <a:pt x="2" y="47"/>
                      <a:pt x="1" y="47"/>
                    </a:cubicBezTo>
                    <a:cubicBezTo>
                      <a:pt x="1"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6"/>
              <p:cNvSpPr>
                <a:spLocks noEditPoints="1"/>
              </p:cNvSpPr>
              <p:nvPr/>
            </p:nvSpPr>
            <p:spPr bwMode="auto">
              <a:xfrm>
                <a:off x="7789" y="138"/>
                <a:ext cx="85" cy="112"/>
              </a:xfrm>
              <a:custGeom>
                <a:avLst/>
                <a:gdLst>
                  <a:gd name="T0" fmla="*/ 15 w 36"/>
                  <a:gd name="T1" fmla="*/ 0 h 47"/>
                  <a:gd name="T2" fmla="*/ 16 w 36"/>
                  <a:gd name="T3" fmla="*/ 0 h 47"/>
                  <a:gd name="T4" fmla="*/ 18 w 36"/>
                  <a:gd name="T5" fmla="*/ 0 h 47"/>
                  <a:gd name="T6" fmla="*/ 19 w 36"/>
                  <a:gd name="T7" fmla="*/ 0 h 47"/>
                  <a:gd name="T8" fmla="*/ 20 w 36"/>
                  <a:gd name="T9" fmla="*/ 0 h 47"/>
                  <a:gd name="T10" fmla="*/ 36 w 36"/>
                  <a:gd name="T11" fmla="*/ 47 h 47"/>
                  <a:gd name="T12" fmla="*/ 35 w 36"/>
                  <a:gd name="T13" fmla="*/ 47 h 47"/>
                  <a:gd name="T14" fmla="*/ 33 w 36"/>
                  <a:gd name="T15" fmla="*/ 47 h 47"/>
                  <a:gd name="T16" fmla="*/ 32 w 36"/>
                  <a:gd name="T17" fmla="*/ 47 h 47"/>
                  <a:gd name="T18" fmla="*/ 31 w 36"/>
                  <a:gd name="T19" fmla="*/ 47 h 47"/>
                  <a:gd name="T20" fmla="*/ 27 w 36"/>
                  <a:gd name="T21" fmla="*/ 35 h 47"/>
                  <a:gd name="T22" fmla="*/ 8 w 36"/>
                  <a:gd name="T23" fmla="*/ 35 h 47"/>
                  <a:gd name="T24" fmla="*/ 4 w 36"/>
                  <a:gd name="T25" fmla="*/ 47 h 47"/>
                  <a:gd name="T26" fmla="*/ 3 w 36"/>
                  <a:gd name="T27" fmla="*/ 47 h 47"/>
                  <a:gd name="T28" fmla="*/ 2 w 36"/>
                  <a:gd name="T29" fmla="*/ 47 h 47"/>
                  <a:gd name="T30" fmla="*/ 1 w 36"/>
                  <a:gd name="T31" fmla="*/ 47 h 47"/>
                  <a:gd name="T32" fmla="*/ 0 w 36"/>
                  <a:gd name="T33" fmla="*/ 47 h 47"/>
                  <a:gd name="T34" fmla="*/ 15 w 36"/>
                  <a:gd name="T35" fmla="*/ 0 h 47"/>
                  <a:gd name="T36" fmla="*/ 26 w 36"/>
                  <a:gd name="T37" fmla="*/ 31 h 47"/>
                  <a:gd name="T38" fmla="*/ 18 w 36"/>
                  <a:gd name="T39" fmla="*/ 5 h 47"/>
                  <a:gd name="T40" fmla="*/ 9 w 36"/>
                  <a:gd name="T41" fmla="*/ 31 h 47"/>
                  <a:gd name="T42" fmla="*/ 26 w 36"/>
                  <a:gd name="T43" fmla="*/ 3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47">
                    <a:moveTo>
                      <a:pt x="15" y="0"/>
                    </a:moveTo>
                    <a:cubicBezTo>
                      <a:pt x="15" y="0"/>
                      <a:pt x="16" y="0"/>
                      <a:pt x="16" y="0"/>
                    </a:cubicBezTo>
                    <a:cubicBezTo>
                      <a:pt x="17" y="0"/>
                      <a:pt x="17" y="0"/>
                      <a:pt x="18" y="0"/>
                    </a:cubicBezTo>
                    <a:cubicBezTo>
                      <a:pt x="18" y="0"/>
                      <a:pt x="19" y="0"/>
                      <a:pt x="19" y="0"/>
                    </a:cubicBezTo>
                    <a:cubicBezTo>
                      <a:pt x="20" y="0"/>
                      <a:pt x="20" y="0"/>
                      <a:pt x="20" y="0"/>
                    </a:cubicBezTo>
                    <a:cubicBezTo>
                      <a:pt x="36" y="47"/>
                      <a:pt x="36" y="47"/>
                      <a:pt x="36" y="47"/>
                    </a:cubicBezTo>
                    <a:cubicBezTo>
                      <a:pt x="36" y="47"/>
                      <a:pt x="35" y="47"/>
                      <a:pt x="35" y="47"/>
                    </a:cubicBezTo>
                    <a:cubicBezTo>
                      <a:pt x="34" y="47"/>
                      <a:pt x="34" y="47"/>
                      <a:pt x="33" y="47"/>
                    </a:cubicBezTo>
                    <a:cubicBezTo>
                      <a:pt x="33" y="47"/>
                      <a:pt x="33" y="47"/>
                      <a:pt x="32" y="47"/>
                    </a:cubicBezTo>
                    <a:cubicBezTo>
                      <a:pt x="32" y="47"/>
                      <a:pt x="31" y="47"/>
                      <a:pt x="31" y="47"/>
                    </a:cubicBezTo>
                    <a:cubicBezTo>
                      <a:pt x="27" y="35"/>
                      <a:pt x="27" y="35"/>
                      <a:pt x="27" y="35"/>
                    </a:cubicBezTo>
                    <a:cubicBezTo>
                      <a:pt x="8" y="35"/>
                      <a:pt x="8" y="35"/>
                      <a:pt x="8" y="35"/>
                    </a:cubicBezTo>
                    <a:cubicBezTo>
                      <a:pt x="4" y="47"/>
                      <a:pt x="4" y="47"/>
                      <a:pt x="4" y="47"/>
                    </a:cubicBezTo>
                    <a:cubicBezTo>
                      <a:pt x="4" y="47"/>
                      <a:pt x="4" y="47"/>
                      <a:pt x="3" y="47"/>
                    </a:cubicBezTo>
                    <a:cubicBezTo>
                      <a:pt x="3" y="47"/>
                      <a:pt x="2" y="47"/>
                      <a:pt x="2" y="47"/>
                    </a:cubicBezTo>
                    <a:cubicBezTo>
                      <a:pt x="2" y="47"/>
                      <a:pt x="1" y="47"/>
                      <a:pt x="1" y="47"/>
                    </a:cubicBezTo>
                    <a:cubicBezTo>
                      <a:pt x="0" y="47"/>
                      <a:pt x="0" y="47"/>
                      <a:pt x="0" y="47"/>
                    </a:cubicBezTo>
                    <a:lnTo>
                      <a:pt x="15" y="0"/>
                    </a:lnTo>
                    <a:close/>
                    <a:moveTo>
                      <a:pt x="26" y="31"/>
                    </a:moveTo>
                    <a:cubicBezTo>
                      <a:pt x="18" y="5"/>
                      <a:pt x="18" y="5"/>
                      <a:pt x="18" y="5"/>
                    </a:cubicBezTo>
                    <a:cubicBezTo>
                      <a:pt x="9" y="31"/>
                      <a:pt x="9" y="31"/>
                      <a:pt x="9" y="31"/>
                    </a:cubicBezTo>
                    <a:lnTo>
                      <a:pt x="26"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7"/>
              <p:cNvSpPr>
                <a:spLocks/>
              </p:cNvSpPr>
              <p:nvPr/>
            </p:nvSpPr>
            <p:spPr bwMode="auto">
              <a:xfrm>
                <a:off x="7910" y="136"/>
                <a:ext cx="66" cy="114"/>
              </a:xfrm>
              <a:custGeom>
                <a:avLst/>
                <a:gdLst>
                  <a:gd name="T0" fmla="*/ 1 w 28"/>
                  <a:gd name="T1" fmla="*/ 42 h 48"/>
                  <a:gd name="T2" fmla="*/ 3 w 28"/>
                  <a:gd name="T3" fmla="*/ 43 h 48"/>
                  <a:gd name="T4" fmla="*/ 5 w 28"/>
                  <a:gd name="T5" fmla="*/ 44 h 48"/>
                  <a:gd name="T6" fmla="*/ 8 w 28"/>
                  <a:gd name="T7" fmla="*/ 44 h 48"/>
                  <a:gd name="T8" fmla="*/ 12 w 28"/>
                  <a:gd name="T9" fmla="*/ 44 h 48"/>
                  <a:gd name="T10" fmla="*/ 17 w 28"/>
                  <a:gd name="T11" fmla="*/ 43 h 48"/>
                  <a:gd name="T12" fmla="*/ 21 w 28"/>
                  <a:gd name="T13" fmla="*/ 41 h 48"/>
                  <a:gd name="T14" fmla="*/ 23 w 28"/>
                  <a:gd name="T15" fmla="*/ 39 h 48"/>
                  <a:gd name="T16" fmla="*/ 23 w 28"/>
                  <a:gd name="T17" fmla="*/ 35 h 48"/>
                  <a:gd name="T18" fmla="*/ 23 w 28"/>
                  <a:gd name="T19" fmla="*/ 31 h 48"/>
                  <a:gd name="T20" fmla="*/ 21 w 28"/>
                  <a:gd name="T21" fmla="*/ 29 h 48"/>
                  <a:gd name="T22" fmla="*/ 18 w 28"/>
                  <a:gd name="T23" fmla="*/ 27 h 48"/>
                  <a:gd name="T24" fmla="*/ 13 w 28"/>
                  <a:gd name="T25" fmla="*/ 24 h 48"/>
                  <a:gd name="T26" fmla="*/ 8 w 28"/>
                  <a:gd name="T27" fmla="*/ 23 h 48"/>
                  <a:gd name="T28" fmla="*/ 5 w 28"/>
                  <a:gd name="T29" fmla="*/ 20 h 48"/>
                  <a:gd name="T30" fmla="*/ 2 w 28"/>
                  <a:gd name="T31" fmla="*/ 17 h 48"/>
                  <a:gd name="T32" fmla="*/ 1 w 28"/>
                  <a:gd name="T33" fmla="*/ 12 h 48"/>
                  <a:gd name="T34" fmla="*/ 5 w 28"/>
                  <a:gd name="T35" fmla="*/ 4 h 48"/>
                  <a:gd name="T36" fmla="*/ 16 w 28"/>
                  <a:gd name="T37" fmla="*/ 0 h 48"/>
                  <a:gd name="T38" fmla="*/ 19 w 28"/>
                  <a:gd name="T39" fmla="*/ 0 h 48"/>
                  <a:gd name="T40" fmla="*/ 22 w 28"/>
                  <a:gd name="T41" fmla="*/ 1 h 48"/>
                  <a:gd name="T42" fmla="*/ 24 w 28"/>
                  <a:gd name="T43" fmla="*/ 1 h 48"/>
                  <a:gd name="T44" fmla="*/ 26 w 28"/>
                  <a:gd name="T45" fmla="*/ 2 h 48"/>
                  <a:gd name="T46" fmla="*/ 26 w 28"/>
                  <a:gd name="T47" fmla="*/ 4 h 48"/>
                  <a:gd name="T48" fmla="*/ 25 w 28"/>
                  <a:gd name="T49" fmla="*/ 6 h 48"/>
                  <a:gd name="T50" fmla="*/ 21 w 28"/>
                  <a:gd name="T51" fmla="*/ 5 h 48"/>
                  <a:gd name="T52" fmla="*/ 16 w 28"/>
                  <a:gd name="T53" fmla="*/ 4 h 48"/>
                  <a:gd name="T54" fmla="*/ 8 w 28"/>
                  <a:gd name="T55" fmla="*/ 6 h 48"/>
                  <a:gd name="T56" fmla="*/ 6 w 28"/>
                  <a:gd name="T57" fmla="*/ 12 h 48"/>
                  <a:gd name="T58" fmla="*/ 7 w 28"/>
                  <a:gd name="T59" fmla="*/ 15 h 48"/>
                  <a:gd name="T60" fmla="*/ 9 w 28"/>
                  <a:gd name="T61" fmla="*/ 17 h 48"/>
                  <a:gd name="T62" fmla="*/ 12 w 28"/>
                  <a:gd name="T63" fmla="*/ 19 h 48"/>
                  <a:gd name="T64" fmla="*/ 16 w 28"/>
                  <a:gd name="T65" fmla="*/ 21 h 48"/>
                  <a:gd name="T66" fmla="*/ 21 w 28"/>
                  <a:gd name="T67" fmla="*/ 23 h 48"/>
                  <a:gd name="T68" fmla="*/ 25 w 28"/>
                  <a:gd name="T69" fmla="*/ 26 h 48"/>
                  <a:gd name="T70" fmla="*/ 27 w 28"/>
                  <a:gd name="T71" fmla="*/ 29 h 48"/>
                  <a:gd name="T72" fmla="*/ 28 w 28"/>
                  <a:gd name="T73" fmla="*/ 34 h 48"/>
                  <a:gd name="T74" fmla="*/ 27 w 28"/>
                  <a:gd name="T75" fmla="*/ 40 h 48"/>
                  <a:gd name="T76" fmla="*/ 24 w 28"/>
                  <a:gd name="T77" fmla="*/ 45 h 48"/>
                  <a:gd name="T78" fmla="*/ 18 w 28"/>
                  <a:gd name="T79" fmla="*/ 47 h 48"/>
                  <a:gd name="T80" fmla="*/ 11 w 28"/>
                  <a:gd name="T81" fmla="*/ 48 h 48"/>
                  <a:gd name="T82" fmla="*/ 5 w 28"/>
                  <a:gd name="T83" fmla="*/ 48 h 48"/>
                  <a:gd name="T84" fmla="*/ 0 w 28"/>
                  <a:gd name="T85" fmla="*/ 47 h 48"/>
                  <a:gd name="T86" fmla="*/ 1 w 28"/>
                  <a:gd name="T87" fmla="*/ 44 h 48"/>
                  <a:gd name="T88" fmla="*/ 1 w 28"/>
                  <a:gd name="T89"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48">
                    <a:moveTo>
                      <a:pt x="1" y="42"/>
                    </a:moveTo>
                    <a:cubicBezTo>
                      <a:pt x="2" y="43"/>
                      <a:pt x="3" y="43"/>
                      <a:pt x="3" y="43"/>
                    </a:cubicBezTo>
                    <a:cubicBezTo>
                      <a:pt x="4" y="43"/>
                      <a:pt x="5" y="43"/>
                      <a:pt x="5" y="44"/>
                    </a:cubicBezTo>
                    <a:cubicBezTo>
                      <a:pt x="6" y="44"/>
                      <a:pt x="7" y="44"/>
                      <a:pt x="8" y="44"/>
                    </a:cubicBezTo>
                    <a:cubicBezTo>
                      <a:pt x="9" y="44"/>
                      <a:pt x="10" y="44"/>
                      <a:pt x="12" y="44"/>
                    </a:cubicBezTo>
                    <a:cubicBezTo>
                      <a:pt x="14" y="44"/>
                      <a:pt x="15" y="44"/>
                      <a:pt x="17" y="43"/>
                    </a:cubicBezTo>
                    <a:cubicBezTo>
                      <a:pt x="18" y="43"/>
                      <a:pt x="20" y="42"/>
                      <a:pt x="21" y="41"/>
                    </a:cubicBezTo>
                    <a:cubicBezTo>
                      <a:pt x="22" y="41"/>
                      <a:pt x="22" y="40"/>
                      <a:pt x="23" y="39"/>
                    </a:cubicBezTo>
                    <a:cubicBezTo>
                      <a:pt x="23" y="37"/>
                      <a:pt x="23" y="36"/>
                      <a:pt x="23" y="35"/>
                    </a:cubicBezTo>
                    <a:cubicBezTo>
                      <a:pt x="23" y="33"/>
                      <a:pt x="23" y="32"/>
                      <a:pt x="23" y="31"/>
                    </a:cubicBezTo>
                    <a:cubicBezTo>
                      <a:pt x="23" y="31"/>
                      <a:pt x="22" y="30"/>
                      <a:pt x="21" y="29"/>
                    </a:cubicBezTo>
                    <a:cubicBezTo>
                      <a:pt x="20" y="28"/>
                      <a:pt x="19" y="27"/>
                      <a:pt x="18" y="27"/>
                    </a:cubicBezTo>
                    <a:cubicBezTo>
                      <a:pt x="17" y="26"/>
                      <a:pt x="15" y="25"/>
                      <a:pt x="13" y="24"/>
                    </a:cubicBezTo>
                    <a:cubicBezTo>
                      <a:pt x="11" y="24"/>
                      <a:pt x="10" y="23"/>
                      <a:pt x="8" y="23"/>
                    </a:cubicBezTo>
                    <a:cubicBezTo>
                      <a:pt x="7" y="22"/>
                      <a:pt x="6" y="21"/>
                      <a:pt x="5" y="20"/>
                    </a:cubicBezTo>
                    <a:cubicBezTo>
                      <a:pt x="4" y="19"/>
                      <a:pt x="3" y="18"/>
                      <a:pt x="2" y="17"/>
                    </a:cubicBezTo>
                    <a:cubicBezTo>
                      <a:pt x="2" y="16"/>
                      <a:pt x="1" y="14"/>
                      <a:pt x="1" y="12"/>
                    </a:cubicBezTo>
                    <a:cubicBezTo>
                      <a:pt x="1" y="9"/>
                      <a:pt x="3" y="6"/>
                      <a:pt x="5" y="4"/>
                    </a:cubicBezTo>
                    <a:cubicBezTo>
                      <a:pt x="8" y="1"/>
                      <a:pt x="11" y="0"/>
                      <a:pt x="16" y="0"/>
                    </a:cubicBezTo>
                    <a:cubicBezTo>
                      <a:pt x="17" y="0"/>
                      <a:pt x="18" y="0"/>
                      <a:pt x="19" y="0"/>
                    </a:cubicBezTo>
                    <a:cubicBezTo>
                      <a:pt x="20" y="1"/>
                      <a:pt x="21" y="1"/>
                      <a:pt x="22" y="1"/>
                    </a:cubicBezTo>
                    <a:cubicBezTo>
                      <a:pt x="23" y="1"/>
                      <a:pt x="23" y="1"/>
                      <a:pt x="24" y="1"/>
                    </a:cubicBezTo>
                    <a:cubicBezTo>
                      <a:pt x="25" y="1"/>
                      <a:pt x="25" y="2"/>
                      <a:pt x="26" y="2"/>
                    </a:cubicBezTo>
                    <a:cubicBezTo>
                      <a:pt x="26" y="2"/>
                      <a:pt x="26" y="3"/>
                      <a:pt x="26" y="4"/>
                    </a:cubicBezTo>
                    <a:cubicBezTo>
                      <a:pt x="25" y="4"/>
                      <a:pt x="25" y="5"/>
                      <a:pt x="25" y="6"/>
                    </a:cubicBezTo>
                    <a:cubicBezTo>
                      <a:pt x="24" y="5"/>
                      <a:pt x="23" y="5"/>
                      <a:pt x="21" y="5"/>
                    </a:cubicBezTo>
                    <a:cubicBezTo>
                      <a:pt x="19" y="4"/>
                      <a:pt x="18" y="4"/>
                      <a:pt x="16" y="4"/>
                    </a:cubicBezTo>
                    <a:cubicBezTo>
                      <a:pt x="13" y="4"/>
                      <a:pt x="10" y="5"/>
                      <a:pt x="8" y="6"/>
                    </a:cubicBezTo>
                    <a:cubicBezTo>
                      <a:pt x="7" y="8"/>
                      <a:pt x="6" y="10"/>
                      <a:pt x="6" y="12"/>
                    </a:cubicBezTo>
                    <a:cubicBezTo>
                      <a:pt x="6" y="13"/>
                      <a:pt x="6" y="14"/>
                      <a:pt x="7" y="15"/>
                    </a:cubicBezTo>
                    <a:cubicBezTo>
                      <a:pt x="7" y="16"/>
                      <a:pt x="8" y="17"/>
                      <a:pt x="9" y="17"/>
                    </a:cubicBezTo>
                    <a:cubicBezTo>
                      <a:pt x="10" y="18"/>
                      <a:pt x="11" y="18"/>
                      <a:pt x="12" y="19"/>
                    </a:cubicBezTo>
                    <a:cubicBezTo>
                      <a:pt x="13" y="20"/>
                      <a:pt x="14" y="20"/>
                      <a:pt x="16" y="21"/>
                    </a:cubicBezTo>
                    <a:cubicBezTo>
                      <a:pt x="17" y="21"/>
                      <a:pt x="19" y="22"/>
                      <a:pt x="21" y="23"/>
                    </a:cubicBezTo>
                    <a:cubicBezTo>
                      <a:pt x="22" y="24"/>
                      <a:pt x="24" y="25"/>
                      <a:pt x="25" y="26"/>
                    </a:cubicBezTo>
                    <a:cubicBezTo>
                      <a:pt x="26" y="27"/>
                      <a:pt x="27" y="28"/>
                      <a:pt x="27" y="29"/>
                    </a:cubicBezTo>
                    <a:cubicBezTo>
                      <a:pt x="28" y="31"/>
                      <a:pt x="28" y="32"/>
                      <a:pt x="28" y="34"/>
                    </a:cubicBezTo>
                    <a:cubicBezTo>
                      <a:pt x="28" y="37"/>
                      <a:pt x="28" y="39"/>
                      <a:pt x="27" y="40"/>
                    </a:cubicBezTo>
                    <a:cubicBezTo>
                      <a:pt x="26" y="42"/>
                      <a:pt x="25" y="44"/>
                      <a:pt x="24" y="45"/>
                    </a:cubicBezTo>
                    <a:cubicBezTo>
                      <a:pt x="22" y="46"/>
                      <a:pt x="20" y="47"/>
                      <a:pt x="18" y="47"/>
                    </a:cubicBezTo>
                    <a:cubicBezTo>
                      <a:pt x="16" y="48"/>
                      <a:pt x="14" y="48"/>
                      <a:pt x="11" y="48"/>
                    </a:cubicBezTo>
                    <a:cubicBezTo>
                      <a:pt x="9" y="48"/>
                      <a:pt x="7" y="48"/>
                      <a:pt x="5" y="48"/>
                    </a:cubicBezTo>
                    <a:cubicBezTo>
                      <a:pt x="3" y="47"/>
                      <a:pt x="2" y="47"/>
                      <a:pt x="0" y="47"/>
                    </a:cubicBezTo>
                    <a:cubicBezTo>
                      <a:pt x="0" y="46"/>
                      <a:pt x="0" y="45"/>
                      <a:pt x="1" y="44"/>
                    </a:cubicBezTo>
                    <a:cubicBezTo>
                      <a:pt x="1" y="44"/>
                      <a:pt x="1" y="43"/>
                      <a:pt x="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8"/>
              <p:cNvSpPr>
                <a:spLocks/>
              </p:cNvSpPr>
              <p:nvPr/>
            </p:nvSpPr>
            <p:spPr bwMode="auto">
              <a:xfrm>
                <a:off x="8024" y="138"/>
                <a:ext cx="75" cy="112"/>
              </a:xfrm>
              <a:custGeom>
                <a:avLst/>
                <a:gdLst>
                  <a:gd name="T0" fmla="*/ 0 w 32"/>
                  <a:gd name="T1" fmla="*/ 0 h 47"/>
                  <a:gd name="T2" fmla="*/ 2 w 32"/>
                  <a:gd name="T3" fmla="*/ 0 h 47"/>
                  <a:gd name="T4" fmla="*/ 3 w 32"/>
                  <a:gd name="T5" fmla="*/ 0 h 47"/>
                  <a:gd name="T6" fmla="*/ 4 w 32"/>
                  <a:gd name="T7" fmla="*/ 0 h 47"/>
                  <a:gd name="T8" fmla="*/ 5 w 32"/>
                  <a:gd name="T9" fmla="*/ 0 h 47"/>
                  <a:gd name="T10" fmla="*/ 5 w 32"/>
                  <a:gd name="T11" fmla="*/ 20 h 47"/>
                  <a:gd name="T12" fmla="*/ 28 w 32"/>
                  <a:gd name="T13" fmla="*/ 20 h 47"/>
                  <a:gd name="T14" fmla="*/ 28 w 32"/>
                  <a:gd name="T15" fmla="*/ 0 h 47"/>
                  <a:gd name="T16" fmla="*/ 29 w 32"/>
                  <a:gd name="T17" fmla="*/ 0 h 47"/>
                  <a:gd name="T18" fmla="*/ 30 w 32"/>
                  <a:gd name="T19" fmla="*/ 0 h 47"/>
                  <a:gd name="T20" fmla="*/ 31 w 32"/>
                  <a:gd name="T21" fmla="*/ 0 h 47"/>
                  <a:gd name="T22" fmla="*/ 32 w 32"/>
                  <a:gd name="T23" fmla="*/ 0 h 47"/>
                  <a:gd name="T24" fmla="*/ 32 w 32"/>
                  <a:gd name="T25" fmla="*/ 47 h 47"/>
                  <a:gd name="T26" fmla="*/ 31 w 32"/>
                  <a:gd name="T27" fmla="*/ 47 h 47"/>
                  <a:gd name="T28" fmla="*/ 30 w 32"/>
                  <a:gd name="T29" fmla="*/ 47 h 47"/>
                  <a:gd name="T30" fmla="*/ 29 w 32"/>
                  <a:gd name="T31" fmla="*/ 47 h 47"/>
                  <a:gd name="T32" fmla="*/ 28 w 32"/>
                  <a:gd name="T33" fmla="*/ 47 h 47"/>
                  <a:gd name="T34" fmla="*/ 28 w 32"/>
                  <a:gd name="T35" fmla="*/ 24 h 47"/>
                  <a:gd name="T36" fmla="*/ 5 w 32"/>
                  <a:gd name="T37" fmla="*/ 24 h 47"/>
                  <a:gd name="T38" fmla="*/ 5 w 32"/>
                  <a:gd name="T39" fmla="*/ 47 h 47"/>
                  <a:gd name="T40" fmla="*/ 4 w 32"/>
                  <a:gd name="T41" fmla="*/ 47 h 47"/>
                  <a:gd name="T42" fmla="*/ 3 w 32"/>
                  <a:gd name="T43" fmla="*/ 47 h 47"/>
                  <a:gd name="T44" fmla="*/ 1 w 32"/>
                  <a:gd name="T45" fmla="*/ 47 h 47"/>
                  <a:gd name="T46" fmla="*/ 0 w 32"/>
                  <a:gd name="T47" fmla="*/ 47 h 47"/>
                  <a:gd name="T48" fmla="*/ 0 w 32"/>
                  <a:gd name="T4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47">
                    <a:moveTo>
                      <a:pt x="0" y="0"/>
                    </a:moveTo>
                    <a:cubicBezTo>
                      <a:pt x="1" y="0"/>
                      <a:pt x="1" y="0"/>
                      <a:pt x="2" y="0"/>
                    </a:cubicBezTo>
                    <a:cubicBezTo>
                      <a:pt x="2" y="0"/>
                      <a:pt x="2" y="0"/>
                      <a:pt x="3" y="0"/>
                    </a:cubicBezTo>
                    <a:cubicBezTo>
                      <a:pt x="3" y="0"/>
                      <a:pt x="4" y="0"/>
                      <a:pt x="4" y="0"/>
                    </a:cubicBezTo>
                    <a:cubicBezTo>
                      <a:pt x="4" y="0"/>
                      <a:pt x="5" y="0"/>
                      <a:pt x="5" y="0"/>
                    </a:cubicBezTo>
                    <a:cubicBezTo>
                      <a:pt x="5" y="20"/>
                      <a:pt x="5" y="20"/>
                      <a:pt x="5" y="20"/>
                    </a:cubicBezTo>
                    <a:cubicBezTo>
                      <a:pt x="28" y="20"/>
                      <a:pt x="28" y="20"/>
                      <a:pt x="28" y="20"/>
                    </a:cubicBezTo>
                    <a:cubicBezTo>
                      <a:pt x="28" y="0"/>
                      <a:pt x="28" y="0"/>
                      <a:pt x="28" y="0"/>
                    </a:cubicBezTo>
                    <a:cubicBezTo>
                      <a:pt x="28" y="0"/>
                      <a:pt x="28" y="0"/>
                      <a:pt x="29" y="0"/>
                    </a:cubicBezTo>
                    <a:cubicBezTo>
                      <a:pt x="29" y="0"/>
                      <a:pt x="30" y="0"/>
                      <a:pt x="30" y="0"/>
                    </a:cubicBezTo>
                    <a:cubicBezTo>
                      <a:pt x="30" y="0"/>
                      <a:pt x="31" y="0"/>
                      <a:pt x="31" y="0"/>
                    </a:cubicBezTo>
                    <a:cubicBezTo>
                      <a:pt x="32" y="0"/>
                      <a:pt x="32" y="0"/>
                      <a:pt x="32" y="0"/>
                    </a:cubicBezTo>
                    <a:cubicBezTo>
                      <a:pt x="32" y="47"/>
                      <a:pt x="32" y="47"/>
                      <a:pt x="32" y="47"/>
                    </a:cubicBezTo>
                    <a:cubicBezTo>
                      <a:pt x="32" y="47"/>
                      <a:pt x="32" y="47"/>
                      <a:pt x="31" y="47"/>
                    </a:cubicBezTo>
                    <a:cubicBezTo>
                      <a:pt x="31" y="47"/>
                      <a:pt x="30" y="47"/>
                      <a:pt x="30" y="47"/>
                    </a:cubicBezTo>
                    <a:cubicBezTo>
                      <a:pt x="30" y="47"/>
                      <a:pt x="29" y="47"/>
                      <a:pt x="29" y="47"/>
                    </a:cubicBezTo>
                    <a:cubicBezTo>
                      <a:pt x="28" y="47"/>
                      <a:pt x="28" y="47"/>
                      <a:pt x="28" y="47"/>
                    </a:cubicBezTo>
                    <a:cubicBezTo>
                      <a:pt x="28" y="24"/>
                      <a:pt x="28" y="24"/>
                      <a:pt x="28" y="24"/>
                    </a:cubicBezTo>
                    <a:cubicBezTo>
                      <a:pt x="5" y="24"/>
                      <a:pt x="5" y="24"/>
                      <a:pt x="5" y="24"/>
                    </a:cubicBezTo>
                    <a:cubicBezTo>
                      <a:pt x="5" y="47"/>
                      <a:pt x="5" y="47"/>
                      <a:pt x="5" y="47"/>
                    </a:cubicBezTo>
                    <a:cubicBezTo>
                      <a:pt x="5" y="47"/>
                      <a:pt x="4" y="47"/>
                      <a:pt x="4" y="47"/>
                    </a:cubicBezTo>
                    <a:cubicBezTo>
                      <a:pt x="4" y="47"/>
                      <a:pt x="3" y="47"/>
                      <a:pt x="3" y="47"/>
                    </a:cubicBezTo>
                    <a:cubicBezTo>
                      <a:pt x="2" y="47"/>
                      <a:pt x="2" y="47"/>
                      <a:pt x="1" y="47"/>
                    </a:cubicBezTo>
                    <a:cubicBezTo>
                      <a:pt x="1" y="47"/>
                      <a:pt x="1"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29"/>
              <p:cNvSpPr>
                <a:spLocks/>
              </p:cNvSpPr>
              <p:nvPr/>
            </p:nvSpPr>
            <p:spPr bwMode="auto">
              <a:xfrm>
                <a:off x="8156" y="138"/>
                <a:ext cx="10" cy="112"/>
              </a:xfrm>
              <a:custGeom>
                <a:avLst/>
                <a:gdLst>
                  <a:gd name="T0" fmla="*/ 0 w 4"/>
                  <a:gd name="T1" fmla="*/ 0 h 47"/>
                  <a:gd name="T2" fmla="*/ 1 w 4"/>
                  <a:gd name="T3" fmla="*/ 0 h 47"/>
                  <a:gd name="T4" fmla="*/ 2 w 4"/>
                  <a:gd name="T5" fmla="*/ 0 h 47"/>
                  <a:gd name="T6" fmla="*/ 3 w 4"/>
                  <a:gd name="T7" fmla="*/ 0 h 47"/>
                  <a:gd name="T8" fmla="*/ 4 w 4"/>
                  <a:gd name="T9" fmla="*/ 0 h 47"/>
                  <a:gd name="T10" fmla="*/ 4 w 4"/>
                  <a:gd name="T11" fmla="*/ 47 h 47"/>
                  <a:gd name="T12" fmla="*/ 3 w 4"/>
                  <a:gd name="T13" fmla="*/ 47 h 47"/>
                  <a:gd name="T14" fmla="*/ 2 w 4"/>
                  <a:gd name="T15" fmla="*/ 47 h 47"/>
                  <a:gd name="T16" fmla="*/ 1 w 4"/>
                  <a:gd name="T17" fmla="*/ 47 h 47"/>
                  <a:gd name="T18" fmla="*/ 0 w 4"/>
                  <a:gd name="T19" fmla="*/ 47 h 47"/>
                  <a:gd name="T20" fmla="*/ 0 w 4"/>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7">
                    <a:moveTo>
                      <a:pt x="0" y="0"/>
                    </a:moveTo>
                    <a:cubicBezTo>
                      <a:pt x="0" y="0"/>
                      <a:pt x="0" y="0"/>
                      <a:pt x="1" y="0"/>
                    </a:cubicBezTo>
                    <a:cubicBezTo>
                      <a:pt x="1" y="0"/>
                      <a:pt x="2" y="0"/>
                      <a:pt x="2" y="0"/>
                    </a:cubicBezTo>
                    <a:cubicBezTo>
                      <a:pt x="2" y="0"/>
                      <a:pt x="3" y="0"/>
                      <a:pt x="3" y="0"/>
                    </a:cubicBezTo>
                    <a:cubicBezTo>
                      <a:pt x="4" y="0"/>
                      <a:pt x="4" y="0"/>
                      <a:pt x="4" y="0"/>
                    </a:cubicBezTo>
                    <a:cubicBezTo>
                      <a:pt x="4" y="47"/>
                      <a:pt x="4" y="47"/>
                      <a:pt x="4" y="47"/>
                    </a:cubicBezTo>
                    <a:cubicBezTo>
                      <a:pt x="4" y="47"/>
                      <a:pt x="4" y="47"/>
                      <a:pt x="3" y="47"/>
                    </a:cubicBezTo>
                    <a:cubicBezTo>
                      <a:pt x="3" y="47"/>
                      <a:pt x="2" y="47"/>
                      <a:pt x="2" y="47"/>
                    </a:cubicBezTo>
                    <a:cubicBezTo>
                      <a:pt x="2" y="47"/>
                      <a:pt x="1" y="47"/>
                      <a:pt x="1"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30"/>
              <p:cNvSpPr>
                <a:spLocks noEditPoints="1"/>
              </p:cNvSpPr>
              <p:nvPr/>
            </p:nvSpPr>
            <p:spPr bwMode="auto">
              <a:xfrm>
                <a:off x="8215" y="136"/>
                <a:ext cx="93" cy="114"/>
              </a:xfrm>
              <a:custGeom>
                <a:avLst/>
                <a:gdLst>
                  <a:gd name="T0" fmla="*/ 19 w 39"/>
                  <a:gd name="T1" fmla="*/ 48 h 48"/>
                  <a:gd name="T2" fmla="*/ 11 w 39"/>
                  <a:gd name="T3" fmla="*/ 47 h 48"/>
                  <a:gd name="T4" fmla="*/ 5 w 39"/>
                  <a:gd name="T5" fmla="*/ 42 h 48"/>
                  <a:gd name="T6" fmla="*/ 1 w 39"/>
                  <a:gd name="T7" fmla="*/ 34 h 48"/>
                  <a:gd name="T8" fmla="*/ 0 w 39"/>
                  <a:gd name="T9" fmla="*/ 24 h 48"/>
                  <a:gd name="T10" fmla="*/ 1 w 39"/>
                  <a:gd name="T11" fmla="*/ 15 h 48"/>
                  <a:gd name="T12" fmla="*/ 5 w 39"/>
                  <a:gd name="T13" fmla="*/ 7 h 48"/>
                  <a:gd name="T14" fmla="*/ 11 w 39"/>
                  <a:gd name="T15" fmla="*/ 2 h 48"/>
                  <a:gd name="T16" fmla="*/ 19 w 39"/>
                  <a:gd name="T17" fmla="*/ 0 h 48"/>
                  <a:gd name="T18" fmla="*/ 28 w 39"/>
                  <a:gd name="T19" fmla="*/ 2 h 48"/>
                  <a:gd name="T20" fmla="*/ 34 w 39"/>
                  <a:gd name="T21" fmla="*/ 7 h 48"/>
                  <a:gd name="T22" fmla="*/ 37 w 39"/>
                  <a:gd name="T23" fmla="*/ 15 h 48"/>
                  <a:gd name="T24" fmla="*/ 39 w 39"/>
                  <a:gd name="T25" fmla="*/ 24 h 48"/>
                  <a:gd name="T26" fmla="*/ 37 w 39"/>
                  <a:gd name="T27" fmla="*/ 34 h 48"/>
                  <a:gd name="T28" fmla="*/ 34 w 39"/>
                  <a:gd name="T29" fmla="*/ 42 h 48"/>
                  <a:gd name="T30" fmla="*/ 28 w 39"/>
                  <a:gd name="T31" fmla="*/ 47 h 48"/>
                  <a:gd name="T32" fmla="*/ 19 w 39"/>
                  <a:gd name="T33" fmla="*/ 48 h 48"/>
                  <a:gd name="T34" fmla="*/ 19 w 39"/>
                  <a:gd name="T35" fmla="*/ 44 h 48"/>
                  <a:gd name="T36" fmla="*/ 26 w 39"/>
                  <a:gd name="T37" fmla="*/ 43 h 48"/>
                  <a:gd name="T38" fmla="*/ 30 w 39"/>
                  <a:gd name="T39" fmla="*/ 39 h 48"/>
                  <a:gd name="T40" fmla="*/ 33 w 39"/>
                  <a:gd name="T41" fmla="*/ 32 h 48"/>
                  <a:gd name="T42" fmla="*/ 34 w 39"/>
                  <a:gd name="T43" fmla="*/ 24 h 48"/>
                  <a:gd name="T44" fmla="*/ 33 w 39"/>
                  <a:gd name="T45" fmla="*/ 16 h 48"/>
                  <a:gd name="T46" fmla="*/ 30 w 39"/>
                  <a:gd name="T47" fmla="*/ 10 h 48"/>
                  <a:gd name="T48" fmla="*/ 26 w 39"/>
                  <a:gd name="T49" fmla="*/ 6 h 48"/>
                  <a:gd name="T50" fmla="*/ 19 w 39"/>
                  <a:gd name="T51" fmla="*/ 4 h 48"/>
                  <a:gd name="T52" fmla="*/ 13 w 39"/>
                  <a:gd name="T53" fmla="*/ 6 h 48"/>
                  <a:gd name="T54" fmla="*/ 8 w 39"/>
                  <a:gd name="T55" fmla="*/ 10 h 48"/>
                  <a:gd name="T56" fmla="*/ 6 w 39"/>
                  <a:gd name="T57" fmla="*/ 16 h 48"/>
                  <a:gd name="T58" fmla="*/ 5 w 39"/>
                  <a:gd name="T59" fmla="*/ 24 h 48"/>
                  <a:gd name="T60" fmla="*/ 6 w 39"/>
                  <a:gd name="T61" fmla="*/ 32 h 48"/>
                  <a:gd name="T62" fmla="*/ 8 w 39"/>
                  <a:gd name="T63" fmla="*/ 39 h 48"/>
                  <a:gd name="T64" fmla="*/ 13 w 39"/>
                  <a:gd name="T65" fmla="*/ 43 h 48"/>
                  <a:gd name="T66" fmla="*/ 19 w 39"/>
                  <a:gd name="T67"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48">
                    <a:moveTo>
                      <a:pt x="19" y="48"/>
                    </a:moveTo>
                    <a:cubicBezTo>
                      <a:pt x="16" y="48"/>
                      <a:pt x="13" y="48"/>
                      <a:pt x="11" y="47"/>
                    </a:cubicBezTo>
                    <a:cubicBezTo>
                      <a:pt x="9" y="45"/>
                      <a:pt x="7" y="44"/>
                      <a:pt x="5" y="42"/>
                    </a:cubicBezTo>
                    <a:cubicBezTo>
                      <a:pt x="3" y="39"/>
                      <a:pt x="2" y="37"/>
                      <a:pt x="1" y="34"/>
                    </a:cubicBezTo>
                    <a:cubicBezTo>
                      <a:pt x="1" y="31"/>
                      <a:pt x="0" y="28"/>
                      <a:pt x="0" y="24"/>
                    </a:cubicBezTo>
                    <a:cubicBezTo>
                      <a:pt x="0" y="21"/>
                      <a:pt x="1" y="18"/>
                      <a:pt x="1" y="15"/>
                    </a:cubicBezTo>
                    <a:cubicBezTo>
                      <a:pt x="2" y="12"/>
                      <a:pt x="3" y="9"/>
                      <a:pt x="5" y="7"/>
                    </a:cubicBezTo>
                    <a:cubicBezTo>
                      <a:pt x="7" y="5"/>
                      <a:pt x="9" y="3"/>
                      <a:pt x="11" y="2"/>
                    </a:cubicBezTo>
                    <a:cubicBezTo>
                      <a:pt x="13" y="1"/>
                      <a:pt x="16" y="0"/>
                      <a:pt x="19" y="0"/>
                    </a:cubicBezTo>
                    <a:cubicBezTo>
                      <a:pt x="23" y="0"/>
                      <a:pt x="25" y="1"/>
                      <a:pt x="28" y="2"/>
                    </a:cubicBezTo>
                    <a:cubicBezTo>
                      <a:pt x="30" y="3"/>
                      <a:pt x="32" y="5"/>
                      <a:pt x="34" y="7"/>
                    </a:cubicBezTo>
                    <a:cubicBezTo>
                      <a:pt x="35" y="9"/>
                      <a:pt x="37" y="12"/>
                      <a:pt x="37" y="15"/>
                    </a:cubicBezTo>
                    <a:cubicBezTo>
                      <a:pt x="38" y="18"/>
                      <a:pt x="39" y="21"/>
                      <a:pt x="39" y="24"/>
                    </a:cubicBezTo>
                    <a:cubicBezTo>
                      <a:pt x="39" y="28"/>
                      <a:pt x="38" y="31"/>
                      <a:pt x="37" y="34"/>
                    </a:cubicBezTo>
                    <a:cubicBezTo>
                      <a:pt x="37" y="37"/>
                      <a:pt x="35" y="39"/>
                      <a:pt x="34" y="42"/>
                    </a:cubicBezTo>
                    <a:cubicBezTo>
                      <a:pt x="32" y="44"/>
                      <a:pt x="30" y="45"/>
                      <a:pt x="28" y="47"/>
                    </a:cubicBezTo>
                    <a:cubicBezTo>
                      <a:pt x="25" y="48"/>
                      <a:pt x="23" y="48"/>
                      <a:pt x="19" y="48"/>
                    </a:cubicBezTo>
                    <a:close/>
                    <a:moveTo>
                      <a:pt x="19" y="44"/>
                    </a:moveTo>
                    <a:cubicBezTo>
                      <a:pt x="22" y="44"/>
                      <a:pt x="24" y="44"/>
                      <a:pt x="26" y="43"/>
                    </a:cubicBezTo>
                    <a:cubicBezTo>
                      <a:pt x="28" y="42"/>
                      <a:pt x="29" y="40"/>
                      <a:pt x="30" y="39"/>
                    </a:cubicBezTo>
                    <a:cubicBezTo>
                      <a:pt x="32" y="37"/>
                      <a:pt x="33" y="35"/>
                      <a:pt x="33" y="32"/>
                    </a:cubicBezTo>
                    <a:cubicBezTo>
                      <a:pt x="34" y="30"/>
                      <a:pt x="34" y="27"/>
                      <a:pt x="34" y="24"/>
                    </a:cubicBezTo>
                    <a:cubicBezTo>
                      <a:pt x="34" y="21"/>
                      <a:pt x="34" y="19"/>
                      <a:pt x="33" y="16"/>
                    </a:cubicBezTo>
                    <a:cubicBezTo>
                      <a:pt x="33" y="14"/>
                      <a:pt x="32" y="12"/>
                      <a:pt x="30" y="10"/>
                    </a:cubicBezTo>
                    <a:cubicBezTo>
                      <a:pt x="29" y="8"/>
                      <a:pt x="28" y="7"/>
                      <a:pt x="26" y="6"/>
                    </a:cubicBezTo>
                    <a:cubicBezTo>
                      <a:pt x="24" y="5"/>
                      <a:pt x="22" y="4"/>
                      <a:pt x="19" y="4"/>
                    </a:cubicBezTo>
                    <a:cubicBezTo>
                      <a:pt x="17" y="4"/>
                      <a:pt x="15" y="5"/>
                      <a:pt x="13" y="6"/>
                    </a:cubicBezTo>
                    <a:cubicBezTo>
                      <a:pt x="11" y="7"/>
                      <a:pt x="10" y="8"/>
                      <a:pt x="8" y="10"/>
                    </a:cubicBezTo>
                    <a:cubicBezTo>
                      <a:pt x="7" y="12"/>
                      <a:pt x="6" y="14"/>
                      <a:pt x="6" y="16"/>
                    </a:cubicBezTo>
                    <a:cubicBezTo>
                      <a:pt x="5" y="19"/>
                      <a:pt x="5" y="21"/>
                      <a:pt x="5" y="24"/>
                    </a:cubicBezTo>
                    <a:cubicBezTo>
                      <a:pt x="5" y="27"/>
                      <a:pt x="5" y="30"/>
                      <a:pt x="6" y="32"/>
                    </a:cubicBezTo>
                    <a:cubicBezTo>
                      <a:pt x="6" y="35"/>
                      <a:pt x="7" y="37"/>
                      <a:pt x="8" y="39"/>
                    </a:cubicBezTo>
                    <a:cubicBezTo>
                      <a:pt x="10" y="40"/>
                      <a:pt x="11" y="42"/>
                      <a:pt x="13" y="43"/>
                    </a:cubicBezTo>
                    <a:cubicBezTo>
                      <a:pt x="15" y="44"/>
                      <a:pt x="17" y="44"/>
                      <a:pt x="19"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31"/>
              <p:cNvSpPr>
                <a:spLocks/>
              </p:cNvSpPr>
              <p:nvPr/>
            </p:nvSpPr>
            <p:spPr bwMode="auto">
              <a:xfrm>
                <a:off x="8358" y="138"/>
                <a:ext cx="73" cy="112"/>
              </a:xfrm>
              <a:custGeom>
                <a:avLst/>
                <a:gdLst>
                  <a:gd name="T0" fmla="*/ 0 w 31"/>
                  <a:gd name="T1" fmla="*/ 0 h 47"/>
                  <a:gd name="T2" fmla="*/ 1 w 31"/>
                  <a:gd name="T3" fmla="*/ 0 h 47"/>
                  <a:gd name="T4" fmla="*/ 2 w 31"/>
                  <a:gd name="T5" fmla="*/ 0 h 47"/>
                  <a:gd name="T6" fmla="*/ 3 w 31"/>
                  <a:gd name="T7" fmla="*/ 0 h 47"/>
                  <a:gd name="T8" fmla="*/ 5 w 31"/>
                  <a:gd name="T9" fmla="*/ 0 h 47"/>
                  <a:gd name="T10" fmla="*/ 27 w 31"/>
                  <a:gd name="T11" fmla="*/ 39 h 47"/>
                  <a:gd name="T12" fmla="*/ 27 w 31"/>
                  <a:gd name="T13" fmla="*/ 0 h 47"/>
                  <a:gd name="T14" fmla="*/ 28 w 31"/>
                  <a:gd name="T15" fmla="*/ 0 h 47"/>
                  <a:gd name="T16" fmla="*/ 29 w 31"/>
                  <a:gd name="T17" fmla="*/ 0 h 47"/>
                  <a:gd name="T18" fmla="*/ 30 w 31"/>
                  <a:gd name="T19" fmla="*/ 0 h 47"/>
                  <a:gd name="T20" fmla="*/ 31 w 31"/>
                  <a:gd name="T21" fmla="*/ 0 h 47"/>
                  <a:gd name="T22" fmla="*/ 31 w 31"/>
                  <a:gd name="T23" fmla="*/ 47 h 47"/>
                  <a:gd name="T24" fmla="*/ 30 w 31"/>
                  <a:gd name="T25" fmla="*/ 47 h 47"/>
                  <a:gd name="T26" fmla="*/ 29 w 31"/>
                  <a:gd name="T27" fmla="*/ 47 h 47"/>
                  <a:gd name="T28" fmla="*/ 27 w 31"/>
                  <a:gd name="T29" fmla="*/ 47 h 47"/>
                  <a:gd name="T30" fmla="*/ 26 w 31"/>
                  <a:gd name="T31" fmla="*/ 47 h 47"/>
                  <a:gd name="T32" fmla="*/ 4 w 31"/>
                  <a:gd name="T33" fmla="*/ 8 h 47"/>
                  <a:gd name="T34" fmla="*/ 4 w 31"/>
                  <a:gd name="T35" fmla="*/ 47 h 47"/>
                  <a:gd name="T36" fmla="*/ 3 w 31"/>
                  <a:gd name="T37" fmla="*/ 47 h 47"/>
                  <a:gd name="T38" fmla="*/ 2 w 31"/>
                  <a:gd name="T39" fmla="*/ 47 h 47"/>
                  <a:gd name="T40" fmla="*/ 1 w 31"/>
                  <a:gd name="T41" fmla="*/ 47 h 47"/>
                  <a:gd name="T42" fmla="*/ 0 w 31"/>
                  <a:gd name="T43" fmla="*/ 47 h 47"/>
                  <a:gd name="T44" fmla="*/ 0 w 31"/>
                  <a:gd name="T4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47">
                    <a:moveTo>
                      <a:pt x="0" y="0"/>
                    </a:moveTo>
                    <a:cubicBezTo>
                      <a:pt x="0" y="0"/>
                      <a:pt x="0" y="0"/>
                      <a:pt x="1" y="0"/>
                    </a:cubicBezTo>
                    <a:cubicBezTo>
                      <a:pt x="1" y="0"/>
                      <a:pt x="2" y="0"/>
                      <a:pt x="2" y="0"/>
                    </a:cubicBezTo>
                    <a:cubicBezTo>
                      <a:pt x="2" y="0"/>
                      <a:pt x="3" y="0"/>
                      <a:pt x="3" y="0"/>
                    </a:cubicBezTo>
                    <a:cubicBezTo>
                      <a:pt x="4" y="0"/>
                      <a:pt x="4" y="0"/>
                      <a:pt x="5" y="0"/>
                    </a:cubicBezTo>
                    <a:cubicBezTo>
                      <a:pt x="27" y="39"/>
                      <a:pt x="27" y="39"/>
                      <a:pt x="27" y="39"/>
                    </a:cubicBezTo>
                    <a:cubicBezTo>
                      <a:pt x="27" y="0"/>
                      <a:pt x="27" y="0"/>
                      <a:pt x="27" y="0"/>
                    </a:cubicBezTo>
                    <a:cubicBezTo>
                      <a:pt x="27" y="0"/>
                      <a:pt x="27" y="0"/>
                      <a:pt x="28" y="0"/>
                    </a:cubicBezTo>
                    <a:cubicBezTo>
                      <a:pt x="28" y="0"/>
                      <a:pt x="29" y="0"/>
                      <a:pt x="29" y="0"/>
                    </a:cubicBezTo>
                    <a:cubicBezTo>
                      <a:pt x="29" y="0"/>
                      <a:pt x="30" y="0"/>
                      <a:pt x="30" y="0"/>
                    </a:cubicBezTo>
                    <a:cubicBezTo>
                      <a:pt x="30" y="0"/>
                      <a:pt x="31" y="0"/>
                      <a:pt x="31" y="0"/>
                    </a:cubicBezTo>
                    <a:cubicBezTo>
                      <a:pt x="31" y="47"/>
                      <a:pt x="31" y="47"/>
                      <a:pt x="31" y="47"/>
                    </a:cubicBezTo>
                    <a:cubicBezTo>
                      <a:pt x="31" y="47"/>
                      <a:pt x="30" y="47"/>
                      <a:pt x="30" y="47"/>
                    </a:cubicBezTo>
                    <a:cubicBezTo>
                      <a:pt x="29" y="47"/>
                      <a:pt x="29" y="47"/>
                      <a:pt x="29" y="47"/>
                    </a:cubicBezTo>
                    <a:cubicBezTo>
                      <a:pt x="28" y="47"/>
                      <a:pt x="28" y="47"/>
                      <a:pt x="27" y="47"/>
                    </a:cubicBezTo>
                    <a:cubicBezTo>
                      <a:pt x="27" y="47"/>
                      <a:pt x="27" y="47"/>
                      <a:pt x="26" y="47"/>
                    </a:cubicBezTo>
                    <a:cubicBezTo>
                      <a:pt x="4" y="8"/>
                      <a:pt x="4" y="8"/>
                      <a:pt x="4" y="8"/>
                    </a:cubicBezTo>
                    <a:cubicBezTo>
                      <a:pt x="4" y="47"/>
                      <a:pt x="4" y="47"/>
                      <a:pt x="4" y="47"/>
                    </a:cubicBezTo>
                    <a:cubicBezTo>
                      <a:pt x="4" y="47"/>
                      <a:pt x="3" y="47"/>
                      <a:pt x="3" y="47"/>
                    </a:cubicBezTo>
                    <a:cubicBezTo>
                      <a:pt x="3" y="47"/>
                      <a:pt x="2" y="47"/>
                      <a:pt x="2" y="47"/>
                    </a:cubicBezTo>
                    <a:cubicBezTo>
                      <a:pt x="1" y="47"/>
                      <a:pt x="1" y="47"/>
                      <a:pt x="1"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32"/>
              <p:cNvSpPr>
                <a:spLocks noEditPoints="1"/>
              </p:cNvSpPr>
              <p:nvPr/>
            </p:nvSpPr>
            <p:spPr bwMode="auto">
              <a:xfrm>
                <a:off x="8550" y="136"/>
                <a:ext cx="82" cy="114"/>
              </a:xfrm>
              <a:custGeom>
                <a:avLst/>
                <a:gdLst>
                  <a:gd name="T0" fmla="*/ 0 w 35"/>
                  <a:gd name="T1" fmla="*/ 1 h 48"/>
                  <a:gd name="T2" fmla="*/ 2 w 35"/>
                  <a:gd name="T3" fmla="*/ 1 h 48"/>
                  <a:gd name="T4" fmla="*/ 5 w 35"/>
                  <a:gd name="T5" fmla="*/ 1 h 48"/>
                  <a:gd name="T6" fmla="*/ 8 w 35"/>
                  <a:gd name="T7" fmla="*/ 0 h 48"/>
                  <a:gd name="T8" fmla="*/ 11 w 35"/>
                  <a:gd name="T9" fmla="*/ 0 h 48"/>
                  <a:gd name="T10" fmla="*/ 21 w 35"/>
                  <a:gd name="T11" fmla="*/ 2 h 48"/>
                  <a:gd name="T12" fmla="*/ 29 w 35"/>
                  <a:gd name="T13" fmla="*/ 7 h 48"/>
                  <a:gd name="T14" fmla="*/ 33 w 35"/>
                  <a:gd name="T15" fmla="*/ 14 h 48"/>
                  <a:gd name="T16" fmla="*/ 35 w 35"/>
                  <a:gd name="T17" fmla="*/ 24 h 48"/>
                  <a:gd name="T18" fmla="*/ 11 w 35"/>
                  <a:gd name="T19" fmla="*/ 48 h 48"/>
                  <a:gd name="T20" fmla="*/ 8 w 35"/>
                  <a:gd name="T21" fmla="*/ 48 h 48"/>
                  <a:gd name="T22" fmla="*/ 5 w 35"/>
                  <a:gd name="T23" fmla="*/ 48 h 48"/>
                  <a:gd name="T24" fmla="*/ 2 w 35"/>
                  <a:gd name="T25" fmla="*/ 48 h 48"/>
                  <a:gd name="T26" fmla="*/ 0 w 35"/>
                  <a:gd name="T27" fmla="*/ 48 h 48"/>
                  <a:gd name="T28" fmla="*/ 0 w 35"/>
                  <a:gd name="T29" fmla="*/ 1 h 48"/>
                  <a:gd name="T30" fmla="*/ 5 w 35"/>
                  <a:gd name="T31" fmla="*/ 44 h 48"/>
                  <a:gd name="T32" fmla="*/ 7 w 35"/>
                  <a:gd name="T33" fmla="*/ 44 h 48"/>
                  <a:gd name="T34" fmla="*/ 11 w 35"/>
                  <a:gd name="T35" fmla="*/ 44 h 48"/>
                  <a:gd name="T36" fmla="*/ 19 w 35"/>
                  <a:gd name="T37" fmla="*/ 43 h 48"/>
                  <a:gd name="T38" fmla="*/ 25 w 35"/>
                  <a:gd name="T39" fmla="*/ 40 h 48"/>
                  <a:gd name="T40" fmla="*/ 29 w 35"/>
                  <a:gd name="T41" fmla="*/ 34 h 48"/>
                  <a:gd name="T42" fmla="*/ 30 w 35"/>
                  <a:gd name="T43" fmla="*/ 24 h 48"/>
                  <a:gd name="T44" fmla="*/ 25 w 35"/>
                  <a:gd name="T45" fmla="*/ 9 h 48"/>
                  <a:gd name="T46" fmla="*/ 11 w 35"/>
                  <a:gd name="T47" fmla="*/ 5 h 48"/>
                  <a:gd name="T48" fmla="*/ 7 w 35"/>
                  <a:gd name="T49" fmla="*/ 5 h 48"/>
                  <a:gd name="T50" fmla="*/ 5 w 35"/>
                  <a:gd name="T51" fmla="*/ 5 h 48"/>
                  <a:gd name="T52" fmla="*/ 5 w 35"/>
                  <a:gd name="T53"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 h="48">
                    <a:moveTo>
                      <a:pt x="0" y="1"/>
                    </a:moveTo>
                    <a:cubicBezTo>
                      <a:pt x="1" y="1"/>
                      <a:pt x="1" y="1"/>
                      <a:pt x="2" y="1"/>
                    </a:cubicBezTo>
                    <a:cubicBezTo>
                      <a:pt x="3" y="1"/>
                      <a:pt x="4" y="1"/>
                      <a:pt x="5" y="1"/>
                    </a:cubicBezTo>
                    <a:cubicBezTo>
                      <a:pt x="6" y="1"/>
                      <a:pt x="7" y="0"/>
                      <a:pt x="8" y="0"/>
                    </a:cubicBezTo>
                    <a:cubicBezTo>
                      <a:pt x="9" y="0"/>
                      <a:pt x="10" y="0"/>
                      <a:pt x="11" y="0"/>
                    </a:cubicBezTo>
                    <a:cubicBezTo>
                      <a:pt x="15" y="0"/>
                      <a:pt x="18" y="1"/>
                      <a:pt x="21" y="2"/>
                    </a:cubicBezTo>
                    <a:cubicBezTo>
                      <a:pt x="24" y="3"/>
                      <a:pt x="27" y="5"/>
                      <a:pt x="29" y="7"/>
                    </a:cubicBezTo>
                    <a:cubicBezTo>
                      <a:pt x="31" y="9"/>
                      <a:pt x="32" y="11"/>
                      <a:pt x="33" y="14"/>
                    </a:cubicBezTo>
                    <a:cubicBezTo>
                      <a:pt x="34" y="17"/>
                      <a:pt x="35" y="21"/>
                      <a:pt x="35" y="24"/>
                    </a:cubicBezTo>
                    <a:cubicBezTo>
                      <a:pt x="35" y="40"/>
                      <a:pt x="27" y="48"/>
                      <a:pt x="11" y="48"/>
                    </a:cubicBezTo>
                    <a:cubicBezTo>
                      <a:pt x="10" y="48"/>
                      <a:pt x="9" y="48"/>
                      <a:pt x="8" y="48"/>
                    </a:cubicBezTo>
                    <a:cubicBezTo>
                      <a:pt x="7" y="48"/>
                      <a:pt x="6" y="48"/>
                      <a:pt x="5" y="48"/>
                    </a:cubicBezTo>
                    <a:cubicBezTo>
                      <a:pt x="4" y="48"/>
                      <a:pt x="3" y="48"/>
                      <a:pt x="2" y="48"/>
                    </a:cubicBezTo>
                    <a:cubicBezTo>
                      <a:pt x="1" y="48"/>
                      <a:pt x="1" y="48"/>
                      <a:pt x="0" y="48"/>
                    </a:cubicBezTo>
                    <a:lnTo>
                      <a:pt x="0" y="1"/>
                    </a:lnTo>
                    <a:close/>
                    <a:moveTo>
                      <a:pt x="5" y="44"/>
                    </a:moveTo>
                    <a:cubicBezTo>
                      <a:pt x="5" y="44"/>
                      <a:pt x="6" y="44"/>
                      <a:pt x="7" y="44"/>
                    </a:cubicBezTo>
                    <a:cubicBezTo>
                      <a:pt x="8" y="44"/>
                      <a:pt x="9" y="44"/>
                      <a:pt x="11" y="44"/>
                    </a:cubicBezTo>
                    <a:cubicBezTo>
                      <a:pt x="14" y="44"/>
                      <a:pt x="16" y="44"/>
                      <a:pt x="19" y="43"/>
                    </a:cubicBezTo>
                    <a:cubicBezTo>
                      <a:pt x="21" y="42"/>
                      <a:pt x="23" y="41"/>
                      <a:pt x="25" y="40"/>
                    </a:cubicBezTo>
                    <a:cubicBezTo>
                      <a:pt x="26" y="38"/>
                      <a:pt x="28" y="36"/>
                      <a:pt x="29" y="34"/>
                    </a:cubicBezTo>
                    <a:cubicBezTo>
                      <a:pt x="29" y="31"/>
                      <a:pt x="30" y="28"/>
                      <a:pt x="30" y="24"/>
                    </a:cubicBezTo>
                    <a:cubicBezTo>
                      <a:pt x="30" y="17"/>
                      <a:pt x="28" y="12"/>
                      <a:pt x="25" y="9"/>
                    </a:cubicBezTo>
                    <a:cubicBezTo>
                      <a:pt x="21" y="6"/>
                      <a:pt x="17" y="5"/>
                      <a:pt x="11" y="5"/>
                    </a:cubicBezTo>
                    <a:cubicBezTo>
                      <a:pt x="10" y="5"/>
                      <a:pt x="8" y="5"/>
                      <a:pt x="7" y="5"/>
                    </a:cubicBezTo>
                    <a:cubicBezTo>
                      <a:pt x="6" y="5"/>
                      <a:pt x="5" y="5"/>
                      <a:pt x="5" y="5"/>
                    </a:cubicBezTo>
                    <a:lnTo>
                      <a:pt x="5"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33"/>
              <p:cNvSpPr>
                <a:spLocks/>
              </p:cNvSpPr>
              <p:nvPr/>
            </p:nvSpPr>
            <p:spPr bwMode="auto">
              <a:xfrm>
                <a:off x="8682" y="138"/>
                <a:ext cx="59" cy="112"/>
              </a:xfrm>
              <a:custGeom>
                <a:avLst/>
                <a:gdLst>
                  <a:gd name="T0" fmla="*/ 0 w 25"/>
                  <a:gd name="T1" fmla="*/ 0 h 47"/>
                  <a:gd name="T2" fmla="*/ 25 w 25"/>
                  <a:gd name="T3" fmla="*/ 0 h 47"/>
                  <a:gd name="T4" fmla="*/ 25 w 25"/>
                  <a:gd name="T5" fmla="*/ 1 h 47"/>
                  <a:gd name="T6" fmla="*/ 25 w 25"/>
                  <a:gd name="T7" fmla="*/ 2 h 47"/>
                  <a:gd name="T8" fmla="*/ 25 w 25"/>
                  <a:gd name="T9" fmla="*/ 3 h 47"/>
                  <a:gd name="T10" fmla="*/ 25 w 25"/>
                  <a:gd name="T11" fmla="*/ 4 h 47"/>
                  <a:gd name="T12" fmla="*/ 4 w 25"/>
                  <a:gd name="T13" fmla="*/ 4 h 47"/>
                  <a:gd name="T14" fmla="*/ 4 w 25"/>
                  <a:gd name="T15" fmla="*/ 20 h 47"/>
                  <a:gd name="T16" fmla="*/ 21 w 25"/>
                  <a:gd name="T17" fmla="*/ 20 h 47"/>
                  <a:gd name="T18" fmla="*/ 21 w 25"/>
                  <a:gd name="T19" fmla="*/ 21 h 47"/>
                  <a:gd name="T20" fmla="*/ 21 w 25"/>
                  <a:gd name="T21" fmla="*/ 22 h 47"/>
                  <a:gd name="T22" fmla="*/ 21 w 25"/>
                  <a:gd name="T23" fmla="*/ 23 h 47"/>
                  <a:gd name="T24" fmla="*/ 21 w 25"/>
                  <a:gd name="T25" fmla="*/ 24 h 47"/>
                  <a:gd name="T26" fmla="*/ 4 w 25"/>
                  <a:gd name="T27" fmla="*/ 24 h 47"/>
                  <a:gd name="T28" fmla="*/ 4 w 25"/>
                  <a:gd name="T29" fmla="*/ 43 h 47"/>
                  <a:gd name="T30" fmla="*/ 25 w 25"/>
                  <a:gd name="T31" fmla="*/ 43 h 47"/>
                  <a:gd name="T32" fmla="*/ 25 w 25"/>
                  <a:gd name="T33" fmla="*/ 43 h 47"/>
                  <a:gd name="T34" fmla="*/ 25 w 25"/>
                  <a:gd name="T35" fmla="*/ 45 h 47"/>
                  <a:gd name="T36" fmla="*/ 25 w 25"/>
                  <a:gd name="T37" fmla="*/ 46 h 47"/>
                  <a:gd name="T38" fmla="*/ 25 w 25"/>
                  <a:gd name="T39" fmla="*/ 47 h 47"/>
                  <a:gd name="T40" fmla="*/ 0 w 25"/>
                  <a:gd name="T41" fmla="*/ 47 h 47"/>
                  <a:gd name="T42" fmla="*/ 0 w 25"/>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47">
                    <a:moveTo>
                      <a:pt x="0" y="0"/>
                    </a:moveTo>
                    <a:cubicBezTo>
                      <a:pt x="25" y="0"/>
                      <a:pt x="25" y="0"/>
                      <a:pt x="25" y="0"/>
                    </a:cubicBezTo>
                    <a:cubicBezTo>
                      <a:pt x="25" y="0"/>
                      <a:pt x="25" y="1"/>
                      <a:pt x="25" y="1"/>
                    </a:cubicBezTo>
                    <a:cubicBezTo>
                      <a:pt x="25" y="1"/>
                      <a:pt x="25" y="2"/>
                      <a:pt x="25" y="2"/>
                    </a:cubicBezTo>
                    <a:cubicBezTo>
                      <a:pt x="25" y="2"/>
                      <a:pt x="25" y="3"/>
                      <a:pt x="25" y="3"/>
                    </a:cubicBezTo>
                    <a:cubicBezTo>
                      <a:pt x="25" y="4"/>
                      <a:pt x="25" y="4"/>
                      <a:pt x="25" y="4"/>
                    </a:cubicBezTo>
                    <a:cubicBezTo>
                      <a:pt x="4" y="4"/>
                      <a:pt x="4" y="4"/>
                      <a:pt x="4" y="4"/>
                    </a:cubicBezTo>
                    <a:cubicBezTo>
                      <a:pt x="4" y="20"/>
                      <a:pt x="4" y="20"/>
                      <a:pt x="4" y="20"/>
                    </a:cubicBezTo>
                    <a:cubicBezTo>
                      <a:pt x="21" y="20"/>
                      <a:pt x="21" y="20"/>
                      <a:pt x="21" y="20"/>
                    </a:cubicBezTo>
                    <a:cubicBezTo>
                      <a:pt x="21" y="20"/>
                      <a:pt x="21" y="20"/>
                      <a:pt x="21" y="21"/>
                    </a:cubicBezTo>
                    <a:cubicBezTo>
                      <a:pt x="21" y="21"/>
                      <a:pt x="21" y="22"/>
                      <a:pt x="21" y="22"/>
                    </a:cubicBezTo>
                    <a:cubicBezTo>
                      <a:pt x="21" y="22"/>
                      <a:pt x="21" y="23"/>
                      <a:pt x="21" y="23"/>
                    </a:cubicBezTo>
                    <a:cubicBezTo>
                      <a:pt x="21" y="23"/>
                      <a:pt x="21" y="24"/>
                      <a:pt x="21" y="24"/>
                    </a:cubicBezTo>
                    <a:cubicBezTo>
                      <a:pt x="4" y="24"/>
                      <a:pt x="4" y="24"/>
                      <a:pt x="4" y="24"/>
                    </a:cubicBezTo>
                    <a:cubicBezTo>
                      <a:pt x="4" y="43"/>
                      <a:pt x="4" y="43"/>
                      <a:pt x="4" y="43"/>
                    </a:cubicBezTo>
                    <a:cubicBezTo>
                      <a:pt x="25" y="43"/>
                      <a:pt x="25" y="43"/>
                      <a:pt x="25" y="43"/>
                    </a:cubicBezTo>
                    <a:cubicBezTo>
                      <a:pt x="25" y="43"/>
                      <a:pt x="25" y="43"/>
                      <a:pt x="25" y="43"/>
                    </a:cubicBezTo>
                    <a:cubicBezTo>
                      <a:pt x="25" y="44"/>
                      <a:pt x="25" y="44"/>
                      <a:pt x="25" y="45"/>
                    </a:cubicBezTo>
                    <a:cubicBezTo>
                      <a:pt x="25" y="45"/>
                      <a:pt x="25" y="45"/>
                      <a:pt x="25" y="46"/>
                    </a:cubicBezTo>
                    <a:cubicBezTo>
                      <a:pt x="25" y="46"/>
                      <a:pt x="25" y="46"/>
                      <a:pt x="25"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34"/>
              <p:cNvSpPr>
                <a:spLocks/>
              </p:cNvSpPr>
              <p:nvPr/>
            </p:nvSpPr>
            <p:spPr bwMode="auto">
              <a:xfrm>
                <a:off x="8782" y="136"/>
                <a:ext cx="66" cy="114"/>
              </a:xfrm>
              <a:custGeom>
                <a:avLst/>
                <a:gdLst>
                  <a:gd name="T0" fmla="*/ 1 w 28"/>
                  <a:gd name="T1" fmla="*/ 42 h 48"/>
                  <a:gd name="T2" fmla="*/ 3 w 28"/>
                  <a:gd name="T3" fmla="*/ 43 h 48"/>
                  <a:gd name="T4" fmla="*/ 5 w 28"/>
                  <a:gd name="T5" fmla="*/ 44 h 48"/>
                  <a:gd name="T6" fmla="*/ 8 w 28"/>
                  <a:gd name="T7" fmla="*/ 44 h 48"/>
                  <a:gd name="T8" fmla="*/ 11 w 28"/>
                  <a:gd name="T9" fmla="*/ 44 h 48"/>
                  <a:gd name="T10" fmla="*/ 17 w 28"/>
                  <a:gd name="T11" fmla="*/ 43 h 48"/>
                  <a:gd name="T12" fmla="*/ 20 w 28"/>
                  <a:gd name="T13" fmla="*/ 41 h 48"/>
                  <a:gd name="T14" fmla="*/ 23 w 28"/>
                  <a:gd name="T15" fmla="*/ 39 h 48"/>
                  <a:gd name="T16" fmla="*/ 23 w 28"/>
                  <a:gd name="T17" fmla="*/ 35 h 48"/>
                  <a:gd name="T18" fmla="*/ 23 w 28"/>
                  <a:gd name="T19" fmla="*/ 31 h 48"/>
                  <a:gd name="T20" fmla="*/ 21 w 28"/>
                  <a:gd name="T21" fmla="*/ 29 h 48"/>
                  <a:gd name="T22" fmla="*/ 18 w 28"/>
                  <a:gd name="T23" fmla="*/ 27 h 48"/>
                  <a:gd name="T24" fmla="*/ 12 w 28"/>
                  <a:gd name="T25" fmla="*/ 24 h 48"/>
                  <a:gd name="T26" fmla="*/ 8 w 28"/>
                  <a:gd name="T27" fmla="*/ 23 h 48"/>
                  <a:gd name="T28" fmla="*/ 5 w 28"/>
                  <a:gd name="T29" fmla="*/ 20 h 48"/>
                  <a:gd name="T30" fmla="*/ 2 w 28"/>
                  <a:gd name="T31" fmla="*/ 17 h 48"/>
                  <a:gd name="T32" fmla="*/ 1 w 28"/>
                  <a:gd name="T33" fmla="*/ 12 h 48"/>
                  <a:gd name="T34" fmla="*/ 5 w 28"/>
                  <a:gd name="T35" fmla="*/ 4 h 48"/>
                  <a:gd name="T36" fmla="*/ 16 w 28"/>
                  <a:gd name="T37" fmla="*/ 0 h 48"/>
                  <a:gd name="T38" fmla="*/ 19 w 28"/>
                  <a:gd name="T39" fmla="*/ 0 h 48"/>
                  <a:gd name="T40" fmla="*/ 22 w 28"/>
                  <a:gd name="T41" fmla="*/ 1 h 48"/>
                  <a:gd name="T42" fmla="*/ 24 w 28"/>
                  <a:gd name="T43" fmla="*/ 1 h 48"/>
                  <a:gd name="T44" fmla="*/ 26 w 28"/>
                  <a:gd name="T45" fmla="*/ 2 h 48"/>
                  <a:gd name="T46" fmla="*/ 25 w 28"/>
                  <a:gd name="T47" fmla="*/ 4 h 48"/>
                  <a:gd name="T48" fmla="*/ 25 w 28"/>
                  <a:gd name="T49" fmla="*/ 6 h 48"/>
                  <a:gd name="T50" fmla="*/ 21 w 28"/>
                  <a:gd name="T51" fmla="*/ 5 h 48"/>
                  <a:gd name="T52" fmla="*/ 16 w 28"/>
                  <a:gd name="T53" fmla="*/ 4 h 48"/>
                  <a:gd name="T54" fmla="*/ 8 w 28"/>
                  <a:gd name="T55" fmla="*/ 6 h 48"/>
                  <a:gd name="T56" fmla="*/ 6 w 28"/>
                  <a:gd name="T57" fmla="*/ 12 h 48"/>
                  <a:gd name="T58" fmla="*/ 7 w 28"/>
                  <a:gd name="T59" fmla="*/ 15 h 48"/>
                  <a:gd name="T60" fmla="*/ 9 w 28"/>
                  <a:gd name="T61" fmla="*/ 17 h 48"/>
                  <a:gd name="T62" fmla="*/ 12 w 28"/>
                  <a:gd name="T63" fmla="*/ 19 h 48"/>
                  <a:gd name="T64" fmla="*/ 15 w 28"/>
                  <a:gd name="T65" fmla="*/ 21 h 48"/>
                  <a:gd name="T66" fmla="*/ 20 w 28"/>
                  <a:gd name="T67" fmla="*/ 23 h 48"/>
                  <a:gd name="T68" fmla="*/ 25 w 28"/>
                  <a:gd name="T69" fmla="*/ 26 h 48"/>
                  <a:gd name="T70" fmla="*/ 27 w 28"/>
                  <a:gd name="T71" fmla="*/ 29 h 48"/>
                  <a:gd name="T72" fmla="*/ 28 w 28"/>
                  <a:gd name="T73" fmla="*/ 34 h 48"/>
                  <a:gd name="T74" fmla="*/ 27 w 28"/>
                  <a:gd name="T75" fmla="*/ 40 h 48"/>
                  <a:gd name="T76" fmla="*/ 24 w 28"/>
                  <a:gd name="T77" fmla="*/ 45 h 48"/>
                  <a:gd name="T78" fmla="*/ 18 w 28"/>
                  <a:gd name="T79" fmla="*/ 47 h 48"/>
                  <a:gd name="T80" fmla="*/ 11 w 28"/>
                  <a:gd name="T81" fmla="*/ 48 h 48"/>
                  <a:gd name="T82" fmla="*/ 5 w 28"/>
                  <a:gd name="T83" fmla="*/ 48 h 48"/>
                  <a:gd name="T84" fmla="*/ 0 w 28"/>
                  <a:gd name="T85" fmla="*/ 47 h 48"/>
                  <a:gd name="T86" fmla="*/ 0 w 28"/>
                  <a:gd name="T87" fmla="*/ 44 h 48"/>
                  <a:gd name="T88" fmla="*/ 1 w 28"/>
                  <a:gd name="T89"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48">
                    <a:moveTo>
                      <a:pt x="1" y="42"/>
                    </a:moveTo>
                    <a:cubicBezTo>
                      <a:pt x="2" y="43"/>
                      <a:pt x="2" y="43"/>
                      <a:pt x="3" y="43"/>
                    </a:cubicBezTo>
                    <a:cubicBezTo>
                      <a:pt x="4" y="43"/>
                      <a:pt x="4" y="43"/>
                      <a:pt x="5" y="44"/>
                    </a:cubicBezTo>
                    <a:cubicBezTo>
                      <a:pt x="6" y="44"/>
                      <a:pt x="7" y="44"/>
                      <a:pt x="8" y="44"/>
                    </a:cubicBezTo>
                    <a:cubicBezTo>
                      <a:pt x="9" y="44"/>
                      <a:pt x="10" y="44"/>
                      <a:pt x="11" y="44"/>
                    </a:cubicBezTo>
                    <a:cubicBezTo>
                      <a:pt x="13" y="44"/>
                      <a:pt x="15" y="44"/>
                      <a:pt x="17" y="43"/>
                    </a:cubicBezTo>
                    <a:cubicBezTo>
                      <a:pt x="18" y="43"/>
                      <a:pt x="19" y="42"/>
                      <a:pt x="20" y="41"/>
                    </a:cubicBezTo>
                    <a:cubicBezTo>
                      <a:pt x="21" y="41"/>
                      <a:pt x="22" y="40"/>
                      <a:pt x="23" y="39"/>
                    </a:cubicBezTo>
                    <a:cubicBezTo>
                      <a:pt x="23" y="37"/>
                      <a:pt x="23" y="36"/>
                      <a:pt x="23" y="35"/>
                    </a:cubicBezTo>
                    <a:cubicBezTo>
                      <a:pt x="23" y="33"/>
                      <a:pt x="23" y="32"/>
                      <a:pt x="23" y="31"/>
                    </a:cubicBezTo>
                    <a:cubicBezTo>
                      <a:pt x="22" y="31"/>
                      <a:pt x="22" y="30"/>
                      <a:pt x="21" y="29"/>
                    </a:cubicBezTo>
                    <a:cubicBezTo>
                      <a:pt x="20" y="28"/>
                      <a:pt x="19" y="27"/>
                      <a:pt x="18" y="27"/>
                    </a:cubicBezTo>
                    <a:cubicBezTo>
                      <a:pt x="16" y="26"/>
                      <a:pt x="15" y="25"/>
                      <a:pt x="12" y="24"/>
                    </a:cubicBezTo>
                    <a:cubicBezTo>
                      <a:pt x="11" y="24"/>
                      <a:pt x="10" y="23"/>
                      <a:pt x="8" y="23"/>
                    </a:cubicBezTo>
                    <a:cubicBezTo>
                      <a:pt x="7" y="22"/>
                      <a:pt x="6" y="21"/>
                      <a:pt x="5" y="20"/>
                    </a:cubicBezTo>
                    <a:cubicBezTo>
                      <a:pt x="4" y="19"/>
                      <a:pt x="3" y="18"/>
                      <a:pt x="2" y="17"/>
                    </a:cubicBezTo>
                    <a:cubicBezTo>
                      <a:pt x="2" y="16"/>
                      <a:pt x="1" y="14"/>
                      <a:pt x="1" y="12"/>
                    </a:cubicBezTo>
                    <a:cubicBezTo>
                      <a:pt x="1" y="9"/>
                      <a:pt x="2" y="6"/>
                      <a:pt x="5" y="4"/>
                    </a:cubicBezTo>
                    <a:cubicBezTo>
                      <a:pt x="8" y="1"/>
                      <a:pt x="11" y="0"/>
                      <a:pt x="16" y="0"/>
                    </a:cubicBezTo>
                    <a:cubicBezTo>
                      <a:pt x="17" y="0"/>
                      <a:pt x="18" y="0"/>
                      <a:pt x="19" y="0"/>
                    </a:cubicBezTo>
                    <a:cubicBezTo>
                      <a:pt x="20" y="1"/>
                      <a:pt x="21" y="1"/>
                      <a:pt x="22" y="1"/>
                    </a:cubicBezTo>
                    <a:cubicBezTo>
                      <a:pt x="22" y="1"/>
                      <a:pt x="23" y="1"/>
                      <a:pt x="24" y="1"/>
                    </a:cubicBezTo>
                    <a:cubicBezTo>
                      <a:pt x="25" y="1"/>
                      <a:pt x="25" y="2"/>
                      <a:pt x="26" y="2"/>
                    </a:cubicBezTo>
                    <a:cubicBezTo>
                      <a:pt x="26" y="2"/>
                      <a:pt x="25" y="3"/>
                      <a:pt x="25" y="4"/>
                    </a:cubicBezTo>
                    <a:cubicBezTo>
                      <a:pt x="25" y="4"/>
                      <a:pt x="25" y="5"/>
                      <a:pt x="25" y="6"/>
                    </a:cubicBezTo>
                    <a:cubicBezTo>
                      <a:pt x="24" y="5"/>
                      <a:pt x="22" y="5"/>
                      <a:pt x="21" y="5"/>
                    </a:cubicBezTo>
                    <a:cubicBezTo>
                      <a:pt x="19" y="4"/>
                      <a:pt x="18" y="4"/>
                      <a:pt x="16" y="4"/>
                    </a:cubicBezTo>
                    <a:cubicBezTo>
                      <a:pt x="12" y="4"/>
                      <a:pt x="10" y="5"/>
                      <a:pt x="8" y="6"/>
                    </a:cubicBezTo>
                    <a:cubicBezTo>
                      <a:pt x="7" y="8"/>
                      <a:pt x="6" y="10"/>
                      <a:pt x="6" y="12"/>
                    </a:cubicBezTo>
                    <a:cubicBezTo>
                      <a:pt x="6" y="13"/>
                      <a:pt x="6" y="14"/>
                      <a:pt x="7" y="15"/>
                    </a:cubicBezTo>
                    <a:cubicBezTo>
                      <a:pt x="7" y="16"/>
                      <a:pt x="8" y="17"/>
                      <a:pt x="9" y="17"/>
                    </a:cubicBezTo>
                    <a:cubicBezTo>
                      <a:pt x="9" y="18"/>
                      <a:pt x="10" y="18"/>
                      <a:pt x="12" y="19"/>
                    </a:cubicBezTo>
                    <a:cubicBezTo>
                      <a:pt x="13" y="20"/>
                      <a:pt x="14" y="20"/>
                      <a:pt x="15" y="21"/>
                    </a:cubicBezTo>
                    <a:cubicBezTo>
                      <a:pt x="17" y="21"/>
                      <a:pt x="19" y="22"/>
                      <a:pt x="20" y="23"/>
                    </a:cubicBezTo>
                    <a:cubicBezTo>
                      <a:pt x="22" y="24"/>
                      <a:pt x="23" y="25"/>
                      <a:pt x="25" y="26"/>
                    </a:cubicBezTo>
                    <a:cubicBezTo>
                      <a:pt x="26" y="27"/>
                      <a:pt x="27" y="28"/>
                      <a:pt x="27" y="29"/>
                    </a:cubicBezTo>
                    <a:cubicBezTo>
                      <a:pt x="28" y="31"/>
                      <a:pt x="28" y="32"/>
                      <a:pt x="28" y="34"/>
                    </a:cubicBezTo>
                    <a:cubicBezTo>
                      <a:pt x="28" y="37"/>
                      <a:pt x="28" y="39"/>
                      <a:pt x="27" y="40"/>
                    </a:cubicBezTo>
                    <a:cubicBezTo>
                      <a:pt x="26" y="42"/>
                      <a:pt x="25" y="44"/>
                      <a:pt x="24" y="45"/>
                    </a:cubicBezTo>
                    <a:cubicBezTo>
                      <a:pt x="22" y="46"/>
                      <a:pt x="20" y="47"/>
                      <a:pt x="18" y="47"/>
                    </a:cubicBezTo>
                    <a:cubicBezTo>
                      <a:pt x="16" y="48"/>
                      <a:pt x="14" y="48"/>
                      <a:pt x="11" y="48"/>
                    </a:cubicBezTo>
                    <a:cubicBezTo>
                      <a:pt x="9" y="48"/>
                      <a:pt x="6" y="48"/>
                      <a:pt x="5" y="48"/>
                    </a:cubicBezTo>
                    <a:cubicBezTo>
                      <a:pt x="3" y="47"/>
                      <a:pt x="1" y="47"/>
                      <a:pt x="0" y="47"/>
                    </a:cubicBezTo>
                    <a:cubicBezTo>
                      <a:pt x="0" y="46"/>
                      <a:pt x="0" y="45"/>
                      <a:pt x="0" y="44"/>
                    </a:cubicBezTo>
                    <a:cubicBezTo>
                      <a:pt x="1" y="44"/>
                      <a:pt x="1" y="43"/>
                      <a:pt x="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35"/>
              <p:cNvSpPr>
                <a:spLocks/>
              </p:cNvSpPr>
              <p:nvPr/>
            </p:nvSpPr>
            <p:spPr bwMode="auto">
              <a:xfrm>
                <a:off x="8895" y="138"/>
                <a:ext cx="12" cy="112"/>
              </a:xfrm>
              <a:custGeom>
                <a:avLst/>
                <a:gdLst>
                  <a:gd name="T0" fmla="*/ 0 w 5"/>
                  <a:gd name="T1" fmla="*/ 0 h 47"/>
                  <a:gd name="T2" fmla="*/ 1 w 5"/>
                  <a:gd name="T3" fmla="*/ 0 h 47"/>
                  <a:gd name="T4" fmla="*/ 3 w 5"/>
                  <a:gd name="T5" fmla="*/ 0 h 47"/>
                  <a:gd name="T6" fmla="*/ 4 w 5"/>
                  <a:gd name="T7" fmla="*/ 0 h 47"/>
                  <a:gd name="T8" fmla="*/ 5 w 5"/>
                  <a:gd name="T9" fmla="*/ 0 h 47"/>
                  <a:gd name="T10" fmla="*/ 5 w 5"/>
                  <a:gd name="T11" fmla="*/ 47 h 47"/>
                  <a:gd name="T12" fmla="*/ 4 w 5"/>
                  <a:gd name="T13" fmla="*/ 47 h 47"/>
                  <a:gd name="T14" fmla="*/ 3 w 5"/>
                  <a:gd name="T15" fmla="*/ 47 h 47"/>
                  <a:gd name="T16" fmla="*/ 1 w 5"/>
                  <a:gd name="T17" fmla="*/ 47 h 47"/>
                  <a:gd name="T18" fmla="*/ 0 w 5"/>
                  <a:gd name="T19" fmla="*/ 47 h 47"/>
                  <a:gd name="T20" fmla="*/ 0 w 5"/>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7">
                    <a:moveTo>
                      <a:pt x="0" y="0"/>
                    </a:moveTo>
                    <a:cubicBezTo>
                      <a:pt x="1" y="0"/>
                      <a:pt x="1" y="0"/>
                      <a:pt x="1" y="0"/>
                    </a:cubicBezTo>
                    <a:cubicBezTo>
                      <a:pt x="2" y="0"/>
                      <a:pt x="2" y="0"/>
                      <a:pt x="3" y="0"/>
                    </a:cubicBezTo>
                    <a:cubicBezTo>
                      <a:pt x="3" y="0"/>
                      <a:pt x="3" y="0"/>
                      <a:pt x="4" y="0"/>
                    </a:cubicBezTo>
                    <a:cubicBezTo>
                      <a:pt x="4" y="0"/>
                      <a:pt x="4" y="0"/>
                      <a:pt x="5" y="0"/>
                    </a:cubicBezTo>
                    <a:cubicBezTo>
                      <a:pt x="5" y="47"/>
                      <a:pt x="5" y="47"/>
                      <a:pt x="5" y="47"/>
                    </a:cubicBezTo>
                    <a:cubicBezTo>
                      <a:pt x="4" y="47"/>
                      <a:pt x="4" y="47"/>
                      <a:pt x="4" y="47"/>
                    </a:cubicBezTo>
                    <a:cubicBezTo>
                      <a:pt x="3" y="47"/>
                      <a:pt x="3" y="47"/>
                      <a:pt x="3" y="47"/>
                    </a:cubicBezTo>
                    <a:cubicBezTo>
                      <a:pt x="2" y="47"/>
                      <a:pt x="2" y="47"/>
                      <a:pt x="1" y="47"/>
                    </a:cubicBezTo>
                    <a:cubicBezTo>
                      <a:pt x="1" y="47"/>
                      <a:pt x="1"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36"/>
              <p:cNvSpPr>
                <a:spLocks/>
              </p:cNvSpPr>
              <p:nvPr/>
            </p:nvSpPr>
            <p:spPr bwMode="auto">
              <a:xfrm>
                <a:off x="8957" y="136"/>
                <a:ext cx="83" cy="114"/>
              </a:xfrm>
              <a:custGeom>
                <a:avLst/>
                <a:gdLst>
                  <a:gd name="T0" fmla="*/ 30 w 35"/>
                  <a:gd name="T1" fmla="*/ 24 h 48"/>
                  <a:gd name="T2" fmla="*/ 31 w 35"/>
                  <a:gd name="T3" fmla="*/ 24 h 48"/>
                  <a:gd name="T4" fmla="*/ 32 w 35"/>
                  <a:gd name="T5" fmla="*/ 23 h 48"/>
                  <a:gd name="T6" fmla="*/ 34 w 35"/>
                  <a:gd name="T7" fmla="*/ 24 h 48"/>
                  <a:gd name="T8" fmla="*/ 35 w 35"/>
                  <a:gd name="T9" fmla="*/ 24 h 48"/>
                  <a:gd name="T10" fmla="*/ 35 w 35"/>
                  <a:gd name="T11" fmla="*/ 46 h 48"/>
                  <a:gd name="T12" fmla="*/ 32 w 35"/>
                  <a:gd name="T13" fmla="*/ 47 h 48"/>
                  <a:gd name="T14" fmla="*/ 29 w 35"/>
                  <a:gd name="T15" fmla="*/ 48 h 48"/>
                  <a:gd name="T16" fmla="*/ 25 w 35"/>
                  <a:gd name="T17" fmla="*/ 48 h 48"/>
                  <a:gd name="T18" fmla="*/ 22 w 35"/>
                  <a:gd name="T19" fmla="*/ 48 h 48"/>
                  <a:gd name="T20" fmla="*/ 13 w 35"/>
                  <a:gd name="T21" fmla="*/ 47 h 48"/>
                  <a:gd name="T22" fmla="*/ 6 w 35"/>
                  <a:gd name="T23" fmla="*/ 42 h 48"/>
                  <a:gd name="T24" fmla="*/ 1 w 35"/>
                  <a:gd name="T25" fmla="*/ 35 h 48"/>
                  <a:gd name="T26" fmla="*/ 0 w 35"/>
                  <a:gd name="T27" fmla="*/ 25 h 48"/>
                  <a:gd name="T28" fmla="*/ 1 w 35"/>
                  <a:gd name="T29" fmla="*/ 14 h 48"/>
                  <a:gd name="T30" fmla="*/ 6 w 35"/>
                  <a:gd name="T31" fmla="*/ 7 h 48"/>
                  <a:gd name="T32" fmla="*/ 13 w 35"/>
                  <a:gd name="T33" fmla="*/ 2 h 48"/>
                  <a:gd name="T34" fmla="*/ 21 w 35"/>
                  <a:gd name="T35" fmla="*/ 0 h 48"/>
                  <a:gd name="T36" fmla="*/ 28 w 35"/>
                  <a:gd name="T37" fmla="*/ 1 h 48"/>
                  <a:gd name="T38" fmla="*/ 32 w 35"/>
                  <a:gd name="T39" fmla="*/ 2 h 48"/>
                  <a:gd name="T40" fmla="*/ 32 w 35"/>
                  <a:gd name="T41" fmla="*/ 4 h 48"/>
                  <a:gd name="T42" fmla="*/ 31 w 35"/>
                  <a:gd name="T43" fmla="*/ 6 h 48"/>
                  <a:gd name="T44" fmla="*/ 28 w 35"/>
                  <a:gd name="T45" fmla="*/ 5 h 48"/>
                  <a:gd name="T46" fmla="*/ 21 w 35"/>
                  <a:gd name="T47" fmla="*/ 4 h 48"/>
                  <a:gd name="T48" fmla="*/ 15 w 35"/>
                  <a:gd name="T49" fmla="*/ 6 h 48"/>
                  <a:gd name="T50" fmla="*/ 9 w 35"/>
                  <a:gd name="T51" fmla="*/ 10 h 48"/>
                  <a:gd name="T52" fmla="*/ 6 w 35"/>
                  <a:gd name="T53" fmla="*/ 16 h 48"/>
                  <a:gd name="T54" fmla="*/ 5 w 35"/>
                  <a:gd name="T55" fmla="*/ 25 h 48"/>
                  <a:gd name="T56" fmla="*/ 6 w 35"/>
                  <a:gd name="T57" fmla="*/ 33 h 48"/>
                  <a:gd name="T58" fmla="*/ 10 w 35"/>
                  <a:gd name="T59" fmla="*/ 40 h 48"/>
                  <a:gd name="T60" fmla="*/ 15 w 35"/>
                  <a:gd name="T61" fmla="*/ 43 h 48"/>
                  <a:gd name="T62" fmla="*/ 22 w 35"/>
                  <a:gd name="T63" fmla="*/ 44 h 48"/>
                  <a:gd name="T64" fmla="*/ 27 w 35"/>
                  <a:gd name="T65" fmla="*/ 44 h 48"/>
                  <a:gd name="T66" fmla="*/ 30 w 35"/>
                  <a:gd name="T67" fmla="*/ 43 h 48"/>
                  <a:gd name="T68" fmla="*/ 30 w 35"/>
                  <a:gd name="T69"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 h="48">
                    <a:moveTo>
                      <a:pt x="30" y="24"/>
                    </a:moveTo>
                    <a:cubicBezTo>
                      <a:pt x="30" y="24"/>
                      <a:pt x="31" y="24"/>
                      <a:pt x="31" y="24"/>
                    </a:cubicBezTo>
                    <a:cubicBezTo>
                      <a:pt x="32" y="23"/>
                      <a:pt x="32" y="23"/>
                      <a:pt x="32" y="23"/>
                    </a:cubicBezTo>
                    <a:cubicBezTo>
                      <a:pt x="33" y="23"/>
                      <a:pt x="33" y="23"/>
                      <a:pt x="34" y="24"/>
                    </a:cubicBezTo>
                    <a:cubicBezTo>
                      <a:pt x="34" y="24"/>
                      <a:pt x="34" y="24"/>
                      <a:pt x="35" y="24"/>
                    </a:cubicBezTo>
                    <a:cubicBezTo>
                      <a:pt x="35" y="46"/>
                      <a:pt x="35" y="46"/>
                      <a:pt x="35" y="46"/>
                    </a:cubicBezTo>
                    <a:cubicBezTo>
                      <a:pt x="34" y="47"/>
                      <a:pt x="33" y="47"/>
                      <a:pt x="32" y="47"/>
                    </a:cubicBezTo>
                    <a:cubicBezTo>
                      <a:pt x="31" y="47"/>
                      <a:pt x="30" y="48"/>
                      <a:pt x="29" y="48"/>
                    </a:cubicBezTo>
                    <a:cubicBezTo>
                      <a:pt x="28" y="48"/>
                      <a:pt x="26" y="48"/>
                      <a:pt x="25" y="48"/>
                    </a:cubicBezTo>
                    <a:cubicBezTo>
                      <a:pt x="24" y="48"/>
                      <a:pt x="23" y="48"/>
                      <a:pt x="22" y="48"/>
                    </a:cubicBezTo>
                    <a:cubicBezTo>
                      <a:pt x="19" y="48"/>
                      <a:pt x="16" y="48"/>
                      <a:pt x="13" y="47"/>
                    </a:cubicBezTo>
                    <a:cubicBezTo>
                      <a:pt x="10" y="46"/>
                      <a:pt x="8" y="44"/>
                      <a:pt x="6" y="42"/>
                    </a:cubicBezTo>
                    <a:cubicBezTo>
                      <a:pt x="4" y="40"/>
                      <a:pt x="3" y="38"/>
                      <a:pt x="1" y="35"/>
                    </a:cubicBezTo>
                    <a:cubicBezTo>
                      <a:pt x="0" y="32"/>
                      <a:pt x="0" y="29"/>
                      <a:pt x="0" y="25"/>
                    </a:cubicBezTo>
                    <a:cubicBezTo>
                      <a:pt x="0" y="21"/>
                      <a:pt x="0" y="17"/>
                      <a:pt x="1" y="14"/>
                    </a:cubicBezTo>
                    <a:cubicBezTo>
                      <a:pt x="3" y="11"/>
                      <a:pt x="4" y="9"/>
                      <a:pt x="6" y="7"/>
                    </a:cubicBezTo>
                    <a:cubicBezTo>
                      <a:pt x="8" y="5"/>
                      <a:pt x="10" y="3"/>
                      <a:pt x="13" y="2"/>
                    </a:cubicBezTo>
                    <a:cubicBezTo>
                      <a:pt x="15" y="1"/>
                      <a:pt x="18" y="0"/>
                      <a:pt x="21" y="0"/>
                    </a:cubicBezTo>
                    <a:cubicBezTo>
                      <a:pt x="24" y="0"/>
                      <a:pt x="26" y="0"/>
                      <a:pt x="28" y="1"/>
                    </a:cubicBezTo>
                    <a:cubicBezTo>
                      <a:pt x="30" y="1"/>
                      <a:pt x="31" y="2"/>
                      <a:pt x="32" y="2"/>
                    </a:cubicBezTo>
                    <a:cubicBezTo>
                      <a:pt x="32" y="3"/>
                      <a:pt x="32" y="3"/>
                      <a:pt x="32" y="4"/>
                    </a:cubicBezTo>
                    <a:cubicBezTo>
                      <a:pt x="32" y="4"/>
                      <a:pt x="32" y="5"/>
                      <a:pt x="31" y="6"/>
                    </a:cubicBezTo>
                    <a:cubicBezTo>
                      <a:pt x="30" y="6"/>
                      <a:pt x="29" y="5"/>
                      <a:pt x="28" y="5"/>
                    </a:cubicBezTo>
                    <a:cubicBezTo>
                      <a:pt x="26" y="4"/>
                      <a:pt x="24" y="4"/>
                      <a:pt x="21" y="4"/>
                    </a:cubicBezTo>
                    <a:cubicBezTo>
                      <a:pt x="19" y="4"/>
                      <a:pt x="17" y="5"/>
                      <a:pt x="15" y="6"/>
                    </a:cubicBezTo>
                    <a:cubicBezTo>
                      <a:pt x="13" y="7"/>
                      <a:pt x="11" y="8"/>
                      <a:pt x="9" y="10"/>
                    </a:cubicBezTo>
                    <a:cubicBezTo>
                      <a:pt x="8" y="11"/>
                      <a:pt x="7" y="14"/>
                      <a:pt x="6" y="16"/>
                    </a:cubicBezTo>
                    <a:cubicBezTo>
                      <a:pt x="5" y="19"/>
                      <a:pt x="5" y="22"/>
                      <a:pt x="5" y="25"/>
                    </a:cubicBezTo>
                    <a:cubicBezTo>
                      <a:pt x="5" y="28"/>
                      <a:pt x="5" y="31"/>
                      <a:pt x="6" y="33"/>
                    </a:cubicBezTo>
                    <a:cubicBezTo>
                      <a:pt x="7" y="36"/>
                      <a:pt x="8" y="38"/>
                      <a:pt x="10" y="40"/>
                    </a:cubicBezTo>
                    <a:cubicBezTo>
                      <a:pt x="11" y="41"/>
                      <a:pt x="13" y="42"/>
                      <a:pt x="15" y="43"/>
                    </a:cubicBezTo>
                    <a:cubicBezTo>
                      <a:pt x="17" y="44"/>
                      <a:pt x="19" y="44"/>
                      <a:pt x="22" y="44"/>
                    </a:cubicBezTo>
                    <a:cubicBezTo>
                      <a:pt x="24" y="44"/>
                      <a:pt x="25" y="44"/>
                      <a:pt x="27" y="44"/>
                    </a:cubicBezTo>
                    <a:cubicBezTo>
                      <a:pt x="28" y="44"/>
                      <a:pt x="29" y="44"/>
                      <a:pt x="30" y="43"/>
                    </a:cubicBezTo>
                    <a:lnTo>
                      <a:pt x="3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37"/>
              <p:cNvSpPr>
                <a:spLocks/>
              </p:cNvSpPr>
              <p:nvPr/>
            </p:nvSpPr>
            <p:spPr bwMode="auto">
              <a:xfrm>
                <a:off x="9092" y="138"/>
                <a:ext cx="76" cy="112"/>
              </a:xfrm>
              <a:custGeom>
                <a:avLst/>
                <a:gdLst>
                  <a:gd name="T0" fmla="*/ 0 w 32"/>
                  <a:gd name="T1" fmla="*/ 0 h 47"/>
                  <a:gd name="T2" fmla="*/ 1 w 32"/>
                  <a:gd name="T3" fmla="*/ 0 h 47"/>
                  <a:gd name="T4" fmla="*/ 3 w 32"/>
                  <a:gd name="T5" fmla="*/ 0 h 47"/>
                  <a:gd name="T6" fmla="*/ 4 w 32"/>
                  <a:gd name="T7" fmla="*/ 0 h 47"/>
                  <a:gd name="T8" fmla="*/ 5 w 32"/>
                  <a:gd name="T9" fmla="*/ 0 h 47"/>
                  <a:gd name="T10" fmla="*/ 27 w 32"/>
                  <a:gd name="T11" fmla="*/ 39 h 47"/>
                  <a:gd name="T12" fmla="*/ 27 w 32"/>
                  <a:gd name="T13" fmla="*/ 0 h 47"/>
                  <a:gd name="T14" fmla="*/ 28 w 32"/>
                  <a:gd name="T15" fmla="*/ 0 h 47"/>
                  <a:gd name="T16" fmla="*/ 29 w 32"/>
                  <a:gd name="T17" fmla="*/ 0 h 47"/>
                  <a:gd name="T18" fmla="*/ 31 w 32"/>
                  <a:gd name="T19" fmla="*/ 0 h 47"/>
                  <a:gd name="T20" fmla="*/ 32 w 32"/>
                  <a:gd name="T21" fmla="*/ 0 h 47"/>
                  <a:gd name="T22" fmla="*/ 32 w 32"/>
                  <a:gd name="T23" fmla="*/ 47 h 47"/>
                  <a:gd name="T24" fmla="*/ 30 w 32"/>
                  <a:gd name="T25" fmla="*/ 47 h 47"/>
                  <a:gd name="T26" fmla="*/ 29 w 32"/>
                  <a:gd name="T27" fmla="*/ 47 h 47"/>
                  <a:gd name="T28" fmla="*/ 28 w 32"/>
                  <a:gd name="T29" fmla="*/ 47 h 47"/>
                  <a:gd name="T30" fmla="*/ 27 w 32"/>
                  <a:gd name="T31" fmla="*/ 47 h 47"/>
                  <a:gd name="T32" fmla="*/ 4 w 32"/>
                  <a:gd name="T33" fmla="*/ 8 h 47"/>
                  <a:gd name="T34" fmla="*/ 4 w 32"/>
                  <a:gd name="T35" fmla="*/ 47 h 47"/>
                  <a:gd name="T36" fmla="*/ 3 w 32"/>
                  <a:gd name="T37" fmla="*/ 47 h 47"/>
                  <a:gd name="T38" fmla="*/ 2 w 32"/>
                  <a:gd name="T39" fmla="*/ 47 h 47"/>
                  <a:gd name="T40" fmla="*/ 1 w 32"/>
                  <a:gd name="T41" fmla="*/ 47 h 47"/>
                  <a:gd name="T42" fmla="*/ 0 w 32"/>
                  <a:gd name="T43" fmla="*/ 47 h 47"/>
                  <a:gd name="T44" fmla="*/ 0 w 32"/>
                  <a:gd name="T4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47">
                    <a:moveTo>
                      <a:pt x="0" y="0"/>
                    </a:moveTo>
                    <a:cubicBezTo>
                      <a:pt x="0" y="0"/>
                      <a:pt x="1" y="0"/>
                      <a:pt x="1" y="0"/>
                    </a:cubicBezTo>
                    <a:cubicBezTo>
                      <a:pt x="2" y="0"/>
                      <a:pt x="2" y="0"/>
                      <a:pt x="3" y="0"/>
                    </a:cubicBezTo>
                    <a:cubicBezTo>
                      <a:pt x="3" y="0"/>
                      <a:pt x="3" y="0"/>
                      <a:pt x="4" y="0"/>
                    </a:cubicBezTo>
                    <a:cubicBezTo>
                      <a:pt x="4" y="0"/>
                      <a:pt x="5" y="0"/>
                      <a:pt x="5" y="0"/>
                    </a:cubicBezTo>
                    <a:cubicBezTo>
                      <a:pt x="27" y="39"/>
                      <a:pt x="27" y="39"/>
                      <a:pt x="27" y="39"/>
                    </a:cubicBezTo>
                    <a:cubicBezTo>
                      <a:pt x="27" y="0"/>
                      <a:pt x="27" y="0"/>
                      <a:pt x="27" y="0"/>
                    </a:cubicBezTo>
                    <a:cubicBezTo>
                      <a:pt x="28" y="0"/>
                      <a:pt x="28" y="0"/>
                      <a:pt x="28" y="0"/>
                    </a:cubicBezTo>
                    <a:cubicBezTo>
                      <a:pt x="29" y="0"/>
                      <a:pt x="29" y="0"/>
                      <a:pt x="29" y="0"/>
                    </a:cubicBezTo>
                    <a:cubicBezTo>
                      <a:pt x="30" y="0"/>
                      <a:pt x="30" y="0"/>
                      <a:pt x="31" y="0"/>
                    </a:cubicBezTo>
                    <a:cubicBezTo>
                      <a:pt x="31" y="0"/>
                      <a:pt x="31" y="0"/>
                      <a:pt x="32" y="0"/>
                    </a:cubicBezTo>
                    <a:cubicBezTo>
                      <a:pt x="32" y="47"/>
                      <a:pt x="32" y="47"/>
                      <a:pt x="32" y="47"/>
                    </a:cubicBezTo>
                    <a:cubicBezTo>
                      <a:pt x="31" y="47"/>
                      <a:pt x="31" y="47"/>
                      <a:pt x="30" y="47"/>
                    </a:cubicBezTo>
                    <a:cubicBezTo>
                      <a:pt x="30" y="47"/>
                      <a:pt x="30" y="47"/>
                      <a:pt x="29" y="47"/>
                    </a:cubicBezTo>
                    <a:cubicBezTo>
                      <a:pt x="29" y="47"/>
                      <a:pt x="28" y="47"/>
                      <a:pt x="28" y="47"/>
                    </a:cubicBezTo>
                    <a:cubicBezTo>
                      <a:pt x="27" y="47"/>
                      <a:pt x="27" y="47"/>
                      <a:pt x="27" y="47"/>
                    </a:cubicBezTo>
                    <a:cubicBezTo>
                      <a:pt x="4" y="8"/>
                      <a:pt x="4" y="8"/>
                      <a:pt x="4" y="8"/>
                    </a:cubicBezTo>
                    <a:cubicBezTo>
                      <a:pt x="4" y="47"/>
                      <a:pt x="4" y="47"/>
                      <a:pt x="4" y="47"/>
                    </a:cubicBezTo>
                    <a:cubicBezTo>
                      <a:pt x="4" y="47"/>
                      <a:pt x="4" y="47"/>
                      <a:pt x="3" y="47"/>
                    </a:cubicBezTo>
                    <a:cubicBezTo>
                      <a:pt x="3" y="47"/>
                      <a:pt x="3" y="47"/>
                      <a:pt x="2" y="47"/>
                    </a:cubicBezTo>
                    <a:cubicBezTo>
                      <a:pt x="2" y="47"/>
                      <a:pt x="1" y="47"/>
                      <a:pt x="1" y="47"/>
                    </a:cubicBezTo>
                    <a:cubicBezTo>
                      <a:pt x="1"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38"/>
              <p:cNvSpPr>
                <a:spLocks/>
              </p:cNvSpPr>
              <p:nvPr/>
            </p:nvSpPr>
            <p:spPr bwMode="auto">
              <a:xfrm>
                <a:off x="9222" y="138"/>
                <a:ext cx="62" cy="112"/>
              </a:xfrm>
              <a:custGeom>
                <a:avLst/>
                <a:gdLst>
                  <a:gd name="T0" fmla="*/ 0 w 26"/>
                  <a:gd name="T1" fmla="*/ 0 h 47"/>
                  <a:gd name="T2" fmla="*/ 25 w 26"/>
                  <a:gd name="T3" fmla="*/ 0 h 47"/>
                  <a:gd name="T4" fmla="*/ 25 w 26"/>
                  <a:gd name="T5" fmla="*/ 1 h 47"/>
                  <a:gd name="T6" fmla="*/ 25 w 26"/>
                  <a:gd name="T7" fmla="*/ 2 h 47"/>
                  <a:gd name="T8" fmla="*/ 25 w 26"/>
                  <a:gd name="T9" fmla="*/ 3 h 47"/>
                  <a:gd name="T10" fmla="*/ 25 w 26"/>
                  <a:gd name="T11" fmla="*/ 4 h 47"/>
                  <a:gd name="T12" fmla="*/ 4 w 26"/>
                  <a:gd name="T13" fmla="*/ 4 h 47"/>
                  <a:gd name="T14" fmla="*/ 4 w 26"/>
                  <a:gd name="T15" fmla="*/ 20 h 47"/>
                  <a:gd name="T16" fmla="*/ 21 w 26"/>
                  <a:gd name="T17" fmla="*/ 20 h 47"/>
                  <a:gd name="T18" fmla="*/ 21 w 26"/>
                  <a:gd name="T19" fmla="*/ 21 h 47"/>
                  <a:gd name="T20" fmla="*/ 21 w 26"/>
                  <a:gd name="T21" fmla="*/ 22 h 47"/>
                  <a:gd name="T22" fmla="*/ 21 w 26"/>
                  <a:gd name="T23" fmla="*/ 23 h 47"/>
                  <a:gd name="T24" fmla="*/ 21 w 26"/>
                  <a:gd name="T25" fmla="*/ 24 h 47"/>
                  <a:gd name="T26" fmla="*/ 4 w 26"/>
                  <a:gd name="T27" fmla="*/ 24 h 47"/>
                  <a:gd name="T28" fmla="*/ 4 w 26"/>
                  <a:gd name="T29" fmla="*/ 43 h 47"/>
                  <a:gd name="T30" fmla="*/ 25 w 26"/>
                  <a:gd name="T31" fmla="*/ 43 h 47"/>
                  <a:gd name="T32" fmla="*/ 26 w 26"/>
                  <a:gd name="T33" fmla="*/ 43 h 47"/>
                  <a:gd name="T34" fmla="*/ 26 w 26"/>
                  <a:gd name="T35" fmla="*/ 45 h 47"/>
                  <a:gd name="T36" fmla="*/ 26 w 26"/>
                  <a:gd name="T37" fmla="*/ 46 h 47"/>
                  <a:gd name="T38" fmla="*/ 25 w 26"/>
                  <a:gd name="T39" fmla="*/ 47 h 47"/>
                  <a:gd name="T40" fmla="*/ 0 w 26"/>
                  <a:gd name="T41" fmla="*/ 47 h 47"/>
                  <a:gd name="T42" fmla="*/ 0 w 26"/>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47">
                    <a:moveTo>
                      <a:pt x="0" y="0"/>
                    </a:moveTo>
                    <a:cubicBezTo>
                      <a:pt x="25" y="0"/>
                      <a:pt x="25" y="0"/>
                      <a:pt x="25" y="0"/>
                    </a:cubicBezTo>
                    <a:cubicBezTo>
                      <a:pt x="25" y="0"/>
                      <a:pt x="25" y="1"/>
                      <a:pt x="25" y="1"/>
                    </a:cubicBezTo>
                    <a:cubicBezTo>
                      <a:pt x="25" y="1"/>
                      <a:pt x="25" y="2"/>
                      <a:pt x="25" y="2"/>
                    </a:cubicBezTo>
                    <a:cubicBezTo>
                      <a:pt x="25" y="2"/>
                      <a:pt x="25" y="3"/>
                      <a:pt x="25" y="3"/>
                    </a:cubicBezTo>
                    <a:cubicBezTo>
                      <a:pt x="25" y="4"/>
                      <a:pt x="25" y="4"/>
                      <a:pt x="25" y="4"/>
                    </a:cubicBezTo>
                    <a:cubicBezTo>
                      <a:pt x="4" y="4"/>
                      <a:pt x="4" y="4"/>
                      <a:pt x="4" y="4"/>
                    </a:cubicBezTo>
                    <a:cubicBezTo>
                      <a:pt x="4" y="20"/>
                      <a:pt x="4" y="20"/>
                      <a:pt x="4" y="20"/>
                    </a:cubicBezTo>
                    <a:cubicBezTo>
                      <a:pt x="21" y="20"/>
                      <a:pt x="21" y="20"/>
                      <a:pt x="21" y="20"/>
                    </a:cubicBezTo>
                    <a:cubicBezTo>
                      <a:pt x="21" y="20"/>
                      <a:pt x="21" y="20"/>
                      <a:pt x="21" y="21"/>
                    </a:cubicBezTo>
                    <a:cubicBezTo>
                      <a:pt x="21" y="21"/>
                      <a:pt x="21" y="22"/>
                      <a:pt x="21" y="22"/>
                    </a:cubicBezTo>
                    <a:cubicBezTo>
                      <a:pt x="21" y="22"/>
                      <a:pt x="21" y="23"/>
                      <a:pt x="21" y="23"/>
                    </a:cubicBezTo>
                    <a:cubicBezTo>
                      <a:pt x="21" y="23"/>
                      <a:pt x="21" y="24"/>
                      <a:pt x="21" y="24"/>
                    </a:cubicBezTo>
                    <a:cubicBezTo>
                      <a:pt x="4" y="24"/>
                      <a:pt x="4" y="24"/>
                      <a:pt x="4" y="24"/>
                    </a:cubicBezTo>
                    <a:cubicBezTo>
                      <a:pt x="4" y="43"/>
                      <a:pt x="4" y="43"/>
                      <a:pt x="4" y="43"/>
                    </a:cubicBezTo>
                    <a:cubicBezTo>
                      <a:pt x="25" y="43"/>
                      <a:pt x="25" y="43"/>
                      <a:pt x="25" y="43"/>
                    </a:cubicBezTo>
                    <a:cubicBezTo>
                      <a:pt x="26" y="43"/>
                      <a:pt x="26" y="43"/>
                      <a:pt x="26" y="43"/>
                    </a:cubicBezTo>
                    <a:cubicBezTo>
                      <a:pt x="26" y="44"/>
                      <a:pt x="26" y="44"/>
                      <a:pt x="26" y="45"/>
                    </a:cubicBezTo>
                    <a:cubicBezTo>
                      <a:pt x="26" y="45"/>
                      <a:pt x="26" y="45"/>
                      <a:pt x="26" y="46"/>
                    </a:cubicBezTo>
                    <a:cubicBezTo>
                      <a:pt x="26" y="46"/>
                      <a:pt x="26" y="46"/>
                      <a:pt x="25"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39"/>
              <p:cNvSpPr>
                <a:spLocks/>
              </p:cNvSpPr>
              <p:nvPr/>
            </p:nvSpPr>
            <p:spPr bwMode="auto">
              <a:xfrm>
                <a:off x="9329" y="136"/>
                <a:ext cx="71" cy="114"/>
              </a:xfrm>
              <a:custGeom>
                <a:avLst/>
                <a:gdLst>
                  <a:gd name="T0" fmla="*/ 0 w 30"/>
                  <a:gd name="T1" fmla="*/ 1 h 48"/>
                  <a:gd name="T2" fmla="*/ 3 w 30"/>
                  <a:gd name="T3" fmla="*/ 1 h 48"/>
                  <a:gd name="T4" fmla="*/ 5 w 30"/>
                  <a:gd name="T5" fmla="*/ 0 h 48"/>
                  <a:gd name="T6" fmla="*/ 7 w 30"/>
                  <a:gd name="T7" fmla="*/ 0 h 48"/>
                  <a:gd name="T8" fmla="*/ 10 w 30"/>
                  <a:gd name="T9" fmla="*/ 0 h 48"/>
                  <a:gd name="T10" fmla="*/ 16 w 30"/>
                  <a:gd name="T11" fmla="*/ 1 h 48"/>
                  <a:gd name="T12" fmla="*/ 21 w 30"/>
                  <a:gd name="T13" fmla="*/ 3 h 48"/>
                  <a:gd name="T14" fmla="*/ 25 w 30"/>
                  <a:gd name="T15" fmla="*/ 7 h 48"/>
                  <a:gd name="T16" fmla="*/ 26 w 30"/>
                  <a:gd name="T17" fmla="*/ 14 h 48"/>
                  <a:gd name="T18" fmla="*/ 25 w 30"/>
                  <a:gd name="T19" fmla="*/ 19 h 48"/>
                  <a:gd name="T20" fmla="*/ 23 w 30"/>
                  <a:gd name="T21" fmla="*/ 23 h 48"/>
                  <a:gd name="T22" fmla="*/ 20 w 30"/>
                  <a:gd name="T23" fmla="*/ 25 h 48"/>
                  <a:gd name="T24" fmla="*/ 16 w 30"/>
                  <a:gd name="T25" fmla="*/ 27 h 48"/>
                  <a:gd name="T26" fmla="*/ 15 w 30"/>
                  <a:gd name="T27" fmla="*/ 28 h 48"/>
                  <a:gd name="T28" fmla="*/ 30 w 30"/>
                  <a:gd name="T29" fmla="*/ 48 h 48"/>
                  <a:gd name="T30" fmla="*/ 29 w 30"/>
                  <a:gd name="T31" fmla="*/ 48 h 48"/>
                  <a:gd name="T32" fmla="*/ 28 w 30"/>
                  <a:gd name="T33" fmla="*/ 48 h 48"/>
                  <a:gd name="T34" fmla="*/ 26 w 30"/>
                  <a:gd name="T35" fmla="*/ 48 h 48"/>
                  <a:gd name="T36" fmla="*/ 25 w 30"/>
                  <a:gd name="T37" fmla="*/ 48 h 48"/>
                  <a:gd name="T38" fmla="*/ 9 w 30"/>
                  <a:gd name="T39" fmla="*/ 26 h 48"/>
                  <a:gd name="T40" fmla="*/ 9 w 30"/>
                  <a:gd name="T41" fmla="*/ 26 h 48"/>
                  <a:gd name="T42" fmla="*/ 10 w 30"/>
                  <a:gd name="T43" fmla="*/ 25 h 48"/>
                  <a:gd name="T44" fmla="*/ 14 w 30"/>
                  <a:gd name="T45" fmla="*/ 24 h 48"/>
                  <a:gd name="T46" fmla="*/ 18 w 30"/>
                  <a:gd name="T47" fmla="*/ 22 h 48"/>
                  <a:gd name="T48" fmla="*/ 21 w 30"/>
                  <a:gd name="T49" fmla="*/ 18 h 48"/>
                  <a:gd name="T50" fmla="*/ 22 w 30"/>
                  <a:gd name="T51" fmla="*/ 14 h 48"/>
                  <a:gd name="T52" fmla="*/ 18 w 30"/>
                  <a:gd name="T53" fmla="*/ 7 h 48"/>
                  <a:gd name="T54" fmla="*/ 10 w 30"/>
                  <a:gd name="T55" fmla="*/ 4 h 48"/>
                  <a:gd name="T56" fmla="*/ 8 w 30"/>
                  <a:gd name="T57" fmla="*/ 4 h 48"/>
                  <a:gd name="T58" fmla="*/ 5 w 30"/>
                  <a:gd name="T59" fmla="*/ 4 h 48"/>
                  <a:gd name="T60" fmla="*/ 5 w 30"/>
                  <a:gd name="T61" fmla="*/ 48 h 48"/>
                  <a:gd name="T62" fmla="*/ 4 w 30"/>
                  <a:gd name="T63" fmla="*/ 48 h 48"/>
                  <a:gd name="T64" fmla="*/ 2 w 30"/>
                  <a:gd name="T65" fmla="*/ 48 h 48"/>
                  <a:gd name="T66" fmla="*/ 1 w 30"/>
                  <a:gd name="T67" fmla="*/ 48 h 48"/>
                  <a:gd name="T68" fmla="*/ 0 w 30"/>
                  <a:gd name="T69" fmla="*/ 48 h 48"/>
                  <a:gd name="T70" fmla="*/ 0 w 30"/>
                  <a:gd name="T71" fmla="*/ 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48">
                    <a:moveTo>
                      <a:pt x="0" y="1"/>
                    </a:moveTo>
                    <a:cubicBezTo>
                      <a:pt x="1" y="1"/>
                      <a:pt x="2" y="1"/>
                      <a:pt x="3" y="1"/>
                    </a:cubicBezTo>
                    <a:cubicBezTo>
                      <a:pt x="3" y="1"/>
                      <a:pt x="4" y="1"/>
                      <a:pt x="5" y="0"/>
                    </a:cubicBezTo>
                    <a:cubicBezTo>
                      <a:pt x="6" y="0"/>
                      <a:pt x="6" y="0"/>
                      <a:pt x="7" y="0"/>
                    </a:cubicBezTo>
                    <a:cubicBezTo>
                      <a:pt x="8" y="0"/>
                      <a:pt x="9" y="0"/>
                      <a:pt x="10" y="0"/>
                    </a:cubicBezTo>
                    <a:cubicBezTo>
                      <a:pt x="12" y="0"/>
                      <a:pt x="14" y="1"/>
                      <a:pt x="16" y="1"/>
                    </a:cubicBezTo>
                    <a:cubicBezTo>
                      <a:pt x="18" y="1"/>
                      <a:pt x="19" y="2"/>
                      <a:pt x="21" y="3"/>
                    </a:cubicBezTo>
                    <a:cubicBezTo>
                      <a:pt x="23" y="4"/>
                      <a:pt x="24" y="6"/>
                      <a:pt x="25" y="7"/>
                    </a:cubicBezTo>
                    <a:cubicBezTo>
                      <a:pt x="26" y="9"/>
                      <a:pt x="26" y="11"/>
                      <a:pt x="26" y="14"/>
                    </a:cubicBezTo>
                    <a:cubicBezTo>
                      <a:pt x="26" y="16"/>
                      <a:pt x="26" y="17"/>
                      <a:pt x="25" y="19"/>
                    </a:cubicBezTo>
                    <a:cubicBezTo>
                      <a:pt x="25" y="20"/>
                      <a:pt x="24" y="21"/>
                      <a:pt x="23" y="23"/>
                    </a:cubicBezTo>
                    <a:cubicBezTo>
                      <a:pt x="22" y="24"/>
                      <a:pt x="21" y="25"/>
                      <a:pt x="20" y="25"/>
                    </a:cubicBezTo>
                    <a:cubicBezTo>
                      <a:pt x="18" y="26"/>
                      <a:pt x="17" y="27"/>
                      <a:pt x="16" y="27"/>
                    </a:cubicBezTo>
                    <a:cubicBezTo>
                      <a:pt x="15" y="28"/>
                      <a:pt x="15" y="28"/>
                      <a:pt x="15" y="28"/>
                    </a:cubicBezTo>
                    <a:cubicBezTo>
                      <a:pt x="30" y="48"/>
                      <a:pt x="30" y="48"/>
                      <a:pt x="30" y="48"/>
                    </a:cubicBezTo>
                    <a:cubicBezTo>
                      <a:pt x="30" y="48"/>
                      <a:pt x="29" y="48"/>
                      <a:pt x="29" y="48"/>
                    </a:cubicBezTo>
                    <a:cubicBezTo>
                      <a:pt x="28" y="48"/>
                      <a:pt x="28" y="48"/>
                      <a:pt x="28" y="48"/>
                    </a:cubicBezTo>
                    <a:cubicBezTo>
                      <a:pt x="27" y="48"/>
                      <a:pt x="27" y="48"/>
                      <a:pt x="26" y="48"/>
                    </a:cubicBezTo>
                    <a:cubicBezTo>
                      <a:pt x="26" y="48"/>
                      <a:pt x="25" y="48"/>
                      <a:pt x="25" y="48"/>
                    </a:cubicBezTo>
                    <a:cubicBezTo>
                      <a:pt x="9" y="26"/>
                      <a:pt x="9" y="26"/>
                      <a:pt x="9" y="26"/>
                    </a:cubicBezTo>
                    <a:cubicBezTo>
                      <a:pt x="9" y="26"/>
                      <a:pt x="9" y="26"/>
                      <a:pt x="9" y="26"/>
                    </a:cubicBezTo>
                    <a:cubicBezTo>
                      <a:pt x="10" y="25"/>
                      <a:pt x="10" y="25"/>
                      <a:pt x="10" y="25"/>
                    </a:cubicBezTo>
                    <a:cubicBezTo>
                      <a:pt x="12" y="25"/>
                      <a:pt x="13" y="25"/>
                      <a:pt x="14" y="24"/>
                    </a:cubicBezTo>
                    <a:cubicBezTo>
                      <a:pt x="16" y="23"/>
                      <a:pt x="17" y="23"/>
                      <a:pt x="18" y="22"/>
                    </a:cubicBezTo>
                    <a:cubicBezTo>
                      <a:pt x="19" y="21"/>
                      <a:pt x="20" y="20"/>
                      <a:pt x="21" y="18"/>
                    </a:cubicBezTo>
                    <a:cubicBezTo>
                      <a:pt x="21" y="17"/>
                      <a:pt x="22" y="16"/>
                      <a:pt x="22" y="14"/>
                    </a:cubicBezTo>
                    <a:cubicBezTo>
                      <a:pt x="22" y="11"/>
                      <a:pt x="21" y="8"/>
                      <a:pt x="18" y="7"/>
                    </a:cubicBezTo>
                    <a:cubicBezTo>
                      <a:pt x="16" y="5"/>
                      <a:pt x="14" y="4"/>
                      <a:pt x="10" y="4"/>
                    </a:cubicBezTo>
                    <a:cubicBezTo>
                      <a:pt x="9" y="4"/>
                      <a:pt x="8" y="4"/>
                      <a:pt x="8" y="4"/>
                    </a:cubicBezTo>
                    <a:cubicBezTo>
                      <a:pt x="7" y="4"/>
                      <a:pt x="6" y="4"/>
                      <a:pt x="5" y="4"/>
                    </a:cubicBezTo>
                    <a:cubicBezTo>
                      <a:pt x="5" y="48"/>
                      <a:pt x="5" y="48"/>
                      <a:pt x="5" y="48"/>
                    </a:cubicBezTo>
                    <a:cubicBezTo>
                      <a:pt x="4" y="48"/>
                      <a:pt x="4" y="48"/>
                      <a:pt x="4" y="48"/>
                    </a:cubicBezTo>
                    <a:cubicBezTo>
                      <a:pt x="3" y="48"/>
                      <a:pt x="3" y="48"/>
                      <a:pt x="2" y="48"/>
                    </a:cubicBezTo>
                    <a:cubicBezTo>
                      <a:pt x="2" y="48"/>
                      <a:pt x="2" y="48"/>
                      <a:pt x="1" y="48"/>
                    </a:cubicBezTo>
                    <a:cubicBezTo>
                      <a:pt x="1" y="48"/>
                      <a:pt x="1" y="48"/>
                      <a:pt x="0" y="48"/>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0"/>
              <p:cNvSpPr>
                <a:spLocks/>
              </p:cNvSpPr>
              <p:nvPr/>
            </p:nvSpPr>
            <p:spPr bwMode="auto">
              <a:xfrm>
                <a:off x="7706" y="905"/>
                <a:ext cx="100" cy="112"/>
              </a:xfrm>
              <a:custGeom>
                <a:avLst/>
                <a:gdLst>
                  <a:gd name="T0" fmla="*/ 2 w 42"/>
                  <a:gd name="T1" fmla="*/ 0 h 47"/>
                  <a:gd name="T2" fmla="*/ 4 w 42"/>
                  <a:gd name="T3" fmla="*/ 0 h 47"/>
                  <a:gd name="T4" fmla="*/ 5 w 42"/>
                  <a:gd name="T5" fmla="*/ 0 h 47"/>
                  <a:gd name="T6" fmla="*/ 7 w 42"/>
                  <a:gd name="T7" fmla="*/ 0 h 47"/>
                  <a:gd name="T8" fmla="*/ 8 w 42"/>
                  <a:gd name="T9" fmla="*/ 0 h 47"/>
                  <a:gd name="T10" fmla="*/ 21 w 42"/>
                  <a:gd name="T11" fmla="*/ 32 h 47"/>
                  <a:gd name="T12" fmla="*/ 34 w 42"/>
                  <a:gd name="T13" fmla="*/ 0 h 47"/>
                  <a:gd name="T14" fmla="*/ 36 w 42"/>
                  <a:gd name="T15" fmla="*/ 0 h 47"/>
                  <a:gd name="T16" fmla="*/ 37 w 42"/>
                  <a:gd name="T17" fmla="*/ 0 h 47"/>
                  <a:gd name="T18" fmla="*/ 39 w 42"/>
                  <a:gd name="T19" fmla="*/ 0 h 47"/>
                  <a:gd name="T20" fmla="*/ 40 w 42"/>
                  <a:gd name="T21" fmla="*/ 0 h 47"/>
                  <a:gd name="T22" fmla="*/ 42 w 42"/>
                  <a:gd name="T23" fmla="*/ 47 h 47"/>
                  <a:gd name="T24" fmla="*/ 41 w 42"/>
                  <a:gd name="T25" fmla="*/ 47 h 47"/>
                  <a:gd name="T26" fmla="*/ 40 w 42"/>
                  <a:gd name="T27" fmla="*/ 47 h 47"/>
                  <a:gd name="T28" fmla="*/ 39 w 42"/>
                  <a:gd name="T29" fmla="*/ 47 h 47"/>
                  <a:gd name="T30" fmla="*/ 38 w 42"/>
                  <a:gd name="T31" fmla="*/ 47 h 47"/>
                  <a:gd name="T32" fmla="*/ 36 w 42"/>
                  <a:gd name="T33" fmla="*/ 7 h 47"/>
                  <a:gd name="T34" fmla="*/ 23 w 42"/>
                  <a:gd name="T35" fmla="*/ 38 h 47"/>
                  <a:gd name="T36" fmla="*/ 22 w 42"/>
                  <a:gd name="T37" fmla="*/ 38 h 47"/>
                  <a:gd name="T38" fmla="*/ 21 w 42"/>
                  <a:gd name="T39" fmla="*/ 38 h 47"/>
                  <a:gd name="T40" fmla="*/ 20 w 42"/>
                  <a:gd name="T41" fmla="*/ 38 h 47"/>
                  <a:gd name="T42" fmla="*/ 19 w 42"/>
                  <a:gd name="T43" fmla="*/ 38 h 47"/>
                  <a:gd name="T44" fmla="*/ 7 w 42"/>
                  <a:gd name="T45" fmla="*/ 7 h 47"/>
                  <a:gd name="T46" fmla="*/ 5 w 42"/>
                  <a:gd name="T47" fmla="*/ 47 h 47"/>
                  <a:gd name="T48" fmla="*/ 4 w 42"/>
                  <a:gd name="T49" fmla="*/ 47 h 47"/>
                  <a:gd name="T50" fmla="*/ 2 w 42"/>
                  <a:gd name="T51" fmla="*/ 47 h 47"/>
                  <a:gd name="T52" fmla="*/ 1 w 42"/>
                  <a:gd name="T53" fmla="*/ 47 h 47"/>
                  <a:gd name="T54" fmla="*/ 0 w 42"/>
                  <a:gd name="T55" fmla="*/ 47 h 47"/>
                  <a:gd name="T56" fmla="*/ 2 w 42"/>
                  <a:gd name="T5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47">
                    <a:moveTo>
                      <a:pt x="2" y="0"/>
                    </a:moveTo>
                    <a:cubicBezTo>
                      <a:pt x="3" y="0"/>
                      <a:pt x="3" y="0"/>
                      <a:pt x="4" y="0"/>
                    </a:cubicBezTo>
                    <a:cubicBezTo>
                      <a:pt x="4" y="0"/>
                      <a:pt x="5" y="0"/>
                      <a:pt x="5" y="0"/>
                    </a:cubicBezTo>
                    <a:cubicBezTo>
                      <a:pt x="6" y="0"/>
                      <a:pt x="6" y="0"/>
                      <a:pt x="7" y="0"/>
                    </a:cubicBezTo>
                    <a:cubicBezTo>
                      <a:pt x="7" y="0"/>
                      <a:pt x="8" y="0"/>
                      <a:pt x="8" y="0"/>
                    </a:cubicBezTo>
                    <a:cubicBezTo>
                      <a:pt x="21" y="32"/>
                      <a:pt x="21" y="32"/>
                      <a:pt x="21" y="32"/>
                    </a:cubicBezTo>
                    <a:cubicBezTo>
                      <a:pt x="34" y="0"/>
                      <a:pt x="34" y="0"/>
                      <a:pt x="34" y="0"/>
                    </a:cubicBezTo>
                    <a:cubicBezTo>
                      <a:pt x="35" y="0"/>
                      <a:pt x="35" y="0"/>
                      <a:pt x="36" y="0"/>
                    </a:cubicBezTo>
                    <a:cubicBezTo>
                      <a:pt x="36" y="0"/>
                      <a:pt x="37" y="0"/>
                      <a:pt x="37" y="0"/>
                    </a:cubicBezTo>
                    <a:cubicBezTo>
                      <a:pt x="38" y="0"/>
                      <a:pt x="38" y="0"/>
                      <a:pt x="39" y="0"/>
                    </a:cubicBezTo>
                    <a:cubicBezTo>
                      <a:pt x="39" y="0"/>
                      <a:pt x="40" y="0"/>
                      <a:pt x="40" y="0"/>
                    </a:cubicBezTo>
                    <a:cubicBezTo>
                      <a:pt x="42" y="47"/>
                      <a:pt x="42" y="47"/>
                      <a:pt x="42" y="47"/>
                    </a:cubicBezTo>
                    <a:cubicBezTo>
                      <a:pt x="42" y="47"/>
                      <a:pt x="42" y="47"/>
                      <a:pt x="41" y="47"/>
                    </a:cubicBezTo>
                    <a:cubicBezTo>
                      <a:pt x="41" y="47"/>
                      <a:pt x="41" y="47"/>
                      <a:pt x="40" y="47"/>
                    </a:cubicBezTo>
                    <a:cubicBezTo>
                      <a:pt x="40" y="47"/>
                      <a:pt x="39" y="47"/>
                      <a:pt x="39" y="47"/>
                    </a:cubicBezTo>
                    <a:cubicBezTo>
                      <a:pt x="38" y="47"/>
                      <a:pt x="38" y="47"/>
                      <a:pt x="38" y="47"/>
                    </a:cubicBezTo>
                    <a:cubicBezTo>
                      <a:pt x="36" y="7"/>
                      <a:pt x="36" y="7"/>
                      <a:pt x="36" y="7"/>
                    </a:cubicBezTo>
                    <a:cubicBezTo>
                      <a:pt x="23" y="38"/>
                      <a:pt x="23" y="38"/>
                      <a:pt x="23" y="38"/>
                    </a:cubicBezTo>
                    <a:cubicBezTo>
                      <a:pt x="23" y="38"/>
                      <a:pt x="22" y="38"/>
                      <a:pt x="22" y="38"/>
                    </a:cubicBezTo>
                    <a:cubicBezTo>
                      <a:pt x="22" y="38"/>
                      <a:pt x="22" y="38"/>
                      <a:pt x="21" y="38"/>
                    </a:cubicBezTo>
                    <a:cubicBezTo>
                      <a:pt x="21" y="38"/>
                      <a:pt x="21" y="38"/>
                      <a:pt x="20" y="38"/>
                    </a:cubicBezTo>
                    <a:cubicBezTo>
                      <a:pt x="20" y="38"/>
                      <a:pt x="20" y="38"/>
                      <a:pt x="19" y="38"/>
                    </a:cubicBezTo>
                    <a:cubicBezTo>
                      <a:pt x="7" y="7"/>
                      <a:pt x="7" y="7"/>
                      <a:pt x="7" y="7"/>
                    </a:cubicBezTo>
                    <a:cubicBezTo>
                      <a:pt x="5" y="47"/>
                      <a:pt x="5" y="47"/>
                      <a:pt x="5" y="47"/>
                    </a:cubicBezTo>
                    <a:cubicBezTo>
                      <a:pt x="4" y="47"/>
                      <a:pt x="4" y="47"/>
                      <a:pt x="4" y="47"/>
                    </a:cubicBezTo>
                    <a:cubicBezTo>
                      <a:pt x="3" y="47"/>
                      <a:pt x="3" y="47"/>
                      <a:pt x="2" y="47"/>
                    </a:cubicBezTo>
                    <a:cubicBezTo>
                      <a:pt x="2" y="47"/>
                      <a:pt x="2" y="47"/>
                      <a:pt x="1" y="47"/>
                    </a:cubicBezTo>
                    <a:cubicBezTo>
                      <a:pt x="1" y="47"/>
                      <a:pt x="0" y="47"/>
                      <a:pt x="0" y="47"/>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1"/>
              <p:cNvSpPr>
                <a:spLocks noEditPoints="1"/>
              </p:cNvSpPr>
              <p:nvPr/>
            </p:nvSpPr>
            <p:spPr bwMode="auto">
              <a:xfrm>
                <a:off x="7860" y="905"/>
                <a:ext cx="88" cy="112"/>
              </a:xfrm>
              <a:custGeom>
                <a:avLst/>
                <a:gdLst>
                  <a:gd name="T0" fmla="*/ 16 w 37"/>
                  <a:gd name="T1" fmla="*/ 0 h 47"/>
                  <a:gd name="T2" fmla="*/ 17 w 37"/>
                  <a:gd name="T3" fmla="*/ 0 h 47"/>
                  <a:gd name="T4" fmla="*/ 19 w 37"/>
                  <a:gd name="T5" fmla="*/ 0 h 47"/>
                  <a:gd name="T6" fmla="*/ 20 w 37"/>
                  <a:gd name="T7" fmla="*/ 0 h 47"/>
                  <a:gd name="T8" fmla="*/ 21 w 37"/>
                  <a:gd name="T9" fmla="*/ 0 h 47"/>
                  <a:gd name="T10" fmla="*/ 37 w 37"/>
                  <a:gd name="T11" fmla="*/ 47 h 47"/>
                  <a:gd name="T12" fmla="*/ 36 w 37"/>
                  <a:gd name="T13" fmla="*/ 47 h 47"/>
                  <a:gd name="T14" fmla="*/ 35 w 37"/>
                  <a:gd name="T15" fmla="*/ 47 h 47"/>
                  <a:gd name="T16" fmla="*/ 33 w 37"/>
                  <a:gd name="T17" fmla="*/ 47 h 47"/>
                  <a:gd name="T18" fmla="*/ 32 w 37"/>
                  <a:gd name="T19" fmla="*/ 47 h 47"/>
                  <a:gd name="T20" fmla="*/ 28 w 37"/>
                  <a:gd name="T21" fmla="*/ 35 h 47"/>
                  <a:gd name="T22" fmla="*/ 9 w 37"/>
                  <a:gd name="T23" fmla="*/ 35 h 47"/>
                  <a:gd name="T24" fmla="*/ 5 w 37"/>
                  <a:gd name="T25" fmla="*/ 47 h 47"/>
                  <a:gd name="T26" fmla="*/ 4 w 37"/>
                  <a:gd name="T27" fmla="*/ 47 h 47"/>
                  <a:gd name="T28" fmla="*/ 3 w 37"/>
                  <a:gd name="T29" fmla="*/ 47 h 47"/>
                  <a:gd name="T30" fmla="*/ 1 w 37"/>
                  <a:gd name="T31" fmla="*/ 47 h 47"/>
                  <a:gd name="T32" fmla="*/ 0 w 37"/>
                  <a:gd name="T33" fmla="*/ 47 h 47"/>
                  <a:gd name="T34" fmla="*/ 16 w 37"/>
                  <a:gd name="T35" fmla="*/ 0 h 47"/>
                  <a:gd name="T36" fmla="*/ 27 w 37"/>
                  <a:gd name="T37" fmla="*/ 31 h 47"/>
                  <a:gd name="T38" fmla="*/ 19 w 37"/>
                  <a:gd name="T39" fmla="*/ 5 h 47"/>
                  <a:gd name="T40" fmla="*/ 10 w 37"/>
                  <a:gd name="T41" fmla="*/ 31 h 47"/>
                  <a:gd name="T42" fmla="*/ 27 w 37"/>
                  <a:gd name="T43" fmla="*/ 3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47">
                    <a:moveTo>
                      <a:pt x="16" y="0"/>
                    </a:moveTo>
                    <a:cubicBezTo>
                      <a:pt x="16" y="0"/>
                      <a:pt x="17" y="0"/>
                      <a:pt x="17" y="0"/>
                    </a:cubicBezTo>
                    <a:cubicBezTo>
                      <a:pt x="18" y="0"/>
                      <a:pt x="18" y="0"/>
                      <a:pt x="19" y="0"/>
                    </a:cubicBezTo>
                    <a:cubicBezTo>
                      <a:pt x="19" y="0"/>
                      <a:pt x="20" y="0"/>
                      <a:pt x="20" y="0"/>
                    </a:cubicBezTo>
                    <a:cubicBezTo>
                      <a:pt x="21" y="0"/>
                      <a:pt x="21" y="0"/>
                      <a:pt x="21" y="0"/>
                    </a:cubicBezTo>
                    <a:cubicBezTo>
                      <a:pt x="37" y="47"/>
                      <a:pt x="37" y="47"/>
                      <a:pt x="37" y="47"/>
                    </a:cubicBezTo>
                    <a:cubicBezTo>
                      <a:pt x="37" y="47"/>
                      <a:pt x="37" y="47"/>
                      <a:pt x="36" y="47"/>
                    </a:cubicBezTo>
                    <a:cubicBezTo>
                      <a:pt x="36" y="47"/>
                      <a:pt x="35" y="47"/>
                      <a:pt x="35" y="47"/>
                    </a:cubicBezTo>
                    <a:cubicBezTo>
                      <a:pt x="34" y="47"/>
                      <a:pt x="34" y="47"/>
                      <a:pt x="33" y="47"/>
                    </a:cubicBezTo>
                    <a:cubicBezTo>
                      <a:pt x="33" y="47"/>
                      <a:pt x="33" y="47"/>
                      <a:pt x="32" y="47"/>
                    </a:cubicBezTo>
                    <a:cubicBezTo>
                      <a:pt x="28" y="35"/>
                      <a:pt x="28" y="35"/>
                      <a:pt x="28" y="35"/>
                    </a:cubicBezTo>
                    <a:cubicBezTo>
                      <a:pt x="9" y="35"/>
                      <a:pt x="9" y="35"/>
                      <a:pt x="9" y="35"/>
                    </a:cubicBezTo>
                    <a:cubicBezTo>
                      <a:pt x="5" y="47"/>
                      <a:pt x="5" y="47"/>
                      <a:pt x="5" y="47"/>
                    </a:cubicBezTo>
                    <a:cubicBezTo>
                      <a:pt x="5" y="47"/>
                      <a:pt x="4" y="47"/>
                      <a:pt x="4" y="47"/>
                    </a:cubicBezTo>
                    <a:cubicBezTo>
                      <a:pt x="3" y="47"/>
                      <a:pt x="3" y="47"/>
                      <a:pt x="3" y="47"/>
                    </a:cubicBezTo>
                    <a:cubicBezTo>
                      <a:pt x="2" y="47"/>
                      <a:pt x="2" y="47"/>
                      <a:pt x="1" y="47"/>
                    </a:cubicBezTo>
                    <a:cubicBezTo>
                      <a:pt x="1" y="47"/>
                      <a:pt x="0" y="47"/>
                      <a:pt x="0" y="47"/>
                    </a:cubicBezTo>
                    <a:lnTo>
                      <a:pt x="16" y="0"/>
                    </a:lnTo>
                    <a:close/>
                    <a:moveTo>
                      <a:pt x="27" y="31"/>
                    </a:moveTo>
                    <a:cubicBezTo>
                      <a:pt x="19" y="5"/>
                      <a:pt x="19" y="5"/>
                      <a:pt x="19" y="5"/>
                    </a:cubicBezTo>
                    <a:cubicBezTo>
                      <a:pt x="10" y="31"/>
                      <a:pt x="10" y="31"/>
                      <a:pt x="10" y="31"/>
                    </a:cubicBezTo>
                    <a:lnTo>
                      <a:pt x="27"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2"/>
              <p:cNvSpPr>
                <a:spLocks noEditPoints="1"/>
              </p:cNvSpPr>
              <p:nvPr/>
            </p:nvSpPr>
            <p:spPr bwMode="auto">
              <a:xfrm>
                <a:off x="8005" y="903"/>
                <a:ext cx="83" cy="116"/>
              </a:xfrm>
              <a:custGeom>
                <a:avLst/>
                <a:gdLst>
                  <a:gd name="T0" fmla="*/ 0 w 35"/>
                  <a:gd name="T1" fmla="*/ 1 h 49"/>
                  <a:gd name="T2" fmla="*/ 2 w 35"/>
                  <a:gd name="T3" fmla="*/ 1 h 49"/>
                  <a:gd name="T4" fmla="*/ 5 w 35"/>
                  <a:gd name="T5" fmla="*/ 0 h 49"/>
                  <a:gd name="T6" fmla="*/ 8 w 35"/>
                  <a:gd name="T7" fmla="*/ 0 h 49"/>
                  <a:gd name="T8" fmla="*/ 11 w 35"/>
                  <a:gd name="T9" fmla="*/ 0 h 49"/>
                  <a:gd name="T10" fmla="*/ 22 w 35"/>
                  <a:gd name="T11" fmla="*/ 2 h 49"/>
                  <a:gd name="T12" fmla="*/ 29 w 35"/>
                  <a:gd name="T13" fmla="*/ 7 h 49"/>
                  <a:gd name="T14" fmla="*/ 34 w 35"/>
                  <a:gd name="T15" fmla="*/ 14 h 49"/>
                  <a:gd name="T16" fmla="*/ 35 w 35"/>
                  <a:gd name="T17" fmla="*/ 25 h 49"/>
                  <a:gd name="T18" fmla="*/ 11 w 35"/>
                  <a:gd name="T19" fmla="*/ 49 h 49"/>
                  <a:gd name="T20" fmla="*/ 8 w 35"/>
                  <a:gd name="T21" fmla="*/ 49 h 49"/>
                  <a:gd name="T22" fmla="*/ 5 w 35"/>
                  <a:gd name="T23" fmla="*/ 49 h 49"/>
                  <a:gd name="T24" fmla="*/ 2 w 35"/>
                  <a:gd name="T25" fmla="*/ 49 h 49"/>
                  <a:gd name="T26" fmla="*/ 0 w 35"/>
                  <a:gd name="T27" fmla="*/ 48 h 49"/>
                  <a:gd name="T28" fmla="*/ 0 w 35"/>
                  <a:gd name="T29" fmla="*/ 1 h 49"/>
                  <a:gd name="T30" fmla="*/ 5 w 35"/>
                  <a:gd name="T31" fmla="*/ 44 h 49"/>
                  <a:gd name="T32" fmla="*/ 7 w 35"/>
                  <a:gd name="T33" fmla="*/ 45 h 49"/>
                  <a:gd name="T34" fmla="*/ 11 w 35"/>
                  <a:gd name="T35" fmla="*/ 45 h 49"/>
                  <a:gd name="T36" fmla="*/ 19 w 35"/>
                  <a:gd name="T37" fmla="*/ 44 h 49"/>
                  <a:gd name="T38" fmla="*/ 25 w 35"/>
                  <a:gd name="T39" fmla="*/ 40 h 49"/>
                  <a:gd name="T40" fmla="*/ 29 w 35"/>
                  <a:gd name="T41" fmla="*/ 34 h 49"/>
                  <a:gd name="T42" fmla="*/ 30 w 35"/>
                  <a:gd name="T43" fmla="*/ 24 h 49"/>
                  <a:gd name="T44" fmla="*/ 25 w 35"/>
                  <a:gd name="T45" fmla="*/ 9 h 49"/>
                  <a:gd name="T46" fmla="*/ 11 w 35"/>
                  <a:gd name="T47" fmla="*/ 5 h 49"/>
                  <a:gd name="T48" fmla="*/ 7 w 35"/>
                  <a:gd name="T49" fmla="*/ 5 h 49"/>
                  <a:gd name="T50" fmla="*/ 5 w 35"/>
                  <a:gd name="T51" fmla="*/ 5 h 49"/>
                  <a:gd name="T52" fmla="*/ 5 w 35"/>
                  <a:gd name="T53" fmla="*/ 4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 h="49">
                    <a:moveTo>
                      <a:pt x="0" y="1"/>
                    </a:moveTo>
                    <a:cubicBezTo>
                      <a:pt x="1" y="1"/>
                      <a:pt x="1" y="1"/>
                      <a:pt x="2" y="1"/>
                    </a:cubicBezTo>
                    <a:cubicBezTo>
                      <a:pt x="3" y="1"/>
                      <a:pt x="4" y="1"/>
                      <a:pt x="5" y="0"/>
                    </a:cubicBezTo>
                    <a:cubicBezTo>
                      <a:pt x="6" y="0"/>
                      <a:pt x="7" y="0"/>
                      <a:pt x="8" y="0"/>
                    </a:cubicBezTo>
                    <a:cubicBezTo>
                      <a:pt x="9" y="0"/>
                      <a:pt x="10" y="0"/>
                      <a:pt x="11" y="0"/>
                    </a:cubicBezTo>
                    <a:cubicBezTo>
                      <a:pt x="15" y="0"/>
                      <a:pt x="19" y="1"/>
                      <a:pt x="22" y="2"/>
                    </a:cubicBezTo>
                    <a:cubicBezTo>
                      <a:pt x="25" y="3"/>
                      <a:pt x="27" y="5"/>
                      <a:pt x="29" y="7"/>
                    </a:cubicBezTo>
                    <a:cubicBezTo>
                      <a:pt x="31" y="9"/>
                      <a:pt x="33" y="11"/>
                      <a:pt x="34" y="14"/>
                    </a:cubicBezTo>
                    <a:cubicBezTo>
                      <a:pt x="35" y="17"/>
                      <a:pt x="35" y="21"/>
                      <a:pt x="35" y="25"/>
                    </a:cubicBezTo>
                    <a:cubicBezTo>
                      <a:pt x="35" y="41"/>
                      <a:pt x="27" y="49"/>
                      <a:pt x="11" y="49"/>
                    </a:cubicBezTo>
                    <a:cubicBezTo>
                      <a:pt x="10" y="49"/>
                      <a:pt x="9" y="49"/>
                      <a:pt x="8" y="49"/>
                    </a:cubicBezTo>
                    <a:cubicBezTo>
                      <a:pt x="7" y="49"/>
                      <a:pt x="6" y="49"/>
                      <a:pt x="5" y="49"/>
                    </a:cubicBezTo>
                    <a:cubicBezTo>
                      <a:pt x="4" y="49"/>
                      <a:pt x="3" y="49"/>
                      <a:pt x="2" y="49"/>
                    </a:cubicBezTo>
                    <a:cubicBezTo>
                      <a:pt x="1" y="49"/>
                      <a:pt x="1" y="48"/>
                      <a:pt x="0" y="48"/>
                    </a:cubicBezTo>
                    <a:lnTo>
                      <a:pt x="0" y="1"/>
                    </a:lnTo>
                    <a:close/>
                    <a:moveTo>
                      <a:pt x="5" y="44"/>
                    </a:moveTo>
                    <a:cubicBezTo>
                      <a:pt x="5" y="44"/>
                      <a:pt x="6" y="45"/>
                      <a:pt x="7" y="45"/>
                    </a:cubicBezTo>
                    <a:cubicBezTo>
                      <a:pt x="8" y="45"/>
                      <a:pt x="10" y="45"/>
                      <a:pt x="11" y="45"/>
                    </a:cubicBezTo>
                    <a:cubicBezTo>
                      <a:pt x="14" y="45"/>
                      <a:pt x="16" y="44"/>
                      <a:pt x="19" y="44"/>
                    </a:cubicBezTo>
                    <a:cubicBezTo>
                      <a:pt x="21" y="43"/>
                      <a:pt x="23" y="42"/>
                      <a:pt x="25" y="40"/>
                    </a:cubicBezTo>
                    <a:cubicBezTo>
                      <a:pt x="27" y="39"/>
                      <a:pt x="28" y="37"/>
                      <a:pt x="29" y="34"/>
                    </a:cubicBezTo>
                    <a:cubicBezTo>
                      <a:pt x="30" y="32"/>
                      <a:pt x="30" y="28"/>
                      <a:pt x="30" y="24"/>
                    </a:cubicBezTo>
                    <a:cubicBezTo>
                      <a:pt x="30" y="18"/>
                      <a:pt x="29" y="13"/>
                      <a:pt x="25" y="9"/>
                    </a:cubicBezTo>
                    <a:cubicBezTo>
                      <a:pt x="22" y="6"/>
                      <a:pt x="17" y="5"/>
                      <a:pt x="11" y="5"/>
                    </a:cubicBezTo>
                    <a:cubicBezTo>
                      <a:pt x="10" y="5"/>
                      <a:pt x="9" y="5"/>
                      <a:pt x="7" y="5"/>
                    </a:cubicBezTo>
                    <a:cubicBezTo>
                      <a:pt x="6" y="5"/>
                      <a:pt x="5" y="5"/>
                      <a:pt x="5" y="5"/>
                    </a:cubicBezTo>
                    <a:lnTo>
                      <a:pt x="5"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3"/>
              <p:cNvSpPr>
                <a:spLocks/>
              </p:cNvSpPr>
              <p:nvPr/>
            </p:nvSpPr>
            <p:spPr bwMode="auto">
              <a:xfrm>
                <a:off x="8152" y="905"/>
                <a:ext cx="61" cy="112"/>
              </a:xfrm>
              <a:custGeom>
                <a:avLst/>
                <a:gdLst>
                  <a:gd name="T0" fmla="*/ 0 w 26"/>
                  <a:gd name="T1" fmla="*/ 0 h 47"/>
                  <a:gd name="T2" fmla="*/ 25 w 26"/>
                  <a:gd name="T3" fmla="*/ 0 h 47"/>
                  <a:gd name="T4" fmla="*/ 25 w 26"/>
                  <a:gd name="T5" fmla="*/ 1 h 47"/>
                  <a:gd name="T6" fmla="*/ 25 w 26"/>
                  <a:gd name="T7" fmla="*/ 2 h 47"/>
                  <a:gd name="T8" fmla="*/ 25 w 26"/>
                  <a:gd name="T9" fmla="*/ 3 h 47"/>
                  <a:gd name="T10" fmla="*/ 25 w 26"/>
                  <a:gd name="T11" fmla="*/ 4 h 47"/>
                  <a:gd name="T12" fmla="*/ 4 w 26"/>
                  <a:gd name="T13" fmla="*/ 4 h 47"/>
                  <a:gd name="T14" fmla="*/ 4 w 26"/>
                  <a:gd name="T15" fmla="*/ 20 h 47"/>
                  <a:gd name="T16" fmla="*/ 21 w 26"/>
                  <a:gd name="T17" fmla="*/ 20 h 47"/>
                  <a:gd name="T18" fmla="*/ 21 w 26"/>
                  <a:gd name="T19" fmla="*/ 21 h 47"/>
                  <a:gd name="T20" fmla="*/ 21 w 26"/>
                  <a:gd name="T21" fmla="*/ 22 h 47"/>
                  <a:gd name="T22" fmla="*/ 21 w 26"/>
                  <a:gd name="T23" fmla="*/ 23 h 47"/>
                  <a:gd name="T24" fmla="*/ 21 w 26"/>
                  <a:gd name="T25" fmla="*/ 24 h 47"/>
                  <a:gd name="T26" fmla="*/ 4 w 26"/>
                  <a:gd name="T27" fmla="*/ 24 h 47"/>
                  <a:gd name="T28" fmla="*/ 4 w 26"/>
                  <a:gd name="T29" fmla="*/ 43 h 47"/>
                  <a:gd name="T30" fmla="*/ 26 w 26"/>
                  <a:gd name="T31" fmla="*/ 43 h 47"/>
                  <a:gd name="T32" fmla="*/ 26 w 26"/>
                  <a:gd name="T33" fmla="*/ 44 h 47"/>
                  <a:gd name="T34" fmla="*/ 26 w 26"/>
                  <a:gd name="T35" fmla="*/ 45 h 47"/>
                  <a:gd name="T36" fmla="*/ 26 w 26"/>
                  <a:gd name="T37" fmla="*/ 46 h 47"/>
                  <a:gd name="T38" fmla="*/ 26 w 26"/>
                  <a:gd name="T39" fmla="*/ 47 h 47"/>
                  <a:gd name="T40" fmla="*/ 0 w 26"/>
                  <a:gd name="T41" fmla="*/ 47 h 47"/>
                  <a:gd name="T42" fmla="*/ 0 w 26"/>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47">
                    <a:moveTo>
                      <a:pt x="0" y="0"/>
                    </a:moveTo>
                    <a:cubicBezTo>
                      <a:pt x="25" y="0"/>
                      <a:pt x="25" y="0"/>
                      <a:pt x="25" y="0"/>
                    </a:cubicBezTo>
                    <a:cubicBezTo>
                      <a:pt x="25" y="0"/>
                      <a:pt x="25" y="1"/>
                      <a:pt x="25" y="1"/>
                    </a:cubicBezTo>
                    <a:cubicBezTo>
                      <a:pt x="25" y="1"/>
                      <a:pt x="25" y="2"/>
                      <a:pt x="25" y="2"/>
                    </a:cubicBezTo>
                    <a:cubicBezTo>
                      <a:pt x="25" y="2"/>
                      <a:pt x="25" y="3"/>
                      <a:pt x="25" y="3"/>
                    </a:cubicBezTo>
                    <a:cubicBezTo>
                      <a:pt x="25" y="4"/>
                      <a:pt x="25" y="4"/>
                      <a:pt x="25" y="4"/>
                    </a:cubicBezTo>
                    <a:cubicBezTo>
                      <a:pt x="4" y="4"/>
                      <a:pt x="4" y="4"/>
                      <a:pt x="4" y="4"/>
                    </a:cubicBezTo>
                    <a:cubicBezTo>
                      <a:pt x="4" y="20"/>
                      <a:pt x="4" y="20"/>
                      <a:pt x="4" y="20"/>
                    </a:cubicBezTo>
                    <a:cubicBezTo>
                      <a:pt x="21" y="20"/>
                      <a:pt x="21" y="20"/>
                      <a:pt x="21" y="20"/>
                    </a:cubicBezTo>
                    <a:cubicBezTo>
                      <a:pt x="21" y="20"/>
                      <a:pt x="21" y="21"/>
                      <a:pt x="21" y="21"/>
                    </a:cubicBezTo>
                    <a:cubicBezTo>
                      <a:pt x="21" y="21"/>
                      <a:pt x="21" y="22"/>
                      <a:pt x="21" y="22"/>
                    </a:cubicBezTo>
                    <a:cubicBezTo>
                      <a:pt x="21" y="22"/>
                      <a:pt x="21" y="23"/>
                      <a:pt x="21" y="23"/>
                    </a:cubicBezTo>
                    <a:cubicBezTo>
                      <a:pt x="21" y="24"/>
                      <a:pt x="21" y="24"/>
                      <a:pt x="21" y="24"/>
                    </a:cubicBezTo>
                    <a:cubicBezTo>
                      <a:pt x="4" y="24"/>
                      <a:pt x="4" y="24"/>
                      <a:pt x="4" y="24"/>
                    </a:cubicBezTo>
                    <a:cubicBezTo>
                      <a:pt x="4" y="43"/>
                      <a:pt x="4" y="43"/>
                      <a:pt x="4" y="43"/>
                    </a:cubicBezTo>
                    <a:cubicBezTo>
                      <a:pt x="26" y="43"/>
                      <a:pt x="26" y="43"/>
                      <a:pt x="26" y="43"/>
                    </a:cubicBezTo>
                    <a:cubicBezTo>
                      <a:pt x="26" y="43"/>
                      <a:pt x="26" y="44"/>
                      <a:pt x="26" y="44"/>
                    </a:cubicBezTo>
                    <a:cubicBezTo>
                      <a:pt x="26" y="44"/>
                      <a:pt x="26" y="45"/>
                      <a:pt x="26" y="45"/>
                    </a:cubicBezTo>
                    <a:cubicBezTo>
                      <a:pt x="26" y="46"/>
                      <a:pt x="26" y="46"/>
                      <a:pt x="26" y="46"/>
                    </a:cubicBezTo>
                    <a:cubicBezTo>
                      <a:pt x="26" y="47"/>
                      <a:pt x="26" y="47"/>
                      <a:pt x="26"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4"/>
              <p:cNvSpPr>
                <a:spLocks/>
              </p:cNvSpPr>
              <p:nvPr/>
            </p:nvSpPr>
            <p:spPr bwMode="auto">
              <a:xfrm>
                <a:off x="8339" y="905"/>
                <a:ext cx="132" cy="112"/>
              </a:xfrm>
              <a:custGeom>
                <a:avLst/>
                <a:gdLst>
                  <a:gd name="T0" fmla="*/ 0 w 56"/>
                  <a:gd name="T1" fmla="*/ 0 h 47"/>
                  <a:gd name="T2" fmla="*/ 1 w 56"/>
                  <a:gd name="T3" fmla="*/ 0 h 47"/>
                  <a:gd name="T4" fmla="*/ 3 w 56"/>
                  <a:gd name="T5" fmla="*/ 0 h 47"/>
                  <a:gd name="T6" fmla="*/ 4 w 56"/>
                  <a:gd name="T7" fmla="*/ 0 h 47"/>
                  <a:gd name="T8" fmla="*/ 5 w 56"/>
                  <a:gd name="T9" fmla="*/ 0 h 47"/>
                  <a:gd name="T10" fmla="*/ 15 w 56"/>
                  <a:gd name="T11" fmla="*/ 42 h 47"/>
                  <a:gd name="T12" fmla="*/ 25 w 56"/>
                  <a:gd name="T13" fmla="*/ 0 h 47"/>
                  <a:gd name="T14" fmla="*/ 27 w 56"/>
                  <a:gd name="T15" fmla="*/ 0 h 47"/>
                  <a:gd name="T16" fmla="*/ 28 w 56"/>
                  <a:gd name="T17" fmla="*/ 0 h 47"/>
                  <a:gd name="T18" fmla="*/ 30 w 56"/>
                  <a:gd name="T19" fmla="*/ 0 h 47"/>
                  <a:gd name="T20" fmla="*/ 31 w 56"/>
                  <a:gd name="T21" fmla="*/ 0 h 47"/>
                  <a:gd name="T22" fmla="*/ 42 w 56"/>
                  <a:gd name="T23" fmla="*/ 42 h 47"/>
                  <a:gd name="T24" fmla="*/ 51 w 56"/>
                  <a:gd name="T25" fmla="*/ 0 h 47"/>
                  <a:gd name="T26" fmla="*/ 52 w 56"/>
                  <a:gd name="T27" fmla="*/ 0 h 47"/>
                  <a:gd name="T28" fmla="*/ 54 w 56"/>
                  <a:gd name="T29" fmla="*/ 0 h 47"/>
                  <a:gd name="T30" fmla="*/ 55 w 56"/>
                  <a:gd name="T31" fmla="*/ 0 h 47"/>
                  <a:gd name="T32" fmla="*/ 56 w 56"/>
                  <a:gd name="T33" fmla="*/ 0 h 47"/>
                  <a:gd name="T34" fmla="*/ 45 w 56"/>
                  <a:gd name="T35" fmla="*/ 47 h 47"/>
                  <a:gd name="T36" fmla="*/ 43 w 56"/>
                  <a:gd name="T37" fmla="*/ 47 h 47"/>
                  <a:gd name="T38" fmla="*/ 42 w 56"/>
                  <a:gd name="T39" fmla="*/ 47 h 47"/>
                  <a:gd name="T40" fmla="*/ 40 w 56"/>
                  <a:gd name="T41" fmla="*/ 47 h 47"/>
                  <a:gd name="T42" fmla="*/ 39 w 56"/>
                  <a:gd name="T43" fmla="*/ 47 h 47"/>
                  <a:gd name="T44" fmla="*/ 28 w 56"/>
                  <a:gd name="T45" fmla="*/ 6 h 47"/>
                  <a:gd name="T46" fmla="*/ 18 w 56"/>
                  <a:gd name="T47" fmla="*/ 47 h 47"/>
                  <a:gd name="T48" fmla="*/ 16 w 56"/>
                  <a:gd name="T49" fmla="*/ 47 h 47"/>
                  <a:gd name="T50" fmla="*/ 15 w 56"/>
                  <a:gd name="T51" fmla="*/ 47 h 47"/>
                  <a:gd name="T52" fmla="*/ 13 w 56"/>
                  <a:gd name="T53" fmla="*/ 47 h 47"/>
                  <a:gd name="T54" fmla="*/ 12 w 56"/>
                  <a:gd name="T55" fmla="*/ 47 h 47"/>
                  <a:gd name="T56" fmla="*/ 0 w 56"/>
                  <a:gd name="T5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47">
                    <a:moveTo>
                      <a:pt x="0" y="0"/>
                    </a:moveTo>
                    <a:cubicBezTo>
                      <a:pt x="0" y="0"/>
                      <a:pt x="1" y="0"/>
                      <a:pt x="1" y="0"/>
                    </a:cubicBezTo>
                    <a:cubicBezTo>
                      <a:pt x="2" y="0"/>
                      <a:pt x="2" y="0"/>
                      <a:pt x="3" y="0"/>
                    </a:cubicBezTo>
                    <a:cubicBezTo>
                      <a:pt x="3" y="0"/>
                      <a:pt x="4" y="0"/>
                      <a:pt x="4" y="0"/>
                    </a:cubicBezTo>
                    <a:cubicBezTo>
                      <a:pt x="5" y="0"/>
                      <a:pt x="5" y="0"/>
                      <a:pt x="5" y="0"/>
                    </a:cubicBezTo>
                    <a:cubicBezTo>
                      <a:pt x="15" y="42"/>
                      <a:pt x="15" y="42"/>
                      <a:pt x="15" y="42"/>
                    </a:cubicBezTo>
                    <a:cubicBezTo>
                      <a:pt x="25" y="0"/>
                      <a:pt x="25" y="0"/>
                      <a:pt x="25" y="0"/>
                    </a:cubicBezTo>
                    <a:cubicBezTo>
                      <a:pt x="26" y="0"/>
                      <a:pt x="26" y="0"/>
                      <a:pt x="27" y="0"/>
                    </a:cubicBezTo>
                    <a:cubicBezTo>
                      <a:pt x="27" y="0"/>
                      <a:pt x="28" y="0"/>
                      <a:pt x="28" y="0"/>
                    </a:cubicBezTo>
                    <a:cubicBezTo>
                      <a:pt x="29" y="0"/>
                      <a:pt x="29" y="0"/>
                      <a:pt x="30" y="0"/>
                    </a:cubicBezTo>
                    <a:cubicBezTo>
                      <a:pt x="30" y="0"/>
                      <a:pt x="31" y="0"/>
                      <a:pt x="31" y="0"/>
                    </a:cubicBezTo>
                    <a:cubicBezTo>
                      <a:pt x="42" y="42"/>
                      <a:pt x="42" y="42"/>
                      <a:pt x="42" y="42"/>
                    </a:cubicBezTo>
                    <a:cubicBezTo>
                      <a:pt x="51" y="0"/>
                      <a:pt x="51" y="0"/>
                      <a:pt x="51" y="0"/>
                    </a:cubicBezTo>
                    <a:cubicBezTo>
                      <a:pt x="52" y="0"/>
                      <a:pt x="52" y="0"/>
                      <a:pt x="52" y="0"/>
                    </a:cubicBezTo>
                    <a:cubicBezTo>
                      <a:pt x="53" y="0"/>
                      <a:pt x="53" y="0"/>
                      <a:pt x="54" y="0"/>
                    </a:cubicBezTo>
                    <a:cubicBezTo>
                      <a:pt x="54" y="0"/>
                      <a:pt x="54" y="0"/>
                      <a:pt x="55" y="0"/>
                    </a:cubicBezTo>
                    <a:cubicBezTo>
                      <a:pt x="55" y="0"/>
                      <a:pt x="56" y="0"/>
                      <a:pt x="56" y="0"/>
                    </a:cubicBezTo>
                    <a:cubicBezTo>
                      <a:pt x="45" y="47"/>
                      <a:pt x="45" y="47"/>
                      <a:pt x="45" y="47"/>
                    </a:cubicBezTo>
                    <a:cubicBezTo>
                      <a:pt x="44" y="47"/>
                      <a:pt x="44" y="47"/>
                      <a:pt x="43" y="47"/>
                    </a:cubicBezTo>
                    <a:cubicBezTo>
                      <a:pt x="43" y="47"/>
                      <a:pt x="42" y="47"/>
                      <a:pt x="42" y="47"/>
                    </a:cubicBezTo>
                    <a:cubicBezTo>
                      <a:pt x="41" y="47"/>
                      <a:pt x="41" y="47"/>
                      <a:pt x="40" y="47"/>
                    </a:cubicBezTo>
                    <a:cubicBezTo>
                      <a:pt x="40" y="47"/>
                      <a:pt x="39" y="47"/>
                      <a:pt x="39" y="47"/>
                    </a:cubicBezTo>
                    <a:cubicBezTo>
                      <a:pt x="28" y="6"/>
                      <a:pt x="28" y="6"/>
                      <a:pt x="28" y="6"/>
                    </a:cubicBezTo>
                    <a:cubicBezTo>
                      <a:pt x="18" y="47"/>
                      <a:pt x="18" y="47"/>
                      <a:pt x="18" y="47"/>
                    </a:cubicBezTo>
                    <a:cubicBezTo>
                      <a:pt x="17" y="47"/>
                      <a:pt x="17" y="47"/>
                      <a:pt x="16" y="47"/>
                    </a:cubicBezTo>
                    <a:cubicBezTo>
                      <a:pt x="16" y="47"/>
                      <a:pt x="15" y="47"/>
                      <a:pt x="15" y="47"/>
                    </a:cubicBezTo>
                    <a:cubicBezTo>
                      <a:pt x="14" y="47"/>
                      <a:pt x="14" y="47"/>
                      <a:pt x="13" y="47"/>
                    </a:cubicBezTo>
                    <a:cubicBezTo>
                      <a:pt x="12" y="47"/>
                      <a:pt x="12" y="47"/>
                      <a:pt x="12"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5"/>
              <p:cNvSpPr>
                <a:spLocks/>
              </p:cNvSpPr>
              <p:nvPr/>
            </p:nvSpPr>
            <p:spPr bwMode="auto">
              <a:xfrm>
                <a:off x="8531" y="905"/>
                <a:ext cx="9" cy="112"/>
              </a:xfrm>
              <a:custGeom>
                <a:avLst/>
                <a:gdLst>
                  <a:gd name="T0" fmla="*/ 0 w 4"/>
                  <a:gd name="T1" fmla="*/ 0 h 47"/>
                  <a:gd name="T2" fmla="*/ 1 w 4"/>
                  <a:gd name="T3" fmla="*/ 0 h 47"/>
                  <a:gd name="T4" fmla="*/ 2 w 4"/>
                  <a:gd name="T5" fmla="*/ 0 h 47"/>
                  <a:gd name="T6" fmla="*/ 3 w 4"/>
                  <a:gd name="T7" fmla="*/ 0 h 47"/>
                  <a:gd name="T8" fmla="*/ 4 w 4"/>
                  <a:gd name="T9" fmla="*/ 0 h 47"/>
                  <a:gd name="T10" fmla="*/ 4 w 4"/>
                  <a:gd name="T11" fmla="*/ 47 h 47"/>
                  <a:gd name="T12" fmla="*/ 3 w 4"/>
                  <a:gd name="T13" fmla="*/ 47 h 47"/>
                  <a:gd name="T14" fmla="*/ 2 w 4"/>
                  <a:gd name="T15" fmla="*/ 47 h 47"/>
                  <a:gd name="T16" fmla="*/ 1 w 4"/>
                  <a:gd name="T17" fmla="*/ 47 h 47"/>
                  <a:gd name="T18" fmla="*/ 0 w 4"/>
                  <a:gd name="T19" fmla="*/ 47 h 47"/>
                  <a:gd name="T20" fmla="*/ 0 w 4"/>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7">
                    <a:moveTo>
                      <a:pt x="0" y="0"/>
                    </a:moveTo>
                    <a:cubicBezTo>
                      <a:pt x="0" y="0"/>
                      <a:pt x="1" y="0"/>
                      <a:pt x="1" y="0"/>
                    </a:cubicBezTo>
                    <a:cubicBezTo>
                      <a:pt x="2" y="0"/>
                      <a:pt x="2" y="0"/>
                      <a:pt x="2" y="0"/>
                    </a:cubicBezTo>
                    <a:cubicBezTo>
                      <a:pt x="3" y="0"/>
                      <a:pt x="3" y="0"/>
                      <a:pt x="3" y="0"/>
                    </a:cubicBezTo>
                    <a:cubicBezTo>
                      <a:pt x="4" y="0"/>
                      <a:pt x="4" y="0"/>
                      <a:pt x="4" y="0"/>
                    </a:cubicBezTo>
                    <a:cubicBezTo>
                      <a:pt x="4" y="47"/>
                      <a:pt x="4" y="47"/>
                      <a:pt x="4" y="47"/>
                    </a:cubicBezTo>
                    <a:cubicBezTo>
                      <a:pt x="4" y="47"/>
                      <a:pt x="4" y="47"/>
                      <a:pt x="3" y="47"/>
                    </a:cubicBezTo>
                    <a:cubicBezTo>
                      <a:pt x="3" y="47"/>
                      <a:pt x="3" y="47"/>
                      <a:pt x="2" y="47"/>
                    </a:cubicBezTo>
                    <a:cubicBezTo>
                      <a:pt x="2" y="47"/>
                      <a:pt x="1" y="47"/>
                      <a:pt x="1" y="47"/>
                    </a:cubicBezTo>
                    <a:cubicBezTo>
                      <a:pt x="1"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6"/>
              <p:cNvSpPr>
                <a:spLocks/>
              </p:cNvSpPr>
              <p:nvPr/>
            </p:nvSpPr>
            <p:spPr bwMode="auto">
              <a:xfrm>
                <a:off x="8597" y="905"/>
                <a:ext cx="71" cy="112"/>
              </a:xfrm>
              <a:custGeom>
                <a:avLst/>
                <a:gdLst>
                  <a:gd name="T0" fmla="*/ 13 w 30"/>
                  <a:gd name="T1" fmla="*/ 4 h 47"/>
                  <a:gd name="T2" fmla="*/ 0 w 30"/>
                  <a:gd name="T3" fmla="*/ 4 h 47"/>
                  <a:gd name="T4" fmla="*/ 0 w 30"/>
                  <a:gd name="T5" fmla="*/ 3 h 47"/>
                  <a:gd name="T6" fmla="*/ 0 w 30"/>
                  <a:gd name="T7" fmla="*/ 2 h 47"/>
                  <a:gd name="T8" fmla="*/ 0 w 30"/>
                  <a:gd name="T9" fmla="*/ 1 h 47"/>
                  <a:gd name="T10" fmla="*/ 0 w 30"/>
                  <a:gd name="T11" fmla="*/ 0 h 47"/>
                  <a:gd name="T12" fmla="*/ 30 w 30"/>
                  <a:gd name="T13" fmla="*/ 0 h 47"/>
                  <a:gd name="T14" fmla="*/ 30 w 30"/>
                  <a:gd name="T15" fmla="*/ 1 h 47"/>
                  <a:gd name="T16" fmla="*/ 30 w 30"/>
                  <a:gd name="T17" fmla="*/ 2 h 47"/>
                  <a:gd name="T18" fmla="*/ 30 w 30"/>
                  <a:gd name="T19" fmla="*/ 3 h 47"/>
                  <a:gd name="T20" fmla="*/ 30 w 30"/>
                  <a:gd name="T21" fmla="*/ 4 h 47"/>
                  <a:gd name="T22" fmla="*/ 18 w 30"/>
                  <a:gd name="T23" fmla="*/ 4 h 47"/>
                  <a:gd name="T24" fmla="*/ 18 w 30"/>
                  <a:gd name="T25" fmla="*/ 47 h 47"/>
                  <a:gd name="T26" fmla="*/ 16 w 30"/>
                  <a:gd name="T27" fmla="*/ 47 h 47"/>
                  <a:gd name="T28" fmla="*/ 15 w 30"/>
                  <a:gd name="T29" fmla="*/ 47 h 47"/>
                  <a:gd name="T30" fmla="*/ 14 w 30"/>
                  <a:gd name="T31" fmla="*/ 47 h 47"/>
                  <a:gd name="T32" fmla="*/ 13 w 30"/>
                  <a:gd name="T33" fmla="*/ 47 h 47"/>
                  <a:gd name="T34" fmla="*/ 13 w 30"/>
                  <a:gd name="T35"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47">
                    <a:moveTo>
                      <a:pt x="13" y="4"/>
                    </a:moveTo>
                    <a:cubicBezTo>
                      <a:pt x="0" y="4"/>
                      <a:pt x="0" y="4"/>
                      <a:pt x="0" y="4"/>
                    </a:cubicBezTo>
                    <a:cubicBezTo>
                      <a:pt x="0" y="4"/>
                      <a:pt x="0" y="3"/>
                      <a:pt x="0" y="3"/>
                    </a:cubicBezTo>
                    <a:cubicBezTo>
                      <a:pt x="0" y="3"/>
                      <a:pt x="0" y="2"/>
                      <a:pt x="0" y="2"/>
                    </a:cubicBezTo>
                    <a:cubicBezTo>
                      <a:pt x="0" y="2"/>
                      <a:pt x="0" y="1"/>
                      <a:pt x="0" y="1"/>
                    </a:cubicBezTo>
                    <a:cubicBezTo>
                      <a:pt x="0" y="1"/>
                      <a:pt x="0" y="0"/>
                      <a:pt x="0" y="0"/>
                    </a:cubicBezTo>
                    <a:cubicBezTo>
                      <a:pt x="30" y="0"/>
                      <a:pt x="30" y="0"/>
                      <a:pt x="30" y="0"/>
                    </a:cubicBezTo>
                    <a:cubicBezTo>
                      <a:pt x="30" y="0"/>
                      <a:pt x="30" y="1"/>
                      <a:pt x="30" y="1"/>
                    </a:cubicBezTo>
                    <a:cubicBezTo>
                      <a:pt x="30" y="1"/>
                      <a:pt x="30" y="2"/>
                      <a:pt x="30" y="2"/>
                    </a:cubicBezTo>
                    <a:cubicBezTo>
                      <a:pt x="30" y="2"/>
                      <a:pt x="30" y="3"/>
                      <a:pt x="30" y="3"/>
                    </a:cubicBezTo>
                    <a:cubicBezTo>
                      <a:pt x="30" y="3"/>
                      <a:pt x="30" y="4"/>
                      <a:pt x="30" y="4"/>
                    </a:cubicBezTo>
                    <a:cubicBezTo>
                      <a:pt x="18" y="4"/>
                      <a:pt x="18" y="4"/>
                      <a:pt x="18" y="4"/>
                    </a:cubicBezTo>
                    <a:cubicBezTo>
                      <a:pt x="18" y="47"/>
                      <a:pt x="18" y="47"/>
                      <a:pt x="18" y="47"/>
                    </a:cubicBezTo>
                    <a:cubicBezTo>
                      <a:pt x="17" y="47"/>
                      <a:pt x="17" y="47"/>
                      <a:pt x="16" y="47"/>
                    </a:cubicBezTo>
                    <a:cubicBezTo>
                      <a:pt x="16" y="47"/>
                      <a:pt x="16" y="47"/>
                      <a:pt x="15" y="47"/>
                    </a:cubicBezTo>
                    <a:cubicBezTo>
                      <a:pt x="15" y="47"/>
                      <a:pt x="14" y="47"/>
                      <a:pt x="14" y="47"/>
                    </a:cubicBezTo>
                    <a:cubicBezTo>
                      <a:pt x="14" y="47"/>
                      <a:pt x="13" y="47"/>
                      <a:pt x="13" y="47"/>
                    </a:cubicBezTo>
                    <a:lnTo>
                      <a:pt x="1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7"/>
              <p:cNvSpPr>
                <a:spLocks/>
              </p:cNvSpPr>
              <p:nvPr/>
            </p:nvSpPr>
            <p:spPr bwMode="auto">
              <a:xfrm>
                <a:off x="8725" y="905"/>
                <a:ext cx="76" cy="112"/>
              </a:xfrm>
              <a:custGeom>
                <a:avLst/>
                <a:gdLst>
                  <a:gd name="T0" fmla="*/ 0 w 32"/>
                  <a:gd name="T1" fmla="*/ 0 h 47"/>
                  <a:gd name="T2" fmla="*/ 1 w 32"/>
                  <a:gd name="T3" fmla="*/ 0 h 47"/>
                  <a:gd name="T4" fmla="*/ 2 w 32"/>
                  <a:gd name="T5" fmla="*/ 0 h 47"/>
                  <a:gd name="T6" fmla="*/ 3 w 32"/>
                  <a:gd name="T7" fmla="*/ 0 h 47"/>
                  <a:gd name="T8" fmla="*/ 5 w 32"/>
                  <a:gd name="T9" fmla="*/ 0 h 47"/>
                  <a:gd name="T10" fmla="*/ 5 w 32"/>
                  <a:gd name="T11" fmla="*/ 20 h 47"/>
                  <a:gd name="T12" fmla="*/ 28 w 32"/>
                  <a:gd name="T13" fmla="*/ 20 h 47"/>
                  <a:gd name="T14" fmla="*/ 28 w 32"/>
                  <a:gd name="T15" fmla="*/ 0 h 47"/>
                  <a:gd name="T16" fmla="*/ 29 w 32"/>
                  <a:gd name="T17" fmla="*/ 0 h 47"/>
                  <a:gd name="T18" fmla="*/ 30 w 32"/>
                  <a:gd name="T19" fmla="*/ 0 h 47"/>
                  <a:gd name="T20" fmla="*/ 31 w 32"/>
                  <a:gd name="T21" fmla="*/ 0 h 47"/>
                  <a:gd name="T22" fmla="*/ 32 w 32"/>
                  <a:gd name="T23" fmla="*/ 0 h 47"/>
                  <a:gd name="T24" fmla="*/ 32 w 32"/>
                  <a:gd name="T25" fmla="*/ 47 h 47"/>
                  <a:gd name="T26" fmla="*/ 31 w 32"/>
                  <a:gd name="T27" fmla="*/ 47 h 47"/>
                  <a:gd name="T28" fmla="*/ 30 w 32"/>
                  <a:gd name="T29" fmla="*/ 47 h 47"/>
                  <a:gd name="T30" fmla="*/ 29 w 32"/>
                  <a:gd name="T31" fmla="*/ 47 h 47"/>
                  <a:gd name="T32" fmla="*/ 28 w 32"/>
                  <a:gd name="T33" fmla="*/ 47 h 47"/>
                  <a:gd name="T34" fmla="*/ 28 w 32"/>
                  <a:gd name="T35" fmla="*/ 24 h 47"/>
                  <a:gd name="T36" fmla="*/ 5 w 32"/>
                  <a:gd name="T37" fmla="*/ 24 h 47"/>
                  <a:gd name="T38" fmla="*/ 5 w 32"/>
                  <a:gd name="T39" fmla="*/ 47 h 47"/>
                  <a:gd name="T40" fmla="*/ 3 w 32"/>
                  <a:gd name="T41" fmla="*/ 47 h 47"/>
                  <a:gd name="T42" fmla="*/ 2 w 32"/>
                  <a:gd name="T43" fmla="*/ 47 h 47"/>
                  <a:gd name="T44" fmla="*/ 1 w 32"/>
                  <a:gd name="T45" fmla="*/ 47 h 47"/>
                  <a:gd name="T46" fmla="*/ 0 w 32"/>
                  <a:gd name="T47" fmla="*/ 47 h 47"/>
                  <a:gd name="T48" fmla="*/ 0 w 32"/>
                  <a:gd name="T4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47">
                    <a:moveTo>
                      <a:pt x="0" y="0"/>
                    </a:moveTo>
                    <a:cubicBezTo>
                      <a:pt x="0" y="0"/>
                      <a:pt x="1" y="0"/>
                      <a:pt x="1" y="0"/>
                    </a:cubicBezTo>
                    <a:cubicBezTo>
                      <a:pt x="2" y="0"/>
                      <a:pt x="2" y="0"/>
                      <a:pt x="2" y="0"/>
                    </a:cubicBezTo>
                    <a:cubicBezTo>
                      <a:pt x="3" y="0"/>
                      <a:pt x="3" y="0"/>
                      <a:pt x="3" y="0"/>
                    </a:cubicBezTo>
                    <a:cubicBezTo>
                      <a:pt x="4" y="0"/>
                      <a:pt x="4" y="0"/>
                      <a:pt x="5" y="0"/>
                    </a:cubicBezTo>
                    <a:cubicBezTo>
                      <a:pt x="5" y="20"/>
                      <a:pt x="5" y="20"/>
                      <a:pt x="5" y="20"/>
                    </a:cubicBezTo>
                    <a:cubicBezTo>
                      <a:pt x="28" y="20"/>
                      <a:pt x="28" y="20"/>
                      <a:pt x="28" y="20"/>
                    </a:cubicBezTo>
                    <a:cubicBezTo>
                      <a:pt x="28" y="0"/>
                      <a:pt x="28" y="0"/>
                      <a:pt x="28" y="0"/>
                    </a:cubicBezTo>
                    <a:cubicBezTo>
                      <a:pt x="28" y="0"/>
                      <a:pt x="29" y="0"/>
                      <a:pt x="29" y="0"/>
                    </a:cubicBezTo>
                    <a:cubicBezTo>
                      <a:pt x="29" y="0"/>
                      <a:pt x="30" y="0"/>
                      <a:pt x="30" y="0"/>
                    </a:cubicBezTo>
                    <a:cubicBezTo>
                      <a:pt x="30" y="0"/>
                      <a:pt x="31" y="0"/>
                      <a:pt x="31" y="0"/>
                    </a:cubicBezTo>
                    <a:cubicBezTo>
                      <a:pt x="32" y="0"/>
                      <a:pt x="32" y="0"/>
                      <a:pt x="32" y="0"/>
                    </a:cubicBezTo>
                    <a:cubicBezTo>
                      <a:pt x="32" y="47"/>
                      <a:pt x="32" y="47"/>
                      <a:pt x="32" y="47"/>
                    </a:cubicBezTo>
                    <a:cubicBezTo>
                      <a:pt x="32" y="47"/>
                      <a:pt x="32" y="47"/>
                      <a:pt x="31" y="47"/>
                    </a:cubicBezTo>
                    <a:cubicBezTo>
                      <a:pt x="31" y="47"/>
                      <a:pt x="31" y="47"/>
                      <a:pt x="30" y="47"/>
                    </a:cubicBezTo>
                    <a:cubicBezTo>
                      <a:pt x="30" y="47"/>
                      <a:pt x="29" y="47"/>
                      <a:pt x="29" y="47"/>
                    </a:cubicBezTo>
                    <a:cubicBezTo>
                      <a:pt x="29" y="47"/>
                      <a:pt x="28" y="47"/>
                      <a:pt x="28" y="47"/>
                    </a:cubicBezTo>
                    <a:cubicBezTo>
                      <a:pt x="28" y="24"/>
                      <a:pt x="28" y="24"/>
                      <a:pt x="28" y="24"/>
                    </a:cubicBezTo>
                    <a:cubicBezTo>
                      <a:pt x="5" y="24"/>
                      <a:pt x="5" y="24"/>
                      <a:pt x="5" y="24"/>
                    </a:cubicBezTo>
                    <a:cubicBezTo>
                      <a:pt x="5" y="47"/>
                      <a:pt x="5" y="47"/>
                      <a:pt x="5" y="47"/>
                    </a:cubicBezTo>
                    <a:cubicBezTo>
                      <a:pt x="4" y="47"/>
                      <a:pt x="4" y="47"/>
                      <a:pt x="3" y="47"/>
                    </a:cubicBezTo>
                    <a:cubicBezTo>
                      <a:pt x="3" y="47"/>
                      <a:pt x="3" y="47"/>
                      <a:pt x="2" y="47"/>
                    </a:cubicBezTo>
                    <a:cubicBezTo>
                      <a:pt x="2" y="47"/>
                      <a:pt x="1" y="47"/>
                      <a:pt x="1" y="47"/>
                    </a:cubicBezTo>
                    <a:cubicBezTo>
                      <a:pt x="1"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8"/>
              <p:cNvSpPr>
                <a:spLocks/>
              </p:cNvSpPr>
              <p:nvPr/>
            </p:nvSpPr>
            <p:spPr bwMode="auto">
              <a:xfrm>
                <a:off x="8947" y="905"/>
                <a:ext cx="60" cy="112"/>
              </a:xfrm>
              <a:custGeom>
                <a:avLst/>
                <a:gdLst>
                  <a:gd name="T0" fmla="*/ 0 w 25"/>
                  <a:gd name="T1" fmla="*/ 0 h 47"/>
                  <a:gd name="T2" fmla="*/ 1 w 25"/>
                  <a:gd name="T3" fmla="*/ 0 h 47"/>
                  <a:gd name="T4" fmla="*/ 2 w 25"/>
                  <a:gd name="T5" fmla="*/ 0 h 47"/>
                  <a:gd name="T6" fmla="*/ 3 w 25"/>
                  <a:gd name="T7" fmla="*/ 0 h 47"/>
                  <a:gd name="T8" fmla="*/ 4 w 25"/>
                  <a:gd name="T9" fmla="*/ 0 h 47"/>
                  <a:gd name="T10" fmla="*/ 4 w 25"/>
                  <a:gd name="T11" fmla="*/ 43 h 47"/>
                  <a:gd name="T12" fmla="*/ 25 w 25"/>
                  <a:gd name="T13" fmla="*/ 43 h 47"/>
                  <a:gd name="T14" fmla="*/ 25 w 25"/>
                  <a:gd name="T15" fmla="*/ 44 h 47"/>
                  <a:gd name="T16" fmla="*/ 25 w 25"/>
                  <a:gd name="T17" fmla="*/ 45 h 47"/>
                  <a:gd name="T18" fmla="*/ 25 w 25"/>
                  <a:gd name="T19" fmla="*/ 46 h 47"/>
                  <a:gd name="T20" fmla="*/ 25 w 25"/>
                  <a:gd name="T21" fmla="*/ 47 h 47"/>
                  <a:gd name="T22" fmla="*/ 0 w 25"/>
                  <a:gd name="T23" fmla="*/ 47 h 47"/>
                  <a:gd name="T24" fmla="*/ 0 w 25"/>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47">
                    <a:moveTo>
                      <a:pt x="0" y="0"/>
                    </a:moveTo>
                    <a:cubicBezTo>
                      <a:pt x="0" y="0"/>
                      <a:pt x="0" y="0"/>
                      <a:pt x="1" y="0"/>
                    </a:cubicBezTo>
                    <a:cubicBezTo>
                      <a:pt x="1" y="0"/>
                      <a:pt x="2" y="0"/>
                      <a:pt x="2" y="0"/>
                    </a:cubicBezTo>
                    <a:cubicBezTo>
                      <a:pt x="2" y="0"/>
                      <a:pt x="3" y="0"/>
                      <a:pt x="3" y="0"/>
                    </a:cubicBezTo>
                    <a:cubicBezTo>
                      <a:pt x="4" y="0"/>
                      <a:pt x="4" y="0"/>
                      <a:pt x="4" y="0"/>
                    </a:cubicBezTo>
                    <a:cubicBezTo>
                      <a:pt x="4" y="43"/>
                      <a:pt x="4" y="43"/>
                      <a:pt x="4" y="43"/>
                    </a:cubicBezTo>
                    <a:cubicBezTo>
                      <a:pt x="25" y="43"/>
                      <a:pt x="25" y="43"/>
                      <a:pt x="25" y="43"/>
                    </a:cubicBezTo>
                    <a:cubicBezTo>
                      <a:pt x="25" y="43"/>
                      <a:pt x="25" y="44"/>
                      <a:pt x="25" y="44"/>
                    </a:cubicBezTo>
                    <a:cubicBezTo>
                      <a:pt x="25" y="45"/>
                      <a:pt x="25" y="45"/>
                      <a:pt x="25" y="45"/>
                    </a:cubicBezTo>
                    <a:cubicBezTo>
                      <a:pt x="25" y="46"/>
                      <a:pt x="25" y="46"/>
                      <a:pt x="25" y="46"/>
                    </a:cubicBezTo>
                    <a:cubicBezTo>
                      <a:pt x="25" y="47"/>
                      <a:pt x="25" y="47"/>
                      <a:pt x="25"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9"/>
              <p:cNvSpPr>
                <a:spLocks noEditPoints="1"/>
              </p:cNvSpPr>
              <p:nvPr/>
            </p:nvSpPr>
            <p:spPr bwMode="auto">
              <a:xfrm>
                <a:off x="9052" y="903"/>
                <a:ext cx="92" cy="116"/>
              </a:xfrm>
              <a:custGeom>
                <a:avLst/>
                <a:gdLst>
                  <a:gd name="T0" fmla="*/ 19 w 39"/>
                  <a:gd name="T1" fmla="*/ 49 h 49"/>
                  <a:gd name="T2" fmla="*/ 11 w 39"/>
                  <a:gd name="T3" fmla="*/ 47 h 49"/>
                  <a:gd name="T4" fmla="*/ 5 w 39"/>
                  <a:gd name="T5" fmla="*/ 42 h 49"/>
                  <a:gd name="T6" fmla="*/ 1 w 39"/>
                  <a:gd name="T7" fmla="*/ 34 h 49"/>
                  <a:gd name="T8" fmla="*/ 0 w 39"/>
                  <a:gd name="T9" fmla="*/ 25 h 49"/>
                  <a:gd name="T10" fmla="*/ 1 w 39"/>
                  <a:gd name="T11" fmla="*/ 15 h 49"/>
                  <a:gd name="T12" fmla="*/ 5 w 39"/>
                  <a:gd name="T13" fmla="*/ 7 h 49"/>
                  <a:gd name="T14" fmla="*/ 11 w 39"/>
                  <a:gd name="T15" fmla="*/ 2 h 49"/>
                  <a:gd name="T16" fmla="*/ 19 w 39"/>
                  <a:gd name="T17" fmla="*/ 0 h 49"/>
                  <a:gd name="T18" fmla="*/ 28 w 39"/>
                  <a:gd name="T19" fmla="*/ 2 h 49"/>
                  <a:gd name="T20" fmla="*/ 34 w 39"/>
                  <a:gd name="T21" fmla="*/ 7 h 49"/>
                  <a:gd name="T22" fmla="*/ 38 w 39"/>
                  <a:gd name="T23" fmla="*/ 15 h 49"/>
                  <a:gd name="T24" fmla="*/ 39 w 39"/>
                  <a:gd name="T25" fmla="*/ 25 h 49"/>
                  <a:gd name="T26" fmla="*/ 38 w 39"/>
                  <a:gd name="T27" fmla="*/ 34 h 49"/>
                  <a:gd name="T28" fmla="*/ 34 w 39"/>
                  <a:gd name="T29" fmla="*/ 42 h 49"/>
                  <a:gd name="T30" fmla="*/ 28 w 39"/>
                  <a:gd name="T31" fmla="*/ 47 h 49"/>
                  <a:gd name="T32" fmla="*/ 19 w 39"/>
                  <a:gd name="T33" fmla="*/ 49 h 49"/>
                  <a:gd name="T34" fmla="*/ 19 w 39"/>
                  <a:gd name="T35" fmla="*/ 45 h 49"/>
                  <a:gd name="T36" fmla="*/ 26 w 39"/>
                  <a:gd name="T37" fmla="*/ 43 h 49"/>
                  <a:gd name="T38" fmla="*/ 31 w 39"/>
                  <a:gd name="T39" fmla="*/ 39 h 49"/>
                  <a:gd name="T40" fmla="*/ 33 w 39"/>
                  <a:gd name="T41" fmla="*/ 33 h 49"/>
                  <a:gd name="T42" fmla="*/ 34 w 39"/>
                  <a:gd name="T43" fmla="*/ 25 h 49"/>
                  <a:gd name="T44" fmla="*/ 33 w 39"/>
                  <a:gd name="T45" fmla="*/ 16 h 49"/>
                  <a:gd name="T46" fmla="*/ 31 w 39"/>
                  <a:gd name="T47" fmla="*/ 10 h 49"/>
                  <a:gd name="T48" fmla="*/ 26 w 39"/>
                  <a:gd name="T49" fmla="*/ 6 h 49"/>
                  <a:gd name="T50" fmla="*/ 19 w 39"/>
                  <a:gd name="T51" fmla="*/ 4 h 49"/>
                  <a:gd name="T52" fmla="*/ 13 w 39"/>
                  <a:gd name="T53" fmla="*/ 6 h 49"/>
                  <a:gd name="T54" fmla="*/ 8 w 39"/>
                  <a:gd name="T55" fmla="*/ 10 h 49"/>
                  <a:gd name="T56" fmla="*/ 6 w 39"/>
                  <a:gd name="T57" fmla="*/ 16 h 49"/>
                  <a:gd name="T58" fmla="*/ 5 w 39"/>
                  <a:gd name="T59" fmla="*/ 25 h 49"/>
                  <a:gd name="T60" fmla="*/ 6 w 39"/>
                  <a:gd name="T61" fmla="*/ 33 h 49"/>
                  <a:gd name="T62" fmla="*/ 8 w 39"/>
                  <a:gd name="T63" fmla="*/ 39 h 49"/>
                  <a:gd name="T64" fmla="*/ 13 w 39"/>
                  <a:gd name="T65" fmla="*/ 43 h 49"/>
                  <a:gd name="T66" fmla="*/ 19 w 39"/>
                  <a:gd name="T67"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49">
                    <a:moveTo>
                      <a:pt x="19" y="49"/>
                    </a:moveTo>
                    <a:cubicBezTo>
                      <a:pt x="16" y="49"/>
                      <a:pt x="13" y="49"/>
                      <a:pt x="11" y="47"/>
                    </a:cubicBezTo>
                    <a:cubicBezTo>
                      <a:pt x="8" y="46"/>
                      <a:pt x="6" y="44"/>
                      <a:pt x="5" y="42"/>
                    </a:cubicBezTo>
                    <a:cubicBezTo>
                      <a:pt x="3" y="40"/>
                      <a:pt x="2" y="37"/>
                      <a:pt x="1" y="34"/>
                    </a:cubicBezTo>
                    <a:cubicBezTo>
                      <a:pt x="0" y="31"/>
                      <a:pt x="0" y="28"/>
                      <a:pt x="0" y="25"/>
                    </a:cubicBezTo>
                    <a:cubicBezTo>
                      <a:pt x="0" y="21"/>
                      <a:pt x="0" y="18"/>
                      <a:pt x="1" y="15"/>
                    </a:cubicBezTo>
                    <a:cubicBezTo>
                      <a:pt x="2" y="12"/>
                      <a:pt x="3" y="9"/>
                      <a:pt x="5" y="7"/>
                    </a:cubicBezTo>
                    <a:cubicBezTo>
                      <a:pt x="6" y="5"/>
                      <a:pt x="8" y="3"/>
                      <a:pt x="11" y="2"/>
                    </a:cubicBezTo>
                    <a:cubicBezTo>
                      <a:pt x="13" y="1"/>
                      <a:pt x="16" y="0"/>
                      <a:pt x="19" y="0"/>
                    </a:cubicBezTo>
                    <a:cubicBezTo>
                      <a:pt x="23" y="0"/>
                      <a:pt x="26" y="1"/>
                      <a:pt x="28" y="2"/>
                    </a:cubicBezTo>
                    <a:cubicBezTo>
                      <a:pt x="31" y="3"/>
                      <a:pt x="33" y="5"/>
                      <a:pt x="34" y="7"/>
                    </a:cubicBezTo>
                    <a:cubicBezTo>
                      <a:pt x="36" y="9"/>
                      <a:pt x="37" y="12"/>
                      <a:pt x="38" y="15"/>
                    </a:cubicBezTo>
                    <a:cubicBezTo>
                      <a:pt x="39" y="18"/>
                      <a:pt x="39" y="21"/>
                      <a:pt x="39" y="25"/>
                    </a:cubicBezTo>
                    <a:cubicBezTo>
                      <a:pt x="39" y="28"/>
                      <a:pt x="39" y="31"/>
                      <a:pt x="38" y="34"/>
                    </a:cubicBezTo>
                    <a:cubicBezTo>
                      <a:pt x="37" y="37"/>
                      <a:pt x="36" y="40"/>
                      <a:pt x="34" y="42"/>
                    </a:cubicBezTo>
                    <a:cubicBezTo>
                      <a:pt x="33" y="44"/>
                      <a:pt x="31" y="46"/>
                      <a:pt x="28" y="47"/>
                    </a:cubicBezTo>
                    <a:cubicBezTo>
                      <a:pt x="26" y="49"/>
                      <a:pt x="23" y="49"/>
                      <a:pt x="19" y="49"/>
                    </a:cubicBezTo>
                    <a:close/>
                    <a:moveTo>
                      <a:pt x="19" y="45"/>
                    </a:moveTo>
                    <a:cubicBezTo>
                      <a:pt x="22" y="45"/>
                      <a:pt x="24" y="44"/>
                      <a:pt x="26" y="43"/>
                    </a:cubicBezTo>
                    <a:cubicBezTo>
                      <a:pt x="28" y="42"/>
                      <a:pt x="29" y="41"/>
                      <a:pt x="31" y="39"/>
                    </a:cubicBezTo>
                    <a:cubicBezTo>
                      <a:pt x="32" y="38"/>
                      <a:pt x="33" y="35"/>
                      <a:pt x="33" y="33"/>
                    </a:cubicBezTo>
                    <a:cubicBezTo>
                      <a:pt x="34" y="30"/>
                      <a:pt x="34" y="28"/>
                      <a:pt x="34" y="25"/>
                    </a:cubicBezTo>
                    <a:cubicBezTo>
                      <a:pt x="34" y="22"/>
                      <a:pt x="34" y="19"/>
                      <a:pt x="33" y="16"/>
                    </a:cubicBezTo>
                    <a:cubicBezTo>
                      <a:pt x="33" y="14"/>
                      <a:pt x="32" y="12"/>
                      <a:pt x="31" y="10"/>
                    </a:cubicBezTo>
                    <a:cubicBezTo>
                      <a:pt x="29" y="8"/>
                      <a:pt x="28" y="7"/>
                      <a:pt x="26" y="6"/>
                    </a:cubicBezTo>
                    <a:cubicBezTo>
                      <a:pt x="24" y="5"/>
                      <a:pt x="22" y="4"/>
                      <a:pt x="19" y="4"/>
                    </a:cubicBezTo>
                    <a:cubicBezTo>
                      <a:pt x="17" y="4"/>
                      <a:pt x="15" y="5"/>
                      <a:pt x="13" y="6"/>
                    </a:cubicBezTo>
                    <a:cubicBezTo>
                      <a:pt x="11" y="7"/>
                      <a:pt x="9" y="8"/>
                      <a:pt x="8" y="10"/>
                    </a:cubicBezTo>
                    <a:cubicBezTo>
                      <a:pt x="7" y="12"/>
                      <a:pt x="6" y="14"/>
                      <a:pt x="6" y="16"/>
                    </a:cubicBezTo>
                    <a:cubicBezTo>
                      <a:pt x="5" y="19"/>
                      <a:pt x="5" y="22"/>
                      <a:pt x="5" y="25"/>
                    </a:cubicBezTo>
                    <a:cubicBezTo>
                      <a:pt x="5" y="28"/>
                      <a:pt x="5" y="30"/>
                      <a:pt x="6" y="33"/>
                    </a:cubicBezTo>
                    <a:cubicBezTo>
                      <a:pt x="6" y="35"/>
                      <a:pt x="7" y="38"/>
                      <a:pt x="8" y="39"/>
                    </a:cubicBezTo>
                    <a:cubicBezTo>
                      <a:pt x="9" y="41"/>
                      <a:pt x="11" y="42"/>
                      <a:pt x="13" y="43"/>
                    </a:cubicBezTo>
                    <a:cubicBezTo>
                      <a:pt x="15" y="44"/>
                      <a:pt x="17" y="45"/>
                      <a:pt x="1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50"/>
              <p:cNvSpPr>
                <a:spLocks/>
              </p:cNvSpPr>
              <p:nvPr/>
            </p:nvSpPr>
            <p:spPr bwMode="auto">
              <a:xfrm>
                <a:off x="9191" y="905"/>
                <a:ext cx="88" cy="112"/>
              </a:xfrm>
              <a:custGeom>
                <a:avLst/>
                <a:gdLst>
                  <a:gd name="T0" fmla="*/ 0 w 37"/>
                  <a:gd name="T1" fmla="*/ 0 h 47"/>
                  <a:gd name="T2" fmla="*/ 1 w 37"/>
                  <a:gd name="T3" fmla="*/ 0 h 47"/>
                  <a:gd name="T4" fmla="*/ 3 w 37"/>
                  <a:gd name="T5" fmla="*/ 0 h 47"/>
                  <a:gd name="T6" fmla="*/ 4 w 37"/>
                  <a:gd name="T7" fmla="*/ 0 h 47"/>
                  <a:gd name="T8" fmla="*/ 6 w 37"/>
                  <a:gd name="T9" fmla="*/ 0 h 47"/>
                  <a:gd name="T10" fmla="*/ 19 w 37"/>
                  <a:gd name="T11" fmla="*/ 43 h 47"/>
                  <a:gd name="T12" fmla="*/ 32 w 37"/>
                  <a:gd name="T13" fmla="*/ 0 h 47"/>
                  <a:gd name="T14" fmla="*/ 33 w 37"/>
                  <a:gd name="T15" fmla="*/ 0 h 47"/>
                  <a:gd name="T16" fmla="*/ 34 w 37"/>
                  <a:gd name="T17" fmla="*/ 0 h 47"/>
                  <a:gd name="T18" fmla="*/ 36 w 37"/>
                  <a:gd name="T19" fmla="*/ 0 h 47"/>
                  <a:gd name="T20" fmla="*/ 37 w 37"/>
                  <a:gd name="T21" fmla="*/ 0 h 47"/>
                  <a:gd name="T22" fmla="*/ 21 w 37"/>
                  <a:gd name="T23" fmla="*/ 47 h 47"/>
                  <a:gd name="T24" fmla="*/ 20 w 37"/>
                  <a:gd name="T25" fmla="*/ 47 h 47"/>
                  <a:gd name="T26" fmla="*/ 19 w 37"/>
                  <a:gd name="T27" fmla="*/ 47 h 47"/>
                  <a:gd name="T28" fmla="*/ 17 w 37"/>
                  <a:gd name="T29" fmla="*/ 47 h 47"/>
                  <a:gd name="T30" fmla="*/ 16 w 37"/>
                  <a:gd name="T31" fmla="*/ 47 h 47"/>
                  <a:gd name="T32" fmla="*/ 0 w 37"/>
                  <a:gd name="T3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7">
                    <a:moveTo>
                      <a:pt x="0" y="0"/>
                    </a:moveTo>
                    <a:cubicBezTo>
                      <a:pt x="1" y="0"/>
                      <a:pt x="1" y="0"/>
                      <a:pt x="1" y="0"/>
                    </a:cubicBezTo>
                    <a:cubicBezTo>
                      <a:pt x="2" y="0"/>
                      <a:pt x="2" y="0"/>
                      <a:pt x="3" y="0"/>
                    </a:cubicBezTo>
                    <a:cubicBezTo>
                      <a:pt x="3" y="0"/>
                      <a:pt x="4" y="0"/>
                      <a:pt x="4" y="0"/>
                    </a:cubicBezTo>
                    <a:cubicBezTo>
                      <a:pt x="5" y="0"/>
                      <a:pt x="5" y="0"/>
                      <a:pt x="6" y="0"/>
                    </a:cubicBezTo>
                    <a:cubicBezTo>
                      <a:pt x="19" y="43"/>
                      <a:pt x="19" y="43"/>
                      <a:pt x="19" y="43"/>
                    </a:cubicBezTo>
                    <a:cubicBezTo>
                      <a:pt x="32" y="0"/>
                      <a:pt x="32" y="0"/>
                      <a:pt x="32" y="0"/>
                    </a:cubicBezTo>
                    <a:cubicBezTo>
                      <a:pt x="32" y="0"/>
                      <a:pt x="33" y="0"/>
                      <a:pt x="33" y="0"/>
                    </a:cubicBezTo>
                    <a:cubicBezTo>
                      <a:pt x="33" y="0"/>
                      <a:pt x="34" y="0"/>
                      <a:pt x="34" y="0"/>
                    </a:cubicBezTo>
                    <a:cubicBezTo>
                      <a:pt x="35" y="0"/>
                      <a:pt x="35" y="0"/>
                      <a:pt x="36" y="0"/>
                    </a:cubicBezTo>
                    <a:cubicBezTo>
                      <a:pt x="36" y="0"/>
                      <a:pt x="37" y="0"/>
                      <a:pt x="37" y="0"/>
                    </a:cubicBezTo>
                    <a:cubicBezTo>
                      <a:pt x="21" y="47"/>
                      <a:pt x="21" y="47"/>
                      <a:pt x="21" y="47"/>
                    </a:cubicBezTo>
                    <a:cubicBezTo>
                      <a:pt x="21" y="47"/>
                      <a:pt x="21" y="47"/>
                      <a:pt x="20" y="47"/>
                    </a:cubicBezTo>
                    <a:cubicBezTo>
                      <a:pt x="19" y="47"/>
                      <a:pt x="19" y="47"/>
                      <a:pt x="19" y="47"/>
                    </a:cubicBezTo>
                    <a:cubicBezTo>
                      <a:pt x="18" y="47"/>
                      <a:pt x="18" y="47"/>
                      <a:pt x="17" y="47"/>
                    </a:cubicBezTo>
                    <a:cubicBezTo>
                      <a:pt x="17" y="47"/>
                      <a:pt x="16" y="47"/>
                      <a:pt x="16"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51"/>
              <p:cNvSpPr>
                <a:spLocks/>
              </p:cNvSpPr>
              <p:nvPr/>
            </p:nvSpPr>
            <p:spPr bwMode="auto">
              <a:xfrm>
                <a:off x="9336" y="905"/>
                <a:ext cx="62" cy="112"/>
              </a:xfrm>
              <a:custGeom>
                <a:avLst/>
                <a:gdLst>
                  <a:gd name="T0" fmla="*/ 0 w 26"/>
                  <a:gd name="T1" fmla="*/ 0 h 47"/>
                  <a:gd name="T2" fmla="*/ 26 w 26"/>
                  <a:gd name="T3" fmla="*/ 0 h 47"/>
                  <a:gd name="T4" fmla="*/ 26 w 26"/>
                  <a:gd name="T5" fmla="*/ 1 h 47"/>
                  <a:gd name="T6" fmla="*/ 26 w 26"/>
                  <a:gd name="T7" fmla="*/ 2 h 47"/>
                  <a:gd name="T8" fmla="*/ 26 w 26"/>
                  <a:gd name="T9" fmla="*/ 3 h 47"/>
                  <a:gd name="T10" fmla="*/ 26 w 26"/>
                  <a:gd name="T11" fmla="*/ 4 h 47"/>
                  <a:gd name="T12" fmla="*/ 5 w 26"/>
                  <a:gd name="T13" fmla="*/ 4 h 47"/>
                  <a:gd name="T14" fmla="*/ 5 w 26"/>
                  <a:gd name="T15" fmla="*/ 20 h 47"/>
                  <a:gd name="T16" fmla="*/ 22 w 26"/>
                  <a:gd name="T17" fmla="*/ 20 h 47"/>
                  <a:gd name="T18" fmla="*/ 22 w 26"/>
                  <a:gd name="T19" fmla="*/ 21 h 47"/>
                  <a:gd name="T20" fmla="*/ 22 w 26"/>
                  <a:gd name="T21" fmla="*/ 22 h 47"/>
                  <a:gd name="T22" fmla="*/ 22 w 26"/>
                  <a:gd name="T23" fmla="*/ 23 h 47"/>
                  <a:gd name="T24" fmla="*/ 22 w 26"/>
                  <a:gd name="T25" fmla="*/ 24 h 47"/>
                  <a:gd name="T26" fmla="*/ 5 w 26"/>
                  <a:gd name="T27" fmla="*/ 24 h 47"/>
                  <a:gd name="T28" fmla="*/ 5 w 26"/>
                  <a:gd name="T29" fmla="*/ 43 h 47"/>
                  <a:gd name="T30" fmla="*/ 26 w 26"/>
                  <a:gd name="T31" fmla="*/ 43 h 47"/>
                  <a:gd name="T32" fmla="*/ 26 w 26"/>
                  <a:gd name="T33" fmla="*/ 44 h 47"/>
                  <a:gd name="T34" fmla="*/ 26 w 26"/>
                  <a:gd name="T35" fmla="*/ 45 h 47"/>
                  <a:gd name="T36" fmla="*/ 26 w 26"/>
                  <a:gd name="T37" fmla="*/ 46 h 47"/>
                  <a:gd name="T38" fmla="*/ 26 w 26"/>
                  <a:gd name="T39" fmla="*/ 47 h 47"/>
                  <a:gd name="T40" fmla="*/ 0 w 26"/>
                  <a:gd name="T41" fmla="*/ 47 h 47"/>
                  <a:gd name="T42" fmla="*/ 0 w 26"/>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47">
                    <a:moveTo>
                      <a:pt x="0" y="0"/>
                    </a:moveTo>
                    <a:cubicBezTo>
                      <a:pt x="26" y="0"/>
                      <a:pt x="26" y="0"/>
                      <a:pt x="26" y="0"/>
                    </a:cubicBezTo>
                    <a:cubicBezTo>
                      <a:pt x="26" y="0"/>
                      <a:pt x="26" y="1"/>
                      <a:pt x="26" y="1"/>
                    </a:cubicBezTo>
                    <a:cubicBezTo>
                      <a:pt x="26" y="1"/>
                      <a:pt x="26" y="2"/>
                      <a:pt x="26" y="2"/>
                    </a:cubicBezTo>
                    <a:cubicBezTo>
                      <a:pt x="26" y="2"/>
                      <a:pt x="26" y="3"/>
                      <a:pt x="26" y="3"/>
                    </a:cubicBezTo>
                    <a:cubicBezTo>
                      <a:pt x="26" y="4"/>
                      <a:pt x="26" y="4"/>
                      <a:pt x="26" y="4"/>
                    </a:cubicBezTo>
                    <a:cubicBezTo>
                      <a:pt x="5" y="4"/>
                      <a:pt x="5" y="4"/>
                      <a:pt x="5" y="4"/>
                    </a:cubicBezTo>
                    <a:cubicBezTo>
                      <a:pt x="5" y="20"/>
                      <a:pt x="5" y="20"/>
                      <a:pt x="5" y="20"/>
                    </a:cubicBezTo>
                    <a:cubicBezTo>
                      <a:pt x="22" y="20"/>
                      <a:pt x="22" y="20"/>
                      <a:pt x="22" y="20"/>
                    </a:cubicBezTo>
                    <a:cubicBezTo>
                      <a:pt x="22" y="20"/>
                      <a:pt x="22" y="21"/>
                      <a:pt x="22" y="21"/>
                    </a:cubicBezTo>
                    <a:cubicBezTo>
                      <a:pt x="22" y="21"/>
                      <a:pt x="22" y="22"/>
                      <a:pt x="22" y="22"/>
                    </a:cubicBezTo>
                    <a:cubicBezTo>
                      <a:pt x="22" y="22"/>
                      <a:pt x="22" y="23"/>
                      <a:pt x="22" y="23"/>
                    </a:cubicBezTo>
                    <a:cubicBezTo>
                      <a:pt x="22" y="24"/>
                      <a:pt x="22" y="24"/>
                      <a:pt x="22" y="24"/>
                    </a:cubicBezTo>
                    <a:cubicBezTo>
                      <a:pt x="5" y="24"/>
                      <a:pt x="5" y="24"/>
                      <a:pt x="5" y="24"/>
                    </a:cubicBezTo>
                    <a:cubicBezTo>
                      <a:pt x="5" y="43"/>
                      <a:pt x="5" y="43"/>
                      <a:pt x="5" y="43"/>
                    </a:cubicBezTo>
                    <a:cubicBezTo>
                      <a:pt x="26" y="43"/>
                      <a:pt x="26" y="43"/>
                      <a:pt x="26" y="43"/>
                    </a:cubicBezTo>
                    <a:cubicBezTo>
                      <a:pt x="26" y="43"/>
                      <a:pt x="26" y="44"/>
                      <a:pt x="26" y="44"/>
                    </a:cubicBezTo>
                    <a:cubicBezTo>
                      <a:pt x="26" y="44"/>
                      <a:pt x="26" y="45"/>
                      <a:pt x="26" y="45"/>
                    </a:cubicBezTo>
                    <a:cubicBezTo>
                      <a:pt x="26" y="46"/>
                      <a:pt x="26" y="46"/>
                      <a:pt x="26" y="46"/>
                    </a:cubicBezTo>
                    <a:cubicBezTo>
                      <a:pt x="26" y="47"/>
                      <a:pt x="26" y="47"/>
                      <a:pt x="26"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53" name="Group 52"/>
          <p:cNvGrpSpPr/>
          <p:nvPr/>
        </p:nvGrpSpPr>
        <p:grpSpPr>
          <a:xfrm>
            <a:off x="7783216" y="3976224"/>
            <a:ext cx="2721964" cy="2721964"/>
            <a:chOff x="7783216" y="3976224"/>
            <a:chExt cx="2721964" cy="2721964"/>
          </a:xfrm>
        </p:grpSpPr>
        <p:sp>
          <p:nvSpPr>
            <p:cNvPr id="184" name="Rectangle 183"/>
            <p:cNvSpPr/>
            <p:nvPr/>
          </p:nvSpPr>
          <p:spPr>
            <a:xfrm>
              <a:off x="7783216" y="3976224"/>
              <a:ext cx="2721964" cy="272196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5" name="Group 54"/>
            <p:cNvGrpSpPr>
              <a:grpSpLocks noChangeAspect="1"/>
            </p:cNvGrpSpPr>
            <p:nvPr/>
          </p:nvGrpSpPr>
          <p:grpSpPr bwMode="auto">
            <a:xfrm>
              <a:off x="8309342" y="5034481"/>
              <a:ext cx="1669712" cy="605451"/>
              <a:chOff x="7168" y="564"/>
              <a:chExt cx="2300" cy="834"/>
            </a:xfrm>
            <a:solidFill>
              <a:schemeClr val="tx1">
                <a:lumMod val="75000"/>
                <a:lumOff val="25000"/>
              </a:schemeClr>
            </a:solidFill>
          </p:grpSpPr>
          <p:sp>
            <p:nvSpPr>
              <p:cNvPr id="56" name="Freeform 55"/>
              <p:cNvSpPr>
                <a:spLocks/>
              </p:cNvSpPr>
              <p:nvPr/>
            </p:nvSpPr>
            <p:spPr bwMode="auto">
              <a:xfrm>
                <a:off x="8179" y="567"/>
                <a:ext cx="204" cy="311"/>
              </a:xfrm>
              <a:custGeom>
                <a:avLst/>
                <a:gdLst>
                  <a:gd name="T0" fmla="*/ 76 w 86"/>
                  <a:gd name="T1" fmla="*/ 21 h 131"/>
                  <a:gd name="T2" fmla="*/ 60 w 86"/>
                  <a:gd name="T3" fmla="*/ 13 h 131"/>
                  <a:gd name="T4" fmla="*/ 44 w 86"/>
                  <a:gd name="T5" fmla="*/ 11 h 131"/>
                  <a:gd name="T6" fmla="*/ 25 w 86"/>
                  <a:gd name="T7" fmla="*/ 16 h 131"/>
                  <a:gd name="T8" fmla="*/ 17 w 86"/>
                  <a:gd name="T9" fmla="*/ 32 h 131"/>
                  <a:gd name="T10" fmla="*/ 20 w 86"/>
                  <a:gd name="T11" fmla="*/ 41 h 131"/>
                  <a:gd name="T12" fmla="*/ 27 w 86"/>
                  <a:gd name="T13" fmla="*/ 49 h 131"/>
                  <a:gd name="T14" fmla="*/ 36 w 86"/>
                  <a:gd name="T15" fmla="*/ 54 h 131"/>
                  <a:gd name="T16" fmla="*/ 48 w 86"/>
                  <a:gd name="T17" fmla="*/ 58 h 131"/>
                  <a:gd name="T18" fmla="*/ 61 w 86"/>
                  <a:gd name="T19" fmla="*/ 63 h 131"/>
                  <a:gd name="T20" fmla="*/ 74 w 86"/>
                  <a:gd name="T21" fmla="*/ 70 h 131"/>
                  <a:gd name="T22" fmla="*/ 82 w 86"/>
                  <a:gd name="T23" fmla="*/ 80 h 131"/>
                  <a:gd name="T24" fmla="*/ 86 w 86"/>
                  <a:gd name="T25" fmla="*/ 95 h 131"/>
                  <a:gd name="T26" fmla="*/ 82 w 86"/>
                  <a:gd name="T27" fmla="*/ 111 h 131"/>
                  <a:gd name="T28" fmla="*/ 73 w 86"/>
                  <a:gd name="T29" fmla="*/ 122 h 131"/>
                  <a:gd name="T30" fmla="*/ 59 w 86"/>
                  <a:gd name="T31" fmla="*/ 128 h 131"/>
                  <a:gd name="T32" fmla="*/ 43 w 86"/>
                  <a:gd name="T33" fmla="*/ 131 h 131"/>
                  <a:gd name="T34" fmla="*/ 20 w 86"/>
                  <a:gd name="T35" fmla="*/ 126 h 131"/>
                  <a:gd name="T36" fmla="*/ 0 w 86"/>
                  <a:gd name="T37" fmla="*/ 114 h 131"/>
                  <a:gd name="T38" fmla="*/ 4 w 86"/>
                  <a:gd name="T39" fmla="*/ 104 h 131"/>
                  <a:gd name="T40" fmla="*/ 23 w 86"/>
                  <a:gd name="T41" fmla="*/ 115 h 131"/>
                  <a:gd name="T42" fmla="*/ 44 w 86"/>
                  <a:gd name="T43" fmla="*/ 119 h 131"/>
                  <a:gd name="T44" fmla="*/ 55 w 86"/>
                  <a:gd name="T45" fmla="*/ 118 h 131"/>
                  <a:gd name="T46" fmla="*/ 65 w 86"/>
                  <a:gd name="T47" fmla="*/ 114 h 131"/>
                  <a:gd name="T48" fmla="*/ 71 w 86"/>
                  <a:gd name="T49" fmla="*/ 107 h 131"/>
                  <a:gd name="T50" fmla="*/ 73 w 86"/>
                  <a:gd name="T51" fmla="*/ 98 h 131"/>
                  <a:gd name="T52" fmla="*/ 70 w 86"/>
                  <a:gd name="T53" fmla="*/ 87 h 131"/>
                  <a:gd name="T54" fmla="*/ 63 w 86"/>
                  <a:gd name="T55" fmla="*/ 79 h 131"/>
                  <a:gd name="T56" fmla="*/ 52 w 86"/>
                  <a:gd name="T57" fmla="*/ 73 h 131"/>
                  <a:gd name="T58" fmla="*/ 39 w 86"/>
                  <a:gd name="T59" fmla="*/ 69 h 131"/>
                  <a:gd name="T60" fmla="*/ 27 w 86"/>
                  <a:gd name="T61" fmla="*/ 63 h 131"/>
                  <a:gd name="T62" fmla="*/ 16 w 86"/>
                  <a:gd name="T63" fmla="*/ 56 h 131"/>
                  <a:gd name="T64" fmla="*/ 8 w 86"/>
                  <a:gd name="T65" fmla="*/ 46 h 131"/>
                  <a:gd name="T66" fmla="*/ 5 w 86"/>
                  <a:gd name="T67" fmla="*/ 33 h 131"/>
                  <a:gd name="T68" fmla="*/ 8 w 86"/>
                  <a:gd name="T69" fmla="*/ 18 h 131"/>
                  <a:gd name="T70" fmla="*/ 17 w 86"/>
                  <a:gd name="T71" fmla="*/ 8 h 131"/>
                  <a:gd name="T72" fmla="*/ 30 w 86"/>
                  <a:gd name="T73" fmla="*/ 2 h 131"/>
                  <a:gd name="T74" fmla="*/ 45 w 86"/>
                  <a:gd name="T75" fmla="*/ 0 h 131"/>
                  <a:gd name="T76" fmla="*/ 64 w 86"/>
                  <a:gd name="T77" fmla="*/ 2 h 131"/>
                  <a:gd name="T78" fmla="*/ 80 w 86"/>
                  <a:gd name="T79" fmla="*/ 10 h 131"/>
                  <a:gd name="T80" fmla="*/ 76 w 86"/>
                  <a:gd name="T81" fmla="*/ 2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6" h="131">
                    <a:moveTo>
                      <a:pt x="76" y="21"/>
                    </a:moveTo>
                    <a:cubicBezTo>
                      <a:pt x="71" y="18"/>
                      <a:pt x="66" y="15"/>
                      <a:pt x="60" y="13"/>
                    </a:cubicBezTo>
                    <a:cubicBezTo>
                      <a:pt x="55" y="11"/>
                      <a:pt x="49" y="11"/>
                      <a:pt x="44" y="11"/>
                    </a:cubicBezTo>
                    <a:cubicBezTo>
                      <a:pt x="36" y="11"/>
                      <a:pt x="30" y="12"/>
                      <a:pt x="25" y="16"/>
                    </a:cubicBezTo>
                    <a:cubicBezTo>
                      <a:pt x="20" y="19"/>
                      <a:pt x="17" y="24"/>
                      <a:pt x="17" y="32"/>
                    </a:cubicBezTo>
                    <a:cubicBezTo>
                      <a:pt x="17" y="35"/>
                      <a:pt x="18" y="39"/>
                      <a:pt x="20" y="41"/>
                    </a:cubicBezTo>
                    <a:cubicBezTo>
                      <a:pt x="21" y="44"/>
                      <a:pt x="24" y="47"/>
                      <a:pt x="27" y="49"/>
                    </a:cubicBezTo>
                    <a:cubicBezTo>
                      <a:pt x="29" y="51"/>
                      <a:pt x="33" y="52"/>
                      <a:pt x="36" y="54"/>
                    </a:cubicBezTo>
                    <a:cubicBezTo>
                      <a:pt x="40" y="55"/>
                      <a:pt x="44" y="57"/>
                      <a:pt x="48" y="58"/>
                    </a:cubicBezTo>
                    <a:cubicBezTo>
                      <a:pt x="52" y="60"/>
                      <a:pt x="57" y="61"/>
                      <a:pt x="61" y="63"/>
                    </a:cubicBezTo>
                    <a:cubicBezTo>
                      <a:pt x="66" y="65"/>
                      <a:pt x="70" y="67"/>
                      <a:pt x="74" y="70"/>
                    </a:cubicBezTo>
                    <a:cubicBezTo>
                      <a:pt x="77" y="73"/>
                      <a:pt x="80" y="76"/>
                      <a:pt x="82" y="80"/>
                    </a:cubicBezTo>
                    <a:cubicBezTo>
                      <a:pt x="85" y="84"/>
                      <a:pt x="86" y="89"/>
                      <a:pt x="86" y="95"/>
                    </a:cubicBezTo>
                    <a:cubicBezTo>
                      <a:pt x="86" y="101"/>
                      <a:pt x="85" y="107"/>
                      <a:pt x="82" y="111"/>
                    </a:cubicBezTo>
                    <a:cubicBezTo>
                      <a:pt x="80" y="115"/>
                      <a:pt x="77" y="119"/>
                      <a:pt x="73" y="122"/>
                    </a:cubicBezTo>
                    <a:cubicBezTo>
                      <a:pt x="69" y="125"/>
                      <a:pt x="64" y="127"/>
                      <a:pt x="59" y="128"/>
                    </a:cubicBezTo>
                    <a:cubicBezTo>
                      <a:pt x="54" y="130"/>
                      <a:pt x="49" y="131"/>
                      <a:pt x="43" y="131"/>
                    </a:cubicBezTo>
                    <a:cubicBezTo>
                      <a:pt x="35" y="131"/>
                      <a:pt x="27" y="129"/>
                      <a:pt x="20" y="126"/>
                    </a:cubicBezTo>
                    <a:cubicBezTo>
                      <a:pt x="12" y="124"/>
                      <a:pt x="6" y="120"/>
                      <a:pt x="0" y="114"/>
                    </a:cubicBezTo>
                    <a:cubicBezTo>
                      <a:pt x="4" y="104"/>
                      <a:pt x="4" y="104"/>
                      <a:pt x="4" y="104"/>
                    </a:cubicBezTo>
                    <a:cubicBezTo>
                      <a:pt x="10" y="109"/>
                      <a:pt x="16" y="112"/>
                      <a:pt x="23" y="115"/>
                    </a:cubicBezTo>
                    <a:cubicBezTo>
                      <a:pt x="30" y="118"/>
                      <a:pt x="37" y="119"/>
                      <a:pt x="44" y="119"/>
                    </a:cubicBezTo>
                    <a:cubicBezTo>
                      <a:pt x="48" y="119"/>
                      <a:pt x="52" y="119"/>
                      <a:pt x="55" y="118"/>
                    </a:cubicBezTo>
                    <a:cubicBezTo>
                      <a:pt x="59" y="117"/>
                      <a:pt x="62" y="116"/>
                      <a:pt x="65" y="114"/>
                    </a:cubicBezTo>
                    <a:cubicBezTo>
                      <a:pt x="67" y="112"/>
                      <a:pt x="69" y="110"/>
                      <a:pt x="71" y="107"/>
                    </a:cubicBezTo>
                    <a:cubicBezTo>
                      <a:pt x="73" y="105"/>
                      <a:pt x="73" y="101"/>
                      <a:pt x="73" y="98"/>
                    </a:cubicBezTo>
                    <a:cubicBezTo>
                      <a:pt x="73" y="93"/>
                      <a:pt x="73" y="90"/>
                      <a:pt x="70" y="87"/>
                    </a:cubicBezTo>
                    <a:cubicBezTo>
                      <a:pt x="68" y="84"/>
                      <a:pt x="66" y="81"/>
                      <a:pt x="63" y="79"/>
                    </a:cubicBezTo>
                    <a:cubicBezTo>
                      <a:pt x="59" y="77"/>
                      <a:pt x="56" y="75"/>
                      <a:pt x="52" y="73"/>
                    </a:cubicBezTo>
                    <a:cubicBezTo>
                      <a:pt x="47" y="71"/>
                      <a:pt x="43" y="70"/>
                      <a:pt x="39" y="69"/>
                    </a:cubicBezTo>
                    <a:cubicBezTo>
                      <a:pt x="35" y="67"/>
                      <a:pt x="31" y="65"/>
                      <a:pt x="27" y="63"/>
                    </a:cubicBezTo>
                    <a:cubicBezTo>
                      <a:pt x="23" y="61"/>
                      <a:pt x="19" y="59"/>
                      <a:pt x="16" y="56"/>
                    </a:cubicBezTo>
                    <a:cubicBezTo>
                      <a:pt x="12" y="53"/>
                      <a:pt x="10" y="49"/>
                      <a:pt x="8" y="46"/>
                    </a:cubicBezTo>
                    <a:cubicBezTo>
                      <a:pt x="6" y="42"/>
                      <a:pt x="5" y="38"/>
                      <a:pt x="5" y="33"/>
                    </a:cubicBezTo>
                    <a:cubicBezTo>
                      <a:pt x="5" y="27"/>
                      <a:pt x="6" y="22"/>
                      <a:pt x="8" y="18"/>
                    </a:cubicBezTo>
                    <a:cubicBezTo>
                      <a:pt x="10" y="14"/>
                      <a:pt x="13" y="10"/>
                      <a:pt x="17" y="8"/>
                    </a:cubicBezTo>
                    <a:cubicBezTo>
                      <a:pt x="21" y="5"/>
                      <a:pt x="25" y="3"/>
                      <a:pt x="30" y="2"/>
                    </a:cubicBezTo>
                    <a:cubicBezTo>
                      <a:pt x="35" y="0"/>
                      <a:pt x="40" y="0"/>
                      <a:pt x="45" y="0"/>
                    </a:cubicBezTo>
                    <a:cubicBezTo>
                      <a:pt x="51" y="0"/>
                      <a:pt x="58" y="1"/>
                      <a:pt x="64" y="2"/>
                    </a:cubicBezTo>
                    <a:cubicBezTo>
                      <a:pt x="70" y="4"/>
                      <a:pt x="75" y="6"/>
                      <a:pt x="80" y="10"/>
                    </a:cubicBezTo>
                    <a:lnTo>
                      <a:pt x="76"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56"/>
              <p:cNvSpPr>
                <a:spLocks/>
              </p:cNvSpPr>
              <p:nvPr/>
            </p:nvSpPr>
            <p:spPr bwMode="auto">
              <a:xfrm>
                <a:off x="8468" y="571"/>
                <a:ext cx="309" cy="300"/>
              </a:xfrm>
              <a:custGeom>
                <a:avLst/>
                <a:gdLst>
                  <a:gd name="T0" fmla="*/ 19 w 130"/>
                  <a:gd name="T1" fmla="*/ 0 h 126"/>
                  <a:gd name="T2" fmla="*/ 66 w 130"/>
                  <a:gd name="T3" fmla="*/ 110 h 126"/>
                  <a:gd name="T4" fmla="*/ 111 w 130"/>
                  <a:gd name="T5" fmla="*/ 0 h 126"/>
                  <a:gd name="T6" fmla="*/ 130 w 130"/>
                  <a:gd name="T7" fmla="*/ 0 h 126"/>
                  <a:gd name="T8" fmla="*/ 111 w 130"/>
                  <a:gd name="T9" fmla="*/ 0 h 126"/>
                  <a:gd name="T10" fmla="*/ 130 w 130"/>
                  <a:gd name="T11" fmla="*/ 0 h 126"/>
                  <a:gd name="T12" fmla="*/ 130 w 130"/>
                  <a:gd name="T13" fmla="*/ 126 h 126"/>
                  <a:gd name="T14" fmla="*/ 118 w 130"/>
                  <a:gd name="T15" fmla="*/ 126 h 126"/>
                  <a:gd name="T16" fmla="*/ 118 w 130"/>
                  <a:gd name="T17" fmla="*/ 13 h 126"/>
                  <a:gd name="T18" fmla="*/ 110 w 130"/>
                  <a:gd name="T19" fmla="*/ 30 h 126"/>
                  <a:gd name="T20" fmla="*/ 103 w 130"/>
                  <a:gd name="T21" fmla="*/ 49 h 126"/>
                  <a:gd name="T22" fmla="*/ 94 w 130"/>
                  <a:gd name="T23" fmla="*/ 69 h 126"/>
                  <a:gd name="T24" fmla="*/ 71 w 130"/>
                  <a:gd name="T25" fmla="*/ 126 h 126"/>
                  <a:gd name="T26" fmla="*/ 61 w 130"/>
                  <a:gd name="T27" fmla="*/ 126 h 126"/>
                  <a:gd name="T28" fmla="*/ 12 w 130"/>
                  <a:gd name="T29" fmla="*/ 13 h 126"/>
                  <a:gd name="T30" fmla="*/ 12 w 130"/>
                  <a:gd name="T31" fmla="*/ 126 h 126"/>
                  <a:gd name="T32" fmla="*/ 0 w 130"/>
                  <a:gd name="T33" fmla="*/ 126 h 126"/>
                  <a:gd name="T34" fmla="*/ 0 w 130"/>
                  <a:gd name="T35" fmla="*/ 0 h 126"/>
                  <a:gd name="T36" fmla="*/ 19 w 130"/>
                  <a:gd name="T37"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0" h="126">
                    <a:moveTo>
                      <a:pt x="19" y="0"/>
                    </a:moveTo>
                    <a:cubicBezTo>
                      <a:pt x="66" y="110"/>
                      <a:pt x="66" y="110"/>
                      <a:pt x="66" y="110"/>
                    </a:cubicBezTo>
                    <a:cubicBezTo>
                      <a:pt x="111" y="0"/>
                      <a:pt x="111" y="0"/>
                      <a:pt x="111" y="0"/>
                    </a:cubicBezTo>
                    <a:cubicBezTo>
                      <a:pt x="130" y="0"/>
                      <a:pt x="130" y="0"/>
                      <a:pt x="130" y="0"/>
                    </a:cubicBezTo>
                    <a:cubicBezTo>
                      <a:pt x="111" y="0"/>
                      <a:pt x="111" y="0"/>
                      <a:pt x="111" y="0"/>
                    </a:cubicBezTo>
                    <a:cubicBezTo>
                      <a:pt x="130" y="0"/>
                      <a:pt x="130" y="0"/>
                      <a:pt x="130" y="0"/>
                    </a:cubicBezTo>
                    <a:cubicBezTo>
                      <a:pt x="130" y="126"/>
                      <a:pt x="130" y="126"/>
                      <a:pt x="130" y="126"/>
                    </a:cubicBezTo>
                    <a:cubicBezTo>
                      <a:pt x="118" y="126"/>
                      <a:pt x="118" y="126"/>
                      <a:pt x="118" y="126"/>
                    </a:cubicBezTo>
                    <a:cubicBezTo>
                      <a:pt x="118" y="13"/>
                      <a:pt x="118" y="13"/>
                      <a:pt x="118" y="13"/>
                    </a:cubicBezTo>
                    <a:cubicBezTo>
                      <a:pt x="115" y="18"/>
                      <a:pt x="113" y="24"/>
                      <a:pt x="110" y="30"/>
                    </a:cubicBezTo>
                    <a:cubicBezTo>
                      <a:pt x="108" y="36"/>
                      <a:pt x="106" y="42"/>
                      <a:pt x="103" y="49"/>
                    </a:cubicBezTo>
                    <a:cubicBezTo>
                      <a:pt x="100" y="55"/>
                      <a:pt x="97" y="62"/>
                      <a:pt x="94" y="69"/>
                    </a:cubicBezTo>
                    <a:cubicBezTo>
                      <a:pt x="71" y="126"/>
                      <a:pt x="71" y="126"/>
                      <a:pt x="71" y="126"/>
                    </a:cubicBezTo>
                    <a:cubicBezTo>
                      <a:pt x="61" y="126"/>
                      <a:pt x="61" y="126"/>
                      <a:pt x="61" y="126"/>
                    </a:cubicBezTo>
                    <a:cubicBezTo>
                      <a:pt x="12" y="13"/>
                      <a:pt x="12" y="13"/>
                      <a:pt x="12" y="13"/>
                    </a:cubicBezTo>
                    <a:cubicBezTo>
                      <a:pt x="12" y="126"/>
                      <a:pt x="12" y="126"/>
                      <a:pt x="12" y="126"/>
                    </a:cubicBezTo>
                    <a:cubicBezTo>
                      <a:pt x="0" y="126"/>
                      <a:pt x="0" y="126"/>
                      <a:pt x="0" y="126"/>
                    </a:cubicBezTo>
                    <a:cubicBezTo>
                      <a:pt x="0" y="0"/>
                      <a:pt x="0" y="0"/>
                      <a:pt x="0" y="0"/>
                    </a:cubicBez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Rectangle 57"/>
              <p:cNvSpPr>
                <a:spLocks noChangeArrowheads="1"/>
              </p:cNvSpPr>
              <p:nvPr/>
            </p:nvSpPr>
            <p:spPr bwMode="auto">
              <a:xfrm>
                <a:off x="8871" y="571"/>
                <a:ext cx="31" cy="3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58"/>
              <p:cNvSpPr>
                <a:spLocks/>
              </p:cNvSpPr>
              <p:nvPr/>
            </p:nvSpPr>
            <p:spPr bwMode="auto">
              <a:xfrm>
                <a:off x="8966" y="571"/>
                <a:ext cx="209" cy="300"/>
              </a:xfrm>
              <a:custGeom>
                <a:avLst/>
                <a:gdLst>
                  <a:gd name="T0" fmla="*/ 209 w 209"/>
                  <a:gd name="T1" fmla="*/ 26 h 300"/>
                  <a:gd name="T2" fmla="*/ 119 w 209"/>
                  <a:gd name="T3" fmla="*/ 26 h 300"/>
                  <a:gd name="T4" fmla="*/ 119 w 209"/>
                  <a:gd name="T5" fmla="*/ 300 h 300"/>
                  <a:gd name="T6" fmla="*/ 88 w 209"/>
                  <a:gd name="T7" fmla="*/ 300 h 300"/>
                  <a:gd name="T8" fmla="*/ 88 w 209"/>
                  <a:gd name="T9" fmla="*/ 26 h 300"/>
                  <a:gd name="T10" fmla="*/ 0 w 209"/>
                  <a:gd name="T11" fmla="*/ 26 h 300"/>
                  <a:gd name="T12" fmla="*/ 0 w 209"/>
                  <a:gd name="T13" fmla="*/ 0 h 300"/>
                  <a:gd name="T14" fmla="*/ 209 w 209"/>
                  <a:gd name="T15" fmla="*/ 0 h 300"/>
                  <a:gd name="T16" fmla="*/ 209 w 209"/>
                  <a:gd name="T17" fmla="*/ 26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9" h="300">
                    <a:moveTo>
                      <a:pt x="209" y="26"/>
                    </a:moveTo>
                    <a:lnTo>
                      <a:pt x="119" y="26"/>
                    </a:lnTo>
                    <a:lnTo>
                      <a:pt x="119" y="300"/>
                    </a:lnTo>
                    <a:lnTo>
                      <a:pt x="88" y="300"/>
                    </a:lnTo>
                    <a:lnTo>
                      <a:pt x="88" y="26"/>
                    </a:lnTo>
                    <a:lnTo>
                      <a:pt x="0" y="26"/>
                    </a:lnTo>
                    <a:lnTo>
                      <a:pt x="0" y="0"/>
                    </a:lnTo>
                    <a:lnTo>
                      <a:pt x="209" y="0"/>
                    </a:lnTo>
                    <a:lnTo>
                      <a:pt x="209"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59"/>
              <p:cNvSpPr>
                <a:spLocks/>
              </p:cNvSpPr>
              <p:nvPr/>
            </p:nvSpPr>
            <p:spPr bwMode="auto">
              <a:xfrm>
                <a:off x="9241" y="571"/>
                <a:ext cx="227" cy="300"/>
              </a:xfrm>
              <a:custGeom>
                <a:avLst/>
                <a:gdLst>
                  <a:gd name="T0" fmla="*/ 227 w 227"/>
                  <a:gd name="T1" fmla="*/ 0 h 300"/>
                  <a:gd name="T2" fmla="*/ 227 w 227"/>
                  <a:gd name="T3" fmla="*/ 300 h 300"/>
                  <a:gd name="T4" fmla="*/ 199 w 227"/>
                  <a:gd name="T5" fmla="*/ 300 h 300"/>
                  <a:gd name="T6" fmla="*/ 199 w 227"/>
                  <a:gd name="T7" fmla="*/ 165 h 300"/>
                  <a:gd name="T8" fmla="*/ 31 w 227"/>
                  <a:gd name="T9" fmla="*/ 165 h 300"/>
                  <a:gd name="T10" fmla="*/ 31 w 227"/>
                  <a:gd name="T11" fmla="*/ 300 h 300"/>
                  <a:gd name="T12" fmla="*/ 0 w 227"/>
                  <a:gd name="T13" fmla="*/ 300 h 300"/>
                  <a:gd name="T14" fmla="*/ 0 w 227"/>
                  <a:gd name="T15" fmla="*/ 0 h 300"/>
                  <a:gd name="T16" fmla="*/ 31 w 227"/>
                  <a:gd name="T17" fmla="*/ 0 h 300"/>
                  <a:gd name="T18" fmla="*/ 31 w 227"/>
                  <a:gd name="T19" fmla="*/ 138 h 300"/>
                  <a:gd name="T20" fmla="*/ 199 w 227"/>
                  <a:gd name="T21" fmla="*/ 138 h 300"/>
                  <a:gd name="T22" fmla="*/ 199 w 227"/>
                  <a:gd name="T23" fmla="*/ 0 h 300"/>
                  <a:gd name="T24" fmla="*/ 227 w 227"/>
                  <a:gd name="T25"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7" h="300">
                    <a:moveTo>
                      <a:pt x="227" y="0"/>
                    </a:moveTo>
                    <a:lnTo>
                      <a:pt x="227" y="300"/>
                    </a:lnTo>
                    <a:lnTo>
                      <a:pt x="199" y="300"/>
                    </a:lnTo>
                    <a:lnTo>
                      <a:pt x="199" y="165"/>
                    </a:lnTo>
                    <a:lnTo>
                      <a:pt x="31" y="165"/>
                    </a:lnTo>
                    <a:lnTo>
                      <a:pt x="31" y="300"/>
                    </a:lnTo>
                    <a:lnTo>
                      <a:pt x="0" y="300"/>
                    </a:lnTo>
                    <a:lnTo>
                      <a:pt x="0" y="0"/>
                    </a:lnTo>
                    <a:lnTo>
                      <a:pt x="31" y="0"/>
                    </a:lnTo>
                    <a:lnTo>
                      <a:pt x="31" y="138"/>
                    </a:lnTo>
                    <a:lnTo>
                      <a:pt x="199" y="138"/>
                    </a:lnTo>
                    <a:lnTo>
                      <a:pt x="199" y="0"/>
                    </a:lnTo>
                    <a:lnTo>
                      <a:pt x="2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60"/>
              <p:cNvSpPr>
                <a:spLocks/>
              </p:cNvSpPr>
              <p:nvPr/>
            </p:nvSpPr>
            <p:spPr bwMode="auto">
              <a:xfrm>
                <a:off x="8189" y="1098"/>
                <a:ext cx="242" cy="300"/>
              </a:xfrm>
              <a:custGeom>
                <a:avLst/>
                <a:gdLst>
                  <a:gd name="T0" fmla="*/ 242 w 242"/>
                  <a:gd name="T1" fmla="*/ 300 h 300"/>
                  <a:gd name="T2" fmla="*/ 173 w 242"/>
                  <a:gd name="T3" fmla="*/ 300 h 300"/>
                  <a:gd name="T4" fmla="*/ 88 w 242"/>
                  <a:gd name="T5" fmla="*/ 173 h 300"/>
                  <a:gd name="T6" fmla="*/ 57 w 242"/>
                  <a:gd name="T7" fmla="*/ 173 h 300"/>
                  <a:gd name="T8" fmla="*/ 57 w 242"/>
                  <a:gd name="T9" fmla="*/ 300 h 300"/>
                  <a:gd name="T10" fmla="*/ 0 w 242"/>
                  <a:gd name="T11" fmla="*/ 300 h 300"/>
                  <a:gd name="T12" fmla="*/ 0 w 242"/>
                  <a:gd name="T13" fmla="*/ 0 h 300"/>
                  <a:gd name="T14" fmla="*/ 57 w 242"/>
                  <a:gd name="T15" fmla="*/ 0 h 300"/>
                  <a:gd name="T16" fmla="*/ 57 w 242"/>
                  <a:gd name="T17" fmla="*/ 126 h 300"/>
                  <a:gd name="T18" fmla="*/ 88 w 242"/>
                  <a:gd name="T19" fmla="*/ 126 h 300"/>
                  <a:gd name="T20" fmla="*/ 170 w 242"/>
                  <a:gd name="T21" fmla="*/ 0 h 300"/>
                  <a:gd name="T22" fmla="*/ 237 w 242"/>
                  <a:gd name="T23" fmla="*/ 0 h 300"/>
                  <a:gd name="T24" fmla="*/ 135 w 242"/>
                  <a:gd name="T25" fmla="*/ 150 h 300"/>
                  <a:gd name="T26" fmla="*/ 242 w 242"/>
                  <a:gd name="T27"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2" h="300">
                    <a:moveTo>
                      <a:pt x="242" y="300"/>
                    </a:moveTo>
                    <a:lnTo>
                      <a:pt x="173" y="300"/>
                    </a:lnTo>
                    <a:lnTo>
                      <a:pt x="88" y="173"/>
                    </a:lnTo>
                    <a:lnTo>
                      <a:pt x="57" y="173"/>
                    </a:lnTo>
                    <a:lnTo>
                      <a:pt x="57" y="300"/>
                    </a:lnTo>
                    <a:lnTo>
                      <a:pt x="0" y="300"/>
                    </a:lnTo>
                    <a:lnTo>
                      <a:pt x="0" y="0"/>
                    </a:lnTo>
                    <a:lnTo>
                      <a:pt x="57" y="0"/>
                    </a:lnTo>
                    <a:lnTo>
                      <a:pt x="57" y="126"/>
                    </a:lnTo>
                    <a:lnTo>
                      <a:pt x="88" y="126"/>
                    </a:lnTo>
                    <a:lnTo>
                      <a:pt x="170" y="0"/>
                    </a:lnTo>
                    <a:lnTo>
                      <a:pt x="237" y="0"/>
                    </a:lnTo>
                    <a:lnTo>
                      <a:pt x="135" y="150"/>
                    </a:lnTo>
                    <a:lnTo>
                      <a:pt x="242" y="3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Rectangle 61"/>
              <p:cNvSpPr>
                <a:spLocks noChangeArrowheads="1"/>
              </p:cNvSpPr>
              <p:nvPr/>
            </p:nvSpPr>
            <p:spPr bwMode="auto">
              <a:xfrm>
                <a:off x="8464" y="1098"/>
                <a:ext cx="59" cy="3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62"/>
              <p:cNvSpPr>
                <a:spLocks/>
              </p:cNvSpPr>
              <p:nvPr/>
            </p:nvSpPr>
            <p:spPr bwMode="auto">
              <a:xfrm>
                <a:off x="8587" y="1098"/>
                <a:ext cx="180" cy="300"/>
              </a:xfrm>
              <a:custGeom>
                <a:avLst/>
                <a:gdLst>
                  <a:gd name="T0" fmla="*/ 180 w 180"/>
                  <a:gd name="T1" fmla="*/ 300 h 300"/>
                  <a:gd name="T2" fmla="*/ 0 w 180"/>
                  <a:gd name="T3" fmla="*/ 300 h 300"/>
                  <a:gd name="T4" fmla="*/ 0 w 180"/>
                  <a:gd name="T5" fmla="*/ 0 h 300"/>
                  <a:gd name="T6" fmla="*/ 59 w 180"/>
                  <a:gd name="T7" fmla="*/ 0 h 300"/>
                  <a:gd name="T8" fmla="*/ 59 w 180"/>
                  <a:gd name="T9" fmla="*/ 252 h 300"/>
                  <a:gd name="T10" fmla="*/ 180 w 180"/>
                  <a:gd name="T11" fmla="*/ 252 h 300"/>
                  <a:gd name="T12" fmla="*/ 180 w 180"/>
                  <a:gd name="T13" fmla="*/ 300 h 300"/>
                </a:gdLst>
                <a:ahLst/>
                <a:cxnLst>
                  <a:cxn ang="0">
                    <a:pos x="T0" y="T1"/>
                  </a:cxn>
                  <a:cxn ang="0">
                    <a:pos x="T2" y="T3"/>
                  </a:cxn>
                  <a:cxn ang="0">
                    <a:pos x="T4" y="T5"/>
                  </a:cxn>
                  <a:cxn ang="0">
                    <a:pos x="T6" y="T7"/>
                  </a:cxn>
                  <a:cxn ang="0">
                    <a:pos x="T8" y="T9"/>
                  </a:cxn>
                  <a:cxn ang="0">
                    <a:pos x="T10" y="T11"/>
                  </a:cxn>
                  <a:cxn ang="0">
                    <a:pos x="T12" y="T13"/>
                  </a:cxn>
                </a:cxnLst>
                <a:rect l="0" t="0" r="r" b="b"/>
                <a:pathLst>
                  <a:path w="180" h="300">
                    <a:moveTo>
                      <a:pt x="180" y="300"/>
                    </a:moveTo>
                    <a:lnTo>
                      <a:pt x="0" y="300"/>
                    </a:lnTo>
                    <a:lnTo>
                      <a:pt x="0" y="0"/>
                    </a:lnTo>
                    <a:lnTo>
                      <a:pt x="59" y="0"/>
                    </a:lnTo>
                    <a:lnTo>
                      <a:pt x="59" y="252"/>
                    </a:lnTo>
                    <a:lnTo>
                      <a:pt x="180" y="252"/>
                    </a:lnTo>
                    <a:lnTo>
                      <a:pt x="180" y="3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Rectangle 63"/>
              <p:cNvSpPr>
                <a:spLocks noChangeArrowheads="1"/>
              </p:cNvSpPr>
              <p:nvPr/>
            </p:nvSpPr>
            <p:spPr bwMode="auto">
              <a:xfrm>
                <a:off x="8800" y="1098"/>
                <a:ext cx="59" cy="3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64"/>
              <p:cNvSpPr>
                <a:spLocks noEditPoints="1"/>
              </p:cNvSpPr>
              <p:nvPr/>
            </p:nvSpPr>
            <p:spPr bwMode="auto">
              <a:xfrm>
                <a:off x="8893" y="1098"/>
                <a:ext cx="293" cy="300"/>
              </a:xfrm>
              <a:custGeom>
                <a:avLst/>
                <a:gdLst>
                  <a:gd name="T0" fmla="*/ 86 w 124"/>
                  <a:gd name="T1" fmla="*/ 96 h 126"/>
                  <a:gd name="T2" fmla="*/ 38 w 124"/>
                  <a:gd name="T3" fmla="*/ 96 h 126"/>
                  <a:gd name="T4" fmla="*/ 27 w 124"/>
                  <a:gd name="T5" fmla="*/ 126 h 126"/>
                  <a:gd name="T6" fmla="*/ 0 w 124"/>
                  <a:gd name="T7" fmla="*/ 126 h 126"/>
                  <a:gd name="T8" fmla="*/ 46 w 124"/>
                  <a:gd name="T9" fmla="*/ 0 h 126"/>
                  <a:gd name="T10" fmla="*/ 78 w 124"/>
                  <a:gd name="T11" fmla="*/ 0 h 126"/>
                  <a:gd name="T12" fmla="*/ 124 w 124"/>
                  <a:gd name="T13" fmla="*/ 126 h 126"/>
                  <a:gd name="T14" fmla="*/ 97 w 124"/>
                  <a:gd name="T15" fmla="*/ 126 h 126"/>
                  <a:gd name="T16" fmla="*/ 86 w 124"/>
                  <a:gd name="T17" fmla="*/ 96 h 126"/>
                  <a:gd name="T18" fmla="*/ 78 w 124"/>
                  <a:gd name="T19" fmla="*/ 73 h 126"/>
                  <a:gd name="T20" fmla="*/ 72 w 124"/>
                  <a:gd name="T21" fmla="*/ 58 h 126"/>
                  <a:gd name="T22" fmla="*/ 67 w 124"/>
                  <a:gd name="T23" fmla="*/ 43 h 126"/>
                  <a:gd name="T24" fmla="*/ 62 w 124"/>
                  <a:gd name="T25" fmla="*/ 31 h 126"/>
                  <a:gd name="T26" fmla="*/ 54 w 124"/>
                  <a:gd name="T27" fmla="*/ 52 h 126"/>
                  <a:gd name="T28" fmla="*/ 51 w 124"/>
                  <a:gd name="T29" fmla="*/ 60 h 126"/>
                  <a:gd name="T30" fmla="*/ 49 w 124"/>
                  <a:gd name="T31" fmla="*/ 67 h 126"/>
                  <a:gd name="T32" fmla="*/ 46 w 124"/>
                  <a:gd name="T33" fmla="*/ 73 h 126"/>
                  <a:gd name="T34" fmla="*/ 78 w 124"/>
                  <a:gd name="T35" fmla="*/ 7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 h="126">
                    <a:moveTo>
                      <a:pt x="86" y="96"/>
                    </a:moveTo>
                    <a:cubicBezTo>
                      <a:pt x="38" y="96"/>
                      <a:pt x="38" y="96"/>
                      <a:pt x="38" y="96"/>
                    </a:cubicBezTo>
                    <a:cubicBezTo>
                      <a:pt x="27" y="126"/>
                      <a:pt x="27" y="126"/>
                      <a:pt x="27" y="126"/>
                    </a:cubicBezTo>
                    <a:cubicBezTo>
                      <a:pt x="0" y="126"/>
                      <a:pt x="0" y="126"/>
                      <a:pt x="0" y="126"/>
                    </a:cubicBezTo>
                    <a:cubicBezTo>
                      <a:pt x="46" y="0"/>
                      <a:pt x="46" y="0"/>
                      <a:pt x="46" y="0"/>
                    </a:cubicBezTo>
                    <a:cubicBezTo>
                      <a:pt x="78" y="0"/>
                      <a:pt x="78" y="0"/>
                      <a:pt x="78" y="0"/>
                    </a:cubicBezTo>
                    <a:cubicBezTo>
                      <a:pt x="124" y="126"/>
                      <a:pt x="124" y="126"/>
                      <a:pt x="124" y="126"/>
                    </a:cubicBezTo>
                    <a:cubicBezTo>
                      <a:pt x="97" y="126"/>
                      <a:pt x="97" y="126"/>
                      <a:pt x="97" y="126"/>
                    </a:cubicBezTo>
                    <a:lnTo>
                      <a:pt x="86" y="96"/>
                    </a:lnTo>
                    <a:close/>
                    <a:moveTo>
                      <a:pt x="78" y="73"/>
                    </a:moveTo>
                    <a:cubicBezTo>
                      <a:pt x="76" y="67"/>
                      <a:pt x="74" y="62"/>
                      <a:pt x="72" y="58"/>
                    </a:cubicBezTo>
                    <a:cubicBezTo>
                      <a:pt x="70" y="53"/>
                      <a:pt x="69" y="48"/>
                      <a:pt x="67" y="43"/>
                    </a:cubicBezTo>
                    <a:cubicBezTo>
                      <a:pt x="65" y="39"/>
                      <a:pt x="63" y="34"/>
                      <a:pt x="62" y="31"/>
                    </a:cubicBezTo>
                    <a:cubicBezTo>
                      <a:pt x="54" y="52"/>
                      <a:pt x="54" y="52"/>
                      <a:pt x="54" y="52"/>
                    </a:cubicBezTo>
                    <a:cubicBezTo>
                      <a:pt x="53" y="55"/>
                      <a:pt x="52" y="57"/>
                      <a:pt x="51" y="60"/>
                    </a:cubicBezTo>
                    <a:cubicBezTo>
                      <a:pt x="50" y="62"/>
                      <a:pt x="50" y="65"/>
                      <a:pt x="49" y="67"/>
                    </a:cubicBezTo>
                    <a:cubicBezTo>
                      <a:pt x="48" y="69"/>
                      <a:pt x="47" y="71"/>
                      <a:pt x="46" y="73"/>
                    </a:cubicBezTo>
                    <a:lnTo>
                      <a:pt x="78" y="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65"/>
              <p:cNvSpPr>
                <a:spLocks/>
              </p:cNvSpPr>
              <p:nvPr/>
            </p:nvSpPr>
            <p:spPr bwMode="auto">
              <a:xfrm>
                <a:off x="9222" y="1098"/>
                <a:ext cx="246" cy="300"/>
              </a:xfrm>
              <a:custGeom>
                <a:avLst/>
                <a:gdLst>
                  <a:gd name="T0" fmla="*/ 246 w 246"/>
                  <a:gd name="T1" fmla="*/ 300 h 300"/>
                  <a:gd name="T2" fmla="*/ 168 w 246"/>
                  <a:gd name="T3" fmla="*/ 300 h 300"/>
                  <a:gd name="T4" fmla="*/ 57 w 246"/>
                  <a:gd name="T5" fmla="*/ 73 h 300"/>
                  <a:gd name="T6" fmla="*/ 57 w 246"/>
                  <a:gd name="T7" fmla="*/ 300 h 300"/>
                  <a:gd name="T8" fmla="*/ 0 w 246"/>
                  <a:gd name="T9" fmla="*/ 300 h 300"/>
                  <a:gd name="T10" fmla="*/ 0 w 246"/>
                  <a:gd name="T11" fmla="*/ 0 h 300"/>
                  <a:gd name="T12" fmla="*/ 81 w 246"/>
                  <a:gd name="T13" fmla="*/ 0 h 300"/>
                  <a:gd name="T14" fmla="*/ 189 w 246"/>
                  <a:gd name="T15" fmla="*/ 223 h 300"/>
                  <a:gd name="T16" fmla="*/ 189 w 246"/>
                  <a:gd name="T17" fmla="*/ 0 h 300"/>
                  <a:gd name="T18" fmla="*/ 246 w 246"/>
                  <a:gd name="T19" fmla="*/ 0 h 300"/>
                  <a:gd name="T20" fmla="*/ 246 w 246"/>
                  <a:gd name="T21"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300">
                    <a:moveTo>
                      <a:pt x="246" y="300"/>
                    </a:moveTo>
                    <a:lnTo>
                      <a:pt x="168" y="300"/>
                    </a:lnTo>
                    <a:lnTo>
                      <a:pt x="57" y="73"/>
                    </a:lnTo>
                    <a:lnTo>
                      <a:pt x="57" y="300"/>
                    </a:lnTo>
                    <a:lnTo>
                      <a:pt x="0" y="300"/>
                    </a:lnTo>
                    <a:lnTo>
                      <a:pt x="0" y="0"/>
                    </a:lnTo>
                    <a:lnTo>
                      <a:pt x="81" y="0"/>
                    </a:lnTo>
                    <a:lnTo>
                      <a:pt x="189" y="223"/>
                    </a:lnTo>
                    <a:lnTo>
                      <a:pt x="189" y="0"/>
                    </a:lnTo>
                    <a:lnTo>
                      <a:pt x="246" y="0"/>
                    </a:lnTo>
                    <a:lnTo>
                      <a:pt x="246" y="3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Rectangle 66"/>
              <p:cNvSpPr>
                <a:spLocks noChangeArrowheads="1"/>
              </p:cNvSpPr>
              <p:nvPr/>
            </p:nvSpPr>
            <p:spPr bwMode="auto">
              <a:xfrm>
                <a:off x="7168" y="564"/>
                <a:ext cx="827" cy="834"/>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67"/>
              <p:cNvSpPr>
                <a:spLocks/>
              </p:cNvSpPr>
              <p:nvPr/>
            </p:nvSpPr>
            <p:spPr bwMode="auto">
              <a:xfrm>
                <a:off x="7338" y="862"/>
                <a:ext cx="157" cy="240"/>
              </a:xfrm>
              <a:custGeom>
                <a:avLst/>
                <a:gdLst>
                  <a:gd name="T0" fmla="*/ 58 w 66"/>
                  <a:gd name="T1" fmla="*/ 16 h 101"/>
                  <a:gd name="T2" fmla="*/ 47 w 66"/>
                  <a:gd name="T3" fmla="*/ 10 h 101"/>
                  <a:gd name="T4" fmla="*/ 34 w 66"/>
                  <a:gd name="T5" fmla="*/ 8 h 101"/>
                  <a:gd name="T6" fmla="*/ 19 w 66"/>
                  <a:gd name="T7" fmla="*/ 12 h 101"/>
                  <a:gd name="T8" fmla="*/ 13 w 66"/>
                  <a:gd name="T9" fmla="*/ 24 h 101"/>
                  <a:gd name="T10" fmla="*/ 15 w 66"/>
                  <a:gd name="T11" fmla="*/ 32 h 101"/>
                  <a:gd name="T12" fmla="*/ 20 w 66"/>
                  <a:gd name="T13" fmla="*/ 38 h 101"/>
                  <a:gd name="T14" fmla="*/ 28 w 66"/>
                  <a:gd name="T15" fmla="*/ 42 h 101"/>
                  <a:gd name="T16" fmla="*/ 37 w 66"/>
                  <a:gd name="T17" fmla="*/ 45 h 101"/>
                  <a:gd name="T18" fmla="*/ 47 w 66"/>
                  <a:gd name="T19" fmla="*/ 49 h 101"/>
                  <a:gd name="T20" fmla="*/ 57 w 66"/>
                  <a:gd name="T21" fmla="*/ 54 h 101"/>
                  <a:gd name="T22" fmla="*/ 64 w 66"/>
                  <a:gd name="T23" fmla="*/ 62 h 101"/>
                  <a:gd name="T24" fmla="*/ 66 w 66"/>
                  <a:gd name="T25" fmla="*/ 74 h 101"/>
                  <a:gd name="T26" fmla="*/ 64 w 66"/>
                  <a:gd name="T27" fmla="*/ 86 h 101"/>
                  <a:gd name="T28" fmla="*/ 56 w 66"/>
                  <a:gd name="T29" fmla="*/ 95 h 101"/>
                  <a:gd name="T30" fmla="*/ 46 w 66"/>
                  <a:gd name="T31" fmla="*/ 100 h 101"/>
                  <a:gd name="T32" fmla="*/ 33 w 66"/>
                  <a:gd name="T33" fmla="*/ 101 h 101"/>
                  <a:gd name="T34" fmla="*/ 15 w 66"/>
                  <a:gd name="T35" fmla="*/ 98 h 101"/>
                  <a:gd name="T36" fmla="*/ 0 w 66"/>
                  <a:gd name="T37" fmla="*/ 88 h 101"/>
                  <a:gd name="T38" fmla="*/ 3 w 66"/>
                  <a:gd name="T39" fmla="*/ 80 h 101"/>
                  <a:gd name="T40" fmla="*/ 17 w 66"/>
                  <a:gd name="T41" fmla="*/ 89 h 101"/>
                  <a:gd name="T42" fmla="*/ 34 w 66"/>
                  <a:gd name="T43" fmla="*/ 93 h 101"/>
                  <a:gd name="T44" fmla="*/ 43 w 66"/>
                  <a:gd name="T45" fmla="*/ 92 h 101"/>
                  <a:gd name="T46" fmla="*/ 50 w 66"/>
                  <a:gd name="T47" fmla="*/ 89 h 101"/>
                  <a:gd name="T48" fmla="*/ 55 w 66"/>
                  <a:gd name="T49" fmla="*/ 83 h 101"/>
                  <a:gd name="T50" fmla="*/ 57 w 66"/>
                  <a:gd name="T51" fmla="*/ 76 h 101"/>
                  <a:gd name="T52" fmla="*/ 54 w 66"/>
                  <a:gd name="T53" fmla="*/ 67 h 101"/>
                  <a:gd name="T54" fmla="*/ 48 w 66"/>
                  <a:gd name="T55" fmla="*/ 61 h 101"/>
                  <a:gd name="T56" fmla="*/ 40 w 66"/>
                  <a:gd name="T57" fmla="*/ 57 h 101"/>
                  <a:gd name="T58" fmla="*/ 30 w 66"/>
                  <a:gd name="T59" fmla="*/ 53 h 101"/>
                  <a:gd name="T60" fmla="*/ 20 w 66"/>
                  <a:gd name="T61" fmla="*/ 49 h 101"/>
                  <a:gd name="T62" fmla="*/ 12 w 66"/>
                  <a:gd name="T63" fmla="*/ 43 h 101"/>
                  <a:gd name="T64" fmla="*/ 6 w 66"/>
                  <a:gd name="T65" fmla="*/ 35 h 101"/>
                  <a:gd name="T66" fmla="*/ 3 w 66"/>
                  <a:gd name="T67" fmla="*/ 26 h 101"/>
                  <a:gd name="T68" fmla="*/ 6 w 66"/>
                  <a:gd name="T69" fmla="*/ 14 h 101"/>
                  <a:gd name="T70" fmla="*/ 13 w 66"/>
                  <a:gd name="T71" fmla="*/ 6 h 101"/>
                  <a:gd name="T72" fmla="*/ 23 w 66"/>
                  <a:gd name="T73" fmla="*/ 1 h 101"/>
                  <a:gd name="T74" fmla="*/ 35 w 66"/>
                  <a:gd name="T75" fmla="*/ 0 h 101"/>
                  <a:gd name="T76" fmla="*/ 49 w 66"/>
                  <a:gd name="T77" fmla="*/ 2 h 101"/>
                  <a:gd name="T78" fmla="*/ 62 w 66"/>
                  <a:gd name="T79" fmla="*/ 7 h 101"/>
                  <a:gd name="T80" fmla="*/ 58 w 66"/>
                  <a:gd name="T81"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6" h="101">
                    <a:moveTo>
                      <a:pt x="58" y="16"/>
                    </a:moveTo>
                    <a:cubicBezTo>
                      <a:pt x="55" y="13"/>
                      <a:pt x="51" y="12"/>
                      <a:pt x="47" y="10"/>
                    </a:cubicBezTo>
                    <a:cubicBezTo>
                      <a:pt x="42" y="9"/>
                      <a:pt x="38" y="8"/>
                      <a:pt x="34" y="8"/>
                    </a:cubicBezTo>
                    <a:cubicBezTo>
                      <a:pt x="28" y="8"/>
                      <a:pt x="23" y="9"/>
                      <a:pt x="19" y="12"/>
                    </a:cubicBezTo>
                    <a:cubicBezTo>
                      <a:pt x="15" y="15"/>
                      <a:pt x="13" y="19"/>
                      <a:pt x="13" y="24"/>
                    </a:cubicBezTo>
                    <a:cubicBezTo>
                      <a:pt x="13" y="27"/>
                      <a:pt x="14" y="30"/>
                      <a:pt x="15" y="32"/>
                    </a:cubicBezTo>
                    <a:cubicBezTo>
                      <a:pt x="16" y="34"/>
                      <a:pt x="18" y="36"/>
                      <a:pt x="20" y="38"/>
                    </a:cubicBezTo>
                    <a:cubicBezTo>
                      <a:pt x="23" y="39"/>
                      <a:pt x="25" y="41"/>
                      <a:pt x="28" y="42"/>
                    </a:cubicBezTo>
                    <a:cubicBezTo>
                      <a:pt x="31" y="43"/>
                      <a:pt x="34" y="44"/>
                      <a:pt x="37" y="45"/>
                    </a:cubicBezTo>
                    <a:cubicBezTo>
                      <a:pt x="40" y="46"/>
                      <a:pt x="44" y="47"/>
                      <a:pt x="47" y="49"/>
                    </a:cubicBezTo>
                    <a:cubicBezTo>
                      <a:pt x="51" y="50"/>
                      <a:pt x="54" y="52"/>
                      <a:pt x="57" y="54"/>
                    </a:cubicBezTo>
                    <a:cubicBezTo>
                      <a:pt x="60" y="56"/>
                      <a:pt x="62" y="59"/>
                      <a:pt x="64" y="62"/>
                    </a:cubicBezTo>
                    <a:cubicBezTo>
                      <a:pt x="65" y="65"/>
                      <a:pt x="66" y="69"/>
                      <a:pt x="66" y="74"/>
                    </a:cubicBezTo>
                    <a:cubicBezTo>
                      <a:pt x="66" y="79"/>
                      <a:pt x="65" y="83"/>
                      <a:pt x="64" y="86"/>
                    </a:cubicBezTo>
                    <a:cubicBezTo>
                      <a:pt x="62" y="90"/>
                      <a:pt x="59" y="92"/>
                      <a:pt x="56" y="95"/>
                    </a:cubicBezTo>
                    <a:cubicBezTo>
                      <a:pt x="53" y="97"/>
                      <a:pt x="50" y="99"/>
                      <a:pt x="46" y="100"/>
                    </a:cubicBezTo>
                    <a:cubicBezTo>
                      <a:pt x="42" y="101"/>
                      <a:pt x="37" y="101"/>
                      <a:pt x="33" y="101"/>
                    </a:cubicBezTo>
                    <a:cubicBezTo>
                      <a:pt x="27" y="101"/>
                      <a:pt x="21" y="100"/>
                      <a:pt x="15" y="98"/>
                    </a:cubicBezTo>
                    <a:cubicBezTo>
                      <a:pt x="9" y="96"/>
                      <a:pt x="4" y="93"/>
                      <a:pt x="0" y="88"/>
                    </a:cubicBezTo>
                    <a:cubicBezTo>
                      <a:pt x="3" y="80"/>
                      <a:pt x="3" y="80"/>
                      <a:pt x="3" y="80"/>
                    </a:cubicBezTo>
                    <a:cubicBezTo>
                      <a:pt x="7" y="84"/>
                      <a:pt x="12" y="87"/>
                      <a:pt x="17" y="89"/>
                    </a:cubicBezTo>
                    <a:cubicBezTo>
                      <a:pt x="23" y="91"/>
                      <a:pt x="28" y="93"/>
                      <a:pt x="34" y="93"/>
                    </a:cubicBezTo>
                    <a:cubicBezTo>
                      <a:pt x="37" y="93"/>
                      <a:pt x="40" y="92"/>
                      <a:pt x="43" y="92"/>
                    </a:cubicBezTo>
                    <a:cubicBezTo>
                      <a:pt x="45" y="91"/>
                      <a:pt x="48" y="90"/>
                      <a:pt x="50" y="89"/>
                    </a:cubicBezTo>
                    <a:cubicBezTo>
                      <a:pt x="52" y="87"/>
                      <a:pt x="54" y="85"/>
                      <a:pt x="55" y="83"/>
                    </a:cubicBezTo>
                    <a:cubicBezTo>
                      <a:pt x="56" y="81"/>
                      <a:pt x="57" y="79"/>
                      <a:pt x="57" y="76"/>
                    </a:cubicBezTo>
                    <a:cubicBezTo>
                      <a:pt x="57" y="72"/>
                      <a:pt x="56" y="70"/>
                      <a:pt x="54" y="67"/>
                    </a:cubicBezTo>
                    <a:cubicBezTo>
                      <a:pt x="53" y="65"/>
                      <a:pt x="51" y="63"/>
                      <a:pt x="48" y="61"/>
                    </a:cubicBezTo>
                    <a:cubicBezTo>
                      <a:pt x="46" y="59"/>
                      <a:pt x="43" y="58"/>
                      <a:pt x="40" y="57"/>
                    </a:cubicBezTo>
                    <a:cubicBezTo>
                      <a:pt x="37" y="55"/>
                      <a:pt x="33" y="54"/>
                      <a:pt x="30" y="53"/>
                    </a:cubicBezTo>
                    <a:cubicBezTo>
                      <a:pt x="27" y="52"/>
                      <a:pt x="24" y="51"/>
                      <a:pt x="20" y="49"/>
                    </a:cubicBezTo>
                    <a:cubicBezTo>
                      <a:pt x="17" y="47"/>
                      <a:pt x="14" y="45"/>
                      <a:pt x="12" y="43"/>
                    </a:cubicBezTo>
                    <a:cubicBezTo>
                      <a:pt x="9" y="41"/>
                      <a:pt x="7" y="38"/>
                      <a:pt x="6" y="35"/>
                    </a:cubicBezTo>
                    <a:cubicBezTo>
                      <a:pt x="4" y="33"/>
                      <a:pt x="3" y="29"/>
                      <a:pt x="3" y="26"/>
                    </a:cubicBezTo>
                    <a:cubicBezTo>
                      <a:pt x="3" y="21"/>
                      <a:pt x="4" y="17"/>
                      <a:pt x="6" y="14"/>
                    </a:cubicBezTo>
                    <a:cubicBezTo>
                      <a:pt x="8" y="11"/>
                      <a:pt x="10" y="8"/>
                      <a:pt x="13" y="6"/>
                    </a:cubicBezTo>
                    <a:cubicBezTo>
                      <a:pt x="16" y="4"/>
                      <a:pt x="19" y="2"/>
                      <a:pt x="23" y="1"/>
                    </a:cubicBezTo>
                    <a:cubicBezTo>
                      <a:pt x="27" y="0"/>
                      <a:pt x="31" y="0"/>
                      <a:pt x="35" y="0"/>
                    </a:cubicBezTo>
                    <a:cubicBezTo>
                      <a:pt x="40" y="0"/>
                      <a:pt x="44" y="0"/>
                      <a:pt x="49" y="2"/>
                    </a:cubicBezTo>
                    <a:cubicBezTo>
                      <a:pt x="54" y="3"/>
                      <a:pt x="58" y="5"/>
                      <a:pt x="62" y="7"/>
                    </a:cubicBezTo>
                    <a:lnTo>
                      <a:pt x="58" y="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68"/>
              <p:cNvSpPr>
                <a:spLocks/>
              </p:cNvSpPr>
              <p:nvPr/>
            </p:nvSpPr>
            <p:spPr bwMode="auto">
              <a:xfrm>
                <a:off x="7672" y="864"/>
                <a:ext cx="188" cy="234"/>
              </a:xfrm>
              <a:custGeom>
                <a:avLst/>
                <a:gdLst>
                  <a:gd name="T0" fmla="*/ 188 w 188"/>
                  <a:gd name="T1" fmla="*/ 234 h 234"/>
                  <a:gd name="T2" fmla="*/ 135 w 188"/>
                  <a:gd name="T3" fmla="*/ 234 h 234"/>
                  <a:gd name="T4" fmla="*/ 67 w 188"/>
                  <a:gd name="T5" fmla="*/ 136 h 234"/>
                  <a:gd name="T6" fmla="*/ 45 w 188"/>
                  <a:gd name="T7" fmla="*/ 136 h 234"/>
                  <a:gd name="T8" fmla="*/ 45 w 188"/>
                  <a:gd name="T9" fmla="*/ 234 h 234"/>
                  <a:gd name="T10" fmla="*/ 0 w 188"/>
                  <a:gd name="T11" fmla="*/ 234 h 234"/>
                  <a:gd name="T12" fmla="*/ 0 w 188"/>
                  <a:gd name="T13" fmla="*/ 0 h 234"/>
                  <a:gd name="T14" fmla="*/ 45 w 188"/>
                  <a:gd name="T15" fmla="*/ 0 h 234"/>
                  <a:gd name="T16" fmla="*/ 45 w 188"/>
                  <a:gd name="T17" fmla="*/ 100 h 234"/>
                  <a:gd name="T18" fmla="*/ 69 w 188"/>
                  <a:gd name="T19" fmla="*/ 100 h 234"/>
                  <a:gd name="T20" fmla="*/ 131 w 188"/>
                  <a:gd name="T21" fmla="*/ 0 h 234"/>
                  <a:gd name="T22" fmla="*/ 185 w 188"/>
                  <a:gd name="T23" fmla="*/ 0 h 234"/>
                  <a:gd name="T24" fmla="*/ 105 w 188"/>
                  <a:gd name="T25" fmla="*/ 119 h 234"/>
                  <a:gd name="T26" fmla="*/ 188 w 18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8" h="234">
                    <a:moveTo>
                      <a:pt x="188" y="234"/>
                    </a:moveTo>
                    <a:lnTo>
                      <a:pt x="135" y="234"/>
                    </a:lnTo>
                    <a:lnTo>
                      <a:pt x="67" y="136"/>
                    </a:lnTo>
                    <a:lnTo>
                      <a:pt x="45" y="136"/>
                    </a:lnTo>
                    <a:lnTo>
                      <a:pt x="45" y="234"/>
                    </a:lnTo>
                    <a:lnTo>
                      <a:pt x="0" y="234"/>
                    </a:lnTo>
                    <a:lnTo>
                      <a:pt x="0" y="0"/>
                    </a:lnTo>
                    <a:lnTo>
                      <a:pt x="45" y="0"/>
                    </a:lnTo>
                    <a:lnTo>
                      <a:pt x="45" y="100"/>
                    </a:lnTo>
                    <a:lnTo>
                      <a:pt x="69" y="100"/>
                    </a:lnTo>
                    <a:lnTo>
                      <a:pt x="131" y="0"/>
                    </a:lnTo>
                    <a:lnTo>
                      <a:pt x="185" y="0"/>
                    </a:lnTo>
                    <a:lnTo>
                      <a:pt x="105" y="119"/>
                    </a:lnTo>
                    <a:lnTo>
                      <a:pt x="188" y="23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Rectangle 69"/>
              <p:cNvSpPr>
                <a:spLocks noChangeArrowheads="1"/>
              </p:cNvSpPr>
              <p:nvPr/>
            </p:nvSpPr>
            <p:spPr bwMode="auto">
              <a:xfrm>
                <a:off x="7575" y="781"/>
                <a:ext cx="12" cy="40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3" name="Group 2"/>
          <p:cNvGrpSpPr/>
          <p:nvPr/>
        </p:nvGrpSpPr>
        <p:grpSpPr>
          <a:xfrm>
            <a:off x="4819224" y="3976224"/>
            <a:ext cx="2721964" cy="2721964"/>
            <a:chOff x="4819224" y="3976224"/>
            <a:chExt cx="2721964" cy="2721964"/>
          </a:xfrm>
        </p:grpSpPr>
        <p:sp>
          <p:nvSpPr>
            <p:cNvPr id="183" name="Rectangle 182"/>
            <p:cNvSpPr/>
            <p:nvPr/>
          </p:nvSpPr>
          <p:spPr>
            <a:xfrm>
              <a:off x="4819224" y="3976224"/>
              <a:ext cx="2721964" cy="272196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3" name="Group 72"/>
            <p:cNvGrpSpPr>
              <a:grpSpLocks noChangeAspect="1"/>
            </p:cNvGrpSpPr>
            <p:nvPr/>
          </p:nvGrpSpPr>
          <p:grpSpPr bwMode="auto">
            <a:xfrm>
              <a:off x="5570099" y="4691677"/>
              <a:ext cx="1220214" cy="1291059"/>
              <a:chOff x="7769" y="712"/>
              <a:chExt cx="1464" cy="1549"/>
            </a:xfrm>
            <a:solidFill>
              <a:schemeClr val="tx1">
                <a:lumMod val="75000"/>
                <a:lumOff val="25000"/>
              </a:schemeClr>
            </a:solidFill>
          </p:grpSpPr>
          <p:sp>
            <p:nvSpPr>
              <p:cNvPr id="74" name="Freeform 73"/>
              <p:cNvSpPr>
                <a:spLocks/>
              </p:cNvSpPr>
              <p:nvPr/>
            </p:nvSpPr>
            <p:spPr bwMode="auto">
              <a:xfrm>
                <a:off x="7779" y="1113"/>
                <a:ext cx="140" cy="140"/>
              </a:xfrm>
              <a:custGeom>
                <a:avLst/>
                <a:gdLst>
                  <a:gd name="T0" fmla="*/ 48 w 59"/>
                  <a:gd name="T1" fmla="*/ 14 h 59"/>
                  <a:gd name="T2" fmla="*/ 54 w 59"/>
                  <a:gd name="T3" fmla="*/ 41 h 59"/>
                  <a:gd name="T4" fmla="*/ 45 w 59"/>
                  <a:gd name="T5" fmla="*/ 53 h 59"/>
                  <a:gd name="T6" fmla="*/ 46 w 59"/>
                  <a:gd name="T7" fmla="*/ 58 h 59"/>
                  <a:gd name="T8" fmla="*/ 45 w 59"/>
                  <a:gd name="T9" fmla="*/ 59 h 59"/>
                  <a:gd name="T10" fmla="*/ 26 w 59"/>
                  <a:gd name="T11" fmla="*/ 50 h 59"/>
                  <a:gd name="T12" fmla="*/ 26 w 59"/>
                  <a:gd name="T13" fmla="*/ 49 h 59"/>
                  <a:gd name="T14" fmla="*/ 53 w 59"/>
                  <a:gd name="T15" fmla="*/ 40 h 59"/>
                  <a:gd name="T16" fmla="*/ 49 w 59"/>
                  <a:gd name="T17" fmla="*/ 29 h 59"/>
                  <a:gd name="T18" fmla="*/ 33 w 59"/>
                  <a:gd name="T19" fmla="*/ 36 h 59"/>
                  <a:gd name="T20" fmla="*/ 11 w 59"/>
                  <a:gd name="T21" fmla="*/ 42 h 59"/>
                  <a:gd name="T22" fmla="*/ 5 w 59"/>
                  <a:gd name="T23" fmla="*/ 17 h 59"/>
                  <a:gd name="T24" fmla="*/ 13 w 59"/>
                  <a:gd name="T25" fmla="*/ 5 h 59"/>
                  <a:gd name="T26" fmla="*/ 13 w 59"/>
                  <a:gd name="T27" fmla="*/ 1 h 59"/>
                  <a:gd name="T28" fmla="*/ 13 w 59"/>
                  <a:gd name="T29" fmla="*/ 0 h 59"/>
                  <a:gd name="T30" fmla="*/ 30 w 59"/>
                  <a:gd name="T31" fmla="*/ 8 h 59"/>
                  <a:gd name="T32" fmla="*/ 29 w 59"/>
                  <a:gd name="T33" fmla="*/ 9 h 59"/>
                  <a:gd name="T34" fmla="*/ 6 w 59"/>
                  <a:gd name="T35" fmla="*/ 17 h 59"/>
                  <a:gd name="T36" fmla="*/ 10 w 59"/>
                  <a:gd name="T37" fmla="*/ 28 h 59"/>
                  <a:gd name="T38" fmla="*/ 25 w 59"/>
                  <a:gd name="T39" fmla="*/ 22 h 59"/>
                  <a:gd name="T40" fmla="*/ 48 w 59"/>
                  <a:gd name="T41"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59">
                    <a:moveTo>
                      <a:pt x="48" y="14"/>
                    </a:moveTo>
                    <a:cubicBezTo>
                      <a:pt x="59" y="20"/>
                      <a:pt x="59" y="31"/>
                      <a:pt x="54" y="41"/>
                    </a:cubicBezTo>
                    <a:cubicBezTo>
                      <a:pt x="51" y="47"/>
                      <a:pt x="47" y="50"/>
                      <a:pt x="45" y="53"/>
                    </a:cubicBezTo>
                    <a:cubicBezTo>
                      <a:pt x="44" y="56"/>
                      <a:pt x="46" y="58"/>
                      <a:pt x="46" y="58"/>
                    </a:cubicBezTo>
                    <a:cubicBezTo>
                      <a:pt x="45" y="59"/>
                      <a:pt x="45" y="59"/>
                      <a:pt x="45" y="59"/>
                    </a:cubicBezTo>
                    <a:cubicBezTo>
                      <a:pt x="26" y="50"/>
                      <a:pt x="26" y="50"/>
                      <a:pt x="26" y="50"/>
                    </a:cubicBezTo>
                    <a:cubicBezTo>
                      <a:pt x="26" y="49"/>
                      <a:pt x="26" y="49"/>
                      <a:pt x="26" y="49"/>
                    </a:cubicBezTo>
                    <a:cubicBezTo>
                      <a:pt x="37" y="50"/>
                      <a:pt x="48" y="50"/>
                      <a:pt x="53" y="40"/>
                    </a:cubicBezTo>
                    <a:cubicBezTo>
                      <a:pt x="55" y="37"/>
                      <a:pt x="54" y="32"/>
                      <a:pt x="49" y="29"/>
                    </a:cubicBezTo>
                    <a:cubicBezTo>
                      <a:pt x="44" y="26"/>
                      <a:pt x="38" y="32"/>
                      <a:pt x="33" y="36"/>
                    </a:cubicBezTo>
                    <a:cubicBezTo>
                      <a:pt x="26" y="41"/>
                      <a:pt x="19" y="46"/>
                      <a:pt x="11" y="42"/>
                    </a:cubicBezTo>
                    <a:cubicBezTo>
                      <a:pt x="1" y="37"/>
                      <a:pt x="0" y="27"/>
                      <a:pt x="5" y="17"/>
                    </a:cubicBezTo>
                    <a:cubicBezTo>
                      <a:pt x="8" y="11"/>
                      <a:pt x="12" y="9"/>
                      <a:pt x="13" y="5"/>
                    </a:cubicBezTo>
                    <a:cubicBezTo>
                      <a:pt x="15" y="3"/>
                      <a:pt x="13" y="1"/>
                      <a:pt x="13" y="1"/>
                    </a:cubicBezTo>
                    <a:cubicBezTo>
                      <a:pt x="13" y="0"/>
                      <a:pt x="13" y="0"/>
                      <a:pt x="13" y="0"/>
                    </a:cubicBezTo>
                    <a:cubicBezTo>
                      <a:pt x="30" y="8"/>
                      <a:pt x="30" y="8"/>
                      <a:pt x="30" y="8"/>
                    </a:cubicBezTo>
                    <a:cubicBezTo>
                      <a:pt x="29" y="9"/>
                      <a:pt x="29" y="9"/>
                      <a:pt x="29" y="9"/>
                    </a:cubicBezTo>
                    <a:cubicBezTo>
                      <a:pt x="21" y="8"/>
                      <a:pt x="10" y="9"/>
                      <a:pt x="6" y="17"/>
                    </a:cubicBezTo>
                    <a:cubicBezTo>
                      <a:pt x="4" y="21"/>
                      <a:pt x="4" y="25"/>
                      <a:pt x="10" y="28"/>
                    </a:cubicBezTo>
                    <a:cubicBezTo>
                      <a:pt x="15" y="30"/>
                      <a:pt x="19" y="27"/>
                      <a:pt x="25" y="22"/>
                    </a:cubicBezTo>
                    <a:cubicBezTo>
                      <a:pt x="31" y="17"/>
                      <a:pt x="38" y="9"/>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74"/>
              <p:cNvSpPr>
                <a:spLocks noEditPoints="1"/>
              </p:cNvSpPr>
              <p:nvPr/>
            </p:nvSpPr>
            <p:spPr bwMode="auto">
              <a:xfrm>
                <a:off x="7874" y="1011"/>
                <a:ext cx="137" cy="133"/>
              </a:xfrm>
              <a:custGeom>
                <a:avLst/>
                <a:gdLst>
                  <a:gd name="T0" fmla="*/ 3 w 58"/>
                  <a:gd name="T1" fmla="*/ 10 h 56"/>
                  <a:gd name="T2" fmla="*/ 3 w 58"/>
                  <a:gd name="T3" fmla="*/ 0 h 56"/>
                  <a:gd name="T4" fmla="*/ 55 w 58"/>
                  <a:gd name="T5" fmla="*/ 17 h 56"/>
                  <a:gd name="T6" fmla="*/ 57 w 58"/>
                  <a:gd name="T7" fmla="*/ 15 h 56"/>
                  <a:gd name="T8" fmla="*/ 58 w 58"/>
                  <a:gd name="T9" fmla="*/ 15 h 56"/>
                  <a:gd name="T10" fmla="*/ 43 w 58"/>
                  <a:gd name="T11" fmla="*/ 35 h 56"/>
                  <a:gd name="T12" fmla="*/ 42 w 58"/>
                  <a:gd name="T13" fmla="*/ 34 h 56"/>
                  <a:gd name="T14" fmla="*/ 45 w 58"/>
                  <a:gd name="T15" fmla="*/ 30 h 56"/>
                  <a:gd name="T16" fmla="*/ 28 w 58"/>
                  <a:gd name="T17" fmla="*/ 24 h 56"/>
                  <a:gd name="T18" fmla="*/ 21 w 58"/>
                  <a:gd name="T19" fmla="*/ 34 h 56"/>
                  <a:gd name="T20" fmla="*/ 25 w 58"/>
                  <a:gd name="T21" fmla="*/ 41 h 56"/>
                  <a:gd name="T22" fmla="*/ 28 w 58"/>
                  <a:gd name="T23" fmla="*/ 44 h 56"/>
                  <a:gd name="T24" fmla="*/ 36 w 58"/>
                  <a:gd name="T25" fmla="*/ 42 h 56"/>
                  <a:gd name="T26" fmla="*/ 38 w 58"/>
                  <a:gd name="T27" fmla="*/ 40 h 56"/>
                  <a:gd name="T28" fmla="*/ 39 w 58"/>
                  <a:gd name="T29" fmla="*/ 41 h 56"/>
                  <a:gd name="T30" fmla="*/ 27 w 58"/>
                  <a:gd name="T31" fmla="*/ 56 h 56"/>
                  <a:gd name="T32" fmla="*/ 26 w 58"/>
                  <a:gd name="T33" fmla="*/ 55 h 56"/>
                  <a:gd name="T34" fmla="*/ 24 w 58"/>
                  <a:gd name="T35" fmla="*/ 42 h 56"/>
                  <a:gd name="T36" fmla="*/ 3 w 58"/>
                  <a:gd name="T37" fmla="*/ 10 h 56"/>
                  <a:gd name="T38" fmla="*/ 20 w 58"/>
                  <a:gd name="T39" fmla="*/ 33 h 56"/>
                  <a:gd name="T40" fmla="*/ 27 w 58"/>
                  <a:gd name="T41" fmla="*/ 24 h 56"/>
                  <a:gd name="T42" fmla="*/ 11 w 58"/>
                  <a:gd name="T43" fmla="*/ 18 h 56"/>
                  <a:gd name="T44" fmla="*/ 20 w 58"/>
                  <a:gd name="T45" fmla="*/ 3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 h="56">
                    <a:moveTo>
                      <a:pt x="3" y="10"/>
                    </a:moveTo>
                    <a:cubicBezTo>
                      <a:pt x="2" y="7"/>
                      <a:pt x="0" y="4"/>
                      <a:pt x="3" y="0"/>
                    </a:cubicBezTo>
                    <a:cubicBezTo>
                      <a:pt x="55" y="17"/>
                      <a:pt x="55" y="17"/>
                      <a:pt x="55" y="17"/>
                    </a:cubicBezTo>
                    <a:cubicBezTo>
                      <a:pt x="57" y="15"/>
                      <a:pt x="57" y="15"/>
                      <a:pt x="57" y="15"/>
                    </a:cubicBezTo>
                    <a:cubicBezTo>
                      <a:pt x="58" y="15"/>
                      <a:pt x="58" y="15"/>
                      <a:pt x="58" y="15"/>
                    </a:cubicBezTo>
                    <a:cubicBezTo>
                      <a:pt x="43" y="35"/>
                      <a:pt x="43" y="35"/>
                      <a:pt x="43" y="35"/>
                    </a:cubicBezTo>
                    <a:cubicBezTo>
                      <a:pt x="42" y="34"/>
                      <a:pt x="42" y="34"/>
                      <a:pt x="42" y="34"/>
                    </a:cubicBezTo>
                    <a:cubicBezTo>
                      <a:pt x="45" y="30"/>
                      <a:pt x="45" y="30"/>
                      <a:pt x="45" y="30"/>
                    </a:cubicBezTo>
                    <a:cubicBezTo>
                      <a:pt x="28" y="24"/>
                      <a:pt x="28" y="24"/>
                      <a:pt x="28" y="24"/>
                    </a:cubicBezTo>
                    <a:cubicBezTo>
                      <a:pt x="21" y="34"/>
                      <a:pt x="21" y="34"/>
                      <a:pt x="21" y="34"/>
                    </a:cubicBezTo>
                    <a:cubicBezTo>
                      <a:pt x="25" y="41"/>
                      <a:pt x="25" y="41"/>
                      <a:pt x="25" y="41"/>
                    </a:cubicBezTo>
                    <a:cubicBezTo>
                      <a:pt x="26" y="42"/>
                      <a:pt x="27" y="44"/>
                      <a:pt x="28" y="44"/>
                    </a:cubicBezTo>
                    <a:cubicBezTo>
                      <a:pt x="31" y="47"/>
                      <a:pt x="34" y="45"/>
                      <a:pt x="36" y="42"/>
                    </a:cubicBezTo>
                    <a:cubicBezTo>
                      <a:pt x="38" y="40"/>
                      <a:pt x="38" y="40"/>
                      <a:pt x="38" y="40"/>
                    </a:cubicBezTo>
                    <a:cubicBezTo>
                      <a:pt x="39" y="41"/>
                      <a:pt x="39" y="41"/>
                      <a:pt x="39" y="41"/>
                    </a:cubicBezTo>
                    <a:cubicBezTo>
                      <a:pt x="27" y="56"/>
                      <a:pt x="27" y="56"/>
                      <a:pt x="27" y="56"/>
                    </a:cubicBezTo>
                    <a:cubicBezTo>
                      <a:pt x="26" y="55"/>
                      <a:pt x="26" y="55"/>
                      <a:pt x="26" y="55"/>
                    </a:cubicBezTo>
                    <a:cubicBezTo>
                      <a:pt x="30" y="50"/>
                      <a:pt x="28" y="47"/>
                      <a:pt x="24" y="42"/>
                    </a:cubicBezTo>
                    <a:lnTo>
                      <a:pt x="3" y="10"/>
                    </a:lnTo>
                    <a:close/>
                    <a:moveTo>
                      <a:pt x="20" y="33"/>
                    </a:moveTo>
                    <a:cubicBezTo>
                      <a:pt x="27" y="24"/>
                      <a:pt x="27" y="24"/>
                      <a:pt x="27" y="24"/>
                    </a:cubicBezTo>
                    <a:cubicBezTo>
                      <a:pt x="11" y="18"/>
                      <a:pt x="11" y="18"/>
                      <a:pt x="11" y="18"/>
                    </a:cubicBezTo>
                    <a:lnTo>
                      <a:pt x="2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75"/>
              <p:cNvSpPr>
                <a:spLocks noEditPoints="1"/>
              </p:cNvSpPr>
              <p:nvPr/>
            </p:nvSpPr>
            <p:spPr bwMode="auto">
              <a:xfrm>
                <a:off x="7954" y="863"/>
                <a:ext cx="173" cy="162"/>
              </a:xfrm>
              <a:custGeom>
                <a:avLst/>
                <a:gdLst>
                  <a:gd name="T0" fmla="*/ 42 w 73"/>
                  <a:gd name="T1" fmla="*/ 28 h 68"/>
                  <a:gd name="T2" fmla="*/ 53 w 73"/>
                  <a:gd name="T3" fmla="*/ 24 h 68"/>
                  <a:gd name="T4" fmla="*/ 65 w 73"/>
                  <a:gd name="T5" fmla="*/ 32 h 68"/>
                  <a:gd name="T6" fmla="*/ 65 w 73"/>
                  <a:gd name="T7" fmla="*/ 33 h 68"/>
                  <a:gd name="T8" fmla="*/ 69 w 73"/>
                  <a:gd name="T9" fmla="*/ 35 h 68"/>
                  <a:gd name="T10" fmla="*/ 67 w 73"/>
                  <a:gd name="T11" fmla="*/ 28 h 68"/>
                  <a:gd name="T12" fmla="*/ 68 w 73"/>
                  <a:gd name="T13" fmla="*/ 27 h 68"/>
                  <a:gd name="T14" fmla="*/ 67 w 73"/>
                  <a:gd name="T15" fmla="*/ 42 h 68"/>
                  <a:gd name="T16" fmla="*/ 57 w 73"/>
                  <a:gd name="T17" fmla="*/ 45 h 68"/>
                  <a:gd name="T18" fmla="*/ 49 w 73"/>
                  <a:gd name="T19" fmla="*/ 38 h 68"/>
                  <a:gd name="T20" fmla="*/ 43 w 73"/>
                  <a:gd name="T21" fmla="*/ 33 h 68"/>
                  <a:gd name="T22" fmla="*/ 39 w 73"/>
                  <a:gd name="T23" fmla="*/ 33 h 68"/>
                  <a:gd name="T24" fmla="*/ 36 w 73"/>
                  <a:gd name="T25" fmla="*/ 35 h 68"/>
                  <a:gd name="T26" fmla="*/ 33 w 73"/>
                  <a:gd name="T27" fmla="*/ 37 h 68"/>
                  <a:gd name="T28" fmla="*/ 47 w 73"/>
                  <a:gd name="T29" fmla="*/ 55 h 68"/>
                  <a:gd name="T30" fmla="*/ 51 w 73"/>
                  <a:gd name="T31" fmla="*/ 52 h 68"/>
                  <a:gd name="T32" fmla="*/ 52 w 73"/>
                  <a:gd name="T33" fmla="*/ 53 h 68"/>
                  <a:gd name="T34" fmla="*/ 33 w 73"/>
                  <a:gd name="T35" fmla="*/ 68 h 68"/>
                  <a:gd name="T36" fmla="*/ 32 w 73"/>
                  <a:gd name="T37" fmla="*/ 68 h 68"/>
                  <a:gd name="T38" fmla="*/ 36 w 73"/>
                  <a:gd name="T39" fmla="*/ 64 h 68"/>
                  <a:gd name="T40" fmla="*/ 4 w 73"/>
                  <a:gd name="T41" fmla="*/ 26 h 68"/>
                  <a:gd name="T42" fmla="*/ 0 w 73"/>
                  <a:gd name="T43" fmla="*/ 29 h 68"/>
                  <a:gd name="T44" fmla="*/ 0 w 73"/>
                  <a:gd name="T45" fmla="*/ 28 h 68"/>
                  <a:gd name="T46" fmla="*/ 20 w 73"/>
                  <a:gd name="T47" fmla="*/ 12 h 68"/>
                  <a:gd name="T48" fmla="*/ 45 w 73"/>
                  <a:gd name="T49" fmla="*/ 9 h 68"/>
                  <a:gd name="T50" fmla="*/ 42 w 73"/>
                  <a:gd name="T51" fmla="*/ 28 h 68"/>
                  <a:gd name="T52" fmla="*/ 32 w 73"/>
                  <a:gd name="T53" fmla="*/ 36 h 68"/>
                  <a:gd name="T54" fmla="*/ 35 w 73"/>
                  <a:gd name="T55" fmla="*/ 34 h 68"/>
                  <a:gd name="T56" fmla="*/ 33 w 73"/>
                  <a:gd name="T57" fmla="*/ 19 h 68"/>
                  <a:gd name="T58" fmla="*/ 18 w 73"/>
                  <a:gd name="T59" fmla="*/ 15 h 68"/>
                  <a:gd name="T60" fmla="*/ 16 w 73"/>
                  <a:gd name="T61" fmla="*/ 16 h 68"/>
                  <a:gd name="T62" fmla="*/ 32 w 73"/>
                  <a:gd name="T63" fmla="*/ 3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3" h="68">
                    <a:moveTo>
                      <a:pt x="42" y="28"/>
                    </a:moveTo>
                    <a:cubicBezTo>
                      <a:pt x="45" y="26"/>
                      <a:pt x="49" y="24"/>
                      <a:pt x="53" y="24"/>
                    </a:cubicBezTo>
                    <a:cubicBezTo>
                      <a:pt x="57" y="24"/>
                      <a:pt x="59" y="26"/>
                      <a:pt x="65" y="32"/>
                    </a:cubicBezTo>
                    <a:cubicBezTo>
                      <a:pt x="65" y="33"/>
                      <a:pt x="65" y="33"/>
                      <a:pt x="65" y="33"/>
                    </a:cubicBezTo>
                    <a:cubicBezTo>
                      <a:pt x="68" y="36"/>
                      <a:pt x="69" y="36"/>
                      <a:pt x="69" y="35"/>
                    </a:cubicBezTo>
                    <a:cubicBezTo>
                      <a:pt x="70" y="35"/>
                      <a:pt x="69" y="31"/>
                      <a:pt x="67" y="28"/>
                    </a:cubicBezTo>
                    <a:cubicBezTo>
                      <a:pt x="68" y="27"/>
                      <a:pt x="68" y="27"/>
                      <a:pt x="68" y="27"/>
                    </a:cubicBezTo>
                    <a:cubicBezTo>
                      <a:pt x="71" y="32"/>
                      <a:pt x="73" y="37"/>
                      <a:pt x="67" y="42"/>
                    </a:cubicBezTo>
                    <a:cubicBezTo>
                      <a:pt x="63" y="45"/>
                      <a:pt x="60" y="46"/>
                      <a:pt x="57" y="45"/>
                    </a:cubicBezTo>
                    <a:cubicBezTo>
                      <a:pt x="55" y="44"/>
                      <a:pt x="53" y="43"/>
                      <a:pt x="49" y="38"/>
                    </a:cubicBezTo>
                    <a:cubicBezTo>
                      <a:pt x="46" y="35"/>
                      <a:pt x="45" y="34"/>
                      <a:pt x="43" y="33"/>
                    </a:cubicBezTo>
                    <a:cubicBezTo>
                      <a:pt x="41" y="32"/>
                      <a:pt x="40" y="33"/>
                      <a:pt x="39" y="33"/>
                    </a:cubicBezTo>
                    <a:cubicBezTo>
                      <a:pt x="38" y="33"/>
                      <a:pt x="37" y="34"/>
                      <a:pt x="36" y="35"/>
                    </a:cubicBezTo>
                    <a:cubicBezTo>
                      <a:pt x="33" y="37"/>
                      <a:pt x="33" y="37"/>
                      <a:pt x="33" y="37"/>
                    </a:cubicBezTo>
                    <a:cubicBezTo>
                      <a:pt x="47" y="55"/>
                      <a:pt x="47" y="55"/>
                      <a:pt x="47" y="55"/>
                    </a:cubicBezTo>
                    <a:cubicBezTo>
                      <a:pt x="51" y="52"/>
                      <a:pt x="51" y="52"/>
                      <a:pt x="51" y="52"/>
                    </a:cubicBezTo>
                    <a:cubicBezTo>
                      <a:pt x="52" y="53"/>
                      <a:pt x="52" y="53"/>
                      <a:pt x="52" y="53"/>
                    </a:cubicBezTo>
                    <a:cubicBezTo>
                      <a:pt x="33" y="68"/>
                      <a:pt x="33" y="68"/>
                      <a:pt x="33" y="68"/>
                    </a:cubicBezTo>
                    <a:cubicBezTo>
                      <a:pt x="32" y="68"/>
                      <a:pt x="32" y="68"/>
                      <a:pt x="32" y="68"/>
                    </a:cubicBezTo>
                    <a:cubicBezTo>
                      <a:pt x="36" y="64"/>
                      <a:pt x="36" y="64"/>
                      <a:pt x="36" y="64"/>
                    </a:cubicBezTo>
                    <a:cubicBezTo>
                      <a:pt x="4" y="26"/>
                      <a:pt x="4" y="26"/>
                      <a:pt x="4" y="26"/>
                    </a:cubicBezTo>
                    <a:cubicBezTo>
                      <a:pt x="0" y="29"/>
                      <a:pt x="0" y="29"/>
                      <a:pt x="0" y="29"/>
                    </a:cubicBezTo>
                    <a:cubicBezTo>
                      <a:pt x="0" y="28"/>
                      <a:pt x="0" y="28"/>
                      <a:pt x="0" y="28"/>
                    </a:cubicBezTo>
                    <a:cubicBezTo>
                      <a:pt x="20" y="12"/>
                      <a:pt x="20" y="12"/>
                      <a:pt x="20" y="12"/>
                    </a:cubicBezTo>
                    <a:cubicBezTo>
                      <a:pt x="30" y="4"/>
                      <a:pt x="38" y="0"/>
                      <a:pt x="45" y="9"/>
                    </a:cubicBezTo>
                    <a:cubicBezTo>
                      <a:pt x="51" y="15"/>
                      <a:pt x="48" y="22"/>
                      <a:pt x="42" y="28"/>
                    </a:cubicBezTo>
                    <a:close/>
                    <a:moveTo>
                      <a:pt x="32" y="36"/>
                    </a:moveTo>
                    <a:cubicBezTo>
                      <a:pt x="35" y="34"/>
                      <a:pt x="35" y="34"/>
                      <a:pt x="35" y="34"/>
                    </a:cubicBezTo>
                    <a:cubicBezTo>
                      <a:pt x="41" y="29"/>
                      <a:pt x="37" y="24"/>
                      <a:pt x="33" y="19"/>
                    </a:cubicBezTo>
                    <a:cubicBezTo>
                      <a:pt x="26" y="11"/>
                      <a:pt x="22" y="12"/>
                      <a:pt x="18" y="15"/>
                    </a:cubicBezTo>
                    <a:cubicBezTo>
                      <a:pt x="16" y="16"/>
                      <a:pt x="16" y="16"/>
                      <a:pt x="16" y="16"/>
                    </a:cubicBezTo>
                    <a:lnTo>
                      <a:pt x="3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76"/>
              <p:cNvSpPr>
                <a:spLocks noEditPoints="1"/>
              </p:cNvSpPr>
              <p:nvPr/>
            </p:nvSpPr>
            <p:spPr bwMode="auto">
              <a:xfrm>
                <a:off x="8144" y="790"/>
                <a:ext cx="114" cy="142"/>
              </a:xfrm>
              <a:custGeom>
                <a:avLst/>
                <a:gdLst>
                  <a:gd name="T0" fmla="*/ 1 w 48"/>
                  <a:gd name="T1" fmla="*/ 9 h 60"/>
                  <a:gd name="T2" fmla="*/ 5 w 48"/>
                  <a:gd name="T3" fmla="*/ 0 h 60"/>
                  <a:gd name="T4" fmla="*/ 44 w 48"/>
                  <a:gd name="T5" fmla="*/ 38 h 60"/>
                  <a:gd name="T6" fmla="*/ 47 w 48"/>
                  <a:gd name="T7" fmla="*/ 37 h 60"/>
                  <a:gd name="T8" fmla="*/ 48 w 48"/>
                  <a:gd name="T9" fmla="*/ 38 h 60"/>
                  <a:gd name="T10" fmla="*/ 26 w 48"/>
                  <a:gd name="T11" fmla="*/ 49 h 60"/>
                  <a:gd name="T12" fmla="*/ 26 w 48"/>
                  <a:gd name="T13" fmla="*/ 47 h 60"/>
                  <a:gd name="T14" fmla="*/ 30 w 48"/>
                  <a:gd name="T15" fmla="*/ 45 h 60"/>
                  <a:gd name="T16" fmla="*/ 17 w 48"/>
                  <a:gd name="T17" fmla="*/ 33 h 60"/>
                  <a:gd name="T18" fmla="*/ 6 w 48"/>
                  <a:gd name="T19" fmla="*/ 38 h 60"/>
                  <a:gd name="T20" fmla="*/ 7 w 48"/>
                  <a:gd name="T21" fmla="*/ 47 h 60"/>
                  <a:gd name="T22" fmla="*/ 8 w 48"/>
                  <a:gd name="T23" fmla="*/ 51 h 60"/>
                  <a:gd name="T24" fmla="*/ 16 w 48"/>
                  <a:gd name="T25" fmla="*/ 52 h 60"/>
                  <a:gd name="T26" fmla="*/ 19 w 48"/>
                  <a:gd name="T27" fmla="*/ 51 h 60"/>
                  <a:gd name="T28" fmla="*/ 19 w 48"/>
                  <a:gd name="T29" fmla="*/ 52 h 60"/>
                  <a:gd name="T30" fmla="*/ 2 w 48"/>
                  <a:gd name="T31" fmla="*/ 60 h 60"/>
                  <a:gd name="T32" fmla="*/ 2 w 48"/>
                  <a:gd name="T33" fmla="*/ 59 h 60"/>
                  <a:gd name="T34" fmla="*/ 6 w 48"/>
                  <a:gd name="T35" fmla="*/ 47 h 60"/>
                  <a:gd name="T36" fmla="*/ 1 w 48"/>
                  <a:gd name="T37" fmla="*/ 9 h 60"/>
                  <a:gd name="T38" fmla="*/ 6 w 48"/>
                  <a:gd name="T39" fmla="*/ 37 h 60"/>
                  <a:gd name="T40" fmla="*/ 16 w 48"/>
                  <a:gd name="T41" fmla="*/ 32 h 60"/>
                  <a:gd name="T42" fmla="*/ 4 w 48"/>
                  <a:gd name="T43" fmla="*/ 20 h 60"/>
                  <a:gd name="T44" fmla="*/ 6 w 48"/>
                  <a:gd name="T45" fmla="*/ 3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60">
                    <a:moveTo>
                      <a:pt x="1" y="9"/>
                    </a:moveTo>
                    <a:cubicBezTo>
                      <a:pt x="1" y="6"/>
                      <a:pt x="0" y="3"/>
                      <a:pt x="5" y="0"/>
                    </a:cubicBezTo>
                    <a:cubicBezTo>
                      <a:pt x="44" y="38"/>
                      <a:pt x="44" y="38"/>
                      <a:pt x="44" y="38"/>
                    </a:cubicBezTo>
                    <a:cubicBezTo>
                      <a:pt x="47" y="37"/>
                      <a:pt x="47" y="37"/>
                      <a:pt x="47" y="37"/>
                    </a:cubicBezTo>
                    <a:cubicBezTo>
                      <a:pt x="48" y="38"/>
                      <a:pt x="48" y="38"/>
                      <a:pt x="48" y="38"/>
                    </a:cubicBezTo>
                    <a:cubicBezTo>
                      <a:pt x="26" y="49"/>
                      <a:pt x="26" y="49"/>
                      <a:pt x="26" y="49"/>
                    </a:cubicBezTo>
                    <a:cubicBezTo>
                      <a:pt x="26" y="47"/>
                      <a:pt x="26" y="47"/>
                      <a:pt x="26" y="47"/>
                    </a:cubicBezTo>
                    <a:cubicBezTo>
                      <a:pt x="30" y="45"/>
                      <a:pt x="30" y="45"/>
                      <a:pt x="30" y="45"/>
                    </a:cubicBezTo>
                    <a:cubicBezTo>
                      <a:pt x="17" y="33"/>
                      <a:pt x="17" y="33"/>
                      <a:pt x="17" y="33"/>
                    </a:cubicBezTo>
                    <a:cubicBezTo>
                      <a:pt x="6" y="38"/>
                      <a:pt x="6" y="38"/>
                      <a:pt x="6" y="38"/>
                    </a:cubicBezTo>
                    <a:cubicBezTo>
                      <a:pt x="7" y="47"/>
                      <a:pt x="7" y="47"/>
                      <a:pt x="7" y="47"/>
                    </a:cubicBezTo>
                    <a:cubicBezTo>
                      <a:pt x="7" y="48"/>
                      <a:pt x="8" y="50"/>
                      <a:pt x="8" y="51"/>
                    </a:cubicBezTo>
                    <a:cubicBezTo>
                      <a:pt x="10" y="54"/>
                      <a:pt x="13" y="54"/>
                      <a:pt x="16" y="52"/>
                    </a:cubicBezTo>
                    <a:cubicBezTo>
                      <a:pt x="19" y="51"/>
                      <a:pt x="19" y="51"/>
                      <a:pt x="19" y="51"/>
                    </a:cubicBezTo>
                    <a:cubicBezTo>
                      <a:pt x="19" y="52"/>
                      <a:pt x="19" y="52"/>
                      <a:pt x="19" y="52"/>
                    </a:cubicBezTo>
                    <a:cubicBezTo>
                      <a:pt x="2" y="60"/>
                      <a:pt x="2" y="60"/>
                      <a:pt x="2" y="60"/>
                    </a:cubicBezTo>
                    <a:cubicBezTo>
                      <a:pt x="2" y="59"/>
                      <a:pt x="2" y="59"/>
                      <a:pt x="2" y="59"/>
                    </a:cubicBezTo>
                    <a:cubicBezTo>
                      <a:pt x="7" y="57"/>
                      <a:pt x="7" y="53"/>
                      <a:pt x="6" y="47"/>
                    </a:cubicBezTo>
                    <a:lnTo>
                      <a:pt x="1" y="9"/>
                    </a:lnTo>
                    <a:close/>
                    <a:moveTo>
                      <a:pt x="6" y="37"/>
                    </a:moveTo>
                    <a:cubicBezTo>
                      <a:pt x="16" y="32"/>
                      <a:pt x="16" y="32"/>
                      <a:pt x="16" y="32"/>
                    </a:cubicBezTo>
                    <a:cubicBezTo>
                      <a:pt x="4" y="20"/>
                      <a:pt x="4" y="20"/>
                      <a:pt x="4" y="20"/>
                    </a:cubicBezTo>
                    <a:lnTo>
                      <a:pt x="6"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77"/>
              <p:cNvSpPr>
                <a:spLocks/>
              </p:cNvSpPr>
              <p:nvPr/>
            </p:nvSpPr>
            <p:spPr bwMode="auto">
              <a:xfrm>
                <a:off x="8256" y="719"/>
                <a:ext cx="154" cy="149"/>
              </a:xfrm>
              <a:custGeom>
                <a:avLst/>
                <a:gdLst>
                  <a:gd name="T0" fmla="*/ 0 w 154"/>
                  <a:gd name="T1" fmla="*/ 33 h 149"/>
                  <a:gd name="T2" fmla="*/ 0 w 154"/>
                  <a:gd name="T3" fmla="*/ 31 h 149"/>
                  <a:gd name="T4" fmla="*/ 59 w 154"/>
                  <a:gd name="T5" fmla="*/ 16 h 149"/>
                  <a:gd name="T6" fmla="*/ 59 w 154"/>
                  <a:gd name="T7" fmla="*/ 19 h 149"/>
                  <a:gd name="T8" fmla="*/ 49 w 154"/>
                  <a:gd name="T9" fmla="*/ 21 h 149"/>
                  <a:gd name="T10" fmla="*/ 61 w 154"/>
                  <a:gd name="T11" fmla="*/ 76 h 149"/>
                  <a:gd name="T12" fmla="*/ 92 w 154"/>
                  <a:gd name="T13" fmla="*/ 69 h 149"/>
                  <a:gd name="T14" fmla="*/ 78 w 154"/>
                  <a:gd name="T15" fmla="*/ 14 h 149"/>
                  <a:gd name="T16" fmla="*/ 68 w 154"/>
                  <a:gd name="T17" fmla="*/ 16 h 149"/>
                  <a:gd name="T18" fmla="*/ 66 w 154"/>
                  <a:gd name="T19" fmla="*/ 14 h 149"/>
                  <a:gd name="T20" fmla="*/ 125 w 154"/>
                  <a:gd name="T21" fmla="*/ 0 h 149"/>
                  <a:gd name="T22" fmla="*/ 128 w 154"/>
                  <a:gd name="T23" fmla="*/ 2 h 149"/>
                  <a:gd name="T24" fmla="*/ 113 w 154"/>
                  <a:gd name="T25" fmla="*/ 7 h 149"/>
                  <a:gd name="T26" fmla="*/ 142 w 154"/>
                  <a:gd name="T27" fmla="*/ 121 h 149"/>
                  <a:gd name="T28" fmla="*/ 154 w 154"/>
                  <a:gd name="T29" fmla="*/ 118 h 149"/>
                  <a:gd name="T30" fmla="*/ 154 w 154"/>
                  <a:gd name="T31" fmla="*/ 121 h 149"/>
                  <a:gd name="T32" fmla="*/ 94 w 154"/>
                  <a:gd name="T33" fmla="*/ 135 h 149"/>
                  <a:gd name="T34" fmla="*/ 94 w 154"/>
                  <a:gd name="T35" fmla="*/ 130 h 149"/>
                  <a:gd name="T36" fmla="*/ 106 w 154"/>
                  <a:gd name="T37" fmla="*/ 128 h 149"/>
                  <a:gd name="T38" fmla="*/ 92 w 154"/>
                  <a:gd name="T39" fmla="*/ 71 h 149"/>
                  <a:gd name="T40" fmla="*/ 61 w 154"/>
                  <a:gd name="T41" fmla="*/ 78 h 149"/>
                  <a:gd name="T42" fmla="*/ 75 w 154"/>
                  <a:gd name="T43" fmla="*/ 135 h 149"/>
                  <a:gd name="T44" fmla="*/ 87 w 154"/>
                  <a:gd name="T45" fmla="*/ 133 h 149"/>
                  <a:gd name="T46" fmla="*/ 87 w 154"/>
                  <a:gd name="T47" fmla="*/ 135 h 149"/>
                  <a:gd name="T48" fmla="*/ 28 w 154"/>
                  <a:gd name="T49" fmla="*/ 149 h 149"/>
                  <a:gd name="T50" fmla="*/ 28 w 154"/>
                  <a:gd name="T51" fmla="*/ 147 h 149"/>
                  <a:gd name="T52" fmla="*/ 40 w 154"/>
                  <a:gd name="T53" fmla="*/ 144 h 149"/>
                  <a:gd name="T54" fmla="*/ 14 w 154"/>
                  <a:gd name="T55" fmla="*/ 31 h 149"/>
                  <a:gd name="T56" fmla="*/ 0 w 154"/>
                  <a:gd name="T57" fmla="*/ 3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149">
                    <a:moveTo>
                      <a:pt x="0" y="33"/>
                    </a:moveTo>
                    <a:lnTo>
                      <a:pt x="0" y="31"/>
                    </a:lnTo>
                    <a:lnTo>
                      <a:pt x="59" y="16"/>
                    </a:lnTo>
                    <a:lnTo>
                      <a:pt x="59" y="19"/>
                    </a:lnTo>
                    <a:lnTo>
                      <a:pt x="49" y="21"/>
                    </a:lnTo>
                    <a:lnTo>
                      <a:pt x="61" y="76"/>
                    </a:lnTo>
                    <a:lnTo>
                      <a:pt x="92" y="69"/>
                    </a:lnTo>
                    <a:lnTo>
                      <a:pt x="78" y="14"/>
                    </a:lnTo>
                    <a:lnTo>
                      <a:pt x="68" y="16"/>
                    </a:lnTo>
                    <a:lnTo>
                      <a:pt x="66" y="14"/>
                    </a:lnTo>
                    <a:lnTo>
                      <a:pt x="125" y="0"/>
                    </a:lnTo>
                    <a:lnTo>
                      <a:pt x="128" y="2"/>
                    </a:lnTo>
                    <a:lnTo>
                      <a:pt x="113" y="7"/>
                    </a:lnTo>
                    <a:lnTo>
                      <a:pt x="142" y="121"/>
                    </a:lnTo>
                    <a:lnTo>
                      <a:pt x="154" y="118"/>
                    </a:lnTo>
                    <a:lnTo>
                      <a:pt x="154" y="121"/>
                    </a:lnTo>
                    <a:lnTo>
                      <a:pt x="94" y="135"/>
                    </a:lnTo>
                    <a:lnTo>
                      <a:pt x="94" y="130"/>
                    </a:lnTo>
                    <a:lnTo>
                      <a:pt x="106" y="128"/>
                    </a:lnTo>
                    <a:lnTo>
                      <a:pt x="92" y="71"/>
                    </a:lnTo>
                    <a:lnTo>
                      <a:pt x="61" y="78"/>
                    </a:lnTo>
                    <a:lnTo>
                      <a:pt x="75" y="135"/>
                    </a:lnTo>
                    <a:lnTo>
                      <a:pt x="87" y="133"/>
                    </a:lnTo>
                    <a:lnTo>
                      <a:pt x="87" y="135"/>
                    </a:lnTo>
                    <a:lnTo>
                      <a:pt x="28" y="149"/>
                    </a:lnTo>
                    <a:lnTo>
                      <a:pt x="28" y="147"/>
                    </a:lnTo>
                    <a:lnTo>
                      <a:pt x="40" y="144"/>
                    </a:lnTo>
                    <a:lnTo>
                      <a:pt x="14" y="31"/>
                    </a:lnTo>
                    <a:lnTo>
                      <a:pt x="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78"/>
              <p:cNvSpPr>
                <a:spLocks noEditPoints="1"/>
              </p:cNvSpPr>
              <p:nvPr/>
            </p:nvSpPr>
            <p:spPr bwMode="auto">
              <a:xfrm>
                <a:off x="8509" y="712"/>
                <a:ext cx="126" cy="130"/>
              </a:xfrm>
              <a:custGeom>
                <a:avLst/>
                <a:gdLst>
                  <a:gd name="T0" fmla="*/ 34 w 53"/>
                  <a:gd name="T1" fmla="*/ 26 h 55"/>
                  <a:gd name="T2" fmla="*/ 51 w 53"/>
                  <a:gd name="T3" fmla="*/ 42 h 55"/>
                  <a:gd name="T4" fmla="*/ 26 w 53"/>
                  <a:gd name="T5" fmla="*/ 54 h 55"/>
                  <a:gd name="T6" fmla="*/ 0 w 53"/>
                  <a:gd name="T7" fmla="*/ 52 h 55"/>
                  <a:gd name="T8" fmla="*/ 0 w 53"/>
                  <a:gd name="T9" fmla="*/ 50 h 55"/>
                  <a:gd name="T10" fmla="*/ 6 w 53"/>
                  <a:gd name="T11" fmla="*/ 51 h 55"/>
                  <a:gd name="T12" fmla="*/ 11 w 53"/>
                  <a:gd name="T13" fmla="*/ 2 h 55"/>
                  <a:gd name="T14" fmla="*/ 5 w 53"/>
                  <a:gd name="T15" fmla="*/ 1 h 55"/>
                  <a:gd name="T16" fmla="*/ 6 w 53"/>
                  <a:gd name="T17" fmla="*/ 0 h 55"/>
                  <a:gd name="T18" fmla="*/ 31 w 53"/>
                  <a:gd name="T19" fmla="*/ 3 h 55"/>
                  <a:gd name="T20" fmla="*/ 52 w 53"/>
                  <a:gd name="T21" fmla="*/ 16 h 55"/>
                  <a:gd name="T22" fmla="*/ 34 w 53"/>
                  <a:gd name="T23" fmla="*/ 26 h 55"/>
                  <a:gd name="T24" fmla="*/ 34 w 53"/>
                  <a:gd name="T25" fmla="*/ 26 h 55"/>
                  <a:gd name="T26" fmla="*/ 26 w 53"/>
                  <a:gd name="T27" fmla="*/ 26 h 55"/>
                  <a:gd name="T28" fmla="*/ 24 w 53"/>
                  <a:gd name="T29" fmla="*/ 26 h 55"/>
                  <a:gd name="T30" fmla="*/ 21 w 53"/>
                  <a:gd name="T31" fmla="*/ 52 h 55"/>
                  <a:gd name="T32" fmla="*/ 23 w 53"/>
                  <a:gd name="T33" fmla="*/ 53 h 55"/>
                  <a:gd name="T34" fmla="*/ 36 w 53"/>
                  <a:gd name="T35" fmla="*/ 41 h 55"/>
                  <a:gd name="T36" fmla="*/ 26 w 53"/>
                  <a:gd name="T37" fmla="*/ 26 h 55"/>
                  <a:gd name="T38" fmla="*/ 27 w 53"/>
                  <a:gd name="T39" fmla="*/ 3 h 55"/>
                  <a:gd name="T40" fmla="*/ 26 w 53"/>
                  <a:gd name="T41" fmla="*/ 3 h 55"/>
                  <a:gd name="T42" fmla="*/ 24 w 53"/>
                  <a:gd name="T43" fmla="*/ 25 h 55"/>
                  <a:gd name="T44" fmla="*/ 25 w 53"/>
                  <a:gd name="T45" fmla="*/ 25 h 55"/>
                  <a:gd name="T46" fmla="*/ 36 w 53"/>
                  <a:gd name="T47" fmla="*/ 15 h 55"/>
                  <a:gd name="T48" fmla="*/ 27 w 53"/>
                  <a:gd name="T49" fmla="*/ 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55">
                    <a:moveTo>
                      <a:pt x="34" y="26"/>
                    </a:moveTo>
                    <a:cubicBezTo>
                      <a:pt x="43" y="28"/>
                      <a:pt x="52" y="32"/>
                      <a:pt x="51" y="42"/>
                    </a:cubicBezTo>
                    <a:cubicBezTo>
                      <a:pt x="50" y="53"/>
                      <a:pt x="39" y="55"/>
                      <a:pt x="26" y="54"/>
                    </a:cubicBezTo>
                    <a:cubicBezTo>
                      <a:pt x="0" y="52"/>
                      <a:pt x="0" y="52"/>
                      <a:pt x="0" y="52"/>
                    </a:cubicBezTo>
                    <a:cubicBezTo>
                      <a:pt x="0" y="50"/>
                      <a:pt x="0" y="50"/>
                      <a:pt x="0" y="50"/>
                    </a:cubicBezTo>
                    <a:cubicBezTo>
                      <a:pt x="6" y="51"/>
                      <a:pt x="6" y="51"/>
                      <a:pt x="6" y="51"/>
                    </a:cubicBezTo>
                    <a:cubicBezTo>
                      <a:pt x="11" y="2"/>
                      <a:pt x="11" y="2"/>
                      <a:pt x="11" y="2"/>
                    </a:cubicBezTo>
                    <a:cubicBezTo>
                      <a:pt x="5" y="1"/>
                      <a:pt x="5" y="1"/>
                      <a:pt x="5" y="1"/>
                    </a:cubicBezTo>
                    <a:cubicBezTo>
                      <a:pt x="6" y="0"/>
                      <a:pt x="6" y="0"/>
                      <a:pt x="6" y="0"/>
                    </a:cubicBezTo>
                    <a:cubicBezTo>
                      <a:pt x="31" y="3"/>
                      <a:pt x="31" y="3"/>
                      <a:pt x="31" y="3"/>
                    </a:cubicBezTo>
                    <a:cubicBezTo>
                      <a:pt x="46" y="4"/>
                      <a:pt x="53" y="7"/>
                      <a:pt x="52" y="16"/>
                    </a:cubicBezTo>
                    <a:cubicBezTo>
                      <a:pt x="51" y="25"/>
                      <a:pt x="41" y="27"/>
                      <a:pt x="34" y="26"/>
                    </a:cubicBezTo>
                    <a:cubicBezTo>
                      <a:pt x="34" y="26"/>
                      <a:pt x="34" y="26"/>
                      <a:pt x="34" y="26"/>
                    </a:cubicBezTo>
                    <a:close/>
                    <a:moveTo>
                      <a:pt x="26" y="26"/>
                    </a:moveTo>
                    <a:cubicBezTo>
                      <a:pt x="24" y="26"/>
                      <a:pt x="24" y="26"/>
                      <a:pt x="24" y="26"/>
                    </a:cubicBezTo>
                    <a:cubicBezTo>
                      <a:pt x="21" y="52"/>
                      <a:pt x="21" y="52"/>
                      <a:pt x="21" y="52"/>
                    </a:cubicBezTo>
                    <a:cubicBezTo>
                      <a:pt x="23" y="53"/>
                      <a:pt x="23" y="53"/>
                      <a:pt x="23" y="53"/>
                    </a:cubicBezTo>
                    <a:cubicBezTo>
                      <a:pt x="32" y="54"/>
                      <a:pt x="35" y="48"/>
                      <a:pt x="36" y="41"/>
                    </a:cubicBezTo>
                    <a:cubicBezTo>
                      <a:pt x="37" y="30"/>
                      <a:pt x="31" y="27"/>
                      <a:pt x="26" y="26"/>
                    </a:cubicBezTo>
                    <a:close/>
                    <a:moveTo>
                      <a:pt x="27" y="3"/>
                    </a:moveTo>
                    <a:cubicBezTo>
                      <a:pt x="26" y="3"/>
                      <a:pt x="26" y="3"/>
                      <a:pt x="26" y="3"/>
                    </a:cubicBezTo>
                    <a:cubicBezTo>
                      <a:pt x="24" y="25"/>
                      <a:pt x="24" y="25"/>
                      <a:pt x="24" y="25"/>
                    </a:cubicBezTo>
                    <a:cubicBezTo>
                      <a:pt x="25" y="25"/>
                      <a:pt x="25" y="25"/>
                      <a:pt x="25" y="25"/>
                    </a:cubicBezTo>
                    <a:cubicBezTo>
                      <a:pt x="32" y="26"/>
                      <a:pt x="35" y="21"/>
                      <a:pt x="36" y="15"/>
                    </a:cubicBezTo>
                    <a:cubicBezTo>
                      <a:pt x="37" y="10"/>
                      <a:pt x="35" y="4"/>
                      <a:pt x="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79"/>
              <p:cNvSpPr>
                <a:spLocks noEditPoints="1"/>
              </p:cNvSpPr>
              <p:nvPr/>
            </p:nvSpPr>
            <p:spPr bwMode="auto">
              <a:xfrm>
                <a:off x="8659" y="735"/>
                <a:ext cx="145" cy="162"/>
              </a:xfrm>
              <a:custGeom>
                <a:avLst/>
                <a:gdLst>
                  <a:gd name="T0" fmla="*/ 39 w 61"/>
                  <a:gd name="T1" fmla="*/ 37 h 68"/>
                  <a:gd name="T2" fmla="*/ 49 w 61"/>
                  <a:gd name="T3" fmla="*/ 44 h 68"/>
                  <a:gd name="T4" fmla="*/ 48 w 61"/>
                  <a:gd name="T5" fmla="*/ 58 h 68"/>
                  <a:gd name="T6" fmla="*/ 47 w 61"/>
                  <a:gd name="T7" fmla="*/ 59 h 68"/>
                  <a:gd name="T8" fmla="*/ 48 w 61"/>
                  <a:gd name="T9" fmla="*/ 63 h 68"/>
                  <a:gd name="T10" fmla="*/ 53 w 61"/>
                  <a:gd name="T11" fmla="*/ 57 h 68"/>
                  <a:gd name="T12" fmla="*/ 54 w 61"/>
                  <a:gd name="T13" fmla="*/ 58 h 68"/>
                  <a:gd name="T14" fmla="*/ 41 w 61"/>
                  <a:gd name="T15" fmla="*/ 65 h 68"/>
                  <a:gd name="T16" fmla="*/ 33 w 61"/>
                  <a:gd name="T17" fmla="*/ 58 h 68"/>
                  <a:gd name="T18" fmla="*/ 34 w 61"/>
                  <a:gd name="T19" fmla="*/ 48 h 68"/>
                  <a:gd name="T20" fmla="*/ 36 w 61"/>
                  <a:gd name="T21" fmla="*/ 39 h 68"/>
                  <a:gd name="T22" fmla="*/ 34 w 61"/>
                  <a:gd name="T23" fmla="*/ 36 h 68"/>
                  <a:gd name="T24" fmla="*/ 30 w 61"/>
                  <a:gd name="T25" fmla="*/ 35 h 68"/>
                  <a:gd name="T26" fmla="*/ 27 w 61"/>
                  <a:gd name="T27" fmla="*/ 33 h 68"/>
                  <a:gd name="T28" fmla="*/ 20 w 61"/>
                  <a:gd name="T29" fmla="*/ 55 h 68"/>
                  <a:gd name="T30" fmla="*/ 24 w 61"/>
                  <a:gd name="T31" fmla="*/ 57 h 68"/>
                  <a:gd name="T32" fmla="*/ 24 w 61"/>
                  <a:gd name="T33" fmla="*/ 58 h 68"/>
                  <a:gd name="T34" fmla="*/ 0 w 61"/>
                  <a:gd name="T35" fmla="*/ 50 h 68"/>
                  <a:gd name="T36" fmla="*/ 1 w 61"/>
                  <a:gd name="T37" fmla="*/ 48 h 68"/>
                  <a:gd name="T38" fmla="*/ 5 w 61"/>
                  <a:gd name="T39" fmla="*/ 50 h 68"/>
                  <a:gd name="T40" fmla="*/ 21 w 61"/>
                  <a:gd name="T41" fmla="*/ 3 h 68"/>
                  <a:gd name="T42" fmla="*/ 17 w 61"/>
                  <a:gd name="T43" fmla="*/ 2 h 68"/>
                  <a:gd name="T44" fmla="*/ 17 w 61"/>
                  <a:gd name="T45" fmla="*/ 0 h 68"/>
                  <a:gd name="T46" fmla="*/ 41 w 61"/>
                  <a:gd name="T47" fmla="*/ 9 h 68"/>
                  <a:gd name="T48" fmla="*/ 58 w 61"/>
                  <a:gd name="T49" fmla="*/ 29 h 68"/>
                  <a:gd name="T50" fmla="*/ 39 w 61"/>
                  <a:gd name="T51" fmla="*/ 36 h 68"/>
                  <a:gd name="T52" fmla="*/ 39 w 61"/>
                  <a:gd name="T53" fmla="*/ 37 h 68"/>
                  <a:gd name="T54" fmla="*/ 27 w 61"/>
                  <a:gd name="T55" fmla="*/ 32 h 68"/>
                  <a:gd name="T56" fmla="*/ 31 w 61"/>
                  <a:gd name="T57" fmla="*/ 33 h 68"/>
                  <a:gd name="T58" fmla="*/ 42 w 61"/>
                  <a:gd name="T59" fmla="*/ 24 h 68"/>
                  <a:gd name="T60" fmla="*/ 38 w 61"/>
                  <a:gd name="T61" fmla="*/ 9 h 68"/>
                  <a:gd name="T62" fmla="*/ 36 w 61"/>
                  <a:gd name="T63" fmla="*/ 8 h 68"/>
                  <a:gd name="T64" fmla="*/ 27 w 61"/>
                  <a:gd name="T65" fmla="*/ 3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68">
                    <a:moveTo>
                      <a:pt x="39" y="37"/>
                    </a:moveTo>
                    <a:cubicBezTo>
                      <a:pt x="43" y="38"/>
                      <a:pt x="47" y="40"/>
                      <a:pt x="49" y="44"/>
                    </a:cubicBezTo>
                    <a:cubicBezTo>
                      <a:pt x="51" y="47"/>
                      <a:pt x="50" y="50"/>
                      <a:pt x="48" y="58"/>
                    </a:cubicBezTo>
                    <a:cubicBezTo>
                      <a:pt x="47" y="59"/>
                      <a:pt x="47" y="59"/>
                      <a:pt x="47" y="59"/>
                    </a:cubicBezTo>
                    <a:cubicBezTo>
                      <a:pt x="46" y="62"/>
                      <a:pt x="47" y="63"/>
                      <a:pt x="48" y="63"/>
                    </a:cubicBezTo>
                    <a:cubicBezTo>
                      <a:pt x="49" y="64"/>
                      <a:pt x="51" y="61"/>
                      <a:pt x="53" y="57"/>
                    </a:cubicBezTo>
                    <a:cubicBezTo>
                      <a:pt x="54" y="58"/>
                      <a:pt x="54" y="58"/>
                      <a:pt x="54" y="58"/>
                    </a:cubicBezTo>
                    <a:cubicBezTo>
                      <a:pt x="51" y="64"/>
                      <a:pt x="48" y="68"/>
                      <a:pt x="41" y="65"/>
                    </a:cubicBezTo>
                    <a:cubicBezTo>
                      <a:pt x="36" y="63"/>
                      <a:pt x="34" y="61"/>
                      <a:pt x="33" y="58"/>
                    </a:cubicBezTo>
                    <a:cubicBezTo>
                      <a:pt x="32" y="55"/>
                      <a:pt x="32" y="53"/>
                      <a:pt x="34" y="48"/>
                    </a:cubicBezTo>
                    <a:cubicBezTo>
                      <a:pt x="36" y="43"/>
                      <a:pt x="36" y="41"/>
                      <a:pt x="36" y="39"/>
                    </a:cubicBezTo>
                    <a:cubicBezTo>
                      <a:pt x="35" y="38"/>
                      <a:pt x="35" y="37"/>
                      <a:pt x="34" y="36"/>
                    </a:cubicBezTo>
                    <a:cubicBezTo>
                      <a:pt x="33" y="36"/>
                      <a:pt x="32" y="35"/>
                      <a:pt x="30" y="35"/>
                    </a:cubicBezTo>
                    <a:cubicBezTo>
                      <a:pt x="27" y="33"/>
                      <a:pt x="27" y="33"/>
                      <a:pt x="27" y="33"/>
                    </a:cubicBezTo>
                    <a:cubicBezTo>
                      <a:pt x="20" y="55"/>
                      <a:pt x="20" y="55"/>
                      <a:pt x="20" y="55"/>
                    </a:cubicBezTo>
                    <a:cubicBezTo>
                      <a:pt x="24" y="57"/>
                      <a:pt x="24" y="57"/>
                      <a:pt x="24" y="57"/>
                    </a:cubicBezTo>
                    <a:cubicBezTo>
                      <a:pt x="24" y="58"/>
                      <a:pt x="24" y="58"/>
                      <a:pt x="24" y="58"/>
                    </a:cubicBezTo>
                    <a:cubicBezTo>
                      <a:pt x="0" y="50"/>
                      <a:pt x="0" y="50"/>
                      <a:pt x="0" y="50"/>
                    </a:cubicBezTo>
                    <a:cubicBezTo>
                      <a:pt x="1" y="48"/>
                      <a:pt x="1" y="48"/>
                      <a:pt x="1" y="48"/>
                    </a:cubicBezTo>
                    <a:cubicBezTo>
                      <a:pt x="5" y="50"/>
                      <a:pt x="5" y="50"/>
                      <a:pt x="5" y="50"/>
                    </a:cubicBezTo>
                    <a:cubicBezTo>
                      <a:pt x="21" y="3"/>
                      <a:pt x="21" y="3"/>
                      <a:pt x="21" y="3"/>
                    </a:cubicBezTo>
                    <a:cubicBezTo>
                      <a:pt x="17" y="2"/>
                      <a:pt x="17" y="2"/>
                      <a:pt x="17" y="2"/>
                    </a:cubicBezTo>
                    <a:cubicBezTo>
                      <a:pt x="17" y="0"/>
                      <a:pt x="17" y="0"/>
                      <a:pt x="17" y="0"/>
                    </a:cubicBezTo>
                    <a:cubicBezTo>
                      <a:pt x="41" y="9"/>
                      <a:pt x="41" y="9"/>
                      <a:pt x="41" y="9"/>
                    </a:cubicBezTo>
                    <a:cubicBezTo>
                      <a:pt x="54" y="13"/>
                      <a:pt x="61" y="19"/>
                      <a:pt x="58" y="29"/>
                    </a:cubicBezTo>
                    <a:cubicBezTo>
                      <a:pt x="55" y="37"/>
                      <a:pt x="48" y="38"/>
                      <a:pt x="39" y="36"/>
                    </a:cubicBezTo>
                    <a:lnTo>
                      <a:pt x="39" y="37"/>
                    </a:lnTo>
                    <a:close/>
                    <a:moveTo>
                      <a:pt x="27" y="32"/>
                    </a:moveTo>
                    <a:cubicBezTo>
                      <a:pt x="31" y="33"/>
                      <a:pt x="31" y="33"/>
                      <a:pt x="31" y="33"/>
                    </a:cubicBezTo>
                    <a:cubicBezTo>
                      <a:pt x="38" y="36"/>
                      <a:pt x="40" y="30"/>
                      <a:pt x="42" y="24"/>
                    </a:cubicBezTo>
                    <a:cubicBezTo>
                      <a:pt x="46" y="14"/>
                      <a:pt x="43" y="11"/>
                      <a:pt x="38" y="9"/>
                    </a:cubicBezTo>
                    <a:cubicBezTo>
                      <a:pt x="36" y="8"/>
                      <a:pt x="36" y="8"/>
                      <a:pt x="36" y="8"/>
                    </a:cubicBezTo>
                    <a:lnTo>
                      <a:pt x="27"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80"/>
              <p:cNvSpPr>
                <a:spLocks noEditPoints="1"/>
              </p:cNvSpPr>
              <p:nvPr/>
            </p:nvSpPr>
            <p:spPr bwMode="auto">
              <a:xfrm>
                <a:off x="8815" y="809"/>
                <a:ext cx="143" cy="157"/>
              </a:xfrm>
              <a:custGeom>
                <a:avLst/>
                <a:gdLst>
                  <a:gd name="T0" fmla="*/ 9 w 60"/>
                  <a:gd name="T1" fmla="*/ 19 h 66"/>
                  <a:gd name="T2" fmla="*/ 45 w 60"/>
                  <a:gd name="T3" fmla="*/ 10 h 66"/>
                  <a:gd name="T4" fmla="*/ 52 w 60"/>
                  <a:gd name="T5" fmla="*/ 47 h 66"/>
                  <a:gd name="T6" fmla="*/ 16 w 60"/>
                  <a:gd name="T7" fmla="*/ 56 h 66"/>
                  <a:gd name="T8" fmla="*/ 9 w 60"/>
                  <a:gd name="T9" fmla="*/ 19 h 66"/>
                  <a:gd name="T10" fmla="*/ 38 w 60"/>
                  <a:gd name="T11" fmla="*/ 38 h 66"/>
                  <a:gd name="T12" fmla="*/ 44 w 60"/>
                  <a:gd name="T13" fmla="*/ 11 h 66"/>
                  <a:gd name="T14" fmla="*/ 23 w 60"/>
                  <a:gd name="T15" fmla="*/ 28 h 66"/>
                  <a:gd name="T16" fmla="*/ 16 w 60"/>
                  <a:gd name="T17" fmla="*/ 55 h 66"/>
                  <a:gd name="T18" fmla="*/ 38 w 60"/>
                  <a:gd name="T19"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6">
                    <a:moveTo>
                      <a:pt x="9" y="19"/>
                    </a:moveTo>
                    <a:cubicBezTo>
                      <a:pt x="15" y="8"/>
                      <a:pt x="30" y="0"/>
                      <a:pt x="45" y="10"/>
                    </a:cubicBezTo>
                    <a:cubicBezTo>
                      <a:pt x="60" y="19"/>
                      <a:pt x="59" y="35"/>
                      <a:pt x="52" y="47"/>
                    </a:cubicBezTo>
                    <a:cubicBezTo>
                      <a:pt x="45" y="58"/>
                      <a:pt x="31" y="66"/>
                      <a:pt x="16" y="56"/>
                    </a:cubicBezTo>
                    <a:cubicBezTo>
                      <a:pt x="0" y="46"/>
                      <a:pt x="2" y="30"/>
                      <a:pt x="9" y="19"/>
                    </a:cubicBezTo>
                    <a:close/>
                    <a:moveTo>
                      <a:pt x="38" y="38"/>
                    </a:moveTo>
                    <a:cubicBezTo>
                      <a:pt x="49" y="20"/>
                      <a:pt x="49" y="14"/>
                      <a:pt x="44" y="11"/>
                    </a:cubicBezTo>
                    <a:cubicBezTo>
                      <a:pt x="39" y="8"/>
                      <a:pt x="34" y="10"/>
                      <a:pt x="23" y="28"/>
                    </a:cubicBezTo>
                    <a:cubicBezTo>
                      <a:pt x="12" y="45"/>
                      <a:pt x="11" y="52"/>
                      <a:pt x="16" y="55"/>
                    </a:cubicBezTo>
                    <a:cubicBezTo>
                      <a:pt x="21" y="58"/>
                      <a:pt x="27" y="55"/>
                      <a:pt x="38"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81"/>
              <p:cNvSpPr>
                <a:spLocks/>
              </p:cNvSpPr>
              <p:nvPr/>
            </p:nvSpPr>
            <p:spPr bwMode="auto">
              <a:xfrm>
                <a:off x="8960" y="897"/>
                <a:ext cx="190" cy="190"/>
              </a:xfrm>
              <a:custGeom>
                <a:avLst/>
                <a:gdLst>
                  <a:gd name="T0" fmla="*/ 40 w 80"/>
                  <a:gd name="T1" fmla="*/ 72 h 80"/>
                  <a:gd name="T2" fmla="*/ 61 w 80"/>
                  <a:gd name="T3" fmla="*/ 63 h 80"/>
                  <a:gd name="T4" fmla="*/ 67 w 80"/>
                  <a:gd name="T5" fmla="*/ 49 h 80"/>
                  <a:gd name="T6" fmla="*/ 65 w 80"/>
                  <a:gd name="T7" fmla="*/ 47 h 80"/>
                  <a:gd name="T8" fmla="*/ 66 w 80"/>
                  <a:gd name="T9" fmla="*/ 46 h 80"/>
                  <a:gd name="T10" fmla="*/ 80 w 80"/>
                  <a:gd name="T11" fmla="*/ 62 h 80"/>
                  <a:gd name="T12" fmla="*/ 79 w 80"/>
                  <a:gd name="T13" fmla="*/ 62 h 80"/>
                  <a:gd name="T14" fmla="*/ 65 w 80"/>
                  <a:gd name="T15" fmla="*/ 62 h 80"/>
                  <a:gd name="T16" fmla="*/ 25 w 80"/>
                  <a:gd name="T17" fmla="*/ 80 h 80"/>
                  <a:gd name="T18" fmla="*/ 24 w 80"/>
                  <a:gd name="T19" fmla="*/ 79 h 80"/>
                  <a:gd name="T20" fmla="*/ 24 w 80"/>
                  <a:gd name="T21" fmla="*/ 70 h 80"/>
                  <a:gd name="T22" fmla="*/ 39 w 80"/>
                  <a:gd name="T23" fmla="*/ 41 h 80"/>
                  <a:gd name="T24" fmla="*/ 3 w 80"/>
                  <a:gd name="T25" fmla="*/ 57 h 80"/>
                  <a:gd name="T26" fmla="*/ 2 w 80"/>
                  <a:gd name="T27" fmla="*/ 55 h 80"/>
                  <a:gd name="T28" fmla="*/ 2 w 80"/>
                  <a:gd name="T29" fmla="*/ 47 h 80"/>
                  <a:gd name="T30" fmla="*/ 25 w 80"/>
                  <a:gd name="T31" fmla="*/ 4 h 80"/>
                  <a:gd name="T32" fmla="*/ 22 w 80"/>
                  <a:gd name="T33" fmla="*/ 1 h 80"/>
                  <a:gd name="T34" fmla="*/ 23 w 80"/>
                  <a:gd name="T35" fmla="*/ 0 h 80"/>
                  <a:gd name="T36" fmla="*/ 41 w 80"/>
                  <a:gd name="T37" fmla="*/ 20 h 80"/>
                  <a:gd name="T38" fmla="*/ 40 w 80"/>
                  <a:gd name="T39" fmla="*/ 21 h 80"/>
                  <a:gd name="T40" fmla="*/ 36 w 80"/>
                  <a:gd name="T41" fmla="*/ 16 h 80"/>
                  <a:gd name="T42" fmla="*/ 18 w 80"/>
                  <a:gd name="T43" fmla="*/ 48 h 80"/>
                  <a:gd name="T44" fmla="*/ 18 w 80"/>
                  <a:gd name="T45" fmla="*/ 49 h 80"/>
                  <a:gd name="T46" fmla="*/ 39 w 80"/>
                  <a:gd name="T47" fmla="*/ 39 h 80"/>
                  <a:gd name="T48" fmla="*/ 40 w 80"/>
                  <a:gd name="T49" fmla="*/ 39 h 80"/>
                  <a:gd name="T50" fmla="*/ 46 w 80"/>
                  <a:gd name="T51" fmla="*/ 27 h 80"/>
                  <a:gd name="T52" fmla="*/ 43 w 80"/>
                  <a:gd name="T53" fmla="*/ 24 h 80"/>
                  <a:gd name="T54" fmla="*/ 44 w 80"/>
                  <a:gd name="T55" fmla="*/ 23 h 80"/>
                  <a:gd name="T56" fmla="*/ 63 w 80"/>
                  <a:gd name="T57" fmla="*/ 43 h 80"/>
                  <a:gd name="T58" fmla="*/ 62 w 80"/>
                  <a:gd name="T59" fmla="*/ 44 h 80"/>
                  <a:gd name="T60" fmla="*/ 57 w 80"/>
                  <a:gd name="T61" fmla="*/ 39 h 80"/>
                  <a:gd name="T62" fmla="*/ 40 w 80"/>
                  <a:gd name="T63"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80">
                    <a:moveTo>
                      <a:pt x="40" y="72"/>
                    </a:moveTo>
                    <a:cubicBezTo>
                      <a:pt x="61" y="63"/>
                      <a:pt x="61" y="63"/>
                      <a:pt x="61" y="63"/>
                    </a:cubicBezTo>
                    <a:cubicBezTo>
                      <a:pt x="64" y="62"/>
                      <a:pt x="74" y="57"/>
                      <a:pt x="67" y="49"/>
                    </a:cubicBezTo>
                    <a:cubicBezTo>
                      <a:pt x="65" y="47"/>
                      <a:pt x="65" y="47"/>
                      <a:pt x="65" y="47"/>
                    </a:cubicBezTo>
                    <a:cubicBezTo>
                      <a:pt x="66" y="46"/>
                      <a:pt x="66" y="46"/>
                      <a:pt x="66" y="46"/>
                    </a:cubicBezTo>
                    <a:cubicBezTo>
                      <a:pt x="80" y="62"/>
                      <a:pt x="80" y="62"/>
                      <a:pt x="80" y="62"/>
                    </a:cubicBezTo>
                    <a:cubicBezTo>
                      <a:pt x="79" y="62"/>
                      <a:pt x="79" y="62"/>
                      <a:pt x="79" y="62"/>
                    </a:cubicBezTo>
                    <a:cubicBezTo>
                      <a:pt x="74" y="58"/>
                      <a:pt x="67" y="61"/>
                      <a:pt x="65" y="62"/>
                    </a:cubicBezTo>
                    <a:cubicBezTo>
                      <a:pt x="25" y="80"/>
                      <a:pt x="25" y="80"/>
                      <a:pt x="25" y="80"/>
                    </a:cubicBezTo>
                    <a:cubicBezTo>
                      <a:pt x="24" y="79"/>
                      <a:pt x="24" y="79"/>
                      <a:pt x="24" y="79"/>
                    </a:cubicBezTo>
                    <a:cubicBezTo>
                      <a:pt x="21" y="76"/>
                      <a:pt x="22" y="73"/>
                      <a:pt x="24" y="70"/>
                    </a:cubicBezTo>
                    <a:cubicBezTo>
                      <a:pt x="39" y="41"/>
                      <a:pt x="39" y="41"/>
                      <a:pt x="39" y="41"/>
                    </a:cubicBezTo>
                    <a:cubicBezTo>
                      <a:pt x="3" y="57"/>
                      <a:pt x="3" y="57"/>
                      <a:pt x="3" y="57"/>
                    </a:cubicBezTo>
                    <a:cubicBezTo>
                      <a:pt x="2" y="55"/>
                      <a:pt x="2" y="55"/>
                      <a:pt x="2" y="55"/>
                    </a:cubicBezTo>
                    <a:cubicBezTo>
                      <a:pt x="0" y="53"/>
                      <a:pt x="0" y="50"/>
                      <a:pt x="2" y="47"/>
                    </a:cubicBezTo>
                    <a:cubicBezTo>
                      <a:pt x="25" y="4"/>
                      <a:pt x="25" y="4"/>
                      <a:pt x="25" y="4"/>
                    </a:cubicBezTo>
                    <a:cubicBezTo>
                      <a:pt x="22" y="1"/>
                      <a:pt x="22" y="1"/>
                      <a:pt x="22" y="1"/>
                    </a:cubicBezTo>
                    <a:cubicBezTo>
                      <a:pt x="23" y="0"/>
                      <a:pt x="23" y="0"/>
                      <a:pt x="23" y="0"/>
                    </a:cubicBezTo>
                    <a:cubicBezTo>
                      <a:pt x="41" y="20"/>
                      <a:pt x="41" y="20"/>
                      <a:pt x="41" y="20"/>
                    </a:cubicBezTo>
                    <a:cubicBezTo>
                      <a:pt x="40" y="21"/>
                      <a:pt x="40" y="21"/>
                      <a:pt x="40" y="21"/>
                    </a:cubicBezTo>
                    <a:cubicBezTo>
                      <a:pt x="36" y="16"/>
                      <a:pt x="36" y="16"/>
                      <a:pt x="36" y="16"/>
                    </a:cubicBezTo>
                    <a:cubicBezTo>
                      <a:pt x="18" y="48"/>
                      <a:pt x="18" y="48"/>
                      <a:pt x="18" y="48"/>
                    </a:cubicBezTo>
                    <a:cubicBezTo>
                      <a:pt x="18" y="49"/>
                      <a:pt x="18" y="49"/>
                      <a:pt x="18" y="49"/>
                    </a:cubicBezTo>
                    <a:cubicBezTo>
                      <a:pt x="39" y="39"/>
                      <a:pt x="39" y="39"/>
                      <a:pt x="39" y="39"/>
                    </a:cubicBezTo>
                    <a:cubicBezTo>
                      <a:pt x="40" y="39"/>
                      <a:pt x="40" y="39"/>
                      <a:pt x="40" y="39"/>
                    </a:cubicBezTo>
                    <a:cubicBezTo>
                      <a:pt x="46" y="27"/>
                      <a:pt x="46" y="27"/>
                      <a:pt x="46" y="27"/>
                    </a:cubicBezTo>
                    <a:cubicBezTo>
                      <a:pt x="43" y="24"/>
                      <a:pt x="43" y="24"/>
                      <a:pt x="43" y="24"/>
                    </a:cubicBezTo>
                    <a:cubicBezTo>
                      <a:pt x="44" y="23"/>
                      <a:pt x="44" y="23"/>
                      <a:pt x="44" y="23"/>
                    </a:cubicBezTo>
                    <a:cubicBezTo>
                      <a:pt x="63" y="43"/>
                      <a:pt x="63" y="43"/>
                      <a:pt x="63" y="43"/>
                    </a:cubicBezTo>
                    <a:cubicBezTo>
                      <a:pt x="62" y="44"/>
                      <a:pt x="62" y="44"/>
                      <a:pt x="62" y="44"/>
                    </a:cubicBezTo>
                    <a:cubicBezTo>
                      <a:pt x="57" y="39"/>
                      <a:pt x="57" y="39"/>
                      <a:pt x="57" y="39"/>
                    </a:cubicBezTo>
                    <a:cubicBezTo>
                      <a:pt x="40" y="72"/>
                      <a:pt x="40" y="72"/>
                      <a:pt x="40"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82"/>
              <p:cNvSpPr>
                <a:spLocks/>
              </p:cNvSpPr>
              <p:nvPr/>
            </p:nvSpPr>
            <p:spPr bwMode="auto">
              <a:xfrm>
                <a:off x="9065" y="1091"/>
                <a:ext cx="168" cy="152"/>
              </a:xfrm>
              <a:custGeom>
                <a:avLst/>
                <a:gdLst>
                  <a:gd name="T0" fmla="*/ 44 w 71"/>
                  <a:gd name="T1" fmla="*/ 10 h 64"/>
                  <a:gd name="T2" fmla="*/ 46 w 71"/>
                  <a:gd name="T3" fmla="*/ 1 h 64"/>
                  <a:gd name="T4" fmla="*/ 47 w 71"/>
                  <a:gd name="T5" fmla="*/ 0 h 64"/>
                  <a:gd name="T6" fmla="*/ 54 w 71"/>
                  <a:gd name="T7" fmla="*/ 14 h 64"/>
                  <a:gd name="T8" fmla="*/ 53 w 71"/>
                  <a:gd name="T9" fmla="*/ 25 h 64"/>
                  <a:gd name="T10" fmla="*/ 34 w 71"/>
                  <a:gd name="T11" fmla="*/ 55 h 64"/>
                  <a:gd name="T12" fmla="*/ 34 w 71"/>
                  <a:gd name="T13" fmla="*/ 56 h 64"/>
                  <a:gd name="T14" fmla="*/ 51 w 71"/>
                  <a:gd name="T15" fmla="*/ 47 h 64"/>
                  <a:gd name="T16" fmla="*/ 62 w 71"/>
                  <a:gd name="T17" fmla="*/ 33 h 64"/>
                  <a:gd name="T18" fmla="*/ 60 w 71"/>
                  <a:gd name="T19" fmla="*/ 30 h 64"/>
                  <a:gd name="T20" fmla="*/ 62 w 71"/>
                  <a:gd name="T21" fmla="*/ 30 h 64"/>
                  <a:gd name="T22" fmla="*/ 71 w 71"/>
                  <a:gd name="T23" fmla="*/ 49 h 64"/>
                  <a:gd name="T24" fmla="*/ 70 w 71"/>
                  <a:gd name="T25" fmla="*/ 50 h 64"/>
                  <a:gd name="T26" fmla="*/ 70 w 71"/>
                  <a:gd name="T27" fmla="*/ 49 h 64"/>
                  <a:gd name="T28" fmla="*/ 51 w 71"/>
                  <a:gd name="T29" fmla="*/ 49 h 64"/>
                  <a:gd name="T30" fmla="*/ 21 w 71"/>
                  <a:gd name="T31" fmla="*/ 64 h 64"/>
                  <a:gd name="T32" fmla="*/ 19 w 71"/>
                  <a:gd name="T33" fmla="*/ 60 h 64"/>
                  <a:gd name="T34" fmla="*/ 20 w 71"/>
                  <a:gd name="T35" fmla="*/ 49 h 64"/>
                  <a:gd name="T36" fmla="*/ 41 w 71"/>
                  <a:gd name="T37" fmla="*/ 14 h 64"/>
                  <a:gd name="T38" fmla="*/ 19 w 71"/>
                  <a:gd name="T39" fmla="*/ 25 h 64"/>
                  <a:gd name="T40" fmla="*/ 10 w 71"/>
                  <a:gd name="T41" fmla="*/ 39 h 64"/>
                  <a:gd name="T42" fmla="*/ 10 w 71"/>
                  <a:gd name="T43" fmla="*/ 40 h 64"/>
                  <a:gd name="T44" fmla="*/ 9 w 71"/>
                  <a:gd name="T45" fmla="*/ 41 h 64"/>
                  <a:gd name="T46" fmla="*/ 0 w 71"/>
                  <a:gd name="T47" fmla="*/ 22 h 64"/>
                  <a:gd name="T48" fmla="*/ 1 w 71"/>
                  <a:gd name="T49" fmla="*/ 21 h 64"/>
                  <a:gd name="T50" fmla="*/ 1 w 71"/>
                  <a:gd name="T51" fmla="*/ 23 h 64"/>
                  <a:gd name="T52" fmla="*/ 18 w 71"/>
                  <a:gd name="T53" fmla="*/ 23 h 64"/>
                  <a:gd name="T54" fmla="*/ 42 w 71"/>
                  <a:gd name="T55" fmla="*/ 12 h 64"/>
                  <a:gd name="T56" fmla="*/ 44 w 71"/>
                  <a:gd name="T57"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1" h="64">
                    <a:moveTo>
                      <a:pt x="44" y="10"/>
                    </a:moveTo>
                    <a:cubicBezTo>
                      <a:pt x="45" y="8"/>
                      <a:pt x="47" y="4"/>
                      <a:pt x="46" y="1"/>
                    </a:cubicBezTo>
                    <a:cubicBezTo>
                      <a:pt x="47" y="0"/>
                      <a:pt x="47" y="0"/>
                      <a:pt x="47" y="0"/>
                    </a:cubicBezTo>
                    <a:cubicBezTo>
                      <a:pt x="54" y="14"/>
                      <a:pt x="54" y="14"/>
                      <a:pt x="54" y="14"/>
                    </a:cubicBezTo>
                    <a:cubicBezTo>
                      <a:pt x="55" y="17"/>
                      <a:pt x="56" y="20"/>
                      <a:pt x="53" y="25"/>
                    </a:cubicBezTo>
                    <a:cubicBezTo>
                      <a:pt x="34" y="55"/>
                      <a:pt x="34" y="55"/>
                      <a:pt x="34" y="55"/>
                    </a:cubicBezTo>
                    <a:cubicBezTo>
                      <a:pt x="34" y="56"/>
                      <a:pt x="34" y="56"/>
                      <a:pt x="34" y="56"/>
                    </a:cubicBezTo>
                    <a:cubicBezTo>
                      <a:pt x="51" y="47"/>
                      <a:pt x="51" y="47"/>
                      <a:pt x="51" y="47"/>
                    </a:cubicBezTo>
                    <a:cubicBezTo>
                      <a:pt x="60" y="43"/>
                      <a:pt x="65" y="40"/>
                      <a:pt x="62" y="33"/>
                    </a:cubicBezTo>
                    <a:cubicBezTo>
                      <a:pt x="60" y="30"/>
                      <a:pt x="60" y="30"/>
                      <a:pt x="60" y="30"/>
                    </a:cubicBezTo>
                    <a:cubicBezTo>
                      <a:pt x="62" y="30"/>
                      <a:pt x="62" y="30"/>
                      <a:pt x="62" y="30"/>
                    </a:cubicBezTo>
                    <a:cubicBezTo>
                      <a:pt x="71" y="49"/>
                      <a:pt x="71" y="49"/>
                      <a:pt x="71" y="49"/>
                    </a:cubicBezTo>
                    <a:cubicBezTo>
                      <a:pt x="70" y="50"/>
                      <a:pt x="70" y="50"/>
                      <a:pt x="70" y="50"/>
                    </a:cubicBezTo>
                    <a:cubicBezTo>
                      <a:pt x="70" y="49"/>
                      <a:pt x="70" y="49"/>
                      <a:pt x="70" y="49"/>
                    </a:cubicBezTo>
                    <a:cubicBezTo>
                      <a:pt x="66" y="42"/>
                      <a:pt x="60" y="44"/>
                      <a:pt x="51" y="49"/>
                    </a:cubicBezTo>
                    <a:cubicBezTo>
                      <a:pt x="21" y="64"/>
                      <a:pt x="21" y="64"/>
                      <a:pt x="21" y="64"/>
                    </a:cubicBezTo>
                    <a:cubicBezTo>
                      <a:pt x="19" y="60"/>
                      <a:pt x="19" y="60"/>
                      <a:pt x="19" y="60"/>
                    </a:cubicBezTo>
                    <a:cubicBezTo>
                      <a:pt x="17" y="57"/>
                      <a:pt x="16" y="55"/>
                      <a:pt x="20" y="49"/>
                    </a:cubicBezTo>
                    <a:cubicBezTo>
                      <a:pt x="41" y="14"/>
                      <a:pt x="41" y="14"/>
                      <a:pt x="41" y="14"/>
                    </a:cubicBezTo>
                    <a:cubicBezTo>
                      <a:pt x="19" y="25"/>
                      <a:pt x="19" y="25"/>
                      <a:pt x="19" y="25"/>
                    </a:cubicBezTo>
                    <a:cubicBezTo>
                      <a:pt x="9" y="30"/>
                      <a:pt x="6" y="32"/>
                      <a:pt x="10" y="39"/>
                    </a:cubicBezTo>
                    <a:cubicBezTo>
                      <a:pt x="10" y="40"/>
                      <a:pt x="10" y="40"/>
                      <a:pt x="10" y="40"/>
                    </a:cubicBezTo>
                    <a:cubicBezTo>
                      <a:pt x="9" y="41"/>
                      <a:pt x="9" y="41"/>
                      <a:pt x="9" y="41"/>
                    </a:cubicBezTo>
                    <a:cubicBezTo>
                      <a:pt x="0" y="22"/>
                      <a:pt x="0" y="22"/>
                      <a:pt x="0" y="22"/>
                    </a:cubicBezTo>
                    <a:cubicBezTo>
                      <a:pt x="1" y="21"/>
                      <a:pt x="1" y="21"/>
                      <a:pt x="1" y="21"/>
                    </a:cubicBezTo>
                    <a:cubicBezTo>
                      <a:pt x="1" y="23"/>
                      <a:pt x="1" y="23"/>
                      <a:pt x="1" y="23"/>
                    </a:cubicBezTo>
                    <a:cubicBezTo>
                      <a:pt x="5" y="30"/>
                      <a:pt x="10" y="28"/>
                      <a:pt x="18" y="23"/>
                    </a:cubicBezTo>
                    <a:cubicBezTo>
                      <a:pt x="42" y="12"/>
                      <a:pt x="42" y="12"/>
                      <a:pt x="42" y="12"/>
                    </a:cubicBezTo>
                    <a:lnTo>
                      <a:pt x="4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83"/>
              <p:cNvSpPr>
                <a:spLocks noEditPoints="1"/>
              </p:cNvSpPr>
              <p:nvPr/>
            </p:nvSpPr>
            <p:spPr bwMode="auto">
              <a:xfrm>
                <a:off x="7950" y="1981"/>
                <a:ext cx="111" cy="107"/>
              </a:xfrm>
              <a:custGeom>
                <a:avLst/>
                <a:gdLst>
                  <a:gd name="T0" fmla="*/ 39 w 47"/>
                  <a:gd name="T1" fmla="*/ 2 h 45"/>
                  <a:gd name="T2" fmla="*/ 47 w 47"/>
                  <a:gd name="T3" fmla="*/ 3 h 45"/>
                  <a:gd name="T4" fmla="*/ 29 w 47"/>
                  <a:gd name="T5" fmla="*/ 43 h 45"/>
                  <a:gd name="T6" fmla="*/ 31 w 47"/>
                  <a:gd name="T7" fmla="*/ 45 h 45"/>
                  <a:gd name="T8" fmla="*/ 30 w 47"/>
                  <a:gd name="T9" fmla="*/ 45 h 45"/>
                  <a:gd name="T10" fmla="*/ 16 w 47"/>
                  <a:gd name="T11" fmla="*/ 32 h 45"/>
                  <a:gd name="T12" fmla="*/ 17 w 47"/>
                  <a:gd name="T13" fmla="*/ 32 h 45"/>
                  <a:gd name="T14" fmla="*/ 20 w 47"/>
                  <a:gd name="T15" fmla="*/ 34 h 45"/>
                  <a:gd name="T16" fmla="*/ 25 w 47"/>
                  <a:gd name="T17" fmla="*/ 21 h 45"/>
                  <a:gd name="T18" fmla="*/ 18 w 47"/>
                  <a:gd name="T19" fmla="*/ 15 h 45"/>
                  <a:gd name="T20" fmla="*/ 12 w 47"/>
                  <a:gd name="T21" fmla="*/ 18 h 45"/>
                  <a:gd name="T22" fmla="*/ 9 w 47"/>
                  <a:gd name="T23" fmla="*/ 20 h 45"/>
                  <a:gd name="T24" fmla="*/ 11 w 47"/>
                  <a:gd name="T25" fmla="*/ 26 h 45"/>
                  <a:gd name="T26" fmla="*/ 12 w 47"/>
                  <a:gd name="T27" fmla="*/ 27 h 45"/>
                  <a:gd name="T28" fmla="*/ 12 w 47"/>
                  <a:gd name="T29" fmla="*/ 28 h 45"/>
                  <a:gd name="T30" fmla="*/ 0 w 47"/>
                  <a:gd name="T31" fmla="*/ 18 h 45"/>
                  <a:gd name="T32" fmla="*/ 1 w 47"/>
                  <a:gd name="T33" fmla="*/ 17 h 45"/>
                  <a:gd name="T34" fmla="*/ 11 w 47"/>
                  <a:gd name="T35" fmla="*/ 17 h 45"/>
                  <a:gd name="T36" fmla="*/ 39 w 47"/>
                  <a:gd name="T37" fmla="*/ 2 h 45"/>
                  <a:gd name="T38" fmla="*/ 19 w 47"/>
                  <a:gd name="T39" fmla="*/ 14 h 45"/>
                  <a:gd name="T40" fmla="*/ 26 w 47"/>
                  <a:gd name="T41" fmla="*/ 20 h 45"/>
                  <a:gd name="T42" fmla="*/ 31 w 47"/>
                  <a:gd name="T43" fmla="*/ 8 h 45"/>
                  <a:gd name="T44" fmla="*/ 19 w 47"/>
                  <a:gd name="T45" fmla="*/ 1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45">
                    <a:moveTo>
                      <a:pt x="39" y="2"/>
                    </a:moveTo>
                    <a:cubicBezTo>
                      <a:pt x="41" y="1"/>
                      <a:pt x="43" y="0"/>
                      <a:pt x="47" y="3"/>
                    </a:cubicBezTo>
                    <a:cubicBezTo>
                      <a:pt x="29" y="43"/>
                      <a:pt x="29" y="43"/>
                      <a:pt x="29" y="43"/>
                    </a:cubicBezTo>
                    <a:cubicBezTo>
                      <a:pt x="31" y="45"/>
                      <a:pt x="31" y="45"/>
                      <a:pt x="31" y="45"/>
                    </a:cubicBezTo>
                    <a:cubicBezTo>
                      <a:pt x="30" y="45"/>
                      <a:pt x="30" y="45"/>
                      <a:pt x="30" y="45"/>
                    </a:cubicBezTo>
                    <a:cubicBezTo>
                      <a:pt x="16" y="32"/>
                      <a:pt x="16" y="32"/>
                      <a:pt x="16" y="32"/>
                    </a:cubicBezTo>
                    <a:cubicBezTo>
                      <a:pt x="17" y="32"/>
                      <a:pt x="17" y="32"/>
                      <a:pt x="17" y="32"/>
                    </a:cubicBezTo>
                    <a:cubicBezTo>
                      <a:pt x="20" y="34"/>
                      <a:pt x="20" y="34"/>
                      <a:pt x="20" y="34"/>
                    </a:cubicBezTo>
                    <a:cubicBezTo>
                      <a:pt x="25" y="21"/>
                      <a:pt x="25" y="21"/>
                      <a:pt x="25" y="21"/>
                    </a:cubicBezTo>
                    <a:cubicBezTo>
                      <a:pt x="18" y="15"/>
                      <a:pt x="18" y="15"/>
                      <a:pt x="18" y="15"/>
                    </a:cubicBezTo>
                    <a:cubicBezTo>
                      <a:pt x="12" y="18"/>
                      <a:pt x="12" y="18"/>
                      <a:pt x="12" y="18"/>
                    </a:cubicBezTo>
                    <a:cubicBezTo>
                      <a:pt x="11" y="18"/>
                      <a:pt x="10" y="19"/>
                      <a:pt x="9" y="20"/>
                    </a:cubicBezTo>
                    <a:cubicBezTo>
                      <a:pt x="7" y="22"/>
                      <a:pt x="9" y="24"/>
                      <a:pt x="11" y="26"/>
                    </a:cubicBezTo>
                    <a:cubicBezTo>
                      <a:pt x="12" y="27"/>
                      <a:pt x="12" y="27"/>
                      <a:pt x="12" y="27"/>
                    </a:cubicBezTo>
                    <a:cubicBezTo>
                      <a:pt x="12" y="28"/>
                      <a:pt x="12" y="28"/>
                      <a:pt x="12" y="28"/>
                    </a:cubicBezTo>
                    <a:cubicBezTo>
                      <a:pt x="0" y="18"/>
                      <a:pt x="0" y="18"/>
                      <a:pt x="0" y="18"/>
                    </a:cubicBezTo>
                    <a:cubicBezTo>
                      <a:pt x="1" y="17"/>
                      <a:pt x="1" y="17"/>
                      <a:pt x="1" y="17"/>
                    </a:cubicBezTo>
                    <a:cubicBezTo>
                      <a:pt x="5" y="20"/>
                      <a:pt x="7" y="19"/>
                      <a:pt x="11" y="17"/>
                    </a:cubicBezTo>
                    <a:lnTo>
                      <a:pt x="39" y="2"/>
                    </a:lnTo>
                    <a:close/>
                    <a:moveTo>
                      <a:pt x="19" y="14"/>
                    </a:moveTo>
                    <a:cubicBezTo>
                      <a:pt x="26" y="20"/>
                      <a:pt x="26" y="20"/>
                      <a:pt x="26" y="20"/>
                    </a:cubicBezTo>
                    <a:cubicBezTo>
                      <a:pt x="31" y="8"/>
                      <a:pt x="31" y="8"/>
                      <a:pt x="31" y="8"/>
                    </a:cubicBezTo>
                    <a:lnTo>
                      <a:pt x="19"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84"/>
              <p:cNvSpPr>
                <a:spLocks noEditPoints="1"/>
              </p:cNvSpPr>
              <p:nvPr/>
            </p:nvSpPr>
            <p:spPr bwMode="auto">
              <a:xfrm>
                <a:off x="8054" y="2031"/>
                <a:ext cx="126" cy="140"/>
              </a:xfrm>
              <a:custGeom>
                <a:avLst/>
                <a:gdLst>
                  <a:gd name="T0" fmla="*/ 33 w 53"/>
                  <a:gd name="T1" fmla="*/ 33 h 59"/>
                  <a:gd name="T2" fmla="*/ 39 w 53"/>
                  <a:gd name="T3" fmla="*/ 40 h 59"/>
                  <a:gd name="T4" fmla="*/ 36 w 53"/>
                  <a:gd name="T5" fmla="*/ 51 h 59"/>
                  <a:gd name="T6" fmla="*/ 35 w 53"/>
                  <a:gd name="T7" fmla="*/ 52 h 59"/>
                  <a:gd name="T8" fmla="*/ 34 w 53"/>
                  <a:gd name="T9" fmla="*/ 55 h 59"/>
                  <a:gd name="T10" fmla="*/ 39 w 53"/>
                  <a:gd name="T11" fmla="*/ 51 h 59"/>
                  <a:gd name="T12" fmla="*/ 40 w 53"/>
                  <a:gd name="T13" fmla="*/ 52 h 59"/>
                  <a:gd name="T14" fmla="*/ 29 w 53"/>
                  <a:gd name="T15" fmla="*/ 55 h 59"/>
                  <a:gd name="T16" fmla="*/ 24 w 53"/>
                  <a:gd name="T17" fmla="*/ 48 h 59"/>
                  <a:gd name="T18" fmla="*/ 27 w 53"/>
                  <a:gd name="T19" fmla="*/ 40 h 59"/>
                  <a:gd name="T20" fmla="*/ 30 w 53"/>
                  <a:gd name="T21" fmla="*/ 34 h 59"/>
                  <a:gd name="T22" fmla="*/ 29 w 53"/>
                  <a:gd name="T23" fmla="*/ 31 h 59"/>
                  <a:gd name="T24" fmla="*/ 27 w 53"/>
                  <a:gd name="T25" fmla="*/ 29 h 59"/>
                  <a:gd name="T26" fmla="*/ 24 w 53"/>
                  <a:gd name="T27" fmla="*/ 28 h 59"/>
                  <a:gd name="T28" fmla="*/ 14 w 53"/>
                  <a:gd name="T29" fmla="*/ 43 h 59"/>
                  <a:gd name="T30" fmla="*/ 17 w 53"/>
                  <a:gd name="T31" fmla="*/ 45 h 59"/>
                  <a:gd name="T32" fmla="*/ 17 w 53"/>
                  <a:gd name="T33" fmla="*/ 46 h 59"/>
                  <a:gd name="T34" fmla="*/ 0 w 53"/>
                  <a:gd name="T35" fmla="*/ 35 h 59"/>
                  <a:gd name="T36" fmla="*/ 1 w 53"/>
                  <a:gd name="T37" fmla="*/ 35 h 59"/>
                  <a:gd name="T38" fmla="*/ 4 w 53"/>
                  <a:gd name="T39" fmla="*/ 37 h 59"/>
                  <a:gd name="T40" fmla="*/ 25 w 53"/>
                  <a:gd name="T41" fmla="*/ 3 h 59"/>
                  <a:gd name="T42" fmla="*/ 22 w 53"/>
                  <a:gd name="T43" fmla="*/ 1 h 59"/>
                  <a:gd name="T44" fmla="*/ 23 w 53"/>
                  <a:gd name="T45" fmla="*/ 0 h 59"/>
                  <a:gd name="T46" fmla="*/ 40 w 53"/>
                  <a:gd name="T47" fmla="*/ 11 h 59"/>
                  <a:gd name="T48" fmla="*/ 49 w 53"/>
                  <a:gd name="T49" fmla="*/ 30 h 59"/>
                  <a:gd name="T50" fmla="*/ 33 w 53"/>
                  <a:gd name="T51" fmla="*/ 32 h 59"/>
                  <a:gd name="T52" fmla="*/ 33 w 53"/>
                  <a:gd name="T53" fmla="*/ 33 h 59"/>
                  <a:gd name="T54" fmla="*/ 25 w 53"/>
                  <a:gd name="T55" fmla="*/ 27 h 59"/>
                  <a:gd name="T56" fmla="*/ 27 w 53"/>
                  <a:gd name="T57" fmla="*/ 29 h 59"/>
                  <a:gd name="T58" fmla="*/ 38 w 53"/>
                  <a:gd name="T59" fmla="*/ 24 h 59"/>
                  <a:gd name="T60" fmla="*/ 37 w 53"/>
                  <a:gd name="T61" fmla="*/ 11 h 59"/>
                  <a:gd name="T62" fmla="*/ 36 w 53"/>
                  <a:gd name="T63" fmla="*/ 10 h 59"/>
                  <a:gd name="T64" fmla="*/ 25 w 53"/>
                  <a:gd name="T65" fmla="*/ 2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9">
                    <a:moveTo>
                      <a:pt x="33" y="33"/>
                    </a:moveTo>
                    <a:cubicBezTo>
                      <a:pt x="36" y="34"/>
                      <a:pt x="38" y="37"/>
                      <a:pt x="39" y="40"/>
                    </a:cubicBezTo>
                    <a:cubicBezTo>
                      <a:pt x="40" y="43"/>
                      <a:pt x="39" y="45"/>
                      <a:pt x="36" y="51"/>
                    </a:cubicBezTo>
                    <a:cubicBezTo>
                      <a:pt x="35" y="52"/>
                      <a:pt x="35" y="52"/>
                      <a:pt x="35" y="52"/>
                    </a:cubicBezTo>
                    <a:cubicBezTo>
                      <a:pt x="34" y="54"/>
                      <a:pt x="34" y="55"/>
                      <a:pt x="34" y="55"/>
                    </a:cubicBezTo>
                    <a:cubicBezTo>
                      <a:pt x="35" y="56"/>
                      <a:pt x="37" y="54"/>
                      <a:pt x="39" y="51"/>
                    </a:cubicBezTo>
                    <a:cubicBezTo>
                      <a:pt x="40" y="52"/>
                      <a:pt x="40" y="52"/>
                      <a:pt x="40" y="52"/>
                    </a:cubicBezTo>
                    <a:cubicBezTo>
                      <a:pt x="37" y="56"/>
                      <a:pt x="34" y="59"/>
                      <a:pt x="29" y="55"/>
                    </a:cubicBezTo>
                    <a:cubicBezTo>
                      <a:pt x="26" y="53"/>
                      <a:pt x="24" y="51"/>
                      <a:pt x="24" y="48"/>
                    </a:cubicBezTo>
                    <a:cubicBezTo>
                      <a:pt x="24" y="46"/>
                      <a:pt x="24" y="44"/>
                      <a:pt x="27" y="40"/>
                    </a:cubicBezTo>
                    <a:cubicBezTo>
                      <a:pt x="29" y="37"/>
                      <a:pt x="30" y="36"/>
                      <a:pt x="30" y="34"/>
                    </a:cubicBezTo>
                    <a:cubicBezTo>
                      <a:pt x="30" y="33"/>
                      <a:pt x="29" y="32"/>
                      <a:pt x="29" y="31"/>
                    </a:cubicBezTo>
                    <a:cubicBezTo>
                      <a:pt x="28" y="31"/>
                      <a:pt x="28" y="30"/>
                      <a:pt x="27" y="29"/>
                    </a:cubicBezTo>
                    <a:cubicBezTo>
                      <a:pt x="24" y="28"/>
                      <a:pt x="24" y="28"/>
                      <a:pt x="24" y="28"/>
                    </a:cubicBezTo>
                    <a:cubicBezTo>
                      <a:pt x="14" y="43"/>
                      <a:pt x="14" y="43"/>
                      <a:pt x="14" y="43"/>
                    </a:cubicBezTo>
                    <a:cubicBezTo>
                      <a:pt x="17" y="45"/>
                      <a:pt x="17" y="45"/>
                      <a:pt x="17" y="45"/>
                    </a:cubicBezTo>
                    <a:cubicBezTo>
                      <a:pt x="17" y="46"/>
                      <a:pt x="17" y="46"/>
                      <a:pt x="17" y="46"/>
                    </a:cubicBezTo>
                    <a:cubicBezTo>
                      <a:pt x="0" y="35"/>
                      <a:pt x="0" y="35"/>
                      <a:pt x="0" y="35"/>
                    </a:cubicBezTo>
                    <a:cubicBezTo>
                      <a:pt x="1" y="35"/>
                      <a:pt x="1" y="35"/>
                      <a:pt x="1" y="35"/>
                    </a:cubicBezTo>
                    <a:cubicBezTo>
                      <a:pt x="4" y="37"/>
                      <a:pt x="4" y="37"/>
                      <a:pt x="4" y="37"/>
                    </a:cubicBezTo>
                    <a:cubicBezTo>
                      <a:pt x="25" y="3"/>
                      <a:pt x="25" y="3"/>
                      <a:pt x="25" y="3"/>
                    </a:cubicBezTo>
                    <a:cubicBezTo>
                      <a:pt x="22" y="1"/>
                      <a:pt x="22" y="1"/>
                      <a:pt x="22" y="1"/>
                    </a:cubicBezTo>
                    <a:cubicBezTo>
                      <a:pt x="23" y="0"/>
                      <a:pt x="23" y="0"/>
                      <a:pt x="23" y="0"/>
                    </a:cubicBezTo>
                    <a:cubicBezTo>
                      <a:pt x="40" y="11"/>
                      <a:pt x="40" y="11"/>
                      <a:pt x="40" y="11"/>
                    </a:cubicBezTo>
                    <a:cubicBezTo>
                      <a:pt x="49" y="17"/>
                      <a:pt x="53" y="23"/>
                      <a:pt x="49" y="30"/>
                    </a:cubicBezTo>
                    <a:cubicBezTo>
                      <a:pt x="45" y="36"/>
                      <a:pt x="39" y="35"/>
                      <a:pt x="33" y="32"/>
                    </a:cubicBezTo>
                    <a:lnTo>
                      <a:pt x="33" y="33"/>
                    </a:lnTo>
                    <a:close/>
                    <a:moveTo>
                      <a:pt x="25" y="27"/>
                    </a:moveTo>
                    <a:cubicBezTo>
                      <a:pt x="27" y="29"/>
                      <a:pt x="27" y="29"/>
                      <a:pt x="27" y="29"/>
                    </a:cubicBezTo>
                    <a:cubicBezTo>
                      <a:pt x="32" y="32"/>
                      <a:pt x="35" y="28"/>
                      <a:pt x="38" y="24"/>
                    </a:cubicBezTo>
                    <a:cubicBezTo>
                      <a:pt x="42" y="16"/>
                      <a:pt x="41" y="13"/>
                      <a:pt x="37" y="11"/>
                    </a:cubicBezTo>
                    <a:cubicBezTo>
                      <a:pt x="36" y="10"/>
                      <a:pt x="36" y="10"/>
                      <a:pt x="36" y="10"/>
                    </a:cubicBezTo>
                    <a:lnTo>
                      <a:pt x="2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85"/>
              <p:cNvSpPr>
                <a:spLocks/>
              </p:cNvSpPr>
              <p:nvPr/>
            </p:nvSpPr>
            <p:spPr bwMode="auto">
              <a:xfrm>
                <a:off x="8189" y="2095"/>
                <a:ext cx="102" cy="117"/>
              </a:xfrm>
              <a:custGeom>
                <a:avLst/>
                <a:gdLst>
                  <a:gd name="T0" fmla="*/ 1 w 43"/>
                  <a:gd name="T1" fmla="*/ 40 h 49"/>
                  <a:gd name="T2" fmla="*/ 5 w 43"/>
                  <a:gd name="T3" fmla="*/ 42 h 49"/>
                  <a:gd name="T4" fmla="*/ 20 w 43"/>
                  <a:gd name="T5" fmla="*/ 5 h 49"/>
                  <a:gd name="T6" fmla="*/ 3 w 43"/>
                  <a:gd name="T7" fmla="*/ 18 h 49"/>
                  <a:gd name="T8" fmla="*/ 2 w 43"/>
                  <a:gd name="T9" fmla="*/ 17 h 49"/>
                  <a:gd name="T10" fmla="*/ 9 w 43"/>
                  <a:gd name="T11" fmla="*/ 0 h 49"/>
                  <a:gd name="T12" fmla="*/ 43 w 43"/>
                  <a:gd name="T13" fmla="*/ 14 h 49"/>
                  <a:gd name="T14" fmla="*/ 36 w 43"/>
                  <a:gd name="T15" fmla="*/ 31 h 49"/>
                  <a:gd name="T16" fmla="*/ 35 w 43"/>
                  <a:gd name="T17" fmla="*/ 31 h 49"/>
                  <a:gd name="T18" fmla="*/ 31 w 43"/>
                  <a:gd name="T19" fmla="*/ 10 h 49"/>
                  <a:gd name="T20" fmla="*/ 16 w 43"/>
                  <a:gd name="T21" fmla="*/ 47 h 49"/>
                  <a:gd name="T22" fmla="*/ 20 w 43"/>
                  <a:gd name="T23" fmla="*/ 48 h 49"/>
                  <a:gd name="T24" fmla="*/ 20 w 43"/>
                  <a:gd name="T25" fmla="*/ 49 h 49"/>
                  <a:gd name="T26" fmla="*/ 0 w 43"/>
                  <a:gd name="T27" fmla="*/ 41 h 49"/>
                  <a:gd name="T28" fmla="*/ 1 w 43"/>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49">
                    <a:moveTo>
                      <a:pt x="1" y="40"/>
                    </a:moveTo>
                    <a:cubicBezTo>
                      <a:pt x="5" y="42"/>
                      <a:pt x="5" y="42"/>
                      <a:pt x="5" y="42"/>
                    </a:cubicBezTo>
                    <a:cubicBezTo>
                      <a:pt x="20" y="5"/>
                      <a:pt x="20" y="5"/>
                      <a:pt x="20" y="5"/>
                    </a:cubicBezTo>
                    <a:cubicBezTo>
                      <a:pt x="11" y="2"/>
                      <a:pt x="4" y="15"/>
                      <a:pt x="3" y="18"/>
                    </a:cubicBezTo>
                    <a:cubicBezTo>
                      <a:pt x="2" y="17"/>
                      <a:pt x="2" y="17"/>
                      <a:pt x="2" y="17"/>
                    </a:cubicBezTo>
                    <a:cubicBezTo>
                      <a:pt x="9" y="0"/>
                      <a:pt x="9" y="0"/>
                      <a:pt x="9" y="0"/>
                    </a:cubicBezTo>
                    <a:cubicBezTo>
                      <a:pt x="43" y="14"/>
                      <a:pt x="43" y="14"/>
                      <a:pt x="43" y="14"/>
                    </a:cubicBezTo>
                    <a:cubicBezTo>
                      <a:pt x="36" y="31"/>
                      <a:pt x="36" y="31"/>
                      <a:pt x="36" y="31"/>
                    </a:cubicBezTo>
                    <a:cubicBezTo>
                      <a:pt x="35" y="31"/>
                      <a:pt x="35" y="31"/>
                      <a:pt x="35" y="31"/>
                    </a:cubicBezTo>
                    <a:cubicBezTo>
                      <a:pt x="36" y="28"/>
                      <a:pt x="40" y="14"/>
                      <a:pt x="31" y="10"/>
                    </a:cubicBezTo>
                    <a:cubicBezTo>
                      <a:pt x="16" y="47"/>
                      <a:pt x="16" y="47"/>
                      <a:pt x="16" y="47"/>
                    </a:cubicBezTo>
                    <a:cubicBezTo>
                      <a:pt x="20" y="48"/>
                      <a:pt x="20" y="48"/>
                      <a:pt x="20" y="48"/>
                    </a:cubicBezTo>
                    <a:cubicBezTo>
                      <a:pt x="20" y="49"/>
                      <a:pt x="20" y="49"/>
                      <a:pt x="20" y="49"/>
                    </a:cubicBezTo>
                    <a:cubicBezTo>
                      <a:pt x="0" y="41"/>
                      <a:pt x="0" y="41"/>
                      <a:pt x="0" y="41"/>
                    </a:cubicBezTo>
                    <a:lnTo>
                      <a:pt x="1"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86"/>
              <p:cNvSpPr>
                <a:spLocks/>
              </p:cNvSpPr>
              <p:nvPr/>
            </p:nvSpPr>
            <p:spPr bwMode="auto">
              <a:xfrm>
                <a:off x="8360" y="2147"/>
                <a:ext cx="95" cy="112"/>
              </a:xfrm>
              <a:custGeom>
                <a:avLst/>
                <a:gdLst>
                  <a:gd name="T0" fmla="*/ 18 w 40"/>
                  <a:gd name="T1" fmla="*/ 46 h 47"/>
                  <a:gd name="T2" fmla="*/ 2 w 40"/>
                  <a:gd name="T3" fmla="*/ 35 h 47"/>
                  <a:gd name="T4" fmla="*/ 0 w 40"/>
                  <a:gd name="T5" fmla="*/ 21 h 47"/>
                  <a:gd name="T6" fmla="*/ 24 w 40"/>
                  <a:gd name="T7" fmla="*/ 2 h 47"/>
                  <a:gd name="T8" fmla="*/ 33 w 40"/>
                  <a:gd name="T9" fmla="*/ 6 h 47"/>
                  <a:gd name="T10" fmla="*/ 36 w 40"/>
                  <a:gd name="T11" fmla="*/ 4 h 47"/>
                  <a:gd name="T12" fmla="*/ 37 w 40"/>
                  <a:gd name="T13" fmla="*/ 4 h 47"/>
                  <a:gd name="T14" fmla="*/ 35 w 40"/>
                  <a:gd name="T15" fmla="*/ 21 h 47"/>
                  <a:gd name="T16" fmla="*/ 34 w 40"/>
                  <a:gd name="T17" fmla="*/ 21 h 47"/>
                  <a:gd name="T18" fmla="*/ 25 w 40"/>
                  <a:gd name="T19" fmla="*/ 3 h 47"/>
                  <a:gd name="T20" fmla="*/ 14 w 40"/>
                  <a:gd name="T21" fmla="*/ 23 h 47"/>
                  <a:gd name="T22" fmla="*/ 20 w 40"/>
                  <a:gd name="T23" fmla="*/ 45 h 47"/>
                  <a:gd name="T24" fmla="*/ 23 w 40"/>
                  <a:gd name="T25" fmla="*/ 45 h 47"/>
                  <a:gd name="T26" fmla="*/ 25 w 40"/>
                  <a:gd name="T27" fmla="*/ 28 h 47"/>
                  <a:gd name="T28" fmla="*/ 21 w 40"/>
                  <a:gd name="T29" fmla="*/ 28 h 47"/>
                  <a:gd name="T30" fmla="*/ 21 w 40"/>
                  <a:gd name="T31" fmla="*/ 27 h 47"/>
                  <a:gd name="T32" fmla="*/ 40 w 40"/>
                  <a:gd name="T33" fmla="*/ 29 h 47"/>
                  <a:gd name="T34" fmla="*/ 39 w 40"/>
                  <a:gd name="T35" fmla="*/ 30 h 47"/>
                  <a:gd name="T36" fmla="*/ 37 w 40"/>
                  <a:gd name="T37" fmla="*/ 30 h 47"/>
                  <a:gd name="T38" fmla="*/ 34 w 40"/>
                  <a:gd name="T39" fmla="*/ 47 h 47"/>
                  <a:gd name="T40" fmla="*/ 29 w 40"/>
                  <a:gd name="T41" fmla="*/ 46 h 47"/>
                  <a:gd name="T42" fmla="*/ 18 w 40"/>
                  <a:gd name="T4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47">
                    <a:moveTo>
                      <a:pt x="18" y="46"/>
                    </a:moveTo>
                    <a:cubicBezTo>
                      <a:pt x="9" y="44"/>
                      <a:pt x="4" y="40"/>
                      <a:pt x="2" y="35"/>
                    </a:cubicBezTo>
                    <a:cubicBezTo>
                      <a:pt x="0" y="31"/>
                      <a:pt x="0" y="26"/>
                      <a:pt x="0" y="21"/>
                    </a:cubicBezTo>
                    <a:cubicBezTo>
                      <a:pt x="2" y="11"/>
                      <a:pt x="9" y="0"/>
                      <a:pt x="24" y="2"/>
                    </a:cubicBezTo>
                    <a:cubicBezTo>
                      <a:pt x="29" y="3"/>
                      <a:pt x="30" y="5"/>
                      <a:pt x="33" y="6"/>
                    </a:cubicBezTo>
                    <a:cubicBezTo>
                      <a:pt x="36" y="6"/>
                      <a:pt x="36" y="4"/>
                      <a:pt x="36" y="4"/>
                    </a:cubicBezTo>
                    <a:cubicBezTo>
                      <a:pt x="37" y="4"/>
                      <a:pt x="37" y="4"/>
                      <a:pt x="37" y="4"/>
                    </a:cubicBezTo>
                    <a:cubicBezTo>
                      <a:pt x="35" y="21"/>
                      <a:pt x="35" y="21"/>
                      <a:pt x="35" y="21"/>
                    </a:cubicBezTo>
                    <a:cubicBezTo>
                      <a:pt x="34" y="21"/>
                      <a:pt x="34" y="21"/>
                      <a:pt x="34" y="21"/>
                    </a:cubicBezTo>
                    <a:cubicBezTo>
                      <a:pt x="33" y="14"/>
                      <a:pt x="32" y="4"/>
                      <a:pt x="25" y="3"/>
                    </a:cubicBezTo>
                    <a:cubicBezTo>
                      <a:pt x="19" y="3"/>
                      <a:pt x="16" y="8"/>
                      <a:pt x="14" y="23"/>
                    </a:cubicBezTo>
                    <a:cubicBezTo>
                      <a:pt x="12" y="36"/>
                      <a:pt x="13" y="44"/>
                      <a:pt x="20" y="45"/>
                    </a:cubicBezTo>
                    <a:cubicBezTo>
                      <a:pt x="21" y="45"/>
                      <a:pt x="22" y="45"/>
                      <a:pt x="23" y="45"/>
                    </a:cubicBezTo>
                    <a:cubicBezTo>
                      <a:pt x="25" y="28"/>
                      <a:pt x="25" y="28"/>
                      <a:pt x="25" y="28"/>
                    </a:cubicBezTo>
                    <a:cubicBezTo>
                      <a:pt x="21" y="28"/>
                      <a:pt x="21" y="28"/>
                      <a:pt x="21" y="28"/>
                    </a:cubicBezTo>
                    <a:cubicBezTo>
                      <a:pt x="21" y="27"/>
                      <a:pt x="21" y="27"/>
                      <a:pt x="21" y="27"/>
                    </a:cubicBezTo>
                    <a:cubicBezTo>
                      <a:pt x="40" y="29"/>
                      <a:pt x="40" y="29"/>
                      <a:pt x="40" y="29"/>
                    </a:cubicBezTo>
                    <a:cubicBezTo>
                      <a:pt x="39" y="30"/>
                      <a:pt x="39" y="30"/>
                      <a:pt x="39" y="30"/>
                    </a:cubicBezTo>
                    <a:cubicBezTo>
                      <a:pt x="37" y="30"/>
                      <a:pt x="37" y="30"/>
                      <a:pt x="37" y="30"/>
                    </a:cubicBezTo>
                    <a:cubicBezTo>
                      <a:pt x="34" y="47"/>
                      <a:pt x="34" y="47"/>
                      <a:pt x="34" y="47"/>
                    </a:cubicBezTo>
                    <a:cubicBezTo>
                      <a:pt x="33" y="46"/>
                      <a:pt x="31" y="46"/>
                      <a:pt x="29" y="46"/>
                    </a:cubicBezTo>
                    <a:cubicBezTo>
                      <a:pt x="26" y="45"/>
                      <a:pt x="23" y="46"/>
                      <a:pt x="18"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87"/>
              <p:cNvSpPr>
                <a:spLocks noEditPoints="1"/>
              </p:cNvSpPr>
              <p:nvPr/>
            </p:nvSpPr>
            <p:spPr bwMode="auto">
              <a:xfrm>
                <a:off x="8486" y="2159"/>
                <a:ext cx="95" cy="102"/>
              </a:xfrm>
              <a:custGeom>
                <a:avLst/>
                <a:gdLst>
                  <a:gd name="T0" fmla="*/ 16 w 40"/>
                  <a:gd name="T1" fmla="*/ 4 h 43"/>
                  <a:gd name="T2" fmla="*/ 22 w 40"/>
                  <a:gd name="T3" fmla="*/ 0 h 43"/>
                  <a:gd name="T4" fmla="*/ 38 w 40"/>
                  <a:gd name="T5" fmla="*/ 40 h 43"/>
                  <a:gd name="T6" fmla="*/ 40 w 40"/>
                  <a:gd name="T7" fmla="*/ 40 h 43"/>
                  <a:gd name="T8" fmla="*/ 40 w 40"/>
                  <a:gd name="T9" fmla="*/ 41 h 43"/>
                  <a:gd name="T10" fmla="*/ 21 w 40"/>
                  <a:gd name="T11" fmla="*/ 42 h 43"/>
                  <a:gd name="T12" fmla="*/ 21 w 40"/>
                  <a:gd name="T13" fmla="*/ 41 h 43"/>
                  <a:gd name="T14" fmla="*/ 25 w 40"/>
                  <a:gd name="T15" fmla="*/ 41 h 43"/>
                  <a:gd name="T16" fmla="*/ 20 w 40"/>
                  <a:gd name="T17" fmla="*/ 28 h 43"/>
                  <a:gd name="T18" fmla="*/ 10 w 40"/>
                  <a:gd name="T19" fmla="*/ 28 h 43"/>
                  <a:gd name="T20" fmla="*/ 8 w 40"/>
                  <a:gd name="T21" fmla="*/ 34 h 43"/>
                  <a:gd name="T22" fmla="*/ 7 w 40"/>
                  <a:gd name="T23" fmla="*/ 38 h 43"/>
                  <a:gd name="T24" fmla="*/ 13 w 40"/>
                  <a:gd name="T25" fmla="*/ 41 h 43"/>
                  <a:gd name="T26" fmla="*/ 15 w 40"/>
                  <a:gd name="T27" fmla="*/ 41 h 43"/>
                  <a:gd name="T28" fmla="*/ 15 w 40"/>
                  <a:gd name="T29" fmla="*/ 42 h 43"/>
                  <a:gd name="T30" fmla="*/ 0 w 40"/>
                  <a:gd name="T31" fmla="*/ 43 h 43"/>
                  <a:gd name="T32" fmla="*/ 0 w 40"/>
                  <a:gd name="T33" fmla="*/ 42 h 43"/>
                  <a:gd name="T34" fmla="*/ 7 w 40"/>
                  <a:gd name="T35" fmla="*/ 34 h 43"/>
                  <a:gd name="T36" fmla="*/ 16 w 40"/>
                  <a:gd name="T37" fmla="*/ 4 h 43"/>
                  <a:gd name="T38" fmla="*/ 10 w 40"/>
                  <a:gd name="T39" fmla="*/ 27 h 43"/>
                  <a:gd name="T40" fmla="*/ 19 w 40"/>
                  <a:gd name="T41" fmla="*/ 27 h 43"/>
                  <a:gd name="T42" fmla="*/ 14 w 40"/>
                  <a:gd name="T43" fmla="*/ 13 h 43"/>
                  <a:gd name="T44" fmla="*/ 10 w 40"/>
                  <a:gd name="T45"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3">
                    <a:moveTo>
                      <a:pt x="16" y="4"/>
                    </a:moveTo>
                    <a:cubicBezTo>
                      <a:pt x="16" y="2"/>
                      <a:pt x="17" y="0"/>
                      <a:pt x="22" y="0"/>
                    </a:cubicBezTo>
                    <a:cubicBezTo>
                      <a:pt x="38" y="40"/>
                      <a:pt x="38" y="40"/>
                      <a:pt x="38" y="40"/>
                    </a:cubicBezTo>
                    <a:cubicBezTo>
                      <a:pt x="40" y="40"/>
                      <a:pt x="40" y="40"/>
                      <a:pt x="40" y="40"/>
                    </a:cubicBezTo>
                    <a:cubicBezTo>
                      <a:pt x="40" y="41"/>
                      <a:pt x="40" y="41"/>
                      <a:pt x="40" y="41"/>
                    </a:cubicBezTo>
                    <a:cubicBezTo>
                      <a:pt x="21" y="42"/>
                      <a:pt x="21" y="42"/>
                      <a:pt x="21" y="42"/>
                    </a:cubicBezTo>
                    <a:cubicBezTo>
                      <a:pt x="21" y="41"/>
                      <a:pt x="21" y="41"/>
                      <a:pt x="21" y="41"/>
                    </a:cubicBezTo>
                    <a:cubicBezTo>
                      <a:pt x="25" y="41"/>
                      <a:pt x="25" y="41"/>
                      <a:pt x="25" y="41"/>
                    </a:cubicBezTo>
                    <a:cubicBezTo>
                      <a:pt x="20" y="28"/>
                      <a:pt x="20" y="28"/>
                      <a:pt x="20" y="28"/>
                    </a:cubicBezTo>
                    <a:cubicBezTo>
                      <a:pt x="10" y="28"/>
                      <a:pt x="10" y="28"/>
                      <a:pt x="10" y="28"/>
                    </a:cubicBezTo>
                    <a:cubicBezTo>
                      <a:pt x="8" y="34"/>
                      <a:pt x="8" y="34"/>
                      <a:pt x="8" y="34"/>
                    </a:cubicBezTo>
                    <a:cubicBezTo>
                      <a:pt x="8" y="35"/>
                      <a:pt x="7" y="37"/>
                      <a:pt x="7" y="38"/>
                    </a:cubicBezTo>
                    <a:cubicBezTo>
                      <a:pt x="7" y="41"/>
                      <a:pt x="10" y="41"/>
                      <a:pt x="13" y="41"/>
                    </a:cubicBezTo>
                    <a:cubicBezTo>
                      <a:pt x="15" y="41"/>
                      <a:pt x="15" y="41"/>
                      <a:pt x="15" y="41"/>
                    </a:cubicBezTo>
                    <a:cubicBezTo>
                      <a:pt x="15" y="42"/>
                      <a:pt x="15" y="42"/>
                      <a:pt x="15" y="42"/>
                    </a:cubicBezTo>
                    <a:cubicBezTo>
                      <a:pt x="0" y="43"/>
                      <a:pt x="0" y="43"/>
                      <a:pt x="0" y="43"/>
                    </a:cubicBezTo>
                    <a:cubicBezTo>
                      <a:pt x="0" y="42"/>
                      <a:pt x="0" y="42"/>
                      <a:pt x="0" y="42"/>
                    </a:cubicBezTo>
                    <a:cubicBezTo>
                      <a:pt x="4" y="42"/>
                      <a:pt x="5" y="39"/>
                      <a:pt x="7" y="34"/>
                    </a:cubicBezTo>
                    <a:lnTo>
                      <a:pt x="16" y="4"/>
                    </a:lnTo>
                    <a:close/>
                    <a:moveTo>
                      <a:pt x="10" y="27"/>
                    </a:moveTo>
                    <a:cubicBezTo>
                      <a:pt x="19" y="27"/>
                      <a:pt x="19" y="27"/>
                      <a:pt x="19" y="27"/>
                    </a:cubicBezTo>
                    <a:cubicBezTo>
                      <a:pt x="14" y="13"/>
                      <a:pt x="14" y="13"/>
                      <a:pt x="14" y="13"/>
                    </a:cubicBez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88"/>
              <p:cNvSpPr>
                <a:spLocks/>
              </p:cNvSpPr>
              <p:nvPr/>
            </p:nvSpPr>
            <p:spPr bwMode="auto">
              <a:xfrm>
                <a:off x="8600" y="2143"/>
                <a:ext cx="97" cy="107"/>
              </a:xfrm>
              <a:custGeom>
                <a:avLst/>
                <a:gdLst>
                  <a:gd name="T0" fmla="*/ 9 w 41"/>
                  <a:gd name="T1" fmla="*/ 45 h 45"/>
                  <a:gd name="T2" fmla="*/ 13 w 41"/>
                  <a:gd name="T3" fmla="*/ 44 h 45"/>
                  <a:gd name="T4" fmla="*/ 4 w 41"/>
                  <a:gd name="T5" fmla="*/ 5 h 45"/>
                  <a:gd name="T6" fmla="*/ 0 w 41"/>
                  <a:gd name="T7" fmla="*/ 6 h 45"/>
                  <a:gd name="T8" fmla="*/ 0 w 41"/>
                  <a:gd name="T9" fmla="*/ 5 h 45"/>
                  <a:gd name="T10" fmla="*/ 21 w 41"/>
                  <a:gd name="T11" fmla="*/ 0 h 45"/>
                  <a:gd name="T12" fmla="*/ 21 w 41"/>
                  <a:gd name="T13" fmla="*/ 1 h 45"/>
                  <a:gd name="T14" fmla="*/ 16 w 41"/>
                  <a:gd name="T15" fmla="*/ 2 h 45"/>
                  <a:gd name="T16" fmla="*/ 25 w 41"/>
                  <a:gd name="T17" fmla="*/ 41 h 45"/>
                  <a:gd name="T18" fmla="*/ 27 w 41"/>
                  <a:gd name="T19" fmla="*/ 41 h 45"/>
                  <a:gd name="T20" fmla="*/ 36 w 41"/>
                  <a:gd name="T21" fmla="*/ 19 h 45"/>
                  <a:gd name="T22" fmla="*/ 37 w 41"/>
                  <a:gd name="T23" fmla="*/ 18 h 45"/>
                  <a:gd name="T24" fmla="*/ 41 w 41"/>
                  <a:gd name="T25" fmla="*/ 39 h 45"/>
                  <a:gd name="T26" fmla="*/ 9 w 41"/>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45">
                    <a:moveTo>
                      <a:pt x="9" y="45"/>
                    </a:moveTo>
                    <a:cubicBezTo>
                      <a:pt x="13" y="44"/>
                      <a:pt x="13" y="44"/>
                      <a:pt x="13" y="44"/>
                    </a:cubicBezTo>
                    <a:cubicBezTo>
                      <a:pt x="4" y="5"/>
                      <a:pt x="4" y="5"/>
                      <a:pt x="4" y="5"/>
                    </a:cubicBezTo>
                    <a:cubicBezTo>
                      <a:pt x="0" y="6"/>
                      <a:pt x="0" y="6"/>
                      <a:pt x="0" y="6"/>
                    </a:cubicBezTo>
                    <a:cubicBezTo>
                      <a:pt x="0" y="5"/>
                      <a:pt x="0" y="5"/>
                      <a:pt x="0" y="5"/>
                    </a:cubicBezTo>
                    <a:cubicBezTo>
                      <a:pt x="21" y="0"/>
                      <a:pt x="21" y="0"/>
                      <a:pt x="21" y="0"/>
                    </a:cubicBezTo>
                    <a:cubicBezTo>
                      <a:pt x="21" y="1"/>
                      <a:pt x="21" y="1"/>
                      <a:pt x="21" y="1"/>
                    </a:cubicBezTo>
                    <a:cubicBezTo>
                      <a:pt x="16" y="2"/>
                      <a:pt x="16" y="2"/>
                      <a:pt x="16" y="2"/>
                    </a:cubicBezTo>
                    <a:cubicBezTo>
                      <a:pt x="25" y="41"/>
                      <a:pt x="25" y="41"/>
                      <a:pt x="25" y="41"/>
                    </a:cubicBezTo>
                    <a:cubicBezTo>
                      <a:pt x="27" y="41"/>
                      <a:pt x="27" y="41"/>
                      <a:pt x="27" y="41"/>
                    </a:cubicBezTo>
                    <a:cubicBezTo>
                      <a:pt x="35" y="39"/>
                      <a:pt x="38" y="30"/>
                      <a:pt x="36" y="19"/>
                    </a:cubicBezTo>
                    <a:cubicBezTo>
                      <a:pt x="37" y="18"/>
                      <a:pt x="37" y="18"/>
                      <a:pt x="37" y="18"/>
                    </a:cubicBezTo>
                    <a:cubicBezTo>
                      <a:pt x="41" y="39"/>
                      <a:pt x="41" y="39"/>
                      <a:pt x="41" y="39"/>
                    </a:cubicBezTo>
                    <a:cubicBezTo>
                      <a:pt x="9" y="45"/>
                      <a:pt x="9" y="45"/>
                      <a:pt x="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89"/>
              <p:cNvSpPr>
                <a:spLocks/>
              </p:cNvSpPr>
              <p:nvPr/>
            </p:nvSpPr>
            <p:spPr bwMode="auto">
              <a:xfrm>
                <a:off x="8704" y="2100"/>
                <a:ext cx="114" cy="121"/>
              </a:xfrm>
              <a:custGeom>
                <a:avLst/>
                <a:gdLst>
                  <a:gd name="T0" fmla="*/ 15 w 48"/>
                  <a:gd name="T1" fmla="*/ 50 h 51"/>
                  <a:gd name="T2" fmla="*/ 18 w 48"/>
                  <a:gd name="T3" fmla="*/ 49 h 51"/>
                  <a:gd name="T4" fmla="*/ 4 w 48"/>
                  <a:gd name="T5" fmla="*/ 12 h 51"/>
                  <a:gd name="T6" fmla="*/ 0 w 48"/>
                  <a:gd name="T7" fmla="*/ 14 h 51"/>
                  <a:gd name="T8" fmla="*/ 0 w 48"/>
                  <a:gd name="T9" fmla="*/ 13 h 51"/>
                  <a:gd name="T10" fmla="*/ 31 w 48"/>
                  <a:gd name="T11" fmla="*/ 0 h 51"/>
                  <a:gd name="T12" fmla="*/ 36 w 48"/>
                  <a:gd name="T13" fmla="*/ 13 h 51"/>
                  <a:gd name="T14" fmla="*/ 35 w 48"/>
                  <a:gd name="T15" fmla="*/ 13 h 51"/>
                  <a:gd name="T16" fmla="*/ 19 w 48"/>
                  <a:gd name="T17" fmla="*/ 6 h 51"/>
                  <a:gd name="T18" fmla="*/ 15 w 48"/>
                  <a:gd name="T19" fmla="*/ 8 h 51"/>
                  <a:gd name="T20" fmla="*/ 22 w 48"/>
                  <a:gd name="T21" fmla="*/ 25 h 51"/>
                  <a:gd name="T22" fmla="*/ 24 w 48"/>
                  <a:gd name="T23" fmla="*/ 24 h 51"/>
                  <a:gd name="T24" fmla="*/ 28 w 48"/>
                  <a:gd name="T25" fmla="*/ 13 h 51"/>
                  <a:gd name="T26" fmla="*/ 29 w 48"/>
                  <a:gd name="T27" fmla="*/ 13 h 51"/>
                  <a:gd name="T28" fmla="*/ 36 w 48"/>
                  <a:gd name="T29" fmla="*/ 30 h 51"/>
                  <a:gd name="T30" fmla="*/ 35 w 48"/>
                  <a:gd name="T31" fmla="*/ 30 h 51"/>
                  <a:gd name="T32" fmla="*/ 24 w 48"/>
                  <a:gd name="T33" fmla="*/ 25 h 51"/>
                  <a:gd name="T34" fmla="*/ 22 w 48"/>
                  <a:gd name="T35" fmla="*/ 26 h 51"/>
                  <a:gd name="T36" fmla="*/ 30 w 48"/>
                  <a:gd name="T37" fmla="*/ 44 h 51"/>
                  <a:gd name="T38" fmla="*/ 33 w 48"/>
                  <a:gd name="T39" fmla="*/ 43 h 51"/>
                  <a:gd name="T40" fmla="*/ 41 w 48"/>
                  <a:gd name="T41" fmla="*/ 23 h 51"/>
                  <a:gd name="T42" fmla="*/ 41 w 48"/>
                  <a:gd name="T43" fmla="*/ 22 h 51"/>
                  <a:gd name="T44" fmla="*/ 48 w 48"/>
                  <a:gd name="T45" fmla="*/ 38 h 51"/>
                  <a:gd name="T46" fmla="*/ 15 w 48"/>
                  <a:gd name="T47" fmla="*/ 51 h 51"/>
                  <a:gd name="T48" fmla="*/ 15 w 48"/>
                  <a:gd name="T49"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51">
                    <a:moveTo>
                      <a:pt x="15" y="50"/>
                    </a:moveTo>
                    <a:cubicBezTo>
                      <a:pt x="18" y="49"/>
                      <a:pt x="18" y="49"/>
                      <a:pt x="18" y="49"/>
                    </a:cubicBezTo>
                    <a:cubicBezTo>
                      <a:pt x="4" y="12"/>
                      <a:pt x="4" y="12"/>
                      <a:pt x="4" y="12"/>
                    </a:cubicBezTo>
                    <a:cubicBezTo>
                      <a:pt x="0" y="14"/>
                      <a:pt x="0" y="14"/>
                      <a:pt x="0" y="14"/>
                    </a:cubicBezTo>
                    <a:cubicBezTo>
                      <a:pt x="0" y="13"/>
                      <a:pt x="0" y="13"/>
                      <a:pt x="0" y="13"/>
                    </a:cubicBezTo>
                    <a:cubicBezTo>
                      <a:pt x="31" y="0"/>
                      <a:pt x="31" y="0"/>
                      <a:pt x="31" y="0"/>
                    </a:cubicBezTo>
                    <a:cubicBezTo>
                      <a:pt x="36" y="13"/>
                      <a:pt x="36" y="13"/>
                      <a:pt x="36" y="13"/>
                    </a:cubicBezTo>
                    <a:cubicBezTo>
                      <a:pt x="35" y="13"/>
                      <a:pt x="35" y="13"/>
                      <a:pt x="35" y="13"/>
                    </a:cubicBezTo>
                    <a:cubicBezTo>
                      <a:pt x="32" y="5"/>
                      <a:pt x="28" y="2"/>
                      <a:pt x="19" y="6"/>
                    </a:cubicBezTo>
                    <a:cubicBezTo>
                      <a:pt x="15" y="8"/>
                      <a:pt x="15" y="8"/>
                      <a:pt x="15" y="8"/>
                    </a:cubicBezTo>
                    <a:cubicBezTo>
                      <a:pt x="22" y="25"/>
                      <a:pt x="22" y="25"/>
                      <a:pt x="22" y="25"/>
                    </a:cubicBezTo>
                    <a:cubicBezTo>
                      <a:pt x="24" y="24"/>
                      <a:pt x="24" y="24"/>
                      <a:pt x="24" y="24"/>
                    </a:cubicBezTo>
                    <a:cubicBezTo>
                      <a:pt x="28" y="22"/>
                      <a:pt x="30" y="19"/>
                      <a:pt x="28" y="13"/>
                    </a:cubicBezTo>
                    <a:cubicBezTo>
                      <a:pt x="29" y="13"/>
                      <a:pt x="29" y="13"/>
                      <a:pt x="29" y="13"/>
                    </a:cubicBezTo>
                    <a:cubicBezTo>
                      <a:pt x="36" y="30"/>
                      <a:pt x="36" y="30"/>
                      <a:pt x="36" y="30"/>
                    </a:cubicBezTo>
                    <a:cubicBezTo>
                      <a:pt x="35" y="30"/>
                      <a:pt x="35" y="30"/>
                      <a:pt x="35" y="30"/>
                    </a:cubicBezTo>
                    <a:cubicBezTo>
                      <a:pt x="33" y="25"/>
                      <a:pt x="29" y="23"/>
                      <a:pt x="24" y="25"/>
                    </a:cubicBezTo>
                    <a:cubicBezTo>
                      <a:pt x="22" y="26"/>
                      <a:pt x="22" y="26"/>
                      <a:pt x="22" y="26"/>
                    </a:cubicBezTo>
                    <a:cubicBezTo>
                      <a:pt x="30" y="44"/>
                      <a:pt x="30" y="44"/>
                      <a:pt x="30" y="44"/>
                    </a:cubicBezTo>
                    <a:cubicBezTo>
                      <a:pt x="33" y="43"/>
                      <a:pt x="33" y="43"/>
                      <a:pt x="33" y="43"/>
                    </a:cubicBezTo>
                    <a:cubicBezTo>
                      <a:pt x="45" y="38"/>
                      <a:pt x="44" y="31"/>
                      <a:pt x="41" y="23"/>
                    </a:cubicBezTo>
                    <a:cubicBezTo>
                      <a:pt x="41" y="22"/>
                      <a:pt x="41" y="22"/>
                      <a:pt x="41" y="22"/>
                    </a:cubicBezTo>
                    <a:cubicBezTo>
                      <a:pt x="48" y="38"/>
                      <a:pt x="48" y="38"/>
                      <a:pt x="48" y="38"/>
                    </a:cubicBezTo>
                    <a:cubicBezTo>
                      <a:pt x="15" y="51"/>
                      <a:pt x="15" y="51"/>
                      <a:pt x="15" y="51"/>
                    </a:cubicBezTo>
                    <a:lnTo>
                      <a:pt x="15"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90"/>
              <p:cNvSpPr>
                <a:spLocks noEditPoints="1"/>
              </p:cNvSpPr>
              <p:nvPr/>
            </p:nvSpPr>
            <p:spPr bwMode="auto">
              <a:xfrm>
                <a:off x="8808" y="2041"/>
                <a:ext cx="138" cy="128"/>
              </a:xfrm>
              <a:custGeom>
                <a:avLst/>
                <a:gdLst>
                  <a:gd name="T0" fmla="*/ 34 w 58"/>
                  <a:gd name="T1" fmla="*/ 23 h 54"/>
                  <a:gd name="T2" fmla="*/ 43 w 58"/>
                  <a:gd name="T3" fmla="*/ 20 h 54"/>
                  <a:gd name="T4" fmla="*/ 52 w 58"/>
                  <a:gd name="T5" fmla="*/ 28 h 54"/>
                  <a:gd name="T6" fmla="*/ 52 w 58"/>
                  <a:gd name="T7" fmla="*/ 29 h 54"/>
                  <a:gd name="T8" fmla="*/ 55 w 58"/>
                  <a:gd name="T9" fmla="*/ 31 h 54"/>
                  <a:gd name="T10" fmla="*/ 54 w 58"/>
                  <a:gd name="T11" fmla="*/ 25 h 54"/>
                  <a:gd name="T12" fmla="*/ 55 w 58"/>
                  <a:gd name="T13" fmla="*/ 25 h 54"/>
                  <a:gd name="T14" fmla="*/ 52 w 58"/>
                  <a:gd name="T15" fmla="*/ 36 h 54"/>
                  <a:gd name="T16" fmla="*/ 44 w 58"/>
                  <a:gd name="T17" fmla="*/ 38 h 54"/>
                  <a:gd name="T18" fmla="*/ 38 w 58"/>
                  <a:gd name="T19" fmla="*/ 32 h 54"/>
                  <a:gd name="T20" fmla="*/ 34 w 58"/>
                  <a:gd name="T21" fmla="*/ 27 h 54"/>
                  <a:gd name="T22" fmla="*/ 31 w 58"/>
                  <a:gd name="T23" fmla="*/ 26 h 54"/>
                  <a:gd name="T24" fmla="*/ 28 w 58"/>
                  <a:gd name="T25" fmla="*/ 28 h 54"/>
                  <a:gd name="T26" fmla="*/ 26 w 58"/>
                  <a:gd name="T27" fmla="*/ 29 h 54"/>
                  <a:gd name="T28" fmla="*/ 36 w 58"/>
                  <a:gd name="T29" fmla="*/ 44 h 54"/>
                  <a:gd name="T30" fmla="*/ 39 w 58"/>
                  <a:gd name="T31" fmla="*/ 42 h 54"/>
                  <a:gd name="T32" fmla="*/ 39 w 58"/>
                  <a:gd name="T33" fmla="*/ 43 h 54"/>
                  <a:gd name="T34" fmla="*/ 23 w 58"/>
                  <a:gd name="T35" fmla="*/ 54 h 54"/>
                  <a:gd name="T36" fmla="*/ 22 w 58"/>
                  <a:gd name="T37" fmla="*/ 53 h 54"/>
                  <a:gd name="T38" fmla="*/ 25 w 58"/>
                  <a:gd name="T39" fmla="*/ 51 h 54"/>
                  <a:gd name="T40" fmla="*/ 4 w 58"/>
                  <a:gd name="T41" fmla="*/ 18 h 54"/>
                  <a:gd name="T42" fmla="*/ 1 w 58"/>
                  <a:gd name="T43" fmla="*/ 20 h 54"/>
                  <a:gd name="T44" fmla="*/ 0 w 58"/>
                  <a:gd name="T45" fmla="*/ 19 h 54"/>
                  <a:gd name="T46" fmla="*/ 18 w 58"/>
                  <a:gd name="T47" fmla="*/ 8 h 54"/>
                  <a:gd name="T48" fmla="*/ 38 w 58"/>
                  <a:gd name="T49" fmla="*/ 8 h 54"/>
                  <a:gd name="T50" fmla="*/ 34 w 58"/>
                  <a:gd name="T51" fmla="*/ 23 h 54"/>
                  <a:gd name="T52" fmla="*/ 25 w 58"/>
                  <a:gd name="T53" fmla="*/ 28 h 54"/>
                  <a:gd name="T54" fmla="*/ 28 w 58"/>
                  <a:gd name="T55" fmla="*/ 27 h 54"/>
                  <a:gd name="T56" fmla="*/ 28 w 58"/>
                  <a:gd name="T57" fmla="*/ 15 h 54"/>
                  <a:gd name="T58" fmla="*/ 16 w 58"/>
                  <a:gd name="T59" fmla="*/ 10 h 54"/>
                  <a:gd name="T60" fmla="*/ 14 w 58"/>
                  <a:gd name="T61" fmla="*/ 11 h 54"/>
                  <a:gd name="T62" fmla="*/ 25 w 58"/>
                  <a:gd name="T63"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 h="54">
                    <a:moveTo>
                      <a:pt x="34" y="23"/>
                    </a:moveTo>
                    <a:cubicBezTo>
                      <a:pt x="37" y="21"/>
                      <a:pt x="40" y="20"/>
                      <a:pt x="43" y="20"/>
                    </a:cubicBezTo>
                    <a:cubicBezTo>
                      <a:pt x="46" y="21"/>
                      <a:pt x="48" y="23"/>
                      <a:pt x="52" y="28"/>
                    </a:cubicBezTo>
                    <a:cubicBezTo>
                      <a:pt x="52" y="29"/>
                      <a:pt x="52" y="29"/>
                      <a:pt x="52" y="29"/>
                    </a:cubicBezTo>
                    <a:cubicBezTo>
                      <a:pt x="54" y="31"/>
                      <a:pt x="54" y="32"/>
                      <a:pt x="55" y="31"/>
                    </a:cubicBezTo>
                    <a:cubicBezTo>
                      <a:pt x="56" y="31"/>
                      <a:pt x="55" y="28"/>
                      <a:pt x="54" y="25"/>
                    </a:cubicBezTo>
                    <a:cubicBezTo>
                      <a:pt x="55" y="25"/>
                      <a:pt x="55" y="25"/>
                      <a:pt x="55" y="25"/>
                    </a:cubicBezTo>
                    <a:cubicBezTo>
                      <a:pt x="57" y="29"/>
                      <a:pt x="58" y="33"/>
                      <a:pt x="52" y="36"/>
                    </a:cubicBezTo>
                    <a:cubicBezTo>
                      <a:pt x="49" y="38"/>
                      <a:pt x="47" y="39"/>
                      <a:pt x="44" y="38"/>
                    </a:cubicBezTo>
                    <a:cubicBezTo>
                      <a:pt x="42" y="37"/>
                      <a:pt x="41" y="36"/>
                      <a:pt x="38" y="32"/>
                    </a:cubicBezTo>
                    <a:cubicBezTo>
                      <a:pt x="36" y="28"/>
                      <a:pt x="35" y="27"/>
                      <a:pt x="34" y="27"/>
                    </a:cubicBezTo>
                    <a:cubicBezTo>
                      <a:pt x="33" y="26"/>
                      <a:pt x="32" y="26"/>
                      <a:pt x="31" y="26"/>
                    </a:cubicBezTo>
                    <a:cubicBezTo>
                      <a:pt x="30" y="26"/>
                      <a:pt x="29" y="27"/>
                      <a:pt x="28" y="28"/>
                    </a:cubicBezTo>
                    <a:cubicBezTo>
                      <a:pt x="26" y="29"/>
                      <a:pt x="26" y="29"/>
                      <a:pt x="26" y="29"/>
                    </a:cubicBezTo>
                    <a:cubicBezTo>
                      <a:pt x="36" y="44"/>
                      <a:pt x="36" y="44"/>
                      <a:pt x="36" y="44"/>
                    </a:cubicBezTo>
                    <a:cubicBezTo>
                      <a:pt x="39" y="42"/>
                      <a:pt x="39" y="42"/>
                      <a:pt x="39" y="42"/>
                    </a:cubicBezTo>
                    <a:cubicBezTo>
                      <a:pt x="39" y="43"/>
                      <a:pt x="39" y="43"/>
                      <a:pt x="39" y="43"/>
                    </a:cubicBezTo>
                    <a:cubicBezTo>
                      <a:pt x="23" y="54"/>
                      <a:pt x="23" y="54"/>
                      <a:pt x="23" y="54"/>
                    </a:cubicBezTo>
                    <a:cubicBezTo>
                      <a:pt x="22" y="53"/>
                      <a:pt x="22" y="53"/>
                      <a:pt x="22" y="53"/>
                    </a:cubicBezTo>
                    <a:cubicBezTo>
                      <a:pt x="25" y="51"/>
                      <a:pt x="25" y="51"/>
                      <a:pt x="25" y="51"/>
                    </a:cubicBezTo>
                    <a:cubicBezTo>
                      <a:pt x="4" y="18"/>
                      <a:pt x="4" y="18"/>
                      <a:pt x="4" y="18"/>
                    </a:cubicBezTo>
                    <a:cubicBezTo>
                      <a:pt x="1" y="20"/>
                      <a:pt x="1" y="20"/>
                      <a:pt x="1" y="20"/>
                    </a:cubicBezTo>
                    <a:cubicBezTo>
                      <a:pt x="0" y="19"/>
                      <a:pt x="0" y="19"/>
                      <a:pt x="0" y="19"/>
                    </a:cubicBezTo>
                    <a:cubicBezTo>
                      <a:pt x="18" y="8"/>
                      <a:pt x="18" y="8"/>
                      <a:pt x="18" y="8"/>
                    </a:cubicBezTo>
                    <a:cubicBezTo>
                      <a:pt x="27" y="2"/>
                      <a:pt x="34" y="0"/>
                      <a:pt x="38" y="8"/>
                    </a:cubicBezTo>
                    <a:cubicBezTo>
                      <a:pt x="42" y="13"/>
                      <a:pt x="39" y="18"/>
                      <a:pt x="34" y="23"/>
                    </a:cubicBezTo>
                    <a:close/>
                    <a:moveTo>
                      <a:pt x="25" y="28"/>
                    </a:moveTo>
                    <a:cubicBezTo>
                      <a:pt x="28" y="27"/>
                      <a:pt x="28" y="27"/>
                      <a:pt x="28" y="27"/>
                    </a:cubicBezTo>
                    <a:cubicBezTo>
                      <a:pt x="33" y="23"/>
                      <a:pt x="31" y="19"/>
                      <a:pt x="28" y="15"/>
                    </a:cubicBezTo>
                    <a:cubicBezTo>
                      <a:pt x="23" y="8"/>
                      <a:pt x="20" y="8"/>
                      <a:pt x="16" y="10"/>
                    </a:cubicBezTo>
                    <a:cubicBezTo>
                      <a:pt x="14" y="11"/>
                      <a:pt x="14" y="11"/>
                      <a:pt x="14" y="11"/>
                    </a:cubicBezTo>
                    <a:lnTo>
                      <a:pt x="2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91"/>
              <p:cNvSpPr>
                <a:spLocks/>
              </p:cNvSpPr>
              <p:nvPr/>
            </p:nvSpPr>
            <p:spPr bwMode="auto">
              <a:xfrm>
                <a:off x="8903" y="1955"/>
                <a:ext cx="121" cy="126"/>
              </a:xfrm>
              <a:custGeom>
                <a:avLst/>
                <a:gdLst>
                  <a:gd name="T0" fmla="*/ 34 w 51"/>
                  <a:gd name="T1" fmla="*/ 28 h 53"/>
                  <a:gd name="T2" fmla="*/ 30 w 51"/>
                  <a:gd name="T3" fmla="*/ 14 h 53"/>
                  <a:gd name="T4" fmla="*/ 28 w 51"/>
                  <a:gd name="T5" fmla="*/ 10 h 53"/>
                  <a:gd name="T6" fmla="*/ 21 w 51"/>
                  <a:gd name="T7" fmla="*/ 12 h 53"/>
                  <a:gd name="T8" fmla="*/ 19 w 51"/>
                  <a:gd name="T9" fmla="*/ 13 h 53"/>
                  <a:gd name="T10" fmla="*/ 19 w 51"/>
                  <a:gd name="T11" fmla="*/ 12 h 53"/>
                  <a:gd name="T12" fmla="*/ 32 w 51"/>
                  <a:gd name="T13" fmla="*/ 0 h 53"/>
                  <a:gd name="T14" fmla="*/ 32 w 51"/>
                  <a:gd name="T15" fmla="*/ 1 h 53"/>
                  <a:gd name="T16" fmla="*/ 29 w 51"/>
                  <a:gd name="T17" fmla="*/ 9 h 53"/>
                  <a:gd name="T18" fmla="*/ 36 w 51"/>
                  <a:gd name="T19" fmla="*/ 29 h 53"/>
                  <a:gd name="T20" fmla="*/ 47 w 51"/>
                  <a:gd name="T21" fmla="*/ 41 h 53"/>
                  <a:gd name="T22" fmla="*/ 50 w 51"/>
                  <a:gd name="T23" fmla="*/ 39 h 53"/>
                  <a:gd name="T24" fmla="*/ 51 w 51"/>
                  <a:gd name="T25" fmla="*/ 39 h 53"/>
                  <a:gd name="T26" fmla="*/ 36 w 51"/>
                  <a:gd name="T27" fmla="*/ 53 h 53"/>
                  <a:gd name="T28" fmla="*/ 35 w 51"/>
                  <a:gd name="T29" fmla="*/ 52 h 53"/>
                  <a:gd name="T30" fmla="*/ 38 w 51"/>
                  <a:gd name="T31" fmla="*/ 49 h 53"/>
                  <a:gd name="T32" fmla="*/ 28 w 51"/>
                  <a:gd name="T33" fmla="*/ 38 h 53"/>
                  <a:gd name="T34" fmla="*/ 3 w 51"/>
                  <a:gd name="T35" fmla="*/ 27 h 53"/>
                  <a:gd name="T36" fmla="*/ 0 w 51"/>
                  <a:gd name="T37" fmla="*/ 30 h 53"/>
                  <a:gd name="T38" fmla="*/ 0 w 51"/>
                  <a:gd name="T39" fmla="*/ 29 h 53"/>
                  <a:gd name="T40" fmla="*/ 16 w 51"/>
                  <a:gd name="T41" fmla="*/ 15 h 53"/>
                  <a:gd name="T42" fmla="*/ 17 w 51"/>
                  <a:gd name="T43" fmla="*/ 15 h 53"/>
                  <a:gd name="T44" fmla="*/ 13 w 51"/>
                  <a:gd name="T45" fmla="*/ 19 h 53"/>
                  <a:gd name="T46" fmla="*/ 34 w 51"/>
                  <a:gd name="T4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53">
                    <a:moveTo>
                      <a:pt x="34" y="28"/>
                    </a:moveTo>
                    <a:cubicBezTo>
                      <a:pt x="30" y="14"/>
                      <a:pt x="30" y="14"/>
                      <a:pt x="30" y="14"/>
                    </a:cubicBezTo>
                    <a:cubicBezTo>
                      <a:pt x="29" y="13"/>
                      <a:pt x="29" y="11"/>
                      <a:pt x="28" y="10"/>
                    </a:cubicBezTo>
                    <a:cubicBezTo>
                      <a:pt x="26" y="9"/>
                      <a:pt x="24" y="9"/>
                      <a:pt x="21" y="12"/>
                    </a:cubicBezTo>
                    <a:cubicBezTo>
                      <a:pt x="19" y="13"/>
                      <a:pt x="19" y="13"/>
                      <a:pt x="19" y="13"/>
                    </a:cubicBezTo>
                    <a:cubicBezTo>
                      <a:pt x="19" y="12"/>
                      <a:pt x="19" y="12"/>
                      <a:pt x="19" y="12"/>
                    </a:cubicBezTo>
                    <a:cubicBezTo>
                      <a:pt x="32" y="0"/>
                      <a:pt x="32" y="0"/>
                      <a:pt x="32" y="0"/>
                    </a:cubicBezTo>
                    <a:cubicBezTo>
                      <a:pt x="32" y="1"/>
                      <a:pt x="32" y="1"/>
                      <a:pt x="32" y="1"/>
                    </a:cubicBezTo>
                    <a:cubicBezTo>
                      <a:pt x="29" y="4"/>
                      <a:pt x="29" y="6"/>
                      <a:pt x="29" y="9"/>
                    </a:cubicBezTo>
                    <a:cubicBezTo>
                      <a:pt x="36" y="29"/>
                      <a:pt x="36" y="29"/>
                      <a:pt x="36" y="29"/>
                    </a:cubicBezTo>
                    <a:cubicBezTo>
                      <a:pt x="47" y="41"/>
                      <a:pt x="47" y="41"/>
                      <a:pt x="47" y="41"/>
                    </a:cubicBezTo>
                    <a:cubicBezTo>
                      <a:pt x="50" y="39"/>
                      <a:pt x="50" y="39"/>
                      <a:pt x="50" y="39"/>
                    </a:cubicBezTo>
                    <a:cubicBezTo>
                      <a:pt x="51" y="39"/>
                      <a:pt x="51" y="39"/>
                      <a:pt x="51" y="39"/>
                    </a:cubicBezTo>
                    <a:cubicBezTo>
                      <a:pt x="36" y="53"/>
                      <a:pt x="36" y="53"/>
                      <a:pt x="36" y="53"/>
                    </a:cubicBezTo>
                    <a:cubicBezTo>
                      <a:pt x="35" y="52"/>
                      <a:pt x="35" y="52"/>
                      <a:pt x="35" y="52"/>
                    </a:cubicBezTo>
                    <a:cubicBezTo>
                      <a:pt x="38" y="49"/>
                      <a:pt x="38" y="49"/>
                      <a:pt x="38" y="49"/>
                    </a:cubicBezTo>
                    <a:cubicBezTo>
                      <a:pt x="28" y="38"/>
                      <a:pt x="28" y="38"/>
                      <a:pt x="28" y="38"/>
                    </a:cubicBezTo>
                    <a:cubicBezTo>
                      <a:pt x="3" y="27"/>
                      <a:pt x="3" y="27"/>
                      <a:pt x="3" y="27"/>
                    </a:cubicBezTo>
                    <a:cubicBezTo>
                      <a:pt x="0" y="30"/>
                      <a:pt x="0" y="30"/>
                      <a:pt x="0" y="30"/>
                    </a:cubicBezTo>
                    <a:cubicBezTo>
                      <a:pt x="0" y="29"/>
                      <a:pt x="0" y="29"/>
                      <a:pt x="0" y="29"/>
                    </a:cubicBezTo>
                    <a:cubicBezTo>
                      <a:pt x="16" y="15"/>
                      <a:pt x="16" y="15"/>
                      <a:pt x="16" y="15"/>
                    </a:cubicBezTo>
                    <a:cubicBezTo>
                      <a:pt x="17" y="15"/>
                      <a:pt x="17" y="15"/>
                      <a:pt x="17" y="15"/>
                    </a:cubicBezTo>
                    <a:cubicBezTo>
                      <a:pt x="13" y="19"/>
                      <a:pt x="13" y="19"/>
                      <a:pt x="13" y="19"/>
                    </a:cubicBezTo>
                    <a:lnTo>
                      <a:pt x="3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92"/>
              <p:cNvSpPr>
                <a:spLocks/>
              </p:cNvSpPr>
              <p:nvPr/>
            </p:nvSpPr>
            <p:spPr bwMode="auto">
              <a:xfrm>
                <a:off x="8239" y="1155"/>
                <a:ext cx="529" cy="696"/>
              </a:xfrm>
              <a:custGeom>
                <a:avLst/>
                <a:gdLst>
                  <a:gd name="T0" fmla="*/ 223 w 223"/>
                  <a:gd name="T1" fmla="*/ 202 h 293"/>
                  <a:gd name="T2" fmla="*/ 110 w 223"/>
                  <a:gd name="T3" fmla="*/ 293 h 293"/>
                  <a:gd name="T4" fmla="*/ 29 w 223"/>
                  <a:gd name="T5" fmla="*/ 278 h 293"/>
                  <a:gd name="T6" fmla="*/ 6 w 223"/>
                  <a:gd name="T7" fmla="*/ 293 h 293"/>
                  <a:gd name="T8" fmla="*/ 0 w 223"/>
                  <a:gd name="T9" fmla="*/ 293 h 293"/>
                  <a:gd name="T10" fmla="*/ 0 w 223"/>
                  <a:gd name="T11" fmla="*/ 179 h 293"/>
                  <a:gd name="T12" fmla="*/ 6 w 223"/>
                  <a:gd name="T13" fmla="*/ 179 h 293"/>
                  <a:gd name="T14" fmla="*/ 109 w 223"/>
                  <a:gd name="T15" fmla="*/ 286 h 293"/>
                  <a:gd name="T16" fmla="*/ 155 w 223"/>
                  <a:gd name="T17" fmla="*/ 241 h 293"/>
                  <a:gd name="T18" fmla="*/ 81 w 223"/>
                  <a:gd name="T19" fmla="*/ 179 h 293"/>
                  <a:gd name="T20" fmla="*/ 2 w 223"/>
                  <a:gd name="T21" fmla="*/ 86 h 293"/>
                  <a:gd name="T22" fmla="*/ 107 w 223"/>
                  <a:gd name="T23" fmla="*/ 0 h 293"/>
                  <a:gd name="T24" fmla="*/ 185 w 223"/>
                  <a:gd name="T25" fmla="*/ 14 h 293"/>
                  <a:gd name="T26" fmla="*/ 204 w 223"/>
                  <a:gd name="T27" fmla="*/ 0 h 293"/>
                  <a:gd name="T28" fmla="*/ 210 w 223"/>
                  <a:gd name="T29" fmla="*/ 0 h 293"/>
                  <a:gd name="T30" fmla="*/ 210 w 223"/>
                  <a:gd name="T31" fmla="*/ 98 h 293"/>
                  <a:gd name="T32" fmla="*/ 204 w 223"/>
                  <a:gd name="T33" fmla="*/ 98 h 293"/>
                  <a:gd name="T34" fmla="*/ 112 w 223"/>
                  <a:gd name="T35" fmla="*/ 7 h 293"/>
                  <a:gd name="T36" fmla="*/ 69 w 223"/>
                  <a:gd name="T37" fmla="*/ 48 h 293"/>
                  <a:gd name="T38" fmla="*/ 130 w 223"/>
                  <a:gd name="T39" fmla="*/ 109 h 293"/>
                  <a:gd name="T40" fmla="*/ 223 w 223"/>
                  <a:gd name="T41" fmla="*/ 202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3" h="293">
                    <a:moveTo>
                      <a:pt x="223" y="202"/>
                    </a:moveTo>
                    <a:cubicBezTo>
                      <a:pt x="223" y="265"/>
                      <a:pt x="168" y="293"/>
                      <a:pt x="110" y="293"/>
                    </a:cubicBezTo>
                    <a:cubicBezTo>
                      <a:pt x="72" y="293"/>
                      <a:pt x="50" y="278"/>
                      <a:pt x="29" y="278"/>
                    </a:cubicBezTo>
                    <a:cubicBezTo>
                      <a:pt x="15" y="278"/>
                      <a:pt x="6" y="293"/>
                      <a:pt x="6" y="293"/>
                    </a:cubicBezTo>
                    <a:cubicBezTo>
                      <a:pt x="0" y="293"/>
                      <a:pt x="0" y="293"/>
                      <a:pt x="0" y="293"/>
                    </a:cubicBezTo>
                    <a:cubicBezTo>
                      <a:pt x="0" y="179"/>
                      <a:pt x="0" y="179"/>
                      <a:pt x="0" y="179"/>
                    </a:cubicBezTo>
                    <a:cubicBezTo>
                      <a:pt x="6" y="179"/>
                      <a:pt x="6" y="179"/>
                      <a:pt x="6" y="179"/>
                    </a:cubicBezTo>
                    <a:cubicBezTo>
                      <a:pt x="27" y="234"/>
                      <a:pt x="49" y="286"/>
                      <a:pt x="109" y="286"/>
                    </a:cubicBezTo>
                    <a:cubicBezTo>
                      <a:pt x="132" y="286"/>
                      <a:pt x="155" y="273"/>
                      <a:pt x="155" y="241"/>
                    </a:cubicBezTo>
                    <a:cubicBezTo>
                      <a:pt x="155" y="210"/>
                      <a:pt x="116" y="196"/>
                      <a:pt x="81" y="179"/>
                    </a:cubicBezTo>
                    <a:cubicBezTo>
                      <a:pt x="41" y="160"/>
                      <a:pt x="2" y="138"/>
                      <a:pt x="2" y="86"/>
                    </a:cubicBezTo>
                    <a:cubicBezTo>
                      <a:pt x="2" y="32"/>
                      <a:pt x="49" y="0"/>
                      <a:pt x="107" y="0"/>
                    </a:cubicBezTo>
                    <a:cubicBezTo>
                      <a:pt x="146" y="0"/>
                      <a:pt x="164" y="14"/>
                      <a:pt x="185" y="14"/>
                    </a:cubicBezTo>
                    <a:cubicBezTo>
                      <a:pt x="200" y="14"/>
                      <a:pt x="204" y="0"/>
                      <a:pt x="204" y="0"/>
                    </a:cubicBezTo>
                    <a:cubicBezTo>
                      <a:pt x="210" y="0"/>
                      <a:pt x="210" y="0"/>
                      <a:pt x="210" y="0"/>
                    </a:cubicBezTo>
                    <a:cubicBezTo>
                      <a:pt x="210" y="98"/>
                      <a:pt x="210" y="98"/>
                      <a:pt x="210" y="98"/>
                    </a:cubicBezTo>
                    <a:cubicBezTo>
                      <a:pt x="204" y="98"/>
                      <a:pt x="204" y="98"/>
                      <a:pt x="204" y="98"/>
                    </a:cubicBezTo>
                    <a:cubicBezTo>
                      <a:pt x="192" y="57"/>
                      <a:pt x="159" y="7"/>
                      <a:pt x="112" y="7"/>
                    </a:cubicBezTo>
                    <a:cubicBezTo>
                      <a:pt x="89" y="7"/>
                      <a:pt x="69" y="16"/>
                      <a:pt x="69" y="48"/>
                    </a:cubicBezTo>
                    <a:cubicBezTo>
                      <a:pt x="69" y="77"/>
                      <a:pt x="95" y="92"/>
                      <a:pt x="130" y="109"/>
                    </a:cubicBezTo>
                    <a:cubicBezTo>
                      <a:pt x="170" y="128"/>
                      <a:pt x="223" y="143"/>
                      <a:pt x="223" y="2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93"/>
              <p:cNvSpPr>
                <a:spLocks/>
              </p:cNvSpPr>
              <p:nvPr/>
            </p:nvSpPr>
            <p:spPr bwMode="auto">
              <a:xfrm>
                <a:off x="9157" y="1267"/>
                <a:ext cx="43" cy="40"/>
              </a:xfrm>
              <a:custGeom>
                <a:avLst/>
                <a:gdLst>
                  <a:gd name="T0" fmla="*/ 9 w 18"/>
                  <a:gd name="T1" fmla="*/ 17 h 17"/>
                  <a:gd name="T2" fmla="*/ 2 w 18"/>
                  <a:gd name="T3" fmla="*/ 11 h 17"/>
                  <a:gd name="T4" fmla="*/ 2 w 18"/>
                  <a:gd name="T5" fmla="*/ 11 h 17"/>
                  <a:gd name="T6" fmla="*/ 6 w 18"/>
                  <a:gd name="T7" fmla="*/ 1 h 17"/>
                  <a:gd name="T8" fmla="*/ 16 w 18"/>
                  <a:gd name="T9" fmla="*/ 6 h 17"/>
                  <a:gd name="T10" fmla="*/ 16 w 18"/>
                  <a:gd name="T11" fmla="*/ 6 h 17"/>
                  <a:gd name="T12" fmla="*/ 11 w 18"/>
                  <a:gd name="T13" fmla="*/ 16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6" y="17"/>
                      <a:pt x="3" y="15"/>
                      <a:pt x="2" y="11"/>
                    </a:cubicBezTo>
                    <a:cubicBezTo>
                      <a:pt x="2" y="11"/>
                      <a:pt x="2" y="11"/>
                      <a:pt x="2" y="11"/>
                    </a:cubicBezTo>
                    <a:cubicBezTo>
                      <a:pt x="0" y="7"/>
                      <a:pt x="2" y="3"/>
                      <a:pt x="6" y="1"/>
                    </a:cubicBezTo>
                    <a:cubicBezTo>
                      <a:pt x="11" y="0"/>
                      <a:pt x="15" y="2"/>
                      <a:pt x="16" y="6"/>
                    </a:cubicBezTo>
                    <a:cubicBezTo>
                      <a:pt x="16" y="6"/>
                      <a:pt x="16" y="6"/>
                      <a:pt x="16" y="6"/>
                    </a:cubicBezTo>
                    <a:cubicBezTo>
                      <a:pt x="18" y="10"/>
                      <a:pt x="15" y="15"/>
                      <a:pt x="11" y="16"/>
                    </a:cubicBezTo>
                    <a:cubicBezTo>
                      <a:pt x="11" y="16"/>
                      <a:pt x="10"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94"/>
              <p:cNvSpPr>
                <a:spLocks noEditPoints="1"/>
              </p:cNvSpPr>
              <p:nvPr/>
            </p:nvSpPr>
            <p:spPr bwMode="auto">
              <a:xfrm>
                <a:off x="9084" y="1352"/>
                <a:ext cx="147" cy="551"/>
              </a:xfrm>
              <a:custGeom>
                <a:avLst/>
                <a:gdLst>
                  <a:gd name="T0" fmla="*/ 9 w 62"/>
                  <a:gd name="T1" fmla="*/ 232 h 232"/>
                  <a:gd name="T2" fmla="*/ 5 w 62"/>
                  <a:gd name="T3" fmla="*/ 231 h 232"/>
                  <a:gd name="T4" fmla="*/ 2 w 62"/>
                  <a:gd name="T5" fmla="*/ 220 h 232"/>
                  <a:gd name="T6" fmla="*/ 3 w 62"/>
                  <a:gd name="T7" fmla="*/ 219 h 232"/>
                  <a:gd name="T8" fmla="*/ 13 w 62"/>
                  <a:gd name="T9" fmla="*/ 217 h 232"/>
                  <a:gd name="T10" fmla="*/ 16 w 62"/>
                  <a:gd name="T11" fmla="*/ 228 h 232"/>
                  <a:gd name="T12" fmla="*/ 15 w 62"/>
                  <a:gd name="T13" fmla="*/ 228 h 232"/>
                  <a:gd name="T14" fmla="*/ 9 w 62"/>
                  <a:gd name="T15" fmla="*/ 232 h 232"/>
                  <a:gd name="T16" fmla="*/ 26 w 62"/>
                  <a:gd name="T17" fmla="*/ 199 h 232"/>
                  <a:gd name="T18" fmla="*/ 23 w 62"/>
                  <a:gd name="T19" fmla="*/ 198 h 232"/>
                  <a:gd name="T20" fmla="*/ 19 w 62"/>
                  <a:gd name="T21" fmla="*/ 188 h 232"/>
                  <a:gd name="T22" fmla="*/ 20 w 62"/>
                  <a:gd name="T23" fmla="*/ 187 h 232"/>
                  <a:gd name="T24" fmla="*/ 30 w 62"/>
                  <a:gd name="T25" fmla="*/ 184 h 232"/>
                  <a:gd name="T26" fmla="*/ 34 w 62"/>
                  <a:gd name="T27" fmla="*/ 194 h 232"/>
                  <a:gd name="T28" fmla="*/ 33 w 62"/>
                  <a:gd name="T29" fmla="*/ 195 h 232"/>
                  <a:gd name="T30" fmla="*/ 26 w 62"/>
                  <a:gd name="T31" fmla="*/ 199 h 232"/>
                  <a:gd name="T32" fmla="*/ 40 w 62"/>
                  <a:gd name="T33" fmla="*/ 164 h 232"/>
                  <a:gd name="T34" fmla="*/ 38 w 62"/>
                  <a:gd name="T35" fmla="*/ 164 h 232"/>
                  <a:gd name="T36" fmla="*/ 33 w 62"/>
                  <a:gd name="T37" fmla="*/ 154 h 232"/>
                  <a:gd name="T38" fmla="*/ 33 w 62"/>
                  <a:gd name="T39" fmla="*/ 153 h 232"/>
                  <a:gd name="T40" fmla="*/ 43 w 62"/>
                  <a:gd name="T41" fmla="*/ 148 h 232"/>
                  <a:gd name="T42" fmla="*/ 48 w 62"/>
                  <a:gd name="T43" fmla="*/ 158 h 232"/>
                  <a:gd name="T44" fmla="*/ 47 w 62"/>
                  <a:gd name="T45" fmla="*/ 159 h 232"/>
                  <a:gd name="T46" fmla="*/ 40 w 62"/>
                  <a:gd name="T47" fmla="*/ 164 h 232"/>
                  <a:gd name="T48" fmla="*/ 49 w 62"/>
                  <a:gd name="T49" fmla="*/ 128 h 232"/>
                  <a:gd name="T50" fmla="*/ 48 w 62"/>
                  <a:gd name="T51" fmla="*/ 128 h 232"/>
                  <a:gd name="T52" fmla="*/ 42 w 62"/>
                  <a:gd name="T53" fmla="*/ 119 h 232"/>
                  <a:gd name="T54" fmla="*/ 42 w 62"/>
                  <a:gd name="T55" fmla="*/ 118 h 232"/>
                  <a:gd name="T56" fmla="*/ 51 w 62"/>
                  <a:gd name="T57" fmla="*/ 112 h 232"/>
                  <a:gd name="T58" fmla="*/ 57 w 62"/>
                  <a:gd name="T59" fmla="*/ 121 h 232"/>
                  <a:gd name="T60" fmla="*/ 57 w 62"/>
                  <a:gd name="T61" fmla="*/ 122 h 232"/>
                  <a:gd name="T62" fmla="*/ 49 w 62"/>
                  <a:gd name="T63" fmla="*/ 128 h 232"/>
                  <a:gd name="T64" fmla="*/ 54 w 62"/>
                  <a:gd name="T65" fmla="*/ 91 h 232"/>
                  <a:gd name="T66" fmla="*/ 53 w 62"/>
                  <a:gd name="T67" fmla="*/ 91 h 232"/>
                  <a:gd name="T68" fmla="*/ 46 w 62"/>
                  <a:gd name="T69" fmla="*/ 83 h 232"/>
                  <a:gd name="T70" fmla="*/ 46 w 62"/>
                  <a:gd name="T71" fmla="*/ 82 h 232"/>
                  <a:gd name="T72" fmla="*/ 54 w 62"/>
                  <a:gd name="T73" fmla="*/ 75 h 232"/>
                  <a:gd name="T74" fmla="*/ 62 w 62"/>
                  <a:gd name="T75" fmla="*/ 83 h 232"/>
                  <a:gd name="T76" fmla="*/ 62 w 62"/>
                  <a:gd name="T77" fmla="*/ 84 h 232"/>
                  <a:gd name="T78" fmla="*/ 54 w 62"/>
                  <a:gd name="T79" fmla="*/ 91 h 232"/>
                  <a:gd name="T80" fmla="*/ 54 w 62"/>
                  <a:gd name="T81" fmla="*/ 54 h 232"/>
                  <a:gd name="T82" fmla="*/ 46 w 62"/>
                  <a:gd name="T83" fmla="*/ 47 h 232"/>
                  <a:gd name="T84" fmla="*/ 46 w 62"/>
                  <a:gd name="T85" fmla="*/ 46 h 232"/>
                  <a:gd name="T86" fmla="*/ 53 w 62"/>
                  <a:gd name="T87" fmla="*/ 37 h 232"/>
                  <a:gd name="T88" fmla="*/ 61 w 62"/>
                  <a:gd name="T89" fmla="*/ 45 h 232"/>
                  <a:gd name="T90" fmla="*/ 62 w 62"/>
                  <a:gd name="T91" fmla="*/ 46 h 232"/>
                  <a:gd name="T92" fmla="*/ 54 w 62"/>
                  <a:gd name="T93" fmla="*/ 54 h 232"/>
                  <a:gd name="T94" fmla="*/ 54 w 62"/>
                  <a:gd name="T95" fmla="*/ 54 h 232"/>
                  <a:gd name="T96" fmla="*/ 49 w 62"/>
                  <a:gd name="T97" fmla="*/ 17 h 232"/>
                  <a:gd name="T98" fmla="*/ 42 w 62"/>
                  <a:gd name="T99" fmla="*/ 11 h 232"/>
                  <a:gd name="T100" fmla="*/ 41 w 62"/>
                  <a:gd name="T101" fmla="*/ 10 h 232"/>
                  <a:gd name="T102" fmla="*/ 48 w 62"/>
                  <a:gd name="T103" fmla="*/ 1 h 232"/>
                  <a:gd name="T104" fmla="*/ 57 w 62"/>
                  <a:gd name="T105" fmla="*/ 7 h 232"/>
                  <a:gd name="T106" fmla="*/ 57 w 62"/>
                  <a:gd name="T107" fmla="*/ 7 h 232"/>
                  <a:gd name="T108" fmla="*/ 51 w 62"/>
                  <a:gd name="T109" fmla="*/ 16 h 232"/>
                  <a:gd name="T110" fmla="*/ 49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9" y="232"/>
                    </a:moveTo>
                    <a:cubicBezTo>
                      <a:pt x="7" y="232"/>
                      <a:pt x="6" y="232"/>
                      <a:pt x="5" y="231"/>
                    </a:cubicBezTo>
                    <a:cubicBezTo>
                      <a:pt x="1" y="229"/>
                      <a:pt x="0" y="224"/>
                      <a:pt x="2" y="220"/>
                    </a:cubicBezTo>
                    <a:cubicBezTo>
                      <a:pt x="3" y="219"/>
                      <a:pt x="3" y="219"/>
                      <a:pt x="3" y="219"/>
                    </a:cubicBezTo>
                    <a:cubicBezTo>
                      <a:pt x="5" y="216"/>
                      <a:pt x="10" y="215"/>
                      <a:pt x="13" y="217"/>
                    </a:cubicBezTo>
                    <a:cubicBezTo>
                      <a:pt x="17" y="219"/>
                      <a:pt x="18" y="224"/>
                      <a:pt x="16" y="228"/>
                    </a:cubicBezTo>
                    <a:cubicBezTo>
                      <a:pt x="15" y="228"/>
                      <a:pt x="15" y="228"/>
                      <a:pt x="15" y="228"/>
                    </a:cubicBezTo>
                    <a:cubicBezTo>
                      <a:pt x="14" y="231"/>
                      <a:pt x="11" y="232"/>
                      <a:pt x="9" y="232"/>
                    </a:cubicBezTo>
                    <a:close/>
                    <a:moveTo>
                      <a:pt x="26" y="199"/>
                    </a:moveTo>
                    <a:cubicBezTo>
                      <a:pt x="25" y="199"/>
                      <a:pt x="24" y="199"/>
                      <a:pt x="23" y="198"/>
                    </a:cubicBezTo>
                    <a:cubicBezTo>
                      <a:pt x="19" y="197"/>
                      <a:pt x="18" y="192"/>
                      <a:pt x="19" y="188"/>
                    </a:cubicBezTo>
                    <a:cubicBezTo>
                      <a:pt x="20" y="187"/>
                      <a:pt x="20" y="187"/>
                      <a:pt x="20" y="187"/>
                    </a:cubicBezTo>
                    <a:cubicBezTo>
                      <a:pt x="22" y="183"/>
                      <a:pt x="26" y="182"/>
                      <a:pt x="30" y="184"/>
                    </a:cubicBezTo>
                    <a:cubicBezTo>
                      <a:pt x="34" y="185"/>
                      <a:pt x="36" y="190"/>
                      <a:pt x="34" y="194"/>
                    </a:cubicBezTo>
                    <a:cubicBezTo>
                      <a:pt x="33" y="195"/>
                      <a:pt x="33" y="195"/>
                      <a:pt x="33" y="195"/>
                    </a:cubicBezTo>
                    <a:cubicBezTo>
                      <a:pt x="32" y="197"/>
                      <a:pt x="29" y="199"/>
                      <a:pt x="26" y="199"/>
                    </a:cubicBezTo>
                    <a:close/>
                    <a:moveTo>
                      <a:pt x="40" y="164"/>
                    </a:moveTo>
                    <a:cubicBezTo>
                      <a:pt x="39" y="164"/>
                      <a:pt x="39" y="164"/>
                      <a:pt x="38" y="164"/>
                    </a:cubicBezTo>
                    <a:cubicBezTo>
                      <a:pt x="34" y="163"/>
                      <a:pt x="31" y="158"/>
                      <a:pt x="33" y="154"/>
                    </a:cubicBezTo>
                    <a:cubicBezTo>
                      <a:pt x="33" y="153"/>
                      <a:pt x="33" y="153"/>
                      <a:pt x="33" y="153"/>
                    </a:cubicBezTo>
                    <a:cubicBezTo>
                      <a:pt x="34" y="149"/>
                      <a:pt x="39" y="147"/>
                      <a:pt x="43" y="148"/>
                    </a:cubicBezTo>
                    <a:cubicBezTo>
                      <a:pt x="47" y="150"/>
                      <a:pt x="49" y="154"/>
                      <a:pt x="48" y="158"/>
                    </a:cubicBezTo>
                    <a:cubicBezTo>
                      <a:pt x="47" y="159"/>
                      <a:pt x="47" y="159"/>
                      <a:pt x="47" y="159"/>
                    </a:cubicBezTo>
                    <a:cubicBezTo>
                      <a:pt x="46" y="162"/>
                      <a:pt x="43" y="164"/>
                      <a:pt x="40" y="164"/>
                    </a:cubicBezTo>
                    <a:close/>
                    <a:moveTo>
                      <a:pt x="49" y="128"/>
                    </a:moveTo>
                    <a:cubicBezTo>
                      <a:pt x="49" y="128"/>
                      <a:pt x="48" y="128"/>
                      <a:pt x="48" y="128"/>
                    </a:cubicBezTo>
                    <a:cubicBezTo>
                      <a:pt x="44" y="127"/>
                      <a:pt x="41" y="123"/>
                      <a:pt x="42" y="119"/>
                    </a:cubicBezTo>
                    <a:cubicBezTo>
                      <a:pt x="42" y="118"/>
                      <a:pt x="42" y="118"/>
                      <a:pt x="42" y="118"/>
                    </a:cubicBezTo>
                    <a:cubicBezTo>
                      <a:pt x="43" y="114"/>
                      <a:pt x="47" y="111"/>
                      <a:pt x="51" y="112"/>
                    </a:cubicBezTo>
                    <a:cubicBezTo>
                      <a:pt x="55" y="113"/>
                      <a:pt x="58" y="117"/>
                      <a:pt x="57" y="121"/>
                    </a:cubicBezTo>
                    <a:cubicBezTo>
                      <a:pt x="57" y="122"/>
                      <a:pt x="57" y="122"/>
                      <a:pt x="57" y="122"/>
                    </a:cubicBezTo>
                    <a:cubicBezTo>
                      <a:pt x="56" y="126"/>
                      <a:pt x="53" y="128"/>
                      <a:pt x="49" y="128"/>
                    </a:cubicBezTo>
                    <a:close/>
                    <a:moveTo>
                      <a:pt x="54" y="91"/>
                    </a:moveTo>
                    <a:cubicBezTo>
                      <a:pt x="54" y="91"/>
                      <a:pt x="54" y="91"/>
                      <a:pt x="53" y="91"/>
                    </a:cubicBezTo>
                    <a:cubicBezTo>
                      <a:pt x="49" y="91"/>
                      <a:pt x="46" y="87"/>
                      <a:pt x="46" y="83"/>
                    </a:cubicBezTo>
                    <a:cubicBezTo>
                      <a:pt x="46" y="82"/>
                      <a:pt x="46" y="82"/>
                      <a:pt x="46" y="82"/>
                    </a:cubicBezTo>
                    <a:cubicBezTo>
                      <a:pt x="46" y="78"/>
                      <a:pt x="50" y="74"/>
                      <a:pt x="54" y="75"/>
                    </a:cubicBezTo>
                    <a:cubicBezTo>
                      <a:pt x="59" y="75"/>
                      <a:pt x="62" y="79"/>
                      <a:pt x="62" y="83"/>
                    </a:cubicBezTo>
                    <a:cubicBezTo>
                      <a:pt x="62" y="84"/>
                      <a:pt x="62" y="84"/>
                      <a:pt x="62" y="84"/>
                    </a:cubicBezTo>
                    <a:cubicBezTo>
                      <a:pt x="61" y="88"/>
                      <a:pt x="58" y="91"/>
                      <a:pt x="54" y="91"/>
                    </a:cubicBezTo>
                    <a:close/>
                    <a:moveTo>
                      <a:pt x="54" y="54"/>
                    </a:moveTo>
                    <a:cubicBezTo>
                      <a:pt x="50" y="54"/>
                      <a:pt x="46" y="51"/>
                      <a:pt x="46" y="47"/>
                    </a:cubicBezTo>
                    <a:cubicBezTo>
                      <a:pt x="46" y="46"/>
                      <a:pt x="46" y="46"/>
                      <a:pt x="46" y="46"/>
                    </a:cubicBezTo>
                    <a:cubicBezTo>
                      <a:pt x="46" y="41"/>
                      <a:pt x="49" y="38"/>
                      <a:pt x="53" y="37"/>
                    </a:cubicBezTo>
                    <a:cubicBezTo>
                      <a:pt x="57" y="37"/>
                      <a:pt x="61" y="40"/>
                      <a:pt x="61" y="45"/>
                    </a:cubicBezTo>
                    <a:cubicBezTo>
                      <a:pt x="62" y="46"/>
                      <a:pt x="62" y="46"/>
                      <a:pt x="62" y="46"/>
                    </a:cubicBezTo>
                    <a:cubicBezTo>
                      <a:pt x="62" y="50"/>
                      <a:pt x="59" y="54"/>
                      <a:pt x="54" y="54"/>
                    </a:cubicBezTo>
                    <a:cubicBezTo>
                      <a:pt x="54" y="54"/>
                      <a:pt x="54" y="54"/>
                      <a:pt x="54" y="54"/>
                    </a:cubicBezTo>
                    <a:close/>
                    <a:moveTo>
                      <a:pt x="49" y="17"/>
                    </a:moveTo>
                    <a:cubicBezTo>
                      <a:pt x="46" y="17"/>
                      <a:pt x="42" y="14"/>
                      <a:pt x="42" y="11"/>
                    </a:cubicBezTo>
                    <a:cubicBezTo>
                      <a:pt x="41" y="10"/>
                      <a:pt x="41" y="10"/>
                      <a:pt x="41" y="10"/>
                    </a:cubicBezTo>
                    <a:cubicBezTo>
                      <a:pt x="41" y="5"/>
                      <a:pt x="43" y="1"/>
                      <a:pt x="48" y="1"/>
                    </a:cubicBezTo>
                    <a:cubicBezTo>
                      <a:pt x="52" y="0"/>
                      <a:pt x="56" y="2"/>
                      <a:pt x="57" y="7"/>
                    </a:cubicBezTo>
                    <a:cubicBezTo>
                      <a:pt x="57" y="7"/>
                      <a:pt x="57" y="7"/>
                      <a:pt x="57" y="7"/>
                    </a:cubicBezTo>
                    <a:cubicBezTo>
                      <a:pt x="58" y="11"/>
                      <a:pt x="55" y="16"/>
                      <a:pt x="51" y="16"/>
                    </a:cubicBezTo>
                    <a:cubicBezTo>
                      <a:pt x="50" y="17"/>
                      <a:pt x="50" y="17"/>
                      <a:pt x="4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95"/>
              <p:cNvSpPr>
                <a:spLocks/>
              </p:cNvSpPr>
              <p:nvPr/>
            </p:nvSpPr>
            <p:spPr bwMode="auto">
              <a:xfrm>
                <a:off x="9031" y="1934"/>
                <a:ext cx="43" cy="40"/>
              </a:xfrm>
              <a:custGeom>
                <a:avLst/>
                <a:gdLst>
                  <a:gd name="T0" fmla="*/ 9 w 18"/>
                  <a:gd name="T1" fmla="*/ 17 h 17"/>
                  <a:gd name="T2" fmla="*/ 4 w 18"/>
                  <a:gd name="T3" fmla="*/ 15 h 17"/>
                  <a:gd name="T4" fmla="*/ 3 w 18"/>
                  <a:gd name="T5" fmla="*/ 4 h 17"/>
                  <a:gd name="T6" fmla="*/ 3 w 18"/>
                  <a:gd name="T7" fmla="*/ 4 h 17"/>
                  <a:gd name="T8" fmla="*/ 14 w 18"/>
                  <a:gd name="T9" fmla="*/ 3 h 17"/>
                  <a:gd name="T10" fmla="*/ 15 w 18"/>
                  <a:gd name="T11" fmla="*/ 14 h 17"/>
                  <a:gd name="T12" fmla="*/ 15 w 18"/>
                  <a:gd name="T13" fmla="*/ 14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7" y="17"/>
                      <a:pt x="6" y="16"/>
                      <a:pt x="4" y="15"/>
                    </a:cubicBezTo>
                    <a:cubicBezTo>
                      <a:pt x="1" y="13"/>
                      <a:pt x="0" y="8"/>
                      <a:pt x="3" y="4"/>
                    </a:cubicBezTo>
                    <a:cubicBezTo>
                      <a:pt x="3" y="4"/>
                      <a:pt x="3" y="4"/>
                      <a:pt x="3" y="4"/>
                    </a:cubicBezTo>
                    <a:cubicBezTo>
                      <a:pt x="6" y="1"/>
                      <a:pt x="11" y="0"/>
                      <a:pt x="14" y="3"/>
                    </a:cubicBezTo>
                    <a:cubicBezTo>
                      <a:pt x="18" y="6"/>
                      <a:pt x="18" y="10"/>
                      <a:pt x="15" y="14"/>
                    </a:cubicBezTo>
                    <a:cubicBezTo>
                      <a:pt x="15" y="14"/>
                      <a:pt x="15" y="14"/>
                      <a:pt x="15" y="14"/>
                    </a:cubicBezTo>
                    <a:cubicBezTo>
                      <a:pt x="14"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96"/>
              <p:cNvSpPr>
                <a:spLocks/>
              </p:cNvSpPr>
              <p:nvPr/>
            </p:nvSpPr>
            <p:spPr bwMode="auto">
              <a:xfrm>
                <a:off x="7926" y="1934"/>
                <a:ext cx="40" cy="40"/>
              </a:xfrm>
              <a:custGeom>
                <a:avLst/>
                <a:gdLst>
                  <a:gd name="T0" fmla="*/ 9 w 17"/>
                  <a:gd name="T1" fmla="*/ 17 h 17"/>
                  <a:gd name="T2" fmla="*/ 3 w 17"/>
                  <a:gd name="T3" fmla="*/ 14 h 17"/>
                  <a:gd name="T4" fmla="*/ 3 w 17"/>
                  <a:gd name="T5" fmla="*/ 14 h 17"/>
                  <a:gd name="T6" fmla="*/ 4 w 17"/>
                  <a:gd name="T7" fmla="*/ 3 h 17"/>
                  <a:gd name="T8" fmla="*/ 15 w 17"/>
                  <a:gd name="T9" fmla="*/ 4 h 17"/>
                  <a:gd name="T10" fmla="*/ 14 w 17"/>
                  <a:gd name="T11" fmla="*/ 15 h 17"/>
                  <a:gd name="T12" fmla="*/ 9 w 1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9" y="17"/>
                    </a:moveTo>
                    <a:cubicBezTo>
                      <a:pt x="7" y="17"/>
                      <a:pt x="5" y="16"/>
                      <a:pt x="3" y="14"/>
                    </a:cubicBezTo>
                    <a:cubicBezTo>
                      <a:pt x="3" y="14"/>
                      <a:pt x="3" y="14"/>
                      <a:pt x="3" y="14"/>
                    </a:cubicBezTo>
                    <a:cubicBezTo>
                      <a:pt x="0" y="11"/>
                      <a:pt x="1" y="6"/>
                      <a:pt x="4" y="3"/>
                    </a:cubicBezTo>
                    <a:cubicBezTo>
                      <a:pt x="7" y="0"/>
                      <a:pt x="12" y="1"/>
                      <a:pt x="15" y="4"/>
                    </a:cubicBezTo>
                    <a:cubicBezTo>
                      <a:pt x="17" y="7"/>
                      <a:pt x="17" y="12"/>
                      <a:pt x="14" y="15"/>
                    </a:cubicBezTo>
                    <a:cubicBezTo>
                      <a:pt x="12"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97"/>
              <p:cNvSpPr>
                <a:spLocks noEditPoints="1"/>
              </p:cNvSpPr>
              <p:nvPr/>
            </p:nvSpPr>
            <p:spPr bwMode="auto">
              <a:xfrm>
                <a:off x="7769" y="1352"/>
                <a:ext cx="147" cy="551"/>
              </a:xfrm>
              <a:custGeom>
                <a:avLst/>
                <a:gdLst>
                  <a:gd name="T0" fmla="*/ 53 w 62"/>
                  <a:gd name="T1" fmla="*/ 232 h 232"/>
                  <a:gd name="T2" fmla="*/ 47 w 62"/>
                  <a:gd name="T3" fmla="*/ 228 h 232"/>
                  <a:gd name="T4" fmla="*/ 47 w 62"/>
                  <a:gd name="T5" fmla="*/ 228 h 232"/>
                  <a:gd name="T6" fmla="*/ 49 w 62"/>
                  <a:gd name="T7" fmla="*/ 217 h 232"/>
                  <a:gd name="T8" fmla="*/ 60 w 62"/>
                  <a:gd name="T9" fmla="*/ 219 h 232"/>
                  <a:gd name="T10" fmla="*/ 60 w 62"/>
                  <a:gd name="T11" fmla="*/ 220 h 232"/>
                  <a:gd name="T12" fmla="*/ 58 w 62"/>
                  <a:gd name="T13" fmla="*/ 231 h 232"/>
                  <a:gd name="T14" fmla="*/ 53 w 62"/>
                  <a:gd name="T15" fmla="*/ 232 h 232"/>
                  <a:gd name="T16" fmla="*/ 36 w 62"/>
                  <a:gd name="T17" fmla="*/ 199 h 232"/>
                  <a:gd name="T18" fmla="*/ 29 w 62"/>
                  <a:gd name="T19" fmla="*/ 195 h 232"/>
                  <a:gd name="T20" fmla="*/ 28 w 62"/>
                  <a:gd name="T21" fmla="*/ 194 h 232"/>
                  <a:gd name="T22" fmla="*/ 32 w 62"/>
                  <a:gd name="T23" fmla="*/ 184 h 232"/>
                  <a:gd name="T24" fmla="*/ 42 w 62"/>
                  <a:gd name="T25" fmla="*/ 187 h 232"/>
                  <a:gd name="T26" fmla="*/ 43 w 62"/>
                  <a:gd name="T27" fmla="*/ 188 h 232"/>
                  <a:gd name="T28" fmla="*/ 39 w 62"/>
                  <a:gd name="T29" fmla="*/ 198 h 232"/>
                  <a:gd name="T30" fmla="*/ 36 w 62"/>
                  <a:gd name="T31" fmla="*/ 199 h 232"/>
                  <a:gd name="T32" fmla="*/ 22 w 62"/>
                  <a:gd name="T33" fmla="*/ 164 h 232"/>
                  <a:gd name="T34" fmla="*/ 15 w 62"/>
                  <a:gd name="T35" fmla="*/ 159 h 232"/>
                  <a:gd name="T36" fmla="*/ 14 w 62"/>
                  <a:gd name="T37" fmla="*/ 158 h 232"/>
                  <a:gd name="T38" fmla="*/ 19 w 62"/>
                  <a:gd name="T39" fmla="*/ 148 h 232"/>
                  <a:gd name="T40" fmla="*/ 29 w 62"/>
                  <a:gd name="T41" fmla="*/ 154 h 232"/>
                  <a:gd name="T42" fmla="*/ 29 w 62"/>
                  <a:gd name="T43" fmla="*/ 154 h 232"/>
                  <a:gd name="T44" fmla="*/ 24 w 62"/>
                  <a:gd name="T45" fmla="*/ 164 h 232"/>
                  <a:gd name="T46" fmla="*/ 22 w 62"/>
                  <a:gd name="T47" fmla="*/ 164 h 232"/>
                  <a:gd name="T48" fmla="*/ 13 w 62"/>
                  <a:gd name="T49" fmla="*/ 128 h 232"/>
                  <a:gd name="T50" fmla="*/ 5 w 62"/>
                  <a:gd name="T51" fmla="*/ 122 h 232"/>
                  <a:gd name="T52" fmla="*/ 5 w 62"/>
                  <a:gd name="T53" fmla="*/ 121 h 232"/>
                  <a:gd name="T54" fmla="*/ 11 w 62"/>
                  <a:gd name="T55" fmla="*/ 112 h 232"/>
                  <a:gd name="T56" fmla="*/ 20 w 62"/>
                  <a:gd name="T57" fmla="*/ 118 h 232"/>
                  <a:gd name="T58" fmla="*/ 20 w 62"/>
                  <a:gd name="T59" fmla="*/ 119 h 232"/>
                  <a:gd name="T60" fmla="*/ 14 w 62"/>
                  <a:gd name="T61" fmla="*/ 128 h 232"/>
                  <a:gd name="T62" fmla="*/ 13 w 62"/>
                  <a:gd name="T63" fmla="*/ 128 h 232"/>
                  <a:gd name="T64" fmla="*/ 8 w 62"/>
                  <a:gd name="T65" fmla="*/ 91 h 232"/>
                  <a:gd name="T66" fmla="*/ 1 w 62"/>
                  <a:gd name="T67" fmla="*/ 84 h 232"/>
                  <a:gd name="T68" fmla="*/ 1 w 62"/>
                  <a:gd name="T69" fmla="*/ 83 h 232"/>
                  <a:gd name="T70" fmla="*/ 8 w 62"/>
                  <a:gd name="T71" fmla="*/ 75 h 232"/>
                  <a:gd name="T72" fmla="*/ 16 w 62"/>
                  <a:gd name="T73" fmla="*/ 82 h 232"/>
                  <a:gd name="T74" fmla="*/ 16 w 62"/>
                  <a:gd name="T75" fmla="*/ 83 h 232"/>
                  <a:gd name="T76" fmla="*/ 9 w 62"/>
                  <a:gd name="T77" fmla="*/ 91 h 232"/>
                  <a:gd name="T78" fmla="*/ 8 w 62"/>
                  <a:gd name="T79" fmla="*/ 91 h 232"/>
                  <a:gd name="T80" fmla="*/ 8 w 62"/>
                  <a:gd name="T81" fmla="*/ 54 h 232"/>
                  <a:gd name="T82" fmla="*/ 8 w 62"/>
                  <a:gd name="T83" fmla="*/ 54 h 232"/>
                  <a:gd name="T84" fmla="*/ 1 w 62"/>
                  <a:gd name="T85" fmla="*/ 46 h 232"/>
                  <a:gd name="T86" fmla="*/ 1 w 62"/>
                  <a:gd name="T87" fmla="*/ 45 h 232"/>
                  <a:gd name="T88" fmla="*/ 9 w 62"/>
                  <a:gd name="T89" fmla="*/ 38 h 232"/>
                  <a:gd name="T90" fmla="*/ 16 w 62"/>
                  <a:gd name="T91" fmla="*/ 46 h 232"/>
                  <a:gd name="T92" fmla="*/ 16 w 62"/>
                  <a:gd name="T93" fmla="*/ 47 h 232"/>
                  <a:gd name="T94" fmla="*/ 8 w 62"/>
                  <a:gd name="T95" fmla="*/ 54 h 232"/>
                  <a:gd name="T96" fmla="*/ 13 w 62"/>
                  <a:gd name="T97" fmla="*/ 17 h 232"/>
                  <a:gd name="T98" fmla="*/ 11 w 62"/>
                  <a:gd name="T99" fmla="*/ 17 h 232"/>
                  <a:gd name="T100" fmla="*/ 5 w 62"/>
                  <a:gd name="T101" fmla="*/ 8 h 232"/>
                  <a:gd name="T102" fmla="*/ 5 w 62"/>
                  <a:gd name="T103" fmla="*/ 7 h 232"/>
                  <a:gd name="T104" fmla="*/ 14 w 62"/>
                  <a:gd name="T105" fmla="*/ 1 h 232"/>
                  <a:gd name="T106" fmla="*/ 21 w 62"/>
                  <a:gd name="T107" fmla="*/ 10 h 232"/>
                  <a:gd name="T108" fmla="*/ 20 w 62"/>
                  <a:gd name="T109" fmla="*/ 10 h 232"/>
                  <a:gd name="T110" fmla="*/ 13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53" y="232"/>
                    </a:moveTo>
                    <a:cubicBezTo>
                      <a:pt x="51" y="232"/>
                      <a:pt x="48" y="231"/>
                      <a:pt x="47" y="228"/>
                    </a:cubicBezTo>
                    <a:cubicBezTo>
                      <a:pt x="47" y="228"/>
                      <a:pt x="47" y="228"/>
                      <a:pt x="47" y="228"/>
                    </a:cubicBezTo>
                    <a:cubicBezTo>
                      <a:pt x="44" y="224"/>
                      <a:pt x="45" y="219"/>
                      <a:pt x="49" y="217"/>
                    </a:cubicBezTo>
                    <a:cubicBezTo>
                      <a:pt x="53" y="215"/>
                      <a:pt x="57" y="216"/>
                      <a:pt x="60" y="219"/>
                    </a:cubicBezTo>
                    <a:cubicBezTo>
                      <a:pt x="60" y="220"/>
                      <a:pt x="60" y="220"/>
                      <a:pt x="60" y="220"/>
                    </a:cubicBezTo>
                    <a:cubicBezTo>
                      <a:pt x="62" y="223"/>
                      <a:pt x="61" y="228"/>
                      <a:pt x="58" y="231"/>
                    </a:cubicBezTo>
                    <a:cubicBezTo>
                      <a:pt x="56" y="232"/>
                      <a:pt x="55" y="232"/>
                      <a:pt x="53" y="232"/>
                    </a:cubicBezTo>
                    <a:close/>
                    <a:moveTo>
                      <a:pt x="36" y="199"/>
                    </a:moveTo>
                    <a:cubicBezTo>
                      <a:pt x="33" y="199"/>
                      <a:pt x="30" y="198"/>
                      <a:pt x="29" y="195"/>
                    </a:cubicBezTo>
                    <a:cubicBezTo>
                      <a:pt x="28" y="194"/>
                      <a:pt x="28" y="194"/>
                      <a:pt x="28" y="194"/>
                    </a:cubicBezTo>
                    <a:cubicBezTo>
                      <a:pt x="26" y="190"/>
                      <a:pt x="28" y="185"/>
                      <a:pt x="32" y="184"/>
                    </a:cubicBezTo>
                    <a:cubicBezTo>
                      <a:pt x="36" y="182"/>
                      <a:pt x="41" y="184"/>
                      <a:pt x="42" y="187"/>
                    </a:cubicBezTo>
                    <a:cubicBezTo>
                      <a:pt x="43" y="188"/>
                      <a:pt x="43" y="188"/>
                      <a:pt x="43" y="188"/>
                    </a:cubicBezTo>
                    <a:cubicBezTo>
                      <a:pt x="45" y="192"/>
                      <a:pt x="43" y="197"/>
                      <a:pt x="39" y="198"/>
                    </a:cubicBezTo>
                    <a:cubicBezTo>
                      <a:pt x="38" y="199"/>
                      <a:pt x="37" y="199"/>
                      <a:pt x="36" y="199"/>
                    </a:cubicBezTo>
                    <a:close/>
                    <a:moveTo>
                      <a:pt x="22" y="164"/>
                    </a:moveTo>
                    <a:cubicBezTo>
                      <a:pt x="19" y="164"/>
                      <a:pt x="16" y="162"/>
                      <a:pt x="15" y="159"/>
                    </a:cubicBezTo>
                    <a:cubicBezTo>
                      <a:pt x="14" y="158"/>
                      <a:pt x="14" y="158"/>
                      <a:pt x="14" y="158"/>
                    </a:cubicBezTo>
                    <a:cubicBezTo>
                      <a:pt x="13" y="154"/>
                      <a:pt x="15" y="150"/>
                      <a:pt x="19" y="148"/>
                    </a:cubicBezTo>
                    <a:cubicBezTo>
                      <a:pt x="24" y="147"/>
                      <a:pt x="28" y="149"/>
                      <a:pt x="29" y="154"/>
                    </a:cubicBezTo>
                    <a:cubicBezTo>
                      <a:pt x="29" y="154"/>
                      <a:pt x="29" y="154"/>
                      <a:pt x="29" y="154"/>
                    </a:cubicBezTo>
                    <a:cubicBezTo>
                      <a:pt x="31" y="158"/>
                      <a:pt x="28" y="163"/>
                      <a:pt x="24" y="164"/>
                    </a:cubicBezTo>
                    <a:cubicBezTo>
                      <a:pt x="24" y="164"/>
                      <a:pt x="23" y="164"/>
                      <a:pt x="22" y="164"/>
                    </a:cubicBezTo>
                    <a:close/>
                    <a:moveTo>
                      <a:pt x="13" y="128"/>
                    </a:moveTo>
                    <a:cubicBezTo>
                      <a:pt x="9" y="128"/>
                      <a:pt x="6" y="126"/>
                      <a:pt x="5" y="122"/>
                    </a:cubicBezTo>
                    <a:cubicBezTo>
                      <a:pt x="5" y="121"/>
                      <a:pt x="5" y="121"/>
                      <a:pt x="5" y="121"/>
                    </a:cubicBezTo>
                    <a:cubicBezTo>
                      <a:pt x="4" y="117"/>
                      <a:pt x="7" y="113"/>
                      <a:pt x="11" y="112"/>
                    </a:cubicBezTo>
                    <a:cubicBezTo>
                      <a:pt x="16" y="111"/>
                      <a:pt x="20" y="114"/>
                      <a:pt x="20" y="118"/>
                    </a:cubicBezTo>
                    <a:cubicBezTo>
                      <a:pt x="20" y="119"/>
                      <a:pt x="20" y="119"/>
                      <a:pt x="20" y="119"/>
                    </a:cubicBezTo>
                    <a:cubicBezTo>
                      <a:pt x="21" y="123"/>
                      <a:pt x="19" y="127"/>
                      <a:pt x="14" y="128"/>
                    </a:cubicBezTo>
                    <a:cubicBezTo>
                      <a:pt x="14" y="128"/>
                      <a:pt x="13" y="128"/>
                      <a:pt x="13" y="128"/>
                    </a:cubicBezTo>
                    <a:close/>
                    <a:moveTo>
                      <a:pt x="8" y="91"/>
                    </a:moveTo>
                    <a:cubicBezTo>
                      <a:pt x="4" y="91"/>
                      <a:pt x="1" y="88"/>
                      <a:pt x="1" y="84"/>
                    </a:cubicBezTo>
                    <a:cubicBezTo>
                      <a:pt x="1" y="83"/>
                      <a:pt x="1" y="83"/>
                      <a:pt x="1" y="83"/>
                    </a:cubicBezTo>
                    <a:cubicBezTo>
                      <a:pt x="0" y="79"/>
                      <a:pt x="4" y="75"/>
                      <a:pt x="8" y="75"/>
                    </a:cubicBezTo>
                    <a:cubicBezTo>
                      <a:pt x="12" y="75"/>
                      <a:pt x="16" y="78"/>
                      <a:pt x="16" y="82"/>
                    </a:cubicBezTo>
                    <a:cubicBezTo>
                      <a:pt x="16" y="83"/>
                      <a:pt x="16" y="83"/>
                      <a:pt x="16" y="83"/>
                    </a:cubicBezTo>
                    <a:cubicBezTo>
                      <a:pt x="16" y="87"/>
                      <a:pt x="13" y="91"/>
                      <a:pt x="9" y="91"/>
                    </a:cubicBezTo>
                    <a:cubicBezTo>
                      <a:pt x="9" y="91"/>
                      <a:pt x="8" y="91"/>
                      <a:pt x="8" y="91"/>
                    </a:cubicBezTo>
                    <a:close/>
                    <a:moveTo>
                      <a:pt x="8" y="54"/>
                    </a:moveTo>
                    <a:cubicBezTo>
                      <a:pt x="8" y="54"/>
                      <a:pt x="8" y="54"/>
                      <a:pt x="8" y="54"/>
                    </a:cubicBezTo>
                    <a:cubicBezTo>
                      <a:pt x="4" y="54"/>
                      <a:pt x="0" y="50"/>
                      <a:pt x="1" y="46"/>
                    </a:cubicBezTo>
                    <a:cubicBezTo>
                      <a:pt x="1" y="45"/>
                      <a:pt x="1" y="45"/>
                      <a:pt x="1" y="45"/>
                    </a:cubicBezTo>
                    <a:cubicBezTo>
                      <a:pt x="1" y="40"/>
                      <a:pt x="5" y="37"/>
                      <a:pt x="9" y="38"/>
                    </a:cubicBezTo>
                    <a:cubicBezTo>
                      <a:pt x="13" y="38"/>
                      <a:pt x="16" y="41"/>
                      <a:pt x="16" y="46"/>
                    </a:cubicBezTo>
                    <a:cubicBezTo>
                      <a:pt x="16" y="47"/>
                      <a:pt x="16" y="47"/>
                      <a:pt x="16" y="47"/>
                    </a:cubicBezTo>
                    <a:cubicBezTo>
                      <a:pt x="16" y="51"/>
                      <a:pt x="12" y="54"/>
                      <a:pt x="8" y="54"/>
                    </a:cubicBezTo>
                    <a:close/>
                    <a:moveTo>
                      <a:pt x="13" y="17"/>
                    </a:moveTo>
                    <a:cubicBezTo>
                      <a:pt x="12" y="17"/>
                      <a:pt x="12" y="17"/>
                      <a:pt x="11" y="17"/>
                    </a:cubicBezTo>
                    <a:cubicBezTo>
                      <a:pt x="7" y="16"/>
                      <a:pt x="5" y="12"/>
                      <a:pt x="5" y="8"/>
                    </a:cubicBezTo>
                    <a:cubicBezTo>
                      <a:pt x="5" y="7"/>
                      <a:pt x="5" y="7"/>
                      <a:pt x="5" y="7"/>
                    </a:cubicBezTo>
                    <a:cubicBezTo>
                      <a:pt x="6" y="3"/>
                      <a:pt x="10" y="0"/>
                      <a:pt x="14" y="1"/>
                    </a:cubicBezTo>
                    <a:cubicBezTo>
                      <a:pt x="19" y="1"/>
                      <a:pt x="21" y="5"/>
                      <a:pt x="21" y="10"/>
                    </a:cubicBezTo>
                    <a:cubicBezTo>
                      <a:pt x="20" y="10"/>
                      <a:pt x="20" y="10"/>
                      <a:pt x="20" y="10"/>
                    </a:cubicBezTo>
                    <a:cubicBezTo>
                      <a:pt x="20" y="14"/>
                      <a:pt x="17" y="17"/>
                      <a:pt x="1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98"/>
              <p:cNvSpPr>
                <a:spLocks/>
              </p:cNvSpPr>
              <p:nvPr/>
            </p:nvSpPr>
            <p:spPr bwMode="auto">
              <a:xfrm>
                <a:off x="7800" y="1267"/>
                <a:ext cx="43" cy="38"/>
              </a:xfrm>
              <a:custGeom>
                <a:avLst/>
                <a:gdLst>
                  <a:gd name="T0" fmla="*/ 9 w 18"/>
                  <a:gd name="T1" fmla="*/ 16 h 16"/>
                  <a:gd name="T2" fmla="*/ 7 w 18"/>
                  <a:gd name="T3" fmla="*/ 16 h 16"/>
                  <a:gd name="T4" fmla="*/ 2 w 18"/>
                  <a:gd name="T5" fmla="*/ 6 h 16"/>
                  <a:gd name="T6" fmla="*/ 2 w 18"/>
                  <a:gd name="T7" fmla="*/ 6 h 16"/>
                  <a:gd name="T8" fmla="*/ 12 w 18"/>
                  <a:gd name="T9" fmla="*/ 1 h 16"/>
                  <a:gd name="T10" fmla="*/ 17 w 18"/>
                  <a:gd name="T11" fmla="*/ 11 h 16"/>
                  <a:gd name="T12" fmla="*/ 16 w 18"/>
                  <a:gd name="T13" fmla="*/ 11 h 16"/>
                  <a:gd name="T14" fmla="*/ 9 w 18"/>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6">
                    <a:moveTo>
                      <a:pt x="9" y="16"/>
                    </a:moveTo>
                    <a:cubicBezTo>
                      <a:pt x="8" y="16"/>
                      <a:pt x="7" y="16"/>
                      <a:pt x="7" y="16"/>
                    </a:cubicBezTo>
                    <a:cubicBezTo>
                      <a:pt x="3" y="15"/>
                      <a:pt x="0" y="10"/>
                      <a:pt x="2" y="6"/>
                    </a:cubicBezTo>
                    <a:cubicBezTo>
                      <a:pt x="2" y="6"/>
                      <a:pt x="2" y="6"/>
                      <a:pt x="2" y="6"/>
                    </a:cubicBezTo>
                    <a:cubicBezTo>
                      <a:pt x="3" y="2"/>
                      <a:pt x="8" y="0"/>
                      <a:pt x="12" y="1"/>
                    </a:cubicBezTo>
                    <a:cubicBezTo>
                      <a:pt x="16" y="2"/>
                      <a:pt x="18" y="7"/>
                      <a:pt x="17" y="11"/>
                    </a:cubicBezTo>
                    <a:cubicBezTo>
                      <a:pt x="16" y="11"/>
                      <a:pt x="16" y="11"/>
                      <a:pt x="16" y="11"/>
                    </a:cubicBezTo>
                    <a:cubicBezTo>
                      <a:pt x="15" y="14"/>
                      <a:pt x="12" y="16"/>
                      <a:pt x="9"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54" name="Group 53"/>
          <p:cNvGrpSpPr/>
          <p:nvPr/>
        </p:nvGrpSpPr>
        <p:grpSpPr>
          <a:xfrm>
            <a:off x="10747209" y="3976224"/>
            <a:ext cx="2721964" cy="2721964"/>
            <a:chOff x="10747209" y="3976224"/>
            <a:chExt cx="2721964" cy="2721964"/>
          </a:xfrm>
        </p:grpSpPr>
        <p:sp>
          <p:nvSpPr>
            <p:cNvPr id="185" name="Rectangle 184"/>
            <p:cNvSpPr/>
            <p:nvPr/>
          </p:nvSpPr>
          <p:spPr>
            <a:xfrm>
              <a:off x="10747209" y="3976224"/>
              <a:ext cx="2721964" cy="272196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2" name="Group 101"/>
            <p:cNvGrpSpPr>
              <a:grpSpLocks noChangeAspect="1"/>
            </p:cNvGrpSpPr>
            <p:nvPr/>
          </p:nvGrpSpPr>
          <p:grpSpPr bwMode="auto">
            <a:xfrm>
              <a:off x="11092653" y="4880176"/>
              <a:ext cx="2031077" cy="914060"/>
              <a:chOff x="7186" y="434"/>
              <a:chExt cx="2622" cy="1180"/>
            </a:xfrm>
            <a:solidFill>
              <a:schemeClr val="tx1">
                <a:lumMod val="75000"/>
                <a:lumOff val="25000"/>
              </a:schemeClr>
            </a:solidFill>
          </p:grpSpPr>
          <p:sp>
            <p:nvSpPr>
              <p:cNvPr id="103" name="Freeform 102"/>
              <p:cNvSpPr>
                <a:spLocks noEditPoints="1"/>
              </p:cNvSpPr>
              <p:nvPr/>
            </p:nvSpPr>
            <p:spPr bwMode="auto">
              <a:xfrm>
                <a:off x="7186" y="1302"/>
                <a:ext cx="100" cy="155"/>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0 h 65"/>
                  <a:gd name="T14" fmla="*/ 42 w 42"/>
                  <a:gd name="T15" fmla="*/ 47 h 65"/>
                  <a:gd name="T16" fmla="*/ 6 w 42"/>
                  <a:gd name="T17" fmla="*/ 6 h 65"/>
                  <a:gd name="T18" fmla="*/ 6 w 42"/>
                  <a:gd name="T19" fmla="*/ 29 h 65"/>
                  <a:gd name="T20" fmla="*/ 18 w 42"/>
                  <a:gd name="T21" fmla="*/ 29 h 65"/>
                  <a:gd name="T22" fmla="*/ 31 w 42"/>
                  <a:gd name="T23" fmla="*/ 17 h 65"/>
                  <a:gd name="T24" fmla="*/ 16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2"/>
                      <a:pt x="33" y="27"/>
                      <a:pt x="27" y="30"/>
                    </a:cubicBezTo>
                    <a:cubicBezTo>
                      <a:pt x="34" y="32"/>
                      <a:pt x="42" y="37"/>
                      <a:pt x="42" y="47"/>
                    </a:cubicBezTo>
                    <a:close/>
                    <a:moveTo>
                      <a:pt x="6" y="6"/>
                    </a:moveTo>
                    <a:cubicBezTo>
                      <a:pt x="6" y="29"/>
                      <a:pt x="6" y="29"/>
                      <a:pt x="6" y="29"/>
                    </a:cubicBezTo>
                    <a:cubicBezTo>
                      <a:pt x="18" y="29"/>
                      <a:pt x="18" y="29"/>
                      <a:pt x="18" y="29"/>
                    </a:cubicBezTo>
                    <a:cubicBezTo>
                      <a:pt x="26" y="29"/>
                      <a:pt x="31" y="23"/>
                      <a:pt x="31" y="17"/>
                    </a:cubicBezTo>
                    <a:cubicBezTo>
                      <a:pt x="31" y="10"/>
                      <a:pt x="27" y="6"/>
                      <a:pt x="16" y="6"/>
                    </a:cubicBezTo>
                    <a:lnTo>
                      <a:pt x="6" y="6"/>
                    </a:lnTo>
                    <a:close/>
                    <a:moveTo>
                      <a:pt x="35" y="47"/>
                    </a:moveTo>
                    <a:cubicBezTo>
                      <a:pt x="35" y="38"/>
                      <a:pt x="27" y="34"/>
                      <a:pt x="20" y="34"/>
                    </a:cubicBezTo>
                    <a:cubicBezTo>
                      <a:pt x="6" y="34"/>
                      <a:pt x="6" y="34"/>
                      <a:pt x="6" y="34"/>
                    </a:cubicBezTo>
                    <a:cubicBezTo>
                      <a:pt x="6" y="59"/>
                      <a:pt x="6" y="59"/>
                      <a:pt x="6" y="59"/>
                    </a:cubicBezTo>
                    <a:cubicBezTo>
                      <a:pt x="19" y="59"/>
                      <a:pt x="19" y="59"/>
                      <a:pt x="19" y="59"/>
                    </a:cubicBezTo>
                    <a:cubicBezTo>
                      <a:pt x="29" y="59"/>
                      <a:pt x="35" y="55"/>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03"/>
              <p:cNvSpPr>
                <a:spLocks/>
              </p:cNvSpPr>
              <p:nvPr/>
            </p:nvSpPr>
            <p:spPr bwMode="auto">
              <a:xfrm>
                <a:off x="7326" y="1302"/>
                <a:ext cx="83" cy="155"/>
              </a:xfrm>
              <a:custGeom>
                <a:avLst/>
                <a:gdLst>
                  <a:gd name="T0" fmla="*/ 83 w 83"/>
                  <a:gd name="T1" fmla="*/ 140 h 155"/>
                  <a:gd name="T2" fmla="*/ 83 w 83"/>
                  <a:gd name="T3" fmla="*/ 155 h 155"/>
                  <a:gd name="T4" fmla="*/ 0 w 83"/>
                  <a:gd name="T5" fmla="*/ 155 h 155"/>
                  <a:gd name="T6" fmla="*/ 0 w 83"/>
                  <a:gd name="T7" fmla="*/ 0 h 155"/>
                  <a:gd name="T8" fmla="*/ 81 w 83"/>
                  <a:gd name="T9" fmla="*/ 0 h 155"/>
                  <a:gd name="T10" fmla="*/ 81 w 83"/>
                  <a:gd name="T11" fmla="*/ 14 h 155"/>
                  <a:gd name="T12" fmla="*/ 14 w 83"/>
                  <a:gd name="T13" fmla="*/ 14 h 155"/>
                  <a:gd name="T14" fmla="*/ 14 w 83"/>
                  <a:gd name="T15" fmla="*/ 67 h 155"/>
                  <a:gd name="T16" fmla="*/ 71 w 83"/>
                  <a:gd name="T17" fmla="*/ 67 h 155"/>
                  <a:gd name="T18" fmla="*/ 69 w 83"/>
                  <a:gd name="T19" fmla="*/ 81 h 155"/>
                  <a:gd name="T20" fmla="*/ 14 w 83"/>
                  <a:gd name="T21" fmla="*/ 81 h 155"/>
                  <a:gd name="T22" fmla="*/ 14 w 83"/>
                  <a:gd name="T23" fmla="*/ 140 h 155"/>
                  <a:gd name="T24" fmla="*/ 83 w 83"/>
                  <a:gd name="T25" fmla="*/ 14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5">
                    <a:moveTo>
                      <a:pt x="83" y="140"/>
                    </a:moveTo>
                    <a:lnTo>
                      <a:pt x="83" y="155"/>
                    </a:lnTo>
                    <a:lnTo>
                      <a:pt x="0" y="155"/>
                    </a:lnTo>
                    <a:lnTo>
                      <a:pt x="0" y="0"/>
                    </a:lnTo>
                    <a:lnTo>
                      <a:pt x="81" y="0"/>
                    </a:lnTo>
                    <a:lnTo>
                      <a:pt x="81" y="14"/>
                    </a:lnTo>
                    <a:lnTo>
                      <a:pt x="14" y="14"/>
                    </a:lnTo>
                    <a:lnTo>
                      <a:pt x="14" y="67"/>
                    </a:lnTo>
                    <a:lnTo>
                      <a:pt x="71" y="67"/>
                    </a:lnTo>
                    <a:lnTo>
                      <a:pt x="69" y="81"/>
                    </a:lnTo>
                    <a:lnTo>
                      <a:pt x="14" y="81"/>
                    </a:lnTo>
                    <a:lnTo>
                      <a:pt x="14" y="140"/>
                    </a:lnTo>
                    <a:lnTo>
                      <a:pt x="83"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04"/>
              <p:cNvSpPr>
                <a:spLocks noEditPoints="1"/>
              </p:cNvSpPr>
              <p:nvPr/>
            </p:nvSpPr>
            <p:spPr bwMode="auto">
              <a:xfrm>
                <a:off x="7430" y="1302"/>
                <a:ext cx="131" cy="155"/>
              </a:xfrm>
              <a:custGeom>
                <a:avLst/>
                <a:gdLst>
                  <a:gd name="T0" fmla="*/ 95 w 131"/>
                  <a:gd name="T1" fmla="*/ 105 h 155"/>
                  <a:gd name="T2" fmla="*/ 33 w 131"/>
                  <a:gd name="T3" fmla="*/ 105 h 155"/>
                  <a:gd name="T4" fmla="*/ 15 w 131"/>
                  <a:gd name="T5" fmla="*/ 155 h 155"/>
                  <a:gd name="T6" fmla="*/ 0 w 131"/>
                  <a:gd name="T7" fmla="*/ 155 h 155"/>
                  <a:gd name="T8" fmla="*/ 57 w 131"/>
                  <a:gd name="T9" fmla="*/ 0 h 155"/>
                  <a:gd name="T10" fmla="*/ 71 w 131"/>
                  <a:gd name="T11" fmla="*/ 0 h 155"/>
                  <a:gd name="T12" fmla="*/ 131 w 131"/>
                  <a:gd name="T13" fmla="*/ 155 h 155"/>
                  <a:gd name="T14" fmla="*/ 114 w 131"/>
                  <a:gd name="T15" fmla="*/ 155 h 155"/>
                  <a:gd name="T16" fmla="*/ 95 w 131"/>
                  <a:gd name="T17" fmla="*/ 105 h 155"/>
                  <a:gd name="T18" fmla="*/ 90 w 131"/>
                  <a:gd name="T19" fmla="*/ 90 h 155"/>
                  <a:gd name="T20" fmla="*/ 74 w 131"/>
                  <a:gd name="T21" fmla="*/ 43 h 155"/>
                  <a:gd name="T22" fmla="*/ 64 w 131"/>
                  <a:gd name="T23" fmla="*/ 19 h 155"/>
                  <a:gd name="T24" fmla="*/ 57 w 131"/>
                  <a:gd name="T25" fmla="*/ 43 h 155"/>
                  <a:gd name="T26" fmla="*/ 38 w 131"/>
                  <a:gd name="T27" fmla="*/ 90 h 155"/>
                  <a:gd name="T28" fmla="*/ 90 w 131"/>
                  <a:gd name="T29" fmla="*/ 9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55">
                    <a:moveTo>
                      <a:pt x="95" y="105"/>
                    </a:moveTo>
                    <a:lnTo>
                      <a:pt x="33" y="105"/>
                    </a:lnTo>
                    <a:lnTo>
                      <a:pt x="15" y="155"/>
                    </a:lnTo>
                    <a:lnTo>
                      <a:pt x="0" y="155"/>
                    </a:lnTo>
                    <a:lnTo>
                      <a:pt x="57" y="0"/>
                    </a:lnTo>
                    <a:lnTo>
                      <a:pt x="71" y="0"/>
                    </a:lnTo>
                    <a:lnTo>
                      <a:pt x="131" y="155"/>
                    </a:lnTo>
                    <a:lnTo>
                      <a:pt x="114" y="155"/>
                    </a:lnTo>
                    <a:lnTo>
                      <a:pt x="95" y="105"/>
                    </a:lnTo>
                    <a:close/>
                    <a:moveTo>
                      <a:pt x="90" y="90"/>
                    </a:moveTo>
                    <a:lnTo>
                      <a:pt x="74" y="43"/>
                    </a:lnTo>
                    <a:lnTo>
                      <a:pt x="64" y="19"/>
                    </a:lnTo>
                    <a:lnTo>
                      <a:pt x="57" y="43"/>
                    </a:lnTo>
                    <a:lnTo>
                      <a:pt x="38" y="90"/>
                    </a:lnTo>
                    <a:lnTo>
                      <a:pt x="9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05"/>
              <p:cNvSpPr>
                <a:spLocks/>
              </p:cNvSpPr>
              <p:nvPr/>
            </p:nvSpPr>
            <p:spPr bwMode="auto">
              <a:xfrm>
                <a:off x="7591" y="1302"/>
                <a:ext cx="105"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3" y="60"/>
                      <a:pt x="22" y="60"/>
                    </a:cubicBezTo>
                    <a:cubicBezTo>
                      <a:pt x="30"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06"/>
              <p:cNvSpPr>
                <a:spLocks/>
              </p:cNvSpPr>
              <p:nvPr/>
            </p:nvSpPr>
            <p:spPr bwMode="auto">
              <a:xfrm>
                <a:off x="7724" y="1302"/>
                <a:ext cx="109" cy="155"/>
              </a:xfrm>
              <a:custGeom>
                <a:avLst/>
                <a:gdLst>
                  <a:gd name="T0" fmla="*/ 107 w 109"/>
                  <a:gd name="T1" fmla="*/ 12 h 155"/>
                  <a:gd name="T2" fmla="*/ 62 w 109"/>
                  <a:gd name="T3" fmla="*/ 12 h 155"/>
                  <a:gd name="T4" fmla="*/ 62 w 109"/>
                  <a:gd name="T5" fmla="*/ 155 h 155"/>
                  <a:gd name="T6" fmla="*/ 47 w 109"/>
                  <a:gd name="T7" fmla="*/ 155 h 155"/>
                  <a:gd name="T8" fmla="*/ 47 w 109"/>
                  <a:gd name="T9" fmla="*/ 12 h 155"/>
                  <a:gd name="T10" fmla="*/ 0 w 109"/>
                  <a:gd name="T11" fmla="*/ 12 h 155"/>
                  <a:gd name="T12" fmla="*/ 0 w 109"/>
                  <a:gd name="T13" fmla="*/ 0 h 155"/>
                  <a:gd name="T14" fmla="*/ 109 w 109"/>
                  <a:gd name="T15" fmla="*/ 0 h 155"/>
                  <a:gd name="T16" fmla="*/ 107 w 109"/>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55">
                    <a:moveTo>
                      <a:pt x="107" y="12"/>
                    </a:moveTo>
                    <a:lnTo>
                      <a:pt x="62" y="12"/>
                    </a:lnTo>
                    <a:lnTo>
                      <a:pt x="62" y="155"/>
                    </a:lnTo>
                    <a:lnTo>
                      <a:pt x="47" y="155"/>
                    </a:lnTo>
                    <a:lnTo>
                      <a:pt x="47" y="12"/>
                    </a:lnTo>
                    <a:lnTo>
                      <a:pt x="0" y="12"/>
                    </a:lnTo>
                    <a:lnTo>
                      <a:pt x="0" y="0"/>
                    </a:lnTo>
                    <a:lnTo>
                      <a:pt x="109"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07"/>
              <p:cNvSpPr>
                <a:spLocks/>
              </p:cNvSpPr>
              <p:nvPr/>
            </p:nvSpPr>
            <p:spPr bwMode="auto">
              <a:xfrm>
                <a:off x="7842" y="1302"/>
                <a:ext cx="114" cy="155"/>
              </a:xfrm>
              <a:custGeom>
                <a:avLst/>
                <a:gdLst>
                  <a:gd name="T0" fmla="*/ 64 w 114"/>
                  <a:gd name="T1" fmla="*/ 95 h 155"/>
                  <a:gd name="T2" fmla="*/ 64 w 114"/>
                  <a:gd name="T3" fmla="*/ 155 h 155"/>
                  <a:gd name="T4" fmla="*/ 50 w 114"/>
                  <a:gd name="T5" fmla="*/ 155 h 155"/>
                  <a:gd name="T6" fmla="*/ 50 w 114"/>
                  <a:gd name="T7" fmla="*/ 95 h 155"/>
                  <a:gd name="T8" fmla="*/ 0 w 114"/>
                  <a:gd name="T9" fmla="*/ 0 h 155"/>
                  <a:gd name="T10" fmla="*/ 17 w 114"/>
                  <a:gd name="T11" fmla="*/ 0 h 155"/>
                  <a:gd name="T12" fmla="*/ 53 w 114"/>
                  <a:gd name="T13" fmla="*/ 69 h 155"/>
                  <a:gd name="T14" fmla="*/ 57 w 114"/>
                  <a:gd name="T15" fmla="*/ 81 h 155"/>
                  <a:gd name="T16" fmla="*/ 64 w 114"/>
                  <a:gd name="T17" fmla="*/ 69 h 155"/>
                  <a:gd name="T18" fmla="*/ 98 w 114"/>
                  <a:gd name="T19" fmla="*/ 0 h 155"/>
                  <a:gd name="T20" fmla="*/ 114 w 114"/>
                  <a:gd name="T21" fmla="*/ 0 h 155"/>
                  <a:gd name="T22" fmla="*/ 64 w 114"/>
                  <a:gd name="T23" fmla="*/ 9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4" h="155">
                    <a:moveTo>
                      <a:pt x="64" y="95"/>
                    </a:moveTo>
                    <a:lnTo>
                      <a:pt x="64" y="155"/>
                    </a:lnTo>
                    <a:lnTo>
                      <a:pt x="50" y="155"/>
                    </a:lnTo>
                    <a:lnTo>
                      <a:pt x="50" y="95"/>
                    </a:lnTo>
                    <a:lnTo>
                      <a:pt x="0" y="0"/>
                    </a:lnTo>
                    <a:lnTo>
                      <a:pt x="17" y="0"/>
                    </a:lnTo>
                    <a:lnTo>
                      <a:pt x="53" y="69"/>
                    </a:lnTo>
                    <a:lnTo>
                      <a:pt x="57" y="81"/>
                    </a:lnTo>
                    <a:lnTo>
                      <a:pt x="64" y="69"/>
                    </a:lnTo>
                    <a:lnTo>
                      <a:pt x="98" y="0"/>
                    </a:lnTo>
                    <a:lnTo>
                      <a:pt x="114" y="0"/>
                    </a:lnTo>
                    <a:lnTo>
                      <a:pt x="64"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08"/>
              <p:cNvSpPr>
                <a:spLocks noEditPoints="1"/>
              </p:cNvSpPr>
              <p:nvPr/>
            </p:nvSpPr>
            <p:spPr bwMode="auto">
              <a:xfrm>
                <a:off x="8030" y="1138"/>
                <a:ext cx="132" cy="333"/>
              </a:xfrm>
              <a:custGeom>
                <a:avLst/>
                <a:gdLst>
                  <a:gd name="T0" fmla="*/ 0 w 56"/>
                  <a:gd name="T1" fmla="*/ 89 h 140"/>
                  <a:gd name="T2" fmla="*/ 13 w 56"/>
                  <a:gd name="T3" fmla="*/ 24 h 140"/>
                  <a:gd name="T4" fmla="*/ 35 w 56"/>
                  <a:gd name="T5" fmla="*/ 0 h 140"/>
                  <a:gd name="T6" fmla="*/ 45 w 56"/>
                  <a:gd name="T7" fmla="*/ 15 h 140"/>
                  <a:gd name="T8" fmla="*/ 24 w 56"/>
                  <a:gd name="T9" fmla="*/ 81 h 140"/>
                  <a:gd name="T10" fmla="*/ 17 w 56"/>
                  <a:gd name="T11" fmla="*/ 93 h 140"/>
                  <a:gd name="T12" fmla="*/ 14 w 56"/>
                  <a:gd name="T13" fmla="*/ 98 h 140"/>
                  <a:gd name="T14" fmla="*/ 13 w 56"/>
                  <a:gd name="T15" fmla="*/ 105 h 140"/>
                  <a:gd name="T16" fmla="*/ 23 w 56"/>
                  <a:gd name="T17" fmla="*/ 130 h 140"/>
                  <a:gd name="T18" fmla="*/ 46 w 56"/>
                  <a:gd name="T19" fmla="*/ 111 h 140"/>
                  <a:gd name="T20" fmla="*/ 51 w 56"/>
                  <a:gd name="T21" fmla="*/ 104 h 140"/>
                  <a:gd name="T22" fmla="*/ 54 w 56"/>
                  <a:gd name="T23" fmla="*/ 102 h 140"/>
                  <a:gd name="T24" fmla="*/ 56 w 56"/>
                  <a:gd name="T25" fmla="*/ 105 h 140"/>
                  <a:gd name="T26" fmla="*/ 54 w 56"/>
                  <a:gd name="T27" fmla="*/ 110 h 140"/>
                  <a:gd name="T28" fmla="*/ 54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8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3" y="24"/>
                    </a:cubicBezTo>
                    <a:cubicBezTo>
                      <a:pt x="16" y="16"/>
                      <a:pt x="25" y="0"/>
                      <a:pt x="35" y="0"/>
                    </a:cubicBezTo>
                    <a:cubicBezTo>
                      <a:pt x="42" y="0"/>
                      <a:pt x="45" y="8"/>
                      <a:pt x="45" y="15"/>
                    </a:cubicBezTo>
                    <a:cubicBezTo>
                      <a:pt x="45" y="35"/>
                      <a:pt x="34" y="63"/>
                      <a:pt x="24" y="81"/>
                    </a:cubicBezTo>
                    <a:cubicBezTo>
                      <a:pt x="22" y="85"/>
                      <a:pt x="19" y="89"/>
                      <a:pt x="17" y="93"/>
                    </a:cubicBezTo>
                    <a:cubicBezTo>
                      <a:pt x="16" y="95"/>
                      <a:pt x="14" y="96"/>
                      <a:pt x="14" y="98"/>
                    </a:cubicBezTo>
                    <a:cubicBezTo>
                      <a:pt x="13" y="100"/>
                      <a:pt x="13" y="103"/>
                      <a:pt x="13" y="105"/>
                    </a:cubicBezTo>
                    <a:cubicBezTo>
                      <a:pt x="13" y="111"/>
                      <a:pt x="15" y="130"/>
                      <a:pt x="23" y="130"/>
                    </a:cubicBezTo>
                    <a:cubicBezTo>
                      <a:pt x="31" y="130"/>
                      <a:pt x="42" y="117"/>
                      <a:pt x="46" y="111"/>
                    </a:cubicBezTo>
                    <a:cubicBezTo>
                      <a:pt x="51" y="104"/>
                      <a:pt x="51" y="104"/>
                      <a:pt x="51" y="104"/>
                    </a:cubicBezTo>
                    <a:cubicBezTo>
                      <a:pt x="51" y="103"/>
                      <a:pt x="52" y="102"/>
                      <a:pt x="54" y="102"/>
                    </a:cubicBezTo>
                    <a:cubicBezTo>
                      <a:pt x="56" y="102"/>
                      <a:pt x="56" y="103"/>
                      <a:pt x="56" y="105"/>
                    </a:cubicBezTo>
                    <a:cubicBezTo>
                      <a:pt x="56" y="107"/>
                      <a:pt x="55" y="109"/>
                      <a:pt x="54" y="110"/>
                    </a:cubicBezTo>
                    <a:cubicBezTo>
                      <a:pt x="54" y="111"/>
                      <a:pt x="54" y="111"/>
                      <a:pt x="54"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6"/>
                      <a:pt x="38" y="34"/>
                      <a:pt x="38" y="14"/>
                    </a:cubicBezTo>
                    <a:cubicBezTo>
                      <a:pt x="38" y="12"/>
                      <a:pt x="38" y="8"/>
                      <a:pt x="35" y="8"/>
                    </a:cubicBezTo>
                    <a:cubicBezTo>
                      <a:pt x="29" y="8"/>
                      <a:pt x="24"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109"/>
              <p:cNvSpPr>
                <a:spLocks/>
              </p:cNvSpPr>
              <p:nvPr/>
            </p:nvSpPr>
            <p:spPr bwMode="auto">
              <a:xfrm>
                <a:off x="8146" y="1319"/>
                <a:ext cx="210" cy="147"/>
              </a:xfrm>
              <a:custGeom>
                <a:avLst/>
                <a:gdLst>
                  <a:gd name="T0" fmla="*/ 5 w 89"/>
                  <a:gd name="T1" fmla="*/ 7 h 62"/>
                  <a:gd name="T2" fmla="*/ 15 w 89"/>
                  <a:gd name="T3" fmla="*/ 0 h 62"/>
                  <a:gd name="T4" fmla="*/ 19 w 89"/>
                  <a:gd name="T5" fmla="*/ 3 h 62"/>
                  <a:gd name="T6" fmla="*/ 18 w 89"/>
                  <a:gd name="T7" fmla="*/ 8 h 62"/>
                  <a:gd name="T8" fmla="*/ 11 w 89"/>
                  <a:gd name="T9" fmla="*/ 46 h 62"/>
                  <a:gd name="T10" fmla="*/ 14 w 89"/>
                  <a:gd name="T11" fmla="*/ 53 h 62"/>
                  <a:gd name="T12" fmla="*/ 48 w 89"/>
                  <a:gd name="T13" fmla="*/ 10 h 62"/>
                  <a:gd name="T14" fmla="*/ 57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7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5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5" y="7"/>
                    </a:moveTo>
                    <a:cubicBezTo>
                      <a:pt x="6" y="3"/>
                      <a:pt x="11" y="0"/>
                      <a:pt x="15" y="0"/>
                    </a:cubicBezTo>
                    <a:cubicBezTo>
                      <a:pt x="18" y="0"/>
                      <a:pt x="19" y="1"/>
                      <a:pt x="19" y="3"/>
                    </a:cubicBezTo>
                    <a:cubicBezTo>
                      <a:pt x="19" y="5"/>
                      <a:pt x="19" y="7"/>
                      <a:pt x="18" y="8"/>
                    </a:cubicBezTo>
                    <a:cubicBezTo>
                      <a:pt x="15" y="19"/>
                      <a:pt x="11" y="35"/>
                      <a:pt x="11" y="46"/>
                    </a:cubicBezTo>
                    <a:cubicBezTo>
                      <a:pt x="11" y="48"/>
                      <a:pt x="11" y="53"/>
                      <a:pt x="14" y="53"/>
                    </a:cubicBezTo>
                    <a:cubicBezTo>
                      <a:pt x="24" y="53"/>
                      <a:pt x="44" y="20"/>
                      <a:pt x="48" y="10"/>
                    </a:cubicBezTo>
                    <a:cubicBezTo>
                      <a:pt x="50" y="6"/>
                      <a:pt x="51" y="0"/>
                      <a:pt x="57"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7" y="24"/>
                    </a:cubicBezTo>
                    <a:cubicBezTo>
                      <a:pt x="89" y="24"/>
                      <a:pt x="89" y="26"/>
                      <a:pt x="89" y="27"/>
                    </a:cubicBezTo>
                    <a:cubicBezTo>
                      <a:pt x="89" y="28"/>
                      <a:pt x="88" y="30"/>
                      <a:pt x="88" y="31"/>
                    </a:cubicBezTo>
                    <a:cubicBezTo>
                      <a:pt x="83"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2" y="1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10"/>
              <p:cNvSpPr>
                <a:spLocks/>
              </p:cNvSpPr>
              <p:nvPr/>
            </p:nvSpPr>
            <p:spPr bwMode="auto">
              <a:xfrm>
                <a:off x="8335" y="1309"/>
                <a:ext cx="185" cy="162"/>
              </a:xfrm>
              <a:custGeom>
                <a:avLst/>
                <a:gdLst>
                  <a:gd name="T0" fmla="*/ 48 w 78"/>
                  <a:gd name="T1" fmla="*/ 51 h 68"/>
                  <a:gd name="T2" fmla="*/ 71 w 78"/>
                  <a:gd name="T3" fmla="*/ 31 h 68"/>
                  <a:gd name="T4" fmla="*/ 76 w 78"/>
                  <a:gd name="T5" fmla="*/ 26 h 68"/>
                  <a:gd name="T6" fmla="*/ 78 w 78"/>
                  <a:gd name="T7" fmla="*/ 30 h 68"/>
                  <a:gd name="T8" fmla="*/ 77 w 78"/>
                  <a:gd name="T9" fmla="*/ 33 h 68"/>
                  <a:gd name="T10" fmla="*/ 45 w 78"/>
                  <a:gd name="T11" fmla="*/ 62 h 68"/>
                  <a:gd name="T12" fmla="*/ 29 w 78"/>
                  <a:gd name="T13" fmla="*/ 44 h 68"/>
                  <a:gd name="T14" fmla="*/ 14 w 78"/>
                  <a:gd name="T15" fmla="*/ 67 h 68"/>
                  <a:gd name="T16" fmla="*/ 11 w 78"/>
                  <a:gd name="T17" fmla="*/ 68 h 68"/>
                  <a:gd name="T18" fmla="*/ 7 w 78"/>
                  <a:gd name="T19" fmla="*/ 65 h 68"/>
                  <a:gd name="T20" fmla="*/ 26 w 78"/>
                  <a:gd name="T21" fmla="*/ 37 h 68"/>
                  <a:gd name="T22" fmla="*/ 20 w 78"/>
                  <a:gd name="T23" fmla="*/ 18 h 68"/>
                  <a:gd name="T24" fmla="*/ 18 w 78"/>
                  <a:gd name="T25" fmla="*/ 14 h 68"/>
                  <a:gd name="T26" fmla="*/ 2 w 78"/>
                  <a:gd name="T27" fmla="*/ 40 h 68"/>
                  <a:gd name="T28" fmla="*/ 0 w 78"/>
                  <a:gd name="T29" fmla="*/ 37 h 68"/>
                  <a:gd name="T30" fmla="*/ 1 w 78"/>
                  <a:gd name="T31" fmla="*/ 34 h 68"/>
                  <a:gd name="T32" fmla="*/ 20 w 78"/>
                  <a:gd name="T33" fmla="*/ 5 h 68"/>
                  <a:gd name="T34" fmla="*/ 34 w 78"/>
                  <a:gd name="T35" fmla="*/ 25 h 68"/>
                  <a:gd name="T36" fmla="*/ 49 w 78"/>
                  <a:gd name="T37" fmla="*/ 2 h 68"/>
                  <a:gd name="T38" fmla="*/ 52 w 78"/>
                  <a:gd name="T39" fmla="*/ 0 h 68"/>
                  <a:gd name="T40" fmla="*/ 54 w 78"/>
                  <a:gd name="T41" fmla="*/ 3 h 68"/>
                  <a:gd name="T42" fmla="*/ 53 w 78"/>
                  <a:gd name="T43" fmla="*/ 6 h 68"/>
                  <a:gd name="T44" fmla="*/ 37 w 78"/>
                  <a:gd name="T45" fmla="*/ 32 h 68"/>
                  <a:gd name="T46" fmla="*/ 48 w 78"/>
                  <a:gd name="T47"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8" h="68">
                    <a:moveTo>
                      <a:pt x="48" y="51"/>
                    </a:moveTo>
                    <a:cubicBezTo>
                      <a:pt x="58" y="51"/>
                      <a:pt x="67" y="38"/>
                      <a:pt x="71" y="31"/>
                    </a:cubicBezTo>
                    <a:cubicBezTo>
                      <a:pt x="72" y="29"/>
                      <a:pt x="74" y="26"/>
                      <a:pt x="76" y="26"/>
                    </a:cubicBezTo>
                    <a:cubicBezTo>
                      <a:pt x="77" y="26"/>
                      <a:pt x="78" y="28"/>
                      <a:pt x="78" y="30"/>
                    </a:cubicBezTo>
                    <a:cubicBezTo>
                      <a:pt x="78" y="31"/>
                      <a:pt x="77" y="32"/>
                      <a:pt x="77" y="33"/>
                    </a:cubicBezTo>
                    <a:cubicBezTo>
                      <a:pt x="72" y="43"/>
                      <a:pt x="59" y="62"/>
                      <a:pt x="45" y="62"/>
                    </a:cubicBezTo>
                    <a:cubicBezTo>
                      <a:pt x="36" y="62"/>
                      <a:pt x="32" y="51"/>
                      <a:pt x="29" y="44"/>
                    </a:cubicBezTo>
                    <a:cubicBezTo>
                      <a:pt x="14" y="67"/>
                      <a:pt x="14" y="67"/>
                      <a:pt x="14" y="67"/>
                    </a:cubicBezTo>
                    <a:cubicBezTo>
                      <a:pt x="13" y="68"/>
                      <a:pt x="13" y="68"/>
                      <a:pt x="11" y="68"/>
                    </a:cubicBezTo>
                    <a:cubicBezTo>
                      <a:pt x="10" y="68"/>
                      <a:pt x="7" y="67"/>
                      <a:pt x="7" y="65"/>
                    </a:cubicBezTo>
                    <a:cubicBezTo>
                      <a:pt x="7" y="62"/>
                      <a:pt x="23" y="41"/>
                      <a:pt x="26" y="37"/>
                    </a:cubicBezTo>
                    <a:cubicBezTo>
                      <a:pt x="20" y="18"/>
                      <a:pt x="20" y="18"/>
                      <a:pt x="20" y="18"/>
                    </a:cubicBezTo>
                    <a:cubicBezTo>
                      <a:pt x="20" y="17"/>
                      <a:pt x="19" y="14"/>
                      <a:pt x="18" y="14"/>
                    </a:cubicBezTo>
                    <a:cubicBezTo>
                      <a:pt x="16" y="14"/>
                      <a:pt x="7" y="40"/>
                      <a:pt x="2" y="40"/>
                    </a:cubicBezTo>
                    <a:cubicBezTo>
                      <a:pt x="1" y="40"/>
                      <a:pt x="0" y="39"/>
                      <a:pt x="0" y="37"/>
                    </a:cubicBezTo>
                    <a:cubicBezTo>
                      <a:pt x="0" y="36"/>
                      <a:pt x="0" y="35"/>
                      <a:pt x="1" y="34"/>
                    </a:cubicBezTo>
                    <a:cubicBezTo>
                      <a:pt x="4" y="28"/>
                      <a:pt x="13" y="5"/>
                      <a:pt x="20" y="5"/>
                    </a:cubicBezTo>
                    <a:cubicBezTo>
                      <a:pt x="29" y="5"/>
                      <a:pt x="34" y="25"/>
                      <a:pt x="34" y="25"/>
                    </a:cubicBezTo>
                    <a:cubicBezTo>
                      <a:pt x="40" y="18"/>
                      <a:pt x="44" y="10"/>
                      <a:pt x="49" y="2"/>
                    </a:cubicBezTo>
                    <a:cubicBezTo>
                      <a:pt x="50" y="1"/>
                      <a:pt x="51" y="0"/>
                      <a:pt x="52" y="0"/>
                    </a:cubicBezTo>
                    <a:cubicBezTo>
                      <a:pt x="53" y="0"/>
                      <a:pt x="54" y="2"/>
                      <a:pt x="54" y="3"/>
                    </a:cubicBezTo>
                    <a:cubicBezTo>
                      <a:pt x="54" y="4"/>
                      <a:pt x="54" y="5"/>
                      <a:pt x="53" y="6"/>
                    </a:cubicBezTo>
                    <a:cubicBezTo>
                      <a:pt x="48" y="15"/>
                      <a:pt x="42" y="23"/>
                      <a:pt x="37" y="32"/>
                    </a:cubicBezTo>
                    <a:cubicBezTo>
                      <a:pt x="38" y="36"/>
                      <a:pt x="43" y="51"/>
                      <a:pt x="48"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11"/>
              <p:cNvSpPr>
                <a:spLocks/>
              </p:cNvSpPr>
              <p:nvPr/>
            </p:nvSpPr>
            <p:spPr bwMode="auto">
              <a:xfrm>
                <a:off x="8499" y="1319"/>
                <a:ext cx="210" cy="147"/>
              </a:xfrm>
              <a:custGeom>
                <a:avLst/>
                <a:gdLst>
                  <a:gd name="T0" fmla="*/ 4 w 89"/>
                  <a:gd name="T1" fmla="*/ 7 h 62"/>
                  <a:gd name="T2" fmla="*/ 15 w 89"/>
                  <a:gd name="T3" fmla="*/ 0 h 62"/>
                  <a:gd name="T4" fmla="*/ 19 w 89"/>
                  <a:gd name="T5" fmla="*/ 3 h 62"/>
                  <a:gd name="T6" fmla="*/ 18 w 89"/>
                  <a:gd name="T7" fmla="*/ 8 h 62"/>
                  <a:gd name="T8" fmla="*/ 10 w 89"/>
                  <a:gd name="T9" fmla="*/ 46 h 62"/>
                  <a:gd name="T10" fmla="*/ 13 w 89"/>
                  <a:gd name="T11" fmla="*/ 53 h 62"/>
                  <a:gd name="T12" fmla="*/ 48 w 89"/>
                  <a:gd name="T13" fmla="*/ 10 h 62"/>
                  <a:gd name="T14" fmla="*/ 56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6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4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4" y="7"/>
                    </a:moveTo>
                    <a:cubicBezTo>
                      <a:pt x="6" y="3"/>
                      <a:pt x="10" y="0"/>
                      <a:pt x="15" y="0"/>
                    </a:cubicBezTo>
                    <a:cubicBezTo>
                      <a:pt x="18" y="0"/>
                      <a:pt x="19" y="1"/>
                      <a:pt x="19" y="3"/>
                    </a:cubicBezTo>
                    <a:cubicBezTo>
                      <a:pt x="19" y="5"/>
                      <a:pt x="18" y="7"/>
                      <a:pt x="18" y="8"/>
                    </a:cubicBezTo>
                    <a:cubicBezTo>
                      <a:pt x="15" y="19"/>
                      <a:pt x="10" y="35"/>
                      <a:pt x="10" y="46"/>
                    </a:cubicBezTo>
                    <a:cubicBezTo>
                      <a:pt x="10" y="48"/>
                      <a:pt x="10" y="53"/>
                      <a:pt x="13" y="53"/>
                    </a:cubicBezTo>
                    <a:cubicBezTo>
                      <a:pt x="24" y="53"/>
                      <a:pt x="44" y="20"/>
                      <a:pt x="48" y="10"/>
                    </a:cubicBezTo>
                    <a:cubicBezTo>
                      <a:pt x="49" y="6"/>
                      <a:pt x="51" y="0"/>
                      <a:pt x="56"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6" y="24"/>
                    </a:cubicBezTo>
                    <a:cubicBezTo>
                      <a:pt x="88" y="24"/>
                      <a:pt x="89" y="26"/>
                      <a:pt x="89" y="27"/>
                    </a:cubicBezTo>
                    <a:cubicBezTo>
                      <a:pt x="89" y="28"/>
                      <a:pt x="88" y="30"/>
                      <a:pt x="88" y="31"/>
                    </a:cubicBezTo>
                    <a:cubicBezTo>
                      <a:pt x="82"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1" y="1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12"/>
              <p:cNvSpPr>
                <a:spLocks/>
              </p:cNvSpPr>
              <p:nvPr/>
            </p:nvSpPr>
            <p:spPr bwMode="auto">
              <a:xfrm>
                <a:off x="8671" y="1266"/>
                <a:ext cx="178" cy="205"/>
              </a:xfrm>
              <a:custGeom>
                <a:avLst/>
                <a:gdLst>
                  <a:gd name="T0" fmla="*/ 22 w 75"/>
                  <a:gd name="T1" fmla="*/ 36 h 86"/>
                  <a:gd name="T2" fmla="*/ 7 w 75"/>
                  <a:gd name="T3" fmla="*/ 64 h 86"/>
                  <a:gd name="T4" fmla="*/ 2 w 75"/>
                  <a:gd name="T5" fmla="*/ 67 h 86"/>
                  <a:gd name="T6" fmla="*/ 0 w 75"/>
                  <a:gd name="T7" fmla="*/ 65 h 86"/>
                  <a:gd name="T8" fmla="*/ 2 w 75"/>
                  <a:gd name="T9" fmla="*/ 61 h 86"/>
                  <a:gd name="T10" fmla="*/ 15 w 75"/>
                  <a:gd name="T11" fmla="*/ 32 h 86"/>
                  <a:gd name="T12" fmla="*/ 11 w 75"/>
                  <a:gd name="T13" fmla="*/ 18 h 86"/>
                  <a:gd name="T14" fmla="*/ 21 w 75"/>
                  <a:gd name="T15" fmla="*/ 0 h 86"/>
                  <a:gd name="T16" fmla="*/ 26 w 75"/>
                  <a:gd name="T17" fmla="*/ 13 h 86"/>
                  <a:gd name="T18" fmla="*/ 26 w 75"/>
                  <a:gd name="T19" fmla="*/ 21 h 86"/>
                  <a:gd name="T20" fmla="*/ 45 w 75"/>
                  <a:gd name="T21" fmla="*/ 43 h 86"/>
                  <a:gd name="T22" fmla="*/ 44 w 75"/>
                  <a:gd name="T23" fmla="*/ 50 h 86"/>
                  <a:gd name="T24" fmla="*/ 41 w 75"/>
                  <a:gd name="T25" fmla="*/ 72 h 86"/>
                  <a:gd name="T26" fmla="*/ 44 w 75"/>
                  <a:gd name="T27" fmla="*/ 78 h 86"/>
                  <a:gd name="T28" fmla="*/ 68 w 75"/>
                  <a:gd name="T29" fmla="*/ 55 h 86"/>
                  <a:gd name="T30" fmla="*/ 73 w 75"/>
                  <a:gd name="T31" fmla="*/ 52 h 86"/>
                  <a:gd name="T32" fmla="*/ 75 w 75"/>
                  <a:gd name="T33" fmla="*/ 55 h 86"/>
                  <a:gd name="T34" fmla="*/ 74 w 75"/>
                  <a:gd name="T35" fmla="*/ 58 h 86"/>
                  <a:gd name="T36" fmla="*/ 42 w 75"/>
                  <a:gd name="T37" fmla="*/ 86 h 86"/>
                  <a:gd name="T38" fmla="*/ 31 w 75"/>
                  <a:gd name="T39" fmla="*/ 63 h 86"/>
                  <a:gd name="T40" fmla="*/ 31 w 75"/>
                  <a:gd name="T41" fmla="*/ 46 h 86"/>
                  <a:gd name="T42" fmla="*/ 22 w 75"/>
                  <a:gd name="T43" fmla="*/ 3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6">
                    <a:moveTo>
                      <a:pt x="22" y="36"/>
                    </a:moveTo>
                    <a:cubicBezTo>
                      <a:pt x="19" y="45"/>
                      <a:pt x="14" y="57"/>
                      <a:pt x="7" y="64"/>
                    </a:cubicBezTo>
                    <a:cubicBezTo>
                      <a:pt x="5" y="65"/>
                      <a:pt x="4" y="67"/>
                      <a:pt x="2" y="67"/>
                    </a:cubicBezTo>
                    <a:cubicBezTo>
                      <a:pt x="1" y="67"/>
                      <a:pt x="0" y="66"/>
                      <a:pt x="0" y="65"/>
                    </a:cubicBezTo>
                    <a:cubicBezTo>
                      <a:pt x="0" y="63"/>
                      <a:pt x="1" y="62"/>
                      <a:pt x="2" y="61"/>
                    </a:cubicBezTo>
                    <a:cubicBezTo>
                      <a:pt x="8" y="52"/>
                      <a:pt x="14" y="43"/>
                      <a:pt x="15" y="32"/>
                    </a:cubicBezTo>
                    <a:cubicBezTo>
                      <a:pt x="12" y="28"/>
                      <a:pt x="11" y="23"/>
                      <a:pt x="11" y="18"/>
                    </a:cubicBezTo>
                    <a:cubicBezTo>
                      <a:pt x="11" y="13"/>
                      <a:pt x="14" y="0"/>
                      <a:pt x="21" y="0"/>
                    </a:cubicBezTo>
                    <a:cubicBezTo>
                      <a:pt x="25" y="0"/>
                      <a:pt x="26" y="10"/>
                      <a:pt x="26" y="13"/>
                    </a:cubicBezTo>
                    <a:cubicBezTo>
                      <a:pt x="26" y="16"/>
                      <a:pt x="26" y="18"/>
                      <a:pt x="26" y="21"/>
                    </a:cubicBezTo>
                    <a:cubicBezTo>
                      <a:pt x="31" y="28"/>
                      <a:pt x="45" y="29"/>
                      <a:pt x="45" y="43"/>
                    </a:cubicBezTo>
                    <a:cubicBezTo>
                      <a:pt x="45" y="45"/>
                      <a:pt x="44" y="47"/>
                      <a:pt x="44" y="50"/>
                    </a:cubicBezTo>
                    <a:cubicBezTo>
                      <a:pt x="42" y="57"/>
                      <a:pt x="41" y="64"/>
                      <a:pt x="41" y="72"/>
                    </a:cubicBezTo>
                    <a:cubicBezTo>
                      <a:pt x="41" y="74"/>
                      <a:pt x="41" y="78"/>
                      <a:pt x="44" y="78"/>
                    </a:cubicBezTo>
                    <a:cubicBezTo>
                      <a:pt x="51" y="78"/>
                      <a:pt x="64" y="61"/>
                      <a:pt x="68" y="55"/>
                    </a:cubicBezTo>
                    <a:cubicBezTo>
                      <a:pt x="69" y="54"/>
                      <a:pt x="71" y="52"/>
                      <a:pt x="73" y="52"/>
                    </a:cubicBezTo>
                    <a:cubicBezTo>
                      <a:pt x="75" y="52"/>
                      <a:pt x="75" y="53"/>
                      <a:pt x="75" y="55"/>
                    </a:cubicBezTo>
                    <a:cubicBezTo>
                      <a:pt x="75" y="56"/>
                      <a:pt x="74" y="57"/>
                      <a:pt x="74" y="58"/>
                    </a:cubicBezTo>
                    <a:cubicBezTo>
                      <a:pt x="68" y="67"/>
                      <a:pt x="52" y="86"/>
                      <a:pt x="42" y="86"/>
                    </a:cubicBezTo>
                    <a:cubicBezTo>
                      <a:pt x="31" y="86"/>
                      <a:pt x="31" y="71"/>
                      <a:pt x="31" y="63"/>
                    </a:cubicBezTo>
                    <a:cubicBezTo>
                      <a:pt x="31" y="57"/>
                      <a:pt x="31" y="51"/>
                      <a:pt x="31" y="46"/>
                    </a:cubicBezTo>
                    <a:cubicBezTo>
                      <a:pt x="31" y="40"/>
                      <a:pt x="27" y="37"/>
                      <a:pt x="2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13"/>
              <p:cNvSpPr>
                <a:spLocks noEditPoints="1"/>
              </p:cNvSpPr>
              <p:nvPr/>
            </p:nvSpPr>
            <p:spPr bwMode="auto">
              <a:xfrm>
                <a:off x="8833" y="1319"/>
                <a:ext cx="139" cy="295"/>
              </a:xfrm>
              <a:custGeom>
                <a:avLst/>
                <a:gdLst>
                  <a:gd name="T0" fmla="*/ 4 w 59"/>
                  <a:gd name="T1" fmla="*/ 107 h 124"/>
                  <a:gd name="T2" fmla="*/ 47 w 59"/>
                  <a:gd name="T3" fmla="*/ 53 h 124"/>
                  <a:gd name="T4" fmla="*/ 47 w 59"/>
                  <a:gd name="T5" fmla="*/ 44 h 124"/>
                  <a:gd name="T6" fmla="*/ 46 w 59"/>
                  <a:gd name="T7" fmla="*/ 19 h 124"/>
                  <a:gd name="T8" fmla="*/ 9 w 59"/>
                  <a:gd name="T9" fmla="*/ 52 h 124"/>
                  <a:gd name="T10" fmla="*/ 0 w 59"/>
                  <a:gd name="T11" fmla="*/ 39 h 124"/>
                  <a:gd name="T12" fmla="*/ 6 w 59"/>
                  <a:gd name="T13" fmla="*/ 10 h 124"/>
                  <a:gd name="T14" fmla="*/ 8 w 59"/>
                  <a:gd name="T15" fmla="*/ 4 h 124"/>
                  <a:gd name="T16" fmla="*/ 14 w 59"/>
                  <a:gd name="T17" fmla="*/ 0 h 124"/>
                  <a:gd name="T18" fmla="*/ 21 w 59"/>
                  <a:gd name="T19" fmla="*/ 6 h 124"/>
                  <a:gd name="T20" fmla="*/ 18 w 59"/>
                  <a:gd name="T21" fmla="*/ 16 h 124"/>
                  <a:gd name="T22" fmla="*/ 11 w 59"/>
                  <a:gd name="T23" fmla="*/ 41 h 124"/>
                  <a:gd name="T24" fmla="*/ 13 w 59"/>
                  <a:gd name="T25" fmla="*/ 45 h 124"/>
                  <a:gd name="T26" fmla="*/ 24 w 59"/>
                  <a:gd name="T27" fmla="*/ 36 h 124"/>
                  <a:gd name="T28" fmla="*/ 47 w 59"/>
                  <a:gd name="T29" fmla="*/ 7 h 124"/>
                  <a:gd name="T30" fmla="*/ 53 w 59"/>
                  <a:gd name="T31" fmla="*/ 2 h 124"/>
                  <a:gd name="T32" fmla="*/ 56 w 59"/>
                  <a:gd name="T33" fmla="*/ 4 h 124"/>
                  <a:gd name="T34" fmla="*/ 59 w 59"/>
                  <a:gd name="T35" fmla="*/ 21 h 124"/>
                  <a:gd name="T36" fmla="*/ 42 w 59"/>
                  <a:gd name="T37" fmla="*/ 108 h 124"/>
                  <a:gd name="T38" fmla="*/ 18 w 59"/>
                  <a:gd name="T39" fmla="*/ 124 h 124"/>
                  <a:gd name="T40" fmla="*/ 4 w 59"/>
                  <a:gd name="T41" fmla="*/ 107 h 124"/>
                  <a:gd name="T42" fmla="*/ 12 w 59"/>
                  <a:gd name="T43" fmla="*/ 107 h 124"/>
                  <a:gd name="T44" fmla="*/ 18 w 59"/>
                  <a:gd name="T45" fmla="*/ 118 h 124"/>
                  <a:gd name="T46" fmla="*/ 31 w 59"/>
                  <a:gd name="T47" fmla="*/ 108 h 124"/>
                  <a:gd name="T48" fmla="*/ 46 w 59"/>
                  <a:gd name="T49" fmla="*/ 60 h 124"/>
                  <a:gd name="T50" fmla="*/ 12 w 59"/>
                  <a:gd name="T51" fmla="*/ 107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124">
                    <a:moveTo>
                      <a:pt x="4" y="107"/>
                    </a:moveTo>
                    <a:cubicBezTo>
                      <a:pt x="4" y="85"/>
                      <a:pt x="30" y="64"/>
                      <a:pt x="47" y="53"/>
                    </a:cubicBezTo>
                    <a:cubicBezTo>
                      <a:pt x="47" y="50"/>
                      <a:pt x="47" y="47"/>
                      <a:pt x="47" y="44"/>
                    </a:cubicBezTo>
                    <a:cubicBezTo>
                      <a:pt x="47" y="36"/>
                      <a:pt x="47" y="28"/>
                      <a:pt x="46" y="19"/>
                    </a:cubicBezTo>
                    <a:cubicBezTo>
                      <a:pt x="41" y="28"/>
                      <a:pt x="20" y="52"/>
                      <a:pt x="9" y="52"/>
                    </a:cubicBezTo>
                    <a:cubicBezTo>
                      <a:pt x="2" y="52"/>
                      <a:pt x="0" y="45"/>
                      <a:pt x="0" y="39"/>
                    </a:cubicBezTo>
                    <a:cubicBezTo>
                      <a:pt x="0" y="30"/>
                      <a:pt x="3" y="20"/>
                      <a:pt x="6" y="10"/>
                    </a:cubicBezTo>
                    <a:cubicBezTo>
                      <a:pt x="7" y="8"/>
                      <a:pt x="7" y="6"/>
                      <a:pt x="8" y="4"/>
                    </a:cubicBezTo>
                    <a:cubicBezTo>
                      <a:pt x="9" y="2"/>
                      <a:pt x="11" y="0"/>
                      <a:pt x="14" y="0"/>
                    </a:cubicBezTo>
                    <a:cubicBezTo>
                      <a:pt x="18" y="0"/>
                      <a:pt x="21" y="3"/>
                      <a:pt x="21" y="6"/>
                    </a:cubicBezTo>
                    <a:cubicBezTo>
                      <a:pt x="21" y="9"/>
                      <a:pt x="19" y="14"/>
                      <a:pt x="18" y="16"/>
                    </a:cubicBezTo>
                    <a:cubicBezTo>
                      <a:pt x="16" y="22"/>
                      <a:pt x="11" y="36"/>
                      <a:pt x="11" y="41"/>
                    </a:cubicBezTo>
                    <a:cubicBezTo>
                      <a:pt x="11" y="42"/>
                      <a:pt x="11" y="45"/>
                      <a:pt x="13" y="45"/>
                    </a:cubicBezTo>
                    <a:cubicBezTo>
                      <a:pt x="15" y="45"/>
                      <a:pt x="22" y="38"/>
                      <a:pt x="24" y="36"/>
                    </a:cubicBezTo>
                    <a:cubicBezTo>
                      <a:pt x="33" y="27"/>
                      <a:pt x="40" y="17"/>
                      <a:pt x="47" y="7"/>
                    </a:cubicBezTo>
                    <a:cubicBezTo>
                      <a:pt x="49" y="5"/>
                      <a:pt x="51" y="2"/>
                      <a:pt x="53" y="2"/>
                    </a:cubicBezTo>
                    <a:cubicBezTo>
                      <a:pt x="54" y="2"/>
                      <a:pt x="55" y="3"/>
                      <a:pt x="56" y="4"/>
                    </a:cubicBezTo>
                    <a:cubicBezTo>
                      <a:pt x="59" y="5"/>
                      <a:pt x="59" y="18"/>
                      <a:pt x="59" y="21"/>
                    </a:cubicBezTo>
                    <a:cubicBezTo>
                      <a:pt x="59" y="50"/>
                      <a:pt x="58" y="83"/>
                      <a:pt x="42" y="108"/>
                    </a:cubicBezTo>
                    <a:cubicBezTo>
                      <a:pt x="37" y="116"/>
                      <a:pt x="28" y="124"/>
                      <a:pt x="18" y="124"/>
                    </a:cubicBezTo>
                    <a:cubicBezTo>
                      <a:pt x="8" y="124"/>
                      <a:pt x="4" y="115"/>
                      <a:pt x="4" y="107"/>
                    </a:cubicBezTo>
                    <a:close/>
                    <a:moveTo>
                      <a:pt x="12" y="107"/>
                    </a:moveTo>
                    <a:cubicBezTo>
                      <a:pt x="12" y="111"/>
                      <a:pt x="13" y="118"/>
                      <a:pt x="18" y="118"/>
                    </a:cubicBezTo>
                    <a:cubicBezTo>
                      <a:pt x="23" y="118"/>
                      <a:pt x="28" y="112"/>
                      <a:pt x="31" y="108"/>
                    </a:cubicBezTo>
                    <a:cubicBezTo>
                      <a:pt x="39" y="97"/>
                      <a:pt x="44" y="74"/>
                      <a:pt x="46" y="60"/>
                    </a:cubicBezTo>
                    <a:cubicBezTo>
                      <a:pt x="32" y="71"/>
                      <a:pt x="12" y="88"/>
                      <a:pt x="12"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14"/>
              <p:cNvSpPr>
                <a:spLocks/>
              </p:cNvSpPr>
              <p:nvPr/>
            </p:nvSpPr>
            <p:spPr bwMode="auto">
              <a:xfrm>
                <a:off x="9067" y="1300"/>
                <a:ext cx="97" cy="159"/>
              </a:xfrm>
              <a:custGeom>
                <a:avLst/>
                <a:gdLst>
                  <a:gd name="T0" fmla="*/ 0 w 41"/>
                  <a:gd name="T1" fmla="*/ 61 h 67"/>
                  <a:gd name="T2" fmla="*/ 0 w 41"/>
                  <a:gd name="T3" fmla="*/ 54 h 67"/>
                  <a:gd name="T4" fmla="*/ 1 w 41"/>
                  <a:gd name="T5" fmla="*/ 54 h 67"/>
                  <a:gd name="T6" fmla="*/ 21 w 41"/>
                  <a:gd name="T7" fmla="*/ 62 h 67"/>
                  <a:gd name="T8" fmla="*/ 35 w 41"/>
                  <a:gd name="T9" fmla="*/ 50 h 67"/>
                  <a:gd name="T10" fmla="*/ 21 w 41"/>
                  <a:gd name="T11" fmla="*/ 36 h 67"/>
                  <a:gd name="T12" fmla="*/ 2 w 41"/>
                  <a:gd name="T13" fmla="*/ 17 h 67"/>
                  <a:gd name="T14" fmla="*/ 22 w 41"/>
                  <a:gd name="T15" fmla="*/ 0 h 67"/>
                  <a:gd name="T16" fmla="*/ 39 w 41"/>
                  <a:gd name="T17" fmla="*/ 4 h 67"/>
                  <a:gd name="T18" fmla="*/ 37 w 41"/>
                  <a:gd name="T19" fmla="*/ 10 h 67"/>
                  <a:gd name="T20" fmla="*/ 36 w 41"/>
                  <a:gd name="T21" fmla="*/ 10 h 67"/>
                  <a:gd name="T22" fmla="*/ 20 w 41"/>
                  <a:gd name="T23" fmla="*/ 5 h 67"/>
                  <a:gd name="T24" fmla="*/ 8 w 41"/>
                  <a:gd name="T25" fmla="*/ 16 h 67"/>
                  <a:gd name="T26" fmla="*/ 22 w 41"/>
                  <a:gd name="T27" fmla="*/ 29 h 67"/>
                  <a:gd name="T28" fmla="*/ 41 w 41"/>
                  <a:gd name="T29" fmla="*/ 49 h 67"/>
                  <a:gd name="T30" fmla="*/ 20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7" y="58"/>
                      <a:pt x="13" y="62"/>
                      <a:pt x="21" y="62"/>
                    </a:cubicBezTo>
                    <a:cubicBezTo>
                      <a:pt x="29" y="62"/>
                      <a:pt x="35" y="57"/>
                      <a:pt x="35" y="50"/>
                    </a:cubicBezTo>
                    <a:cubicBezTo>
                      <a:pt x="35" y="43"/>
                      <a:pt x="30" y="39"/>
                      <a:pt x="21" y="36"/>
                    </a:cubicBezTo>
                    <a:cubicBezTo>
                      <a:pt x="12" y="32"/>
                      <a:pt x="2" y="29"/>
                      <a:pt x="2" y="17"/>
                    </a:cubicBezTo>
                    <a:cubicBezTo>
                      <a:pt x="2" y="7"/>
                      <a:pt x="9" y="0"/>
                      <a:pt x="22" y="0"/>
                    </a:cubicBezTo>
                    <a:cubicBezTo>
                      <a:pt x="27" y="0"/>
                      <a:pt x="34" y="1"/>
                      <a:pt x="39" y="4"/>
                    </a:cubicBezTo>
                    <a:cubicBezTo>
                      <a:pt x="37" y="10"/>
                      <a:pt x="37" y="10"/>
                      <a:pt x="37" y="10"/>
                    </a:cubicBezTo>
                    <a:cubicBezTo>
                      <a:pt x="36" y="10"/>
                      <a:pt x="36" y="10"/>
                      <a:pt x="36" y="10"/>
                    </a:cubicBezTo>
                    <a:cubicBezTo>
                      <a:pt x="31" y="7"/>
                      <a:pt x="25" y="5"/>
                      <a:pt x="20" y="5"/>
                    </a:cubicBezTo>
                    <a:cubicBezTo>
                      <a:pt x="12" y="5"/>
                      <a:pt x="8" y="11"/>
                      <a:pt x="8" y="16"/>
                    </a:cubicBezTo>
                    <a:cubicBezTo>
                      <a:pt x="8" y="22"/>
                      <a:pt x="12" y="25"/>
                      <a:pt x="22" y="29"/>
                    </a:cubicBezTo>
                    <a:cubicBezTo>
                      <a:pt x="31" y="33"/>
                      <a:pt x="41" y="37"/>
                      <a:pt x="41" y="49"/>
                    </a:cubicBezTo>
                    <a:cubicBezTo>
                      <a:pt x="41" y="59"/>
                      <a:pt x="33" y="67"/>
                      <a:pt x="20" y="67"/>
                    </a:cubicBezTo>
                    <a:cubicBezTo>
                      <a:pt x="12" y="67"/>
                      <a:pt x="5" y="64"/>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15"/>
              <p:cNvSpPr>
                <a:spLocks/>
              </p:cNvSpPr>
              <p:nvPr/>
            </p:nvSpPr>
            <p:spPr bwMode="auto">
              <a:xfrm>
                <a:off x="9183" y="1302"/>
                <a:ext cx="107" cy="155"/>
              </a:xfrm>
              <a:custGeom>
                <a:avLst/>
                <a:gdLst>
                  <a:gd name="T0" fmla="*/ 107 w 107"/>
                  <a:gd name="T1" fmla="*/ 12 h 155"/>
                  <a:gd name="T2" fmla="*/ 62 w 107"/>
                  <a:gd name="T3" fmla="*/ 12 h 155"/>
                  <a:gd name="T4" fmla="*/ 62 w 107"/>
                  <a:gd name="T5" fmla="*/ 155 h 155"/>
                  <a:gd name="T6" fmla="*/ 45 w 107"/>
                  <a:gd name="T7" fmla="*/ 155 h 155"/>
                  <a:gd name="T8" fmla="*/ 45 w 107"/>
                  <a:gd name="T9" fmla="*/ 12 h 155"/>
                  <a:gd name="T10" fmla="*/ 0 w 107"/>
                  <a:gd name="T11" fmla="*/ 12 h 155"/>
                  <a:gd name="T12" fmla="*/ 0 w 107"/>
                  <a:gd name="T13" fmla="*/ 0 h 155"/>
                  <a:gd name="T14" fmla="*/ 107 w 107"/>
                  <a:gd name="T15" fmla="*/ 0 h 155"/>
                  <a:gd name="T16" fmla="*/ 107 w 107"/>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155">
                    <a:moveTo>
                      <a:pt x="107" y="12"/>
                    </a:moveTo>
                    <a:lnTo>
                      <a:pt x="62" y="12"/>
                    </a:lnTo>
                    <a:lnTo>
                      <a:pt x="62" y="155"/>
                    </a:lnTo>
                    <a:lnTo>
                      <a:pt x="45" y="155"/>
                    </a:lnTo>
                    <a:lnTo>
                      <a:pt x="45" y="12"/>
                    </a:lnTo>
                    <a:lnTo>
                      <a:pt x="0" y="12"/>
                    </a:lnTo>
                    <a:lnTo>
                      <a:pt x="0" y="0"/>
                    </a:lnTo>
                    <a:lnTo>
                      <a:pt x="107"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16"/>
              <p:cNvSpPr>
                <a:spLocks/>
              </p:cNvSpPr>
              <p:nvPr/>
            </p:nvSpPr>
            <p:spPr bwMode="auto">
              <a:xfrm>
                <a:off x="9318" y="1302"/>
                <a:ext cx="104"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4" y="60"/>
                      <a:pt x="22" y="60"/>
                    </a:cubicBezTo>
                    <a:cubicBezTo>
                      <a:pt x="31"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17"/>
              <p:cNvSpPr>
                <a:spLocks noEditPoints="1"/>
              </p:cNvSpPr>
              <p:nvPr/>
            </p:nvSpPr>
            <p:spPr bwMode="auto">
              <a:xfrm>
                <a:off x="9474" y="1302"/>
                <a:ext cx="112" cy="155"/>
              </a:xfrm>
              <a:custGeom>
                <a:avLst/>
                <a:gdLst>
                  <a:gd name="T0" fmla="*/ 47 w 47"/>
                  <a:gd name="T1" fmla="*/ 31 h 65"/>
                  <a:gd name="T2" fmla="*/ 17 w 47"/>
                  <a:gd name="T3" fmla="*/ 65 h 65"/>
                  <a:gd name="T4" fmla="*/ 0 w 47"/>
                  <a:gd name="T5" fmla="*/ 65 h 65"/>
                  <a:gd name="T6" fmla="*/ 0 w 47"/>
                  <a:gd name="T7" fmla="*/ 0 h 65"/>
                  <a:gd name="T8" fmla="*/ 16 w 47"/>
                  <a:gd name="T9" fmla="*/ 0 h 65"/>
                  <a:gd name="T10" fmla="*/ 47 w 47"/>
                  <a:gd name="T11" fmla="*/ 31 h 65"/>
                  <a:gd name="T12" fmla="*/ 40 w 47"/>
                  <a:gd name="T13" fmla="*/ 32 h 65"/>
                  <a:gd name="T14" fmla="*/ 15 w 47"/>
                  <a:gd name="T15" fmla="*/ 6 h 65"/>
                  <a:gd name="T16" fmla="*/ 6 w 47"/>
                  <a:gd name="T17" fmla="*/ 6 h 65"/>
                  <a:gd name="T18" fmla="*/ 6 w 47"/>
                  <a:gd name="T19" fmla="*/ 59 h 65"/>
                  <a:gd name="T20" fmla="*/ 17 w 47"/>
                  <a:gd name="T21" fmla="*/ 59 h 65"/>
                  <a:gd name="T22" fmla="*/ 40 w 47"/>
                  <a:gd name="T23" fmla="*/ 3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5">
                    <a:moveTo>
                      <a:pt x="47" y="31"/>
                    </a:moveTo>
                    <a:cubicBezTo>
                      <a:pt x="47" y="57"/>
                      <a:pt x="31" y="65"/>
                      <a:pt x="17" y="65"/>
                    </a:cubicBezTo>
                    <a:cubicBezTo>
                      <a:pt x="0" y="65"/>
                      <a:pt x="0" y="65"/>
                      <a:pt x="0" y="65"/>
                    </a:cubicBezTo>
                    <a:cubicBezTo>
                      <a:pt x="0" y="0"/>
                      <a:pt x="0" y="0"/>
                      <a:pt x="0" y="0"/>
                    </a:cubicBezTo>
                    <a:cubicBezTo>
                      <a:pt x="16" y="0"/>
                      <a:pt x="16" y="0"/>
                      <a:pt x="16" y="0"/>
                    </a:cubicBezTo>
                    <a:cubicBezTo>
                      <a:pt x="28" y="0"/>
                      <a:pt x="47" y="7"/>
                      <a:pt x="47" y="31"/>
                    </a:cubicBezTo>
                    <a:close/>
                    <a:moveTo>
                      <a:pt x="40" y="32"/>
                    </a:moveTo>
                    <a:cubicBezTo>
                      <a:pt x="40" y="11"/>
                      <a:pt x="26" y="6"/>
                      <a:pt x="15" y="6"/>
                    </a:cubicBezTo>
                    <a:cubicBezTo>
                      <a:pt x="6" y="6"/>
                      <a:pt x="6" y="6"/>
                      <a:pt x="6" y="6"/>
                    </a:cubicBezTo>
                    <a:cubicBezTo>
                      <a:pt x="6" y="59"/>
                      <a:pt x="6" y="59"/>
                      <a:pt x="6" y="59"/>
                    </a:cubicBezTo>
                    <a:cubicBezTo>
                      <a:pt x="17" y="59"/>
                      <a:pt x="17" y="59"/>
                      <a:pt x="17" y="59"/>
                    </a:cubicBezTo>
                    <a:cubicBezTo>
                      <a:pt x="27" y="59"/>
                      <a:pt x="40" y="55"/>
                      <a:pt x="4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Rectangle 118"/>
              <p:cNvSpPr>
                <a:spLocks noChangeArrowheads="1"/>
              </p:cNvSpPr>
              <p:nvPr/>
            </p:nvSpPr>
            <p:spPr bwMode="auto">
              <a:xfrm>
                <a:off x="9626" y="1302"/>
                <a:ext cx="17" cy="1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19"/>
              <p:cNvSpPr>
                <a:spLocks noEditPoints="1"/>
              </p:cNvSpPr>
              <p:nvPr/>
            </p:nvSpPr>
            <p:spPr bwMode="auto">
              <a:xfrm>
                <a:off x="9683" y="1300"/>
                <a:ext cx="125" cy="159"/>
              </a:xfrm>
              <a:custGeom>
                <a:avLst/>
                <a:gdLst>
                  <a:gd name="T0" fmla="*/ 0 w 53"/>
                  <a:gd name="T1" fmla="*/ 34 h 67"/>
                  <a:gd name="T2" fmla="*/ 27 w 53"/>
                  <a:gd name="T3" fmla="*/ 0 h 67"/>
                  <a:gd name="T4" fmla="*/ 53 w 53"/>
                  <a:gd name="T5" fmla="*/ 33 h 67"/>
                  <a:gd name="T6" fmla="*/ 26 w 53"/>
                  <a:gd name="T7" fmla="*/ 67 h 67"/>
                  <a:gd name="T8" fmla="*/ 0 w 53"/>
                  <a:gd name="T9" fmla="*/ 34 h 67"/>
                  <a:gd name="T10" fmla="*/ 47 w 53"/>
                  <a:gd name="T11" fmla="*/ 33 h 67"/>
                  <a:gd name="T12" fmla="*/ 27 w 53"/>
                  <a:gd name="T13" fmla="*/ 5 h 67"/>
                  <a:gd name="T14" fmla="*/ 7 w 53"/>
                  <a:gd name="T15" fmla="*/ 33 h 67"/>
                  <a:gd name="T16" fmla="*/ 27 w 53"/>
                  <a:gd name="T17" fmla="*/ 61 h 67"/>
                  <a:gd name="T18" fmla="*/ 47 w 53"/>
                  <a:gd name="T19"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67">
                    <a:moveTo>
                      <a:pt x="0" y="34"/>
                    </a:moveTo>
                    <a:cubicBezTo>
                      <a:pt x="0" y="12"/>
                      <a:pt x="10" y="0"/>
                      <a:pt x="27" y="0"/>
                    </a:cubicBezTo>
                    <a:cubicBezTo>
                      <a:pt x="45" y="0"/>
                      <a:pt x="53" y="12"/>
                      <a:pt x="53" y="33"/>
                    </a:cubicBezTo>
                    <a:cubicBezTo>
                      <a:pt x="53" y="54"/>
                      <a:pt x="43" y="67"/>
                      <a:pt x="26" y="67"/>
                    </a:cubicBezTo>
                    <a:cubicBezTo>
                      <a:pt x="9" y="67"/>
                      <a:pt x="0" y="54"/>
                      <a:pt x="0" y="34"/>
                    </a:cubicBezTo>
                    <a:close/>
                    <a:moveTo>
                      <a:pt x="47" y="33"/>
                    </a:moveTo>
                    <a:cubicBezTo>
                      <a:pt x="47" y="14"/>
                      <a:pt x="39" y="5"/>
                      <a:pt x="27" y="5"/>
                    </a:cubicBezTo>
                    <a:cubicBezTo>
                      <a:pt x="15" y="5"/>
                      <a:pt x="7" y="14"/>
                      <a:pt x="7" y="33"/>
                    </a:cubicBezTo>
                    <a:cubicBezTo>
                      <a:pt x="7" y="53"/>
                      <a:pt x="15" y="61"/>
                      <a:pt x="27" y="61"/>
                    </a:cubicBezTo>
                    <a:cubicBezTo>
                      <a:pt x="39" y="61"/>
                      <a:pt x="47" y="53"/>
                      <a:pt x="47"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120"/>
              <p:cNvSpPr>
                <a:spLocks noEditPoints="1"/>
              </p:cNvSpPr>
              <p:nvPr/>
            </p:nvSpPr>
            <p:spPr bwMode="auto">
              <a:xfrm>
                <a:off x="8333" y="701"/>
                <a:ext cx="99" cy="154"/>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1 h 65"/>
                  <a:gd name="T14" fmla="*/ 42 w 42"/>
                  <a:gd name="T15" fmla="*/ 47 h 65"/>
                  <a:gd name="T16" fmla="*/ 6 w 42"/>
                  <a:gd name="T17" fmla="*/ 6 h 65"/>
                  <a:gd name="T18" fmla="*/ 6 w 42"/>
                  <a:gd name="T19" fmla="*/ 29 h 65"/>
                  <a:gd name="T20" fmla="*/ 18 w 42"/>
                  <a:gd name="T21" fmla="*/ 29 h 65"/>
                  <a:gd name="T22" fmla="*/ 31 w 42"/>
                  <a:gd name="T23" fmla="*/ 17 h 65"/>
                  <a:gd name="T24" fmla="*/ 15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3"/>
                      <a:pt x="33" y="28"/>
                      <a:pt x="27" y="31"/>
                    </a:cubicBezTo>
                    <a:cubicBezTo>
                      <a:pt x="34" y="32"/>
                      <a:pt x="42" y="37"/>
                      <a:pt x="42" y="47"/>
                    </a:cubicBezTo>
                    <a:close/>
                    <a:moveTo>
                      <a:pt x="6" y="6"/>
                    </a:moveTo>
                    <a:cubicBezTo>
                      <a:pt x="6" y="29"/>
                      <a:pt x="6" y="29"/>
                      <a:pt x="6" y="29"/>
                    </a:cubicBezTo>
                    <a:cubicBezTo>
                      <a:pt x="18" y="29"/>
                      <a:pt x="18" y="29"/>
                      <a:pt x="18" y="29"/>
                    </a:cubicBezTo>
                    <a:cubicBezTo>
                      <a:pt x="26" y="29"/>
                      <a:pt x="31" y="24"/>
                      <a:pt x="31" y="17"/>
                    </a:cubicBezTo>
                    <a:cubicBezTo>
                      <a:pt x="31" y="11"/>
                      <a:pt x="27" y="6"/>
                      <a:pt x="15" y="6"/>
                    </a:cubicBezTo>
                    <a:lnTo>
                      <a:pt x="6" y="6"/>
                    </a:lnTo>
                    <a:close/>
                    <a:moveTo>
                      <a:pt x="35" y="47"/>
                    </a:moveTo>
                    <a:cubicBezTo>
                      <a:pt x="35" y="39"/>
                      <a:pt x="27" y="34"/>
                      <a:pt x="20" y="34"/>
                    </a:cubicBezTo>
                    <a:cubicBezTo>
                      <a:pt x="6" y="34"/>
                      <a:pt x="6" y="34"/>
                      <a:pt x="6" y="34"/>
                    </a:cubicBezTo>
                    <a:cubicBezTo>
                      <a:pt x="6" y="59"/>
                      <a:pt x="6" y="59"/>
                      <a:pt x="6" y="59"/>
                    </a:cubicBezTo>
                    <a:cubicBezTo>
                      <a:pt x="19" y="59"/>
                      <a:pt x="19" y="59"/>
                      <a:pt x="19" y="59"/>
                    </a:cubicBezTo>
                    <a:cubicBezTo>
                      <a:pt x="29" y="59"/>
                      <a:pt x="35" y="56"/>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21"/>
              <p:cNvSpPr>
                <a:spLocks noEditPoints="1"/>
              </p:cNvSpPr>
              <p:nvPr/>
            </p:nvSpPr>
            <p:spPr bwMode="auto">
              <a:xfrm>
                <a:off x="8451" y="582"/>
                <a:ext cx="133" cy="333"/>
              </a:xfrm>
              <a:custGeom>
                <a:avLst/>
                <a:gdLst>
                  <a:gd name="T0" fmla="*/ 0 w 56"/>
                  <a:gd name="T1" fmla="*/ 89 h 140"/>
                  <a:gd name="T2" fmla="*/ 12 w 56"/>
                  <a:gd name="T3" fmla="*/ 24 h 140"/>
                  <a:gd name="T4" fmla="*/ 35 w 56"/>
                  <a:gd name="T5" fmla="*/ 0 h 140"/>
                  <a:gd name="T6" fmla="*/ 44 w 56"/>
                  <a:gd name="T7" fmla="*/ 15 h 140"/>
                  <a:gd name="T8" fmla="*/ 24 w 56"/>
                  <a:gd name="T9" fmla="*/ 81 h 140"/>
                  <a:gd name="T10" fmla="*/ 16 w 56"/>
                  <a:gd name="T11" fmla="*/ 93 h 140"/>
                  <a:gd name="T12" fmla="*/ 14 w 56"/>
                  <a:gd name="T13" fmla="*/ 98 h 140"/>
                  <a:gd name="T14" fmla="*/ 13 w 56"/>
                  <a:gd name="T15" fmla="*/ 105 h 140"/>
                  <a:gd name="T16" fmla="*/ 23 w 56"/>
                  <a:gd name="T17" fmla="*/ 130 h 140"/>
                  <a:gd name="T18" fmla="*/ 46 w 56"/>
                  <a:gd name="T19" fmla="*/ 111 h 140"/>
                  <a:gd name="T20" fmla="*/ 50 w 56"/>
                  <a:gd name="T21" fmla="*/ 104 h 140"/>
                  <a:gd name="T22" fmla="*/ 54 w 56"/>
                  <a:gd name="T23" fmla="*/ 102 h 140"/>
                  <a:gd name="T24" fmla="*/ 56 w 56"/>
                  <a:gd name="T25" fmla="*/ 105 h 140"/>
                  <a:gd name="T26" fmla="*/ 54 w 56"/>
                  <a:gd name="T27" fmla="*/ 110 h 140"/>
                  <a:gd name="T28" fmla="*/ 53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7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2" y="24"/>
                    </a:cubicBezTo>
                    <a:cubicBezTo>
                      <a:pt x="16" y="16"/>
                      <a:pt x="25" y="0"/>
                      <a:pt x="35" y="0"/>
                    </a:cubicBezTo>
                    <a:cubicBezTo>
                      <a:pt x="42" y="0"/>
                      <a:pt x="44" y="8"/>
                      <a:pt x="44" y="15"/>
                    </a:cubicBezTo>
                    <a:cubicBezTo>
                      <a:pt x="44" y="35"/>
                      <a:pt x="34" y="63"/>
                      <a:pt x="24" y="81"/>
                    </a:cubicBezTo>
                    <a:cubicBezTo>
                      <a:pt x="22" y="85"/>
                      <a:pt x="19" y="89"/>
                      <a:pt x="16" y="93"/>
                    </a:cubicBezTo>
                    <a:cubicBezTo>
                      <a:pt x="16" y="94"/>
                      <a:pt x="14" y="96"/>
                      <a:pt x="14" y="98"/>
                    </a:cubicBezTo>
                    <a:cubicBezTo>
                      <a:pt x="13" y="100"/>
                      <a:pt x="13" y="103"/>
                      <a:pt x="13" y="105"/>
                    </a:cubicBezTo>
                    <a:cubicBezTo>
                      <a:pt x="13" y="111"/>
                      <a:pt x="14" y="130"/>
                      <a:pt x="23" y="130"/>
                    </a:cubicBezTo>
                    <a:cubicBezTo>
                      <a:pt x="31" y="130"/>
                      <a:pt x="42" y="117"/>
                      <a:pt x="46" y="111"/>
                    </a:cubicBezTo>
                    <a:cubicBezTo>
                      <a:pt x="50" y="104"/>
                      <a:pt x="50" y="104"/>
                      <a:pt x="50" y="104"/>
                    </a:cubicBezTo>
                    <a:cubicBezTo>
                      <a:pt x="51" y="103"/>
                      <a:pt x="52" y="102"/>
                      <a:pt x="54" y="102"/>
                    </a:cubicBezTo>
                    <a:cubicBezTo>
                      <a:pt x="55" y="102"/>
                      <a:pt x="56" y="103"/>
                      <a:pt x="56" y="105"/>
                    </a:cubicBezTo>
                    <a:cubicBezTo>
                      <a:pt x="56" y="107"/>
                      <a:pt x="55" y="109"/>
                      <a:pt x="54" y="110"/>
                    </a:cubicBezTo>
                    <a:cubicBezTo>
                      <a:pt x="53" y="111"/>
                      <a:pt x="53" y="111"/>
                      <a:pt x="53"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5"/>
                      <a:pt x="37" y="34"/>
                      <a:pt x="37" y="14"/>
                    </a:cubicBezTo>
                    <a:cubicBezTo>
                      <a:pt x="37" y="12"/>
                      <a:pt x="37" y="8"/>
                      <a:pt x="35" y="8"/>
                    </a:cubicBezTo>
                    <a:cubicBezTo>
                      <a:pt x="28" y="8"/>
                      <a:pt x="23"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22"/>
              <p:cNvSpPr>
                <a:spLocks/>
              </p:cNvSpPr>
              <p:nvPr/>
            </p:nvSpPr>
            <p:spPr bwMode="auto">
              <a:xfrm>
                <a:off x="8574" y="698"/>
                <a:ext cx="97" cy="160"/>
              </a:xfrm>
              <a:custGeom>
                <a:avLst/>
                <a:gdLst>
                  <a:gd name="T0" fmla="*/ 0 w 41"/>
                  <a:gd name="T1" fmla="*/ 61 h 67"/>
                  <a:gd name="T2" fmla="*/ 0 w 41"/>
                  <a:gd name="T3" fmla="*/ 54 h 67"/>
                  <a:gd name="T4" fmla="*/ 1 w 41"/>
                  <a:gd name="T5" fmla="*/ 54 h 67"/>
                  <a:gd name="T6" fmla="*/ 20 w 41"/>
                  <a:gd name="T7" fmla="*/ 62 h 67"/>
                  <a:gd name="T8" fmla="*/ 34 w 41"/>
                  <a:gd name="T9" fmla="*/ 50 h 67"/>
                  <a:gd name="T10" fmla="*/ 21 w 41"/>
                  <a:gd name="T11" fmla="*/ 36 h 67"/>
                  <a:gd name="T12" fmla="*/ 2 w 41"/>
                  <a:gd name="T13" fmla="*/ 17 h 67"/>
                  <a:gd name="T14" fmla="*/ 21 w 41"/>
                  <a:gd name="T15" fmla="*/ 0 h 67"/>
                  <a:gd name="T16" fmla="*/ 38 w 41"/>
                  <a:gd name="T17" fmla="*/ 5 h 67"/>
                  <a:gd name="T18" fmla="*/ 36 w 41"/>
                  <a:gd name="T19" fmla="*/ 11 h 67"/>
                  <a:gd name="T20" fmla="*/ 36 w 41"/>
                  <a:gd name="T21" fmla="*/ 11 h 67"/>
                  <a:gd name="T22" fmla="*/ 20 w 41"/>
                  <a:gd name="T23" fmla="*/ 5 h 67"/>
                  <a:gd name="T24" fmla="*/ 8 w 41"/>
                  <a:gd name="T25" fmla="*/ 16 h 67"/>
                  <a:gd name="T26" fmla="*/ 22 w 41"/>
                  <a:gd name="T27" fmla="*/ 29 h 67"/>
                  <a:gd name="T28" fmla="*/ 41 w 41"/>
                  <a:gd name="T29" fmla="*/ 49 h 67"/>
                  <a:gd name="T30" fmla="*/ 19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6" y="58"/>
                      <a:pt x="13" y="62"/>
                      <a:pt x="20" y="62"/>
                    </a:cubicBezTo>
                    <a:cubicBezTo>
                      <a:pt x="29" y="62"/>
                      <a:pt x="34" y="57"/>
                      <a:pt x="34" y="50"/>
                    </a:cubicBezTo>
                    <a:cubicBezTo>
                      <a:pt x="34" y="43"/>
                      <a:pt x="30" y="40"/>
                      <a:pt x="21" y="36"/>
                    </a:cubicBezTo>
                    <a:cubicBezTo>
                      <a:pt x="12" y="32"/>
                      <a:pt x="2" y="29"/>
                      <a:pt x="2" y="17"/>
                    </a:cubicBezTo>
                    <a:cubicBezTo>
                      <a:pt x="2" y="7"/>
                      <a:pt x="9" y="0"/>
                      <a:pt x="21" y="0"/>
                    </a:cubicBezTo>
                    <a:cubicBezTo>
                      <a:pt x="27" y="0"/>
                      <a:pt x="33" y="2"/>
                      <a:pt x="38" y="5"/>
                    </a:cubicBezTo>
                    <a:cubicBezTo>
                      <a:pt x="36" y="11"/>
                      <a:pt x="36" y="11"/>
                      <a:pt x="36" y="11"/>
                    </a:cubicBezTo>
                    <a:cubicBezTo>
                      <a:pt x="36" y="11"/>
                      <a:pt x="36" y="11"/>
                      <a:pt x="36" y="11"/>
                    </a:cubicBezTo>
                    <a:cubicBezTo>
                      <a:pt x="30" y="7"/>
                      <a:pt x="25" y="5"/>
                      <a:pt x="20" y="5"/>
                    </a:cubicBezTo>
                    <a:cubicBezTo>
                      <a:pt x="11" y="5"/>
                      <a:pt x="8" y="11"/>
                      <a:pt x="8" y="16"/>
                    </a:cubicBezTo>
                    <a:cubicBezTo>
                      <a:pt x="8" y="23"/>
                      <a:pt x="12" y="25"/>
                      <a:pt x="22" y="29"/>
                    </a:cubicBezTo>
                    <a:cubicBezTo>
                      <a:pt x="31" y="34"/>
                      <a:pt x="41" y="38"/>
                      <a:pt x="41" y="49"/>
                    </a:cubicBezTo>
                    <a:cubicBezTo>
                      <a:pt x="41" y="59"/>
                      <a:pt x="33" y="67"/>
                      <a:pt x="19" y="67"/>
                    </a:cubicBezTo>
                    <a:cubicBezTo>
                      <a:pt x="11" y="67"/>
                      <a:pt x="4" y="65"/>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23"/>
              <p:cNvSpPr>
                <a:spLocks/>
              </p:cNvSpPr>
              <p:nvPr/>
            </p:nvSpPr>
            <p:spPr bwMode="auto">
              <a:xfrm>
                <a:off x="8634" y="434"/>
                <a:ext cx="168" cy="167"/>
              </a:xfrm>
              <a:custGeom>
                <a:avLst/>
                <a:gdLst>
                  <a:gd name="T0" fmla="*/ 68 w 71"/>
                  <a:gd name="T1" fmla="*/ 70 h 70"/>
                  <a:gd name="T2" fmla="*/ 65 w 71"/>
                  <a:gd name="T3" fmla="*/ 67 h 70"/>
                  <a:gd name="T4" fmla="*/ 65 w 71"/>
                  <a:gd name="T5" fmla="*/ 5 h 70"/>
                  <a:gd name="T6" fmla="*/ 3 w 71"/>
                  <a:gd name="T7" fmla="*/ 5 h 70"/>
                  <a:gd name="T8" fmla="*/ 0 w 71"/>
                  <a:gd name="T9" fmla="*/ 2 h 70"/>
                  <a:gd name="T10" fmla="*/ 3 w 71"/>
                  <a:gd name="T11" fmla="*/ 0 h 70"/>
                  <a:gd name="T12" fmla="*/ 71 w 71"/>
                  <a:gd name="T13" fmla="*/ 0 h 70"/>
                  <a:gd name="T14" fmla="*/ 71 w 71"/>
                  <a:gd name="T15" fmla="*/ 67 h 70"/>
                  <a:gd name="T16" fmla="*/ 68 w 71"/>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0">
                    <a:moveTo>
                      <a:pt x="68" y="70"/>
                    </a:moveTo>
                    <a:cubicBezTo>
                      <a:pt x="66" y="70"/>
                      <a:pt x="65" y="69"/>
                      <a:pt x="65" y="67"/>
                    </a:cubicBezTo>
                    <a:cubicBezTo>
                      <a:pt x="65" y="5"/>
                      <a:pt x="65" y="5"/>
                      <a:pt x="65" y="5"/>
                    </a:cubicBezTo>
                    <a:cubicBezTo>
                      <a:pt x="3" y="5"/>
                      <a:pt x="3" y="5"/>
                      <a:pt x="3" y="5"/>
                    </a:cubicBezTo>
                    <a:cubicBezTo>
                      <a:pt x="2" y="5"/>
                      <a:pt x="0" y="4"/>
                      <a:pt x="0" y="2"/>
                    </a:cubicBezTo>
                    <a:cubicBezTo>
                      <a:pt x="0" y="1"/>
                      <a:pt x="2" y="0"/>
                      <a:pt x="3" y="0"/>
                    </a:cubicBezTo>
                    <a:cubicBezTo>
                      <a:pt x="71" y="0"/>
                      <a:pt x="71" y="0"/>
                      <a:pt x="71" y="0"/>
                    </a:cubicBezTo>
                    <a:cubicBezTo>
                      <a:pt x="71" y="67"/>
                      <a:pt x="71" y="67"/>
                      <a:pt x="71" y="67"/>
                    </a:cubicBezTo>
                    <a:cubicBezTo>
                      <a:pt x="71" y="69"/>
                      <a:pt x="69" y="70"/>
                      <a:pt x="68"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24"/>
              <p:cNvSpPr>
                <a:spLocks/>
              </p:cNvSpPr>
              <p:nvPr/>
            </p:nvSpPr>
            <p:spPr bwMode="auto">
              <a:xfrm>
                <a:off x="8191" y="893"/>
                <a:ext cx="165" cy="169"/>
              </a:xfrm>
              <a:custGeom>
                <a:avLst/>
                <a:gdLst>
                  <a:gd name="T0" fmla="*/ 67 w 70"/>
                  <a:gd name="T1" fmla="*/ 71 h 71"/>
                  <a:gd name="T2" fmla="*/ 0 w 70"/>
                  <a:gd name="T3" fmla="*/ 71 h 71"/>
                  <a:gd name="T4" fmla="*/ 0 w 70"/>
                  <a:gd name="T5" fmla="*/ 3 h 71"/>
                  <a:gd name="T6" fmla="*/ 3 w 70"/>
                  <a:gd name="T7" fmla="*/ 0 h 71"/>
                  <a:gd name="T8" fmla="*/ 5 w 70"/>
                  <a:gd name="T9" fmla="*/ 3 h 71"/>
                  <a:gd name="T10" fmla="*/ 5 w 70"/>
                  <a:gd name="T11" fmla="*/ 65 h 71"/>
                  <a:gd name="T12" fmla="*/ 67 w 70"/>
                  <a:gd name="T13" fmla="*/ 65 h 71"/>
                  <a:gd name="T14" fmla="*/ 70 w 70"/>
                  <a:gd name="T15" fmla="*/ 68 h 71"/>
                  <a:gd name="T16" fmla="*/ 67 w 70"/>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1">
                    <a:moveTo>
                      <a:pt x="67" y="71"/>
                    </a:moveTo>
                    <a:cubicBezTo>
                      <a:pt x="0" y="71"/>
                      <a:pt x="0" y="71"/>
                      <a:pt x="0" y="71"/>
                    </a:cubicBezTo>
                    <a:cubicBezTo>
                      <a:pt x="0" y="3"/>
                      <a:pt x="0" y="3"/>
                      <a:pt x="0" y="3"/>
                    </a:cubicBezTo>
                    <a:cubicBezTo>
                      <a:pt x="0" y="2"/>
                      <a:pt x="1" y="0"/>
                      <a:pt x="3" y="0"/>
                    </a:cubicBezTo>
                    <a:cubicBezTo>
                      <a:pt x="4" y="0"/>
                      <a:pt x="5" y="2"/>
                      <a:pt x="5" y="3"/>
                    </a:cubicBezTo>
                    <a:cubicBezTo>
                      <a:pt x="5" y="65"/>
                      <a:pt x="5" y="65"/>
                      <a:pt x="5" y="65"/>
                    </a:cubicBezTo>
                    <a:cubicBezTo>
                      <a:pt x="67" y="65"/>
                      <a:pt x="67" y="65"/>
                      <a:pt x="67" y="65"/>
                    </a:cubicBezTo>
                    <a:cubicBezTo>
                      <a:pt x="69" y="65"/>
                      <a:pt x="70" y="66"/>
                      <a:pt x="70" y="68"/>
                    </a:cubicBezTo>
                    <a:cubicBezTo>
                      <a:pt x="70" y="69"/>
                      <a:pt x="69" y="71"/>
                      <a:pt x="67"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25"/>
              <p:cNvSpPr>
                <a:spLocks/>
              </p:cNvSpPr>
              <p:nvPr/>
            </p:nvSpPr>
            <p:spPr bwMode="auto">
              <a:xfrm>
                <a:off x="8191" y="434"/>
                <a:ext cx="165" cy="167"/>
              </a:xfrm>
              <a:custGeom>
                <a:avLst/>
                <a:gdLst>
                  <a:gd name="T0" fmla="*/ 3 w 70"/>
                  <a:gd name="T1" fmla="*/ 70 h 70"/>
                  <a:gd name="T2" fmla="*/ 0 w 70"/>
                  <a:gd name="T3" fmla="*/ 67 h 70"/>
                  <a:gd name="T4" fmla="*/ 0 w 70"/>
                  <a:gd name="T5" fmla="*/ 0 h 70"/>
                  <a:gd name="T6" fmla="*/ 67 w 70"/>
                  <a:gd name="T7" fmla="*/ 0 h 70"/>
                  <a:gd name="T8" fmla="*/ 70 w 70"/>
                  <a:gd name="T9" fmla="*/ 2 h 70"/>
                  <a:gd name="T10" fmla="*/ 67 w 70"/>
                  <a:gd name="T11" fmla="*/ 5 h 70"/>
                  <a:gd name="T12" fmla="*/ 5 w 70"/>
                  <a:gd name="T13" fmla="*/ 5 h 70"/>
                  <a:gd name="T14" fmla="*/ 5 w 70"/>
                  <a:gd name="T15" fmla="*/ 67 h 70"/>
                  <a:gd name="T16" fmla="*/ 3 w 70"/>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3" y="70"/>
                    </a:moveTo>
                    <a:cubicBezTo>
                      <a:pt x="1" y="70"/>
                      <a:pt x="0" y="69"/>
                      <a:pt x="0" y="67"/>
                    </a:cubicBezTo>
                    <a:cubicBezTo>
                      <a:pt x="0" y="0"/>
                      <a:pt x="0" y="0"/>
                      <a:pt x="0" y="0"/>
                    </a:cubicBezTo>
                    <a:cubicBezTo>
                      <a:pt x="67" y="0"/>
                      <a:pt x="67" y="0"/>
                      <a:pt x="67" y="0"/>
                    </a:cubicBezTo>
                    <a:cubicBezTo>
                      <a:pt x="69" y="0"/>
                      <a:pt x="70" y="1"/>
                      <a:pt x="70" y="2"/>
                    </a:cubicBezTo>
                    <a:cubicBezTo>
                      <a:pt x="70" y="4"/>
                      <a:pt x="69" y="5"/>
                      <a:pt x="67" y="5"/>
                    </a:cubicBezTo>
                    <a:cubicBezTo>
                      <a:pt x="5" y="5"/>
                      <a:pt x="5" y="5"/>
                      <a:pt x="5" y="5"/>
                    </a:cubicBezTo>
                    <a:cubicBezTo>
                      <a:pt x="5" y="67"/>
                      <a:pt x="5" y="67"/>
                      <a:pt x="5" y="67"/>
                    </a:cubicBezTo>
                    <a:cubicBezTo>
                      <a:pt x="5" y="69"/>
                      <a:pt x="4" y="70"/>
                      <a:pt x="3"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26"/>
              <p:cNvSpPr>
                <a:spLocks/>
              </p:cNvSpPr>
              <p:nvPr/>
            </p:nvSpPr>
            <p:spPr bwMode="auto">
              <a:xfrm>
                <a:off x="8634" y="893"/>
                <a:ext cx="168" cy="169"/>
              </a:xfrm>
              <a:custGeom>
                <a:avLst/>
                <a:gdLst>
                  <a:gd name="T0" fmla="*/ 71 w 71"/>
                  <a:gd name="T1" fmla="*/ 71 h 71"/>
                  <a:gd name="T2" fmla="*/ 3 w 71"/>
                  <a:gd name="T3" fmla="*/ 71 h 71"/>
                  <a:gd name="T4" fmla="*/ 0 w 71"/>
                  <a:gd name="T5" fmla="*/ 68 h 71"/>
                  <a:gd name="T6" fmla="*/ 3 w 71"/>
                  <a:gd name="T7" fmla="*/ 65 h 71"/>
                  <a:gd name="T8" fmla="*/ 65 w 71"/>
                  <a:gd name="T9" fmla="*/ 65 h 71"/>
                  <a:gd name="T10" fmla="*/ 65 w 71"/>
                  <a:gd name="T11" fmla="*/ 3 h 71"/>
                  <a:gd name="T12" fmla="*/ 68 w 71"/>
                  <a:gd name="T13" fmla="*/ 0 h 71"/>
                  <a:gd name="T14" fmla="*/ 71 w 71"/>
                  <a:gd name="T15" fmla="*/ 3 h 71"/>
                  <a:gd name="T16" fmla="*/ 71 w 71"/>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1">
                    <a:moveTo>
                      <a:pt x="71" y="71"/>
                    </a:moveTo>
                    <a:cubicBezTo>
                      <a:pt x="3" y="71"/>
                      <a:pt x="3" y="71"/>
                      <a:pt x="3" y="71"/>
                    </a:cubicBezTo>
                    <a:cubicBezTo>
                      <a:pt x="2" y="71"/>
                      <a:pt x="0" y="69"/>
                      <a:pt x="0" y="68"/>
                    </a:cubicBezTo>
                    <a:cubicBezTo>
                      <a:pt x="0" y="66"/>
                      <a:pt x="2" y="65"/>
                      <a:pt x="3" y="65"/>
                    </a:cubicBezTo>
                    <a:cubicBezTo>
                      <a:pt x="65" y="65"/>
                      <a:pt x="65" y="65"/>
                      <a:pt x="65" y="65"/>
                    </a:cubicBezTo>
                    <a:cubicBezTo>
                      <a:pt x="65" y="3"/>
                      <a:pt x="65" y="3"/>
                      <a:pt x="65" y="3"/>
                    </a:cubicBezTo>
                    <a:cubicBezTo>
                      <a:pt x="65" y="2"/>
                      <a:pt x="66" y="0"/>
                      <a:pt x="68" y="0"/>
                    </a:cubicBezTo>
                    <a:cubicBezTo>
                      <a:pt x="69" y="0"/>
                      <a:pt x="71" y="2"/>
                      <a:pt x="71" y="3"/>
                    </a:cubicBezTo>
                    <a:lnTo>
                      <a:pt x="71"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71" name="Group 70"/>
          <p:cNvGrpSpPr/>
          <p:nvPr/>
        </p:nvGrpSpPr>
        <p:grpSpPr>
          <a:xfrm>
            <a:off x="13708207" y="3976224"/>
            <a:ext cx="2721964" cy="2721964"/>
            <a:chOff x="13708207" y="3976224"/>
            <a:chExt cx="2721964" cy="2721964"/>
          </a:xfrm>
        </p:grpSpPr>
        <p:sp>
          <p:nvSpPr>
            <p:cNvPr id="192" name="Rectangle 191"/>
            <p:cNvSpPr/>
            <p:nvPr/>
          </p:nvSpPr>
          <p:spPr>
            <a:xfrm>
              <a:off x="13708207" y="3976224"/>
              <a:ext cx="2721964" cy="272196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59" name="Group 158"/>
            <p:cNvGrpSpPr/>
            <p:nvPr/>
          </p:nvGrpSpPr>
          <p:grpSpPr>
            <a:xfrm>
              <a:off x="14127991" y="4887828"/>
              <a:ext cx="1882396" cy="898756"/>
              <a:chOff x="15000288" y="6102350"/>
              <a:chExt cx="2992437" cy="1428751"/>
            </a:xfrm>
            <a:solidFill>
              <a:schemeClr val="tx1">
                <a:lumMod val="75000"/>
                <a:lumOff val="25000"/>
              </a:schemeClr>
            </a:solidFill>
          </p:grpSpPr>
          <p:sp>
            <p:nvSpPr>
              <p:cNvPr id="160" name="Rectangle 34"/>
              <p:cNvSpPr>
                <a:spLocks noChangeArrowheads="1"/>
              </p:cNvSpPr>
              <p:nvPr/>
            </p:nvSpPr>
            <p:spPr bwMode="auto">
              <a:xfrm>
                <a:off x="15319375" y="6102350"/>
                <a:ext cx="2355850" cy="965200"/>
              </a:xfrm>
              <a:prstGeom prst="rect">
                <a:avLst/>
              </a:prstGeom>
              <a:solidFill>
                <a:schemeClr val="tx1">
                  <a:lumMod val="65000"/>
                  <a:lumOff val="3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35"/>
              <p:cNvSpPr>
                <a:spLocks/>
              </p:cNvSpPr>
              <p:nvPr/>
            </p:nvSpPr>
            <p:spPr bwMode="auto">
              <a:xfrm>
                <a:off x="15451138" y="6238875"/>
                <a:ext cx="244475" cy="700088"/>
              </a:xfrm>
              <a:custGeom>
                <a:avLst/>
                <a:gdLst>
                  <a:gd name="T0" fmla="*/ 20 w 65"/>
                  <a:gd name="T1" fmla="*/ 17 h 185"/>
                  <a:gd name="T2" fmla="*/ 20 w 65"/>
                  <a:gd name="T3" fmla="*/ 167 h 185"/>
                  <a:gd name="T4" fmla="*/ 25 w 65"/>
                  <a:gd name="T5" fmla="*/ 177 h 185"/>
                  <a:gd name="T6" fmla="*/ 32 w 65"/>
                  <a:gd name="T7" fmla="*/ 180 h 185"/>
                  <a:gd name="T8" fmla="*/ 32 w 65"/>
                  <a:gd name="T9" fmla="*/ 180 h 185"/>
                  <a:gd name="T10" fmla="*/ 32 w 65"/>
                  <a:gd name="T11" fmla="*/ 180 h 185"/>
                  <a:gd name="T12" fmla="*/ 33 w 65"/>
                  <a:gd name="T13" fmla="*/ 180 h 185"/>
                  <a:gd name="T14" fmla="*/ 34 w 65"/>
                  <a:gd name="T15" fmla="*/ 180 h 185"/>
                  <a:gd name="T16" fmla="*/ 39 w 65"/>
                  <a:gd name="T17" fmla="*/ 178 h 185"/>
                  <a:gd name="T18" fmla="*/ 45 w 65"/>
                  <a:gd name="T19" fmla="*/ 167 h 185"/>
                  <a:gd name="T20" fmla="*/ 53 w 65"/>
                  <a:gd name="T21" fmla="*/ 152 h 185"/>
                  <a:gd name="T22" fmla="*/ 62 w 65"/>
                  <a:gd name="T23" fmla="*/ 150 h 185"/>
                  <a:gd name="T24" fmla="*/ 65 w 65"/>
                  <a:gd name="T25" fmla="*/ 150 h 185"/>
                  <a:gd name="T26" fmla="*/ 65 w 65"/>
                  <a:gd name="T27" fmla="*/ 152 h 185"/>
                  <a:gd name="T28" fmla="*/ 48 w 65"/>
                  <a:gd name="T29" fmla="*/ 181 h 185"/>
                  <a:gd name="T30" fmla="*/ 32 w 65"/>
                  <a:gd name="T31" fmla="*/ 185 h 185"/>
                  <a:gd name="T32" fmla="*/ 16 w 65"/>
                  <a:gd name="T33" fmla="*/ 181 h 185"/>
                  <a:gd name="T34" fmla="*/ 0 w 65"/>
                  <a:gd name="T35" fmla="*/ 152 h 185"/>
                  <a:gd name="T36" fmla="*/ 0 w 65"/>
                  <a:gd name="T37" fmla="*/ 32 h 185"/>
                  <a:gd name="T38" fmla="*/ 16 w 65"/>
                  <a:gd name="T39" fmla="*/ 4 h 185"/>
                  <a:gd name="T40" fmla="*/ 32 w 65"/>
                  <a:gd name="T41" fmla="*/ 0 h 185"/>
                  <a:gd name="T42" fmla="*/ 48 w 65"/>
                  <a:gd name="T43" fmla="*/ 4 h 185"/>
                  <a:gd name="T44" fmla="*/ 65 w 65"/>
                  <a:gd name="T45" fmla="*/ 32 h 185"/>
                  <a:gd name="T46" fmla="*/ 65 w 65"/>
                  <a:gd name="T47" fmla="*/ 35 h 185"/>
                  <a:gd name="T48" fmla="*/ 62 w 65"/>
                  <a:gd name="T49" fmla="*/ 35 h 185"/>
                  <a:gd name="T50" fmla="*/ 53 w 65"/>
                  <a:gd name="T51" fmla="*/ 33 h 185"/>
                  <a:gd name="T52" fmla="*/ 45 w 65"/>
                  <a:gd name="T53" fmla="*/ 17 h 185"/>
                  <a:gd name="T54" fmla="*/ 40 w 65"/>
                  <a:gd name="T55" fmla="*/ 7 h 185"/>
                  <a:gd name="T56" fmla="*/ 33 w 65"/>
                  <a:gd name="T57" fmla="*/ 5 h 185"/>
                  <a:gd name="T58" fmla="*/ 32 w 65"/>
                  <a:gd name="T59" fmla="*/ 5 h 185"/>
                  <a:gd name="T60" fmla="*/ 32 w 65"/>
                  <a:gd name="T61" fmla="*/ 5 h 185"/>
                  <a:gd name="T62" fmla="*/ 30 w 65"/>
                  <a:gd name="T63" fmla="*/ 5 h 185"/>
                  <a:gd name="T64" fmla="*/ 26 w 65"/>
                  <a:gd name="T65" fmla="*/ 7 h 185"/>
                  <a:gd name="T66" fmla="*/ 20 w 65"/>
                  <a:gd name="T6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185">
                    <a:moveTo>
                      <a:pt x="20" y="17"/>
                    </a:move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2" y="180"/>
                      <a:pt x="32" y="180"/>
                    </a:cubicBezTo>
                    <a:cubicBezTo>
                      <a:pt x="32" y="180"/>
                      <a:pt x="32" y="180"/>
                      <a:pt x="33" y="180"/>
                    </a:cubicBezTo>
                    <a:cubicBezTo>
                      <a:pt x="33" y="180"/>
                      <a:pt x="34" y="180"/>
                      <a:pt x="34" y="180"/>
                    </a:cubicBezTo>
                    <a:cubicBezTo>
                      <a:pt x="35" y="179"/>
                      <a:pt x="37" y="179"/>
                      <a:pt x="39" y="178"/>
                    </a:cubicBezTo>
                    <a:cubicBezTo>
                      <a:pt x="42" y="177"/>
                      <a:pt x="45" y="174"/>
                      <a:pt x="45" y="167"/>
                    </a:cubicBezTo>
                    <a:cubicBezTo>
                      <a:pt x="45" y="159"/>
                      <a:pt x="49" y="154"/>
                      <a:pt x="53" y="152"/>
                    </a:cubicBezTo>
                    <a:cubicBezTo>
                      <a:pt x="58" y="150"/>
                      <a:pt x="62" y="150"/>
                      <a:pt x="62" y="150"/>
                    </a:cubicBezTo>
                    <a:cubicBezTo>
                      <a:pt x="65" y="150"/>
                      <a:pt x="65" y="150"/>
                      <a:pt x="65" y="150"/>
                    </a:cubicBezTo>
                    <a:cubicBezTo>
                      <a:pt x="65" y="152"/>
                      <a:pt x="65" y="152"/>
                      <a:pt x="65" y="152"/>
                    </a:cubicBezTo>
                    <a:cubicBezTo>
                      <a:pt x="65" y="168"/>
                      <a:pt x="56" y="177"/>
                      <a:pt x="48" y="181"/>
                    </a:cubicBezTo>
                    <a:cubicBezTo>
                      <a:pt x="40" y="185"/>
                      <a:pt x="32" y="185"/>
                      <a:pt x="32"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2" y="0"/>
                    </a:cubicBezTo>
                    <a:cubicBezTo>
                      <a:pt x="32" y="0"/>
                      <a:pt x="40" y="0"/>
                      <a:pt x="48" y="4"/>
                    </a:cubicBezTo>
                    <a:cubicBezTo>
                      <a:pt x="56" y="8"/>
                      <a:pt x="65" y="16"/>
                      <a:pt x="65" y="32"/>
                    </a:cubicBezTo>
                    <a:cubicBezTo>
                      <a:pt x="65" y="35"/>
                      <a:pt x="65" y="35"/>
                      <a:pt x="65" y="35"/>
                    </a:cubicBezTo>
                    <a:cubicBezTo>
                      <a:pt x="62" y="35"/>
                      <a:pt x="62" y="35"/>
                      <a:pt x="62" y="35"/>
                    </a:cubicBezTo>
                    <a:cubicBezTo>
                      <a:pt x="62" y="35"/>
                      <a:pt x="58" y="35"/>
                      <a:pt x="53" y="33"/>
                    </a:cubicBezTo>
                    <a:cubicBezTo>
                      <a:pt x="49" y="31"/>
                      <a:pt x="45" y="26"/>
                      <a:pt x="45" y="17"/>
                    </a:cubicBezTo>
                    <a:cubicBezTo>
                      <a:pt x="45"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3" y="8"/>
                      <a:pt x="20" y="11"/>
                      <a:pt x="20" y="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36"/>
              <p:cNvSpPr>
                <a:spLocks/>
              </p:cNvSpPr>
              <p:nvPr/>
            </p:nvSpPr>
            <p:spPr bwMode="auto">
              <a:xfrm>
                <a:off x="15741650" y="6238875"/>
                <a:ext cx="244475" cy="700088"/>
              </a:xfrm>
              <a:custGeom>
                <a:avLst/>
                <a:gdLst>
                  <a:gd name="T0" fmla="*/ 65 w 65"/>
                  <a:gd name="T1" fmla="*/ 150 h 185"/>
                  <a:gd name="T2" fmla="*/ 65 w 65"/>
                  <a:gd name="T3" fmla="*/ 152 h 185"/>
                  <a:gd name="T4" fmla="*/ 48 w 65"/>
                  <a:gd name="T5" fmla="*/ 181 h 185"/>
                  <a:gd name="T6" fmla="*/ 32 w 65"/>
                  <a:gd name="T7" fmla="*/ 185 h 185"/>
                  <a:gd name="T8" fmla="*/ 16 w 65"/>
                  <a:gd name="T9" fmla="*/ 181 h 185"/>
                  <a:gd name="T10" fmla="*/ 0 w 65"/>
                  <a:gd name="T11" fmla="*/ 152 h 185"/>
                  <a:gd name="T12" fmla="*/ 0 w 65"/>
                  <a:gd name="T13" fmla="*/ 0 h 185"/>
                  <a:gd name="T14" fmla="*/ 2 w 65"/>
                  <a:gd name="T15" fmla="*/ 0 h 185"/>
                  <a:gd name="T16" fmla="*/ 18 w 65"/>
                  <a:gd name="T17" fmla="*/ 9 h 185"/>
                  <a:gd name="T18" fmla="*/ 20 w 65"/>
                  <a:gd name="T19" fmla="*/ 17 h 185"/>
                  <a:gd name="T20" fmla="*/ 20 w 65"/>
                  <a:gd name="T21" fmla="*/ 167 h 185"/>
                  <a:gd name="T22" fmla="*/ 25 w 65"/>
                  <a:gd name="T23" fmla="*/ 177 h 185"/>
                  <a:gd name="T24" fmla="*/ 32 w 65"/>
                  <a:gd name="T25" fmla="*/ 180 h 185"/>
                  <a:gd name="T26" fmla="*/ 32 w 65"/>
                  <a:gd name="T27" fmla="*/ 180 h 185"/>
                  <a:gd name="T28" fmla="*/ 33 w 65"/>
                  <a:gd name="T29" fmla="*/ 180 h 185"/>
                  <a:gd name="T30" fmla="*/ 34 w 65"/>
                  <a:gd name="T31" fmla="*/ 180 h 185"/>
                  <a:gd name="T32" fmla="*/ 39 w 65"/>
                  <a:gd name="T33" fmla="*/ 178 h 185"/>
                  <a:gd name="T34" fmla="*/ 45 w 65"/>
                  <a:gd name="T35" fmla="*/ 167 h 185"/>
                  <a:gd name="T36" fmla="*/ 54 w 65"/>
                  <a:gd name="T37" fmla="*/ 152 h 185"/>
                  <a:gd name="T38" fmla="*/ 62 w 65"/>
                  <a:gd name="T39" fmla="*/ 150 h 185"/>
                  <a:gd name="T40" fmla="*/ 65 w 65"/>
                  <a:gd name="T41" fmla="*/ 15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185">
                    <a:moveTo>
                      <a:pt x="65" y="150"/>
                    </a:moveTo>
                    <a:cubicBezTo>
                      <a:pt x="65" y="152"/>
                      <a:pt x="65" y="152"/>
                      <a:pt x="65" y="152"/>
                    </a:cubicBezTo>
                    <a:cubicBezTo>
                      <a:pt x="65" y="168"/>
                      <a:pt x="56" y="177"/>
                      <a:pt x="48" y="181"/>
                    </a:cubicBezTo>
                    <a:cubicBezTo>
                      <a:pt x="40" y="185"/>
                      <a:pt x="33" y="185"/>
                      <a:pt x="32" y="185"/>
                    </a:cubicBezTo>
                    <a:cubicBezTo>
                      <a:pt x="32" y="185"/>
                      <a:pt x="24" y="185"/>
                      <a:pt x="16" y="181"/>
                    </a:cubicBezTo>
                    <a:cubicBezTo>
                      <a:pt x="8" y="177"/>
                      <a:pt x="0" y="168"/>
                      <a:pt x="0" y="152"/>
                    </a:cubicBezTo>
                    <a:cubicBezTo>
                      <a:pt x="0" y="0"/>
                      <a:pt x="0" y="0"/>
                      <a:pt x="0" y="0"/>
                    </a:cubicBezTo>
                    <a:cubicBezTo>
                      <a:pt x="2" y="0"/>
                      <a:pt x="2" y="0"/>
                      <a:pt x="2" y="0"/>
                    </a:cubicBezTo>
                    <a:cubicBezTo>
                      <a:pt x="11" y="0"/>
                      <a:pt x="16" y="4"/>
                      <a:pt x="18" y="9"/>
                    </a:cubicBezTo>
                    <a:cubicBezTo>
                      <a:pt x="20" y="13"/>
                      <a:pt x="20" y="17"/>
                      <a:pt x="20" y="17"/>
                    </a:cubicBez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3" y="180"/>
                      <a:pt x="33" y="180"/>
                    </a:cubicBezTo>
                    <a:cubicBezTo>
                      <a:pt x="33" y="180"/>
                      <a:pt x="34" y="180"/>
                      <a:pt x="34" y="180"/>
                    </a:cubicBezTo>
                    <a:cubicBezTo>
                      <a:pt x="35" y="179"/>
                      <a:pt x="37" y="179"/>
                      <a:pt x="39" y="178"/>
                    </a:cubicBezTo>
                    <a:cubicBezTo>
                      <a:pt x="42" y="177"/>
                      <a:pt x="45" y="174"/>
                      <a:pt x="45" y="167"/>
                    </a:cubicBezTo>
                    <a:cubicBezTo>
                      <a:pt x="45" y="159"/>
                      <a:pt x="49" y="154"/>
                      <a:pt x="54" y="152"/>
                    </a:cubicBezTo>
                    <a:cubicBezTo>
                      <a:pt x="58" y="150"/>
                      <a:pt x="62" y="150"/>
                      <a:pt x="62" y="150"/>
                    </a:cubicBezTo>
                    <a:lnTo>
                      <a:pt x="65" y="15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37"/>
              <p:cNvSpPr>
                <a:spLocks noEditPoints="1"/>
              </p:cNvSpPr>
              <p:nvPr/>
            </p:nvSpPr>
            <p:spPr bwMode="auto">
              <a:xfrm>
                <a:off x="16016288" y="6238875"/>
                <a:ext cx="244475" cy="700088"/>
              </a:xfrm>
              <a:custGeom>
                <a:avLst/>
                <a:gdLst>
                  <a:gd name="T0" fmla="*/ 65 w 65"/>
                  <a:gd name="T1" fmla="*/ 32 h 185"/>
                  <a:gd name="T2" fmla="*/ 65 w 65"/>
                  <a:gd name="T3" fmla="*/ 152 h 185"/>
                  <a:gd name="T4" fmla="*/ 49 w 65"/>
                  <a:gd name="T5" fmla="*/ 181 h 185"/>
                  <a:gd name="T6" fmla="*/ 33 w 65"/>
                  <a:gd name="T7" fmla="*/ 185 h 185"/>
                  <a:gd name="T8" fmla="*/ 17 w 65"/>
                  <a:gd name="T9" fmla="*/ 181 h 185"/>
                  <a:gd name="T10" fmla="*/ 0 w 65"/>
                  <a:gd name="T11" fmla="*/ 152 h 185"/>
                  <a:gd name="T12" fmla="*/ 0 w 65"/>
                  <a:gd name="T13" fmla="*/ 32 h 185"/>
                  <a:gd name="T14" fmla="*/ 17 w 65"/>
                  <a:gd name="T15" fmla="*/ 4 h 185"/>
                  <a:gd name="T16" fmla="*/ 33 w 65"/>
                  <a:gd name="T17" fmla="*/ 0 h 185"/>
                  <a:gd name="T18" fmla="*/ 49 w 65"/>
                  <a:gd name="T19" fmla="*/ 4 h 185"/>
                  <a:gd name="T20" fmla="*/ 65 w 65"/>
                  <a:gd name="T21" fmla="*/ 32 h 185"/>
                  <a:gd name="T22" fmla="*/ 45 w 65"/>
                  <a:gd name="T23" fmla="*/ 17 h 185"/>
                  <a:gd name="T24" fmla="*/ 40 w 65"/>
                  <a:gd name="T25" fmla="*/ 7 h 185"/>
                  <a:gd name="T26" fmla="*/ 33 w 65"/>
                  <a:gd name="T27" fmla="*/ 5 h 185"/>
                  <a:gd name="T28" fmla="*/ 33 w 65"/>
                  <a:gd name="T29" fmla="*/ 5 h 185"/>
                  <a:gd name="T30" fmla="*/ 32 w 65"/>
                  <a:gd name="T31" fmla="*/ 5 h 185"/>
                  <a:gd name="T32" fmla="*/ 31 w 65"/>
                  <a:gd name="T33" fmla="*/ 5 h 185"/>
                  <a:gd name="T34" fmla="*/ 26 w 65"/>
                  <a:gd name="T35" fmla="*/ 7 h 185"/>
                  <a:gd name="T36" fmla="*/ 20 w 65"/>
                  <a:gd name="T37" fmla="*/ 17 h 185"/>
                  <a:gd name="T38" fmla="*/ 20 w 65"/>
                  <a:gd name="T39" fmla="*/ 167 h 185"/>
                  <a:gd name="T40" fmla="*/ 25 w 65"/>
                  <a:gd name="T41" fmla="*/ 177 h 185"/>
                  <a:gd name="T42" fmla="*/ 32 w 65"/>
                  <a:gd name="T43" fmla="*/ 180 h 185"/>
                  <a:gd name="T44" fmla="*/ 33 w 65"/>
                  <a:gd name="T45" fmla="*/ 180 h 185"/>
                  <a:gd name="T46" fmla="*/ 33 w 65"/>
                  <a:gd name="T47" fmla="*/ 180 h 185"/>
                  <a:gd name="T48" fmla="*/ 33 w 65"/>
                  <a:gd name="T49" fmla="*/ 180 h 185"/>
                  <a:gd name="T50" fmla="*/ 35 w 65"/>
                  <a:gd name="T51" fmla="*/ 180 h 185"/>
                  <a:gd name="T52" fmla="*/ 39 w 65"/>
                  <a:gd name="T53" fmla="*/ 178 h 185"/>
                  <a:gd name="T54" fmla="*/ 45 w 65"/>
                  <a:gd name="T55" fmla="*/ 167 h 185"/>
                  <a:gd name="T56" fmla="*/ 45 w 65"/>
                  <a:gd name="T5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185">
                    <a:moveTo>
                      <a:pt x="65" y="32"/>
                    </a:moveTo>
                    <a:cubicBezTo>
                      <a:pt x="65" y="152"/>
                      <a:pt x="65" y="152"/>
                      <a:pt x="65" y="152"/>
                    </a:cubicBezTo>
                    <a:cubicBezTo>
                      <a:pt x="65" y="168"/>
                      <a:pt x="57" y="177"/>
                      <a:pt x="49" y="181"/>
                    </a:cubicBezTo>
                    <a:cubicBezTo>
                      <a:pt x="41" y="185"/>
                      <a:pt x="33" y="185"/>
                      <a:pt x="33" y="185"/>
                    </a:cubicBezTo>
                    <a:cubicBezTo>
                      <a:pt x="33" y="185"/>
                      <a:pt x="25" y="185"/>
                      <a:pt x="17" y="181"/>
                    </a:cubicBezTo>
                    <a:cubicBezTo>
                      <a:pt x="8" y="177"/>
                      <a:pt x="0" y="168"/>
                      <a:pt x="0" y="152"/>
                    </a:cubicBezTo>
                    <a:cubicBezTo>
                      <a:pt x="0" y="32"/>
                      <a:pt x="0" y="32"/>
                      <a:pt x="0" y="32"/>
                    </a:cubicBezTo>
                    <a:cubicBezTo>
                      <a:pt x="0" y="16"/>
                      <a:pt x="8" y="8"/>
                      <a:pt x="17" y="4"/>
                    </a:cubicBezTo>
                    <a:cubicBezTo>
                      <a:pt x="25" y="0"/>
                      <a:pt x="33" y="0"/>
                      <a:pt x="33" y="0"/>
                    </a:cubicBezTo>
                    <a:cubicBezTo>
                      <a:pt x="33" y="0"/>
                      <a:pt x="41" y="0"/>
                      <a:pt x="49" y="4"/>
                    </a:cubicBezTo>
                    <a:cubicBezTo>
                      <a:pt x="57" y="8"/>
                      <a:pt x="65" y="16"/>
                      <a:pt x="65" y="32"/>
                    </a:cubicBezTo>
                    <a:close/>
                    <a:moveTo>
                      <a:pt x="45" y="17"/>
                    </a:moveTo>
                    <a:cubicBezTo>
                      <a:pt x="45" y="12"/>
                      <a:pt x="43" y="9"/>
                      <a:pt x="40" y="7"/>
                    </a:cubicBezTo>
                    <a:cubicBezTo>
                      <a:pt x="38" y="5"/>
                      <a:pt x="34" y="5"/>
                      <a:pt x="33" y="5"/>
                    </a:cubicBezTo>
                    <a:cubicBezTo>
                      <a:pt x="33" y="5"/>
                      <a:pt x="33" y="5"/>
                      <a:pt x="33" y="5"/>
                    </a:cubicBezTo>
                    <a:cubicBezTo>
                      <a:pt x="33" y="5"/>
                      <a:pt x="33"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3" y="176"/>
                      <a:pt x="25" y="177"/>
                    </a:cubicBezTo>
                    <a:cubicBezTo>
                      <a:pt x="28" y="179"/>
                      <a:pt x="31" y="180"/>
                      <a:pt x="32" y="180"/>
                    </a:cubicBezTo>
                    <a:cubicBezTo>
                      <a:pt x="32" y="180"/>
                      <a:pt x="33" y="180"/>
                      <a:pt x="33" y="180"/>
                    </a:cubicBezTo>
                    <a:cubicBezTo>
                      <a:pt x="33" y="180"/>
                      <a:pt x="33"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lnTo>
                      <a:pt x="45" y="1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38"/>
              <p:cNvSpPr>
                <a:spLocks noEditPoints="1"/>
              </p:cNvSpPr>
              <p:nvPr/>
            </p:nvSpPr>
            <p:spPr bwMode="auto">
              <a:xfrm>
                <a:off x="16313150" y="6238875"/>
                <a:ext cx="244475" cy="700088"/>
              </a:xfrm>
              <a:custGeom>
                <a:avLst/>
                <a:gdLst>
                  <a:gd name="T0" fmla="*/ 17 w 65"/>
                  <a:gd name="T1" fmla="*/ 20 h 185"/>
                  <a:gd name="T2" fmla="*/ 7 w 65"/>
                  <a:gd name="T3" fmla="*/ 25 h 185"/>
                  <a:gd name="T4" fmla="*/ 5 w 65"/>
                  <a:gd name="T5" fmla="*/ 32 h 185"/>
                  <a:gd name="T6" fmla="*/ 5 w 65"/>
                  <a:gd name="T7" fmla="*/ 32 h 185"/>
                  <a:gd name="T8" fmla="*/ 0 w 65"/>
                  <a:gd name="T9" fmla="*/ 32 h 185"/>
                  <a:gd name="T10" fmla="*/ 4 w 65"/>
                  <a:gd name="T11" fmla="*/ 16 h 185"/>
                  <a:gd name="T12" fmla="*/ 32 w 65"/>
                  <a:gd name="T13" fmla="*/ 0 h 185"/>
                  <a:gd name="T14" fmla="*/ 35 w 65"/>
                  <a:gd name="T15" fmla="*/ 0 h 185"/>
                  <a:gd name="T16" fmla="*/ 35 w 65"/>
                  <a:gd name="T17" fmla="*/ 2 h 185"/>
                  <a:gd name="T18" fmla="*/ 33 w 65"/>
                  <a:gd name="T19" fmla="*/ 11 h 185"/>
                  <a:gd name="T20" fmla="*/ 17 w 65"/>
                  <a:gd name="T21" fmla="*/ 20 h 185"/>
                  <a:gd name="T22" fmla="*/ 65 w 65"/>
                  <a:gd name="T23" fmla="*/ 3 h 185"/>
                  <a:gd name="T24" fmla="*/ 50 w 65"/>
                  <a:gd name="T25" fmla="*/ 30 h 185"/>
                  <a:gd name="T26" fmla="*/ 50 w 65"/>
                  <a:gd name="T27" fmla="*/ 185 h 185"/>
                  <a:gd name="T28" fmla="*/ 30 w 65"/>
                  <a:gd name="T29" fmla="*/ 185 h 185"/>
                  <a:gd name="T30" fmla="*/ 30 w 65"/>
                  <a:gd name="T31" fmla="*/ 32 h 185"/>
                  <a:gd name="T32" fmla="*/ 32 w 65"/>
                  <a:gd name="T33" fmla="*/ 24 h 185"/>
                  <a:gd name="T34" fmla="*/ 47 w 65"/>
                  <a:gd name="T35" fmla="*/ 15 h 185"/>
                  <a:gd name="T36" fmla="*/ 58 w 65"/>
                  <a:gd name="T37" fmla="*/ 10 h 185"/>
                  <a:gd name="T38" fmla="*/ 60 w 65"/>
                  <a:gd name="T39" fmla="*/ 3 h 185"/>
                  <a:gd name="T40" fmla="*/ 60 w 65"/>
                  <a:gd name="T41" fmla="*/ 2 h 185"/>
                  <a:gd name="T42" fmla="*/ 65 w 65"/>
                  <a:gd name="T43" fmla="*/ 2 h 185"/>
                  <a:gd name="T44" fmla="*/ 65 w 65"/>
                  <a:gd name="T45" fmla="*/ 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17" y="20"/>
                    </a:moveTo>
                    <a:cubicBezTo>
                      <a:pt x="11" y="20"/>
                      <a:pt x="9" y="22"/>
                      <a:pt x="7" y="25"/>
                    </a:cubicBezTo>
                    <a:cubicBezTo>
                      <a:pt x="5" y="27"/>
                      <a:pt x="5" y="31"/>
                      <a:pt x="5" y="32"/>
                    </a:cubicBezTo>
                    <a:cubicBezTo>
                      <a:pt x="5" y="32"/>
                      <a:pt x="5" y="32"/>
                      <a:pt x="5" y="32"/>
                    </a:cubicBezTo>
                    <a:cubicBezTo>
                      <a:pt x="0" y="32"/>
                      <a:pt x="0" y="32"/>
                      <a:pt x="0" y="32"/>
                    </a:cubicBezTo>
                    <a:cubicBezTo>
                      <a:pt x="0" y="32"/>
                      <a:pt x="0" y="24"/>
                      <a:pt x="4" y="16"/>
                    </a:cubicBezTo>
                    <a:cubicBezTo>
                      <a:pt x="8" y="8"/>
                      <a:pt x="16" y="0"/>
                      <a:pt x="32" y="0"/>
                    </a:cubicBezTo>
                    <a:cubicBezTo>
                      <a:pt x="35" y="0"/>
                      <a:pt x="35" y="0"/>
                      <a:pt x="35" y="0"/>
                    </a:cubicBezTo>
                    <a:cubicBezTo>
                      <a:pt x="35" y="2"/>
                      <a:pt x="35" y="2"/>
                      <a:pt x="35" y="2"/>
                    </a:cubicBezTo>
                    <a:cubicBezTo>
                      <a:pt x="35" y="3"/>
                      <a:pt x="35" y="7"/>
                      <a:pt x="33" y="11"/>
                    </a:cubicBezTo>
                    <a:cubicBezTo>
                      <a:pt x="30" y="15"/>
                      <a:pt x="26" y="20"/>
                      <a:pt x="17" y="20"/>
                    </a:cubicBezTo>
                    <a:close/>
                    <a:moveTo>
                      <a:pt x="65" y="3"/>
                    </a:moveTo>
                    <a:cubicBezTo>
                      <a:pt x="64" y="7"/>
                      <a:pt x="63" y="23"/>
                      <a:pt x="50" y="30"/>
                    </a:cubicBezTo>
                    <a:cubicBezTo>
                      <a:pt x="50" y="185"/>
                      <a:pt x="50" y="185"/>
                      <a:pt x="50" y="185"/>
                    </a:cubicBezTo>
                    <a:cubicBezTo>
                      <a:pt x="30" y="185"/>
                      <a:pt x="30" y="185"/>
                      <a:pt x="30" y="185"/>
                    </a:cubicBezTo>
                    <a:cubicBezTo>
                      <a:pt x="30" y="32"/>
                      <a:pt x="30" y="32"/>
                      <a:pt x="30" y="32"/>
                    </a:cubicBezTo>
                    <a:cubicBezTo>
                      <a:pt x="30" y="32"/>
                      <a:pt x="30" y="28"/>
                      <a:pt x="32" y="24"/>
                    </a:cubicBezTo>
                    <a:cubicBezTo>
                      <a:pt x="34" y="19"/>
                      <a:pt x="39" y="15"/>
                      <a:pt x="47" y="15"/>
                    </a:cubicBezTo>
                    <a:cubicBezTo>
                      <a:pt x="53" y="15"/>
                      <a:pt x="56" y="12"/>
                      <a:pt x="58" y="10"/>
                    </a:cubicBezTo>
                    <a:cubicBezTo>
                      <a:pt x="59" y="7"/>
                      <a:pt x="60" y="4"/>
                      <a:pt x="60" y="3"/>
                    </a:cubicBezTo>
                    <a:cubicBezTo>
                      <a:pt x="60" y="3"/>
                      <a:pt x="60" y="2"/>
                      <a:pt x="60" y="2"/>
                    </a:cubicBezTo>
                    <a:cubicBezTo>
                      <a:pt x="65" y="2"/>
                      <a:pt x="65" y="2"/>
                      <a:pt x="65" y="2"/>
                    </a:cubicBezTo>
                    <a:cubicBezTo>
                      <a:pt x="65" y="2"/>
                      <a:pt x="65" y="3"/>
                      <a:pt x="65"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39"/>
              <p:cNvSpPr>
                <a:spLocks/>
              </p:cNvSpPr>
              <p:nvPr/>
            </p:nvSpPr>
            <p:spPr bwMode="auto">
              <a:xfrm>
                <a:off x="16579850" y="6238875"/>
                <a:ext cx="246062" cy="700088"/>
              </a:xfrm>
              <a:custGeom>
                <a:avLst/>
                <a:gdLst>
                  <a:gd name="T0" fmla="*/ 65 w 65"/>
                  <a:gd name="T1" fmla="*/ 0 h 185"/>
                  <a:gd name="T2" fmla="*/ 65 w 65"/>
                  <a:gd name="T3" fmla="*/ 185 h 185"/>
                  <a:gd name="T4" fmla="*/ 45 w 65"/>
                  <a:gd name="T5" fmla="*/ 185 h 185"/>
                  <a:gd name="T6" fmla="*/ 45 w 65"/>
                  <a:gd name="T7" fmla="*/ 62 h 185"/>
                  <a:gd name="T8" fmla="*/ 33 w 65"/>
                  <a:gd name="T9" fmla="*/ 65 h 185"/>
                  <a:gd name="T10" fmla="*/ 32 w 65"/>
                  <a:gd name="T11" fmla="*/ 65 h 185"/>
                  <a:gd name="T12" fmla="*/ 31 w 65"/>
                  <a:gd name="T13" fmla="*/ 65 h 185"/>
                  <a:gd name="T14" fmla="*/ 26 w 65"/>
                  <a:gd name="T15" fmla="*/ 66 h 185"/>
                  <a:gd name="T16" fmla="*/ 20 w 65"/>
                  <a:gd name="T17" fmla="*/ 77 h 185"/>
                  <a:gd name="T18" fmla="*/ 20 w 65"/>
                  <a:gd name="T19" fmla="*/ 185 h 185"/>
                  <a:gd name="T20" fmla="*/ 0 w 65"/>
                  <a:gd name="T21" fmla="*/ 185 h 185"/>
                  <a:gd name="T22" fmla="*/ 0 w 65"/>
                  <a:gd name="T23" fmla="*/ 0 h 185"/>
                  <a:gd name="T24" fmla="*/ 3 w 65"/>
                  <a:gd name="T25" fmla="*/ 0 h 185"/>
                  <a:gd name="T26" fmla="*/ 18 w 65"/>
                  <a:gd name="T27" fmla="*/ 9 h 185"/>
                  <a:gd name="T28" fmla="*/ 20 w 65"/>
                  <a:gd name="T29" fmla="*/ 17 h 185"/>
                  <a:gd name="T30" fmla="*/ 20 w 65"/>
                  <a:gd name="T31" fmla="*/ 62 h 185"/>
                  <a:gd name="T32" fmla="*/ 33 w 65"/>
                  <a:gd name="T33" fmla="*/ 60 h 185"/>
                  <a:gd name="T34" fmla="*/ 33 w 65"/>
                  <a:gd name="T35" fmla="*/ 60 h 185"/>
                  <a:gd name="T36" fmla="*/ 34 w 65"/>
                  <a:gd name="T37" fmla="*/ 60 h 185"/>
                  <a:gd name="T38" fmla="*/ 39 w 65"/>
                  <a:gd name="T39" fmla="*/ 58 h 185"/>
                  <a:gd name="T40" fmla="*/ 45 w 65"/>
                  <a:gd name="T41" fmla="*/ 47 h 185"/>
                  <a:gd name="T42" fmla="*/ 45 w 65"/>
                  <a:gd name="T43" fmla="*/ 17 h 185"/>
                  <a:gd name="T44" fmla="*/ 47 w 65"/>
                  <a:gd name="T45" fmla="*/ 9 h 185"/>
                  <a:gd name="T46" fmla="*/ 63 w 65"/>
                  <a:gd name="T47" fmla="*/ 0 h 185"/>
                  <a:gd name="T48" fmla="*/ 65 w 65"/>
                  <a:gd name="T49"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85">
                    <a:moveTo>
                      <a:pt x="65" y="0"/>
                    </a:moveTo>
                    <a:cubicBezTo>
                      <a:pt x="65" y="185"/>
                      <a:pt x="65" y="185"/>
                      <a:pt x="65" y="185"/>
                    </a:cubicBezTo>
                    <a:cubicBezTo>
                      <a:pt x="45" y="185"/>
                      <a:pt x="45" y="185"/>
                      <a:pt x="45" y="185"/>
                    </a:cubicBezTo>
                    <a:cubicBezTo>
                      <a:pt x="45" y="62"/>
                      <a:pt x="45" y="62"/>
                      <a:pt x="45" y="62"/>
                    </a:cubicBezTo>
                    <a:cubicBezTo>
                      <a:pt x="38" y="65"/>
                      <a:pt x="33" y="65"/>
                      <a:pt x="33" y="65"/>
                    </a:cubicBezTo>
                    <a:cubicBezTo>
                      <a:pt x="33" y="65"/>
                      <a:pt x="32" y="65"/>
                      <a:pt x="32" y="65"/>
                    </a:cubicBezTo>
                    <a:cubicBezTo>
                      <a:pt x="32" y="65"/>
                      <a:pt x="31" y="65"/>
                      <a:pt x="31" y="65"/>
                    </a:cubicBezTo>
                    <a:cubicBezTo>
                      <a:pt x="29" y="65"/>
                      <a:pt x="28" y="66"/>
                      <a:pt x="26" y="66"/>
                    </a:cubicBezTo>
                    <a:cubicBezTo>
                      <a:pt x="23" y="68"/>
                      <a:pt x="20" y="71"/>
                      <a:pt x="20" y="77"/>
                    </a:cubicBezTo>
                    <a:cubicBezTo>
                      <a:pt x="20" y="185"/>
                      <a:pt x="20" y="185"/>
                      <a:pt x="20" y="185"/>
                    </a:cubicBezTo>
                    <a:cubicBezTo>
                      <a:pt x="0" y="185"/>
                      <a:pt x="0" y="185"/>
                      <a:pt x="0" y="185"/>
                    </a:cubicBezTo>
                    <a:cubicBezTo>
                      <a:pt x="0" y="0"/>
                      <a:pt x="0" y="0"/>
                      <a:pt x="0" y="0"/>
                    </a:cubicBezTo>
                    <a:cubicBezTo>
                      <a:pt x="3" y="0"/>
                      <a:pt x="3" y="0"/>
                      <a:pt x="3" y="0"/>
                    </a:cubicBezTo>
                    <a:cubicBezTo>
                      <a:pt x="11" y="0"/>
                      <a:pt x="16" y="4"/>
                      <a:pt x="18" y="9"/>
                    </a:cubicBezTo>
                    <a:cubicBezTo>
                      <a:pt x="20" y="13"/>
                      <a:pt x="20" y="17"/>
                      <a:pt x="20" y="17"/>
                    </a:cubicBezTo>
                    <a:cubicBezTo>
                      <a:pt x="20" y="62"/>
                      <a:pt x="20" y="62"/>
                      <a:pt x="20" y="62"/>
                    </a:cubicBezTo>
                    <a:cubicBezTo>
                      <a:pt x="27" y="60"/>
                      <a:pt x="32" y="60"/>
                      <a:pt x="33" y="60"/>
                    </a:cubicBezTo>
                    <a:cubicBezTo>
                      <a:pt x="33" y="60"/>
                      <a:pt x="33" y="60"/>
                      <a:pt x="33" y="60"/>
                    </a:cubicBezTo>
                    <a:cubicBezTo>
                      <a:pt x="33" y="60"/>
                      <a:pt x="34" y="60"/>
                      <a:pt x="34" y="60"/>
                    </a:cubicBezTo>
                    <a:cubicBezTo>
                      <a:pt x="36" y="59"/>
                      <a:pt x="37" y="59"/>
                      <a:pt x="39" y="58"/>
                    </a:cubicBezTo>
                    <a:cubicBezTo>
                      <a:pt x="42" y="57"/>
                      <a:pt x="45" y="54"/>
                      <a:pt x="45" y="47"/>
                    </a:cubicBezTo>
                    <a:cubicBezTo>
                      <a:pt x="45" y="17"/>
                      <a:pt x="45" y="17"/>
                      <a:pt x="45" y="17"/>
                    </a:cubicBezTo>
                    <a:cubicBezTo>
                      <a:pt x="45" y="17"/>
                      <a:pt x="45" y="13"/>
                      <a:pt x="47" y="9"/>
                    </a:cubicBezTo>
                    <a:cubicBezTo>
                      <a:pt x="49" y="4"/>
                      <a:pt x="54" y="0"/>
                      <a:pt x="63" y="0"/>
                    </a:cubicBezTo>
                    <a:lnTo>
                      <a:pt x="6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40"/>
              <p:cNvSpPr>
                <a:spLocks/>
              </p:cNvSpPr>
              <p:nvPr/>
            </p:nvSpPr>
            <p:spPr bwMode="auto">
              <a:xfrm>
                <a:off x="16878300" y="6235700"/>
                <a:ext cx="74612" cy="698500"/>
              </a:xfrm>
              <a:custGeom>
                <a:avLst/>
                <a:gdLst>
                  <a:gd name="T0" fmla="*/ 20 w 20"/>
                  <a:gd name="T1" fmla="*/ 0 h 185"/>
                  <a:gd name="T2" fmla="*/ 20 w 20"/>
                  <a:gd name="T3" fmla="*/ 3 h 185"/>
                  <a:gd name="T4" fmla="*/ 20 w 20"/>
                  <a:gd name="T5" fmla="*/ 87 h 185"/>
                  <a:gd name="T6" fmla="*/ 20 w 20"/>
                  <a:gd name="T7" fmla="*/ 183 h 185"/>
                  <a:gd name="T8" fmla="*/ 20 w 20"/>
                  <a:gd name="T9" fmla="*/ 185 h 185"/>
                  <a:gd name="T10" fmla="*/ 0 w 20"/>
                  <a:gd name="T11" fmla="*/ 185 h 185"/>
                  <a:gd name="T12" fmla="*/ 0 w 20"/>
                  <a:gd name="T13" fmla="*/ 183 h 185"/>
                  <a:gd name="T14" fmla="*/ 0 w 20"/>
                  <a:gd name="T15" fmla="*/ 18 h 185"/>
                  <a:gd name="T16" fmla="*/ 9 w 20"/>
                  <a:gd name="T17" fmla="*/ 3 h 185"/>
                  <a:gd name="T18" fmla="*/ 17 w 20"/>
                  <a:gd name="T19" fmla="*/ 0 h 185"/>
                  <a:gd name="T20" fmla="*/ 20 w 20"/>
                  <a:gd name="T21"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85">
                    <a:moveTo>
                      <a:pt x="20" y="0"/>
                    </a:moveTo>
                    <a:cubicBezTo>
                      <a:pt x="20" y="3"/>
                      <a:pt x="20" y="3"/>
                      <a:pt x="20" y="3"/>
                    </a:cubicBezTo>
                    <a:cubicBezTo>
                      <a:pt x="20" y="3"/>
                      <a:pt x="20" y="44"/>
                      <a:pt x="20" y="87"/>
                    </a:cubicBezTo>
                    <a:cubicBezTo>
                      <a:pt x="20" y="131"/>
                      <a:pt x="20" y="176"/>
                      <a:pt x="20" y="183"/>
                    </a:cubicBezTo>
                    <a:cubicBezTo>
                      <a:pt x="20" y="185"/>
                      <a:pt x="20" y="185"/>
                      <a:pt x="20" y="185"/>
                    </a:cubicBezTo>
                    <a:cubicBezTo>
                      <a:pt x="0" y="185"/>
                      <a:pt x="0" y="185"/>
                      <a:pt x="0" y="185"/>
                    </a:cubicBezTo>
                    <a:cubicBezTo>
                      <a:pt x="0" y="183"/>
                      <a:pt x="0" y="183"/>
                      <a:pt x="0" y="183"/>
                    </a:cubicBezTo>
                    <a:cubicBezTo>
                      <a:pt x="0" y="33"/>
                      <a:pt x="0" y="18"/>
                      <a:pt x="0" y="18"/>
                    </a:cubicBezTo>
                    <a:cubicBezTo>
                      <a:pt x="0" y="10"/>
                      <a:pt x="4" y="5"/>
                      <a:pt x="9" y="3"/>
                    </a:cubicBezTo>
                    <a:cubicBezTo>
                      <a:pt x="13" y="1"/>
                      <a:pt x="17" y="0"/>
                      <a:pt x="17" y="0"/>
                    </a:cubicBezTo>
                    <a:lnTo>
                      <a:pt x="2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41"/>
              <p:cNvSpPr>
                <a:spLocks/>
              </p:cNvSpPr>
              <p:nvPr/>
            </p:nvSpPr>
            <p:spPr bwMode="auto">
              <a:xfrm>
                <a:off x="17005300" y="6238875"/>
                <a:ext cx="244475" cy="700088"/>
              </a:xfrm>
              <a:custGeom>
                <a:avLst/>
                <a:gdLst>
                  <a:gd name="T0" fmla="*/ 65 w 65"/>
                  <a:gd name="T1" fmla="*/ 32 h 185"/>
                  <a:gd name="T2" fmla="*/ 65 w 65"/>
                  <a:gd name="T3" fmla="*/ 185 h 185"/>
                  <a:gd name="T4" fmla="*/ 44 w 65"/>
                  <a:gd name="T5" fmla="*/ 185 h 185"/>
                  <a:gd name="T6" fmla="*/ 44 w 65"/>
                  <a:gd name="T7" fmla="*/ 17 h 185"/>
                  <a:gd name="T8" fmla="*/ 40 w 65"/>
                  <a:gd name="T9" fmla="*/ 7 h 185"/>
                  <a:gd name="T10" fmla="*/ 33 w 65"/>
                  <a:gd name="T11" fmla="*/ 5 h 185"/>
                  <a:gd name="T12" fmla="*/ 32 w 65"/>
                  <a:gd name="T13" fmla="*/ 5 h 185"/>
                  <a:gd name="T14" fmla="*/ 32 w 65"/>
                  <a:gd name="T15" fmla="*/ 5 h 185"/>
                  <a:gd name="T16" fmla="*/ 30 w 65"/>
                  <a:gd name="T17" fmla="*/ 5 h 185"/>
                  <a:gd name="T18" fmla="*/ 26 w 65"/>
                  <a:gd name="T19" fmla="*/ 7 h 185"/>
                  <a:gd name="T20" fmla="*/ 19 w 65"/>
                  <a:gd name="T21" fmla="*/ 17 h 185"/>
                  <a:gd name="T22" fmla="*/ 19 w 65"/>
                  <a:gd name="T23" fmla="*/ 185 h 185"/>
                  <a:gd name="T24" fmla="*/ 0 w 65"/>
                  <a:gd name="T25" fmla="*/ 185 h 185"/>
                  <a:gd name="T26" fmla="*/ 0 w 65"/>
                  <a:gd name="T27" fmla="*/ 35 h 185"/>
                  <a:gd name="T28" fmla="*/ 0 w 65"/>
                  <a:gd name="T29" fmla="*/ 32 h 185"/>
                  <a:gd name="T30" fmla="*/ 0 w 65"/>
                  <a:gd name="T31" fmla="*/ 2 h 185"/>
                  <a:gd name="T32" fmla="*/ 0 w 65"/>
                  <a:gd name="T33" fmla="*/ 0 h 185"/>
                  <a:gd name="T34" fmla="*/ 2 w 65"/>
                  <a:gd name="T35" fmla="*/ 0 h 185"/>
                  <a:gd name="T36" fmla="*/ 14 w 65"/>
                  <a:gd name="T37" fmla="*/ 5 h 185"/>
                  <a:gd name="T38" fmla="*/ 32 w 65"/>
                  <a:gd name="T39" fmla="*/ 0 h 185"/>
                  <a:gd name="T40" fmla="*/ 32 w 65"/>
                  <a:gd name="T41" fmla="*/ 0 h 185"/>
                  <a:gd name="T42" fmla="*/ 48 w 65"/>
                  <a:gd name="T43" fmla="*/ 4 h 185"/>
                  <a:gd name="T44" fmla="*/ 65 w 65"/>
                  <a:gd name="T45" fmla="*/ 3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65" y="32"/>
                    </a:moveTo>
                    <a:cubicBezTo>
                      <a:pt x="65" y="185"/>
                      <a:pt x="65" y="185"/>
                      <a:pt x="65" y="185"/>
                    </a:cubicBezTo>
                    <a:cubicBezTo>
                      <a:pt x="44" y="185"/>
                      <a:pt x="44" y="185"/>
                      <a:pt x="44" y="185"/>
                    </a:cubicBezTo>
                    <a:cubicBezTo>
                      <a:pt x="44" y="17"/>
                      <a:pt x="44" y="17"/>
                      <a:pt x="44" y="17"/>
                    </a:cubicBezTo>
                    <a:cubicBezTo>
                      <a:pt x="44"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2" y="8"/>
                      <a:pt x="19" y="11"/>
                      <a:pt x="19" y="17"/>
                    </a:cubicBezTo>
                    <a:cubicBezTo>
                      <a:pt x="19" y="185"/>
                      <a:pt x="19" y="185"/>
                      <a:pt x="19" y="185"/>
                    </a:cubicBezTo>
                    <a:cubicBezTo>
                      <a:pt x="0" y="185"/>
                      <a:pt x="0" y="185"/>
                      <a:pt x="0" y="185"/>
                    </a:cubicBezTo>
                    <a:cubicBezTo>
                      <a:pt x="0" y="35"/>
                      <a:pt x="0" y="35"/>
                      <a:pt x="0" y="35"/>
                    </a:cubicBezTo>
                    <a:cubicBezTo>
                      <a:pt x="0" y="32"/>
                      <a:pt x="0" y="32"/>
                      <a:pt x="0" y="32"/>
                    </a:cubicBezTo>
                    <a:cubicBezTo>
                      <a:pt x="0" y="2"/>
                      <a:pt x="0" y="2"/>
                      <a:pt x="0" y="2"/>
                    </a:cubicBezTo>
                    <a:cubicBezTo>
                      <a:pt x="0" y="0"/>
                      <a:pt x="0" y="0"/>
                      <a:pt x="0" y="0"/>
                    </a:cubicBezTo>
                    <a:cubicBezTo>
                      <a:pt x="2" y="0"/>
                      <a:pt x="2" y="0"/>
                      <a:pt x="2" y="0"/>
                    </a:cubicBezTo>
                    <a:cubicBezTo>
                      <a:pt x="8" y="0"/>
                      <a:pt x="12" y="2"/>
                      <a:pt x="14" y="5"/>
                    </a:cubicBezTo>
                    <a:cubicBezTo>
                      <a:pt x="22" y="0"/>
                      <a:pt x="30" y="0"/>
                      <a:pt x="32" y="0"/>
                    </a:cubicBezTo>
                    <a:cubicBezTo>
                      <a:pt x="32" y="0"/>
                      <a:pt x="32" y="0"/>
                      <a:pt x="32" y="0"/>
                    </a:cubicBezTo>
                    <a:cubicBezTo>
                      <a:pt x="32" y="0"/>
                      <a:pt x="40" y="0"/>
                      <a:pt x="48" y="4"/>
                    </a:cubicBezTo>
                    <a:cubicBezTo>
                      <a:pt x="56" y="8"/>
                      <a:pt x="65" y="16"/>
                      <a:pt x="65" y="3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42"/>
              <p:cNvSpPr>
                <a:spLocks noEditPoints="1"/>
              </p:cNvSpPr>
              <p:nvPr/>
            </p:nvSpPr>
            <p:spPr bwMode="auto">
              <a:xfrm>
                <a:off x="17298988" y="6238875"/>
                <a:ext cx="244475" cy="700088"/>
              </a:xfrm>
              <a:custGeom>
                <a:avLst/>
                <a:gdLst>
                  <a:gd name="T0" fmla="*/ 65 w 65"/>
                  <a:gd name="T1" fmla="*/ 32 h 185"/>
                  <a:gd name="T2" fmla="*/ 65 w 65"/>
                  <a:gd name="T3" fmla="*/ 35 h 185"/>
                  <a:gd name="T4" fmla="*/ 62 w 65"/>
                  <a:gd name="T5" fmla="*/ 35 h 185"/>
                  <a:gd name="T6" fmla="*/ 54 w 65"/>
                  <a:gd name="T7" fmla="*/ 33 h 185"/>
                  <a:gd name="T8" fmla="*/ 45 w 65"/>
                  <a:gd name="T9" fmla="*/ 17 h 185"/>
                  <a:gd name="T10" fmla="*/ 40 w 65"/>
                  <a:gd name="T11" fmla="*/ 7 h 185"/>
                  <a:gd name="T12" fmla="*/ 33 w 65"/>
                  <a:gd name="T13" fmla="*/ 5 h 185"/>
                  <a:gd name="T14" fmla="*/ 33 w 65"/>
                  <a:gd name="T15" fmla="*/ 5 h 185"/>
                  <a:gd name="T16" fmla="*/ 32 w 65"/>
                  <a:gd name="T17" fmla="*/ 5 h 185"/>
                  <a:gd name="T18" fmla="*/ 31 w 65"/>
                  <a:gd name="T19" fmla="*/ 5 h 185"/>
                  <a:gd name="T20" fmla="*/ 26 w 65"/>
                  <a:gd name="T21" fmla="*/ 7 h 185"/>
                  <a:gd name="T22" fmla="*/ 20 w 65"/>
                  <a:gd name="T23" fmla="*/ 17 h 185"/>
                  <a:gd name="T24" fmla="*/ 20 w 65"/>
                  <a:gd name="T25" fmla="*/ 167 h 185"/>
                  <a:gd name="T26" fmla="*/ 25 w 65"/>
                  <a:gd name="T27" fmla="*/ 177 h 185"/>
                  <a:gd name="T28" fmla="*/ 32 w 65"/>
                  <a:gd name="T29" fmla="*/ 180 h 185"/>
                  <a:gd name="T30" fmla="*/ 32 w 65"/>
                  <a:gd name="T31" fmla="*/ 180 h 185"/>
                  <a:gd name="T32" fmla="*/ 33 w 65"/>
                  <a:gd name="T33" fmla="*/ 180 h 185"/>
                  <a:gd name="T34" fmla="*/ 33 w 65"/>
                  <a:gd name="T35" fmla="*/ 180 h 185"/>
                  <a:gd name="T36" fmla="*/ 35 w 65"/>
                  <a:gd name="T37" fmla="*/ 180 h 185"/>
                  <a:gd name="T38" fmla="*/ 39 w 65"/>
                  <a:gd name="T39" fmla="*/ 178 h 185"/>
                  <a:gd name="T40" fmla="*/ 45 w 65"/>
                  <a:gd name="T41" fmla="*/ 167 h 185"/>
                  <a:gd name="T42" fmla="*/ 45 w 65"/>
                  <a:gd name="T43" fmla="*/ 92 h 185"/>
                  <a:gd name="T44" fmla="*/ 45 w 65"/>
                  <a:gd name="T45" fmla="*/ 90 h 185"/>
                  <a:gd name="T46" fmla="*/ 48 w 65"/>
                  <a:gd name="T47" fmla="*/ 90 h 185"/>
                  <a:gd name="T48" fmla="*/ 63 w 65"/>
                  <a:gd name="T49" fmla="*/ 99 h 185"/>
                  <a:gd name="T50" fmla="*/ 65 w 65"/>
                  <a:gd name="T51" fmla="*/ 107 h 185"/>
                  <a:gd name="T52" fmla="*/ 65 w 65"/>
                  <a:gd name="T53" fmla="*/ 152 h 185"/>
                  <a:gd name="T54" fmla="*/ 49 w 65"/>
                  <a:gd name="T55" fmla="*/ 181 h 185"/>
                  <a:gd name="T56" fmla="*/ 33 w 65"/>
                  <a:gd name="T57" fmla="*/ 185 h 185"/>
                  <a:gd name="T58" fmla="*/ 16 w 65"/>
                  <a:gd name="T59" fmla="*/ 181 h 185"/>
                  <a:gd name="T60" fmla="*/ 0 w 65"/>
                  <a:gd name="T61" fmla="*/ 152 h 185"/>
                  <a:gd name="T62" fmla="*/ 0 w 65"/>
                  <a:gd name="T63" fmla="*/ 32 h 185"/>
                  <a:gd name="T64" fmla="*/ 16 w 65"/>
                  <a:gd name="T65" fmla="*/ 4 h 185"/>
                  <a:gd name="T66" fmla="*/ 33 w 65"/>
                  <a:gd name="T67" fmla="*/ 0 h 185"/>
                  <a:gd name="T68" fmla="*/ 49 w 65"/>
                  <a:gd name="T69" fmla="*/ 4 h 185"/>
                  <a:gd name="T70" fmla="*/ 65 w 65"/>
                  <a:gd name="T71" fmla="*/ 32 h 185"/>
                  <a:gd name="T72" fmla="*/ 61 w 65"/>
                  <a:gd name="T73" fmla="*/ 76 h 185"/>
                  <a:gd name="T74" fmla="*/ 65 w 65"/>
                  <a:gd name="T75" fmla="*/ 92 h 185"/>
                  <a:gd name="T76" fmla="*/ 60 w 65"/>
                  <a:gd name="T77" fmla="*/ 92 h 185"/>
                  <a:gd name="T78" fmla="*/ 60 w 65"/>
                  <a:gd name="T79" fmla="*/ 92 h 185"/>
                  <a:gd name="T80" fmla="*/ 60 w 65"/>
                  <a:gd name="T81" fmla="*/ 90 h 185"/>
                  <a:gd name="T82" fmla="*/ 58 w 65"/>
                  <a:gd name="T83" fmla="*/ 86 h 185"/>
                  <a:gd name="T84" fmla="*/ 48 w 65"/>
                  <a:gd name="T85" fmla="*/ 80 h 185"/>
                  <a:gd name="T86" fmla="*/ 32 w 65"/>
                  <a:gd name="T87" fmla="*/ 71 h 185"/>
                  <a:gd name="T88" fmla="*/ 30 w 65"/>
                  <a:gd name="T89" fmla="*/ 62 h 185"/>
                  <a:gd name="T90" fmla="*/ 30 w 65"/>
                  <a:gd name="T91" fmla="*/ 60 h 185"/>
                  <a:gd name="T92" fmla="*/ 33 w 65"/>
                  <a:gd name="T93" fmla="*/ 60 h 185"/>
                  <a:gd name="T94" fmla="*/ 61 w 65"/>
                  <a:gd name="T95" fmla="*/ 76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 h="185">
                    <a:moveTo>
                      <a:pt x="65" y="32"/>
                    </a:moveTo>
                    <a:cubicBezTo>
                      <a:pt x="65" y="35"/>
                      <a:pt x="65" y="35"/>
                      <a:pt x="65" y="35"/>
                    </a:cubicBezTo>
                    <a:cubicBezTo>
                      <a:pt x="62" y="35"/>
                      <a:pt x="62" y="35"/>
                      <a:pt x="62" y="35"/>
                    </a:cubicBezTo>
                    <a:cubicBezTo>
                      <a:pt x="62" y="35"/>
                      <a:pt x="58" y="35"/>
                      <a:pt x="54" y="33"/>
                    </a:cubicBezTo>
                    <a:cubicBezTo>
                      <a:pt x="50" y="30"/>
                      <a:pt x="45" y="26"/>
                      <a:pt x="45" y="17"/>
                    </a:cubicBezTo>
                    <a:cubicBezTo>
                      <a:pt x="45" y="12"/>
                      <a:pt x="43" y="9"/>
                      <a:pt x="40" y="7"/>
                    </a:cubicBezTo>
                    <a:cubicBezTo>
                      <a:pt x="37" y="5"/>
                      <a:pt x="34" y="5"/>
                      <a:pt x="33" y="5"/>
                    </a:cubicBezTo>
                    <a:cubicBezTo>
                      <a:pt x="33" y="5"/>
                      <a:pt x="33" y="5"/>
                      <a:pt x="33" y="5"/>
                    </a:cubicBezTo>
                    <a:cubicBezTo>
                      <a:pt x="32" y="5"/>
                      <a:pt x="32"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2" y="176"/>
                      <a:pt x="25" y="177"/>
                    </a:cubicBezTo>
                    <a:cubicBezTo>
                      <a:pt x="28" y="179"/>
                      <a:pt x="31" y="180"/>
                      <a:pt x="32" y="180"/>
                    </a:cubicBezTo>
                    <a:cubicBezTo>
                      <a:pt x="32" y="180"/>
                      <a:pt x="32" y="180"/>
                      <a:pt x="32" y="180"/>
                    </a:cubicBezTo>
                    <a:cubicBezTo>
                      <a:pt x="32" y="180"/>
                      <a:pt x="32"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cubicBezTo>
                      <a:pt x="45" y="92"/>
                      <a:pt x="45" y="92"/>
                      <a:pt x="45" y="92"/>
                    </a:cubicBezTo>
                    <a:cubicBezTo>
                      <a:pt x="45" y="90"/>
                      <a:pt x="45" y="90"/>
                      <a:pt x="45" y="90"/>
                    </a:cubicBezTo>
                    <a:cubicBezTo>
                      <a:pt x="48" y="90"/>
                      <a:pt x="48" y="90"/>
                      <a:pt x="48" y="90"/>
                    </a:cubicBezTo>
                    <a:cubicBezTo>
                      <a:pt x="56" y="90"/>
                      <a:pt x="61" y="94"/>
                      <a:pt x="63" y="99"/>
                    </a:cubicBezTo>
                    <a:cubicBezTo>
                      <a:pt x="65" y="103"/>
                      <a:pt x="65" y="107"/>
                      <a:pt x="65" y="107"/>
                    </a:cubicBezTo>
                    <a:cubicBezTo>
                      <a:pt x="65" y="152"/>
                      <a:pt x="65" y="152"/>
                      <a:pt x="65" y="152"/>
                    </a:cubicBezTo>
                    <a:cubicBezTo>
                      <a:pt x="65" y="168"/>
                      <a:pt x="57" y="177"/>
                      <a:pt x="49" y="181"/>
                    </a:cubicBezTo>
                    <a:cubicBezTo>
                      <a:pt x="41" y="185"/>
                      <a:pt x="33" y="185"/>
                      <a:pt x="33"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3" y="0"/>
                    </a:cubicBezTo>
                    <a:cubicBezTo>
                      <a:pt x="33" y="0"/>
                      <a:pt x="41" y="0"/>
                      <a:pt x="49" y="4"/>
                    </a:cubicBezTo>
                    <a:cubicBezTo>
                      <a:pt x="57" y="8"/>
                      <a:pt x="65" y="16"/>
                      <a:pt x="65" y="32"/>
                    </a:cubicBezTo>
                    <a:close/>
                    <a:moveTo>
                      <a:pt x="61" y="76"/>
                    </a:moveTo>
                    <a:cubicBezTo>
                      <a:pt x="65" y="84"/>
                      <a:pt x="65" y="92"/>
                      <a:pt x="65" y="92"/>
                    </a:cubicBezTo>
                    <a:cubicBezTo>
                      <a:pt x="60" y="92"/>
                      <a:pt x="60" y="92"/>
                      <a:pt x="60" y="92"/>
                    </a:cubicBezTo>
                    <a:cubicBezTo>
                      <a:pt x="60" y="92"/>
                      <a:pt x="60" y="92"/>
                      <a:pt x="60" y="92"/>
                    </a:cubicBezTo>
                    <a:cubicBezTo>
                      <a:pt x="60" y="92"/>
                      <a:pt x="60" y="91"/>
                      <a:pt x="60" y="90"/>
                    </a:cubicBezTo>
                    <a:cubicBezTo>
                      <a:pt x="60" y="89"/>
                      <a:pt x="59" y="88"/>
                      <a:pt x="58" y="86"/>
                    </a:cubicBezTo>
                    <a:cubicBezTo>
                      <a:pt x="57" y="83"/>
                      <a:pt x="54" y="80"/>
                      <a:pt x="48" y="80"/>
                    </a:cubicBezTo>
                    <a:cubicBezTo>
                      <a:pt x="39" y="80"/>
                      <a:pt x="34" y="75"/>
                      <a:pt x="32" y="71"/>
                    </a:cubicBezTo>
                    <a:cubicBezTo>
                      <a:pt x="30" y="67"/>
                      <a:pt x="30" y="63"/>
                      <a:pt x="30" y="62"/>
                    </a:cubicBezTo>
                    <a:cubicBezTo>
                      <a:pt x="30" y="60"/>
                      <a:pt x="30" y="60"/>
                      <a:pt x="30" y="60"/>
                    </a:cubicBezTo>
                    <a:cubicBezTo>
                      <a:pt x="33" y="60"/>
                      <a:pt x="33" y="60"/>
                      <a:pt x="33" y="60"/>
                    </a:cubicBezTo>
                    <a:cubicBezTo>
                      <a:pt x="48" y="60"/>
                      <a:pt x="57" y="68"/>
                      <a:pt x="61" y="7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Oval 43"/>
              <p:cNvSpPr>
                <a:spLocks noChangeArrowheads="1"/>
              </p:cNvSpPr>
              <p:nvPr/>
            </p:nvSpPr>
            <p:spPr bwMode="auto">
              <a:xfrm>
                <a:off x="15000288" y="6492875"/>
                <a:ext cx="187325"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Oval 44"/>
              <p:cNvSpPr>
                <a:spLocks noChangeArrowheads="1"/>
              </p:cNvSpPr>
              <p:nvPr/>
            </p:nvSpPr>
            <p:spPr bwMode="auto">
              <a:xfrm>
                <a:off x="17803813" y="6492875"/>
                <a:ext cx="188912"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45"/>
              <p:cNvSpPr>
                <a:spLocks noEditPoints="1"/>
              </p:cNvSpPr>
              <p:nvPr/>
            </p:nvSpPr>
            <p:spPr bwMode="auto">
              <a:xfrm>
                <a:off x="15451138" y="7335838"/>
                <a:ext cx="117475" cy="195263"/>
              </a:xfrm>
              <a:custGeom>
                <a:avLst/>
                <a:gdLst>
                  <a:gd name="T0" fmla="*/ 20 w 31"/>
                  <a:gd name="T1" fmla="*/ 25 h 52"/>
                  <a:gd name="T2" fmla="*/ 24 w 31"/>
                  <a:gd name="T3" fmla="*/ 26 h 52"/>
                  <a:gd name="T4" fmla="*/ 27 w 31"/>
                  <a:gd name="T5" fmla="*/ 28 h 52"/>
                  <a:gd name="T6" fmla="*/ 30 w 31"/>
                  <a:gd name="T7" fmla="*/ 32 h 52"/>
                  <a:gd name="T8" fmla="*/ 31 w 31"/>
                  <a:gd name="T9" fmla="*/ 37 h 52"/>
                  <a:gd name="T10" fmla="*/ 29 w 31"/>
                  <a:gd name="T11" fmla="*/ 45 h 52"/>
                  <a:gd name="T12" fmla="*/ 23 w 31"/>
                  <a:gd name="T13" fmla="*/ 49 h 52"/>
                  <a:gd name="T14" fmla="*/ 16 w 31"/>
                  <a:gd name="T15" fmla="*/ 51 h 52"/>
                  <a:gd name="T16" fmla="*/ 8 w 31"/>
                  <a:gd name="T17" fmla="*/ 52 h 52"/>
                  <a:gd name="T18" fmla="*/ 0 w 31"/>
                  <a:gd name="T19" fmla="*/ 52 h 52"/>
                  <a:gd name="T20" fmla="*/ 0 w 31"/>
                  <a:gd name="T21" fmla="*/ 0 h 52"/>
                  <a:gd name="T22" fmla="*/ 8 w 31"/>
                  <a:gd name="T23" fmla="*/ 0 h 52"/>
                  <a:gd name="T24" fmla="*/ 15 w 31"/>
                  <a:gd name="T25" fmla="*/ 0 h 52"/>
                  <a:gd name="T26" fmla="*/ 22 w 31"/>
                  <a:gd name="T27" fmla="*/ 1 h 52"/>
                  <a:gd name="T28" fmla="*/ 27 w 31"/>
                  <a:gd name="T29" fmla="*/ 5 h 52"/>
                  <a:gd name="T30" fmla="*/ 29 w 31"/>
                  <a:gd name="T31" fmla="*/ 13 h 52"/>
                  <a:gd name="T32" fmla="*/ 29 w 31"/>
                  <a:gd name="T33" fmla="*/ 13 h 52"/>
                  <a:gd name="T34" fmla="*/ 28 w 31"/>
                  <a:gd name="T35" fmla="*/ 18 h 52"/>
                  <a:gd name="T36" fmla="*/ 26 w 31"/>
                  <a:gd name="T37" fmla="*/ 21 h 52"/>
                  <a:gd name="T38" fmla="*/ 23 w 31"/>
                  <a:gd name="T39" fmla="*/ 23 h 52"/>
                  <a:gd name="T40" fmla="*/ 20 w 31"/>
                  <a:gd name="T41" fmla="*/ 25 h 52"/>
                  <a:gd name="T42" fmla="*/ 5 w 31"/>
                  <a:gd name="T43" fmla="*/ 4 h 52"/>
                  <a:gd name="T44" fmla="*/ 5 w 31"/>
                  <a:gd name="T45" fmla="*/ 22 h 52"/>
                  <a:gd name="T46" fmla="*/ 12 w 31"/>
                  <a:gd name="T47" fmla="*/ 22 h 52"/>
                  <a:gd name="T48" fmla="*/ 16 w 31"/>
                  <a:gd name="T49" fmla="*/ 22 h 52"/>
                  <a:gd name="T50" fmla="*/ 20 w 31"/>
                  <a:gd name="T51" fmla="*/ 20 h 52"/>
                  <a:gd name="T52" fmla="*/ 23 w 31"/>
                  <a:gd name="T53" fmla="*/ 17 h 52"/>
                  <a:gd name="T54" fmla="*/ 24 w 31"/>
                  <a:gd name="T55" fmla="*/ 13 h 52"/>
                  <a:gd name="T56" fmla="*/ 23 w 31"/>
                  <a:gd name="T57" fmla="*/ 8 h 52"/>
                  <a:gd name="T58" fmla="*/ 19 w 31"/>
                  <a:gd name="T59" fmla="*/ 5 h 52"/>
                  <a:gd name="T60" fmla="*/ 15 w 31"/>
                  <a:gd name="T61" fmla="*/ 4 h 52"/>
                  <a:gd name="T62" fmla="*/ 11 w 31"/>
                  <a:gd name="T63" fmla="*/ 4 h 52"/>
                  <a:gd name="T64" fmla="*/ 5 w 31"/>
                  <a:gd name="T65" fmla="*/ 4 h 52"/>
                  <a:gd name="T66" fmla="*/ 11 w 31"/>
                  <a:gd name="T67" fmla="*/ 47 h 52"/>
                  <a:gd name="T68" fmla="*/ 16 w 31"/>
                  <a:gd name="T69" fmla="*/ 47 h 52"/>
                  <a:gd name="T70" fmla="*/ 20 w 31"/>
                  <a:gd name="T71" fmla="*/ 46 h 52"/>
                  <a:gd name="T72" fmla="*/ 22 w 31"/>
                  <a:gd name="T73" fmla="*/ 44 h 52"/>
                  <a:gd name="T74" fmla="*/ 24 w 31"/>
                  <a:gd name="T75" fmla="*/ 42 h 52"/>
                  <a:gd name="T76" fmla="*/ 25 w 31"/>
                  <a:gd name="T77" fmla="*/ 37 h 52"/>
                  <a:gd name="T78" fmla="*/ 24 w 31"/>
                  <a:gd name="T79" fmla="*/ 32 h 52"/>
                  <a:gd name="T80" fmla="*/ 22 w 31"/>
                  <a:gd name="T81" fmla="*/ 29 h 52"/>
                  <a:gd name="T82" fmla="*/ 17 w 31"/>
                  <a:gd name="T83" fmla="*/ 27 h 52"/>
                  <a:gd name="T84" fmla="*/ 13 w 31"/>
                  <a:gd name="T85" fmla="*/ 27 h 52"/>
                  <a:gd name="T86" fmla="*/ 5 w 31"/>
                  <a:gd name="T87" fmla="*/ 27 h 52"/>
                  <a:gd name="T88" fmla="*/ 5 w 31"/>
                  <a:gd name="T89" fmla="*/ 47 h 52"/>
                  <a:gd name="T90" fmla="*/ 11 w 31"/>
                  <a:gd name="T91"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 h="52">
                    <a:moveTo>
                      <a:pt x="20" y="25"/>
                    </a:moveTo>
                    <a:cubicBezTo>
                      <a:pt x="21" y="25"/>
                      <a:pt x="23" y="25"/>
                      <a:pt x="24" y="26"/>
                    </a:cubicBezTo>
                    <a:cubicBezTo>
                      <a:pt x="25" y="27"/>
                      <a:pt x="26" y="27"/>
                      <a:pt x="27" y="28"/>
                    </a:cubicBezTo>
                    <a:cubicBezTo>
                      <a:pt x="28" y="29"/>
                      <a:pt x="29" y="31"/>
                      <a:pt x="30" y="32"/>
                    </a:cubicBezTo>
                    <a:cubicBezTo>
                      <a:pt x="30" y="34"/>
                      <a:pt x="31" y="35"/>
                      <a:pt x="31" y="37"/>
                    </a:cubicBezTo>
                    <a:cubicBezTo>
                      <a:pt x="31" y="40"/>
                      <a:pt x="30" y="43"/>
                      <a:pt x="29" y="45"/>
                    </a:cubicBezTo>
                    <a:cubicBezTo>
                      <a:pt x="27" y="47"/>
                      <a:pt x="25" y="48"/>
                      <a:pt x="23" y="49"/>
                    </a:cubicBezTo>
                    <a:cubicBezTo>
                      <a:pt x="21" y="50"/>
                      <a:pt x="19" y="51"/>
                      <a:pt x="16" y="51"/>
                    </a:cubicBezTo>
                    <a:cubicBezTo>
                      <a:pt x="13" y="52"/>
                      <a:pt x="11" y="52"/>
                      <a:pt x="8" y="52"/>
                    </a:cubicBezTo>
                    <a:cubicBezTo>
                      <a:pt x="0" y="52"/>
                      <a:pt x="0" y="52"/>
                      <a:pt x="0" y="52"/>
                    </a:cubicBezTo>
                    <a:cubicBezTo>
                      <a:pt x="0" y="0"/>
                      <a:pt x="0" y="0"/>
                      <a:pt x="0" y="0"/>
                    </a:cubicBezTo>
                    <a:cubicBezTo>
                      <a:pt x="8" y="0"/>
                      <a:pt x="8" y="0"/>
                      <a:pt x="8" y="0"/>
                    </a:cubicBezTo>
                    <a:cubicBezTo>
                      <a:pt x="10" y="0"/>
                      <a:pt x="13" y="0"/>
                      <a:pt x="15" y="0"/>
                    </a:cubicBezTo>
                    <a:cubicBezTo>
                      <a:pt x="18" y="0"/>
                      <a:pt x="20" y="1"/>
                      <a:pt x="22" y="1"/>
                    </a:cubicBezTo>
                    <a:cubicBezTo>
                      <a:pt x="24" y="2"/>
                      <a:pt x="26" y="4"/>
                      <a:pt x="27" y="5"/>
                    </a:cubicBezTo>
                    <a:cubicBezTo>
                      <a:pt x="28" y="7"/>
                      <a:pt x="29" y="10"/>
                      <a:pt x="29" y="13"/>
                    </a:cubicBezTo>
                    <a:cubicBezTo>
                      <a:pt x="29" y="13"/>
                      <a:pt x="29" y="13"/>
                      <a:pt x="29" y="13"/>
                    </a:cubicBezTo>
                    <a:cubicBezTo>
                      <a:pt x="29" y="15"/>
                      <a:pt x="29" y="16"/>
                      <a:pt x="28" y="18"/>
                    </a:cubicBezTo>
                    <a:cubicBezTo>
                      <a:pt x="28" y="19"/>
                      <a:pt x="27" y="20"/>
                      <a:pt x="26" y="21"/>
                    </a:cubicBezTo>
                    <a:cubicBezTo>
                      <a:pt x="25" y="22"/>
                      <a:pt x="24" y="23"/>
                      <a:pt x="23" y="23"/>
                    </a:cubicBezTo>
                    <a:cubicBezTo>
                      <a:pt x="22" y="24"/>
                      <a:pt x="21" y="24"/>
                      <a:pt x="20" y="25"/>
                    </a:cubicBezTo>
                    <a:close/>
                    <a:moveTo>
                      <a:pt x="5" y="4"/>
                    </a:moveTo>
                    <a:cubicBezTo>
                      <a:pt x="5" y="22"/>
                      <a:pt x="5" y="22"/>
                      <a:pt x="5" y="22"/>
                    </a:cubicBezTo>
                    <a:cubicBezTo>
                      <a:pt x="12" y="22"/>
                      <a:pt x="12" y="22"/>
                      <a:pt x="12" y="22"/>
                    </a:cubicBezTo>
                    <a:cubicBezTo>
                      <a:pt x="13" y="22"/>
                      <a:pt x="15" y="22"/>
                      <a:pt x="16" y="22"/>
                    </a:cubicBezTo>
                    <a:cubicBezTo>
                      <a:pt x="17" y="22"/>
                      <a:pt x="19" y="21"/>
                      <a:pt x="20" y="20"/>
                    </a:cubicBezTo>
                    <a:cubicBezTo>
                      <a:pt x="21" y="20"/>
                      <a:pt x="22" y="19"/>
                      <a:pt x="23" y="17"/>
                    </a:cubicBezTo>
                    <a:cubicBezTo>
                      <a:pt x="24" y="16"/>
                      <a:pt x="24" y="15"/>
                      <a:pt x="24" y="13"/>
                    </a:cubicBezTo>
                    <a:cubicBezTo>
                      <a:pt x="24" y="11"/>
                      <a:pt x="23" y="9"/>
                      <a:pt x="23" y="8"/>
                    </a:cubicBezTo>
                    <a:cubicBezTo>
                      <a:pt x="22" y="7"/>
                      <a:pt x="21" y="6"/>
                      <a:pt x="19" y="5"/>
                    </a:cubicBezTo>
                    <a:cubicBezTo>
                      <a:pt x="18" y="5"/>
                      <a:pt x="16" y="4"/>
                      <a:pt x="15" y="4"/>
                    </a:cubicBezTo>
                    <a:cubicBezTo>
                      <a:pt x="14" y="4"/>
                      <a:pt x="12" y="4"/>
                      <a:pt x="11" y="4"/>
                    </a:cubicBezTo>
                    <a:cubicBezTo>
                      <a:pt x="5" y="4"/>
                      <a:pt x="5" y="4"/>
                      <a:pt x="5" y="4"/>
                    </a:cubicBezTo>
                    <a:close/>
                    <a:moveTo>
                      <a:pt x="11" y="47"/>
                    </a:moveTo>
                    <a:cubicBezTo>
                      <a:pt x="13" y="47"/>
                      <a:pt x="15" y="47"/>
                      <a:pt x="16" y="47"/>
                    </a:cubicBezTo>
                    <a:cubicBezTo>
                      <a:pt x="18" y="47"/>
                      <a:pt x="19" y="46"/>
                      <a:pt x="20" y="46"/>
                    </a:cubicBezTo>
                    <a:cubicBezTo>
                      <a:pt x="21" y="45"/>
                      <a:pt x="22" y="45"/>
                      <a:pt x="22" y="44"/>
                    </a:cubicBezTo>
                    <a:cubicBezTo>
                      <a:pt x="23" y="43"/>
                      <a:pt x="24" y="43"/>
                      <a:pt x="24" y="42"/>
                    </a:cubicBezTo>
                    <a:cubicBezTo>
                      <a:pt x="25" y="41"/>
                      <a:pt x="25" y="39"/>
                      <a:pt x="25" y="37"/>
                    </a:cubicBezTo>
                    <a:cubicBezTo>
                      <a:pt x="25" y="35"/>
                      <a:pt x="25" y="34"/>
                      <a:pt x="24" y="32"/>
                    </a:cubicBezTo>
                    <a:cubicBezTo>
                      <a:pt x="24" y="31"/>
                      <a:pt x="23" y="30"/>
                      <a:pt x="22" y="29"/>
                    </a:cubicBezTo>
                    <a:cubicBezTo>
                      <a:pt x="20" y="28"/>
                      <a:pt x="19" y="28"/>
                      <a:pt x="17" y="27"/>
                    </a:cubicBezTo>
                    <a:cubicBezTo>
                      <a:pt x="16" y="27"/>
                      <a:pt x="14" y="27"/>
                      <a:pt x="13" y="27"/>
                    </a:cubicBezTo>
                    <a:cubicBezTo>
                      <a:pt x="5" y="27"/>
                      <a:pt x="5" y="27"/>
                      <a:pt x="5" y="27"/>
                    </a:cubicBezTo>
                    <a:cubicBezTo>
                      <a:pt x="5" y="47"/>
                      <a:pt x="5" y="47"/>
                      <a:pt x="5" y="47"/>
                    </a:cubicBezTo>
                    <a:lnTo>
                      <a:pt x="11"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2" name="Freeform 46"/>
              <p:cNvSpPr>
                <a:spLocks/>
              </p:cNvSpPr>
              <p:nvPr/>
            </p:nvSpPr>
            <p:spPr bwMode="auto">
              <a:xfrm>
                <a:off x="15703550" y="7331075"/>
                <a:ext cx="161925" cy="200025"/>
              </a:xfrm>
              <a:custGeom>
                <a:avLst/>
                <a:gdLst>
                  <a:gd name="T0" fmla="*/ 102 w 102"/>
                  <a:gd name="T1" fmla="*/ 0 h 126"/>
                  <a:gd name="T2" fmla="*/ 57 w 102"/>
                  <a:gd name="T3" fmla="*/ 74 h 126"/>
                  <a:gd name="T4" fmla="*/ 57 w 102"/>
                  <a:gd name="T5" fmla="*/ 126 h 126"/>
                  <a:gd name="T6" fmla="*/ 45 w 102"/>
                  <a:gd name="T7" fmla="*/ 126 h 126"/>
                  <a:gd name="T8" fmla="*/ 45 w 102"/>
                  <a:gd name="T9" fmla="*/ 74 h 126"/>
                  <a:gd name="T10" fmla="*/ 0 w 102"/>
                  <a:gd name="T11" fmla="*/ 0 h 126"/>
                  <a:gd name="T12" fmla="*/ 12 w 102"/>
                  <a:gd name="T13" fmla="*/ 0 h 126"/>
                  <a:gd name="T14" fmla="*/ 50 w 102"/>
                  <a:gd name="T15" fmla="*/ 62 h 126"/>
                  <a:gd name="T16" fmla="*/ 90 w 102"/>
                  <a:gd name="T17" fmla="*/ 0 h 126"/>
                  <a:gd name="T18" fmla="*/ 102 w 102"/>
                  <a:gd name="T1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126">
                    <a:moveTo>
                      <a:pt x="102" y="0"/>
                    </a:moveTo>
                    <a:lnTo>
                      <a:pt x="57" y="74"/>
                    </a:lnTo>
                    <a:lnTo>
                      <a:pt x="57" y="126"/>
                    </a:lnTo>
                    <a:lnTo>
                      <a:pt x="45" y="126"/>
                    </a:lnTo>
                    <a:lnTo>
                      <a:pt x="45" y="74"/>
                    </a:lnTo>
                    <a:lnTo>
                      <a:pt x="0" y="0"/>
                    </a:lnTo>
                    <a:lnTo>
                      <a:pt x="12" y="0"/>
                    </a:lnTo>
                    <a:lnTo>
                      <a:pt x="50" y="62"/>
                    </a:lnTo>
                    <a:lnTo>
                      <a:pt x="90" y="0"/>
                    </a:lnTo>
                    <a:lnTo>
                      <a:pt x="102"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3" name="Rectangle 47"/>
              <p:cNvSpPr>
                <a:spLocks noChangeArrowheads="1"/>
              </p:cNvSpPr>
              <p:nvPr/>
            </p:nvSpPr>
            <p:spPr bwMode="auto">
              <a:xfrm>
                <a:off x="15975013" y="7508875"/>
                <a:ext cx="22225" cy="22225"/>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4" name="Freeform 48"/>
              <p:cNvSpPr>
                <a:spLocks/>
              </p:cNvSpPr>
              <p:nvPr/>
            </p:nvSpPr>
            <p:spPr bwMode="auto">
              <a:xfrm>
                <a:off x="16159163" y="7331075"/>
                <a:ext cx="203200" cy="200025"/>
              </a:xfrm>
              <a:custGeom>
                <a:avLst/>
                <a:gdLst>
                  <a:gd name="T0" fmla="*/ 8 w 54"/>
                  <a:gd name="T1" fmla="*/ 0 h 53"/>
                  <a:gd name="T2" fmla="*/ 28 w 54"/>
                  <a:gd name="T3" fmla="*/ 46 h 53"/>
                  <a:gd name="T4" fmla="*/ 46 w 54"/>
                  <a:gd name="T5" fmla="*/ 0 h 53"/>
                  <a:gd name="T6" fmla="*/ 54 w 54"/>
                  <a:gd name="T7" fmla="*/ 0 h 53"/>
                  <a:gd name="T8" fmla="*/ 46 w 54"/>
                  <a:gd name="T9" fmla="*/ 0 h 53"/>
                  <a:gd name="T10" fmla="*/ 54 w 54"/>
                  <a:gd name="T11" fmla="*/ 0 h 53"/>
                  <a:gd name="T12" fmla="*/ 54 w 54"/>
                  <a:gd name="T13" fmla="*/ 53 h 53"/>
                  <a:gd name="T14" fmla="*/ 49 w 54"/>
                  <a:gd name="T15" fmla="*/ 53 h 53"/>
                  <a:gd name="T16" fmla="*/ 49 w 54"/>
                  <a:gd name="T17" fmla="*/ 6 h 53"/>
                  <a:gd name="T18" fmla="*/ 46 w 54"/>
                  <a:gd name="T19" fmla="*/ 13 h 53"/>
                  <a:gd name="T20" fmla="*/ 43 w 54"/>
                  <a:gd name="T21" fmla="*/ 21 h 53"/>
                  <a:gd name="T22" fmla="*/ 40 w 54"/>
                  <a:gd name="T23" fmla="*/ 29 h 53"/>
                  <a:gd name="T24" fmla="*/ 30 w 54"/>
                  <a:gd name="T25" fmla="*/ 53 h 53"/>
                  <a:gd name="T26" fmla="*/ 26 w 54"/>
                  <a:gd name="T27" fmla="*/ 53 h 53"/>
                  <a:gd name="T28" fmla="*/ 6 w 54"/>
                  <a:gd name="T29" fmla="*/ 6 h 53"/>
                  <a:gd name="T30" fmla="*/ 6 w 54"/>
                  <a:gd name="T31" fmla="*/ 53 h 53"/>
                  <a:gd name="T32" fmla="*/ 0 w 54"/>
                  <a:gd name="T33" fmla="*/ 53 h 53"/>
                  <a:gd name="T34" fmla="*/ 0 w 54"/>
                  <a:gd name="T35" fmla="*/ 0 h 53"/>
                  <a:gd name="T36" fmla="*/ 8 w 54"/>
                  <a:gd name="T3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3">
                    <a:moveTo>
                      <a:pt x="8" y="0"/>
                    </a:moveTo>
                    <a:cubicBezTo>
                      <a:pt x="28" y="46"/>
                      <a:pt x="28" y="46"/>
                      <a:pt x="28" y="46"/>
                    </a:cubicBezTo>
                    <a:cubicBezTo>
                      <a:pt x="46" y="0"/>
                      <a:pt x="46" y="0"/>
                      <a:pt x="46" y="0"/>
                    </a:cubicBezTo>
                    <a:cubicBezTo>
                      <a:pt x="54" y="0"/>
                      <a:pt x="54" y="0"/>
                      <a:pt x="54" y="0"/>
                    </a:cubicBezTo>
                    <a:cubicBezTo>
                      <a:pt x="46" y="0"/>
                      <a:pt x="46" y="0"/>
                      <a:pt x="46" y="0"/>
                    </a:cubicBezTo>
                    <a:cubicBezTo>
                      <a:pt x="54" y="0"/>
                      <a:pt x="54" y="0"/>
                      <a:pt x="54" y="0"/>
                    </a:cubicBezTo>
                    <a:cubicBezTo>
                      <a:pt x="54" y="53"/>
                      <a:pt x="54" y="53"/>
                      <a:pt x="54" y="53"/>
                    </a:cubicBezTo>
                    <a:cubicBezTo>
                      <a:pt x="49" y="53"/>
                      <a:pt x="49" y="53"/>
                      <a:pt x="49" y="53"/>
                    </a:cubicBezTo>
                    <a:cubicBezTo>
                      <a:pt x="49" y="6"/>
                      <a:pt x="49" y="6"/>
                      <a:pt x="49" y="6"/>
                    </a:cubicBezTo>
                    <a:cubicBezTo>
                      <a:pt x="48" y="8"/>
                      <a:pt x="47" y="11"/>
                      <a:pt x="46" y="13"/>
                    </a:cubicBezTo>
                    <a:cubicBezTo>
                      <a:pt x="45" y="15"/>
                      <a:pt x="44" y="18"/>
                      <a:pt x="43" y="21"/>
                    </a:cubicBezTo>
                    <a:cubicBezTo>
                      <a:pt x="42" y="23"/>
                      <a:pt x="41" y="26"/>
                      <a:pt x="40" y="29"/>
                    </a:cubicBezTo>
                    <a:cubicBezTo>
                      <a:pt x="30" y="53"/>
                      <a:pt x="30" y="53"/>
                      <a:pt x="30" y="53"/>
                    </a:cubicBezTo>
                    <a:cubicBezTo>
                      <a:pt x="26" y="53"/>
                      <a:pt x="26" y="53"/>
                      <a:pt x="26" y="53"/>
                    </a:cubicBezTo>
                    <a:cubicBezTo>
                      <a:pt x="6" y="6"/>
                      <a:pt x="6" y="6"/>
                      <a:pt x="6" y="6"/>
                    </a:cubicBezTo>
                    <a:cubicBezTo>
                      <a:pt x="6" y="53"/>
                      <a:pt x="6" y="53"/>
                      <a:pt x="6" y="53"/>
                    </a:cubicBezTo>
                    <a:cubicBezTo>
                      <a:pt x="0" y="53"/>
                      <a:pt x="0" y="53"/>
                      <a:pt x="0" y="53"/>
                    </a:cubicBezTo>
                    <a:cubicBezTo>
                      <a:pt x="0" y="0"/>
                      <a:pt x="0" y="0"/>
                      <a:pt x="0" y="0"/>
                    </a:cubicBezTo>
                    <a:lnTo>
                      <a:pt x="8"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5" name="Rectangle 49"/>
              <p:cNvSpPr>
                <a:spLocks noChangeArrowheads="1"/>
              </p:cNvSpPr>
              <p:nvPr/>
            </p:nvSpPr>
            <p:spPr bwMode="auto">
              <a:xfrm>
                <a:off x="16524288" y="7335838"/>
                <a:ext cx="19050" cy="195263"/>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6" name="Freeform 50"/>
              <p:cNvSpPr>
                <a:spLocks/>
              </p:cNvSpPr>
              <p:nvPr/>
            </p:nvSpPr>
            <p:spPr bwMode="auto">
              <a:xfrm>
                <a:off x="16700500" y="7331075"/>
                <a:ext cx="98425" cy="200025"/>
              </a:xfrm>
              <a:custGeom>
                <a:avLst/>
                <a:gdLst>
                  <a:gd name="T0" fmla="*/ 0 w 62"/>
                  <a:gd name="T1" fmla="*/ 126 h 126"/>
                  <a:gd name="T2" fmla="*/ 0 w 62"/>
                  <a:gd name="T3" fmla="*/ 0 h 126"/>
                  <a:gd name="T4" fmla="*/ 12 w 62"/>
                  <a:gd name="T5" fmla="*/ 0 h 126"/>
                  <a:gd name="T6" fmla="*/ 12 w 62"/>
                  <a:gd name="T7" fmla="*/ 115 h 126"/>
                  <a:gd name="T8" fmla="*/ 62 w 62"/>
                  <a:gd name="T9" fmla="*/ 115 h 126"/>
                  <a:gd name="T10" fmla="*/ 62 w 62"/>
                  <a:gd name="T11" fmla="*/ 126 h 126"/>
                  <a:gd name="T12" fmla="*/ 0 w 62"/>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2" h="126">
                    <a:moveTo>
                      <a:pt x="0" y="126"/>
                    </a:moveTo>
                    <a:lnTo>
                      <a:pt x="0" y="0"/>
                    </a:lnTo>
                    <a:lnTo>
                      <a:pt x="12" y="0"/>
                    </a:lnTo>
                    <a:lnTo>
                      <a:pt x="12" y="115"/>
                    </a:lnTo>
                    <a:lnTo>
                      <a:pt x="62" y="115"/>
                    </a:lnTo>
                    <a:lnTo>
                      <a:pt x="62"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7" name="Freeform 51"/>
              <p:cNvSpPr>
                <a:spLocks/>
              </p:cNvSpPr>
              <p:nvPr/>
            </p:nvSpPr>
            <p:spPr bwMode="auto">
              <a:xfrm>
                <a:off x="16938625" y="7331075"/>
                <a:ext cx="101600" cy="200025"/>
              </a:xfrm>
              <a:custGeom>
                <a:avLst/>
                <a:gdLst>
                  <a:gd name="T0" fmla="*/ 0 w 64"/>
                  <a:gd name="T1" fmla="*/ 126 h 126"/>
                  <a:gd name="T2" fmla="*/ 0 w 64"/>
                  <a:gd name="T3" fmla="*/ 0 h 126"/>
                  <a:gd name="T4" fmla="*/ 12 w 64"/>
                  <a:gd name="T5" fmla="*/ 0 h 126"/>
                  <a:gd name="T6" fmla="*/ 12 w 64"/>
                  <a:gd name="T7" fmla="*/ 115 h 126"/>
                  <a:gd name="T8" fmla="*/ 64 w 64"/>
                  <a:gd name="T9" fmla="*/ 115 h 126"/>
                  <a:gd name="T10" fmla="*/ 64 w 64"/>
                  <a:gd name="T11" fmla="*/ 126 h 126"/>
                  <a:gd name="T12" fmla="*/ 0 w 64"/>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4" h="126">
                    <a:moveTo>
                      <a:pt x="0" y="126"/>
                    </a:moveTo>
                    <a:lnTo>
                      <a:pt x="0" y="0"/>
                    </a:lnTo>
                    <a:lnTo>
                      <a:pt x="12" y="0"/>
                    </a:lnTo>
                    <a:lnTo>
                      <a:pt x="12" y="115"/>
                    </a:lnTo>
                    <a:lnTo>
                      <a:pt x="64" y="115"/>
                    </a:lnTo>
                    <a:lnTo>
                      <a:pt x="64"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8" name="Freeform 52"/>
              <p:cNvSpPr>
                <a:spLocks/>
              </p:cNvSpPr>
              <p:nvPr/>
            </p:nvSpPr>
            <p:spPr bwMode="auto">
              <a:xfrm>
                <a:off x="17178338" y="7335838"/>
                <a:ext cx="101600" cy="195263"/>
              </a:xfrm>
              <a:custGeom>
                <a:avLst/>
                <a:gdLst>
                  <a:gd name="T0" fmla="*/ 5 w 27"/>
                  <a:gd name="T1" fmla="*/ 47 h 52"/>
                  <a:gd name="T2" fmla="*/ 27 w 27"/>
                  <a:gd name="T3" fmla="*/ 47 h 52"/>
                  <a:gd name="T4" fmla="*/ 27 w 27"/>
                  <a:gd name="T5" fmla="*/ 52 h 52"/>
                  <a:gd name="T6" fmla="*/ 0 w 27"/>
                  <a:gd name="T7" fmla="*/ 52 h 52"/>
                  <a:gd name="T8" fmla="*/ 0 w 27"/>
                  <a:gd name="T9" fmla="*/ 0 h 52"/>
                  <a:gd name="T10" fmla="*/ 27 w 27"/>
                  <a:gd name="T11" fmla="*/ 0 h 52"/>
                  <a:gd name="T12" fmla="*/ 27 w 27"/>
                  <a:gd name="T13" fmla="*/ 2 h 52"/>
                  <a:gd name="T14" fmla="*/ 26 w 27"/>
                  <a:gd name="T15" fmla="*/ 4 h 52"/>
                  <a:gd name="T16" fmla="*/ 5 w 27"/>
                  <a:gd name="T17" fmla="*/ 4 h 52"/>
                  <a:gd name="T18" fmla="*/ 5 w 27"/>
                  <a:gd name="T19" fmla="*/ 23 h 52"/>
                  <a:gd name="T20" fmla="*/ 25 w 27"/>
                  <a:gd name="T21" fmla="*/ 23 h 52"/>
                  <a:gd name="T22" fmla="*/ 25 w 27"/>
                  <a:gd name="T23" fmla="*/ 27 h 52"/>
                  <a:gd name="T24" fmla="*/ 5 w 27"/>
                  <a:gd name="T25" fmla="*/ 27 h 52"/>
                  <a:gd name="T26" fmla="*/ 5 w 27"/>
                  <a:gd name="T27"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52">
                    <a:moveTo>
                      <a:pt x="5" y="47"/>
                    </a:moveTo>
                    <a:cubicBezTo>
                      <a:pt x="27" y="47"/>
                      <a:pt x="27" y="47"/>
                      <a:pt x="27" y="47"/>
                    </a:cubicBezTo>
                    <a:cubicBezTo>
                      <a:pt x="27" y="52"/>
                      <a:pt x="27" y="52"/>
                      <a:pt x="27" y="52"/>
                    </a:cubicBezTo>
                    <a:cubicBezTo>
                      <a:pt x="0" y="52"/>
                      <a:pt x="0" y="52"/>
                      <a:pt x="0" y="52"/>
                    </a:cubicBezTo>
                    <a:cubicBezTo>
                      <a:pt x="0" y="0"/>
                      <a:pt x="0" y="0"/>
                      <a:pt x="0" y="0"/>
                    </a:cubicBezTo>
                    <a:cubicBezTo>
                      <a:pt x="27" y="0"/>
                      <a:pt x="27" y="0"/>
                      <a:pt x="27" y="0"/>
                    </a:cubicBezTo>
                    <a:cubicBezTo>
                      <a:pt x="27" y="0"/>
                      <a:pt x="27" y="1"/>
                      <a:pt x="27" y="2"/>
                    </a:cubicBezTo>
                    <a:cubicBezTo>
                      <a:pt x="26" y="3"/>
                      <a:pt x="26" y="3"/>
                      <a:pt x="26" y="4"/>
                    </a:cubicBezTo>
                    <a:cubicBezTo>
                      <a:pt x="5" y="4"/>
                      <a:pt x="5" y="4"/>
                      <a:pt x="5" y="4"/>
                    </a:cubicBezTo>
                    <a:cubicBezTo>
                      <a:pt x="5" y="23"/>
                      <a:pt x="5" y="23"/>
                      <a:pt x="5" y="23"/>
                    </a:cubicBezTo>
                    <a:cubicBezTo>
                      <a:pt x="25" y="23"/>
                      <a:pt x="25" y="23"/>
                      <a:pt x="25" y="23"/>
                    </a:cubicBezTo>
                    <a:cubicBezTo>
                      <a:pt x="25" y="27"/>
                      <a:pt x="25" y="27"/>
                      <a:pt x="25" y="27"/>
                    </a:cubicBezTo>
                    <a:cubicBezTo>
                      <a:pt x="5" y="27"/>
                      <a:pt x="5" y="27"/>
                      <a:pt x="5" y="27"/>
                    </a:cubicBezTo>
                    <a:lnTo>
                      <a:pt x="5"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9" name="Freeform 53"/>
              <p:cNvSpPr>
                <a:spLocks noEditPoints="1"/>
              </p:cNvSpPr>
              <p:nvPr/>
            </p:nvSpPr>
            <p:spPr bwMode="auto">
              <a:xfrm>
                <a:off x="17435513" y="7335838"/>
                <a:ext cx="123825" cy="195263"/>
              </a:xfrm>
              <a:custGeom>
                <a:avLst/>
                <a:gdLst>
                  <a:gd name="T0" fmla="*/ 33 w 33"/>
                  <a:gd name="T1" fmla="*/ 52 h 52"/>
                  <a:gd name="T2" fmla="*/ 28 w 33"/>
                  <a:gd name="T3" fmla="*/ 52 h 52"/>
                  <a:gd name="T4" fmla="*/ 23 w 33"/>
                  <a:gd name="T5" fmla="*/ 40 h 52"/>
                  <a:gd name="T6" fmla="*/ 19 w 33"/>
                  <a:gd name="T7" fmla="*/ 32 h 52"/>
                  <a:gd name="T8" fmla="*/ 16 w 33"/>
                  <a:gd name="T9" fmla="*/ 28 h 52"/>
                  <a:gd name="T10" fmla="*/ 12 w 33"/>
                  <a:gd name="T11" fmla="*/ 27 h 52"/>
                  <a:gd name="T12" fmla="*/ 5 w 33"/>
                  <a:gd name="T13" fmla="*/ 27 h 52"/>
                  <a:gd name="T14" fmla="*/ 5 w 33"/>
                  <a:gd name="T15" fmla="*/ 52 h 52"/>
                  <a:gd name="T16" fmla="*/ 0 w 33"/>
                  <a:gd name="T17" fmla="*/ 52 h 52"/>
                  <a:gd name="T18" fmla="*/ 0 w 33"/>
                  <a:gd name="T19" fmla="*/ 0 h 52"/>
                  <a:gd name="T20" fmla="*/ 10 w 33"/>
                  <a:gd name="T21" fmla="*/ 0 h 52"/>
                  <a:gd name="T22" fmla="*/ 16 w 33"/>
                  <a:gd name="T23" fmla="*/ 0 h 52"/>
                  <a:gd name="T24" fmla="*/ 23 w 33"/>
                  <a:gd name="T25" fmla="*/ 1 h 52"/>
                  <a:gd name="T26" fmla="*/ 27 w 33"/>
                  <a:gd name="T27" fmla="*/ 5 h 52"/>
                  <a:gd name="T28" fmla="*/ 29 w 33"/>
                  <a:gd name="T29" fmla="*/ 14 h 52"/>
                  <a:gd name="T30" fmla="*/ 29 w 33"/>
                  <a:gd name="T31" fmla="*/ 17 h 52"/>
                  <a:gd name="T32" fmla="*/ 27 w 33"/>
                  <a:gd name="T33" fmla="*/ 20 h 52"/>
                  <a:gd name="T34" fmla="*/ 25 w 33"/>
                  <a:gd name="T35" fmla="*/ 22 h 52"/>
                  <a:gd name="T36" fmla="*/ 23 w 33"/>
                  <a:gd name="T37" fmla="*/ 23 h 52"/>
                  <a:gd name="T38" fmla="*/ 17 w 33"/>
                  <a:gd name="T39" fmla="*/ 25 h 52"/>
                  <a:gd name="T40" fmla="*/ 17 w 33"/>
                  <a:gd name="T41" fmla="*/ 25 h 52"/>
                  <a:gd name="T42" fmla="*/ 22 w 33"/>
                  <a:gd name="T43" fmla="*/ 27 h 52"/>
                  <a:gd name="T44" fmla="*/ 24 w 33"/>
                  <a:gd name="T45" fmla="*/ 31 h 52"/>
                  <a:gd name="T46" fmla="*/ 33 w 33"/>
                  <a:gd name="T47" fmla="*/ 52 h 52"/>
                  <a:gd name="T48" fmla="*/ 11 w 33"/>
                  <a:gd name="T49" fmla="*/ 23 h 52"/>
                  <a:gd name="T50" fmla="*/ 16 w 33"/>
                  <a:gd name="T51" fmla="*/ 22 h 52"/>
                  <a:gd name="T52" fmla="*/ 20 w 33"/>
                  <a:gd name="T53" fmla="*/ 20 h 52"/>
                  <a:gd name="T54" fmla="*/ 23 w 33"/>
                  <a:gd name="T55" fmla="*/ 18 h 52"/>
                  <a:gd name="T56" fmla="*/ 24 w 33"/>
                  <a:gd name="T57" fmla="*/ 14 h 52"/>
                  <a:gd name="T58" fmla="*/ 23 w 33"/>
                  <a:gd name="T59" fmla="*/ 8 h 52"/>
                  <a:gd name="T60" fmla="*/ 20 w 33"/>
                  <a:gd name="T61" fmla="*/ 5 h 52"/>
                  <a:gd name="T62" fmla="*/ 15 w 33"/>
                  <a:gd name="T63" fmla="*/ 4 h 52"/>
                  <a:gd name="T64" fmla="*/ 10 w 33"/>
                  <a:gd name="T65" fmla="*/ 4 h 52"/>
                  <a:gd name="T66" fmla="*/ 5 w 33"/>
                  <a:gd name="T67" fmla="*/ 4 h 52"/>
                  <a:gd name="T68" fmla="*/ 5 w 33"/>
                  <a:gd name="T69" fmla="*/ 23 h 52"/>
                  <a:gd name="T70" fmla="*/ 11 w 33"/>
                  <a:gd name="T71" fmla="*/ 2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 h="52">
                    <a:moveTo>
                      <a:pt x="33" y="52"/>
                    </a:moveTo>
                    <a:cubicBezTo>
                      <a:pt x="28" y="52"/>
                      <a:pt x="28" y="52"/>
                      <a:pt x="28" y="52"/>
                    </a:cubicBezTo>
                    <a:cubicBezTo>
                      <a:pt x="26" y="47"/>
                      <a:pt x="24" y="43"/>
                      <a:pt x="23" y="40"/>
                    </a:cubicBezTo>
                    <a:cubicBezTo>
                      <a:pt x="21" y="37"/>
                      <a:pt x="20" y="34"/>
                      <a:pt x="19" y="32"/>
                    </a:cubicBezTo>
                    <a:cubicBezTo>
                      <a:pt x="18" y="31"/>
                      <a:pt x="17" y="29"/>
                      <a:pt x="16" y="28"/>
                    </a:cubicBezTo>
                    <a:cubicBezTo>
                      <a:pt x="14" y="28"/>
                      <a:pt x="13" y="27"/>
                      <a:pt x="12" y="27"/>
                    </a:cubicBezTo>
                    <a:cubicBezTo>
                      <a:pt x="5" y="27"/>
                      <a:pt x="5" y="27"/>
                      <a:pt x="5" y="27"/>
                    </a:cubicBezTo>
                    <a:cubicBezTo>
                      <a:pt x="5" y="52"/>
                      <a:pt x="5" y="52"/>
                      <a:pt x="5" y="52"/>
                    </a:cubicBezTo>
                    <a:cubicBezTo>
                      <a:pt x="0" y="52"/>
                      <a:pt x="0" y="52"/>
                      <a:pt x="0" y="52"/>
                    </a:cubicBezTo>
                    <a:cubicBezTo>
                      <a:pt x="0" y="0"/>
                      <a:pt x="0" y="0"/>
                      <a:pt x="0" y="0"/>
                    </a:cubicBezTo>
                    <a:cubicBezTo>
                      <a:pt x="10" y="0"/>
                      <a:pt x="10" y="0"/>
                      <a:pt x="10" y="0"/>
                    </a:cubicBezTo>
                    <a:cubicBezTo>
                      <a:pt x="12" y="0"/>
                      <a:pt x="14" y="0"/>
                      <a:pt x="16" y="0"/>
                    </a:cubicBezTo>
                    <a:cubicBezTo>
                      <a:pt x="19" y="0"/>
                      <a:pt x="21" y="0"/>
                      <a:pt x="23" y="1"/>
                    </a:cubicBezTo>
                    <a:cubicBezTo>
                      <a:pt x="24" y="2"/>
                      <a:pt x="26" y="4"/>
                      <a:pt x="27" y="5"/>
                    </a:cubicBezTo>
                    <a:cubicBezTo>
                      <a:pt x="29" y="7"/>
                      <a:pt x="29" y="10"/>
                      <a:pt x="29" y="14"/>
                    </a:cubicBezTo>
                    <a:cubicBezTo>
                      <a:pt x="29" y="15"/>
                      <a:pt x="29" y="16"/>
                      <a:pt x="29" y="17"/>
                    </a:cubicBezTo>
                    <a:cubicBezTo>
                      <a:pt x="28" y="18"/>
                      <a:pt x="28" y="19"/>
                      <a:pt x="27" y="20"/>
                    </a:cubicBezTo>
                    <a:cubicBezTo>
                      <a:pt x="27" y="20"/>
                      <a:pt x="26" y="21"/>
                      <a:pt x="25" y="22"/>
                    </a:cubicBezTo>
                    <a:cubicBezTo>
                      <a:pt x="25" y="22"/>
                      <a:pt x="24" y="23"/>
                      <a:pt x="23" y="23"/>
                    </a:cubicBezTo>
                    <a:cubicBezTo>
                      <a:pt x="22" y="24"/>
                      <a:pt x="20" y="25"/>
                      <a:pt x="17" y="25"/>
                    </a:cubicBezTo>
                    <a:cubicBezTo>
                      <a:pt x="17" y="25"/>
                      <a:pt x="17" y="25"/>
                      <a:pt x="17" y="25"/>
                    </a:cubicBezTo>
                    <a:cubicBezTo>
                      <a:pt x="19" y="25"/>
                      <a:pt x="21" y="26"/>
                      <a:pt x="22" y="27"/>
                    </a:cubicBezTo>
                    <a:cubicBezTo>
                      <a:pt x="23" y="28"/>
                      <a:pt x="23" y="30"/>
                      <a:pt x="24" y="31"/>
                    </a:cubicBezTo>
                    <a:lnTo>
                      <a:pt x="33" y="52"/>
                    </a:lnTo>
                    <a:close/>
                    <a:moveTo>
                      <a:pt x="11" y="23"/>
                    </a:moveTo>
                    <a:cubicBezTo>
                      <a:pt x="13" y="23"/>
                      <a:pt x="14" y="22"/>
                      <a:pt x="16" y="22"/>
                    </a:cubicBezTo>
                    <a:cubicBezTo>
                      <a:pt x="17" y="22"/>
                      <a:pt x="19" y="21"/>
                      <a:pt x="20" y="20"/>
                    </a:cubicBezTo>
                    <a:cubicBezTo>
                      <a:pt x="21" y="20"/>
                      <a:pt x="22" y="19"/>
                      <a:pt x="23" y="18"/>
                    </a:cubicBezTo>
                    <a:cubicBezTo>
                      <a:pt x="24" y="16"/>
                      <a:pt x="24" y="15"/>
                      <a:pt x="24" y="14"/>
                    </a:cubicBezTo>
                    <a:cubicBezTo>
                      <a:pt x="24" y="11"/>
                      <a:pt x="23" y="9"/>
                      <a:pt x="23" y="8"/>
                    </a:cubicBezTo>
                    <a:cubicBezTo>
                      <a:pt x="22" y="7"/>
                      <a:pt x="21" y="6"/>
                      <a:pt x="20" y="5"/>
                    </a:cubicBezTo>
                    <a:cubicBezTo>
                      <a:pt x="18" y="5"/>
                      <a:pt x="17" y="4"/>
                      <a:pt x="15" y="4"/>
                    </a:cubicBezTo>
                    <a:cubicBezTo>
                      <a:pt x="14" y="4"/>
                      <a:pt x="12" y="4"/>
                      <a:pt x="10" y="4"/>
                    </a:cubicBezTo>
                    <a:cubicBezTo>
                      <a:pt x="5" y="4"/>
                      <a:pt x="5" y="4"/>
                      <a:pt x="5" y="4"/>
                    </a:cubicBezTo>
                    <a:cubicBezTo>
                      <a:pt x="5" y="23"/>
                      <a:pt x="5" y="23"/>
                      <a:pt x="5" y="23"/>
                    </a:cubicBezTo>
                    <a:lnTo>
                      <a:pt x="11" y="23"/>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spTree>
    <p:extLst>
      <p:ext uri="{BB962C8B-B14F-4D97-AF65-F5344CB8AC3E}">
        <p14:creationId xmlns:p14="http://schemas.microsoft.com/office/powerpoint/2010/main" val="28686016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181"/>
                                        </p:tgtEl>
                                        <p:attrNameLst>
                                          <p:attrName>style.visibility</p:attrName>
                                        </p:attrNameLst>
                                      </p:cBhvr>
                                      <p:to>
                                        <p:strVal val="visible"/>
                                      </p:to>
                                    </p:set>
                                    <p:anim to="" calcmode="lin" valueType="num">
                                      <p:cBhvr>
                                        <p:cTn id="7" dur="700" fill="hold">
                                          <p:stCondLst>
                                            <p:cond delay="0"/>
                                          </p:stCondLst>
                                        </p:cTn>
                                        <p:tgtEl>
                                          <p:spTgt spid="181"/>
                                        </p:tgtEl>
                                        <p:attrNameLst>
                                          <p:attrName>ppt_x</p:attrName>
                                        </p:attrNameLst>
                                      </p:cBhvr>
                                      <p:tavLst>
                                        <p:tav tm="0" fmla="#ppt_x-#ppt_w*1.2*((1.5-1.5*$)^3-(1.5-1.5*$)^2)">
                                          <p:val>
                                            <p:strVal val="0"/>
                                          </p:val>
                                        </p:tav>
                                        <p:tav tm="100000">
                                          <p:val>
                                            <p:strVal val="1"/>
                                          </p:val>
                                        </p:tav>
                                      </p:tavLst>
                                    </p:anim>
                                    <p:anim to="" calcmode="lin" valueType="num">
                                      <p:cBhvr>
                                        <p:cTn id="8" dur="700" fill="hold">
                                          <p:stCondLst>
                                            <p:cond delay="0"/>
                                          </p:stCondLst>
                                        </p:cTn>
                                        <p:tgtEl>
                                          <p:spTgt spid="181"/>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9" dur="700" fill="hold">
                                          <p:stCondLst>
                                            <p:cond delay="0"/>
                                          </p:stCondLst>
                                        </p:cTn>
                                        <p:tgtEl>
                                          <p:spTgt spid="181"/>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0" fill="hold">
                            <p:stCondLst>
                              <p:cond delay="1225"/>
                            </p:stCondLst>
                            <p:childTnLst>
                              <p:par>
                                <p:cTn id="11" presetID="2" presetClass="entr" presetSubtype="4" decel="100000"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1000" fill="hold"/>
                                        <p:tgtEl>
                                          <p:spTgt spid="2"/>
                                        </p:tgtEl>
                                        <p:attrNameLst>
                                          <p:attrName>ppt_x</p:attrName>
                                        </p:attrNameLst>
                                      </p:cBhvr>
                                      <p:tavLst>
                                        <p:tav tm="0">
                                          <p:val>
                                            <p:strVal val="#ppt_x"/>
                                          </p:val>
                                        </p:tav>
                                        <p:tav tm="100000">
                                          <p:val>
                                            <p:strVal val="#ppt_x"/>
                                          </p:val>
                                        </p:tav>
                                      </p:tavLst>
                                    </p:anim>
                                    <p:anim calcmode="lin" valueType="num">
                                      <p:cBhvr additive="base">
                                        <p:cTn id="14" dur="1000" fill="hold"/>
                                        <p:tgtEl>
                                          <p:spTgt spid="2"/>
                                        </p:tgtEl>
                                        <p:attrNameLst>
                                          <p:attrName>ppt_y</p:attrName>
                                        </p:attrNameLst>
                                      </p:cBhvr>
                                      <p:tavLst>
                                        <p:tav tm="0">
                                          <p:val>
                                            <p:strVal val="1+#ppt_h/2"/>
                                          </p:val>
                                        </p:tav>
                                        <p:tav tm="100000">
                                          <p:val>
                                            <p:strVal val="#ppt_y"/>
                                          </p:val>
                                        </p:tav>
                                      </p:tavLst>
                                    </p:anim>
                                  </p:childTnLst>
                                </p:cTn>
                              </p:par>
                              <p:par>
                                <p:cTn id="15" presetID="2" presetClass="entr" presetSubtype="4" decel="100000" fill="hold" nodeType="withEffect">
                                  <p:stCondLst>
                                    <p:cond delay="10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1000" fill="hold"/>
                                        <p:tgtEl>
                                          <p:spTgt spid="3"/>
                                        </p:tgtEl>
                                        <p:attrNameLst>
                                          <p:attrName>ppt_x</p:attrName>
                                        </p:attrNameLst>
                                      </p:cBhvr>
                                      <p:tavLst>
                                        <p:tav tm="0">
                                          <p:val>
                                            <p:strVal val="#ppt_x"/>
                                          </p:val>
                                        </p:tav>
                                        <p:tav tm="100000">
                                          <p:val>
                                            <p:strVal val="#ppt_x"/>
                                          </p:val>
                                        </p:tav>
                                      </p:tavLst>
                                    </p:anim>
                                    <p:anim calcmode="lin" valueType="num">
                                      <p:cBhvr additive="base">
                                        <p:cTn id="18" dur="1000" fill="hold"/>
                                        <p:tgtEl>
                                          <p:spTgt spid="3"/>
                                        </p:tgtEl>
                                        <p:attrNameLst>
                                          <p:attrName>ppt_y</p:attrName>
                                        </p:attrNameLst>
                                      </p:cBhvr>
                                      <p:tavLst>
                                        <p:tav tm="0">
                                          <p:val>
                                            <p:strVal val="1+#ppt_h/2"/>
                                          </p:val>
                                        </p:tav>
                                        <p:tav tm="100000">
                                          <p:val>
                                            <p:strVal val="#ppt_y"/>
                                          </p:val>
                                        </p:tav>
                                      </p:tavLst>
                                    </p:anim>
                                  </p:childTnLst>
                                </p:cTn>
                              </p:par>
                              <p:par>
                                <p:cTn id="19" presetID="2" presetClass="entr" presetSubtype="4" decel="100000" fill="hold" nodeType="withEffect">
                                  <p:stCondLst>
                                    <p:cond delay="200"/>
                                  </p:stCondLst>
                                  <p:childTnLst>
                                    <p:set>
                                      <p:cBhvr>
                                        <p:cTn id="20" dur="1" fill="hold">
                                          <p:stCondLst>
                                            <p:cond delay="0"/>
                                          </p:stCondLst>
                                        </p:cTn>
                                        <p:tgtEl>
                                          <p:spTgt spid="53"/>
                                        </p:tgtEl>
                                        <p:attrNameLst>
                                          <p:attrName>style.visibility</p:attrName>
                                        </p:attrNameLst>
                                      </p:cBhvr>
                                      <p:to>
                                        <p:strVal val="visible"/>
                                      </p:to>
                                    </p:set>
                                    <p:anim calcmode="lin" valueType="num">
                                      <p:cBhvr additive="base">
                                        <p:cTn id="21" dur="1000" fill="hold"/>
                                        <p:tgtEl>
                                          <p:spTgt spid="53"/>
                                        </p:tgtEl>
                                        <p:attrNameLst>
                                          <p:attrName>ppt_x</p:attrName>
                                        </p:attrNameLst>
                                      </p:cBhvr>
                                      <p:tavLst>
                                        <p:tav tm="0">
                                          <p:val>
                                            <p:strVal val="#ppt_x"/>
                                          </p:val>
                                        </p:tav>
                                        <p:tav tm="100000">
                                          <p:val>
                                            <p:strVal val="#ppt_x"/>
                                          </p:val>
                                        </p:tav>
                                      </p:tavLst>
                                    </p:anim>
                                    <p:anim calcmode="lin" valueType="num">
                                      <p:cBhvr additive="base">
                                        <p:cTn id="22" dur="1000" fill="hold"/>
                                        <p:tgtEl>
                                          <p:spTgt spid="53"/>
                                        </p:tgtEl>
                                        <p:attrNameLst>
                                          <p:attrName>ppt_y</p:attrName>
                                        </p:attrNameLst>
                                      </p:cBhvr>
                                      <p:tavLst>
                                        <p:tav tm="0">
                                          <p:val>
                                            <p:strVal val="1+#ppt_h/2"/>
                                          </p:val>
                                        </p:tav>
                                        <p:tav tm="100000">
                                          <p:val>
                                            <p:strVal val="#ppt_y"/>
                                          </p:val>
                                        </p:tav>
                                      </p:tavLst>
                                    </p:anim>
                                  </p:childTnLst>
                                </p:cTn>
                              </p:par>
                              <p:par>
                                <p:cTn id="23" presetID="2" presetClass="entr" presetSubtype="4" decel="100000" fill="hold" nodeType="withEffect">
                                  <p:stCondLst>
                                    <p:cond delay="300"/>
                                  </p:stCondLst>
                                  <p:childTnLst>
                                    <p:set>
                                      <p:cBhvr>
                                        <p:cTn id="24" dur="1" fill="hold">
                                          <p:stCondLst>
                                            <p:cond delay="0"/>
                                          </p:stCondLst>
                                        </p:cTn>
                                        <p:tgtEl>
                                          <p:spTgt spid="54"/>
                                        </p:tgtEl>
                                        <p:attrNameLst>
                                          <p:attrName>style.visibility</p:attrName>
                                        </p:attrNameLst>
                                      </p:cBhvr>
                                      <p:to>
                                        <p:strVal val="visible"/>
                                      </p:to>
                                    </p:set>
                                    <p:anim calcmode="lin" valueType="num">
                                      <p:cBhvr additive="base">
                                        <p:cTn id="25" dur="1000" fill="hold"/>
                                        <p:tgtEl>
                                          <p:spTgt spid="54"/>
                                        </p:tgtEl>
                                        <p:attrNameLst>
                                          <p:attrName>ppt_x</p:attrName>
                                        </p:attrNameLst>
                                      </p:cBhvr>
                                      <p:tavLst>
                                        <p:tav tm="0">
                                          <p:val>
                                            <p:strVal val="#ppt_x"/>
                                          </p:val>
                                        </p:tav>
                                        <p:tav tm="100000">
                                          <p:val>
                                            <p:strVal val="#ppt_x"/>
                                          </p:val>
                                        </p:tav>
                                      </p:tavLst>
                                    </p:anim>
                                    <p:anim calcmode="lin" valueType="num">
                                      <p:cBhvr additive="base">
                                        <p:cTn id="26" dur="1000" fill="hold"/>
                                        <p:tgtEl>
                                          <p:spTgt spid="54"/>
                                        </p:tgtEl>
                                        <p:attrNameLst>
                                          <p:attrName>ppt_y</p:attrName>
                                        </p:attrNameLst>
                                      </p:cBhvr>
                                      <p:tavLst>
                                        <p:tav tm="0">
                                          <p:val>
                                            <p:strVal val="1+#ppt_h/2"/>
                                          </p:val>
                                        </p:tav>
                                        <p:tav tm="100000">
                                          <p:val>
                                            <p:strVal val="#ppt_y"/>
                                          </p:val>
                                        </p:tav>
                                      </p:tavLst>
                                    </p:anim>
                                  </p:childTnLst>
                                </p:cTn>
                              </p:par>
                              <p:par>
                                <p:cTn id="27" presetID="2" presetClass="entr" presetSubtype="4" decel="100000" fill="hold" nodeType="withEffect">
                                  <p:stCondLst>
                                    <p:cond delay="400"/>
                                  </p:stCondLst>
                                  <p:childTnLst>
                                    <p:set>
                                      <p:cBhvr>
                                        <p:cTn id="28" dur="1" fill="hold">
                                          <p:stCondLst>
                                            <p:cond delay="0"/>
                                          </p:stCondLst>
                                        </p:cTn>
                                        <p:tgtEl>
                                          <p:spTgt spid="71"/>
                                        </p:tgtEl>
                                        <p:attrNameLst>
                                          <p:attrName>style.visibility</p:attrName>
                                        </p:attrNameLst>
                                      </p:cBhvr>
                                      <p:to>
                                        <p:strVal val="visible"/>
                                      </p:to>
                                    </p:set>
                                    <p:anim calcmode="lin" valueType="num">
                                      <p:cBhvr additive="base">
                                        <p:cTn id="29" dur="1000" fill="hold"/>
                                        <p:tgtEl>
                                          <p:spTgt spid="71"/>
                                        </p:tgtEl>
                                        <p:attrNameLst>
                                          <p:attrName>ppt_x</p:attrName>
                                        </p:attrNameLst>
                                      </p:cBhvr>
                                      <p:tavLst>
                                        <p:tav tm="0">
                                          <p:val>
                                            <p:strVal val="#ppt_x"/>
                                          </p:val>
                                        </p:tav>
                                        <p:tav tm="100000">
                                          <p:val>
                                            <p:strVal val="#ppt_x"/>
                                          </p:val>
                                        </p:tav>
                                      </p:tavLst>
                                    </p:anim>
                                    <p:anim calcmode="lin" valueType="num">
                                      <p:cBhvr additive="base">
                                        <p:cTn id="30" dur="1000" fill="hold"/>
                                        <p:tgtEl>
                                          <p:spTgt spid="71"/>
                                        </p:tgtEl>
                                        <p:attrNameLst>
                                          <p:attrName>ppt_y</p:attrName>
                                        </p:attrNameLst>
                                      </p:cBhvr>
                                      <p:tavLst>
                                        <p:tav tm="0">
                                          <p:val>
                                            <p:strVal val="1+#ppt_h/2"/>
                                          </p:val>
                                        </p:tav>
                                        <p:tav tm="100000">
                                          <p:val>
                                            <p:strVal val="#ppt_y"/>
                                          </p:val>
                                        </p:tav>
                                      </p:tavLst>
                                    </p:anim>
                                  </p:childTnLst>
                                </p:cTn>
                              </p:par>
                            </p:childTnLst>
                          </p:cTn>
                        </p:par>
                        <p:par>
                          <p:cTn id="31" fill="hold">
                            <p:stCondLst>
                              <p:cond delay="2625"/>
                            </p:stCondLst>
                            <p:childTnLst>
                              <p:par>
                                <p:cTn id="32" presetID="10" presetClass="entr" presetSubtype="0" fill="hold" grpId="0" nodeType="afterEffect">
                                  <p:stCondLst>
                                    <p:cond delay="0"/>
                                  </p:stCondLst>
                                  <p:childTnLst>
                                    <p:set>
                                      <p:cBhvr>
                                        <p:cTn id="33" dur="1" fill="hold">
                                          <p:stCondLst>
                                            <p:cond delay="0"/>
                                          </p:stCondLst>
                                        </p:cTn>
                                        <p:tgtEl>
                                          <p:spTgt spid="199"/>
                                        </p:tgtEl>
                                        <p:attrNameLst>
                                          <p:attrName>style.visibility</p:attrName>
                                        </p:attrNameLst>
                                      </p:cBhvr>
                                      <p:to>
                                        <p:strVal val="visible"/>
                                      </p:to>
                                    </p:set>
                                    <p:animEffect transition="in" filter="fade">
                                      <p:cBhvr>
                                        <p:cTn id="34" dur="500"/>
                                        <p:tgtEl>
                                          <p:spTgt spid="1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 grpId="0"/>
      <p:bldP spid="199"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 name="Picture Placeholder 141"/>
          <p:cNvSpPr>
            <a:spLocks noGrp="1"/>
          </p:cNvSpPr>
          <p:nvPr>
            <p:ph type="pic" sz="quarter" idx="10"/>
          </p:nvPr>
        </p:nvSpPr>
        <p:spPr/>
      </p:sp>
      <p:sp>
        <p:nvSpPr>
          <p:cNvPr id="143" name="Rectangle 142"/>
          <p:cNvSpPr/>
          <p:nvPr/>
        </p:nvSpPr>
        <p:spPr>
          <a:xfrm>
            <a:off x="0" y="0"/>
            <a:ext cx="18288000" cy="7658100"/>
          </a:xfrm>
          <a:prstGeom prst="rect">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 name="Group 2"/>
          <p:cNvGrpSpPr>
            <a:grpSpLocks noChangeAspect="1"/>
          </p:cNvGrpSpPr>
          <p:nvPr/>
        </p:nvGrpSpPr>
        <p:grpSpPr bwMode="auto">
          <a:xfrm>
            <a:off x="3835548" y="8612808"/>
            <a:ext cx="1421844" cy="462802"/>
            <a:chOff x="6678" y="136"/>
            <a:chExt cx="2722" cy="886"/>
          </a:xfrm>
          <a:solidFill>
            <a:schemeClr val="bg1">
              <a:lumMod val="75000"/>
            </a:schemeClr>
          </a:solidFill>
        </p:grpSpPr>
        <p:sp>
          <p:nvSpPr>
            <p:cNvPr id="4" name="Freeform 3"/>
            <p:cNvSpPr>
              <a:spLocks/>
            </p:cNvSpPr>
            <p:nvPr/>
          </p:nvSpPr>
          <p:spPr bwMode="auto">
            <a:xfrm>
              <a:off x="7699" y="424"/>
              <a:ext cx="391" cy="314"/>
            </a:xfrm>
            <a:custGeom>
              <a:avLst/>
              <a:gdLst>
                <a:gd name="T0" fmla="*/ 165 w 165"/>
                <a:gd name="T1" fmla="*/ 127 h 132"/>
                <a:gd name="T2" fmla="*/ 162 w 165"/>
                <a:gd name="T3" fmla="*/ 130 h 132"/>
                <a:gd name="T4" fmla="*/ 115 w 165"/>
                <a:gd name="T5" fmla="*/ 130 h 132"/>
                <a:gd name="T6" fmla="*/ 112 w 165"/>
                <a:gd name="T7" fmla="*/ 127 h 132"/>
                <a:gd name="T8" fmla="*/ 115 w 165"/>
                <a:gd name="T9" fmla="*/ 125 h 132"/>
                <a:gd name="T10" fmla="*/ 123 w 165"/>
                <a:gd name="T11" fmla="*/ 125 h 132"/>
                <a:gd name="T12" fmla="*/ 123 w 165"/>
                <a:gd name="T13" fmla="*/ 15 h 132"/>
                <a:gd name="T14" fmla="*/ 123 w 165"/>
                <a:gd name="T15" fmla="*/ 16 h 132"/>
                <a:gd name="T16" fmla="*/ 79 w 165"/>
                <a:gd name="T17" fmla="*/ 131 h 132"/>
                <a:gd name="T18" fmla="*/ 77 w 165"/>
                <a:gd name="T19" fmla="*/ 132 h 132"/>
                <a:gd name="T20" fmla="*/ 75 w 165"/>
                <a:gd name="T21" fmla="*/ 131 h 132"/>
                <a:gd name="T22" fmla="*/ 21 w 165"/>
                <a:gd name="T23" fmla="*/ 16 h 132"/>
                <a:gd name="T24" fmla="*/ 21 w 165"/>
                <a:gd name="T25" fmla="*/ 125 h 132"/>
                <a:gd name="T26" fmla="*/ 36 w 165"/>
                <a:gd name="T27" fmla="*/ 125 h 132"/>
                <a:gd name="T28" fmla="*/ 39 w 165"/>
                <a:gd name="T29" fmla="*/ 127 h 132"/>
                <a:gd name="T30" fmla="*/ 36 w 165"/>
                <a:gd name="T31" fmla="*/ 130 h 132"/>
                <a:gd name="T32" fmla="*/ 2 w 165"/>
                <a:gd name="T33" fmla="*/ 130 h 132"/>
                <a:gd name="T34" fmla="*/ 0 w 165"/>
                <a:gd name="T35" fmla="*/ 127 h 132"/>
                <a:gd name="T36" fmla="*/ 2 w 165"/>
                <a:gd name="T37" fmla="*/ 125 h 132"/>
                <a:gd name="T38" fmla="*/ 15 w 165"/>
                <a:gd name="T39" fmla="*/ 125 h 132"/>
                <a:gd name="T40" fmla="*/ 15 w 165"/>
                <a:gd name="T41" fmla="*/ 6 h 132"/>
                <a:gd name="T42" fmla="*/ 5 w 165"/>
                <a:gd name="T43" fmla="*/ 6 h 132"/>
                <a:gd name="T44" fmla="*/ 2 w 165"/>
                <a:gd name="T45" fmla="*/ 3 h 132"/>
                <a:gd name="T46" fmla="*/ 5 w 165"/>
                <a:gd name="T47" fmla="*/ 0 h 132"/>
                <a:gd name="T48" fmla="*/ 43 w 165"/>
                <a:gd name="T49" fmla="*/ 0 h 132"/>
                <a:gd name="T50" fmla="*/ 46 w 165"/>
                <a:gd name="T51" fmla="*/ 3 h 132"/>
                <a:gd name="T52" fmla="*/ 88 w 165"/>
                <a:gd name="T53" fmla="*/ 92 h 132"/>
                <a:gd name="T54" fmla="*/ 122 w 165"/>
                <a:gd name="T55" fmla="*/ 3 h 132"/>
                <a:gd name="T56" fmla="*/ 125 w 165"/>
                <a:gd name="T57" fmla="*/ 0 h 132"/>
                <a:gd name="T58" fmla="*/ 160 w 165"/>
                <a:gd name="T59" fmla="*/ 0 h 132"/>
                <a:gd name="T60" fmla="*/ 163 w 165"/>
                <a:gd name="T61" fmla="*/ 3 h 132"/>
                <a:gd name="T62" fmla="*/ 160 w 165"/>
                <a:gd name="T63" fmla="*/ 6 h 132"/>
                <a:gd name="T64" fmla="*/ 152 w 165"/>
                <a:gd name="T65" fmla="*/ 6 h 132"/>
                <a:gd name="T66" fmla="*/ 152 w 165"/>
                <a:gd name="T67" fmla="*/ 125 h 132"/>
                <a:gd name="T68" fmla="*/ 162 w 165"/>
                <a:gd name="T69" fmla="*/ 125 h 132"/>
                <a:gd name="T70" fmla="*/ 165 w 165"/>
                <a:gd name="T71" fmla="*/ 12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5" h="132">
                  <a:moveTo>
                    <a:pt x="165" y="127"/>
                  </a:moveTo>
                  <a:cubicBezTo>
                    <a:pt x="165" y="129"/>
                    <a:pt x="164" y="130"/>
                    <a:pt x="162" y="130"/>
                  </a:cubicBezTo>
                  <a:cubicBezTo>
                    <a:pt x="115" y="130"/>
                    <a:pt x="115" y="130"/>
                    <a:pt x="115" y="130"/>
                  </a:cubicBezTo>
                  <a:cubicBezTo>
                    <a:pt x="113" y="130"/>
                    <a:pt x="112" y="128"/>
                    <a:pt x="112" y="127"/>
                  </a:cubicBezTo>
                  <a:cubicBezTo>
                    <a:pt x="112" y="126"/>
                    <a:pt x="113" y="125"/>
                    <a:pt x="115" y="125"/>
                  </a:cubicBezTo>
                  <a:cubicBezTo>
                    <a:pt x="123" y="125"/>
                    <a:pt x="123" y="125"/>
                    <a:pt x="123" y="125"/>
                  </a:cubicBezTo>
                  <a:cubicBezTo>
                    <a:pt x="123" y="15"/>
                    <a:pt x="123" y="15"/>
                    <a:pt x="123" y="15"/>
                  </a:cubicBezTo>
                  <a:cubicBezTo>
                    <a:pt x="123" y="16"/>
                    <a:pt x="123" y="16"/>
                    <a:pt x="123" y="16"/>
                  </a:cubicBezTo>
                  <a:cubicBezTo>
                    <a:pt x="79" y="131"/>
                    <a:pt x="79" y="131"/>
                    <a:pt x="79" y="131"/>
                  </a:cubicBezTo>
                  <a:cubicBezTo>
                    <a:pt x="79" y="132"/>
                    <a:pt x="78" y="132"/>
                    <a:pt x="77" y="132"/>
                  </a:cubicBezTo>
                  <a:cubicBezTo>
                    <a:pt x="76" y="132"/>
                    <a:pt x="75" y="132"/>
                    <a:pt x="75" y="131"/>
                  </a:cubicBezTo>
                  <a:cubicBezTo>
                    <a:pt x="21" y="16"/>
                    <a:pt x="21" y="16"/>
                    <a:pt x="21" y="16"/>
                  </a:cubicBezTo>
                  <a:cubicBezTo>
                    <a:pt x="21" y="125"/>
                    <a:pt x="21" y="125"/>
                    <a:pt x="21" y="125"/>
                  </a:cubicBezTo>
                  <a:cubicBezTo>
                    <a:pt x="36" y="125"/>
                    <a:pt x="36" y="125"/>
                    <a:pt x="36" y="125"/>
                  </a:cubicBezTo>
                  <a:cubicBezTo>
                    <a:pt x="38" y="125"/>
                    <a:pt x="39" y="126"/>
                    <a:pt x="39" y="127"/>
                  </a:cubicBezTo>
                  <a:cubicBezTo>
                    <a:pt x="39" y="129"/>
                    <a:pt x="38" y="130"/>
                    <a:pt x="36" y="130"/>
                  </a:cubicBezTo>
                  <a:cubicBezTo>
                    <a:pt x="2" y="130"/>
                    <a:pt x="2" y="130"/>
                    <a:pt x="2" y="130"/>
                  </a:cubicBezTo>
                  <a:cubicBezTo>
                    <a:pt x="0" y="130"/>
                    <a:pt x="0" y="129"/>
                    <a:pt x="0" y="127"/>
                  </a:cubicBezTo>
                  <a:cubicBezTo>
                    <a:pt x="0" y="126"/>
                    <a:pt x="0" y="125"/>
                    <a:pt x="2" y="125"/>
                  </a:cubicBezTo>
                  <a:cubicBezTo>
                    <a:pt x="15" y="125"/>
                    <a:pt x="15" y="125"/>
                    <a:pt x="15" y="125"/>
                  </a:cubicBezTo>
                  <a:cubicBezTo>
                    <a:pt x="15" y="6"/>
                    <a:pt x="15" y="6"/>
                    <a:pt x="15" y="6"/>
                  </a:cubicBezTo>
                  <a:cubicBezTo>
                    <a:pt x="5" y="6"/>
                    <a:pt x="5" y="6"/>
                    <a:pt x="5" y="6"/>
                  </a:cubicBezTo>
                  <a:cubicBezTo>
                    <a:pt x="3" y="6"/>
                    <a:pt x="2" y="5"/>
                    <a:pt x="2" y="3"/>
                  </a:cubicBezTo>
                  <a:cubicBezTo>
                    <a:pt x="2" y="2"/>
                    <a:pt x="3" y="0"/>
                    <a:pt x="5" y="0"/>
                  </a:cubicBezTo>
                  <a:cubicBezTo>
                    <a:pt x="43" y="0"/>
                    <a:pt x="43" y="0"/>
                    <a:pt x="43" y="0"/>
                  </a:cubicBezTo>
                  <a:cubicBezTo>
                    <a:pt x="45" y="0"/>
                    <a:pt x="46" y="1"/>
                    <a:pt x="46" y="3"/>
                  </a:cubicBezTo>
                  <a:cubicBezTo>
                    <a:pt x="88" y="92"/>
                    <a:pt x="88" y="92"/>
                    <a:pt x="88" y="92"/>
                  </a:cubicBezTo>
                  <a:cubicBezTo>
                    <a:pt x="122" y="3"/>
                    <a:pt x="122" y="3"/>
                    <a:pt x="122" y="3"/>
                  </a:cubicBezTo>
                  <a:cubicBezTo>
                    <a:pt x="123" y="1"/>
                    <a:pt x="124" y="0"/>
                    <a:pt x="125" y="0"/>
                  </a:cubicBezTo>
                  <a:cubicBezTo>
                    <a:pt x="160" y="0"/>
                    <a:pt x="160" y="0"/>
                    <a:pt x="160" y="0"/>
                  </a:cubicBezTo>
                  <a:cubicBezTo>
                    <a:pt x="162" y="0"/>
                    <a:pt x="163" y="2"/>
                    <a:pt x="163" y="3"/>
                  </a:cubicBezTo>
                  <a:cubicBezTo>
                    <a:pt x="163" y="5"/>
                    <a:pt x="162" y="6"/>
                    <a:pt x="160" y="6"/>
                  </a:cubicBezTo>
                  <a:cubicBezTo>
                    <a:pt x="152" y="6"/>
                    <a:pt x="152" y="6"/>
                    <a:pt x="152" y="6"/>
                  </a:cubicBezTo>
                  <a:cubicBezTo>
                    <a:pt x="152" y="125"/>
                    <a:pt x="152" y="125"/>
                    <a:pt x="152" y="125"/>
                  </a:cubicBezTo>
                  <a:cubicBezTo>
                    <a:pt x="162" y="125"/>
                    <a:pt x="162" y="125"/>
                    <a:pt x="162" y="125"/>
                  </a:cubicBezTo>
                  <a:cubicBezTo>
                    <a:pt x="164" y="125"/>
                    <a:pt x="165" y="126"/>
                    <a:pt x="165" y="1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 name="Freeform 4"/>
            <p:cNvSpPr>
              <a:spLocks/>
            </p:cNvSpPr>
            <p:nvPr/>
          </p:nvSpPr>
          <p:spPr bwMode="auto">
            <a:xfrm>
              <a:off x="8123" y="424"/>
              <a:ext cx="301" cy="314"/>
            </a:xfrm>
            <a:custGeom>
              <a:avLst/>
              <a:gdLst>
                <a:gd name="T0" fmla="*/ 127 w 127"/>
                <a:gd name="T1" fmla="*/ 3 h 132"/>
                <a:gd name="T2" fmla="*/ 124 w 127"/>
                <a:gd name="T3" fmla="*/ 6 h 132"/>
                <a:gd name="T4" fmla="*/ 119 w 127"/>
                <a:gd name="T5" fmla="*/ 6 h 132"/>
                <a:gd name="T6" fmla="*/ 119 w 127"/>
                <a:gd name="T7" fmla="*/ 79 h 132"/>
                <a:gd name="T8" fmla="*/ 65 w 127"/>
                <a:gd name="T9" fmla="*/ 132 h 132"/>
                <a:gd name="T10" fmla="*/ 12 w 127"/>
                <a:gd name="T11" fmla="*/ 79 h 132"/>
                <a:gd name="T12" fmla="*/ 12 w 127"/>
                <a:gd name="T13" fmla="*/ 6 h 132"/>
                <a:gd name="T14" fmla="*/ 3 w 127"/>
                <a:gd name="T15" fmla="*/ 6 h 132"/>
                <a:gd name="T16" fmla="*/ 0 w 127"/>
                <a:gd name="T17" fmla="*/ 3 h 132"/>
                <a:gd name="T18" fmla="*/ 3 w 127"/>
                <a:gd name="T19" fmla="*/ 0 h 132"/>
                <a:gd name="T20" fmla="*/ 51 w 127"/>
                <a:gd name="T21" fmla="*/ 0 h 132"/>
                <a:gd name="T22" fmla="*/ 53 w 127"/>
                <a:gd name="T23" fmla="*/ 3 h 132"/>
                <a:gd name="T24" fmla="*/ 51 w 127"/>
                <a:gd name="T25" fmla="*/ 6 h 132"/>
                <a:gd name="T26" fmla="*/ 42 w 127"/>
                <a:gd name="T27" fmla="*/ 6 h 132"/>
                <a:gd name="T28" fmla="*/ 42 w 127"/>
                <a:gd name="T29" fmla="*/ 121 h 132"/>
                <a:gd name="T30" fmla="*/ 65 w 127"/>
                <a:gd name="T31" fmla="*/ 127 h 132"/>
                <a:gd name="T32" fmla="*/ 88 w 127"/>
                <a:gd name="T33" fmla="*/ 121 h 132"/>
                <a:gd name="T34" fmla="*/ 88 w 127"/>
                <a:gd name="T35" fmla="*/ 6 h 132"/>
                <a:gd name="T36" fmla="*/ 78 w 127"/>
                <a:gd name="T37" fmla="*/ 6 h 132"/>
                <a:gd name="T38" fmla="*/ 75 w 127"/>
                <a:gd name="T39" fmla="*/ 3 h 132"/>
                <a:gd name="T40" fmla="*/ 78 w 127"/>
                <a:gd name="T41" fmla="*/ 0 h 132"/>
                <a:gd name="T42" fmla="*/ 124 w 127"/>
                <a:gd name="T43" fmla="*/ 0 h 132"/>
                <a:gd name="T44" fmla="*/ 127 w 127"/>
                <a:gd name="T45" fmla="*/ 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 h="132">
                  <a:moveTo>
                    <a:pt x="127" y="3"/>
                  </a:moveTo>
                  <a:cubicBezTo>
                    <a:pt x="127" y="4"/>
                    <a:pt x="126" y="6"/>
                    <a:pt x="124" y="6"/>
                  </a:cubicBezTo>
                  <a:cubicBezTo>
                    <a:pt x="119" y="6"/>
                    <a:pt x="119" y="6"/>
                    <a:pt x="119" y="6"/>
                  </a:cubicBezTo>
                  <a:cubicBezTo>
                    <a:pt x="119" y="79"/>
                    <a:pt x="119" y="79"/>
                    <a:pt x="119" y="79"/>
                  </a:cubicBezTo>
                  <a:cubicBezTo>
                    <a:pt x="119" y="108"/>
                    <a:pt x="95" y="132"/>
                    <a:pt x="65" y="132"/>
                  </a:cubicBezTo>
                  <a:cubicBezTo>
                    <a:pt x="36" y="132"/>
                    <a:pt x="12" y="108"/>
                    <a:pt x="12" y="79"/>
                  </a:cubicBezTo>
                  <a:cubicBezTo>
                    <a:pt x="12" y="6"/>
                    <a:pt x="12" y="6"/>
                    <a:pt x="12" y="6"/>
                  </a:cubicBezTo>
                  <a:cubicBezTo>
                    <a:pt x="3" y="6"/>
                    <a:pt x="3" y="6"/>
                    <a:pt x="3" y="6"/>
                  </a:cubicBezTo>
                  <a:cubicBezTo>
                    <a:pt x="1" y="6"/>
                    <a:pt x="0" y="5"/>
                    <a:pt x="0" y="3"/>
                  </a:cubicBezTo>
                  <a:cubicBezTo>
                    <a:pt x="0" y="2"/>
                    <a:pt x="1" y="0"/>
                    <a:pt x="3" y="0"/>
                  </a:cubicBezTo>
                  <a:cubicBezTo>
                    <a:pt x="51" y="0"/>
                    <a:pt x="51" y="0"/>
                    <a:pt x="51" y="0"/>
                  </a:cubicBezTo>
                  <a:cubicBezTo>
                    <a:pt x="52" y="0"/>
                    <a:pt x="53" y="2"/>
                    <a:pt x="53" y="3"/>
                  </a:cubicBezTo>
                  <a:cubicBezTo>
                    <a:pt x="53" y="5"/>
                    <a:pt x="52" y="6"/>
                    <a:pt x="51" y="6"/>
                  </a:cubicBezTo>
                  <a:cubicBezTo>
                    <a:pt x="42" y="6"/>
                    <a:pt x="42" y="6"/>
                    <a:pt x="42" y="6"/>
                  </a:cubicBezTo>
                  <a:cubicBezTo>
                    <a:pt x="42" y="121"/>
                    <a:pt x="42" y="121"/>
                    <a:pt x="42" y="121"/>
                  </a:cubicBezTo>
                  <a:cubicBezTo>
                    <a:pt x="49" y="125"/>
                    <a:pt x="57" y="127"/>
                    <a:pt x="65" y="127"/>
                  </a:cubicBezTo>
                  <a:cubicBezTo>
                    <a:pt x="73" y="127"/>
                    <a:pt x="81" y="125"/>
                    <a:pt x="88" y="121"/>
                  </a:cubicBezTo>
                  <a:cubicBezTo>
                    <a:pt x="88" y="6"/>
                    <a:pt x="88" y="6"/>
                    <a:pt x="88" y="6"/>
                  </a:cubicBezTo>
                  <a:cubicBezTo>
                    <a:pt x="78" y="6"/>
                    <a:pt x="78" y="6"/>
                    <a:pt x="78" y="6"/>
                  </a:cubicBezTo>
                  <a:cubicBezTo>
                    <a:pt x="76" y="6"/>
                    <a:pt x="75" y="4"/>
                    <a:pt x="75" y="3"/>
                  </a:cubicBezTo>
                  <a:cubicBezTo>
                    <a:pt x="75" y="1"/>
                    <a:pt x="76" y="0"/>
                    <a:pt x="78" y="0"/>
                  </a:cubicBezTo>
                  <a:cubicBezTo>
                    <a:pt x="124" y="0"/>
                    <a:pt x="124" y="0"/>
                    <a:pt x="124" y="0"/>
                  </a:cubicBezTo>
                  <a:cubicBezTo>
                    <a:pt x="126" y="0"/>
                    <a:pt x="127" y="1"/>
                    <a:pt x="1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5"/>
            <p:cNvSpPr>
              <a:spLocks/>
            </p:cNvSpPr>
            <p:nvPr/>
          </p:nvSpPr>
          <p:spPr bwMode="auto">
            <a:xfrm>
              <a:off x="8445" y="424"/>
              <a:ext cx="289" cy="314"/>
            </a:xfrm>
            <a:custGeom>
              <a:avLst/>
              <a:gdLst>
                <a:gd name="T0" fmla="*/ 122 w 122"/>
                <a:gd name="T1" fmla="*/ 3 h 132"/>
                <a:gd name="T2" fmla="*/ 119 w 122"/>
                <a:gd name="T3" fmla="*/ 6 h 132"/>
                <a:gd name="T4" fmla="*/ 107 w 122"/>
                <a:gd name="T5" fmla="*/ 6 h 132"/>
                <a:gd name="T6" fmla="*/ 107 w 122"/>
                <a:gd name="T7" fmla="*/ 127 h 132"/>
                <a:gd name="T8" fmla="*/ 104 w 122"/>
                <a:gd name="T9" fmla="*/ 132 h 132"/>
                <a:gd name="T10" fmla="*/ 99 w 122"/>
                <a:gd name="T11" fmla="*/ 129 h 132"/>
                <a:gd name="T12" fmla="*/ 20 w 122"/>
                <a:gd name="T13" fmla="*/ 15 h 132"/>
                <a:gd name="T14" fmla="*/ 20 w 122"/>
                <a:gd name="T15" fmla="*/ 125 h 132"/>
                <a:gd name="T16" fmla="*/ 37 w 122"/>
                <a:gd name="T17" fmla="*/ 125 h 132"/>
                <a:gd name="T18" fmla="*/ 40 w 122"/>
                <a:gd name="T19" fmla="*/ 127 h 132"/>
                <a:gd name="T20" fmla="*/ 37 w 122"/>
                <a:gd name="T21" fmla="*/ 130 h 132"/>
                <a:gd name="T22" fmla="*/ 3 w 122"/>
                <a:gd name="T23" fmla="*/ 130 h 132"/>
                <a:gd name="T24" fmla="*/ 0 w 122"/>
                <a:gd name="T25" fmla="*/ 127 h 132"/>
                <a:gd name="T26" fmla="*/ 3 w 122"/>
                <a:gd name="T27" fmla="*/ 125 h 132"/>
                <a:gd name="T28" fmla="*/ 15 w 122"/>
                <a:gd name="T29" fmla="*/ 125 h 132"/>
                <a:gd name="T30" fmla="*/ 15 w 122"/>
                <a:gd name="T31" fmla="*/ 6 h 132"/>
                <a:gd name="T32" fmla="*/ 4 w 122"/>
                <a:gd name="T33" fmla="*/ 6 h 132"/>
                <a:gd name="T34" fmla="*/ 2 w 122"/>
                <a:gd name="T35" fmla="*/ 3 h 132"/>
                <a:gd name="T36" fmla="*/ 4 w 122"/>
                <a:gd name="T37" fmla="*/ 0 h 132"/>
                <a:gd name="T38" fmla="*/ 44 w 122"/>
                <a:gd name="T39" fmla="*/ 0 h 132"/>
                <a:gd name="T40" fmla="*/ 46 w 122"/>
                <a:gd name="T41" fmla="*/ 1 h 132"/>
                <a:gd name="T42" fmla="*/ 101 w 122"/>
                <a:gd name="T43" fmla="*/ 82 h 132"/>
                <a:gd name="T44" fmla="*/ 101 w 122"/>
                <a:gd name="T45" fmla="*/ 6 h 132"/>
                <a:gd name="T46" fmla="*/ 89 w 122"/>
                <a:gd name="T47" fmla="*/ 6 h 132"/>
                <a:gd name="T48" fmla="*/ 86 w 122"/>
                <a:gd name="T49" fmla="*/ 3 h 132"/>
                <a:gd name="T50" fmla="*/ 89 w 122"/>
                <a:gd name="T51" fmla="*/ 0 h 132"/>
                <a:gd name="T52" fmla="*/ 119 w 122"/>
                <a:gd name="T53" fmla="*/ 0 h 132"/>
                <a:gd name="T54" fmla="*/ 122 w 122"/>
                <a:gd name="T55" fmla="*/ 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2" h="132">
                  <a:moveTo>
                    <a:pt x="122" y="3"/>
                  </a:moveTo>
                  <a:cubicBezTo>
                    <a:pt x="122" y="5"/>
                    <a:pt x="121" y="6"/>
                    <a:pt x="119" y="6"/>
                  </a:cubicBezTo>
                  <a:cubicBezTo>
                    <a:pt x="107" y="6"/>
                    <a:pt x="107" y="6"/>
                    <a:pt x="107" y="6"/>
                  </a:cubicBezTo>
                  <a:cubicBezTo>
                    <a:pt x="107" y="127"/>
                    <a:pt x="107" y="127"/>
                    <a:pt x="107" y="127"/>
                  </a:cubicBezTo>
                  <a:cubicBezTo>
                    <a:pt x="107" y="130"/>
                    <a:pt x="106" y="132"/>
                    <a:pt x="104" y="132"/>
                  </a:cubicBezTo>
                  <a:cubicBezTo>
                    <a:pt x="103" y="132"/>
                    <a:pt x="101" y="131"/>
                    <a:pt x="99" y="129"/>
                  </a:cubicBezTo>
                  <a:cubicBezTo>
                    <a:pt x="20" y="15"/>
                    <a:pt x="20" y="15"/>
                    <a:pt x="20" y="15"/>
                  </a:cubicBezTo>
                  <a:cubicBezTo>
                    <a:pt x="20" y="125"/>
                    <a:pt x="20" y="125"/>
                    <a:pt x="20" y="125"/>
                  </a:cubicBezTo>
                  <a:cubicBezTo>
                    <a:pt x="37" y="125"/>
                    <a:pt x="37" y="125"/>
                    <a:pt x="37" y="125"/>
                  </a:cubicBezTo>
                  <a:cubicBezTo>
                    <a:pt x="38" y="125"/>
                    <a:pt x="40" y="126"/>
                    <a:pt x="40" y="127"/>
                  </a:cubicBezTo>
                  <a:cubicBezTo>
                    <a:pt x="40" y="129"/>
                    <a:pt x="38" y="130"/>
                    <a:pt x="37" y="130"/>
                  </a:cubicBezTo>
                  <a:cubicBezTo>
                    <a:pt x="3" y="130"/>
                    <a:pt x="3" y="130"/>
                    <a:pt x="3" y="130"/>
                  </a:cubicBezTo>
                  <a:cubicBezTo>
                    <a:pt x="2" y="130"/>
                    <a:pt x="0" y="129"/>
                    <a:pt x="0" y="127"/>
                  </a:cubicBezTo>
                  <a:cubicBezTo>
                    <a:pt x="0" y="126"/>
                    <a:pt x="2" y="125"/>
                    <a:pt x="3" y="125"/>
                  </a:cubicBezTo>
                  <a:cubicBezTo>
                    <a:pt x="15" y="125"/>
                    <a:pt x="15" y="125"/>
                    <a:pt x="15" y="125"/>
                  </a:cubicBezTo>
                  <a:cubicBezTo>
                    <a:pt x="15" y="6"/>
                    <a:pt x="15" y="6"/>
                    <a:pt x="15" y="6"/>
                  </a:cubicBezTo>
                  <a:cubicBezTo>
                    <a:pt x="4" y="6"/>
                    <a:pt x="4" y="6"/>
                    <a:pt x="4" y="6"/>
                  </a:cubicBezTo>
                  <a:cubicBezTo>
                    <a:pt x="3" y="6"/>
                    <a:pt x="2" y="5"/>
                    <a:pt x="2" y="3"/>
                  </a:cubicBezTo>
                  <a:cubicBezTo>
                    <a:pt x="2" y="1"/>
                    <a:pt x="3" y="0"/>
                    <a:pt x="4" y="0"/>
                  </a:cubicBezTo>
                  <a:cubicBezTo>
                    <a:pt x="44" y="0"/>
                    <a:pt x="44" y="0"/>
                    <a:pt x="44" y="0"/>
                  </a:cubicBezTo>
                  <a:cubicBezTo>
                    <a:pt x="45" y="0"/>
                    <a:pt x="45" y="1"/>
                    <a:pt x="46" y="1"/>
                  </a:cubicBezTo>
                  <a:cubicBezTo>
                    <a:pt x="101" y="82"/>
                    <a:pt x="101" y="82"/>
                    <a:pt x="101" y="82"/>
                  </a:cubicBezTo>
                  <a:cubicBezTo>
                    <a:pt x="101" y="6"/>
                    <a:pt x="101" y="6"/>
                    <a:pt x="101" y="6"/>
                  </a:cubicBezTo>
                  <a:cubicBezTo>
                    <a:pt x="89" y="6"/>
                    <a:pt x="89" y="6"/>
                    <a:pt x="89" y="6"/>
                  </a:cubicBezTo>
                  <a:cubicBezTo>
                    <a:pt x="88" y="6"/>
                    <a:pt x="86" y="5"/>
                    <a:pt x="86" y="3"/>
                  </a:cubicBezTo>
                  <a:cubicBezTo>
                    <a:pt x="86" y="2"/>
                    <a:pt x="88" y="0"/>
                    <a:pt x="89" y="0"/>
                  </a:cubicBezTo>
                  <a:cubicBezTo>
                    <a:pt x="119" y="0"/>
                    <a:pt x="119" y="0"/>
                    <a:pt x="119" y="0"/>
                  </a:cubicBezTo>
                  <a:cubicBezTo>
                    <a:pt x="121" y="0"/>
                    <a:pt x="122" y="2"/>
                    <a:pt x="12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6"/>
            <p:cNvSpPr>
              <a:spLocks noEditPoints="1"/>
            </p:cNvSpPr>
            <p:nvPr/>
          </p:nvSpPr>
          <p:spPr bwMode="auto">
            <a:xfrm>
              <a:off x="8770" y="424"/>
              <a:ext cx="286" cy="309"/>
            </a:xfrm>
            <a:custGeom>
              <a:avLst/>
              <a:gdLst>
                <a:gd name="T0" fmla="*/ 121 w 121"/>
                <a:gd name="T1" fmla="*/ 65 h 130"/>
                <a:gd name="T2" fmla="*/ 56 w 121"/>
                <a:gd name="T3" fmla="*/ 130 h 130"/>
                <a:gd name="T4" fmla="*/ 3 w 121"/>
                <a:gd name="T5" fmla="*/ 130 h 130"/>
                <a:gd name="T6" fmla="*/ 0 w 121"/>
                <a:gd name="T7" fmla="*/ 127 h 130"/>
                <a:gd name="T8" fmla="*/ 3 w 121"/>
                <a:gd name="T9" fmla="*/ 125 h 130"/>
                <a:gd name="T10" fmla="*/ 13 w 121"/>
                <a:gd name="T11" fmla="*/ 125 h 130"/>
                <a:gd name="T12" fmla="*/ 13 w 121"/>
                <a:gd name="T13" fmla="*/ 6 h 130"/>
                <a:gd name="T14" fmla="*/ 4 w 121"/>
                <a:gd name="T15" fmla="*/ 6 h 130"/>
                <a:gd name="T16" fmla="*/ 1 w 121"/>
                <a:gd name="T17" fmla="*/ 3 h 130"/>
                <a:gd name="T18" fmla="*/ 4 w 121"/>
                <a:gd name="T19" fmla="*/ 0 h 130"/>
                <a:gd name="T20" fmla="*/ 56 w 121"/>
                <a:gd name="T21" fmla="*/ 0 h 130"/>
                <a:gd name="T22" fmla="*/ 121 w 121"/>
                <a:gd name="T23" fmla="*/ 65 h 130"/>
                <a:gd name="T24" fmla="*/ 56 w 121"/>
                <a:gd name="T25" fmla="*/ 125 h 130"/>
                <a:gd name="T26" fmla="*/ 89 w 121"/>
                <a:gd name="T27" fmla="*/ 116 h 130"/>
                <a:gd name="T28" fmla="*/ 89 w 121"/>
                <a:gd name="T29" fmla="*/ 14 h 130"/>
                <a:gd name="T30" fmla="*/ 56 w 121"/>
                <a:gd name="T31" fmla="*/ 6 h 130"/>
                <a:gd name="T32" fmla="*/ 42 w 121"/>
                <a:gd name="T33" fmla="*/ 6 h 130"/>
                <a:gd name="T34" fmla="*/ 42 w 121"/>
                <a:gd name="T35" fmla="*/ 125 h 130"/>
                <a:gd name="T36" fmla="*/ 56 w 121"/>
                <a:gd name="T37" fmla="*/ 12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1" h="130">
                  <a:moveTo>
                    <a:pt x="121" y="65"/>
                  </a:moveTo>
                  <a:cubicBezTo>
                    <a:pt x="121" y="104"/>
                    <a:pt x="95" y="130"/>
                    <a:pt x="56" y="130"/>
                  </a:cubicBezTo>
                  <a:cubicBezTo>
                    <a:pt x="3" y="130"/>
                    <a:pt x="3" y="130"/>
                    <a:pt x="3" y="130"/>
                  </a:cubicBezTo>
                  <a:cubicBezTo>
                    <a:pt x="1" y="130"/>
                    <a:pt x="0" y="129"/>
                    <a:pt x="0" y="127"/>
                  </a:cubicBezTo>
                  <a:cubicBezTo>
                    <a:pt x="0" y="126"/>
                    <a:pt x="1" y="125"/>
                    <a:pt x="3" y="125"/>
                  </a:cubicBezTo>
                  <a:cubicBezTo>
                    <a:pt x="13" y="125"/>
                    <a:pt x="13" y="125"/>
                    <a:pt x="13" y="125"/>
                  </a:cubicBezTo>
                  <a:cubicBezTo>
                    <a:pt x="13" y="6"/>
                    <a:pt x="13" y="6"/>
                    <a:pt x="13" y="6"/>
                  </a:cubicBezTo>
                  <a:cubicBezTo>
                    <a:pt x="4" y="6"/>
                    <a:pt x="4" y="6"/>
                    <a:pt x="4" y="6"/>
                  </a:cubicBezTo>
                  <a:cubicBezTo>
                    <a:pt x="3" y="6"/>
                    <a:pt x="1" y="5"/>
                    <a:pt x="1" y="3"/>
                  </a:cubicBezTo>
                  <a:cubicBezTo>
                    <a:pt x="1" y="2"/>
                    <a:pt x="3" y="0"/>
                    <a:pt x="4" y="0"/>
                  </a:cubicBezTo>
                  <a:cubicBezTo>
                    <a:pt x="56" y="0"/>
                    <a:pt x="56" y="0"/>
                    <a:pt x="56" y="0"/>
                  </a:cubicBezTo>
                  <a:cubicBezTo>
                    <a:pt x="95" y="0"/>
                    <a:pt x="121" y="26"/>
                    <a:pt x="121" y="65"/>
                  </a:cubicBezTo>
                  <a:close/>
                  <a:moveTo>
                    <a:pt x="56" y="125"/>
                  </a:moveTo>
                  <a:cubicBezTo>
                    <a:pt x="69" y="125"/>
                    <a:pt x="80" y="122"/>
                    <a:pt x="89" y="116"/>
                  </a:cubicBezTo>
                  <a:cubicBezTo>
                    <a:pt x="89" y="14"/>
                    <a:pt x="89" y="14"/>
                    <a:pt x="89" y="14"/>
                  </a:cubicBezTo>
                  <a:cubicBezTo>
                    <a:pt x="80" y="9"/>
                    <a:pt x="69" y="6"/>
                    <a:pt x="56" y="6"/>
                  </a:cubicBezTo>
                  <a:cubicBezTo>
                    <a:pt x="42" y="6"/>
                    <a:pt x="42" y="6"/>
                    <a:pt x="42" y="6"/>
                  </a:cubicBezTo>
                  <a:cubicBezTo>
                    <a:pt x="42" y="125"/>
                    <a:pt x="42" y="125"/>
                    <a:pt x="42" y="125"/>
                  </a:cubicBezTo>
                  <a:lnTo>
                    <a:pt x="56"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noEditPoints="1"/>
            </p:cNvSpPr>
            <p:nvPr/>
          </p:nvSpPr>
          <p:spPr bwMode="auto">
            <a:xfrm>
              <a:off x="9083" y="419"/>
              <a:ext cx="317" cy="319"/>
            </a:xfrm>
            <a:custGeom>
              <a:avLst/>
              <a:gdLst>
                <a:gd name="T0" fmla="*/ 134 w 134"/>
                <a:gd name="T1" fmla="*/ 67 h 134"/>
                <a:gd name="T2" fmla="*/ 67 w 134"/>
                <a:gd name="T3" fmla="*/ 134 h 134"/>
                <a:gd name="T4" fmla="*/ 0 w 134"/>
                <a:gd name="T5" fmla="*/ 67 h 134"/>
                <a:gd name="T6" fmla="*/ 67 w 134"/>
                <a:gd name="T7" fmla="*/ 0 h 134"/>
                <a:gd name="T8" fmla="*/ 134 w 134"/>
                <a:gd name="T9" fmla="*/ 67 h 134"/>
                <a:gd name="T10" fmla="*/ 67 w 134"/>
                <a:gd name="T11" fmla="*/ 129 h 134"/>
                <a:gd name="T12" fmla="*/ 100 w 134"/>
                <a:gd name="T13" fmla="*/ 121 h 134"/>
                <a:gd name="T14" fmla="*/ 100 w 134"/>
                <a:gd name="T15" fmla="*/ 13 h 134"/>
                <a:gd name="T16" fmla="*/ 67 w 134"/>
                <a:gd name="T17" fmla="*/ 5 h 134"/>
                <a:gd name="T18" fmla="*/ 34 w 134"/>
                <a:gd name="T19" fmla="*/ 13 h 134"/>
                <a:gd name="T20" fmla="*/ 34 w 134"/>
                <a:gd name="T21" fmla="*/ 121 h 134"/>
                <a:gd name="T22" fmla="*/ 67 w 134"/>
                <a:gd name="T23" fmla="*/ 129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4" h="134">
                  <a:moveTo>
                    <a:pt x="134" y="67"/>
                  </a:moveTo>
                  <a:cubicBezTo>
                    <a:pt x="134" y="107"/>
                    <a:pt x="107" y="134"/>
                    <a:pt x="67" y="134"/>
                  </a:cubicBezTo>
                  <a:cubicBezTo>
                    <a:pt x="27" y="134"/>
                    <a:pt x="0" y="107"/>
                    <a:pt x="0" y="67"/>
                  </a:cubicBezTo>
                  <a:cubicBezTo>
                    <a:pt x="0" y="27"/>
                    <a:pt x="27" y="0"/>
                    <a:pt x="67" y="0"/>
                  </a:cubicBezTo>
                  <a:cubicBezTo>
                    <a:pt x="107" y="0"/>
                    <a:pt x="134" y="27"/>
                    <a:pt x="134" y="67"/>
                  </a:cubicBezTo>
                  <a:close/>
                  <a:moveTo>
                    <a:pt x="67" y="129"/>
                  </a:moveTo>
                  <a:cubicBezTo>
                    <a:pt x="80" y="129"/>
                    <a:pt x="91" y="126"/>
                    <a:pt x="100" y="121"/>
                  </a:cubicBezTo>
                  <a:cubicBezTo>
                    <a:pt x="100" y="13"/>
                    <a:pt x="100" y="13"/>
                    <a:pt x="100" y="13"/>
                  </a:cubicBezTo>
                  <a:cubicBezTo>
                    <a:pt x="91" y="8"/>
                    <a:pt x="80" y="5"/>
                    <a:pt x="67" y="5"/>
                  </a:cubicBezTo>
                  <a:cubicBezTo>
                    <a:pt x="54" y="5"/>
                    <a:pt x="43" y="8"/>
                    <a:pt x="34" y="13"/>
                  </a:cubicBezTo>
                  <a:cubicBezTo>
                    <a:pt x="34" y="121"/>
                    <a:pt x="34" y="121"/>
                    <a:pt x="34" y="121"/>
                  </a:cubicBezTo>
                  <a:cubicBezTo>
                    <a:pt x="43" y="126"/>
                    <a:pt x="54" y="129"/>
                    <a:pt x="67" y="1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8"/>
            <p:cNvSpPr>
              <a:spLocks noEditPoints="1"/>
            </p:cNvSpPr>
            <p:nvPr/>
          </p:nvSpPr>
          <p:spPr bwMode="auto">
            <a:xfrm>
              <a:off x="6787" y="136"/>
              <a:ext cx="661" cy="150"/>
            </a:xfrm>
            <a:custGeom>
              <a:avLst/>
              <a:gdLst>
                <a:gd name="T0" fmla="*/ 279 w 279"/>
                <a:gd name="T1" fmla="*/ 63 h 63"/>
                <a:gd name="T2" fmla="*/ 141 w 279"/>
                <a:gd name="T3" fmla="*/ 39 h 63"/>
                <a:gd name="T4" fmla="*/ 0 w 279"/>
                <a:gd name="T5" fmla="*/ 63 h 63"/>
                <a:gd name="T6" fmla="*/ 4 w 279"/>
                <a:gd name="T7" fmla="*/ 58 h 63"/>
                <a:gd name="T8" fmla="*/ 140 w 279"/>
                <a:gd name="T9" fmla="*/ 0 h 63"/>
                <a:gd name="T10" fmla="*/ 275 w 279"/>
                <a:gd name="T11" fmla="*/ 58 h 63"/>
                <a:gd name="T12" fmla="*/ 279 w 279"/>
                <a:gd name="T13" fmla="*/ 63 h 63"/>
                <a:gd name="T14" fmla="*/ 140 w 279"/>
                <a:gd name="T15" fmla="*/ 4 h 63"/>
                <a:gd name="T16" fmla="*/ 12 w 279"/>
                <a:gd name="T17" fmla="*/ 57 h 63"/>
                <a:gd name="T18" fmla="*/ 141 w 279"/>
                <a:gd name="T19" fmla="*/ 35 h 63"/>
                <a:gd name="T20" fmla="*/ 141 w 279"/>
                <a:gd name="T21" fmla="*/ 35 h 63"/>
                <a:gd name="T22" fmla="*/ 267 w 279"/>
                <a:gd name="T23" fmla="*/ 57 h 63"/>
                <a:gd name="T24" fmla="*/ 140 w 279"/>
                <a:gd name="T25"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9" h="63">
                  <a:moveTo>
                    <a:pt x="279" y="63"/>
                  </a:moveTo>
                  <a:cubicBezTo>
                    <a:pt x="141" y="39"/>
                    <a:pt x="141" y="39"/>
                    <a:pt x="141" y="39"/>
                  </a:cubicBezTo>
                  <a:cubicBezTo>
                    <a:pt x="0" y="63"/>
                    <a:pt x="0" y="63"/>
                    <a:pt x="0" y="63"/>
                  </a:cubicBezTo>
                  <a:cubicBezTo>
                    <a:pt x="4" y="58"/>
                    <a:pt x="4" y="58"/>
                    <a:pt x="4" y="58"/>
                  </a:cubicBezTo>
                  <a:cubicBezTo>
                    <a:pt x="40" y="21"/>
                    <a:pt x="88" y="0"/>
                    <a:pt x="140" y="0"/>
                  </a:cubicBezTo>
                  <a:cubicBezTo>
                    <a:pt x="191" y="0"/>
                    <a:pt x="239" y="21"/>
                    <a:pt x="275" y="58"/>
                  </a:cubicBezTo>
                  <a:lnTo>
                    <a:pt x="279" y="63"/>
                  </a:lnTo>
                  <a:close/>
                  <a:moveTo>
                    <a:pt x="140" y="4"/>
                  </a:moveTo>
                  <a:cubicBezTo>
                    <a:pt x="91" y="4"/>
                    <a:pt x="46" y="23"/>
                    <a:pt x="12" y="57"/>
                  </a:cubicBezTo>
                  <a:cubicBezTo>
                    <a:pt x="141" y="35"/>
                    <a:pt x="141" y="35"/>
                    <a:pt x="141" y="35"/>
                  </a:cubicBezTo>
                  <a:cubicBezTo>
                    <a:pt x="141" y="35"/>
                    <a:pt x="141" y="35"/>
                    <a:pt x="141" y="35"/>
                  </a:cubicBezTo>
                  <a:cubicBezTo>
                    <a:pt x="267" y="57"/>
                    <a:pt x="267" y="57"/>
                    <a:pt x="267" y="57"/>
                  </a:cubicBezTo>
                  <a:cubicBezTo>
                    <a:pt x="233" y="23"/>
                    <a:pt x="188" y="4"/>
                    <a:pt x="14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Rectangle 9"/>
            <p:cNvSpPr>
              <a:spLocks noChangeArrowheads="1"/>
            </p:cNvSpPr>
            <p:nvPr/>
          </p:nvSpPr>
          <p:spPr bwMode="auto">
            <a:xfrm>
              <a:off x="7116" y="143"/>
              <a:ext cx="10" cy="8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0"/>
            <p:cNvSpPr>
              <a:spLocks/>
            </p:cNvSpPr>
            <p:nvPr/>
          </p:nvSpPr>
          <p:spPr bwMode="auto">
            <a:xfrm>
              <a:off x="6934" y="176"/>
              <a:ext cx="187" cy="53"/>
            </a:xfrm>
            <a:custGeom>
              <a:avLst/>
              <a:gdLst>
                <a:gd name="T0" fmla="*/ 187 w 187"/>
                <a:gd name="T1" fmla="*/ 53 h 53"/>
                <a:gd name="T2" fmla="*/ 0 w 187"/>
                <a:gd name="T3" fmla="*/ 10 h 53"/>
                <a:gd name="T4" fmla="*/ 2 w 187"/>
                <a:gd name="T5" fmla="*/ 0 h 53"/>
                <a:gd name="T6" fmla="*/ 187 w 187"/>
                <a:gd name="T7" fmla="*/ 43 h 53"/>
                <a:gd name="T8" fmla="*/ 187 w 187"/>
                <a:gd name="T9" fmla="*/ 53 h 53"/>
              </a:gdLst>
              <a:ahLst/>
              <a:cxnLst>
                <a:cxn ang="0">
                  <a:pos x="T0" y="T1"/>
                </a:cxn>
                <a:cxn ang="0">
                  <a:pos x="T2" y="T3"/>
                </a:cxn>
                <a:cxn ang="0">
                  <a:pos x="T4" y="T5"/>
                </a:cxn>
                <a:cxn ang="0">
                  <a:pos x="T6" y="T7"/>
                </a:cxn>
                <a:cxn ang="0">
                  <a:pos x="T8" y="T9"/>
                </a:cxn>
              </a:cxnLst>
              <a:rect l="0" t="0" r="r" b="b"/>
              <a:pathLst>
                <a:path w="187" h="53">
                  <a:moveTo>
                    <a:pt x="187" y="53"/>
                  </a:moveTo>
                  <a:lnTo>
                    <a:pt x="0" y="10"/>
                  </a:lnTo>
                  <a:lnTo>
                    <a:pt x="2" y="0"/>
                  </a:lnTo>
                  <a:lnTo>
                    <a:pt x="187" y="43"/>
                  </a:lnTo>
                  <a:lnTo>
                    <a:pt x="187"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1"/>
            <p:cNvSpPr>
              <a:spLocks/>
            </p:cNvSpPr>
            <p:nvPr/>
          </p:nvSpPr>
          <p:spPr bwMode="auto">
            <a:xfrm>
              <a:off x="7121" y="181"/>
              <a:ext cx="192" cy="48"/>
            </a:xfrm>
            <a:custGeom>
              <a:avLst/>
              <a:gdLst>
                <a:gd name="T0" fmla="*/ 0 w 192"/>
                <a:gd name="T1" fmla="*/ 48 h 48"/>
                <a:gd name="T2" fmla="*/ 0 w 192"/>
                <a:gd name="T3" fmla="*/ 38 h 48"/>
                <a:gd name="T4" fmla="*/ 190 w 192"/>
                <a:gd name="T5" fmla="*/ 0 h 48"/>
                <a:gd name="T6" fmla="*/ 192 w 192"/>
                <a:gd name="T7" fmla="*/ 12 h 48"/>
                <a:gd name="T8" fmla="*/ 0 w 192"/>
                <a:gd name="T9" fmla="*/ 48 h 48"/>
              </a:gdLst>
              <a:ahLst/>
              <a:cxnLst>
                <a:cxn ang="0">
                  <a:pos x="T0" y="T1"/>
                </a:cxn>
                <a:cxn ang="0">
                  <a:pos x="T2" y="T3"/>
                </a:cxn>
                <a:cxn ang="0">
                  <a:pos x="T4" y="T5"/>
                </a:cxn>
                <a:cxn ang="0">
                  <a:pos x="T6" y="T7"/>
                </a:cxn>
                <a:cxn ang="0">
                  <a:pos x="T8" y="T9"/>
                </a:cxn>
              </a:cxnLst>
              <a:rect l="0" t="0" r="r" b="b"/>
              <a:pathLst>
                <a:path w="192" h="48">
                  <a:moveTo>
                    <a:pt x="0" y="48"/>
                  </a:moveTo>
                  <a:lnTo>
                    <a:pt x="0" y="38"/>
                  </a:lnTo>
                  <a:lnTo>
                    <a:pt x="190" y="0"/>
                  </a:lnTo>
                  <a:lnTo>
                    <a:pt x="192" y="12"/>
                  </a:lnTo>
                  <a:lnTo>
                    <a:pt x="0"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2"/>
            <p:cNvSpPr>
              <a:spLocks noEditPoints="1"/>
            </p:cNvSpPr>
            <p:nvPr/>
          </p:nvSpPr>
          <p:spPr bwMode="auto">
            <a:xfrm>
              <a:off x="6787" y="872"/>
              <a:ext cx="661" cy="150"/>
            </a:xfrm>
            <a:custGeom>
              <a:avLst/>
              <a:gdLst>
                <a:gd name="T0" fmla="*/ 140 w 279"/>
                <a:gd name="T1" fmla="*/ 63 h 63"/>
                <a:gd name="T2" fmla="*/ 4 w 279"/>
                <a:gd name="T3" fmla="*/ 5 h 63"/>
                <a:gd name="T4" fmla="*/ 0 w 279"/>
                <a:gd name="T5" fmla="*/ 0 h 63"/>
                <a:gd name="T6" fmla="*/ 138 w 279"/>
                <a:gd name="T7" fmla="*/ 24 h 63"/>
                <a:gd name="T8" fmla="*/ 279 w 279"/>
                <a:gd name="T9" fmla="*/ 0 h 63"/>
                <a:gd name="T10" fmla="*/ 275 w 279"/>
                <a:gd name="T11" fmla="*/ 5 h 63"/>
                <a:gd name="T12" fmla="*/ 140 w 279"/>
                <a:gd name="T13" fmla="*/ 63 h 63"/>
                <a:gd name="T14" fmla="*/ 12 w 279"/>
                <a:gd name="T15" fmla="*/ 7 h 63"/>
                <a:gd name="T16" fmla="*/ 140 w 279"/>
                <a:gd name="T17" fmla="*/ 59 h 63"/>
                <a:gd name="T18" fmla="*/ 267 w 279"/>
                <a:gd name="T19" fmla="*/ 7 h 63"/>
                <a:gd name="T20" fmla="*/ 138 w 279"/>
                <a:gd name="T21" fmla="*/ 28 h 63"/>
                <a:gd name="T22" fmla="*/ 138 w 279"/>
                <a:gd name="T23" fmla="*/ 28 h 63"/>
                <a:gd name="T24" fmla="*/ 12 w 279"/>
                <a:gd name="T25" fmla="*/ 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9" h="63">
                  <a:moveTo>
                    <a:pt x="140" y="63"/>
                  </a:moveTo>
                  <a:cubicBezTo>
                    <a:pt x="88" y="63"/>
                    <a:pt x="40" y="42"/>
                    <a:pt x="4" y="5"/>
                  </a:cubicBezTo>
                  <a:cubicBezTo>
                    <a:pt x="0" y="0"/>
                    <a:pt x="0" y="0"/>
                    <a:pt x="0" y="0"/>
                  </a:cubicBezTo>
                  <a:cubicBezTo>
                    <a:pt x="138" y="24"/>
                    <a:pt x="138" y="24"/>
                    <a:pt x="138" y="24"/>
                  </a:cubicBezTo>
                  <a:cubicBezTo>
                    <a:pt x="279" y="0"/>
                    <a:pt x="279" y="0"/>
                    <a:pt x="279" y="0"/>
                  </a:cubicBezTo>
                  <a:cubicBezTo>
                    <a:pt x="275" y="5"/>
                    <a:pt x="275" y="5"/>
                    <a:pt x="275" y="5"/>
                  </a:cubicBezTo>
                  <a:cubicBezTo>
                    <a:pt x="239" y="42"/>
                    <a:pt x="191" y="63"/>
                    <a:pt x="140" y="63"/>
                  </a:cubicBezTo>
                  <a:close/>
                  <a:moveTo>
                    <a:pt x="12" y="7"/>
                  </a:moveTo>
                  <a:cubicBezTo>
                    <a:pt x="46" y="40"/>
                    <a:pt x="91" y="59"/>
                    <a:pt x="140" y="59"/>
                  </a:cubicBezTo>
                  <a:cubicBezTo>
                    <a:pt x="188" y="59"/>
                    <a:pt x="233" y="40"/>
                    <a:pt x="267" y="7"/>
                  </a:cubicBezTo>
                  <a:cubicBezTo>
                    <a:pt x="138" y="28"/>
                    <a:pt x="138" y="28"/>
                    <a:pt x="138" y="28"/>
                  </a:cubicBezTo>
                  <a:cubicBezTo>
                    <a:pt x="138" y="28"/>
                    <a:pt x="138" y="28"/>
                    <a:pt x="138" y="28"/>
                  </a:cubicBezTo>
                  <a:lnTo>
                    <a:pt x="1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Rectangle 13"/>
            <p:cNvSpPr>
              <a:spLocks noChangeArrowheads="1"/>
            </p:cNvSpPr>
            <p:nvPr/>
          </p:nvSpPr>
          <p:spPr bwMode="auto">
            <a:xfrm>
              <a:off x="7109" y="934"/>
              <a:ext cx="10" cy="8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4"/>
            <p:cNvSpPr>
              <a:spLocks/>
            </p:cNvSpPr>
            <p:nvPr/>
          </p:nvSpPr>
          <p:spPr bwMode="auto">
            <a:xfrm>
              <a:off x="7114" y="929"/>
              <a:ext cx="187" cy="52"/>
            </a:xfrm>
            <a:custGeom>
              <a:avLst/>
              <a:gdLst>
                <a:gd name="T0" fmla="*/ 185 w 187"/>
                <a:gd name="T1" fmla="*/ 52 h 52"/>
                <a:gd name="T2" fmla="*/ 0 w 187"/>
                <a:gd name="T3" fmla="*/ 9 h 52"/>
                <a:gd name="T4" fmla="*/ 2 w 187"/>
                <a:gd name="T5" fmla="*/ 0 h 52"/>
                <a:gd name="T6" fmla="*/ 187 w 187"/>
                <a:gd name="T7" fmla="*/ 43 h 52"/>
                <a:gd name="T8" fmla="*/ 185 w 187"/>
                <a:gd name="T9" fmla="*/ 52 h 52"/>
              </a:gdLst>
              <a:ahLst/>
              <a:cxnLst>
                <a:cxn ang="0">
                  <a:pos x="T0" y="T1"/>
                </a:cxn>
                <a:cxn ang="0">
                  <a:pos x="T2" y="T3"/>
                </a:cxn>
                <a:cxn ang="0">
                  <a:pos x="T4" y="T5"/>
                </a:cxn>
                <a:cxn ang="0">
                  <a:pos x="T6" y="T7"/>
                </a:cxn>
                <a:cxn ang="0">
                  <a:pos x="T8" y="T9"/>
                </a:cxn>
              </a:cxnLst>
              <a:rect l="0" t="0" r="r" b="b"/>
              <a:pathLst>
                <a:path w="187" h="52">
                  <a:moveTo>
                    <a:pt x="185" y="52"/>
                  </a:moveTo>
                  <a:lnTo>
                    <a:pt x="0" y="9"/>
                  </a:lnTo>
                  <a:lnTo>
                    <a:pt x="2" y="0"/>
                  </a:lnTo>
                  <a:lnTo>
                    <a:pt x="187" y="43"/>
                  </a:lnTo>
                  <a:lnTo>
                    <a:pt x="185"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5"/>
            <p:cNvSpPr>
              <a:spLocks/>
            </p:cNvSpPr>
            <p:nvPr/>
          </p:nvSpPr>
          <p:spPr bwMode="auto">
            <a:xfrm>
              <a:off x="6922" y="929"/>
              <a:ext cx="194" cy="47"/>
            </a:xfrm>
            <a:custGeom>
              <a:avLst/>
              <a:gdLst>
                <a:gd name="T0" fmla="*/ 2 w 194"/>
                <a:gd name="T1" fmla="*/ 47 h 47"/>
                <a:gd name="T2" fmla="*/ 0 w 194"/>
                <a:gd name="T3" fmla="*/ 38 h 47"/>
                <a:gd name="T4" fmla="*/ 192 w 194"/>
                <a:gd name="T5" fmla="*/ 0 h 47"/>
                <a:gd name="T6" fmla="*/ 194 w 194"/>
                <a:gd name="T7" fmla="*/ 9 h 47"/>
                <a:gd name="T8" fmla="*/ 2 w 194"/>
                <a:gd name="T9" fmla="*/ 47 h 47"/>
              </a:gdLst>
              <a:ahLst/>
              <a:cxnLst>
                <a:cxn ang="0">
                  <a:pos x="T0" y="T1"/>
                </a:cxn>
                <a:cxn ang="0">
                  <a:pos x="T2" y="T3"/>
                </a:cxn>
                <a:cxn ang="0">
                  <a:pos x="T4" y="T5"/>
                </a:cxn>
                <a:cxn ang="0">
                  <a:pos x="T6" y="T7"/>
                </a:cxn>
                <a:cxn ang="0">
                  <a:pos x="T8" y="T9"/>
                </a:cxn>
              </a:cxnLst>
              <a:rect l="0" t="0" r="r" b="b"/>
              <a:pathLst>
                <a:path w="194" h="47">
                  <a:moveTo>
                    <a:pt x="2" y="47"/>
                  </a:moveTo>
                  <a:lnTo>
                    <a:pt x="0" y="38"/>
                  </a:lnTo>
                  <a:lnTo>
                    <a:pt x="192" y="0"/>
                  </a:lnTo>
                  <a:lnTo>
                    <a:pt x="194" y="9"/>
                  </a:lnTo>
                  <a:lnTo>
                    <a:pt x="2"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6"/>
            <p:cNvSpPr>
              <a:spLocks noEditPoints="1"/>
            </p:cNvSpPr>
            <p:nvPr/>
          </p:nvSpPr>
          <p:spPr bwMode="auto">
            <a:xfrm>
              <a:off x="7410" y="248"/>
              <a:ext cx="149" cy="664"/>
            </a:xfrm>
            <a:custGeom>
              <a:avLst/>
              <a:gdLst>
                <a:gd name="T0" fmla="*/ 0 w 63"/>
                <a:gd name="T1" fmla="*/ 279 h 279"/>
                <a:gd name="T2" fmla="*/ 23 w 63"/>
                <a:gd name="T3" fmla="*/ 140 h 279"/>
                <a:gd name="T4" fmla="*/ 0 w 63"/>
                <a:gd name="T5" fmla="*/ 0 h 279"/>
                <a:gd name="T6" fmla="*/ 4 w 63"/>
                <a:gd name="T7" fmla="*/ 4 h 279"/>
                <a:gd name="T8" fmla="*/ 63 w 63"/>
                <a:gd name="T9" fmla="*/ 139 h 279"/>
                <a:gd name="T10" fmla="*/ 4 w 63"/>
                <a:gd name="T11" fmla="*/ 274 h 279"/>
                <a:gd name="T12" fmla="*/ 0 w 63"/>
                <a:gd name="T13" fmla="*/ 279 h 279"/>
                <a:gd name="T14" fmla="*/ 6 w 63"/>
                <a:gd name="T15" fmla="*/ 11 h 279"/>
                <a:gd name="T16" fmla="*/ 28 w 63"/>
                <a:gd name="T17" fmla="*/ 140 h 279"/>
                <a:gd name="T18" fmla="*/ 28 w 63"/>
                <a:gd name="T19" fmla="*/ 141 h 279"/>
                <a:gd name="T20" fmla="*/ 6 w 63"/>
                <a:gd name="T21" fmla="*/ 267 h 279"/>
                <a:gd name="T22" fmla="*/ 59 w 63"/>
                <a:gd name="T23" fmla="*/ 139 h 279"/>
                <a:gd name="T24" fmla="*/ 6 w 63"/>
                <a:gd name="T25" fmla="*/ 1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279">
                  <a:moveTo>
                    <a:pt x="0" y="279"/>
                  </a:moveTo>
                  <a:cubicBezTo>
                    <a:pt x="23" y="140"/>
                    <a:pt x="23" y="140"/>
                    <a:pt x="23" y="140"/>
                  </a:cubicBezTo>
                  <a:cubicBezTo>
                    <a:pt x="0" y="0"/>
                    <a:pt x="0" y="0"/>
                    <a:pt x="0" y="0"/>
                  </a:cubicBezTo>
                  <a:cubicBezTo>
                    <a:pt x="4" y="4"/>
                    <a:pt x="4" y="4"/>
                    <a:pt x="4" y="4"/>
                  </a:cubicBezTo>
                  <a:cubicBezTo>
                    <a:pt x="42" y="39"/>
                    <a:pt x="63" y="87"/>
                    <a:pt x="63" y="139"/>
                  </a:cubicBezTo>
                  <a:cubicBezTo>
                    <a:pt x="63" y="191"/>
                    <a:pt x="42" y="239"/>
                    <a:pt x="4" y="274"/>
                  </a:cubicBezTo>
                  <a:lnTo>
                    <a:pt x="0" y="279"/>
                  </a:lnTo>
                  <a:close/>
                  <a:moveTo>
                    <a:pt x="6" y="11"/>
                  </a:moveTo>
                  <a:cubicBezTo>
                    <a:pt x="28" y="140"/>
                    <a:pt x="28" y="140"/>
                    <a:pt x="28" y="140"/>
                  </a:cubicBezTo>
                  <a:cubicBezTo>
                    <a:pt x="28" y="141"/>
                    <a:pt x="28" y="141"/>
                    <a:pt x="28" y="141"/>
                  </a:cubicBezTo>
                  <a:cubicBezTo>
                    <a:pt x="6" y="267"/>
                    <a:pt x="6" y="267"/>
                    <a:pt x="6" y="267"/>
                  </a:cubicBezTo>
                  <a:cubicBezTo>
                    <a:pt x="40" y="233"/>
                    <a:pt x="59" y="187"/>
                    <a:pt x="59" y="139"/>
                  </a:cubicBezTo>
                  <a:cubicBezTo>
                    <a:pt x="59" y="91"/>
                    <a:pt x="40" y="46"/>
                    <a:pt x="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Rectangle 17"/>
            <p:cNvSpPr>
              <a:spLocks noChangeArrowheads="1"/>
            </p:cNvSpPr>
            <p:nvPr/>
          </p:nvSpPr>
          <p:spPr bwMode="auto">
            <a:xfrm>
              <a:off x="7472" y="576"/>
              <a:ext cx="80" cy="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8"/>
            <p:cNvSpPr>
              <a:spLocks/>
            </p:cNvSpPr>
            <p:nvPr/>
          </p:nvSpPr>
          <p:spPr bwMode="auto">
            <a:xfrm>
              <a:off x="7467" y="395"/>
              <a:ext cx="52" cy="188"/>
            </a:xfrm>
            <a:custGeom>
              <a:avLst/>
              <a:gdLst>
                <a:gd name="T0" fmla="*/ 9 w 52"/>
                <a:gd name="T1" fmla="*/ 188 h 188"/>
                <a:gd name="T2" fmla="*/ 0 w 52"/>
                <a:gd name="T3" fmla="*/ 186 h 188"/>
                <a:gd name="T4" fmla="*/ 43 w 52"/>
                <a:gd name="T5" fmla="*/ 0 h 188"/>
                <a:gd name="T6" fmla="*/ 52 w 52"/>
                <a:gd name="T7" fmla="*/ 3 h 188"/>
                <a:gd name="T8" fmla="*/ 9 w 52"/>
                <a:gd name="T9" fmla="*/ 188 h 188"/>
              </a:gdLst>
              <a:ahLst/>
              <a:cxnLst>
                <a:cxn ang="0">
                  <a:pos x="T0" y="T1"/>
                </a:cxn>
                <a:cxn ang="0">
                  <a:pos x="T2" y="T3"/>
                </a:cxn>
                <a:cxn ang="0">
                  <a:pos x="T4" y="T5"/>
                </a:cxn>
                <a:cxn ang="0">
                  <a:pos x="T6" y="T7"/>
                </a:cxn>
                <a:cxn ang="0">
                  <a:pos x="T8" y="T9"/>
                </a:cxn>
              </a:cxnLst>
              <a:rect l="0" t="0" r="r" b="b"/>
              <a:pathLst>
                <a:path w="52" h="188">
                  <a:moveTo>
                    <a:pt x="9" y="188"/>
                  </a:moveTo>
                  <a:lnTo>
                    <a:pt x="0" y="186"/>
                  </a:lnTo>
                  <a:lnTo>
                    <a:pt x="43" y="0"/>
                  </a:lnTo>
                  <a:lnTo>
                    <a:pt x="52" y="3"/>
                  </a:lnTo>
                  <a:lnTo>
                    <a:pt x="9"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9"/>
            <p:cNvSpPr>
              <a:spLocks/>
            </p:cNvSpPr>
            <p:nvPr/>
          </p:nvSpPr>
          <p:spPr bwMode="auto">
            <a:xfrm>
              <a:off x="7465" y="581"/>
              <a:ext cx="47" cy="195"/>
            </a:xfrm>
            <a:custGeom>
              <a:avLst/>
              <a:gdLst>
                <a:gd name="T0" fmla="*/ 37 w 47"/>
                <a:gd name="T1" fmla="*/ 195 h 195"/>
                <a:gd name="T2" fmla="*/ 0 w 47"/>
                <a:gd name="T3" fmla="*/ 2 h 195"/>
                <a:gd name="T4" fmla="*/ 11 w 47"/>
                <a:gd name="T5" fmla="*/ 0 h 195"/>
                <a:gd name="T6" fmla="*/ 47 w 47"/>
                <a:gd name="T7" fmla="*/ 193 h 195"/>
                <a:gd name="T8" fmla="*/ 37 w 47"/>
                <a:gd name="T9" fmla="*/ 195 h 195"/>
              </a:gdLst>
              <a:ahLst/>
              <a:cxnLst>
                <a:cxn ang="0">
                  <a:pos x="T0" y="T1"/>
                </a:cxn>
                <a:cxn ang="0">
                  <a:pos x="T2" y="T3"/>
                </a:cxn>
                <a:cxn ang="0">
                  <a:pos x="T4" y="T5"/>
                </a:cxn>
                <a:cxn ang="0">
                  <a:pos x="T6" y="T7"/>
                </a:cxn>
                <a:cxn ang="0">
                  <a:pos x="T8" y="T9"/>
                </a:cxn>
              </a:cxnLst>
              <a:rect l="0" t="0" r="r" b="b"/>
              <a:pathLst>
                <a:path w="47" h="195">
                  <a:moveTo>
                    <a:pt x="37" y="195"/>
                  </a:moveTo>
                  <a:lnTo>
                    <a:pt x="0" y="2"/>
                  </a:lnTo>
                  <a:lnTo>
                    <a:pt x="11" y="0"/>
                  </a:lnTo>
                  <a:lnTo>
                    <a:pt x="47" y="193"/>
                  </a:lnTo>
                  <a:lnTo>
                    <a:pt x="37" y="1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20"/>
            <p:cNvSpPr>
              <a:spLocks noEditPoints="1"/>
            </p:cNvSpPr>
            <p:nvPr/>
          </p:nvSpPr>
          <p:spPr bwMode="auto">
            <a:xfrm>
              <a:off x="6678" y="248"/>
              <a:ext cx="149" cy="664"/>
            </a:xfrm>
            <a:custGeom>
              <a:avLst/>
              <a:gdLst>
                <a:gd name="T0" fmla="*/ 63 w 63"/>
                <a:gd name="T1" fmla="*/ 279 h 279"/>
                <a:gd name="T2" fmla="*/ 58 w 63"/>
                <a:gd name="T3" fmla="*/ 274 h 279"/>
                <a:gd name="T4" fmla="*/ 0 w 63"/>
                <a:gd name="T5" fmla="*/ 139 h 279"/>
                <a:gd name="T6" fmla="*/ 58 w 63"/>
                <a:gd name="T7" fmla="*/ 4 h 279"/>
                <a:gd name="T8" fmla="*/ 63 w 63"/>
                <a:gd name="T9" fmla="*/ 0 h 279"/>
                <a:gd name="T10" fmla="*/ 39 w 63"/>
                <a:gd name="T11" fmla="*/ 138 h 279"/>
                <a:gd name="T12" fmla="*/ 63 w 63"/>
                <a:gd name="T13" fmla="*/ 279 h 279"/>
                <a:gd name="T14" fmla="*/ 56 w 63"/>
                <a:gd name="T15" fmla="*/ 11 h 279"/>
                <a:gd name="T16" fmla="*/ 4 w 63"/>
                <a:gd name="T17" fmla="*/ 139 h 279"/>
                <a:gd name="T18" fmla="*/ 56 w 63"/>
                <a:gd name="T19" fmla="*/ 267 h 279"/>
                <a:gd name="T20" fmla="*/ 35 w 63"/>
                <a:gd name="T21" fmla="*/ 138 h 279"/>
                <a:gd name="T22" fmla="*/ 35 w 63"/>
                <a:gd name="T23" fmla="*/ 137 h 279"/>
                <a:gd name="T24" fmla="*/ 56 w 63"/>
                <a:gd name="T25" fmla="*/ 1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279">
                  <a:moveTo>
                    <a:pt x="63" y="279"/>
                  </a:moveTo>
                  <a:cubicBezTo>
                    <a:pt x="58" y="274"/>
                    <a:pt x="58" y="274"/>
                    <a:pt x="58" y="274"/>
                  </a:cubicBezTo>
                  <a:cubicBezTo>
                    <a:pt x="20" y="239"/>
                    <a:pt x="0" y="191"/>
                    <a:pt x="0" y="139"/>
                  </a:cubicBezTo>
                  <a:cubicBezTo>
                    <a:pt x="0" y="87"/>
                    <a:pt x="20" y="39"/>
                    <a:pt x="58" y="4"/>
                  </a:cubicBezTo>
                  <a:cubicBezTo>
                    <a:pt x="63" y="0"/>
                    <a:pt x="63" y="0"/>
                    <a:pt x="63" y="0"/>
                  </a:cubicBezTo>
                  <a:cubicBezTo>
                    <a:pt x="39" y="138"/>
                    <a:pt x="39" y="138"/>
                    <a:pt x="39" y="138"/>
                  </a:cubicBezTo>
                  <a:lnTo>
                    <a:pt x="63" y="279"/>
                  </a:lnTo>
                  <a:close/>
                  <a:moveTo>
                    <a:pt x="56" y="11"/>
                  </a:moveTo>
                  <a:cubicBezTo>
                    <a:pt x="22" y="46"/>
                    <a:pt x="4" y="91"/>
                    <a:pt x="4" y="139"/>
                  </a:cubicBezTo>
                  <a:cubicBezTo>
                    <a:pt x="4" y="187"/>
                    <a:pt x="22" y="233"/>
                    <a:pt x="56" y="267"/>
                  </a:cubicBezTo>
                  <a:cubicBezTo>
                    <a:pt x="35" y="138"/>
                    <a:pt x="35" y="138"/>
                    <a:pt x="35" y="138"/>
                  </a:cubicBezTo>
                  <a:cubicBezTo>
                    <a:pt x="35" y="137"/>
                    <a:pt x="35" y="137"/>
                    <a:pt x="35" y="137"/>
                  </a:cubicBezTo>
                  <a:lnTo>
                    <a:pt x="5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Rectangle 21"/>
            <p:cNvSpPr>
              <a:spLocks noChangeArrowheads="1"/>
            </p:cNvSpPr>
            <p:nvPr/>
          </p:nvSpPr>
          <p:spPr bwMode="auto">
            <a:xfrm>
              <a:off x="6685" y="572"/>
              <a:ext cx="81" cy="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22"/>
            <p:cNvSpPr>
              <a:spLocks/>
            </p:cNvSpPr>
            <p:nvPr/>
          </p:nvSpPr>
          <p:spPr bwMode="auto">
            <a:xfrm>
              <a:off x="6718" y="574"/>
              <a:ext cx="52" cy="190"/>
            </a:xfrm>
            <a:custGeom>
              <a:avLst/>
              <a:gdLst>
                <a:gd name="T0" fmla="*/ 10 w 52"/>
                <a:gd name="T1" fmla="*/ 190 h 190"/>
                <a:gd name="T2" fmla="*/ 0 w 52"/>
                <a:gd name="T3" fmla="*/ 188 h 190"/>
                <a:gd name="T4" fmla="*/ 43 w 52"/>
                <a:gd name="T5" fmla="*/ 0 h 190"/>
                <a:gd name="T6" fmla="*/ 52 w 52"/>
                <a:gd name="T7" fmla="*/ 2 h 190"/>
                <a:gd name="T8" fmla="*/ 10 w 52"/>
                <a:gd name="T9" fmla="*/ 190 h 190"/>
              </a:gdLst>
              <a:ahLst/>
              <a:cxnLst>
                <a:cxn ang="0">
                  <a:pos x="T0" y="T1"/>
                </a:cxn>
                <a:cxn ang="0">
                  <a:pos x="T2" y="T3"/>
                </a:cxn>
                <a:cxn ang="0">
                  <a:pos x="T4" y="T5"/>
                </a:cxn>
                <a:cxn ang="0">
                  <a:pos x="T6" y="T7"/>
                </a:cxn>
                <a:cxn ang="0">
                  <a:pos x="T8" y="T9"/>
                </a:cxn>
              </a:cxnLst>
              <a:rect l="0" t="0" r="r" b="b"/>
              <a:pathLst>
                <a:path w="52" h="190">
                  <a:moveTo>
                    <a:pt x="10" y="190"/>
                  </a:moveTo>
                  <a:lnTo>
                    <a:pt x="0" y="188"/>
                  </a:lnTo>
                  <a:lnTo>
                    <a:pt x="43" y="0"/>
                  </a:lnTo>
                  <a:lnTo>
                    <a:pt x="52" y="2"/>
                  </a:lnTo>
                  <a:lnTo>
                    <a:pt x="10" y="1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3"/>
            <p:cNvSpPr>
              <a:spLocks/>
            </p:cNvSpPr>
            <p:nvPr/>
          </p:nvSpPr>
          <p:spPr bwMode="auto">
            <a:xfrm>
              <a:off x="6723" y="383"/>
              <a:ext cx="47" cy="193"/>
            </a:xfrm>
            <a:custGeom>
              <a:avLst/>
              <a:gdLst>
                <a:gd name="T0" fmla="*/ 38 w 47"/>
                <a:gd name="T1" fmla="*/ 193 h 193"/>
                <a:gd name="T2" fmla="*/ 0 w 47"/>
                <a:gd name="T3" fmla="*/ 0 h 193"/>
                <a:gd name="T4" fmla="*/ 10 w 47"/>
                <a:gd name="T5" fmla="*/ 0 h 193"/>
                <a:gd name="T6" fmla="*/ 47 w 47"/>
                <a:gd name="T7" fmla="*/ 191 h 193"/>
                <a:gd name="T8" fmla="*/ 38 w 47"/>
                <a:gd name="T9" fmla="*/ 193 h 193"/>
              </a:gdLst>
              <a:ahLst/>
              <a:cxnLst>
                <a:cxn ang="0">
                  <a:pos x="T0" y="T1"/>
                </a:cxn>
                <a:cxn ang="0">
                  <a:pos x="T2" y="T3"/>
                </a:cxn>
                <a:cxn ang="0">
                  <a:pos x="T4" y="T5"/>
                </a:cxn>
                <a:cxn ang="0">
                  <a:pos x="T6" y="T7"/>
                </a:cxn>
                <a:cxn ang="0">
                  <a:pos x="T8" y="T9"/>
                </a:cxn>
              </a:cxnLst>
              <a:rect l="0" t="0" r="r" b="b"/>
              <a:pathLst>
                <a:path w="47" h="193">
                  <a:moveTo>
                    <a:pt x="38" y="193"/>
                  </a:moveTo>
                  <a:lnTo>
                    <a:pt x="0" y="0"/>
                  </a:lnTo>
                  <a:lnTo>
                    <a:pt x="10" y="0"/>
                  </a:lnTo>
                  <a:lnTo>
                    <a:pt x="47" y="191"/>
                  </a:lnTo>
                  <a:lnTo>
                    <a:pt x="38" y="1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4"/>
            <p:cNvSpPr>
              <a:spLocks/>
            </p:cNvSpPr>
            <p:nvPr/>
          </p:nvSpPr>
          <p:spPr bwMode="auto">
            <a:xfrm>
              <a:off x="7706" y="138"/>
              <a:ext cx="55" cy="112"/>
            </a:xfrm>
            <a:custGeom>
              <a:avLst/>
              <a:gdLst>
                <a:gd name="T0" fmla="*/ 0 w 23"/>
                <a:gd name="T1" fmla="*/ 0 h 47"/>
                <a:gd name="T2" fmla="*/ 23 w 23"/>
                <a:gd name="T3" fmla="*/ 0 h 47"/>
                <a:gd name="T4" fmla="*/ 23 w 23"/>
                <a:gd name="T5" fmla="*/ 1 h 47"/>
                <a:gd name="T6" fmla="*/ 23 w 23"/>
                <a:gd name="T7" fmla="*/ 2 h 47"/>
                <a:gd name="T8" fmla="*/ 23 w 23"/>
                <a:gd name="T9" fmla="*/ 3 h 47"/>
                <a:gd name="T10" fmla="*/ 23 w 23"/>
                <a:gd name="T11" fmla="*/ 4 h 47"/>
                <a:gd name="T12" fmla="*/ 5 w 23"/>
                <a:gd name="T13" fmla="*/ 4 h 47"/>
                <a:gd name="T14" fmla="*/ 5 w 23"/>
                <a:gd name="T15" fmla="*/ 20 h 47"/>
                <a:gd name="T16" fmla="*/ 21 w 23"/>
                <a:gd name="T17" fmla="*/ 20 h 47"/>
                <a:gd name="T18" fmla="*/ 21 w 23"/>
                <a:gd name="T19" fmla="*/ 21 h 47"/>
                <a:gd name="T20" fmla="*/ 21 w 23"/>
                <a:gd name="T21" fmla="*/ 22 h 47"/>
                <a:gd name="T22" fmla="*/ 21 w 23"/>
                <a:gd name="T23" fmla="*/ 23 h 47"/>
                <a:gd name="T24" fmla="*/ 21 w 23"/>
                <a:gd name="T25" fmla="*/ 24 h 47"/>
                <a:gd name="T26" fmla="*/ 5 w 23"/>
                <a:gd name="T27" fmla="*/ 24 h 47"/>
                <a:gd name="T28" fmla="*/ 5 w 23"/>
                <a:gd name="T29" fmla="*/ 47 h 47"/>
                <a:gd name="T30" fmla="*/ 4 w 23"/>
                <a:gd name="T31" fmla="*/ 47 h 47"/>
                <a:gd name="T32" fmla="*/ 2 w 23"/>
                <a:gd name="T33" fmla="*/ 47 h 47"/>
                <a:gd name="T34" fmla="*/ 1 w 23"/>
                <a:gd name="T35" fmla="*/ 47 h 47"/>
                <a:gd name="T36" fmla="*/ 0 w 23"/>
                <a:gd name="T37" fmla="*/ 47 h 47"/>
                <a:gd name="T38" fmla="*/ 0 w 23"/>
                <a:gd name="T3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 h="47">
                  <a:moveTo>
                    <a:pt x="0" y="0"/>
                  </a:moveTo>
                  <a:cubicBezTo>
                    <a:pt x="23" y="0"/>
                    <a:pt x="23" y="0"/>
                    <a:pt x="23" y="0"/>
                  </a:cubicBezTo>
                  <a:cubicBezTo>
                    <a:pt x="23" y="0"/>
                    <a:pt x="23" y="1"/>
                    <a:pt x="23" y="1"/>
                  </a:cubicBezTo>
                  <a:cubicBezTo>
                    <a:pt x="23" y="1"/>
                    <a:pt x="23" y="2"/>
                    <a:pt x="23" y="2"/>
                  </a:cubicBezTo>
                  <a:cubicBezTo>
                    <a:pt x="23" y="2"/>
                    <a:pt x="23" y="3"/>
                    <a:pt x="23" y="3"/>
                  </a:cubicBezTo>
                  <a:cubicBezTo>
                    <a:pt x="23" y="4"/>
                    <a:pt x="23" y="4"/>
                    <a:pt x="23" y="4"/>
                  </a:cubicBezTo>
                  <a:cubicBezTo>
                    <a:pt x="5" y="4"/>
                    <a:pt x="5" y="4"/>
                    <a:pt x="5" y="4"/>
                  </a:cubicBezTo>
                  <a:cubicBezTo>
                    <a:pt x="5" y="20"/>
                    <a:pt x="5" y="20"/>
                    <a:pt x="5" y="20"/>
                  </a:cubicBezTo>
                  <a:cubicBezTo>
                    <a:pt x="21" y="20"/>
                    <a:pt x="21" y="20"/>
                    <a:pt x="21" y="20"/>
                  </a:cubicBezTo>
                  <a:cubicBezTo>
                    <a:pt x="21" y="20"/>
                    <a:pt x="21" y="20"/>
                    <a:pt x="21" y="21"/>
                  </a:cubicBezTo>
                  <a:cubicBezTo>
                    <a:pt x="21" y="21"/>
                    <a:pt x="21" y="22"/>
                    <a:pt x="21" y="22"/>
                  </a:cubicBezTo>
                  <a:cubicBezTo>
                    <a:pt x="21" y="22"/>
                    <a:pt x="21" y="23"/>
                    <a:pt x="21" y="23"/>
                  </a:cubicBezTo>
                  <a:cubicBezTo>
                    <a:pt x="21" y="23"/>
                    <a:pt x="21" y="24"/>
                    <a:pt x="21" y="24"/>
                  </a:cubicBezTo>
                  <a:cubicBezTo>
                    <a:pt x="5" y="24"/>
                    <a:pt x="5" y="24"/>
                    <a:pt x="5" y="24"/>
                  </a:cubicBezTo>
                  <a:cubicBezTo>
                    <a:pt x="5" y="47"/>
                    <a:pt x="5" y="47"/>
                    <a:pt x="5" y="47"/>
                  </a:cubicBezTo>
                  <a:cubicBezTo>
                    <a:pt x="4" y="47"/>
                    <a:pt x="4" y="47"/>
                    <a:pt x="4" y="47"/>
                  </a:cubicBezTo>
                  <a:cubicBezTo>
                    <a:pt x="3" y="47"/>
                    <a:pt x="3" y="47"/>
                    <a:pt x="2" y="47"/>
                  </a:cubicBezTo>
                  <a:cubicBezTo>
                    <a:pt x="2" y="47"/>
                    <a:pt x="2" y="47"/>
                    <a:pt x="1" y="47"/>
                  </a:cubicBezTo>
                  <a:cubicBezTo>
                    <a:pt x="1"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5"/>
            <p:cNvSpPr>
              <a:spLocks noEditPoints="1"/>
            </p:cNvSpPr>
            <p:nvPr/>
          </p:nvSpPr>
          <p:spPr bwMode="auto">
            <a:xfrm>
              <a:off x="7789" y="138"/>
              <a:ext cx="85" cy="112"/>
            </a:xfrm>
            <a:custGeom>
              <a:avLst/>
              <a:gdLst>
                <a:gd name="T0" fmla="*/ 15 w 36"/>
                <a:gd name="T1" fmla="*/ 0 h 47"/>
                <a:gd name="T2" fmla="*/ 16 w 36"/>
                <a:gd name="T3" fmla="*/ 0 h 47"/>
                <a:gd name="T4" fmla="*/ 18 w 36"/>
                <a:gd name="T5" fmla="*/ 0 h 47"/>
                <a:gd name="T6" fmla="*/ 19 w 36"/>
                <a:gd name="T7" fmla="*/ 0 h 47"/>
                <a:gd name="T8" fmla="*/ 20 w 36"/>
                <a:gd name="T9" fmla="*/ 0 h 47"/>
                <a:gd name="T10" fmla="*/ 36 w 36"/>
                <a:gd name="T11" fmla="*/ 47 h 47"/>
                <a:gd name="T12" fmla="*/ 35 w 36"/>
                <a:gd name="T13" fmla="*/ 47 h 47"/>
                <a:gd name="T14" fmla="*/ 33 w 36"/>
                <a:gd name="T15" fmla="*/ 47 h 47"/>
                <a:gd name="T16" fmla="*/ 32 w 36"/>
                <a:gd name="T17" fmla="*/ 47 h 47"/>
                <a:gd name="T18" fmla="*/ 31 w 36"/>
                <a:gd name="T19" fmla="*/ 47 h 47"/>
                <a:gd name="T20" fmla="*/ 27 w 36"/>
                <a:gd name="T21" fmla="*/ 35 h 47"/>
                <a:gd name="T22" fmla="*/ 8 w 36"/>
                <a:gd name="T23" fmla="*/ 35 h 47"/>
                <a:gd name="T24" fmla="*/ 4 w 36"/>
                <a:gd name="T25" fmla="*/ 47 h 47"/>
                <a:gd name="T26" fmla="*/ 3 w 36"/>
                <a:gd name="T27" fmla="*/ 47 h 47"/>
                <a:gd name="T28" fmla="*/ 2 w 36"/>
                <a:gd name="T29" fmla="*/ 47 h 47"/>
                <a:gd name="T30" fmla="*/ 1 w 36"/>
                <a:gd name="T31" fmla="*/ 47 h 47"/>
                <a:gd name="T32" fmla="*/ 0 w 36"/>
                <a:gd name="T33" fmla="*/ 47 h 47"/>
                <a:gd name="T34" fmla="*/ 15 w 36"/>
                <a:gd name="T35" fmla="*/ 0 h 47"/>
                <a:gd name="T36" fmla="*/ 26 w 36"/>
                <a:gd name="T37" fmla="*/ 31 h 47"/>
                <a:gd name="T38" fmla="*/ 18 w 36"/>
                <a:gd name="T39" fmla="*/ 5 h 47"/>
                <a:gd name="T40" fmla="*/ 9 w 36"/>
                <a:gd name="T41" fmla="*/ 31 h 47"/>
                <a:gd name="T42" fmla="*/ 26 w 36"/>
                <a:gd name="T43" fmla="*/ 3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47">
                  <a:moveTo>
                    <a:pt x="15" y="0"/>
                  </a:moveTo>
                  <a:cubicBezTo>
                    <a:pt x="15" y="0"/>
                    <a:pt x="16" y="0"/>
                    <a:pt x="16" y="0"/>
                  </a:cubicBezTo>
                  <a:cubicBezTo>
                    <a:pt x="17" y="0"/>
                    <a:pt x="17" y="0"/>
                    <a:pt x="18" y="0"/>
                  </a:cubicBezTo>
                  <a:cubicBezTo>
                    <a:pt x="18" y="0"/>
                    <a:pt x="19" y="0"/>
                    <a:pt x="19" y="0"/>
                  </a:cubicBezTo>
                  <a:cubicBezTo>
                    <a:pt x="20" y="0"/>
                    <a:pt x="20" y="0"/>
                    <a:pt x="20" y="0"/>
                  </a:cubicBezTo>
                  <a:cubicBezTo>
                    <a:pt x="36" y="47"/>
                    <a:pt x="36" y="47"/>
                    <a:pt x="36" y="47"/>
                  </a:cubicBezTo>
                  <a:cubicBezTo>
                    <a:pt x="36" y="47"/>
                    <a:pt x="35" y="47"/>
                    <a:pt x="35" y="47"/>
                  </a:cubicBezTo>
                  <a:cubicBezTo>
                    <a:pt x="34" y="47"/>
                    <a:pt x="34" y="47"/>
                    <a:pt x="33" y="47"/>
                  </a:cubicBezTo>
                  <a:cubicBezTo>
                    <a:pt x="33" y="47"/>
                    <a:pt x="33" y="47"/>
                    <a:pt x="32" y="47"/>
                  </a:cubicBezTo>
                  <a:cubicBezTo>
                    <a:pt x="32" y="47"/>
                    <a:pt x="31" y="47"/>
                    <a:pt x="31" y="47"/>
                  </a:cubicBezTo>
                  <a:cubicBezTo>
                    <a:pt x="27" y="35"/>
                    <a:pt x="27" y="35"/>
                    <a:pt x="27" y="35"/>
                  </a:cubicBezTo>
                  <a:cubicBezTo>
                    <a:pt x="8" y="35"/>
                    <a:pt x="8" y="35"/>
                    <a:pt x="8" y="35"/>
                  </a:cubicBezTo>
                  <a:cubicBezTo>
                    <a:pt x="4" y="47"/>
                    <a:pt x="4" y="47"/>
                    <a:pt x="4" y="47"/>
                  </a:cubicBezTo>
                  <a:cubicBezTo>
                    <a:pt x="4" y="47"/>
                    <a:pt x="4" y="47"/>
                    <a:pt x="3" y="47"/>
                  </a:cubicBezTo>
                  <a:cubicBezTo>
                    <a:pt x="3" y="47"/>
                    <a:pt x="2" y="47"/>
                    <a:pt x="2" y="47"/>
                  </a:cubicBezTo>
                  <a:cubicBezTo>
                    <a:pt x="2" y="47"/>
                    <a:pt x="1" y="47"/>
                    <a:pt x="1" y="47"/>
                  </a:cubicBezTo>
                  <a:cubicBezTo>
                    <a:pt x="0" y="47"/>
                    <a:pt x="0" y="47"/>
                    <a:pt x="0" y="47"/>
                  </a:cubicBezTo>
                  <a:lnTo>
                    <a:pt x="15" y="0"/>
                  </a:lnTo>
                  <a:close/>
                  <a:moveTo>
                    <a:pt x="26" y="31"/>
                  </a:moveTo>
                  <a:cubicBezTo>
                    <a:pt x="18" y="5"/>
                    <a:pt x="18" y="5"/>
                    <a:pt x="18" y="5"/>
                  </a:cubicBezTo>
                  <a:cubicBezTo>
                    <a:pt x="9" y="31"/>
                    <a:pt x="9" y="31"/>
                    <a:pt x="9" y="31"/>
                  </a:cubicBezTo>
                  <a:lnTo>
                    <a:pt x="26"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6"/>
            <p:cNvSpPr>
              <a:spLocks/>
            </p:cNvSpPr>
            <p:nvPr/>
          </p:nvSpPr>
          <p:spPr bwMode="auto">
            <a:xfrm>
              <a:off x="7910" y="136"/>
              <a:ext cx="66" cy="114"/>
            </a:xfrm>
            <a:custGeom>
              <a:avLst/>
              <a:gdLst>
                <a:gd name="T0" fmla="*/ 1 w 28"/>
                <a:gd name="T1" fmla="*/ 42 h 48"/>
                <a:gd name="T2" fmla="*/ 3 w 28"/>
                <a:gd name="T3" fmla="*/ 43 h 48"/>
                <a:gd name="T4" fmla="*/ 5 w 28"/>
                <a:gd name="T5" fmla="*/ 44 h 48"/>
                <a:gd name="T6" fmla="*/ 8 w 28"/>
                <a:gd name="T7" fmla="*/ 44 h 48"/>
                <a:gd name="T8" fmla="*/ 12 w 28"/>
                <a:gd name="T9" fmla="*/ 44 h 48"/>
                <a:gd name="T10" fmla="*/ 17 w 28"/>
                <a:gd name="T11" fmla="*/ 43 h 48"/>
                <a:gd name="T12" fmla="*/ 21 w 28"/>
                <a:gd name="T13" fmla="*/ 41 h 48"/>
                <a:gd name="T14" fmla="*/ 23 w 28"/>
                <a:gd name="T15" fmla="*/ 39 h 48"/>
                <a:gd name="T16" fmla="*/ 23 w 28"/>
                <a:gd name="T17" fmla="*/ 35 h 48"/>
                <a:gd name="T18" fmla="*/ 23 w 28"/>
                <a:gd name="T19" fmla="*/ 31 h 48"/>
                <a:gd name="T20" fmla="*/ 21 w 28"/>
                <a:gd name="T21" fmla="*/ 29 h 48"/>
                <a:gd name="T22" fmla="*/ 18 w 28"/>
                <a:gd name="T23" fmla="*/ 27 h 48"/>
                <a:gd name="T24" fmla="*/ 13 w 28"/>
                <a:gd name="T25" fmla="*/ 24 h 48"/>
                <a:gd name="T26" fmla="*/ 8 w 28"/>
                <a:gd name="T27" fmla="*/ 23 h 48"/>
                <a:gd name="T28" fmla="*/ 5 w 28"/>
                <a:gd name="T29" fmla="*/ 20 h 48"/>
                <a:gd name="T30" fmla="*/ 2 w 28"/>
                <a:gd name="T31" fmla="*/ 17 h 48"/>
                <a:gd name="T32" fmla="*/ 1 w 28"/>
                <a:gd name="T33" fmla="*/ 12 h 48"/>
                <a:gd name="T34" fmla="*/ 5 w 28"/>
                <a:gd name="T35" fmla="*/ 4 h 48"/>
                <a:gd name="T36" fmla="*/ 16 w 28"/>
                <a:gd name="T37" fmla="*/ 0 h 48"/>
                <a:gd name="T38" fmla="*/ 19 w 28"/>
                <a:gd name="T39" fmla="*/ 0 h 48"/>
                <a:gd name="T40" fmla="*/ 22 w 28"/>
                <a:gd name="T41" fmla="*/ 1 h 48"/>
                <a:gd name="T42" fmla="*/ 24 w 28"/>
                <a:gd name="T43" fmla="*/ 1 h 48"/>
                <a:gd name="T44" fmla="*/ 26 w 28"/>
                <a:gd name="T45" fmla="*/ 2 h 48"/>
                <a:gd name="T46" fmla="*/ 26 w 28"/>
                <a:gd name="T47" fmla="*/ 4 h 48"/>
                <a:gd name="T48" fmla="*/ 25 w 28"/>
                <a:gd name="T49" fmla="*/ 6 h 48"/>
                <a:gd name="T50" fmla="*/ 21 w 28"/>
                <a:gd name="T51" fmla="*/ 5 h 48"/>
                <a:gd name="T52" fmla="*/ 16 w 28"/>
                <a:gd name="T53" fmla="*/ 4 h 48"/>
                <a:gd name="T54" fmla="*/ 8 w 28"/>
                <a:gd name="T55" fmla="*/ 6 h 48"/>
                <a:gd name="T56" fmla="*/ 6 w 28"/>
                <a:gd name="T57" fmla="*/ 12 h 48"/>
                <a:gd name="T58" fmla="*/ 7 w 28"/>
                <a:gd name="T59" fmla="*/ 15 h 48"/>
                <a:gd name="T60" fmla="*/ 9 w 28"/>
                <a:gd name="T61" fmla="*/ 17 h 48"/>
                <a:gd name="T62" fmla="*/ 12 w 28"/>
                <a:gd name="T63" fmla="*/ 19 h 48"/>
                <a:gd name="T64" fmla="*/ 16 w 28"/>
                <a:gd name="T65" fmla="*/ 21 h 48"/>
                <a:gd name="T66" fmla="*/ 21 w 28"/>
                <a:gd name="T67" fmla="*/ 23 h 48"/>
                <a:gd name="T68" fmla="*/ 25 w 28"/>
                <a:gd name="T69" fmla="*/ 26 h 48"/>
                <a:gd name="T70" fmla="*/ 27 w 28"/>
                <a:gd name="T71" fmla="*/ 29 h 48"/>
                <a:gd name="T72" fmla="*/ 28 w 28"/>
                <a:gd name="T73" fmla="*/ 34 h 48"/>
                <a:gd name="T74" fmla="*/ 27 w 28"/>
                <a:gd name="T75" fmla="*/ 40 h 48"/>
                <a:gd name="T76" fmla="*/ 24 w 28"/>
                <a:gd name="T77" fmla="*/ 45 h 48"/>
                <a:gd name="T78" fmla="*/ 18 w 28"/>
                <a:gd name="T79" fmla="*/ 47 h 48"/>
                <a:gd name="T80" fmla="*/ 11 w 28"/>
                <a:gd name="T81" fmla="*/ 48 h 48"/>
                <a:gd name="T82" fmla="*/ 5 w 28"/>
                <a:gd name="T83" fmla="*/ 48 h 48"/>
                <a:gd name="T84" fmla="*/ 0 w 28"/>
                <a:gd name="T85" fmla="*/ 47 h 48"/>
                <a:gd name="T86" fmla="*/ 1 w 28"/>
                <a:gd name="T87" fmla="*/ 44 h 48"/>
                <a:gd name="T88" fmla="*/ 1 w 28"/>
                <a:gd name="T89"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48">
                  <a:moveTo>
                    <a:pt x="1" y="42"/>
                  </a:moveTo>
                  <a:cubicBezTo>
                    <a:pt x="2" y="43"/>
                    <a:pt x="3" y="43"/>
                    <a:pt x="3" y="43"/>
                  </a:cubicBezTo>
                  <a:cubicBezTo>
                    <a:pt x="4" y="43"/>
                    <a:pt x="5" y="43"/>
                    <a:pt x="5" y="44"/>
                  </a:cubicBezTo>
                  <a:cubicBezTo>
                    <a:pt x="6" y="44"/>
                    <a:pt x="7" y="44"/>
                    <a:pt x="8" y="44"/>
                  </a:cubicBezTo>
                  <a:cubicBezTo>
                    <a:pt x="9" y="44"/>
                    <a:pt x="10" y="44"/>
                    <a:pt x="12" y="44"/>
                  </a:cubicBezTo>
                  <a:cubicBezTo>
                    <a:pt x="14" y="44"/>
                    <a:pt x="15" y="44"/>
                    <a:pt x="17" y="43"/>
                  </a:cubicBezTo>
                  <a:cubicBezTo>
                    <a:pt x="18" y="43"/>
                    <a:pt x="20" y="42"/>
                    <a:pt x="21" y="41"/>
                  </a:cubicBezTo>
                  <a:cubicBezTo>
                    <a:pt x="22" y="41"/>
                    <a:pt x="22" y="40"/>
                    <a:pt x="23" y="39"/>
                  </a:cubicBezTo>
                  <a:cubicBezTo>
                    <a:pt x="23" y="37"/>
                    <a:pt x="23" y="36"/>
                    <a:pt x="23" y="35"/>
                  </a:cubicBezTo>
                  <a:cubicBezTo>
                    <a:pt x="23" y="33"/>
                    <a:pt x="23" y="32"/>
                    <a:pt x="23" y="31"/>
                  </a:cubicBezTo>
                  <a:cubicBezTo>
                    <a:pt x="23" y="31"/>
                    <a:pt x="22" y="30"/>
                    <a:pt x="21" y="29"/>
                  </a:cubicBezTo>
                  <a:cubicBezTo>
                    <a:pt x="20" y="28"/>
                    <a:pt x="19" y="27"/>
                    <a:pt x="18" y="27"/>
                  </a:cubicBezTo>
                  <a:cubicBezTo>
                    <a:pt x="17" y="26"/>
                    <a:pt x="15" y="25"/>
                    <a:pt x="13" y="24"/>
                  </a:cubicBezTo>
                  <a:cubicBezTo>
                    <a:pt x="11" y="24"/>
                    <a:pt x="10" y="23"/>
                    <a:pt x="8" y="23"/>
                  </a:cubicBezTo>
                  <a:cubicBezTo>
                    <a:pt x="7" y="22"/>
                    <a:pt x="6" y="21"/>
                    <a:pt x="5" y="20"/>
                  </a:cubicBezTo>
                  <a:cubicBezTo>
                    <a:pt x="4" y="19"/>
                    <a:pt x="3" y="18"/>
                    <a:pt x="2" y="17"/>
                  </a:cubicBezTo>
                  <a:cubicBezTo>
                    <a:pt x="2" y="16"/>
                    <a:pt x="1" y="14"/>
                    <a:pt x="1" y="12"/>
                  </a:cubicBezTo>
                  <a:cubicBezTo>
                    <a:pt x="1" y="9"/>
                    <a:pt x="3" y="6"/>
                    <a:pt x="5" y="4"/>
                  </a:cubicBezTo>
                  <a:cubicBezTo>
                    <a:pt x="8" y="1"/>
                    <a:pt x="11" y="0"/>
                    <a:pt x="16" y="0"/>
                  </a:cubicBezTo>
                  <a:cubicBezTo>
                    <a:pt x="17" y="0"/>
                    <a:pt x="18" y="0"/>
                    <a:pt x="19" y="0"/>
                  </a:cubicBezTo>
                  <a:cubicBezTo>
                    <a:pt x="20" y="1"/>
                    <a:pt x="21" y="1"/>
                    <a:pt x="22" y="1"/>
                  </a:cubicBezTo>
                  <a:cubicBezTo>
                    <a:pt x="23" y="1"/>
                    <a:pt x="23" y="1"/>
                    <a:pt x="24" y="1"/>
                  </a:cubicBezTo>
                  <a:cubicBezTo>
                    <a:pt x="25" y="1"/>
                    <a:pt x="25" y="2"/>
                    <a:pt x="26" y="2"/>
                  </a:cubicBezTo>
                  <a:cubicBezTo>
                    <a:pt x="26" y="2"/>
                    <a:pt x="26" y="3"/>
                    <a:pt x="26" y="4"/>
                  </a:cubicBezTo>
                  <a:cubicBezTo>
                    <a:pt x="25" y="4"/>
                    <a:pt x="25" y="5"/>
                    <a:pt x="25" y="6"/>
                  </a:cubicBezTo>
                  <a:cubicBezTo>
                    <a:pt x="24" y="5"/>
                    <a:pt x="23" y="5"/>
                    <a:pt x="21" y="5"/>
                  </a:cubicBezTo>
                  <a:cubicBezTo>
                    <a:pt x="19" y="4"/>
                    <a:pt x="18" y="4"/>
                    <a:pt x="16" y="4"/>
                  </a:cubicBezTo>
                  <a:cubicBezTo>
                    <a:pt x="13" y="4"/>
                    <a:pt x="10" y="5"/>
                    <a:pt x="8" y="6"/>
                  </a:cubicBezTo>
                  <a:cubicBezTo>
                    <a:pt x="7" y="8"/>
                    <a:pt x="6" y="10"/>
                    <a:pt x="6" y="12"/>
                  </a:cubicBezTo>
                  <a:cubicBezTo>
                    <a:pt x="6" y="13"/>
                    <a:pt x="6" y="14"/>
                    <a:pt x="7" y="15"/>
                  </a:cubicBezTo>
                  <a:cubicBezTo>
                    <a:pt x="7" y="16"/>
                    <a:pt x="8" y="17"/>
                    <a:pt x="9" y="17"/>
                  </a:cubicBezTo>
                  <a:cubicBezTo>
                    <a:pt x="10" y="18"/>
                    <a:pt x="11" y="18"/>
                    <a:pt x="12" y="19"/>
                  </a:cubicBezTo>
                  <a:cubicBezTo>
                    <a:pt x="13" y="20"/>
                    <a:pt x="14" y="20"/>
                    <a:pt x="16" y="21"/>
                  </a:cubicBezTo>
                  <a:cubicBezTo>
                    <a:pt x="17" y="21"/>
                    <a:pt x="19" y="22"/>
                    <a:pt x="21" y="23"/>
                  </a:cubicBezTo>
                  <a:cubicBezTo>
                    <a:pt x="22" y="24"/>
                    <a:pt x="24" y="25"/>
                    <a:pt x="25" y="26"/>
                  </a:cubicBezTo>
                  <a:cubicBezTo>
                    <a:pt x="26" y="27"/>
                    <a:pt x="27" y="28"/>
                    <a:pt x="27" y="29"/>
                  </a:cubicBezTo>
                  <a:cubicBezTo>
                    <a:pt x="28" y="31"/>
                    <a:pt x="28" y="32"/>
                    <a:pt x="28" y="34"/>
                  </a:cubicBezTo>
                  <a:cubicBezTo>
                    <a:pt x="28" y="37"/>
                    <a:pt x="28" y="39"/>
                    <a:pt x="27" y="40"/>
                  </a:cubicBezTo>
                  <a:cubicBezTo>
                    <a:pt x="26" y="42"/>
                    <a:pt x="25" y="44"/>
                    <a:pt x="24" y="45"/>
                  </a:cubicBezTo>
                  <a:cubicBezTo>
                    <a:pt x="22" y="46"/>
                    <a:pt x="20" y="47"/>
                    <a:pt x="18" y="47"/>
                  </a:cubicBezTo>
                  <a:cubicBezTo>
                    <a:pt x="16" y="48"/>
                    <a:pt x="14" y="48"/>
                    <a:pt x="11" y="48"/>
                  </a:cubicBezTo>
                  <a:cubicBezTo>
                    <a:pt x="9" y="48"/>
                    <a:pt x="7" y="48"/>
                    <a:pt x="5" y="48"/>
                  </a:cubicBezTo>
                  <a:cubicBezTo>
                    <a:pt x="3" y="47"/>
                    <a:pt x="2" y="47"/>
                    <a:pt x="0" y="47"/>
                  </a:cubicBezTo>
                  <a:cubicBezTo>
                    <a:pt x="0" y="46"/>
                    <a:pt x="0" y="45"/>
                    <a:pt x="1" y="44"/>
                  </a:cubicBezTo>
                  <a:cubicBezTo>
                    <a:pt x="1" y="44"/>
                    <a:pt x="1" y="43"/>
                    <a:pt x="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7"/>
            <p:cNvSpPr>
              <a:spLocks/>
            </p:cNvSpPr>
            <p:nvPr/>
          </p:nvSpPr>
          <p:spPr bwMode="auto">
            <a:xfrm>
              <a:off x="8024" y="138"/>
              <a:ext cx="75" cy="112"/>
            </a:xfrm>
            <a:custGeom>
              <a:avLst/>
              <a:gdLst>
                <a:gd name="T0" fmla="*/ 0 w 32"/>
                <a:gd name="T1" fmla="*/ 0 h 47"/>
                <a:gd name="T2" fmla="*/ 2 w 32"/>
                <a:gd name="T3" fmla="*/ 0 h 47"/>
                <a:gd name="T4" fmla="*/ 3 w 32"/>
                <a:gd name="T5" fmla="*/ 0 h 47"/>
                <a:gd name="T6" fmla="*/ 4 w 32"/>
                <a:gd name="T7" fmla="*/ 0 h 47"/>
                <a:gd name="T8" fmla="*/ 5 w 32"/>
                <a:gd name="T9" fmla="*/ 0 h 47"/>
                <a:gd name="T10" fmla="*/ 5 w 32"/>
                <a:gd name="T11" fmla="*/ 20 h 47"/>
                <a:gd name="T12" fmla="*/ 28 w 32"/>
                <a:gd name="T13" fmla="*/ 20 h 47"/>
                <a:gd name="T14" fmla="*/ 28 w 32"/>
                <a:gd name="T15" fmla="*/ 0 h 47"/>
                <a:gd name="T16" fmla="*/ 29 w 32"/>
                <a:gd name="T17" fmla="*/ 0 h 47"/>
                <a:gd name="T18" fmla="*/ 30 w 32"/>
                <a:gd name="T19" fmla="*/ 0 h 47"/>
                <a:gd name="T20" fmla="*/ 31 w 32"/>
                <a:gd name="T21" fmla="*/ 0 h 47"/>
                <a:gd name="T22" fmla="*/ 32 w 32"/>
                <a:gd name="T23" fmla="*/ 0 h 47"/>
                <a:gd name="T24" fmla="*/ 32 w 32"/>
                <a:gd name="T25" fmla="*/ 47 h 47"/>
                <a:gd name="T26" fmla="*/ 31 w 32"/>
                <a:gd name="T27" fmla="*/ 47 h 47"/>
                <a:gd name="T28" fmla="*/ 30 w 32"/>
                <a:gd name="T29" fmla="*/ 47 h 47"/>
                <a:gd name="T30" fmla="*/ 29 w 32"/>
                <a:gd name="T31" fmla="*/ 47 h 47"/>
                <a:gd name="T32" fmla="*/ 28 w 32"/>
                <a:gd name="T33" fmla="*/ 47 h 47"/>
                <a:gd name="T34" fmla="*/ 28 w 32"/>
                <a:gd name="T35" fmla="*/ 24 h 47"/>
                <a:gd name="T36" fmla="*/ 5 w 32"/>
                <a:gd name="T37" fmla="*/ 24 h 47"/>
                <a:gd name="T38" fmla="*/ 5 w 32"/>
                <a:gd name="T39" fmla="*/ 47 h 47"/>
                <a:gd name="T40" fmla="*/ 4 w 32"/>
                <a:gd name="T41" fmla="*/ 47 h 47"/>
                <a:gd name="T42" fmla="*/ 3 w 32"/>
                <a:gd name="T43" fmla="*/ 47 h 47"/>
                <a:gd name="T44" fmla="*/ 1 w 32"/>
                <a:gd name="T45" fmla="*/ 47 h 47"/>
                <a:gd name="T46" fmla="*/ 0 w 32"/>
                <a:gd name="T47" fmla="*/ 47 h 47"/>
                <a:gd name="T48" fmla="*/ 0 w 32"/>
                <a:gd name="T4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47">
                  <a:moveTo>
                    <a:pt x="0" y="0"/>
                  </a:moveTo>
                  <a:cubicBezTo>
                    <a:pt x="1" y="0"/>
                    <a:pt x="1" y="0"/>
                    <a:pt x="2" y="0"/>
                  </a:cubicBezTo>
                  <a:cubicBezTo>
                    <a:pt x="2" y="0"/>
                    <a:pt x="2" y="0"/>
                    <a:pt x="3" y="0"/>
                  </a:cubicBezTo>
                  <a:cubicBezTo>
                    <a:pt x="3" y="0"/>
                    <a:pt x="4" y="0"/>
                    <a:pt x="4" y="0"/>
                  </a:cubicBezTo>
                  <a:cubicBezTo>
                    <a:pt x="4" y="0"/>
                    <a:pt x="5" y="0"/>
                    <a:pt x="5" y="0"/>
                  </a:cubicBezTo>
                  <a:cubicBezTo>
                    <a:pt x="5" y="20"/>
                    <a:pt x="5" y="20"/>
                    <a:pt x="5" y="20"/>
                  </a:cubicBezTo>
                  <a:cubicBezTo>
                    <a:pt x="28" y="20"/>
                    <a:pt x="28" y="20"/>
                    <a:pt x="28" y="20"/>
                  </a:cubicBezTo>
                  <a:cubicBezTo>
                    <a:pt x="28" y="0"/>
                    <a:pt x="28" y="0"/>
                    <a:pt x="28" y="0"/>
                  </a:cubicBezTo>
                  <a:cubicBezTo>
                    <a:pt x="28" y="0"/>
                    <a:pt x="28" y="0"/>
                    <a:pt x="29" y="0"/>
                  </a:cubicBezTo>
                  <a:cubicBezTo>
                    <a:pt x="29" y="0"/>
                    <a:pt x="30" y="0"/>
                    <a:pt x="30" y="0"/>
                  </a:cubicBezTo>
                  <a:cubicBezTo>
                    <a:pt x="30" y="0"/>
                    <a:pt x="31" y="0"/>
                    <a:pt x="31" y="0"/>
                  </a:cubicBezTo>
                  <a:cubicBezTo>
                    <a:pt x="32" y="0"/>
                    <a:pt x="32" y="0"/>
                    <a:pt x="32" y="0"/>
                  </a:cubicBezTo>
                  <a:cubicBezTo>
                    <a:pt x="32" y="47"/>
                    <a:pt x="32" y="47"/>
                    <a:pt x="32" y="47"/>
                  </a:cubicBezTo>
                  <a:cubicBezTo>
                    <a:pt x="32" y="47"/>
                    <a:pt x="32" y="47"/>
                    <a:pt x="31" y="47"/>
                  </a:cubicBezTo>
                  <a:cubicBezTo>
                    <a:pt x="31" y="47"/>
                    <a:pt x="30" y="47"/>
                    <a:pt x="30" y="47"/>
                  </a:cubicBezTo>
                  <a:cubicBezTo>
                    <a:pt x="30" y="47"/>
                    <a:pt x="29" y="47"/>
                    <a:pt x="29" y="47"/>
                  </a:cubicBezTo>
                  <a:cubicBezTo>
                    <a:pt x="28" y="47"/>
                    <a:pt x="28" y="47"/>
                    <a:pt x="28" y="47"/>
                  </a:cubicBezTo>
                  <a:cubicBezTo>
                    <a:pt x="28" y="24"/>
                    <a:pt x="28" y="24"/>
                    <a:pt x="28" y="24"/>
                  </a:cubicBezTo>
                  <a:cubicBezTo>
                    <a:pt x="5" y="24"/>
                    <a:pt x="5" y="24"/>
                    <a:pt x="5" y="24"/>
                  </a:cubicBezTo>
                  <a:cubicBezTo>
                    <a:pt x="5" y="47"/>
                    <a:pt x="5" y="47"/>
                    <a:pt x="5" y="47"/>
                  </a:cubicBezTo>
                  <a:cubicBezTo>
                    <a:pt x="5" y="47"/>
                    <a:pt x="4" y="47"/>
                    <a:pt x="4" y="47"/>
                  </a:cubicBezTo>
                  <a:cubicBezTo>
                    <a:pt x="4" y="47"/>
                    <a:pt x="3" y="47"/>
                    <a:pt x="3" y="47"/>
                  </a:cubicBezTo>
                  <a:cubicBezTo>
                    <a:pt x="2" y="47"/>
                    <a:pt x="2" y="47"/>
                    <a:pt x="1" y="47"/>
                  </a:cubicBezTo>
                  <a:cubicBezTo>
                    <a:pt x="1" y="47"/>
                    <a:pt x="1"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8"/>
            <p:cNvSpPr>
              <a:spLocks/>
            </p:cNvSpPr>
            <p:nvPr/>
          </p:nvSpPr>
          <p:spPr bwMode="auto">
            <a:xfrm>
              <a:off x="8156" y="138"/>
              <a:ext cx="10" cy="112"/>
            </a:xfrm>
            <a:custGeom>
              <a:avLst/>
              <a:gdLst>
                <a:gd name="T0" fmla="*/ 0 w 4"/>
                <a:gd name="T1" fmla="*/ 0 h 47"/>
                <a:gd name="T2" fmla="*/ 1 w 4"/>
                <a:gd name="T3" fmla="*/ 0 h 47"/>
                <a:gd name="T4" fmla="*/ 2 w 4"/>
                <a:gd name="T5" fmla="*/ 0 h 47"/>
                <a:gd name="T6" fmla="*/ 3 w 4"/>
                <a:gd name="T7" fmla="*/ 0 h 47"/>
                <a:gd name="T8" fmla="*/ 4 w 4"/>
                <a:gd name="T9" fmla="*/ 0 h 47"/>
                <a:gd name="T10" fmla="*/ 4 w 4"/>
                <a:gd name="T11" fmla="*/ 47 h 47"/>
                <a:gd name="T12" fmla="*/ 3 w 4"/>
                <a:gd name="T13" fmla="*/ 47 h 47"/>
                <a:gd name="T14" fmla="*/ 2 w 4"/>
                <a:gd name="T15" fmla="*/ 47 h 47"/>
                <a:gd name="T16" fmla="*/ 1 w 4"/>
                <a:gd name="T17" fmla="*/ 47 h 47"/>
                <a:gd name="T18" fmla="*/ 0 w 4"/>
                <a:gd name="T19" fmla="*/ 47 h 47"/>
                <a:gd name="T20" fmla="*/ 0 w 4"/>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7">
                  <a:moveTo>
                    <a:pt x="0" y="0"/>
                  </a:moveTo>
                  <a:cubicBezTo>
                    <a:pt x="0" y="0"/>
                    <a:pt x="0" y="0"/>
                    <a:pt x="1" y="0"/>
                  </a:cubicBezTo>
                  <a:cubicBezTo>
                    <a:pt x="1" y="0"/>
                    <a:pt x="2" y="0"/>
                    <a:pt x="2" y="0"/>
                  </a:cubicBezTo>
                  <a:cubicBezTo>
                    <a:pt x="2" y="0"/>
                    <a:pt x="3" y="0"/>
                    <a:pt x="3" y="0"/>
                  </a:cubicBezTo>
                  <a:cubicBezTo>
                    <a:pt x="4" y="0"/>
                    <a:pt x="4" y="0"/>
                    <a:pt x="4" y="0"/>
                  </a:cubicBezTo>
                  <a:cubicBezTo>
                    <a:pt x="4" y="47"/>
                    <a:pt x="4" y="47"/>
                    <a:pt x="4" y="47"/>
                  </a:cubicBezTo>
                  <a:cubicBezTo>
                    <a:pt x="4" y="47"/>
                    <a:pt x="4" y="47"/>
                    <a:pt x="3" y="47"/>
                  </a:cubicBezTo>
                  <a:cubicBezTo>
                    <a:pt x="3" y="47"/>
                    <a:pt x="2" y="47"/>
                    <a:pt x="2" y="47"/>
                  </a:cubicBezTo>
                  <a:cubicBezTo>
                    <a:pt x="2" y="47"/>
                    <a:pt x="1" y="47"/>
                    <a:pt x="1"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29"/>
            <p:cNvSpPr>
              <a:spLocks noEditPoints="1"/>
            </p:cNvSpPr>
            <p:nvPr/>
          </p:nvSpPr>
          <p:spPr bwMode="auto">
            <a:xfrm>
              <a:off x="8215" y="136"/>
              <a:ext cx="93" cy="114"/>
            </a:xfrm>
            <a:custGeom>
              <a:avLst/>
              <a:gdLst>
                <a:gd name="T0" fmla="*/ 19 w 39"/>
                <a:gd name="T1" fmla="*/ 48 h 48"/>
                <a:gd name="T2" fmla="*/ 11 w 39"/>
                <a:gd name="T3" fmla="*/ 47 h 48"/>
                <a:gd name="T4" fmla="*/ 5 w 39"/>
                <a:gd name="T5" fmla="*/ 42 h 48"/>
                <a:gd name="T6" fmla="*/ 1 w 39"/>
                <a:gd name="T7" fmla="*/ 34 h 48"/>
                <a:gd name="T8" fmla="*/ 0 w 39"/>
                <a:gd name="T9" fmla="*/ 24 h 48"/>
                <a:gd name="T10" fmla="*/ 1 w 39"/>
                <a:gd name="T11" fmla="*/ 15 h 48"/>
                <a:gd name="T12" fmla="*/ 5 w 39"/>
                <a:gd name="T13" fmla="*/ 7 h 48"/>
                <a:gd name="T14" fmla="*/ 11 w 39"/>
                <a:gd name="T15" fmla="*/ 2 h 48"/>
                <a:gd name="T16" fmla="*/ 19 w 39"/>
                <a:gd name="T17" fmla="*/ 0 h 48"/>
                <a:gd name="T18" fmla="*/ 28 w 39"/>
                <a:gd name="T19" fmla="*/ 2 h 48"/>
                <a:gd name="T20" fmla="*/ 34 w 39"/>
                <a:gd name="T21" fmla="*/ 7 h 48"/>
                <a:gd name="T22" fmla="*/ 37 w 39"/>
                <a:gd name="T23" fmla="*/ 15 h 48"/>
                <a:gd name="T24" fmla="*/ 39 w 39"/>
                <a:gd name="T25" fmla="*/ 24 h 48"/>
                <a:gd name="T26" fmla="*/ 37 w 39"/>
                <a:gd name="T27" fmla="*/ 34 h 48"/>
                <a:gd name="T28" fmla="*/ 34 w 39"/>
                <a:gd name="T29" fmla="*/ 42 h 48"/>
                <a:gd name="T30" fmla="*/ 28 w 39"/>
                <a:gd name="T31" fmla="*/ 47 h 48"/>
                <a:gd name="T32" fmla="*/ 19 w 39"/>
                <a:gd name="T33" fmla="*/ 48 h 48"/>
                <a:gd name="T34" fmla="*/ 19 w 39"/>
                <a:gd name="T35" fmla="*/ 44 h 48"/>
                <a:gd name="T36" fmla="*/ 26 w 39"/>
                <a:gd name="T37" fmla="*/ 43 h 48"/>
                <a:gd name="T38" fmla="*/ 30 w 39"/>
                <a:gd name="T39" fmla="*/ 39 h 48"/>
                <a:gd name="T40" fmla="*/ 33 w 39"/>
                <a:gd name="T41" fmla="*/ 32 h 48"/>
                <a:gd name="T42" fmla="*/ 34 w 39"/>
                <a:gd name="T43" fmla="*/ 24 h 48"/>
                <a:gd name="T44" fmla="*/ 33 w 39"/>
                <a:gd name="T45" fmla="*/ 16 h 48"/>
                <a:gd name="T46" fmla="*/ 30 w 39"/>
                <a:gd name="T47" fmla="*/ 10 h 48"/>
                <a:gd name="T48" fmla="*/ 26 w 39"/>
                <a:gd name="T49" fmla="*/ 6 h 48"/>
                <a:gd name="T50" fmla="*/ 19 w 39"/>
                <a:gd name="T51" fmla="*/ 4 h 48"/>
                <a:gd name="T52" fmla="*/ 13 w 39"/>
                <a:gd name="T53" fmla="*/ 6 h 48"/>
                <a:gd name="T54" fmla="*/ 8 w 39"/>
                <a:gd name="T55" fmla="*/ 10 h 48"/>
                <a:gd name="T56" fmla="*/ 6 w 39"/>
                <a:gd name="T57" fmla="*/ 16 h 48"/>
                <a:gd name="T58" fmla="*/ 5 w 39"/>
                <a:gd name="T59" fmla="*/ 24 h 48"/>
                <a:gd name="T60" fmla="*/ 6 w 39"/>
                <a:gd name="T61" fmla="*/ 32 h 48"/>
                <a:gd name="T62" fmla="*/ 8 w 39"/>
                <a:gd name="T63" fmla="*/ 39 h 48"/>
                <a:gd name="T64" fmla="*/ 13 w 39"/>
                <a:gd name="T65" fmla="*/ 43 h 48"/>
                <a:gd name="T66" fmla="*/ 19 w 39"/>
                <a:gd name="T67"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48">
                  <a:moveTo>
                    <a:pt x="19" y="48"/>
                  </a:moveTo>
                  <a:cubicBezTo>
                    <a:pt x="16" y="48"/>
                    <a:pt x="13" y="48"/>
                    <a:pt x="11" y="47"/>
                  </a:cubicBezTo>
                  <a:cubicBezTo>
                    <a:pt x="9" y="45"/>
                    <a:pt x="7" y="44"/>
                    <a:pt x="5" y="42"/>
                  </a:cubicBezTo>
                  <a:cubicBezTo>
                    <a:pt x="3" y="39"/>
                    <a:pt x="2" y="37"/>
                    <a:pt x="1" y="34"/>
                  </a:cubicBezTo>
                  <a:cubicBezTo>
                    <a:pt x="1" y="31"/>
                    <a:pt x="0" y="28"/>
                    <a:pt x="0" y="24"/>
                  </a:cubicBezTo>
                  <a:cubicBezTo>
                    <a:pt x="0" y="21"/>
                    <a:pt x="1" y="18"/>
                    <a:pt x="1" y="15"/>
                  </a:cubicBezTo>
                  <a:cubicBezTo>
                    <a:pt x="2" y="12"/>
                    <a:pt x="3" y="9"/>
                    <a:pt x="5" y="7"/>
                  </a:cubicBezTo>
                  <a:cubicBezTo>
                    <a:pt x="7" y="5"/>
                    <a:pt x="9" y="3"/>
                    <a:pt x="11" y="2"/>
                  </a:cubicBezTo>
                  <a:cubicBezTo>
                    <a:pt x="13" y="1"/>
                    <a:pt x="16" y="0"/>
                    <a:pt x="19" y="0"/>
                  </a:cubicBezTo>
                  <a:cubicBezTo>
                    <a:pt x="23" y="0"/>
                    <a:pt x="25" y="1"/>
                    <a:pt x="28" y="2"/>
                  </a:cubicBezTo>
                  <a:cubicBezTo>
                    <a:pt x="30" y="3"/>
                    <a:pt x="32" y="5"/>
                    <a:pt x="34" y="7"/>
                  </a:cubicBezTo>
                  <a:cubicBezTo>
                    <a:pt x="35" y="9"/>
                    <a:pt x="37" y="12"/>
                    <a:pt x="37" y="15"/>
                  </a:cubicBezTo>
                  <a:cubicBezTo>
                    <a:pt x="38" y="18"/>
                    <a:pt x="39" y="21"/>
                    <a:pt x="39" y="24"/>
                  </a:cubicBezTo>
                  <a:cubicBezTo>
                    <a:pt x="39" y="28"/>
                    <a:pt x="38" y="31"/>
                    <a:pt x="37" y="34"/>
                  </a:cubicBezTo>
                  <a:cubicBezTo>
                    <a:pt x="37" y="37"/>
                    <a:pt x="35" y="39"/>
                    <a:pt x="34" y="42"/>
                  </a:cubicBezTo>
                  <a:cubicBezTo>
                    <a:pt x="32" y="44"/>
                    <a:pt x="30" y="45"/>
                    <a:pt x="28" y="47"/>
                  </a:cubicBezTo>
                  <a:cubicBezTo>
                    <a:pt x="25" y="48"/>
                    <a:pt x="23" y="48"/>
                    <a:pt x="19" y="48"/>
                  </a:cubicBezTo>
                  <a:close/>
                  <a:moveTo>
                    <a:pt x="19" y="44"/>
                  </a:moveTo>
                  <a:cubicBezTo>
                    <a:pt x="22" y="44"/>
                    <a:pt x="24" y="44"/>
                    <a:pt x="26" y="43"/>
                  </a:cubicBezTo>
                  <a:cubicBezTo>
                    <a:pt x="28" y="42"/>
                    <a:pt x="29" y="40"/>
                    <a:pt x="30" y="39"/>
                  </a:cubicBezTo>
                  <a:cubicBezTo>
                    <a:pt x="32" y="37"/>
                    <a:pt x="33" y="35"/>
                    <a:pt x="33" y="32"/>
                  </a:cubicBezTo>
                  <a:cubicBezTo>
                    <a:pt x="34" y="30"/>
                    <a:pt x="34" y="27"/>
                    <a:pt x="34" y="24"/>
                  </a:cubicBezTo>
                  <a:cubicBezTo>
                    <a:pt x="34" y="21"/>
                    <a:pt x="34" y="19"/>
                    <a:pt x="33" y="16"/>
                  </a:cubicBezTo>
                  <a:cubicBezTo>
                    <a:pt x="33" y="14"/>
                    <a:pt x="32" y="12"/>
                    <a:pt x="30" y="10"/>
                  </a:cubicBezTo>
                  <a:cubicBezTo>
                    <a:pt x="29" y="8"/>
                    <a:pt x="28" y="7"/>
                    <a:pt x="26" y="6"/>
                  </a:cubicBezTo>
                  <a:cubicBezTo>
                    <a:pt x="24" y="5"/>
                    <a:pt x="22" y="4"/>
                    <a:pt x="19" y="4"/>
                  </a:cubicBezTo>
                  <a:cubicBezTo>
                    <a:pt x="17" y="4"/>
                    <a:pt x="15" y="5"/>
                    <a:pt x="13" y="6"/>
                  </a:cubicBezTo>
                  <a:cubicBezTo>
                    <a:pt x="11" y="7"/>
                    <a:pt x="10" y="8"/>
                    <a:pt x="8" y="10"/>
                  </a:cubicBezTo>
                  <a:cubicBezTo>
                    <a:pt x="7" y="12"/>
                    <a:pt x="6" y="14"/>
                    <a:pt x="6" y="16"/>
                  </a:cubicBezTo>
                  <a:cubicBezTo>
                    <a:pt x="5" y="19"/>
                    <a:pt x="5" y="21"/>
                    <a:pt x="5" y="24"/>
                  </a:cubicBezTo>
                  <a:cubicBezTo>
                    <a:pt x="5" y="27"/>
                    <a:pt x="5" y="30"/>
                    <a:pt x="6" y="32"/>
                  </a:cubicBezTo>
                  <a:cubicBezTo>
                    <a:pt x="6" y="35"/>
                    <a:pt x="7" y="37"/>
                    <a:pt x="8" y="39"/>
                  </a:cubicBezTo>
                  <a:cubicBezTo>
                    <a:pt x="10" y="40"/>
                    <a:pt x="11" y="42"/>
                    <a:pt x="13" y="43"/>
                  </a:cubicBezTo>
                  <a:cubicBezTo>
                    <a:pt x="15" y="44"/>
                    <a:pt x="17" y="44"/>
                    <a:pt x="19"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30"/>
            <p:cNvSpPr>
              <a:spLocks/>
            </p:cNvSpPr>
            <p:nvPr/>
          </p:nvSpPr>
          <p:spPr bwMode="auto">
            <a:xfrm>
              <a:off x="8358" y="138"/>
              <a:ext cx="73" cy="112"/>
            </a:xfrm>
            <a:custGeom>
              <a:avLst/>
              <a:gdLst>
                <a:gd name="T0" fmla="*/ 0 w 31"/>
                <a:gd name="T1" fmla="*/ 0 h 47"/>
                <a:gd name="T2" fmla="*/ 1 w 31"/>
                <a:gd name="T3" fmla="*/ 0 h 47"/>
                <a:gd name="T4" fmla="*/ 2 w 31"/>
                <a:gd name="T5" fmla="*/ 0 h 47"/>
                <a:gd name="T6" fmla="*/ 3 w 31"/>
                <a:gd name="T7" fmla="*/ 0 h 47"/>
                <a:gd name="T8" fmla="*/ 5 w 31"/>
                <a:gd name="T9" fmla="*/ 0 h 47"/>
                <a:gd name="T10" fmla="*/ 27 w 31"/>
                <a:gd name="T11" fmla="*/ 39 h 47"/>
                <a:gd name="T12" fmla="*/ 27 w 31"/>
                <a:gd name="T13" fmla="*/ 0 h 47"/>
                <a:gd name="T14" fmla="*/ 28 w 31"/>
                <a:gd name="T15" fmla="*/ 0 h 47"/>
                <a:gd name="T16" fmla="*/ 29 w 31"/>
                <a:gd name="T17" fmla="*/ 0 h 47"/>
                <a:gd name="T18" fmla="*/ 30 w 31"/>
                <a:gd name="T19" fmla="*/ 0 h 47"/>
                <a:gd name="T20" fmla="*/ 31 w 31"/>
                <a:gd name="T21" fmla="*/ 0 h 47"/>
                <a:gd name="T22" fmla="*/ 31 w 31"/>
                <a:gd name="T23" fmla="*/ 47 h 47"/>
                <a:gd name="T24" fmla="*/ 30 w 31"/>
                <a:gd name="T25" fmla="*/ 47 h 47"/>
                <a:gd name="T26" fmla="*/ 29 w 31"/>
                <a:gd name="T27" fmla="*/ 47 h 47"/>
                <a:gd name="T28" fmla="*/ 27 w 31"/>
                <a:gd name="T29" fmla="*/ 47 h 47"/>
                <a:gd name="T30" fmla="*/ 26 w 31"/>
                <a:gd name="T31" fmla="*/ 47 h 47"/>
                <a:gd name="T32" fmla="*/ 4 w 31"/>
                <a:gd name="T33" fmla="*/ 8 h 47"/>
                <a:gd name="T34" fmla="*/ 4 w 31"/>
                <a:gd name="T35" fmla="*/ 47 h 47"/>
                <a:gd name="T36" fmla="*/ 3 w 31"/>
                <a:gd name="T37" fmla="*/ 47 h 47"/>
                <a:gd name="T38" fmla="*/ 2 w 31"/>
                <a:gd name="T39" fmla="*/ 47 h 47"/>
                <a:gd name="T40" fmla="*/ 1 w 31"/>
                <a:gd name="T41" fmla="*/ 47 h 47"/>
                <a:gd name="T42" fmla="*/ 0 w 31"/>
                <a:gd name="T43" fmla="*/ 47 h 47"/>
                <a:gd name="T44" fmla="*/ 0 w 31"/>
                <a:gd name="T4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47">
                  <a:moveTo>
                    <a:pt x="0" y="0"/>
                  </a:moveTo>
                  <a:cubicBezTo>
                    <a:pt x="0" y="0"/>
                    <a:pt x="0" y="0"/>
                    <a:pt x="1" y="0"/>
                  </a:cubicBezTo>
                  <a:cubicBezTo>
                    <a:pt x="1" y="0"/>
                    <a:pt x="2" y="0"/>
                    <a:pt x="2" y="0"/>
                  </a:cubicBezTo>
                  <a:cubicBezTo>
                    <a:pt x="2" y="0"/>
                    <a:pt x="3" y="0"/>
                    <a:pt x="3" y="0"/>
                  </a:cubicBezTo>
                  <a:cubicBezTo>
                    <a:pt x="4" y="0"/>
                    <a:pt x="4" y="0"/>
                    <a:pt x="5" y="0"/>
                  </a:cubicBezTo>
                  <a:cubicBezTo>
                    <a:pt x="27" y="39"/>
                    <a:pt x="27" y="39"/>
                    <a:pt x="27" y="39"/>
                  </a:cubicBezTo>
                  <a:cubicBezTo>
                    <a:pt x="27" y="0"/>
                    <a:pt x="27" y="0"/>
                    <a:pt x="27" y="0"/>
                  </a:cubicBezTo>
                  <a:cubicBezTo>
                    <a:pt x="27" y="0"/>
                    <a:pt x="27" y="0"/>
                    <a:pt x="28" y="0"/>
                  </a:cubicBezTo>
                  <a:cubicBezTo>
                    <a:pt x="28" y="0"/>
                    <a:pt x="29" y="0"/>
                    <a:pt x="29" y="0"/>
                  </a:cubicBezTo>
                  <a:cubicBezTo>
                    <a:pt x="29" y="0"/>
                    <a:pt x="30" y="0"/>
                    <a:pt x="30" y="0"/>
                  </a:cubicBezTo>
                  <a:cubicBezTo>
                    <a:pt x="30" y="0"/>
                    <a:pt x="31" y="0"/>
                    <a:pt x="31" y="0"/>
                  </a:cubicBezTo>
                  <a:cubicBezTo>
                    <a:pt x="31" y="47"/>
                    <a:pt x="31" y="47"/>
                    <a:pt x="31" y="47"/>
                  </a:cubicBezTo>
                  <a:cubicBezTo>
                    <a:pt x="31" y="47"/>
                    <a:pt x="30" y="47"/>
                    <a:pt x="30" y="47"/>
                  </a:cubicBezTo>
                  <a:cubicBezTo>
                    <a:pt x="29" y="47"/>
                    <a:pt x="29" y="47"/>
                    <a:pt x="29" y="47"/>
                  </a:cubicBezTo>
                  <a:cubicBezTo>
                    <a:pt x="28" y="47"/>
                    <a:pt x="28" y="47"/>
                    <a:pt x="27" y="47"/>
                  </a:cubicBezTo>
                  <a:cubicBezTo>
                    <a:pt x="27" y="47"/>
                    <a:pt x="27" y="47"/>
                    <a:pt x="26" y="47"/>
                  </a:cubicBezTo>
                  <a:cubicBezTo>
                    <a:pt x="4" y="8"/>
                    <a:pt x="4" y="8"/>
                    <a:pt x="4" y="8"/>
                  </a:cubicBezTo>
                  <a:cubicBezTo>
                    <a:pt x="4" y="47"/>
                    <a:pt x="4" y="47"/>
                    <a:pt x="4" y="47"/>
                  </a:cubicBezTo>
                  <a:cubicBezTo>
                    <a:pt x="4" y="47"/>
                    <a:pt x="3" y="47"/>
                    <a:pt x="3" y="47"/>
                  </a:cubicBezTo>
                  <a:cubicBezTo>
                    <a:pt x="3" y="47"/>
                    <a:pt x="2" y="47"/>
                    <a:pt x="2" y="47"/>
                  </a:cubicBezTo>
                  <a:cubicBezTo>
                    <a:pt x="1" y="47"/>
                    <a:pt x="1" y="47"/>
                    <a:pt x="1"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31"/>
            <p:cNvSpPr>
              <a:spLocks noEditPoints="1"/>
            </p:cNvSpPr>
            <p:nvPr/>
          </p:nvSpPr>
          <p:spPr bwMode="auto">
            <a:xfrm>
              <a:off x="8550" y="136"/>
              <a:ext cx="82" cy="114"/>
            </a:xfrm>
            <a:custGeom>
              <a:avLst/>
              <a:gdLst>
                <a:gd name="T0" fmla="*/ 0 w 35"/>
                <a:gd name="T1" fmla="*/ 1 h 48"/>
                <a:gd name="T2" fmla="*/ 2 w 35"/>
                <a:gd name="T3" fmla="*/ 1 h 48"/>
                <a:gd name="T4" fmla="*/ 5 w 35"/>
                <a:gd name="T5" fmla="*/ 1 h 48"/>
                <a:gd name="T6" fmla="*/ 8 w 35"/>
                <a:gd name="T7" fmla="*/ 0 h 48"/>
                <a:gd name="T8" fmla="*/ 11 w 35"/>
                <a:gd name="T9" fmla="*/ 0 h 48"/>
                <a:gd name="T10" fmla="*/ 21 w 35"/>
                <a:gd name="T11" fmla="*/ 2 h 48"/>
                <a:gd name="T12" fmla="*/ 29 w 35"/>
                <a:gd name="T13" fmla="*/ 7 h 48"/>
                <a:gd name="T14" fmla="*/ 33 w 35"/>
                <a:gd name="T15" fmla="*/ 14 h 48"/>
                <a:gd name="T16" fmla="*/ 35 w 35"/>
                <a:gd name="T17" fmla="*/ 24 h 48"/>
                <a:gd name="T18" fmla="*/ 11 w 35"/>
                <a:gd name="T19" fmla="*/ 48 h 48"/>
                <a:gd name="T20" fmla="*/ 8 w 35"/>
                <a:gd name="T21" fmla="*/ 48 h 48"/>
                <a:gd name="T22" fmla="*/ 5 w 35"/>
                <a:gd name="T23" fmla="*/ 48 h 48"/>
                <a:gd name="T24" fmla="*/ 2 w 35"/>
                <a:gd name="T25" fmla="*/ 48 h 48"/>
                <a:gd name="T26" fmla="*/ 0 w 35"/>
                <a:gd name="T27" fmla="*/ 48 h 48"/>
                <a:gd name="T28" fmla="*/ 0 w 35"/>
                <a:gd name="T29" fmla="*/ 1 h 48"/>
                <a:gd name="T30" fmla="*/ 5 w 35"/>
                <a:gd name="T31" fmla="*/ 44 h 48"/>
                <a:gd name="T32" fmla="*/ 7 w 35"/>
                <a:gd name="T33" fmla="*/ 44 h 48"/>
                <a:gd name="T34" fmla="*/ 11 w 35"/>
                <a:gd name="T35" fmla="*/ 44 h 48"/>
                <a:gd name="T36" fmla="*/ 19 w 35"/>
                <a:gd name="T37" fmla="*/ 43 h 48"/>
                <a:gd name="T38" fmla="*/ 25 w 35"/>
                <a:gd name="T39" fmla="*/ 40 h 48"/>
                <a:gd name="T40" fmla="*/ 29 w 35"/>
                <a:gd name="T41" fmla="*/ 34 h 48"/>
                <a:gd name="T42" fmla="*/ 30 w 35"/>
                <a:gd name="T43" fmla="*/ 24 h 48"/>
                <a:gd name="T44" fmla="*/ 25 w 35"/>
                <a:gd name="T45" fmla="*/ 9 h 48"/>
                <a:gd name="T46" fmla="*/ 11 w 35"/>
                <a:gd name="T47" fmla="*/ 5 h 48"/>
                <a:gd name="T48" fmla="*/ 7 w 35"/>
                <a:gd name="T49" fmla="*/ 5 h 48"/>
                <a:gd name="T50" fmla="*/ 5 w 35"/>
                <a:gd name="T51" fmla="*/ 5 h 48"/>
                <a:gd name="T52" fmla="*/ 5 w 35"/>
                <a:gd name="T53"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 h="48">
                  <a:moveTo>
                    <a:pt x="0" y="1"/>
                  </a:moveTo>
                  <a:cubicBezTo>
                    <a:pt x="1" y="1"/>
                    <a:pt x="1" y="1"/>
                    <a:pt x="2" y="1"/>
                  </a:cubicBezTo>
                  <a:cubicBezTo>
                    <a:pt x="3" y="1"/>
                    <a:pt x="4" y="1"/>
                    <a:pt x="5" y="1"/>
                  </a:cubicBezTo>
                  <a:cubicBezTo>
                    <a:pt x="6" y="1"/>
                    <a:pt x="7" y="0"/>
                    <a:pt x="8" y="0"/>
                  </a:cubicBezTo>
                  <a:cubicBezTo>
                    <a:pt x="9" y="0"/>
                    <a:pt x="10" y="0"/>
                    <a:pt x="11" y="0"/>
                  </a:cubicBezTo>
                  <a:cubicBezTo>
                    <a:pt x="15" y="0"/>
                    <a:pt x="18" y="1"/>
                    <a:pt x="21" y="2"/>
                  </a:cubicBezTo>
                  <a:cubicBezTo>
                    <a:pt x="24" y="3"/>
                    <a:pt x="27" y="5"/>
                    <a:pt x="29" y="7"/>
                  </a:cubicBezTo>
                  <a:cubicBezTo>
                    <a:pt x="31" y="9"/>
                    <a:pt x="32" y="11"/>
                    <a:pt x="33" y="14"/>
                  </a:cubicBezTo>
                  <a:cubicBezTo>
                    <a:pt x="34" y="17"/>
                    <a:pt x="35" y="21"/>
                    <a:pt x="35" y="24"/>
                  </a:cubicBezTo>
                  <a:cubicBezTo>
                    <a:pt x="35" y="40"/>
                    <a:pt x="27" y="48"/>
                    <a:pt x="11" y="48"/>
                  </a:cubicBezTo>
                  <a:cubicBezTo>
                    <a:pt x="10" y="48"/>
                    <a:pt x="9" y="48"/>
                    <a:pt x="8" y="48"/>
                  </a:cubicBezTo>
                  <a:cubicBezTo>
                    <a:pt x="7" y="48"/>
                    <a:pt x="6" y="48"/>
                    <a:pt x="5" y="48"/>
                  </a:cubicBezTo>
                  <a:cubicBezTo>
                    <a:pt x="4" y="48"/>
                    <a:pt x="3" y="48"/>
                    <a:pt x="2" y="48"/>
                  </a:cubicBezTo>
                  <a:cubicBezTo>
                    <a:pt x="1" y="48"/>
                    <a:pt x="1" y="48"/>
                    <a:pt x="0" y="48"/>
                  </a:cubicBezTo>
                  <a:lnTo>
                    <a:pt x="0" y="1"/>
                  </a:lnTo>
                  <a:close/>
                  <a:moveTo>
                    <a:pt x="5" y="44"/>
                  </a:moveTo>
                  <a:cubicBezTo>
                    <a:pt x="5" y="44"/>
                    <a:pt x="6" y="44"/>
                    <a:pt x="7" y="44"/>
                  </a:cubicBezTo>
                  <a:cubicBezTo>
                    <a:pt x="8" y="44"/>
                    <a:pt x="9" y="44"/>
                    <a:pt x="11" y="44"/>
                  </a:cubicBezTo>
                  <a:cubicBezTo>
                    <a:pt x="14" y="44"/>
                    <a:pt x="16" y="44"/>
                    <a:pt x="19" y="43"/>
                  </a:cubicBezTo>
                  <a:cubicBezTo>
                    <a:pt x="21" y="42"/>
                    <a:pt x="23" y="41"/>
                    <a:pt x="25" y="40"/>
                  </a:cubicBezTo>
                  <a:cubicBezTo>
                    <a:pt x="26" y="38"/>
                    <a:pt x="28" y="36"/>
                    <a:pt x="29" y="34"/>
                  </a:cubicBezTo>
                  <a:cubicBezTo>
                    <a:pt x="29" y="31"/>
                    <a:pt x="30" y="28"/>
                    <a:pt x="30" y="24"/>
                  </a:cubicBezTo>
                  <a:cubicBezTo>
                    <a:pt x="30" y="17"/>
                    <a:pt x="28" y="12"/>
                    <a:pt x="25" y="9"/>
                  </a:cubicBezTo>
                  <a:cubicBezTo>
                    <a:pt x="21" y="6"/>
                    <a:pt x="17" y="5"/>
                    <a:pt x="11" y="5"/>
                  </a:cubicBezTo>
                  <a:cubicBezTo>
                    <a:pt x="10" y="5"/>
                    <a:pt x="8" y="5"/>
                    <a:pt x="7" y="5"/>
                  </a:cubicBezTo>
                  <a:cubicBezTo>
                    <a:pt x="6" y="5"/>
                    <a:pt x="5" y="5"/>
                    <a:pt x="5" y="5"/>
                  </a:cubicBezTo>
                  <a:lnTo>
                    <a:pt x="5"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32"/>
            <p:cNvSpPr>
              <a:spLocks/>
            </p:cNvSpPr>
            <p:nvPr/>
          </p:nvSpPr>
          <p:spPr bwMode="auto">
            <a:xfrm>
              <a:off x="8682" y="138"/>
              <a:ext cx="59" cy="112"/>
            </a:xfrm>
            <a:custGeom>
              <a:avLst/>
              <a:gdLst>
                <a:gd name="T0" fmla="*/ 0 w 25"/>
                <a:gd name="T1" fmla="*/ 0 h 47"/>
                <a:gd name="T2" fmla="*/ 25 w 25"/>
                <a:gd name="T3" fmla="*/ 0 h 47"/>
                <a:gd name="T4" fmla="*/ 25 w 25"/>
                <a:gd name="T5" fmla="*/ 1 h 47"/>
                <a:gd name="T6" fmla="*/ 25 w 25"/>
                <a:gd name="T7" fmla="*/ 2 h 47"/>
                <a:gd name="T8" fmla="*/ 25 w 25"/>
                <a:gd name="T9" fmla="*/ 3 h 47"/>
                <a:gd name="T10" fmla="*/ 25 w 25"/>
                <a:gd name="T11" fmla="*/ 4 h 47"/>
                <a:gd name="T12" fmla="*/ 4 w 25"/>
                <a:gd name="T13" fmla="*/ 4 h 47"/>
                <a:gd name="T14" fmla="*/ 4 w 25"/>
                <a:gd name="T15" fmla="*/ 20 h 47"/>
                <a:gd name="T16" fmla="*/ 21 w 25"/>
                <a:gd name="T17" fmla="*/ 20 h 47"/>
                <a:gd name="T18" fmla="*/ 21 w 25"/>
                <a:gd name="T19" fmla="*/ 21 h 47"/>
                <a:gd name="T20" fmla="*/ 21 w 25"/>
                <a:gd name="T21" fmla="*/ 22 h 47"/>
                <a:gd name="T22" fmla="*/ 21 w 25"/>
                <a:gd name="T23" fmla="*/ 23 h 47"/>
                <a:gd name="T24" fmla="*/ 21 w 25"/>
                <a:gd name="T25" fmla="*/ 24 h 47"/>
                <a:gd name="T26" fmla="*/ 4 w 25"/>
                <a:gd name="T27" fmla="*/ 24 h 47"/>
                <a:gd name="T28" fmla="*/ 4 w 25"/>
                <a:gd name="T29" fmla="*/ 43 h 47"/>
                <a:gd name="T30" fmla="*/ 25 w 25"/>
                <a:gd name="T31" fmla="*/ 43 h 47"/>
                <a:gd name="T32" fmla="*/ 25 w 25"/>
                <a:gd name="T33" fmla="*/ 43 h 47"/>
                <a:gd name="T34" fmla="*/ 25 w 25"/>
                <a:gd name="T35" fmla="*/ 45 h 47"/>
                <a:gd name="T36" fmla="*/ 25 w 25"/>
                <a:gd name="T37" fmla="*/ 46 h 47"/>
                <a:gd name="T38" fmla="*/ 25 w 25"/>
                <a:gd name="T39" fmla="*/ 47 h 47"/>
                <a:gd name="T40" fmla="*/ 0 w 25"/>
                <a:gd name="T41" fmla="*/ 47 h 47"/>
                <a:gd name="T42" fmla="*/ 0 w 25"/>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47">
                  <a:moveTo>
                    <a:pt x="0" y="0"/>
                  </a:moveTo>
                  <a:cubicBezTo>
                    <a:pt x="25" y="0"/>
                    <a:pt x="25" y="0"/>
                    <a:pt x="25" y="0"/>
                  </a:cubicBezTo>
                  <a:cubicBezTo>
                    <a:pt x="25" y="0"/>
                    <a:pt x="25" y="1"/>
                    <a:pt x="25" y="1"/>
                  </a:cubicBezTo>
                  <a:cubicBezTo>
                    <a:pt x="25" y="1"/>
                    <a:pt x="25" y="2"/>
                    <a:pt x="25" y="2"/>
                  </a:cubicBezTo>
                  <a:cubicBezTo>
                    <a:pt x="25" y="2"/>
                    <a:pt x="25" y="3"/>
                    <a:pt x="25" y="3"/>
                  </a:cubicBezTo>
                  <a:cubicBezTo>
                    <a:pt x="25" y="4"/>
                    <a:pt x="25" y="4"/>
                    <a:pt x="25" y="4"/>
                  </a:cubicBezTo>
                  <a:cubicBezTo>
                    <a:pt x="4" y="4"/>
                    <a:pt x="4" y="4"/>
                    <a:pt x="4" y="4"/>
                  </a:cubicBezTo>
                  <a:cubicBezTo>
                    <a:pt x="4" y="20"/>
                    <a:pt x="4" y="20"/>
                    <a:pt x="4" y="20"/>
                  </a:cubicBezTo>
                  <a:cubicBezTo>
                    <a:pt x="21" y="20"/>
                    <a:pt x="21" y="20"/>
                    <a:pt x="21" y="20"/>
                  </a:cubicBezTo>
                  <a:cubicBezTo>
                    <a:pt x="21" y="20"/>
                    <a:pt x="21" y="20"/>
                    <a:pt x="21" y="21"/>
                  </a:cubicBezTo>
                  <a:cubicBezTo>
                    <a:pt x="21" y="21"/>
                    <a:pt x="21" y="22"/>
                    <a:pt x="21" y="22"/>
                  </a:cubicBezTo>
                  <a:cubicBezTo>
                    <a:pt x="21" y="22"/>
                    <a:pt x="21" y="23"/>
                    <a:pt x="21" y="23"/>
                  </a:cubicBezTo>
                  <a:cubicBezTo>
                    <a:pt x="21" y="23"/>
                    <a:pt x="21" y="24"/>
                    <a:pt x="21" y="24"/>
                  </a:cubicBezTo>
                  <a:cubicBezTo>
                    <a:pt x="4" y="24"/>
                    <a:pt x="4" y="24"/>
                    <a:pt x="4" y="24"/>
                  </a:cubicBezTo>
                  <a:cubicBezTo>
                    <a:pt x="4" y="43"/>
                    <a:pt x="4" y="43"/>
                    <a:pt x="4" y="43"/>
                  </a:cubicBezTo>
                  <a:cubicBezTo>
                    <a:pt x="25" y="43"/>
                    <a:pt x="25" y="43"/>
                    <a:pt x="25" y="43"/>
                  </a:cubicBezTo>
                  <a:cubicBezTo>
                    <a:pt x="25" y="43"/>
                    <a:pt x="25" y="43"/>
                    <a:pt x="25" y="43"/>
                  </a:cubicBezTo>
                  <a:cubicBezTo>
                    <a:pt x="25" y="44"/>
                    <a:pt x="25" y="44"/>
                    <a:pt x="25" y="45"/>
                  </a:cubicBezTo>
                  <a:cubicBezTo>
                    <a:pt x="25" y="45"/>
                    <a:pt x="25" y="45"/>
                    <a:pt x="25" y="46"/>
                  </a:cubicBezTo>
                  <a:cubicBezTo>
                    <a:pt x="25" y="46"/>
                    <a:pt x="25" y="46"/>
                    <a:pt x="25"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33"/>
            <p:cNvSpPr>
              <a:spLocks/>
            </p:cNvSpPr>
            <p:nvPr/>
          </p:nvSpPr>
          <p:spPr bwMode="auto">
            <a:xfrm>
              <a:off x="8782" y="136"/>
              <a:ext cx="66" cy="114"/>
            </a:xfrm>
            <a:custGeom>
              <a:avLst/>
              <a:gdLst>
                <a:gd name="T0" fmla="*/ 1 w 28"/>
                <a:gd name="T1" fmla="*/ 42 h 48"/>
                <a:gd name="T2" fmla="*/ 3 w 28"/>
                <a:gd name="T3" fmla="*/ 43 h 48"/>
                <a:gd name="T4" fmla="*/ 5 w 28"/>
                <a:gd name="T5" fmla="*/ 44 h 48"/>
                <a:gd name="T6" fmla="*/ 8 w 28"/>
                <a:gd name="T7" fmla="*/ 44 h 48"/>
                <a:gd name="T8" fmla="*/ 11 w 28"/>
                <a:gd name="T9" fmla="*/ 44 h 48"/>
                <a:gd name="T10" fmla="*/ 17 w 28"/>
                <a:gd name="T11" fmla="*/ 43 h 48"/>
                <a:gd name="T12" fmla="*/ 20 w 28"/>
                <a:gd name="T13" fmla="*/ 41 h 48"/>
                <a:gd name="T14" fmla="*/ 23 w 28"/>
                <a:gd name="T15" fmla="*/ 39 h 48"/>
                <a:gd name="T16" fmla="*/ 23 w 28"/>
                <a:gd name="T17" fmla="*/ 35 h 48"/>
                <a:gd name="T18" fmla="*/ 23 w 28"/>
                <a:gd name="T19" fmla="*/ 31 h 48"/>
                <a:gd name="T20" fmla="*/ 21 w 28"/>
                <a:gd name="T21" fmla="*/ 29 h 48"/>
                <a:gd name="T22" fmla="*/ 18 w 28"/>
                <a:gd name="T23" fmla="*/ 27 h 48"/>
                <a:gd name="T24" fmla="*/ 12 w 28"/>
                <a:gd name="T25" fmla="*/ 24 h 48"/>
                <a:gd name="T26" fmla="*/ 8 w 28"/>
                <a:gd name="T27" fmla="*/ 23 h 48"/>
                <a:gd name="T28" fmla="*/ 5 w 28"/>
                <a:gd name="T29" fmla="*/ 20 h 48"/>
                <a:gd name="T30" fmla="*/ 2 w 28"/>
                <a:gd name="T31" fmla="*/ 17 h 48"/>
                <a:gd name="T32" fmla="*/ 1 w 28"/>
                <a:gd name="T33" fmla="*/ 12 h 48"/>
                <a:gd name="T34" fmla="*/ 5 w 28"/>
                <a:gd name="T35" fmla="*/ 4 h 48"/>
                <a:gd name="T36" fmla="*/ 16 w 28"/>
                <a:gd name="T37" fmla="*/ 0 h 48"/>
                <a:gd name="T38" fmla="*/ 19 w 28"/>
                <a:gd name="T39" fmla="*/ 0 h 48"/>
                <a:gd name="T40" fmla="*/ 22 w 28"/>
                <a:gd name="T41" fmla="*/ 1 h 48"/>
                <a:gd name="T42" fmla="*/ 24 w 28"/>
                <a:gd name="T43" fmla="*/ 1 h 48"/>
                <a:gd name="T44" fmla="*/ 26 w 28"/>
                <a:gd name="T45" fmla="*/ 2 h 48"/>
                <a:gd name="T46" fmla="*/ 25 w 28"/>
                <a:gd name="T47" fmla="*/ 4 h 48"/>
                <a:gd name="T48" fmla="*/ 25 w 28"/>
                <a:gd name="T49" fmla="*/ 6 h 48"/>
                <a:gd name="T50" fmla="*/ 21 w 28"/>
                <a:gd name="T51" fmla="*/ 5 h 48"/>
                <a:gd name="T52" fmla="*/ 16 w 28"/>
                <a:gd name="T53" fmla="*/ 4 h 48"/>
                <a:gd name="T54" fmla="*/ 8 w 28"/>
                <a:gd name="T55" fmla="*/ 6 h 48"/>
                <a:gd name="T56" fmla="*/ 6 w 28"/>
                <a:gd name="T57" fmla="*/ 12 h 48"/>
                <a:gd name="T58" fmla="*/ 7 w 28"/>
                <a:gd name="T59" fmla="*/ 15 h 48"/>
                <a:gd name="T60" fmla="*/ 9 w 28"/>
                <a:gd name="T61" fmla="*/ 17 h 48"/>
                <a:gd name="T62" fmla="*/ 12 w 28"/>
                <a:gd name="T63" fmla="*/ 19 h 48"/>
                <a:gd name="T64" fmla="*/ 15 w 28"/>
                <a:gd name="T65" fmla="*/ 21 h 48"/>
                <a:gd name="T66" fmla="*/ 20 w 28"/>
                <a:gd name="T67" fmla="*/ 23 h 48"/>
                <a:gd name="T68" fmla="*/ 25 w 28"/>
                <a:gd name="T69" fmla="*/ 26 h 48"/>
                <a:gd name="T70" fmla="*/ 27 w 28"/>
                <a:gd name="T71" fmla="*/ 29 h 48"/>
                <a:gd name="T72" fmla="*/ 28 w 28"/>
                <a:gd name="T73" fmla="*/ 34 h 48"/>
                <a:gd name="T74" fmla="*/ 27 w 28"/>
                <a:gd name="T75" fmla="*/ 40 h 48"/>
                <a:gd name="T76" fmla="*/ 24 w 28"/>
                <a:gd name="T77" fmla="*/ 45 h 48"/>
                <a:gd name="T78" fmla="*/ 18 w 28"/>
                <a:gd name="T79" fmla="*/ 47 h 48"/>
                <a:gd name="T80" fmla="*/ 11 w 28"/>
                <a:gd name="T81" fmla="*/ 48 h 48"/>
                <a:gd name="T82" fmla="*/ 5 w 28"/>
                <a:gd name="T83" fmla="*/ 48 h 48"/>
                <a:gd name="T84" fmla="*/ 0 w 28"/>
                <a:gd name="T85" fmla="*/ 47 h 48"/>
                <a:gd name="T86" fmla="*/ 0 w 28"/>
                <a:gd name="T87" fmla="*/ 44 h 48"/>
                <a:gd name="T88" fmla="*/ 1 w 28"/>
                <a:gd name="T89"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48">
                  <a:moveTo>
                    <a:pt x="1" y="42"/>
                  </a:moveTo>
                  <a:cubicBezTo>
                    <a:pt x="2" y="43"/>
                    <a:pt x="2" y="43"/>
                    <a:pt x="3" y="43"/>
                  </a:cubicBezTo>
                  <a:cubicBezTo>
                    <a:pt x="4" y="43"/>
                    <a:pt x="4" y="43"/>
                    <a:pt x="5" y="44"/>
                  </a:cubicBezTo>
                  <a:cubicBezTo>
                    <a:pt x="6" y="44"/>
                    <a:pt x="7" y="44"/>
                    <a:pt x="8" y="44"/>
                  </a:cubicBezTo>
                  <a:cubicBezTo>
                    <a:pt x="9" y="44"/>
                    <a:pt x="10" y="44"/>
                    <a:pt x="11" y="44"/>
                  </a:cubicBezTo>
                  <a:cubicBezTo>
                    <a:pt x="13" y="44"/>
                    <a:pt x="15" y="44"/>
                    <a:pt x="17" y="43"/>
                  </a:cubicBezTo>
                  <a:cubicBezTo>
                    <a:pt x="18" y="43"/>
                    <a:pt x="19" y="42"/>
                    <a:pt x="20" y="41"/>
                  </a:cubicBezTo>
                  <a:cubicBezTo>
                    <a:pt x="21" y="41"/>
                    <a:pt x="22" y="40"/>
                    <a:pt x="23" y="39"/>
                  </a:cubicBezTo>
                  <a:cubicBezTo>
                    <a:pt x="23" y="37"/>
                    <a:pt x="23" y="36"/>
                    <a:pt x="23" y="35"/>
                  </a:cubicBezTo>
                  <a:cubicBezTo>
                    <a:pt x="23" y="33"/>
                    <a:pt x="23" y="32"/>
                    <a:pt x="23" y="31"/>
                  </a:cubicBezTo>
                  <a:cubicBezTo>
                    <a:pt x="22" y="31"/>
                    <a:pt x="22" y="30"/>
                    <a:pt x="21" y="29"/>
                  </a:cubicBezTo>
                  <a:cubicBezTo>
                    <a:pt x="20" y="28"/>
                    <a:pt x="19" y="27"/>
                    <a:pt x="18" y="27"/>
                  </a:cubicBezTo>
                  <a:cubicBezTo>
                    <a:pt x="16" y="26"/>
                    <a:pt x="15" y="25"/>
                    <a:pt x="12" y="24"/>
                  </a:cubicBezTo>
                  <a:cubicBezTo>
                    <a:pt x="11" y="24"/>
                    <a:pt x="10" y="23"/>
                    <a:pt x="8" y="23"/>
                  </a:cubicBezTo>
                  <a:cubicBezTo>
                    <a:pt x="7" y="22"/>
                    <a:pt x="6" y="21"/>
                    <a:pt x="5" y="20"/>
                  </a:cubicBezTo>
                  <a:cubicBezTo>
                    <a:pt x="4" y="19"/>
                    <a:pt x="3" y="18"/>
                    <a:pt x="2" y="17"/>
                  </a:cubicBezTo>
                  <a:cubicBezTo>
                    <a:pt x="2" y="16"/>
                    <a:pt x="1" y="14"/>
                    <a:pt x="1" y="12"/>
                  </a:cubicBezTo>
                  <a:cubicBezTo>
                    <a:pt x="1" y="9"/>
                    <a:pt x="2" y="6"/>
                    <a:pt x="5" y="4"/>
                  </a:cubicBezTo>
                  <a:cubicBezTo>
                    <a:pt x="8" y="1"/>
                    <a:pt x="11" y="0"/>
                    <a:pt x="16" y="0"/>
                  </a:cubicBezTo>
                  <a:cubicBezTo>
                    <a:pt x="17" y="0"/>
                    <a:pt x="18" y="0"/>
                    <a:pt x="19" y="0"/>
                  </a:cubicBezTo>
                  <a:cubicBezTo>
                    <a:pt x="20" y="1"/>
                    <a:pt x="21" y="1"/>
                    <a:pt x="22" y="1"/>
                  </a:cubicBezTo>
                  <a:cubicBezTo>
                    <a:pt x="22" y="1"/>
                    <a:pt x="23" y="1"/>
                    <a:pt x="24" y="1"/>
                  </a:cubicBezTo>
                  <a:cubicBezTo>
                    <a:pt x="25" y="1"/>
                    <a:pt x="25" y="2"/>
                    <a:pt x="26" y="2"/>
                  </a:cubicBezTo>
                  <a:cubicBezTo>
                    <a:pt x="26" y="2"/>
                    <a:pt x="25" y="3"/>
                    <a:pt x="25" y="4"/>
                  </a:cubicBezTo>
                  <a:cubicBezTo>
                    <a:pt x="25" y="4"/>
                    <a:pt x="25" y="5"/>
                    <a:pt x="25" y="6"/>
                  </a:cubicBezTo>
                  <a:cubicBezTo>
                    <a:pt x="24" y="5"/>
                    <a:pt x="22" y="5"/>
                    <a:pt x="21" y="5"/>
                  </a:cubicBezTo>
                  <a:cubicBezTo>
                    <a:pt x="19" y="4"/>
                    <a:pt x="18" y="4"/>
                    <a:pt x="16" y="4"/>
                  </a:cubicBezTo>
                  <a:cubicBezTo>
                    <a:pt x="12" y="4"/>
                    <a:pt x="10" y="5"/>
                    <a:pt x="8" y="6"/>
                  </a:cubicBezTo>
                  <a:cubicBezTo>
                    <a:pt x="7" y="8"/>
                    <a:pt x="6" y="10"/>
                    <a:pt x="6" y="12"/>
                  </a:cubicBezTo>
                  <a:cubicBezTo>
                    <a:pt x="6" y="13"/>
                    <a:pt x="6" y="14"/>
                    <a:pt x="7" y="15"/>
                  </a:cubicBezTo>
                  <a:cubicBezTo>
                    <a:pt x="7" y="16"/>
                    <a:pt x="8" y="17"/>
                    <a:pt x="9" y="17"/>
                  </a:cubicBezTo>
                  <a:cubicBezTo>
                    <a:pt x="9" y="18"/>
                    <a:pt x="10" y="18"/>
                    <a:pt x="12" y="19"/>
                  </a:cubicBezTo>
                  <a:cubicBezTo>
                    <a:pt x="13" y="20"/>
                    <a:pt x="14" y="20"/>
                    <a:pt x="15" y="21"/>
                  </a:cubicBezTo>
                  <a:cubicBezTo>
                    <a:pt x="17" y="21"/>
                    <a:pt x="19" y="22"/>
                    <a:pt x="20" y="23"/>
                  </a:cubicBezTo>
                  <a:cubicBezTo>
                    <a:pt x="22" y="24"/>
                    <a:pt x="23" y="25"/>
                    <a:pt x="25" y="26"/>
                  </a:cubicBezTo>
                  <a:cubicBezTo>
                    <a:pt x="26" y="27"/>
                    <a:pt x="27" y="28"/>
                    <a:pt x="27" y="29"/>
                  </a:cubicBezTo>
                  <a:cubicBezTo>
                    <a:pt x="28" y="31"/>
                    <a:pt x="28" y="32"/>
                    <a:pt x="28" y="34"/>
                  </a:cubicBezTo>
                  <a:cubicBezTo>
                    <a:pt x="28" y="37"/>
                    <a:pt x="28" y="39"/>
                    <a:pt x="27" y="40"/>
                  </a:cubicBezTo>
                  <a:cubicBezTo>
                    <a:pt x="26" y="42"/>
                    <a:pt x="25" y="44"/>
                    <a:pt x="24" y="45"/>
                  </a:cubicBezTo>
                  <a:cubicBezTo>
                    <a:pt x="22" y="46"/>
                    <a:pt x="20" y="47"/>
                    <a:pt x="18" y="47"/>
                  </a:cubicBezTo>
                  <a:cubicBezTo>
                    <a:pt x="16" y="48"/>
                    <a:pt x="14" y="48"/>
                    <a:pt x="11" y="48"/>
                  </a:cubicBezTo>
                  <a:cubicBezTo>
                    <a:pt x="9" y="48"/>
                    <a:pt x="6" y="48"/>
                    <a:pt x="5" y="48"/>
                  </a:cubicBezTo>
                  <a:cubicBezTo>
                    <a:pt x="3" y="47"/>
                    <a:pt x="1" y="47"/>
                    <a:pt x="0" y="47"/>
                  </a:cubicBezTo>
                  <a:cubicBezTo>
                    <a:pt x="0" y="46"/>
                    <a:pt x="0" y="45"/>
                    <a:pt x="0" y="44"/>
                  </a:cubicBezTo>
                  <a:cubicBezTo>
                    <a:pt x="1" y="44"/>
                    <a:pt x="1" y="43"/>
                    <a:pt x="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34"/>
            <p:cNvSpPr>
              <a:spLocks/>
            </p:cNvSpPr>
            <p:nvPr/>
          </p:nvSpPr>
          <p:spPr bwMode="auto">
            <a:xfrm>
              <a:off x="8895" y="138"/>
              <a:ext cx="12" cy="112"/>
            </a:xfrm>
            <a:custGeom>
              <a:avLst/>
              <a:gdLst>
                <a:gd name="T0" fmla="*/ 0 w 5"/>
                <a:gd name="T1" fmla="*/ 0 h 47"/>
                <a:gd name="T2" fmla="*/ 1 w 5"/>
                <a:gd name="T3" fmla="*/ 0 h 47"/>
                <a:gd name="T4" fmla="*/ 3 w 5"/>
                <a:gd name="T5" fmla="*/ 0 h 47"/>
                <a:gd name="T6" fmla="*/ 4 w 5"/>
                <a:gd name="T7" fmla="*/ 0 h 47"/>
                <a:gd name="T8" fmla="*/ 5 w 5"/>
                <a:gd name="T9" fmla="*/ 0 h 47"/>
                <a:gd name="T10" fmla="*/ 5 w 5"/>
                <a:gd name="T11" fmla="*/ 47 h 47"/>
                <a:gd name="T12" fmla="*/ 4 w 5"/>
                <a:gd name="T13" fmla="*/ 47 h 47"/>
                <a:gd name="T14" fmla="*/ 3 w 5"/>
                <a:gd name="T15" fmla="*/ 47 h 47"/>
                <a:gd name="T16" fmla="*/ 1 w 5"/>
                <a:gd name="T17" fmla="*/ 47 h 47"/>
                <a:gd name="T18" fmla="*/ 0 w 5"/>
                <a:gd name="T19" fmla="*/ 47 h 47"/>
                <a:gd name="T20" fmla="*/ 0 w 5"/>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7">
                  <a:moveTo>
                    <a:pt x="0" y="0"/>
                  </a:moveTo>
                  <a:cubicBezTo>
                    <a:pt x="1" y="0"/>
                    <a:pt x="1" y="0"/>
                    <a:pt x="1" y="0"/>
                  </a:cubicBezTo>
                  <a:cubicBezTo>
                    <a:pt x="2" y="0"/>
                    <a:pt x="2" y="0"/>
                    <a:pt x="3" y="0"/>
                  </a:cubicBezTo>
                  <a:cubicBezTo>
                    <a:pt x="3" y="0"/>
                    <a:pt x="3" y="0"/>
                    <a:pt x="4" y="0"/>
                  </a:cubicBezTo>
                  <a:cubicBezTo>
                    <a:pt x="4" y="0"/>
                    <a:pt x="4" y="0"/>
                    <a:pt x="5" y="0"/>
                  </a:cubicBezTo>
                  <a:cubicBezTo>
                    <a:pt x="5" y="47"/>
                    <a:pt x="5" y="47"/>
                    <a:pt x="5" y="47"/>
                  </a:cubicBezTo>
                  <a:cubicBezTo>
                    <a:pt x="4" y="47"/>
                    <a:pt x="4" y="47"/>
                    <a:pt x="4" y="47"/>
                  </a:cubicBezTo>
                  <a:cubicBezTo>
                    <a:pt x="3" y="47"/>
                    <a:pt x="3" y="47"/>
                    <a:pt x="3" y="47"/>
                  </a:cubicBezTo>
                  <a:cubicBezTo>
                    <a:pt x="2" y="47"/>
                    <a:pt x="2" y="47"/>
                    <a:pt x="1" y="47"/>
                  </a:cubicBezTo>
                  <a:cubicBezTo>
                    <a:pt x="1" y="47"/>
                    <a:pt x="1"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35"/>
            <p:cNvSpPr>
              <a:spLocks/>
            </p:cNvSpPr>
            <p:nvPr/>
          </p:nvSpPr>
          <p:spPr bwMode="auto">
            <a:xfrm>
              <a:off x="8957" y="136"/>
              <a:ext cx="83" cy="114"/>
            </a:xfrm>
            <a:custGeom>
              <a:avLst/>
              <a:gdLst>
                <a:gd name="T0" fmla="*/ 30 w 35"/>
                <a:gd name="T1" fmla="*/ 24 h 48"/>
                <a:gd name="T2" fmla="*/ 31 w 35"/>
                <a:gd name="T3" fmla="*/ 24 h 48"/>
                <a:gd name="T4" fmla="*/ 32 w 35"/>
                <a:gd name="T5" fmla="*/ 23 h 48"/>
                <a:gd name="T6" fmla="*/ 34 w 35"/>
                <a:gd name="T7" fmla="*/ 24 h 48"/>
                <a:gd name="T8" fmla="*/ 35 w 35"/>
                <a:gd name="T9" fmla="*/ 24 h 48"/>
                <a:gd name="T10" fmla="*/ 35 w 35"/>
                <a:gd name="T11" fmla="*/ 46 h 48"/>
                <a:gd name="T12" fmla="*/ 32 w 35"/>
                <a:gd name="T13" fmla="*/ 47 h 48"/>
                <a:gd name="T14" fmla="*/ 29 w 35"/>
                <a:gd name="T15" fmla="*/ 48 h 48"/>
                <a:gd name="T16" fmla="*/ 25 w 35"/>
                <a:gd name="T17" fmla="*/ 48 h 48"/>
                <a:gd name="T18" fmla="*/ 22 w 35"/>
                <a:gd name="T19" fmla="*/ 48 h 48"/>
                <a:gd name="T20" fmla="*/ 13 w 35"/>
                <a:gd name="T21" fmla="*/ 47 h 48"/>
                <a:gd name="T22" fmla="*/ 6 w 35"/>
                <a:gd name="T23" fmla="*/ 42 h 48"/>
                <a:gd name="T24" fmla="*/ 1 w 35"/>
                <a:gd name="T25" fmla="*/ 35 h 48"/>
                <a:gd name="T26" fmla="*/ 0 w 35"/>
                <a:gd name="T27" fmla="*/ 25 h 48"/>
                <a:gd name="T28" fmla="*/ 1 w 35"/>
                <a:gd name="T29" fmla="*/ 14 h 48"/>
                <a:gd name="T30" fmla="*/ 6 w 35"/>
                <a:gd name="T31" fmla="*/ 7 h 48"/>
                <a:gd name="T32" fmla="*/ 13 w 35"/>
                <a:gd name="T33" fmla="*/ 2 h 48"/>
                <a:gd name="T34" fmla="*/ 21 w 35"/>
                <a:gd name="T35" fmla="*/ 0 h 48"/>
                <a:gd name="T36" fmla="*/ 28 w 35"/>
                <a:gd name="T37" fmla="*/ 1 h 48"/>
                <a:gd name="T38" fmla="*/ 32 w 35"/>
                <a:gd name="T39" fmla="*/ 2 h 48"/>
                <a:gd name="T40" fmla="*/ 32 w 35"/>
                <a:gd name="T41" fmla="*/ 4 h 48"/>
                <a:gd name="T42" fmla="*/ 31 w 35"/>
                <a:gd name="T43" fmla="*/ 6 h 48"/>
                <a:gd name="T44" fmla="*/ 28 w 35"/>
                <a:gd name="T45" fmla="*/ 5 h 48"/>
                <a:gd name="T46" fmla="*/ 21 w 35"/>
                <a:gd name="T47" fmla="*/ 4 h 48"/>
                <a:gd name="T48" fmla="*/ 15 w 35"/>
                <a:gd name="T49" fmla="*/ 6 h 48"/>
                <a:gd name="T50" fmla="*/ 9 w 35"/>
                <a:gd name="T51" fmla="*/ 10 h 48"/>
                <a:gd name="T52" fmla="*/ 6 w 35"/>
                <a:gd name="T53" fmla="*/ 16 h 48"/>
                <a:gd name="T54" fmla="*/ 5 w 35"/>
                <a:gd name="T55" fmla="*/ 25 h 48"/>
                <a:gd name="T56" fmla="*/ 6 w 35"/>
                <a:gd name="T57" fmla="*/ 33 h 48"/>
                <a:gd name="T58" fmla="*/ 10 w 35"/>
                <a:gd name="T59" fmla="*/ 40 h 48"/>
                <a:gd name="T60" fmla="*/ 15 w 35"/>
                <a:gd name="T61" fmla="*/ 43 h 48"/>
                <a:gd name="T62" fmla="*/ 22 w 35"/>
                <a:gd name="T63" fmla="*/ 44 h 48"/>
                <a:gd name="T64" fmla="*/ 27 w 35"/>
                <a:gd name="T65" fmla="*/ 44 h 48"/>
                <a:gd name="T66" fmla="*/ 30 w 35"/>
                <a:gd name="T67" fmla="*/ 43 h 48"/>
                <a:gd name="T68" fmla="*/ 30 w 35"/>
                <a:gd name="T69"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 h="48">
                  <a:moveTo>
                    <a:pt x="30" y="24"/>
                  </a:moveTo>
                  <a:cubicBezTo>
                    <a:pt x="30" y="24"/>
                    <a:pt x="31" y="24"/>
                    <a:pt x="31" y="24"/>
                  </a:cubicBezTo>
                  <a:cubicBezTo>
                    <a:pt x="32" y="23"/>
                    <a:pt x="32" y="23"/>
                    <a:pt x="32" y="23"/>
                  </a:cubicBezTo>
                  <a:cubicBezTo>
                    <a:pt x="33" y="23"/>
                    <a:pt x="33" y="23"/>
                    <a:pt x="34" y="24"/>
                  </a:cubicBezTo>
                  <a:cubicBezTo>
                    <a:pt x="34" y="24"/>
                    <a:pt x="34" y="24"/>
                    <a:pt x="35" y="24"/>
                  </a:cubicBezTo>
                  <a:cubicBezTo>
                    <a:pt x="35" y="46"/>
                    <a:pt x="35" y="46"/>
                    <a:pt x="35" y="46"/>
                  </a:cubicBezTo>
                  <a:cubicBezTo>
                    <a:pt x="34" y="47"/>
                    <a:pt x="33" y="47"/>
                    <a:pt x="32" y="47"/>
                  </a:cubicBezTo>
                  <a:cubicBezTo>
                    <a:pt x="31" y="47"/>
                    <a:pt x="30" y="48"/>
                    <a:pt x="29" y="48"/>
                  </a:cubicBezTo>
                  <a:cubicBezTo>
                    <a:pt x="28" y="48"/>
                    <a:pt x="26" y="48"/>
                    <a:pt x="25" y="48"/>
                  </a:cubicBezTo>
                  <a:cubicBezTo>
                    <a:pt x="24" y="48"/>
                    <a:pt x="23" y="48"/>
                    <a:pt x="22" y="48"/>
                  </a:cubicBezTo>
                  <a:cubicBezTo>
                    <a:pt x="19" y="48"/>
                    <a:pt x="16" y="48"/>
                    <a:pt x="13" y="47"/>
                  </a:cubicBezTo>
                  <a:cubicBezTo>
                    <a:pt x="10" y="46"/>
                    <a:pt x="8" y="44"/>
                    <a:pt x="6" y="42"/>
                  </a:cubicBezTo>
                  <a:cubicBezTo>
                    <a:pt x="4" y="40"/>
                    <a:pt x="3" y="38"/>
                    <a:pt x="1" y="35"/>
                  </a:cubicBezTo>
                  <a:cubicBezTo>
                    <a:pt x="0" y="32"/>
                    <a:pt x="0" y="29"/>
                    <a:pt x="0" y="25"/>
                  </a:cubicBezTo>
                  <a:cubicBezTo>
                    <a:pt x="0" y="21"/>
                    <a:pt x="0" y="17"/>
                    <a:pt x="1" y="14"/>
                  </a:cubicBezTo>
                  <a:cubicBezTo>
                    <a:pt x="3" y="11"/>
                    <a:pt x="4" y="9"/>
                    <a:pt x="6" y="7"/>
                  </a:cubicBezTo>
                  <a:cubicBezTo>
                    <a:pt x="8" y="5"/>
                    <a:pt x="10" y="3"/>
                    <a:pt x="13" y="2"/>
                  </a:cubicBezTo>
                  <a:cubicBezTo>
                    <a:pt x="15" y="1"/>
                    <a:pt x="18" y="0"/>
                    <a:pt x="21" y="0"/>
                  </a:cubicBezTo>
                  <a:cubicBezTo>
                    <a:pt x="24" y="0"/>
                    <a:pt x="26" y="0"/>
                    <a:pt x="28" y="1"/>
                  </a:cubicBezTo>
                  <a:cubicBezTo>
                    <a:pt x="30" y="1"/>
                    <a:pt x="31" y="2"/>
                    <a:pt x="32" y="2"/>
                  </a:cubicBezTo>
                  <a:cubicBezTo>
                    <a:pt x="32" y="3"/>
                    <a:pt x="32" y="3"/>
                    <a:pt x="32" y="4"/>
                  </a:cubicBezTo>
                  <a:cubicBezTo>
                    <a:pt x="32" y="4"/>
                    <a:pt x="32" y="5"/>
                    <a:pt x="31" y="6"/>
                  </a:cubicBezTo>
                  <a:cubicBezTo>
                    <a:pt x="30" y="6"/>
                    <a:pt x="29" y="5"/>
                    <a:pt x="28" y="5"/>
                  </a:cubicBezTo>
                  <a:cubicBezTo>
                    <a:pt x="26" y="4"/>
                    <a:pt x="24" y="4"/>
                    <a:pt x="21" y="4"/>
                  </a:cubicBezTo>
                  <a:cubicBezTo>
                    <a:pt x="19" y="4"/>
                    <a:pt x="17" y="5"/>
                    <a:pt x="15" y="6"/>
                  </a:cubicBezTo>
                  <a:cubicBezTo>
                    <a:pt x="13" y="7"/>
                    <a:pt x="11" y="8"/>
                    <a:pt x="9" y="10"/>
                  </a:cubicBezTo>
                  <a:cubicBezTo>
                    <a:pt x="8" y="11"/>
                    <a:pt x="7" y="14"/>
                    <a:pt x="6" y="16"/>
                  </a:cubicBezTo>
                  <a:cubicBezTo>
                    <a:pt x="5" y="19"/>
                    <a:pt x="5" y="22"/>
                    <a:pt x="5" y="25"/>
                  </a:cubicBezTo>
                  <a:cubicBezTo>
                    <a:pt x="5" y="28"/>
                    <a:pt x="5" y="31"/>
                    <a:pt x="6" y="33"/>
                  </a:cubicBezTo>
                  <a:cubicBezTo>
                    <a:pt x="7" y="36"/>
                    <a:pt x="8" y="38"/>
                    <a:pt x="10" y="40"/>
                  </a:cubicBezTo>
                  <a:cubicBezTo>
                    <a:pt x="11" y="41"/>
                    <a:pt x="13" y="42"/>
                    <a:pt x="15" y="43"/>
                  </a:cubicBezTo>
                  <a:cubicBezTo>
                    <a:pt x="17" y="44"/>
                    <a:pt x="19" y="44"/>
                    <a:pt x="22" y="44"/>
                  </a:cubicBezTo>
                  <a:cubicBezTo>
                    <a:pt x="24" y="44"/>
                    <a:pt x="25" y="44"/>
                    <a:pt x="27" y="44"/>
                  </a:cubicBezTo>
                  <a:cubicBezTo>
                    <a:pt x="28" y="44"/>
                    <a:pt x="29" y="44"/>
                    <a:pt x="30" y="43"/>
                  </a:cubicBezTo>
                  <a:lnTo>
                    <a:pt x="3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36"/>
            <p:cNvSpPr>
              <a:spLocks/>
            </p:cNvSpPr>
            <p:nvPr/>
          </p:nvSpPr>
          <p:spPr bwMode="auto">
            <a:xfrm>
              <a:off x="9092" y="138"/>
              <a:ext cx="76" cy="112"/>
            </a:xfrm>
            <a:custGeom>
              <a:avLst/>
              <a:gdLst>
                <a:gd name="T0" fmla="*/ 0 w 32"/>
                <a:gd name="T1" fmla="*/ 0 h 47"/>
                <a:gd name="T2" fmla="*/ 1 w 32"/>
                <a:gd name="T3" fmla="*/ 0 h 47"/>
                <a:gd name="T4" fmla="*/ 3 w 32"/>
                <a:gd name="T5" fmla="*/ 0 h 47"/>
                <a:gd name="T6" fmla="*/ 4 w 32"/>
                <a:gd name="T7" fmla="*/ 0 h 47"/>
                <a:gd name="T8" fmla="*/ 5 w 32"/>
                <a:gd name="T9" fmla="*/ 0 h 47"/>
                <a:gd name="T10" fmla="*/ 27 w 32"/>
                <a:gd name="T11" fmla="*/ 39 h 47"/>
                <a:gd name="T12" fmla="*/ 27 w 32"/>
                <a:gd name="T13" fmla="*/ 0 h 47"/>
                <a:gd name="T14" fmla="*/ 28 w 32"/>
                <a:gd name="T15" fmla="*/ 0 h 47"/>
                <a:gd name="T16" fmla="*/ 29 w 32"/>
                <a:gd name="T17" fmla="*/ 0 h 47"/>
                <a:gd name="T18" fmla="*/ 31 w 32"/>
                <a:gd name="T19" fmla="*/ 0 h 47"/>
                <a:gd name="T20" fmla="*/ 32 w 32"/>
                <a:gd name="T21" fmla="*/ 0 h 47"/>
                <a:gd name="T22" fmla="*/ 32 w 32"/>
                <a:gd name="T23" fmla="*/ 47 h 47"/>
                <a:gd name="T24" fmla="*/ 30 w 32"/>
                <a:gd name="T25" fmla="*/ 47 h 47"/>
                <a:gd name="T26" fmla="*/ 29 w 32"/>
                <a:gd name="T27" fmla="*/ 47 h 47"/>
                <a:gd name="T28" fmla="*/ 28 w 32"/>
                <a:gd name="T29" fmla="*/ 47 h 47"/>
                <a:gd name="T30" fmla="*/ 27 w 32"/>
                <a:gd name="T31" fmla="*/ 47 h 47"/>
                <a:gd name="T32" fmla="*/ 4 w 32"/>
                <a:gd name="T33" fmla="*/ 8 h 47"/>
                <a:gd name="T34" fmla="*/ 4 w 32"/>
                <a:gd name="T35" fmla="*/ 47 h 47"/>
                <a:gd name="T36" fmla="*/ 3 w 32"/>
                <a:gd name="T37" fmla="*/ 47 h 47"/>
                <a:gd name="T38" fmla="*/ 2 w 32"/>
                <a:gd name="T39" fmla="*/ 47 h 47"/>
                <a:gd name="T40" fmla="*/ 1 w 32"/>
                <a:gd name="T41" fmla="*/ 47 h 47"/>
                <a:gd name="T42" fmla="*/ 0 w 32"/>
                <a:gd name="T43" fmla="*/ 47 h 47"/>
                <a:gd name="T44" fmla="*/ 0 w 32"/>
                <a:gd name="T4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47">
                  <a:moveTo>
                    <a:pt x="0" y="0"/>
                  </a:moveTo>
                  <a:cubicBezTo>
                    <a:pt x="0" y="0"/>
                    <a:pt x="1" y="0"/>
                    <a:pt x="1" y="0"/>
                  </a:cubicBezTo>
                  <a:cubicBezTo>
                    <a:pt x="2" y="0"/>
                    <a:pt x="2" y="0"/>
                    <a:pt x="3" y="0"/>
                  </a:cubicBezTo>
                  <a:cubicBezTo>
                    <a:pt x="3" y="0"/>
                    <a:pt x="3" y="0"/>
                    <a:pt x="4" y="0"/>
                  </a:cubicBezTo>
                  <a:cubicBezTo>
                    <a:pt x="4" y="0"/>
                    <a:pt x="5" y="0"/>
                    <a:pt x="5" y="0"/>
                  </a:cubicBezTo>
                  <a:cubicBezTo>
                    <a:pt x="27" y="39"/>
                    <a:pt x="27" y="39"/>
                    <a:pt x="27" y="39"/>
                  </a:cubicBezTo>
                  <a:cubicBezTo>
                    <a:pt x="27" y="0"/>
                    <a:pt x="27" y="0"/>
                    <a:pt x="27" y="0"/>
                  </a:cubicBezTo>
                  <a:cubicBezTo>
                    <a:pt x="28" y="0"/>
                    <a:pt x="28" y="0"/>
                    <a:pt x="28" y="0"/>
                  </a:cubicBezTo>
                  <a:cubicBezTo>
                    <a:pt x="29" y="0"/>
                    <a:pt x="29" y="0"/>
                    <a:pt x="29" y="0"/>
                  </a:cubicBezTo>
                  <a:cubicBezTo>
                    <a:pt x="30" y="0"/>
                    <a:pt x="30" y="0"/>
                    <a:pt x="31" y="0"/>
                  </a:cubicBezTo>
                  <a:cubicBezTo>
                    <a:pt x="31" y="0"/>
                    <a:pt x="31" y="0"/>
                    <a:pt x="32" y="0"/>
                  </a:cubicBezTo>
                  <a:cubicBezTo>
                    <a:pt x="32" y="47"/>
                    <a:pt x="32" y="47"/>
                    <a:pt x="32" y="47"/>
                  </a:cubicBezTo>
                  <a:cubicBezTo>
                    <a:pt x="31" y="47"/>
                    <a:pt x="31" y="47"/>
                    <a:pt x="30" y="47"/>
                  </a:cubicBezTo>
                  <a:cubicBezTo>
                    <a:pt x="30" y="47"/>
                    <a:pt x="30" y="47"/>
                    <a:pt x="29" y="47"/>
                  </a:cubicBezTo>
                  <a:cubicBezTo>
                    <a:pt x="29" y="47"/>
                    <a:pt x="28" y="47"/>
                    <a:pt x="28" y="47"/>
                  </a:cubicBezTo>
                  <a:cubicBezTo>
                    <a:pt x="27" y="47"/>
                    <a:pt x="27" y="47"/>
                    <a:pt x="27" y="47"/>
                  </a:cubicBezTo>
                  <a:cubicBezTo>
                    <a:pt x="4" y="8"/>
                    <a:pt x="4" y="8"/>
                    <a:pt x="4" y="8"/>
                  </a:cubicBezTo>
                  <a:cubicBezTo>
                    <a:pt x="4" y="47"/>
                    <a:pt x="4" y="47"/>
                    <a:pt x="4" y="47"/>
                  </a:cubicBezTo>
                  <a:cubicBezTo>
                    <a:pt x="4" y="47"/>
                    <a:pt x="4" y="47"/>
                    <a:pt x="3" y="47"/>
                  </a:cubicBezTo>
                  <a:cubicBezTo>
                    <a:pt x="3" y="47"/>
                    <a:pt x="3" y="47"/>
                    <a:pt x="2" y="47"/>
                  </a:cubicBezTo>
                  <a:cubicBezTo>
                    <a:pt x="2" y="47"/>
                    <a:pt x="1" y="47"/>
                    <a:pt x="1" y="47"/>
                  </a:cubicBezTo>
                  <a:cubicBezTo>
                    <a:pt x="1"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37"/>
            <p:cNvSpPr>
              <a:spLocks/>
            </p:cNvSpPr>
            <p:nvPr/>
          </p:nvSpPr>
          <p:spPr bwMode="auto">
            <a:xfrm>
              <a:off x="9222" y="138"/>
              <a:ext cx="62" cy="112"/>
            </a:xfrm>
            <a:custGeom>
              <a:avLst/>
              <a:gdLst>
                <a:gd name="T0" fmla="*/ 0 w 26"/>
                <a:gd name="T1" fmla="*/ 0 h 47"/>
                <a:gd name="T2" fmla="*/ 25 w 26"/>
                <a:gd name="T3" fmla="*/ 0 h 47"/>
                <a:gd name="T4" fmla="*/ 25 w 26"/>
                <a:gd name="T5" fmla="*/ 1 h 47"/>
                <a:gd name="T6" fmla="*/ 25 w 26"/>
                <a:gd name="T7" fmla="*/ 2 h 47"/>
                <a:gd name="T8" fmla="*/ 25 w 26"/>
                <a:gd name="T9" fmla="*/ 3 h 47"/>
                <a:gd name="T10" fmla="*/ 25 w 26"/>
                <a:gd name="T11" fmla="*/ 4 h 47"/>
                <a:gd name="T12" fmla="*/ 4 w 26"/>
                <a:gd name="T13" fmla="*/ 4 h 47"/>
                <a:gd name="T14" fmla="*/ 4 w 26"/>
                <a:gd name="T15" fmla="*/ 20 h 47"/>
                <a:gd name="T16" fmla="*/ 21 w 26"/>
                <a:gd name="T17" fmla="*/ 20 h 47"/>
                <a:gd name="T18" fmla="*/ 21 w 26"/>
                <a:gd name="T19" fmla="*/ 21 h 47"/>
                <a:gd name="T20" fmla="*/ 21 w 26"/>
                <a:gd name="T21" fmla="*/ 22 h 47"/>
                <a:gd name="T22" fmla="*/ 21 w 26"/>
                <a:gd name="T23" fmla="*/ 23 h 47"/>
                <a:gd name="T24" fmla="*/ 21 w 26"/>
                <a:gd name="T25" fmla="*/ 24 h 47"/>
                <a:gd name="T26" fmla="*/ 4 w 26"/>
                <a:gd name="T27" fmla="*/ 24 h 47"/>
                <a:gd name="T28" fmla="*/ 4 w 26"/>
                <a:gd name="T29" fmla="*/ 43 h 47"/>
                <a:gd name="T30" fmla="*/ 25 w 26"/>
                <a:gd name="T31" fmla="*/ 43 h 47"/>
                <a:gd name="T32" fmla="*/ 26 w 26"/>
                <a:gd name="T33" fmla="*/ 43 h 47"/>
                <a:gd name="T34" fmla="*/ 26 w 26"/>
                <a:gd name="T35" fmla="*/ 45 h 47"/>
                <a:gd name="T36" fmla="*/ 26 w 26"/>
                <a:gd name="T37" fmla="*/ 46 h 47"/>
                <a:gd name="T38" fmla="*/ 25 w 26"/>
                <a:gd name="T39" fmla="*/ 47 h 47"/>
                <a:gd name="T40" fmla="*/ 0 w 26"/>
                <a:gd name="T41" fmla="*/ 47 h 47"/>
                <a:gd name="T42" fmla="*/ 0 w 26"/>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47">
                  <a:moveTo>
                    <a:pt x="0" y="0"/>
                  </a:moveTo>
                  <a:cubicBezTo>
                    <a:pt x="25" y="0"/>
                    <a:pt x="25" y="0"/>
                    <a:pt x="25" y="0"/>
                  </a:cubicBezTo>
                  <a:cubicBezTo>
                    <a:pt x="25" y="0"/>
                    <a:pt x="25" y="1"/>
                    <a:pt x="25" y="1"/>
                  </a:cubicBezTo>
                  <a:cubicBezTo>
                    <a:pt x="25" y="1"/>
                    <a:pt x="25" y="2"/>
                    <a:pt x="25" y="2"/>
                  </a:cubicBezTo>
                  <a:cubicBezTo>
                    <a:pt x="25" y="2"/>
                    <a:pt x="25" y="3"/>
                    <a:pt x="25" y="3"/>
                  </a:cubicBezTo>
                  <a:cubicBezTo>
                    <a:pt x="25" y="4"/>
                    <a:pt x="25" y="4"/>
                    <a:pt x="25" y="4"/>
                  </a:cubicBezTo>
                  <a:cubicBezTo>
                    <a:pt x="4" y="4"/>
                    <a:pt x="4" y="4"/>
                    <a:pt x="4" y="4"/>
                  </a:cubicBezTo>
                  <a:cubicBezTo>
                    <a:pt x="4" y="20"/>
                    <a:pt x="4" y="20"/>
                    <a:pt x="4" y="20"/>
                  </a:cubicBezTo>
                  <a:cubicBezTo>
                    <a:pt x="21" y="20"/>
                    <a:pt x="21" y="20"/>
                    <a:pt x="21" y="20"/>
                  </a:cubicBezTo>
                  <a:cubicBezTo>
                    <a:pt x="21" y="20"/>
                    <a:pt x="21" y="20"/>
                    <a:pt x="21" y="21"/>
                  </a:cubicBezTo>
                  <a:cubicBezTo>
                    <a:pt x="21" y="21"/>
                    <a:pt x="21" y="22"/>
                    <a:pt x="21" y="22"/>
                  </a:cubicBezTo>
                  <a:cubicBezTo>
                    <a:pt x="21" y="22"/>
                    <a:pt x="21" y="23"/>
                    <a:pt x="21" y="23"/>
                  </a:cubicBezTo>
                  <a:cubicBezTo>
                    <a:pt x="21" y="23"/>
                    <a:pt x="21" y="24"/>
                    <a:pt x="21" y="24"/>
                  </a:cubicBezTo>
                  <a:cubicBezTo>
                    <a:pt x="4" y="24"/>
                    <a:pt x="4" y="24"/>
                    <a:pt x="4" y="24"/>
                  </a:cubicBezTo>
                  <a:cubicBezTo>
                    <a:pt x="4" y="43"/>
                    <a:pt x="4" y="43"/>
                    <a:pt x="4" y="43"/>
                  </a:cubicBezTo>
                  <a:cubicBezTo>
                    <a:pt x="25" y="43"/>
                    <a:pt x="25" y="43"/>
                    <a:pt x="25" y="43"/>
                  </a:cubicBezTo>
                  <a:cubicBezTo>
                    <a:pt x="26" y="43"/>
                    <a:pt x="26" y="43"/>
                    <a:pt x="26" y="43"/>
                  </a:cubicBezTo>
                  <a:cubicBezTo>
                    <a:pt x="26" y="44"/>
                    <a:pt x="26" y="44"/>
                    <a:pt x="26" y="45"/>
                  </a:cubicBezTo>
                  <a:cubicBezTo>
                    <a:pt x="26" y="45"/>
                    <a:pt x="26" y="45"/>
                    <a:pt x="26" y="46"/>
                  </a:cubicBezTo>
                  <a:cubicBezTo>
                    <a:pt x="26" y="46"/>
                    <a:pt x="26" y="46"/>
                    <a:pt x="25"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38"/>
            <p:cNvSpPr>
              <a:spLocks/>
            </p:cNvSpPr>
            <p:nvPr/>
          </p:nvSpPr>
          <p:spPr bwMode="auto">
            <a:xfrm>
              <a:off x="9329" y="136"/>
              <a:ext cx="71" cy="114"/>
            </a:xfrm>
            <a:custGeom>
              <a:avLst/>
              <a:gdLst>
                <a:gd name="T0" fmla="*/ 0 w 30"/>
                <a:gd name="T1" fmla="*/ 1 h 48"/>
                <a:gd name="T2" fmla="*/ 3 w 30"/>
                <a:gd name="T3" fmla="*/ 1 h 48"/>
                <a:gd name="T4" fmla="*/ 5 w 30"/>
                <a:gd name="T5" fmla="*/ 0 h 48"/>
                <a:gd name="T6" fmla="*/ 7 w 30"/>
                <a:gd name="T7" fmla="*/ 0 h 48"/>
                <a:gd name="T8" fmla="*/ 10 w 30"/>
                <a:gd name="T9" fmla="*/ 0 h 48"/>
                <a:gd name="T10" fmla="*/ 16 w 30"/>
                <a:gd name="T11" fmla="*/ 1 h 48"/>
                <a:gd name="T12" fmla="*/ 21 w 30"/>
                <a:gd name="T13" fmla="*/ 3 h 48"/>
                <a:gd name="T14" fmla="*/ 25 w 30"/>
                <a:gd name="T15" fmla="*/ 7 h 48"/>
                <a:gd name="T16" fmla="*/ 26 w 30"/>
                <a:gd name="T17" fmla="*/ 14 h 48"/>
                <a:gd name="T18" fmla="*/ 25 w 30"/>
                <a:gd name="T19" fmla="*/ 19 h 48"/>
                <a:gd name="T20" fmla="*/ 23 w 30"/>
                <a:gd name="T21" fmla="*/ 23 h 48"/>
                <a:gd name="T22" fmla="*/ 20 w 30"/>
                <a:gd name="T23" fmla="*/ 25 h 48"/>
                <a:gd name="T24" fmla="*/ 16 w 30"/>
                <a:gd name="T25" fmla="*/ 27 h 48"/>
                <a:gd name="T26" fmla="*/ 15 w 30"/>
                <a:gd name="T27" fmla="*/ 28 h 48"/>
                <a:gd name="T28" fmla="*/ 30 w 30"/>
                <a:gd name="T29" fmla="*/ 48 h 48"/>
                <a:gd name="T30" fmla="*/ 29 w 30"/>
                <a:gd name="T31" fmla="*/ 48 h 48"/>
                <a:gd name="T32" fmla="*/ 28 w 30"/>
                <a:gd name="T33" fmla="*/ 48 h 48"/>
                <a:gd name="T34" fmla="*/ 26 w 30"/>
                <a:gd name="T35" fmla="*/ 48 h 48"/>
                <a:gd name="T36" fmla="*/ 25 w 30"/>
                <a:gd name="T37" fmla="*/ 48 h 48"/>
                <a:gd name="T38" fmla="*/ 9 w 30"/>
                <a:gd name="T39" fmla="*/ 26 h 48"/>
                <a:gd name="T40" fmla="*/ 9 w 30"/>
                <a:gd name="T41" fmla="*/ 26 h 48"/>
                <a:gd name="T42" fmla="*/ 10 w 30"/>
                <a:gd name="T43" fmla="*/ 25 h 48"/>
                <a:gd name="T44" fmla="*/ 14 w 30"/>
                <a:gd name="T45" fmla="*/ 24 h 48"/>
                <a:gd name="T46" fmla="*/ 18 w 30"/>
                <a:gd name="T47" fmla="*/ 22 h 48"/>
                <a:gd name="T48" fmla="*/ 21 w 30"/>
                <a:gd name="T49" fmla="*/ 18 h 48"/>
                <a:gd name="T50" fmla="*/ 22 w 30"/>
                <a:gd name="T51" fmla="*/ 14 h 48"/>
                <a:gd name="T52" fmla="*/ 18 w 30"/>
                <a:gd name="T53" fmla="*/ 7 h 48"/>
                <a:gd name="T54" fmla="*/ 10 w 30"/>
                <a:gd name="T55" fmla="*/ 4 h 48"/>
                <a:gd name="T56" fmla="*/ 8 w 30"/>
                <a:gd name="T57" fmla="*/ 4 h 48"/>
                <a:gd name="T58" fmla="*/ 5 w 30"/>
                <a:gd name="T59" fmla="*/ 4 h 48"/>
                <a:gd name="T60" fmla="*/ 5 w 30"/>
                <a:gd name="T61" fmla="*/ 48 h 48"/>
                <a:gd name="T62" fmla="*/ 4 w 30"/>
                <a:gd name="T63" fmla="*/ 48 h 48"/>
                <a:gd name="T64" fmla="*/ 2 w 30"/>
                <a:gd name="T65" fmla="*/ 48 h 48"/>
                <a:gd name="T66" fmla="*/ 1 w 30"/>
                <a:gd name="T67" fmla="*/ 48 h 48"/>
                <a:gd name="T68" fmla="*/ 0 w 30"/>
                <a:gd name="T69" fmla="*/ 48 h 48"/>
                <a:gd name="T70" fmla="*/ 0 w 30"/>
                <a:gd name="T71" fmla="*/ 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48">
                  <a:moveTo>
                    <a:pt x="0" y="1"/>
                  </a:moveTo>
                  <a:cubicBezTo>
                    <a:pt x="1" y="1"/>
                    <a:pt x="2" y="1"/>
                    <a:pt x="3" y="1"/>
                  </a:cubicBezTo>
                  <a:cubicBezTo>
                    <a:pt x="3" y="1"/>
                    <a:pt x="4" y="1"/>
                    <a:pt x="5" y="0"/>
                  </a:cubicBezTo>
                  <a:cubicBezTo>
                    <a:pt x="6" y="0"/>
                    <a:pt x="6" y="0"/>
                    <a:pt x="7" y="0"/>
                  </a:cubicBezTo>
                  <a:cubicBezTo>
                    <a:pt x="8" y="0"/>
                    <a:pt x="9" y="0"/>
                    <a:pt x="10" y="0"/>
                  </a:cubicBezTo>
                  <a:cubicBezTo>
                    <a:pt x="12" y="0"/>
                    <a:pt x="14" y="1"/>
                    <a:pt x="16" y="1"/>
                  </a:cubicBezTo>
                  <a:cubicBezTo>
                    <a:pt x="18" y="1"/>
                    <a:pt x="19" y="2"/>
                    <a:pt x="21" y="3"/>
                  </a:cubicBezTo>
                  <a:cubicBezTo>
                    <a:pt x="23" y="4"/>
                    <a:pt x="24" y="6"/>
                    <a:pt x="25" y="7"/>
                  </a:cubicBezTo>
                  <a:cubicBezTo>
                    <a:pt x="26" y="9"/>
                    <a:pt x="26" y="11"/>
                    <a:pt x="26" y="14"/>
                  </a:cubicBezTo>
                  <a:cubicBezTo>
                    <a:pt x="26" y="16"/>
                    <a:pt x="26" y="17"/>
                    <a:pt x="25" y="19"/>
                  </a:cubicBezTo>
                  <a:cubicBezTo>
                    <a:pt x="25" y="20"/>
                    <a:pt x="24" y="21"/>
                    <a:pt x="23" y="23"/>
                  </a:cubicBezTo>
                  <a:cubicBezTo>
                    <a:pt x="22" y="24"/>
                    <a:pt x="21" y="25"/>
                    <a:pt x="20" y="25"/>
                  </a:cubicBezTo>
                  <a:cubicBezTo>
                    <a:pt x="18" y="26"/>
                    <a:pt x="17" y="27"/>
                    <a:pt x="16" y="27"/>
                  </a:cubicBezTo>
                  <a:cubicBezTo>
                    <a:pt x="15" y="28"/>
                    <a:pt x="15" y="28"/>
                    <a:pt x="15" y="28"/>
                  </a:cubicBezTo>
                  <a:cubicBezTo>
                    <a:pt x="30" y="48"/>
                    <a:pt x="30" y="48"/>
                    <a:pt x="30" y="48"/>
                  </a:cubicBezTo>
                  <a:cubicBezTo>
                    <a:pt x="30" y="48"/>
                    <a:pt x="29" y="48"/>
                    <a:pt x="29" y="48"/>
                  </a:cubicBezTo>
                  <a:cubicBezTo>
                    <a:pt x="28" y="48"/>
                    <a:pt x="28" y="48"/>
                    <a:pt x="28" y="48"/>
                  </a:cubicBezTo>
                  <a:cubicBezTo>
                    <a:pt x="27" y="48"/>
                    <a:pt x="27" y="48"/>
                    <a:pt x="26" y="48"/>
                  </a:cubicBezTo>
                  <a:cubicBezTo>
                    <a:pt x="26" y="48"/>
                    <a:pt x="25" y="48"/>
                    <a:pt x="25" y="48"/>
                  </a:cubicBezTo>
                  <a:cubicBezTo>
                    <a:pt x="9" y="26"/>
                    <a:pt x="9" y="26"/>
                    <a:pt x="9" y="26"/>
                  </a:cubicBezTo>
                  <a:cubicBezTo>
                    <a:pt x="9" y="26"/>
                    <a:pt x="9" y="26"/>
                    <a:pt x="9" y="26"/>
                  </a:cubicBezTo>
                  <a:cubicBezTo>
                    <a:pt x="10" y="25"/>
                    <a:pt x="10" y="25"/>
                    <a:pt x="10" y="25"/>
                  </a:cubicBezTo>
                  <a:cubicBezTo>
                    <a:pt x="12" y="25"/>
                    <a:pt x="13" y="25"/>
                    <a:pt x="14" y="24"/>
                  </a:cubicBezTo>
                  <a:cubicBezTo>
                    <a:pt x="16" y="23"/>
                    <a:pt x="17" y="23"/>
                    <a:pt x="18" y="22"/>
                  </a:cubicBezTo>
                  <a:cubicBezTo>
                    <a:pt x="19" y="21"/>
                    <a:pt x="20" y="20"/>
                    <a:pt x="21" y="18"/>
                  </a:cubicBezTo>
                  <a:cubicBezTo>
                    <a:pt x="21" y="17"/>
                    <a:pt x="22" y="16"/>
                    <a:pt x="22" y="14"/>
                  </a:cubicBezTo>
                  <a:cubicBezTo>
                    <a:pt x="22" y="11"/>
                    <a:pt x="21" y="8"/>
                    <a:pt x="18" y="7"/>
                  </a:cubicBezTo>
                  <a:cubicBezTo>
                    <a:pt x="16" y="5"/>
                    <a:pt x="14" y="4"/>
                    <a:pt x="10" y="4"/>
                  </a:cubicBezTo>
                  <a:cubicBezTo>
                    <a:pt x="9" y="4"/>
                    <a:pt x="8" y="4"/>
                    <a:pt x="8" y="4"/>
                  </a:cubicBezTo>
                  <a:cubicBezTo>
                    <a:pt x="7" y="4"/>
                    <a:pt x="6" y="4"/>
                    <a:pt x="5" y="4"/>
                  </a:cubicBezTo>
                  <a:cubicBezTo>
                    <a:pt x="5" y="48"/>
                    <a:pt x="5" y="48"/>
                    <a:pt x="5" y="48"/>
                  </a:cubicBezTo>
                  <a:cubicBezTo>
                    <a:pt x="4" y="48"/>
                    <a:pt x="4" y="48"/>
                    <a:pt x="4" y="48"/>
                  </a:cubicBezTo>
                  <a:cubicBezTo>
                    <a:pt x="3" y="48"/>
                    <a:pt x="3" y="48"/>
                    <a:pt x="2" y="48"/>
                  </a:cubicBezTo>
                  <a:cubicBezTo>
                    <a:pt x="2" y="48"/>
                    <a:pt x="2" y="48"/>
                    <a:pt x="1" y="48"/>
                  </a:cubicBezTo>
                  <a:cubicBezTo>
                    <a:pt x="1" y="48"/>
                    <a:pt x="1" y="48"/>
                    <a:pt x="0" y="48"/>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39"/>
            <p:cNvSpPr>
              <a:spLocks/>
            </p:cNvSpPr>
            <p:nvPr/>
          </p:nvSpPr>
          <p:spPr bwMode="auto">
            <a:xfrm>
              <a:off x="7706" y="905"/>
              <a:ext cx="100" cy="112"/>
            </a:xfrm>
            <a:custGeom>
              <a:avLst/>
              <a:gdLst>
                <a:gd name="T0" fmla="*/ 2 w 42"/>
                <a:gd name="T1" fmla="*/ 0 h 47"/>
                <a:gd name="T2" fmla="*/ 4 w 42"/>
                <a:gd name="T3" fmla="*/ 0 h 47"/>
                <a:gd name="T4" fmla="*/ 5 w 42"/>
                <a:gd name="T5" fmla="*/ 0 h 47"/>
                <a:gd name="T6" fmla="*/ 7 w 42"/>
                <a:gd name="T7" fmla="*/ 0 h 47"/>
                <a:gd name="T8" fmla="*/ 8 w 42"/>
                <a:gd name="T9" fmla="*/ 0 h 47"/>
                <a:gd name="T10" fmla="*/ 21 w 42"/>
                <a:gd name="T11" fmla="*/ 32 h 47"/>
                <a:gd name="T12" fmla="*/ 34 w 42"/>
                <a:gd name="T13" fmla="*/ 0 h 47"/>
                <a:gd name="T14" fmla="*/ 36 w 42"/>
                <a:gd name="T15" fmla="*/ 0 h 47"/>
                <a:gd name="T16" fmla="*/ 37 w 42"/>
                <a:gd name="T17" fmla="*/ 0 h 47"/>
                <a:gd name="T18" fmla="*/ 39 w 42"/>
                <a:gd name="T19" fmla="*/ 0 h 47"/>
                <a:gd name="T20" fmla="*/ 40 w 42"/>
                <a:gd name="T21" fmla="*/ 0 h 47"/>
                <a:gd name="T22" fmla="*/ 42 w 42"/>
                <a:gd name="T23" fmla="*/ 47 h 47"/>
                <a:gd name="T24" fmla="*/ 41 w 42"/>
                <a:gd name="T25" fmla="*/ 47 h 47"/>
                <a:gd name="T26" fmla="*/ 40 w 42"/>
                <a:gd name="T27" fmla="*/ 47 h 47"/>
                <a:gd name="T28" fmla="*/ 39 w 42"/>
                <a:gd name="T29" fmla="*/ 47 h 47"/>
                <a:gd name="T30" fmla="*/ 38 w 42"/>
                <a:gd name="T31" fmla="*/ 47 h 47"/>
                <a:gd name="T32" fmla="*/ 36 w 42"/>
                <a:gd name="T33" fmla="*/ 7 h 47"/>
                <a:gd name="T34" fmla="*/ 23 w 42"/>
                <a:gd name="T35" fmla="*/ 38 h 47"/>
                <a:gd name="T36" fmla="*/ 22 w 42"/>
                <a:gd name="T37" fmla="*/ 38 h 47"/>
                <a:gd name="T38" fmla="*/ 21 w 42"/>
                <a:gd name="T39" fmla="*/ 38 h 47"/>
                <a:gd name="T40" fmla="*/ 20 w 42"/>
                <a:gd name="T41" fmla="*/ 38 h 47"/>
                <a:gd name="T42" fmla="*/ 19 w 42"/>
                <a:gd name="T43" fmla="*/ 38 h 47"/>
                <a:gd name="T44" fmla="*/ 7 w 42"/>
                <a:gd name="T45" fmla="*/ 7 h 47"/>
                <a:gd name="T46" fmla="*/ 5 w 42"/>
                <a:gd name="T47" fmla="*/ 47 h 47"/>
                <a:gd name="T48" fmla="*/ 4 w 42"/>
                <a:gd name="T49" fmla="*/ 47 h 47"/>
                <a:gd name="T50" fmla="*/ 2 w 42"/>
                <a:gd name="T51" fmla="*/ 47 h 47"/>
                <a:gd name="T52" fmla="*/ 1 w 42"/>
                <a:gd name="T53" fmla="*/ 47 h 47"/>
                <a:gd name="T54" fmla="*/ 0 w 42"/>
                <a:gd name="T55" fmla="*/ 47 h 47"/>
                <a:gd name="T56" fmla="*/ 2 w 42"/>
                <a:gd name="T5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47">
                  <a:moveTo>
                    <a:pt x="2" y="0"/>
                  </a:moveTo>
                  <a:cubicBezTo>
                    <a:pt x="3" y="0"/>
                    <a:pt x="3" y="0"/>
                    <a:pt x="4" y="0"/>
                  </a:cubicBezTo>
                  <a:cubicBezTo>
                    <a:pt x="4" y="0"/>
                    <a:pt x="5" y="0"/>
                    <a:pt x="5" y="0"/>
                  </a:cubicBezTo>
                  <a:cubicBezTo>
                    <a:pt x="6" y="0"/>
                    <a:pt x="6" y="0"/>
                    <a:pt x="7" y="0"/>
                  </a:cubicBezTo>
                  <a:cubicBezTo>
                    <a:pt x="7" y="0"/>
                    <a:pt x="8" y="0"/>
                    <a:pt x="8" y="0"/>
                  </a:cubicBezTo>
                  <a:cubicBezTo>
                    <a:pt x="21" y="32"/>
                    <a:pt x="21" y="32"/>
                    <a:pt x="21" y="32"/>
                  </a:cubicBezTo>
                  <a:cubicBezTo>
                    <a:pt x="34" y="0"/>
                    <a:pt x="34" y="0"/>
                    <a:pt x="34" y="0"/>
                  </a:cubicBezTo>
                  <a:cubicBezTo>
                    <a:pt x="35" y="0"/>
                    <a:pt x="35" y="0"/>
                    <a:pt x="36" y="0"/>
                  </a:cubicBezTo>
                  <a:cubicBezTo>
                    <a:pt x="36" y="0"/>
                    <a:pt x="37" y="0"/>
                    <a:pt x="37" y="0"/>
                  </a:cubicBezTo>
                  <a:cubicBezTo>
                    <a:pt x="38" y="0"/>
                    <a:pt x="38" y="0"/>
                    <a:pt x="39" y="0"/>
                  </a:cubicBezTo>
                  <a:cubicBezTo>
                    <a:pt x="39" y="0"/>
                    <a:pt x="40" y="0"/>
                    <a:pt x="40" y="0"/>
                  </a:cubicBezTo>
                  <a:cubicBezTo>
                    <a:pt x="42" y="47"/>
                    <a:pt x="42" y="47"/>
                    <a:pt x="42" y="47"/>
                  </a:cubicBezTo>
                  <a:cubicBezTo>
                    <a:pt x="42" y="47"/>
                    <a:pt x="42" y="47"/>
                    <a:pt x="41" y="47"/>
                  </a:cubicBezTo>
                  <a:cubicBezTo>
                    <a:pt x="41" y="47"/>
                    <a:pt x="41" y="47"/>
                    <a:pt x="40" y="47"/>
                  </a:cubicBezTo>
                  <a:cubicBezTo>
                    <a:pt x="40" y="47"/>
                    <a:pt x="39" y="47"/>
                    <a:pt x="39" y="47"/>
                  </a:cubicBezTo>
                  <a:cubicBezTo>
                    <a:pt x="38" y="47"/>
                    <a:pt x="38" y="47"/>
                    <a:pt x="38" y="47"/>
                  </a:cubicBezTo>
                  <a:cubicBezTo>
                    <a:pt x="36" y="7"/>
                    <a:pt x="36" y="7"/>
                    <a:pt x="36" y="7"/>
                  </a:cubicBezTo>
                  <a:cubicBezTo>
                    <a:pt x="23" y="38"/>
                    <a:pt x="23" y="38"/>
                    <a:pt x="23" y="38"/>
                  </a:cubicBezTo>
                  <a:cubicBezTo>
                    <a:pt x="23" y="38"/>
                    <a:pt x="22" y="38"/>
                    <a:pt x="22" y="38"/>
                  </a:cubicBezTo>
                  <a:cubicBezTo>
                    <a:pt x="22" y="38"/>
                    <a:pt x="22" y="38"/>
                    <a:pt x="21" y="38"/>
                  </a:cubicBezTo>
                  <a:cubicBezTo>
                    <a:pt x="21" y="38"/>
                    <a:pt x="21" y="38"/>
                    <a:pt x="20" y="38"/>
                  </a:cubicBezTo>
                  <a:cubicBezTo>
                    <a:pt x="20" y="38"/>
                    <a:pt x="20" y="38"/>
                    <a:pt x="19" y="38"/>
                  </a:cubicBezTo>
                  <a:cubicBezTo>
                    <a:pt x="7" y="7"/>
                    <a:pt x="7" y="7"/>
                    <a:pt x="7" y="7"/>
                  </a:cubicBezTo>
                  <a:cubicBezTo>
                    <a:pt x="5" y="47"/>
                    <a:pt x="5" y="47"/>
                    <a:pt x="5" y="47"/>
                  </a:cubicBezTo>
                  <a:cubicBezTo>
                    <a:pt x="4" y="47"/>
                    <a:pt x="4" y="47"/>
                    <a:pt x="4" y="47"/>
                  </a:cubicBezTo>
                  <a:cubicBezTo>
                    <a:pt x="3" y="47"/>
                    <a:pt x="3" y="47"/>
                    <a:pt x="2" y="47"/>
                  </a:cubicBezTo>
                  <a:cubicBezTo>
                    <a:pt x="2" y="47"/>
                    <a:pt x="2" y="47"/>
                    <a:pt x="1" y="47"/>
                  </a:cubicBezTo>
                  <a:cubicBezTo>
                    <a:pt x="1" y="47"/>
                    <a:pt x="0" y="47"/>
                    <a:pt x="0" y="47"/>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0"/>
            <p:cNvSpPr>
              <a:spLocks noEditPoints="1"/>
            </p:cNvSpPr>
            <p:nvPr/>
          </p:nvSpPr>
          <p:spPr bwMode="auto">
            <a:xfrm>
              <a:off x="7860" y="905"/>
              <a:ext cx="88" cy="112"/>
            </a:xfrm>
            <a:custGeom>
              <a:avLst/>
              <a:gdLst>
                <a:gd name="T0" fmla="*/ 16 w 37"/>
                <a:gd name="T1" fmla="*/ 0 h 47"/>
                <a:gd name="T2" fmla="*/ 17 w 37"/>
                <a:gd name="T3" fmla="*/ 0 h 47"/>
                <a:gd name="T4" fmla="*/ 19 w 37"/>
                <a:gd name="T5" fmla="*/ 0 h 47"/>
                <a:gd name="T6" fmla="*/ 20 w 37"/>
                <a:gd name="T7" fmla="*/ 0 h 47"/>
                <a:gd name="T8" fmla="*/ 21 w 37"/>
                <a:gd name="T9" fmla="*/ 0 h 47"/>
                <a:gd name="T10" fmla="*/ 37 w 37"/>
                <a:gd name="T11" fmla="*/ 47 h 47"/>
                <a:gd name="T12" fmla="*/ 36 w 37"/>
                <a:gd name="T13" fmla="*/ 47 h 47"/>
                <a:gd name="T14" fmla="*/ 35 w 37"/>
                <a:gd name="T15" fmla="*/ 47 h 47"/>
                <a:gd name="T16" fmla="*/ 33 w 37"/>
                <a:gd name="T17" fmla="*/ 47 h 47"/>
                <a:gd name="T18" fmla="*/ 32 w 37"/>
                <a:gd name="T19" fmla="*/ 47 h 47"/>
                <a:gd name="T20" fmla="*/ 28 w 37"/>
                <a:gd name="T21" fmla="*/ 35 h 47"/>
                <a:gd name="T22" fmla="*/ 9 w 37"/>
                <a:gd name="T23" fmla="*/ 35 h 47"/>
                <a:gd name="T24" fmla="*/ 5 w 37"/>
                <a:gd name="T25" fmla="*/ 47 h 47"/>
                <a:gd name="T26" fmla="*/ 4 w 37"/>
                <a:gd name="T27" fmla="*/ 47 h 47"/>
                <a:gd name="T28" fmla="*/ 3 w 37"/>
                <a:gd name="T29" fmla="*/ 47 h 47"/>
                <a:gd name="T30" fmla="*/ 1 w 37"/>
                <a:gd name="T31" fmla="*/ 47 h 47"/>
                <a:gd name="T32" fmla="*/ 0 w 37"/>
                <a:gd name="T33" fmla="*/ 47 h 47"/>
                <a:gd name="T34" fmla="*/ 16 w 37"/>
                <a:gd name="T35" fmla="*/ 0 h 47"/>
                <a:gd name="T36" fmla="*/ 27 w 37"/>
                <a:gd name="T37" fmla="*/ 31 h 47"/>
                <a:gd name="T38" fmla="*/ 19 w 37"/>
                <a:gd name="T39" fmla="*/ 5 h 47"/>
                <a:gd name="T40" fmla="*/ 10 w 37"/>
                <a:gd name="T41" fmla="*/ 31 h 47"/>
                <a:gd name="T42" fmla="*/ 27 w 37"/>
                <a:gd name="T43" fmla="*/ 3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47">
                  <a:moveTo>
                    <a:pt x="16" y="0"/>
                  </a:moveTo>
                  <a:cubicBezTo>
                    <a:pt x="16" y="0"/>
                    <a:pt x="17" y="0"/>
                    <a:pt x="17" y="0"/>
                  </a:cubicBezTo>
                  <a:cubicBezTo>
                    <a:pt x="18" y="0"/>
                    <a:pt x="18" y="0"/>
                    <a:pt x="19" y="0"/>
                  </a:cubicBezTo>
                  <a:cubicBezTo>
                    <a:pt x="19" y="0"/>
                    <a:pt x="20" y="0"/>
                    <a:pt x="20" y="0"/>
                  </a:cubicBezTo>
                  <a:cubicBezTo>
                    <a:pt x="21" y="0"/>
                    <a:pt x="21" y="0"/>
                    <a:pt x="21" y="0"/>
                  </a:cubicBezTo>
                  <a:cubicBezTo>
                    <a:pt x="37" y="47"/>
                    <a:pt x="37" y="47"/>
                    <a:pt x="37" y="47"/>
                  </a:cubicBezTo>
                  <a:cubicBezTo>
                    <a:pt x="37" y="47"/>
                    <a:pt x="37" y="47"/>
                    <a:pt x="36" y="47"/>
                  </a:cubicBezTo>
                  <a:cubicBezTo>
                    <a:pt x="36" y="47"/>
                    <a:pt x="35" y="47"/>
                    <a:pt x="35" y="47"/>
                  </a:cubicBezTo>
                  <a:cubicBezTo>
                    <a:pt x="34" y="47"/>
                    <a:pt x="34" y="47"/>
                    <a:pt x="33" y="47"/>
                  </a:cubicBezTo>
                  <a:cubicBezTo>
                    <a:pt x="33" y="47"/>
                    <a:pt x="33" y="47"/>
                    <a:pt x="32" y="47"/>
                  </a:cubicBezTo>
                  <a:cubicBezTo>
                    <a:pt x="28" y="35"/>
                    <a:pt x="28" y="35"/>
                    <a:pt x="28" y="35"/>
                  </a:cubicBezTo>
                  <a:cubicBezTo>
                    <a:pt x="9" y="35"/>
                    <a:pt x="9" y="35"/>
                    <a:pt x="9" y="35"/>
                  </a:cubicBezTo>
                  <a:cubicBezTo>
                    <a:pt x="5" y="47"/>
                    <a:pt x="5" y="47"/>
                    <a:pt x="5" y="47"/>
                  </a:cubicBezTo>
                  <a:cubicBezTo>
                    <a:pt x="5" y="47"/>
                    <a:pt x="4" y="47"/>
                    <a:pt x="4" y="47"/>
                  </a:cubicBezTo>
                  <a:cubicBezTo>
                    <a:pt x="3" y="47"/>
                    <a:pt x="3" y="47"/>
                    <a:pt x="3" y="47"/>
                  </a:cubicBezTo>
                  <a:cubicBezTo>
                    <a:pt x="2" y="47"/>
                    <a:pt x="2" y="47"/>
                    <a:pt x="1" y="47"/>
                  </a:cubicBezTo>
                  <a:cubicBezTo>
                    <a:pt x="1" y="47"/>
                    <a:pt x="0" y="47"/>
                    <a:pt x="0" y="47"/>
                  </a:cubicBezTo>
                  <a:lnTo>
                    <a:pt x="16" y="0"/>
                  </a:lnTo>
                  <a:close/>
                  <a:moveTo>
                    <a:pt x="27" y="31"/>
                  </a:moveTo>
                  <a:cubicBezTo>
                    <a:pt x="19" y="5"/>
                    <a:pt x="19" y="5"/>
                    <a:pt x="19" y="5"/>
                  </a:cubicBezTo>
                  <a:cubicBezTo>
                    <a:pt x="10" y="31"/>
                    <a:pt x="10" y="31"/>
                    <a:pt x="10" y="31"/>
                  </a:cubicBezTo>
                  <a:lnTo>
                    <a:pt x="27"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1"/>
            <p:cNvSpPr>
              <a:spLocks noEditPoints="1"/>
            </p:cNvSpPr>
            <p:nvPr/>
          </p:nvSpPr>
          <p:spPr bwMode="auto">
            <a:xfrm>
              <a:off x="8005" y="903"/>
              <a:ext cx="83" cy="116"/>
            </a:xfrm>
            <a:custGeom>
              <a:avLst/>
              <a:gdLst>
                <a:gd name="T0" fmla="*/ 0 w 35"/>
                <a:gd name="T1" fmla="*/ 1 h 49"/>
                <a:gd name="T2" fmla="*/ 2 w 35"/>
                <a:gd name="T3" fmla="*/ 1 h 49"/>
                <a:gd name="T4" fmla="*/ 5 w 35"/>
                <a:gd name="T5" fmla="*/ 0 h 49"/>
                <a:gd name="T6" fmla="*/ 8 w 35"/>
                <a:gd name="T7" fmla="*/ 0 h 49"/>
                <a:gd name="T8" fmla="*/ 11 w 35"/>
                <a:gd name="T9" fmla="*/ 0 h 49"/>
                <a:gd name="T10" fmla="*/ 22 w 35"/>
                <a:gd name="T11" fmla="*/ 2 h 49"/>
                <a:gd name="T12" fmla="*/ 29 w 35"/>
                <a:gd name="T13" fmla="*/ 7 h 49"/>
                <a:gd name="T14" fmla="*/ 34 w 35"/>
                <a:gd name="T15" fmla="*/ 14 h 49"/>
                <a:gd name="T16" fmla="*/ 35 w 35"/>
                <a:gd name="T17" fmla="*/ 25 h 49"/>
                <a:gd name="T18" fmla="*/ 11 w 35"/>
                <a:gd name="T19" fmla="*/ 49 h 49"/>
                <a:gd name="T20" fmla="*/ 8 w 35"/>
                <a:gd name="T21" fmla="*/ 49 h 49"/>
                <a:gd name="T22" fmla="*/ 5 w 35"/>
                <a:gd name="T23" fmla="*/ 49 h 49"/>
                <a:gd name="T24" fmla="*/ 2 w 35"/>
                <a:gd name="T25" fmla="*/ 49 h 49"/>
                <a:gd name="T26" fmla="*/ 0 w 35"/>
                <a:gd name="T27" fmla="*/ 48 h 49"/>
                <a:gd name="T28" fmla="*/ 0 w 35"/>
                <a:gd name="T29" fmla="*/ 1 h 49"/>
                <a:gd name="T30" fmla="*/ 5 w 35"/>
                <a:gd name="T31" fmla="*/ 44 h 49"/>
                <a:gd name="T32" fmla="*/ 7 w 35"/>
                <a:gd name="T33" fmla="*/ 45 h 49"/>
                <a:gd name="T34" fmla="*/ 11 w 35"/>
                <a:gd name="T35" fmla="*/ 45 h 49"/>
                <a:gd name="T36" fmla="*/ 19 w 35"/>
                <a:gd name="T37" fmla="*/ 44 h 49"/>
                <a:gd name="T38" fmla="*/ 25 w 35"/>
                <a:gd name="T39" fmla="*/ 40 h 49"/>
                <a:gd name="T40" fmla="*/ 29 w 35"/>
                <a:gd name="T41" fmla="*/ 34 h 49"/>
                <a:gd name="T42" fmla="*/ 30 w 35"/>
                <a:gd name="T43" fmla="*/ 24 h 49"/>
                <a:gd name="T44" fmla="*/ 25 w 35"/>
                <a:gd name="T45" fmla="*/ 9 h 49"/>
                <a:gd name="T46" fmla="*/ 11 w 35"/>
                <a:gd name="T47" fmla="*/ 5 h 49"/>
                <a:gd name="T48" fmla="*/ 7 w 35"/>
                <a:gd name="T49" fmla="*/ 5 h 49"/>
                <a:gd name="T50" fmla="*/ 5 w 35"/>
                <a:gd name="T51" fmla="*/ 5 h 49"/>
                <a:gd name="T52" fmla="*/ 5 w 35"/>
                <a:gd name="T53" fmla="*/ 4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 h="49">
                  <a:moveTo>
                    <a:pt x="0" y="1"/>
                  </a:moveTo>
                  <a:cubicBezTo>
                    <a:pt x="1" y="1"/>
                    <a:pt x="1" y="1"/>
                    <a:pt x="2" y="1"/>
                  </a:cubicBezTo>
                  <a:cubicBezTo>
                    <a:pt x="3" y="1"/>
                    <a:pt x="4" y="1"/>
                    <a:pt x="5" y="0"/>
                  </a:cubicBezTo>
                  <a:cubicBezTo>
                    <a:pt x="6" y="0"/>
                    <a:pt x="7" y="0"/>
                    <a:pt x="8" y="0"/>
                  </a:cubicBezTo>
                  <a:cubicBezTo>
                    <a:pt x="9" y="0"/>
                    <a:pt x="10" y="0"/>
                    <a:pt x="11" y="0"/>
                  </a:cubicBezTo>
                  <a:cubicBezTo>
                    <a:pt x="15" y="0"/>
                    <a:pt x="19" y="1"/>
                    <a:pt x="22" y="2"/>
                  </a:cubicBezTo>
                  <a:cubicBezTo>
                    <a:pt x="25" y="3"/>
                    <a:pt x="27" y="5"/>
                    <a:pt x="29" y="7"/>
                  </a:cubicBezTo>
                  <a:cubicBezTo>
                    <a:pt x="31" y="9"/>
                    <a:pt x="33" y="11"/>
                    <a:pt x="34" y="14"/>
                  </a:cubicBezTo>
                  <a:cubicBezTo>
                    <a:pt x="35" y="17"/>
                    <a:pt x="35" y="21"/>
                    <a:pt x="35" y="25"/>
                  </a:cubicBezTo>
                  <a:cubicBezTo>
                    <a:pt x="35" y="41"/>
                    <a:pt x="27" y="49"/>
                    <a:pt x="11" y="49"/>
                  </a:cubicBezTo>
                  <a:cubicBezTo>
                    <a:pt x="10" y="49"/>
                    <a:pt x="9" y="49"/>
                    <a:pt x="8" y="49"/>
                  </a:cubicBezTo>
                  <a:cubicBezTo>
                    <a:pt x="7" y="49"/>
                    <a:pt x="6" y="49"/>
                    <a:pt x="5" y="49"/>
                  </a:cubicBezTo>
                  <a:cubicBezTo>
                    <a:pt x="4" y="49"/>
                    <a:pt x="3" y="49"/>
                    <a:pt x="2" y="49"/>
                  </a:cubicBezTo>
                  <a:cubicBezTo>
                    <a:pt x="1" y="49"/>
                    <a:pt x="1" y="48"/>
                    <a:pt x="0" y="48"/>
                  </a:cubicBezTo>
                  <a:lnTo>
                    <a:pt x="0" y="1"/>
                  </a:lnTo>
                  <a:close/>
                  <a:moveTo>
                    <a:pt x="5" y="44"/>
                  </a:moveTo>
                  <a:cubicBezTo>
                    <a:pt x="5" y="44"/>
                    <a:pt x="6" y="45"/>
                    <a:pt x="7" y="45"/>
                  </a:cubicBezTo>
                  <a:cubicBezTo>
                    <a:pt x="8" y="45"/>
                    <a:pt x="10" y="45"/>
                    <a:pt x="11" y="45"/>
                  </a:cubicBezTo>
                  <a:cubicBezTo>
                    <a:pt x="14" y="45"/>
                    <a:pt x="16" y="44"/>
                    <a:pt x="19" y="44"/>
                  </a:cubicBezTo>
                  <a:cubicBezTo>
                    <a:pt x="21" y="43"/>
                    <a:pt x="23" y="42"/>
                    <a:pt x="25" y="40"/>
                  </a:cubicBezTo>
                  <a:cubicBezTo>
                    <a:pt x="27" y="39"/>
                    <a:pt x="28" y="37"/>
                    <a:pt x="29" y="34"/>
                  </a:cubicBezTo>
                  <a:cubicBezTo>
                    <a:pt x="30" y="32"/>
                    <a:pt x="30" y="28"/>
                    <a:pt x="30" y="24"/>
                  </a:cubicBezTo>
                  <a:cubicBezTo>
                    <a:pt x="30" y="18"/>
                    <a:pt x="29" y="13"/>
                    <a:pt x="25" y="9"/>
                  </a:cubicBezTo>
                  <a:cubicBezTo>
                    <a:pt x="22" y="6"/>
                    <a:pt x="17" y="5"/>
                    <a:pt x="11" y="5"/>
                  </a:cubicBezTo>
                  <a:cubicBezTo>
                    <a:pt x="10" y="5"/>
                    <a:pt x="9" y="5"/>
                    <a:pt x="7" y="5"/>
                  </a:cubicBezTo>
                  <a:cubicBezTo>
                    <a:pt x="6" y="5"/>
                    <a:pt x="5" y="5"/>
                    <a:pt x="5" y="5"/>
                  </a:cubicBezTo>
                  <a:lnTo>
                    <a:pt x="5"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2"/>
            <p:cNvSpPr>
              <a:spLocks/>
            </p:cNvSpPr>
            <p:nvPr/>
          </p:nvSpPr>
          <p:spPr bwMode="auto">
            <a:xfrm>
              <a:off x="8152" y="905"/>
              <a:ext cx="61" cy="112"/>
            </a:xfrm>
            <a:custGeom>
              <a:avLst/>
              <a:gdLst>
                <a:gd name="T0" fmla="*/ 0 w 26"/>
                <a:gd name="T1" fmla="*/ 0 h 47"/>
                <a:gd name="T2" fmla="*/ 25 w 26"/>
                <a:gd name="T3" fmla="*/ 0 h 47"/>
                <a:gd name="T4" fmla="*/ 25 w 26"/>
                <a:gd name="T5" fmla="*/ 1 h 47"/>
                <a:gd name="T6" fmla="*/ 25 w 26"/>
                <a:gd name="T7" fmla="*/ 2 h 47"/>
                <a:gd name="T8" fmla="*/ 25 w 26"/>
                <a:gd name="T9" fmla="*/ 3 h 47"/>
                <a:gd name="T10" fmla="*/ 25 w 26"/>
                <a:gd name="T11" fmla="*/ 4 h 47"/>
                <a:gd name="T12" fmla="*/ 4 w 26"/>
                <a:gd name="T13" fmla="*/ 4 h 47"/>
                <a:gd name="T14" fmla="*/ 4 w 26"/>
                <a:gd name="T15" fmla="*/ 20 h 47"/>
                <a:gd name="T16" fmla="*/ 21 w 26"/>
                <a:gd name="T17" fmla="*/ 20 h 47"/>
                <a:gd name="T18" fmla="*/ 21 w 26"/>
                <a:gd name="T19" fmla="*/ 21 h 47"/>
                <a:gd name="T20" fmla="*/ 21 w 26"/>
                <a:gd name="T21" fmla="*/ 22 h 47"/>
                <a:gd name="T22" fmla="*/ 21 w 26"/>
                <a:gd name="T23" fmla="*/ 23 h 47"/>
                <a:gd name="T24" fmla="*/ 21 w 26"/>
                <a:gd name="T25" fmla="*/ 24 h 47"/>
                <a:gd name="T26" fmla="*/ 4 w 26"/>
                <a:gd name="T27" fmla="*/ 24 h 47"/>
                <a:gd name="T28" fmla="*/ 4 w 26"/>
                <a:gd name="T29" fmla="*/ 43 h 47"/>
                <a:gd name="T30" fmla="*/ 26 w 26"/>
                <a:gd name="T31" fmla="*/ 43 h 47"/>
                <a:gd name="T32" fmla="*/ 26 w 26"/>
                <a:gd name="T33" fmla="*/ 44 h 47"/>
                <a:gd name="T34" fmla="*/ 26 w 26"/>
                <a:gd name="T35" fmla="*/ 45 h 47"/>
                <a:gd name="T36" fmla="*/ 26 w 26"/>
                <a:gd name="T37" fmla="*/ 46 h 47"/>
                <a:gd name="T38" fmla="*/ 26 w 26"/>
                <a:gd name="T39" fmla="*/ 47 h 47"/>
                <a:gd name="T40" fmla="*/ 0 w 26"/>
                <a:gd name="T41" fmla="*/ 47 h 47"/>
                <a:gd name="T42" fmla="*/ 0 w 26"/>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47">
                  <a:moveTo>
                    <a:pt x="0" y="0"/>
                  </a:moveTo>
                  <a:cubicBezTo>
                    <a:pt x="25" y="0"/>
                    <a:pt x="25" y="0"/>
                    <a:pt x="25" y="0"/>
                  </a:cubicBezTo>
                  <a:cubicBezTo>
                    <a:pt x="25" y="0"/>
                    <a:pt x="25" y="1"/>
                    <a:pt x="25" y="1"/>
                  </a:cubicBezTo>
                  <a:cubicBezTo>
                    <a:pt x="25" y="1"/>
                    <a:pt x="25" y="2"/>
                    <a:pt x="25" y="2"/>
                  </a:cubicBezTo>
                  <a:cubicBezTo>
                    <a:pt x="25" y="2"/>
                    <a:pt x="25" y="3"/>
                    <a:pt x="25" y="3"/>
                  </a:cubicBezTo>
                  <a:cubicBezTo>
                    <a:pt x="25" y="4"/>
                    <a:pt x="25" y="4"/>
                    <a:pt x="25" y="4"/>
                  </a:cubicBezTo>
                  <a:cubicBezTo>
                    <a:pt x="4" y="4"/>
                    <a:pt x="4" y="4"/>
                    <a:pt x="4" y="4"/>
                  </a:cubicBezTo>
                  <a:cubicBezTo>
                    <a:pt x="4" y="20"/>
                    <a:pt x="4" y="20"/>
                    <a:pt x="4" y="20"/>
                  </a:cubicBezTo>
                  <a:cubicBezTo>
                    <a:pt x="21" y="20"/>
                    <a:pt x="21" y="20"/>
                    <a:pt x="21" y="20"/>
                  </a:cubicBezTo>
                  <a:cubicBezTo>
                    <a:pt x="21" y="20"/>
                    <a:pt x="21" y="21"/>
                    <a:pt x="21" y="21"/>
                  </a:cubicBezTo>
                  <a:cubicBezTo>
                    <a:pt x="21" y="21"/>
                    <a:pt x="21" y="22"/>
                    <a:pt x="21" y="22"/>
                  </a:cubicBezTo>
                  <a:cubicBezTo>
                    <a:pt x="21" y="22"/>
                    <a:pt x="21" y="23"/>
                    <a:pt x="21" y="23"/>
                  </a:cubicBezTo>
                  <a:cubicBezTo>
                    <a:pt x="21" y="24"/>
                    <a:pt x="21" y="24"/>
                    <a:pt x="21" y="24"/>
                  </a:cubicBezTo>
                  <a:cubicBezTo>
                    <a:pt x="4" y="24"/>
                    <a:pt x="4" y="24"/>
                    <a:pt x="4" y="24"/>
                  </a:cubicBezTo>
                  <a:cubicBezTo>
                    <a:pt x="4" y="43"/>
                    <a:pt x="4" y="43"/>
                    <a:pt x="4" y="43"/>
                  </a:cubicBezTo>
                  <a:cubicBezTo>
                    <a:pt x="26" y="43"/>
                    <a:pt x="26" y="43"/>
                    <a:pt x="26" y="43"/>
                  </a:cubicBezTo>
                  <a:cubicBezTo>
                    <a:pt x="26" y="43"/>
                    <a:pt x="26" y="44"/>
                    <a:pt x="26" y="44"/>
                  </a:cubicBezTo>
                  <a:cubicBezTo>
                    <a:pt x="26" y="44"/>
                    <a:pt x="26" y="45"/>
                    <a:pt x="26" y="45"/>
                  </a:cubicBezTo>
                  <a:cubicBezTo>
                    <a:pt x="26" y="46"/>
                    <a:pt x="26" y="46"/>
                    <a:pt x="26" y="46"/>
                  </a:cubicBezTo>
                  <a:cubicBezTo>
                    <a:pt x="26" y="47"/>
                    <a:pt x="26" y="47"/>
                    <a:pt x="26"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3"/>
            <p:cNvSpPr>
              <a:spLocks/>
            </p:cNvSpPr>
            <p:nvPr/>
          </p:nvSpPr>
          <p:spPr bwMode="auto">
            <a:xfrm>
              <a:off x="8339" y="905"/>
              <a:ext cx="132" cy="112"/>
            </a:xfrm>
            <a:custGeom>
              <a:avLst/>
              <a:gdLst>
                <a:gd name="T0" fmla="*/ 0 w 56"/>
                <a:gd name="T1" fmla="*/ 0 h 47"/>
                <a:gd name="T2" fmla="*/ 1 w 56"/>
                <a:gd name="T3" fmla="*/ 0 h 47"/>
                <a:gd name="T4" fmla="*/ 3 w 56"/>
                <a:gd name="T5" fmla="*/ 0 h 47"/>
                <a:gd name="T6" fmla="*/ 4 w 56"/>
                <a:gd name="T7" fmla="*/ 0 h 47"/>
                <a:gd name="T8" fmla="*/ 5 w 56"/>
                <a:gd name="T9" fmla="*/ 0 h 47"/>
                <a:gd name="T10" fmla="*/ 15 w 56"/>
                <a:gd name="T11" fmla="*/ 42 h 47"/>
                <a:gd name="T12" fmla="*/ 25 w 56"/>
                <a:gd name="T13" fmla="*/ 0 h 47"/>
                <a:gd name="T14" fmla="*/ 27 w 56"/>
                <a:gd name="T15" fmla="*/ 0 h 47"/>
                <a:gd name="T16" fmla="*/ 28 w 56"/>
                <a:gd name="T17" fmla="*/ 0 h 47"/>
                <a:gd name="T18" fmla="*/ 30 w 56"/>
                <a:gd name="T19" fmla="*/ 0 h 47"/>
                <a:gd name="T20" fmla="*/ 31 w 56"/>
                <a:gd name="T21" fmla="*/ 0 h 47"/>
                <a:gd name="T22" fmla="*/ 42 w 56"/>
                <a:gd name="T23" fmla="*/ 42 h 47"/>
                <a:gd name="T24" fmla="*/ 51 w 56"/>
                <a:gd name="T25" fmla="*/ 0 h 47"/>
                <a:gd name="T26" fmla="*/ 52 w 56"/>
                <a:gd name="T27" fmla="*/ 0 h 47"/>
                <a:gd name="T28" fmla="*/ 54 w 56"/>
                <a:gd name="T29" fmla="*/ 0 h 47"/>
                <a:gd name="T30" fmla="*/ 55 w 56"/>
                <a:gd name="T31" fmla="*/ 0 h 47"/>
                <a:gd name="T32" fmla="*/ 56 w 56"/>
                <a:gd name="T33" fmla="*/ 0 h 47"/>
                <a:gd name="T34" fmla="*/ 45 w 56"/>
                <a:gd name="T35" fmla="*/ 47 h 47"/>
                <a:gd name="T36" fmla="*/ 43 w 56"/>
                <a:gd name="T37" fmla="*/ 47 h 47"/>
                <a:gd name="T38" fmla="*/ 42 w 56"/>
                <a:gd name="T39" fmla="*/ 47 h 47"/>
                <a:gd name="T40" fmla="*/ 40 w 56"/>
                <a:gd name="T41" fmla="*/ 47 h 47"/>
                <a:gd name="T42" fmla="*/ 39 w 56"/>
                <a:gd name="T43" fmla="*/ 47 h 47"/>
                <a:gd name="T44" fmla="*/ 28 w 56"/>
                <a:gd name="T45" fmla="*/ 6 h 47"/>
                <a:gd name="T46" fmla="*/ 18 w 56"/>
                <a:gd name="T47" fmla="*/ 47 h 47"/>
                <a:gd name="T48" fmla="*/ 16 w 56"/>
                <a:gd name="T49" fmla="*/ 47 h 47"/>
                <a:gd name="T50" fmla="*/ 15 w 56"/>
                <a:gd name="T51" fmla="*/ 47 h 47"/>
                <a:gd name="T52" fmla="*/ 13 w 56"/>
                <a:gd name="T53" fmla="*/ 47 h 47"/>
                <a:gd name="T54" fmla="*/ 12 w 56"/>
                <a:gd name="T55" fmla="*/ 47 h 47"/>
                <a:gd name="T56" fmla="*/ 0 w 56"/>
                <a:gd name="T5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47">
                  <a:moveTo>
                    <a:pt x="0" y="0"/>
                  </a:moveTo>
                  <a:cubicBezTo>
                    <a:pt x="0" y="0"/>
                    <a:pt x="1" y="0"/>
                    <a:pt x="1" y="0"/>
                  </a:cubicBezTo>
                  <a:cubicBezTo>
                    <a:pt x="2" y="0"/>
                    <a:pt x="2" y="0"/>
                    <a:pt x="3" y="0"/>
                  </a:cubicBezTo>
                  <a:cubicBezTo>
                    <a:pt x="3" y="0"/>
                    <a:pt x="4" y="0"/>
                    <a:pt x="4" y="0"/>
                  </a:cubicBezTo>
                  <a:cubicBezTo>
                    <a:pt x="5" y="0"/>
                    <a:pt x="5" y="0"/>
                    <a:pt x="5" y="0"/>
                  </a:cubicBezTo>
                  <a:cubicBezTo>
                    <a:pt x="15" y="42"/>
                    <a:pt x="15" y="42"/>
                    <a:pt x="15" y="42"/>
                  </a:cubicBezTo>
                  <a:cubicBezTo>
                    <a:pt x="25" y="0"/>
                    <a:pt x="25" y="0"/>
                    <a:pt x="25" y="0"/>
                  </a:cubicBezTo>
                  <a:cubicBezTo>
                    <a:pt x="26" y="0"/>
                    <a:pt x="26" y="0"/>
                    <a:pt x="27" y="0"/>
                  </a:cubicBezTo>
                  <a:cubicBezTo>
                    <a:pt x="27" y="0"/>
                    <a:pt x="28" y="0"/>
                    <a:pt x="28" y="0"/>
                  </a:cubicBezTo>
                  <a:cubicBezTo>
                    <a:pt x="29" y="0"/>
                    <a:pt x="29" y="0"/>
                    <a:pt x="30" y="0"/>
                  </a:cubicBezTo>
                  <a:cubicBezTo>
                    <a:pt x="30" y="0"/>
                    <a:pt x="31" y="0"/>
                    <a:pt x="31" y="0"/>
                  </a:cubicBezTo>
                  <a:cubicBezTo>
                    <a:pt x="42" y="42"/>
                    <a:pt x="42" y="42"/>
                    <a:pt x="42" y="42"/>
                  </a:cubicBezTo>
                  <a:cubicBezTo>
                    <a:pt x="51" y="0"/>
                    <a:pt x="51" y="0"/>
                    <a:pt x="51" y="0"/>
                  </a:cubicBezTo>
                  <a:cubicBezTo>
                    <a:pt x="52" y="0"/>
                    <a:pt x="52" y="0"/>
                    <a:pt x="52" y="0"/>
                  </a:cubicBezTo>
                  <a:cubicBezTo>
                    <a:pt x="53" y="0"/>
                    <a:pt x="53" y="0"/>
                    <a:pt x="54" y="0"/>
                  </a:cubicBezTo>
                  <a:cubicBezTo>
                    <a:pt x="54" y="0"/>
                    <a:pt x="54" y="0"/>
                    <a:pt x="55" y="0"/>
                  </a:cubicBezTo>
                  <a:cubicBezTo>
                    <a:pt x="55" y="0"/>
                    <a:pt x="56" y="0"/>
                    <a:pt x="56" y="0"/>
                  </a:cubicBezTo>
                  <a:cubicBezTo>
                    <a:pt x="45" y="47"/>
                    <a:pt x="45" y="47"/>
                    <a:pt x="45" y="47"/>
                  </a:cubicBezTo>
                  <a:cubicBezTo>
                    <a:pt x="44" y="47"/>
                    <a:pt x="44" y="47"/>
                    <a:pt x="43" y="47"/>
                  </a:cubicBezTo>
                  <a:cubicBezTo>
                    <a:pt x="43" y="47"/>
                    <a:pt x="42" y="47"/>
                    <a:pt x="42" y="47"/>
                  </a:cubicBezTo>
                  <a:cubicBezTo>
                    <a:pt x="41" y="47"/>
                    <a:pt x="41" y="47"/>
                    <a:pt x="40" y="47"/>
                  </a:cubicBezTo>
                  <a:cubicBezTo>
                    <a:pt x="40" y="47"/>
                    <a:pt x="39" y="47"/>
                    <a:pt x="39" y="47"/>
                  </a:cubicBezTo>
                  <a:cubicBezTo>
                    <a:pt x="28" y="6"/>
                    <a:pt x="28" y="6"/>
                    <a:pt x="28" y="6"/>
                  </a:cubicBezTo>
                  <a:cubicBezTo>
                    <a:pt x="18" y="47"/>
                    <a:pt x="18" y="47"/>
                    <a:pt x="18" y="47"/>
                  </a:cubicBezTo>
                  <a:cubicBezTo>
                    <a:pt x="17" y="47"/>
                    <a:pt x="17" y="47"/>
                    <a:pt x="16" y="47"/>
                  </a:cubicBezTo>
                  <a:cubicBezTo>
                    <a:pt x="16" y="47"/>
                    <a:pt x="15" y="47"/>
                    <a:pt x="15" y="47"/>
                  </a:cubicBezTo>
                  <a:cubicBezTo>
                    <a:pt x="14" y="47"/>
                    <a:pt x="14" y="47"/>
                    <a:pt x="13" y="47"/>
                  </a:cubicBezTo>
                  <a:cubicBezTo>
                    <a:pt x="12" y="47"/>
                    <a:pt x="12" y="47"/>
                    <a:pt x="12"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4"/>
            <p:cNvSpPr>
              <a:spLocks/>
            </p:cNvSpPr>
            <p:nvPr/>
          </p:nvSpPr>
          <p:spPr bwMode="auto">
            <a:xfrm>
              <a:off x="8531" y="905"/>
              <a:ext cx="9" cy="112"/>
            </a:xfrm>
            <a:custGeom>
              <a:avLst/>
              <a:gdLst>
                <a:gd name="T0" fmla="*/ 0 w 4"/>
                <a:gd name="T1" fmla="*/ 0 h 47"/>
                <a:gd name="T2" fmla="*/ 1 w 4"/>
                <a:gd name="T3" fmla="*/ 0 h 47"/>
                <a:gd name="T4" fmla="*/ 2 w 4"/>
                <a:gd name="T5" fmla="*/ 0 h 47"/>
                <a:gd name="T6" fmla="*/ 3 w 4"/>
                <a:gd name="T7" fmla="*/ 0 h 47"/>
                <a:gd name="T8" fmla="*/ 4 w 4"/>
                <a:gd name="T9" fmla="*/ 0 h 47"/>
                <a:gd name="T10" fmla="*/ 4 w 4"/>
                <a:gd name="T11" fmla="*/ 47 h 47"/>
                <a:gd name="T12" fmla="*/ 3 w 4"/>
                <a:gd name="T13" fmla="*/ 47 h 47"/>
                <a:gd name="T14" fmla="*/ 2 w 4"/>
                <a:gd name="T15" fmla="*/ 47 h 47"/>
                <a:gd name="T16" fmla="*/ 1 w 4"/>
                <a:gd name="T17" fmla="*/ 47 h 47"/>
                <a:gd name="T18" fmla="*/ 0 w 4"/>
                <a:gd name="T19" fmla="*/ 47 h 47"/>
                <a:gd name="T20" fmla="*/ 0 w 4"/>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7">
                  <a:moveTo>
                    <a:pt x="0" y="0"/>
                  </a:moveTo>
                  <a:cubicBezTo>
                    <a:pt x="0" y="0"/>
                    <a:pt x="1" y="0"/>
                    <a:pt x="1" y="0"/>
                  </a:cubicBezTo>
                  <a:cubicBezTo>
                    <a:pt x="2" y="0"/>
                    <a:pt x="2" y="0"/>
                    <a:pt x="2" y="0"/>
                  </a:cubicBezTo>
                  <a:cubicBezTo>
                    <a:pt x="3" y="0"/>
                    <a:pt x="3" y="0"/>
                    <a:pt x="3" y="0"/>
                  </a:cubicBezTo>
                  <a:cubicBezTo>
                    <a:pt x="4" y="0"/>
                    <a:pt x="4" y="0"/>
                    <a:pt x="4" y="0"/>
                  </a:cubicBezTo>
                  <a:cubicBezTo>
                    <a:pt x="4" y="47"/>
                    <a:pt x="4" y="47"/>
                    <a:pt x="4" y="47"/>
                  </a:cubicBezTo>
                  <a:cubicBezTo>
                    <a:pt x="4" y="47"/>
                    <a:pt x="4" y="47"/>
                    <a:pt x="3" y="47"/>
                  </a:cubicBezTo>
                  <a:cubicBezTo>
                    <a:pt x="3" y="47"/>
                    <a:pt x="3" y="47"/>
                    <a:pt x="2" y="47"/>
                  </a:cubicBezTo>
                  <a:cubicBezTo>
                    <a:pt x="2" y="47"/>
                    <a:pt x="1" y="47"/>
                    <a:pt x="1" y="47"/>
                  </a:cubicBezTo>
                  <a:cubicBezTo>
                    <a:pt x="1"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5"/>
            <p:cNvSpPr>
              <a:spLocks/>
            </p:cNvSpPr>
            <p:nvPr/>
          </p:nvSpPr>
          <p:spPr bwMode="auto">
            <a:xfrm>
              <a:off x="8597" y="905"/>
              <a:ext cx="71" cy="112"/>
            </a:xfrm>
            <a:custGeom>
              <a:avLst/>
              <a:gdLst>
                <a:gd name="T0" fmla="*/ 13 w 30"/>
                <a:gd name="T1" fmla="*/ 4 h 47"/>
                <a:gd name="T2" fmla="*/ 0 w 30"/>
                <a:gd name="T3" fmla="*/ 4 h 47"/>
                <a:gd name="T4" fmla="*/ 0 w 30"/>
                <a:gd name="T5" fmla="*/ 3 h 47"/>
                <a:gd name="T6" fmla="*/ 0 w 30"/>
                <a:gd name="T7" fmla="*/ 2 h 47"/>
                <a:gd name="T8" fmla="*/ 0 w 30"/>
                <a:gd name="T9" fmla="*/ 1 h 47"/>
                <a:gd name="T10" fmla="*/ 0 w 30"/>
                <a:gd name="T11" fmla="*/ 0 h 47"/>
                <a:gd name="T12" fmla="*/ 30 w 30"/>
                <a:gd name="T13" fmla="*/ 0 h 47"/>
                <a:gd name="T14" fmla="*/ 30 w 30"/>
                <a:gd name="T15" fmla="*/ 1 h 47"/>
                <a:gd name="T16" fmla="*/ 30 w 30"/>
                <a:gd name="T17" fmla="*/ 2 h 47"/>
                <a:gd name="T18" fmla="*/ 30 w 30"/>
                <a:gd name="T19" fmla="*/ 3 h 47"/>
                <a:gd name="T20" fmla="*/ 30 w 30"/>
                <a:gd name="T21" fmla="*/ 4 h 47"/>
                <a:gd name="T22" fmla="*/ 18 w 30"/>
                <a:gd name="T23" fmla="*/ 4 h 47"/>
                <a:gd name="T24" fmla="*/ 18 w 30"/>
                <a:gd name="T25" fmla="*/ 47 h 47"/>
                <a:gd name="T26" fmla="*/ 16 w 30"/>
                <a:gd name="T27" fmla="*/ 47 h 47"/>
                <a:gd name="T28" fmla="*/ 15 w 30"/>
                <a:gd name="T29" fmla="*/ 47 h 47"/>
                <a:gd name="T30" fmla="*/ 14 w 30"/>
                <a:gd name="T31" fmla="*/ 47 h 47"/>
                <a:gd name="T32" fmla="*/ 13 w 30"/>
                <a:gd name="T33" fmla="*/ 47 h 47"/>
                <a:gd name="T34" fmla="*/ 13 w 30"/>
                <a:gd name="T35"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47">
                  <a:moveTo>
                    <a:pt x="13" y="4"/>
                  </a:moveTo>
                  <a:cubicBezTo>
                    <a:pt x="0" y="4"/>
                    <a:pt x="0" y="4"/>
                    <a:pt x="0" y="4"/>
                  </a:cubicBezTo>
                  <a:cubicBezTo>
                    <a:pt x="0" y="4"/>
                    <a:pt x="0" y="3"/>
                    <a:pt x="0" y="3"/>
                  </a:cubicBezTo>
                  <a:cubicBezTo>
                    <a:pt x="0" y="3"/>
                    <a:pt x="0" y="2"/>
                    <a:pt x="0" y="2"/>
                  </a:cubicBezTo>
                  <a:cubicBezTo>
                    <a:pt x="0" y="2"/>
                    <a:pt x="0" y="1"/>
                    <a:pt x="0" y="1"/>
                  </a:cubicBezTo>
                  <a:cubicBezTo>
                    <a:pt x="0" y="1"/>
                    <a:pt x="0" y="0"/>
                    <a:pt x="0" y="0"/>
                  </a:cubicBezTo>
                  <a:cubicBezTo>
                    <a:pt x="30" y="0"/>
                    <a:pt x="30" y="0"/>
                    <a:pt x="30" y="0"/>
                  </a:cubicBezTo>
                  <a:cubicBezTo>
                    <a:pt x="30" y="0"/>
                    <a:pt x="30" y="1"/>
                    <a:pt x="30" y="1"/>
                  </a:cubicBezTo>
                  <a:cubicBezTo>
                    <a:pt x="30" y="1"/>
                    <a:pt x="30" y="2"/>
                    <a:pt x="30" y="2"/>
                  </a:cubicBezTo>
                  <a:cubicBezTo>
                    <a:pt x="30" y="2"/>
                    <a:pt x="30" y="3"/>
                    <a:pt x="30" y="3"/>
                  </a:cubicBezTo>
                  <a:cubicBezTo>
                    <a:pt x="30" y="3"/>
                    <a:pt x="30" y="4"/>
                    <a:pt x="30" y="4"/>
                  </a:cubicBezTo>
                  <a:cubicBezTo>
                    <a:pt x="18" y="4"/>
                    <a:pt x="18" y="4"/>
                    <a:pt x="18" y="4"/>
                  </a:cubicBezTo>
                  <a:cubicBezTo>
                    <a:pt x="18" y="47"/>
                    <a:pt x="18" y="47"/>
                    <a:pt x="18" y="47"/>
                  </a:cubicBezTo>
                  <a:cubicBezTo>
                    <a:pt x="17" y="47"/>
                    <a:pt x="17" y="47"/>
                    <a:pt x="16" y="47"/>
                  </a:cubicBezTo>
                  <a:cubicBezTo>
                    <a:pt x="16" y="47"/>
                    <a:pt x="16" y="47"/>
                    <a:pt x="15" y="47"/>
                  </a:cubicBezTo>
                  <a:cubicBezTo>
                    <a:pt x="15" y="47"/>
                    <a:pt x="14" y="47"/>
                    <a:pt x="14" y="47"/>
                  </a:cubicBezTo>
                  <a:cubicBezTo>
                    <a:pt x="14" y="47"/>
                    <a:pt x="13" y="47"/>
                    <a:pt x="13" y="47"/>
                  </a:cubicBezTo>
                  <a:lnTo>
                    <a:pt x="1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6"/>
            <p:cNvSpPr>
              <a:spLocks/>
            </p:cNvSpPr>
            <p:nvPr/>
          </p:nvSpPr>
          <p:spPr bwMode="auto">
            <a:xfrm>
              <a:off x="8725" y="905"/>
              <a:ext cx="76" cy="112"/>
            </a:xfrm>
            <a:custGeom>
              <a:avLst/>
              <a:gdLst>
                <a:gd name="T0" fmla="*/ 0 w 32"/>
                <a:gd name="T1" fmla="*/ 0 h 47"/>
                <a:gd name="T2" fmla="*/ 1 w 32"/>
                <a:gd name="T3" fmla="*/ 0 h 47"/>
                <a:gd name="T4" fmla="*/ 2 w 32"/>
                <a:gd name="T5" fmla="*/ 0 h 47"/>
                <a:gd name="T6" fmla="*/ 3 w 32"/>
                <a:gd name="T7" fmla="*/ 0 h 47"/>
                <a:gd name="T8" fmla="*/ 5 w 32"/>
                <a:gd name="T9" fmla="*/ 0 h 47"/>
                <a:gd name="T10" fmla="*/ 5 w 32"/>
                <a:gd name="T11" fmla="*/ 20 h 47"/>
                <a:gd name="T12" fmla="*/ 28 w 32"/>
                <a:gd name="T13" fmla="*/ 20 h 47"/>
                <a:gd name="T14" fmla="*/ 28 w 32"/>
                <a:gd name="T15" fmla="*/ 0 h 47"/>
                <a:gd name="T16" fmla="*/ 29 w 32"/>
                <a:gd name="T17" fmla="*/ 0 h 47"/>
                <a:gd name="T18" fmla="*/ 30 w 32"/>
                <a:gd name="T19" fmla="*/ 0 h 47"/>
                <a:gd name="T20" fmla="*/ 31 w 32"/>
                <a:gd name="T21" fmla="*/ 0 h 47"/>
                <a:gd name="T22" fmla="*/ 32 w 32"/>
                <a:gd name="T23" fmla="*/ 0 h 47"/>
                <a:gd name="T24" fmla="*/ 32 w 32"/>
                <a:gd name="T25" fmla="*/ 47 h 47"/>
                <a:gd name="T26" fmla="*/ 31 w 32"/>
                <a:gd name="T27" fmla="*/ 47 h 47"/>
                <a:gd name="T28" fmla="*/ 30 w 32"/>
                <a:gd name="T29" fmla="*/ 47 h 47"/>
                <a:gd name="T30" fmla="*/ 29 w 32"/>
                <a:gd name="T31" fmla="*/ 47 h 47"/>
                <a:gd name="T32" fmla="*/ 28 w 32"/>
                <a:gd name="T33" fmla="*/ 47 h 47"/>
                <a:gd name="T34" fmla="*/ 28 w 32"/>
                <a:gd name="T35" fmla="*/ 24 h 47"/>
                <a:gd name="T36" fmla="*/ 5 w 32"/>
                <a:gd name="T37" fmla="*/ 24 h 47"/>
                <a:gd name="T38" fmla="*/ 5 w 32"/>
                <a:gd name="T39" fmla="*/ 47 h 47"/>
                <a:gd name="T40" fmla="*/ 3 w 32"/>
                <a:gd name="T41" fmla="*/ 47 h 47"/>
                <a:gd name="T42" fmla="*/ 2 w 32"/>
                <a:gd name="T43" fmla="*/ 47 h 47"/>
                <a:gd name="T44" fmla="*/ 1 w 32"/>
                <a:gd name="T45" fmla="*/ 47 h 47"/>
                <a:gd name="T46" fmla="*/ 0 w 32"/>
                <a:gd name="T47" fmla="*/ 47 h 47"/>
                <a:gd name="T48" fmla="*/ 0 w 32"/>
                <a:gd name="T4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47">
                  <a:moveTo>
                    <a:pt x="0" y="0"/>
                  </a:moveTo>
                  <a:cubicBezTo>
                    <a:pt x="0" y="0"/>
                    <a:pt x="1" y="0"/>
                    <a:pt x="1" y="0"/>
                  </a:cubicBezTo>
                  <a:cubicBezTo>
                    <a:pt x="2" y="0"/>
                    <a:pt x="2" y="0"/>
                    <a:pt x="2" y="0"/>
                  </a:cubicBezTo>
                  <a:cubicBezTo>
                    <a:pt x="3" y="0"/>
                    <a:pt x="3" y="0"/>
                    <a:pt x="3" y="0"/>
                  </a:cubicBezTo>
                  <a:cubicBezTo>
                    <a:pt x="4" y="0"/>
                    <a:pt x="4" y="0"/>
                    <a:pt x="5" y="0"/>
                  </a:cubicBezTo>
                  <a:cubicBezTo>
                    <a:pt x="5" y="20"/>
                    <a:pt x="5" y="20"/>
                    <a:pt x="5" y="20"/>
                  </a:cubicBezTo>
                  <a:cubicBezTo>
                    <a:pt x="28" y="20"/>
                    <a:pt x="28" y="20"/>
                    <a:pt x="28" y="20"/>
                  </a:cubicBezTo>
                  <a:cubicBezTo>
                    <a:pt x="28" y="0"/>
                    <a:pt x="28" y="0"/>
                    <a:pt x="28" y="0"/>
                  </a:cubicBezTo>
                  <a:cubicBezTo>
                    <a:pt x="28" y="0"/>
                    <a:pt x="29" y="0"/>
                    <a:pt x="29" y="0"/>
                  </a:cubicBezTo>
                  <a:cubicBezTo>
                    <a:pt x="29" y="0"/>
                    <a:pt x="30" y="0"/>
                    <a:pt x="30" y="0"/>
                  </a:cubicBezTo>
                  <a:cubicBezTo>
                    <a:pt x="30" y="0"/>
                    <a:pt x="31" y="0"/>
                    <a:pt x="31" y="0"/>
                  </a:cubicBezTo>
                  <a:cubicBezTo>
                    <a:pt x="32" y="0"/>
                    <a:pt x="32" y="0"/>
                    <a:pt x="32" y="0"/>
                  </a:cubicBezTo>
                  <a:cubicBezTo>
                    <a:pt x="32" y="47"/>
                    <a:pt x="32" y="47"/>
                    <a:pt x="32" y="47"/>
                  </a:cubicBezTo>
                  <a:cubicBezTo>
                    <a:pt x="32" y="47"/>
                    <a:pt x="32" y="47"/>
                    <a:pt x="31" y="47"/>
                  </a:cubicBezTo>
                  <a:cubicBezTo>
                    <a:pt x="31" y="47"/>
                    <a:pt x="31" y="47"/>
                    <a:pt x="30" y="47"/>
                  </a:cubicBezTo>
                  <a:cubicBezTo>
                    <a:pt x="30" y="47"/>
                    <a:pt x="29" y="47"/>
                    <a:pt x="29" y="47"/>
                  </a:cubicBezTo>
                  <a:cubicBezTo>
                    <a:pt x="29" y="47"/>
                    <a:pt x="28" y="47"/>
                    <a:pt x="28" y="47"/>
                  </a:cubicBezTo>
                  <a:cubicBezTo>
                    <a:pt x="28" y="24"/>
                    <a:pt x="28" y="24"/>
                    <a:pt x="28" y="24"/>
                  </a:cubicBezTo>
                  <a:cubicBezTo>
                    <a:pt x="5" y="24"/>
                    <a:pt x="5" y="24"/>
                    <a:pt x="5" y="24"/>
                  </a:cubicBezTo>
                  <a:cubicBezTo>
                    <a:pt x="5" y="47"/>
                    <a:pt x="5" y="47"/>
                    <a:pt x="5" y="47"/>
                  </a:cubicBezTo>
                  <a:cubicBezTo>
                    <a:pt x="4" y="47"/>
                    <a:pt x="4" y="47"/>
                    <a:pt x="3" y="47"/>
                  </a:cubicBezTo>
                  <a:cubicBezTo>
                    <a:pt x="3" y="47"/>
                    <a:pt x="3" y="47"/>
                    <a:pt x="2" y="47"/>
                  </a:cubicBezTo>
                  <a:cubicBezTo>
                    <a:pt x="2" y="47"/>
                    <a:pt x="1" y="47"/>
                    <a:pt x="1" y="47"/>
                  </a:cubicBezTo>
                  <a:cubicBezTo>
                    <a:pt x="1"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7"/>
            <p:cNvSpPr>
              <a:spLocks/>
            </p:cNvSpPr>
            <p:nvPr/>
          </p:nvSpPr>
          <p:spPr bwMode="auto">
            <a:xfrm>
              <a:off x="8947" y="905"/>
              <a:ext cx="60" cy="112"/>
            </a:xfrm>
            <a:custGeom>
              <a:avLst/>
              <a:gdLst>
                <a:gd name="T0" fmla="*/ 0 w 25"/>
                <a:gd name="T1" fmla="*/ 0 h 47"/>
                <a:gd name="T2" fmla="*/ 1 w 25"/>
                <a:gd name="T3" fmla="*/ 0 h 47"/>
                <a:gd name="T4" fmla="*/ 2 w 25"/>
                <a:gd name="T5" fmla="*/ 0 h 47"/>
                <a:gd name="T6" fmla="*/ 3 w 25"/>
                <a:gd name="T7" fmla="*/ 0 h 47"/>
                <a:gd name="T8" fmla="*/ 4 w 25"/>
                <a:gd name="T9" fmla="*/ 0 h 47"/>
                <a:gd name="T10" fmla="*/ 4 w 25"/>
                <a:gd name="T11" fmla="*/ 43 h 47"/>
                <a:gd name="T12" fmla="*/ 25 w 25"/>
                <a:gd name="T13" fmla="*/ 43 h 47"/>
                <a:gd name="T14" fmla="*/ 25 w 25"/>
                <a:gd name="T15" fmla="*/ 44 h 47"/>
                <a:gd name="T16" fmla="*/ 25 w 25"/>
                <a:gd name="T17" fmla="*/ 45 h 47"/>
                <a:gd name="T18" fmla="*/ 25 w 25"/>
                <a:gd name="T19" fmla="*/ 46 h 47"/>
                <a:gd name="T20" fmla="*/ 25 w 25"/>
                <a:gd name="T21" fmla="*/ 47 h 47"/>
                <a:gd name="T22" fmla="*/ 0 w 25"/>
                <a:gd name="T23" fmla="*/ 47 h 47"/>
                <a:gd name="T24" fmla="*/ 0 w 25"/>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47">
                  <a:moveTo>
                    <a:pt x="0" y="0"/>
                  </a:moveTo>
                  <a:cubicBezTo>
                    <a:pt x="0" y="0"/>
                    <a:pt x="0" y="0"/>
                    <a:pt x="1" y="0"/>
                  </a:cubicBezTo>
                  <a:cubicBezTo>
                    <a:pt x="1" y="0"/>
                    <a:pt x="2" y="0"/>
                    <a:pt x="2" y="0"/>
                  </a:cubicBezTo>
                  <a:cubicBezTo>
                    <a:pt x="2" y="0"/>
                    <a:pt x="3" y="0"/>
                    <a:pt x="3" y="0"/>
                  </a:cubicBezTo>
                  <a:cubicBezTo>
                    <a:pt x="4" y="0"/>
                    <a:pt x="4" y="0"/>
                    <a:pt x="4" y="0"/>
                  </a:cubicBezTo>
                  <a:cubicBezTo>
                    <a:pt x="4" y="43"/>
                    <a:pt x="4" y="43"/>
                    <a:pt x="4" y="43"/>
                  </a:cubicBezTo>
                  <a:cubicBezTo>
                    <a:pt x="25" y="43"/>
                    <a:pt x="25" y="43"/>
                    <a:pt x="25" y="43"/>
                  </a:cubicBezTo>
                  <a:cubicBezTo>
                    <a:pt x="25" y="43"/>
                    <a:pt x="25" y="44"/>
                    <a:pt x="25" y="44"/>
                  </a:cubicBezTo>
                  <a:cubicBezTo>
                    <a:pt x="25" y="45"/>
                    <a:pt x="25" y="45"/>
                    <a:pt x="25" y="45"/>
                  </a:cubicBezTo>
                  <a:cubicBezTo>
                    <a:pt x="25" y="46"/>
                    <a:pt x="25" y="46"/>
                    <a:pt x="25" y="46"/>
                  </a:cubicBezTo>
                  <a:cubicBezTo>
                    <a:pt x="25" y="47"/>
                    <a:pt x="25" y="47"/>
                    <a:pt x="25"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8"/>
            <p:cNvSpPr>
              <a:spLocks noEditPoints="1"/>
            </p:cNvSpPr>
            <p:nvPr/>
          </p:nvSpPr>
          <p:spPr bwMode="auto">
            <a:xfrm>
              <a:off x="9052" y="903"/>
              <a:ext cx="92" cy="116"/>
            </a:xfrm>
            <a:custGeom>
              <a:avLst/>
              <a:gdLst>
                <a:gd name="T0" fmla="*/ 19 w 39"/>
                <a:gd name="T1" fmla="*/ 49 h 49"/>
                <a:gd name="T2" fmla="*/ 11 w 39"/>
                <a:gd name="T3" fmla="*/ 47 h 49"/>
                <a:gd name="T4" fmla="*/ 5 w 39"/>
                <a:gd name="T5" fmla="*/ 42 h 49"/>
                <a:gd name="T6" fmla="*/ 1 w 39"/>
                <a:gd name="T7" fmla="*/ 34 h 49"/>
                <a:gd name="T8" fmla="*/ 0 w 39"/>
                <a:gd name="T9" fmla="*/ 25 h 49"/>
                <a:gd name="T10" fmla="*/ 1 w 39"/>
                <a:gd name="T11" fmla="*/ 15 h 49"/>
                <a:gd name="T12" fmla="*/ 5 w 39"/>
                <a:gd name="T13" fmla="*/ 7 h 49"/>
                <a:gd name="T14" fmla="*/ 11 w 39"/>
                <a:gd name="T15" fmla="*/ 2 h 49"/>
                <a:gd name="T16" fmla="*/ 19 w 39"/>
                <a:gd name="T17" fmla="*/ 0 h 49"/>
                <a:gd name="T18" fmla="*/ 28 w 39"/>
                <a:gd name="T19" fmla="*/ 2 h 49"/>
                <a:gd name="T20" fmla="*/ 34 w 39"/>
                <a:gd name="T21" fmla="*/ 7 h 49"/>
                <a:gd name="T22" fmla="*/ 38 w 39"/>
                <a:gd name="T23" fmla="*/ 15 h 49"/>
                <a:gd name="T24" fmla="*/ 39 w 39"/>
                <a:gd name="T25" fmla="*/ 25 h 49"/>
                <a:gd name="T26" fmla="*/ 38 w 39"/>
                <a:gd name="T27" fmla="*/ 34 h 49"/>
                <a:gd name="T28" fmla="*/ 34 w 39"/>
                <a:gd name="T29" fmla="*/ 42 h 49"/>
                <a:gd name="T30" fmla="*/ 28 w 39"/>
                <a:gd name="T31" fmla="*/ 47 h 49"/>
                <a:gd name="T32" fmla="*/ 19 w 39"/>
                <a:gd name="T33" fmla="*/ 49 h 49"/>
                <a:gd name="T34" fmla="*/ 19 w 39"/>
                <a:gd name="T35" fmla="*/ 45 h 49"/>
                <a:gd name="T36" fmla="*/ 26 w 39"/>
                <a:gd name="T37" fmla="*/ 43 h 49"/>
                <a:gd name="T38" fmla="*/ 31 w 39"/>
                <a:gd name="T39" fmla="*/ 39 h 49"/>
                <a:gd name="T40" fmla="*/ 33 w 39"/>
                <a:gd name="T41" fmla="*/ 33 h 49"/>
                <a:gd name="T42" fmla="*/ 34 w 39"/>
                <a:gd name="T43" fmla="*/ 25 h 49"/>
                <a:gd name="T44" fmla="*/ 33 w 39"/>
                <a:gd name="T45" fmla="*/ 16 h 49"/>
                <a:gd name="T46" fmla="*/ 31 w 39"/>
                <a:gd name="T47" fmla="*/ 10 h 49"/>
                <a:gd name="T48" fmla="*/ 26 w 39"/>
                <a:gd name="T49" fmla="*/ 6 h 49"/>
                <a:gd name="T50" fmla="*/ 19 w 39"/>
                <a:gd name="T51" fmla="*/ 4 h 49"/>
                <a:gd name="T52" fmla="*/ 13 w 39"/>
                <a:gd name="T53" fmla="*/ 6 h 49"/>
                <a:gd name="T54" fmla="*/ 8 w 39"/>
                <a:gd name="T55" fmla="*/ 10 h 49"/>
                <a:gd name="T56" fmla="*/ 6 w 39"/>
                <a:gd name="T57" fmla="*/ 16 h 49"/>
                <a:gd name="T58" fmla="*/ 5 w 39"/>
                <a:gd name="T59" fmla="*/ 25 h 49"/>
                <a:gd name="T60" fmla="*/ 6 w 39"/>
                <a:gd name="T61" fmla="*/ 33 h 49"/>
                <a:gd name="T62" fmla="*/ 8 w 39"/>
                <a:gd name="T63" fmla="*/ 39 h 49"/>
                <a:gd name="T64" fmla="*/ 13 w 39"/>
                <a:gd name="T65" fmla="*/ 43 h 49"/>
                <a:gd name="T66" fmla="*/ 19 w 39"/>
                <a:gd name="T67"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49">
                  <a:moveTo>
                    <a:pt x="19" y="49"/>
                  </a:moveTo>
                  <a:cubicBezTo>
                    <a:pt x="16" y="49"/>
                    <a:pt x="13" y="49"/>
                    <a:pt x="11" y="47"/>
                  </a:cubicBezTo>
                  <a:cubicBezTo>
                    <a:pt x="8" y="46"/>
                    <a:pt x="6" y="44"/>
                    <a:pt x="5" y="42"/>
                  </a:cubicBezTo>
                  <a:cubicBezTo>
                    <a:pt x="3" y="40"/>
                    <a:pt x="2" y="37"/>
                    <a:pt x="1" y="34"/>
                  </a:cubicBezTo>
                  <a:cubicBezTo>
                    <a:pt x="0" y="31"/>
                    <a:pt x="0" y="28"/>
                    <a:pt x="0" y="25"/>
                  </a:cubicBezTo>
                  <a:cubicBezTo>
                    <a:pt x="0" y="21"/>
                    <a:pt x="0" y="18"/>
                    <a:pt x="1" y="15"/>
                  </a:cubicBezTo>
                  <a:cubicBezTo>
                    <a:pt x="2" y="12"/>
                    <a:pt x="3" y="9"/>
                    <a:pt x="5" y="7"/>
                  </a:cubicBezTo>
                  <a:cubicBezTo>
                    <a:pt x="6" y="5"/>
                    <a:pt x="8" y="3"/>
                    <a:pt x="11" y="2"/>
                  </a:cubicBezTo>
                  <a:cubicBezTo>
                    <a:pt x="13" y="1"/>
                    <a:pt x="16" y="0"/>
                    <a:pt x="19" y="0"/>
                  </a:cubicBezTo>
                  <a:cubicBezTo>
                    <a:pt x="23" y="0"/>
                    <a:pt x="26" y="1"/>
                    <a:pt x="28" y="2"/>
                  </a:cubicBezTo>
                  <a:cubicBezTo>
                    <a:pt x="31" y="3"/>
                    <a:pt x="33" y="5"/>
                    <a:pt x="34" y="7"/>
                  </a:cubicBezTo>
                  <a:cubicBezTo>
                    <a:pt x="36" y="9"/>
                    <a:pt x="37" y="12"/>
                    <a:pt x="38" y="15"/>
                  </a:cubicBezTo>
                  <a:cubicBezTo>
                    <a:pt x="39" y="18"/>
                    <a:pt x="39" y="21"/>
                    <a:pt x="39" y="25"/>
                  </a:cubicBezTo>
                  <a:cubicBezTo>
                    <a:pt x="39" y="28"/>
                    <a:pt x="39" y="31"/>
                    <a:pt x="38" y="34"/>
                  </a:cubicBezTo>
                  <a:cubicBezTo>
                    <a:pt x="37" y="37"/>
                    <a:pt x="36" y="40"/>
                    <a:pt x="34" y="42"/>
                  </a:cubicBezTo>
                  <a:cubicBezTo>
                    <a:pt x="33" y="44"/>
                    <a:pt x="31" y="46"/>
                    <a:pt x="28" y="47"/>
                  </a:cubicBezTo>
                  <a:cubicBezTo>
                    <a:pt x="26" y="49"/>
                    <a:pt x="23" y="49"/>
                    <a:pt x="19" y="49"/>
                  </a:cubicBezTo>
                  <a:close/>
                  <a:moveTo>
                    <a:pt x="19" y="45"/>
                  </a:moveTo>
                  <a:cubicBezTo>
                    <a:pt x="22" y="45"/>
                    <a:pt x="24" y="44"/>
                    <a:pt x="26" y="43"/>
                  </a:cubicBezTo>
                  <a:cubicBezTo>
                    <a:pt x="28" y="42"/>
                    <a:pt x="29" y="41"/>
                    <a:pt x="31" y="39"/>
                  </a:cubicBezTo>
                  <a:cubicBezTo>
                    <a:pt x="32" y="38"/>
                    <a:pt x="33" y="35"/>
                    <a:pt x="33" y="33"/>
                  </a:cubicBezTo>
                  <a:cubicBezTo>
                    <a:pt x="34" y="30"/>
                    <a:pt x="34" y="28"/>
                    <a:pt x="34" y="25"/>
                  </a:cubicBezTo>
                  <a:cubicBezTo>
                    <a:pt x="34" y="22"/>
                    <a:pt x="34" y="19"/>
                    <a:pt x="33" y="16"/>
                  </a:cubicBezTo>
                  <a:cubicBezTo>
                    <a:pt x="33" y="14"/>
                    <a:pt x="32" y="12"/>
                    <a:pt x="31" y="10"/>
                  </a:cubicBezTo>
                  <a:cubicBezTo>
                    <a:pt x="29" y="8"/>
                    <a:pt x="28" y="7"/>
                    <a:pt x="26" y="6"/>
                  </a:cubicBezTo>
                  <a:cubicBezTo>
                    <a:pt x="24" y="5"/>
                    <a:pt x="22" y="4"/>
                    <a:pt x="19" y="4"/>
                  </a:cubicBezTo>
                  <a:cubicBezTo>
                    <a:pt x="17" y="4"/>
                    <a:pt x="15" y="5"/>
                    <a:pt x="13" y="6"/>
                  </a:cubicBezTo>
                  <a:cubicBezTo>
                    <a:pt x="11" y="7"/>
                    <a:pt x="9" y="8"/>
                    <a:pt x="8" y="10"/>
                  </a:cubicBezTo>
                  <a:cubicBezTo>
                    <a:pt x="7" y="12"/>
                    <a:pt x="6" y="14"/>
                    <a:pt x="6" y="16"/>
                  </a:cubicBezTo>
                  <a:cubicBezTo>
                    <a:pt x="5" y="19"/>
                    <a:pt x="5" y="22"/>
                    <a:pt x="5" y="25"/>
                  </a:cubicBezTo>
                  <a:cubicBezTo>
                    <a:pt x="5" y="28"/>
                    <a:pt x="5" y="30"/>
                    <a:pt x="6" y="33"/>
                  </a:cubicBezTo>
                  <a:cubicBezTo>
                    <a:pt x="6" y="35"/>
                    <a:pt x="7" y="38"/>
                    <a:pt x="8" y="39"/>
                  </a:cubicBezTo>
                  <a:cubicBezTo>
                    <a:pt x="9" y="41"/>
                    <a:pt x="11" y="42"/>
                    <a:pt x="13" y="43"/>
                  </a:cubicBezTo>
                  <a:cubicBezTo>
                    <a:pt x="15" y="44"/>
                    <a:pt x="17" y="45"/>
                    <a:pt x="1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9"/>
            <p:cNvSpPr>
              <a:spLocks/>
            </p:cNvSpPr>
            <p:nvPr/>
          </p:nvSpPr>
          <p:spPr bwMode="auto">
            <a:xfrm>
              <a:off x="9191" y="905"/>
              <a:ext cx="88" cy="112"/>
            </a:xfrm>
            <a:custGeom>
              <a:avLst/>
              <a:gdLst>
                <a:gd name="T0" fmla="*/ 0 w 37"/>
                <a:gd name="T1" fmla="*/ 0 h 47"/>
                <a:gd name="T2" fmla="*/ 1 w 37"/>
                <a:gd name="T3" fmla="*/ 0 h 47"/>
                <a:gd name="T4" fmla="*/ 3 w 37"/>
                <a:gd name="T5" fmla="*/ 0 h 47"/>
                <a:gd name="T6" fmla="*/ 4 w 37"/>
                <a:gd name="T7" fmla="*/ 0 h 47"/>
                <a:gd name="T8" fmla="*/ 6 w 37"/>
                <a:gd name="T9" fmla="*/ 0 h 47"/>
                <a:gd name="T10" fmla="*/ 19 w 37"/>
                <a:gd name="T11" fmla="*/ 43 h 47"/>
                <a:gd name="T12" fmla="*/ 32 w 37"/>
                <a:gd name="T13" fmla="*/ 0 h 47"/>
                <a:gd name="T14" fmla="*/ 33 w 37"/>
                <a:gd name="T15" fmla="*/ 0 h 47"/>
                <a:gd name="T16" fmla="*/ 34 w 37"/>
                <a:gd name="T17" fmla="*/ 0 h 47"/>
                <a:gd name="T18" fmla="*/ 36 w 37"/>
                <a:gd name="T19" fmla="*/ 0 h 47"/>
                <a:gd name="T20" fmla="*/ 37 w 37"/>
                <a:gd name="T21" fmla="*/ 0 h 47"/>
                <a:gd name="T22" fmla="*/ 21 w 37"/>
                <a:gd name="T23" fmla="*/ 47 h 47"/>
                <a:gd name="T24" fmla="*/ 20 w 37"/>
                <a:gd name="T25" fmla="*/ 47 h 47"/>
                <a:gd name="T26" fmla="*/ 19 w 37"/>
                <a:gd name="T27" fmla="*/ 47 h 47"/>
                <a:gd name="T28" fmla="*/ 17 w 37"/>
                <a:gd name="T29" fmla="*/ 47 h 47"/>
                <a:gd name="T30" fmla="*/ 16 w 37"/>
                <a:gd name="T31" fmla="*/ 47 h 47"/>
                <a:gd name="T32" fmla="*/ 0 w 37"/>
                <a:gd name="T3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7">
                  <a:moveTo>
                    <a:pt x="0" y="0"/>
                  </a:moveTo>
                  <a:cubicBezTo>
                    <a:pt x="1" y="0"/>
                    <a:pt x="1" y="0"/>
                    <a:pt x="1" y="0"/>
                  </a:cubicBezTo>
                  <a:cubicBezTo>
                    <a:pt x="2" y="0"/>
                    <a:pt x="2" y="0"/>
                    <a:pt x="3" y="0"/>
                  </a:cubicBezTo>
                  <a:cubicBezTo>
                    <a:pt x="3" y="0"/>
                    <a:pt x="4" y="0"/>
                    <a:pt x="4" y="0"/>
                  </a:cubicBezTo>
                  <a:cubicBezTo>
                    <a:pt x="5" y="0"/>
                    <a:pt x="5" y="0"/>
                    <a:pt x="6" y="0"/>
                  </a:cubicBezTo>
                  <a:cubicBezTo>
                    <a:pt x="19" y="43"/>
                    <a:pt x="19" y="43"/>
                    <a:pt x="19" y="43"/>
                  </a:cubicBezTo>
                  <a:cubicBezTo>
                    <a:pt x="32" y="0"/>
                    <a:pt x="32" y="0"/>
                    <a:pt x="32" y="0"/>
                  </a:cubicBezTo>
                  <a:cubicBezTo>
                    <a:pt x="32" y="0"/>
                    <a:pt x="33" y="0"/>
                    <a:pt x="33" y="0"/>
                  </a:cubicBezTo>
                  <a:cubicBezTo>
                    <a:pt x="33" y="0"/>
                    <a:pt x="34" y="0"/>
                    <a:pt x="34" y="0"/>
                  </a:cubicBezTo>
                  <a:cubicBezTo>
                    <a:pt x="35" y="0"/>
                    <a:pt x="35" y="0"/>
                    <a:pt x="36" y="0"/>
                  </a:cubicBezTo>
                  <a:cubicBezTo>
                    <a:pt x="36" y="0"/>
                    <a:pt x="37" y="0"/>
                    <a:pt x="37" y="0"/>
                  </a:cubicBezTo>
                  <a:cubicBezTo>
                    <a:pt x="21" y="47"/>
                    <a:pt x="21" y="47"/>
                    <a:pt x="21" y="47"/>
                  </a:cubicBezTo>
                  <a:cubicBezTo>
                    <a:pt x="21" y="47"/>
                    <a:pt x="21" y="47"/>
                    <a:pt x="20" y="47"/>
                  </a:cubicBezTo>
                  <a:cubicBezTo>
                    <a:pt x="19" y="47"/>
                    <a:pt x="19" y="47"/>
                    <a:pt x="19" y="47"/>
                  </a:cubicBezTo>
                  <a:cubicBezTo>
                    <a:pt x="18" y="47"/>
                    <a:pt x="18" y="47"/>
                    <a:pt x="17" y="47"/>
                  </a:cubicBezTo>
                  <a:cubicBezTo>
                    <a:pt x="17" y="47"/>
                    <a:pt x="16" y="47"/>
                    <a:pt x="16"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50"/>
            <p:cNvSpPr>
              <a:spLocks/>
            </p:cNvSpPr>
            <p:nvPr/>
          </p:nvSpPr>
          <p:spPr bwMode="auto">
            <a:xfrm>
              <a:off x="9336" y="905"/>
              <a:ext cx="62" cy="112"/>
            </a:xfrm>
            <a:custGeom>
              <a:avLst/>
              <a:gdLst>
                <a:gd name="T0" fmla="*/ 0 w 26"/>
                <a:gd name="T1" fmla="*/ 0 h 47"/>
                <a:gd name="T2" fmla="*/ 26 w 26"/>
                <a:gd name="T3" fmla="*/ 0 h 47"/>
                <a:gd name="T4" fmla="*/ 26 w 26"/>
                <a:gd name="T5" fmla="*/ 1 h 47"/>
                <a:gd name="T6" fmla="*/ 26 w 26"/>
                <a:gd name="T7" fmla="*/ 2 h 47"/>
                <a:gd name="T8" fmla="*/ 26 w 26"/>
                <a:gd name="T9" fmla="*/ 3 h 47"/>
                <a:gd name="T10" fmla="*/ 26 w 26"/>
                <a:gd name="T11" fmla="*/ 4 h 47"/>
                <a:gd name="T12" fmla="*/ 5 w 26"/>
                <a:gd name="T13" fmla="*/ 4 h 47"/>
                <a:gd name="T14" fmla="*/ 5 w 26"/>
                <a:gd name="T15" fmla="*/ 20 h 47"/>
                <a:gd name="T16" fmla="*/ 22 w 26"/>
                <a:gd name="T17" fmla="*/ 20 h 47"/>
                <a:gd name="T18" fmla="*/ 22 w 26"/>
                <a:gd name="T19" fmla="*/ 21 h 47"/>
                <a:gd name="T20" fmla="*/ 22 w 26"/>
                <a:gd name="T21" fmla="*/ 22 h 47"/>
                <a:gd name="T22" fmla="*/ 22 w 26"/>
                <a:gd name="T23" fmla="*/ 23 h 47"/>
                <a:gd name="T24" fmla="*/ 22 w 26"/>
                <a:gd name="T25" fmla="*/ 24 h 47"/>
                <a:gd name="T26" fmla="*/ 5 w 26"/>
                <a:gd name="T27" fmla="*/ 24 h 47"/>
                <a:gd name="T28" fmla="*/ 5 w 26"/>
                <a:gd name="T29" fmla="*/ 43 h 47"/>
                <a:gd name="T30" fmla="*/ 26 w 26"/>
                <a:gd name="T31" fmla="*/ 43 h 47"/>
                <a:gd name="T32" fmla="*/ 26 w 26"/>
                <a:gd name="T33" fmla="*/ 44 h 47"/>
                <a:gd name="T34" fmla="*/ 26 w 26"/>
                <a:gd name="T35" fmla="*/ 45 h 47"/>
                <a:gd name="T36" fmla="*/ 26 w 26"/>
                <a:gd name="T37" fmla="*/ 46 h 47"/>
                <a:gd name="T38" fmla="*/ 26 w 26"/>
                <a:gd name="T39" fmla="*/ 47 h 47"/>
                <a:gd name="T40" fmla="*/ 0 w 26"/>
                <a:gd name="T41" fmla="*/ 47 h 47"/>
                <a:gd name="T42" fmla="*/ 0 w 26"/>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47">
                  <a:moveTo>
                    <a:pt x="0" y="0"/>
                  </a:moveTo>
                  <a:cubicBezTo>
                    <a:pt x="26" y="0"/>
                    <a:pt x="26" y="0"/>
                    <a:pt x="26" y="0"/>
                  </a:cubicBezTo>
                  <a:cubicBezTo>
                    <a:pt x="26" y="0"/>
                    <a:pt x="26" y="1"/>
                    <a:pt x="26" y="1"/>
                  </a:cubicBezTo>
                  <a:cubicBezTo>
                    <a:pt x="26" y="1"/>
                    <a:pt x="26" y="2"/>
                    <a:pt x="26" y="2"/>
                  </a:cubicBezTo>
                  <a:cubicBezTo>
                    <a:pt x="26" y="2"/>
                    <a:pt x="26" y="3"/>
                    <a:pt x="26" y="3"/>
                  </a:cubicBezTo>
                  <a:cubicBezTo>
                    <a:pt x="26" y="4"/>
                    <a:pt x="26" y="4"/>
                    <a:pt x="26" y="4"/>
                  </a:cubicBezTo>
                  <a:cubicBezTo>
                    <a:pt x="5" y="4"/>
                    <a:pt x="5" y="4"/>
                    <a:pt x="5" y="4"/>
                  </a:cubicBezTo>
                  <a:cubicBezTo>
                    <a:pt x="5" y="20"/>
                    <a:pt x="5" y="20"/>
                    <a:pt x="5" y="20"/>
                  </a:cubicBezTo>
                  <a:cubicBezTo>
                    <a:pt x="22" y="20"/>
                    <a:pt x="22" y="20"/>
                    <a:pt x="22" y="20"/>
                  </a:cubicBezTo>
                  <a:cubicBezTo>
                    <a:pt x="22" y="20"/>
                    <a:pt x="22" y="21"/>
                    <a:pt x="22" y="21"/>
                  </a:cubicBezTo>
                  <a:cubicBezTo>
                    <a:pt x="22" y="21"/>
                    <a:pt x="22" y="22"/>
                    <a:pt x="22" y="22"/>
                  </a:cubicBezTo>
                  <a:cubicBezTo>
                    <a:pt x="22" y="22"/>
                    <a:pt x="22" y="23"/>
                    <a:pt x="22" y="23"/>
                  </a:cubicBezTo>
                  <a:cubicBezTo>
                    <a:pt x="22" y="24"/>
                    <a:pt x="22" y="24"/>
                    <a:pt x="22" y="24"/>
                  </a:cubicBezTo>
                  <a:cubicBezTo>
                    <a:pt x="5" y="24"/>
                    <a:pt x="5" y="24"/>
                    <a:pt x="5" y="24"/>
                  </a:cubicBezTo>
                  <a:cubicBezTo>
                    <a:pt x="5" y="43"/>
                    <a:pt x="5" y="43"/>
                    <a:pt x="5" y="43"/>
                  </a:cubicBezTo>
                  <a:cubicBezTo>
                    <a:pt x="26" y="43"/>
                    <a:pt x="26" y="43"/>
                    <a:pt x="26" y="43"/>
                  </a:cubicBezTo>
                  <a:cubicBezTo>
                    <a:pt x="26" y="43"/>
                    <a:pt x="26" y="44"/>
                    <a:pt x="26" y="44"/>
                  </a:cubicBezTo>
                  <a:cubicBezTo>
                    <a:pt x="26" y="44"/>
                    <a:pt x="26" y="45"/>
                    <a:pt x="26" y="45"/>
                  </a:cubicBezTo>
                  <a:cubicBezTo>
                    <a:pt x="26" y="46"/>
                    <a:pt x="26" y="46"/>
                    <a:pt x="26" y="46"/>
                  </a:cubicBezTo>
                  <a:cubicBezTo>
                    <a:pt x="26" y="47"/>
                    <a:pt x="26" y="47"/>
                    <a:pt x="26"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2" name="Group 51"/>
          <p:cNvGrpSpPr>
            <a:grpSpLocks noChangeAspect="1"/>
          </p:cNvGrpSpPr>
          <p:nvPr/>
        </p:nvGrpSpPr>
        <p:grpSpPr bwMode="auto">
          <a:xfrm>
            <a:off x="8498818" y="8612752"/>
            <a:ext cx="1296384" cy="470079"/>
            <a:chOff x="7168" y="564"/>
            <a:chExt cx="2300" cy="834"/>
          </a:xfrm>
          <a:solidFill>
            <a:schemeClr val="bg1">
              <a:lumMod val="75000"/>
            </a:schemeClr>
          </a:solidFill>
        </p:grpSpPr>
        <p:sp>
          <p:nvSpPr>
            <p:cNvPr id="53" name="Freeform 52"/>
            <p:cNvSpPr>
              <a:spLocks/>
            </p:cNvSpPr>
            <p:nvPr/>
          </p:nvSpPr>
          <p:spPr bwMode="auto">
            <a:xfrm>
              <a:off x="8179" y="567"/>
              <a:ext cx="204" cy="311"/>
            </a:xfrm>
            <a:custGeom>
              <a:avLst/>
              <a:gdLst>
                <a:gd name="T0" fmla="*/ 76 w 86"/>
                <a:gd name="T1" fmla="*/ 21 h 131"/>
                <a:gd name="T2" fmla="*/ 60 w 86"/>
                <a:gd name="T3" fmla="*/ 13 h 131"/>
                <a:gd name="T4" fmla="*/ 44 w 86"/>
                <a:gd name="T5" fmla="*/ 11 h 131"/>
                <a:gd name="T6" fmla="*/ 25 w 86"/>
                <a:gd name="T7" fmla="*/ 16 h 131"/>
                <a:gd name="T8" fmla="*/ 17 w 86"/>
                <a:gd name="T9" fmla="*/ 32 h 131"/>
                <a:gd name="T10" fmla="*/ 20 w 86"/>
                <a:gd name="T11" fmla="*/ 41 h 131"/>
                <a:gd name="T12" fmla="*/ 27 w 86"/>
                <a:gd name="T13" fmla="*/ 49 h 131"/>
                <a:gd name="T14" fmla="*/ 36 w 86"/>
                <a:gd name="T15" fmla="*/ 54 h 131"/>
                <a:gd name="T16" fmla="*/ 48 w 86"/>
                <a:gd name="T17" fmla="*/ 58 h 131"/>
                <a:gd name="T18" fmla="*/ 61 w 86"/>
                <a:gd name="T19" fmla="*/ 63 h 131"/>
                <a:gd name="T20" fmla="*/ 74 w 86"/>
                <a:gd name="T21" fmla="*/ 70 h 131"/>
                <a:gd name="T22" fmla="*/ 82 w 86"/>
                <a:gd name="T23" fmla="*/ 80 h 131"/>
                <a:gd name="T24" fmla="*/ 86 w 86"/>
                <a:gd name="T25" fmla="*/ 95 h 131"/>
                <a:gd name="T26" fmla="*/ 82 w 86"/>
                <a:gd name="T27" fmla="*/ 111 h 131"/>
                <a:gd name="T28" fmla="*/ 73 w 86"/>
                <a:gd name="T29" fmla="*/ 122 h 131"/>
                <a:gd name="T30" fmla="*/ 59 w 86"/>
                <a:gd name="T31" fmla="*/ 128 h 131"/>
                <a:gd name="T32" fmla="*/ 43 w 86"/>
                <a:gd name="T33" fmla="*/ 131 h 131"/>
                <a:gd name="T34" fmla="*/ 20 w 86"/>
                <a:gd name="T35" fmla="*/ 126 h 131"/>
                <a:gd name="T36" fmla="*/ 0 w 86"/>
                <a:gd name="T37" fmla="*/ 114 h 131"/>
                <a:gd name="T38" fmla="*/ 4 w 86"/>
                <a:gd name="T39" fmla="*/ 104 h 131"/>
                <a:gd name="T40" fmla="*/ 23 w 86"/>
                <a:gd name="T41" fmla="*/ 115 h 131"/>
                <a:gd name="T42" fmla="*/ 44 w 86"/>
                <a:gd name="T43" fmla="*/ 119 h 131"/>
                <a:gd name="T44" fmla="*/ 55 w 86"/>
                <a:gd name="T45" fmla="*/ 118 h 131"/>
                <a:gd name="T46" fmla="*/ 65 w 86"/>
                <a:gd name="T47" fmla="*/ 114 h 131"/>
                <a:gd name="T48" fmla="*/ 71 w 86"/>
                <a:gd name="T49" fmla="*/ 107 h 131"/>
                <a:gd name="T50" fmla="*/ 73 w 86"/>
                <a:gd name="T51" fmla="*/ 98 h 131"/>
                <a:gd name="T52" fmla="*/ 70 w 86"/>
                <a:gd name="T53" fmla="*/ 87 h 131"/>
                <a:gd name="T54" fmla="*/ 63 w 86"/>
                <a:gd name="T55" fmla="*/ 79 h 131"/>
                <a:gd name="T56" fmla="*/ 52 w 86"/>
                <a:gd name="T57" fmla="*/ 73 h 131"/>
                <a:gd name="T58" fmla="*/ 39 w 86"/>
                <a:gd name="T59" fmla="*/ 69 h 131"/>
                <a:gd name="T60" fmla="*/ 27 w 86"/>
                <a:gd name="T61" fmla="*/ 63 h 131"/>
                <a:gd name="T62" fmla="*/ 16 w 86"/>
                <a:gd name="T63" fmla="*/ 56 h 131"/>
                <a:gd name="T64" fmla="*/ 8 w 86"/>
                <a:gd name="T65" fmla="*/ 46 h 131"/>
                <a:gd name="T66" fmla="*/ 5 w 86"/>
                <a:gd name="T67" fmla="*/ 33 h 131"/>
                <a:gd name="T68" fmla="*/ 8 w 86"/>
                <a:gd name="T69" fmla="*/ 18 h 131"/>
                <a:gd name="T70" fmla="*/ 17 w 86"/>
                <a:gd name="T71" fmla="*/ 8 h 131"/>
                <a:gd name="T72" fmla="*/ 30 w 86"/>
                <a:gd name="T73" fmla="*/ 2 h 131"/>
                <a:gd name="T74" fmla="*/ 45 w 86"/>
                <a:gd name="T75" fmla="*/ 0 h 131"/>
                <a:gd name="T76" fmla="*/ 64 w 86"/>
                <a:gd name="T77" fmla="*/ 2 h 131"/>
                <a:gd name="T78" fmla="*/ 80 w 86"/>
                <a:gd name="T79" fmla="*/ 10 h 131"/>
                <a:gd name="T80" fmla="*/ 76 w 86"/>
                <a:gd name="T81" fmla="*/ 2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6" h="131">
                  <a:moveTo>
                    <a:pt x="76" y="21"/>
                  </a:moveTo>
                  <a:cubicBezTo>
                    <a:pt x="71" y="18"/>
                    <a:pt x="66" y="15"/>
                    <a:pt x="60" y="13"/>
                  </a:cubicBezTo>
                  <a:cubicBezTo>
                    <a:pt x="55" y="11"/>
                    <a:pt x="49" y="11"/>
                    <a:pt x="44" y="11"/>
                  </a:cubicBezTo>
                  <a:cubicBezTo>
                    <a:pt x="36" y="11"/>
                    <a:pt x="30" y="12"/>
                    <a:pt x="25" y="16"/>
                  </a:cubicBezTo>
                  <a:cubicBezTo>
                    <a:pt x="20" y="19"/>
                    <a:pt x="17" y="24"/>
                    <a:pt x="17" y="32"/>
                  </a:cubicBezTo>
                  <a:cubicBezTo>
                    <a:pt x="17" y="35"/>
                    <a:pt x="18" y="39"/>
                    <a:pt x="20" y="41"/>
                  </a:cubicBezTo>
                  <a:cubicBezTo>
                    <a:pt x="21" y="44"/>
                    <a:pt x="24" y="47"/>
                    <a:pt x="27" y="49"/>
                  </a:cubicBezTo>
                  <a:cubicBezTo>
                    <a:pt x="29" y="51"/>
                    <a:pt x="33" y="52"/>
                    <a:pt x="36" y="54"/>
                  </a:cubicBezTo>
                  <a:cubicBezTo>
                    <a:pt x="40" y="55"/>
                    <a:pt x="44" y="57"/>
                    <a:pt x="48" y="58"/>
                  </a:cubicBezTo>
                  <a:cubicBezTo>
                    <a:pt x="52" y="60"/>
                    <a:pt x="57" y="61"/>
                    <a:pt x="61" y="63"/>
                  </a:cubicBezTo>
                  <a:cubicBezTo>
                    <a:pt x="66" y="65"/>
                    <a:pt x="70" y="67"/>
                    <a:pt x="74" y="70"/>
                  </a:cubicBezTo>
                  <a:cubicBezTo>
                    <a:pt x="77" y="73"/>
                    <a:pt x="80" y="76"/>
                    <a:pt x="82" y="80"/>
                  </a:cubicBezTo>
                  <a:cubicBezTo>
                    <a:pt x="85" y="84"/>
                    <a:pt x="86" y="89"/>
                    <a:pt x="86" y="95"/>
                  </a:cubicBezTo>
                  <a:cubicBezTo>
                    <a:pt x="86" y="101"/>
                    <a:pt x="85" y="107"/>
                    <a:pt x="82" y="111"/>
                  </a:cubicBezTo>
                  <a:cubicBezTo>
                    <a:pt x="80" y="115"/>
                    <a:pt x="77" y="119"/>
                    <a:pt x="73" y="122"/>
                  </a:cubicBezTo>
                  <a:cubicBezTo>
                    <a:pt x="69" y="125"/>
                    <a:pt x="64" y="127"/>
                    <a:pt x="59" y="128"/>
                  </a:cubicBezTo>
                  <a:cubicBezTo>
                    <a:pt x="54" y="130"/>
                    <a:pt x="49" y="131"/>
                    <a:pt x="43" y="131"/>
                  </a:cubicBezTo>
                  <a:cubicBezTo>
                    <a:pt x="35" y="131"/>
                    <a:pt x="27" y="129"/>
                    <a:pt x="20" y="126"/>
                  </a:cubicBezTo>
                  <a:cubicBezTo>
                    <a:pt x="12" y="124"/>
                    <a:pt x="6" y="120"/>
                    <a:pt x="0" y="114"/>
                  </a:cubicBezTo>
                  <a:cubicBezTo>
                    <a:pt x="4" y="104"/>
                    <a:pt x="4" y="104"/>
                    <a:pt x="4" y="104"/>
                  </a:cubicBezTo>
                  <a:cubicBezTo>
                    <a:pt x="10" y="109"/>
                    <a:pt x="16" y="112"/>
                    <a:pt x="23" y="115"/>
                  </a:cubicBezTo>
                  <a:cubicBezTo>
                    <a:pt x="30" y="118"/>
                    <a:pt x="37" y="119"/>
                    <a:pt x="44" y="119"/>
                  </a:cubicBezTo>
                  <a:cubicBezTo>
                    <a:pt x="48" y="119"/>
                    <a:pt x="52" y="119"/>
                    <a:pt x="55" y="118"/>
                  </a:cubicBezTo>
                  <a:cubicBezTo>
                    <a:pt x="59" y="117"/>
                    <a:pt x="62" y="116"/>
                    <a:pt x="65" y="114"/>
                  </a:cubicBezTo>
                  <a:cubicBezTo>
                    <a:pt x="67" y="112"/>
                    <a:pt x="69" y="110"/>
                    <a:pt x="71" y="107"/>
                  </a:cubicBezTo>
                  <a:cubicBezTo>
                    <a:pt x="73" y="105"/>
                    <a:pt x="73" y="101"/>
                    <a:pt x="73" y="98"/>
                  </a:cubicBezTo>
                  <a:cubicBezTo>
                    <a:pt x="73" y="93"/>
                    <a:pt x="73" y="90"/>
                    <a:pt x="70" y="87"/>
                  </a:cubicBezTo>
                  <a:cubicBezTo>
                    <a:pt x="68" y="84"/>
                    <a:pt x="66" y="81"/>
                    <a:pt x="63" y="79"/>
                  </a:cubicBezTo>
                  <a:cubicBezTo>
                    <a:pt x="59" y="77"/>
                    <a:pt x="56" y="75"/>
                    <a:pt x="52" y="73"/>
                  </a:cubicBezTo>
                  <a:cubicBezTo>
                    <a:pt x="47" y="71"/>
                    <a:pt x="43" y="70"/>
                    <a:pt x="39" y="69"/>
                  </a:cubicBezTo>
                  <a:cubicBezTo>
                    <a:pt x="35" y="67"/>
                    <a:pt x="31" y="65"/>
                    <a:pt x="27" y="63"/>
                  </a:cubicBezTo>
                  <a:cubicBezTo>
                    <a:pt x="23" y="61"/>
                    <a:pt x="19" y="59"/>
                    <a:pt x="16" y="56"/>
                  </a:cubicBezTo>
                  <a:cubicBezTo>
                    <a:pt x="12" y="53"/>
                    <a:pt x="10" y="49"/>
                    <a:pt x="8" y="46"/>
                  </a:cubicBezTo>
                  <a:cubicBezTo>
                    <a:pt x="6" y="42"/>
                    <a:pt x="5" y="38"/>
                    <a:pt x="5" y="33"/>
                  </a:cubicBezTo>
                  <a:cubicBezTo>
                    <a:pt x="5" y="27"/>
                    <a:pt x="6" y="22"/>
                    <a:pt x="8" y="18"/>
                  </a:cubicBezTo>
                  <a:cubicBezTo>
                    <a:pt x="10" y="14"/>
                    <a:pt x="13" y="10"/>
                    <a:pt x="17" y="8"/>
                  </a:cubicBezTo>
                  <a:cubicBezTo>
                    <a:pt x="21" y="5"/>
                    <a:pt x="25" y="3"/>
                    <a:pt x="30" y="2"/>
                  </a:cubicBezTo>
                  <a:cubicBezTo>
                    <a:pt x="35" y="0"/>
                    <a:pt x="40" y="0"/>
                    <a:pt x="45" y="0"/>
                  </a:cubicBezTo>
                  <a:cubicBezTo>
                    <a:pt x="51" y="0"/>
                    <a:pt x="58" y="1"/>
                    <a:pt x="64" y="2"/>
                  </a:cubicBezTo>
                  <a:cubicBezTo>
                    <a:pt x="70" y="4"/>
                    <a:pt x="75" y="6"/>
                    <a:pt x="80" y="10"/>
                  </a:cubicBezTo>
                  <a:lnTo>
                    <a:pt x="76" y="21"/>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53"/>
            <p:cNvSpPr>
              <a:spLocks/>
            </p:cNvSpPr>
            <p:nvPr/>
          </p:nvSpPr>
          <p:spPr bwMode="auto">
            <a:xfrm>
              <a:off x="8468" y="571"/>
              <a:ext cx="309" cy="300"/>
            </a:xfrm>
            <a:custGeom>
              <a:avLst/>
              <a:gdLst>
                <a:gd name="T0" fmla="*/ 19 w 130"/>
                <a:gd name="T1" fmla="*/ 0 h 126"/>
                <a:gd name="T2" fmla="*/ 66 w 130"/>
                <a:gd name="T3" fmla="*/ 110 h 126"/>
                <a:gd name="T4" fmla="*/ 111 w 130"/>
                <a:gd name="T5" fmla="*/ 0 h 126"/>
                <a:gd name="T6" fmla="*/ 130 w 130"/>
                <a:gd name="T7" fmla="*/ 0 h 126"/>
                <a:gd name="T8" fmla="*/ 111 w 130"/>
                <a:gd name="T9" fmla="*/ 0 h 126"/>
                <a:gd name="T10" fmla="*/ 130 w 130"/>
                <a:gd name="T11" fmla="*/ 0 h 126"/>
                <a:gd name="T12" fmla="*/ 130 w 130"/>
                <a:gd name="T13" fmla="*/ 126 h 126"/>
                <a:gd name="T14" fmla="*/ 118 w 130"/>
                <a:gd name="T15" fmla="*/ 126 h 126"/>
                <a:gd name="T16" fmla="*/ 118 w 130"/>
                <a:gd name="T17" fmla="*/ 13 h 126"/>
                <a:gd name="T18" fmla="*/ 110 w 130"/>
                <a:gd name="T19" fmla="*/ 30 h 126"/>
                <a:gd name="T20" fmla="*/ 103 w 130"/>
                <a:gd name="T21" fmla="*/ 49 h 126"/>
                <a:gd name="T22" fmla="*/ 94 w 130"/>
                <a:gd name="T23" fmla="*/ 69 h 126"/>
                <a:gd name="T24" fmla="*/ 71 w 130"/>
                <a:gd name="T25" fmla="*/ 126 h 126"/>
                <a:gd name="T26" fmla="*/ 61 w 130"/>
                <a:gd name="T27" fmla="*/ 126 h 126"/>
                <a:gd name="T28" fmla="*/ 12 w 130"/>
                <a:gd name="T29" fmla="*/ 13 h 126"/>
                <a:gd name="T30" fmla="*/ 12 w 130"/>
                <a:gd name="T31" fmla="*/ 126 h 126"/>
                <a:gd name="T32" fmla="*/ 0 w 130"/>
                <a:gd name="T33" fmla="*/ 126 h 126"/>
                <a:gd name="T34" fmla="*/ 0 w 130"/>
                <a:gd name="T35" fmla="*/ 0 h 126"/>
                <a:gd name="T36" fmla="*/ 19 w 130"/>
                <a:gd name="T37"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0" h="126">
                  <a:moveTo>
                    <a:pt x="19" y="0"/>
                  </a:moveTo>
                  <a:cubicBezTo>
                    <a:pt x="66" y="110"/>
                    <a:pt x="66" y="110"/>
                    <a:pt x="66" y="110"/>
                  </a:cubicBezTo>
                  <a:cubicBezTo>
                    <a:pt x="111" y="0"/>
                    <a:pt x="111" y="0"/>
                    <a:pt x="111" y="0"/>
                  </a:cubicBezTo>
                  <a:cubicBezTo>
                    <a:pt x="130" y="0"/>
                    <a:pt x="130" y="0"/>
                    <a:pt x="130" y="0"/>
                  </a:cubicBezTo>
                  <a:cubicBezTo>
                    <a:pt x="111" y="0"/>
                    <a:pt x="111" y="0"/>
                    <a:pt x="111" y="0"/>
                  </a:cubicBezTo>
                  <a:cubicBezTo>
                    <a:pt x="130" y="0"/>
                    <a:pt x="130" y="0"/>
                    <a:pt x="130" y="0"/>
                  </a:cubicBezTo>
                  <a:cubicBezTo>
                    <a:pt x="130" y="126"/>
                    <a:pt x="130" y="126"/>
                    <a:pt x="130" y="126"/>
                  </a:cubicBezTo>
                  <a:cubicBezTo>
                    <a:pt x="118" y="126"/>
                    <a:pt x="118" y="126"/>
                    <a:pt x="118" y="126"/>
                  </a:cubicBezTo>
                  <a:cubicBezTo>
                    <a:pt x="118" y="13"/>
                    <a:pt x="118" y="13"/>
                    <a:pt x="118" y="13"/>
                  </a:cubicBezTo>
                  <a:cubicBezTo>
                    <a:pt x="115" y="18"/>
                    <a:pt x="113" y="24"/>
                    <a:pt x="110" y="30"/>
                  </a:cubicBezTo>
                  <a:cubicBezTo>
                    <a:pt x="108" y="36"/>
                    <a:pt x="106" y="42"/>
                    <a:pt x="103" y="49"/>
                  </a:cubicBezTo>
                  <a:cubicBezTo>
                    <a:pt x="100" y="55"/>
                    <a:pt x="97" y="62"/>
                    <a:pt x="94" y="69"/>
                  </a:cubicBezTo>
                  <a:cubicBezTo>
                    <a:pt x="71" y="126"/>
                    <a:pt x="71" y="126"/>
                    <a:pt x="71" y="126"/>
                  </a:cubicBezTo>
                  <a:cubicBezTo>
                    <a:pt x="61" y="126"/>
                    <a:pt x="61" y="126"/>
                    <a:pt x="61" y="126"/>
                  </a:cubicBezTo>
                  <a:cubicBezTo>
                    <a:pt x="12" y="13"/>
                    <a:pt x="12" y="13"/>
                    <a:pt x="12" y="13"/>
                  </a:cubicBezTo>
                  <a:cubicBezTo>
                    <a:pt x="12" y="126"/>
                    <a:pt x="12" y="126"/>
                    <a:pt x="12" y="126"/>
                  </a:cubicBezTo>
                  <a:cubicBezTo>
                    <a:pt x="0" y="126"/>
                    <a:pt x="0" y="126"/>
                    <a:pt x="0" y="126"/>
                  </a:cubicBezTo>
                  <a:cubicBezTo>
                    <a:pt x="0" y="0"/>
                    <a:pt x="0" y="0"/>
                    <a:pt x="0" y="0"/>
                  </a:cubicBezTo>
                  <a:lnTo>
                    <a:pt x="19"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Rectangle 54"/>
            <p:cNvSpPr>
              <a:spLocks noChangeArrowheads="1"/>
            </p:cNvSpPr>
            <p:nvPr/>
          </p:nvSpPr>
          <p:spPr bwMode="auto">
            <a:xfrm>
              <a:off x="8871" y="571"/>
              <a:ext cx="31" cy="3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55"/>
            <p:cNvSpPr>
              <a:spLocks/>
            </p:cNvSpPr>
            <p:nvPr/>
          </p:nvSpPr>
          <p:spPr bwMode="auto">
            <a:xfrm>
              <a:off x="8966" y="571"/>
              <a:ext cx="209" cy="300"/>
            </a:xfrm>
            <a:custGeom>
              <a:avLst/>
              <a:gdLst>
                <a:gd name="T0" fmla="*/ 209 w 209"/>
                <a:gd name="T1" fmla="*/ 26 h 300"/>
                <a:gd name="T2" fmla="*/ 119 w 209"/>
                <a:gd name="T3" fmla="*/ 26 h 300"/>
                <a:gd name="T4" fmla="*/ 119 w 209"/>
                <a:gd name="T5" fmla="*/ 300 h 300"/>
                <a:gd name="T6" fmla="*/ 88 w 209"/>
                <a:gd name="T7" fmla="*/ 300 h 300"/>
                <a:gd name="T8" fmla="*/ 88 w 209"/>
                <a:gd name="T9" fmla="*/ 26 h 300"/>
                <a:gd name="T10" fmla="*/ 0 w 209"/>
                <a:gd name="T11" fmla="*/ 26 h 300"/>
                <a:gd name="T12" fmla="*/ 0 w 209"/>
                <a:gd name="T13" fmla="*/ 0 h 300"/>
                <a:gd name="T14" fmla="*/ 209 w 209"/>
                <a:gd name="T15" fmla="*/ 0 h 300"/>
                <a:gd name="T16" fmla="*/ 209 w 209"/>
                <a:gd name="T17" fmla="*/ 26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9" h="300">
                  <a:moveTo>
                    <a:pt x="209" y="26"/>
                  </a:moveTo>
                  <a:lnTo>
                    <a:pt x="119" y="26"/>
                  </a:lnTo>
                  <a:lnTo>
                    <a:pt x="119" y="300"/>
                  </a:lnTo>
                  <a:lnTo>
                    <a:pt x="88" y="300"/>
                  </a:lnTo>
                  <a:lnTo>
                    <a:pt x="88" y="26"/>
                  </a:lnTo>
                  <a:lnTo>
                    <a:pt x="0" y="26"/>
                  </a:lnTo>
                  <a:lnTo>
                    <a:pt x="0" y="0"/>
                  </a:lnTo>
                  <a:lnTo>
                    <a:pt x="209" y="0"/>
                  </a:lnTo>
                  <a:lnTo>
                    <a:pt x="209" y="26"/>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56"/>
            <p:cNvSpPr>
              <a:spLocks/>
            </p:cNvSpPr>
            <p:nvPr/>
          </p:nvSpPr>
          <p:spPr bwMode="auto">
            <a:xfrm>
              <a:off x="9241" y="571"/>
              <a:ext cx="227" cy="300"/>
            </a:xfrm>
            <a:custGeom>
              <a:avLst/>
              <a:gdLst>
                <a:gd name="T0" fmla="*/ 227 w 227"/>
                <a:gd name="T1" fmla="*/ 0 h 300"/>
                <a:gd name="T2" fmla="*/ 227 w 227"/>
                <a:gd name="T3" fmla="*/ 300 h 300"/>
                <a:gd name="T4" fmla="*/ 199 w 227"/>
                <a:gd name="T5" fmla="*/ 300 h 300"/>
                <a:gd name="T6" fmla="*/ 199 w 227"/>
                <a:gd name="T7" fmla="*/ 165 h 300"/>
                <a:gd name="T8" fmla="*/ 31 w 227"/>
                <a:gd name="T9" fmla="*/ 165 h 300"/>
                <a:gd name="T10" fmla="*/ 31 w 227"/>
                <a:gd name="T11" fmla="*/ 300 h 300"/>
                <a:gd name="T12" fmla="*/ 0 w 227"/>
                <a:gd name="T13" fmla="*/ 300 h 300"/>
                <a:gd name="T14" fmla="*/ 0 w 227"/>
                <a:gd name="T15" fmla="*/ 0 h 300"/>
                <a:gd name="T16" fmla="*/ 31 w 227"/>
                <a:gd name="T17" fmla="*/ 0 h 300"/>
                <a:gd name="T18" fmla="*/ 31 w 227"/>
                <a:gd name="T19" fmla="*/ 138 h 300"/>
                <a:gd name="T20" fmla="*/ 199 w 227"/>
                <a:gd name="T21" fmla="*/ 138 h 300"/>
                <a:gd name="T22" fmla="*/ 199 w 227"/>
                <a:gd name="T23" fmla="*/ 0 h 300"/>
                <a:gd name="T24" fmla="*/ 227 w 227"/>
                <a:gd name="T25"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7" h="300">
                  <a:moveTo>
                    <a:pt x="227" y="0"/>
                  </a:moveTo>
                  <a:lnTo>
                    <a:pt x="227" y="300"/>
                  </a:lnTo>
                  <a:lnTo>
                    <a:pt x="199" y="300"/>
                  </a:lnTo>
                  <a:lnTo>
                    <a:pt x="199" y="165"/>
                  </a:lnTo>
                  <a:lnTo>
                    <a:pt x="31" y="165"/>
                  </a:lnTo>
                  <a:lnTo>
                    <a:pt x="31" y="300"/>
                  </a:lnTo>
                  <a:lnTo>
                    <a:pt x="0" y="300"/>
                  </a:lnTo>
                  <a:lnTo>
                    <a:pt x="0" y="0"/>
                  </a:lnTo>
                  <a:lnTo>
                    <a:pt x="31" y="0"/>
                  </a:lnTo>
                  <a:lnTo>
                    <a:pt x="31" y="138"/>
                  </a:lnTo>
                  <a:lnTo>
                    <a:pt x="199" y="138"/>
                  </a:lnTo>
                  <a:lnTo>
                    <a:pt x="199" y="0"/>
                  </a:lnTo>
                  <a:lnTo>
                    <a:pt x="227"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57"/>
            <p:cNvSpPr>
              <a:spLocks/>
            </p:cNvSpPr>
            <p:nvPr/>
          </p:nvSpPr>
          <p:spPr bwMode="auto">
            <a:xfrm>
              <a:off x="8189" y="1098"/>
              <a:ext cx="242" cy="300"/>
            </a:xfrm>
            <a:custGeom>
              <a:avLst/>
              <a:gdLst>
                <a:gd name="T0" fmla="*/ 242 w 242"/>
                <a:gd name="T1" fmla="*/ 300 h 300"/>
                <a:gd name="T2" fmla="*/ 173 w 242"/>
                <a:gd name="T3" fmla="*/ 300 h 300"/>
                <a:gd name="T4" fmla="*/ 88 w 242"/>
                <a:gd name="T5" fmla="*/ 173 h 300"/>
                <a:gd name="T6" fmla="*/ 57 w 242"/>
                <a:gd name="T7" fmla="*/ 173 h 300"/>
                <a:gd name="T8" fmla="*/ 57 w 242"/>
                <a:gd name="T9" fmla="*/ 300 h 300"/>
                <a:gd name="T10" fmla="*/ 0 w 242"/>
                <a:gd name="T11" fmla="*/ 300 h 300"/>
                <a:gd name="T12" fmla="*/ 0 w 242"/>
                <a:gd name="T13" fmla="*/ 0 h 300"/>
                <a:gd name="T14" fmla="*/ 57 w 242"/>
                <a:gd name="T15" fmla="*/ 0 h 300"/>
                <a:gd name="T16" fmla="*/ 57 w 242"/>
                <a:gd name="T17" fmla="*/ 126 h 300"/>
                <a:gd name="T18" fmla="*/ 88 w 242"/>
                <a:gd name="T19" fmla="*/ 126 h 300"/>
                <a:gd name="T20" fmla="*/ 170 w 242"/>
                <a:gd name="T21" fmla="*/ 0 h 300"/>
                <a:gd name="T22" fmla="*/ 237 w 242"/>
                <a:gd name="T23" fmla="*/ 0 h 300"/>
                <a:gd name="T24" fmla="*/ 135 w 242"/>
                <a:gd name="T25" fmla="*/ 150 h 300"/>
                <a:gd name="T26" fmla="*/ 242 w 242"/>
                <a:gd name="T27"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2" h="300">
                  <a:moveTo>
                    <a:pt x="242" y="300"/>
                  </a:moveTo>
                  <a:lnTo>
                    <a:pt x="173" y="300"/>
                  </a:lnTo>
                  <a:lnTo>
                    <a:pt x="88" y="173"/>
                  </a:lnTo>
                  <a:lnTo>
                    <a:pt x="57" y="173"/>
                  </a:lnTo>
                  <a:lnTo>
                    <a:pt x="57" y="300"/>
                  </a:lnTo>
                  <a:lnTo>
                    <a:pt x="0" y="300"/>
                  </a:lnTo>
                  <a:lnTo>
                    <a:pt x="0" y="0"/>
                  </a:lnTo>
                  <a:lnTo>
                    <a:pt x="57" y="0"/>
                  </a:lnTo>
                  <a:lnTo>
                    <a:pt x="57" y="126"/>
                  </a:lnTo>
                  <a:lnTo>
                    <a:pt x="88" y="126"/>
                  </a:lnTo>
                  <a:lnTo>
                    <a:pt x="170" y="0"/>
                  </a:lnTo>
                  <a:lnTo>
                    <a:pt x="237" y="0"/>
                  </a:lnTo>
                  <a:lnTo>
                    <a:pt x="135" y="150"/>
                  </a:lnTo>
                  <a:lnTo>
                    <a:pt x="242" y="30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Rectangle 58"/>
            <p:cNvSpPr>
              <a:spLocks noChangeArrowheads="1"/>
            </p:cNvSpPr>
            <p:nvPr/>
          </p:nvSpPr>
          <p:spPr bwMode="auto">
            <a:xfrm>
              <a:off x="8464" y="1098"/>
              <a:ext cx="59" cy="3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59"/>
            <p:cNvSpPr>
              <a:spLocks/>
            </p:cNvSpPr>
            <p:nvPr/>
          </p:nvSpPr>
          <p:spPr bwMode="auto">
            <a:xfrm>
              <a:off x="8587" y="1098"/>
              <a:ext cx="180" cy="300"/>
            </a:xfrm>
            <a:custGeom>
              <a:avLst/>
              <a:gdLst>
                <a:gd name="T0" fmla="*/ 180 w 180"/>
                <a:gd name="T1" fmla="*/ 300 h 300"/>
                <a:gd name="T2" fmla="*/ 0 w 180"/>
                <a:gd name="T3" fmla="*/ 300 h 300"/>
                <a:gd name="T4" fmla="*/ 0 w 180"/>
                <a:gd name="T5" fmla="*/ 0 h 300"/>
                <a:gd name="T6" fmla="*/ 59 w 180"/>
                <a:gd name="T7" fmla="*/ 0 h 300"/>
                <a:gd name="T8" fmla="*/ 59 w 180"/>
                <a:gd name="T9" fmla="*/ 252 h 300"/>
                <a:gd name="T10" fmla="*/ 180 w 180"/>
                <a:gd name="T11" fmla="*/ 252 h 300"/>
                <a:gd name="T12" fmla="*/ 180 w 180"/>
                <a:gd name="T13" fmla="*/ 300 h 300"/>
              </a:gdLst>
              <a:ahLst/>
              <a:cxnLst>
                <a:cxn ang="0">
                  <a:pos x="T0" y="T1"/>
                </a:cxn>
                <a:cxn ang="0">
                  <a:pos x="T2" y="T3"/>
                </a:cxn>
                <a:cxn ang="0">
                  <a:pos x="T4" y="T5"/>
                </a:cxn>
                <a:cxn ang="0">
                  <a:pos x="T6" y="T7"/>
                </a:cxn>
                <a:cxn ang="0">
                  <a:pos x="T8" y="T9"/>
                </a:cxn>
                <a:cxn ang="0">
                  <a:pos x="T10" y="T11"/>
                </a:cxn>
                <a:cxn ang="0">
                  <a:pos x="T12" y="T13"/>
                </a:cxn>
              </a:cxnLst>
              <a:rect l="0" t="0" r="r" b="b"/>
              <a:pathLst>
                <a:path w="180" h="300">
                  <a:moveTo>
                    <a:pt x="180" y="300"/>
                  </a:moveTo>
                  <a:lnTo>
                    <a:pt x="0" y="300"/>
                  </a:lnTo>
                  <a:lnTo>
                    <a:pt x="0" y="0"/>
                  </a:lnTo>
                  <a:lnTo>
                    <a:pt x="59" y="0"/>
                  </a:lnTo>
                  <a:lnTo>
                    <a:pt x="59" y="252"/>
                  </a:lnTo>
                  <a:lnTo>
                    <a:pt x="180" y="252"/>
                  </a:lnTo>
                  <a:lnTo>
                    <a:pt x="180" y="30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Rectangle 60"/>
            <p:cNvSpPr>
              <a:spLocks noChangeArrowheads="1"/>
            </p:cNvSpPr>
            <p:nvPr/>
          </p:nvSpPr>
          <p:spPr bwMode="auto">
            <a:xfrm>
              <a:off x="8800" y="1098"/>
              <a:ext cx="59" cy="3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61"/>
            <p:cNvSpPr>
              <a:spLocks noEditPoints="1"/>
            </p:cNvSpPr>
            <p:nvPr/>
          </p:nvSpPr>
          <p:spPr bwMode="auto">
            <a:xfrm>
              <a:off x="8893" y="1098"/>
              <a:ext cx="293" cy="300"/>
            </a:xfrm>
            <a:custGeom>
              <a:avLst/>
              <a:gdLst>
                <a:gd name="T0" fmla="*/ 86 w 124"/>
                <a:gd name="T1" fmla="*/ 96 h 126"/>
                <a:gd name="T2" fmla="*/ 38 w 124"/>
                <a:gd name="T3" fmla="*/ 96 h 126"/>
                <a:gd name="T4" fmla="*/ 27 w 124"/>
                <a:gd name="T5" fmla="*/ 126 h 126"/>
                <a:gd name="T6" fmla="*/ 0 w 124"/>
                <a:gd name="T7" fmla="*/ 126 h 126"/>
                <a:gd name="T8" fmla="*/ 46 w 124"/>
                <a:gd name="T9" fmla="*/ 0 h 126"/>
                <a:gd name="T10" fmla="*/ 78 w 124"/>
                <a:gd name="T11" fmla="*/ 0 h 126"/>
                <a:gd name="T12" fmla="*/ 124 w 124"/>
                <a:gd name="T13" fmla="*/ 126 h 126"/>
                <a:gd name="T14" fmla="*/ 97 w 124"/>
                <a:gd name="T15" fmla="*/ 126 h 126"/>
                <a:gd name="T16" fmla="*/ 86 w 124"/>
                <a:gd name="T17" fmla="*/ 96 h 126"/>
                <a:gd name="T18" fmla="*/ 78 w 124"/>
                <a:gd name="T19" fmla="*/ 73 h 126"/>
                <a:gd name="T20" fmla="*/ 72 w 124"/>
                <a:gd name="T21" fmla="*/ 58 h 126"/>
                <a:gd name="T22" fmla="*/ 67 w 124"/>
                <a:gd name="T23" fmla="*/ 43 h 126"/>
                <a:gd name="T24" fmla="*/ 62 w 124"/>
                <a:gd name="T25" fmla="*/ 31 h 126"/>
                <a:gd name="T26" fmla="*/ 54 w 124"/>
                <a:gd name="T27" fmla="*/ 52 h 126"/>
                <a:gd name="T28" fmla="*/ 51 w 124"/>
                <a:gd name="T29" fmla="*/ 60 h 126"/>
                <a:gd name="T30" fmla="*/ 49 w 124"/>
                <a:gd name="T31" fmla="*/ 67 h 126"/>
                <a:gd name="T32" fmla="*/ 46 w 124"/>
                <a:gd name="T33" fmla="*/ 73 h 126"/>
                <a:gd name="T34" fmla="*/ 78 w 124"/>
                <a:gd name="T35" fmla="*/ 7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 h="126">
                  <a:moveTo>
                    <a:pt x="86" y="96"/>
                  </a:moveTo>
                  <a:cubicBezTo>
                    <a:pt x="38" y="96"/>
                    <a:pt x="38" y="96"/>
                    <a:pt x="38" y="96"/>
                  </a:cubicBezTo>
                  <a:cubicBezTo>
                    <a:pt x="27" y="126"/>
                    <a:pt x="27" y="126"/>
                    <a:pt x="27" y="126"/>
                  </a:cubicBezTo>
                  <a:cubicBezTo>
                    <a:pt x="0" y="126"/>
                    <a:pt x="0" y="126"/>
                    <a:pt x="0" y="126"/>
                  </a:cubicBezTo>
                  <a:cubicBezTo>
                    <a:pt x="46" y="0"/>
                    <a:pt x="46" y="0"/>
                    <a:pt x="46" y="0"/>
                  </a:cubicBezTo>
                  <a:cubicBezTo>
                    <a:pt x="78" y="0"/>
                    <a:pt x="78" y="0"/>
                    <a:pt x="78" y="0"/>
                  </a:cubicBezTo>
                  <a:cubicBezTo>
                    <a:pt x="124" y="126"/>
                    <a:pt x="124" y="126"/>
                    <a:pt x="124" y="126"/>
                  </a:cubicBezTo>
                  <a:cubicBezTo>
                    <a:pt x="97" y="126"/>
                    <a:pt x="97" y="126"/>
                    <a:pt x="97" y="126"/>
                  </a:cubicBezTo>
                  <a:lnTo>
                    <a:pt x="86" y="96"/>
                  </a:lnTo>
                  <a:close/>
                  <a:moveTo>
                    <a:pt x="78" y="73"/>
                  </a:moveTo>
                  <a:cubicBezTo>
                    <a:pt x="76" y="67"/>
                    <a:pt x="74" y="62"/>
                    <a:pt x="72" y="58"/>
                  </a:cubicBezTo>
                  <a:cubicBezTo>
                    <a:pt x="70" y="53"/>
                    <a:pt x="69" y="48"/>
                    <a:pt x="67" y="43"/>
                  </a:cubicBezTo>
                  <a:cubicBezTo>
                    <a:pt x="65" y="39"/>
                    <a:pt x="63" y="34"/>
                    <a:pt x="62" y="31"/>
                  </a:cubicBezTo>
                  <a:cubicBezTo>
                    <a:pt x="54" y="52"/>
                    <a:pt x="54" y="52"/>
                    <a:pt x="54" y="52"/>
                  </a:cubicBezTo>
                  <a:cubicBezTo>
                    <a:pt x="53" y="55"/>
                    <a:pt x="52" y="57"/>
                    <a:pt x="51" y="60"/>
                  </a:cubicBezTo>
                  <a:cubicBezTo>
                    <a:pt x="50" y="62"/>
                    <a:pt x="50" y="65"/>
                    <a:pt x="49" y="67"/>
                  </a:cubicBezTo>
                  <a:cubicBezTo>
                    <a:pt x="48" y="69"/>
                    <a:pt x="47" y="71"/>
                    <a:pt x="46" y="73"/>
                  </a:cubicBezTo>
                  <a:lnTo>
                    <a:pt x="78" y="73"/>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62"/>
            <p:cNvSpPr>
              <a:spLocks/>
            </p:cNvSpPr>
            <p:nvPr/>
          </p:nvSpPr>
          <p:spPr bwMode="auto">
            <a:xfrm>
              <a:off x="9222" y="1098"/>
              <a:ext cx="246" cy="300"/>
            </a:xfrm>
            <a:custGeom>
              <a:avLst/>
              <a:gdLst>
                <a:gd name="T0" fmla="*/ 246 w 246"/>
                <a:gd name="T1" fmla="*/ 300 h 300"/>
                <a:gd name="T2" fmla="*/ 168 w 246"/>
                <a:gd name="T3" fmla="*/ 300 h 300"/>
                <a:gd name="T4" fmla="*/ 57 w 246"/>
                <a:gd name="T5" fmla="*/ 73 h 300"/>
                <a:gd name="T6" fmla="*/ 57 w 246"/>
                <a:gd name="T7" fmla="*/ 300 h 300"/>
                <a:gd name="T8" fmla="*/ 0 w 246"/>
                <a:gd name="T9" fmla="*/ 300 h 300"/>
                <a:gd name="T10" fmla="*/ 0 w 246"/>
                <a:gd name="T11" fmla="*/ 0 h 300"/>
                <a:gd name="T12" fmla="*/ 81 w 246"/>
                <a:gd name="T13" fmla="*/ 0 h 300"/>
                <a:gd name="T14" fmla="*/ 189 w 246"/>
                <a:gd name="T15" fmla="*/ 223 h 300"/>
                <a:gd name="T16" fmla="*/ 189 w 246"/>
                <a:gd name="T17" fmla="*/ 0 h 300"/>
                <a:gd name="T18" fmla="*/ 246 w 246"/>
                <a:gd name="T19" fmla="*/ 0 h 300"/>
                <a:gd name="T20" fmla="*/ 246 w 246"/>
                <a:gd name="T21"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300">
                  <a:moveTo>
                    <a:pt x="246" y="300"/>
                  </a:moveTo>
                  <a:lnTo>
                    <a:pt x="168" y="300"/>
                  </a:lnTo>
                  <a:lnTo>
                    <a:pt x="57" y="73"/>
                  </a:lnTo>
                  <a:lnTo>
                    <a:pt x="57" y="300"/>
                  </a:lnTo>
                  <a:lnTo>
                    <a:pt x="0" y="300"/>
                  </a:lnTo>
                  <a:lnTo>
                    <a:pt x="0" y="0"/>
                  </a:lnTo>
                  <a:lnTo>
                    <a:pt x="81" y="0"/>
                  </a:lnTo>
                  <a:lnTo>
                    <a:pt x="189" y="223"/>
                  </a:lnTo>
                  <a:lnTo>
                    <a:pt x="189" y="0"/>
                  </a:lnTo>
                  <a:lnTo>
                    <a:pt x="246" y="0"/>
                  </a:lnTo>
                  <a:lnTo>
                    <a:pt x="246" y="30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Rectangle 63"/>
            <p:cNvSpPr>
              <a:spLocks noChangeArrowheads="1"/>
            </p:cNvSpPr>
            <p:nvPr/>
          </p:nvSpPr>
          <p:spPr bwMode="auto">
            <a:xfrm>
              <a:off x="7168" y="564"/>
              <a:ext cx="827" cy="834"/>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64"/>
            <p:cNvSpPr>
              <a:spLocks/>
            </p:cNvSpPr>
            <p:nvPr/>
          </p:nvSpPr>
          <p:spPr bwMode="auto">
            <a:xfrm>
              <a:off x="7338" y="862"/>
              <a:ext cx="157" cy="240"/>
            </a:xfrm>
            <a:custGeom>
              <a:avLst/>
              <a:gdLst>
                <a:gd name="T0" fmla="*/ 58 w 66"/>
                <a:gd name="T1" fmla="*/ 16 h 101"/>
                <a:gd name="T2" fmla="*/ 47 w 66"/>
                <a:gd name="T3" fmla="*/ 10 h 101"/>
                <a:gd name="T4" fmla="*/ 34 w 66"/>
                <a:gd name="T5" fmla="*/ 8 h 101"/>
                <a:gd name="T6" fmla="*/ 19 w 66"/>
                <a:gd name="T7" fmla="*/ 12 h 101"/>
                <a:gd name="T8" fmla="*/ 13 w 66"/>
                <a:gd name="T9" fmla="*/ 24 h 101"/>
                <a:gd name="T10" fmla="*/ 15 w 66"/>
                <a:gd name="T11" fmla="*/ 32 h 101"/>
                <a:gd name="T12" fmla="*/ 20 w 66"/>
                <a:gd name="T13" fmla="*/ 38 h 101"/>
                <a:gd name="T14" fmla="*/ 28 w 66"/>
                <a:gd name="T15" fmla="*/ 42 h 101"/>
                <a:gd name="T16" fmla="*/ 37 w 66"/>
                <a:gd name="T17" fmla="*/ 45 h 101"/>
                <a:gd name="T18" fmla="*/ 47 w 66"/>
                <a:gd name="T19" fmla="*/ 49 h 101"/>
                <a:gd name="T20" fmla="*/ 57 w 66"/>
                <a:gd name="T21" fmla="*/ 54 h 101"/>
                <a:gd name="T22" fmla="*/ 64 w 66"/>
                <a:gd name="T23" fmla="*/ 62 h 101"/>
                <a:gd name="T24" fmla="*/ 66 w 66"/>
                <a:gd name="T25" fmla="*/ 74 h 101"/>
                <a:gd name="T26" fmla="*/ 64 w 66"/>
                <a:gd name="T27" fmla="*/ 86 h 101"/>
                <a:gd name="T28" fmla="*/ 56 w 66"/>
                <a:gd name="T29" fmla="*/ 95 h 101"/>
                <a:gd name="T30" fmla="*/ 46 w 66"/>
                <a:gd name="T31" fmla="*/ 100 h 101"/>
                <a:gd name="T32" fmla="*/ 33 w 66"/>
                <a:gd name="T33" fmla="*/ 101 h 101"/>
                <a:gd name="T34" fmla="*/ 15 w 66"/>
                <a:gd name="T35" fmla="*/ 98 h 101"/>
                <a:gd name="T36" fmla="*/ 0 w 66"/>
                <a:gd name="T37" fmla="*/ 88 h 101"/>
                <a:gd name="T38" fmla="*/ 3 w 66"/>
                <a:gd name="T39" fmla="*/ 80 h 101"/>
                <a:gd name="T40" fmla="*/ 17 w 66"/>
                <a:gd name="T41" fmla="*/ 89 h 101"/>
                <a:gd name="T42" fmla="*/ 34 w 66"/>
                <a:gd name="T43" fmla="*/ 93 h 101"/>
                <a:gd name="T44" fmla="*/ 43 w 66"/>
                <a:gd name="T45" fmla="*/ 92 h 101"/>
                <a:gd name="T46" fmla="*/ 50 w 66"/>
                <a:gd name="T47" fmla="*/ 89 h 101"/>
                <a:gd name="T48" fmla="*/ 55 w 66"/>
                <a:gd name="T49" fmla="*/ 83 h 101"/>
                <a:gd name="T50" fmla="*/ 57 w 66"/>
                <a:gd name="T51" fmla="*/ 76 h 101"/>
                <a:gd name="T52" fmla="*/ 54 w 66"/>
                <a:gd name="T53" fmla="*/ 67 h 101"/>
                <a:gd name="T54" fmla="*/ 48 w 66"/>
                <a:gd name="T55" fmla="*/ 61 h 101"/>
                <a:gd name="T56" fmla="*/ 40 w 66"/>
                <a:gd name="T57" fmla="*/ 57 h 101"/>
                <a:gd name="T58" fmla="*/ 30 w 66"/>
                <a:gd name="T59" fmla="*/ 53 h 101"/>
                <a:gd name="T60" fmla="*/ 20 w 66"/>
                <a:gd name="T61" fmla="*/ 49 h 101"/>
                <a:gd name="T62" fmla="*/ 12 w 66"/>
                <a:gd name="T63" fmla="*/ 43 h 101"/>
                <a:gd name="T64" fmla="*/ 6 w 66"/>
                <a:gd name="T65" fmla="*/ 35 h 101"/>
                <a:gd name="T66" fmla="*/ 3 w 66"/>
                <a:gd name="T67" fmla="*/ 26 h 101"/>
                <a:gd name="T68" fmla="*/ 6 w 66"/>
                <a:gd name="T69" fmla="*/ 14 h 101"/>
                <a:gd name="T70" fmla="*/ 13 w 66"/>
                <a:gd name="T71" fmla="*/ 6 h 101"/>
                <a:gd name="T72" fmla="*/ 23 w 66"/>
                <a:gd name="T73" fmla="*/ 1 h 101"/>
                <a:gd name="T74" fmla="*/ 35 w 66"/>
                <a:gd name="T75" fmla="*/ 0 h 101"/>
                <a:gd name="T76" fmla="*/ 49 w 66"/>
                <a:gd name="T77" fmla="*/ 2 h 101"/>
                <a:gd name="T78" fmla="*/ 62 w 66"/>
                <a:gd name="T79" fmla="*/ 7 h 101"/>
                <a:gd name="T80" fmla="*/ 58 w 66"/>
                <a:gd name="T81"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6" h="101">
                  <a:moveTo>
                    <a:pt x="58" y="16"/>
                  </a:moveTo>
                  <a:cubicBezTo>
                    <a:pt x="55" y="13"/>
                    <a:pt x="51" y="12"/>
                    <a:pt x="47" y="10"/>
                  </a:cubicBezTo>
                  <a:cubicBezTo>
                    <a:pt x="42" y="9"/>
                    <a:pt x="38" y="8"/>
                    <a:pt x="34" y="8"/>
                  </a:cubicBezTo>
                  <a:cubicBezTo>
                    <a:pt x="28" y="8"/>
                    <a:pt x="23" y="9"/>
                    <a:pt x="19" y="12"/>
                  </a:cubicBezTo>
                  <a:cubicBezTo>
                    <a:pt x="15" y="15"/>
                    <a:pt x="13" y="19"/>
                    <a:pt x="13" y="24"/>
                  </a:cubicBezTo>
                  <a:cubicBezTo>
                    <a:pt x="13" y="27"/>
                    <a:pt x="14" y="30"/>
                    <a:pt x="15" y="32"/>
                  </a:cubicBezTo>
                  <a:cubicBezTo>
                    <a:pt x="16" y="34"/>
                    <a:pt x="18" y="36"/>
                    <a:pt x="20" y="38"/>
                  </a:cubicBezTo>
                  <a:cubicBezTo>
                    <a:pt x="23" y="39"/>
                    <a:pt x="25" y="41"/>
                    <a:pt x="28" y="42"/>
                  </a:cubicBezTo>
                  <a:cubicBezTo>
                    <a:pt x="31" y="43"/>
                    <a:pt x="34" y="44"/>
                    <a:pt x="37" y="45"/>
                  </a:cubicBezTo>
                  <a:cubicBezTo>
                    <a:pt x="40" y="46"/>
                    <a:pt x="44" y="47"/>
                    <a:pt x="47" y="49"/>
                  </a:cubicBezTo>
                  <a:cubicBezTo>
                    <a:pt x="51" y="50"/>
                    <a:pt x="54" y="52"/>
                    <a:pt x="57" y="54"/>
                  </a:cubicBezTo>
                  <a:cubicBezTo>
                    <a:pt x="60" y="56"/>
                    <a:pt x="62" y="59"/>
                    <a:pt x="64" y="62"/>
                  </a:cubicBezTo>
                  <a:cubicBezTo>
                    <a:pt x="65" y="65"/>
                    <a:pt x="66" y="69"/>
                    <a:pt x="66" y="74"/>
                  </a:cubicBezTo>
                  <a:cubicBezTo>
                    <a:pt x="66" y="79"/>
                    <a:pt x="65" y="83"/>
                    <a:pt x="64" y="86"/>
                  </a:cubicBezTo>
                  <a:cubicBezTo>
                    <a:pt x="62" y="90"/>
                    <a:pt x="59" y="92"/>
                    <a:pt x="56" y="95"/>
                  </a:cubicBezTo>
                  <a:cubicBezTo>
                    <a:pt x="53" y="97"/>
                    <a:pt x="50" y="99"/>
                    <a:pt x="46" y="100"/>
                  </a:cubicBezTo>
                  <a:cubicBezTo>
                    <a:pt x="42" y="101"/>
                    <a:pt x="37" y="101"/>
                    <a:pt x="33" y="101"/>
                  </a:cubicBezTo>
                  <a:cubicBezTo>
                    <a:pt x="27" y="101"/>
                    <a:pt x="21" y="100"/>
                    <a:pt x="15" y="98"/>
                  </a:cubicBezTo>
                  <a:cubicBezTo>
                    <a:pt x="9" y="96"/>
                    <a:pt x="4" y="93"/>
                    <a:pt x="0" y="88"/>
                  </a:cubicBezTo>
                  <a:cubicBezTo>
                    <a:pt x="3" y="80"/>
                    <a:pt x="3" y="80"/>
                    <a:pt x="3" y="80"/>
                  </a:cubicBezTo>
                  <a:cubicBezTo>
                    <a:pt x="7" y="84"/>
                    <a:pt x="12" y="87"/>
                    <a:pt x="17" y="89"/>
                  </a:cubicBezTo>
                  <a:cubicBezTo>
                    <a:pt x="23" y="91"/>
                    <a:pt x="28" y="93"/>
                    <a:pt x="34" y="93"/>
                  </a:cubicBezTo>
                  <a:cubicBezTo>
                    <a:pt x="37" y="93"/>
                    <a:pt x="40" y="92"/>
                    <a:pt x="43" y="92"/>
                  </a:cubicBezTo>
                  <a:cubicBezTo>
                    <a:pt x="45" y="91"/>
                    <a:pt x="48" y="90"/>
                    <a:pt x="50" y="89"/>
                  </a:cubicBezTo>
                  <a:cubicBezTo>
                    <a:pt x="52" y="87"/>
                    <a:pt x="54" y="85"/>
                    <a:pt x="55" y="83"/>
                  </a:cubicBezTo>
                  <a:cubicBezTo>
                    <a:pt x="56" y="81"/>
                    <a:pt x="57" y="79"/>
                    <a:pt x="57" y="76"/>
                  </a:cubicBezTo>
                  <a:cubicBezTo>
                    <a:pt x="57" y="72"/>
                    <a:pt x="56" y="70"/>
                    <a:pt x="54" y="67"/>
                  </a:cubicBezTo>
                  <a:cubicBezTo>
                    <a:pt x="53" y="65"/>
                    <a:pt x="51" y="63"/>
                    <a:pt x="48" y="61"/>
                  </a:cubicBezTo>
                  <a:cubicBezTo>
                    <a:pt x="46" y="59"/>
                    <a:pt x="43" y="58"/>
                    <a:pt x="40" y="57"/>
                  </a:cubicBezTo>
                  <a:cubicBezTo>
                    <a:pt x="37" y="55"/>
                    <a:pt x="33" y="54"/>
                    <a:pt x="30" y="53"/>
                  </a:cubicBezTo>
                  <a:cubicBezTo>
                    <a:pt x="27" y="52"/>
                    <a:pt x="24" y="51"/>
                    <a:pt x="20" y="49"/>
                  </a:cubicBezTo>
                  <a:cubicBezTo>
                    <a:pt x="17" y="47"/>
                    <a:pt x="14" y="45"/>
                    <a:pt x="12" y="43"/>
                  </a:cubicBezTo>
                  <a:cubicBezTo>
                    <a:pt x="9" y="41"/>
                    <a:pt x="7" y="38"/>
                    <a:pt x="6" y="35"/>
                  </a:cubicBezTo>
                  <a:cubicBezTo>
                    <a:pt x="4" y="33"/>
                    <a:pt x="3" y="29"/>
                    <a:pt x="3" y="26"/>
                  </a:cubicBezTo>
                  <a:cubicBezTo>
                    <a:pt x="3" y="21"/>
                    <a:pt x="4" y="17"/>
                    <a:pt x="6" y="14"/>
                  </a:cubicBezTo>
                  <a:cubicBezTo>
                    <a:pt x="8" y="11"/>
                    <a:pt x="10" y="8"/>
                    <a:pt x="13" y="6"/>
                  </a:cubicBezTo>
                  <a:cubicBezTo>
                    <a:pt x="16" y="4"/>
                    <a:pt x="19" y="2"/>
                    <a:pt x="23" y="1"/>
                  </a:cubicBezTo>
                  <a:cubicBezTo>
                    <a:pt x="27" y="0"/>
                    <a:pt x="31" y="0"/>
                    <a:pt x="35" y="0"/>
                  </a:cubicBezTo>
                  <a:cubicBezTo>
                    <a:pt x="40" y="0"/>
                    <a:pt x="44" y="0"/>
                    <a:pt x="49" y="2"/>
                  </a:cubicBezTo>
                  <a:cubicBezTo>
                    <a:pt x="54" y="3"/>
                    <a:pt x="58" y="5"/>
                    <a:pt x="62" y="7"/>
                  </a:cubicBezTo>
                  <a:lnTo>
                    <a:pt x="58" y="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65"/>
            <p:cNvSpPr>
              <a:spLocks/>
            </p:cNvSpPr>
            <p:nvPr/>
          </p:nvSpPr>
          <p:spPr bwMode="auto">
            <a:xfrm>
              <a:off x="7672" y="864"/>
              <a:ext cx="188" cy="234"/>
            </a:xfrm>
            <a:custGeom>
              <a:avLst/>
              <a:gdLst>
                <a:gd name="T0" fmla="*/ 188 w 188"/>
                <a:gd name="T1" fmla="*/ 234 h 234"/>
                <a:gd name="T2" fmla="*/ 135 w 188"/>
                <a:gd name="T3" fmla="*/ 234 h 234"/>
                <a:gd name="T4" fmla="*/ 67 w 188"/>
                <a:gd name="T5" fmla="*/ 136 h 234"/>
                <a:gd name="T6" fmla="*/ 45 w 188"/>
                <a:gd name="T7" fmla="*/ 136 h 234"/>
                <a:gd name="T8" fmla="*/ 45 w 188"/>
                <a:gd name="T9" fmla="*/ 234 h 234"/>
                <a:gd name="T10" fmla="*/ 0 w 188"/>
                <a:gd name="T11" fmla="*/ 234 h 234"/>
                <a:gd name="T12" fmla="*/ 0 w 188"/>
                <a:gd name="T13" fmla="*/ 0 h 234"/>
                <a:gd name="T14" fmla="*/ 45 w 188"/>
                <a:gd name="T15" fmla="*/ 0 h 234"/>
                <a:gd name="T16" fmla="*/ 45 w 188"/>
                <a:gd name="T17" fmla="*/ 100 h 234"/>
                <a:gd name="T18" fmla="*/ 69 w 188"/>
                <a:gd name="T19" fmla="*/ 100 h 234"/>
                <a:gd name="T20" fmla="*/ 131 w 188"/>
                <a:gd name="T21" fmla="*/ 0 h 234"/>
                <a:gd name="T22" fmla="*/ 185 w 188"/>
                <a:gd name="T23" fmla="*/ 0 h 234"/>
                <a:gd name="T24" fmla="*/ 105 w 188"/>
                <a:gd name="T25" fmla="*/ 119 h 234"/>
                <a:gd name="T26" fmla="*/ 188 w 18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8" h="234">
                  <a:moveTo>
                    <a:pt x="188" y="234"/>
                  </a:moveTo>
                  <a:lnTo>
                    <a:pt x="135" y="234"/>
                  </a:lnTo>
                  <a:lnTo>
                    <a:pt x="67" y="136"/>
                  </a:lnTo>
                  <a:lnTo>
                    <a:pt x="45" y="136"/>
                  </a:lnTo>
                  <a:lnTo>
                    <a:pt x="45" y="234"/>
                  </a:lnTo>
                  <a:lnTo>
                    <a:pt x="0" y="234"/>
                  </a:lnTo>
                  <a:lnTo>
                    <a:pt x="0" y="0"/>
                  </a:lnTo>
                  <a:lnTo>
                    <a:pt x="45" y="0"/>
                  </a:lnTo>
                  <a:lnTo>
                    <a:pt x="45" y="100"/>
                  </a:lnTo>
                  <a:lnTo>
                    <a:pt x="69" y="100"/>
                  </a:lnTo>
                  <a:lnTo>
                    <a:pt x="131" y="0"/>
                  </a:lnTo>
                  <a:lnTo>
                    <a:pt x="185" y="0"/>
                  </a:lnTo>
                  <a:lnTo>
                    <a:pt x="105" y="119"/>
                  </a:lnTo>
                  <a:lnTo>
                    <a:pt x="188" y="23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Rectangle 66"/>
            <p:cNvSpPr>
              <a:spLocks noChangeArrowheads="1"/>
            </p:cNvSpPr>
            <p:nvPr/>
          </p:nvSpPr>
          <p:spPr bwMode="auto">
            <a:xfrm>
              <a:off x="7575" y="781"/>
              <a:ext cx="12" cy="40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8" name="Group 67"/>
          <p:cNvGrpSpPr>
            <a:grpSpLocks noChangeAspect="1"/>
          </p:cNvGrpSpPr>
          <p:nvPr/>
        </p:nvGrpSpPr>
        <p:grpSpPr bwMode="auto">
          <a:xfrm>
            <a:off x="6372037" y="8346595"/>
            <a:ext cx="947389" cy="1002392"/>
            <a:chOff x="7769" y="712"/>
            <a:chExt cx="1464" cy="1549"/>
          </a:xfrm>
          <a:solidFill>
            <a:schemeClr val="bg1">
              <a:lumMod val="75000"/>
            </a:schemeClr>
          </a:solidFill>
        </p:grpSpPr>
        <p:sp>
          <p:nvSpPr>
            <p:cNvPr id="69" name="Freeform 68"/>
            <p:cNvSpPr>
              <a:spLocks/>
            </p:cNvSpPr>
            <p:nvPr/>
          </p:nvSpPr>
          <p:spPr bwMode="auto">
            <a:xfrm>
              <a:off x="7779" y="1113"/>
              <a:ext cx="140" cy="140"/>
            </a:xfrm>
            <a:custGeom>
              <a:avLst/>
              <a:gdLst>
                <a:gd name="T0" fmla="*/ 48 w 59"/>
                <a:gd name="T1" fmla="*/ 14 h 59"/>
                <a:gd name="T2" fmla="*/ 54 w 59"/>
                <a:gd name="T3" fmla="*/ 41 h 59"/>
                <a:gd name="T4" fmla="*/ 45 w 59"/>
                <a:gd name="T5" fmla="*/ 53 h 59"/>
                <a:gd name="T6" fmla="*/ 46 w 59"/>
                <a:gd name="T7" fmla="*/ 58 h 59"/>
                <a:gd name="T8" fmla="*/ 45 w 59"/>
                <a:gd name="T9" fmla="*/ 59 h 59"/>
                <a:gd name="T10" fmla="*/ 26 w 59"/>
                <a:gd name="T11" fmla="*/ 50 h 59"/>
                <a:gd name="T12" fmla="*/ 26 w 59"/>
                <a:gd name="T13" fmla="*/ 49 h 59"/>
                <a:gd name="T14" fmla="*/ 53 w 59"/>
                <a:gd name="T15" fmla="*/ 40 h 59"/>
                <a:gd name="T16" fmla="*/ 49 w 59"/>
                <a:gd name="T17" fmla="*/ 29 h 59"/>
                <a:gd name="T18" fmla="*/ 33 w 59"/>
                <a:gd name="T19" fmla="*/ 36 h 59"/>
                <a:gd name="T20" fmla="*/ 11 w 59"/>
                <a:gd name="T21" fmla="*/ 42 h 59"/>
                <a:gd name="T22" fmla="*/ 5 w 59"/>
                <a:gd name="T23" fmla="*/ 17 h 59"/>
                <a:gd name="T24" fmla="*/ 13 w 59"/>
                <a:gd name="T25" fmla="*/ 5 h 59"/>
                <a:gd name="T26" fmla="*/ 13 w 59"/>
                <a:gd name="T27" fmla="*/ 1 h 59"/>
                <a:gd name="T28" fmla="*/ 13 w 59"/>
                <a:gd name="T29" fmla="*/ 0 h 59"/>
                <a:gd name="T30" fmla="*/ 30 w 59"/>
                <a:gd name="T31" fmla="*/ 8 h 59"/>
                <a:gd name="T32" fmla="*/ 29 w 59"/>
                <a:gd name="T33" fmla="*/ 9 h 59"/>
                <a:gd name="T34" fmla="*/ 6 w 59"/>
                <a:gd name="T35" fmla="*/ 17 h 59"/>
                <a:gd name="T36" fmla="*/ 10 w 59"/>
                <a:gd name="T37" fmla="*/ 28 h 59"/>
                <a:gd name="T38" fmla="*/ 25 w 59"/>
                <a:gd name="T39" fmla="*/ 22 h 59"/>
                <a:gd name="T40" fmla="*/ 48 w 59"/>
                <a:gd name="T41"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59">
                  <a:moveTo>
                    <a:pt x="48" y="14"/>
                  </a:moveTo>
                  <a:cubicBezTo>
                    <a:pt x="59" y="20"/>
                    <a:pt x="59" y="31"/>
                    <a:pt x="54" y="41"/>
                  </a:cubicBezTo>
                  <a:cubicBezTo>
                    <a:pt x="51" y="47"/>
                    <a:pt x="47" y="50"/>
                    <a:pt x="45" y="53"/>
                  </a:cubicBezTo>
                  <a:cubicBezTo>
                    <a:pt x="44" y="56"/>
                    <a:pt x="46" y="58"/>
                    <a:pt x="46" y="58"/>
                  </a:cubicBezTo>
                  <a:cubicBezTo>
                    <a:pt x="45" y="59"/>
                    <a:pt x="45" y="59"/>
                    <a:pt x="45" y="59"/>
                  </a:cubicBezTo>
                  <a:cubicBezTo>
                    <a:pt x="26" y="50"/>
                    <a:pt x="26" y="50"/>
                    <a:pt x="26" y="50"/>
                  </a:cubicBezTo>
                  <a:cubicBezTo>
                    <a:pt x="26" y="49"/>
                    <a:pt x="26" y="49"/>
                    <a:pt x="26" y="49"/>
                  </a:cubicBezTo>
                  <a:cubicBezTo>
                    <a:pt x="37" y="50"/>
                    <a:pt x="48" y="50"/>
                    <a:pt x="53" y="40"/>
                  </a:cubicBezTo>
                  <a:cubicBezTo>
                    <a:pt x="55" y="37"/>
                    <a:pt x="54" y="32"/>
                    <a:pt x="49" y="29"/>
                  </a:cubicBezTo>
                  <a:cubicBezTo>
                    <a:pt x="44" y="26"/>
                    <a:pt x="38" y="32"/>
                    <a:pt x="33" y="36"/>
                  </a:cubicBezTo>
                  <a:cubicBezTo>
                    <a:pt x="26" y="41"/>
                    <a:pt x="19" y="46"/>
                    <a:pt x="11" y="42"/>
                  </a:cubicBezTo>
                  <a:cubicBezTo>
                    <a:pt x="1" y="37"/>
                    <a:pt x="0" y="27"/>
                    <a:pt x="5" y="17"/>
                  </a:cubicBezTo>
                  <a:cubicBezTo>
                    <a:pt x="8" y="11"/>
                    <a:pt x="12" y="9"/>
                    <a:pt x="13" y="5"/>
                  </a:cubicBezTo>
                  <a:cubicBezTo>
                    <a:pt x="15" y="3"/>
                    <a:pt x="13" y="1"/>
                    <a:pt x="13" y="1"/>
                  </a:cubicBezTo>
                  <a:cubicBezTo>
                    <a:pt x="13" y="0"/>
                    <a:pt x="13" y="0"/>
                    <a:pt x="13" y="0"/>
                  </a:cubicBezTo>
                  <a:cubicBezTo>
                    <a:pt x="30" y="8"/>
                    <a:pt x="30" y="8"/>
                    <a:pt x="30" y="8"/>
                  </a:cubicBezTo>
                  <a:cubicBezTo>
                    <a:pt x="29" y="9"/>
                    <a:pt x="29" y="9"/>
                    <a:pt x="29" y="9"/>
                  </a:cubicBezTo>
                  <a:cubicBezTo>
                    <a:pt x="21" y="8"/>
                    <a:pt x="10" y="9"/>
                    <a:pt x="6" y="17"/>
                  </a:cubicBezTo>
                  <a:cubicBezTo>
                    <a:pt x="4" y="21"/>
                    <a:pt x="4" y="25"/>
                    <a:pt x="10" y="28"/>
                  </a:cubicBezTo>
                  <a:cubicBezTo>
                    <a:pt x="15" y="30"/>
                    <a:pt x="19" y="27"/>
                    <a:pt x="25" y="22"/>
                  </a:cubicBezTo>
                  <a:cubicBezTo>
                    <a:pt x="31" y="17"/>
                    <a:pt x="38" y="9"/>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69"/>
            <p:cNvSpPr>
              <a:spLocks noEditPoints="1"/>
            </p:cNvSpPr>
            <p:nvPr/>
          </p:nvSpPr>
          <p:spPr bwMode="auto">
            <a:xfrm>
              <a:off x="7874" y="1011"/>
              <a:ext cx="137" cy="133"/>
            </a:xfrm>
            <a:custGeom>
              <a:avLst/>
              <a:gdLst>
                <a:gd name="T0" fmla="*/ 3 w 58"/>
                <a:gd name="T1" fmla="*/ 10 h 56"/>
                <a:gd name="T2" fmla="*/ 3 w 58"/>
                <a:gd name="T3" fmla="*/ 0 h 56"/>
                <a:gd name="T4" fmla="*/ 55 w 58"/>
                <a:gd name="T5" fmla="*/ 17 h 56"/>
                <a:gd name="T6" fmla="*/ 57 w 58"/>
                <a:gd name="T7" fmla="*/ 15 h 56"/>
                <a:gd name="T8" fmla="*/ 58 w 58"/>
                <a:gd name="T9" fmla="*/ 15 h 56"/>
                <a:gd name="T10" fmla="*/ 43 w 58"/>
                <a:gd name="T11" fmla="*/ 35 h 56"/>
                <a:gd name="T12" fmla="*/ 42 w 58"/>
                <a:gd name="T13" fmla="*/ 34 h 56"/>
                <a:gd name="T14" fmla="*/ 45 w 58"/>
                <a:gd name="T15" fmla="*/ 30 h 56"/>
                <a:gd name="T16" fmla="*/ 28 w 58"/>
                <a:gd name="T17" fmla="*/ 24 h 56"/>
                <a:gd name="T18" fmla="*/ 21 w 58"/>
                <a:gd name="T19" fmla="*/ 34 h 56"/>
                <a:gd name="T20" fmla="*/ 25 w 58"/>
                <a:gd name="T21" fmla="*/ 41 h 56"/>
                <a:gd name="T22" fmla="*/ 28 w 58"/>
                <a:gd name="T23" fmla="*/ 44 h 56"/>
                <a:gd name="T24" fmla="*/ 36 w 58"/>
                <a:gd name="T25" fmla="*/ 42 h 56"/>
                <a:gd name="T26" fmla="*/ 38 w 58"/>
                <a:gd name="T27" fmla="*/ 40 h 56"/>
                <a:gd name="T28" fmla="*/ 39 w 58"/>
                <a:gd name="T29" fmla="*/ 41 h 56"/>
                <a:gd name="T30" fmla="*/ 27 w 58"/>
                <a:gd name="T31" fmla="*/ 56 h 56"/>
                <a:gd name="T32" fmla="*/ 26 w 58"/>
                <a:gd name="T33" fmla="*/ 55 h 56"/>
                <a:gd name="T34" fmla="*/ 24 w 58"/>
                <a:gd name="T35" fmla="*/ 42 h 56"/>
                <a:gd name="T36" fmla="*/ 3 w 58"/>
                <a:gd name="T37" fmla="*/ 10 h 56"/>
                <a:gd name="T38" fmla="*/ 20 w 58"/>
                <a:gd name="T39" fmla="*/ 33 h 56"/>
                <a:gd name="T40" fmla="*/ 27 w 58"/>
                <a:gd name="T41" fmla="*/ 24 h 56"/>
                <a:gd name="T42" fmla="*/ 11 w 58"/>
                <a:gd name="T43" fmla="*/ 18 h 56"/>
                <a:gd name="T44" fmla="*/ 20 w 58"/>
                <a:gd name="T45" fmla="*/ 3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 h="56">
                  <a:moveTo>
                    <a:pt x="3" y="10"/>
                  </a:moveTo>
                  <a:cubicBezTo>
                    <a:pt x="2" y="7"/>
                    <a:pt x="0" y="4"/>
                    <a:pt x="3" y="0"/>
                  </a:cubicBezTo>
                  <a:cubicBezTo>
                    <a:pt x="55" y="17"/>
                    <a:pt x="55" y="17"/>
                    <a:pt x="55" y="17"/>
                  </a:cubicBezTo>
                  <a:cubicBezTo>
                    <a:pt x="57" y="15"/>
                    <a:pt x="57" y="15"/>
                    <a:pt x="57" y="15"/>
                  </a:cubicBezTo>
                  <a:cubicBezTo>
                    <a:pt x="58" y="15"/>
                    <a:pt x="58" y="15"/>
                    <a:pt x="58" y="15"/>
                  </a:cubicBezTo>
                  <a:cubicBezTo>
                    <a:pt x="43" y="35"/>
                    <a:pt x="43" y="35"/>
                    <a:pt x="43" y="35"/>
                  </a:cubicBezTo>
                  <a:cubicBezTo>
                    <a:pt x="42" y="34"/>
                    <a:pt x="42" y="34"/>
                    <a:pt x="42" y="34"/>
                  </a:cubicBezTo>
                  <a:cubicBezTo>
                    <a:pt x="45" y="30"/>
                    <a:pt x="45" y="30"/>
                    <a:pt x="45" y="30"/>
                  </a:cubicBezTo>
                  <a:cubicBezTo>
                    <a:pt x="28" y="24"/>
                    <a:pt x="28" y="24"/>
                    <a:pt x="28" y="24"/>
                  </a:cubicBezTo>
                  <a:cubicBezTo>
                    <a:pt x="21" y="34"/>
                    <a:pt x="21" y="34"/>
                    <a:pt x="21" y="34"/>
                  </a:cubicBezTo>
                  <a:cubicBezTo>
                    <a:pt x="25" y="41"/>
                    <a:pt x="25" y="41"/>
                    <a:pt x="25" y="41"/>
                  </a:cubicBezTo>
                  <a:cubicBezTo>
                    <a:pt x="26" y="42"/>
                    <a:pt x="27" y="44"/>
                    <a:pt x="28" y="44"/>
                  </a:cubicBezTo>
                  <a:cubicBezTo>
                    <a:pt x="31" y="47"/>
                    <a:pt x="34" y="45"/>
                    <a:pt x="36" y="42"/>
                  </a:cubicBezTo>
                  <a:cubicBezTo>
                    <a:pt x="38" y="40"/>
                    <a:pt x="38" y="40"/>
                    <a:pt x="38" y="40"/>
                  </a:cubicBezTo>
                  <a:cubicBezTo>
                    <a:pt x="39" y="41"/>
                    <a:pt x="39" y="41"/>
                    <a:pt x="39" y="41"/>
                  </a:cubicBezTo>
                  <a:cubicBezTo>
                    <a:pt x="27" y="56"/>
                    <a:pt x="27" y="56"/>
                    <a:pt x="27" y="56"/>
                  </a:cubicBezTo>
                  <a:cubicBezTo>
                    <a:pt x="26" y="55"/>
                    <a:pt x="26" y="55"/>
                    <a:pt x="26" y="55"/>
                  </a:cubicBezTo>
                  <a:cubicBezTo>
                    <a:pt x="30" y="50"/>
                    <a:pt x="28" y="47"/>
                    <a:pt x="24" y="42"/>
                  </a:cubicBezTo>
                  <a:lnTo>
                    <a:pt x="3" y="10"/>
                  </a:lnTo>
                  <a:close/>
                  <a:moveTo>
                    <a:pt x="20" y="33"/>
                  </a:moveTo>
                  <a:cubicBezTo>
                    <a:pt x="27" y="24"/>
                    <a:pt x="27" y="24"/>
                    <a:pt x="27" y="24"/>
                  </a:cubicBezTo>
                  <a:cubicBezTo>
                    <a:pt x="11" y="18"/>
                    <a:pt x="11" y="18"/>
                    <a:pt x="11" y="18"/>
                  </a:cubicBezTo>
                  <a:lnTo>
                    <a:pt x="2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70"/>
            <p:cNvSpPr>
              <a:spLocks noEditPoints="1"/>
            </p:cNvSpPr>
            <p:nvPr/>
          </p:nvSpPr>
          <p:spPr bwMode="auto">
            <a:xfrm>
              <a:off x="7954" y="863"/>
              <a:ext cx="173" cy="162"/>
            </a:xfrm>
            <a:custGeom>
              <a:avLst/>
              <a:gdLst>
                <a:gd name="T0" fmla="*/ 42 w 73"/>
                <a:gd name="T1" fmla="*/ 28 h 68"/>
                <a:gd name="T2" fmla="*/ 53 w 73"/>
                <a:gd name="T3" fmla="*/ 24 h 68"/>
                <a:gd name="T4" fmla="*/ 65 w 73"/>
                <a:gd name="T5" fmla="*/ 32 h 68"/>
                <a:gd name="T6" fmla="*/ 65 w 73"/>
                <a:gd name="T7" fmla="*/ 33 h 68"/>
                <a:gd name="T8" fmla="*/ 69 w 73"/>
                <a:gd name="T9" fmla="*/ 35 h 68"/>
                <a:gd name="T10" fmla="*/ 67 w 73"/>
                <a:gd name="T11" fmla="*/ 28 h 68"/>
                <a:gd name="T12" fmla="*/ 68 w 73"/>
                <a:gd name="T13" fmla="*/ 27 h 68"/>
                <a:gd name="T14" fmla="*/ 67 w 73"/>
                <a:gd name="T15" fmla="*/ 42 h 68"/>
                <a:gd name="T16" fmla="*/ 57 w 73"/>
                <a:gd name="T17" fmla="*/ 45 h 68"/>
                <a:gd name="T18" fmla="*/ 49 w 73"/>
                <a:gd name="T19" fmla="*/ 38 h 68"/>
                <a:gd name="T20" fmla="*/ 43 w 73"/>
                <a:gd name="T21" fmla="*/ 33 h 68"/>
                <a:gd name="T22" fmla="*/ 39 w 73"/>
                <a:gd name="T23" fmla="*/ 33 h 68"/>
                <a:gd name="T24" fmla="*/ 36 w 73"/>
                <a:gd name="T25" fmla="*/ 35 h 68"/>
                <a:gd name="T26" fmla="*/ 33 w 73"/>
                <a:gd name="T27" fmla="*/ 37 h 68"/>
                <a:gd name="T28" fmla="*/ 47 w 73"/>
                <a:gd name="T29" fmla="*/ 55 h 68"/>
                <a:gd name="T30" fmla="*/ 51 w 73"/>
                <a:gd name="T31" fmla="*/ 52 h 68"/>
                <a:gd name="T32" fmla="*/ 52 w 73"/>
                <a:gd name="T33" fmla="*/ 53 h 68"/>
                <a:gd name="T34" fmla="*/ 33 w 73"/>
                <a:gd name="T35" fmla="*/ 68 h 68"/>
                <a:gd name="T36" fmla="*/ 32 w 73"/>
                <a:gd name="T37" fmla="*/ 68 h 68"/>
                <a:gd name="T38" fmla="*/ 36 w 73"/>
                <a:gd name="T39" fmla="*/ 64 h 68"/>
                <a:gd name="T40" fmla="*/ 4 w 73"/>
                <a:gd name="T41" fmla="*/ 26 h 68"/>
                <a:gd name="T42" fmla="*/ 0 w 73"/>
                <a:gd name="T43" fmla="*/ 29 h 68"/>
                <a:gd name="T44" fmla="*/ 0 w 73"/>
                <a:gd name="T45" fmla="*/ 28 h 68"/>
                <a:gd name="T46" fmla="*/ 20 w 73"/>
                <a:gd name="T47" fmla="*/ 12 h 68"/>
                <a:gd name="T48" fmla="*/ 45 w 73"/>
                <a:gd name="T49" fmla="*/ 9 h 68"/>
                <a:gd name="T50" fmla="*/ 42 w 73"/>
                <a:gd name="T51" fmla="*/ 28 h 68"/>
                <a:gd name="T52" fmla="*/ 32 w 73"/>
                <a:gd name="T53" fmla="*/ 36 h 68"/>
                <a:gd name="T54" fmla="*/ 35 w 73"/>
                <a:gd name="T55" fmla="*/ 34 h 68"/>
                <a:gd name="T56" fmla="*/ 33 w 73"/>
                <a:gd name="T57" fmla="*/ 19 h 68"/>
                <a:gd name="T58" fmla="*/ 18 w 73"/>
                <a:gd name="T59" fmla="*/ 15 h 68"/>
                <a:gd name="T60" fmla="*/ 16 w 73"/>
                <a:gd name="T61" fmla="*/ 16 h 68"/>
                <a:gd name="T62" fmla="*/ 32 w 73"/>
                <a:gd name="T63" fmla="*/ 3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3" h="68">
                  <a:moveTo>
                    <a:pt x="42" y="28"/>
                  </a:moveTo>
                  <a:cubicBezTo>
                    <a:pt x="45" y="26"/>
                    <a:pt x="49" y="24"/>
                    <a:pt x="53" y="24"/>
                  </a:cubicBezTo>
                  <a:cubicBezTo>
                    <a:pt x="57" y="24"/>
                    <a:pt x="59" y="26"/>
                    <a:pt x="65" y="32"/>
                  </a:cubicBezTo>
                  <a:cubicBezTo>
                    <a:pt x="65" y="33"/>
                    <a:pt x="65" y="33"/>
                    <a:pt x="65" y="33"/>
                  </a:cubicBezTo>
                  <a:cubicBezTo>
                    <a:pt x="68" y="36"/>
                    <a:pt x="69" y="36"/>
                    <a:pt x="69" y="35"/>
                  </a:cubicBezTo>
                  <a:cubicBezTo>
                    <a:pt x="70" y="35"/>
                    <a:pt x="69" y="31"/>
                    <a:pt x="67" y="28"/>
                  </a:cubicBezTo>
                  <a:cubicBezTo>
                    <a:pt x="68" y="27"/>
                    <a:pt x="68" y="27"/>
                    <a:pt x="68" y="27"/>
                  </a:cubicBezTo>
                  <a:cubicBezTo>
                    <a:pt x="71" y="32"/>
                    <a:pt x="73" y="37"/>
                    <a:pt x="67" y="42"/>
                  </a:cubicBezTo>
                  <a:cubicBezTo>
                    <a:pt x="63" y="45"/>
                    <a:pt x="60" y="46"/>
                    <a:pt x="57" y="45"/>
                  </a:cubicBezTo>
                  <a:cubicBezTo>
                    <a:pt x="55" y="44"/>
                    <a:pt x="53" y="43"/>
                    <a:pt x="49" y="38"/>
                  </a:cubicBezTo>
                  <a:cubicBezTo>
                    <a:pt x="46" y="35"/>
                    <a:pt x="45" y="34"/>
                    <a:pt x="43" y="33"/>
                  </a:cubicBezTo>
                  <a:cubicBezTo>
                    <a:pt x="41" y="32"/>
                    <a:pt x="40" y="33"/>
                    <a:pt x="39" y="33"/>
                  </a:cubicBezTo>
                  <a:cubicBezTo>
                    <a:pt x="38" y="33"/>
                    <a:pt x="37" y="34"/>
                    <a:pt x="36" y="35"/>
                  </a:cubicBezTo>
                  <a:cubicBezTo>
                    <a:pt x="33" y="37"/>
                    <a:pt x="33" y="37"/>
                    <a:pt x="33" y="37"/>
                  </a:cubicBezTo>
                  <a:cubicBezTo>
                    <a:pt x="47" y="55"/>
                    <a:pt x="47" y="55"/>
                    <a:pt x="47" y="55"/>
                  </a:cubicBezTo>
                  <a:cubicBezTo>
                    <a:pt x="51" y="52"/>
                    <a:pt x="51" y="52"/>
                    <a:pt x="51" y="52"/>
                  </a:cubicBezTo>
                  <a:cubicBezTo>
                    <a:pt x="52" y="53"/>
                    <a:pt x="52" y="53"/>
                    <a:pt x="52" y="53"/>
                  </a:cubicBezTo>
                  <a:cubicBezTo>
                    <a:pt x="33" y="68"/>
                    <a:pt x="33" y="68"/>
                    <a:pt x="33" y="68"/>
                  </a:cubicBezTo>
                  <a:cubicBezTo>
                    <a:pt x="32" y="68"/>
                    <a:pt x="32" y="68"/>
                    <a:pt x="32" y="68"/>
                  </a:cubicBezTo>
                  <a:cubicBezTo>
                    <a:pt x="36" y="64"/>
                    <a:pt x="36" y="64"/>
                    <a:pt x="36" y="64"/>
                  </a:cubicBezTo>
                  <a:cubicBezTo>
                    <a:pt x="4" y="26"/>
                    <a:pt x="4" y="26"/>
                    <a:pt x="4" y="26"/>
                  </a:cubicBezTo>
                  <a:cubicBezTo>
                    <a:pt x="0" y="29"/>
                    <a:pt x="0" y="29"/>
                    <a:pt x="0" y="29"/>
                  </a:cubicBezTo>
                  <a:cubicBezTo>
                    <a:pt x="0" y="28"/>
                    <a:pt x="0" y="28"/>
                    <a:pt x="0" y="28"/>
                  </a:cubicBezTo>
                  <a:cubicBezTo>
                    <a:pt x="20" y="12"/>
                    <a:pt x="20" y="12"/>
                    <a:pt x="20" y="12"/>
                  </a:cubicBezTo>
                  <a:cubicBezTo>
                    <a:pt x="30" y="4"/>
                    <a:pt x="38" y="0"/>
                    <a:pt x="45" y="9"/>
                  </a:cubicBezTo>
                  <a:cubicBezTo>
                    <a:pt x="51" y="15"/>
                    <a:pt x="48" y="22"/>
                    <a:pt x="42" y="28"/>
                  </a:cubicBezTo>
                  <a:close/>
                  <a:moveTo>
                    <a:pt x="32" y="36"/>
                  </a:moveTo>
                  <a:cubicBezTo>
                    <a:pt x="35" y="34"/>
                    <a:pt x="35" y="34"/>
                    <a:pt x="35" y="34"/>
                  </a:cubicBezTo>
                  <a:cubicBezTo>
                    <a:pt x="41" y="29"/>
                    <a:pt x="37" y="24"/>
                    <a:pt x="33" y="19"/>
                  </a:cubicBezTo>
                  <a:cubicBezTo>
                    <a:pt x="26" y="11"/>
                    <a:pt x="22" y="12"/>
                    <a:pt x="18" y="15"/>
                  </a:cubicBezTo>
                  <a:cubicBezTo>
                    <a:pt x="16" y="16"/>
                    <a:pt x="16" y="16"/>
                    <a:pt x="16" y="16"/>
                  </a:cubicBezTo>
                  <a:lnTo>
                    <a:pt x="3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71"/>
            <p:cNvSpPr>
              <a:spLocks noEditPoints="1"/>
            </p:cNvSpPr>
            <p:nvPr/>
          </p:nvSpPr>
          <p:spPr bwMode="auto">
            <a:xfrm>
              <a:off x="8144" y="790"/>
              <a:ext cx="114" cy="142"/>
            </a:xfrm>
            <a:custGeom>
              <a:avLst/>
              <a:gdLst>
                <a:gd name="T0" fmla="*/ 1 w 48"/>
                <a:gd name="T1" fmla="*/ 9 h 60"/>
                <a:gd name="T2" fmla="*/ 5 w 48"/>
                <a:gd name="T3" fmla="*/ 0 h 60"/>
                <a:gd name="T4" fmla="*/ 44 w 48"/>
                <a:gd name="T5" fmla="*/ 38 h 60"/>
                <a:gd name="T6" fmla="*/ 47 w 48"/>
                <a:gd name="T7" fmla="*/ 37 h 60"/>
                <a:gd name="T8" fmla="*/ 48 w 48"/>
                <a:gd name="T9" fmla="*/ 38 h 60"/>
                <a:gd name="T10" fmla="*/ 26 w 48"/>
                <a:gd name="T11" fmla="*/ 49 h 60"/>
                <a:gd name="T12" fmla="*/ 26 w 48"/>
                <a:gd name="T13" fmla="*/ 47 h 60"/>
                <a:gd name="T14" fmla="*/ 30 w 48"/>
                <a:gd name="T15" fmla="*/ 45 h 60"/>
                <a:gd name="T16" fmla="*/ 17 w 48"/>
                <a:gd name="T17" fmla="*/ 33 h 60"/>
                <a:gd name="T18" fmla="*/ 6 w 48"/>
                <a:gd name="T19" fmla="*/ 38 h 60"/>
                <a:gd name="T20" fmla="*/ 7 w 48"/>
                <a:gd name="T21" fmla="*/ 47 h 60"/>
                <a:gd name="T22" fmla="*/ 8 w 48"/>
                <a:gd name="T23" fmla="*/ 51 h 60"/>
                <a:gd name="T24" fmla="*/ 16 w 48"/>
                <a:gd name="T25" fmla="*/ 52 h 60"/>
                <a:gd name="T26" fmla="*/ 19 w 48"/>
                <a:gd name="T27" fmla="*/ 51 h 60"/>
                <a:gd name="T28" fmla="*/ 19 w 48"/>
                <a:gd name="T29" fmla="*/ 52 h 60"/>
                <a:gd name="T30" fmla="*/ 2 w 48"/>
                <a:gd name="T31" fmla="*/ 60 h 60"/>
                <a:gd name="T32" fmla="*/ 2 w 48"/>
                <a:gd name="T33" fmla="*/ 59 h 60"/>
                <a:gd name="T34" fmla="*/ 6 w 48"/>
                <a:gd name="T35" fmla="*/ 47 h 60"/>
                <a:gd name="T36" fmla="*/ 1 w 48"/>
                <a:gd name="T37" fmla="*/ 9 h 60"/>
                <a:gd name="T38" fmla="*/ 6 w 48"/>
                <a:gd name="T39" fmla="*/ 37 h 60"/>
                <a:gd name="T40" fmla="*/ 16 w 48"/>
                <a:gd name="T41" fmla="*/ 32 h 60"/>
                <a:gd name="T42" fmla="*/ 4 w 48"/>
                <a:gd name="T43" fmla="*/ 20 h 60"/>
                <a:gd name="T44" fmla="*/ 6 w 48"/>
                <a:gd name="T45" fmla="*/ 3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60">
                  <a:moveTo>
                    <a:pt x="1" y="9"/>
                  </a:moveTo>
                  <a:cubicBezTo>
                    <a:pt x="1" y="6"/>
                    <a:pt x="0" y="3"/>
                    <a:pt x="5" y="0"/>
                  </a:cubicBezTo>
                  <a:cubicBezTo>
                    <a:pt x="44" y="38"/>
                    <a:pt x="44" y="38"/>
                    <a:pt x="44" y="38"/>
                  </a:cubicBezTo>
                  <a:cubicBezTo>
                    <a:pt x="47" y="37"/>
                    <a:pt x="47" y="37"/>
                    <a:pt x="47" y="37"/>
                  </a:cubicBezTo>
                  <a:cubicBezTo>
                    <a:pt x="48" y="38"/>
                    <a:pt x="48" y="38"/>
                    <a:pt x="48" y="38"/>
                  </a:cubicBezTo>
                  <a:cubicBezTo>
                    <a:pt x="26" y="49"/>
                    <a:pt x="26" y="49"/>
                    <a:pt x="26" y="49"/>
                  </a:cubicBezTo>
                  <a:cubicBezTo>
                    <a:pt x="26" y="47"/>
                    <a:pt x="26" y="47"/>
                    <a:pt x="26" y="47"/>
                  </a:cubicBezTo>
                  <a:cubicBezTo>
                    <a:pt x="30" y="45"/>
                    <a:pt x="30" y="45"/>
                    <a:pt x="30" y="45"/>
                  </a:cubicBezTo>
                  <a:cubicBezTo>
                    <a:pt x="17" y="33"/>
                    <a:pt x="17" y="33"/>
                    <a:pt x="17" y="33"/>
                  </a:cubicBezTo>
                  <a:cubicBezTo>
                    <a:pt x="6" y="38"/>
                    <a:pt x="6" y="38"/>
                    <a:pt x="6" y="38"/>
                  </a:cubicBezTo>
                  <a:cubicBezTo>
                    <a:pt x="7" y="47"/>
                    <a:pt x="7" y="47"/>
                    <a:pt x="7" y="47"/>
                  </a:cubicBezTo>
                  <a:cubicBezTo>
                    <a:pt x="7" y="48"/>
                    <a:pt x="8" y="50"/>
                    <a:pt x="8" y="51"/>
                  </a:cubicBezTo>
                  <a:cubicBezTo>
                    <a:pt x="10" y="54"/>
                    <a:pt x="13" y="54"/>
                    <a:pt x="16" y="52"/>
                  </a:cubicBezTo>
                  <a:cubicBezTo>
                    <a:pt x="19" y="51"/>
                    <a:pt x="19" y="51"/>
                    <a:pt x="19" y="51"/>
                  </a:cubicBezTo>
                  <a:cubicBezTo>
                    <a:pt x="19" y="52"/>
                    <a:pt x="19" y="52"/>
                    <a:pt x="19" y="52"/>
                  </a:cubicBezTo>
                  <a:cubicBezTo>
                    <a:pt x="2" y="60"/>
                    <a:pt x="2" y="60"/>
                    <a:pt x="2" y="60"/>
                  </a:cubicBezTo>
                  <a:cubicBezTo>
                    <a:pt x="2" y="59"/>
                    <a:pt x="2" y="59"/>
                    <a:pt x="2" y="59"/>
                  </a:cubicBezTo>
                  <a:cubicBezTo>
                    <a:pt x="7" y="57"/>
                    <a:pt x="7" y="53"/>
                    <a:pt x="6" y="47"/>
                  </a:cubicBezTo>
                  <a:lnTo>
                    <a:pt x="1" y="9"/>
                  </a:lnTo>
                  <a:close/>
                  <a:moveTo>
                    <a:pt x="6" y="37"/>
                  </a:moveTo>
                  <a:cubicBezTo>
                    <a:pt x="16" y="32"/>
                    <a:pt x="16" y="32"/>
                    <a:pt x="16" y="32"/>
                  </a:cubicBezTo>
                  <a:cubicBezTo>
                    <a:pt x="4" y="20"/>
                    <a:pt x="4" y="20"/>
                    <a:pt x="4" y="20"/>
                  </a:cubicBezTo>
                  <a:lnTo>
                    <a:pt x="6"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72"/>
            <p:cNvSpPr>
              <a:spLocks/>
            </p:cNvSpPr>
            <p:nvPr/>
          </p:nvSpPr>
          <p:spPr bwMode="auto">
            <a:xfrm>
              <a:off x="8256" y="719"/>
              <a:ext cx="154" cy="149"/>
            </a:xfrm>
            <a:custGeom>
              <a:avLst/>
              <a:gdLst>
                <a:gd name="T0" fmla="*/ 0 w 154"/>
                <a:gd name="T1" fmla="*/ 33 h 149"/>
                <a:gd name="T2" fmla="*/ 0 w 154"/>
                <a:gd name="T3" fmla="*/ 31 h 149"/>
                <a:gd name="T4" fmla="*/ 59 w 154"/>
                <a:gd name="T5" fmla="*/ 16 h 149"/>
                <a:gd name="T6" fmla="*/ 59 w 154"/>
                <a:gd name="T7" fmla="*/ 19 h 149"/>
                <a:gd name="T8" fmla="*/ 49 w 154"/>
                <a:gd name="T9" fmla="*/ 21 h 149"/>
                <a:gd name="T10" fmla="*/ 61 w 154"/>
                <a:gd name="T11" fmla="*/ 76 h 149"/>
                <a:gd name="T12" fmla="*/ 92 w 154"/>
                <a:gd name="T13" fmla="*/ 69 h 149"/>
                <a:gd name="T14" fmla="*/ 78 w 154"/>
                <a:gd name="T15" fmla="*/ 14 h 149"/>
                <a:gd name="T16" fmla="*/ 68 w 154"/>
                <a:gd name="T17" fmla="*/ 16 h 149"/>
                <a:gd name="T18" fmla="*/ 66 w 154"/>
                <a:gd name="T19" fmla="*/ 14 h 149"/>
                <a:gd name="T20" fmla="*/ 125 w 154"/>
                <a:gd name="T21" fmla="*/ 0 h 149"/>
                <a:gd name="T22" fmla="*/ 128 w 154"/>
                <a:gd name="T23" fmla="*/ 2 h 149"/>
                <a:gd name="T24" fmla="*/ 113 w 154"/>
                <a:gd name="T25" fmla="*/ 7 h 149"/>
                <a:gd name="T26" fmla="*/ 142 w 154"/>
                <a:gd name="T27" fmla="*/ 121 h 149"/>
                <a:gd name="T28" fmla="*/ 154 w 154"/>
                <a:gd name="T29" fmla="*/ 118 h 149"/>
                <a:gd name="T30" fmla="*/ 154 w 154"/>
                <a:gd name="T31" fmla="*/ 121 h 149"/>
                <a:gd name="T32" fmla="*/ 94 w 154"/>
                <a:gd name="T33" fmla="*/ 135 h 149"/>
                <a:gd name="T34" fmla="*/ 94 w 154"/>
                <a:gd name="T35" fmla="*/ 130 h 149"/>
                <a:gd name="T36" fmla="*/ 106 w 154"/>
                <a:gd name="T37" fmla="*/ 128 h 149"/>
                <a:gd name="T38" fmla="*/ 92 w 154"/>
                <a:gd name="T39" fmla="*/ 71 h 149"/>
                <a:gd name="T40" fmla="*/ 61 w 154"/>
                <a:gd name="T41" fmla="*/ 78 h 149"/>
                <a:gd name="T42" fmla="*/ 75 w 154"/>
                <a:gd name="T43" fmla="*/ 135 h 149"/>
                <a:gd name="T44" fmla="*/ 87 w 154"/>
                <a:gd name="T45" fmla="*/ 133 h 149"/>
                <a:gd name="T46" fmla="*/ 87 w 154"/>
                <a:gd name="T47" fmla="*/ 135 h 149"/>
                <a:gd name="T48" fmla="*/ 28 w 154"/>
                <a:gd name="T49" fmla="*/ 149 h 149"/>
                <a:gd name="T50" fmla="*/ 28 w 154"/>
                <a:gd name="T51" fmla="*/ 147 h 149"/>
                <a:gd name="T52" fmla="*/ 40 w 154"/>
                <a:gd name="T53" fmla="*/ 144 h 149"/>
                <a:gd name="T54" fmla="*/ 14 w 154"/>
                <a:gd name="T55" fmla="*/ 31 h 149"/>
                <a:gd name="T56" fmla="*/ 0 w 154"/>
                <a:gd name="T57" fmla="*/ 3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149">
                  <a:moveTo>
                    <a:pt x="0" y="33"/>
                  </a:moveTo>
                  <a:lnTo>
                    <a:pt x="0" y="31"/>
                  </a:lnTo>
                  <a:lnTo>
                    <a:pt x="59" y="16"/>
                  </a:lnTo>
                  <a:lnTo>
                    <a:pt x="59" y="19"/>
                  </a:lnTo>
                  <a:lnTo>
                    <a:pt x="49" y="21"/>
                  </a:lnTo>
                  <a:lnTo>
                    <a:pt x="61" y="76"/>
                  </a:lnTo>
                  <a:lnTo>
                    <a:pt x="92" y="69"/>
                  </a:lnTo>
                  <a:lnTo>
                    <a:pt x="78" y="14"/>
                  </a:lnTo>
                  <a:lnTo>
                    <a:pt x="68" y="16"/>
                  </a:lnTo>
                  <a:lnTo>
                    <a:pt x="66" y="14"/>
                  </a:lnTo>
                  <a:lnTo>
                    <a:pt x="125" y="0"/>
                  </a:lnTo>
                  <a:lnTo>
                    <a:pt x="128" y="2"/>
                  </a:lnTo>
                  <a:lnTo>
                    <a:pt x="113" y="7"/>
                  </a:lnTo>
                  <a:lnTo>
                    <a:pt x="142" y="121"/>
                  </a:lnTo>
                  <a:lnTo>
                    <a:pt x="154" y="118"/>
                  </a:lnTo>
                  <a:lnTo>
                    <a:pt x="154" y="121"/>
                  </a:lnTo>
                  <a:lnTo>
                    <a:pt x="94" y="135"/>
                  </a:lnTo>
                  <a:lnTo>
                    <a:pt x="94" y="130"/>
                  </a:lnTo>
                  <a:lnTo>
                    <a:pt x="106" y="128"/>
                  </a:lnTo>
                  <a:lnTo>
                    <a:pt x="92" y="71"/>
                  </a:lnTo>
                  <a:lnTo>
                    <a:pt x="61" y="78"/>
                  </a:lnTo>
                  <a:lnTo>
                    <a:pt x="75" y="135"/>
                  </a:lnTo>
                  <a:lnTo>
                    <a:pt x="87" y="133"/>
                  </a:lnTo>
                  <a:lnTo>
                    <a:pt x="87" y="135"/>
                  </a:lnTo>
                  <a:lnTo>
                    <a:pt x="28" y="149"/>
                  </a:lnTo>
                  <a:lnTo>
                    <a:pt x="28" y="147"/>
                  </a:lnTo>
                  <a:lnTo>
                    <a:pt x="40" y="144"/>
                  </a:lnTo>
                  <a:lnTo>
                    <a:pt x="14" y="31"/>
                  </a:lnTo>
                  <a:lnTo>
                    <a:pt x="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73"/>
            <p:cNvSpPr>
              <a:spLocks noEditPoints="1"/>
            </p:cNvSpPr>
            <p:nvPr/>
          </p:nvSpPr>
          <p:spPr bwMode="auto">
            <a:xfrm>
              <a:off x="8509" y="712"/>
              <a:ext cx="126" cy="130"/>
            </a:xfrm>
            <a:custGeom>
              <a:avLst/>
              <a:gdLst>
                <a:gd name="T0" fmla="*/ 34 w 53"/>
                <a:gd name="T1" fmla="*/ 26 h 55"/>
                <a:gd name="T2" fmla="*/ 51 w 53"/>
                <a:gd name="T3" fmla="*/ 42 h 55"/>
                <a:gd name="T4" fmla="*/ 26 w 53"/>
                <a:gd name="T5" fmla="*/ 54 h 55"/>
                <a:gd name="T6" fmla="*/ 0 w 53"/>
                <a:gd name="T7" fmla="*/ 52 h 55"/>
                <a:gd name="T8" fmla="*/ 0 w 53"/>
                <a:gd name="T9" fmla="*/ 50 h 55"/>
                <a:gd name="T10" fmla="*/ 6 w 53"/>
                <a:gd name="T11" fmla="*/ 51 h 55"/>
                <a:gd name="T12" fmla="*/ 11 w 53"/>
                <a:gd name="T13" fmla="*/ 2 h 55"/>
                <a:gd name="T14" fmla="*/ 5 w 53"/>
                <a:gd name="T15" fmla="*/ 1 h 55"/>
                <a:gd name="T16" fmla="*/ 6 w 53"/>
                <a:gd name="T17" fmla="*/ 0 h 55"/>
                <a:gd name="T18" fmla="*/ 31 w 53"/>
                <a:gd name="T19" fmla="*/ 3 h 55"/>
                <a:gd name="T20" fmla="*/ 52 w 53"/>
                <a:gd name="T21" fmla="*/ 16 h 55"/>
                <a:gd name="T22" fmla="*/ 34 w 53"/>
                <a:gd name="T23" fmla="*/ 26 h 55"/>
                <a:gd name="T24" fmla="*/ 34 w 53"/>
                <a:gd name="T25" fmla="*/ 26 h 55"/>
                <a:gd name="T26" fmla="*/ 26 w 53"/>
                <a:gd name="T27" fmla="*/ 26 h 55"/>
                <a:gd name="T28" fmla="*/ 24 w 53"/>
                <a:gd name="T29" fmla="*/ 26 h 55"/>
                <a:gd name="T30" fmla="*/ 21 w 53"/>
                <a:gd name="T31" fmla="*/ 52 h 55"/>
                <a:gd name="T32" fmla="*/ 23 w 53"/>
                <a:gd name="T33" fmla="*/ 53 h 55"/>
                <a:gd name="T34" fmla="*/ 36 w 53"/>
                <a:gd name="T35" fmla="*/ 41 h 55"/>
                <a:gd name="T36" fmla="*/ 26 w 53"/>
                <a:gd name="T37" fmla="*/ 26 h 55"/>
                <a:gd name="T38" fmla="*/ 27 w 53"/>
                <a:gd name="T39" fmla="*/ 3 h 55"/>
                <a:gd name="T40" fmla="*/ 26 w 53"/>
                <a:gd name="T41" fmla="*/ 3 h 55"/>
                <a:gd name="T42" fmla="*/ 24 w 53"/>
                <a:gd name="T43" fmla="*/ 25 h 55"/>
                <a:gd name="T44" fmla="*/ 25 w 53"/>
                <a:gd name="T45" fmla="*/ 25 h 55"/>
                <a:gd name="T46" fmla="*/ 36 w 53"/>
                <a:gd name="T47" fmla="*/ 15 h 55"/>
                <a:gd name="T48" fmla="*/ 27 w 53"/>
                <a:gd name="T49" fmla="*/ 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55">
                  <a:moveTo>
                    <a:pt x="34" y="26"/>
                  </a:moveTo>
                  <a:cubicBezTo>
                    <a:pt x="43" y="28"/>
                    <a:pt x="52" y="32"/>
                    <a:pt x="51" y="42"/>
                  </a:cubicBezTo>
                  <a:cubicBezTo>
                    <a:pt x="50" y="53"/>
                    <a:pt x="39" y="55"/>
                    <a:pt x="26" y="54"/>
                  </a:cubicBezTo>
                  <a:cubicBezTo>
                    <a:pt x="0" y="52"/>
                    <a:pt x="0" y="52"/>
                    <a:pt x="0" y="52"/>
                  </a:cubicBezTo>
                  <a:cubicBezTo>
                    <a:pt x="0" y="50"/>
                    <a:pt x="0" y="50"/>
                    <a:pt x="0" y="50"/>
                  </a:cubicBezTo>
                  <a:cubicBezTo>
                    <a:pt x="6" y="51"/>
                    <a:pt x="6" y="51"/>
                    <a:pt x="6" y="51"/>
                  </a:cubicBezTo>
                  <a:cubicBezTo>
                    <a:pt x="11" y="2"/>
                    <a:pt x="11" y="2"/>
                    <a:pt x="11" y="2"/>
                  </a:cubicBezTo>
                  <a:cubicBezTo>
                    <a:pt x="5" y="1"/>
                    <a:pt x="5" y="1"/>
                    <a:pt x="5" y="1"/>
                  </a:cubicBezTo>
                  <a:cubicBezTo>
                    <a:pt x="6" y="0"/>
                    <a:pt x="6" y="0"/>
                    <a:pt x="6" y="0"/>
                  </a:cubicBezTo>
                  <a:cubicBezTo>
                    <a:pt x="31" y="3"/>
                    <a:pt x="31" y="3"/>
                    <a:pt x="31" y="3"/>
                  </a:cubicBezTo>
                  <a:cubicBezTo>
                    <a:pt x="46" y="4"/>
                    <a:pt x="53" y="7"/>
                    <a:pt x="52" y="16"/>
                  </a:cubicBezTo>
                  <a:cubicBezTo>
                    <a:pt x="51" y="25"/>
                    <a:pt x="41" y="27"/>
                    <a:pt x="34" y="26"/>
                  </a:cubicBezTo>
                  <a:cubicBezTo>
                    <a:pt x="34" y="26"/>
                    <a:pt x="34" y="26"/>
                    <a:pt x="34" y="26"/>
                  </a:cubicBezTo>
                  <a:close/>
                  <a:moveTo>
                    <a:pt x="26" y="26"/>
                  </a:moveTo>
                  <a:cubicBezTo>
                    <a:pt x="24" y="26"/>
                    <a:pt x="24" y="26"/>
                    <a:pt x="24" y="26"/>
                  </a:cubicBezTo>
                  <a:cubicBezTo>
                    <a:pt x="21" y="52"/>
                    <a:pt x="21" y="52"/>
                    <a:pt x="21" y="52"/>
                  </a:cubicBezTo>
                  <a:cubicBezTo>
                    <a:pt x="23" y="53"/>
                    <a:pt x="23" y="53"/>
                    <a:pt x="23" y="53"/>
                  </a:cubicBezTo>
                  <a:cubicBezTo>
                    <a:pt x="32" y="54"/>
                    <a:pt x="35" y="48"/>
                    <a:pt x="36" y="41"/>
                  </a:cubicBezTo>
                  <a:cubicBezTo>
                    <a:pt x="37" y="30"/>
                    <a:pt x="31" y="27"/>
                    <a:pt x="26" y="26"/>
                  </a:cubicBezTo>
                  <a:close/>
                  <a:moveTo>
                    <a:pt x="27" y="3"/>
                  </a:moveTo>
                  <a:cubicBezTo>
                    <a:pt x="26" y="3"/>
                    <a:pt x="26" y="3"/>
                    <a:pt x="26" y="3"/>
                  </a:cubicBezTo>
                  <a:cubicBezTo>
                    <a:pt x="24" y="25"/>
                    <a:pt x="24" y="25"/>
                    <a:pt x="24" y="25"/>
                  </a:cubicBezTo>
                  <a:cubicBezTo>
                    <a:pt x="25" y="25"/>
                    <a:pt x="25" y="25"/>
                    <a:pt x="25" y="25"/>
                  </a:cubicBezTo>
                  <a:cubicBezTo>
                    <a:pt x="32" y="26"/>
                    <a:pt x="35" y="21"/>
                    <a:pt x="36" y="15"/>
                  </a:cubicBezTo>
                  <a:cubicBezTo>
                    <a:pt x="37" y="10"/>
                    <a:pt x="35" y="4"/>
                    <a:pt x="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74"/>
            <p:cNvSpPr>
              <a:spLocks noEditPoints="1"/>
            </p:cNvSpPr>
            <p:nvPr/>
          </p:nvSpPr>
          <p:spPr bwMode="auto">
            <a:xfrm>
              <a:off x="8659" y="735"/>
              <a:ext cx="145" cy="162"/>
            </a:xfrm>
            <a:custGeom>
              <a:avLst/>
              <a:gdLst>
                <a:gd name="T0" fmla="*/ 39 w 61"/>
                <a:gd name="T1" fmla="*/ 37 h 68"/>
                <a:gd name="T2" fmla="*/ 49 w 61"/>
                <a:gd name="T3" fmla="*/ 44 h 68"/>
                <a:gd name="T4" fmla="*/ 48 w 61"/>
                <a:gd name="T5" fmla="*/ 58 h 68"/>
                <a:gd name="T6" fmla="*/ 47 w 61"/>
                <a:gd name="T7" fmla="*/ 59 h 68"/>
                <a:gd name="T8" fmla="*/ 48 w 61"/>
                <a:gd name="T9" fmla="*/ 63 h 68"/>
                <a:gd name="T10" fmla="*/ 53 w 61"/>
                <a:gd name="T11" fmla="*/ 57 h 68"/>
                <a:gd name="T12" fmla="*/ 54 w 61"/>
                <a:gd name="T13" fmla="*/ 58 h 68"/>
                <a:gd name="T14" fmla="*/ 41 w 61"/>
                <a:gd name="T15" fmla="*/ 65 h 68"/>
                <a:gd name="T16" fmla="*/ 33 w 61"/>
                <a:gd name="T17" fmla="*/ 58 h 68"/>
                <a:gd name="T18" fmla="*/ 34 w 61"/>
                <a:gd name="T19" fmla="*/ 48 h 68"/>
                <a:gd name="T20" fmla="*/ 36 w 61"/>
                <a:gd name="T21" fmla="*/ 39 h 68"/>
                <a:gd name="T22" fmla="*/ 34 w 61"/>
                <a:gd name="T23" fmla="*/ 36 h 68"/>
                <a:gd name="T24" fmla="*/ 30 w 61"/>
                <a:gd name="T25" fmla="*/ 35 h 68"/>
                <a:gd name="T26" fmla="*/ 27 w 61"/>
                <a:gd name="T27" fmla="*/ 33 h 68"/>
                <a:gd name="T28" fmla="*/ 20 w 61"/>
                <a:gd name="T29" fmla="*/ 55 h 68"/>
                <a:gd name="T30" fmla="*/ 24 w 61"/>
                <a:gd name="T31" fmla="*/ 57 h 68"/>
                <a:gd name="T32" fmla="*/ 24 w 61"/>
                <a:gd name="T33" fmla="*/ 58 h 68"/>
                <a:gd name="T34" fmla="*/ 0 w 61"/>
                <a:gd name="T35" fmla="*/ 50 h 68"/>
                <a:gd name="T36" fmla="*/ 1 w 61"/>
                <a:gd name="T37" fmla="*/ 48 h 68"/>
                <a:gd name="T38" fmla="*/ 5 w 61"/>
                <a:gd name="T39" fmla="*/ 50 h 68"/>
                <a:gd name="T40" fmla="*/ 21 w 61"/>
                <a:gd name="T41" fmla="*/ 3 h 68"/>
                <a:gd name="T42" fmla="*/ 17 w 61"/>
                <a:gd name="T43" fmla="*/ 2 h 68"/>
                <a:gd name="T44" fmla="*/ 17 w 61"/>
                <a:gd name="T45" fmla="*/ 0 h 68"/>
                <a:gd name="T46" fmla="*/ 41 w 61"/>
                <a:gd name="T47" fmla="*/ 9 h 68"/>
                <a:gd name="T48" fmla="*/ 58 w 61"/>
                <a:gd name="T49" fmla="*/ 29 h 68"/>
                <a:gd name="T50" fmla="*/ 39 w 61"/>
                <a:gd name="T51" fmla="*/ 36 h 68"/>
                <a:gd name="T52" fmla="*/ 39 w 61"/>
                <a:gd name="T53" fmla="*/ 37 h 68"/>
                <a:gd name="T54" fmla="*/ 27 w 61"/>
                <a:gd name="T55" fmla="*/ 32 h 68"/>
                <a:gd name="T56" fmla="*/ 31 w 61"/>
                <a:gd name="T57" fmla="*/ 33 h 68"/>
                <a:gd name="T58" fmla="*/ 42 w 61"/>
                <a:gd name="T59" fmla="*/ 24 h 68"/>
                <a:gd name="T60" fmla="*/ 38 w 61"/>
                <a:gd name="T61" fmla="*/ 9 h 68"/>
                <a:gd name="T62" fmla="*/ 36 w 61"/>
                <a:gd name="T63" fmla="*/ 8 h 68"/>
                <a:gd name="T64" fmla="*/ 27 w 61"/>
                <a:gd name="T65" fmla="*/ 3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68">
                  <a:moveTo>
                    <a:pt x="39" y="37"/>
                  </a:moveTo>
                  <a:cubicBezTo>
                    <a:pt x="43" y="38"/>
                    <a:pt x="47" y="40"/>
                    <a:pt x="49" y="44"/>
                  </a:cubicBezTo>
                  <a:cubicBezTo>
                    <a:pt x="51" y="47"/>
                    <a:pt x="50" y="50"/>
                    <a:pt x="48" y="58"/>
                  </a:cubicBezTo>
                  <a:cubicBezTo>
                    <a:pt x="47" y="59"/>
                    <a:pt x="47" y="59"/>
                    <a:pt x="47" y="59"/>
                  </a:cubicBezTo>
                  <a:cubicBezTo>
                    <a:pt x="46" y="62"/>
                    <a:pt x="47" y="63"/>
                    <a:pt x="48" y="63"/>
                  </a:cubicBezTo>
                  <a:cubicBezTo>
                    <a:pt x="49" y="64"/>
                    <a:pt x="51" y="61"/>
                    <a:pt x="53" y="57"/>
                  </a:cubicBezTo>
                  <a:cubicBezTo>
                    <a:pt x="54" y="58"/>
                    <a:pt x="54" y="58"/>
                    <a:pt x="54" y="58"/>
                  </a:cubicBezTo>
                  <a:cubicBezTo>
                    <a:pt x="51" y="64"/>
                    <a:pt x="48" y="68"/>
                    <a:pt x="41" y="65"/>
                  </a:cubicBezTo>
                  <a:cubicBezTo>
                    <a:pt x="36" y="63"/>
                    <a:pt x="34" y="61"/>
                    <a:pt x="33" y="58"/>
                  </a:cubicBezTo>
                  <a:cubicBezTo>
                    <a:pt x="32" y="55"/>
                    <a:pt x="32" y="53"/>
                    <a:pt x="34" y="48"/>
                  </a:cubicBezTo>
                  <a:cubicBezTo>
                    <a:pt x="36" y="43"/>
                    <a:pt x="36" y="41"/>
                    <a:pt x="36" y="39"/>
                  </a:cubicBezTo>
                  <a:cubicBezTo>
                    <a:pt x="35" y="38"/>
                    <a:pt x="35" y="37"/>
                    <a:pt x="34" y="36"/>
                  </a:cubicBezTo>
                  <a:cubicBezTo>
                    <a:pt x="33" y="36"/>
                    <a:pt x="32" y="35"/>
                    <a:pt x="30" y="35"/>
                  </a:cubicBezTo>
                  <a:cubicBezTo>
                    <a:pt x="27" y="33"/>
                    <a:pt x="27" y="33"/>
                    <a:pt x="27" y="33"/>
                  </a:cubicBezTo>
                  <a:cubicBezTo>
                    <a:pt x="20" y="55"/>
                    <a:pt x="20" y="55"/>
                    <a:pt x="20" y="55"/>
                  </a:cubicBezTo>
                  <a:cubicBezTo>
                    <a:pt x="24" y="57"/>
                    <a:pt x="24" y="57"/>
                    <a:pt x="24" y="57"/>
                  </a:cubicBezTo>
                  <a:cubicBezTo>
                    <a:pt x="24" y="58"/>
                    <a:pt x="24" y="58"/>
                    <a:pt x="24" y="58"/>
                  </a:cubicBezTo>
                  <a:cubicBezTo>
                    <a:pt x="0" y="50"/>
                    <a:pt x="0" y="50"/>
                    <a:pt x="0" y="50"/>
                  </a:cubicBezTo>
                  <a:cubicBezTo>
                    <a:pt x="1" y="48"/>
                    <a:pt x="1" y="48"/>
                    <a:pt x="1" y="48"/>
                  </a:cubicBezTo>
                  <a:cubicBezTo>
                    <a:pt x="5" y="50"/>
                    <a:pt x="5" y="50"/>
                    <a:pt x="5" y="50"/>
                  </a:cubicBezTo>
                  <a:cubicBezTo>
                    <a:pt x="21" y="3"/>
                    <a:pt x="21" y="3"/>
                    <a:pt x="21" y="3"/>
                  </a:cubicBezTo>
                  <a:cubicBezTo>
                    <a:pt x="17" y="2"/>
                    <a:pt x="17" y="2"/>
                    <a:pt x="17" y="2"/>
                  </a:cubicBezTo>
                  <a:cubicBezTo>
                    <a:pt x="17" y="0"/>
                    <a:pt x="17" y="0"/>
                    <a:pt x="17" y="0"/>
                  </a:cubicBezTo>
                  <a:cubicBezTo>
                    <a:pt x="41" y="9"/>
                    <a:pt x="41" y="9"/>
                    <a:pt x="41" y="9"/>
                  </a:cubicBezTo>
                  <a:cubicBezTo>
                    <a:pt x="54" y="13"/>
                    <a:pt x="61" y="19"/>
                    <a:pt x="58" y="29"/>
                  </a:cubicBezTo>
                  <a:cubicBezTo>
                    <a:pt x="55" y="37"/>
                    <a:pt x="48" y="38"/>
                    <a:pt x="39" y="36"/>
                  </a:cubicBezTo>
                  <a:lnTo>
                    <a:pt x="39" y="37"/>
                  </a:lnTo>
                  <a:close/>
                  <a:moveTo>
                    <a:pt x="27" y="32"/>
                  </a:moveTo>
                  <a:cubicBezTo>
                    <a:pt x="31" y="33"/>
                    <a:pt x="31" y="33"/>
                    <a:pt x="31" y="33"/>
                  </a:cubicBezTo>
                  <a:cubicBezTo>
                    <a:pt x="38" y="36"/>
                    <a:pt x="40" y="30"/>
                    <a:pt x="42" y="24"/>
                  </a:cubicBezTo>
                  <a:cubicBezTo>
                    <a:pt x="46" y="14"/>
                    <a:pt x="43" y="11"/>
                    <a:pt x="38" y="9"/>
                  </a:cubicBezTo>
                  <a:cubicBezTo>
                    <a:pt x="36" y="8"/>
                    <a:pt x="36" y="8"/>
                    <a:pt x="36" y="8"/>
                  </a:cubicBezTo>
                  <a:lnTo>
                    <a:pt x="27"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75"/>
            <p:cNvSpPr>
              <a:spLocks noEditPoints="1"/>
            </p:cNvSpPr>
            <p:nvPr/>
          </p:nvSpPr>
          <p:spPr bwMode="auto">
            <a:xfrm>
              <a:off x="8815" y="809"/>
              <a:ext cx="143" cy="157"/>
            </a:xfrm>
            <a:custGeom>
              <a:avLst/>
              <a:gdLst>
                <a:gd name="T0" fmla="*/ 9 w 60"/>
                <a:gd name="T1" fmla="*/ 19 h 66"/>
                <a:gd name="T2" fmla="*/ 45 w 60"/>
                <a:gd name="T3" fmla="*/ 10 h 66"/>
                <a:gd name="T4" fmla="*/ 52 w 60"/>
                <a:gd name="T5" fmla="*/ 47 h 66"/>
                <a:gd name="T6" fmla="*/ 16 w 60"/>
                <a:gd name="T7" fmla="*/ 56 h 66"/>
                <a:gd name="T8" fmla="*/ 9 w 60"/>
                <a:gd name="T9" fmla="*/ 19 h 66"/>
                <a:gd name="T10" fmla="*/ 38 w 60"/>
                <a:gd name="T11" fmla="*/ 38 h 66"/>
                <a:gd name="T12" fmla="*/ 44 w 60"/>
                <a:gd name="T13" fmla="*/ 11 h 66"/>
                <a:gd name="T14" fmla="*/ 23 w 60"/>
                <a:gd name="T15" fmla="*/ 28 h 66"/>
                <a:gd name="T16" fmla="*/ 16 w 60"/>
                <a:gd name="T17" fmla="*/ 55 h 66"/>
                <a:gd name="T18" fmla="*/ 38 w 60"/>
                <a:gd name="T19"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6">
                  <a:moveTo>
                    <a:pt x="9" y="19"/>
                  </a:moveTo>
                  <a:cubicBezTo>
                    <a:pt x="15" y="8"/>
                    <a:pt x="30" y="0"/>
                    <a:pt x="45" y="10"/>
                  </a:cubicBezTo>
                  <a:cubicBezTo>
                    <a:pt x="60" y="19"/>
                    <a:pt x="59" y="35"/>
                    <a:pt x="52" y="47"/>
                  </a:cubicBezTo>
                  <a:cubicBezTo>
                    <a:pt x="45" y="58"/>
                    <a:pt x="31" y="66"/>
                    <a:pt x="16" y="56"/>
                  </a:cubicBezTo>
                  <a:cubicBezTo>
                    <a:pt x="0" y="46"/>
                    <a:pt x="2" y="30"/>
                    <a:pt x="9" y="19"/>
                  </a:cubicBezTo>
                  <a:close/>
                  <a:moveTo>
                    <a:pt x="38" y="38"/>
                  </a:moveTo>
                  <a:cubicBezTo>
                    <a:pt x="49" y="20"/>
                    <a:pt x="49" y="14"/>
                    <a:pt x="44" y="11"/>
                  </a:cubicBezTo>
                  <a:cubicBezTo>
                    <a:pt x="39" y="8"/>
                    <a:pt x="34" y="10"/>
                    <a:pt x="23" y="28"/>
                  </a:cubicBezTo>
                  <a:cubicBezTo>
                    <a:pt x="12" y="45"/>
                    <a:pt x="11" y="52"/>
                    <a:pt x="16" y="55"/>
                  </a:cubicBezTo>
                  <a:cubicBezTo>
                    <a:pt x="21" y="58"/>
                    <a:pt x="27" y="55"/>
                    <a:pt x="38"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76"/>
            <p:cNvSpPr>
              <a:spLocks/>
            </p:cNvSpPr>
            <p:nvPr/>
          </p:nvSpPr>
          <p:spPr bwMode="auto">
            <a:xfrm>
              <a:off x="8960" y="897"/>
              <a:ext cx="190" cy="190"/>
            </a:xfrm>
            <a:custGeom>
              <a:avLst/>
              <a:gdLst>
                <a:gd name="T0" fmla="*/ 40 w 80"/>
                <a:gd name="T1" fmla="*/ 72 h 80"/>
                <a:gd name="T2" fmla="*/ 61 w 80"/>
                <a:gd name="T3" fmla="*/ 63 h 80"/>
                <a:gd name="T4" fmla="*/ 67 w 80"/>
                <a:gd name="T5" fmla="*/ 49 h 80"/>
                <a:gd name="T6" fmla="*/ 65 w 80"/>
                <a:gd name="T7" fmla="*/ 47 h 80"/>
                <a:gd name="T8" fmla="*/ 66 w 80"/>
                <a:gd name="T9" fmla="*/ 46 h 80"/>
                <a:gd name="T10" fmla="*/ 80 w 80"/>
                <a:gd name="T11" fmla="*/ 62 h 80"/>
                <a:gd name="T12" fmla="*/ 79 w 80"/>
                <a:gd name="T13" fmla="*/ 62 h 80"/>
                <a:gd name="T14" fmla="*/ 65 w 80"/>
                <a:gd name="T15" fmla="*/ 62 h 80"/>
                <a:gd name="T16" fmla="*/ 25 w 80"/>
                <a:gd name="T17" fmla="*/ 80 h 80"/>
                <a:gd name="T18" fmla="*/ 24 w 80"/>
                <a:gd name="T19" fmla="*/ 79 h 80"/>
                <a:gd name="T20" fmla="*/ 24 w 80"/>
                <a:gd name="T21" fmla="*/ 70 h 80"/>
                <a:gd name="T22" fmla="*/ 39 w 80"/>
                <a:gd name="T23" fmla="*/ 41 h 80"/>
                <a:gd name="T24" fmla="*/ 3 w 80"/>
                <a:gd name="T25" fmla="*/ 57 h 80"/>
                <a:gd name="T26" fmla="*/ 2 w 80"/>
                <a:gd name="T27" fmla="*/ 55 h 80"/>
                <a:gd name="T28" fmla="*/ 2 w 80"/>
                <a:gd name="T29" fmla="*/ 47 h 80"/>
                <a:gd name="T30" fmla="*/ 25 w 80"/>
                <a:gd name="T31" fmla="*/ 4 h 80"/>
                <a:gd name="T32" fmla="*/ 22 w 80"/>
                <a:gd name="T33" fmla="*/ 1 h 80"/>
                <a:gd name="T34" fmla="*/ 23 w 80"/>
                <a:gd name="T35" fmla="*/ 0 h 80"/>
                <a:gd name="T36" fmla="*/ 41 w 80"/>
                <a:gd name="T37" fmla="*/ 20 h 80"/>
                <a:gd name="T38" fmla="*/ 40 w 80"/>
                <a:gd name="T39" fmla="*/ 21 h 80"/>
                <a:gd name="T40" fmla="*/ 36 w 80"/>
                <a:gd name="T41" fmla="*/ 16 h 80"/>
                <a:gd name="T42" fmla="*/ 18 w 80"/>
                <a:gd name="T43" fmla="*/ 48 h 80"/>
                <a:gd name="T44" fmla="*/ 18 w 80"/>
                <a:gd name="T45" fmla="*/ 49 h 80"/>
                <a:gd name="T46" fmla="*/ 39 w 80"/>
                <a:gd name="T47" fmla="*/ 39 h 80"/>
                <a:gd name="T48" fmla="*/ 40 w 80"/>
                <a:gd name="T49" fmla="*/ 39 h 80"/>
                <a:gd name="T50" fmla="*/ 46 w 80"/>
                <a:gd name="T51" fmla="*/ 27 h 80"/>
                <a:gd name="T52" fmla="*/ 43 w 80"/>
                <a:gd name="T53" fmla="*/ 24 h 80"/>
                <a:gd name="T54" fmla="*/ 44 w 80"/>
                <a:gd name="T55" fmla="*/ 23 h 80"/>
                <a:gd name="T56" fmla="*/ 63 w 80"/>
                <a:gd name="T57" fmla="*/ 43 h 80"/>
                <a:gd name="T58" fmla="*/ 62 w 80"/>
                <a:gd name="T59" fmla="*/ 44 h 80"/>
                <a:gd name="T60" fmla="*/ 57 w 80"/>
                <a:gd name="T61" fmla="*/ 39 h 80"/>
                <a:gd name="T62" fmla="*/ 40 w 80"/>
                <a:gd name="T63"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80">
                  <a:moveTo>
                    <a:pt x="40" y="72"/>
                  </a:moveTo>
                  <a:cubicBezTo>
                    <a:pt x="61" y="63"/>
                    <a:pt x="61" y="63"/>
                    <a:pt x="61" y="63"/>
                  </a:cubicBezTo>
                  <a:cubicBezTo>
                    <a:pt x="64" y="62"/>
                    <a:pt x="74" y="57"/>
                    <a:pt x="67" y="49"/>
                  </a:cubicBezTo>
                  <a:cubicBezTo>
                    <a:pt x="65" y="47"/>
                    <a:pt x="65" y="47"/>
                    <a:pt x="65" y="47"/>
                  </a:cubicBezTo>
                  <a:cubicBezTo>
                    <a:pt x="66" y="46"/>
                    <a:pt x="66" y="46"/>
                    <a:pt x="66" y="46"/>
                  </a:cubicBezTo>
                  <a:cubicBezTo>
                    <a:pt x="80" y="62"/>
                    <a:pt x="80" y="62"/>
                    <a:pt x="80" y="62"/>
                  </a:cubicBezTo>
                  <a:cubicBezTo>
                    <a:pt x="79" y="62"/>
                    <a:pt x="79" y="62"/>
                    <a:pt x="79" y="62"/>
                  </a:cubicBezTo>
                  <a:cubicBezTo>
                    <a:pt x="74" y="58"/>
                    <a:pt x="67" y="61"/>
                    <a:pt x="65" y="62"/>
                  </a:cubicBezTo>
                  <a:cubicBezTo>
                    <a:pt x="25" y="80"/>
                    <a:pt x="25" y="80"/>
                    <a:pt x="25" y="80"/>
                  </a:cubicBezTo>
                  <a:cubicBezTo>
                    <a:pt x="24" y="79"/>
                    <a:pt x="24" y="79"/>
                    <a:pt x="24" y="79"/>
                  </a:cubicBezTo>
                  <a:cubicBezTo>
                    <a:pt x="21" y="76"/>
                    <a:pt x="22" y="73"/>
                    <a:pt x="24" y="70"/>
                  </a:cubicBezTo>
                  <a:cubicBezTo>
                    <a:pt x="39" y="41"/>
                    <a:pt x="39" y="41"/>
                    <a:pt x="39" y="41"/>
                  </a:cubicBezTo>
                  <a:cubicBezTo>
                    <a:pt x="3" y="57"/>
                    <a:pt x="3" y="57"/>
                    <a:pt x="3" y="57"/>
                  </a:cubicBezTo>
                  <a:cubicBezTo>
                    <a:pt x="2" y="55"/>
                    <a:pt x="2" y="55"/>
                    <a:pt x="2" y="55"/>
                  </a:cubicBezTo>
                  <a:cubicBezTo>
                    <a:pt x="0" y="53"/>
                    <a:pt x="0" y="50"/>
                    <a:pt x="2" y="47"/>
                  </a:cubicBezTo>
                  <a:cubicBezTo>
                    <a:pt x="25" y="4"/>
                    <a:pt x="25" y="4"/>
                    <a:pt x="25" y="4"/>
                  </a:cubicBezTo>
                  <a:cubicBezTo>
                    <a:pt x="22" y="1"/>
                    <a:pt x="22" y="1"/>
                    <a:pt x="22" y="1"/>
                  </a:cubicBezTo>
                  <a:cubicBezTo>
                    <a:pt x="23" y="0"/>
                    <a:pt x="23" y="0"/>
                    <a:pt x="23" y="0"/>
                  </a:cubicBezTo>
                  <a:cubicBezTo>
                    <a:pt x="41" y="20"/>
                    <a:pt x="41" y="20"/>
                    <a:pt x="41" y="20"/>
                  </a:cubicBezTo>
                  <a:cubicBezTo>
                    <a:pt x="40" y="21"/>
                    <a:pt x="40" y="21"/>
                    <a:pt x="40" y="21"/>
                  </a:cubicBezTo>
                  <a:cubicBezTo>
                    <a:pt x="36" y="16"/>
                    <a:pt x="36" y="16"/>
                    <a:pt x="36" y="16"/>
                  </a:cubicBezTo>
                  <a:cubicBezTo>
                    <a:pt x="18" y="48"/>
                    <a:pt x="18" y="48"/>
                    <a:pt x="18" y="48"/>
                  </a:cubicBezTo>
                  <a:cubicBezTo>
                    <a:pt x="18" y="49"/>
                    <a:pt x="18" y="49"/>
                    <a:pt x="18" y="49"/>
                  </a:cubicBezTo>
                  <a:cubicBezTo>
                    <a:pt x="39" y="39"/>
                    <a:pt x="39" y="39"/>
                    <a:pt x="39" y="39"/>
                  </a:cubicBezTo>
                  <a:cubicBezTo>
                    <a:pt x="40" y="39"/>
                    <a:pt x="40" y="39"/>
                    <a:pt x="40" y="39"/>
                  </a:cubicBezTo>
                  <a:cubicBezTo>
                    <a:pt x="46" y="27"/>
                    <a:pt x="46" y="27"/>
                    <a:pt x="46" y="27"/>
                  </a:cubicBezTo>
                  <a:cubicBezTo>
                    <a:pt x="43" y="24"/>
                    <a:pt x="43" y="24"/>
                    <a:pt x="43" y="24"/>
                  </a:cubicBezTo>
                  <a:cubicBezTo>
                    <a:pt x="44" y="23"/>
                    <a:pt x="44" y="23"/>
                    <a:pt x="44" y="23"/>
                  </a:cubicBezTo>
                  <a:cubicBezTo>
                    <a:pt x="63" y="43"/>
                    <a:pt x="63" y="43"/>
                    <a:pt x="63" y="43"/>
                  </a:cubicBezTo>
                  <a:cubicBezTo>
                    <a:pt x="62" y="44"/>
                    <a:pt x="62" y="44"/>
                    <a:pt x="62" y="44"/>
                  </a:cubicBezTo>
                  <a:cubicBezTo>
                    <a:pt x="57" y="39"/>
                    <a:pt x="57" y="39"/>
                    <a:pt x="57" y="39"/>
                  </a:cubicBezTo>
                  <a:cubicBezTo>
                    <a:pt x="40" y="72"/>
                    <a:pt x="40" y="72"/>
                    <a:pt x="40"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77"/>
            <p:cNvSpPr>
              <a:spLocks/>
            </p:cNvSpPr>
            <p:nvPr/>
          </p:nvSpPr>
          <p:spPr bwMode="auto">
            <a:xfrm>
              <a:off x="9065" y="1091"/>
              <a:ext cx="168" cy="152"/>
            </a:xfrm>
            <a:custGeom>
              <a:avLst/>
              <a:gdLst>
                <a:gd name="T0" fmla="*/ 44 w 71"/>
                <a:gd name="T1" fmla="*/ 10 h 64"/>
                <a:gd name="T2" fmla="*/ 46 w 71"/>
                <a:gd name="T3" fmla="*/ 1 h 64"/>
                <a:gd name="T4" fmla="*/ 47 w 71"/>
                <a:gd name="T5" fmla="*/ 0 h 64"/>
                <a:gd name="T6" fmla="*/ 54 w 71"/>
                <a:gd name="T7" fmla="*/ 14 h 64"/>
                <a:gd name="T8" fmla="*/ 53 w 71"/>
                <a:gd name="T9" fmla="*/ 25 h 64"/>
                <a:gd name="T10" fmla="*/ 34 w 71"/>
                <a:gd name="T11" fmla="*/ 55 h 64"/>
                <a:gd name="T12" fmla="*/ 34 w 71"/>
                <a:gd name="T13" fmla="*/ 56 h 64"/>
                <a:gd name="T14" fmla="*/ 51 w 71"/>
                <a:gd name="T15" fmla="*/ 47 h 64"/>
                <a:gd name="T16" fmla="*/ 62 w 71"/>
                <a:gd name="T17" fmla="*/ 33 h 64"/>
                <a:gd name="T18" fmla="*/ 60 w 71"/>
                <a:gd name="T19" fmla="*/ 30 h 64"/>
                <a:gd name="T20" fmla="*/ 62 w 71"/>
                <a:gd name="T21" fmla="*/ 30 h 64"/>
                <a:gd name="T22" fmla="*/ 71 w 71"/>
                <a:gd name="T23" fmla="*/ 49 h 64"/>
                <a:gd name="T24" fmla="*/ 70 w 71"/>
                <a:gd name="T25" fmla="*/ 50 h 64"/>
                <a:gd name="T26" fmla="*/ 70 w 71"/>
                <a:gd name="T27" fmla="*/ 49 h 64"/>
                <a:gd name="T28" fmla="*/ 51 w 71"/>
                <a:gd name="T29" fmla="*/ 49 h 64"/>
                <a:gd name="T30" fmla="*/ 21 w 71"/>
                <a:gd name="T31" fmla="*/ 64 h 64"/>
                <a:gd name="T32" fmla="*/ 19 w 71"/>
                <a:gd name="T33" fmla="*/ 60 h 64"/>
                <a:gd name="T34" fmla="*/ 20 w 71"/>
                <a:gd name="T35" fmla="*/ 49 h 64"/>
                <a:gd name="T36" fmla="*/ 41 w 71"/>
                <a:gd name="T37" fmla="*/ 14 h 64"/>
                <a:gd name="T38" fmla="*/ 19 w 71"/>
                <a:gd name="T39" fmla="*/ 25 h 64"/>
                <a:gd name="T40" fmla="*/ 10 w 71"/>
                <a:gd name="T41" fmla="*/ 39 h 64"/>
                <a:gd name="T42" fmla="*/ 10 w 71"/>
                <a:gd name="T43" fmla="*/ 40 h 64"/>
                <a:gd name="T44" fmla="*/ 9 w 71"/>
                <a:gd name="T45" fmla="*/ 41 h 64"/>
                <a:gd name="T46" fmla="*/ 0 w 71"/>
                <a:gd name="T47" fmla="*/ 22 h 64"/>
                <a:gd name="T48" fmla="*/ 1 w 71"/>
                <a:gd name="T49" fmla="*/ 21 h 64"/>
                <a:gd name="T50" fmla="*/ 1 w 71"/>
                <a:gd name="T51" fmla="*/ 23 h 64"/>
                <a:gd name="T52" fmla="*/ 18 w 71"/>
                <a:gd name="T53" fmla="*/ 23 h 64"/>
                <a:gd name="T54" fmla="*/ 42 w 71"/>
                <a:gd name="T55" fmla="*/ 12 h 64"/>
                <a:gd name="T56" fmla="*/ 44 w 71"/>
                <a:gd name="T57"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1" h="64">
                  <a:moveTo>
                    <a:pt x="44" y="10"/>
                  </a:moveTo>
                  <a:cubicBezTo>
                    <a:pt x="45" y="8"/>
                    <a:pt x="47" y="4"/>
                    <a:pt x="46" y="1"/>
                  </a:cubicBezTo>
                  <a:cubicBezTo>
                    <a:pt x="47" y="0"/>
                    <a:pt x="47" y="0"/>
                    <a:pt x="47" y="0"/>
                  </a:cubicBezTo>
                  <a:cubicBezTo>
                    <a:pt x="54" y="14"/>
                    <a:pt x="54" y="14"/>
                    <a:pt x="54" y="14"/>
                  </a:cubicBezTo>
                  <a:cubicBezTo>
                    <a:pt x="55" y="17"/>
                    <a:pt x="56" y="20"/>
                    <a:pt x="53" y="25"/>
                  </a:cubicBezTo>
                  <a:cubicBezTo>
                    <a:pt x="34" y="55"/>
                    <a:pt x="34" y="55"/>
                    <a:pt x="34" y="55"/>
                  </a:cubicBezTo>
                  <a:cubicBezTo>
                    <a:pt x="34" y="56"/>
                    <a:pt x="34" y="56"/>
                    <a:pt x="34" y="56"/>
                  </a:cubicBezTo>
                  <a:cubicBezTo>
                    <a:pt x="51" y="47"/>
                    <a:pt x="51" y="47"/>
                    <a:pt x="51" y="47"/>
                  </a:cubicBezTo>
                  <a:cubicBezTo>
                    <a:pt x="60" y="43"/>
                    <a:pt x="65" y="40"/>
                    <a:pt x="62" y="33"/>
                  </a:cubicBezTo>
                  <a:cubicBezTo>
                    <a:pt x="60" y="30"/>
                    <a:pt x="60" y="30"/>
                    <a:pt x="60" y="30"/>
                  </a:cubicBezTo>
                  <a:cubicBezTo>
                    <a:pt x="62" y="30"/>
                    <a:pt x="62" y="30"/>
                    <a:pt x="62" y="30"/>
                  </a:cubicBezTo>
                  <a:cubicBezTo>
                    <a:pt x="71" y="49"/>
                    <a:pt x="71" y="49"/>
                    <a:pt x="71" y="49"/>
                  </a:cubicBezTo>
                  <a:cubicBezTo>
                    <a:pt x="70" y="50"/>
                    <a:pt x="70" y="50"/>
                    <a:pt x="70" y="50"/>
                  </a:cubicBezTo>
                  <a:cubicBezTo>
                    <a:pt x="70" y="49"/>
                    <a:pt x="70" y="49"/>
                    <a:pt x="70" y="49"/>
                  </a:cubicBezTo>
                  <a:cubicBezTo>
                    <a:pt x="66" y="42"/>
                    <a:pt x="60" y="44"/>
                    <a:pt x="51" y="49"/>
                  </a:cubicBezTo>
                  <a:cubicBezTo>
                    <a:pt x="21" y="64"/>
                    <a:pt x="21" y="64"/>
                    <a:pt x="21" y="64"/>
                  </a:cubicBezTo>
                  <a:cubicBezTo>
                    <a:pt x="19" y="60"/>
                    <a:pt x="19" y="60"/>
                    <a:pt x="19" y="60"/>
                  </a:cubicBezTo>
                  <a:cubicBezTo>
                    <a:pt x="17" y="57"/>
                    <a:pt x="16" y="55"/>
                    <a:pt x="20" y="49"/>
                  </a:cubicBezTo>
                  <a:cubicBezTo>
                    <a:pt x="41" y="14"/>
                    <a:pt x="41" y="14"/>
                    <a:pt x="41" y="14"/>
                  </a:cubicBezTo>
                  <a:cubicBezTo>
                    <a:pt x="19" y="25"/>
                    <a:pt x="19" y="25"/>
                    <a:pt x="19" y="25"/>
                  </a:cubicBezTo>
                  <a:cubicBezTo>
                    <a:pt x="9" y="30"/>
                    <a:pt x="6" y="32"/>
                    <a:pt x="10" y="39"/>
                  </a:cubicBezTo>
                  <a:cubicBezTo>
                    <a:pt x="10" y="40"/>
                    <a:pt x="10" y="40"/>
                    <a:pt x="10" y="40"/>
                  </a:cubicBezTo>
                  <a:cubicBezTo>
                    <a:pt x="9" y="41"/>
                    <a:pt x="9" y="41"/>
                    <a:pt x="9" y="41"/>
                  </a:cubicBezTo>
                  <a:cubicBezTo>
                    <a:pt x="0" y="22"/>
                    <a:pt x="0" y="22"/>
                    <a:pt x="0" y="22"/>
                  </a:cubicBezTo>
                  <a:cubicBezTo>
                    <a:pt x="1" y="21"/>
                    <a:pt x="1" y="21"/>
                    <a:pt x="1" y="21"/>
                  </a:cubicBezTo>
                  <a:cubicBezTo>
                    <a:pt x="1" y="23"/>
                    <a:pt x="1" y="23"/>
                    <a:pt x="1" y="23"/>
                  </a:cubicBezTo>
                  <a:cubicBezTo>
                    <a:pt x="5" y="30"/>
                    <a:pt x="10" y="28"/>
                    <a:pt x="18" y="23"/>
                  </a:cubicBezTo>
                  <a:cubicBezTo>
                    <a:pt x="42" y="12"/>
                    <a:pt x="42" y="12"/>
                    <a:pt x="42" y="12"/>
                  </a:cubicBezTo>
                  <a:lnTo>
                    <a:pt x="4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78"/>
            <p:cNvSpPr>
              <a:spLocks noEditPoints="1"/>
            </p:cNvSpPr>
            <p:nvPr/>
          </p:nvSpPr>
          <p:spPr bwMode="auto">
            <a:xfrm>
              <a:off x="7950" y="1981"/>
              <a:ext cx="111" cy="107"/>
            </a:xfrm>
            <a:custGeom>
              <a:avLst/>
              <a:gdLst>
                <a:gd name="T0" fmla="*/ 39 w 47"/>
                <a:gd name="T1" fmla="*/ 2 h 45"/>
                <a:gd name="T2" fmla="*/ 47 w 47"/>
                <a:gd name="T3" fmla="*/ 3 h 45"/>
                <a:gd name="T4" fmla="*/ 29 w 47"/>
                <a:gd name="T5" fmla="*/ 43 h 45"/>
                <a:gd name="T6" fmla="*/ 31 w 47"/>
                <a:gd name="T7" fmla="*/ 45 h 45"/>
                <a:gd name="T8" fmla="*/ 30 w 47"/>
                <a:gd name="T9" fmla="*/ 45 h 45"/>
                <a:gd name="T10" fmla="*/ 16 w 47"/>
                <a:gd name="T11" fmla="*/ 32 h 45"/>
                <a:gd name="T12" fmla="*/ 17 w 47"/>
                <a:gd name="T13" fmla="*/ 32 h 45"/>
                <a:gd name="T14" fmla="*/ 20 w 47"/>
                <a:gd name="T15" fmla="*/ 34 h 45"/>
                <a:gd name="T16" fmla="*/ 25 w 47"/>
                <a:gd name="T17" fmla="*/ 21 h 45"/>
                <a:gd name="T18" fmla="*/ 18 w 47"/>
                <a:gd name="T19" fmla="*/ 15 h 45"/>
                <a:gd name="T20" fmla="*/ 12 w 47"/>
                <a:gd name="T21" fmla="*/ 18 h 45"/>
                <a:gd name="T22" fmla="*/ 9 w 47"/>
                <a:gd name="T23" fmla="*/ 20 h 45"/>
                <a:gd name="T24" fmla="*/ 11 w 47"/>
                <a:gd name="T25" fmla="*/ 26 h 45"/>
                <a:gd name="T26" fmla="*/ 12 w 47"/>
                <a:gd name="T27" fmla="*/ 27 h 45"/>
                <a:gd name="T28" fmla="*/ 12 w 47"/>
                <a:gd name="T29" fmla="*/ 28 h 45"/>
                <a:gd name="T30" fmla="*/ 0 w 47"/>
                <a:gd name="T31" fmla="*/ 18 h 45"/>
                <a:gd name="T32" fmla="*/ 1 w 47"/>
                <a:gd name="T33" fmla="*/ 17 h 45"/>
                <a:gd name="T34" fmla="*/ 11 w 47"/>
                <a:gd name="T35" fmla="*/ 17 h 45"/>
                <a:gd name="T36" fmla="*/ 39 w 47"/>
                <a:gd name="T37" fmla="*/ 2 h 45"/>
                <a:gd name="T38" fmla="*/ 19 w 47"/>
                <a:gd name="T39" fmla="*/ 14 h 45"/>
                <a:gd name="T40" fmla="*/ 26 w 47"/>
                <a:gd name="T41" fmla="*/ 20 h 45"/>
                <a:gd name="T42" fmla="*/ 31 w 47"/>
                <a:gd name="T43" fmla="*/ 8 h 45"/>
                <a:gd name="T44" fmla="*/ 19 w 47"/>
                <a:gd name="T45" fmla="*/ 1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45">
                  <a:moveTo>
                    <a:pt x="39" y="2"/>
                  </a:moveTo>
                  <a:cubicBezTo>
                    <a:pt x="41" y="1"/>
                    <a:pt x="43" y="0"/>
                    <a:pt x="47" y="3"/>
                  </a:cubicBezTo>
                  <a:cubicBezTo>
                    <a:pt x="29" y="43"/>
                    <a:pt x="29" y="43"/>
                    <a:pt x="29" y="43"/>
                  </a:cubicBezTo>
                  <a:cubicBezTo>
                    <a:pt x="31" y="45"/>
                    <a:pt x="31" y="45"/>
                    <a:pt x="31" y="45"/>
                  </a:cubicBezTo>
                  <a:cubicBezTo>
                    <a:pt x="30" y="45"/>
                    <a:pt x="30" y="45"/>
                    <a:pt x="30" y="45"/>
                  </a:cubicBezTo>
                  <a:cubicBezTo>
                    <a:pt x="16" y="32"/>
                    <a:pt x="16" y="32"/>
                    <a:pt x="16" y="32"/>
                  </a:cubicBezTo>
                  <a:cubicBezTo>
                    <a:pt x="17" y="32"/>
                    <a:pt x="17" y="32"/>
                    <a:pt x="17" y="32"/>
                  </a:cubicBezTo>
                  <a:cubicBezTo>
                    <a:pt x="20" y="34"/>
                    <a:pt x="20" y="34"/>
                    <a:pt x="20" y="34"/>
                  </a:cubicBezTo>
                  <a:cubicBezTo>
                    <a:pt x="25" y="21"/>
                    <a:pt x="25" y="21"/>
                    <a:pt x="25" y="21"/>
                  </a:cubicBezTo>
                  <a:cubicBezTo>
                    <a:pt x="18" y="15"/>
                    <a:pt x="18" y="15"/>
                    <a:pt x="18" y="15"/>
                  </a:cubicBezTo>
                  <a:cubicBezTo>
                    <a:pt x="12" y="18"/>
                    <a:pt x="12" y="18"/>
                    <a:pt x="12" y="18"/>
                  </a:cubicBezTo>
                  <a:cubicBezTo>
                    <a:pt x="11" y="18"/>
                    <a:pt x="10" y="19"/>
                    <a:pt x="9" y="20"/>
                  </a:cubicBezTo>
                  <a:cubicBezTo>
                    <a:pt x="7" y="22"/>
                    <a:pt x="9" y="24"/>
                    <a:pt x="11" y="26"/>
                  </a:cubicBezTo>
                  <a:cubicBezTo>
                    <a:pt x="12" y="27"/>
                    <a:pt x="12" y="27"/>
                    <a:pt x="12" y="27"/>
                  </a:cubicBezTo>
                  <a:cubicBezTo>
                    <a:pt x="12" y="28"/>
                    <a:pt x="12" y="28"/>
                    <a:pt x="12" y="28"/>
                  </a:cubicBezTo>
                  <a:cubicBezTo>
                    <a:pt x="0" y="18"/>
                    <a:pt x="0" y="18"/>
                    <a:pt x="0" y="18"/>
                  </a:cubicBezTo>
                  <a:cubicBezTo>
                    <a:pt x="1" y="17"/>
                    <a:pt x="1" y="17"/>
                    <a:pt x="1" y="17"/>
                  </a:cubicBezTo>
                  <a:cubicBezTo>
                    <a:pt x="5" y="20"/>
                    <a:pt x="7" y="19"/>
                    <a:pt x="11" y="17"/>
                  </a:cubicBezTo>
                  <a:lnTo>
                    <a:pt x="39" y="2"/>
                  </a:lnTo>
                  <a:close/>
                  <a:moveTo>
                    <a:pt x="19" y="14"/>
                  </a:moveTo>
                  <a:cubicBezTo>
                    <a:pt x="26" y="20"/>
                    <a:pt x="26" y="20"/>
                    <a:pt x="26" y="20"/>
                  </a:cubicBezTo>
                  <a:cubicBezTo>
                    <a:pt x="31" y="8"/>
                    <a:pt x="31" y="8"/>
                    <a:pt x="31" y="8"/>
                  </a:cubicBezTo>
                  <a:lnTo>
                    <a:pt x="19"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79"/>
            <p:cNvSpPr>
              <a:spLocks noEditPoints="1"/>
            </p:cNvSpPr>
            <p:nvPr/>
          </p:nvSpPr>
          <p:spPr bwMode="auto">
            <a:xfrm>
              <a:off x="8054" y="2031"/>
              <a:ext cx="126" cy="140"/>
            </a:xfrm>
            <a:custGeom>
              <a:avLst/>
              <a:gdLst>
                <a:gd name="T0" fmla="*/ 33 w 53"/>
                <a:gd name="T1" fmla="*/ 33 h 59"/>
                <a:gd name="T2" fmla="*/ 39 w 53"/>
                <a:gd name="T3" fmla="*/ 40 h 59"/>
                <a:gd name="T4" fmla="*/ 36 w 53"/>
                <a:gd name="T5" fmla="*/ 51 h 59"/>
                <a:gd name="T6" fmla="*/ 35 w 53"/>
                <a:gd name="T7" fmla="*/ 52 h 59"/>
                <a:gd name="T8" fmla="*/ 34 w 53"/>
                <a:gd name="T9" fmla="*/ 55 h 59"/>
                <a:gd name="T10" fmla="*/ 39 w 53"/>
                <a:gd name="T11" fmla="*/ 51 h 59"/>
                <a:gd name="T12" fmla="*/ 40 w 53"/>
                <a:gd name="T13" fmla="*/ 52 h 59"/>
                <a:gd name="T14" fmla="*/ 29 w 53"/>
                <a:gd name="T15" fmla="*/ 55 h 59"/>
                <a:gd name="T16" fmla="*/ 24 w 53"/>
                <a:gd name="T17" fmla="*/ 48 h 59"/>
                <a:gd name="T18" fmla="*/ 27 w 53"/>
                <a:gd name="T19" fmla="*/ 40 h 59"/>
                <a:gd name="T20" fmla="*/ 30 w 53"/>
                <a:gd name="T21" fmla="*/ 34 h 59"/>
                <a:gd name="T22" fmla="*/ 29 w 53"/>
                <a:gd name="T23" fmla="*/ 31 h 59"/>
                <a:gd name="T24" fmla="*/ 27 w 53"/>
                <a:gd name="T25" fmla="*/ 29 h 59"/>
                <a:gd name="T26" fmla="*/ 24 w 53"/>
                <a:gd name="T27" fmla="*/ 28 h 59"/>
                <a:gd name="T28" fmla="*/ 14 w 53"/>
                <a:gd name="T29" fmla="*/ 43 h 59"/>
                <a:gd name="T30" fmla="*/ 17 w 53"/>
                <a:gd name="T31" fmla="*/ 45 h 59"/>
                <a:gd name="T32" fmla="*/ 17 w 53"/>
                <a:gd name="T33" fmla="*/ 46 h 59"/>
                <a:gd name="T34" fmla="*/ 0 w 53"/>
                <a:gd name="T35" fmla="*/ 35 h 59"/>
                <a:gd name="T36" fmla="*/ 1 w 53"/>
                <a:gd name="T37" fmla="*/ 35 h 59"/>
                <a:gd name="T38" fmla="*/ 4 w 53"/>
                <a:gd name="T39" fmla="*/ 37 h 59"/>
                <a:gd name="T40" fmla="*/ 25 w 53"/>
                <a:gd name="T41" fmla="*/ 3 h 59"/>
                <a:gd name="T42" fmla="*/ 22 w 53"/>
                <a:gd name="T43" fmla="*/ 1 h 59"/>
                <a:gd name="T44" fmla="*/ 23 w 53"/>
                <a:gd name="T45" fmla="*/ 0 h 59"/>
                <a:gd name="T46" fmla="*/ 40 w 53"/>
                <a:gd name="T47" fmla="*/ 11 h 59"/>
                <a:gd name="T48" fmla="*/ 49 w 53"/>
                <a:gd name="T49" fmla="*/ 30 h 59"/>
                <a:gd name="T50" fmla="*/ 33 w 53"/>
                <a:gd name="T51" fmla="*/ 32 h 59"/>
                <a:gd name="T52" fmla="*/ 33 w 53"/>
                <a:gd name="T53" fmla="*/ 33 h 59"/>
                <a:gd name="T54" fmla="*/ 25 w 53"/>
                <a:gd name="T55" fmla="*/ 27 h 59"/>
                <a:gd name="T56" fmla="*/ 27 w 53"/>
                <a:gd name="T57" fmla="*/ 29 h 59"/>
                <a:gd name="T58" fmla="*/ 38 w 53"/>
                <a:gd name="T59" fmla="*/ 24 h 59"/>
                <a:gd name="T60" fmla="*/ 37 w 53"/>
                <a:gd name="T61" fmla="*/ 11 h 59"/>
                <a:gd name="T62" fmla="*/ 36 w 53"/>
                <a:gd name="T63" fmla="*/ 10 h 59"/>
                <a:gd name="T64" fmla="*/ 25 w 53"/>
                <a:gd name="T65" fmla="*/ 2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9">
                  <a:moveTo>
                    <a:pt x="33" y="33"/>
                  </a:moveTo>
                  <a:cubicBezTo>
                    <a:pt x="36" y="34"/>
                    <a:pt x="38" y="37"/>
                    <a:pt x="39" y="40"/>
                  </a:cubicBezTo>
                  <a:cubicBezTo>
                    <a:pt x="40" y="43"/>
                    <a:pt x="39" y="45"/>
                    <a:pt x="36" y="51"/>
                  </a:cubicBezTo>
                  <a:cubicBezTo>
                    <a:pt x="35" y="52"/>
                    <a:pt x="35" y="52"/>
                    <a:pt x="35" y="52"/>
                  </a:cubicBezTo>
                  <a:cubicBezTo>
                    <a:pt x="34" y="54"/>
                    <a:pt x="34" y="55"/>
                    <a:pt x="34" y="55"/>
                  </a:cubicBezTo>
                  <a:cubicBezTo>
                    <a:pt x="35" y="56"/>
                    <a:pt x="37" y="54"/>
                    <a:pt x="39" y="51"/>
                  </a:cubicBezTo>
                  <a:cubicBezTo>
                    <a:pt x="40" y="52"/>
                    <a:pt x="40" y="52"/>
                    <a:pt x="40" y="52"/>
                  </a:cubicBezTo>
                  <a:cubicBezTo>
                    <a:pt x="37" y="56"/>
                    <a:pt x="34" y="59"/>
                    <a:pt x="29" y="55"/>
                  </a:cubicBezTo>
                  <a:cubicBezTo>
                    <a:pt x="26" y="53"/>
                    <a:pt x="24" y="51"/>
                    <a:pt x="24" y="48"/>
                  </a:cubicBezTo>
                  <a:cubicBezTo>
                    <a:pt x="24" y="46"/>
                    <a:pt x="24" y="44"/>
                    <a:pt x="27" y="40"/>
                  </a:cubicBezTo>
                  <a:cubicBezTo>
                    <a:pt x="29" y="37"/>
                    <a:pt x="30" y="36"/>
                    <a:pt x="30" y="34"/>
                  </a:cubicBezTo>
                  <a:cubicBezTo>
                    <a:pt x="30" y="33"/>
                    <a:pt x="29" y="32"/>
                    <a:pt x="29" y="31"/>
                  </a:cubicBezTo>
                  <a:cubicBezTo>
                    <a:pt x="28" y="31"/>
                    <a:pt x="28" y="30"/>
                    <a:pt x="27" y="29"/>
                  </a:cubicBezTo>
                  <a:cubicBezTo>
                    <a:pt x="24" y="28"/>
                    <a:pt x="24" y="28"/>
                    <a:pt x="24" y="28"/>
                  </a:cubicBezTo>
                  <a:cubicBezTo>
                    <a:pt x="14" y="43"/>
                    <a:pt x="14" y="43"/>
                    <a:pt x="14" y="43"/>
                  </a:cubicBezTo>
                  <a:cubicBezTo>
                    <a:pt x="17" y="45"/>
                    <a:pt x="17" y="45"/>
                    <a:pt x="17" y="45"/>
                  </a:cubicBezTo>
                  <a:cubicBezTo>
                    <a:pt x="17" y="46"/>
                    <a:pt x="17" y="46"/>
                    <a:pt x="17" y="46"/>
                  </a:cubicBezTo>
                  <a:cubicBezTo>
                    <a:pt x="0" y="35"/>
                    <a:pt x="0" y="35"/>
                    <a:pt x="0" y="35"/>
                  </a:cubicBezTo>
                  <a:cubicBezTo>
                    <a:pt x="1" y="35"/>
                    <a:pt x="1" y="35"/>
                    <a:pt x="1" y="35"/>
                  </a:cubicBezTo>
                  <a:cubicBezTo>
                    <a:pt x="4" y="37"/>
                    <a:pt x="4" y="37"/>
                    <a:pt x="4" y="37"/>
                  </a:cubicBezTo>
                  <a:cubicBezTo>
                    <a:pt x="25" y="3"/>
                    <a:pt x="25" y="3"/>
                    <a:pt x="25" y="3"/>
                  </a:cubicBezTo>
                  <a:cubicBezTo>
                    <a:pt x="22" y="1"/>
                    <a:pt x="22" y="1"/>
                    <a:pt x="22" y="1"/>
                  </a:cubicBezTo>
                  <a:cubicBezTo>
                    <a:pt x="23" y="0"/>
                    <a:pt x="23" y="0"/>
                    <a:pt x="23" y="0"/>
                  </a:cubicBezTo>
                  <a:cubicBezTo>
                    <a:pt x="40" y="11"/>
                    <a:pt x="40" y="11"/>
                    <a:pt x="40" y="11"/>
                  </a:cubicBezTo>
                  <a:cubicBezTo>
                    <a:pt x="49" y="17"/>
                    <a:pt x="53" y="23"/>
                    <a:pt x="49" y="30"/>
                  </a:cubicBezTo>
                  <a:cubicBezTo>
                    <a:pt x="45" y="36"/>
                    <a:pt x="39" y="35"/>
                    <a:pt x="33" y="32"/>
                  </a:cubicBezTo>
                  <a:lnTo>
                    <a:pt x="33" y="33"/>
                  </a:lnTo>
                  <a:close/>
                  <a:moveTo>
                    <a:pt x="25" y="27"/>
                  </a:moveTo>
                  <a:cubicBezTo>
                    <a:pt x="27" y="29"/>
                    <a:pt x="27" y="29"/>
                    <a:pt x="27" y="29"/>
                  </a:cubicBezTo>
                  <a:cubicBezTo>
                    <a:pt x="32" y="32"/>
                    <a:pt x="35" y="28"/>
                    <a:pt x="38" y="24"/>
                  </a:cubicBezTo>
                  <a:cubicBezTo>
                    <a:pt x="42" y="16"/>
                    <a:pt x="41" y="13"/>
                    <a:pt x="37" y="11"/>
                  </a:cubicBezTo>
                  <a:cubicBezTo>
                    <a:pt x="36" y="10"/>
                    <a:pt x="36" y="10"/>
                    <a:pt x="36" y="10"/>
                  </a:cubicBezTo>
                  <a:lnTo>
                    <a:pt x="2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80"/>
            <p:cNvSpPr>
              <a:spLocks/>
            </p:cNvSpPr>
            <p:nvPr/>
          </p:nvSpPr>
          <p:spPr bwMode="auto">
            <a:xfrm>
              <a:off x="8189" y="2095"/>
              <a:ext cx="102" cy="117"/>
            </a:xfrm>
            <a:custGeom>
              <a:avLst/>
              <a:gdLst>
                <a:gd name="T0" fmla="*/ 1 w 43"/>
                <a:gd name="T1" fmla="*/ 40 h 49"/>
                <a:gd name="T2" fmla="*/ 5 w 43"/>
                <a:gd name="T3" fmla="*/ 42 h 49"/>
                <a:gd name="T4" fmla="*/ 20 w 43"/>
                <a:gd name="T5" fmla="*/ 5 h 49"/>
                <a:gd name="T6" fmla="*/ 3 w 43"/>
                <a:gd name="T7" fmla="*/ 18 h 49"/>
                <a:gd name="T8" fmla="*/ 2 w 43"/>
                <a:gd name="T9" fmla="*/ 17 h 49"/>
                <a:gd name="T10" fmla="*/ 9 w 43"/>
                <a:gd name="T11" fmla="*/ 0 h 49"/>
                <a:gd name="T12" fmla="*/ 43 w 43"/>
                <a:gd name="T13" fmla="*/ 14 h 49"/>
                <a:gd name="T14" fmla="*/ 36 w 43"/>
                <a:gd name="T15" fmla="*/ 31 h 49"/>
                <a:gd name="T16" fmla="*/ 35 w 43"/>
                <a:gd name="T17" fmla="*/ 31 h 49"/>
                <a:gd name="T18" fmla="*/ 31 w 43"/>
                <a:gd name="T19" fmla="*/ 10 h 49"/>
                <a:gd name="T20" fmla="*/ 16 w 43"/>
                <a:gd name="T21" fmla="*/ 47 h 49"/>
                <a:gd name="T22" fmla="*/ 20 w 43"/>
                <a:gd name="T23" fmla="*/ 48 h 49"/>
                <a:gd name="T24" fmla="*/ 20 w 43"/>
                <a:gd name="T25" fmla="*/ 49 h 49"/>
                <a:gd name="T26" fmla="*/ 0 w 43"/>
                <a:gd name="T27" fmla="*/ 41 h 49"/>
                <a:gd name="T28" fmla="*/ 1 w 43"/>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49">
                  <a:moveTo>
                    <a:pt x="1" y="40"/>
                  </a:moveTo>
                  <a:cubicBezTo>
                    <a:pt x="5" y="42"/>
                    <a:pt x="5" y="42"/>
                    <a:pt x="5" y="42"/>
                  </a:cubicBezTo>
                  <a:cubicBezTo>
                    <a:pt x="20" y="5"/>
                    <a:pt x="20" y="5"/>
                    <a:pt x="20" y="5"/>
                  </a:cubicBezTo>
                  <a:cubicBezTo>
                    <a:pt x="11" y="2"/>
                    <a:pt x="4" y="15"/>
                    <a:pt x="3" y="18"/>
                  </a:cubicBezTo>
                  <a:cubicBezTo>
                    <a:pt x="2" y="17"/>
                    <a:pt x="2" y="17"/>
                    <a:pt x="2" y="17"/>
                  </a:cubicBezTo>
                  <a:cubicBezTo>
                    <a:pt x="9" y="0"/>
                    <a:pt x="9" y="0"/>
                    <a:pt x="9" y="0"/>
                  </a:cubicBezTo>
                  <a:cubicBezTo>
                    <a:pt x="43" y="14"/>
                    <a:pt x="43" y="14"/>
                    <a:pt x="43" y="14"/>
                  </a:cubicBezTo>
                  <a:cubicBezTo>
                    <a:pt x="36" y="31"/>
                    <a:pt x="36" y="31"/>
                    <a:pt x="36" y="31"/>
                  </a:cubicBezTo>
                  <a:cubicBezTo>
                    <a:pt x="35" y="31"/>
                    <a:pt x="35" y="31"/>
                    <a:pt x="35" y="31"/>
                  </a:cubicBezTo>
                  <a:cubicBezTo>
                    <a:pt x="36" y="28"/>
                    <a:pt x="40" y="14"/>
                    <a:pt x="31" y="10"/>
                  </a:cubicBezTo>
                  <a:cubicBezTo>
                    <a:pt x="16" y="47"/>
                    <a:pt x="16" y="47"/>
                    <a:pt x="16" y="47"/>
                  </a:cubicBezTo>
                  <a:cubicBezTo>
                    <a:pt x="20" y="48"/>
                    <a:pt x="20" y="48"/>
                    <a:pt x="20" y="48"/>
                  </a:cubicBezTo>
                  <a:cubicBezTo>
                    <a:pt x="20" y="49"/>
                    <a:pt x="20" y="49"/>
                    <a:pt x="20" y="49"/>
                  </a:cubicBezTo>
                  <a:cubicBezTo>
                    <a:pt x="0" y="41"/>
                    <a:pt x="0" y="41"/>
                    <a:pt x="0" y="41"/>
                  </a:cubicBezTo>
                  <a:lnTo>
                    <a:pt x="1"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81"/>
            <p:cNvSpPr>
              <a:spLocks/>
            </p:cNvSpPr>
            <p:nvPr/>
          </p:nvSpPr>
          <p:spPr bwMode="auto">
            <a:xfrm>
              <a:off x="8360" y="2147"/>
              <a:ext cx="95" cy="112"/>
            </a:xfrm>
            <a:custGeom>
              <a:avLst/>
              <a:gdLst>
                <a:gd name="T0" fmla="*/ 18 w 40"/>
                <a:gd name="T1" fmla="*/ 46 h 47"/>
                <a:gd name="T2" fmla="*/ 2 w 40"/>
                <a:gd name="T3" fmla="*/ 35 h 47"/>
                <a:gd name="T4" fmla="*/ 0 w 40"/>
                <a:gd name="T5" fmla="*/ 21 h 47"/>
                <a:gd name="T6" fmla="*/ 24 w 40"/>
                <a:gd name="T7" fmla="*/ 2 h 47"/>
                <a:gd name="T8" fmla="*/ 33 w 40"/>
                <a:gd name="T9" fmla="*/ 6 h 47"/>
                <a:gd name="T10" fmla="*/ 36 w 40"/>
                <a:gd name="T11" fmla="*/ 4 h 47"/>
                <a:gd name="T12" fmla="*/ 37 w 40"/>
                <a:gd name="T13" fmla="*/ 4 h 47"/>
                <a:gd name="T14" fmla="*/ 35 w 40"/>
                <a:gd name="T15" fmla="*/ 21 h 47"/>
                <a:gd name="T16" fmla="*/ 34 w 40"/>
                <a:gd name="T17" fmla="*/ 21 h 47"/>
                <a:gd name="T18" fmla="*/ 25 w 40"/>
                <a:gd name="T19" fmla="*/ 3 h 47"/>
                <a:gd name="T20" fmla="*/ 14 w 40"/>
                <a:gd name="T21" fmla="*/ 23 h 47"/>
                <a:gd name="T22" fmla="*/ 20 w 40"/>
                <a:gd name="T23" fmla="*/ 45 h 47"/>
                <a:gd name="T24" fmla="*/ 23 w 40"/>
                <a:gd name="T25" fmla="*/ 45 h 47"/>
                <a:gd name="T26" fmla="*/ 25 w 40"/>
                <a:gd name="T27" fmla="*/ 28 h 47"/>
                <a:gd name="T28" fmla="*/ 21 w 40"/>
                <a:gd name="T29" fmla="*/ 28 h 47"/>
                <a:gd name="T30" fmla="*/ 21 w 40"/>
                <a:gd name="T31" fmla="*/ 27 h 47"/>
                <a:gd name="T32" fmla="*/ 40 w 40"/>
                <a:gd name="T33" fmla="*/ 29 h 47"/>
                <a:gd name="T34" fmla="*/ 39 w 40"/>
                <a:gd name="T35" fmla="*/ 30 h 47"/>
                <a:gd name="T36" fmla="*/ 37 w 40"/>
                <a:gd name="T37" fmla="*/ 30 h 47"/>
                <a:gd name="T38" fmla="*/ 34 w 40"/>
                <a:gd name="T39" fmla="*/ 47 h 47"/>
                <a:gd name="T40" fmla="*/ 29 w 40"/>
                <a:gd name="T41" fmla="*/ 46 h 47"/>
                <a:gd name="T42" fmla="*/ 18 w 40"/>
                <a:gd name="T4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47">
                  <a:moveTo>
                    <a:pt x="18" y="46"/>
                  </a:moveTo>
                  <a:cubicBezTo>
                    <a:pt x="9" y="44"/>
                    <a:pt x="4" y="40"/>
                    <a:pt x="2" y="35"/>
                  </a:cubicBezTo>
                  <a:cubicBezTo>
                    <a:pt x="0" y="31"/>
                    <a:pt x="0" y="26"/>
                    <a:pt x="0" y="21"/>
                  </a:cubicBezTo>
                  <a:cubicBezTo>
                    <a:pt x="2" y="11"/>
                    <a:pt x="9" y="0"/>
                    <a:pt x="24" y="2"/>
                  </a:cubicBezTo>
                  <a:cubicBezTo>
                    <a:pt x="29" y="3"/>
                    <a:pt x="30" y="5"/>
                    <a:pt x="33" y="6"/>
                  </a:cubicBezTo>
                  <a:cubicBezTo>
                    <a:pt x="36" y="6"/>
                    <a:pt x="36" y="4"/>
                    <a:pt x="36" y="4"/>
                  </a:cubicBezTo>
                  <a:cubicBezTo>
                    <a:pt x="37" y="4"/>
                    <a:pt x="37" y="4"/>
                    <a:pt x="37" y="4"/>
                  </a:cubicBezTo>
                  <a:cubicBezTo>
                    <a:pt x="35" y="21"/>
                    <a:pt x="35" y="21"/>
                    <a:pt x="35" y="21"/>
                  </a:cubicBezTo>
                  <a:cubicBezTo>
                    <a:pt x="34" y="21"/>
                    <a:pt x="34" y="21"/>
                    <a:pt x="34" y="21"/>
                  </a:cubicBezTo>
                  <a:cubicBezTo>
                    <a:pt x="33" y="14"/>
                    <a:pt x="32" y="4"/>
                    <a:pt x="25" y="3"/>
                  </a:cubicBezTo>
                  <a:cubicBezTo>
                    <a:pt x="19" y="3"/>
                    <a:pt x="16" y="8"/>
                    <a:pt x="14" y="23"/>
                  </a:cubicBezTo>
                  <a:cubicBezTo>
                    <a:pt x="12" y="36"/>
                    <a:pt x="13" y="44"/>
                    <a:pt x="20" y="45"/>
                  </a:cubicBezTo>
                  <a:cubicBezTo>
                    <a:pt x="21" y="45"/>
                    <a:pt x="22" y="45"/>
                    <a:pt x="23" y="45"/>
                  </a:cubicBezTo>
                  <a:cubicBezTo>
                    <a:pt x="25" y="28"/>
                    <a:pt x="25" y="28"/>
                    <a:pt x="25" y="28"/>
                  </a:cubicBezTo>
                  <a:cubicBezTo>
                    <a:pt x="21" y="28"/>
                    <a:pt x="21" y="28"/>
                    <a:pt x="21" y="28"/>
                  </a:cubicBezTo>
                  <a:cubicBezTo>
                    <a:pt x="21" y="27"/>
                    <a:pt x="21" y="27"/>
                    <a:pt x="21" y="27"/>
                  </a:cubicBezTo>
                  <a:cubicBezTo>
                    <a:pt x="40" y="29"/>
                    <a:pt x="40" y="29"/>
                    <a:pt x="40" y="29"/>
                  </a:cubicBezTo>
                  <a:cubicBezTo>
                    <a:pt x="39" y="30"/>
                    <a:pt x="39" y="30"/>
                    <a:pt x="39" y="30"/>
                  </a:cubicBezTo>
                  <a:cubicBezTo>
                    <a:pt x="37" y="30"/>
                    <a:pt x="37" y="30"/>
                    <a:pt x="37" y="30"/>
                  </a:cubicBezTo>
                  <a:cubicBezTo>
                    <a:pt x="34" y="47"/>
                    <a:pt x="34" y="47"/>
                    <a:pt x="34" y="47"/>
                  </a:cubicBezTo>
                  <a:cubicBezTo>
                    <a:pt x="33" y="46"/>
                    <a:pt x="31" y="46"/>
                    <a:pt x="29" y="46"/>
                  </a:cubicBezTo>
                  <a:cubicBezTo>
                    <a:pt x="26" y="45"/>
                    <a:pt x="23" y="46"/>
                    <a:pt x="18"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82"/>
            <p:cNvSpPr>
              <a:spLocks noEditPoints="1"/>
            </p:cNvSpPr>
            <p:nvPr/>
          </p:nvSpPr>
          <p:spPr bwMode="auto">
            <a:xfrm>
              <a:off x="8486" y="2159"/>
              <a:ext cx="95" cy="102"/>
            </a:xfrm>
            <a:custGeom>
              <a:avLst/>
              <a:gdLst>
                <a:gd name="T0" fmla="*/ 16 w 40"/>
                <a:gd name="T1" fmla="*/ 4 h 43"/>
                <a:gd name="T2" fmla="*/ 22 w 40"/>
                <a:gd name="T3" fmla="*/ 0 h 43"/>
                <a:gd name="T4" fmla="*/ 38 w 40"/>
                <a:gd name="T5" fmla="*/ 40 h 43"/>
                <a:gd name="T6" fmla="*/ 40 w 40"/>
                <a:gd name="T7" fmla="*/ 40 h 43"/>
                <a:gd name="T8" fmla="*/ 40 w 40"/>
                <a:gd name="T9" fmla="*/ 41 h 43"/>
                <a:gd name="T10" fmla="*/ 21 w 40"/>
                <a:gd name="T11" fmla="*/ 42 h 43"/>
                <a:gd name="T12" fmla="*/ 21 w 40"/>
                <a:gd name="T13" fmla="*/ 41 h 43"/>
                <a:gd name="T14" fmla="*/ 25 w 40"/>
                <a:gd name="T15" fmla="*/ 41 h 43"/>
                <a:gd name="T16" fmla="*/ 20 w 40"/>
                <a:gd name="T17" fmla="*/ 28 h 43"/>
                <a:gd name="T18" fmla="*/ 10 w 40"/>
                <a:gd name="T19" fmla="*/ 28 h 43"/>
                <a:gd name="T20" fmla="*/ 8 w 40"/>
                <a:gd name="T21" fmla="*/ 34 h 43"/>
                <a:gd name="T22" fmla="*/ 7 w 40"/>
                <a:gd name="T23" fmla="*/ 38 h 43"/>
                <a:gd name="T24" fmla="*/ 13 w 40"/>
                <a:gd name="T25" fmla="*/ 41 h 43"/>
                <a:gd name="T26" fmla="*/ 15 w 40"/>
                <a:gd name="T27" fmla="*/ 41 h 43"/>
                <a:gd name="T28" fmla="*/ 15 w 40"/>
                <a:gd name="T29" fmla="*/ 42 h 43"/>
                <a:gd name="T30" fmla="*/ 0 w 40"/>
                <a:gd name="T31" fmla="*/ 43 h 43"/>
                <a:gd name="T32" fmla="*/ 0 w 40"/>
                <a:gd name="T33" fmla="*/ 42 h 43"/>
                <a:gd name="T34" fmla="*/ 7 w 40"/>
                <a:gd name="T35" fmla="*/ 34 h 43"/>
                <a:gd name="T36" fmla="*/ 16 w 40"/>
                <a:gd name="T37" fmla="*/ 4 h 43"/>
                <a:gd name="T38" fmla="*/ 10 w 40"/>
                <a:gd name="T39" fmla="*/ 27 h 43"/>
                <a:gd name="T40" fmla="*/ 19 w 40"/>
                <a:gd name="T41" fmla="*/ 27 h 43"/>
                <a:gd name="T42" fmla="*/ 14 w 40"/>
                <a:gd name="T43" fmla="*/ 13 h 43"/>
                <a:gd name="T44" fmla="*/ 10 w 40"/>
                <a:gd name="T45"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3">
                  <a:moveTo>
                    <a:pt x="16" y="4"/>
                  </a:moveTo>
                  <a:cubicBezTo>
                    <a:pt x="16" y="2"/>
                    <a:pt x="17" y="0"/>
                    <a:pt x="22" y="0"/>
                  </a:cubicBezTo>
                  <a:cubicBezTo>
                    <a:pt x="38" y="40"/>
                    <a:pt x="38" y="40"/>
                    <a:pt x="38" y="40"/>
                  </a:cubicBezTo>
                  <a:cubicBezTo>
                    <a:pt x="40" y="40"/>
                    <a:pt x="40" y="40"/>
                    <a:pt x="40" y="40"/>
                  </a:cubicBezTo>
                  <a:cubicBezTo>
                    <a:pt x="40" y="41"/>
                    <a:pt x="40" y="41"/>
                    <a:pt x="40" y="41"/>
                  </a:cubicBezTo>
                  <a:cubicBezTo>
                    <a:pt x="21" y="42"/>
                    <a:pt x="21" y="42"/>
                    <a:pt x="21" y="42"/>
                  </a:cubicBezTo>
                  <a:cubicBezTo>
                    <a:pt x="21" y="41"/>
                    <a:pt x="21" y="41"/>
                    <a:pt x="21" y="41"/>
                  </a:cubicBezTo>
                  <a:cubicBezTo>
                    <a:pt x="25" y="41"/>
                    <a:pt x="25" y="41"/>
                    <a:pt x="25" y="41"/>
                  </a:cubicBezTo>
                  <a:cubicBezTo>
                    <a:pt x="20" y="28"/>
                    <a:pt x="20" y="28"/>
                    <a:pt x="20" y="28"/>
                  </a:cubicBezTo>
                  <a:cubicBezTo>
                    <a:pt x="10" y="28"/>
                    <a:pt x="10" y="28"/>
                    <a:pt x="10" y="28"/>
                  </a:cubicBezTo>
                  <a:cubicBezTo>
                    <a:pt x="8" y="34"/>
                    <a:pt x="8" y="34"/>
                    <a:pt x="8" y="34"/>
                  </a:cubicBezTo>
                  <a:cubicBezTo>
                    <a:pt x="8" y="35"/>
                    <a:pt x="7" y="37"/>
                    <a:pt x="7" y="38"/>
                  </a:cubicBezTo>
                  <a:cubicBezTo>
                    <a:pt x="7" y="41"/>
                    <a:pt x="10" y="41"/>
                    <a:pt x="13" y="41"/>
                  </a:cubicBezTo>
                  <a:cubicBezTo>
                    <a:pt x="15" y="41"/>
                    <a:pt x="15" y="41"/>
                    <a:pt x="15" y="41"/>
                  </a:cubicBezTo>
                  <a:cubicBezTo>
                    <a:pt x="15" y="42"/>
                    <a:pt x="15" y="42"/>
                    <a:pt x="15" y="42"/>
                  </a:cubicBezTo>
                  <a:cubicBezTo>
                    <a:pt x="0" y="43"/>
                    <a:pt x="0" y="43"/>
                    <a:pt x="0" y="43"/>
                  </a:cubicBezTo>
                  <a:cubicBezTo>
                    <a:pt x="0" y="42"/>
                    <a:pt x="0" y="42"/>
                    <a:pt x="0" y="42"/>
                  </a:cubicBezTo>
                  <a:cubicBezTo>
                    <a:pt x="4" y="42"/>
                    <a:pt x="5" y="39"/>
                    <a:pt x="7" y="34"/>
                  </a:cubicBezTo>
                  <a:lnTo>
                    <a:pt x="16" y="4"/>
                  </a:lnTo>
                  <a:close/>
                  <a:moveTo>
                    <a:pt x="10" y="27"/>
                  </a:moveTo>
                  <a:cubicBezTo>
                    <a:pt x="19" y="27"/>
                    <a:pt x="19" y="27"/>
                    <a:pt x="19" y="27"/>
                  </a:cubicBezTo>
                  <a:cubicBezTo>
                    <a:pt x="14" y="13"/>
                    <a:pt x="14" y="13"/>
                    <a:pt x="14" y="13"/>
                  </a:cubicBez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83"/>
            <p:cNvSpPr>
              <a:spLocks/>
            </p:cNvSpPr>
            <p:nvPr/>
          </p:nvSpPr>
          <p:spPr bwMode="auto">
            <a:xfrm>
              <a:off x="8600" y="2143"/>
              <a:ext cx="97" cy="107"/>
            </a:xfrm>
            <a:custGeom>
              <a:avLst/>
              <a:gdLst>
                <a:gd name="T0" fmla="*/ 9 w 41"/>
                <a:gd name="T1" fmla="*/ 45 h 45"/>
                <a:gd name="T2" fmla="*/ 13 w 41"/>
                <a:gd name="T3" fmla="*/ 44 h 45"/>
                <a:gd name="T4" fmla="*/ 4 w 41"/>
                <a:gd name="T5" fmla="*/ 5 h 45"/>
                <a:gd name="T6" fmla="*/ 0 w 41"/>
                <a:gd name="T7" fmla="*/ 6 h 45"/>
                <a:gd name="T8" fmla="*/ 0 w 41"/>
                <a:gd name="T9" fmla="*/ 5 h 45"/>
                <a:gd name="T10" fmla="*/ 21 w 41"/>
                <a:gd name="T11" fmla="*/ 0 h 45"/>
                <a:gd name="T12" fmla="*/ 21 w 41"/>
                <a:gd name="T13" fmla="*/ 1 h 45"/>
                <a:gd name="T14" fmla="*/ 16 w 41"/>
                <a:gd name="T15" fmla="*/ 2 h 45"/>
                <a:gd name="T16" fmla="*/ 25 w 41"/>
                <a:gd name="T17" fmla="*/ 41 h 45"/>
                <a:gd name="T18" fmla="*/ 27 w 41"/>
                <a:gd name="T19" fmla="*/ 41 h 45"/>
                <a:gd name="T20" fmla="*/ 36 w 41"/>
                <a:gd name="T21" fmla="*/ 19 h 45"/>
                <a:gd name="T22" fmla="*/ 37 w 41"/>
                <a:gd name="T23" fmla="*/ 18 h 45"/>
                <a:gd name="T24" fmla="*/ 41 w 41"/>
                <a:gd name="T25" fmla="*/ 39 h 45"/>
                <a:gd name="T26" fmla="*/ 9 w 41"/>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45">
                  <a:moveTo>
                    <a:pt x="9" y="45"/>
                  </a:moveTo>
                  <a:cubicBezTo>
                    <a:pt x="13" y="44"/>
                    <a:pt x="13" y="44"/>
                    <a:pt x="13" y="44"/>
                  </a:cubicBezTo>
                  <a:cubicBezTo>
                    <a:pt x="4" y="5"/>
                    <a:pt x="4" y="5"/>
                    <a:pt x="4" y="5"/>
                  </a:cubicBezTo>
                  <a:cubicBezTo>
                    <a:pt x="0" y="6"/>
                    <a:pt x="0" y="6"/>
                    <a:pt x="0" y="6"/>
                  </a:cubicBezTo>
                  <a:cubicBezTo>
                    <a:pt x="0" y="5"/>
                    <a:pt x="0" y="5"/>
                    <a:pt x="0" y="5"/>
                  </a:cubicBezTo>
                  <a:cubicBezTo>
                    <a:pt x="21" y="0"/>
                    <a:pt x="21" y="0"/>
                    <a:pt x="21" y="0"/>
                  </a:cubicBezTo>
                  <a:cubicBezTo>
                    <a:pt x="21" y="1"/>
                    <a:pt x="21" y="1"/>
                    <a:pt x="21" y="1"/>
                  </a:cubicBezTo>
                  <a:cubicBezTo>
                    <a:pt x="16" y="2"/>
                    <a:pt x="16" y="2"/>
                    <a:pt x="16" y="2"/>
                  </a:cubicBezTo>
                  <a:cubicBezTo>
                    <a:pt x="25" y="41"/>
                    <a:pt x="25" y="41"/>
                    <a:pt x="25" y="41"/>
                  </a:cubicBezTo>
                  <a:cubicBezTo>
                    <a:pt x="27" y="41"/>
                    <a:pt x="27" y="41"/>
                    <a:pt x="27" y="41"/>
                  </a:cubicBezTo>
                  <a:cubicBezTo>
                    <a:pt x="35" y="39"/>
                    <a:pt x="38" y="30"/>
                    <a:pt x="36" y="19"/>
                  </a:cubicBezTo>
                  <a:cubicBezTo>
                    <a:pt x="37" y="18"/>
                    <a:pt x="37" y="18"/>
                    <a:pt x="37" y="18"/>
                  </a:cubicBezTo>
                  <a:cubicBezTo>
                    <a:pt x="41" y="39"/>
                    <a:pt x="41" y="39"/>
                    <a:pt x="41" y="39"/>
                  </a:cubicBezTo>
                  <a:cubicBezTo>
                    <a:pt x="9" y="45"/>
                    <a:pt x="9" y="45"/>
                    <a:pt x="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84"/>
            <p:cNvSpPr>
              <a:spLocks/>
            </p:cNvSpPr>
            <p:nvPr/>
          </p:nvSpPr>
          <p:spPr bwMode="auto">
            <a:xfrm>
              <a:off x="8704" y="2100"/>
              <a:ext cx="114" cy="121"/>
            </a:xfrm>
            <a:custGeom>
              <a:avLst/>
              <a:gdLst>
                <a:gd name="T0" fmla="*/ 15 w 48"/>
                <a:gd name="T1" fmla="*/ 50 h 51"/>
                <a:gd name="T2" fmla="*/ 18 w 48"/>
                <a:gd name="T3" fmla="*/ 49 h 51"/>
                <a:gd name="T4" fmla="*/ 4 w 48"/>
                <a:gd name="T5" fmla="*/ 12 h 51"/>
                <a:gd name="T6" fmla="*/ 0 w 48"/>
                <a:gd name="T7" fmla="*/ 14 h 51"/>
                <a:gd name="T8" fmla="*/ 0 w 48"/>
                <a:gd name="T9" fmla="*/ 13 h 51"/>
                <a:gd name="T10" fmla="*/ 31 w 48"/>
                <a:gd name="T11" fmla="*/ 0 h 51"/>
                <a:gd name="T12" fmla="*/ 36 w 48"/>
                <a:gd name="T13" fmla="*/ 13 h 51"/>
                <a:gd name="T14" fmla="*/ 35 w 48"/>
                <a:gd name="T15" fmla="*/ 13 h 51"/>
                <a:gd name="T16" fmla="*/ 19 w 48"/>
                <a:gd name="T17" fmla="*/ 6 h 51"/>
                <a:gd name="T18" fmla="*/ 15 w 48"/>
                <a:gd name="T19" fmla="*/ 8 h 51"/>
                <a:gd name="T20" fmla="*/ 22 w 48"/>
                <a:gd name="T21" fmla="*/ 25 h 51"/>
                <a:gd name="T22" fmla="*/ 24 w 48"/>
                <a:gd name="T23" fmla="*/ 24 h 51"/>
                <a:gd name="T24" fmla="*/ 28 w 48"/>
                <a:gd name="T25" fmla="*/ 13 h 51"/>
                <a:gd name="T26" fmla="*/ 29 w 48"/>
                <a:gd name="T27" fmla="*/ 13 h 51"/>
                <a:gd name="T28" fmla="*/ 36 w 48"/>
                <a:gd name="T29" fmla="*/ 30 h 51"/>
                <a:gd name="T30" fmla="*/ 35 w 48"/>
                <a:gd name="T31" fmla="*/ 30 h 51"/>
                <a:gd name="T32" fmla="*/ 24 w 48"/>
                <a:gd name="T33" fmla="*/ 25 h 51"/>
                <a:gd name="T34" fmla="*/ 22 w 48"/>
                <a:gd name="T35" fmla="*/ 26 h 51"/>
                <a:gd name="T36" fmla="*/ 30 w 48"/>
                <a:gd name="T37" fmla="*/ 44 h 51"/>
                <a:gd name="T38" fmla="*/ 33 w 48"/>
                <a:gd name="T39" fmla="*/ 43 h 51"/>
                <a:gd name="T40" fmla="*/ 41 w 48"/>
                <a:gd name="T41" fmla="*/ 23 h 51"/>
                <a:gd name="T42" fmla="*/ 41 w 48"/>
                <a:gd name="T43" fmla="*/ 22 h 51"/>
                <a:gd name="T44" fmla="*/ 48 w 48"/>
                <a:gd name="T45" fmla="*/ 38 h 51"/>
                <a:gd name="T46" fmla="*/ 15 w 48"/>
                <a:gd name="T47" fmla="*/ 51 h 51"/>
                <a:gd name="T48" fmla="*/ 15 w 48"/>
                <a:gd name="T49"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51">
                  <a:moveTo>
                    <a:pt x="15" y="50"/>
                  </a:moveTo>
                  <a:cubicBezTo>
                    <a:pt x="18" y="49"/>
                    <a:pt x="18" y="49"/>
                    <a:pt x="18" y="49"/>
                  </a:cubicBezTo>
                  <a:cubicBezTo>
                    <a:pt x="4" y="12"/>
                    <a:pt x="4" y="12"/>
                    <a:pt x="4" y="12"/>
                  </a:cubicBezTo>
                  <a:cubicBezTo>
                    <a:pt x="0" y="14"/>
                    <a:pt x="0" y="14"/>
                    <a:pt x="0" y="14"/>
                  </a:cubicBezTo>
                  <a:cubicBezTo>
                    <a:pt x="0" y="13"/>
                    <a:pt x="0" y="13"/>
                    <a:pt x="0" y="13"/>
                  </a:cubicBezTo>
                  <a:cubicBezTo>
                    <a:pt x="31" y="0"/>
                    <a:pt x="31" y="0"/>
                    <a:pt x="31" y="0"/>
                  </a:cubicBezTo>
                  <a:cubicBezTo>
                    <a:pt x="36" y="13"/>
                    <a:pt x="36" y="13"/>
                    <a:pt x="36" y="13"/>
                  </a:cubicBezTo>
                  <a:cubicBezTo>
                    <a:pt x="35" y="13"/>
                    <a:pt x="35" y="13"/>
                    <a:pt x="35" y="13"/>
                  </a:cubicBezTo>
                  <a:cubicBezTo>
                    <a:pt x="32" y="5"/>
                    <a:pt x="28" y="2"/>
                    <a:pt x="19" y="6"/>
                  </a:cubicBezTo>
                  <a:cubicBezTo>
                    <a:pt x="15" y="8"/>
                    <a:pt x="15" y="8"/>
                    <a:pt x="15" y="8"/>
                  </a:cubicBezTo>
                  <a:cubicBezTo>
                    <a:pt x="22" y="25"/>
                    <a:pt x="22" y="25"/>
                    <a:pt x="22" y="25"/>
                  </a:cubicBezTo>
                  <a:cubicBezTo>
                    <a:pt x="24" y="24"/>
                    <a:pt x="24" y="24"/>
                    <a:pt x="24" y="24"/>
                  </a:cubicBezTo>
                  <a:cubicBezTo>
                    <a:pt x="28" y="22"/>
                    <a:pt x="30" y="19"/>
                    <a:pt x="28" y="13"/>
                  </a:cubicBezTo>
                  <a:cubicBezTo>
                    <a:pt x="29" y="13"/>
                    <a:pt x="29" y="13"/>
                    <a:pt x="29" y="13"/>
                  </a:cubicBezTo>
                  <a:cubicBezTo>
                    <a:pt x="36" y="30"/>
                    <a:pt x="36" y="30"/>
                    <a:pt x="36" y="30"/>
                  </a:cubicBezTo>
                  <a:cubicBezTo>
                    <a:pt x="35" y="30"/>
                    <a:pt x="35" y="30"/>
                    <a:pt x="35" y="30"/>
                  </a:cubicBezTo>
                  <a:cubicBezTo>
                    <a:pt x="33" y="25"/>
                    <a:pt x="29" y="23"/>
                    <a:pt x="24" y="25"/>
                  </a:cubicBezTo>
                  <a:cubicBezTo>
                    <a:pt x="22" y="26"/>
                    <a:pt x="22" y="26"/>
                    <a:pt x="22" y="26"/>
                  </a:cubicBezTo>
                  <a:cubicBezTo>
                    <a:pt x="30" y="44"/>
                    <a:pt x="30" y="44"/>
                    <a:pt x="30" y="44"/>
                  </a:cubicBezTo>
                  <a:cubicBezTo>
                    <a:pt x="33" y="43"/>
                    <a:pt x="33" y="43"/>
                    <a:pt x="33" y="43"/>
                  </a:cubicBezTo>
                  <a:cubicBezTo>
                    <a:pt x="45" y="38"/>
                    <a:pt x="44" y="31"/>
                    <a:pt x="41" y="23"/>
                  </a:cubicBezTo>
                  <a:cubicBezTo>
                    <a:pt x="41" y="22"/>
                    <a:pt x="41" y="22"/>
                    <a:pt x="41" y="22"/>
                  </a:cubicBezTo>
                  <a:cubicBezTo>
                    <a:pt x="48" y="38"/>
                    <a:pt x="48" y="38"/>
                    <a:pt x="48" y="38"/>
                  </a:cubicBezTo>
                  <a:cubicBezTo>
                    <a:pt x="15" y="51"/>
                    <a:pt x="15" y="51"/>
                    <a:pt x="15" y="51"/>
                  </a:cubicBezTo>
                  <a:lnTo>
                    <a:pt x="15"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85"/>
            <p:cNvSpPr>
              <a:spLocks noEditPoints="1"/>
            </p:cNvSpPr>
            <p:nvPr/>
          </p:nvSpPr>
          <p:spPr bwMode="auto">
            <a:xfrm>
              <a:off x="8808" y="2041"/>
              <a:ext cx="138" cy="128"/>
            </a:xfrm>
            <a:custGeom>
              <a:avLst/>
              <a:gdLst>
                <a:gd name="T0" fmla="*/ 34 w 58"/>
                <a:gd name="T1" fmla="*/ 23 h 54"/>
                <a:gd name="T2" fmla="*/ 43 w 58"/>
                <a:gd name="T3" fmla="*/ 20 h 54"/>
                <a:gd name="T4" fmla="*/ 52 w 58"/>
                <a:gd name="T5" fmla="*/ 28 h 54"/>
                <a:gd name="T6" fmla="*/ 52 w 58"/>
                <a:gd name="T7" fmla="*/ 29 h 54"/>
                <a:gd name="T8" fmla="*/ 55 w 58"/>
                <a:gd name="T9" fmla="*/ 31 h 54"/>
                <a:gd name="T10" fmla="*/ 54 w 58"/>
                <a:gd name="T11" fmla="*/ 25 h 54"/>
                <a:gd name="T12" fmla="*/ 55 w 58"/>
                <a:gd name="T13" fmla="*/ 25 h 54"/>
                <a:gd name="T14" fmla="*/ 52 w 58"/>
                <a:gd name="T15" fmla="*/ 36 h 54"/>
                <a:gd name="T16" fmla="*/ 44 w 58"/>
                <a:gd name="T17" fmla="*/ 38 h 54"/>
                <a:gd name="T18" fmla="*/ 38 w 58"/>
                <a:gd name="T19" fmla="*/ 32 h 54"/>
                <a:gd name="T20" fmla="*/ 34 w 58"/>
                <a:gd name="T21" fmla="*/ 27 h 54"/>
                <a:gd name="T22" fmla="*/ 31 w 58"/>
                <a:gd name="T23" fmla="*/ 26 h 54"/>
                <a:gd name="T24" fmla="*/ 28 w 58"/>
                <a:gd name="T25" fmla="*/ 28 h 54"/>
                <a:gd name="T26" fmla="*/ 26 w 58"/>
                <a:gd name="T27" fmla="*/ 29 h 54"/>
                <a:gd name="T28" fmla="*/ 36 w 58"/>
                <a:gd name="T29" fmla="*/ 44 h 54"/>
                <a:gd name="T30" fmla="*/ 39 w 58"/>
                <a:gd name="T31" fmla="*/ 42 h 54"/>
                <a:gd name="T32" fmla="*/ 39 w 58"/>
                <a:gd name="T33" fmla="*/ 43 h 54"/>
                <a:gd name="T34" fmla="*/ 23 w 58"/>
                <a:gd name="T35" fmla="*/ 54 h 54"/>
                <a:gd name="T36" fmla="*/ 22 w 58"/>
                <a:gd name="T37" fmla="*/ 53 h 54"/>
                <a:gd name="T38" fmla="*/ 25 w 58"/>
                <a:gd name="T39" fmla="*/ 51 h 54"/>
                <a:gd name="T40" fmla="*/ 4 w 58"/>
                <a:gd name="T41" fmla="*/ 18 h 54"/>
                <a:gd name="T42" fmla="*/ 1 w 58"/>
                <a:gd name="T43" fmla="*/ 20 h 54"/>
                <a:gd name="T44" fmla="*/ 0 w 58"/>
                <a:gd name="T45" fmla="*/ 19 h 54"/>
                <a:gd name="T46" fmla="*/ 18 w 58"/>
                <a:gd name="T47" fmla="*/ 8 h 54"/>
                <a:gd name="T48" fmla="*/ 38 w 58"/>
                <a:gd name="T49" fmla="*/ 8 h 54"/>
                <a:gd name="T50" fmla="*/ 34 w 58"/>
                <a:gd name="T51" fmla="*/ 23 h 54"/>
                <a:gd name="T52" fmla="*/ 25 w 58"/>
                <a:gd name="T53" fmla="*/ 28 h 54"/>
                <a:gd name="T54" fmla="*/ 28 w 58"/>
                <a:gd name="T55" fmla="*/ 27 h 54"/>
                <a:gd name="T56" fmla="*/ 28 w 58"/>
                <a:gd name="T57" fmla="*/ 15 h 54"/>
                <a:gd name="T58" fmla="*/ 16 w 58"/>
                <a:gd name="T59" fmla="*/ 10 h 54"/>
                <a:gd name="T60" fmla="*/ 14 w 58"/>
                <a:gd name="T61" fmla="*/ 11 h 54"/>
                <a:gd name="T62" fmla="*/ 25 w 58"/>
                <a:gd name="T63"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 h="54">
                  <a:moveTo>
                    <a:pt x="34" y="23"/>
                  </a:moveTo>
                  <a:cubicBezTo>
                    <a:pt x="37" y="21"/>
                    <a:pt x="40" y="20"/>
                    <a:pt x="43" y="20"/>
                  </a:cubicBezTo>
                  <a:cubicBezTo>
                    <a:pt x="46" y="21"/>
                    <a:pt x="48" y="23"/>
                    <a:pt x="52" y="28"/>
                  </a:cubicBezTo>
                  <a:cubicBezTo>
                    <a:pt x="52" y="29"/>
                    <a:pt x="52" y="29"/>
                    <a:pt x="52" y="29"/>
                  </a:cubicBezTo>
                  <a:cubicBezTo>
                    <a:pt x="54" y="31"/>
                    <a:pt x="54" y="32"/>
                    <a:pt x="55" y="31"/>
                  </a:cubicBezTo>
                  <a:cubicBezTo>
                    <a:pt x="56" y="31"/>
                    <a:pt x="55" y="28"/>
                    <a:pt x="54" y="25"/>
                  </a:cubicBezTo>
                  <a:cubicBezTo>
                    <a:pt x="55" y="25"/>
                    <a:pt x="55" y="25"/>
                    <a:pt x="55" y="25"/>
                  </a:cubicBezTo>
                  <a:cubicBezTo>
                    <a:pt x="57" y="29"/>
                    <a:pt x="58" y="33"/>
                    <a:pt x="52" y="36"/>
                  </a:cubicBezTo>
                  <a:cubicBezTo>
                    <a:pt x="49" y="38"/>
                    <a:pt x="47" y="39"/>
                    <a:pt x="44" y="38"/>
                  </a:cubicBezTo>
                  <a:cubicBezTo>
                    <a:pt x="42" y="37"/>
                    <a:pt x="41" y="36"/>
                    <a:pt x="38" y="32"/>
                  </a:cubicBezTo>
                  <a:cubicBezTo>
                    <a:pt x="36" y="28"/>
                    <a:pt x="35" y="27"/>
                    <a:pt x="34" y="27"/>
                  </a:cubicBezTo>
                  <a:cubicBezTo>
                    <a:pt x="33" y="26"/>
                    <a:pt x="32" y="26"/>
                    <a:pt x="31" y="26"/>
                  </a:cubicBezTo>
                  <a:cubicBezTo>
                    <a:pt x="30" y="26"/>
                    <a:pt x="29" y="27"/>
                    <a:pt x="28" y="28"/>
                  </a:cubicBezTo>
                  <a:cubicBezTo>
                    <a:pt x="26" y="29"/>
                    <a:pt x="26" y="29"/>
                    <a:pt x="26" y="29"/>
                  </a:cubicBezTo>
                  <a:cubicBezTo>
                    <a:pt x="36" y="44"/>
                    <a:pt x="36" y="44"/>
                    <a:pt x="36" y="44"/>
                  </a:cubicBezTo>
                  <a:cubicBezTo>
                    <a:pt x="39" y="42"/>
                    <a:pt x="39" y="42"/>
                    <a:pt x="39" y="42"/>
                  </a:cubicBezTo>
                  <a:cubicBezTo>
                    <a:pt x="39" y="43"/>
                    <a:pt x="39" y="43"/>
                    <a:pt x="39" y="43"/>
                  </a:cubicBezTo>
                  <a:cubicBezTo>
                    <a:pt x="23" y="54"/>
                    <a:pt x="23" y="54"/>
                    <a:pt x="23" y="54"/>
                  </a:cubicBezTo>
                  <a:cubicBezTo>
                    <a:pt x="22" y="53"/>
                    <a:pt x="22" y="53"/>
                    <a:pt x="22" y="53"/>
                  </a:cubicBezTo>
                  <a:cubicBezTo>
                    <a:pt x="25" y="51"/>
                    <a:pt x="25" y="51"/>
                    <a:pt x="25" y="51"/>
                  </a:cubicBezTo>
                  <a:cubicBezTo>
                    <a:pt x="4" y="18"/>
                    <a:pt x="4" y="18"/>
                    <a:pt x="4" y="18"/>
                  </a:cubicBezTo>
                  <a:cubicBezTo>
                    <a:pt x="1" y="20"/>
                    <a:pt x="1" y="20"/>
                    <a:pt x="1" y="20"/>
                  </a:cubicBezTo>
                  <a:cubicBezTo>
                    <a:pt x="0" y="19"/>
                    <a:pt x="0" y="19"/>
                    <a:pt x="0" y="19"/>
                  </a:cubicBezTo>
                  <a:cubicBezTo>
                    <a:pt x="18" y="8"/>
                    <a:pt x="18" y="8"/>
                    <a:pt x="18" y="8"/>
                  </a:cubicBezTo>
                  <a:cubicBezTo>
                    <a:pt x="27" y="2"/>
                    <a:pt x="34" y="0"/>
                    <a:pt x="38" y="8"/>
                  </a:cubicBezTo>
                  <a:cubicBezTo>
                    <a:pt x="42" y="13"/>
                    <a:pt x="39" y="18"/>
                    <a:pt x="34" y="23"/>
                  </a:cubicBezTo>
                  <a:close/>
                  <a:moveTo>
                    <a:pt x="25" y="28"/>
                  </a:moveTo>
                  <a:cubicBezTo>
                    <a:pt x="28" y="27"/>
                    <a:pt x="28" y="27"/>
                    <a:pt x="28" y="27"/>
                  </a:cubicBezTo>
                  <a:cubicBezTo>
                    <a:pt x="33" y="23"/>
                    <a:pt x="31" y="19"/>
                    <a:pt x="28" y="15"/>
                  </a:cubicBezTo>
                  <a:cubicBezTo>
                    <a:pt x="23" y="8"/>
                    <a:pt x="20" y="8"/>
                    <a:pt x="16" y="10"/>
                  </a:cubicBezTo>
                  <a:cubicBezTo>
                    <a:pt x="14" y="11"/>
                    <a:pt x="14" y="11"/>
                    <a:pt x="14" y="11"/>
                  </a:cubicBezTo>
                  <a:lnTo>
                    <a:pt x="2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86"/>
            <p:cNvSpPr>
              <a:spLocks/>
            </p:cNvSpPr>
            <p:nvPr/>
          </p:nvSpPr>
          <p:spPr bwMode="auto">
            <a:xfrm>
              <a:off x="8903" y="1955"/>
              <a:ext cx="121" cy="126"/>
            </a:xfrm>
            <a:custGeom>
              <a:avLst/>
              <a:gdLst>
                <a:gd name="T0" fmla="*/ 34 w 51"/>
                <a:gd name="T1" fmla="*/ 28 h 53"/>
                <a:gd name="T2" fmla="*/ 30 w 51"/>
                <a:gd name="T3" fmla="*/ 14 h 53"/>
                <a:gd name="T4" fmla="*/ 28 w 51"/>
                <a:gd name="T5" fmla="*/ 10 h 53"/>
                <a:gd name="T6" fmla="*/ 21 w 51"/>
                <a:gd name="T7" fmla="*/ 12 h 53"/>
                <a:gd name="T8" fmla="*/ 19 w 51"/>
                <a:gd name="T9" fmla="*/ 13 h 53"/>
                <a:gd name="T10" fmla="*/ 19 w 51"/>
                <a:gd name="T11" fmla="*/ 12 h 53"/>
                <a:gd name="T12" fmla="*/ 32 w 51"/>
                <a:gd name="T13" fmla="*/ 0 h 53"/>
                <a:gd name="T14" fmla="*/ 32 w 51"/>
                <a:gd name="T15" fmla="*/ 1 h 53"/>
                <a:gd name="T16" fmla="*/ 29 w 51"/>
                <a:gd name="T17" fmla="*/ 9 h 53"/>
                <a:gd name="T18" fmla="*/ 36 w 51"/>
                <a:gd name="T19" fmla="*/ 29 h 53"/>
                <a:gd name="T20" fmla="*/ 47 w 51"/>
                <a:gd name="T21" fmla="*/ 41 h 53"/>
                <a:gd name="T22" fmla="*/ 50 w 51"/>
                <a:gd name="T23" fmla="*/ 39 h 53"/>
                <a:gd name="T24" fmla="*/ 51 w 51"/>
                <a:gd name="T25" fmla="*/ 39 h 53"/>
                <a:gd name="T26" fmla="*/ 36 w 51"/>
                <a:gd name="T27" fmla="*/ 53 h 53"/>
                <a:gd name="T28" fmla="*/ 35 w 51"/>
                <a:gd name="T29" fmla="*/ 52 h 53"/>
                <a:gd name="T30" fmla="*/ 38 w 51"/>
                <a:gd name="T31" fmla="*/ 49 h 53"/>
                <a:gd name="T32" fmla="*/ 28 w 51"/>
                <a:gd name="T33" fmla="*/ 38 h 53"/>
                <a:gd name="T34" fmla="*/ 3 w 51"/>
                <a:gd name="T35" fmla="*/ 27 h 53"/>
                <a:gd name="T36" fmla="*/ 0 w 51"/>
                <a:gd name="T37" fmla="*/ 30 h 53"/>
                <a:gd name="T38" fmla="*/ 0 w 51"/>
                <a:gd name="T39" fmla="*/ 29 h 53"/>
                <a:gd name="T40" fmla="*/ 16 w 51"/>
                <a:gd name="T41" fmla="*/ 15 h 53"/>
                <a:gd name="T42" fmla="*/ 17 w 51"/>
                <a:gd name="T43" fmla="*/ 15 h 53"/>
                <a:gd name="T44" fmla="*/ 13 w 51"/>
                <a:gd name="T45" fmla="*/ 19 h 53"/>
                <a:gd name="T46" fmla="*/ 34 w 51"/>
                <a:gd name="T4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53">
                  <a:moveTo>
                    <a:pt x="34" y="28"/>
                  </a:moveTo>
                  <a:cubicBezTo>
                    <a:pt x="30" y="14"/>
                    <a:pt x="30" y="14"/>
                    <a:pt x="30" y="14"/>
                  </a:cubicBezTo>
                  <a:cubicBezTo>
                    <a:pt x="29" y="13"/>
                    <a:pt x="29" y="11"/>
                    <a:pt x="28" y="10"/>
                  </a:cubicBezTo>
                  <a:cubicBezTo>
                    <a:pt x="26" y="9"/>
                    <a:pt x="24" y="9"/>
                    <a:pt x="21" y="12"/>
                  </a:cubicBezTo>
                  <a:cubicBezTo>
                    <a:pt x="19" y="13"/>
                    <a:pt x="19" y="13"/>
                    <a:pt x="19" y="13"/>
                  </a:cubicBezTo>
                  <a:cubicBezTo>
                    <a:pt x="19" y="12"/>
                    <a:pt x="19" y="12"/>
                    <a:pt x="19" y="12"/>
                  </a:cubicBezTo>
                  <a:cubicBezTo>
                    <a:pt x="32" y="0"/>
                    <a:pt x="32" y="0"/>
                    <a:pt x="32" y="0"/>
                  </a:cubicBezTo>
                  <a:cubicBezTo>
                    <a:pt x="32" y="1"/>
                    <a:pt x="32" y="1"/>
                    <a:pt x="32" y="1"/>
                  </a:cubicBezTo>
                  <a:cubicBezTo>
                    <a:pt x="29" y="4"/>
                    <a:pt x="29" y="6"/>
                    <a:pt x="29" y="9"/>
                  </a:cubicBezTo>
                  <a:cubicBezTo>
                    <a:pt x="36" y="29"/>
                    <a:pt x="36" y="29"/>
                    <a:pt x="36" y="29"/>
                  </a:cubicBezTo>
                  <a:cubicBezTo>
                    <a:pt x="47" y="41"/>
                    <a:pt x="47" y="41"/>
                    <a:pt x="47" y="41"/>
                  </a:cubicBezTo>
                  <a:cubicBezTo>
                    <a:pt x="50" y="39"/>
                    <a:pt x="50" y="39"/>
                    <a:pt x="50" y="39"/>
                  </a:cubicBezTo>
                  <a:cubicBezTo>
                    <a:pt x="51" y="39"/>
                    <a:pt x="51" y="39"/>
                    <a:pt x="51" y="39"/>
                  </a:cubicBezTo>
                  <a:cubicBezTo>
                    <a:pt x="36" y="53"/>
                    <a:pt x="36" y="53"/>
                    <a:pt x="36" y="53"/>
                  </a:cubicBezTo>
                  <a:cubicBezTo>
                    <a:pt x="35" y="52"/>
                    <a:pt x="35" y="52"/>
                    <a:pt x="35" y="52"/>
                  </a:cubicBezTo>
                  <a:cubicBezTo>
                    <a:pt x="38" y="49"/>
                    <a:pt x="38" y="49"/>
                    <a:pt x="38" y="49"/>
                  </a:cubicBezTo>
                  <a:cubicBezTo>
                    <a:pt x="28" y="38"/>
                    <a:pt x="28" y="38"/>
                    <a:pt x="28" y="38"/>
                  </a:cubicBezTo>
                  <a:cubicBezTo>
                    <a:pt x="3" y="27"/>
                    <a:pt x="3" y="27"/>
                    <a:pt x="3" y="27"/>
                  </a:cubicBezTo>
                  <a:cubicBezTo>
                    <a:pt x="0" y="30"/>
                    <a:pt x="0" y="30"/>
                    <a:pt x="0" y="30"/>
                  </a:cubicBezTo>
                  <a:cubicBezTo>
                    <a:pt x="0" y="29"/>
                    <a:pt x="0" y="29"/>
                    <a:pt x="0" y="29"/>
                  </a:cubicBezTo>
                  <a:cubicBezTo>
                    <a:pt x="16" y="15"/>
                    <a:pt x="16" y="15"/>
                    <a:pt x="16" y="15"/>
                  </a:cubicBezTo>
                  <a:cubicBezTo>
                    <a:pt x="17" y="15"/>
                    <a:pt x="17" y="15"/>
                    <a:pt x="17" y="15"/>
                  </a:cubicBezTo>
                  <a:cubicBezTo>
                    <a:pt x="13" y="19"/>
                    <a:pt x="13" y="19"/>
                    <a:pt x="13" y="19"/>
                  </a:cubicBezTo>
                  <a:lnTo>
                    <a:pt x="3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87"/>
            <p:cNvSpPr>
              <a:spLocks/>
            </p:cNvSpPr>
            <p:nvPr/>
          </p:nvSpPr>
          <p:spPr bwMode="auto">
            <a:xfrm>
              <a:off x="8239" y="1155"/>
              <a:ext cx="529" cy="696"/>
            </a:xfrm>
            <a:custGeom>
              <a:avLst/>
              <a:gdLst>
                <a:gd name="T0" fmla="*/ 223 w 223"/>
                <a:gd name="T1" fmla="*/ 202 h 293"/>
                <a:gd name="T2" fmla="*/ 110 w 223"/>
                <a:gd name="T3" fmla="*/ 293 h 293"/>
                <a:gd name="T4" fmla="*/ 29 w 223"/>
                <a:gd name="T5" fmla="*/ 278 h 293"/>
                <a:gd name="T6" fmla="*/ 6 w 223"/>
                <a:gd name="T7" fmla="*/ 293 h 293"/>
                <a:gd name="T8" fmla="*/ 0 w 223"/>
                <a:gd name="T9" fmla="*/ 293 h 293"/>
                <a:gd name="T10" fmla="*/ 0 w 223"/>
                <a:gd name="T11" fmla="*/ 179 h 293"/>
                <a:gd name="T12" fmla="*/ 6 w 223"/>
                <a:gd name="T13" fmla="*/ 179 h 293"/>
                <a:gd name="T14" fmla="*/ 109 w 223"/>
                <a:gd name="T15" fmla="*/ 286 h 293"/>
                <a:gd name="T16" fmla="*/ 155 w 223"/>
                <a:gd name="T17" fmla="*/ 241 h 293"/>
                <a:gd name="T18" fmla="*/ 81 w 223"/>
                <a:gd name="T19" fmla="*/ 179 h 293"/>
                <a:gd name="T20" fmla="*/ 2 w 223"/>
                <a:gd name="T21" fmla="*/ 86 h 293"/>
                <a:gd name="T22" fmla="*/ 107 w 223"/>
                <a:gd name="T23" fmla="*/ 0 h 293"/>
                <a:gd name="T24" fmla="*/ 185 w 223"/>
                <a:gd name="T25" fmla="*/ 14 h 293"/>
                <a:gd name="T26" fmla="*/ 204 w 223"/>
                <a:gd name="T27" fmla="*/ 0 h 293"/>
                <a:gd name="T28" fmla="*/ 210 w 223"/>
                <a:gd name="T29" fmla="*/ 0 h 293"/>
                <a:gd name="T30" fmla="*/ 210 w 223"/>
                <a:gd name="T31" fmla="*/ 98 h 293"/>
                <a:gd name="T32" fmla="*/ 204 w 223"/>
                <a:gd name="T33" fmla="*/ 98 h 293"/>
                <a:gd name="T34" fmla="*/ 112 w 223"/>
                <a:gd name="T35" fmla="*/ 7 h 293"/>
                <a:gd name="T36" fmla="*/ 69 w 223"/>
                <a:gd name="T37" fmla="*/ 48 h 293"/>
                <a:gd name="T38" fmla="*/ 130 w 223"/>
                <a:gd name="T39" fmla="*/ 109 h 293"/>
                <a:gd name="T40" fmla="*/ 223 w 223"/>
                <a:gd name="T41" fmla="*/ 202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3" h="293">
                  <a:moveTo>
                    <a:pt x="223" y="202"/>
                  </a:moveTo>
                  <a:cubicBezTo>
                    <a:pt x="223" y="265"/>
                    <a:pt x="168" y="293"/>
                    <a:pt x="110" y="293"/>
                  </a:cubicBezTo>
                  <a:cubicBezTo>
                    <a:pt x="72" y="293"/>
                    <a:pt x="50" y="278"/>
                    <a:pt x="29" y="278"/>
                  </a:cubicBezTo>
                  <a:cubicBezTo>
                    <a:pt x="15" y="278"/>
                    <a:pt x="6" y="293"/>
                    <a:pt x="6" y="293"/>
                  </a:cubicBezTo>
                  <a:cubicBezTo>
                    <a:pt x="0" y="293"/>
                    <a:pt x="0" y="293"/>
                    <a:pt x="0" y="293"/>
                  </a:cubicBezTo>
                  <a:cubicBezTo>
                    <a:pt x="0" y="179"/>
                    <a:pt x="0" y="179"/>
                    <a:pt x="0" y="179"/>
                  </a:cubicBezTo>
                  <a:cubicBezTo>
                    <a:pt x="6" y="179"/>
                    <a:pt x="6" y="179"/>
                    <a:pt x="6" y="179"/>
                  </a:cubicBezTo>
                  <a:cubicBezTo>
                    <a:pt x="27" y="234"/>
                    <a:pt x="49" y="286"/>
                    <a:pt x="109" y="286"/>
                  </a:cubicBezTo>
                  <a:cubicBezTo>
                    <a:pt x="132" y="286"/>
                    <a:pt x="155" y="273"/>
                    <a:pt x="155" y="241"/>
                  </a:cubicBezTo>
                  <a:cubicBezTo>
                    <a:pt x="155" y="210"/>
                    <a:pt x="116" y="196"/>
                    <a:pt x="81" y="179"/>
                  </a:cubicBezTo>
                  <a:cubicBezTo>
                    <a:pt x="41" y="160"/>
                    <a:pt x="2" y="138"/>
                    <a:pt x="2" y="86"/>
                  </a:cubicBezTo>
                  <a:cubicBezTo>
                    <a:pt x="2" y="32"/>
                    <a:pt x="49" y="0"/>
                    <a:pt x="107" y="0"/>
                  </a:cubicBezTo>
                  <a:cubicBezTo>
                    <a:pt x="146" y="0"/>
                    <a:pt x="164" y="14"/>
                    <a:pt x="185" y="14"/>
                  </a:cubicBezTo>
                  <a:cubicBezTo>
                    <a:pt x="200" y="14"/>
                    <a:pt x="204" y="0"/>
                    <a:pt x="204" y="0"/>
                  </a:cubicBezTo>
                  <a:cubicBezTo>
                    <a:pt x="210" y="0"/>
                    <a:pt x="210" y="0"/>
                    <a:pt x="210" y="0"/>
                  </a:cubicBezTo>
                  <a:cubicBezTo>
                    <a:pt x="210" y="98"/>
                    <a:pt x="210" y="98"/>
                    <a:pt x="210" y="98"/>
                  </a:cubicBezTo>
                  <a:cubicBezTo>
                    <a:pt x="204" y="98"/>
                    <a:pt x="204" y="98"/>
                    <a:pt x="204" y="98"/>
                  </a:cubicBezTo>
                  <a:cubicBezTo>
                    <a:pt x="192" y="57"/>
                    <a:pt x="159" y="7"/>
                    <a:pt x="112" y="7"/>
                  </a:cubicBezTo>
                  <a:cubicBezTo>
                    <a:pt x="89" y="7"/>
                    <a:pt x="69" y="16"/>
                    <a:pt x="69" y="48"/>
                  </a:cubicBezTo>
                  <a:cubicBezTo>
                    <a:pt x="69" y="77"/>
                    <a:pt x="95" y="92"/>
                    <a:pt x="130" y="109"/>
                  </a:cubicBezTo>
                  <a:cubicBezTo>
                    <a:pt x="170" y="128"/>
                    <a:pt x="223" y="143"/>
                    <a:pt x="223" y="2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88"/>
            <p:cNvSpPr>
              <a:spLocks/>
            </p:cNvSpPr>
            <p:nvPr/>
          </p:nvSpPr>
          <p:spPr bwMode="auto">
            <a:xfrm>
              <a:off x="9157" y="1267"/>
              <a:ext cx="43" cy="40"/>
            </a:xfrm>
            <a:custGeom>
              <a:avLst/>
              <a:gdLst>
                <a:gd name="T0" fmla="*/ 9 w 18"/>
                <a:gd name="T1" fmla="*/ 17 h 17"/>
                <a:gd name="T2" fmla="*/ 2 w 18"/>
                <a:gd name="T3" fmla="*/ 11 h 17"/>
                <a:gd name="T4" fmla="*/ 2 w 18"/>
                <a:gd name="T5" fmla="*/ 11 h 17"/>
                <a:gd name="T6" fmla="*/ 6 w 18"/>
                <a:gd name="T7" fmla="*/ 1 h 17"/>
                <a:gd name="T8" fmla="*/ 16 w 18"/>
                <a:gd name="T9" fmla="*/ 6 h 17"/>
                <a:gd name="T10" fmla="*/ 16 w 18"/>
                <a:gd name="T11" fmla="*/ 6 h 17"/>
                <a:gd name="T12" fmla="*/ 11 w 18"/>
                <a:gd name="T13" fmla="*/ 16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6" y="17"/>
                    <a:pt x="3" y="15"/>
                    <a:pt x="2" y="11"/>
                  </a:cubicBezTo>
                  <a:cubicBezTo>
                    <a:pt x="2" y="11"/>
                    <a:pt x="2" y="11"/>
                    <a:pt x="2" y="11"/>
                  </a:cubicBezTo>
                  <a:cubicBezTo>
                    <a:pt x="0" y="7"/>
                    <a:pt x="2" y="3"/>
                    <a:pt x="6" y="1"/>
                  </a:cubicBezTo>
                  <a:cubicBezTo>
                    <a:pt x="11" y="0"/>
                    <a:pt x="15" y="2"/>
                    <a:pt x="16" y="6"/>
                  </a:cubicBezTo>
                  <a:cubicBezTo>
                    <a:pt x="16" y="6"/>
                    <a:pt x="16" y="6"/>
                    <a:pt x="16" y="6"/>
                  </a:cubicBezTo>
                  <a:cubicBezTo>
                    <a:pt x="18" y="10"/>
                    <a:pt x="15" y="15"/>
                    <a:pt x="11" y="16"/>
                  </a:cubicBezTo>
                  <a:cubicBezTo>
                    <a:pt x="11" y="16"/>
                    <a:pt x="10"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89"/>
            <p:cNvSpPr>
              <a:spLocks noEditPoints="1"/>
            </p:cNvSpPr>
            <p:nvPr/>
          </p:nvSpPr>
          <p:spPr bwMode="auto">
            <a:xfrm>
              <a:off x="9084" y="1352"/>
              <a:ext cx="147" cy="551"/>
            </a:xfrm>
            <a:custGeom>
              <a:avLst/>
              <a:gdLst>
                <a:gd name="T0" fmla="*/ 9 w 62"/>
                <a:gd name="T1" fmla="*/ 232 h 232"/>
                <a:gd name="T2" fmla="*/ 5 w 62"/>
                <a:gd name="T3" fmla="*/ 231 h 232"/>
                <a:gd name="T4" fmla="*/ 2 w 62"/>
                <a:gd name="T5" fmla="*/ 220 h 232"/>
                <a:gd name="T6" fmla="*/ 3 w 62"/>
                <a:gd name="T7" fmla="*/ 219 h 232"/>
                <a:gd name="T8" fmla="*/ 13 w 62"/>
                <a:gd name="T9" fmla="*/ 217 h 232"/>
                <a:gd name="T10" fmla="*/ 16 w 62"/>
                <a:gd name="T11" fmla="*/ 228 h 232"/>
                <a:gd name="T12" fmla="*/ 15 w 62"/>
                <a:gd name="T13" fmla="*/ 228 h 232"/>
                <a:gd name="T14" fmla="*/ 9 w 62"/>
                <a:gd name="T15" fmla="*/ 232 h 232"/>
                <a:gd name="T16" fmla="*/ 26 w 62"/>
                <a:gd name="T17" fmla="*/ 199 h 232"/>
                <a:gd name="T18" fmla="*/ 23 w 62"/>
                <a:gd name="T19" fmla="*/ 198 h 232"/>
                <a:gd name="T20" fmla="*/ 19 w 62"/>
                <a:gd name="T21" fmla="*/ 188 h 232"/>
                <a:gd name="T22" fmla="*/ 20 w 62"/>
                <a:gd name="T23" fmla="*/ 187 h 232"/>
                <a:gd name="T24" fmla="*/ 30 w 62"/>
                <a:gd name="T25" fmla="*/ 184 h 232"/>
                <a:gd name="T26" fmla="*/ 34 w 62"/>
                <a:gd name="T27" fmla="*/ 194 h 232"/>
                <a:gd name="T28" fmla="*/ 33 w 62"/>
                <a:gd name="T29" fmla="*/ 195 h 232"/>
                <a:gd name="T30" fmla="*/ 26 w 62"/>
                <a:gd name="T31" fmla="*/ 199 h 232"/>
                <a:gd name="T32" fmla="*/ 40 w 62"/>
                <a:gd name="T33" fmla="*/ 164 h 232"/>
                <a:gd name="T34" fmla="*/ 38 w 62"/>
                <a:gd name="T35" fmla="*/ 164 h 232"/>
                <a:gd name="T36" fmla="*/ 33 w 62"/>
                <a:gd name="T37" fmla="*/ 154 h 232"/>
                <a:gd name="T38" fmla="*/ 33 w 62"/>
                <a:gd name="T39" fmla="*/ 153 h 232"/>
                <a:gd name="T40" fmla="*/ 43 w 62"/>
                <a:gd name="T41" fmla="*/ 148 h 232"/>
                <a:gd name="T42" fmla="*/ 48 w 62"/>
                <a:gd name="T43" fmla="*/ 158 h 232"/>
                <a:gd name="T44" fmla="*/ 47 w 62"/>
                <a:gd name="T45" fmla="*/ 159 h 232"/>
                <a:gd name="T46" fmla="*/ 40 w 62"/>
                <a:gd name="T47" fmla="*/ 164 h 232"/>
                <a:gd name="T48" fmla="*/ 49 w 62"/>
                <a:gd name="T49" fmla="*/ 128 h 232"/>
                <a:gd name="T50" fmla="*/ 48 w 62"/>
                <a:gd name="T51" fmla="*/ 128 h 232"/>
                <a:gd name="T52" fmla="*/ 42 w 62"/>
                <a:gd name="T53" fmla="*/ 119 h 232"/>
                <a:gd name="T54" fmla="*/ 42 w 62"/>
                <a:gd name="T55" fmla="*/ 118 h 232"/>
                <a:gd name="T56" fmla="*/ 51 w 62"/>
                <a:gd name="T57" fmla="*/ 112 h 232"/>
                <a:gd name="T58" fmla="*/ 57 w 62"/>
                <a:gd name="T59" fmla="*/ 121 h 232"/>
                <a:gd name="T60" fmla="*/ 57 w 62"/>
                <a:gd name="T61" fmla="*/ 122 h 232"/>
                <a:gd name="T62" fmla="*/ 49 w 62"/>
                <a:gd name="T63" fmla="*/ 128 h 232"/>
                <a:gd name="T64" fmla="*/ 54 w 62"/>
                <a:gd name="T65" fmla="*/ 91 h 232"/>
                <a:gd name="T66" fmla="*/ 53 w 62"/>
                <a:gd name="T67" fmla="*/ 91 h 232"/>
                <a:gd name="T68" fmla="*/ 46 w 62"/>
                <a:gd name="T69" fmla="*/ 83 h 232"/>
                <a:gd name="T70" fmla="*/ 46 w 62"/>
                <a:gd name="T71" fmla="*/ 82 h 232"/>
                <a:gd name="T72" fmla="*/ 54 w 62"/>
                <a:gd name="T73" fmla="*/ 75 h 232"/>
                <a:gd name="T74" fmla="*/ 62 w 62"/>
                <a:gd name="T75" fmla="*/ 83 h 232"/>
                <a:gd name="T76" fmla="*/ 62 w 62"/>
                <a:gd name="T77" fmla="*/ 84 h 232"/>
                <a:gd name="T78" fmla="*/ 54 w 62"/>
                <a:gd name="T79" fmla="*/ 91 h 232"/>
                <a:gd name="T80" fmla="*/ 54 w 62"/>
                <a:gd name="T81" fmla="*/ 54 h 232"/>
                <a:gd name="T82" fmla="*/ 46 w 62"/>
                <a:gd name="T83" fmla="*/ 47 h 232"/>
                <a:gd name="T84" fmla="*/ 46 w 62"/>
                <a:gd name="T85" fmla="*/ 46 h 232"/>
                <a:gd name="T86" fmla="*/ 53 w 62"/>
                <a:gd name="T87" fmla="*/ 37 h 232"/>
                <a:gd name="T88" fmla="*/ 61 w 62"/>
                <a:gd name="T89" fmla="*/ 45 h 232"/>
                <a:gd name="T90" fmla="*/ 62 w 62"/>
                <a:gd name="T91" fmla="*/ 46 h 232"/>
                <a:gd name="T92" fmla="*/ 54 w 62"/>
                <a:gd name="T93" fmla="*/ 54 h 232"/>
                <a:gd name="T94" fmla="*/ 54 w 62"/>
                <a:gd name="T95" fmla="*/ 54 h 232"/>
                <a:gd name="T96" fmla="*/ 49 w 62"/>
                <a:gd name="T97" fmla="*/ 17 h 232"/>
                <a:gd name="T98" fmla="*/ 42 w 62"/>
                <a:gd name="T99" fmla="*/ 11 h 232"/>
                <a:gd name="T100" fmla="*/ 41 w 62"/>
                <a:gd name="T101" fmla="*/ 10 h 232"/>
                <a:gd name="T102" fmla="*/ 48 w 62"/>
                <a:gd name="T103" fmla="*/ 1 h 232"/>
                <a:gd name="T104" fmla="*/ 57 w 62"/>
                <a:gd name="T105" fmla="*/ 7 h 232"/>
                <a:gd name="T106" fmla="*/ 57 w 62"/>
                <a:gd name="T107" fmla="*/ 7 h 232"/>
                <a:gd name="T108" fmla="*/ 51 w 62"/>
                <a:gd name="T109" fmla="*/ 16 h 232"/>
                <a:gd name="T110" fmla="*/ 49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9" y="232"/>
                  </a:moveTo>
                  <a:cubicBezTo>
                    <a:pt x="7" y="232"/>
                    <a:pt x="6" y="232"/>
                    <a:pt x="5" y="231"/>
                  </a:cubicBezTo>
                  <a:cubicBezTo>
                    <a:pt x="1" y="229"/>
                    <a:pt x="0" y="224"/>
                    <a:pt x="2" y="220"/>
                  </a:cubicBezTo>
                  <a:cubicBezTo>
                    <a:pt x="3" y="219"/>
                    <a:pt x="3" y="219"/>
                    <a:pt x="3" y="219"/>
                  </a:cubicBezTo>
                  <a:cubicBezTo>
                    <a:pt x="5" y="216"/>
                    <a:pt x="10" y="215"/>
                    <a:pt x="13" y="217"/>
                  </a:cubicBezTo>
                  <a:cubicBezTo>
                    <a:pt x="17" y="219"/>
                    <a:pt x="18" y="224"/>
                    <a:pt x="16" y="228"/>
                  </a:cubicBezTo>
                  <a:cubicBezTo>
                    <a:pt x="15" y="228"/>
                    <a:pt x="15" y="228"/>
                    <a:pt x="15" y="228"/>
                  </a:cubicBezTo>
                  <a:cubicBezTo>
                    <a:pt x="14" y="231"/>
                    <a:pt x="11" y="232"/>
                    <a:pt x="9" y="232"/>
                  </a:cubicBezTo>
                  <a:close/>
                  <a:moveTo>
                    <a:pt x="26" y="199"/>
                  </a:moveTo>
                  <a:cubicBezTo>
                    <a:pt x="25" y="199"/>
                    <a:pt x="24" y="199"/>
                    <a:pt x="23" y="198"/>
                  </a:cubicBezTo>
                  <a:cubicBezTo>
                    <a:pt x="19" y="197"/>
                    <a:pt x="18" y="192"/>
                    <a:pt x="19" y="188"/>
                  </a:cubicBezTo>
                  <a:cubicBezTo>
                    <a:pt x="20" y="187"/>
                    <a:pt x="20" y="187"/>
                    <a:pt x="20" y="187"/>
                  </a:cubicBezTo>
                  <a:cubicBezTo>
                    <a:pt x="22" y="183"/>
                    <a:pt x="26" y="182"/>
                    <a:pt x="30" y="184"/>
                  </a:cubicBezTo>
                  <a:cubicBezTo>
                    <a:pt x="34" y="185"/>
                    <a:pt x="36" y="190"/>
                    <a:pt x="34" y="194"/>
                  </a:cubicBezTo>
                  <a:cubicBezTo>
                    <a:pt x="33" y="195"/>
                    <a:pt x="33" y="195"/>
                    <a:pt x="33" y="195"/>
                  </a:cubicBezTo>
                  <a:cubicBezTo>
                    <a:pt x="32" y="197"/>
                    <a:pt x="29" y="199"/>
                    <a:pt x="26" y="199"/>
                  </a:cubicBezTo>
                  <a:close/>
                  <a:moveTo>
                    <a:pt x="40" y="164"/>
                  </a:moveTo>
                  <a:cubicBezTo>
                    <a:pt x="39" y="164"/>
                    <a:pt x="39" y="164"/>
                    <a:pt x="38" y="164"/>
                  </a:cubicBezTo>
                  <a:cubicBezTo>
                    <a:pt x="34" y="163"/>
                    <a:pt x="31" y="158"/>
                    <a:pt x="33" y="154"/>
                  </a:cubicBezTo>
                  <a:cubicBezTo>
                    <a:pt x="33" y="153"/>
                    <a:pt x="33" y="153"/>
                    <a:pt x="33" y="153"/>
                  </a:cubicBezTo>
                  <a:cubicBezTo>
                    <a:pt x="34" y="149"/>
                    <a:pt x="39" y="147"/>
                    <a:pt x="43" y="148"/>
                  </a:cubicBezTo>
                  <a:cubicBezTo>
                    <a:pt x="47" y="150"/>
                    <a:pt x="49" y="154"/>
                    <a:pt x="48" y="158"/>
                  </a:cubicBezTo>
                  <a:cubicBezTo>
                    <a:pt x="47" y="159"/>
                    <a:pt x="47" y="159"/>
                    <a:pt x="47" y="159"/>
                  </a:cubicBezTo>
                  <a:cubicBezTo>
                    <a:pt x="46" y="162"/>
                    <a:pt x="43" y="164"/>
                    <a:pt x="40" y="164"/>
                  </a:cubicBezTo>
                  <a:close/>
                  <a:moveTo>
                    <a:pt x="49" y="128"/>
                  </a:moveTo>
                  <a:cubicBezTo>
                    <a:pt x="49" y="128"/>
                    <a:pt x="48" y="128"/>
                    <a:pt x="48" y="128"/>
                  </a:cubicBezTo>
                  <a:cubicBezTo>
                    <a:pt x="44" y="127"/>
                    <a:pt x="41" y="123"/>
                    <a:pt x="42" y="119"/>
                  </a:cubicBezTo>
                  <a:cubicBezTo>
                    <a:pt x="42" y="118"/>
                    <a:pt x="42" y="118"/>
                    <a:pt x="42" y="118"/>
                  </a:cubicBezTo>
                  <a:cubicBezTo>
                    <a:pt x="43" y="114"/>
                    <a:pt x="47" y="111"/>
                    <a:pt x="51" y="112"/>
                  </a:cubicBezTo>
                  <a:cubicBezTo>
                    <a:pt x="55" y="113"/>
                    <a:pt x="58" y="117"/>
                    <a:pt x="57" y="121"/>
                  </a:cubicBezTo>
                  <a:cubicBezTo>
                    <a:pt x="57" y="122"/>
                    <a:pt x="57" y="122"/>
                    <a:pt x="57" y="122"/>
                  </a:cubicBezTo>
                  <a:cubicBezTo>
                    <a:pt x="56" y="126"/>
                    <a:pt x="53" y="128"/>
                    <a:pt x="49" y="128"/>
                  </a:cubicBezTo>
                  <a:close/>
                  <a:moveTo>
                    <a:pt x="54" y="91"/>
                  </a:moveTo>
                  <a:cubicBezTo>
                    <a:pt x="54" y="91"/>
                    <a:pt x="54" y="91"/>
                    <a:pt x="53" y="91"/>
                  </a:cubicBezTo>
                  <a:cubicBezTo>
                    <a:pt x="49" y="91"/>
                    <a:pt x="46" y="87"/>
                    <a:pt x="46" y="83"/>
                  </a:cubicBezTo>
                  <a:cubicBezTo>
                    <a:pt x="46" y="82"/>
                    <a:pt x="46" y="82"/>
                    <a:pt x="46" y="82"/>
                  </a:cubicBezTo>
                  <a:cubicBezTo>
                    <a:pt x="46" y="78"/>
                    <a:pt x="50" y="74"/>
                    <a:pt x="54" y="75"/>
                  </a:cubicBezTo>
                  <a:cubicBezTo>
                    <a:pt x="59" y="75"/>
                    <a:pt x="62" y="79"/>
                    <a:pt x="62" y="83"/>
                  </a:cubicBezTo>
                  <a:cubicBezTo>
                    <a:pt x="62" y="84"/>
                    <a:pt x="62" y="84"/>
                    <a:pt x="62" y="84"/>
                  </a:cubicBezTo>
                  <a:cubicBezTo>
                    <a:pt x="61" y="88"/>
                    <a:pt x="58" y="91"/>
                    <a:pt x="54" y="91"/>
                  </a:cubicBezTo>
                  <a:close/>
                  <a:moveTo>
                    <a:pt x="54" y="54"/>
                  </a:moveTo>
                  <a:cubicBezTo>
                    <a:pt x="50" y="54"/>
                    <a:pt x="46" y="51"/>
                    <a:pt x="46" y="47"/>
                  </a:cubicBezTo>
                  <a:cubicBezTo>
                    <a:pt x="46" y="46"/>
                    <a:pt x="46" y="46"/>
                    <a:pt x="46" y="46"/>
                  </a:cubicBezTo>
                  <a:cubicBezTo>
                    <a:pt x="46" y="41"/>
                    <a:pt x="49" y="38"/>
                    <a:pt x="53" y="37"/>
                  </a:cubicBezTo>
                  <a:cubicBezTo>
                    <a:pt x="57" y="37"/>
                    <a:pt x="61" y="40"/>
                    <a:pt x="61" y="45"/>
                  </a:cubicBezTo>
                  <a:cubicBezTo>
                    <a:pt x="62" y="46"/>
                    <a:pt x="62" y="46"/>
                    <a:pt x="62" y="46"/>
                  </a:cubicBezTo>
                  <a:cubicBezTo>
                    <a:pt x="62" y="50"/>
                    <a:pt x="59" y="54"/>
                    <a:pt x="54" y="54"/>
                  </a:cubicBezTo>
                  <a:cubicBezTo>
                    <a:pt x="54" y="54"/>
                    <a:pt x="54" y="54"/>
                    <a:pt x="54" y="54"/>
                  </a:cubicBezTo>
                  <a:close/>
                  <a:moveTo>
                    <a:pt x="49" y="17"/>
                  </a:moveTo>
                  <a:cubicBezTo>
                    <a:pt x="46" y="17"/>
                    <a:pt x="42" y="14"/>
                    <a:pt x="42" y="11"/>
                  </a:cubicBezTo>
                  <a:cubicBezTo>
                    <a:pt x="41" y="10"/>
                    <a:pt x="41" y="10"/>
                    <a:pt x="41" y="10"/>
                  </a:cubicBezTo>
                  <a:cubicBezTo>
                    <a:pt x="41" y="5"/>
                    <a:pt x="43" y="1"/>
                    <a:pt x="48" y="1"/>
                  </a:cubicBezTo>
                  <a:cubicBezTo>
                    <a:pt x="52" y="0"/>
                    <a:pt x="56" y="2"/>
                    <a:pt x="57" y="7"/>
                  </a:cubicBezTo>
                  <a:cubicBezTo>
                    <a:pt x="57" y="7"/>
                    <a:pt x="57" y="7"/>
                    <a:pt x="57" y="7"/>
                  </a:cubicBezTo>
                  <a:cubicBezTo>
                    <a:pt x="58" y="11"/>
                    <a:pt x="55" y="16"/>
                    <a:pt x="51" y="16"/>
                  </a:cubicBezTo>
                  <a:cubicBezTo>
                    <a:pt x="50" y="17"/>
                    <a:pt x="50" y="17"/>
                    <a:pt x="4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90"/>
            <p:cNvSpPr>
              <a:spLocks/>
            </p:cNvSpPr>
            <p:nvPr/>
          </p:nvSpPr>
          <p:spPr bwMode="auto">
            <a:xfrm>
              <a:off x="9031" y="1934"/>
              <a:ext cx="43" cy="40"/>
            </a:xfrm>
            <a:custGeom>
              <a:avLst/>
              <a:gdLst>
                <a:gd name="T0" fmla="*/ 9 w 18"/>
                <a:gd name="T1" fmla="*/ 17 h 17"/>
                <a:gd name="T2" fmla="*/ 4 w 18"/>
                <a:gd name="T3" fmla="*/ 15 h 17"/>
                <a:gd name="T4" fmla="*/ 3 w 18"/>
                <a:gd name="T5" fmla="*/ 4 h 17"/>
                <a:gd name="T6" fmla="*/ 3 w 18"/>
                <a:gd name="T7" fmla="*/ 4 h 17"/>
                <a:gd name="T8" fmla="*/ 14 w 18"/>
                <a:gd name="T9" fmla="*/ 3 h 17"/>
                <a:gd name="T10" fmla="*/ 15 w 18"/>
                <a:gd name="T11" fmla="*/ 14 h 17"/>
                <a:gd name="T12" fmla="*/ 15 w 18"/>
                <a:gd name="T13" fmla="*/ 14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7" y="17"/>
                    <a:pt x="6" y="16"/>
                    <a:pt x="4" y="15"/>
                  </a:cubicBezTo>
                  <a:cubicBezTo>
                    <a:pt x="1" y="13"/>
                    <a:pt x="0" y="8"/>
                    <a:pt x="3" y="4"/>
                  </a:cubicBezTo>
                  <a:cubicBezTo>
                    <a:pt x="3" y="4"/>
                    <a:pt x="3" y="4"/>
                    <a:pt x="3" y="4"/>
                  </a:cubicBezTo>
                  <a:cubicBezTo>
                    <a:pt x="6" y="1"/>
                    <a:pt x="11" y="0"/>
                    <a:pt x="14" y="3"/>
                  </a:cubicBezTo>
                  <a:cubicBezTo>
                    <a:pt x="18" y="6"/>
                    <a:pt x="18" y="10"/>
                    <a:pt x="15" y="14"/>
                  </a:cubicBezTo>
                  <a:cubicBezTo>
                    <a:pt x="15" y="14"/>
                    <a:pt x="15" y="14"/>
                    <a:pt x="15" y="14"/>
                  </a:cubicBezTo>
                  <a:cubicBezTo>
                    <a:pt x="14"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91"/>
            <p:cNvSpPr>
              <a:spLocks/>
            </p:cNvSpPr>
            <p:nvPr/>
          </p:nvSpPr>
          <p:spPr bwMode="auto">
            <a:xfrm>
              <a:off x="7926" y="1934"/>
              <a:ext cx="40" cy="40"/>
            </a:xfrm>
            <a:custGeom>
              <a:avLst/>
              <a:gdLst>
                <a:gd name="T0" fmla="*/ 9 w 17"/>
                <a:gd name="T1" fmla="*/ 17 h 17"/>
                <a:gd name="T2" fmla="*/ 3 w 17"/>
                <a:gd name="T3" fmla="*/ 14 h 17"/>
                <a:gd name="T4" fmla="*/ 3 w 17"/>
                <a:gd name="T5" fmla="*/ 14 h 17"/>
                <a:gd name="T6" fmla="*/ 4 w 17"/>
                <a:gd name="T7" fmla="*/ 3 h 17"/>
                <a:gd name="T8" fmla="*/ 15 w 17"/>
                <a:gd name="T9" fmla="*/ 4 h 17"/>
                <a:gd name="T10" fmla="*/ 14 w 17"/>
                <a:gd name="T11" fmla="*/ 15 h 17"/>
                <a:gd name="T12" fmla="*/ 9 w 1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9" y="17"/>
                  </a:moveTo>
                  <a:cubicBezTo>
                    <a:pt x="7" y="17"/>
                    <a:pt x="5" y="16"/>
                    <a:pt x="3" y="14"/>
                  </a:cubicBezTo>
                  <a:cubicBezTo>
                    <a:pt x="3" y="14"/>
                    <a:pt x="3" y="14"/>
                    <a:pt x="3" y="14"/>
                  </a:cubicBezTo>
                  <a:cubicBezTo>
                    <a:pt x="0" y="11"/>
                    <a:pt x="1" y="6"/>
                    <a:pt x="4" y="3"/>
                  </a:cubicBezTo>
                  <a:cubicBezTo>
                    <a:pt x="7" y="0"/>
                    <a:pt x="12" y="1"/>
                    <a:pt x="15" y="4"/>
                  </a:cubicBezTo>
                  <a:cubicBezTo>
                    <a:pt x="17" y="7"/>
                    <a:pt x="17" y="12"/>
                    <a:pt x="14" y="15"/>
                  </a:cubicBezTo>
                  <a:cubicBezTo>
                    <a:pt x="12"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92"/>
            <p:cNvSpPr>
              <a:spLocks noEditPoints="1"/>
            </p:cNvSpPr>
            <p:nvPr/>
          </p:nvSpPr>
          <p:spPr bwMode="auto">
            <a:xfrm>
              <a:off x="7769" y="1352"/>
              <a:ext cx="147" cy="551"/>
            </a:xfrm>
            <a:custGeom>
              <a:avLst/>
              <a:gdLst>
                <a:gd name="T0" fmla="*/ 53 w 62"/>
                <a:gd name="T1" fmla="*/ 232 h 232"/>
                <a:gd name="T2" fmla="*/ 47 w 62"/>
                <a:gd name="T3" fmla="*/ 228 h 232"/>
                <a:gd name="T4" fmla="*/ 47 w 62"/>
                <a:gd name="T5" fmla="*/ 228 h 232"/>
                <a:gd name="T6" fmla="*/ 49 w 62"/>
                <a:gd name="T7" fmla="*/ 217 h 232"/>
                <a:gd name="T8" fmla="*/ 60 w 62"/>
                <a:gd name="T9" fmla="*/ 219 h 232"/>
                <a:gd name="T10" fmla="*/ 60 w 62"/>
                <a:gd name="T11" fmla="*/ 220 h 232"/>
                <a:gd name="T12" fmla="*/ 58 w 62"/>
                <a:gd name="T13" fmla="*/ 231 h 232"/>
                <a:gd name="T14" fmla="*/ 53 w 62"/>
                <a:gd name="T15" fmla="*/ 232 h 232"/>
                <a:gd name="T16" fmla="*/ 36 w 62"/>
                <a:gd name="T17" fmla="*/ 199 h 232"/>
                <a:gd name="T18" fmla="*/ 29 w 62"/>
                <a:gd name="T19" fmla="*/ 195 h 232"/>
                <a:gd name="T20" fmla="*/ 28 w 62"/>
                <a:gd name="T21" fmla="*/ 194 h 232"/>
                <a:gd name="T22" fmla="*/ 32 w 62"/>
                <a:gd name="T23" fmla="*/ 184 h 232"/>
                <a:gd name="T24" fmla="*/ 42 w 62"/>
                <a:gd name="T25" fmla="*/ 187 h 232"/>
                <a:gd name="T26" fmla="*/ 43 w 62"/>
                <a:gd name="T27" fmla="*/ 188 h 232"/>
                <a:gd name="T28" fmla="*/ 39 w 62"/>
                <a:gd name="T29" fmla="*/ 198 h 232"/>
                <a:gd name="T30" fmla="*/ 36 w 62"/>
                <a:gd name="T31" fmla="*/ 199 h 232"/>
                <a:gd name="T32" fmla="*/ 22 w 62"/>
                <a:gd name="T33" fmla="*/ 164 h 232"/>
                <a:gd name="T34" fmla="*/ 15 w 62"/>
                <a:gd name="T35" fmla="*/ 159 h 232"/>
                <a:gd name="T36" fmla="*/ 14 w 62"/>
                <a:gd name="T37" fmla="*/ 158 h 232"/>
                <a:gd name="T38" fmla="*/ 19 w 62"/>
                <a:gd name="T39" fmla="*/ 148 h 232"/>
                <a:gd name="T40" fmla="*/ 29 w 62"/>
                <a:gd name="T41" fmla="*/ 154 h 232"/>
                <a:gd name="T42" fmla="*/ 29 w 62"/>
                <a:gd name="T43" fmla="*/ 154 h 232"/>
                <a:gd name="T44" fmla="*/ 24 w 62"/>
                <a:gd name="T45" fmla="*/ 164 h 232"/>
                <a:gd name="T46" fmla="*/ 22 w 62"/>
                <a:gd name="T47" fmla="*/ 164 h 232"/>
                <a:gd name="T48" fmla="*/ 13 w 62"/>
                <a:gd name="T49" fmla="*/ 128 h 232"/>
                <a:gd name="T50" fmla="*/ 5 w 62"/>
                <a:gd name="T51" fmla="*/ 122 h 232"/>
                <a:gd name="T52" fmla="*/ 5 w 62"/>
                <a:gd name="T53" fmla="*/ 121 h 232"/>
                <a:gd name="T54" fmla="*/ 11 w 62"/>
                <a:gd name="T55" fmla="*/ 112 h 232"/>
                <a:gd name="T56" fmla="*/ 20 w 62"/>
                <a:gd name="T57" fmla="*/ 118 h 232"/>
                <a:gd name="T58" fmla="*/ 20 w 62"/>
                <a:gd name="T59" fmla="*/ 119 h 232"/>
                <a:gd name="T60" fmla="*/ 14 w 62"/>
                <a:gd name="T61" fmla="*/ 128 h 232"/>
                <a:gd name="T62" fmla="*/ 13 w 62"/>
                <a:gd name="T63" fmla="*/ 128 h 232"/>
                <a:gd name="T64" fmla="*/ 8 w 62"/>
                <a:gd name="T65" fmla="*/ 91 h 232"/>
                <a:gd name="T66" fmla="*/ 1 w 62"/>
                <a:gd name="T67" fmla="*/ 84 h 232"/>
                <a:gd name="T68" fmla="*/ 1 w 62"/>
                <a:gd name="T69" fmla="*/ 83 h 232"/>
                <a:gd name="T70" fmla="*/ 8 w 62"/>
                <a:gd name="T71" fmla="*/ 75 h 232"/>
                <a:gd name="T72" fmla="*/ 16 w 62"/>
                <a:gd name="T73" fmla="*/ 82 h 232"/>
                <a:gd name="T74" fmla="*/ 16 w 62"/>
                <a:gd name="T75" fmla="*/ 83 h 232"/>
                <a:gd name="T76" fmla="*/ 9 w 62"/>
                <a:gd name="T77" fmla="*/ 91 h 232"/>
                <a:gd name="T78" fmla="*/ 8 w 62"/>
                <a:gd name="T79" fmla="*/ 91 h 232"/>
                <a:gd name="T80" fmla="*/ 8 w 62"/>
                <a:gd name="T81" fmla="*/ 54 h 232"/>
                <a:gd name="T82" fmla="*/ 8 w 62"/>
                <a:gd name="T83" fmla="*/ 54 h 232"/>
                <a:gd name="T84" fmla="*/ 1 w 62"/>
                <a:gd name="T85" fmla="*/ 46 h 232"/>
                <a:gd name="T86" fmla="*/ 1 w 62"/>
                <a:gd name="T87" fmla="*/ 45 h 232"/>
                <a:gd name="T88" fmla="*/ 9 w 62"/>
                <a:gd name="T89" fmla="*/ 38 h 232"/>
                <a:gd name="T90" fmla="*/ 16 w 62"/>
                <a:gd name="T91" fmla="*/ 46 h 232"/>
                <a:gd name="T92" fmla="*/ 16 w 62"/>
                <a:gd name="T93" fmla="*/ 47 h 232"/>
                <a:gd name="T94" fmla="*/ 8 w 62"/>
                <a:gd name="T95" fmla="*/ 54 h 232"/>
                <a:gd name="T96" fmla="*/ 13 w 62"/>
                <a:gd name="T97" fmla="*/ 17 h 232"/>
                <a:gd name="T98" fmla="*/ 11 w 62"/>
                <a:gd name="T99" fmla="*/ 17 h 232"/>
                <a:gd name="T100" fmla="*/ 5 w 62"/>
                <a:gd name="T101" fmla="*/ 8 h 232"/>
                <a:gd name="T102" fmla="*/ 5 w 62"/>
                <a:gd name="T103" fmla="*/ 7 h 232"/>
                <a:gd name="T104" fmla="*/ 14 w 62"/>
                <a:gd name="T105" fmla="*/ 1 h 232"/>
                <a:gd name="T106" fmla="*/ 21 w 62"/>
                <a:gd name="T107" fmla="*/ 10 h 232"/>
                <a:gd name="T108" fmla="*/ 20 w 62"/>
                <a:gd name="T109" fmla="*/ 10 h 232"/>
                <a:gd name="T110" fmla="*/ 13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53" y="232"/>
                  </a:moveTo>
                  <a:cubicBezTo>
                    <a:pt x="51" y="232"/>
                    <a:pt x="48" y="231"/>
                    <a:pt x="47" y="228"/>
                  </a:cubicBezTo>
                  <a:cubicBezTo>
                    <a:pt x="47" y="228"/>
                    <a:pt x="47" y="228"/>
                    <a:pt x="47" y="228"/>
                  </a:cubicBezTo>
                  <a:cubicBezTo>
                    <a:pt x="44" y="224"/>
                    <a:pt x="45" y="219"/>
                    <a:pt x="49" y="217"/>
                  </a:cubicBezTo>
                  <a:cubicBezTo>
                    <a:pt x="53" y="215"/>
                    <a:pt x="57" y="216"/>
                    <a:pt x="60" y="219"/>
                  </a:cubicBezTo>
                  <a:cubicBezTo>
                    <a:pt x="60" y="220"/>
                    <a:pt x="60" y="220"/>
                    <a:pt x="60" y="220"/>
                  </a:cubicBezTo>
                  <a:cubicBezTo>
                    <a:pt x="62" y="223"/>
                    <a:pt x="61" y="228"/>
                    <a:pt x="58" y="231"/>
                  </a:cubicBezTo>
                  <a:cubicBezTo>
                    <a:pt x="56" y="232"/>
                    <a:pt x="55" y="232"/>
                    <a:pt x="53" y="232"/>
                  </a:cubicBezTo>
                  <a:close/>
                  <a:moveTo>
                    <a:pt x="36" y="199"/>
                  </a:moveTo>
                  <a:cubicBezTo>
                    <a:pt x="33" y="199"/>
                    <a:pt x="30" y="198"/>
                    <a:pt x="29" y="195"/>
                  </a:cubicBezTo>
                  <a:cubicBezTo>
                    <a:pt x="28" y="194"/>
                    <a:pt x="28" y="194"/>
                    <a:pt x="28" y="194"/>
                  </a:cubicBezTo>
                  <a:cubicBezTo>
                    <a:pt x="26" y="190"/>
                    <a:pt x="28" y="185"/>
                    <a:pt x="32" y="184"/>
                  </a:cubicBezTo>
                  <a:cubicBezTo>
                    <a:pt x="36" y="182"/>
                    <a:pt x="41" y="184"/>
                    <a:pt x="42" y="187"/>
                  </a:cubicBezTo>
                  <a:cubicBezTo>
                    <a:pt x="43" y="188"/>
                    <a:pt x="43" y="188"/>
                    <a:pt x="43" y="188"/>
                  </a:cubicBezTo>
                  <a:cubicBezTo>
                    <a:pt x="45" y="192"/>
                    <a:pt x="43" y="197"/>
                    <a:pt x="39" y="198"/>
                  </a:cubicBezTo>
                  <a:cubicBezTo>
                    <a:pt x="38" y="199"/>
                    <a:pt x="37" y="199"/>
                    <a:pt x="36" y="199"/>
                  </a:cubicBezTo>
                  <a:close/>
                  <a:moveTo>
                    <a:pt x="22" y="164"/>
                  </a:moveTo>
                  <a:cubicBezTo>
                    <a:pt x="19" y="164"/>
                    <a:pt x="16" y="162"/>
                    <a:pt x="15" y="159"/>
                  </a:cubicBezTo>
                  <a:cubicBezTo>
                    <a:pt x="14" y="158"/>
                    <a:pt x="14" y="158"/>
                    <a:pt x="14" y="158"/>
                  </a:cubicBezTo>
                  <a:cubicBezTo>
                    <a:pt x="13" y="154"/>
                    <a:pt x="15" y="150"/>
                    <a:pt x="19" y="148"/>
                  </a:cubicBezTo>
                  <a:cubicBezTo>
                    <a:pt x="24" y="147"/>
                    <a:pt x="28" y="149"/>
                    <a:pt x="29" y="154"/>
                  </a:cubicBezTo>
                  <a:cubicBezTo>
                    <a:pt x="29" y="154"/>
                    <a:pt x="29" y="154"/>
                    <a:pt x="29" y="154"/>
                  </a:cubicBezTo>
                  <a:cubicBezTo>
                    <a:pt x="31" y="158"/>
                    <a:pt x="28" y="163"/>
                    <a:pt x="24" y="164"/>
                  </a:cubicBezTo>
                  <a:cubicBezTo>
                    <a:pt x="24" y="164"/>
                    <a:pt x="23" y="164"/>
                    <a:pt x="22" y="164"/>
                  </a:cubicBezTo>
                  <a:close/>
                  <a:moveTo>
                    <a:pt x="13" y="128"/>
                  </a:moveTo>
                  <a:cubicBezTo>
                    <a:pt x="9" y="128"/>
                    <a:pt x="6" y="126"/>
                    <a:pt x="5" y="122"/>
                  </a:cubicBezTo>
                  <a:cubicBezTo>
                    <a:pt x="5" y="121"/>
                    <a:pt x="5" y="121"/>
                    <a:pt x="5" y="121"/>
                  </a:cubicBezTo>
                  <a:cubicBezTo>
                    <a:pt x="4" y="117"/>
                    <a:pt x="7" y="113"/>
                    <a:pt x="11" y="112"/>
                  </a:cubicBezTo>
                  <a:cubicBezTo>
                    <a:pt x="16" y="111"/>
                    <a:pt x="20" y="114"/>
                    <a:pt x="20" y="118"/>
                  </a:cubicBezTo>
                  <a:cubicBezTo>
                    <a:pt x="20" y="119"/>
                    <a:pt x="20" y="119"/>
                    <a:pt x="20" y="119"/>
                  </a:cubicBezTo>
                  <a:cubicBezTo>
                    <a:pt x="21" y="123"/>
                    <a:pt x="19" y="127"/>
                    <a:pt x="14" y="128"/>
                  </a:cubicBezTo>
                  <a:cubicBezTo>
                    <a:pt x="14" y="128"/>
                    <a:pt x="13" y="128"/>
                    <a:pt x="13" y="128"/>
                  </a:cubicBezTo>
                  <a:close/>
                  <a:moveTo>
                    <a:pt x="8" y="91"/>
                  </a:moveTo>
                  <a:cubicBezTo>
                    <a:pt x="4" y="91"/>
                    <a:pt x="1" y="88"/>
                    <a:pt x="1" y="84"/>
                  </a:cubicBezTo>
                  <a:cubicBezTo>
                    <a:pt x="1" y="83"/>
                    <a:pt x="1" y="83"/>
                    <a:pt x="1" y="83"/>
                  </a:cubicBezTo>
                  <a:cubicBezTo>
                    <a:pt x="0" y="79"/>
                    <a:pt x="4" y="75"/>
                    <a:pt x="8" y="75"/>
                  </a:cubicBezTo>
                  <a:cubicBezTo>
                    <a:pt x="12" y="75"/>
                    <a:pt x="16" y="78"/>
                    <a:pt x="16" y="82"/>
                  </a:cubicBezTo>
                  <a:cubicBezTo>
                    <a:pt x="16" y="83"/>
                    <a:pt x="16" y="83"/>
                    <a:pt x="16" y="83"/>
                  </a:cubicBezTo>
                  <a:cubicBezTo>
                    <a:pt x="16" y="87"/>
                    <a:pt x="13" y="91"/>
                    <a:pt x="9" y="91"/>
                  </a:cubicBezTo>
                  <a:cubicBezTo>
                    <a:pt x="9" y="91"/>
                    <a:pt x="8" y="91"/>
                    <a:pt x="8" y="91"/>
                  </a:cubicBezTo>
                  <a:close/>
                  <a:moveTo>
                    <a:pt x="8" y="54"/>
                  </a:moveTo>
                  <a:cubicBezTo>
                    <a:pt x="8" y="54"/>
                    <a:pt x="8" y="54"/>
                    <a:pt x="8" y="54"/>
                  </a:cubicBezTo>
                  <a:cubicBezTo>
                    <a:pt x="4" y="54"/>
                    <a:pt x="0" y="50"/>
                    <a:pt x="1" y="46"/>
                  </a:cubicBezTo>
                  <a:cubicBezTo>
                    <a:pt x="1" y="45"/>
                    <a:pt x="1" y="45"/>
                    <a:pt x="1" y="45"/>
                  </a:cubicBezTo>
                  <a:cubicBezTo>
                    <a:pt x="1" y="40"/>
                    <a:pt x="5" y="37"/>
                    <a:pt x="9" y="38"/>
                  </a:cubicBezTo>
                  <a:cubicBezTo>
                    <a:pt x="13" y="38"/>
                    <a:pt x="16" y="41"/>
                    <a:pt x="16" y="46"/>
                  </a:cubicBezTo>
                  <a:cubicBezTo>
                    <a:pt x="16" y="47"/>
                    <a:pt x="16" y="47"/>
                    <a:pt x="16" y="47"/>
                  </a:cubicBezTo>
                  <a:cubicBezTo>
                    <a:pt x="16" y="51"/>
                    <a:pt x="12" y="54"/>
                    <a:pt x="8" y="54"/>
                  </a:cubicBezTo>
                  <a:close/>
                  <a:moveTo>
                    <a:pt x="13" y="17"/>
                  </a:moveTo>
                  <a:cubicBezTo>
                    <a:pt x="12" y="17"/>
                    <a:pt x="12" y="17"/>
                    <a:pt x="11" y="17"/>
                  </a:cubicBezTo>
                  <a:cubicBezTo>
                    <a:pt x="7" y="16"/>
                    <a:pt x="5" y="12"/>
                    <a:pt x="5" y="8"/>
                  </a:cubicBezTo>
                  <a:cubicBezTo>
                    <a:pt x="5" y="7"/>
                    <a:pt x="5" y="7"/>
                    <a:pt x="5" y="7"/>
                  </a:cubicBezTo>
                  <a:cubicBezTo>
                    <a:pt x="6" y="3"/>
                    <a:pt x="10" y="0"/>
                    <a:pt x="14" y="1"/>
                  </a:cubicBezTo>
                  <a:cubicBezTo>
                    <a:pt x="19" y="1"/>
                    <a:pt x="21" y="5"/>
                    <a:pt x="21" y="10"/>
                  </a:cubicBezTo>
                  <a:cubicBezTo>
                    <a:pt x="20" y="10"/>
                    <a:pt x="20" y="10"/>
                    <a:pt x="20" y="10"/>
                  </a:cubicBezTo>
                  <a:cubicBezTo>
                    <a:pt x="20" y="14"/>
                    <a:pt x="17" y="17"/>
                    <a:pt x="1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93"/>
            <p:cNvSpPr>
              <a:spLocks/>
            </p:cNvSpPr>
            <p:nvPr/>
          </p:nvSpPr>
          <p:spPr bwMode="auto">
            <a:xfrm>
              <a:off x="7800" y="1267"/>
              <a:ext cx="43" cy="38"/>
            </a:xfrm>
            <a:custGeom>
              <a:avLst/>
              <a:gdLst>
                <a:gd name="T0" fmla="*/ 9 w 18"/>
                <a:gd name="T1" fmla="*/ 16 h 16"/>
                <a:gd name="T2" fmla="*/ 7 w 18"/>
                <a:gd name="T3" fmla="*/ 16 h 16"/>
                <a:gd name="T4" fmla="*/ 2 w 18"/>
                <a:gd name="T5" fmla="*/ 6 h 16"/>
                <a:gd name="T6" fmla="*/ 2 w 18"/>
                <a:gd name="T7" fmla="*/ 6 h 16"/>
                <a:gd name="T8" fmla="*/ 12 w 18"/>
                <a:gd name="T9" fmla="*/ 1 h 16"/>
                <a:gd name="T10" fmla="*/ 17 w 18"/>
                <a:gd name="T11" fmla="*/ 11 h 16"/>
                <a:gd name="T12" fmla="*/ 16 w 18"/>
                <a:gd name="T13" fmla="*/ 11 h 16"/>
                <a:gd name="T14" fmla="*/ 9 w 18"/>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6">
                  <a:moveTo>
                    <a:pt x="9" y="16"/>
                  </a:moveTo>
                  <a:cubicBezTo>
                    <a:pt x="8" y="16"/>
                    <a:pt x="7" y="16"/>
                    <a:pt x="7" y="16"/>
                  </a:cubicBezTo>
                  <a:cubicBezTo>
                    <a:pt x="3" y="15"/>
                    <a:pt x="0" y="10"/>
                    <a:pt x="2" y="6"/>
                  </a:cubicBezTo>
                  <a:cubicBezTo>
                    <a:pt x="2" y="6"/>
                    <a:pt x="2" y="6"/>
                    <a:pt x="2" y="6"/>
                  </a:cubicBezTo>
                  <a:cubicBezTo>
                    <a:pt x="3" y="2"/>
                    <a:pt x="8" y="0"/>
                    <a:pt x="12" y="1"/>
                  </a:cubicBezTo>
                  <a:cubicBezTo>
                    <a:pt x="16" y="2"/>
                    <a:pt x="18" y="7"/>
                    <a:pt x="17" y="11"/>
                  </a:cubicBezTo>
                  <a:cubicBezTo>
                    <a:pt x="16" y="11"/>
                    <a:pt x="16" y="11"/>
                    <a:pt x="16" y="11"/>
                  </a:cubicBezTo>
                  <a:cubicBezTo>
                    <a:pt x="15" y="14"/>
                    <a:pt x="12" y="16"/>
                    <a:pt x="9"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5" name="Group 94"/>
          <p:cNvGrpSpPr>
            <a:grpSpLocks noChangeAspect="1"/>
          </p:cNvGrpSpPr>
          <p:nvPr/>
        </p:nvGrpSpPr>
        <p:grpSpPr bwMode="auto">
          <a:xfrm>
            <a:off x="10659813" y="8492948"/>
            <a:ext cx="1576952" cy="709686"/>
            <a:chOff x="7186" y="434"/>
            <a:chExt cx="2622" cy="1180"/>
          </a:xfrm>
          <a:solidFill>
            <a:schemeClr val="bg1">
              <a:lumMod val="75000"/>
            </a:schemeClr>
          </a:solidFill>
        </p:grpSpPr>
        <p:sp>
          <p:nvSpPr>
            <p:cNvPr id="96" name="Freeform 95"/>
            <p:cNvSpPr>
              <a:spLocks noEditPoints="1"/>
            </p:cNvSpPr>
            <p:nvPr/>
          </p:nvSpPr>
          <p:spPr bwMode="auto">
            <a:xfrm>
              <a:off x="7186" y="1302"/>
              <a:ext cx="100" cy="155"/>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0 h 65"/>
                <a:gd name="T14" fmla="*/ 42 w 42"/>
                <a:gd name="T15" fmla="*/ 47 h 65"/>
                <a:gd name="T16" fmla="*/ 6 w 42"/>
                <a:gd name="T17" fmla="*/ 6 h 65"/>
                <a:gd name="T18" fmla="*/ 6 w 42"/>
                <a:gd name="T19" fmla="*/ 29 h 65"/>
                <a:gd name="T20" fmla="*/ 18 w 42"/>
                <a:gd name="T21" fmla="*/ 29 h 65"/>
                <a:gd name="T22" fmla="*/ 31 w 42"/>
                <a:gd name="T23" fmla="*/ 17 h 65"/>
                <a:gd name="T24" fmla="*/ 16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2"/>
                    <a:pt x="33" y="27"/>
                    <a:pt x="27" y="30"/>
                  </a:cubicBezTo>
                  <a:cubicBezTo>
                    <a:pt x="34" y="32"/>
                    <a:pt x="42" y="37"/>
                    <a:pt x="42" y="47"/>
                  </a:cubicBezTo>
                  <a:close/>
                  <a:moveTo>
                    <a:pt x="6" y="6"/>
                  </a:moveTo>
                  <a:cubicBezTo>
                    <a:pt x="6" y="29"/>
                    <a:pt x="6" y="29"/>
                    <a:pt x="6" y="29"/>
                  </a:cubicBezTo>
                  <a:cubicBezTo>
                    <a:pt x="18" y="29"/>
                    <a:pt x="18" y="29"/>
                    <a:pt x="18" y="29"/>
                  </a:cubicBezTo>
                  <a:cubicBezTo>
                    <a:pt x="26" y="29"/>
                    <a:pt x="31" y="23"/>
                    <a:pt x="31" y="17"/>
                  </a:cubicBezTo>
                  <a:cubicBezTo>
                    <a:pt x="31" y="10"/>
                    <a:pt x="27" y="6"/>
                    <a:pt x="16" y="6"/>
                  </a:cubicBezTo>
                  <a:lnTo>
                    <a:pt x="6" y="6"/>
                  </a:lnTo>
                  <a:close/>
                  <a:moveTo>
                    <a:pt x="35" y="47"/>
                  </a:moveTo>
                  <a:cubicBezTo>
                    <a:pt x="35" y="38"/>
                    <a:pt x="27" y="34"/>
                    <a:pt x="20" y="34"/>
                  </a:cubicBezTo>
                  <a:cubicBezTo>
                    <a:pt x="6" y="34"/>
                    <a:pt x="6" y="34"/>
                    <a:pt x="6" y="34"/>
                  </a:cubicBezTo>
                  <a:cubicBezTo>
                    <a:pt x="6" y="59"/>
                    <a:pt x="6" y="59"/>
                    <a:pt x="6" y="59"/>
                  </a:cubicBezTo>
                  <a:cubicBezTo>
                    <a:pt x="19" y="59"/>
                    <a:pt x="19" y="59"/>
                    <a:pt x="19" y="59"/>
                  </a:cubicBezTo>
                  <a:cubicBezTo>
                    <a:pt x="29" y="59"/>
                    <a:pt x="35" y="55"/>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96"/>
            <p:cNvSpPr>
              <a:spLocks/>
            </p:cNvSpPr>
            <p:nvPr/>
          </p:nvSpPr>
          <p:spPr bwMode="auto">
            <a:xfrm>
              <a:off x="7326" y="1302"/>
              <a:ext cx="83" cy="155"/>
            </a:xfrm>
            <a:custGeom>
              <a:avLst/>
              <a:gdLst>
                <a:gd name="T0" fmla="*/ 83 w 83"/>
                <a:gd name="T1" fmla="*/ 140 h 155"/>
                <a:gd name="T2" fmla="*/ 83 w 83"/>
                <a:gd name="T3" fmla="*/ 155 h 155"/>
                <a:gd name="T4" fmla="*/ 0 w 83"/>
                <a:gd name="T5" fmla="*/ 155 h 155"/>
                <a:gd name="T6" fmla="*/ 0 w 83"/>
                <a:gd name="T7" fmla="*/ 0 h 155"/>
                <a:gd name="T8" fmla="*/ 81 w 83"/>
                <a:gd name="T9" fmla="*/ 0 h 155"/>
                <a:gd name="T10" fmla="*/ 81 w 83"/>
                <a:gd name="T11" fmla="*/ 14 h 155"/>
                <a:gd name="T12" fmla="*/ 14 w 83"/>
                <a:gd name="T13" fmla="*/ 14 h 155"/>
                <a:gd name="T14" fmla="*/ 14 w 83"/>
                <a:gd name="T15" fmla="*/ 67 h 155"/>
                <a:gd name="T16" fmla="*/ 71 w 83"/>
                <a:gd name="T17" fmla="*/ 67 h 155"/>
                <a:gd name="T18" fmla="*/ 69 w 83"/>
                <a:gd name="T19" fmla="*/ 81 h 155"/>
                <a:gd name="T20" fmla="*/ 14 w 83"/>
                <a:gd name="T21" fmla="*/ 81 h 155"/>
                <a:gd name="T22" fmla="*/ 14 w 83"/>
                <a:gd name="T23" fmla="*/ 140 h 155"/>
                <a:gd name="T24" fmla="*/ 83 w 83"/>
                <a:gd name="T25" fmla="*/ 14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5">
                  <a:moveTo>
                    <a:pt x="83" y="140"/>
                  </a:moveTo>
                  <a:lnTo>
                    <a:pt x="83" y="155"/>
                  </a:lnTo>
                  <a:lnTo>
                    <a:pt x="0" y="155"/>
                  </a:lnTo>
                  <a:lnTo>
                    <a:pt x="0" y="0"/>
                  </a:lnTo>
                  <a:lnTo>
                    <a:pt x="81" y="0"/>
                  </a:lnTo>
                  <a:lnTo>
                    <a:pt x="81" y="14"/>
                  </a:lnTo>
                  <a:lnTo>
                    <a:pt x="14" y="14"/>
                  </a:lnTo>
                  <a:lnTo>
                    <a:pt x="14" y="67"/>
                  </a:lnTo>
                  <a:lnTo>
                    <a:pt x="71" y="67"/>
                  </a:lnTo>
                  <a:lnTo>
                    <a:pt x="69" y="81"/>
                  </a:lnTo>
                  <a:lnTo>
                    <a:pt x="14" y="81"/>
                  </a:lnTo>
                  <a:lnTo>
                    <a:pt x="14" y="140"/>
                  </a:lnTo>
                  <a:lnTo>
                    <a:pt x="83"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97"/>
            <p:cNvSpPr>
              <a:spLocks noEditPoints="1"/>
            </p:cNvSpPr>
            <p:nvPr/>
          </p:nvSpPr>
          <p:spPr bwMode="auto">
            <a:xfrm>
              <a:off x="7430" y="1302"/>
              <a:ext cx="131" cy="155"/>
            </a:xfrm>
            <a:custGeom>
              <a:avLst/>
              <a:gdLst>
                <a:gd name="T0" fmla="*/ 95 w 131"/>
                <a:gd name="T1" fmla="*/ 105 h 155"/>
                <a:gd name="T2" fmla="*/ 33 w 131"/>
                <a:gd name="T3" fmla="*/ 105 h 155"/>
                <a:gd name="T4" fmla="*/ 15 w 131"/>
                <a:gd name="T5" fmla="*/ 155 h 155"/>
                <a:gd name="T6" fmla="*/ 0 w 131"/>
                <a:gd name="T7" fmla="*/ 155 h 155"/>
                <a:gd name="T8" fmla="*/ 57 w 131"/>
                <a:gd name="T9" fmla="*/ 0 h 155"/>
                <a:gd name="T10" fmla="*/ 71 w 131"/>
                <a:gd name="T11" fmla="*/ 0 h 155"/>
                <a:gd name="T12" fmla="*/ 131 w 131"/>
                <a:gd name="T13" fmla="*/ 155 h 155"/>
                <a:gd name="T14" fmla="*/ 114 w 131"/>
                <a:gd name="T15" fmla="*/ 155 h 155"/>
                <a:gd name="T16" fmla="*/ 95 w 131"/>
                <a:gd name="T17" fmla="*/ 105 h 155"/>
                <a:gd name="T18" fmla="*/ 90 w 131"/>
                <a:gd name="T19" fmla="*/ 90 h 155"/>
                <a:gd name="T20" fmla="*/ 74 w 131"/>
                <a:gd name="T21" fmla="*/ 43 h 155"/>
                <a:gd name="T22" fmla="*/ 64 w 131"/>
                <a:gd name="T23" fmla="*/ 19 h 155"/>
                <a:gd name="T24" fmla="*/ 57 w 131"/>
                <a:gd name="T25" fmla="*/ 43 h 155"/>
                <a:gd name="T26" fmla="*/ 38 w 131"/>
                <a:gd name="T27" fmla="*/ 90 h 155"/>
                <a:gd name="T28" fmla="*/ 90 w 131"/>
                <a:gd name="T29" fmla="*/ 9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55">
                  <a:moveTo>
                    <a:pt x="95" y="105"/>
                  </a:moveTo>
                  <a:lnTo>
                    <a:pt x="33" y="105"/>
                  </a:lnTo>
                  <a:lnTo>
                    <a:pt x="15" y="155"/>
                  </a:lnTo>
                  <a:lnTo>
                    <a:pt x="0" y="155"/>
                  </a:lnTo>
                  <a:lnTo>
                    <a:pt x="57" y="0"/>
                  </a:lnTo>
                  <a:lnTo>
                    <a:pt x="71" y="0"/>
                  </a:lnTo>
                  <a:lnTo>
                    <a:pt x="131" y="155"/>
                  </a:lnTo>
                  <a:lnTo>
                    <a:pt x="114" y="155"/>
                  </a:lnTo>
                  <a:lnTo>
                    <a:pt x="95" y="105"/>
                  </a:lnTo>
                  <a:close/>
                  <a:moveTo>
                    <a:pt x="90" y="90"/>
                  </a:moveTo>
                  <a:lnTo>
                    <a:pt x="74" y="43"/>
                  </a:lnTo>
                  <a:lnTo>
                    <a:pt x="64" y="19"/>
                  </a:lnTo>
                  <a:lnTo>
                    <a:pt x="57" y="43"/>
                  </a:lnTo>
                  <a:lnTo>
                    <a:pt x="38" y="90"/>
                  </a:lnTo>
                  <a:lnTo>
                    <a:pt x="9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98"/>
            <p:cNvSpPr>
              <a:spLocks/>
            </p:cNvSpPr>
            <p:nvPr/>
          </p:nvSpPr>
          <p:spPr bwMode="auto">
            <a:xfrm>
              <a:off x="7591" y="1302"/>
              <a:ext cx="105"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3" y="60"/>
                    <a:pt x="22" y="60"/>
                  </a:cubicBezTo>
                  <a:cubicBezTo>
                    <a:pt x="30"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99"/>
            <p:cNvSpPr>
              <a:spLocks/>
            </p:cNvSpPr>
            <p:nvPr/>
          </p:nvSpPr>
          <p:spPr bwMode="auto">
            <a:xfrm>
              <a:off x="7724" y="1302"/>
              <a:ext cx="109" cy="155"/>
            </a:xfrm>
            <a:custGeom>
              <a:avLst/>
              <a:gdLst>
                <a:gd name="T0" fmla="*/ 107 w 109"/>
                <a:gd name="T1" fmla="*/ 12 h 155"/>
                <a:gd name="T2" fmla="*/ 62 w 109"/>
                <a:gd name="T3" fmla="*/ 12 h 155"/>
                <a:gd name="T4" fmla="*/ 62 w 109"/>
                <a:gd name="T5" fmla="*/ 155 h 155"/>
                <a:gd name="T6" fmla="*/ 47 w 109"/>
                <a:gd name="T7" fmla="*/ 155 h 155"/>
                <a:gd name="T8" fmla="*/ 47 w 109"/>
                <a:gd name="T9" fmla="*/ 12 h 155"/>
                <a:gd name="T10" fmla="*/ 0 w 109"/>
                <a:gd name="T11" fmla="*/ 12 h 155"/>
                <a:gd name="T12" fmla="*/ 0 w 109"/>
                <a:gd name="T13" fmla="*/ 0 h 155"/>
                <a:gd name="T14" fmla="*/ 109 w 109"/>
                <a:gd name="T15" fmla="*/ 0 h 155"/>
                <a:gd name="T16" fmla="*/ 107 w 109"/>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55">
                  <a:moveTo>
                    <a:pt x="107" y="12"/>
                  </a:moveTo>
                  <a:lnTo>
                    <a:pt x="62" y="12"/>
                  </a:lnTo>
                  <a:lnTo>
                    <a:pt x="62" y="155"/>
                  </a:lnTo>
                  <a:lnTo>
                    <a:pt x="47" y="155"/>
                  </a:lnTo>
                  <a:lnTo>
                    <a:pt x="47" y="12"/>
                  </a:lnTo>
                  <a:lnTo>
                    <a:pt x="0" y="12"/>
                  </a:lnTo>
                  <a:lnTo>
                    <a:pt x="0" y="0"/>
                  </a:lnTo>
                  <a:lnTo>
                    <a:pt x="109"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100"/>
            <p:cNvSpPr>
              <a:spLocks/>
            </p:cNvSpPr>
            <p:nvPr/>
          </p:nvSpPr>
          <p:spPr bwMode="auto">
            <a:xfrm>
              <a:off x="7842" y="1302"/>
              <a:ext cx="114" cy="155"/>
            </a:xfrm>
            <a:custGeom>
              <a:avLst/>
              <a:gdLst>
                <a:gd name="T0" fmla="*/ 64 w 114"/>
                <a:gd name="T1" fmla="*/ 95 h 155"/>
                <a:gd name="T2" fmla="*/ 64 w 114"/>
                <a:gd name="T3" fmla="*/ 155 h 155"/>
                <a:gd name="T4" fmla="*/ 50 w 114"/>
                <a:gd name="T5" fmla="*/ 155 h 155"/>
                <a:gd name="T6" fmla="*/ 50 w 114"/>
                <a:gd name="T7" fmla="*/ 95 h 155"/>
                <a:gd name="T8" fmla="*/ 0 w 114"/>
                <a:gd name="T9" fmla="*/ 0 h 155"/>
                <a:gd name="T10" fmla="*/ 17 w 114"/>
                <a:gd name="T11" fmla="*/ 0 h 155"/>
                <a:gd name="T12" fmla="*/ 53 w 114"/>
                <a:gd name="T13" fmla="*/ 69 h 155"/>
                <a:gd name="T14" fmla="*/ 57 w 114"/>
                <a:gd name="T15" fmla="*/ 81 h 155"/>
                <a:gd name="T16" fmla="*/ 64 w 114"/>
                <a:gd name="T17" fmla="*/ 69 h 155"/>
                <a:gd name="T18" fmla="*/ 98 w 114"/>
                <a:gd name="T19" fmla="*/ 0 h 155"/>
                <a:gd name="T20" fmla="*/ 114 w 114"/>
                <a:gd name="T21" fmla="*/ 0 h 155"/>
                <a:gd name="T22" fmla="*/ 64 w 114"/>
                <a:gd name="T23" fmla="*/ 9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4" h="155">
                  <a:moveTo>
                    <a:pt x="64" y="95"/>
                  </a:moveTo>
                  <a:lnTo>
                    <a:pt x="64" y="155"/>
                  </a:lnTo>
                  <a:lnTo>
                    <a:pt x="50" y="155"/>
                  </a:lnTo>
                  <a:lnTo>
                    <a:pt x="50" y="95"/>
                  </a:lnTo>
                  <a:lnTo>
                    <a:pt x="0" y="0"/>
                  </a:lnTo>
                  <a:lnTo>
                    <a:pt x="17" y="0"/>
                  </a:lnTo>
                  <a:lnTo>
                    <a:pt x="53" y="69"/>
                  </a:lnTo>
                  <a:lnTo>
                    <a:pt x="57" y="81"/>
                  </a:lnTo>
                  <a:lnTo>
                    <a:pt x="64" y="69"/>
                  </a:lnTo>
                  <a:lnTo>
                    <a:pt x="98" y="0"/>
                  </a:lnTo>
                  <a:lnTo>
                    <a:pt x="114" y="0"/>
                  </a:lnTo>
                  <a:lnTo>
                    <a:pt x="64"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101"/>
            <p:cNvSpPr>
              <a:spLocks noEditPoints="1"/>
            </p:cNvSpPr>
            <p:nvPr/>
          </p:nvSpPr>
          <p:spPr bwMode="auto">
            <a:xfrm>
              <a:off x="8030" y="1138"/>
              <a:ext cx="132" cy="333"/>
            </a:xfrm>
            <a:custGeom>
              <a:avLst/>
              <a:gdLst>
                <a:gd name="T0" fmla="*/ 0 w 56"/>
                <a:gd name="T1" fmla="*/ 89 h 140"/>
                <a:gd name="T2" fmla="*/ 13 w 56"/>
                <a:gd name="T3" fmla="*/ 24 h 140"/>
                <a:gd name="T4" fmla="*/ 35 w 56"/>
                <a:gd name="T5" fmla="*/ 0 h 140"/>
                <a:gd name="T6" fmla="*/ 45 w 56"/>
                <a:gd name="T7" fmla="*/ 15 h 140"/>
                <a:gd name="T8" fmla="*/ 24 w 56"/>
                <a:gd name="T9" fmla="*/ 81 h 140"/>
                <a:gd name="T10" fmla="*/ 17 w 56"/>
                <a:gd name="T11" fmla="*/ 93 h 140"/>
                <a:gd name="T12" fmla="*/ 14 w 56"/>
                <a:gd name="T13" fmla="*/ 98 h 140"/>
                <a:gd name="T14" fmla="*/ 13 w 56"/>
                <a:gd name="T15" fmla="*/ 105 h 140"/>
                <a:gd name="T16" fmla="*/ 23 w 56"/>
                <a:gd name="T17" fmla="*/ 130 h 140"/>
                <a:gd name="T18" fmla="*/ 46 w 56"/>
                <a:gd name="T19" fmla="*/ 111 h 140"/>
                <a:gd name="T20" fmla="*/ 51 w 56"/>
                <a:gd name="T21" fmla="*/ 104 h 140"/>
                <a:gd name="T22" fmla="*/ 54 w 56"/>
                <a:gd name="T23" fmla="*/ 102 h 140"/>
                <a:gd name="T24" fmla="*/ 56 w 56"/>
                <a:gd name="T25" fmla="*/ 105 h 140"/>
                <a:gd name="T26" fmla="*/ 54 w 56"/>
                <a:gd name="T27" fmla="*/ 110 h 140"/>
                <a:gd name="T28" fmla="*/ 54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8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3" y="24"/>
                  </a:cubicBezTo>
                  <a:cubicBezTo>
                    <a:pt x="16" y="16"/>
                    <a:pt x="25" y="0"/>
                    <a:pt x="35" y="0"/>
                  </a:cubicBezTo>
                  <a:cubicBezTo>
                    <a:pt x="42" y="0"/>
                    <a:pt x="45" y="8"/>
                    <a:pt x="45" y="15"/>
                  </a:cubicBezTo>
                  <a:cubicBezTo>
                    <a:pt x="45" y="35"/>
                    <a:pt x="34" y="63"/>
                    <a:pt x="24" y="81"/>
                  </a:cubicBezTo>
                  <a:cubicBezTo>
                    <a:pt x="22" y="85"/>
                    <a:pt x="19" y="89"/>
                    <a:pt x="17" y="93"/>
                  </a:cubicBezTo>
                  <a:cubicBezTo>
                    <a:pt x="16" y="95"/>
                    <a:pt x="14" y="96"/>
                    <a:pt x="14" y="98"/>
                  </a:cubicBezTo>
                  <a:cubicBezTo>
                    <a:pt x="13" y="100"/>
                    <a:pt x="13" y="103"/>
                    <a:pt x="13" y="105"/>
                  </a:cubicBezTo>
                  <a:cubicBezTo>
                    <a:pt x="13" y="111"/>
                    <a:pt x="15" y="130"/>
                    <a:pt x="23" y="130"/>
                  </a:cubicBezTo>
                  <a:cubicBezTo>
                    <a:pt x="31" y="130"/>
                    <a:pt x="42" y="117"/>
                    <a:pt x="46" y="111"/>
                  </a:cubicBezTo>
                  <a:cubicBezTo>
                    <a:pt x="51" y="104"/>
                    <a:pt x="51" y="104"/>
                    <a:pt x="51" y="104"/>
                  </a:cubicBezTo>
                  <a:cubicBezTo>
                    <a:pt x="51" y="103"/>
                    <a:pt x="52" y="102"/>
                    <a:pt x="54" y="102"/>
                  </a:cubicBezTo>
                  <a:cubicBezTo>
                    <a:pt x="56" y="102"/>
                    <a:pt x="56" y="103"/>
                    <a:pt x="56" y="105"/>
                  </a:cubicBezTo>
                  <a:cubicBezTo>
                    <a:pt x="56" y="107"/>
                    <a:pt x="55" y="109"/>
                    <a:pt x="54" y="110"/>
                  </a:cubicBezTo>
                  <a:cubicBezTo>
                    <a:pt x="54" y="111"/>
                    <a:pt x="54" y="111"/>
                    <a:pt x="54"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6"/>
                    <a:pt x="38" y="34"/>
                    <a:pt x="38" y="14"/>
                  </a:cubicBezTo>
                  <a:cubicBezTo>
                    <a:pt x="38" y="12"/>
                    <a:pt x="38" y="8"/>
                    <a:pt x="35" y="8"/>
                  </a:cubicBezTo>
                  <a:cubicBezTo>
                    <a:pt x="29" y="8"/>
                    <a:pt x="24"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102"/>
            <p:cNvSpPr>
              <a:spLocks/>
            </p:cNvSpPr>
            <p:nvPr/>
          </p:nvSpPr>
          <p:spPr bwMode="auto">
            <a:xfrm>
              <a:off x="8146" y="1319"/>
              <a:ext cx="210" cy="147"/>
            </a:xfrm>
            <a:custGeom>
              <a:avLst/>
              <a:gdLst>
                <a:gd name="T0" fmla="*/ 5 w 89"/>
                <a:gd name="T1" fmla="*/ 7 h 62"/>
                <a:gd name="T2" fmla="*/ 15 w 89"/>
                <a:gd name="T3" fmla="*/ 0 h 62"/>
                <a:gd name="T4" fmla="*/ 19 w 89"/>
                <a:gd name="T5" fmla="*/ 3 h 62"/>
                <a:gd name="T6" fmla="*/ 18 w 89"/>
                <a:gd name="T7" fmla="*/ 8 h 62"/>
                <a:gd name="T8" fmla="*/ 11 w 89"/>
                <a:gd name="T9" fmla="*/ 46 h 62"/>
                <a:gd name="T10" fmla="*/ 14 w 89"/>
                <a:gd name="T11" fmla="*/ 53 h 62"/>
                <a:gd name="T12" fmla="*/ 48 w 89"/>
                <a:gd name="T13" fmla="*/ 10 h 62"/>
                <a:gd name="T14" fmla="*/ 57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7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5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5" y="7"/>
                  </a:moveTo>
                  <a:cubicBezTo>
                    <a:pt x="6" y="3"/>
                    <a:pt x="11" y="0"/>
                    <a:pt x="15" y="0"/>
                  </a:cubicBezTo>
                  <a:cubicBezTo>
                    <a:pt x="18" y="0"/>
                    <a:pt x="19" y="1"/>
                    <a:pt x="19" y="3"/>
                  </a:cubicBezTo>
                  <a:cubicBezTo>
                    <a:pt x="19" y="5"/>
                    <a:pt x="19" y="7"/>
                    <a:pt x="18" y="8"/>
                  </a:cubicBezTo>
                  <a:cubicBezTo>
                    <a:pt x="15" y="19"/>
                    <a:pt x="11" y="35"/>
                    <a:pt x="11" y="46"/>
                  </a:cubicBezTo>
                  <a:cubicBezTo>
                    <a:pt x="11" y="48"/>
                    <a:pt x="11" y="53"/>
                    <a:pt x="14" y="53"/>
                  </a:cubicBezTo>
                  <a:cubicBezTo>
                    <a:pt x="24" y="53"/>
                    <a:pt x="44" y="20"/>
                    <a:pt x="48" y="10"/>
                  </a:cubicBezTo>
                  <a:cubicBezTo>
                    <a:pt x="50" y="6"/>
                    <a:pt x="51" y="0"/>
                    <a:pt x="57"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7" y="24"/>
                  </a:cubicBezTo>
                  <a:cubicBezTo>
                    <a:pt x="89" y="24"/>
                    <a:pt x="89" y="26"/>
                    <a:pt x="89" y="27"/>
                  </a:cubicBezTo>
                  <a:cubicBezTo>
                    <a:pt x="89" y="28"/>
                    <a:pt x="88" y="30"/>
                    <a:pt x="88" y="31"/>
                  </a:cubicBezTo>
                  <a:cubicBezTo>
                    <a:pt x="83"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2" y="1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03"/>
            <p:cNvSpPr>
              <a:spLocks/>
            </p:cNvSpPr>
            <p:nvPr/>
          </p:nvSpPr>
          <p:spPr bwMode="auto">
            <a:xfrm>
              <a:off x="8335" y="1309"/>
              <a:ext cx="185" cy="162"/>
            </a:xfrm>
            <a:custGeom>
              <a:avLst/>
              <a:gdLst>
                <a:gd name="T0" fmla="*/ 48 w 78"/>
                <a:gd name="T1" fmla="*/ 51 h 68"/>
                <a:gd name="T2" fmla="*/ 71 w 78"/>
                <a:gd name="T3" fmla="*/ 31 h 68"/>
                <a:gd name="T4" fmla="*/ 76 w 78"/>
                <a:gd name="T5" fmla="*/ 26 h 68"/>
                <a:gd name="T6" fmla="*/ 78 w 78"/>
                <a:gd name="T7" fmla="*/ 30 h 68"/>
                <a:gd name="T8" fmla="*/ 77 w 78"/>
                <a:gd name="T9" fmla="*/ 33 h 68"/>
                <a:gd name="T10" fmla="*/ 45 w 78"/>
                <a:gd name="T11" fmla="*/ 62 h 68"/>
                <a:gd name="T12" fmla="*/ 29 w 78"/>
                <a:gd name="T13" fmla="*/ 44 h 68"/>
                <a:gd name="T14" fmla="*/ 14 w 78"/>
                <a:gd name="T15" fmla="*/ 67 h 68"/>
                <a:gd name="T16" fmla="*/ 11 w 78"/>
                <a:gd name="T17" fmla="*/ 68 h 68"/>
                <a:gd name="T18" fmla="*/ 7 w 78"/>
                <a:gd name="T19" fmla="*/ 65 h 68"/>
                <a:gd name="T20" fmla="*/ 26 w 78"/>
                <a:gd name="T21" fmla="*/ 37 h 68"/>
                <a:gd name="T22" fmla="*/ 20 w 78"/>
                <a:gd name="T23" fmla="*/ 18 h 68"/>
                <a:gd name="T24" fmla="*/ 18 w 78"/>
                <a:gd name="T25" fmla="*/ 14 h 68"/>
                <a:gd name="T26" fmla="*/ 2 w 78"/>
                <a:gd name="T27" fmla="*/ 40 h 68"/>
                <a:gd name="T28" fmla="*/ 0 w 78"/>
                <a:gd name="T29" fmla="*/ 37 h 68"/>
                <a:gd name="T30" fmla="*/ 1 w 78"/>
                <a:gd name="T31" fmla="*/ 34 h 68"/>
                <a:gd name="T32" fmla="*/ 20 w 78"/>
                <a:gd name="T33" fmla="*/ 5 h 68"/>
                <a:gd name="T34" fmla="*/ 34 w 78"/>
                <a:gd name="T35" fmla="*/ 25 h 68"/>
                <a:gd name="T36" fmla="*/ 49 w 78"/>
                <a:gd name="T37" fmla="*/ 2 h 68"/>
                <a:gd name="T38" fmla="*/ 52 w 78"/>
                <a:gd name="T39" fmla="*/ 0 h 68"/>
                <a:gd name="T40" fmla="*/ 54 w 78"/>
                <a:gd name="T41" fmla="*/ 3 h 68"/>
                <a:gd name="T42" fmla="*/ 53 w 78"/>
                <a:gd name="T43" fmla="*/ 6 h 68"/>
                <a:gd name="T44" fmla="*/ 37 w 78"/>
                <a:gd name="T45" fmla="*/ 32 h 68"/>
                <a:gd name="T46" fmla="*/ 48 w 78"/>
                <a:gd name="T47"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8" h="68">
                  <a:moveTo>
                    <a:pt x="48" y="51"/>
                  </a:moveTo>
                  <a:cubicBezTo>
                    <a:pt x="58" y="51"/>
                    <a:pt x="67" y="38"/>
                    <a:pt x="71" y="31"/>
                  </a:cubicBezTo>
                  <a:cubicBezTo>
                    <a:pt x="72" y="29"/>
                    <a:pt x="74" y="26"/>
                    <a:pt x="76" y="26"/>
                  </a:cubicBezTo>
                  <a:cubicBezTo>
                    <a:pt x="77" y="26"/>
                    <a:pt x="78" y="28"/>
                    <a:pt x="78" y="30"/>
                  </a:cubicBezTo>
                  <a:cubicBezTo>
                    <a:pt x="78" y="31"/>
                    <a:pt x="77" y="32"/>
                    <a:pt x="77" y="33"/>
                  </a:cubicBezTo>
                  <a:cubicBezTo>
                    <a:pt x="72" y="43"/>
                    <a:pt x="59" y="62"/>
                    <a:pt x="45" y="62"/>
                  </a:cubicBezTo>
                  <a:cubicBezTo>
                    <a:pt x="36" y="62"/>
                    <a:pt x="32" y="51"/>
                    <a:pt x="29" y="44"/>
                  </a:cubicBezTo>
                  <a:cubicBezTo>
                    <a:pt x="14" y="67"/>
                    <a:pt x="14" y="67"/>
                    <a:pt x="14" y="67"/>
                  </a:cubicBezTo>
                  <a:cubicBezTo>
                    <a:pt x="13" y="68"/>
                    <a:pt x="13" y="68"/>
                    <a:pt x="11" y="68"/>
                  </a:cubicBezTo>
                  <a:cubicBezTo>
                    <a:pt x="10" y="68"/>
                    <a:pt x="7" y="67"/>
                    <a:pt x="7" y="65"/>
                  </a:cubicBezTo>
                  <a:cubicBezTo>
                    <a:pt x="7" y="62"/>
                    <a:pt x="23" y="41"/>
                    <a:pt x="26" y="37"/>
                  </a:cubicBezTo>
                  <a:cubicBezTo>
                    <a:pt x="20" y="18"/>
                    <a:pt x="20" y="18"/>
                    <a:pt x="20" y="18"/>
                  </a:cubicBezTo>
                  <a:cubicBezTo>
                    <a:pt x="20" y="17"/>
                    <a:pt x="19" y="14"/>
                    <a:pt x="18" y="14"/>
                  </a:cubicBezTo>
                  <a:cubicBezTo>
                    <a:pt x="16" y="14"/>
                    <a:pt x="7" y="40"/>
                    <a:pt x="2" y="40"/>
                  </a:cubicBezTo>
                  <a:cubicBezTo>
                    <a:pt x="1" y="40"/>
                    <a:pt x="0" y="39"/>
                    <a:pt x="0" y="37"/>
                  </a:cubicBezTo>
                  <a:cubicBezTo>
                    <a:pt x="0" y="36"/>
                    <a:pt x="0" y="35"/>
                    <a:pt x="1" y="34"/>
                  </a:cubicBezTo>
                  <a:cubicBezTo>
                    <a:pt x="4" y="28"/>
                    <a:pt x="13" y="5"/>
                    <a:pt x="20" y="5"/>
                  </a:cubicBezTo>
                  <a:cubicBezTo>
                    <a:pt x="29" y="5"/>
                    <a:pt x="34" y="25"/>
                    <a:pt x="34" y="25"/>
                  </a:cubicBezTo>
                  <a:cubicBezTo>
                    <a:pt x="40" y="18"/>
                    <a:pt x="44" y="10"/>
                    <a:pt x="49" y="2"/>
                  </a:cubicBezTo>
                  <a:cubicBezTo>
                    <a:pt x="50" y="1"/>
                    <a:pt x="51" y="0"/>
                    <a:pt x="52" y="0"/>
                  </a:cubicBezTo>
                  <a:cubicBezTo>
                    <a:pt x="53" y="0"/>
                    <a:pt x="54" y="2"/>
                    <a:pt x="54" y="3"/>
                  </a:cubicBezTo>
                  <a:cubicBezTo>
                    <a:pt x="54" y="4"/>
                    <a:pt x="54" y="5"/>
                    <a:pt x="53" y="6"/>
                  </a:cubicBezTo>
                  <a:cubicBezTo>
                    <a:pt x="48" y="15"/>
                    <a:pt x="42" y="23"/>
                    <a:pt x="37" y="32"/>
                  </a:cubicBezTo>
                  <a:cubicBezTo>
                    <a:pt x="38" y="36"/>
                    <a:pt x="43" y="51"/>
                    <a:pt x="48"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04"/>
            <p:cNvSpPr>
              <a:spLocks/>
            </p:cNvSpPr>
            <p:nvPr/>
          </p:nvSpPr>
          <p:spPr bwMode="auto">
            <a:xfrm>
              <a:off x="8499" y="1319"/>
              <a:ext cx="210" cy="147"/>
            </a:xfrm>
            <a:custGeom>
              <a:avLst/>
              <a:gdLst>
                <a:gd name="T0" fmla="*/ 4 w 89"/>
                <a:gd name="T1" fmla="*/ 7 h 62"/>
                <a:gd name="T2" fmla="*/ 15 w 89"/>
                <a:gd name="T3" fmla="*/ 0 h 62"/>
                <a:gd name="T4" fmla="*/ 19 w 89"/>
                <a:gd name="T5" fmla="*/ 3 h 62"/>
                <a:gd name="T6" fmla="*/ 18 w 89"/>
                <a:gd name="T7" fmla="*/ 8 h 62"/>
                <a:gd name="T8" fmla="*/ 10 w 89"/>
                <a:gd name="T9" fmla="*/ 46 h 62"/>
                <a:gd name="T10" fmla="*/ 13 w 89"/>
                <a:gd name="T11" fmla="*/ 53 h 62"/>
                <a:gd name="T12" fmla="*/ 48 w 89"/>
                <a:gd name="T13" fmla="*/ 10 h 62"/>
                <a:gd name="T14" fmla="*/ 56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6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4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4" y="7"/>
                  </a:moveTo>
                  <a:cubicBezTo>
                    <a:pt x="6" y="3"/>
                    <a:pt x="10" y="0"/>
                    <a:pt x="15" y="0"/>
                  </a:cubicBezTo>
                  <a:cubicBezTo>
                    <a:pt x="18" y="0"/>
                    <a:pt x="19" y="1"/>
                    <a:pt x="19" y="3"/>
                  </a:cubicBezTo>
                  <a:cubicBezTo>
                    <a:pt x="19" y="5"/>
                    <a:pt x="18" y="7"/>
                    <a:pt x="18" y="8"/>
                  </a:cubicBezTo>
                  <a:cubicBezTo>
                    <a:pt x="15" y="19"/>
                    <a:pt x="10" y="35"/>
                    <a:pt x="10" y="46"/>
                  </a:cubicBezTo>
                  <a:cubicBezTo>
                    <a:pt x="10" y="48"/>
                    <a:pt x="10" y="53"/>
                    <a:pt x="13" y="53"/>
                  </a:cubicBezTo>
                  <a:cubicBezTo>
                    <a:pt x="24" y="53"/>
                    <a:pt x="44" y="20"/>
                    <a:pt x="48" y="10"/>
                  </a:cubicBezTo>
                  <a:cubicBezTo>
                    <a:pt x="49" y="6"/>
                    <a:pt x="51" y="0"/>
                    <a:pt x="56"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6" y="24"/>
                  </a:cubicBezTo>
                  <a:cubicBezTo>
                    <a:pt x="88" y="24"/>
                    <a:pt x="89" y="26"/>
                    <a:pt x="89" y="27"/>
                  </a:cubicBezTo>
                  <a:cubicBezTo>
                    <a:pt x="89" y="28"/>
                    <a:pt x="88" y="30"/>
                    <a:pt x="88" y="31"/>
                  </a:cubicBezTo>
                  <a:cubicBezTo>
                    <a:pt x="82"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1" y="1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05"/>
            <p:cNvSpPr>
              <a:spLocks/>
            </p:cNvSpPr>
            <p:nvPr/>
          </p:nvSpPr>
          <p:spPr bwMode="auto">
            <a:xfrm>
              <a:off x="8671" y="1266"/>
              <a:ext cx="178" cy="205"/>
            </a:xfrm>
            <a:custGeom>
              <a:avLst/>
              <a:gdLst>
                <a:gd name="T0" fmla="*/ 22 w 75"/>
                <a:gd name="T1" fmla="*/ 36 h 86"/>
                <a:gd name="T2" fmla="*/ 7 w 75"/>
                <a:gd name="T3" fmla="*/ 64 h 86"/>
                <a:gd name="T4" fmla="*/ 2 w 75"/>
                <a:gd name="T5" fmla="*/ 67 h 86"/>
                <a:gd name="T6" fmla="*/ 0 w 75"/>
                <a:gd name="T7" fmla="*/ 65 h 86"/>
                <a:gd name="T8" fmla="*/ 2 w 75"/>
                <a:gd name="T9" fmla="*/ 61 h 86"/>
                <a:gd name="T10" fmla="*/ 15 w 75"/>
                <a:gd name="T11" fmla="*/ 32 h 86"/>
                <a:gd name="T12" fmla="*/ 11 w 75"/>
                <a:gd name="T13" fmla="*/ 18 h 86"/>
                <a:gd name="T14" fmla="*/ 21 w 75"/>
                <a:gd name="T15" fmla="*/ 0 h 86"/>
                <a:gd name="T16" fmla="*/ 26 w 75"/>
                <a:gd name="T17" fmla="*/ 13 h 86"/>
                <a:gd name="T18" fmla="*/ 26 w 75"/>
                <a:gd name="T19" fmla="*/ 21 h 86"/>
                <a:gd name="T20" fmla="*/ 45 w 75"/>
                <a:gd name="T21" fmla="*/ 43 h 86"/>
                <a:gd name="T22" fmla="*/ 44 w 75"/>
                <a:gd name="T23" fmla="*/ 50 h 86"/>
                <a:gd name="T24" fmla="*/ 41 w 75"/>
                <a:gd name="T25" fmla="*/ 72 h 86"/>
                <a:gd name="T26" fmla="*/ 44 w 75"/>
                <a:gd name="T27" fmla="*/ 78 h 86"/>
                <a:gd name="T28" fmla="*/ 68 w 75"/>
                <a:gd name="T29" fmla="*/ 55 h 86"/>
                <a:gd name="T30" fmla="*/ 73 w 75"/>
                <a:gd name="T31" fmla="*/ 52 h 86"/>
                <a:gd name="T32" fmla="*/ 75 w 75"/>
                <a:gd name="T33" fmla="*/ 55 h 86"/>
                <a:gd name="T34" fmla="*/ 74 w 75"/>
                <a:gd name="T35" fmla="*/ 58 h 86"/>
                <a:gd name="T36" fmla="*/ 42 w 75"/>
                <a:gd name="T37" fmla="*/ 86 h 86"/>
                <a:gd name="T38" fmla="*/ 31 w 75"/>
                <a:gd name="T39" fmla="*/ 63 h 86"/>
                <a:gd name="T40" fmla="*/ 31 w 75"/>
                <a:gd name="T41" fmla="*/ 46 h 86"/>
                <a:gd name="T42" fmla="*/ 22 w 75"/>
                <a:gd name="T43" fmla="*/ 3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6">
                  <a:moveTo>
                    <a:pt x="22" y="36"/>
                  </a:moveTo>
                  <a:cubicBezTo>
                    <a:pt x="19" y="45"/>
                    <a:pt x="14" y="57"/>
                    <a:pt x="7" y="64"/>
                  </a:cubicBezTo>
                  <a:cubicBezTo>
                    <a:pt x="5" y="65"/>
                    <a:pt x="4" y="67"/>
                    <a:pt x="2" y="67"/>
                  </a:cubicBezTo>
                  <a:cubicBezTo>
                    <a:pt x="1" y="67"/>
                    <a:pt x="0" y="66"/>
                    <a:pt x="0" y="65"/>
                  </a:cubicBezTo>
                  <a:cubicBezTo>
                    <a:pt x="0" y="63"/>
                    <a:pt x="1" y="62"/>
                    <a:pt x="2" y="61"/>
                  </a:cubicBezTo>
                  <a:cubicBezTo>
                    <a:pt x="8" y="52"/>
                    <a:pt x="14" y="43"/>
                    <a:pt x="15" y="32"/>
                  </a:cubicBezTo>
                  <a:cubicBezTo>
                    <a:pt x="12" y="28"/>
                    <a:pt x="11" y="23"/>
                    <a:pt x="11" y="18"/>
                  </a:cubicBezTo>
                  <a:cubicBezTo>
                    <a:pt x="11" y="13"/>
                    <a:pt x="14" y="0"/>
                    <a:pt x="21" y="0"/>
                  </a:cubicBezTo>
                  <a:cubicBezTo>
                    <a:pt x="25" y="0"/>
                    <a:pt x="26" y="10"/>
                    <a:pt x="26" y="13"/>
                  </a:cubicBezTo>
                  <a:cubicBezTo>
                    <a:pt x="26" y="16"/>
                    <a:pt x="26" y="18"/>
                    <a:pt x="26" y="21"/>
                  </a:cubicBezTo>
                  <a:cubicBezTo>
                    <a:pt x="31" y="28"/>
                    <a:pt x="45" y="29"/>
                    <a:pt x="45" y="43"/>
                  </a:cubicBezTo>
                  <a:cubicBezTo>
                    <a:pt x="45" y="45"/>
                    <a:pt x="44" y="47"/>
                    <a:pt x="44" y="50"/>
                  </a:cubicBezTo>
                  <a:cubicBezTo>
                    <a:pt x="42" y="57"/>
                    <a:pt x="41" y="64"/>
                    <a:pt x="41" y="72"/>
                  </a:cubicBezTo>
                  <a:cubicBezTo>
                    <a:pt x="41" y="74"/>
                    <a:pt x="41" y="78"/>
                    <a:pt x="44" y="78"/>
                  </a:cubicBezTo>
                  <a:cubicBezTo>
                    <a:pt x="51" y="78"/>
                    <a:pt x="64" y="61"/>
                    <a:pt x="68" y="55"/>
                  </a:cubicBezTo>
                  <a:cubicBezTo>
                    <a:pt x="69" y="54"/>
                    <a:pt x="71" y="52"/>
                    <a:pt x="73" y="52"/>
                  </a:cubicBezTo>
                  <a:cubicBezTo>
                    <a:pt x="75" y="52"/>
                    <a:pt x="75" y="53"/>
                    <a:pt x="75" y="55"/>
                  </a:cubicBezTo>
                  <a:cubicBezTo>
                    <a:pt x="75" y="56"/>
                    <a:pt x="74" y="57"/>
                    <a:pt x="74" y="58"/>
                  </a:cubicBezTo>
                  <a:cubicBezTo>
                    <a:pt x="68" y="67"/>
                    <a:pt x="52" y="86"/>
                    <a:pt x="42" y="86"/>
                  </a:cubicBezTo>
                  <a:cubicBezTo>
                    <a:pt x="31" y="86"/>
                    <a:pt x="31" y="71"/>
                    <a:pt x="31" y="63"/>
                  </a:cubicBezTo>
                  <a:cubicBezTo>
                    <a:pt x="31" y="57"/>
                    <a:pt x="31" y="51"/>
                    <a:pt x="31" y="46"/>
                  </a:cubicBezTo>
                  <a:cubicBezTo>
                    <a:pt x="31" y="40"/>
                    <a:pt x="27" y="37"/>
                    <a:pt x="2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06"/>
            <p:cNvSpPr>
              <a:spLocks noEditPoints="1"/>
            </p:cNvSpPr>
            <p:nvPr/>
          </p:nvSpPr>
          <p:spPr bwMode="auto">
            <a:xfrm>
              <a:off x="8833" y="1319"/>
              <a:ext cx="139" cy="295"/>
            </a:xfrm>
            <a:custGeom>
              <a:avLst/>
              <a:gdLst>
                <a:gd name="T0" fmla="*/ 4 w 59"/>
                <a:gd name="T1" fmla="*/ 107 h 124"/>
                <a:gd name="T2" fmla="*/ 47 w 59"/>
                <a:gd name="T3" fmla="*/ 53 h 124"/>
                <a:gd name="T4" fmla="*/ 47 w 59"/>
                <a:gd name="T5" fmla="*/ 44 h 124"/>
                <a:gd name="T6" fmla="*/ 46 w 59"/>
                <a:gd name="T7" fmla="*/ 19 h 124"/>
                <a:gd name="T8" fmla="*/ 9 w 59"/>
                <a:gd name="T9" fmla="*/ 52 h 124"/>
                <a:gd name="T10" fmla="*/ 0 w 59"/>
                <a:gd name="T11" fmla="*/ 39 h 124"/>
                <a:gd name="T12" fmla="*/ 6 w 59"/>
                <a:gd name="T13" fmla="*/ 10 h 124"/>
                <a:gd name="T14" fmla="*/ 8 w 59"/>
                <a:gd name="T15" fmla="*/ 4 h 124"/>
                <a:gd name="T16" fmla="*/ 14 w 59"/>
                <a:gd name="T17" fmla="*/ 0 h 124"/>
                <a:gd name="T18" fmla="*/ 21 w 59"/>
                <a:gd name="T19" fmla="*/ 6 h 124"/>
                <a:gd name="T20" fmla="*/ 18 w 59"/>
                <a:gd name="T21" fmla="*/ 16 h 124"/>
                <a:gd name="T22" fmla="*/ 11 w 59"/>
                <a:gd name="T23" fmla="*/ 41 h 124"/>
                <a:gd name="T24" fmla="*/ 13 w 59"/>
                <a:gd name="T25" fmla="*/ 45 h 124"/>
                <a:gd name="T26" fmla="*/ 24 w 59"/>
                <a:gd name="T27" fmla="*/ 36 h 124"/>
                <a:gd name="T28" fmla="*/ 47 w 59"/>
                <a:gd name="T29" fmla="*/ 7 h 124"/>
                <a:gd name="T30" fmla="*/ 53 w 59"/>
                <a:gd name="T31" fmla="*/ 2 h 124"/>
                <a:gd name="T32" fmla="*/ 56 w 59"/>
                <a:gd name="T33" fmla="*/ 4 h 124"/>
                <a:gd name="T34" fmla="*/ 59 w 59"/>
                <a:gd name="T35" fmla="*/ 21 h 124"/>
                <a:gd name="T36" fmla="*/ 42 w 59"/>
                <a:gd name="T37" fmla="*/ 108 h 124"/>
                <a:gd name="T38" fmla="*/ 18 w 59"/>
                <a:gd name="T39" fmla="*/ 124 h 124"/>
                <a:gd name="T40" fmla="*/ 4 w 59"/>
                <a:gd name="T41" fmla="*/ 107 h 124"/>
                <a:gd name="T42" fmla="*/ 12 w 59"/>
                <a:gd name="T43" fmla="*/ 107 h 124"/>
                <a:gd name="T44" fmla="*/ 18 w 59"/>
                <a:gd name="T45" fmla="*/ 118 h 124"/>
                <a:gd name="T46" fmla="*/ 31 w 59"/>
                <a:gd name="T47" fmla="*/ 108 h 124"/>
                <a:gd name="T48" fmla="*/ 46 w 59"/>
                <a:gd name="T49" fmla="*/ 60 h 124"/>
                <a:gd name="T50" fmla="*/ 12 w 59"/>
                <a:gd name="T51" fmla="*/ 107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124">
                  <a:moveTo>
                    <a:pt x="4" y="107"/>
                  </a:moveTo>
                  <a:cubicBezTo>
                    <a:pt x="4" y="85"/>
                    <a:pt x="30" y="64"/>
                    <a:pt x="47" y="53"/>
                  </a:cubicBezTo>
                  <a:cubicBezTo>
                    <a:pt x="47" y="50"/>
                    <a:pt x="47" y="47"/>
                    <a:pt x="47" y="44"/>
                  </a:cubicBezTo>
                  <a:cubicBezTo>
                    <a:pt x="47" y="36"/>
                    <a:pt x="47" y="28"/>
                    <a:pt x="46" y="19"/>
                  </a:cubicBezTo>
                  <a:cubicBezTo>
                    <a:pt x="41" y="28"/>
                    <a:pt x="20" y="52"/>
                    <a:pt x="9" y="52"/>
                  </a:cubicBezTo>
                  <a:cubicBezTo>
                    <a:pt x="2" y="52"/>
                    <a:pt x="0" y="45"/>
                    <a:pt x="0" y="39"/>
                  </a:cubicBezTo>
                  <a:cubicBezTo>
                    <a:pt x="0" y="30"/>
                    <a:pt x="3" y="20"/>
                    <a:pt x="6" y="10"/>
                  </a:cubicBezTo>
                  <a:cubicBezTo>
                    <a:pt x="7" y="8"/>
                    <a:pt x="7" y="6"/>
                    <a:pt x="8" y="4"/>
                  </a:cubicBezTo>
                  <a:cubicBezTo>
                    <a:pt x="9" y="2"/>
                    <a:pt x="11" y="0"/>
                    <a:pt x="14" y="0"/>
                  </a:cubicBezTo>
                  <a:cubicBezTo>
                    <a:pt x="18" y="0"/>
                    <a:pt x="21" y="3"/>
                    <a:pt x="21" y="6"/>
                  </a:cubicBezTo>
                  <a:cubicBezTo>
                    <a:pt x="21" y="9"/>
                    <a:pt x="19" y="14"/>
                    <a:pt x="18" y="16"/>
                  </a:cubicBezTo>
                  <a:cubicBezTo>
                    <a:pt x="16" y="22"/>
                    <a:pt x="11" y="36"/>
                    <a:pt x="11" y="41"/>
                  </a:cubicBezTo>
                  <a:cubicBezTo>
                    <a:pt x="11" y="42"/>
                    <a:pt x="11" y="45"/>
                    <a:pt x="13" y="45"/>
                  </a:cubicBezTo>
                  <a:cubicBezTo>
                    <a:pt x="15" y="45"/>
                    <a:pt x="22" y="38"/>
                    <a:pt x="24" y="36"/>
                  </a:cubicBezTo>
                  <a:cubicBezTo>
                    <a:pt x="33" y="27"/>
                    <a:pt x="40" y="17"/>
                    <a:pt x="47" y="7"/>
                  </a:cubicBezTo>
                  <a:cubicBezTo>
                    <a:pt x="49" y="5"/>
                    <a:pt x="51" y="2"/>
                    <a:pt x="53" y="2"/>
                  </a:cubicBezTo>
                  <a:cubicBezTo>
                    <a:pt x="54" y="2"/>
                    <a:pt x="55" y="3"/>
                    <a:pt x="56" y="4"/>
                  </a:cubicBezTo>
                  <a:cubicBezTo>
                    <a:pt x="59" y="5"/>
                    <a:pt x="59" y="18"/>
                    <a:pt x="59" y="21"/>
                  </a:cubicBezTo>
                  <a:cubicBezTo>
                    <a:pt x="59" y="50"/>
                    <a:pt x="58" y="83"/>
                    <a:pt x="42" y="108"/>
                  </a:cubicBezTo>
                  <a:cubicBezTo>
                    <a:pt x="37" y="116"/>
                    <a:pt x="28" y="124"/>
                    <a:pt x="18" y="124"/>
                  </a:cubicBezTo>
                  <a:cubicBezTo>
                    <a:pt x="8" y="124"/>
                    <a:pt x="4" y="115"/>
                    <a:pt x="4" y="107"/>
                  </a:cubicBezTo>
                  <a:close/>
                  <a:moveTo>
                    <a:pt x="12" y="107"/>
                  </a:moveTo>
                  <a:cubicBezTo>
                    <a:pt x="12" y="111"/>
                    <a:pt x="13" y="118"/>
                    <a:pt x="18" y="118"/>
                  </a:cubicBezTo>
                  <a:cubicBezTo>
                    <a:pt x="23" y="118"/>
                    <a:pt x="28" y="112"/>
                    <a:pt x="31" y="108"/>
                  </a:cubicBezTo>
                  <a:cubicBezTo>
                    <a:pt x="39" y="97"/>
                    <a:pt x="44" y="74"/>
                    <a:pt x="46" y="60"/>
                  </a:cubicBezTo>
                  <a:cubicBezTo>
                    <a:pt x="32" y="71"/>
                    <a:pt x="12" y="88"/>
                    <a:pt x="12"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07"/>
            <p:cNvSpPr>
              <a:spLocks/>
            </p:cNvSpPr>
            <p:nvPr/>
          </p:nvSpPr>
          <p:spPr bwMode="auto">
            <a:xfrm>
              <a:off x="9067" y="1300"/>
              <a:ext cx="97" cy="159"/>
            </a:xfrm>
            <a:custGeom>
              <a:avLst/>
              <a:gdLst>
                <a:gd name="T0" fmla="*/ 0 w 41"/>
                <a:gd name="T1" fmla="*/ 61 h 67"/>
                <a:gd name="T2" fmla="*/ 0 w 41"/>
                <a:gd name="T3" fmla="*/ 54 h 67"/>
                <a:gd name="T4" fmla="*/ 1 w 41"/>
                <a:gd name="T5" fmla="*/ 54 h 67"/>
                <a:gd name="T6" fmla="*/ 21 w 41"/>
                <a:gd name="T7" fmla="*/ 62 h 67"/>
                <a:gd name="T8" fmla="*/ 35 w 41"/>
                <a:gd name="T9" fmla="*/ 50 h 67"/>
                <a:gd name="T10" fmla="*/ 21 w 41"/>
                <a:gd name="T11" fmla="*/ 36 h 67"/>
                <a:gd name="T12" fmla="*/ 2 w 41"/>
                <a:gd name="T13" fmla="*/ 17 h 67"/>
                <a:gd name="T14" fmla="*/ 22 w 41"/>
                <a:gd name="T15" fmla="*/ 0 h 67"/>
                <a:gd name="T16" fmla="*/ 39 w 41"/>
                <a:gd name="T17" fmla="*/ 4 h 67"/>
                <a:gd name="T18" fmla="*/ 37 w 41"/>
                <a:gd name="T19" fmla="*/ 10 h 67"/>
                <a:gd name="T20" fmla="*/ 36 w 41"/>
                <a:gd name="T21" fmla="*/ 10 h 67"/>
                <a:gd name="T22" fmla="*/ 20 w 41"/>
                <a:gd name="T23" fmla="*/ 5 h 67"/>
                <a:gd name="T24" fmla="*/ 8 w 41"/>
                <a:gd name="T25" fmla="*/ 16 h 67"/>
                <a:gd name="T26" fmla="*/ 22 w 41"/>
                <a:gd name="T27" fmla="*/ 29 h 67"/>
                <a:gd name="T28" fmla="*/ 41 w 41"/>
                <a:gd name="T29" fmla="*/ 49 h 67"/>
                <a:gd name="T30" fmla="*/ 20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7" y="58"/>
                    <a:pt x="13" y="62"/>
                    <a:pt x="21" y="62"/>
                  </a:cubicBezTo>
                  <a:cubicBezTo>
                    <a:pt x="29" y="62"/>
                    <a:pt x="35" y="57"/>
                    <a:pt x="35" y="50"/>
                  </a:cubicBezTo>
                  <a:cubicBezTo>
                    <a:pt x="35" y="43"/>
                    <a:pt x="30" y="39"/>
                    <a:pt x="21" y="36"/>
                  </a:cubicBezTo>
                  <a:cubicBezTo>
                    <a:pt x="12" y="32"/>
                    <a:pt x="2" y="29"/>
                    <a:pt x="2" y="17"/>
                  </a:cubicBezTo>
                  <a:cubicBezTo>
                    <a:pt x="2" y="7"/>
                    <a:pt x="9" y="0"/>
                    <a:pt x="22" y="0"/>
                  </a:cubicBezTo>
                  <a:cubicBezTo>
                    <a:pt x="27" y="0"/>
                    <a:pt x="34" y="1"/>
                    <a:pt x="39" y="4"/>
                  </a:cubicBezTo>
                  <a:cubicBezTo>
                    <a:pt x="37" y="10"/>
                    <a:pt x="37" y="10"/>
                    <a:pt x="37" y="10"/>
                  </a:cubicBezTo>
                  <a:cubicBezTo>
                    <a:pt x="36" y="10"/>
                    <a:pt x="36" y="10"/>
                    <a:pt x="36" y="10"/>
                  </a:cubicBezTo>
                  <a:cubicBezTo>
                    <a:pt x="31" y="7"/>
                    <a:pt x="25" y="5"/>
                    <a:pt x="20" y="5"/>
                  </a:cubicBezTo>
                  <a:cubicBezTo>
                    <a:pt x="12" y="5"/>
                    <a:pt x="8" y="11"/>
                    <a:pt x="8" y="16"/>
                  </a:cubicBezTo>
                  <a:cubicBezTo>
                    <a:pt x="8" y="22"/>
                    <a:pt x="12" y="25"/>
                    <a:pt x="22" y="29"/>
                  </a:cubicBezTo>
                  <a:cubicBezTo>
                    <a:pt x="31" y="33"/>
                    <a:pt x="41" y="37"/>
                    <a:pt x="41" y="49"/>
                  </a:cubicBezTo>
                  <a:cubicBezTo>
                    <a:pt x="41" y="59"/>
                    <a:pt x="33" y="67"/>
                    <a:pt x="20" y="67"/>
                  </a:cubicBezTo>
                  <a:cubicBezTo>
                    <a:pt x="12" y="67"/>
                    <a:pt x="5" y="64"/>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08"/>
            <p:cNvSpPr>
              <a:spLocks/>
            </p:cNvSpPr>
            <p:nvPr/>
          </p:nvSpPr>
          <p:spPr bwMode="auto">
            <a:xfrm>
              <a:off x="9183" y="1302"/>
              <a:ext cx="107" cy="155"/>
            </a:xfrm>
            <a:custGeom>
              <a:avLst/>
              <a:gdLst>
                <a:gd name="T0" fmla="*/ 107 w 107"/>
                <a:gd name="T1" fmla="*/ 12 h 155"/>
                <a:gd name="T2" fmla="*/ 62 w 107"/>
                <a:gd name="T3" fmla="*/ 12 h 155"/>
                <a:gd name="T4" fmla="*/ 62 w 107"/>
                <a:gd name="T5" fmla="*/ 155 h 155"/>
                <a:gd name="T6" fmla="*/ 45 w 107"/>
                <a:gd name="T7" fmla="*/ 155 h 155"/>
                <a:gd name="T8" fmla="*/ 45 w 107"/>
                <a:gd name="T9" fmla="*/ 12 h 155"/>
                <a:gd name="T10" fmla="*/ 0 w 107"/>
                <a:gd name="T11" fmla="*/ 12 h 155"/>
                <a:gd name="T12" fmla="*/ 0 w 107"/>
                <a:gd name="T13" fmla="*/ 0 h 155"/>
                <a:gd name="T14" fmla="*/ 107 w 107"/>
                <a:gd name="T15" fmla="*/ 0 h 155"/>
                <a:gd name="T16" fmla="*/ 107 w 107"/>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155">
                  <a:moveTo>
                    <a:pt x="107" y="12"/>
                  </a:moveTo>
                  <a:lnTo>
                    <a:pt x="62" y="12"/>
                  </a:lnTo>
                  <a:lnTo>
                    <a:pt x="62" y="155"/>
                  </a:lnTo>
                  <a:lnTo>
                    <a:pt x="45" y="155"/>
                  </a:lnTo>
                  <a:lnTo>
                    <a:pt x="45" y="12"/>
                  </a:lnTo>
                  <a:lnTo>
                    <a:pt x="0" y="12"/>
                  </a:lnTo>
                  <a:lnTo>
                    <a:pt x="0" y="0"/>
                  </a:lnTo>
                  <a:lnTo>
                    <a:pt x="107"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109"/>
            <p:cNvSpPr>
              <a:spLocks/>
            </p:cNvSpPr>
            <p:nvPr/>
          </p:nvSpPr>
          <p:spPr bwMode="auto">
            <a:xfrm>
              <a:off x="9318" y="1302"/>
              <a:ext cx="104"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4" y="60"/>
                    <a:pt x="22" y="60"/>
                  </a:cubicBezTo>
                  <a:cubicBezTo>
                    <a:pt x="31"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10"/>
            <p:cNvSpPr>
              <a:spLocks noEditPoints="1"/>
            </p:cNvSpPr>
            <p:nvPr/>
          </p:nvSpPr>
          <p:spPr bwMode="auto">
            <a:xfrm>
              <a:off x="9474" y="1302"/>
              <a:ext cx="112" cy="155"/>
            </a:xfrm>
            <a:custGeom>
              <a:avLst/>
              <a:gdLst>
                <a:gd name="T0" fmla="*/ 47 w 47"/>
                <a:gd name="T1" fmla="*/ 31 h 65"/>
                <a:gd name="T2" fmla="*/ 17 w 47"/>
                <a:gd name="T3" fmla="*/ 65 h 65"/>
                <a:gd name="T4" fmla="*/ 0 w 47"/>
                <a:gd name="T5" fmla="*/ 65 h 65"/>
                <a:gd name="T6" fmla="*/ 0 w 47"/>
                <a:gd name="T7" fmla="*/ 0 h 65"/>
                <a:gd name="T8" fmla="*/ 16 w 47"/>
                <a:gd name="T9" fmla="*/ 0 h 65"/>
                <a:gd name="T10" fmla="*/ 47 w 47"/>
                <a:gd name="T11" fmla="*/ 31 h 65"/>
                <a:gd name="T12" fmla="*/ 40 w 47"/>
                <a:gd name="T13" fmla="*/ 32 h 65"/>
                <a:gd name="T14" fmla="*/ 15 w 47"/>
                <a:gd name="T15" fmla="*/ 6 h 65"/>
                <a:gd name="T16" fmla="*/ 6 w 47"/>
                <a:gd name="T17" fmla="*/ 6 h 65"/>
                <a:gd name="T18" fmla="*/ 6 w 47"/>
                <a:gd name="T19" fmla="*/ 59 h 65"/>
                <a:gd name="T20" fmla="*/ 17 w 47"/>
                <a:gd name="T21" fmla="*/ 59 h 65"/>
                <a:gd name="T22" fmla="*/ 40 w 47"/>
                <a:gd name="T23" fmla="*/ 3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5">
                  <a:moveTo>
                    <a:pt x="47" y="31"/>
                  </a:moveTo>
                  <a:cubicBezTo>
                    <a:pt x="47" y="57"/>
                    <a:pt x="31" y="65"/>
                    <a:pt x="17" y="65"/>
                  </a:cubicBezTo>
                  <a:cubicBezTo>
                    <a:pt x="0" y="65"/>
                    <a:pt x="0" y="65"/>
                    <a:pt x="0" y="65"/>
                  </a:cubicBezTo>
                  <a:cubicBezTo>
                    <a:pt x="0" y="0"/>
                    <a:pt x="0" y="0"/>
                    <a:pt x="0" y="0"/>
                  </a:cubicBezTo>
                  <a:cubicBezTo>
                    <a:pt x="16" y="0"/>
                    <a:pt x="16" y="0"/>
                    <a:pt x="16" y="0"/>
                  </a:cubicBezTo>
                  <a:cubicBezTo>
                    <a:pt x="28" y="0"/>
                    <a:pt x="47" y="7"/>
                    <a:pt x="47" y="31"/>
                  </a:cubicBezTo>
                  <a:close/>
                  <a:moveTo>
                    <a:pt x="40" y="32"/>
                  </a:moveTo>
                  <a:cubicBezTo>
                    <a:pt x="40" y="11"/>
                    <a:pt x="26" y="6"/>
                    <a:pt x="15" y="6"/>
                  </a:cubicBezTo>
                  <a:cubicBezTo>
                    <a:pt x="6" y="6"/>
                    <a:pt x="6" y="6"/>
                    <a:pt x="6" y="6"/>
                  </a:cubicBezTo>
                  <a:cubicBezTo>
                    <a:pt x="6" y="59"/>
                    <a:pt x="6" y="59"/>
                    <a:pt x="6" y="59"/>
                  </a:cubicBezTo>
                  <a:cubicBezTo>
                    <a:pt x="17" y="59"/>
                    <a:pt x="17" y="59"/>
                    <a:pt x="17" y="59"/>
                  </a:cubicBezTo>
                  <a:cubicBezTo>
                    <a:pt x="27" y="59"/>
                    <a:pt x="40" y="55"/>
                    <a:pt x="4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Rectangle 111"/>
            <p:cNvSpPr>
              <a:spLocks noChangeArrowheads="1"/>
            </p:cNvSpPr>
            <p:nvPr/>
          </p:nvSpPr>
          <p:spPr bwMode="auto">
            <a:xfrm>
              <a:off x="9626" y="1302"/>
              <a:ext cx="17" cy="1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12"/>
            <p:cNvSpPr>
              <a:spLocks noEditPoints="1"/>
            </p:cNvSpPr>
            <p:nvPr/>
          </p:nvSpPr>
          <p:spPr bwMode="auto">
            <a:xfrm>
              <a:off x="9683" y="1300"/>
              <a:ext cx="125" cy="159"/>
            </a:xfrm>
            <a:custGeom>
              <a:avLst/>
              <a:gdLst>
                <a:gd name="T0" fmla="*/ 0 w 53"/>
                <a:gd name="T1" fmla="*/ 34 h 67"/>
                <a:gd name="T2" fmla="*/ 27 w 53"/>
                <a:gd name="T3" fmla="*/ 0 h 67"/>
                <a:gd name="T4" fmla="*/ 53 w 53"/>
                <a:gd name="T5" fmla="*/ 33 h 67"/>
                <a:gd name="T6" fmla="*/ 26 w 53"/>
                <a:gd name="T7" fmla="*/ 67 h 67"/>
                <a:gd name="T8" fmla="*/ 0 w 53"/>
                <a:gd name="T9" fmla="*/ 34 h 67"/>
                <a:gd name="T10" fmla="*/ 47 w 53"/>
                <a:gd name="T11" fmla="*/ 33 h 67"/>
                <a:gd name="T12" fmla="*/ 27 w 53"/>
                <a:gd name="T13" fmla="*/ 5 h 67"/>
                <a:gd name="T14" fmla="*/ 7 w 53"/>
                <a:gd name="T15" fmla="*/ 33 h 67"/>
                <a:gd name="T16" fmla="*/ 27 w 53"/>
                <a:gd name="T17" fmla="*/ 61 h 67"/>
                <a:gd name="T18" fmla="*/ 47 w 53"/>
                <a:gd name="T19"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67">
                  <a:moveTo>
                    <a:pt x="0" y="34"/>
                  </a:moveTo>
                  <a:cubicBezTo>
                    <a:pt x="0" y="12"/>
                    <a:pt x="10" y="0"/>
                    <a:pt x="27" y="0"/>
                  </a:cubicBezTo>
                  <a:cubicBezTo>
                    <a:pt x="45" y="0"/>
                    <a:pt x="53" y="12"/>
                    <a:pt x="53" y="33"/>
                  </a:cubicBezTo>
                  <a:cubicBezTo>
                    <a:pt x="53" y="54"/>
                    <a:pt x="43" y="67"/>
                    <a:pt x="26" y="67"/>
                  </a:cubicBezTo>
                  <a:cubicBezTo>
                    <a:pt x="9" y="67"/>
                    <a:pt x="0" y="54"/>
                    <a:pt x="0" y="34"/>
                  </a:cubicBezTo>
                  <a:close/>
                  <a:moveTo>
                    <a:pt x="47" y="33"/>
                  </a:moveTo>
                  <a:cubicBezTo>
                    <a:pt x="47" y="14"/>
                    <a:pt x="39" y="5"/>
                    <a:pt x="27" y="5"/>
                  </a:cubicBezTo>
                  <a:cubicBezTo>
                    <a:pt x="15" y="5"/>
                    <a:pt x="7" y="14"/>
                    <a:pt x="7" y="33"/>
                  </a:cubicBezTo>
                  <a:cubicBezTo>
                    <a:pt x="7" y="53"/>
                    <a:pt x="15" y="61"/>
                    <a:pt x="27" y="61"/>
                  </a:cubicBezTo>
                  <a:cubicBezTo>
                    <a:pt x="39" y="61"/>
                    <a:pt x="47" y="53"/>
                    <a:pt x="47"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13"/>
            <p:cNvSpPr>
              <a:spLocks noEditPoints="1"/>
            </p:cNvSpPr>
            <p:nvPr/>
          </p:nvSpPr>
          <p:spPr bwMode="auto">
            <a:xfrm>
              <a:off x="8333" y="701"/>
              <a:ext cx="99" cy="154"/>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1 h 65"/>
                <a:gd name="T14" fmla="*/ 42 w 42"/>
                <a:gd name="T15" fmla="*/ 47 h 65"/>
                <a:gd name="T16" fmla="*/ 6 w 42"/>
                <a:gd name="T17" fmla="*/ 6 h 65"/>
                <a:gd name="T18" fmla="*/ 6 w 42"/>
                <a:gd name="T19" fmla="*/ 29 h 65"/>
                <a:gd name="T20" fmla="*/ 18 w 42"/>
                <a:gd name="T21" fmla="*/ 29 h 65"/>
                <a:gd name="T22" fmla="*/ 31 w 42"/>
                <a:gd name="T23" fmla="*/ 17 h 65"/>
                <a:gd name="T24" fmla="*/ 15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3"/>
                    <a:pt x="33" y="28"/>
                    <a:pt x="27" y="31"/>
                  </a:cubicBezTo>
                  <a:cubicBezTo>
                    <a:pt x="34" y="32"/>
                    <a:pt x="42" y="37"/>
                    <a:pt x="42" y="47"/>
                  </a:cubicBezTo>
                  <a:close/>
                  <a:moveTo>
                    <a:pt x="6" y="6"/>
                  </a:moveTo>
                  <a:cubicBezTo>
                    <a:pt x="6" y="29"/>
                    <a:pt x="6" y="29"/>
                    <a:pt x="6" y="29"/>
                  </a:cubicBezTo>
                  <a:cubicBezTo>
                    <a:pt x="18" y="29"/>
                    <a:pt x="18" y="29"/>
                    <a:pt x="18" y="29"/>
                  </a:cubicBezTo>
                  <a:cubicBezTo>
                    <a:pt x="26" y="29"/>
                    <a:pt x="31" y="24"/>
                    <a:pt x="31" y="17"/>
                  </a:cubicBezTo>
                  <a:cubicBezTo>
                    <a:pt x="31" y="11"/>
                    <a:pt x="27" y="6"/>
                    <a:pt x="15" y="6"/>
                  </a:cubicBezTo>
                  <a:lnTo>
                    <a:pt x="6" y="6"/>
                  </a:lnTo>
                  <a:close/>
                  <a:moveTo>
                    <a:pt x="35" y="47"/>
                  </a:moveTo>
                  <a:cubicBezTo>
                    <a:pt x="35" y="39"/>
                    <a:pt x="27" y="34"/>
                    <a:pt x="20" y="34"/>
                  </a:cubicBezTo>
                  <a:cubicBezTo>
                    <a:pt x="6" y="34"/>
                    <a:pt x="6" y="34"/>
                    <a:pt x="6" y="34"/>
                  </a:cubicBezTo>
                  <a:cubicBezTo>
                    <a:pt x="6" y="59"/>
                    <a:pt x="6" y="59"/>
                    <a:pt x="6" y="59"/>
                  </a:cubicBezTo>
                  <a:cubicBezTo>
                    <a:pt x="19" y="59"/>
                    <a:pt x="19" y="59"/>
                    <a:pt x="19" y="59"/>
                  </a:cubicBezTo>
                  <a:cubicBezTo>
                    <a:pt x="29" y="59"/>
                    <a:pt x="35" y="56"/>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14"/>
            <p:cNvSpPr>
              <a:spLocks noEditPoints="1"/>
            </p:cNvSpPr>
            <p:nvPr/>
          </p:nvSpPr>
          <p:spPr bwMode="auto">
            <a:xfrm>
              <a:off x="8451" y="582"/>
              <a:ext cx="133" cy="333"/>
            </a:xfrm>
            <a:custGeom>
              <a:avLst/>
              <a:gdLst>
                <a:gd name="T0" fmla="*/ 0 w 56"/>
                <a:gd name="T1" fmla="*/ 89 h 140"/>
                <a:gd name="T2" fmla="*/ 12 w 56"/>
                <a:gd name="T3" fmla="*/ 24 h 140"/>
                <a:gd name="T4" fmla="*/ 35 w 56"/>
                <a:gd name="T5" fmla="*/ 0 h 140"/>
                <a:gd name="T6" fmla="*/ 44 w 56"/>
                <a:gd name="T7" fmla="*/ 15 h 140"/>
                <a:gd name="T8" fmla="*/ 24 w 56"/>
                <a:gd name="T9" fmla="*/ 81 h 140"/>
                <a:gd name="T10" fmla="*/ 16 w 56"/>
                <a:gd name="T11" fmla="*/ 93 h 140"/>
                <a:gd name="T12" fmla="*/ 14 w 56"/>
                <a:gd name="T13" fmla="*/ 98 h 140"/>
                <a:gd name="T14" fmla="*/ 13 w 56"/>
                <a:gd name="T15" fmla="*/ 105 h 140"/>
                <a:gd name="T16" fmla="*/ 23 w 56"/>
                <a:gd name="T17" fmla="*/ 130 h 140"/>
                <a:gd name="T18" fmla="*/ 46 w 56"/>
                <a:gd name="T19" fmla="*/ 111 h 140"/>
                <a:gd name="T20" fmla="*/ 50 w 56"/>
                <a:gd name="T21" fmla="*/ 104 h 140"/>
                <a:gd name="T22" fmla="*/ 54 w 56"/>
                <a:gd name="T23" fmla="*/ 102 h 140"/>
                <a:gd name="T24" fmla="*/ 56 w 56"/>
                <a:gd name="T25" fmla="*/ 105 h 140"/>
                <a:gd name="T26" fmla="*/ 54 w 56"/>
                <a:gd name="T27" fmla="*/ 110 h 140"/>
                <a:gd name="T28" fmla="*/ 53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7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2" y="24"/>
                  </a:cubicBezTo>
                  <a:cubicBezTo>
                    <a:pt x="16" y="16"/>
                    <a:pt x="25" y="0"/>
                    <a:pt x="35" y="0"/>
                  </a:cubicBezTo>
                  <a:cubicBezTo>
                    <a:pt x="42" y="0"/>
                    <a:pt x="44" y="8"/>
                    <a:pt x="44" y="15"/>
                  </a:cubicBezTo>
                  <a:cubicBezTo>
                    <a:pt x="44" y="35"/>
                    <a:pt x="34" y="63"/>
                    <a:pt x="24" y="81"/>
                  </a:cubicBezTo>
                  <a:cubicBezTo>
                    <a:pt x="22" y="85"/>
                    <a:pt x="19" y="89"/>
                    <a:pt x="16" y="93"/>
                  </a:cubicBezTo>
                  <a:cubicBezTo>
                    <a:pt x="16" y="94"/>
                    <a:pt x="14" y="96"/>
                    <a:pt x="14" y="98"/>
                  </a:cubicBezTo>
                  <a:cubicBezTo>
                    <a:pt x="13" y="100"/>
                    <a:pt x="13" y="103"/>
                    <a:pt x="13" y="105"/>
                  </a:cubicBezTo>
                  <a:cubicBezTo>
                    <a:pt x="13" y="111"/>
                    <a:pt x="14" y="130"/>
                    <a:pt x="23" y="130"/>
                  </a:cubicBezTo>
                  <a:cubicBezTo>
                    <a:pt x="31" y="130"/>
                    <a:pt x="42" y="117"/>
                    <a:pt x="46" y="111"/>
                  </a:cubicBezTo>
                  <a:cubicBezTo>
                    <a:pt x="50" y="104"/>
                    <a:pt x="50" y="104"/>
                    <a:pt x="50" y="104"/>
                  </a:cubicBezTo>
                  <a:cubicBezTo>
                    <a:pt x="51" y="103"/>
                    <a:pt x="52" y="102"/>
                    <a:pt x="54" y="102"/>
                  </a:cubicBezTo>
                  <a:cubicBezTo>
                    <a:pt x="55" y="102"/>
                    <a:pt x="56" y="103"/>
                    <a:pt x="56" y="105"/>
                  </a:cubicBezTo>
                  <a:cubicBezTo>
                    <a:pt x="56" y="107"/>
                    <a:pt x="55" y="109"/>
                    <a:pt x="54" y="110"/>
                  </a:cubicBezTo>
                  <a:cubicBezTo>
                    <a:pt x="53" y="111"/>
                    <a:pt x="53" y="111"/>
                    <a:pt x="53"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5"/>
                    <a:pt x="37" y="34"/>
                    <a:pt x="37" y="14"/>
                  </a:cubicBezTo>
                  <a:cubicBezTo>
                    <a:pt x="37" y="12"/>
                    <a:pt x="37" y="8"/>
                    <a:pt x="35" y="8"/>
                  </a:cubicBezTo>
                  <a:cubicBezTo>
                    <a:pt x="28" y="8"/>
                    <a:pt x="23"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15"/>
            <p:cNvSpPr>
              <a:spLocks/>
            </p:cNvSpPr>
            <p:nvPr/>
          </p:nvSpPr>
          <p:spPr bwMode="auto">
            <a:xfrm>
              <a:off x="8574" y="698"/>
              <a:ext cx="97" cy="160"/>
            </a:xfrm>
            <a:custGeom>
              <a:avLst/>
              <a:gdLst>
                <a:gd name="T0" fmla="*/ 0 w 41"/>
                <a:gd name="T1" fmla="*/ 61 h 67"/>
                <a:gd name="T2" fmla="*/ 0 w 41"/>
                <a:gd name="T3" fmla="*/ 54 h 67"/>
                <a:gd name="T4" fmla="*/ 1 w 41"/>
                <a:gd name="T5" fmla="*/ 54 h 67"/>
                <a:gd name="T6" fmla="*/ 20 w 41"/>
                <a:gd name="T7" fmla="*/ 62 h 67"/>
                <a:gd name="T8" fmla="*/ 34 w 41"/>
                <a:gd name="T9" fmla="*/ 50 h 67"/>
                <a:gd name="T10" fmla="*/ 21 w 41"/>
                <a:gd name="T11" fmla="*/ 36 h 67"/>
                <a:gd name="T12" fmla="*/ 2 w 41"/>
                <a:gd name="T13" fmla="*/ 17 h 67"/>
                <a:gd name="T14" fmla="*/ 21 w 41"/>
                <a:gd name="T15" fmla="*/ 0 h 67"/>
                <a:gd name="T16" fmla="*/ 38 w 41"/>
                <a:gd name="T17" fmla="*/ 5 h 67"/>
                <a:gd name="T18" fmla="*/ 36 w 41"/>
                <a:gd name="T19" fmla="*/ 11 h 67"/>
                <a:gd name="T20" fmla="*/ 36 w 41"/>
                <a:gd name="T21" fmla="*/ 11 h 67"/>
                <a:gd name="T22" fmla="*/ 20 w 41"/>
                <a:gd name="T23" fmla="*/ 5 h 67"/>
                <a:gd name="T24" fmla="*/ 8 w 41"/>
                <a:gd name="T25" fmla="*/ 16 h 67"/>
                <a:gd name="T26" fmla="*/ 22 w 41"/>
                <a:gd name="T27" fmla="*/ 29 h 67"/>
                <a:gd name="T28" fmla="*/ 41 w 41"/>
                <a:gd name="T29" fmla="*/ 49 h 67"/>
                <a:gd name="T30" fmla="*/ 19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6" y="58"/>
                    <a:pt x="13" y="62"/>
                    <a:pt x="20" y="62"/>
                  </a:cubicBezTo>
                  <a:cubicBezTo>
                    <a:pt x="29" y="62"/>
                    <a:pt x="34" y="57"/>
                    <a:pt x="34" y="50"/>
                  </a:cubicBezTo>
                  <a:cubicBezTo>
                    <a:pt x="34" y="43"/>
                    <a:pt x="30" y="40"/>
                    <a:pt x="21" y="36"/>
                  </a:cubicBezTo>
                  <a:cubicBezTo>
                    <a:pt x="12" y="32"/>
                    <a:pt x="2" y="29"/>
                    <a:pt x="2" y="17"/>
                  </a:cubicBezTo>
                  <a:cubicBezTo>
                    <a:pt x="2" y="7"/>
                    <a:pt x="9" y="0"/>
                    <a:pt x="21" y="0"/>
                  </a:cubicBezTo>
                  <a:cubicBezTo>
                    <a:pt x="27" y="0"/>
                    <a:pt x="33" y="2"/>
                    <a:pt x="38" y="5"/>
                  </a:cubicBezTo>
                  <a:cubicBezTo>
                    <a:pt x="36" y="11"/>
                    <a:pt x="36" y="11"/>
                    <a:pt x="36" y="11"/>
                  </a:cubicBezTo>
                  <a:cubicBezTo>
                    <a:pt x="36" y="11"/>
                    <a:pt x="36" y="11"/>
                    <a:pt x="36" y="11"/>
                  </a:cubicBezTo>
                  <a:cubicBezTo>
                    <a:pt x="30" y="7"/>
                    <a:pt x="25" y="5"/>
                    <a:pt x="20" y="5"/>
                  </a:cubicBezTo>
                  <a:cubicBezTo>
                    <a:pt x="11" y="5"/>
                    <a:pt x="8" y="11"/>
                    <a:pt x="8" y="16"/>
                  </a:cubicBezTo>
                  <a:cubicBezTo>
                    <a:pt x="8" y="23"/>
                    <a:pt x="12" y="25"/>
                    <a:pt x="22" y="29"/>
                  </a:cubicBezTo>
                  <a:cubicBezTo>
                    <a:pt x="31" y="34"/>
                    <a:pt x="41" y="38"/>
                    <a:pt x="41" y="49"/>
                  </a:cubicBezTo>
                  <a:cubicBezTo>
                    <a:pt x="41" y="59"/>
                    <a:pt x="33" y="67"/>
                    <a:pt x="19" y="67"/>
                  </a:cubicBezTo>
                  <a:cubicBezTo>
                    <a:pt x="11" y="67"/>
                    <a:pt x="4" y="65"/>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16"/>
            <p:cNvSpPr>
              <a:spLocks/>
            </p:cNvSpPr>
            <p:nvPr/>
          </p:nvSpPr>
          <p:spPr bwMode="auto">
            <a:xfrm>
              <a:off x="8634" y="434"/>
              <a:ext cx="168" cy="167"/>
            </a:xfrm>
            <a:custGeom>
              <a:avLst/>
              <a:gdLst>
                <a:gd name="T0" fmla="*/ 68 w 71"/>
                <a:gd name="T1" fmla="*/ 70 h 70"/>
                <a:gd name="T2" fmla="*/ 65 w 71"/>
                <a:gd name="T3" fmla="*/ 67 h 70"/>
                <a:gd name="T4" fmla="*/ 65 w 71"/>
                <a:gd name="T5" fmla="*/ 5 h 70"/>
                <a:gd name="T6" fmla="*/ 3 w 71"/>
                <a:gd name="T7" fmla="*/ 5 h 70"/>
                <a:gd name="T8" fmla="*/ 0 w 71"/>
                <a:gd name="T9" fmla="*/ 2 h 70"/>
                <a:gd name="T10" fmla="*/ 3 w 71"/>
                <a:gd name="T11" fmla="*/ 0 h 70"/>
                <a:gd name="T12" fmla="*/ 71 w 71"/>
                <a:gd name="T13" fmla="*/ 0 h 70"/>
                <a:gd name="T14" fmla="*/ 71 w 71"/>
                <a:gd name="T15" fmla="*/ 67 h 70"/>
                <a:gd name="T16" fmla="*/ 68 w 71"/>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0">
                  <a:moveTo>
                    <a:pt x="68" y="70"/>
                  </a:moveTo>
                  <a:cubicBezTo>
                    <a:pt x="66" y="70"/>
                    <a:pt x="65" y="69"/>
                    <a:pt x="65" y="67"/>
                  </a:cubicBezTo>
                  <a:cubicBezTo>
                    <a:pt x="65" y="5"/>
                    <a:pt x="65" y="5"/>
                    <a:pt x="65" y="5"/>
                  </a:cubicBezTo>
                  <a:cubicBezTo>
                    <a:pt x="3" y="5"/>
                    <a:pt x="3" y="5"/>
                    <a:pt x="3" y="5"/>
                  </a:cubicBezTo>
                  <a:cubicBezTo>
                    <a:pt x="2" y="5"/>
                    <a:pt x="0" y="4"/>
                    <a:pt x="0" y="2"/>
                  </a:cubicBezTo>
                  <a:cubicBezTo>
                    <a:pt x="0" y="1"/>
                    <a:pt x="2" y="0"/>
                    <a:pt x="3" y="0"/>
                  </a:cubicBezTo>
                  <a:cubicBezTo>
                    <a:pt x="71" y="0"/>
                    <a:pt x="71" y="0"/>
                    <a:pt x="71" y="0"/>
                  </a:cubicBezTo>
                  <a:cubicBezTo>
                    <a:pt x="71" y="67"/>
                    <a:pt x="71" y="67"/>
                    <a:pt x="71" y="67"/>
                  </a:cubicBezTo>
                  <a:cubicBezTo>
                    <a:pt x="71" y="69"/>
                    <a:pt x="69" y="70"/>
                    <a:pt x="68"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17"/>
            <p:cNvSpPr>
              <a:spLocks/>
            </p:cNvSpPr>
            <p:nvPr/>
          </p:nvSpPr>
          <p:spPr bwMode="auto">
            <a:xfrm>
              <a:off x="8191" y="893"/>
              <a:ext cx="165" cy="169"/>
            </a:xfrm>
            <a:custGeom>
              <a:avLst/>
              <a:gdLst>
                <a:gd name="T0" fmla="*/ 67 w 70"/>
                <a:gd name="T1" fmla="*/ 71 h 71"/>
                <a:gd name="T2" fmla="*/ 0 w 70"/>
                <a:gd name="T3" fmla="*/ 71 h 71"/>
                <a:gd name="T4" fmla="*/ 0 w 70"/>
                <a:gd name="T5" fmla="*/ 3 h 71"/>
                <a:gd name="T6" fmla="*/ 3 w 70"/>
                <a:gd name="T7" fmla="*/ 0 h 71"/>
                <a:gd name="T8" fmla="*/ 5 w 70"/>
                <a:gd name="T9" fmla="*/ 3 h 71"/>
                <a:gd name="T10" fmla="*/ 5 w 70"/>
                <a:gd name="T11" fmla="*/ 65 h 71"/>
                <a:gd name="T12" fmla="*/ 67 w 70"/>
                <a:gd name="T13" fmla="*/ 65 h 71"/>
                <a:gd name="T14" fmla="*/ 70 w 70"/>
                <a:gd name="T15" fmla="*/ 68 h 71"/>
                <a:gd name="T16" fmla="*/ 67 w 70"/>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1">
                  <a:moveTo>
                    <a:pt x="67" y="71"/>
                  </a:moveTo>
                  <a:cubicBezTo>
                    <a:pt x="0" y="71"/>
                    <a:pt x="0" y="71"/>
                    <a:pt x="0" y="71"/>
                  </a:cubicBezTo>
                  <a:cubicBezTo>
                    <a:pt x="0" y="3"/>
                    <a:pt x="0" y="3"/>
                    <a:pt x="0" y="3"/>
                  </a:cubicBezTo>
                  <a:cubicBezTo>
                    <a:pt x="0" y="2"/>
                    <a:pt x="1" y="0"/>
                    <a:pt x="3" y="0"/>
                  </a:cubicBezTo>
                  <a:cubicBezTo>
                    <a:pt x="4" y="0"/>
                    <a:pt x="5" y="2"/>
                    <a:pt x="5" y="3"/>
                  </a:cubicBezTo>
                  <a:cubicBezTo>
                    <a:pt x="5" y="65"/>
                    <a:pt x="5" y="65"/>
                    <a:pt x="5" y="65"/>
                  </a:cubicBezTo>
                  <a:cubicBezTo>
                    <a:pt x="67" y="65"/>
                    <a:pt x="67" y="65"/>
                    <a:pt x="67" y="65"/>
                  </a:cubicBezTo>
                  <a:cubicBezTo>
                    <a:pt x="69" y="65"/>
                    <a:pt x="70" y="66"/>
                    <a:pt x="70" y="68"/>
                  </a:cubicBezTo>
                  <a:cubicBezTo>
                    <a:pt x="70" y="69"/>
                    <a:pt x="69" y="71"/>
                    <a:pt x="67"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118"/>
            <p:cNvSpPr>
              <a:spLocks/>
            </p:cNvSpPr>
            <p:nvPr/>
          </p:nvSpPr>
          <p:spPr bwMode="auto">
            <a:xfrm>
              <a:off x="8191" y="434"/>
              <a:ext cx="165" cy="167"/>
            </a:xfrm>
            <a:custGeom>
              <a:avLst/>
              <a:gdLst>
                <a:gd name="T0" fmla="*/ 3 w 70"/>
                <a:gd name="T1" fmla="*/ 70 h 70"/>
                <a:gd name="T2" fmla="*/ 0 w 70"/>
                <a:gd name="T3" fmla="*/ 67 h 70"/>
                <a:gd name="T4" fmla="*/ 0 w 70"/>
                <a:gd name="T5" fmla="*/ 0 h 70"/>
                <a:gd name="T6" fmla="*/ 67 w 70"/>
                <a:gd name="T7" fmla="*/ 0 h 70"/>
                <a:gd name="T8" fmla="*/ 70 w 70"/>
                <a:gd name="T9" fmla="*/ 2 h 70"/>
                <a:gd name="T10" fmla="*/ 67 w 70"/>
                <a:gd name="T11" fmla="*/ 5 h 70"/>
                <a:gd name="T12" fmla="*/ 5 w 70"/>
                <a:gd name="T13" fmla="*/ 5 h 70"/>
                <a:gd name="T14" fmla="*/ 5 w 70"/>
                <a:gd name="T15" fmla="*/ 67 h 70"/>
                <a:gd name="T16" fmla="*/ 3 w 70"/>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3" y="70"/>
                  </a:moveTo>
                  <a:cubicBezTo>
                    <a:pt x="1" y="70"/>
                    <a:pt x="0" y="69"/>
                    <a:pt x="0" y="67"/>
                  </a:cubicBezTo>
                  <a:cubicBezTo>
                    <a:pt x="0" y="0"/>
                    <a:pt x="0" y="0"/>
                    <a:pt x="0" y="0"/>
                  </a:cubicBezTo>
                  <a:cubicBezTo>
                    <a:pt x="67" y="0"/>
                    <a:pt x="67" y="0"/>
                    <a:pt x="67" y="0"/>
                  </a:cubicBezTo>
                  <a:cubicBezTo>
                    <a:pt x="69" y="0"/>
                    <a:pt x="70" y="1"/>
                    <a:pt x="70" y="2"/>
                  </a:cubicBezTo>
                  <a:cubicBezTo>
                    <a:pt x="70" y="4"/>
                    <a:pt x="69" y="5"/>
                    <a:pt x="67" y="5"/>
                  </a:cubicBezTo>
                  <a:cubicBezTo>
                    <a:pt x="5" y="5"/>
                    <a:pt x="5" y="5"/>
                    <a:pt x="5" y="5"/>
                  </a:cubicBezTo>
                  <a:cubicBezTo>
                    <a:pt x="5" y="67"/>
                    <a:pt x="5" y="67"/>
                    <a:pt x="5" y="67"/>
                  </a:cubicBezTo>
                  <a:cubicBezTo>
                    <a:pt x="5" y="69"/>
                    <a:pt x="4" y="70"/>
                    <a:pt x="3"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19"/>
            <p:cNvSpPr>
              <a:spLocks/>
            </p:cNvSpPr>
            <p:nvPr/>
          </p:nvSpPr>
          <p:spPr bwMode="auto">
            <a:xfrm>
              <a:off x="8634" y="893"/>
              <a:ext cx="168" cy="169"/>
            </a:xfrm>
            <a:custGeom>
              <a:avLst/>
              <a:gdLst>
                <a:gd name="T0" fmla="*/ 71 w 71"/>
                <a:gd name="T1" fmla="*/ 71 h 71"/>
                <a:gd name="T2" fmla="*/ 3 w 71"/>
                <a:gd name="T3" fmla="*/ 71 h 71"/>
                <a:gd name="T4" fmla="*/ 0 w 71"/>
                <a:gd name="T5" fmla="*/ 68 h 71"/>
                <a:gd name="T6" fmla="*/ 3 w 71"/>
                <a:gd name="T7" fmla="*/ 65 h 71"/>
                <a:gd name="T8" fmla="*/ 65 w 71"/>
                <a:gd name="T9" fmla="*/ 65 h 71"/>
                <a:gd name="T10" fmla="*/ 65 w 71"/>
                <a:gd name="T11" fmla="*/ 3 h 71"/>
                <a:gd name="T12" fmla="*/ 68 w 71"/>
                <a:gd name="T13" fmla="*/ 0 h 71"/>
                <a:gd name="T14" fmla="*/ 71 w 71"/>
                <a:gd name="T15" fmla="*/ 3 h 71"/>
                <a:gd name="T16" fmla="*/ 71 w 71"/>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1">
                  <a:moveTo>
                    <a:pt x="71" y="71"/>
                  </a:moveTo>
                  <a:cubicBezTo>
                    <a:pt x="3" y="71"/>
                    <a:pt x="3" y="71"/>
                    <a:pt x="3" y="71"/>
                  </a:cubicBezTo>
                  <a:cubicBezTo>
                    <a:pt x="2" y="71"/>
                    <a:pt x="0" y="69"/>
                    <a:pt x="0" y="68"/>
                  </a:cubicBezTo>
                  <a:cubicBezTo>
                    <a:pt x="0" y="66"/>
                    <a:pt x="2" y="65"/>
                    <a:pt x="3" y="65"/>
                  </a:cubicBezTo>
                  <a:cubicBezTo>
                    <a:pt x="65" y="65"/>
                    <a:pt x="65" y="65"/>
                    <a:pt x="65" y="65"/>
                  </a:cubicBezTo>
                  <a:cubicBezTo>
                    <a:pt x="65" y="3"/>
                    <a:pt x="65" y="3"/>
                    <a:pt x="65" y="3"/>
                  </a:cubicBezTo>
                  <a:cubicBezTo>
                    <a:pt x="65" y="2"/>
                    <a:pt x="66" y="0"/>
                    <a:pt x="68" y="0"/>
                  </a:cubicBezTo>
                  <a:cubicBezTo>
                    <a:pt x="69" y="0"/>
                    <a:pt x="71" y="2"/>
                    <a:pt x="71" y="3"/>
                  </a:cubicBezTo>
                  <a:lnTo>
                    <a:pt x="71"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21" name="Group 120"/>
          <p:cNvGrpSpPr/>
          <p:nvPr/>
        </p:nvGrpSpPr>
        <p:grpSpPr>
          <a:xfrm>
            <a:off x="13016486" y="8498889"/>
            <a:ext cx="1461514" cy="697804"/>
            <a:chOff x="15000288" y="6102350"/>
            <a:chExt cx="2992437" cy="1428751"/>
          </a:xfrm>
          <a:solidFill>
            <a:schemeClr val="bg1">
              <a:lumMod val="75000"/>
            </a:schemeClr>
          </a:solidFill>
        </p:grpSpPr>
        <p:sp>
          <p:nvSpPr>
            <p:cNvPr id="122" name="Rectangle 34"/>
            <p:cNvSpPr>
              <a:spLocks noChangeArrowheads="1"/>
            </p:cNvSpPr>
            <p:nvPr/>
          </p:nvSpPr>
          <p:spPr bwMode="auto">
            <a:xfrm>
              <a:off x="15319375" y="6102350"/>
              <a:ext cx="2355850" cy="965200"/>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35"/>
            <p:cNvSpPr>
              <a:spLocks/>
            </p:cNvSpPr>
            <p:nvPr/>
          </p:nvSpPr>
          <p:spPr bwMode="auto">
            <a:xfrm>
              <a:off x="15451138" y="6238875"/>
              <a:ext cx="244475" cy="700088"/>
            </a:xfrm>
            <a:custGeom>
              <a:avLst/>
              <a:gdLst>
                <a:gd name="T0" fmla="*/ 20 w 65"/>
                <a:gd name="T1" fmla="*/ 17 h 185"/>
                <a:gd name="T2" fmla="*/ 20 w 65"/>
                <a:gd name="T3" fmla="*/ 167 h 185"/>
                <a:gd name="T4" fmla="*/ 25 w 65"/>
                <a:gd name="T5" fmla="*/ 177 h 185"/>
                <a:gd name="T6" fmla="*/ 32 w 65"/>
                <a:gd name="T7" fmla="*/ 180 h 185"/>
                <a:gd name="T8" fmla="*/ 32 w 65"/>
                <a:gd name="T9" fmla="*/ 180 h 185"/>
                <a:gd name="T10" fmla="*/ 32 w 65"/>
                <a:gd name="T11" fmla="*/ 180 h 185"/>
                <a:gd name="T12" fmla="*/ 33 w 65"/>
                <a:gd name="T13" fmla="*/ 180 h 185"/>
                <a:gd name="T14" fmla="*/ 34 w 65"/>
                <a:gd name="T15" fmla="*/ 180 h 185"/>
                <a:gd name="T16" fmla="*/ 39 w 65"/>
                <a:gd name="T17" fmla="*/ 178 h 185"/>
                <a:gd name="T18" fmla="*/ 45 w 65"/>
                <a:gd name="T19" fmla="*/ 167 h 185"/>
                <a:gd name="T20" fmla="*/ 53 w 65"/>
                <a:gd name="T21" fmla="*/ 152 h 185"/>
                <a:gd name="T22" fmla="*/ 62 w 65"/>
                <a:gd name="T23" fmla="*/ 150 h 185"/>
                <a:gd name="T24" fmla="*/ 65 w 65"/>
                <a:gd name="T25" fmla="*/ 150 h 185"/>
                <a:gd name="T26" fmla="*/ 65 w 65"/>
                <a:gd name="T27" fmla="*/ 152 h 185"/>
                <a:gd name="T28" fmla="*/ 48 w 65"/>
                <a:gd name="T29" fmla="*/ 181 h 185"/>
                <a:gd name="T30" fmla="*/ 32 w 65"/>
                <a:gd name="T31" fmla="*/ 185 h 185"/>
                <a:gd name="T32" fmla="*/ 16 w 65"/>
                <a:gd name="T33" fmla="*/ 181 h 185"/>
                <a:gd name="T34" fmla="*/ 0 w 65"/>
                <a:gd name="T35" fmla="*/ 152 h 185"/>
                <a:gd name="T36" fmla="*/ 0 w 65"/>
                <a:gd name="T37" fmla="*/ 32 h 185"/>
                <a:gd name="T38" fmla="*/ 16 w 65"/>
                <a:gd name="T39" fmla="*/ 4 h 185"/>
                <a:gd name="T40" fmla="*/ 32 w 65"/>
                <a:gd name="T41" fmla="*/ 0 h 185"/>
                <a:gd name="T42" fmla="*/ 48 w 65"/>
                <a:gd name="T43" fmla="*/ 4 h 185"/>
                <a:gd name="T44" fmla="*/ 65 w 65"/>
                <a:gd name="T45" fmla="*/ 32 h 185"/>
                <a:gd name="T46" fmla="*/ 65 w 65"/>
                <a:gd name="T47" fmla="*/ 35 h 185"/>
                <a:gd name="T48" fmla="*/ 62 w 65"/>
                <a:gd name="T49" fmla="*/ 35 h 185"/>
                <a:gd name="T50" fmla="*/ 53 w 65"/>
                <a:gd name="T51" fmla="*/ 33 h 185"/>
                <a:gd name="T52" fmla="*/ 45 w 65"/>
                <a:gd name="T53" fmla="*/ 17 h 185"/>
                <a:gd name="T54" fmla="*/ 40 w 65"/>
                <a:gd name="T55" fmla="*/ 7 h 185"/>
                <a:gd name="T56" fmla="*/ 33 w 65"/>
                <a:gd name="T57" fmla="*/ 5 h 185"/>
                <a:gd name="T58" fmla="*/ 32 w 65"/>
                <a:gd name="T59" fmla="*/ 5 h 185"/>
                <a:gd name="T60" fmla="*/ 32 w 65"/>
                <a:gd name="T61" fmla="*/ 5 h 185"/>
                <a:gd name="T62" fmla="*/ 30 w 65"/>
                <a:gd name="T63" fmla="*/ 5 h 185"/>
                <a:gd name="T64" fmla="*/ 26 w 65"/>
                <a:gd name="T65" fmla="*/ 7 h 185"/>
                <a:gd name="T66" fmla="*/ 20 w 65"/>
                <a:gd name="T6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185">
                  <a:moveTo>
                    <a:pt x="20" y="17"/>
                  </a:move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2" y="180"/>
                    <a:pt x="32" y="180"/>
                  </a:cubicBezTo>
                  <a:cubicBezTo>
                    <a:pt x="32" y="180"/>
                    <a:pt x="32" y="180"/>
                    <a:pt x="33" y="180"/>
                  </a:cubicBezTo>
                  <a:cubicBezTo>
                    <a:pt x="33" y="180"/>
                    <a:pt x="34" y="180"/>
                    <a:pt x="34" y="180"/>
                  </a:cubicBezTo>
                  <a:cubicBezTo>
                    <a:pt x="35" y="179"/>
                    <a:pt x="37" y="179"/>
                    <a:pt x="39" y="178"/>
                  </a:cubicBezTo>
                  <a:cubicBezTo>
                    <a:pt x="42" y="177"/>
                    <a:pt x="45" y="174"/>
                    <a:pt x="45" y="167"/>
                  </a:cubicBezTo>
                  <a:cubicBezTo>
                    <a:pt x="45" y="159"/>
                    <a:pt x="49" y="154"/>
                    <a:pt x="53" y="152"/>
                  </a:cubicBezTo>
                  <a:cubicBezTo>
                    <a:pt x="58" y="150"/>
                    <a:pt x="62" y="150"/>
                    <a:pt x="62" y="150"/>
                  </a:cubicBezTo>
                  <a:cubicBezTo>
                    <a:pt x="65" y="150"/>
                    <a:pt x="65" y="150"/>
                    <a:pt x="65" y="150"/>
                  </a:cubicBezTo>
                  <a:cubicBezTo>
                    <a:pt x="65" y="152"/>
                    <a:pt x="65" y="152"/>
                    <a:pt x="65" y="152"/>
                  </a:cubicBezTo>
                  <a:cubicBezTo>
                    <a:pt x="65" y="168"/>
                    <a:pt x="56" y="177"/>
                    <a:pt x="48" y="181"/>
                  </a:cubicBezTo>
                  <a:cubicBezTo>
                    <a:pt x="40" y="185"/>
                    <a:pt x="32" y="185"/>
                    <a:pt x="32"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2" y="0"/>
                  </a:cubicBezTo>
                  <a:cubicBezTo>
                    <a:pt x="32" y="0"/>
                    <a:pt x="40" y="0"/>
                    <a:pt x="48" y="4"/>
                  </a:cubicBezTo>
                  <a:cubicBezTo>
                    <a:pt x="56" y="8"/>
                    <a:pt x="65" y="16"/>
                    <a:pt x="65" y="32"/>
                  </a:cubicBezTo>
                  <a:cubicBezTo>
                    <a:pt x="65" y="35"/>
                    <a:pt x="65" y="35"/>
                    <a:pt x="65" y="35"/>
                  </a:cubicBezTo>
                  <a:cubicBezTo>
                    <a:pt x="62" y="35"/>
                    <a:pt x="62" y="35"/>
                    <a:pt x="62" y="35"/>
                  </a:cubicBezTo>
                  <a:cubicBezTo>
                    <a:pt x="62" y="35"/>
                    <a:pt x="58" y="35"/>
                    <a:pt x="53" y="33"/>
                  </a:cubicBezTo>
                  <a:cubicBezTo>
                    <a:pt x="49" y="31"/>
                    <a:pt x="45" y="26"/>
                    <a:pt x="45" y="17"/>
                  </a:cubicBezTo>
                  <a:cubicBezTo>
                    <a:pt x="45"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3" y="8"/>
                    <a:pt x="20" y="11"/>
                    <a:pt x="2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36"/>
            <p:cNvSpPr>
              <a:spLocks/>
            </p:cNvSpPr>
            <p:nvPr/>
          </p:nvSpPr>
          <p:spPr bwMode="auto">
            <a:xfrm>
              <a:off x="15741650" y="6238875"/>
              <a:ext cx="244475" cy="700088"/>
            </a:xfrm>
            <a:custGeom>
              <a:avLst/>
              <a:gdLst>
                <a:gd name="T0" fmla="*/ 65 w 65"/>
                <a:gd name="T1" fmla="*/ 150 h 185"/>
                <a:gd name="T2" fmla="*/ 65 w 65"/>
                <a:gd name="T3" fmla="*/ 152 h 185"/>
                <a:gd name="T4" fmla="*/ 48 w 65"/>
                <a:gd name="T5" fmla="*/ 181 h 185"/>
                <a:gd name="T6" fmla="*/ 32 w 65"/>
                <a:gd name="T7" fmla="*/ 185 h 185"/>
                <a:gd name="T8" fmla="*/ 16 w 65"/>
                <a:gd name="T9" fmla="*/ 181 h 185"/>
                <a:gd name="T10" fmla="*/ 0 w 65"/>
                <a:gd name="T11" fmla="*/ 152 h 185"/>
                <a:gd name="T12" fmla="*/ 0 w 65"/>
                <a:gd name="T13" fmla="*/ 0 h 185"/>
                <a:gd name="T14" fmla="*/ 2 w 65"/>
                <a:gd name="T15" fmla="*/ 0 h 185"/>
                <a:gd name="T16" fmla="*/ 18 w 65"/>
                <a:gd name="T17" fmla="*/ 9 h 185"/>
                <a:gd name="T18" fmla="*/ 20 w 65"/>
                <a:gd name="T19" fmla="*/ 17 h 185"/>
                <a:gd name="T20" fmla="*/ 20 w 65"/>
                <a:gd name="T21" fmla="*/ 167 h 185"/>
                <a:gd name="T22" fmla="*/ 25 w 65"/>
                <a:gd name="T23" fmla="*/ 177 h 185"/>
                <a:gd name="T24" fmla="*/ 32 w 65"/>
                <a:gd name="T25" fmla="*/ 180 h 185"/>
                <a:gd name="T26" fmla="*/ 32 w 65"/>
                <a:gd name="T27" fmla="*/ 180 h 185"/>
                <a:gd name="T28" fmla="*/ 33 w 65"/>
                <a:gd name="T29" fmla="*/ 180 h 185"/>
                <a:gd name="T30" fmla="*/ 34 w 65"/>
                <a:gd name="T31" fmla="*/ 180 h 185"/>
                <a:gd name="T32" fmla="*/ 39 w 65"/>
                <a:gd name="T33" fmla="*/ 178 h 185"/>
                <a:gd name="T34" fmla="*/ 45 w 65"/>
                <a:gd name="T35" fmla="*/ 167 h 185"/>
                <a:gd name="T36" fmla="*/ 54 w 65"/>
                <a:gd name="T37" fmla="*/ 152 h 185"/>
                <a:gd name="T38" fmla="*/ 62 w 65"/>
                <a:gd name="T39" fmla="*/ 150 h 185"/>
                <a:gd name="T40" fmla="*/ 65 w 65"/>
                <a:gd name="T41" fmla="*/ 15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185">
                  <a:moveTo>
                    <a:pt x="65" y="150"/>
                  </a:moveTo>
                  <a:cubicBezTo>
                    <a:pt x="65" y="152"/>
                    <a:pt x="65" y="152"/>
                    <a:pt x="65" y="152"/>
                  </a:cubicBezTo>
                  <a:cubicBezTo>
                    <a:pt x="65" y="168"/>
                    <a:pt x="56" y="177"/>
                    <a:pt x="48" y="181"/>
                  </a:cubicBezTo>
                  <a:cubicBezTo>
                    <a:pt x="40" y="185"/>
                    <a:pt x="33" y="185"/>
                    <a:pt x="32" y="185"/>
                  </a:cubicBezTo>
                  <a:cubicBezTo>
                    <a:pt x="32" y="185"/>
                    <a:pt x="24" y="185"/>
                    <a:pt x="16" y="181"/>
                  </a:cubicBezTo>
                  <a:cubicBezTo>
                    <a:pt x="8" y="177"/>
                    <a:pt x="0" y="168"/>
                    <a:pt x="0" y="152"/>
                  </a:cubicBezTo>
                  <a:cubicBezTo>
                    <a:pt x="0" y="0"/>
                    <a:pt x="0" y="0"/>
                    <a:pt x="0" y="0"/>
                  </a:cubicBezTo>
                  <a:cubicBezTo>
                    <a:pt x="2" y="0"/>
                    <a:pt x="2" y="0"/>
                    <a:pt x="2" y="0"/>
                  </a:cubicBezTo>
                  <a:cubicBezTo>
                    <a:pt x="11" y="0"/>
                    <a:pt x="16" y="4"/>
                    <a:pt x="18" y="9"/>
                  </a:cubicBezTo>
                  <a:cubicBezTo>
                    <a:pt x="20" y="13"/>
                    <a:pt x="20" y="17"/>
                    <a:pt x="20" y="17"/>
                  </a:cubicBez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3" y="180"/>
                    <a:pt x="33" y="180"/>
                  </a:cubicBezTo>
                  <a:cubicBezTo>
                    <a:pt x="33" y="180"/>
                    <a:pt x="34" y="180"/>
                    <a:pt x="34" y="180"/>
                  </a:cubicBezTo>
                  <a:cubicBezTo>
                    <a:pt x="35" y="179"/>
                    <a:pt x="37" y="179"/>
                    <a:pt x="39" y="178"/>
                  </a:cubicBezTo>
                  <a:cubicBezTo>
                    <a:pt x="42" y="177"/>
                    <a:pt x="45" y="174"/>
                    <a:pt x="45" y="167"/>
                  </a:cubicBezTo>
                  <a:cubicBezTo>
                    <a:pt x="45" y="159"/>
                    <a:pt x="49" y="154"/>
                    <a:pt x="54" y="152"/>
                  </a:cubicBezTo>
                  <a:cubicBezTo>
                    <a:pt x="58" y="150"/>
                    <a:pt x="62" y="150"/>
                    <a:pt x="62" y="150"/>
                  </a:cubicBezTo>
                  <a:lnTo>
                    <a:pt x="65"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37"/>
            <p:cNvSpPr>
              <a:spLocks noEditPoints="1"/>
            </p:cNvSpPr>
            <p:nvPr/>
          </p:nvSpPr>
          <p:spPr bwMode="auto">
            <a:xfrm>
              <a:off x="16016288" y="6238875"/>
              <a:ext cx="244475" cy="700088"/>
            </a:xfrm>
            <a:custGeom>
              <a:avLst/>
              <a:gdLst>
                <a:gd name="T0" fmla="*/ 65 w 65"/>
                <a:gd name="T1" fmla="*/ 32 h 185"/>
                <a:gd name="T2" fmla="*/ 65 w 65"/>
                <a:gd name="T3" fmla="*/ 152 h 185"/>
                <a:gd name="T4" fmla="*/ 49 w 65"/>
                <a:gd name="T5" fmla="*/ 181 h 185"/>
                <a:gd name="T6" fmla="*/ 33 w 65"/>
                <a:gd name="T7" fmla="*/ 185 h 185"/>
                <a:gd name="T8" fmla="*/ 17 w 65"/>
                <a:gd name="T9" fmla="*/ 181 h 185"/>
                <a:gd name="T10" fmla="*/ 0 w 65"/>
                <a:gd name="T11" fmla="*/ 152 h 185"/>
                <a:gd name="T12" fmla="*/ 0 w 65"/>
                <a:gd name="T13" fmla="*/ 32 h 185"/>
                <a:gd name="T14" fmla="*/ 17 w 65"/>
                <a:gd name="T15" fmla="*/ 4 h 185"/>
                <a:gd name="T16" fmla="*/ 33 w 65"/>
                <a:gd name="T17" fmla="*/ 0 h 185"/>
                <a:gd name="T18" fmla="*/ 49 w 65"/>
                <a:gd name="T19" fmla="*/ 4 h 185"/>
                <a:gd name="T20" fmla="*/ 65 w 65"/>
                <a:gd name="T21" fmla="*/ 32 h 185"/>
                <a:gd name="T22" fmla="*/ 45 w 65"/>
                <a:gd name="T23" fmla="*/ 17 h 185"/>
                <a:gd name="T24" fmla="*/ 40 w 65"/>
                <a:gd name="T25" fmla="*/ 7 h 185"/>
                <a:gd name="T26" fmla="*/ 33 w 65"/>
                <a:gd name="T27" fmla="*/ 5 h 185"/>
                <a:gd name="T28" fmla="*/ 33 w 65"/>
                <a:gd name="T29" fmla="*/ 5 h 185"/>
                <a:gd name="T30" fmla="*/ 32 w 65"/>
                <a:gd name="T31" fmla="*/ 5 h 185"/>
                <a:gd name="T32" fmla="*/ 31 w 65"/>
                <a:gd name="T33" fmla="*/ 5 h 185"/>
                <a:gd name="T34" fmla="*/ 26 w 65"/>
                <a:gd name="T35" fmla="*/ 7 h 185"/>
                <a:gd name="T36" fmla="*/ 20 w 65"/>
                <a:gd name="T37" fmla="*/ 17 h 185"/>
                <a:gd name="T38" fmla="*/ 20 w 65"/>
                <a:gd name="T39" fmla="*/ 167 h 185"/>
                <a:gd name="T40" fmla="*/ 25 w 65"/>
                <a:gd name="T41" fmla="*/ 177 h 185"/>
                <a:gd name="T42" fmla="*/ 32 w 65"/>
                <a:gd name="T43" fmla="*/ 180 h 185"/>
                <a:gd name="T44" fmla="*/ 33 w 65"/>
                <a:gd name="T45" fmla="*/ 180 h 185"/>
                <a:gd name="T46" fmla="*/ 33 w 65"/>
                <a:gd name="T47" fmla="*/ 180 h 185"/>
                <a:gd name="T48" fmla="*/ 33 w 65"/>
                <a:gd name="T49" fmla="*/ 180 h 185"/>
                <a:gd name="T50" fmla="*/ 35 w 65"/>
                <a:gd name="T51" fmla="*/ 180 h 185"/>
                <a:gd name="T52" fmla="*/ 39 w 65"/>
                <a:gd name="T53" fmla="*/ 178 h 185"/>
                <a:gd name="T54" fmla="*/ 45 w 65"/>
                <a:gd name="T55" fmla="*/ 167 h 185"/>
                <a:gd name="T56" fmla="*/ 45 w 65"/>
                <a:gd name="T5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185">
                  <a:moveTo>
                    <a:pt x="65" y="32"/>
                  </a:moveTo>
                  <a:cubicBezTo>
                    <a:pt x="65" y="152"/>
                    <a:pt x="65" y="152"/>
                    <a:pt x="65" y="152"/>
                  </a:cubicBezTo>
                  <a:cubicBezTo>
                    <a:pt x="65" y="168"/>
                    <a:pt x="57" y="177"/>
                    <a:pt x="49" y="181"/>
                  </a:cubicBezTo>
                  <a:cubicBezTo>
                    <a:pt x="41" y="185"/>
                    <a:pt x="33" y="185"/>
                    <a:pt x="33" y="185"/>
                  </a:cubicBezTo>
                  <a:cubicBezTo>
                    <a:pt x="33" y="185"/>
                    <a:pt x="25" y="185"/>
                    <a:pt x="17" y="181"/>
                  </a:cubicBezTo>
                  <a:cubicBezTo>
                    <a:pt x="8" y="177"/>
                    <a:pt x="0" y="168"/>
                    <a:pt x="0" y="152"/>
                  </a:cubicBezTo>
                  <a:cubicBezTo>
                    <a:pt x="0" y="32"/>
                    <a:pt x="0" y="32"/>
                    <a:pt x="0" y="32"/>
                  </a:cubicBezTo>
                  <a:cubicBezTo>
                    <a:pt x="0" y="16"/>
                    <a:pt x="8" y="8"/>
                    <a:pt x="17" y="4"/>
                  </a:cubicBezTo>
                  <a:cubicBezTo>
                    <a:pt x="25" y="0"/>
                    <a:pt x="33" y="0"/>
                    <a:pt x="33" y="0"/>
                  </a:cubicBezTo>
                  <a:cubicBezTo>
                    <a:pt x="33" y="0"/>
                    <a:pt x="41" y="0"/>
                    <a:pt x="49" y="4"/>
                  </a:cubicBezTo>
                  <a:cubicBezTo>
                    <a:pt x="57" y="8"/>
                    <a:pt x="65" y="16"/>
                    <a:pt x="65" y="32"/>
                  </a:cubicBezTo>
                  <a:close/>
                  <a:moveTo>
                    <a:pt x="45" y="17"/>
                  </a:moveTo>
                  <a:cubicBezTo>
                    <a:pt x="45" y="12"/>
                    <a:pt x="43" y="9"/>
                    <a:pt x="40" y="7"/>
                  </a:cubicBezTo>
                  <a:cubicBezTo>
                    <a:pt x="38" y="5"/>
                    <a:pt x="34" y="5"/>
                    <a:pt x="33" y="5"/>
                  </a:cubicBezTo>
                  <a:cubicBezTo>
                    <a:pt x="33" y="5"/>
                    <a:pt x="33" y="5"/>
                    <a:pt x="33" y="5"/>
                  </a:cubicBezTo>
                  <a:cubicBezTo>
                    <a:pt x="33" y="5"/>
                    <a:pt x="33"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3" y="176"/>
                    <a:pt x="25" y="177"/>
                  </a:cubicBezTo>
                  <a:cubicBezTo>
                    <a:pt x="28" y="179"/>
                    <a:pt x="31" y="180"/>
                    <a:pt x="32" y="180"/>
                  </a:cubicBezTo>
                  <a:cubicBezTo>
                    <a:pt x="32" y="180"/>
                    <a:pt x="33" y="180"/>
                    <a:pt x="33" y="180"/>
                  </a:cubicBezTo>
                  <a:cubicBezTo>
                    <a:pt x="33" y="180"/>
                    <a:pt x="33"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lnTo>
                    <a:pt x="45"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38"/>
            <p:cNvSpPr>
              <a:spLocks noEditPoints="1"/>
            </p:cNvSpPr>
            <p:nvPr/>
          </p:nvSpPr>
          <p:spPr bwMode="auto">
            <a:xfrm>
              <a:off x="16313150" y="6238875"/>
              <a:ext cx="244475" cy="700088"/>
            </a:xfrm>
            <a:custGeom>
              <a:avLst/>
              <a:gdLst>
                <a:gd name="T0" fmla="*/ 17 w 65"/>
                <a:gd name="T1" fmla="*/ 20 h 185"/>
                <a:gd name="T2" fmla="*/ 7 w 65"/>
                <a:gd name="T3" fmla="*/ 25 h 185"/>
                <a:gd name="T4" fmla="*/ 5 w 65"/>
                <a:gd name="T5" fmla="*/ 32 h 185"/>
                <a:gd name="T6" fmla="*/ 5 w 65"/>
                <a:gd name="T7" fmla="*/ 32 h 185"/>
                <a:gd name="T8" fmla="*/ 0 w 65"/>
                <a:gd name="T9" fmla="*/ 32 h 185"/>
                <a:gd name="T10" fmla="*/ 4 w 65"/>
                <a:gd name="T11" fmla="*/ 16 h 185"/>
                <a:gd name="T12" fmla="*/ 32 w 65"/>
                <a:gd name="T13" fmla="*/ 0 h 185"/>
                <a:gd name="T14" fmla="*/ 35 w 65"/>
                <a:gd name="T15" fmla="*/ 0 h 185"/>
                <a:gd name="T16" fmla="*/ 35 w 65"/>
                <a:gd name="T17" fmla="*/ 2 h 185"/>
                <a:gd name="T18" fmla="*/ 33 w 65"/>
                <a:gd name="T19" fmla="*/ 11 h 185"/>
                <a:gd name="T20" fmla="*/ 17 w 65"/>
                <a:gd name="T21" fmla="*/ 20 h 185"/>
                <a:gd name="T22" fmla="*/ 65 w 65"/>
                <a:gd name="T23" fmla="*/ 3 h 185"/>
                <a:gd name="T24" fmla="*/ 50 w 65"/>
                <a:gd name="T25" fmla="*/ 30 h 185"/>
                <a:gd name="T26" fmla="*/ 50 w 65"/>
                <a:gd name="T27" fmla="*/ 185 h 185"/>
                <a:gd name="T28" fmla="*/ 30 w 65"/>
                <a:gd name="T29" fmla="*/ 185 h 185"/>
                <a:gd name="T30" fmla="*/ 30 w 65"/>
                <a:gd name="T31" fmla="*/ 32 h 185"/>
                <a:gd name="T32" fmla="*/ 32 w 65"/>
                <a:gd name="T33" fmla="*/ 24 h 185"/>
                <a:gd name="T34" fmla="*/ 47 w 65"/>
                <a:gd name="T35" fmla="*/ 15 h 185"/>
                <a:gd name="T36" fmla="*/ 58 w 65"/>
                <a:gd name="T37" fmla="*/ 10 h 185"/>
                <a:gd name="T38" fmla="*/ 60 w 65"/>
                <a:gd name="T39" fmla="*/ 3 h 185"/>
                <a:gd name="T40" fmla="*/ 60 w 65"/>
                <a:gd name="T41" fmla="*/ 2 h 185"/>
                <a:gd name="T42" fmla="*/ 65 w 65"/>
                <a:gd name="T43" fmla="*/ 2 h 185"/>
                <a:gd name="T44" fmla="*/ 65 w 65"/>
                <a:gd name="T45" fmla="*/ 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17" y="20"/>
                  </a:moveTo>
                  <a:cubicBezTo>
                    <a:pt x="11" y="20"/>
                    <a:pt x="9" y="22"/>
                    <a:pt x="7" y="25"/>
                  </a:cubicBezTo>
                  <a:cubicBezTo>
                    <a:pt x="5" y="27"/>
                    <a:pt x="5" y="31"/>
                    <a:pt x="5" y="32"/>
                  </a:cubicBezTo>
                  <a:cubicBezTo>
                    <a:pt x="5" y="32"/>
                    <a:pt x="5" y="32"/>
                    <a:pt x="5" y="32"/>
                  </a:cubicBezTo>
                  <a:cubicBezTo>
                    <a:pt x="0" y="32"/>
                    <a:pt x="0" y="32"/>
                    <a:pt x="0" y="32"/>
                  </a:cubicBezTo>
                  <a:cubicBezTo>
                    <a:pt x="0" y="32"/>
                    <a:pt x="0" y="24"/>
                    <a:pt x="4" y="16"/>
                  </a:cubicBezTo>
                  <a:cubicBezTo>
                    <a:pt x="8" y="8"/>
                    <a:pt x="16" y="0"/>
                    <a:pt x="32" y="0"/>
                  </a:cubicBezTo>
                  <a:cubicBezTo>
                    <a:pt x="35" y="0"/>
                    <a:pt x="35" y="0"/>
                    <a:pt x="35" y="0"/>
                  </a:cubicBezTo>
                  <a:cubicBezTo>
                    <a:pt x="35" y="2"/>
                    <a:pt x="35" y="2"/>
                    <a:pt x="35" y="2"/>
                  </a:cubicBezTo>
                  <a:cubicBezTo>
                    <a:pt x="35" y="3"/>
                    <a:pt x="35" y="7"/>
                    <a:pt x="33" y="11"/>
                  </a:cubicBezTo>
                  <a:cubicBezTo>
                    <a:pt x="30" y="15"/>
                    <a:pt x="26" y="20"/>
                    <a:pt x="17" y="20"/>
                  </a:cubicBezTo>
                  <a:close/>
                  <a:moveTo>
                    <a:pt x="65" y="3"/>
                  </a:moveTo>
                  <a:cubicBezTo>
                    <a:pt x="64" y="7"/>
                    <a:pt x="63" y="23"/>
                    <a:pt x="50" y="30"/>
                  </a:cubicBezTo>
                  <a:cubicBezTo>
                    <a:pt x="50" y="185"/>
                    <a:pt x="50" y="185"/>
                    <a:pt x="50" y="185"/>
                  </a:cubicBezTo>
                  <a:cubicBezTo>
                    <a:pt x="30" y="185"/>
                    <a:pt x="30" y="185"/>
                    <a:pt x="30" y="185"/>
                  </a:cubicBezTo>
                  <a:cubicBezTo>
                    <a:pt x="30" y="32"/>
                    <a:pt x="30" y="32"/>
                    <a:pt x="30" y="32"/>
                  </a:cubicBezTo>
                  <a:cubicBezTo>
                    <a:pt x="30" y="32"/>
                    <a:pt x="30" y="28"/>
                    <a:pt x="32" y="24"/>
                  </a:cubicBezTo>
                  <a:cubicBezTo>
                    <a:pt x="34" y="19"/>
                    <a:pt x="39" y="15"/>
                    <a:pt x="47" y="15"/>
                  </a:cubicBezTo>
                  <a:cubicBezTo>
                    <a:pt x="53" y="15"/>
                    <a:pt x="56" y="12"/>
                    <a:pt x="58" y="10"/>
                  </a:cubicBezTo>
                  <a:cubicBezTo>
                    <a:pt x="59" y="7"/>
                    <a:pt x="60" y="4"/>
                    <a:pt x="60" y="3"/>
                  </a:cubicBezTo>
                  <a:cubicBezTo>
                    <a:pt x="60" y="3"/>
                    <a:pt x="60" y="2"/>
                    <a:pt x="60" y="2"/>
                  </a:cubicBezTo>
                  <a:cubicBezTo>
                    <a:pt x="65" y="2"/>
                    <a:pt x="65" y="2"/>
                    <a:pt x="65" y="2"/>
                  </a:cubicBezTo>
                  <a:cubicBezTo>
                    <a:pt x="65" y="2"/>
                    <a:pt x="65" y="3"/>
                    <a:pt x="6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39"/>
            <p:cNvSpPr>
              <a:spLocks/>
            </p:cNvSpPr>
            <p:nvPr/>
          </p:nvSpPr>
          <p:spPr bwMode="auto">
            <a:xfrm>
              <a:off x="16579850" y="6238875"/>
              <a:ext cx="246062" cy="700088"/>
            </a:xfrm>
            <a:custGeom>
              <a:avLst/>
              <a:gdLst>
                <a:gd name="T0" fmla="*/ 65 w 65"/>
                <a:gd name="T1" fmla="*/ 0 h 185"/>
                <a:gd name="T2" fmla="*/ 65 w 65"/>
                <a:gd name="T3" fmla="*/ 185 h 185"/>
                <a:gd name="T4" fmla="*/ 45 w 65"/>
                <a:gd name="T5" fmla="*/ 185 h 185"/>
                <a:gd name="T6" fmla="*/ 45 w 65"/>
                <a:gd name="T7" fmla="*/ 62 h 185"/>
                <a:gd name="T8" fmla="*/ 33 w 65"/>
                <a:gd name="T9" fmla="*/ 65 h 185"/>
                <a:gd name="T10" fmla="*/ 32 w 65"/>
                <a:gd name="T11" fmla="*/ 65 h 185"/>
                <a:gd name="T12" fmla="*/ 31 w 65"/>
                <a:gd name="T13" fmla="*/ 65 h 185"/>
                <a:gd name="T14" fmla="*/ 26 w 65"/>
                <a:gd name="T15" fmla="*/ 66 h 185"/>
                <a:gd name="T16" fmla="*/ 20 w 65"/>
                <a:gd name="T17" fmla="*/ 77 h 185"/>
                <a:gd name="T18" fmla="*/ 20 w 65"/>
                <a:gd name="T19" fmla="*/ 185 h 185"/>
                <a:gd name="T20" fmla="*/ 0 w 65"/>
                <a:gd name="T21" fmla="*/ 185 h 185"/>
                <a:gd name="T22" fmla="*/ 0 w 65"/>
                <a:gd name="T23" fmla="*/ 0 h 185"/>
                <a:gd name="T24" fmla="*/ 3 w 65"/>
                <a:gd name="T25" fmla="*/ 0 h 185"/>
                <a:gd name="T26" fmla="*/ 18 w 65"/>
                <a:gd name="T27" fmla="*/ 9 h 185"/>
                <a:gd name="T28" fmla="*/ 20 w 65"/>
                <a:gd name="T29" fmla="*/ 17 h 185"/>
                <a:gd name="T30" fmla="*/ 20 w 65"/>
                <a:gd name="T31" fmla="*/ 62 h 185"/>
                <a:gd name="T32" fmla="*/ 33 w 65"/>
                <a:gd name="T33" fmla="*/ 60 h 185"/>
                <a:gd name="T34" fmla="*/ 33 w 65"/>
                <a:gd name="T35" fmla="*/ 60 h 185"/>
                <a:gd name="T36" fmla="*/ 34 w 65"/>
                <a:gd name="T37" fmla="*/ 60 h 185"/>
                <a:gd name="T38" fmla="*/ 39 w 65"/>
                <a:gd name="T39" fmla="*/ 58 h 185"/>
                <a:gd name="T40" fmla="*/ 45 w 65"/>
                <a:gd name="T41" fmla="*/ 47 h 185"/>
                <a:gd name="T42" fmla="*/ 45 w 65"/>
                <a:gd name="T43" fmla="*/ 17 h 185"/>
                <a:gd name="T44" fmla="*/ 47 w 65"/>
                <a:gd name="T45" fmla="*/ 9 h 185"/>
                <a:gd name="T46" fmla="*/ 63 w 65"/>
                <a:gd name="T47" fmla="*/ 0 h 185"/>
                <a:gd name="T48" fmla="*/ 65 w 65"/>
                <a:gd name="T49"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85">
                  <a:moveTo>
                    <a:pt x="65" y="0"/>
                  </a:moveTo>
                  <a:cubicBezTo>
                    <a:pt x="65" y="185"/>
                    <a:pt x="65" y="185"/>
                    <a:pt x="65" y="185"/>
                  </a:cubicBezTo>
                  <a:cubicBezTo>
                    <a:pt x="45" y="185"/>
                    <a:pt x="45" y="185"/>
                    <a:pt x="45" y="185"/>
                  </a:cubicBezTo>
                  <a:cubicBezTo>
                    <a:pt x="45" y="62"/>
                    <a:pt x="45" y="62"/>
                    <a:pt x="45" y="62"/>
                  </a:cubicBezTo>
                  <a:cubicBezTo>
                    <a:pt x="38" y="65"/>
                    <a:pt x="33" y="65"/>
                    <a:pt x="33" y="65"/>
                  </a:cubicBezTo>
                  <a:cubicBezTo>
                    <a:pt x="33" y="65"/>
                    <a:pt x="32" y="65"/>
                    <a:pt x="32" y="65"/>
                  </a:cubicBezTo>
                  <a:cubicBezTo>
                    <a:pt x="32" y="65"/>
                    <a:pt x="31" y="65"/>
                    <a:pt x="31" y="65"/>
                  </a:cubicBezTo>
                  <a:cubicBezTo>
                    <a:pt x="29" y="65"/>
                    <a:pt x="28" y="66"/>
                    <a:pt x="26" y="66"/>
                  </a:cubicBezTo>
                  <a:cubicBezTo>
                    <a:pt x="23" y="68"/>
                    <a:pt x="20" y="71"/>
                    <a:pt x="20" y="77"/>
                  </a:cubicBezTo>
                  <a:cubicBezTo>
                    <a:pt x="20" y="185"/>
                    <a:pt x="20" y="185"/>
                    <a:pt x="20" y="185"/>
                  </a:cubicBezTo>
                  <a:cubicBezTo>
                    <a:pt x="0" y="185"/>
                    <a:pt x="0" y="185"/>
                    <a:pt x="0" y="185"/>
                  </a:cubicBezTo>
                  <a:cubicBezTo>
                    <a:pt x="0" y="0"/>
                    <a:pt x="0" y="0"/>
                    <a:pt x="0" y="0"/>
                  </a:cubicBezTo>
                  <a:cubicBezTo>
                    <a:pt x="3" y="0"/>
                    <a:pt x="3" y="0"/>
                    <a:pt x="3" y="0"/>
                  </a:cubicBezTo>
                  <a:cubicBezTo>
                    <a:pt x="11" y="0"/>
                    <a:pt x="16" y="4"/>
                    <a:pt x="18" y="9"/>
                  </a:cubicBezTo>
                  <a:cubicBezTo>
                    <a:pt x="20" y="13"/>
                    <a:pt x="20" y="17"/>
                    <a:pt x="20" y="17"/>
                  </a:cubicBezTo>
                  <a:cubicBezTo>
                    <a:pt x="20" y="62"/>
                    <a:pt x="20" y="62"/>
                    <a:pt x="20" y="62"/>
                  </a:cubicBezTo>
                  <a:cubicBezTo>
                    <a:pt x="27" y="60"/>
                    <a:pt x="32" y="60"/>
                    <a:pt x="33" y="60"/>
                  </a:cubicBezTo>
                  <a:cubicBezTo>
                    <a:pt x="33" y="60"/>
                    <a:pt x="33" y="60"/>
                    <a:pt x="33" y="60"/>
                  </a:cubicBezTo>
                  <a:cubicBezTo>
                    <a:pt x="33" y="60"/>
                    <a:pt x="34" y="60"/>
                    <a:pt x="34" y="60"/>
                  </a:cubicBezTo>
                  <a:cubicBezTo>
                    <a:pt x="36" y="59"/>
                    <a:pt x="37" y="59"/>
                    <a:pt x="39" y="58"/>
                  </a:cubicBezTo>
                  <a:cubicBezTo>
                    <a:pt x="42" y="57"/>
                    <a:pt x="45" y="54"/>
                    <a:pt x="45" y="47"/>
                  </a:cubicBezTo>
                  <a:cubicBezTo>
                    <a:pt x="45" y="17"/>
                    <a:pt x="45" y="17"/>
                    <a:pt x="45" y="17"/>
                  </a:cubicBezTo>
                  <a:cubicBezTo>
                    <a:pt x="45" y="17"/>
                    <a:pt x="45" y="13"/>
                    <a:pt x="47" y="9"/>
                  </a:cubicBezTo>
                  <a:cubicBezTo>
                    <a:pt x="49" y="4"/>
                    <a:pt x="54" y="0"/>
                    <a:pt x="63" y="0"/>
                  </a:cubicBezTo>
                  <a:lnTo>
                    <a:pt x="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40"/>
            <p:cNvSpPr>
              <a:spLocks/>
            </p:cNvSpPr>
            <p:nvPr/>
          </p:nvSpPr>
          <p:spPr bwMode="auto">
            <a:xfrm>
              <a:off x="16878300" y="6235700"/>
              <a:ext cx="74612" cy="698500"/>
            </a:xfrm>
            <a:custGeom>
              <a:avLst/>
              <a:gdLst>
                <a:gd name="T0" fmla="*/ 20 w 20"/>
                <a:gd name="T1" fmla="*/ 0 h 185"/>
                <a:gd name="T2" fmla="*/ 20 w 20"/>
                <a:gd name="T3" fmla="*/ 3 h 185"/>
                <a:gd name="T4" fmla="*/ 20 w 20"/>
                <a:gd name="T5" fmla="*/ 87 h 185"/>
                <a:gd name="T6" fmla="*/ 20 w 20"/>
                <a:gd name="T7" fmla="*/ 183 h 185"/>
                <a:gd name="T8" fmla="*/ 20 w 20"/>
                <a:gd name="T9" fmla="*/ 185 h 185"/>
                <a:gd name="T10" fmla="*/ 0 w 20"/>
                <a:gd name="T11" fmla="*/ 185 h 185"/>
                <a:gd name="T12" fmla="*/ 0 w 20"/>
                <a:gd name="T13" fmla="*/ 183 h 185"/>
                <a:gd name="T14" fmla="*/ 0 w 20"/>
                <a:gd name="T15" fmla="*/ 18 h 185"/>
                <a:gd name="T16" fmla="*/ 9 w 20"/>
                <a:gd name="T17" fmla="*/ 3 h 185"/>
                <a:gd name="T18" fmla="*/ 17 w 20"/>
                <a:gd name="T19" fmla="*/ 0 h 185"/>
                <a:gd name="T20" fmla="*/ 20 w 20"/>
                <a:gd name="T21"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85">
                  <a:moveTo>
                    <a:pt x="20" y="0"/>
                  </a:moveTo>
                  <a:cubicBezTo>
                    <a:pt x="20" y="3"/>
                    <a:pt x="20" y="3"/>
                    <a:pt x="20" y="3"/>
                  </a:cubicBezTo>
                  <a:cubicBezTo>
                    <a:pt x="20" y="3"/>
                    <a:pt x="20" y="44"/>
                    <a:pt x="20" y="87"/>
                  </a:cubicBezTo>
                  <a:cubicBezTo>
                    <a:pt x="20" y="131"/>
                    <a:pt x="20" y="176"/>
                    <a:pt x="20" y="183"/>
                  </a:cubicBezTo>
                  <a:cubicBezTo>
                    <a:pt x="20" y="185"/>
                    <a:pt x="20" y="185"/>
                    <a:pt x="20" y="185"/>
                  </a:cubicBezTo>
                  <a:cubicBezTo>
                    <a:pt x="0" y="185"/>
                    <a:pt x="0" y="185"/>
                    <a:pt x="0" y="185"/>
                  </a:cubicBezTo>
                  <a:cubicBezTo>
                    <a:pt x="0" y="183"/>
                    <a:pt x="0" y="183"/>
                    <a:pt x="0" y="183"/>
                  </a:cubicBezTo>
                  <a:cubicBezTo>
                    <a:pt x="0" y="33"/>
                    <a:pt x="0" y="18"/>
                    <a:pt x="0" y="18"/>
                  </a:cubicBezTo>
                  <a:cubicBezTo>
                    <a:pt x="0" y="10"/>
                    <a:pt x="4" y="5"/>
                    <a:pt x="9" y="3"/>
                  </a:cubicBezTo>
                  <a:cubicBezTo>
                    <a:pt x="13" y="1"/>
                    <a:pt x="17" y="0"/>
                    <a:pt x="17" y="0"/>
                  </a:cubicBezTo>
                  <a:lnTo>
                    <a:pt x="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41"/>
            <p:cNvSpPr>
              <a:spLocks/>
            </p:cNvSpPr>
            <p:nvPr/>
          </p:nvSpPr>
          <p:spPr bwMode="auto">
            <a:xfrm>
              <a:off x="17005300" y="6238875"/>
              <a:ext cx="244475" cy="700088"/>
            </a:xfrm>
            <a:custGeom>
              <a:avLst/>
              <a:gdLst>
                <a:gd name="T0" fmla="*/ 65 w 65"/>
                <a:gd name="T1" fmla="*/ 32 h 185"/>
                <a:gd name="T2" fmla="*/ 65 w 65"/>
                <a:gd name="T3" fmla="*/ 185 h 185"/>
                <a:gd name="T4" fmla="*/ 44 w 65"/>
                <a:gd name="T5" fmla="*/ 185 h 185"/>
                <a:gd name="T6" fmla="*/ 44 w 65"/>
                <a:gd name="T7" fmla="*/ 17 h 185"/>
                <a:gd name="T8" fmla="*/ 40 w 65"/>
                <a:gd name="T9" fmla="*/ 7 h 185"/>
                <a:gd name="T10" fmla="*/ 33 w 65"/>
                <a:gd name="T11" fmla="*/ 5 h 185"/>
                <a:gd name="T12" fmla="*/ 32 w 65"/>
                <a:gd name="T13" fmla="*/ 5 h 185"/>
                <a:gd name="T14" fmla="*/ 32 w 65"/>
                <a:gd name="T15" fmla="*/ 5 h 185"/>
                <a:gd name="T16" fmla="*/ 30 w 65"/>
                <a:gd name="T17" fmla="*/ 5 h 185"/>
                <a:gd name="T18" fmla="*/ 26 w 65"/>
                <a:gd name="T19" fmla="*/ 7 h 185"/>
                <a:gd name="T20" fmla="*/ 19 w 65"/>
                <a:gd name="T21" fmla="*/ 17 h 185"/>
                <a:gd name="T22" fmla="*/ 19 w 65"/>
                <a:gd name="T23" fmla="*/ 185 h 185"/>
                <a:gd name="T24" fmla="*/ 0 w 65"/>
                <a:gd name="T25" fmla="*/ 185 h 185"/>
                <a:gd name="T26" fmla="*/ 0 w 65"/>
                <a:gd name="T27" fmla="*/ 35 h 185"/>
                <a:gd name="T28" fmla="*/ 0 w 65"/>
                <a:gd name="T29" fmla="*/ 32 h 185"/>
                <a:gd name="T30" fmla="*/ 0 w 65"/>
                <a:gd name="T31" fmla="*/ 2 h 185"/>
                <a:gd name="T32" fmla="*/ 0 w 65"/>
                <a:gd name="T33" fmla="*/ 0 h 185"/>
                <a:gd name="T34" fmla="*/ 2 w 65"/>
                <a:gd name="T35" fmla="*/ 0 h 185"/>
                <a:gd name="T36" fmla="*/ 14 w 65"/>
                <a:gd name="T37" fmla="*/ 5 h 185"/>
                <a:gd name="T38" fmla="*/ 32 w 65"/>
                <a:gd name="T39" fmla="*/ 0 h 185"/>
                <a:gd name="T40" fmla="*/ 32 w 65"/>
                <a:gd name="T41" fmla="*/ 0 h 185"/>
                <a:gd name="T42" fmla="*/ 48 w 65"/>
                <a:gd name="T43" fmla="*/ 4 h 185"/>
                <a:gd name="T44" fmla="*/ 65 w 65"/>
                <a:gd name="T45" fmla="*/ 3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65" y="32"/>
                  </a:moveTo>
                  <a:cubicBezTo>
                    <a:pt x="65" y="185"/>
                    <a:pt x="65" y="185"/>
                    <a:pt x="65" y="185"/>
                  </a:cubicBezTo>
                  <a:cubicBezTo>
                    <a:pt x="44" y="185"/>
                    <a:pt x="44" y="185"/>
                    <a:pt x="44" y="185"/>
                  </a:cubicBezTo>
                  <a:cubicBezTo>
                    <a:pt x="44" y="17"/>
                    <a:pt x="44" y="17"/>
                    <a:pt x="44" y="17"/>
                  </a:cubicBezTo>
                  <a:cubicBezTo>
                    <a:pt x="44"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2" y="8"/>
                    <a:pt x="19" y="11"/>
                    <a:pt x="19" y="17"/>
                  </a:cubicBezTo>
                  <a:cubicBezTo>
                    <a:pt x="19" y="185"/>
                    <a:pt x="19" y="185"/>
                    <a:pt x="19" y="185"/>
                  </a:cubicBezTo>
                  <a:cubicBezTo>
                    <a:pt x="0" y="185"/>
                    <a:pt x="0" y="185"/>
                    <a:pt x="0" y="185"/>
                  </a:cubicBezTo>
                  <a:cubicBezTo>
                    <a:pt x="0" y="35"/>
                    <a:pt x="0" y="35"/>
                    <a:pt x="0" y="35"/>
                  </a:cubicBezTo>
                  <a:cubicBezTo>
                    <a:pt x="0" y="32"/>
                    <a:pt x="0" y="32"/>
                    <a:pt x="0" y="32"/>
                  </a:cubicBezTo>
                  <a:cubicBezTo>
                    <a:pt x="0" y="2"/>
                    <a:pt x="0" y="2"/>
                    <a:pt x="0" y="2"/>
                  </a:cubicBezTo>
                  <a:cubicBezTo>
                    <a:pt x="0" y="0"/>
                    <a:pt x="0" y="0"/>
                    <a:pt x="0" y="0"/>
                  </a:cubicBezTo>
                  <a:cubicBezTo>
                    <a:pt x="2" y="0"/>
                    <a:pt x="2" y="0"/>
                    <a:pt x="2" y="0"/>
                  </a:cubicBezTo>
                  <a:cubicBezTo>
                    <a:pt x="8" y="0"/>
                    <a:pt x="12" y="2"/>
                    <a:pt x="14" y="5"/>
                  </a:cubicBezTo>
                  <a:cubicBezTo>
                    <a:pt x="22" y="0"/>
                    <a:pt x="30" y="0"/>
                    <a:pt x="32" y="0"/>
                  </a:cubicBezTo>
                  <a:cubicBezTo>
                    <a:pt x="32" y="0"/>
                    <a:pt x="32" y="0"/>
                    <a:pt x="32" y="0"/>
                  </a:cubicBezTo>
                  <a:cubicBezTo>
                    <a:pt x="32" y="0"/>
                    <a:pt x="40" y="0"/>
                    <a:pt x="48" y="4"/>
                  </a:cubicBezTo>
                  <a:cubicBezTo>
                    <a:pt x="56" y="8"/>
                    <a:pt x="65" y="16"/>
                    <a:pt x="65"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42"/>
            <p:cNvSpPr>
              <a:spLocks noEditPoints="1"/>
            </p:cNvSpPr>
            <p:nvPr/>
          </p:nvSpPr>
          <p:spPr bwMode="auto">
            <a:xfrm>
              <a:off x="17298988" y="6238875"/>
              <a:ext cx="244475" cy="700088"/>
            </a:xfrm>
            <a:custGeom>
              <a:avLst/>
              <a:gdLst>
                <a:gd name="T0" fmla="*/ 65 w 65"/>
                <a:gd name="T1" fmla="*/ 32 h 185"/>
                <a:gd name="T2" fmla="*/ 65 w 65"/>
                <a:gd name="T3" fmla="*/ 35 h 185"/>
                <a:gd name="T4" fmla="*/ 62 w 65"/>
                <a:gd name="T5" fmla="*/ 35 h 185"/>
                <a:gd name="T6" fmla="*/ 54 w 65"/>
                <a:gd name="T7" fmla="*/ 33 h 185"/>
                <a:gd name="T8" fmla="*/ 45 w 65"/>
                <a:gd name="T9" fmla="*/ 17 h 185"/>
                <a:gd name="T10" fmla="*/ 40 w 65"/>
                <a:gd name="T11" fmla="*/ 7 h 185"/>
                <a:gd name="T12" fmla="*/ 33 w 65"/>
                <a:gd name="T13" fmla="*/ 5 h 185"/>
                <a:gd name="T14" fmla="*/ 33 w 65"/>
                <a:gd name="T15" fmla="*/ 5 h 185"/>
                <a:gd name="T16" fmla="*/ 32 w 65"/>
                <a:gd name="T17" fmla="*/ 5 h 185"/>
                <a:gd name="T18" fmla="*/ 31 w 65"/>
                <a:gd name="T19" fmla="*/ 5 h 185"/>
                <a:gd name="T20" fmla="*/ 26 w 65"/>
                <a:gd name="T21" fmla="*/ 7 h 185"/>
                <a:gd name="T22" fmla="*/ 20 w 65"/>
                <a:gd name="T23" fmla="*/ 17 h 185"/>
                <a:gd name="T24" fmla="*/ 20 w 65"/>
                <a:gd name="T25" fmla="*/ 167 h 185"/>
                <a:gd name="T26" fmla="*/ 25 w 65"/>
                <a:gd name="T27" fmla="*/ 177 h 185"/>
                <a:gd name="T28" fmla="*/ 32 w 65"/>
                <a:gd name="T29" fmla="*/ 180 h 185"/>
                <a:gd name="T30" fmla="*/ 32 w 65"/>
                <a:gd name="T31" fmla="*/ 180 h 185"/>
                <a:gd name="T32" fmla="*/ 33 w 65"/>
                <a:gd name="T33" fmla="*/ 180 h 185"/>
                <a:gd name="T34" fmla="*/ 33 w 65"/>
                <a:gd name="T35" fmla="*/ 180 h 185"/>
                <a:gd name="T36" fmla="*/ 35 w 65"/>
                <a:gd name="T37" fmla="*/ 180 h 185"/>
                <a:gd name="T38" fmla="*/ 39 w 65"/>
                <a:gd name="T39" fmla="*/ 178 h 185"/>
                <a:gd name="T40" fmla="*/ 45 w 65"/>
                <a:gd name="T41" fmla="*/ 167 h 185"/>
                <a:gd name="T42" fmla="*/ 45 w 65"/>
                <a:gd name="T43" fmla="*/ 92 h 185"/>
                <a:gd name="T44" fmla="*/ 45 w 65"/>
                <a:gd name="T45" fmla="*/ 90 h 185"/>
                <a:gd name="T46" fmla="*/ 48 w 65"/>
                <a:gd name="T47" fmla="*/ 90 h 185"/>
                <a:gd name="T48" fmla="*/ 63 w 65"/>
                <a:gd name="T49" fmla="*/ 99 h 185"/>
                <a:gd name="T50" fmla="*/ 65 w 65"/>
                <a:gd name="T51" fmla="*/ 107 h 185"/>
                <a:gd name="T52" fmla="*/ 65 w 65"/>
                <a:gd name="T53" fmla="*/ 152 h 185"/>
                <a:gd name="T54" fmla="*/ 49 w 65"/>
                <a:gd name="T55" fmla="*/ 181 h 185"/>
                <a:gd name="T56" fmla="*/ 33 w 65"/>
                <a:gd name="T57" fmla="*/ 185 h 185"/>
                <a:gd name="T58" fmla="*/ 16 w 65"/>
                <a:gd name="T59" fmla="*/ 181 h 185"/>
                <a:gd name="T60" fmla="*/ 0 w 65"/>
                <a:gd name="T61" fmla="*/ 152 h 185"/>
                <a:gd name="T62" fmla="*/ 0 w 65"/>
                <a:gd name="T63" fmla="*/ 32 h 185"/>
                <a:gd name="T64" fmla="*/ 16 w 65"/>
                <a:gd name="T65" fmla="*/ 4 h 185"/>
                <a:gd name="T66" fmla="*/ 33 w 65"/>
                <a:gd name="T67" fmla="*/ 0 h 185"/>
                <a:gd name="T68" fmla="*/ 49 w 65"/>
                <a:gd name="T69" fmla="*/ 4 h 185"/>
                <a:gd name="T70" fmla="*/ 65 w 65"/>
                <a:gd name="T71" fmla="*/ 32 h 185"/>
                <a:gd name="T72" fmla="*/ 61 w 65"/>
                <a:gd name="T73" fmla="*/ 76 h 185"/>
                <a:gd name="T74" fmla="*/ 65 w 65"/>
                <a:gd name="T75" fmla="*/ 92 h 185"/>
                <a:gd name="T76" fmla="*/ 60 w 65"/>
                <a:gd name="T77" fmla="*/ 92 h 185"/>
                <a:gd name="T78" fmla="*/ 60 w 65"/>
                <a:gd name="T79" fmla="*/ 92 h 185"/>
                <a:gd name="T80" fmla="*/ 60 w 65"/>
                <a:gd name="T81" fmla="*/ 90 h 185"/>
                <a:gd name="T82" fmla="*/ 58 w 65"/>
                <a:gd name="T83" fmla="*/ 86 h 185"/>
                <a:gd name="T84" fmla="*/ 48 w 65"/>
                <a:gd name="T85" fmla="*/ 80 h 185"/>
                <a:gd name="T86" fmla="*/ 32 w 65"/>
                <a:gd name="T87" fmla="*/ 71 h 185"/>
                <a:gd name="T88" fmla="*/ 30 w 65"/>
                <a:gd name="T89" fmla="*/ 62 h 185"/>
                <a:gd name="T90" fmla="*/ 30 w 65"/>
                <a:gd name="T91" fmla="*/ 60 h 185"/>
                <a:gd name="T92" fmla="*/ 33 w 65"/>
                <a:gd name="T93" fmla="*/ 60 h 185"/>
                <a:gd name="T94" fmla="*/ 61 w 65"/>
                <a:gd name="T95" fmla="*/ 76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 h="185">
                  <a:moveTo>
                    <a:pt x="65" y="32"/>
                  </a:moveTo>
                  <a:cubicBezTo>
                    <a:pt x="65" y="35"/>
                    <a:pt x="65" y="35"/>
                    <a:pt x="65" y="35"/>
                  </a:cubicBezTo>
                  <a:cubicBezTo>
                    <a:pt x="62" y="35"/>
                    <a:pt x="62" y="35"/>
                    <a:pt x="62" y="35"/>
                  </a:cubicBezTo>
                  <a:cubicBezTo>
                    <a:pt x="62" y="35"/>
                    <a:pt x="58" y="35"/>
                    <a:pt x="54" y="33"/>
                  </a:cubicBezTo>
                  <a:cubicBezTo>
                    <a:pt x="50" y="30"/>
                    <a:pt x="45" y="26"/>
                    <a:pt x="45" y="17"/>
                  </a:cubicBezTo>
                  <a:cubicBezTo>
                    <a:pt x="45" y="12"/>
                    <a:pt x="43" y="9"/>
                    <a:pt x="40" y="7"/>
                  </a:cubicBezTo>
                  <a:cubicBezTo>
                    <a:pt x="37" y="5"/>
                    <a:pt x="34" y="5"/>
                    <a:pt x="33" y="5"/>
                  </a:cubicBezTo>
                  <a:cubicBezTo>
                    <a:pt x="33" y="5"/>
                    <a:pt x="33" y="5"/>
                    <a:pt x="33" y="5"/>
                  </a:cubicBezTo>
                  <a:cubicBezTo>
                    <a:pt x="32" y="5"/>
                    <a:pt x="32"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2" y="176"/>
                    <a:pt x="25" y="177"/>
                  </a:cubicBezTo>
                  <a:cubicBezTo>
                    <a:pt x="28" y="179"/>
                    <a:pt x="31" y="180"/>
                    <a:pt x="32" y="180"/>
                  </a:cubicBezTo>
                  <a:cubicBezTo>
                    <a:pt x="32" y="180"/>
                    <a:pt x="32" y="180"/>
                    <a:pt x="32" y="180"/>
                  </a:cubicBezTo>
                  <a:cubicBezTo>
                    <a:pt x="32" y="180"/>
                    <a:pt x="32"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cubicBezTo>
                    <a:pt x="45" y="92"/>
                    <a:pt x="45" y="92"/>
                    <a:pt x="45" y="92"/>
                  </a:cubicBezTo>
                  <a:cubicBezTo>
                    <a:pt x="45" y="90"/>
                    <a:pt x="45" y="90"/>
                    <a:pt x="45" y="90"/>
                  </a:cubicBezTo>
                  <a:cubicBezTo>
                    <a:pt x="48" y="90"/>
                    <a:pt x="48" y="90"/>
                    <a:pt x="48" y="90"/>
                  </a:cubicBezTo>
                  <a:cubicBezTo>
                    <a:pt x="56" y="90"/>
                    <a:pt x="61" y="94"/>
                    <a:pt x="63" y="99"/>
                  </a:cubicBezTo>
                  <a:cubicBezTo>
                    <a:pt x="65" y="103"/>
                    <a:pt x="65" y="107"/>
                    <a:pt x="65" y="107"/>
                  </a:cubicBezTo>
                  <a:cubicBezTo>
                    <a:pt x="65" y="152"/>
                    <a:pt x="65" y="152"/>
                    <a:pt x="65" y="152"/>
                  </a:cubicBezTo>
                  <a:cubicBezTo>
                    <a:pt x="65" y="168"/>
                    <a:pt x="57" y="177"/>
                    <a:pt x="49" y="181"/>
                  </a:cubicBezTo>
                  <a:cubicBezTo>
                    <a:pt x="41" y="185"/>
                    <a:pt x="33" y="185"/>
                    <a:pt x="33"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3" y="0"/>
                  </a:cubicBezTo>
                  <a:cubicBezTo>
                    <a:pt x="33" y="0"/>
                    <a:pt x="41" y="0"/>
                    <a:pt x="49" y="4"/>
                  </a:cubicBezTo>
                  <a:cubicBezTo>
                    <a:pt x="57" y="8"/>
                    <a:pt x="65" y="16"/>
                    <a:pt x="65" y="32"/>
                  </a:cubicBezTo>
                  <a:close/>
                  <a:moveTo>
                    <a:pt x="61" y="76"/>
                  </a:moveTo>
                  <a:cubicBezTo>
                    <a:pt x="65" y="84"/>
                    <a:pt x="65" y="92"/>
                    <a:pt x="65" y="92"/>
                  </a:cubicBezTo>
                  <a:cubicBezTo>
                    <a:pt x="60" y="92"/>
                    <a:pt x="60" y="92"/>
                    <a:pt x="60" y="92"/>
                  </a:cubicBezTo>
                  <a:cubicBezTo>
                    <a:pt x="60" y="92"/>
                    <a:pt x="60" y="92"/>
                    <a:pt x="60" y="92"/>
                  </a:cubicBezTo>
                  <a:cubicBezTo>
                    <a:pt x="60" y="92"/>
                    <a:pt x="60" y="91"/>
                    <a:pt x="60" y="90"/>
                  </a:cubicBezTo>
                  <a:cubicBezTo>
                    <a:pt x="60" y="89"/>
                    <a:pt x="59" y="88"/>
                    <a:pt x="58" y="86"/>
                  </a:cubicBezTo>
                  <a:cubicBezTo>
                    <a:pt x="57" y="83"/>
                    <a:pt x="54" y="80"/>
                    <a:pt x="48" y="80"/>
                  </a:cubicBezTo>
                  <a:cubicBezTo>
                    <a:pt x="39" y="80"/>
                    <a:pt x="34" y="75"/>
                    <a:pt x="32" y="71"/>
                  </a:cubicBezTo>
                  <a:cubicBezTo>
                    <a:pt x="30" y="67"/>
                    <a:pt x="30" y="63"/>
                    <a:pt x="30" y="62"/>
                  </a:cubicBezTo>
                  <a:cubicBezTo>
                    <a:pt x="30" y="60"/>
                    <a:pt x="30" y="60"/>
                    <a:pt x="30" y="60"/>
                  </a:cubicBezTo>
                  <a:cubicBezTo>
                    <a:pt x="33" y="60"/>
                    <a:pt x="33" y="60"/>
                    <a:pt x="33" y="60"/>
                  </a:cubicBezTo>
                  <a:cubicBezTo>
                    <a:pt x="48" y="60"/>
                    <a:pt x="57" y="68"/>
                    <a:pt x="61"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Oval 43"/>
            <p:cNvSpPr>
              <a:spLocks noChangeArrowheads="1"/>
            </p:cNvSpPr>
            <p:nvPr/>
          </p:nvSpPr>
          <p:spPr bwMode="auto">
            <a:xfrm>
              <a:off x="15000288" y="6492875"/>
              <a:ext cx="187325"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Oval 44"/>
            <p:cNvSpPr>
              <a:spLocks noChangeArrowheads="1"/>
            </p:cNvSpPr>
            <p:nvPr/>
          </p:nvSpPr>
          <p:spPr bwMode="auto">
            <a:xfrm>
              <a:off x="17803813" y="6492875"/>
              <a:ext cx="188912"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45"/>
            <p:cNvSpPr>
              <a:spLocks noEditPoints="1"/>
            </p:cNvSpPr>
            <p:nvPr/>
          </p:nvSpPr>
          <p:spPr bwMode="auto">
            <a:xfrm>
              <a:off x="15451138" y="7335838"/>
              <a:ext cx="117475" cy="195263"/>
            </a:xfrm>
            <a:custGeom>
              <a:avLst/>
              <a:gdLst>
                <a:gd name="T0" fmla="*/ 20 w 31"/>
                <a:gd name="T1" fmla="*/ 25 h 52"/>
                <a:gd name="T2" fmla="*/ 24 w 31"/>
                <a:gd name="T3" fmla="*/ 26 h 52"/>
                <a:gd name="T4" fmla="*/ 27 w 31"/>
                <a:gd name="T5" fmla="*/ 28 h 52"/>
                <a:gd name="T6" fmla="*/ 30 w 31"/>
                <a:gd name="T7" fmla="*/ 32 h 52"/>
                <a:gd name="T8" fmla="*/ 31 w 31"/>
                <a:gd name="T9" fmla="*/ 37 h 52"/>
                <a:gd name="T10" fmla="*/ 29 w 31"/>
                <a:gd name="T11" fmla="*/ 45 h 52"/>
                <a:gd name="T12" fmla="*/ 23 w 31"/>
                <a:gd name="T13" fmla="*/ 49 h 52"/>
                <a:gd name="T14" fmla="*/ 16 w 31"/>
                <a:gd name="T15" fmla="*/ 51 h 52"/>
                <a:gd name="T16" fmla="*/ 8 w 31"/>
                <a:gd name="T17" fmla="*/ 52 h 52"/>
                <a:gd name="T18" fmla="*/ 0 w 31"/>
                <a:gd name="T19" fmla="*/ 52 h 52"/>
                <a:gd name="T20" fmla="*/ 0 w 31"/>
                <a:gd name="T21" fmla="*/ 0 h 52"/>
                <a:gd name="T22" fmla="*/ 8 w 31"/>
                <a:gd name="T23" fmla="*/ 0 h 52"/>
                <a:gd name="T24" fmla="*/ 15 w 31"/>
                <a:gd name="T25" fmla="*/ 0 h 52"/>
                <a:gd name="T26" fmla="*/ 22 w 31"/>
                <a:gd name="T27" fmla="*/ 1 h 52"/>
                <a:gd name="T28" fmla="*/ 27 w 31"/>
                <a:gd name="T29" fmla="*/ 5 h 52"/>
                <a:gd name="T30" fmla="*/ 29 w 31"/>
                <a:gd name="T31" fmla="*/ 13 h 52"/>
                <a:gd name="T32" fmla="*/ 29 w 31"/>
                <a:gd name="T33" fmla="*/ 13 h 52"/>
                <a:gd name="T34" fmla="*/ 28 w 31"/>
                <a:gd name="T35" fmla="*/ 18 h 52"/>
                <a:gd name="T36" fmla="*/ 26 w 31"/>
                <a:gd name="T37" fmla="*/ 21 h 52"/>
                <a:gd name="T38" fmla="*/ 23 w 31"/>
                <a:gd name="T39" fmla="*/ 23 h 52"/>
                <a:gd name="T40" fmla="*/ 20 w 31"/>
                <a:gd name="T41" fmla="*/ 25 h 52"/>
                <a:gd name="T42" fmla="*/ 5 w 31"/>
                <a:gd name="T43" fmla="*/ 4 h 52"/>
                <a:gd name="T44" fmla="*/ 5 w 31"/>
                <a:gd name="T45" fmla="*/ 22 h 52"/>
                <a:gd name="T46" fmla="*/ 12 w 31"/>
                <a:gd name="T47" fmla="*/ 22 h 52"/>
                <a:gd name="T48" fmla="*/ 16 w 31"/>
                <a:gd name="T49" fmla="*/ 22 h 52"/>
                <a:gd name="T50" fmla="*/ 20 w 31"/>
                <a:gd name="T51" fmla="*/ 20 h 52"/>
                <a:gd name="T52" fmla="*/ 23 w 31"/>
                <a:gd name="T53" fmla="*/ 17 h 52"/>
                <a:gd name="T54" fmla="*/ 24 w 31"/>
                <a:gd name="T55" fmla="*/ 13 h 52"/>
                <a:gd name="T56" fmla="*/ 23 w 31"/>
                <a:gd name="T57" fmla="*/ 8 h 52"/>
                <a:gd name="T58" fmla="*/ 19 w 31"/>
                <a:gd name="T59" fmla="*/ 5 h 52"/>
                <a:gd name="T60" fmla="*/ 15 w 31"/>
                <a:gd name="T61" fmla="*/ 4 h 52"/>
                <a:gd name="T62" fmla="*/ 11 w 31"/>
                <a:gd name="T63" fmla="*/ 4 h 52"/>
                <a:gd name="T64" fmla="*/ 5 w 31"/>
                <a:gd name="T65" fmla="*/ 4 h 52"/>
                <a:gd name="T66" fmla="*/ 11 w 31"/>
                <a:gd name="T67" fmla="*/ 47 h 52"/>
                <a:gd name="T68" fmla="*/ 16 w 31"/>
                <a:gd name="T69" fmla="*/ 47 h 52"/>
                <a:gd name="T70" fmla="*/ 20 w 31"/>
                <a:gd name="T71" fmla="*/ 46 h 52"/>
                <a:gd name="T72" fmla="*/ 22 w 31"/>
                <a:gd name="T73" fmla="*/ 44 h 52"/>
                <a:gd name="T74" fmla="*/ 24 w 31"/>
                <a:gd name="T75" fmla="*/ 42 h 52"/>
                <a:gd name="T76" fmla="*/ 25 w 31"/>
                <a:gd name="T77" fmla="*/ 37 h 52"/>
                <a:gd name="T78" fmla="*/ 24 w 31"/>
                <a:gd name="T79" fmla="*/ 32 h 52"/>
                <a:gd name="T80" fmla="*/ 22 w 31"/>
                <a:gd name="T81" fmla="*/ 29 h 52"/>
                <a:gd name="T82" fmla="*/ 17 w 31"/>
                <a:gd name="T83" fmla="*/ 27 h 52"/>
                <a:gd name="T84" fmla="*/ 13 w 31"/>
                <a:gd name="T85" fmla="*/ 27 h 52"/>
                <a:gd name="T86" fmla="*/ 5 w 31"/>
                <a:gd name="T87" fmla="*/ 27 h 52"/>
                <a:gd name="T88" fmla="*/ 5 w 31"/>
                <a:gd name="T89" fmla="*/ 47 h 52"/>
                <a:gd name="T90" fmla="*/ 11 w 31"/>
                <a:gd name="T91"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 h="52">
                  <a:moveTo>
                    <a:pt x="20" y="25"/>
                  </a:moveTo>
                  <a:cubicBezTo>
                    <a:pt x="21" y="25"/>
                    <a:pt x="23" y="25"/>
                    <a:pt x="24" y="26"/>
                  </a:cubicBezTo>
                  <a:cubicBezTo>
                    <a:pt x="25" y="27"/>
                    <a:pt x="26" y="27"/>
                    <a:pt x="27" y="28"/>
                  </a:cubicBezTo>
                  <a:cubicBezTo>
                    <a:pt x="28" y="29"/>
                    <a:pt x="29" y="31"/>
                    <a:pt x="30" y="32"/>
                  </a:cubicBezTo>
                  <a:cubicBezTo>
                    <a:pt x="30" y="34"/>
                    <a:pt x="31" y="35"/>
                    <a:pt x="31" y="37"/>
                  </a:cubicBezTo>
                  <a:cubicBezTo>
                    <a:pt x="31" y="40"/>
                    <a:pt x="30" y="43"/>
                    <a:pt x="29" y="45"/>
                  </a:cubicBezTo>
                  <a:cubicBezTo>
                    <a:pt x="27" y="47"/>
                    <a:pt x="25" y="48"/>
                    <a:pt x="23" y="49"/>
                  </a:cubicBezTo>
                  <a:cubicBezTo>
                    <a:pt x="21" y="50"/>
                    <a:pt x="19" y="51"/>
                    <a:pt x="16" y="51"/>
                  </a:cubicBezTo>
                  <a:cubicBezTo>
                    <a:pt x="13" y="52"/>
                    <a:pt x="11" y="52"/>
                    <a:pt x="8" y="52"/>
                  </a:cubicBezTo>
                  <a:cubicBezTo>
                    <a:pt x="0" y="52"/>
                    <a:pt x="0" y="52"/>
                    <a:pt x="0" y="52"/>
                  </a:cubicBezTo>
                  <a:cubicBezTo>
                    <a:pt x="0" y="0"/>
                    <a:pt x="0" y="0"/>
                    <a:pt x="0" y="0"/>
                  </a:cubicBezTo>
                  <a:cubicBezTo>
                    <a:pt x="8" y="0"/>
                    <a:pt x="8" y="0"/>
                    <a:pt x="8" y="0"/>
                  </a:cubicBezTo>
                  <a:cubicBezTo>
                    <a:pt x="10" y="0"/>
                    <a:pt x="13" y="0"/>
                    <a:pt x="15" y="0"/>
                  </a:cubicBezTo>
                  <a:cubicBezTo>
                    <a:pt x="18" y="0"/>
                    <a:pt x="20" y="1"/>
                    <a:pt x="22" y="1"/>
                  </a:cubicBezTo>
                  <a:cubicBezTo>
                    <a:pt x="24" y="2"/>
                    <a:pt x="26" y="4"/>
                    <a:pt x="27" y="5"/>
                  </a:cubicBezTo>
                  <a:cubicBezTo>
                    <a:pt x="28" y="7"/>
                    <a:pt x="29" y="10"/>
                    <a:pt x="29" y="13"/>
                  </a:cubicBezTo>
                  <a:cubicBezTo>
                    <a:pt x="29" y="13"/>
                    <a:pt x="29" y="13"/>
                    <a:pt x="29" y="13"/>
                  </a:cubicBezTo>
                  <a:cubicBezTo>
                    <a:pt x="29" y="15"/>
                    <a:pt x="29" y="16"/>
                    <a:pt x="28" y="18"/>
                  </a:cubicBezTo>
                  <a:cubicBezTo>
                    <a:pt x="28" y="19"/>
                    <a:pt x="27" y="20"/>
                    <a:pt x="26" y="21"/>
                  </a:cubicBezTo>
                  <a:cubicBezTo>
                    <a:pt x="25" y="22"/>
                    <a:pt x="24" y="23"/>
                    <a:pt x="23" y="23"/>
                  </a:cubicBezTo>
                  <a:cubicBezTo>
                    <a:pt x="22" y="24"/>
                    <a:pt x="21" y="24"/>
                    <a:pt x="20" y="25"/>
                  </a:cubicBezTo>
                  <a:close/>
                  <a:moveTo>
                    <a:pt x="5" y="4"/>
                  </a:moveTo>
                  <a:cubicBezTo>
                    <a:pt x="5" y="22"/>
                    <a:pt x="5" y="22"/>
                    <a:pt x="5" y="22"/>
                  </a:cubicBezTo>
                  <a:cubicBezTo>
                    <a:pt x="12" y="22"/>
                    <a:pt x="12" y="22"/>
                    <a:pt x="12" y="22"/>
                  </a:cubicBezTo>
                  <a:cubicBezTo>
                    <a:pt x="13" y="22"/>
                    <a:pt x="15" y="22"/>
                    <a:pt x="16" y="22"/>
                  </a:cubicBezTo>
                  <a:cubicBezTo>
                    <a:pt x="17" y="22"/>
                    <a:pt x="19" y="21"/>
                    <a:pt x="20" y="20"/>
                  </a:cubicBezTo>
                  <a:cubicBezTo>
                    <a:pt x="21" y="20"/>
                    <a:pt x="22" y="19"/>
                    <a:pt x="23" y="17"/>
                  </a:cubicBezTo>
                  <a:cubicBezTo>
                    <a:pt x="24" y="16"/>
                    <a:pt x="24" y="15"/>
                    <a:pt x="24" y="13"/>
                  </a:cubicBezTo>
                  <a:cubicBezTo>
                    <a:pt x="24" y="11"/>
                    <a:pt x="23" y="9"/>
                    <a:pt x="23" y="8"/>
                  </a:cubicBezTo>
                  <a:cubicBezTo>
                    <a:pt x="22" y="7"/>
                    <a:pt x="21" y="6"/>
                    <a:pt x="19" y="5"/>
                  </a:cubicBezTo>
                  <a:cubicBezTo>
                    <a:pt x="18" y="5"/>
                    <a:pt x="16" y="4"/>
                    <a:pt x="15" y="4"/>
                  </a:cubicBezTo>
                  <a:cubicBezTo>
                    <a:pt x="14" y="4"/>
                    <a:pt x="12" y="4"/>
                    <a:pt x="11" y="4"/>
                  </a:cubicBezTo>
                  <a:cubicBezTo>
                    <a:pt x="5" y="4"/>
                    <a:pt x="5" y="4"/>
                    <a:pt x="5" y="4"/>
                  </a:cubicBezTo>
                  <a:close/>
                  <a:moveTo>
                    <a:pt x="11" y="47"/>
                  </a:moveTo>
                  <a:cubicBezTo>
                    <a:pt x="13" y="47"/>
                    <a:pt x="15" y="47"/>
                    <a:pt x="16" y="47"/>
                  </a:cubicBezTo>
                  <a:cubicBezTo>
                    <a:pt x="18" y="47"/>
                    <a:pt x="19" y="46"/>
                    <a:pt x="20" y="46"/>
                  </a:cubicBezTo>
                  <a:cubicBezTo>
                    <a:pt x="21" y="45"/>
                    <a:pt x="22" y="45"/>
                    <a:pt x="22" y="44"/>
                  </a:cubicBezTo>
                  <a:cubicBezTo>
                    <a:pt x="23" y="43"/>
                    <a:pt x="24" y="43"/>
                    <a:pt x="24" y="42"/>
                  </a:cubicBezTo>
                  <a:cubicBezTo>
                    <a:pt x="25" y="41"/>
                    <a:pt x="25" y="39"/>
                    <a:pt x="25" y="37"/>
                  </a:cubicBezTo>
                  <a:cubicBezTo>
                    <a:pt x="25" y="35"/>
                    <a:pt x="25" y="34"/>
                    <a:pt x="24" y="32"/>
                  </a:cubicBezTo>
                  <a:cubicBezTo>
                    <a:pt x="24" y="31"/>
                    <a:pt x="23" y="30"/>
                    <a:pt x="22" y="29"/>
                  </a:cubicBezTo>
                  <a:cubicBezTo>
                    <a:pt x="20" y="28"/>
                    <a:pt x="19" y="28"/>
                    <a:pt x="17" y="27"/>
                  </a:cubicBezTo>
                  <a:cubicBezTo>
                    <a:pt x="16" y="27"/>
                    <a:pt x="14" y="27"/>
                    <a:pt x="13" y="27"/>
                  </a:cubicBezTo>
                  <a:cubicBezTo>
                    <a:pt x="5" y="27"/>
                    <a:pt x="5" y="27"/>
                    <a:pt x="5" y="27"/>
                  </a:cubicBezTo>
                  <a:cubicBezTo>
                    <a:pt x="5" y="47"/>
                    <a:pt x="5" y="47"/>
                    <a:pt x="5" y="47"/>
                  </a:cubicBezTo>
                  <a:lnTo>
                    <a:pt x="11"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4" name="Freeform 46"/>
            <p:cNvSpPr>
              <a:spLocks/>
            </p:cNvSpPr>
            <p:nvPr/>
          </p:nvSpPr>
          <p:spPr bwMode="auto">
            <a:xfrm>
              <a:off x="15703550" y="7331075"/>
              <a:ext cx="161925" cy="200025"/>
            </a:xfrm>
            <a:custGeom>
              <a:avLst/>
              <a:gdLst>
                <a:gd name="T0" fmla="*/ 102 w 102"/>
                <a:gd name="T1" fmla="*/ 0 h 126"/>
                <a:gd name="T2" fmla="*/ 57 w 102"/>
                <a:gd name="T3" fmla="*/ 74 h 126"/>
                <a:gd name="T4" fmla="*/ 57 w 102"/>
                <a:gd name="T5" fmla="*/ 126 h 126"/>
                <a:gd name="T6" fmla="*/ 45 w 102"/>
                <a:gd name="T7" fmla="*/ 126 h 126"/>
                <a:gd name="T8" fmla="*/ 45 w 102"/>
                <a:gd name="T9" fmla="*/ 74 h 126"/>
                <a:gd name="T10" fmla="*/ 0 w 102"/>
                <a:gd name="T11" fmla="*/ 0 h 126"/>
                <a:gd name="T12" fmla="*/ 12 w 102"/>
                <a:gd name="T13" fmla="*/ 0 h 126"/>
                <a:gd name="T14" fmla="*/ 50 w 102"/>
                <a:gd name="T15" fmla="*/ 62 h 126"/>
                <a:gd name="T16" fmla="*/ 90 w 102"/>
                <a:gd name="T17" fmla="*/ 0 h 126"/>
                <a:gd name="T18" fmla="*/ 102 w 102"/>
                <a:gd name="T1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126">
                  <a:moveTo>
                    <a:pt x="102" y="0"/>
                  </a:moveTo>
                  <a:lnTo>
                    <a:pt x="57" y="74"/>
                  </a:lnTo>
                  <a:lnTo>
                    <a:pt x="57" y="126"/>
                  </a:lnTo>
                  <a:lnTo>
                    <a:pt x="45" y="126"/>
                  </a:lnTo>
                  <a:lnTo>
                    <a:pt x="45" y="74"/>
                  </a:lnTo>
                  <a:lnTo>
                    <a:pt x="0" y="0"/>
                  </a:lnTo>
                  <a:lnTo>
                    <a:pt x="12" y="0"/>
                  </a:lnTo>
                  <a:lnTo>
                    <a:pt x="50" y="62"/>
                  </a:lnTo>
                  <a:lnTo>
                    <a:pt x="90" y="0"/>
                  </a:lnTo>
                  <a:lnTo>
                    <a:pt x="102"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5" name="Rectangle 47"/>
            <p:cNvSpPr>
              <a:spLocks noChangeArrowheads="1"/>
            </p:cNvSpPr>
            <p:nvPr/>
          </p:nvSpPr>
          <p:spPr bwMode="auto">
            <a:xfrm>
              <a:off x="15975013" y="7508875"/>
              <a:ext cx="22225" cy="22225"/>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6" name="Freeform 48"/>
            <p:cNvSpPr>
              <a:spLocks/>
            </p:cNvSpPr>
            <p:nvPr/>
          </p:nvSpPr>
          <p:spPr bwMode="auto">
            <a:xfrm>
              <a:off x="16159163" y="7331075"/>
              <a:ext cx="203200" cy="200025"/>
            </a:xfrm>
            <a:custGeom>
              <a:avLst/>
              <a:gdLst>
                <a:gd name="T0" fmla="*/ 8 w 54"/>
                <a:gd name="T1" fmla="*/ 0 h 53"/>
                <a:gd name="T2" fmla="*/ 28 w 54"/>
                <a:gd name="T3" fmla="*/ 46 h 53"/>
                <a:gd name="T4" fmla="*/ 46 w 54"/>
                <a:gd name="T5" fmla="*/ 0 h 53"/>
                <a:gd name="T6" fmla="*/ 54 w 54"/>
                <a:gd name="T7" fmla="*/ 0 h 53"/>
                <a:gd name="T8" fmla="*/ 46 w 54"/>
                <a:gd name="T9" fmla="*/ 0 h 53"/>
                <a:gd name="T10" fmla="*/ 54 w 54"/>
                <a:gd name="T11" fmla="*/ 0 h 53"/>
                <a:gd name="T12" fmla="*/ 54 w 54"/>
                <a:gd name="T13" fmla="*/ 53 h 53"/>
                <a:gd name="T14" fmla="*/ 49 w 54"/>
                <a:gd name="T15" fmla="*/ 53 h 53"/>
                <a:gd name="T16" fmla="*/ 49 w 54"/>
                <a:gd name="T17" fmla="*/ 6 h 53"/>
                <a:gd name="T18" fmla="*/ 46 w 54"/>
                <a:gd name="T19" fmla="*/ 13 h 53"/>
                <a:gd name="T20" fmla="*/ 43 w 54"/>
                <a:gd name="T21" fmla="*/ 21 h 53"/>
                <a:gd name="T22" fmla="*/ 40 w 54"/>
                <a:gd name="T23" fmla="*/ 29 h 53"/>
                <a:gd name="T24" fmla="*/ 30 w 54"/>
                <a:gd name="T25" fmla="*/ 53 h 53"/>
                <a:gd name="T26" fmla="*/ 26 w 54"/>
                <a:gd name="T27" fmla="*/ 53 h 53"/>
                <a:gd name="T28" fmla="*/ 6 w 54"/>
                <a:gd name="T29" fmla="*/ 6 h 53"/>
                <a:gd name="T30" fmla="*/ 6 w 54"/>
                <a:gd name="T31" fmla="*/ 53 h 53"/>
                <a:gd name="T32" fmla="*/ 0 w 54"/>
                <a:gd name="T33" fmla="*/ 53 h 53"/>
                <a:gd name="T34" fmla="*/ 0 w 54"/>
                <a:gd name="T35" fmla="*/ 0 h 53"/>
                <a:gd name="T36" fmla="*/ 8 w 54"/>
                <a:gd name="T3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3">
                  <a:moveTo>
                    <a:pt x="8" y="0"/>
                  </a:moveTo>
                  <a:cubicBezTo>
                    <a:pt x="28" y="46"/>
                    <a:pt x="28" y="46"/>
                    <a:pt x="28" y="46"/>
                  </a:cubicBezTo>
                  <a:cubicBezTo>
                    <a:pt x="46" y="0"/>
                    <a:pt x="46" y="0"/>
                    <a:pt x="46" y="0"/>
                  </a:cubicBezTo>
                  <a:cubicBezTo>
                    <a:pt x="54" y="0"/>
                    <a:pt x="54" y="0"/>
                    <a:pt x="54" y="0"/>
                  </a:cubicBezTo>
                  <a:cubicBezTo>
                    <a:pt x="46" y="0"/>
                    <a:pt x="46" y="0"/>
                    <a:pt x="46" y="0"/>
                  </a:cubicBezTo>
                  <a:cubicBezTo>
                    <a:pt x="54" y="0"/>
                    <a:pt x="54" y="0"/>
                    <a:pt x="54" y="0"/>
                  </a:cubicBezTo>
                  <a:cubicBezTo>
                    <a:pt x="54" y="53"/>
                    <a:pt x="54" y="53"/>
                    <a:pt x="54" y="53"/>
                  </a:cubicBezTo>
                  <a:cubicBezTo>
                    <a:pt x="49" y="53"/>
                    <a:pt x="49" y="53"/>
                    <a:pt x="49" y="53"/>
                  </a:cubicBezTo>
                  <a:cubicBezTo>
                    <a:pt x="49" y="6"/>
                    <a:pt x="49" y="6"/>
                    <a:pt x="49" y="6"/>
                  </a:cubicBezTo>
                  <a:cubicBezTo>
                    <a:pt x="48" y="8"/>
                    <a:pt x="47" y="11"/>
                    <a:pt x="46" y="13"/>
                  </a:cubicBezTo>
                  <a:cubicBezTo>
                    <a:pt x="45" y="15"/>
                    <a:pt x="44" y="18"/>
                    <a:pt x="43" y="21"/>
                  </a:cubicBezTo>
                  <a:cubicBezTo>
                    <a:pt x="42" y="23"/>
                    <a:pt x="41" y="26"/>
                    <a:pt x="40" y="29"/>
                  </a:cubicBezTo>
                  <a:cubicBezTo>
                    <a:pt x="30" y="53"/>
                    <a:pt x="30" y="53"/>
                    <a:pt x="30" y="53"/>
                  </a:cubicBezTo>
                  <a:cubicBezTo>
                    <a:pt x="26" y="53"/>
                    <a:pt x="26" y="53"/>
                    <a:pt x="26" y="53"/>
                  </a:cubicBezTo>
                  <a:cubicBezTo>
                    <a:pt x="6" y="6"/>
                    <a:pt x="6" y="6"/>
                    <a:pt x="6" y="6"/>
                  </a:cubicBezTo>
                  <a:cubicBezTo>
                    <a:pt x="6" y="53"/>
                    <a:pt x="6" y="53"/>
                    <a:pt x="6" y="53"/>
                  </a:cubicBezTo>
                  <a:cubicBezTo>
                    <a:pt x="0" y="53"/>
                    <a:pt x="0" y="53"/>
                    <a:pt x="0" y="53"/>
                  </a:cubicBezTo>
                  <a:cubicBezTo>
                    <a:pt x="0" y="0"/>
                    <a:pt x="0" y="0"/>
                    <a:pt x="0" y="0"/>
                  </a:cubicBezTo>
                  <a:lnTo>
                    <a:pt x="8"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7" name="Rectangle 49"/>
            <p:cNvSpPr>
              <a:spLocks noChangeArrowheads="1"/>
            </p:cNvSpPr>
            <p:nvPr/>
          </p:nvSpPr>
          <p:spPr bwMode="auto">
            <a:xfrm>
              <a:off x="16524288" y="7335838"/>
              <a:ext cx="19050" cy="195263"/>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8" name="Freeform 50"/>
            <p:cNvSpPr>
              <a:spLocks/>
            </p:cNvSpPr>
            <p:nvPr/>
          </p:nvSpPr>
          <p:spPr bwMode="auto">
            <a:xfrm>
              <a:off x="16700500" y="7331075"/>
              <a:ext cx="98425" cy="200025"/>
            </a:xfrm>
            <a:custGeom>
              <a:avLst/>
              <a:gdLst>
                <a:gd name="T0" fmla="*/ 0 w 62"/>
                <a:gd name="T1" fmla="*/ 126 h 126"/>
                <a:gd name="T2" fmla="*/ 0 w 62"/>
                <a:gd name="T3" fmla="*/ 0 h 126"/>
                <a:gd name="T4" fmla="*/ 12 w 62"/>
                <a:gd name="T5" fmla="*/ 0 h 126"/>
                <a:gd name="T6" fmla="*/ 12 w 62"/>
                <a:gd name="T7" fmla="*/ 115 h 126"/>
                <a:gd name="T8" fmla="*/ 62 w 62"/>
                <a:gd name="T9" fmla="*/ 115 h 126"/>
                <a:gd name="T10" fmla="*/ 62 w 62"/>
                <a:gd name="T11" fmla="*/ 126 h 126"/>
                <a:gd name="T12" fmla="*/ 0 w 62"/>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2" h="126">
                  <a:moveTo>
                    <a:pt x="0" y="126"/>
                  </a:moveTo>
                  <a:lnTo>
                    <a:pt x="0" y="0"/>
                  </a:lnTo>
                  <a:lnTo>
                    <a:pt x="12" y="0"/>
                  </a:lnTo>
                  <a:lnTo>
                    <a:pt x="12" y="115"/>
                  </a:lnTo>
                  <a:lnTo>
                    <a:pt x="62" y="115"/>
                  </a:lnTo>
                  <a:lnTo>
                    <a:pt x="62"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9" name="Freeform 51"/>
            <p:cNvSpPr>
              <a:spLocks/>
            </p:cNvSpPr>
            <p:nvPr/>
          </p:nvSpPr>
          <p:spPr bwMode="auto">
            <a:xfrm>
              <a:off x="16938625" y="7331075"/>
              <a:ext cx="101600" cy="200025"/>
            </a:xfrm>
            <a:custGeom>
              <a:avLst/>
              <a:gdLst>
                <a:gd name="T0" fmla="*/ 0 w 64"/>
                <a:gd name="T1" fmla="*/ 126 h 126"/>
                <a:gd name="T2" fmla="*/ 0 w 64"/>
                <a:gd name="T3" fmla="*/ 0 h 126"/>
                <a:gd name="T4" fmla="*/ 12 w 64"/>
                <a:gd name="T5" fmla="*/ 0 h 126"/>
                <a:gd name="T6" fmla="*/ 12 w 64"/>
                <a:gd name="T7" fmla="*/ 115 h 126"/>
                <a:gd name="T8" fmla="*/ 64 w 64"/>
                <a:gd name="T9" fmla="*/ 115 h 126"/>
                <a:gd name="T10" fmla="*/ 64 w 64"/>
                <a:gd name="T11" fmla="*/ 126 h 126"/>
                <a:gd name="T12" fmla="*/ 0 w 64"/>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4" h="126">
                  <a:moveTo>
                    <a:pt x="0" y="126"/>
                  </a:moveTo>
                  <a:lnTo>
                    <a:pt x="0" y="0"/>
                  </a:lnTo>
                  <a:lnTo>
                    <a:pt x="12" y="0"/>
                  </a:lnTo>
                  <a:lnTo>
                    <a:pt x="12" y="115"/>
                  </a:lnTo>
                  <a:lnTo>
                    <a:pt x="64" y="115"/>
                  </a:lnTo>
                  <a:lnTo>
                    <a:pt x="64"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0" name="Freeform 52"/>
            <p:cNvSpPr>
              <a:spLocks/>
            </p:cNvSpPr>
            <p:nvPr/>
          </p:nvSpPr>
          <p:spPr bwMode="auto">
            <a:xfrm>
              <a:off x="17178338" y="7335838"/>
              <a:ext cx="101600" cy="195263"/>
            </a:xfrm>
            <a:custGeom>
              <a:avLst/>
              <a:gdLst>
                <a:gd name="T0" fmla="*/ 5 w 27"/>
                <a:gd name="T1" fmla="*/ 47 h 52"/>
                <a:gd name="T2" fmla="*/ 27 w 27"/>
                <a:gd name="T3" fmla="*/ 47 h 52"/>
                <a:gd name="T4" fmla="*/ 27 w 27"/>
                <a:gd name="T5" fmla="*/ 52 h 52"/>
                <a:gd name="T6" fmla="*/ 0 w 27"/>
                <a:gd name="T7" fmla="*/ 52 h 52"/>
                <a:gd name="T8" fmla="*/ 0 w 27"/>
                <a:gd name="T9" fmla="*/ 0 h 52"/>
                <a:gd name="T10" fmla="*/ 27 w 27"/>
                <a:gd name="T11" fmla="*/ 0 h 52"/>
                <a:gd name="T12" fmla="*/ 27 w 27"/>
                <a:gd name="T13" fmla="*/ 2 h 52"/>
                <a:gd name="T14" fmla="*/ 26 w 27"/>
                <a:gd name="T15" fmla="*/ 4 h 52"/>
                <a:gd name="T16" fmla="*/ 5 w 27"/>
                <a:gd name="T17" fmla="*/ 4 h 52"/>
                <a:gd name="T18" fmla="*/ 5 w 27"/>
                <a:gd name="T19" fmla="*/ 23 h 52"/>
                <a:gd name="T20" fmla="*/ 25 w 27"/>
                <a:gd name="T21" fmla="*/ 23 h 52"/>
                <a:gd name="T22" fmla="*/ 25 w 27"/>
                <a:gd name="T23" fmla="*/ 27 h 52"/>
                <a:gd name="T24" fmla="*/ 5 w 27"/>
                <a:gd name="T25" fmla="*/ 27 h 52"/>
                <a:gd name="T26" fmla="*/ 5 w 27"/>
                <a:gd name="T27"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52">
                  <a:moveTo>
                    <a:pt x="5" y="47"/>
                  </a:moveTo>
                  <a:cubicBezTo>
                    <a:pt x="27" y="47"/>
                    <a:pt x="27" y="47"/>
                    <a:pt x="27" y="47"/>
                  </a:cubicBezTo>
                  <a:cubicBezTo>
                    <a:pt x="27" y="52"/>
                    <a:pt x="27" y="52"/>
                    <a:pt x="27" y="52"/>
                  </a:cubicBezTo>
                  <a:cubicBezTo>
                    <a:pt x="0" y="52"/>
                    <a:pt x="0" y="52"/>
                    <a:pt x="0" y="52"/>
                  </a:cubicBezTo>
                  <a:cubicBezTo>
                    <a:pt x="0" y="0"/>
                    <a:pt x="0" y="0"/>
                    <a:pt x="0" y="0"/>
                  </a:cubicBezTo>
                  <a:cubicBezTo>
                    <a:pt x="27" y="0"/>
                    <a:pt x="27" y="0"/>
                    <a:pt x="27" y="0"/>
                  </a:cubicBezTo>
                  <a:cubicBezTo>
                    <a:pt x="27" y="0"/>
                    <a:pt x="27" y="1"/>
                    <a:pt x="27" y="2"/>
                  </a:cubicBezTo>
                  <a:cubicBezTo>
                    <a:pt x="26" y="3"/>
                    <a:pt x="26" y="3"/>
                    <a:pt x="26" y="4"/>
                  </a:cubicBezTo>
                  <a:cubicBezTo>
                    <a:pt x="5" y="4"/>
                    <a:pt x="5" y="4"/>
                    <a:pt x="5" y="4"/>
                  </a:cubicBezTo>
                  <a:cubicBezTo>
                    <a:pt x="5" y="23"/>
                    <a:pt x="5" y="23"/>
                    <a:pt x="5" y="23"/>
                  </a:cubicBezTo>
                  <a:cubicBezTo>
                    <a:pt x="25" y="23"/>
                    <a:pt x="25" y="23"/>
                    <a:pt x="25" y="23"/>
                  </a:cubicBezTo>
                  <a:cubicBezTo>
                    <a:pt x="25" y="27"/>
                    <a:pt x="25" y="27"/>
                    <a:pt x="25" y="27"/>
                  </a:cubicBezTo>
                  <a:cubicBezTo>
                    <a:pt x="5" y="27"/>
                    <a:pt x="5" y="27"/>
                    <a:pt x="5" y="27"/>
                  </a:cubicBezTo>
                  <a:lnTo>
                    <a:pt x="5"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1" name="Freeform 53"/>
            <p:cNvSpPr>
              <a:spLocks noEditPoints="1"/>
            </p:cNvSpPr>
            <p:nvPr/>
          </p:nvSpPr>
          <p:spPr bwMode="auto">
            <a:xfrm>
              <a:off x="17435513" y="7335838"/>
              <a:ext cx="123825" cy="195263"/>
            </a:xfrm>
            <a:custGeom>
              <a:avLst/>
              <a:gdLst>
                <a:gd name="T0" fmla="*/ 33 w 33"/>
                <a:gd name="T1" fmla="*/ 52 h 52"/>
                <a:gd name="T2" fmla="*/ 28 w 33"/>
                <a:gd name="T3" fmla="*/ 52 h 52"/>
                <a:gd name="T4" fmla="*/ 23 w 33"/>
                <a:gd name="T5" fmla="*/ 40 h 52"/>
                <a:gd name="T6" fmla="*/ 19 w 33"/>
                <a:gd name="T7" fmla="*/ 32 h 52"/>
                <a:gd name="T8" fmla="*/ 16 w 33"/>
                <a:gd name="T9" fmla="*/ 28 h 52"/>
                <a:gd name="T10" fmla="*/ 12 w 33"/>
                <a:gd name="T11" fmla="*/ 27 h 52"/>
                <a:gd name="T12" fmla="*/ 5 w 33"/>
                <a:gd name="T13" fmla="*/ 27 h 52"/>
                <a:gd name="T14" fmla="*/ 5 w 33"/>
                <a:gd name="T15" fmla="*/ 52 h 52"/>
                <a:gd name="T16" fmla="*/ 0 w 33"/>
                <a:gd name="T17" fmla="*/ 52 h 52"/>
                <a:gd name="T18" fmla="*/ 0 w 33"/>
                <a:gd name="T19" fmla="*/ 0 h 52"/>
                <a:gd name="T20" fmla="*/ 10 w 33"/>
                <a:gd name="T21" fmla="*/ 0 h 52"/>
                <a:gd name="T22" fmla="*/ 16 w 33"/>
                <a:gd name="T23" fmla="*/ 0 h 52"/>
                <a:gd name="T24" fmla="*/ 23 w 33"/>
                <a:gd name="T25" fmla="*/ 1 h 52"/>
                <a:gd name="T26" fmla="*/ 27 w 33"/>
                <a:gd name="T27" fmla="*/ 5 h 52"/>
                <a:gd name="T28" fmla="*/ 29 w 33"/>
                <a:gd name="T29" fmla="*/ 14 h 52"/>
                <a:gd name="T30" fmla="*/ 29 w 33"/>
                <a:gd name="T31" fmla="*/ 17 h 52"/>
                <a:gd name="T32" fmla="*/ 27 w 33"/>
                <a:gd name="T33" fmla="*/ 20 h 52"/>
                <a:gd name="T34" fmla="*/ 25 w 33"/>
                <a:gd name="T35" fmla="*/ 22 h 52"/>
                <a:gd name="T36" fmla="*/ 23 w 33"/>
                <a:gd name="T37" fmla="*/ 23 h 52"/>
                <a:gd name="T38" fmla="*/ 17 w 33"/>
                <a:gd name="T39" fmla="*/ 25 h 52"/>
                <a:gd name="T40" fmla="*/ 17 w 33"/>
                <a:gd name="T41" fmla="*/ 25 h 52"/>
                <a:gd name="T42" fmla="*/ 22 w 33"/>
                <a:gd name="T43" fmla="*/ 27 h 52"/>
                <a:gd name="T44" fmla="*/ 24 w 33"/>
                <a:gd name="T45" fmla="*/ 31 h 52"/>
                <a:gd name="T46" fmla="*/ 33 w 33"/>
                <a:gd name="T47" fmla="*/ 52 h 52"/>
                <a:gd name="T48" fmla="*/ 11 w 33"/>
                <a:gd name="T49" fmla="*/ 23 h 52"/>
                <a:gd name="T50" fmla="*/ 16 w 33"/>
                <a:gd name="T51" fmla="*/ 22 h 52"/>
                <a:gd name="T52" fmla="*/ 20 w 33"/>
                <a:gd name="T53" fmla="*/ 20 h 52"/>
                <a:gd name="T54" fmla="*/ 23 w 33"/>
                <a:gd name="T55" fmla="*/ 18 h 52"/>
                <a:gd name="T56" fmla="*/ 24 w 33"/>
                <a:gd name="T57" fmla="*/ 14 h 52"/>
                <a:gd name="T58" fmla="*/ 23 w 33"/>
                <a:gd name="T59" fmla="*/ 8 h 52"/>
                <a:gd name="T60" fmla="*/ 20 w 33"/>
                <a:gd name="T61" fmla="*/ 5 h 52"/>
                <a:gd name="T62" fmla="*/ 15 w 33"/>
                <a:gd name="T63" fmla="*/ 4 h 52"/>
                <a:gd name="T64" fmla="*/ 10 w 33"/>
                <a:gd name="T65" fmla="*/ 4 h 52"/>
                <a:gd name="T66" fmla="*/ 5 w 33"/>
                <a:gd name="T67" fmla="*/ 4 h 52"/>
                <a:gd name="T68" fmla="*/ 5 w 33"/>
                <a:gd name="T69" fmla="*/ 23 h 52"/>
                <a:gd name="T70" fmla="*/ 11 w 33"/>
                <a:gd name="T71" fmla="*/ 2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 h="52">
                  <a:moveTo>
                    <a:pt x="33" y="52"/>
                  </a:moveTo>
                  <a:cubicBezTo>
                    <a:pt x="28" y="52"/>
                    <a:pt x="28" y="52"/>
                    <a:pt x="28" y="52"/>
                  </a:cubicBezTo>
                  <a:cubicBezTo>
                    <a:pt x="26" y="47"/>
                    <a:pt x="24" y="43"/>
                    <a:pt x="23" y="40"/>
                  </a:cubicBezTo>
                  <a:cubicBezTo>
                    <a:pt x="21" y="37"/>
                    <a:pt x="20" y="34"/>
                    <a:pt x="19" y="32"/>
                  </a:cubicBezTo>
                  <a:cubicBezTo>
                    <a:pt x="18" y="31"/>
                    <a:pt x="17" y="29"/>
                    <a:pt x="16" y="28"/>
                  </a:cubicBezTo>
                  <a:cubicBezTo>
                    <a:pt x="14" y="28"/>
                    <a:pt x="13" y="27"/>
                    <a:pt x="12" y="27"/>
                  </a:cubicBezTo>
                  <a:cubicBezTo>
                    <a:pt x="5" y="27"/>
                    <a:pt x="5" y="27"/>
                    <a:pt x="5" y="27"/>
                  </a:cubicBezTo>
                  <a:cubicBezTo>
                    <a:pt x="5" y="52"/>
                    <a:pt x="5" y="52"/>
                    <a:pt x="5" y="52"/>
                  </a:cubicBezTo>
                  <a:cubicBezTo>
                    <a:pt x="0" y="52"/>
                    <a:pt x="0" y="52"/>
                    <a:pt x="0" y="52"/>
                  </a:cubicBezTo>
                  <a:cubicBezTo>
                    <a:pt x="0" y="0"/>
                    <a:pt x="0" y="0"/>
                    <a:pt x="0" y="0"/>
                  </a:cubicBezTo>
                  <a:cubicBezTo>
                    <a:pt x="10" y="0"/>
                    <a:pt x="10" y="0"/>
                    <a:pt x="10" y="0"/>
                  </a:cubicBezTo>
                  <a:cubicBezTo>
                    <a:pt x="12" y="0"/>
                    <a:pt x="14" y="0"/>
                    <a:pt x="16" y="0"/>
                  </a:cubicBezTo>
                  <a:cubicBezTo>
                    <a:pt x="19" y="0"/>
                    <a:pt x="21" y="0"/>
                    <a:pt x="23" y="1"/>
                  </a:cubicBezTo>
                  <a:cubicBezTo>
                    <a:pt x="24" y="2"/>
                    <a:pt x="26" y="4"/>
                    <a:pt x="27" y="5"/>
                  </a:cubicBezTo>
                  <a:cubicBezTo>
                    <a:pt x="29" y="7"/>
                    <a:pt x="29" y="10"/>
                    <a:pt x="29" y="14"/>
                  </a:cubicBezTo>
                  <a:cubicBezTo>
                    <a:pt x="29" y="15"/>
                    <a:pt x="29" y="16"/>
                    <a:pt x="29" y="17"/>
                  </a:cubicBezTo>
                  <a:cubicBezTo>
                    <a:pt x="28" y="18"/>
                    <a:pt x="28" y="19"/>
                    <a:pt x="27" y="20"/>
                  </a:cubicBezTo>
                  <a:cubicBezTo>
                    <a:pt x="27" y="20"/>
                    <a:pt x="26" y="21"/>
                    <a:pt x="25" y="22"/>
                  </a:cubicBezTo>
                  <a:cubicBezTo>
                    <a:pt x="25" y="22"/>
                    <a:pt x="24" y="23"/>
                    <a:pt x="23" y="23"/>
                  </a:cubicBezTo>
                  <a:cubicBezTo>
                    <a:pt x="22" y="24"/>
                    <a:pt x="20" y="25"/>
                    <a:pt x="17" y="25"/>
                  </a:cubicBezTo>
                  <a:cubicBezTo>
                    <a:pt x="17" y="25"/>
                    <a:pt x="17" y="25"/>
                    <a:pt x="17" y="25"/>
                  </a:cubicBezTo>
                  <a:cubicBezTo>
                    <a:pt x="19" y="25"/>
                    <a:pt x="21" y="26"/>
                    <a:pt x="22" y="27"/>
                  </a:cubicBezTo>
                  <a:cubicBezTo>
                    <a:pt x="23" y="28"/>
                    <a:pt x="23" y="30"/>
                    <a:pt x="24" y="31"/>
                  </a:cubicBezTo>
                  <a:lnTo>
                    <a:pt x="33" y="52"/>
                  </a:lnTo>
                  <a:close/>
                  <a:moveTo>
                    <a:pt x="11" y="23"/>
                  </a:moveTo>
                  <a:cubicBezTo>
                    <a:pt x="13" y="23"/>
                    <a:pt x="14" y="22"/>
                    <a:pt x="16" y="22"/>
                  </a:cubicBezTo>
                  <a:cubicBezTo>
                    <a:pt x="17" y="22"/>
                    <a:pt x="19" y="21"/>
                    <a:pt x="20" y="20"/>
                  </a:cubicBezTo>
                  <a:cubicBezTo>
                    <a:pt x="21" y="20"/>
                    <a:pt x="22" y="19"/>
                    <a:pt x="23" y="18"/>
                  </a:cubicBezTo>
                  <a:cubicBezTo>
                    <a:pt x="24" y="16"/>
                    <a:pt x="24" y="15"/>
                    <a:pt x="24" y="14"/>
                  </a:cubicBezTo>
                  <a:cubicBezTo>
                    <a:pt x="24" y="11"/>
                    <a:pt x="23" y="9"/>
                    <a:pt x="23" y="8"/>
                  </a:cubicBezTo>
                  <a:cubicBezTo>
                    <a:pt x="22" y="7"/>
                    <a:pt x="21" y="6"/>
                    <a:pt x="20" y="5"/>
                  </a:cubicBezTo>
                  <a:cubicBezTo>
                    <a:pt x="18" y="5"/>
                    <a:pt x="17" y="4"/>
                    <a:pt x="15" y="4"/>
                  </a:cubicBezTo>
                  <a:cubicBezTo>
                    <a:pt x="14" y="4"/>
                    <a:pt x="12" y="4"/>
                    <a:pt x="10" y="4"/>
                  </a:cubicBezTo>
                  <a:cubicBezTo>
                    <a:pt x="5" y="4"/>
                    <a:pt x="5" y="4"/>
                    <a:pt x="5" y="4"/>
                  </a:cubicBezTo>
                  <a:cubicBezTo>
                    <a:pt x="5" y="23"/>
                    <a:pt x="5" y="23"/>
                    <a:pt x="5" y="23"/>
                  </a:cubicBezTo>
                  <a:lnTo>
                    <a:pt x="11" y="23"/>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44" name="Rectangle 8"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3907386" y="3222679"/>
            <a:ext cx="10473228" cy="1865126"/>
          </a:xfrm>
          <a:prstGeom prst="rect">
            <a:avLst/>
          </a:prstGeom>
        </p:spPr>
        <p:txBody>
          <a:bodyPr wrap="square">
            <a:spAutoFit/>
          </a:bodyPr>
          <a:lstStyle/>
          <a:p>
            <a:pPr algn="ctr">
              <a:lnSpc>
                <a:spcPct val="120000"/>
              </a:lnSpc>
              <a:spcBef>
                <a:spcPts val="1200"/>
              </a:spcBef>
            </a:pPr>
            <a:r>
              <a:rPr lang="es-ES" altLang="zh-CN" sz="2400" smtClean="0">
                <a:solidFill>
                  <a:schemeClr val="bg1"/>
                </a:solidFill>
                <a:ea typeface="Lato Light" panose="020F0502020204030203" pitchFamily="34" charset="0"/>
                <a:cs typeface="Lato Light" panose="020F0502020204030203" pitchFamily="34" charset="0"/>
              </a:rPr>
              <a:t>Lorem </a:t>
            </a:r>
            <a:r>
              <a:rPr lang="es-ES" altLang="zh-CN" sz="2400" dirty="0" smtClean="0">
                <a:solidFill>
                  <a:schemeClr val="bg1"/>
                </a:solidFill>
                <a:ea typeface="Lato Light" panose="020F0502020204030203" pitchFamily="34" charset="0"/>
                <a:cs typeface="Lato Light" panose="020F0502020204030203" pitchFamily="34" charset="0"/>
              </a:rPr>
              <a:t>ipsum dolor sit amet, feugiat delicata liberavisse id cum</a:t>
            </a:r>
            <a:r>
              <a:rPr lang="en-US" altLang="zh-CN" sz="2400" dirty="0" smtClean="0">
                <a:solidFill>
                  <a:schemeClr val="bg1"/>
                </a:solidFill>
                <a:ea typeface="Lato Light" panose="020F0502020204030203" pitchFamily="34" charset="0"/>
                <a:cs typeface="Lato Light" panose="020F0502020204030203" pitchFamily="34" charset="0"/>
              </a:rPr>
              <a:t>. </a:t>
            </a:r>
            <a:r>
              <a:rPr lang="es-ES" altLang="zh-CN" sz="2400" dirty="0" smtClean="0">
                <a:solidFill>
                  <a:schemeClr val="bg1"/>
                </a:solidFill>
                <a:ea typeface="Lato Light" panose="020F0502020204030203" pitchFamily="34" charset="0"/>
                <a:cs typeface="Lato Light" panose="020F0502020204030203" pitchFamily="34" charset="0"/>
              </a:rPr>
              <a:t>No quo maiorum intelleget. Mea </a:t>
            </a:r>
            <a:r>
              <a:rPr lang="es-ES" altLang="zh-CN" sz="2400" dirty="0">
                <a:solidFill>
                  <a:schemeClr val="bg1"/>
                </a:solidFill>
                <a:ea typeface="Lato Light" panose="020F0502020204030203" pitchFamily="34" charset="0"/>
                <a:cs typeface="Lato Light" panose="020F0502020204030203" pitchFamily="34" charset="0"/>
              </a:rPr>
              <a:t>cu case ludus integre, vide viderer eleifend ex mea. His at soluta regione diceret, cum et atqui placerat petentium. Per amet nonumy periculis </a:t>
            </a:r>
            <a:r>
              <a:rPr lang="es-ES" altLang="zh-CN" sz="2400">
                <a:solidFill>
                  <a:schemeClr val="bg1"/>
                </a:solidFill>
                <a:ea typeface="Lato Light" panose="020F0502020204030203" pitchFamily="34" charset="0"/>
                <a:cs typeface="Lato Light" panose="020F0502020204030203" pitchFamily="34" charset="0"/>
              </a:rPr>
              <a:t>ei</a:t>
            </a:r>
            <a:r>
              <a:rPr lang="es-ES" altLang="zh-CN" sz="2400" smtClean="0">
                <a:solidFill>
                  <a:schemeClr val="bg1"/>
                </a:solidFill>
                <a:ea typeface="Lato Light" panose="020F0502020204030203" pitchFamily="34" charset="0"/>
                <a:cs typeface="Lato Light" panose="020F0502020204030203" pitchFamily="34" charset="0"/>
              </a:rPr>
              <a:t>.</a:t>
            </a:r>
            <a:endParaRPr lang="es-ES" altLang="zh-CN" sz="2400" dirty="0">
              <a:solidFill>
                <a:schemeClr val="bg1"/>
              </a:solidFill>
              <a:ea typeface="Lato Light" panose="020F0502020204030203" pitchFamily="34" charset="0"/>
              <a:cs typeface="Lato Light" panose="020F0502020204030203" pitchFamily="34" charset="0"/>
            </a:endParaRPr>
          </a:p>
        </p:txBody>
      </p:sp>
      <p:sp>
        <p:nvSpPr>
          <p:cNvPr id="148" name="Freeform 14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8713974" y="1878954"/>
            <a:ext cx="860052" cy="597168"/>
          </a:xfrm>
          <a:custGeom>
            <a:avLst/>
            <a:gdLst/>
            <a:ahLst/>
            <a:cxnLst/>
            <a:rect l="l" t="t" r="r" b="b"/>
            <a:pathLst>
              <a:path w="201930" h="140208">
                <a:moveTo>
                  <a:pt x="162306" y="0"/>
                </a:moveTo>
                <a:lnTo>
                  <a:pt x="186690" y="0"/>
                </a:lnTo>
                <a:lnTo>
                  <a:pt x="172212" y="57912"/>
                </a:lnTo>
                <a:cubicBezTo>
                  <a:pt x="181118" y="60738"/>
                  <a:pt x="188262" y="65754"/>
                  <a:pt x="193643" y="72962"/>
                </a:cubicBezTo>
                <a:cubicBezTo>
                  <a:pt x="199025" y="80169"/>
                  <a:pt x="201787" y="88614"/>
                  <a:pt x="201930" y="98298"/>
                </a:cubicBezTo>
                <a:cubicBezTo>
                  <a:pt x="201628" y="110046"/>
                  <a:pt x="197469" y="119888"/>
                  <a:pt x="189452" y="127826"/>
                </a:cubicBezTo>
                <a:cubicBezTo>
                  <a:pt x="181435" y="135763"/>
                  <a:pt x="171371" y="139891"/>
                  <a:pt x="159258" y="140208"/>
                </a:cubicBezTo>
                <a:cubicBezTo>
                  <a:pt x="147510" y="139891"/>
                  <a:pt x="137668" y="135763"/>
                  <a:pt x="129730" y="127826"/>
                </a:cubicBezTo>
                <a:cubicBezTo>
                  <a:pt x="121793" y="119888"/>
                  <a:pt x="117666" y="110046"/>
                  <a:pt x="117348" y="98298"/>
                </a:cubicBezTo>
                <a:cubicBezTo>
                  <a:pt x="117459" y="92567"/>
                  <a:pt x="118380" y="87265"/>
                  <a:pt x="120110" y="82391"/>
                </a:cubicBezTo>
                <a:cubicBezTo>
                  <a:pt x="121841" y="77518"/>
                  <a:pt x="123714" y="73168"/>
                  <a:pt x="125730" y="69342"/>
                </a:cubicBezTo>
                <a:close/>
                <a:moveTo>
                  <a:pt x="44958" y="0"/>
                </a:moveTo>
                <a:lnTo>
                  <a:pt x="69342" y="0"/>
                </a:lnTo>
                <a:lnTo>
                  <a:pt x="54864" y="57912"/>
                </a:lnTo>
                <a:cubicBezTo>
                  <a:pt x="63770" y="60738"/>
                  <a:pt x="70914" y="65754"/>
                  <a:pt x="76295" y="72962"/>
                </a:cubicBezTo>
                <a:cubicBezTo>
                  <a:pt x="81677" y="80169"/>
                  <a:pt x="84439" y="88614"/>
                  <a:pt x="84582" y="98298"/>
                </a:cubicBezTo>
                <a:cubicBezTo>
                  <a:pt x="84280" y="110046"/>
                  <a:pt x="80121" y="119888"/>
                  <a:pt x="72104" y="127826"/>
                </a:cubicBezTo>
                <a:cubicBezTo>
                  <a:pt x="64087" y="135763"/>
                  <a:pt x="54023" y="139891"/>
                  <a:pt x="41910" y="140208"/>
                </a:cubicBezTo>
                <a:cubicBezTo>
                  <a:pt x="30162" y="139891"/>
                  <a:pt x="20320" y="135763"/>
                  <a:pt x="12382" y="127826"/>
                </a:cubicBezTo>
                <a:cubicBezTo>
                  <a:pt x="4445" y="119888"/>
                  <a:pt x="318" y="110046"/>
                  <a:pt x="0" y="98298"/>
                </a:cubicBezTo>
                <a:cubicBezTo>
                  <a:pt x="111" y="92567"/>
                  <a:pt x="1032" y="87265"/>
                  <a:pt x="2762" y="82391"/>
                </a:cubicBezTo>
                <a:cubicBezTo>
                  <a:pt x="4493" y="77518"/>
                  <a:pt x="6366" y="73168"/>
                  <a:pt x="8382" y="69342"/>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0" name="Rectangle 149"/>
          <p:cNvSpPr/>
          <p:nvPr/>
        </p:nvSpPr>
        <p:spPr>
          <a:xfrm>
            <a:off x="7056934" y="5834362"/>
            <a:ext cx="4174132" cy="461665"/>
          </a:xfrm>
          <a:prstGeom prst="rect">
            <a:avLst/>
          </a:prstGeom>
        </p:spPr>
        <p:txBody>
          <a:bodyPr wrap="square">
            <a:spAutoFit/>
          </a:bodyPr>
          <a:lstStyle/>
          <a:p>
            <a:pPr algn="ctr">
              <a:spcBef>
                <a:spcPts val="3600"/>
              </a:spcBef>
            </a:pPr>
            <a:r>
              <a:rPr lang="es-ES" altLang="zh-CN" sz="2400" spc="600" smtClean="0">
                <a:solidFill>
                  <a:schemeClr val="bg1"/>
                </a:solidFill>
                <a:latin typeface="+mj-lt"/>
                <a:ea typeface="Lato Light" panose="020F0502020204030203" pitchFamily="34" charset="0"/>
                <a:cs typeface="Lato Light" panose="020F0502020204030203" pitchFamily="34" charset="0"/>
              </a:rPr>
              <a:t>JOHN DOE</a:t>
            </a:r>
          </a:p>
        </p:txBody>
      </p:sp>
    </p:spTree>
    <p:extLst>
      <p:ext uri="{BB962C8B-B14F-4D97-AF65-F5344CB8AC3E}">
        <p14:creationId xmlns:p14="http://schemas.microsoft.com/office/powerpoint/2010/main" val="22628144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nodeType="afterEffect">
                                  <p:stCondLst>
                                    <p:cond delay="0"/>
                                  </p:stCondLst>
                                  <p:childTnLst>
                                    <p:set>
                                      <p:cBhvr>
                                        <p:cTn id="6" dur="1" fill="hold">
                                          <p:stCondLst>
                                            <p:cond delay="0"/>
                                          </p:stCondLst>
                                        </p:cTn>
                                        <p:tgtEl>
                                          <p:spTgt spid="142"/>
                                        </p:tgtEl>
                                        <p:attrNameLst>
                                          <p:attrName>style.visibility</p:attrName>
                                        </p:attrNameLst>
                                      </p:cBhvr>
                                      <p:to>
                                        <p:strVal val="visible"/>
                                      </p:to>
                                    </p:set>
                                    <p:anim calcmode="lin" valueType="num">
                                      <p:cBhvr additive="base">
                                        <p:cTn id="7" dur="1000" fill="hold"/>
                                        <p:tgtEl>
                                          <p:spTgt spid="142"/>
                                        </p:tgtEl>
                                        <p:attrNameLst>
                                          <p:attrName>ppt_x</p:attrName>
                                        </p:attrNameLst>
                                      </p:cBhvr>
                                      <p:tavLst>
                                        <p:tav tm="0">
                                          <p:val>
                                            <p:strVal val="#ppt_x"/>
                                          </p:val>
                                        </p:tav>
                                        <p:tav tm="100000">
                                          <p:val>
                                            <p:strVal val="#ppt_x"/>
                                          </p:val>
                                        </p:tav>
                                      </p:tavLst>
                                    </p:anim>
                                    <p:anim calcmode="lin" valueType="num">
                                      <p:cBhvr additive="base">
                                        <p:cTn id="8" dur="1000" fill="hold"/>
                                        <p:tgtEl>
                                          <p:spTgt spid="142"/>
                                        </p:tgtEl>
                                        <p:attrNameLst>
                                          <p:attrName>ppt_y</p:attrName>
                                        </p:attrNameLst>
                                      </p:cBhvr>
                                      <p:tavLst>
                                        <p:tav tm="0">
                                          <p:val>
                                            <p:strVal val="0-#ppt_h/2"/>
                                          </p:val>
                                        </p:tav>
                                        <p:tav tm="100000">
                                          <p:val>
                                            <p:strVal val="#ppt_y"/>
                                          </p:val>
                                        </p:tav>
                                      </p:tavLst>
                                    </p:anim>
                                  </p:childTnLst>
                                </p:cTn>
                              </p:par>
                              <p:par>
                                <p:cTn id="9" presetID="2" presetClass="entr" presetSubtype="4" decel="100000"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000" fill="hold"/>
                                        <p:tgtEl>
                                          <p:spTgt spid="3"/>
                                        </p:tgtEl>
                                        <p:attrNameLst>
                                          <p:attrName>ppt_x</p:attrName>
                                        </p:attrNameLst>
                                      </p:cBhvr>
                                      <p:tavLst>
                                        <p:tav tm="0">
                                          <p:val>
                                            <p:strVal val="#ppt_x"/>
                                          </p:val>
                                        </p:tav>
                                        <p:tav tm="100000">
                                          <p:val>
                                            <p:strVal val="#ppt_x"/>
                                          </p:val>
                                        </p:tav>
                                      </p:tavLst>
                                    </p:anim>
                                    <p:anim calcmode="lin" valueType="num">
                                      <p:cBhvr additive="base">
                                        <p:cTn id="12" dur="1000" fill="hold"/>
                                        <p:tgtEl>
                                          <p:spTgt spid="3"/>
                                        </p:tgtEl>
                                        <p:attrNameLst>
                                          <p:attrName>ppt_y</p:attrName>
                                        </p:attrNameLst>
                                      </p:cBhvr>
                                      <p:tavLst>
                                        <p:tav tm="0">
                                          <p:val>
                                            <p:strVal val="1+#ppt_h/2"/>
                                          </p:val>
                                        </p:tav>
                                        <p:tav tm="100000">
                                          <p:val>
                                            <p:strVal val="#ppt_y"/>
                                          </p:val>
                                        </p:tav>
                                      </p:tavLst>
                                    </p:anim>
                                  </p:childTnLst>
                                </p:cTn>
                              </p:par>
                              <p:par>
                                <p:cTn id="13" presetID="2" presetClass="entr" presetSubtype="4" decel="100000" fill="hold" nodeType="withEffect">
                                  <p:stCondLst>
                                    <p:cond delay="0"/>
                                  </p:stCondLst>
                                  <p:childTnLst>
                                    <p:set>
                                      <p:cBhvr>
                                        <p:cTn id="14" dur="1" fill="hold">
                                          <p:stCondLst>
                                            <p:cond delay="0"/>
                                          </p:stCondLst>
                                        </p:cTn>
                                        <p:tgtEl>
                                          <p:spTgt spid="68"/>
                                        </p:tgtEl>
                                        <p:attrNameLst>
                                          <p:attrName>style.visibility</p:attrName>
                                        </p:attrNameLst>
                                      </p:cBhvr>
                                      <p:to>
                                        <p:strVal val="visible"/>
                                      </p:to>
                                    </p:set>
                                    <p:anim calcmode="lin" valueType="num">
                                      <p:cBhvr additive="base">
                                        <p:cTn id="15" dur="1000" fill="hold"/>
                                        <p:tgtEl>
                                          <p:spTgt spid="68"/>
                                        </p:tgtEl>
                                        <p:attrNameLst>
                                          <p:attrName>ppt_x</p:attrName>
                                        </p:attrNameLst>
                                      </p:cBhvr>
                                      <p:tavLst>
                                        <p:tav tm="0">
                                          <p:val>
                                            <p:strVal val="#ppt_x"/>
                                          </p:val>
                                        </p:tav>
                                        <p:tav tm="100000">
                                          <p:val>
                                            <p:strVal val="#ppt_x"/>
                                          </p:val>
                                        </p:tav>
                                      </p:tavLst>
                                    </p:anim>
                                    <p:anim calcmode="lin" valueType="num">
                                      <p:cBhvr additive="base">
                                        <p:cTn id="16" dur="1000" fill="hold"/>
                                        <p:tgtEl>
                                          <p:spTgt spid="68"/>
                                        </p:tgtEl>
                                        <p:attrNameLst>
                                          <p:attrName>ppt_y</p:attrName>
                                        </p:attrNameLst>
                                      </p:cBhvr>
                                      <p:tavLst>
                                        <p:tav tm="0">
                                          <p:val>
                                            <p:strVal val="1+#ppt_h/2"/>
                                          </p:val>
                                        </p:tav>
                                        <p:tav tm="100000">
                                          <p:val>
                                            <p:strVal val="#ppt_y"/>
                                          </p:val>
                                        </p:tav>
                                      </p:tavLst>
                                    </p:anim>
                                  </p:childTnLst>
                                </p:cTn>
                              </p:par>
                              <p:par>
                                <p:cTn id="17" presetID="2" presetClass="entr" presetSubtype="4" decel="100000" fill="hold" nodeType="withEffect">
                                  <p:stCondLst>
                                    <p:cond delay="0"/>
                                  </p:stCondLst>
                                  <p:childTnLst>
                                    <p:set>
                                      <p:cBhvr>
                                        <p:cTn id="18" dur="1" fill="hold">
                                          <p:stCondLst>
                                            <p:cond delay="0"/>
                                          </p:stCondLst>
                                        </p:cTn>
                                        <p:tgtEl>
                                          <p:spTgt spid="52"/>
                                        </p:tgtEl>
                                        <p:attrNameLst>
                                          <p:attrName>style.visibility</p:attrName>
                                        </p:attrNameLst>
                                      </p:cBhvr>
                                      <p:to>
                                        <p:strVal val="visible"/>
                                      </p:to>
                                    </p:set>
                                    <p:anim calcmode="lin" valueType="num">
                                      <p:cBhvr additive="base">
                                        <p:cTn id="19" dur="1000" fill="hold"/>
                                        <p:tgtEl>
                                          <p:spTgt spid="52"/>
                                        </p:tgtEl>
                                        <p:attrNameLst>
                                          <p:attrName>ppt_x</p:attrName>
                                        </p:attrNameLst>
                                      </p:cBhvr>
                                      <p:tavLst>
                                        <p:tav tm="0">
                                          <p:val>
                                            <p:strVal val="#ppt_x"/>
                                          </p:val>
                                        </p:tav>
                                        <p:tav tm="100000">
                                          <p:val>
                                            <p:strVal val="#ppt_x"/>
                                          </p:val>
                                        </p:tav>
                                      </p:tavLst>
                                    </p:anim>
                                    <p:anim calcmode="lin" valueType="num">
                                      <p:cBhvr additive="base">
                                        <p:cTn id="20" dur="1000" fill="hold"/>
                                        <p:tgtEl>
                                          <p:spTgt spid="52"/>
                                        </p:tgtEl>
                                        <p:attrNameLst>
                                          <p:attrName>ppt_y</p:attrName>
                                        </p:attrNameLst>
                                      </p:cBhvr>
                                      <p:tavLst>
                                        <p:tav tm="0">
                                          <p:val>
                                            <p:strVal val="1+#ppt_h/2"/>
                                          </p:val>
                                        </p:tav>
                                        <p:tav tm="100000">
                                          <p:val>
                                            <p:strVal val="#ppt_y"/>
                                          </p:val>
                                        </p:tav>
                                      </p:tavLst>
                                    </p:anim>
                                  </p:childTnLst>
                                </p:cTn>
                              </p:par>
                              <p:par>
                                <p:cTn id="21" presetID="2" presetClass="entr" presetSubtype="4" decel="100000" fill="hold" nodeType="withEffect">
                                  <p:stCondLst>
                                    <p:cond delay="0"/>
                                  </p:stCondLst>
                                  <p:childTnLst>
                                    <p:set>
                                      <p:cBhvr>
                                        <p:cTn id="22" dur="1" fill="hold">
                                          <p:stCondLst>
                                            <p:cond delay="0"/>
                                          </p:stCondLst>
                                        </p:cTn>
                                        <p:tgtEl>
                                          <p:spTgt spid="95"/>
                                        </p:tgtEl>
                                        <p:attrNameLst>
                                          <p:attrName>style.visibility</p:attrName>
                                        </p:attrNameLst>
                                      </p:cBhvr>
                                      <p:to>
                                        <p:strVal val="visible"/>
                                      </p:to>
                                    </p:set>
                                    <p:anim calcmode="lin" valueType="num">
                                      <p:cBhvr additive="base">
                                        <p:cTn id="23" dur="1000" fill="hold"/>
                                        <p:tgtEl>
                                          <p:spTgt spid="95"/>
                                        </p:tgtEl>
                                        <p:attrNameLst>
                                          <p:attrName>ppt_x</p:attrName>
                                        </p:attrNameLst>
                                      </p:cBhvr>
                                      <p:tavLst>
                                        <p:tav tm="0">
                                          <p:val>
                                            <p:strVal val="#ppt_x"/>
                                          </p:val>
                                        </p:tav>
                                        <p:tav tm="100000">
                                          <p:val>
                                            <p:strVal val="#ppt_x"/>
                                          </p:val>
                                        </p:tav>
                                      </p:tavLst>
                                    </p:anim>
                                    <p:anim calcmode="lin" valueType="num">
                                      <p:cBhvr additive="base">
                                        <p:cTn id="24" dur="1000" fill="hold"/>
                                        <p:tgtEl>
                                          <p:spTgt spid="95"/>
                                        </p:tgtEl>
                                        <p:attrNameLst>
                                          <p:attrName>ppt_y</p:attrName>
                                        </p:attrNameLst>
                                      </p:cBhvr>
                                      <p:tavLst>
                                        <p:tav tm="0">
                                          <p:val>
                                            <p:strVal val="1+#ppt_h/2"/>
                                          </p:val>
                                        </p:tav>
                                        <p:tav tm="100000">
                                          <p:val>
                                            <p:strVal val="#ppt_y"/>
                                          </p:val>
                                        </p:tav>
                                      </p:tavLst>
                                    </p:anim>
                                  </p:childTnLst>
                                </p:cTn>
                              </p:par>
                              <p:par>
                                <p:cTn id="25" presetID="2" presetClass="entr" presetSubtype="4" decel="100000" fill="hold" nodeType="withEffect">
                                  <p:stCondLst>
                                    <p:cond delay="0"/>
                                  </p:stCondLst>
                                  <p:childTnLst>
                                    <p:set>
                                      <p:cBhvr>
                                        <p:cTn id="26" dur="1" fill="hold">
                                          <p:stCondLst>
                                            <p:cond delay="0"/>
                                          </p:stCondLst>
                                        </p:cTn>
                                        <p:tgtEl>
                                          <p:spTgt spid="121"/>
                                        </p:tgtEl>
                                        <p:attrNameLst>
                                          <p:attrName>style.visibility</p:attrName>
                                        </p:attrNameLst>
                                      </p:cBhvr>
                                      <p:to>
                                        <p:strVal val="visible"/>
                                      </p:to>
                                    </p:set>
                                    <p:anim calcmode="lin" valueType="num">
                                      <p:cBhvr additive="base">
                                        <p:cTn id="27" dur="1000" fill="hold"/>
                                        <p:tgtEl>
                                          <p:spTgt spid="121"/>
                                        </p:tgtEl>
                                        <p:attrNameLst>
                                          <p:attrName>ppt_x</p:attrName>
                                        </p:attrNameLst>
                                      </p:cBhvr>
                                      <p:tavLst>
                                        <p:tav tm="0">
                                          <p:val>
                                            <p:strVal val="#ppt_x"/>
                                          </p:val>
                                        </p:tav>
                                        <p:tav tm="100000">
                                          <p:val>
                                            <p:strVal val="#ppt_x"/>
                                          </p:val>
                                        </p:tav>
                                      </p:tavLst>
                                    </p:anim>
                                    <p:anim calcmode="lin" valueType="num">
                                      <p:cBhvr additive="base">
                                        <p:cTn id="28" dur="1000" fill="hold"/>
                                        <p:tgtEl>
                                          <p:spTgt spid="121"/>
                                        </p:tgtEl>
                                        <p:attrNameLst>
                                          <p:attrName>ppt_y</p:attrName>
                                        </p:attrNameLst>
                                      </p:cBhvr>
                                      <p:tavLst>
                                        <p:tav tm="0">
                                          <p:val>
                                            <p:strVal val="1+#ppt_h/2"/>
                                          </p:val>
                                        </p:tav>
                                        <p:tav tm="100000">
                                          <p:val>
                                            <p:strVal val="#ppt_y"/>
                                          </p:val>
                                        </p:tav>
                                      </p:tavLst>
                                    </p:anim>
                                  </p:childTnLst>
                                </p:cTn>
                              </p:par>
                            </p:childTnLst>
                          </p:cTn>
                        </p:par>
                        <p:par>
                          <p:cTn id="29" fill="hold">
                            <p:stCondLst>
                              <p:cond delay="1000"/>
                            </p:stCondLst>
                            <p:childTnLst>
                              <p:par>
                                <p:cTn id="30" presetID="10" presetClass="entr" presetSubtype="0" fill="hold" grpId="0" nodeType="afterEffect">
                                  <p:stCondLst>
                                    <p:cond delay="0"/>
                                  </p:stCondLst>
                                  <p:childTnLst>
                                    <p:set>
                                      <p:cBhvr>
                                        <p:cTn id="31" dur="1" fill="hold">
                                          <p:stCondLst>
                                            <p:cond delay="0"/>
                                          </p:stCondLst>
                                        </p:cTn>
                                        <p:tgtEl>
                                          <p:spTgt spid="143"/>
                                        </p:tgtEl>
                                        <p:attrNameLst>
                                          <p:attrName>style.visibility</p:attrName>
                                        </p:attrNameLst>
                                      </p:cBhvr>
                                      <p:to>
                                        <p:strVal val="visible"/>
                                      </p:to>
                                    </p:set>
                                    <p:animEffect transition="in" filter="fade">
                                      <p:cBhvr>
                                        <p:cTn id="32" dur="500"/>
                                        <p:tgtEl>
                                          <p:spTgt spid="143"/>
                                        </p:tgtEl>
                                      </p:cBhvr>
                                    </p:animEffect>
                                  </p:childTnLst>
                                </p:cTn>
                              </p:par>
                            </p:childTnLst>
                          </p:cTn>
                        </p:par>
                        <p:par>
                          <p:cTn id="33" fill="hold">
                            <p:stCondLst>
                              <p:cond delay="1500"/>
                            </p:stCondLst>
                            <p:childTnLst>
                              <p:par>
                                <p:cTn id="34" presetID="53" presetClass="entr" presetSubtype="16" fill="hold" grpId="0" nodeType="afterEffect">
                                  <p:stCondLst>
                                    <p:cond delay="0"/>
                                  </p:stCondLst>
                                  <p:childTnLst>
                                    <p:set>
                                      <p:cBhvr>
                                        <p:cTn id="35" dur="1" fill="hold">
                                          <p:stCondLst>
                                            <p:cond delay="0"/>
                                          </p:stCondLst>
                                        </p:cTn>
                                        <p:tgtEl>
                                          <p:spTgt spid="148"/>
                                        </p:tgtEl>
                                        <p:attrNameLst>
                                          <p:attrName>style.visibility</p:attrName>
                                        </p:attrNameLst>
                                      </p:cBhvr>
                                      <p:to>
                                        <p:strVal val="visible"/>
                                      </p:to>
                                    </p:set>
                                    <p:anim calcmode="lin" valueType="num">
                                      <p:cBhvr>
                                        <p:cTn id="36" dur="500" fill="hold"/>
                                        <p:tgtEl>
                                          <p:spTgt spid="148"/>
                                        </p:tgtEl>
                                        <p:attrNameLst>
                                          <p:attrName>ppt_w</p:attrName>
                                        </p:attrNameLst>
                                      </p:cBhvr>
                                      <p:tavLst>
                                        <p:tav tm="0">
                                          <p:val>
                                            <p:fltVal val="0"/>
                                          </p:val>
                                        </p:tav>
                                        <p:tav tm="100000">
                                          <p:val>
                                            <p:strVal val="#ppt_w"/>
                                          </p:val>
                                        </p:tav>
                                      </p:tavLst>
                                    </p:anim>
                                    <p:anim calcmode="lin" valueType="num">
                                      <p:cBhvr>
                                        <p:cTn id="37" dur="500" fill="hold"/>
                                        <p:tgtEl>
                                          <p:spTgt spid="148"/>
                                        </p:tgtEl>
                                        <p:attrNameLst>
                                          <p:attrName>ppt_h</p:attrName>
                                        </p:attrNameLst>
                                      </p:cBhvr>
                                      <p:tavLst>
                                        <p:tav tm="0">
                                          <p:val>
                                            <p:fltVal val="0"/>
                                          </p:val>
                                        </p:tav>
                                        <p:tav tm="100000">
                                          <p:val>
                                            <p:strVal val="#ppt_h"/>
                                          </p:val>
                                        </p:tav>
                                      </p:tavLst>
                                    </p:anim>
                                    <p:animEffect transition="in" filter="fade">
                                      <p:cBhvr>
                                        <p:cTn id="38" dur="500"/>
                                        <p:tgtEl>
                                          <p:spTgt spid="148"/>
                                        </p:tgtEl>
                                      </p:cBhvr>
                                    </p:animEffect>
                                  </p:childTnLst>
                                </p:cTn>
                              </p:par>
                            </p:childTnLst>
                          </p:cTn>
                        </p:par>
                        <p:par>
                          <p:cTn id="39" fill="hold">
                            <p:stCondLst>
                              <p:cond delay="2000"/>
                            </p:stCondLst>
                            <p:childTnLst>
                              <p:par>
                                <p:cTn id="40" presetID="0" presetClass="entr" presetSubtype="0" fill="hold" grpId="0" nodeType="afterEffect">
                                  <p:stCondLst>
                                    <p:cond delay="0"/>
                                  </p:stCondLst>
                                  <p:iterate type="lt">
                                    <p:tmPct val="1000"/>
                                  </p:iterate>
                                  <p:childTnLst>
                                    <p:set>
                                      <p:cBhvr>
                                        <p:cTn id="41" dur="700" fill="hold">
                                          <p:stCondLst>
                                            <p:cond delay="0"/>
                                          </p:stCondLst>
                                        </p:cTn>
                                        <p:tgtEl>
                                          <p:spTgt spid="144"/>
                                        </p:tgtEl>
                                        <p:attrNameLst>
                                          <p:attrName>style.visibility</p:attrName>
                                        </p:attrNameLst>
                                      </p:cBhvr>
                                      <p:to>
                                        <p:strVal val="visible"/>
                                      </p:to>
                                    </p:set>
                                    <p:anim to="" calcmode="lin" valueType="num">
                                      <p:cBhvr>
                                        <p:cTn id="42" dur="700" fill="hold">
                                          <p:stCondLst>
                                            <p:cond delay="0"/>
                                          </p:stCondLst>
                                        </p:cTn>
                                        <p:tgtEl>
                                          <p:spTgt spid="144"/>
                                        </p:tgtEl>
                                        <p:attrNameLst>
                                          <p:attrName>ppt_x</p:attrName>
                                        </p:attrNameLst>
                                      </p:cBhvr>
                                      <p:tavLst>
                                        <p:tav tm="0" fmla="#ppt_x-#ppt_w*1.2*((1.5-1.5*$)^3-(1.5-1.5*$)^2)">
                                          <p:val>
                                            <p:strVal val="0"/>
                                          </p:val>
                                        </p:tav>
                                        <p:tav tm="100000">
                                          <p:val>
                                            <p:strVal val="1"/>
                                          </p:val>
                                        </p:tav>
                                      </p:tavLst>
                                    </p:anim>
                                    <p:anim to="" calcmode="lin" valueType="num">
                                      <p:cBhvr>
                                        <p:cTn id="43" dur="700" fill="hold">
                                          <p:stCondLst>
                                            <p:cond delay="0"/>
                                          </p:stCondLst>
                                        </p:cTn>
                                        <p:tgtEl>
                                          <p:spTgt spid="144"/>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44" dur="700" fill="hold">
                                          <p:stCondLst>
                                            <p:cond delay="0"/>
                                          </p:stCondLst>
                                        </p:cTn>
                                        <p:tgtEl>
                                          <p:spTgt spid="144"/>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45" fill="hold">
                            <p:stCondLst>
                              <p:cond delay="4121"/>
                            </p:stCondLst>
                            <p:childTnLst>
                              <p:par>
                                <p:cTn id="46" presetID="10" presetClass="entr" presetSubtype="0" fill="hold" grpId="0" nodeType="afterEffect">
                                  <p:stCondLst>
                                    <p:cond delay="0"/>
                                  </p:stCondLst>
                                  <p:childTnLst>
                                    <p:set>
                                      <p:cBhvr>
                                        <p:cTn id="47" dur="1" fill="hold">
                                          <p:stCondLst>
                                            <p:cond delay="0"/>
                                          </p:stCondLst>
                                        </p:cTn>
                                        <p:tgtEl>
                                          <p:spTgt spid="150"/>
                                        </p:tgtEl>
                                        <p:attrNameLst>
                                          <p:attrName>style.visibility</p:attrName>
                                        </p:attrNameLst>
                                      </p:cBhvr>
                                      <p:to>
                                        <p:strVal val="visible"/>
                                      </p:to>
                                    </p:set>
                                    <p:animEffect transition="in" filter="fade">
                                      <p:cBhvr>
                                        <p:cTn id="48" dur="500"/>
                                        <p:tgtEl>
                                          <p:spTgt spid="1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 grpId="0" animBg="1"/>
      <p:bldP spid="144" grpId="0"/>
      <p:bldP spid="148" grpId="0" animBg="1"/>
      <p:bldP spid="150"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3" name="Rectangle 2"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1828800" y="1828800"/>
            <a:ext cx="14630400" cy="6629400"/>
          </a:xfrm>
          <a:prstGeom prst="rect">
            <a:avLst/>
          </a:prstGeom>
          <a:solidFill>
            <a:schemeClr val="bg1">
              <a:lumMod val="9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Rectangle 8"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3907386" y="4295649"/>
            <a:ext cx="10473228" cy="1865126"/>
          </a:xfrm>
          <a:prstGeom prst="rect">
            <a:avLst/>
          </a:prstGeom>
        </p:spPr>
        <p:txBody>
          <a:bodyPr wrap="square">
            <a:spAutoFit/>
          </a:bodyPr>
          <a:lstStyle/>
          <a:p>
            <a:pPr algn="ctr">
              <a:lnSpc>
                <a:spcPct val="120000"/>
              </a:lnSpc>
              <a:spcBef>
                <a:spcPts val="1200"/>
              </a:spcBef>
            </a:pPr>
            <a:r>
              <a:rPr lang="es-ES" altLang="zh-CN" sz="2400" smtClean="0">
                <a:solidFill>
                  <a:schemeClr val="tx1">
                    <a:lumMod val="85000"/>
                    <a:lumOff val="15000"/>
                  </a:schemeClr>
                </a:solidFill>
                <a:ea typeface="Lato Light" panose="020F0502020204030203" pitchFamily="34" charset="0"/>
                <a:cs typeface="Lato Light" panose="020F0502020204030203" pitchFamily="34" charset="0"/>
              </a:rPr>
              <a:t>Lorem </a:t>
            </a:r>
            <a:r>
              <a:rPr lang="es-ES" altLang="zh-CN" sz="2400" dirty="0" smtClean="0">
                <a:solidFill>
                  <a:schemeClr val="tx1">
                    <a:lumMod val="85000"/>
                    <a:lumOff val="15000"/>
                  </a:schemeClr>
                </a:solidFill>
                <a:ea typeface="Lato Light" panose="020F0502020204030203" pitchFamily="34" charset="0"/>
                <a:cs typeface="Lato Light" panose="020F0502020204030203" pitchFamily="34" charset="0"/>
              </a:rPr>
              <a:t>ipsum dolor sit amet, feugiat delicata liberavisse id cum</a:t>
            </a:r>
            <a:r>
              <a:rPr lang="en-US" altLang="zh-CN" sz="2400" dirty="0" smtClean="0">
                <a:solidFill>
                  <a:schemeClr val="tx1">
                    <a:lumMod val="85000"/>
                    <a:lumOff val="15000"/>
                  </a:schemeClr>
                </a:solidFill>
                <a:ea typeface="Lato Light" panose="020F0502020204030203" pitchFamily="34" charset="0"/>
                <a:cs typeface="Lato Light" panose="020F0502020204030203" pitchFamily="34" charset="0"/>
              </a:rPr>
              <a:t>. </a:t>
            </a:r>
            <a:r>
              <a:rPr lang="es-ES" altLang="zh-CN" sz="2400" dirty="0" smtClean="0">
                <a:solidFill>
                  <a:schemeClr val="tx1">
                    <a:lumMod val="85000"/>
                    <a:lumOff val="15000"/>
                  </a:schemeClr>
                </a:solidFill>
                <a:ea typeface="Lato Light" panose="020F0502020204030203" pitchFamily="34" charset="0"/>
                <a:cs typeface="Lato Light" panose="020F0502020204030203" pitchFamily="34" charset="0"/>
              </a:rPr>
              <a:t>No quo maiorum intelleget. Mea </a:t>
            </a:r>
            <a:r>
              <a:rPr lang="es-ES" altLang="zh-CN" sz="2400" dirty="0">
                <a:solidFill>
                  <a:schemeClr val="tx1">
                    <a:lumMod val="85000"/>
                    <a:lumOff val="15000"/>
                  </a:schemeClr>
                </a:solidFill>
                <a:ea typeface="Lato Light" panose="020F0502020204030203" pitchFamily="34" charset="0"/>
                <a:cs typeface="Lato Light" panose="020F0502020204030203" pitchFamily="34" charset="0"/>
              </a:rPr>
              <a:t>cu case ludus integre, vide viderer eleifend ex mea. His at soluta regione diceret, cum et atqui placerat petentium. Per amet nonumy periculis </a:t>
            </a:r>
            <a:r>
              <a:rPr lang="es-ES" altLang="zh-CN" sz="2400">
                <a:solidFill>
                  <a:schemeClr val="tx1">
                    <a:lumMod val="85000"/>
                    <a:lumOff val="15000"/>
                  </a:schemeClr>
                </a:solidFill>
                <a:ea typeface="Lato Light" panose="020F0502020204030203" pitchFamily="34" charset="0"/>
                <a:cs typeface="Lato Light" panose="020F0502020204030203" pitchFamily="34" charset="0"/>
              </a:rPr>
              <a:t>ei</a:t>
            </a:r>
            <a:r>
              <a:rPr lang="es-ES" altLang="zh-CN" sz="2400" smtClean="0">
                <a:solidFill>
                  <a:schemeClr val="tx1">
                    <a:lumMod val="85000"/>
                    <a:lumOff val="15000"/>
                  </a:schemeClr>
                </a:solidFill>
                <a:ea typeface="Lato Light" panose="020F0502020204030203" pitchFamily="34" charset="0"/>
                <a:cs typeface="Lato Light" panose="020F0502020204030203" pitchFamily="34" charset="0"/>
              </a:rPr>
              <a:t>.</a:t>
            </a:r>
            <a:endParaRPr lang="es-ES" altLang="zh-CN" sz="2400" dirty="0">
              <a:solidFill>
                <a:schemeClr val="tx1">
                  <a:lumMod val="85000"/>
                  <a:lumOff val="15000"/>
                </a:schemeClr>
              </a:solidFill>
              <a:ea typeface="Lato Light" panose="020F0502020204030203" pitchFamily="34" charset="0"/>
              <a:cs typeface="Lato Light" panose="020F0502020204030203" pitchFamily="34" charset="0"/>
            </a:endParaRPr>
          </a:p>
        </p:txBody>
      </p:sp>
      <p:sp>
        <p:nvSpPr>
          <p:cNvPr id="8" name="Freeform 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8713974" y="2945398"/>
            <a:ext cx="860052" cy="597168"/>
          </a:xfrm>
          <a:custGeom>
            <a:avLst/>
            <a:gdLst/>
            <a:ahLst/>
            <a:cxnLst/>
            <a:rect l="l" t="t" r="r" b="b"/>
            <a:pathLst>
              <a:path w="201930" h="140208">
                <a:moveTo>
                  <a:pt x="162306" y="0"/>
                </a:moveTo>
                <a:lnTo>
                  <a:pt x="186690" y="0"/>
                </a:lnTo>
                <a:lnTo>
                  <a:pt x="172212" y="57912"/>
                </a:lnTo>
                <a:cubicBezTo>
                  <a:pt x="181118" y="60738"/>
                  <a:pt x="188262" y="65754"/>
                  <a:pt x="193643" y="72962"/>
                </a:cubicBezTo>
                <a:cubicBezTo>
                  <a:pt x="199025" y="80169"/>
                  <a:pt x="201787" y="88614"/>
                  <a:pt x="201930" y="98298"/>
                </a:cubicBezTo>
                <a:cubicBezTo>
                  <a:pt x="201628" y="110046"/>
                  <a:pt x="197469" y="119888"/>
                  <a:pt x="189452" y="127826"/>
                </a:cubicBezTo>
                <a:cubicBezTo>
                  <a:pt x="181435" y="135763"/>
                  <a:pt x="171371" y="139891"/>
                  <a:pt x="159258" y="140208"/>
                </a:cubicBezTo>
                <a:cubicBezTo>
                  <a:pt x="147510" y="139891"/>
                  <a:pt x="137668" y="135763"/>
                  <a:pt x="129730" y="127826"/>
                </a:cubicBezTo>
                <a:cubicBezTo>
                  <a:pt x="121793" y="119888"/>
                  <a:pt x="117666" y="110046"/>
                  <a:pt x="117348" y="98298"/>
                </a:cubicBezTo>
                <a:cubicBezTo>
                  <a:pt x="117459" y="92567"/>
                  <a:pt x="118380" y="87265"/>
                  <a:pt x="120110" y="82391"/>
                </a:cubicBezTo>
                <a:cubicBezTo>
                  <a:pt x="121841" y="77518"/>
                  <a:pt x="123714" y="73168"/>
                  <a:pt x="125730" y="69342"/>
                </a:cubicBezTo>
                <a:close/>
                <a:moveTo>
                  <a:pt x="44958" y="0"/>
                </a:moveTo>
                <a:lnTo>
                  <a:pt x="69342" y="0"/>
                </a:lnTo>
                <a:lnTo>
                  <a:pt x="54864" y="57912"/>
                </a:lnTo>
                <a:cubicBezTo>
                  <a:pt x="63770" y="60738"/>
                  <a:pt x="70914" y="65754"/>
                  <a:pt x="76295" y="72962"/>
                </a:cubicBezTo>
                <a:cubicBezTo>
                  <a:pt x="81677" y="80169"/>
                  <a:pt x="84439" y="88614"/>
                  <a:pt x="84582" y="98298"/>
                </a:cubicBezTo>
                <a:cubicBezTo>
                  <a:pt x="84280" y="110046"/>
                  <a:pt x="80121" y="119888"/>
                  <a:pt x="72104" y="127826"/>
                </a:cubicBezTo>
                <a:cubicBezTo>
                  <a:pt x="64087" y="135763"/>
                  <a:pt x="54023" y="139891"/>
                  <a:pt x="41910" y="140208"/>
                </a:cubicBezTo>
                <a:cubicBezTo>
                  <a:pt x="30162" y="139891"/>
                  <a:pt x="20320" y="135763"/>
                  <a:pt x="12382" y="127826"/>
                </a:cubicBezTo>
                <a:cubicBezTo>
                  <a:pt x="4445" y="119888"/>
                  <a:pt x="318" y="110046"/>
                  <a:pt x="0" y="98298"/>
                </a:cubicBezTo>
                <a:cubicBezTo>
                  <a:pt x="111" y="92567"/>
                  <a:pt x="1032" y="87265"/>
                  <a:pt x="2762" y="82391"/>
                </a:cubicBezTo>
                <a:cubicBezTo>
                  <a:pt x="4493" y="77518"/>
                  <a:pt x="6366" y="73168"/>
                  <a:pt x="8382" y="69342"/>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Rectangle 9"/>
          <p:cNvSpPr/>
          <p:nvPr/>
        </p:nvSpPr>
        <p:spPr>
          <a:xfrm>
            <a:off x="7056934" y="6879938"/>
            <a:ext cx="4174132" cy="461665"/>
          </a:xfrm>
          <a:prstGeom prst="rect">
            <a:avLst/>
          </a:prstGeom>
        </p:spPr>
        <p:txBody>
          <a:bodyPr wrap="square">
            <a:spAutoFit/>
          </a:bodyPr>
          <a:lstStyle/>
          <a:p>
            <a:pPr algn="ctr">
              <a:spcBef>
                <a:spcPts val="3600"/>
              </a:spcBef>
            </a:pPr>
            <a:r>
              <a:rPr lang="es-ES" altLang="zh-CN" sz="2400" spc="600" smtClean="0">
                <a:solidFill>
                  <a:schemeClr val="tx1">
                    <a:lumMod val="75000"/>
                    <a:lumOff val="25000"/>
                  </a:schemeClr>
                </a:solidFill>
                <a:latin typeface="+mj-lt"/>
                <a:ea typeface="Lato Light" panose="020F0502020204030203" pitchFamily="34" charset="0"/>
                <a:cs typeface="Lato Light" panose="020F0502020204030203" pitchFamily="34" charset="0"/>
              </a:rPr>
              <a:t>JOHN DOE</a:t>
            </a:r>
          </a:p>
        </p:txBody>
      </p:sp>
    </p:spTree>
    <p:extLst>
      <p:ext uri="{BB962C8B-B14F-4D97-AF65-F5344CB8AC3E}">
        <p14:creationId xmlns:p14="http://schemas.microsoft.com/office/powerpoint/2010/main" val="21053894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1+#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000" fill="hold"/>
                                        <p:tgtEl>
                                          <p:spTgt spid="3"/>
                                        </p:tgtEl>
                                        <p:attrNameLst>
                                          <p:attrName>ppt_x</p:attrName>
                                        </p:attrNameLst>
                                      </p:cBhvr>
                                      <p:tavLst>
                                        <p:tav tm="0">
                                          <p:val>
                                            <p:strVal val="0-#ppt_w/2"/>
                                          </p:val>
                                        </p:tav>
                                        <p:tav tm="100000">
                                          <p:val>
                                            <p:strVal val="#ppt_x"/>
                                          </p:val>
                                        </p:tav>
                                      </p:tavLst>
                                    </p:anim>
                                    <p:anim calcmode="lin" valueType="num">
                                      <p:cBhvr additive="base">
                                        <p:cTn id="12" dur="1000" fill="hold"/>
                                        <p:tgtEl>
                                          <p:spTgt spid="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p:cTn id="16" dur="500" fill="hold"/>
                                        <p:tgtEl>
                                          <p:spTgt spid="8"/>
                                        </p:tgtEl>
                                        <p:attrNameLst>
                                          <p:attrName>ppt_w</p:attrName>
                                        </p:attrNameLst>
                                      </p:cBhvr>
                                      <p:tavLst>
                                        <p:tav tm="0">
                                          <p:val>
                                            <p:fltVal val="0"/>
                                          </p:val>
                                        </p:tav>
                                        <p:tav tm="100000">
                                          <p:val>
                                            <p:strVal val="#ppt_w"/>
                                          </p:val>
                                        </p:tav>
                                      </p:tavLst>
                                    </p:anim>
                                    <p:anim calcmode="lin" valueType="num">
                                      <p:cBhvr>
                                        <p:cTn id="17" dur="500" fill="hold"/>
                                        <p:tgtEl>
                                          <p:spTgt spid="8"/>
                                        </p:tgtEl>
                                        <p:attrNameLst>
                                          <p:attrName>ppt_h</p:attrName>
                                        </p:attrNameLst>
                                      </p:cBhvr>
                                      <p:tavLst>
                                        <p:tav tm="0">
                                          <p:val>
                                            <p:fltVal val="0"/>
                                          </p:val>
                                        </p:tav>
                                        <p:tav tm="100000">
                                          <p:val>
                                            <p:strVal val="#ppt_h"/>
                                          </p:val>
                                        </p:tav>
                                      </p:tavLst>
                                    </p:anim>
                                    <p:animEffect transition="in" filter="fade">
                                      <p:cBhvr>
                                        <p:cTn id="18" dur="500"/>
                                        <p:tgtEl>
                                          <p:spTgt spid="8"/>
                                        </p:tgtEl>
                                      </p:cBhvr>
                                    </p:animEffect>
                                  </p:childTnLst>
                                </p:cTn>
                              </p:par>
                            </p:childTnLst>
                          </p:cTn>
                        </p:par>
                        <p:par>
                          <p:cTn id="19" fill="hold">
                            <p:stCondLst>
                              <p:cond delay="1500"/>
                            </p:stCondLst>
                            <p:childTnLst>
                              <p:par>
                                <p:cTn id="20" presetID="0" presetClass="entr" presetSubtype="0" fill="hold" grpId="0" nodeType="afterEffect">
                                  <p:stCondLst>
                                    <p:cond delay="0"/>
                                  </p:stCondLst>
                                  <p:iterate type="lt">
                                    <p:tmPct val="1000"/>
                                  </p:iterate>
                                  <p:childTnLst>
                                    <p:set>
                                      <p:cBhvr>
                                        <p:cTn id="21" dur="700" fill="hold">
                                          <p:stCondLst>
                                            <p:cond delay="0"/>
                                          </p:stCondLst>
                                        </p:cTn>
                                        <p:tgtEl>
                                          <p:spTgt spid="4"/>
                                        </p:tgtEl>
                                        <p:attrNameLst>
                                          <p:attrName>style.visibility</p:attrName>
                                        </p:attrNameLst>
                                      </p:cBhvr>
                                      <p:to>
                                        <p:strVal val="visible"/>
                                      </p:to>
                                    </p:set>
                                    <p:anim to="" calcmode="lin" valueType="num">
                                      <p:cBhvr>
                                        <p:cTn id="22" dur="700" fill="hold">
                                          <p:stCondLst>
                                            <p:cond delay="0"/>
                                          </p:stCondLst>
                                        </p:cTn>
                                        <p:tgtEl>
                                          <p:spTgt spid="4"/>
                                        </p:tgtEl>
                                        <p:attrNameLst>
                                          <p:attrName>ppt_x</p:attrName>
                                        </p:attrNameLst>
                                      </p:cBhvr>
                                      <p:tavLst>
                                        <p:tav tm="0" fmla="#ppt_x-#ppt_w*1.2*((1.5-1.5*$)^3-(1.5-1.5*$)^2)">
                                          <p:val>
                                            <p:strVal val="0"/>
                                          </p:val>
                                        </p:tav>
                                        <p:tav tm="100000">
                                          <p:val>
                                            <p:strVal val="1"/>
                                          </p:val>
                                        </p:tav>
                                      </p:tavLst>
                                    </p:anim>
                                    <p:anim to="" calcmode="lin" valueType="num">
                                      <p:cBhvr>
                                        <p:cTn id="23" dur="700" fill="hold">
                                          <p:stCondLst>
                                            <p:cond delay="0"/>
                                          </p:stCondLst>
                                        </p:cTn>
                                        <p:tgtEl>
                                          <p:spTgt spid="4"/>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24" dur="700" fill="hold">
                                          <p:stCondLst>
                                            <p:cond delay="0"/>
                                          </p:stCondLst>
                                        </p:cTn>
                                        <p:tgtEl>
                                          <p:spTgt spid="4"/>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25" fill="hold">
                            <p:stCondLst>
                              <p:cond delay="3621"/>
                            </p:stCondLst>
                            <p:childTnLst>
                              <p:par>
                                <p:cTn id="26" presetID="10" presetClass="entr" presetSubtype="0" fill="hold" grpId="0" nodeType="afterEffect">
                                  <p:stCondLst>
                                    <p:cond delay="0"/>
                                  </p:stCondLst>
                                  <p:childTnLst>
                                    <p:set>
                                      <p:cBhvr>
                                        <p:cTn id="27" dur="1" fill="hold">
                                          <p:stCondLst>
                                            <p:cond delay="0"/>
                                          </p:stCondLst>
                                        </p:cTn>
                                        <p:tgtEl>
                                          <p:spTgt spid="10"/>
                                        </p:tgtEl>
                                        <p:attrNameLst>
                                          <p:attrName>style.visibility</p:attrName>
                                        </p:attrNameLst>
                                      </p:cBhvr>
                                      <p:to>
                                        <p:strVal val="visible"/>
                                      </p:to>
                                    </p:set>
                                    <p:animEffect transition="in" filter="fade">
                                      <p:cBhvr>
                                        <p:cTn id="28"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8" grpId="0" animBg="1"/>
      <p:bldP spid="10"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3" name="Rectangle 212"/>
          <p:cNvSpPr/>
          <p:nvPr/>
        </p:nvSpPr>
        <p:spPr>
          <a:xfrm>
            <a:off x="0" y="0"/>
            <a:ext cx="9144000" cy="10287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Rectangle 1"/>
          <p:cNvSpPr/>
          <p:nvPr/>
        </p:nvSpPr>
        <p:spPr>
          <a:xfrm flipH="1">
            <a:off x="1147536" y="5059731"/>
            <a:ext cx="6848928" cy="2169825"/>
          </a:xfrm>
          <a:prstGeom prst="rect">
            <a:avLst/>
          </a:prstGeom>
        </p:spPr>
        <p:txBody>
          <a:bodyPr wrap="square">
            <a:spAutoFit/>
          </a:bodyPr>
          <a:lstStyle/>
          <a:p>
            <a:pPr algn="ctr">
              <a:lnSpc>
                <a:spcPct val="150000"/>
              </a:lnSpc>
              <a:spcBef>
                <a:spcPts val="1200"/>
              </a:spcBef>
            </a:pPr>
            <a:r>
              <a:rPr lang="zh-CN" altLang="en-US" sz="1800">
                <a:solidFill>
                  <a:schemeClr val="tx1">
                    <a:lumMod val="75000"/>
                    <a:lumOff val="25000"/>
                  </a:schemeClr>
                </a:solidFill>
                <a:ea typeface="Lato Light" panose="020F0502020204030203" pitchFamily="34" charset="0"/>
                <a:cs typeface="Lato Light" panose="020F0502020204030203" pitchFamily="34" charset="0"/>
              </a:rPr>
              <a:t>“</a:t>
            </a:r>
            <a:r>
              <a:rPr lang="es-ES" altLang="zh-CN" sz="1800" smtClean="0">
                <a:solidFill>
                  <a:schemeClr val="tx1">
                    <a:lumMod val="75000"/>
                    <a:lumOff val="25000"/>
                  </a:schemeClr>
                </a:solidFill>
                <a:ea typeface="Lato Light" panose="020F0502020204030203" pitchFamily="34" charset="0"/>
                <a:cs typeface="Lato Light" panose="020F0502020204030203" pitchFamily="34" charset="0"/>
              </a:rPr>
              <a:t>Mea </a:t>
            </a:r>
            <a:r>
              <a:rPr lang="es-ES" altLang="zh-CN" sz="1800">
                <a:solidFill>
                  <a:schemeClr val="tx1">
                    <a:lumMod val="75000"/>
                    <a:lumOff val="25000"/>
                  </a:schemeClr>
                </a:solidFill>
                <a:ea typeface="Lato Light" panose="020F0502020204030203" pitchFamily="34" charset="0"/>
                <a:cs typeface="Lato Light" panose="020F0502020204030203" pitchFamily="34" charset="0"/>
              </a:rPr>
              <a:t>cu case ludus integre, vide viderer eleifend ex mea. His at soluta regione diceret, cum et atqui placerat petentium. Per amet nonumy periculis ei. Lorem ipsum dolor sit amet, feugiat delicata liberavisse id cum</a:t>
            </a:r>
            <a:r>
              <a:rPr lang="en-US" altLang="zh-CN" sz="1800">
                <a:solidFill>
                  <a:schemeClr val="tx1">
                    <a:lumMod val="75000"/>
                    <a:lumOff val="25000"/>
                  </a:schemeClr>
                </a:solidFill>
                <a:ea typeface="Lato Light" panose="020F0502020204030203" pitchFamily="34" charset="0"/>
                <a:cs typeface="Lato Light" panose="020F0502020204030203" pitchFamily="34" charset="0"/>
              </a:rPr>
              <a:t>. </a:t>
            </a:r>
            <a:r>
              <a:rPr lang="es-ES" altLang="zh-CN" sz="1800">
                <a:solidFill>
                  <a:schemeClr val="tx1">
                    <a:lumMod val="75000"/>
                    <a:lumOff val="25000"/>
                  </a:schemeClr>
                </a:solidFill>
                <a:ea typeface="Lato Light" panose="020F0502020204030203" pitchFamily="34" charset="0"/>
                <a:cs typeface="Lato Light" panose="020F0502020204030203" pitchFamily="34" charset="0"/>
              </a:rPr>
              <a:t>No quo maiorum intelleget. Mea cu case ludus </a:t>
            </a:r>
            <a:r>
              <a:rPr lang="es-ES" altLang="zh-CN" sz="1800" smtClean="0">
                <a:solidFill>
                  <a:schemeClr val="tx1">
                    <a:lumMod val="75000"/>
                    <a:lumOff val="25000"/>
                  </a:schemeClr>
                </a:solidFill>
                <a:ea typeface="Lato Light" panose="020F0502020204030203" pitchFamily="34" charset="0"/>
                <a:cs typeface="Lato Light" panose="020F0502020204030203" pitchFamily="34" charset="0"/>
              </a:rPr>
              <a:t>integre. </a:t>
            </a:r>
            <a:r>
              <a:rPr lang="zh-CN" altLang="en-US" sz="1800" smtClean="0">
                <a:solidFill>
                  <a:schemeClr val="tx1">
                    <a:lumMod val="75000"/>
                    <a:lumOff val="25000"/>
                  </a:schemeClr>
                </a:solidFill>
                <a:ea typeface="Lato Light" panose="020F0502020204030203" pitchFamily="34" charset="0"/>
                <a:cs typeface="Lato Light" panose="020F0502020204030203" pitchFamily="34" charset="0"/>
              </a:rPr>
              <a:t>”</a:t>
            </a:r>
            <a:endParaRPr lang="es-ES" altLang="zh-CN" sz="1800">
              <a:solidFill>
                <a:schemeClr val="tx1">
                  <a:lumMod val="75000"/>
                  <a:lumOff val="25000"/>
                </a:schemeClr>
              </a:solidFill>
              <a:ea typeface="Lato Light" panose="020F0502020204030203" pitchFamily="34" charset="0"/>
              <a:cs typeface="Lato Light" panose="020F0502020204030203" pitchFamily="34" charset="0"/>
            </a:endParaRPr>
          </a:p>
        </p:txBody>
      </p:sp>
      <p:sp>
        <p:nvSpPr>
          <p:cNvPr id="3" name="Rectangle 2"/>
          <p:cNvSpPr/>
          <p:nvPr/>
        </p:nvSpPr>
        <p:spPr>
          <a:xfrm>
            <a:off x="2484934" y="7721882"/>
            <a:ext cx="4174132" cy="461665"/>
          </a:xfrm>
          <a:prstGeom prst="rect">
            <a:avLst/>
          </a:prstGeom>
        </p:spPr>
        <p:txBody>
          <a:bodyPr wrap="square">
            <a:spAutoFit/>
          </a:bodyPr>
          <a:lstStyle/>
          <a:p>
            <a:pPr algn="ctr">
              <a:spcBef>
                <a:spcPts val="3600"/>
              </a:spcBef>
            </a:pPr>
            <a:r>
              <a:rPr lang="es-ES" altLang="zh-CN" sz="2400" spc="600" smtClean="0">
                <a:solidFill>
                  <a:schemeClr val="tx1">
                    <a:lumMod val="75000"/>
                    <a:lumOff val="25000"/>
                  </a:schemeClr>
                </a:solidFill>
                <a:latin typeface="+mj-lt"/>
                <a:ea typeface="Lato Light" panose="020F0502020204030203" pitchFamily="34" charset="0"/>
                <a:cs typeface="Lato Light" panose="020F0502020204030203" pitchFamily="34" charset="0"/>
              </a:rPr>
              <a:t>JOHN DOE</a:t>
            </a:r>
          </a:p>
        </p:txBody>
      </p:sp>
      <p:grpSp>
        <p:nvGrpSpPr>
          <p:cNvPr id="165" name="Group 164"/>
          <p:cNvGrpSpPr>
            <a:grpSpLocks noChangeAspect="1"/>
          </p:cNvGrpSpPr>
          <p:nvPr/>
        </p:nvGrpSpPr>
        <p:grpSpPr bwMode="auto">
          <a:xfrm>
            <a:off x="3818360" y="2399304"/>
            <a:ext cx="1507280" cy="1594790"/>
            <a:chOff x="7769" y="712"/>
            <a:chExt cx="1464" cy="1549"/>
          </a:xfrm>
          <a:solidFill>
            <a:schemeClr val="tx1">
              <a:lumMod val="75000"/>
              <a:lumOff val="25000"/>
            </a:schemeClr>
          </a:solidFill>
        </p:grpSpPr>
        <p:sp>
          <p:nvSpPr>
            <p:cNvPr id="166" name="Freeform 165"/>
            <p:cNvSpPr>
              <a:spLocks/>
            </p:cNvSpPr>
            <p:nvPr/>
          </p:nvSpPr>
          <p:spPr bwMode="auto">
            <a:xfrm>
              <a:off x="7779" y="1113"/>
              <a:ext cx="140" cy="140"/>
            </a:xfrm>
            <a:custGeom>
              <a:avLst/>
              <a:gdLst>
                <a:gd name="T0" fmla="*/ 48 w 59"/>
                <a:gd name="T1" fmla="*/ 14 h 59"/>
                <a:gd name="T2" fmla="*/ 54 w 59"/>
                <a:gd name="T3" fmla="*/ 41 h 59"/>
                <a:gd name="T4" fmla="*/ 45 w 59"/>
                <a:gd name="T5" fmla="*/ 53 h 59"/>
                <a:gd name="T6" fmla="*/ 46 w 59"/>
                <a:gd name="T7" fmla="*/ 58 h 59"/>
                <a:gd name="T8" fmla="*/ 45 w 59"/>
                <a:gd name="T9" fmla="*/ 59 h 59"/>
                <a:gd name="T10" fmla="*/ 26 w 59"/>
                <a:gd name="T11" fmla="*/ 50 h 59"/>
                <a:gd name="T12" fmla="*/ 26 w 59"/>
                <a:gd name="T13" fmla="*/ 49 h 59"/>
                <a:gd name="T14" fmla="*/ 53 w 59"/>
                <a:gd name="T15" fmla="*/ 40 h 59"/>
                <a:gd name="T16" fmla="*/ 49 w 59"/>
                <a:gd name="T17" fmla="*/ 29 h 59"/>
                <a:gd name="T18" fmla="*/ 33 w 59"/>
                <a:gd name="T19" fmla="*/ 36 h 59"/>
                <a:gd name="T20" fmla="*/ 11 w 59"/>
                <a:gd name="T21" fmla="*/ 42 h 59"/>
                <a:gd name="T22" fmla="*/ 5 w 59"/>
                <a:gd name="T23" fmla="*/ 17 h 59"/>
                <a:gd name="T24" fmla="*/ 13 w 59"/>
                <a:gd name="T25" fmla="*/ 5 h 59"/>
                <a:gd name="T26" fmla="*/ 13 w 59"/>
                <a:gd name="T27" fmla="*/ 1 h 59"/>
                <a:gd name="T28" fmla="*/ 13 w 59"/>
                <a:gd name="T29" fmla="*/ 0 h 59"/>
                <a:gd name="T30" fmla="*/ 30 w 59"/>
                <a:gd name="T31" fmla="*/ 8 h 59"/>
                <a:gd name="T32" fmla="*/ 29 w 59"/>
                <a:gd name="T33" fmla="*/ 9 h 59"/>
                <a:gd name="T34" fmla="*/ 6 w 59"/>
                <a:gd name="T35" fmla="*/ 17 h 59"/>
                <a:gd name="T36" fmla="*/ 10 w 59"/>
                <a:gd name="T37" fmla="*/ 28 h 59"/>
                <a:gd name="T38" fmla="*/ 25 w 59"/>
                <a:gd name="T39" fmla="*/ 22 h 59"/>
                <a:gd name="T40" fmla="*/ 48 w 59"/>
                <a:gd name="T41"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59">
                  <a:moveTo>
                    <a:pt x="48" y="14"/>
                  </a:moveTo>
                  <a:cubicBezTo>
                    <a:pt x="59" y="20"/>
                    <a:pt x="59" y="31"/>
                    <a:pt x="54" y="41"/>
                  </a:cubicBezTo>
                  <a:cubicBezTo>
                    <a:pt x="51" y="47"/>
                    <a:pt x="47" y="50"/>
                    <a:pt x="45" y="53"/>
                  </a:cubicBezTo>
                  <a:cubicBezTo>
                    <a:pt x="44" y="56"/>
                    <a:pt x="46" y="58"/>
                    <a:pt x="46" y="58"/>
                  </a:cubicBezTo>
                  <a:cubicBezTo>
                    <a:pt x="45" y="59"/>
                    <a:pt x="45" y="59"/>
                    <a:pt x="45" y="59"/>
                  </a:cubicBezTo>
                  <a:cubicBezTo>
                    <a:pt x="26" y="50"/>
                    <a:pt x="26" y="50"/>
                    <a:pt x="26" y="50"/>
                  </a:cubicBezTo>
                  <a:cubicBezTo>
                    <a:pt x="26" y="49"/>
                    <a:pt x="26" y="49"/>
                    <a:pt x="26" y="49"/>
                  </a:cubicBezTo>
                  <a:cubicBezTo>
                    <a:pt x="37" y="50"/>
                    <a:pt x="48" y="50"/>
                    <a:pt x="53" y="40"/>
                  </a:cubicBezTo>
                  <a:cubicBezTo>
                    <a:pt x="55" y="37"/>
                    <a:pt x="54" y="32"/>
                    <a:pt x="49" y="29"/>
                  </a:cubicBezTo>
                  <a:cubicBezTo>
                    <a:pt x="44" y="26"/>
                    <a:pt x="38" y="32"/>
                    <a:pt x="33" y="36"/>
                  </a:cubicBezTo>
                  <a:cubicBezTo>
                    <a:pt x="26" y="41"/>
                    <a:pt x="19" y="46"/>
                    <a:pt x="11" y="42"/>
                  </a:cubicBezTo>
                  <a:cubicBezTo>
                    <a:pt x="1" y="37"/>
                    <a:pt x="0" y="27"/>
                    <a:pt x="5" y="17"/>
                  </a:cubicBezTo>
                  <a:cubicBezTo>
                    <a:pt x="8" y="11"/>
                    <a:pt x="12" y="9"/>
                    <a:pt x="13" y="5"/>
                  </a:cubicBezTo>
                  <a:cubicBezTo>
                    <a:pt x="15" y="3"/>
                    <a:pt x="13" y="1"/>
                    <a:pt x="13" y="1"/>
                  </a:cubicBezTo>
                  <a:cubicBezTo>
                    <a:pt x="13" y="0"/>
                    <a:pt x="13" y="0"/>
                    <a:pt x="13" y="0"/>
                  </a:cubicBezTo>
                  <a:cubicBezTo>
                    <a:pt x="30" y="8"/>
                    <a:pt x="30" y="8"/>
                    <a:pt x="30" y="8"/>
                  </a:cubicBezTo>
                  <a:cubicBezTo>
                    <a:pt x="29" y="9"/>
                    <a:pt x="29" y="9"/>
                    <a:pt x="29" y="9"/>
                  </a:cubicBezTo>
                  <a:cubicBezTo>
                    <a:pt x="21" y="8"/>
                    <a:pt x="10" y="9"/>
                    <a:pt x="6" y="17"/>
                  </a:cubicBezTo>
                  <a:cubicBezTo>
                    <a:pt x="4" y="21"/>
                    <a:pt x="4" y="25"/>
                    <a:pt x="10" y="28"/>
                  </a:cubicBezTo>
                  <a:cubicBezTo>
                    <a:pt x="15" y="30"/>
                    <a:pt x="19" y="27"/>
                    <a:pt x="25" y="22"/>
                  </a:cubicBezTo>
                  <a:cubicBezTo>
                    <a:pt x="31" y="17"/>
                    <a:pt x="38" y="9"/>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166"/>
            <p:cNvSpPr>
              <a:spLocks noEditPoints="1"/>
            </p:cNvSpPr>
            <p:nvPr/>
          </p:nvSpPr>
          <p:spPr bwMode="auto">
            <a:xfrm>
              <a:off x="7874" y="1011"/>
              <a:ext cx="137" cy="133"/>
            </a:xfrm>
            <a:custGeom>
              <a:avLst/>
              <a:gdLst>
                <a:gd name="T0" fmla="*/ 3 w 58"/>
                <a:gd name="T1" fmla="*/ 10 h 56"/>
                <a:gd name="T2" fmla="*/ 3 w 58"/>
                <a:gd name="T3" fmla="*/ 0 h 56"/>
                <a:gd name="T4" fmla="*/ 55 w 58"/>
                <a:gd name="T5" fmla="*/ 17 h 56"/>
                <a:gd name="T6" fmla="*/ 57 w 58"/>
                <a:gd name="T7" fmla="*/ 15 h 56"/>
                <a:gd name="T8" fmla="*/ 58 w 58"/>
                <a:gd name="T9" fmla="*/ 15 h 56"/>
                <a:gd name="T10" fmla="*/ 43 w 58"/>
                <a:gd name="T11" fmla="*/ 35 h 56"/>
                <a:gd name="T12" fmla="*/ 42 w 58"/>
                <a:gd name="T13" fmla="*/ 34 h 56"/>
                <a:gd name="T14" fmla="*/ 45 w 58"/>
                <a:gd name="T15" fmla="*/ 30 h 56"/>
                <a:gd name="T16" fmla="*/ 28 w 58"/>
                <a:gd name="T17" fmla="*/ 24 h 56"/>
                <a:gd name="T18" fmla="*/ 21 w 58"/>
                <a:gd name="T19" fmla="*/ 34 h 56"/>
                <a:gd name="T20" fmla="*/ 25 w 58"/>
                <a:gd name="T21" fmla="*/ 41 h 56"/>
                <a:gd name="T22" fmla="*/ 28 w 58"/>
                <a:gd name="T23" fmla="*/ 44 h 56"/>
                <a:gd name="T24" fmla="*/ 36 w 58"/>
                <a:gd name="T25" fmla="*/ 42 h 56"/>
                <a:gd name="T26" fmla="*/ 38 w 58"/>
                <a:gd name="T27" fmla="*/ 40 h 56"/>
                <a:gd name="T28" fmla="*/ 39 w 58"/>
                <a:gd name="T29" fmla="*/ 41 h 56"/>
                <a:gd name="T30" fmla="*/ 27 w 58"/>
                <a:gd name="T31" fmla="*/ 56 h 56"/>
                <a:gd name="T32" fmla="*/ 26 w 58"/>
                <a:gd name="T33" fmla="*/ 55 h 56"/>
                <a:gd name="T34" fmla="*/ 24 w 58"/>
                <a:gd name="T35" fmla="*/ 42 h 56"/>
                <a:gd name="T36" fmla="*/ 3 w 58"/>
                <a:gd name="T37" fmla="*/ 10 h 56"/>
                <a:gd name="T38" fmla="*/ 20 w 58"/>
                <a:gd name="T39" fmla="*/ 33 h 56"/>
                <a:gd name="T40" fmla="*/ 27 w 58"/>
                <a:gd name="T41" fmla="*/ 24 h 56"/>
                <a:gd name="T42" fmla="*/ 11 w 58"/>
                <a:gd name="T43" fmla="*/ 18 h 56"/>
                <a:gd name="T44" fmla="*/ 20 w 58"/>
                <a:gd name="T45" fmla="*/ 3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 h="56">
                  <a:moveTo>
                    <a:pt x="3" y="10"/>
                  </a:moveTo>
                  <a:cubicBezTo>
                    <a:pt x="2" y="7"/>
                    <a:pt x="0" y="4"/>
                    <a:pt x="3" y="0"/>
                  </a:cubicBezTo>
                  <a:cubicBezTo>
                    <a:pt x="55" y="17"/>
                    <a:pt x="55" y="17"/>
                    <a:pt x="55" y="17"/>
                  </a:cubicBezTo>
                  <a:cubicBezTo>
                    <a:pt x="57" y="15"/>
                    <a:pt x="57" y="15"/>
                    <a:pt x="57" y="15"/>
                  </a:cubicBezTo>
                  <a:cubicBezTo>
                    <a:pt x="58" y="15"/>
                    <a:pt x="58" y="15"/>
                    <a:pt x="58" y="15"/>
                  </a:cubicBezTo>
                  <a:cubicBezTo>
                    <a:pt x="43" y="35"/>
                    <a:pt x="43" y="35"/>
                    <a:pt x="43" y="35"/>
                  </a:cubicBezTo>
                  <a:cubicBezTo>
                    <a:pt x="42" y="34"/>
                    <a:pt x="42" y="34"/>
                    <a:pt x="42" y="34"/>
                  </a:cubicBezTo>
                  <a:cubicBezTo>
                    <a:pt x="45" y="30"/>
                    <a:pt x="45" y="30"/>
                    <a:pt x="45" y="30"/>
                  </a:cubicBezTo>
                  <a:cubicBezTo>
                    <a:pt x="28" y="24"/>
                    <a:pt x="28" y="24"/>
                    <a:pt x="28" y="24"/>
                  </a:cubicBezTo>
                  <a:cubicBezTo>
                    <a:pt x="21" y="34"/>
                    <a:pt x="21" y="34"/>
                    <a:pt x="21" y="34"/>
                  </a:cubicBezTo>
                  <a:cubicBezTo>
                    <a:pt x="25" y="41"/>
                    <a:pt x="25" y="41"/>
                    <a:pt x="25" y="41"/>
                  </a:cubicBezTo>
                  <a:cubicBezTo>
                    <a:pt x="26" y="42"/>
                    <a:pt x="27" y="44"/>
                    <a:pt x="28" y="44"/>
                  </a:cubicBezTo>
                  <a:cubicBezTo>
                    <a:pt x="31" y="47"/>
                    <a:pt x="34" y="45"/>
                    <a:pt x="36" y="42"/>
                  </a:cubicBezTo>
                  <a:cubicBezTo>
                    <a:pt x="38" y="40"/>
                    <a:pt x="38" y="40"/>
                    <a:pt x="38" y="40"/>
                  </a:cubicBezTo>
                  <a:cubicBezTo>
                    <a:pt x="39" y="41"/>
                    <a:pt x="39" y="41"/>
                    <a:pt x="39" y="41"/>
                  </a:cubicBezTo>
                  <a:cubicBezTo>
                    <a:pt x="27" y="56"/>
                    <a:pt x="27" y="56"/>
                    <a:pt x="27" y="56"/>
                  </a:cubicBezTo>
                  <a:cubicBezTo>
                    <a:pt x="26" y="55"/>
                    <a:pt x="26" y="55"/>
                    <a:pt x="26" y="55"/>
                  </a:cubicBezTo>
                  <a:cubicBezTo>
                    <a:pt x="30" y="50"/>
                    <a:pt x="28" y="47"/>
                    <a:pt x="24" y="42"/>
                  </a:cubicBezTo>
                  <a:lnTo>
                    <a:pt x="3" y="10"/>
                  </a:lnTo>
                  <a:close/>
                  <a:moveTo>
                    <a:pt x="20" y="33"/>
                  </a:moveTo>
                  <a:cubicBezTo>
                    <a:pt x="27" y="24"/>
                    <a:pt x="27" y="24"/>
                    <a:pt x="27" y="24"/>
                  </a:cubicBezTo>
                  <a:cubicBezTo>
                    <a:pt x="11" y="18"/>
                    <a:pt x="11" y="18"/>
                    <a:pt x="11" y="18"/>
                  </a:cubicBezTo>
                  <a:lnTo>
                    <a:pt x="2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167"/>
            <p:cNvSpPr>
              <a:spLocks noEditPoints="1"/>
            </p:cNvSpPr>
            <p:nvPr/>
          </p:nvSpPr>
          <p:spPr bwMode="auto">
            <a:xfrm>
              <a:off x="7954" y="863"/>
              <a:ext cx="173" cy="162"/>
            </a:xfrm>
            <a:custGeom>
              <a:avLst/>
              <a:gdLst>
                <a:gd name="T0" fmla="*/ 42 w 73"/>
                <a:gd name="T1" fmla="*/ 28 h 68"/>
                <a:gd name="T2" fmla="*/ 53 w 73"/>
                <a:gd name="T3" fmla="*/ 24 h 68"/>
                <a:gd name="T4" fmla="*/ 65 w 73"/>
                <a:gd name="T5" fmla="*/ 32 h 68"/>
                <a:gd name="T6" fmla="*/ 65 w 73"/>
                <a:gd name="T7" fmla="*/ 33 h 68"/>
                <a:gd name="T8" fmla="*/ 69 w 73"/>
                <a:gd name="T9" fmla="*/ 35 h 68"/>
                <a:gd name="T10" fmla="*/ 67 w 73"/>
                <a:gd name="T11" fmla="*/ 28 h 68"/>
                <a:gd name="T12" fmla="*/ 68 w 73"/>
                <a:gd name="T13" fmla="*/ 27 h 68"/>
                <a:gd name="T14" fmla="*/ 67 w 73"/>
                <a:gd name="T15" fmla="*/ 42 h 68"/>
                <a:gd name="T16" fmla="*/ 57 w 73"/>
                <a:gd name="T17" fmla="*/ 45 h 68"/>
                <a:gd name="T18" fmla="*/ 49 w 73"/>
                <a:gd name="T19" fmla="*/ 38 h 68"/>
                <a:gd name="T20" fmla="*/ 43 w 73"/>
                <a:gd name="T21" fmla="*/ 33 h 68"/>
                <a:gd name="T22" fmla="*/ 39 w 73"/>
                <a:gd name="T23" fmla="*/ 33 h 68"/>
                <a:gd name="T24" fmla="*/ 36 w 73"/>
                <a:gd name="T25" fmla="*/ 35 h 68"/>
                <a:gd name="T26" fmla="*/ 33 w 73"/>
                <a:gd name="T27" fmla="*/ 37 h 68"/>
                <a:gd name="T28" fmla="*/ 47 w 73"/>
                <a:gd name="T29" fmla="*/ 55 h 68"/>
                <a:gd name="T30" fmla="*/ 51 w 73"/>
                <a:gd name="T31" fmla="*/ 52 h 68"/>
                <a:gd name="T32" fmla="*/ 52 w 73"/>
                <a:gd name="T33" fmla="*/ 53 h 68"/>
                <a:gd name="T34" fmla="*/ 33 w 73"/>
                <a:gd name="T35" fmla="*/ 68 h 68"/>
                <a:gd name="T36" fmla="*/ 32 w 73"/>
                <a:gd name="T37" fmla="*/ 68 h 68"/>
                <a:gd name="T38" fmla="*/ 36 w 73"/>
                <a:gd name="T39" fmla="*/ 64 h 68"/>
                <a:gd name="T40" fmla="*/ 4 w 73"/>
                <a:gd name="T41" fmla="*/ 26 h 68"/>
                <a:gd name="T42" fmla="*/ 0 w 73"/>
                <a:gd name="T43" fmla="*/ 29 h 68"/>
                <a:gd name="T44" fmla="*/ 0 w 73"/>
                <a:gd name="T45" fmla="*/ 28 h 68"/>
                <a:gd name="T46" fmla="*/ 20 w 73"/>
                <a:gd name="T47" fmla="*/ 12 h 68"/>
                <a:gd name="T48" fmla="*/ 45 w 73"/>
                <a:gd name="T49" fmla="*/ 9 h 68"/>
                <a:gd name="T50" fmla="*/ 42 w 73"/>
                <a:gd name="T51" fmla="*/ 28 h 68"/>
                <a:gd name="T52" fmla="*/ 32 w 73"/>
                <a:gd name="T53" fmla="*/ 36 h 68"/>
                <a:gd name="T54" fmla="*/ 35 w 73"/>
                <a:gd name="T55" fmla="*/ 34 h 68"/>
                <a:gd name="T56" fmla="*/ 33 w 73"/>
                <a:gd name="T57" fmla="*/ 19 h 68"/>
                <a:gd name="T58" fmla="*/ 18 w 73"/>
                <a:gd name="T59" fmla="*/ 15 h 68"/>
                <a:gd name="T60" fmla="*/ 16 w 73"/>
                <a:gd name="T61" fmla="*/ 16 h 68"/>
                <a:gd name="T62" fmla="*/ 32 w 73"/>
                <a:gd name="T63" fmla="*/ 3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3" h="68">
                  <a:moveTo>
                    <a:pt x="42" y="28"/>
                  </a:moveTo>
                  <a:cubicBezTo>
                    <a:pt x="45" y="26"/>
                    <a:pt x="49" y="24"/>
                    <a:pt x="53" y="24"/>
                  </a:cubicBezTo>
                  <a:cubicBezTo>
                    <a:pt x="57" y="24"/>
                    <a:pt x="59" y="26"/>
                    <a:pt x="65" y="32"/>
                  </a:cubicBezTo>
                  <a:cubicBezTo>
                    <a:pt x="65" y="33"/>
                    <a:pt x="65" y="33"/>
                    <a:pt x="65" y="33"/>
                  </a:cubicBezTo>
                  <a:cubicBezTo>
                    <a:pt x="68" y="36"/>
                    <a:pt x="69" y="36"/>
                    <a:pt x="69" y="35"/>
                  </a:cubicBezTo>
                  <a:cubicBezTo>
                    <a:pt x="70" y="35"/>
                    <a:pt x="69" y="31"/>
                    <a:pt x="67" y="28"/>
                  </a:cubicBezTo>
                  <a:cubicBezTo>
                    <a:pt x="68" y="27"/>
                    <a:pt x="68" y="27"/>
                    <a:pt x="68" y="27"/>
                  </a:cubicBezTo>
                  <a:cubicBezTo>
                    <a:pt x="71" y="32"/>
                    <a:pt x="73" y="37"/>
                    <a:pt x="67" y="42"/>
                  </a:cubicBezTo>
                  <a:cubicBezTo>
                    <a:pt x="63" y="45"/>
                    <a:pt x="60" y="46"/>
                    <a:pt x="57" y="45"/>
                  </a:cubicBezTo>
                  <a:cubicBezTo>
                    <a:pt x="55" y="44"/>
                    <a:pt x="53" y="43"/>
                    <a:pt x="49" y="38"/>
                  </a:cubicBezTo>
                  <a:cubicBezTo>
                    <a:pt x="46" y="35"/>
                    <a:pt x="45" y="34"/>
                    <a:pt x="43" y="33"/>
                  </a:cubicBezTo>
                  <a:cubicBezTo>
                    <a:pt x="41" y="32"/>
                    <a:pt x="40" y="33"/>
                    <a:pt x="39" y="33"/>
                  </a:cubicBezTo>
                  <a:cubicBezTo>
                    <a:pt x="38" y="33"/>
                    <a:pt x="37" y="34"/>
                    <a:pt x="36" y="35"/>
                  </a:cubicBezTo>
                  <a:cubicBezTo>
                    <a:pt x="33" y="37"/>
                    <a:pt x="33" y="37"/>
                    <a:pt x="33" y="37"/>
                  </a:cubicBezTo>
                  <a:cubicBezTo>
                    <a:pt x="47" y="55"/>
                    <a:pt x="47" y="55"/>
                    <a:pt x="47" y="55"/>
                  </a:cubicBezTo>
                  <a:cubicBezTo>
                    <a:pt x="51" y="52"/>
                    <a:pt x="51" y="52"/>
                    <a:pt x="51" y="52"/>
                  </a:cubicBezTo>
                  <a:cubicBezTo>
                    <a:pt x="52" y="53"/>
                    <a:pt x="52" y="53"/>
                    <a:pt x="52" y="53"/>
                  </a:cubicBezTo>
                  <a:cubicBezTo>
                    <a:pt x="33" y="68"/>
                    <a:pt x="33" y="68"/>
                    <a:pt x="33" y="68"/>
                  </a:cubicBezTo>
                  <a:cubicBezTo>
                    <a:pt x="32" y="68"/>
                    <a:pt x="32" y="68"/>
                    <a:pt x="32" y="68"/>
                  </a:cubicBezTo>
                  <a:cubicBezTo>
                    <a:pt x="36" y="64"/>
                    <a:pt x="36" y="64"/>
                    <a:pt x="36" y="64"/>
                  </a:cubicBezTo>
                  <a:cubicBezTo>
                    <a:pt x="4" y="26"/>
                    <a:pt x="4" y="26"/>
                    <a:pt x="4" y="26"/>
                  </a:cubicBezTo>
                  <a:cubicBezTo>
                    <a:pt x="0" y="29"/>
                    <a:pt x="0" y="29"/>
                    <a:pt x="0" y="29"/>
                  </a:cubicBezTo>
                  <a:cubicBezTo>
                    <a:pt x="0" y="28"/>
                    <a:pt x="0" y="28"/>
                    <a:pt x="0" y="28"/>
                  </a:cubicBezTo>
                  <a:cubicBezTo>
                    <a:pt x="20" y="12"/>
                    <a:pt x="20" y="12"/>
                    <a:pt x="20" y="12"/>
                  </a:cubicBezTo>
                  <a:cubicBezTo>
                    <a:pt x="30" y="4"/>
                    <a:pt x="38" y="0"/>
                    <a:pt x="45" y="9"/>
                  </a:cubicBezTo>
                  <a:cubicBezTo>
                    <a:pt x="51" y="15"/>
                    <a:pt x="48" y="22"/>
                    <a:pt x="42" y="28"/>
                  </a:cubicBezTo>
                  <a:close/>
                  <a:moveTo>
                    <a:pt x="32" y="36"/>
                  </a:moveTo>
                  <a:cubicBezTo>
                    <a:pt x="35" y="34"/>
                    <a:pt x="35" y="34"/>
                    <a:pt x="35" y="34"/>
                  </a:cubicBezTo>
                  <a:cubicBezTo>
                    <a:pt x="41" y="29"/>
                    <a:pt x="37" y="24"/>
                    <a:pt x="33" y="19"/>
                  </a:cubicBezTo>
                  <a:cubicBezTo>
                    <a:pt x="26" y="11"/>
                    <a:pt x="22" y="12"/>
                    <a:pt x="18" y="15"/>
                  </a:cubicBezTo>
                  <a:cubicBezTo>
                    <a:pt x="16" y="16"/>
                    <a:pt x="16" y="16"/>
                    <a:pt x="16" y="16"/>
                  </a:cubicBezTo>
                  <a:lnTo>
                    <a:pt x="3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168"/>
            <p:cNvSpPr>
              <a:spLocks noEditPoints="1"/>
            </p:cNvSpPr>
            <p:nvPr/>
          </p:nvSpPr>
          <p:spPr bwMode="auto">
            <a:xfrm>
              <a:off x="8144" y="790"/>
              <a:ext cx="114" cy="142"/>
            </a:xfrm>
            <a:custGeom>
              <a:avLst/>
              <a:gdLst>
                <a:gd name="T0" fmla="*/ 1 w 48"/>
                <a:gd name="T1" fmla="*/ 9 h 60"/>
                <a:gd name="T2" fmla="*/ 5 w 48"/>
                <a:gd name="T3" fmla="*/ 0 h 60"/>
                <a:gd name="T4" fmla="*/ 44 w 48"/>
                <a:gd name="T5" fmla="*/ 38 h 60"/>
                <a:gd name="T6" fmla="*/ 47 w 48"/>
                <a:gd name="T7" fmla="*/ 37 h 60"/>
                <a:gd name="T8" fmla="*/ 48 w 48"/>
                <a:gd name="T9" fmla="*/ 38 h 60"/>
                <a:gd name="T10" fmla="*/ 26 w 48"/>
                <a:gd name="T11" fmla="*/ 49 h 60"/>
                <a:gd name="T12" fmla="*/ 26 w 48"/>
                <a:gd name="T13" fmla="*/ 47 h 60"/>
                <a:gd name="T14" fmla="*/ 30 w 48"/>
                <a:gd name="T15" fmla="*/ 45 h 60"/>
                <a:gd name="T16" fmla="*/ 17 w 48"/>
                <a:gd name="T17" fmla="*/ 33 h 60"/>
                <a:gd name="T18" fmla="*/ 6 w 48"/>
                <a:gd name="T19" fmla="*/ 38 h 60"/>
                <a:gd name="T20" fmla="*/ 7 w 48"/>
                <a:gd name="T21" fmla="*/ 47 h 60"/>
                <a:gd name="T22" fmla="*/ 8 w 48"/>
                <a:gd name="T23" fmla="*/ 51 h 60"/>
                <a:gd name="T24" fmla="*/ 16 w 48"/>
                <a:gd name="T25" fmla="*/ 52 h 60"/>
                <a:gd name="T26" fmla="*/ 19 w 48"/>
                <a:gd name="T27" fmla="*/ 51 h 60"/>
                <a:gd name="T28" fmla="*/ 19 w 48"/>
                <a:gd name="T29" fmla="*/ 52 h 60"/>
                <a:gd name="T30" fmla="*/ 2 w 48"/>
                <a:gd name="T31" fmla="*/ 60 h 60"/>
                <a:gd name="T32" fmla="*/ 2 w 48"/>
                <a:gd name="T33" fmla="*/ 59 h 60"/>
                <a:gd name="T34" fmla="*/ 6 w 48"/>
                <a:gd name="T35" fmla="*/ 47 h 60"/>
                <a:gd name="T36" fmla="*/ 1 w 48"/>
                <a:gd name="T37" fmla="*/ 9 h 60"/>
                <a:gd name="T38" fmla="*/ 6 w 48"/>
                <a:gd name="T39" fmla="*/ 37 h 60"/>
                <a:gd name="T40" fmla="*/ 16 w 48"/>
                <a:gd name="T41" fmla="*/ 32 h 60"/>
                <a:gd name="T42" fmla="*/ 4 w 48"/>
                <a:gd name="T43" fmla="*/ 20 h 60"/>
                <a:gd name="T44" fmla="*/ 6 w 48"/>
                <a:gd name="T45" fmla="*/ 3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60">
                  <a:moveTo>
                    <a:pt x="1" y="9"/>
                  </a:moveTo>
                  <a:cubicBezTo>
                    <a:pt x="1" y="6"/>
                    <a:pt x="0" y="3"/>
                    <a:pt x="5" y="0"/>
                  </a:cubicBezTo>
                  <a:cubicBezTo>
                    <a:pt x="44" y="38"/>
                    <a:pt x="44" y="38"/>
                    <a:pt x="44" y="38"/>
                  </a:cubicBezTo>
                  <a:cubicBezTo>
                    <a:pt x="47" y="37"/>
                    <a:pt x="47" y="37"/>
                    <a:pt x="47" y="37"/>
                  </a:cubicBezTo>
                  <a:cubicBezTo>
                    <a:pt x="48" y="38"/>
                    <a:pt x="48" y="38"/>
                    <a:pt x="48" y="38"/>
                  </a:cubicBezTo>
                  <a:cubicBezTo>
                    <a:pt x="26" y="49"/>
                    <a:pt x="26" y="49"/>
                    <a:pt x="26" y="49"/>
                  </a:cubicBezTo>
                  <a:cubicBezTo>
                    <a:pt x="26" y="47"/>
                    <a:pt x="26" y="47"/>
                    <a:pt x="26" y="47"/>
                  </a:cubicBezTo>
                  <a:cubicBezTo>
                    <a:pt x="30" y="45"/>
                    <a:pt x="30" y="45"/>
                    <a:pt x="30" y="45"/>
                  </a:cubicBezTo>
                  <a:cubicBezTo>
                    <a:pt x="17" y="33"/>
                    <a:pt x="17" y="33"/>
                    <a:pt x="17" y="33"/>
                  </a:cubicBezTo>
                  <a:cubicBezTo>
                    <a:pt x="6" y="38"/>
                    <a:pt x="6" y="38"/>
                    <a:pt x="6" y="38"/>
                  </a:cubicBezTo>
                  <a:cubicBezTo>
                    <a:pt x="7" y="47"/>
                    <a:pt x="7" y="47"/>
                    <a:pt x="7" y="47"/>
                  </a:cubicBezTo>
                  <a:cubicBezTo>
                    <a:pt x="7" y="48"/>
                    <a:pt x="8" y="50"/>
                    <a:pt x="8" y="51"/>
                  </a:cubicBezTo>
                  <a:cubicBezTo>
                    <a:pt x="10" y="54"/>
                    <a:pt x="13" y="54"/>
                    <a:pt x="16" y="52"/>
                  </a:cubicBezTo>
                  <a:cubicBezTo>
                    <a:pt x="19" y="51"/>
                    <a:pt x="19" y="51"/>
                    <a:pt x="19" y="51"/>
                  </a:cubicBezTo>
                  <a:cubicBezTo>
                    <a:pt x="19" y="52"/>
                    <a:pt x="19" y="52"/>
                    <a:pt x="19" y="52"/>
                  </a:cubicBezTo>
                  <a:cubicBezTo>
                    <a:pt x="2" y="60"/>
                    <a:pt x="2" y="60"/>
                    <a:pt x="2" y="60"/>
                  </a:cubicBezTo>
                  <a:cubicBezTo>
                    <a:pt x="2" y="59"/>
                    <a:pt x="2" y="59"/>
                    <a:pt x="2" y="59"/>
                  </a:cubicBezTo>
                  <a:cubicBezTo>
                    <a:pt x="7" y="57"/>
                    <a:pt x="7" y="53"/>
                    <a:pt x="6" y="47"/>
                  </a:cubicBezTo>
                  <a:lnTo>
                    <a:pt x="1" y="9"/>
                  </a:lnTo>
                  <a:close/>
                  <a:moveTo>
                    <a:pt x="6" y="37"/>
                  </a:moveTo>
                  <a:cubicBezTo>
                    <a:pt x="16" y="32"/>
                    <a:pt x="16" y="32"/>
                    <a:pt x="16" y="32"/>
                  </a:cubicBezTo>
                  <a:cubicBezTo>
                    <a:pt x="4" y="20"/>
                    <a:pt x="4" y="20"/>
                    <a:pt x="4" y="20"/>
                  </a:cubicBezTo>
                  <a:lnTo>
                    <a:pt x="6"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169"/>
            <p:cNvSpPr>
              <a:spLocks/>
            </p:cNvSpPr>
            <p:nvPr/>
          </p:nvSpPr>
          <p:spPr bwMode="auto">
            <a:xfrm>
              <a:off x="8256" y="719"/>
              <a:ext cx="154" cy="149"/>
            </a:xfrm>
            <a:custGeom>
              <a:avLst/>
              <a:gdLst>
                <a:gd name="T0" fmla="*/ 0 w 154"/>
                <a:gd name="T1" fmla="*/ 33 h 149"/>
                <a:gd name="T2" fmla="*/ 0 w 154"/>
                <a:gd name="T3" fmla="*/ 31 h 149"/>
                <a:gd name="T4" fmla="*/ 59 w 154"/>
                <a:gd name="T5" fmla="*/ 16 h 149"/>
                <a:gd name="T6" fmla="*/ 59 w 154"/>
                <a:gd name="T7" fmla="*/ 19 h 149"/>
                <a:gd name="T8" fmla="*/ 49 w 154"/>
                <a:gd name="T9" fmla="*/ 21 h 149"/>
                <a:gd name="T10" fmla="*/ 61 w 154"/>
                <a:gd name="T11" fmla="*/ 76 h 149"/>
                <a:gd name="T12" fmla="*/ 92 w 154"/>
                <a:gd name="T13" fmla="*/ 69 h 149"/>
                <a:gd name="T14" fmla="*/ 78 w 154"/>
                <a:gd name="T15" fmla="*/ 14 h 149"/>
                <a:gd name="T16" fmla="*/ 68 w 154"/>
                <a:gd name="T17" fmla="*/ 16 h 149"/>
                <a:gd name="T18" fmla="*/ 66 w 154"/>
                <a:gd name="T19" fmla="*/ 14 h 149"/>
                <a:gd name="T20" fmla="*/ 125 w 154"/>
                <a:gd name="T21" fmla="*/ 0 h 149"/>
                <a:gd name="T22" fmla="*/ 128 w 154"/>
                <a:gd name="T23" fmla="*/ 2 h 149"/>
                <a:gd name="T24" fmla="*/ 113 w 154"/>
                <a:gd name="T25" fmla="*/ 7 h 149"/>
                <a:gd name="T26" fmla="*/ 142 w 154"/>
                <a:gd name="T27" fmla="*/ 121 h 149"/>
                <a:gd name="T28" fmla="*/ 154 w 154"/>
                <a:gd name="T29" fmla="*/ 118 h 149"/>
                <a:gd name="T30" fmla="*/ 154 w 154"/>
                <a:gd name="T31" fmla="*/ 121 h 149"/>
                <a:gd name="T32" fmla="*/ 94 w 154"/>
                <a:gd name="T33" fmla="*/ 135 h 149"/>
                <a:gd name="T34" fmla="*/ 94 w 154"/>
                <a:gd name="T35" fmla="*/ 130 h 149"/>
                <a:gd name="T36" fmla="*/ 106 w 154"/>
                <a:gd name="T37" fmla="*/ 128 h 149"/>
                <a:gd name="T38" fmla="*/ 92 w 154"/>
                <a:gd name="T39" fmla="*/ 71 h 149"/>
                <a:gd name="T40" fmla="*/ 61 w 154"/>
                <a:gd name="T41" fmla="*/ 78 h 149"/>
                <a:gd name="T42" fmla="*/ 75 w 154"/>
                <a:gd name="T43" fmla="*/ 135 h 149"/>
                <a:gd name="T44" fmla="*/ 87 w 154"/>
                <a:gd name="T45" fmla="*/ 133 h 149"/>
                <a:gd name="T46" fmla="*/ 87 w 154"/>
                <a:gd name="T47" fmla="*/ 135 h 149"/>
                <a:gd name="T48" fmla="*/ 28 w 154"/>
                <a:gd name="T49" fmla="*/ 149 h 149"/>
                <a:gd name="T50" fmla="*/ 28 w 154"/>
                <a:gd name="T51" fmla="*/ 147 h 149"/>
                <a:gd name="T52" fmla="*/ 40 w 154"/>
                <a:gd name="T53" fmla="*/ 144 h 149"/>
                <a:gd name="T54" fmla="*/ 14 w 154"/>
                <a:gd name="T55" fmla="*/ 31 h 149"/>
                <a:gd name="T56" fmla="*/ 0 w 154"/>
                <a:gd name="T57" fmla="*/ 3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149">
                  <a:moveTo>
                    <a:pt x="0" y="33"/>
                  </a:moveTo>
                  <a:lnTo>
                    <a:pt x="0" y="31"/>
                  </a:lnTo>
                  <a:lnTo>
                    <a:pt x="59" y="16"/>
                  </a:lnTo>
                  <a:lnTo>
                    <a:pt x="59" y="19"/>
                  </a:lnTo>
                  <a:lnTo>
                    <a:pt x="49" y="21"/>
                  </a:lnTo>
                  <a:lnTo>
                    <a:pt x="61" y="76"/>
                  </a:lnTo>
                  <a:lnTo>
                    <a:pt x="92" y="69"/>
                  </a:lnTo>
                  <a:lnTo>
                    <a:pt x="78" y="14"/>
                  </a:lnTo>
                  <a:lnTo>
                    <a:pt x="68" y="16"/>
                  </a:lnTo>
                  <a:lnTo>
                    <a:pt x="66" y="14"/>
                  </a:lnTo>
                  <a:lnTo>
                    <a:pt x="125" y="0"/>
                  </a:lnTo>
                  <a:lnTo>
                    <a:pt x="128" y="2"/>
                  </a:lnTo>
                  <a:lnTo>
                    <a:pt x="113" y="7"/>
                  </a:lnTo>
                  <a:lnTo>
                    <a:pt x="142" y="121"/>
                  </a:lnTo>
                  <a:lnTo>
                    <a:pt x="154" y="118"/>
                  </a:lnTo>
                  <a:lnTo>
                    <a:pt x="154" y="121"/>
                  </a:lnTo>
                  <a:lnTo>
                    <a:pt x="94" y="135"/>
                  </a:lnTo>
                  <a:lnTo>
                    <a:pt x="94" y="130"/>
                  </a:lnTo>
                  <a:lnTo>
                    <a:pt x="106" y="128"/>
                  </a:lnTo>
                  <a:lnTo>
                    <a:pt x="92" y="71"/>
                  </a:lnTo>
                  <a:lnTo>
                    <a:pt x="61" y="78"/>
                  </a:lnTo>
                  <a:lnTo>
                    <a:pt x="75" y="135"/>
                  </a:lnTo>
                  <a:lnTo>
                    <a:pt x="87" y="133"/>
                  </a:lnTo>
                  <a:lnTo>
                    <a:pt x="87" y="135"/>
                  </a:lnTo>
                  <a:lnTo>
                    <a:pt x="28" y="149"/>
                  </a:lnTo>
                  <a:lnTo>
                    <a:pt x="28" y="147"/>
                  </a:lnTo>
                  <a:lnTo>
                    <a:pt x="40" y="144"/>
                  </a:lnTo>
                  <a:lnTo>
                    <a:pt x="14" y="31"/>
                  </a:lnTo>
                  <a:lnTo>
                    <a:pt x="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170"/>
            <p:cNvSpPr>
              <a:spLocks noEditPoints="1"/>
            </p:cNvSpPr>
            <p:nvPr/>
          </p:nvSpPr>
          <p:spPr bwMode="auto">
            <a:xfrm>
              <a:off x="8509" y="712"/>
              <a:ext cx="126" cy="130"/>
            </a:xfrm>
            <a:custGeom>
              <a:avLst/>
              <a:gdLst>
                <a:gd name="T0" fmla="*/ 34 w 53"/>
                <a:gd name="T1" fmla="*/ 26 h 55"/>
                <a:gd name="T2" fmla="*/ 51 w 53"/>
                <a:gd name="T3" fmla="*/ 42 h 55"/>
                <a:gd name="T4" fmla="*/ 26 w 53"/>
                <a:gd name="T5" fmla="*/ 54 h 55"/>
                <a:gd name="T6" fmla="*/ 0 w 53"/>
                <a:gd name="T7" fmla="*/ 52 h 55"/>
                <a:gd name="T8" fmla="*/ 0 w 53"/>
                <a:gd name="T9" fmla="*/ 50 h 55"/>
                <a:gd name="T10" fmla="*/ 6 w 53"/>
                <a:gd name="T11" fmla="*/ 51 h 55"/>
                <a:gd name="T12" fmla="*/ 11 w 53"/>
                <a:gd name="T13" fmla="*/ 2 h 55"/>
                <a:gd name="T14" fmla="*/ 5 w 53"/>
                <a:gd name="T15" fmla="*/ 1 h 55"/>
                <a:gd name="T16" fmla="*/ 6 w 53"/>
                <a:gd name="T17" fmla="*/ 0 h 55"/>
                <a:gd name="T18" fmla="*/ 31 w 53"/>
                <a:gd name="T19" fmla="*/ 3 h 55"/>
                <a:gd name="T20" fmla="*/ 52 w 53"/>
                <a:gd name="T21" fmla="*/ 16 h 55"/>
                <a:gd name="T22" fmla="*/ 34 w 53"/>
                <a:gd name="T23" fmla="*/ 26 h 55"/>
                <a:gd name="T24" fmla="*/ 34 w 53"/>
                <a:gd name="T25" fmla="*/ 26 h 55"/>
                <a:gd name="T26" fmla="*/ 26 w 53"/>
                <a:gd name="T27" fmla="*/ 26 h 55"/>
                <a:gd name="T28" fmla="*/ 24 w 53"/>
                <a:gd name="T29" fmla="*/ 26 h 55"/>
                <a:gd name="T30" fmla="*/ 21 w 53"/>
                <a:gd name="T31" fmla="*/ 52 h 55"/>
                <a:gd name="T32" fmla="*/ 23 w 53"/>
                <a:gd name="T33" fmla="*/ 53 h 55"/>
                <a:gd name="T34" fmla="*/ 36 w 53"/>
                <a:gd name="T35" fmla="*/ 41 h 55"/>
                <a:gd name="T36" fmla="*/ 26 w 53"/>
                <a:gd name="T37" fmla="*/ 26 h 55"/>
                <a:gd name="T38" fmla="*/ 27 w 53"/>
                <a:gd name="T39" fmla="*/ 3 h 55"/>
                <a:gd name="T40" fmla="*/ 26 w 53"/>
                <a:gd name="T41" fmla="*/ 3 h 55"/>
                <a:gd name="T42" fmla="*/ 24 w 53"/>
                <a:gd name="T43" fmla="*/ 25 h 55"/>
                <a:gd name="T44" fmla="*/ 25 w 53"/>
                <a:gd name="T45" fmla="*/ 25 h 55"/>
                <a:gd name="T46" fmla="*/ 36 w 53"/>
                <a:gd name="T47" fmla="*/ 15 h 55"/>
                <a:gd name="T48" fmla="*/ 27 w 53"/>
                <a:gd name="T49" fmla="*/ 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55">
                  <a:moveTo>
                    <a:pt x="34" y="26"/>
                  </a:moveTo>
                  <a:cubicBezTo>
                    <a:pt x="43" y="28"/>
                    <a:pt x="52" y="32"/>
                    <a:pt x="51" y="42"/>
                  </a:cubicBezTo>
                  <a:cubicBezTo>
                    <a:pt x="50" y="53"/>
                    <a:pt x="39" y="55"/>
                    <a:pt x="26" y="54"/>
                  </a:cubicBezTo>
                  <a:cubicBezTo>
                    <a:pt x="0" y="52"/>
                    <a:pt x="0" y="52"/>
                    <a:pt x="0" y="52"/>
                  </a:cubicBezTo>
                  <a:cubicBezTo>
                    <a:pt x="0" y="50"/>
                    <a:pt x="0" y="50"/>
                    <a:pt x="0" y="50"/>
                  </a:cubicBezTo>
                  <a:cubicBezTo>
                    <a:pt x="6" y="51"/>
                    <a:pt x="6" y="51"/>
                    <a:pt x="6" y="51"/>
                  </a:cubicBezTo>
                  <a:cubicBezTo>
                    <a:pt x="11" y="2"/>
                    <a:pt x="11" y="2"/>
                    <a:pt x="11" y="2"/>
                  </a:cubicBezTo>
                  <a:cubicBezTo>
                    <a:pt x="5" y="1"/>
                    <a:pt x="5" y="1"/>
                    <a:pt x="5" y="1"/>
                  </a:cubicBezTo>
                  <a:cubicBezTo>
                    <a:pt x="6" y="0"/>
                    <a:pt x="6" y="0"/>
                    <a:pt x="6" y="0"/>
                  </a:cubicBezTo>
                  <a:cubicBezTo>
                    <a:pt x="31" y="3"/>
                    <a:pt x="31" y="3"/>
                    <a:pt x="31" y="3"/>
                  </a:cubicBezTo>
                  <a:cubicBezTo>
                    <a:pt x="46" y="4"/>
                    <a:pt x="53" y="7"/>
                    <a:pt x="52" y="16"/>
                  </a:cubicBezTo>
                  <a:cubicBezTo>
                    <a:pt x="51" y="25"/>
                    <a:pt x="41" y="27"/>
                    <a:pt x="34" y="26"/>
                  </a:cubicBezTo>
                  <a:cubicBezTo>
                    <a:pt x="34" y="26"/>
                    <a:pt x="34" y="26"/>
                    <a:pt x="34" y="26"/>
                  </a:cubicBezTo>
                  <a:close/>
                  <a:moveTo>
                    <a:pt x="26" y="26"/>
                  </a:moveTo>
                  <a:cubicBezTo>
                    <a:pt x="24" y="26"/>
                    <a:pt x="24" y="26"/>
                    <a:pt x="24" y="26"/>
                  </a:cubicBezTo>
                  <a:cubicBezTo>
                    <a:pt x="21" y="52"/>
                    <a:pt x="21" y="52"/>
                    <a:pt x="21" y="52"/>
                  </a:cubicBezTo>
                  <a:cubicBezTo>
                    <a:pt x="23" y="53"/>
                    <a:pt x="23" y="53"/>
                    <a:pt x="23" y="53"/>
                  </a:cubicBezTo>
                  <a:cubicBezTo>
                    <a:pt x="32" y="54"/>
                    <a:pt x="35" y="48"/>
                    <a:pt x="36" y="41"/>
                  </a:cubicBezTo>
                  <a:cubicBezTo>
                    <a:pt x="37" y="30"/>
                    <a:pt x="31" y="27"/>
                    <a:pt x="26" y="26"/>
                  </a:cubicBezTo>
                  <a:close/>
                  <a:moveTo>
                    <a:pt x="27" y="3"/>
                  </a:moveTo>
                  <a:cubicBezTo>
                    <a:pt x="26" y="3"/>
                    <a:pt x="26" y="3"/>
                    <a:pt x="26" y="3"/>
                  </a:cubicBezTo>
                  <a:cubicBezTo>
                    <a:pt x="24" y="25"/>
                    <a:pt x="24" y="25"/>
                    <a:pt x="24" y="25"/>
                  </a:cubicBezTo>
                  <a:cubicBezTo>
                    <a:pt x="25" y="25"/>
                    <a:pt x="25" y="25"/>
                    <a:pt x="25" y="25"/>
                  </a:cubicBezTo>
                  <a:cubicBezTo>
                    <a:pt x="32" y="26"/>
                    <a:pt x="35" y="21"/>
                    <a:pt x="36" y="15"/>
                  </a:cubicBezTo>
                  <a:cubicBezTo>
                    <a:pt x="37" y="10"/>
                    <a:pt x="35" y="4"/>
                    <a:pt x="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171"/>
            <p:cNvSpPr>
              <a:spLocks noEditPoints="1"/>
            </p:cNvSpPr>
            <p:nvPr/>
          </p:nvSpPr>
          <p:spPr bwMode="auto">
            <a:xfrm>
              <a:off x="8659" y="735"/>
              <a:ext cx="145" cy="162"/>
            </a:xfrm>
            <a:custGeom>
              <a:avLst/>
              <a:gdLst>
                <a:gd name="T0" fmla="*/ 39 w 61"/>
                <a:gd name="T1" fmla="*/ 37 h 68"/>
                <a:gd name="T2" fmla="*/ 49 w 61"/>
                <a:gd name="T3" fmla="*/ 44 h 68"/>
                <a:gd name="T4" fmla="*/ 48 w 61"/>
                <a:gd name="T5" fmla="*/ 58 h 68"/>
                <a:gd name="T6" fmla="*/ 47 w 61"/>
                <a:gd name="T7" fmla="*/ 59 h 68"/>
                <a:gd name="T8" fmla="*/ 48 w 61"/>
                <a:gd name="T9" fmla="*/ 63 h 68"/>
                <a:gd name="T10" fmla="*/ 53 w 61"/>
                <a:gd name="T11" fmla="*/ 57 h 68"/>
                <a:gd name="T12" fmla="*/ 54 w 61"/>
                <a:gd name="T13" fmla="*/ 58 h 68"/>
                <a:gd name="T14" fmla="*/ 41 w 61"/>
                <a:gd name="T15" fmla="*/ 65 h 68"/>
                <a:gd name="T16" fmla="*/ 33 w 61"/>
                <a:gd name="T17" fmla="*/ 58 h 68"/>
                <a:gd name="T18" fmla="*/ 34 w 61"/>
                <a:gd name="T19" fmla="*/ 48 h 68"/>
                <a:gd name="T20" fmla="*/ 36 w 61"/>
                <a:gd name="T21" fmla="*/ 39 h 68"/>
                <a:gd name="T22" fmla="*/ 34 w 61"/>
                <a:gd name="T23" fmla="*/ 36 h 68"/>
                <a:gd name="T24" fmla="*/ 30 w 61"/>
                <a:gd name="T25" fmla="*/ 35 h 68"/>
                <a:gd name="T26" fmla="*/ 27 w 61"/>
                <a:gd name="T27" fmla="*/ 33 h 68"/>
                <a:gd name="T28" fmla="*/ 20 w 61"/>
                <a:gd name="T29" fmla="*/ 55 h 68"/>
                <a:gd name="T30" fmla="*/ 24 w 61"/>
                <a:gd name="T31" fmla="*/ 57 h 68"/>
                <a:gd name="T32" fmla="*/ 24 w 61"/>
                <a:gd name="T33" fmla="*/ 58 h 68"/>
                <a:gd name="T34" fmla="*/ 0 w 61"/>
                <a:gd name="T35" fmla="*/ 50 h 68"/>
                <a:gd name="T36" fmla="*/ 1 w 61"/>
                <a:gd name="T37" fmla="*/ 48 h 68"/>
                <a:gd name="T38" fmla="*/ 5 w 61"/>
                <a:gd name="T39" fmla="*/ 50 h 68"/>
                <a:gd name="T40" fmla="*/ 21 w 61"/>
                <a:gd name="T41" fmla="*/ 3 h 68"/>
                <a:gd name="T42" fmla="*/ 17 w 61"/>
                <a:gd name="T43" fmla="*/ 2 h 68"/>
                <a:gd name="T44" fmla="*/ 17 w 61"/>
                <a:gd name="T45" fmla="*/ 0 h 68"/>
                <a:gd name="T46" fmla="*/ 41 w 61"/>
                <a:gd name="T47" fmla="*/ 9 h 68"/>
                <a:gd name="T48" fmla="*/ 58 w 61"/>
                <a:gd name="T49" fmla="*/ 29 h 68"/>
                <a:gd name="T50" fmla="*/ 39 w 61"/>
                <a:gd name="T51" fmla="*/ 36 h 68"/>
                <a:gd name="T52" fmla="*/ 39 w 61"/>
                <a:gd name="T53" fmla="*/ 37 h 68"/>
                <a:gd name="T54" fmla="*/ 27 w 61"/>
                <a:gd name="T55" fmla="*/ 32 h 68"/>
                <a:gd name="T56" fmla="*/ 31 w 61"/>
                <a:gd name="T57" fmla="*/ 33 h 68"/>
                <a:gd name="T58" fmla="*/ 42 w 61"/>
                <a:gd name="T59" fmla="*/ 24 h 68"/>
                <a:gd name="T60" fmla="*/ 38 w 61"/>
                <a:gd name="T61" fmla="*/ 9 h 68"/>
                <a:gd name="T62" fmla="*/ 36 w 61"/>
                <a:gd name="T63" fmla="*/ 8 h 68"/>
                <a:gd name="T64" fmla="*/ 27 w 61"/>
                <a:gd name="T65" fmla="*/ 3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68">
                  <a:moveTo>
                    <a:pt x="39" y="37"/>
                  </a:moveTo>
                  <a:cubicBezTo>
                    <a:pt x="43" y="38"/>
                    <a:pt x="47" y="40"/>
                    <a:pt x="49" y="44"/>
                  </a:cubicBezTo>
                  <a:cubicBezTo>
                    <a:pt x="51" y="47"/>
                    <a:pt x="50" y="50"/>
                    <a:pt x="48" y="58"/>
                  </a:cubicBezTo>
                  <a:cubicBezTo>
                    <a:pt x="47" y="59"/>
                    <a:pt x="47" y="59"/>
                    <a:pt x="47" y="59"/>
                  </a:cubicBezTo>
                  <a:cubicBezTo>
                    <a:pt x="46" y="62"/>
                    <a:pt x="47" y="63"/>
                    <a:pt x="48" y="63"/>
                  </a:cubicBezTo>
                  <a:cubicBezTo>
                    <a:pt x="49" y="64"/>
                    <a:pt x="51" y="61"/>
                    <a:pt x="53" y="57"/>
                  </a:cubicBezTo>
                  <a:cubicBezTo>
                    <a:pt x="54" y="58"/>
                    <a:pt x="54" y="58"/>
                    <a:pt x="54" y="58"/>
                  </a:cubicBezTo>
                  <a:cubicBezTo>
                    <a:pt x="51" y="64"/>
                    <a:pt x="48" y="68"/>
                    <a:pt x="41" y="65"/>
                  </a:cubicBezTo>
                  <a:cubicBezTo>
                    <a:pt x="36" y="63"/>
                    <a:pt x="34" y="61"/>
                    <a:pt x="33" y="58"/>
                  </a:cubicBezTo>
                  <a:cubicBezTo>
                    <a:pt x="32" y="55"/>
                    <a:pt x="32" y="53"/>
                    <a:pt x="34" y="48"/>
                  </a:cubicBezTo>
                  <a:cubicBezTo>
                    <a:pt x="36" y="43"/>
                    <a:pt x="36" y="41"/>
                    <a:pt x="36" y="39"/>
                  </a:cubicBezTo>
                  <a:cubicBezTo>
                    <a:pt x="35" y="38"/>
                    <a:pt x="35" y="37"/>
                    <a:pt x="34" y="36"/>
                  </a:cubicBezTo>
                  <a:cubicBezTo>
                    <a:pt x="33" y="36"/>
                    <a:pt x="32" y="35"/>
                    <a:pt x="30" y="35"/>
                  </a:cubicBezTo>
                  <a:cubicBezTo>
                    <a:pt x="27" y="33"/>
                    <a:pt x="27" y="33"/>
                    <a:pt x="27" y="33"/>
                  </a:cubicBezTo>
                  <a:cubicBezTo>
                    <a:pt x="20" y="55"/>
                    <a:pt x="20" y="55"/>
                    <a:pt x="20" y="55"/>
                  </a:cubicBezTo>
                  <a:cubicBezTo>
                    <a:pt x="24" y="57"/>
                    <a:pt x="24" y="57"/>
                    <a:pt x="24" y="57"/>
                  </a:cubicBezTo>
                  <a:cubicBezTo>
                    <a:pt x="24" y="58"/>
                    <a:pt x="24" y="58"/>
                    <a:pt x="24" y="58"/>
                  </a:cubicBezTo>
                  <a:cubicBezTo>
                    <a:pt x="0" y="50"/>
                    <a:pt x="0" y="50"/>
                    <a:pt x="0" y="50"/>
                  </a:cubicBezTo>
                  <a:cubicBezTo>
                    <a:pt x="1" y="48"/>
                    <a:pt x="1" y="48"/>
                    <a:pt x="1" y="48"/>
                  </a:cubicBezTo>
                  <a:cubicBezTo>
                    <a:pt x="5" y="50"/>
                    <a:pt x="5" y="50"/>
                    <a:pt x="5" y="50"/>
                  </a:cubicBezTo>
                  <a:cubicBezTo>
                    <a:pt x="21" y="3"/>
                    <a:pt x="21" y="3"/>
                    <a:pt x="21" y="3"/>
                  </a:cubicBezTo>
                  <a:cubicBezTo>
                    <a:pt x="17" y="2"/>
                    <a:pt x="17" y="2"/>
                    <a:pt x="17" y="2"/>
                  </a:cubicBezTo>
                  <a:cubicBezTo>
                    <a:pt x="17" y="0"/>
                    <a:pt x="17" y="0"/>
                    <a:pt x="17" y="0"/>
                  </a:cubicBezTo>
                  <a:cubicBezTo>
                    <a:pt x="41" y="9"/>
                    <a:pt x="41" y="9"/>
                    <a:pt x="41" y="9"/>
                  </a:cubicBezTo>
                  <a:cubicBezTo>
                    <a:pt x="54" y="13"/>
                    <a:pt x="61" y="19"/>
                    <a:pt x="58" y="29"/>
                  </a:cubicBezTo>
                  <a:cubicBezTo>
                    <a:pt x="55" y="37"/>
                    <a:pt x="48" y="38"/>
                    <a:pt x="39" y="36"/>
                  </a:cubicBezTo>
                  <a:lnTo>
                    <a:pt x="39" y="37"/>
                  </a:lnTo>
                  <a:close/>
                  <a:moveTo>
                    <a:pt x="27" y="32"/>
                  </a:moveTo>
                  <a:cubicBezTo>
                    <a:pt x="31" y="33"/>
                    <a:pt x="31" y="33"/>
                    <a:pt x="31" y="33"/>
                  </a:cubicBezTo>
                  <a:cubicBezTo>
                    <a:pt x="38" y="36"/>
                    <a:pt x="40" y="30"/>
                    <a:pt x="42" y="24"/>
                  </a:cubicBezTo>
                  <a:cubicBezTo>
                    <a:pt x="46" y="14"/>
                    <a:pt x="43" y="11"/>
                    <a:pt x="38" y="9"/>
                  </a:cubicBezTo>
                  <a:cubicBezTo>
                    <a:pt x="36" y="8"/>
                    <a:pt x="36" y="8"/>
                    <a:pt x="36" y="8"/>
                  </a:cubicBezTo>
                  <a:lnTo>
                    <a:pt x="27"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172"/>
            <p:cNvSpPr>
              <a:spLocks noEditPoints="1"/>
            </p:cNvSpPr>
            <p:nvPr/>
          </p:nvSpPr>
          <p:spPr bwMode="auto">
            <a:xfrm>
              <a:off x="8815" y="809"/>
              <a:ext cx="143" cy="157"/>
            </a:xfrm>
            <a:custGeom>
              <a:avLst/>
              <a:gdLst>
                <a:gd name="T0" fmla="*/ 9 w 60"/>
                <a:gd name="T1" fmla="*/ 19 h 66"/>
                <a:gd name="T2" fmla="*/ 45 w 60"/>
                <a:gd name="T3" fmla="*/ 10 h 66"/>
                <a:gd name="T4" fmla="*/ 52 w 60"/>
                <a:gd name="T5" fmla="*/ 47 h 66"/>
                <a:gd name="T6" fmla="*/ 16 w 60"/>
                <a:gd name="T7" fmla="*/ 56 h 66"/>
                <a:gd name="T8" fmla="*/ 9 w 60"/>
                <a:gd name="T9" fmla="*/ 19 h 66"/>
                <a:gd name="T10" fmla="*/ 38 w 60"/>
                <a:gd name="T11" fmla="*/ 38 h 66"/>
                <a:gd name="T12" fmla="*/ 44 w 60"/>
                <a:gd name="T13" fmla="*/ 11 h 66"/>
                <a:gd name="T14" fmla="*/ 23 w 60"/>
                <a:gd name="T15" fmla="*/ 28 h 66"/>
                <a:gd name="T16" fmla="*/ 16 w 60"/>
                <a:gd name="T17" fmla="*/ 55 h 66"/>
                <a:gd name="T18" fmla="*/ 38 w 60"/>
                <a:gd name="T19"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6">
                  <a:moveTo>
                    <a:pt x="9" y="19"/>
                  </a:moveTo>
                  <a:cubicBezTo>
                    <a:pt x="15" y="8"/>
                    <a:pt x="30" y="0"/>
                    <a:pt x="45" y="10"/>
                  </a:cubicBezTo>
                  <a:cubicBezTo>
                    <a:pt x="60" y="19"/>
                    <a:pt x="59" y="35"/>
                    <a:pt x="52" y="47"/>
                  </a:cubicBezTo>
                  <a:cubicBezTo>
                    <a:pt x="45" y="58"/>
                    <a:pt x="31" y="66"/>
                    <a:pt x="16" y="56"/>
                  </a:cubicBezTo>
                  <a:cubicBezTo>
                    <a:pt x="0" y="46"/>
                    <a:pt x="2" y="30"/>
                    <a:pt x="9" y="19"/>
                  </a:cubicBezTo>
                  <a:close/>
                  <a:moveTo>
                    <a:pt x="38" y="38"/>
                  </a:moveTo>
                  <a:cubicBezTo>
                    <a:pt x="49" y="20"/>
                    <a:pt x="49" y="14"/>
                    <a:pt x="44" y="11"/>
                  </a:cubicBezTo>
                  <a:cubicBezTo>
                    <a:pt x="39" y="8"/>
                    <a:pt x="34" y="10"/>
                    <a:pt x="23" y="28"/>
                  </a:cubicBezTo>
                  <a:cubicBezTo>
                    <a:pt x="12" y="45"/>
                    <a:pt x="11" y="52"/>
                    <a:pt x="16" y="55"/>
                  </a:cubicBezTo>
                  <a:cubicBezTo>
                    <a:pt x="21" y="58"/>
                    <a:pt x="27" y="55"/>
                    <a:pt x="38"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173"/>
            <p:cNvSpPr>
              <a:spLocks/>
            </p:cNvSpPr>
            <p:nvPr/>
          </p:nvSpPr>
          <p:spPr bwMode="auto">
            <a:xfrm>
              <a:off x="8960" y="897"/>
              <a:ext cx="190" cy="190"/>
            </a:xfrm>
            <a:custGeom>
              <a:avLst/>
              <a:gdLst>
                <a:gd name="T0" fmla="*/ 40 w 80"/>
                <a:gd name="T1" fmla="*/ 72 h 80"/>
                <a:gd name="T2" fmla="*/ 61 w 80"/>
                <a:gd name="T3" fmla="*/ 63 h 80"/>
                <a:gd name="T4" fmla="*/ 67 w 80"/>
                <a:gd name="T5" fmla="*/ 49 h 80"/>
                <a:gd name="T6" fmla="*/ 65 w 80"/>
                <a:gd name="T7" fmla="*/ 47 h 80"/>
                <a:gd name="T8" fmla="*/ 66 w 80"/>
                <a:gd name="T9" fmla="*/ 46 h 80"/>
                <a:gd name="T10" fmla="*/ 80 w 80"/>
                <a:gd name="T11" fmla="*/ 62 h 80"/>
                <a:gd name="T12" fmla="*/ 79 w 80"/>
                <a:gd name="T13" fmla="*/ 62 h 80"/>
                <a:gd name="T14" fmla="*/ 65 w 80"/>
                <a:gd name="T15" fmla="*/ 62 h 80"/>
                <a:gd name="T16" fmla="*/ 25 w 80"/>
                <a:gd name="T17" fmla="*/ 80 h 80"/>
                <a:gd name="T18" fmla="*/ 24 w 80"/>
                <a:gd name="T19" fmla="*/ 79 h 80"/>
                <a:gd name="T20" fmla="*/ 24 w 80"/>
                <a:gd name="T21" fmla="*/ 70 h 80"/>
                <a:gd name="T22" fmla="*/ 39 w 80"/>
                <a:gd name="T23" fmla="*/ 41 h 80"/>
                <a:gd name="T24" fmla="*/ 3 w 80"/>
                <a:gd name="T25" fmla="*/ 57 h 80"/>
                <a:gd name="T26" fmla="*/ 2 w 80"/>
                <a:gd name="T27" fmla="*/ 55 h 80"/>
                <a:gd name="T28" fmla="*/ 2 w 80"/>
                <a:gd name="T29" fmla="*/ 47 h 80"/>
                <a:gd name="T30" fmla="*/ 25 w 80"/>
                <a:gd name="T31" fmla="*/ 4 h 80"/>
                <a:gd name="T32" fmla="*/ 22 w 80"/>
                <a:gd name="T33" fmla="*/ 1 h 80"/>
                <a:gd name="T34" fmla="*/ 23 w 80"/>
                <a:gd name="T35" fmla="*/ 0 h 80"/>
                <a:gd name="T36" fmla="*/ 41 w 80"/>
                <a:gd name="T37" fmla="*/ 20 h 80"/>
                <a:gd name="T38" fmla="*/ 40 w 80"/>
                <a:gd name="T39" fmla="*/ 21 h 80"/>
                <a:gd name="T40" fmla="*/ 36 w 80"/>
                <a:gd name="T41" fmla="*/ 16 h 80"/>
                <a:gd name="T42" fmla="*/ 18 w 80"/>
                <a:gd name="T43" fmla="*/ 48 h 80"/>
                <a:gd name="T44" fmla="*/ 18 w 80"/>
                <a:gd name="T45" fmla="*/ 49 h 80"/>
                <a:gd name="T46" fmla="*/ 39 w 80"/>
                <a:gd name="T47" fmla="*/ 39 h 80"/>
                <a:gd name="T48" fmla="*/ 40 w 80"/>
                <a:gd name="T49" fmla="*/ 39 h 80"/>
                <a:gd name="T50" fmla="*/ 46 w 80"/>
                <a:gd name="T51" fmla="*/ 27 h 80"/>
                <a:gd name="T52" fmla="*/ 43 w 80"/>
                <a:gd name="T53" fmla="*/ 24 h 80"/>
                <a:gd name="T54" fmla="*/ 44 w 80"/>
                <a:gd name="T55" fmla="*/ 23 h 80"/>
                <a:gd name="T56" fmla="*/ 63 w 80"/>
                <a:gd name="T57" fmla="*/ 43 h 80"/>
                <a:gd name="T58" fmla="*/ 62 w 80"/>
                <a:gd name="T59" fmla="*/ 44 h 80"/>
                <a:gd name="T60" fmla="*/ 57 w 80"/>
                <a:gd name="T61" fmla="*/ 39 h 80"/>
                <a:gd name="T62" fmla="*/ 40 w 80"/>
                <a:gd name="T63"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80">
                  <a:moveTo>
                    <a:pt x="40" y="72"/>
                  </a:moveTo>
                  <a:cubicBezTo>
                    <a:pt x="61" y="63"/>
                    <a:pt x="61" y="63"/>
                    <a:pt x="61" y="63"/>
                  </a:cubicBezTo>
                  <a:cubicBezTo>
                    <a:pt x="64" y="62"/>
                    <a:pt x="74" y="57"/>
                    <a:pt x="67" y="49"/>
                  </a:cubicBezTo>
                  <a:cubicBezTo>
                    <a:pt x="65" y="47"/>
                    <a:pt x="65" y="47"/>
                    <a:pt x="65" y="47"/>
                  </a:cubicBezTo>
                  <a:cubicBezTo>
                    <a:pt x="66" y="46"/>
                    <a:pt x="66" y="46"/>
                    <a:pt x="66" y="46"/>
                  </a:cubicBezTo>
                  <a:cubicBezTo>
                    <a:pt x="80" y="62"/>
                    <a:pt x="80" y="62"/>
                    <a:pt x="80" y="62"/>
                  </a:cubicBezTo>
                  <a:cubicBezTo>
                    <a:pt x="79" y="62"/>
                    <a:pt x="79" y="62"/>
                    <a:pt x="79" y="62"/>
                  </a:cubicBezTo>
                  <a:cubicBezTo>
                    <a:pt x="74" y="58"/>
                    <a:pt x="67" y="61"/>
                    <a:pt x="65" y="62"/>
                  </a:cubicBezTo>
                  <a:cubicBezTo>
                    <a:pt x="25" y="80"/>
                    <a:pt x="25" y="80"/>
                    <a:pt x="25" y="80"/>
                  </a:cubicBezTo>
                  <a:cubicBezTo>
                    <a:pt x="24" y="79"/>
                    <a:pt x="24" y="79"/>
                    <a:pt x="24" y="79"/>
                  </a:cubicBezTo>
                  <a:cubicBezTo>
                    <a:pt x="21" y="76"/>
                    <a:pt x="22" y="73"/>
                    <a:pt x="24" y="70"/>
                  </a:cubicBezTo>
                  <a:cubicBezTo>
                    <a:pt x="39" y="41"/>
                    <a:pt x="39" y="41"/>
                    <a:pt x="39" y="41"/>
                  </a:cubicBezTo>
                  <a:cubicBezTo>
                    <a:pt x="3" y="57"/>
                    <a:pt x="3" y="57"/>
                    <a:pt x="3" y="57"/>
                  </a:cubicBezTo>
                  <a:cubicBezTo>
                    <a:pt x="2" y="55"/>
                    <a:pt x="2" y="55"/>
                    <a:pt x="2" y="55"/>
                  </a:cubicBezTo>
                  <a:cubicBezTo>
                    <a:pt x="0" y="53"/>
                    <a:pt x="0" y="50"/>
                    <a:pt x="2" y="47"/>
                  </a:cubicBezTo>
                  <a:cubicBezTo>
                    <a:pt x="25" y="4"/>
                    <a:pt x="25" y="4"/>
                    <a:pt x="25" y="4"/>
                  </a:cubicBezTo>
                  <a:cubicBezTo>
                    <a:pt x="22" y="1"/>
                    <a:pt x="22" y="1"/>
                    <a:pt x="22" y="1"/>
                  </a:cubicBezTo>
                  <a:cubicBezTo>
                    <a:pt x="23" y="0"/>
                    <a:pt x="23" y="0"/>
                    <a:pt x="23" y="0"/>
                  </a:cubicBezTo>
                  <a:cubicBezTo>
                    <a:pt x="41" y="20"/>
                    <a:pt x="41" y="20"/>
                    <a:pt x="41" y="20"/>
                  </a:cubicBezTo>
                  <a:cubicBezTo>
                    <a:pt x="40" y="21"/>
                    <a:pt x="40" y="21"/>
                    <a:pt x="40" y="21"/>
                  </a:cubicBezTo>
                  <a:cubicBezTo>
                    <a:pt x="36" y="16"/>
                    <a:pt x="36" y="16"/>
                    <a:pt x="36" y="16"/>
                  </a:cubicBezTo>
                  <a:cubicBezTo>
                    <a:pt x="18" y="48"/>
                    <a:pt x="18" y="48"/>
                    <a:pt x="18" y="48"/>
                  </a:cubicBezTo>
                  <a:cubicBezTo>
                    <a:pt x="18" y="49"/>
                    <a:pt x="18" y="49"/>
                    <a:pt x="18" y="49"/>
                  </a:cubicBezTo>
                  <a:cubicBezTo>
                    <a:pt x="39" y="39"/>
                    <a:pt x="39" y="39"/>
                    <a:pt x="39" y="39"/>
                  </a:cubicBezTo>
                  <a:cubicBezTo>
                    <a:pt x="40" y="39"/>
                    <a:pt x="40" y="39"/>
                    <a:pt x="40" y="39"/>
                  </a:cubicBezTo>
                  <a:cubicBezTo>
                    <a:pt x="46" y="27"/>
                    <a:pt x="46" y="27"/>
                    <a:pt x="46" y="27"/>
                  </a:cubicBezTo>
                  <a:cubicBezTo>
                    <a:pt x="43" y="24"/>
                    <a:pt x="43" y="24"/>
                    <a:pt x="43" y="24"/>
                  </a:cubicBezTo>
                  <a:cubicBezTo>
                    <a:pt x="44" y="23"/>
                    <a:pt x="44" y="23"/>
                    <a:pt x="44" y="23"/>
                  </a:cubicBezTo>
                  <a:cubicBezTo>
                    <a:pt x="63" y="43"/>
                    <a:pt x="63" y="43"/>
                    <a:pt x="63" y="43"/>
                  </a:cubicBezTo>
                  <a:cubicBezTo>
                    <a:pt x="62" y="44"/>
                    <a:pt x="62" y="44"/>
                    <a:pt x="62" y="44"/>
                  </a:cubicBezTo>
                  <a:cubicBezTo>
                    <a:pt x="57" y="39"/>
                    <a:pt x="57" y="39"/>
                    <a:pt x="57" y="39"/>
                  </a:cubicBezTo>
                  <a:cubicBezTo>
                    <a:pt x="40" y="72"/>
                    <a:pt x="40" y="72"/>
                    <a:pt x="40"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174"/>
            <p:cNvSpPr>
              <a:spLocks/>
            </p:cNvSpPr>
            <p:nvPr/>
          </p:nvSpPr>
          <p:spPr bwMode="auto">
            <a:xfrm>
              <a:off x="9065" y="1091"/>
              <a:ext cx="168" cy="152"/>
            </a:xfrm>
            <a:custGeom>
              <a:avLst/>
              <a:gdLst>
                <a:gd name="T0" fmla="*/ 44 w 71"/>
                <a:gd name="T1" fmla="*/ 10 h 64"/>
                <a:gd name="T2" fmla="*/ 46 w 71"/>
                <a:gd name="T3" fmla="*/ 1 h 64"/>
                <a:gd name="T4" fmla="*/ 47 w 71"/>
                <a:gd name="T5" fmla="*/ 0 h 64"/>
                <a:gd name="T6" fmla="*/ 54 w 71"/>
                <a:gd name="T7" fmla="*/ 14 h 64"/>
                <a:gd name="T8" fmla="*/ 53 w 71"/>
                <a:gd name="T9" fmla="*/ 25 h 64"/>
                <a:gd name="T10" fmla="*/ 34 w 71"/>
                <a:gd name="T11" fmla="*/ 55 h 64"/>
                <a:gd name="T12" fmla="*/ 34 w 71"/>
                <a:gd name="T13" fmla="*/ 56 h 64"/>
                <a:gd name="T14" fmla="*/ 51 w 71"/>
                <a:gd name="T15" fmla="*/ 47 h 64"/>
                <a:gd name="T16" fmla="*/ 62 w 71"/>
                <a:gd name="T17" fmla="*/ 33 h 64"/>
                <a:gd name="T18" fmla="*/ 60 w 71"/>
                <a:gd name="T19" fmla="*/ 30 h 64"/>
                <a:gd name="T20" fmla="*/ 62 w 71"/>
                <a:gd name="T21" fmla="*/ 30 h 64"/>
                <a:gd name="T22" fmla="*/ 71 w 71"/>
                <a:gd name="T23" fmla="*/ 49 h 64"/>
                <a:gd name="T24" fmla="*/ 70 w 71"/>
                <a:gd name="T25" fmla="*/ 50 h 64"/>
                <a:gd name="T26" fmla="*/ 70 w 71"/>
                <a:gd name="T27" fmla="*/ 49 h 64"/>
                <a:gd name="T28" fmla="*/ 51 w 71"/>
                <a:gd name="T29" fmla="*/ 49 h 64"/>
                <a:gd name="T30" fmla="*/ 21 w 71"/>
                <a:gd name="T31" fmla="*/ 64 h 64"/>
                <a:gd name="T32" fmla="*/ 19 w 71"/>
                <a:gd name="T33" fmla="*/ 60 h 64"/>
                <a:gd name="T34" fmla="*/ 20 w 71"/>
                <a:gd name="T35" fmla="*/ 49 h 64"/>
                <a:gd name="T36" fmla="*/ 41 w 71"/>
                <a:gd name="T37" fmla="*/ 14 h 64"/>
                <a:gd name="T38" fmla="*/ 19 w 71"/>
                <a:gd name="T39" fmla="*/ 25 h 64"/>
                <a:gd name="T40" fmla="*/ 10 w 71"/>
                <a:gd name="T41" fmla="*/ 39 h 64"/>
                <a:gd name="T42" fmla="*/ 10 w 71"/>
                <a:gd name="T43" fmla="*/ 40 h 64"/>
                <a:gd name="T44" fmla="*/ 9 w 71"/>
                <a:gd name="T45" fmla="*/ 41 h 64"/>
                <a:gd name="T46" fmla="*/ 0 w 71"/>
                <a:gd name="T47" fmla="*/ 22 h 64"/>
                <a:gd name="T48" fmla="*/ 1 w 71"/>
                <a:gd name="T49" fmla="*/ 21 h 64"/>
                <a:gd name="T50" fmla="*/ 1 w 71"/>
                <a:gd name="T51" fmla="*/ 23 h 64"/>
                <a:gd name="T52" fmla="*/ 18 w 71"/>
                <a:gd name="T53" fmla="*/ 23 h 64"/>
                <a:gd name="T54" fmla="*/ 42 w 71"/>
                <a:gd name="T55" fmla="*/ 12 h 64"/>
                <a:gd name="T56" fmla="*/ 44 w 71"/>
                <a:gd name="T57"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1" h="64">
                  <a:moveTo>
                    <a:pt x="44" y="10"/>
                  </a:moveTo>
                  <a:cubicBezTo>
                    <a:pt x="45" y="8"/>
                    <a:pt x="47" y="4"/>
                    <a:pt x="46" y="1"/>
                  </a:cubicBezTo>
                  <a:cubicBezTo>
                    <a:pt x="47" y="0"/>
                    <a:pt x="47" y="0"/>
                    <a:pt x="47" y="0"/>
                  </a:cubicBezTo>
                  <a:cubicBezTo>
                    <a:pt x="54" y="14"/>
                    <a:pt x="54" y="14"/>
                    <a:pt x="54" y="14"/>
                  </a:cubicBezTo>
                  <a:cubicBezTo>
                    <a:pt x="55" y="17"/>
                    <a:pt x="56" y="20"/>
                    <a:pt x="53" y="25"/>
                  </a:cubicBezTo>
                  <a:cubicBezTo>
                    <a:pt x="34" y="55"/>
                    <a:pt x="34" y="55"/>
                    <a:pt x="34" y="55"/>
                  </a:cubicBezTo>
                  <a:cubicBezTo>
                    <a:pt x="34" y="56"/>
                    <a:pt x="34" y="56"/>
                    <a:pt x="34" y="56"/>
                  </a:cubicBezTo>
                  <a:cubicBezTo>
                    <a:pt x="51" y="47"/>
                    <a:pt x="51" y="47"/>
                    <a:pt x="51" y="47"/>
                  </a:cubicBezTo>
                  <a:cubicBezTo>
                    <a:pt x="60" y="43"/>
                    <a:pt x="65" y="40"/>
                    <a:pt x="62" y="33"/>
                  </a:cubicBezTo>
                  <a:cubicBezTo>
                    <a:pt x="60" y="30"/>
                    <a:pt x="60" y="30"/>
                    <a:pt x="60" y="30"/>
                  </a:cubicBezTo>
                  <a:cubicBezTo>
                    <a:pt x="62" y="30"/>
                    <a:pt x="62" y="30"/>
                    <a:pt x="62" y="30"/>
                  </a:cubicBezTo>
                  <a:cubicBezTo>
                    <a:pt x="71" y="49"/>
                    <a:pt x="71" y="49"/>
                    <a:pt x="71" y="49"/>
                  </a:cubicBezTo>
                  <a:cubicBezTo>
                    <a:pt x="70" y="50"/>
                    <a:pt x="70" y="50"/>
                    <a:pt x="70" y="50"/>
                  </a:cubicBezTo>
                  <a:cubicBezTo>
                    <a:pt x="70" y="49"/>
                    <a:pt x="70" y="49"/>
                    <a:pt x="70" y="49"/>
                  </a:cubicBezTo>
                  <a:cubicBezTo>
                    <a:pt x="66" y="42"/>
                    <a:pt x="60" y="44"/>
                    <a:pt x="51" y="49"/>
                  </a:cubicBezTo>
                  <a:cubicBezTo>
                    <a:pt x="21" y="64"/>
                    <a:pt x="21" y="64"/>
                    <a:pt x="21" y="64"/>
                  </a:cubicBezTo>
                  <a:cubicBezTo>
                    <a:pt x="19" y="60"/>
                    <a:pt x="19" y="60"/>
                    <a:pt x="19" y="60"/>
                  </a:cubicBezTo>
                  <a:cubicBezTo>
                    <a:pt x="17" y="57"/>
                    <a:pt x="16" y="55"/>
                    <a:pt x="20" y="49"/>
                  </a:cubicBezTo>
                  <a:cubicBezTo>
                    <a:pt x="41" y="14"/>
                    <a:pt x="41" y="14"/>
                    <a:pt x="41" y="14"/>
                  </a:cubicBezTo>
                  <a:cubicBezTo>
                    <a:pt x="19" y="25"/>
                    <a:pt x="19" y="25"/>
                    <a:pt x="19" y="25"/>
                  </a:cubicBezTo>
                  <a:cubicBezTo>
                    <a:pt x="9" y="30"/>
                    <a:pt x="6" y="32"/>
                    <a:pt x="10" y="39"/>
                  </a:cubicBezTo>
                  <a:cubicBezTo>
                    <a:pt x="10" y="40"/>
                    <a:pt x="10" y="40"/>
                    <a:pt x="10" y="40"/>
                  </a:cubicBezTo>
                  <a:cubicBezTo>
                    <a:pt x="9" y="41"/>
                    <a:pt x="9" y="41"/>
                    <a:pt x="9" y="41"/>
                  </a:cubicBezTo>
                  <a:cubicBezTo>
                    <a:pt x="0" y="22"/>
                    <a:pt x="0" y="22"/>
                    <a:pt x="0" y="22"/>
                  </a:cubicBezTo>
                  <a:cubicBezTo>
                    <a:pt x="1" y="21"/>
                    <a:pt x="1" y="21"/>
                    <a:pt x="1" y="21"/>
                  </a:cubicBezTo>
                  <a:cubicBezTo>
                    <a:pt x="1" y="23"/>
                    <a:pt x="1" y="23"/>
                    <a:pt x="1" y="23"/>
                  </a:cubicBezTo>
                  <a:cubicBezTo>
                    <a:pt x="5" y="30"/>
                    <a:pt x="10" y="28"/>
                    <a:pt x="18" y="23"/>
                  </a:cubicBezTo>
                  <a:cubicBezTo>
                    <a:pt x="42" y="12"/>
                    <a:pt x="42" y="12"/>
                    <a:pt x="42" y="12"/>
                  </a:cubicBezTo>
                  <a:lnTo>
                    <a:pt x="4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175"/>
            <p:cNvSpPr>
              <a:spLocks noEditPoints="1"/>
            </p:cNvSpPr>
            <p:nvPr/>
          </p:nvSpPr>
          <p:spPr bwMode="auto">
            <a:xfrm>
              <a:off x="7950" y="1981"/>
              <a:ext cx="111" cy="107"/>
            </a:xfrm>
            <a:custGeom>
              <a:avLst/>
              <a:gdLst>
                <a:gd name="T0" fmla="*/ 39 w 47"/>
                <a:gd name="T1" fmla="*/ 2 h 45"/>
                <a:gd name="T2" fmla="*/ 47 w 47"/>
                <a:gd name="T3" fmla="*/ 3 h 45"/>
                <a:gd name="T4" fmla="*/ 29 w 47"/>
                <a:gd name="T5" fmla="*/ 43 h 45"/>
                <a:gd name="T6" fmla="*/ 31 w 47"/>
                <a:gd name="T7" fmla="*/ 45 h 45"/>
                <a:gd name="T8" fmla="*/ 30 w 47"/>
                <a:gd name="T9" fmla="*/ 45 h 45"/>
                <a:gd name="T10" fmla="*/ 16 w 47"/>
                <a:gd name="T11" fmla="*/ 32 h 45"/>
                <a:gd name="T12" fmla="*/ 17 w 47"/>
                <a:gd name="T13" fmla="*/ 32 h 45"/>
                <a:gd name="T14" fmla="*/ 20 w 47"/>
                <a:gd name="T15" fmla="*/ 34 h 45"/>
                <a:gd name="T16" fmla="*/ 25 w 47"/>
                <a:gd name="T17" fmla="*/ 21 h 45"/>
                <a:gd name="T18" fmla="*/ 18 w 47"/>
                <a:gd name="T19" fmla="*/ 15 h 45"/>
                <a:gd name="T20" fmla="*/ 12 w 47"/>
                <a:gd name="T21" fmla="*/ 18 h 45"/>
                <a:gd name="T22" fmla="*/ 9 w 47"/>
                <a:gd name="T23" fmla="*/ 20 h 45"/>
                <a:gd name="T24" fmla="*/ 11 w 47"/>
                <a:gd name="T25" fmla="*/ 26 h 45"/>
                <a:gd name="T26" fmla="*/ 12 w 47"/>
                <a:gd name="T27" fmla="*/ 27 h 45"/>
                <a:gd name="T28" fmla="*/ 12 w 47"/>
                <a:gd name="T29" fmla="*/ 28 h 45"/>
                <a:gd name="T30" fmla="*/ 0 w 47"/>
                <a:gd name="T31" fmla="*/ 18 h 45"/>
                <a:gd name="T32" fmla="*/ 1 w 47"/>
                <a:gd name="T33" fmla="*/ 17 h 45"/>
                <a:gd name="T34" fmla="*/ 11 w 47"/>
                <a:gd name="T35" fmla="*/ 17 h 45"/>
                <a:gd name="T36" fmla="*/ 39 w 47"/>
                <a:gd name="T37" fmla="*/ 2 h 45"/>
                <a:gd name="T38" fmla="*/ 19 w 47"/>
                <a:gd name="T39" fmla="*/ 14 h 45"/>
                <a:gd name="T40" fmla="*/ 26 w 47"/>
                <a:gd name="T41" fmla="*/ 20 h 45"/>
                <a:gd name="T42" fmla="*/ 31 w 47"/>
                <a:gd name="T43" fmla="*/ 8 h 45"/>
                <a:gd name="T44" fmla="*/ 19 w 47"/>
                <a:gd name="T45" fmla="*/ 1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45">
                  <a:moveTo>
                    <a:pt x="39" y="2"/>
                  </a:moveTo>
                  <a:cubicBezTo>
                    <a:pt x="41" y="1"/>
                    <a:pt x="43" y="0"/>
                    <a:pt x="47" y="3"/>
                  </a:cubicBezTo>
                  <a:cubicBezTo>
                    <a:pt x="29" y="43"/>
                    <a:pt x="29" y="43"/>
                    <a:pt x="29" y="43"/>
                  </a:cubicBezTo>
                  <a:cubicBezTo>
                    <a:pt x="31" y="45"/>
                    <a:pt x="31" y="45"/>
                    <a:pt x="31" y="45"/>
                  </a:cubicBezTo>
                  <a:cubicBezTo>
                    <a:pt x="30" y="45"/>
                    <a:pt x="30" y="45"/>
                    <a:pt x="30" y="45"/>
                  </a:cubicBezTo>
                  <a:cubicBezTo>
                    <a:pt x="16" y="32"/>
                    <a:pt x="16" y="32"/>
                    <a:pt x="16" y="32"/>
                  </a:cubicBezTo>
                  <a:cubicBezTo>
                    <a:pt x="17" y="32"/>
                    <a:pt x="17" y="32"/>
                    <a:pt x="17" y="32"/>
                  </a:cubicBezTo>
                  <a:cubicBezTo>
                    <a:pt x="20" y="34"/>
                    <a:pt x="20" y="34"/>
                    <a:pt x="20" y="34"/>
                  </a:cubicBezTo>
                  <a:cubicBezTo>
                    <a:pt x="25" y="21"/>
                    <a:pt x="25" y="21"/>
                    <a:pt x="25" y="21"/>
                  </a:cubicBezTo>
                  <a:cubicBezTo>
                    <a:pt x="18" y="15"/>
                    <a:pt x="18" y="15"/>
                    <a:pt x="18" y="15"/>
                  </a:cubicBezTo>
                  <a:cubicBezTo>
                    <a:pt x="12" y="18"/>
                    <a:pt x="12" y="18"/>
                    <a:pt x="12" y="18"/>
                  </a:cubicBezTo>
                  <a:cubicBezTo>
                    <a:pt x="11" y="18"/>
                    <a:pt x="10" y="19"/>
                    <a:pt x="9" y="20"/>
                  </a:cubicBezTo>
                  <a:cubicBezTo>
                    <a:pt x="7" y="22"/>
                    <a:pt x="9" y="24"/>
                    <a:pt x="11" y="26"/>
                  </a:cubicBezTo>
                  <a:cubicBezTo>
                    <a:pt x="12" y="27"/>
                    <a:pt x="12" y="27"/>
                    <a:pt x="12" y="27"/>
                  </a:cubicBezTo>
                  <a:cubicBezTo>
                    <a:pt x="12" y="28"/>
                    <a:pt x="12" y="28"/>
                    <a:pt x="12" y="28"/>
                  </a:cubicBezTo>
                  <a:cubicBezTo>
                    <a:pt x="0" y="18"/>
                    <a:pt x="0" y="18"/>
                    <a:pt x="0" y="18"/>
                  </a:cubicBezTo>
                  <a:cubicBezTo>
                    <a:pt x="1" y="17"/>
                    <a:pt x="1" y="17"/>
                    <a:pt x="1" y="17"/>
                  </a:cubicBezTo>
                  <a:cubicBezTo>
                    <a:pt x="5" y="20"/>
                    <a:pt x="7" y="19"/>
                    <a:pt x="11" y="17"/>
                  </a:cubicBezTo>
                  <a:lnTo>
                    <a:pt x="39" y="2"/>
                  </a:lnTo>
                  <a:close/>
                  <a:moveTo>
                    <a:pt x="19" y="14"/>
                  </a:moveTo>
                  <a:cubicBezTo>
                    <a:pt x="26" y="20"/>
                    <a:pt x="26" y="20"/>
                    <a:pt x="26" y="20"/>
                  </a:cubicBezTo>
                  <a:cubicBezTo>
                    <a:pt x="31" y="8"/>
                    <a:pt x="31" y="8"/>
                    <a:pt x="31" y="8"/>
                  </a:cubicBezTo>
                  <a:lnTo>
                    <a:pt x="19"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176"/>
            <p:cNvSpPr>
              <a:spLocks noEditPoints="1"/>
            </p:cNvSpPr>
            <p:nvPr/>
          </p:nvSpPr>
          <p:spPr bwMode="auto">
            <a:xfrm>
              <a:off x="8054" y="2031"/>
              <a:ext cx="126" cy="140"/>
            </a:xfrm>
            <a:custGeom>
              <a:avLst/>
              <a:gdLst>
                <a:gd name="T0" fmla="*/ 33 w 53"/>
                <a:gd name="T1" fmla="*/ 33 h 59"/>
                <a:gd name="T2" fmla="*/ 39 w 53"/>
                <a:gd name="T3" fmla="*/ 40 h 59"/>
                <a:gd name="T4" fmla="*/ 36 w 53"/>
                <a:gd name="T5" fmla="*/ 51 h 59"/>
                <a:gd name="T6" fmla="*/ 35 w 53"/>
                <a:gd name="T7" fmla="*/ 52 h 59"/>
                <a:gd name="T8" fmla="*/ 34 w 53"/>
                <a:gd name="T9" fmla="*/ 55 h 59"/>
                <a:gd name="T10" fmla="*/ 39 w 53"/>
                <a:gd name="T11" fmla="*/ 51 h 59"/>
                <a:gd name="T12" fmla="*/ 40 w 53"/>
                <a:gd name="T13" fmla="*/ 52 h 59"/>
                <a:gd name="T14" fmla="*/ 29 w 53"/>
                <a:gd name="T15" fmla="*/ 55 h 59"/>
                <a:gd name="T16" fmla="*/ 24 w 53"/>
                <a:gd name="T17" fmla="*/ 48 h 59"/>
                <a:gd name="T18" fmla="*/ 27 w 53"/>
                <a:gd name="T19" fmla="*/ 40 h 59"/>
                <a:gd name="T20" fmla="*/ 30 w 53"/>
                <a:gd name="T21" fmla="*/ 34 h 59"/>
                <a:gd name="T22" fmla="*/ 29 w 53"/>
                <a:gd name="T23" fmla="*/ 31 h 59"/>
                <a:gd name="T24" fmla="*/ 27 w 53"/>
                <a:gd name="T25" fmla="*/ 29 h 59"/>
                <a:gd name="T26" fmla="*/ 24 w 53"/>
                <a:gd name="T27" fmla="*/ 28 h 59"/>
                <a:gd name="T28" fmla="*/ 14 w 53"/>
                <a:gd name="T29" fmla="*/ 43 h 59"/>
                <a:gd name="T30" fmla="*/ 17 w 53"/>
                <a:gd name="T31" fmla="*/ 45 h 59"/>
                <a:gd name="T32" fmla="*/ 17 w 53"/>
                <a:gd name="T33" fmla="*/ 46 h 59"/>
                <a:gd name="T34" fmla="*/ 0 w 53"/>
                <a:gd name="T35" fmla="*/ 35 h 59"/>
                <a:gd name="T36" fmla="*/ 1 w 53"/>
                <a:gd name="T37" fmla="*/ 35 h 59"/>
                <a:gd name="T38" fmla="*/ 4 w 53"/>
                <a:gd name="T39" fmla="*/ 37 h 59"/>
                <a:gd name="T40" fmla="*/ 25 w 53"/>
                <a:gd name="T41" fmla="*/ 3 h 59"/>
                <a:gd name="T42" fmla="*/ 22 w 53"/>
                <a:gd name="T43" fmla="*/ 1 h 59"/>
                <a:gd name="T44" fmla="*/ 23 w 53"/>
                <a:gd name="T45" fmla="*/ 0 h 59"/>
                <a:gd name="T46" fmla="*/ 40 w 53"/>
                <a:gd name="T47" fmla="*/ 11 h 59"/>
                <a:gd name="T48" fmla="*/ 49 w 53"/>
                <a:gd name="T49" fmla="*/ 30 h 59"/>
                <a:gd name="T50" fmla="*/ 33 w 53"/>
                <a:gd name="T51" fmla="*/ 32 h 59"/>
                <a:gd name="T52" fmla="*/ 33 w 53"/>
                <a:gd name="T53" fmla="*/ 33 h 59"/>
                <a:gd name="T54" fmla="*/ 25 w 53"/>
                <a:gd name="T55" fmla="*/ 27 h 59"/>
                <a:gd name="T56" fmla="*/ 27 w 53"/>
                <a:gd name="T57" fmla="*/ 29 h 59"/>
                <a:gd name="T58" fmla="*/ 38 w 53"/>
                <a:gd name="T59" fmla="*/ 24 h 59"/>
                <a:gd name="T60" fmla="*/ 37 w 53"/>
                <a:gd name="T61" fmla="*/ 11 h 59"/>
                <a:gd name="T62" fmla="*/ 36 w 53"/>
                <a:gd name="T63" fmla="*/ 10 h 59"/>
                <a:gd name="T64" fmla="*/ 25 w 53"/>
                <a:gd name="T65" fmla="*/ 2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9">
                  <a:moveTo>
                    <a:pt x="33" y="33"/>
                  </a:moveTo>
                  <a:cubicBezTo>
                    <a:pt x="36" y="34"/>
                    <a:pt x="38" y="37"/>
                    <a:pt x="39" y="40"/>
                  </a:cubicBezTo>
                  <a:cubicBezTo>
                    <a:pt x="40" y="43"/>
                    <a:pt x="39" y="45"/>
                    <a:pt x="36" y="51"/>
                  </a:cubicBezTo>
                  <a:cubicBezTo>
                    <a:pt x="35" y="52"/>
                    <a:pt x="35" y="52"/>
                    <a:pt x="35" y="52"/>
                  </a:cubicBezTo>
                  <a:cubicBezTo>
                    <a:pt x="34" y="54"/>
                    <a:pt x="34" y="55"/>
                    <a:pt x="34" y="55"/>
                  </a:cubicBezTo>
                  <a:cubicBezTo>
                    <a:pt x="35" y="56"/>
                    <a:pt x="37" y="54"/>
                    <a:pt x="39" y="51"/>
                  </a:cubicBezTo>
                  <a:cubicBezTo>
                    <a:pt x="40" y="52"/>
                    <a:pt x="40" y="52"/>
                    <a:pt x="40" y="52"/>
                  </a:cubicBezTo>
                  <a:cubicBezTo>
                    <a:pt x="37" y="56"/>
                    <a:pt x="34" y="59"/>
                    <a:pt x="29" y="55"/>
                  </a:cubicBezTo>
                  <a:cubicBezTo>
                    <a:pt x="26" y="53"/>
                    <a:pt x="24" y="51"/>
                    <a:pt x="24" y="48"/>
                  </a:cubicBezTo>
                  <a:cubicBezTo>
                    <a:pt x="24" y="46"/>
                    <a:pt x="24" y="44"/>
                    <a:pt x="27" y="40"/>
                  </a:cubicBezTo>
                  <a:cubicBezTo>
                    <a:pt x="29" y="37"/>
                    <a:pt x="30" y="36"/>
                    <a:pt x="30" y="34"/>
                  </a:cubicBezTo>
                  <a:cubicBezTo>
                    <a:pt x="30" y="33"/>
                    <a:pt x="29" y="32"/>
                    <a:pt x="29" y="31"/>
                  </a:cubicBezTo>
                  <a:cubicBezTo>
                    <a:pt x="28" y="31"/>
                    <a:pt x="28" y="30"/>
                    <a:pt x="27" y="29"/>
                  </a:cubicBezTo>
                  <a:cubicBezTo>
                    <a:pt x="24" y="28"/>
                    <a:pt x="24" y="28"/>
                    <a:pt x="24" y="28"/>
                  </a:cubicBezTo>
                  <a:cubicBezTo>
                    <a:pt x="14" y="43"/>
                    <a:pt x="14" y="43"/>
                    <a:pt x="14" y="43"/>
                  </a:cubicBezTo>
                  <a:cubicBezTo>
                    <a:pt x="17" y="45"/>
                    <a:pt x="17" y="45"/>
                    <a:pt x="17" y="45"/>
                  </a:cubicBezTo>
                  <a:cubicBezTo>
                    <a:pt x="17" y="46"/>
                    <a:pt x="17" y="46"/>
                    <a:pt x="17" y="46"/>
                  </a:cubicBezTo>
                  <a:cubicBezTo>
                    <a:pt x="0" y="35"/>
                    <a:pt x="0" y="35"/>
                    <a:pt x="0" y="35"/>
                  </a:cubicBezTo>
                  <a:cubicBezTo>
                    <a:pt x="1" y="35"/>
                    <a:pt x="1" y="35"/>
                    <a:pt x="1" y="35"/>
                  </a:cubicBezTo>
                  <a:cubicBezTo>
                    <a:pt x="4" y="37"/>
                    <a:pt x="4" y="37"/>
                    <a:pt x="4" y="37"/>
                  </a:cubicBezTo>
                  <a:cubicBezTo>
                    <a:pt x="25" y="3"/>
                    <a:pt x="25" y="3"/>
                    <a:pt x="25" y="3"/>
                  </a:cubicBezTo>
                  <a:cubicBezTo>
                    <a:pt x="22" y="1"/>
                    <a:pt x="22" y="1"/>
                    <a:pt x="22" y="1"/>
                  </a:cubicBezTo>
                  <a:cubicBezTo>
                    <a:pt x="23" y="0"/>
                    <a:pt x="23" y="0"/>
                    <a:pt x="23" y="0"/>
                  </a:cubicBezTo>
                  <a:cubicBezTo>
                    <a:pt x="40" y="11"/>
                    <a:pt x="40" y="11"/>
                    <a:pt x="40" y="11"/>
                  </a:cubicBezTo>
                  <a:cubicBezTo>
                    <a:pt x="49" y="17"/>
                    <a:pt x="53" y="23"/>
                    <a:pt x="49" y="30"/>
                  </a:cubicBezTo>
                  <a:cubicBezTo>
                    <a:pt x="45" y="36"/>
                    <a:pt x="39" y="35"/>
                    <a:pt x="33" y="32"/>
                  </a:cubicBezTo>
                  <a:lnTo>
                    <a:pt x="33" y="33"/>
                  </a:lnTo>
                  <a:close/>
                  <a:moveTo>
                    <a:pt x="25" y="27"/>
                  </a:moveTo>
                  <a:cubicBezTo>
                    <a:pt x="27" y="29"/>
                    <a:pt x="27" y="29"/>
                    <a:pt x="27" y="29"/>
                  </a:cubicBezTo>
                  <a:cubicBezTo>
                    <a:pt x="32" y="32"/>
                    <a:pt x="35" y="28"/>
                    <a:pt x="38" y="24"/>
                  </a:cubicBezTo>
                  <a:cubicBezTo>
                    <a:pt x="42" y="16"/>
                    <a:pt x="41" y="13"/>
                    <a:pt x="37" y="11"/>
                  </a:cubicBezTo>
                  <a:cubicBezTo>
                    <a:pt x="36" y="10"/>
                    <a:pt x="36" y="10"/>
                    <a:pt x="36" y="10"/>
                  </a:cubicBezTo>
                  <a:lnTo>
                    <a:pt x="2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177"/>
            <p:cNvSpPr>
              <a:spLocks/>
            </p:cNvSpPr>
            <p:nvPr/>
          </p:nvSpPr>
          <p:spPr bwMode="auto">
            <a:xfrm>
              <a:off x="8189" y="2095"/>
              <a:ext cx="102" cy="117"/>
            </a:xfrm>
            <a:custGeom>
              <a:avLst/>
              <a:gdLst>
                <a:gd name="T0" fmla="*/ 1 w 43"/>
                <a:gd name="T1" fmla="*/ 40 h 49"/>
                <a:gd name="T2" fmla="*/ 5 w 43"/>
                <a:gd name="T3" fmla="*/ 42 h 49"/>
                <a:gd name="T4" fmla="*/ 20 w 43"/>
                <a:gd name="T5" fmla="*/ 5 h 49"/>
                <a:gd name="T6" fmla="*/ 3 w 43"/>
                <a:gd name="T7" fmla="*/ 18 h 49"/>
                <a:gd name="T8" fmla="*/ 2 w 43"/>
                <a:gd name="T9" fmla="*/ 17 h 49"/>
                <a:gd name="T10" fmla="*/ 9 w 43"/>
                <a:gd name="T11" fmla="*/ 0 h 49"/>
                <a:gd name="T12" fmla="*/ 43 w 43"/>
                <a:gd name="T13" fmla="*/ 14 h 49"/>
                <a:gd name="T14" fmla="*/ 36 w 43"/>
                <a:gd name="T15" fmla="*/ 31 h 49"/>
                <a:gd name="T16" fmla="*/ 35 w 43"/>
                <a:gd name="T17" fmla="*/ 31 h 49"/>
                <a:gd name="T18" fmla="*/ 31 w 43"/>
                <a:gd name="T19" fmla="*/ 10 h 49"/>
                <a:gd name="T20" fmla="*/ 16 w 43"/>
                <a:gd name="T21" fmla="*/ 47 h 49"/>
                <a:gd name="T22" fmla="*/ 20 w 43"/>
                <a:gd name="T23" fmla="*/ 48 h 49"/>
                <a:gd name="T24" fmla="*/ 20 w 43"/>
                <a:gd name="T25" fmla="*/ 49 h 49"/>
                <a:gd name="T26" fmla="*/ 0 w 43"/>
                <a:gd name="T27" fmla="*/ 41 h 49"/>
                <a:gd name="T28" fmla="*/ 1 w 43"/>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49">
                  <a:moveTo>
                    <a:pt x="1" y="40"/>
                  </a:moveTo>
                  <a:cubicBezTo>
                    <a:pt x="5" y="42"/>
                    <a:pt x="5" y="42"/>
                    <a:pt x="5" y="42"/>
                  </a:cubicBezTo>
                  <a:cubicBezTo>
                    <a:pt x="20" y="5"/>
                    <a:pt x="20" y="5"/>
                    <a:pt x="20" y="5"/>
                  </a:cubicBezTo>
                  <a:cubicBezTo>
                    <a:pt x="11" y="2"/>
                    <a:pt x="4" y="15"/>
                    <a:pt x="3" y="18"/>
                  </a:cubicBezTo>
                  <a:cubicBezTo>
                    <a:pt x="2" y="17"/>
                    <a:pt x="2" y="17"/>
                    <a:pt x="2" y="17"/>
                  </a:cubicBezTo>
                  <a:cubicBezTo>
                    <a:pt x="9" y="0"/>
                    <a:pt x="9" y="0"/>
                    <a:pt x="9" y="0"/>
                  </a:cubicBezTo>
                  <a:cubicBezTo>
                    <a:pt x="43" y="14"/>
                    <a:pt x="43" y="14"/>
                    <a:pt x="43" y="14"/>
                  </a:cubicBezTo>
                  <a:cubicBezTo>
                    <a:pt x="36" y="31"/>
                    <a:pt x="36" y="31"/>
                    <a:pt x="36" y="31"/>
                  </a:cubicBezTo>
                  <a:cubicBezTo>
                    <a:pt x="35" y="31"/>
                    <a:pt x="35" y="31"/>
                    <a:pt x="35" y="31"/>
                  </a:cubicBezTo>
                  <a:cubicBezTo>
                    <a:pt x="36" y="28"/>
                    <a:pt x="40" y="14"/>
                    <a:pt x="31" y="10"/>
                  </a:cubicBezTo>
                  <a:cubicBezTo>
                    <a:pt x="16" y="47"/>
                    <a:pt x="16" y="47"/>
                    <a:pt x="16" y="47"/>
                  </a:cubicBezTo>
                  <a:cubicBezTo>
                    <a:pt x="20" y="48"/>
                    <a:pt x="20" y="48"/>
                    <a:pt x="20" y="48"/>
                  </a:cubicBezTo>
                  <a:cubicBezTo>
                    <a:pt x="20" y="49"/>
                    <a:pt x="20" y="49"/>
                    <a:pt x="20" y="49"/>
                  </a:cubicBezTo>
                  <a:cubicBezTo>
                    <a:pt x="0" y="41"/>
                    <a:pt x="0" y="41"/>
                    <a:pt x="0" y="41"/>
                  </a:cubicBezTo>
                  <a:lnTo>
                    <a:pt x="1"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178"/>
            <p:cNvSpPr>
              <a:spLocks/>
            </p:cNvSpPr>
            <p:nvPr/>
          </p:nvSpPr>
          <p:spPr bwMode="auto">
            <a:xfrm>
              <a:off x="8360" y="2147"/>
              <a:ext cx="95" cy="112"/>
            </a:xfrm>
            <a:custGeom>
              <a:avLst/>
              <a:gdLst>
                <a:gd name="T0" fmla="*/ 18 w 40"/>
                <a:gd name="T1" fmla="*/ 46 h 47"/>
                <a:gd name="T2" fmla="*/ 2 w 40"/>
                <a:gd name="T3" fmla="*/ 35 h 47"/>
                <a:gd name="T4" fmla="*/ 0 w 40"/>
                <a:gd name="T5" fmla="*/ 21 h 47"/>
                <a:gd name="T6" fmla="*/ 24 w 40"/>
                <a:gd name="T7" fmla="*/ 2 h 47"/>
                <a:gd name="T8" fmla="*/ 33 w 40"/>
                <a:gd name="T9" fmla="*/ 6 h 47"/>
                <a:gd name="T10" fmla="*/ 36 w 40"/>
                <a:gd name="T11" fmla="*/ 4 h 47"/>
                <a:gd name="T12" fmla="*/ 37 w 40"/>
                <a:gd name="T13" fmla="*/ 4 h 47"/>
                <a:gd name="T14" fmla="*/ 35 w 40"/>
                <a:gd name="T15" fmla="*/ 21 h 47"/>
                <a:gd name="T16" fmla="*/ 34 w 40"/>
                <a:gd name="T17" fmla="*/ 21 h 47"/>
                <a:gd name="T18" fmla="*/ 25 w 40"/>
                <a:gd name="T19" fmla="*/ 3 h 47"/>
                <a:gd name="T20" fmla="*/ 14 w 40"/>
                <a:gd name="T21" fmla="*/ 23 h 47"/>
                <a:gd name="T22" fmla="*/ 20 w 40"/>
                <a:gd name="T23" fmla="*/ 45 h 47"/>
                <a:gd name="T24" fmla="*/ 23 w 40"/>
                <a:gd name="T25" fmla="*/ 45 h 47"/>
                <a:gd name="T26" fmla="*/ 25 w 40"/>
                <a:gd name="T27" fmla="*/ 28 h 47"/>
                <a:gd name="T28" fmla="*/ 21 w 40"/>
                <a:gd name="T29" fmla="*/ 28 h 47"/>
                <a:gd name="T30" fmla="*/ 21 w 40"/>
                <a:gd name="T31" fmla="*/ 27 h 47"/>
                <a:gd name="T32" fmla="*/ 40 w 40"/>
                <a:gd name="T33" fmla="*/ 29 h 47"/>
                <a:gd name="T34" fmla="*/ 39 w 40"/>
                <a:gd name="T35" fmla="*/ 30 h 47"/>
                <a:gd name="T36" fmla="*/ 37 w 40"/>
                <a:gd name="T37" fmla="*/ 30 h 47"/>
                <a:gd name="T38" fmla="*/ 34 w 40"/>
                <a:gd name="T39" fmla="*/ 47 h 47"/>
                <a:gd name="T40" fmla="*/ 29 w 40"/>
                <a:gd name="T41" fmla="*/ 46 h 47"/>
                <a:gd name="T42" fmla="*/ 18 w 40"/>
                <a:gd name="T4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47">
                  <a:moveTo>
                    <a:pt x="18" y="46"/>
                  </a:moveTo>
                  <a:cubicBezTo>
                    <a:pt x="9" y="44"/>
                    <a:pt x="4" y="40"/>
                    <a:pt x="2" y="35"/>
                  </a:cubicBezTo>
                  <a:cubicBezTo>
                    <a:pt x="0" y="31"/>
                    <a:pt x="0" y="26"/>
                    <a:pt x="0" y="21"/>
                  </a:cubicBezTo>
                  <a:cubicBezTo>
                    <a:pt x="2" y="11"/>
                    <a:pt x="9" y="0"/>
                    <a:pt x="24" y="2"/>
                  </a:cubicBezTo>
                  <a:cubicBezTo>
                    <a:pt x="29" y="3"/>
                    <a:pt x="30" y="5"/>
                    <a:pt x="33" y="6"/>
                  </a:cubicBezTo>
                  <a:cubicBezTo>
                    <a:pt x="36" y="6"/>
                    <a:pt x="36" y="4"/>
                    <a:pt x="36" y="4"/>
                  </a:cubicBezTo>
                  <a:cubicBezTo>
                    <a:pt x="37" y="4"/>
                    <a:pt x="37" y="4"/>
                    <a:pt x="37" y="4"/>
                  </a:cubicBezTo>
                  <a:cubicBezTo>
                    <a:pt x="35" y="21"/>
                    <a:pt x="35" y="21"/>
                    <a:pt x="35" y="21"/>
                  </a:cubicBezTo>
                  <a:cubicBezTo>
                    <a:pt x="34" y="21"/>
                    <a:pt x="34" y="21"/>
                    <a:pt x="34" y="21"/>
                  </a:cubicBezTo>
                  <a:cubicBezTo>
                    <a:pt x="33" y="14"/>
                    <a:pt x="32" y="4"/>
                    <a:pt x="25" y="3"/>
                  </a:cubicBezTo>
                  <a:cubicBezTo>
                    <a:pt x="19" y="3"/>
                    <a:pt x="16" y="8"/>
                    <a:pt x="14" y="23"/>
                  </a:cubicBezTo>
                  <a:cubicBezTo>
                    <a:pt x="12" y="36"/>
                    <a:pt x="13" y="44"/>
                    <a:pt x="20" y="45"/>
                  </a:cubicBezTo>
                  <a:cubicBezTo>
                    <a:pt x="21" y="45"/>
                    <a:pt x="22" y="45"/>
                    <a:pt x="23" y="45"/>
                  </a:cubicBezTo>
                  <a:cubicBezTo>
                    <a:pt x="25" y="28"/>
                    <a:pt x="25" y="28"/>
                    <a:pt x="25" y="28"/>
                  </a:cubicBezTo>
                  <a:cubicBezTo>
                    <a:pt x="21" y="28"/>
                    <a:pt x="21" y="28"/>
                    <a:pt x="21" y="28"/>
                  </a:cubicBezTo>
                  <a:cubicBezTo>
                    <a:pt x="21" y="27"/>
                    <a:pt x="21" y="27"/>
                    <a:pt x="21" y="27"/>
                  </a:cubicBezTo>
                  <a:cubicBezTo>
                    <a:pt x="40" y="29"/>
                    <a:pt x="40" y="29"/>
                    <a:pt x="40" y="29"/>
                  </a:cubicBezTo>
                  <a:cubicBezTo>
                    <a:pt x="39" y="30"/>
                    <a:pt x="39" y="30"/>
                    <a:pt x="39" y="30"/>
                  </a:cubicBezTo>
                  <a:cubicBezTo>
                    <a:pt x="37" y="30"/>
                    <a:pt x="37" y="30"/>
                    <a:pt x="37" y="30"/>
                  </a:cubicBezTo>
                  <a:cubicBezTo>
                    <a:pt x="34" y="47"/>
                    <a:pt x="34" y="47"/>
                    <a:pt x="34" y="47"/>
                  </a:cubicBezTo>
                  <a:cubicBezTo>
                    <a:pt x="33" y="46"/>
                    <a:pt x="31" y="46"/>
                    <a:pt x="29" y="46"/>
                  </a:cubicBezTo>
                  <a:cubicBezTo>
                    <a:pt x="26" y="45"/>
                    <a:pt x="23" y="46"/>
                    <a:pt x="18"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179"/>
            <p:cNvSpPr>
              <a:spLocks noEditPoints="1"/>
            </p:cNvSpPr>
            <p:nvPr/>
          </p:nvSpPr>
          <p:spPr bwMode="auto">
            <a:xfrm>
              <a:off x="8486" y="2159"/>
              <a:ext cx="95" cy="102"/>
            </a:xfrm>
            <a:custGeom>
              <a:avLst/>
              <a:gdLst>
                <a:gd name="T0" fmla="*/ 16 w 40"/>
                <a:gd name="T1" fmla="*/ 4 h 43"/>
                <a:gd name="T2" fmla="*/ 22 w 40"/>
                <a:gd name="T3" fmla="*/ 0 h 43"/>
                <a:gd name="T4" fmla="*/ 38 w 40"/>
                <a:gd name="T5" fmla="*/ 40 h 43"/>
                <a:gd name="T6" fmla="*/ 40 w 40"/>
                <a:gd name="T7" fmla="*/ 40 h 43"/>
                <a:gd name="T8" fmla="*/ 40 w 40"/>
                <a:gd name="T9" fmla="*/ 41 h 43"/>
                <a:gd name="T10" fmla="*/ 21 w 40"/>
                <a:gd name="T11" fmla="*/ 42 h 43"/>
                <a:gd name="T12" fmla="*/ 21 w 40"/>
                <a:gd name="T13" fmla="*/ 41 h 43"/>
                <a:gd name="T14" fmla="*/ 25 w 40"/>
                <a:gd name="T15" fmla="*/ 41 h 43"/>
                <a:gd name="T16" fmla="*/ 20 w 40"/>
                <a:gd name="T17" fmla="*/ 28 h 43"/>
                <a:gd name="T18" fmla="*/ 10 w 40"/>
                <a:gd name="T19" fmla="*/ 28 h 43"/>
                <a:gd name="T20" fmla="*/ 8 w 40"/>
                <a:gd name="T21" fmla="*/ 34 h 43"/>
                <a:gd name="T22" fmla="*/ 7 w 40"/>
                <a:gd name="T23" fmla="*/ 38 h 43"/>
                <a:gd name="T24" fmla="*/ 13 w 40"/>
                <a:gd name="T25" fmla="*/ 41 h 43"/>
                <a:gd name="T26" fmla="*/ 15 w 40"/>
                <a:gd name="T27" fmla="*/ 41 h 43"/>
                <a:gd name="T28" fmla="*/ 15 w 40"/>
                <a:gd name="T29" fmla="*/ 42 h 43"/>
                <a:gd name="T30" fmla="*/ 0 w 40"/>
                <a:gd name="T31" fmla="*/ 43 h 43"/>
                <a:gd name="T32" fmla="*/ 0 w 40"/>
                <a:gd name="T33" fmla="*/ 42 h 43"/>
                <a:gd name="T34" fmla="*/ 7 w 40"/>
                <a:gd name="T35" fmla="*/ 34 h 43"/>
                <a:gd name="T36" fmla="*/ 16 w 40"/>
                <a:gd name="T37" fmla="*/ 4 h 43"/>
                <a:gd name="T38" fmla="*/ 10 w 40"/>
                <a:gd name="T39" fmla="*/ 27 h 43"/>
                <a:gd name="T40" fmla="*/ 19 w 40"/>
                <a:gd name="T41" fmla="*/ 27 h 43"/>
                <a:gd name="T42" fmla="*/ 14 w 40"/>
                <a:gd name="T43" fmla="*/ 13 h 43"/>
                <a:gd name="T44" fmla="*/ 10 w 40"/>
                <a:gd name="T45"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3">
                  <a:moveTo>
                    <a:pt x="16" y="4"/>
                  </a:moveTo>
                  <a:cubicBezTo>
                    <a:pt x="16" y="2"/>
                    <a:pt x="17" y="0"/>
                    <a:pt x="22" y="0"/>
                  </a:cubicBezTo>
                  <a:cubicBezTo>
                    <a:pt x="38" y="40"/>
                    <a:pt x="38" y="40"/>
                    <a:pt x="38" y="40"/>
                  </a:cubicBezTo>
                  <a:cubicBezTo>
                    <a:pt x="40" y="40"/>
                    <a:pt x="40" y="40"/>
                    <a:pt x="40" y="40"/>
                  </a:cubicBezTo>
                  <a:cubicBezTo>
                    <a:pt x="40" y="41"/>
                    <a:pt x="40" y="41"/>
                    <a:pt x="40" y="41"/>
                  </a:cubicBezTo>
                  <a:cubicBezTo>
                    <a:pt x="21" y="42"/>
                    <a:pt x="21" y="42"/>
                    <a:pt x="21" y="42"/>
                  </a:cubicBezTo>
                  <a:cubicBezTo>
                    <a:pt x="21" y="41"/>
                    <a:pt x="21" y="41"/>
                    <a:pt x="21" y="41"/>
                  </a:cubicBezTo>
                  <a:cubicBezTo>
                    <a:pt x="25" y="41"/>
                    <a:pt x="25" y="41"/>
                    <a:pt x="25" y="41"/>
                  </a:cubicBezTo>
                  <a:cubicBezTo>
                    <a:pt x="20" y="28"/>
                    <a:pt x="20" y="28"/>
                    <a:pt x="20" y="28"/>
                  </a:cubicBezTo>
                  <a:cubicBezTo>
                    <a:pt x="10" y="28"/>
                    <a:pt x="10" y="28"/>
                    <a:pt x="10" y="28"/>
                  </a:cubicBezTo>
                  <a:cubicBezTo>
                    <a:pt x="8" y="34"/>
                    <a:pt x="8" y="34"/>
                    <a:pt x="8" y="34"/>
                  </a:cubicBezTo>
                  <a:cubicBezTo>
                    <a:pt x="8" y="35"/>
                    <a:pt x="7" y="37"/>
                    <a:pt x="7" y="38"/>
                  </a:cubicBezTo>
                  <a:cubicBezTo>
                    <a:pt x="7" y="41"/>
                    <a:pt x="10" y="41"/>
                    <a:pt x="13" y="41"/>
                  </a:cubicBezTo>
                  <a:cubicBezTo>
                    <a:pt x="15" y="41"/>
                    <a:pt x="15" y="41"/>
                    <a:pt x="15" y="41"/>
                  </a:cubicBezTo>
                  <a:cubicBezTo>
                    <a:pt x="15" y="42"/>
                    <a:pt x="15" y="42"/>
                    <a:pt x="15" y="42"/>
                  </a:cubicBezTo>
                  <a:cubicBezTo>
                    <a:pt x="0" y="43"/>
                    <a:pt x="0" y="43"/>
                    <a:pt x="0" y="43"/>
                  </a:cubicBezTo>
                  <a:cubicBezTo>
                    <a:pt x="0" y="42"/>
                    <a:pt x="0" y="42"/>
                    <a:pt x="0" y="42"/>
                  </a:cubicBezTo>
                  <a:cubicBezTo>
                    <a:pt x="4" y="42"/>
                    <a:pt x="5" y="39"/>
                    <a:pt x="7" y="34"/>
                  </a:cubicBezTo>
                  <a:lnTo>
                    <a:pt x="16" y="4"/>
                  </a:lnTo>
                  <a:close/>
                  <a:moveTo>
                    <a:pt x="10" y="27"/>
                  </a:moveTo>
                  <a:cubicBezTo>
                    <a:pt x="19" y="27"/>
                    <a:pt x="19" y="27"/>
                    <a:pt x="19" y="27"/>
                  </a:cubicBezTo>
                  <a:cubicBezTo>
                    <a:pt x="14" y="13"/>
                    <a:pt x="14" y="13"/>
                    <a:pt x="14" y="13"/>
                  </a:cubicBez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180"/>
            <p:cNvSpPr>
              <a:spLocks/>
            </p:cNvSpPr>
            <p:nvPr/>
          </p:nvSpPr>
          <p:spPr bwMode="auto">
            <a:xfrm>
              <a:off x="8600" y="2143"/>
              <a:ext cx="97" cy="107"/>
            </a:xfrm>
            <a:custGeom>
              <a:avLst/>
              <a:gdLst>
                <a:gd name="T0" fmla="*/ 9 w 41"/>
                <a:gd name="T1" fmla="*/ 45 h 45"/>
                <a:gd name="T2" fmla="*/ 13 w 41"/>
                <a:gd name="T3" fmla="*/ 44 h 45"/>
                <a:gd name="T4" fmla="*/ 4 w 41"/>
                <a:gd name="T5" fmla="*/ 5 h 45"/>
                <a:gd name="T6" fmla="*/ 0 w 41"/>
                <a:gd name="T7" fmla="*/ 6 h 45"/>
                <a:gd name="T8" fmla="*/ 0 w 41"/>
                <a:gd name="T9" fmla="*/ 5 h 45"/>
                <a:gd name="T10" fmla="*/ 21 w 41"/>
                <a:gd name="T11" fmla="*/ 0 h 45"/>
                <a:gd name="T12" fmla="*/ 21 w 41"/>
                <a:gd name="T13" fmla="*/ 1 h 45"/>
                <a:gd name="T14" fmla="*/ 16 w 41"/>
                <a:gd name="T15" fmla="*/ 2 h 45"/>
                <a:gd name="T16" fmla="*/ 25 w 41"/>
                <a:gd name="T17" fmla="*/ 41 h 45"/>
                <a:gd name="T18" fmla="*/ 27 w 41"/>
                <a:gd name="T19" fmla="*/ 41 h 45"/>
                <a:gd name="T20" fmla="*/ 36 w 41"/>
                <a:gd name="T21" fmla="*/ 19 h 45"/>
                <a:gd name="T22" fmla="*/ 37 w 41"/>
                <a:gd name="T23" fmla="*/ 18 h 45"/>
                <a:gd name="T24" fmla="*/ 41 w 41"/>
                <a:gd name="T25" fmla="*/ 39 h 45"/>
                <a:gd name="T26" fmla="*/ 9 w 41"/>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45">
                  <a:moveTo>
                    <a:pt x="9" y="45"/>
                  </a:moveTo>
                  <a:cubicBezTo>
                    <a:pt x="13" y="44"/>
                    <a:pt x="13" y="44"/>
                    <a:pt x="13" y="44"/>
                  </a:cubicBezTo>
                  <a:cubicBezTo>
                    <a:pt x="4" y="5"/>
                    <a:pt x="4" y="5"/>
                    <a:pt x="4" y="5"/>
                  </a:cubicBezTo>
                  <a:cubicBezTo>
                    <a:pt x="0" y="6"/>
                    <a:pt x="0" y="6"/>
                    <a:pt x="0" y="6"/>
                  </a:cubicBezTo>
                  <a:cubicBezTo>
                    <a:pt x="0" y="5"/>
                    <a:pt x="0" y="5"/>
                    <a:pt x="0" y="5"/>
                  </a:cubicBezTo>
                  <a:cubicBezTo>
                    <a:pt x="21" y="0"/>
                    <a:pt x="21" y="0"/>
                    <a:pt x="21" y="0"/>
                  </a:cubicBezTo>
                  <a:cubicBezTo>
                    <a:pt x="21" y="1"/>
                    <a:pt x="21" y="1"/>
                    <a:pt x="21" y="1"/>
                  </a:cubicBezTo>
                  <a:cubicBezTo>
                    <a:pt x="16" y="2"/>
                    <a:pt x="16" y="2"/>
                    <a:pt x="16" y="2"/>
                  </a:cubicBezTo>
                  <a:cubicBezTo>
                    <a:pt x="25" y="41"/>
                    <a:pt x="25" y="41"/>
                    <a:pt x="25" y="41"/>
                  </a:cubicBezTo>
                  <a:cubicBezTo>
                    <a:pt x="27" y="41"/>
                    <a:pt x="27" y="41"/>
                    <a:pt x="27" y="41"/>
                  </a:cubicBezTo>
                  <a:cubicBezTo>
                    <a:pt x="35" y="39"/>
                    <a:pt x="38" y="30"/>
                    <a:pt x="36" y="19"/>
                  </a:cubicBezTo>
                  <a:cubicBezTo>
                    <a:pt x="37" y="18"/>
                    <a:pt x="37" y="18"/>
                    <a:pt x="37" y="18"/>
                  </a:cubicBezTo>
                  <a:cubicBezTo>
                    <a:pt x="41" y="39"/>
                    <a:pt x="41" y="39"/>
                    <a:pt x="41" y="39"/>
                  </a:cubicBezTo>
                  <a:cubicBezTo>
                    <a:pt x="9" y="45"/>
                    <a:pt x="9" y="45"/>
                    <a:pt x="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181"/>
            <p:cNvSpPr>
              <a:spLocks/>
            </p:cNvSpPr>
            <p:nvPr/>
          </p:nvSpPr>
          <p:spPr bwMode="auto">
            <a:xfrm>
              <a:off x="8704" y="2100"/>
              <a:ext cx="114" cy="121"/>
            </a:xfrm>
            <a:custGeom>
              <a:avLst/>
              <a:gdLst>
                <a:gd name="T0" fmla="*/ 15 w 48"/>
                <a:gd name="T1" fmla="*/ 50 h 51"/>
                <a:gd name="T2" fmla="*/ 18 w 48"/>
                <a:gd name="T3" fmla="*/ 49 h 51"/>
                <a:gd name="T4" fmla="*/ 4 w 48"/>
                <a:gd name="T5" fmla="*/ 12 h 51"/>
                <a:gd name="T6" fmla="*/ 0 w 48"/>
                <a:gd name="T7" fmla="*/ 14 h 51"/>
                <a:gd name="T8" fmla="*/ 0 w 48"/>
                <a:gd name="T9" fmla="*/ 13 h 51"/>
                <a:gd name="T10" fmla="*/ 31 w 48"/>
                <a:gd name="T11" fmla="*/ 0 h 51"/>
                <a:gd name="T12" fmla="*/ 36 w 48"/>
                <a:gd name="T13" fmla="*/ 13 h 51"/>
                <a:gd name="T14" fmla="*/ 35 w 48"/>
                <a:gd name="T15" fmla="*/ 13 h 51"/>
                <a:gd name="T16" fmla="*/ 19 w 48"/>
                <a:gd name="T17" fmla="*/ 6 h 51"/>
                <a:gd name="T18" fmla="*/ 15 w 48"/>
                <a:gd name="T19" fmla="*/ 8 h 51"/>
                <a:gd name="T20" fmla="*/ 22 w 48"/>
                <a:gd name="T21" fmla="*/ 25 h 51"/>
                <a:gd name="T22" fmla="*/ 24 w 48"/>
                <a:gd name="T23" fmla="*/ 24 h 51"/>
                <a:gd name="T24" fmla="*/ 28 w 48"/>
                <a:gd name="T25" fmla="*/ 13 h 51"/>
                <a:gd name="T26" fmla="*/ 29 w 48"/>
                <a:gd name="T27" fmla="*/ 13 h 51"/>
                <a:gd name="T28" fmla="*/ 36 w 48"/>
                <a:gd name="T29" fmla="*/ 30 h 51"/>
                <a:gd name="T30" fmla="*/ 35 w 48"/>
                <a:gd name="T31" fmla="*/ 30 h 51"/>
                <a:gd name="T32" fmla="*/ 24 w 48"/>
                <a:gd name="T33" fmla="*/ 25 h 51"/>
                <a:gd name="T34" fmla="*/ 22 w 48"/>
                <a:gd name="T35" fmla="*/ 26 h 51"/>
                <a:gd name="T36" fmla="*/ 30 w 48"/>
                <a:gd name="T37" fmla="*/ 44 h 51"/>
                <a:gd name="T38" fmla="*/ 33 w 48"/>
                <a:gd name="T39" fmla="*/ 43 h 51"/>
                <a:gd name="T40" fmla="*/ 41 w 48"/>
                <a:gd name="T41" fmla="*/ 23 h 51"/>
                <a:gd name="T42" fmla="*/ 41 w 48"/>
                <a:gd name="T43" fmla="*/ 22 h 51"/>
                <a:gd name="T44" fmla="*/ 48 w 48"/>
                <a:gd name="T45" fmla="*/ 38 h 51"/>
                <a:gd name="T46" fmla="*/ 15 w 48"/>
                <a:gd name="T47" fmla="*/ 51 h 51"/>
                <a:gd name="T48" fmla="*/ 15 w 48"/>
                <a:gd name="T49"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51">
                  <a:moveTo>
                    <a:pt x="15" y="50"/>
                  </a:moveTo>
                  <a:cubicBezTo>
                    <a:pt x="18" y="49"/>
                    <a:pt x="18" y="49"/>
                    <a:pt x="18" y="49"/>
                  </a:cubicBezTo>
                  <a:cubicBezTo>
                    <a:pt x="4" y="12"/>
                    <a:pt x="4" y="12"/>
                    <a:pt x="4" y="12"/>
                  </a:cubicBezTo>
                  <a:cubicBezTo>
                    <a:pt x="0" y="14"/>
                    <a:pt x="0" y="14"/>
                    <a:pt x="0" y="14"/>
                  </a:cubicBezTo>
                  <a:cubicBezTo>
                    <a:pt x="0" y="13"/>
                    <a:pt x="0" y="13"/>
                    <a:pt x="0" y="13"/>
                  </a:cubicBezTo>
                  <a:cubicBezTo>
                    <a:pt x="31" y="0"/>
                    <a:pt x="31" y="0"/>
                    <a:pt x="31" y="0"/>
                  </a:cubicBezTo>
                  <a:cubicBezTo>
                    <a:pt x="36" y="13"/>
                    <a:pt x="36" y="13"/>
                    <a:pt x="36" y="13"/>
                  </a:cubicBezTo>
                  <a:cubicBezTo>
                    <a:pt x="35" y="13"/>
                    <a:pt x="35" y="13"/>
                    <a:pt x="35" y="13"/>
                  </a:cubicBezTo>
                  <a:cubicBezTo>
                    <a:pt x="32" y="5"/>
                    <a:pt x="28" y="2"/>
                    <a:pt x="19" y="6"/>
                  </a:cubicBezTo>
                  <a:cubicBezTo>
                    <a:pt x="15" y="8"/>
                    <a:pt x="15" y="8"/>
                    <a:pt x="15" y="8"/>
                  </a:cubicBezTo>
                  <a:cubicBezTo>
                    <a:pt x="22" y="25"/>
                    <a:pt x="22" y="25"/>
                    <a:pt x="22" y="25"/>
                  </a:cubicBezTo>
                  <a:cubicBezTo>
                    <a:pt x="24" y="24"/>
                    <a:pt x="24" y="24"/>
                    <a:pt x="24" y="24"/>
                  </a:cubicBezTo>
                  <a:cubicBezTo>
                    <a:pt x="28" y="22"/>
                    <a:pt x="30" y="19"/>
                    <a:pt x="28" y="13"/>
                  </a:cubicBezTo>
                  <a:cubicBezTo>
                    <a:pt x="29" y="13"/>
                    <a:pt x="29" y="13"/>
                    <a:pt x="29" y="13"/>
                  </a:cubicBezTo>
                  <a:cubicBezTo>
                    <a:pt x="36" y="30"/>
                    <a:pt x="36" y="30"/>
                    <a:pt x="36" y="30"/>
                  </a:cubicBezTo>
                  <a:cubicBezTo>
                    <a:pt x="35" y="30"/>
                    <a:pt x="35" y="30"/>
                    <a:pt x="35" y="30"/>
                  </a:cubicBezTo>
                  <a:cubicBezTo>
                    <a:pt x="33" y="25"/>
                    <a:pt x="29" y="23"/>
                    <a:pt x="24" y="25"/>
                  </a:cubicBezTo>
                  <a:cubicBezTo>
                    <a:pt x="22" y="26"/>
                    <a:pt x="22" y="26"/>
                    <a:pt x="22" y="26"/>
                  </a:cubicBezTo>
                  <a:cubicBezTo>
                    <a:pt x="30" y="44"/>
                    <a:pt x="30" y="44"/>
                    <a:pt x="30" y="44"/>
                  </a:cubicBezTo>
                  <a:cubicBezTo>
                    <a:pt x="33" y="43"/>
                    <a:pt x="33" y="43"/>
                    <a:pt x="33" y="43"/>
                  </a:cubicBezTo>
                  <a:cubicBezTo>
                    <a:pt x="45" y="38"/>
                    <a:pt x="44" y="31"/>
                    <a:pt x="41" y="23"/>
                  </a:cubicBezTo>
                  <a:cubicBezTo>
                    <a:pt x="41" y="22"/>
                    <a:pt x="41" y="22"/>
                    <a:pt x="41" y="22"/>
                  </a:cubicBezTo>
                  <a:cubicBezTo>
                    <a:pt x="48" y="38"/>
                    <a:pt x="48" y="38"/>
                    <a:pt x="48" y="38"/>
                  </a:cubicBezTo>
                  <a:cubicBezTo>
                    <a:pt x="15" y="51"/>
                    <a:pt x="15" y="51"/>
                    <a:pt x="15" y="51"/>
                  </a:cubicBezTo>
                  <a:lnTo>
                    <a:pt x="15"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182"/>
            <p:cNvSpPr>
              <a:spLocks noEditPoints="1"/>
            </p:cNvSpPr>
            <p:nvPr/>
          </p:nvSpPr>
          <p:spPr bwMode="auto">
            <a:xfrm>
              <a:off x="8808" y="2041"/>
              <a:ext cx="138" cy="128"/>
            </a:xfrm>
            <a:custGeom>
              <a:avLst/>
              <a:gdLst>
                <a:gd name="T0" fmla="*/ 34 w 58"/>
                <a:gd name="T1" fmla="*/ 23 h 54"/>
                <a:gd name="T2" fmla="*/ 43 w 58"/>
                <a:gd name="T3" fmla="*/ 20 h 54"/>
                <a:gd name="T4" fmla="*/ 52 w 58"/>
                <a:gd name="T5" fmla="*/ 28 h 54"/>
                <a:gd name="T6" fmla="*/ 52 w 58"/>
                <a:gd name="T7" fmla="*/ 29 h 54"/>
                <a:gd name="T8" fmla="*/ 55 w 58"/>
                <a:gd name="T9" fmla="*/ 31 h 54"/>
                <a:gd name="T10" fmla="*/ 54 w 58"/>
                <a:gd name="T11" fmla="*/ 25 h 54"/>
                <a:gd name="T12" fmla="*/ 55 w 58"/>
                <a:gd name="T13" fmla="*/ 25 h 54"/>
                <a:gd name="T14" fmla="*/ 52 w 58"/>
                <a:gd name="T15" fmla="*/ 36 h 54"/>
                <a:gd name="T16" fmla="*/ 44 w 58"/>
                <a:gd name="T17" fmla="*/ 38 h 54"/>
                <a:gd name="T18" fmla="*/ 38 w 58"/>
                <a:gd name="T19" fmla="*/ 32 h 54"/>
                <a:gd name="T20" fmla="*/ 34 w 58"/>
                <a:gd name="T21" fmla="*/ 27 h 54"/>
                <a:gd name="T22" fmla="*/ 31 w 58"/>
                <a:gd name="T23" fmla="*/ 26 h 54"/>
                <a:gd name="T24" fmla="*/ 28 w 58"/>
                <a:gd name="T25" fmla="*/ 28 h 54"/>
                <a:gd name="T26" fmla="*/ 26 w 58"/>
                <a:gd name="T27" fmla="*/ 29 h 54"/>
                <a:gd name="T28" fmla="*/ 36 w 58"/>
                <a:gd name="T29" fmla="*/ 44 h 54"/>
                <a:gd name="T30" fmla="*/ 39 w 58"/>
                <a:gd name="T31" fmla="*/ 42 h 54"/>
                <a:gd name="T32" fmla="*/ 39 w 58"/>
                <a:gd name="T33" fmla="*/ 43 h 54"/>
                <a:gd name="T34" fmla="*/ 23 w 58"/>
                <a:gd name="T35" fmla="*/ 54 h 54"/>
                <a:gd name="T36" fmla="*/ 22 w 58"/>
                <a:gd name="T37" fmla="*/ 53 h 54"/>
                <a:gd name="T38" fmla="*/ 25 w 58"/>
                <a:gd name="T39" fmla="*/ 51 h 54"/>
                <a:gd name="T40" fmla="*/ 4 w 58"/>
                <a:gd name="T41" fmla="*/ 18 h 54"/>
                <a:gd name="T42" fmla="*/ 1 w 58"/>
                <a:gd name="T43" fmla="*/ 20 h 54"/>
                <a:gd name="T44" fmla="*/ 0 w 58"/>
                <a:gd name="T45" fmla="*/ 19 h 54"/>
                <a:gd name="T46" fmla="*/ 18 w 58"/>
                <a:gd name="T47" fmla="*/ 8 h 54"/>
                <a:gd name="T48" fmla="*/ 38 w 58"/>
                <a:gd name="T49" fmla="*/ 8 h 54"/>
                <a:gd name="T50" fmla="*/ 34 w 58"/>
                <a:gd name="T51" fmla="*/ 23 h 54"/>
                <a:gd name="T52" fmla="*/ 25 w 58"/>
                <a:gd name="T53" fmla="*/ 28 h 54"/>
                <a:gd name="T54" fmla="*/ 28 w 58"/>
                <a:gd name="T55" fmla="*/ 27 h 54"/>
                <a:gd name="T56" fmla="*/ 28 w 58"/>
                <a:gd name="T57" fmla="*/ 15 h 54"/>
                <a:gd name="T58" fmla="*/ 16 w 58"/>
                <a:gd name="T59" fmla="*/ 10 h 54"/>
                <a:gd name="T60" fmla="*/ 14 w 58"/>
                <a:gd name="T61" fmla="*/ 11 h 54"/>
                <a:gd name="T62" fmla="*/ 25 w 58"/>
                <a:gd name="T63"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 h="54">
                  <a:moveTo>
                    <a:pt x="34" y="23"/>
                  </a:moveTo>
                  <a:cubicBezTo>
                    <a:pt x="37" y="21"/>
                    <a:pt x="40" y="20"/>
                    <a:pt x="43" y="20"/>
                  </a:cubicBezTo>
                  <a:cubicBezTo>
                    <a:pt x="46" y="21"/>
                    <a:pt x="48" y="23"/>
                    <a:pt x="52" y="28"/>
                  </a:cubicBezTo>
                  <a:cubicBezTo>
                    <a:pt x="52" y="29"/>
                    <a:pt x="52" y="29"/>
                    <a:pt x="52" y="29"/>
                  </a:cubicBezTo>
                  <a:cubicBezTo>
                    <a:pt x="54" y="31"/>
                    <a:pt x="54" y="32"/>
                    <a:pt x="55" y="31"/>
                  </a:cubicBezTo>
                  <a:cubicBezTo>
                    <a:pt x="56" y="31"/>
                    <a:pt x="55" y="28"/>
                    <a:pt x="54" y="25"/>
                  </a:cubicBezTo>
                  <a:cubicBezTo>
                    <a:pt x="55" y="25"/>
                    <a:pt x="55" y="25"/>
                    <a:pt x="55" y="25"/>
                  </a:cubicBezTo>
                  <a:cubicBezTo>
                    <a:pt x="57" y="29"/>
                    <a:pt x="58" y="33"/>
                    <a:pt x="52" y="36"/>
                  </a:cubicBezTo>
                  <a:cubicBezTo>
                    <a:pt x="49" y="38"/>
                    <a:pt x="47" y="39"/>
                    <a:pt x="44" y="38"/>
                  </a:cubicBezTo>
                  <a:cubicBezTo>
                    <a:pt x="42" y="37"/>
                    <a:pt x="41" y="36"/>
                    <a:pt x="38" y="32"/>
                  </a:cubicBezTo>
                  <a:cubicBezTo>
                    <a:pt x="36" y="28"/>
                    <a:pt x="35" y="27"/>
                    <a:pt x="34" y="27"/>
                  </a:cubicBezTo>
                  <a:cubicBezTo>
                    <a:pt x="33" y="26"/>
                    <a:pt x="32" y="26"/>
                    <a:pt x="31" y="26"/>
                  </a:cubicBezTo>
                  <a:cubicBezTo>
                    <a:pt x="30" y="26"/>
                    <a:pt x="29" y="27"/>
                    <a:pt x="28" y="28"/>
                  </a:cubicBezTo>
                  <a:cubicBezTo>
                    <a:pt x="26" y="29"/>
                    <a:pt x="26" y="29"/>
                    <a:pt x="26" y="29"/>
                  </a:cubicBezTo>
                  <a:cubicBezTo>
                    <a:pt x="36" y="44"/>
                    <a:pt x="36" y="44"/>
                    <a:pt x="36" y="44"/>
                  </a:cubicBezTo>
                  <a:cubicBezTo>
                    <a:pt x="39" y="42"/>
                    <a:pt x="39" y="42"/>
                    <a:pt x="39" y="42"/>
                  </a:cubicBezTo>
                  <a:cubicBezTo>
                    <a:pt x="39" y="43"/>
                    <a:pt x="39" y="43"/>
                    <a:pt x="39" y="43"/>
                  </a:cubicBezTo>
                  <a:cubicBezTo>
                    <a:pt x="23" y="54"/>
                    <a:pt x="23" y="54"/>
                    <a:pt x="23" y="54"/>
                  </a:cubicBezTo>
                  <a:cubicBezTo>
                    <a:pt x="22" y="53"/>
                    <a:pt x="22" y="53"/>
                    <a:pt x="22" y="53"/>
                  </a:cubicBezTo>
                  <a:cubicBezTo>
                    <a:pt x="25" y="51"/>
                    <a:pt x="25" y="51"/>
                    <a:pt x="25" y="51"/>
                  </a:cubicBezTo>
                  <a:cubicBezTo>
                    <a:pt x="4" y="18"/>
                    <a:pt x="4" y="18"/>
                    <a:pt x="4" y="18"/>
                  </a:cubicBezTo>
                  <a:cubicBezTo>
                    <a:pt x="1" y="20"/>
                    <a:pt x="1" y="20"/>
                    <a:pt x="1" y="20"/>
                  </a:cubicBezTo>
                  <a:cubicBezTo>
                    <a:pt x="0" y="19"/>
                    <a:pt x="0" y="19"/>
                    <a:pt x="0" y="19"/>
                  </a:cubicBezTo>
                  <a:cubicBezTo>
                    <a:pt x="18" y="8"/>
                    <a:pt x="18" y="8"/>
                    <a:pt x="18" y="8"/>
                  </a:cubicBezTo>
                  <a:cubicBezTo>
                    <a:pt x="27" y="2"/>
                    <a:pt x="34" y="0"/>
                    <a:pt x="38" y="8"/>
                  </a:cubicBezTo>
                  <a:cubicBezTo>
                    <a:pt x="42" y="13"/>
                    <a:pt x="39" y="18"/>
                    <a:pt x="34" y="23"/>
                  </a:cubicBezTo>
                  <a:close/>
                  <a:moveTo>
                    <a:pt x="25" y="28"/>
                  </a:moveTo>
                  <a:cubicBezTo>
                    <a:pt x="28" y="27"/>
                    <a:pt x="28" y="27"/>
                    <a:pt x="28" y="27"/>
                  </a:cubicBezTo>
                  <a:cubicBezTo>
                    <a:pt x="33" y="23"/>
                    <a:pt x="31" y="19"/>
                    <a:pt x="28" y="15"/>
                  </a:cubicBezTo>
                  <a:cubicBezTo>
                    <a:pt x="23" y="8"/>
                    <a:pt x="20" y="8"/>
                    <a:pt x="16" y="10"/>
                  </a:cubicBezTo>
                  <a:cubicBezTo>
                    <a:pt x="14" y="11"/>
                    <a:pt x="14" y="11"/>
                    <a:pt x="14" y="11"/>
                  </a:cubicBezTo>
                  <a:lnTo>
                    <a:pt x="2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183"/>
            <p:cNvSpPr>
              <a:spLocks/>
            </p:cNvSpPr>
            <p:nvPr/>
          </p:nvSpPr>
          <p:spPr bwMode="auto">
            <a:xfrm>
              <a:off x="8903" y="1955"/>
              <a:ext cx="121" cy="126"/>
            </a:xfrm>
            <a:custGeom>
              <a:avLst/>
              <a:gdLst>
                <a:gd name="T0" fmla="*/ 34 w 51"/>
                <a:gd name="T1" fmla="*/ 28 h 53"/>
                <a:gd name="T2" fmla="*/ 30 w 51"/>
                <a:gd name="T3" fmla="*/ 14 h 53"/>
                <a:gd name="T4" fmla="*/ 28 w 51"/>
                <a:gd name="T5" fmla="*/ 10 h 53"/>
                <a:gd name="T6" fmla="*/ 21 w 51"/>
                <a:gd name="T7" fmla="*/ 12 h 53"/>
                <a:gd name="T8" fmla="*/ 19 w 51"/>
                <a:gd name="T9" fmla="*/ 13 h 53"/>
                <a:gd name="T10" fmla="*/ 19 w 51"/>
                <a:gd name="T11" fmla="*/ 12 h 53"/>
                <a:gd name="T12" fmla="*/ 32 w 51"/>
                <a:gd name="T13" fmla="*/ 0 h 53"/>
                <a:gd name="T14" fmla="*/ 32 w 51"/>
                <a:gd name="T15" fmla="*/ 1 h 53"/>
                <a:gd name="T16" fmla="*/ 29 w 51"/>
                <a:gd name="T17" fmla="*/ 9 h 53"/>
                <a:gd name="T18" fmla="*/ 36 w 51"/>
                <a:gd name="T19" fmla="*/ 29 h 53"/>
                <a:gd name="T20" fmla="*/ 47 w 51"/>
                <a:gd name="T21" fmla="*/ 41 h 53"/>
                <a:gd name="T22" fmla="*/ 50 w 51"/>
                <a:gd name="T23" fmla="*/ 39 h 53"/>
                <a:gd name="T24" fmla="*/ 51 w 51"/>
                <a:gd name="T25" fmla="*/ 39 h 53"/>
                <a:gd name="T26" fmla="*/ 36 w 51"/>
                <a:gd name="T27" fmla="*/ 53 h 53"/>
                <a:gd name="T28" fmla="*/ 35 w 51"/>
                <a:gd name="T29" fmla="*/ 52 h 53"/>
                <a:gd name="T30" fmla="*/ 38 w 51"/>
                <a:gd name="T31" fmla="*/ 49 h 53"/>
                <a:gd name="T32" fmla="*/ 28 w 51"/>
                <a:gd name="T33" fmla="*/ 38 h 53"/>
                <a:gd name="T34" fmla="*/ 3 w 51"/>
                <a:gd name="T35" fmla="*/ 27 h 53"/>
                <a:gd name="T36" fmla="*/ 0 w 51"/>
                <a:gd name="T37" fmla="*/ 30 h 53"/>
                <a:gd name="T38" fmla="*/ 0 w 51"/>
                <a:gd name="T39" fmla="*/ 29 h 53"/>
                <a:gd name="T40" fmla="*/ 16 w 51"/>
                <a:gd name="T41" fmla="*/ 15 h 53"/>
                <a:gd name="T42" fmla="*/ 17 w 51"/>
                <a:gd name="T43" fmla="*/ 15 h 53"/>
                <a:gd name="T44" fmla="*/ 13 w 51"/>
                <a:gd name="T45" fmla="*/ 19 h 53"/>
                <a:gd name="T46" fmla="*/ 34 w 51"/>
                <a:gd name="T4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53">
                  <a:moveTo>
                    <a:pt x="34" y="28"/>
                  </a:moveTo>
                  <a:cubicBezTo>
                    <a:pt x="30" y="14"/>
                    <a:pt x="30" y="14"/>
                    <a:pt x="30" y="14"/>
                  </a:cubicBezTo>
                  <a:cubicBezTo>
                    <a:pt x="29" y="13"/>
                    <a:pt x="29" y="11"/>
                    <a:pt x="28" y="10"/>
                  </a:cubicBezTo>
                  <a:cubicBezTo>
                    <a:pt x="26" y="9"/>
                    <a:pt x="24" y="9"/>
                    <a:pt x="21" y="12"/>
                  </a:cubicBezTo>
                  <a:cubicBezTo>
                    <a:pt x="19" y="13"/>
                    <a:pt x="19" y="13"/>
                    <a:pt x="19" y="13"/>
                  </a:cubicBezTo>
                  <a:cubicBezTo>
                    <a:pt x="19" y="12"/>
                    <a:pt x="19" y="12"/>
                    <a:pt x="19" y="12"/>
                  </a:cubicBezTo>
                  <a:cubicBezTo>
                    <a:pt x="32" y="0"/>
                    <a:pt x="32" y="0"/>
                    <a:pt x="32" y="0"/>
                  </a:cubicBezTo>
                  <a:cubicBezTo>
                    <a:pt x="32" y="1"/>
                    <a:pt x="32" y="1"/>
                    <a:pt x="32" y="1"/>
                  </a:cubicBezTo>
                  <a:cubicBezTo>
                    <a:pt x="29" y="4"/>
                    <a:pt x="29" y="6"/>
                    <a:pt x="29" y="9"/>
                  </a:cubicBezTo>
                  <a:cubicBezTo>
                    <a:pt x="36" y="29"/>
                    <a:pt x="36" y="29"/>
                    <a:pt x="36" y="29"/>
                  </a:cubicBezTo>
                  <a:cubicBezTo>
                    <a:pt x="47" y="41"/>
                    <a:pt x="47" y="41"/>
                    <a:pt x="47" y="41"/>
                  </a:cubicBezTo>
                  <a:cubicBezTo>
                    <a:pt x="50" y="39"/>
                    <a:pt x="50" y="39"/>
                    <a:pt x="50" y="39"/>
                  </a:cubicBezTo>
                  <a:cubicBezTo>
                    <a:pt x="51" y="39"/>
                    <a:pt x="51" y="39"/>
                    <a:pt x="51" y="39"/>
                  </a:cubicBezTo>
                  <a:cubicBezTo>
                    <a:pt x="36" y="53"/>
                    <a:pt x="36" y="53"/>
                    <a:pt x="36" y="53"/>
                  </a:cubicBezTo>
                  <a:cubicBezTo>
                    <a:pt x="35" y="52"/>
                    <a:pt x="35" y="52"/>
                    <a:pt x="35" y="52"/>
                  </a:cubicBezTo>
                  <a:cubicBezTo>
                    <a:pt x="38" y="49"/>
                    <a:pt x="38" y="49"/>
                    <a:pt x="38" y="49"/>
                  </a:cubicBezTo>
                  <a:cubicBezTo>
                    <a:pt x="28" y="38"/>
                    <a:pt x="28" y="38"/>
                    <a:pt x="28" y="38"/>
                  </a:cubicBezTo>
                  <a:cubicBezTo>
                    <a:pt x="3" y="27"/>
                    <a:pt x="3" y="27"/>
                    <a:pt x="3" y="27"/>
                  </a:cubicBezTo>
                  <a:cubicBezTo>
                    <a:pt x="0" y="30"/>
                    <a:pt x="0" y="30"/>
                    <a:pt x="0" y="30"/>
                  </a:cubicBezTo>
                  <a:cubicBezTo>
                    <a:pt x="0" y="29"/>
                    <a:pt x="0" y="29"/>
                    <a:pt x="0" y="29"/>
                  </a:cubicBezTo>
                  <a:cubicBezTo>
                    <a:pt x="16" y="15"/>
                    <a:pt x="16" y="15"/>
                    <a:pt x="16" y="15"/>
                  </a:cubicBezTo>
                  <a:cubicBezTo>
                    <a:pt x="17" y="15"/>
                    <a:pt x="17" y="15"/>
                    <a:pt x="17" y="15"/>
                  </a:cubicBezTo>
                  <a:cubicBezTo>
                    <a:pt x="13" y="19"/>
                    <a:pt x="13" y="19"/>
                    <a:pt x="13" y="19"/>
                  </a:cubicBezTo>
                  <a:lnTo>
                    <a:pt x="3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184"/>
            <p:cNvSpPr>
              <a:spLocks/>
            </p:cNvSpPr>
            <p:nvPr/>
          </p:nvSpPr>
          <p:spPr bwMode="auto">
            <a:xfrm>
              <a:off x="8239" y="1155"/>
              <a:ext cx="529" cy="696"/>
            </a:xfrm>
            <a:custGeom>
              <a:avLst/>
              <a:gdLst>
                <a:gd name="T0" fmla="*/ 223 w 223"/>
                <a:gd name="T1" fmla="*/ 202 h 293"/>
                <a:gd name="T2" fmla="*/ 110 w 223"/>
                <a:gd name="T3" fmla="*/ 293 h 293"/>
                <a:gd name="T4" fmla="*/ 29 w 223"/>
                <a:gd name="T5" fmla="*/ 278 h 293"/>
                <a:gd name="T6" fmla="*/ 6 w 223"/>
                <a:gd name="T7" fmla="*/ 293 h 293"/>
                <a:gd name="T8" fmla="*/ 0 w 223"/>
                <a:gd name="T9" fmla="*/ 293 h 293"/>
                <a:gd name="T10" fmla="*/ 0 w 223"/>
                <a:gd name="T11" fmla="*/ 179 h 293"/>
                <a:gd name="T12" fmla="*/ 6 w 223"/>
                <a:gd name="T13" fmla="*/ 179 h 293"/>
                <a:gd name="T14" fmla="*/ 109 w 223"/>
                <a:gd name="T15" fmla="*/ 286 h 293"/>
                <a:gd name="T16" fmla="*/ 155 w 223"/>
                <a:gd name="T17" fmla="*/ 241 h 293"/>
                <a:gd name="T18" fmla="*/ 81 w 223"/>
                <a:gd name="T19" fmla="*/ 179 h 293"/>
                <a:gd name="T20" fmla="*/ 2 w 223"/>
                <a:gd name="T21" fmla="*/ 86 h 293"/>
                <a:gd name="T22" fmla="*/ 107 w 223"/>
                <a:gd name="T23" fmla="*/ 0 h 293"/>
                <a:gd name="T24" fmla="*/ 185 w 223"/>
                <a:gd name="T25" fmla="*/ 14 h 293"/>
                <a:gd name="T26" fmla="*/ 204 w 223"/>
                <a:gd name="T27" fmla="*/ 0 h 293"/>
                <a:gd name="T28" fmla="*/ 210 w 223"/>
                <a:gd name="T29" fmla="*/ 0 h 293"/>
                <a:gd name="T30" fmla="*/ 210 w 223"/>
                <a:gd name="T31" fmla="*/ 98 h 293"/>
                <a:gd name="T32" fmla="*/ 204 w 223"/>
                <a:gd name="T33" fmla="*/ 98 h 293"/>
                <a:gd name="T34" fmla="*/ 112 w 223"/>
                <a:gd name="T35" fmla="*/ 7 h 293"/>
                <a:gd name="T36" fmla="*/ 69 w 223"/>
                <a:gd name="T37" fmla="*/ 48 h 293"/>
                <a:gd name="T38" fmla="*/ 130 w 223"/>
                <a:gd name="T39" fmla="*/ 109 h 293"/>
                <a:gd name="T40" fmla="*/ 223 w 223"/>
                <a:gd name="T41" fmla="*/ 202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3" h="293">
                  <a:moveTo>
                    <a:pt x="223" y="202"/>
                  </a:moveTo>
                  <a:cubicBezTo>
                    <a:pt x="223" y="265"/>
                    <a:pt x="168" y="293"/>
                    <a:pt x="110" y="293"/>
                  </a:cubicBezTo>
                  <a:cubicBezTo>
                    <a:pt x="72" y="293"/>
                    <a:pt x="50" y="278"/>
                    <a:pt x="29" y="278"/>
                  </a:cubicBezTo>
                  <a:cubicBezTo>
                    <a:pt x="15" y="278"/>
                    <a:pt x="6" y="293"/>
                    <a:pt x="6" y="293"/>
                  </a:cubicBezTo>
                  <a:cubicBezTo>
                    <a:pt x="0" y="293"/>
                    <a:pt x="0" y="293"/>
                    <a:pt x="0" y="293"/>
                  </a:cubicBezTo>
                  <a:cubicBezTo>
                    <a:pt x="0" y="179"/>
                    <a:pt x="0" y="179"/>
                    <a:pt x="0" y="179"/>
                  </a:cubicBezTo>
                  <a:cubicBezTo>
                    <a:pt x="6" y="179"/>
                    <a:pt x="6" y="179"/>
                    <a:pt x="6" y="179"/>
                  </a:cubicBezTo>
                  <a:cubicBezTo>
                    <a:pt x="27" y="234"/>
                    <a:pt x="49" y="286"/>
                    <a:pt x="109" y="286"/>
                  </a:cubicBezTo>
                  <a:cubicBezTo>
                    <a:pt x="132" y="286"/>
                    <a:pt x="155" y="273"/>
                    <a:pt x="155" y="241"/>
                  </a:cubicBezTo>
                  <a:cubicBezTo>
                    <a:pt x="155" y="210"/>
                    <a:pt x="116" y="196"/>
                    <a:pt x="81" y="179"/>
                  </a:cubicBezTo>
                  <a:cubicBezTo>
                    <a:pt x="41" y="160"/>
                    <a:pt x="2" y="138"/>
                    <a:pt x="2" y="86"/>
                  </a:cubicBezTo>
                  <a:cubicBezTo>
                    <a:pt x="2" y="32"/>
                    <a:pt x="49" y="0"/>
                    <a:pt x="107" y="0"/>
                  </a:cubicBezTo>
                  <a:cubicBezTo>
                    <a:pt x="146" y="0"/>
                    <a:pt x="164" y="14"/>
                    <a:pt x="185" y="14"/>
                  </a:cubicBezTo>
                  <a:cubicBezTo>
                    <a:pt x="200" y="14"/>
                    <a:pt x="204" y="0"/>
                    <a:pt x="204" y="0"/>
                  </a:cubicBezTo>
                  <a:cubicBezTo>
                    <a:pt x="210" y="0"/>
                    <a:pt x="210" y="0"/>
                    <a:pt x="210" y="0"/>
                  </a:cubicBezTo>
                  <a:cubicBezTo>
                    <a:pt x="210" y="98"/>
                    <a:pt x="210" y="98"/>
                    <a:pt x="210" y="98"/>
                  </a:cubicBezTo>
                  <a:cubicBezTo>
                    <a:pt x="204" y="98"/>
                    <a:pt x="204" y="98"/>
                    <a:pt x="204" y="98"/>
                  </a:cubicBezTo>
                  <a:cubicBezTo>
                    <a:pt x="192" y="57"/>
                    <a:pt x="159" y="7"/>
                    <a:pt x="112" y="7"/>
                  </a:cubicBezTo>
                  <a:cubicBezTo>
                    <a:pt x="89" y="7"/>
                    <a:pt x="69" y="16"/>
                    <a:pt x="69" y="48"/>
                  </a:cubicBezTo>
                  <a:cubicBezTo>
                    <a:pt x="69" y="77"/>
                    <a:pt x="95" y="92"/>
                    <a:pt x="130" y="109"/>
                  </a:cubicBezTo>
                  <a:cubicBezTo>
                    <a:pt x="170" y="128"/>
                    <a:pt x="223" y="143"/>
                    <a:pt x="223" y="2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185"/>
            <p:cNvSpPr>
              <a:spLocks/>
            </p:cNvSpPr>
            <p:nvPr/>
          </p:nvSpPr>
          <p:spPr bwMode="auto">
            <a:xfrm>
              <a:off x="9157" y="1267"/>
              <a:ext cx="43" cy="40"/>
            </a:xfrm>
            <a:custGeom>
              <a:avLst/>
              <a:gdLst>
                <a:gd name="T0" fmla="*/ 9 w 18"/>
                <a:gd name="T1" fmla="*/ 17 h 17"/>
                <a:gd name="T2" fmla="*/ 2 w 18"/>
                <a:gd name="T3" fmla="*/ 11 h 17"/>
                <a:gd name="T4" fmla="*/ 2 w 18"/>
                <a:gd name="T5" fmla="*/ 11 h 17"/>
                <a:gd name="T6" fmla="*/ 6 w 18"/>
                <a:gd name="T7" fmla="*/ 1 h 17"/>
                <a:gd name="T8" fmla="*/ 16 w 18"/>
                <a:gd name="T9" fmla="*/ 6 h 17"/>
                <a:gd name="T10" fmla="*/ 16 w 18"/>
                <a:gd name="T11" fmla="*/ 6 h 17"/>
                <a:gd name="T12" fmla="*/ 11 w 18"/>
                <a:gd name="T13" fmla="*/ 16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6" y="17"/>
                    <a:pt x="3" y="15"/>
                    <a:pt x="2" y="11"/>
                  </a:cubicBezTo>
                  <a:cubicBezTo>
                    <a:pt x="2" y="11"/>
                    <a:pt x="2" y="11"/>
                    <a:pt x="2" y="11"/>
                  </a:cubicBezTo>
                  <a:cubicBezTo>
                    <a:pt x="0" y="7"/>
                    <a:pt x="2" y="3"/>
                    <a:pt x="6" y="1"/>
                  </a:cubicBezTo>
                  <a:cubicBezTo>
                    <a:pt x="11" y="0"/>
                    <a:pt x="15" y="2"/>
                    <a:pt x="16" y="6"/>
                  </a:cubicBezTo>
                  <a:cubicBezTo>
                    <a:pt x="16" y="6"/>
                    <a:pt x="16" y="6"/>
                    <a:pt x="16" y="6"/>
                  </a:cubicBezTo>
                  <a:cubicBezTo>
                    <a:pt x="18" y="10"/>
                    <a:pt x="15" y="15"/>
                    <a:pt x="11" y="16"/>
                  </a:cubicBezTo>
                  <a:cubicBezTo>
                    <a:pt x="11" y="16"/>
                    <a:pt x="10"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186"/>
            <p:cNvSpPr>
              <a:spLocks noEditPoints="1"/>
            </p:cNvSpPr>
            <p:nvPr/>
          </p:nvSpPr>
          <p:spPr bwMode="auto">
            <a:xfrm>
              <a:off x="9084" y="1352"/>
              <a:ext cx="147" cy="551"/>
            </a:xfrm>
            <a:custGeom>
              <a:avLst/>
              <a:gdLst>
                <a:gd name="T0" fmla="*/ 9 w 62"/>
                <a:gd name="T1" fmla="*/ 232 h 232"/>
                <a:gd name="T2" fmla="*/ 5 w 62"/>
                <a:gd name="T3" fmla="*/ 231 h 232"/>
                <a:gd name="T4" fmla="*/ 2 w 62"/>
                <a:gd name="T5" fmla="*/ 220 h 232"/>
                <a:gd name="T6" fmla="*/ 3 w 62"/>
                <a:gd name="T7" fmla="*/ 219 h 232"/>
                <a:gd name="T8" fmla="*/ 13 w 62"/>
                <a:gd name="T9" fmla="*/ 217 h 232"/>
                <a:gd name="T10" fmla="*/ 16 w 62"/>
                <a:gd name="T11" fmla="*/ 228 h 232"/>
                <a:gd name="T12" fmla="*/ 15 w 62"/>
                <a:gd name="T13" fmla="*/ 228 h 232"/>
                <a:gd name="T14" fmla="*/ 9 w 62"/>
                <a:gd name="T15" fmla="*/ 232 h 232"/>
                <a:gd name="T16" fmla="*/ 26 w 62"/>
                <a:gd name="T17" fmla="*/ 199 h 232"/>
                <a:gd name="T18" fmla="*/ 23 w 62"/>
                <a:gd name="T19" fmla="*/ 198 h 232"/>
                <a:gd name="T20" fmla="*/ 19 w 62"/>
                <a:gd name="T21" fmla="*/ 188 h 232"/>
                <a:gd name="T22" fmla="*/ 20 w 62"/>
                <a:gd name="T23" fmla="*/ 187 h 232"/>
                <a:gd name="T24" fmla="*/ 30 w 62"/>
                <a:gd name="T25" fmla="*/ 184 h 232"/>
                <a:gd name="T26" fmla="*/ 34 w 62"/>
                <a:gd name="T27" fmla="*/ 194 h 232"/>
                <a:gd name="T28" fmla="*/ 33 w 62"/>
                <a:gd name="T29" fmla="*/ 195 h 232"/>
                <a:gd name="T30" fmla="*/ 26 w 62"/>
                <a:gd name="T31" fmla="*/ 199 h 232"/>
                <a:gd name="T32" fmla="*/ 40 w 62"/>
                <a:gd name="T33" fmla="*/ 164 h 232"/>
                <a:gd name="T34" fmla="*/ 38 w 62"/>
                <a:gd name="T35" fmla="*/ 164 h 232"/>
                <a:gd name="T36" fmla="*/ 33 w 62"/>
                <a:gd name="T37" fmla="*/ 154 h 232"/>
                <a:gd name="T38" fmla="*/ 33 w 62"/>
                <a:gd name="T39" fmla="*/ 153 h 232"/>
                <a:gd name="T40" fmla="*/ 43 w 62"/>
                <a:gd name="T41" fmla="*/ 148 h 232"/>
                <a:gd name="T42" fmla="*/ 48 w 62"/>
                <a:gd name="T43" fmla="*/ 158 h 232"/>
                <a:gd name="T44" fmla="*/ 47 w 62"/>
                <a:gd name="T45" fmla="*/ 159 h 232"/>
                <a:gd name="T46" fmla="*/ 40 w 62"/>
                <a:gd name="T47" fmla="*/ 164 h 232"/>
                <a:gd name="T48" fmla="*/ 49 w 62"/>
                <a:gd name="T49" fmla="*/ 128 h 232"/>
                <a:gd name="T50" fmla="*/ 48 w 62"/>
                <a:gd name="T51" fmla="*/ 128 h 232"/>
                <a:gd name="T52" fmla="*/ 42 w 62"/>
                <a:gd name="T53" fmla="*/ 119 h 232"/>
                <a:gd name="T54" fmla="*/ 42 w 62"/>
                <a:gd name="T55" fmla="*/ 118 h 232"/>
                <a:gd name="T56" fmla="*/ 51 w 62"/>
                <a:gd name="T57" fmla="*/ 112 h 232"/>
                <a:gd name="T58" fmla="*/ 57 w 62"/>
                <a:gd name="T59" fmla="*/ 121 h 232"/>
                <a:gd name="T60" fmla="*/ 57 w 62"/>
                <a:gd name="T61" fmla="*/ 122 h 232"/>
                <a:gd name="T62" fmla="*/ 49 w 62"/>
                <a:gd name="T63" fmla="*/ 128 h 232"/>
                <a:gd name="T64" fmla="*/ 54 w 62"/>
                <a:gd name="T65" fmla="*/ 91 h 232"/>
                <a:gd name="T66" fmla="*/ 53 w 62"/>
                <a:gd name="T67" fmla="*/ 91 h 232"/>
                <a:gd name="T68" fmla="*/ 46 w 62"/>
                <a:gd name="T69" fmla="*/ 83 h 232"/>
                <a:gd name="T70" fmla="*/ 46 w 62"/>
                <a:gd name="T71" fmla="*/ 82 h 232"/>
                <a:gd name="T72" fmla="*/ 54 w 62"/>
                <a:gd name="T73" fmla="*/ 75 h 232"/>
                <a:gd name="T74" fmla="*/ 62 w 62"/>
                <a:gd name="T75" fmla="*/ 83 h 232"/>
                <a:gd name="T76" fmla="*/ 62 w 62"/>
                <a:gd name="T77" fmla="*/ 84 h 232"/>
                <a:gd name="T78" fmla="*/ 54 w 62"/>
                <a:gd name="T79" fmla="*/ 91 h 232"/>
                <a:gd name="T80" fmla="*/ 54 w 62"/>
                <a:gd name="T81" fmla="*/ 54 h 232"/>
                <a:gd name="T82" fmla="*/ 46 w 62"/>
                <a:gd name="T83" fmla="*/ 47 h 232"/>
                <a:gd name="T84" fmla="*/ 46 w 62"/>
                <a:gd name="T85" fmla="*/ 46 h 232"/>
                <a:gd name="T86" fmla="*/ 53 w 62"/>
                <a:gd name="T87" fmla="*/ 37 h 232"/>
                <a:gd name="T88" fmla="*/ 61 w 62"/>
                <a:gd name="T89" fmla="*/ 45 h 232"/>
                <a:gd name="T90" fmla="*/ 62 w 62"/>
                <a:gd name="T91" fmla="*/ 46 h 232"/>
                <a:gd name="T92" fmla="*/ 54 w 62"/>
                <a:gd name="T93" fmla="*/ 54 h 232"/>
                <a:gd name="T94" fmla="*/ 54 w 62"/>
                <a:gd name="T95" fmla="*/ 54 h 232"/>
                <a:gd name="T96" fmla="*/ 49 w 62"/>
                <a:gd name="T97" fmla="*/ 17 h 232"/>
                <a:gd name="T98" fmla="*/ 42 w 62"/>
                <a:gd name="T99" fmla="*/ 11 h 232"/>
                <a:gd name="T100" fmla="*/ 41 w 62"/>
                <a:gd name="T101" fmla="*/ 10 h 232"/>
                <a:gd name="T102" fmla="*/ 48 w 62"/>
                <a:gd name="T103" fmla="*/ 1 h 232"/>
                <a:gd name="T104" fmla="*/ 57 w 62"/>
                <a:gd name="T105" fmla="*/ 7 h 232"/>
                <a:gd name="T106" fmla="*/ 57 w 62"/>
                <a:gd name="T107" fmla="*/ 7 h 232"/>
                <a:gd name="T108" fmla="*/ 51 w 62"/>
                <a:gd name="T109" fmla="*/ 16 h 232"/>
                <a:gd name="T110" fmla="*/ 49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9" y="232"/>
                  </a:moveTo>
                  <a:cubicBezTo>
                    <a:pt x="7" y="232"/>
                    <a:pt x="6" y="232"/>
                    <a:pt x="5" y="231"/>
                  </a:cubicBezTo>
                  <a:cubicBezTo>
                    <a:pt x="1" y="229"/>
                    <a:pt x="0" y="224"/>
                    <a:pt x="2" y="220"/>
                  </a:cubicBezTo>
                  <a:cubicBezTo>
                    <a:pt x="3" y="219"/>
                    <a:pt x="3" y="219"/>
                    <a:pt x="3" y="219"/>
                  </a:cubicBezTo>
                  <a:cubicBezTo>
                    <a:pt x="5" y="216"/>
                    <a:pt x="10" y="215"/>
                    <a:pt x="13" y="217"/>
                  </a:cubicBezTo>
                  <a:cubicBezTo>
                    <a:pt x="17" y="219"/>
                    <a:pt x="18" y="224"/>
                    <a:pt x="16" y="228"/>
                  </a:cubicBezTo>
                  <a:cubicBezTo>
                    <a:pt x="15" y="228"/>
                    <a:pt x="15" y="228"/>
                    <a:pt x="15" y="228"/>
                  </a:cubicBezTo>
                  <a:cubicBezTo>
                    <a:pt x="14" y="231"/>
                    <a:pt x="11" y="232"/>
                    <a:pt x="9" y="232"/>
                  </a:cubicBezTo>
                  <a:close/>
                  <a:moveTo>
                    <a:pt x="26" y="199"/>
                  </a:moveTo>
                  <a:cubicBezTo>
                    <a:pt x="25" y="199"/>
                    <a:pt x="24" y="199"/>
                    <a:pt x="23" y="198"/>
                  </a:cubicBezTo>
                  <a:cubicBezTo>
                    <a:pt x="19" y="197"/>
                    <a:pt x="18" y="192"/>
                    <a:pt x="19" y="188"/>
                  </a:cubicBezTo>
                  <a:cubicBezTo>
                    <a:pt x="20" y="187"/>
                    <a:pt x="20" y="187"/>
                    <a:pt x="20" y="187"/>
                  </a:cubicBezTo>
                  <a:cubicBezTo>
                    <a:pt x="22" y="183"/>
                    <a:pt x="26" y="182"/>
                    <a:pt x="30" y="184"/>
                  </a:cubicBezTo>
                  <a:cubicBezTo>
                    <a:pt x="34" y="185"/>
                    <a:pt x="36" y="190"/>
                    <a:pt x="34" y="194"/>
                  </a:cubicBezTo>
                  <a:cubicBezTo>
                    <a:pt x="33" y="195"/>
                    <a:pt x="33" y="195"/>
                    <a:pt x="33" y="195"/>
                  </a:cubicBezTo>
                  <a:cubicBezTo>
                    <a:pt x="32" y="197"/>
                    <a:pt x="29" y="199"/>
                    <a:pt x="26" y="199"/>
                  </a:cubicBezTo>
                  <a:close/>
                  <a:moveTo>
                    <a:pt x="40" y="164"/>
                  </a:moveTo>
                  <a:cubicBezTo>
                    <a:pt x="39" y="164"/>
                    <a:pt x="39" y="164"/>
                    <a:pt x="38" y="164"/>
                  </a:cubicBezTo>
                  <a:cubicBezTo>
                    <a:pt x="34" y="163"/>
                    <a:pt x="31" y="158"/>
                    <a:pt x="33" y="154"/>
                  </a:cubicBezTo>
                  <a:cubicBezTo>
                    <a:pt x="33" y="153"/>
                    <a:pt x="33" y="153"/>
                    <a:pt x="33" y="153"/>
                  </a:cubicBezTo>
                  <a:cubicBezTo>
                    <a:pt x="34" y="149"/>
                    <a:pt x="39" y="147"/>
                    <a:pt x="43" y="148"/>
                  </a:cubicBezTo>
                  <a:cubicBezTo>
                    <a:pt x="47" y="150"/>
                    <a:pt x="49" y="154"/>
                    <a:pt x="48" y="158"/>
                  </a:cubicBezTo>
                  <a:cubicBezTo>
                    <a:pt x="47" y="159"/>
                    <a:pt x="47" y="159"/>
                    <a:pt x="47" y="159"/>
                  </a:cubicBezTo>
                  <a:cubicBezTo>
                    <a:pt x="46" y="162"/>
                    <a:pt x="43" y="164"/>
                    <a:pt x="40" y="164"/>
                  </a:cubicBezTo>
                  <a:close/>
                  <a:moveTo>
                    <a:pt x="49" y="128"/>
                  </a:moveTo>
                  <a:cubicBezTo>
                    <a:pt x="49" y="128"/>
                    <a:pt x="48" y="128"/>
                    <a:pt x="48" y="128"/>
                  </a:cubicBezTo>
                  <a:cubicBezTo>
                    <a:pt x="44" y="127"/>
                    <a:pt x="41" y="123"/>
                    <a:pt x="42" y="119"/>
                  </a:cubicBezTo>
                  <a:cubicBezTo>
                    <a:pt x="42" y="118"/>
                    <a:pt x="42" y="118"/>
                    <a:pt x="42" y="118"/>
                  </a:cubicBezTo>
                  <a:cubicBezTo>
                    <a:pt x="43" y="114"/>
                    <a:pt x="47" y="111"/>
                    <a:pt x="51" y="112"/>
                  </a:cubicBezTo>
                  <a:cubicBezTo>
                    <a:pt x="55" y="113"/>
                    <a:pt x="58" y="117"/>
                    <a:pt x="57" y="121"/>
                  </a:cubicBezTo>
                  <a:cubicBezTo>
                    <a:pt x="57" y="122"/>
                    <a:pt x="57" y="122"/>
                    <a:pt x="57" y="122"/>
                  </a:cubicBezTo>
                  <a:cubicBezTo>
                    <a:pt x="56" y="126"/>
                    <a:pt x="53" y="128"/>
                    <a:pt x="49" y="128"/>
                  </a:cubicBezTo>
                  <a:close/>
                  <a:moveTo>
                    <a:pt x="54" y="91"/>
                  </a:moveTo>
                  <a:cubicBezTo>
                    <a:pt x="54" y="91"/>
                    <a:pt x="54" y="91"/>
                    <a:pt x="53" y="91"/>
                  </a:cubicBezTo>
                  <a:cubicBezTo>
                    <a:pt x="49" y="91"/>
                    <a:pt x="46" y="87"/>
                    <a:pt x="46" y="83"/>
                  </a:cubicBezTo>
                  <a:cubicBezTo>
                    <a:pt x="46" y="82"/>
                    <a:pt x="46" y="82"/>
                    <a:pt x="46" y="82"/>
                  </a:cubicBezTo>
                  <a:cubicBezTo>
                    <a:pt x="46" y="78"/>
                    <a:pt x="50" y="74"/>
                    <a:pt x="54" y="75"/>
                  </a:cubicBezTo>
                  <a:cubicBezTo>
                    <a:pt x="59" y="75"/>
                    <a:pt x="62" y="79"/>
                    <a:pt x="62" y="83"/>
                  </a:cubicBezTo>
                  <a:cubicBezTo>
                    <a:pt x="62" y="84"/>
                    <a:pt x="62" y="84"/>
                    <a:pt x="62" y="84"/>
                  </a:cubicBezTo>
                  <a:cubicBezTo>
                    <a:pt x="61" y="88"/>
                    <a:pt x="58" y="91"/>
                    <a:pt x="54" y="91"/>
                  </a:cubicBezTo>
                  <a:close/>
                  <a:moveTo>
                    <a:pt x="54" y="54"/>
                  </a:moveTo>
                  <a:cubicBezTo>
                    <a:pt x="50" y="54"/>
                    <a:pt x="46" y="51"/>
                    <a:pt x="46" y="47"/>
                  </a:cubicBezTo>
                  <a:cubicBezTo>
                    <a:pt x="46" y="46"/>
                    <a:pt x="46" y="46"/>
                    <a:pt x="46" y="46"/>
                  </a:cubicBezTo>
                  <a:cubicBezTo>
                    <a:pt x="46" y="41"/>
                    <a:pt x="49" y="38"/>
                    <a:pt x="53" y="37"/>
                  </a:cubicBezTo>
                  <a:cubicBezTo>
                    <a:pt x="57" y="37"/>
                    <a:pt x="61" y="40"/>
                    <a:pt x="61" y="45"/>
                  </a:cubicBezTo>
                  <a:cubicBezTo>
                    <a:pt x="62" y="46"/>
                    <a:pt x="62" y="46"/>
                    <a:pt x="62" y="46"/>
                  </a:cubicBezTo>
                  <a:cubicBezTo>
                    <a:pt x="62" y="50"/>
                    <a:pt x="59" y="54"/>
                    <a:pt x="54" y="54"/>
                  </a:cubicBezTo>
                  <a:cubicBezTo>
                    <a:pt x="54" y="54"/>
                    <a:pt x="54" y="54"/>
                    <a:pt x="54" y="54"/>
                  </a:cubicBezTo>
                  <a:close/>
                  <a:moveTo>
                    <a:pt x="49" y="17"/>
                  </a:moveTo>
                  <a:cubicBezTo>
                    <a:pt x="46" y="17"/>
                    <a:pt x="42" y="14"/>
                    <a:pt x="42" y="11"/>
                  </a:cubicBezTo>
                  <a:cubicBezTo>
                    <a:pt x="41" y="10"/>
                    <a:pt x="41" y="10"/>
                    <a:pt x="41" y="10"/>
                  </a:cubicBezTo>
                  <a:cubicBezTo>
                    <a:pt x="41" y="5"/>
                    <a:pt x="43" y="1"/>
                    <a:pt x="48" y="1"/>
                  </a:cubicBezTo>
                  <a:cubicBezTo>
                    <a:pt x="52" y="0"/>
                    <a:pt x="56" y="2"/>
                    <a:pt x="57" y="7"/>
                  </a:cubicBezTo>
                  <a:cubicBezTo>
                    <a:pt x="57" y="7"/>
                    <a:pt x="57" y="7"/>
                    <a:pt x="57" y="7"/>
                  </a:cubicBezTo>
                  <a:cubicBezTo>
                    <a:pt x="58" y="11"/>
                    <a:pt x="55" y="16"/>
                    <a:pt x="51" y="16"/>
                  </a:cubicBezTo>
                  <a:cubicBezTo>
                    <a:pt x="50" y="17"/>
                    <a:pt x="50" y="17"/>
                    <a:pt x="4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187"/>
            <p:cNvSpPr>
              <a:spLocks/>
            </p:cNvSpPr>
            <p:nvPr/>
          </p:nvSpPr>
          <p:spPr bwMode="auto">
            <a:xfrm>
              <a:off x="9031" y="1934"/>
              <a:ext cx="43" cy="40"/>
            </a:xfrm>
            <a:custGeom>
              <a:avLst/>
              <a:gdLst>
                <a:gd name="T0" fmla="*/ 9 w 18"/>
                <a:gd name="T1" fmla="*/ 17 h 17"/>
                <a:gd name="T2" fmla="*/ 4 w 18"/>
                <a:gd name="T3" fmla="*/ 15 h 17"/>
                <a:gd name="T4" fmla="*/ 3 w 18"/>
                <a:gd name="T5" fmla="*/ 4 h 17"/>
                <a:gd name="T6" fmla="*/ 3 w 18"/>
                <a:gd name="T7" fmla="*/ 4 h 17"/>
                <a:gd name="T8" fmla="*/ 14 w 18"/>
                <a:gd name="T9" fmla="*/ 3 h 17"/>
                <a:gd name="T10" fmla="*/ 15 w 18"/>
                <a:gd name="T11" fmla="*/ 14 h 17"/>
                <a:gd name="T12" fmla="*/ 15 w 18"/>
                <a:gd name="T13" fmla="*/ 14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7" y="17"/>
                    <a:pt x="6" y="16"/>
                    <a:pt x="4" y="15"/>
                  </a:cubicBezTo>
                  <a:cubicBezTo>
                    <a:pt x="1" y="13"/>
                    <a:pt x="0" y="8"/>
                    <a:pt x="3" y="4"/>
                  </a:cubicBezTo>
                  <a:cubicBezTo>
                    <a:pt x="3" y="4"/>
                    <a:pt x="3" y="4"/>
                    <a:pt x="3" y="4"/>
                  </a:cubicBezTo>
                  <a:cubicBezTo>
                    <a:pt x="6" y="1"/>
                    <a:pt x="11" y="0"/>
                    <a:pt x="14" y="3"/>
                  </a:cubicBezTo>
                  <a:cubicBezTo>
                    <a:pt x="18" y="6"/>
                    <a:pt x="18" y="10"/>
                    <a:pt x="15" y="14"/>
                  </a:cubicBezTo>
                  <a:cubicBezTo>
                    <a:pt x="15" y="14"/>
                    <a:pt x="15" y="14"/>
                    <a:pt x="15" y="14"/>
                  </a:cubicBezTo>
                  <a:cubicBezTo>
                    <a:pt x="14"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188"/>
            <p:cNvSpPr>
              <a:spLocks/>
            </p:cNvSpPr>
            <p:nvPr/>
          </p:nvSpPr>
          <p:spPr bwMode="auto">
            <a:xfrm>
              <a:off x="7926" y="1934"/>
              <a:ext cx="40" cy="40"/>
            </a:xfrm>
            <a:custGeom>
              <a:avLst/>
              <a:gdLst>
                <a:gd name="T0" fmla="*/ 9 w 17"/>
                <a:gd name="T1" fmla="*/ 17 h 17"/>
                <a:gd name="T2" fmla="*/ 3 w 17"/>
                <a:gd name="T3" fmla="*/ 14 h 17"/>
                <a:gd name="T4" fmla="*/ 3 w 17"/>
                <a:gd name="T5" fmla="*/ 14 h 17"/>
                <a:gd name="T6" fmla="*/ 4 w 17"/>
                <a:gd name="T7" fmla="*/ 3 h 17"/>
                <a:gd name="T8" fmla="*/ 15 w 17"/>
                <a:gd name="T9" fmla="*/ 4 h 17"/>
                <a:gd name="T10" fmla="*/ 14 w 17"/>
                <a:gd name="T11" fmla="*/ 15 h 17"/>
                <a:gd name="T12" fmla="*/ 9 w 1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9" y="17"/>
                  </a:moveTo>
                  <a:cubicBezTo>
                    <a:pt x="7" y="17"/>
                    <a:pt x="5" y="16"/>
                    <a:pt x="3" y="14"/>
                  </a:cubicBezTo>
                  <a:cubicBezTo>
                    <a:pt x="3" y="14"/>
                    <a:pt x="3" y="14"/>
                    <a:pt x="3" y="14"/>
                  </a:cubicBezTo>
                  <a:cubicBezTo>
                    <a:pt x="0" y="11"/>
                    <a:pt x="1" y="6"/>
                    <a:pt x="4" y="3"/>
                  </a:cubicBezTo>
                  <a:cubicBezTo>
                    <a:pt x="7" y="0"/>
                    <a:pt x="12" y="1"/>
                    <a:pt x="15" y="4"/>
                  </a:cubicBezTo>
                  <a:cubicBezTo>
                    <a:pt x="17" y="7"/>
                    <a:pt x="17" y="12"/>
                    <a:pt x="14" y="15"/>
                  </a:cubicBezTo>
                  <a:cubicBezTo>
                    <a:pt x="12"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189"/>
            <p:cNvSpPr>
              <a:spLocks noEditPoints="1"/>
            </p:cNvSpPr>
            <p:nvPr/>
          </p:nvSpPr>
          <p:spPr bwMode="auto">
            <a:xfrm>
              <a:off x="7769" y="1352"/>
              <a:ext cx="147" cy="551"/>
            </a:xfrm>
            <a:custGeom>
              <a:avLst/>
              <a:gdLst>
                <a:gd name="T0" fmla="*/ 53 w 62"/>
                <a:gd name="T1" fmla="*/ 232 h 232"/>
                <a:gd name="T2" fmla="*/ 47 w 62"/>
                <a:gd name="T3" fmla="*/ 228 h 232"/>
                <a:gd name="T4" fmla="*/ 47 w 62"/>
                <a:gd name="T5" fmla="*/ 228 h 232"/>
                <a:gd name="T6" fmla="*/ 49 w 62"/>
                <a:gd name="T7" fmla="*/ 217 h 232"/>
                <a:gd name="T8" fmla="*/ 60 w 62"/>
                <a:gd name="T9" fmla="*/ 219 h 232"/>
                <a:gd name="T10" fmla="*/ 60 w 62"/>
                <a:gd name="T11" fmla="*/ 220 h 232"/>
                <a:gd name="T12" fmla="*/ 58 w 62"/>
                <a:gd name="T13" fmla="*/ 231 h 232"/>
                <a:gd name="T14" fmla="*/ 53 w 62"/>
                <a:gd name="T15" fmla="*/ 232 h 232"/>
                <a:gd name="T16" fmla="*/ 36 w 62"/>
                <a:gd name="T17" fmla="*/ 199 h 232"/>
                <a:gd name="T18" fmla="*/ 29 w 62"/>
                <a:gd name="T19" fmla="*/ 195 h 232"/>
                <a:gd name="T20" fmla="*/ 28 w 62"/>
                <a:gd name="T21" fmla="*/ 194 h 232"/>
                <a:gd name="T22" fmla="*/ 32 w 62"/>
                <a:gd name="T23" fmla="*/ 184 h 232"/>
                <a:gd name="T24" fmla="*/ 42 w 62"/>
                <a:gd name="T25" fmla="*/ 187 h 232"/>
                <a:gd name="T26" fmla="*/ 43 w 62"/>
                <a:gd name="T27" fmla="*/ 188 h 232"/>
                <a:gd name="T28" fmla="*/ 39 w 62"/>
                <a:gd name="T29" fmla="*/ 198 h 232"/>
                <a:gd name="T30" fmla="*/ 36 w 62"/>
                <a:gd name="T31" fmla="*/ 199 h 232"/>
                <a:gd name="T32" fmla="*/ 22 w 62"/>
                <a:gd name="T33" fmla="*/ 164 h 232"/>
                <a:gd name="T34" fmla="*/ 15 w 62"/>
                <a:gd name="T35" fmla="*/ 159 h 232"/>
                <a:gd name="T36" fmla="*/ 14 w 62"/>
                <a:gd name="T37" fmla="*/ 158 h 232"/>
                <a:gd name="T38" fmla="*/ 19 w 62"/>
                <a:gd name="T39" fmla="*/ 148 h 232"/>
                <a:gd name="T40" fmla="*/ 29 w 62"/>
                <a:gd name="T41" fmla="*/ 154 h 232"/>
                <a:gd name="T42" fmla="*/ 29 w 62"/>
                <a:gd name="T43" fmla="*/ 154 h 232"/>
                <a:gd name="T44" fmla="*/ 24 w 62"/>
                <a:gd name="T45" fmla="*/ 164 h 232"/>
                <a:gd name="T46" fmla="*/ 22 w 62"/>
                <a:gd name="T47" fmla="*/ 164 h 232"/>
                <a:gd name="T48" fmla="*/ 13 w 62"/>
                <a:gd name="T49" fmla="*/ 128 h 232"/>
                <a:gd name="T50" fmla="*/ 5 w 62"/>
                <a:gd name="T51" fmla="*/ 122 h 232"/>
                <a:gd name="T52" fmla="*/ 5 w 62"/>
                <a:gd name="T53" fmla="*/ 121 h 232"/>
                <a:gd name="T54" fmla="*/ 11 w 62"/>
                <a:gd name="T55" fmla="*/ 112 h 232"/>
                <a:gd name="T56" fmla="*/ 20 w 62"/>
                <a:gd name="T57" fmla="*/ 118 h 232"/>
                <a:gd name="T58" fmla="*/ 20 w 62"/>
                <a:gd name="T59" fmla="*/ 119 h 232"/>
                <a:gd name="T60" fmla="*/ 14 w 62"/>
                <a:gd name="T61" fmla="*/ 128 h 232"/>
                <a:gd name="T62" fmla="*/ 13 w 62"/>
                <a:gd name="T63" fmla="*/ 128 h 232"/>
                <a:gd name="T64" fmla="*/ 8 w 62"/>
                <a:gd name="T65" fmla="*/ 91 h 232"/>
                <a:gd name="T66" fmla="*/ 1 w 62"/>
                <a:gd name="T67" fmla="*/ 84 h 232"/>
                <a:gd name="T68" fmla="*/ 1 w 62"/>
                <a:gd name="T69" fmla="*/ 83 h 232"/>
                <a:gd name="T70" fmla="*/ 8 w 62"/>
                <a:gd name="T71" fmla="*/ 75 h 232"/>
                <a:gd name="T72" fmla="*/ 16 w 62"/>
                <a:gd name="T73" fmla="*/ 82 h 232"/>
                <a:gd name="T74" fmla="*/ 16 w 62"/>
                <a:gd name="T75" fmla="*/ 83 h 232"/>
                <a:gd name="T76" fmla="*/ 9 w 62"/>
                <a:gd name="T77" fmla="*/ 91 h 232"/>
                <a:gd name="T78" fmla="*/ 8 w 62"/>
                <a:gd name="T79" fmla="*/ 91 h 232"/>
                <a:gd name="T80" fmla="*/ 8 w 62"/>
                <a:gd name="T81" fmla="*/ 54 h 232"/>
                <a:gd name="T82" fmla="*/ 8 w 62"/>
                <a:gd name="T83" fmla="*/ 54 h 232"/>
                <a:gd name="T84" fmla="*/ 1 w 62"/>
                <a:gd name="T85" fmla="*/ 46 h 232"/>
                <a:gd name="T86" fmla="*/ 1 w 62"/>
                <a:gd name="T87" fmla="*/ 45 h 232"/>
                <a:gd name="T88" fmla="*/ 9 w 62"/>
                <a:gd name="T89" fmla="*/ 38 h 232"/>
                <a:gd name="T90" fmla="*/ 16 w 62"/>
                <a:gd name="T91" fmla="*/ 46 h 232"/>
                <a:gd name="T92" fmla="*/ 16 w 62"/>
                <a:gd name="T93" fmla="*/ 47 h 232"/>
                <a:gd name="T94" fmla="*/ 8 w 62"/>
                <a:gd name="T95" fmla="*/ 54 h 232"/>
                <a:gd name="T96" fmla="*/ 13 w 62"/>
                <a:gd name="T97" fmla="*/ 17 h 232"/>
                <a:gd name="T98" fmla="*/ 11 w 62"/>
                <a:gd name="T99" fmla="*/ 17 h 232"/>
                <a:gd name="T100" fmla="*/ 5 w 62"/>
                <a:gd name="T101" fmla="*/ 8 h 232"/>
                <a:gd name="T102" fmla="*/ 5 w 62"/>
                <a:gd name="T103" fmla="*/ 7 h 232"/>
                <a:gd name="T104" fmla="*/ 14 w 62"/>
                <a:gd name="T105" fmla="*/ 1 h 232"/>
                <a:gd name="T106" fmla="*/ 21 w 62"/>
                <a:gd name="T107" fmla="*/ 10 h 232"/>
                <a:gd name="T108" fmla="*/ 20 w 62"/>
                <a:gd name="T109" fmla="*/ 10 h 232"/>
                <a:gd name="T110" fmla="*/ 13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53" y="232"/>
                  </a:moveTo>
                  <a:cubicBezTo>
                    <a:pt x="51" y="232"/>
                    <a:pt x="48" y="231"/>
                    <a:pt x="47" y="228"/>
                  </a:cubicBezTo>
                  <a:cubicBezTo>
                    <a:pt x="47" y="228"/>
                    <a:pt x="47" y="228"/>
                    <a:pt x="47" y="228"/>
                  </a:cubicBezTo>
                  <a:cubicBezTo>
                    <a:pt x="44" y="224"/>
                    <a:pt x="45" y="219"/>
                    <a:pt x="49" y="217"/>
                  </a:cubicBezTo>
                  <a:cubicBezTo>
                    <a:pt x="53" y="215"/>
                    <a:pt x="57" y="216"/>
                    <a:pt x="60" y="219"/>
                  </a:cubicBezTo>
                  <a:cubicBezTo>
                    <a:pt x="60" y="220"/>
                    <a:pt x="60" y="220"/>
                    <a:pt x="60" y="220"/>
                  </a:cubicBezTo>
                  <a:cubicBezTo>
                    <a:pt x="62" y="223"/>
                    <a:pt x="61" y="228"/>
                    <a:pt x="58" y="231"/>
                  </a:cubicBezTo>
                  <a:cubicBezTo>
                    <a:pt x="56" y="232"/>
                    <a:pt x="55" y="232"/>
                    <a:pt x="53" y="232"/>
                  </a:cubicBezTo>
                  <a:close/>
                  <a:moveTo>
                    <a:pt x="36" y="199"/>
                  </a:moveTo>
                  <a:cubicBezTo>
                    <a:pt x="33" y="199"/>
                    <a:pt x="30" y="198"/>
                    <a:pt x="29" y="195"/>
                  </a:cubicBezTo>
                  <a:cubicBezTo>
                    <a:pt x="28" y="194"/>
                    <a:pt x="28" y="194"/>
                    <a:pt x="28" y="194"/>
                  </a:cubicBezTo>
                  <a:cubicBezTo>
                    <a:pt x="26" y="190"/>
                    <a:pt x="28" y="185"/>
                    <a:pt x="32" y="184"/>
                  </a:cubicBezTo>
                  <a:cubicBezTo>
                    <a:pt x="36" y="182"/>
                    <a:pt x="41" y="184"/>
                    <a:pt x="42" y="187"/>
                  </a:cubicBezTo>
                  <a:cubicBezTo>
                    <a:pt x="43" y="188"/>
                    <a:pt x="43" y="188"/>
                    <a:pt x="43" y="188"/>
                  </a:cubicBezTo>
                  <a:cubicBezTo>
                    <a:pt x="45" y="192"/>
                    <a:pt x="43" y="197"/>
                    <a:pt x="39" y="198"/>
                  </a:cubicBezTo>
                  <a:cubicBezTo>
                    <a:pt x="38" y="199"/>
                    <a:pt x="37" y="199"/>
                    <a:pt x="36" y="199"/>
                  </a:cubicBezTo>
                  <a:close/>
                  <a:moveTo>
                    <a:pt x="22" y="164"/>
                  </a:moveTo>
                  <a:cubicBezTo>
                    <a:pt x="19" y="164"/>
                    <a:pt x="16" y="162"/>
                    <a:pt x="15" y="159"/>
                  </a:cubicBezTo>
                  <a:cubicBezTo>
                    <a:pt x="14" y="158"/>
                    <a:pt x="14" y="158"/>
                    <a:pt x="14" y="158"/>
                  </a:cubicBezTo>
                  <a:cubicBezTo>
                    <a:pt x="13" y="154"/>
                    <a:pt x="15" y="150"/>
                    <a:pt x="19" y="148"/>
                  </a:cubicBezTo>
                  <a:cubicBezTo>
                    <a:pt x="24" y="147"/>
                    <a:pt x="28" y="149"/>
                    <a:pt x="29" y="154"/>
                  </a:cubicBezTo>
                  <a:cubicBezTo>
                    <a:pt x="29" y="154"/>
                    <a:pt x="29" y="154"/>
                    <a:pt x="29" y="154"/>
                  </a:cubicBezTo>
                  <a:cubicBezTo>
                    <a:pt x="31" y="158"/>
                    <a:pt x="28" y="163"/>
                    <a:pt x="24" y="164"/>
                  </a:cubicBezTo>
                  <a:cubicBezTo>
                    <a:pt x="24" y="164"/>
                    <a:pt x="23" y="164"/>
                    <a:pt x="22" y="164"/>
                  </a:cubicBezTo>
                  <a:close/>
                  <a:moveTo>
                    <a:pt x="13" y="128"/>
                  </a:moveTo>
                  <a:cubicBezTo>
                    <a:pt x="9" y="128"/>
                    <a:pt x="6" y="126"/>
                    <a:pt x="5" y="122"/>
                  </a:cubicBezTo>
                  <a:cubicBezTo>
                    <a:pt x="5" y="121"/>
                    <a:pt x="5" y="121"/>
                    <a:pt x="5" y="121"/>
                  </a:cubicBezTo>
                  <a:cubicBezTo>
                    <a:pt x="4" y="117"/>
                    <a:pt x="7" y="113"/>
                    <a:pt x="11" y="112"/>
                  </a:cubicBezTo>
                  <a:cubicBezTo>
                    <a:pt x="16" y="111"/>
                    <a:pt x="20" y="114"/>
                    <a:pt x="20" y="118"/>
                  </a:cubicBezTo>
                  <a:cubicBezTo>
                    <a:pt x="20" y="119"/>
                    <a:pt x="20" y="119"/>
                    <a:pt x="20" y="119"/>
                  </a:cubicBezTo>
                  <a:cubicBezTo>
                    <a:pt x="21" y="123"/>
                    <a:pt x="19" y="127"/>
                    <a:pt x="14" y="128"/>
                  </a:cubicBezTo>
                  <a:cubicBezTo>
                    <a:pt x="14" y="128"/>
                    <a:pt x="13" y="128"/>
                    <a:pt x="13" y="128"/>
                  </a:cubicBezTo>
                  <a:close/>
                  <a:moveTo>
                    <a:pt x="8" y="91"/>
                  </a:moveTo>
                  <a:cubicBezTo>
                    <a:pt x="4" y="91"/>
                    <a:pt x="1" y="88"/>
                    <a:pt x="1" y="84"/>
                  </a:cubicBezTo>
                  <a:cubicBezTo>
                    <a:pt x="1" y="83"/>
                    <a:pt x="1" y="83"/>
                    <a:pt x="1" y="83"/>
                  </a:cubicBezTo>
                  <a:cubicBezTo>
                    <a:pt x="0" y="79"/>
                    <a:pt x="4" y="75"/>
                    <a:pt x="8" y="75"/>
                  </a:cubicBezTo>
                  <a:cubicBezTo>
                    <a:pt x="12" y="75"/>
                    <a:pt x="16" y="78"/>
                    <a:pt x="16" y="82"/>
                  </a:cubicBezTo>
                  <a:cubicBezTo>
                    <a:pt x="16" y="83"/>
                    <a:pt x="16" y="83"/>
                    <a:pt x="16" y="83"/>
                  </a:cubicBezTo>
                  <a:cubicBezTo>
                    <a:pt x="16" y="87"/>
                    <a:pt x="13" y="91"/>
                    <a:pt x="9" y="91"/>
                  </a:cubicBezTo>
                  <a:cubicBezTo>
                    <a:pt x="9" y="91"/>
                    <a:pt x="8" y="91"/>
                    <a:pt x="8" y="91"/>
                  </a:cubicBezTo>
                  <a:close/>
                  <a:moveTo>
                    <a:pt x="8" y="54"/>
                  </a:moveTo>
                  <a:cubicBezTo>
                    <a:pt x="8" y="54"/>
                    <a:pt x="8" y="54"/>
                    <a:pt x="8" y="54"/>
                  </a:cubicBezTo>
                  <a:cubicBezTo>
                    <a:pt x="4" y="54"/>
                    <a:pt x="0" y="50"/>
                    <a:pt x="1" y="46"/>
                  </a:cubicBezTo>
                  <a:cubicBezTo>
                    <a:pt x="1" y="45"/>
                    <a:pt x="1" y="45"/>
                    <a:pt x="1" y="45"/>
                  </a:cubicBezTo>
                  <a:cubicBezTo>
                    <a:pt x="1" y="40"/>
                    <a:pt x="5" y="37"/>
                    <a:pt x="9" y="38"/>
                  </a:cubicBezTo>
                  <a:cubicBezTo>
                    <a:pt x="13" y="38"/>
                    <a:pt x="16" y="41"/>
                    <a:pt x="16" y="46"/>
                  </a:cubicBezTo>
                  <a:cubicBezTo>
                    <a:pt x="16" y="47"/>
                    <a:pt x="16" y="47"/>
                    <a:pt x="16" y="47"/>
                  </a:cubicBezTo>
                  <a:cubicBezTo>
                    <a:pt x="16" y="51"/>
                    <a:pt x="12" y="54"/>
                    <a:pt x="8" y="54"/>
                  </a:cubicBezTo>
                  <a:close/>
                  <a:moveTo>
                    <a:pt x="13" y="17"/>
                  </a:moveTo>
                  <a:cubicBezTo>
                    <a:pt x="12" y="17"/>
                    <a:pt x="12" y="17"/>
                    <a:pt x="11" y="17"/>
                  </a:cubicBezTo>
                  <a:cubicBezTo>
                    <a:pt x="7" y="16"/>
                    <a:pt x="5" y="12"/>
                    <a:pt x="5" y="8"/>
                  </a:cubicBezTo>
                  <a:cubicBezTo>
                    <a:pt x="5" y="7"/>
                    <a:pt x="5" y="7"/>
                    <a:pt x="5" y="7"/>
                  </a:cubicBezTo>
                  <a:cubicBezTo>
                    <a:pt x="6" y="3"/>
                    <a:pt x="10" y="0"/>
                    <a:pt x="14" y="1"/>
                  </a:cubicBezTo>
                  <a:cubicBezTo>
                    <a:pt x="19" y="1"/>
                    <a:pt x="21" y="5"/>
                    <a:pt x="21" y="10"/>
                  </a:cubicBezTo>
                  <a:cubicBezTo>
                    <a:pt x="20" y="10"/>
                    <a:pt x="20" y="10"/>
                    <a:pt x="20" y="10"/>
                  </a:cubicBezTo>
                  <a:cubicBezTo>
                    <a:pt x="20" y="14"/>
                    <a:pt x="17" y="17"/>
                    <a:pt x="1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190"/>
            <p:cNvSpPr>
              <a:spLocks/>
            </p:cNvSpPr>
            <p:nvPr/>
          </p:nvSpPr>
          <p:spPr bwMode="auto">
            <a:xfrm>
              <a:off x="7800" y="1267"/>
              <a:ext cx="43" cy="38"/>
            </a:xfrm>
            <a:custGeom>
              <a:avLst/>
              <a:gdLst>
                <a:gd name="T0" fmla="*/ 9 w 18"/>
                <a:gd name="T1" fmla="*/ 16 h 16"/>
                <a:gd name="T2" fmla="*/ 7 w 18"/>
                <a:gd name="T3" fmla="*/ 16 h 16"/>
                <a:gd name="T4" fmla="*/ 2 w 18"/>
                <a:gd name="T5" fmla="*/ 6 h 16"/>
                <a:gd name="T6" fmla="*/ 2 w 18"/>
                <a:gd name="T7" fmla="*/ 6 h 16"/>
                <a:gd name="T8" fmla="*/ 12 w 18"/>
                <a:gd name="T9" fmla="*/ 1 h 16"/>
                <a:gd name="T10" fmla="*/ 17 w 18"/>
                <a:gd name="T11" fmla="*/ 11 h 16"/>
                <a:gd name="T12" fmla="*/ 16 w 18"/>
                <a:gd name="T13" fmla="*/ 11 h 16"/>
                <a:gd name="T14" fmla="*/ 9 w 18"/>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6">
                  <a:moveTo>
                    <a:pt x="9" y="16"/>
                  </a:moveTo>
                  <a:cubicBezTo>
                    <a:pt x="8" y="16"/>
                    <a:pt x="7" y="16"/>
                    <a:pt x="7" y="16"/>
                  </a:cubicBezTo>
                  <a:cubicBezTo>
                    <a:pt x="3" y="15"/>
                    <a:pt x="0" y="10"/>
                    <a:pt x="2" y="6"/>
                  </a:cubicBezTo>
                  <a:cubicBezTo>
                    <a:pt x="2" y="6"/>
                    <a:pt x="2" y="6"/>
                    <a:pt x="2" y="6"/>
                  </a:cubicBezTo>
                  <a:cubicBezTo>
                    <a:pt x="3" y="2"/>
                    <a:pt x="8" y="0"/>
                    <a:pt x="12" y="1"/>
                  </a:cubicBezTo>
                  <a:cubicBezTo>
                    <a:pt x="16" y="2"/>
                    <a:pt x="18" y="7"/>
                    <a:pt x="17" y="11"/>
                  </a:cubicBezTo>
                  <a:cubicBezTo>
                    <a:pt x="16" y="11"/>
                    <a:pt x="16" y="11"/>
                    <a:pt x="16" y="11"/>
                  </a:cubicBezTo>
                  <a:cubicBezTo>
                    <a:pt x="15" y="14"/>
                    <a:pt x="12" y="16"/>
                    <a:pt x="9"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11" name="Rectangle 110"/>
          <p:cNvSpPr/>
          <p:nvPr/>
        </p:nvSpPr>
        <p:spPr>
          <a:xfrm flipH="1">
            <a:off x="10291536" y="5059731"/>
            <a:ext cx="6848928" cy="2169825"/>
          </a:xfrm>
          <a:prstGeom prst="rect">
            <a:avLst/>
          </a:prstGeom>
        </p:spPr>
        <p:txBody>
          <a:bodyPr wrap="square">
            <a:spAutoFit/>
          </a:bodyPr>
          <a:lstStyle/>
          <a:p>
            <a:pPr algn="ctr">
              <a:lnSpc>
                <a:spcPct val="150000"/>
              </a:lnSpc>
              <a:spcBef>
                <a:spcPts val="1200"/>
              </a:spcBef>
            </a:pPr>
            <a:r>
              <a:rPr lang="zh-CN" altLang="en-US" sz="1800">
                <a:solidFill>
                  <a:schemeClr val="tx1">
                    <a:lumMod val="75000"/>
                    <a:lumOff val="25000"/>
                  </a:schemeClr>
                </a:solidFill>
                <a:ea typeface="Lato Light" panose="020F0502020204030203" pitchFamily="34" charset="0"/>
                <a:cs typeface="Lato Light" panose="020F0502020204030203" pitchFamily="34" charset="0"/>
              </a:rPr>
              <a:t>“</a:t>
            </a:r>
            <a:r>
              <a:rPr lang="es-ES" altLang="zh-CN" sz="1800" smtClean="0">
                <a:solidFill>
                  <a:schemeClr val="tx1">
                    <a:lumMod val="75000"/>
                    <a:lumOff val="25000"/>
                  </a:schemeClr>
                </a:solidFill>
                <a:ea typeface="Lato Light" panose="020F0502020204030203" pitchFamily="34" charset="0"/>
                <a:cs typeface="Lato Light" panose="020F0502020204030203" pitchFamily="34" charset="0"/>
              </a:rPr>
              <a:t>Mea </a:t>
            </a:r>
            <a:r>
              <a:rPr lang="es-ES" altLang="zh-CN" sz="1800">
                <a:solidFill>
                  <a:schemeClr val="tx1">
                    <a:lumMod val="75000"/>
                    <a:lumOff val="25000"/>
                  </a:schemeClr>
                </a:solidFill>
                <a:ea typeface="Lato Light" panose="020F0502020204030203" pitchFamily="34" charset="0"/>
                <a:cs typeface="Lato Light" panose="020F0502020204030203" pitchFamily="34" charset="0"/>
              </a:rPr>
              <a:t>cu case ludus integre, vide viderer eleifend ex mea. His at soluta regione diceret, cum et atqui placerat petentium. Per amet nonumy periculis ei. Lorem ipsum dolor sit amet, feugiat delicata liberavisse id cum</a:t>
            </a:r>
            <a:r>
              <a:rPr lang="en-US" altLang="zh-CN" sz="1800">
                <a:solidFill>
                  <a:schemeClr val="tx1">
                    <a:lumMod val="75000"/>
                    <a:lumOff val="25000"/>
                  </a:schemeClr>
                </a:solidFill>
                <a:ea typeface="Lato Light" panose="020F0502020204030203" pitchFamily="34" charset="0"/>
                <a:cs typeface="Lato Light" panose="020F0502020204030203" pitchFamily="34" charset="0"/>
              </a:rPr>
              <a:t>. </a:t>
            </a:r>
            <a:r>
              <a:rPr lang="es-ES" altLang="zh-CN" sz="1800">
                <a:solidFill>
                  <a:schemeClr val="tx1">
                    <a:lumMod val="75000"/>
                    <a:lumOff val="25000"/>
                  </a:schemeClr>
                </a:solidFill>
                <a:ea typeface="Lato Light" panose="020F0502020204030203" pitchFamily="34" charset="0"/>
                <a:cs typeface="Lato Light" panose="020F0502020204030203" pitchFamily="34" charset="0"/>
              </a:rPr>
              <a:t>No quo maiorum intelleget. Mea cu case ludus </a:t>
            </a:r>
            <a:r>
              <a:rPr lang="es-ES" altLang="zh-CN" sz="1800" smtClean="0">
                <a:solidFill>
                  <a:schemeClr val="tx1">
                    <a:lumMod val="75000"/>
                    <a:lumOff val="25000"/>
                  </a:schemeClr>
                </a:solidFill>
                <a:ea typeface="Lato Light" panose="020F0502020204030203" pitchFamily="34" charset="0"/>
                <a:cs typeface="Lato Light" panose="020F0502020204030203" pitchFamily="34" charset="0"/>
              </a:rPr>
              <a:t>integre. </a:t>
            </a:r>
            <a:r>
              <a:rPr lang="zh-CN" altLang="en-US" sz="1800" smtClean="0">
                <a:solidFill>
                  <a:schemeClr val="tx1">
                    <a:lumMod val="75000"/>
                    <a:lumOff val="25000"/>
                  </a:schemeClr>
                </a:solidFill>
                <a:ea typeface="Lato Light" panose="020F0502020204030203" pitchFamily="34" charset="0"/>
                <a:cs typeface="Lato Light" panose="020F0502020204030203" pitchFamily="34" charset="0"/>
              </a:rPr>
              <a:t>”</a:t>
            </a:r>
            <a:endParaRPr lang="es-ES" altLang="zh-CN" sz="1800">
              <a:solidFill>
                <a:schemeClr val="tx1">
                  <a:lumMod val="75000"/>
                  <a:lumOff val="25000"/>
                </a:schemeClr>
              </a:solidFill>
              <a:ea typeface="Lato Light" panose="020F0502020204030203" pitchFamily="34" charset="0"/>
              <a:cs typeface="Lato Light" panose="020F0502020204030203" pitchFamily="34" charset="0"/>
            </a:endParaRPr>
          </a:p>
        </p:txBody>
      </p:sp>
      <p:sp>
        <p:nvSpPr>
          <p:cNvPr id="112" name="Rectangle 111"/>
          <p:cNvSpPr/>
          <p:nvPr/>
        </p:nvSpPr>
        <p:spPr>
          <a:xfrm>
            <a:off x="11628934" y="7718339"/>
            <a:ext cx="4174132" cy="461665"/>
          </a:xfrm>
          <a:prstGeom prst="rect">
            <a:avLst/>
          </a:prstGeom>
        </p:spPr>
        <p:txBody>
          <a:bodyPr wrap="square">
            <a:spAutoFit/>
          </a:bodyPr>
          <a:lstStyle/>
          <a:p>
            <a:pPr algn="ctr">
              <a:spcBef>
                <a:spcPts val="3600"/>
              </a:spcBef>
            </a:pPr>
            <a:r>
              <a:rPr lang="es-ES" altLang="zh-CN" sz="2400" spc="600" smtClean="0">
                <a:solidFill>
                  <a:schemeClr val="tx1">
                    <a:lumMod val="75000"/>
                    <a:lumOff val="25000"/>
                  </a:schemeClr>
                </a:solidFill>
                <a:latin typeface="+mj-lt"/>
                <a:ea typeface="Lato Light" panose="020F0502020204030203" pitchFamily="34" charset="0"/>
                <a:cs typeface="Lato Light" panose="020F0502020204030203" pitchFamily="34" charset="0"/>
              </a:rPr>
              <a:t>JOHN DOE</a:t>
            </a:r>
          </a:p>
        </p:txBody>
      </p:sp>
      <p:grpSp>
        <p:nvGrpSpPr>
          <p:cNvPr id="192" name="Group 191"/>
          <p:cNvGrpSpPr/>
          <p:nvPr/>
        </p:nvGrpSpPr>
        <p:grpSpPr>
          <a:xfrm>
            <a:off x="12467771" y="2600728"/>
            <a:ext cx="2496458" cy="1191942"/>
            <a:chOff x="15000288" y="6102350"/>
            <a:chExt cx="2992437" cy="1428751"/>
          </a:xfrm>
          <a:solidFill>
            <a:schemeClr val="tx1">
              <a:lumMod val="75000"/>
              <a:lumOff val="25000"/>
            </a:schemeClr>
          </a:solidFill>
        </p:grpSpPr>
        <p:sp>
          <p:nvSpPr>
            <p:cNvPr id="193" name="Rectangle 34"/>
            <p:cNvSpPr>
              <a:spLocks noChangeArrowheads="1"/>
            </p:cNvSpPr>
            <p:nvPr/>
          </p:nvSpPr>
          <p:spPr bwMode="auto">
            <a:xfrm>
              <a:off x="15319375" y="6102350"/>
              <a:ext cx="2355850" cy="965200"/>
            </a:xfrm>
            <a:prstGeom prst="rect">
              <a:avLst/>
            </a:prstGeom>
            <a:solidFill>
              <a:schemeClr val="tx1">
                <a:lumMod val="65000"/>
                <a:lumOff val="3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35"/>
            <p:cNvSpPr>
              <a:spLocks/>
            </p:cNvSpPr>
            <p:nvPr/>
          </p:nvSpPr>
          <p:spPr bwMode="auto">
            <a:xfrm>
              <a:off x="15451138" y="6238875"/>
              <a:ext cx="244475" cy="700088"/>
            </a:xfrm>
            <a:custGeom>
              <a:avLst/>
              <a:gdLst>
                <a:gd name="T0" fmla="*/ 20 w 65"/>
                <a:gd name="T1" fmla="*/ 17 h 185"/>
                <a:gd name="T2" fmla="*/ 20 w 65"/>
                <a:gd name="T3" fmla="*/ 167 h 185"/>
                <a:gd name="T4" fmla="*/ 25 w 65"/>
                <a:gd name="T5" fmla="*/ 177 h 185"/>
                <a:gd name="T6" fmla="*/ 32 w 65"/>
                <a:gd name="T7" fmla="*/ 180 h 185"/>
                <a:gd name="T8" fmla="*/ 32 w 65"/>
                <a:gd name="T9" fmla="*/ 180 h 185"/>
                <a:gd name="T10" fmla="*/ 32 w 65"/>
                <a:gd name="T11" fmla="*/ 180 h 185"/>
                <a:gd name="T12" fmla="*/ 33 w 65"/>
                <a:gd name="T13" fmla="*/ 180 h 185"/>
                <a:gd name="T14" fmla="*/ 34 w 65"/>
                <a:gd name="T15" fmla="*/ 180 h 185"/>
                <a:gd name="T16" fmla="*/ 39 w 65"/>
                <a:gd name="T17" fmla="*/ 178 h 185"/>
                <a:gd name="T18" fmla="*/ 45 w 65"/>
                <a:gd name="T19" fmla="*/ 167 h 185"/>
                <a:gd name="T20" fmla="*/ 53 w 65"/>
                <a:gd name="T21" fmla="*/ 152 h 185"/>
                <a:gd name="T22" fmla="*/ 62 w 65"/>
                <a:gd name="T23" fmla="*/ 150 h 185"/>
                <a:gd name="T24" fmla="*/ 65 w 65"/>
                <a:gd name="T25" fmla="*/ 150 h 185"/>
                <a:gd name="T26" fmla="*/ 65 w 65"/>
                <a:gd name="T27" fmla="*/ 152 h 185"/>
                <a:gd name="T28" fmla="*/ 48 w 65"/>
                <a:gd name="T29" fmla="*/ 181 h 185"/>
                <a:gd name="T30" fmla="*/ 32 w 65"/>
                <a:gd name="T31" fmla="*/ 185 h 185"/>
                <a:gd name="T32" fmla="*/ 16 w 65"/>
                <a:gd name="T33" fmla="*/ 181 h 185"/>
                <a:gd name="T34" fmla="*/ 0 w 65"/>
                <a:gd name="T35" fmla="*/ 152 h 185"/>
                <a:gd name="T36" fmla="*/ 0 w 65"/>
                <a:gd name="T37" fmla="*/ 32 h 185"/>
                <a:gd name="T38" fmla="*/ 16 w 65"/>
                <a:gd name="T39" fmla="*/ 4 h 185"/>
                <a:gd name="T40" fmla="*/ 32 w 65"/>
                <a:gd name="T41" fmla="*/ 0 h 185"/>
                <a:gd name="T42" fmla="*/ 48 w 65"/>
                <a:gd name="T43" fmla="*/ 4 h 185"/>
                <a:gd name="T44" fmla="*/ 65 w 65"/>
                <a:gd name="T45" fmla="*/ 32 h 185"/>
                <a:gd name="T46" fmla="*/ 65 w 65"/>
                <a:gd name="T47" fmla="*/ 35 h 185"/>
                <a:gd name="T48" fmla="*/ 62 w 65"/>
                <a:gd name="T49" fmla="*/ 35 h 185"/>
                <a:gd name="T50" fmla="*/ 53 w 65"/>
                <a:gd name="T51" fmla="*/ 33 h 185"/>
                <a:gd name="T52" fmla="*/ 45 w 65"/>
                <a:gd name="T53" fmla="*/ 17 h 185"/>
                <a:gd name="T54" fmla="*/ 40 w 65"/>
                <a:gd name="T55" fmla="*/ 7 h 185"/>
                <a:gd name="T56" fmla="*/ 33 w 65"/>
                <a:gd name="T57" fmla="*/ 5 h 185"/>
                <a:gd name="T58" fmla="*/ 32 w 65"/>
                <a:gd name="T59" fmla="*/ 5 h 185"/>
                <a:gd name="T60" fmla="*/ 32 w 65"/>
                <a:gd name="T61" fmla="*/ 5 h 185"/>
                <a:gd name="T62" fmla="*/ 30 w 65"/>
                <a:gd name="T63" fmla="*/ 5 h 185"/>
                <a:gd name="T64" fmla="*/ 26 w 65"/>
                <a:gd name="T65" fmla="*/ 7 h 185"/>
                <a:gd name="T66" fmla="*/ 20 w 65"/>
                <a:gd name="T6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185">
                  <a:moveTo>
                    <a:pt x="20" y="17"/>
                  </a:move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2" y="180"/>
                    <a:pt x="32" y="180"/>
                  </a:cubicBezTo>
                  <a:cubicBezTo>
                    <a:pt x="32" y="180"/>
                    <a:pt x="32" y="180"/>
                    <a:pt x="33" y="180"/>
                  </a:cubicBezTo>
                  <a:cubicBezTo>
                    <a:pt x="33" y="180"/>
                    <a:pt x="34" y="180"/>
                    <a:pt x="34" y="180"/>
                  </a:cubicBezTo>
                  <a:cubicBezTo>
                    <a:pt x="35" y="179"/>
                    <a:pt x="37" y="179"/>
                    <a:pt x="39" y="178"/>
                  </a:cubicBezTo>
                  <a:cubicBezTo>
                    <a:pt x="42" y="177"/>
                    <a:pt x="45" y="174"/>
                    <a:pt x="45" y="167"/>
                  </a:cubicBezTo>
                  <a:cubicBezTo>
                    <a:pt x="45" y="159"/>
                    <a:pt x="49" y="154"/>
                    <a:pt x="53" y="152"/>
                  </a:cubicBezTo>
                  <a:cubicBezTo>
                    <a:pt x="58" y="150"/>
                    <a:pt x="62" y="150"/>
                    <a:pt x="62" y="150"/>
                  </a:cubicBezTo>
                  <a:cubicBezTo>
                    <a:pt x="65" y="150"/>
                    <a:pt x="65" y="150"/>
                    <a:pt x="65" y="150"/>
                  </a:cubicBezTo>
                  <a:cubicBezTo>
                    <a:pt x="65" y="152"/>
                    <a:pt x="65" y="152"/>
                    <a:pt x="65" y="152"/>
                  </a:cubicBezTo>
                  <a:cubicBezTo>
                    <a:pt x="65" y="168"/>
                    <a:pt x="56" y="177"/>
                    <a:pt x="48" y="181"/>
                  </a:cubicBezTo>
                  <a:cubicBezTo>
                    <a:pt x="40" y="185"/>
                    <a:pt x="32" y="185"/>
                    <a:pt x="32"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2" y="0"/>
                  </a:cubicBezTo>
                  <a:cubicBezTo>
                    <a:pt x="32" y="0"/>
                    <a:pt x="40" y="0"/>
                    <a:pt x="48" y="4"/>
                  </a:cubicBezTo>
                  <a:cubicBezTo>
                    <a:pt x="56" y="8"/>
                    <a:pt x="65" y="16"/>
                    <a:pt x="65" y="32"/>
                  </a:cubicBezTo>
                  <a:cubicBezTo>
                    <a:pt x="65" y="35"/>
                    <a:pt x="65" y="35"/>
                    <a:pt x="65" y="35"/>
                  </a:cubicBezTo>
                  <a:cubicBezTo>
                    <a:pt x="62" y="35"/>
                    <a:pt x="62" y="35"/>
                    <a:pt x="62" y="35"/>
                  </a:cubicBezTo>
                  <a:cubicBezTo>
                    <a:pt x="62" y="35"/>
                    <a:pt x="58" y="35"/>
                    <a:pt x="53" y="33"/>
                  </a:cubicBezTo>
                  <a:cubicBezTo>
                    <a:pt x="49" y="31"/>
                    <a:pt x="45" y="26"/>
                    <a:pt x="45" y="17"/>
                  </a:cubicBezTo>
                  <a:cubicBezTo>
                    <a:pt x="45"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3" y="8"/>
                    <a:pt x="20" y="11"/>
                    <a:pt x="20" y="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36"/>
            <p:cNvSpPr>
              <a:spLocks/>
            </p:cNvSpPr>
            <p:nvPr/>
          </p:nvSpPr>
          <p:spPr bwMode="auto">
            <a:xfrm>
              <a:off x="15741650" y="6238875"/>
              <a:ext cx="244475" cy="700088"/>
            </a:xfrm>
            <a:custGeom>
              <a:avLst/>
              <a:gdLst>
                <a:gd name="T0" fmla="*/ 65 w 65"/>
                <a:gd name="T1" fmla="*/ 150 h 185"/>
                <a:gd name="T2" fmla="*/ 65 w 65"/>
                <a:gd name="T3" fmla="*/ 152 h 185"/>
                <a:gd name="T4" fmla="*/ 48 w 65"/>
                <a:gd name="T5" fmla="*/ 181 h 185"/>
                <a:gd name="T6" fmla="*/ 32 w 65"/>
                <a:gd name="T7" fmla="*/ 185 h 185"/>
                <a:gd name="T8" fmla="*/ 16 w 65"/>
                <a:gd name="T9" fmla="*/ 181 h 185"/>
                <a:gd name="T10" fmla="*/ 0 w 65"/>
                <a:gd name="T11" fmla="*/ 152 h 185"/>
                <a:gd name="T12" fmla="*/ 0 w 65"/>
                <a:gd name="T13" fmla="*/ 0 h 185"/>
                <a:gd name="T14" fmla="*/ 2 w 65"/>
                <a:gd name="T15" fmla="*/ 0 h 185"/>
                <a:gd name="T16" fmla="*/ 18 w 65"/>
                <a:gd name="T17" fmla="*/ 9 h 185"/>
                <a:gd name="T18" fmla="*/ 20 w 65"/>
                <a:gd name="T19" fmla="*/ 17 h 185"/>
                <a:gd name="T20" fmla="*/ 20 w 65"/>
                <a:gd name="T21" fmla="*/ 167 h 185"/>
                <a:gd name="T22" fmla="*/ 25 w 65"/>
                <a:gd name="T23" fmla="*/ 177 h 185"/>
                <a:gd name="T24" fmla="*/ 32 w 65"/>
                <a:gd name="T25" fmla="*/ 180 h 185"/>
                <a:gd name="T26" fmla="*/ 32 w 65"/>
                <a:gd name="T27" fmla="*/ 180 h 185"/>
                <a:gd name="T28" fmla="*/ 33 w 65"/>
                <a:gd name="T29" fmla="*/ 180 h 185"/>
                <a:gd name="T30" fmla="*/ 34 w 65"/>
                <a:gd name="T31" fmla="*/ 180 h 185"/>
                <a:gd name="T32" fmla="*/ 39 w 65"/>
                <a:gd name="T33" fmla="*/ 178 h 185"/>
                <a:gd name="T34" fmla="*/ 45 w 65"/>
                <a:gd name="T35" fmla="*/ 167 h 185"/>
                <a:gd name="T36" fmla="*/ 54 w 65"/>
                <a:gd name="T37" fmla="*/ 152 h 185"/>
                <a:gd name="T38" fmla="*/ 62 w 65"/>
                <a:gd name="T39" fmla="*/ 150 h 185"/>
                <a:gd name="T40" fmla="*/ 65 w 65"/>
                <a:gd name="T41" fmla="*/ 15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185">
                  <a:moveTo>
                    <a:pt x="65" y="150"/>
                  </a:moveTo>
                  <a:cubicBezTo>
                    <a:pt x="65" y="152"/>
                    <a:pt x="65" y="152"/>
                    <a:pt x="65" y="152"/>
                  </a:cubicBezTo>
                  <a:cubicBezTo>
                    <a:pt x="65" y="168"/>
                    <a:pt x="56" y="177"/>
                    <a:pt x="48" y="181"/>
                  </a:cubicBezTo>
                  <a:cubicBezTo>
                    <a:pt x="40" y="185"/>
                    <a:pt x="33" y="185"/>
                    <a:pt x="32" y="185"/>
                  </a:cubicBezTo>
                  <a:cubicBezTo>
                    <a:pt x="32" y="185"/>
                    <a:pt x="24" y="185"/>
                    <a:pt x="16" y="181"/>
                  </a:cubicBezTo>
                  <a:cubicBezTo>
                    <a:pt x="8" y="177"/>
                    <a:pt x="0" y="168"/>
                    <a:pt x="0" y="152"/>
                  </a:cubicBezTo>
                  <a:cubicBezTo>
                    <a:pt x="0" y="0"/>
                    <a:pt x="0" y="0"/>
                    <a:pt x="0" y="0"/>
                  </a:cubicBezTo>
                  <a:cubicBezTo>
                    <a:pt x="2" y="0"/>
                    <a:pt x="2" y="0"/>
                    <a:pt x="2" y="0"/>
                  </a:cubicBezTo>
                  <a:cubicBezTo>
                    <a:pt x="11" y="0"/>
                    <a:pt x="16" y="4"/>
                    <a:pt x="18" y="9"/>
                  </a:cubicBezTo>
                  <a:cubicBezTo>
                    <a:pt x="20" y="13"/>
                    <a:pt x="20" y="17"/>
                    <a:pt x="20" y="17"/>
                  </a:cubicBez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3" y="180"/>
                    <a:pt x="33" y="180"/>
                  </a:cubicBezTo>
                  <a:cubicBezTo>
                    <a:pt x="33" y="180"/>
                    <a:pt x="34" y="180"/>
                    <a:pt x="34" y="180"/>
                  </a:cubicBezTo>
                  <a:cubicBezTo>
                    <a:pt x="35" y="179"/>
                    <a:pt x="37" y="179"/>
                    <a:pt x="39" y="178"/>
                  </a:cubicBezTo>
                  <a:cubicBezTo>
                    <a:pt x="42" y="177"/>
                    <a:pt x="45" y="174"/>
                    <a:pt x="45" y="167"/>
                  </a:cubicBezTo>
                  <a:cubicBezTo>
                    <a:pt x="45" y="159"/>
                    <a:pt x="49" y="154"/>
                    <a:pt x="54" y="152"/>
                  </a:cubicBezTo>
                  <a:cubicBezTo>
                    <a:pt x="58" y="150"/>
                    <a:pt x="62" y="150"/>
                    <a:pt x="62" y="150"/>
                  </a:cubicBezTo>
                  <a:lnTo>
                    <a:pt x="65" y="15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37"/>
            <p:cNvSpPr>
              <a:spLocks noEditPoints="1"/>
            </p:cNvSpPr>
            <p:nvPr/>
          </p:nvSpPr>
          <p:spPr bwMode="auto">
            <a:xfrm>
              <a:off x="16016288" y="6238875"/>
              <a:ext cx="244475" cy="700088"/>
            </a:xfrm>
            <a:custGeom>
              <a:avLst/>
              <a:gdLst>
                <a:gd name="T0" fmla="*/ 65 w 65"/>
                <a:gd name="T1" fmla="*/ 32 h 185"/>
                <a:gd name="T2" fmla="*/ 65 w 65"/>
                <a:gd name="T3" fmla="*/ 152 h 185"/>
                <a:gd name="T4" fmla="*/ 49 w 65"/>
                <a:gd name="T5" fmla="*/ 181 h 185"/>
                <a:gd name="T6" fmla="*/ 33 w 65"/>
                <a:gd name="T7" fmla="*/ 185 h 185"/>
                <a:gd name="T8" fmla="*/ 17 w 65"/>
                <a:gd name="T9" fmla="*/ 181 h 185"/>
                <a:gd name="T10" fmla="*/ 0 w 65"/>
                <a:gd name="T11" fmla="*/ 152 h 185"/>
                <a:gd name="T12" fmla="*/ 0 w 65"/>
                <a:gd name="T13" fmla="*/ 32 h 185"/>
                <a:gd name="T14" fmla="*/ 17 w 65"/>
                <a:gd name="T15" fmla="*/ 4 h 185"/>
                <a:gd name="T16" fmla="*/ 33 w 65"/>
                <a:gd name="T17" fmla="*/ 0 h 185"/>
                <a:gd name="T18" fmla="*/ 49 w 65"/>
                <a:gd name="T19" fmla="*/ 4 h 185"/>
                <a:gd name="T20" fmla="*/ 65 w 65"/>
                <a:gd name="T21" fmla="*/ 32 h 185"/>
                <a:gd name="T22" fmla="*/ 45 w 65"/>
                <a:gd name="T23" fmla="*/ 17 h 185"/>
                <a:gd name="T24" fmla="*/ 40 w 65"/>
                <a:gd name="T25" fmla="*/ 7 h 185"/>
                <a:gd name="T26" fmla="*/ 33 w 65"/>
                <a:gd name="T27" fmla="*/ 5 h 185"/>
                <a:gd name="T28" fmla="*/ 33 w 65"/>
                <a:gd name="T29" fmla="*/ 5 h 185"/>
                <a:gd name="T30" fmla="*/ 32 w 65"/>
                <a:gd name="T31" fmla="*/ 5 h 185"/>
                <a:gd name="T32" fmla="*/ 31 w 65"/>
                <a:gd name="T33" fmla="*/ 5 h 185"/>
                <a:gd name="T34" fmla="*/ 26 w 65"/>
                <a:gd name="T35" fmla="*/ 7 h 185"/>
                <a:gd name="T36" fmla="*/ 20 w 65"/>
                <a:gd name="T37" fmla="*/ 17 h 185"/>
                <a:gd name="T38" fmla="*/ 20 w 65"/>
                <a:gd name="T39" fmla="*/ 167 h 185"/>
                <a:gd name="T40" fmla="*/ 25 w 65"/>
                <a:gd name="T41" fmla="*/ 177 h 185"/>
                <a:gd name="T42" fmla="*/ 32 w 65"/>
                <a:gd name="T43" fmla="*/ 180 h 185"/>
                <a:gd name="T44" fmla="*/ 33 w 65"/>
                <a:gd name="T45" fmla="*/ 180 h 185"/>
                <a:gd name="T46" fmla="*/ 33 w 65"/>
                <a:gd name="T47" fmla="*/ 180 h 185"/>
                <a:gd name="T48" fmla="*/ 33 w 65"/>
                <a:gd name="T49" fmla="*/ 180 h 185"/>
                <a:gd name="T50" fmla="*/ 35 w 65"/>
                <a:gd name="T51" fmla="*/ 180 h 185"/>
                <a:gd name="T52" fmla="*/ 39 w 65"/>
                <a:gd name="T53" fmla="*/ 178 h 185"/>
                <a:gd name="T54" fmla="*/ 45 w 65"/>
                <a:gd name="T55" fmla="*/ 167 h 185"/>
                <a:gd name="T56" fmla="*/ 45 w 65"/>
                <a:gd name="T5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185">
                  <a:moveTo>
                    <a:pt x="65" y="32"/>
                  </a:moveTo>
                  <a:cubicBezTo>
                    <a:pt x="65" y="152"/>
                    <a:pt x="65" y="152"/>
                    <a:pt x="65" y="152"/>
                  </a:cubicBezTo>
                  <a:cubicBezTo>
                    <a:pt x="65" y="168"/>
                    <a:pt x="57" y="177"/>
                    <a:pt x="49" y="181"/>
                  </a:cubicBezTo>
                  <a:cubicBezTo>
                    <a:pt x="41" y="185"/>
                    <a:pt x="33" y="185"/>
                    <a:pt x="33" y="185"/>
                  </a:cubicBezTo>
                  <a:cubicBezTo>
                    <a:pt x="33" y="185"/>
                    <a:pt x="25" y="185"/>
                    <a:pt x="17" y="181"/>
                  </a:cubicBezTo>
                  <a:cubicBezTo>
                    <a:pt x="8" y="177"/>
                    <a:pt x="0" y="168"/>
                    <a:pt x="0" y="152"/>
                  </a:cubicBezTo>
                  <a:cubicBezTo>
                    <a:pt x="0" y="32"/>
                    <a:pt x="0" y="32"/>
                    <a:pt x="0" y="32"/>
                  </a:cubicBezTo>
                  <a:cubicBezTo>
                    <a:pt x="0" y="16"/>
                    <a:pt x="8" y="8"/>
                    <a:pt x="17" y="4"/>
                  </a:cubicBezTo>
                  <a:cubicBezTo>
                    <a:pt x="25" y="0"/>
                    <a:pt x="33" y="0"/>
                    <a:pt x="33" y="0"/>
                  </a:cubicBezTo>
                  <a:cubicBezTo>
                    <a:pt x="33" y="0"/>
                    <a:pt x="41" y="0"/>
                    <a:pt x="49" y="4"/>
                  </a:cubicBezTo>
                  <a:cubicBezTo>
                    <a:pt x="57" y="8"/>
                    <a:pt x="65" y="16"/>
                    <a:pt x="65" y="32"/>
                  </a:cubicBezTo>
                  <a:close/>
                  <a:moveTo>
                    <a:pt x="45" y="17"/>
                  </a:moveTo>
                  <a:cubicBezTo>
                    <a:pt x="45" y="12"/>
                    <a:pt x="43" y="9"/>
                    <a:pt x="40" y="7"/>
                  </a:cubicBezTo>
                  <a:cubicBezTo>
                    <a:pt x="38" y="5"/>
                    <a:pt x="34" y="5"/>
                    <a:pt x="33" y="5"/>
                  </a:cubicBezTo>
                  <a:cubicBezTo>
                    <a:pt x="33" y="5"/>
                    <a:pt x="33" y="5"/>
                    <a:pt x="33" y="5"/>
                  </a:cubicBezTo>
                  <a:cubicBezTo>
                    <a:pt x="33" y="5"/>
                    <a:pt x="33"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3" y="176"/>
                    <a:pt x="25" y="177"/>
                  </a:cubicBezTo>
                  <a:cubicBezTo>
                    <a:pt x="28" y="179"/>
                    <a:pt x="31" y="180"/>
                    <a:pt x="32" y="180"/>
                  </a:cubicBezTo>
                  <a:cubicBezTo>
                    <a:pt x="32" y="180"/>
                    <a:pt x="33" y="180"/>
                    <a:pt x="33" y="180"/>
                  </a:cubicBezTo>
                  <a:cubicBezTo>
                    <a:pt x="33" y="180"/>
                    <a:pt x="33"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lnTo>
                    <a:pt x="45" y="1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38"/>
            <p:cNvSpPr>
              <a:spLocks noEditPoints="1"/>
            </p:cNvSpPr>
            <p:nvPr/>
          </p:nvSpPr>
          <p:spPr bwMode="auto">
            <a:xfrm>
              <a:off x="16313150" y="6238875"/>
              <a:ext cx="244475" cy="700088"/>
            </a:xfrm>
            <a:custGeom>
              <a:avLst/>
              <a:gdLst>
                <a:gd name="T0" fmla="*/ 17 w 65"/>
                <a:gd name="T1" fmla="*/ 20 h 185"/>
                <a:gd name="T2" fmla="*/ 7 w 65"/>
                <a:gd name="T3" fmla="*/ 25 h 185"/>
                <a:gd name="T4" fmla="*/ 5 w 65"/>
                <a:gd name="T5" fmla="*/ 32 h 185"/>
                <a:gd name="T6" fmla="*/ 5 w 65"/>
                <a:gd name="T7" fmla="*/ 32 h 185"/>
                <a:gd name="T8" fmla="*/ 0 w 65"/>
                <a:gd name="T9" fmla="*/ 32 h 185"/>
                <a:gd name="T10" fmla="*/ 4 w 65"/>
                <a:gd name="T11" fmla="*/ 16 h 185"/>
                <a:gd name="T12" fmla="*/ 32 w 65"/>
                <a:gd name="T13" fmla="*/ 0 h 185"/>
                <a:gd name="T14" fmla="*/ 35 w 65"/>
                <a:gd name="T15" fmla="*/ 0 h 185"/>
                <a:gd name="T16" fmla="*/ 35 w 65"/>
                <a:gd name="T17" fmla="*/ 2 h 185"/>
                <a:gd name="T18" fmla="*/ 33 w 65"/>
                <a:gd name="T19" fmla="*/ 11 h 185"/>
                <a:gd name="T20" fmla="*/ 17 w 65"/>
                <a:gd name="T21" fmla="*/ 20 h 185"/>
                <a:gd name="T22" fmla="*/ 65 w 65"/>
                <a:gd name="T23" fmla="*/ 3 h 185"/>
                <a:gd name="T24" fmla="*/ 50 w 65"/>
                <a:gd name="T25" fmla="*/ 30 h 185"/>
                <a:gd name="T26" fmla="*/ 50 w 65"/>
                <a:gd name="T27" fmla="*/ 185 h 185"/>
                <a:gd name="T28" fmla="*/ 30 w 65"/>
                <a:gd name="T29" fmla="*/ 185 h 185"/>
                <a:gd name="T30" fmla="*/ 30 w 65"/>
                <a:gd name="T31" fmla="*/ 32 h 185"/>
                <a:gd name="T32" fmla="*/ 32 w 65"/>
                <a:gd name="T33" fmla="*/ 24 h 185"/>
                <a:gd name="T34" fmla="*/ 47 w 65"/>
                <a:gd name="T35" fmla="*/ 15 h 185"/>
                <a:gd name="T36" fmla="*/ 58 w 65"/>
                <a:gd name="T37" fmla="*/ 10 h 185"/>
                <a:gd name="T38" fmla="*/ 60 w 65"/>
                <a:gd name="T39" fmla="*/ 3 h 185"/>
                <a:gd name="T40" fmla="*/ 60 w 65"/>
                <a:gd name="T41" fmla="*/ 2 h 185"/>
                <a:gd name="T42" fmla="*/ 65 w 65"/>
                <a:gd name="T43" fmla="*/ 2 h 185"/>
                <a:gd name="T44" fmla="*/ 65 w 65"/>
                <a:gd name="T45" fmla="*/ 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17" y="20"/>
                  </a:moveTo>
                  <a:cubicBezTo>
                    <a:pt x="11" y="20"/>
                    <a:pt x="9" y="22"/>
                    <a:pt x="7" y="25"/>
                  </a:cubicBezTo>
                  <a:cubicBezTo>
                    <a:pt x="5" y="27"/>
                    <a:pt x="5" y="31"/>
                    <a:pt x="5" y="32"/>
                  </a:cubicBezTo>
                  <a:cubicBezTo>
                    <a:pt x="5" y="32"/>
                    <a:pt x="5" y="32"/>
                    <a:pt x="5" y="32"/>
                  </a:cubicBezTo>
                  <a:cubicBezTo>
                    <a:pt x="0" y="32"/>
                    <a:pt x="0" y="32"/>
                    <a:pt x="0" y="32"/>
                  </a:cubicBezTo>
                  <a:cubicBezTo>
                    <a:pt x="0" y="32"/>
                    <a:pt x="0" y="24"/>
                    <a:pt x="4" y="16"/>
                  </a:cubicBezTo>
                  <a:cubicBezTo>
                    <a:pt x="8" y="8"/>
                    <a:pt x="16" y="0"/>
                    <a:pt x="32" y="0"/>
                  </a:cubicBezTo>
                  <a:cubicBezTo>
                    <a:pt x="35" y="0"/>
                    <a:pt x="35" y="0"/>
                    <a:pt x="35" y="0"/>
                  </a:cubicBezTo>
                  <a:cubicBezTo>
                    <a:pt x="35" y="2"/>
                    <a:pt x="35" y="2"/>
                    <a:pt x="35" y="2"/>
                  </a:cubicBezTo>
                  <a:cubicBezTo>
                    <a:pt x="35" y="3"/>
                    <a:pt x="35" y="7"/>
                    <a:pt x="33" y="11"/>
                  </a:cubicBezTo>
                  <a:cubicBezTo>
                    <a:pt x="30" y="15"/>
                    <a:pt x="26" y="20"/>
                    <a:pt x="17" y="20"/>
                  </a:cubicBezTo>
                  <a:close/>
                  <a:moveTo>
                    <a:pt x="65" y="3"/>
                  </a:moveTo>
                  <a:cubicBezTo>
                    <a:pt x="64" y="7"/>
                    <a:pt x="63" y="23"/>
                    <a:pt x="50" y="30"/>
                  </a:cubicBezTo>
                  <a:cubicBezTo>
                    <a:pt x="50" y="185"/>
                    <a:pt x="50" y="185"/>
                    <a:pt x="50" y="185"/>
                  </a:cubicBezTo>
                  <a:cubicBezTo>
                    <a:pt x="30" y="185"/>
                    <a:pt x="30" y="185"/>
                    <a:pt x="30" y="185"/>
                  </a:cubicBezTo>
                  <a:cubicBezTo>
                    <a:pt x="30" y="32"/>
                    <a:pt x="30" y="32"/>
                    <a:pt x="30" y="32"/>
                  </a:cubicBezTo>
                  <a:cubicBezTo>
                    <a:pt x="30" y="32"/>
                    <a:pt x="30" y="28"/>
                    <a:pt x="32" y="24"/>
                  </a:cubicBezTo>
                  <a:cubicBezTo>
                    <a:pt x="34" y="19"/>
                    <a:pt x="39" y="15"/>
                    <a:pt x="47" y="15"/>
                  </a:cubicBezTo>
                  <a:cubicBezTo>
                    <a:pt x="53" y="15"/>
                    <a:pt x="56" y="12"/>
                    <a:pt x="58" y="10"/>
                  </a:cubicBezTo>
                  <a:cubicBezTo>
                    <a:pt x="59" y="7"/>
                    <a:pt x="60" y="4"/>
                    <a:pt x="60" y="3"/>
                  </a:cubicBezTo>
                  <a:cubicBezTo>
                    <a:pt x="60" y="3"/>
                    <a:pt x="60" y="2"/>
                    <a:pt x="60" y="2"/>
                  </a:cubicBezTo>
                  <a:cubicBezTo>
                    <a:pt x="65" y="2"/>
                    <a:pt x="65" y="2"/>
                    <a:pt x="65" y="2"/>
                  </a:cubicBezTo>
                  <a:cubicBezTo>
                    <a:pt x="65" y="2"/>
                    <a:pt x="65" y="3"/>
                    <a:pt x="65"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39"/>
            <p:cNvSpPr>
              <a:spLocks/>
            </p:cNvSpPr>
            <p:nvPr/>
          </p:nvSpPr>
          <p:spPr bwMode="auto">
            <a:xfrm>
              <a:off x="16579850" y="6238875"/>
              <a:ext cx="246062" cy="700088"/>
            </a:xfrm>
            <a:custGeom>
              <a:avLst/>
              <a:gdLst>
                <a:gd name="T0" fmla="*/ 65 w 65"/>
                <a:gd name="T1" fmla="*/ 0 h 185"/>
                <a:gd name="T2" fmla="*/ 65 w 65"/>
                <a:gd name="T3" fmla="*/ 185 h 185"/>
                <a:gd name="T4" fmla="*/ 45 w 65"/>
                <a:gd name="T5" fmla="*/ 185 h 185"/>
                <a:gd name="T6" fmla="*/ 45 w 65"/>
                <a:gd name="T7" fmla="*/ 62 h 185"/>
                <a:gd name="T8" fmla="*/ 33 w 65"/>
                <a:gd name="T9" fmla="*/ 65 h 185"/>
                <a:gd name="T10" fmla="*/ 32 w 65"/>
                <a:gd name="T11" fmla="*/ 65 h 185"/>
                <a:gd name="T12" fmla="*/ 31 w 65"/>
                <a:gd name="T13" fmla="*/ 65 h 185"/>
                <a:gd name="T14" fmla="*/ 26 w 65"/>
                <a:gd name="T15" fmla="*/ 66 h 185"/>
                <a:gd name="T16" fmla="*/ 20 w 65"/>
                <a:gd name="T17" fmla="*/ 77 h 185"/>
                <a:gd name="T18" fmla="*/ 20 w 65"/>
                <a:gd name="T19" fmla="*/ 185 h 185"/>
                <a:gd name="T20" fmla="*/ 0 w 65"/>
                <a:gd name="T21" fmla="*/ 185 h 185"/>
                <a:gd name="T22" fmla="*/ 0 w 65"/>
                <a:gd name="T23" fmla="*/ 0 h 185"/>
                <a:gd name="T24" fmla="*/ 3 w 65"/>
                <a:gd name="T25" fmla="*/ 0 h 185"/>
                <a:gd name="T26" fmla="*/ 18 w 65"/>
                <a:gd name="T27" fmla="*/ 9 h 185"/>
                <a:gd name="T28" fmla="*/ 20 w 65"/>
                <a:gd name="T29" fmla="*/ 17 h 185"/>
                <a:gd name="T30" fmla="*/ 20 w 65"/>
                <a:gd name="T31" fmla="*/ 62 h 185"/>
                <a:gd name="T32" fmla="*/ 33 w 65"/>
                <a:gd name="T33" fmla="*/ 60 h 185"/>
                <a:gd name="T34" fmla="*/ 33 w 65"/>
                <a:gd name="T35" fmla="*/ 60 h 185"/>
                <a:gd name="T36" fmla="*/ 34 w 65"/>
                <a:gd name="T37" fmla="*/ 60 h 185"/>
                <a:gd name="T38" fmla="*/ 39 w 65"/>
                <a:gd name="T39" fmla="*/ 58 h 185"/>
                <a:gd name="T40" fmla="*/ 45 w 65"/>
                <a:gd name="T41" fmla="*/ 47 h 185"/>
                <a:gd name="T42" fmla="*/ 45 w 65"/>
                <a:gd name="T43" fmla="*/ 17 h 185"/>
                <a:gd name="T44" fmla="*/ 47 w 65"/>
                <a:gd name="T45" fmla="*/ 9 h 185"/>
                <a:gd name="T46" fmla="*/ 63 w 65"/>
                <a:gd name="T47" fmla="*/ 0 h 185"/>
                <a:gd name="T48" fmla="*/ 65 w 65"/>
                <a:gd name="T49"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85">
                  <a:moveTo>
                    <a:pt x="65" y="0"/>
                  </a:moveTo>
                  <a:cubicBezTo>
                    <a:pt x="65" y="185"/>
                    <a:pt x="65" y="185"/>
                    <a:pt x="65" y="185"/>
                  </a:cubicBezTo>
                  <a:cubicBezTo>
                    <a:pt x="45" y="185"/>
                    <a:pt x="45" y="185"/>
                    <a:pt x="45" y="185"/>
                  </a:cubicBezTo>
                  <a:cubicBezTo>
                    <a:pt x="45" y="62"/>
                    <a:pt x="45" y="62"/>
                    <a:pt x="45" y="62"/>
                  </a:cubicBezTo>
                  <a:cubicBezTo>
                    <a:pt x="38" y="65"/>
                    <a:pt x="33" y="65"/>
                    <a:pt x="33" y="65"/>
                  </a:cubicBezTo>
                  <a:cubicBezTo>
                    <a:pt x="33" y="65"/>
                    <a:pt x="32" y="65"/>
                    <a:pt x="32" y="65"/>
                  </a:cubicBezTo>
                  <a:cubicBezTo>
                    <a:pt x="32" y="65"/>
                    <a:pt x="31" y="65"/>
                    <a:pt x="31" y="65"/>
                  </a:cubicBezTo>
                  <a:cubicBezTo>
                    <a:pt x="29" y="65"/>
                    <a:pt x="28" y="66"/>
                    <a:pt x="26" y="66"/>
                  </a:cubicBezTo>
                  <a:cubicBezTo>
                    <a:pt x="23" y="68"/>
                    <a:pt x="20" y="71"/>
                    <a:pt x="20" y="77"/>
                  </a:cubicBezTo>
                  <a:cubicBezTo>
                    <a:pt x="20" y="185"/>
                    <a:pt x="20" y="185"/>
                    <a:pt x="20" y="185"/>
                  </a:cubicBezTo>
                  <a:cubicBezTo>
                    <a:pt x="0" y="185"/>
                    <a:pt x="0" y="185"/>
                    <a:pt x="0" y="185"/>
                  </a:cubicBezTo>
                  <a:cubicBezTo>
                    <a:pt x="0" y="0"/>
                    <a:pt x="0" y="0"/>
                    <a:pt x="0" y="0"/>
                  </a:cubicBezTo>
                  <a:cubicBezTo>
                    <a:pt x="3" y="0"/>
                    <a:pt x="3" y="0"/>
                    <a:pt x="3" y="0"/>
                  </a:cubicBezTo>
                  <a:cubicBezTo>
                    <a:pt x="11" y="0"/>
                    <a:pt x="16" y="4"/>
                    <a:pt x="18" y="9"/>
                  </a:cubicBezTo>
                  <a:cubicBezTo>
                    <a:pt x="20" y="13"/>
                    <a:pt x="20" y="17"/>
                    <a:pt x="20" y="17"/>
                  </a:cubicBezTo>
                  <a:cubicBezTo>
                    <a:pt x="20" y="62"/>
                    <a:pt x="20" y="62"/>
                    <a:pt x="20" y="62"/>
                  </a:cubicBezTo>
                  <a:cubicBezTo>
                    <a:pt x="27" y="60"/>
                    <a:pt x="32" y="60"/>
                    <a:pt x="33" y="60"/>
                  </a:cubicBezTo>
                  <a:cubicBezTo>
                    <a:pt x="33" y="60"/>
                    <a:pt x="33" y="60"/>
                    <a:pt x="33" y="60"/>
                  </a:cubicBezTo>
                  <a:cubicBezTo>
                    <a:pt x="33" y="60"/>
                    <a:pt x="34" y="60"/>
                    <a:pt x="34" y="60"/>
                  </a:cubicBezTo>
                  <a:cubicBezTo>
                    <a:pt x="36" y="59"/>
                    <a:pt x="37" y="59"/>
                    <a:pt x="39" y="58"/>
                  </a:cubicBezTo>
                  <a:cubicBezTo>
                    <a:pt x="42" y="57"/>
                    <a:pt x="45" y="54"/>
                    <a:pt x="45" y="47"/>
                  </a:cubicBezTo>
                  <a:cubicBezTo>
                    <a:pt x="45" y="17"/>
                    <a:pt x="45" y="17"/>
                    <a:pt x="45" y="17"/>
                  </a:cubicBezTo>
                  <a:cubicBezTo>
                    <a:pt x="45" y="17"/>
                    <a:pt x="45" y="13"/>
                    <a:pt x="47" y="9"/>
                  </a:cubicBezTo>
                  <a:cubicBezTo>
                    <a:pt x="49" y="4"/>
                    <a:pt x="54" y="0"/>
                    <a:pt x="63" y="0"/>
                  </a:cubicBezTo>
                  <a:lnTo>
                    <a:pt x="6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40"/>
            <p:cNvSpPr>
              <a:spLocks/>
            </p:cNvSpPr>
            <p:nvPr/>
          </p:nvSpPr>
          <p:spPr bwMode="auto">
            <a:xfrm>
              <a:off x="16878300" y="6235700"/>
              <a:ext cx="74612" cy="698500"/>
            </a:xfrm>
            <a:custGeom>
              <a:avLst/>
              <a:gdLst>
                <a:gd name="T0" fmla="*/ 20 w 20"/>
                <a:gd name="T1" fmla="*/ 0 h 185"/>
                <a:gd name="T2" fmla="*/ 20 w 20"/>
                <a:gd name="T3" fmla="*/ 3 h 185"/>
                <a:gd name="T4" fmla="*/ 20 w 20"/>
                <a:gd name="T5" fmla="*/ 87 h 185"/>
                <a:gd name="T6" fmla="*/ 20 w 20"/>
                <a:gd name="T7" fmla="*/ 183 h 185"/>
                <a:gd name="T8" fmla="*/ 20 w 20"/>
                <a:gd name="T9" fmla="*/ 185 h 185"/>
                <a:gd name="T10" fmla="*/ 0 w 20"/>
                <a:gd name="T11" fmla="*/ 185 h 185"/>
                <a:gd name="T12" fmla="*/ 0 w 20"/>
                <a:gd name="T13" fmla="*/ 183 h 185"/>
                <a:gd name="T14" fmla="*/ 0 w 20"/>
                <a:gd name="T15" fmla="*/ 18 h 185"/>
                <a:gd name="T16" fmla="*/ 9 w 20"/>
                <a:gd name="T17" fmla="*/ 3 h 185"/>
                <a:gd name="T18" fmla="*/ 17 w 20"/>
                <a:gd name="T19" fmla="*/ 0 h 185"/>
                <a:gd name="T20" fmla="*/ 20 w 20"/>
                <a:gd name="T21"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85">
                  <a:moveTo>
                    <a:pt x="20" y="0"/>
                  </a:moveTo>
                  <a:cubicBezTo>
                    <a:pt x="20" y="3"/>
                    <a:pt x="20" y="3"/>
                    <a:pt x="20" y="3"/>
                  </a:cubicBezTo>
                  <a:cubicBezTo>
                    <a:pt x="20" y="3"/>
                    <a:pt x="20" y="44"/>
                    <a:pt x="20" y="87"/>
                  </a:cubicBezTo>
                  <a:cubicBezTo>
                    <a:pt x="20" y="131"/>
                    <a:pt x="20" y="176"/>
                    <a:pt x="20" y="183"/>
                  </a:cubicBezTo>
                  <a:cubicBezTo>
                    <a:pt x="20" y="185"/>
                    <a:pt x="20" y="185"/>
                    <a:pt x="20" y="185"/>
                  </a:cubicBezTo>
                  <a:cubicBezTo>
                    <a:pt x="0" y="185"/>
                    <a:pt x="0" y="185"/>
                    <a:pt x="0" y="185"/>
                  </a:cubicBezTo>
                  <a:cubicBezTo>
                    <a:pt x="0" y="183"/>
                    <a:pt x="0" y="183"/>
                    <a:pt x="0" y="183"/>
                  </a:cubicBezTo>
                  <a:cubicBezTo>
                    <a:pt x="0" y="33"/>
                    <a:pt x="0" y="18"/>
                    <a:pt x="0" y="18"/>
                  </a:cubicBezTo>
                  <a:cubicBezTo>
                    <a:pt x="0" y="10"/>
                    <a:pt x="4" y="5"/>
                    <a:pt x="9" y="3"/>
                  </a:cubicBezTo>
                  <a:cubicBezTo>
                    <a:pt x="13" y="1"/>
                    <a:pt x="17" y="0"/>
                    <a:pt x="17" y="0"/>
                  </a:cubicBezTo>
                  <a:lnTo>
                    <a:pt x="2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41"/>
            <p:cNvSpPr>
              <a:spLocks/>
            </p:cNvSpPr>
            <p:nvPr/>
          </p:nvSpPr>
          <p:spPr bwMode="auto">
            <a:xfrm>
              <a:off x="17005300" y="6238875"/>
              <a:ext cx="244475" cy="700088"/>
            </a:xfrm>
            <a:custGeom>
              <a:avLst/>
              <a:gdLst>
                <a:gd name="T0" fmla="*/ 65 w 65"/>
                <a:gd name="T1" fmla="*/ 32 h 185"/>
                <a:gd name="T2" fmla="*/ 65 w 65"/>
                <a:gd name="T3" fmla="*/ 185 h 185"/>
                <a:gd name="T4" fmla="*/ 44 w 65"/>
                <a:gd name="T5" fmla="*/ 185 h 185"/>
                <a:gd name="T6" fmla="*/ 44 w 65"/>
                <a:gd name="T7" fmla="*/ 17 h 185"/>
                <a:gd name="T8" fmla="*/ 40 w 65"/>
                <a:gd name="T9" fmla="*/ 7 h 185"/>
                <a:gd name="T10" fmla="*/ 33 w 65"/>
                <a:gd name="T11" fmla="*/ 5 h 185"/>
                <a:gd name="T12" fmla="*/ 32 w 65"/>
                <a:gd name="T13" fmla="*/ 5 h 185"/>
                <a:gd name="T14" fmla="*/ 32 w 65"/>
                <a:gd name="T15" fmla="*/ 5 h 185"/>
                <a:gd name="T16" fmla="*/ 30 w 65"/>
                <a:gd name="T17" fmla="*/ 5 h 185"/>
                <a:gd name="T18" fmla="*/ 26 w 65"/>
                <a:gd name="T19" fmla="*/ 7 h 185"/>
                <a:gd name="T20" fmla="*/ 19 w 65"/>
                <a:gd name="T21" fmla="*/ 17 h 185"/>
                <a:gd name="T22" fmla="*/ 19 w 65"/>
                <a:gd name="T23" fmla="*/ 185 h 185"/>
                <a:gd name="T24" fmla="*/ 0 w 65"/>
                <a:gd name="T25" fmla="*/ 185 h 185"/>
                <a:gd name="T26" fmla="*/ 0 w 65"/>
                <a:gd name="T27" fmla="*/ 35 h 185"/>
                <a:gd name="T28" fmla="*/ 0 w 65"/>
                <a:gd name="T29" fmla="*/ 32 h 185"/>
                <a:gd name="T30" fmla="*/ 0 w 65"/>
                <a:gd name="T31" fmla="*/ 2 h 185"/>
                <a:gd name="T32" fmla="*/ 0 w 65"/>
                <a:gd name="T33" fmla="*/ 0 h 185"/>
                <a:gd name="T34" fmla="*/ 2 w 65"/>
                <a:gd name="T35" fmla="*/ 0 h 185"/>
                <a:gd name="T36" fmla="*/ 14 w 65"/>
                <a:gd name="T37" fmla="*/ 5 h 185"/>
                <a:gd name="T38" fmla="*/ 32 w 65"/>
                <a:gd name="T39" fmla="*/ 0 h 185"/>
                <a:gd name="T40" fmla="*/ 32 w 65"/>
                <a:gd name="T41" fmla="*/ 0 h 185"/>
                <a:gd name="T42" fmla="*/ 48 w 65"/>
                <a:gd name="T43" fmla="*/ 4 h 185"/>
                <a:gd name="T44" fmla="*/ 65 w 65"/>
                <a:gd name="T45" fmla="*/ 3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65" y="32"/>
                  </a:moveTo>
                  <a:cubicBezTo>
                    <a:pt x="65" y="185"/>
                    <a:pt x="65" y="185"/>
                    <a:pt x="65" y="185"/>
                  </a:cubicBezTo>
                  <a:cubicBezTo>
                    <a:pt x="44" y="185"/>
                    <a:pt x="44" y="185"/>
                    <a:pt x="44" y="185"/>
                  </a:cubicBezTo>
                  <a:cubicBezTo>
                    <a:pt x="44" y="17"/>
                    <a:pt x="44" y="17"/>
                    <a:pt x="44" y="17"/>
                  </a:cubicBezTo>
                  <a:cubicBezTo>
                    <a:pt x="44"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2" y="8"/>
                    <a:pt x="19" y="11"/>
                    <a:pt x="19" y="17"/>
                  </a:cubicBezTo>
                  <a:cubicBezTo>
                    <a:pt x="19" y="185"/>
                    <a:pt x="19" y="185"/>
                    <a:pt x="19" y="185"/>
                  </a:cubicBezTo>
                  <a:cubicBezTo>
                    <a:pt x="0" y="185"/>
                    <a:pt x="0" y="185"/>
                    <a:pt x="0" y="185"/>
                  </a:cubicBezTo>
                  <a:cubicBezTo>
                    <a:pt x="0" y="35"/>
                    <a:pt x="0" y="35"/>
                    <a:pt x="0" y="35"/>
                  </a:cubicBezTo>
                  <a:cubicBezTo>
                    <a:pt x="0" y="32"/>
                    <a:pt x="0" y="32"/>
                    <a:pt x="0" y="32"/>
                  </a:cubicBezTo>
                  <a:cubicBezTo>
                    <a:pt x="0" y="2"/>
                    <a:pt x="0" y="2"/>
                    <a:pt x="0" y="2"/>
                  </a:cubicBezTo>
                  <a:cubicBezTo>
                    <a:pt x="0" y="0"/>
                    <a:pt x="0" y="0"/>
                    <a:pt x="0" y="0"/>
                  </a:cubicBezTo>
                  <a:cubicBezTo>
                    <a:pt x="2" y="0"/>
                    <a:pt x="2" y="0"/>
                    <a:pt x="2" y="0"/>
                  </a:cubicBezTo>
                  <a:cubicBezTo>
                    <a:pt x="8" y="0"/>
                    <a:pt x="12" y="2"/>
                    <a:pt x="14" y="5"/>
                  </a:cubicBezTo>
                  <a:cubicBezTo>
                    <a:pt x="22" y="0"/>
                    <a:pt x="30" y="0"/>
                    <a:pt x="32" y="0"/>
                  </a:cubicBezTo>
                  <a:cubicBezTo>
                    <a:pt x="32" y="0"/>
                    <a:pt x="32" y="0"/>
                    <a:pt x="32" y="0"/>
                  </a:cubicBezTo>
                  <a:cubicBezTo>
                    <a:pt x="32" y="0"/>
                    <a:pt x="40" y="0"/>
                    <a:pt x="48" y="4"/>
                  </a:cubicBezTo>
                  <a:cubicBezTo>
                    <a:pt x="56" y="8"/>
                    <a:pt x="65" y="16"/>
                    <a:pt x="65" y="3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42"/>
            <p:cNvSpPr>
              <a:spLocks noEditPoints="1"/>
            </p:cNvSpPr>
            <p:nvPr/>
          </p:nvSpPr>
          <p:spPr bwMode="auto">
            <a:xfrm>
              <a:off x="17298988" y="6238875"/>
              <a:ext cx="244475" cy="700088"/>
            </a:xfrm>
            <a:custGeom>
              <a:avLst/>
              <a:gdLst>
                <a:gd name="T0" fmla="*/ 65 w 65"/>
                <a:gd name="T1" fmla="*/ 32 h 185"/>
                <a:gd name="T2" fmla="*/ 65 w 65"/>
                <a:gd name="T3" fmla="*/ 35 h 185"/>
                <a:gd name="T4" fmla="*/ 62 w 65"/>
                <a:gd name="T5" fmla="*/ 35 h 185"/>
                <a:gd name="T6" fmla="*/ 54 w 65"/>
                <a:gd name="T7" fmla="*/ 33 h 185"/>
                <a:gd name="T8" fmla="*/ 45 w 65"/>
                <a:gd name="T9" fmla="*/ 17 h 185"/>
                <a:gd name="T10" fmla="*/ 40 w 65"/>
                <a:gd name="T11" fmla="*/ 7 h 185"/>
                <a:gd name="T12" fmla="*/ 33 w 65"/>
                <a:gd name="T13" fmla="*/ 5 h 185"/>
                <a:gd name="T14" fmla="*/ 33 w 65"/>
                <a:gd name="T15" fmla="*/ 5 h 185"/>
                <a:gd name="T16" fmla="*/ 32 w 65"/>
                <a:gd name="T17" fmla="*/ 5 h 185"/>
                <a:gd name="T18" fmla="*/ 31 w 65"/>
                <a:gd name="T19" fmla="*/ 5 h 185"/>
                <a:gd name="T20" fmla="*/ 26 w 65"/>
                <a:gd name="T21" fmla="*/ 7 h 185"/>
                <a:gd name="T22" fmla="*/ 20 w 65"/>
                <a:gd name="T23" fmla="*/ 17 h 185"/>
                <a:gd name="T24" fmla="*/ 20 w 65"/>
                <a:gd name="T25" fmla="*/ 167 h 185"/>
                <a:gd name="T26" fmla="*/ 25 w 65"/>
                <a:gd name="T27" fmla="*/ 177 h 185"/>
                <a:gd name="T28" fmla="*/ 32 w 65"/>
                <a:gd name="T29" fmla="*/ 180 h 185"/>
                <a:gd name="T30" fmla="*/ 32 w 65"/>
                <a:gd name="T31" fmla="*/ 180 h 185"/>
                <a:gd name="T32" fmla="*/ 33 w 65"/>
                <a:gd name="T33" fmla="*/ 180 h 185"/>
                <a:gd name="T34" fmla="*/ 33 w 65"/>
                <a:gd name="T35" fmla="*/ 180 h 185"/>
                <a:gd name="T36" fmla="*/ 35 w 65"/>
                <a:gd name="T37" fmla="*/ 180 h 185"/>
                <a:gd name="T38" fmla="*/ 39 w 65"/>
                <a:gd name="T39" fmla="*/ 178 h 185"/>
                <a:gd name="T40" fmla="*/ 45 w 65"/>
                <a:gd name="T41" fmla="*/ 167 h 185"/>
                <a:gd name="T42" fmla="*/ 45 w 65"/>
                <a:gd name="T43" fmla="*/ 92 h 185"/>
                <a:gd name="T44" fmla="*/ 45 w 65"/>
                <a:gd name="T45" fmla="*/ 90 h 185"/>
                <a:gd name="T46" fmla="*/ 48 w 65"/>
                <a:gd name="T47" fmla="*/ 90 h 185"/>
                <a:gd name="T48" fmla="*/ 63 w 65"/>
                <a:gd name="T49" fmla="*/ 99 h 185"/>
                <a:gd name="T50" fmla="*/ 65 w 65"/>
                <a:gd name="T51" fmla="*/ 107 h 185"/>
                <a:gd name="T52" fmla="*/ 65 w 65"/>
                <a:gd name="T53" fmla="*/ 152 h 185"/>
                <a:gd name="T54" fmla="*/ 49 w 65"/>
                <a:gd name="T55" fmla="*/ 181 h 185"/>
                <a:gd name="T56" fmla="*/ 33 w 65"/>
                <a:gd name="T57" fmla="*/ 185 h 185"/>
                <a:gd name="T58" fmla="*/ 16 w 65"/>
                <a:gd name="T59" fmla="*/ 181 h 185"/>
                <a:gd name="T60" fmla="*/ 0 w 65"/>
                <a:gd name="T61" fmla="*/ 152 h 185"/>
                <a:gd name="T62" fmla="*/ 0 w 65"/>
                <a:gd name="T63" fmla="*/ 32 h 185"/>
                <a:gd name="T64" fmla="*/ 16 w 65"/>
                <a:gd name="T65" fmla="*/ 4 h 185"/>
                <a:gd name="T66" fmla="*/ 33 w 65"/>
                <a:gd name="T67" fmla="*/ 0 h 185"/>
                <a:gd name="T68" fmla="*/ 49 w 65"/>
                <a:gd name="T69" fmla="*/ 4 h 185"/>
                <a:gd name="T70" fmla="*/ 65 w 65"/>
                <a:gd name="T71" fmla="*/ 32 h 185"/>
                <a:gd name="T72" fmla="*/ 61 w 65"/>
                <a:gd name="T73" fmla="*/ 76 h 185"/>
                <a:gd name="T74" fmla="*/ 65 w 65"/>
                <a:gd name="T75" fmla="*/ 92 h 185"/>
                <a:gd name="T76" fmla="*/ 60 w 65"/>
                <a:gd name="T77" fmla="*/ 92 h 185"/>
                <a:gd name="T78" fmla="*/ 60 w 65"/>
                <a:gd name="T79" fmla="*/ 92 h 185"/>
                <a:gd name="T80" fmla="*/ 60 w 65"/>
                <a:gd name="T81" fmla="*/ 90 h 185"/>
                <a:gd name="T82" fmla="*/ 58 w 65"/>
                <a:gd name="T83" fmla="*/ 86 h 185"/>
                <a:gd name="T84" fmla="*/ 48 w 65"/>
                <a:gd name="T85" fmla="*/ 80 h 185"/>
                <a:gd name="T86" fmla="*/ 32 w 65"/>
                <a:gd name="T87" fmla="*/ 71 h 185"/>
                <a:gd name="T88" fmla="*/ 30 w 65"/>
                <a:gd name="T89" fmla="*/ 62 h 185"/>
                <a:gd name="T90" fmla="*/ 30 w 65"/>
                <a:gd name="T91" fmla="*/ 60 h 185"/>
                <a:gd name="T92" fmla="*/ 33 w 65"/>
                <a:gd name="T93" fmla="*/ 60 h 185"/>
                <a:gd name="T94" fmla="*/ 61 w 65"/>
                <a:gd name="T95" fmla="*/ 76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 h="185">
                  <a:moveTo>
                    <a:pt x="65" y="32"/>
                  </a:moveTo>
                  <a:cubicBezTo>
                    <a:pt x="65" y="35"/>
                    <a:pt x="65" y="35"/>
                    <a:pt x="65" y="35"/>
                  </a:cubicBezTo>
                  <a:cubicBezTo>
                    <a:pt x="62" y="35"/>
                    <a:pt x="62" y="35"/>
                    <a:pt x="62" y="35"/>
                  </a:cubicBezTo>
                  <a:cubicBezTo>
                    <a:pt x="62" y="35"/>
                    <a:pt x="58" y="35"/>
                    <a:pt x="54" y="33"/>
                  </a:cubicBezTo>
                  <a:cubicBezTo>
                    <a:pt x="50" y="30"/>
                    <a:pt x="45" y="26"/>
                    <a:pt x="45" y="17"/>
                  </a:cubicBezTo>
                  <a:cubicBezTo>
                    <a:pt x="45" y="12"/>
                    <a:pt x="43" y="9"/>
                    <a:pt x="40" y="7"/>
                  </a:cubicBezTo>
                  <a:cubicBezTo>
                    <a:pt x="37" y="5"/>
                    <a:pt x="34" y="5"/>
                    <a:pt x="33" y="5"/>
                  </a:cubicBezTo>
                  <a:cubicBezTo>
                    <a:pt x="33" y="5"/>
                    <a:pt x="33" y="5"/>
                    <a:pt x="33" y="5"/>
                  </a:cubicBezTo>
                  <a:cubicBezTo>
                    <a:pt x="32" y="5"/>
                    <a:pt x="32"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2" y="176"/>
                    <a:pt x="25" y="177"/>
                  </a:cubicBezTo>
                  <a:cubicBezTo>
                    <a:pt x="28" y="179"/>
                    <a:pt x="31" y="180"/>
                    <a:pt x="32" y="180"/>
                  </a:cubicBezTo>
                  <a:cubicBezTo>
                    <a:pt x="32" y="180"/>
                    <a:pt x="32" y="180"/>
                    <a:pt x="32" y="180"/>
                  </a:cubicBezTo>
                  <a:cubicBezTo>
                    <a:pt x="32" y="180"/>
                    <a:pt x="32"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cubicBezTo>
                    <a:pt x="45" y="92"/>
                    <a:pt x="45" y="92"/>
                    <a:pt x="45" y="92"/>
                  </a:cubicBezTo>
                  <a:cubicBezTo>
                    <a:pt x="45" y="90"/>
                    <a:pt x="45" y="90"/>
                    <a:pt x="45" y="90"/>
                  </a:cubicBezTo>
                  <a:cubicBezTo>
                    <a:pt x="48" y="90"/>
                    <a:pt x="48" y="90"/>
                    <a:pt x="48" y="90"/>
                  </a:cubicBezTo>
                  <a:cubicBezTo>
                    <a:pt x="56" y="90"/>
                    <a:pt x="61" y="94"/>
                    <a:pt x="63" y="99"/>
                  </a:cubicBezTo>
                  <a:cubicBezTo>
                    <a:pt x="65" y="103"/>
                    <a:pt x="65" y="107"/>
                    <a:pt x="65" y="107"/>
                  </a:cubicBezTo>
                  <a:cubicBezTo>
                    <a:pt x="65" y="152"/>
                    <a:pt x="65" y="152"/>
                    <a:pt x="65" y="152"/>
                  </a:cubicBezTo>
                  <a:cubicBezTo>
                    <a:pt x="65" y="168"/>
                    <a:pt x="57" y="177"/>
                    <a:pt x="49" y="181"/>
                  </a:cubicBezTo>
                  <a:cubicBezTo>
                    <a:pt x="41" y="185"/>
                    <a:pt x="33" y="185"/>
                    <a:pt x="33"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3" y="0"/>
                  </a:cubicBezTo>
                  <a:cubicBezTo>
                    <a:pt x="33" y="0"/>
                    <a:pt x="41" y="0"/>
                    <a:pt x="49" y="4"/>
                  </a:cubicBezTo>
                  <a:cubicBezTo>
                    <a:pt x="57" y="8"/>
                    <a:pt x="65" y="16"/>
                    <a:pt x="65" y="32"/>
                  </a:cubicBezTo>
                  <a:close/>
                  <a:moveTo>
                    <a:pt x="61" y="76"/>
                  </a:moveTo>
                  <a:cubicBezTo>
                    <a:pt x="65" y="84"/>
                    <a:pt x="65" y="92"/>
                    <a:pt x="65" y="92"/>
                  </a:cubicBezTo>
                  <a:cubicBezTo>
                    <a:pt x="60" y="92"/>
                    <a:pt x="60" y="92"/>
                    <a:pt x="60" y="92"/>
                  </a:cubicBezTo>
                  <a:cubicBezTo>
                    <a:pt x="60" y="92"/>
                    <a:pt x="60" y="92"/>
                    <a:pt x="60" y="92"/>
                  </a:cubicBezTo>
                  <a:cubicBezTo>
                    <a:pt x="60" y="92"/>
                    <a:pt x="60" y="91"/>
                    <a:pt x="60" y="90"/>
                  </a:cubicBezTo>
                  <a:cubicBezTo>
                    <a:pt x="60" y="89"/>
                    <a:pt x="59" y="88"/>
                    <a:pt x="58" y="86"/>
                  </a:cubicBezTo>
                  <a:cubicBezTo>
                    <a:pt x="57" y="83"/>
                    <a:pt x="54" y="80"/>
                    <a:pt x="48" y="80"/>
                  </a:cubicBezTo>
                  <a:cubicBezTo>
                    <a:pt x="39" y="80"/>
                    <a:pt x="34" y="75"/>
                    <a:pt x="32" y="71"/>
                  </a:cubicBezTo>
                  <a:cubicBezTo>
                    <a:pt x="30" y="67"/>
                    <a:pt x="30" y="63"/>
                    <a:pt x="30" y="62"/>
                  </a:cubicBezTo>
                  <a:cubicBezTo>
                    <a:pt x="30" y="60"/>
                    <a:pt x="30" y="60"/>
                    <a:pt x="30" y="60"/>
                  </a:cubicBezTo>
                  <a:cubicBezTo>
                    <a:pt x="33" y="60"/>
                    <a:pt x="33" y="60"/>
                    <a:pt x="33" y="60"/>
                  </a:cubicBezTo>
                  <a:cubicBezTo>
                    <a:pt x="48" y="60"/>
                    <a:pt x="57" y="68"/>
                    <a:pt x="61" y="7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Oval 43"/>
            <p:cNvSpPr>
              <a:spLocks noChangeArrowheads="1"/>
            </p:cNvSpPr>
            <p:nvPr/>
          </p:nvSpPr>
          <p:spPr bwMode="auto">
            <a:xfrm>
              <a:off x="15000288" y="6492875"/>
              <a:ext cx="187325"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Oval 44"/>
            <p:cNvSpPr>
              <a:spLocks noChangeArrowheads="1"/>
            </p:cNvSpPr>
            <p:nvPr/>
          </p:nvSpPr>
          <p:spPr bwMode="auto">
            <a:xfrm>
              <a:off x="17803813" y="6492875"/>
              <a:ext cx="188912"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45"/>
            <p:cNvSpPr>
              <a:spLocks noEditPoints="1"/>
            </p:cNvSpPr>
            <p:nvPr/>
          </p:nvSpPr>
          <p:spPr bwMode="auto">
            <a:xfrm>
              <a:off x="15451138" y="7335838"/>
              <a:ext cx="117475" cy="195263"/>
            </a:xfrm>
            <a:custGeom>
              <a:avLst/>
              <a:gdLst>
                <a:gd name="T0" fmla="*/ 20 w 31"/>
                <a:gd name="T1" fmla="*/ 25 h 52"/>
                <a:gd name="T2" fmla="*/ 24 w 31"/>
                <a:gd name="T3" fmla="*/ 26 h 52"/>
                <a:gd name="T4" fmla="*/ 27 w 31"/>
                <a:gd name="T5" fmla="*/ 28 h 52"/>
                <a:gd name="T6" fmla="*/ 30 w 31"/>
                <a:gd name="T7" fmla="*/ 32 h 52"/>
                <a:gd name="T8" fmla="*/ 31 w 31"/>
                <a:gd name="T9" fmla="*/ 37 h 52"/>
                <a:gd name="T10" fmla="*/ 29 w 31"/>
                <a:gd name="T11" fmla="*/ 45 h 52"/>
                <a:gd name="T12" fmla="*/ 23 w 31"/>
                <a:gd name="T13" fmla="*/ 49 h 52"/>
                <a:gd name="T14" fmla="*/ 16 w 31"/>
                <a:gd name="T15" fmla="*/ 51 h 52"/>
                <a:gd name="T16" fmla="*/ 8 w 31"/>
                <a:gd name="T17" fmla="*/ 52 h 52"/>
                <a:gd name="T18" fmla="*/ 0 w 31"/>
                <a:gd name="T19" fmla="*/ 52 h 52"/>
                <a:gd name="T20" fmla="*/ 0 w 31"/>
                <a:gd name="T21" fmla="*/ 0 h 52"/>
                <a:gd name="T22" fmla="*/ 8 w 31"/>
                <a:gd name="T23" fmla="*/ 0 h 52"/>
                <a:gd name="T24" fmla="*/ 15 w 31"/>
                <a:gd name="T25" fmla="*/ 0 h 52"/>
                <a:gd name="T26" fmla="*/ 22 w 31"/>
                <a:gd name="T27" fmla="*/ 1 h 52"/>
                <a:gd name="T28" fmla="*/ 27 w 31"/>
                <a:gd name="T29" fmla="*/ 5 h 52"/>
                <a:gd name="T30" fmla="*/ 29 w 31"/>
                <a:gd name="T31" fmla="*/ 13 h 52"/>
                <a:gd name="T32" fmla="*/ 29 w 31"/>
                <a:gd name="T33" fmla="*/ 13 h 52"/>
                <a:gd name="T34" fmla="*/ 28 w 31"/>
                <a:gd name="T35" fmla="*/ 18 h 52"/>
                <a:gd name="T36" fmla="*/ 26 w 31"/>
                <a:gd name="T37" fmla="*/ 21 h 52"/>
                <a:gd name="T38" fmla="*/ 23 w 31"/>
                <a:gd name="T39" fmla="*/ 23 h 52"/>
                <a:gd name="T40" fmla="*/ 20 w 31"/>
                <a:gd name="T41" fmla="*/ 25 h 52"/>
                <a:gd name="T42" fmla="*/ 5 w 31"/>
                <a:gd name="T43" fmla="*/ 4 h 52"/>
                <a:gd name="T44" fmla="*/ 5 w 31"/>
                <a:gd name="T45" fmla="*/ 22 h 52"/>
                <a:gd name="T46" fmla="*/ 12 w 31"/>
                <a:gd name="T47" fmla="*/ 22 h 52"/>
                <a:gd name="T48" fmla="*/ 16 w 31"/>
                <a:gd name="T49" fmla="*/ 22 h 52"/>
                <a:gd name="T50" fmla="*/ 20 w 31"/>
                <a:gd name="T51" fmla="*/ 20 h 52"/>
                <a:gd name="T52" fmla="*/ 23 w 31"/>
                <a:gd name="T53" fmla="*/ 17 h 52"/>
                <a:gd name="T54" fmla="*/ 24 w 31"/>
                <a:gd name="T55" fmla="*/ 13 h 52"/>
                <a:gd name="T56" fmla="*/ 23 w 31"/>
                <a:gd name="T57" fmla="*/ 8 h 52"/>
                <a:gd name="T58" fmla="*/ 19 w 31"/>
                <a:gd name="T59" fmla="*/ 5 h 52"/>
                <a:gd name="T60" fmla="*/ 15 w 31"/>
                <a:gd name="T61" fmla="*/ 4 h 52"/>
                <a:gd name="T62" fmla="*/ 11 w 31"/>
                <a:gd name="T63" fmla="*/ 4 h 52"/>
                <a:gd name="T64" fmla="*/ 5 w 31"/>
                <a:gd name="T65" fmla="*/ 4 h 52"/>
                <a:gd name="T66" fmla="*/ 11 w 31"/>
                <a:gd name="T67" fmla="*/ 47 h 52"/>
                <a:gd name="T68" fmla="*/ 16 w 31"/>
                <a:gd name="T69" fmla="*/ 47 h 52"/>
                <a:gd name="T70" fmla="*/ 20 w 31"/>
                <a:gd name="T71" fmla="*/ 46 h 52"/>
                <a:gd name="T72" fmla="*/ 22 w 31"/>
                <a:gd name="T73" fmla="*/ 44 h 52"/>
                <a:gd name="T74" fmla="*/ 24 w 31"/>
                <a:gd name="T75" fmla="*/ 42 h 52"/>
                <a:gd name="T76" fmla="*/ 25 w 31"/>
                <a:gd name="T77" fmla="*/ 37 h 52"/>
                <a:gd name="T78" fmla="*/ 24 w 31"/>
                <a:gd name="T79" fmla="*/ 32 h 52"/>
                <a:gd name="T80" fmla="*/ 22 w 31"/>
                <a:gd name="T81" fmla="*/ 29 h 52"/>
                <a:gd name="T82" fmla="*/ 17 w 31"/>
                <a:gd name="T83" fmla="*/ 27 h 52"/>
                <a:gd name="T84" fmla="*/ 13 w 31"/>
                <a:gd name="T85" fmla="*/ 27 h 52"/>
                <a:gd name="T86" fmla="*/ 5 w 31"/>
                <a:gd name="T87" fmla="*/ 27 h 52"/>
                <a:gd name="T88" fmla="*/ 5 w 31"/>
                <a:gd name="T89" fmla="*/ 47 h 52"/>
                <a:gd name="T90" fmla="*/ 11 w 31"/>
                <a:gd name="T91"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 h="52">
                  <a:moveTo>
                    <a:pt x="20" y="25"/>
                  </a:moveTo>
                  <a:cubicBezTo>
                    <a:pt x="21" y="25"/>
                    <a:pt x="23" y="25"/>
                    <a:pt x="24" y="26"/>
                  </a:cubicBezTo>
                  <a:cubicBezTo>
                    <a:pt x="25" y="27"/>
                    <a:pt x="26" y="27"/>
                    <a:pt x="27" y="28"/>
                  </a:cubicBezTo>
                  <a:cubicBezTo>
                    <a:pt x="28" y="29"/>
                    <a:pt x="29" y="31"/>
                    <a:pt x="30" y="32"/>
                  </a:cubicBezTo>
                  <a:cubicBezTo>
                    <a:pt x="30" y="34"/>
                    <a:pt x="31" y="35"/>
                    <a:pt x="31" y="37"/>
                  </a:cubicBezTo>
                  <a:cubicBezTo>
                    <a:pt x="31" y="40"/>
                    <a:pt x="30" y="43"/>
                    <a:pt x="29" y="45"/>
                  </a:cubicBezTo>
                  <a:cubicBezTo>
                    <a:pt x="27" y="47"/>
                    <a:pt x="25" y="48"/>
                    <a:pt x="23" y="49"/>
                  </a:cubicBezTo>
                  <a:cubicBezTo>
                    <a:pt x="21" y="50"/>
                    <a:pt x="19" y="51"/>
                    <a:pt x="16" y="51"/>
                  </a:cubicBezTo>
                  <a:cubicBezTo>
                    <a:pt x="13" y="52"/>
                    <a:pt x="11" y="52"/>
                    <a:pt x="8" y="52"/>
                  </a:cubicBezTo>
                  <a:cubicBezTo>
                    <a:pt x="0" y="52"/>
                    <a:pt x="0" y="52"/>
                    <a:pt x="0" y="52"/>
                  </a:cubicBezTo>
                  <a:cubicBezTo>
                    <a:pt x="0" y="0"/>
                    <a:pt x="0" y="0"/>
                    <a:pt x="0" y="0"/>
                  </a:cubicBezTo>
                  <a:cubicBezTo>
                    <a:pt x="8" y="0"/>
                    <a:pt x="8" y="0"/>
                    <a:pt x="8" y="0"/>
                  </a:cubicBezTo>
                  <a:cubicBezTo>
                    <a:pt x="10" y="0"/>
                    <a:pt x="13" y="0"/>
                    <a:pt x="15" y="0"/>
                  </a:cubicBezTo>
                  <a:cubicBezTo>
                    <a:pt x="18" y="0"/>
                    <a:pt x="20" y="1"/>
                    <a:pt x="22" y="1"/>
                  </a:cubicBezTo>
                  <a:cubicBezTo>
                    <a:pt x="24" y="2"/>
                    <a:pt x="26" y="4"/>
                    <a:pt x="27" y="5"/>
                  </a:cubicBezTo>
                  <a:cubicBezTo>
                    <a:pt x="28" y="7"/>
                    <a:pt x="29" y="10"/>
                    <a:pt x="29" y="13"/>
                  </a:cubicBezTo>
                  <a:cubicBezTo>
                    <a:pt x="29" y="13"/>
                    <a:pt x="29" y="13"/>
                    <a:pt x="29" y="13"/>
                  </a:cubicBezTo>
                  <a:cubicBezTo>
                    <a:pt x="29" y="15"/>
                    <a:pt x="29" y="16"/>
                    <a:pt x="28" y="18"/>
                  </a:cubicBezTo>
                  <a:cubicBezTo>
                    <a:pt x="28" y="19"/>
                    <a:pt x="27" y="20"/>
                    <a:pt x="26" y="21"/>
                  </a:cubicBezTo>
                  <a:cubicBezTo>
                    <a:pt x="25" y="22"/>
                    <a:pt x="24" y="23"/>
                    <a:pt x="23" y="23"/>
                  </a:cubicBezTo>
                  <a:cubicBezTo>
                    <a:pt x="22" y="24"/>
                    <a:pt x="21" y="24"/>
                    <a:pt x="20" y="25"/>
                  </a:cubicBezTo>
                  <a:close/>
                  <a:moveTo>
                    <a:pt x="5" y="4"/>
                  </a:moveTo>
                  <a:cubicBezTo>
                    <a:pt x="5" y="22"/>
                    <a:pt x="5" y="22"/>
                    <a:pt x="5" y="22"/>
                  </a:cubicBezTo>
                  <a:cubicBezTo>
                    <a:pt x="12" y="22"/>
                    <a:pt x="12" y="22"/>
                    <a:pt x="12" y="22"/>
                  </a:cubicBezTo>
                  <a:cubicBezTo>
                    <a:pt x="13" y="22"/>
                    <a:pt x="15" y="22"/>
                    <a:pt x="16" y="22"/>
                  </a:cubicBezTo>
                  <a:cubicBezTo>
                    <a:pt x="17" y="22"/>
                    <a:pt x="19" y="21"/>
                    <a:pt x="20" y="20"/>
                  </a:cubicBezTo>
                  <a:cubicBezTo>
                    <a:pt x="21" y="20"/>
                    <a:pt x="22" y="19"/>
                    <a:pt x="23" y="17"/>
                  </a:cubicBezTo>
                  <a:cubicBezTo>
                    <a:pt x="24" y="16"/>
                    <a:pt x="24" y="15"/>
                    <a:pt x="24" y="13"/>
                  </a:cubicBezTo>
                  <a:cubicBezTo>
                    <a:pt x="24" y="11"/>
                    <a:pt x="23" y="9"/>
                    <a:pt x="23" y="8"/>
                  </a:cubicBezTo>
                  <a:cubicBezTo>
                    <a:pt x="22" y="7"/>
                    <a:pt x="21" y="6"/>
                    <a:pt x="19" y="5"/>
                  </a:cubicBezTo>
                  <a:cubicBezTo>
                    <a:pt x="18" y="5"/>
                    <a:pt x="16" y="4"/>
                    <a:pt x="15" y="4"/>
                  </a:cubicBezTo>
                  <a:cubicBezTo>
                    <a:pt x="14" y="4"/>
                    <a:pt x="12" y="4"/>
                    <a:pt x="11" y="4"/>
                  </a:cubicBezTo>
                  <a:cubicBezTo>
                    <a:pt x="5" y="4"/>
                    <a:pt x="5" y="4"/>
                    <a:pt x="5" y="4"/>
                  </a:cubicBezTo>
                  <a:close/>
                  <a:moveTo>
                    <a:pt x="11" y="47"/>
                  </a:moveTo>
                  <a:cubicBezTo>
                    <a:pt x="13" y="47"/>
                    <a:pt x="15" y="47"/>
                    <a:pt x="16" y="47"/>
                  </a:cubicBezTo>
                  <a:cubicBezTo>
                    <a:pt x="18" y="47"/>
                    <a:pt x="19" y="46"/>
                    <a:pt x="20" y="46"/>
                  </a:cubicBezTo>
                  <a:cubicBezTo>
                    <a:pt x="21" y="45"/>
                    <a:pt x="22" y="45"/>
                    <a:pt x="22" y="44"/>
                  </a:cubicBezTo>
                  <a:cubicBezTo>
                    <a:pt x="23" y="43"/>
                    <a:pt x="24" y="43"/>
                    <a:pt x="24" y="42"/>
                  </a:cubicBezTo>
                  <a:cubicBezTo>
                    <a:pt x="25" y="41"/>
                    <a:pt x="25" y="39"/>
                    <a:pt x="25" y="37"/>
                  </a:cubicBezTo>
                  <a:cubicBezTo>
                    <a:pt x="25" y="35"/>
                    <a:pt x="25" y="34"/>
                    <a:pt x="24" y="32"/>
                  </a:cubicBezTo>
                  <a:cubicBezTo>
                    <a:pt x="24" y="31"/>
                    <a:pt x="23" y="30"/>
                    <a:pt x="22" y="29"/>
                  </a:cubicBezTo>
                  <a:cubicBezTo>
                    <a:pt x="20" y="28"/>
                    <a:pt x="19" y="28"/>
                    <a:pt x="17" y="27"/>
                  </a:cubicBezTo>
                  <a:cubicBezTo>
                    <a:pt x="16" y="27"/>
                    <a:pt x="14" y="27"/>
                    <a:pt x="13" y="27"/>
                  </a:cubicBezTo>
                  <a:cubicBezTo>
                    <a:pt x="5" y="27"/>
                    <a:pt x="5" y="27"/>
                    <a:pt x="5" y="27"/>
                  </a:cubicBezTo>
                  <a:cubicBezTo>
                    <a:pt x="5" y="47"/>
                    <a:pt x="5" y="47"/>
                    <a:pt x="5" y="47"/>
                  </a:cubicBezTo>
                  <a:lnTo>
                    <a:pt x="11"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5" name="Freeform 46"/>
            <p:cNvSpPr>
              <a:spLocks/>
            </p:cNvSpPr>
            <p:nvPr/>
          </p:nvSpPr>
          <p:spPr bwMode="auto">
            <a:xfrm>
              <a:off x="15703550" y="7331075"/>
              <a:ext cx="161925" cy="200025"/>
            </a:xfrm>
            <a:custGeom>
              <a:avLst/>
              <a:gdLst>
                <a:gd name="T0" fmla="*/ 102 w 102"/>
                <a:gd name="T1" fmla="*/ 0 h 126"/>
                <a:gd name="T2" fmla="*/ 57 w 102"/>
                <a:gd name="T3" fmla="*/ 74 h 126"/>
                <a:gd name="T4" fmla="*/ 57 w 102"/>
                <a:gd name="T5" fmla="*/ 126 h 126"/>
                <a:gd name="T6" fmla="*/ 45 w 102"/>
                <a:gd name="T7" fmla="*/ 126 h 126"/>
                <a:gd name="T8" fmla="*/ 45 w 102"/>
                <a:gd name="T9" fmla="*/ 74 h 126"/>
                <a:gd name="T10" fmla="*/ 0 w 102"/>
                <a:gd name="T11" fmla="*/ 0 h 126"/>
                <a:gd name="T12" fmla="*/ 12 w 102"/>
                <a:gd name="T13" fmla="*/ 0 h 126"/>
                <a:gd name="T14" fmla="*/ 50 w 102"/>
                <a:gd name="T15" fmla="*/ 62 h 126"/>
                <a:gd name="T16" fmla="*/ 90 w 102"/>
                <a:gd name="T17" fmla="*/ 0 h 126"/>
                <a:gd name="T18" fmla="*/ 102 w 102"/>
                <a:gd name="T1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126">
                  <a:moveTo>
                    <a:pt x="102" y="0"/>
                  </a:moveTo>
                  <a:lnTo>
                    <a:pt x="57" y="74"/>
                  </a:lnTo>
                  <a:lnTo>
                    <a:pt x="57" y="126"/>
                  </a:lnTo>
                  <a:lnTo>
                    <a:pt x="45" y="126"/>
                  </a:lnTo>
                  <a:lnTo>
                    <a:pt x="45" y="74"/>
                  </a:lnTo>
                  <a:lnTo>
                    <a:pt x="0" y="0"/>
                  </a:lnTo>
                  <a:lnTo>
                    <a:pt x="12" y="0"/>
                  </a:lnTo>
                  <a:lnTo>
                    <a:pt x="50" y="62"/>
                  </a:lnTo>
                  <a:lnTo>
                    <a:pt x="90" y="0"/>
                  </a:lnTo>
                  <a:lnTo>
                    <a:pt x="102"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6" name="Rectangle 47"/>
            <p:cNvSpPr>
              <a:spLocks noChangeArrowheads="1"/>
            </p:cNvSpPr>
            <p:nvPr/>
          </p:nvSpPr>
          <p:spPr bwMode="auto">
            <a:xfrm>
              <a:off x="15975013" y="7508875"/>
              <a:ext cx="22225" cy="22225"/>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7" name="Freeform 48"/>
            <p:cNvSpPr>
              <a:spLocks/>
            </p:cNvSpPr>
            <p:nvPr/>
          </p:nvSpPr>
          <p:spPr bwMode="auto">
            <a:xfrm>
              <a:off x="16159163" y="7331075"/>
              <a:ext cx="203200" cy="200025"/>
            </a:xfrm>
            <a:custGeom>
              <a:avLst/>
              <a:gdLst>
                <a:gd name="T0" fmla="*/ 8 w 54"/>
                <a:gd name="T1" fmla="*/ 0 h 53"/>
                <a:gd name="T2" fmla="*/ 28 w 54"/>
                <a:gd name="T3" fmla="*/ 46 h 53"/>
                <a:gd name="T4" fmla="*/ 46 w 54"/>
                <a:gd name="T5" fmla="*/ 0 h 53"/>
                <a:gd name="T6" fmla="*/ 54 w 54"/>
                <a:gd name="T7" fmla="*/ 0 h 53"/>
                <a:gd name="T8" fmla="*/ 46 w 54"/>
                <a:gd name="T9" fmla="*/ 0 h 53"/>
                <a:gd name="T10" fmla="*/ 54 w 54"/>
                <a:gd name="T11" fmla="*/ 0 h 53"/>
                <a:gd name="T12" fmla="*/ 54 w 54"/>
                <a:gd name="T13" fmla="*/ 53 h 53"/>
                <a:gd name="T14" fmla="*/ 49 w 54"/>
                <a:gd name="T15" fmla="*/ 53 h 53"/>
                <a:gd name="T16" fmla="*/ 49 w 54"/>
                <a:gd name="T17" fmla="*/ 6 h 53"/>
                <a:gd name="T18" fmla="*/ 46 w 54"/>
                <a:gd name="T19" fmla="*/ 13 h 53"/>
                <a:gd name="T20" fmla="*/ 43 w 54"/>
                <a:gd name="T21" fmla="*/ 21 h 53"/>
                <a:gd name="T22" fmla="*/ 40 w 54"/>
                <a:gd name="T23" fmla="*/ 29 h 53"/>
                <a:gd name="T24" fmla="*/ 30 w 54"/>
                <a:gd name="T25" fmla="*/ 53 h 53"/>
                <a:gd name="T26" fmla="*/ 26 w 54"/>
                <a:gd name="T27" fmla="*/ 53 h 53"/>
                <a:gd name="T28" fmla="*/ 6 w 54"/>
                <a:gd name="T29" fmla="*/ 6 h 53"/>
                <a:gd name="T30" fmla="*/ 6 w 54"/>
                <a:gd name="T31" fmla="*/ 53 h 53"/>
                <a:gd name="T32" fmla="*/ 0 w 54"/>
                <a:gd name="T33" fmla="*/ 53 h 53"/>
                <a:gd name="T34" fmla="*/ 0 w 54"/>
                <a:gd name="T35" fmla="*/ 0 h 53"/>
                <a:gd name="T36" fmla="*/ 8 w 54"/>
                <a:gd name="T3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3">
                  <a:moveTo>
                    <a:pt x="8" y="0"/>
                  </a:moveTo>
                  <a:cubicBezTo>
                    <a:pt x="28" y="46"/>
                    <a:pt x="28" y="46"/>
                    <a:pt x="28" y="46"/>
                  </a:cubicBezTo>
                  <a:cubicBezTo>
                    <a:pt x="46" y="0"/>
                    <a:pt x="46" y="0"/>
                    <a:pt x="46" y="0"/>
                  </a:cubicBezTo>
                  <a:cubicBezTo>
                    <a:pt x="54" y="0"/>
                    <a:pt x="54" y="0"/>
                    <a:pt x="54" y="0"/>
                  </a:cubicBezTo>
                  <a:cubicBezTo>
                    <a:pt x="46" y="0"/>
                    <a:pt x="46" y="0"/>
                    <a:pt x="46" y="0"/>
                  </a:cubicBezTo>
                  <a:cubicBezTo>
                    <a:pt x="54" y="0"/>
                    <a:pt x="54" y="0"/>
                    <a:pt x="54" y="0"/>
                  </a:cubicBezTo>
                  <a:cubicBezTo>
                    <a:pt x="54" y="53"/>
                    <a:pt x="54" y="53"/>
                    <a:pt x="54" y="53"/>
                  </a:cubicBezTo>
                  <a:cubicBezTo>
                    <a:pt x="49" y="53"/>
                    <a:pt x="49" y="53"/>
                    <a:pt x="49" y="53"/>
                  </a:cubicBezTo>
                  <a:cubicBezTo>
                    <a:pt x="49" y="6"/>
                    <a:pt x="49" y="6"/>
                    <a:pt x="49" y="6"/>
                  </a:cubicBezTo>
                  <a:cubicBezTo>
                    <a:pt x="48" y="8"/>
                    <a:pt x="47" y="11"/>
                    <a:pt x="46" y="13"/>
                  </a:cubicBezTo>
                  <a:cubicBezTo>
                    <a:pt x="45" y="15"/>
                    <a:pt x="44" y="18"/>
                    <a:pt x="43" y="21"/>
                  </a:cubicBezTo>
                  <a:cubicBezTo>
                    <a:pt x="42" y="23"/>
                    <a:pt x="41" y="26"/>
                    <a:pt x="40" y="29"/>
                  </a:cubicBezTo>
                  <a:cubicBezTo>
                    <a:pt x="30" y="53"/>
                    <a:pt x="30" y="53"/>
                    <a:pt x="30" y="53"/>
                  </a:cubicBezTo>
                  <a:cubicBezTo>
                    <a:pt x="26" y="53"/>
                    <a:pt x="26" y="53"/>
                    <a:pt x="26" y="53"/>
                  </a:cubicBezTo>
                  <a:cubicBezTo>
                    <a:pt x="6" y="6"/>
                    <a:pt x="6" y="6"/>
                    <a:pt x="6" y="6"/>
                  </a:cubicBezTo>
                  <a:cubicBezTo>
                    <a:pt x="6" y="53"/>
                    <a:pt x="6" y="53"/>
                    <a:pt x="6" y="53"/>
                  </a:cubicBezTo>
                  <a:cubicBezTo>
                    <a:pt x="0" y="53"/>
                    <a:pt x="0" y="53"/>
                    <a:pt x="0" y="53"/>
                  </a:cubicBezTo>
                  <a:cubicBezTo>
                    <a:pt x="0" y="0"/>
                    <a:pt x="0" y="0"/>
                    <a:pt x="0" y="0"/>
                  </a:cubicBezTo>
                  <a:lnTo>
                    <a:pt x="8"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8" name="Rectangle 49"/>
            <p:cNvSpPr>
              <a:spLocks noChangeArrowheads="1"/>
            </p:cNvSpPr>
            <p:nvPr/>
          </p:nvSpPr>
          <p:spPr bwMode="auto">
            <a:xfrm>
              <a:off x="16524288" y="7335838"/>
              <a:ext cx="19050" cy="195263"/>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9" name="Freeform 50"/>
            <p:cNvSpPr>
              <a:spLocks/>
            </p:cNvSpPr>
            <p:nvPr/>
          </p:nvSpPr>
          <p:spPr bwMode="auto">
            <a:xfrm>
              <a:off x="16700500" y="7331075"/>
              <a:ext cx="98425" cy="200025"/>
            </a:xfrm>
            <a:custGeom>
              <a:avLst/>
              <a:gdLst>
                <a:gd name="T0" fmla="*/ 0 w 62"/>
                <a:gd name="T1" fmla="*/ 126 h 126"/>
                <a:gd name="T2" fmla="*/ 0 w 62"/>
                <a:gd name="T3" fmla="*/ 0 h 126"/>
                <a:gd name="T4" fmla="*/ 12 w 62"/>
                <a:gd name="T5" fmla="*/ 0 h 126"/>
                <a:gd name="T6" fmla="*/ 12 w 62"/>
                <a:gd name="T7" fmla="*/ 115 h 126"/>
                <a:gd name="T8" fmla="*/ 62 w 62"/>
                <a:gd name="T9" fmla="*/ 115 h 126"/>
                <a:gd name="T10" fmla="*/ 62 w 62"/>
                <a:gd name="T11" fmla="*/ 126 h 126"/>
                <a:gd name="T12" fmla="*/ 0 w 62"/>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2" h="126">
                  <a:moveTo>
                    <a:pt x="0" y="126"/>
                  </a:moveTo>
                  <a:lnTo>
                    <a:pt x="0" y="0"/>
                  </a:lnTo>
                  <a:lnTo>
                    <a:pt x="12" y="0"/>
                  </a:lnTo>
                  <a:lnTo>
                    <a:pt x="12" y="115"/>
                  </a:lnTo>
                  <a:lnTo>
                    <a:pt x="62" y="115"/>
                  </a:lnTo>
                  <a:lnTo>
                    <a:pt x="62"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10" name="Freeform 51"/>
            <p:cNvSpPr>
              <a:spLocks/>
            </p:cNvSpPr>
            <p:nvPr/>
          </p:nvSpPr>
          <p:spPr bwMode="auto">
            <a:xfrm>
              <a:off x="16938625" y="7331075"/>
              <a:ext cx="101600" cy="200025"/>
            </a:xfrm>
            <a:custGeom>
              <a:avLst/>
              <a:gdLst>
                <a:gd name="T0" fmla="*/ 0 w 64"/>
                <a:gd name="T1" fmla="*/ 126 h 126"/>
                <a:gd name="T2" fmla="*/ 0 w 64"/>
                <a:gd name="T3" fmla="*/ 0 h 126"/>
                <a:gd name="T4" fmla="*/ 12 w 64"/>
                <a:gd name="T5" fmla="*/ 0 h 126"/>
                <a:gd name="T6" fmla="*/ 12 w 64"/>
                <a:gd name="T7" fmla="*/ 115 h 126"/>
                <a:gd name="T8" fmla="*/ 64 w 64"/>
                <a:gd name="T9" fmla="*/ 115 h 126"/>
                <a:gd name="T10" fmla="*/ 64 w 64"/>
                <a:gd name="T11" fmla="*/ 126 h 126"/>
                <a:gd name="T12" fmla="*/ 0 w 64"/>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4" h="126">
                  <a:moveTo>
                    <a:pt x="0" y="126"/>
                  </a:moveTo>
                  <a:lnTo>
                    <a:pt x="0" y="0"/>
                  </a:lnTo>
                  <a:lnTo>
                    <a:pt x="12" y="0"/>
                  </a:lnTo>
                  <a:lnTo>
                    <a:pt x="12" y="115"/>
                  </a:lnTo>
                  <a:lnTo>
                    <a:pt x="64" y="115"/>
                  </a:lnTo>
                  <a:lnTo>
                    <a:pt x="64"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11" name="Freeform 52"/>
            <p:cNvSpPr>
              <a:spLocks/>
            </p:cNvSpPr>
            <p:nvPr/>
          </p:nvSpPr>
          <p:spPr bwMode="auto">
            <a:xfrm>
              <a:off x="17178338" y="7335838"/>
              <a:ext cx="101600" cy="195263"/>
            </a:xfrm>
            <a:custGeom>
              <a:avLst/>
              <a:gdLst>
                <a:gd name="T0" fmla="*/ 5 w 27"/>
                <a:gd name="T1" fmla="*/ 47 h 52"/>
                <a:gd name="T2" fmla="*/ 27 w 27"/>
                <a:gd name="T3" fmla="*/ 47 h 52"/>
                <a:gd name="T4" fmla="*/ 27 w 27"/>
                <a:gd name="T5" fmla="*/ 52 h 52"/>
                <a:gd name="T6" fmla="*/ 0 w 27"/>
                <a:gd name="T7" fmla="*/ 52 h 52"/>
                <a:gd name="T8" fmla="*/ 0 w 27"/>
                <a:gd name="T9" fmla="*/ 0 h 52"/>
                <a:gd name="T10" fmla="*/ 27 w 27"/>
                <a:gd name="T11" fmla="*/ 0 h 52"/>
                <a:gd name="T12" fmla="*/ 27 w 27"/>
                <a:gd name="T13" fmla="*/ 2 h 52"/>
                <a:gd name="T14" fmla="*/ 26 w 27"/>
                <a:gd name="T15" fmla="*/ 4 h 52"/>
                <a:gd name="T16" fmla="*/ 5 w 27"/>
                <a:gd name="T17" fmla="*/ 4 h 52"/>
                <a:gd name="T18" fmla="*/ 5 w 27"/>
                <a:gd name="T19" fmla="*/ 23 h 52"/>
                <a:gd name="T20" fmla="*/ 25 w 27"/>
                <a:gd name="T21" fmla="*/ 23 h 52"/>
                <a:gd name="T22" fmla="*/ 25 w 27"/>
                <a:gd name="T23" fmla="*/ 27 h 52"/>
                <a:gd name="T24" fmla="*/ 5 w 27"/>
                <a:gd name="T25" fmla="*/ 27 h 52"/>
                <a:gd name="T26" fmla="*/ 5 w 27"/>
                <a:gd name="T27"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52">
                  <a:moveTo>
                    <a:pt x="5" y="47"/>
                  </a:moveTo>
                  <a:cubicBezTo>
                    <a:pt x="27" y="47"/>
                    <a:pt x="27" y="47"/>
                    <a:pt x="27" y="47"/>
                  </a:cubicBezTo>
                  <a:cubicBezTo>
                    <a:pt x="27" y="52"/>
                    <a:pt x="27" y="52"/>
                    <a:pt x="27" y="52"/>
                  </a:cubicBezTo>
                  <a:cubicBezTo>
                    <a:pt x="0" y="52"/>
                    <a:pt x="0" y="52"/>
                    <a:pt x="0" y="52"/>
                  </a:cubicBezTo>
                  <a:cubicBezTo>
                    <a:pt x="0" y="0"/>
                    <a:pt x="0" y="0"/>
                    <a:pt x="0" y="0"/>
                  </a:cubicBezTo>
                  <a:cubicBezTo>
                    <a:pt x="27" y="0"/>
                    <a:pt x="27" y="0"/>
                    <a:pt x="27" y="0"/>
                  </a:cubicBezTo>
                  <a:cubicBezTo>
                    <a:pt x="27" y="0"/>
                    <a:pt x="27" y="1"/>
                    <a:pt x="27" y="2"/>
                  </a:cubicBezTo>
                  <a:cubicBezTo>
                    <a:pt x="26" y="3"/>
                    <a:pt x="26" y="3"/>
                    <a:pt x="26" y="4"/>
                  </a:cubicBezTo>
                  <a:cubicBezTo>
                    <a:pt x="5" y="4"/>
                    <a:pt x="5" y="4"/>
                    <a:pt x="5" y="4"/>
                  </a:cubicBezTo>
                  <a:cubicBezTo>
                    <a:pt x="5" y="23"/>
                    <a:pt x="5" y="23"/>
                    <a:pt x="5" y="23"/>
                  </a:cubicBezTo>
                  <a:cubicBezTo>
                    <a:pt x="25" y="23"/>
                    <a:pt x="25" y="23"/>
                    <a:pt x="25" y="23"/>
                  </a:cubicBezTo>
                  <a:cubicBezTo>
                    <a:pt x="25" y="27"/>
                    <a:pt x="25" y="27"/>
                    <a:pt x="25" y="27"/>
                  </a:cubicBezTo>
                  <a:cubicBezTo>
                    <a:pt x="5" y="27"/>
                    <a:pt x="5" y="27"/>
                    <a:pt x="5" y="27"/>
                  </a:cubicBezTo>
                  <a:lnTo>
                    <a:pt x="5"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12" name="Freeform 53"/>
            <p:cNvSpPr>
              <a:spLocks noEditPoints="1"/>
            </p:cNvSpPr>
            <p:nvPr/>
          </p:nvSpPr>
          <p:spPr bwMode="auto">
            <a:xfrm>
              <a:off x="17435513" y="7335838"/>
              <a:ext cx="123825" cy="195263"/>
            </a:xfrm>
            <a:custGeom>
              <a:avLst/>
              <a:gdLst>
                <a:gd name="T0" fmla="*/ 33 w 33"/>
                <a:gd name="T1" fmla="*/ 52 h 52"/>
                <a:gd name="T2" fmla="*/ 28 w 33"/>
                <a:gd name="T3" fmla="*/ 52 h 52"/>
                <a:gd name="T4" fmla="*/ 23 w 33"/>
                <a:gd name="T5" fmla="*/ 40 h 52"/>
                <a:gd name="T6" fmla="*/ 19 w 33"/>
                <a:gd name="T7" fmla="*/ 32 h 52"/>
                <a:gd name="T8" fmla="*/ 16 w 33"/>
                <a:gd name="T9" fmla="*/ 28 h 52"/>
                <a:gd name="T10" fmla="*/ 12 w 33"/>
                <a:gd name="T11" fmla="*/ 27 h 52"/>
                <a:gd name="T12" fmla="*/ 5 w 33"/>
                <a:gd name="T13" fmla="*/ 27 h 52"/>
                <a:gd name="T14" fmla="*/ 5 w 33"/>
                <a:gd name="T15" fmla="*/ 52 h 52"/>
                <a:gd name="T16" fmla="*/ 0 w 33"/>
                <a:gd name="T17" fmla="*/ 52 h 52"/>
                <a:gd name="T18" fmla="*/ 0 w 33"/>
                <a:gd name="T19" fmla="*/ 0 h 52"/>
                <a:gd name="T20" fmla="*/ 10 w 33"/>
                <a:gd name="T21" fmla="*/ 0 h 52"/>
                <a:gd name="T22" fmla="*/ 16 w 33"/>
                <a:gd name="T23" fmla="*/ 0 h 52"/>
                <a:gd name="T24" fmla="*/ 23 w 33"/>
                <a:gd name="T25" fmla="*/ 1 h 52"/>
                <a:gd name="T26" fmla="*/ 27 w 33"/>
                <a:gd name="T27" fmla="*/ 5 h 52"/>
                <a:gd name="T28" fmla="*/ 29 w 33"/>
                <a:gd name="T29" fmla="*/ 14 h 52"/>
                <a:gd name="T30" fmla="*/ 29 w 33"/>
                <a:gd name="T31" fmla="*/ 17 h 52"/>
                <a:gd name="T32" fmla="*/ 27 w 33"/>
                <a:gd name="T33" fmla="*/ 20 h 52"/>
                <a:gd name="T34" fmla="*/ 25 w 33"/>
                <a:gd name="T35" fmla="*/ 22 h 52"/>
                <a:gd name="T36" fmla="*/ 23 w 33"/>
                <a:gd name="T37" fmla="*/ 23 h 52"/>
                <a:gd name="T38" fmla="*/ 17 w 33"/>
                <a:gd name="T39" fmla="*/ 25 h 52"/>
                <a:gd name="T40" fmla="*/ 17 w 33"/>
                <a:gd name="T41" fmla="*/ 25 h 52"/>
                <a:gd name="T42" fmla="*/ 22 w 33"/>
                <a:gd name="T43" fmla="*/ 27 h 52"/>
                <a:gd name="T44" fmla="*/ 24 w 33"/>
                <a:gd name="T45" fmla="*/ 31 h 52"/>
                <a:gd name="T46" fmla="*/ 33 w 33"/>
                <a:gd name="T47" fmla="*/ 52 h 52"/>
                <a:gd name="T48" fmla="*/ 11 w 33"/>
                <a:gd name="T49" fmla="*/ 23 h 52"/>
                <a:gd name="T50" fmla="*/ 16 w 33"/>
                <a:gd name="T51" fmla="*/ 22 h 52"/>
                <a:gd name="T52" fmla="*/ 20 w 33"/>
                <a:gd name="T53" fmla="*/ 20 h 52"/>
                <a:gd name="T54" fmla="*/ 23 w 33"/>
                <a:gd name="T55" fmla="*/ 18 h 52"/>
                <a:gd name="T56" fmla="*/ 24 w 33"/>
                <a:gd name="T57" fmla="*/ 14 h 52"/>
                <a:gd name="T58" fmla="*/ 23 w 33"/>
                <a:gd name="T59" fmla="*/ 8 h 52"/>
                <a:gd name="T60" fmla="*/ 20 w 33"/>
                <a:gd name="T61" fmla="*/ 5 h 52"/>
                <a:gd name="T62" fmla="*/ 15 w 33"/>
                <a:gd name="T63" fmla="*/ 4 h 52"/>
                <a:gd name="T64" fmla="*/ 10 w 33"/>
                <a:gd name="T65" fmla="*/ 4 h 52"/>
                <a:gd name="T66" fmla="*/ 5 w 33"/>
                <a:gd name="T67" fmla="*/ 4 h 52"/>
                <a:gd name="T68" fmla="*/ 5 w 33"/>
                <a:gd name="T69" fmla="*/ 23 h 52"/>
                <a:gd name="T70" fmla="*/ 11 w 33"/>
                <a:gd name="T71" fmla="*/ 2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 h="52">
                  <a:moveTo>
                    <a:pt x="33" y="52"/>
                  </a:moveTo>
                  <a:cubicBezTo>
                    <a:pt x="28" y="52"/>
                    <a:pt x="28" y="52"/>
                    <a:pt x="28" y="52"/>
                  </a:cubicBezTo>
                  <a:cubicBezTo>
                    <a:pt x="26" y="47"/>
                    <a:pt x="24" y="43"/>
                    <a:pt x="23" y="40"/>
                  </a:cubicBezTo>
                  <a:cubicBezTo>
                    <a:pt x="21" y="37"/>
                    <a:pt x="20" y="34"/>
                    <a:pt x="19" y="32"/>
                  </a:cubicBezTo>
                  <a:cubicBezTo>
                    <a:pt x="18" y="31"/>
                    <a:pt x="17" y="29"/>
                    <a:pt x="16" y="28"/>
                  </a:cubicBezTo>
                  <a:cubicBezTo>
                    <a:pt x="14" y="28"/>
                    <a:pt x="13" y="27"/>
                    <a:pt x="12" y="27"/>
                  </a:cubicBezTo>
                  <a:cubicBezTo>
                    <a:pt x="5" y="27"/>
                    <a:pt x="5" y="27"/>
                    <a:pt x="5" y="27"/>
                  </a:cubicBezTo>
                  <a:cubicBezTo>
                    <a:pt x="5" y="52"/>
                    <a:pt x="5" y="52"/>
                    <a:pt x="5" y="52"/>
                  </a:cubicBezTo>
                  <a:cubicBezTo>
                    <a:pt x="0" y="52"/>
                    <a:pt x="0" y="52"/>
                    <a:pt x="0" y="52"/>
                  </a:cubicBezTo>
                  <a:cubicBezTo>
                    <a:pt x="0" y="0"/>
                    <a:pt x="0" y="0"/>
                    <a:pt x="0" y="0"/>
                  </a:cubicBezTo>
                  <a:cubicBezTo>
                    <a:pt x="10" y="0"/>
                    <a:pt x="10" y="0"/>
                    <a:pt x="10" y="0"/>
                  </a:cubicBezTo>
                  <a:cubicBezTo>
                    <a:pt x="12" y="0"/>
                    <a:pt x="14" y="0"/>
                    <a:pt x="16" y="0"/>
                  </a:cubicBezTo>
                  <a:cubicBezTo>
                    <a:pt x="19" y="0"/>
                    <a:pt x="21" y="0"/>
                    <a:pt x="23" y="1"/>
                  </a:cubicBezTo>
                  <a:cubicBezTo>
                    <a:pt x="24" y="2"/>
                    <a:pt x="26" y="4"/>
                    <a:pt x="27" y="5"/>
                  </a:cubicBezTo>
                  <a:cubicBezTo>
                    <a:pt x="29" y="7"/>
                    <a:pt x="29" y="10"/>
                    <a:pt x="29" y="14"/>
                  </a:cubicBezTo>
                  <a:cubicBezTo>
                    <a:pt x="29" y="15"/>
                    <a:pt x="29" y="16"/>
                    <a:pt x="29" y="17"/>
                  </a:cubicBezTo>
                  <a:cubicBezTo>
                    <a:pt x="28" y="18"/>
                    <a:pt x="28" y="19"/>
                    <a:pt x="27" y="20"/>
                  </a:cubicBezTo>
                  <a:cubicBezTo>
                    <a:pt x="27" y="20"/>
                    <a:pt x="26" y="21"/>
                    <a:pt x="25" y="22"/>
                  </a:cubicBezTo>
                  <a:cubicBezTo>
                    <a:pt x="25" y="22"/>
                    <a:pt x="24" y="23"/>
                    <a:pt x="23" y="23"/>
                  </a:cubicBezTo>
                  <a:cubicBezTo>
                    <a:pt x="22" y="24"/>
                    <a:pt x="20" y="25"/>
                    <a:pt x="17" y="25"/>
                  </a:cubicBezTo>
                  <a:cubicBezTo>
                    <a:pt x="17" y="25"/>
                    <a:pt x="17" y="25"/>
                    <a:pt x="17" y="25"/>
                  </a:cubicBezTo>
                  <a:cubicBezTo>
                    <a:pt x="19" y="25"/>
                    <a:pt x="21" y="26"/>
                    <a:pt x="22" y="27"/>
                  </a:cubicBezTo>
                  <a:cubicBezTo>
                    <a:pt x="23" y="28"/>
                    <a:pt x="23" y="30"/>
                    <a:pt x="24" y="31"/>
                  </a:cubicBezTo>
                  <a:lnTo>
                    <a:pt x="33" y="52"/>
                  </a:lnTo>
                  <a:close/>
                  <a:moveTo>
                    <a:pt x="11" y="23"/>
                  </a:moveTo>
                  <a:cubicBezTo>
                    <a:pt x="13" y="23"/>
                    <a:pt x="14" y="22"/>
                    <a:pt x="16" y="22"/>
                  </a:cubicBezTo>
                  <a:cubicBezTo>
                    <a:pt x="17" y="22"/>
                    <a:pt x="19" y="21"/>
                    <a:pt x="20" y="20"/>
                  </a:cubicBezTo>
                  <a:cubicBezTo>
                    <a:pt x="21" y="20"/>
                    <a:pt x="22" y="19"/>
                    <a:pt x="23" y="18"/>
                  </a:cubicBezTo>
                  <a:cubicBezTo>
                    <a:pt x="24" y="16"/>
                    <a:pt x="24" y="15"/>
                    <a:pt x="24" y="14"/>
                  </a:cubicBezTo>
                  <a:cubicBezTo>
                    <a:pt x="24" y="11"/>
                    <a:pt x="23" y="9"/>
                    <a:pt x="23" y="8"/>
                  </a:cubicBezTo>
                  <a:cubicBezTo>
                    <a:pt x="22" y="7"/>
                    <a:pt x="21" y="6"/>
                    <a:pt x="20" y="5"/>
                  </a:cubicBezTo>
                  <a:cubicBezTo>
                    <a:pt x="18" y="5"/>
                    <a:pt x="17" y="4"/>
                    <a:pt x="15" y="4"/>
                  </a:cubicBezTo>
                  <a:cubicBezTo>
                    <a:pt x="14" y="4"/>
                    <a:pt x="12" y="4"/>
                    <a:pt x="10" y="4"/>
                  </a:cubicBezTo>
                  <a:cubicBezTo>
                    <a:pt x="5" y="4"/>
                    <a:pt x="5" y="4"/>
                    <a:pt x="5" y="4"/>
                  </a:cubicBezTo>
                  <a:cubicBezTo>
                    <a:pt x="5" y="23"/>
                    <a:pt x="5" y="23"/>
                    <a:pt x="5" y="23"/>
                  </a:cubicBezTo>
                  <a:lnTo>
                    <a:pt x="11" y="23"/>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10029212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213"/>
                                        </p:tgtEl>
                                        <p:attrNameLst>
                                          <p:attrName>style.visibility</p:attrName>
                                        </p:attrNameLst>
                                      </p:cBhvr>
                                      <p:to>
                                        <p:strVal val="visible"/>
                                      </p:to>
                                    </p:set>
                                    <p:anim calcmode="lin" valueType="num">
                                      <p:cBhvr additive="base">
                                        <p:cTn id="7" dur="1000" fill="hold"/>
                                        <p:tgtEl>
                                          <p:spTgt spid="213"/>
                                        </p:tgtEl>
                                        <p:attrNameLst>
                                          <p:attrName>ppt_x</p:attrName>
                                        </p:attrNameLst>
                                      </p:cBhvr>
                                      <p:tavLst>
                                        <p:tav tm="0">
                                          <p:val>
                                            <p:strVal val="0-#ppt_w/2"/>
                                          </p:val>
                                        </p:tav>
                                        <p:tav tm="100000">
                                          <p:val>
                                            <p:strVal val="#ppt_x"/>
                                          </p:val>
                                        </p:tav>
                                      </p:tavLst>
                                    </p:anim>
                                    <p:anim calcmode="lin" valueType="num">
                                      <p:cBhvr additive="base">
                                        <p:cTn id="8" dur="1000" fill="hold"/>
                                        <p:tgtEl>
                                          <p:spTgt spid="213"/>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53" presetClass="entr" presetSubtype="16" fill="hold" nodeType="afterEffect">
                                  <p:stCondLst>
                                    <p:cond delay="0"/>
                                  </p:stCondLst>
                                  <p:childTnLst>
                                    <p:set>
                                      <p:cBhvr>
                                        <p:cTn id="11" dur="1" fill="hold">
                                          <p:stCondLst>
                                            <p:cond delay="0"/>
                                          </p:stCondLst>
                                        </p:cTn>
                                        <p:tgtEl>
                                          <p:spTgt spid="165"/>
                                        </p:tgtEl>
                                        <p:attrNameLst>
                                          <p:attrName>style.visibility</p:attrName>
                                        </p:attrNameLst>
                                      </p:cBhvr>
                                      <p:to>
                                        <p:strVal val="visible"/>
                                      </p:to>
                                    </p:set>
                                    <p:anim calcmode="lin" valueType="num">
                                      <p:cBhvr>
                                        <p:cTn id="12" dur="500" fill="hold"/>
                                        <p:tgtEl>
                                          <p:spTgt spid="165"/>
                                        </p:tgtEl>
                                        <p:attrNameLst>
                                          <p:attrName>ppt_w</p:attrName>
                                        </p:attrNameLst>
                                      </p:cBhvr>
                                      <p:tavLst>
                                        <p:tav tm="0">
                                          <p:val>
                                            <p:fltVal val="0"/>
                                          </p:val>
                                        </p:tav>
                                        <p:tav tm="100000">
                                          <p:val>
                                            <p:strVal val="#ppt_w"/>
                                          </p:val>
                                        </p:tav>
                                      </p:tavLst>
                                    </p:anim>
                                    <p:anim calcmode="lin" valueType="num">
                                      <p:cBhvr>
                                        <p:cTn id="13" dur="500" fill="hold"/>
                                        <p:tgtEl>
                                          <p:spTgt spid="165"/>
                                        </p:tgtEl>
                                        <p:attrNameLst>
                                          <p:attrName>ppt_h</p:attrName>
                                        </p:attrNameLst>
                                      </p:cBhvr>
                                      <p:tavLst>
                                        <p:tav tm="0">
                                          <p:val>
                                            <p:fltVal val="0"/>
                                          </p:val>
                                        </p:tav>
                                        <p:tav tm="100000">
                                          <p:val>
                                            <p:strVal val="#ppt_h"/>
                                          </p:val>
                                        </p:tav>
                                      </p:tavLst>
                                    </p:anim>
                                    <p:animEffect transition="in" filter="fade">
                                      <p:cBhvr>
                                        <p:cTn id="14" dur="500"/>
                                        <p:tgtEl>
                                          <p:spTgt spid="165"/>
                                        </p:tgtEl>
                                      </p:cBhvr>
                                    </p:animEffect>
                                  </p:childTnLst>
                                </p:cTn>
                              </p:par>
                            </p:childTnLst>
                          </p:cTn>
                        </p:par>
                        <p:par>
                          <p:cTn id="15" fill="hold">
                            <p:stCondLst>
                              <p:cond delay="1500"/>
                            </p:stCondLst>
                            <p:childTnLst>
                              <p:par>
                                <p:cTn id="16" presetID="0" presetClass="entr" presetSubtype="0" fill="hold" grpId="0" nodeType="afterEffect">
                                  <p:stCondLst>
                                    <p:cond delay="0"/>
                                  </p:stCondLst>
                                  <p:iterate type="lt">
                                    <p:tmPct val="1000"/>
                                  </p:iterate>
                                  <p:childTnLst>
                                    <p:set>
                                      <p:cBhvr>
                                        <p:cTn id="17" dur="700" fill="hold">
                                          <p:stCondLst>
                                            <p:cond delay="0"/>
                                          </p:stCondLst>
                                        </p:cTn>
                                        <p:tgtEl>
                                          <p:spTgt spid="2"/>
                                        </p:tgtEl>
                                        <p:attrNameLst>
                                          <p:attrName>style.visibility</p:attrName>
                                        </p:attrNameLst>
                                      </p:cBhvr>
                                      <p:to>
                                        <p:strVal val="visible"/>
                                      </p:to>
                                    </p:set>
                                    <p:anim to="" calcmode="lin" valueType="num">
                                      <p:cBhvr>
                                        <p:cTn id="18" dur="700" fill="hold">
                                          <p:stCondLst>
                                            <p:cond delay="0"/>
                                          </p:stCondLst>
                                        </p:cTn>
                                        <p:tgtEl>
                                          <p:spTgt spid="2"/>
                                        </p:tgtEl>
                                        <p:attrNameLst>
                                          <p:attrName>ppt_x</p:attrName>
                                        </p:attrNameLst>
                                      </p:cBhvr>
                                      <p:tavLst>
                                        <p:tav tm="0" fmla="#ppt_x-#ppt_w*1.2*((1.5-1.5*$)^3-(1.5-1.5*$)^2)">
                                          <p:val>
                                            <p:strVal val="0"/>
                                          </p:val>
                                        </p:tav>
                                        <p:tav tm="100000">
                                          <p:val>
                                            <p:strVal val="1"/>
                                          </p:val>
                                        </p:tav>
                                      </p:tavLst>
                                    </p:anim>
                                    <p:anim to="" calcmode="lin" valueType="num">
                                      <p:cBhvr>
                                        <p:cTn id="19" dur="700" fill="hold">
                                          <p:stCondLst>
                                            <p:cond delay="0"/>
                                          </p:stCondLst>
                                        </p:cTn>
                                        <p:tgtEl>
                                          <p:spTgt spid="2"/>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20" dur="700" fill="hold">
                                          <p:stCondLst>
                                            <p:cond delay="0"/>
                                          </p:stCondLst>
                                        </p:cTn>
                                        <p:tgtEl>
                                          <p:spTgt spid="2"/>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21" fill="hold">
                            <p:stCondLst>
                              <p:cond delay="3789"/>
                            </p:stCondLst>
                            <p:childTnLst>
                              <p:par>
                                <p:cTn id="22" presetID="10" presetClass="entr" presetSubtype="0"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fade">
                                      <p:cBhvr>
                                        <p:cTn id="24" dur="500"/>
                                        <p:tgtEl>
                                          <p:spTgt spid="3"/>
                                        </p:tgtEl>
                                      </p:cBhvr>
                                    </p:animEffect>
                                  </p:childTnLst>
                                </p:cTn>
                              </p:par>
                            </p:childTnLst>
                          </p:cTn>
                        </p:par>
                        <p:par>
                          <p:cTn id="25" fill="hold">
                            <p:stCondLst>
                              <p:cond delay="4289"/>
                            </p:stCondLst>
                            <p:childTnLst>
                              <p:par>
                                <p:cTn id="26" presetID="53" presetClass="entr" presetSubtype="16" fill="hold" nodeType="afterEffect">
                                  <p:stCondLst>
                                    <p:cond delay="0"/>
                                  </p:stCondLst>
                                  <p:childTnLst>
                                    <p:set>
                                      <p:cBhvr>
                                        <p:cTn id="27" dur="1" fill="hold">
                                          <p:stCondLst>
                                            <p:cond delay="0"/>
                                          </p:stCondLst>
                                        </p:cTn>
                                        <p:tgtEl>
                                          <p:spTgt spid="192"/>
                                        </p:tgtEl>
                                        <p:attrNameLst>
                                          <p:attrName>style.visibility</p:attrName>
                                        </p:attrNameLst>
                                      </p:cBhvr>
                                      <p:to>
                                        <p:strVal val="visible"/>
                                      </p:to>
                                    </p:set>
                                    <p:anim calcmode="lin" valueType="num">
                                      <p:cBhvr>
                                        <p:cTn id="28" dur="500" fill="hold"/>
                                        <p:tgtEl>
                                          <p:spTgt spid="192"/>
                                        </p:tgtEl>
                                        <p:attrNameLst>
                                          <p:attrName>ppt_w</p:attrName>
                                        </p:attrNameLst>
                                      </p:cBhvr>
                                      <p:tavLst>
                                        <p:tav tm="0">
                                          <p:val>
                                            <p:fltVal val="0"/>
                                          </p:val>
                                        </p:tav>
                                        <p:tav tm="100000">
                                          <p:val>
                                            <p:strVal val="#ppt_w"/>
                                          </p:val>
                                        </p:tav>
                                      </p:tavLst>
                                    </p:anim>
                                    <p:anim calcmode="lin" valueType="num">
                                      <p:cBhvr>
                                        <p:cTn id="29" dur="500" fill="hold"/>
                                        <p:tgtEl>
                                          <p:spTgt spid="192"/>
                                        </p:tgtEl>
                                        <p:attrNameLst>
                                          <p:attrName>ppt_h</p:attrName>
                                        </p:attrNameLst>
                                      </p:cBhvr>
                                      <p:tavLst>
                                        <p:tav tm="0">
                                          <p:val>
                                            <p:fltVal val="0"/>
                                          </p:val>
                                        </p:tav>
                                        <p:tav tm="100000">
                                          <p:val>
                                            <p:strVal val="#ppt_h"/>
                                          </p:val>
                                        </p:tav>
                                      </p:tavLst>
                                    </p:anim>
                                    <p:animEffect transition="in" filter="fade">
                                      <p:cBhvr>
                                        <p:cTn id="30" dur="500"/>
                                        <p:tgtEl>
                                          <p:spTgt spid="192"/>
                                        </p:tgtEl>
                                      </p:cBhvr>
                                    </p:animEffect>
                                  </p:childTnLst>
                                </p:cTn>
                              </p:par>
                            </p:childTnLst>
                          </p:cTn>
                        </p:par>
                        <p:par>
                          <p:cTn id="31" fill="hold">
                            <p:stCondLst>
                              <p:cond delay="4789"/>
                            </p:stCondLst>
                            <p:childTnLst>
                              <p:par>
                                <p:cTn id="32" presetID="0" presetClass="entr" presetSubtype="0" fill="hold" grpId="0" nodeType="afterEffect">
                                  <p:stCondLst>
                                    <p:cond delay="0"/>
                                  </p:stCondLst>
                                  <p:iterate type="lt">
                                    <p:tmPct val="1000"/>
                                  </p:iterate>
                                  <p:childTnLst>
                                    <p:set>
                                      <p:cBhvr>
                                        <p:cTn id="33" dur="700" fill="hold">
                                          <p:stCondLst>
                                            <p:cond delay="0"/>
                                          </p:stCondLst>
                                        </p:cTn>
                                        <p:tgtEl>
                                          <p:spTgt spid="111"/>
                                        </p:tgtEl>
                                        <p:attrNameLst>
                                          <p:attrName>style.visibility</p:attrName>
                                        </p:attrNameLst>
                                      </p:cBhvr>
                                      <p:to>
                                        <p:strVal val="visible"/>
                                      </p:to>
                                    </p:set>
                                    <p:anim to="" calcmode="lin" valueType="num">
                                      <p:cBhvr>
                                        <p:cTn id="34" dur="700" fill="hold">
                                          <p:stCondLst>
                                            <p:cond delay="0"/>
                                          </p:stCondLst>
                                        </p:cTn>
                                        <p:tgtEl>
                                          <p:spTgt spid="111"/>
                                        </p:tgtEl>
                                        <p:attrNameLst>
                                          <p:attrName>ppt_x</p:attrName>
                                        </p:attrNameLst>
                                      </p:cBhvr>
                                      <p:tavLst>
                                        <p:tav tm="0" fmla="#ppt_x-#ppt_w*1.2*((1.5-1.5*$)^3-(1.5-1.5*$)^2)">
                                          <p:val>
                                            <p:strVal val="0"/>
                                          </p:val>
                                        </p:tav>
                                        <p:tav tm="100000">
                                          <p:val>
                                            <p:strVal val="1"/>
                                          </p:val>
                                        </p:tav>
                                      </p:tavLst>
                                    </p:anim>
                                    <p:anim to="" calcmode="lin" valueType="num">
                                      <p:cBhvr>
                                        <p:cTn id="35" dur="700" fill="hold">
                                          <p:stCondLst>
                                            <p:cond delay="0"/>
                                          </p:stCondLst>
                                        </p:cTn>
                                        <p:tgtEl>
                                          <p:spTgt spid="111"/>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36" dur="700" fill="hold">
                                          <p:stCondLst>
                                            <p:cond delay="0"/>
                                          </p:stCondLst>
                                        </p:cTn>
                                        <p:tgtEl>
                                          <p:spTgt spid="111"/>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37" fill="hold">
                            <p:stCondLst>
                              <p:cond delay="7078"/>
                            </p:stCondLst>
                            <p:childTnLst>
                              <p:par>
                                <p:cTn id="38" presetID="10" presetClass="entr" presetSubtype="0" fill="hold" grpId="0" nodeType="afterEffect">
                                  <p:stCondLst>
                                    <p:cond delay="0"/>
                                  </p:stCondLst>
                                  <p:childTnLst>
                                    <p:set>
                                      <p:cBhvr>
                                        <p:cTn id="39" dur="1" fill="hold">
                                          <p:stCondLst>
                                            <p:cond delay="0"/>
                                          </p:stCondLst>
                                        </p:cTn>
                                        <p:tgtEl>
                                          <p:spTgt spid="112"/>
                                        </p:tgtEl>
                                        <p:attrNameLst>
                                          <p:attrName>style.visibility</p:attrName>
                                        </p:attrNameLst>
                                      </p:cBhvr>
                                      <p:to>
                                        <p:strVal val="visible"/>
                                      </p:to>
                                    </p:set>
                                    <p:animEffect transition="in" filter="fade">
                                      <p:cBhvr>
                                        <p:cTn id="40" dur="500"/>
                                        <p:tgtEl>
                                          <p:spTgt spid="1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3" grpId="0" animBg="1"/>
      <p:bldP spid="2" grpId="0"/>
      <p:bldP spid="3" grpId="0"/>
      <p:bldP spid="111" grpId="0"/>
      <p:bldP spid="112"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Freeform 12"/>
          <p:cNvSpPr/>
          <p:nvPr/>
        </p:nvSpPr>
        <p:spPr>
          <a:xfrm flipV="1">
            <a:off x="5754029" y="827592"/>
            <a:ext cx="6779942" cy="8631816"/>
          </a:xfrm>
          <a:custGeom>
            <a:avLst/>
            <a:gdLst>
              <a:gd name="connsiteX0" fmla="*/ 5939202 w 8080022"/>
              <a:gd name="connsiteY0" fmla="*/ 10287000 h 10287000"/>
              <a:gd name="connsiteX1" fmla="*/ 8080022 w 8080022"/>
              <a:gd name="connsiteY1" fmla="*/ 10287000 h 10287000"/>
              <a:gd name="connsiteX2" fmla="*/ 2140821 w 8080022"/>
              <a:gd name="connsiteY2" fmla="*/ 0 h 10287000"/>
              <a:gd name="connsiteX3" fmla="*/ 0 w 8080022"/>
              <a:gd name="connsiteY3" fmla="*/ 0 h 10287000"/>
            </a:gdLst>
            <a:ahLst/>
            <a:cxnLst>
              <a:cxn ang="0">
                <a:pos x="connsiteX0" y="connsiteY0"/>
              </a:cxn>
              <a:cxn ang="0">
                <a:pos x="connsiteX1" y="connsiteY1"/>
              </a:cxn>
              <a:cxn ang="0">
                <a:pos x="connsiteX2" y="connsiteY2"/>
              </a:cxn>
              <a:cxn ang="0">
                <a:pos x="connsiteX3" y="connsiteY3"/>
              </a:cxn>
            </a:cxnLst>
            <a:rect l="l" t="t" r="r" b="b"/>
            <a:pathLst>
              <a:path w="8080022" h="10287000">
                <a:moveTo>
                  <a:pt x="5939202" y="10287000"/>
                </a:moveTo>
                <a:lnTo>
                  <a:pt x="8080022" y="10287000"/>
                </a:lnTo>
                <a:lnTo>
                  <a:pt x="2140821" y="0"/>
                </a:lnTo>
                <a:lnTo>
                  <a:pt x="0"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 name="Freeform 8"/>
          <p:cNvSpPr/>
          <p:nvPr/>
        </p:nvSpPr>
        <p:spPr>
          <a:xfrm>
            <a:off x="8515350" y="2348738"/>
            <a:ext cx="1257300" cy="872994"/>
          </a:xfrm>
          <a:custGeom>
            <a:avLst/>
            <a:gdLst/>
            <a:ahLst/>
            <a:cxnLst/>
            <a:rect l="l" t="t" r="r" b="b"/>
            <a:pathLst>
              <a:path w="668893" h="464439">
                <a:moveTo>
                  <a:pt x="537638" y="0"/>
                </a:moveTo>
                <a:lnTo>
                  <a:pt x="618410" y="0"/>
                </a:lnTo>
                <a:lnTo>
                  <a:pt x="570452" y="191833"/>
                </a:lnTo>
                <a:cubicBezTo>
                  <a:pt x="599953" y="201194"/>
                  <a:pt x="623616" y="217811"/>
                  <a:pt x="641443" y="241685"/>
                </a:cubicBezTo>
                <a:cubicBezTo>
                  <a:pt x="659270" y="265559"/>
                  <a:pt x="668420" y="293535"/>
                  <a:pt x="668893" y="325612"/>
                </a:cubicBezTo>
                <a:cubicBezTo>
                  <a:pt x="667894" y="364526"/>
                  <a:pt x="654116" y="397129"/>
                  <a:pt x="627560" y="423422"/>
                </a:cubicBezTo>
                <a:cubicBezTo>
                  <a:pt x="601004" y="449715"/>
                  <a:pt x="567665" y="463387"/>
                  <a:pt x="527542" y="464439"/>
                </a:cubicBezTo>
                <a:cubicBezTo>
                  <a:pt x="488628" y="463387"/>
                  <a:pt x="456025" y="449715"/>
                  <a:pt x="429732" y="423422"/>
                </a:cubicBezTo>
                <a:cubicBezTo>
                  <a:pt x="403439" y="397129"/>
                  <a:pt x="389767" y="364526"/>
                  <a:pt x="388715" y="325612"/>
                </a:cubicBezTo>
                <a:cubicBezTo>
                  <a:pt x="389083" y="306629"/>
                  <a:pt x="392133" y="289065"/>
                  <a:pt x="397865" y="272921"/>
                </a:cubicBezTo>
                <a:cubicBezTo>
                  <a:pt x="403597" y="256777"/>
                  <a:pt x="409802" y="242369"/>
                  <a:pt x="416480" y="229695"/>
                </a:cubicBezTo>
                <a:close/>
                <a:moveTo>
                  <a:pt x="148923" y="0"/>
                </a:moveTo>
                <a:lnTo>
                  <a:pt x="229695" y="0"/>
                </a:lnTo>
                <a:lnTo>
                  <a:pt x="181737" y="191833"/>
                </a:lnTo>
                <a:cubicBezTo>
                  <a:pt x="211237" y="201194"/>
                  <a:pt x="234901" y="217811"/>
                  <a:pt x="252728" y="241685"/>
                </a:cubicBezTo>
                <a:cubicBezTo>
                  <a:pt x="270554" y="265559"/>
                  <a:pt x="279704" y="293535"/>
                  <a:pt x="280178" y="325612"/>
                </a:cubicBezTo>
                <a:cubicBezTo>
                  <a:pt x="279179" y="364526"/>
                  <a:pt x="265401" y="397129"/>
                  <a:pt x="238845" y="423422"/>
                </a:cubicBezTo>
                <a:cubicBezTo>
                  <a:pt x="212289" y="449715"/>
                  <a:pt x="178950" y="463387"/>
                  <a:pt x="138827" y="464439"/>
                </a:cubicBezTo>
                <a:cubicBezTo>
                  <a:pt x="99913" y="463387"/>
                  <a:pt x="67310" y="449715"/>
                  <a:pt x="41017" y="423422"/>
                </a:cubicBezTo>
                <a:cubicBezTo>
                  <a:pt x="14724" y="397129"/>
                  <a:pt x="1051" y="364526"/>
                  <a:pt x="0" y="325612"/>
                </a:cubicBezTo>
                <a:cubicBezTo>
                  <a:pt x="368" y="306629"/>
                  <a:pt x="3418" y="289065"/>
                  <a:pt x="9150" y="272921"/>
                </a:cubicBezTo>
                <a:cubicBezTo>
                  <a:pt x="14882" y="256777"/>
                  <a:pt x="21087" y="242369"/>
                  <a:pt x="27765" y="229695"/>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Rectangle 8"/>
          <p:cNvSpPr/>
          <p:nvPr/>
        </p:nvSpPr>
        <p:spPr>
          <a:xfrm>
            <a:off x="3480619" y="4145759"/>
            <a:ext cx="11326762" cy="2529923"/>
          </a:xfrm>
          <a:prstGeom prst="rect">
            <a:avLst/>
          </a:prstGeom>
        </p:spPr>
        <p:txBody>
          <a:bodyPr wrap="square">
            <a:spAutoFit/>
          </a:bodyPr>
          <a:lstStyle/>
          <a:p>
            <a:pPr algn="ctr">
              <a:lnSpc>
                <a:spcPct val="120000"/>
              </a:lnSpc>
              <a:spcBef>
                <a:spcPts val="1200"/>
              </a:spcBef>
            </a:pPr>
            <a:r>
              <a:rPr lang="en-US" altLang="zh-CN" sz="4400" smtClean="0">
                <a:solidFill>
                  <a:schemeClr val="tx1">
                    <a:lumMod val="75000"/>
                    <a:lumOff val="25000"/>
                  </a:schemeClr>
                </a:solidFill>
                <a:ea typeface="Lato Light" panose="020F0502020204030203" pitchFamily="34" charset="0"/>
                <a:cs typeface="Lato Light" panose="020F0502020204030203" pitchFamily="34" charset="0"/>
              </a:rPr>
              <a:t>Never give up. Today is hard. Tomorrow will be worse. But the day after tomorrow will be sunshine.</a:t>
            </a:r>
            <a:endParaRPr lang="es-ES" altLang="zh-CN" sz="4400">
              <a:solidFill>
                <a:schemeClr val="tx1">
                  <a:lumMod val="75000"/>
                  <a:lumOff val="25000"/>
                </a:schemeClr>
              </a:solidFill>
              <a:ea typeface="Lato Light" panose="020F0502020204030203" pitchFamily="34" charset="0"/>
              <a:cs typeface="Lato Light" panose="020F0502020204030203" pitchFamily="34" charset="0"/>
            </a:endParaRPr>
          </a:p>
        </p:txBody>
      </p:sp>
      <p:sp>
        <p:nvSpPr>
          <p:cNvPr id="12" name="TextBox 11"/>
          <p:cNvSpPr txBox="1"/>
          <p:nvPr/>
        </p:nvSpPr>
        <p:spPr>
          <a:xfrm>
            <a:off x="7682261" y="7599709"/>
            <a:ext cx="2923478" cy="461665"/>
          </a:xfrm>
          <a:prstGeom prst="rect">
            <a:avLst/>
          </a:prstGeom>
          <a:noFill/>
        </p:spPr>
        <p:txBody>
          <a:bodyPr wrap="square" rtlCol="0">
            <a:spAutoFit/>
          </a:bodyPr>
          <a:lstStyle/>
          <a:p>
            <a:pPr algn="ctr"/>
            <a:r>
              <a:rPr lang="en-US" altLang="zh-CN" sz="2400" spc="600" smtClean="0">
                <a:solidFill>
                  <a:schemeClr val="tx1">
                    <a:lumMod val="75000"/>
                    <a:lumOff val="25000"/>
                  </a:schemeClr>
                </a:solidFill>
                <a:latin typeface="+mj-lt"/>
              </a:rPr>
              <a:t>JOHN DOE</a:t>
            </a:r>
            <a:endParaRPr lang="zh-CN" altLang="en-US" sz="2400" spc="600">
              <a:solidFill>
                <a:schemeClr val="tx1">
                  <a:lumMod val="75000"/>
                  <a:lumOff val="25000"/>
                </a:schemeClr>
              </a:solidFill>
              <a:latin typeface="+mj-lt"/>
            </a:endParaRPr>
          </a:p>
        </p:txBody>
      </p:sp>
    </p:spTree>
    <p:extLst>
      <p:ext uri="{BB962C8B-B14F-4D97-AF65-F5344CB8AC3E}">
        <p14:creationId xmlns:p14="http://schemas.microsoft.com/office/powerpoint/2010/main" val="32180857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1000" fill="hold"/>
                                        <p:tgtEl>
                                          <p:spTgt spid="13"/>
                                        </p:tgtEl>
                                        <p:attrNameLst>
                                          <p:attrName>ppt_x</p:attrName>
                                        </p:attrNameLst>
                                      </p:cBhvr>
                                      <p:tavLst>
                                        <p:tav tm="0">
                                          <p:val>
                                            <p:strVal val="#ppt_x"/>
                                          </p:val>
                                        </p:tav>
                                        <p:tav tm="100000">
                                          <p:val>
                                            <p:strVal val="#ppt_x"/>
                                          </p:val>
                                        </p:tav>
                                      </p:tavLst>
                                    </p:anim>
                                    <p:anim calcmode="lin" valueType="num">
                                      <p:cBhvr additive="base">
                                        <p:cTn id="8" dur="1000" fill="hold"/>
                                        <p:tgtEl>
                                          <p:spTgt spid="13"/>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53" presetClass="entr" presetSubtype="16" fill="hold" grpId="0"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500" fill="hold"/>
                                        <p:tgtEl>
                                          <p:spTgt spid="9"/>
                                        </p:tgtEl>
                                        <p:attrNameLst>
                                          <p:attrName>ppt_w</p:attrName>
                                        </p:attrNameLst>
                                      </p:cBhvr>
                                      <p:tavLst>
                                        <p:tav tm="0">
                                          <p:val>
                                            <p:fltVal val="0"/>
                                          </p:val>
                                        </p:tav>
                                        <p:tav tm="100000">
                                          <p:val>
                                            <p:strVal val="#ppt_w"/>
                                          </p:val>
                                        </p:tav>
                                      </p:tavLst>
                                    </p:anim>
                                    <p:anim calcmode="lin" valueType="num">
                                      <p:cBhvr>
                                        <p:cTn id="13" dur="500" fill="hold"/>
                                        <p:tgtEl>
                                          <p:spTgt spid="9"/>
                                        </p:tgtEl>
                                        <p:attrNameLst>
                                          <p:attrName>ppt_h</p:attrName>
                                        </p:attrNameLst>
                                      </p:cBhvr>
                                      <p:tavLst>
                                        <p:tav tm="0">
                                          <p:val>
                                            <p:fltVal val="0"/>
                                          </p:val>
                                        </p:tav>
                                        <p:tav tm="100000">
                                          <p:val>
                                            <p:strVal val="#ppt_h"/>
                                          </p:val>
                                        </p:tav>
                                      </p:tavLst>
                                    </p:anim>
                                    <p:animEffect transition="in" filter="fade">
                                      <p:cBhvr>
                                        <p:cTn id="14" dur="500"/>
                                        <p:tgtEl>
                                          <p:spTgt spid="9"/>
                                        </p:tgtEl>
                                      </p:cBhvr>
                                    </p:animEffect>
                                  </p:childTnLst>
                                </p:cTn>
                              </p:par>
                            </p:childTnLst>
                          </p:cTn>
                        </p:par>
                        <p:par>
                          <p:cTn id="15" fill="hold">
                            <p:stCondLst>
                              <p:cond delay="1500"/>
                            </p:stCondLst>
                            <p:childTnLst>
                              <p:par>
                                <p:cTn id="16" presetID="0" presetClass="entr" presetSubtype="0" fill="hold" grpId="0" nodeType="afterEffect">
                                  <p:stCondLst>
                                    <p:cond delay="0"/>
                                  </p:stCondLst>
                                  <p:iterate type="lt">
                                    <p:tmPct val="1000"/>
                                  </p:iterate>
                                  <p:childTnLst>
                                    <p:set>
                                      <p:cBhvr>
                                        <p:cTn id="17" dur="700" fill="hold">
                                          <p:stCondLst>
                                            <p:cond delay="0"/>
                                          </p:stCondLst>
                                        </p:cTn>
                                        <p:tgtEl>
                                          <p:spTgt spid="11"/>
                                        </p:tgtEl>
                                        <p:attrNameLst>
                                          <p:attrName>style.visibility</p:attrName>
                                        </p:attrNameLst>
                                      </p:cBhvr>
                                      <p:to>
                                        <p:strVal val="visible"/>
                                      </p:to>
                                    </p:set>
                                    <p:anim to="" calcmode="lin" valueType="num">
                                      <p:cBhvr>
                                        <p:cTn id="18" dur="700" fill="hold">
                                          <p:stCondLst>
                                            <p:cond delay="0"/>
                                          </p:stCondLst>
                                        </p:cTn>
                                        <p:tgtEl>
                                          <p:spTgt spid="11"/>
                                        </p:tgtEl>
                                        <p:attrNameLst>
                                          <p:attrName>ppt_x</p:attrName>
                                        </p:attrNameLst>
                                      </p:cBhvr>
                                      <p:tavLst>
                                        <p:tav tm="0" fmla="#ppt_x-#ppt_w*1.2*((1.5-1.5*$)^3-(1.5-1.5*$)^2)">
                                          <p:val>
                                            <p:strVal val="0"/>
                                          </p:val>
                                        </p:tav>
                                        <p:tav tm="100000">
                                          <p:val>
                                            <p:strVal val="1"/>
                                          </p:val>
                                        </p:tav>
                                      </p:tavLst>
                                    </p:anim>
                                    <p:anim to="" calcmode="lin" valueType="num">
                                      <p:cBhvr>
                                        <p:cTn id="19" dur="700" fill="hold">
                                          <p:stCondLst>
                                            <p:cond delay="0"/>
                                          </p:stCondLst>
                                        </p:cTn>
                                        <p:tgtEl>
                                          <p:spTgt spid="11"/>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20" dur="700" fill="hold">
                                          <p:stCondLst>
                                            <p:cond delay="0"/>
                                          </p:stCondLst>
                                        </p:cTn>
                                        <p:tgtEl>
                                          <p:spTgt spid="11"/>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21" fill="hold">
                            <p:stCondLst>
                              <p:cond delay="276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9" grpId="0" animBg="1"/>
      <p:bldP spid="11" grpId="0"/>
      <p:bldP spid="12"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6" name="Straight Connector 45"/>
          <p:cNvCxnSpPr>
            <a:stCxn id="6" idx="2"/>
          </p:cNvCxnSpPr>
          <p:nvPr/>
        </p:nvCxnSpPr>
        <p:spPr>
          <a:xfrm>
            <a:off x="9144000" y="5078271"/>
            <a:ext cx="0" cy="5208729"/>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0" name="TextBox 9"/>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Timeline</a:t>
            </a:r>
          </a:p>
        </p:txBody>
      </p:sp>
      <p:sp>
        <p:nvSpPr>
          <p:cNvPr id="3" name="TextBox 11"/>
          <p:cNvSpPr txBox="1"/>
          <p:nvPr/>
        </p:nvSpPr>
        <p:spPr>
          <a:xfrm>
            <a:off x="10388600" y="3713108"/>
            <a:ext cx="6108700" cy="1277273"/>
          </a:xfrm>
          <a:prstGeom prst="rect">
            <a:avLst/>
          </a:prstGeom>
          <a:noFill/>
        </p:spPr>
        <p:txBody>
          <a:bodyPr wrap="square" rtlCol="0">
            <a:spAutoFit/>
          </a:bodyPr>
          <a:lstStyle/>
          <a:p>
            <a:pPr>
              <a:lnSpc>
                <a:spcPct val="120000"/>
              </a:lnSpc>
              <a:spcBef>
                <a:spcPts val="600"/>
              </a:spcBef>
            </a:pPr>
            <a:r>
              <a:rPr lang="en-US" altLang="zh-CN" sz="2400" smtClean="0">
                <a:solidFill>
                  <a:schemeClr val="tx1">
                    <a:lumMod val="75000"/>
                    <a:lumOff val="25000"/>
                  </a:schemeClr>
                </a:solidFill>
                <a:ea typeface="+mj-ea"/>
              </a:rPr>
              <a:t>Beginning team</a:t>
            </a:r>
          </a:p>
          <a:p>
            <a:pPr>
              <a:lnSpc>
                <a:spcPct val="12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a:t>
            </a:r>
            <a:endParaRPr lang="zh-CN" altLang="en-US" sz="1200" dirty="0">
              <a:solidFill>
                <a:schemeClr val="bg1">
                  <a:lumMod val="50000"/>
                </a:schemeClr>
              </a:solidFill>
              <a:latin typeface="+mj-ea"/>
              <a:ea typeface="+mj-ea"/>
            </a:endParaRPr>
          </a:p>
        </p:txBody>
      </p:sp>
      <p:sp>
        <p:nvSpPr>
          <p:cNvPr id="6" name="Rectangle 10"/>
          <p:cNvSpPr/>
          <p:nvPr/>
        </p:nvSpPr>
        <p:spPr>
          <a:xfrm>
            <a:off x="8417475" y="3625221"/>
            <a:ext cx="1453050" cy="1453050"/>
          </a:xfrm>
          <a:prstGeom prst="rect">
            <a:avLst/>
          </a:prstGeom>
          <a:solidFill>
            <a:schemeClr val="accent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Rectangle 30"/>
          <p:cNvSpPr/>
          <p:nvPr/>
        </p:nvSpPr>
        <p:spPr>
          <a:xfrm>
            <a:off x="4579620" y="4059359"/>
            <a:ext cx="3378736" cy="584775"/>
          </a:xfrm>
          <a:prstGeom prst="rect">
            <a:avLst/>
          </a:prstGeom>
        </p:spPr>
        <p:txBody>
          <a:bodyPr wrap="square">
            <a:spAutoFit/>
          </a:bodyPr>
          <a:lstStyle/>
          <a:p>
            <a:pPr algn="r"/>
            <a:r>
              <a:rPr lang="en-US" altLang="zh-CN" sz="3200" smtClean="0">
                <a:solidFill>
                  <a:schemeClr val="tx1">
                    <a:lumMod val="75000"/>
                    <a:lumOff val="25000"/>
                  </a:schemeClr>
                </a:solidFill>
                <a:latin typeface="+mj-lt"/>
              </a:rPr>
              <a:t>July 2013</a:t>
            </a:r>
            <a:endParaRPr lang="en-US" altLang="zh-CN" sz="3200" dirty="0">
              <a:solidFill>
                <a:schemeClr val="tx1">
                  <a:lumMod val="75000"/>
                  <a:lumOff val="25000"/>
                </a:schemeClr>
              </a:solidFill>
              <a:latin typeface="+mj-lt"/>
            </a:endParaRPr>
          </a:p>
        </p:txBody>
      </p:sp>
      <p:sp>
        <p:nvSpPr>
          <p:cNvPr id="40" name="TextBox 11"/>
          <p:cNvSpPr txBox="1"/>
          <p:nvPr/>
        </p:nvSpPr>
        <p:spPr>
          <a:xfrm flipH="1">
            <a:off x="1849656" y="7019464"/>
            <a:ext cx="6108700" cy="1277273"/>
          </a:xfrm>
          <a:prstGeom prst="rect">
            <a:avLst/>
          </a:prstGeom>
          <a:noFill/>
        </p:spPr>
        <p:txBody>
          <a:bodyPr wrap="square" rtlCol="0">
            <a:spAutoFit/>
          </a:bodyPr>
          <a:lstStyle/>
          <a:p>
            <a:pPr algn="r">
              <a:lnSpc>
                <a:spcPct val="120000"/>
              </a:lnSpc>
              <a:spcBef>
                <a:spcPts val="600"/>
              </a:spcBef>
            </a:pPr>
            <a:r>
              <a:rPr lang="en-US" altLang="zh-CN" sz="2400" smtClean="0">
                <a:solidFill>
                  <a:schemeClr val="tx1">
                    <a:lumMod val="75000"/>
                    <a:lumOff val="25000"/>
                  </a:schemeClr>
                </a:solidFill>
                <a:ea typeface="+mj-ea"/>
              </a:rPr>
              <a:t>Development</a:t>
            </a:r>
          </a:p>
          <a:p>
            <a:pPr algn="r">
              <a:lnSpc>
                <a:spcPct val="12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a:t>
            </a:r>
            <a:endParaRPr lang="zh-CN" altLang="en-US" sz="1200" dirty="0">
              <a:solidFill>
                <a:schemeClr val="bg1">
                  <a:lumMod val="50000"/>
                </a:schemeClr>
              </a:solidFill>
              <a:latin typeface="+mj-ea"/>
              <a:ea typeface="+mj-ea"/>
            </a:endParaRPr>
          </a:p>
        </p:txBody>
      </p:sp>
      <p:sp>
        <p:nvSpPr>
          <p:cNvPr id="41" name="Rectangle 10"/>
          <p:cNvSpPr/>
          <p:nvPr/>
        </p:nvSpPr>
        <p:spPr>
          <a:xfrm flipH="1">
            <a:off x="8417475" y="6931575"/>
            <a:ext cx="1453050" cy="1453050"/>
          </a:xfrm>
          <a:prstGeom prst="rect">
            <a:avLst/>
          </a:prstGeom>
          <a:solidFill>
            <a:schemeClr val="accent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Rectangle 42"/>
          <p:cNvSpPr/>
          <p:nvPr/>
        </p:nvSpPr>
        <p:spPr>
          <a:xfrm flipH="1">
            <a:off x="10388600" y="7365713"/>
            <a:ext cx="2804886" cy="584775"/>
          </a:xfrm>
          <a:prstGeom prst="rect">
            <a:avLst/>
          </a:prstGeom>
        </p:spPr>
        <p:txBody>
          <a:bodyPr wrap="square">
            <a:spAutoFit/>
          </a:bodyPr>
          <a:lstStyle/>
          <a:p>
            <a:r>
              <a:rPr lang="en-US" altLang="zh-CN" sz="3200" smtClean="0">
                <a:solidFill>
                  <a:schemeClr val="tx1">
                    <a:lumMod val="75000"/>
                    <a:lumOff val="25000"/>
                  </a:schemeClr>
                </a:solidFill>
                <a:latin typeface="+mj-lt"/>
              </a:rPr>
              <a:t>May 2015</a:t>
            </a:r>
            <a:endParaRPr lang="en-US" altLang="zh-CN" sz="3200" dirty="0">
              <a:solidFill>
                <a:schemeClr val="tx1">
                  <a:lumMod val="75000"/>
                  <a:lumOff val="25000"/>
                </a:schemeClr>
              </a:solidFill>
              <a:latin typeface="+mj-lt"/>
            </a:endParaRPr>
          </a:p>
        </p:txBody>
      </p:sp>
      <p:sp>
        <p:nvSpPr>
          <p:cNvPr id="16" name="Freeform 50"/>
          <p:cNvSpPr>
            <a:spLocks noEditPoints="1"/>
          </p:cNvSpPr>
          <p:nvPr/>
        </p:nvSpPr>
        <p:spPr bwMode="auto">
          <a:xfrm>
            <a:off x="8853117" y="4113785"/>
            <a:ext cx="581766" cy="475922"/>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8"/>
          <p:cNvSpPr>
            <a:spLocks noEditPoints="1"/>
          </p:cNvSpPr>
          <p:nvPr/>
        </p:nvSpPr>
        <p:spPr bwMode="auto">
          <a:xfrm>
            <a:off x="8852763" y="7366865"/>
            <a:ext cx="582474" cy="582470"/>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 name="Picture Placeholder 1"/>
          <p:cNvSpPr>
            <a:spLocks noGrp="1"/>
          </p:cNvSpPr>
          <p:nvPr>
            <p:ph type="pic" sz="quarter" idx="10"/>
          </p:nvPr>
        </p:nvSpPr>
        <p:spPr/>
      </p:sp>
      <p:sp>
        <p:nvSpPr>
          <p:cNvPr id="4" name="Picture Placeholder 3"/>
          <p:cNvSpPr>
            <a:spLocks noGrp="1"/>
          </p:cNvSpPr>
          <p:nvPr>
            <p:ph type="pic" sz="quarter" idx="11"/>
          </p:nvPr>
        </p:nvSpPr>
        <p:spPr/>
      </p:sp>
      <p:sp>
        <p:nvSpPr>
          <p:cNvPr id="5" name="Picture Placeholder 4"/>
          <p:cNvSpPr>
            <a:spLocks noGrp="1"/>
          </p:cNvSpPr>
          <p:nvPr>
            <p:ph type="pic" sz="quarter" idx="12"/>
          </p:nvPr>
        </p:nvSpPr>
        <p:spPr/>
      </p:sp>
    </p:spTree>
    <p:extLst>
      <p:ext uri="{BB962C8B-B14F-4D97-AF65-F5344CB8AC3E}">
        <p14:creationId xmlns:p14="http://schemas.microsoft.com/office/powerpoint/2010/main" val="192107308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10"/>
                                        </p:tgtEl>
                                        <p:attrNameLst>
                                          <p:attrName>style.visibility</p:attrName>
                                        </p:attrNameLst>
                                      </p:cBhvr>
                                      <p:to>
                                        <p:strVal val="visible"/>
                                      </p:to>
                                    </p:set>
                                    <p:anim to="" calcmode="lin" valueType="num">
                                      <p:cBhvr>
                                        <p:cTn id="7" dur="700" fill="hold">
                                          <p:stCondLst>
                                            <p:cond delay="0"/>
                                          </p:stCondLst>
                                        </p:cTn>
                                        <p:tgtEl>
                                          <p:spTgt spid="10"/>
                                        </p:tgtEl>
                                        <p:attrNameLst>
                                          <p:attrName>ppt_x</p:attrName>
                                        </p:attrNameLst>
                                      </p:cBhvr>
                                      <p:tavLst>
                                        <p:tav tm="0" fmla="#ppt_x-#ppt_w*1.2*((1.5-1.5*$)^3-(1.5-1.5*$)^2)">
                                          <p:val>
                                            <p:strVal val="0"/>
                                          </p:val>
                                        </p:tav>
                                        <p:tav tm="100000">
                                          <p:val>
                                            <p:strVal val="1"/>
                                          </p:val>
                                        </p:tav>
                                      </p:tavLst>
                                    </p:anim>
                                    <p:anim to="" calcmode="lin" valueType="num">
                                      <p:cBhvr>
                                        <p:cTn id="8" dur="700" fill="hold">
                                          <p:stCondLst>
                                            <p:cond delay="0"/>
                                          </p:stCondLst>
                                        </p:cTn>
                                        <p:tgtEl>
                                          <p:spTgt spid="10"/>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9" dur="700" fill="hold">
                                          <p:stCondLst>
                                            <p:cond delay="0"/>
                                          </p:stCondLst>
                                        </p:cTn>
                                        <p:tgtEl>
                                          <p:spTgt spid="10"/>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0" fill="hold">
                            <p:stCondLst>
                              <p:cond delay="1190"/>
                            </p:stCondLst>
                            <p:childTnLst>
                              <p:par>
                                <p:cTn id="11" presetID="53" presetClass="entr" presetSubtype="16"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16"/>
                                        </p:tgtEl>
                                        <p:attrNameLst>
                                          <p:attrName>style.visibility</p:attrName>
                                        </p:attrNameLst>
                                      </p:cBhvr>
                                      <p:to>
                                        <p:strVal val="visible"/>
                                      </p:to>
                                    </p:set>
                                    <p:anim calcmode="lin" valueType="num">
                                      <p:cBhvr>
                                        <p:cTn id="18" dur="500" fill="hold"/>
                                        <p:tgtEl>
                                          <p:spTgt spid="16"/>
                                        </p:tgtEl>
                                        <p:attrNameLst>
                                          <p:attrName>ppt_w</p:attrName>
                                        </p:attrNameLst>
                                      </p:cBhvr>
                                      <p:tavLst>
                                        <p:tav tm="0">
                                          <p:val>
                                            <p:fltVal val="0"/>
                                          </p:val>
                                        </p:tav>
                                        <p:tav tm="100000">
                                          <p:val>
                                            <p:strVal val="#ppt_w"/>
                                          </p:val>
                                        </p:tav>
                                      </p:tavLst>
                                    </p:anim>
                                    <p:anim calcmode="lin" valueType="num">
                                      <p:cBhvr>
                                        <p:cTn id="19" dur="500" fill="hold"/>
                                        <p:tgtEl>
                                          <p:spTgt spid="16"/>
                                        </p:tgtEl>
                                        <p:attrNameLst>
                                          <p:attrName>ppt_h</p:attrName>
                                        </p:attrNameLst>
                                      </p:cBhvr>
                                      <p:tavLst>
                                        <p:tav tm="0">
                                          <p:val>
                                            <p:fltVal val="0"/>
                                          </p:val>
                                        </p:tav>
                                        <p:tav tm="100000">
                                          <p:val>
                                            <p:strVal val="#ppt_h"/>
                                          </p:val>
                                        </p:tav>
                                      </p:tavLst>
                                    </p:anim>
                                    <p:animEffect transition="in" filter="fade">
                                      <p:cBhvr>
                                        <p:cTn id="20" dur="500"/>
                                        <p:tgtEl>
                                          <p:spTgt spid="16"/>
                                        </p:tgtEl>
                                      </p:cBhvr>
                                    </p:animEffect>
                                  </p:childTnLst>
                                </p:cTn>
                              </p:par>
                            </p:childTnLst>
                          </p:cTn>
                        </p:par>
                        <p:par>
                          <p:cTn id="21" fill="hold">
                            <p:stCondLst>
                              <p:cond delay="1690"/>
                            </p:stCondLst>
                            <p:childTnLst>
                              <p:par>
                                <p:cTn id="22" presetID="2" presetClass="entr" presetSubtype="8" decel="100000" fill="hold" grpId="0" nodeType="afterEffect">
                                  <p:stCondLst>
                                    <p:cond delay="0"/>
                                  </p:stCondLst>
                                  <p:childTnLst>
                                    <p:set>
                                      <p:cBhvr>
                                        <p:cTn id="23" dur="1" fill="hold">
                                          <p:stCondLst>
                                            <p:cond delay="0"/>
                                          </p:stCondLst>
                                        </p:cTn>
                                        <p:tgtEl>
                                          <p:spTgt spid="31"/>
                                        </p:tgtEl>
                                        <p:attrNameLst>
                                          <p:attrName>style.visibility</p:attrName>
                                        </p:attrNameLst>
                                      </p:cBhvr>
                                      <p:to>
                                        <p:strVal val="visible"/>
                                      </p:to>
                                    </p:set>
                                    <p:anim calcmode="lin" valueType="num">
                                      <p:cBhvr additive="base">
                                        <p:cTn id="24" dur="1000" fill="hold"/>
                                        <p:tgtEl>
                                          <p:spTgt spid="31"/>
                                        </p:tgtEl>
                                        <p:attrNameLst>
                                          <p:attrName>ppt_x</p:attrName>
                                        </p:attrNameLst>
                                      </p:cBhvr>
                                      <p:tavLst>
                                        <p:tav tm="0">
                                          <p:val>
                                            <p:strVal val="0-#ppt_w/2"/>
                                          </p:val>
                                        </p:tav>
                                        <p:tav tm="100000">
                                          <p:val>
                                            <p:strVal val="#ppt_x"/>
                                          </p:val>
                                        </p:tav>
                                      </p:tavLst>
                                    </p:anim>
                                    <p:anim calcmode="lin" valueType="num">
                                      <p:cBhvr additive="base">
                                        <p:cTn id="25" dur="1000" fill="hold"/>
                                        <p:tgtEl>
                                          <p:spTgt spid="31"/>
                                        </p:tgtEl>
                                        <p:attrNameLst>
                                          <p:attrName>ppt_y</p:attrName>
                                        </p:attrNameLst>
                                      </p:cBhvr>
                                      <p:tavLst>
                                        <p:tav tm="0">
                                          <p:val>
                                            <p:strVal val="#ppt_y"/>
                                          </p:val>
                                        </p:tav>
                                        <p:tav tm="100000">
                                          <p:val>
                                            <p:strVal val="#ppt_y"/>
                                          </p:val>
                                        </p:tav>
                                      </p:tavLst>
                                    </p:anim>
                                  </p:childTnLst>
                                </p:cTn>
                              </p:par>
                              <p:par>
                                <p:cTn id="26" presetID="2" presetClass="entr" presetSubtype="2" decel="100000" fill="hold" grpId="0" nodeType="withEffect">
                                  <p:stCondLst>
                                    <p:cond delay="0"/>
                                  </p:stCondLst>
                                  <p:childTnLst>
                                    <p:set>
                                      <p:cBhvr>
                                        <p:cTn id="27" dur="1" fill="hold">
                                          <p:stCondLst>
                                            <p:cond delay="0"/>
                                          </p:stCondLst>
                                        </p:cTn>
                                        <p:tgtEl>
                                          <p:spTgt spid="3"/>
                                        </p:tgtEl>
                                        <p:attrNameLst>
                                          <p:attrName>style.visibility</p:attrName>
                                        </p:attrNameLst>
                                      </p:cBhvr>
                                      <p:to>
                                        <p:strVal val="visible"/>
                                      </p:to>
                                    </p:set>
                                    <p:anim calcmode="lin" valueType="num">
                                      <p:cBhvr additive="base">
                                        <p:cTn id="28" dur="1000" fill="hold"/>
                                        <p:tgtEl>
                                          <p:spTgt spid="3"/>
                                        </p:tgtEl>
                                        <p:attrNameLst>
                                          <p:attrName>ppt_x</p:attrName>
                                        </p:attrNameLst>
                                      </p:cBhvr>
                                      <p:tavLst>
                                        <p:tav tm="0">
                                          <p:val>
                                            <p:strVal val="1+#ppt_w/2"/>
                                          </p:val>
                                        </p:tav>
                                        <p:tav tm="100000">
                                          <p:val>
                                            <p:strVal val="#ppt_x"/>
                                          </p:val>
                                        </p:tav>
                                      </p:tavLst>
                                    </p:anim>
                                    <p:anim calcmode="lin" valueType="num">
                                      <p:cBhvr additive="base">
                                        <p:cTn id="29" dur="1000" fill="hold"/>
                                        <p:tgtEl>
                                          <p:spTgt spid="3"/>
                                        </p:tgtEl>
                                        <p:attrNameLst>
                                          <p:attrName>ppt_y</p:attrName>
                                        </p:attrNameLst>
                                      </p:cBhvr>
                                      <p:tavLst>
                                        <p:tav tm="0">
                                          <p:val>
                                            <p:strVal val="#ppt_y"/>
                                          </p:val>
                                        </p:tav>
                                        <p:tav tm="100000">
                                          <p:val>
                                            <p:strVal val="#ppt_y"/>
                                          </p:val>
                                        </p:tav>
                                      </p:tavLst>
                                    </p:anim>
                                  </p:childTnLst>
                                </p:cTn>
                              </p:par>
                            </p:childTnLst>
                          </p:cTn>
                        </p:par>
                        <p:par>
                          <p:cTn id="30" fill="hold">
                            <p:stCondLst>
                              <p:cond delay="2690"/>
                            </p:stCondLst>
                            <p:childTnLst>
                              <p:par>
                                <p:cTn id="31" presetID="2" presetClass="entr" presetSubtype="4" decel="100000" fill="hold"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additive="base">
                                        <p:cTn id="33" dur="1000" fill="hold"/>
                                        <p:tgtEl>
                                          <p:spTgt spid="2"/>
                                        </p:tgtEl>
                                        <p:attrNameLst>
                                          <p:attrName>ppt_x</p:attrName>
                                        </p:attrNameLst>
                                      </p:cBhvr>
                                      <p:tavLst>
                                        <p:tav tm="0">
                                          <p:val>
                                            <p:strVal val="#ppt_x"/>
                                          </p:val>
                                        </p:tav>
                                        <p:tav tm="100000">
                                          <p:val>
                                            <p:strVal val="#ppt_x"/>
                                          </p:val>
                                        </p:tav>
                                      </p:tavLst>
                                    </p:anim>
                                    <p:anim calcmode="lin" valueType="num">
                                      <p:cBhvr additive="base">
                                        <p:cTn id="34" dur="1000" fill="hold"/>
                                        <p:tgtEl>
                                          <p:spTgt spid="2"/>
                                        </p:tgtEl>
                                        <p:attrNameLst>
                                          <p:attrName>ppt_y</p:attrName>
                                        </p:attrNameLst>
                                      </p:cBhvr>
                                      <p:tavLst>
                                        <p:tav tm="0">
                                          <p:val>
                                            <p:strVal val="1+#ppt_h/2"/>
                                          </p:val>
                                        </p:tav>
                                        <p:tav tm="100000">
                                          <p:val>
                                            <p:strVal val="#ppt_y"/>
                                          </p:val>
                                        </p:tav>
                                      </p:tavLst>
                                    </p:anim>
                                  </p:childTnLst>
                                </p:cTn>
                              </p:par>
                              <p:par>
                                <p:cTn id="35" presetID="2" presetClass="entr" presetSubtype="4" decel="100000" fill="hold" nodeType="withEffect">
                                  <p:stCondLst>
                                    <p:cond delay="100"/>
                                  </p:stCondLst>
                                  <p:childTnLst>
                                    <p:set>
                                      <p:cBhvr>
                                        <p:cTn id="36" dur="1" fill="hold">
                                          <p:stCondLst>
                                            <p:cond delay="0"/>
                                          </p:stCondLst>
                                        </p:cTn>
                                        <p:tgtEl>
                                          <p:spTgt spid="4"/>
                                        </p:tgtEl>
                                        <p:attrNameLst>
                                          <p:attrName>style.visibility</p:attrName>
                                        </p:attrNameLst>
                                      </p:cBhvr>
                                      <p:to>
                                        <p:strVal val="visible"/>
                                      </p:to>
                                    </p:set>
                                    <p:anim calcmode="lin" valueType="num">
                                      <p:cBhvr additive="base">
                                        <p:cTn id="37" dur="1000" fill="hold"/>
                                        <p:tgtEl>
                                          <p:spTgt spid="4"/>
                                        </p:tgtEl>
                                        <p:attrNameLst>
                                          <p:attrName>ppt_x</p:attrName>
                                        </p:attrNameLst>
                                      </p:cBhvr>
                                      <p:tavLst>
                                        <p:tav tm="0">
                                          <p:val>
                                            <p:strVal val="#ppt_x"/>
                                          </p:val>
                                        </p:tav>
                                        <p:tav tm="100000">
                                          <p:val>
                                            <p:strVal val="#ppt_x"/>
                                          </p:val>
                                        </p:tav>
                                      </p:tavLst>
                                    </p:anim>
                                    <p:anim calcmode="lin" valueType="num">
                                      <p:cBhvr additive="base">
                                        <p:cTn id="38" dur="1000" fill="hold"/>
                                        <p:tgtEl>
                                          <p:spTgt spid="4"/>
                                        </p:tgtEl>
                                        <p:attrNameLst>
                                          <p:attrName>ppt_y</p:attrName>
                                        </p:attrNameLst>
                                      </p:cBhvr>
                                      <p:tavLst>
                                        <p:tav tm="0">
                                          <p:val>
                                            <p:strVal val="1+#ppt_h/2"/>
                                          </p:val>
                                        </p:tav>
                                        <p:tav tm="100000">
                                          <p:val>
                                            <p:strVal val="#ppt_y"/>
                                          </p:val>
                                        </p:tav>
                                      </p:tavLst>
                                    </p:anim>
                                  </p:childTnLst>
                                </p:cTn>
                              </p:par>
                              <p:par>
                                <p:cTn id="39" presetID="2" presetClass="entr" presetSubtype="4" decel="100000" fill="hold" nodeType="withEffect">
                                  <p:stCondLst>
                                    <p:cond delay="200"/>
                                  </p:stCondLst>
                                  <p:childTnLst>
                                    <p:set>
                                      <p:cBhvr>
                                        <p:cTn id="40" dur="1" fill="hold">
                                          <p:stCondLst>
                                            <p:cond delay="0"/>
                                          </p:stCondLst>
                                        </p:cTn>
                                        <p:tgtEl>
                                          <p:spTgt spid="5"/>
                                        </p:tgtEl>
                                        <p:attrNameLst>
                                          <p:attrName>style.visibility</p:attrName>
                                        </p:attrNameLst>
                                      </p:cBhvr>
                                      <p:to>
                                        <p:strVal val="visible"/>
                                      </p:to>
                                    </p:set>
                                    <p:anim calcmode="lin" valueType="num">
                                      <p:cBhvr additive="base">
                                        <p:cTn id="41" dur="1000" fill="hold"/>
                                        <p:tgtEl>
                                          <p:spTgt spid="5"/>
                                        </p:tgtEl>
                                        <p:attrNameLst>
                                          <p:attrName>ppt_x</p:attrName>
                                        </p:attrNameLst>
                                      </p:cBhvr>
                                      <p:tavLst>
                                        <p:tav tm="0">
                                          <p:val>
                                            <p:strVal val="#ppt_x"/>
                                          </p:val>
                                        </p:tav>
                                        <p:tav tm="100000">
                                          <p:val>
                                            <p:strVal val="#ppt_x"/>
                                          </p:val>
                                        </p:tav>
                                      </p:tavLst>
                                    </p:anim>
                                    <p:anim calcmode="lin" valueType="num">
                                      <p:cBhvr additive="base">
                                        <p:cTn id="42" dur="1000" fill="hold"/>
                                        <p:tgtEl>
                                          <p:spTgt spid="5"/>
                                        </p:tgtEl>
                                        <p:attrNameLst>
                                          <p:attrName>ppt_y</p:attrName>
                                        </p:attrNameLst>
                                      </p:cBhvr>
                                      <p:tavLst>
                                        <p:tav tm="0">
                                          <p:val>
                                            <p:strVal val="1+#ppt_h/2"/>
                                          </p:val>
                                        </p:tav>
                                        <p:tav tm="100000">
                                          <p:val>
                                            <p:strVal val="#ppt_y"/>
                                          </p:val>
                                        </p:tav>
                                      </p:tavLst>
                                    </p:anim>
                                  </p:childTnLst>
                                </p:cTn>
                              </p:par>
                            </p:childTnLst>
                          </p:cTn>
                        </p:par>
                        <p:par>
                          <p:cTn id="43" fill="hold">
                            <p:stCondLst>
                              <p:cond delay="3890"/>
                            </p:stCondLst>
                            <p:childTnLst>
                              <p:par>
                                <p:cTn id="44" presetID="22" presetClass="entr" presetSubtype="1" fill="hold" nodeType="afterEffect">
                                  <p:stCondLst>
                                    <p:cond delay="0"/>
                                  </p:stCondLst>
                                  <p:childTnLst>
                                    <p:set>
                                      <p:cBhvr>
                                        <p:cTn id="45" dur="1" fill="hold">
                                          <p:stCondLst>
                                            <p:cond delay="0"/>
                                          </p:stCondLst>
                                        </p:cTn>
                                        <p:tgtEl>
                                          <p:spTgt spid="46"/>
                                        </p:tgtEl>
                                        <p:attrNameLst>
                                          <p:attrName>style.visibility</p:attrName>
                                        </p:attrNameLst>
                                      </p:cBhvr>
                                      <p:to>
                                        <p:strVal val="visible"/>
                                      </p:to>
                                    </p:set>
                                    <p:animEffect transition="in" filter="wipe(up)">
                                      <p:cBhvr>
                                        <p:cTn id="46" dur="500"/>
                                        <p:tgtEl>
                                          <p:spTgt spid="46"/>
                                        </p:tgtEl>
                                      </p:cBhvr>
                                    </p:animEffect>
                                  </p:childTnLst>
                                </p:cTn>
                              </p:par>
                            </p:childTnLst>
                          </p:cTn>
                        </p:par>
                        <p:par>
                          <p:cTn id="47" fill="hold">
                            <p:stCondLst>
                              <p:cond delay="4390"/>
                            </p:stCondLst>
                            <p:childTnLst>
                              <p:par>
                                <p:cTn id="48" presetID="53" presetClass="entr" presetSubtype="16" fill="hold" grpId="0" nodeType="afterEffect">
                                  <p:stCondLst>
                                    <p:cond delay="0"/>
                                  </p:stCondLst>
                                  <p:childTnLst>
                                    <p:set>
                                      <p:cBhvr>
                                        <p:cTn id="49" dur="1" fill="hold">
                                          <p:stCondLst>
                                            <p:cond delay="0"/>
                                          </p:stCondLst>
                                        </p:cTn>
                                        <p:tgtEl>
                                          <p:spTgt spid="41"/>
                                        </p:tgtEl>
                                        <p:attrNameLst>
                                          <p:attrName>style.visibility</p:attrName>
                                        </p:attrNameLst>
                                      </p:cBhvr>
                                      <p:to>
                                        <p:strVal val="visible"/>
                                      </p:to>
                                    </p:set>
                                    <p:anim calcmode="lin" valueType="num">
                                      <p:cBhvr>
                                        <p:cTn id="50" dur="500" fill="hold"/>
                                        <p:tgtEl>
                                          <p:spTgt spid="41"/>
                                        </p:tgtEl>
                                        <p:attrNameLst>
                                          <p:attrName>ppt_w</p:attrName>
                                        </p:attrNameLst>
                                      </p:cBhvr>
                                      <p:tavLst>
                                        <p:tav tm="0">
                                          <p:val>
                                            <p:fltVal val="0"/>
                                          </p:val>
                                        </p:tav>
                                        <p:tav tm="100000">
                                          <p:val>
                                            <p:strVal val="#ppt_w"/>
                                          </p:val>
                                        </p:tav>
                                      </p:tavLst>
                                    </p:anim>
                                    <p:anim calcmode="lin" valueType="num">
                                      <p:cBhvr>
                                        <p:cTn id="51" dur="500" fill="hold"/>
                                        <p:tgtEl>
                                          <p:spTgt spid="41"/>
                                        </p:tgtEl>
                                        <p:attrNameLst>
                                          <p:attrName>ppt_h</p:attrName>
                                        </p:attrNameLst>
                                      </p:cBhvr>
                                      <p:tavLst>
                                        <p:tav tm="0">
                                          <p:val>
                                            <p:fltVal val="0"/>
                                          </p:val>
                                        </p:tav>
                                        <p:tav tm="100000">
                                          <p:val>
                                            <p:strVal val="#ppt_h"/>
                                          </p:val>
                                        </p:tav>
                                      </p:tavLst>
                                    </p:anim>
                                    <p:animEffect transition="in" filter="fade">
                                      <p:cBhvr>
                                        <p:cTn id="52" dur="500"/>
                                        <p:tgtEl>
                                          <p:spTgt spid="41"/>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17"/>
                                        </p:tgtEl>
                                        <p:attrNameLst>
                                          <p:attrName>style.visibility</p:attrName>
                                        </p:attrNameLst>
                                      </p:cBhvr>
                                      <p:to>
                                        <p:strVal val="visible"/>
                                      </p:to>
                                    </p:set>
                                    <p:anim calcmode="lin" valueType="num">
                                      <p:cBhvr>
                                        <p:cTn id="55" dur="500" fill="hold"/>
                                        <p:tgtEl>
                                          <p:spTgt spid="17"/>
                                        </p:tgtEl>
                                        <p:attrNameLst>
                                          <p:attrName>ppt_w</p:attrName>
                                        </p:attrNameLst>
                                      </p:cBhvr>
                                      <p:tavLst>
                                        <p:tav tm="0">
                                          <p:val>
                                            <p:fltVal val="0"/>
                                          </p:val>
                                        </p:tav>
                                        <p:tav tm="100000">
                                          <p:val>
                                            <p:strVal val="#ppt_w"/>
                                          </p:val>
                                        </p:tav>
                                      </p:tavLst>
                                    </p:anim>
                                    <p:anim calcmode="lin" valueType="num">
                                      <p:cBhvr>
                                        <p:cTn id="56" dur="500" fill="hold"/>
                                        <p:tgtEl>
                                          <p:spTgt spid="17"/>
                                        </p:tgtEl>
                                        <p:attrNameLst>
                                          <p:attrName>ppt_h</p:attrName>
                                        </p:attrNameLst>
                                      </p:cBhvr>
                                      <p:tavLst>
                                        <p:tav tm="0">
                                          <p:val>
                                            <p:fltVal val="0"/>
                                          </p:val>
                                        </p:tav>
                                        <p:tav tm="100000">
                                          <p:val>
                                            <p:strVal val="#ppt_h"/>
                                          </p:val>
                                        </p:tav>
                                      </p:tavLst>
                                    </p:anim>
                                    <p:animEffect transition="in" filter="fade">
                                      <p:cBhvr>
                                        <p:cTn id="57" dur="500"/>
                                        <p:tgtEl>
                                          <p:spTgt spid="17"/>
                                        </p:tgtEl>
                                      </p:cBhvr>
                                    </p:animEffect>
                                  </p:childTnLst>
                                </p:cTn>
                              </p:par>
                            </p:childTnLst>
                          </p:cTn>
                        </p:par>
                        <p:par>
                          <p:cTn id="58" fill="hold">
                            <p:stCondLst>
                              <p:cond delay="4890"/>
                            </p:stCondLst>
                            <p:childTnLst>
                              <p:par>
                                <p:cTn id="59" presetID="2" presetClass="entr" presetSubtype="8" decel="100000" fill="hold" grpId="0" nodeType="afterEffect">
                                  <p:stCondLst>
                                    <p:cond delay="0"/>
                                  </p:stCondLst>
                                  <p:childTnLst>
                                    <p:set>
                                      <p:cBhvr>
                                        <p:cTn id="60" dur="1" fill="hold">
                                          <p:stCondLst>
                                            <p:cond delay="0"/>
                                          </p:stCondLst>
                                        </p:cTn>
                                        <p:tgtEl>
                                          <p:spTgt spid="40"/>
                                        </p:tgtEl>
                                        <p:attrNameLst>
                                          <p:attrName>style.visibility</p:attrName>
                                        </p:attrNameLst>
                                      </p:cBhvr>
                                      <p:to>
                                        <p:strVal val="visible"/>
                                      </p:to>
                                    </p:set>
                                    <p:anim calcmode="lin" valueType="num">
                                      <p:cBhvr additive="base">
                                        <p:cTn id="61" dur="1000" fill="hold"/>
                                        <p:tgtEl>
                                          <p:spTgt spid="40"/>
                                        </p:tgtEl>
                                        <p:attrNameLst>
                                          <p:attrName>ppt_x</p:attrName>
                                        </p:attrNameLst>
                                      </p:cBhvr>
                                      <p:tavLst>
                                        <p:tav tm="0">
                                          <p:val>
                                            <p:strVal val="0-#ppt_w/2"/>
                                          </p:val>
                                        </p:tav>
                                        <p:tav tm="100000">
                                          <p:val>
                                            <p:strVal val="#ppt_x"/>
                                          </p:val>
                                        </p:tav>
                                      </p:tavLst>
                                    </p:anim>
                                    <p:anim calcmode="lin" valueType="num">
                                      <p:cBhvr additive="base">
                                        <p:cTn id="62" dur="1000" fill="hold"/>
                                        <p:tgtEl>
                                          <p:spTgt spid="40"/>
                                        </p:tgtEl>
                                        <p:attrNameLst>
                                          <p:attrName>ppt_y</p:attrName>
                                        </p:attrNameLst>
                                      </p:cBhvr>
                                      <p:tavLst>
                                        <p:tav tm="0">
                                          <p:val>
                                            <p:strVal val="#ppt_y"/>
                                          </p:val>
                                        </p:tav>
                                        <p:tav tm="100000">
                                          <p:val>
                                            <p:strVal val="#ppt_y"/>
                                          </p:val>
                                        </p:tav>
                                      </p:tavLst>
                                    </p:anim>
                                  </p:childTnLst>
                                </p:cTn>
                              </p:par>
                              <p:par>
                                <p:cTn id="63" presetID="2" presetClass="entr" presetSubtype="2" decel="100000" fill="hold" grpId="0" nodeType="withEffect">
                                  <p:stCondLst>
                                    <p:cond delay="0"/>
                                  </p:stCondLst>
                                  <p:childTnLst>
                                    <p:set>
                                      <p:cBhvr>
                                        <p:cTn id="64" dur="1" fill="hold">
                                          <p:stCondLst>
                                            <p:cond delay="0"/>
                                          </p:stCondLst>
                                        </p:cTn>
                                        <p:tgtEl>
                                          <p:spTgt spid="43"/>
                                        </p:tgtEl>
                                        <p:attrNameLst>
                                          <p:attrName>style.visibility</p:attrName>
                                        </p:attrNameLst>
                                      </p:cBhvr>
                                      <p:to>
                                        <p:strVal val="visible"/>
                                      </p:to>
                                    </p:set>
                                    <p:anim calcmode="lin" valueType="num">
                                      <p:cBhvr additive="base">
                                        <p:cTn id="65" dur="1000" fill="hold"/>
                                        <p:tgtEl>
                                          <p:spTgt spid="43"/>
                                        </p:tgtEl>
                                        <p:attrNameLst>
                                          <p:attrName>ppt_x</p:attrName>
                                        </p:attrNameLst>
                                      </p:cBhvr>
                                      <p:tavLst>
                                        <p:tav tm="0">
                                          <p:val>
                                            <p:strVal val="1+#ppt_w/2"/>
                                          </p:val>
                                        </p:tav>
                                        <p:tav tm="100000">
                                          <p:val>
                                            <p:strVal val="#ppt_x"/>
                                          </p:val>
                                        </p:tav>
                                      </p:tavLst>
                                    </p:anim>
                                    <p:anim calcmode="lin" valueType="num">
                                      <p:cBhvr additive="base">
                                        <p:cTn id="66" dur="1000" fill="hold"/>
                                        <p:tgtEl>
                                          <p:spTgt spid="4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3" grpId="0"/>
      <p:bldP spid="6" grpId="0" animBg="1"/>
      <p:bldP spid="31" grpId="0"/>
      <p:bldP spid="40" grpId="0"/>
      <p:bldP spid="41" grpId="0" animBg="1"/>
      <p:bldP spid="43" grpId="0"/>
      <p:bldP spid="16" grpId="0" animBg="1"/>
      <p:bldP spid="17"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p:sp>
      <p:sp>
        <p:nvSpPr>
          <p:cNvPr id="3" name="Rectangle 2"/>
          <p:cNvSpPr/>
          <p:nvPr/>
        </p:nvSpPr>
        <p:spPr>
          <a:xfrm>
            <a:off x="-1" y="0"/>
            <a:ext cx="18288001" cy="10287000"/>
          </a:xfrm>
          <a:prstGeom prst="rect">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Rectangle 8"/>
          <p:cNvSpPr/>
          <p:nvPr/>
        </p:nvSpPr>
        <p:spPr>
          <a:xfrm>
            <a:off x="1777692" y="7867522"/>
            <a:ext cx="9936257" cy="740203"/>
          </a:xfrm>
          <a:prstGeom prst="rect">
            <a:avLst/>
          </a:prstGeom>
        </p:spPr>
        <p:txBody>
          <a:bodyPr wrap="square">
            <a:spAutoFit/>
          </a:bodyPr>
          <a:lstStyle/>
          <a:p>
            <a:pPr>
              <a:lnSpc>
                <a:spcPct val="120000"/>
              </a:lnSpc>
              <a:spcBef>
                <a:spcPts val="1200"/>
              </a:spcBef>
            </a:pPr>
            <a:r>
              <a:rPr lang="es-ES" altLang="zh-CN" sz="1200" smtClean="0">
                <a:solidFill>
                  <a:schemeClr val="bg1">
                    <a:alpha val="60000"/>
                  </a:schemeClr>
                </a:solidFill>
                <a:ea typeface="Lato Light" panose="020F0502020204030203" pitchFamily="34" charset="0"/>
                <a:cs typeface="Lato Light" panose="020F0502020204030203" pitchFamily="34" charset="0"/>
              </a:rPr>
              <a:t>Lorem </a:t>
            </a:r>
            <a:r>
              <a:rPr lang="es-ES" altLang="zh-CN" sz="1200" dirty="0" smtClean="0">
                <a:solidFill>
                  <a:schemeClr val="bg1">
                    <a:alpha val="60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alpha val="60000"/>
                  </a:schemeClr>
                </a:solidFill>
                <a:ea typeface="Lato Light" panose="020F0502020204030203" pitchFamily="34" charset="0"/>
                <a:cs typeface="Lato Light" panose="020F0502020204030203" pitchFamily="34" charset="0"/>
              </a:rPr>
              <a:t>. </a:t>
            </a:r>
            <a:r>
              <a:rPr lang="es-ES" altLang="zh-CN" sz="1200" dirty="0" smtClean="0">
                <a:solidFill>
                  <a:schemeClr val="bg1">
                    <a:alpha val="60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alpha val="60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alpha val="60000"/>
                  </a:schemeClr>
                </a:solidFill>
                <a:ea typeface="Lato Light" panose="020F0502020204030203" pitchFamily="34" charset="0"/>
                <a:cs typeface="Lato Light" panose="020F0502020204030203" pitchFamily="34" charset="0"/>
              </a:rPr>
              <a:t>. </a:t>
            </a:r>
            <a:r>
              <a:rPr lang="es-ES" altLang="zh-CN" sz="1200" smtClean="0">
                <a:solidFill>
                  <a:schemeClr val="bg1">
                    <a:alpha val="60000"/>
                  </a:schemeClr>
                </a:solidFill>
                <a:ea typeface="Lato Light" panose="020F0502020204030203" pitchFamily="34" charset="0"/>
                <a:cs typeface="Lato Light" panose="020F0502020204030203" pitchFamily="34" charset="0"/>
              </a:rPr>
              <a:t>His </a:t>
            </a:r>
            <a:r>
              <a:rPr lang="es-ES" altLang="zh-CN" sz="1200" dirty="0">
                <a:solidFill>
                  <a:schemeClr val="bg1">
                    <a:alpha val="60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alpha val="60000"/>
                  </a:schemeClr>
                </a:solidFill>
                <a:ea typeface="Lato Light" panose="020F0502020204030203" pitchFamily="34" charset="0"/>
                <a:cs typeface="Lato Light" panose="020F0502020204030203" pitchFamily="34" charset="0"/>
              </a:rPr>
              <a:t>. </a:t>
            </a:r>
            <a:r>
              <a:rPr lang="es-ES" altLang="zh-CN" sz="1200" smtClean="0">
                <a:solidFill>
                  <a:schemeClr val="bg1">
                    <a:alpha val="60000"/>
                  </a:schemeClr>
                </a:solidFill>
                <a:ea typeface="Lato Light" panose="020F0502020204030203" pitchFamily="34" charset="0"/>
                <a:cs typeface="Lato Light" panose="020F0502020204030203" pitchFamily="34" charset="0"/>
              </a:rPr>
              <a:t>Lorem </a:t>
            </a:r>
            <a:r>
              <a:rPr lang="es-ES" altLang="zh-CN" sz="1200">
                <a:solidFill>
                  <a:schemeClr val="bg1">
                    <a:alpha val="60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alpha val="60000"/>
                  </a:schemeClr>
                </a:solidFill>
                <a:ea typeface="Lato Light" panose="020F0502020204030203" pitchFamily="34" charset="0"/>
                <a:cs typeface="Lato Light" panose="020F0502020204030203" pitchFamily="34" charset="0"/>
              </a:rPr>
              <a:t>. </a:t>
            </a:r>
            <a:r>
              <a:rPr lang="es-ES" altLang="zh-CN" sz="1200">
                <a:solidFill>
                  <a:schemeClr val="bg1">
                    <a:alpha val="60000"/>
                  </a:schemeClr>
                </a:solidFill>
                <a:ea typeface="Lato Light" panose="020F0502020204030203" pitchFamily="34" charset="0"/>
                <a:cs typeface="Lato Light" panose="020F0502020204030203" pitchFamily="34" charset="0"/>
              </a:rPr>
              <a:t>No quo maiorum intelleget. </a:t>
            </a:r>
            <a:endParaRPr lang="es-ES" altLang="zh-CN" sz="1200" smtClean="0">
              <a:solidFill>
                <a:schemeClr val="bg1">
                  <a:alpha val="60000"/>
                </a:schemeClr>
              </a:solidFill>
              <a:ea typeface="Lato Light" panose="020F0502020204030203" pitchFamily="34" charset="0"/>
              <a:cs typeface="Lato Light" panose="020F0502020204030203" pitchFamily="34" charset="0"/>
            </a:endParaRPr>
          </a:p>
        </p:txBody>
      </p:sp>
      <p:sp>
        <p:nvSpPr>
          <p:cNvPr id="12" name="TextBox 11"/>
          <p:cNvSpPr txBox="1"/>
          <p:nvPr/>
        </p:nvSpPr>
        <p:spPr>
          <a:xfrm>
            <a:off x="1777692" y="4938105"/>
            <a:ext cx="5442258" cy="2323713"/>
          </a:xfrm>
          <a:prstGeom prst="rect">
            <a:avLst/>
          </a:prstGeom>
          <a:noFill/>
        </p:spPr>
        <p:txBody>
          <a:bodyPr wrap="square" rtlCol="0">
            <a:spAutoFit/>
          </a:bodyPr>
          <a:lstStyle/>
          <a:p>
            <a:pPr>
              <a:spcBef>
                <a:spcPts val="1200"/>
              </a:spcBef>
            </a:pPr>
            <a:r>
              <a:rPr lang="en-US" altLang="zh-CN" sz="2000" spc="300" smtClean="0">
                <a:solidFill>
                  <a:schemeClr val="bg1"/>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bg1"/>
                </a:solidFill>
                <a:latin typeface="+mj-lt"/>
                <a:ea typeface="Roboto" panose="02000000000000000000" pitchFamily="2" charset="0"/>
                <a:cs typeface="Lato" panose="020F0502020204030203" pitchFamily="34" charset="0"/>
              </a:rPr>
              <a:t>Professional Design</a:t>
            </a:r>
          </a:p>
        </p:txBody>
      </p:sp>
      <p:sp>
        <p:nvSpPr>
          <p:cNvPr id="13" name="Freeform 12"/>
          <p:cNvSpPr/>
          <p:nvPr/>
        </p:nvSpPr>
        <p:spPr>
          <a:xfrm flipV="1">
            <a:off x="0" y="-2"/>
            <a:ext cx="3596517" cy="6229351"/>
          </a:xfrm>
          <a:custGeom>
            <a:avLst/>
            <a:gdLst>
              <a:gd name="connsiteX0" fmla="*/ 0 w 4972151"/>
              <a:gd name="connsiteY0" fmla="*/ 8612019 h 8612019"/>
              <a:gd name="connsiteX1" fmla="*/ 1179873 w 4972151"/>
              <a:gd name="connsiteY1" fmla="*/ 8612019 h 8612019"/>
              <a:gd name="connsiteX2" fmla="*/ 1634612 w 4972151"/>
              <a:gd name="connsiteY2" fmla="*/ 8612019 h 8612019"/>
              <a:gd name="connsiteX3" fmla="*/ 4972151 w 4972151"/>
              <a:gd name="connsiteY3" fmla="*/ 8612019 h 8612019"/>
              <a:gd name="connsiteX4" fmla="*/ 0 w 4972151"/>
              <a:gd name="connsiteY4" fmla="*/ 0 h 8612019"/>
              <a:gd name="connsiteX5" fmla="*/ 0 w 4972151"/>
              <a:gd name="connsiteY5" fmla="*/ 8612019 h 861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72151" h="8612019">
                <a:moveTo>
                  <a:pt x="0" y="8612019"/>
                </a:moveTo>
                <a:lnTo>
                  <a:pt x="1179873" y="8612019"/>
                </a:lnTo>
                <a:lnTo>
                  <a:pt x="1634612" y="8612019"/>
                </a:lnTo>
                <a:lnTo>
                  <a:pt x="4972151" y="8612019"/>
                </a:lnTo>
                <a:lnTo>
                  <a:pt x="0" y="0"/>
                </a:lnTo>
                <a:lnTo>
                  <a:pt x="0" y="861201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5" name="Group 4"/>
          <p:cNvGrpSpPr/>
          <p:nvPr/>
        </p:nvGrpSpPr>
        <p:grpSpPr>
          <a:xfrm>
            <a:off x="823913" y="814388"/>
            <a:ext cx="984141" cy="292455"/>
            <a:chOff x="16684042" y="834670"/>
            <a:chExt cx="788746" cy="234390"/>
          </a:xfrm>
        </p:grpSpPr>
        <p:sp>
          <p:nvSpPr>
            <p:cNvPr id="6" name="Freeform 5"/>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Freeform 8"/>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Freeform 9"/>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4" name="Freeform 13"/>
          <p:cNvSpPr/>
          <p:nvPr/>
        </p:nvSpPr>
        <p:spPr>
          <a:xfrm rot="10800000" flipV="1">
            <a:off x="16865599" y="7823329"/>
            <a:ext cx="1422400" cy="2463669"/>
          </a:xfrm>
          <a:custGeom>
            <a:avLst/>
            <a:gdLst>
              <a:gd name="connsiteX0" fmla="*/ 0 w 4972151"/>
              <a:gd name="connsiteY0" fmla="*/ 8612019 h 8612019"/>
              <a:gd name="connsiteX1" fmla="*/ 1179873 w 4972151"/>
              <a:gd name="connsiteY1" fmla="*/ 8612019 h 8612019"/>
              <a:gd name="connsiteX2" fmla="*/ 1634612 w 4972151"/>
              <a:gd name="connsiteY2" fmla="*/ 8612019 h 8612019"/>
              <a:gd name="connsiteX3" fmla="*/ 4972151 w 4972151"/>
              <a:gd name="connsiteY3" fmla="*/ 8612019 h 8612019"/>
              <a:gd name="connsiteX4" fmla="*/ 0 w 4972151"/>
              <a:gd name="connsiteY4" fmla="*/ 0 h 8612019"/>
              <a:gd name="connsiteX5" fmla="*/ 0 w 4972151"/>
              <a:gd name="connsiteY5" fmla="*/ 8612019 h 861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72151" h="8612019">
                <a:moveTo>
                  <a:pt x="0" y="8612019"/>
                </a:moveTo>
                <a:lnTo>
                  <a:pt x="1179873" y="8612019"/>
                </a:lnTo>
                <a:lnTo>
                  <a:pt x="1634612" y="8612019"/>
                </a:lnTo>
                <a:lnTo>
                  <a:pt x="4972151" y="8612019"/>
                </a:lnTo>
                <a:lnTo>
                  <a:pt x="0" y="0"/>
                </a:lnTo>
                <a:lnTo>
                  <a:pt x="0" y="861201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Tree>
    <p:extLst>
      <p:ext uri="{BB962C8B-B14F-4D97-AF65-F5344CB8AC3E}">
        <p14:creationId xmlns:p14="http://schemas.microsoft.com/office/powerpoint/2010/main" val="36032322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50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1000"/>
                            </p:stCondLst>
                            <p:childTnLst>
                              <p:par>
                                <p:cTn id="9" presetID="2" presetClass="entr" presetSubtype="8" decel="10000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000" fill="hold"/>
                                        <p:tgtEl>
                                          <p:spTgt spid="13"/>
                                        </p:tgtEl>
                                        <p:attrNameLst>
                                          <p:attrName>ppt_x</p:attrName>
                                        </p:attrNameLst>
                                      </p:cBhvr>
                                      <p:tavLst>
                                        <p:tav tm="0">
                                          <p:val>
                                            <p:strVal val="0-#ppt_w/2"/>
                                          </p:val>
                                        </p:tav>
                                        <p:tav tm="100000">
                                          <p:val>
                                            <p:strVal val="#ppt_x"/>
                                          </p:val>
                                        </p:tav>
                                      </p:tavLst>
                                    </p:anim>
                                    <p:anim calcmode="lin" valueType="num">
                                      <p:cBhvr additive="base">
                                        <p:cTn id="12" dur="1000" fill="hold"/>
                                        <p:tgtEl>
                                          <p:spTgt spid="13"/>
                                        </p:tgtEl>
                                        <p:attrNameLst>
                                          <p:attrName>ppt_y</p:attrName>
                                        </p:attrNameLst>
                                      </p:cBhvr>
                                      <p:tavLst>
                                        <p:tav tm="0">
                                          <p:val>
                                            <p:strVal val="#ppt_y"/>
                                          </p:val>
                                        </p:tav>
                                        <p:tav tm="100000">
                                          <p:val>
                                            <p:strVal val="#ppt_y"/>
                                          </p:val>
                                        </p:tav>
                                      </p:tavLst>
                                    </p:anim>
                                  </p:childTnLst>
                                </p:cTn>
                              </p:par>
                              <p:par>
                                <p:cTn id="13" presetID="2" presetClass="entr" presetSubtype="8" decel="100000" fill="hold"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000" fill="hold"/>
                                        <p:tgtEl>
                                          <p:spTgt spid="5"/>
                                        </p:tgtEl>
                                        <p:attrNameLst>
                                          <p:attrName>ppt_x</p:attrName>
                                        </p:attrNameLst>
                                      </p:cBhvr>
                                      <p:tavLst>
                                        <p:tav tm="0">
                                          <p:val>
                                            <p:strVal val="0-#ppt_w/2"/>
                                          </p:val>
                                        </p:tav>
                                        <p:tav tm="100000">
                                          <p:val>
                                            <p:strVal val="#ppt_x"/>
                                          </p:val>
                                        </p:tav>
                                      </p:tavLst>
                                    </p:anim>
                                    <p:anim calcmode="lin" valueType="num">
                                      <p:cBhvr additive="base">
                                        <p:cTn id="16" dur="1000" fill="hold"/>
                                        <p:tgtEl>
                                          <p:spTgt spid="5"/>
                                        </p:tgtEl>
                                        <p:attrNameLst>
                                          <p:attrName>ppt_y</p:attrName>
                                        </p:attrNameLst>
                                      </p:cBhvr>
                                      <p:tavLst>
                                        <p:tav tm="0">
                                          <p:val>
                                            <p:strVal val="#ppt_y"/>
                                          </p:val>
                                        </p:tav>
                                        <p:tav tm="100000">
                                          <p:val>
                                            <p:strVal val="#ppt_y"/>
                                          </p:val>
                                        </p:tav>
                                      </p:tavLst>
                                    </p:anim>
                                  </p:childTnLst>
                                </p:cTn>
                              </p:par>
                              <p:par>
                                <p:cTn id="17" presetID="2" presetClass="entr" presetSubtype="2" decel="100000"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1000" fill="hold"/>
                                        <p:tgtEl>
                                          <p:spTgt spid="14"/>
                                        </p:tgtEl>
                                        <p:attrNameLst>
                                          <p:attrName>ppt_x</p:attrName>
                                        </p:attrNameLst>
                                      </p:cBhvr>
                                      <p:tavLst>
                                        <p:tav tm="0">
                                          <p:val>
                                            <p:strVal val="1+#ppt_w/2"/>
                                          </p:val>
                                        </p:tav>
                                        <p:tav tm="100000">
                                          <p:val>
                                            <p:strVal val="#ppt_x"/>
                                          </p:val>
                                        </p:tav>
                                      </p:tavLst>
                                    </p:anim>
                                    <p:anim calcmode="lin" valueType="num">
                                      <p:cBhvr additive="base">
                                        <p:cTn id="20" dur="1000" fill="hold"/>
                                        <p:tgtEl>
                                          <p:spTgt spid="14"/>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0" presetClass="entr" presetSubtype="0" fill="hold" grpId="0" nodeType="afterEffect">
                                  <p:stCondLst>
                                    <p:cond delay="0"/>
                                  </p:stCondLst>
                                  <p:iterate type="lt">
                                    <p:tmPct val="5000"/>
                                  </p:iterate>
                                  <p:childTnLst>
                                    <p:set>
                                      <p:cBhvr>
                                        <p:cTn id="23" dur="700" fill="hold">
                                          <p:stCondLst>
                                            <p:cond delay="0"/>
                                          </p:stCondLst>
                                        </p:cTn>
                                        <p:tgtEl>
                                          <p:spTgt spid="12"/>
                                        </p:tgtEl>
                                        <p:attrNameLst>
                                          <p:attrName>style.visibility</p:attrName>
                                        </p:attrNameLst>
                                      </p:cBhvr>
                                      <p:to>
                                        <p:strVal val="visible"/>
                                      </p:to>
                                    </p:set>
                                    <p:anim to="" calcmode="lin" valueType="num">
                                      <p:cBhvr>
                                        <p:cTn id="24" dur="700" fill="hold">
                                          <p:stCondLst>
                                            <p:cond delay="0"/>
                                          </p:stCondLst>
                                        </p:cTn>
                                        <p:tgtEl>
                                          <p:spTgt spid="12"/>
                                        </p:tgtEl>
                                        <p:attrNameLst>
                                          <p:attrName>ppt_x</p:attrName>
                                        </p:attrNameLst>
                                      </p:cBhvr>
                                      <p:tavLst>
                                        <p:tav tm="0" fmla="#ppt_x-#ppt_w*1.2*((1.5-1.5*$)^3-(1.5-1.5*$)^2)">
                                          <p:val>
                                            <p:strVal val="0"/>
                                          </p:val>
                                        </p:tav>
                                        <p:tav tm="100000">
                                          <p:val>
                                            <p:strVal val="1"/>
                                          </p:val>
                                        </p:tav>
                                      </p:tavLst>
                                    </p:anim>
                                    <p:anim to="" calcmode="lin" valueType="num">
                                      <p:cBhvr>
                                        <p:cTn id="25" dur="700" fill="hold">
                                          <p:stCondLst>
                                            <p:cond delay="0"/>
                                          </p:stCondLst>
                                        </p:cTn>
                                        <p:tgtEl>
                                          <p:spTgt spid="12"/>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26" dur="700" fill="hold">
                                          <p:stCondLst>
                                            <p:cond delay="0"/>
                                          </p:stCondLst>
                                        </p:cTn>
                                        <p:tgtEl>
                                          <p:spTgt spid="12"/>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27" fill="hold">
                            <p:stCondLst>
                              <p:cond delay="3540"/>
                            </p:stCondLst>
                            <p:childTnLst>
                              <p:par>
                                <p:cTn id="28" presetID="10" presetClass="entr" presetSubtype="0" fill="hold" grpId="0" nodeType="after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fade">
                                      <p:cBhvr>
                                        <p:cTn id="3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p:bldP spid="12" grpId="0"/>
      <p:bldP spid="13" grpId="0" animBg="1"/>
      <p:bldP spid="14"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2" name="Straight Connector 41"/>
          <p:cNvCxnSpPr/>
          <p:nvPr/>
        </p:nvCxnSpPr>
        <p:spPr>
          <a:xfrm>
            <a:off x="9144000" y="0"/>
            <a:ext cx="0" cy="1028700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2" name="TextBox 11"/>
          <p:cNvSpPr txBox="1"/>
          <p:nvPr/>
        </p:nvSpPr>
        <p:spPr>
          <a:xfrm flipH="1">
            <a:off x="1849656" y="4504865"/>
            <a:ext cx="6108700" cy="1277273"/>
          </a:xfrm>
          <a:prstGeom prst="rect">
            <a:avLst/>
          </a:prstGeom>
          <a:noFill/>
        </p:spPr>
        <p:txBody>
          <a:bodyPr wrap="square" rtlCol="0">
            <a:spAutoFit/>
          </a:bodyPr>
          <a:lstStyle/>
          <a:p>
            <a:pPr algn="r">
              <a:lnSpc>
                <a:spcPct val="120000"/>
              </a:lnSpc>
              <a:spcBef>
                <a:spcPts val="600"/>
              </a:spcBef>
            </a:pPr>
            <a:r>
              <a:rPr lang="en-US" altLang="zh-CN" sz="2400" smtClean="0">
                <a:solidFill>
                  <a:schemeClr val="tx1">
                    <a:lumMod val="75000"/>
                    <a:lumOff val="25000"/>
                  </a:schemeClr>
                </a:solidFill>
                <a:ea typeface="+mj-ea"/>
              </a:rPr>
              <a:t>New office</a:t>
            </a:r>
          </a:p>
          <a:p>
            <a:pPr algn="r">
              <a:lnSpc>
                <a:spcPct val="12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a:t>
            </a:r>
            <a:endParaRPr lang="zh-CN" altLang="en-US" sz="1200" dirty="0">
              <a:solidFill>
                <a:schemeClr val="bg1">
                  <a:lumMod val="50000"/>
                </a:schemeClr>
              </a:solidFill>
              <a:latin typeface="+mj-ea"/>
              <a:ea typeface="+mj-ea"/>
            </a:endParaRPr>
          </a:p>
        </p:txBody>
      </p:sp>
      <p:sp>
        <p:nvSpPr>
          <p:cNvPr id="24" name="Rectangle 10"/>
          <p:cNvSpPr/>
          <p:nvPr/>
        </p:nvSpPr>
        <p:spPr>
          <a:xfrm flipH="1">
            <a:off x="8417475" y="4416976"/>
            <a:ext cx="1453050" cy="1453050"/>
          </a:xfrm>
          <a:prstGeom prst="rect">
            <a:avLst/>
          </a:prstGeom>
          <a:solidFill>
            <a:schemeClr val="accent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Rectangle 25"/>
          <p:cNvSpPr/>
          <p:nvPr/>
        </p:nvSpPr>
        <p:spPr>
          <a:xfrm flipH="1">
            <a:off x="10388600" y="4851114"/>
            <a:ext cx="2804886" cy="584775"/>
          </a:xfrm>
          <a:prstGeom prst="rect">
            <a:avLst/>
          </a:prstGeom>
        </p:spPr>
        <p:txBody>
          <a:bodyPr wrap="square">
            <a:spAutoFit/>
          </a:bodyPr>
          <a:lstStyle/>
          <a:p>
            <a:r>
              <a:rPr lang="en-US" altLang="zh-CN" sz="3200" smtClean="0">
                <a:solidFill>
                  <a:schemeClr val="tx1">
                    <a:lumMod val="75000"/>
                    <a:lumOff val="25000"/>
                  </a:schemeClr>
                </a:solidFill>
                <a:latin typeface="+mj-lt"/>
              </a:rPr>
              <a:t>May 2017</a:t>
            </a:r>
            <a:endParaRPr lang="en-US" altLang="zh-CN" sz="3200" dirty="0">
              <a:solidFill>
                <a:schemeClr val="tx1">
                  <a:lumMod val="75000"/>
                  <a:lumOff val="25000"/>
                </a:schemeClr>
              </a:solidFill>
              <a:latin typeface="+mj-lt"/>
            </a:endParaRPr>
          </a:p>
        </p:txBody>
      </p:sp>
      <p:sp>
        <p:nvSpPr>
          <p:cNvPr id="27" name="TextBox 11"/>
          <p:cNvSpPr txBox="1"/>
          <p:nvPr/>
        </p:nvSpPr>
        <p:spPr>
          <a:xfrm>
            <a:off x="10388600" y="1203742"/>
            <a:ext cx="6108700" cy="1277273"/>
          </a:xfrm>
          <a:prstGeom prst="rect">
            <a:avLst/>
          </a:prstGeom>
          <a:noFill/>
        </p:spPr>
        <p:txBody>
          <a:bodyPr wrap="square" rtlCol="0">
            <a:spAutoFit/>
          </a:bodyPr>
          <a:lstStyle/>
          <a:p>
            <a:pPr>
              <a:lnSpc>
                <a:spcPct val="120000"/>
              </a:lnSpc>
              <a:spcBef>
                <a:spcPts val="600"/>
              </a:spcBef>
            </a:pPr>
            <a:r>
              <a:rPr lang="en-US" altLang="zh-CN" sz="2400" smtClean="0">
                <a:solidFill>
                  <a:schemeClr val="tx1">
                    <a:lumMod val="75000"/>
                    <a:lumOff val="25000"/>
                  </a:schemeClr>
                </a:solidFill>
                <a:ea typeface="+mj-ea"/>
              </a:rPr>
              <a:t>Sales increasing</a:t>
            </a:r>
          </a:p>
          <a:p>
            <a:pPr>
              <a:lnSpc>
                <a:spcPct val="12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a:t>
            </a:r>
            <a:endParaRPr lang="zh-CN" altLang="en-US" sz="1200" dirty="0">
              <a:solidFill>
                <a:schemeClr val="bg1">
                  <a:lumMod val="50000"/>
                </a:schemeClr>
              </a:solidFill>
              <a:latin typeface="+mj-ea"/>
              <a:ea typeface="+mj-ea"/>
            </a:endParaRPr>
          </a:p>
        </p:txBody>
      </p:sp>
      <p:sp>
        <p:nvSpPr>
          <p:cNvPr id="28" name="Rectangle 10"/>
          <p:cNvSpPr/>
          <p:nvPr/>
        </p:nvSpPr>
        <p:spPr>
          <a:xfrm>
            <a:off x="8417475" y="1115855"/>
            <a:ext cx="1453050" cy="1453050"/>
          </a:xfrm>
          <a:prstGeom prst="rect">
            <a:avLst/>
          </a:prstGeom>
          <a:solidFill>
            <a:schemeClr val="accent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Rectangle 29"/>
          <p:cNvSpPr/>
          <p:nvPr/>
        </p:nvSpPr>
        <p:spPr>
          <a:xfrm>
            <a:off x="4579620" y="1549993"/>
            <a:ext cx="3378736" cy="584775"/>
          </a:xfrm>
          <a:prstGeom prst="rect">
            <a:avLst/>
          </a:prstGeom>
        </p:spPr>
        <p:txBody>
          <a:bodyPr wrap="square">
            <a:spAutoFit/>
          </a:bodyPr>
          <a:lstStyle/>
          <a:p>
            <a:pPr algn="r"/>
            <a:r>
              <a:rPr lang="en-US" altLang="zh-CN" sz="3200" smtClean="0">
                <a:solidFill>
                  <a:schemeClr val="tx1">
                    <a:lumMod val="75000"/>
                    <a:lumOff val="25000"/>
                  </a:schemeClr>
                </a:solidFill>
                <a:latin typeface="+mj-lt"/>
              </a:rPr>
              <a:t>July 2016</a:t>
            </a:r>
            <a:endParaRPr lang="en-US" altLang="zh-CN" sz="3200" dirty="0">
              <a:solidFill>
                <a:schemeClr val="tx1">
                  <a:lumMod val="75000"/>
                  <a:lumOff val="25000"/>
                </a:schemeClr>
              </a:solidFill>
              <a:latin typeface="+mj-lt"/>
            </a:endParaRPr>
          </a:p>
        </p:txBody>
      </p:sp>
      <p:sp>
        <p:nvSpPr>
          <p:cNvPr id="38" name="TextBox 11"/>
          <p:cNvSpPr txBox="1"/>
          <p:nvPr/>
        </p:nvSpPr>
        <p:spPr>
          <a:xfrm>
            <a:off x="10388600" y="7805983"/>
            <a:ext cx="6108700" cy="1277273"/>
          </a:xfrm>
          <a:prstGeom prst="rect">
            <a:avLst/>
          </a:prstGeom>
          <a:noFill/>
        </p:spPr>
        <p:txBody>
          <a:bodyPr wrap="square" rtlCol="0">
            <a:spAutoFit/>
          </a:bodyPr>
          <a:lstStyle/>
          <a:p>
            <a:pPr>
              <a:lnSpc>
                <a:spcPct val="120000"/>
              </a:lnSpc>
              <a:spcBef>
                <a:spcPts val="600"/>
              </a:spcBef>
            </a:pPr>
            <a:r>
              <a:rPr lang="en-US" altLang="zh-CN" sz="2400" smtClean="0">
                <a:solidFill>
                  <a:schemeClr val="tx1">
                    <a:lumMod val="75000"/>
                    <a:lumOff val="25000"/>
                  </a:schemeClr>
                </a:solidFill>
                <a:ea typeface="+mj-ea"/>
              </a:rPr>
              <a:t>Awards</a:t>
            </a:r>
          </a:p>
          <a:p>
            <a:pPr>
              <a:lnSpc>
                <a:spcPct val="12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a:t>
            </a:r>
            <a:endParaRPr lang="zh-CN" altLang="en-US" sz="1200" dirty="0">
              <a:solidFill>
                <a:schemeClr val="bg1">
                  <a:lumMod val="50000"/>
                </a:schemeClr>
              </a:solidFill>
              <a:latin typeface="+mj-ea"/>
              <a:ea typeface="+mj-ea"/>
            </a:endParaRPr>
          </a:p>
        </p:txBody>
      </p:sp>
      <p:sp>
        <p:nvSpPr>
          <p:cNvPr id="39" name="Rectangle 10"/>
          <p:cNvSpPr/>
          <p:nvPr/>
        </p:nvSpPr>
        <p:spPr>
          <a:xfrm>
            <a:off x="8417475" y="7718096"/>
            <a:ext cx="1453050" cy="1453050"/>
          </a:xfrm>
          <a:prstGeom prst="rect">
            <a:avLst/>
          </a:prstGeom>
          <a:solidFill>
            <a:schemeClr val="accent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Rectangle 40"/>
          <p:cNvSpPr/>
          <p:nvPr/>
        </p:nvSpPr>
        <p:spPr>
          <a:xfrm>
            <a:off x="4579620" y="8152234"/>
            <a:ext cx="3378736" cy="584775"/>
          </a:xfrm>
          <a:prstGeom prst="rect">
            <a:avLst/>
          </a:prstGeom>
        </p:spPr>
        <p:txBody>
          <a:bodyPr wrap="square">
            <a:spAutoFit/>
          </a:bodyPr>
          <a:lstStyle/>
          <a:p>
            <a:pPr algn="r"/>
            <a:r>
              <a:rPr lang="en-US" altLang="zh-CN" sz="3200">
                <a:solidFill>
                  <a:schemeClr val="tx1">
                    <a:lumMod val="75000"/>
                    <a:lumOff val="25000"/>
                  </a:schemeClr>
                </a:solidFill>
                <a:latin typeface="+mj-lt"/>
              </a:rPr>
              <a:t>September</a:t>
            </a:r>
            <a:r>
              <a:rPr lang="en-US" altLang="zh-CN" sz="3200" smtClean="0">
                <a:solidFill>
                  <a:schemeClr val="tx1">
                    <a:lumMod val="75000"/>
                    <a:lumOff val="25000"/>
                  </a:schemeClr>
                </a:solidFill>
                <a:latin typeface="+mj-lt"/>
              </a:rPr>
              <a:t> 2018</a:t>
            </a:r>
            <a:endParaRPr lang="en-US" altLang="zh-CN" sz="3200" dirty="0">
              <a:solidFill>
                <a:schemeClr val="tx1">
                  <a:lumMod val="75000"/>
                  <a:lumOff val="25000"/>
                </a:schemeClr>
              </a:solidFill>
              <a:latin typeface="+mj-lt"/>
            </a:endParaRPr>
          </a:p>
        </p:txBody>
      </p:sp>
      <p:grpSp>
        <p:nvGrpSpPr>
          <p:cNvPr id="32" name="Group 31"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GrpSpPr/>
          <p:nvPr/>
        </p:nvGrpSpPr>
        <p:grpSpPr>
          <a:xfrm>
            <a:off x="10388600" y="2743200"/>
            <a:ext cx="4357974" cy="397575"/>
            <a:chOff x="10493200" y="6544912"/>
            <a:chExt cx="2787704" cy="397575"/>
          </a:xfrm>
        </p:grpSpPr>
        <p:cxnSp>
          <p:nvCxnSpPr>
            <p:cNvPr id="33" name="Straight Connector 32"/>
            <p:cNvCxnSpPr/>
            <p:nvPr/>
          </p:nvCxnSpPr>
          <p:spPr>
            <a:xfrm>
              <a:off x="10559043" y="6942487"/>
              <a:ext cx="2633250" cy="0"/>
            </a:xfrm>
            <a:prstGeom prst="line">
              <a:avLst/>
            </a:prstGeom>
            <a:ln w="127000" cap="flat">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10559043" y="6942487"/>
              <a:ext cx="2058085" cy="0"/>
            </a:xfrm>
            <a:prstGeom prst="line">
              <a:avLst/>
            </a:prstGeom>
            <a:ln w="127000" cap="flat">
              <a:solidFill>
                <a:schemeClr val="accent1"/>
              </a:solidFill>
            </a:ln>
          </p:spPr>
          <p:style>
            <a:lnRef idx="1">
              <a:schemeClr val="accent1"/>
            </a:lnRef>
            <a:fillRef idx="0">
              <a:schemeClr val="accent1"/>
            </a:fillRef>
            <a:effectRef idx="0">
              <a:schemeClr val="accent1"/>
            </a:effectRef>
            <a:fontRef idx="minor">
              <a:schemeClr val="tx1"/>
            </a:fontRef>
          </p:style>
        </p:cxnSp>
        <p:sp>
          <p:nvSpPr>
            <p:cNvPr id="35" name="TextBox 34"/>
            <p:cNvSpPr txBox="1"/>
            <p:nvPr/>
          </p:nvSpPr>
          <p:spPr>
            <a:xfrm>
              <a:off x="10493200" y="6544912"/>
              <a:ext cx="1453170" cy="338554"/>
            </a:xfrm>
            <a:prstGeom prst="rect">
              <a:avLst/>
            </a:prstGeom>
            <a:noFill/>
          </p:spPr>
          <p:txBody>
            <a:bodyPr wrap="square" rtlCol="0">
              <a:spAutoFit/>
            </a:bodyPr>
            <a:lstStyle/>
            <a:p>
              <a:r>
                <a:rPr lang="en-US" altLang="zh-CN" sz="1600" dirty="0" smtClean="0">
                  <a:solidFill>
                    <a:schemeClr val="tx1">
                      <a:lumMod val="85000"/>
                      <a:lumOff val="15000"/>
                    </a:schemeClr>
                  </a:solidFill>
                  <a:ea typeface="Microsoft YaHei UI" panose="020B0503020204020204" pitchFamily="34" charset="-122"/>
                </a:rPr>
                <a:t>Photoshop</a:t>
              </a:r>
              <a:endParaRPr lang="zh-CN" altLang="en-US" sz="1600" dirty="0">
                <a:solidFill>
                  <a:schemeClr val="tx1">
                    <a:lumMod val="85000"/>
                    <a:lumOff val="15000"/>
                  </a:schemeClr>
                </a:solidFill>
                <a:ea typeface="Microsoft YaHei UI" panose="020B0503020204020204" pitchFamily="34" charset="-122"/>
              </a:endParaRPr>
            </a:p>
          </p:txBody>
        </p:sp>
        <p:sp>
          <p:nvSpPr>
            <p:cNvPr id="36" name="TextBox 73"/>
            <p:cNvSpPr txBox="1"/>
            <p:nvPr/>
          </p:nvSpPr>
          <p:spPr>
            <a:xfrm>
              <a:off x="12565914" y="6544912"/>
              <a:ext cx="714990" cy="338554"/>
            </a:xfrm>
            <a:prstGeom prst="rect">
              <a:avLst/>
            </a:prstGeom>
            <a:noFill/>
          </p:spPr>
          <p:txBody>
            <a:bodyPr wrap="square" rtlCol="0">
              <a:spAutoFit/>
            </a:bodyPr>
            <a:lstStyle/>
            <a:p>
              <a:pPr algn="r"/>
              <a:r>
                <a:rPr lang="en-US" altLang="zh-CN" sz="1600" dirty="0" smtClean="0">
                  <a:solidFill>
                    <a:schemeClr val="tx1">
                      <a:lumMod val="85000"/>
                      <a:lumOff val="15000"/>
                    </a:schemeClr>
                  </a:solidFill>
                  <a:ea typeface="Microsoft YaHei UI" panose="020B0503020204020204" pitchFamily="34" charset="-122"/>
                </a:rPr>
                <a:t>82%</a:t>
              </a:r>
              <a:endParaRPr lang="zh-CN" altLang="en-US" sz="1600" dirty="0">
                <a:solidFill>
                  <a:schemeClr val="tx1">
                    <a:lumMod val="85000"/>
                    <a:lumOff val="15000"/>
                  </a:schemeClr>
                </a:solidFill>
                <a:ea typeface="Microsoft YaHei UI" panose="020B0503020204020204" pitchFamily="34" charset="-122"/>
              </a:endParaRPr>
            </a:p>
          </p:txBody>
        </p:sp>
      </p:grpSp>
      <p:sp>
        <p:nvSpPr>
          <p:cNvPr id="43" name="Freeform 561"/>
          <p:cNvSpPr>
            <a:spLocks noEditPoints="1"/>
          </p:cNvSpPr>
          <p:nvPr/>
        </p:nvSpPr>
        <p:spPr bwMode="auto">
          <a:xfrm>
            <a:off x="8852904" y="1604356"/>
            <a:ext cx="582192" cy="476048"/>
          </a:xfrm>
          <a:custGeom>
            <a:avLst/>
            <a:gdLst>
              <a:gd name="T0" fmla="*/ 34 w 735"/>
              <a:gd name="T1" fmla="*/ 568 h 601"/>
              <a:gd name="T2" fmla="*/ 101 w 735"/>
              <a:gd name="T3" fmla="*/ 401 h 601"/>
              <a:gd name="T4" fmla="*/ 17 w 735"/>
              <a:gd name="T5" fmla="*/ 368 h 601"/>
              <a:gd name="T6" fmla="*/ 122 w 735"/>
              <a:gd name="T7" fmla="*/ 368 h 601"/>
              <a:gd name="T8" fmla="*/ 131 w 735"/>
              <a:gd name="T9" fmla="*/ 374 h 601"/>
              <a:gd name="T10" fmla="*/ 133 w 735"/>
              <a:gd name="T11" fmla="*/ 385 h 601"/>
              <a:gd name="T12" fmla="*/ 132 w 735"/>
              <a:gd name="T13" fmla="*/ 590 h 601"/>
              <a:gd name="T14" fmla="*/ 127 w 735"/>
              <a:gd name="T15" fmla="*/ 598 h 601"/>
              <a:gd name="T16" fmla="*/ 116 w 735"/>
              <a:gd name="T17" fmla="*/ 601 h 601"/>
              <a:gd name="T18" fmla="*/ 11 w 735"/>
              <a:gd name="T19" fmla="*/ 601 h 601"/>
              <a:gd name="T20" fmla="*/ 4 w 735"/>
              <a:gd name="T21" fmla="*/ 594 h 601"/>
              <a:gd name="T22" fmla="*/ 0 w 735"/>
              <a:gd name="T23" fmla="*/ 584 h 601"/>
              <a:gd name="T24" fmla="*/ 1 w 735"/>
              <a:gd name="T25" fmla="*/ 380 h 601"/>
              <a:gd name="T26" fmla="*/ 6 w 735"/>
              <a:gd name="T27" fmla="*/ 370 h 601"/>
              <a:gd name="T28" fmla="*/ 17 w 735"/>
              <a:gd name="T29" fmla="*/ 368 h 601"/>
              <a:gd name="T30" fmla="*/ 435 w 735"/>
              <a:gd name="T31" fmla="*/ 568 h 601"/>
              <a:gd name="T32" fmla="*/ 501 w 735"/>
              <a:gd name="T33" fmla="*/ 301 h 601"/>
              <a:gd name="T34" fmla="*/ 418 w 735"/>
              <a:gd name="T35" fmla="*/ 267 h 601"/>
              <a:gd name="T36" fmla="*/ 522 w 735"/>
              <a:gd name="T37" fmla="*/ 268 h 601"/>
              <a:gd name="T38" fmla="*/ 532 w 735"/>
              <a:gd name="T39" fmla="*/ 275 h 601"/>
              <a:gd name="T40" fmla="*/ 534 w 735"/>
              <a:gd name="T41" fmla="*/ 284 h 601"/>
              <a:gd name="T42" fmla="*/ 533 w 735"/>
              <a:gd name="T43" fmla="*/ 590 h 601"/>
              <a:gd name="T44" fmla="*/ 528 w 735"/>
              <a:gd name="T45" fmla="*/ 598 h 601"/>
              <a:gd name="T46" fmla="*/ 517 w 735"/>
              <a:gd name="T47" fmla="*/ 601 h 601"/>
              <a:gd name="T48" fmla="*/ 412 w 735"/>
              <a:gd name="T49" fmla="*/ 601 h 601"/>
              <a:gd name="T50" fmla="*/ 404 w 735"/>
              <a:gd name="T51" fmla="*/ 594 h 601"/>
              <a:gd name="T52" fmla="*/ 401 w 735"/>
              <a:gd name="T53" fmla="*/ 584 h 601"/>
              <a:gd name="T54" fmla="*/ 402 w 735"/>
              <a:gd name="T55" fmla="*/ 279 h 601"/>
              <a:gd name="T56" fmla="*/ 407 w 735"/>
              <a:gd name="T57" fmla="*/ 271 h 601"/>
              <a:gd name="T58" fmla="*/ 418 w 735"/>
              <a:gd name="T59" fmla="*/ 267 h 601"/>
              <a:gd name="T60" fmla="*/ 234 w 735"/>
              <a:gd name="T61" fmla="*/ 568 h 601"/>
              <a:gd name="T62" fmla="*/ 301 w 735"/>
              <a:gd name="T63" fmla="*/ 101 h 601"/>
              <a:gd name="T64" fmla="*/ 217 w 735"/>
              <a:gd name="T65" fmla="*/ 67 h 601"/>
              <a:gd name="T66" fmla="*/ 322 w 735"/>
              <a:gd name="T67" fmla="*/ 68 h 601"/>
              <a:gd name="T68" fmla="*/ 331 w 735"/>
              <a:gd name="T69" fmla="*/ 75 h 601"/>
              <a:gd name="T70" fmla="*/ 334 w 735"/>
              <a:gd name="T71" fmla="*/ 84 h 601"/>
              <a:gd name="T72" fmla="*/ 332 w 735"/>
              <a:gd name="T73" fmla="*/ 590 h 601"/>
              <a:gd name="T74" fmla="*/ 327 w 735"/>
              <a:gd name="T75" fmla="*/ 598 h 601"/>
              <a:gd name="T76" fmla="*/ 317 w 735"/>
              <a:gd name="T77" fmla="*/ 601 h 601"/>
              <a:gd name="T78" fmla="*/ 212 w 735"/>
              <a:gd name="T79" fmla="*/ 601 h 601"/>
              <a:gd name="T80" fmla="*/ 204 w 735"/>
              <a:gd name="T81" fmla="*/ 594 h 601"/>
              <a:gd name="T82" fmla="*/ 200 w 735"/>
              <a:gd name="T83" fmla="*/ 584 h 601"/>
              <a:gd name="T84" fmla="*/ 201 w 735"/>
              <a:gd name="T85" fmla="*/ 79 h 601"/>
              <a:gd name="T86" fmla="*/ 207 w 735"/>
              <a:gd name="T87" fmla="*/ 71 h 601"/>
              <a:gd name="T88" fmla="*/ 217 w 735"/>
              <a:gd name="T89" fmla="*/ 67 h 601"/>
              <a:gd name="T90" fmla="*/ 634 w 735"/>
              <a:gd name="T91" fmla="*/ 568 h 601"/>
              <a:gd name="T92" fmla="*/ 701 w 735"/>
              <a:gd name="T93" fmla="*/ 34 h 601"/>
              <a:gd name="T94" fmla="*/ 618 w 735"/>
              <a:gd name="T95" fmla="*/ 0 h 601"/>
              <a:gd name="T96" fmla="*/ 723 w 735"/>
              <a:gd name="T97" fmla="*/ 1 h 601"/>
              <a:gd name="T98" fmla="*/ 731 w 735"/>
              <a:gd name="T99" fmla="*/ 8 h 601"/>
              <a:gd name="T100" fmla="*/ 735 w 735"/>
              <a:gd name="T101" fmla="*/ 17 h 601"/>
              <a:gd name="T102" fmla="*/ 733 w 735"/>
              <a:gd name="T103" fmla="*/ 590 h 601"/>
              <a:gd name="T104" fmla="*/ 728 w 735"/>
              <a:gd name="T105" fmla="*/ 598 h 601"/>
              <a:gd name="T106" fmla="*/ 718 w 735"/>
              <a:gd name="T107" fmla="*/ 601 h 601"/>
              <a:gd name="T108" fmla="*/ 613 w 735"/>
              <a:gd name="T109" fmla="*/ 601 h 601"/>
              <a:gd name="T110" fmla="*/ 604 w 735"/>
              <a:gd name="T111" fmla="*/ 594 h 601"/>
              <a:gd name="T112" fmla="*/ 601 w 735"/>
              <a:gd name="T113" fmla="*/ 584 h 601"/>
              <a:gd name="T114" fmla="*/ 602 w 735"/>
              <a:gd name="T115" fmla="*/ 12 h 601"/>
              <a:gd name="T116" fmla="*/ 608 w 735"/>
              <a:gd name="T117" fmla="*/ 4 h 601"/>
              <a:gd name="T118" fmla="*/ 618 w 735"/>
              <a:gd name="T119"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5" h="601">
                <a:moveTo>
                  <a:pt x="34" y="401"/>
                </a:moveTo>
                <a:lnTo>
                  <a:pt x="34" y="568"/>
                </a:lnTo>
                <a:lnTo>
                  <a:pt x="101" y="568"/>
                </a:lnTo>
                <a:lnTo>
                  <a:pt x="101" y="401"/>
                </a:lnTo>
                <a:lnTo>
                  <a:pt x="34" y="401"/>
                </a:lnTo>
                <a:close/>
                <a:moveTo>
                  <a:pt x="17" y="368"/>
                </a:moveTo>
                <a:lnTo>
                  <a:pt x="116" y="368"/>
                </a:lnTo>
                <a:lnTo>
                  <a:pt x="122" y="368"/>
                </a:lnTo>
                <a:lnTo>
                  <a:pt x="127" y="370"/>
                </a:lnTo>
                <a:lnTo>
                  <a:pt x="131" y="374"/>
                </a:lnTo>
                <a:lnTo>
                  <a:pt x="132" y="380"/>
                </a:lnTo>
                <a:lnTo>
                  <a:pt x="133" y="385"/>
                </a:lnTo>
                <a:lnTo>
                  <a:pt x="133" y="584"/>
                </a:lnTo>
                <a:lnTo>
                  <a:pt x="132" y="590"/>
                </a:lnTo>
                <a:lnTo>
                  <a:pt x="131" y="594"/>
                </a:lnTo>
                <a:lnTo>
                  <a:pt x="127" y="598"/>
                </a:lnTo>
                <a:lnTo>
                  <a:pt x="122" y="601"/>
                </a:lnTo>
                <a:lnTo>
                  <a:pt x="116" y="601"/>
                </a:lnTo>
                <a:lnTo>
                  <a:pt x="17" y="601"/>
                </a:lnTo>
                <a:lnTo>
                  <a:pt x="11" y="601"/>
                </a:lnTo>
                <a:lnTo>
                  <a:pt x="6" y="598"/>
                </a:lnTo>
                <a:lnTo>
                  <a:pt x="4" y="594"/>
                </a:lnTo>
                <a:lnTo>
                  <a:pt x="1" y="590"/>
                </a:lnTo>
                <a:lnTo>
                  <a:pt x="0" y="584"/>
                </a:lnTo>
                <a:lnTo>
                  <a:pt x="0" y="385"/>
                </a:lnTo>
                <a:lnTo>
                  <a:pt x="1" y="380"/>
                </a:lnTo>
                <a:lnTo>
                  <a:pt x="4" y="374"/>
                </a:lnTo>
                <a:lnTo>
                  <a:pt x="6" y="370"/>
                </a:lnTo>
                <a:lnTo>
                  <a:pt x="11" y="368"/>
                </a:lnTo>
                <a:lnTo>
                  <a:pt x="17" y="368"/>
                </a:lnTo>
                <a:close/>
                <a:moveTo>
                  <a:pt x="435" y="301"/>
                </a:moveTo>
                <a:lnTo>
                  <a:pt x="435" y="568"/>
                </a:lnTo>
                <a:lnTo>
                  <a:pt x="501" y="568"/>
                </a:lnTo>
                <a:lnTo>
                  <a:pt x="501" y="301"/>
                </a:lnTo>
                <a:lnTo>
                  <a:pt x="435" y="301"/>
                </a:lnTo>
                <a:close/>
                <a:moveTo>
                  <a:pt x="418" y="267"/>
                </a:moveTo>
                <a:lnTo>
                  <a:pt x="517" y="267"/>
                </a:lnTo>
                <a:lnTo>
                  <a:pt x="522" y="268"/>
                </a:lnTo>
                <a:lnTo>
                  <a:pt x="528" y="271"/>
                </a:lnTo>
                <a:lnTo>
                  <a:pt x="532" y="275"/>
                </a:lnTo>
                <a:lnTo>
                  <a:pt x="533" y="279"/>
                </a:lnTo>
                <a:lnTo>
                  <a:pt x="534" y="284"/>
                </a:lnTo>
                <a:lnTo>
                  <a:pt x="534" y="584"/>
                </a:lnTo>
                <a:lnTo>
                  <a:pt x="533" y="590"/>
                </a:lnTo>
                <a:lnTo>
                  <a:pt x="532" y="594"/>
                </a:lnTo>
                <a:lnTo>
                  <a:pt x="528" y="598"/>
                </a:lnTo>
                <a:lnTo>
                  <a:pt x="522" y="601"/>
                </a:lnTo>
                <a:lnTo>
                  <a:pt x="517" y="601"/>
                </a:lnTo>
                <a:lnTo>
                  <a:pt x="418" y="601"/>
                </a:lnTo>
                <a:lnTo>
                  <a:pt x="412" y="601"/>
                </a:lnTo>
                <a:lnTo>
                  <a:pt x="407" y="598"/>
                </a:lnTo>
                <a:lnTo>
                  <a:pt x="404" y="594"/>
                </a:lnTo>
                <a:lnTo>
                  <a:pt x="402" y="590"/>
                </a:lnTo>
                <a:lnTo>
                  <a:pt x="401" y="584"/>
                </a:lnTo>
                <a:lnTo>
                  <a:pt x="401" y="284"/>
                </a:lnTo>
                <a:lnTo>
                  <a:pt x="402" y="279"/>
                </a:lnTo>
                <a:lnTo>
                  <a:pt x="404" y="275"/>
                </a:lnTo>
                <a:lnTo>
                  <a:pt x="407" y="271"/>
                </a:lnTo>
                <a:lnTo>
                  <a:pt x="412" y="268"/>
                </a:lnTo>
                <a:lnTo>
                  <a:pt x="418" y="267"/>
                </a:lnTo>
                <a:close/>
                <a:moveTo>
                  <a:pt x="234" y="101"/>
                </a:moveTo>
                <a:lnTo>
                  <a:pt x="234" y="568"/>
                </a:lnTo>
                <a:lnTo>
                  <a:pt x="301" y="568"/>
                </a:lnTo>
                <a:lnTo>
                  <a:pt x="301" y="101"/>
                </a:lnTo>
                <a:lnTo>
                  <a:pt x="234" y="101"/>
                </a:lnTo>
                <a:close/>
                <a:moveTo>
                  <a:pt x="217" y="67"/>
                </a:moveTo>
                <a:lnTo>
                  <a:pt x="317" y="67"/>
                </a:lnTo>
                <a:lnTo>
                  <a:pt x="322" y="68"/>
                </a:lnTo>
                <a:lnTo>
                  <a:pt x="327" y="71"/>
                </a:lnTo>
                <a:lnTo>
                  <a:pt x="331" y="75"/>
                </a:lnTo>
                <a:lnTo>
                  <a:pt x="332" y="79"/>
                </a:lnTo>
                <a:lnTo>
                  <a:pt x="334" y="84"/>
                </a:lnTo>
                <a:lnTo>
                  <a:pt x="334" y="584"/>
                </a:lnTo>
                <a:lnTo>
                  <a:pt x="332" y="590"/>
                </a:lnTo>
                <a:lnTo>
                  <a:pt x="331" y="594"/>
                </a:lnTo>
                <a:lnTo>
                  <a:pt x="327" y="598"/>
                </a:lnTo>
                <a:lnTo>
                  <a:pt x="322" y="601"/>
                </a:lnTo>
                <a:lnTo>
                  <a:pt x="317" y="601"/>
                </a:lnTo>
                <a:lnTo>
                  <a:pt x="217" y="601"/>
                </a:lnTo>
                <a:lnTo>
                  <a:pt x="212" y="601"/>
                </a:lnTo>
                <a:lnTo>
                  <a:pt x="207" y="598"/>
                </a:lnTo>
                <a:lnTo>
                  <a:pt x="204" y="594"/>
                </a:lnTo>
                <a:lnTo>
                  <a:pt x="201" y="590"/>
                </a:lnTo>
                <a:lnTo>
                  <a:pt x="200" y="584"/>
                </a:lnTo>
                <a:lnTo>
                  <a:pt x="200" y="84"/>
                </a:lnTo>
                <a:lnTo>
                  <a:pt x="201" y="79"/>
                </a:lnTo>
                <a:lnTo>
                  <a:pt x="204" y="75"/>
                </a:lnTo>
                <a:lnTo>
                  <a:pt x="207" y="71"/>
                </a:lnTo>
                <a:lnTo>
                  <a:pt x="212" y="68"/>
                </a:lnTo>
                <a:lnTo>
                  <a:pt x="217" y="67"/>
                </a:lnTo>
                <a:close/>
                <a:moveTo>
                  <a:pt x="634" y="34"/>
                </a:moveTo>
                <a:lnTo>
                  <a:pt x="634" y="568"/>
                </a:lnTo>
                <a:lnTo>
                  <a:pt x="701" y="568"/>
                </a:lnTo>
                <a:lnTo>
                  <a:pt x="701" y="34"/>
                </a:lnTo>
                <a:lnTo>
                  <a:pt x="634" y="34"/>
                </a:lnTo>
                <a:close/>
                <a:moveTo>
                  <a:pt x="618" y="0"/>
                </a:moveTo>
                <a:lnTo>
                  <a:pt x="718" y="0"/>
                </a:lnTo>
                <a:lnTo>
                  <a:pt x="723" y="1"/>
                </a:lnTo>
                <a:lnTo>
                  <a:pt x="728" y="4"/>
                </a:lnTo>
                <a:lnTo>
                  <a:pt x="731" y="8"/>
                </a:lnTo>
                <a:lnTo>
                  <a:pt x="733" y="12"/>
                </a:lnTo>
                <a:lnTo>
                  <a:pt x="735" y="17"/>
                </a:lnTo>
                <a:lnTo>
                  <a:pt x="735" y="584"/>
                </a:lnTo>
                <a:lnTo>
                  <a:pt x="733" y="590"/>
                </a:lnTo>
                <a:lnTo>
                  <a:pt x="731" y="594"/>
                </a:lnTo>
                <a:lnTo>
                  <a:pt x="728" y="598"/>
                </a:lnTo>
                <a:lnTo>
                  <a:pt x="723" y="601"/>
                </a:lnTo>
                <a:lnTo>
                  <a:pt x="718" y="601"/>
                </a:lnTo>
                <a:lnTo>
                  <a:pt x="618" y="601"/>
                </a:lnTo>
                <a:lnTo>
                  <a:pt x="613" y="601"/>
                </a:lnTo>
                <a:lnTo>
                  <a:pt x="608" y="598"/>
                </a:lnTo>
                <a:lnTo>
                  <a:pt x="604" y="594"/>
                </a:lnTo>
                <a:lnTo>
                  <a:pt x="602" y="590"/>
                </a:lnTo>
                <a:lnTo>
                  <a:pt x="601" y="584"/>
                </a:lnTo>
                <a:lnTo>
                  <a:pt x="601" y="17"/>
                </a:lnTo>
                <a:lnTo>
                  <a:pt x="602" y="12"/>
                </a:lnTo>
                <a:lnTo>
                  <a:pt x="604" y="8"/>
                </a:lnTo>
                <a:lnTo>
                  <a:pt x="608" y="4"/>
                </a:lnTo>
                <a:lnTo>
                  <a:pt x="613" y="1"/>
                </a:lnTo>
                <a:lnTo>
                  <a:pt x="618"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4" name="Freeform 43"/>
          <p:cNvSpPr>
            <a:spLocks noEditPoints="1"/>
          </p:cNvSpPr>
          <p:nvPr/>
        </p:nvSpPr>
        <p:spPr bwMode="auto">
          <a:xfrm>
            <a:off x="8852069" y="4851935"/>
            <a:ext cx="583862" cy="583132"/>
          </a:xfrm>
          <a:custGeom>
            <a:avLst/>
            <a:gdLst>
              <a:gd name="T0" fmla="*/ 653 w 805"/>
              <a:gd name="T1" fmla="*/ 517 h 804"/>
              <a:gd name="T2" fmla="*/ 708 w 805"/>
              <a:gd name="T3" fmla="*/ 512 h 804"/>
              <a:gd name="T4" fmla="*/ 727 w 805"/>
              <a:gd name="T5" fmla="*/ 519 h 804"/>
              <a:gd name="T6" fmla="*/ 729 w 805"/>
              <a:gd name="T7" fmla="*/ 540 h 804"/>
              <a:gd name="T8" fmla="*/ 729 w 805"/>
              <a:gd name="T9" fmla="*/ 593 h 804"/>
              <a:gd name="T10" fmla="*/ 727 w 805"/>
              <a:gd name="T11" fmla="*/ 614 h 804"/>
              <a:gd name="T12" fmla="*/ 708 w 805"/>
              <a:gd name="T13" fmla="*/ 621 h 804"/>
              <a:gd name="T14" fmla="*/ 653 w 805"/>
              <a:gd name="T15" fmla="*/ 616 h 804"/>
              <a:gd name="T16" fmla="*/ 634 w 805"/>
              <a:gd name="T17" fmla="*/ 621 h 804"/>
              <a:gd name="T18" fmla="*/ 621 w 805"/>
              <a:gd name="T19" fmla="*/ 603 h 804"/>
              <a:gd name="T20" fmla="*/ 650 w 805"/>
              <a:gd name="T21" fmla="*/ 566 h 804"/>
              <a:gd name="T22" fmla="*/ 621 w 805"/>
              <a:gd name="T23" fmla="*/ 531 h 804"/>
              <a:gd name="T24" fmla="*/ 634 w 805"/>
              <a:gd name="T25" fmla="*/ 512 h 804"/>
              <a:gd name="T26" fmla="*/ 173 w 805"/>
              <a:gd name="T27" fmla="*/ 523 h 804"/>
              <a:gd name="T28" fmla="*/ 173 w 805"/>
              <a:gd name="T29" fmla="*/ 574 h 804"/>
              <a:gd name="T30" fmla="*/ 121 w 805"/>
              <a:gd name="T31" fmla="*/ 574 h 804"/>
              <a:gd name="T32" fmla="*/ 121 w 805"/>
              <a:gd name="T33" fmla="*/ 523 h 804"/>
              <a:gd name="T34" fmla="*/ 186 w 805"/>
              <a:gd name="T35" fmla="*/ 453 h 804"/>
              <a:gd name="T36" fmla="*/ 146 w 805"/>
              <a:gd name="T37" fmla="*/ 451 h 804"/>
              <a:gd name="T38" fmla="*/ 689 w 805"/>
              <a:gd name="T39" fmla="*/ 470 h 804"/>
              <a:gd name="T40" fmla="*/ 692 w 805"/>
              <a:gd name="T41" fmla="*/ 431 h 804"/>
              <a:gd name="T42" fmla="*/ 184 w 805"/>
              <a:gd name="T43" fmla="*/ 404 h 804"/>
              <a:gd name="T44" fmla="*/ 684 w 805"/>
              <a:gd name="T45" fmla="*/ 392 h 804"/>
              <a:gd name="T46" fmla="*/ 666 w 805"/>
              <a:gd name="T47" fmla="*/ 355 h 804"/>
              <a:gd name="T48" fmla="*/ 615 w 805"/>
              <a:gd name="T49" fmla="*/ 349 h 804"/>
              <a:gd name="T50" fmla="*/ 371 w 805"/>
              <a:gd name="T51" fmla="*/ 278 h 804"/>
              <a:gd name="T52" fmla="*/ 341 w 805"/>
              <a:gd name="T53" fmla="*/ 305 h 804"/>
              <a:gd name="T54" fmla="*/ 472 w 805"/>
              <a:gd name="T55" fmla="*/ 223 h 804"/>
              <a:gd name="T56" fmla="*/ 492 w 805"/>
              <a:gd name="T57" fmla="*/ 270 h 804"/>
              <a:gd name="T58" fmla="*/ 443 w 805"/>
              <a:gd name="T59" fmla="*/ 290 h 804"/>
              <a:gd name="T60" fmla="*/ 424 w 805"/>
              <a:gd name="T61" fmla="*/ 243 h 804"/>
              <a:gd name="T62" fmla="*/ 549 w 805"/>
              <a:gd name="T63" fmla="*/ 44 h 804"/>
              <a:gd name="T64" fmla="*/ 593 w 805"/>
              <a:gd name="T65" fmla="*/ 270 h 804"/>
              <a:gd name="T66" fmla="*/ 768 w 805"/>
              <a:gd name="T67" fmla="*/ 761 h 804"/>
              <a:gd name="T68" fmla="*/ 292 w 805"/>
              <a:gd name="T69" fmla="*/ 105 h 804"/>
              <a:gd name="T70" fmla="*/ 342 w 805"/>
              <a:gd name="T71" fmla="*/ 356 h 804"/>
              <a:gd name="T72" fmla="*/ 292 w 805"/>
              <a:gd name="T73" fmla="*/ 761 h 804"/>
              <a:gd name="T74" fmla="*/ 37 w 805"/>
              <a:gd name="T75" fmla="*/ 698 h 804"/>
              <a:gd name="T76" fmla="*/ 19 w 805"/>
              <a:gd name="T77" fmla="*/ 0 h 804"/>
              <a:gd name="T78" fmla="*/ 274 w 805"/>
              <a:gd name="T79" fmla="*/ 72 h 804"/>
              <a:gd name="T80" fmla="*/ 531 w 805"/>
              <a:gd name="T81" fmla="*/ 0 h 804"/>
              <a:gd name="T82" fmla="*/ 792 w 805"/>
              <a:gd name="T83" fmla="*/ 75 h 804"/>
              <a:gd name="T84" fmla="*/ 802 w 805"/>
              <a:gd name="T85" fmla="*/ 83 h 804"/>
              <a:gd name="T86" fmla="*/ 803 w 805"/>
              <a:gd name="T87" fmla="*/ 791 h 804"/>
              <a:gd name="T88" fmla="*/ 786 w 805"/>
              <a:gd name="T89" fmla="*/ 804 h 804"/>
              <a:gd name="T90" fmla="*/ 531 w 805"/>
              <a:gd name="T91" fmla="*/ 731 h 804"/>
              <a:gd name="T92" fmla="*/ 274 w 805"/>
              <a:gd name="T93" fmla="*/ 804 h 804"/>
              <a:gd name="T94" fmla="*/ 13 w 805"/>
              <a:gd name="T95" fmla="*/ 730 h 804"/>
              <a:gd name="T96" fmla="*/ 3 w 805"/>
              <a:gd name="T97" fmla="*/ 722 h 804"/>
              <a:gd name="T98" fmla="*/ 2 w 805"/>
              <a:gd name="T99" fmla="*/ 13 h 804"/>
              <a:gd name="T100" fmla="*/ 19 w 805"/>
              <a:gd name="T10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5" h="804">
                <a:moveTo>
                  <a:pt x="640" y="512"/>
                </a:moveTo>
                <a:lnTo>
                  <a:pt x="645" y="512"/>
                </a:lnTo>
                <a:lnTo>
                  <a:pt x="649" y="514"/>
                </a:lnTo>
                <a:lnTo>
                  <a:pt x="653" y="517"/>
                </a:lnTo>
                <a:lnTo>
                  <a:pt x="676" y="541"/>
                </a:lnTo>
                <a:lnTo>
                  <a:pt x="700" y="517"/>
                </a:lnTo>
                <a:lnTo>
                  <a:pt x="704" y="514"/>
                </a:lnTo>
                <a:lnTo>
                  <a:pt x="708" y="512"/>
                </a:lnTo>
                <a:lnTo>
                  <a:pt x="713" y="512"/>
                </a:lnTo>
                <a:lnTo>
                  <a:pt x="718" y="512"/>
                </a:lnTo>
                <a:lnTo>
                  <a:pt x="724" y="515"/>
                </a:lnTo>
                <a:lnTo>
                  <a:pt x="727" y="519"/>
                </a:lnTo>
                <a:lnTo>
                  <a:pt x="730" y="524"/>
                </a:lnTo>
                <a:lnTo>
                  <a:pt x="731" y="531"/>
                </a:lnTo>
                <a:lnTo>
                  <a:pt x="730" y="535"/>
                </a:lnTo>
                <a:lnTo>
                  <a:pt x="729" y="540"/>
                </a:lnTo>
                <a:lnTo>
                  <a:pt x="726" y="542"/>
                </a:lnTo>
                <a:lnTo>
                  <a:pt x="703" y="566"/>
                </a:lnTo>
                <a:lnTo>
                  <a:pt x="726" y="589"/>
                </a:lnTo>
                <a:lnTo>
                  <a:pt x="729" y="593"/>
                </a:lnTo>
                <a:lnTo>
                  <a:pt x="730" y="599"/>
                </a:lnTo>
                <a:lnTo>
                  <a:pt x="731" y="603"/>
                </a:lnTo>
                <a:lnTo>
                  <a:pt x="730" y="609"/>
                </a:lnTo>
                <a:lnTo>
                  <a:pt x="727" y="614"/>
                </a:lnTo>
                <a:lnTo>
                  <a:pt x="724" y="618"/>
                </a:lnTo>
                <a:lnTo>
                  <a:pt x="718" y="621"/>
                </a:lnTo>
                <a:lnTo>
                  <a:pt x="713" y="621"/>
                </a:lnTo>
                <a:lnTo>
                  <a:pt x="708" y="621"/>
                </a:lnTo>
                <a:lnTo>
                  <a:pt x="704" y="618"/>
                </a:lnTo>
                <a:lnTo>
                  <a:pt x="700" y="616"/>
                </a:lnTo>
                <a:lnTo>
                  <a:pt x="676" y="592"/>
                </a:lnTo>
                <a:lnTo>
                  <a:pt x="653" y="616"/>
                </a:lnTo>
                <a:lnTo>
                  <a:pt x="649" y="618"/>
                </a:lnTo>
                <a:lnTo>
                  <a:pt x="645" y="621"/>
                </a:lnTo>
                <a:lnTo>
                  <a:pt x="640" y="621"/>
                </a:lnTo>
                <a:lnTo>
                  <a:pt x="634" y="621"/>
                </a:lnTo>
                <a:lnTo>
                  <a:pt x="629" y="618"/>
                </a:lnTo>
                <a:lnTo>
                  <a:pt x="625" y="614"/>
                </a:lnTo>
                <a:lnTo>
                  <a:pt x="623" y="609"/>
                </a:lnTo>
                <a:lnTo>
                  <a:pt x="621" y="603"/>
                </a:lnTo>
                <a:lnTo>
                  <a:pt x="623" y="599"/>
                </a:lnTo>
                <a:lnTo>
                  <a:pt x="624" y="593"/>
                </a:lnTo>
                <a:lnTo>
                  <a:pt x="627" y="589"/>
                </a:lnTo>
                <a:lnTo>
                  <a:pt x="650" y="566"/>
                </a:lnTo>
                <a:lnTo>
                  <a:pt x="627" y="542"/>
                </a:lnTo>
                <a:lnTo>
                  <a:pt x="624" y="540"/>
                </a:lnTo>
                <a:lnTo>
                  <a:pt x="623" y="535"/>
                </a:lnTo>
                <a:lnTo>
                  <a:pt x="621" y="531"/>
                </a:lnTo>
                <a:lnTo>
                  <a:pt x="623" y="524"/>
                </a:lnTo>
                <a:lnTo>
                  <a:pt x="625" y="519"/>
                </a:lnTo>
                <a:lnTo>
                  <a:pt x="629" y="515"/>
                </a:lnTo>
                <a:lnTo>
                  <a:pt x="634" y="512"/>
                </a:lnTo>
                <a:lnTo>
                  <a:pt x="640" y="512"/>
                </a:lnTo>
                <a:close/>
                <a:moveTo>
                  <a:pt x="147" y="512"/>
                </a:moveTo>
                <a:lnTo>
                  <a:pt x="161" y="515"/>
                </a:lnTo>
                <a:lnTo>
                  <a:pt x="173" y="523"/>
                </a:lnTo>
                <a:lnTo>
                  <a:pt x="181" y="535"/>
                </a:lnTo>
                <a:lnTo>
                  <a:pt x="184" y="548"/>
                </a:lnTo>
                <a:lnTo>
                  <a:pt x="181" y="562"/>
                </a:lnTo>
                <a:lnTo>
                  <a:pt x="173" y="574"/>
                </a:lnTo>
                <a:lnTo>
                  <a:pt x="161" y="582"/>
                </a:lnTo>
                <a:lnTo>
                  <a:pt x="147" y="584"/>
                </a:lnTo>
                <a:lnTo>
                  <a:pt x="133" y="582"/>
                </a:lnTo>
                <a:lnTo>
                  <a:pt x="121" y="574"/>
                </a:lnTo>
                <a:lnTo>
                  <a:pt x="113" y="562"/>
                </a:lnTo>
                <a:lnTo>
                  <a:pt x="110" y="548"/>
                </a:lnTo>
                <a:lnTo>
                  <a:pt x="113" y="535"/>
                </a:lnTo>
                <a:lnTo>
                  <a:pt x="121" y="523"/>
                </a:lnTo>
                <a:lnTo>
                  <a:pt x="133" y="515"/>
                </a:lnTo>
                <a:lnTo>
                  <a:pt x="147" y="512"/>
                </a:lnTo>
                <a:close/>
                <a:moveTo>
                  <a:pt x="156" y="432"/>
                </a:moveTo>
                <a:lnTo>
                  <a:pt x="186" y="453"/>
                </a:lnTo>
                <a:lnTo>
                  <a:pt x="180" y="466"/>
                </a:lnTo>
                <a:lnTo>
                  <a:pt x="175" y="481"/>
                </a:lnTo>
                <a:lnTo>
                  <a:pt x="139" y="470"/>
                </a:lnTo>
                <a:lnTo>
                  <a:pt x="146" y="451"/>
                </a:lnTo>
                <a:lnTo>
                  <a:pt x="156" y="432"/>
                </a:lnTo>
                <a:close/>
                <a:moveTo>
                  <a:pt x="692" y="431"/>
                </a:moveTo>
                <a:lnTo>
                  <a:pt x="692" y="451"/>
                </a:lnTo>
                <a:lnTo>
                  <a:pt x="689" y="470"/>
                </a:lnTo>
                <a:lnTo>
                  <a:pt x="654" y="465"/>
                </a:lnTo>
                <a:lnTo>
                  <a:pt x="655" y="449"/>
                </a:lnTo>
                <a:lnTo>
                  <a:pt x="655" y="434"/>
                </a:lnTo>
                <a:lnTo>
                  <a:pt x="692" y="431"/>
                </a:lnTo>
                <a:close/>
                <a:moveTo>
                  <a:pt x="214" y="380"/>
                </a:moveTo>
                <a:lnTo>
                  <a:pt x="234" y="410"/>
                </a:lnTo>
                <a:lnTo>
                  <a:pt x="207" y="430"/>
                </a:lnTo>
                <a:lnTo>
                  <a:pt x="184" y="404"/>
                </a:lnTo>
                <a:lnTo>
                  <a:pt x="214" y="380"/>
                </a:lnTo>
                <a:close/>
                <a:moveTo>
                  <a:pt x="666" y="355"/>
                </a:moveTo>
                <a:lnTo>
                  <a:pt x="676" y="373"/>
                </a:lnTo>
                <a:lnTo>
                  <a:pt x="684" y="392"/>
                </a:lnTo>
                <a:lnTo>
                  <a:pt x="650" y="404"/>
                </a:lnTo>
                <a:lnTo>
                  <a:pt x="644" y="389"/>
                </a:lnTo>
                <a:lnTo>
                  <a:pt x="636" y="376"/>
                </a:lnTo>
                <a:lnTo>
                  <a:pt x="666" y="355"/>
                </a:lnTo>
                <a:close/>
                <a:moveTo>
                  <a:pt x="621" y="299"/>
                </a:moveTo>
                <a:lnTo>
                  <a:pt x="640" y="322"/>
                </a:lnTo>
                <a:lnTo>
                  <a:pt x="644" y="325"/>
                </a:lnTo>
                <a:lnTo>
                  <a:pt x="615" y="349"/>
                </a:lnTo>
                <a:lnTo>
                  <a:pt x="612" y="346"/>
                </a:lnTo>
                <a:lnTo>
                  <a:pt x="593" y="321"/>
                </a:lnTo>
                <a:lnTo>
                  <a:pt x="621" y="299"/>
                </a:lnTo>
                <a:close/>
                <a:moveTo>
                  <a:pt x="371" y="278"/>
                </a:moveTo>
                <a:lnTo>
                  <a:pt x="391" y="309"/>
                </a:lnTo>
                <a:lnTo>
                  <a:pt x="379" y="319"/>
                </a:lnTo>
                <a:lnTo>
                  <a:pt x="367" y="330"/>
                </a:lnTo>
                <a:lnTo>
                  <a:pt x="341" y="305"/>
                </a:lnTo>
                <a:lnTo>
                  <a:pt x="354" y="291"/>
                </a:lnTo>
                <a:lnTo>
                  <a:pt x="371" y="278"/>
                </a:lnTo>
                <a:close/>
                <a:moveTo>
                  <a:pt x="458" y="220"/>
                </a:moveTo>
                <a:lnTo>
                  <a:pt x="472" y="223"/>
                </a:lnTo>
                <a:lnTo>
                  <a:pt x="484" y="231"/>
                </a:lnTo>
                <a:lnTo>
                  <a:pt x="492" y="243"/>
                </a:lnTo>
                <a:lnTo>
                  <a:pt x="494" y="256"/>
                </a:lnTo>
                <a:lnTo>
                  <a:pt x="492" y="270"/>
                </a:lnTo>
                <a:lnTo>
                  <a:pt x="484" y="282"/>
                </a:lnTo>
                <a:lnTo>
                  <a:pt x="472" y="290"/>
                </a:lnTo>
                <a:lnTo>
                  <a:pt x="458" y="292"/>
                </a:lnTo>
                <a:lnTo>
                  <a:pt x="443" y="290"/>
                </a:lnTo>
                <a:lnTo>
                  <a:pt x="431" y="282"/>
                </a:lnTo>
                <a:lnTo>
                  <a:pt x="424" y="270"/>
                </a:lnTo>
                <a:lnTo>
                  <a:pt x="421" y="256"/>
                </a:lnTo>
                <a:lnTo>
                  <a:pt x="424" y="243"/>
                </a:lnTo>
                <a:lnTo>
                  <a:pt x="431" y="231"/>
                </a:lnTo>
                <a:lnTo>
                  <a:pt x="443" y="223"/>
                </a:lnTo>
                <a:lnTo>
                  <a:pt x="458" y="220"/>
                </a:lnTo>
                <a:close/>
                <a:moveTo>
                  <a:pt x="549" y="44"/>
                </a:moveTo>
                <a:lnTo>
                  <a:pt x="549" y="270"/>
                </a:lnTo>
                <a:lnTo>
                  <a:pt x="557" y="250"/>
                </a:lnTo>
                <a:lnTo>
                  <a:pt x="575" y="260"/>
                </a:lnTo>
                <a:lnTo>
                  <a:pt x="593" y="270"/>
                </a:lnTo>
                <a:lnTo>
                  <a:pt x="570" y="299"/>
                </a:lnTo>
                <a:lnTo>
                  <a:pt x="549" y="287"/>
                </a:lnTo>
                <a:lnTo>
                  <a:pt x="549" y="698"/>
                </a:lnTo>
                <a:lnTo>
                  <a:pt x="768" y="761"/>
                </a:lnTo>
                <a:lnTo>
                  <a:pt x="768" y="105"/>
                </a:lnTo>
                <a:lnTo>
                  <a:pt x="549" y="44"/>
                </a:lnTo>
                <a:close/>
                <a:moveTo>
                  <a:pt x="513" y="44"/>
                </a:moveTo>
                <a:lnTo>
                  <a:pt x="292" y="105"/>
                </a:lnTo>
                <a:lnTo>
                  <a:pt x="292" y="346"/>
                </a:lnTo>
                <a:lnTo>
                  <a:pt x="306" y="339"/>
                </a:lnTo>
                <a:lnTo>
                  <a:pt x="317" y="330"/>
                </a:lnTo>
                <a:lnTo>
                  <a:pt x="342" y="356"/>
                </a:lnTo>
                <a:lnTo>
                  <a:pt x="325" y="370"/>
                </a:lnTo>
                <a:lnTo>
                  <a:pt x="308" y="380"/>
                </a:lnTo>
                <a:lnTo>
                  <a:pt x="292" y="349"/>
                </a:lnTo>
                <a:lnTo>
                  <a:pt x="292" y="761"/>
                </a:lnTo>
                <a:lnTo>
                  <a:pt x="513" y="698"/>
                </a:lnTo>
                <a:lnTo>
                  <a:pt x="513" y="44"/>
                </a:lnTo>
                <a:close/>
                <a:moveTo>
                  <a:pt x="37" y="44"/>
                </a:moveTo>
                <a:lnTo>
                  <a:pt x="37" y="698"/>
                </a:lnTo>
                <a:lnTo>
                  <a:pt x="256" y="761"/>
                </a:lnTo>
                <a:lnTo>
                  <a:pt x="256" y="105"/>
                </a:lnTo>
                <a:lnTo>
                  <a:pt x="37" y="44"/>
                </a:lnTo>
                <a:close/>
                <a:moveTo>
                  <a:pt x="19" y="0"/>
                </a:moveTo>
                <a:lnTo>
                  <a:pt x="21" y="0"/>
                </a:lnTo>
                <a:lnTo>
                  <a:pt x="24" y="2"/>
                </a:lnTo>
                <a:lnTo>
                  <a:pt x="24" y="2"/>
                </a:lnTo>
                <a:lnTo>
                  <a:pt x="274" y="72"/>
                </a:lnTo>
                <a:lnTo>
                  <a:pt x="526" y="2"/>
                </a:lnTo>
                <a:lnTo>
                  <a:pt x="526" y="2"/>
                </a:lnTo>
                <a:lnTo>
                  <a:pt x="528" y="0"/>
                </a:lnTo>
                <a:lnTo>
                  <a:pt x="531" y="0"/>
                </a:lnTo>
                <a:lnTo>
                  <a:pt x="534" y="0"/>
                </a:lnTo>
                <a:lnTo>
                  <a:pt x="535" y="2"/>
                </a:lnTo>
                <a:lnTo>
                  <a:pt x="535" y="2"/>
                </a:lnTo>
                <a:lnTo>
                  <a:pt x="792" y="75"/>
                </a:lnTo>
                <a:lnTo>
                  <a:pt x="792" y="75"/>
                </a:lnTo>
                <a:lnTo>
                  <a:pt x="796" y="76"/>
                </a:lnTo>
                <a:lnTo>
                  <a:pt x="800" y="79"/>
                </a:lnTo>
                <a:lnTo>
                  <a:pt x="802" y="83"/>
                </a:lnTo>
                <a:lnTo>
                  <a:pt x="803" y="87"/>
                </a:lnTo>
                <a:lnTo>
                  <a:pt x="805" y="92"/>
                </a:lnTo>
                <a:lnTo>
                  <a:pt x="805" y="786"/>
                </a:lnTo>
                <a:lnTo>
                  <a:pt x="803" y="791"/>
                </a:lnTo>
                <a:lnTo>
                  <a:pt x="801" y="796"/>
                </a:lnTo>
                <a:lnTo>
                  <a:pt x="797" y="800"/>
                </a:lnTo>
                <a:lnTo>
                  <a:pt x="792" y="803"/>
                </a:lnTo>
                <a:lnTo>
                  <a:pt x="786" y="804"/>
                </a:lnTo>
                <a:lnTo>
                  <a:pt x="784" y="803"/>
                </a:lnTo>
                <a:lnTo>
                  <a:pt x="781" y="803"/>
                </a:lnTo>
                <a:lnTo>
                  <a:pt x="781" y="803"/>
                </a:lnTo>
                <a:lnTo>
                  <a:pt x="531" y="731"/>
                </a:lnTo>
                <a:lnTo>
                  <a:pt x="279" y="803"/>
                </a:lnTo>
                <a:lnTo>
                  <a:pt x="279" y="803"/>
                </a:lnTo>
                <a:lnTo>
                  <a:pt x="277" y="803"/>
                </a:lnTo>
                <a:lnTo>
                  <a:pt x="274" y="804"/>
                </a:lnTo>
                <a:lnTo>
                  <a:pt x="272" y="803"/>
                </a:lnTo>
                <a:lnTo>
                  <a:pt x="270" y="803"/>
                </a:lnTo>
                <a:lnTo>
                  <a:pt x="270" y="803"/>
                </a:lnTo>
                <a:lnTo>
                  <a:pt x="13" y="730"/>
                </a:lnTo>
                <a:lnTo>
                  <a:pt x="13" y="730"/>
                </a:lnTo>
                <a:lnTo>
                  <a:pt x="10" y="728"/>
                </a:lnTo>
                <a:lnTo>
                  <a:pt x="6" y="726"/>
                </a:lnTo>
                <a:lnTo>
                  <a:pt x="3" y="722"/>
                </a:lnTo>
                <a:lnTo>
                  <a:pt x="2" y="718"/>
                </a:lnTo>
                <a:lnTo>
                  <a:pt x="0" y="713"/>
                </a:lnTo>
                <a:lnTo>
                  <a:pt x="0" y="19"/>
                </a:lnTo>
                <a:lnTo>
                  <a:pt x="2" y="13"/>
                </a:lnTo>
                <a:lnTo>
                  <a:pt x="4" y="8"/>
                </a:lnTo>
                <a:lnTo>
                  <a:pt x="8" y="4"/>
                </a:lnTo>
                <a:lnTo>
                  <a:pt x="13" y="2"/>
                </a:lnTo>
                <a:lnTo>
                  <a:pt x="19"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5" name="Freeform 52"/>
          <p:cNvSpPr>
            <a:spLocks noEditPoints="1"/>
          </p:cNvSpPr>
          <p:nvPr/>
        </p:nvSpPr>
        <p:spPr bwMode="auto">
          <a:xfrm>
            <a:off x="8853118" y="8153386"/>
            <a:ext cx="581764" cy="582470"/>
          </a:xfrm>
          <a:custGeom>
            <a:avLst/>
            <a:gdLst>
              <a:gd name="T0" fmla="*/ 285 w 819"/>
              <a:gd name="T1" fmla="*/ 372 h 820"/>
              <a:gd name="T2" fmla="*/ 322 w 819"/>
              <a:gd name="T3" fmla="*/ 533 h 820"/>
              <a:gd name="T4" fmla="*/ 494 w 819"/>
              <a:gd name="T5" fmla="*/ 533 h 820"/>
              <a:gd name="T6" fmla="*/ 532 w 819"/>
              <a:gd name="T7" fmla="*/ 372 h 820"/>
              <a:gd name="T8" fmla="*/ 408 w 819"/>
              <a:gd name="T9" fmla="*/ 167 h 820"/>
              <a:gd name="T10" fmla="*/ 568 w 819"/>
              <a:gd name="T11" fmla="*/ 633 h 820"/>
              <a:gd name="T12" fmla="*/ 176 w 819"/>
              <a:gd name="T13" fmla="*/ 334 h 820"/>
              <a:gd name="T14" fmla="*/ 98 w 819"/>
              <a:gd name="T15" fmla="*/ 71 h 820"/>
              <a:gd name="T16" fmla="*/ 60 w 819"/>
              <a:gd name="T17" fmla="*/ 237 h 820"/>
              <a:gd name="T18" fmla="*/ 36 w 819"/>
              <a:gd name="T19" fmla="*/ 465 h 820"/>
              <a:gd name="T20" fmla="*/ 90 w 819"/>
              <a:gd name="T21" fmla="*/ 596 h 820"/>
              <a:gd name="T22" fmla="*/ 209 w 819"/>
              <a:gd name="T23" fmla="*/ 694 h 820"/>
              <a:gd name="T24" fmla="*/ 335 w 819"/>
              <a:gd name="T25" fmla="*/ 757 h 820"/>
              <a:gd name="T26" fmla="*/ 409 w 819"/>
              <a:gd name="T27" fmla="*/ 782 h 820"/>
              <a:gd name="T28" fmla="*/ 484 w 819"/>
              <a:gd name="T29" fmla="*/ 757 h 820"/>
              <a:gd name="T30" fmla="*/ 609 w 819"/>
              <a:gd name="T31" fmla="*/ 694 h 820"/>
              <a:gd name="T32" fmla="*/ 729 w 819"/>
              <a:gd name="T33" fmla="*/ 596 h 820"/>
              <a:gd name="T34" fmla="*/ 781 w 819"/>
              <a:gd name="T35" fmla="*/ 465 h 820"/>
              <a:gd name="T36" fmla="*/ 759 w 819"/>
              <a:gd name="T37" fmla="*/ 237 h 820"/>
              <a:gd name="T38" fmla="*/ 721 w 819"/>
              <a:gd name="T39" fmla="*/ 71 h 820"/>
              <a:gd name="T40" fmla="*/ 632 w 819"/>
              <a:gd name="T41" fmla="*/ 75 h 820"/>
              <a:gd name="T42" fmla="*/ 459 w 819"/>
              <a:gd name="T43" fmla="*/ 110 h 820"/>
              <a:gd name="T44" fmla="*/ 265 w 819"/>
              <a:gd name="T45" fmla="*/ 96 h 820"/>
              <a:gd name="T46" fmla="*/ 127 w 819"/>
              <a:gd name="T47" fmla="*/ 54 h 820"/>
              <a:gd name="T48" fmla="*/ 738 w 819"/>
              <a:gd name="T49" fmla="*/ 4 h 820"/>
              <a:gd name="T50" fmla="*/ 748 w 819"/>
              <a:gd name="T51" fmla="*/ 28 h 820"/>
              <a:gd name="T52" fmla="*/ 773 w 819"/>
              <a:gd name="T53" fmla="*/ 122 h 820"/>
              <a:gd name="T54" fmla="*/ 804 w 819"/>
              <a:gd name="T55" fmla="*/ 279 h 820"/>
              <a:gd name="T56" fmla="*/ 819 w 819"/>
              <a:gd name="T57" fmla="*/ 465 h 820"/>
              <a:gd name="T58" fmla="*/ 769 w 819"/>
              <a:gd name="T59" fmla="*/ 605 h 820"/>
              <a:gd name="T60" fmla="*/ 655 w 819"/>
              <a:gd name="T61" fmla="*/ 709 h 820"/>
              <a:gd name="T62" fmla="*/ 526 w 819"/>
              <a:gd name="T63" fmla="*/ 778 h 820"/>
              <a:gd name="T64" fmla="*/ 432 w 819"/>
              <a:gd name="T65" fmla="*/ 815 h 820"/>
              <a:gd name="T66" fmla="*/ 405 w 819"/>
              <a:gd name="T67" fmla="*/ 818 h 820"/>
              <a:gd name="T68" fmla="*/ 348 w 819"/>
              <a:gd name="T69" fmla="*/ 800 h 820"/>
              <a:gd name="T70" fmla="*/ 230 w 819"/>
              <a:gd name="T71" fmla="*/ 748 h 820"/>
              <a:gd name="T72" fmla="*/ 102 w 819"/>
              <a:gd name="T73" fmla="*/ 661 h 820"/>
              <a:gd name="T74" fmla="*/ 13 w 819"/>
              <a:gd name="T75" fmla="*/ 540 h 820"/>
              <a:gd name="T76" fmla="*/ 4 w 819"/>
              <a:gd name="T77" fmla="*/ 371 h 820"/>
              <a:gd name="T78" fmla="*/ 28 w 819"/>
              <a:gd name="T79" fmla="*/ 194 h 820"/>
              <a:gd name="T80" fmla="*/ 60 w 819"/>
              <a:gd name="T81" fmla="*/ 66 h 820"/>
              <a:gd name="T82" fmla="*/ 74 w 819"/>
              <a:gd name="T83" fmla="*/ 13 h 820"/>
              <a:gd name="T84" fmla="*/ 90 w 819"/>
              <a:gd name="T85" fmla="*/ 0 h 820"/>
              <a:gd name="T86" fmla="*/ 114 w 819"/>
              <a:gd name="T87" fmla="*/ 8 h 820"/>
              <a:gd name="T88" fmla="*/ 195 w 819"/>
              <a:gd name="T89" fmla="*/ 38 h 820"/>
              <a:gd name="T90" fmla="*/ 331 w 819"/>
              <a:gd name="T91" fmla="*/ 70 h 820"/>
              <a:gd name="T92" fmla="*/ 488 w 819"/>
              <a:gd name="T93" fmla="*/ 70 h 820"/>
              <a:gd name="T94" fmla="*/ 623 w 819"/>
              <a:gd name="T95" fmla="*/ 38 h 820"/>
              <a:gd name="T96" fmla="*/ 705 w 819"/>
              <a:gd name="T97" fmla="*/ 8 h 820"/>
              <a:gd name="T98" fmla="*/ 727 w 819"/>
              <a:gd name="T99"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9" h="820">
                <a:moveTo>
                  <a:pt x="408" y="271"/>
                </a:moveTo>
                <a:lnTo>
                  <a:pt x="380" y="347"/>
                </a:lnTo>
                <a:lnTo>
                  <a:pt x="371" y="372"/>
                </a:lnTo>
                <a:lnTo>
                  <a:pt x="285" y="372"/>
                </a:lnTo>
                <a:lnTo>
                  <a:pt x="336" y="413"/>
                </a:lnTo>
                <a:lnTo>
                  <a:pt x="357" y="428"/>
                </a:lnTo>
                <a:lnTo>
                  <a:pt x="349" y="453"/>
                </a:lnTo>
                <a:lnTo>
                  <a:pt x="322" y="533"/>
                </a:lnTo>
                <a:lnTo>
                  <a:pt x="387" y="486"/>
                </a:lnTo>
                <a:lnTo>
                  <a:pt x="408" y="469"/>
                </a:lnTo>
                <a:lnTo>
                  <a:pt x="430" y="486"/>
                </a:lnTo>
                <a:lnTo>
                  <a:pt x="494" y="533"/>
                </a:lnTo>
                <a:lnTo>
                  <a:pt x="468" y="453"/>
                </a:lnTo>
                <a:lnTo>
                  <a:pt x="460" y="428"/>
                </a:lnTo>
                <a:lnTo>
                  <a:pt x="481" y="413"/>
                </a:lnTo>
                <a:lnTo>
                  <a:pt x="532" y="372"/>
                </a:lnTo>
                <a:lnTo>
                  <a:pt x="446" y="372"/>
                </a:lnTo>
                <a:lnTo>
                  <a:pt x="437" y="347"/>
                </a:lnTo>
                <a:lnTo>
                  <a:pt x="408" y="271"/>
                </a:lnTo>
                <a:close/>
                <a:moveTo>
                  <a:pt x="408" y="167"/>
                </a:moveTo>
                <a:lnTo>
                  <a:pt x="472" y="334"/>
                </a:lnTo>
                <a:lnTo>
                  <a:pt x="641" y="334"/>
                </a:lnTo>
                <a:lnTo>
                  <a:pt x="503" y="441"/>
                </a:lnTo>
                <a:lnTo>
                  <a:pt x="568" y="633"/>
                </a:lnTo>
                <a:lnTo>
                  <a:pt x="408" y="516"/>
                </a:lnTo>
                <a:lnTo>
                  <a:pt x="250" y="633"/>
                </a:lnTo>
                <a:lnTo>
                  <a:pt x="314" y="441"/>
                </a:lnTo>
                <a:lnTo>
                  <a:pt x="176" y="334"/>
                </a:lnTo>
                <a:lnTo>
                  <a:pt x="345" y="334"/>
                </a:lnTo>
                <a:lnTo>
                  <a:pt x="408" y="167"/>
                </a:lnTo>
                <a:close/>
                <a:moveTo>
                  <a:pt x="104" y="45"/>
                </a:moveTo>
                <a:lnTo>
                  <a:pt x="98" y="71"/>
                </a:lnTo>
                <a:lnTo>
                  <a:pt x="90" y="104"/>
                </a:lnTo>
                <a:lnTo>
                  <a:pt x="80" y="143"/>
                </a:lnTo>
                <a:lnTo>
                  <a:pt x="69" y="188"/>
                </a:lnTo>
                <a:lnTo>
                  <a:pt x="60" y="237"/>
                </a:lnTo>
                <a:lnTo>
                  <a:pt x="51" y="291"/>
                </a:lnTo>
                <a:lnTo>
                  <a:pt x="43" y="347"/>
                </a:lnTo>
                <a:lnTo>
                  <a:pt x="39" y="405"/>
                </a:lnTo>
                <a:lnTo>
                  <a:pt x="36" y="465"/>
                </a:lnTo>
                <a:lnTo>
                  <a:pt x="40" y="502"/>
                </a:lnTo>
                <a:lnTo>
                  <a:pt x="51" y="534"/>
                </a:lnTo>
                <a:lnTo>
                  <a:pt x="68" y="567"/>
                </a:lnTo>
                <a:lnTo>
                  <a:pt x="90" y="596"/>
                </a:lnTo>
                <a:lnTo>
                  <a:pt x="116" y="623"/>
                </a:lnTo>
                <a:lnTo>
                  <a:pt x="145" y="650"/>
                </a:lnTo>
                <a:lnTo>
                  <a:pt x="176" y="673"/>
                </a:lnTo>
                <a:lnTo>
                  <a:pt x="209" y="694"/>
                </a:lnTo>
                <a:lnTo>
                  <a:pt x="242" y="712"/>
                </a:lnTo>
                <a:lnTo>
                  <a:pt x="274" y="729"/>
                </a:lnTo>
                <a:lnTo>
                  <a:pt x="306" y="744"/>
                </a:lnTo>
                <a:lnTo>
                  <a:pt x="335" y="757"/>
                </a:lnTo>
                <a:lnTo>
                  <a:pt x="361" y="766"/>
                </a:lnTo>
                <a:lnTo>
                  <a:pt x="382" y="774"/>
                </a:lnTo>
                <a:lnTo>
                  <a:pt x="399" y="779"/>
                </a:lnTo>
                <a:lnTo>
                  <a:pt x="409" y="782"/>
                </a:lnTo>
                <a:lnTo>
                  <a:pt x="420" y="779"/>
                </a:lnTo>
                <a:lnTo>
                  <a:pt x="435" y="774"/>
                </a:lnTo>
                <a:lnTo>
                  <a:pt x="458" y="766"/>
                </a:lnTo>
                <a:lnTo>
                  <a:pt x="484" y="757"/>
                </a:lnTo>
                <a:lnTo>
                  <a:pt x="513" y="744"/>
                </a:lnTo>
                <a:lnTo>
                  <a:pt x="544" y="729"/>
                </a:lnTo>
                <a:lnTo>
                  <a:pt x="577" y="712"/>
                </a:lnTo>
                <a:lnTo>
                  <a:pt x="609" y="694"/>
                </a:lnTo>
                <a:lnTo>
                  <a:pt x="642" y="672"/>
                </a:lnTo>
                <a:lnTo>
                  <a:pt x="674" y="650"/>
                </a:lnTo>
                <a:lnTo>
                  <a:pt x="702" y="623"/>
                </a:lnTo>
                <a:lnTo>
                  <a:pt x="729" y="596"/>
                </a:lnTo>
                <a:lnTo>
                  <a:pt x="751" y="566"/>
                </a:lnTo>
                <a:lnTo>
                  <a:pt x="767" y="534"/>
                </a:lnTo>
                <a:lnTo>
                  <a:pt x="778" y="502"/>
                </a:lnTo>
                <a:lnTo>
                  <a:pt x="781" y="465"/>
                </a:lnTo>
                <a:lnTo>
                  <a:pt x="780" y="405"/>
                </a:lnTo>
                <a:lnTo>
                  <a:pt x="774" y="347"/>
                </a:lnTo>
                <a:lnTo>
                  <a:pt x="768" y="290"/>
                </a:lnTo>
                <a:lnTo>
                  <a:pt x="759" y="237"/>
                </a:lnTo>
                <a:lnTo>
                  <a:pt x="749" y="188"/>
                </a:lnTo>
                <a:lnTo>
                  <a:pt x="739" y="143"/>
                </a:lnTo>
                <a:lnTo>
                  <a:pt x="729" y="104"/>
                </a:lnTo>
                <a:lnTo>
                  <a:pt x="721" y="71"/>
                </a:lnTo>
                <a:lnTo>
                  <a:pt x="713" y="45"/>
                </a:lnTo>
                <a:lnTo>
                  <a:pt x="692" y="54"/>
                </a:lnTo>
                <a:lnTo>
                  <a:pt x="664" y="64"/>
                </a:lnTo>
                <a:lnTo>
                  <a:pt x="632" y="75"/>
                </a:lnTo>
                <a:lnTo>
                  <a:pt x="594" y="85"/>
                </a:lnTo>
                <a:lnTo>
                  <a:pt x="552" y="96"/>
                </a:lnTo>
                <a:lnTo>
                  <a:pt x="507" y="104"/>
                </a:lnTo>
                <a:lnTo>
                  <a:pt x="459" y="110"/>
                </a:lnTo>
                <a:lnTo>
                  <a:pt x="409" y="112"/>
                </a:lnTo>
                <a:lnTo>
                  <a:pt x="360" y="110"/>
                </a:lnTo>
                <a:lnTo>
                  <a:pt x="311" y="104"/>
                </a:lnTo>
                <a:lnTo>
                  <a:pt x="265" y="96"/>
                </a:lnTo>
                <a:lnTo>
                  <a:pt x="223" y="85"/>
                </a:lnTo>
                <a:lnTo>
                  <a:pt x="187" y="75"/>
                </a:lnTo>
                <a:lnTo>
                  <a:pt x="153" y="64"/>
                </a:lnTo>
                <a:lnTo>
                  <a:pt x="127" y="54"/>
                </a:lnTo>
                <a:lnTo>
                  <a:pt x="104" y="45"/>
                </a:lnTo>
                <a:close/>
                <a:moveTo>
                  <a:pt x="727" y="0"/>
                </a:moveTo>
                <a:lnTo>
                  <a:pt x="732" y="2"/>
                </a:lnTo>
                <a:lnTo>
                  <a:pt x="738" y="4"/>
                </a:lnTo>
                <a:lnTo>
                  <a:pt x="742" y="8"/>
                </a:lnTo>
                <a:lnTo>
                  <a:pt x="743" y="13"/>
                </a:lnTo>
                <a:lnTo>
                  <a:pt x="744" y="17"/>
                </a:lnTo>
                <a:lnTo>
                  <a:pt x="748" y="28"/>
                </a:lnTo>
                <a:lnTo>
                  <a:pt x="752" y="44"/>
                </a:lnTo>
                <a:lnTo>
                  <a:pt x="759" y="66"/>
                </a:lnTo>
                <a:lnTo>
                  <a:pt x="765" y="92"/>
                </a:lnTo>
                <a:lnTo>
                  <a:pt x="773" y="122"/>
                </a:lnTo>
                <a:lnTo>
                  <a:pt x="781" y="157"/>
                </a:lnTo>
                <a:lnTo>
                  <a:pt x="789" y="194"/>
                </a:lnTo>
                <a:lnTo>
                  <a:pt x="797" y="236"/>
                </a:lnTo>
                <a:lnTo>
                  <a:pt x="804" y="279"/>
                </a:lnTo>
                <a:lnTo>
                  <a:pt x="810" y="324"/>
                </a:lnTo>
                <a:lnTo>
                  <a:pt x="815" y="371"/>
                </a:lnTo>
                <a:lnTo>
                  <a:pt x="818" y="418"/>
                </a:lnTo>
                <a:lnTo>
                  <a:pt x="819" y="465"/>
                </a:lnTo>
                <a:lnTo>
                  <a:pt x="815" y="504"/>
                </a:lnTo>
                <a:lnTo>
                  <a:pt x="806" y="540"/>
                </a:lnTo>
                <a:lnTo>
                  <a:pt x="790" y="574"/>
                </a:lnTo>
                <a:lnTo>
                  <a:pt x="769" y="605"/>
                </a:lnTo>
                <a:lnTo>
                  <a:pt x="744" y="634"/>
                </a:lnTo>
                <a:lnTo>
                  <a:pt x="717" y="661"/>
                </a:lnTo>
                <a:lnTo>
                  <a:pt x="687" y="686"/>
                </a:lnTo>
                <a:lnTo>
                  <a:pt x="655" y="709"/>
                </a:lnTo>
                <a:lnTo>
                  <a:pt x="621" y="729"/>
                </a:lnTo>
                <a:lnTo>
                  <a:pt x="589" y="748"/>
                </a:lnTo>
                <a:lnTo>
                  <a:pt x="556" y="765"/>
                </a:lnTo>
                <a:lnTo>
                  <a:pt x="526" y="778"/>
                </a:lnTo>
                <a:lnTo>
                  <a:pt x="497" y="790"/>
                </a:lnTo>
                <a:lnTo>
                  <a:pt x="471" y="800"/>
                </a:lnTo>
                <a:lnTo>
                  <a:pt x="449" y="808"/>
                </a:lnTo>
                <a:lnTo>
                  <a:pt x="432" y="815"/>
                </a:lnTo>
                <a:lnTo>
                  <a:pt x="418" y="817"/>
                </a:lnTo>
                <a:lnTo>
                  <a:pt x="413" y="818"/>
                </a:lnTo>
                <a:lnTo>
                  <a:pt x="409" y="820"/>
                </a:lnTo>
                <a:lnTo>
                  <a:pt x="405" y="818"/>
                </a:lnTo>
                <a:lnTo>
                  <a:pt x="400" y="817"/>
                </a:lnTo>
                <a:lnTo>
                  <a:pt x="387" y="815"/>
                </a:lnTo>
                <a:lnTo>
                  <a:pt x="370" y="808"/>
                </a:lnTo>
                <a:lnTo>
                  <a:pt x="348" y="800"/>
                </a:lnTo>
                <a:lnTo>
                  <a:pt x="322" y="790"/>
                </a:lnTo>
                <a:lnTo>
                  <a:pt x="293" y="778"/>
                </a:lnTo>
                <a:lnTo>
                  <a:pt x="261" y="765"/>
                </a:lnTo>
                <a:lnTo>
                  <a:pt x="230" y="748"/>
                </a:lnTo>
                <a:lnTo>
                  <a:pt x="196" y="729"/>
                </a:lnTo>
                <a:lnTo>
                  <a:pt x="163" y="709"/>
                </a:lnTo>
                <a:lnTo>
                  <a:pt x="132" y="686"/>
                </a:lnTo>
                <a:lnTo>
                  <a:pt x="102" y="661"/>
                </a:lnTo>
                <a:lnTo>
                  <a:pt x="73" y="634"/>
                </a:lnTo>
                <a:lnTo>
                  <a:pt x="49" y="605"/>
                </a:lnTo>
                <a:lnTo>
                  <a:pt x="28" y="574"/>
                </a:lnTo>
                <a:lnTo>
                  <a:pt x="13" y="540"/>
                </a:lnTo>
                <a:lnTo>
                  <a:pt x="4" y="504"/>
                </a:lnTo>
                <a:lnTo>
                  <a:pt x="0" y="465"/>
                </a:lnTo>
                <a:lnTo>
                  <a:pt x="1" y="418"/>
                </a:lnTo>
                <a:lnTo>
                  <a:pt x="4" y="371"/>
                </a:lnTo>
                <a:lnTo>
                  <a:pt x="9" y="324"/>
                </a:lnTo>
                <a:lnTo>
                  <a:pt x="14" y="279"/>
                </a:lnTo>
                <a:lnTo>
                  <a:pt x="22" y="236"/>
                </a:lnTo>
                <a:lnTo>
                  <a:pt x="28" y="194"/>
                </a:lnTo>
                <a:lnTo>
                  <a:pt x="36" y="157"/>
                </a:lnTo>
                <a:lnTo>
                  <a:pt x="46" y="122"/>
                </a:lnTo>
                <a:lnTo>
                  <a:pt x="52" y="92"/>
                </a:lnTo>
                <a:lnTo>
                  <a:pt x="60" y="66"/>
                </a:lnTo>
                <a:lnTo>
                  <a:pt x="65" y="44"/>
                </a:lnTo>
                <a:lnTo>
                  <a:pt x="70" y="28"/>
                </a:lnTo>
                <a:lnTo>
                  <a:pt x="73" y="17"/>
                </a:lnTo>
                <a:lnTo>
                  <a:pt x="74" y="13"/>
                </a:lnTo>
                <a:lnTo>
                  <a:pt x="77" y="8"/>
                </a:lnTo>
                <a:lnTo>
                  <a:pt x="81" y="4"/>
                </a:lnTo>
                <a:lnTo>
                  <a:pt x="85" y="2"/>
                </a:lnTo>
                <a:lnTo>
                  <a:pt x="90" y="0"/>
                </a:lnTo>
                <a:lnTo>
                  <a:pt x="95" y="0"/>
                </a:lnTo>
                <a:lnTo>
                  <a:pt x="100" y="2"/>
                </a:lnTo>
                <a:lnTo>
                  <a:pt x="104" y="4"/>
                </a:lnTo>
                <a:lnTo>
                  <a:pt x="114" y="8"/>
                </a:lnTo>
                <a:lnTo>
                  <a:pt x="127" y="13"/>
                </a:lnTo>
                <a:lnTo>
                  <a:pt x="146" y="21"/>
                </a:lnTo>
                <a:lnTo>
                  <a:pt x="169" y="29"/>
                </a:lnTo>
                <a:lnTo>
                  <a:pt x="195" y="38"/>
                </a:lnTo>
                <a:lnTo>
                  <a:pt x="225" y="47"/>
                </a:lnTo>
                <a:lnTo>
                  <a:pt x="257" y="55"/>
                </a:lnTo>
                <a:lnTo>
                  <a:pt x="293" y="63"/>
                </a:lnTo>
                <a:lnTo>
                  <a:pt x="331" y="70"/>
                </a:lnTo>
                <a:lnTo>
                  <a:pt x="369" y="74"/>
                </a:lnTo>
                <a:lnTo>
                  <a:pt x="409" y="75"/>
                </a:lnTo>
                <a:lnTo>
                  <a:pt x="449" y="74"/>
                </a:lnTo>
                <a:lnTo>
                  <a:pt x="488" y="70"/>
                </a:lnTo>
                <a:lnTo>
                  <a:pt x="526" y="63"/>
                </a:lnTo>
                <a:lnTo>
                  <a:pt x="560" y="55"/>
                </a:lnTo>
                <a:lnTo>
                  <a:pt x="594" y="47"/>
                </a:lnTo>
                <a:lnTo>
                  <a:pt x="623" y="38"/>
                </a:lnTo>
                <a:lnTo>
                  <a:pt x="650" y="29"/>
                </a:lnTo>
                <a:lnTo>
                  <a:pt x="672" y="21"/>
                </a:lnTo>
                <a:lnTo>
                  <a:pt x="691" y="13"/>
                </a:lnTo>
                <a:lnTo>
                  <a:pt x="705" y="8"/>
                </a:lnTo>
                <a:lnTo>
                  <a:pt x="714" y="4"/>
                </a:lnTo>
                <a:lnTo>
                  <a:pt x="717" y="2"/>
                </a:lnTo>
                <a:lnTo>
                  <a:pt x="722" y="0"/>
                </a:lnTo>
                <a:lnTo>
                  <a:pt x="727"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 name="Picture Placeholder 2"/>
          <p:cNvSpPr>
            <a:spLocks noGrp="1"/>
          </p:cNvSpPr>
          <p:nvPr>
            <p:ph type="pic" sz="quarter" idx="10"/>
          </p:nvPr>
        </p:nvSpPr>
        <p:spPr/>
      </p:sp>
    </p:spTree>
    <p:extLst>
      <p:ext uri="{BB962C8B-B14F-4D97-AF65-F5344CB8AC3E}">
        <p14:creationId xmlns:p14="http://schemas.microsoft.com/office/powerpoint/2010/main" val="166579775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up)">
                                      <p:cBhvr>
                                        <p:cTn id="7" dur="500"/>
                                        <p:tgtEl>
                                          <p:spTgt spid="4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500" fill="hold"/>
                                        <p:tgtEl>
                                          <p:spTgt spid="28"/>
                                        </p:tgtEl>
                                        <p:attrNameLst>
                                          <p:attrName>ppt_w</p:attrName>
                                        </p:attrNameLst>
                                      </p:cBhvr>
                                      <p:tavLst>
                                        <p:tav tm="0">
                                          <p:val>
                                            <p:fltVal val="0"/>
                                          </p:val>
                                        </p:tav>
                                        <p:tav tm="100000">
                                          <p:val>
                                            <p:strVal val="#ppt_w"/>
                                          </p:val>
                                        </p:tav>
                                      </p:tavLst>
                                    </p:anim>
                                    <p:anim calcmode="lin" valueType="num">
                                      <p:cBhvr>
                                        <p:cTn id="12" dur="500" fill="hold"/>
                                        <p:tgtEl>
                                          <p:spTgt spid="28"/>
                                        </p:tgtEl>
                                        <p:attrNameLst>
                                          <p:attrName>ppt_h</p:attrName>
                                        </p:attrNameLst>
                                      </p:cBhvr>
                                      <p:tavLst>
                                        <p:tav tm="0">
                                          <p:val>
                                            <p:fltVal val="0"/>
                                          </p:val>
                                        </p:tav>
                                        <p:tav tm="100000">
                                          <p:val>
                                            <p:strVal val="#ppt_h"/>
                                          </p:val>
                                        </p:tav>
                                      </p:tavLst>
                                    </p:anim>
                                    <p:animEffect transition="in" filter="fade">
                                      <p:cBhvr>
                                        <p:cTn id="13" dur="500"/>
                                        <p:tgtEl>
                                          <p:spTgt spid="28"/>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43"/>
                                        </p:tgtEl>
                                        <p:attrNameLst>
                                          <p:attrName>style.visibility</p:attrName>
                                        </p:attrNameLst>
                                      </p:cBhvr>
                                      <p:to>
                                        <p:strVal val="visible"/>
                                      </p:to>
                                    </p:set>
                                    <p:anim calcmode="lin" valueType="num">
                                      <p:cBhvr>
                                        <p:cTn id="16" dur="500" fill="hold"/>
                                        <p:tgtEl>
                                          <p:spTgt spid="43"/>
                                        </p:tgtEl>
                                        <p:attrNameLst>
                                          <p:attrName>ppt_w</p:attrName>
                                        </p:attrNameLst>
                                      </p:cBhvr>
                                      <p:tavLst>
                                        <p:tav tm="0">
                                          <p:val>
                                            <p:fltVal val="0"/>
                                          </p:val>
                                        </p:tav>
                                        <p:tav tm="100000">
                                          <p:val>
                                            <p:strVal val="#ppt_w"/>
                                          </p:val>
                                        </p:tav>
                                      </p:tavLst>
                                    </p:anim>
                                    <p:anim calcmode="lin" valueType="num">
                                      <p:cBhvr>
                                        <p:cTn id="17" dur="500" fill="hold"/>
                                        <p:tgtEl>
                                          <p:spTgt spid="43"/>
                                        </p:tgtEl>
                                        <p:attrNameLst>
                                          <p:attrName>ppt_h</p:attrName>
                                        </p:attrNameLst>
                                      </p:cBhvr>
                                      <p:tavLst>
                                        <p:tav tm="0">
                                          <p:val>
                                            <p:fltVal val="0"/>
                                          </p:val>
                                        </p:tav>
                                        <p:tav tm="100000">
                                          <p:val>
                                            <p:strVal val="#ppt_h"/>
                                          </p:val>
                                        </p:tav>
                                      </p:tavLst>
                                    </p:anim>
                                    <p:animEffect transition="in" filter="fade">
                                      <p:cBhvr>
                                        <p:cTn id="18" dur="500"/>
                                        <p:tgtEl>
                                          <p:spTgt spid="43"/>
                                        </p:tgtEl>
                                      </p:cBhvr>
                                    </p:animEffect>
                                  </p:childTnLst>
                                </p:cTn>
                              </p:par>
                            </p:childTnLst>
                          </p:cTn>
                        </p:par>
                        <p:par>
                          <p:cTn id="19" fill="hold">
                            <p:stCondLst>
                              <p:cond delay="1000"/>
                            </p:stCondLst>
                            <p:childTnLst>
                              <p:par>
                                <p:cTn id="20" presetID="2" presetClass="entr" presetSubtype="8" decel="100000" fill="hold" grpId="0" nodeType="afterEffect">
                                  <p:stCondLst>
                                    <p:cond delay="0"/>
                                  </p:stCondLst>
                                  <p:childTnLst>
                                    <p:set>
                                      <p:cBhvr>
                                        <p:cTn id="21" dur="1" fill="hold">
                                          <p:stCondLst>
                                            <p:cond delay="0"/>
                                          </p:stCondLst>
                                        </p:cTn>
                                        <p:tgtEl>
                                          <p:spTgt spid="30"/>
                                        </p:tgtEl>
                                        <p:attrNameLst>
                                          <p:attrName>style.visibility</p:attrName>
                                        </p:attrNameLst>
                                      </p:cBhvr>
                                      <p:to>
                                        <p:strVal val="visible"/>
                                      </p:to>
                                    </p:set>
                                    <p:anim calcmode="lin" valueType="num">
                                      <p:cBhvr additive="base">
                                        <p:cTn id="22" dur="1000" fill="hold"/>
                                        <p:tgtEl>
                                          <p:spTgt spid="30"/>
                                        </p:tgtEl>
                                        <p:attrNameLst>
                                          <p:attrName>ppt_x</p:attrName>
                                        </p:attrNameLst>
                                      </p:cBhvr>
                                      <p:tavLst>
                                        <p:tav tm="0">
                                          <p:val>
                                            <p:strVal val="0-#ppt_w/2"/>
                                          </p:val>
                                        </p:tav>
                                        <p:tav tm="100000">
                                          <p:val>
                                            <p:strVal val="#ppt_x"/>
                                          </p:val>
                                        </p:tav>
                                      </p:tavLst>
                                    </p:anim>
                                    <p:anim calcmode="lin" valueType="num">
                                      <p:cBhvr additive="base">
                                        <p:cTn id="23" dur="1000" fill="hold"/>
                                        <p:tgtEl>
                                          <p:spTgt spid="30"/>
                                        </p:tgtEl>
                                        <p:attrNameLst>
                                          <p:attrName>ppt_y</p:attrName>
                                        </p:attrNameLst>
                                      </p:cBhvr>
                                      <p:tavLst>
                                        <p:tav tm="0">
                                          <p:val>
                                            <p:strVal val="#ppt_y"/>
                                          </p:val>
                                        </p:tav>
                                        <p:tav tm="100000">
                                          <p:val>
                                            <p:strVal val="#ppt_y"/>
                                          </p:val>
                                        </p:tav>
                                      </p:tavLst>
                                    </p:anim>
                                  </p:childTnLst>
                                </p:cTn>
                              </p:par>
                              <p:par>
                                <p:cTn id="24" presetID="2" presetClass="entr" presetSubtype="2" decel="100000" fill="hold" grpId="0" nodeType="withEffect">
                                  <p:stCondLst>
                                    <p:cond delay="0"/>
                                  </p:stCondLst>
                                  <p:childTnLst>
                                    <p:set>
                                      <p:cBhvr>
                                        <p:cTn id="25" dur="1" fill="hold">
                                          <p:stCondLst>
                                            <p:cond delay="0"/>
                                          </p:stCondLst>
                                        </p:cTn>
                                        <p:tgtEl>
                                          <p:spTgt spid="27"/>
                                        </p:tgtEl>
                                        <p:attrNameLst>
                                          <p:attrName>style.visibility</p:attrName>
                                        </p:attrNameLst>
                                      </p:cBhvr>
                                      <p:to>
                                        <p:strVal val="visible"/>
                                      </p:to>
                                    </p:set>
                                    <p:anim calcmode="lin" valueType="num">
                                      <p:cBhvr additive="base">
                                        <p:cTn id="26" dur="1000" fill="hold"/>
                                        <p:tgtEl>
                                          <p:spTgt spid="27"/>
                                        </p:tgtEl>
                                        <p:attrNameLst>
                                          <p:attrName>ppt_x</p:attrName>
                                        </p:attrNameLst>
                                      </p:cBhvr>
                                      <p:tavLst>
                                        <p:tav tm="0">
                                          <p:val>
                                            <p:strVal val="1+#ppt_w/2"/>
                                          </p:val>
                                        </p:tav>
                                        <p:tav tm="100000">
                                          <p:val>
                                            <p:strVal val="#ppt_x"/>
                                          </p:val>
                                        </p:tav>
                                      </p:tavLst>
                                    </p:anim>
                                    <p:anim calcmode="lin" valueType="num">
                                      <p:cBhvr additive="base">
                                        <p:cTn id="27" dur="1000" fill="hold"/>
                                        <p:tgtEl>
                                          <p:spTgt spid="27"/>
                                        </p:tgtEl>
                                        <p:attrNameLst>
                                          <p:attrName>ppt_y</p:attrName>
                                        </p:attrNameLst>
                                      </p:cBhvr>
                                      <p:tavLst>
                                        <p:tav tm="0">
                                          <p:val>
                                            <p:strVal val="#ppt_y"/>
                                          </p:val>
                                        </p:tav>
                                        <p:tav tm="100000">
                                          <p:val>
                                            <p:strVal val="#ppt_y"/>
                                          </p:val>
                                        </p:tav>
                                      </p:tavLst>
                                    </p:anim>
                                  </p:childTnLst>
                                </p:cTn>
                              </p:par>
                            </p:childTnLst>
                          </p:cTn>
                        </p:par>
                        <p:par>
                          <p:cTn id="28" fill="hold">
                            <p:stCondLst>
                              <p:cond delay="2000"/>
                            </p:stCondLst>
                            <p:childTnLst>
                              <p:par>
                                <p:cTn id="29" presetID="2" presetClass="entr" presetSubtype="4" decel="100000" fill="hold" nodeType="afterEffect">
                                  <p:stCondLst>
                                    <p:cond delay="0"/>
                                  </p:stCondLst>
                                  <p:childTnLst>
                                    <p:set>
                                      <p:cBhvr>
                                        <p:cTn id="30" dur="1" fill="hold">
                                          <p:stCondLst>
                                            <p:cond delay="0"/>
                                          </p:stCondLst>
                                        </p:cTn>
                                        <p:tgtEl>
                                          <p:spTgt spid="32"/>
                                        </p:tgtEl>
                                        <p:attrNameLst>
                                          <p:attrName>style.visibility</p:attrName>
                                        </p:attrNameLst>
                                      </p:cBhvr>
                                      <p:to>
                                        <p:strVal val="visible"/>
                                      </p:to>
                                    </p:set>
                                    <p:anim calcmode="lin" valueType="num">
                                      <p:cBhvr additive="base">
                                        <p:cTn id="31" dur="1000" fill="hold"/>
                                        <p:tgtEl>
                                          <p:spTgt spid="32"/>
                                        </p:tgtEl>
                                        <p:attrNameLst>
                                          <p:attrName>ppt_x</p:attrName>
                                        </p:attrNameLst>
                                      </p:cBhvr>
                                      <p:tavLst>
                                        <p:tav tm="0">
                                          <p:val>
                                            <p:strVal val="#ppt_x"/>
                                          </p:val>
                                        </p:tav>
                                        <p:tav tm="100000">
                                          <p:val>
                                            <p:strVal val="#ppt_x"/>
                                          </p:val>
                                        </p:tav>
                                      </p:tavLst>
                                    </p:anim>
                                    <p:anim calcmode="lin" valueType="num">
                                      <p:cBhvr additive="base">
                                        <p:cTn id="32" dur="1000" fill="hold"/>
                                        <p:tgtEl>
                                          <p:spTgt spid="32"/>
                                        </p:tgtEl>
                                        <p:attrNameLst>
                                          <p:attrName>ppt_y</p:attrName>
                                        </p:attrNameLst>
                                      </p:cBhvr>
                                      <p:tavLst>
                                        <p:tav tm="0">
                                          <p:val>
                                            <p:strVal val="1+#ppt_h/2"/>
                                          </p:val>
                                        </p:tav>
                                        <p:tav tm="100000">
                                          <p:val>
                                            <p:strVal val="#ppt_y"/>
                                          </p:val>
                                        </p:tav>
                                      </p:tavLst>
                                    </p:anim>
                                  </p:childTnLst>
                                </p:cTn>
                              </p:par>
                            </p:childTnLst>
                          </p:cTn>
                        </p:par>
                        <p:par>
                          <p:cTn id="33" fill="hold">
                            <p:stCondLst>
                              <p:cond delay="3000"/>
                            </p:stCondLst>
                            <p:childTnLst>
                              <p:par>
                                <p:cTn id="34" presetID="53" presetClass="entr" presetSubtype="16" fill="hold" grpId="0" nodeType="afterEffect">
                                  <p:stCondLst>
                                    <p:cond delay="0"/>
                                  </p:stCondLst>
                                  <p:childTnLst>
                                    <p:set>
                                      <p:cBhvr>
                                        <p:cTn id="35" dur="1" fill="hold">
                                          <p:stCondLst>
                                            <p:cond delay="0"/>
                                          </p:stCondLst>
                                        </p:cTn>
                                        <p:tgtEl>
                                          <p:spTgt spid="24"/>
                                        </p:tgtEl>
                                        <p:attrNameLst>
                                          <p:attrName>style.visibility</p:attrName>
                                        </p:attrNameLst>
                                      </p:cBhvr>
                                      <p:to>
                                        <p:strVal val="visible"/>
                                      </p:to>
                                    </p:set>
                                    <p:anim calcmode="lin" valueType="num">
                                      <p:cBhvr>
                                        <p:cTn id="36" dur="500" fill="hold"/>
                                        <p:tgtEl>
                                          <p:spTgt spid="24"/>
                                        </p:tgtEl>
                                        <p:attrNameLst>
                                          <p:attrName>ppt_w</p:attrName>
                                        </p:attrNameLst>
                                      </p:cBhvr>
                                      <p:tavLst>
                                        <p:tav tm="0">
                                          <p:val>
                                            <p:fltVal val="0"/>
                                          </p:val>
                                        </p:tav>
                                        <p:tav tm="100000">
                                          <p:val>
                                            <p:strVal val="#ppt_w"/>
                                          </p:val>
                                        </p:tav>
                                      </p:tavLst>
                                    </p:anim>
                                    <p:anim calcmode="lin" valueType="num">
                                      <p:cBhvr>
                                        <p:cTn id="37" dur="500" fill="hold"/>
                                        <p:tgtEl>
                                          <p:spTgt spid="24"/>
                                        </p:tgtEl>
                                        <p:attrNameLst>
                                          <p:attrName>ppt_h</p:attrName>
                                        </p:attrNameLst>
                                      </p:cBhvr>
                                      <p:tavLst>
                                        <p:tav tm="0">
                                          <p:val>
                                            <p:fltVal val="0"/>
                                          </p:val>
                                        </p:tav>
                                        <p:tav tm="100000">
                                          <p:val>
                                            <p:strVal val="#ppt_h"/>
                                          </p:val>
                                        </p:tav>
                                      </p:tavLst>
                                    </p:anim>
                                    <p:animEffect transition="in" filter="fade">
                                      <p:cBhvr>
                                        <p:cTn id="38" dur="500"/>
                                        <p:tgtEl>
                                          <p:spTgt spid="24"/>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44"/>
                                        </p:tgtEl>
                                        <p:attrNameLst>
                                          <p:attrName>style.visibility</p:attrName>
                                        </p:attrNameLst>
                                      </p:cBhvr>
                                      <p:to>
                                        <p:strVal val="visible"/>
                                      </p:to>
                                    </p:set>
                                    <p:anim calcmode="lin" valueType="num">
                                      <p:cBhvr>
                                        <p:cTn id="41" dur="500" fill="hold"/>
                                        <p:tgtEl>
                                          <p:spTgt spid="44"/>
                                        </p:tgtEl>
                                        <p:attrNameLst>
                                          <p:attrName>ppt_w</p:attrName>
                                        </p:attrNameLst>
                                      </p:cBhvr>
                                      <p:tavLst>
                                        <p:tav tm="0">
                                          <p:val>
                                            <p:fltVal val="0"/>
                                          </p:val>
                                        </p:tav>
                                        <p:tav tm="100000">
                                          <p:val>
                                            <p:strVal val="#ppt_w"/>
                                          </p:val>
                                        </p:tav>
                                      </p:tavLst>
                                    </p:anim>
                                    <p:anim calcmode="lin" valueType="num">
                                      <p:cBhvr>
                                        <p:cTn id="42" dur="500" fill="hold"/>
                                        <p:tgtEl>
                                          <p:spTgt spid="44"/>
                                        </p:tgtEl>
                                        <p:attrNameLst>
                                          <p:attrName>ppt_h</p:attrName>
                                        </p:attrNameLst>
                                      </p:cBhvr>
                                      <p:tavLst>
                                        <p:tav tm="0">
                                          <p:val>
                                            <p:fltVal val="0"/>
                                          </p:val>
                                        </p:tav>
                                        <p:tav tm="100000">
                                          <p:val>
                                            <p:strVal val="#ppt_h"/>
                                          </p:val>
                                        </p:tav>
                                      </p:tavLst>
                                    </p:anim>
                                    <p:animEffect transition="in" filter="fade">
                                      <p:cBhvr>
                                        <p:cTn id="43" dur="500"/>
                                        <p:tgtEl>
                                          <p:spTgt spid="44"/>
                                        </p:tgtEl>
                                      </p:cBhvr>
                                    </p:animEffect>
                                  </p:childTnLst>
                                </p:cTn>
                              </p:par>
                            </p:childTnLst>
                          </p:cTn>
                        </p:par>
                        <p:par>
                          <p:cTn id="44" fill="hold">
                            <p:stCondLst>
                              <p:cond delay="3500"/>
                            </p:stCondLst>
                            <p:childTnLst>
                              <p:par>
                                <p:cTn id="45" presetID="2" presetClass="entr" presetSubtype="8" decel="100000" fill="hold" grpId="0" nodeType="afterEffect">
                                  <p:stCondLst>
                                    <p:cond delay="0"/>
                                  </p:stCondLst>
                                  <p:childTnLst>
                                    <p:set>
                                      <p:cBhvr>
                                        <p:cTn id="46" dur="1" fill="hold">
                                          <p:stCondLst>
                                            <p:cond delay="0"/>
                                          </p:stCondLst>
                                        </p:cTn>
                                        <p:tgtEl>
                                          <p:spTgt spid="22"/>
                                        </p:tgtEl>
                                        <p:attrNameLst>
                                          <p:attrName>style.visibility</p:attrName>
                                        </p:attrNameLst>
                                      </p:cBhvr>
                                      <p:to>
                                        <p:strVal val="visible"/>
                                      </p:to>
                                    </p:set>
                                    <p:anim calcmode="lin" valueType="num">
                                      <p:cBhvr additive="base">
                                        <p:cTn id="47" dur="1000" fill="hold"/>
                                        <p:tgtEl>
                                          <p:spTgt spid="22"/>
                                        </p:tgtEl>
                                        <p:attrNameLst>
                                          <p:attrName>ppt_x</p:attrName>
                                        </p:attrNameLst>
                                      </p:cBhvr>
                                      <p:tavLst>
                                        <p:tav tm="0">
                                          <p:val>
                                            <p:strVal val="0-#ppt_w/2"/>
                                          </p:val>
                                        </p:tav>
                                        <p:tav tm="100000">
                                          <p:val>
                                            <p:strVal val="#ppt_x"/>
                                          </p:val>
                                        </p:tav>
                                      </p:tavLst>
                                    </p:anim>
                                    <p:anim calcmode="lin" valueType="num">
                                      <p:cBhvr additive="base">
                                        <p:cTn id="48" dur="1000" fill="hold"/>
                                        <p:tgtEl>
                                          <p:spTgt spid="22"/>
                                        </p:tgtEl>
                                        <p:attrNameLst>
                                          <p:attrName>ppt_y</p:attrName>
                                        </p:attrNameLst>
                                      </p:cBhvr>
                                      <p:tavLst>
                                        <p:tav tm="0">
                                          <p:val>
                                            <p:strVal val="#ppt_y"/>
                                          </p:val>
                                        </p:tav>
                                        <p:tav tm="100000">
                                          <p:val>
                                            <p:strVal val="#ppt_y"/>
                                          </p:val>
                                        </p:tav>
                                      </p:tavLst>
                                    </p:anim>
                                  </p:childTnLst>
                                </p:cTn>
                              </p:par>
                              <p:par>
                                <p:cTn id="49" presetID="2" presetClass="entr" presetSubtype="2" decel="100000" fill="hold" grpId="0" nodeType="withEffect">
                                  <p:stCondLst>
                                    <p:cond delay="0"/>
                                  </p:stCondLst>
                                  <p:childTnLst>
                                    <p:set>
                                      <p:cBhvr>
                                        <p:cTn id="50" dur="1" fill="hold">
                                          <p:stCondLst>
                                            <p:cond delay="0"/>
                                          </p:stCondLst>
                                        </p:cTn>
                                        <p:tgtEl>
                                          <p:spTgt spid="26"/>
                                        </p:tgtEl>
                                        <p:attrNameLst>
                                          <p:attrName>style.visibility</p:attrName>
                                        </p:attrNameLst>
                                      </p:cBhvr>
                                      <p:to>
                                        <p:strVal val="visible"/>
                                      </p:to>
                                    </p:set>
                                    <p:anim calcmode="lin" valueType="num">
                                      <p:cBhvr additive="base">
                                        <p:cTn id="51" dur="1000" fill="hold"/>
                                        <p:tgtEl>
                                          <p:spTgt spid="26"/>
                                        </p:tgtEl>
                                        <p:attrNameLst>
                                          <p:attrName>ppt_x</p:attrName>
                                        </p:attrNameLst>
                                      </p:cBhvr>
                                      <p:tavLst>
                                        <p:tav tm="0">
                                          <p:val>
                                            <p:strVal val="1+#ppt_w/2"/>
                                          </p:val>
                                        </p:tav>
                                        <p:tav tm="100000">
                                          <p:val>
                                            <p:strVal val="#ppt_x"/>
                                          </p:val>
                                        </p:tav>
                                      </p:tavLst>
                                    </p:anim>
                                    <p:anim calcmode="lin" valueType="num">
                                      <p:cBhvr additive="base">
                                        <p:cTn id="52" dur="1000" fill="hold"/>
                                        <p:tgtEl>
                                          <p:spTgt spid="26"/>
                                        </p:tgtEl>
                                        <p:attrNameLst>
                                          <p:attrName>ppt_y</p:attrName>
                                        </p:attrNameLst>
                                      </p:cBhvr>
                                      <p:tavLst>
                                        <p:tav tm="0">
                                          <p:val>
                                            <p:strVal val="#ppt_y"/>
                                          </p:val>
                                        </p:tav>
                                        <p:tav tm="100000">
                                          <p:val>
                                            <p:strVal val="#ppt_y"/>
                                          </p:val>
                                        </p:tav>
                                      </p:tavLst>
                                    </p:anim>
                                  </p:childTnLst>
                                </p:cTn>
                              </p:par>
                            </p:childTnLst>
                          </p:cTn>
                        </p:par>
                        <p:par>
                          <p:cTn id="53" fill="hold">
                            <p:stCondLst>
                              <p:cond delay="4500"/>
                            </p:stCondLst>
                            <p:childTnLst>
                              <p:par>
                                <p:cTn id="54" presetID="2" presetClass="entr" presetSubtype="4" decel="100000" fill="hold" nodeType="afterEffect">
                                  <p:stCondLst>
                                    <p:cond delay="0"/>
                                  </p:stCondLst>
                                  <p:childTnLst>
                                    <p:set>
                                      <p:cBhvr>
                                        <p:cTn id="55" dur="1" fill="hold">
                                          <p:stCondLst>
                                            <p:cond delay="0"/>
                                          </p:stCondLst>
                                        </p:cTn>
                                        <p:tgtEl>
                                          <p:spTgt spid="3"/>
                                        </p:tgtEl>
                                        <p:attrNameLst>
                                          <p:attrName>style.visibility</p:attrName>
                                        </p:attrNameLst>
                                      </p:cBhvr>
                                      <p:to>
                                        <p:strVal val="visible"/>
                                      </p:to>
                                    </p:set>
                                    <p:anim calcmode="lin" valueType="num">
                                      <p:cBhvr additive="base">
                                        <p:cTn id="56" dur="1000" fill="hold"/>
                                        <p:tgtEl>
                                          <p:spTgt spid="3"/>
                                        </p:tgtEl>
                                        <p:attrNameLst>
                                          <p:attrName>ppt_x</p:attrName>
                                        </p:attrNameLst>
                                      </p:cBhvr>
                                      <p:tavLst>
                                        <p:tav tm="0">
                                          <p:val>
                                            <p:strVal val="#ppt_x"/>
                                          </p:val>
                                        </p:tav>
                                        <p:tav tm="100000">
                                          <p:val>
                                            <p:strVal val="#ppt_x"/>
                                          </p:val>
                                        </p:tav>
                                      </p:tavLst>
                                    </p:anim>
                                    <p:anim calcmode="lin" valueType="num">
                                      <p:cBhvr additive="base">
                                        <p:cTn id="57" dur="1000" fill="hold"/>
                                        <p:tgtEl>
                                          <p:spTgt spid="3"/>
                                        </p:tgtEl>
                                        <p:attrNameLst>
                                          <p:attrName>ppt_y</p:attrName>
                                        </p:attrNameLst>
                                      </p:cBhvr>
                                      <p:tavLst>
                                        <p:tav tm="0">
                                          <p:val>
                                            <p:strVal val="1+#ppt_h/2"/>
                                          </p:val>
                                        </p:tav>
                                        <p:tav tm="100000">
                                          <p:val>
                                            <p:strVal val="#ppt_y"/>
                                          </p:val>
                                        </p:tav>
                                      </p:tavLst>
                                    </p:anim>
                                  </p:childTnLst>
                                </p:cTn>
                              </p:par>
                            </p:childTnLst>
                          </p:cTn>
                        </p:par>
                        <p:par>
                          <p:cTn id="58" fill="hold">
                            <p:stCondLst>
                              <p:cond delay="5500"/>
                            </p:stCondLst>
                            <p:childTnLst>
                              <p:par>
                                <p:cTn id="59" presetID="53" presetClass="entr" presetSubtype="16" fill="hold" grpId="0" nodeType="afterEffect">
                                  <p:stCondLst>
                                    <p:cond delay="0"/>
                                  </p:stCondLst>
                                  <p:childTnLst>
                                    <p:set>
                                      <p:cBhvr>
                                        <p:cTn id="60" dur="1" fill="hold">
                                          <p:stCondLst>
                                            <p:cond delay="0"/>
                                          </p:stCondLst>
                                        </p:cTn>
                                        <p:tgtEl>
                                          <p:spTgt spid="39"/>
                                        </p:tgtEl>
                                        <p:attrNameLst>
                                          <p:attrName>style.visibility</p:attrName>
                                        </p:attrNameLst>
                                      </p:cBhvr>
                                      <p:to>
                                        <p:strVal val="visible"/>
                                      </p:to>
                                    </p:set>
                                    <p:anim calcmode="lin" valueType="num">
                                      <p:cBhvr>
                                        <p:cTn id="61" dur="500" fill="hold"/>
                                        <p:tgtEl>
                                          <p:spTgt spid="39"/>
                                        </p:tgtEl>
                                        <p:attrNameLst>
                                          <p:attrName>ppt_w</p:attrName>
                                        </p:attrNameLst>
                                      </p:cBhvr>
                                      <p:tavLst>
                                        <p:tav tm="0">
                                          <p:val>
                                            <p:fltVal val="0"/>
                                          </p:val>
                                        </p:tav>
                                        <p:tav tm="100000">
                                          <p:val>
                                            <p:strVal val="#ppt_w"/>
                                          </p:val>
                                        </p:tav>
                                      </p:tavLst>
                                    </p:anim>
                                    <p:anim calcmode="lin" valueType="num">
                                      <p:cBhvr>
                                        <p:cTn id="62" dur="500" fill="hold"/>
                                        <p:tgtEl>
                                          <p:spTgt spid="39"/>
                                        </p:tgtEl>
                                        <p:attrNameLst>
                                          <p:attrName>ppt_h</p:attrName>
                                        </p:attrNameLst>
                                      </p:cBhvr>
                                      <p:tavLst>
                                        <p:tav tm="0">
                                          <p:val>
                                            <p:fltVal val="0"/>
                                          </p:val>
                                        </p:tav>
                                        <p:tav tm="100000">
                                          <p:val>
                                            <p:strVal val="#ppt_h"/>
                                          </p:val>
                                        </p:tav>
                                      </p:tavLst>
                                    </p:anim>
                                    <p:animEffect transition="in" filter="fade">
                                      <p:cBhvr>
                                        <p:cTn id="63" dur="500"/>
                                        <p:tgtEl>
                                          <p:spTgt spid="39"/>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45"/>
                                        </p:tgtEl>
                                        <p:attrNameLst>
                                          <p:attrName>style.visibility</p:attrName>
                                        </p:attrNameLst>
                                      </p:cBhvr>
                                      <p:to>
                                        <p:strVal val="visible"/>
                                      </p:to>
                                    </p:set>
                                    <p:anim calcmode="lin" valueType="num">
                                      <p:cBhvr>
                                        <p:cTn id="66" dur="500" fill="hold"/>
                                        <p:tgtEl>
                                          <p:spTgt spid="45"/>
                                        </p:tgtEl>
                                        <p:attrNameLst>
                                          <p:attrName>ppt_w</p:attrName>
                                        </p:attrNameLst>
                                      </p:cBhvr>
                                      <p:tavLst>
                                        <p:tav tm="0">
                                          <p:val>
                                            <p:fltVal val="0"/>
                                          </p:val>
                                        </p:tav>
                                        <p:tav tm="100000">
                                          <p:val>
                                            <p:strVal val="#ppt_w"/>
                                          </p:val>
                                        </p:tav>
                                      </p:tavLst>
                                    </p:anim>
                                    <p:anim calcmode="lin" valueType="num">
                                      <p:cBhvr>
                                        <p:cTn id="67" dur="500" fill="hold"/>
                                        <p:tgtEl>
                                          <p:spTgt spid="45"/>
                                        </p:tgtEl>
                                        <p:attrNameLst>
                                          <p:attrName>ppt_h</p:attrName>
                                        </p:attrNameLst>
                                      </p:cBhvr>
                                      <p:tavLst>
                                        <p:tav tm="0">
                                          <p:val>
                                            <p:fltVal val="0"/>
                                          </p:val>
                                        </p:tav>
                                        <p:tav tm="100000">
                                          <p:val>
                                            <p:strVal val="#ppt_h"/>
                                          </p:val>
                                        </p:tav>
                                      </p:tavLst>
                                    </p:anim>
                                    <p:animEffect transition="in" filter="fade">
                                      <p:cBhvr>
                                        <p:cTn id="68" dur="500"/>
                                        <p:tgtEl>
                                          <p:spTgt spid="45"/>
                                        </p:tgtEl>
                                      </p:cBhvr>
                                    </p:animEffect>
                                  </p:childTnLst>
                                </p:cTn>
                              </p:par>
                            </p:childTnLst>
                          </p:cTn>
                        </p:par>
                        <p:par>
                          <p:cTn id="69" fill="hold">
                            <p:stCondLst>
                              <p:cond delay="6000"/>
                            </p:stCondLst>
                            <p:childTnLst>
                              <p:par>
                                <p:cTn id="70" presetID="2" presetClass="entr" presetSubtype="8" decel="100000" fill="hold" grpId="0" nodeType="afterEffect">
                                  <p:stCondLst>
                                    <p:cond delay="0"/>
                                  </p:stCondLst>
                                  <p:childTnLst>
                                    <p:set>
                                      <p:cBhvr>
                                        <p:cTn id="71" dur="1" fill="hold">
                                          <p:stCondLst>
                                            <p:cond delay="0"/>
                                          </p:stCondLst>
                                        </p:cTn>
                                        <p:tgtEl>
                                          <p:spTgt spid="41"/>
                                        </p:tgtEl>
                                        <p:attrNameLst>
                                          <p:attrName>style.visibility</p:attrName>
                                        </p:attrNameLst>
                                      </p:cBhvr>
                                      <p:to>
                                        <p:strVal val="visible"/>
                                      </p:to>
                                    </p:set>
                                    <p:anim calcmode="lin" valueType="num">
                                      <p:cBhvr additive="base">
                                        <p:cTn id="72" dur="1000" fill="hold"/>
                                        <p:tgtEl>
                                          <p:spTgt spid="41"/>
                                        </p:tgtEl>
                                        <p:attrNameLst>
                                          <p:attrName>ppt_x</p:attrName>
                                        </p:attrNameLst>
                                      </p:cBhvr>
                                      <p:tavLst>
                                        <p:tav tm="0">
                                          <p:val>
                                            <p:strVal val="0-#ppt_w/2"/>
                                          </p:val>
                                        </p:tav>
                                        <p:tav tm="100000">
                                          <p:val>
                                            <p:strVal val="#ppt_x"/>
                                          </p:val>
                                        </p:tav>
                                      </p:tavLst>
                                    </p:anim>
                                    <p:anim calcmode="lin" valueType="num">
                                      <p:cBhvr additive="base">
                                        <p:cTn id="73" dur="1000" fill="hold"/>
                                        <p:tgtEl>
                                          <p:spTgt spid="41"/>
                                        </p:tgtEl>
                                        <p:attrNameLst>
                                          <p:attrName>ppt_y</p:attrName>
                                        </p:attrNameLst>
                                      </p:cBhvr>
                                      <p:tavLst>
                                        <p:tav tm="0">
                                          <p:val>
                                            <p:strVal val="#ppt_y"/>
                                          </p:val>
                                        </p:tav>
                                        <p:tav tm="100000">
                                          <p:val>
                                            <p:strVal val="#ppt_y"/>
                                          </p:val>
                                        </p:tav>
                                      </p:tavLst>
                                    </p:anim>
                                  </p:childTnLst>
                                </p:cTn>
                              </p:par>
                              <p:par>
                                <p:cTn id="74" presetID="2" presetClass="entr" presetSubtype="2" decel="100000" fill="hold" grpId="0" nodeType="withEffect">
                                  <p:stCondLst>
                                    <p:cond delay="0"/>
                                  </p:stCondLst>
                                  <p:childTnLst>
                                    <p:set>
                                      <p:cBhvr>
                                        <p:cTn id="75" dur="1" fill="hold">
                                          <p:stCondLst>
                                            <p:cond delay="0"/>
                                          </p:stCondLst>
                                        </p:cTn>
                                        <p:tgtEl>
                                          <p:spTgt spid="38"/>
                                        </p:tgtEl>
                                        <p:attrNameLst>
                                          <p:attrName>style.visibility</p:attrName>
                                        </p:attrNameLst>
                                      </p:cBhvr>
                                      <p:to>
                                        <p:strVal val="visible"/>
                                      </p:to>
                                    </p:set>
                                    <p:anim calcmode="lin" valueType="num">
                                      <p:cBhvr additive="base">
                                        <p:cTn id="76" dur="1000" fill="hold"/>
                                        <p:tgtEl>
                                          <p:spTgt spid="38"/>
                                        </p:tgtEl>
                                        <p:attrNameLst>
                                          <p:attrName>ppt_x</p:attrName>
                                        </p:attrNameLst>
                                      </p:cBhvr>
                                      <p:tavLst>
                                        <p:tav tm="0">
                                          <p:val>
                                            <p:strVal val="1+#ppt_w/2"/>
                                          </p:val>
                                        </p:tav>
                                        <p:tav tm="100000">
                                          <p:val>
                                            <p:strVal val="#ppt_x"/>
                                          </p:val>
                                        </p:tav>
                                      </p:tavLst>
                                    </p:anim>
                                    <p:anim calcmode="lin" valueType="num">
                                      <p:cBhvr additive="base">
                                        <p:cTn id="77" dur="1000" fill="hold"/>
                                        <p:tgtEl>
                                          <p:spTgt spid="3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4" grpId="0" animBg="1"/>
      <p:bldP spid="26" grpId="0"/>
      <p:bldP spid="27" grpId="0"/>
      <p:bldP spid="28" grpId="0" animBg="1"/>
      <p:bldP spid="30" grpId="0"/>
      <p:bldP spid="38" grpId="0"/>
      <p:bldP spid="39" grpId="0" animBg="1"/>
      <p:bldP spid="41" grpId="0"/>
      <p:bldP spid="43" grpId="0" animBg="1"/>
      <p:bldP spid="44" grpId="0" animBg="1"/>
      <p:bldP spid="45"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1" name="Straight Connector 30"/>
          <p:cNvCxnSpPr/>
          <p:nvPr/>
        </p:nvCxnSpPr>
        <p:spPr>
          <a:xfrm>
            <a:off x="9144000" y="0"/>
            <a:ext cx="0" cy="520956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1" name="TextBox 11"/>
          <p:cNvSpPr txBox="1"/>
          <p:nvPr/>
        </p:nvSpPr>
        <p:spPr>
          <a:xfrm flipH="1">
            <a:off x="1849656" y="1942960"/>
            <a:ext cx="6108700" cy="1277273"/>
          </a:xfrm>
          <a:prstGeom prst="rect">
            <a:avLst/>
          </a:prstGeom>
          <a:noFill/>
        </p:spPr>
        <p:txBody>
          <a:bodyPr wrap="square" rtlCol="0">
            <a:spAutoFit/>
          </a:bodyPr>
          <a:lstStyle/>
          <a:p>
            <a:pPr algn="r">
              <a:lnSpc>
                <a:spcPct val="120000"/>
              </a:lnSpc>
              <a:spcBef>
                <a:spcPts val="600"/>
              </a:spcBef>
            </a:pPr>
            <a:r>
              <a:rPr lang="en-US" altLang="zh-CN" sz="2400" smtClean="0">
                <a:solidFill>
                  <a:schemeClr val="tx1">
                    <a:lumMod val="75000"/>
                    <a:lumOff val="25000"/>
                  </a:schemeClr>
                </a:solidFill>
                <a:ea typeface="+mj-ea"/>
              </a:rPr>
              <a:t>Increasing</a:t>
            </a:r>
          </a:p>
          <a:p>
            <a:pPr algn="r">
              <a:lnSpc>
                <a:spcPct val="12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a:t>
            </a:r>
            <a:endParaRPr lang="zh-CN" altLang="en-US" sz="1200" dirty="0">
              <a:solidFill>
                <a:schemeClr val="bg1">
                  <a:lumMod val="50000"/>
                </a:schemeClr>
              </a:solidFill>
              <a:latin typeface="+mj-ea"/>
              <a:ea typeface="+mj-ea"/>
            </a:endParaRPr>
          </a:p>
        </p:txBody>
      </p:sp>
      <p:sp>
        <p:nvSpPr>
          <p:cNvPr id="24" name="Rectangle 10"/>
          <p:cNvSpPr/>
          <p:nvPr/>
        </p:nvSpPr>
        <p:spPr>
          <a:xfrm flipH="1">
            <a:off x="8417475" y="1855071"/>
            <a:ext cx="1453050" cy="1453050"/>
          </a:xfrm>
          <a:prstGeom prst="rect">
            <a:avLst/>
          </a:prstGeom>
          <a:solidFill>
            <a:schemeClr val="accent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Rectangle 22"/>
          <p:cNvSpPr/>
          <p:nvPr/>
        </p:nvSpPr>
        <p:spPr>
          <a:xfrm flipH="1">
            <a:off x="10388600" y="2289209"/>
            <a:ext cx="2804886" cy="584775"/>
          </a:xfrm>
          <a:prstGeom prst="rect">
            <a:avLst/>
          </a:prstGeom>
        </p:spPr>
        <p:txBody>
          <a:bodyPr wrap="square">
            <a:spAutoFit/>
          </a:bodyPr>
          <a:lstStyle/>
          <a:p>
            <a:r>
              <a:rPr lang="en-US" altLang="zh-CN" sz="3200" smtClean="0">
                <a:solidFill>
                  <a:schemeClr val="tx1">
                    <a:lumMod val="75000"/>
                    <a:lumOff val="25000"/>
                  </a:schemeClr>
                </a:solidFill>
                <a:latin typeface="+mj-lt"/>
              </a:rPr>
              <a:t>March 2019</a:t>
            </a:r>
            <a:endParaRPr lang="en-US" altLang="zh-CN" sz="3200" dirty="0">
              <a:solidFill>
                <a:schemeClr val="tx1">
                  <a:lumMod val="75000"/>
                  <a:lumOff val="25000"/>
                </a:schemeClr>
              </a:solidFill>
              <a:latin typeface="+mj-lt"/>
            </a:endParaRPr>
          </a:p>
        </p:txBody>
      </p:sp>
      <p:sp>
        <p:nvSpPr>
          <p:cNvPr id="27" name="TextBox 11"/>
          <p:cNvSpPr txBox="1"/>
          <p:nvPr/>
        </p:nvSpPr>
        <p:spPr>
          <a:xfrm>
            <a:off x="10388600" y="5209560"/>
            <a:ext cx="6108700" cy="1277273"/>
          </a:xfrm>
          <a:prstGeom prst="rect">
            <a:avLst/>
          </a:prstGeom>
          <a:noFill/>
        </p:spPr>
        <p:txBody>
          <a:bodyPr wrap="square" rtlCol="0">
            <a:spAutoFit/>
          </a:bodyPr>
          <a:lstStyle/>
          <a:p>
            <a:pPr>
              <a:lnSpc>
                <a:spcPct val="120000"/>
              </a:lnSpc>
              <a:spcBef>
                <a:spcPts val="600"/>
              </a:spcBef>
            </a:pPr>
            <a:r>
              <a:rPr lang="en-US" altLang="zh-CN" sz="2400" smtClean="0">
                <a:solidFill>
                  <a:schemeClr val="tx1">
                    <a:lumMod val="75000"/>
                    <a:lumOff val="25000"/>
                  </a:schemeClr>
                </a:solidFill>
                <a:ea typeface="+mj-ea"/>
              </a:rPr>
              <a:t>Continuing</a:t>
            </a:r>
          </a:p>
          <a:p>
            <a:pPr>
              <a:lnSpc>
                <a:spcPct val="12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a:t>
            </a:r>
            <a:endParaRPr lang="zh-CN" altLang="en-US" sz="1200" dirty="0">
              <a:solidFill>
                <a:schemeClr val="bg1">
                  <a:lumMod val="50000"/>
                </a:schemeClr>
              </a:solidFill>
              <a:latin typeface="+mj-ea"/>
              <a:ea typeface="+mj-ea"/>
            </a:endParaRPr>
          </a:p>
        </p:txBody>
      </p:sp>
      <p:sp>
        <p:nvSpPr>
          <p:cNvPr id="28" name="Rectangle 10"/>
          <p:cNvSpPr/>
          <p:nvPr/>
        </p:nvSpPr>
        <p:spPr>
          <a:xfrm>
            <a:off x="8417475" y="5121673"/>
            <a:ext cx="1453050" cy="1453050"/>
          </a:xfrm>
          <a:prstGeom prst="rect">
            <a:avLst/>
          </a:prstGeom>
          <a:solidFill>
            <a:schemeClr val="accent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Rectangle 29"/>
          <p:cNvSpPr/>
          <p:nvPr/>
        </p:nvSpPr>
        <p:spPr>
          <a:xfrm>
            <a:off x="4579620" y="5555811"/>
            <a:ext cx="3378736" cy="584775"/>
          </a:xfrm>
          <a:prstGeom prst="rect">
            <a:avLst/>
          </a:prstGeom>
        </p:spPr>
        <p:txBody>
          <a:bodyPr wrap="square">
            <a:spAutoFit/>
          </a:bodyPr>
          <a:lstStyle/>
          <a:p>
            <a:pPr algn="r"/>
            <a:r>
              <a:rPr lang="en-US" altLang="zh-CN" sz="3200" smtClean="0">
                <a:solidFill>
                  <a:schemeClr val="tx1">
                    <a:lumMod val="75000"/>
                    <a:lumOff val="25000"/>
                  </a:schemeClr>
                </a:solidFill>
                <a:latin typeface="+mj-lt"/>
              </a:rPr>
              <a:t>July 2019</a:t>
            </a:r>
            <a:endParaRPr lang="en-US" altLang="zh-CN" sz="3200" dirty="0">
              <a:solidFill>
                <a:schemeClr val="tx1">
                  <a:lumMod val="75000"/>
                  <a:lumOff val="25000"/>
                </a:schemeClr>
              </a:solidFill>
              <a:latin typeface="+mj-lt"/>
            </a:endParaRPr>
          </a:p>
        </p:txBody>
      </p:sp>
      <p:sp>
        <p:nvSpPr>
          <p:cNvPr id="14" name="TextBox 13"/>
          <p:cNvSpPr txBox="1"/>
          <p:nvPr/>
        </p:nvSpPr>
        <p:spPr>
          <a:xfrm>
            <a:off x="3510121" y="3495470"/>
            <a:ext cx="2034806" cy="892552"/>
          </a:xfrm>
          <a:prstGeom prst="rect">
            <a:avLst/>
          </a:prstGeom>
          <a:noFill/>
        </p:spPr>
        <p:txBody>
          <a:bodyPr wrap="square" rtlCol="0">
            <a:spAutoFit/>
          </a:bodyPr>
          <a:lstStyle/>
          <a:p>
            <a:pPr algn="r"/>
            <a:r>
              <a:rPr lang="en-US" altLang="zh-CN" sz="3600" b="1" dirty="0" smtClean="0">
                <a:solidFill>
                  <a:schemeClr val="accent1"/>
                </a:solidFill>
                <a:latin typeface="+mj-lt"/>
              </a:rPr>
              <a:t>85%</a:t>
            </a:r>
          </a:p>
          <a:p>
            <a:pPr algn="r"/>
            <a:r>
              <a:rPr lang="es-ES" altLang="zh-CN" sz="1600" smtClean="0">
                <a:solidFill>
                  <a:schemeClr val="tx1">
                    <a:lumMod val="75000"/>
                    <a:lumOff val="25000"/>
                  </a:schemeClr>
                </a:solidFill>
                <a:ea typeface="Lato Light" panose="020F0502020204030203" pitchFamily="34" charset="0"/>
                <a:cs typeface="Lato Light" panose="020F0502020204030203" pitchFamily="34" charset="0"/>
              </a:rPr>
              <a:t>Simplicity</a:t>
            </a:r>
            <a:endParaRPr lang="zh-CN" altLang="en-US" sz="1600" dirty="0">
              <a:solidFill>
                <a:schemeClr val="tx1">
                  <a:lumMod val="75000"/>
                  <a:lumOff val="25000"/>
                </a:schemeClr>
              </a:solidFill>
            </a:endParaRPr>
          </a:p>
        </p:txBody>
      </p:sp>
      <p:sp>
        <p:nvSpPr>
          <p:cNvPr id="15" name="TextBox 14"/>
          <p:cNvSpPr txBox="1"/>
          <p:nvPr/>
        </p:nvSpPr>
        <p:spPr>
          <a:xfrm>
            <a:off x="5923550" y="3495470"/>
            <a:ext cx="2034806" cy="892552"/>
          </a:xfrm>
          <a:prstGeom prst="rect">
            <a:avLst/>
          </a:prstGeom>
          <a:noFill/>
        </p:spPr>
        <p:txBody>
          <a:bodyPr wrap="square" rtlCol="0">
            <a:spAutoFit/>
          </a:bodyPr>
          <a:lstStyle/>
          <a:p>
            <a:pPr algn="r"/>
            <a:r>
              <a:rPr lang="en-US" altLang="zh-CN" sz="3600" b="1" smtClean="0">
                <a:solidFill>
                  <a:schemeClr val="accent1"/>
                </a:solidFill>
                <a:latin typeface="+mj-lt"/>
              </a:rPr>
              <a:t>3.6K</a:t>
            </a:r>
            <a:endParaRPr lang="en-US" altLang="zh-CN" sz="3200" b="1" smtClean="0">
              <a:solidFill>
                <a:schemeClr val="accent1"/>
              </a:solidFill>
              <a:latin typeface="+mj-lt"/>
            </a:endParaRPr>
          </a:p>
          <a:p>
            <a:pPr algn="r"/>
            <a:r>
              <a:rPr lang="es-ES" altLang="zh-CN" sz="1600" smtClean="0">
                <a:solidFill>
                  <a:schemeClr val="tx1">
                    <a:lumMod val="75000"/>
                    <a:lumOff val="25000"/>
                  </a:schemeClr>
                </a:solidFill>
                <a:ea typeface="Lato Light" panose="020F0502020204030203" pitchFamily="34" charset="0"/>
                <a:cs typeface="Lato Light" panose="020F0502020204030203" pitchFamily="34" charset="0"/>
              </a:rPr>
              <a:t>Professional</a:t>
            </a:r>
            <a:endParaRPr lang="zh-CN" altLang="en-US" sz="1600">
              <a:solidFill>
                <a:schemeClr val="tx1">
                  <a:lumMod val="75000"/>
                  <a:lumOff val="25000"/>
                </a:schemeClr>
              </a:solidFill>
            </a:endParaRPr>
          </a:p>
        </p:txBody>
      </p:sp>
      <p:sp>
        <p:nvSpPr>
          <p:cNvPr id="16" name="Rectangle 15"/>
          <p:cNvSpPr/>
          <p:nvPr/>
        </p:nvSpPr>
        <p:spPr>
          <a:xfrm flipV="1">
            <a:off x="0" y="7658100"/>
            <a:ext cx="18288000" cy="262890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Rectangle 8"/>
          <p:cNvSpPr/>
          <p:nvPr/>
        </p:nvSpPr>
        <p:spPr>
          <a:xfrm>
            <a:off x="4414647" y="8306889"/>
            <a:ext cx="9458706" cy="978729"/>
          </a:xfrm>
          <a:prstGeom prst="rect">
            <a:avLst/>
          </a:prstGeom>
        </p:spPr>
        <p:txBody>
          <a:bodyPr wrap="square">
            <a:spAutoFit/>
          </a:bodyPr>
          <a:lstStyle/>
          <a:p>
            <a:pPr algn="ctr">
              <a:lnSpc>
                <a:spcPct val="120000"/>
              </a:lnSpc>
              <a:spcBef>
                <a:spcPts val="1200"/>
              </a:spcBef>
            </a:pPr>
            <a:r>
              <a:rPr lang="en-US" altLang="zh-CN" sz="2400" smtClean="0">
                <a:solidFill>
                  <a:schemeClr val="bg1"/>
                </a:solidFill>
                <a:ea typeface="Lato Light" panose="020F0502020204030203" pitchFamily="34" charset="0"/>
                <a:cs typeface="Lato Light" panose="020F0502020204030203" pitchFamily="34" charset="0"/>
              </a:rPr>
              <a:t>Never give up. Today is hard. Tomorrow will be worse. But the day after tomorrow will be sunshine.</a:t>
            </a:r>
            <a:endParaRPr lang="es-ES" altLang="zh-CN" sz="2400">
              <a:solidFill>
                <a:schemeClr val="bg1"/>
              </a:solidFill>
              <a:ea typeface="Lato Light" panose="020F0502020204030203" pitchFamily="34" charset="0"/>
              <a:cs typeface="Lato Light" panose="020F0502020204030203" pitchFamily="34" charset="0"/>
            </a:endParaRPr>
          </a:p>
        </p:txBody>
      </p:sp>
      <p:sp>
        <p:nvSpPr>
          <p:cNvPr id="19" name="Freeform 18"/>
          <p:cNvSpPr>
            <a:spLocks noEditPoints="1"/>
          </p:cNvSpPr>
          <p:nvPr/>
        </p:nvSpPr>
        <p:spPr bwMode="auto">
          <a:xfrm>
            <a:off x="8853782" y="2291380"/>
            <a:ext cx="580436" cy="580432"/>
          </a:xfrm>
          <a:custGeom>
            <a:avLst/>
            <a:gdLst>
              <a:gd name="T0" fmla="*/ 624 w 773"/>
              <a:gd name="T1" fmla="*/ 425 h 773"/>
              <a:gd name="T2" fmla="*/ 631 w 773"/>
              <a:gd name="T3" fmla="*/ 445 h 773"/>
              <a:gd name="T4" fmla="*/ 614 w 773"/>
              <a:gd name="T5" fmla="*/ 457 h 773"/>
              <a:gd name="T6" fmla="*/ 424 w 773"/>
              <a:gd name="T7" fmla="*/ 450 h 773"/>
              <a:gd name="T8" fmla="*/ 424 w 773"/>
              <a:gd name="T9" fmla="*/ 429 h 773"/>
              <a:gd name="T10" fmla="*/ 438 w 773"/>
              <a:gd name="T11" fmla="*/ 352 h 773"/>
              <a:gd name="T12" fmla="*/ 524 w 773"/>
              <a:gd name="T13" fmla="*/ 358 h 773"/>
              <a:gd name="T14" fmla="*/ 524 w 773"/>
              <a:gd name="T15" fmla="*/ 379 h 773"/>
              <a:gd name="T16" fmla="*/ 438 w 773"/>
              <a:gd name="T17" fmla="*/ 387 h 773"/>
              <a:gd name="T18" fmla="*/ 421 w 773"/>
              <a:gd name="T19" fmla="*/ 374 h 773"/>
              <a:gd name="T20" fmla="*/ 428 w 773"/>
              <a:gd name="T21" fmla="*/ 355 h 773"/>
              <a:gd name="T22" fmla="*/ 614 w 773"/>
              <a:gd name="T23" fmla="*/ 281 h 773"/>
              <a:gd name="T24" fmla="*/ 631 w 773"/>
              <a:gd name="T25" fmla="*/ 293 h 773"/>
              <a:gd name="T26" fmla="*/ 624 w 773"/>
              <a:gd name="T27" fmla="*/ 313 h 773"/>
              <a:gd name="T28" fmla="*/ 433 w 773"/>
              <a:gd name="T29" fmla="*/ 315 h 773"/>
              <a:gd name="T30" fmla="*/ 421 w 773"/>
              <a:gd name="T31" fmla="*/ 298 h 773"/>
              <a:gd name="T32" fmla="*/ 433 w 773"/>
              <a:gd name="T33" fmla="*/ 283 h 773"/>
              <a:gd name="T34" fmla="*/ 315 w 773"/>
              <a:gd name="T35" fmla="*/ 421 h 773"/>
              <a:gd name="T36" fmla="*/ 545 w 773"/>
              <a:gd name="T37" fmla="*/ 211 h 773"/>
              <a:gd name="T38" fmla="*/ 560 w 773"/>
              <a:gd name="T39" fmla="*/ 222 h 773"/>
              <a:gd name="T40" fmla="*/ 555 w 773"/>
              <a:gd name="T41" fmla="*/ 243 h 773"/>
              <a:gd name="T42" fmla="*/ 433 w 773"/>
              <a:gd name="T43" fmla="*/ 245 h 773"/>
              <a:gd name="T44" fmla="*/ 421 w 773"/>
              <a:gd name="T45" fmla="*/ 229 h 773"/>
              <a:gd name="T46" fmla="*/ 433 w 773"/>
              <a:gd name="T47" fmla="*/ 212 h 773"/>
              <a:gd name="T48" fmla="*/ 330 w 773"/>
              <a:gd name="T49" fmla="*/ 213 h 773"/>
              <a:gd name="T50" fmla="*/ 351 w 773"/>
              <a:gd name="T51" fmla="*/ 421 h 773"/>
              <a:gd name="T52" fmla="*/ 315 w 773"/>
              <a:gd name="T53" fmla="*/ 457 h 773"/>
              <a:gd name="T54" fmla="*/ 142 w 773"/>
              <a:gd name="T55" fmla="*/ 436 h 773"/>
              <a:gd name="T56" fmla="*/ 150 w 773"/>
              <a:gd name="T57" fmla="*/ 221 h 773"/>
              <a:gd name="T58" fmla="*/ 69 w 773"/>
              <a:gd name="T59" fmla="*/ 563 h 773"/>
              <a:gd name="T60" fmla="*/ 34 w 773"/>
              <a:gd name="T61" fmla="*/ 70 h 773"/>
              <a:gd name="T62" fmla="*/ 34 w 773"/>
              <a:gd name="T63" fmla="*/ 70 h 773"/>
              <a:gd name="T64" fmla="*/ 419 w 773"/>
              <a:gd name="T65" fmla="*/ 22 h 773"/>
              <a:gd name="T66" fmla="*/ 762 w 773"/>
              <a:gd name="T67" fmla="*/ 46 h 773"/>
              <a:gd name="T68" fmla="*/ 770 w 773"/>
              <a:gd name="T69" fmla="*/ 119 h 773"/>
              <a:gd name="T70" fmla="*/ 737 w 773"/>
              <a:gd name="T71" fmla="*/ 563 h 773"/>
              <a:gd name="T72" fmla="*/ 703 w 773"/>
              <a:gd name="T73" fmla="*/ 598 h 773"/>
              <a:gd name="T74" fmla="*/ 507 w 773"/>
              <a:gd name="T75" fmla="*/ 747 h 773"/>
              <a:gd name="T76" fmla="*/ 505 w 773"/>
              <a:gd name="T77" fmla="*/ 766 h 773"/>
              <a:gd name="T78" fmla="*/ 487 w 773"/>
              <a:gd name="T79" fmla="*/ 772 h 773"/>
              <a:gd name="T80" fmla="*/ 293 w 773"/>
              <a:gd name="T81" fmla="*/ 768 h 773"/>
              <a:gd name="T82" fmla="*/ 275 w 773"/>
              <a:gd name="T83" fmla="*/ 772 h 773"/>
              <a:gd name="T84" fmla="*/ 263 w 773"/>
              <a:gd name="T85" fmla="*/ 755 h 773"/>
              <a:gd name="T86" fmla="*/ 369 w 773"/>
              <a:gd name="T87" fmla="*/ 643 h 773"/>
              <a:gd name="T88" fmla="*/ 44 w 773"/>
              <a:gd name="T89" fmla="*/ 588 h 773"/>
              <a:gd name="T90" fmla="*/ 21 w 773"/>
              <a:gd name="T91" fmla="*/ 137 h 773"/>
              <a:gd name="T92" fmla="*/ 0 w 773"/>
              <a:gd name="T93" fmla="*/ 70 h 773"/>
              <a:gd name="T94" fmla="*/ 34 w 773"/>
              <a:gd name="T95" fmla="*/ 35 h 773"/>
              <a:gd name="T96" fmla="*/ 372 w 773"/>
              <a:gd name="T97" fmla="*/ 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3" h="773">
                <a:moveTo>
                  <a:pt x="438" y="421"/>
                </a:moveTo>
                <a:lnTo>
                  <a:pt x="614" y="421"/>
                </a:lnTo>
                <a:lnTo>
                  <a:pt x="621" y="423"/>
                </a:lnTo>
                <a:lnTo>
                  <a:pt x="624" y="425"/>
                </a:lnTo>
                <a:lnTo>
                  <a:pt x="628" y="429"/>
                </a:lnTo>
                <a:lnTo>
                  <a:pt x="631" y="434"/>
                </a:lnTo>
                <a:lnTo>
                  <a:pt x="632" y="440"/>
                </a:lnTo>
                <a:lnTo>
                  <a:pt x="631" y="445"/>
                </a:lnTo>
                <a:lnTo>
                  <a:pt x="628" y="450"/>
                </a:lnTo>
                <a:lnTo>
                  <a:pt x="624" y="454"/>
                </a:lnTo>
                <a:lnTo>
                  <a:pt x="621" y="457"/>
                </a:lnTo>
                <a:lnTo>
                  <a:pt x="614" y="457"/>
                </a:lnTo>
                <a:lnTo>
                  <a:pt x="438" y="457"/>
                </a:lnTo>
                <a:lnTo>
                  <a:pt x="433" y="457"/>
                </a:lnTo>
                <a:lnTo>
                  <a:pt x="428" y="454"/>
                </a:lnTo>
                <a:lnTo>
                  <a:pt x="424" y="450"/>
                </a:lnTo>
                <a:lnTo>
                  <a:pt x="421" y="445"/>
                </a:lnTo>
                <a:lnTo>
                  <a:pt x="421" y="440"/>
                </a:lnTo>
                <a:lnTo>
                  <a:pt x="421" y="434"/>
                </a:lnTo>
                <a:lnTo>
                  <a:pt x="424" y="429"/>
                </a:lnTo>
                <a:lnTo>
                  <a:pt x="428" y="425"/>
                </a:lnTo>
                <a:lnTo>
                  <a:pt x="433" y="423"/>
                </a:lnTo>
                <a:lnTo>
                  <a:pt x="438" y="421"/>
                </a:lnTo>
                <a:close/>
                <a:moveTo>
                  <a:pt x="438" y="352"/>
                </a:moveTo>
                <a:lnTo>
                  <a:pt x="509" y="352"/>
                </a:lnTo>
                <a:lnTo>
                  <a:pt x="514" y="352"/>
                </a:lnTo>
                <a:lnTo>
                  <a:pt x="520" y="355"/>
                </a:lnTo>
                <a:lnTo>
                  <a:pt x="524" y="358"/>
                </a:lnTo>
                <a:lnTo>
                  <a:pt x="526" y="364"/>
                </a:lnTo>
                <a:lnTo>
                  <a:pt x="526" y="369"/>
                </a:lnTo>
                <a:lnTo>
                  <a:pt x="526" y="374"/>
                </a:lnTo>
                <a:lnTo>
                  <a:pt x="524" y="379"/>
                </a:lnTo>
                <a:lnTo>
                  <a:pt x="520" y="383"/>
                </a:lnTo>
                <a:lnTo>
                  <a:pt x="514" y="386"/>
                </a:lnTo>
                <a:lnTo>
                  <a:pt x="509" y="387"/>
                </a:lnTo>
                <a:lnTo>
                  <a:pt x="438" y="387"/>
                </a:lnTo>
                <a:lnTo>
                  <a:pt x="433" y="386"/>
                </a:lnTo>
                <a:lnTo>
                  <a:pt x="428" y="383"/>
                </a:lnTo>
                <a:lnTo>
                  <a:pt x="424" y="379"/>
                </a:lnTo>
                <a:lnTo>
                  <a:pt x="421" y="374"/>
                </a:lnTo>
                <a:lnTo>
                  <a:pt x="421" y="369"/>
                </a:lnTo>
                <a:lnTo>
                  <a:pt x="421" y="364"/>
                </a:lnTo>
                <a:lnTo>
                  <a:pt x="424" y="358"/>
                </a:lnTo>
                <a:lnTo>
                  <a:pt x="428" y="355"/>
                </a:lnTo>
                <a:lnTo>
                  <a:pt x="433" y="352"/>
                </a:lnTo>
                <a:lnTo>
                  <a:pt x="438" y="352"/>
                </a:lnTo>
                <a:close/>
                <a:moveTo>
                  <a:pt x="438" y="281"/>
                </a:moveTo>
                <a:lnTo>
                  <a:pt x="614" y="281"/>
                </a:lnTo>
                <a:lnTo>
                  <a:pt x="621" y="283"/>
                </a:lnTo>
                <a:lnTo>
                  <a:pt x="624" y="285"/>
                </a:lnTo>
                <a:lnTo>
                  <a:pt x="628" y="288"/>
                </a:lnTo>
                <a:lnTo>
                  <a:pt x="631" y="293"/>
                </a:lnTo>
                <a:lnTo>
                  <a:pt x="632" y="298"/>
                </a:lnTo>
                <a:lnTo>
                  <a:pt x="631" y="305"/>
                </a:lnTo>
                <a:lnTo>
                  <a:pt x="628" y="309"/>
                </a:lnTo>
                <a:lnTo>
                  <a:pt x="624" y="313"/>
                </a:lnTo>
                <a:lnTo>
                  <a:pt x="621" y="315"/>
                </a:lnTo>
                <a:lnTo>
                  <a:pt x="614" y="317"/>
                </a:lnTo>
                <a:lnTo>
                  <a:pt x="438" y="317"/>
                </a:lnTo>
                <a:lnTo>
                  <a:pt x="433" y="315"/>
                </a:lnTo>
                <a:lnTo>
                  <a:pt x="428" y="313"/>
                </a:lnTo>
                <a:lnTo>
                  <a:pt x="424" y="309"/>
                </a:lnTo>
                <a:lnTo>
                  <a:pt x="421" y="305"/>
                </a:lnTo>
                <a:lnTo>
                  <a:pt x="421" y="298"/>
                </a:lnTo>
                <a:lnTo>
                  <a:pt x="421" y="293"/>
                </a:lnTo>
                <a:lnTo>
                  <a:pt x="424" y="288"/>
                </a:lnTo>
                <a:lnTo>
                  <a:pt x="428" y="285"/>
                </a:lnTo>
                <a:lnTo>
                  <a:pt x="433" y="283"/>
                </a:lnTo>
                <a:lnTo>
                  <a:pt x="438" y="281"/>
                </a:lnTo>
                <a:close/>
                <a:moveTo>
                  <a:pt x="175" y="246"/>
                </a:moveTo>
                <a:lnTo>
                  <a:pt x="175" y="421"/>
                </a:lnTo>
                <a:lnTo>
                  <a:pt x="315" y="421"/>
                </a:lnTo>
                <a:lnTo>
                  <a:pt x="315" y="246"/>
                </a:lnTo>
                <a:lnTo>
                  <a:pt x="175" y="246"/>
                </a:lnTo>
                <a:close/>
                <a:moveTo>
                  <a:pt x="438" y="211"/>
                </a:moveTo>
                <a:lnTo>
                  <a:pt x="545" y="211"/>
                </a:lnTo>
                <a:lnTo>
                  <a:pt x="550" y="212"/>
                </a:lnTo>
                <a:lnTo>
                  <a:pt x="555" y="214"/>
                </a:lnTo>
                <a:lnTo>
                  <a:pt x="559" y="218"/>
                </a:lnTo>
                <a:lnTo>
                  <a:pt x="560" y="222"/>
                </a:lnTo>
                <a:lnTo>
                  <a:pt x="562" y="229"/>
                </a:lnTo>
                <a:lnTo>
                  <a:pt x="560" y="234"/>
                </a:lnTo>
                <a:lnTo>
                  <a:pt x="559" y="239"/>
                </a:lnTo>
                <a:lnTo>
                  <a:pt x="555" y="243"/>
                </a:lnTo>
                <a:lnTo>
                  <a:pt x="550" y="245"/>
                </a:lnTo>
                <a:lnTo>
                  <a:pt x="545" y="246"/>
                </a:lnTo>
                <a:lnTo>
                  <a:pt x="438" y="246"/>
                </a:lnTo>
                <a:lnTo>
                  <a:pt x="433" y="245"/>
                </a:lnTo>
                <a:lnTo>
                  <a:pt x="428" y="243"/>
                </a:lnTo>
                <a:lnTo>
                  <a:pt x="424" y="239"/>
                </a:lnTo>
                <a:lnTo>
                  <a:pt x="421" y="234"/>
                </a:lnTo>
                <a:lnTo>
                  <a:pt x="421" y="229"/>
                </a:lnTo>
                <a:lnTo>
                  <a:pt x="421" y="222"/>
                </a:lnTo>
                <a:lnTo>
                  <a:pt x="424" y="218"/>
                </a:lnTo>
                <a:lnTo>
                  <a:pt x="428" y="214"/>
                </a:lnTo>
                <a:lnTo>
                  <a:pt x="433" y="212"/>
                </a:lnTo>
                <a:lnTo>
                  <a:pt x="438" y="211"/>
                </a:lnTo>
                <a:close/>
                <a:moveTo>
                  <a:pt x="175" y="211"/>
                </a:moveTo>
                <a:lnTo>
                  <a:pt x="315" y="211"/>
                </a:lnTo>
                <a:lnTo>
                  <a:pt x="330" y="213"/>
                </a:lnTo>
                <a:lnTo>
                  <a:pt x="340" y="221"/>
                </a:lnTo>
                <a:lnTo>
                  <a:pt x="348" y="233"/>
                </a:lnTo>
                <a:lnTo>
                  <a:pt x="351" y="246"/>
                </a:lnTo>
                <a:lnTo>
                  <a:pt x="351" y="421"/>
                </a:lnTo>
                <a:lnTo>
                  <a:pt x="348" y="436"/>
                </a:lnTo>
                <a:lnTo>
                  <a:pt x="340" y="446"/>
                </a:lnTo>
                <a:lnTo>
                  <a:pt x="330" y="454"/>
                </a:lnTo>
                <a:lnTo>
                  <a:pt x="315" y="457"/>
                </a:lnTo>
                <a:lnTo>
                  <a:pt x="175" y="457"/>
                </a:lnTo>
                <a:lnTo>
                  <a:pt x="161" y="454"/>
                </a:lnTo>
                <a:lnTo>
                  <a:pt x="150" y="446"/>
                </a:lnTo>
                <a:lnTo>
                  <a:pt x="142" y="436"/>
                </a:lnTo>
                <a:lnTo>
                  <a:pt x="140" y="421"/>
                </a:lnTo>
                <a:lnTo>
                  <a:pt x="140" y="246"/>
                </a:lnTo>
                <a:lnTo>
                  <a:pt x="142" y="233"/>
                </a:lnTo>
                <a:lnTo>
                  <a:pt x="150" y="221"/>
                </a:lnTo>
                <a:lnTo>
                  <a:pt x="161" y="213"/>
                </a:lnTo>
                <a:lnTo>
                  <a:pt x="175" y="211"/>
                </a:lnTo>
                <a:close/>
                <a:moveTo>
                  <a:pt x="69" y="141"/>
                </a:moveTo>
                <a:lnTo>
                  <a:pt x="69" y="563"/>
                </a:lnTo>
                <a:lnTo>
                  <a:pt x="703" y="563"/>
                </a:lnTo>
                <a:lnTo>
                  <a:pt x="703" y="141"/>
                </a:lnTo>
                <a:lnTo>
                  <a:pt x="69" y="141"/>
                </a:lnTo>
                <a:close/>
                <a:moveTo>
                  <a:pt x="34" y="70"/>
                </a:moveTo>
                <a:lnTo>
                  <a:pt x="34" y="106"/>
                </a:lnTo>
                <a:lnTo>
                  <a:pt x="737" y="106"/>
                </a:lnTo>
                <a:lnTo>
                  <a:pt x="737" y="70"/>
                </a:lnTo>
                <a:lnTo>
                  <a:pt x="34" y="70"/>
                </a:lnTo>
                <a:close/>
                <a:moveTo>
                  <a:pt x="386" y="0"/>
                </a:moveTo>
                <a:lnTo>
                  <a:pt x="399" y="2"/>
                </a:lnTo>
                <a:lnTo>
                  <a:pt x="411" y="10"/>
                </a:lnTo>
                <a:lnTo>
                  <a:pt x="419" y="22"/>
                </a:lnTo>
                <a:lnTo>
                  <a:pt x="421" y="35"/>
                </a:lnTo>
                <a:lnTo>
                  <a:pt x="737" y="35"/>
                </a:lnTo>
                <a:lnTo>
                  <a:pt x="752" y="38"/>
                </a:lnTo>
                <a:lnTo>
                  <a:pt x="762" y="46"/>
                </a:lnTo>
                <a:lnTo>
                  <a:pt x="770" y="56"/>
                </a:lnTo>
                <a:lnTo>
                  <a:pt x="773" y="70"/>
                </a:lnTo>
                <a:lnTo>
                  <a:pt x="773" y="106"/>
                </a:lnTo>
                <a:lnTo>
                  <a:pt x="770" y="119"/>
                </a:lnTo>
                <a:lnTo>
                  <a:pt x="762" y="131"/>
                </a:lnTo>
                <a:lnTo>
                  <a:pt x="752" y="137"/>
                </a:lnTo>
                <a:lnTo>
                  <a:pt x="737" y="141"/>
                </a:lnTo>
                <a:lnTo>
                  <a:pt x="737" y="563"/>
                </a:lnTo>
                <a:lnTo>
                  <a:pt x="735" y="576"/>
                </a:lnTo>
                <a:lnTo>
                  <a:pt x="728" y="588"/>
                </a:lnTo>
                <a:lnTo>
                  <a:pt x="716" y="595"/>
                </a:lnTo>
                <a:lnTo>
                  <a:pt x="703" y="598"/>
                </a:lnTo>
                <a:lnTo>
                  <a:pt x="403" y="598"/>
                </a:lnTo>
                <a:lnTo>
                  <a:pt x="403" y="643"/>
                </a:lnTo>
                <a:lnTo>
                  <a:pt x="504" y="743"/>
                </a:lnTo>
                <a:lnTo>
                  <a:pt x="507" y="747"/>
                </a:lnTo>
                <a:lnTo>
                  <a:pt x="508" y="751"/>
                </a:lnTo>
                <a:lnTo>
                  <a:pt x="509" y="755"/>
                </a:lnTo>
                <a:lnTo>
                  <a:pt x="508" y="762"/>
                </a:lnTo>
                <a:lnTo>
                  <a:pt x="505" y="766"/>
                </a:lnTo>
                <a:lnTo>
                  <a:pt x="501" y="769"/>
                </a:lnTo>
                <a:lnTo>
                  <a:pt x="497" y="772"/>
                </a:lnTo>
                <a:lnTo>
                  <a:pt x="491" y="773"/>
                </a:lnTo>
                <a:lnTo>
                  <a:pt x="487" y="772"/>
                </a:lnTo>
                <a:lnTo>
                  <a:pt x="483" y="771"/>
                </a:lnTo>
                <a:lnTo>
                  <a:pt x="479" y="768"/>
                </a:lnTo>
                <a:lnTo>
                  <a:pt x="386" y="675"/>
                </a:lnTo>
                <a:lnTo>
                  <a:pt x="293" y="768"/>
                </a:lnTo>
                <a:lnTo>
                  <a:pt x="289" y="771"/>
                </a:lnTo>
                <a:lnTo>
                  <a:pt x="285" y="772"/>
                </a:lnTo>
                <a:lnTo>
                  <a:pt x="280" y="773"/>
                </a:lnTo>
                <a:lnTo>
                  <a:pt x="275" y="772"/>
                </a:lnTo>
                <a:lnTo>
                  <a:pt x="269" y="769"/>
                </a:lnTo>
                <a:lnTo>
                  <a:pt x="267" y="766"/>
                </a:lnTo>
                <a:lnTo>
                  <a:pt x="264" y="762"/>
                </a:lnTo>
                <a:lnTo>
                  <a:pt x="263" y="755"/>
                </a:lnTo>
                <a:lnTo>
                  <a:pt x="263" y="751"/>
                </a:lnTo>
                <a:lnTo>
                  <a:pt x="266" y="747"/>
                </a:lnTo>
                <a:lnTo>
                  <a:pt x="268" y="743"/>
                </a:lnTo>
                <a:lnTo>
                  <a:pt x="369" y="643"/>
                </a:lnTo>
                <a:lnTo>
                  <a:pt x="369" y="598"/>
                </a:lnTo>
                <a:lnTo>
                  <a:pt x="69" y="598"/>
                </a:lnTo>
                <a:lnTo>
                  <a:pt x="56" y="595"/>
                </a:lnTo>
                <a:lnTo>
                  <a:pt x="44" y="588"/>
                </a:lnTo>
                <a:lnTo>
                  <a:pt x="38" y="576"/>
                </a:lnTo>
                <a:lnTo>
                  <a:pt x="34" y="563"/>
                </a:lnTo>
                <a:lnTo>
                  <a:pt x="34" y="141"/>
                </a:lnTo>
                <a:lnTo>
                  <a:pt x="21" y="137"/>
                </a:lnTo>
                <a:lnTo>
                  <a:pt x="9" y="131"/>
                </a:lnTo>
                <a:lnTo>
                  <a:pt x="2" y="119"/>
                </a:lnTo>
                <a:lnTo>
                  <a:pt x="0" y="106"/>
                </a:lnTo>
                <a:lnTo>
                  <a:pt x="0" y="70"/>
                </a:lnTo>
                <a:lnTo>
                  <a:pt x="2" y="56"/>
                </a:lnTo>
                <a:lnTo>
                  <a:pt x="9" y="46"/>
                </a:lnTo>
                <a:lnTo>
                  <a:pt x="21" y="38"/>
                </a:lnTo>
                <a:lnTo>
                  <a:pt x="34" y="35"/>
                </a:lnTo>
                <a:lnTo>
                  <a:pt x="351" y="35"/>
                </a:lnTo>
                <a:lnTo>
                  <a:pt x="353" y="22"/>
                </a:lnTo>
                <a:lnTo>
                  <a:pt x="361" y="10"/>
                </a:lnTo>
                <a:lnTo>
                  <a:pt x="372" y="2"/>
                </a:lnTo>
                <a:lnTo>
                  <a:pt x="386"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31"/>
          <p:cNvSpPr>
            <a:spLocks noEditPoints="1"/>
          </p:cNvSpPr>
          <p:nvPr/>
        </p:nvSpPr>
        <p:spPr bwMode="auto">
          <a:xfrm>
            <a:off x="8853408" y="5557606"/>
            <a:ext cx="581184" cy="581184"/>
          </a:xfrm>
          <a:custGeom>
            <a:avLst/>
            <a:gdLst>
              <a:gd name="T0" fmla="*/ 190 w 839"/>
              <a:gd name="T1" fmla="*/ 787 h 839"/>
              <a:gd name="T2" fmla="*/ 459 w 839"/>
              <a:gd name="T3" fmla="*/ 797 h 839"/>
              <a:gd name="T4" fmla="*/ 590 w 839"/>
              <a:gd name="T5" fmla="*/ 724 h 839"/>
              <a:gd name="T6" fmla="*/ 687 w 839"/>
              <a:gd name="T7" fmla="*/ 581 h 839"/>
              <a:gd name="T8" fmla="*/ 770 w 839"/>
              <a:gd name="T9" fmla="*/ 576 h 839"/>
              <a:gd name="T10" fmla="*/ 797 w 839"/>
              <a:gd name="T11" fmla="*/ 491 h 839"/>
              <a:gd name="T12" fmla="*/ 725 w 839"/>
              <a:gd name="T13" fmla="*/ 438 h 839"/>
              <a:gd name="T14" fmla="*/ 42 w 839"/>
              <a:gd name="T15" fmla="*/ 612 h 839"/>
              <a:gd name="T16" fmla="*/ 635 w 839"/>
              <a:gd name="T17" fmla="*/ 650 h 839"/>
              <a:gd name="T18" fmla="*/ 38 w 839"/>
              <a:gd name="T19" fmla="*/ 343 h 839"/>
              <a:gd name="T20" fmla="*/ 675 w 839"/>
              <a:gd name="T21" fmla="*/ 315 h 839"/>
              <a:gd name="T22" fmla="*/ 725 w 839"/>
              <a:gd name="T23" fmla="*/ 400 h 839"/>
              <a:gd name="T24" fmla="*/ 814 w 839"/>
              <a:gd name="T25" fmla="*/ 442 h 839"/>
              <a:gd name="T26" fmla="*/ 836 w 839"/>
              <a:gd name="T27" fmla="*/ 540 h 839"/>
              <a:gd name="T28" fmla="*/ 775 w 839"/>
              <a:gd name="T29" fmla="*/ 616 h 839"/>
              <a:gd name="T30" fmla="*/ 668 w 839"/>
              <a:gd name="T31" fmla="*/ 671 h 839"/>
              <a:gd name="T32" fmla="*/ 558 w 839"/>
              <a:gd name="T33" fmla="*/ 801 h 839"/>
              <a:gd name="T34" fmla="*/ 683 w 839"/>
              <a:gd name="T35" fmla="*/ 807 h 839"/>
              <a:gd name="T36" fmla="*/ 683 w 839"/>
              <a:gd name="T37" fmla="*/ 831 h 839"/>
              <a:gd name="T38" fmla="*/ 20 w 839"/>
              <a:gd name="T39" fmla="*/ 839 h 839"/>
              <a:gd name="T40" fmla="*/ 1 w 839"/>
              <a:gd name="T41" fmla="*/ 826 h 839"/>
              <a:gd name="T42" fmla="*/ 8 w 839"/>
              <a:gd name="T43" fmla="*/ 804 h 839"/>
              <a:gd name="T44" fmla="*/ 98 w 839"/>
              <a:gd name="T45" fmla="*/ 779 h 839"/>
              <a:gd name="T46" fmla="*/ 13 w 839"/>
              <a:gd name="T47" fmla="*/ 652 h 839"/>
              <a:gd name="T48" fmla="*/ 4 w 839"/>
              <a:gd name="T49" fmla="*/ 327 h 839"/>
              <a:gd name="T50" fmla="*/ 458 w 839"/>
              <a:gd name="T51" fmla="*/ 76 h 839"/>
              <a:gd name="T52" fmla="*/ 476 w 839"/>
              <a:gd name="T53" fmla="*/ 89 h 839"/>
              <a:gd name="T54" fmla="*/ 474 w 839"/>
              <a:gd name="T55" fmla="*/ 220 h 839"/>
              <a:gd name="T56" fmla="*/ 452 w 839"/>
              <a:gd name="T57" fmla="*/ 228 h 839"/>
              <a:gd name="T58" fmla="*/ 438 w 839"/>
              <a:gd name="T59" fmla="*/ 209 h 839"/>
              <a:gd name="T60" fmla="*/ 446 w 839"/>
              <a:gd name="T61" fmla="*/ 80 h 839"/>
              <a:gd name="T62" fmla="*/ 120 w 839"/>
              <a:gd name="T63" fmla="*/ 77 h 839"/>
              <a:gd name="T64" fmla="*/ 133 w 839"/>
              <a:gd name="T65" fmla="*/ 94 h 839"/>
              <a:gd name="T66" fmla="*/ 126 w 839"/>
              <a:gd name="T67" fmla="*/ 225 h 839"/>
              <a:gd name="T68" fmla="*/ 103 w 839"/>
              <a:gd name="T69" fmla="*/ 225 h 839"/>
              <a:gd name="T70" fmla="*/ 96 w 839"/>
              <a:gd name="T71" fmla="*/ 94 h 839"/>
              <a:gd name="T72" fmla="*/ 109 w 839"/>
              <a:gd name="T73" fmla="*/ 77 h 839"/>
              <a:gd name="T74" fmla="*/ 584 w 839"/>
              <a:gd name="T75" fmla="*/ 40 h 839"/>
              <a:gd name="T76" fmla="*/ 592 w 839"/>
              <a:gd name="T77" fmla="*/ 247 h 839"/>
              <a:gd name="T78" fmla="*/ 579 w 839"/>
              <a:gd name="T79" fmla="*/ 265 h 839"/>
              <a:gd name="T80" fmla="*/ 558 w 839"/>
              <a:gd name="T81" fmla="*/ 259 h 839"/>
              <a:gd name="T82" fmla="*/ 555 w 839"/>
              <a:gd name="T83" fmla="*/ 51 h 839"/>
              <a:gd name="T84" fmla="*/ 572 w 839"/>
              <a:gd name="T85" fmla="*/ 38 h 839"/>
              <a:gd name="T86" fmla="*/ 245 w 839"/>
              <a:gd name="T87" fmla="*/ 46 h 839"/>
              <a:gd name="T88" fmla="*/ 247 w 839"/>
              <a:gd name="T89" fmla="*/ 254 h 839"/>
              <a:gd name="T90" fmla="*/ 229 w 839"/>
              <a:gd name="T91" fmla="*/ 267 h 839"/>
              <a:gd name="T92" fmla="*/ 211 w 839"/>
              <a:gd name="T93" fmla="*/ 254 h 839"/>
              <a:gd name="T94" fmla="*/ 213 w 839"/>
              <a:gd name="T95" fmla="*/ 46 h 839"/>
              <a:gd name="T96" fmla="*/ 344 w 839"/>
              <a:gd name="T97" fmla="*/ 0 h 839"/>
              <a:gd name="T98" fmla="*/ 361 w 839"/>
              <a:gd name="T99" fmla="*/ 12 h 839"/>
              <a:gd name="T100" fmla="*/ 359 w 839"/>
              <a:gd name="T101" fmla="*/ 220 h 839"/>
              <a:gd name="T102" fmla="*/ 338 w 839"/>
              <a:gd name="T103" fmla="*/ 228 h 839"/>
              <a:gd name="T104" fmla="*/ 325 w 839"/>
              <a:gd name="T105" fmla="*/ 209 h 839"/>
              <a:gd name="T106" fmla="*/ 332 w 839"/>
              <a:gd name="T107" fmla="*/ 2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39" h="839">
                <a:moveTo>
                  <a:pt x="97" y="724"/>
                </a:moveTo>
                <a:lnTo>
                  <a:pt x="124" y="750"/>
                </a:lnTo>
                <a:lnTo>
                  <a:pt x="156" y="771"/>
                </a:lnTo>
                <a:lnTo>
                  <a:pt x="190" y="787"/>
                </a:lnTo>
                <a:lnTo>
                  <a:pt x="228" y="797"/>
                </a:lnTo>
                <a:lnTo>
                  <a:pt x="267" y="801"/>
                </a:lnTo>
                <a:lnTo>
                  <a:pt x="420" y="801"/>
                </a:lnTo>
                <a:lnTo>
                  <a:pt x="459" y="797"/>
                </a:lnTo>
                <a:lnTo>
                  <a:pt x="497" y="787"/>
                </a:lnTo>
                <a:lnTo>
                  <a:pt x="531" y="771"/>
                </a:lnTo>
                <a:lnTo>
                  <a:pt x="563" y="750"/>
                </a:lnTo>
                <a:lnTo>
                  <a:pt x="590" y="724"/>
                </a:lnTo>
                <a:lnTo>
                  <a:pt x="97" y="724"/>
                </a:lnTo>
                <a:close/>
                <a:moveTo>
                  <a:pt x="687" y="438"/>
                </a:moveTo>
                <a:lnTo>
                  <a:pt x="687" y="572"/>
                </a:lnTo>
                <a:lnTo>
                  <a:pt x="687" y="581"/>
                </a:lnTo>
                <a:lnTo>
                  <a:pt x="686" y="590"/>
                </a:lnTo>
                <a:lnTo>
                  <a:pt x="725" y="590"/>
                </a:lnTo>
                <a:lnTo>
                  <a:pt x="749" y="586"/>
                </a:lnTo>
                <a:lnTo>
                  <a:pt x="770" y="576"/>
                </a:lnTo>
                <a:lnTo>
                  <a:pt x="787" y="559"/>
                </a:lnTo>
                <a:lnTo>
                  <a:pt x="797" y="538"/>
                </a:lnTo>
                <a:lnTo>
                  <a:pt x="801" y="514"/>
                </a:lnTo>
                <a:lnTo>
                  <a:pt x="797" y="491"/>
                </a:lnTo>
                <a:lnTo>
                  <a:pt x="787" y="470"/>
                </a:lnTo>
                <a:lnTo>
                  <a:pt x="770" y="453"/>
                </a:lnTo>
                <a:lnTo>
                  <a:pt x="749" y="442"/>
                </a:lnTo>
                <a:lnTo>
                  <a:pt x="725" y="438"/>
                </a:lnTo>
                <a:lnTo>
                  <a:pt x="687" y="438"/>
                </a:lnTo>
                <a:close/>
                <a:moveTo>
                  <a:pt x="38" y="343"/>
                </a:moveTo>
                <a:lnTo>
                  <a:pt x="38" y="572"/>
                </a:lnTo>
                <a:lnTo>
                  <a:pt x="42" y="612"/>
                </a:lnTo>
                <a:lnTo>
                  <a:pt x="52" y="650"/>
                </a:lnTo>
                <a:lnTo>
                  <a:pt x="69" y="686"/>
                </a:lnTo>
                <a:lnTo>
                  <a:pt x="618" y="686"/>
                </a:lnTo>
                <a:lnTo>
                  <a:pt x="635" y="650"/>
                </a:lnTo>
                <a:lnTo>
                  <a:pt x="645" y="612"/>
                </a:lnTo>
                <a:lnTo>
                  <a:pt x="649" y="572"/>
                </a:lnTo>
                <a:lnTo>
                  <a:pt x="649" y="343"/>
                </a:lnTo>
                <a:lnTo>
                  <a:pt x="38" y="343"/>
                </a:lnTo>
                <a:close/>
                <a:moveTo>
                  <a:pt x="38" y="305"/>
                </a:moveTo>
                <a:lnTo>
                  <a:pt x="649" y="305"/>
                </a:lnTo>
                <a:lnTo>
                  <a:pt x="664" y="307"/>
                </a:lnTo>
                <a:lnTo>
                  <a:pt x="675" y="315"/>
                </a:lnTo>
                <a:lnTo>
                  <a:pt x="683" y="327"/>
                </a:lnTo>
                <a:lnTo>
                  <a:pt x="687" y="343"/>
                </a:lnTo>
                <a:lnTo>
                  <a:pt x="687" y="400"/>
                </a:lnTo>
                <a:lnTo>
                  <a:pt x="725" y="400"/>
                </a:lnTo>
                <a:lnTo>
                  <a:pt x="751" y="403"/>
                </a:lnTo>
                <a:lnTo>
                  <a:pt x="775" y="411"/>
                </a:lnTo>
                <a:lnTo>
                  <a:pt x="797" y="425"/>
                </a:lnTo>
                <a:lnTo>
                  <a:pt x="814" y="442"/>
                </a:lnTo>
                <a:lnTo>
                  <a:pt x="827" y="464"/>
                </a:lnTo>
                <a:lnTo>
                  <a:pt x="836" y="488"/>
                </a:lnTo>
                <a:lnTo>
                  <a:pt x="839" y="514"/>
                </a:lnTo>
                <a:lnTo>
                  <a:pt x="836" y="540"/>
                </a:lnTo>
                <a:lnTo>
                  <a:pt x="827" y="564"/>
                </a:lnTo>
                <a:lnTo>
                  <a:pt x="814" y="586"/>
                </a:lnTo>
                <a:lnTo>
                  <a:pt x="797" y="603"/>
                </a:lnTo>
                <a:lnTo>
                  <a:pt x="775" y="616"/>
                </a:lnTo>
                <a:lnTo>
                  <a:pt x="751" y="625"/>
                </a:lnTo>
                <a:lnTo>
                  <a:pt x="725" y="628"/>
                </a:lnTo>
                <a:lnTo>
                  <a:pt x="681" y="628"/>
                </a:lnTo>
                <a:lnTo>
                  <a:pt x="668" y="671"/>
                </a:lnTo>
                <a:lnTo>
                  <a:pt x="648" y="709"/>
                </a:lnTo>
                <a:lnTo>
                  <a:pt x="623" y="745"/>
                </a:lnTo>
                <a:lnTo>
                  <a:pt x="592" y="775"/>
                </a:lnTo>
                <a:lnTo>
                  <a:pt x="558" y="801"/>
                </a:lnTo>
                <a:lnTo>
                  <a:pt x="668" y="801"/>
                </a:lnTo>
                <a:lnTo>
                  <a:pt x="674" y="801"/>
                </a:lnTo>
                <a:lnTo>
                  <a:pt x="679" y="804"/>
                </a:lnTo>
                <a:lnTo>
                  <a:pt x="683" y="807"/>
                </a:lnTo>
                <a:lnTo>
                  <a:pt x="686" y="813"/>
                </a:lnTo>
                <a:lnTo>
                  <a:pt x="687" y="819"/>
                </a:lnTo>
                <a:lnTo>
                  <a:pt x="686" y="826"/>
                </a:lnTo>
                <a:lnTo>
                  <a:pt x="683" y="831"/>
                </a:lnTo>
                <a:lnTo>
                  <a:pt x="679" y="835"/>
                </a:lnTo>
                <a:lnTo>
                  <a:pt x="674" y="838"/>
                </a:lnTo>
                <a:lnTo>
                  <a:pt x="668" y="839"/>
                </a:lnTo>
                <a:lnTo>
                  <a:pt x="20" y="839"/>
                </a:lnTo>
                <a:lnTo>
                  <a:pt x="13" y="838"/>
                </a:lnTo>
                <a:lnTo>
                  <a:pt x="8" y="835"/>
                </a:lnTo>
                <a:lnTo>
                  <a:pt x="4" y="831"/>
                </a:lnTo>
                <a:lnTo>
                  <a:pt x="1" y="826"/>
                </a:lnTo>
                <a:lnTo>
                  <a:pt x="0" y="819"/>
                </a:lnTo>
                <a:lnTo>
                  <a:pt x="1" y="813"/>
                </a:lnTo>
                <a:lnTo>
                  <a:pt x="4" y="807"/>
                </a:lnTo>
                <a:lnTo>
                  <a:pt x="8" y="804"/>
                </a:lnTo>
                <a:lnTo>
                  <a:pt x="13" y="801"/>
                </a:lnTo>
                <a:lnTo>
                  <a:pt x="20" y="801"/>
                </a:lnTo>
                <a:lnTo>
                  <a:pt x="131" y="801"/>
                </a:lnTo>
                <a:lnTo>
                  <a:pt x="98" y="779"/>
                </a:lnTo>
                <a:lnTo>
                  <a:pt x="71" y="751"/>
                </a:lnTo>
                <a:lnTo>
                  <a:pt x="47" y="721"/>
                </a:lnTo>
                <a:lnTo>
                  <a:pt x="27" y="687"/>
                </a:lnTo>
                <a:lnTo>
                  <a:pt x="13" y="652"/>
                </a:lnTo>
                <a:lnTo>
                  <a:pt x="4" y="612"/>
                </a:lnTo>
                <a:lnTo>
                  <a:pt x="0" y="572"/>
                </a:lnTo>
                <a:lnTo>
                  <a:pt x="0" y="343"/>
                </a:lnTo>
                <a:lnTo>
                  <a:pt x="4" y="327"/>
                </a:lnTo>
                <a:lnTo>
                  <a:pt x="12" y="315"/>
                </a:lnTo>
                <a:lnTo>
                  <a:pt x="24" y="307"/>
                </a:lnTo>
                <a:lnTo>
                  <a:pt x="38" y="305"/>
                </a:lnTo>
                <a:close/>
                <a:moveTo>
                  <a:pt x="458" y="76"/>
                </a:moveTo>
                <a:lnTo>
                  <a:pt x="465" y="77"/>
                </a:lnTo>
                <a:lnTo>
                  <a:pt x="470" y="80"/>
                </a:lnTo>
                <a:lnTo>
                  <a:pt x="474" y="84"/>
                </a:lnTo>
                <a:lnTo>
                  <a:pt x="476" y="89"/>
                </a:lnTo>
                <a:lnTo>
                  <a:pt x="478" y="94"/>
                </a:lnTo>
                <a:lnTo>
                  <a:pt x="478" y="209"/>
                </a:lnTo>
                <a:lnTo>
                  <a:pt x="476" y="214"/>
                </a:lnTo>
                <a:lnTo>
                  <a:pt x="474" y="220"/>
                </a:lnTo>
                <a:lnTo>
                  <a:pt x="470" y="225"/>
                </a:lnTo>
                <a:lnTo>
                  <a:pt x="465" y="228"/>
                </a:lnTo>
                <a:lnTo>
                  <a:pt x="458" y="228"/>
                </a:lnTo>
                <a:lnTo>
                  <a:pt x="452" y="228"/>
                </a:lnTo>
                <a:lnTo>
                  <a:pt x="446" y="225"/>
                </a:lnTo>
                <a:lnTo>
                  <a:pt x="442" y="220"/>
                </a:lnTo>
                <a:lnTo>
                  <a:pt x="440" y="214"/>
                </a:lnTo>
                <a:lnTo>
                  <a:pt x="438" y="209"/>
                </a:lnTo>
                <a:lnTo>
                  <a:pt x="438" y="94"/>
                </a:lnTo>
                <a:lnTo>
                  <a:pt x="440" y="89"/>
                </a:lnTo>
                <a:lnTo>
                  <a:pt x="442" y="84"/>
                </a:lnTo>
                <a:lnTo>
                  <a:pt x="446" y="80"/>
                </a:lnTo>
                <a:lnTo>
                  <a:pt x="452" y="77"/>
                </a:lnTo>
                <a:lnTo>
                  <a:pt x="458" y="76"/>
                </a:lnTo>
                <a:close/>
                <a:moveTo>
                  <a:pt x="115" y="76"/>
                </a:moveTo>
                <a:lnTo>
                  <a:pt x="120" y="77"/>
                </a:lnTo>
                <a:lnTo>
                  <a:pt x="126" y="80"/>
                </a:lnTo>
                <a:lnTo>
                  <a:pt x="130" y="84"/>
                </a:lnTo>
                <a:lnTo>
                  <a:pt x="132" y="89"/>
                </a:lnTo>
                <a:lnTo>
                  <a:pt x="133" y="94"/>
                </a:lnTo>
                <a:lnTo>
                  <a:pt x="133" y="209"/>
                </a:lnTo>
                <a:lnTo>
                  <a:pt x="132" y="214"/>
                </a:lnTo>
                <a:lnTo>
                  <a:pt x="130" y="220"/>
                </a:lnTo>
                <a:lnTo>
                  <a:pt x="126" y="225"/>
                </a:lnTo>
                <a:lnTo>
                  <a:pt x="120" y="228"/>
                </a:lnTo>
                <a:lnTo>
                  <a:pt x="115" y="228"/>
                </a:lnTo>
                <a:lnTo>
                  <a:pt x="109" y="228"/>
                </a:lnTo>
                <a:lnTo>
                  <a:pt x="103" y="225"/>
                </a:lnTo>
                <a:lnTo>
                  <a:pt x="99" y="220"/>
                </a:lnTo>
                <a:lnTo>
                  <a:pt x="97" y="214"/>
                </a:lnTo>
                <a:lnTo>
                  <a:pt x="96" y="209"/>
                </a:lnTo>
                <a:lnTo>
                  <a:pt x="96" y="94"/>
                </a:lnTo>
                <a:lnTo>
                  <a:pt x="97" y="89"/>
                </a:lnTo>
                <a:lnTo>
                  <a:pt x="99" y="84"/>
                </a:lnTo>
                <a:lnTo>
                  <a:pt x="103" y="80"/>
                </a:lnTo>
                <a:lnTo>
                  <a:pt x="109" y="77"/>
                </a:lnTo>
                <a:lnTo>
                  <a:pt x="115" y="76"/>
                </a:lnTo>
                <a:close/>
                <a:moveTo>
                  <a:pt x="572" y="38"/>
                </a:moveTo>
                <a:lnTo>
                  <a:pt x="579" y="38"/>
                </a:lnTo>
                <a:lnTo>
                  <a:pt x="584" y="40"/>
                </a:lnTo>
                <a:lnTo>
                  <a:pt x="588" y="46"/>
                </a:lnTo>
                <a:lnTo>
                  <a:pt x="590" y="51"/>
                </a:lnTo>
                <a:lnTo>
                  <a:pt x="592" y="56"/>
                </a:lnTo>
                <a:lnTo>
                  <a:pt x="592" y="247"/>
                </a:lnTo>
                <a:lnTo>
                  <a:pt x="590" y="254"/>
                </a:lnTo>
                <a:lnTo>
                  <a:pt x="588" y="259"/>
                </a:lnTo>
                <a:lnTo>
                  <a:pt x="584" y="263"/>
                </a:lnTo>
                <a:lnTo>
                  <a:pt x="579" y="265"/>
                </a:lnTo>
                <a:lnTo>
                  <a:pt x="572" y="267"/>
                </a:lnTo>
                <a:lnTo>
                  <a:pt x="567" y="265"/>
                </a:lnTo>
                <a:lnTo>
                  <a:pt x="562" y="263"/>
                </a:lnTo>
                <a:lnTo>
                  <a:pt x="558" y="259"/>
                </a:lnTo>
                <a:lnTo>
                  <a:pt x="555" y="254"/>
                </a:lnTo>
                <a:lnTo>
                  <a:pt x="554" y="247"/>
                </a:lnTo>
                <a:lnTo>
                  <a:pt x="554" y="56"/>
                </a:lnTo>
                <a:lnTo>
                  <a:pt x="555" y="51"/>
                </a:lnTo>
                <a:lnTo>
                  <a:pt x="558" y="46"/>
                </a:lnTo>
                <a:lnTo>
                  <a:pt x="562" y="40"/>
                </a:lnTo>
                <a:lnTo>
                  <a:pt x="567" y="38"/>
                </a:lnTo>
                <a:lnTo>
                  <a:pt x="572" y="38"/>
                </a:lnTo>
                <a:close/>
                <a:moveTo>
                  <a:pt x="229" y="38"/>
                </a:moveTo>
                <a:lnTo>
                  <a:pt x="236" y="38"/>
                </a:lnTo>
                <a:lnTo>
                  <a:pt x="241" y="40"/>
                </a:lnTo>
                <a:lnTo>
                  <a:pt x="245" y="46"/>
                </a:lnTo>
                <a:lnTo>
                  <a:pt x="247" y="51"/>
                </a:lnTo>
                <a:lnTo>
                  <a:pt x="249" y="56"/>
                </a:lnTo>
                <a:lnTo>
                  <a:pt x="249" y="247"/>
                </a:lnTo>
                <a:lnTo>
                  <a:pt x="247" y="254"/>
                </a:lnTo>
                <a:lnTo>
                  <a:pt x="245" y="259"/>
                </a:lnTo>
                <a:lnTo>
                  <a:pt x="241" y="263"/>
                </a:lnTo>
                <a:lnTo>
                  <a:pt x="236" y="265"/>
                </a:lnTo>
                <a:lnTo>
                  <a:pt x="229" y="267"/>
                </a:lnTo>
                <a:lnTo>
                  <a:pt x="223" y="265"/>
                </a:lnTo>
                <a:lnTo>
                  <a:pt x="217" y="263"/>
                </a:lnTo>
                <a:lnTo>
                  <a:pt x="213" y="259"/>
                </a:lnTo>
                <a:lnTo>
                  <a:pt x="211" y="254"/>
                </a:lnTo>
                <a:lnTo>
                  <a:pt x="211" y="247"/>
                </a:lnTo>
                <a:lnTo>
                  <a:pt x="211" y="56"/>
                </a:lnTo>
                <a:lnTo>
                  <a:pt x="211" y="51"/>
                </a:lnTo>
                <a:lnTo>
                  <a:pt x="213" y="46"/>
                </a:lnTo>
                <a:lnTo>
                  <a:pt x="217" y="40"/>
                </a:lnTo>
                <a:lnTo>
                  <a:pt x="223" y="38"/>
                </a:lnTo>
                <a:lnTo>
                  <a:pt x="229" y="38"/>
                </a:lnTo>
                <a:close/>
                <a:moveTo>
                  <a:pt x="344" y="0"/>
                </a:moveTo>
                <a:lnTo>
                  <a:pt x="349" y="0"/>
                </a:lnTo>
                <a:lnTo>
                  <a:pt x="355" y="2"/>
                </a:lnTo>
                <a:lnTo>
                  <a:pt x="359" y="6"/>
                </a:lnTo>
                <a:lnTo>
                  <a:pt x="361" y="12"/>
                </a:lnTo>
                <a:lnTo>
                  <a:pt x="363" y="18"/>
                </a:lnTo>
                <a:lnTo>
                  <a:pt x="363" y="209"/>
                </a:lnTo>
                <a:lnTo>
                  <a:pt x="361" y="214"/>
                </a:lnTo>
                <a:lnTo>
                  <a:pt x="359" y="220"/>
                </a:lnTo>
                <a:lnTo>
                  <a:pt x="355" y="225"/>
                </a:lnTo>
                <a:lnTo>
                  <a:pt x="349" y="228"/>
                </a:lnTo>
                <a:lnTo>
                  <a:pt x="344" y="228"/>
                </a:lnTo>
                <a:lnTo>
                  <a:pt x="338" y="228"/>
                </a:lnTo>
                <a:lnTo>
                  <a:pt x="332" y="225"/>
                </a:lnTo>
                <a:lnTo>
                  <a:pt x="329" y="220"/>
                </a:lnTo>
                <a:lnTo>
                  <a:pt x="326" y="214"/>
                </a:lnTo>
                <a:lnTo>
                  <a:pt x="325" y="209"/>
                </a:lnTo>
                <a:lnTo>
                  <a:pt x="325" y="18"/>
                </a:lnTo>
                <a:lnTo>
                  <a:pt x="326" y="12"/>
                </a:lnTo>
                <a:lnTo>
                  <a:pt x="329" y="6"/>
                </a:lnTo>
                <a:lnTo>
                  <a:pt x="332" y="2"/>
                </a:lnTo>
                <a:lnTo>
                  <a:pt x="338" y="0"/>
                </a:lnTo>
                <a:lnTo>
                  <a:pt x="344"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217677623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up)">
                                      <p:cBhvr>
                                        <p:cTn id="7" dur="500"/>
                                        <p:tgtEl>
                                          <p:spTgt spid="31"/>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p:cTn id="11" dur="500" fill="hold"/>
                                        <p:tgtEl>
                                          <p:spTgt spid="24"/>
                                        </p:tgtEl>
                                        <p:attrNameLst>
                                          <p:attrName>ppt_w</p:attrName>
                                        </p:attrNameLst>
                                      </p:cBhvr>
                                      <p:tavLst>
                                        <p:tav tm="0">
                                          <p:val>
                                            <p:fltVal val="0"/>
                                          </p:val>
                                        </p:tav>
                                        <p:tav tm="100000">
                                          <p:val>
                                            <p:strVal val="#ppt_w"/>
                                          </p:val>
                                        </p:tav>
                                      </p:tavLst>
                                    </p:anim>
                                    <p:anim calcmode="lin" valueType="num">
                                      <p:cBhvr>
                                        <p:cTn id="12" dur="500" fill="hold"/>
                                        <p:tgtEl>
                                          <p:spTgt spid="24"/>
                                        </p:tgtEl>
                                        <p:attrNameLst>
                                          <p:attrName>ppt_h</p:attrName>
                                        </p:attrNameLst>
                                      </p:cBhvr>
                                      <p:tavLst>
                                        <p:tav tm="0">
                                          <p:val>
                                            <p:fltVal val="0"/>
                                          </p:val>
                                        </p:tav>
                                        <p:tav tm="100000">
                                          <p:val>
                                            <p:strVal val="#ppt_h"/>
                                          </p:val>
                                        </p:tav>
                                      </p:tavLst>
                                    </p:anim>
                                    <p:animEffect transition="in" filter="fade">
                                      <p:cBhvr>
                                        <p:cTn id="13" dur="500"/>
                                        <p:tgtEl>
                                          <p:spTgt spid="24"/>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9"/>
                                        </p:tgtEl>
                                        <p:attrNameLst>
                                          <p:attrName>style.visibility</p:attrName>
                                        </p:attrNameLst>
                                      </p:cBhvr>
                                      <p:to>
                                        <p:strVal val="visible"/>
                                      </p:to>
                                    </p:set>
                                    <p:anim calcmode="lin" valueType="num">
                                      <p:cBhvr>
                                        <p:cTn id="16" dur="500" fill="hold"/>
                                        <p:tgtEl>
                                          <p:spTgt spid="19"/>
                                        </p:tgtEl>
                                        <p:attrNameLst>
                                          <p:attrName>ppt_w</p:attrName>
                                        </p:attrNameLst>
                                      </p:cBhvr>
                                      <p:tavLst>
                                        <p:tav tm="0">
                                          <p:val>
                                            <p:fltVal val="0"/>
                                          </p:val>
                                        </p:tav>
                                        <p:tav tm="100000">
                                          <p:val>
                                            <p:strVal val="#ppt_w"/>
                                          </p:val>
                                        </p:tav>
                                      </p:tavLst>
                                    </p:anim>
                                    <p:anim calcmode="lin" valueType="num">
                                      <p:cBhvr>
                                        <p:cTn id="17" dur="500" fill="hold"/>
                                        <p:tgtEl>
                                          <p:spTgt spid="19"/>
                                        </p:tgtEl>
                                        <p:attrNameLst>
                                          <p:attrName>ppt_h</p:attrName>
                                        </p:attrNameLst>
                                      </p:cBhvr>
                                      <p:tavLst>
                                        <p:tav tm="0">
                                          <p:val>
                                            <p:fltVal val="0"/>
                                          </p:val>
                                        </p:tav>
                                        <p:tav tm="100000">
                                          <p:val>
                                            <p:strVal val="#ppt_h"/>
                                          </p:val>
                                        </p:tav>
                                      </p:tavLst>
                                    </p:anim>
                                    <p:animEffect transition="in" filter="fade">
                                      <p:cBhvr>
                                        <p:cTn id="18" dur="500"/>
                                        <p:tgtEl>
                                          <p:spTgt spid="19"/>
                                        </p:tgtEl>
                                      </p:cBhvr>
                                    </p:animEffect>
                                  </p:childTnLst>
                                </p:cTn>
                              </p:par>
                            </p:childTnLst>
                          </p:cTn>
                        </p:par>
                        <p:par>
                          <p:cTn id="19" fill="hold">
                            <p:stCondLst>
                              <p:cond delay="1000"/>
                            </p:stCondLst>
                            <p:childTnLst>
                              <p:par>
                                <p:cTn id="20" presetID="2" presetClass="entr" presetSubtype="8" decel="100000" fill="hold" grpId="0" nodeType="afterEffect">
                                  <p:stCondLst>
                                    <p:cond delay="0"/>
                                  </p:stCondLst>
                                  <p:childTnLst>
                                    <p:set>
                                      <p:cBhvr>
                                        <p:cTn id="21" dur="1" fill="hold">
                                          <p:stCondLst>
                                            <p:cond delay="0"/>
                                          </p:stCondLst>
                                        </p:cTn>
                                        <p:tgtEl>
                                          <p:spTgt spid="21"/>
                                        </p:tgtEl>
                                        <p:attrNameLst>
                                          <p:attrName>style.visibility</p:attrName>
                                        </p:attrNameLst>
                                      </p:cBhvr>
                                      <p:to>
                                        <p:strVal val="visible"/>
                                      </p:to>
                                    </p:set>
                                    <p:anim calcmode="lin" valueType="num">
                                      <p:cBhvr additive="base">
                                        <p:cTn id="22" dur="1000" fill="hold"/>
                                        <p:tgtEl>
                                          <p:spTgt spid="21"/>
                                        </p:tgtEl>
                                        <p:attrNameLst>
                                          <p:attrName>ppt_x</p:attrName>
                                        </p:attrNameLst>
                                      </p:cBhvr>
                                      <p:tavLst>
                                        <p:tav tm="0">
                                          <p:val>
                                            <p:strVal val="0-#ppt_w/2"/>
                                          </p:val>
                                        </p:tav>
                                        <p:tav tm="100000">
                                          <p:val>
                                            <p:strVal val="#ppt_x"/>
                                          </p:val>
                                        </p:tav>
                                      </p:tavLst>
                                    </p:anim>
                                    <p:anim calcmode="lin" valueType="num">
                                      <p:cBhvr additive="base">
                                        <p:cTn id="23" dur="1000" fill="hold"/>
                                        <p:tgtEl>
                                          <p:spTgt spid="21"/>
                                        </p:tgtEl>
                                        <p:attrNameLst>
                                          <p:attrName>ppt_y</p:attrName>
                                        </p:attrNameLst>
                                      </p:cBhvr>
                                      <p:tavLst>
                                        <p:tav tm="0">
                                          <p:val>
                                            <p:strVal val="#ppt_y"/>
                                          </p:val>
                                        </p:tav>
                                        <p:tav tm="100000">
                                          <p:val>
                                            <p:strVal val="#ppt_y"/>
                                          </p:val>
                                        </p:tav>
                                      </p:tavLst>
                                    </p:anim>
                                  </p:childTnLst>
                                </p:cTn>
                              </p:par>
                              <p:par>
                                <p:cTn id="24" presetID="2" presetClass="entr" presetSubtype="2" decel="100000" fill="hold" grpId="0" nodeType="withEffect">
                                  <p:stCondLst>
                                    <p:cond delay="0"/>
                                  </p:stCondLst>
                                  <p:childTnLst>
                                    <p:set>
                                      <p:cBhvr>
                                        <p:cTn id="25" dur="1" fill="hold">
                                          <p:stCondLst>
                                            <p:cond delay="0"/>
                                          </p:stCondLst>
                                        </p:cTn>
                                        <p:tgtEl>
                                          <p:spTgt spid="23"/>
                                        </p:tgtEl>
                                        <p:attrNameLst>
                                          <p:attrName>style.visibility</p:attrName>
                                        </p:attrNameLst>
                                      </p:cBhvr>
                                      <p:to>
                                        <p:strVal val="visible"/>
                                      </p:to>
                                    </p:set>
                                    <p:anim calcmode="lin" valueType="num">
                                      <p:cBhvr additive="base">
                                        <p:cTn id="26" dur="1000" fill="hold"/>
                                        <p:tgtEl>
                                          <p:spTgt spid="23"/>
                                        </p:tgtEl>
                                        <p:attrNameLst>
                                          <p:attrName>ppt_x</p:attrName>
                                        </p:attrNameLst>
                                      </p:cBhvr>
                                      <p:tavLst>
                                        <p:tav tm="0">
                                          <p:val>
                                            <p:strVal val="1+#ppt_w/2"/>
                                          </p:val>
                                        </p:tav>
                                        <p:tav tm="100000">
                                          <p:val>
                                            <p:strVal val="#ppt_x"/>
                                          </p:val>
                                        </p:tav>
                                      </p:tavLst>
                                    </p:anim>
                                    <p:anim calcmode="lin" valueType="num">
                                      <p:cBhvr additive="base">
                                        <p:cTn id="27" dur="1000" fill="hold"/>
                                        <p:tgtEl>
                                          <p:spTgt spid="23"/>
                                        </p:tgtEl>
                                        <p:attrNameLst>
                                          <p:attrName>ppt_y</p:attrName>
                                        </p:attrNameLst>
                                      </p:cBhvr>
                                      <p:tavLst>
                                        <p:tav tm="0">
                                          <p:val>
                                            <p:strVal val="#ppt_y"/>
                                          </p:val>
                                        </p:tav>
                                        <p:tav tm="100000">
                                          <p:val>
                                            <p:strVal val="#ppt_y"/>
                                          </p:val>
                                        </p:tav>
                                      </p:tavLst>
                                    </p:anim>
                                  </p:childTnLst>
                                </p:cTn>
                              </p:par>
                            </p:childTnLst>
                          </p:cTn>
                        </p:par>
                        <p:par>
                          <p:cTn id="28" fill="hold">
                            <p:stCondLst>
                              <p:cond delay="2000"/>
                            </p:stCondLst>
                            <p:childTnLst>
                              <p:par>
                                <p:cTn id="29" presetID="2" presetClass="entr" presetSubtype="4" decel="100000" fill="hold" grpId="0" nodeType="afterEffect">
                                  <p:stCondLst>
                                    <p:cond delay="0"/>
                                  </p:stCondLst>
                                  <p:childTnLst>
                                    <p:set>
                                      <p:cBhvr>
                                        <p:cTn id="30" dur="1" fill="hold">
                                          <p:stCondLst>
                                            <p:cond delay="0"/>
                                          </p:stCondLst>
                                        </p:cTn>
                                        <p:tgtEl>
                                          <p:spTgt spid="14"/>
                                        </p:tgtEl>
                                        <p:attrNameLst>
                                          <p:attrName>style.visibility</p:attrName>
                                        </p:attrNameLst>
                                      </p:cBhvr>
                                      <p:to>
                                        <p:strVal val="visible"/>
                                      </p:to>
                                    </p:set>
                                    <p:anim calcmode="lin" valueType="num">
                                      <p:cBhvr additive="base">
                                        <p:cTn id="31" dur="1000" fill="hold"/>
                                        <p:tgtEl>
                                          <p:spTgt spid="14"/>
                                        </p:tgtEl>
                                        <p:attrNameLst>
                                          <p:attrName>ppt_x</p:attrName>
                                        </p:attrNameLst>
                                      </p:cBhvr>
                                      <p:tavLst>
                                        <p:tav tm="0">
                                          <p:val>
                                            <p:strVal val="#ppt_x"/>
                                          </p:val>
                                        </p:tav>
                                        <p:tav tm="100000">
                                          <p:val>
                                            <p:strVal val="#ppt_x"/>
                                          </p:val>
                                        </p:tav>
                                      </p:tavLst>
                                    </p:anim>
                                    <p:anim calcmode="lin" valueType="num">
                                      <p:cBhvr additive="base">
                                        <p:cTn id="32" dur="1000" fill="hold"/>
                                        <p:tgtEl>
                                          <p:spTgt spid="14"/>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100"/>
                                  </p:stCondLst>
                                  <p:childTnLst>
                                    <p:set>
                                      <p:cBhvr>
                                        <p:cTn id="34" dur="1" fill="hold">
                                          <p:stCondLst>
                                            <p:cond delay="0"/>
                                          </p:stCondLst>
                                        </p:cTn>
                                        <p:tgtEl>
                                          <p:spTgt spid="15"/>
                                        </p:tgtEl>
                                        <p:attrNameLst>
                                          <p:attrName>style.visibility</p:attrName>
                                        </p:attrNameLst>
                                      </p:cBhvr>
                                      <p:to>
                                        <p:strVal val="visible"/>
                                      </p:to>
                                    </p:set>
                                    <p:anim calcmode="lin" valueType="num">
                                      <p:cBhvr additive="base">
                                        <p:cTn id="35" dur="1000" fill="hold"/>
                                        <p:tgtEl>
                                          <p:spTgt spid="15"/>
                                        </p:tgtEl>
                                        <p:attrNameLst>
                                          <p:attrName>ppt_x</p:attrName>
                                        </p:attrNameLst>
                                      </p:cBhvr>
                                      <p:tavLst>
                                        <p:tav tm="0">
                                          <p:val>
                                            <p:strVal val="#ppt_x"/>
                                          </p:val>
                                        </p:tav>
                                        <p:tav tm="100000">
                                          <p:val>
                                            <p:strVal val="#ppt_x"/>
                                          </p:val>
                                        </p:tav>
                                      </p:tavLst>
                                    </p:anim>
                                    <p:anim calcmode="lin" valueType="num">
                                      <p:cBhvr additive="base">
                                        <p:cTn id="36" dur="1000" fill="hold"/>
                                        <p:tgtEl>
                                          <p:spTgt spid="15"/>
                                        </p:tgtEl>
                                        <p:attrNameLst>
                                          <p:attrName>ppt_y</p:attrName>
                                        </p:attrNameLst>
                                      </p:cBhvr>
                                      <p:tavLst>
                                        <p:tav tm="0">
                                          <p:val>
                                            <p:strVal val="1+#ppt_h/2"/>
                                          </p:val>
                                        </p:tav>
                                        <p:tav tm="100000">
                                          <p:val>
                                            <p:strVal val="#ppt_y"/>
                                          </p:val>
                                        </p:tav>
                                      </p:tavLst>
                                    </p:anim>
                                  </p:childTnLst>
                                </p:cTn>
                              </p:par>
                            </p:childTnLst>
                          </p:cTn>
                        </p:par>
                        <p:par>
                          <p:cTn id="37" fill="hold">
                            <p:stCondLst>
                              <p:cond delay="3100"/>
                            </p:stCondLst>
                            <p:childTnLst>
                              <p:par>
                                <p:cTn id="38" presetID="53" presetClass="entr" presetSubtype="16" fill="hold" grpId="0" nodeType="afterEffect">
                                  <p:stCondLst>
                                    <p:cond delay="0"/>
                                  </p:stCondLst>
                                  <p:childTnLst>
                                    <p:set>
                                      <p:cBhvr>
                                        <p:cTn id="39" dur="1" fill="hold">
                                          <p:stCondLst>
                                            <p:cond delay="0"/>
                                          </p:stCondLst>
                                        </p:cTn>
                                        <p:tgtEl>
                                          <p:spTgt spid="28"/>
                                        </p:tgtEl>
                                        <p:attrNameLst>
                                          <p:attrName>style.visibility</p:attrName>
                                        </p:attrNameLst>
                                      </p:cBhvr>
                                      <p:to>
                                        <p:strVal val="visible"/>
                                      </p:to>
                                    </p:set>
                                    <p:anim calcmode="lin" valueType="num">
                                      <p:cBhvr>
                                        <p:cTn id="40" dur="500" fill="hold"/>
                                        <p:tgtEl>
                                          <p:spTgt spid="28"/>
                                        </p:tgtEl>
                                        <p:attrNameLst>
                                          <p:attrName>ppt_w</p:attrName>
                                        </p:attrNameLst>
                                      </p:cBhvr>
                                      <p:tavLst>
                                        <p:tav tm="0">
                                          <p:val>
                                            <p:fltVal val="0"/>
                                          </p:val>
                                        </p:tav>
                                        <p:tav tm="100000">
                                          <p:val>
                                            <p:strVal val="#ppt_w"/>
                                          </p:val>
                                        </p:tav>
                                      </p:tavLst>
                                    </p:anim>
                                    <p:anim calcmode="lin" valueType="num">
                                      <p:cBhvr>
                                        <p:cTn id="41" dur="500" fill="hold"/>
                                        <p:tgtEl>
                                          <p:spTgt spid="28"/>
                                        </p:tgtEl>
                                        <p:attrNameLst>
                                          <p:attrName>ppt_h</p:attrName>
                                        </p:attrNameLst>
                                      </p:cBhvr>
                                      <p:tavLst>
                                        <p:tav tm="0">
                                          <p:val>
                                            <p:fltVal val="0"/>
                                          </p:val>
                                        </p:tav>
                                        <p:tav tm="100000">
                                          <p:val>
                                            <p:strVal val="#ppt_h"/>
                                          </p:val>
                                        </p:tav>
                                      </p:tavLst>
                                    </p:anim>
                                    <p:animEffect transition="in" filter="fade">
                                      <p:cBhvr>
                                        <p:cTn id="42" dur="500"/>
                                        <p:tgtEl>
                                          <p:spTgt spid="28"/>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32"/>
                                        </p:tgtEl>
                                        <p:attrNameLst>
                                          <p:attrName>style.visibility</p:attrName>
                                        </p:attrNameLst>
                                      </p:cBhvr>
                                      <p:to>
                                        <p:strVal val="visible"/>
                                      </p:to>
                                    </p:set>
                                    <p:anim calcmode="lin" valueType="num">
                                      <p:cBhvr>
                                        <p:cTn id="45" dur="500" fill="hold"/>
                                        <p:tgtEl>
                                          <p:spTgt spid="32"/>
                                        </p:tgtEl>
                                        <p:attrNameLst>
                                          <p:attrName>ppt_w</p:attrName>
                                        </p:attrNameLst>
                                      </p:cBhvr>
                                      <p:tavLst>
                                        <p:tav tm="0">
                                          <p:val>
                                            <p:fltVal val="0"/>
                                          </p:val>
                                        </p:tav>
                                        <p:tav tm="100000">
                                          <p:val>
                                            <p:strVal val="#ppt_w"/>
                                          </p:val>
                                        </p:tav>
                                      </p:tavLst>
                                    </p:anim>
                                    <p:anim calcmode="lin" valueType="num">
                                      <p:cBhvr>
                                        <p:cTn id="46" dur="500" fill="hold"/>
                                        <p:tgtEl>
                                          <p:spTgt spid="32"/>
                                        </p:tgtEl>
                                        <p:attrNameLst>
                                          <p:attrName>ppt_h</p:attrName>
                                        </p:attrNameLst>
                                      </p:cBhvr>
                                      <p:tavLst>
                                        <p:tav tm="0">
                                          <p:val>
                                            <p:fltVal val="0"/>
                                          </p:val>
                                        </p:tav>
                                        <p:tav tm="100000">
                                          <p:val>
                                            <p:strVal val="#ppt_h"/>
                                          </p:val>
                                        </p:tav>
                                      </p:tavLst>
                                    </p:anim>
                                    <p:animEffect transition="in" filter="fade">
                                      <p:cBhvr>
                                        <p:cTn id="47" dur="500"/>
                                        <p:tgtEl>
                                          <p:spTgt spid="32"/>
                                        </p:tgtEl>
                                      </p:cBhvr>
                                    </p:animEffect>
                                  </p:childTnLst>
                                </p:cTn>
                              </p:par>
                            </p:childTnLst>
                          </p:cTn>
                        </p:par>
                        <p:par>
                          <p:cTn id="48" fill="hold">
                            <p:stCondLst>
                              <p:cond delay="3600"/>
                            </p:stCondLst>
                            <p:childTnLst>
                              <p:par>
                                <p:cTn id="49" presetID="2" presetClass="entr" presetSubtype="8" decel="100000" fill="hold" grpId="0" nodeType="afterEffect">
                                  <p:stCondLst>
                                    <p:cond delay="0"/>
                                  </p:stCondLst>
                                  <p:childTnLst>
                                    <p:set>
                                      <p:cBhvr>
                                        <p:cTn id="50" dur="1" fill="hold">
                                          <p:stCondLst>
                                            <p:cond delay="0"/>
                                          </p:stCondLst>
                                        </p:cTn>
                                        <p:tgtEl>
                                          <p:spTgt spid="30"/>
                                        </p:tgtEl>
                                        <p:attrNameLst>
                                          <p:attrName>style.visibility</p:attrName>
                                        </p:attrNameLst>
                                      </p:cBhvr>
                                      <p:to>
                                        <p:strVal val="visible"/>
                                      </p:to>
                                    </p:set>
                                    <p:anim calcmode="lin" valueType="num">
                                      <p:cBhvr additive="base">
                                        <p:cTn id="51" dur="1000" fill="hold"/>
                                        <p:tgtEl>
                                          <p:spTgt spid="30"/>
                                        </p:tgtEl>
                                        <p:attrNameLst>
                                          <p:attrName>ppt_x</p:attrName>
                                        </p:attrNameLst>
                                      </p:cBhvr>
                                      <p:tavLst>
                                        <p:tav tm="0">
                                          <p:val>
                                            <p:strVal val="0-#ppt_w/2"/>
                                          </p:val>
                                        </p:tav>
                                        <p:tav tm="100000">
                                          <p:val>
                                            <p:strVal val="#ppt_x"/>
                                          </p:val>
                                        </p:tav>
                                      </p:tavLst>
                                    </p:anim>
                                    <p:anim calcmode="lin" valueType="num">
                                      <p:cBhvr additive="base">
                                        <p:cTn id="52" dur="1000" fill="hold"/>
                                        <p:tgtEl>
                                          <p:spTgt spid="30"/>
                                        </p:tgtEl>
                                        <p:attrNameLst>
                                          <p:attrName>ppt_y</p:attrName>
                                        </p:attrNameLst>
                                      </p:cBhvr>
                                      <p:tavLst>
                                        <p:tav tm="0">
                                          <p:val>
                                            <p:strVal val="#ppt_y"/>
                                          </p:val>
                                        </p:tav>
                                        <p:tav tm="100000">
                                          <p:val>
                                            <p:strVal val="#ppt_y"/>
                                          </p:val>
                                        </p:tav>
                                      </p:tavLst>
                                    </p:anim>
                                  </p:childTnLst>
                                </p:cTn>
                              </p:par>
                              <p:par>
                                <p:cTn id="53" presetID="2" presetClass="entr" presetSubtype="2" decel="100000" fill="hold" grpId="0" nodeType="withEffect">
                                  <p:stCondLst>
                                    <p:cond delay="0"/>
                                  </p:stCondLst>
                                  <p:childTnLst>
                                    <p:set>
                                      <p:cBhvr>
                                        <p:cTn id="54" dur="1" fill="hold">
                                          <p:stCondLst>
                                            <p:cond delay="0"/>
                                          </p:stCondLst>
                                        </p:cTn>
                                        <p:tgtEl>
                                          <p:spTgt spid="27"/>
                                        </p:tgtEl>
                                        <p:attrNameLst>
                                          <p:attrName>style.visibility</p:attrName>
                                        </p:attrNameLst>
                                      </p:cBhvr>
                                      <p:to>
                                        <p:strVal val="visible"/>
                                      </p:to>
                                    </p:set>
                                    <p:anim calcmode="lin" valueType="num">
                                      <p:cBhvr additive="base">
                                        <p:cTn id="55" dur="1000" fill="hold"/>
                                        <p:tgtEl>
                                          <p:spTgt spid="27"/>
                                        </p:tgtEl>
                                        <p:attrNameLst>
                                          <p:attrName>ppt_x</p:attrName>
                                        </p:attrNameLst>
                                      </p:cBhvr>
                                      <p:tavLst>
                                        <p:tav tm="0">
                                          <p:val>
                                            <p:strVal val="1+#ppt_w/2"/>
                                          </p:val>
                                        </p:tav>
                                        <p:tav tm="100000">
                                          <p:val>
                                            <p:strVal val="#ppt_x"/>
                                          </p:val>
                                        </p:tav>
                                      </p:tavLst>
                                    </p:anim>
                                    <p:anim calcmode="lin" valueType="num">
                                      <p:cBhvr additive="base">
                                        <p:cTn id="56" dur="1000" fill="hold"/>
                                        <p:tgtEl>
                                          <p:spTgt spid="27"/>
                                        </p:tgtEl>
                                        <p:attrNameLst>
                                          <p:attrName>ppt_y</p:attrName>
                                        </p:attrNameLst>
                                      </p:cBhvr>
                                      <p:tavLst>
                                        <p:tav tm="0">
                                          <p:val>
                                            <p:strVal val="#ppt_y"/>
                                          </p:val>
                                        </p:tav>
                                        <p:tav tm="100000">
                                          <p:val>
                                            <p:strVal val="#ppt_y"/>
                                          </p:val>
                                        </p:tav>
                                      </p:tavLst>
                                    </p:anim>
                                  </p:childTnLst>
                                </p:cTn>
                              </p:par>
                            </p:childTnLst>
                          </p:cTn>
                        </p:par>
                        <p:par>
                          <p:cTn id="57" fill="hold">
                            <p:stCondLst>
                              <p:cond delay="4600"/>
                            </p:stCondLst>
                            <p:childTnLst>
                              <p:par>
                                <p:cTn id="58" presetID="2" presetClass="entr" presetSubtype="4" decel="100000" fill="hold" grpId="0" nodeType="after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1000" fill="hold"/>
                                        <p:tgtEl>
                                          <p:spTgt spid="16"/>
                                        </p:tgtEl>
                                        <p:attrNameLst>
                                          <p:attrName>ppt_x</p:attrName>
                                        </p:attrNameLst>
                                      </p:cBhvr>
                                      <p:tavLst>
                                        <p:tav tm="0">
                                          <p:val>
                                            <p:strVal val="#ppt_x"/>
                                          </p:val>
                                        </p:tav>
                                        <p:tav tm="100000">
                                          <p:val>
                                            <p:strVal val="#ppt_x"/>
                                          </p:val>
                                        </p:tav>
                                      </p:tavLst>
                                    </p:anim>
                                    <p:anim calcmode="lin" valueType="num">
                                      <p:cBhvr additive="base">
                                        <p:cTn id="61" dur="1000" fill="hold"/>
                                        <p:tgtEl>
                                          <p:spTgt spid="16"/>
                                        </p:tgtEl>
                                        <p:attrNameLst>
                                          <p:attrName>ppt_y</p:attrName>
                                        </p:attrNameLst>
                                      </p:cBhvr>
                                      <p:tavLst>
                                        <p:tav tm="0">
                                          <p:val>
                                            <p:strVal val="1+#ppt_h/2"/>
                                          </p:val>
                                        </p:tav>
                                        <p:tav tm="100000">
                                          <p:val>
                                            <p:strVal val="#ppt_y"/>
                                          </p:val>
                                        </p:tav>
                                      </p:tavLst>
                                    </p:anim>
                                  </p:childTnLst>
                                </p:cTn>
                              </p:par>
                            </p:childTnLst>
                          </p:cTn>
                        </p:par>
                        <p:par>
                          <p:cTn id="62" fill="hold">
                            <p:stCondLst>
                              <p:cond delay="5600"/>
                            </p:stCondLst>
                            <p:childTnLst>
                              <p:par>
                                <p:cTn id="63" presetID="0" presetClass="entr" presetSubtype="0" fill="hold" grpId="0" nodeType="afterEffect">
                                  <p:stCondLst>
                                    <p:cond delay="0"/>
                                  </p:stCondLst>
                                  <p:iterate type="lt">
                                    <p:tmPct val="1000"/>
                                  </p:iterate>
                                  <p:childTnLst>
                                    <p:set>
                                      <p:cBhvr>
                                        <p:cTn id="64" dur="700" fill="hold">
                                          <p:stCondLst>
                                            <p:cond delay="0"/>
                                          </p:stCondLst>
                                        </p:cTn>
                                        <p:tgtEl>
                                          <p:spTgt spid="17"/>
                                        </p:tgtEl>
                                        <p:attrNameLst>
                                          <p:attrName>style.visibility</p:attrName>
                                        </p:attrNameLst>
                                      </p:cBhvr>
                                      <p:to>
                                        <p:strVal val="visible"/>
                                      </p:to>
                                    </p:set>
                                    <p:anim to="" calcmode="lin" valueType="num">
                                      <p:cBhvr>
                                        <p:cTn id="65" dur="700" fill="hold">
                                          <p:stCondLst>
                                            <p:cond delay="0"/>
                                          </p:stCondLst>
                                        </p:cTn>
                                        <p:tgtEl>
                                          <p:spTgt spid="17"/>
                                        </p:tgtEl>
                                        <p:attrNameLst>
                                          <p:attrName>ppt_x</p:attrName>
                                        </p:attrNameLst>
                                      </p:cBhvr>
                                      <p:tavLst>
                                        <p:tav tm="0" fmla="#ppt_x-#ppt_w*1.2*((1.5-1.5*$)^3-(1.5-1.5*$)^2)">
                                          <p:val>
                                            <p:strVal val="0"/>
                                          </p:val>
                                        </p:tav>
                                        <p:tav tm="100000">
                                          <p:val>
                                            <p:strVal val="1"/>
                                          </p:val>
                                        </p:tav>
                                      </p:tavLst>
                                    </p:anim>
                                    <p:anim to="" calcmode="lin" valueType="num">
                                      <p:cBhvr>
                                        <p:cTn id="66" dur="700" fill="hold">
                                          <p:stCondLst>
                                            <p:cond delay="0"/>
                                          </p:stCondLst>
                                        </p:cTn>
                                        <p:tgtEl>
                                          <p:spTgt spid="17"/>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67" dur="700" fill="hold">
                                          <p:stCondLst>
                                            <p:cond delay="0"/>
                                          </p:stCondLst>
                                        </p:cTn>
                                        <p:tgtEl>
                                          <p:spTgt spid="17"/>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4" grpId="0" animBg="1"/>
      <p:bldP spid="23" grpId="0"/>
      <p:bldP spid="27" grpId="0"/>
      <p:bldP spid="28" grpId="0" animBg="1"/>
      <p:bldP spid="30" grpId="0"/>
      <p:bldP spid="14" grpId="0"/>
      <p:bldP spid="15" grpId="0"/>
      <p:bldP spid="16" grpId="0" animBg="1"/>
      <p:bldP spid="17" grpId="0"/>
      <p:bldP spid="19" grpId="0" animBg="1"/>
      <p:bldP spid="32"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828800" y="3608233"/>
            <a:ext cx="14630400" cy="5598456"/>
          </a:xfrm>
          <a:prstGeom prst="rect">
            <a:avLst/>
          </a:prstGeom>
        </p:spPr>
        <p:txBody>
          <a:bodyPr wrap="square">
            <a:spAutoFit/>
          </a:bodyPr>
          <a:lstStyle/>
          <a:p>
            <a:pPr marL="6350">
              <a:lnSpc>
                <a:spcPct val="120000"/>
              </a:lnSpc>
              <a:spcBef>
                <a:spcPts val="1800"/>
              </a:spcBef>
            </a:pPr>
            <a:r>
              <a:rPr lang="es-ES" altLang="zh-CN" sz="2800" smtClean="0">
                <a:solidFill>
                  <a:schemeClr val="tx1">
                    <a:lumMod val="75000"/>
                    <a:lumOff val="25000"/>
                  </a:schemeClr>
                </a:solidFill>
                <a:ea typeface="Lato Light" panose="020F0502020204030203" pitchFamily="34" charset="0"/>
                <a:cs typeface="Lato Light" panose="020F0502020204030203" pitchFamily="34" charset="0"/>
              </a:rPr>
              <a:t>Lorem ipsum dolor sit amet </a:t>
            </a:r>
          </a:p>
          <a:p>
            <a:pPr marL="6350">
              <a:lnSpc>
                <a:spcPct val="120000"/>
              </a:lnSpc>
              <a:spcBef>
                <a:spcPts val="18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 no quo maiorum intelleget, liber regione eu sit. Mea cu case ludus integre, vide viderer eleifend ex mea. His at soluta regione diceret, cum et atqui placerat petentium. Per amet nonumy periculis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ei. Deleniti </a:t>
            </a:r>
            <a:r>
              <a:rPr lang="es-ES" altLang="zh-CN" sz="1200" dirty="0">
                <a:solidFill>
                  <a:schemeClr val="bg1">
                    <a:lumMod val="65000"/>
                  </a:schemeClr>
                </a:solidFill>
                <a:ea typeface="Lato Light" panose="020F0502020204030203" pitchFamily="34" charset="0"/>
                <a:cs typeface="Lato Light" panose="020F0502020204030203" pitchFamily="34" charset="0"/>
              </a:rPr>
              <a:t>and apeirian temporibus eam cu, ad mea ipsum sadipscing, sed ex assum omnium contentiones.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Nobis </a:t>
            </a:r>
            <a:r>
              <a:rPr lang="es-ES" altLang="zh-CN" sz="1200" dirty="0">
                <a:solidFill>
                  <a:schemeClr val="bg1">
                    <a:lumMod val="65000"/>
                  </a:schemeClr>
                </a:solidFill>
                <a:ea typeface="Lato Light" panose="020F0502020204030203" pitchFamily="34" charset="0"/>
                <a:cs typeface="Lato Light" panose="020F0502020204030203" pitchFamily="34" charset="0"/>
              </a:rPr>
              <a:t>suavitate moderatius has eu, epicuri ancillae pericula ei nam, ferri ipsum quaeque </a:t>
            </a:r>
            <a:r>
              <a:rPr lang="es-ES" altLang="zh-CN" sz="1200">
                <a:solidFill>
                  <a:schemeClr val="bg1">
                    <a:lumMod val="65000"/>
                  </a:schemeClr>
                </a:solidFill>
                <a:ea typeface="Lato Light" panose="020F0502020204030203" pitchFamily="34" charset="0"/>
                <a:cs typeface="Lato Light" panose="020F0502020204030203" pitchFamily="34" charset="0"/>
              </a:rPr>
              <a:t>est </a:t>
            </a:r>
            <a:r>
              <a:rPr lang="es-ES" altLang="zh-CN" sz="1200" smtClean="0">
                <a:solidFill>
                  <a:schemeClr val="bg1">
                    <a:lumMod val="65000"/>
                  </a:schemeClr>
                </a:solidFill>
                <a:ea typeface="Lato Light" panose="020F0502020204030203" pitchFamily="34" charset="0"/>
                <a:cs typeface="Lato Light" panose="020F0502020204030203" pitchFamily="34" charset="0"/>
              </a:rPr>
              <a:t>ea. Ex </a:t>
            </a:r>
            <a:r>
              <a:rPr lang="es-ES" altLang="zh-CN" sz="1200" dirty="0">
                <a:solidFill>
                  <a:schemeClr val="bg1">
                    <a:lumMod val="65000"/>
                  </a:schemeClr>
                </a:solidFill>
                <a:ea typeface="Lato Light" panose="020F0502020204030203" pitchFamily="34" charset="0"/>
                <a:cs typeface="Lato Light" panose="020F0502020204030203" pitchFamily="34" charset="0"/>
              </a:rPr>
              <a:t>omnis menandri conceptam. Lorem ipsum dolor sit amet, feugiat delicata liberavisse id cum, no quo maiorum intelleget, liber regione eu sit. Mea cu case ludus integre, vide viderer eleifend ex mea. His at soluta regione diceret, cum et atqui placerat petentium</a:t>
            </a:r>
            <a:r>
              <a:rPr lang="es-ES" altLang="zh-CN" sz="1200">
                <a:solidFill>
                  <a:schemeClr val="bg1">
                    <a:lumMod val="65000"/>
                  </a:schemeClr>
                </a:solidFill>
                <a:ea typeface="Lato Light" panose="020F0502020204030203" pitchFamily="34" charset="0"/>
                <a:cs typeface="Lato Light" panose="020F0502020204030203" pitchFamily="34" charset="0"/>
              </a:rPr>
              <a:t>. Lorem ipsum dolor sit amet, feugiat delicata liberavisse id cum, no quo maiorum intelleget, liber regione eu sit. </a:t>
            </a:r>
            <a:endParaRPr lang="es-ES" altLang="zh-CN" sz="1200" dirty="0" smtClean="0">
              <a:solidFill>
                <a:schemeClr val="bg1">
                  <a:lumMod val="65000"/>
                </a:schemeClr>
              </a:solidFill>
              <a:ea typeface="Lato Light" panose="020F0502020204030203" pitchFamily="34" charset="0"/>
              <a:cs typeface="Lato Light" panose="020F0502020204030203" pitchFamily="34" charset="0"/>
            </a:endParaRPr>
          </a:p>
          <a:p>
            <a:pPr marL="6350">
              <a:lnSpc>
                <a:spcPct val="120000"/>
              </a:lnSpc>
              <a:spcBef>
                <a:spcPts val="1200"/>
              </a:spcBef>
            </a:pPr>
            <a:r>
              <a:rPr lang="es-ES" altLang="zh-CN" sz="1200" dirty="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integre, vide viderer eleifend ex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mea. 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 Deleniti and apeirian temporibus eam cu, ad mea ipsum sadipscing, sed ex assum omnium contentiones. Nobis suavitate moderatius has eu, epicuri ancillae pericula ei nam, ferri ipsum quaeque est ea</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a:t>
            </a:r>
          </a:p>
          <a:p>
            <a:pPr marL="6350">
              <a:lnSpc>
                <a:spcPct val="120000"/>
              </a:lnSpc>
              <a:spcBef>
                <a:spcPts val="1800"/>
              </a:spcBef>
            </a:pPr>
            <a:r>
              <a:rPr lang="es-ES" altLang="zh-CN" sz="1200" dirty="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integre, vide viderer eleifend ex mea. His at soluta regione diceret, cum et atqui placerat petentium. Per amet nonumy periculis ei. Deleniti and apeirian temporibus eam cu, ad mea ipsum sadipscing, sed ex assum omnium contentiones. </a:t>
            </a:r>
            <a:endParaRPr lang="es-ES" altLang="zh-CN" sz="1200" dirty="0" smtClean="0">
              <a:solidFill>
                <a:schemeClr val="bg1">
                  <a:lumMod val="65000"/>
                </a:schemeClr>
              </a:solidFill>
              <a:ea typeface="Lato Light" panose="020F0502020204030203" pitchFamily="34" charset="0"/>
              <a:cs typeface="Lato Light" panose="020F0502020204030203" pitchFamily="34" charset="0"/>
            </a:endParaRPr>
          </a:p>
          <a:p>
            <a:pPr marL="6350">
              <a:lnSpc>
                <a:spcPct val="120000"/>
              </a:lnSpc>
              <a:spcBef>
                <a:spcPts val="1800"/>
              </a:spcBef>
            </a:pPr>
            <a:r>
              <a:rPr lang="es-ES" altLang="zh-CN" sz="1200" dirty="0" smtClean="0">
                <a:solidFill>
                  <a:schemeClr val="bg1">
                    <a:lumMod val="65000"/>
                  </a:schemeClr>
                </a:solidFill>
                <a:ea typeface="Lato Light" panose="020F0502020204030203" pitchFamily="34" charset="0"/>
                <a:cs typeface="Lato Light" panose="020F0502020204030203" pitchFamily="34" charset="0"/>
              </a:rPr>
              <a:t>Ex </a:t>
            </a:r>
            <a:r>
              <a:rPr lang="es-ES" altLang="zh-CN" sz="1200" dirty="0">
                <a:solidFill>
                  <a:schemeClr val="bg1">
                    <a:lumMod val="65000"/>
                  </a:schemeClr>
                </a:solidFill>
                <a:ea typeface="Lato Light" panose="020F0502020204030203" pitchFamily="34" charset="0"/>
                <a:cs typeface="Lato Light" panose="020F0502020204030203" pitchFamily="34" charset="0"/>
              </a:rPr>
              <a:t>omnis menandri conceptam. Lorem ipsum dolor sit amet, feugiat delicata liberavisse id cum, no quo maiorum intelleget, liber regione eu sit. Mea cu case ludus integre, vide viderer eleifend ex mea. His at soluta regione diceret, cum et atqui placerat petentium</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 no quo maiorum intelleget, liber regione eu sit. Mea cu case ludus integre, vide viderer eleifend ex mea. His at soluta regione diceret, cum et atqui placerat petentium</a:t>
            </a:r>
            <a:r>
              <a:rPr lang="es-ES" altLang="zh-CN" sz="1200" smtClean="0">
                <a:solidFill>
                  <a:schemeClr val="bg1">
                    <a:lumMod val="65000"/>
                  </a:schemeClr>
                </a:solidFill>
                <a:ea typeface="Lato Light" panose="020F0502020204030203" pitchFamily="34" charset="0"/>
                <a:cs typeface="Lato Light" panose="020F0502020204030203" pitchFamily="34" charset="0"/>
              </a:rPr>
              <a:t>..</a:t>
            </a:r>
          </a:p>
          <a:p>
            <a:pPr marL="6350">
              <a:lnSpc>
                <a:spcPct val="12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integre, vide viderer eleifend ex mea. His at soluta regione diceret, cum et atqui placerat petentium. Per amet nonumy periculis ei. Deleniti and apeirian temporibus eam cu, ad mea ipsum sadipscing, sed ex assum omnium contentiones. Nobis suavitate moderatius has eu, epicuri ancillae pericula ei nam, ferri ipsum quaeque est </a:t>
            </a:r>
            <a:r>
              <a:rPr lang="es-ES" altLang="zh-CN" sz="1200" smtClean="0">
                <a:solidFill>
                  <a:schemeClr val="bg1">
                    <a:lumMod val="65000"/>
                  </a:schemeClr>
                </a:solidFill>
                <a:ea typeface="Lato Light" panose="020F0502020204030203" pitchFamily="34" charset="0"/>
                <a:cs typeface="Lato Light" panose="020F0502020204030203" pitchFamily="34" charset="0"/>
              </a:rPr>
              <a:t>ea. 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 no quo maiorum intelleget, liber regione eu sit. Mea cu case ludus integre, vide viderer eleifend ex mea. His at soluta regione diceret, cum et atqui placerat petentium. Per amet nonumy periculis ei. Deleniti and apeirian temporibus eam cu, ad mea ipsum sadipscing, sed ex assum omnium contentiones.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3" name="TextBox 2"/>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Presentation</a:t>
            </a:r>
          </a:p>
        </p:txBody>
      </p:sp>
    </p:spTree>
    <p:extLst>
      <p:ext uri="{BB962C8B-B14F-4D97-AF65-F5344CB8AC3E}">
        <p14:creationId xmlns:p14="http://schemas.microsoft.com/office/powerpoint/2010/main" val="141478080"/>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3"/>
                                        </p:tgtEl>
                                        <p:attrNameLst>
                                          <p:attrName>style.visibility</p:attrName>
                                        </p:attrNameLst>
                                      </p:cBhvr>
                                      <p:to>
                                        <p:strVal val="visible"/>
                                      </p:to>
                                    </p:set>
                                    <p:anim to="" calcmode="lin" valueType="num">
                                      <p:cBhvr>
                                        <p:cTn id="7" dur="700" fill="hold">
                                          <p:stCondLst>
                                            <p:cond delay="0"/>
                                          </p:stCondLst>
                                        </p:cTn>
                                        <p:tgtEl>
                                          <p:spTgt spid="3"/>
                                        </p:tgtEl>
                                        <p:attrNameLst>
                                          <p:attrName>ppt_x</p:attrName>
                                        </p:attrNameLst>
                                      </p:cBhvr>
                                      <p:tavLst>
                                        <p:tav tm="0" fmla="#ppt_x-#ppt_w*1.2*((1.5-1.5*$)^3-(1.5-1.5*$)^2)">
                                          <p:val>
                                            <p:strVal val="0"/>
                                          </p:val>
                                        </p:tav>
                                        <p:tav tm="100000">
                                          <p:val>
                                            <p:strVal val="1"/>
                                          </p:val>
                                        </p:tav>
                                      </p:tavLst>
                                    </p:anim>
                                    <p:anim to="" calcmode="lin" valueType="num">
                                      <p:cBhvr>
                                        <p:cTn id="8" dur="700" fill="hold">
                                          <p:stCondLst>
                                            <p:cond delay="0"/>
                                          </p:stCondLst>
                                        </p:cTn>
                                        <p:tgtEl>
                                          <p:spTgt spid="3"/>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9" dur="700" fill="hold">
                                          <p:stCondLst>
                                            <p:cond delay="0"/>
                                          </p:stCondLst>
                                        </p:cTn>
                                        <p:tgtEl>
                                          <p:spTgt spid="3"/>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0" fill="hold">
                            <p:stCondLst>
                              <p:cond delay="1330"/>
                            </p:stCondLst>
                            <p:childTnLst>
                              <p:par>
                                <p:cTn id="11" presetID="2" presetClass="entr" presetSubtype="4" decel="100000"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1000" fill="hold"/>
                                        <p:tgtEl>
                                          <p:spTgt spid="2"/>
                                        </p:tgtEl>
                                        <p:attrNameLst>
                                          <p:attrName>ppt_x</p:attrName>
                                        </p:attrNameLst>
                                      </p:cBhvr>
                                      <p:tavLst>
                                        <p:tav tm="0">
                                          <p:val>
                                            <p:strVal val="#ppt_x"/>
                                          </p:val>
                                        </p:tav>
                                        <p:tav tm="100000">
                                          <p:val>
                                            <p:strVal val="#ppt_x"/>
                                          </p:val>
                                        </p:tav>
                                      </p:tavLst>
                                    </p:anim>
                                    <p:anim calcmode="lin" valueType="num">
                                      <p:cBhvr additive="base">
                                        <p:cTn id="14" dur="10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828800" y="3598871"/>
            <a:ext cx="6709092" cy="4455066"/>
          </a:xfrm>
          <a:prstGeom prst="rect">
            <a:avLst/>
          </a:prstGeom>
        </p:spPr>
        <p:txBody>
          <a:bodyPr wrap="square">
            <a:spAutoFit/>
          </a:bodyPr>
          <a:lstStyle/>
          <a:p>
            <a:pPr marL="6350">
              <a:lnSpc>
                <a:spcPct val="120000"/>
              </a:lnSpc>
              <a:spcBef>
                <a:spcPts val="1800"/>
              </a:spcBef>
            </a:pPr>
            <a:r>
              <a:rPr lang="es-ES" altLang="zh-CN" sz="2800" dirty="0" smtClean="0">
                <a:solidFill>
                  <a:schemeClr val="tx1">
                    <a:lumMod val="75000"/>
                    <a:lumOff val="25000"/>
                  </a:schemeClr>
                </a:solidFill>
                <a:ea typeface="Lato Light" panose="020F0502020204030203" pitchFamily="34" charset="0"/>
                <a:cs typeface="Lato Light" panose="020F0502020204030203" pitchFamily="34" charset="0"/>
              </a:rPr>
              <a:t>Who We Are?</a:t>
            </a:r>
          </a:p>
          <a:p>
            <a:pPr marL="6350">
              <a:lnSpc>
                <a:spcPct val="120000"/>
              </a:lnSpc>
              <a:spcBef>
                <a:spcPts val="1800"/>
              </a:spcBef>
            </a:pPr>
            <a:r>
              <a:rPr lang="es-ES" altLang="zh-CN" sz="1200" dirty="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 no quo maiorum intelleget, liber regione eu sit. Mea cu case ludus integre, vide viderer eleifend ex mea. His at soluta regione diceret, cum et atqui placerat petentium. Per amet nonumy periculis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ei. Deleniti </a:t>
            </a:r>
            <a:r>
              <a:rPr lang="es-ES" altLang="zh-CN" sz="1200" dirty="0">
                <a:solidFill>
                  <a:schemeClr val="bg1">
                    <a:lumMod val="65000"/>
                  </a:schemeClr>
                </a:solidFill>
                <a:ea typeface="Lato Light" panose="020F0502020204030203" pitchFamily="34" charset="0"/>
                <a:cs typeface="Lato Light" panose="020F0502020204030203" pitchFamily="34" charset="0"/>
              </a:rPr>
              <a:t>and apeirian temporibus eam cu, ad mea ipsum sadipscing, sed ex assum omnium contentiones.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Nobis </a:t>
            </a:r>
            <a:r>
              <a:rPr lang="es-ES" altLang="zh-CN" sz="1200" dirty="0">
                <a:solidFill>
                  <a:schemeClr val="bg1">
                    <a:lumMod val="65000"/>
                  </a:schemeClr>
                </a:solidFill>
                <a:ea typeface="Lato Light" panose="020F0502020204030203" pitchFamily="34" charset="0"/>
                <a:cs typeface="Lato Light" panose="020F0502020204030203" pitchFamily="34" charset="0"/>
              </a:rPr>
              <a:t>suavitate moderatius has eu, epicuri ancillae pericula ei nam, ferri ipsum quaeque est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ea.</a:t>
            </a:r>
          </a:p>
          <a:p>
            <a:pPr marL="6350">
              <a:lnSpc>
                <a:spcPct val="120000"/>
              </a:lnSpc>
              <a:spcBef>
                <a:spcPts val="1200"/>
              </a:spcBef>
            </a:pPr>
            <a:r>
              <a:rPr lang="es-ES" altLang="zh-CN" sz="1200" dirty="0" smtClean="0">
                <a:solidFill>
                  <a:schemeClr val="bg1">
                    <a:lumMod val="65000"/>
                  </a:schemeClr>
                </a:solidFill>
                <a:ea typeface="Lato Light" panose="020F0502020204030203" pitchFamily="34" charset="0"/>
                <a:cs typeface="Lato Light" panose="020F0502020204030203" pitchFamily="34" charset="0"/>
              </a:rPr>
              <a:t>Ex </a:t>
            </a:r>
            <a:r>
              <a:rPr lang="es-ES" altLang="zh-CN" sz="1200" dirty="0">
                <a:solidFill>
                  <a:schemeClr val="bg1">
                    <a:lumMod val="65000"/>
                  </a:schemeClr>
                </a:solidFill>
                <a:ea typeface="Lato Light" panose="020F0502020204030203" pitchFamily="34" charset="0"/>
                <a:cs typeface="Lato Light" panose="020F0502020204030203" pitchFamily="34" charset="0"/>
              </a:rPr>
              <a:t>omnis menandri conceptam. Lorem ipsum dolor sit amet, feugiat delicata liberavisse id cum, no quo maiorum intelleget, liber regione eu sit. Mea cu case ludus integre, vide viderer eleifend ex mea. His at soluta regione diceret, cum et atqui placerat petentium</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a:p>
            <a:pPr marL="6350">
              <a:lnSpc>
                <a:spcPct val="12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integre, vide viderer eleifend ex mea. His at soluta regione diceret, cum et atqui placerat petentium. Per amet nonumy periculis ei. Deleniti and apeirian temporibus eam cu, ad mea ipsum sadipscing, sed ex assum omnium contentiones. Nobis suavitate moderatius has eu, epicuri ancillae pericula ei nam, ferri ipsum quaeque est ea</a:t>
            </a:r>
            <a:r>
              <a:rPr lang="es-ES" altLang="zh-CN" sz="1200" smtClean="0">
                <a:solidFill>
                  <a:schemeClr val="bg1">
                    <a:lumMod val="65000"/>
                  </a:schemeClr>
                </a:solidFill>
                <a:ea typeface="Lato Light" panose="020F0502020204030203" pitchFamily="34" charset="0"/>
                <a:cs typeface="Lato Light" panose="020F0502020204030203" pitchFamily="34" charset="0"/>
              </a:rPr>
              <a:t>.</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3" name="Rectangle 2"/>
          <p:cNvSpPr/>
          <p:nvPr/>
        </p:nvSpPr>
        <p:spPr>
          <a:xfrm>
            <a:off x="9750108" y="3598871"/>
            <a:ext cx="6709092" cy="5752344"/>
          </a:xfrm>
          <a:prstGeom prst="rect">
            <a:avLst/>
          </a:prstGeom>
        </p:spPr>
        <p:txBody>
          <a:bodyPr wrap="square">
            <a:spAutoFit/>
          </a:bodyPr>
          <a:lstStyle/>
          <a:p>
            <a:pPr marL="6350">
              <a:lnSpc>
                <a:spcPct val="120000"/>
              </a:lnSpc>
              <a:spcBef>
                <a:spcPts val="1800"/>
              </a:spcBef>
            </a:pPr>
            <a:r>
              <a:rPr lang="es-ES" altLang="zh-CN" sz="2800" smtClean="0">
                <a:solidFill>
                  <a:schemeClr val="tx1">
                    <a:lumMod val="75000"/>
                    <a:lumOff val="25000"/>
                  </a:schemeClr>
                </a:solidFill>
                <a:ea typeface="Lato Light" panose="020F0502020204030203" pitchFamily="34" charset="0"/>
                <a:cs typeface="Lato Light" panose="020F0502020204030203" pitchFamily="34" charset="0"/>
              </a:rPr>
              <a:t>Who We Can Do For You?</a:t>
            </a:r>
          </a:p>
          <a:p>
            <a:pPr marL="6350">
              <a:lnSpc>
                <a:spcPct val="120000"/>
              </a:lnSpc>
              <a:spcBef>
                <a:spcPts val="18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err="1">
                <a:solidFill>
                  <a:schemeClr val="bg1">
                    <a:lumMod val="65000"/>
                  </a:schemeClr>
                </a:solidFill>
                <a:ea typeface="Lato Light" panose="020F0502020204030203" pitchFamily="34" charset="0"/>
                <a:cs typeface="Lato Light" panose="020F0502020204030203" pitchFamily="34" charset="0"/>
              </a:rPr>
              <a:t>ipsum</a:t>
            </a:r>
            <a:r>
              <a:rPr lang="es-ES" altLang="zh-CN" sz="1200">
                <a:solidFill>
                  <a:schemeClr val="bg1">
                    <a:lumMod val="65000"/>
                  </a:schemeClr>
                </a:solidFill>
                <a:ea typeface="Lato Light" panose="020F0502020204030203" pitchFamily="34" charset="0"/>
                <a:cs typeface="Lato Light" panose="020F0502020204030203" pitchFamily="34" charset="0"/>
              </a:rPr>
              <a:t> dolor </a:t>
            </a:r>
            <a:r>
              <a:rPr lang="es-ES" altLang="zh-CN" sz="1200" err="1">
                <a:solidFill>
                  <a:schemeClr val="bg1">
                    <a:lumMod val="65000"/>
                  </a:schemeClr>
                </a:solidFill>
                <a:ea typeface="Lato Light" panose="020F0502020204030203" pitchFamily="34" charset="0"/>
                <a:cs typeface="Lato Light" panose="020F0502020204030203" pitchFamily="34" charset="0"/>
              </a:rPr>
              <a:t>sit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amet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feugiat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delicata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liberavisse</a:t>
            </a:r>
            <a:r>
              <a:rPr lang="es-ES" altLang="zh-CN" sz="1200">
                <a:solidFill>
                  <a:schemeClr val="bg1">
                    <a:lumMod val="65000"/>
                  </a:schemeClr>
                </a:solidFill>
                <a:ea typeface="Lato Light" panose="020F0502020204030203" pitchFamily="34" charset="0"/>
                <a:cs typeface="Lato Light" panose="020F0502020204030203" pitchFamily="34" charset="0"/>
              </a:rPr>
              <a:t> id cum, no quo </a:t>
            </a:r>
            <a:r>
              <a:rPr lang="es-ES" altLang="zh-CN" sz="1200" err="1">
                <a:solidFill>
                  <a:schemeClr val="bg1">
                    <a:lumMod val="65000"/>
                  </a:schemeClr>
                </a:solidFill>
                <a:ea typeface="Lato Light" panose="020F0502020204030203" pitchFamily="34" charset="0"/>
                <a:cs typeface="Lato Light" panose="020F0502020204030203" pitchFamily="34" charset="0"/>
              </a:rPr>
              <a:t>maiorum</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intelleget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liber</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regione</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eu</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sit</a:t>
            </a:r>
            <a:r>
              <a:rPr lang="es-ES" altLang="zh-CN" sz="1200">
                <a:solidFill>
                  <a:schemeClr val="bg1">
                    <a:lumMod val="65000"/>
                  </a:schemeClr>
                </a:solidFill>
                <a:ea typeface="Lato Light" panose="020F0502020204030203" pitchFamily="34" charset="0"/>
                <a:cs typeface="Lato Light" panose="020F0502020204030203" pitchFamily="34" charset="0"/>
              </a:rPr>
              <a:t>. Mea </a:t>
            </a:r>
            <a:r>
              <a:rPr lang="es-ES" altLang="zh-CN" sz="1200" err="1">
                <a:solidFill>
                  <a:schemeClr val="bg1">
                    <a:lumMod val="65000"/>
                  </a:schemeClr>
                </a:solidFill>
                <a:ea typeface="Lato Light" panose="020F0502020204030203" pitchFamily="34" charset="0"/>
                <a:cs typeface="Lato Light" panose="020F0502020204030203" pitchFamily="34" charset="0"/>
              </a:rPr>
              <a:t>cu</a:t>
            </a:r>
            <a:r>
              <a:rPr lang="es-ES" altLang="zh-CN" sz="1200">
                <a:solidFill>
                  <a:schemeClr val="bg1">
                    <a:lumMod val="65000"/>
                  </a:schemeClr>
                </a:solidFill>
                <a:ea typeface="Lato Light" panose="020F0502020204030203" pitchFamily="34" charset="0"/>
                <a:cs typeface="Lato Light" panose="020F0502020204030203" pitchFamily="34" charset="0"/>
              </a:rPr>
              <a:t> case </a:t>
            </a:r>
            <a:r>
              <a:rPr lang="es-ES" altLang="zh-CN" sz="1200" err="1">
                <a:solidFill>
                  <a:schemeClr val="bg1">
                    <a:lumMod val="65000"/>
                  </a:schemeClr>
                </a:solidFill>
                <a:ea typeface="Lato Light" panose="020F0502020204030203" pitchFamily="34" charset="0"/>
                <a:cs typeface="Lato Light" panose="020F0502020204030203" pitchFamily="34" charset="0"/>
              </a:rPr>
              <a:t>ludus</a:t>
            </a:r>
            <a:r>
              <a:rPr lang="es-ES" altLang="zh-CN" sz="1200">
                <a:solidFill>
                  <a:schemeClr val="bg1">
                    <a:lumMod val="65000"/>
                  </a:schemeClr>
                </a:solidFill>
                <a:ea typeface="Lato Light" panose="020F0502020204030203" pitchFamily="34" charset="0"/>
                <a:cs typeface="Lato Light" panose="020F0502020204030203" pitchFamily="34" charset="0"/>
              </a:rPr>
              <a:t> integre, </a:t>
            </a:r>
            <a:r>
              <a:rPr lang="es-ES" altLang="zh-CN" sz="1200" err="1">
                <a:solidFill>
                  <a:schemeClr val="bg1">
                    <a:lumMod val="65000"/>
                  </a:schemeClr>
                </a:solidFill>
                <a:ea typeface="Lato Light" panose="020F0502020204030203" pitchFamily="34" charset="0"/>
                <a:cs typeface="Lato Light" panose="020F0502020204030203" pitchFamily="34" charset="0"/>
              </a:rPr>
              <a:t>vide</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viderer</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eleifend</a:t>
            </a:r>
            <a:r>
              <a:rPr lang="es-ES" altLang="zh-CN" sz="1200">
                <a:solidFill>
                  <a:schemeClr val="bg1">
                    <a:lumMod val="65000"/>
                  </a:schemeClr>
                </a:solidFill>
                <a:ea typeface="Lato Light" panose="020F0502020204030203" pitchFamily="34" charset="0"/>
                <a:cs typeface="Lato Light" panose="020F0502020204030203" pitchFamily="34" charset="0"/>
              </a:rPr>
              <a:t> ex mea. </a:t>
            </a:r>
            <a:r>
              <a:rPr lang="es-ES" altLang="zh-CN" sz="1200" err="1">
                <a:solidFill>
                  <a:schemeClr val="bg1">
                    <a:lumMod val="65000"/>
                  </a:schemeClr>
                </a:solidFill>
                <a:ea typeface="Lato Light" panose="020F0502020204030203" pitchFamily="34" charset="0"/>
                <a:cs typeface="Lato Light" panose="020F0502020204030203" pitchFamily="34" charset="0"/>
              </a:rPr>
              <a:t>His</a:t>
            </a:r>
            <a:r>
              <a:rPr lang="es-ES" altLang="zh-CN" sz="1200">
                <a:solidFill>
                  <a:schemeClr val="bg1">
                    <a:lumMod val="65000"/>
                  </a:schemeClr>
                </a:solidFill>
                <a:ea typeface="Lato Light" panose="020F0502020204030203" pitchFamily="34" charset="0"/>
                <a:cs typeface="Lato Light" panose="020F0502020204030203" pitchFamily="34" charset="0"/>
              </a:rPr>
              <a:t> at </a:t>
            </a:r>
            <a:r>
              <a:rPr lang="es-ES" altLang="zh-CN" sz="1200" err="1">
                <a:solidFill>
                  <a:schemeClr val="bg1">
                    <a:lumMod val="65000"/>
                  </a:schemeClr>
                </a:solidFill>
                <a:ea typeface="Lato Light" panose="020F0502020204030203" pitchFamily="34" charset="0"/>
                <a:cs typeface="Lato Light" panose="020F0502020204030203" pitchFamily="34" charset="0"/>
              </a:rPr>
              <a:t>soluta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regione</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diceret</a:t>
            </a:r>
            <a:r>
              <a:rPr lang="es-ES" altLang="zh-CN" sz="1200">
                <a:solidFill>
                  <a:schemeClr val="bg1">
                    <a:lumMod val="65000"/>
                  </a:schemeClr>
                </a:solidFill>
                <a:ea typeface="Lato Light" panose="020F0502020204030203" pitchFamily="34" charset="0"/>
                <a:cs typeface="Lato Light" panose="020F0502020204030203" pitchFamily="34" charset="0"/>
              </a:rPr>
              <a:t>, cum et </a:t>
            </a:r>
            <a:r>
              <a:rPr lang="es-ES" altLang="zh-CN" sz="1200" err="1">
                <a:solidFill>
                  <a:schemeClr val="bg1">
                    <a:lumMod val="65000"/>
                  </a:schemeClr>
                </a:solidFill>
                <a:ea typeface="Lato Light" panose="020F0502020204030203" pitchFamily="34" charset="0"/>
                <a:cs typeface="Lato Light" panose="020F0502020204030203" pitchFamily="34" charset="0"/>
              </a:rPr>
              <a:t>atqui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placerat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petentium</a:t>
            </a:r>
            <a:r>
              <a:rPr lang="es-ES" altLang="zh-CN" sz="1200">
                <a:solidFill>
                  <a:schemeClr val="bg1">
                    <a:lumMod val="65000"/>
                  </a:schemeClr>
                </a:solidFill>
                <a:ea typeface="Lato Light" panose="020F0502020204030203" pitchFamily="34" charset="0"/>
                <a:cs typeface="Lato Light" panose="020F0502020204030203" pitchFamily="34" charset="0"/>
              </a:rPr>
              <a:t>. Per </a:t>
            </a:r>
            <a:r>
              <a:rPr lang="es-ES" altLang="zh-CN" sz="1200" err="1">
                <a:solidFill>
                  <a:schemeClr val="bg1">
                    <a:lumMod val="65000"/>
                  </a:schemeClr>
                </a:solidFill>
                <a:ea typeface="Lato Light" panose="020F0502020204030203" pitchFamily="34" charset="0"/>
                <a:cs typeface="Lato Light" panose="020F0502020204030203" pitchFamily="34" charset="0"/>
              </a:rPr>
              <a:t>amet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nonumy</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periculis</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ei. Deleniti </a:t>
            </a:r>
            <a:r>
              <a:rPr lang="es-ES" altLang="zh-CN" sz="1200">
                <a:solidFill>
                  <a:schemeClr val="bg1">
                    <a:lumMod val="65000"/>
                  </a:schemeClr>
                </a:solidFill>
                <a:ea typeface="Lato Light" panose="020F0502020204030203" pitchFamily="34" charset="0"/>
                <a:cs typeface="Lato Light" panose="020F0502020204030203" pitchFamily="34" charset="0"/>
              </a:rPr>
              <a:t>and </a:t>
            </a:r>
            <a:r>
              <a:rPr lang="es-ES" altLang="zh-CN" sz="1200" err="1">
                <a:solidFill>
                  <a:schemeClr val="bg1">
                    <a:lumMod val="65000"/>
                  </a:schemeClr>
                </a:solidFill>
                <a:ea typeface="Lato Light" panose="020F0502020204030203" pitchFamily="34" charset="0"/>
                <a:cs typeface="Lato Light" panose="020F0502020204030203" pitchFamily="34" charset="0"/>
              </a:rPr>
              <a:t>apeirian</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temporibus</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eam</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cu</a:t>
            </a:r>
            <a:r>
              <a:rPr lang="es-ES" altLang="zh-CN" sz="1200">
                <a:solidFill>
                  <a:schemeClr val="bg1">
                    <a:lumMod val="65000"/>
                  </a:schemeClr>
                </a:solidFill>
                <a:ea typeface="Lato Light" panose="020F0502020204030203" pitchFamily="34" charset="0"/>
                <a:cs typeface="Lato Light" panose="020F0502020204030203" pitchFamily="34" charset="0"/>
              </a:rPr>
              <a:t>, ad mea </a:t>
            </a:r>
            <a:r>
              <a:rPr lang="es-ES" altLang="zh-CN" sz="1200" err="1">
                <a:solidFill>
                  <a:schemeClr val="bg1">
                    <a:lumMod val="65000"/>
                  </a:schemeClr>
                </a:solidFill>
                <a:ea typeface="Lato Light" panose="020F0502020204030203" pitchFamily="34" charset="0"/>
                <a:cs typeface="Lato Light" panose="020F0502020204030203" pitchFamily="34" charset="0"/>
              </a:rPr>
              <a:t>ipsum</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sadipscing</a:t>
            </a:r>
            <a:r>
              <a:rPr lang="es-ES" altLang="zh-CN" sz="1200">
                <a:solidFill>
                  <a:schemeClr val="bg1">
                    <a:lumMod val="65000"/>
                  </a:schemeClr>
                </a:solidFill>
                <a:ea typeface="Lato Light" panose="020F0502020204030203" pitchFamily="34" charset="0"/>
                <a:cs typeface="Lato Light" panose="020F0502020204030203" pitchFamily="34" charset="0"/>
              </a:rPr>
              <a:t>, sed ex </a:t>
            </a:r>
            <a:r>
              <a:rPr lang="es-ES" altLang="zh-CN" sz="1200" err="1">
                <a:solidFill>
                  <a:schemeClr val="bg1">
                    <a:lumMod val="65000"/>
                  </a:schemeClr>
                </a:solidFill>
                <a:ea typeface="Lato Light" panose="020F0502020204030203" pitchFamily="34" charset="0"/>
                <a:cs typeface="Lato Light" panose="020F0502020204030203" pitchFamily="34" charset="0"/>
              </a:rPr>
              <a:t>assum</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omnium</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contentiones</a:t>
            </a:r>
            <a:r>
              <a:rPr lang="es-ES" altLang="zh-CN" sz="1200">
                <a:solidFill>
                  <a:schemeClr val="bg1">
                    <a:lumMod val="65000"/>
                  </a:schemeClr>
                </a:solidFill>
                <a:ea typeface="Lato Light" panose="020F0502020204030203" pitchFamily="34" charset="0"/>
                <a:cs typeface="Lato Light" panose="020F0502020204030203" pitchFamily="34" charset="0"/>
              </a:rPr>
              <a:t>. Lorem ipsum dolor sit amet, feugiat delicata liberavisse id cum, no quo maiorum intelleget, liber regione eu sit. Mea cu case ludus integre, vide viderer eleifend ex mea. His at soluta regione diceret, cum et atqui placerat petentium. Per amet nonumy periculis ei. Deleniti and apeirian temporibus eam cu, ad mea ipsum sadipscing, sed ex assum omnium contentiones.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a:p>
            <a:pPr marL="347663" indent="-341313">
              <a:lnSpc>
                <a:spcPct val="120000"/>
              </a:lnSpc>
              <a:spcBef>
                <a:spcPts val="2400"/>
              </a:spcBef>
              <a:buClr>
                <a:schemeClr val="tx1">
                  <a:lumMod val="75000"/>
                  <a:lumOff val="25000"/>
                </a:schemeClr>
              </a:buClr>
              <a:buSzPct val="100000"/>
              <a:buFont typeface="Arial" panose="020B0604020202020204" pitchFamily="34" charset="0"/>
              <a:buChar char="•"/>
            </a:pPr>
            <a:r>
              <a:rPr lang="es-ES" altLang="zh-CN" sz="1200" smtClean="0">
                <a:solidFill>
                  <a:schemeClr val="bg1">
                    <a:lumMod val="65000"/>
                  </a:schemeClr>
                </a:solidFill>
                <a:ea typeface="Lato Light" panose="020F0502020204030203" pitchFamily="34" charset="0"/>
                <a:cs typeface="Lato Light" panose="020F0502020204030203" pitchFamily="34" charset="0"/>
              </a:rPr>
              <a:t>Nobis </a:t>
            </a:r>
            <a:r>
              <a:rPr lang="es-ES" altLang="zh-CN" sz="1200" err="1">
                <a:solidFill>
                  <a:schemeClr val="bg1">
                    <a:lumMod val="65000"/>
                  </a:schemeClr>
                </a:solidFill>
                <a:ea typeface="Lato Light" panose="020F0502020204030203" pitchFamily="34" charset="0"/>
                <a:cs typeface="Lato Light" panose="020F0502020204030203" pitchFamily="34" charset="0"/>
              </a:rPr>
              <a:t>suavitate</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moderatius</a:t>
            </a:r>
            <a:r>
              <a:rPr lang="es-ES" altLang="zh-CN" sz="1200">
                <a:solidFill>
                  <a:schemeClr val="bg1">
                    <a:lumMod val="65000"/>
                  </a:schemeClr>
                </a:solidFill>
                <a:ea typeface="Lato Light" panose="020F0502020204030203" pitchFamily="34" charset="0"/>
                <a:cs typeface="Lato Light" panose="020F0502020204030203" pitchFamily="34" charset="0"/>
              </a:rPr>
              <a:t> has </a:t>
            </a:r>
            <a:r>
              <a:rPr lang="es-ES" altLang="zh-CN" sz="1200" err="1">
                <a:solidFill>
                  <a:schemeClr val="bg1">
                    <a:lumMod val="65000"/>
                  </a:schemeClr>
                </a:solidFill>
                <a:ea typeface="Lato Light" panose="020F0502020204030203" pitchFamily="34" charset="0"/>
                <a:cs typeface="Lato Light" panose="020F0502020204030203" pitchFamily="34" charset="0"/>
              </a:rPr>
              <a:t>eu</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epicuri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ancillae</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pericula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nam</a:t>
            </a:r>
            <a:r>
              <a:rPr lang="es-ES" altLang="zh-CN" sz="1200">
                <a:solidFill>
                  <a:schemeClr val="bg1">
                    <a:lumMod val="65000"/>
                  </a:schemeClr>
                </a:solidFill>
                <a:ea typeface="Lato Light" panose="020F0502020204030203" pitchFamily="34" charset="0"/>
                <a:cs typeface="Lato Light" panose="020F0502020204030203" pitchFamily="34" charset="0"/>
              </a:rPr>
              <a:t>, ferri </a:t>
            </a:r>
            <a:r>
              <a:rPr lang="es-ES" altLang="zh-CN" sz="1200" err="1">
                <a:solidFill>
                  <a:schemeClr val="bg1">
                    <a:lumMod val="65000"/>
                  </a:schemeClr>
                </a:solidFill>
                <a:ea typeface="Lato Light" panose="020F0502020204030203" pitchFamily="34" charset="0"/>
                <a:cs typeface="Lato Light" panose="020F0502020204030203" pitchFamily="34" charset="0"/>
              </a:rPr>
              <a:t>ipsum</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quaeque</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est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ea</a:t>
            </a:r>
            <a:r>
              <a:rPr lang="es-ES" altLang="zh-CN" sz="1200">
                <a:solidFill>
                  <a:schemeClr val="bg1">
                    <a:lumMod val="65000"/>
                  </a:schemeClr>
                </a:solidFill>
                <a:ea typeface="Lato Light" panose="020F0502020204030203" pitchFamily="34" charset="0"/>
                <a:cs typeface="Lato Light" panose="020F0502020204030203" pitchFamily="34" charset="0"/>
              </a:rPr>
              <a:t>. Ex </a:t>
            </a:r>
            <a:r>
              <a:rPr lang="es-ES" altLang="zh-CN" sz="1200" err="1">
                <a:solidFill>
                  <a:schemeClr val="bg1">
                    <a:lumMod val="65000"/>
                  </a:schemeClr>
                </a:solidFill>
                <a:ea typeface="Lato Light" panose="020F0502020204030203" pitchFamily="34" charset="0"/>
                <a:cs typeface="Lato Light" panose="020F0502020204030203" pitchFamily="34" charset="0"/>
              </a:rPr>
              <a:t>omnis</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menandri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conceptam</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a:p>
            <a:pPr marL="347663" indent="-341313">
              <a:lnSpc>
                <a:spcPct val="120000"/>
              </a:lnSpc>
              <a:spcBef>
                <a:spcPts val="1200"/>
              </a:spcBef>
              <a:buClr>
                <a:schemeClr val="tx1">
                  <a:lumMod val="75000"/>
                  <a:lumOff val="25000"/>
                </a:schemeClr>
              </a:buClr>
              <a:buSzPct val="100000"/>
              <a:buFont typeface="Arial" panose="020B0604020202020204" pitchFamily="34" charset="0"/>
              <a:buChar char="•"/>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 no quo maiorum intelleget, liber regione eu sit</a:t>
            </a:r>
            <a:r>
              <a:rPr lang="es-ES" altLang="zh-CN" sz="1200" smtClean="0">
                <a:solidFill>
                  <a:schemeClr val="bg1">
                    <a:lumMod val="65000"/>
                  </a:schemeClr>
                </a:solidFill>
                <a:ea typeface="Lato Light" panose="020F0502020204030203" pitchFamily="34" charset="0"/>
                <a:cs typeface="Lato Light" panose="020F0502020204030203" pitchFamily="34" charset="0"/>
              </a:rPr>
              <a:t>.</a:t>
            </a:r>
          </a:p>
          <a:p>
            <a:pPr marL="347663" indent="-341313">
              <a:lnSpc>
                <a:spcPct val="120000"/>
              </a:lnSpc>
              <a:spcBef>
                <a:spcPts val="1200"/>
              </a:spcBef>
              <a:buClr>
                <a:schemeClr val="tx1">
                  <a:lumMod val="75000"/>
                  <a:lumOff val="25000"/>
                </a:schemeClr>
              </a:buClr>
              <a:buSzPct val="100000"/>
              <a:buFont typeface="Arial" panose="020B0604020202020204" pitchFamily="34" charset="0"/>
              <a:buChar char="•"/>
            </a:pPr>
            <a:r>
              <a:rPr lang="es-ES" altLang="zh-CN" sz="1200" smtClean="0">
                <a:solidFill>
                  <a:schemeClr val="bg1">
                    <a:lumMod val="65000"/>
                  </a:schemeClr>
                </a:solidFill>
                <a:ea typeface="Lato Light" panose="020F0502020204030203" pitchFamily="34" charset="0"/>
                <a:cs typeface="Lato Light" panose="020F0502020204030203" pitchFamily="34" charset="0"/>
              </a:rPr>
              <a:t>Mea </a:t>
            </a:r>
            <a:r>
              <a:rPr lang="es-ES" altLang="zh-CN" sz="1200">
                <a:solidFill>
                  <a:schemeClr val="bg1">
                    <a:lumMod val="65000"/>
                  </a:schemeClr>
                </a:solidFill>
                <a:ea typeface="Lato Light" panose="020F0502020204030203" pitchFamily="34" charset="0"/>
                <a:cs typeface="Lato Light" panose="020F0502020204030203" pitchFamily="34" charset="0"/>
              </a:rPr>
              <a:t>cu case ludus integre, vide viderer eleifend ex mea. His at soluta regione diceret, cum et atqui placerat petentium.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a:p>
            <a:pPr marL="347663" indent="-341313">
              <a:lnSpc>
                <a:spcPct val="120000"/>
              </a:lnSpc>
              <a:spcBef>
                <a:spcPts val="1200"/>
              </a:spcBef>
              <a:buClr>
                <a:schemeClr val="tx1">
                  <a:lumMod val="75000"/>
                  <a:lumOff val="25000"/>
                </a:schemeClr>
              </a:buClr>
              <a:buSzPct val="100000"/>
              <a:buFont typeface="Arial" panose="020B0604020202020204" pitchFamily="34" charset="0"/>
              <a:buChar char="•"/>
            </a:pPr>
            <a:r>
              <a:rPr lang="es-ES" altLang="zh-CN" sz="1200" smtClean="0">
                <a:solidFill>
                  <a:schemeClr val="bg1">
                    <a:lumMod val="65000"/>
                  </a:schemeClr>
                </a:solidFill>
                <a:ea typeface="Lato Light" panose="020F0502020204030203" pitchFamily="34" charset="0"/>
                <a:cs typeface="Lato Light" panose="020F0502020204030203" pitchFamily="34" charset="0"/>
              </a:rPr>
              <a:t>Per </a:t>
            </a:r>
            <a:r>
              <a:rPr lang="es-ES" altLang="zh-CN" sz="1200">
                <a:solidFill>
                  <a:schemeClr val="bg1">
                    <a:lumMod val="65000"/>
                  </a:schemeClr>
                </a:solidFill>
                <a:ea typeface="Lato Light" panose="020F0502020204030203" pitchFamily="34" charset="0"/>
                <a:cs typeface="Lato Light" panose="020F0502020204030203" pitchFamily="34" charset="0"/>
              </a:rPr>
              <a:t>amet nonumy periculis ei. Deleniti and apeirian temporibus eam </a:t>
            </a:r>
            <a:r>
              <a:rPr lang="es-ES" altLang="zh-CN" sz="1200" smtClean="0">
                <a:solidFill>
                  <a:schemeClr val="bg1">
                    <a:lumMod val="65000"/>
                  </a:schemeClr>
                </a:solidFill>
                <a:ea typeface="Lato Light" panose="020F0502020204030203" pitchFamily="34" charset="0"/>
                <a:cs typeface="Lato Light" panose="020F0502020204030203" pitchFamily="34" charset="0"/>
              </a:rPr>
              <a:t>cu.</a:t>
            </a:r>
          </a:p>
          <a:p>
            <a:pPr marL="347663" indent="-341313">
              <a:lnSpc>
                <a:spcPct val="120000"/>
              </a:lnSpc>
              <a:spcBef>
                <a:spcPts val="1200"/>
              </a:spcBef>
              <a:buClr>
                <a:schemeClr val="tx1">
                  <a:lumMod val="75000"/>
                  <a:lumOff val="25000"/>
                </a:schemeClr>
              </a:buClr>
              <a:buSzPct val="100000"/>
              <a:buFont typeface="Arial" panose="020B0604020202020204" pitchFamily="34" charset="0"/>
              <a:buChar char="•"/>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integre, vide viderer eleifend ex mea.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4" name="TextBox 3"/>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Presentation</a:t>
            </a:r>
          </a:p>
        </p:txBody>
      </p:sp>
    </p:spTree>
    <p:extLst>
      <p:ext uri="{BB962C8B-B14F-4D97-AF65-F5344CB8AC3E}">
        <p14:creationId xmlns:p14="http://schemas.microsoft.com/office/powerpoint/2010/main" val="25699490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4"/>
                                        </p:tgtEl>
                                        <p:attrNameLst>
                                          <p:attrName>style.visibility</p:attrName>
                                        </p:attrNameLst>
                                      </p:cBhvr>
                                      <p:to>
                                        <p:strVal val="visible"/>
                                      </p:to>
                                    </p:set>
                                    <p:anim to="" calcmode="lin" valueType="num">
                                      <p:cBhvr>
                                        <p:cTn id="7" dur="700" fill="hold">
                                          <p:stCondLst>
                                            <p:cond delay="0"/>
                                          </p:stCondLst>
                                        </p:cTn>
                                        <p:tgtEl>
                                          <p:spTgt spid="4"/>
                                        </p:tgtEl>
                                        <p:attrNameLst>
                                          <p:attrName>ppt_x</p:attrName>
                                        </p:attrNameLst>
                                      </p:cBhvr>
                                      <p:tavLst>
                                        <p:tav tm="0" fmla="#ppt_x-#ppt_w*1.2*((1.5-1.5*$)^3-(1.5-1.5*$)^2)">
                                          <p:val>
                                            <p:strVal val="0"/>
                                          </p:val>
                                        </p:tav>
                                        <p:tav tm="100000">
                                          <p:val>
                                            <p:strVal val="1"/>
                                          </p:val>
                                        </p:tav>
                                      </p:tavLst>
                                    </p:anim>
                                    <p:anim to="" calcmode="lin" valueType="num">
                                      <p:cBhvr>
                                        <p:cTn id="8" dur="700" fill="hold">
                                          <p:stCondLst>
                                            <p:cond delay="0"/>
                                          </p:stCondLst>
                                        </p:cTn>
                                        <p:tgtEl>
                                          <p:spTgt spid="4"/>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9" dur="700" fill="hold">
                                          <p:stCondLst>
                                            <p:cond delay="0"/>
                                          </p:stCondLst>
                                        </p:cTn>
                                        <p:tgtEl>
                                          <p:spTgt spid="4"/>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0" fill="hold">
                            <p:stCondLst>
                              <p:cond delay="1330"/>
                            </p:stCondLst>
                            <p:childTnLst>
                              <p:par>
                                <p:cTn id="11" presetID="2" presetClass="entr" presetSubtype="4" decel="100000"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1000" fill="hold"/>
                                        <p:tgtEl>
                                          <p:spTgt spid="2"/>
                                        </p:tgtEl>
                                        <p:attrNameLst>
                                          <p:attrName>ppt_x</p:attrName>
                                        </p:attrNameLst>
                                      </p:cBhvr>
                                      <p:tavLst>
                                        <p:tav tm="0">
                                          <p:val>
                                            <p:strVal val="#ppt_x"/>
                                          </p:val>
                                        </p:tav>
                                        <p:tav tm="100000">
                                          <p:val>
                                            <p:strVal val="#ppt_x"/>
                                          </p:val>
                                        </p:tav>
                                      </p:tavLst>
                                    </p:anim>
                                    <p:anim calcmode="lin" valueType="num">
                                      <p:cBhvr additive="base">
                                        <p:cTn id="14" dur="1000" fill="hold"/>
                                        <p:tgtEl>
                                          <p:spTgt spid="2"/>
                                        </p:tgtEl>
                                        <p:attrNameLst>
                                          <p:attrName>ppt_y</p:attrName>
                                        </p:attrNameLst>
                                      </p:cBhvr>
                                      <p:tavLst>
                                        <p:tav tm="0">
                                          <p:val>
                                            <p:strVal val="1+#ppt_h/2"/>
                                          </p:val>
                                        </p:tav>
                                        <p:tav tm="100000">
                                          <p:val>
                                            <p:strVal val="#ppt_y"/>
                                          </p:val>
                                        </p:tav>
                                      </p:tavLst>
                                    </p:anim>
                                  </p:childTnLst>
                                </p:cTn>
                              </p:par>
                              <p:par>
                                <p:cTn id="15" presetID="2" presetClass="entr" presetSubtype="4" decel="100000" fill="hold" grpId="0" nodeType="withEffect">
                                  <p:stCondLst>
                                    <p:cond delay="10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1000" fill="hold"/>
                                        <p:tgtEl>
                                          <p:spTgt spid="3"/>
                                        </p:tgtEl>
                                        <p:attrNameLst>
                                          <p:attrName>ppt_x</p:attrName>
                                        </p:attrNameLst>
                                      </p:cBhvr>
                                      <p:tavLst>
                                        <p:tav tm="0">
                                          <p:val>
                                            <p:strVal val="#ppt_x"/>
                                          </p:val>
                                        </p:tav>
                                        <p:tav tm="100000">
                                          <p:val>
                                            <p:strVal val="#ppt_x"/>
                                          </p:val>
                                        </p:tav>
                                      </p:tavLst>
                                    </p:anim>
                                    <p:anim calcmode="lin" valueType="num">
                                      <p:cBhvr additive="base">
                                        <p:cTn id="18" dur="10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350101" y="3620592"/>
            <a:ext cx="4680941" cy="3636380"/>
          </a:xfrm>
          <a:prstGeom prst="rect">
            <a:avLst/>
          </a:prstGeom>
        </p:spPr>
        <p:txBody>
          <a:bodyPr wrap="square">
            <a:spAutoFit/>
          </a:bodyPr>
          <a:lstStyle/>
          <a:p>
            <a:pPr marL="6350">
              <a:lnSpc>
                <a:spcPct val="120000"/>
              </a:lnSpc>
              <a:spcBef>
                <a:spcPts val="1800"/>
              </a:spcBef>
            </a:pPr>
            <a:r>
              <a:rPr lang="es-ES" altLang="zh-CN" sz="2800" dirty="0" smtClean="0">
                <a:solidFill>
                  <a:schemeClr val="tx1">
                    <a:lumMod val="75000"/>
                    <a:lumOff val="25000"/>
                  </a:schemeClr>
                </a:solidFill>
                <a:ea typeface="Lato Light" panose="020F0502020204030203" pitchFamily="34" charset="0"/>
                <a:cs typeface="Lato Light" panose="020F0502020204030203" pitchFamily="34" charset="0"/>
              </a:rPr>
              <a:t>Who We Are?</a:t>
            </a:r>
          </a:p>
          <a:p>
            <a:pPr marL="6350">
              <a:lnSpc>
                <a:spcPct val="120000"/>
              </a:lnSpc>
              <a:spcBef>
                <a:spcPts val="1800"/>
              </a:spcBef>
            </a:pPr>
            <a:r>
              <a:rPr lang="es-ES" altLang="zh-CN" sz="1200" dirty="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 no quo maiorum intelleget, liber regione eu sit. Mea cu case ludus integre, vide viderer eleifend ex mea. His at soluta regione diceret, cum et atqui placerat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petentium.</a:t>
            </a:r>
          </a:p>
          <a:p>
            <a:pPr marL="6350">
              <a:lnSpc>
                <a:spcPct val="120000"/>
              </a:lnSpc>
              <a:spcBef>
                <a:spcPts val="1200"/>
              </a:spcBef>
            </a:pPr>
            <a:r>
              <a:rPr lang="es-ES" altLang="zh-CN" sz="1200" dirty="0" smtClean="0">
                <a:solidFill>
                  <a:schemeClr val="bg1">
                    <a:lumMod val="65000"/>
                  </a:schemeClr>
                </a:solidFill>
                <a:ea typeface="Lato Light" panose="020F0502020204030203" pitchFamily="34" charset="0"/>
                <a:cs typeface="Lato Light" panose="020F0502020204030203" pitchFamily="34" charset="0"/>
              </a:rPr>
              <a:t>Per </a:t>
            </a:r>
            <a:r>
              <a:rPr lang="es-ES" altLang="zh-CN" sz="1200" dirty="0">
                <a:solidFill>
                  <a:schemeClr val="bg1">
                    <a:lumMod val="65000"/>
                  </a:schemeClr>
                </a:solidFill>
                <a:ea typeface="Lato Light" panose="020F0502020204030203" pitchFamily="34" charset="0"/>
                <a:cs typeface="Lato Light" panose="020F0502020204030203" pitchFamily="34" charset="0"/>
              </a:rPr>
              <a:t>amet nonumy periculis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ei. Deleniti </a:t>
            </a:r>
            <a:r>
              <a:rPr lang="es-ES" altLang="zh-CN" sz="1200" dirty="0">
                <a:solidFill>
                  <a:schemeClr val="bg1">
                    <a:lumMod val="65000"/>
                  </a:schemeClr>
                </a:solidFill>
                <a:ea typeface="Lato Light" panose="020F0502020204030203" pitchFamily="34" charset="0"/>
                <a:cs typeface="Lato Light" panose="020F0502020204030203" pitchFamily="34" charset="0"/>
              </a:rPr>
              <a:t>and apeirian temporibus eam cu, ad mea ipsum sadipscing, sed ex assum omnium contentiones.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Nobis </a:t>
            </a:r>
            <a:r>
              <a:rPr lang="es-ES" altLang="zh-CN" sz="1200" dirty="0">
                <a:solidFill>
                  <a:schemeClr val="bg1">
                    <a:lumMod val="65000"/>
                  </a:schemeClr>
                </a:solidFill>
                <a:ea typeface="Lato Light" panose="020F0502020204030203" pitchFamily="34" charset="0"/>
                <a:cs typeface="Lato Light" panose="020F0502020204030203" pitchFamily="34" charset="0"/>
              </a:rPr>
              <a:t>suavitate moderatius has eu, epicuri ancillae pericula ei nam, ferri ipsum quaeque est </a:t>
            </a:r>
            <a:r>
              <a:rPr lang="es-ES" altLang="zh-CN" sz="1200" smtClean="0">
                <a:solidFill>
                  <a:schemeClr val="bg1">
                    <a:lumMod val="65000"/>
                  </a:schemeClr>
                </a:solidFill>
                <a:ea typeface="Lato Light" panose="020F0502020204030203" pitchFamily="34" charset="0"/>
                <a:cs typeface="Lato Light" panose="020F0502020204030203" pitchFamily="34" charset="0"/>
              </a:rPr>
              <a:t>ea</a:t>
            </a:r>
            <a:r>
              <a:rPr lang="es-ES" altLang="zh-CN" sz="1200">
                <a:solidFill>
                  <a:schemeClr val="bg1">
                    <a:lumMod val="65000"/>
                  </a:schemeClr>
                </a:solidFill>
                <a:ea typeface="Lato Light" panose="020F0502020204030203" pitchFamily="34" charset="0"/>
                <a:cs typeface="Lato Light" panose="020F0502020204030203" pitchFamily="34" charset="0"/>
              </a:rPr>
              <a:t>. Lorem ipsum dolor sit amet, feugiat delicata liberavisse id cum, no quo maiorum intelleget, liber regione eu sit. Mea cu case ludus integre, vide viderer eleifend ex mea. His at soluta regione diceret, cum et atqui placerat petentium</a:t>
            </a:r>
            <a:r>
              <a:rPr lang="es-ES" altLang="zh-CN" sz="1200" smtClean="0">
                <a:solidFill>
                  <a:schemeClr val="bg1">
                    <a:lumMod val="65000"/>
                  </a:schemeClr>
                </a:solidFill>
                <a:ea typeface="Lato Light" panose="020F0502020204030203" pitchFamily="34" charset="0"/>
                <a:cs typeface="Lato Light" panose="020F0502020204030203" pitchFamily="34" charset="0"/>
              </a:rPr>
              <a:t>.</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3" name="Rectangle 2"/>
          <p:cNvSpPr/>
          <p:nvPr/>
        </p:nvSpPr>
        <p:spPr>
          <a:xfrm>
            <a:off x="6811315" y="3620592"/>
            <a:ext cx="4680941" cy="5001369"/>
          </a:xfrm>
          <a:prstGeom prst="rect">
            <a:avLst/>
          </a:prstGeom>
        </p:spPr>
        <p:txBody>
          <a:bodyPr wrap="square">
            <a:spAutoFit/>
          </a:bodyPr>
          <a:lstStyle/>
          <a:p>
            <a:pPr marL="6350">
              <a:lnSpc>
                <a:spcPct val="120000"/>
              </a:lnSpc>
              <a:spcBef>
                <a:spcPts val="1800"/>
              </a:spcBef>
            </a:pPr>
            <a:r>
              <a:rPr lang="es-ES" altLang="zh-CN" sz="2800" smtClean="0">
                <a:solidFill>
                  <a:schemeClr val="tx1">
                    <a:lumMod val="75000"/>
                    <a:lumOff val="25000"/>
                  </a:schemeClr>
                </a:solidFill>
                <a:ea typeface="Lato Light" panose="020F0502020204030203" pitchFamily="34" charset="0"/>
                <a:cs typeface="Lato Light" panose="020F0502020204030203" pitchFamily="34" charset="0"/>
              </a:rPr>
              <a:t>Who We Are?</a:t>
            </a:r>
          </a:p>
          <a:p>
            <a:pPr marL="361950" indent="-355600">
              <a:lnSpc>
                <a:spcPct val="120000"/>
              </a:lnSpc>
              <a:spcBef>
                <a:spcPts val="1800"/>
              </a:spcBef>
              <a:buClr>
                <a:schemeClr val="tx1">
                  <a:lumMod val="75000"/>
                  <a:lumOff val="25000"/>
                </a:schemeClr>
              </a:buClr>
              <a:buSzPct val="100000"/>
              <a:buFont typeface="Arial" panose="020B0604020202020204" pitchFamily="34" charset="0"/>
              <a:buChar char="•"/>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err="1">
                <a:solidFill>
                  <a:schemeClr val="bg1">
                    <a:lumMod val="65000"/>
                  </a:schemeClr>
                </a:solidFill>
                <a:ea typeface="Lato Light" panose="020F0502020204030203" pitchFamily="34" charset="0"/>
                <a:cs typeface="Lato Light" panose="020F0502020204030203" pitchFamily="34" charset="0"/>
              </a:rPr>
              <a:t>ipsum</a:t>
            </a:r>
            <a:r>
              <a:rPr lang="es-ES" altLang="zh-CN" sz="1200">
                <a:solidFill>
                  <a:schemeClr val="bg1">
                    <a:lumMod val="65000"/>
                  </a:schemeClr>
                </a:solidFill>
                <a:ea typeface="Lato Light" panose="020F0502020204030203" pitchFamily="34" charset="0"/>
                <a:cs typeface="Lato Light" panose="020F0502020204030203" pitchFamily="34" charset="0"/>
              </a:rPr>
              <a:t> dolor </a:t>
            </a:r>
            <a:r>
              <a:rPr lang="es-ES" altLang="zh-CN" sz="1200" err="1">
                <a:solidFill>
                  <a:schemeClr val="bg1">
                    <a:lumMod val="65000"/>
                  </a:schemeClr>
                </a:solidFill>
                <a:ea typeface="Lato Light" panose="020F0502020204030203" pitchFamily="34" charset="0"/>
                <a:cs typeface="Lato Light" panose="020F0502020204030203" pitchFamily="34" charset="0"/>
              </a:rPr>
              <a:t>sit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amet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feugiat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delicata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liberavisse</a:t>
            </a:r>
            <a:r>
              <a:rPr lang="es-ES" altLang="zh-CN" sz="1200">
                <a:solidFill>
                  <a:schemeClr val="bg1">
                    <a:lumMod val="65000"/>
                  </a:schemeClr>
                </a:solidFill>
                <a:ea typeface="Lato Light" panose="020F0502020204030203" pitchFamily="34" charset="0"/>
                <a:cs typeface="Lato Light" panose="020F0502020204030203" pitchFamily="34" charset="0"/>
              </a:rPr>
              <a:t> id cum, no quo </a:t>
            </a:r>
            <a:r>
              <a:rPr lang="es-ES" altLang="zh-CN" sz="1200" err="1">
                <a:solidFill>
                  <a:schemeClr val="bg1">
                    <a:lumMod val="65000"/>
                  </a:schemeClr>
                </a:solidFill>
                <a:ea typeface="Lato Light" panose="020F0502020204030203" pitchFamily="34" charset="0"/>
                <a:cs typeface="Lato Light" panose="020F0502020204030203" pitchFamily="34" charset="0"/>
              </a:rPr>
              <a:t>maiorum</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intelleget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liber</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regione</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eu</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sit.</a:t>
            </a:r>
          </a:p>
          <a:p>
            <a:pPr marL="361950" indent="-355600">
              <a:lnSpc>
                <a:spcPct val="120000"/>
              </a:lnSpc>
              <a:spcBef>
                <a:spcPts val="1200"/>
              </a:spcBef>
              <a:buClr>
                <a:schemeClr val="tx1">
                  <a:lumMod val="75000"/>
                  <a:lumOff val="25000"/>
                </a:schemeClr>
              </a:buClr>
              <a:buSzPct val="100000"/>
              <a:buFont typeface="Arial" panose="020B0604020202020204" pitchFamily="34" charset="0"/>
              <a:buChar char="•"/>
            </a:pPr>
            <a:r>
              <a:rPr lang="es-ES" altLang="zh-CN" sz="1200" smtClean="0">
                <a:solidFill>
                  <a:schemeClr val="bg1">
                    <a:lumMod val="65000"/>
                  </a:schemeClr>
                </a:solidFill>
                <a:ea typeface="Lato Light" panose="020F0502020204030203" pitchFamily="34" charset="0"/>
                <a:cs typeface="Lato Light" panose="020F0502020204030203" pitchFamily="34" charset="0"/>
              </a:rPr>
              <a:t>Mea </a:t>
            </a:r>
            <a:r>
              <a:rPr lang="es-ES" altLang="zh-CN" sz="1200" err="1">
                <a:solidFill>
                  <a:schemeClr val="bg1">
                    <a:lumMod val="65000"/>
                  </a:schemeClr>
                </a:solidFill>
                <a:ea typeface="Lato Light" panose="020F0502020204030203" pitchFamily="34" charset="0"/>
                <a:cs typeface="Lato Light" panose="020F0502020204030203" pitchFamily="34" charset="0"/>
              </a:rPr>
              <a:t>cu</a:t>
            </a:r>
            <a:r>
              <a:rPr lang="es-ES" altLang="zh-CN" sz="1200">
                <a:solidFill>
                  <a:schemeClr val="bg1">
                    <a:lumMod val="65000"/>
                  </a:schemeClr>
                </a:solidFill>
                <a:ea typeface="Lato Light" panose="020F0502020204030203" pitchFamily="34" charset="0"/>
                <a:cs typeface="Lato Light" panose="020F0502020204030203" pitchFamily="34" charset="0"/>
              </a:rPr>
              <a:t> case </a:t>
            </a:r>
            <a:r>
              <a:rPr lang="es-ES" altLang="zh-CN" sz="1200" err="1">
                <a:solidFill>
                  <a:schemeClr val="bg1">
                    <a:lumMod val="65000"/>
                  </a:schemeClr>
                </a:solidFill>
                <a:ea typeface="Lato Light" panose="020F0502020204030203" pitchFamily="34" charset="0"/>
                <a:cs typeface="Lato Light" panose="020F0502020204030203" pitchFamily="34" charset="0"/>
              </a:rPr>
              <a:t>ludus</a:t>
            </a:r>
            <a:r>
              <a:rPr lang="es-ES" altLang="zh-CN" sz="1200">
                <a:solidFill>
                  <a:schemeClr val="bg1">
                    <a:lumMod val="65000"/>
                  </a:schemeClr>
                </a:solidFill>
                <a:ea typeface="Lato Light" panose="020F0502020204030203" pitchFamily="34" charset="0"/>
                <a:cs typeface="Lato Light" panose="020F0502020204030203" pitchFamily="34" charset="0"/>
              </a:rPr>
              <a:t> integre, </a:t>
            </a:r>
            <a:r>
              <a:rPr lang="es-ES" altLang="zh-CN" sz="1200" err="1">
                <a:solidFill>
                  <a:schemeClr val="bg1">
                    <a:lumMod val="65000"/>
                  </a:schemeClr>
                </a:solidFill>
                <a:ea typeface="Lato Light" panose="020F0502020204030203" pitchFamily="34" charset="0"/>
                <a:cs typeface="Lato Light" panose="020F0502020204030203" pitchFamily="34" charset="0"/>
              </a:rPr>
              <a:t>vide</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viderer</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eleifend</a:t>
            </a:r>
            <a:r>
              <a:rPr lang="es-ES" altLang="zh-CN" sz="1200">
                <a:solidFill>
                  <a:schemeClr val="bg1">
                    <a:lumMod val="65000"/>
                  </a:schemeClr>
                </a:solidFill>
                <a:ea typeface="Lato Light" panose="020F0502020204030203" pitchFamily="34" charset="0"/>
                <a:cs typeface="Lato Light" panose="020F0502020204030203" pitchFamily="34" charset="0"/>
              </a:rPr>
              <a:t> ex mea. </a:t>
            </a:r>
            <a:r>
              <a:rPr lang="es-ES" altLang="zh-CN" sz="1200" err="1">
                <a:solidFill>
                  <a:schemeClr val="bg1">
                    <a:lumMod val="65000"/>
                  </a:schemeClr>
                </a:solidFill>
                <a:ea typeface="Lato Light" panose="020F0502020204030203" pitchFamily="34" charset="0"/>
                <a:cs typeface="Lato Light" panose="020F0502020204030203" pitchFamily="34" charset="0"/>
              </a:rPr>
              <a:t>His</a:t>
            </a:r>
            <a:r>
              <a:rPr lang="es-ES" altLang="zh-CN" sz="1200">
                <a:solidFill>
                  <a:schemeClr val="bg1">
                    <a:lumMod val="65000"/>
                  </a:schemeClr>
                </a:solidFill>
                <a:ea typeface="Lato Light" panose="020F0502020204030203" pitchFamily="34" charset="0"/>
                <a:cs typeface="Lato Light" panose="020F0502020204030203" pitchFamily="34" charset="0"/>
              </a:rPr>
              <a:t> at </a:t>
            </a:r>
            <a:r>
              <a:rPr lang="es-ES" altLang="zh-CN" sz="1200" err="1">
                <a:solidFill>
                  <a:schemeClr val="bg1">
                    <a:lumMod val="65000"/>
                  </a:schemeClr>
                </a:solidFill>
                <a:ea typeface="Lato Light" panose="020F0502020204030203" pitchFamily="34" charset="0"/>
                <a:cs typeface="Lato Light" panose="020F0502020204030203" pitchFamily="34" charset="0"/>
              </a:rPr>
              <a:t>soluta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regione</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diceret</a:t>
            </a:r>
            <a:r>
              <a:rPr lang="es-ES" altLang="zh-CN" sz="1200">
                <a:solidFill>
                  <a:schemeClr val="bg1">
                    <a:lumMod val="65000"/>
                  </a:schemeClr>
                </a:solidFill>
                <a:ea typeface="Lato Light" panose="020F0502020204030203" pitchFamily="34" charset="0"/>
                <a:cs typeface="Lato Light" panose="020F0502020204030203" pitchFamily="34" charset="0"/>
              </a:rPr>
              <a:t>, cum et </a:t>
            </a:r>
            <a:r>
              <a:rPr lang="es-ES" altLang="zh-CN" sz="1200" err="1">
                <a:solidFill>
                  <a:schemeClr val="bg1">
                    <a:lumMod val="65000"/>
                  </a:schemeClr>
                </a:solidFill>
                <a:ea typeface="Lato Light" panose="020F0502020204030203" pitchFamily="34" charset="0"/>
                <a:cs typeface="Lato Light" panose="020F0502020204030203" pitchFamily="34" charset="0"/>
              </a:rPr>
              <a:t>atqui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placerat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petentium.</a:t>
            </a:r>
          </a:p>
          <a:p>
            <a:pPr marL="361950" indent="-355600">
              <a:lnSpc>
                <a:spcPct val="120000"/>
              </a:lnSpc>
              <a:spcBef>
                <a:spcPts val="1200"/>
              </a:spcBef>
              <a:buClr>
                <a:schemeClr val="tx1">
                  <a:lumMod val="75000"/>
                  <a:lumOff val="25000"/>
                </a:schemeClr>
              </a:buClr>
              <a:buSzPct val="100000"/>
              <a:buFont typeface="Arial" panose="020B0604020202020204" pitchFamily="34" charset="0"/>
              <a:buChar char="•"/>
            </a:pPr>
            <a:r>
              <a:rPr lang="es-ES" altLang="zh-CN" sz="1200" smtClean="0">
                <a:solidFill>
                  <a:schemeClr val="bg1">
                    <a:lumMod val="65000"/>
                  </a:schemeClr>
                </a:solidFill>
                <a:ea typeface="Lato Light" panose="020F0502020204030203" pitchFamily="34" charset="0"/>
                <a:cs typeface="Lato Light" panose="020F0502020204030203" pitchFamily="34" charset="0"/>
              </a:rPr>
              <a:t>Per </a:t>
            </a:r>
            <a:r>
              <a:rPr lang="es-ES" altLang="zh-CN" sz="1200" err="1">
                <a:solidFill>
                  <a:schemeClr val="bg1">
                    <a:lumMod val="65000"/>
                  </a:schemeClr>
                </a:solidFill>
                <a:ea typeface="Lato Light" panose="020F0502020204030203" pitchFamily="34" charset="0"/>
                <a:cs typeface="Lato Light" panose="020F0502020204030203" pitchFamily="34" charset="0"/>
              </a:rPr>
              <a:t>amet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nonumy</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periculis</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ei. Deleniti </a:t>
            </a:r>
            <a:r>
              <a:rPr lang="es-ES" altLang="zh-CN" sz="1200">
                <a:solidFill>
                  <a:schemeClr val="bg1">
                    <a:lumMod val="65000"/>
                  </a:schemeClr>
                </a:solidFill>
                <a:ea typeface="Lato Light" panose="020F0502020204030203" pitchFamily="34" charset="0"/>
                <a:cs typeface="Lato Light" panose="020F0502020204030203" pitchFamily="34" charset="0"/>
              </a:rPr>
              <a:t>and </a:t>
            </a:r>
            <a:r>
              <a:rPr lang="es-ES" altLang="zh-CN" sz="1200" err="1">
                <a:solidFill>
                  <a:schemeClr val="bg1">
                    <a:lumMod val="65000"/>
                  </a:schemeClr>
                </a:solidFill>
                <a:ea typeface="Lato Light" panose="020F0502020204030203" pitchFamily="34" charset="0"/>
                <a:cs typeface="Lato Light" panose="020F0502020204030203" pitchFamily="34" charset="0"/>
              </a:rPr>
              <a:t>apeirian</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temporibus</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eam</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cu</a:t>
            </a:r>
            <a:r>
              <a:rPr lang="es-ES" altLang="zh-CN" sz="1200">
                <a:solidFill>
                  <a:schemeClr val="bg1">
                    <a:lumMod val="65000"/>
                  </a:schemeClr>
                </a:solidFill>
                <a:ea typeface="Lato Light" panose="020F0502020204030203" pitchFamily="34" charset="0"/>
                <a:cs typeface="Lato Light" panose="020F0502020204030203" pitchFamily="34" charset="0"/>
              </a:rPr>
              <a:t>, ad mea </a:t>
            </a:r>
            <a:r>
              <a:rPr lang="es-ES" altLang="zh-CN" sz="1200" err="1">
                <a:solidFill>
                  <a:schemeClr val="bg1">
                    <a:lumMod val="65000"/>
                  </a:schemeClr>
                </a:solidFill>
                <a:ea typeface="Lato Light" panose="020F0502020204030203" pitchFamily="34" charset="0"/>
                <a:cs typeface="Lato Light" panose="020F0502020204030203" pitchFamily="34" charset="0"/>
              </a:rPr>
              <a:t>ipsum</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sadipscing</a:t>
            </a:r>
            <a:r>
              <a:rPr lang="es-ES" altLang="zh-CN" sz="1200">
                <a:solidFill>
                  <a:schemeClr val="bg1">
                    <a:lumMod val="65000"/>
                  </a:schemeClr>
                </a:solidFill>
                <a:ea typeface="Lato Light" panose="020F0502020204030203" pitchFamily="34" charset="0"/>
                <a:cs typeface="Lato Light" panose="020F0502020204030203" pitchFamily="34" charset="0"/>
              </a:rPr>
              <a:t>, sed ex </a:t>
            </a:r>
            <a:r>
              <a:rPr lang="es-ES" altLang="zh-CN" sz="1200" err="1">
                <a:solidFill>
                  <a:schemeClr val="bg1">
                    <a:lumMod val="65000"/>
                  </a:schemeClr>
                </a:solidFill>
                <a:ea typeface="Lato Light" panose="020F0502020204030203" pitchFamily="34" charset="0"/>
                <a:cs typeface="Lato Light" panose="020F0502020204030203" pitchFamily="34" charset="0"/>
              </a:rPr>
              <a:t>assum</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omnium</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contentiones.</a:t>
            </a:r>
          </a:p>
          <a:p>
            <a:pPr marL="361950" indent="-355600">
              <a:lnSpc>
                <a:spcPct val="120000"/>
              </a:lnSpc>
              <a:spcBef>
                <a:spcPts val="1200"/>
              </a:spcBef>
              <a:buClr>
                <a:schemeClr val="tx1">
                  <a:lumMod val="75000"/>
                  <a:lumOff val="25000"/>
                </a:schemeClr>
              </a:buClr>
              <a:buSzPct val="100000"/>
              <a:buFont typeface="Arial" panose="020B0604020202020204" pitchFamily="34" charset="0"/>
              <a:buChar char="•"/>
            </a:pPr>
            <a:r>
              <a:rPr lang="es-ES" altLang="zh-CN" sz="1200" smtClean="0">
                <a:solidFill>
                  <a:schemeClr val="bg1">
                    <a:lumMod val="65000"/>
                  </a:schemeClr>
                </a:solidFill>
                <a:ea typeface="Lato Light" panose="020F0502020204030203" pitchFamily="34" charset="0"/>
                <a:cs typeface="Lato Light" panose="020F0502020204030203" pitchFamily="34" charset="0"/>
              </a:rPr>
              <a:t>Nobis </a:t>
            </a:r>
            <a:r>
              <a:rPr lang="es-ES" altLang="zh-CN" sz="1200" err="1">
                <a:solidFill>
                  <a:schemeClr val="bg1">
                    <a:lumMod val="65000"/>
                  </a:schemeClr>
                </a:solidFill>
                <a:ea typeface="Lato Light" panose="020F0502020204030203" pitchFamily="34" charset="0"/>
                <a:cs typeface="Lato Light" panose="020F0502020204030203" pitchFamily="34" charset="0"/>
              </a:rPr>
              <a:t>suavitate</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moderatius</a:t>
            </a:r>
            <a:r>
              <a:rPr lang="es-ES" altLang="zh-CN" sz="1200">
                <a:solidFill>
                  <a:schemeClr val="bg1">
                    <a:lumMod val="65000"/>
                  </a:schemeClr>
                </a:solidFill>
                <a:ea typeface="Lato Light" panose="020F0502020204030203" pitchFamily="34" charset="0"/>
                <a:cs typeface="Lato Light" panose="020F0502020204030203" pitchFamily="34" charset="0"/>
              </a:rPr>
              <a:t> has </a:t>
            </a:r>
            <a:r>
              <a:rPr lang="es-ES" altLang="zh-CN" sz="1200" err="1">
                <a:solidFill>
                  <a:schemeClr val="bg1">
                    <a:lumMod val="65000"/>
                  </a:schemeClr>
                </a:solidFill>
                <a:ea typeface="Lato Light" panose="020F0502020204030203" pitchFamily="34" charset="0"/>
                <a:cs typeface="Lato Light" panose="020F0502020204030203" pitchFamily="34" charset="0"/>
              </a:rPr>
              <a:t>eu</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epicuri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ancillae</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pericula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nam</a:t>
            </a:r>
            <a:r>
              <a:rPr lang="es-ES" altLang="zh-CN" sz="1200">
                <a:solidFill>
                  <a:schemeClr val="bg1">
                    <a:lumMod val="65000"/>
                  </a:schemeClr>
                </a:solidFill>
                <a:ea typeface="Lato Light" panose="020F0502020204030203" pitchFamily="34" charset="0"/>
                <a:cs typeface="Lato Light" panose="020F0502020204030203" pitchFamily="34" charset="0"/>
              </a:rPr>
              <a:t>, ferri </a:t>
            </a:r>
            <a:r>
              <a:rPr lang="es-ES" altLang="zh-CN" sz="1200" err="1">
                <a:solidFill>
                  <a:schemeClr val="bg1">
                    <a:lumMod val="65000"/>
                  </a:schemeClr>
                </a:solidFill>
                <a:ea typeface="Lato Light" panose="020F0502020204030203" pitchFamily="34" charset="0"/>
                <a:cs typeface="Lato Light" panose="020F0502020204030203" pitchFamily="34" charset="0"/>
              </a:rPr>
              <a:t>ipsum</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quaeque</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est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ea</a:t>
            </a:r>
            <a:r>
              <a:rPr lang="es-ES" altLang="zh-CN" sz="1200">
                <a:solidFill>
                  <a:schemeClr val="bg1">
                    <a:lumMod val="65000"/>
                  </a:schemeClr>
                </a:solidFill>
                <a:ea typeface="Lato Light" panose="020F0502020204030203" pitchFamily="34" charset="0"/>
                <a:cs typeface="Lato Light" panose="020F0502020204030203" pitchFamily="34" charset="0"/>
              </a:rPr>
              <a:t>. Lorem ipsum dolor sit amet, feugiat delicata liberavisse id cum, no quo maiorum intelleget, liber regione eu sit. Mea cu case ludus integre, vide viderer eleifend ex mea. His at soluta regione diceret, cum et atqui placerat petentium</a:t>
            </a:r>
            <a:r>
              <a:rPr lang="es-ES" altLang="zh-CN" sz="1200" smtClean="0">
                <a:solidFill>
                  <a:schemeClr val="bg1">
                    <a:lumMod val="65000"/>
                  </a:schemeClr>
                </a:solidFill>
                <a:ea typeface="Lato Light" panose="020F0502020204030203" pitchFamily="34" charset="0"/>
                <a:cs typeface="Lato Light" panose="020F0502020204030203" pitchFamily="34" charset="0"/>
              </a:rPr>
              <a:t>.</a:t>
            </a:r>
          </a:p>
          <a:p>
            <a:pPr marL="361950" indent="-355600">
              <a:lnSpc>
                <a:spcPct val="120000"/>
              </a:lnSpc>
              <a:spcBef>
                <a:spcPts val="1200"/>
              </a:spcBef>
              <a:buClr>
                <a:schemeClr val="tx1">
                  <a:lumMod val="75000"/>
                  <a:lumOff val="25000"/>
                </a:schemeClr>
              </a:buClr>
              <a:buSzPct val="100000"/>
              <a:buFont typeface="Arial" panose="020B0604020202020204" pitchFamily="34" charset="0"/>
              <a:buChar char="•"/>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a:t>
            </a:r>
            <a:r>
              <a:rPr lang="es-ES" altLang="zh-CN" sz="1200" smtClean="0">
                <a:solidFill>
                  <a:schemeClr val="bg1">
                    <a:lumMod val="65000"/>
                  </a:schemeClr>
                </a:solidFill>
                <a:ea typeface="Lato Light" panose="020F0502020204030203" pitchFamily="34" charset="0"/>
                <a:cs typeface="Lato Light" panose="020F0502020204030203" pitchFamily="34" charset="0"/>
              </a:rPr>
              <a:t>sit</a:t>
            </a:r>
            <a:r>
              <a:rPr lang="es-ES" altLang="zh-CN" sz="1200">
                <a:solidFill>
                  <a:schemeClr val="bg1">
                    <a:lumMod val="65000"/>
                  </a:schemeClr>
                </a:solidFill>
                <a:ea typeface="Lato Light" panose="020F0502020204030203" pitchFamily="34" charset="0"/>
                <a:cs typeface="Lato Light" panose="020F0502020204030203" pitchFamily="34" charset="0"/>
              </a:rPr>
              <a:t>.</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4" name="Rectangle 3"/>
          <p:cNvSpPr/>
          <p:nvPr/>
        </p:nvSpPr>
        <p:spPr>
          <a:xfrm>
            <a:off x="12272530" y="3620592"/>
            <a:ext cx="4680941" cy="4018023"/>
          </a:xfrm>
          <a:prstGeom prst="rect">
            <a:avLst/>
          </a:prstGeom>
        </p:spPr>
        <p:txBody>
          <a:bodyPr wrap="square">
            <a:spAutoFit/>
          </a:bodyPr>
          <a:lstStyle/>
          <a:p>
            <a:pPr marL="6350">
              <a:lnSpc>
                <a:spcPct val="120000"/>
              </a:lnSpc>
              <a:spcBef>
                <a:spcPts val="1800"/>
              </a:spcBef>
            </a:pPr>
            <a:r>
              <a:rPr lang="es-ES" altLang="zh-CN" sz="2800" smtClean="0">
                <a:solidFill>
                  <a:schemeClr val="tx1">
                    <a:lumMod val="75000"/>
                    <a:lumOff val="25000"/>
                  </a:schemeClr>
                </a:solidFill>
                <a:ea typeface="Lato Light" panose="020F0502020204030203" pitchFamily="34" charset="0"/>
                <a:cs typeface="Lato Light" panose="020F0502020204030203" pitchFamily="34" charset="0"/>
              </a:rPr>
              <a:t>Why Should You Choose us?</a:t>
            </a:r>
          </a:p>
          <a:p>
            <a:pPr marL="6350">
              <a:lnSpc>
                <a:spcPct val="120000"/>
              </a:lnSpc>
              <a:spcBef>
                <a:spcPts val="18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err="1">
                <a:solidFill>
                  <a:schemeClr val="bg1">
                    <a:lumMod val="65000"/>
                  </a:schemeClr>
                </a:solidFill>
                <a:ea typeface="Lato Light" panose="020F0502020204030203" pitchFamily="34" charset="0"/>
                <a:cs typeface="Lato Light" panose="020F0502020204030203" pitchFamily="34" charset="0"/>
              </a:rPr>
              <a:t>ipsum</a:t>
            </a:r>
            <a:r>
              <a:rPr lang="es-ES" altLang="zh-CN" sz="1200">
                <a:solidFill>
                  <a:schemeClr val="bg1">
                    <a:lumMod val="65000"/>
                  </a:schemeClr>
                </a:solidFill>
                <a:ea typeface="Lato Light" panose="020F0502020204030203" pitchFamily="34" charset="0"/>
                <a:cs typeface="Lato Light" panose="020F0502020204030203" pitchFamily="34" charset="0"/>
              </a:rPr>
              <a:t> dolor </a:t>
            </a:r>
            <a:r>
              <a:rPr lang="es-ES" altLang="zh-CN" sz="1200" err="1">
                <a:solidFill>
                  <a:schemeClr val="bg1">
                    <a:lumMod val="65000"/>
                  </a:schemeClr>
                </a:solidFill>
                <a:ea typeface="Lato Light" panose="020F0502020204030203" pitchFamily="34" charset="0"/>
                <a:cs typeface="Lato Light" panose="020F0502020204030203" pitchFamily="34" charset="0"/>
              </a:rPr>
              <a:t>sit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amet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feugiat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delicata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liberavisse</a:t>
            </a:r>
            <a:r>
              <a:rPr lang="es-ES" altLang="zh-CN" sz="1200">
                <a:solidFill>
                  <a:schemeClr val="bg1">
                    <a:lumMod val="65000"/>
                  </a:schemeClr>
                </a:solidFill>
                <a:ea typeface="Lato Light" panose="020F0502020204030203" pitchFamily="34" charset="0"/>
                <a:cs typeface="Lato Light" panose="020F0502020204030203" pitchFamily="34" charset="0"/>
              </a:rPr>
              <a:t> id cum, no quo </a:t>
            </a:r>
            <a:r>
              <a:rPr lang="es-ES" altLang="zh-CN" sz="1200" err="1">
                <a:solidFill>
                  <a:schemeClr val="bg1">
                    <a:lumMod val="65000"/>
                  </a:schemeClr>
                </a:solidFill>
                <a:ea typeface="Lato Light" panose="020F0502020204030203" pitchFamily="34" charset="0"/>
                <a:cs typeface="Lato Light" panose="020F0502020204030203" pitchFamily="34" charset="0"/>
              </a:rPr>
              <a:t>maiorum</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intelleget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liber</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regione</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eu</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sit.</a:t>
            </a:r>
          </a:p>
          <a:p>
            <a:pPr marL="6350">
              <a:lnSpc>
                <a:spcPct val="120000"/>
              </a:lnSpc>
              <a:spcBef>
                <a:spcPts val="18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Mea </a:t>
            </a:r>
            <a:r>
              <a:rPr lang="es-ES" altLang="zh-CN" sz="1200" err="1">
                <a:solidFill>
                  <a:schemeClr val="bg1">
                    <a:lumMod val="65000"/>
                  </a:schemeClr>
                </a:solidFill>
                <a:ea typeface="Lato Light" panose="020F0502020204030203" pitchFamily="34" charset="0"/>
                <a:cs typeface="Lato Light" panose="020F0502020204030203" pitchFamily="34" charset="0"/>
              </a:rPr>
              <a:t>cu</a:t>
            </a:r>
            <a:r>
              <a:rPr lang="es-ES" altLang="zh-CN" sz="1200">
                <a:solidFill>
                  <a:schemeClr val="bg1">
                    <a:lumMod val="65000"/>
                  </a:schemeClr>
                </a:solidFill>
                <a:ea typeface="Lato Light" panose="020F0502020204030203" pitchFamily="34" charset="0"/>
                <a:cs typeface="Lato Light" panose="020F0502020204030203" pitchFamily="34" charset="0"/>
              </a:rPr>
              <a:t> case </a:t>
            </a:r>
            <a:r>
              <a:rPr lang="es-ES" altLang="zh-CN" sz="1200" err="1">
                <a:solidFill>
                  <a:schemeClr val="bg1">
                    <a:lumMod val="65000"/>
                  </a:schemeClr>
                </a:solidFill>
                <a:ea typeface="Lato Light" panose="020F0502020204030203" pitchFamily="34" charset="0"/>
                <a:cs typeface="Lato Light" panose="020F0502020204030203" pitchFamily="34" charset="0"/>
              </a:rPr>
              <a:t>ludus</a:t>
            </a:r>
            <a:r>
              <a:rPr lang="es-ES" altLang="zh-CN" sz="1200">
                <a:solidFill>
                  <a:schemeClr val="bg1">
                    <a:lumMod val="65000"/>
                  </a:schemeClr>
                </a:solidFill>
                <a:ea typeface="Lato Light" panose="020F0502020204030203" pitchFamily="34" charset="0"/>
                <a:cs typeface="Lato Light" panose="020F0502020204030203" pitchFamily="34" charset="0"/>
              </a:rPr>
              <a:t> integre, </a:t>
            </a:r>
            <a:r>
              <a:rPr lang="es-ES" altLang="zh-CN" sz="1200" err="1">
                <a:solidFill>
                  <a:schemeClr val="bg1">
                    <a:lumMod val="65000"/>
                  </a:schemeClr>
                </a:solidFill>
                <a:ea typeface="Lato Light" panose="020F0502020204030203" pitchFamily="34" charset="0"/>
                <a:cs typeface="Lato Light" panose="020F0502020204030203" pitchFamily="34" charset="0"/>
              </a:rPr>
              <a:t>vide</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viderer</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eleifend</a:t>
            </a:r>
            <a:r>
              <a:rPr lang="es-ES" altLang="zh-CN" sz="1200">
                <a:solidFill>
                  <a:schemeClr val="bg1">
                    <a:lumMod val="65000"/>
                  </a:schemeClr>
                </a:solidFill>
                <a:ea typeface="Lato Light" panose="020F0502020204030203" pitchFamily="34" charset="0"/>
                <a:cs typeface="Lato Light" panose="020F0502020204030203" pitchFamily="34" charset="0"/>
              </a:rPr>
              <a:t> ex mea. </a:t>
            </a:r>
            <a:r>
              <a:rPr lang="es-ES" altLang="zh-CN" sz="1200" err="1">
                <a:solidFill>
                  <a:schemeClr val="bg1">
                    <a:lumMod val="65000"/>
                  </a:schemeClr>
                </a:solidFill>
                <a:ea typeface="Lato Light" panose="020F0502020204030203" pitchFamily="34" charset="0"/>
                <a:cs typeface="Lato Light" panose="020F0502020204030203" pitchFamily="34" charset="0"/>
              </a:rPr>
              <a:t>His</a:t>
            </a:r>
            <a:r>
              <a:rPr lang="es-ES" altLang="zh-CN" sz="1200">
                <a:solidFill>
                  <a:schemeClr val="bg1">
                    <a:lumMod val="65000"/>
                  </a:schemeClr>
                </a:solidFill>
                <a:ea typeface="Lato Light" panose="020F0502020204030203" pitchFamily="34" charset="0"/>
                <a:cs typeface="Lato Light" panose="020F0502020204030203" pitchFamily="34" charset="0"/>
              </a:rPr>
              <a:t> at </a:t>
            </a:r>
            <a:r>
              <a:rPr lang="es-ES" altLang="zh-CN" sz="1200" err="1">
                <a:solidFill>
                  <a:schemeClr val="bg1">
                    <a:lumMod val="65000"/>
                  </a:schemeClr>
                </a:solidFill>
                <a:ea typeface="Lato Light" panose="020F0502020204030203" pitchFamily="34" charset="0"/>
                <a:cs typeface="Lato Light" panose="020F0502020204030203" pitchFamily="34" charset="0"/>
              </a:rPr>
              <a:t>soluta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regione</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diceret</a:t>
            </a:r>
            <a:r>
              <a:rPr lang="es-ES" altLang="zh-CN" sz="1200">
                <a:solidFill>
                  <a:schemeClr val="bg1">
                    <a:lumMod val="65000"/>
                  </a:schemeClr>
                </a:solidFill>
                <a:ea typeface="Lato Light" panose="020F0502020204030203" pitchFamily="34" charset="0"/>
                <a:cs typeface="Lato Light" panose="020F0502020204030203" pitchFamily="34" charset="0"/>
              </a:rPr>
              <a:t>, cum et </a:t>
            </a:r>
            <a:r>
              <a:rPr lang="es-ES" altLang="zh-CN" sz="1200" err="1">
                <a:solidFill>
                  <a:schemeClr val="bg1">
                    <a:lumMod val="65000"/>
                  </a:schemeClr>
                </a:solidFill>
                <a:ea typeface="Lato Light" panose="020F0502020204030203" pitchFamily="34" charset="0"/>
                <a:cs typeface="Lato Light" panose="020F0502020204030203" pitchFamily="34" charset="0"/>
              </a:rPr>
              <a:t>atqui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placerat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petentium</a:t>
            </a:r>
            <a:r>
              <a:rPr lang="es-ES" altLang="zh-CN" sz="1200">
                <a:solidFill>
                  <a:schemeClr val="bg1">
                    <a:lumMod val="65000"/>
                  </a:schemeClr>
                </a:solidFill>
                <a:ea typeface="Lato Light" panose="020F0502020204030203" pitchFamily="34" charset="0"/>
                <a:cs typeface="Lato Light" panose="020F0502020204030203" pitchFamily="34" charset="0"/>
              </a:rPr>
              <a:t>. Lorem ipsum dolor sit amet, feugiat delicata liberavisse id cum, no quo </a:t>
            </a:r>
            <a:r>
              <a:rPr lang="es-ES" altLang="zh-CN" sz="1200" smtClean="0">
                <a:solidFill>
                  <a:schemeClr val="bg1">
                    <a:lumMod val="65000"/>
                  </a:schemeClr>
                </a:solidFill>
                <a:ea typeface="Lato Light" panose="020F0502020204030203" pitchFamily="34" charset="0"/>
                <a:cs typeface="Lato Light" panose="020F0502020204030203" pitchFamily="34" charset="0"/>
              </a:rPr>
              <a:t>maiorum intelleget. </a:t>
            </a:r>
          </a:p>
          <a:p>
            <a:pPr marL="6350">
              <a:lnSpc>
                <a:spcPct val="120000"/>
              </a:lnSpc>
              <a:spcBef>
                <a:spcPts val="18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integre, vide viderer eleifend ex mea. His at soluta regione diceret, cum et atqui placerat petentium</a:t>
            </a:r>
            <a:r>
              <a:rPr lang="es-ES" altLang="zh-CN" sz="1200" smtClean="0">
                <a:solidFill>
                  <a:schemeClr val="bg1">
                    <a:lumMod val="65000"/>
                  </a:schemeClr>
                </a:solidFill>
                <a:ea typeface="Lato Light" panose="020F0502020204030203" pitchFamily="34" charset="0"/>
                <a:cs typeface="Lato Light" panose="020F0502020204030203" pitchFamily="34" charset="0"/>
              </a:rPr>
              <a:t>.</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5" name="TextBox 4"/>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Presentation</a:t>
            </a:r>
          </a:p>
        </p:txBody>
      </p:sp>
    </p:spTree>
    <p:extLst>
      <p:ext uri="{BB962C8B-B14F-4D97-AF65-F5344CB8AC3E}">
        <p14:creationId xmlns:p14="http://schemas.microsoft.com/office/powerpoint/2010/main" val="5772058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5"/>
                                        </p:tgtEl>
                                        <p:attrNameLst>
                                          <p:attrName>style.visibility</p:attrName>
                                        </p:attrNameLst>
                                      </p:cBhvr>
                                      <p:to>
                                        <p:strVal val="visible"/>
                                      </p:to>
                                    </p:set>
                                    <p:anim to="" calcmode="lin" valueType="num">
                                      <p:cBhvr>
                                        <p:cTn id="7" dur="700" fill="hold">
                                          <p:stCondLst>
                                            <p:cond delay="0"/>
                                          </p:stCondLst>
                                        </p:cTn>
                                        <p:tgtEl>
                                          <p:spTgt spid="5"/>
                                        </p:tgtEl>
                                        <p:attrNameLst>
                                          <p:attrName>ppt_x</p:attrName>
                                        </p:attrNameLst>
                                      </p:cBhvr>
                                      <p:tavLst>
                                        <p:tav tm="0" fmla="#ppt_x-#ppt_w*1.2*((1.5-1.5*$)^3-(1.5-1.5*$)^2)">
                                          <p:val>
                                            <p:strVal val="0"/>
                                          </p:val>
                                        </p:tav>
                                        <p:tav tm="100000">
                                          <p:val>
                                            <p:strVal val="1"/>
                                          </p:val>
                                        </p:tav>
                                      </p:tavLst>
                                    </p:anim>
                                    <p:anim to="" calcmode="lin" valueType="num">
                                      <p:cBhvr>
                                        <p:cTn id="8" dur="700" fill="hold">
                                          <p:stCondLst>
                                            <p:cond delay="0"/>
                                          </p:stCondLst>
                                        </p:cTn>
                                        <p:tgtEl>
                                          <p:spTgt spid="5"/>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9" dur="700" fill="hold">
                                          <p:stCondLst>
                                            <p:cond delay="0"/>
                                          </p:stCondLst>
                                        </p:cTn>
                                        <p:tgtEl>
                                          <p:spTgt spid="5"/>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0" fill="hold">
                            <p:stCondLst>
                              <p:cond delay="1330"/>
                            </p:stCondLst>
                            <p:childTnLst>
                              <p:par>
                                <p:cTn id="11" presetID="2" presetClass="entr" presetSubtype="4" decel="100000"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1000" fill="hold"/>
                                        <p:tgtEl>
                                          <p:spTgt spid="2"/>
                                        </p:tgtEl>
                                        <p:attrNameLst>
                                          <p:attrName>ppt_x</p:attrName>
                                        </p:attrNameLst>
                                      </p:cBhvr>
                                      <p:tavLst>
                                        <p:tav tm="0">
                                          <p:val>
                                            <p:strVal val="#ppt_x"/>
                                          </p:val>
                                        </p:tav>
                                        <p:tav tm="100000">
                                          <p:val>
                                            <p:strVal val="#ppt_x"/>
                                          </p:val>
                                        </p:tav>
                                      </p:tavLst>
                                    </p:anim>
                                    <p:anim calcmode="lin" valueType="num">
                                      <p:cBhvr additive="base">
                                        <p:cTn id="14" dur="1000" fill="hold"/>
                                        <p:tgtEl>
                                          <p:spTgt spid="2"/>
                                        </p:tgtEl>
                                        <p:attrNameLst>
                                          <p:attrName>ppt_y</p:attrName>
                                        </p:attrNameLst>
                                      </p:cBhvr>
                                      <p:tavLst>
                                        <p:tav tm="0">
                                          <p:val>
                                            <p:strVal val="1+#ppt_h/2"/>
                                          </p:val>
                                        </p:tav>
                                        <p:tav tm="100000">
                                          <p:val>
                                            <p:strVal val="#ppt_y"/>
                                          </p:val>
                                        </p:tav>
                                      </p:tavLst>
                                    </p:anim>
                                  </p:childTnLst>
                                </p:cTn>
                              </p:par>
                              <p:par>
                                <p:cTn id="15" presetID="2" presetClass="entr" presetSubtype="4" decel="100000" fill="hold" grpId="0" nodeType="withEffect">
                                  <p:stCondLst>
                                    <p:cond delay="10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1000" fill="hold"/>
                                        <p:tgtEl>
                                          <p:spTgt spid="3"/>
                                        </p:tgtEl>
                                        <p:attrNameLst>
                                          <p:attrName>ppt_x</p:attrName>
                                        </p:attrNameLst>
                                      </p:cBhvr>
                                      <p:tavLst>
                                        <p:tav tm="0">
                                          <p:val>
                                            <p:strVal val="#ppt_x"/>
                                          </p:val>
                                        </p:tav>
                                        <p:tav tm="100000">
                                          <p:val>
                                            <p:strVal val="#ppt_x"/>
                                          </p:val>
                                        </p:tav>
                                      </p:tavLst>
                                    </p:anim>
                                    <p:anim calcmode="lin" valueType="num">
                                      <p:cBhvr additive="base">
                                        <p:cTn id="18" dur="1000" fill="hold"/>
                                        <p:tgtEl>
                                          <p:spTgt spid="3"/>
                                        </p:tgtEl>
                                        <p:attrNameLst>
                                          <p:attrName>ppt_y</p:attrName>
                                        </p:attrNameLst>
                                      </p:cBhvr>
                                      <p:tavLst>
                                        <p:tav tm="0">
                                          <p:val>
                                            <p:strVal val="1+#ppt_h/2"/>
                                          </p:val>
                                        </p:tav>
                                        <p:tav tm="100000">
                                          <p:val>
                                            <p:strVal val="#ppt_y"/>
                                          </p:val>
                                        </p:tav>
                                      </p:tavLst>
                                    </p:anim>
                                  </p:childTnLst>
                                </p:cTn>
                              </p:par>
                              <p:par>
                                <p:cTn id="19" presetID="2" presetClass="entr" presetSubtype="4" decel="100000" fill="hold" grpId="0" nodeType="withEffect">
                                  <p:stCondLst>
                                    <p:cond delay="200"/>
                                  </p:stCondLst>
                                  <p:childTnLst>
                                    <p:set>
                                      <p:cBhvr>
                                        <p:cTn id="20" dur="1" fill="hold">
                                          <p:stCondLst>
                                            <p:cond delay="0"/>
                                          </p:stCondLst>
                                        </p:cTn>
                                        <p:tgtEl>
                                          <p:spTgt spid="4"/>
                                        </p:tgtEl>
                                        <p:attrNameLst>
                                          <p:attrName>style.visibility</p:attrName>
                                        </p:attrNameLst>
                                      </p:cBhvr>
                                      <p:to>
                                        <p:strVal val="visible"/>
                                      </p:to>
                                    </p:set>
                                    <p:anim calcmode="lin" valueType="num">
                                      <p:cBhvr additive="base">
                                        <p:cTn id="21" dur="1000" fill="hold"/>
                                        <p:tgtEl>
                                          <p:spTgt spid="4"/>
                                        </p:tgtEl>
                                        <p:attrNameLst>
                                          <p:attrName>ppt_x</p:attrName>
                                        </p:attrNameLst>
                                      </p:cBhvr>
                                      <p:tavLst>
                                        <p:tav tm="0">
                                          <p:val>
                                            <p:strVal val="#ppt_x"/>
                                          </p:val>
                                        </p:tav>
                                        <p:tav tm="100000">
                                          <p:val>
                                            <p:strVal val="#ppt_x"/>
                                          </p:val>
                                        </p:tav>
                                      </p:tavLst>
                                    </p:anim>
                                    <p:anim calcmode="lin" valueType="num">
                                      <p:cBhvr additive="base">
                                        <p:cTn id="22" dur="10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8560017" y="4480098"/>
            <a:ext cx="1344916" cy="13449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Freeform 540"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a:spLocks noEditPoints="1"/>
          </p:cNvSpPr>
          <p:nvPr/>
        </p:nvSpPr>
        <p:spPr bwMode="auto">
          <a:xfrm>
            <a:off x="8989029" y="4855541"/>
            <a:ext cx="486890" cy="594026"/>
          </a:xfrm>
          <a:custGeom>
            <a:avLst/>
            <a:gdLst>
              <a:gd name="T0" fmla="*/ 374 w 868"/>
              <a:gd name="T1" fmla="*/ 870 h 1059"/>
              <a:gd name="T2" fmla="*/ 382 w 868"/>
              <a:gd name="T3" fmla="*/ 903 h 1059"/>
              <a:gd name="T4" fmla="*/ 169 w 868"/>
              <a:gd name="T5" fmla="*/ 915 h 1059"/>
              <a:gd name="T6" fmla="*/ 145 w 868"/>
              <a:gd name="T7" fmla="*/ 890 h 1059"/>
              <a:gd name="T8" fmla="*/ 169 w 868"/>
              <a:gd name="T9" fmla="*/ 866 h 1059"/>
              <a:gd name="T10" fmla="*/ 470 w 868"/>
              <a:gd name="T11" fmla="*/ 725 h 1059"/>
              <a:gd name="T12" fmla="*/ 479 w 868"/>
              <a:gd name="T13" fmla="*/ 757 h 1059"/>
              <a:gd name="T14" fmla="*/ 169 w 868"/>
              <a:gd name="T15" fmla="*/ 769 h 1059"/>
              <a:gd name="T16" fmla="*/ 145 w 868"/>
              <a:gd name="T17" fmla="*/ 746 h 1059"/>
              <a:gd name="T18" fmla="*/ 169 w 868"/>
              <a:gd name="T19" fmla="*/ 722 h 1059"/>
              <a:gd name="T20" fmla="*/ 470 w 868"/>
              <a:gd name="T21" fmla="*/ 581 h 1059"/>
              <a:gd name="T22" fmla="*/ 479 w 868"/>
              <a:gd name="T23" fmla="*/ 613 h 1059"/>
              <a:gd name="T24" fmla="*/ 169 w 868"/>
              <a:gd name="T25" fmla="*/ 625 h 1059"/>
              <a:gd name="T26" fmla="*/ 145 w 868"/>
              <a:gd name="T27" fmla="*/ 602 h 1059"/>
              <a:gd name="T28" fmla="*/ 169 w 868"/>
              <a:gd name="T29" fmla="*/ 577 h 1059"/>
              <a:gd name="T30" fmla="*/ 277 w 868"/>
              <a:gd name="T31" fmla="*/ 435 h 1059"/>
              <a:gd name="T32" fmla="*/ 286 w 868"/>
              <a:gd name="T33" fmla="*/ 469 h 1059"/>
              <a:gd name="T34" fmla="*/ 169 w 868"/>
              <a:gd name="T35" fmla="*/ 481 h 1059"/>
              <a:gd name="T36" fmla="*/ 145 w 868"/>
              <a:gd name="T37" fmla="*/ 456 h 1059"/>
              <a:gd name="T38" fmla="*/ 169 w 868"/>
              <a:gd name="T39" fmla="*/ 433 h 1059"/>
              <a:gd name="T40" fmla="*/ 560 w 868"/>
              <a:gd name="T41" fmla="*/ 433 h 1059"/>
              <a:gd name="T42" fmla="*/ 78 w 868"/>
              <a:gd name="T43" fmla="*/ 291 h 1059"/>
              <a:gd name="T44" fmla="*/ 48 w 868"/>
              <a:gd name="T45" fmla="*/ 336 h 1059"/>
              <a:gd name="T46" fmla="*/ 63 w 868"/>
              <a:gd name="T47" fmla="*/ 997 h 1059"/>
              <a:gd name="T48" fmla="*/ 530 w 868"/>
              <a:gd name="T49" fmla="*/ 1010 h 1059"/>
              <a:gd name="T50" fmla="*/ 574 w 868"/>
              <a:gd name="T51" fmla="*/ 981 h 1059"/>
              <a:gd name="T52" fmla="*/ 434 w 868"/>
              <a:gd name="T53" fmla="*/ 481 h 1059"/>
              <a:gd name="T54" fmla="*/ 390 w 868"/>
              <a:gd name="T55" fmla="*/ 451 h 1059"/>
              <a:gd name="T56" fmla="*/ 97 w 868"/>
              <a:gd name="T57" fmla="*/ 288 h 1059"/>
              <a:gd name="T58" fmla="*/ 627 w 868"/>
              <a:gd name="T59" fmla="*/ 433 h 1059"/>
              <a:gd name="T60" fmla="*/ 614 w 868"/>
              <a:gd name="T61" fmla="*/ 1011 h 1059"/>
              <a:gd name="T62" fmla="*/ 556 w 868"/>
              <a:gd name="T63" fmla="*/ 1056 h 1059"/>
              <a:gd name="T64" fmla="*/ 70 w 868"/>
              <a:gd name="T65" fmla="*/ 1056 h 1059"/>
              <a:gd name="T66" fmla="*/ 14 w 868"/>
              <a:gd name="T67" fmla="*/ 1011 h 1059"/>
              <a:gd name="T68" fmla="*/ 0 w 868"/>
              <a:gd name="T69" fmla="*/ 336 h 1059"/>
              <a:gd name="T70" fmla="*/ 28 w 868"/>
              <a:gd name="T71" fmla="*/ 268 h 1059"/>
              <a:gd name="T72" fmla="*/ 97 w 868"/>
              <a:gd name="T73" fmla="*/ 240 h 1059"/>
              <a:gd name="T74" fmla="*/ 801 w 868"/>
              <a:gd name="T75" fmla="*/ 192 h 1059"/>
              <a:gd name="T76" fmla="*/ 699 w 868"/>
              <a:gd name="T77" fmla="*/ 0 h 1059"/>
              <a:gd name="T78" fmla="*/ 864 w 868"/>
              <a:gd name="T79" fmla="*/ 747 h 1059"/>
              <a:gd name="T80" fmla="*/ 819 w 868"/>
              <a:gd name="T81" fmla="*/ 805 h 1059"/>
              <a:gd name="T82" fmla="*/ 699 w 868"/>
              <a:gd name="T83" fmla="*/ 818 h 1059"/>
              <a:gd name="T84" fmla="*/ 675 w 868"/>
              <a:gd name="T85" fmla="*/ 794 h 1059"/>
              <a:gd name="T86" fmla="*/ 699 w 868"/>
              <a:gd name="T87" fmla="*/ 769 h 1059"/>
              <a:gd name="T88" fmla="*/ 805 w 868"/>
              <a:gd name="T89" fmla="*/ 756 h 1059"/>
              <a:gd name="T90" fmla="*/ 819 w 868"/>
              <a:gd name="T91" fmla="*/ 240 h 1059"/>
              <a:gd name="T92" fmla="*/ 641 w 868"/>
              <a:gd name="T93" fmla="*/ 226 h 1059"/>
              <a:gd name="T94" fmla="*/ 627 w 868"/>
              <a:gd name="T95" fmla="*/ 47 h 1059"/>
              <a:gd name="T96" fmla="*/ 303 w 868"/>
              <a:gd name="T97" fmla="*/ 61 h 1059"/>
              <a:gd name="T98" fmla="*/ 289 w 868"/>
              <a:gd name="T99" fmla="*/ 167 h 1059"/>
              <a:gd name="T100" fmla="*/ 265 w 868"/>
              <a:gd name="T101" fmla="*/ 192 h 1059"/>
              <a:gd name="T102" fmla="*/ 241 w 868"/>
              <a:gd name="T103" fmla="*/ 167 h 1059"/>
              <a:gd name="T104" fmla="*/ 254 w 868"/>
              <a:gd name="T105" fmla="*/ 47 h 1059"/>
              <a:gd name="T106" fmla="*/ 311 w 868"/>
              <a:gd name="T107" fmla="*/ 2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59">
                <a:moveTo>
                  <a:pt x="169" y="866"/>
                </a:moveTo>
                <a:lnTo>
                  <a:pt x="361" y="866"/>
                </a:lnTo>
                <a:lnTo>
                  <a:pt x="374" y="870"/>
                </a:lnTo>
                <a:lnTo>
                  <a:pt x="382" y="878"/>
                </a:lnTo>
                <a:lnTo>
                  <a:pt x="386" y="890"/>
                </a:lnTo>
                <a:lnTo>
                  <a:pt x="382" y="903"/>
                </a:lnTo>
                <a:lnTo>
                  <a:pt x="374" y="911"/>
                </a:lnTo>
                <a:lnTo>
                  <a:pt x="361" y="915"/>
                </a:lnTo>
                <a:lnTo>
                  <a:pt x="169" y="915"/>
                </a:lnTo>
                <a:lnTo>
                  <a:pt x="157" y="911"/>
                </a:lnTo>
                <a:lnTo>
                  <a:pt x="148" y="903"/>
                </a:lnTo>
                <a:lnTo>
                  <a:pt x="145" y="890"/>
                </a:lnTo>
                <a:lnTo>
                  <a:pt x="148" y="878"/>
                </a:lnTo>
                <a:lnTo>
                  <a:pt x="157" y="870"/>
                </a:lnTo>
                <a:lnTo>
                  <a:pt x="169" y="866"/>
                </a:lnTo>
                <a:close/>
                <a:moveTo>
                  <a:pt x="169" y="722"/>
                </a:moveTo>
                <a:lnTo>
                  <a:pt x="458" y="722"/>
                </a:lnTo>
                <a:lnTo>
                  <a:pt x="470" y="725"/>
                </a:lnTo>
                <a:lnTo>
                  <a:pt x="479" y="734"/>
                </a:lnTo>
                <a:lnTo>
                  <a:pt x="481" y="746"/>
                </a:lnTo>
                <a:lnTo>
                  <a:pt x="479" y="757"/>
                </a:lnTo>
                <a:lnTo>
                  <a:pt x="470" y="767"/>
                </a:lnTo>
                <a:lnTo>
                  <a:pt x="458" y="769"/>
                </a:lnTo>
                <a:lnTo>
                  <a:pt x="169" y="769"/>
                </a:lnTo>
                <a:lnTo>
                  <a:pt x="157" y="767"/>
                </a:lnTo>
                <a:lnTo>
                  <a:pt x="148" y="757"/>
                </a:lnTo>
                <a:lnTo>
                  <a:pt x="145" y="746"/>
                </a:lnTo>
                <a:lnTo>
                  <a:pt x="148" y="734"/>
                </a:lnTo>
                <a:lnTo>
                  <a:pt x="157" y="725"/>
                </a:lnTo>
                <a:lnTo>
                  <a:pt x="169" y="722"/>
                </a:lnTo>
                <a:close/>
                <a:moveTo>
                  <a:pt x="169" y="577"/>
                </a:moveTo>
                <a:lnTo>
                  <a:pt x="458" y="577"/>
                </a:lnTo>
                <a:lnTo>
                  <a:pt x="470" y="581"/>
                </a:lnTo>
                <a:lnTo>
                  <a:pt x="479" y="589"/>
                </a:lnTo>
                <a:lnTo>
                  <a:pt x="481" y="602"/>
                </a:lnTo>
                <a:lnTo>
                  <a:pt x="479" y="613"/>
                </a:lnTo>
                <a:lnTo>
                  <a:pt x="470" y="621"/>
                </a:lnTo>
                <a:lnTo>
                  <a:pt x="458" y="625"/>
                </a:lnTo>
                <a:lnTo>
                  <a:pt x="169" y="625"/>
                </a:lnTo>
                <a:lnTo>
                  <a:pt x="157" y="621"/>
                </a:lnTo>
                <a:lnTo>
                  <a:pt x="148" y="613"/>
                </a:lnTo>
                <a:lnTo>
                  <a:pt x="145" y="602"/>
                </a:lnTo>
                <a:lnTo>
                  <a:pt x="148" y="589"/>
                </a:lnTo>
                <a:lnTo>
                  <a:pt x="157" y="581"/>
                </a:lnTo>
                <a:lnTo>
                  <a:pt x="169" y="577"/>
                </a:lnTo>
                <a:close/>
                <a:moveTo>
                  <a:pt x="169" y="433"/>
                </a:moveTo>
                <a:lnTo>
                  <a:pt x="265" y="433"/>
                </a:lnTo>
                <a:lnTo>
                  <a:pt x="277" y="435"/>
                </a:lnTo>
                <a:lnTo>
                  <a:pt x="286" y="445"/>
                </a:lnTo>
                <a:lnTo>
                  <a:pt x="289" y="456"/>
                </a:lnTo>
                <a:lnTo>
                  <a:pt x="286" y="469"/>
                </a:lnTo>
                <a:lnTo>
                  <a:pt x="277" y="477"/>
                </a:lnTo>
                <a:lnTo>
                  <a:pt x="265" y="481"/>
                </a:lnTo>
                <a:lnTo>
                  <a:pt x="169" y="481"/>
                </a:lnTo>
                <a:lnTo>
                  <a:pt x="157" y="477"/>
                </a:lnTo>
                <a:lnTo>
                  <a:pt x="148" y="469"/>
                </a:lnTo>
                <a:lnTo>
                  <a:pt x="145" y="456"/>
                </a:lnTo>
                <a:lnTo>
                  <a:pt x="148" y="445"/>
                </a:lnTo>
                <a:lnTo>
                  <a:pt x="157" y="435"/>
                </a:lnTo>
                <a:lnTo>
                  <a:pt x="169" y="433"/>
                </a:lnTo>
                <a:close/>
                <a:moveTo>
                  <a:pt x="434" y="291"/>
                </a:moveTo>
                <a:lnTo>
                  <a:pt x="434" y="433"/>
                </a:lnTo>
                <a:lnTo>
                  <a:pt x="560" y="433"/>
                </a:lnTo>
                <a:lnTo>
                  <a:pt x="434" y="291"/>
                </a:lnTo>
                <a:close/>
                <a:moveTo>
                  <a:pt x="97" y="288"/>
                </a:moveTo>
                <a:lnTo>
                  <a:pt x="78" y="291"/>
                </a:lnTo>
                <a:lnTo>
                  <a:pt x="63" y="302"/>
                </a:lnTo>
                <a:lnTo>
                  <a:pt x="52" y="318"/>
                </a:lnTo>
                <a:lnTo>
                  <a:pt x="48" y="336"/>
                </a:lnTo>
                <a:lnTo>
                  <a:pt x="48" y="963"/>
                </a:lnTo>
                <a:lnTo>
                  <a:pt x="52" y="981"/>
                </a:lnTo>
                <a:lnTo>
                  <a:pt x="63" y="997"/>
                </a:lnTo>
                <a:lnTo>
                  <a:pt x="78" y="1008"/>
                </a:lnTo>
                <a:lnTo>
                  <a:pt x="97" y="1010"/>
                </a:lnTo>
                <a:lnTo>
                  <a:pt x="530" y="1010"/>
                </a:lnTo>
                <a:lnTo>
                  <a:pt x="549" y="1008"/>
                </a:lnTo>
                <a:lnTo>
                  <a:pt x="564" y="997"/>
                </a:lnTo>
                <a:lnTo>
                  <a:pt x="574" y="981"/>
                </a:lnTo>
                <a:lnTo>
                  <a:pt x="578" y="963"/>
                </a:lnTo>
                <a:lnTo>
                  <a:pt x="578" y="481"/>
                </a:lnTo>
                <a:lnTo>
                  <a:pt x="434" y="481"/>
                </a:lnTo>
                <a:lnTo>
                  <a:pt x="415" y="477"/>
                </a:lnTo>
                <a:lnTo>
                  <a:pt x="400" y="467"/>
                </a:lnTo>
                <a:lnTo>
                  <a:pt x="390" y="451"/>
                </a:lnTo>
                <a:lnTo>
                  <a:pt x="386" y="433"/>
                </a:lnTo>
                <a:lnTo>
                  <a:pt x="386" y="288"/>
                </a:lnTo>
                <a:lnTo>
                  <a:pt x="97" y="288"/>
                </a:lnTo>
                <a:close/>
                <a:moveTo>
                  <a:pt x="97" y="240"/>
                </a:moveTo>
                <a:lnTo>
                  <a:pt x="458" y="240"/>
                </a:lnTo>
                <a:lnTo>
                  <a:pt x="627" y="433"/>
                </a:lnTo>
                <a:lnTo>
                  <a:pt x="627" y="963"/>
                </a:lnTo>
                <a:lnTo>
                  <a:pt x="623" y="988"/>
                </a:lnTo>
                <a:lnTo>
                  <a:pt x="614" y="1011"/>
                </a:lnTo>
                <a:lnTo>
                  <a:pt x="598" y="1031"/>
                </a:lnTo>
                <a:lnTo>
                  <a:pt x="578" y="1045"/>
                </a:lnTo>
                <a:lnTo>
                  <a:pt x="556" y="1056"/>
                </a:lnTo>
                <a:lnTo>
                  <a:pt x="530" y="1059"/>
                </a:lnTo>
                <a:lnTo>
                  <a:pt x="97" y="1059"/>
                </a:lnTo>
                <a:lnTo>
                  <a:pt x="70" y="1056"/>
                </a:lnTo>
                <a:lnTo>
                  <a:pt x="48" y="1045"/>
                </a:lnTo>
                <a:lnTo>
                  <a:pt x="28" y="1031"/>
                </a:lnTo>
                <a:lnTo>
                  <a:pt x="14" y="1011"/>
                </a:lnTo>
                <a:lnTo>
                  <a:pt x="4" y="988"/>
                </a:lnTo>
                <a:lnTo>
                  <a:pt x="0" y="963"/>
                </a:lnTo>
                <a:lnTo>
                  <a:pt x="0" y="336"/>
                </a:lnTo>
                <a:lnTo>
                  <a:pt x="4" y="311"/>
                </a:lnTo>
                <a:lnTo>
                  <a:pt x="14" y="288"/>
                </a:lnTo>
                <a:lnTo>
                  <a:pt x="28" y="268"/>
                </a:lnTo>
                <a:lnTo>
                  <a:pt x="48" y="253"/>
                </a:lnTo>
                <a:lnTo>
                  <a:pt x="70" y="243"/>
                </a:lnTo>
                <a:lnTo>
                  <a:pt x="97" y="240"/>
                </a:lnTo>
                <a:close/>
                <a:moveTo>
                  <a:pt x="675" y="51"/>
                </a:moveTo>
                <a:lnTo>
                  <a:pt x="675" y="192"/>
                </a:lnTo>
                <a:lnTo>
                  <a:pt x="801" y="192"/>
                </a:lnTo>
                <a:lnTo>
                  <a:pt x="675" y="51"/>
                </a:lnTo>
                <a:close/>
                <a:moveTo>
                  <a:pt x="337" y="0"/>
                </a:moveTo>
                <a:lnTo>
                  <a:pt x="699" y="0"/>
                </a:lnTo>
                <a:lnTo>
                  <a:pt x="868" y="192"/>
                </a:lnTo>
                <a:lnTo>
                  <a:pt x="868" y="722"/>
                </a:lnTo>
                <a:lnTo>
                  <a:pt x="864" y="747"/>
                </a:lnTo>
                <a:lnTo>
                  <a:pt x="854" y="771"/>
                </a:lnTo>
                <a:lnTo>
                  <a:pt x="839" y="790"/>
                </a:lnTo>
                <a:lnTo>
                  <a:pt x="819" y="805"/>
                </a:lnTo>
                <a:lnTo>
                  <a:pt x="797" y="815"/>
                </a:lnTo>
                <a:lnTo>
                  <a:pt x="771" y="818"/>
                </a:lnTo>
                <a:lnTo>
                  <a:pt x="699" y="818"/>
                </a:lnTo>
                <a:lnTo>
                  <a:pt x="687" y="815"/>
                </a:lnTo>
                <a:lnTo>
                  <a:pt x="678" y="806"/>
                </a:lnTo>
                <a:lnTo>
                  <a:pt x="675" y="794"/>
                </a:lnTo>
                <a:lnTo>
                  <a:pt x="678" y="782"/>
                </a:lnTo>
                <a:lnTo>
                  <a:pt x="687" y="773"/>
                </a:lnTo>
                <a:lnTo>
                  <a:pt x="699" y="769"/>
                </a:lnTo>
                <a:lnTo>
                  <a:pt x="771" y="769"/>
                </a:lnTo>
                <a:lnTo>
                  <a:pt x="790" y="767"/>
                </a:lnTo>
                <a:lnTo>
                  <a:pt x="805" y="756"/>
                </a:lnTo>
                <a:lnTo>
                  <a:pt x="815" y="740"/>
                </a:lnTo>
                <a:lnTo>
                  <a:pt x="819" y="722"/>
                </a:lnTo>
                <a:lnTo>
                  <a:pt x="819" y="240"/>
                </a:lnTo>
                <a:lnTo>
                  <a:pt x="675" y="240"/>
                </a:lnTo>
                <a:lnTo>
                  <a:pt x="656" y="236"/>
                </a:lnTo>
                <a:lnTo>
                  <a:pt x="641" y="226"/>
                </a:lnTo>
                <a:lnTo>
                  <a:pt x="631" y="210"/>
                </a:lnTo>
                <a:lnTo>
                  <a:pt x="627" y="192"/>
                </a:lnTo>
                <a:lnTo>
                  <a:pt x="627" y="47"/>
                </a:lnTo>
                <a:lnTo>
                  <a:pt x="337" y="47"/>
                </a:lnTo>
                <a:lnTo>
                  <a:pt x="319" y="51"/>
                </a:lnTo>
                <a:lnTo>
                  <a:pt x="303" y="61"/>
                </a:lnTo>
                <a:lnTo>
                  <a:pt x="293" y="77"/>
                </a:lnTo>
                <a:lnTo>
                  <a:pt x="289" y="95"/>
                </a:lnTo>
                <a:lnTo>
                  <a:pt x="289" y="167"/>
                </a:lnTo>
                <a:lnTo>
                  <a:pt x="286" y="180"/>
                </a:lnTo>
                <a:lnTo>
                  <a:pt x="277" y="188"/>
                </a:lnTo>
                <a:lnTo>
                  <a:pt x="265" y="192"/>
                </a:lnTo>
                <a:lnTo>
                  <a:pt x="254" y="188"/>
                </a:lnTo>
                <a:lnTo>
                  <a:pt x="244" y="180"/>
                </a:lnTo>
                <a:lnTo>
                  <a:pt x="241" y="167"/>
                </a:lnTo>
                <a:lnTo>
                  <a:pt x="241" y="95"/>
                </a:lnTo>
                <a:lnTo>
                  <a:pt x="244" y="70"/>
                </a:lnTo>
                <a:lnTo>
                  <a:pt x="254" y="47"/>
                </a:lnTo>
                <a:lnTo>
                  <a:pt x="269" y="27"/>
                </a:lnTo>
                <a:lnTo>
                  <a:pt x="289" y="13"/>
                </a:lnTo>
                <a:lnTo>
                  <a:pt x="311" y="2"/>
                </a:lnTo>
                <a:lnTo>
                  <a:pt x="337"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Rectangle 3"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8560014" y="2113771"/>
            <a:ext cx="1344916" cy="1344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561"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a:spLocks noEditPoints="1"/>
          </p:cNvSpPr>
          <p:nvPr/>
        </p:nvSpPr>
        <p:spPr bwMode="auto">
          <a:xfrm>
            <a:off x="8935180" y="2543136"/>
            <a:ext cx="594587" cy="486184"/>
          </a:xfrm>
          <a:custGeom>
            <a:avLst/>
            <a:gdLst>
              <a:gd name="T0" fmla="*/ 34 w 735"/>
              <a:gd name="T1" fmla="*/ 568 h 601"/>
              <a:gd name="T2" fmla="*/ 101 w 735"/>
              <a:gd name="T3" fmla="*/ 401 h 601"/>
              <a:gd name="T4" fmla="*/ 17 w 735"/>
              <a:gd name="T5" fmla="*/ 368 h 601"/>
              <a:gd name="T6" fmla="*/ 122 w 735"/>
              <a:gd name="T7" fmla="*/ 368 h 601"/>
              <a:gd name="T8" fmla="*/ 131 w 735"/>
              <a:gd name="T9" fmla="*/ 374 h 601"/>
              <a:gd name="T10" fmla="*/ 133 w 735"/>
              <a:gd name="T11" fmla="*/ 385 h 601"/>
              <a:gd name="T12" fmla="*/ 132 w 735"/>
              <a:gd name="T13" fmla="*/ 590 h 601"/>
              <a:gd name="T14" fmla="*/ 127 w 735"/>
              <a:gd name="T15" fmla="*/ 598 h 601"/>
              <a:gd name="T16" fmla="*/ 116 w 735"/>
              <a:gd name="T17" fmla="*/ 601 h 601"/>
              <a:gd name="T18" fmla="*/ 11 w 735"/>
              <a:gd name="T19" fmla="*/ 601 h 601"/>
              <a:gd name="T20" fmla="*/ 4 w 735"/>
              <a:gd name="T21" fmla="*/ 594 h 601"/>
              <a:gd name="T22" fmla="*/ 0 w 735"/>
              <a:gd name="T23" fmla="*/ 584 h 601"/>
              <a:gd name="T24" fmla="*/ 1 w 735"/>
              <a:gd name="T25" fmla="*/ 380 h 601"/>
              <a:gd name="T26" fmla="*/ 6 w 735"/>
              <a:gd name="T27" fmla="*/ 370 h 601"/>
              <a:gd name="T28" fmla="*/ 17 w 735"/>
              <a:gd name="T29" fmla="*/ 368 h 601"/>
              <a:gd name="T30" fmla="*/ 435 w 735"/>
              <a:gd name="T31" fmla="*/ 568 h 601"/>
              <a:gd name="T32" fmla="*/ 501 w 735"/>
              <a:gd name="T33" fmla="*/ 301 h 601"/>
              <a:gd name="T34" fmla="*/ 418 w 735"/>
              <a:gd name="T35" fmla="*/ 267 h 601"/>
              <a:gd name="T36" fmla="*/ 522 w 735"/>
              <a:gd name="T37" fmla="*/ 268 h 601"/>
              <a:gd name="T38" fmla="*/ 532 w 735"/>
              <a:gd name="T39" fmla="*/ 275 h 601"/>
              <a:gd name="T40" fmla="*/ 534 w 735"/>
              <a:gd name="T41" fmla="*/ 284 h 601"/>
              <a:gd name="T42" fmla="*/ 533 w 735"/>
              <a:gd name="T43" fmla="*/ 590 h 601"/>
              <a:gd name="T44" fmla="*/ 528 w 735"/>
              <a:gd name="T45" fmla="*/ 598 h 601"/>
              <a:gd name="T46" fmla="*/ 517 w 735"/>
              <a:gd name="T47" fmla="*/ 601 h 601"/>
              <a:gd name="T48" fmla="*/ 412 w 735"/>
              <a:gd name="T49" fmla="*/ 601 h 601"/>
              <a:gd name="T50" fmla="*/ 404 w 735"/>
              <a:gd name="T51" fmla="*/ 594 h 601"/>
              <a:gd name="T52" fmla="*/ 401 w 735"/>
              <a:gd name="T53" fmla="*/ 584 h 601"/>
              <a:gd name="T54" fmla="*/ 402 w 735"/>
              <a:gd name="T55" fmla="*/ 279 h 601"/>
              <a:gd name="T56" fmla="*/ 407 w 735"/>
              <a:gd name="T57" fmla="*/ 271 h 601"/>
              <a:gd name="T58" fmla="*/ 418 w 735"/>
              <a:gd name="T59" fmla="*/ 267 h 601"/>
              <a:gd name="T60" fmla="*/ 234 w 735"/>
              <a:gd name="T61" fmla="*/ 568 h 601"/>
              <a:gd name="T62" fmla="*/ 301 w 735"/>
              <a:gd name="T63" fmla="*/ 101 h 601"/>
              <a:gd name="T64" fmla="*/ 217 w 735"/>
              <a:gd name="T65" fmla="*/ 67 h 601"/>
              <a:gd name="T66" fmla="*/ 322 w 735"/>
              <a:gd name="T67" fmla="*/ 68 h 601"/>
              <a:gd name="T68" fmla="*/ 331 w 735"/>
              <a:gd name="T69" fmla="*/ 75 h 601"/>
              <a:gd name="T70" fmla="*/ 334 w 735"/>
              <a:gd name="T71" fmla="*/ 84 h 601"/>
              <a:gd name="T72" fmla="*/ 332 w 735"/>
              <a:gd name="T73" fmla="*/ 590 h 601"/>
              <a:gd name="T74" fmla="*/ 327 w 735"/>
              <a:gd name="T75" fmla="*/ 598 h 601"/>
              <a:gd name="T76" fmla="*/ 317 w 735"/>
              <a:gd name="T77" fmla="*/ 601 h 601"/>
              <a:gd name="T78" fmla="*/ 212 w 735"/>
              <a:gd name="T79" fmla="*/ 601 h 601"/>
              <a:gd name="T80" fmla="*/ 204 w 735"/>
              <a:gd name="T81" fmla="*/ 594 h 601"/>
              <a:gd name="T82" fmla="*/ 200 w 735"/>
              <a:gd name="T83" fmla="*/ 584 h 601"/>
              <a:gd name="T84" fmla="*/ 201 w 735"/>
              <a:gd name="T85" fmla="*/ 79 h 601"/>
              <a:gd name="T86" fmla="*/ 207 w 735"/>
              <a:gd name="T87" fmla="*/ 71 h 601"/>
              <a:gd name="T88" fmla="*/ 217 w 735"/>
              <a:gd name="T89" fmla="*/ 67 h 601"/>
              <a:gd name="T90" fmla="*/ 634 w 735"/>
              <a:gd name="T91" fmla="*/ 568 h 601"/>
              <a:gd name="T92" fmla="*/ 701 w 735"/>
              <a:gd name="T93" fmla="*/ 34 h 601"/>
              <a:gd name="T94" fmla="*/ 618 w 735"/>
              <a:gd name="T95" fmla="*/ 0 h 601"/>
              <a:gd name="T96" fmla="*/ 723 w 735"/>
              <a:gd name="T97" fmla="*/ 1 h 601"/>
              <a:gd name="T98" fmla="*/ 731 w 735"/>
              <a:gd name="T99" fmla="*/ 8 h 601"/>
              <a:gd name="T100" fmla="*/ 735 w 735"/>
              <a:gd name="T101" fmla="*/ 17 h 601"/>
              <a:gd name="T102" fmla="*/ 733 w 735"/>
              <a:gd name="T103" fmla="*/ 590 h 601"/>
              <a:gd name="T104" fmla="*/ 728 w 735"/>
              <a:gd name="T105" fmla="*/ 598 h 601"/>
              <a:gd name="T106" fmla="*/ 718 w 735"/>
              <a:gd name="T107" fmla="*/ 601 h 601"/>
              <a:gd name="T108" fmla="*/ 613 w 735"/>
              <a:gd name="T109" fmla="*/ 601 h 601"/>
              <a:gd name="T110" fmla="*/ 604 w 735"/>
              <a:gd name="T111" fmla="*/ 594 h 601"/>
              <a:gd name="T112" fmla="*/ 601 w 735"/>
              <a:gd name="T113" fmla="*/ 584 h 601"/>
              <a:gd name="T114" fmla="*/ 602 w 735"/>
              <a:gd name="T115" fmla="*/ 12 h 601"/>
              <a:gd name="T116" fmla="*/ 608 w 735"/>
              <a:gd name="T117" fmla="*/ 4 h 601"/>
              <a:gd name="T118" fmla="*/ 618 w 735"/>
              <a:gd name="T119"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5" h="601">
                <a:moveTo>
                  <a:pt x="34" y="401"/>
                </a:moveTo>
                <a:lnTo>
                  <a:pt x="34" y="568"/>
                </a:lnTo>
                <a:lnTo>
                  <a:pt x="101" y="568"/>
                </a:lnTo>
                <a:lnTo>
                  <a:pt x="101" y="401"/>
                </a:lnTo>
                <a:lnTo>
                  <a:pt x="34" y="401"/>
                </a:lnTo>
                <a:close/>
                <a:moveTo>
                  <a:pt x="17" y="368"/>
                </a:moveTo>
                <a:lnTo>
                  <a:pt x="116" y="368"/>
                </a:lnTo>
                <a:lnTo>
                  <a:pt x="122" y="368"/>
                </a:lnTo>
                <a:lnTo>
                  <a:pt x="127" y="370"/>
                </a:lnTo>
                <a:lnTo>
                  <a:pt x="131" y="374"/>
                </a:lnTo>
                <a:lnTo>
                  <a:pt x="132" y="380"/>
                </a:lnTo>
                <a:lnTo>
                  <a:pt x="133" y="385"/>
                </a:lnTo>
                <a:lnTo>
                  <a:pt x="133" y="584"/>
                </a:lnTo>
                <a:lnTo>
                  <a:pt x="132" y="590"/>
                </a:lnTo>
                <a:lnTo>
                  <a:pt x="131" y="594"/>
                </a:lnTo>
                <a:lnTo>
                  <a:pt x="127" y="598"/>
                </a:lnTo>
                <a:lnTo>
                  <a:pt x="122" y="601"/>
                </a:lnTo>
                <a:lnTo>
                  <a:pt x="116" y="601"/>
                </a:lnTo>
                <a:lnTo>
                  <a:pt x="17" y="601"/>
                </a:lnTo>
                <a:lnTo>
                  <a:pt x="11" y="601"/>
                </a:lnTo>
                <a:lnTo>
                  <a:pt x="6" y="598"/>
                </a:lnTo>
                <a:lnTo>
                  <a:pt x="4" y="594"/>
                </a:lnTo>
                <a:lnTo>
                  <a:pt x="1" y="590"/>
                </a:lnTo>
                <a:lnTo>
                  <a:pt x="0" y="584"/>
                </a:lnTo>
                <a:lnTo>
                  <a:pt x="0" y="385"/>
                </a:lnTo>
                <a:lnTo>
                  <a:pt x="1" y="380"/>
                </a:lnTo>
                <a:lnTo>
                  <a:pt x="4" y="374"/>
                </a:lnTo>
                <a:lnTo>
                  <a:pt x="6" y="370"/>
                </a:lnTo>
                <a:lnTo>
                  <a:pt x="11" y="368"/>
                </a:lnTo>
                <a:lnTo>
                  <a:pt x="17" y="368"/>
                </a:lnTo>
                <a:close/>
                <a:moveTo>
                  <a:pt x="435" y="301"/>
                </a:moveTo>
                <a:lnTo>
                  <a:pt x="435" y="568"/>
                </a:lnTo>
                <a:lnTo>
                  <a:pt x="501" y="568"/>
                </a:lnTo>
                <a:lnTo>
                  <a:pt x="501" y="301"/>
                </a:lnTo>
                <a:lnTo>
                  <a:pt x="435" y="301"/>
                </a:lnTo>
                <a:close/>
                <a:moveTo>
                  <a:pt x="418" y="267"/>
                </a:moveTo>
                <a:lnTo>
                  <a:pt x="517" y="267"/>
                </a:lnTo>
                <a:lnTo>
                  <a:pt x="522" y="268"/>
                </a:lnTo>
                <a:lnTo>
                  <a:pt x="528" y="271"/>
                </a:lnTo>
                <a:lnTo>
                  <a:pt x="532" y="275"/>
                </a:lnTo>
                <a:lnTo>
                  <a:pt x="533" y="279"/>
                </a:lnTo>
                <a:lnTo>
                  <a:pt x="534" y="284"/>
                </a:lnTo>
                <a:lnTo>
                  <a:pt x="534" y="584"/>
                </a:lnTo>
                <a:lnTo>
                  <a:pt x="533" y="590"/>
                </a:lnTo>
                <a:lnTo>
                  <a:pt x="532" y="594"/>
                </a:lnTo>
                <a:lnTo>
                  <a:pt x="528" y="598"/>
                </a:lnTo>
                <a:lnTo>
                  <a:pt x="522" y="601"/>
                </a:lnTo>
                <a:lnTo>
                  <a:pt x="517" y="601"/>
                </a:lnTo>
                <a:lnTo>
                  <a:pt x="418" y="601"/>
                </a:lnTo>
                <a:lnTo>
                  <a:pt x="412" y="601"/>
                </a:lnTo>
                <a:lnTo>
                  <a:pt x="407" y="598"/>
                </a:lnTo>
                <a:lnTo>
                  <a:pt x="404" y="594"/>
                </a:lnTo>
                <a:lnTo>
                  <a:pt x="402" y="590"/>
                </a:lnTo>
                <a:lnTo>
                  <a:pt x="401" y="584"/>
                </a:lnTo>
                <a:lnTo>
                  <a:pt x="401" y="284"/>
                </a:lnTo>
                <a:lnTo>
                  <a:pt x="402" y="279"/>
                </a:lnTo>
                <a:lnTo>
                  <a:pt x="404" y="275"/>
                </a:lnTo>
                <a:lnTo>
                  <a:pt x="407" y="271"/>
                </a:lnTo>
                <a:lnTo>
                  <a:pt x="412" y="268"/>
                </a:lnTo>
                <a:lnTo>
                  <a:pt x="418" y="267"/>
                </a:lnTo>
                <a:close/>
                <a:moveTo>
                  <a:pt x="234" y="101"/>
                </a:moveTo>
                <a:lnTo>
                  <a:pt x="234" y="568"/>
                </a:lnTo>
                <a:lnTo>
                  <a:pt x="301" y="568"/>
                </a:lnTo>
                <a:lnTo>
                  <a:pt x="301" y="101"/>
                </a:lnTo>
                <a:lnTo>
                  <a:pt x="234" y="101"/>
                </a:lnTo>
                <a:close/>
                <a:moveTo>
                  <a:pt x="217" y="67"/>
                </a:moveTo>
                <a:lnTo>
                  <a:pt x="317" y="67"/>
                </a:lnTo>
                <a:lnTo>
                  <a:pt x="322" y="68"/>
                </a:lnTo>
                <a:lnTo>
                  <a:pt x="327" y="71"/>
                </a:lnTo>
                <a:lnTo>
                  <a:pt x="331" y="75"/>
                </a:lnTo>
                <a:lnTo>
                  <a:pt x="332" y="79"/>
                </a:lnTo>
                <a:lnTo>
                  <a:pt x="334" y="84"/>
                </a:lnTo>
                <a:lnTo>
                  <a:pt x="334" y="584"/>
                </a:lnTo>
                <a:lnTo>
                  <a:pt x="332" y="590"/>
                </a:lnTo>
                <a:lnTo>
                  <a:pt x="331" y="594"/>
                </a:lnTo>
                <a:lnTo>
                  <a:pt x="327" y="598"/>
                </a:lnTo>
                <a:lnTo>
                  <a:pt x="322" y="601"/>
                </a:lnTo>
                <a:lnTo>
                  <a:pt x="317" y="601"/>
                </a:lnTo>
                <a:lnTo>
                  <a:pt x="217" y="601"/>
                </a:lnTo>
                <a:lnTo>
                  <a:pt x="212" y="601"/>
                </a:lnTo>
                <a:lnTo>
                  <a:pt x="207" y="598"/>
                </a:lnTo>
                <a:lnTo>
                  <a:pt x="204" y="594"/>
                </a:lnTo>
                <a:lnTo>
                  <a:pt x="201" y="590"/>
                </a:lnTo>
                <a:lnTo>
                  <a:pt x="200" y="584"/>
                </a:lnTo>
                <a:lnTo>
                  <a:pt x="200" y="84"/>
                </a:lnTo>
                <a:lnTo>
                  <a:pt x="201" y="79"/>
                </a:lnTo>
                <a:lnTo>
                  <a:pt x="204" y="75"/>
                </a:lnTo>
                <a:lnTo>
                  <a:pt x="207" y="71"/>
                </a:lnTo>
                <a:lnTo>
                  <a:pt x="212" y="68"/>
                </a:lnTo>
                <a:lnTo>
                  <a:pt x="217" y="67"/>
                </a:lnTo>
                <a:close/>
                <a:moveTo>
                  <a:pt x="634" y="34"/>
                </a:moveTo>
                <a:lnTo>
                  <a:pt x="634" y="568"/>
                </a:lnTo>
                <a:lnTo>
                  <a:pt x="701" y="568"/>
                </a:lnTo>
                <a:lnTo>
                  <a:pt x="701" y="34"/>
                </a:lnTo>
                <a:lnTo>
                  <a:pt x="634" y="34"/>
                </a:lnTo>
                <a:close/>
                <a:moveTo>
                  <a:pt x="618" y="0"/>
                </a:moveTo>
                <a:lnTo>
                  <a:pt x="718" y="0"/>
                </a:lnTo>
                <a:lnTo>
                  <a:pt x="723" y="1"/>
                </a:lnTo>
                <a:lnTo>
                  <a:pt x="728" y="4"/>
                </a:lnTo>
                <a:lnTo>
                  <a:pt x="731" y="8"/>
                </a:lnTo>
                <a:lnTo>
                  <a:pt x="733" y="12"/>
                </a:lnTo>
                <a:lnTo>
                  <a:pt x="735" y="17"/>
                </a:lnTo>
                <a:lnTo>
                  <a:pt x="735" y="584"/>
                </a:lnTo>
                <a:lnTo>
                  <a:pt x="733" y="590"/>
                </a:lnTo>
                <a:lnTo>
                  <a:pt x="731" y="594"/>
                </a:lnTo>
                <a:lnTo>
                  <a:pt x="728" y="598"/>
                </a:lnTo>
                <a:lnTo>
                  <a:pt x="723" y="601"/>
                </a:lnTo>
                <a:lnTo>
                  <a:pt x="718" y="601"/>
                </a:lnTo>
                <a:lnTo>
                  <a:pt x="618" y="601"/>
                </a:lnTo>
                <a:lnTo>
                  <a:pt x="613" y="601"/>
                </a:lnTo>
                <a:lnTo>
                  <a:pt x="608" y="598"/>
                </a:lnTo>
                <a:lnTo>
                  <a:pt x="604" y="594"/>
                </a:lnTo>
                <a:lnTo>
                  <a:pt x="602" y="590"/>
                </a:lnTo>
                <a:lnTo>
                  <a:pt x="601" y="584"/>
                </a:lnTo>
                <a:lnTo>
                  <a:pt x="601" y="17"/>
                </a:lnTo>
                <a:lnTo>
                  <a:pt x="602" y="12"/>
                </a:lnTo>
                <a:lnTo>
                  <a:pt x="604" y="8"/>
                </a:lnTo>
                <a:lnTo>
                  <a:pt x="608" y="4"/>
                </a:lnTo>
                <a:lnTo>
                  <a:pt x="613" y="1"/>
                </a:lnTo>
                <a:lnTo>
                  <a:pt x="618"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Rectangle 5"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8560014" y="6846426"/>
            <a:ext cx="1344916" cy="13449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569"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a:spLocks noEditPoints="1"/>
          </p:cNvSpPr>
          <p:nvPr/>
        </p:nvSpPr>
        <p:spPr bwMode="auto">
          <a:xfrm>
            <a:off x="8935180" y="7248694"/>
            <a:ext cx="594587" cy="540385"/>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Rectangle 8"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10308672" y="2147591"/>
            <a:ext cx="6188627" cy="1277273"/>
          </a:xfrm>
          <a:prstGeom prst="rect">
            <a:avLst/>
          </a:prstGeom>
        </p:spPr>
        <p:txBody>
          <a:bodyPr wrap="square">
            <a:spAutoFit/>
          </a:bodyPr>
          <a:lstStyle/>
          <a:p>
            <a:pPr>
              <a:lnSpc>
                <a:spcPct val="120000"/>
              </a:lnSpc>
              <a:spcBef>
                <a:spcPts val="6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Simple</a:t>
            </a:r>
            <a:endParaRPr lang="en-US" altLang="zh-CN" sz="2400" dirty="0" smtClean="0">
              <a:solidFill>
                <a:schemeClr val="tx1">
                  <a:lumMod val="75000"/>
                  <a:lumOff val="25000"/>
                </a:schemeClr>
              </a:solidFill>
              <a:ea typeface="Lato Light" panose="020F0502020204030203" pitchFamily="34" charset="0"/>
              <a:cs typeface="Lato Light" panose="020F0502020204030203" pitchFamily="34" charset="0"/>
            </a:endParaRPr>
          </a:p>
          <a:p>
            <a:pPr marL="6350">
              <a:lnSpc>
                <a:spcPct val="12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integre, vide viderer eleifend ex mea. His at soluta regione diceret</a:t>
            </a:r>
            <a:r>
              <a:rPr lang="es-ES" altLang="zh-CN" sz="1200" smtClean="0">
                <a:solidFill>
                  <a:schemeClr val="bg1">
                    <a:lumMod val="65000"/>
                  </a:schemeClr>
                </a:solidFill>
                <a:ea typeface="Lato Light" panose="020F0502020204030203" pitchFamily="34" charset="0"/>
                <a:cs typeface="Lato Light" panose="020F0502020204030203" pitchFamily="34" charset="0"/>
              </a:rPr>
              <a:t>.</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9" name="Rectangle 8"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10308672" y="4513919"/>
            <a:ext cx="6188627" cy="1277273"/>
          </a:xfrm>
          <a:prstGeom prst="rect">
            <a:avLst/>
          </a:prstGeom>
        </p:spPr>
        <p:txBody>
          <a:bodyPr wrap="square">
            <a:spAutoFit/>
          </a:bodyPr>
          <a:lstStyle/>
          <a:p>
            <a:pPr>
              <a:lnSpc>
                <a:spcPct val="120000"/>
              </a:lnSpc>
              <a:spcBef>
                <a:spcPts val="6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Powerful</a:t>
            </a:r>
            <a:endParaRPr lang="en-US" altLang="zh-CN" sz="2400" dirty="0" smtClean="0">
              <a:solidFill>
                <a:schemeClr val="tx1">
                  <a:lumMod val="75000"/>
                  <a:lumOff val="25000"/>
                </a:schemeClr>
              </a:solidFill>
              <a:ea typeface="Lato Light" panose="020F0502020204030203" pitchFamily="34" charset="0"/>
              <a:cs typeface="Lato Light" panose="020F0502020204030203" pitchFamily="34" charset="0"/>
            </a:endParaRPr>
          </a:p>
          <a:p>
            <a:pPr marL="6350">
              <a:lnSpc>
                <a:spcPct val="12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integre, vide viderer eleifend ex mea. His at soluta regione diceret</a:t>
            </a:r>
            <a:r>
              <a:rPr lang="es-ES" altLang="zh-CN" sz="1200" smtClean="0">
                <a:solidFill>
                  <a:schemeClr val="bg1">
                    <a:lumMod val="65000"/>
                  </a:schemeClr>
                </a:solidFill>
                <a:ea typeface="Lato Light" panose="020F0502020204030203" pitchFamily="34" charset="0"/>
                <a:cs typeface="Lato Light" panose="020F0502020204030203" pitchFamily="34" charset="0"/>
              </a:rPr>
              <a:t>.</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0" name="Rectangle 8"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10308672" y="6880247"/>
            <a:ext cx="6188627" cy="1277273"/>
          </a:xfrm>
          <a:prstGeom prst="rect">
            <a:avLst/>
          </a:prstGeom>
        </p:spPr>
        <p:txBody>
          <a:bodyPr wrap="square">
            <a:spAutoFit/>
          </a:bodyPr>
          <a:lstStyle/>
          <a:p>
            <a:pPr>
              <a:lnSpc>
                <a:spcPct val="120000"/>
              </a:lnSpc>
              <a:spcBef>
                <a:spcPts val="6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Creative</a:t>
            </a:r>
            <a:endParaRPr lang="en-US" altLang="zh-CN" sz="2400" dirty="0" smtClean="0">
              <a:solidFill>
                <a:schemeClr val="tx1">
                  <a:lumMod val="75000"/>
                  <a:lumOff val="25000"/>
                </a:schemeClr>
              </a:solidFill>
              <a:ea typeface="Lato Light" panose="020F0502020204030203" pitchFamily="34" charset="0"/>
              <a:cs typeface="Lato Light" panose="020F0502020204030203" pitchFamily="34" charset="0"/>
            </a:endParaRPr>
          </a:p>
          <a:p>
            <a:pPr marL="6350">
              <a:lnSpc>
                <a:spcPct val="12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integre, vide viderer eleifend ex mea. His at soluta regione diceret</a:t>
            </a:r>
            <a:r>
              <a:rPr lang="es-ES" altLang="zh-CN" sz="1200" smtClean="0">
                <a:solidFill>
                  <a:schemeClr val="bg1">
                    <a:lumMod val="65000"/>
                  </a:schemeClr>
                </a:solidFill>
                <a:ea typeface="Lato Light" panose="020F0502020204030203" pitchFamily="34" charset="0"/>
                <a:cs typeface="Lato Light" panose="020F0502020204030203" pitchFamily="34" charset="0"/>
              </a:rPr>
              <a:t>.</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2" name="TextBox 11"/>
          <p:cNvSpPr txBox="1"/>
          <p:nvPr/>
        </p:nvSpPr>
        <p:spPr>
          <a:xfrm>
            <a:off x="1747551" y="3981644"/>
            <a:ext cx="4852821"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Infographic Design</a:t>
            </a:r>
          </a:p>
        </p:txBody>
      </p:sp>
    </p:spTree>
    <p:extLst>
      <p:ext uri="{BB962C8B-B14F-4D97-AF65-F5344CB8AC3E}">
        <p14:creationId xmlns:p14="http://schemas.microsoft.com/office/powerpoint/2010/main" val="13702478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12"/>
                                        </p:tgtEl>
                                        <p:attrNameLst>
                                          <p:attrName>style.visibility</p:attrName>
                                        </p:attrNameLst>
                                      </p:cBhvr>
                                      <p:to>
                                        <p:strVal val="visible"/>
                                      </p:to>
                                    </p:set>
                                    <p:anim to="" calcmode="lin" valueType="num">
                                      <p:cBhvr>
                                        <p:cTn id="7" dur="700" fill="hold">
                                          <p:stCondLst>
                                            <p:cond delay="0"/>
                                          </p:stCondLst>
                                        </p:cTn>
                                        <p:tgtEl>
                                          <p:spTgt spid="12"/>
                                        </p:tgtEl>
                                        <p:attrNameLst>
                                          <p:attrName>ppt_x</p:attrName>
                                        </p:attrNameLst>
                                      </p:cBhvr>
                                      <p:tavLst>
                                        <p:tav tm="0" fmla="#ppt_x-#ppt_w*1.2*((1.5-1.5*$)^3-(1.5-1.5*$)^2)">
                                          <p:val>
                                            <p:strVal val="0"/>
                                          </p:val>
                                        </p:tav>
                                        <p:tav tm="100000">
                                          <p:val>
                                            <p:strVal val="1"/>
                                          </p:val>
                                        </p:tav>
                                      </p:tavLst>
                                    </p:anim>
                                    <p:anim to="" calcmode="lin" valueType="num">
                                      <p:cBhvr>
                                        <p:cTn id="8" dur="700" fill="hold">
                                          <p:stCondLst>
                                            <p:cond delay="0"/>
                                          </p:stCondLst>
                                        </p:cTn>
                                        <p:tgtEl>
                                          <p:spTgt spid="12"/>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9" dur="700" fill="hold">
                                          <p:stCondLst>
                                            <p:cond delay="0"/>
                                          </p:stCondLst>
                                        </p:cTn>
                                        <p:tgtEl>
                                          <p:spTgt spid="12"/>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0" fill="hold">
                            <p:stCondLst>
                              <p:cond delay="1505"/>
                            </p:stCondLst>
                            <p:childTnLst>
                              <p:par>
                                <p:cTn id="11" presetID="0" presetClass="entr" presetSubtype="0" fill="hold" grpId="0" nodeType="afterEffect">
                                  <p:stCondLst>
                                    <p:cond delay="0"/>
                                  </p:stCondLst>
                                  <p:iterate type="lt">
                                    <p:tmPct val="0"/>
                                  </p:iterate>
                                  <p:childTnLst>
                                    <p:set>
                                      <p:cBhvr>
                                        <p:cTn id="12" dur="1000" fill="hold">
                                          <p:stCondLst>
                                            <p:cond delay="0"/>
                                          </p:stCondLst>
                                        </p:cTn>
                                        <p:tgtEl>
                                          <p:spTgt spid="4"/>
                                        </p:tgtEl>
                                        <p:attrNameLst>
                                          <p:attrName>style.visibility</p:attrName>
                                        </p:attrNameLst>
                                      </p:cBhvr>
                                      <p:to>
                                        <p:strVal val="visible"/>
                                      </p:to>
                                    </p:set>
                                    <p:anim to="" calcmode="lin" valueType="num">
                                      <p:cBhvr>
                                        <p:cTn id="13" dur="1000" fill="hold">
                                          <p:stCondLst>
                                            <p:cond delay="0"/>
                                          </p:stCondLst>
                                        </p:cTn>
                                        <p:tgtEl>
                                          <p:spTgt spid="4"/>
                                        </p:tgtEl>
                                        <p:attrNameLst>
                                          <p:attrName>transform.rotation_z</p:attrName>
                                        </p:attrNameLst>
                                      </p:cBhvr>
                                      <p:tavLst>
                                        <p:tav tm="0" fmla="#ppt_r+(-45)*((1.5-1.5*$)^2-(1.5-1.5*$)^3)">
                                          <p:val>
                                            <p:strVal val="0"/>
                                          </p:val>
                                        </p:tav>
                                        <p:tav tm="100000">
                                          <p:val>
                                            <p:strVal val="1"/>
                                          </p:val>
                                        </p:tav>
                                      </p:tavLst>
                                    </p:anim>
                                    <p:animEffect filter="fade">
                                      <p:cBhvr>
                                        <p:cTn id="14" dur="1000">
                                          <p:stCondLst>
                                            <p:cond delay="0"/>
                                          </p:stCondLst>
                                        </p:cTn>
                                        <p:tgtEl>
                                          <p:spTgt spid="4"/>
                                        </p:tgtEl>
                                      </p:cBhvr>
                                    </p:animEffect>
                                    <p:anim to="" calcmode="lin" valueType="num">
                                      <p:cBhvr>
                                        <p:cTn id="15" dur="1000" fill="hold">
                                          <p:stCondLst>
                                            <p:cond delay="0"/>
                                          </p:stCondLst>
                                        </p:cTn>
                                        <p:tgtEl>
                                          <p:spTgt spid="4"/>
                                        </p:tgtEl>
                                        <p:attrNameLst>
                                          <p:attrName>ppt_h</p:attrName>
                                        </p:attrNameLst>
                                      </p:cBhvr>
                                      <p:tavLst>
                                        <p:tav tm="0" fmla="#ppt_h-#ppt_h*((1.5-1.5*$)^2-(1.5-1.5*$)^3)">
                                          <p:val>
                                            <p:strVal val="0"/>
                                          </p:val>
                                        </p:tav>
                                        <p:tav tm="100000">
                                          <p:val>
                                            <p:strVal val="1"/>
                                          </p:val>
                                        </p:tav>
                                      </p:tavLst>
                                    </p:anim>
                                    <p:anim to="" calcmode="lin" valueType="num">
                                      <p:cBhvr>
                                        <p:cTn id="16" dur="1000" fill="hold">
                                          <p:stCondLst>
                                            <p:cond delay="0"/>
                                          </p:stCondLst>
                                        </p:cTn>
                                        <p:tgtEl>
                                          <p:spTgt spid="4"/>
                                        </p:tgtEl>
                                        <p:attrNameLst>
                                          <p:attrName>ppt_w</p:attrName>
                                        </p:attrNameLst>
                                      </p:cBhvr>
                                      <p:tavLst>
                                        <p:tav tm="0" fmla="#ppt_w-#ppt_w*((1.5-1.5*$)^2-(1.5-1.5*$)^3)">
                                          <p:val>
                                            <p:strVal val="0"/>
                                          </p:val>
                                        </p:tav>
                                        <p:tav tm="100000">
                                          <p:val>
                                            <p:strVal val="1"/>
                                          </p:val>
                                        </p:tav>
                                      </p:tavLst>
                                    </p:anim>
                                  </p:childTnLst>
                                </p:cTn>
                              </p:par>
                              <p:par>
                                <p:cTn id="17" presetID="0" presetClass="entr" presetSubtype="0" fill="hold" grpId="0" nodeType="withEffect">
                                  <p:stCondLst>
                                    <p:cond delay="0"/>
                                  </p:stCondLst>
                                  <p:iterate type="lt">
                                    <p:tmPct val="0"/>
                                  </p:iterate>
                                  <p:childTnLst>
                                    <p:set>
                                      <p:cBhvr>
                                        <p:cTn id="18" dur="1000" fill="hold">
                                          <p:stCondLst>
                                            <p:cond delay="0"/>
                                          </p:stCondLst>
                                        </p:cTn>
                                        <p:tgtEl>
                                          <p:spTgt spid="5"/>
                                        </p:tgtEl>
                                        <p:attrNameLst>
                                          <p:attrName>style.visibility</p:attrName>
                                        </p:attrNameLst>
                                      </p:cBhvr>
                                      <p:to>
                                        <p:strVal val="visible"/>
                                      </p:to>
                                    </p:set>
                                    <p:anim to="" calcmode="lin" valueType="num">
                                      <p:cBhvr>
                                        <p:cTn id="19" dur="1000" fill="hold">
                                          <p:stCondLst>
                                            <p:cond delay="0"/>
                                          </p:stCondLst>
                                        </p:cTn>
                                        <p:tgtEl>
                                          <p:spTgt spid="5"/>
                                        </p:tgtEl>
                                        <p:attrNameLst>
                                          <p:attrName>transform.rotation_z</p:attrName>
                                        </p:attrNameLst>
                                      </p:cBhvr>
                                      <p:tavLst>
                                        <p:tav tm="0" fmla="#ppt_r+(-45)*((1.5-1.5*$)^2-(1.5-1.5*$)^3)">
                                          <p:val>
                                            <p:strVal val="0"/>
                                          </p:val>
                                        </p:tav>
                                        <p:tav tm="100000">
                                          <p:val>
                                            <p:strVal val="1"/>
                                          </p:val>
                                        </p:tav>
                                      </p:tavLst>
                                    </p:anim>
                                    <p:animEffect filter="fade">
                                      <p:cBhvr>
                                        <p:cTn id="20" dur="1000">
                                          <p:stCondLst>
                                            <p:cond delay="0"/>
                                          </p:stCondLst>
                                        </p:cTn>
                                        <p:tgtEl>
                                          <p:spTgt spid="5"/>
                                        </p:tgtEl>
                                      </p:cBhvr>
                                    </p:animEffect>
                                    <p:anim to="" calcmode="lin" valueType="num">
                                      <p:cBhvr>
                                        <p:cTn id="21" dur="1000" fill="hold">
                                          <p:stCondLst>
                                            <p:cond delay="0"/>
                                          </p:stCondLst>
                                        </p:cTn>
                                        <p:tgtEl>
                                          <p:spTgt spid="5"/>
                                        </p:tgtEl>
                                        <p:attrNameLst>
                                          <p:attrName>ppt_h</p:attrName>
                                        </p:attrNameLst>
                                      </p:cBhvr>
                                      <p:tavLst>
                                        <p:tav tm="0" fmla="#ppt_h-#ppt_h*((1.5-1.5*$)^2-(1.5-1.5*$)^3)">
                                          <p:val>
                                            <p:strVal val="0"/>
                                          </p:val>
                                        </p:tav>
                                        <p:tav tm="100000">
                                          <p:val>
                                            <p:strVal val="1"/>
                                          </p:val>
                                        </p:tav>
                                      </p:tavLst>
                                    </p:anim>
                                    <p:anim to="" calcmode="lin" valueType="num">
                                      <p:cBhvr>
                                        <p:cTn id="22" dur="1000" fill="hold">
                                          <p:stCondLst>
                                            <p:cond delay="0"/>
                                          </p:stCondLst>
                                        </p:cTn>
                                        <p:tgtEl>
                                          <p:spTgt spid="5"/>
                                        </p:tgtEl>
                                        <p:attrNameLst>
                                          <p:attrName>ppt_w</p:attrName>
                                        </p:attrNameLst>
                                      </p:cBhvr>
                                      <p:tavLst>
                                        <p:tav tm="0" fmla="#ppt_w-#ppt_w*((1.5-1.5*$)^2-(1.5-1.5*$)^3)">
                                          <p:val>
                                            <p:strVal val="0"/>
                                          </p:val>
                                        </p:tav>
                                        <p:tav tm="100000">
                                          <p:val>
                                            <p:strVal val="1"/>
                                          </p:val>
                                        </p:tav>
                                      </p:tavLst>
                                    </p:anim>
                                  </p:childTnLst>
                                </p:cTn>
                              </p:par>
                              <p:par>
                                <p:cTn id="23" presetID="2" presetClass="entr" presetSubtype="2" decel="100000"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additive="base">
                                        <p:cTn id="25" dur="1000" fill="hold"/>
                                        <p:tgtEl>
                                          <p:spTgt spid="8"/>
                                        </p:tgtEl>
                                        <p:attrNameLst>
                                          <p:attrName>ppt_x</p:attrName>
                                        </p:attrNameLst>
                                      </p:cBhvr>
                                      <p:tavLst>
                                        <p:tav tm="0">
                                          <p:val>
                                            <p:strVal val="1+#ppt_w/2"/>
                                          </p:val>
                                        </p:tav>
                                        <p:tav tm="100000">
                                          <p:val>
                                            <p:strVal val="#ppt_x"/>
                                          </p:val>
                                        </p:tav>
                                      </p:tavLst>
                                    </p:anim>
                                    <p:anim calcmode="lin" valueType="num">
                                      <p:cBhvr additive="base">
                                        <p:cTn id="26" dur="1000" fill="hold"/>
                                        <p:tgtEl>
                                          <p:spTgt spid="8"/>
                                        </p:tgtEl>
                                        <p:attrNameLst>
                                          <p:attrName>ppt_y</p:attrName>
                                        </p:attrNameLst>
                                      </p:cBhvr>
                                      <p:tavLst>
                                        <p:tav tm="0">
                                          <p:val>
                                            <p:strVal val="#ppt_y"/>
                                          </p:val>
                                        </p:tav>
                                        <p:tav tm="100000">
                                          <p:val>
                                            <p:strVal val="#ppt_y"/>
                                          </p:val>
                                        </p:tav>
                                      </p:tavLst>
                                    </p:anim>
                                  </p:childTnLst>
                                </p:cTn>
                              </p:par>
                            </p:childTnLst>
                          </p:cTn>
                        </p:par>
                        <p:par>
                          <p:cTn id="27" fill="hold">
                            <p:stCondLst>
                              <p:cond delay="2505"/>
                            </p:stCondLst>
                            <p:childTnLst>
                              <p:par>
                                <p:cTn id="28" presetID="0" presetClass="entr" presetSubtype="0" fill="hold" grpId="0" nodeType="afterEffect">
                                  <p:stCondLst>
                                    <p:cond delay="0"/>
                                  </p:stCondLst>
                                  <p:iterate type="lt">
                                    <p:tmPct val="0"/>
                                  </p:iterate>
                                  <p:childTnLst>
                                    <p:set>
                                      <p:cBhvr>
                                        <p:cTn id="29" dur="1000" fill="hold">
                                          <p:stCondLst>
                                            <p:cond delay="0"/>
                                          </p:stCondLst>
                                        </p:cTn>
                                        <p:tgtEl>
                                          <p:spTgt spid="2"/>
                                        </p:tgtEl>
                                        <p:attrNameLst>
                                          <p:attrName>style.visibility</p:attrName>
                                        </p:attrNameLst>
                                      </p:cBhvr>
                                      <p:to>
                                        <p:strVal val="visible"/>
                                      </p:to>
                                    </p:set>
                                    <p:anim to="" calcmode="lin" valueType="num">
                                      <p:cBhvr>
                                        <p:cTn id="30" dur="1000" fill="hold">
                                          <p:stCondLst>
                                            <p:cond delay="0"/>
                                          </p:stCondLst>
                                        </p:cTn>
                                        <p:tgtEl>
                                          <p:spTgt spid="2"/>
                                        </p:tgtEl>
                                        <p:attrNameLst>
                                          <p:attrName>transform.rotation_z</p:attrName>
                                        </p:attrNameLst>
                                      </p:cBhvr>
                                      <p:tavLst>
                                        <p:tav tm="0" fmla="#ppt_r+(-45)*((1.5-1.5*$)^2-(1.5-1.5*$)^3)">
                                          <p:val>
                                            <p:strVal val="0"/>
                                          </p:val>
                                        </p:tav>
                                        <p:tav tm="100000">
                                          <p:val>
                                            <p:strVal val="1"/>
                                          </p:val>
                                        </p:tav>
                                      </p:tavLst>
                                    </p:anim>
                                    <p:animEffect filter="fade">
                                      <p:cBhvr>
                                        <p:cTn id="31" dur="1000">
                                          <p:stCondLst>
                                            <p:cond delay="0"/>
                                          </p:stCondLst>
                                        </p:cTn>
                                        <p:tgtEl>
                                          <p:spTgt spid="2"/>
                                        </p:tgtEl>
                                      </p:cBhvr>
                                    </p:animEffect>
                                    <p:anim to="" calcmode="lin" valueType="num">
                                      <p:cBhvr>
                                        <p:cTn id="32" dur="1000" fill="hold">
                                          <p:stCondLst>
                                            <p:cond delay="0"/>
                                          </p:stCondLst>
                                        </p:cTn>
                                        <p:tgtEl>
                                          <p:spTgt spid="2"/>
                                        </p:tgtEl>
                                        <p:attrNameLst>
                                          <p:attrName>ppt_h</p:attrName>
                                        </p:attrNameLst>
                                      </p:cBhvr>
                                      <p:tavLst>
                                        <p:tav tm="0" fmla="#ppt_h-#ppt_h*((1.5-1.5*$)^2-(1.5-1.5*$)^3)">
                                          <p:val>
                                            <p:strVal val="0"/>
                                          </p:val>
                                        </p:tav>
                                        <p:tav tm="100000">
                                          <p:val>
                                            <p:strVal val="1"/>
                                          </p:val>
                                        </p:tav>
                                      </p:tavLst>
                                    </p:anim>
                                    <p:anim to="" calcmode="lin" valueType="num">
                                      <p:cBhvr>
                                        <p:cTn id="33" dur="1000" fill="hold">
                                          <p:stCondLst>
                                            <p:cond delay="0"/>
                                          </p:stCondLst>
                                        </p:cTn>
                                        <p:tgtEl>
                                          <p:spTgt spid="2"/>
                                        </p:tgtEl>
                                        <p:attrNameLst>
                                          <p:attrName>ppt_w</p:attrName>
                                        </p:attrNameLst>
                                      </p:cBhvr>
                                      <p:tavLst>
                                        <p:tav tm="0" fmla="#ppt_w-#ppt_w*((1.5-1.5*$)^2-(1.5-1.5*$)^3)">
                                          <p:val>
                                            <p:strVal val="0"/>
                                          </p:val>
                                        </p:tav>
                                        <p:tav tm="100000">
                                          <p:val>
                                            <p:strVal val="1"/>
                                          </p:val>
                                        </p:tav>
                                      </p:tavLst>
                                    </p:anim>
                                  </p:childTnLst>
                                </p:cTn>
                              </p:par>
                              <p:par>
                                <p:cTn id="34" presetID="0" presetClass="entr" presetSubtype="0" fill="hold" grpId="0" nodeType="withEffect">
                                  <p:stCondLst>
                                    <p:cond delay="0"/>
                                  </p:stCondLst>
                                  <p:iterate type="lt">
                                    <p:tmPct val="0"/>
                                  </p:iterate>
                                  <p:childTnLst>
                                    <p:set>
                                      <p:cBhvr>
                                        <p:cTn id="35" dur="1000" fill="hold">
                                          <p:stCondLst>
                                            <p:cond delay="0"/>
                                          </p:stCondLst>
                                        </p:cTn>
                                        <p:tgtEl>
                                          <p:spTgt spid="3"/>
                                        </p:tgtEl>
                                        <p:attrNameLst>
                                          <p:attrName>style.visibility</p:attrName>
                                        </p:attrNameLst>
                                      </p:cBhvr>
                                      <p:to>
                                        <p:strVal val="visible"/>
                                      </p:to>
                                    </p:set>
                                    <p:anim to="" calcmode="lin" valueType="num">
                                      <p:cBhvr>
                                        <p:cTn id="36" dur="1000" fill="hold">
                                          <p:stCondLst>
                                            <p:cond delay="0"/>
                                          </p:stCondLst>
                                        </p:cTn>
                                        <p:tgtEl>
                                          <p:spTgt spid="3"/>
                                        </p:tgtEl>
                                        <p:attrNameLst>
                                          <p:attrName>transform.rotation_z</p:attrName>
                                        </p:attrNameLst>
                                      </p:cBhvr>
                                      <p:tavLst>
                                        <p:tav tm="0" fmla="#ppt_r+(-45)*((1.5-1.5*$)^2-(1.5-1.5*$)^3)">
                                          <p:val>
                                            <p:strVal val="0"/>
                                          </p:val>
                                        </p:tav>
                                        <p:tav tm="100000">
                                          <p:val>
                                            <p:strVal val="1"/>
                                          </p:val>
                                        </p:tav>
                                      </p:tavLst>
                                    </p:anim>
                                    <p:animEffect filter="fade">
                                      <p:cBhvr>
                                        <p:cTn id="37" dur="1000">
                                          <p:stCondLst>
                                            <p:cond delay="0"/>
                                          </p:stCondLst>
                                        </p:cTn>
                                        <p:tgtEl>
                                          <p:spTgt spid="3"/>
                                        </p:tgtEl>
                                      </p:cBhvr>
                                    </p:animEffect>
                                    <p:anim to="" calcmode="lin" valueType="num">
                                      <p:cBhvr>
                                        <p:cTn id="38" dur="1000" fill="hold">
                                          <p:stCondLst>
                                            <p:cond delay="0"/>
                                          </p:stCondLst>
                                        </p:cTn>
                                        <p:tgtEl>
                                          <p:spTgt spid="3"/>
                                        </p:tgtEl>
                                        <p:attrNameLst>
                                          <p:attrName>ppt_h</p:attrName>
                                        </p:attrNameLst>
                                      </p:cBhvr>
                                      <p:tavLst>
                                        <p:tav tm="0" fmla="#ppt_h-#ppt_h*((1.5-1.5*$)^2-(1.5-1.5*$)^3)">
                                          <p:val>
                                            <p:strVal val="0"/>
                                          </p:val>
                                        </p:tav>
                                        <p:tav tm="100000">
                                          <p:val>
                                            <p:strVal val="1"/>
                                          </p:val>
                                        </p:tav>
                                      </p:tavLst>
                                    </p:anim>
                                    <p:anim to="" calcmode="lin" valueType="num">
                                      <p:cBhvr>
                                        <p:cTn id="39" dur="1000" fill="hold">
                                          <p:stCondLst>
                                            <p:cond delay="0"/>
                                          </p:stCondLst>
                                        </p:cTn>
                                        <p:tgtEl>
                                          <p:spTgt spid="3"/>
                                        </p:tgtEl>
                                        <p:attrNameLst>
                                          <p:attrName>ppt_w</p:attrName>
                                        </p:attrNameLst>
                                      </p:cBhvr>
                                      <p:tavLst>
                                        <p:tav tm="0" fmla="#ppt_w-#ppt_w*((1.5-1.5*$)^2-(1.5-1.5*$)^3)">
                                          <p:val>
                                            <p:strVal val="0"/>
                                          </p:val>
                                        </p:tav>
                                        <p:tav tm="100000">
                                          <p:val>
                                            <p:strVal val="1"/>
                                          </p:val>
                                        </p:tav>
                                      </p:tavLst>
                                    </p:anim>
                                  </p:childTnLst>
                                </p:cTn>
                              </p:par>
                              <p:par>
                                <p:cTn id="40" presetID="2" presetClass="entr" presetSubtype="2" decel="100000" fill="hold" grpId="0" nodeType="withEffect">
                                  <p:stCondLst>
                                    <p:cond delay="0"/>
                                  </p:stCondLst>
                                  <p:childTnLst>
                                    <p:set>
                                      <p:cBhvr>
                                        <p:cTn id="41" dur="1" fill="hold">
                                          <p:stCondLst>
                                            <p:cond delay="0"/>
                                          </p:stCondLst>
                                        </p:cTn>
                                        <p:tgtEl>
                                          <p:spTgt spid="9"/>
                                        </p:tgtEl>
                                        <p:attrNameLst>
                                          <p:attrName>style.visibility</p:attrName>
                                        </p:attrNameLst>
                                      </p:cBhvr>
                                      <p:to>
                                        <p:strVal val="visible"/>
                                      </p:to>
                                    </p:set>
                                    <p:anim calcmode="lin" valueType="num">
                                      <p:cBhvr additive="base">
                                        <p:cTn id="42" dur="1000" fill="hold"/>
                                        <p:tgtEl>
                                          <p:spTgt spid="9"/>
                                        </p:tgtEl>
                                        <p:attrNameLst>
                                          <p:attrName>ppt_x</p:attrName>
                                        </p:attrNameLst>
                                      </p:cBhvr>
                                      <p:tavLst>
                                        <p:tav tm="0">
                                          <p:val>
                                            <p:strVal val="1+#ppt_w/2"/>
                                          </p:val>
                                        </p:tav>
                                        <p:tav tm="100000">
                                          <p:val>
                                            <p:strVal val="#ppt_x"/>
                                          </p:val>
                                        </p:tav>
                                      </p:tavLst>
                                    </p:anim>
                                    <p:anim calcmode="lin" valueType="num">
                                      <p:cBhvr additive="base">
                                        <p:cTn id="43" dur="1000" fill="hold"/>
                                        <p:tgtEl>
                                          <p:spTgt spid="9"/>
                                        </p:tgtEl>
                                        <p:attrNameLst>
                                          <p:attrName>ppt_y</p:attrName>
                                        </p:attrNameLst>
                                      </p:cBhvr>
                                      <p:tavLst>
                                        <p:tav tm="0">
                                          <p:val>
                                            <p:strVal val="#ppt_y"/>
                                          </p:val>
                                        </p:tav>
                                        <p:tav tm="100000">
                                          <p:val>
                                            <p:strVal val="#ppt_y"/>
                                          </p:val>
                                        </p:tav>
                                      </p:tavLst>
                                    </p:anim>
                                  </p:childTnLst>
                                </p:cTn>
                              </p:par>
                            </p:childTnLst>
                          </p:cTn>
                        </p:par>
                        <p:par>
                          <p:cTn id="44" fill="hold">
                            <p:stCondLst>
                              <p:cond delay="3505"/>
                            </p:stCondLst>
                            <p:childTnLst>
                              <p:par>
                                <p:cTn id="45" presetID="0" presetClass="entr" presetSubtype="0" fill="hold" grpId="0" nodeType="afterEffect">
                                  <p:stCondLst>
                                    <p:cond delay="0"/>
                                  </p:stCondLst>
                                  <p:iterate type="lt">
                                    <p:tmPct val="0"/>
                                  </p:iterate>
                                  <p:childTnLst>
                                    <p:set>
                                      <p:cBhvr>
                                        <p:cTn id="46" dur="1000" fill="hold">
                                          <p:stCondLst>
                                            <p:cond delay="0"/>
                                          </p:stCondLst>
                                        </p:cTn>
                                        <p:tgtEl>
                                          <p:spTgt spid="6"/>
                                        </p:tgtEl>
                                        <p:attrNameLst>
                                          <p:attrName>style.visibility</p:attrName>
                                        </p:attrNameLst>
                                      </p:cBhvr>
                                      <p:to>
                                        <p:strVal val="visible"/>
                                      </p:to>
                                    </p:set>
                                    <p:anim to="" calcmode="lin" valueType="num">
                                      <p:cBhvr>
                                        <p:cTn id="47" dur="1000" fill="hold">
                                          <p:stCondLst>
                                            <p:cond delay="0"/>
                                          </p:stCondLst>
                                        </p:cTn>
                                        <p:tgtEl>
                                          <p:spTgt spid="6"/>
                                        </p:tgtEl>
                                        <p:attrNameLst>
                                          <p:attrName>transform.rotation_z</p:attrName>
                                        </p:attrNameLst>
                                      </p:cBhvr>
                                      <p:tavLst>
                                        <p:tav tm="0" fmla="#ppt_r+(-45)*((1.5-1.5*$)^2-(1.5-1.5*$)^3)">
                                          <p:val>
                                            <p:strVal val="0"/>
                                          </p:val>
                                        </p:tav>
                                        <p:tav tm="100000">
                                          <p:val>
                                            <p:strVal val="1"/>
                                          </p:val>
                                        </p:tav>
                                      </p:tavLst>
                                    </p:anim>
                                    <p:animEffect filter="fade">
                                      <p:cBhvr>
                                        <p:cTn id="48" dur="1000">
                                          <p:stCondLst>
                                            <p:cond delay="0"/>
                                          </p:stCondLst>
                                        </p:cTn>
                                        <p:tgtEl>
                                          <p:spTgt spid="6"/>
                                        </p:tgtEl>
                                      </p:cBhvr>
                                    </p:animEffect>
                                    <p:anim to="" calcmode="lin" valueType="num">
                                      <p:cBhvr>
                                        <p:cTn id="49" dur="1000" fill="hold">
                                          <p:stCondLst>
                                            <p:cond delay="0"/>
                                          </p:stCondLst>
                                        </p:cTn>
                                        <p:tgtEl>
                                          <p:spTgt spid="6"/>
                                        </p:tgtEl>
                                        <p:attrNameLst>
                                          <p:attrName>ppt_h</p:attrName>
                                        </p:attrNameLst>
                                      </p:cBhvr>
                                      <p:tavLst>
                                        <p:tav tm="0" fmla="#ppt_h-#ppt_h*((1.5-1.5*$)^2-(1.5-1.5*$)^3)">
                                          <p:val>
                                            <p:strVal val="0"/>
                                          </p:val>
                                        </p:tav>
                                        <p:tav tm="100000">
                                          <p:val>
                                            <p:strVal val="1"/>
                                          </p:val>
                                        </p:tav>
                                      </p:tavLst>
                                    </p:anim>
                                    <p:anim to="" calcmode="lin" valueType="num">
                                      <p:cBhvr>
                                        <p:cTn id="50" dur="1000" fill="hold">
                                          <p:stCondLst>
                                            <p:cond delay="0"/>
                                          </p:stCondLst>
                                        </p:cTn>
                                        <p:tgtEl>
                                          <p:spTgt spid="6"/>
                                        </p:tgtEl>
                                        <p:attrNameLst>
                                          <p:attrName>ppt_w</p:attrName>
                                        </p:attrNameLst>
                                      </p:cBhvr>
                                      <p:tavLst>
                                        <p:tav tm="0" fmla="#ppt_w-#ppt_w*((1.5-1.5*$)^2-(1.5-1.5*$)^3)">
                                          <p:val>
                                            <p:strVal val="0"/>
                                          </p:val>
                                        </p:tav>
                                        <p:tav tm="100000">
                                          <p:val>
                                            <p:strVal val="1"/>
                                          </p:val>
                                        </p:tav>
                                      </p:tavLst>
                                    </p:anim>
                                  </p:childTnLst>
                                </p:cTn>
                              </p:par>
                              <p:par>
                                <p:cTn id="51" presetID="0" presetClass="entr" presetSubtype="0" fill="hold" grpId="0" nodeType="withEffect">
                                  <p:stCondLst>
                                    <p:cond delay="0"/>
                                  </p:stCondLst>
                                  <p:iterate type="lt">
                                    <p:tmPct val="0"/>
                                  </p:iterate>
                                  <p:childTnLst>
                                    <p:set>
                                      <p:cBhvr>
                                        <p:cTn id="52" dur="1000" fill="hold">
                                          <p:stCondLst>
                                            <p:cond delay="0"/>
                                          </p:stCondLst>
                                        </p:cTn>
                                        <p:tgtEl>
                                          <p:spTgt spid="7"/>
                                        </p:tgtEl>
                                        <p:attrNameLst>
                                          <p:attrName>style.visibility</p:attrName>
                                        </p:attrNameLst>
                                      </p:cBhvr>
                                      <p:to>
                                        <p:strVal val="visible"/>
                                      </p:to>
                                    </p:set>
                                    <p:anim to="" calcmode="lin" valueType="num">
                                      <p:cBhvr>
                                        <p:cTn id="53" dur="1000" fill="hold">
                                          <p:stCondLst>
                                            <p:cond delay="0"/>
                                          </p:stCondLst>
                                        </p:cTn>
                                        <p:tgtEl>
                                          <p:spTgt spid="7"/>
                                        </p:tgtEl>
                                        <p:attrNameLst>
                                          <p:attrName>transform.rotation_z</p:attrName>
                                        </p:attrNameLst>
                                      </p:cBhvr>
                                      <p:tavLst>
                                        <p:tav tm="0" fmla="#ppt_r+(-45)*((1.5-1.5*$)^2-(1.5-1.5*$)^3)">
                                          <p:val>
                                            <p:strVal val="0"/>
                                          </p:val>
                                        </p:tav>
                                        <p:tav tm="100000">
                                          <p:val>
                                            <p:strVal val="1"/>
                                          </p:val>
                                        </p:tav>
                                      </p:tavLst>
                                    </p:anim>
                                    <p:animEffect filter="fade">
                                      <p:cBhvr>
                                        <p:cTn id="54" dur="1000">
                                          <p:stCondLst>
                                            <p:cond delay="0"/>
                                          </p:stCondLst>
                                        </p:cTn>
                                        <p:tgtEl>
                                          <p:spTgt spid="7"/>
                                        </p:tgtEl>
                                      </p:cBhvr>
                                    </p:animEffect>
                                    <p:anim to="" calcmode="lin" valueType="num">
                                      <p:cBhvr>
                                        <p:cTn id="55" dur="1000" fill="hold">
                                          <p:stCondLst>
                                            <p:cond delay="0"/>
                                          </p:stCondLst>
                                        </p:cTn>
                                        <p:tgtEl>
                                          <p:spTgt spid="7"/>
                                        </p:tgtEl>
                                        <p:attrNameLst>
                                          <p:attrName>ppt_h</p:attrName>
                                        </p:attrNameLst>
                                      </p:cBhvr>
                                      <p:tavLst>
                                        <p:tav tm="0" fmla="#ppt_h-#ppt_h*((1.5-1.5*$)^2-(1.5-1.5*$)^3)">
                                          <p:val>
                                            <p:strVal val="0"/>
                                          </p:val>
                                        </p:tav>
                                        <p:tav tm="100000">
                                          <p:val>
                                            <p:strVal val="1"/>
                                          </p:val>
                                        </p:tav>
                                      </p:tavLst>
                                    </p:anim>
                                    <p:anim to="" calcmode="lin" valueType="num">
                                      <p:cBhvr>
                                        <p:cTn id="56" dur="1000" fill="hold">
                                          <p:stCondLst>
                                            <p:cond delay="0"/>
                                          </p:stCondLst>
                                        </p:cTn>
                                        <p:tgtEl>
                                          <p:spTgt spid="7"/>
                                        </p:tgtEl>
                                        <p:attrNameLst>
                                          <p:attrName>ppt_w</p:attrName>
                                        </p:attrNameLst>
                                      </p:cBhvr>
                                      <p:tavLst>
                                        <p:tav tm="0" fmla="#ppt_w-#ppt_w*((1.5-1.5*$)^2-(1.5-1.5*$)^3)">
                                          <p:val>
                                            <p:strVal val="0"/>
                                          </p:val>
                                        </p:tav>
                                        <p:tav tm="100000">
                                          <p:val>
                                            <p:strVal val="1"/>
                                          </p:val>
                                        </p:tav>
                                      </p:tavLst>
                                    </p:anim>
                                  </p:childTnLst>
                                </p:cTn>
                              </p:par>
                              <p:par>
                                <p:cTn id="57" presetID="2" presetClass="entr" presetSubtype="2" decel="100000" fill="hold" grpId="0" nodeType="withEffect">
                                  <p:stCondLst>
                                    <p:cond delay="0"/>
                                  </p:stCondLst>
                                  <p:childTnLst>
                                    <p:set>
                                      <p:cBhvr>
                                        <p:cTn id="58" dur="1" fill="hold">
                                          <p:stCondLst>
                                            <p:cond delay="0"/>
                                          </p:stCondLst>
                                        </p:cTn>
                                        <p:tgtEl>
                                          <p:spTgt spid="10"/>
                                        </p:tgtEl>
                                        <p:attrNameLst>
                                          <p:attrName>style.visibility</p:attrName>
                                        </p:attrNameLst>
                                      </p:cBhvr>
                                      <p:to>
                                        <p:strVal val="visible"/>
                                      </p:to>
                                    </p:set>
                                    <p:anim calcmode="lin" valueType="num">
                                      <p:cBhvr additive="base">
                                        <p:cTn id="59" dur="1000" fill="hold"/>
                                        <p:tgtEl>
                                          <p:spTgt spid="10"/>
                                        </p:tgtEl>
                                        <p:attrNameLst>
                                          <p:attrName>ppt_x</p:attrName>
                                        </p:attrNameLst>
                                      </p:cBhvr>
                                      <p:tavLst>
                                        <p:tav tm="0">
                                          <p:val>
                                            <p:strVal val="1+#ppt_w/2"/>
                                          </p:val>
                                        </p:tav>
                                        <p:tav tm="100000">
                                          <p:val>
                                            <p:strVal val="#ppt_x"/>
                                          </p:val>
                                        </p:tav>
                                      </p:tavLst>
                                    </p:anim>
                                    <p:anim calcmode="lin" valueType="num">
                                      <p:cBhvr additive="base">
                                        <p:cTn id="60" dur="10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p:bldP spid="9" grpId="0"/>
      <p:bldP spid="10" grpId="0"/>
      <p:bldP spid="12"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39"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a:spLocks noEditPoints="1"/>
          </p:cNvSpPr>
          <p:nvPr/>
        </p:nvSpPr>
        <p:spPr bwMode="auto">
          <a:xfrm>
            <a:off x="8674719" y="4787366"/>
            <a:ext cx="3178999" cy="3178999"/>
          </a:xfrm>
          <a:custGeom>
            <a:avLst/>
            <a:gdLst>
              <a:gd name="T0" fmla="*/ 2116 w 2116"/>
              <a:gd name="T1" fmla="*/ 1052 h 2116"/>
              <a:gd name="T2" fmla="*/ 1925 w 2116"/>
              <a:gd name="T3" fmla="*/ 883 h 2116"/>
              <a:gd name="T4" fmla="*/ 2038 w 2116"/>
              <a:gd name="T5" fmla="*/ 652 h 2116"/>
              <a:gd name="T6" fmla="*/ 1795 w 2116"/>
              <a:gd name="T7" fmla="*/ 570 h 2116"/>
              <a:gd name="T8" fmla="*/ 1802 w 2116"/>
              <a:gd name="T9" fmla="*/ 305 h 2116"/>
              <a:gd name="T10" fmla="*/ 1548 w 2116"/>
              <a:gd name="T11" fmla="*/ 321 h 2116"/>
              <a:gd name="T12" fmla="*/ 1464 w 2116"/>
              <a:gd name="T13" fmla="*/ 80 h 2116"/>
              <a:gd name="T14" fmla="*/ 1234 w 2116"/>
              <a:gd name="T15" fmla="*/ 191 h 2116"/>
              <a:gd name="T16" fmla="*/ 1052 w 2116"/>
              <a:gd name="T17" fmla="*/ 0 h 2116"/>
              <a:gd name="T18" fmla="*/ 884 w 2116"/>
              <a:gd name="T19" fmla="*/ 191 h 2116"/>
              <a:gd name="T20" fmla="*/ 653 w 2116"/>
              <a:gd name="T21" fmla="*/ 78 h 2116"/>
              <a:gd name="T22" fmla="*/ 570 w 2116"/>
              <a:gd name="T23" fmla="*/ 321 h 2116"/>
              <a:gd name="T24" fmla="*/ 305 w 2116"/>
              <a:gd name="T25" fmla="*/ 314 h 2116"/>
              <a:gd name="T26" fmla="*/ 322 w 2116"/>
              <a:gd name="T27" fmla="*/ 568 h 2116"/>
              <a:gd name="T28" fmla="*/ 81 w 2116"/>
              <a:gd name="T29" fmla="*/ 652 h 2116"/>
              <a:gd name="T30" fmla="*/ 192 w 2116"/>
              <a:gd name="T31" fmla="*/ 882 h 2116"/>
              <a:gd name="T32" fmla="*/ 0 w 2116"/>
              <a:gd name="T33" fmla="*/ 1064 h 2116"/>
              <a:gd name="T34" fmla="*/ 191 w 2116"/>
              <a:gd name="T35" fmla="*/ 1233 h 2116"/>
              <a:gd name="T36" fmla="*/ 78 w 2116"/>
              <a:gd name="T37" fmla="*/ 1463 h 2116"/>
              <a:gd name="T38" fmla="*/ 321 w 2116"/>
              <a:gd name="T39" fmla="*/ 1546 h 2116"/>
              <a:gd name="T40" fmla="*/ 314 w 2116"/>
              <a:gd name="T41" fmla="*/ 1811 h 2116"/>
              <a:gd name="T42" fmla="*/ 569 w 2116"/>
              <a:gd name="T43" fmla="*/ 1794 h 2116"/>
              <a:gd name="T44" fmla="*/ 653 w 2116"/>
              <a:gd name="T45" fmla="*/ 2035 h 2116"/>
              <a:gd name="T46" fmla="*/ 882 w 2116"/>
              <a:gd name="T47" fmla="*/ 1925 h 2116"/>
              <a:gd name="T48" fmla="*/ 1064 w 2116"/>
              <a:gd name="T49" fmla="*/ 2116 h 2116"/>
              <a:gd name="T50" fmla="*/ 1233 w 2116"/>
              <a:gd name="T51" fmla="*/ 1925 h 2116"/>
              <a:gd name="T52" fmla="*/ 1464 w 2116"/>
              <a:gd name="T53" fmla="*/ 2038 h 2116"/>
              <a:gd name="T54" fmla="*/ 1546 w 2116"/>
              <a:gd name="T55" fmla="*/ 1795 h 2116"/>
              <a:gd name="T56" fmla="*/ 1811 w 2116"/>
              <a:gd name="T57" fmla="*/ 1802 h 2116"/>
              <a:gd name="T58" fmla="*/ 1795 w 2116"/>
              <a:gd name="T59" fmla="*/ 1547 h 2116"/>
              <a:gd name="T60" fmla="*/ 2036 w 2116"/>
              <a:gd name="T61" fmla="*/ 1463 h 2116"/>
              <a:gd name="T62" fmla="*/ 1925 w 2116"/>
              <a:gd name="T63" fmla="*/ 1234 h 2116"/>
              <a:gd name="T64" fmla="*/ 1358 w 2116"/>
              <a:gd name="T65" fmla="*/ 1669 h 2116"/>
              <a:gd name="T66" fmla="*/ 759 w 2116"/>
              <a:gd name="T67" fmla="*/ 447 h 2116"/>
              <a:gd name="T68" fmla="*/ 1358 w 2116"/>
              <a:gd name="T69" fmla="*/ 1669 h 2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16" h="2116">
                <a:moveTo>
                  <a:pt x="1941" y="1111"/>
                </a:moveTo>
                <a:cubicBezTo>
                  <a:pt x="2116" y="1052"/>
                  <a:pt x="2116" y="1052"/>
                  <a:pt x="2116" y="1052"/>
                </a:cubicBezTo>
                <a:cubicBezTo>
                  <a:pt x="2107" y="917"/>
                  <a:pt x="2107" y="917"/>
                  <a:pt x="2107" y="917"/>
                </a:cubicBezTo>
                <a:cubicBezTo>
                  <a:pt x="1925" y="883"/>
                  <a:pt x="1925" y="883"/>
                  <a:pt x="1925" y="883"/>
                </a:cubicBezTo>
                <a:cubicBezTo>
                  <a:pt x="1918" y="847"/>
                  <a:pt x="1908" y="810"/>
                  <a:pt x="1896" y="774"/>
                </a:cubicBezTo>
                <a:cubicBezTo>
                  <a:pt x="2038" y="652"/>
                  <a:pt x="2038" y="652"/>
                  <a:pt x="2038" y="652"/>
                </a:cubicBezTo>
                <a:cubicBezTo>
                  <a:pt x="1979" y="532"/>
                  <a:pt x="1979" y="532"/>
                  <a:pt x="1979" y="532"/>
                </a:cubicBezTo>
                <a:cubicBezTo>
                  <a:pt x="1795" y="570"/>
                  <a:pt x="1795" y="570"/>
                  <a:pt x="1795" y="570"/>
                </a:cubicBezTo>
                <a:cubicBezTo>
                  <a:pt x="1772" y="535"/>
                  <a:pt x="1747" y="502"/>
                  <a:pt x="1720" y="471"/>
                </a:cubicBezTo>
                <a:cubicBezTo>
                  <a:pt x="1802" y="305"/>
                  <a:pt x="1802" y="305"/>
                  <a:pt x="1802" y="305"/>
                </a:cubicBezTo>
                <a:cubicBezTo>
                  <a:pt x="1700" y="217"/>
                  <a:pt x="1700" y="217"/>
                  <a:pt x="1700" y="217"/>
                </a:cubicBezTo>
                <a:cubicBezTo>
                  <a:pt x="1548" y="321"/>
                  <a:pt x="1548" y="321"/>
                  <a:pt x="1548" y="321"/>
                </a:cubicBezTo>
                <a:cubicBezTo>
                  <a:pt x="1516" y="301"/>
                  <a:pt x="1483" y="282"/>
                  <a:pt x="1450" y="265"/>
                </a:cubicBezTo>
                <a:cubicBezTo>
                  <a:pt x="1464" y="80"/>
                  <a:pt x="1464" y="80"/>
                  <a:pt x="1464" y="80"/>
                </a:cubicBezTo>
                <a:cubicBezTo>
                  <a:pt x="1336" y="37"/>
                  <a:pt x="1336" y="37"/>
                  <a:pt x="1336" y="37"/>
                </a:cubicBezTo>
                <a:cubicBezTo>
                  <a:pt x="1234" y="191"/>
                  <a:pt x="1234" y="191"/>
                  <a:pt x="1234" y="191"/>
                </a:cubicBezTo>
                <a:cubicBezTo>
                  <a:pt x="1194" y="183"/>
                  <a:pt x="1152" y="178"/>
                  <a:pt x="1111" y="175"/>
                </a:cubicBezTo>
                <a:cubicBezTo>
                  <a:pt x="1052" y="0"/>
                  <a:pt x="1052" y="0"/>
                  <a:pt x="1052" y="0"/>
                </a:cubicBezTo>
                <a:cubicBezTo>
                  <a:pt x="918" y="9"/>
                  <a:pt x="918" y="9"/>
                  <a:pt x="918" y="9"/>
                </a:cubicBezTo>
                <a:cubicBezTo>
                  <a:pt x="884" y="191"/>
                  <a:pt x="884" y="191"/>
                  <a:pt x="884" y="191"/>
                </a:cubicBezTo>
                <a:cubicBezTo>
                  <a:pt x="847" y="198"/>
                  <a:pt x="810" y="208"/>
                  <a:pt x="774" y="220"/>
                </a:cubicBezTo>
                <a:cubicBezTo>
                  <a:pt x="653" y="78"/>
                  <a:pt x="653" y="78"/>
                  <a:pt x="653" y="78"/>
                </a:cubicBezTo>
                <a:cubicBezTo>
                  <a:pt x="532" y="137"/>
                  <a:pt x="532" y="137"/>
                  <a:pt x="532" y="137"/>
                </a:cubicBezTo>
                <a:cubicBezTo>
                  <a:pt x="570" y="321"/>
                  <a:pt x="570" y="321"/>
                  <a:pt x="570" y="321"/>
                </a:cubicBezTo>
                <a:cubicBezTo>
                  <a:pt x="535" y="344"/>
                  <a:pt x="502" y="369"/>
                  <a:pt x="471" y="396"/>
                </a:cubicBezTo>
                <a:cubicBezTo>
                  <a:pt x="305" y="314"/>
                  <a:pt x="305" y="314"/>
                  <a:pt x="305" y="314"/>
                </a:cubicBezTo>
                <a:cubicBezTo>
                  <a:pt x="217" y="416"/>
                  <a:pt x="217" y="416"/>
                  <a:pt x="217" y="416"/>
                </a:cubicBezTo>
                <a:cubicBezTo>
                  <a:pt x="322" y="568"/>
                  <a:pt x="322" y="568"/>
                  <a:pt x="322" y="568"/>
                </a:cubicBezTo>
                <a:cubicBezTo>
                  <a:pt x="301" y="600"/>
                  <a:pt x="282" y="633"/>
                  <a:pt x="265" y="666"/>
                </a:cubicBezTo>
                <a:cubicBezTo>
                  <a:pt x="81" y="652"/>
                  <a:pt x="81" y="652"/>
                  <a:pt x="81" y="652"/>
                </a:cubicBezTo>
                <a:cubicBezTo>
                  <a:pt x="37" y="780"/>
                  <a:pt x="37" y="780"/>
                  <a:pt x="37" y="780"/>
                </a:cubicBezTo>
                <a:cubicBezTo>
                  <a:pt x="192" y="882"/>
                  <a:pt x="192" y="882"/>
                  <a:pt x="192" y="882"/>
                </a:cubicBezTo>
                <a:cubicBezTo>
                  <a:pt x="183" y="923"/>
                  <a:pt x="178" y="964"/>
                  <a:pt x="175" y="1005"/>
                </a:cubicBezTo>
                <a:cubicBezTo>
                  <a:pt x="0" y="1064"/>
                  <a:pt x="0" y="1064"/>
                  <a:pt x="0" y="1064"/>
                </a:cubicBezTo>
                <a:cubicBezTo>
                  <a:pt x="9" y="1198"/>
                  <a:pt x="9" y="1198"/>
                  <a:pt x="9" y="1198"/>
                </a:cubicBezTo>
                <a:cubicBezTo>
                  <a:pt x="191" y="1233"/>
                  <a:pt x="191" y="1233"/>
                  <a:pt x="191" y="1233"/>
                </a:cubicBezTo>
                <a:cubicBezTo>
                  <a:pt x="199" y="1269"/>
                  <a:pt x="208" y="1306"/>
                  <a:pt x="221" y="1342"/>
                </a:cubicBezTo>
                <a:cubicBezTo>
                  <a:pt x="78" y="1463"/>
                  <a:pt x="78" y="1463"/>
                  <a:pt x="78" y="1463"/>
                </a:cubicBezTo>
                <a:cubicBezTo>
                  <a:pt x="138" y="1584"/>
                  <a:pt x="138" y="1584"/>
                  <a:pt x="138" y="1584"/>
                </a:cubicBezTo>
                <a:cubicBezTo>
                  <a:pt x="321" y="1546"/>
                  <a:pt x="321" y="1546"/>
                  <a:pt x="321" y="1546"/>
                </a:cubicBezTo>
                <a:cubicBezTo>
                  <a:pt x="344" y="1581"/>
                  <a:pt x="369" y="1614"/>
                  <a:pt x="397" y="1645"/>
                </a:cubicBezTo>
                <a:cubicBezTo>
                  <a:pt x="314" y="1811"/>
                  <a:pt x="314" y="1811"/>
                  <a:pt x="314" y="1811"/>
                </a:cubicBezTo>
                <a:cubicBezTo>
                  <a:pt x="416" y="1899"/>
                  <a:pt x="416" y="1899"/>
                  <a:pt x="416" y="1899"/>
                </a:cubicBezTo>
                <a:cubicBezTo>
                  <a:pt x="569" y="1794"/>
                  <a:pt x="569" y="1794"/>
                  <a:pt x="569" y="1794"/>
                </a:cubicBezTo>
                <a:cubicBezTo>
                  <a:pt x="600" y="1815"/>
                  <a:pt x="633" y="1834"/>
                  <a:pt x="667" y="1851"/>
                </a:cubicBezTo>
                <a:cubicBezTo>
                  <a:pt x="653" y="2035"/>
                  <a:pt x="653" y="2035"/>
                  <a:pt x="653" y="2035"/>
                </a:cubicBezTo>
                <a:cubicBezTo>
                  <a:pt x="780" y="2079"/>
                  <a:pt x="780" y="2079"/>
                  <a:pt x="780" y="2079"/>
                </a:cubicBezTo>
                <a:cubicBezTo>
                  <a:pt x="882" y="1925"/>
                  <a:pt x="882" y="1925"/>
                  <a:pt x="882" y="1925"/>
                </a:cubicBezTo>
                <a:cubicBezTo>
                  <a:pt x="923" y="1933"/>
                  <a:pt x="964" y="1938"/>
                  <a:pt x="1005" y="1941"/>
                </a:cubicBezTo>
                <a:cubicBezTo>
                  <a:pt x="1064" y="2116"/>
                  <a:pt x="1064" y="2116"/>
                  <a:pt x="1064" y="2116"/>
                </a:cubicBezTo>
                <a:cubicBezTo>
                  <a:pt x="1199" y="2107"/>
                  <a:pt x="1199" y="2107"/>
                  <a:pt x="1199" y="2107"/>
                </a:cubicBezTo>
                <a:cubicBezTo>
                  <a:pt x="1233" y="1925"/>
                  <a:pt x="1233" y="1925"/>
                  <a:pt x="1233" y="1925"/>
                </a:cubicBezTo>
                <a:cubicBezTo>
                  <a:pt x="1269" y="1918"/>
                  <a:pt x="1306" y="1908"/>
                  <a:pt x="1342" y="1896"/>
                </a:cubicBezTo>
                <a:cubicBezTo>
                  <a:pt x="1464" y="2038"/>
                  <a:pt x="1464" y="2038"/>
                  <a:pt x="1464" y="2038"/>
                </a:cubicBezTo>
                <a:cubicBezTo>
                  <a:pt x="1584" y="1979"/>
                  <a:pt x="1584" y="1979"/>
                  <a:pt x="1584" y="1979"/>
                </a:cubicBezTo>
                <a:cubicBezTo>
                  <a:pt x="1546" y="1795"/>
                  <a:pt x="1546" y="1795"/>
                  <a:pt x="1546" y="1795"/>
                </a:cubicBezTo>
                <a:cubicBezTo>
                  <a:pt x="1581" y="1772"/>
                  <a:pt x="1614" y="1747"/>
                  <a:pt x="1645" y="1719"/>
                </a:cubicBezTo>
                <a:cubicBezTo>
                  <a:pt x="1811" y="1802"/>
                  <a:pt x="1811" y="1802"/>
                  <a:pt x="1811" y="1802"/>
                </a:cubicBezTo>
                <a:cubicBezTo>
                  <a:pt x="1899" y="1700"/>
                  <a:pt x="1899" y="1700"/>
                  <a:pt x="1899" y="1700"/>
                </a:cubicBezTo>
                <a:cubicBezTo>
                  <a:pt x="1795" y="1547"/>
                  <a:pt x="1795" y="1547"/>
                  <a:pt x="1795" y="1547"/>
                </a:cubicBezTo>
                <a:cubicBezTo>
                  <a:pt x="1816" y="1516"/>
                  <a:pt x="1834" y="1483"/>
                  <a:pt x="1851" y="1450"/>
                </a:cubicBezTo>
                <a:cubicBezTo>
                  <a:pt x="2036" y="1463"/>
                  <a:pt x="2036" y="1463"/>
                  <a:pt x="2036" y="1463"/>
                </a:cubicBezTo>
                <a:cubicBezTo>
                  <a:pt x="2079" y="1336"/>
                  <a:pt x="2079" y="1336"/>
                  <a:pt x="2079" y="1336"/>
                </a:cubicBezTo>
                <a:cubicBezTo>
                  <a:pt x="1925" y="1234"/>
                  <a:pt x="1925" y="1234"/>
                  <a:pt x="1925" y="1234"/>
                </a:cubicBezTo>
                <a:cubicBezTo>
                  <a:pt x="1933" y="1193"/>
                  <a:pt x="1938" y="1152"/>
                  <a:pt x="1941" y="1111"/>
                </a:cubicBezTo>
                <a:close/>
                <a:moveTo>
                  <a:pt x="1358" y="1669"/>
                </a:moveTo>
                <a:cubicBezTo>
                  <a:pt x="1020" y="1834"/>
                  <a:pt x="613" y="1695"/>
                  <a:pt x="447" y="1357"/>
                </a:cubicBezTo>
                <a:cubicBezTo>
                  <a:pt x="282" y="1020"/>
                  <a:pt x="421" y="613"/>
                  <a:pt x="759" y="447"/>
                </a:cubicBezTo>
                <a:cubicBezTo>
                  <a:pt x="1096" y="282"/>
                  <a:pt x="1504" y="421"/>
                  <a:pt x="1669" y="759"/>
                </a:cubicBezTo>
                <a:cubicBezTo>
                  <a:pt x="1834" y="1096"/>
                  <a:pt x="1695" y="1503"/>
                  <a:pt x="1358" y="166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3" name="Freeform 240"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a:spLocks noEditPoints="1"/>
          </p:cNvSpPr>
          <p:nvPr/>
        </p:nvSpPr>
        <p:spPr bwMode="auto">
          <a:xfrm>
            <a:off x="6434282" y="3612271"/>
            <a:ext cx="2764594" cy="2764593"/>
          </a:xfrm>
          <a:custGeom>
            <a:avLst/>
            <a:gdLst>
              <a:gd name="T0" fmla="*/ 1840 w 1840"/>
              <a:gd name="T1" fmla="*/ 964 h 1840"/>
              <a:gd name="T2" fmla="*/ 1682 w 1840"/>
              <a:gd name="T3" fmla="*/ 808 h 1840"/>
              <a:gd name="T4" fmla="*/ 1791 w 1840"/>
              <a:gd name="T5" fmla="*/ 614 h 1840"/>
              <a:gd name="T6" fmla="*/ 1578 w 1840"/>
              <a:gd name="T7" fmla="*/ 521 h 1840"/>
              <a:gd name="T8" fmla="*/ 1602 w 1840"/>
              <a:gd name="T9" fmla="*/ 301 h 1840"/>
              <a:gd name="T10" fmla="*/ 1379 w 1840"/>
              <a:gd name="T11" fmla="*/ 303 h 1840"/>
              <a:gd name="T12" fmla="*/ 1318 w 1840"/>
              <a:gd name="T13" fmla="*/ 90 h 1840"/>
              <a:gd name="T14" fmla="*/ 1103 w 1840"/>
              <a:gd name="T15" fmla="*/ 173 h 1840"/>
              <a:gd name="T16" fmla="*/ 964 w 1840"/>
              <a:gd name="T17" fmla="*/ 0 h 1840"/>
              <a:gd name="T18" fmla="*/ 808 w 1840"/>
              <a:gd name="T19" fmla="*/ 159 h 1840"/>
              <a:gd name="T20" fmla="*/ 613 w 1840"/>
              <a:gd name="T21" fmla="*/ 49 h 1840"/>
              <a:gd name="T22" fmla="*/ 521 w 1840"/>
              <a:gd name="T23" fmla="*/ 262 h 1840"/>
              <a:gd name="T24" fmla="*/ 301 w 1840"/>
              <a:gd name="T25" fmla="*/ 239 h 1840"/>
              <a:gd name="T26" fmla="*/ 303 w 1840"/>
              <a:gd name="T27" fmla="*/ 461 h 1840"/>
              <a:gd name="T28" fmla="*/ 89 w 1840"/>
              <a:gd name="T29" fmla="*/ 522 h 1840"/>
              <a:gd name="T30" fmla="*/ 173 w 1840"/>
              <a:gd name="T31" fmla="*/ 737 h 1840"/>
              <a:gd name="T32" fmla="*/ 0 w 1840"/>
              <a:gd name="T33" fmla="*/ 877 h 1840"/>
              <a:gd name="T34" fmla="*/ 159 w 1840"/>
              <a:gd name="T35" fmla="*/ 1032 h 1840"/>
              <a:gd name="T36" fmla="*/ 49 w 1840"/>
              <a:gd name="T37" fmla="*/ 1227 h 1840"/>
              <a:gd name="T38" fmla="*/ 262 w 1840"/>
              <a:gd name="T39" fmla="*/ 1320 h 1840"/>
              <a:gd name="T40" fmla="*/ 239 w 1840"/>
              <a:gd name="T41" fmla="*/ 1540 h 1840"/>
              <a:gd name="T42" fmla="*/ 461 w 1840"/>
              <a:gd name="T43" fmla="*/ 1538 h 1840"/>
              <a:gd name="T44" fmla="*/ 522 w 1840"/>
              <a:gd name="T45" fmla="*/ 1751 h 1840"/>
              <a:gd name="T46" fmla="*/ 737 w 1840"/>
              <a:gd name="T47" fmla="*/ 1668 h 1840"/>
              <a:gd name="T48" fmla="*/ 876 w 1840"/>
              <a:gd name="T49" fmla="*/ 1840 h 1840"/>
              <a:gd name="T50" fmla="*/ 1032 w 1840"/>
              <a:gd name="T51" fmla="*/ 1682 h 1840"/>
              <a:gd name="T52" fmla="*/ 1227 w 1840"/>
              <a:gd name="T53" fmla="*/ 1791 h 1840"/>
              <a:gd name="T54" fmla="*/ 1319 w 1840"/>
              <a:gd name="T55" fmla="*/ 1579 h 1840"/>
              <a:gd name="T56" fmla="*/ 1540 w 1840"/>
              <a:gd name="T57" fmla="*/ 1602 h 1840"/>
              <a:gd name="T58" fmla="*/ 1538 w 1840"/>
              <a:gd name="T59" fmla="*/ 1380 h 1840"/>
              <a:gd name="T60" fmla="*/ 1751 w 1840"/>
              <a:gd name="T61" fmla="*/ 1318 h 1840"/>
              <a:gd name="T62" fmla="*/ 1668 w 1840"/>
              <a:gd name="T63" fmla="*/ 1104 h 1840"/>
              <a:gd name="T64" fmla="*/ 1081 w 1840"/>
              <a:gd name="T65" fmla="*/ 1490 h 1840"/>
              <a:gd name="T66" fmla="*/ 759 w 1840"/>
              <a:gd name="T67" fmla="*/ 351 h 1840"/>
              <a:gd name="T68" fmla="*/ 1081 w 1840"/>
              <a:gd name="T69" fmla="*/ 1490 h 1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40" h="1840">
                <a:moveTo>
                  <a:pt x="1827" y="1080"/>
                </a:moveTo>
                <a:cubicBezTo>
                  <a:pt x="1840" y="964"/>
                  <a:pt x="1840" y="964"/>
                  <a:pt x="1840" y="964"/>
                </a:cubicBezTo>
                <a:cubicBezTo>
                  <a:pt x="1690" y="906"/>
                  <a:pt x="1690" y="906"/>
                  <a:pt x="1690" y="906"/>
                </a:cubicBezTo>
                <a:cubicBezTo>
                  <a:pt x="1689" y="874"/>
                  <a:pt x="1687" y="841"/>
                  <a:pt x="1682" y="808"/>
                </a:cubicBezTo>
                <a:cubicBezTo>
                  <a:pt x="1823" y="726"/>
                  <a:pt x="1823" y="726"/>
                  <a:pt x="1823" y="726"/>
                </a:cubicBezTo>
                <a:cubicBezTo>
                  <a:pt x="1791" y="614"/>
                  <a:pt x="1791" y="614"/>
                  <a:pt x="1791" y="614"/>
                </a:cubicBezTo>
                <a:cubicBezTo>
                  <a:pt x="1628" y="618"/>
                  <a:pt x="1628" y="618"/>
                  <a:pt x="1628" y="618"/>
                </a:cubicBezTo>
                <a:cubicBezTo>
                  <a:pt x="1614" y="584"/>
                  <a:pt x="1597" y="552"/>
                  <a:pt x="1578" y="521"/>
                </a:cubicBezTo>
                <a:cubicBezTo>
                  <a:pt x="1675" y="392"/>
                  <a:pt x="1675" y="392"/>
                  <a:pt x="1675" y="392"/>
                </a:cubicBezTo>
                <a:cubicBezTo>
                  <a:pt x="1602" y="301"/>
                  <a:pt x="1602" y="301"/>
                  <a:pt x="1602" y="301"/>
                </a:cubicBezTo>
                <a:cubicBezTo>
                  <a:pt x="1455" y="366"/>
                  <a:pt x="1455" y="366"/>
                  <a:pt x="1455" y="366"/>
                </a:cubicBezTo>
                <a:cubicBezTo>
                  <a:pt x="1431" y="344"/>
                  <a:pt x="1406" y="322"/>
                  <a:pt x="1379" y="303"/>
                </a:cubicBezTo>
                <a:cubicBezTo>
                  <a:pt x="1420" y="147"/>
                  <a:pt x="1420" y="147"/>
                  <a:pt x="1420" y="147"/>
                </a:cubicBezTo>
                <a:cubicBezTo>
                  <a:pt x="1318" y="90"/>
                  <a:pt x="1318" y="90"/>
                  <a:pt x="1318" y="90"/>
                </a:cubicBezTo>
                <a:cubicBezTo>
                  <a:pt x="1206" y="206"/>
                  <a:pt x="1206" y="206"/>
                  <a:pt x="1206" y="206"/>
                </a:cubicBezTo>
                <a:cubicBezTo>
                  <a:pt x="1173" y="193"/>
                  <a:pt x="1139" y="181"/>
                  <a:pt x="1103" y="173"/>
                </a:cubicBezTo>
                <a:cubicBezTo>
                  <a:pt x="1080" y="13"/>
                  <a:pt x="1080" y="13"/>
                  <a:pt x="1080" y="13"/>
                </a:cubicBezTo>
                <a:cubicBezTo>
                  <a:pt x="964" y="0"/>
                  <a:pt x="964" y="0"/>
                  <a:pt x="964" y="0"/>
                </a:cubicBezTo>
                <a:cubicBezTo>
                  <a:pt x="906" y="151"/>
                  <a:pt x="906" y="151"/>
                  <a:pt x="906" y="151"/>
                </a:cubicBezTo>
                <a:cubicBezTo>
                  <a:pt x="874" y="151"/>
                  <a:pt x="841" y="154"/>
                  <a:pt x="808" y="159"/>
                </a:cubicBezTo>
                <a:cubicBezTo>
                  <a:pt x="726" y="17"/>
                  <a:pt x="726" y="17"/>
                  <a:pt x="726" y="17"/>
                </a:cubicBezTo>
                <a:cubicBezTo>
                  <a:pt x="613" y="49"/>
                  <a:pt x="613" y="49"/>
                  <a:pt x="613" y="49"/>
                </a:cubicBezTo>
                <a:cubicBezTo>
                  <a:pt x="617" y="213"/>
                  <a:pt x="617" y="213"/>
                  <a:pt x="617" y="213"/>
                </a:cubicBezTo>
                <a:cubicBezTo>
                  <a:pt x="584" y="227"/>
                  <a:pt x="552" y="244"/>
                  <a:pt x="521" y="262"/>
                </a:cubicBezTo>
                <a:cubicBezTo>
                  <a:pt x="392" y="166"/>
                  <a:pt x="392" y="166"/>
                  <a:pt x="392" y="166"/>
                </a:cubicBezTo>
                <a:cubicBezTo>
                  <a:pt x="301" y="239"/>
                  <a:pt x="301" y="239"/>
                  <a:pt x="301" y="239"/>
                </a:cubicBezTo>
                <a:cubicBezTo>
                  <a:pt x="366" y="386"/>
                  <a:pt x="366" y="386"/>
                  <a:pt x="366" y="386"/>
                </a:cubicBezTo>
                <a:cubicBezTo>
                  <a:pt x="343" y="410"/>
                  <a:pt x="322" y="435"/>
                  <a:pt x="303" y="461"/>
                </a:cubicBezTo>
                <a:cubicBezTo>
                  <a:pt x="147" y="420"/>
                  <a:pt x="147" y="420"/>
                  <a:pt x="147" y="420"/>
                </a:cubicBezTo>
                <a:cubicBezTo>
                  <a:pt x="89" y="522"/>
                  <a:pt x="89" y="522"/>
                  <a:pt x="89" y="522"/>
                </a:cubicBezTo>
                <a:cubicBezTo>
                  <a:pt x="206" y="634"/>
                  <a:pt x="206" y="634"/>
                  <a:pt x="206" y="634"/>
                </a:cubicBezTo>
                <a:cubicBezTo>
                  <a:pt x="192" y="668"/>
                  <a:pt x="181" y="702"/>
                  <a:pt x="173" y="737"/>
                </a:cubicBezTo>
                <a:cubicBezTo>
                  <a:pt x="13" y="760"/>
                  <a:pt x="13" y="760"/>
                  <a:pt x="13" y="760"/>
                </a:cubicBezTo>
                <a:cubicBezTo>
                  <a:pt x="0" y="877"/>
                  <a:pt x="0" y="877"/>
                  <a:pt x="0" y="877"/>
                </a:cubicBezTo>
                <a:cubicBezTo>
                  <a:pt x="151" y="934"/>
                  <a:pt x="151" y="934"/>
                  <a:pt x="151" y="934"/>
                </a:cubicBezTo>
                <a:cubicBezTo>
                  <a:pt x="151" y="967"/>
                  <a:pt x="154" y="1000"/>
                  <a:pt x="159" y="1032"/>
                </a:cubicBezTo>
                <a:cubicBezTo>
                  <a:pt x="17" y="1115"/>
                  <a:pt x="17" y="1115"/>
                  <a:pt x="17" y="1115"/>
                </a:cubicBezTo>
                <a:cubicBezTo>
                  <a:pt x="49" y="1227"/>
                  <a:pt x="49" y="1227"/>
                  <a:pt x="49" y="1227"/>
                </a:cubicBezTo>
                <a:cubicBezTo>
                  <a:pt x="212" y="1223"/>
                  <a:pt x="212" y="1223"/>
                  <a:pt x="212" y="1223"/>
                </a:cubicBezTo>
                <a:cubicBezTo>
                  <a:pt x="227" y="1257"/>
                  <a:pt x="243" y="1289"/>
                  <a:pt x="262" y="1320"/>
                </a:cubicBezTo>
                <a:cubicBezTo>
                  <a:pt x="166" y="1449"/>
                  <a:pt x="166" y="1449"/>
                  <a:pt x="166" y="1449"/>
                </a:cubicBezTo>
                <a:cubicBezTo>
                  <a:pt x="239" y="1540"/>
                  <a:pt x="239" y="1540"/>
                  <a:pt x="239" y="1540"/>
                </a:cubicBezTo>
                <a:cubicBezTo>
                  <a:pt x="386" y="1474"/>
                  <a:pt x="386" y="1474"/>
                  <a:pt x="386" y="1474"/>
                </a:cubicBezTo>
                <a:cubicBezTo>
                  <a:pt x="410" y="1497"/>
                  <a:pt x="435" y="1518"/>
                  <a:pt x="461" y="1538"/>
                </a:cubicBezTo>
                <a:cubicBezTo>
                  <a:pt x="420" y="1694"/>
                  <a:pt x="420" y="1694"/>
                  <a:pt x="420" y="1694"/>
                </a:cubicBezTo>
                <a:cubicBezTo>
                  <a:pt x="522" y="1751"/>
                  <a:pt x="522" y="1751"/>
                  <a:pt x="522" y="1751"/>
                </a:cubicBezTo>
                <a:cubicBezTo>
                  <a:pt x="634" y="1635"/>
                  <a:pt x="634" y="1635"/>
                  <a:pt x="634" y="1635"/>
                </a:cubicBezTo>
                <a:cubicBezTo>
                  <a:pt x="667" y="1648"/>
                  <a:pt x="702" y="1659"/>
                  <a:pt x="737" y="1668"/>
                </a:cubicBezTo>
                <a:cubicBezTo>
                  <a:pt x="760" y="1827"/>
                  <a:pt x="760" y="1827"/>
                  <a:pt x="760" y="1827"/>
                </a:cubicBezTo>
                <a:cubicBezTo>
                  <a:pt x="876" y="1840"/>
                  <a:pt x="876" y="1840"/>
                  <a:pt x="876" y="1840"/>
                </a:cubicBezTo>
                <a:cubicBezTo>
                  <a:pt x="934" y="1690"/>
                  <a:pt x="934" y="1690"/>
                  <a:pt x="934" y="1690"/>
                </a:cubicBezTo>
                <a:cubicBezTo>
                  <a:pt x="967" y="1689"/>
                  <a:pt x="1000" y="1687"/>
                  <a:pt x="1032" y="1682"/>
                </a:cubicBezTo>
                <a:cubicBezTo>
                  <a:pt x="1114" y="1823"/>
                  <a:pt x="1114" y="1823"/>
                  <a:pt x="1114" y="1823"/>
                </a:cubicBezTo>
                <a:cubicBezTo>
                  <a:pt x="1227" y="1791"/>
                  <a:pt x="1227" y="1791"/>
                  <a:pt x="1227" y="1791"/>
                </a:cubicBezTo>
                <a:cubicBezTo>
                  <a:pt x="1223" y="1628"/>
                  <a:pt x="1223" y="1628"/>
                  <a:pt x="1223" y="1628"/>
                </a:cubicBezTo>
                <a:cubicBezTo>
                  <a:pt x="1256" y="1614"/>
                  <a:pt x="1289" y="1597"/>
                  <a:pt x="1319" y="1579"/>
                </a:cubicBezTo>
                <a:cubicBezTo>
                  <a:pt x="1448" y="1675"/>
                  <a:pt x="1448" y="1675"/>
                  <a:pt x="1448" y="1675"/>
                </a:cubicBezTo>
                <a:cubicBezTo>
                  <a:pt x="1540" y="1602"/>
                  <a:pt x="1540" y="1602"/>
                  <a:pt x="1540" y="1602"/>
                </a:cubicBezTo>
                <a:cubicBezTo>
                  <a:pt x="1474" y="1455"/>
                  <a:pt x="1474" y="1455"/>
                  <a:pt x="1474" y="1455"/>
                </a:cubicBezTo>
                <a:cubicBezTo>
                  <a:pt x="1497" y="1431"/>
                  <a:pt x="1518" y="1406"/>
                  <a:pt x="1538" y="1380"/>
                </a:cubicBezTo>
                <a:cubicBezTo>
                  <a:pt x="1694" y="1420"/>
                  <a:pt x="1694" y="1420"/>
                  <a:pt x="1694" y="1420"/>
                </a:cubicBezTo>
                <a:cubicBezTo>
                  <a:pt x="1751" y="1318"/>
                  <a:pt x="1751" y="1318"/>
                  <a:pt x="1751" y="1318"/>
                </a:cubicBezTo>
                <a:cubicBezTo>
                  <a:pt x="1635" y="1207"/>
                  <a:pt x="1635" y="1207"/>
                  <a:pt x="1635" y="1207"/>
                </a:cubicBezTo>
                <a:cubicBezTo>
                  <a:pt x="1648" y="1173"/>
                  <a:pt x="1659" y="1139"/>
                  <a:pt x="1668" y="1104"/>
                </a:cubicBezTo>
                <a:lnTo>
                  <a:pt x="1827" y="1080"/>
                </a:lnTo>
                <a:close/>
                <a:moveTo>
                  <a:pt x="1081" y="1490"/>
                </a:moveTo>
                <a:cubicBezTo>
                  <a:pt x="766" y="1579"/>
                  <a:pt x="439" y="1396"/>
                  <a:pt x="350" y="1081"/>
                </a:cubicBezTo>
                <a:cubicBezTo>
                  <a:pt x="262" y="767"/>
                  <a:pt x="445" y="439"/>
                  <a:pt x="759" y="351"/>
                </a:cubicBezTo>
                <a:cubicBezTo>
                  <a:pt x="1074" y="262"/>
                  <a:pt x="1401" y="445"/>
                  <a:pt x="1490" y="760"/>
                </a:cubicBezTo>
                <a:cubicBezTo>
                  <a:pt x="1579" y="1074"/>
                  <a:pt x="1396" y="1401"/>
                  <a:pt x="1081" y="149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 name="Freeform 242"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a:spLocks noEditPoints="1"/>
          </p:cNvSpPr>
          <p:nvPr/>
        </p:nvSpPr>
        <p:spPr bwMode="auto">
          <a:xfrm>
            <a:off x="8264099" y="7517898"/>
            <a:ext cx="1704928" cy="1703035"/>
          </a:xfrm>
          <a:custGeom>
            <a:avLst/>
            <a:gdLst>
              <a:gd name="T0" fmla="*/ 1013 w 1135"/>
              <a:gd name="T1" fmla="*/ 544 h 1134"/>
              <a:gd name="T2" fmla="*/ 1135 w 1135"/>
              <a:gd name="T3" fmla="*/ 472 h 1134"/>
              <a:gd name="T4" fmla="*/ 1107 w 1135"/>
              <a:gd name="T5" fmla="*/ 367 h 1134"/>
              <a:gd name="T6" fmla="*/ 965 w 1135"/>
              <a:gd name="T7" fmla="*/ 366 h 1134"/>
              <a:gd name="T8" fmla="*/ 866 w 1135"/>
              <a:gd name="T9" fmla="*/ 237 h 1134"/>
              <a:gd name="T10" fmla="*/ 901 w 1135"/>
              <a:gd name="T11" fmla="*/ 99 h 1134"/>
              <a:gd name="T12" fmla="*/ 808 w 1135"/>
              <a:gd name="T13" fmla="*/ 45 h 1134"/>
              <a:gd name="T14" fmla="*/ 706 w 1135"/>
              <a:gd name="T15" fmla="*/ 144 h 1134"/>
              <a:gd name="T16" fmla="*/ 544 w 1135"/>
              <a:gd name="T17" fmla="*/ 123 h 1134"/>
              <a:gd name="T18" fmla="*/ 472 w 1135"/>
              <a:gd name="T19" fmla="*/ 0 h 1134"/>
              <a:gd name="T20" fmla="*/ 367 w 1135"/>
              <a:gd name="T21" fmla="*/ 28 h 1134"/>
              <a:gd name="T22" fmla="*/ 365 w 1135"/>
              <a:gd name="T23" fmla="*/ 170 h 1134"/>
              <a:gd name="T24" fmla="*/ 237 w 1135"/>
              <a:gd name="T25" fmla="*/ 269 h 1134"/>
              <a:gd name="T26" fmla="*/ 99 w 1135"/>
              <a:gd name="T27" fmla="*/ 234 h 1134"/>
              <a:gd name="T28" fmla="*/ 45 w 1135"/>
              <a:gd name="T29" fmla="*/ 327 h 1134"/>
              <a:gd name="T30" fmla="*/ 144 w 1135"/>
              <a:gd name="T31" fmla="*/ 429 h 1134"/>
              <a:gd name="T32" fmla="*/ 123 w 1135"/>
              <a:gd name="T33" fmla="*/ 590 h 1134"/>
              <a:gd name="T34" fmla="*/ 0 w 1135"/>
              <a:gd name="T35" fmla="*/ 663 h 1134"/>
              <a:gd name="T36" fmla="*/ 28 w 1135"/>
              <a:gd name="T37" fmla="*/ 767 h 1134"/>
              <a:gd name="T38" fmla="*/ 171 w 1135"/>
              <a:gd name="T39" fmla="*/ 769 h 1134"/>
              <a:gd name="T40" fmla="*/ 269 w 1135"/>
              <a:gd name="T41" fmla="*/ 898 h 1134"/>
              <a:gd name="T42" fmla="*/ 234 w 1135"/>
              <a:gd name="T43" fmla="*/ 1036 h 1134"/>
              <a:gd name="T44" fmla="*/ 328 w 1135"/>
              <a:gd name="T45" fmla="*/ 1090 h 1134"/>
              <a:gd name="T46" fmla="*/ 429 w 1135"/>
              <a:gd name="T47" fmla="*/ 991 h 1134"/>
              <a:gd name="T48" fmla="*/ 591 w 1135"/>
              <a:gd name="T49" fmla="*/ 1012 h 1134"/>
              <a:gd name="T50" fmla="*/ 664 w 1135"/>
              <a:gd name="T51" fmla="*/ 1134 h 1134"/>
              <a:gd name="T52" fmla="*/ 768 w 1135"/>
              <a:gd name="T53" fmla="*/ 1106 h 1134"/>
              <a:gd name="T54" fmla="*/ 770 w 1135"/>
              <a:gd name="T55" fmla="*/ 964 h 1134"/>
              <a:gd name="T56" fmla="*/ 899 w 1135"/>
              <a:gd name="T57" fmla="*/ 865 h 1134"/>
              <a:gd name="T58" fmla="*/ 1036 w 1135"/>
              <a:gd name="T59" fmla="*/ 900 h 1134"/>
              <a:gd name="T60" fmla="*/ 1090 w 1135"/>
              <a:gd name="T61" fmla="*/ 807 h 1134"/>
              <a:gd name="T62" fmla="*/ 992 w 1135"/>
              <a:gd name="T63" fmla="*/ 705 h 1134"/>
              <a:gd name="T64" fmla="*/ 1013 w 1135"/>
              <a:gd name="T65" fmla="*/ 544 h 1134"/>
              <a:gd name="T66" fmla="*/ 593 w 1135"/>
              <a:gd name="T67" fmla="*/ 879 h 1134"/>
              <a:gd name="T68" fmla="*/ 256 w 1135"/>
              <a:gd name="T69" fmla="*/ 593 h 1134"/>
              <a:gd name="T70" fmla="*/ 543 w 1135"/>
              <a:gd name="T71" fmla="*/ 256 h 1134"/>
              <a:gd name="T72" fmla="*/ 879 w 1135"/>
              <a:gd name="T73" fmla="*/ 542 h 1134"/>
              <a:gd name="T74" fmla="*/ 593 w 1135"/>
              <a:gd name="T75" fmla="*/ 879 h 1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35" h="1134">
                <a:moveTo>
                  <a:pt x="1013" y="544"/>
                </a:moveTo>
                <a:cubicBezTo>
                  <a:pt x="1135" y="472"/>
                  <a:pt x="1135" y="472"/>
                  <a:pt x="1135" y="472"/>
                </a:cubicBezTo>
                <a:cubicBezTo>
                  <a:pt x="1107" y="367"/>
                  <a:pt x="1107" y="367"/>
                  <a:pt x="1107" y="367"/>
                </a:cubicBezTo>
                <a:cubicBezTo>
                  <a:pt x="965" y="366"/>
                  <a:pt x="965" y="366"/>
                  <a:pt x="965" y="366"/>
                </a:cubicBezTo>
                <a:cubicBezTo>
                  <a:pt x="940" y="317"/>
                  <a:pt x="906" y="273"/>
                  <a:pt x="866" y="237"/>
                </a:cubicBezTo>
                <a:cubicBezTo>
                  <a:pt x="901" y="99"/>
                  <a:pt x="901" y="99"/>
                  <a:pt x="901" y="99"/>
                </a:cubicBezTo>
                <a:cubicBezTo>
                  <a:pt x="808" y="45"/>
                  <a:pt x="808" y="45"/>
                  <a:pt x="808" y="45"/>
                </a:cubicBezTo>
                <a:cubicBezTo>
                  <a:pt x="706" y="144"/>
                  <a:pt x="706" y="144"/>
                  <a:pt x="706" y="144"/>
                </a:cubicBezTo>
                <a:cubicBezTo>
                  <a:pt x="655" y="127"/>
                  <a:pt x="601" y="120"/>
                  <a:pt x="544" y="123"/>
                </a:cubicBezTo>
                <a:cubicBezTo>
                  <a:pt x="472" y="0"/>
                  <a:pt x="472" y="0"/>
                  <a:pt x="472" y="0"/>
                </a:cubicBezTo>
                <a:cubicBezTo>
                  <a:pt x="367" y="28"/>
                  <a:pt x="367" y="28"/>
                  <a:pt x="367" y="28"/>
                </a:cubicBezTo>
                <a:cubicBezTo>
                  <a:pt x="365" y="170"/>
                  <a:pt x="365" y="170"/>
                  <a:pt x="365" y="170"/>
                </a:cubicBezTo>
                <a:cubicBezTo>
                  <a:pt x="317" y="195"/>
                  <a:pt x="273" y="229"/>
                  <a:pt x="237" y="269"/>
                </a:cubicBezTo>
                <a:cubicBezTo>
                  <a:pt x="99" y="234"/>
                  <a:pt x="99" y="234"/>
                  <a:pt x="99" y="234"/>
                </a:cubicBezTo>
                <a:cubicBezTo>
                  <a:pt x="45" y="327"/>
                  <a:pt x="45" y="327"/>
                  <a:pt x="45" y="327"/>
                </a:cubicBezTo>
                <a:cubicBezTo>
                  <a:pt x="144" y="429"/>
                  <a:pt x="144" y="429"/>
                  <a:pt x="144" y="429"/>
                </a:cubicBezTo>
                <a:cubicBezTo>
                  <a:pt x="128" y="480"/>
                  <a:pt x="120" y="534"/>
                  <a:pt x="123" y="590"/>
                </a:cubicBezTo>
                <a:cubicBezTo>
                  <a:pt x="0" y="663"/>
                  <a:pt x="0" y="663"/>
                  <a:pt x="0" y="663"/>
                </a:cubicBezTo>
                <a:cubicBezTo>
                  <a:pt x="28" y="767"/>
                  <a:pt x="28" y="767"/>
                  <a:pt x="28" y="767"/>
                </a:cubicBezTo>
                <a:cubicBezTo>
                  <a:pt x="171" y="769"/>
                  <a:pt x="171" y="769"/>
                  <a:pt x="171" y="769"/>
                </a:cubicBezTo>
                <a:cubicBezTo>
                  <a:pt x="195" y="818"/>
                  <a:pt x="229" y="862"/>
                  <a:pt x="269" y="898"/>
                </a:cubicBezTo>
                <a:cubicBezTo>
                  <a:pt x="234" y="1036"/>
                  <a:pt x="234" y="1036"/>
                  <a:pt x="234" y="1036"/>
                </a:cubicBezTo>
                <a:cubicBezTo>
                  <a:pt x="328" y="1090"/>
                  <a:pt x="328" y="1090"/>
                  <a:pt x="328" y="1090"/>
                </a:cubicBezTo>
                <a:cubicBezTo>
                  <a:pt x="429" y="991"/>
                  <a:pt x="429" y="991"/>
                  <a:pt x="429" y="991"/>
                </a:cubicBezTo>
                <a:cubicBezTo>
                  <a:pt x="480" y="1008"/>
                  <a:pt x="535" y="1015"/>
                  <a:pt x="591" y="1012"/>
                </a:cubicBezTo>
                <a:cubicBezTo>
                  <a:pt x="664" y="1134"/>
                  <a:pt x="664" y="1134"/>
                  <a:pt x="664" y="1134"/>
                </a:cubicBezTo>
                <a:cubicBezTo>
                  <a:pt x="768" y="1106"/>
                  <a:pt x="768" y="1106"/>
                  <a:pt x="768" y="1106"/>
                </a:cubicBezTo>
                <a:cubicBezTo>
                  <a:pt x="770" y="964"/>
                  <a:pt x="770" y="964"/>
                  <a:pt x="770" y="964"/>
                </a:cubicBezTo>
                <a:cubicBezTo>
                  <a:pt x="819" y="939"/>
                  <a:pt x="863" y="906"/>
                  <a:pt x="899" y="865"/>
                </a:cubicBezTo>
                <a:cubicBezTo>
                  <a:pt x="1036" y="900"/>
                  <a:pt x="1036" y="900"/>
                  <a:pt x="1036" y="900"/>
                </a:cubicBezTo>
                <a:cubicBezTo>
                  <a:pt x="1090" y="807"/>
                  <a:pt x="1090" y="807"/>
                  <a:pt x="1090" y="807"/>
                </a:cubicBezTo>
                <a:cubicBezTo>
                  <a:pt x="992" y="705"/>
                  <a:pt x="992" y="705"/>
                  <a:pt x="992" y="705"/>
                </a:cubicBezTo>
                <a:cubicBezTo>
                  <a:pt x="1008" y="654"/>
                  <a:pt x="1015" y="600"/>
                  <a:pt x="1013" y="544"/>
                </a:cubicBezTo>
                <a:close/>
                <a:moveTo>
                  <a:pt x="593" y="879"/>
                </a:moveTo>
                <a:cubicBezTo>
                  <a:pt x="421" y="893"/>
                  <a:pt x="270" y="764"/>
                  <a:pt x="256" y="593"/>
                </a:cubicBezTo>
                <a:cubicBezTo>
                  <a:pt x="243" y="421"/>
                  <a:pt x="371" y="270"/>
                  <a:pt x="543" y="256"/>
                </a:cubicBezTo>
                <a:cubicBezTo>
                  <a:pt x="714" y="242"/>
                  <a:pt x="865" y="370"/>
                  <a:pt x="879" y="542"/>
                </a:cubicBezTo>
                <a:cubicBezTo>
                  <a:pt x="893" y="714"/>
                  <a:pt x="765" y="865"/>
                  <a:pt x="593" y="879"/>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5" name="Freeform 593"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a:spLocks noEditPoints="1"/>
          </p:cNvSpPr>
          <p:nvPr/>
        </p:nvSpPr>
        <p:spPr bwMode="auto">
          <a:xfrm>
            <a:off x="9921318" y="6042086"/>
            <a:ext cx="685800" cy="669558"/>
          </a:xfrm>
          <a:custGeom>
            <a:avLst/>
            <a:gdLst>
              <a:gd name="T0" fmla="*/ 261 w 718"/>
              <a:gd name="T1" fmla="*/ 440 h 701"/>
              <a:gd name="T2" fmla="*/ 456 w 718"/>
              <a:gd name="T3" fmla="*/ 407 h 701"/>
              <a:gd name="T4" fmla="*/ 261 w 718"/>
              <a:gd name="T5" fmla="*/ 375 h 701"/>
              <a:gd name="T6" fmla="*/ 470 w 718"/>
              <a:gd name="T7" fmla="*/ 377 h 701"/>
              <a:gd name="T8" fmla="*/ 487 w 718"/>
              <a:gd name="T9" fmla="*/ 394 h 701"/>
              <a:gd name="T10" fmla="*/ 489 w 718"/>
              <a:gd name="T11" fmla="*/ 440 h 701"/>
              <a:gd name="T12" fmla="*/ 480 w 718"/>
              <a:gd name="T13" fmla="*/ 464 h 701"/>
              <a:gd name="T14" fmla="*/ 456 w 718"/>
              <a:gd name="T15" fmla="*/ 473 h 701"/>
              <a:gd name="T16" fmla="*/ 248 w 718"/>
              <a:gd name="T17" fmla="*/ 470 h 701"/>
              <a:gd name="T18" fmla="*/ 231 w 718"/>
              <a:gd name="T19" fmla="*/ 453 h 701"/>
              <a:gd name="T20" fmla="*/ 229 w 718"/>
              <a:gd name="T21" fmla="*/ 407 h 701"/>
              <a:gd name="T22" fmla="*/ 238 w 718"/>
              <a:gd name="T23" fmla="*/ 384 h 701"/>
              <a:gd name="T24" fmla="*/ 261 w 718"/>
              <a:gd name="T25" fmla="*/ 375 h 701"/>
              <a:gd name="T26" fmla="*/ 98 w 718"/>
              <a:gd name="T27" fmla="*/ 668 h 701"/>
              <a:gd name="T28" fmla="*/ 620 w 718"/>
              <a:gd name="T29" fmla="*/ 309 h 701"/>
              <a:gd name="T30" fmla="*/ 32 w 718"/>
              <a:gd name="T31" fmla="*/ 211 h 701"/>
              <a:gd name="T32" fmla="*/ 686 w 718"/>
              <a:gd name="T33" fmla="*/ 277 h 701"/>
              <a:gd name="T34" fmla="*/ 32 w 718"/>
              <a:gd name="T35" fmla="*/ 211 h 701"/>
              <a:gd name="T36" fmla="*/ 250 w 718"/>
              <a:gd name="T37" fmla="*/ 138 h 701"/>
              <a:gd name="T38" fmla="*/ 205 w 718"/>
              <a:gd name="T39" fmla="*/ 150 h 701"/>
              <a:gd name="T40" fmla="*/ 543 w 718"/>
              <a:gd name="T41" fmla="*/ 89 h 701"/>
              <a:gd name="T42" fmla="*/ 467 w 718"/>
              <a:gd name="T43" fmla="*/ 108 h 701"/>
              <a:gd name="T44" fmla="*/ 508 w 718"/>
              <a:gd name="T45" fmla="*/ 135 h 701"/>
              <a:gd name="T46" fmla="*/ 538 w 718"/>
              <a:gd name="T47" fmla="*/ 122 h 701"/>
              <a:gd name="T48" fmla="*/ 542 w 718"/>
              <a:gd name="T49" fmla="*/ 155 h 701"/>
              <a:gd name="T50" fmla="*/ 587 w 718"/>
              <a:gd name="T51" fmla="*/ 178 h 701"/>
              <a:gd name="T52" fmla="*/ 564 w 718"/>
              <a:gd name="T53" fmla="*/ 101 h 701"/>
              <a:gd name="T54" fmla="*/ 543 w 718"/>
              <a:gd name="T55" fmla="*/ 89 h 701"/>
              <a:gd name="T56" fmla="*/ 302 w 718"/>
              <a:gd name="T57" fmla="*/ 178 h 701"/>
              <a:gd name="T58" fmla="*/ 356 w 718"/>
              <a:gd name="T59" fmla="*/ 85 h 701"/>
              <a:gd name="T60" fmla="*/ 282 w 718"/>
              <a:gd name="T61" fmla="*/ 82 h 701"/>
              <a:gd name="T62" fmla="*/ 238 w 718"/>
              <a:gd name="T63" fmla="*/ 93 h 701"/>
              <a:gd name="T64" fmla="*/ 259 w 718"/>
              <a:gd name="T65" fmla="*/ 32 h 701"/>
              <a:gd name="T66" fmla="*/ 235 w 718"/>
              <a:gd name="T67" fmla="*/ 38 h 701"/>
              <a:gd name="T68" fmla="*/ 152 w 718"/>
              <a:gd name="T69" fmla="*/ 178 h 701"/>
              <a:gd name="T70" fmla="*/ 189 w 718"/>
              <a:gd name="T71" fmla="*/ 178 h 701"/>
              <a:gd name="T72" fmla="*/ 264 w 718"/>
              <a:gd name="T73" fmla="*/ 178 h 701"/>
              <a:gd name="T74" fmla="*/ 271 w 718"/>
              <a:gd name="T75" fmla="*/ 37 h 701"/>
              <a:gd name="T76" fmla="*/ 247 w 718"/>
              <a:gd name="T77" fmla="*/ 0 h 701"/>
              <a:gd name="T78" fmla="*/ 288 w 718"/>
              <a:gd name="T79" fmla="*/ 8 h 701"/>
              <a:gd name="T80" fmla="*/ 521 w 718"/>
              <a:gd name="T81" fmla="*/ 59 h 701"/>
              <a:gd name="T82" fmla="*/ 561 w 718"/>
              <a:gd name="T83" fmla="*/ 61 h 701"/>
              <a:gd name="T84" fmla="*/ 593 w 718"/>
              <a:gd name="T85" fmla="*/ 85 h 701"/>
              <a:gd name="T86" fmla="*/ 621 w 718"/>
              <a:gd name="T87" fmla="*/ 178 h 701"/>
              <a:gd name="T88" fmla="*/ 699 w 718"/>
              <a:gd name="T89" fmla="*/ 181 h 701"/>
              <a:gd name="T90" fmla="*/ 716 w 718"/>
              <a:gd name="T91" fmla="*/ 199 h 701"/>
              <a:gd name="T92" fmla="*/ 718 w 718"/>
              <a:gd name="T93" fmla="*/ 277 h 701"/>
              <a:gd name="T94" fmla="*/ 709 w 718"/>
              <a:gd name="T95" fmla="*/ 300 h 701"/>
              <a:gd name="T96" fmla="*/ 686 w 718"/>
              <a:gd name="T97" fmla="*/ 309 h 701"/>
              <a:gd name="T98" fmla="*/ 653 w 718"/>
              <a:gd name="T99" fmla="*/ 668 h 701"/>
              <a:gd name="T100" fmla="*/ 644 w 718"/>
              <a:gd name="T101" fmla="*/ 692 h 701"/>
              <a:gd name="T102" fmla="*/ 620 w 718"/>
              <a:gd name="T103" fmla="*/ 701 h 701"/>
              <a:gd name="T104" fmla="*/ 85 w 718"/>
              <a:gd name="T105" fmla="*/ 698 h 701"/>
              <a:gd name="T106" fmla="*/ 68 w 718"/>
              <a:gd name="T107" fmla="*/ 681 h 701"/>
              <a:gd name="T108" fmla="*/ 65 w 718"/>
              <a:gd name="T109" fmla="*/ 309 h 701"/>
              <a:gd name="T110" fmla="*/ 19 w 718"/>
              <a:gd name="T111" fmla="*/ 307 h 701"/>
              <a:gd name="T112" fmla="*/ 2 w 718"/>
              <a:gd name="T113" fmla="*/ 290 h 701"/>
              <a:gd name="T114" fmla="*/ 0 w 718"/>
              <a:gd name="T115" fmla="*/ 211 h 701"/>
              <a:gd name="T116" fmla="*/ 10 w 718"/>
              <a:gd name="T117" fmla="*/ 189 h 701"/>
              <a:gd name="T118" fmla="*/ 32 w 718"/>
              <a:gd name="T119" fmla="*/ 178 h 701"/>
              <a:gd name="T120" fmla="*/ 199 w 718"/>
              <a:gd name="T121" fmla="*/ 32 h 701"/>
              <a:gd name="T122" fmla="*/ 229 w 718"/>
              <a:gd name="T123" fmla="*/ 6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8" h="701">
                <a:moveTo>
                  <a:pt x="261" y="407"/>
                </a:moveTo>
                <a:lnTo>
                  <a:pt x="261" y="440"/>
                </a:lnTo>
                <a:lnTo>
                  <a:pt x="456" y="440"/>
                </a:lnTo>
                <a:lnTo>
                  <a:pt x="456" y="407"/>
                </a:lnTo>
                <a:lnTo>
                  <a:pt x="261" y="407"/>
                </a:lnTo>
                <a:close/>
                <a:moveTo>
                  <a:pt x="261" y="375"/>
                </a:moveTo>
                <a:lnTo>
                  <a:pt x="456" y="375"/>
                </a:lnTo>
                <a:lnTo>
                  <a:pt x="470" y="377"/>
                </a:lnTo>
                <a:lnTo>
                  <a:pt x="480" y="384"/>
                </a:lnTo>
                <a:lnTo>
                  <a:pt x="487" y="394"/>
                </a:lnTo>
                <a:lnTo>
                  <a:pt x="489" y="407"/>
                </a:lnTo>
                <a:lnTo>
                  <a:pt x="489" y="440"/>
                </a:lnTo>
                <a:lnTo>
                  <a:pt x="487" y="453"/>
                </a:lnTo>
                <a:lnTo>
                  <a:pt x="480" y="464"/>
                </a:lnTo>
                <a:lnTo>
                  <a:pt x="470" y="470"/>
                </a:lnTo>
                <a:lnTo>
                  <a:pt x="456" y="473"/>
                </a:lnTo>
                <a:lnTo>
                  <a:pt x="261" y="473"/>
                </a:lnTo>
                <a:lnTo>
                  <a:pt x="248" y="470"/>
                </a:lnTo>
                <a:lnTo>
                  <a:pt x="238" y="464"/>
                </a:lnTo>
                <a:lnTo>
                  <a:pt x="231" y="453"/>
                </a:lnTo>
                <a:lnTo>
                  <a:pt x="229" y="440"/>
                </a:lnTo>
                <a:lnTo>
                  <a:pt x="229" y="407"/>
                </a:lnTo>
                <a:lnTo>
                  <a:pt x="231" y="394"/>
                </a:lnTo>
                <a:lnTo>
                  <a:pt x="238" y="384"/>
                </a:lnTo>
                <a:lnTo>
                  <a:pt x="248" y="377"/>
                </a:lnTo>
                <a:lnTo>
                  <a:pt x="261" y="375"/>
                </a:lnTo>
                <a:close/>
                <a:moveTo>
                  <a:pt x="98" y="309"/>
                </a:moveTo>
                <a:lnTo>
                  <a:pt x="98" y="668"/>
                </a:lnTo>
                <a:lnTo>
                  <a:pt x="620" y="668"/>
                </a:lnTo>
                <a:lnTo>
                  <a:pt x="620" y="309"/>
                </a:lnTo>
                <a:lnTo>
                  <a:pt x="98" y="309"/>
                </a:lnTo>
                <a:close/>
                <a:moveTo>
                  <a:pt x="32" y="211"/>
                </a:moveTo>
                <a:lnTo>
                  <a:pt x="32" y="277"/>
                </a:lnTo>
                <a:lnTo>
                  <a:pt x="686" y="277"/>
                </a:lnTo>
                <a:lnTo>
                  <a:pt x="686" y="211"/>
                </a:lnTo>
                <a:lnTo>
                  <a:pt x="32" y="211"/>
                </a:lnTo>
                <a:close/>
                <a:moveTo>
                  <a:pt x="222" y="121"/>
                </a:moveTo>
                <a:lnTo>
                  <a:pt x="250" y="138"/>
                </a:lnTo>
                <a:lnTo>
                  <a:pt x="234" y="165"/>
                </a:lnTo>
                <a:lnTo>
                  <a:pt x="205" y="150"/>
                </a:lnTo>
                <a:lnTo>
                  <a:pt x="222" y="121"/>
                </a:lnTo>
                <a:close/>
                <a:moveTo>
                  <a:pt x="543" y="89"/>
                </a:moveTo>
                <a:lnTo>
                  <a:pt x="530" y="91"/>
                </a:lnTo>
                <a:lnTo>
                  <a:pt x="467" y="108"/>
                </a:lnTo>
                <a:lnTo>
                  <a:pt x="468" y="113"/>
                </a:lnTo>
                <a:lnTo>
                  <a:pt x="508" y="135"/>
                </a:lnTo>
                <a:lnTo>
                  <a:pt x="506" y="130"/>
                </a:lnTo>
                <a:lnTo>
                  <a:pt x="538" y="122"/>
                </a:lnTo>
                <a:lnTo>
                  <a:pt x="547" y="154"/>
                </a:lnTo>
                <a:lnTo>
                  <a:pt x="542" y="155"/>
                </a:lnTo>
                <a:lnTo>
                  <a:pt x="583" y="178"/>
                </a:lnTo>
                <a:lnTo>
                  <a:pt x="587" y="178"/>
                </a:lnTo>
                <a:lnTo>
                  <a:pt x="569" y="113"/>
                </a:lnTo>
                <a:lnTo>
                  <a:pt x="564" y="101"/>
                </a:lnTo>
                <a:lnTo>
                  <a:pt x="555" y="93"/>
                </a:lnTo>
                <a:lnTo>
                  <a:pt x="543" y="89"/>
                </a:lnTo>
                <a:close/>
                <a:moveTo>
                  <a:pt x="356" y="85"/>
                </a:moveTo>
                <a:lnTo>
                  <a:pt x="302" y="178"/>
                </a:lnTo>
                <a:lnTo>
                  <a:pt x="518" y="178"/>
                </a:lnTo>
                <a:lnTo>
                  <a:pt x="356" y="85"/>
                </a:lnTo>
                <a:close/>
                <a:moveTo>
                  <a:pt x="255" y="65"/>
                </a:moveTo>
                <a:lnTo>
                  <a:pt x="282" y="82"/>
                </a:lnTo>
                <a:lnTo>
                  <a:pt x="267" y="109"/>
                </a:lnTo>
                <a:lnTo>
                  <a:pt x="238" y="93"/>
                </a:lnTo>
                <a:lnTo>
                  <a:pt x="255" y="65"/>
                </a:lnTo>
                <a:close/>
                <a:moveTo>
                  <a:pt x="259" y="32"/>
                </a:moveTo>
                <a:lnTo>
                  <a:pt x="246" y="33"/>
                </a:lnTo>
                <a:lnTo>
                  <a:pt x="235" y="38"/>
                </a:lnTo>
                <a:lnTo>
                  <a:pt x="226" y="49"/>
                </a:lnTo>
                <a:lnTo>
                  <a:pt x="152" y="178"/>
                </a:lnTo>
                <a:lnTo>
                  <a:pt x="188" y="178"/>
                </a:lnTo>
                <a:lnTo>
                  <a:pt x="189" y="178"/>
                </a:lnTo>
                <a:lnTo>
                  <a:pt x="191" y="178"/>
                </a:lnTo>
                <a:lnTo>
                  <a:pt x="264" y="178"/>
                </a:lnTo>
                <a:lnTo>
                  <a:pt x="327" y="70"/>
                </a:lnTo>
                <a:lnTo>
                  <a:pt x="271" y="37"/>
                </a:lnTo>
                <a:lnTo>
                  <a:pt x="259" y="32"/>
                </a:lnTo>
                <a:close/>
                <a:moveTo>
                  <a:pt x="247" y="0"/>
                </a:moveTo>
                <a:lnTo>
                  <a:pt x="268" y="0"/>
                </a:lnTo>
                <a:lnTo>
                  <a:pt x="288" y="8"/>
                </a:lnTo>
                <a:lnTo>
                  <a:pt x="421" y="85"/>
                </a:lnTo>
                <a:lnTo>
                  <a:pt x="521" y="59"/>
                </a:lnTo>
                <a:lnTo>
                  <a:pt x="542" y="57"/>
                </a:lnTo>
                <a:lnTo>
                  <a:pt x="561" y="61"/>
                </a:lnTo>
                <a:lnTo>
                  <a:pt x="580" y="71"/>
                </a:lnTo>
                <a:lnTo>
                  <a:pt x="593" y="85"/>
                </a:lnTo>
                <a:lnTo>
                  <a:pt x="600" y="105"/>
                </a:lnTo>
                <a:lnTo>
                  <a:pt x="621" y="178"/>
                </a:lnTo>
                <a:lnTo>
                  <a:pt x="686" y="178"/>
                </a:lnTo>
                <a:lnTo>
                  <a:pt x="699" y="181"/>
                </a:lnTo>
                <a:lnTo>
                  <a:pt x="709" y="189"/>
                </a:lnTo>
                <a:lnTo>
                  <a:pt x="716" y="199"/>
                </a:lnTo>
                <a:lnTo>
                  <a:pt x="718" y="211"/>
                </a:lnTo>
                <a:lnTo>
                  <a:pt x="718" y="277"/>
                </a:lnTo>
                <a:lnTo>
                  <a:pt x="716" y="290"/>
                </a:lnTo>
                <a:lnTo>
                  <a:pt x="709" y="300"/>
                </a:lnTo>
                <a:lnTo>
                  <a:pt x="699" y="307"/>
                </a:lnTo>
                <a:lnTo>
                  <a:pt x="686" y="309"/>
                </a:lnTo>
                <a:lnTo>
                  <a:pt x="653" y="309"/>
                </a:lnTo>
                <a:lnTo>
                  <a:pt x="653" y="668"/>
                </a:lnTo>
                <a:lnTo>
                  <a:pt x="650" y="681"/>
                </a:lnTo>
                <a:lnTo>
                  <a:pt x="644" y="692"/>
                </a:lnTo>
                <a:lnTo>
                  <a:pt x="633" y="698"/>
                </a:lnTo>
                <a:lnTo>
                  <a:pt x="620" y="701"/>
                </a:lnTo>
                <a:lnTo>
                  <a:pt x="98" y="701"/>
                </a:lnTo>
                <a:lnTo>
                  <a:pt x="85" y="698"/>
                </a:lnTo>
                <a:lnTo>
                  <a:pt x="74" y="692"/>
                </a:lnTo>
                <a:lnTo>
                  <a:pt x="68" y="681"/>
                </a:lnTo>
                <a:lnTo>
                  <a:pt x="65" y="668"/>
                </a:lnTo>
                <a:lnTo>
                  <a:pt x="65" y="309"/>
                </a:lnTo>
                <a:lnTo>
                  <a:pt x="32" y="309"/>
                </a:lnTo>
                <a:lnTo>
                  <a:pt x="19" y="307"/>
                </a:lnTo>
                <a:lnTo>
                  <a:pt x="10" y="300"/>
                </a:lnTo>
                <a:lnTo>
                  <a:pt x="2" y="290"/>
                </a:lnTo>
                <a:lnTo>
                  <a:pt x="0" y="277"/>
                </a:lnTo>
                <a:lnTo>
                  <a:pt x="0" y="211"/>
                </a:lnTo>
                <a:lnTo>
                  <a:pt x="2" y="199"/>
                </a:lnTo>
                <a:lnTo>
                  <a:pt x="10" y="189"/>
                </a:lnTo>
                <a:lnTo>
                  <a:pt x="19" y="181"/>
                </a:lnTo>
                <a:lnTo>
                  <a:pt x="32" y="178"/>
                </a:lnTo>
                <a:lnTo>
                  <a:pt x="114" y="178"/>
                </a:lnTo>
                <a:lnTo>
                  <a:pt x="199" y="32"/>
                </a:lnTo>
                <a:lnTo>
                  <a:pt x="212" y="16"/>
                </a:lnTo>
                <a:lnTo>
                  <a:pt x="229" y="6"/>
                </a:lnTo>
                <a:lnTo>
                  <a:pt x="247" y="0"/>
                </a:ln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Freeform 8"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a:spLocks noEditPoints="1"/>
          </p:cNvSpPr>
          <p:nvPr/>
        </p:nvSpPr>
        <p:spPr bwMode="auto">
          <a:xfrm>
            <a:off x="7509140" y="4687130"/>
            <a:ext cx="614878" cy="614874"/>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50"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a:spLocks noEditPoints="1"/>
          </p:cNvSpPr>
          <p:nvPr/>
        </p:nvSpPr>
        <p:spPr bwMode="auto">
          <a:xfrm>
            <a:off x="8924026" y="8211907"/>
            <a:ext cx="385074" cy="315016"/>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50046" y="4355931"/>
            <a:ext cx="4908886" cy="1277273"/>
          </a:xfrm>
          <a:prstGeom prst="rect">
            <a:avLst/>
          </a:prstGeom>
        </p:spPr>
        <p:txBody>
          <a:bodyPr wrap="square">
            <a:spAutoFit/>
          </a:bodyPr>
          <a:lstStyle/>
          <a:p>
            <a:pPr algn="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Simple</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gn="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9"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3105906" y="7730779"/>
            <a:ext cx="4908886" cy="1277273"/>
          </a:xfrm>
          <a:prstGeom prst="rect">
            <a:avLst/>
          </a:prstGeom>
        </p:spPr>
        <p:txBody>
          <a:bodyPr wrap="square">
            <a:spAutoFit/>
          </a:bodyPr>
          <a:lstStyle/>
          <a:p>
            <a:pPr algn="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Powerful</a:t>
            </a:r>
          </a:p>
          <a:p>
            <a:pPr algn="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0"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125793" y="5738227"/>
            <a:ext cx="4908886" cy="1277273"/>
          </a:xfrm>
          <a:prstGeom prst="rect">
            <a:avLst/>
          </a:prstGeom>
        </p:spPr>
        <p:txBody>
          <a:bodyPr wrap="square">
            <a:spAutoFit/>
          </a:bodyPr>
          <a:lstStyle/>
          <a:p>
            <a:pP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Creative</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2" name="TextBox 11"/>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Infographic</a:t>
            </a:r>
          </a:p>
        </p:txBody>
      </p:sp>
    </p:spTree>
    <p:extLst>
      <p:ext uri="{BB962C8B-B14F-4D97-AF65-F5344CB8AC3E}">
        <p14:creationId xmlns:p14="http://schemas.microsoft.com/office/powerpoint/2010/main" val="41903826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12"/>
                                        </p:tgtEl>
                                        <p:attrNameLst>
                                          <p:attrName>style.visibility</p:attrName>
                                        </p:attrNameLst>
                                      </p:cBhvr>
                                      <p:to>
                                        <p:strVal val="visible"/>
                                      </p:to>
                                    </p:set>
                                    <p:anim to="" calcmode="lin" valueType="num">
                                      <p:cBhvr>
                                        <p:cTn id="7" dur="700" fill="hold">
                                          <p:stCondLst>
                                            <p:cond delay="0"/>
                                          </p:stCondLst>
                                        </p:cTn>
                                        <p:tgtEl>
                                          <p:spTgt spid="12"/>
                                        </p:tgtEl>
                                        <p:attrNameLst>
                                          <p:attrName>ppt_x</p:attrName>
                                        </p:attrNameLst>
                                      </p:cBhvr>
                                      <p:tavLst>
                                        <p:tav tm="0" fmla="#ppt_x-#ppt_w*1.2*((1.5-1.5*$)^3-(1.5-1.5*$)^2)">
                                          <p:val>
                                            <p:strVal val="0"/>
                                          </p:val>
                                        </p:tav>
                                        <p:tav tm="100000">
                                          <p:val>
                                            <p:strVal val="1"/>
                                          </p:val>
                                        </p:tav>
                                      </p:tavLst>
                                    </p:anim>
                                    <p:anim to="" calcmode="lin" valueType="num">
                                      <p:cBhvr>
                                        <p:cTn id="8" dur="700" fill="hold">
                                          <p:stCondLst>
                                            <p:cond delay="0"/>
                                          </p:stCondLst>
                                        </p:cTn>
                                        <p:tgtEl>
                                          <p:spTgt spid="12"/>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9" dur="700" fill="hold">
                                          <p:stCondLst>
                                            <p:cond delay="0"/>
                                          </p:stCondLst>
                                        </p:cTn>
                                        <p:tgtEl>
                                          <p:spTgt spid="12"/>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0" fill="hold">
                            <p:stCondLst>
                              <p:cond delay="1295"/>
                            </p:stCondLst>
                            <p:childTnLst>
                              <p:par>
                                <p:cTn id="11" presetID="35" presetClass="entr" presetSubtype="0" fill="hold" grpId="0" nodeType="after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2000"/>
                                        <p:tgtEl>
                                          <p:spTgt spid="3"/>
                                        </p:tgtEl>
                                      </p:cBhvr>
                                    </p:animEffect>
                                    <p:anim calcmode="lin" valueType="num">
                                      <p:cBhvr>
                                        <p:cTn id="14" dur="2000" fill="hold"/>
                                        <p:tgtEl>
                                          <p:spTgt spid="3"/>
                                        </p:tgtEl>
                                        <p:attrNameLst>
                                          <p:attrName>style.rotation</p:attrName>
                                        </p:attrNameLst>
                                      </p:cBhvr>
                                      <p:tavLst>
                                        <p:tav tm="0">
                                          <p:val>
                                            <p:fltVal val="720"/>
                                          </p:val>
                                        </p:tav>
                                        <p:tav tm="100000">
                                          <p:val>
                                            <p:fltVal val="0"/>
                                          </p:val>
                                        </p:tav>
                                      </p:tavLst>
                                    </p:anim>
                                    <p:anim calcmode="lin" valueType="num">
                                      <p:cBhvr>
                                        <p:cTn id="15" dur="2000" fill="hold"/>
                                        <p:tgtEl>
                                          <p:spTgt spid="3"/>
                                        </p:tgtEl>
                                        <p:attrNameLst>
                                          <p:attrName>ppt_h</p:attrName>
                                        </p:attrNameLst>
                                      </p:cBhvr>
                                      <p:tavLst>
                                        <p:tav tm="0">
                                          <p:val>
                                            <p:fltVal val="0"/>
                                          </p:val>
                                        </p:tav>
                                        <p:tav tm="100000">
                                          <p:val>
                                            <p:strVal val="#ppt_h"/>
                                          </p:val>
                                        </p:tav>
                                      </p:tavLst>
                                    </p:anim>
                                    <p:anim calcmode="lin" valueType="num">
                                      <p:cBhvr>
                                        <p:cTn id="16" dur="2000" fill="hold"/>
                                        <p:tgtEl>
                                          <p:spTgt spid="3"/>
                                        </p:tgtEl>
                                        <p:attrNameLst>
                                          <p:attrName>ppt_w</p:attrName>
                                        </p:attrNameLst>
                                      </p:cBhvr>
                                      <p:tavLst>
                                        <p:tav tm="0">
                                          <p:val>
                                            <p:fltVal val="0"/>
                                          </p:val>
                                        </p:tav>
                                        <p:tav tm="100000">
                                          <p:val>
                                            <p:strVal val="#ppt_w"/>
                                          </p:val>
                                        </p:tav>
                                      </p:tavLst>
                                    </p:anim>
                                  </p:childTnLst>
                                </p:cTn>
                              </p:par>
                              <p:par>
                                <p:cTn id="17" presetID="35" presetClass="entr" presetSubtype="0" fill="hold" grpId="0" nodeType="with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2000"/>
                                        <p:tgtEl>
                                          <p:spTgt spid="2"/>
                                        </p:tgtEl>
                                      </p:cBhvr>
                                    </p:animEffect>
                                    <p:anim calcmode="lin" valueType="num">
                                      <p:cBhvr>
                                        <p:cTn id="20" dur="2000" fill="hold"/>
                                        <p:tgtEl>
                                          <p:spTgt spid="2"/>
                                        </p:tgtEl>
                                        <p:attrNameLst>
                                          <p:attrName>style.rotation</p:attrName>
                                        </p:attrNameLst>
                                      </p:cBhvr>
                                      <p:tavLst>
                                        <p:tav tm="0">
                                          <p:val>
                                            <p:fltVal val="720"/>
                                          </p:val>
                                        </p:tav>
                                        <p:tav tm="100000">
                                          <p:val>
                                            <p:fltVal val="0"/>
                                          </p:val>
                                        </p:tav>
                                      </p:tavLst>
                                    </p:anim>
                                    <p:anim calcmode="lin" valueType="num">
                                      <p:cBhvr>
                                        <p:cTn id="21" dur="2000" fill="hold"/>
                                        <p:tgtEl>
                                          <p:spTgt spid="2"/>
                                        </p:tgtEl>
                                        <p:attrNameLst>
                                          <p:attrName>ppt_h</p:attrName>
                                        </p:attrNameLst>
                                      </p:cBhvr>
                                      <p:tavLst>
                                        <p:tav tm="0">
                                          <p:val>
                                            <p:fltVal val="0"/>
                                          </p:val>
                                        </p:tav>
                                        <p:tav tm="100000">
                                          <p:val>
                                            <p:strVal val="#ppt_h"/>
                                          </p:val>
                                        </p:tav>
                                      </p:tavLst>
                                    </p:anim>
                                    <p:anim calcmode="lin" valueType="num">
                                      <p:cBhvr>
                                        <p:cTn id="22" dur="2000" fill="hold"/>
                                        <p:tgtEl>
                                          <p:spTgt spid="2"/>
                                        </p:tgtEl>
                                        <p:attrNameLst>
                                          <p:attrName>ppt_w</p:attrName>
                                        </p:attrNameLst>
                                      </p:cBhvr>
                                      <p:tavLst>
                                        <p:tav tm="0">
                                          <p:val>
                                            <p:fltVal val="0"/>
                                          </p:val>
                                        </p:tav>
                                        <p:tav tm="100000">
                                          <p:val>
                                            <p:strVal val="#ppt_w"/>
                                          </p:val>
                                        </p:tav>
                                      </p:tavLst>
                                    </p:anim>
                                  </p:childTnLst>
                                </p:cTn>
                              </p:par>
                              <p:par>
                                <p:cTn id="23" presetID="35" presetClass="entr" presetSubtype="0" fill="hold" grpId="0" nodeType="with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fade">
                                      <p:cBhvr>
                                        <p:cTn id="25" dur="2000"/>
                                        <p:tgtEl>
                                          <p:spTgt spid="4"/>
                                        </p:tgtEl>
                                      </p:cBhvr>
                                    </p:animEffect>
                                    <p:anim calcmode="lin" valueType="num">
                                      <p:cBhvr>
                                        <p:cTn id="26" dur="2000" fill="hold"/>
                                        <p:tgtEl>
                                          <p:spTgt spid="4"/>
                                        </p:tgtEl>
                                        <p:attrNameLst>
                                          <p:attrName>style.rotation</p:attrName>
                                        </p:attrNameLst>
                                      </p:cBhvr>
                                      <p:tavLst>
                                        <p:tav tm="0">
                                          <p:val>
                                            <p:fltVal val="720"/>
                                          </p:val>
                                        </p:tav>
                                        <p:tav tm="100000">
                                          <p:val>
                                            <p:fltVal val="0"/>
                                          </p:val>
                                        </p:tav>
                                      </p:tavLst>
                                    </p:anim>
                                    <p:anim calcmode="lin" valueType="num">
                                      <p:cBhvr>
                                        <p:cTn id="27" dur="2000" fill="hold"/>
                                        <p:tgtEl>
                                          <p:spTgt spid="4"/>
                                        </p:tgtEl>
                                        <p:attrNameLst>
                                          <p:attrName>ppt_h</p:attrName>
                                        </p:attrNameLst>
                                      </p:cBhvr>
                                      <p:tavLst>
                                        <p:tav tm="0">
                                          <p:val>
                                            <p:fltVal val="0"/>
                                          </p:val>
                                        </p:tav>
                                        <p:tav tm="100000">
                                          <p:val>
                                            <p:strVal val="#ppt_h"/>
                                          </p:val>
                                        </p:tav>
                                      </p:tavLst>
                                    </p:anim>
                                    <p:anim calcmode="lin" valueType="num">
                                      <p:cBhvr>
                                        <p:cTn id="28" dur="2000" fill="hold"/>
                                        <p:tgtEl>
                                          <p:spTgt spid="4"/>
                                        </p:tgtEl>
                                        <p:attrNameLst>
                                          <p:attrName>ppt_w</p:attrName>
                                        </p:attrNameLst>
                                      </p:cBhvr>
                                      <p:tavLst>
                                        <p:tav tm="0">
                                          <p:val>
                                            <p:fltVal val="0"/>
                                          </p:val>
                                        </p:tav>
                                        <p:tav tm="100000">
                                          <p:val>
                                            <p:strVal val="#ppt_w"/>
                                          </p:val>
                                        </p:tav>
                                      </p:tavLst>
                                    </p:anim>
                                  </p:childTnLst>
                                </p:cTn>
                              </p:par>
                            </p:childTnLst>
                          </p:cTn>
                        </p:par>
                        <p:par>
                          <p:cTn id="29" fill="hold">
                            <p:stCondLst>
                              <p:cond delay="3295"/>
                            </p:stCondLst>
                            <p:childTnLst>
                              <p:par>
                                <p:cTn id="30" presetID="0" presetClass="entr" presetSubtype="0" fill="hold" grpId="0" nodeType="afterEffect">
                                  <p:stCondLst>
                                    <p:cond delay="0"/>
                                  </p:stCondLst>
                                  <p:iterate type="lt">
                                    <p:tmPct val="0"/>
                                  </p:iterate>
                                  <p:childTnLst>
                                    <p:set>
                                      <p:cBhvr>
                                        <p:cTn id="31" dur="1000" fill="hold">
                                          <p:stCondLst>
                                            <p:cond delay="0"/>
                                          </p:stCondLst>
                                        </p:cTn>
                                        <p:tgtEl>
                                          <p:spTgt spid="6"/>
                                        </p:tgtEl>
                                        <p:attrNameLst>
                                          <p:attrName>style.visibility</p:attrName>
                                        </p:attrNameLst>
                                      </p:cBhvr>
                                      <p:to>
                                        <p:strVal val="visible"/>
                                      </p:to>
                                    </p:set>
                                    <p:anim to="" calcmode="lin" valueType="num">
                                      <p:cBhvr>
                                        <p:cTn id="32" dur="1000" fill="hold">
                                          <p:stCondLst>
                                            <p:cond delay="0"/>
                                          </p:stCondLst>
                                        </p:cTn>
                                        <p:tgtEl>
                                          <p:spTgt spid="6"/>
                                        </p:tgtEl>
                                        <p:attrNameLst>
                                          <p:attrName>transform.rotation_z</p:attrName>
                                        </p:attrNameLst>
                                      </p:cBhvr>
                                      <p:tavLst>
                                        <p:tav tm="0" fmla="#ppt_r+(-45)*((1.5-1.5*$)^2-(1.5-1.5*$)^3)">
                                          <p:val>
                                            <p:strVal val="0"/>
                                          </p:val>
                                        </p:tav>
                                        <p:tav tm="100000">
                                          <p:val>
                                            <p:strVal val="1"/>
                                          </p:val>
                                        </p:tav>
                                      </p:tavLst>
                                    </p:anim>
                                    <p:animEffect filter="fade">
                                      <p:cBhvr>
                                        <p:cTn id="33" dur="1000">
                                          <p:stCondLst>
                                            <p:cond delay="0"/>
                                          </p:stCondLst>
                                        </p:cTn>
                                        <p:tgtEl>
                                          <p:spTgt spid="6"/>
                                        </p:tgtEl>
                                      </p:cBhvr>
                                    </p:animEffect>
                                    <p:anim to="" calcmode="lin" valueType="num">
                                      <p:cBhvr>
                                        <p:cTn id="34" dur="1000" fill="hold">
                                          <p:stCondLst>
                                            <p:cond delay="0"/>
                                          </p:stCondLst>
                                        </p:cTn>
                                        <p:tgtEl>
                                          <p:spTgt spid="6"/>
                                        </p:tgtEl>
                                        <p:attrNameLst>
                                          <p:attrName>ppt_h</p:attrName>
                                        </p:attrNameLst>
                                      </p:cBhvr>
                                      <p:tavLst>
                                        <p:tav tm="0" fmla="#ppt_h-#ppt_h*((1.5-1.5*$)^2-(1.5-1.5*$)^3)">
                                          <p:val>
                                            <p:strVal val="0"/>
                                          </p:val>
                                        </p:tav>
                                        <p:tav tm="100000">
                                          <p:val>
                                            <p:strVal val="1"/>
                                          </p:val>
                                        </p:tav>
                                      </p:tavLst>
                                    </p:anim>
                                    <p:anim to="" calcmode="lin" valueType="num">
                                      <p:cBhvr>
                                        <p:cTn id="35" dur="1000" fill="hold">
                                          <p:stCondLst>
                                            <p:cond delay="0"/>
                                          </p:stCondLst>
                                        </p:cTn>
                                        <p:tgtEl>
                                          <p:spTgt spid="6"/>
                                        </p:tgtEl>
                                        <p:attrNameLst>
                                          <p:attrName>ppt_w</p:attrName>
                                        </p:attrNameLst>
                                      </p:cBhvr>
                                      <p:tavLst>
                                        <p:tav tm="0" fmla="#ppt_w-#ppt_w*((1.5-1.5*$)^2-(1.5-1.5*$)^3)">
                                          <p:val>
                                            <p:strVal val="0"/>
                                          </p:val>
                                        </p:tav>
                                        <p:tav tm="100000">
                                          <p:val>
                                            <p:strVal val="1"/>
                                          </p:val>
                                        </p:tav>
                                      </p:tavLst>
                                    </p:anim>
                                  </p:childTnLst>
                                </p:cTn>
                              </p:par>
                              <p:par>
                                <p:cTn id="36" presetID="2" presetClass="entr" presetSubtype="8" decel="100000" fill="hold" grpId="0" nodeType="withEffect">
                                  <p:stCondLst>
                                    <p:cond delay="0"/>
                                  </p:stCondLst>
                                  <p:childTnLst>
                                    <p:set>
                                      <p:cBhvr>
                                        <p:cTn id="37" dur="1" fill="hold">
                                          <p:stCondLst>
                                            <p:cond delay="0"/>
                                          </p:stCondLst>
                                        </p:cTn>
                                        <p:tgtEl>
                                          <p:spTgt spid="8"/>
                                        </p:tgtEl>
                                        <p:attrNameLst>
                                          <p:attrName>style.visibility</p:attrName>
                                        </p:attrNameLst>
                                      </p:cBhvr>
                                      <p:to>
                                        <p:strVal val="visible"/>
                                      </p:to>
                                    </p:set>
                                    <p:anim calcmode="lin" valueType="num">
                                      <p:cBhvr additive="base">
                                        <p:cTn id="38" dur="1000" fill="hold"/>
                                        <p:tgtEl>
                                          <p:spTgt spid="8"/>
                                        </p:tgtEl>
                                        <p:attrNameLst>
                                          <p:attrName>ppt_x</p:attrName>
                                        </p:attrNameLst>
                                      </p:cBhvr>
                                      <p:tavLst>
                                        <p:tav tm="0">
                                          <p:val>
                                            <p:strVal val="0-#ppt_w/2"/>
                                          </p:val>
                                        </p:tav>
                                        <p:tav tm="100000">
                                          <p:val>
                                            <p:strVal val="#ppt_x"/>
                                          </p:val>
                                        </p:tav>
                                      </p:tavLst>
                                    </p:anim>
                                    <p:anim calcmode="lin" valueType="num">
                                      <p:cBhvr additive="base">
                                        <p:cTn id="39" dur="1000" fill="hold"/>
                                        <p:tgtEl>
                                          <p:spTgt spid="8"/>
                                        </p:tgtEl>
                                        <p:attrNameLst>
                                          <p:attrName>ppt_y</p:attrName>
                                        </p:attrNameLst>
                                      </p:cBhvr>
                                      <p:tavLst>
                                        <p:tav tm="0">
                                          <p:val>
                                            <p:strVal val="#ppt_y"/>
                                          </p:val>
                                        </p:tav>
                                        <p:tav tm="100000">
                                          <p:val>
                                            <p:strVal val="#ppt_y"/>
                                          </p:val>
                                        </p:tav>
                                      </p:tavLst>
                                    </p:anim>
                                  </p:childTnLst>
                                </p:cTn>
                              </p:par>
                            </p:childTnLst>
                          </p:cTn>
                        </p:par>
                        <p:par>
                          <p:cTn id="40" fill="hold">
                            <p:stCondLst>
                              <p:cond delay="4295"/>
                            </p:stCondLst>
                            <p:childTnLst>
                              <p:par>
                                <p:cTn id="41" presetID="0" presetClass="entr" presetSubtype="0" fill="hold" grpId="0" nodeType="afterEffect">
                                  <p:stCondLst>
                                    <p:cond delay="0"/>
                                  </p:stCondLst>
                                  <p:iterate type="lt">
                                    <p:tmPct val="0"/>
                                  </p:iterate>
                                  <p:childTnLst>
                                    <p:set>
                                      <p:cBhvr>
                                        <p:cTn id="42" dur="1000" fill="hold">
                                          <p:stCondLst>
                                            <p:cond delay="0"/>
                                          </p:stCondLst>
                                        </p:cTn>
                                        <p:tgtEl>
                                          <p:spTgt spid="5"/>
                                        </p:tgtEl>
                                        <p:attrNameLst>
                                          <p:attrName>style.visibility</p:attrName>
                                        </p:attrNameLst>
                                      </p:cBhvr>
                                      <p:to>
                                        <p:strVal val="visible"/>
                                      </p:to>
                                    </p:set>
                                    <p:anim to="" calcmode="lin" valueType="num">
                                      <p:cBhvr>
                                        <p:cTn id="43" dur="1000" fill="hold">
                                          <p:stCondLst>
                                            <p:cond delay="0"/>
                                          </p:stCondLst>
                                        </p:cTn>
                                        <p:tgtEl>
                                          <p:spTgt spid="5"/>
                                        </p:tgtEl>
                                        <p:attrNameLst>
                                          <p:attrName>transform.rotation_z</p:attrName>
                                        </p:attrNameLst>
                                      </p:cBhvr>
                                      <p:tavLst>
                                        <p:tav tm="0" fmla="#ppt_r+(-45)*((1.5-1.5*$)^2-(1.5-1.5*$)^3)">
                                          <p:val>
                                            <p:strVal val="0"/>
                                          </p:val>
                                        </p:tav>
                                        <p:tav tm="100000">
                                          <p:val>
                                            <p:strVal val="1"/>
                                          </p:val>
                                        </p:tav>
                                      </p:tavLst>
                                    </p:anim>
                                    <p:animEffect filter="fade">
                                      <p:cBhvr>
                                        <p:cTn id="44" dur="1000">
                                          <p:stCondLst>
                                            <p:cond delay="0"/>
                                          </p:stCondLst>
                                        </p:cTn>
                                        <p:tgtEl>
                                          <p:spTgt spid="5"/>
                                        </p:tgtEl>
                                      </p:cBhvr>
                                    </p:animEffect>
                                    <p:anim to="" calcmode="lin" valueType="num">
                                      <p:cBhvr>
                                        <p:cTn id="45" dur="1000" fill="hold">
                                          <p:stCondLst>
                                            <p:cond delay="0"/>
                                          </p:stCondLst>
                                        </p:cTn>
                                        <p:tgtEl>
                                          <p:spTgt spid="5"/>
                                        </p:tgtEl>
                                        <p:attrNameLst>
                                          <p:attrName>ppt_h</p:attrName>
                                        </p:attrNameLst>
                                      </p:cBhvr>
                                      <p:tavLst>
                                        <p:tav tm="0" fmla="#ppt_h-#ppt_h*((1.5-1.5*$)^2-(1.5-1.5*$)^3)">
                                          <p:val>
                                            <p:strVal val="0"/>
                                          </p:val>
                                        </p:tav>
                                        <p:tav tm="100000">
                                          <p:val>
                                            <p:strVal val="1"/>
                                          </p:val>
                                        </p:tav>
                                      </p:tavLst>
                                    </p:anim>
                                    <p:anim to="" calcmode="lin" valueType="num">
                                      <p:cBhvr>
                                        <p:cTn id="46" dur="1000" fill="hold">
                                          <p:stCondLst>
                                            <p:cond delay="0"/>
                                          </p:stCondLst>
                                        </p:cTn>
                                        <p:tgtEl>
                                          <p:spTgt spid="5"/>
                                        </p:tgtEl>
                                        <p:attrNameLst>
                                          <p:attrName>ppt_w</p:attrName>
                                        </p:attrNameLst>
                                      </p:cBhvr>
                                      <p:tavLst>
                                        <p:tav tm="0" fmla="#ppt_w-#ppt_w*((1.5-1.5*$)^2-(1.5-1.5*$)^3)">
                                          <p:val>
                                            <p:strVal val="0"/>
                                          </p:val>
                                        </p:tav>
                                        <p:tav tm="100000">
                                          <p:val>
                                            <p:strVal val="1"/>
                                          </p:val>
                                        </p:tav>
                                      </p:tavLst>
                                    </p:anim>
                                  </p:childTnLst>
                                </p:cTn>
                              </p:par>
                              <p:par>
                                <p:cTn id="47" presetID="2" presetClass="entr" presetSubtype="2" decel="100000" fill="hold" grpId="0" nodeType="withEffect">
                                  <p:stCondLst>
                                    <p:cond delay="0"/>
                                  </p:stCondLst>
                                  <p:childTnLst>
                                    <p:set>
                                      <p:cBhvr>
                                        <p:cTn id="48" dur="1" fill="hold">
                                          <p:stCondLst>
                                            <p:cond delay="0"/>
                                          </p:stCondLst>
                                        </p:cTn>
                                        <p:tgtEl>
                                          <p:spTgt spid="10"/>
                                        </p:tgtEl>
                                        <p:attrNameLst>
                                          <p:attrName>style.visibility</p:attrName>
                                        </p:attrNameLst>
                                      </p:cBhvr>
                                      <p:to>
                                        <p:strVal val="visible"/>
                                      </p:to>
                                    </p:set>
                                    <p:anim calcmode="lin" valueType="num">
                                      <p:cBhvr additive="base">
                                        <p:cTn id="49" dur="1000" fill="hold"/>
                                        <p:tgtEl>
                                          <p:spTgt spid="10"/>
                                        </p:tgtEl>
                                        <p:attrNameLst>
                                          <p:attrName>ppt_x</p:attrName>
                                        </p:attrNameLst>
                                      </p:cBhvr>
                                      <p:tavLst>
                                        <p:tav tm="0">
                                          <p:val>
                                            <p:strVal val="1+#ppt_w/2"/>
                                          </p:val>
                                        </p:tav>
                                        <p:tav tm="100000">
                                          <p:val>
                                            <p:strVal val="#ppt_x"/>
                                          </p:val>
                                        </p:tav>
                                      </p:tavLst>
                                    </p:anim>
                                    <p:anim calcmode="lin" valueType="num">
                                      <p:cBhvr additive="base">
                                        <p:cTn id="50" dur="1000" fill="hold"/>
                                        <p:tgtEl>
                                          <p:spTgt spid="10"/>
                                        </p:tgtEl>
                                        <p:attrNameLst>
                                          <p:attrName>ppt_y</p:attrName>
                                        </p:attrNameLst>
                                      </p:cBhvr>
                                      <p:tavLst>
                                        <p:tav tm="0">
                                          <p:val>
                                            <p:strVal val="#ppt_y"/>
                                          </p:val>
                                        </p:tav>
                                        <p:tav tm="100000">
                                          <p:val>
                                            <p:strVal val="#ppt_y"/>
                                          </p:val>
                                        </p:tav>
                                      </p:tavLst>
                                    </p:anim>
                                  </p:childTnLst>
                                </p:cTn>
                              </p:par>
                            </p:childTnLst>
                          </p:cTn>
                        </p:par>
                        <p:par>
                          <p:cTn id="51" fill="hold">
                            <p:stCondLst>
                              <p:cond delay="5295"/>
                            </p:stCondLst>
                            <p:childTnLst>
                              <p:par>
                                <p:cTn id="52" presetID="0" presetClass="entr" presetSubtype="0" fill="hold" grpId="0" nodeType="afterEffect">
                                  <p:stCondLst>
                                    <p:cond delay="0"/>
                                  </p:stCondLst>
                                  <p:iterate type="lt">
                                    <p:tmPct val="0"/>
                                  </p:iterate>
                                  <p:childTnLst>
                                    <p:set>
                                      <p:cBhvr>
                                        <p:cTn id="53" dur="1000" fill="hold">
                                          <p:stCondLst>
                                            <p:cond delay="0"/>
                                          </p:stCondLst>
                                        </p:cTn>
                                        <p:tgtEl>
                                          <p:spTgt spid="7"/>
                                        </p:tgtEl>
                                        <p:attrNameLst>
                                          <p:attrName>style.visibility</p:attrName>
                                        </p:attrNameLst>
                                      </p:cBhvr>
                                      <p:to>
                                        <p:strVal val="visible"/>
                                      </p:to>
                                    </p:set>
                                    <p:anim to="" calcmode="lin" valueType="num">
                                      <p:cBhvr>
                                        <p:cTn id="54" dur="1000" fill="hold">
                                          <p:stCondLst>
                                            <p:cond delay="0"/>
                                          </p:stCondLst>
                                        </p:cTn>
                                        <p:tgtEl>
                                          <p:spTgt spid="7"/>
                                        </p:tgtEl>
                                        <p:attrNameLst>
                                          <p:attrName>transform.rotation_z</p:attrName>
                                        </p:attrNameLst>
                                      </p:cBhvr>
                                      <p:tavLst>
                                        <p:tav tm="0" fmla="#ppt_r+(-45)*((1.5-1.5*$)^2-(1.5-1.5*$)^3)">
                                          <p:val>
                                            <p:strVal val="0"/>
                                          </p:val>
                                        </p:tav>
                                        <p:tav tm="100000">
                                          <p:val>
                                            <p:strVal val="1"/>
                                          </p:val>
                                        </p:tav>
                                      </p:tavLst>
                                    </p:anim>
                                    <p:animEffect filter="fade">
                                      <p:cBhvr>
                                        <p:cTn id="55" dur="1000">
                                          <p:stCondLst>
                                            <p:cond delay="0"/>
                                          </p:stCondLst>
                                        </p:cTn>
                                        <p:tgtEl>
                                          <p:spTgt spid="7"/>
                                        </p:tgtEl>
                                      </p:cBhvr>
                                    </p:animEffect>
                                    <p:anim to="" calcmode="lin" valueType="num">
                                      <p:cBhvr>
                                        <p:cTn id="56" dur="1000" fill="hold">
                                          <p:stCondLst>
                                            <p:cond delay="0"/>
                                          </p:stCondLst>
                                        </p:cTn>
                                        <p:tgtEl>
                                          <p:spTgt spid="7"/>
                                        </p:tgtEl>
                                        <p:attrNameLst>
                                          <p:attrName>ppt_h</p:attrName>
                                        </p:attrNameLst>
                                      </p:cBhvr>
                                      <p:tavLst>
                                        <p:tav tm="0" fmla="#ppt_h-#ppt_h*((1.5-1.5*$)^2-(1.5-1.5*$)^3)">
                                          <p:val>
                                            <p:strVal val="0"/>
                                          </p:val>
                                        </p:tav>
                                        <p:tav tm="100000">
                                          <p:val>
                                            <p:strVal val="1"/>
                                          </p:val>
                                        </p:tav>
                                      </p:tavLst>
                                    </p:anim>
                                    <p:anim to="" calcmode="lin" valueType="num">
                                      <p:cBhvr>
                                        <p:cTn id="57" dur="1000" fill="hold">
                                          <p:stCondLst>
                                            <p:cond delay="0"/>
                                          </p:stCondLst>
                                        </p:cTn>
                                        <p:tgtEl>
                                          <p:spTgt spid="7"/>
                                        </p:tgtEl>
                                        <p:attrNameLst>
                                          <p:attrName>ppt_w</p:attrName>
                                        </p:attrNameLst>
                                      </p:cBhvr>
                                      <p:tavLst>
                                        <p:tav tm="0" fmla="#ppt_w-#ppt_w*((1.5-1.5*$)^2-(1.5-1.5*$)^3)">
                                          <p:val>
                                            <p:strVal val="0"/>
                                          </p:val>
                                        </p:tav>
                                        <p:tav tm="100000">
                                          <p:val>
                                            <p:strVal val="1"/>
                                          </p:val>
                                        </p:tav>
                                      </p:tavLst>
                                    </p:anim>
                                  </p:childTnLst>
                                </p:cTn>
                              </p:par>
                              <p:par>
                                <p:cTn id="58" presetID="2" presetClass="entr" presetSubtype="8" decel="100000" fill="hold" grpId="0" nodeType="withEffect">
                                  <p:stCondLst>
                                    <p:cond delay="0"/>
                                  </p:stCondLst>
                                  <p:childTnLst>
                                    <p:set>
                                      <p:cBhvr>
                                        <p:cTn id="59" dur="1" fill="hold">
                                          <p:stCondLst>
                                            <p:cond delay="0"/>
                                          </p:stCondLst>
                                        </p:cTn>
                                        <p:tgtEl>
                                          <p:spTgt spid="9"/>
                                        </p:tgtEl>
                                        <p:attrNameLst>
                                          <p:attrName>style.visibility</p:attrName>
                                        </p:attrNameLst>
                                      </p:cBhvr>
                                      <p:to>
                                        <p:strVal val="visible"/>
                                      </p:to>
                                    </p:set>
                                    <p:anim calcmode="lin" valueType="num">
                                      <p:cBhvr additive="base">
                                        <p:cTn id="60" dur="1000" fill="hold"/>
                                        <p:tgtEl>
                                          <p:spTgt spid="9"/>
                                        </p:tgtEl>
                                        <p:attrNameLst>
                                          <p:attrName>ppt_x</p:attrName>
                                        </p:attrNameLst>
                                      </p:cBhvr>
                                      <p:tavLst>
                                        <p:tav tm="0">
                                          <p:val>
                                            <p:strVal val="0-#ppt_w/2"/>
                                          </p:val>
                                        </p:tav>
                                        <p:tav tm="100000">
                                          <p:val>
                                            <p:strVal val="#ppt_x"/>
                                          </p:val>
                                        </p:tav>
                                      </p:tavLst>
                                    </p:anim>
                                    <p:anim calcmode="lin" valueType="num">
                                      <p:cBhvr additive="base">
                                        <p:cTn id="61"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p:bldP spid="9" grpId="0"/>
      <p:bldP spid="10" grpId="0"/>
      <p:bldP spid="12"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Oval 25"/>
          <p:cNvSpPr/>
          <p:nvPr/>
        </p:nvSpPr>
        <p:spPr>
          <a:xfrm flipV="1">
            <a:off x="13075424" y="3688638"/>
            <a:ext cx="2909725" cy="2909724"/>
          </a:xfrm>
          <a:custGeom>
            <a:avLst/>
            <a:gdLst>
              <a:gd name="connsiteX0" fmla="*/ 0 w 1790088"/>
              <a:gd name="connsiteY0" fmla="*/ 895044 h 1790088"/>
              <a:gd name="connsiteX1" fmla="*/ 895044 w 1790088"/>
              <a:gd name="connsiteY1" fmla="*/ 0 h 1790088"/>
              <a:gd name="connsiteX2" fmla="*/ 1790088 w 1790088"/>
              <a:gd name="connsiteY2" fmla="*/ 895044 h 1790088"/>
              <a:gd name="connsiteX3" fmla="*/ 895044 w 1790088"/>
              <a:gd name="connsiteY3" fmla="*/ 1790088 h 1790088"/>
              <a:gd name="connsiteX4" fmla="*/ 0 w 1790088"/>
              <a:gd name="connsiteY4" fmla="*/ 895044 h 1790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088" h="1790088">
                <a:moveTo>
                  <a:pt x="0" y="895044"/>
                </a:moveTo>
                <a:cubicBezTo>
                  <a:pt x="0" y="400725"/>
                  <a:pt x="400725" y="0"/>
                  <a:pt x="895044" y="0"/>
                </a:cubicBezTo>
                <a:cubicBezTo>
                  <a:pt x="1389363" y="0"/>
                  <a:pt x="1790088" y="400725"/>
                  <a:pt x="1790088" y="895044"/>
                </a:cubicBezTo>
                <a:cubicBezTo>
                  <a:pt x="1790088" y="1389363"/>
                  <a:pt x="1389363" y="1790088"/>
                  <a:pt x="895044" y="1790088"/>
                </a:cubicBezTo>
                <a:cubicBezTo>
                  <a:pt x="400725" y="1790088"/>
                  <a:pt x="0" y="1389363"/>
                  <a:pt x="0" y="895044"/>
                </a:cubicBezTo>
                <a:close/>
              </a:path>
            </a:pathLst>
          </a:custGeom>
          <a:solidFill>
            <a:schemeClr val="accent3"/>
          </a:solidFill>
          <a:ln>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11682" tIns="311682" rIns="311682" bIns="311682" numCol="1" spcCol="1270" anchor="ctr" anchorCtr="0">
            <a:noAutofit/>
          </a:bodyPr>
          <a:lstStyle/>
          <a:p>
            <a:pPr lvl="0" algn="ctr" defTabSz="1733550">
              <a:lnSpc>
                <a:spcPct val="90000"/>
              </a:lnSpc>
              <a:spcBef>
                <a:spcPct val="0"/>
              </a:spcBef>
              <a:spcAft>
                <a:spcPct val="35000"/>
              </a:spcAft>
            </a:pPr>
            <a:endParaRPr lang="zh-CN" altLang="en-US" sz="3900" kern="1200"/>
          </a:p>
        </p:txBody>
      </p:sp>
      <p:sp>
        <p:nvSpPr>
          <p:cNvPr id="4" name="Oval 26"/>
          <p:cNvSpPr/>
          <p:nvPr/>
        </p:nvSpPr>
        <p:spPr>
          <a:xfrm flipV="1">
            <a:off x="10446194" y="3688638"/>
            <a:ext cx="2909725" cy="2909724"/>
          </a:xfrm>
          <a:custGeom>
            <a:avLst/>
            <a:gdLst>
              <a:gd name="connsiteX0" fmla="*/ 0 w 1790088"/>
              <a:gd name="connsiteY0" fmla="*/ 895044 h 1790088"/>
              <a:gd name="connsiteX1" fmla="*/ 895044 w 1790088"/>
              <a:gd name="connsiteY1" fmla="*/ 0 h 1790088"/>
              <a:gd name="connsiteX2" fmla="*/ 1790088 w 1790088"/>
              <a:gd name="connsiteY2" fmla="*/ 895044 h 1790088"/>
              <a:gd name="connsiteX3" fmla="*/ 895044 w 1790088"/>
              <a:gd name="connsiteY3" fmla="*/ 1790088 h 1790088"/>
              <a:gd name="connsiteX4" fmla="*/ 0 w 1790088"/>
              <a:gd name="connsiteY4" fmla="*/ 895044 h 1790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088" h="1790088">
                <a:moveTo>
                  <a:pt x="0" y="895044"/>
                </a:moveTo>
                <a:cubicBezTo>
                  <a:pt x="0" y="400725"/>
                  <a:pt x="400725" y="0"/>
                  <a:pt x="895044" y="0"/>
                </a:cubicBezTo>
                <a:cubicBezTo>
                  <a:pt x="1389363" y="0"/>
                  <a:pt x="1790088" y="400725"/>
                  <a:pt x="1790088" y="895044"/>
                </a:cubicBezTo>
                <a:cubicBezTo>
                  <a:pt x="1790088" y="1389363"/>
                  <a:pt x="1389363" y="1790088"/>
                  <a:pt x="895044" y="1790088"/>
                </a:cubicBezTo>
                <a:cubicBezTo>
                  <a:pt x="400725" y="1790088"/>
                  <a:pt x="0" y="1389363"/>
                  <a:pt x="0" y="895044"/>
                </a:cubicBezTo>
                <a:close/>
              </a:path>
            </a:pathLst>
          </a:custGeom>
          <a:solidFill>
            <a:schemeClr val="accent2"/>
          </a:solidFill>
          <a:ln>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11682" tIns="311682" rIns="311682" bIns="311682" numCol="1" spcCol="1270" anchor="ctr" anchorCtr="0">
            <a:noAutofit/>
          </a:bodyPr>
          <a:lstStyle/>
          <a:p>
            <a:pPr lvl="0" algn="ctr" defTabSz="1733550">
              <a:lnSpc>
                <a:spcPct val="90000"/>
              </a:lnSpc>
              <a:spcBef>
                <a:spcPct val="0"/>
              </a:spcBef>
              <a:spcAft>
                <a:spcPct val="35000"/>
              </a:spcAft>
            </a:pPr>
            <a:endParaRPr lang="zh-CN" altLang="en-US" sz="3900" kern="1200"/>
          </a:p>
        </p:txBody>
      </p:sp>
      <p:sp>
        <p:nvSpPr>
          <p:cNvPr id="2" name="Oval 11"/>
          <p:cNvSpPr/>
          <p:nvPr/>
        </p:nvSpPr>
        <p:spPr>
          <a:xfrm flipV="1">
            <a:off x="7816966" y="3688638"/>
            <a:ext cx="2909725" cy="2909724"/>
          </a:xfrm>
          <a:custGeom>
            <a:avLst/>
            <a:gdLst>
              <a:gd name="connsiteX0" fmla="*/ 0 w 1790088"/>
              <a:gd name="connsiteY0" fmla="*/ 895044 h 1790088"/>
              <a:gd name="connsiteX1" fmla="*/ 895044 w 1790088"/>
              <a:gd name="connsiteY1" fmla="*/ 0 h 1790088"/>
              <a:gd name="connsiteX2" fmla="*/ 1790088 w 1790088"/>
              <a:gd name="connsiteY2" fmla="*/ 895044 h 1790088"/>
              <a:gd name="connsiteX3" fmla="*/ 895044 w 1790088"/>
              <a:gd name="connsiteY3" fmla="*/ 1790088 h 1790088"/>
              <a:gd name="connsiteX4" fmla="*/ 0 w 1790088"/>
              <a:gd name="connsiteY4" fmla="*/ 895044 h 1790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088" h="1790088">
                <a:moveTo>
                  <a:pt x="0" y="895044"/>
                </a:moveTo>
                <a:cubicBezTo>
                  <a:pt x="0" y="400725"/>
                  <a:pt x="400725" y="0"/>
                  <a:pt x="895044" y="0"/>
                </a:cubicBezTo>
                <a:cubicBezTo>
                  <a:pt x="1389363" y="0"/>
                  <a:pt x="1790088" y="400725"/>
                  <a:pt x="1790088" y="895044"/>
                </a:cubicBezTo>
                <a:cubicBezTo>
                  <a:pt x="1790088" y="1389363"/>
                  <a:pt x="1389363" y="1790088"/>
                  <a:pt x="895044" y="1790088"/>
                </a:cubicBezTo>
                <a:cubicBezTo>
                  <a:pt x="400725" y="1790088"/>
                  <a:pt x="0" y="1389363"/>
                  <a:pt x="0" y="895044"/>
                </a:cubicBezTo>
                <a:close/>
              </a:path>
            </a:pathLst>
          </a:custGeom>
          <a:solidFill>
            <a:schemeClr val="accent1"/>
          </a:solidFill>
          <a:ln>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11682" tIns="311682" rIns="311682" bIns="311682" numCol="1" spcCol="1270" anchor="ctr" anchorCtr="0">
            <a:noAutofit/>
          </a:bodyPr>
          <a:lstStyle/>
          <a:p>
            <a:pPr lvl="0" algn="ctr" defTabSz="1733550">
              <a:lnSpc>
                <a:spcPct val="90000"/>
              </a:lnSpc>
              <a:spcBef>
                <a:spcPct val="0"/>
              </a:spcBef>
              <a:spcAft>
                <a:spcPct val="35000"/>
              </a:spcAft>
            </a:pPr>
            <a:endParaRPr lang="zh-CN" altLang="en-US" sz="3900" kern="1200"/>
          </a:p>
        </p:txBody>
      </p:sp>
      <p:grpSp>
        <p:nvGrpSpPr>
          <p:cNvPr id="8" name="Group 30"/>
          <p:cNvGrpSpPr/>
          <p:nvPr/>
        </p:nvGrpSpPr>
        <p:grpSpPr>
          <a:xfrm flipV="1">
            <a:off x="7714043" y="3688638"/>
            <a:ext cx="3115566" cy="3702762"/>
            <a:chOff x="6322833" y="2352628"/>
            <a:chExt cx="1916723" cy="2277972"/>
          </a:xfrm>
        </p:grpSpPr>
        <p:sp>
          <p:nvSpPr>
            <p:cNvPr id="9" name="Arc 31"/>
            <p:cNvSpPr/>
            <p:nvPr/>
          </p:nvSpPr>
          <p:spPr>
            <a:xfrm rot="18900000">
              <a:off x="6322833" y="2713877"/>
              <a:ext cx="1916723" cy="1916723"/>
            </a:xfrm>
            <a:prstGeom prst="arc">
              <a:avLst>
                <a:gd name="adj1" fmla="val 17040489"/>
                <a:gd name="adj2" fmla="val 20811220"/>
              </a:avLst>
            </a:prstGeom>
            <a:ln w="9525">
              <a:headEnd type="oval" w="med" len="med"/>
              <a:tailEnd type="oval"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cxnSp>
          <p:nvCxnSpPr>
            <p:cNvPr id="10" name="Straight Connector 32"/>
            <p:cNvCxnSpPr/>
            <p:nvPr/>
          </p:nvCxnSpPr>
          <p:spPr>
            <a:xfrm flipV="1">
              <a:off x="7281194" y="2352628"/>
              <a:ext cx="0" cy="362790"/>
            </a:xfrm>
            <a:prstGeom prst="line">
              <a:avLst/>
            </a:prstGeom>
            <a:ln>
              <a:tailEnd type="oval"/>
            </a:ln>
          </p:spPr>
          <p:style>
            <a:lnRef idx="1">
              <a:schemeClr val="accent1"/>
            </a:lnRef>
            <a:fillRef idx="0">
              <a:schemeClr val="accent1"/>
            </a:fillRef>
            <a:effectRef idx="0">
              <a:schemeClr val="accent1"/>
            </a:effectRef>
            <a:fontRef idx="minor">
              <a:schemeClr val="tx1"/>
            </a:fontRef>
          </p:style>
        </p:cxnSp>
      </p:grpSp>
      <p:grpSp>
        <p:nvGrpSpPr>
          <p:cNvPr id="11" name="Group 34"/>
          <p:cNvGrpSpPr/>
          <p:nvPr/>
        </p:nvGrpSpPr>
        <p:grpSpPr>
          <a:xfrm flipV="1">
            <a:off x="12972499" y="3666554"/>
            <a:ext cx="3115566" cy="3702762"/>
            <a:chOff x="6322833" y="2352628"/>
            <a:chExt cx="1916723" cy="2277972"/>
          </a:xfrm>
        </p:grpSpPr>
        <p:sp>
          <p:nvSpPr>
            <p:cNvPr id="12" name="Arc 35"/>
            <p:cNvSpPr/>
            <p:nvPr/>
          </p:nvSpPr>
          <p:spPr>
            <a:xfrm rot="18900000">
              <a:off x="6322833" y="2713877"/>
              <a:ext cx="1916723" cy="1916723"/>
            </a:xfrm>
            <a:prstGeom prst="arc">
              <a:avLst>
                <a:gd name="adj1" fmla="val 17040489"/>
                <a:gd name="adj2" fmla="val 20811220"/>
              </a:avLst>
            </a:prstGeom>
            <a:ln w="9525">
              <a:solidFill>
                <a:schemeClr val="accent3"/>
              </a:solidFill>
              <a:headEnd type="oval" w="med" len="med"/>
              <a:tailEnd type="oval"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cxnSp>
          <p:nvCxnSpPr>
            <p:cNvPr id="13" name="Straight Connector 36"/>
            <p:cNvCxnSpPr/>
            <p:nvPr/>
          </p:nvCxnSpPr>
          <p:spPr>
            <a:xfrm flipV="1">
              <a:off x="7281194" y="2352628"/>
              <a:ext cx="0" cy="362790"/>
            </a:xfrm>
            <a:prstGeom prst="line">
              <a:avLst/>
            </a:prstGeom>
            <a:ln>
              <a:solidFill>
                <a:schemeClr val="accent3"/>
              </a:solidFill>
              <a:tailEnd type="oval"/>
            </a:ln>
          </p:spPr>
          <p:style>
            <a:lnRef idx="1">
              <a:schemeClr val="accent1"/>
            </a:lnRef>
            <a:fillRef idx="0">
              <a:schemeClr val="accent1"/>
            </a:fillRef>
            <a:effectRef idx="0">
              <a:schemeClr val="accent1"/>
            </a:effectRef>
            <a:fontRef idx="minor">
              <a:schemeClr val="tx1"/>
            </a:fontRef>
          </p:style>
        </p:cxnSp>
      </p:grpSp>
      <p:grpSp>
        <p:nvGrpSpPr>
          <p:cNvPr id="14" name="Group 37"/>
          <p:cNvGrpSpPr/>
          <p:nvPr/>
        </p:nvGrpSpPr>
        <p:grpSpPr>
          <a:xfrm rot="10800000" flipV="1">
            <a:off x="10343271" y="2895600"/>
            <a:ext cx="3115566" cy="3702762"/>
            <a:chOff x="6322833" y="2352628"/>
            <a:chExt cx="1916723" cy="2277972"/>
          </a:xfrm>
        </p:grpSpPr>
        <p:sp>
          <p:nvSpPr>
            <p:cNvPr id="15" name="Arc 38"/>
            <p:cNvSpPr/>
            <p:nvPr/>
          </p:nvSpPr>
          <p:spPr>
            <a:xfrm rot="18900000">
              <a:off x="6322833" y="2713877"/>
              <a:ext cx="1916723" cy="1916723"/>
            </a:xfrm>
            <a:prstGeom prst="arc">
              <a:avLst>
                <a:gd name="adj1" fmla="val 17040489"/>
                <a:gd name="adj2" fmla="val 20811220"/>
              </a:avLst>
            </a:prstGeom>
            <a:ln w="9525">
              <a:solidFill>
                <a:schemeClr val="accent2"/>
              </a:solidFill>
              <a:headEnd type="oval" w="med" len="med"/>
              <a:tailEnd type="oval"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cxnSp>
          <p:nvCxnSpPr>
            <p:cNvPr id="16" name="Straight Connector 39"/>
            <p:cNvCxnSpPr/>
            <p:nvPr/>
          </p:nvCxnSpPr>
          <p:spPr>
            <a:xfrm flipV="1">
              <a:off x="7281194" y="2352628"/>
              <a:ext cx="0" cy="362790"/>
            </a:xfrm>
            <a:prstGeom prst="line">
              <a:avLst/>
            </a:prstGeom>
            <a:ln>
              <a:solidFill>
                <a:schemeClr val="accent2"/>
              </a:solidFill>
              <a:tailEnd type="oval"/>
            </a:ln>
          </p:spPr>
          <p:style>
            <a:lnRef idx="1">
              <a:schemeClr val="accent1"/>
            </a:lnRef>
            <a:fillRef idx="0">
              <a:schemeClr val="accent1"/>
            </a:fillRef>
            <a:effectRef idx="0">
              <a:schemeClr val="accent1"/>
            </a:effectRef>
            <a:fontRef idx="minor">
              <a:schemeClr val="tx1"/>
            </a:fontRef>
          </p:style>
        </p:cxnSp>
      </p:grpSp>
      <p:sp>
        <p:nvSpPr>
          <p:cNvPr id="17" name="Rectangle 16"/>
          <p:cNvSpPr/>
          <p:nvPr/>
        </p:nvSpPr>
        <p:spPr>
          <a:xfrm>
            <a:off x="12093323" y="7686361"/>
            <a:ext cx="4873916" cy="1277273"/>
          </a:xfrm>
          <a:prstGeom prst="rect">
            <a:avLst/>
          </a:prstGeom>
        </p:spPr>
        <p:txBody>
          <a:bodyPr wrap="square">
            <a:spAutoFit/>
          </a:bodyPr>
          <a:lstStyle/>
          <a:p>
            <a:pPr algn="ctr">
              <a:lnSpc>
                <a:spcPct val="120000"/>
              </a:lnSpc>
              <a:spcBef>
                <a:spcPts val="6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Creative</a:t>
            </a:r>
          </a:p>
          <a:p>
            <a:pPr algn="ct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
        <p:nvSpPr>
          <p:cNvPr id="18" name="Rectangle 17"/>
          <p:cNvSpPr/>
          <p:nvPr/>
        </p:nvSpPr>
        <p:spPr>
          <a:xfrm>
            <a:off x="6834867" y="7686361"/>
            <a:ext cx="4873916" cy="1277273"/>
          </a:xfrm>
          <a:prstGeom prst="rect">
            <a:avLst/>
          </a:prstGeom>
        </p:spPr>
        <p:txBody>
          <a:bodyPr wrap="square">
            <a:spAutoFit/>
          </a:bodyPr>
          <a:lstStyle/>
          <a:p>
            <a:pPr algn="ctr">
              <a:lnSpc>
                <a:spcPct val="120000"/>
              </a:lnSpc>
              <a:spcBef>
                <a:spcPts val="6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Simple</a:t>
            </a:r>
          </a:p>
          <a:p>
            <a:pPr algn="ct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
        <p:nvSpPr>
          <p:cNvPr id="19" name="Rectangle 18"/>
          <p:cNvSpPr/>
          <p:nvPr/>
        </p:nvSpPr>
        <p:spPr>
          <a:xfrm>
            <a:off x="9464096" y="1323366"/>
            <a:ext cx="4873916" cy="1277273"/>
          </a:xfrm>
          <a:prstGeom prst="rect">
            <a:avLst/>
          </a:prstGeom>
        </p:spPr>
        <p:txBody>
          <a:bodyPr wrap="square">
            <a:spAutoFit/>
          </a:bodyPr>
          <a:lstStyle/>
          <a:p>
            <a:pPr algn="ctr">
              <a:lnSpc>
                <a:spcPct val="120000"/>
              </a:lnSpc>
              <a:spcBef>
                <a:spcPts val="6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Flexible</a:t>
            </a:r>
          </a:p>
          <a:p>
            <a:pPr algn="ct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
        <p:nvSpPr>
          <p:cNvPr id="20" name="TextBox 19"/>
          <p:cNvSpPr txBox="1"/>
          <p:nvPr/>
        </p:nvSpPr>
        <p:spPr>
          <a:xfrm>
            <a:off x="1747551" y="3981644"/>
            <a:ext cx="4852821"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Infographic Design</a:t>
            </a:r>
          </a:p>
        </p:txBody>
      </p:sp>
      <p:sp>
        <p:nvSpPr>
          <p:cNvPr id="21" name="Freeform 540"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a:spLocks noEditPoints="1"/>
          </p:cNvSpPr>
          <p:nvPr/>
        </p:nvSpPr>
        <p:spPr bwMode="auto">
          <a:xfrm>
            <a:off x="11543360" y="4707096"/>
            <a:ext cx="715392" cy="872808"/>
          </a:xfrm>
          <a:custGeom>
            <a:avLst/>
            <a:gdLst>
              <a:gd name="T0" fmla="*/ 374 w 868"/>
              <a:gd name="T1" fmla="*/ 870 h 1059"/>
              <a:gd name="T2" fmla="*/ 382 w 868"/>
              <a:gd name="T3" fmla="*/ 903 h 1059"/>
              <a:gd name="T4" fmla="*/ 169 w 868"/>
              <a:gd name="T5" fmla="*/ 915 h 1059"/>
              <a:gd name="T6" fmla="*/ 145 w 868"/>
              <a:gd name="T7" fmla="*/ 890 h 1059"/>
              <a:gd name="T8" fmla="*/ 169 w 868"/>
              <a:gd name="T9" fmla="*/ 866 h 1059"/>
              <a:gd name="T10" fmla="*/ 470 w 868"/>
              <a:gd name="T11" fmla="*/ 725 h 1059"/>
              <a:gd name="T12" fmla="*/ 479 w 868"/>
              <a:gd name="T13" fmla="*/ 757 h 1059"/>
              <a:gd name="T14" fmla="*/ 169 w 868"/>
              <a:gd name="T15" fmla="*/ 769 h 1059"/>
              <a:gd name="T16" fmla="*/ 145 w 868"/>
              <a:gd name="T17" fmla="*/ 746 h 1059"/>
              <a:gd name="T18" fmla="*/ 169 w 868"/>
              <a:gd name="T19" fmla="*/ 722 h 1059"/>
              <a:gd name="T20" fmla="*/ 470 w 868"/>
              <a:gd name="T21" fmla="*/ 581 h 1059"/>
              <a:gd name="T22" fmla="*/ 479 w 868"/>
              <a:gd name="T23" fmla="*/ 613 h 1059"/>
              <a:gd name="T24" fmla="*/ 169 w 868"/>
              <a:gd name="T25" fmla="*/ 625 h 1059"/>
              <a:gd name="T26" fmla="*/ 145 w 868"/>
              <a:gd name="T27" fmla="*/ 602 h 1059"/>
              <a:gd name="T28" fmla="*/ 169 w 868"/>
              <a:gd name="T29" fmla="*/ 577 h 1059"/>
              <a:gd name="T30" fmla="*/ 277 w 868"/>
              <a:gd name="T31" fmla="*/ 435 h 1059"/>
              <a:gd name="T32" fmla="*/ 286 w 868"/>
              <a:gd name="T33" fmla="*/ 469 h 1059"/>
              <a:gd name="T34" fmla="*/ 169 w 868"/>
              <a:gd name="T35" fmla="*/ 481 h 1059"/>
              <a:gd name="T36" fmla="*/ 145 w 868"/>
              <a:gd name="T37" fmla="*/ 456 h 1059"/>
              <a:gd name="T38" fmla="*/ 169 w 868"/>
              <a:gd name="T39" fmla="*/ 433 h 1059"/>
              <a:gd name="T40" fmla="*/ 560 w 868"/>
              <a:gd name="T41" fmla="*/ 433 h 1059"/>
              <a:gd name="T42" fmla="*/ 78 w 868"/>
              <a:gd name="T43" fmla="*/ 291 h 1059"/>
              <a:gd name="T44" fmla="*/ 48 w 868"/>
              <a:gd name="T45" fmla="*/ 336 h 1059"/>
              <a:gd name="T46" fmla="*/ 63 w 868"/>
              <a:gd name="T47" fmla="*/ 997 h 1059"/>
              <a:gd name="T48" fmla="*/ 530 w 868"/>
              <a:gd name="T49" fmla="*/ 1010 h 1059"/>
              <a:gd name="T50" fmla="*/ 574 w 868"/>
              <a:gd name="T51" fmla="*/ 981 h 1059"/>
              <a:gd name="T52" fmla="*/ 434 w 868"/>
              <a:gd name="T53" fmla="*/ 481 h 1059"/>
              <a:gd name="T54" fmla="*/ 390 w 868"/>
              <a:gd name="T55" fmla="*/ 451 h 1059"/>
              <a:gd name="T56" fmla="*/ 97 w 868"/>
              <a:gd name="T57" fmla="*/ 288 h 1059"/>
              <a:gd name="T58" fmla="*/ 627 w 868"/>
              <a:gd name="T59" fmla="*/ 433 h 1059"/>
              <a:gd name="T60" fmla="*/ 614 w 868"/>
              <a:gd name="T61" fmla="*/ 1011 h 1059"/>
              <a:gd name="T62" fmla="*/ 556 w 868"/>
              <a:gd name="T63" fmla="*/ 1056 h 1059"/>
              <a:gd name="T64" fmla="*/ 70 w 868"/>
              <a:gd name="T65" fmla="*/ 1056 h 1059"/>
              <a:gd name="T66" fmla="*/ 14 w 868"/>
              <a:gd name="T67" fmla="*/ 1011 h 1059"/>
              <a:gd name="T68" fmla="*/ 0 w 868"/>
              <a:gd name="T69" fmla="*/ 336 h 1059"/>
              <a:gd name="T70" fmla="*/ 28 w 868"/>
              <a:gd name="T71" fmla="*/ 268 h 1059"/>
              <a:gd name="T72" fmla="*/ 97 w 868"/>
              <a:gd name="T73" fmla="*/ 240 h 1059"/>
              <a:gd name="T74" fmla="*/ 801 w 868"/>
              <a:gd name="T75" fmla="*/ 192 h 1059"/>
              <a:gd name="T76" fmla="*/ 699 w 868"/>
              <a:gd name="T77" fmla="*/ 0 h 1059"/>
              <a:gd name="T78" fmla="*/ 864 w 868"/>
              <a:gd name="T79" fmla="*/ 747 h 1059"/>
              <a:gd name="T80" fmla="*/ 819 w 868"/>
              <a:gd name="T81" fmla="*/ 805 h 1059"/>
              <a:gd name="T82" fmla="*/ 699 w 868"/>
              <a:gd name="T83" fmla="*/ 818 h 1059"/>
              <a:gd name="T84" fmla="*/ 675 w 868"/>
              <a:gd name="T85" fmla="*/ 794 h 1059"/>
              <a:gd name="T86" fmla="*/ 699 w 868"/>
              <a:gd name="T87" fmla="*/ 769 h 1059"/>
              <a:gd name="T88" fmla="*/ 805 w 868"/>
              <a:gd name="T89" fmla="*/ 756 h 1059"/>
              <a:gd name="T90" fmla="*/ 819 w 868"/>
              <a:gd name="T91" fmla="*/ 240 h 1059"/>
              <a:gd name="T92" fmla="*/ 641 w 868"/>
              <a:gd name="T93" fmla="*/ 226 h 1059"/>
              <a:gd name="T94" fmla="*/ 627 w 868"/>
              <a:gd name="T95" fmla="*/ 47 h 1059"/>
              <a:gd name="T96" fmla="*/ 303 w 868"/>
              <a:gd name="T97" fmla="*/ 61 h 1059"/>
              <a:gd name="T98" fmla="*/ 289 w 868"/>
              <a:gd name="T99" fmla="*/ 167 h 1059"/>
              <a:gd name="T100" fmla="*/ 265 w 868"/>
              <a:gd name="T101" fmla="*/ 192 h 1059"/>
              <a:gd name="T102" fmla="*/ 241 w 868"/>
              <a:gd name="T103" fmla="*/ 167 h 1059"/>
              <a:gd name="T104" fmla="*/ 254 w 868"/>
              <a:gd name="T105" fmla="*/ 47 h 1059"/>
              <a:gd name="T106" fmla="*/ 311 w 868"/>
              <a:gd name="T107" fmla="*/ 2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59">
                <a:moveTo>
                  <a:pt x="169" y="866"/>
                </a:moveTo>
                <a:lnTo>
                  <a:pt x="361" y="866"/>
                </a:lnTo>
                <a:lnTo>
                  <a:pt x="374" y="870"/>
                </a:lnTo>
                <a:lnTo>
                  <a:pt x="382" y="878"/>
                </a:lnTo>
                <a:lnTo>
                  <a:pt x="386" y="890"/>
                </a:lnTo>
                <a:lnTo>
                  <a:pt x="382" y="903"/>
                </a:lnTo>
                <a:lnTo>
                  <a:pt x="374" y="911"/>
                </a:lnTo>
                <a:lnTo>
                  <a:pt x="361" y="915"/>
                </a:lnTo>
                <a:lnTo>
                  <a:pt x="169" y="915"/>
                </a:lnTo>
                <a:lnTo>
                  <a:pt x="157" y="911"/>
                </a:lnTo>
                <a:lnTo>
                  <a:pt x="148" y="903"/>
                </a:lnTo>
                <a:lnTo>
                  <a:pt x="145" y="890"/>
                </a:lnTo>
                <a:lnTo>
                  <a:pt x="148" y="878"/>
                </a:lnTo>
                <a:lnTo>
                  <a:pt x="157" y="870"/>
                </a:lnTo>
                <a:lnTo>
                  <a:pt x="169" y="866"/>
                </a:lnTo>
                <a:close/>
                <a:moveTo>
                  <a:pt x="169" y="722"/>
                </a:moveTo>
                <a:lnTo>
                  <a:pt x="458" y="722"/>
                </a:lnTo>
                <a:lnTo>
                  <a:pt x="470" y="725"/>
                </a:lnTo>
                <a:lnTo>
                  <a:pt x="479" y="734"/>
                </a:lnTo>
                <a:lnTo>
                  <a:pt x="481" y="746"/>
                </a:lnTo>
                <a:lnTo>
                  <a:pt x="479" y="757"/>
                </a:lnTo>
                <a:lnTo>
                  <a:pt x="470" y="767"/>
                </a:lnTo>
                <a:lnTo>
                  <a:pt x="458" y="769"/>
                </a:lnTo>
                <a:lnTo>
                  <a:pt x="169" y="769"/>
                </a:lnTo>
                <a:lnTo>
                  <a:pt x="157" y="767"/>
                </a:lnTo>
                <a:lnTo>
                  <a:pt x="148" y="757"/>
                </a:lnTo>
                <a:lnTo>
                  <a:pt x="145" y="746"/>
                </a:lnTo>
                <a:lnTo>
                  <a:pt x="148" y="734"/>
                </a:lnTo>
                <a:lnTo>
                  <a:pt x="157" y="725"/>
                </a:lnTo>
                <a:lnTo>
                  <a:pt x="169" y="722"/>
                </a:lnTo>
                <a:close/>
                <a:moveTo>
                  <a:pt x="169" y="577"/>
                </a:moveTo>
                <a:lnTo>
                  <a:pt x="458" y="577"/>
                </a:lnTo>
                <a:lnTo>
                  <a:pt x="470" y="581"/>
                </a:lnTo>
                <a:lnTo>
                  <a:pt x="479" y="589"/>
                </a:lnTo>
                <a:lnTo>
                  <a:pt x="481" y="602"/>
                </a:lnTo>
                <a:lnTo>
                  <a:pt x="479" y="613"/>
                </a:lnTo>
                <a:lnTo>
                  <a:pt x="470" y="621"/>
                </a:lnTo>
                <a:lnTo>
                  <a:pt x="458" y="625"/>
                </a:lnTo>
                <a:lnTo>
                  <a:pt x="169" y="625"/>
                </a:lnTo>
                <a:lnTo>
                  <a:pt x="157" y="621"/>
                </a:lnTo>
                <a:lnTo>
                  <a:pt x="148" y="613"/>
                </a:lnTo>
                <a:lnTo>
                  <a:pt x="145" y="602"/>
                </a:lnTo>
                <a:lnTo>
                  <a:pt x="148" y="589"/>
                </a:lnTo>
                <a:lnTo>
                  <a:pt x="157" y="581"/>
                </a:lnTo>
                <a:lnTo>
                  <a:pt x="169" y="577"/>
                </a:lnTo>
                <a:close/>
                <a:moveTo>
                  <a:pt x="169" y="433"/>
                </a:moveTo>
                <a:lnTo>
                  <a:pt x="265" y="433"/>
                </a:lnTo>
                <a:lnTo>
                  <a:pt x="277" y="435"/>
                </a:lnTo>
                <a:lnTo>
                  <a:pt x="286" y="445"/>
                </a:lnTo>
                <a:lnTo>
                  <a:pt x="289" y="456"/>
                </a:lnTo>
                <a:lnTo>
                  <a:pt x="286" y="469"/>
                </a:lnTo>
                <a:lnTo>
                  <a:pt x="277" y="477"/>
                </a:lnTo>
                <a:lnTo>
                  <a:pt x="265" y="481"/>
                </a:lnTo>
                <a:lnTo>
                  <a:pt x="169" y="481"/>
                </a:lnTo>
                <a:lnTo>
                  <a:pt x="157" y="477"/>
                </a:lnTo>
                <a:lnTo>
                  <a:pt x="148" y="469"/>
                </a:lnTo>
                <a:lnTo>
                  <a:pt x="145" y="456"/>
                </a:lnTo>
                <a:lnTo>
                  <a:pt x="148" y="445"/>
                </a:lnTo>
                <a:lnTo>
                  <a:pt x="157" y="435"/>
                </a:lnTo>
                <a:lnTo>
                  <a:pt x="169" y="433"/>
                </a:lnTo>
                <a:close/>
                <a:moveTo>
                  <a:pt x="434" y="291"/>
                </a:moveTo>
                <a:lnTo>
                  <a:pt x="434" y="433"/>
                </a:lnTo>
                <a:lnTo>
                  <a:pt x="560" y="433"/>
                </a:lnTo>
                <a:lnTo>
                  <a:pt x="434" y="291"/>
                </a:lnTo>
                <a:close/>
                <a:moveTo>
                  <a:pt x="97" y="288"/>
                </a:moveTo>
                <a:lnTo>
                  <a:pt x="78" y="291"/>
                </a:lnTo>
                <a:lnTo>
                  <a:pt x="63" y="302"/>
                </a:lnTo>
                <a:lnTo>
                  <a:pt x="52" y="318"/>
                </a:lnTo>
                <a:lnTo>
                  <a:pt x="48" y="336"/>
                </a:lnTo>
                <a:lnTo>
                  <a:pt x="48" y="963"/>
                </a:lnTo>
                <a:lnTo>
                  <a:pt x="52" y="981"/>
                </a:lnTo>
                <a:lnTo>
                  <a:pt x="63" y="997"/>
                </a:lnTo>
                <a:lnTo>
                  <a:pt x="78" y="1008"/>
                </a:lnTo>
                <a:lnTo>
                  <a:pt x="97" y="1010"/>
                </a:lnTo>
                <a:lnTo>
                  <a:pt x="530" y="1010"/>
                </a:lnTo>
                <a:lnTo>
                  <a:pt x="549" y="1008"/>
                </a:lnTo>
                <a:lnTo>
                  <a:pt x="564" y="997"/>
                </a:lnTo>
                <a:lnTo>
                  <a:pt x="574" y="981"/>
                </a:lnTo>
                <a:lnTo>
                  <a:pt x="578" y="963"/>
                </a:lnTo>
                <a:lnTo>
                  <a:pt x="578" y="481"/>
                </a:lnTo>
                <a:lnTo>
                  <a:pt x="434" y="481"/>
                </a:lnTo>
                <a:lnTo>
                  <a:pt x="415" y="477"/>
                </a:lnTo>
                <a:lnTo>
                  <a:pt x="400" y="467"/>
                </a:lnTo>
                <a:lnTo>
                  <a:pt x="390" y="451"/>
                </a:lnTo>
                <a:lnTo>
                  <a:pt x="386" y="433"/>
                </a:lnTo>
                <a:lnTo>
                  <a:pt x="386" y="288"/>
                </a:lnTo>
                <a:lnTo>
                  <a:pt x="97" y="288"/>
                </a:lnTo>
                <a:close/>
                <a:moveTo>
                  <a:pt x="97" y="240"/>
                </a:moveTo>
                <a:lnTo>
                  <a:pt x="458" y="240"/>
                </a:lnTo>
                <a:lnTo>
                  <a:pt x="627" y="433"/>
                </a:lnTo>
                <a:lnTo>
                  <a:pt x="627" y="963"/>
                </a:lnTo>
                <a:lnTo>
                  <a:pt x="623" y="988"/>
                </a:lnTo>
                <a:lnTo>
                  <a:pt x="614" y="1011"/>
                </a:lnTo>
                <a:lnTo>
                  <a:pt x="598" y="1031"/>
                </a:lnTo>
                <a:lnTo>
                  <a:pt x="578" y="1045"/>
                </a:lnTo>
                <a:lnTo>
                  <a:pt x="556" y="1056"/>
                </a:lnTo>
                <a:lnTo>
                  <a:pt x="530" y="1059"/>
                </a:lnTo>
                <a:lnTo>
                  <a:pt x="97" y="1059"/>
                </a:lnTo>
                <a:lnTo>
                  <a:pt x="70" y="1056"/>
                </a:lnTo>
                <a:lnTo>
                  <a:pt x="48" y="1045"/>
                </a:lnTo>
                <a:lnTo>
                  <a:pt x="28" y="1031"/>
                </a:lnTo>
                <a:lnTo>
                  <a:pt x="14" y="1011"/>
                </a:lnTo>
                <a:lnTo>
                  <a:pt x="4" y="988"/>
                </a:lnTo>
                <a:lnTo>
                  <a:pt x="0" y="963"/>
                </a:lnTo>
                <a:lnTo>
                  <a:pt x="0" y="336"/>
                </a:lnTo>
                <a:lnTo>
                  <a:pt x="4" y="311"/>
                </a:lnTo>
                <a:lnTo>
                  <a:pt x="14" y="288"/>
                </a:lnTo>
                <a:lnTo>
                  <a:pt x="28" y="268"/>
                </a:lnTo>
                <a:lnTo>
                  <a:pt x="48" y="253"/>
                </a:lnTo>
                <a:lnTo>
                  <a:pt x="70" y="243"/>
                </a:lnTo>
                <a:lnTo>
                  <a:pt x="97" y="240"/>
                </a:lnTo>
                <a:close/>
                <a:moveTo>
                  <a:pt x="675" y="51"/>
                </a:moveTo>
                <a:lnTo>
                  <a:pt x="675" y="192"/>
                </a:lnTo>
                <a:lnTo>
                  <a:pt x="801" y="192"/>
                </a:lnTo>
                <a:lnTo>
                  <a:pt x="675" y="51"/>
                </a:lnTo>
                <a:close/>
                <a:moveTo>
                  <a:pt x="337" y="0"/>
                </a:moveTo>
                <a:lnTo>
                  <a:pt x="699" y="0"/>
                </a:lnTo>
                <a:lnTo>
                  <a:pt x="868" y="192"/>
                </a:lnTo>
                <a:lnTo>
                  <a:pt x="868" y="722"/>
                </a:lnTo>
                <a:lnTo>
                  <a:pt x="864" y="747"/>
                </a:lnTo>
                <a:lnTo>
                  <a:pt x="854" y="771"/>
                </a:lnTo>
                <a:lnTo>
                  <a:pt x="839" y="790"/>
                </a:lnTo>
                <a:lnTo>
                  <a:pt x="819" y="805"/>
                </a:lnTo>
                <a:lnTo>
                  <a:pt x="797" y="815"/>
                </a:lnTo>
                <a:lnTo>
                  <a:pt x="771" y="818"/>
                </a:lnTo>
                <a:lnTo>
                  <a:pt x="699" y="818"/>
                </a:lnTo>
                <a:lnTo>
                  <a:pt x="687" y="815"/>
                </a:lnTo>
                <a:lnTo>
                  <a:pt x="678" y="806"/>
                </a:lnTo>
                <a:lnTo>
                  <a:pt x="675" y="794"/>
                </a:lnTo>
                <a:lnTo>
                  <a:pt x="678" y="782"/>
                </a:lnTo>
                <a:lnTo>
                  <a:pt x="687" y="773"/>
                </a:lnTo>
                <a:lnTo>
                  <a:pt x="699" y="769"/>
                </a:lnTo>
                <a:lnTo>
                  <a:pt x="771" y="769"/>
                </a:lnTo>
                <a:lnTo>
                  <a:pt x="790" y="767"/>
                </a:lnTo>
                <a:lnTo>
                  <a:pt x="805" y="756"/>
                </a:lnTo>
                <a:lnTo>
                  <a:pt x="815" y="740"/>
                </a:lnTo>
                <a:lnTo>
                  <a:pt x="819" y="722"/>
                </a:lnTo>
                <a:lnTo>
                  <a:pt x="819" y="240"/>
                </a:lnTo>
                <a:lnTo>
                  <a:pt x="675" y="240"/>
                </a:lnTo>
                <a:lnTo>
                  <a:pt x="656" y="236"/>
                </a:lnTo>
                <a:lnTo>
                  <a:pt x="641" y="226"/>
                </a:lnTo>
                <a:lnTo>
                  <a:pt x="631" y="210"/>
                </a:lnTo>
                <a:lnTo>
                  <a:pt x="627" y="192"/>
                </a:lnTo>
                <a:lnTo>
                  <a:pt x="627" y="47"/>
                </a:lnTo>
                <a:lnTo>
                  <a:pt x="337" y="47"/>
                </a:lnTo>
                <a:lnTo>
                  <a:pt x="319" y="51"/>
                </a:lnTo>
                <a:lnTo>
                  <a:pt x="303" y="61"/>
                </a:lnTo>
                <a:lnTo>
                  <a:pt x="293" y="77"/>
                </a:lnTo>
                <a:lnTo>
                  <a:pt x="289" y="95"/>
                </a:lnTo>
                <a:lnTo>
                  <a:pt x="289" y="167"/>
                </a:lnTo>
                <a:lnTo>
                  <a:pt x="286" y="180"/>
                </a:lnTo>
                <a:lnTo>
                  <a:pt x="277" y="188"/>
                </a:lnTo>
                <a:lnTo>
                  <a:pt x="265" y="192"/>
                </a:lnTo>
                <a:lnTo>
                  <a:pt x="254" y="188"/>
                </a:lnTo>
                <a:lnTo>
                  <a:pt x="244" y="180"/>
                </a:lnTo>
                <a:lnTo>
                  <a:pt x="241" y="167"/>
                </a:lnTo>
                <a:lnTo>
                  <a:pt x="241" y="95"/>
                </a:lnTo>
                <a:lnTo>
                  <a:pt x="244" y="70"/>
                </a:lnTo>
                <a:lnTo>
                  <a:pt x="254" y="47"/>
                </a:lnTo>
                <a:lnTo>
                  <a:pt x="269" y="27"/>
                </a:lnTo>
                <a:lnTo>
                  <a:pt x="289" y="13"/>
                </a:lnTo>
                <a:lnTo>
                  <a:pt x="311" y="2"/>
                </a:lnTo>
                <a:lnTo>
                  <a:pt x="337"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561"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a:spLocks noEditPoints="1"/>
          </p:cNvSpPr>
          <p:nvPr/>
        </p:nvSpPr>
        <p:spPr bwMode="auto">
          <a:xfrm>
            <a:off x="8835011" y="4786323"/>
            <a:ext cx="873634" cy="714354"/>
          </a:xfrm>
          <a:custGeom>
            <a:avLst/>
            <a:gdLst>
              <a:gd name="T0" fmla="*/ 34 w 735"/>
              <a:gd name="T1" fmla="*/ 568 h 601"/>
              <a:gd name="T2" fmla="*/ 101 w 735"/>
              <a:gd name="T3" fmla="*/ 401 h 601"/>
              <a:gd name="T4" fmla="*/ 17 w 735"/>
              <a:gd name="T5" fmla="*/ 368 h 601"/>
              <a:gd name="T6" fmla="*/ 122 w 735"/>
              <a:gd name="T7" fmla="*/ 368 h 601"/>
              <a:gd name="T8" fmla="*/ 131 w 735"/>
              <a:gd name="T9" fmla="*/ 374 h 601"/>
              <a:gd name="T10" fmla="*/ 133 w 735"/>
              <a:gd name="T11" fmla="*/ 385 h 601"/>
              <a:gd name="T12" fmla="*/ 132 w 735"/>
              <a:gd name="T13" fmla="*/ 590 h 601"/>
              <a:gd name="T14" fmla="*/ 127 w 735"/>
              <a:gd name="T15" fmla="*/ 598 h 601"/>
              <a:gd name="T16" fmla="*/ 116 w 735"/>
              <a:gd name="T17" fmla="*/ 601 h 601"/>
              <a:gd name="T18" fmla="*/ 11 w 735"/>
              <a:gd name="T19" fmla="*/ 601 h 601"/>
              <a:gd name="T20" fmla="*/ 4 w 735"/>
              <a:gd name="T21" fmla="*/ 594 h 601"/>
              <a:gd name="T22" fmla="*/ 0 w 735"/>
              <a:gd name="T23" fmla="*/ 584 h 601"/>
              <a:gd name="T24" fmla="*/ 1 w 735"/>
              <a:gd name="T25" fmla="*/ 380 h 601"/>
              <a:gd name="T26" fmla="*/ 6 w 735"/>
              <a:gd name="T27" fmla="*/ 370 h 601"/>
              <a:gd name="T28" fmla="*/ 17 w 735"/>
              <a:gd name="T29" fmla="*/ 368 h 601"/>
              <a:gd name="T30" fmla="*/ 435 w 735"/>
              <a:gd name="T31" fmla="*/ 568 h 601"/>
              <a:gd name="T32" fmla="*/ 501 w 735"/>
              <a:gd name="T33" fmla="*/ 301 h 601"/>
              <a:gd name="T34" fmla="*/ 418 w 735"/>
              <a:gd name="T35" fmla="*/ 267 h 601"/>
              <a:gd name="T36" fmla="*/ 522 w 735"/>
              <a:gd name="T37" fmla="*/ 268 h 601"/>
              <a:gd name="T38" fmla="*/ 532 w 735"/>
              <a:gd name="T39" fmla="*/ 275 h 601"/>
              <a:gd name="T40" fmla="*/ 534 w 735"/>
              <a:gd name="T41" fmla="*/ 284 h 601"/>
              <a:gd name="T42" fmla="*/ 533 w 735"/>
              <a:gd name="T43" fmla="*/ 590 h 601"/>
              <a:gd name="T44" fmla="*/ 528 w 735"/>
              <a:gd name="T45" fmla="*/ 598 h 601"/>
              <a:gd name="T46" fmla="*/ 517 w 735"/>
              <a:gd name="T47" fmla="*/ 601 h 601"/>
              <a:gd name="T48" fmla="*/ 412 w 735"/>
              <a:gd name="T49" fmla="*/ 601 h 601"/>
              <a:gd name="T50" fmla="*/ 404 w 735"/>
              <a:gd name="T51" fmla="*/ 594 h 601"/>
              <a:gd name="T52" fmla="*/ 401 w 735"/>
              <a:gd name="T53" fmla="*/ 584 h 601"/>
              <a:gd name="T54" fmla="*/ 402 w 735"/>
              <a:gd name="T55" fmla="*/ 279 h 601"/>
              <a:gd name="T56" fmla="*/ 407 w 735"/>
              <a:gd name="T57" fmla="*/ 271 h 601"/>
              <a:gd name="T58" fmla="*/ 418 w 735"/>
              <a:gd name="T59" fmla="*/ 267 h 601"/>
              <a:gd name="T60" fmla="*/ 234 w 735"/>
              <a:gd name="T61" fmla="*/ 568 h 601"/>
              <a:gd name="T62" fmla="*/ 301 w 735"/>
              <a:gd name="T63" fmla="*/ 101 h 601"/>
              <a:gd name="T64" fmla="*/ 217 w 735"/>
              <a:gd name="T65" fmla="*/ 67 h 601"/>
              <a:gd name="T66" fmla="*/ 322 w 735"/>
              <a:gd name="T67" fmla="*/ 68 h 601"/>
              <a:gd name="T68" fmla="*/ 331 w 735"/>
              <a:gd name="T69" fmla="*/ 75 h 601"/>
              <a:gd name="T70" fmla="*/ 334 w 735"/>
              <a:gd name="T71" fmla="*/ 84 h 601"/>
              <a:gd name="T72" fmla="*/ 332 w 735"/>
              <a:gd name="T73" fmla="*/ 590 h 601"/>
              <a:gd name="T74" fmla="*/ 327 w 735"/>
              <a:gd name="T75" fmla="*/ 598 h 601"/>
              <a:gd name="T76" fmla="*/ 317 w 735"/>
              <a:gd name="T77" fmla="*/ 601 h 601"/>
              <a:gd name="T78" fmla="*/ 212 w 735"/>
              <a:gd name="T79" fmla="*/ 601 h 601"/>
              <a:gd name="T80" fmla="*/ 204 w 735"/>
              <a:gd name="T81" fmla="*/ 594 h 601"/>
              <a:gd name="T82" fmla="*/ 200 w 735"/>
              <a:gd name="T83" fmla="*/ 584 h 601"/>
              <a:gd name="T84" fmla="*/ 201 w 735"/>
              <a:gd name="T85" fmla="*/ 79 h 601"/>
              <a:gd name="T86" fmla="*/ 207 w 735"/>
              <a:gd name="T87" fmla="*/ 71 h 601"/>
              <a:gd name="T88" fmla="*/ 217 w 735"/>
              <a:gd name="T89" fmla="*/ 67 h 601"/>
              <a:gd name="T90" fmla="*/ 634 w 735"/>
              <a:gd name="T91" fmla="*/ 568 h 601"/>
              <a:gd name="T92" fmla="*/ 701 w 735"/>
              <a:gd name="T93" fmla="*/ 34 h 601"/>
              <a:gd name="T94" fmla="*/ 618 w 735"/>
              <a:gd name="T95" fmla="*/ 0 h 601"/>
              <a:gd name="T96" fmla="*/ 723 w 735"/>
              <a:gd name="T97" fmla="*/ 1 h 601"/>
              <a:gd name="T98" fmla="*/ 731 w 735"/>
              <a:gd name="T99" fmla="*/ 8 h 601"/>
              <a:gd name="T100" fmla="*/ 735 w 735"/>
              <a:gd name="T101" fmla="*/ 17 h 601"/>
              <a:gd name="T102" fmla="*/ 733 w 735"/>
              <a:gd name="T103" fmla="*/ 590 h 601"/>
              <a:gd name="T104" fmla="*/ 728 w 735"/>
              <a:gd name="T105" fmla="*/ 598 h 601"/>
              <a:gd name="T106" fmla="*/ 718 w 735"/>
              <a:gd name="T107" fmla="*/ 601 h 601"/>
              <a:gd name="T108" fmla="*/ 613 w 735"/>
              <a:gd name="T109" fmla="*/ 601 h 601"/>
              <a:gd name="T110" fmla="*/ 604 w 735"/>
              <a:gd name="T111" fmla="*/ 594 h 601"/>
              <a:gd name="T112" fmla="*/ 601 w 735"/>
              <a:gd name="T113" fmla="*/ 584 h 601"/>
              <a:gd name="T114" fmla="*/ 602 w 735"/>
              <a:gd name="T115" fmla="*/ 12 h 601"/>
              <a:gd name="T116" fmla="*/ 608 w 735"/>
              <a:gd name="T117" fmla="*/ 4 h 601"/>
              <a:gd name="T118" fmla="*/ 618 w 735"/>
              <a:gd name="T119"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5" h="601">
                <a:moveTo>
                  <a:pt x="34" y="401"/>
                </a:moveTo>
                <a:lnTo>
                  <a:pt x="34" y="568"/>
                </a:lnTo>
                <a:lnTo>
                  <a:pt x="101" y="568"/>
                </a:lnTo>
                <a:lnTo>
                  <a:pt x="101" y="401"/>
                </a:lnTo>
                <a:lnTo>
                  <a:pt x="34" y="401"/>
                </a:lnTo>
                <a:close/>
                <a:moveTo>
                  <a:pt x="17" y="368"/>
                </a:moveTo>
                <a:lnTo>
                  <a:pt x="116" y="368"/>
                </a:lnTo>
                <a:lnTo>
                  <a:pt x="122" y="368"/>
                </a:lnTo>
                <a:lnTo>
                  <a:pt x="127" y="370"/>
                </a:lnTo>
                <a:lnTo>
                  <a:pt x="131" y="374"/>
                </a:lnTo>
                <a:lnTo>
                  <a:pt x="132" y="380"/>
                </a:lnTo>
                <a:lnTo>
                  <a:pt x="133" y="385"/>
                </a:lnTo>
                <a:lnTo>
                  <a:pt x="133" y="584"/>
                </a:lnTo>
                <a:lnTo>
                  <a:pt x="132" y="590"/>
                </a:lnTo>
                <a:lnTo>
                  <a:pt x="131" y="594"/>
                </a:lnTo>
                <a:lnTo>
                  <a:pt x="127" y="598"/>
                </a:lnTo>
                <a:lnTo>
                  <a:pt x="122" y="601"/>
                </a:lnTo>
                <a:lnTo>
                  <a:pt x="116" y="601"/>
                </a:lnTo>
                <a:lnTo>
                  <a:pt x="17" y="601"/>
                </a:lnTo>
                <a:lnTo>
                  <a:pt x="11" y="601"/>
                </a:lnTo>
                <a:lnTo>
                  <a:pt x="6" y="598"/>
                </a:lnTo>
                <a:lnTo>
                  <a:pt x="4" y="594"/>
                </a:lnTo>
                <a:lnTo>
                  <a:pt x="1" y="590"/>
                </a:lnTo>
                <a:lnTo>
                  <a:pt x="0" y="584"/>
                </a:lnTo>
                <a:lnTo>
                  <a:pt x="0" y="385"/>
                </a:lnTo>
                <a:lnTo>
                  <a:pt x="1" y="380"/>
                </a:lnTo>
                <a:lnTo>
                  <a:pt x="4" y="374"/>
                </a:lnTo>
                <a:lnTo>
                  <a:pt x="6" y="370"/>
                </a:lnTo>
                <a:lnTo>
                  <a:pt x="11" y="368"/>
                </a:lnTo>
                <a:lnTo>
                  <a:pt x="17" y="368"/>
                </a:lnTo>
                <a:close/>
                <a:moveTo>
                  <a:pt x="435" y="301"/>
                </a:moveTo>
                <a:lnTo>
                  <a:pt x="435" y="568"/>
                </a:lnTo>
                <a:lnTo>
                  <a:pt x="501" y="568"/>
                </a:lnTo>
                <a:lnTo>
                  <a:pt x="501" y="301"/>
                </a:lnTo>
                <a:lnTo>
                  <a:pt x="435" y="301"/>
                </a:lnTo>
                <a:close/>
                <a:moveTo>
                  <a:pt x="418" y="267"/>
                </a:moveTo>
                <a:lnTo>
                  <a:pt x="517" y="267"/>
                </a:lnTo>
                <a:lnTo>
                  <a:pt x="522" y="268"/>
                </a:lnTo>
                <a:lnTo>
                  <a:pt x="528" y="271"/>
                </a:lnTo>
                <a:lnTo>
                  <a:pt x="532" y="275"/>
                </a:lnTo>
                <a:lnTo>
                  <a:pt x="533" y="279"/>
                </a:lnTo>
                <a:lnTo>
                  <a:pt x="534" y="284"/>
                </a:lnTo>
                <a:lnTo>
                  <a:pt x="534" y="584"/>
                </a:lnTo>
                <a:lnTo>
                  <a:pt x="533" y="590"/>
                </a:lnTo>
                <a:lnTo>
                  <a:pt x="532" y="594"/>
                </a:lnTo>
                <a:lnTo>
                  <a:pt x="528" y="598"/>
                </a:lnTo>
                <a:lnTo>
                  <a:pt x="522" y="601"/>
                </a:lnTo>
                <a:lnTo>
                  <a:pt x="517" y="601"/>
                </a:lnTo>
                <a:lnTo>
                  <a:pt x="418" y="601"/>
                </a:lnTo>
                <a:lnTo>
                  <a:pt x="412" y="601"/>
                </a:lnTo>
                <a:lnTo>
                  <a:pt x="407" y="598"/>
                </a:lnTo>
                <a:lnTo>
                  <a:pt x="404" y="594"/>
                </a:lnTo>
                <a:lnTo>
                  <a:pt x="402" y="590"/>
                </a:lnTo>
                <a:lnTo>
                  <a:pt x="401" y="584"/>
                </a:lnTo>
                <a:lnTo>
                  <a:pt x="401" y="284"/>
                </a:lnTo>
                <a:lnTo>
                  <a:pt x="402" y="279"/>
                </a:lnTo>
                <a:lnTo>
                  <a:pt x="404" y="275"/>
                </a:lnTo>
                <a:lnTo>
                  <a:pt x="407" y="271"/>
                </a:lnTo>
                <a:lnTo>
                  <a:pt x="412" y="268"/>
                </a:lnTo>
                <a:lnTo>
                  <a:pt x="418" y="267"/>
                </a:lnTo>
                <a:close/>
                <a:moveTo>
                  <a:pt x="234" y="101"/>
                </a:moveTo>
                <a:lnTo>
                  <a:pt x="234" y="568"/>
                </a:lnTo>
                <a:lnTo>
                  <a:pt x="301" y="568"/>
                </a:lnTo>
                <a:lnTo>
                  <a:pt x="301" y="101"/>
                </a:lnTo>
                <a:lnTo>
                  <a:pt x="234" y="101"/>
                </a:lnTo>
                <a:close/>
                <a:moveTo>
                  <a:pt x="217" y="67"/>
                </a:moveTo>
                <a:lnTo>
                  <a:pt x="317" y="67"/>
                </a:lnTo>
                <a:lnTo>
                  <a:pt x="322" y="68"/>
                </a:lnTo>
                <a:lnTo>
                  <a:pt x="327" y="71"/>
                </a:lnTo>
                <a:lnTo>
                  <a:pt x="331" y="75"/>
                </a:lnTo>
                <a:lnTo>
                  <a:pt x="332" y="79"/>
                </a:lnTo>
                <a:lnTo>
                  <a:pt x="334" y="84"/>
                </a:lnTo>
                <a:lnTo>
                  <a:pt x="334" y="584"/>
                </a:lnTo>
                <a:lnTo>
                  <a:pt x="332" y="590"/>
                </a:lnTo>
                <a:lnTo>
                  <a:pt x="331" y="594"/>
                </a:lnTo>
                <a:lnTo>
                  <a:pt x="327" y="598"/>
                </a:lnTo>
                <a:lnTo>
                  <a:pt x="322" y="601"/>
                </a:lnTo>
                <a:lnTo>
                  <a:pt x="317" y="601"/>
                </a:lnTo>
                <a:lnTo>
                  <a:pt x="217" y="601"/>
                </a:lnTo>
                <a:lnTo>
                  <a:pt x="212" y="601"/>
                </a:lnTo>
                <a:lnTo>
                  <a:pt x="207" y="598"/>
                </a:lnTo>
                <a:lnTo>
                  <a:pt x="204" y="594"/>
                </a:lnTo>
                <a:lnTo>
                  <a:pt x="201" y="590"/>
                </a:lnTo>
                <a:lnTo>
                  <a:pt x="200" y="584"/>
                </a:lnTo>
                <a:lnTo>
                  <a:pt x="200" y="84"/>
                </a:lnTo>
                <a:lnTo>
                  <a:pt x="201" y="79"/>
                </a:lnTo>
                <a:lnTo>
                  <a:pt x="204" y="75"/>
                </a:lnTo>
                <a:lnTo>
                  <a:pt x="207" y="71"/>
                </a:lnTo>
                <a:lnTo>
                  <a:pt x="212" y="68"/>
                </a:lnTo>
                <a:lnTo>
                  <a:pt x="217" y="67"/>
                </a:lnTo>
                <a:close/>
                <a:moveTo>
                  <a:pt x="634" y="34"/>
                </a:moveTo>
                <a:lnTo>
                  <a:pt x="634" y="568"/>
                </a:lnTo>
                <a:lnTo>
                  <a:pt x="701" y="568"/>
                </a:lnTo>
                <a:lnTo>
                  <a:pt x="701" y="34"/>
                </a:lnTo>
                <a:lnTo>
                  <a:pt x="634" y="34"/>
                </a:lnTo>
                <a:close/>
                <a:moveTo>
                  <a:pt x="618" y="0"/>
                </a:moveTo>
                <a:lnTo>
                  <a:pt x="718" y="0"/>
                </a:lnTo>
                <a:lnTo>
                  <a:pt x="723" y="1"/>
                </a:lnTo>
                <a:lnTo>
                  <a:pt x="728" y="4"/>
                </a:lnTo>
                <a:lnTo>
                  <a:pt x="731" y="8"/>
                </a:lnTo>
                <a:lnTo>
                  <a:pt x="733" y="12"/>
                </a:lnTo>
                <a:lnTo>
                  <a:pt x="735" y="17"/>
                </a:lnTo>
                <a:lnTo>
                  <a:pt x="735" y="584"/>
                </a:lnTo>
                <a:lnTo>
                  <a:pt x="733" y="590"/>
                </a:lnTo>
                <a:lnTo>
                  <a:pt x="731" y="594"/>
                </a:lnTo>
                <a:lnTo>
                  <a:pt x="728" y="598"/>
                </a:lnTo>
                <a:lnTo>
                  <a:pt x="723" y="601"/>
                </a:lnTo>
                <a:lnTo>
                  <a:pt x="718" y="601"/>
                </a:lnTo>
                <a:lnTo>
                  <a:pt x="618" y="601"/>
                </a:lnTo>
                <a:lnTo>
                  <a:pt x="613" y="601"/>
                </a:lnTo>
                <a:lnTo>
                  <a:pt x="608" y="598"/>
                </a:lnTo>
                <a:lnTo>
                  <a:pt x="604" y="594"/>
                </a:lnTo>
                <a:lnTo>
                  <a:pt x="602" y="590"/>
                </a:lnTo>
                <a:lnTo>
                  <a:pt x="601" y="584"/>
                </a:lnTo>
                <a:lnTo>
                  <a:pt x="601" y="17"/>
                </a:lnTo>
                <a:lnTo>
                  <a:pt x="602" y="12"/>
                </a:lnTo>
                <a:lnTo>
                  <a:pt x="604" y="8"/>
                </a:lnTo>
                <a:lnTo>
                  <a:pt x="608" y="4"/>
                </a:lnTo>
                <a:lnTo>
                  <a:pt x="613" y="1"/>
                </a:lnTo>
                <a:lnTo>
                  <a:pt x="618"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569"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a:spLocks noEditPoints="1"/>
          </p:cNvSpPr>
          <p:nvPr/>
        </p:nvSpPr>
        <p:spPr bwMode="auto">
          <a:xfrm>
            <a:off x="14093469" y="4746504"/>
            <a:ext cx="873634" cy="793992"/>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23081253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20"/>
                                        </p:tgtEl>
                                        <p:attrNameLst>
                                          <p:attrName>style.visibility</p:attrName>
                                        </p:attrNameLst>
                                      </p:cBhvr>
                                      <p:to>
                                        <p:strVal val="visible"/>
                                      </p:to>
                                    </p:set>
                                    <p:anim to="" calcmode="lin" valueType="num">
                                      <p:cBhvr>
                                        <p:cTn id="7" dur="700" fill="hold">
                                          <p:stCondLst>
                                            <p:cond delay="0"/>
                                          </p:stCondLst>
                                        </p:cTn>
                                        <p:tgtEl>
                                          <p:spTgt spid="20"/>
                                        </p:tgtEl>
                                        <p:attrNameLst>
                                          <p:attrName>ppt_x</p:attrName>
                                        </p:attrNameLst>
                                      </p:cBhvr>
                                      <p:tavLst>
                                        <p:tav tm="0" fmla="#ppt_x-#ppt_w*1.2*((1.5-1.5*$)^3-(1.5-1.5*$)^2)">
                                          <p:val>
                                            <p:strVal val="0"/>
                                          </p:val>
                                        </p:tav>
                                        <p:tav tm="100000">
                                          <p:val>
                                            <p:strVal val="1"/>
                                          </p:val>
                                        </p:tav>
                                      </p:tavLst>
                                    </p:anim>
                                    <p:anim to="" calcmode="lin" valueType="num">
                                      <p:cBhvr>
                                        <p:cTn id="8" dur="700" fill="hold">
                                          <p:stCondLst>
                                            <p:cond delay="0"/>
                                          </p:stCondLst>
                                        </p:cTn>
                                        <p:tgtEl>
                                          <p:spTgt spid="20"/>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9" dur="700" fill="hold">
                                          <p:stCondLst>
                                            <p:cond delay="0"/>
                                          </p:stCondLst>
                                        </p:cTn>
                                        <p:tgtEl>
                                          <p:spTgt spid="20"/>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0" fill="hold">
                            <p:stCondLst>
                              <p:cond delay="1505"/>
                            </p:stCondLst>
                            <p:childTnLst>
                              <p:par>
                                <p:cTn id="11" presetID="2" presetClass="entr" presetSubtype="2" decel="100000"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1000" fill="hold"/>
                                        <p:tgtEl>
                                          <p:spTgt spid="2"/>
                                        </p:tgtEl>
                                        <p:attrNameLst>
                                          <p:attrName>ppt_x</p:attrName>
                                        </p:attrNameLst>
                                      </p:cBhvr>
                                      <p:tavLst>
                                        <p:tav tm="0">
                                          <p:val>
                                            <p:strVal val="1+#ppt_w/2"/>
                                          </p:val>
                                        </p:tav>
                                        <p:tav tm="100000">
                                          <p:val>
                                            <p:strVal val="#ppt_x"/>
                                          </p:val>
                                        </p:tav>
                                      </p:tavLst>
                                    </p:anim>
                                    <p:anim calcmode="lin" valueType="num">
                                      <p:cBhvr additive="base">
                                        <p:cTn id="14" dur="1000" fill="hold"/>
                                        <p:tgtEl>
                                          <p:spTgt spid="2"/>
                                        </p:tgtEl>
                                        <p:attrNameLst>
                                          <p:attrName>ppt_y</p:attrName>
                                        </p:attrNameLst>
                                      </p:cBhvr>
                                      <p:tavLst>
                                        <p:tav tm="0">
                                          <p:val>
                                            <p:strVal val="#ppt_y"/>
                                          </p:val>
                                        </p:tav>
                                        <p:tav tm="100000">
                                          <p:val>
                                            <p:strVal val="#ppt_y"/>
                                          </p:val>
                                        </p:tav>
                                      </p:tavLst>
                                    </p:anim>
                                  </p:childTnLst>
                                </p:cTn>
                              </p:par>
                              <p:par>
                                <p:cTn id="15" presetID="2" presetClass="entr" presetSubtype="2" decel="100000" fill="hold" grpId="0" nodeType="withEffect">
                                  <p:stCondLst>
                                    <p:cond delay="10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1000" fill="hold"/>
                                        <p:tgtEl>
                                          <p:spTgt spid="4"/>
                                        </p:tgtEl>
                                        <p:attrNameLst>
                                          <p:attrName>ppt_x</p:attrName>
                                        </p:attrNameLst>
                                      </p:cBhvr>
                                      <p:tavLst>
                                        <p:tav tm="0">
                                          <p:val>
                                            <p:strVal val="1+#ppt_w/2"/>
                                          </p:val>
                                        </p:tav>
                                        <p:tav tm="100000">
                                          <p:val>
                                            <p:strVal val="#ppt_x"/>
                                          </p:val>
                                        </p:tav>
                                      </p:tavLst>
                                    </p:anim>
                                    <p:anim calcmode="lin" valueType="num">
                                      <p:cBhvr additive="base">
                                        <p:cTn id="18" dur="1000" fill="hold"/>
                                        <p:tgtEl>
                                          <p:spTgt spid="4"/>
                                        </p:tgtEl>
                                        <p:attrNameLst>
                                          <p:attrName>ppt_y</p:attrName>
                                        </p:attrNameLst>
                                      </p:cBhvr>
                                      <p:tavLst>
                                        <p:tav tm="0">
                                          <p:val>
                                            <p:strVal val="#ppt_y"/>
                                          </p:val>
                                        </p:tav>
                                        <p:tav tm="100000">
                                          <p:val>
                                            <p:strVal val="#ppt_y"/>
                                          </p:val>
                                        </p:tav>
                                      </p:tavLst>
                                    </p:anim>
                                  </p:childTnLst>
                                </p:cTn>
                              </p:par>
                              <p:par>
                                <p:cTn id="19" presetID="2" presetClass="entr" presetSubtype="2" decel="100000" fill="hold" grpId="0" nodeType="withEffect">
                                  <p:stCondLst>
                                    <p:cond delay="200"/>
                                  </p:stCondLst>
                                  <p:childTnLst>
                                    <p:set>
                                      <p:cBhvr>
                                        <p:cTn id="20" dur="1" fill="hold">
                                          <p:stCondLst>
                                            <p:cond delay="0"/>
                                          </p:stCondLst>
                                        </p:cTn>
                                        <p:tgtEl>
                                          <p:spTgt spid="3"/>
                                        </p:tgtEl>
                                        <p:attrNameLst>
                                          <p:attrName>style.visibility</p:attrName>
                                        </p:attrNameLst>
                                      </p:cBhvr>
                                      <p:to>
                                        <p:strVal val="visible"/>
                                      </p:to>
                                    </p:set>
                                    <p:anim calcmode="lin" valueType="num">
                                      <p:cBhvr additive="base">
                                        <p:cTn id="21" dur="1000" fill="hold"/>
                                        <p:tgtEl>
                                          <p:spTgt spid="3"/>
                                        </p:tgtEl>
                                        <p:attrNameLst>
                                          <p:attrName>ppt_x</p:attrName>
                                        </p:attrNameLst>
                                      </p:cBhvr>
                                      <p:tavLst>
                                        <p:tav tm="0">
                                          <p:val>
                                            <p:strVal val="1+#ppt_w/2"/>
                                          </p:val>
                                        </p:tav>
                                        <p:tav tm="100000">
                                          <p:val>
                                            <p:strVal val="#ppt_x"/>
                                          </p:val>
                                        </p:tav>
                                      </p:tavLst>
                                    </p:anim>
                                    <p:anim calcmode="lin" valueType="num">
                                      <p:cBhvr additive="base">
                                        <p:cTn id="22" dur="1000" fill="hold"/>
                                        <p:tgtEl>
                                          <p:spTgt spid="3"/>
                                        </p:tgtEl>
                                        <p:attrNameLst>
                                          <p:attrName>ppt_y</p:attrName>
                                        </p:attrNameLst>
                                      </p:cBhvr>
                                      <p:tavLst>
                                        <p:tav tm="0">
                                          <p:val>
                                            <p:strVal val="#ppt_y"/>
                                          </p:val>
                                        </p:tav>
                                        <p:tav tm="100000">
                                          <p:val>
                                            <p:strVal val="#ppt_y"/>
                                          </p:val>
                                        </p:tav>
                                      </p:tavLst>
                                    </p:anim>
                                  </p:childTnLst>
                                </p:cTn>
                              </p:par>
                            </p:childTnLst>
                          </p:cTn>
                        </p:par>
                        <p:par>
                          <p:cTn id="23" fill="hold">
                            <p:stCondLst>
                              <p:cond delay="2705"/>
                            </p:stCondLst>
                            <p:childTnLst>
                              <p:par>
                                <p:cTn id="24" presetID="0" presetClass="entr" presetSubtype="0" fill="hold" grpId="0" nodeType="afterEffect">
                                  <p:stCondLst>
                                    <p:cond delay="0"/>
                                  </p:stCondLst>
                                  <p:iterate type="lt">
                                    <p:tmPct val="0"/>
                                  </p:iterate>
                                  <p:childTnLst>
                                    <p:set>
                                      <p:cBhvr>
                                        <p:cTn id="25" dur="1000" fill="hold">
                                          <p:stCondLst>
                                            <p:cond delay="0"/>
                                          </p:stCondLst>
                                        </p:cTn>
                                        <p:tgtEl>
                                          <p:spTgt spid="22"/>
                                        </p:tgtEl>
                                        <p:attrNameLst>
                                          <p:attrName>style.visibility</p:attrName>
                                        </p:attrNameLst>
                                      </p:cBhvr>
                                      <p:to>
                                        <p:strVal val="visible"/>
                                      </p:to>
                                    </p:set>
                                    <p:anim to="" calcmode="lin" valueType="num">
                                      <p:cBhvr>
                                        <p:cTn id="26" dur="1000" fill="hold">
                                          <p:stCondLst>
                                            <p:cond delay="0"/>
                                          </p:stCondLst>
                                        </p:cTn>
                                        <p:tgtEl>
                                          <p:spTgt spid="22"/>
                                        </p:tgtEl>
                                        <p:attrNameLst>
                                          <p:attrName>transform.rotation_z</p:attrName>
                                        </p:attrNameLst>
                                      </p:cBhvr>
                                      <p:tavLst>
                                        <p:tav tm="0" fmla="#ppt_r+(-45)*((1.5-1.5*$)^2-(1.5-1.5*$)^3)">
                                          <p:val>
                                            <p:strVal val="0"/>
                                          </p:val>
                                        </p:tav>
                                        <p:tav tm="100000">
                                          <p:val>
                                            <p:strVal val="1"/>
                                          </p:val>
                                        </p:tav>
                                      </p:tavLst>
                                    </p:anim>
                                    <p:animEffect filter="fade">
                                      <p:cBhvr>
                                        <p:cTn id="27" dur="1000">
                                          <p:stCondLst>
                                            <p:cond delay="0"/>
                                          </p:stCondLst>
                                        </p:cTn>
                                        <p:tgtEl>
                                          <p:spTgt spid="22"/>
                                        </p:tgtEl>
                                      </p:cBhvr>
                                    </p:animEffect>
                                    <p:anim to="" calcmode="lin" valueType="num">
                                      <p:cBhvr>
                                        <p:cTn id="28" dur="1000" fill="hold">
                                          <p:stCondLst>
                                            <p:cond delay="0"/>
                                          </p:stCondLst>
                                        </p:cTn>
                                        <p:tgtEl>
                                          <p:spTgt spid="22"/>
                                        </p:tgtEl>
                                        <p:attrNameLst>
                                          <p:attrName>ppt_h</p:attrName>
                                        </p:attrNameLst>
                                      </p:cBhvr>
                                      <p:tavLst>
                                        <p:tav tm="0" fmla="#ppt_h-#ppt_h*((1.5-1.5*$)^2-(1.5-1.5*$)^3)">
                                          <p:val>
                                            <p:strVal val="0"/>
                                          </p:val>
                                        </p:tav>
                                        <p:tav tm="100000">
                                          <p:val>
                                            <p:strVal val="1"/>
                                          </p:val>
                                        </p:tav>
                                      </p:tavLst>
                                    </p:anim>
                                    <p:anim to="" calcmode="lin" valueType="num">
                                      <p:cBhvr>
                                        <p:cTn id="29" dur="1000" fill="hold">
                                          <p:stCondLst>
                                            <p:cond delay="0"/>
                                          </p:stCondLst>
                                        </p:cTn>
                                        <p:tgtEl>
                                          <p:spTgt spid="22"/>
                                        </p:tgtEl>
                                        <p:attrNameLst>
                                          <p:attrName>ppt_w</p:attrName>
                                        </p:attrNameLst>
                                      </p:cBhvr>
                                      <p:tavLst>
                                        <p:tav tm="0" fmla="#ppt_w-#ppt_w*((1.5-1.5*$)^2-(1.5-1.5*$)^3)">
                                          <p:val>
                                            <p:strVal val="0"/>
                                          </p:val>
                                        </p:tav>
                                        <p:tav tm="100000">
                                          <p:val>
                                            <p:strVal val="1"/>
                                          </p:val>
                                        </p:tav>
                                      </p:tavLst>
                                    </p:anim>
                                  </p:childTnLst>
                                </p:cTn>
                              </p:par>
                              <p:par>
                                <p:cTn id="30" presetID="10" presetClass="entr" presetSubtype="0" fill="hold" nodeType="with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1000"/>
                                        <p:tgtEl>
                                          <p:spTgt spid="8"/>
                                        </p:tgtEl>
                                      </p:cBhvr>
                                    </p:animEffect>
                                  </p:childTnLst>
                                </p:cTn>
                              </p:par>
                              <p:par>
                                <p:cTn id="33" presetID="2" presetClass="entr" presetSubtype="4" decel="100000"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ppt_x"/>
                                          </p:val>
                                        </p:tav>
                                        <p:tav tm="100000">
                                          <p:val>
                                            <p:strVal val="#ppt_x"/>
                                          </p:val>
                                        </p:tav>
                                      </p:tavLst>
                                    </p:anim>
                                    <p:anim calcmode="lin" valueType="num">
                                      <p:cBhvr additive="base">
                                        <p:cTn id="36" dur="1000" fill="hold"/>
                                        <p:tgtEl>
                                          <p:spTgt spid="18"/>
                                        </p:tgtEl>
                                        <p:attrNameLst>
                                          <p:attrName>ppt_y</p:attrName>
                                        </p:attrNameLst>
                                      </p:cBhvr>
                                      <p:tavLst>
                                        <p:tav tm="0">
                                          <p:val>
                                            <p:strVal val="1+#ppt_h/2"/>
                                          </p:val>
                                        </p:tav>
                                        <p:tav tm="100000">
                                          <p:val>
                                            <p:strVal val="#ppt_y"/>
                                          </p:val>
                                        </p:tav>
                                      </p:tavLst>
                                    </p:anim>
                                  </p:childTnLst>
                                </p:cTn>
                              </p:par>
                            </p:childTnLst>
                          </p:cTn>
                        </p:par>
                        <p:par>
                          <p:cTn id="37" fill="hold">
                            <p:stCondLst>
                              <p:cond delay="3705"/>
                            </p:stCondLst>
                            <p:childTnLst>
                              <p:par>
                                <p:cTn id="38" presetID="0" presetClass="entr" presetSubtype="0" fill="hold" grpId="0" nodeType="afterEffect">
                                  <p:stCondLst>
                                    <p:cond delay="0"/>
                                  </p:stCondLst>
                                  <p:iterate type="lt">
                                    <p:tmPct val="0"/>
                                  </p:iterate>
                                  <p:childTnLst>
                                    <p:set>
                                      <p:cBhvr>
                                        <p:cTn id="39" dur="1000" fill="hold">
                                          <p:stCondLst>
                                            <p:cond delay="0"/>
                                          </p:stCondLst>
                                        </p:cTn>
                                        <p:tgtEl>
                                          <p:spTgt spid="21"/>
                                        </p:tgtEl>
                                        <p:attrNameLst>
                                          <p:attrName>style.visibility</p:attrName>
                                        </p:attrNameLst>
                                      </p:cBhvr>
                                      <p:to>
                                        <p:strVal val="visible"/>
                                      </p:to>
                                    </p:set>
                                    <p:anim to="" calcmode="lin" valueType="num">
                                      <p:cBhvr>
                                        <p:cTn id="40" dur="1000" fill="hold">
                                          <p:stCondLst>
                                            <p:cond delay="0"/>
                                          </p:stCondLst>
                                        </p:cTn>
                                        <p:tgtEl>
                                          <p:spTgt spid="21"/>
                                        </p:tgtEl>
                                        <p:attrNameLst>
                                          <p:attrName>transform.rotation_z</p:attrName>
                                        </p:attrNameLst>
                                      </p:cBhvr>
                                      <p:tavLst>
                                        <p:tav tm="0" fmla="#ppt_r+(-45)*((1.5-1.5*$)^2-(1.5-1.5*$)^3)">
                                          <p:val>
                                            <p:strVal val="0"/>
                                          </p:val>
                                        </p:tav>
                                        <p:tav tm="100000">
                                          <p:val>
                                            <p:strVal val="1"/>
                                          </p:val>
                                        </p:tav>
                                      </p:tavLst>
                                    </p:anim>
                                    <p:animEffect filter="fade">
                                      <p:cBhvr>
                                        <p:cTn id="41" dur="1000">
                                          <p:stCondLst>
                                            <p:cond delay="0"/>
                                          </p:stCondLst>
                                        </p:cTn>
                                        <p:tgtEl>
                                          <p:spTgt spid="21"/>
                                        </p:tgtEl>
                                      </p:cBhvr>
                                    </p:animEffect>
                                    <p:anim to="" calcmode="lin" valueType="num">
                                      <p:cBhvr>
                                        <p:cTn id="42" dur="1000" fill="hold">
                                          <p:stCondLst>
                                            <p:cond delay="0"/>
                                          </p:stCondLst>
                                        </p:cTn>
                                        <p:tgtEl>
                                          <p:spTgt spid="21"/>
                                        </p:tgtEl>
                                        <p:attrNameLst>
                                          <p:attrName>ppt_h</p:attrName>
                                        </p:attrNameLst>
                                      </p:cBhvr>
                                      <p:tavLst>
                                        <p:tav tm="0" fmla="#ppt_h-#ppt_h*((1.5-1.5*$)^2-(1.5-1.5*$)^3)">
                                          <p:val>
                                            <p:strVal val="0"/>
                                          </p:val>
                                        </p:tav>
                                        <p:tav tm="100000">
                                          <p:val>
                                            <p:strVal val="1"/>
                                          </p:val>
                                        </p:tav>
                                      </p:tavLst>
                                    </p:anim>
                                    <p:anim to="" calcmode="lin" valueType="num">
                                      <p:cBhvr>
                                        <p:cTn id="43" dur="1000" fill="hold">
                                          <p:stCondLst>
                                            <p:cond delay="0"/>
                                          </p:stCondLst>
                                        </p:cTn>
                                        <p:tgtEl>
                                          <p:spTgt spid="21"/>
                                        </p:tgtEl>
                                        <p:attrNameLst>
                                          <p:attrName>ppt_w</p:attrName>
                                        </p:attrNameLst>
                                      </p:cBhvr>
                                      <p:tavLst>
                                        <p:tav tm="0" fmla="#ppt_w-#ppt_w*((1.5-1.5*$)^2-(1.5-1.5*$)^3)">
                                          <p:val>
                                            <p:strVal val="0"/>
                                          </p:val>
                                        </p:tav>
                                        <p:tav tm="100000">
                                          <p:val>
                                            <p:strVal val="1"/>
                                          </p:val>
                                        </p:tav>
                                      </p:tavLst>
                                    </p:anim>
                                  </p:childTnLst>
                                </p:cTn>
                              </p:par>
                              <p:par>
                                <p:cTn id="44" presetID="10" presetClass="entr" presetSubtype="0" fill="hold" nodeType="withEffect">
                                  <p:stCondLst>
                                    <p:cond delay="0"/>
                                  </p:stCondLst>
                                  <p:childTnLst>
                                    <p:set>
                                      <p:cBhvr>
                                        <p:cTn id="45" dur="1" fill="hold">
                                          <p:stCondLst>
                                            <p:cond delay="0"/>
                                          </p:stCondLst>
                                        </p:cTn>
                                        <p:tgtEl>
                                          <p:spTgt spid="14"/>
                                        </p:tgtEl>
                                        <p:attrNameLst>
                                          <p:attrName>style.visibility</p:attrName>
                                        </p:attrNameLst>
                                      </p:cBhvr>
                                      <p:to>
                                        <p:strVal val="visible"/>
                                      </p:to>
                                    </p:set>
                                    <p:animEffect transition="in" filter="fade">
                                      <p:cBhvr>
                                        <p:cTn id="46" dur="1000"/>
                                        <p:tgtEl>
                                          <p:spTgt spid="14"/>
                                        </p:tgtEl>
                                      </p:cBhvr>
                                    </p:animEffect>
                                  </p:childTnLst>
                                </p:cTn>
                              </p:par>
                              <p:par>
                                <p:cTn id="47" presetID="2" presetClass="entr" presetSubtype="1" decel="100000" fill="hold" grpId="0" nodeType="withEffect">
                                  <p:stCondLst>
                                    <p:cond delay="0"/>
                                  </p:stCondLst>
                                  <p:childTnLst>
                                    <p:set>
                                      <p:cBhvr>
                                        <p:cTn id="48" dur="1" fill="hold">
                                          <p:stCondLst>
                                            <p:cond delay="0"/>
                                          </p:stCondLst>
                                        </p:cTn>
                                        <p:tgtEl>
                                          <p:spTgt spid="19"/>
                                        </p:tgtEl>
                                        <p:attrNameLst>
                                          <p:attrName>style.visibility</p:attrName>
                                        </p:attrNameLst>
                                      </p:cBhvr>
                                      <p:to>
                                        <p:strVal val="visible"/>
                                      </p:to>
                                    </p:set>
                                    <p:anim calcmode="lin" valueType="num">
                                      <p:cBhvr additive="base">
                                        <p:cTn id="49" dur="1000" fill="hold"/>
                                        <p:tgtEl>
                                          <p:spTgt spid="19"/>
                                        </p:tgtEl>
                                        <p:attrNameLst>
                                          <p:attrName>ppt_x</p:attrName>
                                        </p:attrNameLst>
                                      </p:cBhvr>
                                      <p:tavLst>
                                        <p:tav tm="0">
                                          <p:val>
                                            <p:strVal val="#ppt_x"/>
                                          </p:val>
                                        </p:tav>
                                        <p:tav tm="100000">
                                          <p:val>
                                            <p:strVal val="#ppt_x"/>
                                          </p:val>
                                        </p:tav>
                                      </p:tavLst>
                                    </p:anim>
                                    <p:anim calcmode="lin" valueType="num">
                                      <p:cBhvr additive="base">
                                        <p:cTn id="50" dur="1000" fill="hold"/>
                                        <p:tgtEl>
                                          <p:spTgt spid="19"/>
                                        </p:tgtEl>
                                        <p:attrNameLst>
                                          <p:attrName>ppt_y</p:attrName>
                                        </p:attrNameLst>
                                      </p:cBhvr>
                                      <p:tavLst>
                                        <p:tav tm="0">
                                          <p:val>
                                            <p:strVal val="0-#ppt_h/2"/>
                                          </p:val>
                                        </p:tav>
                                        <p:tav tm="100000">
                                          <p:val>
                                            <p:strVal val="#ppt_y"/>
                                          </p:val>
                                        </p:tav>
                                      </p:tavLst>
                                    </p:anim>
                                  </p:childTnLst>
                                </p:cTn>
                              </p:par>
                            </p:childTnLst>
                          </p:cTn>
                        </p:par>
                        <p:par>
                          <p:cTn id="51" fill="hold">
                            <p:stCondLst>
                              <p:cond delay="4705"/>
                            </p:stCondLst>
                            <p:childTnLst>
                              <p:par>
                                <p:cTn id="52" presetID="0" presetClass="entr" presetSubtype="0" fill="hold" grpId="0" nodeType="afterEffect">
                                  <p:stCondLst>
                                    <p:cond delay="0"/>
                                  </p:stCondLst>
                                  <p:iterate type="lt">
                                    <p:tmPct val="0"/>
                                  </p:iterate>
                                  <p:childTnLst>
                                    <p:set>
                                      <p:cBhvr>
                                        <p:cTn id="53" dur="1000" fill="hold">
                                          <p:stCondLst>
                                            <p:cond delay="0"/>
                                          </p:stCondLst>
                                        </p:cTn>
                                        <p:tgtEl>
                                          <p:spTgt spid="23"/>
                                        </p:tgtEl>
                                        <p:attrNameLst>
                                          <p:attrName>style.visibility</p:attrName>
                                        </p:attrNameLst>
                                      </p:cBhvr>
                                      <p:to>
                                        <p:strVal val="visible"/>
                                      </p:to>
                                    </p:set>
                                    <p:anim to="" calcmode="lin" valueType="num">
                                      <p:cBhvr>
                                        <p:cTn id="54" dur="1000" fill="hold">
                                          <p:stCondLst>
                                            <p:cond delay="0"/>
                                          </p:stCondLst>
                                        </p:cTn>
                                        <p:tgtEl>
                                          <p:spTgt spid="23"/>
                                        </p:tgtEl>
                                        <p:attrNameLst>
                                          <p:attrName>transform.rotation_z</p:attrName>
                                        </p:attrNameLst>
                                      </p:cBhvr>
                                      <p:tavLst>
                                        <p:tav tm="0" fmla="#ppt_r+(-45)*((1.5-1.5*$)^2-(1.5-1.5*$)^3)">
                                          <p:val>
                                            <p:strVal val="0"/>
                                          </p:val>
                                        </p:tav>
                                        <p:tav tm="100000">
                                          <p:val>
                                            <p:strVal val="1"/>
                                          </p:val>
                                        </p:tav>
                                      </p:tavLst>
                                    </p:anim>
                                    <p:animEffect filter="fade">
                                      <p:cBhvr>
                                        <p:cTn id="55" dur="1000">
                                          <p:stCondLst>
                                            <p:cond delay="0"/>
                                          </p:stCondLst>
                                        </p:cTn>
                                        <p:tgtEl>
                                          <p:spTgt spid="23"/>
                                        </p:tgtEl>
                                      </p:cBhvr>
                                    </p:animEffect>
                                    <p:anim to="" calcmode="lin" valueType="num">
                                      <p:cBhvr>
                                        <p:cTn id="56" dur="1000" fill="hold">
                                          <p:stCondLst>
                                            <p:cond delay="0"/>
                                          </p:stCondLst>
                                        </p:cTn>
                                        <p:tgtEl>
                                          <p:spTgt spid="23"/>
                                        </p:tgtEl>
                                        <p:attrNameLst>
                                          <p:attrName>ppt_h</p:attrName>
                                        </p:attrNameLst>
                                      </p:cBhvr>
                                      <p:tavLst>
                                        <p:tav tm="0" fmla="#ppt_h-#ppt_h*((1.5-1.5*$)^2-(1.5-1.5*$)^3)">
                                          <p:val>
                                            <p:strVal val="0"/>
                                          </p:val>
                                        </p:tav>
                                        <p:tav tm="100000">
                                          <p:val>
                                            <p:strVal val="1"/>
                                          </p:val>
                                        </p:tav>
                                      </p:tavLst>
                                    </p:anim>
                                    <p:anim to="" calcmode="lin" valueType="num">
                                      <p:cBhvr>
                                        <p:cTn id="57" dur="1000" fill="hold">
                                          <p:stCondLst>
                                            <p:cond delay="0"/>
                                          </p:stCondLst>
                                        </p:cTn>
                                        <p:tgtEl>
                                          <p:spTgt spid="23"/>
                                        </p:tgtEl>
                                        <p:attrNameLst>
                                          <p:attrName>ppt_w</p:attrName>
                                        </p:attrNameLst>
                                      </p:cBhvr>
                                      <p:tavLst>
                                        <p:tav tm="0" fmla="#ppt_w-#ppt_w*((1.5-1.5*$)^2-(1.5-1.5*$)^3)">
                                          <p:val>
                                            <p:strVal val="0"/>
                                          </p:val>
                                        </p:tav>
                                        <p:tav tm="100000">
                                          <p:val>
                                            <p:strVal val="1"/>
                                          </p:val>
                                        </p:tav>
                                      </p:tavLst>
                                    </p:anim>
                                  </p:childTnLst>
                                </p:cTn>
                              </p:par>
                              <p:par>
                                <p:cTn id="58" presetID="10" presetClass="entr" presetSubtype="0" fill="hold" nodeType="withEffect">
                                  <p:stCondLst>
                                    <p:cond delay="0"/>
                                  </p:stCondLst>
                                  <p:childTnLst>
                                    <p:set>
                                      <p:cBhvr>
                                        <p:cTn id="59" dur="1" fill="hold">
                                          <p:stCondLst>
                                            <p:cond delay="0"/>
                                          </p:stCondLst>
                                        </p:cTn>
                                        <p:tgtEl>
                                          <p:spTgt spid="11"/>
                                        </p:tgtEl>
                                        <p:attrNameLst>
                                          <p:attrName>style.visibility</p:attrName>
                                        </p:attrNameLst>
                                      </p:cBhvr>
                                      <p:to>
                                        <p:strVal val="visible"/>
                                      </p:to>
                                    </p:set>
                                    <p:animEffect transition="in" filter="fade">
                                      <p:cBhvr>
                                        <p:cTn id="60" dur="1000"/>
                                        <p:tgtEl>
                                          <p:spTgt spid="11"/>
                                        </p:tgtEl>
                                      </p:cBhvr>
                                    </p:animEffect>
                                  </p:childTnLst>
                                </p:cTn>
                              </p:par>
                              <p:par>
                                <p:cTn id="61" presetID="2" presetClass="entr" presetSubtype="4" decel="100000" fill="hold" grpId="0" nodeType="withEffect">
                                  <p:stCondLst>
                                    <p:cond delay="0"/>
                                  </p:stCondLst>
                                  <p:childTnLst>
                                    <p:set>
                                      <p:cBhvr>
                                        <p:cTn id="62" dur="1" fill="hold">
                                          <p:stCondLst>
                                            <p:cond delay="0"/>
                                          </p:stCondLst>
                                        </p:cTn>
                                        <p:tgtEl>
                                          <p:spTgt spid="17"/>
                                        </p:tgtEl>
                                        <p:attrNameLst>
                                          <p:attrName>style.visibility</p:attrName>
                                        </p:attrNameLst>
                                      </p:cBhvr>
                                      <p:to>
                                        <p:strVal val="visible"/>
                                      </p:to>
                                    </p:set>
                                    <p:anim calcmode="lin" valueType="num">
                                      <p:cBhvr additive="base">
                                        <p:cTn id="63" dur="1000" fill="hold"/>
                                        <p:tgtEl>
                                          <p:spTgt spid="17"/>
                                        </p:tgtEl>
                                        <p:attrNameLst>
                                          <p:attrName>ppt_x</p:attrName>
                                        </p:attrNameLst>
                                      </p:cBhvr>
                                      <p:tavLst>
                                        <p:tav tm="0">
                                          <p:val>
                                            <p:strVal val="#ppt_x"/>
                                          </p:val>
                                        </p:tav>
                                        <p:tav tm="100000">
                                          <p:val>
                                            <p:strVal val="#ppt_x"/>
                                          </p:val>
                                        </p:tav>
                                      </p:tavLst>
                                    </p:anim>
                                    <p:anim calcmode="lin" valueType="num">
                                      <p:cBhvr additive="base">
                                        <p:cTn id="64" dur="10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2" grpId="0" animBg="1"/>
      <p:bldP spid="17" grpId="0"/>
      <p:bldP spid="18" grpId="0"/>
      <p:bldP spid="19" grpId="0"/>
      <p:bldP spid="20" grpId="0"/>
      <p:bldP spid="21" grpId="0" animBg="1"/>
      <p:bldP spid="22" grpId="0" animBg="1"/>
      <p:bldP spid="23"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Arc"/>
          <p:cNvSpPr/>
          <p:nvPr/>
        </p:nvSpPr>
        <p:spPr>
          <a:xfrm flipH="1" flipV="1">
            <a:off x="6469746" y="3752101"/>
            <a:ext cx="5328136" cy="5328134"/>
          </a:xfrm>
          <a:prstGeom prst="arc">
            <a:avLst>
              <a:gd name="adj1" fmla="val 12136914"/>
              <a:gd name="adj2" fmla="val 20239707"/>
            </a:avLst>
          </a:prstGeom>
          <a:ln w="12700">
            <a:solidFill>
              <a:schemeClr val="bg1">
                <a:lumMod val="85000"/>
              </a:schemeClr>
            </a:solidFill>
            <a:prstDash val="solid"/>
            <a:tailEnd type="triangle" w="lg" len="lg"/>
          </a:ln>
        </p:spPr>
        <p:style>
          <a:lnRef idx="1">
            <a:schemeClr val="accent1"/>
          </a:lnRef>
          <a:fillRef idx="0">
            <a:schemeClr val="accent1"/>
          </a:fillRef>
          <a:effectRef idx="0">
            <a:schemeClr val="accent1"/>
          </a:effectRef>
          <a:fontRef idx="minor">
            <a:schemeClr val="tx1"/>
          </a:fontRef>
        </p:style>
        <p:txBody>
          <a:bodyPr anchor="ctr"/>
          <a:lstStyle/>
          <a:p>
            <a:pPr algn="ctr"/>
            <a:endParaRPr/>
          </a:p>
        </p:txBody>
      </p:sp>
      <p:sp>
        <p:nvSpPr>
          <p:cNvPr id="5" name="Oval"/>
          <p:cNvSpPr/>
          <p:nvPr/>
        </p:nvSpPr>
        <p:spPr>
          <a:xfrm>
            <a:off x="7173180" y="4455537"/>
            <a:ext cx="3921268" cy="3921261"/>
          </a:xfrm>
          <a:prstGeom prst="ellipse">
            <a:avLst/>
          </a:prstGeom>
          <a:solidFill>
            <a:schemeClr val="tx1">
              <a:lumMod val="75000"/>
              <a:lumOff val="2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bIns="360000" anchor="b" anchorCtr="1">
            <a:normAutofit/>
          </a:bodyPr>
          <a:lstStyle/>
          <a:p>
            <a:pPr algn="ctr">
              <a:lnSpc>
                <a:spcPct val="120000"/>
              </a:lnSpc>
              <a:defRPr/>
            </a:pPr>
            <a:endParaRPr lang="zh-CN" altLang="en-US" sz="1200">
              <a:solidFill>
                <a:schemeClr val="bg1"/>
              </a:solidFill>
            </a:endParaRPr>
          </a:p>
        </p:txBody>
      </p:sp>
      <p:sp>
        <p:nvSpPr>
          <p:cNvPr id="6" name="Oval"/>
          <p:cNvSpPr/>
          <p:nvPr/>
        </p:nvSpPr>
        <p:spPr>
          <a:xfrm>
            <a:off x="5622143" y="5398437"/>
            <a:ext cx="2035466" cy="2035462"/>
          </a:xfrm>
          <a:prstGeom prst="ellipse">
            <a:avLst/>
          </a:pr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7" name="Oval"/>
          <p:cNvSpPr/>
          <p:nvPr/>
        </p:nvSpPr>
        <p:spPr>
          <a:xfrm>
            <a:off x="10610017" y="5398437"/>
            <a:ext cx="2035466" cy="2035462"/>
          </a:xfrm>
          <a:prstGeom prst="ellipse">
            <a:avLst/>
          </a:pr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8" name="Arc"/>
          <p:cNvSpPr/>
          <p:nvPr/>
        </p:nvSpPr>
        <p:spPr>
          <a:xfrm>
            <a:off x="6469746" y="3752101"/>
            <a:ext cx="5328136" cy="5328134"/>
          </a:xfrm>
          <a:prstGeom prst="arc">
            <a:avLst>
              <a:gd name="adj1" fmla="val 12136914"/>
              <a:gd name="adj2" fmla="val 20239707"/>
            </a:avLst>
          </a:prstGeom>
          <a:ln w="12700">
            <a:solidFill>
              <a:schemeClr val="bg1">
                <a:lumMod val="85000"/>
              </a:schemeClr>
            </a:solidFill>
            <a:prstDash val="solid"/>
            <a:tailEnd type="triangle" w="lg" len="lg"/>
          </a:ln>
        </p:spPr>
        <p:style>
          <a:lnRef idx="1">
            <a:schemeClr val="accent1"/>
          </a:lnRef>
          <a:fillRef idx="0">
            <a:schemeClr val="accent1"/>
          </a:fillRef>
          <a:effectRef idx="0">
            <a:schemeClr val="accent1"/>
          </a:effectRef>
          <a:fontRef idx="minor">
            <a:schemeClr val="tx1"/>
          </a:fontRef>
        </p:style>
        <p:txBody>
          <a:bodyPr anchor="ctr"/>
          <a:lstStyle/>
          <a:p>
            <a:pPr algn="ctr"/>
            <a:endParaRPr/>
          </a:p>
        </p:txBody>
      </p:sp>
      <p:sp>
        <p:nvSpPr>
          <p:cNvPr id="11" name="Freeform 8"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6280800" y="6057096"/>
            <a:ext cx="718151" cy="718143"/>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50"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11269114" y="6122780"/>
            <a:ext cx="717273" cy="586776"/>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Rectangle 3"/>
          <p:cNvSpPr/>
          <p:nvPr/>
        </p:nvSpPr>
        <p:spPr>
          <a:xfrm>
            <a:off x="7868737" y="5649805"/>
            <a:ext cx="2530153" cy="1532727"/>
          </a:xfrm>
          <a:prstGeom prst="rect">
            <a:avLst/>
          </a:prstGeom>
        </p:spPr>
        <p:txBody>
          <a:bodyPr wrap="square">
            <a:spAutoFit/>
          </a:bodyPr>
          <a:lstStyle/>
          <a:p>
            <a:pPr algn="ctr">
              <a:lnSpc>
                <a:spcPct val="120000"/>
              </a:lnSpc>
              <a:spcBef>
                <a:spcPts val="600"/>
              </a:spcBef>
            </a:pPr>
            <a:r>
              <a:rPr lang="en-US" altLang="zh-CN" sz="5400">
                <a:solidFill>
                  <a:schemeClr val="bg1"/>
                </a:solidFill>
                <a:latin typeface="+mj-lt"/>
                <a:ea typeface="Lato Light" panose="020F0502020204030203" pitchFamily="34" charset="0"/>
                <a:cs typeface="Lato Light" panose="020F0502020204030203" pitchFamily="34" charset="0"/>
              </a:rPr>
              <a:t>78%</a:t>
            </a:r>
          </a:p>
          <a:p>
            <a:pPr algn="ctr">
              <a:lnSpc>
                <a:spcPct val="120000"/>
              </a:lnSpc>
            </a:pPr>
            <a:r>
              <a:rPr lang="en-US" altLang="zh-CN" sz="2400" smtClean="0">
                <a:solidFill>
                  <a:schemeClr val="bg1"/>
                </a:solidFill>
                <a:ea typeface="Lato Light" panose="020F0502020204030203" pitchFamily="34" charset="0"/>
                <a:cs typeface="Lato Light" panose="020F0502020204030203" pitchFamily="34" charset="0"/>
              </a:rPr>
              <a:t>Keywords</a:t>
            </a:r>
            <a:endParaRPr lang="en-US" altLang="zh-CN" sz="2400">
              <a:solidFill>
                <a:schemeClr val="bg1"/>
              </a:solidFill>
              <a:ea typeface="Lato Light" panose="020F0502020204030203" pitchFamily="34" charset="0"/>
              <a:cs typeface="Lato Light" panose="020F0502020204030203" pitchFamily="34" charset="0"/>
            </a:endParaRPr>
          </a:p>
        </p:txBody>
      </p:sp>
      <p:sp>
        <p:nvSpPr>
          <p:cNvPr id="13"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837475" y="4886519"/>
            <a:ext cx="4256799" cy="3059299"/>
          </a:xfrm>
          <a:prstGeom prst="rect">
            <a:avLst/>
          </a:prstGeom>
        </p:spPr>
        <p:txBody>
          <a:bodyPr wrap="square">
            <a:spAutoFit/>
          </a:bodyPr>
          <a:lstStyle/>
          <a:p>
            <a:pPr>
              <a:lnSpc>
                <a:spcPct val="120000"/>
              </a:lnSpc>
              <a:spcBef>
                <a:spcPts val="12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Creative</a:t>
            </a:r>
          </a:p>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15"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193726" y="4886519"/>
            <a:ext cx="4256799" cy="3059299"/>
          </a:xfrm>
          <a:prstGeom prst="rect">
            <a:avLst/>
          </a:prstGeom>
        </p:spPr>
        <p:txBody>
          <a:bodyPr wrap="square">
            <a:spAutoFit/>
          </a:bodyPr>
          <a:lstStyle/>
          <a:p>
            <a:pPr algn="r">
              <a:lnSpc>
                <a:spcPct val="120000"/>
              </a:lnSpc>
              <a:spcBef>
                <a:spcPts val="12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Simple</a:t>
            </a:r>
          </a:p>
          <a:p>
            <a:pPr algn="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a:p>
            <a:pPr algn="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17" name="TextBox 16"/>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Infographic</a:t>
            </a:r>
          </a:p>
        </p:txBody>
      </p:sp>
    </p:spTree>
    <p:extLst>
      <p:ext uri="{BB962C8B-B14F-4D97-AF65-F5344CB8AC3E}">
        <p14:creationId xmlns:p14="http://schemas.microsoft.com/office/powerpoint/2010/main" val="28171763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17"/>
                                        </p:tgtEl>
                                        <p:attrNameLst>
                                          <p:attrName>style.visibility</p:attrName>
                                        </p:attrNameLst>
                                      </p:cBhvr>
                                      <p:to>
                                        <p:strVal val="visible"/>
                                      </p:to>
                                    </p:set>
                                    <p:anim to="" calcmode="lin" valueType="num">
                                      <p:cBhvr>
                                        <p:cTn id="7" dur="700" fill="hold">
                                          <p:stCondLst>
                                            <p:cond delay="0"/>
                                          </p:stCondLst>
                                        </p:cTn>
                                        <p:tgtEl>
                                          <p:spTgt spid="17"/>
                                        </p:tgtEl>
                                        <p:attrNameLst>
                                          <p:attrName>ppt_x</p:attrName>
                                        </p:attrNameLst>
                                      </p:cBhvr>
                                      <p:tavLst>
                                        <p:tav tm="0" fmla="#ppt_x-#ppt_w*1.2*((1.5-1.5*$)^3-(1.5-1.5*$)^2)">
                                          <p:val>
                                            <p:strVal val="0"/>
                                          </p:val>
                                        </p:tav>
                                        <p:tav tm="100000">
                                          <p:val>
                                            <p:strVal val="1"/>
                                          </p:val>
                                        </p:tav>
                                      </p:tavLst>
                                    </p:anim>
                                    <p:anim to="" calcmode="lin" valueType="num">
                                      <p:cBhvr>
                                        <p:cTn id="8" dur="700" fill="hold">
                                          <p:stCondLst>
                                            <p:cond delay="0"/>
                                          </p:stCondLst>
                                        </p:cTn>
                                        <p:tgtEl>
                                          <p:spTgt spid="17"/>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9" dur="700" fill="hold">
                                          <p:stCondLst>
                                            <p:cond delay="0"/>
                                          </p:stCondLst>
                                        </p:cTn>
                                        <p:tgtEl>
                                          <p:spTgt spid="17"/>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0" fill="hold">
                            <p:stCondLst>
                              <p:cond delay="1295"/>
                            </p:stCondLst>
                            <p:childTnLst>
                              <p:par>
                                <p:cTn id="11" presetID="53" presetClass="entr" presetSubtype="16"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p:cTn id="13" dur="500" fill="hold"/>
                                        <p:tgtEl>
                                          <p:spTgt spid="5"/>
                                        </p:tgtEl>
                                        <p:attrNameLst>
                                          <p:attrName>ppt_w</p:attrName>
                                        </p:attrNameLst>
                                      </p:cBhvr>
                                      <p:tavLst>
                                        <p:tav tm="0">
                                          <p:val>
                                            <p:fltVal val="0"/>
                                          </p:val>
                                        </p:tav>
                                        <p:tav tm="100000">
                                          <p:val>
                                            <p:strVal val="#ppt_w"/>
                                          </p:val>
                                        </p:tav>
                                      </p:tavLst>
                                    </p:anim>
                                    <p:anim calcmode="lin" valueType="num">
                                      <p:cBhvr>
                                        <p:cTn id="14" dur="500" fill="hold"/>
                                        <p:tgtEl>
                                          <p:spTgt spid="5"/>
                                        </p:tgtEl>
                                        <p:attrNameLst>
                                          <p:attrName>ppt_h</p:attrName>
                                        </p:attrNameLst>
                                      </p:cBhvr>
                                      <p:tavLst>
                                        <p:tav tm="0">
                                          <p:val>
                                            <p:fltVal val="0"/>
                                          </p:val>
                                        </p:tav>
                                        <p:tav tm="100000">
                                          <p:val>
                                            <p:strVal val="#ppt_h"/>
                                          </p:val>
                                        </p:tav>
                                      </p:tavLst>
                                    </p:anim>
                                    <p:animEffect transition="in" filter="fade">
                                      <p:cBhvr>
                                        <p:cTn id="15" dur="500"/>
                                        <p:tgtEl>
                                          <p:spTgt spid="5"/>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 calcmode="lin" valueType="num">
                                      <p:cBhvr>
                                        <p:cTn id="18" dur="500" fill="hold"/>
                                        <p:tgtEl>
                                          <p:spTgt spid="6"/>
                                        </p:tgtEl>
                                        <p:attrNameLst>
                                          <p:attrName>ppt_w</p:attrName>
                                        </p:attrNameLst>
                                      </p:cBhvr>
                                      <p:tavLst>
                                        <p:tav tm="0">
                                          <p:val>
                                            <p:fltVal val="0"/>
                                          </p:val>
                                        </p:tav>
                                        <p:tav tm="100000">
                                          <p:val>
                                            <p:strVal val="#ppt_w"/>
                                          </p:val>
                                        </p:tav>
                                      </p:tavLst>
                                    </p:anim>
                                    <p:anim calcmode="lin" valueType="num">
                                      <p:cBhvr>
                                        <p:cTn id="19" dur="500" fill="hold"/>
                                        <p:tgtEl>
                                          <p:spTgt spid="6"/>
                                        </p:tgtEl>
                                        <p:attrNameLst>
                                          <p:attrName>ppt_h</p:attrName>
                                        </p:attrNameLst>
                                      </p:cBhvr>
                                      <p:tavLst>
                                        <p:tav tm="0">
                                          <p:val>
                                            <p:fltVal val="0"/>
                                          </p:val>
                                        </p:tav>
                                        <p:tav tm="100000">
                                          <p:val>
                                            <p:strVal val="#ppt_h"/>
                                          </p:val>
                                        </p:tav>
                                      </p:tavLst>
                                    </p:anim>
                                    <p:animEffect transition="in" filter="fade">
                                      <p:cBhvr>
                                        <p:cTn id="20" dur="500"/>
                                        <p:tgtEl>
                                          <p:spTgt spid="6"/>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p:cTn id="23" dur="500" fill="hold"/>
                                        <p:tgtEl>
                                          <p:spTgt spid="7"/>
                                        </p:tgtEl>
                                        <p:attrNameLst>
                                          <p:attrName>ppt_w</p:attrName>
                                        </p:attrNameLst>
                                      </p:cBhvr>
                                      <p:tavLst>
                                        <p:tav tm="0">
                                          <p:val>
                                            <p:fltVal val="0"/>
                                          </p:val>
                                        </p:tav>
                                        <p:tav tm="100000">
                                          <p:val>
                                            <p:strVal val="#ppt_w"/>
                                          </p:val>
                                        </p:tav>
                                      </p:tavLst>
                                    </p:anim>
                                    <p:anim calcmode="lin" valueType="num">
                                      <p:cBhvr>
                                        <p:cTn id="24" dur="500" fill="hold"/>
                                        <p:tgtEl>
                                          <p:spTgt spid="7"/>
                                        </p:tgtEl>
                                        <p:attrNameLst>
                                          <p:attrName>ppt_h</p:attrName>
                                        </p:attrNameLst>
                                      </p:cBhvr>
                                      <p:tavLst>
                                        <p:tav tm="0">
                                          <p:val>
                                            <p:fltVal val="0"/>
                                          </p:val>
                                        </p:tav>
                                        <p:tav tm="100000">
                                          <p:val>
                                            <p:strVal val="#ppt_h"/>
                                          </p:val>
                                        </p:tav>
                                      </p:tavLst>
                                    </p:anim>
                                    <p:animEffect transition="in" filter="fade">
                                      <p:cBhvr>
                                        <p:cTn id="25" dur="500"/>
                                        <p:tgtEl>
                                          <p:spTgt spid="7"/>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11"/>
                                        </p:tgtEl>
                                        <p:attrNameLst>
                                          <p:attrName>style.visibility</p:attrName>
                                        </p:attrNameLst>
                                      </p:cBhvr>
                                      <p:to>
                                        <p:strVal val="visible"/>
                                      </p:to>
                                    </p:set>
                                    <p:anim calcmode="lin" valueType="num">
                                      <p:cBhvr>
                                        <p:cTn id="28" dur="500" fill="hold"/>
                                        <p:tgtEl>
                                          <p:spTgt spid="11"/>
                                        </p:tgtEl>
                                        <p:attrNameLst>
                                          <p:attrName>ppt_w</p:attrName>
                                        </p:attrNameLst>
                                      </p:cBhvr>
                                      <p:tavLst>
                                        <p:tav tm="0">
                                          <p:val>
                                            <p:fltVal val="0"/>
                                          </p:val>
                                        </p:tav>
                                        <p:tav tm="100000">
                                          <p:val>
                                            <p:strVal val="#ppt_w"/>
                                          </p:val>
                                        </p:tav>
                                      </p:tavLst>
                                    </p:anim>
                                    <p:anim calcmode="lin" valueType="num">
                                      <p:cBhvr>
                                        <p:cTn id="29" dur="500" fill="hold"/>
                                        <p:tgtEl>
                                          <p:spTgt spid="11"/>
                                        </p:tgtEl>
                                        <p:attrNameLst>
                                          <p:attrName>ppt_h</p:attrName>
                                        </p:attrNameLst>
                                      </p:cBhvr>
                                      <p:tavLst>
                                        <p:tav tm="0">
                                          <p:val>
                                            <p:fltVal val="0"/>
                                          </p:val>
                                        </p:tav>
                                        <p:tav tm="100000">
                                          <p:val>
                                            <p:strVal val="#ppt_h"/>
                                          </p:val>
                                        </p:tav>
                                      </p:tavLst>
                                    </p:anim>
                                    <p:animEffect transition="in" filter="fade">
                                      <p:cBhvr>
                                        <p:cTn id="30" dur="500"/>
                                        <p:tgtEl>
                                          <p:spTgt spid="11"/>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12"/>
                                        </p:tgtEl>
                                        <p:attrNameLst>
                                          <p:attrName>style.visibility</p:attrName>
                                        </p:attrNameLst>
                                      </p:cBhvr>
                                      <p:to>
                                        <p:strVal val="visible"/>
                                      </p:to>
                                    </p:set>
                                    <p:anim calcmode="lin" valueType="num">
                                      <p:cBhvr>
                                        <p:cTn id="33" dur="500" fill="hold"/>
                                        <p:tgtEl>
                                          <p:spTgt spid="12"/>
                                        </p:tgtEl>
                                        <p:attrNameLst>
                                          <p:attrName>ppt_w</p:attrName>
                                        </p:attrNameLst>
                                      </p:cBhvr>
                                      <p:tavLst>
                                        <p:tav tm="0">
                                          <p:val>
                                            <p:fltVal val="0"/>
                                          </p:val>
                                        </p:tav>
                                        <p:tav tm="100000">
                                          <p:val>
                                            <p:strVal val="#ppt_w"/>
                                          </p:val>
                                        </p:tav>
                                      </p:tavLst>
                                    </p:anim>
                                    <p:anim calcmode="lin" valueType="num">
                                      <p:cBhvr>
                                        <p:cTn id="34" dur="500" fill="hold"/>
                                        <p:tgtEl>
                                          <p:spTgt spid="12"/>
                                        </p:tgtEl>
                                        <p:attrNameLst>
                                          <p:attrName>ppt_h</p:attrName>
                                        </p:attrNameLst>
                                      </p:cBhvr>
                                      <p:tavLst>
                                        <p:tav tm="0">
                                          <p:val>
                                            <p:fltVal val="0"/>
                                          </p:val>
                                        </p:tav>
                                        <p:tav tm="100000">
                                          <p:val>
                                            <p:strVal val="#ppt_h"/>
                                          </p:val>
                                        </p:tav>
                                      </p:tavLst>
                                    </p:anim>
                                    <p:animEffect transition="in" filter="fade">
                                      <p:cBhvr>
                                        <p:cTn id="35" dur="500"/>
                                        <p:tgtEl>
                                          <p:spTgt spid="1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1795"/>
                            </p:stCondLst>
                            <p:childTnLst>
                              <p:par>
                                <p:cTn id="42" presetID="10" presetClass="entr" presetSubtype="0" fill="hold" grpId="0" nodeType="after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fade">
                                      <p:cBhvr>
                                        <p:cTn id="44" dur="500"/>
                                        <p:tgtEl>
                                          <p:spTgt spid="8"/>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3"/>
                                        </p:tgtEl>
                                        <p:attrNameLst>
                                          <p:attrName>style.visibility</p:attrName>
                                        </p:attrNameLst>
                                      </p:cBhvr>
                                      <p:to>
                                        <p:strVal val="visible"/>
                                      </p:to>
                                    </p:set>
                                    <p:animEffect transition="in" filter="fade">
                                      <p:cBhvr>
                                        <p:cTn id="47" dur="500"/>
                                        <p:tgtEl>
                                          <p:spTgt spid="3"/>
                                        </p:tgtEl>
                                      </p:cBhvr>
                                    </p:animEffect>
                                  </p:childTnLst>
                                </p:cTn>
                              </p:par>
                            </p:childTnLst>
                          </p:cTn>
                        </p:par>
                        <p:par>
                          <p:cTn id="48" fill="hold">
                            <p:stCondLst>
                              <p:cond delay="2295"/>
                            </p:stCondLst>
                            <p:childTnLst>
                              <p:par>
                                <p:cTn id="49" presetID="2" presetClass="entr" presetSubtype="8" decel="100000" fill="hold" grpId="0" nodeType="afterEffect">
                                  <p:stCondLst>
                                    <p:cond delay="0"/>
                                  </p:stCondLst>
                                  <p:childTnLst>
                                    <p:set>
                                      <p:cBhvr>
                                        <p:cTn id="50" dur="1" fill="hold">
                                          <p:stCondLst>
                                            <p:cond delay="0"/>
                                          </p:stCondLst>
                                        </p:cTn>
                                        <p:tgtEl>
                                          <p:spTgt spid="15"/>
                                        </p:tgtEl>
                                        <p:attrNameLst>
                                          <p:attrName>style.visibility</p:attrName>
                                        </p:attrNameLst>
                                      </p:cBhvr>
                                      <p:to>
                                        <p:strVal val="visible"/>
                                      </p:to>
                                    </p:set>
                                    <p:anim calcmode="lin" valueType="num">
                                      <p:cBhvr additive="base">
                                        <p:cTn id="51" dur="1000" fill="hold"/>
                                        <p:tgtEl>
                                          <p:spTgt spid="15"/>
                                        </p:tgtEl>
                                        <p:attrNameLst>
                                          <p:attrName>ppt_x</p:attrName>
                                        </p:attrNameLst>
                                      </p:cBhvr>
                                      <p:tavLst>
                                        <p:tav tm="0">
                                          <p:val>
                                            <p:strVal val="0-#ppt_w/2"/>
                                          </p:val>
                                        </p:tav>
                                        <p:tav tm="100000">
                                          <p:val>
                                            <p:strVal val="#ppt_x"/>
                                          </p:val>
                                        </p:tav>
                                      </p:tavLst>
                                    </p:anim>
                                    <p:anim calcmode="lin" valueType="num">
                                      <p:cBhvr additive="base">
                                        <p:cTn id="52" dur="1000" fill="hold"/>
                                        <p:tgtEl>
                                          <p:spTgt spid="15"/>
                                        </p:tgtEl>
                                        <p:attrNameLst>
                                          <p:attrName>ppt_y</p:attrName>
                                        </p:attrNameLst>
                                      </p:cBhvr>
                                      <p:tavLst>
                                        <p:tav tm="0">
                                          <p:val>
                                            <p:strVal val="#ppt_y"/>
                                          </p:val>
                                        </p:tav>
                                        <p:tav tm="100000">
                                          <p:val>
                                            <p:strVal val="#ppt_y"/>
                                          </p:val>
                                        </p:tav>
                                      </p:tavLst>
                                    </p:anim>
                                  </p:childTnLst>
                                </p:cTn>
                              </p:par>
                              <p:par>
                                <p:cTn id="53" presetID="2" presetClass="entr" presetSubtype="2" decel="100000" fill="hold" grpId="0" nodeType="withEffect">
                                  <p:stCondLst>
                                    <p:cond delay="0"/>
                                  </p:stCondLst>
                                  <p:childTnLst>
                                    <p:set>
                                      <p:cBhvr>
                                        <p:cTn id="54" dur="1" fill="hold">
                                          <p:stCondLst>
                                            <p:cond delay="0"/>
                                          </p:stCondLst>
                                        </p:cTn>
                                        <p:tgtEl>
                                          <p:spTgt spid="13"/>
                                        </p:tgtEl>
                                        <p:attrNameLst>
                                          <p:attrName>style.visibility</p:attrName>
                                        </p:attrNameLst>
                                      </p:cBhvr>
                                      <p:to>
                                        <p:strVal val="visible"/>
                                      </p:to>
                                    </p:set>
                                    <p:anim calcmode="lin" valueType="num">
                                      <p:cBhvr additive="base">
                                        <p:cTn id="55" dur="1000" fill="hold"/>
                                        <p:tgtEl>
                                          <p:spTgt spid="13"/>
                                        </p:tgtEl>
                                        <p:attrNameLst>
                                          <p:attrName>ppt_x</p:attrName>
                                        </p:attrNameLst>
                                      </p:cBhvr>
                                      <p:tavLst>
                                        <p:tav tm="0">
                                          <p:val>
                                            <p:strVal val="1+#ppt_w/2"/>
                                          </p:val>
                                        </p:tav>
                                        <p:tav tm="100000">
                                          <p:val>
                                            <p:strVal val="#ppt_x"/>
                                          </p:val>
                                        </p:tav>
                                      </p:tavLst>
                                    </p:anim>
                                    <p:anim calcmode="lin" valueType="num">
                                      <p:cBhvr additive="base">
                                        <p:cTn id="56" dur="10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animBg="1"/>
      <p:bldP spid="6" grpId="0" animBg="1"/>
      <p:bldP spid="7" grpId="0" animBg="1"/>
      <p:bldP spid="8" grpId="0" animBg="1"/>
      <p:bldP spid="11" grpId="0" animBg="1"/>
      <p:bldP spid="12" grpId="0" animBg="1"/>
      <p:bldP spid="4" grpId="0"/>
      <p:bldP spid="13" grpId="0"/>
      <p:bldP spid="15" grpId="0"/>
      <p:bldP spid="17"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15"/>
          <p:cNvSpPr/>
          <p:nvPr/>
        </p:nvSpPr>
        <p:spPr>
          <a:xfrm rot="2700000">
            <a:off x="6802263" y="4067079"/>
            <a:ext cx="1762498" cy="1762499"/>
          </a:xfrm>
          <a:prstGeom prst="rect">
            <a:avLst/>
          </a:prstGeom>
          <a:solidFill>
            <a:schemeClr val="accent1"/>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lumMod val="50000"/>
                </a:schemeClr>
              </a:solidFill>
            </a:endParaRPr>
          </a:p>
        </p:txBody>
      </p:sp>
      <p:sp>
        <p:nvSpPr>
          <p:cNvPr id="23" name="Rectangle 16"/>
          <p:cNvSpPr/>
          <p:nvPr/>
        </p:nvSpPr>
        <p:spPr>
          <a:xfrm rot="2700000">
            <a:off x="9719061" y="4038600"/>
            <a:ext cx="1762498" cy="1762499"/>
          </a:xfrm>
          <a:prstGeom prst="rect">
            <a:avLst/>
          </a:prstGeom>
          <a:solidFill>
            <a:schemeClr val="accent2"/>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lumMod val="50000"/>
                </a:schemeClr>
              </a:solidFill>
            </a:endParaRPr>
          </a:p>
        </p:txBody>
      </p:sp>
      <p:sp>
        <p:nvSpPr>
          <p:cNvPr id="24" name="Rectangle 17"/>
          <p:cNvSpPr/>
          <p:nvPr/>
        </p:nvSpPr>
        <p:spPr>
          <a:xfrm rot="2700000">
            <a:off x="9725459" y="7003248"/>
            <a:ext cx="1762498" cy="1762499"/>
          </a:xfrm>
          <a:prstGeom prst="rect">
            <a:avLst/>
          </a:prstGeom>
          <a:solidFill>
            <a:schemeClr val="accent3"/>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lumMod val="50000"/>
                </a:schemeClr>
              </a:solidFill>
            </a:endParaRPr>
          </a:p>
        </p:txBody>
      </p:sp>
      <p:sp>
        <p:nvSpPr>
          <p:cNvPr id="25" name="Rectangle 18"/>
          <p:cNvSpPr/>
          <p:nvPr/>
        </p:nvSpPr>
        <p:spPr>
          <a:xfrm rot="2700000">
            <a:off x="6802186" y="7003248"/>
            <a:ext cx="1762498" cy="1762499"/>
          </a:xfrm>
          <a:prstGeom prst="rect">
            <a:avLst/>
          </a:prstGeom>
          <a:solidFill>
            <a:schemeClr val="accent4"/>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lumMod val="50000"/>
                </a:schemeClr>
              </a:solidFill>
            </a:endParaRPr>
          </a:p>
        </p:txBody>
      </p:sp>
      <p:sp>
        <p:nvSpPr>
          <p:cNvPr id="26" name="Freeform 8"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7392416" y="4657234"/>
            <a:ext cx="582193" cy="582189"/>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 name="Freeform 12"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7393123" y="7598242"/>
            <a:ext cx="580625" cy="581406"/>
          </a:xfrm>
          <a:custGeom>
            <a:avLst/>
            <a:gdLst>
              <a:gd name="T0" fmla="*/ 264 w 738"/>
              <a:gd name="T1" fmla="*/ 285 h 739"/>
              <a:gd name="T2" fmla="*/ 249 w 738"/>
              <a:gd name="T3" fmla="*/ 429 h 739"/>
              <a:gd name="T4" fmla="*/ 369 w 738"/>
              <a:gd name="T5" fmla="*/ 504 h 739"/>
              <a:gd name="T6" fmla="*/ 490 w 738"/>
              <a:gd name="T7" fmla="*/ 429 h 739"/>
              <a:gd name="T8" fmla="*/ 474 w 738"/>
              <a:gd name="T9" fmla="*/ 285 h 739"/>
              <a:gd name="T10" fmla="*/ 369 w 738"/>
              <a:gd name="T11" fmla="*/ 201 h 739"/>
              <a:gd name="T12" fmla="*/ 508 w 738"/>
              <a:gd name="T13" fmla="*/ 276 h 739"/>
              <a:gd name="T14" fmla="*/ 524 w 738"/>
              <a:gd name="T15" fmla="*/ 436 h 739"/>
              <a:gd name="T16" fmla="*/ 403 w 738"/>
              <a:gd name="T17" fmla="*/ 534 h 739"/>
              <a:gd name="T18" fmla="*/ 250 w 738"/>
              <a:gd name="T19" fmla="*/ 488 h 739"/>
              <a:gd name="T20" fmla="*/ 204 w 738"/>
              <a:gd name="T21" fmla="*/ 336 h 739"/>
              <a:gd name="T22" fmla="*/ 304 w 738"/>
              <a:gd name="T23" fmla="*/ 214 h 739"/>
              <a:gd name="T24" fmla="*/ 314 w 738"/>
              <a:gd name="T25" fmla="*/ 79 h 739"/>
              <a:gd name="T26" fmla="*/ 220 w 738"/>
              <a:gd name="T27" fmla="*/ 124 h 739"/>
              <a:gd name="T28" fmla="*/ 192 w 738"/>
              <a:gd name="T29" fmla="*/ 121 h 739"/>
              <a:gd name="T30" fmla="*/ 124 w 738"/>
              <a:gd name="T31" fmla="*/ 204 h 739"/>
              <a:gd name="T32" fmla="*/ 86 w 738"/>
              <a:gd name="T33" fmla="*/ 306 h 739"/>
              <a:gd name="T34" fmla="*/ 34 w 738"/>
              <a:gd name="T35" fmla="*/ 411 h 739"/>
              <a:gd name="T36" fmla="*/ 105 w 738"/>
              <a:gd name="T37" fmla="*/ 479 h 739"/>
              <a:gd name="T38" fmla="*/ 102 w 738"/>
              <a:gd name="T39" fmla="*/ 578 h 739"/>
              <a:gd name="T40" fmla="*/ 203 w 738"/>
              <a:gd name="T41" fmla="*/ 614 h 739"/>
              <a:gd name="T42" fmla="*/ 259 w 738"/>
              <a:gd name="T43" fmla="*/ 634 h 739"/>
              <a:gd name="T44" fmla="*/ 327 w 738"/>
              <a:gd name="T45" fmla="*/ 705 h 739"/>
              <a:gd name="T46" fmla="*/ 432 w 738"/>
              <a:gd name="T47" fmla="*/ 652 h 739"/>
              <a:gd name="T48" fmla="*/ 524 w 738"/>
              <a:gd name="T49" fmla="*/ 614 h 739"/>
              <a:gd name="T50" fmla="*/ 577 w 738"/>
              <a:gd name="T51" fmla="*/ 636 h 739"/>
              <a:gd name="T52" fmla="*/ 613 w 738"/>
              <a:gd name="T53" fmla="*/ 525 h 739"/>
              <a:gd name="T54" fmla="*/ 660 w 738"/>
              <a:gd name="T55" fmla="*/ 425 h 739"/>
              <a:gd name="T56" fmla="*/ 670 w 738"/>
              <a:gd name="T57" fmla="*/ 319 h 739"/>
              <a:gd name="T58" fmla="*/ 618 w 738"/>
              <a:gd name="T59" fmla="*/ 226 h 739"/>
              <a:gd name="T60" fmla="*/ 636 w 738"/>
              <a:gd name="T61" fmla="*/ 162 h 739"/>
              <a:gd name="T62" fmla="*/ 529 w 738"/>
              <a:gd name="T63" fmla="*/ 127 h 739"/>
              <a:gd name="T64" fmla="*/ 444 w 738"/>
              <a:gd name="T65" fmla="*/ 93 h 739"/>
              <a:gd name="T66" fmla="*/ 411 w 738"/>
              <a:gd name="T67" fmla="*/ 34 h 739"/>
              <a:gd name="T68" fmla="*/ 435 w 738"/>
              <a:gd name="T69" fmla="*/ 7 h 739"/>
              <a:gd name="T70" fmla="*/ 529 w 738"/>
              <a:gd name="T71" fmla="*/ 93 h 739"/>
              <a:gd name="T72" fmla="*/ 585 w 738"/>
              <a:gd name="T73" fmla="*/ 68 h 739"/>
              <a:gd name="T74" fmla="*/ 672 w 738"/>
              <a:gd name="T75" fmla="*/ 159 h 739"/>
              <a:gd name="T76" fmla="*/ 678 w 738"/>
              <a:gd name="T77" fmla="*/ 286 h 739"/>
              <a:gd name="T78" fmla="*/ 738 w 738"/>
              <a:gd name="T79" fmla="*/ 320 h 739"/>
              <a:gd name="T80" fmla="*/ 713 w 738"/>
              <a:gd name="T81" fmla="*/ 443 h 739"/>
              <a:gd name="T82" fmla="*/ 669 w 738"/>
              <a:gd name="T83" fmla="*/ 570 h 739"/>
              <a:gd name="T84" fmla="*/ 590 w 738"/>
              <a:gd name="T85" fmla="*/ 669 h 739"/>
              <a:gd name="T86" fmla="*/ 560 w 738"/>
              <a:gd name="T87" fmla="*/ 666 h 739"/>
              <a:gd name="T88" fmla="*/ 440 w 738"/>
              <a:gd name="T89" fmla="*/ 724 h 739"/>
              <a:gd name="T90" fmla="*/ 310 w 738"/>
              <a:gd name="T91" fmla="*/ 737 h 739"/>
              <a:gd name="T92" fmla="*/ 246 w 738"/>
              <a:gd name="T93" fmla="*/ 665 h 739"/>
              <a:gd name="T94" fmla="*/ 157 w 738"/>
              <a:gd name="T95" fmla="*/ 671 h 739"/>
              <a:gd name="T96" fmla="*/ 68 w 738"/>
              <a:gd name="T97" fmla="*/ 587 h 739"/>
              <a:gd name="T98" fmla="*/ 73 w 738"/>
              <a:gd name="T99" fmla="*/ 492 h 739"/>
              <a:gd name="T100" fmla="*/ 1 w 738"/>
              <a:gd name="T101" fmla="*/ 428 h 739"/>
              <a:gd name="T102" fmla="*/ 16 w 738"/>
              <a:gd name="T103" fmla="*/ 299 h 739"/>
              <a:gd name="T104" fmla="*/ 73 w 738"/>
              <a:gd name="T105" fmla="*/ 178 h 739"/>
              <a:gd name="T106" fmla="*/ 143 w 738"/>
              <a:gd name="T107" fmla="*/ 73 h 739"/>
              <a:gd name="T108" fmla="*/ 171 w 738"/>
              <a:gd name="T109" fmla="*/ 70 h 739"/>
              <a:gd name="T110" fmla="*/ 295 w 738"/>
              <a:gd name="T111" fmla="*/ 24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8" h="739">
                <a:moveTo>
                  <a:pt x="369" y="235"/>
                </a:moveTo>
                <a:lnTo>
                  <a:pt x="338" y="239"/>
                </a:lnTo>
                <a:lnTo>
                  <a:pt x="310" y="248"/>
                </a:lnTo>
                <a:lnTo>
                  <a:pt x="285" y="264"/>
                </a:lnTo>
                <a:lnTo>
                  <a:pt x="264" y="285"/>
                </a:lnTo>
                <a:lnTo>
                  <a:pt x="249" y="310"/>
                </a:lnTo>
                <a:lnTo>
                  <a:pt x="238" y="339"/>
                </a:lnTo>
                <a:lnTo>
                  <a:pt x="234" y="370"/>
                </a:lnTo>
                <a:lnTo>
                  <a:pt x="238" y="400"/>
                </a:lnTo>
                <a:lnTo>
                  <a:pt x="249" y="429"/>
                </a:lnTo>
                <a:lnTo>
                  <a:pt x="264" y="454"/>
                </a:lnTo>
                <a:lnTo>
                  <a:pt x="285" y="475"/>
                </a:lnTo>
                <a:lnTo>
                  <a:pt x="310" y="490"/>
                </a:lnTo>
                <a:lnTo>
                  <a:pt x="338" y="501"/>
                </a:lnTo>
                <a:lnTo>
                  <a:pt x="369" y="504"/>
                </a:lnTo>
                <a:lnTo>
                  <a:pt x="399" y="501"/>
                </a:lnTo>
                <a:lnTo>
                  <a:pt x="428" y="490"/>
                </a:lnTo>
                <a:lnTo>
                  <a:pt x="453" y="475"/>
                </a:lnTo>
                <a:lnTo>
                  <a:pt x="474" y="454"/>
                </a:lnTo>
                <a:lnTo>
                  <a:pt x="490" y="429"/>
                </a:lnTo>
                <a:lnTo>
                  <a:pt x="500" y="400"/>
                </a:lnTo>
                <a:lnTo>
                  <a:pt x="504" y="370"/>
                </a:lnTo>
                <a:lnTo>
                  <a:pt x="500" y="339"/>
                </a:lnTo>
                <a:lnTo>
                  <a:pt x="490" y="310"/>
                </a:lnTo>
                <a:lnTo>
                  <a:pt x="474" y="285"/>
                </a:lnTo>
                <a:lnTo>
                  <a:pt x="453" y="264"/>
                </a:lnTo>
                <a:lnTo>
                  <a:pt x="428" y="248"/>
                </a:lnTo>
                <a:lnTo>
                  <a:pt x="399" y="239"/>
                </a:lnTo>
                <a:lnTo>
                  <a:pt x="369" y="235"/>
                </a:lnTo>
                <a:close/>
                <a:moveTo>
                  <a:pt x="369" y="201"/>
                </a:moveTo>
                <a:lnTo>
                  <a:pt x="403" y="205"/>
                </a:lnTo>
                <a:lnTo>
                  <a:pt x="435" y="214"/>
                </a:lnTo>
                <a:lnTo>
                  <a:pt x="463" y="230"/>
                </a:lnTo>
                <a:lnTo>
                  <a:pt x="488" y="251"/>
                </a:lnTo>
                <a:lnTo>
                  <a:pt x="508" y="276"/>
                </a:lnTo>
                <a:lnTo>
                  <a:pt x="524" y="305"/>
                </a:lnTo>
                <a:lnTo>
                  <a:pt x="534" y="336"/>
                </a:lnTo>
                <a:lnTo>
                  <a:pt x="537" y="370"/>
                </a:lnTo>
                <a:lnTo>
                  <a:pt x="534" y="403"/>
                </a:lnTo>
                <a:lnTo>
                  <a:pt x="524" y="436"/>
                </a:lnTo>
                <a:lnTo>
                  <a:pt x="508" y="463"/>
                </a:lnTo>
                <a:lnTo>
                  <a:pt x="488" y="488"/>
                </a:lnTo>
                <a:lnTo>
                  <a:pt x="463" y="509"/>
                </a:lnTo>
                <a:lnTo>
                  <a:pt x="435" y="525"/>
                </a:lnTo>
                <a:lnTo>
                  <a:pt x="403" y="534"/>
                </a:lnTo>
                <a:lnTo>
                  <a:pt x="369" y="538"/>
                </a:lnTo>
                <a:lnTo>
                  <a:pt x="335" y="534"/>
                </a:lnTo>
                <a:lnTo>
                  <a:pt x="304" y="525"/>
                </a:lnTo>
                <a:lnTo>
                  <a:pt x="275" y="509"/>
                </a:lnTo>
                <a:lnTo>
                  <a:pt x="250" y="488"/>
                </a:lnTo>
                <a:lnTo>
                  <a:pt x="229" y="463"/>
                </a:lnTo>
                <a:lnTo>
                  <a:pt x="215" y="436"/>
                </a:lnTo>
                <a:lnTo>
                  <a:pt x="204" y="403"/>
                </a:lnTo>
                <a:lnTo>
                  <a:pt x="202" y="370"/>
                </a:lnTo>
                <a:lnTo>
                  <a:pt x="204" y="336"/>
                </a:lnTo>
                <a:lnTo>
                  <a:pt x="215" y="305"/>
                </a:lnTo>
                <a:lnTo>
                  <a:pt x="229" y="276"/>
                </a:lnTo>
                <a:lnTo>
                  <a:pt x="250" y="251"/>
                </a:lnTo>
                <a:lnTo>
                  <a:pt x="275" y="230"/>
                </a:lnTo>
                <a:lnTo>
                  <a:pt x="304" y="214"/>
                </a:lnTo>
                <a:lnTo>
                  <a:pt x="335" y="205"/>
                </a:lnTo>
                <a:lnTo>
                  <a:pt x="369" y="201"/>
                </a:lnTo>
                <a:close/>
                <a:moveTo>
                  <a:pt x="327" y="34"/>
                </a:moveTo>
                <a:lnTo>
                  <a:pt x="319" y="69"/>
                </a:lnTo>
                <a:lnTo>
                  <a:pt x="314" y="79"/>
                </a:lnTo>
                <a:lnTo>
                  <a:pt x="305" y="87"/>
                </a:lnTo>
                <a:lnTo>
                  <a:pt x="295" y="93"/>
                </a:lnTo>
                <a:lnTo>
                  <a:pt x="259" y="104"/>
                </a:lnTo>
                <a:lnTo>
                  <a:pt x="226" y="121"/>
                </a:lnTo>
                <a:lnTo>
                  <a:pt x="220" y="124"/>
                </a:lnTo>
                <a:lnTo>
                  <a:pt x="215" y="125"/>
                </a:lnTo>
                <a:lnTo>
                  <a:pt x="209" y="127"/>
                </a:lnTo>
                <a:lnTo>
                  <a:pt x="203" y="125"/>
                </a:lnTo>
                <a:lnTo>
                  <a:pt x="198" y="124"/>
                </a:lnTo>
                <a:lnTo>
                  <a:pt x="192" y="121"/>
                </a:lnTo>
                <a:lnTo>
                  <a:pt x="161" y="103"/>
                </a:lnTo>
                <a:lnTo>
                  <a:pt x="102" y="162"/>
                </a:lnTo>
                <a:lnTo>
                  <a:pt x="102" y="162"/>
                </a:lnTo>
                <a:lnTo>
                  <a:pt x="120" y="192"/>
                </a:lnTo>
                <a:lnTo>
                  <a:pt x="124" y="204"/>
                </a:lnTo>
                <a:lnTo>
                  <a:pt x="124" y="216"/>
                </a:lnTo>
                <a:lnTo>
                  <a:pt x="120" y="226"/>
                </a:lnTo>
                <a:lnTo>
                  <a:pt x="105" y="260"/>
                </a:lnTo>
                <a:lnTo>
                  <a:pt x="92" y="295"/>
                </a:lnTo>
                <a:lnTo>
                  <a:pt x="86" y="306"/>
                </a:lnTo>
                <a:lnTo>
                  <a:pt x="79" y="315"/>
                </a:lnTo>
                <a:lnTo>
                  <a:pt x="68" y="319"/>
                </a:lnTo>
                <a:lnTo>
                  <a:pt x="33" y="328"/>
                </a:lnTo>
                <a:lnTo>
                  <a:pt x="33" y="411"/>
                </a:lnTo>
                <a:lnTo>
                  <a:pt x="34" y="411"/>
                </a:lnTo>
                <a:lnTo>
                  <a:pt x="68" y="420"/>
                </a:lnTo>
                <a:lnTo>
                  <a:pt x="79" y="425"/>
                </a:lnTo>
                <a:lnTo>
                  <a:pt x="86" y="433"/>
                </a:lnTo>
                <a:lnTo>
                  <a:pt x="92" y="443"/>
                </a:lnTo>
                <a:lnTo>
                  <a:pt x="105" y="479"/>
                </a:lnTo>
                <a:lnTo>
                  <a:pt x="120" y="513"/>
                </a:lnTo>
                <a:lnTo>
                  <a:pt x="124" y="525"/>
                </a:lnTo>
                <a:lnTo>
                  <a:pt x="124" y="536"/>
                </a:lnTo>
                <a:lnTo>
                  <a:pt x="120" y="547"/>
                </a:lnTo>
                <a:lnTo>
                  <a:pt x="102" y="578"/>
                </a:lnTo>
                <a:lnTo>
                  <a:pt x="161" y="636"/>
                </a:lnTo>
                <a:lnTo>
                  <a:pt x="161" y="636"/>
                </a:lnTo>
                <a:lnTo>
                  <a:pt x="192" y="617"/>
                </a:lnTo>
                <a:lnTo>
                  <a:pt x="198" y="615"/>
                </a:lnTo>
                <a:lnTo>
                  <a:pt x="203" y="614"/>
                </a:lnTo>
                <a:lnTo>
                  <a:pt x="209" y="614"/>
                </a:lnTo>
                <a:lnTo>
                  <a:pt x="215" y="614"/>
                </a:lnTo>
                <a:lnTo>
                  <a:pt x="220" y="615"/>
                </a:lnTo>
                <a:lnTo>
                  <a:pt x="226" y="617"/>
                </a:lnTo>
                <a:lnTo>
                  <a:pt x="259" y="634"/>
                </a:lnTo>
                <a:lnTo>
                  <a:pt x="295" y="646"/>
                </a:lnTo>
                <a:lnTo>
                  <a:pt x="305" y="652"/>
                </a:lnTo>
                <a:lnTo>
                  <a:pt x="314" y="659"/>
                </a:lnTo>
                <a:lnTo>
                  <a:pt x="319"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5" y="614"/>
                </a:lnTo>
                <a:lnTo>
                  <a:pt x="541" y="615"/>
                </a:lnTo>
                <a:lnTo>
                  <a:pt x="546" y="617"/>
                </a:lnTo>
                <a:lnTo>
                  <a:pt x="577" y="636"/>
                </a:lnTo>
                <a:lnTo>
                  <a:pt x="577" y="636"/>
                </a:lnTo>
                <a:lnTo>
                  <a:pt x="636" y="578"/>
                </a:lnTo>
                <a:lnTo>
                  <a:pt x="618" y="547"/>
                </a:lnTo>
                <a:lnTo>
                  <a:pt x="613" y="536"/>
                </a:lnTo>
                <a:lnTo>
                  <a:pt x="613" y="525"/>
                </a:lnTo>
                <a:lnTo>
                  <a:pt x="618" y="513"/>
                </a:lnTo>
                <a:lnTo>
                  <a:pt x="634" y="479"/>
                </a:lnTo>
                <a:lnTo>
                  <a:pt x="645" y="443"/>
                </a:lnTo>
                <a:lnTo>
                  <a:pt x="651" y="433"/>
                </a:lnTo>
                <a:lnTo>
                  <a:pt x="660" y="425"/>
                </a:lnTo>
                <a:lnTo>
                  <a:pt x="670" y="420"/>
                </a:lnTo>
                <a:lnTo>
                  <a:pt x="704" y="411"/>
                </a:lnTo>
                <a:lnTo>
                  <a:pt x="706" y="411"/>
                </a:lnTo>
                <a:lnTo>
                  <a:pt x="706" y="328"/>
                </a:lnTo>
                <a:lnTo>
                  <a:pt x="670" y="319"/>
                </a:lnTo>
                <a:lnTo>
                  <a:pt x="660" y="315"/>
                </a:lnTo>
                <a:lnTo>
                  <a:pt x="651" y="306"/>
                </a:lnTo>
                <a:lnTo>
                  <a:pt x="645" y="295"/>
                </a:lnTo>
                <a:lnTo>
                  <a:pt x="634" y="260"/>
                </a:lnTo>
                <a:lnTo>
                  <a:pt x="618" y="226"/>
                </a:lnTo>
                <a:lnTo>
                  <a:pt x="613" y="216"/>
                </a:lnTo>
                <a:lnTo>
                  <a:pt x="613" y="204"/>
                </a:lnTo>
                <a:lnTo>
                  <a:pt x="618" y="192"/>
                </a:lnTo>
                <a:lnTo>
                  <a:pt x="636" y="162"/>
                </a:lnTo>
                <a:lnTo>
                  <a:pt x="636" y="162"/>
                </a:lnTo>
                <a:lnTo>
                  <a:pt x="577" y="103"/>
                </a:lnTo>
                <a:lnTo>
                  <a:pt x="546" y="121"/>
                </a:lnTo>
                <a:lnTo>
                  <a:pt x="541" y="124"/>
                </a:lnTo>
                <a:lnTo>
                  <a:pt x="535"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19" y="0"/>
                </a:moveTo>
                <a:lnTo>
                  <a:pt x="419" y="0"/>
                </a:lnTo>
                <a:lnTo>
                  <a:pt x="427" y="2"/>
                </a:lnTo>
                <a:lnTo>
                  <a:pt x="435" y="7"/>
                </a:lnTo>
                <a:lnTo>
                  <a:pt x="440" y="15"/>
                </a:lnTo>
                <a:lnTo>
                  <a:pt x="442" y="24"/>
                </a:lnTo>
                <a:lnTo>
                  <a:pt x="452" y="60"/>
                </a:lnTo>
                <a:lnTo>
                  <a:pt x="492" y="74"/>
                </a:lnTo>
                <a:lnTo>
                  <a:pt x="529" y="93"/>
                </a:lnTo>
                <a:lnTo>
                  <a:pt x="560" y="73"/>
                </a:lnTo>
                <a:lnTo>
                  <a:pt x="567" y="70"/>
                </a:lnTo>
                <a:lnTo>
                  <a:pt x="573" y="68"/>
                </a:lnTo>
                <a:lnTo>
                  <a:pt x="580" y="68"/>
                </a:lnTo>
                <a:lnTo>
                  <a:pt x="585" y="68"/>
                </a:lnTo>
                <a:lnTo>
                  <a:pt x="590" y="70"/>
                </a:lnTo>
                <a:lnTo>
                  <a:pt x="596" y="73"/>
                </a:lnTo>
                <a:lnTo>
                  <a:pt x="665" y="144"/>
                </a:lnTo>
                <a:lnTo>
                  <a:pt x="670" y="151"/>
                </a:lnTo>
                <a:lnTo>
                  <a:pt x="672" y="159"/>
                </a:lnTo>
                <a:lnTo>
                  <a:pt x="669" y="168"/>
                </a:lnTo>
                <a:lnTo>
                  <a:pt x="665" y="178"/>
                </a:lnTo>
                <a:lnTo>
                  <a:pt x="647" y="209"/>
                </a:lnTo>
                <a:lnTo>
                  <a:pt x="665" y="247"/>
                </a:lnTo>
                <a:lnTo>
                  <a:pt x="678" y="286"/>
                </a:lnTo>
                <a:lnTo>
                  <a:pt x="713" y="295"/>
                </a:lnTo>
                <a:lnTo>
                  <a:pt x="723" y="299"/>
                </a:lnTo>
                <a:lnTo>
                  <a:pt x="730" y="305"/>
                </a:lnTo>
                <a:lnTo>
                  <a:pt x="737" y="311"/>
                </a:lnTo>
                <a:lnTo>
                  <a:pt x="738" y="320"/>
                </a:lnTo>
                <a:lnTo>
                  <a:pt x="738" y="418"/>
                </a:lnTo>
                <a:lnTo>
                  <a:pt x="737" y="428"/>
                </a:lnTo>
                <a:lnTo>
                  <a:pt x="730" y="434"/>
                </a:lnTo>
                <a:lnTo>
                  <a:pt x="723" y="439"/>
                </a:lnTo>
                <a:lnTo>
                  <a:pt x="713" y="443"/>
                </a:lnTo>
                <a:lnTo>
                  <a:pt x="678" y="453"/>
                </a:lnTo>
                <a:lnTo>
                  <a:pt x="665" y="492"/>
                </a:lnTo>
                <a:lnTo>
                  <a:pt x="647" y="530"/>
                </a:lnTo>
                <a:lnTo>
                  <a:pt x="665" y="561"/>
                </a:lnTo>
                <a:lnTo>
                  <a:pt x="669" y="570"/>
                </a:lnTo>
                <a:lnTo>
                  <a:pt x="672" y="580"/>
                </a:lnTo>
                <a:lnTo>
                  <a:pt x="670" y="587"/>
                </a:lnTo>
                <a:lnTo>
                  <a:pt x="665" y="597"/>
                </a:lnTo>
                <a:lnTo>
                  <a:pt x="596" y="666"/>
                </a:lnTo>
                <a:lnTo>
                  <a:pt x="590" y="669"/>
                </a:lnTo>
                <a:lnTo>
                  <a:pt x="586" y="671"/>
                </a:lnTo>
                <a:lnTo>
                  <a:pt x="581" y="671"/>
                </a:lnTo>
                <a:lnTo>
                  <a:pt x="575" y="671"/>
                </a:lnTo>
                <a:lnTo>
                  <a:pt x="567" y="669"/>
                </a:lnTo>
                <a:lnTo>
                  <a:pt x="560" y="666"/>
                </a:lnTo>
                <a:lnTo>
                  <a:pt x="529" y="646"/>
                </a:lnTo>
                <a:lnTo>
                  <a:pt x="492" y="665"/>
                </a:lnTo>
                <a:lnTo>
                  <a:pt x="452" y="679"/>
                </a:lnTo>
                <a:lnTo>
                  <a:pt x="442" y="714"/>
                </a:lnTo>
                <a:lnTo>
                  <a:pt x="440" y="724"/>
                </a:lnTo>
                <a:lnTo>
                  <a:pt x="435" y="731"/>
                </a:lnTo>
                <a:lnTo>
                  <a:pt x="427" y="737"/>
                </a:lnTo>
                <a:lnTo>
                  <a:pt x="419" y="739"/>
                </a:lnTo>
                <a:lnTo>
                  <a:pt x="319" y="739"/>
                </a:lnTo>
                <a:lnTo>
                  <a:pt x="310" y="737"/>
                </a:lnTo>
                <a:lnTo>
                  <a:pt x="304" y="731"/>
                </a:lnTo>
                <a:lnTo>
                  <a:pt x="298" y="724"/>
                </a:lnTo>
                <a:lnTo>
                  <a:pt x="295" y="714"/>
                </a:lnTo>
                <a:lnTo>
                  <a:pt x="287" y="679"/>
                </a:lnTo>
                <a:lnTo>
                  <a:pt x="246" y="665"/>
                </a:lnTo>
                <a:lnTo>
                  <a:pt x="209" y="646"/>
                </a:lnTo>
                <a:lnTo>
                  <a:pt x="178" y="666"/>
                </a:lnTo>
                <a:lnTo>
                  <a:pt x="171" y="669"/>
                </a:lnTo>
                <a:lnTo>
                  <a:pt x="164" y="671"/>
                </a:lnTo>
                <a:lnTo>
                  <a:pt x="157" y="671"/>
                </a:lnTo>
                <a:lnTo>
                  <a:pt x="152" y="671"/>
                </a:lnTo>
                <a:lnTo>
                  <a:pt x="147" y="669"/>
                </a:lnTo>
                <a:lnTo>
                  <a:pt x="143" y="666"/>
                </a:lnTo>
                <a:lnTo>
                  <a:pt x="73" y="597"/>
                </a:lnTo>
                <a:lnTo>
                  <a:pt x="68" y="587"/>
                </a:lnTo>
                <a:lnTo>
                  <a:pt x="67" y="580"/>
                </a:lnTo>
                <a:lnTo>
                  <a:pt x="69" y="570"/>
                </a:lnTo>
                <a:lnTo>
                  <a:pt x="73" y="561"/>
                </a:lnTo>
                <a:lnTo>
                  <a:pt x="92" y="530"/>
                </a:lnTo>
                <a:lnTo>
                  <a:pt x="73" y="492"/>
                </a:lnTo>
                <a:lnTo>
                  <a:pt x="60" y="453"/>
                </a:lnTo>
                <a:lnTo>
                  <a:pt x="24" y="443"/>
                </a:lnTo>
                <a:lnTo>
                  <a:pt x="16" y="439"/>
                </a:lnTo>
                <a:lnTo>
                  <a:pt x="8" y="434"/>
                </a:lnTo>
                <a:lnTo>
                  <a:pt x="1" y="428"/>
                </a:lnTo>
                <a:lnTo>
                  <a:pt x="0" y="418"/>
                </a:lnTo>
                <a:lnTo>
                  <a:pt x="0" y="320"/>
                </a:lnTo>
                <a:lnTo>
                  <a:pt x="1" y="311"/>
                </a:lnTo>
                <a:lnTo>
                  <a:pt x="8" y="305"/>
                </a:lnTo>
                <a:lnTo>
                  <a:pt x="16" y="299"/>
                </a:lnTo>
                <a:lnTo>
                  <a:pt x="24" y="295"/>
                </a:lnTo>
                <a:lnTo>
                  <a:pt x="60" y="286"/>
                </a:lnTo>
                <a:lnTo>
                  <a:pt x="73" y="247"/>
                </a:lnTo>
                <a:lnTo>
                  <a:pt x="92" y="209"/>
                </a:lnTo>
                <a:lnTo>
                  <a:pt x="73" y="178"/>
                </a:lnTo>
                <a:lnTo>
                  <a:pt x="69" y="168"/>
                </a:lnTo>
                <a:lnTo>
                  <a:pt x="67" y="159"/>
                </a:lnTo>
                <a:lnTo>
                  <a:pt x="68" y="151"/>
                </a:lnTo>
                <a:lnTo>
                  <a:pt x="73" y="144"/>
                </a:lnTo>
                <a:lnTo>
                  <a:pt x="143" y="73"/>
                </a:lnTo>
                <a:lnTo>
                  <a:pt x="147" y="70"/>
                </a:lnTo>
                <a:lnTo>
                  <a:pt x="152" y="68"/>
                </a:lnTo>
                <a:lnTo>
                  <a:pt x="157" y="68"/>
                </a:lnTo>
                <a:lnTo>
                  <a:pt x="165" y="68"/>
                </a:lnTo>
                <a:lnTo>
                  <a:pt x="171" y="70"/>
                </a:lnTo>
                <a:lnTo>
                  <a:pt x="178" y="73"/>
                </a:lnTo>
                <a:lnTo>
                  <a:pt x="209" y="93"/>
                </a:lnTo>
                <a:lnTo>
                  <a:pt x="246" y="74"/>
                </a:lnTo>
                <a:lnTo>
                  <a:pt x="287" y="60"/>
                </a:lnTo>
                <a:lnTo>
                  <a:pt x="295" y="24"/>
                </a:lnTo>
                <a:lnTo>
                  <a:pt x="298" y="15"/>
                </a:lnTo>
                <a:lnTo>
                  <a:pt x="304" y="7"/>
                </a:lnTo>
                <a:lnTo>
                  <a:pt x="310" y="2"/>
                </a:lnTo>
                <a:lnTo>
                  <a:pt x="319"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42"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10309215" y="4629458"/>
            <a:ext cx="582191" cy="580783"/>
          </a:xfrm>
          <a:custGeom>
            <a:avLst/>
            <a:gdLst>
              <a:gd name="T0" fmla="*/ 373 w 829"/>
              <a:gd name="T1" fmla="*/ 239 h 827"/>
              <a:gd name="T2" fmla="*/ 279 w 829"/>
              <a:gd name="T3" fmla="*/ 305 h 827"/>
              <a:gd name="T4" fmla="*/ 231 w 829"/>
              <a:gd name="T5" fmla="*/ 411 h 827"/>
              <a:gd name="T6" fmla="*/ 241 w 829"/>
              <a:gd name="T7" fmla="*/ 530 h 827"/>
              <a:gd name="T8" fmla="*/ 307 w 829"/>
              <a:gd name="T9" fmla="*/ 624 h 827"/>
              <a:gd name="T10" fmla="*/ 411 w 829"/>
              <a:gd name="T11" fmla="*/ 673 h 827"/>
              <a:gd name="T12" fmla="*/ 530 w 829"/>
              <a:gd name="T13" fmla="*/ 662 h 827"/>
              <a:gd name="T14" fmla="*/ 625 w 829"/>
              <a:gd name="T15" fmla="*/ 597 h 827"/>
              <a:gd name="T16" fmla="*/ 674 w 829"/>
              <a:gd name="T17" fmla="*/ 492 h 827"/>
              <a:gd name="T18" fmla="*/ 664 w 829"/>
              <a:gd name="T19" fmla="*/ 371 h 827"/>
              <a:gd name="T20" fmla="*/ 597 w 829"/>
              <a:gd name="T21" fmla="*/ 278 h 827"/>
              <a:gd name="T22" fmla="*/ 492 w 829"/>
              <a:gd name="T23" fmla="*/ 229 h 827"/>
              <a:gd name="T24" fmla="*/ 495 w 829"/>
              <a:gd name="T25" fmla="*/ 191 h 827"/>
              <a:gd name="T26" fmla="*/ 608 w 829"/>
              <a:gd name="T27" fmla="*/ 238 h 827"/>
              <a:gd name="T28" fmla="*/ 686 w 829"/>
              <a:gd name="T29" fmla="*/ 330 h 827"/>
              <a:gd name="T30" fmla="*/ 716 w 829"/>
              <a:gd name="T31" fmla="*/ 451 h 827"/>
              <a:gd name="T32" fmla="*/ 692 w 829"/>
              <a:gd name="T33" fmla="*/ 561 h 827"/>
              <a:gd name="T34" fmla="*/ 824 w 829"/>
              <a:gd name="T35" fmla="*/ 796 h 827"/>
              <a:gd name="T36" fmla="*/ 829 w 829"/>
              <a:gd name="T37" fmla="*/ 809 h 827"/>
              <a:gd name="T38" fmla="*/ 821 w 829"/>
              <a:gd name="T39" fmla="*/ 823 h 827"/>
              <a:gd name="T40" fmla="*/ 805 w 829"/>
              <a:gd name="T41" fmla="*/ 827 h 827"/>
              <a:gd name="T42" fmla="*/ 651 w 829"/>
              <a:gd name="T43" fmla="*/ 676 h 827"/>
              <a:gd name="T44" fmla="*/ 625 w 829"/>
              <a:gd name="T45" fmla="*/ 650 h 827"/>
              <a:gd name="T46" fmla="*/ 528 w 829"/>
              <a:gd name="T47" fmla="*/ 703 h 827"/>
              <a:gd name="T48" fmla="*/ 410 w 829"/>
              <a:gd name="T49" fmla="*/ 710 h 827"/>
              <a:gd name="T50" fmla="*/ 296 w 829"/>
              <a:gd name="T51" fmla="*/ 663 h 827"/>
              <a:gd name="T52" fmla="*/ 217 w 829"/>
              <a:gd name="T53" fmla="*/ 572 h 827"/>
              <a:gd name="T54" fmla="*/ 189 w 829"/>
              <a:gd name="T55" fmla="*/ 451 h 827"/>
              <a:gd name="T56" fmla="*/ 217 w 829"/>
              <a:gd name="T57" fmla="*/ 330 h 827"/>
              <a:gd name="T58" fmla="*/ 296 w 829"/>
              <a:gd name="T59" fmla="*/ 238 h 827"/>
              <a:gd name="T60" fmla="*/ 410 w 829"/>
              <a:gd name="T61" fmla="*/ 191 h 827"/>
              <a:gd name="T62" fmla="*/ 263 w 829"/>
              <a:gd name="T63" fmla="*/ 0 h 827"/>
              <a:gd name="T64" fmla="*/ 316 w 829"/>
              <a:gd name="T65" fmla="*/ 15 h 827"/>
              <a:gd name="T66" fmla="*/ 351 w 829"/>
              <a:gd name="T67" fmla="*/ 48 h 827"/>
              <a:gd name="T68" fmla="*/ 394 w 829"/>
              <a:gd name="T69" fmla="*/ 73 h 827"/>
              <a:gd name="T70" fmla="*/ 777 w 829"/>
              <a:gd name="T71" fmla="*/ 78 h 827"/>
              <a:gd name="T72" fmla="*/ 825 w 829"/>
              <a:gd name="T73" fmla="*/ 125 h 827"/>
              <a:gd name="T74" fmla="*/ 825 w 829"/>
              <a:gd name="T75" fmla="*/ 624 h 827"/>
              <a:gd name="T76" fmla="*/ 781 w 829"/>
              <a:gd name="T77" fmla="*/ 671 h 827"/>
              <a:gd name="T78" fmla="*/ 753 w 829"/>
              <a:gd name="T79" fmla="*/ 638 h 827"/>
              <a:gd name="T80" fmla="*/ 788 w 829"/>
              <a:gd name="T81" fmla="*/ 616 h 827"/>
              <a:gd name="T82" fmla="*/ 651 w 829"/>
              <a:gd name="T83" fmla="*/ 225 h 827"/>
              <a:gd name="T84" fmla="*/ 791 w 829"/>
              <a:gd name="T85" fmla="*/ 187 h 827"/>
              <a:gd name="T86" fmla="*/ 781 w 829"/>
              <a:gd name="T87" fmla="*/ 123 h 827"/>
              <a:gd name="T88" fmla="*/ 415 w 829"/>
              <a:gd name="T89" fmla="*/ 112 h 827"/>
              <a:gd name="T90" fmla="*/ 351 w 829"/>
              <a:gd name="T91" fmla="*/ 95 h 827"/>
              <a:gd name="T92" fmla="*/ 314 w 829"/>
              <a:gd name="T93" fmla="*/ 64 h 827"/>
              <a:gd name="T94" fmla="*/ 279 w 829"/>
              <a:gd name="T95" fmla="*/ 39 h 827"/>
              <a:gd name="T96" fmla="*/ 62 w 829"/>
              <a:gd name="T97" fmla="*/ 40 h 827"/>
              <a:gd name="T98" fmla="*/ 38 w 829"/>
              <a:gd name="T99" fmla="*/ 74 h 827"/>
              <a:gd name="T100" fmla="*/ 279 w 829"/>
              <a:gd name="T101" fmla="*/ 205 h 827"/>
              <a:gd name="T102" fmla="*/ 38 w 829"/>
              <a:gd name="T103" fmla="*/ 602 h 827"/>
              <a:gd name="T104" fmla="*/ 62 w 829"/>
              <a:gd name="T105" fmla="*/ 636 h 827"/>
              <a:gd name="T106" fmla="*/ 234 w 829"/>
              <a:gd name="T107" fmla="*/ 658 h 827"/>
              <a:gd name="T108" fmla="*/ 52 w 829"/>
              <a:gd name="T109" fmla="*/ 673 h 827"/>
              <a:gd name="T110" fmla="*/ 4 w 829"/>
              <a:gd name="T111" fmla="*/ 625 h 827"/>
              <a:gd name="T112" fmla="*/ 4 w 829"/>
              <a:gd name="T113" fmla="*/ 51 h 827"/>
              <a:gd name="T114" fmla="*/ 52 w 829"/>
              <a:gd name="T115" fmla="*/ 4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9" h="827">
                <a:moveTo>
                  <a:pt x="452" y="225"/>
                </a:moveTo>
                <a:lnTo>
                  <a:pt x="411" y="229"/>
                </a:lnTo>
                <a:lnTo>
                  <a:pt x="373" y="239"/>
                </a:lnTo>
                <a:lnTo>
                  <a:pt x="338" y="256"/>
                </a:lnTo>
                <a:lnTo>
                  <a:pt x="307" y="278"/>
                </a:lnTo>
                <a:lnTo>
                  <a:pt x="279" y="305"/>
                </a:lnTo>
                <a:lnTo>
                  <a:pt x="257" y="337"/>
                </a:lnTo>
                <a:lnTo>
                  <a:pt x="241" y="371"/>
                </a:lnTo>
                <a:lnTo>
                  <a:pt x="231" y="411"/>
                </a:lnTo>
                <a:lnTo>
                  <a:pt x="227" y="451"/>
                </a:lnTo>
                <a:lnTo>
                  <a:pt x="231" y="492"/>
                </a:lnTo>
                <a:lnTo>
                  <a:pt x="241" y="530"/>
                </a:lnTo>
                <a:lnTo>
                  <a:pt x="257" y="565"/>
                </a:lnTo>
                <a:lnTo>
                  <a:pt x="279" y="597"/>
                </a:lnTo>
                <a:lnTo>
                  <a:pt x="307" y="624"/>
                </a:lnTo>
                <a:lnTo>
                  <a:pt x="338" y="646"/>
                </a:lnTo>
                <a:lnTo>
                  <a:pt x="373" y="662"/>
                </a:lnTo>
                <a:lnTo>
                  <a:pt x="411" y="673"/>
                </a:lnTo>
                <a:lnTo>
                  <a:pt x="452" y="676"/>
                </a:lnTo>
                <a:lnTo>
                  <a:pt x="492" y="673"/>
                </a:lnTo>
                <a:lnTo>
                  <a:pt x="530" y="662"/>
                </a:lnTo>
                <a:lnTo>
                  <a:pt x="566" y="646"/>
                </a:lnTo>
                <a:lnTo>
                  <a:pt x="597" y="624"/>
                </a:lnTo>
                <a:lnTo>
                  <a:pt x="625" y="597"/>
                </a:lnTo>
                <a:lnTo>
                  <a:pt x="647" y="565"/>
                </a:lnTo>
                <a:lnTo>
                  <a:pt x="664" y="530"/>
                </a:lnTo>
                <a:lnTo>
                  <a:pt x="674" y="492"/>
                </a:lnTo>
                <a:lnTo>
                  <a:pt x="678" y="451"/>
                </a:lnTo>
                <a:lnTo>
                  <a:pt x="674" y="411"/>
                </a:lnTo>
                <a:lnTo>
                  <a:pt x="664" y="371"/>
                </a:lnTo>
                <a:lnTo>
                  <a:pt x="647" y="337"/>
                </a:lnTo>
                <a:lnTo>
                  <a:pt x="625" y="305"/>
                </a:lnTo>
                <a:lnTo>
                  <a:pt x="597" y="278"/>
                </a:lnTo>
                <a:lnTo>
                  <a:pt x="566" y="256"/>
                </a:lnTo>
                <a:lnTo>
                  <a:pt x="530" y="239"/>
                </a:lnTo>
                <a:lnTo>
                  <a:pt x="492" y="229"/>
                </a:lnTo>
                <a:lnTo>
                  <a:pt x="452" y="225"/>
                </a:lnTo>
                <a:close/>
                <a:moveTo>
                  <a:pt x="452" y="187"/>
                </a:moveTo>
                <a:lnTo>
                  <a:pt x="495" y="191"/>
                </a:lnTo>
                <a:lnTo>
                  <a:pt x="536" y="201"/>
                </a:lnTo>
                <a:lnTo>
                  <a:pt x="574" y="217"/>
                </a:lnTo>
                <a:lnTo>
                  <a:pt x="608" y="238"/>
                </a:lnTo>
                <a:lnTo>
                  <a:pt x="639" y="264"/>
                </a:lnTo>
                <a:lnTo>
                  <a:pt x="665" y="296"/>
                </a:lnTo>
                <a:lnTo>
                  <a:pt x="686" y="330"/>
                </a:lnTo>
                <a:lnTo>
                  <a:pt x="702" y="368"/>
                </a:lnTo>
                <a:lnTo>
                  <a:pt x="712" y="408"/>
                </a:lnTo>
                <a:lnTo>
                  <a:pt x="716" y="451"/>
                </a:lnTo>
                <a:lnTo>
                  <a:pt x="712" y="489"/>
                </a:lnTo>
                <a:lnTo>
                  <a:pt x="705" y="527"/>
                </a:lnTo>
                <a:lnTo>
                  <a:pt x="692" y="561"/>
                </a:lnTo>
                <a:lnTo>
                  <a:pt x="673" y="594"/>
                </a:lnTo>
                <a:lnTo>
                  <a:pt x="651" y="623"/>
                </a:lnTo>
                <a:lnTo>
                  <a:pt x="824" y="796"/>
                </a:lnTo>
                <a:lnTo>
                  <a:pt x="826" y="800"/>
                </a:lnTo>
                <a:lnTo>
                  <a:pt x="828" y="803"/>
                </a:lnTo>
                <a:lnTo>
                  <a:pt x="829" y="809"/>
                </a:lnTo>
                <a:lnTo>
                  <a:pt x="828" y="814"/>
                </a:lnTo>
                <a:lnTo>
                  <a:pt x="825" y="819"/>
                </a:lnTo>
                <a:lnTo>
                  <a:pt x="821" y="823"/>
                </a:lnTo>
                <a:lnTo>
                  <a:pt x="816" y="826"/>
                </a:lnTo>
                <a:lnTo>
                  <a:pt x="809" y="827"/>
                </a:lnTo>
                <a:lnTo>
                  <a:pt x="805" y="827"/>
                </a:lnTo>
                <a:lnTo>
                  <a:pt x="800" y="824"/>
                </a:lnTo>
                <a:lnTo>
                  <a:pt x="796" y="822"/>
                </a:lnTo>
                <a:lnTo>
                  <a:pt x="651" y="676"/>
                </a:lnTo>
                <a:lnTo>
                  <a:pt x="651" y="676"/>
                </a:lnTo>
                <a:lnTo>
                  <a:pt x="651" y="676"/>
                </a:lnTo>
                <a:lnTo>
                  <a:pt x="625" y="650"/>
                </a:lnTo>
                <a:lnTo>
                  <a:pt x="596" y="673"/>
                </a:lnTo>
                <a:lnTo>
                  <a:pt x="563" y="690"/>
                </a:lnTo>
                <a:lnTo>
                  <a:pt x="528" y="703"/>
                </a:lnTo>
                <a:lnTo>
                  <a:pt x="491" y="712"/>
                </a:lnTo>
                <a:lnTo>
                  <a:pt x="452" y="714"/>
                </a:lnTo>
                <a:lnTo>
                  <a:pt x="410" y="710"/>
                </a:lnTo>
                <a:lnTo>
                  <a:pt x="369" y="701"/>
                </a:lnTo>
                <a:lnTo>
                  <a:pt x="331" y="684"/>
                </a:lnTo>
                <a:lnTo>
                  <a:pt x="296" y="663"/>
                </a:lnTo>
                <a:lnTo>
                  <a:pt x="266" y="637"/>
                </a:lnTo>
                <a:lnTo>
                  <a:pt x="240" y="606"/>
                </a:lnTo>
                <a:lnTo>
                  <a:pt x="217" y="572"/>
                </a:lnTo>
                <a:lnTo>
                  <a:pt x="202" y="534"/>
                </a:lnTo>
                <a:lnTo>
                  <a:pt x="193" y="493"/>
                </a:lnTo>
                <a:lnTo>
                  <a:pt x="189" y="451"/>
                </a:lnTo>
                <a:lnTo>
                  <a:pt x="193" y="408"/>
                </a:lnTo>
                <a:lnTo>
                  <a:pt x="202" y="368"/>
                </a:lnTo>
                <a:lnTo>
                  <a:pt x="217" y="330"/>
                </a:lnTo>
                <a:lnTo>
                  <a:pt x="240" y="296"/>
                </a:lnTo>
                <a:lnTo>
                  <a:pt x="266" y="264"/>
                </a:lnTo>
                <a:lnTo>
                  <a:pt x="296" y="238"/>
                </a:lnTo>
                <a:lnTo>
                  <a:pt x="331" y="217"/>
                </a:lnTo>
                <a:lnTo>
                  <a:pt x="369" y="201"/>
                </a:lnTo>
                <a:lnTo>
                  <a:pt x="410" y="191"/>
                </a:lnTo>
                <a:lnTo>
                  <a:pt x="452" y="187"/>
                </a:lnTo>
                <a:close/>
                <a:moveTo>
                  <a:pt x="76" y="0"/>
                </a:moveTo>
                <a:lnTo>
                  <a:pt x="263" y="0"/>
                </a:lnTo>
                <a:lnTo>
                  <a:pt x="284" y="1"/>
                </a:lnTo>
                <a:lnTo>
                  <a:pt x="301" y="8"/>
                </a:lnTo>
                <a:lnTo>
                  <a:pt x="316" y="15"/>
                </a:lnTo>
                <a:lnTo>
                  <a:pt x="327" y="26"/>
                </a:lnTo>
                <a:lnTo>
                  <a:pt x="339" y="36"/>
                </a:lnTo>
                <a:lnTo>
                  <a:pt x="351" y="48"/>
                </a:lnTo>
                <a:lnTo>
                  <a:pt x="363" y="59"/>
                </a:lnTo>
                <a:lnTo>
                  <a:pt x="377" y="66"/>
                </a:lnTo>
                <a:lnTo>
                  <a:pt x="394" y="73"/>
                </a:lnTo>
                <a:lnTo>
                  <a:pt x="415" y="74"/>
                </a:lnTo>
                <a:lnTo>
                  <a:pt x="753" y="74"/>
                </a:lnTo>
                <a:lnTo>
                  <a:pt x="777" y="78"/>
                </a:lnTo>
                <a:lnTo>
                  <a:pt x="798" y="89"/>
                </a:lnTo>
                <a:lnTo>
                  <a:pt x="815" y="106"/>
                </a:lnTo>
                <a:lnTo>
                  <a:pt x="825" y="125"/>
                </a:lnTo>
                <a:lnTo>
                  <a:pt x="829" y="150"/>
                </a:lnTo>
                <a:lnTo>
                  <a:pt x="829" y="602"/>
                </a:lnTo>
                <a:lnTo>
                  <a:pt x="825" y="624"/>
                </a:lnTo>
                <a:lnTo>
                  <a:pt x="815" y="645"/>
                </a:lnTo>
                <a:lnTo>
                  <a:pt x="800" y="661"/>
                </a:lnTo>
                <a:lnTo>
                  <a:pt x="781" y="671"/>
                </a:lnTo>
                <a:lnTo>
                  <a:pt x="757" y="676"/>
                </a:lnTo>
                <a:lnTo>
                  <a:pt x="720" y="638"/>
                </a:lnTo>
                <a:lnTo>
                  <a:pt x="753" y="638"/>
                </a:lnTo>
                <a:lnTo>
                  <a:pt x="767" y="636"/>
                </a:lnTo>
                <a:lnTo>
                  <a:pt x="781" y="628"/>
                </a:lnTo>
                <a:lnTo>
                  <a:pt x="788" y="616"/>
                </a:lnTo>
                <a:lnTo>
                  <a:pt x="791" y="602"/>
                </a:lnTo>
                <a:lnTo>
                  <a:pt x="791" y="225"/>
                </a:lnTo>
                <a:lnTo>
                  <a:pt x="651" y="225"/>
                </a:lnTo>
                <a:lnTo>
                  <a:pt x="626" y="205"/>
                </a:lnTo>
                <a:lnTo>
                  <a:pt x="599" y="187"/>
                </a:lnTo>
                <a:lnTo>
                  <a:pt x="791" y="187"/>
                </a:lnTo>
                <a:lnTo>
                  <a:pt x="791" y="150"/>
                </a:lnTo>
                <a:lnTo>
                  <a:pt x="788" y="134"/>
                </a:lnTo>
                <a:lnTo>
                  <a:pt x="781" y="123"/>
                </a:lnTo>
                <a:lnTo>
                  <a:pt x="767" y="115"/>
                </a:lnTo>
                <a:lnTo>
                  <a:pt x="753" y="112"/>
                </a:lnTo>
                <a:lnTo>
                  <a:pt x="415" y="112"/>
                </a:lnTo>
                <a:lnTo>
                  <a:pt x="389" y="110"/>
                </a:lnTo>
                <a:lnTo>
                  <a:pt x="368" y="104"/>
                </a:lnTo>
                <a:lnTo>
                  <a:pt x="351" y="95"/>
                </a:lnTo>
                <a:lnTo>
                  <a:pt x="337" y="86"/>
                </a:lnTo>
                <a:lnTo>
                  <a:pt x="325" y="74"/>
                </a:lnTo>
                <a:lnTo>
                  <a:pt x="314" y="64"/>
                </a:lnTo>
                <a:lnTo>
                  <a:pt x="304" y="53"/>
                </a:lnTo>
                <a:lnTo>
                  <a:pt x="292" y="44"/>
                </a:lnTo>
                <a:lnTo>
                  <a:pt x="279" y="39"/>
                </a:lnTo>
                <a:lnTo>
                  <a:pt x="263" y="36"/>
                </a:lnTo>
                <a:lnTo>
                  <a:pt x="76" y="36"/>
                </a:lnTo>
                <a:lnTo>
                  <a:pt x="62" y="40"/>
                </a:lnTo>
                <a:lnTo>
                  <a:pt x="49" y="48"/>
                </a:lnTo>
                <a:lnTo>
                  <a:pt x="41" y="60"/>
                </a:lnTo>
                <a:lnTo>
                  <a:pt x="38" y="74"/>
                </a:lnTo>
                <a:lnTo>
                  <a:pt x="38" y="187"/>
                </a:lnTo>
                <a:lnTo>
                  <a:pt x="307" y="187"/>
                </a:lnTo>
                <a:lnTo>
                  <a:pt x="279" y="205"/>
                </a:lnTo>
                <a:lnTo>
                  <a:pt x="253" y="225"/>
                </a:lnTo>
                <a:lnTo>
                  <a:pt x="38" y="225"/>
                </a:lnTo>
                <a:lnTo>
                  <a:pt x="38" y="602"/>
                </a:lnTo>
                <a:lnTo>
                  <a:pt x="41" y="616"/>
                </a:lnTo>
                <a:lnTo>
                  <a:pt x="49" y="628"/>
                </a:lnTo>
                <a:lnTo>
                  <a:pt x="62" y="636"/>
                </a:lnTo>
                <a:lnTo>
                  <a:pt x="76" y="638"/>
                </a:lnTo>
                <a:lnTo>
                  <a:pt x="217" y="638"/>
                </a:lnTo>
                <a:lnTo>
                  <a:pt x="234" y="658"/>
                </a:lnTo>
                <a:lnTo>
                  <a:pt x="253" y="676"/>
                </a:lnTo>
                <a:lnTo>
                  <a:pt x="76" y="676"/>
                </a:lnTo>
                <a:lnTo>
                  <a:pt x="52" y="673"/>
                </a:lnTo>
                <a:lnTo>
                  <a:pt x="32" y="662"/>
                </a:lnTo>
                <a:lnTo>
                  <a:pt x="15" y="646"/>
                </a:lnTo>
                <a:lnTo>
                  <a:pt x="4" y="625"/>
                </a:lnTo>
                <a:lnTo>
                  <a:pt x="0" y="602"/>
                </a:lnTo>
                <a:lnTo>
                  <a:pt x="0" y="74"/>
                </a:lnTo>
                <a:lnTo>
                  <a:pt x="4" y="51"/>
                </a:lnTo>
                <a:lnTo>
                  <a:pt x="15" y="30"/>
                </a:lnTo>
                <a:lnTo>
                  <a:pt x="32" y="14"/>
                </a:lnTo>
                <a:lnTo>
                  <a:pt x="52" y="4"/>
                </a:lnTo>
                <a:lnTo>
                  <a:pt x="76"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50"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10315967" y="7642203"/>
            <a:ext cx="581482" cy="475690"/>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nvGrpSpPr>
          <p:cNvPr id="34" name="Group 33"/>
          <p:cNvGrpSpPr/>
          <p:nvPr/>
        </p:nvGrpSpPr>
        <p:grpSpPr>
          <a:xfrm>
            <a:off x="8123667" y="5560429"/>
            <a:ext cx="2042808" cy="1762498"/>
            <a:chOff x="8049696" y="4968361"/>
            <a:chExt cx="2190750" cy="1890140"/>
          </a:xfrm>
        </p:grpSpPr>
        <p:sp>
          <p:nvSpPr>
            <p:cNvPr id="35" name="Rectangle 19"/>
            <p:cNvSpPr/>
            <p:nvPr/>
          </p:nvSpPr>
          <p:spPr>
            <a:xfrm rot="2700000">
              <a:off x="8193141" y="4968360"/>
              <a:ext cx="1890140" cy="1890141"/>
            </a:xfrm>
            <a:prstGeom prst="rect">
              <a:avLst/>
            </a:prstGeom>
            <a:solidFill>
              <a:schemeClr val="bg1">
                <a:lumMod val="9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lumMod val="50000"/>
                  </a:schemeClr>
                </a:solidFill>
              </a:endParaRPr>
            </a:p>
          </p:txBody>
        </p:sp>
        <p:sp>
          <p:nvSpPr>
            <p:cNvPr id="36" name="TextBox 35"/>
            <p:cNvSpPr txBox="1"/>
            <p:nvPr/>
          </p:nvSpPr>
          <p:spPr>
            <a:xfrm>
              <a:off x="8049696" y="5611842"/>
              <a:ext cx="2190750" cy="561112"/>
            </a:xfrm>
            <a:prstGeom prst="rect">
              <a:avLst/>
            </a:prstGeom>
            <a:noFill/>
          </p:spPr>
          <p:txBody>
            <a:bodyPr wrap="square" rtlCol="0">
              <a:spAutoFit/>
            </a:bodyPr>
            <a:lstStyle/>
            <a:p>
              <a:pPr algn="ctr"/>
              <a:r>
                <a:rPr lang="en-US" altLang="zh-CN" sz="2800" smtClean="0">
                  <a:solidFill>
                    <a:schemeClr val="tx1">
                      <a:lumMod val="85000"/>
                      <a:lumOff val="15000"/>
                    </a:schemeClr>
                  </a:solidFill>
                </a:rPr>
                <a:t>Keywords</a:t>
              </a:r>
              <a:endParaRPr lang="zh-CN" altLang="en-US" sz="2800">
                <a:solidFill>
                  <a:schemeClr val="tx1">
                    <a:lumMod val="85000"/>
                    <a:lumOff val="15000"/>
                  </a:schemeClr>
                </a:solidFill>
              </a:endParaRPr>
            </a:p>
          </p:txBody>
        </p:sp>
      </p:grpSp>
      <p:sp>
        <p:nvSpPr>
          <p:cNvPr id="17" name="TextBox 16"/>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Infographic</a:t>
            </a:r>
          </a:p>
        </p:txBody>
      </p:sp>
      <p:sp>
        <p:nvSpPr>
          <p:cNvPr id="19"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31454" y="4281213"/>
            <a:ext cx="4908886" cy="1277273"/>
          </a:xfrm>
          <a:prstGeom prst="rect">
            <a:avLst/>
          </a:prstGeom>
        </p:spPr>
        <p:txBody>
          <a:bodyPr wrap="square">
            <a:spAutoFit/>
          </a:bodyPr>
          <a:lstStyle/>
          <a:p>
            <a:pPr algn="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Simple</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gn="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20"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31454" y="7245861"/>
            <a:ext cx="4908886" cy="1277273"/>
          </a:xfrm>
          <a:prstGeom prst="rect">
            <a:avLst/>
          </a:prstGeom>
        </p:spPr>
        <p:txBody>
          <a:bodyPr wrap="square">
            <a:spAutoFit/>
          </a:bodyPr>
          <a:lstStyle/>
          <a:p>
            <a:pPr algn="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Powerful</a:t>
            </a:r>
          </a:p>
          <a:p>
            <a:pPr algn="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21"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147661" y="4281213"/>
            <a:ext cx="4908886" cy="1277273"/>
          </a:xfrm>
          <a:prstGeom prst="rect">
            <a:avLst/>
          </a:prstGeom>
        </p:spPr>
        <p:txBody>
          <a:bodyPr wrap="square">
            <a:spAutoFit/>
          </a:bodyPr>
          <a:lstStyle/>
          <a:p>
            <a:pP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Flexible</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37"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147661" y="7245861"/>
            <a:ext cx="4908886" cy="1277273"/>
          </a:xfrm>
          <a:prstGeom prst="rect">
            <a:avLst/>
          </a:prstGeom>
        </p:spPr>
        <p:txBody>
          <a:bodyPr wrap="square">
            <a:spAutoFit/>
          </a:bodyPr>
          <a:lstStyle/>
          <a:p>
            <a:pPr>
              <a:lnSpc>
                <a:spcPct val="120000"/>
              </a:lnSpc>
              <a:spcBef>
                <a:spcPts val="12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Professional</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18164138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17"/>
                                        </p:tgtEl>
                                        <p:attrNameLst>
                                          <p:attrName>style.visibility</p:attrName>
                                        </p:attrNameLst>
                                      </p:cBhvr>
                                      <p:to>
                                        <p:strVal val="visible"/>
                                      </p:to>
                                    </p:set>
                                    <p:anim to="" calcmode="lin" valueType="num">
                                      <p:cBhvr>
                                        <p:cTn id="7" dur="700" fill="hold">
                                          <p:stCondLst>
                                            <p:cond delay="0"/>
                                          </p:stCondLst>
                                        </p:cTn>
                                        <p:tgtEl>
                                          <p:spTgt spid="17"/>
                                        </p:tgtEl>
                                        <p:attrNameLst>
                                          <p:attrName>ppt_x</p:attrName>
                                        </p:attrNameLst>
                                      </p:cBhvr>
                                      <p:tavLst>
                                        <p:tav tm="0" fmla="#ppt_x-#ppt_w*1.2*((1.5-1.5*$)^3-(1.5-1.5*$)^2)">
                                          <p:val>
                                            <p:strVal val="0"/>
                                          </p:val>
                                        </p:tav>
                                        <p:tav tm="100000">
                                          <p:val>
                                            <p:strVal val="1"/>
                                          </p:val>
                                        </p:tav>
                                      </p:tavLst>
                                    </p:anim>
                                    <p:anim to="" calcmode="lin" valueType="num">
                                      <p:cBhvr>
                                        <p:cTn id="8" dur="700" fill="hold">
                                          <p:stCondLst>
                                            <p:cond delay="0"/>
                                          </p:stCondLst>
                                        </p:cTn>
                                        <p:tgtEl>
                                          <p:spTgt spid="17"/>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9" dur="700" fill="hold">
                                          <p:stCondLst>
                                            <p:cond delay="0"/>
                                          </p:stCondLst>
                                        </p:cTn>
                                        <p:tgtEl>
                                          <p:spTgt spid="17"/>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0" fill="hold">
                            <p:stCondLst>
                              <p:cond delay="1295"/>
                            </p:stCondLst>
                            <p:childTnLst>
                              <p:par>
                                <p:cTn id="11" presetID="53" presetClass="entr" presetSubtype="16" fill="hold" nodeType="afterEffect">
                                  <p:stCondLst>
                                    <p:cond delay="0"/>
                                  </p:stCondLst>
                                  <p:childTnLst>
                                    <p:set>
                                      <p:cBhvr>
                                        <p:cTn id="12" dur="1" fill="hold">
                                          <p:stCondLst>
                                            <p:cond delay="0"/>
                                          </p:stCondLst>
                                        </p:cTn>
                                        <p:tgtEl>
                                          <p:spTgt spid="34"/>
                                        </p:tgtEl>
                                        <p:attrNameLst>
                                          <p:attrName>style.visibility</p:attrName>
                                        </p:attrNameLst>
                                      </p:cBhvr>
                                      <p:to>
                                        <p:strVal val="visible"/>
                                      </p:to>
                                    </p:set>
                                    <p:anim calcmode="lin" valueType="num">
                                      <p:cBhvr>
                                        <p:cTn id="13" dur="500" fill="hold"/>
                                        <p:tgtEl>
                                          <p:spTgt spid="34"/>
                                        </p:tgtEl>
                                        <p:attrNameLst>
                                          <p:attrName>ppt_w</p:attrName>
                                        </p:attrNameLst>
                                      </p:cBhvr>
                                      <p:tavLst>
                                        <p:tav tm="0">
                                          <p:val>
                                            <p:fltVal val="0"/>
                                          </p:val>
                                        </p:tav>
                                        <p:tav tm="100000">
                                          <p:val>
                                            <p:strVal val="#ppt_w"/>
                                          </p:val>
                                        </p:tav>
                                      </p:tavLst>
                                    </p:anim>
                                    <p:anim calcmode="lin" valueType="num">
                                      <p:cBhvr>
                                        <p:cTn id="14" dur="500" fill="hold"/>
                                        <p:tgtEl>
                                          <p:spTgt spid="34"/>
                                        </p:tgtEl>
                                        <p:attrNameLst>
                                          <p:attrName>ppt_h</p:attrName>
                                        </p:attrNameLst>
                                      </p:cBhvr>
                                      <p:tavLst>
                                        <p:tav tm="0">
                                          <p:val>
                                            <p:fltVal val="0"/>
                                          </p:val>
                                        </p:tav>
                                        <p:tav tm="100000">
                                          <p:val>
                                            <p:strVal val="#ppt_h"/>
                                          </p:val>
                                        </p:tav>
                                      </p:tavLst>
                                    </p:anim>
                                    <p:animEffect transition="in" filter="fade">
                                      <p:cBhvr>
                                        <p:cTn id="15" dur="500"/>
                                        <p:tgtEl>
                                          <p:spTgt spid="34"/>
                                        </p:tgtEl>
                                      </p:cBhvr>
                                    </p:animEffect>
                                  </p:childTnLst>
                                </p:cTn>
                              </p:par>
                            </p:childTnLst>
                          </p:cTn>
                        </p:par>
                        <p:par>
                          <p:cTn id="16" fill="hold">
                            <p:stCondLst>
                              <p:cond delay="1795"/>
                            </p:stCondLst>
                            <p:childTnLst>
                              <p:par>
                                <p:cTn id="17" presetID="10" presetClass="entr" presetSubtype="0" fill="hold" grpId="1"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1000"/>
                                        <p:tgtEl>
                                          <p:spTgt spid="22"/>
                                        </p:tgtEl>
                                      </p:cBhvr>
                                    </p:animEffect>
                                  </p:childTnLst>
                                </p:cTn>
                              </p:par>
                              <p:par>
                                <p:cTn id="20" presetID="42" presetClass="path" presetSubtype="0" accel="50000" decel="50000" fill="hold" grpId="0" nodeType="withEffect">
                                  <p:stCondLst>
                                    <p:cond delay="0"/>
                                  </p:stCondLst>
                                  <p:childTnLst>
                                    <p:animMotion origin="layout" path="M 0.07943 0.14537 L 1.11111E-6 -1.48148E-6 " pathEditMode="relative" rAng="0" ptsTypes="AA">
                                      <p:cBhvr>
                                        <p:cTn id="21" dur="1000" fill="hold"/>
                                        <p:tgtEl>
                                          <p:spTgt spid="22"/>
                                        </p:tgtEl>
                                        <p:attrNameLst>
                                          <p:attrName>ppt_x</p:attrName>
                                          <p:attrName>ppt_y</p:attrName>
                                        </p:attrNameLst>
                                      </p:cBhvr>
                                      <p:rCtr x="-3976" y="-7253"/>
                                    </p:animMotion>
                                  </p:childTnLst>
                                </p:cTn>
                              </p:par>
                              <p:par>
                                <p:cTn id="22" presetID="10" presetClass="entr" presetSubtype="0" fill="hold" grpId="1" nodeType="withEffect">
                                  <p:stCondLst>
                                    <p:cond delay="100"/>
                                  </p:stCondLst>
                                  <p:childTnLst>
                                    <p:set>
                                      <p:cBhvr>
                                        <p:cTn id="23" dur="1" fill="hold">
                                          <p:stCondLst>
                                            <p:cond delay="0"/>
                                          </p:stCondLst>
                                        </p:cTn>
                                        <p:tgtEl>
                                          <p:spTgt spid="23"/>
                                        </p:tgtEl>
                                        <p:attrNameLst>
                                          <p:attrName>style.visibility</p:attrName>
                                        </p:attrNameLst>
                                      </p:cBhvr>
                                      <p:to>
                                        <p:strVal val="visible"/>
                                      </p:to>
                                    </p:set>
                                    <p:animEffect transition="in" filter="fade">
                                      <p:cBhvr>
                                        <p:cTn id="24" dur="1000"/>
                                        <p:tgtEl>
                                          <p:spTgt spid="23"/>
                                        </p:tgtEl>
                                      </p:cBhvr>
                                    </p:animEffect>
                                  </p:childTnLst>
                                </p:cTn>
                              </p:par>
                              <p:par>
                                <p:cTn id="25" presetID="42" presetClass="path" presetSubtype="0" accel="50000" decel="50000" fill="hold" grpId="0" nodeType="withEffect">
                                  <p:stCondLst>
                                    <p:cond delay="100"/>
                                  </p:stCondLst>
                                  <p:childTnLst>
                                    <p:animMotion origin="layout" path="M -0.0796 0.14769 L -6.94444E-7 -7.40741E-7 " pathEditMode="relative" rAng="0" ptsTypes="AA">
                                      <p:cBhvr>
                                        <p:cTn id="26" dur="1000" fill="hold"/>
                                        <p:tgtEl>
                                          <p:spTgt spid="23"/>
                                        </p:tgtEl>
                                        <p:attrNameLst>
                                          <p:attrName>ppt_x</p:attrName>
                                          <p:attrName>ppt_y</p:attrName>
                                        </p:attrNameLst>
                                      </p:cBhvr>
                                      <p:rCtr x="3976" y="-7392"/>
                                    </p:animMotion>
                                  </p:childTnLst>
                                </p:cTn>
                              </p:par>
                              <p:par>
                                <p:cTn id="27" presetID="10" presetClass="entr" presetSubtype="0" fill="hold" grpId="1" nodeType="withEffect">
                                  <p:stCondLst>
                                    <p:cond delay="200"/>
                                  </p:stCondLst>
                                  <p:childTnLst>
                                    <p:set>
                                      <p:cBhvr>
                                        <p:cTn id="28" dur="1" fill="hold">
                                          <p:stCondLst>
                                            <p:cond delay="0"/>
                                          </p:stCondLst>
                                        </p:cTn>
                                        <p:tgtEl>
                                          <p:spTgt spid="24"/>
                                        </p:tgtEl>
                                        <p:attrNameLst>
                                          <p:attrName>style.visibility</p:attrName>
                                        </p:attrNameLst>
                                      </p:cBhvr>
                                      <p:to>
                                        <p:strVal val="visible"/>
                                      </p:to>
                                    </p:set>
                                    <p:animEffect transition="in" filter="fade">
                                      <p:cBhvr>
                                        <p:cTn id="29" dur="1000"/>
                                        <p:tgtEl>
                                          <p:spTgt spid="24"/>
                                        </p:tgtEl>
                                      </p:cBhvr>
                                    </p:animEffect>
                                  </p:childTnLst>
                                </p:cTn>
                              </p:par>
                              <p:par>
                                <p:cTn id="30" presetID="42" presetClass="path" presetSubtype="0" accel="50000" decel="50000" fill="hold" grpId="0" nodeType="withEffect">
                                  <p:stCondLst>
                                    <p:cond delay="200"/>
                                  </p:stCondLst>
                                  <p:childTnLst>
                                    <p:animMotion origin="layout" path="M -0.079 -0.14043 L 2.08333E-6 1.97531E-6 " pathEditMode="relative" rAng="0" ptsTypes="AA">
                                      <p:cBhvr>
                                        <p:cTn id="31" dur="1000" fill="hold"/>
                                        <p:tgtEl>
                                          <p:spTgt spid="24"/>
                                        </p:tgtEl>
                                        <p:attrNameLst>
                                          <p:attrName>ppt_x</p:attrName>
                                          <p:attrName>ppt_y</p:attrName>
                                        </p:attrNameLst>
                                      </p:cBhvr>
                                      <p:rCtr x="3950" y="7022"/>
                                    </p:animMotion>
                                  </p:childTnLst>
                                </p:cTn>
                              </p:par>
                              <p:par>
                                <p:cTn id="32" presetID="10" presetClass="entr" presetSubtype="0" fill="hold" grpId="1" nodeType="withEffect">
                                  <p:stCondLst>
                                    <p:cond delay="300"/>
                                  </p:stCondLst>
                                  <p:childTnLst>
                                    <p:set>
                                      <p:cBhvr>
                                        <p:cTn id="33" dur="1" fill="hold">
                                          <p:stCondLst>
                                            <p:cond delay="0"/>
                                          </p:stCondLst>
                                        </p:cTn>
                                        <p:tgtEl>
                                          <p:spTgt spid="25"/>
                                        </p:tgtEl>
                                        <p:attrNameLst>
                                          <p:attrName>style.visibility</p:attrName>
                                        </p:attrNameLst>
                                      </p:cBhvr>
                                      <p:to>
                                        <p:strVal val="visible"/>
                                      </p:to>
                                    </p:set>
                                    <p:animEffect transition="in" filter="fade">
                                      <p:cBhvr>
                                        <p:cTn id="34" dur="1000"/>
                                        <p:tgtEl>
                                          <p:spTgt spid="25"/>
                                        </p:tgtEl>
                                      </p:cBhvr>
                                    </p:animEffect>
                                  </p:childTnLst>
                                </p:cTn>
                              </p:par>
                              <p:par>
                                <p:cTn id="35" presetID="42" presetClass="path" presetSubtype="0" accel="50000" decel="50000" fill="hold" grpId="0" nodeType="withEffect">
                                  <p:stCondLst>
                                    <p:cond delay="300"/>
                                  </p:stCondLst>
                                  <p:childTnLst>
                                    <p:animMotion origin="layout" path="M 0.07986 -0.13858 L 1.11111E-6 1.97531E-6 " pathEditMode="relative" rAng="0" ptsTypes="AA">
                                      <p:cBhvr>
                                        <p:cTn id="36" dur="1000" fill="hold"/>
                                        <p:tgtEl>
                                          <p:spTgt spid="25"/>
                                        </p:tgtEl>
                                        <p:attrNameLst>
                                          <p:attrName>ppt_x</p:attrName>
                                          <p:attrName>ppt_y</p:attrName>
                                        </p:attrNameLst>
                                      </p:cBhvr>
                                      <p:rCtr x="-3993" y="6929"/>
                                    </p:animMotion>
                                  </p:childTnLst>
                                </p:cTn>
                              </p:par>
                            </p:childTnLst>
                          </p:cTn>
                        </p:par>
                        <p:par>
                          <p:cTn id="37" fill="hold">
                            <p:stCondLst>
                              <p:cond delay="3095"/>
                            </p:stCondLst>
                            <p:childTnLst>
                              <p:par>
                                <p:cTn id="38" presetID="53" presetClass="entr" presetSubtype="16" fill="hold" grpId="0" nodeType="afterEffect">
                                  <p:stCondLst>
                                    <p:cond delay="0"/>
                                  </p:stCondLst>
                                  <p:childTnLst>
                                    <p:set>
                                      <p:cBhvr>
                                        <p:cTn id="39" dur="1" fill="hold">
                                          <p:stCondLst>
                                            <p:cond delay="0"/>
                                          </p:stCondLst>
                                        </p:cTn>
                                        <p:tgtEl>
                                          <p:spTgt spid="26"/>
                                        </p:tgtEl>
                                        <p:attrNameLst>
                                          <p:attrName>style.visibility</p:attrName>
                                        </p:attrNameLst>
                                      </p:cBhvr>
                                      <p:to>
                                        <p:strVal val="visible"/>
                                      </p:to>
                                    </p:set>
                                    <p:anim calcmode="lin" valueType="num">
                                      <p:cBhvr>
                                        <p:cTn id="40" dur="1000" fill="hold"/>
                                        <p:tgtEl>
                                          <p:spTgt spid="26"/>
                                        </p:tgtEl>
                                        <p:attrNameLst>
                                          <p:attrName>ppt_w</p:attrName>
                                        </p:attrNameLst>
                                      </p:cBhvr>
                                      <p:tavLst>
                                        <p:tav tm="0">
                                          <p:val>
                                            <p:fltVal val="0"/>
                                          </p:val>
                                        </p:tav>
                                        <p:tav tm="100000">
                                          <p:val>
                                            <p:strVal val="#ppt_w"/>
                                          </p:val>
                                        </p:tav>
                                      </p:tavLst>
                                    </p:anim>
                                    <p:anim calcmode="lin" valueType="num">
                                      <p:cBhvr>
                                        <p:cTn id="41" dur="1000" fill="hold"/>
                                        <p:tgtEl>
                                          <p:spTgt spid="26"/>
                                        </p:tgtEl>
                                        <p:attrNameLst>
                                          <p:attrName>ppt_h</p:attrName>
                                        </p:attrNameLst>
                                      </p:cBhvr>
                                      <p:tavLst>
                                        <p:tav tm="0">
                                          <p:val>
                                            <p:fltVal val="0"/>
                                          </p:val>
                                        </p:tav>
                                        <p:tav tm="100000">
                                          <p:val>
                                            <p:strVal val="#ppt_h"/>
                                          </p:val>
                                        </p:tav>
                                      </p:tavLst>
                                    </p:anim>
                                    <p:animEffect transition="in" filter="fade">
                                      <p:cBhvr>
                                        <p:cTn id="42" dur="1000"/>
                                        <p:tgtEl>
                                          <p:spTgt spid="26"/>
                                        </p:tgtEl>
                                      </p:cBhvr>
                                    </p:animEffect>
                                  </p:childTnLst>
                                </p:cTn>
                              </p:par>
                              <p:par>
                                <p:cTn id="43" presetID="2" presetClass="entr" presetSubtype="8" decel="100000" fill="hold" grpId="0" nodeType="withEffect">
                                  <p:stCondLst>
                                    <p:cond delay="0"/>
                                  </p:stCondLst>
                                  <p:childTnLst>
                                    <p:set>
                                      <p:cBhvr>
                                        <p:cTn id="44" dur="1" fill="hold">
                                          <p:stCondLst>
                                            <p:cond delay="0"/>
                                          </p:stCondLst>
                                        </p:cTn>
                                        <p:tgtEl>
                                          <p:spTgt spid="19"/>
                                        </p:tgtEl>
                                        <p:attrNameLst>
                                          <p:attrName>style.visibility</p:attrName>
                                        </p:attrNameLst>
                                      </p:cBhvr>
                                      <p:to>
                                        <p:strVal val="visible"/>
                                      </p:to>
                                    </p:set>
                                    <p:anim calcmode="lin" valueType="num">
                                      <p:cBhvr additive="base">
                                        <p:cTn id="45" dur="1000" fill="hold"/>
                                        <p:tgtEl>
                                          <p:spTgt spid="19"/>
                                        </p:tgtEl>
                                        <p:attrNameLst>
                                          <p:attrName>ppt_x</p:attrName>
                                        </p:attrNameLst>
                                      </p:cBhvr>
                                      <p:tavLst>
                                        <p:tav tm="0">
                                          <p:val>
                                            <p:strVal val="0-#ppt_w/2"/>
                                          </p:val>
                                        </p:tav>
                                        <p:tav tm="100000">
                                          <p:val>
                                            <p:strVal val="#ppt_x"/>
                                          </p:val>
                                        </p:tav>
                                      </p:tavLst>
                                    </p:anim>
                                    <p:anim calcmode="lin" valueType="num">
                                      <p:cBhvr additive="base">
                                        <p:cTn id="46" dur="1000" fill="hold"/>
                                        <p:tgtEl>
                                          <p:spTgt spid="19"/>
                                        </p:tgtEl>
                                        <p:attrNameLst>
                                          <p:attrName>ppt_y</p:attrName>
                                        </p:attrNameLst>
                                      </p:cBhvr>
                                      <p:tavLst>
                                        <p:tav tm="0">
                                          <p:val>
                                            <p:strVal val="#ppt_y"/>
                                          </p:val>
                                        </p:tav>
                                        <p:tav tm="100000">
                                          <p:val>
                                            <p:strVal val="#ppt_y"/>
                                          </p:val>
                                        </p:tav>
                                      </p:tavLst>
                                    </p:anim>
                                  </p:childTnLst>
                                </p:cTn>
                              </p:par>
                            </p:childTnLst>
                          </p:cTn>
                        </p:par>
                        <p:par>
                          <p:cTn id="47" fill="hold">
                            <p:stCondLst>
                              <p:cond delay="4095"/>
                            </p:stCondLst>
                            <p:childTnLst>
                              <p:par>
                                <p:cTn id="48" presetID="53" presetClass="entr" presetSubtype="16" fill="hold" grpId="0" nodeType="afterEffect">
                                  <p:stCondLst>
                                    <p:cond delay="0"/>
                                  </p:stCondLst>
                                  <p:childTnLst>
                                    <p:set>
                                      <p:cBhvr>
                                        <p:cTn id="49" dur="1" fill="hold">
                                          <p:stCondLst>
                                            <p:cond delay="0"/>
                                          </p:stCondLst>
                                        </p:cTn>
                                        <p:tgtEl>
                                          <p:spTgt spid="28"/>
                                        </p:tgtEl>
                                        <p:attrNameLst>
                                          <p:attrName>style.visibility</p:attrName>
                                        </p:attrNameLst>
                                      </p:cBhvr>
                                      <p:to>
                                        <p:strVal val="visible"/>
                                      </p:to>
                                    </p:set>
                                    <p:anim calcmode="lin" valueType="num">
                                      <p:cBhvr>
                                        <p:cTn id="50" dur="1000" fill="hold"/>
                                        <p:tgtEl>
                                          <p:spTgt spid="28"/>
                                        </p:tgtEl>
                                        <p:attrNameLst>
                                          <p:attrName>ppt_w</p:attrName>
                                        </p:attrNameLst>
                                      </p:cBhvr>
                                      <p:tavLst>
                                        <p:tav tm="0">
                                          <p:val>
                                            <p:fltVal val="0"/>
                                          </p:val>
                                        </p:tav>
                                        <p:tav tm="100000">
                                          <p:val>
                                            <p:strVal val="#ppt_w"/>
                                          </p:val>
                                        </p:tav>
                                      </p:tavLst>
                                    </p:anim>
                                    <p:anim calcmode="lin" valueType="num">
                                      <p:cBhvr>
                                        <p:cTn id="51" dur="1000" fill="hold"/>
                                        <p:tgtEl>
                                          <p:spTgt spid="28"/>
                                        </p:tgtEl>
                                        <p:attrNameLst>
                                          <p:attrName>ppt_h</p:attrName>
                                        </p:attrNameLst>
                                      </p:cBhvr>
                                      <p:tavLst>
                                        <p:tav tm="0">
                                          <p:val>
                                            <p:fltVal val="0"/>
                                          </p:val>
                                        </p:tav>
                                        <p:tav tm="100000">
                                          <p:val>
                                            <p:strVal val="#ppt_h"/>
                                          </p:val>
                                        </p:tav>
                                      </p:tavLst>
                                    </p:anim>
                                    <p:animEffect transition="in" filter="fade">
                                      <p:cBhvr>
                                        <p:cTn id="52" dur="1000"/>
                                        <p:tgtEl>
                                          <p:spTgt spid="28"/>
                                        </p:tgtEl>
                                      </p:cBhvr>
                                    </p:animEffect>
                                  </p:childTnLst>
                                </p:cTn>
                              </p:par>
                              <p:par>
                                <p:cTn id="53" presetID="2" presetClass="entr" presetSubtype="2" decel="100000" fill="hold" grpId="0" nodeType="withEffect">
                                  <p:stCondLst>
                                    <p:cond delay="0"/>
                                  </p:stCondLst>
                                  <p:childTnLst>
                                    <p:set>
                                      <p:cBhvr>
                                        <p:cTn id="54" dur="1" fill="hold">
                                          <p:stCondLst>
                                            <p:cond delay="0"/>
                                          </p:stCondLst>
                                        </p:cTn>
                                        <p:tgtEl>
                                          <p:spTgt spid="21"/>
                                        </p:tgtEl>
                                        <p:attrNameLst>
                                          <p:attrName>style.visibility</p:attrName>
                                        </p:attrNameLst>
                                      </p:cBhvr>
                                      <p:to>
                                        <p:strVal val="visible"/>
                                      </p:to>
                                    </p:set>
                                    <p:anim calcmode="lin" valueType="num">
                                      <p:cBhvr additive="base">
                                        <p:cTn id="55" dur="1000" fill="hold"/>
                                        <p:tgtEl>
                                          <p:spTgt spid="21"/>
                                        </p:tgtEl>
                                        <p:attrNameLst>
                                          <p:attrName>ppt_x</p:attrName>
                                        </p:attrNameLst>
                                      </p:cBhvr>
                                      <p:tavLst>
                                        <p:tav tm="0">
                                          <p:val>
                                            <p:strVal val="1+#ppt_w/2"/>
                                          </p:val>
                                        </p:tav>
                                        <p:tav tm="100000">
                                          <p:val>
                                            <p:strVal val="#ppt_x"/>
                                          </p:val>
                                        </p:tav>
                                      </p:tavLst>
                                    </p:anim>
                                    <p:anim calcmode="lin" valueType="num">
                                      <p:cBhvr additive="base">
                                        <p:cTn id="56" dur="1000" fill="hold"/>
                                        <p:tgtEl>
                                          <p:spTgt spid="21"/>
                                        </p:tgtEl>
                                        <p:attrNameLst>
                                          <p:attrName>ppt_y</p:attrName>
                                        </p:attrNameLst>
                                      </p:cBhvr>
                                      <p:tavLst>
                                        <p:tav tm="0">
                                          <p:val>
                                            <p:strVal val="#ppt_y"/>
                                          </p:val>
                                        </p:tav>
                                        <p:tav tm="100000">
                                          <p:val>
                                            <p:strVal val="#ppt_y"/>
                                          </p:val>
                                        </p:tav>
                                      </p:tavLst>
                                    </p:anim>
                                  </p:childTnLst>
                                </p:cTn>
                              </p:par>
                            </p:childTnLst>
                          </p:cTn>
                        </p:par>
                        <p:par>
                          <p:cTn id="57" fill="hold">
                            <p:stCondLst>
                              <p:cond delay="5095"/>
                            </p:stCondLst>
                            <p:childTnLst>
                              <p:par>
                                <p:cTn id="58" presetID="53" presetClass="entr" presetSubtype="16" fill="hold" grpId="0" nodeType="afterEffect">
                                  <p:stCondLst>
                                    <p:cond delay="0"/>
                                  </p:stCondLst>
                                  <p:childTnLst>
                                    <p:set>
                                      <p:cBhvr>
                                        <p:cTn id="59" dur="1" fill="hold">
                                          <p:stCondLst>
                                            <p:cond delay="0"/>
                                          </p:stCondLst>
                                        </p:cTn>
                                        <p:tgtEl>
                                          <p:spTgt spid="29"/>
                                        </p:tgtEl>
                                        <p:attrNameLst>
                                          <p:attrName>style.visibility</p:attrName>
                                        </p:attrNameLst>
                                      </p:cBhvr>
                                      <p:to>
                                        <p:strVal val="visible"/>
                                      </p:to>
                                    </p:set>
                                    <p:anim calcmode="lin" valueType="num">
                                      <p:cBhvr>
                                        <p:cTn id="60" dur="1000" fill="hold"/>
                                        <p:tgtEl>
                                          <p:spTgt spid="29"/>
                                        </p:tgtEl>
                                        <p:attrNameLst>
                                          <p:attrName>ppt_w</p:attrName>
                                        </p:attrNameLst>
                                      </p:cBhvr>
                                      <p:tavLst>
                                        <p:tav tm="0">
                                          <p:val>
                                            <p:fltVal val="0"/>
                                          </p:val>
                                        </p:tav>
                                        <p:tav tm="100000">
                                          <p:val>
                                            <p:strVal val="#ppt_w"/>
                                          </p:val>
                                        </p:tav>
                                      </p:tavLst>
                                    </p:anim>
                                    <p:anim calcmode="lin" valueType="num">
                                      <p:cBhvr>
                                        <p:cTn id="61" dur="1000" fill="hold"/>
                                        <p:tgtEl>
                                          <p:spTgt spid="29"/>
                                        </p:tgtEl>
                                        <p:attrNameLst>
                                          <p:attrName>ppt_h</p:attrName>
                                        </p:attrNameLst>
                                      </p:cBhvr>
                                      <p:tavLst>
                                        <p:tav tm="0">
                                          <p:val>
                                            <p:fltVal val="0"/>
                                          </p:val>
                                        </p:tav>
                                        <p:tav tm="100000">
                                          <p:val>
                                            <p:strVal val="#ppt_h"/>
                                          </p:val>
                                        </p:tav>
                                      </p:tavLst>
                                    </p:anim>
                                    <p:animEffect transition="in" filter="fade">
                                      <p:cBhvr>
                                        <p:cTn id="62" dur="1000"/>
                                        <p:tgtEl>
                                          <p:spTgt spid="29"/>
                                        </p:tgtEl>
                                      </p:cBhvr>
                                    </p:animEffect>
                                  </p:childTnLst>
                                </p:cTn>
                              </p:par>
                              <p:par>
                                <p:cTn id="63" presetID="2" presetClass="entr" presetSubtype="2" decel="100000" fill="hold" grpId="0" nodeType="withEffect">
                                  <p:stCondLst>
                                    <p:cond delay="0"/>
                                  </p:stCondLst>
                                  <p:childTnLst>
                                    <p:set>
                                      <p:cBhvr>
                                        <p:cTn id="64" dur="1" fill="hold">
                                          <p:stCondLst>
                                            <p:cond delay="0"/>
                                          </p:stCondLst>
                                        </p:cTn>
                                        <p:tgtEl>
                                          <p:spTgt spid="37"/>
                                        </p:tgtEl>
                                        <p:attrNameLst>
                                          <p:attrName>style.visibility</p:attrName>
                                        </p:attrNameLst>
                                      </p:cBhvr>
                                      <p:to>
                                        <p:strVal val="visible"/>
                                      </p:to>
                                    </p:set>
                                    <p:anim calcmode="lin" valueType="num">
                                      <p:cBhvr additive="base">
                                        <p:cTn id="65" dur="1000" fill="hold"/>
                                        <p:tgtEl>
                                          <p:spTgt spid="37"/>
                                        </p:tgtEl>
                                        <p:attrNameLst>
                                          <p:attrName>ppt_x</p:attrName>
                                        </p:attrNameLst>
                                      </p:cBhvr>
                                      <p:tavLst>
                                        <p:tav tm="0">
                                          <p:val>
                                            <p:strVal val="1+#ppt_w/2"/>
                                          </p:val>
                                        </p:tav>
                                        <p:tav tm="100000">
                                          <p:val>
                                            <p:strVal val="#ppt_x"/>
                                          </p:val>
                                        </p:tav>
                                      </p:tavLst>
                                    </p:anim>
                                    <p:anim calcmode="lin" valueType="num">
                                      <p:cBhvr additive="base">
                                        <p:cTn id="66" dur="1000" fill="hold"/>
                                        <p:tgtEl>
                                          <p:spTgt spid="37"/>
                                        </p:tgtEl>
                                        <p:attrNameLst>
                                          <p:attrName>ppt_y</p:attrName>
                                        </p:attrNameLst>
                                      </p:cBhvr>
                                      <p:tavLst>
                                        <p:tav tm="0">
                                          <p:val>
                                            <p:strVal val="#ppt_y"/>
                                          </p:val>
                                        </p:tav>
                                        <p:tav tm="100000">
                                          <p:val>
                                            <p:strVal val="#ppt_y"/>
                                          </p:val>
                                        </p:tav>
                                      </p:tavLst>
                                    </p:anim>
                                  </p:childTnLst>
                                </p:cTn>
                              </p:par>
                            </p:childTnLst>
                          </p:cTn>
                        </p:par>
                        <p:par>
                          <p:cTn id="67" fill="hold">
                            <p:stCondLst>
                              <p:cond delay="6095"/>
                            </p:stCondLst>
                            <p:childTnLst>
                              <p:par>
                                <p:cTn id="68" presetID="53" presetClass="entr" presetSubtype="16" fill="hold" grpId="0" nodeType="afterEffect">
                                  <p:stCondLst>
                                    <p:cond delay="0"/>
                                  </p:stCondLst>
                                  <p:childTnLst>
                                    <p:set>
                                      <p:cBhvr>
                                        <p:cTn id="69" dur="1" fill="hold">
                                          <p:stCondLst>
                                            <p:cond delay="0"/>
                                          </p:stCondLst>
                                        </p:cTn>
                                        <p:tgtEl>
                                          <p:spTgt spid="27"/>
                                        </p:tgtEl>
                                        <p:attrNameLst>
                                          <p:attrName>style.visibility</p:attrName>
                                        </p:attrNameLst>
                                      </p:cBhvr>
                                      <p:to>
                                        <p:strVal val="visible"/>
                                      </p:to>
                                    </p:set>
                                    <p:anim calcmode="lin" valueType="num">
                                      <p:cBhvr>
                                        <p:cTn id="70" dur="1000" fill="hold"/>
                                        <p:tgtEl>
                                          <p:spTgt spid="27"/>
                                        </p:tgtEl>
                                        <p:attrNameLst>
                                          <p:attrName>ppt_w</p:attrName>
                                        </p:attrNameLst>
                                      </p:cBhvr>
                                      <p:tavLst>
                                        <p:tav tm="0">
                                          <p:val>
                                            <p:fltVal val="0"/>
                                          </p:val>
                                        </p:tav>
                                        <p:tav tm="100000">
                                          <p:val>
                                            <p:strVal val="#ppt_w"/>
                                          </p:val>
                                        </p:tav>
                                      </p:tavLst>
                                    </p:anim>
                                    <p:anim calcmode="lin" valueType="num">
                                      <p:cBhvr>
                                        <p:cTn id="71" dur="1000" fill="hold"/>
                                        <p:tgtEl>
                                          <p:spTgt spid="27"/>
                                        </p:tgtEl>
                                        <p:attrNameLst>
                                          <p:attrName>ppt_h</p:attrName>
                                        </p:attrNameLst>
                                      </p:cBhvr>
                                      <p:tavLst>
                                        <p:tav tm="0">
                                          <p:val>
                                            <p:fltVal val="0"/>
                                          </p:val>
                                        </p:tav>
                                        <p:tav tm="100000">
                                          <p:val>
                                            <p:strVal val="#ppt_h"/>
                                          </p:val>
                                        </p:tav>
                                      </p:tavLst>
                                    </p:anim>
                                    <p:animEffect transition="in" filter="fade">
                                      <p:cBhvr>
                                        <p:cTn id="72" dur="1000"/>
                                        <p:tgtEl>
                                          <p:spTgt spid="27"/>
                                        </p:tgtEl>
                                      </p:cBhvr>
                                    </p:animEffect>
                                  </p:childTnLst>
                                </p:cTn>
                              </p:par>
                              <p:par>
                                <p:cTn id="73" presetID="2" presetClass="entr" presetSubtype="8" decel="100000" fill="hold" grpId="0" nodeType="withEffect">
                                  <p:stCondLst>
                                    <p:cond delay="0"/>
                                  </p:stCondLst>
                                  <p:childTnLst>
                                    <p:set>
                                      <p:cBhvr>
                                        <p:cTn id="74" dur="1" fill="hold">
                                          <p:stCondLst>
                                            <p:cond delay="0"/>
                                          </p:stCondLst>
                                        </p:cTn>
                                        <p:tgtEl>
                                          <p:spTgt spid="20"/>
                                        </p:tgtEl>
                                        <p:attrNameLst>
                                          <p:attrName>style.visibility</p:attrName>
                                        </p:attrNameLst>
                                      </p:cBhvr>
                                      <p:to>
                                        <p:strVal val="visible"/>
                                      </p:to>
                                    </p:set>
                                    <p:anim calcmode="lin" valueType="num">
                                      <p:cBhvr additive="base">
                                        <p:cTn id="75" dur="1000" fill="hold"/>
                                        <p:tgtEl>
                                          <p:spTgt spid="20"/>
                                        </p:tgtEl>
                                        <p:attrNameLst>
                                          <p:attrName>ppt_x</p:attrName>
                                        </p:attrNameLst>
                                      </p:cBhvr>
                                      <p:tavLst>
                                        <p:tav tm="0">
                                          <p:val>
                                            <p:strVal val="0-#ppt_w/2"/>
                                          </p:val>
                                        </p:tav>
                                        <p:tav tm="100000">
                                          <p:val>
                                            <p:strVal val="#ppt_x"/>
                                          </p:val>
                                        </p:tav>
                                      </p:tavLst>
                                    </p:anim>
                                    <p:anim calcmode="lin" valueType="num">
                                      <p:cBhvr additive="base">
                                        <p:cTn id="76" dur="1000" fill="hold"/>
                                        <p:tgtEl>
                                          <p:spTgt spid="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2" grpId="1" animBg="1"/>
      <p:bldP spid="23" grpId="0" animBg="1"/>
      <p:bldP spid="23" grpId="1" animBg="1"/>
      <p:bldP spid="24" grpId="0" animBg="1"/>
      <p:bldP spid="24" grpId="1" animBg="1"/>
      <p:bldP spid="25" grpId="0" animBg="1"/>
      <p:bldP spid="25" grpId="1" animBg="1"/>
      <p:bldP spid="26" grpId="0" animBg="1"/>
      <p:bldP spid="27" grpId="0" animBg="1"/>
      <p:bldP spid="28" grpId="0" animBg="1"/>
      <p:bldP spid="29" grpId="0" animBg="1"/>
      <p:bldP spid="17" grpId="0"/>
      <p:bldP spid="19" grpId="0"/>
      <p:bldP spid="20" grpId="0"/>
      <p:bldP spid="21" grpId="0"/>
      <p:bldP spid="37"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p:sp>
      <p:sp>
        <p:nvSpPr>
          <p:cNvPr id="14" name="Freeform 13"/>
          <p:cNvSpPr/>
          <p:nvPr/>
        </p:nvSpPr>
        <p:spPr>
          <a:xfrm rot="10800000" flipV="1">
            <a:off x="16865599" y="7823329"/>
            <a:ext cx="1422400" cy="2463669"/>
          </a:xfrm>
          <a:custGeom>
            <a:avLst/>
            <a:gdLst>
              <a:gd name="connsiteX0" fmla="*/ 0 w 4972151"/>
              <a:gd name="connsiteY0" fmla="*/ 8612019 h 8612019"/>
              <a:gd name="connsiteX1" fmla="*/ 1179873 w 4972151"/>
              <a:gd name="connsiteY1" fmla="*/ 8612019 h 8612019"/>
              <a:gd name="connsiteX2" fmla="*/ 1634612 w 4972151"/>
              <a:gd name="connsiteY2" fmla="*/ 8612019 h 8612019"/>
              <a:gd name="connsiteX3" fmla="*/ 4972151 w 4972151"/>
              <a:gd name="connsiteY3" fmla="*/ 8612019 h 8612019"/>
              <a:gd name="connsiteX4" fmla="*/ 0 w 4972151"/>
              <a:gd name="connsiteY4" fmla="*/ 0 h 8612019"/>
              <a:gd name="connsiteX5" fmla="*/ 0 w 4972151"/>
              <a:gd name="connsiteY5" fmla="*/ 8612019 h 861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72151" h="8612019">
                <a:moveTo>
                  <a:pt x="0" y="8612019"/>
                </a:moveTo>
                <a:lnTo>
                  <a:pt x="1179873" y="8612019"/>
                </a:lnTo>
                <a:lnTo>
                  <a:pt x="1634612" y="8612019"/>
                </a:lnTo>
                <a:lnTo>
                  <a:pt x="4972151" y="8612019"/>
                </a:lnTo>
                <a:lnTo>
                  <a:pt x="0" y="0"/>
                </a:lnTo>
                <a:lnTo>
                  <a:pt x="0" y="861201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 name="Freeform 14"/>
          <p:cNvSpPr/>
          <p:nvPr/>
        </p:nvSpPr>
        <p:spPr>
          <a:xfrm flipV="1">
            <a:off x="0" y="0"/>
            <a:ext cx="13274439" cy="10287000"/>
          </a:xfrm>
          <a:custGeom>
            <a:avLst/>
            <a:gdLst>
              <a:gd name="connsiteX0" fmla="*/ 0 w 13274439"/>
              <a:gd name="connsiteY0" fmla="*/ 0 h 10287000"/>
              <a:gd name="connsiteX1" fmla="*/ 1179873 w 13274439"/>
              <a:gd name="connsiteY1" fmla="*/ 0 h 10287000"/>
              <a:gd name="connsiteX2" fmla="*/ 1634612 w 13274439"/>
              <a:gd name="connsiteY2" fmla="*/ 0 h 10287000"/>
              <a:gd name="connsiteX3" fmla="*/ 7335238 w 13274439"/>
              <a:gd name="connsiteY3" fmla="*/ 0 h 10287000"/>
              <a:gd name="connsiteX4" fmla="*/ 13274439 w 13274439"/>
              <a:gd name="connsiteY4" fmla="*/ 10287000 h 10287000"/>
              <a:gd name="connsiteX5" fmla="*/ 1634612 w 13274439"/>
              <a:gd name="connsiteY5" fmla="*/ 10287000 h 10287000"/>
              <a:gd name="connsiteX6" fmla="*/ 1179873 w 13274439"/>
              <a:gd name="connsiteY6" fmla="*/ 10287000 h 10287000"/>
              <a:gd name="connsiteX7" fmla="*/ 0 w 13274439"/>
              <a:gd name="connsiteY7" fmla="*/ 10287000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74439" h="10287000">
                <a:moveTo>
                  <a:pt x="0" y="0"/>
                </a:moveTo>
                <a:lnTo>
                  <a:pt x="1179873" y="0"/>
                </a:lnTo>
                <a:lnTo>
                  <a:pt x="1634612" y="0"/>
                </a:lnTo>
                <a:lnTo>
                  <a:pt x="7335238" y="0"/>
                </a:lnTo>
                <a:lnTo>
                  <a:pt x="13274439" y="10287000"/>
                </a:lnTo>
                <a:lnTo>
                  <a:pt x="1634612" y="10287000"/>
                </a:lnTo>
                <a:lnTo>
                  <a:pt x="1179873" y="10287000"/>
                </a:lnTo>
                <a:lnTo>
                  <a:pt x="0" y="102870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 name="Group 4"/>
          <p:cNvGrpSpPr/>
          <p:nvPr/>
        </p:nvGrpSpPr>
        <p:grpSpPr>
          <a:xfrm>
            <a:off x="823913" y="814388"/>
            <a:ext cx="984141" cy="292455"/>
            <a:chOff x="16684042" y="834670"/>
            <a:chExt cx="788746" cy="234390"/>
          </a:xfrm>
        </p:grpSpPr>
        <p:sp>
          <p:nvSpPr>
            <p:cNvPr id="6" name="Freeform 5"/>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Freeform 8"/>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Freeform 9"/>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6" name="Rectangle 8"/>
          <p:cNvSpPr/>
          <p:nvPr/>
        </p:nvSpPr>
        <p:spPr>
          <a:xfrm>
            <a:off x="1763315" y="2729923"/>
            <a:ext cx="8201300" cy="1200329"/>
          </a:xfrm>
          <a:prstGeom prst="rect">
            <a:avLst/>
          </a:prstGeom>
        </p:spPr>
        <p:txBody>
          <a:bodyPr wrap="square">
            <a:spAutoFit/>
          </a:bodyPr>
          <a:lstStyle/>
          <a:p>
            <a:pPr>
              <a:lnSpc>
                <a:spcPct val="120000"/>
              </a:lnSpc>
              <a:spcBef>
                <a:spcPts val="1200"/>
              </a:spcBef>
            </a:pPr>
            <a:r>
              <a:rPr lang="es-ES" altLang="zh-CN" sz="1200" smtClean="0">
                <a:solidFill>
                  <a:schemeClr val="bg1">
                    <a:alpha val="60000"/>
                  </a:schemeClr>
                </a:solidFill>
                <a:ea typeface="Lato Light" panose="020F0502020204030203" pitchFamily="34" charset="0"/>
                <a:cs typeface="Lato Light" panose="020F0502020204030203" pitchFamily="34" charset="0"/>
              </a:rPr>
              <a:t>Lorem </a:t>
            </a:r>
            <a:r>
              <a:rPr lang="es-ES" altLang="zh-CN" sz="1200" dirty="0" smtClean="0">
                <a:solidFill>
                  <a:schemeClr val="bg1">
                    <a:alpha val="60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alpha val="60000"/>
                  </a:schemeClr>
                </a:solidFill>
                <a:ea typeface="Lato Light" panose="020F0502020204030203" pitchFamily="34" charset="0"/>
                <a:cs typeface="Lato Light" panose="020F0502020204030203" pitchFamily="34" charset="0"/>
              </a:rPr>
              <a:t>. </a:t>
            </a:r>
            <a:r>
              <a:rPr lang="es-ES" altLang="zh-CN" sz="1200" dirty="0" smtClean="0">
                <a:solidFill>
                  <a:schemeClr val="bg1">
                    <a:alpha val="60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alpha val="60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alpha val="60000"/>
                  </a:schemeClr>
                </a:solidFill>
                <a:ea typeface="Lato Light" panose="020F0502020204030203" pitchFamily="34" charset="0"/>
                <a:cs typeface="Lato Light" panose="020F0502020204030203" pitchFamily="34" charset="0"/>
              </a:rPr>
              <a:t>. </a:t>
            </a:r>
            <a:r>
              <a:rPr lang="es-ES" altLang="zh-CN" sz="1200" smtClean="0">
                <a:solidFill>
                  <a:schemeClr val="bg1">
                    <a:alpha val="60000"/>
                  </a:schemeClr>
                </a:solidFill>
                <a:ea typeface="Lato Light" panose="020F0502020204030203" pitchFamily="34" charset="0"/>
                <a:cs typeface="Lato Light" panose="020F0502020204030203" pitchFamily="34" charset="0"/>
              </a:rPr>
              <a:t>His </a:t>
            </a:r>
            <a:r>
              <a:rPr lang="es-ES" altLang="zh-CN" sz="1200" dirty="0">
                <a:solidFill>
                  <a:schemeClr val="bg1">
                    <a:alpha val="60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alpha val="60000"/>
                  </a:schemeClr>
                </a:solidFill>
                <a:ea typeface="Lato Light" panose="020F0502020204030203" pitchFamily="34" charset="0"/>
                <a:cs typeface="Lato Light" panose="020F0502020204030203" pitchFamily="34" charset="0"/>
              </a:rPr>
              <a:t>. </a:t>
            </a:r>
            <a:r>
              <a:rPr lang="es-ES" altLang="zh-CN" sz="1200" smtClean="0">
                <a:solidFill>
                  <a:schemeClr val="bg1">
                    <a:alpha val="60000"/>
                  </a:schemeClr>
                </a:solidFill>
                <a:ea typeface="Lato Light" panose="020F0502020204030203" pitchFamily="34" charset="0"/>
                <a:cs typeface="Lato Light" panose="020F0502020204030203" pitchFamily="34" charset="0"/>
              </a:rPr>
              <a:t>Lorem </a:t>
            </a:r>
            <a:r>
              <a:rPr lang="es-ES" altLang="zh-CN" sz="1200">
                <a:solidFill>
                  <a:schemeClr val="bg1">
                    <a:alpha val="60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alpha val="60000"/>
                  </a:schemeClr>
                </a:solidFill>
                <a:ea typeface="Lato Light" panose="020F0502020204030203" pitchFamily="34" charset="0"/>
                <a:cs typeface="Lato Light" panose="020F0502020204030203" pitchFamily="34" charset="0"/>
              </a:rPr>
              <a:t>. </a:t>
            </a:r>
            <a:r>
              <a:rPr lang="es-ES" altLang="zh-CN" sz="1200">
                <a:solidFill>
                  <a:schemeClr val="bg1">
                    <a:alpha val="6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alpha val="60000"/>
                </a:schemeClr>
              </a:solidFill>
              <a:ea typeface="Lato Light" panose="020F0502020204030203" pitchFamily="34" charset="0"/>
              <a:cs typeface="Lato Light" panose="020F0502020204030203" pitchFamily="34" charset="0"/>
            </a:endParaRPr>
          </a:p>
        </p:txBody>
      </p:sp>
      <p:sp>
        <p:nvSpPr>
          <p:cNvPr id="17" name="TextBox 16"/>
          <p:cNvSpPr txBox="1"/>
          <p:nvPr/>
        </p:nvSpPr>
        <p:spPr>
          <a:xfrm>
            <a:off x="1763315" y="5521914"/>
            <a:ext cx="5460274" cy="2323713"/>
          </a:xfrm>
          <a:prstGeom prst="rect">
            <a:avLst/>
          </a:prstGeom>
          <a:noFill/>
        </p:spPr>
        <p:txBody>
          <a:bodyPr wrap="square" rtlCol="0">
            <a:spAutoFit/>
          </a:bodyPr>
          <a:lstStyle/>
          <a:p>
            <a:pPr>
              <a:spcBef>
                <a:spcPts val="1200"/>
              </a:spcBef>
            </a:pPr>
            <a:r>
              <a:rPr lang="en-US" altLang="zh-CN" sz="2000" spc="300" smtClean="0">
                <a:solidFill>
                  <a:schemeClr val="bg1"/>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bg1"/>
                </a:solidFill>
                <a:latin typeface="+mj-lt"/>
                <a:ea typeface="Roboto" panose="02000000000000000000" pitchFamily="2" charset="0"/>
                <a:cs typeface="Lato" panose="020F0502020204030203" pitchFamily="34" charset="0"/>
              </a:rPr>
              <a:t>Creative Design</a:t>
            </a:r>
          </a:p>
        </p:txBody>
      </p:sp>
    </p:spTree>
    <p:extLst>
      <p:ext uri="{BB962C8B-B14F-4D97-AF65-F5344CB8AC3E}">
        <p14:creationId xmlns:p14="http://schemas.microsoft.com/office/powerpoint/2010/main" val="6566867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000" fill="hold"/>
                                        <p:tgtEl>
                                          <p:spTgt spid="15"/>
                                        </p:tgtEl>
                                        <p:attrNameLst>
                                          <p:attrName>ppt_x</p:attrName>
                                        </p:attrNameLst>
                                      </p:cBhvr>
                                      <p:tavLst>
                                        <p:tav tm="0">
                                          <p:val>
                                            <p:strVal val="0-#ppt_w/2"/>
                                          </p:val>
                                        </p:tav>
                                        <p:tav tm="100000">
                                          <p:val>
                                            <p:strVal val="#ppt_x"/>
                                          </p:val>
                                        </p:tav>
                                      </p:tavLst>
                                    </p:anim>
                                    <p:anim calcmode="lin" valueType="num">
                                      <p:cBhvr additive="base">
                                        <p:cTn id="8" dur="1000" fill="hold"/>
                                        <p:tgtEl>
                                          <p:spTgt spid="15"/>
                                        </p:tgtEl>
                                        <p:attrNameLst>
                                          <p:attrName>ppt_y</p:attrName>
                                        </p:attrNameLst>
                                      </p:cBhvr>
                                      <p:tavLst>
                                        <p:tav tm="0">
                                          <p:val>
                                            <p:strVal val="#ppt_y"/>
                                          </p:val>
                                        </p:tav>
                                        <p:tav tm="100000">
                                          <p:val>
                                            <p:strVal val="#ppt_y"/>
                                          </p:val>
                                        </p:tav>
                                      </p:tavLst>
                                    </p:anim>
                                  </p:childTnLst>
                                </p:cTn>
                              </p:par>
                              <p:par>
                                <p:cTn id="9" presetID="2" presetClass="entr" presetSubtype="8" decel="100000"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0-#ppt_w/2"/>
                                          </p:val>
                                        </p:tav>
                                        <p:tav tm="100000">
                                          <p:val>
                                            <p:strVal val="#ppt_x"/>
                                          </p:val>
                                        </p:tav>
                                      </p:tavLst>
                                    </p:anim>
                                    <p:anim calcmode="lin" valueType="num">
                                      <p:cBhvr additive="base">
                                        <p:cTn id="12" dur="100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000" fill="hold"/>
                                        <p:tgtEl>
                                          <p:spTgt spid="14"/>
                                        </p:tgtEl>
                                        <p:attrNameLst>
                                          <p:attrName>ppt_x</p:attrName>
                                        </p:attrNameLst>
                                      </p:cBhvr>
                                      <p:tavLst>
                                        <p:tav tm="0">
                                          <p:val>
                                            <p:strVal val="1+#ppt_w/2"/>
                                          </p:val>
                                        </p:tav>
                                        <p:tav tm="100000">
                                          <p:val>
                                            <p:strVal val="#ppt_x"/>
                                          </p:val>
                                        </p:tav>
                                      </p:tavLst>
                                    </p:anim>
                                    <p:anim calcmode="lin" valueType="num">
                                      <p:cBhvr additive="base">
                                        <p:cTn id="16" dur="1000" fill="hold"/>
                                        <p:tgtEl>
                                          <p:spTgt spid="14"/>
                                        </p:tgtEl>
                                        <p:attrNameLst>
                                          <p:attrName>ppt_y</p:attrName>
                                        </p:attrNameLst>
                                      </p:cBhvr>
                                      <p:tavLst>
                                        <p:tav tm="0">
                                          <p:val>
                                            <p:strVal val="#ppt_y"/>
                                          </p:val>
                                        </p:tav>
                                        <p:tav tm="100000">
                                          <p:val>
                                            <p:strVal val="#ppt_y"/>
                                          </p:val>
                                        </p:tav>
                                      </p:tavLst>
                                    </p:anim>
                                  </p:childTnLst>
                                </p:cTn>
                              </p:par>
                            </p:childTnLst>
                          </p:cTn>
                        </p:par>
                        <p:par>
                          <p:cTn id="17" fill="hold">
                            <p:stCondLst>
                              <p:cond delay="1000"/>
                            </p:stCondLst>
                            <p:childTnLst>
                              <p:par>
                                <p:cTn id="18" presetID="0" presetClass="entr" presetSubtype="0" fill="hold" grpId="0" nodeType="afterEffect">
                                  <p:stCondLst>
                                    <p:cond delay="0"/>
                                  </p:stCondLst>
                                  <p:iterate type="lt">
                                    <p:tmPct val="5000"/>
                                  </p:iterate>
                                  <p:childTnLst>
                                    <p:set>
                                      <p:cBhvr>
                                        <p:cTn id="19" dur="700" fill="hold">
                                          <p:stCondLst>
                                            <p:cond delay="0"/>
                                          </p:stCondLst>
                                        </p:cTn>
                                        <p:tgtEl>
                                          <p:spTgt spid="17"/>
                                        </p:tgtEl>
                                        <p:attrNameLst>
                                          <p:attrName>style.visibility</p:attrName>
                                        </p:attrNameLst>
                                      </p:cBhvr>
                                      <p:to>
                                        <p:strVal val="visible"/>
                                      </p:to>
                                    </p:set>
                                    <p:anim to="" calcmode="lin" valueType="num">
                                      <p:cBhvr>
                                        <p:cTn id="20" dur="700" fill="hold">
                                          <p:stCondLst>
                                            <p:cond delay="0"/>
                                          </p:stCondLst>
                                        </p:cTn>
                                        <p:tgtEl>
                                          <p:spTgt spid="17"/>
                                        </p:tgtEl>
                                        <p:attrNameLst>
                                          <p:attrName>ppt_x</p:attrName>
                                        </p:attrNameLst>
                                      </p:cBhvr>
                                      <p:tavLst>
                                        <p:tav tm="0" fmla="#ppt_x-#ppt_w*1.2*((1.5-1.5*$)^3-(1.5-1.5*$)^2)">
                                          <p:val>
                                            <p:strVal val="0"/>
                                          </p:val>
                                        </p:tav>
                                        <p:tav tm="100000">
                                          <p:val>
                                            <p:strVal val="1"/>
                                          </p:val>
                                        </p:tav>
                                      </p:tavLst>
                                    </p:anim>
                                    <p:anim to="" calcmode="lin" valueType="num">
                                      <p:cBhvr>
                                        <p:cTn id="21" dur="700" fill="hold">
                                          <p:stCondLst>
                                            <p:cond delay="0"/>
                                          </p:stCondLst>
                                        </p:cTn>
                                        <p:tgtEl>
                                          <p:spTgt spid="17"/>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22" dur="700" fill="hold">
                                          <p:stCondLst>
                                            <p:cond delay="0"/>
                                          </p:stCondLst>
                                        </p:cTn>
                                        <p:tgtEl>
                                          <p:spTgt spid="17"/>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23" fill="hold">
                            <p:stCondLst>
                              <p:cond delay="2400"/>
                            </p:stCondLst>
                            <p:childTnLst>
                              <p:par>
                                <p:cTn id="24" presetID="10" presetClass="entr" presetSubtype="0" fill="hold" grpId="0" nodeType="after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p:bldP spid="17"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Group 15"/>
          <p:cNvGrpSpPr/>
          <p:nvPr/>
        </p:nvGrpSpPr>
        <p:grpSpPr>
          <a:xfrm>
            <a:off x="6373430" y="3647552"/>
            <a:ext cx="5541140" cy="5541134"/>
            <a:chOff x="6373430" y="3672267"/>
            <a:chExt cx="5541140" cy="5541134"/>
          </a:xfrm>
        </p:grpSpPr>
        <p:sp>
          <p:nvSpPr>
            <p:cNvPr id="2" name="Freeform 199"/>
            <p:cNvSpPr>
              <a:spLocks/>
            </p:cNvSpPr>
            <p:nvPr/>
          </p:nvSpPr>
          <p:spPr bwMode="auto">
            <a:xfrm>
              <a:off x="7388712" y="3672267"/>
              <a:ext cx="2803018" cy="2803015"/>
            </a:xfrm>
            <a:custGeom>
              <a:avLst/>
              <a:gdLst>
                <a:gd name="T0" fmla="*/ 1682 w 2678"/>
                <a:gd name="T1" fmla="*/ 0 h 2678"/>
                <a:gd name="T2" fmla="*/ 0 w 2678"/>
                <a:gd name="T3" fmla="*/ 1679 h 2678"/>
                <a:gd name="T4" fmla="*/ 999 w 2678"/>
                <a:gd name="T5" fmla="*/ 2678 h 2678"/>
                <a:gd name="T6" fmla="*/ 1609 w 2678"/>
                <a:gd name="T7" fmla="*/ 2067 h 2678"/>
                <a:gd name="T8" fmla="*/ 2678 w 2678"/>
                <a:gd name="T9" fmla="*/ 996 h 2678"/>
                <a:gd name="T10" fmla="*/ 1682 w 2678"/>
                <a:gd name="T11" fmla="*/ 0 h 2678"/>
              </a:gdLst>
              <a:ahLst/>
              <a:cxnLst>
                <a:cxn ang="0">
                  <a:pos x="T0" y="T1"/>
                </a:cxn>
                <a:cxn ang="0">
                  <a:pos x="T2" y="T3"/>
                </a:cxn>
                <a:cxn ang="0">
                  <a:pos x="T4" y="T5"/>
                </a:cxn>
                <a:cxn ang="0">
                  <a:pos x="T6" y="T7"/>
                </a:cxn>
                <a:cxn ang="0">
                  <a:pos x="T8" y="T9"/>
                </a:cxn>
                <a:cxn ang="0">
                  <a:pos x="T10" y="T11"/>
                </a:cxn>
              </a:cxnLst>
              <a:rect l="0" t="0" r="r" b="b"/>
              <a:pathLst>
                <a:path w="2678" h="2678">
                  <a:moveTo>
                    <a:pt x="1682" y="0"/>
                  </a:moveTo>
                  <a:lnTo>
                    <a:pt x="0" y="1679"/>
                  </a:lnTo>
                  <a:lnTo>
                    <a:pt x="999" y="2678"/>
                  </a:lnTo>
                  <a:lnTo>
                    <a:pt x="1609" y="2067"/>
                  </a:lnTo>
                  <a:lnTo>
                    <a:pt x="2678" y="996"/>
                  </a:lnTo>
                  <a:lnTo>
                    <a:pt x="1682" y="0"/>
                  </a:lnTo>
                  <a:close/>
                </a:path>
              </a:pathLst>
            </a:custGeom>
            <a:solidFill>
              <a:schemeClr val="accent2"/>
            </a:solidFill>
            <a:ln w="38100">
              <a:no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3" name="Freeform 200"/>
            <p:cNvSpPr>
              <a:spLocks/>
            </p:cNvSpPr>
            <p:nvPr/>
          </p:nvSpPr>
          <p:spPr bwMode="auto">
            <a:xfrm>
              <a:off x="9136673" y="4714762"/>
              <a:ext cx="2777897" cy="2777894"/>
            </a:xfrm>
            <a:custGeom>
              <a:avLst/>
              <a:gdLst>
                <a:gd name="T0" fmla="*/ 2654 w 2654"/>
                <a:gd name="T1" fmla="*/ 1646 h 2654"/>
                <a:gd name="T2" fmla="*/ 1008 w 2654"/>
                <a:gd name="T3" fmla="*/ 0 h 2654"/>
                <a:gd name="T4" fmla="*/ 0 w 2654"/>
                <a:gd name="T5" fmla="*/ 1008 h 2654"/>
                <a:gd name="T6" fmla="*/ 639 w 2654"/>
                <a:gd name="T7" fmla="*/ 1646 h 2654"/>
                <a:gd name="T8" fmla="*/ 1647 w 2654"/>
                <a:gd name="T9" fmla="*/ 2654 h 2654"/>
                <a:gd name="T10" fmla="*/ 2654 w 2654"/>
                <a:gd name="T11" fmla="*/ 1646 h 2654"/>
              </a:gdLst>
              <a:ahLst/>
              <a:cxnLst>
                <a:cxn ang="0">
                  <a:pos x="T0" y="T1"/>
                </a:cxn>
                <a:cxn ang="0">
                  <a:pos x="T2" y="T3"/>
                </a:cxn>
                <a:cxn ang="0">
                  <a:pos x="T4" y="T5"/>
                </a:cxn>
                <a:cxn ang="0">
                  <a:pos x="T6" y="T7"/>
                </a:cxn>
                <a:cxn ang="0">
                  <a:pos x="T8" y="T9"/>
                </a:cxn>
                <a:cxn ang="0">
                  <a:pos x="T10" y="T11"/>
                </a:cxn>
              </a:cxnLst>
              <a:rect l="0" t="0" r="r" b="b"/>
              <a:pathLst>
                <a:path w="2654" h="2654">
                  <a:moveTo>
                    <a:pt x="2654" y="1646"/>
                  </a:moveTo>
                  <a:lnTo>
                    <a:pt x="1008" y="0"/>
                  </a:lnTo>
                  <a:lnTo>
                    <a:pt x="0" y="1008"/>
                  </a:lnTo>
                  <a:lnTo>
                    <a:pt x="639" y="1646"/>
                  </a:lnTo>
                  <a:lnTo>
                    <a:pt x="1647" y="2654"/>
                  </a:lnTo>
                  <a:lnTo>
                    <a:pt x="2654" y="1646"/>
                  </a:lnTo>
                  <a:close/>
                </a:path>
              </a:pathLst>
            </a:custGeom>
            <a:solidFill>
              <a:schemeClr val="accent3"/>
            </a:solidFill>
            <a:ln w="38100">
              <a:no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201"/>
            <p:cNvSpPr>
              <a:spLocks/>
            </p:cNvSpPr>
            <p:nvPr/>
          </p:nvSpPr>
          <p:spPr bwMode="auto">
            <a:xfrm>
              <a:off x="8084756" y="6437601"/>
              <a:ext cx="2775803" cy="2775800"/>
            </a:xfrm>
            <a:custGeom>
              <a:avLst/>
              <a:gdLst>
                <a:gd name="T0" fmla="*/ 1008 w 2652"/>
                <a:gd name="T1" fmla="*/ 2652 h 2652"/>
                <a:gd name="T2" fmla="*/ 2136 w 2652"/>
                <a:gd name="T3" fmla="*/ 1521 h 2652"/>
                <a:gd name="T4" fmla="*/ 2652 w 2652"/>
                <a:gd name="T5" fmla="*/ 1008 h 2652"/>
                <a:gd name="T6" fmla="*/ 1644 w 2652"/>
                <a:gd name="T7" fmla="*/ 0 h 2652"/>
                <a:gd name="T8" fmla="*/ 0 w 2652"/>
                <a:gd name="T9" fmla="*/ 1644 h 2652"/>
                <a:gd name="T10" fmla="*/ 1008 w 2652"/>
                <a:gd name="T11" fmla="*/ 2652 h 2652"/>
              </a:gdLst>
              <a:ahLst/>
              <a:cxnLst>
                <a:cxn ang="0">
                  <a:pos x="T0" y="T1"/>
                </a:cxn>
                <a:cxn ang="0">
                  <a:pos x="T2" y="T3"/>
                </a:cxn>
                <a:cxn ang="0">
                  <a:pos x="T4" y="T5"/>
                </a:cxn>
                <a:cxn ang="0">
                  <a:pos x="T6" y="T7"/>
                </a:cxn>
                <a:cxn ang="0">
                  <a:pos x="T8" y="T9"/>
                </a:cxn>
                <a:cxn ang="0">
                  <a:pos x="T10" y="T11"/>
                </a:cxn>
              </a:cxnLst>
              <a:rect l="0" t="0" r="r" b="b"/>
              <a:pathLst>
                <a:path w="2652" h="2652">
                  <a:moveTo>
                    <a:pt x="1008" y="2652"/>
                  </a:moveTo>
                  <a:lnTo>
                    <a:pt x="2136" y="1521"/>
                  </a:lnTo>
                  <a:lnTo>
                    <a:pt x="2652" y="1008"/>
                  </a:lnTo>
                  <a:lnTo>
                    <a:pt x="1644" y="0"/>
                  </a:lnTo>
                  <a:lnTo>
                    <a:pt x="0" y="1644"/>
                  </a:lnTo>
                  <a:lnTo>
                    <a:pt x="1008" y="2652"/>
                  </a:lnTo>
                  <a:close/>
                </a:path>
              </a:pathLst>
            </a:custGeom>
            <a:solidFill>
              <a:schemeClr val="accent4"/>
            </a:solidFill>
            <a:ln w="38100">
              <a:no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5" name="Freeform 202"/>
            <p:cNvSpPr>
              <a:spLocks/>
            </p:cNvSpPr>
            <p:nvPr/>
          </p:nvSpPr>
          <p:spPr bwMode="auto">
            <a:xfrm>
              <a:off x="6373430" y="5429645"/>
              <a:ext cx="2728703" cy="2728700"/>
            </a:xfrm>
            <a:custGeom>
              <a:avLst/>
              <a:gdLst>
                <a:gd name="T0" fmla="*/ 1635 w 2607"/>
                <a:gd name="T1" fmla="*/ 2607 h 2607"/>
                <a:gd name="T2" fmla="*/ 2607 w 2607"/>
                <a:gd name="T3" fmla="*/ 1635 h 2607"/>
                <a:gd name="T4" fmla="*/ 970 w 2607"/>
                <a:gd name="T5" fmla="*/ 0 h 2607"/>
                <a:gd name="T6" fmla="*/ 0 w 2607"/>
                <a:gd name="T7" fmla="*/ 970 h 2607"/>
                <a:gd name="T8" fmla="*/ 1635 w 2607"/>
                <a:gd name="T9" fmla="*/ 2607 h 2607"/>
              </a:gdLst>
              <a:ahLst/>
              <a:cxnLst>
                <a:cxn ang="0">
                  <a:pos x="T0" y="T1"/>
                </a:cxn>
                <a:cxn ang="0">
                  <a:pos x="T2" y="T3"/>
                </a:cxn>
                <a:cxn ang="0">
                  <a:pos x="T4" y="T5"/>
                </a:cxn>
                <a:cxn ang="0">
                  <a:pos x="T6" y="T7"/>
                </a:cxn>
                <a:cxn ang="0">
                  <a:pos x="T8" y="T9"/>
                </a:cxn>
              </a:cxnLst>
              <a:rect l="0" t="0" r="r" b="b"/>
              <a:pathLst>
                <a:path w="2607" h="2607">
                  <a:moveTo>
                    <a:pt x="1635" y="2607"/>
                  </a:moveTo>
                  <a:lnTo>
                    <a:pt x="2607" y="1635"/>
                  </a:lnTo>
                  <a:lnTo>
                    <a:pt x="970" y="0"/>
                  </a:lnTo>
                  <a:lnTo>
                    <a:pt x="0" y="970"/>
                  </a:lnTo>
                  <a:lnTo>
                    <a:pt x="1635" y="2607"/>
                  </a:lnTo>
                  <a:close/>
                </a:path>
              </a:pathLst>
            </a:custGeom>
            <a:solidFill>
              <a:schemeClr val="accent1"/>
            </a:solidFill>
            <a:ln w="38100">
              <a:no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grpSp>
      <p:sp>
        <p:nvSpPr>
          <p:cNvPr id="6" name="Freeform 8"/>
          <p:cNvSpPr>
            <a:spLocks noEditPoints="1"/>
          </p:cNvSpPr>
          <p:nvPr/>
        </p:nvSpPr>
        <p:spPr bwMode="auto">
          <a:xfrm>
            <a:off x="10214147" y="5795092"/>
            <a:ext cx="558628" cy="558624"/>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13"/>
          <p:cNvSpPr>
            <a:spLocks noEditPoints="1"/>
          </p:cNvSpPr>
          <p:nvPr/>
        </p:nvSpPr>
        <p:spPr bwMode="auto">
          <a:xfrm>
            <a:off x="9147730" y="7563763"/>
            <a:ext cx="557874" cy="557874"/>
          </a:xfrm>
          <a:custGeom>
            <a:avLst/>
            <a:gdLst>
              <a:gd name="T0" fmla="*/ 338 w 739"/>
              <a:gd name="T1" fmla="*/ 383 h 739"/>
              <a:gd name="T2" fmla="*/ 401 w 739"/>
              <a:gd name="T3" fmla="*/ 383 h 739"/>
              <a:gd name="T4" fmla="*/ 524 w 739"/>
              <a:gd name="T5" fmla="*/ 303 h 739"/>
              <a:gd name="T6" fmla="*/ 406 w 739"/>
              <a:gd name="T7" fmla="*/ 425 h 739"/>
              <a:gd name="T8" fmla="*/ 504 w 739"/>
              <a:gd name="T9" fmla="*/ 470 h 739"/>
              <a:gd name="T10" fmla="*/ 215 w 739"/>
              <a:gd name="T11" fmla="*/ 303 h 739"/>
              <a:gd name="T12" fmla="*/ 257 w 739"/>
              <a:gd name="T13" fmla="*/ 494 h 739"/>
              <a:gd name="T14" fmla="*/ 317 w 739"/>
              <a:gd name="T15" fmla="*/ 411 h 739"/>
              <a:gd name="T16" fmla="*/ 369 w 739"/>
              <a:gd name="T17" fmla="*/ 201 h 739"/>
              <a:gd name="T18" fmla="*/ 321 w 739"/>
              <a:gd name="T19" fmla="*/ 323 h 739"/>
              <a:gd name="T20" fmla="*/ 418 w 739"/>
              <a:gd name="T21" fmla="*/ 323 h 739"/>
              <a:gd name="T22" fmla="*/ 369 w 739"/>
              <a:gd name="T23" fmla="*/ 201 h 739"/>
              <a:gd name="T24" fmla="*/ 537 w 739"/>
              <a:gd name="T25" fmla="*/ 256 h 739"/>
              <a:gd name="T26" fmla="*/ 537 w 739"/>
              <a:gd name="T27" fmla="*/ 483 h 739"/>
              <a:gd name="T28" fmla="*/ 329 w 739"/>
              <a:gd name="T29" fmla="*/ 566 h 739"/>
              <a:gd name="T30" fmla="*/ 172 w 739"/>
              <a:gd name="T31" fmla="*/ 411 h 739"/>
              <a:gd name="T32" fmla="*/ 257 w 739"/>
              <a:gd name="T33" fmla="*/ 202 h 739"/>
              <a:gd name="T34" fmla="*/ 314 w 739"/>
              <a:gd name="T35" fmla="*/ 79 h 739"/>
              <a:gd name="T36" fmla="*/ 215 w 739"/>
              <a:gd name="T37" fmla="*/ 125 h 739"/>
              <a:gd name="T38" fmla="*/ 102 w 739"/>
              <a:gd name="T39" fmla="*/ 162 h 739"/>
              <a:gd name="T40" fmla="*/ 105 w 739"/>
              <a:gd name="T41" fmla="*/ 260 h 739"/>
              <a:gd name="T42" fmla="*/ 33 w 739"/>
              <a:gd name="T43" fmla="*/ 411 h 739"/>
              <a:gd name="T44" fmla="*/ 105 w 739"/>
              <a:gd name="T45" fmla="*/ 479 h 739"/>
              <a:gd name="T46" fmla="*/ 161 w 739"/>
              <a:gd name="T47" fmla="*/ 636 h 739"/>
              <a:gd name="T48" fmla="*/ 215 w 739"/>
              <a:gd name="T49" fmla="*/ 614 h 739"/>
              <a:gd name="T50" fmla="*/ 314 w 739"/>
              <a:gd name="T51" fmla="*/ 659 h 739"/>
              <a:gd name="T52" fmla="*/ 424 w 739"/>
              <a:gd name="T53" fmla="*/ 659 h 739"/>
              <a:gd name="T54" fmla="*/ 524 w 739"/>
              <a:gd name="T55" fmla="*/ 614 h 739"/>
              <a:gd name="T56" fmla="*/ 578 w 739"/>
              <a:gd name="T57" fmla="*/ 636 h 739"/>
              <a:gd name="T58" fmla="*/ 634 w 739"/>
              <a:gd name="T59" fmla="*/ 479 h 739"/>
              <a:gd name="T60" fmla="*/ 706 w 739"/>
              <a:gd name="T61" fmla="*/ 411 h 739"/>
              <a:gd name="T62" fmla="*/ 634 w 739"/>
              <a:gd name="T63" fmla="*/ 260 h 739"/>
              <a:gd name="T64" fmla="*/ 636 w 739"/>
              <a:gd name="T65" fmla="*/ 162 h 739"/>
              <a:gd name="T66" fmla="*/ 524 w 739"/>
              <a:gd name="T67" fmla="*/ 125 h 739"/>
              <a:gd name="T68" fmla="*/ 424 w 739"/>
              <a:gd name="T69" fmla="*/ 79 h 739"/>
              <a:gd name="T70" fmla="*/ 419 w 739"/>
              <a:gd name="T71" fmla="*/ 0 h 739"/>
              <a:gd name="T72" fmla="*/ 492 w 739"/>
              <a:gd name="T73" fmla="*/ 74 h 739"/>
              <a:gd name="T74" fmla="*/ 585 w 739"/>
              <a:gd name="T75" fmla="*/ 68 h 739"/>
              <a:gd name="T76" fmla="*/ 669 w 739"/>
              <a:gd name="T77" fmla="*/ 168 h 739"/>
              <a:gd name="T78" fmla="*/ 723 w 739"/>
              <a:gd name="T79" fmla="*/ 299 h 739"/>
              <a:gd name="T80" fmla="*/ 731 w 739"/>
              <a:gd name="T81" fmla="*/ 434 h 739"/>
              <a:gd name="T82" fmla="*/ 665 w 739"/>
              <a:gd name="T83" fmla="*/ 561 h 739"/>
              <a:gd name="T84" fmla="*/ 591 w 739"/>
              <a:gd name="T85" fmla="*/ 669 h 739"/>
              <a:gd name="T86" fmla="*/ 529 w 739"/>
              <a:gd name="T87" fmla="*/ 646 h 739"/>
              <a:gd name="T88" fmla="*/ 427 w 739"/>
              <a:gd name="T89" fmla="*/ 737 h 739"/>
              <a:gd name="T90" fmla="*/ 295 w 739"/>
              <a:gd name="T91" fmla="*/ 714 h 739"/>
              <a:gd name="T92" fmla="*/ 164 w 739"/>
              <a:gd name="T93" fmla="*/ 671 h 739"/>
              <a:gd name="T94" fmla="*/ 68 w 739"/>
              <a:gd name="T95" fmla="*/ 587 h 739"/>
              <a:gd name="T96" fmla="*/ 60 w 739"/>
              <a:gd name="T97" fmla="*/ 453 h 739"/>
              <a:gd name="T98" fmla="*/ 0 w 739"/>
              <a:gd name="T99" fmla="*/ 320 h 739"/>
              <a:gd name="T100" fmla="*/ 74 w 739"/>
              <a:gd name="T101" fmla="*/ 247 h 739"/>
              <a:gd name="T102" fmla="*/ 74 w 739"/>
              <a:gd name="T103" fmla="*/ 144 h 739"/>
              <a:gd name="T104" fmla="*/ 172 w 739"/>
              <a:gd name="T105" fmla="*/ 70 h 739"/>
              <a:gd name="T106" fmla="*/ 299 w 739"/>
              <a:gd name="T107" fmla="*/ 1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739">
                <a:moveTo>
                  <a:pt x="369" y="336"/>
                </a:moveTo>
                <a:lnTo>
                  <a:pt x="356" y="339"/>
                </a:lnTo>
                <a:lnTo>
                  <a:pt x="346" y="345"/>
                </a:lnTo>
                <a:lnTo>
                  <a:pt x="338" y="357"/>
                </a:lnTo>
                <a:lnTo>
                  <a:pt x="335" y="370"/>
                </a:lnTo>
                <a:lnTo>
                  <a:pt x="338" y="383"/>
                </a:lnTo>
                <a:lnTo>
                  <a:pt x="346" y="394"/>
                </a:lnTo>
                <a:lnTo>
                  <a:pt x="356" y="400"/>
                </a:lnTo>
                <a:lnTo>
                  <a:pt x="369" y="403"/>
                </a:lnTo>
                <a:lnTo>
                  <a:pt x="382" y="400"/>
                </a:lnTo>
                <a:lnTo>
                  <a:pt x="393" y="394"/>
                </a:lnTo>
                <a:lnTo>
                  <a:pt x="401" y="383"/>
                </a:lnTo>
                <a:lnTo>
                  <a:pt x="403" y="370"/>
                </a:lnTo>
                <a:lnTo>
                  <a:pt x="401" y="357"/>
                </a:lnTo>
                <a:lnTo>
                  <a:pt x="393" y="345"/>
                </a:lnTo>
                <a:lnTo>
                  <a:pt x="382" y="339"/>
                </a:lnTo>
                <a:lnTo>
                  <a:pt x="369" y="336"/>
                </a:lnTo>
                <a:close/>
                <a:moveTo>
                  <a:pt x="524" y="303"/>
                </a:moveTo>
                <a:lnTo>
                  <a:pt x="434" y="353"/>
                </a:lnTo>
                <a:lnTo>
                  <a:pt x="436" y="361"/>
                </a:lnTo>
                <a:lnTo>
                  <a:pt x="436" y="370"/>
                </a:lnTo>
                <a:lnTo>
                  <a:pt x="432" y="392"/>
                </a:lnTo>
                <a:lnTo>
                  <a:pt x="422" y="411"/>
                </a:lnTo>
                <a:lnTo>
                  <a:pt x="406" y="425"/>
                </a:lnTo>
                <a:lnTo>
                  <a:pt x="386" y="434"/>
                </a:lnTo>
                <a:lnTo>
                  <a:pt x="386" y="536"/>
                </a:lnTo>
                <a:lnTo>
                  <a:pt x="422" y="530"/>
                </a:lnTo>
                <a:lnTo>
                  <a:pt x="453" y="515"/>
                </a:lnTo>
                <a:lnTo>
                  <a:pt x="481" y="494"/>
                </a:lnTo>
                <a:lnTo>
                  <a:pt x="504" y="470"/>
                </a:lnTo>
                <a:lnTo>
                  <a:pt x="523" y="439"/>
                </a:lnTo>
                <a:lnTo>
                  <a:pt x="533" y="405"/>
                </a:lnTo>
                <a:lnTo>
                  <a:pt x="537" y="370"/>
                </a:lnTo>
                <a:lnTo>
                  <a:pt x="533" y="335"/>
                </a:lnTo>
                <a:lnTo>
                  <a:pt x="524" y="303"/>
                </a:lnTo>
                <a:close/>
                <a:moveTo>
                  <a:pt x="215" y="303"/>
                </a:moveTo>
                <a:lnTo>
                  <a:pt x="204" y="335"/>
                </a:lnTo>
                <a:lnTo>
                  <a:pt x="202" y="370"/>
                </a:lnTo>
                <a:lnTo>
                  <a:pt x="206" y="405"/>
                </a:lnTo>
                <a:lnTo>
                  <a:pt x="216" y="439"/>
                </a:lnTo>
                <a:lnTo>
                  <a:pt x="235" y="470"/>
                </a:lnTo>
                <a:lnTo>
                  <a:pt x="257" y="494"/>
                </a:lnTo>
                <a:lnTo>
                  <a:pt x="286" y="515"/>
                </a:lnTo>
                <a:lnTo>
                  <a:pt x="317" y="530"/>
                </a:lnTo>
                <a:lnTo>
                  <a:pt x="352" y="536"/>
                </a:lnTo>
                <a:lnTo>
                  <a:pt x="352" y="434"/>
                </a:lnTo>
                <a:lnTo>
                  <a:pt x="333" y="425"/>
                </a:lnTo>
                <a:lnTo>
                  <a:pt x="317" y="411"/>
                </a:lnTo>
                <a:lnTo>
                  <a:pt x="305" y="392"/>
                </a:lnTo>
                <a:lnTo>
                  <a:pt x="303" y="370"/>
                </a:lnTo>
                <a:lnTo>
                  <a:pt x="303" y="361"/>
                </a:lnTo>
                <a:lnTo>
                  <a:pt x="304" y="353"/>
                </a:lnTo>
                <a:lnTo>
                  <a:pt x="215" y="303"/>
                </a:lnTo>
                <a:close/>
                <a:moveTo>
                  <a:pt x="369" y="201"/>
                </a:moveTo>
                <a:lnTo>
                  <a:pt x="335" y="205"/>
                </a:lnTo>
                <a:lnTo>
                  <a:pt x="305" y="214"/>
                </a:lnTo>
                <a:lnTo>
                  <a:pt x="276" y="230"/>
                </a:lnTo>
                <a:lnTo>
                  <a:pt x="252" y="250"/>
                </a:lnTo>
                <a:lnTo>
                  <a:pt x="232" y="273"/>
                </a:lnTo>
                <a:lnTo>
                  <a:pt x="321" y="323"/>
                </a:lnTo>
                <a:lnTo>
                  <a:pt x="334" y="312"/>
                </a:lnTo>
                <a:lnTo>
                  <a:pt x="351" y="305"/>
                </a:lnTo>
                <a:lnTo>
                  <a:pt x="369" y="302"/>
                </a:lnTo>
                <a:lnTo>
                  <a:pt x="388" y="305"/>
                </a:lnTo>
                <a:lnTo>
                  <a:pt x="403" y="312"/>
                </a:lnTo>
                <a:lnTo>
                  <a:pt x="418" y="323"/>
                </a:lnTo>
                <a:lnTo>
                  <a:pt x="507" y="273"/>
                </a:lnTo>
                <a:lnTo>
                  <a:pt x="487" y="250"/>
                </a:lnTo>
                <a:lnTo>
                  <a:pt x="462" y="230"/>
                </a:lnTo>
                <a:lnTo>
                  <a:pt x="434" y="214"/>
                </a:lnTo>
                <a:lnTo>
                  <a:pt x="402" y="205"/>
                </a:lnTo>
                <a:lnTo>
                  <a:pt x="369" y="201"/>
                </a:lnTo>
                <a:close/>
                <a:moveTo>
                  <a:pt x="369" y="168"/>
                </a:moveTo>
                <a:lnTo>
                  <a:pt x="410" y="172"/>
                </a:lnTo>
                <a:lnTo>
                  <a:pt x="448" y="184"/>
                </a:lnTo>
                <a:lnTo>
                  <a:pt x="482" y="202"/>
                </a:lnTo>
                <a:lnTo>
                  <a:pt x="512" y="227"/>
                </a:lnTo>
                <a:lnTo>
                  <a:pt x="537" y="256"/>
                </a:lnTo>
                <a:lnTo>
                  <a:pt x="555" y="292"/>
                </a:lnTo>
                <a:lnTo>
                  <a:pt x="567" y="329"/>
                </a:lnTo>
                <a:lnTo>
                  <a:pt x="571" y="370"/>
                </a:lnTo>
                <a:lnTo>
                  <a:pt x="567" y="411"/>
                </a:lnTo>
                <a:lnTo>
                  <a:pt x="555" y="449"/>
                </a:lnTo>
                <a:lnTo>
                  <a:pt x="537" y="483"/>
                </a:lnTo>
                <a:lnTo>
                  <a:pt x="512" y="511"/>
                </a:lnTo>
                <a:lnTo>
                  <a:pt x="482" y="536"/>
                </a:lnTo>
                <a:lnTo>
                  <a:pt x="448" y="555"/>
                </a:lnTo>
                <a:lnTo>
                  <a:pt x="410" y="566"/>
                </a:lnTo>
                <a:lnTo>
                  <a:pt x="369" y="572"/>
                </a:lnTo>
                <a:lnTo>
                  <a:pt x="329" y="566"/>
                </a:lnTo>
                <a:lnTo>
                  <a:pt x="291" y="555"/>
                </a:lnTo>
                <a:lnTo>
                  <a:pt x="257" y="536"/>
                </a:lnTo>
                <a:lnTo>
                  <a:pt x="227" y="511"/>
                </a:lnTo>
                <a:lnTo>
                  <a:pt x="202" y="483"/>
                </a:lnTo>
                <a:lnTo>
                  <a:pt x="183" y="449"/>
                </a:lnTo>
                <a:lnTo>
                  <a:pt x="172" y="411"/>
                </a:lnTo>
                <a:lnTo>
                  <a:pt x="168" y="370"/>
                </a:lnTo>
                <a:lnTo>
                  <a:pt x="172" y="329"/>
                </a:lnTo>
                <a:lnTo>
                  <a:pt x="183" y="292"/>
                </a:lnTo>
                <a:lnTo>
                  <a:pt x="202" y="256"/>
                </a:lnTo>
                <a:lnTo>
                  <a:pt x="227" y="227"/>
                </a:lnTo>
                <a:lnTo>
                  <a:pt x="257" y="202"/>
                </a:lnTo>
                <a:lnTo>
                  <a:pt x="291" y="184"/>
                </a:lnTo>
                <a:lnTo>
                  <a:pt x="329" y="172"/>
                </a:lnTo>
                <a:lnTo>
                  <a:pt x="369" y="168"/>
                </a:lnTo>
                <a:close/>
                <a:moveTo>
                  <a:pt x="327" y="34"/>
                </a:moveTo>
                <a:lnTo>
                  <a:pt x="318" y="69"/>
                </a:lnTo>
                <a:lnTo>
                  <a:pt x="314" y="79"/>
                </a:lnTo>
                <a:lnTo>
                  <a:pt x="305" y="87"/>
                </a:lnTo>
                <a:lnTo>
                  <a:pt x="295" y="93"/>
                </a:lnTo>
                <a:lnTo>
                  <a:pt x="259" y="104"/>
                </a:lnTo>
                <a:lnTo>
                  <a:pt x="227" y="121"/>
                </a:lnTo>
                <a:lnTo>
                  <a:pt x="220" y="124"/>
                </a:lnTo>
                <a:lnTo>
                  <a:pt x="215" y="125"/>
                </a:lnTo>
                <a:lnTo>
                  <a:pt x="210" y="127"/>
                </a:lnTo>
                <a:lnTo>
                  <a:pt x="203" y="125"/>
                </a:lnTo>
                <a:lnTo>
                  <a:pt x="198" y="124"/>
                </a:lnTo>
                <a:lnTo>
                  <a:pt x="193" y="121"/>
                </a:lnTo>
                <a:lnTo>
                  <a:pt x="161" y="103"/>
                </a:lnTo>
                <a:lnTo>
                  <a:pt x="102" y="162"/>
                </a:lnTo>
                <a:lnTo>
                  <a:pt x="102" y="162"/>
                </a:lnTo>
                <a:lnTo>
                  <a:pt x="121" y="192"/>
                </a:lnTo>
                <a:lnTo>
                  <a:pt x="125" y="204"/>
                </a:lnTo>
                <a:lnTo>
                  <a:pt x="125" y="216"/>
                </a:lnTo>
                <a:lnTo>
                  <a:pt x="121" y="226"/>
                </a:lnTo>
                <a:lnTo>
                  <a:pt x="105" y="260"/>
                </a:lnTo>
                <a:lnTo>
                  <a:pt x="92" y="295"/>
                </a:lnTo>
                <a:lnTo>
                  <a:pt x="87" y="306"/>
                </a:lnTo>
                <a:lnTo>
                  <a:pt x="79" y="315"/>
                </a:lnTo>
                <a:lnTo>
                  <a:pt x="68" y="319"/>
                </a:lnTo>
                <a:lnTo>
                  <a:pt x="33" y="328"/>
                </a:lnTo>
                <a:lnTo>
                  <a:pt x="33" y="411"/>
                </a:lnTo>
                <a:lnTo>
                  <a:pt x="34" y="411"/>
                </a:lnTo>
                <a:lnTo>
                  <a:pt x="68" y="420"/>
                </a:lnTo>
                <a:lnTo>
                  <a:pt x="79" y="425"/>
                </a:lnTo>
                <a:lnTo>
                  <a:pt x="87" y="433"/>
                </a:lnTo>
                <a:lnTo>
                  <a:pt x="92" y="443"/>
                </a:lnTo>
                <a:lnTo>
                  <a:pt x="105" y="479"/>
                </a:lnTo>
                <a:lnTo>
                  <a:pt x="121" y="513"/>
                </a:lnTo>
                <a:lnTo>
                  <a:pt x="125" y="525"/>
                </a:lnTo>
                <a:lnTo>
                  <a:pt x="125" y="536"/>
                </a:lnTo>
                <a:lnTo>
                  <a:pt x="121" y="547"/>
                </a:lnTo>
                <a:lnTo>
                  <a:pt x="102" y="578"/>
                </a:lnTo>
                <a:lnTo>
                  <a:pt x="161" y="636"/>
                </a:lnTo>
                <a:lnTo>
                  <a:pt x="161" y="636"/>
                </a:lnTo>
                <a:lnTo>
                  <a:pt x="193" y="617"/>
                </a:lnTo>
                <a:lnTo>
                  <a:pt x="198" y="615"/>
                </a:lnTo>
                <a:lnTo>
                  <a:pt x="203" y="614"/>
                </a:lnTo>
                <a:lnTo>
                  <a:pt x="210" y="614"/>
                </a:lnTo>
                <a:lnTo>
                  <a:pt x="215" y="614"/>
                </a:lnTo>
                <a:lnTo>
                  <a:pt x="220" y="615"/>
                </a:lnTo>
                <a:lnTo>
                  <a:pt x="227" y="617"/>
                </a:lnTo>
                <a:lnTo>
                  <a:pt x="259" y="634"/>
                </a:lnTo>
                <a:lnTo>
                  <a:pt x="295" y="646"/>
                </a:lnTo>
                <a:lnTo>
                  <a:pt x="305" y="652"/>
                </a:lnTo>
                <a:lnTo>
                  <a:pt x="314" y="659"/>
                </a:lnTo>
                <a:lnTo>
                  <a:pt x="318"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6" y="614"/>
                </a:lnTo>
                <a:lnTo>
                  <a:pt x="541" y="615"/>
                </a:lnTo>
                <a:lnTo>
                  <a:pt x="546" y="617"/>
                </a:lnTo>
                <a:lnTo>
                  <a:pt x="578" y="636"/>
                </a:lnTo>
                <a:lnTo>
                  <a:pt x="578" y="636"/>
                </a:lnTo>
                <a:lnTo>
                  <a:pt x="636" y="578"/>
                </a:lnTo>
                <a:lnTo>
                  <a:pt x="618" y="547"/>
                </a:lnTo>
                <a:lnTo>
                  <a:pt x="613" y="536"/>
                </a:lnTo>
                <a:lnTo>
                  <a:pt x="613" y="525"/>
                </a:lnTo>
                <a:lnTo>
                  <a:pt x="617" y="513"/>
                </a:lnTo>
                <a:lnTo>
                  <a:pt x="634" y="479"/>
                </a:lnTo>
                <a:lnTo>
                  <a:pt x="646" y="443"/>
                </a:lnTo>
                <a:lnTo>
                  <a:pt x="651" y="433"/>
                </a:lnTo>
                <a:lnTo>
                  <a:pt x="660" y="425"/>
                </a:lnTo>
                <a:lnTo>
                  <a:pt x="670" y="420"/>
                </a:lnTo>
                <a:lnTo>
                  <a:pt x="704" y="411"/>
                </a:lnTo>
                <a:lnTo>
                  <a:pt x="706" y="411"/>
                </a:lnTo>
                <a:lnTo>
                  <a:pt x="706" y="328"/>
                </a:lnTo>
                <a:lnTo>
                  <a:pt x="670" y="319"/>
                </a:lnTo>
                <a:lnTo>
                  <a:pt x="660" y="315"/>
                </a:lnTo>
                <a:lnTo>
                  <a:pt x="651" y="306"/>
                </a:lnTo>
                <a:lnTo>
                  <a:pt x="646" y="295"/>
                </a:lnTo>
                <a:lnTo>
                  <a:pt x="634" y="260"/>
                </a:lnTo>
                <a:lnTo>
                  <a:pt x="617" y="226"/>
                </a:lnTo>
                <a:lnTo>
                  <a:pt x="613" y="216"/>
                </a:lnTo>
                <a:lnTo>
                  <a:pt x="613" y="204"/>
                </a:lnTo>
                <a:lnTo>
                  <a:pt x="618" y="192"/>
                </a:lnTo>
                <a:lnTo>
                  <a:pt x="636" y="162"/>
                </a:lnTo>
                <a:lnTo>
                  <a:pt x="636" y="162"/>
                </a:lnTo>
                <a:lnTo>
                  <a:pt x="578" y="103"/>
                </a:lnTo>
                <a:lnTo>
                  <a:pt x="546" y="121"/>
                </a:lnTo>
                <a:lnTo>
                  <a:pt x="541" y="124"/>
                </a:lnTo>
                <a:lnTo>
                  <a:pt x="536"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20" y="0"/>
                </a:moveTo>
                <a:lnTo>
                  <a:pt x="419" y="0"/>
                </a:lnTo>
                <a:lnTo>
                  <a:pt x="427" y="2"/>
                </a:lnTo>
                <a:lnTo>
                  <a:pt x="435" y="7"/>
                </a:lnTo>
                <a:lnTo>
                  <a:pt x="440" y="15"/>
                </a:lnTo>
                <a:lnTo>
                  <a:pt x="443" y="24"/>
                </a:lnTo>
                <a:lnTo>
                  <a:pt x="452" y="60"/>
                </a:lnTo>
                <a:lnTo>
                  <a:pt x="492" y="74"/>
                </a:lnTo>
                <a:lnTo>
                  <a:pt x="529" y="93"/>
                </a:lnTo>
                <a:lnTo>
                  <a:pt x="560" y="73"/>
                </a:lnTo>
                <a:lnTo>
                  <a:pt x="567" y="70"/>
                </a:lnTo>
                <a:lnTo>
                  <a:pt x="574" y="68"/>
                </a:lnTo>
                <a:lnTo>
                  <a:pt x="580" y="68"/>
                </a:lnTo>
                <a:lnTo>
                  <a:pt x="585" y="68"/>
                </a:lnTo>
                <a:lnTo>
                  <a:pt x="591" y="70"/>
                </a:lnTo>
                <a:lnTo>
                  <a:pt x="596" y="73"/>
                </a:lnTo>
                <a:lnTo>
                  <a:pt x="665" y="144"/>
                </a:lnTo>
                <a:lnTo>
                  <a:pt x="670" y="151"/>
                </a:lnTo>
                <a:lnTo>
                  <a:pt x="672" y="159"/>
                </a:lnTo>
                <a:lnTo>
                  <a:pt x="669" y="168"/>
                </a:lnTo>
                <a:lnTo>
                  <a:pt x="665" y="178"/>
                </a:lnTo>
                <a:lnTo>
                  <a:pt x="647" y="209"/>
                </a:lnTo>
                <a:lnTo>
                  <a:pt x="665" y="247"/>
                </a:lnTo>
                <a:lnTo>
                  <a:pt x="678" y="286"/>
                </a:lnTo>
                <a:lnTo>
                  <a:pt x="714" y="295"/>
                </a:lnTo>
                <a:lnTo>
                  <a:pt x="723" y="299"/>
                </a:lnTo>
                <a:lnTo>
                  <a:pt x="731" y="305"/>
                </a:lnTo>
                <a:lnTo>
                  <a:pt x="737" y="311"/>
                </a:lnTo>
                <a:lnTo>
                  <a:pt x="739" y="320"/>
                </a:lnTo>
                <a:lnTo>
                  <a:pt x="739" y="418"/>
                </a:lnTo>
                <a:lnTo>
                  <a:pt x="737" y="428"/>
                </a:lnTo>
                <a:lnTo>
                  <a:pt x="731" y="434"/>
                </a:lnTo>
                <a:lnTo>
                  <a:pt x="723" y="439"/>
                </a:lnTo>
                <a:lnTo>
                  <a:pt x="714" y="443"/>
                </a:lnTo>
                <a:lnTo>
                  <a:pt x="678" y="453"/>
                </a:lnTo>
                <a:lnTo>
                  <a:pt x="665" y="492"/>
                </a:lnTo>
                <a:lnTo>
                  <a:pt x="647" y="530"/>
                </a:lnTo>
                <a:lnTo>
                  <a:pt x="665" y="561"/>
                </a:lnTo>
                <a:lnTo>
                  <a:pt x="669" y="570"/>
                </a:lnTo>
                <a:lnTo>
                  <a:pt x="672" y="580"/>
                </a:lnTo>
                <a:lnTo>
                  <a:pt x="670" y="587"/>
                </a:lnTo>
                <a:lnTo>
                  <a:pt x="665" y="597"/>
                </a:lnTo>
                <a:lnTo>
                  <a:pt x="596" y="666"/>
                </a:lnTo>
                <a:lnTo>
                  <a:pt x="591" y="669"/>
                </a:lnTo>
                <a:lnTo>
                  <a:pt x="587" y="671"/>
                </a:lnTo>
                <a:lnTo>
                  <a:pt x="581" y="671"/>
                </a:lnTo>
                <a:lnTo>
                  <a:pt x="574" y="671"/>
                </a:lnTo>
                <a:lnTo>
                  <a:pt x="567" y="669"/>
                </a:lnTo>
                <a:lnTo>
                  <a:pt x="560" y="666"/>
                </a:lnTo>
                <a:lnTo>
                  <a:pt x="529" y="646"/>
                </a:lnTo>
                <a:lnTo>
                  <a:pt x="492" y="665"/>
                </a:lnTo>
                <a:lnTo>
                  <a:pt x="452" y="679"/>
                </a:lnTo>
                <a:lnTo>
                  <a:pt x="443" y="714"/>
                </a:lnTo>
                <a:lnTo>
                  <a:pt x="440" y="724"/>
                </a:lnTo>
                <a:lnTo>
                  <a:pt x="435" y="731"/>
                </a:lnTo>
                <a:lnTo>
                  <a:pt x="427" y="737"/>
                </a:lnTo>
                <a:lnTo>
                  <a:pt x="419" y="739"/>
                </a:lnTo>
                <a:lnTo>
                  <a:pt x="320" y="739"/>
                </a:lnTo>
                <a:lnTo>
                  <a:pt x="310" y="737"/>
                </a:lnTo>
                <a:lnTo>
                  <a:pt x="304" y="731"/>
                </a:lnTo>
                <a:lnTo>
                  <a:pt x="299" y="724"/>
                </a:lnTo>
                <a:lnTo>
                  <a:pt x="295" y="714"/>
                </a:lnTo>
                <a:lnTo>
                  <a:pt x="287" y="679"/>
                </a:lnTo>
                <a:lnTo>
                  <a:pt x="246" y="665"/>
                </a:lnTo>
                <a:lnTo>
                  <a:pt x="210" y="646"/>
                </a:lnTo>
                <a:lnTo>
                  <a:pt x="177" y="666"/>
                </a:lnTo>
                <a:lnTo>
                  <a:pt x="170" y="669"/>
                </a:lnTo>
                <a:lnTo>
                  <a:pt x="164" y="671"/>
                </a:lnTo>
                <a:lnTo>
                  <a:pt x="157" y="671"/>
                </a:lnTo>
                <a:lnTo>
                  <a:pt x="152" y="671"/>
                </a:lnTo>
                <a:lnTo>
                  <a:pt x="147" y="669"/>
                </a:lnTo>
                <a:lnTo>
                  <a:pt x="143" y="666"/>
                </a:lnTo>
                <a:lnTo>
                  <a:pt x="74" y="597"/>
                </a:lnTo>
                <a:lnTo>
                  <a:pt x="68" y="587"/>
                </a:lnTo>
                <a:lnTo>
                  <a:pt x="67" y="580"/>
                </a:lnTo>
                <a:lnTo>
                  <a:pt x="70" y="570"/>
                </a:lnTo>
                <a:lnTo>
                  <a:pt x="74" y="561"/>
                </a:lnTo>
                <a:lnTo>
                  <a:pt x="92" y="530"/>
                </a:lnTo>
                <a:lnTo>
                  <a:pt x="74" y="492"/>
                </a:lnTo>
                <a:lnTo>
                  <a:pt x="60" y="453"/>
                </a:lnTo>
                <a:lnTo>
                  <a:pt x="24" y="443"/>
                </a:lnTo>
                <a:lnTo>
                  <a:pt x="16" y="439"/>
                </a:lnTo>
                <a:lnTo>
                  <a:pt x="8" y="434"/>
                </a:lnTo>
                <a:lnTo>
                  <a:pt x="2" y="428"/>
                </a:lnTo>
                <a:lnTo>
                  <a:pt x="0" y="418"/>
                </a:lnTo>
                <a:lnTo>
                  <a:pt x="0" y="320"/>
                </a:lnTo>
                <a:lnTo>
                  <a:pt x="2" y="311"/>
                </a:lnTo>
                <a:lnTo>
                  <a:pt x="8" y="305"/>
                </a:lnTo>
                <a:lnTo>
                  <a:pt x="16" y="299"/>
                </a:lnTo>
                <a:lnTo>
                  <a:pt x="24" y="295"/>
                </a:lnTo>
                <a:lnTo>
                  <a:pt x="60" y="286"/>
                </a:lnTo>
                <a:lnTo>
                  <a:pt x="74" y="247"/>
                </a:lnTo>
                <a:lnTo>
                  <a:pt x="92" y="209"/>
                </a:lnTo>
                <a:lnTo>
                  <a:pt x="74" y="178"/>
                </a:lnTo>
                <a:lnTo>
                  <a:pt x="70" y="168"/>
                </a:lnTo>
                <a:lnTo>
                  <a:pt x="67" y="159"/>
                </a:lnTo>
                <a:lnTo>
                  <a:pt x="68" y="151"/>
                </a:lnTo>
                <a:lnTo>
                  <a:pt x="74" y="144"/>
                </a:lnTo>
                <a:lnTo>
                  <a:pt x="143" y="73"/>
                </a:lnTo>
                <a:lnTo>
                  <a:pt x="147" y="70"/>
                </a:lnTo>
                <a:lnTo>
                  <a:pt x="152" y="68"/>
                </a:lnTo>
                <a:lnTo>
                  <a:pt x="157" y="68"/>
                </a:lnTo>
                <a:lnTo>
                  <a:pt x="165" y="68"/>
                </a:lnTo>
                <a:lnTo>
                  <a:pt x="172" y="70"/>
                </a:lnTo>
                <a:lnTo>
                  <a:pt x="177" y="73"/>
                </a:lnTo>
                <a:lnTo>
                  <a:pt x="210" y="93"/>
                </a:lnTo>
                <a:lnTo>
                  <a:pt x="246" y="74"/>
                </a:lnTo>
                <a:lnTo>
                  <a:pt x="287" y="60"/>
                </a:lnTo>
                <a:lnTo>
                  <a:pt x="295" y="24"/>
                </a:lnTo>
                <a:lnTo>
                  <a:pt x="299" y="15"/>
                </a:lnTo>
                <a:lnTo>
                  <a:pt x="304" y="7"/>
                </a:lnTo>
                <a:lnTo>
                  <a:pt x="310" y="2"/>
                </a:lnTo>
                <a:lnTo>
                  <a:pt x="32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Freeform 29"/>
          <p:cNvSpPr>
            <a:spLocks noEditPoints="1"/>
          </p:cNvSpPr>
          <p:nvPr/>
        </p:nvSpPr>
        <p:spPr bwMode="auto">
          <a:xfrm>
            <a:off x="7477572" y="6584077"/>
            <a:ext cx="558628" cy="457234"/>
          </a:xfrm>
          <a:custGeom>
            <a:avLst/>
            <a:gdLst>
              <a:gd name="T0" fmla="*/ 79 w 865"/>
              <a:gd name="T1" fmla="*/ 669 h 708"/>
              <a:gd name="T2" fmla="*/ 787 w 865"/>
              <a:gd name="T3" fmla="*/ 355 h 708"/>
              <a:gd name="T4" fmla="*/ 708 w 865"/>
              <a:gd name="T5" fmla="*/ 394 h 708"/>
              <a:gd name="T6" fmla="*/ 696 w 865"/>
              <a:gd name="T7" fmla="*/ 421 h 708"/>
              <a:gd name="T8" fmla="*/ 669 w 865"/>
              <a:gd name="T9" fmla="*/ 433 h 708"/>
              <a:gd name="T10" fmla="*/ 575 w 865"/>
              <a:gd name="T11" fmla="*/ 429 h 708"/>
              <a:gd name="T12" fmla="*/ 554 w 865"/>
              <a:gd name="T13" fmla="*/ 408 h 708"/>
              <a:gd name="T14" fmla="*/ 550 w 865"/>
              <a:gd name="T15" fmla="*/ 355 h 708"/>
              <a:gd name="T16" fmla="*/ 314 w 865"/>
              <a:gd name="T17" fmla="*/ 394 h 708"/>
              <a:gd name="T18" fmla="*/ 302 w 865"/>
              <a:gd name="T19" fmla="*/ 421 h 708"/>
              <a:gd name="T20" fmla="*/ 275 w 865"/>
              <a:gd name="T21" fmla="*/ 433 h 708"/>
              <a:gd name="T22" fmla="*/ 181 w 865"/>
              <a:gd name="T23" fmla="*/ 429 h 708"/>
              <a:gd name="T24" fmla="*/ 160 w 865"/>
              <a:gd name="T25" fmla="*/ 408 h 708"/>
              <a:gd name="T26" fmla="*/ 157 w 865"/>
              <a:gd name="T27" fmla="*/ 355 h 708"/>
              <a:gd name="T28" fmla="*/ 589 w 865"/>
              <a:gd name="T29" fmla="*/ 275 h 708"/>
              <a:gd name="T30" fmla="*/ 669 w 865"/>
              <a:gd name="T31" fmla="*/ 394 h 708"/>
              <a:gd name="T32" fmla="*/ 589 w 865"/>
              <a:gd name="T33" fmla="*/ 275 h 708"/>
              <a:gd name="T34" fmla="*/ 196 w 865"/>
              <a:gd name="T35" fmla="*/ 394 h 708"/>
              <a:gd name="T36" fmla="*/ 275 w 865"/>
              <a:gd name="T37" fmla="*/ 275 h 708"/>
              <a:gd name="T38" fmla="*/ 39 w 865"/>
              <a:gd name="T39" fmla="*/ 118 h 708"/>
              <a:gd name="T40" fmla="*/ 157 w 865"/>
              <a:gd name="T41" fmla="*/ 314 h 708"/>
              <a:gd name="T42" fmla="*/ 160 w 865"/>
              <a:gd name="T43" fmla="*/ 260 h 708"/>
              <a:gd name="T44" fmla="*/ 181 w 865"/>
              <a:gd name="T45" fmla="*/ 239 h 708"/>
              <a:gd name="T46" fmla="*/ 275 w 865"/>
              <a:gd name="T47" fmla="*/ 235 h 708"/>
              <a:gd name="T48" fmla="*/ 302 w 865"/>
              <a:gd name="T49" fmla="*/ 247 h 708"/>
              <a:gd name="T50" fmla="*/ 314 w 865"/>
              <a:gd name="T51" fmla="*/ 275 h 708"/>
              <a:gd name="T52" fmla="*/ 550 w 865"/>
              <a:gd name="T53" fmla="*/ 314 h 708"/>
              <a:gd name="T54" fmla="*/ 554 w 865"/>
              <a:gd name="T55" fmla="*/ 260 h 708"/>
              <a:gd name="T56" fmla="*/ 575 w 865"/>
              <a:gd name="T57" fmla="*/ 239 h 708"/>
              <a:gd name="T58" fmla="*/ 669 w 865"/>
              <a:gd name="T59" fmla="*/ 235 h 708"/>
              <a:gd name="T60" fmla="*/ 696 w 865"/>
              <a:gd name="T61" fmla="*/ 247 h 708"/>
              <a:gd name="T62" fmla="*/ 708 w 865"/>
              <a:gd name="T63" fmla="*/ 275 h 708"/>
              <a:gd name="T64" fmla="*/ 826 w 865"/>
              <a:gd name="T65" fmla="*/ 314 h 708"/>
              <a:gd name="T66" fmla="*/ 39 w 865"/>
              <a:gd name="T67" fmla="*/ 118 h 708"/>
              <a:gd name="T68" fmla="*/ 338 w 865"/>
              <a:gd name="T69" fmla="*/ 43 h 708"/>
              <a:gd name="T70" fmla="*/ 317 w 865"/>
              <a:gd name="T71" fmla="*/ 64 h 708"/>
              <a:gd name="T72" fmla="*/ 550 w 865"/>
              <a:gd name="T73" fmla="*/ 78 h 708"/>
              <a:gd name="T74" fmla="*/ 539 w 865"/>
              <a:gd name="T75" fmla="*/ 51 h 708"/>
              <a:gd name="T76" fmla="*/ 510 w 865"/>
              <a:gd name="T77" fmla="*/ 39 h 708"/>
              <a:gd name="T78" fmla="*/ 353 w 865"/>
              <a:gd name="T79" fmla="*/ 0 h 708"/>
              <a:gd name="T80" fmla="*/ 535 w 865"/>
              <a:gd name="T81" fmla="*/ 4 h 708"/>
              <a:gd name="T82" fmla="*/ 575 w 865"/>
              <a:gd name="T83" fmla="*/ 33 h 708"/>
              <a:gd name="T84" fmla="*/ 589 w 865"/>
              <a:gd name="T85" fmla="*/ 78 h 708"/>
              <a:gd name="T86" fmla="*/ 840 w 865"/>
              <a:gd name="T87" fmla="*/ 82 h 708"/>
              <a:gd name="T88" fmla="*/ 861 w 865"/>
              <a:gd name="T89" fmla="*/ 103 h 708"/>
              <a:gd name="T90" fmla="*/ 865 w 865"/>
              <a:gd name="T91" fmla="*/ 314 h 708"/>
              <a:gd name="T92" fmla="*/ 853 w 865"/>
              <a:gd name="T93" fmla="*/ 343 h 708"/>
              <a:gd name="T94" fmla="*/ 826 w 865"/>
              <a:gd name="T95" fmla="*/ 355 h 708"/>
              <a:gd name="T96" fmla="*/ 822 w 865"/>
              <a:gd name="T97" fmla="*/ 684 h 708"/>
              <a:gd name="T98" fmla="*/ 801 w 865"/>
              <a:gd name="T99" fmla="*/ 705 h 708"/>
              <a:gd name="T100" fmla="*/ 79 w 865"/>
              <a:gd name="T101" fmla="*/ 708 h 708"/>
              <a:gd name="T102" fmla="*/ 51 w 865"/>
              <a:gd name="T103" fmla="*/ 696 h 708"/>
              <a:gd name="T104" fmla="*/ 39 w 865"/>
              <a:gd name="T105" fmla="*/ 669 h 708"/>
              <a:gd name="T106" fmla="*/ 24 w 865"/>
              <a:gd name="T107" fmla="*/ 351 h 708"/>
              <a:gd name="T108" fmla="*/ 3 w 865"/>
              <a:gd name="T109" fmla="*/ 330 h 708"/>
              <a:gd name="T110" fmla="*/ 0 w 865"/>
              <a:gd name="T111" fmla="*/ 118 h 708"/>
              <a:gd name="T112" fmla="*/ 10 w 865"/>
              <a:gd name="T113" fmla="*/ 90 h 708"/>
              <a:gd name="T114" fmla="*/ 39 w 865"/>
              <a:gd name="T115" fmla="*/ 78 h 708"/>
              <a:gd name="T116" fmla="*/ 279 w 865"/>
              <a:gd name="T117" fmla="*/ 53 h 708"/>
              <a:gd name="T118" fmla="*/ 308 w 865"/>
              <a:gd name="T119" fmla="*/ 15 h 708"/>
              <a:gd name="T120" fmla="*/ 353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79" y="355"/>
                </a:moveTo>
                <a:lnTo>
                  <a:pt x="79" y="669"/>
                </a:lnTo>
                <a:lnTo>
                  <a:pt x="787" y="669"/>
                </a:lnTo>
                <a:lnTo>
                  <a:pt x="787" y="355"/>
                </a:lnTo>
                <a:lnTo>
                  <a:pt x="708" y="355"/>
                </a:lnTo>
                <a:lnTo>
                  <a:pt x="708" y="394"/>
                </a:lnTo>
                <a:lnTo>
                  <a:pt x="704" y="408"/>
                </a:lnTo>
                <a:lnTo>
                  <a:pt x="696" y="421"/>
                </a:lnTo>
                <a:lnTo>
                  <a:pt x="683" y="429"/>
                </a:lnTo>
                <a:lnTo>
                  <a:pt x="669" y="433"/>
                </a:lnTo>
                <a:lnTo>
                  <a:pt x="589" y="433"/>
                </a:lnTo>
                <a:lnTo>
                  <a:pt x="575" y="429"/>
                </a:lnTo>
                <a:lnTo>
                  <a:pt x="561" y="421"/>
                </a:lnTo>
                <a:lnTo>
                  <a:pt x="554" y="408"/>
                </a:lnTo>
                <a:lnTo>
                  <a:pt x="550" y="394"/>
                </a:lnTo>
                <a:lnTo>
                  <a:pt x="550" y="355"/>
                </a:lnTo>
                <a:lnTo>
                  <a:pt x="314" y="355"/>
                </a:lnTo>
                <a:lnTo>
                  <a:pt x="314" y="394"/>
                </a:lnTo>
                <a:lnTo>
                  <a:pt x="311" y="408"/>
                </a:lnTo>
                <a:lnTo>
                  <a:pt x="302" y="421"/>
                </a:lnTo>
                <a:lnTo>
                  <a:pt x="291" y="429"/>
                </a:lnTo>
                <a:lnTo>
                  <a:pt x="275" y="433"/>
                </a:lnTo>
                <a:lnTo>
                  <a:pt x="196" y="433"/>
                </a:lnTo>
                <a:lnTo>
                  <a:pt x="181" y="429"/>
                </a:lnTo>
                <a:lnTo>
                  <a:pt x="169" y="421"/>
                </a:lnTo>
                <a:lnTo>
                  <a:pt x="160" y="408"/>
                </a:lnTo>
                <a:lnTo>
                  <a:pt x="157" y="394"/>
                </a:lnTo>
                <a:lnTo>
                  <a:pt x="157" y="355"/>
                </a:lnTo>
                <a:lnTo>
                  <a:pt x="79" y="355"/>
                </a:lnTo>
                <a:close/>
                <a:moveTo>
                  <a:pt x="589" y="275"/>
                </a:moveTo>
                <a:lnTo>
                  <a:pt x="589" y="394"/>
                </a:lnTo>
                <a:lnTo>
                  <a:pt x="669" y="394"/>
                </a:lnTo>
                <a:lnTo>
                  <a:pt x="669" y="275"/>
                </a:lnTo>
                <a:lnTo>
                  <a:pt x="589" y="275"/>
                </a:lnTo>
                <a:close/>
                <a:moveTo>
                  <a:pt x="196" y="275"/>
                </a:moveTo>
                <a:lnTo>
                  <a:pt x="196" y="394"/>
                </a:lnTo>
                <a:lnTo>
                  <a:pt x="275" y="394"/>
                </a:lnTo>
                <a:lnTo>
                  <a:pt x="275" y="275"/>
                </a:lnTo>
                <a:lnTo>
                  <a:pt x="196" y="275"/>
                </a:lnTo>
                <a:close/>
                <a:moveTo>
                  <a:pt x="39" y="118"/>
                </a:moveTo>
                <a:lnTo>
                  <a:pt x="39" y="314"/>
                </a:lnTo>
                <a:lnTo>
                  <a:pt x="157" y="314"/>
                </a:lnTo>
                <a:lnTo>
                  <a:pt x="157" y="275"/>
                </a:lnTo>
                <a:lnTo>
                  <a:pt x="160" y="260"/>
                </a:lnTo>
                <a:lnTo>
                  <a:pt x="169" y="247"/>
                </a:lnTo>
                <a:lnTo>
                  <a:pt x="181" y="239"/>
                </a:lnTo>
                <a:lnTo>
                  <a:pt x="196" y="235"/>
                </a:lnTo>
                <a:lnTo>
                  <a:pt x="275" y="235"/>
                </a:lnTo>
                <a:lnTo>
                  <a:pt x="291" y="239"/>
                </a:lnTo>
                <a:lnTo>
                  <a:pt x="302" y="247"/>
                </a:lnTo>
                <a:lnTo>
                  <a:pt x="311" y="260"/>
                </a:lnTo>
                <a:lnTo>
                  <a:pt x="314" y="275"/>
                </a:lnTo>
                <a:lnTo>
                  <a:pt x="314" y="314"/>
                </a:lnTo>
                <a:lnTo>
                  <a:pt x="550" y="314"/>
                </a:lnTo>
                <a:lnTo>
                  <a:pt x="550" y="275"/>
                </a:lnTo>
                <a:lnTo>
                  <a:pt x="554" y="260"/>
                </a:lnTo>
                <a:lnTo>
                  <a:pt x="561" y="247"/>
                </a:lnTo>
                <a:lnTo>
                  <a:pt x="575" y="239"/>
                </a:lnTo>
                <a:lnTo>
                  <a:pt x="589" y="235"/>
                </a:lnTo>
                <a:lnTo>
                  <a:pt x="669" y="235"/>
                </a:lnTo>
                <a:lnTo>
                  <a:pt x="683" y="239"/>
                </a:lnTo>
                <a:lnTo>
                  <a:pt x="696" y="247"/>
                </a:lnTo>
                <a:lnTo>
                  <a:pt x="704" y="260"/>
                </a:lnTo>
                <a:lnTo>
                  <a:pt x="708" y="275"/>
                </a:lnTo>
                <a:lnTo>
                  <a:pt x="708" y="314"/>
                </a:lnTo>
                <a:lnTo>
                  <a:pt x="826" y="314"/>
                </a:lnTo>
                <a:lnTo>
                  <a:pt x="826" y="118"/>
                </a:lnTo>
                <a:lnTo>
                  <a:pt x="39" y="118"/>
                </a:lnTo>
                <a:close/>
                <a:moveTo>
                  <a:pt x="353" y="39"/>
                </a:moveTo>
                <a:lnTo>
                  <a:pt x="338" y="43"/>
                </a:lnTo>
                <a:lnTo>
                  <a:pt x="326" y="51"/>
                </a:lnTo>
                <a:lnTo>
                  <a:pt x="317" y="64"/>
                </a:lnTo>
                <a:lnTo>
                  <a:pt x="314" y="78"/>
                </a:lnTo>
                <a:lnTo>
                  <a:pt x="550" y="78"/>
                </a:lnTo>
                <a:lnTo>
                  <a:pt x="547" y="64"/>
                </a:lnTo>
                <a:lnTo>
                  <a:pt x="539" y="51"/>
                </a:lnTo>
                <a:lnTo>
                  <a:pt x="526" y="43"/>
                </a:lnTo>
                <a:lnTo>
                  <a:pt x="510" y="39"/>
                </a:lnTo>
                <a:lnTo>
                  <a:pt x="353" y="39"/>
                </a:lnTo>
                <a:close/>
                <a:moveTo>
                  <a:pt x="353" y="0"/>
                </a:moveTo>
                <a:lnTo>
                  <a:pt x="510" y="0"/>
                </a:lnTo>
                <a:lnTo>
                  <a:pt x="535" y="4"/>
                </a:lnTo>
                <a:lnTo>
                  <a:pt x="558" y="15"/>
                </a:lnTo>
                <a:lnTo>
                  <a:pt x="575" y="33"/>
                </a:lnTo>
                <a:lnTo>
                  <a:pt x="585" y="53"/>
                </a:lnTo>
                <a:lnTo>
                  <a:pt x="589" y="78"/>
                </a:lnTo>
                <a:lnTo>
                  <a:pt x="826" y="78"/>
                </a:lnTo>
                <a:lnTo>
                  <a:pt x="840" y="82"/>
                </a:lnTo>
                <a:lnTo>
                  <a:pt x="853" y="90"/>
                </a:lnTo>
                <a:lnTo>
                  <a:pt x="861" y="103"/>
                </a:lnTo>
                <a:lnTo>
                  <a:pt x="865" y="118"/>
                </a:lnTo>
                <a:lnTo>
                  <a:pt x="865" y="314"/>
                </a:lnTo>
                <a:lnTo>
                  <a:pt x="861" y="330"/>
                </a:lnTo>
                <a:lnTo>
                  <a:pt x="853" y="343"/>
                </a:lnTo>
                <a:lnTo>
                  <a:pt x="840" y="351"/>
                </a:lnTo>
                <a:lnTo>
                  <a:pt x="826" y="355"/>
                </a:lnTo>
                <a:lnTo>
                  <a:pt x="826" y="669"/>
                </a:lnTo>
                <a:lnTo>
                  <a:pt x="822" y="684"/>
                </a:lnTo>
                <a:lnTo>
                  <a:pt x="814" y="696"/>
                </a:lnTo>
                <a:lnTo>
                  <a:pt x="801" y="705"/>
                </a:lnTo>
                <a:lnTo>
                  <a:pt x="787" y="708"/>
                </a:lnTo>
                <a:lnTo>
                  <a:pt x="79" y="708"/>
                </a:lnTo>
                <a:lnTo>
                  <a:pt x="63" y="705"/>
                </a:lnTo>
                <a:lnTo>
                  <a:pt x="51" y="696"/>
                </a:lnTo>
                <a:lnTo>
                  <a:pt x="42" y="684"/>
                </a:lnTo>
                <a:lnTo>
                  <a:pt x="39" y="669"/>
                </a:lnTo>
                <a:lnTo>
                  <a:pt x="39" y="355"/>
                </a:lnTo>
                <a:lnTo>
                  <a:pt x="24" y="351"/>
                </a:lnTo>
                <a:lnTo>
                  <a:pt x="10" y="343"/>
                </a:lnTo>
                <a:lnTo>
                  <a:pt x="3" y="330"/>
                </a:lnTo>
                <a:lnTo>
                  <a:pt x="0" y="314"/>
                </a:lnTo>
                <a:lnTo>
                  <a:pt x="0" y="118"/>
                </a:lnTo>
                <a:lnTo>
                  <a:pt x="3" y="103"/>
                </a:lnTo>
                <a:lnTo>
                  <a:pt x="10" y="90"/>
                </a:lnTo>
                <a:lnTo>
                  <a:pt x="24" y="82"/>
                </a:lnTo>
                <a:lnTo>
                  <a:pt x="39" y="78"/>
                </a:lnTo>
                <a:lnTo>
                  <a:pt x="275" y="78"/>
                </a:lnTo>
                <a:lnTo>
                  <a:pt x="279" y="53"/>
                </a:lnTo>
                <a:lnTo>
                  <a:pt x="291" y="33"/>
                </a:lnTo>
                <a:lnTo>
                  <a:pt x="308" y="15"/>
                </a:lnTo>
                <a:lnTo>
                  <a:pt x="328" y="4"/>
                </a:lnTo>
                <a:lnTo>
                  <a:pt x="35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50"/>
          <p:cNvSpPr>
            <a:spLocks noEditPoints="1"/>
          </p:cNvSpPr>
          <p:nvPr/>
        </p:nvSpPr>
        <p:spPr bwMode="auto">
          <a:xfrm>
            <a:off x="8469976" y="4895398"/>
            <a:ext cx="557948" cy="456438"/>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TextBox 9"/>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Infographic</a:t>
            </a:r>
          </a:p>
        </p:txBody>
      </p:sp>
      <p:sp>
        <p:nvSpPr>
          <p:cNvPr id="12" name="Rectangle 11"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113441" y="5779483"/>
            <a:ext cx="4908886" cy="1277273"/>
          </a:xfrm>
          <a:prstGeom prst="rect">
            <a:avLst/>
          </a:prstGeom>
        </p:spPr>
        <p:txBody>
          <a:bodyPr wrap="square">
            <a:spAutoFit/>
          </a:bodyPr>
          <a:lstStyle/>
          <a:p>
            <a:pPr algn="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Powerful</a:t>
            </a:r>
          </a:p>
          <a:p>
            <a:pPr algn="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3"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265674" y="5779483"/>
            <a:ext cx="4908886" cy="1277273"/>
          </a:xfrm>
          <a:prstGeom prst="rect">
            <a:avLst/>
          </a:prstGeom>
        </p:spPr>
        <p:txBody>
          <a:bodyPr wrap="square">
            <a:spAutoFit/>
          </a:bodyPr>
          <a:lstStyle/>
          <a:p>
            <a:pP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Flexible</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4"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2091244" y="3733705"/>
            <a:ext cx="4908886" cy="1277273"/>
          </a:xfrm>
          <a:prstGeom prst="rect">
            <a:avLst/>
          </a:prstGeom>
        </p:spPr>
        <p:txBody>
          <a:bodyPr wrap="square">
            <a:spAutoFit/>
          </a:bodyPr>
          <a:lstStyle/>
          <a:p>
            <a:pPr algn="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Simple</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gn="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5"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1287871" y="7825260"/>
            <a:ext cx="4908886" cy="1277273"/>
          </a:xfrm>
          <a:prstGeom prst="rect">
            <a:avLst/>
          </a:prstGeom>
        </p:spPr>
        <p:txBody>
          <a:bodyPr wrap="square">
            <a:spAutoFit/>
          </a:bodyPr>
          <a:lstStyle/>
          <a:p>
            <a:pPr>
              <a:lnSpc>
                <a:spcPct val="120000"/>
              </a:lnSpc>
              <a:spcBef>
                <a:spcPts val="12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Professional</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4618860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10"/>
                                        </p:tgtEl>
                                        <p:attrNameLst>
                                          <p:attrName>style.visibility</p:attrName>
                                        </p:attrNameLst>
                                      </p:cBhvr>
                                      <p:to>
                                        <p:strVal val="visible"/>
                                      </p:to>
                                    </p:set>
                                    <p:anim to="" calcmode="lin" valueType="num">
                                      <p:cBhvr>
                                        <p:cTn id="7" dur="700" fill="hold">
                                          <p:stCondLst>
                                            <p:cond delay="0"/>
                                          </p:stCondLst>
                                        </p:cTn>
                                        <p:tgtEl>
                                          <p:spTgt spid="10"/>
                                        </p:tgtEl>
                                        <p:attrNameLst>
                                          <p:attrName>ppt_x</p:attrName>
                                        </p:attrNameLst>
                                      </p:cBhvr>
                                      <p:tavLst>
                                        <p:tav tm="0" fmla="#ppt_x-#ppt_w*1.2*((1.5-1.5*$)^3-(1.5-1.5*$)^2)">
                                          <p:val>
                                            <p:strVal val="0"/>
                                          </p:val>
                                        </p:tav>
                                        <p:tav tm="100000">
                                          <p:val>
                                            <p:strVal val="1"/>
                                          </p:val>
                                        </p:tav>
                                      </p:tavLst>
                                    </p:anim>
                                    <p:anim to="" calcmode="lin" valueType="num">
                                      <p:cBhvr>
                                        <p:cTn id="8" dur="700" fill="hold">
                                          <p:stCondLst>
                                            <p:cond delay="0"/>
                                          </p:stCondLst>
                                        </p:cTn>
                                        <p:tgtEl>
                                          <p:spTgt spid="10"/>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9" dur="700" fill="hold">
                                          <p:stCondLst>
                                            <p:cond delay="0"/>
                                          </p:stCondLst>
                                        </p:cTn>
                                        <p:tgtEl>
                                          <p:spTgt spid="10"/>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0" fill="hold">
                            <p:stCondLst>
                              <p:cond delay="1295"/>
                            </p:stCondLst>
                            <p:childTnLst>
                              <p:par>
                                <p:cTn id="11" presetID="53" presetClass="entr" presetSubtype="16" fill="hold" nodeType="afterEffect">
                                  <p:stCondLst>
                                    <p:cond delay="0"/>
                                  </p:stCondLst>
                                  <p:childTnLst>
                                    <p:set>
                                      <p:cBhvr>
                                        <p:cTn id="12" dur="1" fill="hold">
                                          <p:stCondLst>
                                            <p:cond delay="0"/>
                                          </p:stCondLst>
                                        </p:cTn>
                                        <p:tgtEl>
                                          <p:spTgt spid="16"/>
                                        </p:tgtEl>
                                        <p:attrNameLst>
                                          <p:attrName>style.visibility</p:attrName>
                                        </p:attrNameLst>
                                      </p:cBhvr>
                                      <p:to>
                                        <p:strVal val="visible"/>
                                      </p:to>
                                    </p:set>
                                    <p:anim calcmode="lin" valueType="num">
                                      <p:cBhvr>
                                        <p:cTn id="13" dur="500" fill="hold"/>
                                        <p:tgtEl>
                                          <p:spTgt spid="16"/>
                                        </p:tgtEl>
                                        <p:attrNameLst>
                                          <p:attrName>ppt_w</p:attrName>
                                        </p:attrNameLst>
                                      </p:cBhvr>
                                      <p:tavLst>
                                        <p:tav tm="0">
                                          <p:val>
                                            <p:fltVal val="0"/>
                                          </p:val>
                                        </p:tav>
                                        <p:tav tm="100000">
                                          <p:val>
                                            <p:strVal val="#ppt_w"/>
                                          </p:val>
                                        </p:tav>
                                      </p:tavLst>
                                    </p:anim>
                                    <p:anim calcmode="lin" valueType="num">
                                      <p:cBhvr>
                                        <p:cTn id="14" dur="500" fill="hold"/>
                                        <p:tgtEl>
                                          <p:spTgt spid="16"/>
                                        </p:tgtEl>
                                        <p:attrNameLst>
                                          <p:attrName>ppt_h</p:attrName>
                                        </p:attrNameLst>
                                      </p:cBhvr>
                                      <p:tavLst>
                                        <p:tav tm="0">
                                          <p:val>
                                            <p:fltVal val="0"/>
                                          </p:val>
                                        </p:tav>
                                        <p:tav tm="100000">
                                          <p:val>
                                            <p:strVal val="#ppt_h"/>
                                          </p:val>
                                        </p:tav>
                                      </p:tavLst>
                                    </p:anim>
                                    <p:animEffect transition="in" filter="fade">
                                      <p:cBhvr>
                                        <p:cTn id="15" dur="500"/>
                                        <p:tgtEl>
                                          <p:spTgt spid="16"/>
                                        </p:tgtEl>
                                      </p:cBhvr>
                                    </p:animEffect>
                                  </p:childTnLst>
                                </p:cTn>
                              </p:par>
                            </p:childTnLst>
                          </p:cTn>
                        </p:par>
                        <p:par>
                          <p:cTn id="16" fill="hold">
                            <p:stCondLst>
                              <p:cond delay="1795"/>
                            </p:stCondLst>
                            <p:childTnLst>
                              <p:par>
                                <p:cTn id="17" presetID="10" presetClass="entr" presetSubtype="0" fill="hold" grpId="0" nodeType="after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fade">
                                      <p:cBhvr>
                                        <p:cTn id="19" dur="1000"/>
                                        <p:tgtEl>
                                          <p:spTgt spid="8"/>
                                        </p:tgtEl>
                                      </p:cBhvr>
                                    </p:animEffect>
                                  </p:childTnLst>
                                </p:cTn>
                              </p:par>
                              <p:par>
                                <p:cTn id="20" presetID="2" presetClass="entr" presetSubtype="8" decel="100000" fill="hold" grpId="0" nodeType="with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additive="base">
                                        <p:cTn id="22" dur="1000" fill="hold"/>
                                        <p:tgtEl>
                                          <p:spTgt spid="12"/>
                                        </p:tgtEl>
                                        <p:attrNameLst>
                                          <p:attrName>ppt_x</p:attrName>
                                        </p:attrNameLst>
                                      </p:cBhvr>
                                      <p:tavLst>
                                        <p:tav tm="0">
                                          <p:val>
                                            <p:strVal val="0-#ppt_w/2"/>
                                          </p:val>
                                        </p:tav>
                                        <p:tav tm="100000">
                                          <p:val>
                                            <p:strVal val="#ppt_x"/>
                                          </p:val>
                                        </p:tav>
                                      </p:tavLst>
                                    </p:anim>
                                    <p:anim calcmode="lin" valueType="num">
                                      <p:cBhvr additive="base">
                                        <p:cTn id="23" dur="1000" fill="hold"/>
                                        <p:tgtEl>
                                          <p:spTgt spid="12"/>
                                        </p:tgtEl>
                                        <p:attrNameLst>
                                          <p:attrName>ppt_y</p:attrName>
                                        </p:attrNameLst>
                                      </p:cBhvr>
                                      <p:tavLst>
                                        <p:tav tm="0">
                                          <p:val>
                                            <p:strVal val="#ppt_y"/>
                                          </p:val>
                                        </p:tav>
                                        <p:tav tm="100000">
                                          <p:val>
                                            <p:strVal val="#ppt_y"/>
                                          </p:val>
                                        </p:tav>
                                      </p:tavLst>
                                    </p:anim>
                                  </p:childTnLst>
                                </p:cTn>
                              </p:par>
                            </p:childTnLst>
                          </p:cTn>
                        </p:par>
                        <p:par>
                          <p:cTn id="24" fill="hold">
                            <p:stCondLst>
                              <p:cond delay="2795"/>
                            </p:stCondLst>
                            <p:childTnLst>
                              <p:par>
                                <p:cTn id="25" presetID="10" presetClass="entr" presetSubtype="0" fill="hold" grpId="0" nodeType="after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1000"/>
                                        <p:tgtEl>
                                          <p:spTgt spid="9"/>
                                        </p:tgtEl>
                                      </p:cBhvr>
                                    </p:animEffect>
                                  </p:childTnLst>
                                </p:cTn>
                              </p:par>
                              <p:par>
                                <p:cTn id="28" presetID="2" presetClass="entr" presetSubtype="8" decel="100000" fill="hold" grpId="0" nodeType="withEffect">
                                  <p:stCondLst>
                                    <p:cond delay="0"/>
                                  </p:stCondLst>
                                  <p:childTnLst>
                                    <p:set>
                                      <p:cBhvr>
                                        <p:cTn id="29" dur="1" fill="hold">
                                          <p:stCondLst>
                                            <p:cond delay="0"/>
                                          </p:stCondLst>
                                        </p:cTn>
                                        <p:tgtEl>
                                          <p:spTgt spid="14"/>
                                        </p:tgtEl>
                                        <p:attrNameLst>
                                          <p:attrName>style.visibility</p:attrName>
                                        </p:attrNameLst>
                                      </p:cBhvr>
                                      <p:to>
                                        <p:strVal val="visible"/>
                                      </p:to>
                                    </p:set>
                                    <p:anim calcmode="lin" valueType="num">
                                      <p:cBhvr additive="base">
                                        <p:cTn id="30" dur="1000" fill="hold"/>
                                        <p:tgtEl>
                                          <p:spTgt spid="14"/>
                                        </p:tgtEl>
                                        <p:attrNameLst>
                                          <p:attrName>ppt_x</p:attrName>
                                        </p:attrNameLst>
                                      </p:cBhvr>
                                      <p:tavLst>
                                        <p:tav tm="0">
                                          <p:val>
                                            <p:strVal val="0-#ppt_w/2"/>
                                          </p:val>
                                        </p:tav>
                                        <p:tav tm="100000">
                                          <p:val>
                                            <p:strVal val="#ppt_x"/>
                                          </p:val>
                                        </p:tav>
                                      </p:tavLst>
                                    </p:anim>
                                    <p:anim calcmode="lin" valueType="num">
                                      <p:cBhvr additive="base">
                                        <p:cTn id="31" dur="1000" fill="hold"/>
                                        <p:tgtEl>
                                          <p:spTgt spid="14"/>
                                        </p:tgtEl>
                                        <p:attrNameLst>
                                          <p:attrName>ppt_y</p:attrName>
                                        </p:attrNameLst>
                                      </p:cBhvr>
                                      <p:tavLst>
                                        <p:tav tm="0">
                                          <p:val>
                                            <p:strVal val="#ppt_y"/>
                                          </p:val>
                                        </p:tav>
                                        <p:tav tm="100000">
                                          <p:val>
                                            <p:strVal val="#ppt_y"/>
                                          </p:val>
                                        </p:tav>
                                      </p:tavLst>
                                    </p:anim>
                                  </p:childTnLst>
                                </p:cTn>
                              </p:par>
                            </p:childTnLst>
                          </p:cTn>
                        </p:par>
                        <p:par>
                          <p:cTn id="32" fill="hold">
                            <p:stCondLst>
                              <p:cond delay="3795"/>
                            </p:stCondLst>
                            <p:childTnLst>
                              <p:par>
                                <p:cTn id="33" presetID="10" presetClass="entr" presetSubtype="0" fill="hold" grpId="0" nodeType="afterEffect">
                                  <p:stCondLst>
                                    <p:cond delay="0"/>
                                  </p:stCondLst>
                                  <p:childTnLst>
                                    <p:set>
                                      <p:cBhvr>
                                        <p:cTn id="34" dur="1" fill="hold">
                                          <p:stCondLst>
                                            <p:cond delay="0"/>
                                          </p:stCondLst>
                                        </p:cTn>
                                        <p:tgtEl>
                                          <p:spTgt spid="6"/>
                                        </p:tgtEl>
                                        <p:attrNameLst>
                                          <p:attrName>style.visibility</p:attrName>
                                        </p:attrNameLst>
                                      </p:cBhvr>
                                      <p:to>
                                        <p:strVal val="visible"/>
                                      </p:to>
                                    </p:set>
                                    <p:animEffect transition="in" filter="fade">
                                      <p:cBhvr>
                                        <p:cTn id="35" dur="1000"/>
                                        <p:tgtEl>
                                          <p:spTgt spid="6"/>
                                        </p:tgtEl>
                                      </p:cBhvr>
                                    </p:animEffect>
                                  </p:childTnLst>
                                </p:cTn>
                              </p:par>
                              <p:par>
                                <p:cTn id="36" presetID="2" presetClass="entr" presetSubtype="2" decel="100000" fill="hold" grpId="0" nodeType="withEffect">
                                  <p:stCondLst>
                                    <p:cond delay="0"/>
                                  </p:stCondLst>
                                  <p:childTnLst>
                                    <p:set>
                                      <p:cBhvr>
                                        <p:cTn id="37" dur="1" fill="hold">
                                          <p:stCondLst>
                                            <p:cond delay="0"/>
                                          </p:stCondLst>
                                        </p:cTn>
                                        <p:tgtEl>
                                          <p:spTgt spid="13"/>
                                        </p:tgtEl>
                                        <p:attrNameLst>
                                          <p:attrName>style.visibility</p:attrName>
                                        </p:attrNameLst>
                                      </p:cBhvr>
                                      <p:to>
                                        <p:strVal val="visible"/>
                                      </p:to>
                                    </p:set>
                                    <p:anim calcmode="lin" valueType="num">
                                      <p:cBhvr additive="base">
                                        <p:cTn id="38" dur="1000" fill="hold"/>
                                        <p:tgtEl>
                                          <p:spTgt spid="13"/>
                                        </p:tgtEl>
                                        <p:attrNameLst>
                                          <p:attrName>ppt_x</p:attrName>
                                        </p:attrNameLst>
                                      </p:cBhvr>
                                      <p:tavLst>
                                        <p:tav tm="0">
                                          <p:val>
                                            <p:strVal val="1+#ppt_w/2"/>
                                          </p:val>
                                        </p:tav>
                                        <p:tav tm="100000">
                                          <p:val>
                                            <p:strVal val="#ppt_x"/>
                                          </p:val>
                                        </p:tav>
                                      </p:tavLst>
                                    </p:anim>
                                    <p:anim calcmode="lin" valueType="num">
                                      <p:cBhvr additive="base">
                                        <p:cTn id="39" dur="1000" fill="hold"/>
                                        <p:tgtEl>
                                          <p:spTgt spid="13"/>
                                        </p:tgtEl>
                                        <p:attrNameLst>
                                          <p:attrName>ppt_y</p:attrName>
                                        </p:attrNameLst>
                                      </p:cBhvr>
                                      <p:tavLst>
                                        <p:tav tm="0">
                                          <p:val>
                                            <p:strVal val="#ppt_y"/>
                                          </p:val>
                                        </p:tav>
                                        <p:tav tm="100000">
                                          <p:val>
                                            <p:strVal val="#ppt_y"/>
                                          </p:val>
                                        </p:tav>
                                      </p:tavLst>
                                    </p:anim>
                                  </p:childTnLst>
                                </p:cTn>
                              </p:par>
                            </p:childTnLst>
                          </p:cTn>
                        </p:par>
                        <p:par>
                          <p:cTn id="40" fill="hold">
                            <p:stCondLst>
                              <p:cond delay="4795"/>
                            </p:stCondLst>
                            <p:childTnLst>
                              <p:par>
                                <p:cTn id="41" presetID="10" presetClass="entr" presetSubtype="0" fill="hold" grpId="0" nodeType="afterEffect">
                                  <p:stCondLst>
                                    <p:cond delay="0"/>
                                  </p:stCondLst>
                                  <p:childTnLst>
                                    <p:set>
                                      <p:cBhvr>
                                        <p:cTn id="42" dur="1" fill="hold">
                                          <p:stCondLst>
                                            <p:cond delay="0"/>
                                          </p:stCondLst>
                                        </p:cTn>
                                        <p:tgtEl>
                                          <p:spTgt spid="7"/>
                                        </p:tgtEl>
                                        <p:attrNameLst>
                                          <p:attrName>style.visibility</p:attrName>
                                        </p:attrNameLst>
                                      </p:cBhvr>
                                      <p:to>
                                        <p:strVal val="visible"/>
                                      </p:to>
                                    </p:set>
                                    <p:animEffect transition="in" filter="fade">
                                      <p:cBhvr>
                                        <p:cTn id="43" dur="1000"/>
                                        <p:tgtEl>
                                          <p:spTgt spid="7"/>
                                        </p:tgtEl>
                                      </p:cBhvr>
                                    </p:animEffect>
                                  </p:childTnLst>
                                </p:cTn>
                              </p:par>
                              <p:par>
                                <p:cTn id="44" presetID="2" presetClass="entr" presetSubtype="2" decel="100000" fill="hold" grpId="0" nodeType="withEffect">
                                  <p:stCondLst>
                                    <p:cond delay="0"/>
                                  </p:stCondLst>
                                  <p:childTnLst>
                                    <p:set>
                                      <p:cBhvr>
                                        <p:cTn id="45" dur="1" fill="hold">
                                          <p:stCondLst>
                                            <p:cond delay="0"/>
                                          </p:stCondLst>
                                        </p:cTn>
                                        <p:tgtEl>
                                          <p:spTgt spid="15"/>
                                        </p:tgtEl>
                                        <p:attrNameLst>
                                          <p:attrName>style.visibility</p:attrName>
                                        </p:attrNameLst>
                                      </p:cBhvr>
                                      <p:to>
                                        <p:strVal val="visible"/>
                                      </p:to>
                                    </p:set>
                                    <p:anim calcmode="lin" valueType="num">
                                      <p:cBhvr additive="base">
                                        <p:cTn id="46" dur="1000" fill="hold"/>
                                        <p:tgtEl>
                                          <p:spTgt spid="15"/>
                                        </p:tgtEl>
                                        <p:attrNameLst>
                                          <p:attrName>ppt_x</p:attrName>
                                        </p:attrNameLst>
                                      </p:cBhvr>
                                      <p:tavLst>
                                        <p:tav tm="0">
                                          <p:val>
                                            <p:strVal val="1+#ppt_w/2"/>
                                          </p:val>
                                        </p:tav>
                                        <p:tav tm="100000">
                                          <p:val>
                                            <p:strVal val="#ppt_x"/>
                                          </p:val>
                                        </p:tav>
                                      </p:tavLst>
                                    </p:anim>
                                    <p:anim calcmode="lin" valueType="num">
                                      <p:cBhvr additive="base">
                                        <p:cTn id="47" dur="10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p:bldP spid="12" grpId="0"/>
      <p:bldP spid="13" grpId="0"/>
      <p:bldP spid="14" grpId="0"/>
      <p:bldP spid="15"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Freeform 24"/>
          <p:cNvSpPr>
            <a:spLocks/>
          </p:cNvSpPr>
          <p:nvPr/>
        </p:nvSpPr>
        <p:spPr bwMode="auto">
          <a:xfrm rot="2700000">
            <a:off x="8727002" y="4993573"/>
            <a:ext cx="2938785" cy="2616719"/>
          </a:xfrm>
          <a:custGeom>
            <a:avLst/>
            <a:gdLst>
              <a:gd name="connsiteX0" fmla="*/ 478052 w 2938785"/>
              <a:gd name="connsiteY0" fmla="*/ 545588 h 2616719"/>
              <a:gd name="connsiteX1" fmla="*/ 1268495 w 2938785"/>
              <a:gd name="connsiteY1" fmla="*/ 14724 h 2616719"/>
              <a:gd name="connsiteX2" fmla="*/ 1291635 w 2938785"/>
              <a:gd name="connsiteY2" fmla="*/ 6310 h 2616719"/>
              <a:gd name="connsiteX3" fmla="*/ 1288418 w 2938785"/>
              <a:gd name="connsiteY3" fmla="*/ 6310 h 2616719"/>
              <a:gd name="connsiteX4" fmla="*/ 1271161 w 2938785"/>
              <a:gd name="connsiteY4" fmla="*/ 6311 h 2616719"/>
              <a:gd name="connsiteX5" fmla="*/ 1288603 w 2938785"/>
              <a:gd name="connsiteY5" fmla="*/ 0 h 2616719"/>
              <a:gd name="connsiteX6" fmla="*/ 1374659 w 2938785"/>
              <a:gd name="connsiteY6" fmla="*/ 0 h 2616719"/>
              <a:gd name="connsiteX7" fmla="*/ 1966904 w 2938785"/>
              <a:gd name="connsiteY7" fmla="*/ 0 h 2616719"/>
              <a:gd name="connsiteX8" fmla="*/ 2938785 w 2938785"/>
              <a:gd name="connsiteY8" fmla="*/ 971804 h 2616719"/>
              <a:gd name="connsiteX9" fmla="*/ 2938785 w 2938785"/>
              <a:gd name="connsiteY9" fmla="*/ 2616719 h 2616719"/>
              <a:gd name="connsiteX10" fmla="*/ 2930370 w 2938785"/>
              <a:gd name="connsiteY10" fmla="*/ 2593581 h 2616719"/>
              <a:gd name="connsiteX11" fmla="*/ 807799 w 2938785"/>
              <a:gd name="connsiteY11" fmla="*/ 1169530 h 2616719"/>
              <a:gd name="connsiteX12" fmla="*/ 0 w 2938785"/>
              <a:gd name="connsiteY12" fmla="*/ 1327291 h 2616719"/>
              <a:gd name="connsiteX13" fmla="*/ 478052 w 2938785"/>
              <a:gd name="connsiteY13" fmla="*/ 545588 h 261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8785" h="2616719">
                <a:moveTo>
                  <a:pt x="478052" y="545588"/>
                </a:moveTo>
                <a:cubicBezTo>
                  <a:pt x="689995" y="315521"/>
                  <a:pt x="954001" y="127260"/>
                  <a:pt x="1268495" y="14724"/>
                </a:cubicBezTo>
                <a:cubicBezTo>
                  <a:pt x="1274806" y="10518"/>
                  <a:pt x="1283221" y="8414"/>
                  <a:pt x="1291635" y="6310"/>
                </a:cubicBezTo>
                <a:cubicBezTo>
                  <a:pt x="1291635" y="6310"/>
                  <a:pt x="1291635" y="6310"/>
                  <a:pt x="1288418" y="6310"/>
                </a:cubicBezTo>
                <a:lnTo>
                  <a:pt x="1271161" y="6311"/>
                </a:lnTo>
                <a:lnTo>
                  <a:pt x="1288603" y="0"/>
                </a:lnTo>
                <a:lnTo>
                  <a:pt x="1374659" y="0"/>
                </a:lnTo>
                <a:cubicBezTo>
                  <a:pt x="1552990" y="0"/>
                  <a:pt x="1749768" y="0"/>
                  <a:pt x="1966904" y="0"/>
                </a:cubicBezTo>
                <a:cubicBezTo>
                  <a:pt x="2501228" y="0"/>
                  <a:pt x="2938785" y="437522"/>
                  <a:pt x="2938785" y="971804"/>
                </a:cubicBezTo>
                <a:cubicBezTo>
                  <a:pt x="2938785" y="971804"/>
                  <a:pt x="2938785" y="971804"/>
                  <a:pt x="2938785" y="2616719"/>
                </a:cubicBezTo>
                <a:cubicBezTo>
                  <a:pt x="2934577" y="2610409"/>
                  <a:pt x="2932474" y="2601995"/>
                  <a:pt x="2930370" y="2593581"/>
                </a:cubicBezTo>
                <a:cubicBezTo>
                  <a:pt x="2593788" y="1661743"/>
                  <a:pt x="1586145" y="1169530"/>
                  <a:pt x="807799" y="1169530"/>
                </a:cubicBezTo>
                <a:cubicBezTo>
                  <a:pt x="555361" y="1169530"/>
                  <a:pt x="273474" y="1224221"/>
                  <a:pt x="0" y="1327291"/>
                </a:cubicBezTo>
                <a:cubicBezTo>
                  <a:pt x="106234" y="1047529"/>
                  <a:pt x="266111" y="775655"/>
                  <a:pt x="478052" y="545588"/>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27" name="Freeform 26"/>
          <p:cNvSpPr>
            <a:spLocks/>
          </p:cNvSpPr>
          <p:nvPr/>
        </p:nvSpPr>
        <p:spPr bwMode="auto">
          <a:xfrm rot="2700000">
            <a:off x="7953017" y="6001581"/>
            <a:ext cx="2616719" cy="2936264"/>
          </a:xfrm>
          <a:custGeom>
            <a:avLst/>
            <a:gdLst>
              <a:gd name="connsiteX0" fmla="*/ 1289428 w 2616719"/>
              <a:gd name="connsiteY0" fmla="*/ 0 h 2936264"/>
              <a:gd name="connsiteX1" fmla="*/ 2604099 w 2616719"/>
              <a:gd name="connsiteY1" fmla="*/ 1266211 h 2936264"/>
              <a:gd name="connsiteX2" fmla="*/ 2612512 w 2616719"/>
              <a:gd name="connsiteY2" fmla="*/ 1289348 h 2936264"/>
              <a:gd name="connsiteX3" fmla="*/ 2612512 w 2616719"/>
              <a:gd name="connsiteY3" fmla="*/ 1287515 h 2936264"/>
              <a:gd name="connsiteX4" fmla="*/ 2616719 w 2616719"/>
              <a:gd name="connsiteY4" fmla="*/ 1304540 h 2936264"/>
              <a:gd name="connsiteX5" fmla="*/ 2616719 w 2616719"/>
              <a:gd name="connsiteY5" fmla="*/ 1373926 h 2936264"/>
              <a:gd name="connsiteX6" fmla="*/ 2616719 w 2616719"/>
              <a:gd name="connsiteY6" fmla="*/ 1966624 h 2936264"/>
              <a:gd name="connsiteX7" fmla="*/ 1644915 w 2616719"/>
              <a:gd name="connsiteY7" fmla="*/ 2936264 h 2936264"/>
              <a:gd name="connsiteX8" fmla="*/ 0 w 2616719"/>
              <a:gd name="connsiteY8" fmla="*/ 2936264 h 2936264"/>
              <a:gd name="connsiteX9" fmla="*/ 23138 w 2616719"/>
              <a:gd name="connsiteY9" fmla="*/ 2927851 h 2936264"/>
              <a:gd name="connsiteX10" fmla="*/ 1447189 w 2616719"/>
              <a:gd name="connsiteY10" fmla="*/ 807683 h 2936264"/>
              <a:gd name="connsiteX11" fmla="*/ 1289428 w 2616719"/>
              <a:gd name="connsiteY11" fmla="*/ 0 h 2936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6719" h="2936264">
                <a:moveTo>
                  <a:pt x="1289428" y="0"/>
                </a:moveTo>
                <a:cubicBezTo>
                  <a:pt x="1848952" y="212437"/>
                  <a:pt x="2376923" y="639416"/>
                  <a:pt x="2604099" y="1266211"/>
                </a:cubicBezTo>
                <a:cubicBezTo>
                  <a:pt x="2606202" y="1274625"/>
                  <a:pt x="2608305" y="1283038"/>
                  <a:pt x="2612512" y="1289348"/>
                </a:cubicBezTo>
                <a:lnTo>
                  <a:pt x="2612512" y="1287515"/>
                </a:lnTo>
                <a:lnTo>
                  <a:pt x="2616719" y="1304540"/>
                </a:lnTo>
                <a:lnTo>
                  <a:pt x="2616719" y="1373926"/>
                </a:lnTo>
                <a:cubicBezTo>
                  <a:pt x="2616719" y="1552393"/>
                  <a:pt x="2616719" y="1749323"/>
                  <a:pt x="2616719" y="1966624"/>
                </a:cubicBezTo>
                <a:cubicBezTo>
                  <a:pt x="2616719" y="2500872"/>
                  <a:pt x="2179197" y="2936265"/>
                  <a:pt x="1644915" y="2936264"/>
                </a:cubicBezTo>
                <a:cubicBezTo>
                  <a:pt x="1644915" y="2936264"/>
                  <a:pt x="1644915" y="2936264"/>
                  <a:pt x="0" y="2936264"/>
                </a:cubicBezTo>
                <a:cubicBezTo>
                  <a:pt x="6310" y="2934161"/>
                  <a:pt x="14725" y="2932057"/>
                  <a:pt x="23138" y="2927851"/>
                </a:cubicBezTo>
                <a:cubicBezTo>
                  <a:pt x="957080" y="2593419"/>
                  <a:pt x="1447189" y="1585919"/>
                  <a:pt x="1447189" y="807683"/>
                </a:cubicBezTo>
                <a:cubicBezTo>
                  <a:pt x="1447188" y="553179"/>
                  <a:pt x="1392499" y="273434"/>
                  <a:pt x="1289428" y="0"/>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22" name="Freeform 21"/>
          <p:cNvSpPr>
            <a:spLocks/>
          </p:cNvSpPr>
          <p:nvPr/>
        </p:nvSpPr>
        <p:spPr bwMode="auto">
          <a:xfrm rot="2700000">
            <a:off x="6624469" y="5227332"/>
            <a:ext cx="2936264" cy="2616719"/>
          </a:xfrm>
          <a:custGeom>
            <a:avLst/>
            <a:gdLst>
              <a:gd name="connsiteX0" fmla="*/ 0 w 2936264"/>
              <a:gd name="connsiteY0" fmla="*/ 0 h 2616719"/>
              <a:gd name="connsiteX1" fmla="*/ 8414 w 2936264"/>
              <a:gd name="connsiteY1" fmla="*/ 23138 h 2616719"/>
              <a:gd name="connsiteX2" fmla="*/ 2128582 w 2936264"/>
              <a:gd name="connsiteY2" fmla="*/ 1447188 h 2616719"/>
              <a:gd name="connsiteX3" fmla="*/ 2936264 w 2936264"/>
              <a:gd name="connsiteY3" fmla="*/ 1289429 h 2616719"/>
              <a:gd name="connsiteX4" fmla="*/ 1670053 w 2936264"/>
              <a:gd name="connsiteY4" fmla="*/ 2601995 h 2616719"/>
              <a:gd name="connsiteX5" fmla="*/ 1646916 w 2936264"/>
              <a:gd name="connsiteY5" fmla="*/ 2610408 h 2616719"/>
              <a:gd name="connsiteX6" fmla="*/ 1672617 w 2936264"/>
              <a:gd name="connsiteY6" fmla="*/ 2610408 h 2616719"/>
              <a:gd name="connsiteX7" fmla="*/ 1675326 w 2936264"/>
              <a:gd name="connsiteY7" fmla="*/ 2610408 h 2616719"/>
              <a:gd name="connsiteX8" fmla="*/ 1651773 w 2936264"/>
              <a:gd name="connsiteY8" fmla="*/ 2616719 h 2616719"/>
              <a:gd name="connsiteX9" fmla="*/ 1563904 w 2936264"/>
              <a:gd name="connsiteY9" fmla="*/ 2616719 h 2616719"/>
              <a:gd name="connsiteX10" fmla="*/ 971744 w 2936264"/>
              <a:gd name="connsiteY10" fmla="*/ 2616719 h 2616719"/>
              <a:gd name="connsiteX11" fmla="*/ 0 w 2936264"/>
              <a:gd name="connsiteY11" fmla="*/ 1644915 h 2616719"/>
              <a:gd name="connsiteX12" fmla="*/ 0 w 2936264"/>
              <a:gd name="connsiteY12" fmla="*/ 0 h 261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6264" h="2616719">
                <a:moveTo>
                  <a:pt x="0" y="0"/>
                </a:moveTo>
                <a:cubicBezTo>
                  <a:pt x="2103" y="6310"/>
                  <a:pt x="6310" y="14724"/>
                  <a:pt x="8414" y="23138"/>
                </a:cubicBezTo>
                <a:cubicBezTo>
                  <a:pt x="342845" y="954976"/>
                  <a:pt x="1350345" y="1447189"/>
                  <a:pt x="2128582" y="1447188"/>
                </a:cubicBezTo>
                <a:cubicBezTo>
                  <a:pt x="2383086" y="1447189"/>
                  <a:pt x="2662830" y="1392499"/>
                  <a:pt x="2936264" y="1289429"/>
                </a:cubicBezTo>
                <a:cubicBezTo>
                  <a:pt x="2723827" y="1848952"/>
                  <a:pt x="2296849" y="2376923"/>
                  <a:pt x="1670053" y="2601995"/>
                </a:cubicBezTo>
                <a:cubicBezTo>
                  <a:pt x="1661640" y="2606202"/>
                  <a:pt x="1653226" y="2608305"/>
                  <a:pt x="1646916" y="2610408"/>
                </a:cubicBezTo>
                <a:cubicBezTo>
                  <a:pt x="1646916" y="2610408"/>
                  <a:pt x="1646916" y="2610408"/>
                  <a:pt x="1672617" y="2610408"/>
                </a:cubicBezTo>
                <a:lnTo>
                  <a:pt x="1675326" y="2610408"/>
                </a:lnTo>
                <a:lnTo>
                  <a:pt x="1651773" y="2616719"/>
                </a:lnTo>
                <a:lnTo>
                  <a:pt x="1563904" y="2616719"/>
                </a:lnTo>
                <a:cubicBezTo>
                  <a:pt x="1385599" y="2616719"/>
                  <a:pt x="1188848" y="2616719"/>
                  <a:pt x="971744" y="2616719"/>
                </a:cubicBezTo>
                <a:cubicBezTo>
                  <a:pt x="437495" y="2616719"/>
                  <a:pt x="0" y="2179197"/>
                  <a:pt x="0" y="1644915"/>
                </a:cubicBezTo>
                <a:cubicBezTo>
                  <a:pt x="0" y="1644915"/>
                  <a:pt x="0" y="1644915"/>
                  <a:pt x="0" y="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23" name="Freeform 22"/>
          <p:cNvSpPr>
            <a:spLocks/>
          </p:cNvSpPr>
          <p:nvPr/>
        </p:nvSpPr>
        <p:spPr bwMode="auto">
          <a:xfrm rot="2700000">
            <a:off x="7718052" y="3899433"/>
            <a:ext cx="2618498" cy="2936124"/>
          </a:xfrm>
          <a:custGeom>
            <a:avLst/>
            <a:gdLst>
              <a:gd name="connsiteX0" fmla="*/ 285511 w 2618498"/>
              <a:gd name="connsiteY0" fmla="*/ 284463 h 2936124"/>
              <a:gd name="connsiteX1" fmla="*/ 971684 w 2618498"/>
              <a:gd name="connsiteY1" fmla="*/ 0 h 2936124"/>
              <a:gd name="connsiteX2" fmla="*/ 2618498 w 2618498"/>
              <a:gd name="connsiteY2" fmla="*/ 0 h 2936124"/>
              <a:gd name="connsiteX3" fmla="*/ 2595363 w 2618498"/>
              <a:gd name="connsiteY3" fmla="*/ 8413 h 2936124"/>
              <a:gd name="connsiteX4" fmla="*/ 1171489 w 2618498"/>
              <a:gd name="connsiteY4" fmla="*/ 2128479 h 2936124"/>
              <a:gd name="connsiteX5" fmla="*/ 1327126 w 2618498"/>
              <a:gd name="connsiteY5" fmla="*/ 2936124 h 2936124"/>
              <a:gd name="connsiteX6" fmla="*/ 14722 w 2618498"/>
              <a:gd name="connsiteY6" fmla="*/ 1669973 h 2936124"/>
              <a:gd name="connsiteX7" fmla="*/ 6310 w 2618498"/>
              <a:gd name="connsiteY7" fmla="*/ 1646837 h 2936124"/>
              <a:gd name="connsiteX8" fmla="*/ 6310 w 2618498"/>
              <a:gd name="connsiteY8" fmla="*/ 1672536 h 2936124"/>
              <a:gd name="connsiteX9" fmla="*/ 6310 w 2618498"/>
              <a:gd name="connsiteY9" fmla="*/ 1674525 h 2936124"/>
              <a:gd name="connsiteX10" fmla="*/ 0 w 2618498"/>
              <a:gd name="connsiteY10" fmla="*/ 1660622 h 2936124"/>
              <a:gd name="connsiteX11" fmla="*/ 0 w 2618498"/>
              <a:gd name="connsiteY11" fmla="*/ 1562264 h 2936124"/>
              <a:gd name="connsiteX12" fmla="*/ 0 w 2618498"/>
              <a:gd name="connsiteY12" fmla="*/ 969594 h 2936124"/>
              <a:gd name="connsiteX13" fmla="*/ 285511 w 2618498"/>
              <a:gd name="connsiteY13" fmla="*/ 284463 h 2936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8498" h="2936124">
                <a:moveTo>
                  <a:pt x="285511" y="284463"/>
                </a:moveTo>
                <a:cubicBezTo>
                  <a:pt x="461655" y="108843"/>
                  <a:pt x="704576" y="0"/>
                  <a:pt x="971684" y="0"/>
                </a:cubicBezTo>
                <a:cubicBezTo>
                  <a:pt x="971684" y="0"/>
                  <a:pt x="971684" y="0"/>
                  <a:pt x="2618498" y="0"/>
                </a:cubicBezTo>
                <a:cubicBezTo>
                  <a:pt x="2610086" y="2103"/>
                  <a:pt x="2601672" y="4206"/>
                  <a:pt x="2595363" y="8413"/>
                </a:cubicBezTo>
                <a:cubicBezTo>
                  <a:pt x="1661537" y="342828"/>
                  <a:pt x="1171488" y="1350281"/>
                  <a:pt x="1171489" y="2128479"/>
                </a:cubicBezTo>
                <a:cubicBezTo>
                  <a:pt x="1171488" y="2382971"/>
                  <a:pt x="1224069" y="2662702"/>
                  <a:pt x="1327126" y="2936124"/>
                </a:cubicBezTo>
                <a:cubicBezTo>
                  <a:pt x="769775" y="2723696"/>
                  <a:pt x="239766" y="2296738"/>
                  <a:pt x="14722" y="1669973"/>
                </a:cubicBezTo>
                <a:cubicBezTo>
                  <a:pt x="12619" y="1661560"/>
                  <a:pt x="8413" y="1653147"/>
                  <a:pt x="6310" y="1646837"/>
                </a:cubicBezTo>
                <a:cubicBezTo>
                  <a:pt x="6310" y="1646837"/>
                  <a:pt x="6310" y="1646837"/>
                  <a:pt x="6310" y="1672536"/>
                </a:cubicBezTo>
                <a:lnTo>
                  <a:pt x="6310" y="1674525"/>
                </a:lnTo>
                <a:lnTo>
                  <a:pt x="0" y="1660622"/>
                </a:lnTo>
                <a:lnTo>
                  <a:pt x="0" y="1562264"/>
                </a:lnTo>
                <a:cubicBezTo>
                  <a:pt x="0" y="1383805"/>
                  <a:pt x="0" y="1186885"/>
                  <a:pt x="0" y="969594"/>
                </a:cubicBezTo>
                <a:cubicBezTo>
                  <a:pt x="0" y="702483"/>
                  <a:pt x="109367" y="460084"/>
                  <a:pt x="285511" y="284463"/>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12" name="TextBox 11"/>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Infographic</a:t>
            </a:r>
          </a:p>
        </p:txBody>
      </p:sp>
      <p:sp>
        <p:nvSpPr>
          <p:cNvPr id="13" name="Rectangle 1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113441" y="5779483"/>
            <a:ext cx="4908886" cy="1277273"/>
          </a:xfrm>
          <a:prstGeom prst="rect">
            <a:avLst/>
          </a:prstGeom>
        </p:spPr>
        <p:txBody>
          <a:bodyPr wrap="square">
            <a:spAutoFit/>
          </a:bodyPr>
          <a:lstStyle/>
          <a:p>
            <a:pPr algn="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Powerful</a:t>
            </a:r>
          </a:p>
          <a:p>
            <a:pPr algn="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4"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265674" y="5779483"/>
            <a:ext cx="4908886" cy="1277273"/>
          </a:xfrm>
          <a:prstGeom prst="rect">
            <a:avLst/>
          </a:prstGeom>
        </p:spPr>
        <p:txBody>
          <a:bodyPr wrap="square">
            <a:spAutoFit/>
          </a:bodyPr>
          <a:lstStyle/>
          <a:p>
            <a:pP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Flexible</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5"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2091244" y="3733705"/>
            <a:ext cx="4908886" cy="1277273"/>
          </a:xfrm>
          <a:prstGeom prst="rect">
            <a:avLst/>
          </a:prstGeom>
        </p:spPr>
        <p:txBody>
          <a:bodyPr wrap="square">
            <a:spAutoFit/>
          </a:bodyPr>
          <a:lstStyle/>
          <a:p>
            <a:pPr algn="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Simple</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gn="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6"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1287871" y="7825260"/>
            <a:ext cx="4908886" cy="1277273"/>
          </a:xfrm>
          <a:prstGeom prst="rect">
            <a:avLst/>
          </a:prstGeom>
        </p:spPr>
        <p:txBody>
          <a:bodyPr wrap="square">
            <a:spAutoFit/>
          </a:bodyPr>
          <a:lstStyle/>
          <a:p>
            <a:pPr>
              <a:lnSpc>
                <a:spcPct val="120000"/>
              </a:lnSpc>
              <a:spcBef>
                <a:spcPts val="12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Professional</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7" name="Freeform 8"/>
          <p:cNvSpPr>
            <a:spLocks noEditPoints="1"/>
          </p:cNvSpPr>
          <p:nvPr/>
        </p:nvSpPr>
        <p:spPr bwMode="auto">
          <a:xfrm>
            <a:off x="10812437" y="6138807"/>
            <a:ext cx="558628" cy="558624"/>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13"/>
          <p:cNvSpPr>
            <a:spLocks noEditPoints="1"/>
          </p:cNvSpPr>
          <p:nvPr/>
        </p:nvSpPr>
        <p:spPr bwMode="auto">
          <a:xfrm>
            <a:off x="8865026" y="8057300"/>
            <a:ext cx="557874" cy="557874"/>
          </a:xfrm>
          <a:custGeom>
            <a:avLst/>
            <a:gdLst>
              <a:gd name="T0" fmla="*/ 338 w 739"/>
              <a:gd name="T1" fmla="*/ 383 h 739"/>
              <a:gd name="T2" fmla="*/ 401 w 739"/>
              <a:gd name="T3" fmla="*/ 383 h 739"/>
              <a:gd name="T4" fmla="*/ 524 w 739"/>
              <a:gd name="T5" fmla="*/ 303 h 739"/>
              <a:gd name="T6" fmla="*/ 406 w 739"/>
              <a:gd name="T7" fmla="*/ 425 h 739"/>
              <a:gd name="T8" fmla="*/ 504 w 739"/>
              <a:gd name="T9" fmla="*/ 470 h 739"/>
              <a:gd name="T10" fmla="*/ 215 w 739"/>
              <a:gd name="T11" fmla="*/ 303 h 739"/>
              <a:gd name="T12" fmla="*/ 257 w 739"/>
              <a:gd name="T13" fmla="*/ 494 h 739"/>
              <a:gd name="T14" fmla="*/ 317 w 739"/>
              <a:gd name="T15" fmla="*/ 411 h 739"/>
              <a:gd name="T16" fmla="*/ 369 w 739"/>
              <a:gd name="T17" fmla="*/ 201 h 739"/>
              <a:gd name="T18" fmla="*/ 321 w 739"/>
              <a:gd name="T19" fmla="*/ 323 h 739"/>
              <a:gd name="T20" fmla="*/ 418 w 739"/>
              <a:gd name="T21" fmla="*/ 323 h 739"/>
              <a:gd name="T22" fmla="*/ 369 w 739"/>
              <a:gd name="T23" fmla="*/ 201 h 739"/>
              <a:gd name="T24" fmla="*/ 537 w 739"/>
              <a:gd name="T25" fmla="*/ 256 h 739"/>
              <a:gd name="T26" fmla="*/ 537 w 739"/>
              <a:gd name="T27" fmla="*/ 483 h 739"/>
              <a:gd name="T28" fmla="*/ 329 w 739"/>
              <a:gd name="T29" fmla="*/ 566 h 739"/>
              <a:gd name="T30" fmla="*/ 172 w 739"/>
              <a:gd name="T31" fmla="*/ 411 h 739"/>
              <a:gd name="T32" fmla="*/ 257 w 739"/>
              <a:gd name="T33" fmla="*/ 202 h 739"/>
              <a:gd name="T34" fmla="*/ 314 w 739"/>
              <a:gd name="T35" fmla="*/ 79 h 739"/>
              <a:gd name="T36" fmla="*/ 215 w 739"/>
              <a:gd name="T37" fmla="*/ 125 h 739"/>
              <a:gd name="T38" fmla="*/ 102 w 739"/>
              <a:gd name="T39" fmla="*/ 162 h 739"/>
              <a:gd name="T40" fmla="*/ 105 w 739"/>
              <a:gd name="T41" fmla="*/ 260 h 739"/>
              <a:gd name="T42" fmla="*/ 33 w 739"/>
              <a:gd name="T43" fmla="*/ 411 h 739"/>
              <a:gd name="T44" fmla="*/ 105 w 739"/>
              <a:gd name="T45" fmla="*/ 479 h 739"/>
              <a:gd name="T46" fmla="*/ 161 w 739"/>
              <a:gd name="T47" fmla="*/ 636 h 739"/>
              <a:gd name="T48" fmla="*/ 215 w 739"/>
              <a:gd name="T49" fmla="*/ 614 h 739"/>
              <a:gd name="T50" fmla="*/ 314 w 739"/>
              <a:gd name="T51" fmla="*/ 659 h 739"/>
              <a:gd name="T52" fmla="*/ 424 w 739"/>
              <a:gd name="T53" fmla="*/ 659 h 739"/>
              <a:gd name="T54" fmla="*/ 524 w 739"/>
              <a:gd name="T55" fmla="*/ 614 h 739"/>
              <a:gd name="T56" fmla="*/ 578 w 739"/>
              <a:gd name="T57" fmla="*/ 636 h 739"/>
              <a:gd name="T58" fmla="*/ 634 w 739"/>
              <a:gd name="T59" fmla="*/ 479 h 739"/>
              <a:gd name="T60" fmla="*/ 706 w 739"/>
              <a:gd name="T61" fmla="*/ 411 h 739"/>
              <a:gd name="T62" fmla="*/ 634 w 739"/>
              <a:gd name="T63" fmla="*/ 260 h 739"/>
              <a:gd name="T64" fmla="*/ 636 w 739"/>
              <a:gd name="T65" fmla="*/ 162 h 739"/>
              <a:gd name="T66" fmla="*/ 524 w 739"/>
              <a:gd name="T67" fmla="*/ 125 h 739"/>
              <a:gd name="T68" fmla="*/ 424 w 739"/>
              <a:gd name="T69" fmla="*/ 79 h 739"/>
              <a:gd name="T70" fmla="*/ 419 w 739"/>
              <a:gd name="T71" fmla="*/ 0 h 739"/>
              <a:gd name="T72" fmla="*/ 492 w 739"/>
              <a:gd name="T73" fmla="*/ 74 h 739"/>
              <a:gd name="T74" fmla="*/ 585 w 739"/>
              <a:gd name="T75" fmla="*/ 68 h 739"/>
              <a:gd name="T76" fmla="*/ 669 w 739"/>
              <a:gd name="T77" fmla="*/ 168 h 739"/>
              <a:gd name="T78" fmla="*/ 723 w 739"/>
              <a:gd name="T79" fmla="*/ 299 h 739"/>
              <a:gd name="T80" fmla="*/ 731 w 739"/>
              <a:gd name="T81" fmla="*/ 434 h 739"/>
              <a:gd name="T82" fmla="*/ 665 w 739"/>
              <a:gd name="T83" fmla="*/ 561 h 739"/>
              <a:gd name="T84" fmla="*/ 591 w 739"/>
              <a:gd name="T85" fmla="*/ 669 h 739"/>
              <a:gd name="T86" fmla="*/ 529 w 739"/>
              <a:gd name="T87" fmla="*/ 646 h 739"/>
              <a:gd name="T88" fmla="*/ 427 w 739"/>
              <a:gd name="T89" fmla="*/ 737 h 739"/>
              <a:gd name="T90" fmla="*/ 295 w 739"/>
              <a:gd name="T91" fmla="*/ 714 h 739"/>
              <a:gd name="T92" fmla="*/ 164 w 739"/>
              <a:gd name="T93" fmla="*/ 671 h 739"/>
              <a:gd name="T94" fmla="*/ 68 w 739"/>
              <a:gd name="T95" fmla="*/ 587 h 739"/>
              <a:gd name="T96" fmla="*/ 60 w 739"/>
              <a:gd name="T97" fmla="*/ 453 h 739"/>
              <a:gd name="T98" fmla="*/ 0 w 739"/>
              <a:gd name="T99" fmla="*/ 320 h 739"/>
              <a:gd name="T100" fmla="*/ 74 w 739"/>
              <a:gd name="T101" fmla="*/ 247 h 739"/>
              <a:gd name="T102" fmla="*/ 74 w 739"/>
              <a:gd name="T103" fmla="*/ 144 h 739"/>
              <a:gd name="T104" fmla="*/ 172 w 739"/>
              <a:gd name="T105" fmla="*/ 70 h 739"/>
              <a:gd name="T106" fmla="*/ 299 w 739"/>
              <a:gd name="T107" fmla="*/ 1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739">
                <a:moveTo>
                  <a:pt x="369" y="336"/>
                </a:moveTo>
                <a:lnTo>
                  <a:pt x="356" y="339"/>
                </a:lnTo>
                <a:lnTo>
                  <a:pt x="346" y="345"/>
                </a:lnTo>
                <a:lnTo>
                  <a:pt x="338" y="357"/>
                </a:lnTo>
                <a:lnTo>
                  <a:pt x="335" y="370"/>
                </a:lnTo>
                <a:lnTo>
                  <a:pt x="338" y="383"/>
                </a:lnTo>
                <a:lnTo>
                  <a:pt x="346" y="394"/>
                </a:lnTo>
                <a:lnTo>
                  <a:pt x="356" y="400"/>
                </a:lnTo>
                <a:lnTo>
                  <a:pt x="369" y="403"/>
                </a:lnTo>
                <a:lnTo>
                  <a:pt x="382" y="400"/>
                </a:lnTo>
                <a:lnTo>
                  <a:pt x="393" y="394"/>
                </a:lnTo>
                <a:lnTo>
                  <a:pt x="401" y="383"/>
                </a:lnTo>
                <a:lnTo>
                  <a:pt x="403" y="370"/>
                </a:lnTo>
                <a:lnTo>
                  <a:pt x="401" y="357"/>
                </a:lnTo>
                <a:lnTo>
                  <a:pt x="393" y="345"/>
                </a:lnTo>
                <a:lnTo>
                  <a:pt x="382" y="339"/>
                </a:lnTo>
                <a:lnTo>
                  <a:pt x="369" y="336"/>
                </a:lnTo>
                <a:close/>
                <a:moveTo>
                  <a:pt x="524" y="303"/>
                </a:moveTo>
                <a:lnTo>
                  <a:pt x="434" y="353"/>
                </a:lnTo>
                <a:lnTo>
                  <a:pt x="436" y="361"/>
                </a:lnTo>
                <a:lnTo>
                  <a:pt x="436" y="370"/>
                </a:lnTo>
                <a:lnTo>
                  <a:pt x="432" y="392"/>
                </a:lnTo>
                <a:lnTo>
                  <a:pt x="422" y="411"/>
                </a:lnTo>
                <a:lnTo>
                  <a:pt x="406" y="425"/>
                </a:lnTo>
                <a:lnTo>
                  <a:pt x="386" y="434"/>
                </a:lnTo>
                <a:lnTo>
                  <a:pt x="386" y="536"/>
                </a:lnTo>
                <a:lnTo>
                  <a:pt x="422" y="530"/>
                </a:lnTo>
                <a:lnTo>
                  <a:pt x="453" y="515"/>
                </a:lnTo>
                <a:lnTo>
                  <a:pt x="481" y="494"/>
                </a:lnTo>
                <a:lnTo>
                  <a:pt x="504" y="470"/>
                </a:lnTo>
                <a:lnTo>
                  <a:pt x="523" y="439"/>
                </a:lnTo>
                <a:lnTo>
                  <a:pt x="533" y="405"/>
                </a:lnTo>
                <a:lnTo>
                  <a:pt x="537" y="370"/>
                </a:lnTo>
                <a:lnTo>
                  <a:pt x="533" y="335"/>
                </a:lnTo>
                <a:lnTo>
                  <a:pt x="524" y="303"/>
                </a:lnTo>
                <a:close/>
                <a:moveTo>
                  <a:pt x="215" y="303"/>
                </a:moveTo>
                <a:lnTo>
                  <a:pt x="204" y="335"/>
                </a:lnTo>
                <a:lnTo>
                  <a:pt x="202" y="370"/>
                </a:lnTo>
                <a:lnTo>
                  <a:pt x="206" y="405"/>
                </a:lnTo>
                <a:lnTo>
                  <a:pt x="216" y="439"/>
                </a:lnTo>
                <a:lnTo>
                  <a:pt x="235" y="470"/>
                </a:lnTo>
                <a:lnTo>
                  <a:pt x="257" y="494"/>
                </a:lnTo>
                <a:lnTo>
                  <a:pt x="286" y="515"/>
                </a:lnTo>
                <a:lnTo>
                  <a:pt x="317" y="530"/>
                </a:lnTo>
                <a:lnTo>
                  <a:pt x="352" y="536"/>
                </a:lnTo>
                <a:lnTo>
                  <a:pt x="352" y="434"/>
                </a:lnTo>
                <a:lnTo>
                  <a:pt x="333" y="425"/>
                </a:lnTo>
                <a:lnTo>
                  <a:pt x="317" y="411"/>
                </a:lnTo>
                <a:lnTo>
                  <a:pt x="305" y="392"/>
                </a:lnTo>
                <a:lnTo>
                  <a:pt x="303" y="370"/>
                </a:lnTo>
                <a:lnTo>
                  <a:pt x="303" y="361"/>
                </a:lnTo>
                <a:lnTo>
                  <a:pt x="304" y="353"/>
                </a:lnTo>
                <a:lnTo>
                  <a:pt x="215" y="303"/>
                </a:lnTo>
                <a:close/>
                <a:moveTo>
                  <a:pt x="369" y="201"/>
                </a:moveTo>
                <a:lnTo>
                  <a:pt x="335" y="205"/>
                </a:lnTo>
                <a:lnTo>
                  <a:pt x="305" y="214"/>
                </a:lnTo>
                <a:lnTo>
                  <a:pt x="276" y="230"/>
                </a:lnTo>
                <a:lnTo>
                  <a:pt x="252" y="250"/>
                </a:lnTo>
                <a:lnTo>
                  <a:pt x="232" y="273"/>
                </a:lnTo>
                <a:lnTo>
                  <a:pt x="321" y="323"/>
                </a:lnTo>
                <a:lnTo>
                  <a:pt x="334" y="312"/>
                </a:lnTo>
                <a:lnTo>
                  <a:pt x="351" y="305"/>
                </a:lnTo>
                <a:lnTo>
                  <a:pt x="369" y="302"/>
                </a:lnTo>
                <a:lnTo>
                  <a:pt x="388" y="305"/>
                </a:lnTo>
                <a:lnTo>
                  <a:pt x="403" y="312"/>
                </a:lnTo>
                <a:lnTo>
                  <a:pt x="418" y="323"/>
                </a:lnTo>
                <a:lnTo>
                  <a:pt x="507" y="273"/>
                </a:lnTo>
                <a:lnTo>
                  <a:pt x="487" y="250"/>
                </a:lnTo>
                <a:lnTo>
                  <a:pt x="462" y="230"/>
                </a:lnTo>
                <a:lnTo>
                  <a:pt x="434" y="214"/>
                </a:lnTo>
                <a:lnTo>
                  <a:pt x="402" y="205"/>
                </a:lnTo>
                <a:lnTo>
                  <a:pt x="369" y="201"/>
                </a:lnTo>
                <a:close/>
                <a:moveTo>
                  <a:pt x="369" y="168"/>
                </a:moveTo>
                <a:lnTo>
                  <a:pt x="410" y="172"/>
                </a:lnTo>
                <a:lnTo>
                  <a:pt x="448" y="184"/>
                </a:lnTo>
                <a:lnTo>
                  <a:pt x="482" y="202"/>
                </a:lnTo>
                <a:lnTo>
                  <a:pt x="512" y="227"/>
                </a:lnTo>
                <a:lnTo>
                  <a:pt x="537" y="256"/>
                </a:lnTo>
                <a:lnTo>
                  <a:pt x="555" y="292"/>
                </a:lnTo>
                <a:lnTo>
                  <a:pt x="567" y="329"/>
                </a:lnTo>
                <a:lnTo>
                  <a:pt x="571" y="370"/>
                </a:lnTo>
                <a:lnTo>
                  <a:pt x="567" y="411"/>
                </a:lnTo>
                <a:lnTo>
                  <a:pt x="555" y="449"/>
                </a:lnTo>
                <a:lnTo>
                  <a:pt x="537" y="483"/>
                </a:lnTo>
                <a:lnTo>
                  <a:pt x="512" y="511"/>
                </a:lnTo>
                <a:lnTo>
                  <a:pt x="482" y="536"/>
                </a:lnTo>
                <a:lnTo>
                  <a:pt x="448" y="555"/>
                </a:lnTo>
                <a:lnTo>
                  <a:pt x="410" y="566"/>
                </a:lnTo>
                <a:lnTo>
                  <a:pt x="369" y="572"/>
                </a:lnTo>
                <a:lnTo>
                  <a:pt x="329" y="566"/>
                </a:lnTo>
                <a:lnTo>
                  <a:pt x="291" y="555"/>
                </a:lnTo>
                <a:lnTo>
                  <a:pt x="257" y="536"/>
                </a:lnTo>
                <a:lnTo>
                  <a:pt x="227" y="511"/>
                </a:lnTo>
                <a:lnTo>
                  <a:pt x="202" y="483"/>
                </a:lnTo>
                <a:lnTo>
                  <a:pt x="183" y="449"/>
                </a:lnTo>
                <a:lnTo>
                  <a:pt x="172" y="411"/>
                </a:lnTo>
                <a:lnTo>
                  <a:pt x="168" y="370"/>
                </a:lnTo>
                <a:lnTo>
                  <a:pt x="172" y="329"/>
                </a:lnTo>
                <a:lnTo>
                  <a:pt x="183" y="292"/>
                </a:lnTo>
                <a:lnTo>
                  <a:pt x="202" y="256"/>
                </a:lnTo>
                <a:lnTo>
                  <a:pt x="227" y="227"/>
                </a:lnTo>
                <a:lnTo>
                  <a:pt x="257" y="202"/>
                </a:lnTo>
                <a:lnTo>
                  <a:pt x="291" y="184"/>
                </a:lnTo>
                <a:lnTo>
                  <a:pt x="329" y="172"/>
                </a:lnTo>
                <a:lnTo>
                  <a:pt x="369" y="168"/>
                </a:lnTo>
                <a:close/>
                <a:moveTo>
                  <a:pt x="327" y="34"/>
                </a:moveTo>
                <a:lnTo>
                  <a:pt x="318" y="69"/>
                </a:lnTo>
                <a:lnTo>
                  <a:pt x="314" y="79"/>
                </a:lnTo>
                <a:lnTo>
                  <a:pt x="305" y="87"/>
                </a:lnTo>
                <a:lnTo>
                  <a:pt x="295" y="93"/>
                </a:lnTo>
                <a:lnTo>
                  <a:pt x="259" y="104"/>
                </a:lnTo>
                <a:lnTo>
                  <a:pt x="227" y="121"/>
                </a:lnTo>
                <a:lnTo>
                  <a:pt x="220" y="124"/>
                </a:lnTo>
                <a:lnTo>
                  <a:pt x="215" y="125"/>
                </a:lnTo>
                <a:lnTo>
                  <a:pt x="210" y="127"/>
                </a:lnTo>
                <a:lnTo>
                  <a:pt x="203" y="125"/>
                </a:lnTo>
                <a:lnTo>
                  <a:pt x="198" y="124"/>
                </a:lnTo>
                <a:lnTo>
                  <a:pt x="193" y="121"/>
                </a:lnTo>
                <a:lnTo>
                  <a:pt x="161" y="103"/>
                </a:lnTo>
                <a:lnTo>
                  <a:pt x="102" y="162"/>
                </a:lnTo>
                <a:lnTo>
                  <a:pt x="102" y="162"/>
                </a:lnTo>
                <a:lnTo>
                  <a:pt x="121" y="192"/>
                </a:lnTo>
                <a:lnTo>
                  <a:pt x="125" y="204"/>
                </a:lnTo>
                <a:lnTo>
                  <a:pt x="125" y="216"/>
                </a:lnTo>
                <a:lnTo>
                  <a:pt x="121" y="226"/>
                </a:lnTo>
                <a:lnTo>
                  <a:pt x="105" y="260"/>
                </a:lnTo>
                <a:lnTo>
                  <a:pt x="92" y="295"/>
                </a:lnTo>
                <a:lnTo>
                  <a:pt x="87" y="306"/>
                </a:lnTo>
                <a:lnTo>
                  <a:pt x="79" y="315"/>
                </a:lnTo>
                <a:lnTo>
                  <a:pt x="68" y="319"/>
                </a:lnTo>
                <a:lnTo>
                  <a:pt x="33" y="328"/>
                </a:lnTo>
                <a:lnTo>
                  <a:pt x="33" y="411"/>
                </a:lnTo>
                <a:lnTo>
                  <a:pt x="34" y="411"/>
                </a:lnTo>
                <a:lnTo>
                  <a:pt x="68" y="420"/>
                </a:lnTo>
                <a:lnTo>
                  <a:pt x="79" y="425"/>
                </a:lnTo>
                <a:lnTo>
                  <a:pt x="87" y="433"/>
                </a:lnTo>
                <a:lnTo>
                  <a:pt x="92" y="443"/>
                </a:lnTo>
                <a:lnTo>
                  <a:pt x="105" y="479"/>
                </a:lnTo>
                <a:lnTo>
                  <a:pt x="121" y="513"/>
                </a:lnTo>
                <a:lnTo>
                  <a:pt x="125" y="525"/>
                </a:lnTo>
                <a:lnTo>
                  <a:pt x="125" y="536"/>
                </a:lnTo>
                <a:lnTo>
                  <a:pt x="121" y="547"/>
                </a:lnTo>
                <a:lnTo>
                  <a:pt x="102" y="578"/>
                </a:lnTo>
                <a:lnTo>
                  <a:pt x="161" y="636"/>
                </a:lnTo>
                <a:lnTo>
                  <a:pt x="161" y="636"/>
                </a:lnTo>
                <a:lnTo>
                  <a:pt x="193" y="617"/>
                </a:lnTo>
                <a:lnTo>
                  <a:pt x="198" y="615"/>
                </a:lnTo>
                <a:lnTo>
                  <a:pt x="203" y="614"/>
                </a:lnTo>
                <a:lnTo>
                  <a:pt x="210" y="614"/>
                </a:lnTo>
                <a:lnTo>
                  <a:pt x="215" y="614"/>
                </a:lnTo>
                <a:lnTo>
                  <a:pt x="220" y="615"/>
                </a:lnTo>
                <a:lnTo>
                  <a:pt x="227" y="617"/>
                </a:lnTo>
                <a:lnTo>
                  <a:pt x="259" y="634"/>
                </a:lnTo>
                <a:lnTo>
                  <a:pt x="295" y="646"/>
                </a:lnTo>
                <a:lnTo>
                  <a:pt x="305" y="652"/>
                </a:lnTo>
                <a:lnTo>
                  <a:pt x="314" y="659"/>
                </a:lnTo>
                <a:lnTo>
                  <a:pt x="318"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6" y="614"/>
                </a:lnTo>
                <a:lnTo>
                  <a:pt x="541" y="615"/>
                </a:lnTo>
                <a:lnTo>
                  <a:pt x="546" y="617"/>
                </a:lnTo>
                <a:lnTo>
                  <a:pt x="578" y="636"/>
                </a:lnTo>
                <a:lnTo>
                  <a:pt x="578" y="636"/>
                </a:lnTo>
                <a:lnTo>
                  <a:pt x="636" y="578"/>
                </a:lnTo>
                <a:lnTo>
                  <a:pt x="618" y="547"/>
                </a:lnTo>
                <a:lnTo>
                  <a:pt x="613" y="536"/>
                </a:lnTo>
                <a:lnTo>
                  <a:pt x="613" y="525"/>
                </a:lnTo>
                <a:lnTo>
                  <a:pt x="617" y="513"/>
                </a:lnTo>
                <a:lnTo>
                  <a:pt x="634" y="479"/>
                </a:lnTo>
                <a:lnTo>
                  <a:pt x="646" y="443"/>
                </a:lnTo>
                <a:lnTo>
                  <a:pt x="651" y="433"/>
                </a:lnTo>
                <a:lnTo>
                  <a:pt x="660" y="425"/>
                </a:lnTo>
                <a:lnTo>
                  <a:pt x="670" y="420"/>
                </a:lnTo>
                <a:lnTo>
                  <a:pt x="704" y="411"/>
                </a:lnTo>
                <a:lnTo>
                  <a:pt x="706" y="411"/>
                </a:lnTo>
                <a:lnTo>
                  <a:pt x="706" y="328"/>
                </a:lnTo>
                <a:lnTo>
                  <a:pt x="670" y="319"/>
                </a:lnTo>
                <a:lnTo>
                  <a:pt x="660" y="315"/>
                </a:lnTo>
                <a:lnTo>
                  <a:pt x="651" y="306"/>
                </a:lnTo>
                <a:lnTo>
                  <a:pt x="646" y="295"/>
                </a:lnTo>
                <a:lnTo>
                  <a:pt x="634" y="260"/>
                </a:lnTo>
                <a:lnTo>
                  <a:pt x="617" y="226"/>
                </a:lnTo>
                <a:lnTo>
                  <a:pt x="613" y="216"/>
                </a:lnTo>
                <a:lnTo>
                  <a:pt x="613" y="204"/>
                </a:lnTo>
                <a:lnTo>
                  <a:pt x="618" y="192"/>
                </a:lnTo>
                <a:lnTo>
                  <a:pt x="636" y="162"/>
                </a:lnTo>
                <a:lnTo>
                  <a:pt x="636" y="162"/>
                </a:lnTo>
                <a:lnTo>
                  <a:pt x="578" y="103"/>
                </a:lnTo>
                <a:lnTo>
                  <a:pt x="546" y="121"/>
                </a:lnTo>
                <a:lnTo>
                  <a:pt x="541" y="124"/>
                </a:lnTo>
                <a:lnTo>
                  <a:pt x="536"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20" y="0"/>
                </a:moveTo>
                <a:lnTo>
                  <a:pt x="419" y="0"/>
                </a:lnTo>
                <a:lnTo>
                  <a:pt x="427" y="2"/>
                </a:lnTo>
                <a:lnTo>
                  <a:pt x="435" y="7"/>
                </a:lnTo>
                <a:lnTo>
                  <a:pt x="440" y="15"/>
                </a:lnTo>
                <a:lnTo>
                  <a:pt x="443" y="24"/>
                </a:lnTo>
                <a:lnTo>
                  <a:pt x="452" y="60"/>
                </a:lnTo>
                <a:lnTo>
                  <a:pt x="492" y="74"/>
                </a:lnTo>
                <a:lnTo>
                  <a:pt x="529" y="93"/>
                </a:lnTo>
                <a:lnTo>
                  <a:pt x="560" y="73"/>
                </a:lnTo>
                <a:lnTo>
                  <a:pt x="567" y="70"/>
                </a:lnTo>
                <a:lnTo>
                  <a:pt x="574" y="68"/>
                </a:lnTo>
                <a:lnTo>
                  <a:pt x="580" y="68"/>
                </a:lnTo>
                <a:lnTo>
                  <a:pt x="585" y="68"/>
                </a:lnTo>
                <a:lnTo>
                  <a:pt x="591" y="70"/>
                </a:lnTo>
                <a:lnTo>
                  <a:pt x="596" y="73"/>
                </a:lnTo>
                <a:lnTo>
                  <a:pt x="665" y="144"/>
                </a:lnTo>
                <a:lnTo>
                  <a:pt x="670" y="151"/>
                </a:lnTo>
                <a:lnTo>
                  <a:pt x="672" y="159"/>
                </a:lnTo>
                <a:lnTo>
                  <a:pt x="669" y="168"/>
                </a:lnTo>
                <a:lnTo>
                  <a:pt x="665" y="178"/>
                </a:lnTo>
                <a:lnTo>
                  <a:pt x="647" y="209"/>
                </a:lnTo>
                <a:lnTo>
                  <a:pt x="665" y="247"/>
                </a:lnTo>
                <a:lnTo>
                  <a:pt x="678" y="286"/>
                </a:lnTo>
                <a:lnTo>
                  <a:pt x="714" y="295"/>
                </a:lnTo>
                <a:lnTo>
                  <a:pt x="723" y="299"/>
                </a:lnTo>
                <a:lnTo>
                  <a:pt x="731" y="305"/>
                </a:lnTo>
                <a:lnTo>
                  <a:pt x="737" y="311"/>
                </a:lnTo>
                <a:lnTo>
                  <a:pt x="739" y="320"/>
                </a:lnTo>
                <a:lnTo>
                  <a:pt x="739" y="418"/>
                </a:lnTo>
                <a:lnTo>
                  <a:pt x="737" y="428"/>
                </a:lnTo>
                <a:lnTo>
                  <a:pt x="731" y="434"/>
                </a:lnTo>
                <a:lnTo>
                  <a:pt x="723" y="439"/>
                </a:lnTo>
                <a:lnTo>
                  <a:pt x="714" y="443"/>
                </a:lnTo>
                <a:lnTo>
                  <a:pt x="678" y="453"/>
                </a:lnTo>
                <a:lnTo>
                  <a:pt x="665" y="492"/>
                </a:lnTo>
                <a:lnTo>
                  <a:pt x="647" y="530"/>
                </a:lnTo>
                <a:lnTo>
                  <a:pt x="665" y="561"/>
                </a:lnTo>
                <a:lnTo>
                  <a:pt x="669" y="570"/>
                </a:lnTo>
                <a:lnTo>
                  <a:pt x="672" y="580"/>
                </a:lnTo>
                <a:lnTo>
                  <a:pt x="670" y="587"/>
                </a:lnTo>
                <a:lnTo>
                  <a:pt x="665" y="597"/>
                </a:lnTo>
                <a:lnTo>
                  <a:pt x="596" y="666"/>
                </a:lnTo>
                <a:lnTo>
                  <a:pt x="591" y="669"/>
                </a:lnTo>
                <a:lnTo>
                  <a:pt x="587" y="671"/>
                </a:lnTo>
                <a:lnTo>
                  <a:pt x="581" y="671"/>
                </a:lnTo>
                <a:lnTo>
                  <a:pt x="574" y="671"/>
                </a:lnTo>
                <a:lnTo>
                  <a:pt x="567" y="669"/>
                </a:lnTo>
                <a:lnTo>
                  <a:pt x="560" y="666"/>
                </a:lnTo>
                <a:lnTo>
                  <a:pt x="529" y="646"/>
                </a:lnTo>
                <a:lnTo>
                  <a:pt x="492" y="665"/>
                </a:lnTo>
                <a:lnTo>
                  <a:pt x="452" y="679"/>
                </a:lnTo>
                <a:lnTo>
                  <a:pt x="443" y="714"/>
                </a:lnTo>
                <a:lnTo>
                  <a:pt x="440" y="724"/>
                </a:lnTo>
                <a:lnTo>
                  <a:pt x="435" y="731"/>
                </a:lnTo>
                <a:lnTo>
                  <a:pt x="427" y="737"/>
                </a:lnTo>
                <a:lnTo>
                  <a:pt x="419" y="739"/>
                </a:lnTo>
                <a:lnTo>
                  <a:pt x="320" y="739"/>
                </a:lnTo>
                <a:lnTo>
                  <a:pt x="310" y="737"/>
                </a:lnTo>
                <a:lnTo>
                  <a:pt x="304" y="731"/>
                </a:lnTo>
                <a:lnTo>
                  <a:pt x="299" y="724"/>
                </a:lnTo>
                <a:lnTo>
                  <a:pt x="295" y="714"/>
                </a:lnTo>
                <a:lnTo>
                  <a:pt x="287" y="679"/>
                </a:lnTo>
                <a:lnTo>
                  <a:pt x="246" y="665"/>
                </a:lnTo>
                <a:lnTo>
                  <a:pt x="210" y="646"/>
                </a:lnTo>
                <a:lnTo>
                  <a:pt x="177" y="666"/>
                </a:lnTo>
                <a:lnTo>
                  <a:pt x="170" y="669"/>
                </a:lnTo>
                <a:lnTo>
                  <a:pt x="164" y="671"/>
                </a:lnTo>
                <a:lnTo>
                  <a:pt x="157" y="671"/>
                </a:lnTo>
                <a:lnTo>
                  <a:pt x="152" y="671"/>
                </a:lnTo>
                <a:lnTo>
                  <a:pt x="147" y="669"/>
                </a:lnTo>
                <a:lnTo>
                  <a:pt x="143" y="666"/>
                </a:lnTo>
                <a:lnTo>
                  <a:pt x="74" y="597"/>
                </a:lnTo>
                <a:lnTo>
                  <a:pt x="68" y="587"/>
                </a:lnTo>
                <a:lnTo>
                  <a:pt x="67" y="580"/>
                </a:lnTo>
                <a:lnTo>
                  <a:pt x="70" y="570"/>
                </a:lnTo>
                <a:lnTo>
                  <a:pt x="74" y="561"/>
                </a:lnTo>
                <a:lnTo>
                  <a:pt x="92" y="530"/>
                </a:lnTo>
                <a:lnTo>
                  <a:pt x="74" y="492"/>
                </a:lnTo>
                <a:lnTo>
                  <a:pt x="60" y="453"/>
                </a:lnTo>
                <a:lnTo>
                  <a:pt x="24" y="443"/>
                </a:lnTo>
                <a:lnTo>
                  <a:pt x="16" y="439"/>
                </a:lnTo>
                <a:lnTo>
                  <a:pt x="8" y="434"/>
                </a:lnTo>
                <a:lnTo>
                  <a:pt x="2" y="428"/>
                </a:lnTo>
                <a:lnTo>
                  <a:pt x="0" y="418"/>
                </a:lnTo>
                <a:lnTo>
                  <a:pt x="0" y="320"/>
                </a:lnTo>
                <a:lnTo>
                  <a:pt x="2" y="311"/>
                </a:lnTo>
                <a:lnTo>
                  <a:pt x="8" y="305"/>
                </a:lnTo>
                <a:lnTo>
                  <a:pt x="16" y="299"/>
                </a:lnTo>
                <a:lnTo>
                  <a:pt x="24" y="295"/>
                </a:lnTo>
                <a:lnTo>
                  <a:pt x="60" y="286"/>
                </a:lnTo>
                <a:lnTo>
                  <a:pt x="74" y="247"/>
                </a:lnTo>
                <a:lnTo>
                  <a:pt x="92" y="209"/>
                </a:lnTo>
                <a:lnTo>
                  <a:pt x="74" y="178"/>
                </a:lnTo>
                <a:lnTo>
                  <a:pt x="70" y="168"/>
                </a:lnTo>
                <a:lnTo>
                  <a:pt x="67" y="159"/>
                </a:lnTo>
                <a:lnTo>
                  <a:pt x="68" y="151"/>
                </a:lnTo>
                <a:lnTo>
                  <a:pt x="74" y="144"/>
                </a:lnTo>
                <a:lnTo>
                  <a:pt x="143" y="73"/>
                </a:lnTo>
                <a:lnTo>
                  <a:pt x="147" y="70"/>
                </a:lnTo>
                <a:lnTo>
                  <a:pt x="152" y="68"/>
                </a:lnTo>
                <a:lnTo>
                  <a:pt x="157" y="68"/>
                </a:lnTo>
                <a:lnTo>
                  <a:pt x="165" y="68"/>
                </a:lnTo>
                <a:lnTo>
                  <a:pt x="172" y="70"/>
                </a:lnTo>
                <a:lnTo>
                  <a:pt x="177" y="73"/>
                </a:lnTo>
                <a:lnTo>
                  <a:pt x="210" y="93"/>
                </a:lnTo>
                <a:lnTo>
                  <a:pt x="246" y="74"/>
                </a:lnTo>
                <a:lnTo>
                  <a:pt x="287" y="60"/>
                </a:lnTo>
                <a:lnTo>
                  <a:pt x="295" y="24"/>
                </a:lnTo>
                <a:lnTo>
                  <a:pt x="299" y="15"/>
                </a:lnTo>
                <a:lnTo>
                  <a:pt x="304" y="7"/>
                </a:lnTo>
                <a:lnTo>
                  <a:pt x="310" y="2"/>
                </a:lnTo>
                <a:lnTo>
                  <a:pt x="32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29"/>
          <p:cNvSpPr>
            <a:spLocks noEditPoints="1"/>
          </p:cNvSpPr>
          <p:nvPr/>
        </p:nvSpPr>
        <p:spPr bwMode="auto">
          <a:xfrm>
            <a:off x="6966230" y="6189502"/>
            <a:ext cx="558628" cy="457234"/>
          </a:xfrm>
          <a:custGeom>
            <a:avLst/>
            <a:gdLst>
              <a:gd name="T0" fmla="*/ 79 w 865"/>
              <a:gd name="T1" fmla="*/ 669 h 708"/>
              <a:gd name="T2" fmla="*/ 787 w 865"/>
              <a:gd name="T3" fmla="*/ 355 h 708"/>
              <a:gd name="T4" fmla="*/ 708 w 865"/>
              <a:gd name="T5" fmla="*/ 394 h 708"/>
              <a:gd name="T6" fmla="*/ 696 w 865"/>
              <a:gd name="T7" fmla="*/ 421 h 708"/>
              <a:gd name="T8" fmla="*/ 669 w 865"/>
              <a:gd name="T9" fmla="*/ 433 h 708"/>
              <a:gd name="T10" fmla="*/ 575 w 865"/>
              <a:gd name="T11" fmla="*/ 429 h 708"/>
              <a:gd name="T12" fmla="*/ 554 w 865"/>
              <a:gd name="T13" fmla="*/ 408 h 708"/>
              <a:gd name="T14" fmla="*/ 550 w 865"/>
              <a:gd name="T15" fmla="*/ 355 h 708"/>
              <a:gd name="T16" fmla="*/ 314 w 865"/>
              <a:gd name="T17" fmla="*/ 394 h 708"/>
              <a:gd name="T18" fmla="*/ 302 w 865"/>
              <a:gd name="T19" fmla="*/ 421 h 708"/>
              <a:gd name="T20" fmla="*/ 275 w 865"/>
              <a:gd name="T21" fmla="*/ 433 h 708"/>
              <a:gd name="T22" fmla="*/ 181 w 865"/>
              <a:gd name="T23" fmla="*/ 429 h 708"/>
              <a:gd name="T24" fmla="*/ 160 w 865"/>
              <a:gd name="T25" fmla="*/ 408 h 708"/>
              <a:gd name="T26" fmla="*/ 157 w 865"/>
              <a:gd name="T27" fmla="*/ 355 h 708"/>
              <a:gd name="T28" fmla="*/ 589 w 865"/>
              <a:gd name="T29" fmla="*/ 275 h 708"/>
              <a:gd name="T30" fmla="*/ 669 w 865"/>
              <a:gd name="T31" fmla="*/ 394 h 708"/>
              <a:gd name="T32" fmla="*/ 589 w 865"/>
              <a:gd name="T33" fmla="*/ 275 h 708"/>
              <a:gd name="T34" fmla="*/ 196 w 865"/>
              <a:gd name="T35" fmla="*/ 394 h 708"/>
              <a:gd name="T36" fmla="*/ 275 w 865"/>
              <a:gd name="T37" fmla="*/ 275 h 708"/>
              <a:gd name="T38" fmla="*/ 39 w 865"/>
              <a:gd name="T39" fmla="*/ 118 h 708"/>
              <a:gd name="T40" fmla="*/ 157 w 865"/>
              <a:gd name="T41" fmla="*/ 314 h 708"/>
              <a:gd name="T42" fmla="*/ 160 w 865"/>
              <a:gd name="T43" fmla="*/ 260 h 708"/>
              <a:gd name="T44" fmla="*/ 181 w 865"/>
              <a:gd name="T45" fmla="*/ 239 h 708"/>
              <a:gd name="T46" fmla="*/ 275 w 865"/>
              <a:gd name="T47" fmla="*/ 235 h 708"/>
              <a:gd name="T48" fmla="*/ 302 w 865"/>
              <a:gd name="T49" fmla="*/ 247 h 708"/>
              <a:gd name="T50" fmla="*/ 314 w 865"/>
              <a:gd name="T51" fmla="*/ 275 h 708"/>
              <a:gd name="T52" fmla="*/ 550 w 865"/>
              <a:gd name="T53" fmla="*/ 314 h 708"/>
              <a:gd name="T54" fmla="*/ 554 w 865"/>
              <a:gd name="T55" fmla="*/ 260 h 708"/>
              <a:gd name="T56" fmla="*/ 575 w 865"/>
              <a:gd name="T57" fmla="*/ 239 h 708"/>
              <a:gd name="T58" fmla="*/ 669 w 865"/>
              <a:gd name="T59" fmla="*/ 235 h 708"/>
              <a:gd name="T60" fmla="*/ 696 w 865"/>
              <a:gd name="T61" fmla="*/ 247 h 708"/>
              <a:gd name="T62" fmla="*/ 708 w 865"/>
              <a:gd name="T63" fmla="*/ 275 h 708"/>
              <a:gd name="T64" fmla="*/ 826 w 865"/>
              <a:gd name="T65" fmla="*/ 314 h 708"/>
              <a:gd name="T66" fmla="*/ 39 w 865"/>
              <a:gd name="T67" fmla="*/ 118 h 708"/>
              <a:gd name="T68" fmla="*/ 338 w 865"/>
              <a:gd name="T69" fmla="*/ 43 h 708"/>
              <a:gd name="T70" fmla="*/ 317 w 865"/>
              <a:gd name="T71" fmla="*/ 64 h 708"/>
              <a:gd name="T72" fmla="*/ 550 w 865"/>
              <a:gd name="T73" fmla="*/ 78 h 708"/>
              <a:gd name="T74" fmla="*/ 539 w 865"/>
              <a:gd name="T75" fmla="*/ 51 h 708"/>
              <a:gd name="T76" fmla="*/ 510 w 865"/>
              <a:gd name="T77" fmla="*/ 39 h 708"/>
              <a:gd name="T78" fmla="*/ 353 w 865"/>
              <a:gd name="T79" fmla="*/ 0 h 708"/>
              <a:gd name="T80" fmla="*/ 535 w 865"/>
              <a:gd name="T81" fmla="*/ 4 h 708"/>
              <a:gd name="T82" fmla="*/ 575 w 865"/>
              <a:gd name="T83" fmla="*/ 33 h 708"/>
              <a:gd name="T84" fmla="*/ 589 w 865"/>
              <a:gd name="T85" fmla="*/ 78 h 708"/>
              <a:gd name="T86" fmla="*/ 840 w 865"/>
              <a:gd name="T87" fmla="*/ 82 h 708"/>
              <a:gd name="T88" fmla="*/ 861 w 865"/>
              <a:gd name="T89" fmla="*/ 103 h 708"/>
              <a:gd name="T90" fmla="*/ 865 w 865"/>
              <a:gd name="T91" fmla="*/ 314 h 708"/>
              <a:gd name="T92" fmla="*/ 853 w 865"/>
              <a:gd name="T93" fmla="*/ 343 h 708"/>
              <a:gd name="T94" fmla="*/ 826 w 865"/>
              <a:gd name="T95" fmla="*/ 355 h 708"/>
              <a:gd name="T96" fmla="*/ 822 w 865"/>
              <a:gd name="T97" fmla="*/ 684 h 708"/>
              <a:gd name="T98" fmla="*/ 801 w 865"/>
              <a:gd name="T99" fmla="*/ 705 h 708"/>
              <a:gd name="T100" fmla="*/ 79 w 865"/>
              <a:gd name="T101" fmla="*/ 708 h 708"/>
              <a:gd name="T102" fmla="*/ 51 w 865"/>
              <a:gd name="T103" fmla="*/ 696 h 708"/>
              <a:gd name="T104" fmla="*/ 39 w 865"/>
              <a:gd name="T105" fmla="*/ 669 h 708"/>
              <a:gd name="T106" fmla="*/ 24 w 865"/>
              <a:gd name="T107" fmla="*/ 351 h 708"/>
              <a:gd name="T108" fmla="*/ 3 w 865"/>
              <a:gd name="T109" fmla="*/ 330 h 708"/>
              <a:gd name="T110" fmla="*/ 0 w 865"/>
              <a:gd name="T111" fmla="*/ 118 h 708"/>
              <a:gd name="T112" fmla="*/ 10 w 865"/>
              <a:gd name="T113" fmla="*/ 90 h 708"/>
              <a:gd name="T114" fmla="*/ 39 w 865"/>
              <a:gd name="T115" fmla="*/ 78 h 708"/>
              <a:gd name="T116" fmla="*/ 279 w 865"/>
              <a:gd name="T117" fmla="*/ 53 h 708"/>
              <a:gd name="T118" fmla="*/ 308 w 865"/>
              <a:gd name="T119" fmla="*/ 15 h 708"/>
              <a:gd name="T120" fmla="*/ 353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79" y="355"/>
                </a:moveTo>
                <a:lnTo>
                  <a:pt x="79" y="669"/>
                </a:lnTo>
                <a:lnTo>
                  <a:pt x="787" y="669"/>
                </a:lnTo>
                <a:lnTo>
                  <a:pt x="787" y="355"/>
                </a:lnTo>
                <a:lnTo>
                  <a:pt x="708" y="355"/>
                </a:lnTo>
                <a:lnTo>
                  <a:pt x="708" y="394"/>
                </a:lnTo>
                <a:lnTo>
                  <a:pt x="704" y="408"/>
                </a:lnTo>
                <a:lnTo>
                  <a:pt x="696" y="421"/>
                </a:lnTo>
                <a:lnTo>
                  <a:pt x="683" y="429"/>
                </a:lnTo>
                <a:lnTo>
                  <a:pt x="669" y="433"/>
                </a:lnTo>
                <a:lnTo>
                  <a:pt x="589" y="433"/>
                </a:lnTo>
                <a:lnTo>
                  <a:pt x="575" y="429"/>
                </a:lnTo>
                <a:lnTo>
                  <a:pt x="561" y="421"/>
                </a:lnTo>
                <a:lnTo>
                  <a:pt x="554" y="408"/>
                </a:lnTo>
                <a:lnTo>
                  <a:pt x="550" y="394"/>
                </a:lnTo>
                <a:lnTo>
                  <a:pt x="550" y="355"/>
                </a:lnTo>
                <a:lnTo>
                  <a:pt x="314" y="355"/>
                </a:lnTo>
                <a:lnTo>
                  <a:pt x="314" y="394"/>
                </a:lnTo>
                <a:lnTo>
                  <a:pt x="311" y="408"/>
                </a:lnTo>
                <a:lnTo>
                  <a:pt x="302" y="421"/>
                </a:lnTo>
                <a:lnTo>
                  <a:pt x="291" y="429"/>
                </a:lnTo>
                <a:lnTo>
                  <a:pt x="275" y="433"/>
                </a:lnTo>
                <a:lnTo>
                  <a:pt x="196" y="433"/>
                </a:lnTo>
                <a:lnTo>
                  <a:pt x="181" y="429"/>
                </a:lnTo>
                <a:lnTo>
                  <a:pt x="169" y="421"/>
                </a:lnTo>
                <a:lnTo>
                  <a:pt x="160" y="408"/>
                </a:lnTo>
                <a:lnTo>
                  <a:pt x="157" y="394"/>
                </a:lnTo>
                <a:lnTo>
                  <a:pt x="157" y="355"/>
                </a:lnTo>
                <a:lnTo>
                  <a:pt x="79" y="355"/>
                </a:lnTo>
                <a:close/>
                <a:moveTo>
                  <a:pt x="589" y="275"/>
                </a:moveTo>
                <a:lnTo>
                  <a:pt x="589" y="394"/>
                </a:lnTo>
                <a:lnTo>
                  <a:pt x="669" y="394"/>
                </a:lnTo>
                <a:lnTo>
                  <a:pt x="669" y="275"/>
                </a:lnTo>
                <a:lnTo>
                  <a:pt x="589" y="275"/>
                </a:lnTo>
                <a:close/>
                <a:moveTo>
                  <a:pt x="196" y="275"/>
                </a:moveTo>
                <a:lnTo>
                  <a:pt x="196" y="394"/>
                </a:lnTo>
                <a:lnTo>
                  <a:pt x="275" y="394"/>
                </a:lnTo>
                <a:lnTo>
                  <a:pt x="275" y="275"/>
                </a:lnTo>
                <a:lnTo>
                  <a:pt x="196" y="275"/>
                </a:lnTo>
                <a:close/>
                <a:moveTo>
                  <a:pt x="39" y="118"/>
                </a:moveTo>
                <a:lnTo>
                  <a:pt x="39" y="314"/>
                </a:lnTo>
                <a:lnTo>
                  <a:pt x="157" y="314"/>
                </a:lnTo>
                <a:lnTo>
                  <a:pt x="157" y="275"/>
                </a:lnTo>
                <a:lnTo>
                  <a:pt x="160" y="260"/>
                </a:lnTo>
                <a:lnTo>
                  <a:pt x="169" y="247"/>
                </a:lnTo>
                <a:lnTo>
                  <a:pt x="181" y="239"/>
                </a:lnTo>
                <a:lnTo>
                  <a:pt x="196" y="235"/>
                </a:lnTo>
                <a:lnTo>
                  <a:pt x="275" y="235"/>
                </a:lnTo>
                <a:lnTo>
                  <a:pt x="291" y="239"/>
                </a:lnTo>
                <a:lnTo>
                  <a:pt x="302" y="247"/>
                </a:lnTo>
                <a:lnTo>
                  <a:pt x="311" y="260"/>
                </a:lnTo>
                <a:lnTo>
                  <a:pt x="314" y="275"/>
                </a:lnTo>
                <a:lnTo>
                  <a:pt x="314" y="314"/>
                </a:lnTo>
                <a:lnTo>
                  <a:pt x="550" y="314"/>
                </a:lnTo>
                <a:lnTo>
                  <a:pt x="550" y="275"/>
                </a:lnTo>
                <a:lnTo>
                  <a:pt x="554" y="260"/>
                </a:lnTo>
                <a:lnTo>
                  <a:pt x="561" y="247"/>
                </a:lnTo>
                <a:lnTo>
                  <a:pt x="575" y="239"/>
                </a:lnTo>
                <a:lnTo>
                  <a:pt x="589" y="235"/>
                </a:lnTo>
                <a:lnTo>
                  <a:pt x="669" y="235"/>
                </a:lnTo>
                <a:lnTo>
                  <a:pt x="683" y="239"/>
                </a:lnTo>
                <a:lnTo>
                  <a:pt x="696" y="247"/>
                </a:lnTo>
                <a:lnTo>
                  <a:pt x="704" y="260"/>
                </a:lnTo>
                <a:lnTo>
                  <a:pt x="708" y="275"/>
                </a:lnTo>
                <a:lnTo>
                  <a:pt x="708" y="314"/>
                </a:lnTo>
                <a:lnTo>
                  <a:pt x="826" y="314"/>
                </a:lnTo>
                <a:lnTo>
                  <a:pt x="826" y="118"/>
                </a:lnTo>
                <a:lnTo>
                  <a:pt x="39" y="118"/>
                </a:lnTo>
                <a:close/>
                <a:moveTo>
                  <a:pt x="353" y="39"/>
                </a:moveTo>
                <a:lnTo>
                  <a:pt x="338" y="43"/>
                </a:lnTo>
                <a:lnTo>
                  <a:pt x="326" y="51"/>
                </a:lnTo>
                <a:lnTo>
                  <a:pt x="317" y="64"/>
                </a:lnTo>
                <a:lnTo>
                  <a:pt x="314" y="78"/>
                </a:lnTo>
                <a:lnTo>
                  <a:pt x="550" y="78"/>
                </a:lnTo>
                <a:lnTo>
                  <a:pt x="547" y="64"/>
                </a:lnTo>
                <a:lnTo>
                  <a:pt x="539" y="51"/>
                </a:lnTo>
                <a:lnTo>
                  <a:pt x="526" y="43"/>
                </a:lnTo>
                <a:lnTo>
                  <a:pt x="510" y="39"/>
                </a:lnTo>
                <a:lnTo>
                  <a:pt x="353" y="39"/>
                </a:lnTo>
                <a:close/>
                <a:moveTo>
                  <a:pt x="353" y="0"/>
                </a:moveTo>
                <a:lnTo>
                  <a:pt x="510" y="0"/>
                </a:lnTo>
                <a:lnTo>
                  <a:pt x="535" y="4"/>
                </a:lnTo>
                <a:lnTo>
                  <a:pt x="558" y="15"/>
                </a:lnTo>
                <a:lnTo>
                  <a:pt x="575" y="33"/>
                </a:lnTo>
                <a:lnTo>
                  <a:pt x="585" y="53"/>
                </a:lnTo>
                <a:lnTo>
                  <a:pt x="589" y="78"/>
                </a:lnTo>
                <a:lnTo>
                  <a:pt x="826" y="78"/>
                </a:lnTo>
                <a:lnTo>
                  <a:pt x="840" y="82"/>
                </a:lnTo>
                <a:lnTo>
                  <a:pt x="853" y="90"/>
                </a:lnTo>
                <a:lnTo>
                  <a:pt x="861" y="103"/>
                </a:lnTo>
                <a:lnTo>
                  <a:pt x="865" y="118"/>
                </a:lnTo>
                <a:lnTo>
                  <a:pt x="865" y="314"/>
                </a:lnTo>
                <a:lnTo>
                  <a:pt x="861" y="330"/>
                </a:lnTo>
                <a:lnTo>
                  <a:pt x="853" y="343"/>
                </a:lnTo>
                <a:lnTo>
                  <a:pt x="840" y="351"/>
                </a:lnTo>
                <a:lnTo>
                  <a:pt x="826" y="355"/>
                </a:lnTo>
                <a:lnTo>
                  <a:pt x="826" y="669"/>
                </a:lnTo>
                <a:lnTo>
                  <a:pt x="822" y="684"/>
                </a:lnTo>
                <a:lnTo>
                  <a:pt x="814" y="696"/>
                </a:lnTo>
                <a:lnTo>
                  <a:pt x="801" y="705"/>
                </a:lnTo>
                <a:lnTo>
                  <a:pt x="787" y="708"/>
                </a:lnTo>
                <a:lnTo>
                  <a:pt x="79" y="708"/>
                </a:lnTo>
                <a:lnTo>
                  <a:pt x="63" y="705"/>
                </a:lnTo>
                <a:lnTo>
                  <a:pt x="51" y="696"/>
                </a:lnTo>
                <a:lnTo>
                  <a:pt x="42" y="684"/>
                </a:lnTo>
                <a:lnTo>
                  <a:pt x="39" y="669"/>
                </a:lnTo>
                <a:lnTo>
                  <a:pt x="39" y="355"/>
                </a:lnTo>
                <a:lnTo>
                  <a:pt x="24" y="351"/>
                </a:lnTo>
                <a:lnTo>
                  <a:pt x="10" y="343"/>
                </a:lnTo>
                <a:lnTo>
                  <a:pt x="3" y="330"/>
                </a:lnTo>
                <a:lnTo>
                  <a:pt x="0" y="314"/>
                </a:lnTo>
                <a:lnTo>
                  <a:pt x="0" y="118"/>
                </a:lnTo>
                <a:lnTo>
                  <a:pt x="3" y="103"/>
                </a:lnTo>
                <a:lnTo>
                  <a:pt x="10" y="90"/>
                </a:lnTo>
                <a:lnTo>
                  <a:pt x="24" y="82"/>
                </a:lnTo>
                <a:lnTo>
                  <a:pt x="39" y="78"/>
                </a:lnTo>
                <a:lnTo>
                  <a:pt x="275" y="78"/>
                </a:lnTo>
                <a:lnTo>
                  <a:pt x="279" y="53"/>
                </a:lnTo>
                <a:lnTo>
                  <a:pt x="291" y="33"/>
                </a:lnTo>
                <a:lnTo>
                  <a:pt x="308" y="15"/>
                </a:lnTo>
                <a:lnTo>
                  <a:pt x="328" y="4"/>
                </a:lnTo>
                <a:lnTo>
                  <a:pt x="35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50"/>
          <p:cNvSpPr>
            <a:spLocks noEditPoints="1"/>
          </p:cNvSpPr>
          <p:nvPr/>
        </p:nvSpPr>
        <p:spPr bwMode="auto">
          <a:xfrm>
            <a:off x="8865026" y="4215628"/>
            <a:ext cx="557948" cy="456438"/>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10033419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12"/>
                                        </p:tgtEl>
                                        <p:attrNameLst>
                                          <p:attrName>style.visibility</p:attrName>
                                        </p:attrNameLst>
                                      </p:cBhvr>
                                      <p:to>
                                        <p:strVal val="visible"/>
                                      </p:to>
                                    </p:set>
                                    <p:anim to="" calcmode="lin" valueType="num">
                                      <p:cBhvr>
                                        <p:cTn id="7" dur="700" fill="hold">
                                          <p:stCondLst>
                                            <p:cond delay="0"/>
                                          </p:stCondLst>
                                        </p:cTn>
                                        <p:tgtEl>
                                          <p:spTgt spid="12"/>
                                        </p:tgtEl>
                                        <p:attrNameLst>
                                          <p:attrName>ppt_x</p:attrName>
                                        </p:attrNameLst>
                                      </p:cBhvr>
                                      <p:tavLst>
                                        <p:tav tm="0" fmla="#ppt_x-#ppt_w*1.2*((1.5-1.5*$)^3-(1.5-1.5*$)^2)">
                                          <p:val>
                                            <p:strVal val="0"/>
                                          </p:val>
                                        </p:tav>
                                        <p:tav tm="100000">
                                          <p:val>
                                            <p:strVal val="1"/>
                                          </p:val>
                                        </p:tav>
                                      </p:tavLst>
                                    </p:anim>
                                    <p:anim to="" calcmode="lin" valueType="num">
                                      <p:cBhvr>
                                        <p:cTn id="8" dur="700" fill="hold">
                                          <p:stCondLst>
                                            <p:cond delay="0"/>
                                          </p:stCondLst>
                                        </p:cTn>
                                        <p:tgtEl>
                                          <p:spTgt spid="12"/>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9" dur="700" fill="hold">
                                          <p:stCondLst>
                                            <p:cond delay="0"/>
                                          </p:stCondLst>
                                        </p:cTn>
                                        <p:tgtEl>
                                          <p:spTgt spid="12"/>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0" fill="hold">
                            <p:stCondLst>
                              <p:cond delay="1295"/>
                            </p:stCondLst>
                            <p:childTnLst>
                              <p:par>
                                <p:cTn id="11" presetID="0" presetClass="entr" presetSubtype="0" fill="hold" grpId="0" nodeType="afterEffect">
                                  <p:stCondLst>
                                    <p:cond delay="0"/>
                                  </p:stCondLst>
                                  <p:iterate type="lt">
                                    <p:tmPct val="10000"/>
                                  </p:iterate>
                                  <p:childTnLst>
                                    <p:set>
                                      <p:cBhvr>
                                        <p:cTn id="12" dur="1000" fill="hold">
                                          <p:stCondLst>
                                            <p:cond delay="0"/>
                                          </p:stCondLst>
                                        </p:cTn>
                                        <p:tgtEl>
                                          <p:spTgt spid="22"/>
                                        </p:tgtEl>
                                        <p:attrNameLst>
                                          <p:attrName>style.visibility</p:attrName>
                                        </p:attrNameLst>
                                      </p:cBhvr>
                                      <p:to>
                                        <p:strVal val="visible"/>
                                      </p:to>
                                    </p:set>
                                    <p:anim to="" calcmode="lin" valueType="num">
                                      <p:cBhvr>
                                        <p:cTn id="13" dur="1000" fill="hold">
                                          <p:stCondLst>
                                            <p:cond delay="0"/>
                                          </p:stCondLst>
                                        </p:cTn>
                                        <p:tgtEl>
                                          <p:spTgt spid="22"/>
                                        </p:tgtEl>
                                        <p:attrNameLst>
                                          <p:attrName>transform.rotation_z</p:attrName>
                                        </p:attrNameLst>
                                      </p:cBhvr>
                                      <p:tavLst>
                                        <p:tav tm="0" fmla="#ppt_r+(-45)*((1.5-1.5*$)^2-(1.5-1.5*$)^3)">
                                          <p:val>
                                            <p:strVal val="0"/>
                                          </p:val>
                                        </p:tav>
                                        <p:tav tm="100000">
                                          <p:val>
                                            <p:strVal val="1"/>
                                          </p:val>
                                        </p:tav>
                                      </p:tavLst>
                                    </p:anim>
                                    <p:animEffect filter="fade">
                                      <p:cBhvr>
                                        <p:cTn id="14" dur="1000">
                                          <p:stCondLst>
                                            <p:cond delay="0"/>
                                          </p:stCondLst>
                                        </p:cTn>
                                        <p:tgtEl>
                                          <p:spTgt spid="22"/>
                                        </p:tgtEl>
                                      </p:cBhvr>
                                    </p:animEffect>
                                    <p:anim to="" calcmode="lin" valueType="num">
                                      <p:cBhvr>
                                        <p:cTn id="15" dur="1000" fill="hold">
                                          <p:stCondLst>
                                            <p:cond delay="0"/>
                                          </p:stCondLst>
                                        </p:cTn>
                                        <p:tgtEl>
                                          <p:spTgt spid="22"/>
                                        </p:tgtEl>
                                        <p:attrNameLst>
                                          <p:attrName>ppt_h</p:attrName>
                                        </p:attrNameLst>
                                      </p:cBhvr>
                                      <p:tavLst>
                                        <p:tav tm="0" fmla="#ppt_h-#ppt_h*((1.5-1.5*$)^2-(1.5-1.5*$)^3)">
                                          <p:val>
                                            <p:strVal val="0"/>
                                          </p:val>
                                        </p:tav>
                                        <p:tav tm="100000">
                                          <p:val>
                                            <p:strVal val="1"/>
                                          </p:val>
                                        </p:tav>
                                      </p:tavLst>
                                    </p:anim>
                                    <p:anim to="" calcmode="lin" valueType="num">
                                      <p:cBhvr>
                                        <p:cTn id="16" dur="1000" fill="hold">
                                          <p:stCondLst>
                                            <p:cond delay="0"/>
                                          </p:stCondLst>
                                        </p:cTn>
                                        <p:tgtEl>
                                          <p:spTgt spid="22"/>
                                        </p:tgtEl>
                                        <p:attrNameLst>
                                          <p:attrName>ppt_w</p:attrName>
                                        </p:attrNameLst>
                                      </p:cBhvr>
                                      <p:tavLst>
                                        <p:tav tm="0" fmla="#ppt_w-#ppt_w*((1.5-1.5*$)^2-(1.5-1.5*$)^3)">
                                          <p:val>
                                            <p:strVal val="0"/>
                                          </p:val>
                                        </p:tav>
                                        <p:tav tm="100000">
                                          <p:val>
                                            <p:strVal val="1"/>
                                          </p:val>
                                        </p:tav>
                                      </p:tavLst>
                                    </p:anim>
                                  </p:childTnLst>
                                </p:cTn>
                              </p:par>
                              <p:par>
                                <p:cTn id="17" presetID="0" presetClass="entr" presetSubtype="0" fill="hold" grpId="0" nodeType="withEffect">
                                  <p:stCondLst>
                                    <p:cond delay="0"/>
                                  </p:stCondLst>
                                  <p:iterate type="lt">
                                    <p:tmPct val="10000"/>
                                  </p:iterate>
                                  <p:childTnLst>
                                    <p:set>
                                      <p:cBhvr>
                                        <p:cTn id="18" dur="1000" fill="hold">
                                          <p:stCondLst>
                                            <p:cond delay="0"/>
                                          </p:stCondLst>
                                        </p:cTn>
                                        <p:tgtEl>
                                          <p:spTgt spid="23"/>
                                        </p:tgtEl>
                                        <p:attrNameLst>
                                          <p:attrName>style.visibility</p:attrName>
                                        </p:attrNameLst>
                                      </p:cBhvr>
                                      <p:to>
                                        <p:strVal val="visible"/>
                                      </p:to>
                                    </p:set>
                                    <p:anim to="" calcmode="lin" valueType="num">
                                      <p:cBhvr>
                                        <p:cTn id="19" dur="1000" fill="hold">
                                          <p:stCondLst>
                                            <p:cond delay="0"/>
                                          </p:stCondLst>
                                        </p:cTn>
                                        <p:tgtEl>
                                          <p:spTgt spid="23"/>
                                        </p:tgtEl>
                                        <p:attrNameLst>
                                          <p:attrName>transform.rotation_z</p:attrName>
                                        </p:attrNameLst>
                                      </p:cBhvr>
                                      <p:tavLst>
                                        <p:tav tm="0" fmla="#ppt_r+(-45)*((1.5-1.5*$)^2-(1.5-1.5*$)^3)">
                                          <p:val>
                                            <p:strVal val="0"/>
                                          </p:val>
                                        </p:tav>
                                        <p:tav tm="100000">
                                          <p:val>
                                            <p:strVal val="1"/>
                                          </p:val>
                                        </p:tav>
                                      </p:tavLst>
                                    </p:anim>
                                    <p:animEffect filter="fade">
                                      <p:cBhvr>
                                        <p:cTn id="20" dur="1000">
                                          <p:stCondLst>
                                            <p:cond delay="0"/>
                                          </p:stCondLst>
                                        </p:cTn>
                                        <p:tgtEl>
                                          <p:spTgt spid="23"/>
                                        </p:tgtEl>
                                      </p:cBhvr>
                                    </p:animEffect>
                                    <p:anim to="" calcmode="lin" valueType="num">
                                      <p:cBhvr>
                                        <p:cTn id="21" dur="1000" fill="hold">
                                          <p:stCondLst>
                                            <p:cond delay="0"/>
                                          </p:stCondLst>
                                        </p:cTn>
                                        <p:tgtEl>
                                          <p:spTgt spid="23"/>
                                        </p:tgtEl>
                                        <p:attrNameLst>
                                          <p:attrName>ppt_h</p:attrName>
                                        </p:attrNameLst>
                                      </p:cBhvr>
                                      <p:tavLst>
                                        <p:tav tm="0" fmla="#ppt_h-#ppt_h*((1.5-1.5*$)^2-(1.5-1.5*$)^3)">
                                          <p:val>
                                            <p:strVal val="0"/>
                                          </p:val>
                                        </p:tav>
                                        <p:tav tm="100000">
                                          <p:val>
                                            <p:strVal val="1"/>
                                          </p:val>
                                        </p:tav>
                                      </p:tavLst>
                                    </p:anim>
                                    <p:anim to="" calcmode="lin" valueType="num">
                                      <p:cBhvr>
                                        <p:cTn id="22" dur="1000" fill="hold">
                                          <p:stCondLst>
                                            <p:cond delay="0"/>
                                          </p:stCondLst>
                                        </p:cTn>
                                        <p:tgtEl>
                                          <p:spTgt spid="23"/>
                                        </p:tgtEl>
                                        <p:attrNameLst>
                                          <p:attrName>ppt_w</p:attrName>
                                        </p:attrNameLst>
                                      </p:cBhvr>
                                      <p:tavLst>
                                        <p:tav tm="0" fmla="#ppt_w-#ppt_w*((1.5-1.5*$)^2-(1.5-1.5*$)^3)">
                                          <p:val>
                                            <p:strVal val="0"/>
                                          </p:val>
                                        </p:tav>
                                        <p:tav tm="100000">
                                          <p:val>
                                            <p:strVal val="1"/>
                                          </p:val>
                                        </p:tav>
                                      </p:tavLst>
                                    </p:anim>
                                  </p:childTnLst>
                                </p:cTn>
                              </p:par>
                              <p:par>
                                <p:cTn id="23" presetID="0" presetClass="entr" presetSubtype="0" fill="hold" grpId="0" nodeType="withEffect">
                                  <p:stCondLst>
                                    <p:cond delay="0"/>
                                  </p:stCondLst>
                                  <p:iterate type="lt">
                                    <p:tmPct val="10000"/>
                                  </p:iterate>
                                  <p:childTnLst>
                                    <p:set>
                                      <p:cBhvr>
                                        <p:cTn id="24" dur="1000" fill="hold">
                                          <p:stCondLst>
                                            <p:cond delay="0"/>
                                          </p:stCondLst>
                                        </p:cTn>
                                        <p:tgtEl>
                                          <p:spTgt spid="25"/>
                                        </p:tgtEl>
                                        <p:attrNameLst>
                                          <p:attrName>style.visibility</p:attrName>
                                        </p:attrNameLst>
                                      </p:cBhvr>
                                      <p:to>
                                        <p:strVal val="visible"/>
                                      </p:to>
                                    </p:set>
                                    <p:anim to="" calcmode="lin" valueType="num">
                                      <p:cBhvr>
                                        <p:cTn id="25" dur="1000" fill="hold">
                                          <p:stCondLst>
                                            <p:cond delay="0"/>
                                          </p:stCondLst>
                                        </p:cTn>
                                        <p:tgtEl>
                                          <p:spTgt spid="25"/>
                                        </p:tgtEl>
                                        <p:attrNameLst>
                                          <p:attrName>transform.rotation_z</p:attrName>
                                        </p:attrNameLst>
                                      </p:cBhvr>
                                      <p:tavLst>
                                        <p:tav tm="0" fmla="#ppt_r+(-45)*((1.5-1.5*$)^2-(1.5-1.5*$)^3)">
                                          <p:val>
                                            <p:strVal val="0"/>
                                          </p:val>
                                        </p:tav>
                                        <p:tav tm="100000">
                                          <p:val>
                                            <p:strVal val="1"/>
                                          </p:val>
                                        </p:tav>
                                      </p:tavLst>
                                    </p:anim>
                                    <p:animEffect filter="fade">
                                      <p:cBhvr>
                                        <p:cTn id="26" dur="1000">
                                          <p:stCondLst>
                                            <p:cond delay="0"/>
                                          </p:stCondLst>
                                        </p:cTn>
                                        <p:tgtEl>
                                          <p:spTgt spid="25"/>
                                        </p:tgtEl>
                                      </p:cBhvr>
                                    </p:animEffect>
                                    <p:anim to="" calcmode="lin" valueType="num">
                                      <p:cBhvr>
                                        <p:cTn id="27" dur="1000" fill="hold">
                                          <p:stCondLst>
                                            <p:cond delay="0"/>
                                          </p:stCondLst>
                                        </p:cTn>
                                        <p:tgtEl>
                                          <p:spTgt spid="25"/>
                                        </p:tgtEl>
                                        <p:attrNameLst>
                                          <p:attrName>ppt_h</p:attrName>
                                        </p:attrNameLst>
                                      </p:cBhvr>
                                      <p:tavLst>
                                        <p:tav tm="0" fmla="#ppt_h-#ppt_h*((1.5-1.5*$)^2-(1.5-1.5*$)^3)">
                                          <p:val>
                                            <p:strVal val="0"/>
                                          </p:val>
                                        </p:tav>
                                        <p:tav tm="100000">
                                          <p:val>
                                            <p:strVal val="1"/>
                                          </p:val>
                                        </p:tav>
                                      </p:tavLst>
                                    </p:anim>
                                    <p:anim to="" calcmode="lin" valueType="num">
                                      <p:cBhvr>
                                        <p:cTn id="28" dur="1000" fill="hold">
                                          <p:stCondLst>
                                            <p:cond delay="0"/>
                                          </p:stCondLst>
                                        </p:cTn>
                                        <p:tgtEl>
                                          <p:spTgt spid="25"/>
                                        </p:tgtEl>
                                        <p:attrNameLst>
                                          <p:attrName>ppt_w</p:attrName>
                                        </p:attrNameLst>
                                      </p:cBhvr>
                                      <p:tavLst>
                                        <p:tav tm="0" fmla="#ppt_w-#ppt_w*((1.5-1.5*$)^2-(1.5-1.5*$)^3)">
                                          <p:val>
                                            <p:strVal val="0"/>
                                          </p:val>
                                        </p:tav>
                                        <p:tav tm="100000">
                                          <p:val>
                                            <p:strVal val="1"/>
                                          </p:val>
                                        </p:tav>
                                      </p:tavLst>
                                    </p:anim>
                                  </p:childTnLst>
                                </p:cTn>
                              </p:par>
                              <p:par>
                                <p:cTn id="29" presetID="0" presetClass="entr" presetSubtype="0" fill="hold" grpId="0" nodeType="withEffect">
                                  <p:stCondLst>
                                    <p:cond delay="0"/>
                                  </p:stCondLst>
                                  <p:iterate type="lt">
                                    <p:tmPct val="10000"/>
                                  </p:iterate>
                                  <p:childTnLst>
                                    <p:set>
                                      <p:cBhvr>
                                        <p:cTn id="30" dur="1000" fill="hold">
                                          <p:stCondLst>
                                            <p:cond delay="0"/>
                                          </p:stCondLst>
                                        </p:cTn>
                                        <p:tgtEl>
                                          <p:spTgt spid="27"/>
                                        </p:tgtEl>
                                        <p:attrNameLst>
                                          <p:attrName>style.visibility</p:attrName>
                                        </p:attrNameLst>
                                      </p:cBhvr>
                                      <p:to>
                                        <p:strVal val="visible"/>
                                      </p:to>
                                    </p:set>
                                    <p:anim to="" calcmode="lin" valueType="num">
                                      <p:cBhvr>
                                        <p:cTn id="31" dur="1000" fill="hold">
                                          <p:stCondLst>
                                            <p:cond delay="0"/>
                                          </p:stCondLst>
                                        </p:cTn>
                                        <p:tgtEl>
                                          <p:spTgt spid="27"/>
                                        </p:tgtEl>
                                        <p:attrNameLst>
                                          <p:attrName>transform.rotation_z</p:attrName>
                                        </p:attrNameLst>
                                      </p:cBhvr>
                                      <p:tavLst>
                                        <p:tav tm="0" fmla="#ppt_r+(-45)*((1.5-1.5*$)^2-(1.5-1.5*$)^3)">
                                          <p:val>
                                            <p:strVal val="0"/>
                                          </p:val>
                                        </p:tav>
                                        <p:tav tm="100000">
                                          <p:val>
                                            <p:strVal val="1"/>
                                          </p:val>
                                        </p:tav>
                                      </p:tavLst>
                                    </p:anim>
                                    <p:animEffect filter="fade">
                                      <p:cBhvr>
                                        <p:cTn id="32" dur="1000">
                                          <p:stCondLst>
                                            <p:cond delay="0"/>
                                          </p:stCondLst>
                                        </p:cTn>
                                        <p:tgtEl>
                                          <p:spTgt spid="27"/>
                                        </p:tgtEl>
                                      </p:cBhvr>
                                    </p:animEffect>
                                    <p:anim to="" calcmode="lin" valueType="num">
                                      <p:cBhvr>
                                        <p:cTn id="33" dur="1000" fill="hold">
                                          <p:stCondLst>
                                            <p:cond delay="0"/>
                                          </p:stCondLst>
                                        </p:cTn>
                                        <p:tgtEl>
                                          <p:spTgt spid="27"/>
                                        </p:tgtEl>
                                        <p:attrNameLst>
                                          <p:attrName>ppt_h</p:attrName>
                                        </p:attrNameLst>
                                      </p:cBhvr>
                                      <p:tavLst>
                                        <p:tav tm="0" fmla="#ppt_h-#ppt_h*((1.5-1.5*$)^2-(1.5-1.5*$)^3)">
                                          <p:val>
                                            <p:strVal val="0"/>
                                          </p:val>
                                        </p:tav>
                                        <p:tav tm="100000">
                                          <p:val>
                                            <p:strVal val="1"/>
                                          </p:val>
                                        </p:tav>
                                      </p:tavLst>
                                    </p:anim>
                                    <p:anim to="" calcmode="lin" valueType="num">
                                      <p:cBhvr>
                                        <p:cTn id="34" dur="1000" fill="hold">
                                          <p:stCondLst>
                                            <p:cond delay="0"/>
                                          </p:stCondLst>
                                        </p:cTn>
                                        <p:tgtEl>
                                          <p:spTgt spid="27"/>
                                        </p:tgtEl>
                                        <p:attrNameLst>
                                          <p:attrName>ppt_w</p:attrName>
                                        </p:attrNameLst>
                                      </p:cBhvr>
                                      <p:tavLst>
                                        <p:tav tm="0" fmla="#ppt_w-#ppt_w*((1.5-1.5*$)^2-(1.5-1.5*$)^3)">
                                          <p:val>
                                            <p:strVal val="0"/>
                                          </p:val>
                                        </p:tav>
                                        <p:tav tm="100000">
                                          <p:val>
                                            <p:strVal val="1"/>
                                          </p:val>
                                        </p:tav>
                                      </p:tavLst>
                                    </p:anim>
                                  </p:childTnLst>
                                </p:cTn>
                              </p:par>
                            </p:childTnLst>
                          </p:cTn>
                        </p:par>
                        <p:par>
                          <p:cTn id="35" fill="hold">
                            <p:stCondLst>
                              <p:cond delay="2295"/>
                            </p:stCondLst>
                            <p:childTnLst>
                              <p:par>
                                <p:cTn id="36" presetID="10" presetClass="entr" presetSubtype="0" fill="hold" grpId="0" nodeType="afterEffect">
                                  <p:stCondLst>
                                    <p:cond delay="0"/>
                                  </p:stCondLst>
                                  <p:childTnLst>
                                    <p:set>
                                      <p:cBhvr>
                                        <p:cTn id="37" dur="1" fill="hold">
                                          <p:stCondLst>
                                            <p:cond delay="0"/>
                                          </p:stCondLst>
                                        </p:cTn>
                                        <p:tgtEl>
                                          <p:spTgt spid="19"/>
                                        </p:tgtEl>
                                        <p:attrNameLst>
                                          <p:attrName>style.visibility</p:attrName>
                                        </p:attrNameLst>
                                      </p:cBhvr>
                                      <p:to>
                                        <p:strVal val="visible"/>
                                      </p:to>
                                    </p:set>
                                    <p:animEffect transition="in" filter="fade">
                                      <p:cBhvr>
                                        <p:cTn id="38" dur="1000"/>
                                        <p:tgtEl>
                                          <p:spTgt spid="19"/>
                                        </p:tgtEl>
                                      </p:cBhvr>
                                    </p:animEffect>
                                  </p:childTnLst>
                                </p:cTn>
                              </p:par>
                              <p:par>
                                <p:cTn id="39" presetID="2" presetClass="entr" presetSubtype="8" decel="100000" fill="hold" grpId="0" nodeType="withEffect">
                                  <p:stCondLst>
                                    <p:cond delay="0"/>
                                  </p:stCondLst>
                                  <p:childTnLst>
                                    <p:set>
                                      <p:cBhvr>
                                        <p:cTn id="40" dur="1" fill="hold">
                                          <p:stCondLst>
                                            <p:cond delay="0"/>
                                          </p:stCondLst>
                                        </p:cTn>
                                        <p:tgtEl>
                                          <p:spTgt spid="13"/>
                                        </p:tgtEl>
                                        <p:attrNameLst>
                                          <p:attrName>style.visibility</p:attrName>
                                        </p:attrNameLst>
                                      </p:cBhvr>
                                      <p:to>
                                        <p:strVal val="visible"/>
                                      </p:to>
                                    </p:set>
                                    <p:anim calcmode="lin" valueType="num">
                                      <p:cBhvr additive="base">
                                        <p:cTn id="41" dur="1000" fill="hold"/>
                                        <p:tgtEl>
                                          <p:spTgt spid="13"/>
                                        </p:tgtEl>
                                        <p:attrNameLst>
                                          <p:attrName>ppt_x</p:attrName>
                                        </p:attrNameLst>
                                      </p:cBhvr>
                                      <p:tavLst>
                                        <p:tav tm="0">
                                          <p:val>
                                            <p:strVal val="0-#ppt_w/2"/>
                                          </p:val>
                                        </p:tav>
                                        <p:tav tm="100000">
                                          <p:val>
                                            <p:strVal val="#ppt_x"/>
                                          </p:val>
                                        </p:tav>
                                      </p:tavLst>
                                    </p:anim>
                                    <p:anim calcmode="lin" valueType="num">
                                      <p:cBhvr additive="base">
                                        <p:cTn id="42" dur="1000" fill="hold"/>
                                        <p:tgtEl>
                                          <p:spTgt spid="13"/>
                                        </p:tgtEl>
                                        <p:attrNameLst>
                                          <p:attrName>ppt_y</p:attrName>
                                        </p:attrNameLst>
                                      </p:cBhvr>
                                      <p:tavLst>
                                        <p:tav tm="0">
                                          <p:val>
                                            <p:strVal val="#ppt_y"/>
                                          </p:val>
                                        </p:tav>
                                        <p:tav tm="100000">
                                          <p:val>
                                            <p:strVal val="#ppt_y"/>
                                          </p:val>
                                        </p:tav>
                                      </p:tavLst>
                                    </p:anim>
                                  </p:childTnLst>
                                </p:cTn>
                              </p:par>
                            </p:childTnLst>
                          </p:cTn>
                        </p:par>
                        <p:par>
                          <p:cTn id="43" fill="hold">
                            <p:stCondLst>
                              <p:cond delay="3295"/>
                            </p:stCondLst>
                            <p:childTnLst>
                              <p:par>
                                <p:cTn id="44" presetID="10" presetClass="entr" presetSubtype="0"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Effect transition="in" filter="fade">
                                      <p:cBhvr>
                                        <p:cTn id="46" dur="1000"/>
                                        <p:tgtEl>
                                          <p:spTgt spid="20"/>
                                        </p:tgtEl>
                                      </p:cBhvr>
                                    </p:animEffect>
                                  </p:childTnLst>
                                </p:cTn>
                              </p:par>
                              <p:par>
                                <p:cTn id="47" presetID="2" presetClass="entr" presetSubtype="8" decel="100000" fill="hold" grpId="0" nodeType="withEffect">
                                  <p:stCondLst>
                                    <p:cond delay="0"/>
                                  </p:stCondLst>
                                  <p:childTnLst>
                                    <p:set>
                                      <p:cBhvr>
                                        <p:cTn id="48" dur="1" fill="hold">
                                          <p:stCondLst>
                                            <p:cond delay="0"/>
                                          </p:stCondLst>
                                        </p:cTn>
                                        <p:tgtEl>
                                          <p:spTgt spid="15"/>
                                        </p:tgtEl>
                                        <p:attrNameLst>
                                          <p:attrName>style.visibility</p:attrName>
                                        </p:attrNameLst>
                                      </p:cBhvr>
                                      <p:to>
                                        <p:strVal val="visible"/>
                                      </p:to>
                                    </p:set>
                                    <p:anim calcmode="lin" valueType="num">
                                      <p:cBhvr additive="base">
                                        <p:cTn id="49" dur="1000" fill="hold"/>
                                        <p:tgtEl>
                                          <p:spTgt spid="15"/>
                                        </p:tgtEl>
                                        <p:attrNameLst>
                                          <p:attrName>ppt_x</p:attrName>
                                        </p:attrNameLst>
                                      </p:cBhvr>
                                      <p:tavLst>
                                        <p:tav tm="0">
                                          <p:val>
                                            <p:strVal val="0-#ppt_w/2"/>
                                          </p:val>
                                        </p:tav>
                                        <p:tav tm="100000">
                                          <p:val>
                                            <p:strVal val="#ppt_x"/>
                                          </p:val>
                                        </p:tav>
                                      </p:tavLst>
                                    </p:anim>
                                    <p:anim calcmode="lin" valueType="num">
                                      <p:cBhvr additive="base">
                                        <p:cTn id="50" dur="1000" fill="hold"/>
                                        <p:tgtEl>
                                          <p:spTgt spid="15"/>
                                        </p:tgtEl>
                                        <p:attrNameLst>
                                          <p:attrName>ppt_y</p:attrName>
                                        </p:attrNameLst>
                                      </p:cBhvr>
                                      <p:tavLst>
                                        <p:tav tm="0">
                                          <p:val>
                                            <p:strVal val="#ppt_y"/>
                                          </p:val>
                                        </p:tav>
                                        <p:tav tm="100000">
                                          <p:val>
                                            <p:strVal val="#ppt_y"/>
                                          </p:val>
                                        </p:tav>
                                      </p:tavLst>
                                    </p:anim>
                                  </p:childTnLst>
                                </p:cTn>
                              </p:par>
                            </p:childTnLst>
                          </p:cTn>
                        </p:par>
                        <p:par>
                          <p:cTn id="51" fill="hold">
                            <p:stCondLst>
                              <p:cond delay="4295"/>
                            </p:stCondLst>
                            <p:childTnLst>
                              <p:par>
                                <p:cTn id="52" presetID="10" presetClass="entr" presetSubtype="0" fill="hold" grpId="0" nodeType="afterEffect">
                                  <p:stCondLst>
                                    <p:cond delay="0"/>
                                  </p:stCondLst>
                                  <p:childTnLst>
                                    <p:set>
                                      <p:cBhvr>
                                        <p:cTn id="53" dur="1" fill="hold">
                                          <p:stCondLst>
                                            <p:cond delay="0"/>
                                          </p:stCondLst>
                                        </p:cTn>
                                        <p:tgtEl>
                                          <p:spTgt spid="17"/>
                                        </p:tgtEl>
                                        <p:attrNameLst>
                                          <p:attrName>style.visibility</p:attrName>
                                        </p:attrNameLst>
                                      </p:cBhvr>
                                      <p:to>
                                        <p:strVal val="visible"/>
                                      </p:to>
                                    </p:set>
                                    <p:animEffect transition="in" filter="fade">
                                      <p:cBhvr>
                                        <p:cTn id="54" dur="1000"/>
                                        <p:tgtEl>
                                          <p:spTgt spid="17"/>
                                        </p:tgtEl>
                                      </p:cBhvr>
                                    </p:animEffect>
                                  </p:childTnLst>
                                </p:cTn>
                              </p:par>
                              <p:par>
                                <p:cTn id="55" presetID="2" presetClass="entr" presetSubtype="2" decel="100000" fill="hold" grpId="0" nodeType="withEffect">
                                  <p:stCondLst>
                                    <p:cond delay="0"/>
                                  </p:stCondLst>
                                  <p:childTnLst>
                                    <p:set>
                                      <p:cBhvr>
                                        <p:cTn id="56" dur="1" fill="hold">
                                          <p:stCondLst>
                                            <p:cond delay="0"/>
                                          </p:stCondLst>
                                        </p:cTn>
                                        <p:tgtEl>
                                          <p:spTgt spid="14"/>
                                        </p:tgtEl>
                                        <p:attrNameLst>
                                          <p:attrName>style.visibility</p:attrName>
                                        </p:attrNameLst>
                                      </p:cBhvr>
                                      <p:to>
                                        <p:strVal val="visible"/>
                                      </p:to>
                                    </p:set>
                                    <p:anim calcmode="lin" valueType="num">
                                      <p:cBhvr additive="base">
                                        <p:cTn id="57" dur="1000" fill="hold"/>
                                        <p:tgtEl>
                                          <p:spTgt spid="14"/>
                                        </p:tgtEl>
                                        <p:attrNameLst>
                                          <p:attrName>ppt_x</p:attrName>
                                        </p:attrNameLst>
                                      </p:cBhvr>
                                      <p:tavLst>
                                        <p:tav tm="0">
                                          <p:val>
                                            <p:strVal val="1+#ppt_w/2"/>
                                          </p:val>
                                        </p:tav>
                                        <p:tav tm="100000">
                                          <p:val>
                                            <p:strVal val="#ppt_x"/>
                                          </p:val>
                                        </p:tav>
                                      </p:tavLst>
                                    </p:anim>
                                    <p:anim calcmode="lin" valueType="num">
                                      <p:cBhvr additive="base">
                                        <p:cTn id="58" dur="1000" fill="hold"/>
                                        <p:tgtEl>
                                          <p:spTgt spid="14"/>
                                        </p:tgtEl>
                                        <p:attrNameLst>
                                          <p:attrName>ppt_y</p:attrName>
                                        </p:attrNameLst>
                                      </p:cBhvr>
                                      <p:tavLst>
                                        <p:tav tm="0">
                                          <p:val>
                                            <p:strVal val="#ppt_y"/>
                                          </p:val>
                                        </p:tav>
                                        <p:tav tm="100000">
                                          <p:val>
                                            <p:strVal val="#ppt_y"/>
                                          </p:val>
                                        </p:tav>
                                      </p:tavLst>
                                    </p:anim>
                                  </p:childTnLst>
                                </p:cTn>
                              </p:par>
                            </p:childTnLst>
                          </p:cTn>
                        </p:par>
                        <p:par>
                          <p:cTn id="59" fill="hold">
                            <p:stCondLst>
                              <p:cond delay="5295"/>
                            </p:stCondLst>
                            <p:childTnLst>
                              <p:par>
                                <p:cTn id="60" presetID="10" presetClass="entr" presetSubtype="0" fill="hold" grpId="0" nodeType="afterEffect">
                                  <p:stCondLst>
                                    <p:cond delay="0"/>
                                  </p:stCondLst>
                                  <p:childTnLst>
                                    <p:set>
                                      <p:cBhvr>
                                        <p:cTn id="61" dur="1" fill="hold">
                                          <p:stCondLst>
                                            <p:cond delay="0"/>
                                          </p:stCondLst>
                                        </p:cTn>
                                        <p:tgtEl>
                                          <p:spTgt spid="18"/>
                                        </p:tgtEl>
                                        <p:attrNameLst>
                                          <p:attrName>style.visibility</p:attrName>
                                        </p:attrNameLst>
                                      </p:cBhvr>
                                      <p:to>
                                        <p:strVal val="visible"/>
                                      </p:to>
                                    </p:set>
                                    <p:animEffect transition="in" filter="fade">
                                      <p:cBhvr>
                                        <p:cTn id="62" dur="1000"/>
                                        <p:tgtEl>
                                          <p:spTgt spid="18"/>
                                        </p:tgtEl>
                                      </p:cBhvr>
                                    </p:animEffect>
                                  </p:childTnLst>
                                </p:cTn>
                              </p:par>
                              <p:par>
                                <p:cTn id="63" presetID="2" presetClass="entr" presetSubtype="2" decel="100000" fill="hold" grpId="0" nodeType="withEffect">
                                  <p:stCondLst>
                                    <p:cond delay="0"/>
                                  </p:stCondLst>
                                  <p:childTnLst>
                                    <p:set>
                                      <p:cBhvr>
                                        <p:cTn id="64" dur="1" fill="hold">
                                          <p:stCondLst>
                                            <p:cond delay="0"/>
                                          </p:stCondLst>
                                        </p:cTn>
                                        <p:tgtEl>
                                          <p:spTgt spid="16"/>
                                        </p:tgtEl>
                                        <p:attrNameLst>
                                          <p:attrName>style.visibility</p:attrName>
                                        </p:attrNameLst>
                                      </p:cBhvr>
                                      <p:to>
                                        <p:strVal val="visible"/>
                                      </p:to>
                                    </p:set>
                                    <p:anim calcmode="lin" valueType="num">
                                      <p:cBhvr additive="base">
                                        <p:cTn id="65" dur="1000" fill="hold"/>
                                        <p:tgtEl>
                                          <p:spTgt spid="16"/>
                                        </p:tgtEl>
                                        <p:attrNameLst>
                                          <p:attrName>ppt_x</p:attrName>
                                        </p:attrNameLst>
                                      </p:cBhvr>
                                      <p:tavLst>
                                        <p:tav tm="0">
                                          <p:val>
                                            <p:strVal val="1+#ppt_w/2"/>
                                          </p:val>
                                        </p:tav>
                                        <p:tav tm="100000">
                                          <p:val>
                                            <p:strVal val="#ppt_x"/>
                                          </p:val>
                                        </p:tav>
                                      </p:tavLst>
                                    </p:anim>
                                    <p:anim calcmode="lin" valueType="num">
                                      <p:cBhvr additive="base">
                                        <p:cTn id="66" dur="10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7" grpId="0" animBg="1"/>
      <p:bldP spid="22" grpId="0" animBg="1"/>
      <p:bldP spid="23" grpId="0" animBg="1"/>
      <p:bldP spid="12" grpId="0"/>
      <p:bldP spid="13" grpId="0"/>
      <p:bldP spid="14" grpId="0"/>
      <p:bldP spid="15" grpId="0"/>
      <p:bldP spid="16" grpId="0"/>
      <p:bldP spid="17" grpId="0" animBg="1"/>
      <p:bldP spid="18" grpId="0" animBg="1"/>
      <p:bldP spid="19" grpId="0" animBg="1"/>
      <p:bldP spid="20"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p:cNvGrpSpPr/>
          <p:nvPr/>
        </p:nvGrpSpPr>
        <p:grpSpPr>
          <a:xfrm>
            <a:off x="6496050" y="3787448"/>
            <a:ext cx="5295900" cy="5295900"/>
            <a:chOff x="6127750" y="3381048"/>
            <a:chExt cx="6032500" cy="6032500"/>
          </a:xfrm>
        </p:grpSpPr>
        <p:grpSp>
          <p:nvGrpSpPr>
            <p:cNvPr id="2" name="Group 1"/>
            <p:cNvGrpSpPr/>
            <p:nvPr/>
          </p:nvGrpSpPr>
          <p:grpSpPr>
            <a:xfrm>
              <a:off x="7859888" y="5036473"/>
              <a:ext cx="2568225" cy="2721651"/>
              <a:chOff x="7905750" y="5012649"/>
              <a:chExt cx="2568225" cy="2721651"/>
            </a:xfrm>
          </p:grpSpPr>
          <p:cxnSp>
            <p:nvCxnSpPr>
              <p:cNvPr id="3" name="Straight Connector 2"/>
              <p:cNvCxnSpPr/>
              <p:nvPr/>
            </p:nvCxnSpPr>
            <p:spPr>
              <a:xfrm flipH="1">
                <a:off x="7905750" y="5012649"/>
                <a:ext cx="2568225" cy="2721651"/>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4" name="Straight Connector 3"/>
              <p:cNvCxnSpPr/>
              <p:nvPr/>
            </p:nvCxnSpPr>
            <p:spPr>
              <a:xfrm>
                <a:off x="7905750" y="5012649"/>
                <a:ext cx="2568225" cy="2721651"/>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grpSp>
        <p:sp>
          <p:nvSpPr>
            <p:cNvPr id="5" name="Freeform 15"/>
            <p:cNvSpPr>
              <a:spLocks/>
            </p:cNvSpPr>
            <p:nvPr/>
          </p:nvSpPr>
          <p:spPr bwMode="auto">
            <a:xfrm>
              <a:off x="8381662" y="7475605"/>
              <a:ext cx="1534707" cy="1166578"/>
            </a:xfrm>
            <a:custGeom>
              <a:avLst/>
              <a:gdLst>
                <a:gd name="T0" fmla="*/ 647 w 647"/>
                <a:gd name="T1" fmla="*/ 413 h 492"/>
                <a:gd name="T2" fmla="*/ 647 w 647"/>
                <a:gd name="T3" fmla="*/ 413 h 492"/>
                <a:gd name="T4" fmla="*/ 0 w 647"/>
                <a:gd name="T5" fmla="*/ 415 h 492"/>
                <a:gd name="T6" fmla="*/ 153 w 647"/>
                <a:gd name="T7" fmla="*/ 1 h 492"/>
                <a:gd name="T8" fmla="*/ 492 w 647"/>
                <a:gd name="T9" fmla="*/ 0 h 492"/>
                <a:gd name="T10" fmla="*/ 492 w 647"/>
                <a:gd name="T11" fmla="*/ 0 h 492"/>
                <a:gd name="T12" fmla="*/ 647 w 647"/>
                <a:gd name="T13" fmla="*/ 413 h 492"/>
              </a:gdLst>
              <a:ahLst/>
              <a:cxnLst>
                <a:cxn ang="0">
                  <a:pos x="T0" y="T1"/>
                </a:cxn>
                <a:cxn ang="0">
                  <a:pos x="T2" y="T3"/>
                </a:cxn>
                <a:cxn ang="0">
                  <a:pos x="T4" y="T5"/>
                </a:cxn>
                <a:cxn ang="0">
                  <a:pos x="T6" y="T7"/>
                </a:cxn>
                <a:cxn ang="0">
                  <a:pos x="T8" y="T9"/>
                </a:cxn>
                <a:cxn ang="0">
                  <a:pos x="T10" y="T11"/>
                </a:cxn>
                <a:cxn ang="0">
                  <a:pos x="T12" y="T13"/>
                </a:cxn>
              </a:cxnLst>
              <a:rect l="0" t="0" r="r" b="b"/>
              <a:pathLst>
                <a:path w="647" h="492">
                  <a:moveTo>
                    <a:pt x="647" y="413"/>
                  </a:moveTo>
                  <a:cubicBezTo>
                    <a:pt x="647" y="413"/>
                    <a:pt x="647" y="413"/>
                    <a:pt x="647" y="413"/>
                  </a:cubicBezTo>
                  <a:cubicBezTo>
                    <a:pt x="439" y="491"/>
                    <a:pt x="209" y="492"/>
                    <a:pt x="0" y="415"/>
                  </a:cubicBezTo>
                  <a:cubicBezTo>
                    <a:pt x="153" y="1"/>
                    <a:pt x="153" y="1"/>
                    <a:pt x="153" y="1"/>
                  </a:cubicBezTo>
                  <a:cubicBezTo>
                    <a:pt x="263" y="41"/>
                    <a:pt x="383" y="41"/>
                    <a:pt x="492" y="0"/>
                  </a:cubicBezTo>
                  <a:cubicBezTo>
                    <a:pt x="492" y="0"/>
                    <a:pt x="492" y="0"/>
                    <a:pt x="492" y="0"/>
                  </a:cubicBezTo>
                  <a:lnTo>
                    <a:pt x="647" y="413"/>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 name="Freeform 16"/>
            <p:cNvSpPr>
              <a:spLocks/>
            </p:cNvSpPr>
            <p:nvPr/>
          </p:nvSpPr>
          <p:spPr bwMode="auto">
            <a:xfrm>
              <a:off x="9868221" y="7115501"/>
              <a:ext cx="2292029" cy="2291026"/>
            </a:xfrm>
            <a:custGeom>
              <a:avLst/>
              <a:gdLst>
                <a:gd name="T0" fmla="*/ 277 w 966"/>
                <a:gd name="T1" fmla="*/ 966 h 966"/>
                <a:gd name="T2" fmla="*/ 0 w 966"/>
                <a:gd name="T3" fmla="*/ 362 h 966"/>
                <a:gd name="T4" fmla="*/ 360 w 966"/>
                <a:gd name="T5" fmla="*/ 0 h 966"/>
                <a:gd name="T6" fmla="*/ 966 w 966"/>
                <a:gd name="T7" fmla="*/ 275 h 966"/>
                <a:gd name="T8" fmla="*/ 277 w 966"/>
                <a:gd name="T9" fmla="*/ 966 h 966"/>
              </a:gdLst>
              <a:ahLst/>
              <a:cxnLst>
                <a:cxn ang="0">
                  <a:pos x="T0" y="T1"/>
                </a:cxn>
                <a:cxn ang="0">
                  <a:pos x="T2" y="T3"/>
                </a:cxn>
                <a:cxn ang="0">
                  <a:pos x="T4" y="T5"/>
                </a:cxn>
                <a:cxn ang="0">
                  <a:pos x="T6" y="T7"/>
                </a:cxn>
                <a:cxn ang="0">
                  <a:pos x="T8" y="T9"/>
                </a:cxn>
              </a:cxnLst>
              <a:rect l="0" t="0" r="r" b="b"/>
              <a:pathLst>
                <a:path w="966" h="966">
                  <a:moveTo>
                    <a:pt x="277" y="966"/>
                  </a:moveTo>
                  <a:cubicBezTo>
                    <a:pt x="0" y="362"/>
                    <a:pt x="0" y="362"/>
                    <a:pt x="0" y="362"/>
                  </a:cubicBezTo>
                  <a:cubicBezTo>
                    <a:pt x="160" y="289"/>
                    <a:pt x="287" y="160"/>
                    <a:pt x="360" y="0"/>
                  </a:cubicBezTo>
                  <a:cubicBezTo>
                    <a:pt x="966" y="275"/>
                    <a:pt x="966" y="275"/>
                    <a:pt x="966" y="275"/>
                  </a:cubicBezTo>
                  <a:cubicBezTo>
                    <a:pt x="827" y="581"/>
                    <a:pt x="582" y="826"/>
                    <a:pt x="277" y="966"/>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 name="Freeform 17"/>
            <p:cNvSpPr>
              <a:spLocks/>
            </p:cNvSpPr>
            <p:nvPr/>
          </p:nvSpPr>
          <p:spPr bwMode="auto">
            <a:xfrm>
              <a:off x="6136778" y="7124528"/>
              <a:ext cx="2292029" cy="2289020"/>
            </a:xfrm>
            <a:custGeom>
              <a:avLst/>
              <a:gdLst>
                <a:gd name="T0" fmla="*/ 691 w 966"/>
                <a:gd name="T1" fmla="*/ 965 h 965"/>
                <a:gd name="T2" fmla="*/ 0 w 966"/>
                <a:gd name="T3" fmla="*/ 277 h 965"/>
                <a:gd name="T4" fmla="*/ 604 w 966"/>
                <a:gd name="T5" fmla="*/ 0 h 965"/>
                <a:gd name="T6" fmla="*/ 966 w 966"/>
                <a:gd name="T7" fmla="*/ 360 h 965"/>
                <a:gd name="T8" fmla="*/ 691 w 966"/>
                <a:gd name="T9" fmla="*/ 965 h 965"/>
              </a:gdLst>
              <a:ahLst/>
              <a:cxnLst>
                <a:cxn ang="0">
                  <a:pos x="T0" y="T1"/>
                </a:cxn>
                <a:cxn ang="0">
                  <a:pos x="T2" y="T3"/>
                </a:cxn>
                <a:cxn ang="0">
                  <a:pos x="T4" y="T5"/>
                </a:cxn>
                <a:cxn ang="0">
                  <a:pos x="T6" y="T7"/>
                </a:cxn>
                <a:cxn ang="0">
                  <a:pos x="T8" y="T9"/>
                </a:cxn>
              </a:cxnLst>
              <a:rect l="0" t="0" r="r" b="b"/>
              <a:pathLst>
                <a:path w="966" h="965">
                  <a:moveTo>
                    <a:pt x="691" y="965"/>
                  </a:moveTo>
                  <a:cubicBezTo>
                    <a:pt x="385" y="826"/>
                    <a:pt x="140" y="582"/>
                    <a:pt x="0" y="277"/>
                  </a:cubicBezTo>
                  <a:cubicBezTo>
                    <a:pt x="604" y="0"/>
                    <a:pt x="604" y="0"/>
                    <a:pt x="604" y="0"/>
                  </a:cubicBezTo>
                  <a:cubicBezTo>
                    <a:pt x="677" y="159"/>
                    <a:pt x="805" y="287"/>
                    <a:pt x="966" y="360"/>
                  </a:cubicBezTo>
                  <a:lnTo>
                    <a:pt x="691" y="965"/>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 name="Freeform 18"/>
            <p:cNvSpPr>
              <a:spLocks/>
            </p:cNvSpPr>
            <p:nvPr/>
          </p:nvSpPr>
          <p:spPr bwMode="auto">
            <a:xfrm>
              <a:off x="10219298" y="5622923"/>
              <a:ext cx="1169587" cy="1539722"/>
            </a:xfrm>
            <a:custGeom>
              <a:avLst/>
              <a:gdLst>
                <a:gd name="T0" fmla="*/ 415 w 493"/>
                <a:gd name="T1" fmla="*/ 649 h 649"/>
                <a:gd name="T2" fmla="*/ 2 w 493"/>
                <a:gd name="T3" fmla="*/ 495 h 649"/>
                <a:gd name="T4" fmla="*/ 1 w 493"/>
                <a:gd name="T5" fmla="*/ 156 h 649"/>
                <a:gd name="T6" fmla="*/ 0 w 493"/>
                <a:gd name="T7" fmla="*/ 155 h 649"/>
                <a:gd name="T8" fmla="*/ 413 w 493"/>
                <a:gd name="T9" fmla="*/ 0 h 649"/>
                <a:gd name="T10" fmla="*/ 414 w 493"/>
                <a:gd name="T11" fmla="*/ 1 h 649"/>
                <a:gd name="T12" fmla="*/ 415 w 493"/>
                <a:gd name="T13" fmla="*/ 649 h 649"/>
              </a:gdLst>
              <a:ahLst/>
              <a:cxnLst>
                <a:cxn ang="0">
                  <a:pos x="T0" y="T1"/>
                </a:cxn>
                <a:cxn ang="0">
                  <a:pos x="T2" y="T3"/>
                </a:cxn>
                <a:cxn ang="0">
                  <a:pos x="T4" y="T5"/>
                </a:cxn>
                <a:cxn ang="0">
                  <a:pos x="T6" y="T7"/>
                </a:cxn>
                <a:cxn ang="0">
                  <a:pos x="T8" y="T9"/>
                </a:cxn>
                <a:cxn ang="0">
                  <a:pos x="T10" y="T11"/>
                </a:cxn>
                <a:cxn ang="0">
                  <a:pos x="T12" y="T13"/>
                </a:cxn>
              </a:cxnLst>
              <a:rect l="0" t="0" r="r" b="b"/>
              <a:pathLst>
                <a:path w="493" h="649">
                  <a:moveTo>
                    <a:pt x="415" y="649"/>
                  </a:moveTo>
                  <a:cubicBezTo>
                    <a:pt x="2" y="495"/>
                    <a:pt x="2" y="495"/>
                    <a:pt x="2" y="495"/>
                  </a:cubicBezTo>
                  <a:cubicBezTo>
                    <a:pt x="42" y="386"/>
                    <a:pt x="42" y="266"/>
                    <a:pt x="1" y="156"/>
                  </a:cubicBezTo>
                  <a:cubicBezTo>
                    <a:pt x="0" y="155"/>
                    <a:pt x="0" y="155"/>
                    <a:pt x="0" y="155"/>
                  </a:cubicBezTo>
                  <a:cubicBezTo>
                    <a:pt x="413" y="0"/>
                    <a:pt x="413" y="0"/>
                    <a:pt x="413" y="0"/>
                  </a:cubicBezTo>
                  <a:cubicBezTo>
                    <a:pt x="414" y="1"/>
                    <a:pt x="414" y="1"/>
                    <a:pt x="414" y="1"/>
                  </a:cubicBezTo>
                  <a:cubicBezTo>
                    <a:pt x="492" y="210"/>
                    <a:pt x="493" y="440"/>
                    <a:pt x="415" y="649"/>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9"/>
            <p:cNvSpPr>
              <a:spLocks/>
            </p:cNvSpPr>
            <p:nvPr/>
          </p:nvSpPr>
          <p:spPr bwMode="auto">
            <a:xfrm>
              <a:off x="6901122" y="5636966"/>
              <a:ext cx="1166578" cy="1534707"/>
            </a:xfrm>
            <a:custGeom>
              <a:avLst/>
              <a:gdLst>
                <a:gd name="T0" fmla="*/ 492 w 492"/>
                <a:gd name="T1" fmla="*/ 492 h 647"/>
                <a:gd name="T2" fmla="*/ 79 w 492"/>
                <a:gd name="T3" fmla="*/ 647 h 647"/>
                <a:gd name="T4" fmla="*/ 78 w 492"/>
                <a:gd name="T5" fmla="*/ 646 h 647"/>
                <a:gd name="T6" fmla="*/ 77 w 492"/>
                <a:gd name="T7" fmla="*/ 0 h 647"/>
                <a:gd name="T8" fmla="*/ 491 w 492"/>
                <a:gd name="T9" fmla="*/ 153 h 647"/>
                <a:gd name="T10" fmla="*/ 491 w 492"/>
                <a:gd name="T11" fmla="*/ 491 h 647"/>
                <a:gd name="T12" fmla="*/ 492 w 492"/>
                <a:gd name="T13" fmla="*/ 492 h 647"/>
              </a:gdLst>
              <a:ahLst/>
              <a:cxnLst>
                <a:cxn ang="0">
                  <a:pos x="T0" y="T1"/>
                </a:cxn>
                <a:cxn ang="0">
                  <a:pos x="T2" y="T3"/>
                </a:cxn>
                <a:cxn ang="0">
                  <a:pos x="T4" y="T5"/>
                </a:cxn>
                <a:cxn ang="0">
                  <a:pos x="T6" y="T7"/>
                </a:cxn>
                <a:cxn ang="0">
                  <a:pos x="T8" y="T9"/>
                </a:cxn>
                <a:cxn ang="0">
                  <a:pos x="T10" y="T11"/>
                </a:cxn>
                <a:cxn ang="0">
                  <a:pos x="T12" y="T13"/>
                </a:cxn>
              </a:cxnLst>
              <a:rect l="0" t="0" r="r" b="b"/>
              <a:pathLst>
                <a:path w="492" h="647">
                  <a:moveTo>
                    <a:pt x="492" y="492"/>
                  </a:moveTo>
                  <a:cubicBezTo>
                    <a:pt x="79" y="647"/>
                    <a:pt x="79" y="647"/>
                    <a:pt x="79" y="647"/>
                  </a:cubicBezTo>
                  <a:cubicBezTo>
                    <a:pt x="78" y="646"/>
                    <a:pt x="78" y="646"/>
                    <a:pt x="78" y="646"/>
                  </a:cubicBezTo>
                  <a:cubicBezTo>
                    <a:pt x="0" y="438"/>
                    <a:pt x="0" y="208"/>
                    <a:pt x="77" y="0"/>
                  </a:cubicBezTo>
                  <a:cubicBezTo>
                    <a:pt x="491" y="153"/>
                    <a:pt x="491" y="153"/>
                    <a:pt x="491" y="153"/>
                  </a:cubicBezTo>
                  <a:cubicBezTo>
                    <a:pt x="450" y="262"/>
                    <a:pt x="451" y="382"/>
                    <a:pt x="491" y="491"/>
                  </a:cubicBezTo>
                  <a:lnTo>
                    <a:pt x="492" y="492"/>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20"/>
            <p:cNvSpPr>
              <a:spLocks/>
            </p:cNvSpPr>
            <p:nvPr/>
          </p:nvSpPr>
          <p:spPr bwMode="auto">
            <a:xfrm>
              <a:off x="9859193" y="3381048"/>
              <a:ext cx="2291026" cy="2289020"/>
            </a:xfrm>
            <a:custGeom>
              <a:avLst/>
              <a:gdLst>
                <a:gd name="T0" fmla="*/ 362 w 966"/>
                <a:gd name="T1" fmla="*/ 965 h 965"/>
                <a:gd name="T2" fmla="*/ 0 w 966"/>
                <a:gd name="T3" fmla="*/ 606 h 965"/>
                <a:gd name="T4" fmla="*/ 274 w 966"/>
                <a:gd name="T5" fmla="*/ 0 h 965"/>
                <a:gd name="T6" fmla="*/ 966 w 966"/>
                <a:gd name="T7" fmla="*/ 687 h 965"/>
                <a:gd name="T8" fmla="*/ 362 w 966"/>
                <a:gd name="T9" fmla="*/ 965 h 965"/>
              </a:gdLst>
              <a:ahLst/>
              <a:cxnLst>
                <a:cxn ang="0">
                  <a:pos x="T0" y="T1"/>
                </a:cxn>
                <a:cxn ang="0">
                  <a:pos x="T2" y="T3"/>
                </a:cxn>
                <a:cxn ang="0">
                  <a:pos x="T4" y="T5"/>
                </a:cxn>
                <a:cxn ang="0">
                  <a:pos x="T6" y="T7"/>
                </a:cxn>
                <a:cxn ang="0">
                  <a:pos x="T8" y="T9"/>
                </a:cxn>
              </a:cxnLst>
              <a:rect l="0" t="0" r="r" b="b"/>
              <a:pathLst>
                <a:path w="966" h="965">
                  <a:moveTo>
                    <a:pt x="362" y="965"/>
                  </a:moveTo>
                  <a:cubicBezTo>
                    <a:pt x="289" y="806"/>
                    <a:pt x="160" y="678"/>
                    <a:pt x="0" y="606"/>
                  </a:cubicBezTo>
                  <a:cubicBezTo>
                    <a:pt x="274" y="0"/>
                    <a:pt x="274" y="0"/>
                    <a:pt x="274" y="0"/>
                  </a:cubicBezTo>
                  <a:cubicBezTo>
                    <a:pt x="580" y="138"/>
                    <a:pt x="826" y="383"/>
                    <a:pt x="966" y="687"/>
                  </a:cubicBezTo>
                  <a:lnTo>
                    <a:pt x="362" y="965"/>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21"/>
            <p:cNvSpPr>
              <a:spLocks/>
            </p:cNvSpPr>
            <p:nvPr/>
          </p:nvSpPr>
          <p:spPr bwMode="auto">
            <a:xfrm>
              <a:off x="6127750" y="3391079"/>
              <a:ext cx="2289020" cy="2291026"/>
            </a:xfrm>
            <a:custGeom>
              <a:avLst/>
              <a:gdLst>
                <a:gd name="T0" fmla="*/ 606 w 965"/>
                <a:gd name="T1" fmla="*/ 966 h 966"/>
                <a:gd name="T2" fmla="*/ 0 w 965"/>
                <a:gd name="T3" fmla="*/ 692 h 966"/>
                <a:gd name="T4" fmla="*/ 688 w 965"/>
                <a:gd name="T5" fmla="*/ 0 h 966"/>
                <a:gd name="T6" fmla="*/ 965 w 965"/>
                <a:gd name="T7" fmla="*/ 604 h 966"/>
                <a:gd name="T8" fmla="*/ 606 w 965"/>
                <a:gd name="T9" fmla="*/ 966 h 966"/>
              </a:gdLst>
              <a:ahLst/>
              <a:cxnLst>
                <a:cxn ang="0">
                  <a:pos x="T0" y="T1"/>
                </a:cxn>
                <a:cxn ang="0">
                  <a:pos x="T2" y="T3"/>
                </a:cxn>
                <a:cxn ang="0">
                  <a:pos x="T4" y="T5"/>
                </a:cxn>
                <a:cxn ang="0">
                  <a:pos x="T6" y="T7"/>
                </a:cxn>
                <a:cxn ang="0">
                  <a:pos x="T8" y="T9"/>
                </a:cxn>
              </a:cxnLst>
              <a:rect l="0" t="0" r="r" b="b"/>
              <a:pathLst>
                <a:path w="965" h="966">
                  <a:moveTo>
                    <a:pt x="606" y="966"/>
                  </a:moveTo>
                  <a:cubicBezTo>
                    <a:pt x="0" y="692"/>
                    <a:pt x="0" y="692"/>
                    <a:pt x="0" y="692"/>
                  </a:cubicBezTo>
                  <a:cubicBezTo>
                    <a:pt x="139" y="386"/>
                    <a:pt x="383" y="140"/>
                    <a:pt x="688" y="0"/>
                  </a:cubicBezTo>
                  <a:cubicBezTo>
                    <a:pt x="965" y="604"/>
                    <a:pt x="965" y="604"/>
                    <a:pt x="965" y="604"/>
                  </a:cubicBezTo>
                  <a:cubicBezTo>
                    <a:pt x="806" y="677"/>
                    <a:pt x="678" y="806"/>
                    <a:pt x="606" y="96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22"/>
            <p:cNvSpPr>
              <a:spLocks/>
            </p:cNvSpPr>
            <p:nvPr/>
          </p:nvSpPr>
          <p:spPr bwMode="auto">
            <a:xfrm>
              <a:off x="8369625" y="4154420"/>
              <a:ext cx="1534707" cy="1167581"/>
            </a:xfrm>
            <a:custGeom>
              <a:avLst/>
              <a:gdLst>
                <a:gd name="T0" fmla="*/ 494 w 647"/>
                <a:gd name="T1" fmla="*/ 491 h 492"/>
                <a:gd name="T2" fmla="*/ 156 w 647"/>
                <a:gd name="T3" fmla="*/ 492 h 492"/>
                <a:gd name="T4" fmla="*/ 155 w 647"/>
                <a:gd name="T5" fmla="*/ 492 h 492"/>
                <a:gd name="T6" fmla="*/ 0 w 647"/>
                <a:gd name="T7" fmla="*/ 79 h 492"/>
                <a:gd name="T8" fmla="*/ 1 w 647"/>
                <a:gd name="T9" fmla="*/ 79 h 492"/>
                <a:gd name="T10" fmla="*/ 647 w 647"/>
                <a:gd name="T11" fmla="*/ 77 h 492"/>
                <a:gd name="T12" fmla="*/ 494 w 647"/>
                <a:gd name="T13" fmla="*/ 491 h 492"/>
              </a:gdLst>
              <a:ahLst/>
              <a:cxnLst>
                <a:cxn ang="0">
                  <a:pos x="T0" y="T1"/>
                </a:cxn>
                <a:cxn ang="0">
                  <a:pos x="T2" y="T3"/>
                </a:cxn>
                <a:cxn ang="0">
                  <a:pos x="T4" y="T5"/>
                </a:cxn>
                <a:cxn ang="0">
                  <a:pos x="T6" y="T7"/>
                </a:cxn>
                <a:cxn ang="0">
                  <a:pos x="T8" y="T9"/>
                </a:cxn>
                <a:cxn ang="0">
                  <a:pos x="T10" y="T11"/>
                </a:cxn>
                <a:cxn ang="0">
                  <a:pos x="T12" y="T13"/>
                </a:cxn>
              </a:cxnLst>
              <a:rect l="0" t="0" r="r" b="b"/>
              <a:pathLst>
                <a:path w="647" h="492">
                  <a:moveTo>
                    <a:pt x="494" y="491"/>
                  </a:moveTo>
                  <a:cubicBezTo>
                    <a:pt x="385" y="450"/>
                    <a:pt x="265" y="451"/>
                    <a:pt x="156" y="492"/>
                  </a:cubicBezTo>
                  <a:cubicBezTo>
                    <a:pt x="155" y="492"/>
                    <a:pt x="155" y="492"/>
                    <a:pt x="155" y="492"/>
                  </a:cubicBezTo>
                  <a:cubicBezTo>
                    <a:pt x="0" y="79"/>
                    <a:pt x="0" y="79"/>
                    <a:pt x="0" y="79"/>
                  </a:cubicBezTo>
                  <a:cubicBezTo>
                    <a:pt x="1" y="79"/>
                    <a:pt x="1" y="79"/>
                    <a:pt x="1" y="79"/>
                  </a:cubicBezTo>
                  <a:cubicBezTo>
                    <a:pt x="209" y="1"/>
                    <a:pt x="439" y="0"/>
                    <a:pt x="647" y="77"/>
                  </a:cubicBezTo>
                  <a:lnTo>
                    <a:pt x="494" y="491"/>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 name="Oval 23"/>
            <p:cNvSpPr>
              <a:spLocks noChangeArrowheads="1"/>
            </p:cNvSpPr>
            <p:nvPr/>
          </p:nvSpPr>
          <p:spPr bwMode="auto">
            <a:xfrm>
              <a:off x="7899887" y="5156763"/>
              <a:ext cx="2488225" cy="2484079"/>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4" name="TextBox 13"/>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Infographic</a:t>
            </a:r>
          </a:p>
        </p:txBody>
      </p:sp>
      <p:sp>
        <p:nvSpPr>
          <p:cNvPr id="16"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31454" y="4314438"/>
            <a:ext cx="4908886" cy="1277273"/>
          </a:xfrm>
          <a:prstGeom prst="rect">
            <a:avLst/>
          </a:prstGeom>
        </p:spPr>
        <p:txBody>
          <a:bodyPr wrap="square">
            <a:spAutoFit/>
          </a:bodyPr>
          <a:lstStyle/>
          <a:p>
            <a:pPr algn="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Simple</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gn="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7"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31454" y="7279086"/>
            <a:ext cx="4908886" cy="1277273"/>
          </a:xfrm>
          <a:prstGeom prst="rect">
            <a:avLst/>
          </a:prstGeom>
        </p:spPr>
        <p:txBody>
          <a:bodyPr wrap="square">
            <a:spAutoFit/>
          </a:bodyPr>
          <a:lstStyle/>
          <a:p>
            <a:pPr algn="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Powerful</a:t>
            </a:r>
          </a:p>
          <a:p>
            <a:pPr algn="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8"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147661" y="4314438"/>
            <a:ext cx="4908886" cy="1277273"/>
          </a:xfrm>
          <a:prstGeom prst="rect">
            <a:avLst/>
          </a:prstGeom>
        </p:spPr>
        <p:txBody>
          <a:bodyPr wrap="square">
            <a:spAutoFit/>
          </a:bodyPr>
          <a:lstStyle/>
          <a:p>
            <a:pP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Flexible</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9"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147661" y="7279086"/>
            <a:ext cx="4908886" cy="1277273"/>
          </a:xfrm>
          <a:prstGeom prst="rect">
            <a:avLst/>
          </a:prstGeom>
        </p:spPr>
        <p:txBody>
          <a:bodyPr wrap="square">
            <a:spAutoFit/>
          </a:bodyPr>
          <a:lstStyle/>
          <a:p>
            <a:pPr>
              <a:lnSpc>
                <a:spcPct val="120000"/>
              </a:lnSpc>
              <a:spcBef>
                <a:spcPts val="12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Professional</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21" name="Freeform 8"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7276303" y="4584664"/>
            <a:ext cx="582193" cy="582189"/>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12"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7277010" y="7699840"/>
            <a:ext cx="580625" cy="581406"/>
          </a:xfrm>
          <a:custGeom>
            <a:avLst/>
            <a:gdLst>
              <a:gd name="T0" fmla="*/ 264 w 738"/>
              <a:gd name="T1" fmla="*/ 285 h 739"/>
              <a:gd name="T2" fmla="*/ 249 w 738"/>
              <a:gd name="T3" fmla="*/ 429 h 739"/>
              <a:gd name="T4" fmla="*/ 369 w 738"/>
              <a:gd name="T5" fmla="*/ 504 h 739"/>
              <a:gd name="T6" fmla="*/ 490 w 738"/>
              <a:gd name="T7" fmla="*/ 429 h 739"/>
              <a:gd name="T8" fmla="*/ 474 w 738"/>
              <a:gd name="T9" fmla="*/ 285 h 739"/>
              <a:gd name="T10" fmla="*/ 369 w 738"/>
              <a:gd name="T11" fmla="*/ 201 h 739"/>
              <a:gd name="T12" fmla="*/ 508 w 738"/>
              <a:gd name="T13" fmla="*/ 276 h 739"/>
              <a:gd name="T14" fmla="*/ 524 w 738"/>
              <a:gd name="T15" fmla="*/ 436 h 739"/>
              <a:gd name="T16" fmla="*/ 403 w 738"/>
              <a:gd name="T17" fmla="*/ 534 h 739"/>
              <a:gd name="T18" fmla="*/ 250 w 738"/>
              <a:gd name="T19" fmla="*/ 488 h 739"/>
              <a:gd name="T20" fmla="*/ 204 w 738"/>
              <a:gd name="T21" fmla="*/ 336 h 739"/>
              <a:gd name="T22" fmla="*/ 304 w 738"/>
              <a:gd name="T23" fmla="*/ 214 h 739"/>
              <a:gd name="T24" fmla="*/ 314 w 738"/>
              <a:gd name="T25" fmla="*/ 79 h 739"/>
              <a:gd name="T26" fmla="*/ 220 w 738"/>
              <a:gd name="T27" fmla="*/ 124 h 739"/>
              <a:gd name="T28" fmla="*/ 192 w 738"/>
              <a:gd name="T29" fmla="*/ 121 h 739"/>
              <a:gd name="T30" fmla="*/ 124 w 738"/>
              <a:gd name="T31" fmla="*/ 204 h 739"/>
              <a:gd name="T32" fmla="*/ 86 w 738"/>
              <a:gd name="T33" fmla="*/ 306 h 739"/>
              <a:gd name="T34" fmla="*/ 34 w 738"/>
              <a:gd name="T35" fmla="*/ 411 h 739"/>
              <a:gd name="T36" fmla="*/ 105 w 738"/>
              <a:gd name="T37" fmla="*/ 479 h 739"/>
              <a:gd name="T38" fmla="*/ 102 w 738"/>
              <a:gd name="T39" fmla="*/ 578 h 739"/>
              <a:gd name="T40" fmla="*/ 203 w 738"/>
              <a:gd name="T41" fmla="*/ 614 h 739"/>
              <a:gd name="T42" fmla="*/ 259 w 738"/>
              <a:gd name="T43" fmla="*/ 634 h 739"/>
              <a:gd name="T44" fmla="*/ 327 w 738"/>
              <a:gd name="T45" fmla="*/ 705 h 739"/>
              <a:gd name="T46" fmla="*/ 432 w 738"/>
              <a:gd name="T47" fmla="*/ 652 h 739"/>
              <a:gd name="T48" fmla="*/ 524 w 738"/>
              <a:gd name="T49" fmla="*/ 614 h 739"/>
              <a:gd name="T50" fmla="*/ 577 w 738"/>
              <a:gd name="T51" fmla="*/ 636 h 739"/>
              <a:gd name="T52" fmla="*/ 613 w 738"/>
              <a:gd name="T53" fmla="*/ 525 h 739"/>
              <a:gd name="T54" fmla="*/ 660 w 738"/>
              <a:gd name="T55" fmla="*/ 425 h 739"/>
              <a:gd name="T56" fmla="*/ 670 w 738"/>
              <a:gd name="T57" fmla="*/ 319 h 739"/>
              <a:gd name="T58" fmla="*/ 618 w 738"/>
              <a:gd name="T59" fmla="*/ 226 h 739"/>
              <a:gd name="T60" fmla="*/ 636 w 738"/>
              <a:gd name="T61" fmla="*/ 162 h 739"/>
              <a:gd name="T62" fmla="*/ 529 w 738"/>
              <a:gd name="T63" fmla="*/ 127 h 739"/>
              <a:gd name="T64" fmla="*/ 444 w 738"/>
              <a:gd name="T65" fmla="*/ 93 h 739"/>
              <a:gd name="T66" fmla="*/ 411 w 738"/>
              <a:gd name="T67" fmla="*/ 34 h 739"/>
              <a:gd name="T68" fmla="*/ 435 w 738"/>
              <a:gd name="T69" fmla="*/ 7 h 739"/>
              <a:gd name="T70" fmla="*/ 529 w 738"/>
              <a:gd name="T71" fmla="*/ 93 h 739"/>
              <a:gd name="T72" fmla="*/ 585 w 738"/>
              <a:gd name="T73" fmla="*/ 68 h 739"/>
              <a:gd name="T74" fmla="*/ 672 w 738"/>
              <a:gd name="T75" fmla="*/ 159 h 739"/>
              <a:gd name="T76" fmla="*/ 678 w 738"/>
              <a:gd name="T77" fmla="*/ 286 h 739"/>
              <a:gd name="T78" fmla="*/ 738 w 738"/>
              <a:gd name="T79" fmla="*/ 320 h 739"/>
              <a:gd name="T80" fmla="*/ 713 w 738"/>
              <a:gd name="T81" fmla="*/ 443 h 739"/>
              <a:gd name="T82" fmla="*/ 669 w 738"/>
              <a:gd name="T83" fmla="*/ 570 h 739"/>
              <a:gd name="T84" fmla="*/ 590 w 738"/>
              <a:gd name="T85" fmla="*/ 669 h 739"/>
              <a:gd name="T86" fmla="*/ 560 w 738"/>
              <a:gd name="T87" fmla="*/ 666 h 739"/>
              <a:gd name="T88" fmla="*/ 440 w 738"/>
              <a:gd name="T89" fmla="*/ 724 h 739"/>
              <a:gd name="T90" fmla="*/ 310 w 738"/>
              <a:gd name="T91" fmla="*/ 737 h 739"/>
              <a:gd name="T92" fmla="*/ 246 w 738"/>
              <a:gd name="T93" fmla="*/ 665 h 739"/>
              <a:gd name="T94" fmla="*/ 157 w 738"/>
              <a:gd name="T95" fmla="*/ 671 h 739"/>
              <a:gd name="T96" fmla="*/ 68 w 738"/>
              <a:gd name="T97" fmla="*/ 587 h 739"/>
              <a:gd name="T98" fmla="*/ 73 w 738"/>
              <a:gd name="T99" fmla="*/ 492 h 739"/>
              <a:gd name="T100" fmla="*/ 1 w 738"/>
              <a:gd name="T101" fmla="*/ 428 h 739"/>
              <a:gd name="T102" fmla="*/ 16 w 738"/>
              <a:gd name="T103" fmla="*/ 299 h 739"/>
              <a:gd name="T104" fmla="*/ 73 w 738"/>
              <a:gd name="T105" fmla="*/ 178 h 739"/>
              <a:gd name="T106" fmla="*/ 143 w 738"/>
              <a:gd name="T107" fmla="*/ 73 h 739"/>
              <a:gd name="T108" fmla="*/ 171 w 738"/>
              <a:gd name="T109" fmla="*/ 70 h 739"/>
              <a:gd name="T110" fmla="*/ 295 w 738"/>
              <a:gd name="T111" fmla="*/ 24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8" h="739">
                <a:moveTo>
                  <a:pt x="369" y="235"/>
                </a:moveTo>
                <a:lnTo>
                  <a:pt x="338" y="239"/>
                </a:lnTo>
                <a:lnTo>
                  <a:pt x="310" y="248"/>
                </a:lnTo>
                <a:lnTo>
                  <a:pt x="285" y="264"/>
                </a:lnTo>
                <a:lnTo>
                  <a:pt x="264" y="285"/>
                </a:lnTo>
                <a:lnTo>
                  <a:pt x="249" y="310"/>
                </a:lnTo>
                <a:lnTo>
                  <a:pt x="238" y="339"/>
                </a:lnTo>
                <a:lnTo>
                  <a:pt x="234" y="370"/>
                </a:lnTo>
                <a:lnTo>
                  <a:pt x="238" y="400"/>
                </a:lnTo>
                <a:lnTo>
                  <a:pt x="249" y="429"/>
                </a:lnTo>
                <a:lnTo>
                  <a:pt x="264" y="454"/>
                </a:lnTo>
                <a:lnTo>
                  <a:pt x="285" y="475"/>
                </a:lnTo>
                <a:lnTo>
                  <a:pt x="310" y="490"/>
                </a:lnTo>
                <a:lnTo>
                  <a:pt x="338" y="501"/>
                </a:lnTo>
                <a:lnTo>
                  <a:pt x="369" y="504"/>
                </a:lnTo>
                <a:lnTo>
                  <a:pt x="399" y="501"/>
                </a:lnTo>
                <a:lnTo>
                  <a:pt x="428" y="490"/>
                </a:lnTo>
                <a:lnTo>
                  <a:pt x="453" y="475"/>
                </a:lnTo>
                <a:lnTo>
                  <a:pt x="474" y="454"/>
                </a:lnTo>
                <a:lnTo>
                  <a:pt x="490" y="429"/>
                </a:lnTo>
                <a:lnTo>
                  <a:pt x="500" y="400"/>
                </a:lnTo>
                <a:lnTo>
                  <a:pt x="504" y="370"/>
                </a:lnTo>
                <a:lnTo>
                  <a:pt x="500" y="339"/>
                </a:lnTo>
                <a:lnTo>
                  <a:pt x="490" y="310"/>
                </a:lnTo>
                <a:lnTo>
                  <a:pt x="474" y="285"/>
                </a:lnTo>
                <a:lnTo>
                  <a:pt x="453" y="264"/>
                </a:lnTo>
                <a:lnTo>
                  <a:pt x="428" y="248"/>
                </a:lnTo>
                <a:lnTo>
                  <a:pt x="399" y="239"/>
                </a:lnTo>
                <a:lnTo>
                  <a:pt x="369" y="235"/>
                </a:lnTo>
                <a:close/>
                <a:moveTo>
                  <a:pt x="369" y="201"/>
                </a:moveTo>
                <a:lnTo>
                  <a:pt x="403" y="205"/>
                </a:lnTo>
                <a:lnTo>
                  <a:pt x="435" y="214"/>
                </a:lnTo>
                <a:lnTo>
                  <a:pt x="463" y="230"/>
                </a:lnTo>
                <a:lnTo>
                  <a:pt x="488" y="251"/>
                </a:lnTo>
                <a:lnTo>
                  <a:pt x="508" y="276"/>
                </a:lnTo>
                <a:lnTo>
                  <a:pt x="524" y="305"/>
                </a:lnTo>
                <a:lnTo>
                  <a:pt x="534" y="336"/>
                </a:lnTo>
                <a:lnTo>
                  <a:pt x="537" y="370"/>
                </a:lnTo>
                <a:lnTo>
                  <a:pt x="534" y="403"/>
                </a:lnTo>
                <a:lnTo>
                  <a:pt x="524" y="436"/>
                </a:lnTo>
                <a:lnTo>
                  <a:pt x="508" y="463"/>
                </a:lnTo>
                <a:lnTo>
                  <a:pt x="488" y="488"/>
                </a:lnTo>
                <a:lnTo>
                  <a:pt x="463" y="509"/>
                </a:lnTo>
                <a:lnTo>
                  <a:pt x="435" y="525"/>
                </a:lnTo>
                <a:lnTo>
                  <a:pt x="403" y="534"/>
                </a:lnTo>
                <a:lnTo>
                  <a:pt x="369" y="538"/>
                </a:lnTo>
                <a:lnTo>
                  <a:pt x="335" y="534"/>
                </a:lnTo>
                <a:lnTo>
                  <a:pt x="304" y="525"/>
                </a:lnTo>
                <a:lnTo>
                  <a:pt x="275" y="509"/>
                </a:lnTo>
                <a:lnTo>
                  <a:pt x="250" y="488"/>
                </a:lnTo>
                <a:lnTo>
                  <a:pt x="229" y="463"/>
                </a:lnTo>
                <a:lnTo>
                  <a:pt x="215" y="436"/>
                </a:lnTo>
                <a:lnTo>
                  <a:pt x="204" y="403"/>
                </a:lnTo>
                <a:lnTo>
                  <a:pt x="202" y="370"/>
                </a:lnTo>
                <a:lnTo>
                  <a:pt x="204" y="336"/>
                </a:lnTo>
                <a:lnTo>
                  <a:pt x="215" y="305"/>
                </a:lnTo>
                <a:lnTo>
                  <a:pt x="229" y="276"/>
                </a:lnTo>
                <a:lnTo>
                  <a:pt x="250" y="251"/>
                </a:lnTo>
                <a:lnTo>
                  <a:pt x="275" y="230"/>
                </a:lnTo>
                <a:lnTo>
                  <a:pt x="304" y="214"/>
                </a:lnTo>
                <a:lnTo>
                  <a:pt x="335" y="205"/>
                </a:lnTo>
                <a:lnTo>
                  <a:pt x="369" y="201"/>
                </a:lnTo>
                <a:close/>
                <a:moveTo>
                  <a:pt x="327" y="34"/>
                </a:moveTo>
                <a:lnTo>
                  <a:pt x="319" y="69"/>
                </a:lnTo>
                <a:lnTo>
                  <a:pt x="314" y="79"/>
                </a:lnTo>
                <a:lnTo>
                  <a:pt x="305" y="87"/>
                </a:lnTo>
                <a:lnTo>
                  <a:pt x="295" y="93"/>
                </a:lnTo>
                <a:lnTo>
                  <a:pt x="259" y="104"/>
                </a:lnTo>
                <a:lnTo>
                  <a:pt x="226" y="121"/>
                </a:lnTo>
                <a:lnTo>
                  <a:pt x="220" y="124"/>
                </a:lnTo>
                <a:lnTo>
                  <a:pt x="215" y="125"/>
                </a:lnTo>
                <a:lnTo>
                  <a:pt x="209" y="127"/>
                </a:lnTo>
                <a:lnTo>
                  <a:pt x="203" y="125"/>
                </a:lnTo>
                <a:lnTo>
                  <a:pt x="198" y="124"/>
                </a:lnTo>
                <a:lnTo>
                  <a:pt x="192" y="121"/>
                </a:lnTo>
                <a:lnTo>
                  <a:pt x="161" y="103"/>
                </a:lnTo>
                <a:lnTo>
                  <a:pt x="102" y="162"/>
                </a:lnTo>
                <a:lnTo>
                  <a:pt x="102" y="162"/>
                </a:lnTo>
                <a:lnTo>
                  <a:pt x="120" y="192"/>
                </a:lnTo>
                <a:lnTo>
                  <a:pt x="124" y="204"/>
                </a:lnTo>
                <a:lnTo>
                  <a:pt x="124" y="216"/>
                </a:lnTo>
                <a:lnTo>
                  <a:pt x="120" y="226"/>
                </a:lnTo>
                <a:lnTo>
                  <a:pt x="105" y="260"/>
                </a:lnTo>
                <a:lnTo>
                  <a:pt x="92" y="295"/>
                </a:lnTo>
                <a:lnTo>
                  <a:pt x="86" y="306"/>
                </a:lnTo>
                <a:lnTo>
                  <a:pt x="79" y="315"/>
                </a:lnTo>
                <a:lnTo>
                  <a:pt x="68" y="319"/>
                </a:lnTo>
                <a:lnTo>
                  <a:pt x="33" y="328"/>
                </a:lnTo>
                <a:lnTo>
                  <a:pt x="33" y="411"/>
                </a:lnTo>
                <a:lnTo>
                  <a:pt x="34" y="411"/>
                </a:lnTo>
                <a:lnTo>
                  <a:pt x="68" y="420"/>
                </a:lnTo>
                <a:lnTo>
                  <a:pt x="79" y="425"/>
                </a:lnTo>
                <a:lnTo>
                  <a:pt x="86" y="433"/>
                </a:lnTo>
                <a:lnTo>
                  <a:pt x="92" y="443"/>
                </a:lnTo>
                <a:lnTo>
                  <a:pt x="105" y="479"/>
                </a:lnTo>
                <a:lnTo>
                  <a:pt x="120" y="513"/>
                </a:lnTo>
                <a:lnTo>
                  <a:pt x="124" y="525"/>
                </a:lnTo>
                <a:lnTo>
                  <a:pt x="124" y="536"/>
                </a:lnTo>
                <a:lnTo>
                  <a:pt x="120" y="547"/>
                </a:lnTo>
                <a:lnTo>
                  <a:pt x="102" y="578"/>
                </a:lnTo>
                <a:lnTo>
                  <a:pt x="161" y="636"/>
                </a:lnTo>
                <a:lnTo>
                  <a:pt x="161" y="636"/>
                </a:lnTo>
                <a:lnTo>
                  <a:pt x="192" y="617"/>
                </a:lnTo>
                <a:lnTo>
                  <a:pt x="198" y="615"/>
                </a:lnTo>
                <a:lnTo>
                  <a:pt x="203" y="614"/>
                </a:lnTo>
                <a:lnTo>
                  <a:pt x="209" y="614"/>
                </a:lnTo>
                <a:lnTo>
                  <a:pt x="215" y="614"/>
                </a:lnTo>
                <a:lnTo>
                  <a:pt x="220" y="615"/>
                </a:lnTo>
                <a:lnTo>
                  <a:pt x="226" y="617"/>
                </a:lnTo>
                <a:lnTo>
                  <a:pt x="259" y="634"/>
                </a:lnTo>
                <a:lnTo>
                  <a:pt x="295" y="646"/>
                </a:lnTo>
                <a:lnTo>
                  <a:pt x="305" y="652"/>
                </a:lnTo>
                <a:lnTo>
                  <a:pt x="314" y="659"/>
                </a:lnTo>
                <a:lnTo>
                  <a:pt x="319"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5" y="614"/>
                </a:lnTo>
                <a:lnTo>
                  <a:pt x="541" y="615"/>
                </a:lnTo>
                <a:lnTo>
                  <a:pt x="546" y="617"/>
                </a:lnTo>
                <a:lnTo>
                  <a:pt x="577" y="636"/>
                </a:lnTo>
                <a:lnTo>
                  <a:pt x="577" y="636"/>
                </a:lnTo>
                <a:lnTo>
                  <a:pt x="636" y="578"/>
                </a:lnTo>
                <a:lnTo>
                  <a:pt x="618" y="547"/>
                </a:lnTo>
                <a:lnTo>
                  <a:pt x="613" y="536"/>
                </a:lnTo>
                <a:lnTo>
                  <a:pt x="613" y="525"/>
                </a:lnTo>
                <a:lnTo>
                  <a:pt x="618" y="513"/>
                </a:lnTo>
                <a:lnTo>
                  <a:pt x="634" y="479"/>
                </a:lnTo>
                <a:lnTo>
                  <a:pt x="645" y="443"/>
                </a:lnTo>
                <a:lnTo>
                  <a:pt x="651" y="433"/>
                </a:lnTo>
                <a:lnTo>
                  <a:pt x="660" y="425"/>
                </a:lnTo>
                <a:lnTo>
                  <a:pt x="670" y="420"/>
                </a:lnTo>
                <a:lnTo>
                  <a:pt x="704" y="411"/>
                </a:lnTo>
                <a:lnTo>
                  <a:pt x="706" y="411"/>
                </a:lnTo>
                <a:lnTo>
                  <a:pt x="706" y="328"/>
                </a:lnTo>
                <a:lnTo>
                  <a:pt x="670" y="319"/>
                </a:lnTo>
                <a:lnTo>
                  <a:pt x="660" y="315"/>
                </a:lnTo>
                <a:lnTo>
                  <a:pt x="651" y="306"/>
                </a:lnTo>
                <a:lnTo>
                  <a:pt x="645" y="295"/>
                </a:lnTo>
                <a:lnTo>
                  <a:pt x="634" y="260"/>
                </a:lnTo>
                <a:lnTo>
                  <a:pt x="618" y="226"/>
                </a:lnTo>
                <a:lnTo>
                  <a:pt x="613" y="216"/>
                </a:lnTo>
                <a:lnTo>
                  <a:pt x="613" y="204"/>
                </a:lnTo>
                <a:lnTo>
                  <a:pt x="618" y="192"/>
                </a:lnTo>
                <a:lnTo>
                  <a:pt x="636" y="162"/>
                </a:lnTo>
                <a:lnTo>
                  <a:pt x="636" y="162"/>
                </a:lnTo>
                <a:lnTo>
                  <a:pt x="577" y="103"/>
                </a:lnTo>
                <a:lnTo>
                  <a:pt x="546" y="121"/>
                </a:lnTo>
                <a:lnTo>
                  <a:pt x="541" y="124"/>
                </a:lnTo>
                <a:lnTo>
                  <a:pt x="535"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19" y="0"/>
                </a:moveTo>
                <a:lnTo>
                  <a:pt x="419" y="0"/>
                </a:lnTo>
                <a:lnTo>
                  <a:pt x="427" y="2"/>
                </a:lnTo>
                <a:lnTo>
                  <a:pt x="435" y="7"/>
                </a:lnTo>
                <a:lnTo>
                  <a:pt x="440" y="15"/>
                </a:lnTo>
                <a:lnTo>
                  <a:pt x="442" y="24"/>
                </a:lnTo>
                <a:lnTo>
                  <a:pt x="452" y="60"/>
                </a:lnTo>
                <a:lnTo>
                  <a:pt x="492" y="74"/>
                </a:lnTo>
                <a:lnTo>
                  <a:pt x="529" y="93"/>
                </a:lnTo>
                <a:lnTo>
                  <a:pt x="560" y="73"/>
                </a:lnTo>
                <a:lnTo>
                  <a:pt x="567" y="70"/>
                </a:lnTo>
                <a:lnTo>
                  <a:pt x="573" y="68"/>
                </a:lnTo>
                <a:lnTo>
                  <a:pt x="580" y="68"/>
                </a:lnTo>
                <a:lnTo>
                  <a:pt x="585" y="68"/>
                </a:lnTo>
                <a:lnTo>
                  <a:pt x="590" y="70"/>
                </a:lnTo>
                <a:lnTo>
                  <a:pt x="596" y="73"/>
                </a:lnTo>
                <a:lnTo>
                  <a:pt x="665" y="144"/>
                </a:lnTo>
                <a:lnTo>
                  <a:pt x="670" y="151"/>
                </a:lnTo>
                <a:lnTo>
                  <a:pt x="672" y="159"/>
                </a:lnTo>
                <a:lnTo>
                  <a:pt x="669" y="168"/>
                </a:lnTo>
                <a:lnTo>
                  <a:pt x="665" y="178"/>
                </a:lnTo>
                <a:lnTo>
                  <a:pt x="647" y="209"/>
                </a:lnTo>
                <a:lnTo>
                  <a:pt x="665" y="247"/>
                </a:lnTo>
                <a:lnTo>
                  <a:pt x="678" y="286"/>
                </a:lnTo>
                <a:lnTo>
                  <a:pt x="713" y="295"/>
                </a:lnTo>
                <a:lnTo>
                  <a:pt x="723" y="299"/>
                </a:lnTo>
                <a:lnTo>
                  <a:pt x="730" y="305"/>
                </a:lnTo>
                <a:lnTo>
                  <a:pt x="737" y="311"/>
                </a:lnTo>
                <a:lnTo>
                  <a:pt x="738" y="320"/>
                </a:lnTo>
                <a:lnTo>
                  <a:pt x="738" y="418"/>
                </a:lnTo>
                <a:lnTo>
                  <a:pt x="737" y="428"/>
                </a:lnTo>
                <a:lnTo>
                  <a:pt x="730" y="434"/>
                </a:lnTo>
                <a:lnTo>
                  <a:pt x="723" y="439"/>
                </a:lnTo>
                <a:lnTo>
                  <a:pt x="713" y="443"/>
                </a:lnTo>
                <a:lnTo>
                  <a:pt x="678" y="453"/>
                </a:lnTo>
                <a:lnTo>
                  <a:pt x="665" y="492"/>
                </a:lnTo>
                <a:lnTo>
                  <a:pt x="647" y="530"/>
                </a:lnTo>
                <a:lnTo>
                  <a:pt x="665" y="561"/>
                </a:lnTo>
                <a:lnTo>
                  <a:pt x="669" y="570"/>
                </a:lnTo>
                <a:lnTo>
                  <a:pt x="672" y="580"/>
                </a:lnTo>
                <a:lnTo>
                  <a:pt x="670" y="587"/>
                </a:lnTo>
                <a:lnTo>
                  <a:pt x="665" y="597"/>
                </a:lnTo>
                <a:lnTo>
                  <a:pt x="596" y="666"/>
                </a:lnTo>
                <a:lnTo>
                  <a:pt x="590" y="669"/>
                </a:lnTo>
                <a:lnTo>
                  <a:pt x="586" y="671"/>
                </a:lnTo>
                <a:lnTo>
                  <a:pt x="581" y="671"/>
                </a:lnTo>
                <a:lnTo>
                  <a:pt x="575" y="671"/>
                </a:lnTo>
                <a:lnTo>
                  <a:pt x="567" y="669"/>
                </a:lnTo>
                <a:lnTo>
                  <a:pt x="560" y="666"/>
                </a:lnTo>
                <a:lnTo>
                  <a:pt x="529" y="646"/>
                </a:lnTo>
                <a:lnTo>
                  <a:pt x="492" y="665"/>
                </a:lnTo>
                <a:lnTo>
                  <a:pt x="452" y="679"/>
                </a:lnTo>
                <a:lnTo>
                  <a:pt x="442" y="714"/>
                </a:lnTo>
                <a:lnTo>
                  <a:pt x="440" y="724"/>
                </a:lnTo>
                <a:lnTo>
                  <a:pt x="435" y="731"/>
                </a:lnTo>
                <a:lnTo>
                  <a:pt x="427" y="737"/>
                </a:lnTo>
                <a:lnTo>
                  <a:pt x="419" y="739"/>
                </a:lnTo>
                <a:lnTo>
                  <a:pt x="319" y="739"/>
                </a:lnTo>
                <a:lnTo>
                  <a:pt x="310" y="737"/>
                </a:lnTo>
                <a:lnTo>
                  <a:pt x="304" y="731"/>
                </a:lnTo>
                <a:lnTo>
                  <a:pt x="298" y="724"/>
                </a:lnTo>
                <a:lnTo>
                  <a:pt x="295" y="714"/>
                </a:lnTo>
                <a:lnTo>
                  <a:pt x="287" y="679"/>
                </a:lnTo>
                <a:lnTo>
                  <a:pt x="246" y="665"/>
                </a:lnTo>
                <a:lnTo>
                  <a:pt x="209" y="646"/>
                </a:lnTo>
                <a:lnTo>
                  <a:pt x="178" y="666"/>
                </a:lnTo>
                <a:lnTo>
                  <a:pt x="171" y="669"/>
                </a:lnTo>
                <a:lnTo>
                  <a:pt x="164" y="671"/>
                </a:lnTo>
                <a:lnTo>
                  <a:pt x="157" y="671"/>
                </a:lnTo>
                <a:lnTo>
                  <a:pt x="152" y="671"/>
                </a:lnTo>
                <a:lnTo>
                  <a:pt x="147" y="669"/>
                </a:lnTo>
                <a:lnTo>
                  <a:pt x="143" y="666"/>
                </a:lnTo>
                <a:lnTo>
                  <a:pt x="73" y="597"/>
                </a:lnTo>
                <a:lnTo>
                  <a:pt x="68" y="587"/>
                </a:lnTo>
                <a:lnTo>
                  <a:pt x="67" y="580"/>
                </a:lnTo>
                <a:lnTo>
                  <a:pt x="69" y="570"/>
                </a:lnTo>
                <a:lnTo>
                  <a:pt x="73" y="561"/>
                </a:lnTo>
                <a:lnTo>
                  <a:pt x="92" y="530"/>
                </a:lnTo>
                <a:lnTo>
                  <a:pt x="73" y="492"/>
                </a:lnTo>
                <a:lnTo>
                  <a:pt x="60" y="453"/>
                </a:lnTo>
                <a:lnTo>
                  <a:pt x="24" y="443"/>
                </a:lnTo>
                <a:lnTo>
                  <a:pt x="16" y="439"/>
                </a:lnTo>
                <a:lnTo>
                  <a:pt x="8" y="434"/>
                </a:lnTo>
                <a:lnTo>
                  <a:pt x="1" y="428"/>
                </a:lnTo>
                <a:lnTo>
                  <a:pt x="0" y="418"/>
                </a:lnTo>
                <a:lnTo>
                  <a:pt x="0" y="320"/>
                </a:lnTo>
                <a:lnTo>
                  <a:pt x="1" y="311"/>
                </a:lnTo>
                <a:lnTo>
                  <a:pt x="8" y="305"/>
                </a:lnTo>
                <a:lnTo>
                  <a:pt x="16" y="299"/>
                </a:lnTo>
                <a:lnTo>
                  <a:pt x="24" y="295"/>
                </a:lnTo>
                <a:lnTo>
                  <a:pt x="60" y="286"/>
                </a:lnTo>
                <a:lnTo>
                  <a:pt x="73" y="247"/>
                </a:lnTo>
                <a:lnTo>
                  <a:pt x="92" y="209"/>
                </a:lnTo>
                <a:lnTo>
                  <a:pt x="73" y="178"/>
                </a:lnTo>
                <a:lnTo>
                  <a:pt x="69" y="168"/>
                </a:lnTo>
                <a:lnTo>
                  <a:pt x="67" y="159"/>
                </a:lnTo>
                <a:lnTo>
                  <a:pt x="68" y="151"/>
                </a:lnTo>
                <a:lnTo>
                  <a:pt x="73" y="144"/>
                </a:lnTo>
                <a:lnTo>
                  <a:pt x="143" y="73"/>
                </a:lnTo>
                <a:lnTo>
                  <a:pt x="147" y="70"/>
                </a:lnTo>
                <a:lnTo>
                  <a:pt x="152" y="68"/>
                </a:lnTo>
                <a:lnTo>
                  <a:pt x="157" y="68"/>
                </a:lnTo>
                <a:lnTo>
                  <a:pt x="165" y="68"/>
                </a:lnTo>
                <a:lnTo>
                  <a:pt x="171" y="70"/>
                </a:lnTo>
                <a:lnTo>
                  <a:pt x="178" y="73"/>
                </a:lnTo>
                <a:lnTo>
                  <a:pt x="209" y="93"/>
                </a:lnTo>
                <a:lnTo>
                  <a:pt x="246" y="74"/>
                </a:lnTo>
                <a:lnTo>
                  <a:pt x="287" y="60"/>
                </a:lnTo>
                <a:lnTo>
                  <a:pt x="295" y="24"/>
                </a:lnTo>
                <a:lnTo>
                  <a:pt x="298" y="15"/>
                </a:lnTo>
                <a:lnTo>
                  <a:pt x="304" y="7"/>
                </a:lnTo>
                <a:lnTo>
                  <a:pt x="310" y="2"/>
                </a:lnTo>
                <a:lnTo>
                  <a:pt x="319"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42"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10425328" y="4556888"/>
            <a:ext cx="582191" cy="580783"/>
          </a:xfrm>
          <a:custGeom>
            <a:avLst/>
            <a:gdLst>
              <a:gd name="T0" fmla="*/ 373 w 829"/>
              <a:gd name="T1" fmla="*/ 239 h 827"/>
              <a:gd name="T2" fmla="*/ 279 w 829"/>
              <a:gd name="T3" fmla="*/ 305 h 827"/>
              <a:gd name="T4" fmla="*/ 231 w 829"/>
              <a:gd name="T5" fmla="*/ 411 h 827"/>
              <a:gd name="T6" fmla="*/ 241 w 829"/>
              <a:gd name="T7" fmla="*/ 530 h 827"/>
              <a:gd name="T8" fmla="*/ 307 w 829"/>
              <a:gd name="T9" fmla="*/ 624 h 827"/>
              <a:gd name="T10" fmla="*/ 411 w 829"/>
              <a:gd name="T11" fmla="*/ 673 h 827"/>
              <a:gd name="T12" fmla="*/ 530 w 829"/>
              <a:gd name="T13" fmla="*/ 662 h 827"/>
              <a:gd name="T14" fmla="*/ 625 w 829"/>
              <a:gd name="T15" fmla="*/ 597 h 827"/>
              <a:gd name="T16" fmla="*/ 674 w 829"/>
              <a:gd name="T17" fmla="*/ 492 h 827"/>
              <a:gd name="T18" fmla="*/ 664 w 829"/>
              <a:gd name="T19" fmla="*/ 371 h 827"/>
              <a:gd name="T20" fmla="*/ 597 w 829"/>
              <a:gd name="T21" fmla="*/ 278 h 827"/>
              <a:gd name="T22" fmla="*/ 492 w 829"/>
              <a:gd name="T23" fmla="*/ 229 h 827"/>
              <a:gd name="T24" fmla="*/ 495 w 829"/>
              <a:gd name="T25" fmla="*/ 191 h 827"/>
              <a:gd name="T26" fmla="*/ 608 w 829"/>
              <a:gd name="T27" fmla="*/ 238 h 827"/>
              <a:gd name="T28" fmla="*/ 686 w 829"/>
              <a:gd name="T29" fmla="*/ 330 h 827"/>
              <a:gd name="T30" fmla="*/ 716 w 829"/>
              <a:gd name="T31" fmla="*/ 451 h 827"/>
              <a:gd name="T32" fmla="*/ 692 w 829"/>
              <a:gd name="T33" fmla="*/ 561 h 827"/>
              <a:gd name="T34" fmla="*/ 824 w 829"/>
              <a:gd name="T35" fmla="*/ 796 h 827"/>
              <a:gd name="T36" fmla="*/ 829 w 829"/>
              <a:gd name="T37" fmla="*/ 809 h 827"/>
              <a:gd name="T38" fmla="*/ 821 w 829"/>
              <a:gd name="T39" fmla="*/ 823 h 827"/>
              <a:gd name="T40" fmla="*/ 805 w 829"/>
              <a:gd name="T41" fmla="*/ 827 h 827"/>
              <a:gd name="T42" fmla="*/ 651 w 829"/>
              <a:gd name="T43" fmla="*/ 676 h 827"/>
              <a:gd name="T44" fmla="*/ 625 w 829"/>
              <a:gd name="T45" fmla="*/ 650 h 827"/>
              <a:gd name="T46" fmla="*/ 528 w 829"/>
              <a:gd name="T47" fmla="*/ 703 h 827"/>
              <a:gd name="T48" fmla="*/ 410 w 829"/>
              <a:gd name="T49" fmla="*/ 710 h 827"/>
              <a:gd name="T50" fmla="*/ 296 w 829"/>
              <a:gd name="T51" fmla="*/ 663 h 827"/>
              <a:gd name="T52" fmla="*/ 217 w 829"/>
              <a:gd name="T53" fmla="*/ 572 h 827"/>
              <a:gd name="T54" fmla="*/ 189 w 829"/>
              <a:gd name="T55" fmla="*/ 451 h 827"/>
              <a:gd name="T56" fmla="*/ 217 w 829"/>
              <a:gd name="T57" fmla="*/ 330 h 827"/>
              <a:gd name="T58" fmla="*/ 296 w 829"/>
              <a:gd name="T59" fmla="*/ 238 h 827"/>
              <a:gd name="T60" fmla="*/ 410 w 829"/>
              <a:gd name="T61" fmla="*/ 191 h 827"/>
              <a:gd name="T62" fmla="*/ 263 w 829"/>
              <a:gd name="T63" fmla="*/ 0 h 827"/>
              <a:gd name="T64" fmla="*/ 316 w 829"/>
              <a:gd name="T65" fmla="*/ 15 h 827"/>
              <a:gd name="T66" fmla="*/ 351 w 829"/>
              <a:gd name="T67" fmla="*/ 48 h 827"/>
              <a:gd name="T68" fmla="*/ 394 w 829"/>
              <a:gd name="T69" fmla="*/ 73 h 827"/>
              <a:gd name="T70" fmla="*/ 777 w 829"/>
              <a:gd name="T71" fmla="*/ 78 h 827"/>
              <a:gd name="T72" fmla="*/ 825 w 829"/>
              <a:gd name="T73" fmla="*/ 125 h 827"/>
              <a:gd name="T74" fmla="*/ 825 w 829"/>
              <a:gd name="T75" fmla="*/ 624 h 827"/>
              <a:gd name="T76" fmla="*/ 781 w 829"/>
              <a:gd name="T77" fmla="*/ 671 h 827"/>
              <a:gd name="T78" fmla="*/ 753 w 829"/>
              <a:gd name="T79" fmla="*/ 638 h 827"/>
              <a:gd name="T80" fmla="*/ 788 w 829"/>
              <a:gd name="T81" fmla="*/ 616 h 827"/>
              <a:gd name="T82" fmla="*/ 651 w 829"/>
              <a:gd name="T83" fmla="*/ 225 h 827"/>
              <a:gd name="T84" fmla="*/ 791 w 829"/>
              <a:gd name="T85" fmla="*/ 187 h 827"/>
              <a:gd name="T86" fmla="*/ 781 w 829"/>
              <a:gd name="T87" fmla="*/ 123 h 827"/>
              <a:gd name="T88" fmla="*/ 415 w 829"/>
              <a:gd name="T89" fmla="*/ 112 h 827"/>
              <a:gd name="T90" fmla="*/ 351 w 829"/>
              <a:gd name="T91" fmla="*/ 95 h 827"/>
              <a:gd name="T92" fmla="*/ 314 w 829"/>
              <a:gd name="T93" fmla="*/ 64 h 827"/>
              <a:gd name="T94" fmla="*/ 279 w 829"/>
              <a:gd name="T95" fmla="*/ 39 h 827"/>
              <a:gd name="T96" fmla="*/ 62 w 829"/>
              <a:gd name="T97" fmla="*/ 40 h 827"/>
              <a:gd name="T98" fmla="*/ 38 w 829"/>
              <a:gd name="T99" fmla="*/ 74 h 827"/>
              <a:gd name="T100" fmla="*/ 279 w 829"/>
              <a:gd name="T101" fmla="*/ 205 h 827"/>
              <a:gd name="T102" fmla="*/ 38 w 829"/>
              <a:gd name="T103" fmla="*/ 602 h 827"/>
              <a:gd name="T104" fmla="*/ 62 w 829"/>
              <a:gd name="T105" fmla="*/ 636 h 827"/>
              <a:gd name="T106" fmla="*/ 234 w 829"/>
              <a:gd name="T107" fmla="*/ 658 h 827"/>
              <a:gd name="T108" fmla="*/ 52 w 829"/>
              <a:gd name="T109" fmla="*/ 673 h 827"/>
              <a:gd name="T110" fmla="*/ 4 w 829"/>
              <a:gd name="T111" fmla="*/ 625 h 827"/>
              <a:gd name="T112" fmla="*/ 4 w 829"/>
              <a:gd name="T113" fmla="*/ 51 h 827"/>
              <a:gd name="T114" fmla="*/ 52 w 829"/>
              <a:gd name="T115" fmla="*/ 4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9" h="827">
                <a:moveTo>
                  <a:pt x="452" y="225"/>
                </a:moveTo>
                <a:lnTo>
                  <a:pt x="411" y="229"/>
                </a:lnTo>
                <a:lnTo>
                  <a:pt x="373" y="239"/>
                </a:lnTo>
                <a:lnTo>
                  <a:pt x="338" y="256"/>
                </a:lnTo>
                <a:lnTo>
                  <a:pt x="307" y="278"/>
                </a:lnTo>
                <a:lnTo>
                  <a:pt x="279" y="305"/>
                </a:lnTo>
                <a:lnTo>
                  <a:pt x="257" y="337"/>
                </a:lnTo>
                <a:lnTo>
                  <a:pt x="241" y="371"/>
                </a:lnTo>
                <a:lnTo>
                  <a:pt x="231" y="411"/>
                </a:lnTo>
                <a:lnTo>
                  <a:pt x="227" y="451"/>
                </a:lnTo>
                <a:lnTo>
                  <a:pt x="231" y="492"/>
                </a:lnTo>
                <a:lnTo>
                  <a:pt x="241" y="530"/>
                </a:lnTo>
                <a:lnTo>
                  <a:pt x="257" y="565"/>
                </a:lnTo>
                <a:lnTo>
                  <a:pt x="279" y="597"/>
                </a:lnTo>
                <a:lnTo>
                  <a:pt x="307" y="624"/>
                </a:lnTo>
                <a:lnTo>
                  <a:pt x="338" y="646"/>
                </a:lnTo>
                <a:lnTo>
                  <a:pt x="373" y="662"/>
                </a:lnTo>
                <a:lnTo>
                  <a:pt x="411" y="673"/>
                </a:lnTo>
                <a:lnTo>
                  <a:pt x="452" y="676"/>
                </a:lnTo>
                <a:lnTo>
                  <a:pt x="492" y="673"/>
                </a:lnTo>
                <a:lnTo>
                  <a:pt x="530" y="662"/>
                </a:lnTo>
                <a:lnTo>
                  <a:pt x="566" y="646"/>
                </a:lnTo>
                <a:lnTo>
                  <a:pt x="597" y="624"/>
                </a:lnTo>
                <a:lnTo>
                  <a:pt x="625" y="597"/>
                </a:lnTo>
                <a:lnTo>
                  <a:pt x="647" y="565"/>
                </a:lnTo>
                <a:lnTo>
                  <a:pt x="664" y="530"/>
                </a:lnTo>
                <a:lnTo>
                  <a:pt x="674" y="492"/>
                </a:lnTo>
                <a:lnTo>
                  <a:pt x="678" y="451"/>
                </a:lnTo>
                <a:lnTo>
                  <a:pt x="674" y="411"/>
                </a:lnTo>
                <a:lnTo>
                  <a:pt x="664" y="371"/>
                </a:lnTo>
                <a:lnTo>
                  <a:pt x="647" y="337"/>
                </a:lnTo>
                <a:lnTo>
                  <a:pt x="625" y="305"/>
                </a:lnTo>
                <a:lnTo>
                  <a:pt x="597" y="278"/>
                </a:lnTo>
                <a:lnTo>
                  <a:pt x="566" y="256"/>
                </a:lnTo>
                <a:lnTo>
                  <a:pt x="530" y="239"/>
                </a:lnTo>
                <a:lnTo>
                  <a:pt x="492" y="229"/>
                </a:lnTo>
                <a:lnTo>
                  <a:pt x="452" y="225"/>
                </a:lnTo>
                <a:close/>
                <a:moveTo>
                  <a:pt x="452" y="187"/>
                </a:moveTo>
                <a:lnTo>
                  <a:pt x="495" y="191"/>
                </a:lnTo>
                <a:lnTo>
                  <a:pt x="536" y="201"/>
                </a:lnTo>
                <a:lnTo>
                  <a:pt x="574" y="217"/>
                </a:lnTo>
                <a:lnTo>
                  <a:pt x="608" y="238"/>
                </a:lnTo>
                <a:lnTo>
                  <a:pt x="639" y="264"/>
                </a:lnTo>
                <a:lnTo>
                  <a:pt x="665" y="296"/>
                </a:lnTo>
                <a:lnTo>
                  <a:pt x="686" y="330"/>
                </a:lnTo>
                <a:lnTo>
                  <a:pt x="702" y="368"/>
                </a:lnTo>
                <a:lnTo>
                  <a:pt x="712" y="408"/>
                </a:lnTo>
                <a:lnTo>
                  <a:pt x="716" y="451"/>
                </a:lnTo>
                <a:lnTo>
                  <a:pt x="712" y="489"/>
                </a:lnTo>
                <a:lnTo>
                  <a:pt x="705" y="527"/>
                </a:lnTo>
                <a:lnTo>
                  <a:pt x="692" y="561"/>
                </a:lnTo>
                <a:lnTo>
                  <a:pt x="673" y="594"/>
                </a:lnTo>
                <a:lnTo>
                  <a:pt x="651" y="623"/>
                </a:lnTo>
                <a:lnTo>
                  <a:pt x="824" y="796"/>
                </a:lnTo>
                <a:lnTo>
                  <a:pt x="826" y="800"/>
                </a:lnTo>
                <a:lnTo>
                  <a:pt x="828" y="803"/>
                </a:lnTo>
                <a:lnTo>
                  <a:pt x="829" y="809"/>
                </a:lnTo>
                <a:lnTo>
                  <a:pt x="828" y="814"/>
                </a:lnTo>
                <a:lnTo>
                  <a:pt x="825" y="819"/>
                </a:lnTo>
                <a:lnTo>
                  <a:pt x="821" y="823"/>
                </a:lnTo>
                <a:lnTo>
                  <a:pt x="816" y="826"/>
                </a:lnTo>
                <a:lnTo>
                  <a:pt x="809" y="827"/>
                </a:lnTo>
                <a:lnTo>
                  <a:pt x="805" y="827"/>
                </a:lnTo>
                <a:lnTo>
                  <a:pt x="800" y="824"/>
                </a:lnTo>
                <a:lnTo>
                  <a:pt x="796" y="822"/>
                </a:lnTo>
                <a:lnTo>
                  <a:pt x="651" y="676"/>
                </a:lnTo>
                <a:lnTo>
                  <a:pt x="651" y="676"/>
                </a:lnTo>
                <a:lnTo>
                  <a:pt x="651" y="676"/>
                </a:lnTo>
                <a:lnTo>
                  <a:pt x="625" y="650"/>
                </a:lnTo>
                <a:lnTo>
                  <a:pt x="596" y="673"/>
                </a:lnTo>
                <a:lnTo>
                  <a:pt x="563" y="690"/>
                </a:lnTo>
                <a:lnTo>
                  <a:pt x="528" y="703"/>
                </a:lnTo>
                <a:lnTo>
                  <a:pt x="491" y="712"/>
                </a:lnTo>
                <a:lnTo>
                  <a:pt x="452" y="714"/>
                </a:lnTo>
                <a:lnTo>
                  <a:pt x="410" y="710"/>
                </a:lnTo>
                <a:lnTo>
                  <a:pt x="369" y="701"/>
                </a:lnTo>
                <a:lnTo>
                  <a:pt x="331" y="684"/>
                </a:lnTo>
                <a:lnTo>
                  <a:pt x="296" y="663"/>
                </a:lnTo>
                <a:lnTo>
                  <a:pt x="266" y="637"/>
                </a:lnTo>
                <a:lnTo>
                  <a:pt x="240" y="606"/>
                </a:lnTo>
                <a:lnTo>
                  <a:pt x="217" y="572"/>
                </a:lnTo>
                <a:lnTo>
                  <a:pt x="202" y="534"/>
                </a:lnTo>
                <a:lnTo>
                  <a:pt x="193" y="493"/>
                </a:lnTo>
                <a:lnTo>
                  <a:pt x="189" y="451"/>
                </a:lnTo>
                <a:lnTo>
                  <a:pt x="193" y="408"/>
                </a:lnTo>
                <a:lnTo>
                  <a:pt x="202" y="368"/>
                </a:lnTo>
                <a:lnTo>
                  <a:pt x="217" y="330"/>
                </a:lnTo>
                <a:lnTo>
                  <a:pt x="240" y="296"/>
                </a:lnTo>
                <a:lnTo>
                  <a:pt x="266" y="264"/>
                </a:lnTo>
                <a:lnTo>
                  <a:pt x="296" y="238"/>
                </a:lnTo>
                <a:lnTo>
                  <a:pt x="331" y="217"/>
                </a:lnTo>
                <a:lnTo>
                  <a:pt x="369" y="201"/>
                </a:lnTo>
                <a:lnTo>
                  <a:pt x="410" y="191"/>
                </a:lnTo>
                <a:lnTo>
                  <a:pt x="452" y="187"/>
                </a:lnTo>
                <a:close/>
                <a:moveTo>
                  <a:pt x="76" y="0"/>
                </a:moveTo>
                <a:lnTo>
                  <a:pt x="263" y="0"/>
                </a:lnTo>
                <a:lnTo>
                  <a:pt x="284" y="1"/>
                </a:lnTo>
                <a:lnTo>
                  <a:pt x="301" y="8"/>
                </a:lnTo>
                <a:lnTo>
                  <a:pt x="316" y="15"/>
                </a:lnTo>
                <a:lnTo>
                  <a:pt x="327" y="26"/>
                </a:lnTo>
                <a:lnTo>
                  <a:pt x="339" y="36"/>
                </a:lnTo>
                <a:lnTo>
                  <a:pt x="351" y="48"/>
                </a:lnTo>
                <a:lnTo>
                  <a:pt x="363" y="59"/>
                </a:lnTo>
                <a:lnTo>
                  <a:pt x="377" y="66"/>
                </a:lnTo>
                <a:lnTo>
                  <a:pt x="394" y="73"/>
                </a:lnTo>
                <a:lnTo>
                  <a:pt x="415" y="74"/>
                </a:lnTo>
                <a:lnTo>
                  <a:pt x="753" y="74"/>
                </a:lnTo>
                <a:lnTo>
                  <a:pt x="777" y="78"/>
                </a:lnTo>
                <a:lnTo>
                  <a:pt x="798" y="89"/>
                </a:lnTo>
                <a:lnTo>
                  <a:pt x="815" y="106"/>
                </a:lnTo>
                <a:lnTo>
                  <a:pt x="825" y="125"/>
                </a:lnTo>
                <a:lnTo>
                  <a:pt x="829" y="150"/>
                </a:lnTo>
                <a:lnTo>
                  <a:pt x="829" y="602"/>
                </a:lnTo>
                <a:lnTo>
                  <a:pt x="825" y="624"/>
                </a:lnTo>
                <a:lnTo>
                  <a:pt x="815" y="645"/>
                </a:lnTo>
                <a:lnTo>
                  <a:pt x="800" y="661"/>
                </a:lnTo>
                <a:lnTo>
                  <a:pt x="781" y="671"/>
                </a:lnTo>
                <a:lnTo>
                  <a:pt x="757" y="676"/>
                </a:lnTo>
                <a:lnTo>
                  <a:pt x="720" y="638"/>
                </a:lnTo>
                <a:lnTo>
                  <a:pt x="753" y="638"/>
                </a:lnTo>
                <a:lnTo>
                  <a:pt x="767" y="636"/>
                </a:lnTo>
                <a:lnTo>
                  <a:pt x="781" y="628"/>
                </a:lnTo>
                <a:lnTo>
                  <a:pt x="788" y="616"/>
                </a:lnTo>
                <a:lnTo>
                  <a:pt x="791" y="602"/>
                </a:lnTo>
                <a:lnTo>
                  <a:pt x="791" y="225"/>
                </a:lnTo>
                <a:lnTo>
                  <a:pt x="651" y="225"/>
                </a:lnTo>
                <a:lnTo>
                  <a:pt x="626" y="205"/>
                </a:lnTo>
                <a:lnTo>
                  <a:pt x="599" y="187"/>
                </a:lnTo>
                <a:lnTo>
                  <a:pt x="791" y="187"/>
                </a:lnTo>
                <a:lnTo>
                  <a:pt x="791" y="150"/>
                </a:lnTo>
                <a:lnTo>
                  <a:pt x="788" y="134"/>
                </a:lnTo>
                <a:lnTo>
                  <a:pt x="781" y="123"/>
                </a:lnTo>
                <a:lnTo>
                  <a:pt x="767" y="115"/>
                </a:lnTo>
                <a:lnTo>
                  <a:pt x="753" y="112"/>
                </a:lnTo>
                <a:lnTo>
                  <a:pt x="415" y="112"/>
                </a:lnTo>
                <a:lnTo>
                  <a:pt x="389" y="110"/>
                </a:lnTo>
                <a:lnTo>
                  <a:pt x="368" y="104"/>
                </a:lnTo>
                <a:lnTo>
                  <a:pt x="351" y="95"/>
                </a:lnTo>
                <a:lnTo>
                  <a:pt x="337" y="86"/>
                </a:lnTo>
                <a:lnTo>
                  <a:pt x="325" y="74"/>
                </a:lnTo>
                <a:lnTo>
                  <a:pt x="314" y="64"/>
                </a:lnTo>
                <a:lnTo>
                  <a:pt x="304" y="53"/>
                </a:lnTo>
                <a:lnTo>
                  <a:pt x="292" y="44"/>
                </a:lnTo>
                <a:lnTo>
                  <a:pt x="279" y="39"/>
                </a:lnTo>
                <a:lnTo>
                  <a:pt x="263" y="36"/>
                </a:lnTo>
                <a:lnTo>
                  <a:pt x="76" y="36"/>
                </a:lnTo>
                <a:lnTo>
                  <a:pt x="62" y="40"/>
                </a:lnTo>
                <a:lnTo>
                  <a:pt x="49" y="48"/>
                </a:lnTo>
                <a:lnTo>
                  <a:pt x="41" y="60"/>
                </a:lnTo>
                <a:lnTo>
                  <a:pt x="38" y="74"/>
                </a:lnTo>
                <a:lnTo>
                  <a:pt x="38" y="187"/>
                </a:lnTo>
                <a:lnTo>
                  <a:pt x="307" y="187"/>
                </a:lnTo>
                <a:lnTo>
                  <a:pt x="279" y="205"/>
                </a:lnTo>
                <a:lnTo>
                  <a:pt x="253" y="225"/>
                </a:lnTo>
                <a:lnTo>
                  <a:pt x="38" y="225"/>
                </a:lnTo>
                <a:lnTo>
                  <a:pt x="38" y="602"/>
                </a:lnTo>
                <a:lnTo>
                  <a:pt x="41" y="616"/>
                </a:lnTo>
                <a:lnTo>
                  <a:pt x="49" y="628"/>
                </a:lnTo>
                <a:lnTo>
                  <a:pt x="62" y="636"/>
                </a:lnTo>
                <a:lnTo>
                  <a:pt x="76" y="638"/>
                </a:lnTo>
                <a:lnTo>
                  <a:pt x="217" y="638"/>
                </a:lnTo>
                <a:lnTo>
                  <a:pt x="234" y="658"/>
                </a:lnTo>
                <a:lnTo>
                  <a:pt x="253" y="676"/>
                </a:lnTo>
                <a:lnTo>
                  <a:pt x="76" y="676"/>
                </a:lnTo>
                <a:lnTo>
                  <a:pt x="52" y="673"/>
                </a:lnTo>
                <a:lnTo>
                  <a:pt x="32" y="662"/>
                </a:lnTo>
                <a:lnTo>
                  <a:pt x="15" y="646"/>
                </a:lnTo>
                <a:lnTo>
                  <a:pt x="4" y="625"/>
                </a:lnTo>
                <a:lnTo>
                  <a:pt x="0" y="602"/>
                </a:lnTo>
                <a:lnTo>
                  <a:pt x="0" y="74"/>
                </a:lnTo>
                <a:lnTo>
                  <a:pt x="4" y="51"/>
                </a:lnTo>
                <a:lnTo>
                  <a:pt x="15" y="30"/>
                </a:lnTo>
                <a:lnTo>
                  <a:pt x="32" y="14"/>
                </a:lnTo>
                <a:lnTo>
                  <a:pt x="52" y="4"/>
                </a:lnTo>
                <a:lnTo>
                  <a:pt x="76"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50"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10432080" y="7743801"/>
            <a:ext cx="581482" cy="475690"/>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 name="TextBox 24"/>
          <p:cNvSpPr txBox="1"/>
          <p:nvPr/>
        </p:nvSpPr>
        <p:spPr>
          <a:xfrm>
            <a:off x="8123667" y="6160455"/>
            <a:ext cx="2042808" cy="523220"/>
          </a:xfrm>
          <a:prstGeom prst="rect">
            <a:avLst/>
          </a:prstGeom>
          <a:noFill/>
        </p:spPr>
        <p:txBody>
          <a:bodyPr wrap="square" rtlCol="0">
            <a:spAutoFit/>
          </a:bodyPr>
          <a:lstStyle/>
          <a:p>
            <a:pPr algn="ctr"/>
            <a:r>
              <a:rPr lang="en-US" altLang="zh-CN" sz="2800" smtClean="0">
                <a:solidFill>
                  <a:schemeClr val="tx1">
                    <a:lumMod val="85000"/>
                    <a:lumOff val="15000"/>
                  </a:schemeClr>
                </a:solidFill>
              </a:rPr>
              <a:t>Keywords</a:t>
            </a:r>
            <a:endParaRPr lang="zh-CN" altLang="en-US" sz="2800">
              <a:solidFill>
                <a:schemeClr val="tx1">
                  <a:lumMod val="85000"/>
                  <a:lumOff val="15000"/>
                </a:schemeClr>
              </a:solidFill>
            </a:endParaRPr>
          </a:p>
        </p:txBody>
      </p:sp>
    </p:spTree>
    <p:extLst>
      <p:ext uri="{BB962C8B-B14F-4D97-AF65-F5344CB8AC3E}">
        <p14:creationId xmlns:p14="http://schemas.microsoft.com/office/powerpoint/2010/main" val="15218256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14"/>
                                        </p:tgtEl>
                                        <p:attrNameLst>
                                          <p:attrName>style.visibility</p:attrName>
                                        </p:attrNameLst>
                                      </p:cBhvr>
                                      <p:to>
                                        <p:strVal val="visible"/>
                                      </p:to>
                                    </p:set>
                                    <p:anim to="" calcmode="lin" valueType="num">
                                      <p:cBhvr>
                                        <p:cTn id="7" dur="700" fill="hold">
                                          <p:stCondLst>
                                            <p:cond delay="0"/>
                                          </p:stCondLst>
                                        </p:cTn>
                                        <p:tgtEl>
                                          <p:spTgt spid="14"/>
                                        </p:tgtEl>
                                        <p:attrNameLst>
                                          <p:attrName>ppt_x</p:attrName>
                                        </p:attrNameLst>
                                      </p:cBhvr>
                                      <p:tavLst>
                                        <p:tav tm="0" fmla="#ppt_x-#ppt_w*1.2*((1.5-1.5*$)^3-(1.5-1.5*$)^2)">
                                          <p:val>
                                            <p:strVal val="0"/>
                                          </p:val>
                                        </p:tav>
                                        <p:tav tm="100000">
                                          <p:val>
                                            <p:strVal val="1"/>
                                          </p:val>
                                        </p:tav>
                                      </p:tavLst>
                                    </p:anim>
                                    <p:anim to="" calcmode="lin" valueType="num">
                                      <p:cBhvr>
                                        <p:cTn id="8" dur="700" fill="hold">
                                          <p:stCondLst>
                                            <p:cond delay="0"/>
                                          </p:stCondLst>
                                        </p:cTn>
                                        <p:tgtEl>
                                          <p:spTgt spid="14"/>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9" dur="700" fill="hold">
                                          <p:stCondLst>
                                            <p:cond delay="0"/>
                                          </p:stCondLst>
                                        </p:cTn>
                                        <p:tgtEl>
                                          <p:spTgt spid="14"/>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0" fill="hold">
                            <p:stCondLst>
                              <p:cond delay="1295"/>
                            </p:stCondLst>
                            <p:childTnLst>
                              <p:par>
                                <p:cTn id="11" presetID="53" presetClass="entr" presetSubtype="16" fill="hold" nodeType="afterEffect">
                                  <p:stCondLst>
                                    <p:cond delay="0"/>
                                  </p:stCondLst>
                                  <p:childTnLst>
                                    <p:set>
                                      <p:cBhvr>
                                        <p:cTn id="12" dur="1" fill="hold">
                                          <p:stCondLst>
                                            <p:cond delay="0"/>
                                          </p:stCondLst>
                                        </p:cTn>
                                        <p:tgtEl>
                                          <p:spTgt spid="15"/>
                                        </p:tgtEl>
                                        <p:attrNameLst>
                                          <p:attrName>style.visibility</p:attrName>
                                        </p:attrNameLst>
                                      </p:cBhvr>
                                      <p:to>
                                        <p:strVal val="visible"/>
                                      </p:to>
                                    </p:set>
                                    <p:anim calcmode="lin" valueType="num">
                                      <p:cBhvr>
                                        <p:cTn id="13" dur="500" fill="hold"/>
                                        <p:tgtEl>
                                          <p:spTgt spid="15"/>
                                        </p:tgtEl>
                                        <p:attrNameLst>
                                          <p:attrName>ppt_w</p:attrName>
                                        </p:attrNameLst>
                                      </p:cBhvr>
                                      <p:tavLst>
                                        <p:tav tm="0">
                                          <p:val>
                                            <p:fltVal val="0"/>
                                          </p:val>
                                        </p:tav>
                                        <p:tav tm="100000">
                                          <p:val>
                                            <p:strVal val="#ppt_w"/>
                                          </p:val>
                                        </p:tav>
                                      </p:tavLst>
                                    </p:anim>
                                    <p:anim calcmode="lin" valueType="num">
                                      <p:cBhvr>
                                        <p:cTn id="14" dur="500" fill="hold"/>
                                        <p:tgtEl>
                                          <p:spTgt spid="15"/>
                                        </p:tgtEl>
                                        <p:attrNameLst>
                                          <p:attrName>ppt_h</p:attrName>
                                        </p:attrNameLst>
                                      </p:cBhvr>
                                      <p:tavLst>
                                        <p:tav tm="0">
                                          <p:val>
                                            <p:fltVal val="0"/>
                                          </p:val>
                                        </p:tav>
                                        <p:tav tm="100000">
                                          <p:val>
                                            <p:strVal val="#ppt_h"/>
                                          </p:val>
                                        </p:tav>
                                      </p:tavLst>
                                    </p:anim>
                                    <p:animEffect transition="in" filter="fade">
                                      <p:cBhvr>
                                        <p:cTn id="15" dur="500"/>
                                        <p:tgtEl>
                                          <p:spTgt spid="15"/>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25"/>
                                        </p:tgtEl>
                                        <p:attrNameLst>
                                          <p:attrName>style.visibility</p:attrName>
                                        </p:attrNameLst>
                                      </p:cBhvr>
                                      <p:to>
                                        <p:strVal val="visible"/>
                                      </p:to>
                                    </p:set>
                                    <p:anim calcmode="lin" valueType="num">
                                      <p:cBhvr>
                                        <p:cTn id="18" dur="500" fill="hold"/>
                                        <p:tgtEl>
                                          <p:spTgt spid="25"/>
                                        </p:tgtEl>
                                        <p:attrNameLst>
                                          <p:attrName>ppt_w</p:attrName>
                                        </p:attrNameLst>
                                      </p:cBhvr>
                                      <p:tavLst>
                                        <p:tav tm="0">
                                          <p:val>
                                            <p:fltVal val="0"/>
                                          </p:val>
                                        </p:tav>
                                        <p:tav tm="100000">
                                          <p:val>
                                            <p:strVal val="#ppt_w"/>
                                          </p:val>
                                        </p:tav>
                                      </p:tavLst>
                                    </p:anim>
                                    <p:anim calcmode="lin" valueType="num">
                                      <p:cBhvr>
                                        <p:cTn id="19" dur="500" fill="hold"/>
                                        <p:tgtEl>
                                          <p:spTgt spid="25"/>
                                        </p:tgtEl>
                                        <p:attrNameLst>
                                          <p:attrName>ppt_h</p:attrName>
                                        </p:attrNameLst>
                                      </p:cBhvr>
                                      <p:tavLst>
                                        <p:tav tm="0">
                                          <p:val>
                                            <p:fltVal val="0"/>
                                          </p:val>
                                        </p:tav>
                                        <p:tav tm="100000">
                                          <p:val>
                                            <p:strVal val="#ppt_h"/>
                                          </p:val>
                                        </p:tav>
                                      </p:tavLst>
                                    </p:anim>
                                    <p:animEffect transition="in" filter="fade">
                                      <p:cBhvr>
                                        <p:cTn id="20" dur="500"/>
                                        <p:tgtEl>
                                          <p:spTgt spid="25"/>
                                        </p:tgtEl>
                                      </p:cBhvr>
                                    </p:animEffect>
                                  </p:childTnLst>
                                </p:cTn>
                              </p:par>
                            </p:childTnLst>
                          </p:cTn>
                        </p:par>
                        <p:par>
                          <p:cTn id="21" fill="hold">
                            <p:stCondLst>
                              <p:cond delay="1795"/>
                            </p:stCondLst>
                            <p:childTnLst>
                              <p:par>
                                <p:cTn id="22" presetID="10" presetClass="entr" presetSubtype="0"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fade">
                                      <p:cBhvr>
                                        <p:cTn id="24" dur="1000"/>
                                        <p:tgtEl>
                                          <p:spTgt spid="21"/>
                                        </p:tgtEl>
                                      </p:cBhvr>
                                    </p:animEffect>
                                  </p:childTnLst>
                                </p:cTn>
                              </p:par>
                              <p:par>
                                <p:cTn id="25" presetID="2" presetClass="entr" presetSubtype="8" decel="100000"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000" fill="hold"/>
                                        <p:tgtEl>
                                          <p:spTgt spid="16"/>
                                        </p:tgtEl>
                                        <p:attrNameLst>
                                          <p:attrName>ppt_x</p:attrName>
                                        </p:attrNameLst>
                                      </p:cBhvr>
                                      <p:tavLst>
                                        <p:tav tm="0">
                                          <p:val>
                                            <p:strVal val="0-#ppt_w/2"/>
                                          </p:val>
                                        </p:tav>
                                        <p:tav tm="100000">
                                          <p:val>
                                            <p:strVal val="#ppt_x"/>
                                          </p:val>
                                        </p:tav>
                                      </p:tavLst>
                                    </p:anim>
                                    <p:anim calcmode="lin" valueType="num">
                                      <p:cBhvr additive="base">
                                        <p:cTn id="28" dur="1000" fill="hold"/>
                                        <p:tgtEl>
                                          <p:spTgt spid="16"/>
                                        </p:tgtEl>
                                        <p:attrNameLst>
                                          <p:attrName>ppt_y</p:attrName>
                                        </p:attrNameLst>
                                      </p:cBhvr>
                                      <p:tavLst>
                                        <p:tav tm="0">
                                          <p:val>
                                            <p:strVal val="#ppt_y"/>
                                          </p:val>
                                        </p:tav>
                                        <p:tav tm="100000">
                                          <p:val>
                                            <p:strVal val="#ppt_y"/>
                                          </p:val>
                                        </p:tav>
                                      </p:tavLst>
                                    </p:anim>
                                  </p:childTnLst>
                                </p:cTn>
                              </p:par>
                            </p:childTnLst>
                          </p:cTn>
                        </p:par>
                        <p:par>
                          <p:cTn id="29" fill="hold">
                            <p:stCondLst>
                              <p:cond delay="2795"/>
                            </p:stCondLst>
                            <p:childTnLst>
                              <p:par>
                                <p:cTn id="30" presetID="10" presetClass="entr" presetSubtype="0" fill="hold" grpId="0" nodeType="after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fade">
                                      <p:cBhvr>
                                        <p:cTn id="32" dur="1000"/>
                                        <p:tgtEl>
                                          <p:spTgt spid="23"/>
                                        </p:tgtEl>
                                      </p:cBhvr>
                                    </p:animEffect>
                                  </p:childTnLst>
                                </p:cTn>
                              </p:par>
                              <p:par>
                                <p:cTn id="33" presetID="2" presetClass="entr" presetSubtype="2" decel="100000"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1+#ppt_w/2"/>
                                          </p:val>
                                        </p:tav>
                                        <p:tav tm="100000">
                                          <p:val>
                                            <p:strVal val="#ppt_x"/>
                                          </p:val>
                                        </p:tav>
                                      </p:tavLst>
                                    </p:anim>
                                    <p:anim calcmode="lin" valueType="num">
                                      <p:cBhvr additive="base">
                                        <p:cTn id="36" dur="1000" fill="hold"/>
                                        <p:tgtEl>
                                          <p:spTgt spid="18"/>
                                        </p:tgtEl>
                                        <p:attrNameLst>
                                          <p:attrName>ppt_y</p:attrName>
                                        </p:attrNameLst>
                                      </p:cBhvr>
                                      <p:tavLst>
                                        <p:tav tm="0">
                                          <p:val>
                                            <p:strVal val="#ppt_y"/>
                                          </p:val>
                                        </p:tav>
                                        <p:tav tm="100000">
                                          <p:val>
                                            <p:strVal val="#ppt_y"/>
                                          </p:val>
                                        </p:tav>
                                      </p:tavLst>
                                    </p:anim>
                                  </p:childTnLst>
                                </p:cTn>
                              </p:par>
                            </p:childTnLst>
                          </p:cTn>
                        </p:par>
                        <p:par>
                          <p:cTn id="37" fill="hold">
                            <p:stCondLst>
                              <p:cond delay="3795"/>
                            </p:stCondLst>
                            <p:childTnLst>
                              <p:par>
                                <p:cTn id="38" presetID="10" presetClass="entr" presetSubtype="0" fill="hold" grpId="0" nodeType="afterEffect">
                                  <p:stCondLst>
                                    <p:cond delay="0"/>
                                  </p:stCondLst>
                                  <p:childTnLst>
                                    <p:set>
                                      <p:cBhvr>
                                        <p:cTn id="39" dur="1" fill="hold">
                                          <p:stCondLst>
                                            <p:cond delay="0"/>
                                          </p:stCondLst>
                                        </p:cTn>
                                        <p:tgtEl>
                                          <p:spTgt spid="24"/>
                                        </p:tgtEl>
                                        <p:attrNameLst>
                                          <p:attrName>style.visibility</p:attrName>
                                        </p:attrNameLst>
                                      </p:cBhvr>
                                      <p:to>
                                        <p:strVal val="visible"/>
                                      </p:to>
                                    </p:set>
                                    <p:animEffect transition="in" filter="fade">
                                      <p:cBhvr>
                                        <p:cTn id="40" dur="1000"/>
                                        <p:tgtEl>
                                          <p:spTgt spid="24"/>
                                        </p:tgtEl>
                                      </p:cBhvr>
                                    </p:animEffect>
                                  </p:childTnLst>
                                </p:cTn>
                              </p:par>
                              <p:par>
                                <p:cTn id="41" presetID="2" presetClass="entr" presetSubtype="2" decel="100000"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 calcmode="lin" valueType="num">
                                      <p:cBhvr additive="base">
                                        <p:cTn id="43" dur="1000" fill="hold"/>
                                        <p:tgtEl>
                                          <p:spTgt spid="19"/>
                                        </p:tgtEl>
                                        <p:attrNameLst>
                                          <p:attrName>ppt_x</p:attrName>
                                        </p:attrNameLst>
                                      </p:cBhvr>
                                      <p:tavLst>
                                        <p:tav tm="0">
                                          <p:val>
                                            <p:strVal val="1+#ppt_w/2"/>
                                          </p:val>
                                        </p:tav>
                                        <p:tav tm="100000">
                                          <p:val>
                                            <p:strVal val="#ppt_x"/>
                                          </p:val>
                                        </p:tav>
                                      </p:tavLst>
                                    </p:anim>
                                    <p:anim calcmode="lin" valueType="num">
                                      <p:cBhvr additive="base">
                                        <p:cTn id="44" dur="1000" fill="hold"/>
                                        <p:tgtEl>
                                          <p:spTgt spid="19"/>
                                        </p:tgtEl>
                                        <p:attrNameLst>
                                          <p:attrName>ppt_y</p:attrName>
                                        </p:attrNameLst>
                                      </p:cBhvr>
                                      <p:tavLst>
                                        <p:tav tm="0">
                                          <p:val>
                                            <p:strVal val="#ppt_y"/>
                                          </p:val>
                                        </p:tav>
                                        <p:tav tm="100000">
                                          <p:val>
                                            <p:strVal val="#ppt_y"/>
                                          </p:val>
                                        </p:tav>
                                      </p:tavLst>
                                    </p:anim>
                                  </p:childTnLst>
                                </p:cTn>
                              </p:par>
                            </p:childTnLst>
                          </p:cTn>
                        </p:par>
                        <p:par>
                          <p:cTn id="45" fill="hold">
                            <p:stCondLst>
                              <p:cond delay="4795"/>
                            </p:stCondLst>
                            <p:childTnLst>
                              <p:par>
                                <p:cTn id="46" presetID="10" presetClass="entr" presetSubtype="0" fill="hold" grpId="0" nodeType="afterEffect">
                                  <p:stCondLst>
                                    <p:cond delay="0"/>
                                  </p:stCondLst>
                                  <p:childTnLst>
                                    <p:set>
                                      <p:cBhvr>
                                        <p:cTn id="47" dur="1" fill="hold">
                                          <p:stCondLst>
                                            <p:cond delay="0"/>
                                          </p:stCondLst>
                                        </p:cTn>
                                        <p:tgtEl>
                                          <p:spTgt spid="22"/>
                                        </p:tgtEl>
                                        <p:attrNameLst>
                                          <p:attrName>style.visibility</p:attrName>
                                        </p:attrNameLst>
                                      </p:cBhvr>
                                      <p:to>
                                        <p:strVal val="visible"/>
                                      </p:to>
                                    </p:set>
                                    <p:animEffect transition="in" filter="fade">
                                      <p:cBhvr>
                                        <p:cTn id="48" dur="1000"/>
                                        <p:tgtEl>
                                          <p:spTgt spid="22"/>
                                        </p:tgtEl>
                                      </p:cBhvr>
                                    </p:animEffect>
                                  </p:childTnLst>
                                </p:cTn>
                              </p:par>
                              <p:par>
                                <p:cTn id="49" presetID="2" presetClass="entr" presetSubtype="8" decel="100000" fill="hold" grpId="0" nodeType="withEffect">
                                  <p:stCondLst>
                                    <p:cond delay="0"/>
                                  </p:stCondLst>
                                  <p:childTnLst>
                                    <p:set>
                                      <p:cBhvr>
                                        <p:cTn id="50" dur="1" fill="hold">
                                          <p:stCondLst>
                                            <p:cond delay="0"/>
                                          </p:stCondLst>
                                        </p:cTn>
                                        <p:tgtEl>
                                          <p:spTgt spid="17"/>
                                        </p:tgtEl>
                                        <p:attrNameLst>
                                          <p:attrName>style.visibility</p:attrName>
                                        </p:attrNameLst>
                                      </p:cBhvr>
                                      <p:to>
                                        <p:strVal val="visible"/>
                                      </p:to>
                                    </p:set>
                                    <p:anim calcmode="lin" valueType="num">
                                      <p:cBhvr additive="base">
                                        <p:cTn id="51" dur="1000" fill="hold"/>
                                        <p:tgtEl>
                                          <p:spTgt spid="17"/>
                                        </p:tgtEl>
                                        <p:attrNameLst>
                                          <p:attrName>ppt_x</p:attrName>
                                        </p:attrNameLst>
                                      </p:cBhvr>
                                      <p:tavLst>
                                        <p:tav tm="0">
                                          <p:val>
                                            <p:strVal val="0-#ppt_w/2"/>
                                          </p:val>
                                        </p:tav>
                                        <p:tav tm="100000">
                                          <p:val>
                                            <p:strVal val="#ppt_x"/>
                                          </p:val>
                                        </p:tav>
                                      </p:tavLst>
                                    </p:anim>
                                    <p:anim calcmode="lin" valueType="num">
                                      <p:cBhvr additive="base">
                                        <p:cTn id="52" dur="1000" fill="hold"/>
                                        <p:tgtEl>
                                          <p:spTgt spid="1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6" grpId="0"/>
      <p:bldP spid="17" grpId="0"/>
      <p:bldP spid="18" grpId="0"/>
      <p:bldP spid="19" grpId="0"/>
      <p:bldP spid="21" grpId="0" animBg="1"/>
      <p:bldP spid="22" grpId="0" animBg="1"/>
      <p:bldP spid="23" grpId="0" animBg="1"/>
      <p:bldP spid="24" grpId="0" animBg="1"/>
      <p:bldP spid="25"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TextBox 72"/>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Infographic</a:t>
            </a:r>
          </a:p>
        </p:txBody>
      </p:sp>
      <p:grpSp>
        <p:nvGrpSpPr>
          <p:cNvPr id="82" name="Group 81"/>
          <p:cNvGrpSpPr/>
          <p:nvPr/>
        </p:nvGrpSpPr>
        <p:grpSpPr>
          <a:xfrm>
            <a:off x="6376515" y="3673862"/>
            <a:ext cx="5534970" cy="5534970"/>
            <a:chOff x="6376515" y="3673862"/>
            <a:chExt cx="5534970" cy="5534970"/>
          </a:xfrm>
        </p:grpSpPr>
        <p:sp>
          <p:nvSpPr>
            <p:cNvPr id="3" name="Freeform 5"/>
            <p:cNvSpPr>
              <a:spLocks/>
            </p:cNvSpPr>
            <p:nvPr/>
          </p:nvSpPr>
          <p:spPr bwMode="auto">
            <a:xfrm>
              <a:off x="8825171" y="4863611"/>
              <a:ext cx="3086314" cy="2650268"/>
            </a:xfrm>
            <a:custGeom>
              <a:avLst/>
              <a:gdLst>
                <a:gd name="T0" fmla="*/ 1113 w 1113"/>
                <a:gd name="T1" fmla="*/ 727 h 956"/>
                <a:gd name="T2" fmla="*/ 1050 w 1113"/>
                <a:gd name="T3" fmla="*/ 895 h 956"/>
                <a:gd name="T4" fmla="*/ 883 w 1113"/>
                <a:gd name="T5" fmla="*/ 956 h 956"/>
                <a:gd name="T6" fmla="*/ 381 w 1113"/>
                <a:gd name="T7" fmla="*/ 454 h 956"/>
                <a:gd name="T8" fmla="*/ 0 w 1113"/>
                <a:gd name="T9" fmla="*/ 303 h 956"/>
                <a:gd name="T10" fmla="*/ 254 w 1113"/>
                <a:gd name="T11" fmla="*/ 49 h 956"/>
                <a:gd name="T12" fmla="*/ 440 w 1113"/>
                <a:gd name="T13" fmla="*/ 54 h 956"/>
                <a:gd name="T14" fmla="*/ 1113 w 1113"/>
                <a:gd name="T15" fmla="*/ 727 h 9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3" h="956">
                  <a:moveTo>
                    <a:pt x="1113" y="727"/>
                  </a:moveTo>
                  <a:cubicBezTo>
                    <a:pt x="1050" y="895"/>
                    <a:pt x="1050" y="895"/>
                    <a:pt x="1050" y="895"/>
                  </a:cubicBezTo>
                  <a:cubicBezTo>
                    <a:pt x="883" y="956"/>
                    <a:pt x="883" y="956"/>
                    <a:pt x="883" y="956"/>
                  </a:cubicBezTo>
                  <a:cubicBezTo>
                    <a:pt x="381" y="454"/>
                    <a:pt x="381" y="454"/>
                    <a:pt x="381" y="454"/>
                  </a:cubicBezTo>
                  <a:cubicBezTo>
                    <a:pt x="318" y="307"/>
                    <a:pt x="146" y="240"/>
                    <a:pt x="0" y="303"/>
                  </a:cubicBezTo>
                  <a:cubicBezTo>
                    <a:pt x="254" y="49"/>
                    <a:pt x="254" y="49"/>
                    <a:pt x="254" y="49"/>
                  </a:cubicBezTo>
                  <a:cubicBezTo>
                    <a:pt x="307" y="0"/>
                    <a:pt x="390" y="3"/>
                    <a:pt x="440" y="54"/>
                  </a:cubicBezTo>
                  <a:cubicBezTo>
                    <a:pt x="1113" y="727"/>
                    <a:pt x="1113" y="727"/>
                    <a:pt x="1113" y="727"/>
                  </a:cubicBezTo>
                  <a:close/>
                </a:path>
              </a:pathLst>
            </a:custGeom>
            <a:solidFill>
              <a:schemeClr val="accent3"/>
            </a:solid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6"/>
            <p:cNvSpPr>
              <a:spLocks/>
            </p:cNvSpPr>
            <p:nvPr/>
          </p:nvSpPr>
          <p:spPr bwMode="auto">
            <a:xfrm>
              <a:off x="8071468" y="6122518"/>
              <a:ext cx="2650268" cy="3086314"/>
            </a:xfrm>
            <a:custGeom>
              <a:avLst/>
              <a:gdLst>
                <a:gd name="T0" fmla="*/ 229 w 956"/>
                <a:gd name="T1" fmla="*/ 1113 h 1113"/>
                <a:gd name="T2" fmla="*/ 61 w 956"/>
                <a:gd name="T3" fmla="*/ 1050 h 1113"/>
                <a:gd name="T4" fmla="*/ 0 w 956"/>
                <a:gd name="T5" fmla="*/ 883 h 1113"/>
                <a:gd name="T6" fmla="*/ 501 w 956"/>
                <a:gd name="T7" fmla="*/ 381 h 1113"/>
                <a:gd name="T8" fmla="*/ 653 w 956"/>
                <a:gd name="T9" fmla="*/ 0 h 1113"/>
                <a:gd name="T10" fmla="*/ 907 w 956"/>
                <a:gd name="T11" fmla="*/ 254 h 1113"/>
                <a:gd name="T12" fmla="*/ 902 w 956"/>
                <a:gd name="T13" fmla="*/ 440 h 1113"/>
                <a:gd name="T14" fmla="*/ 229 w 956"/>
                <a:gd name="T15" fmla="*/ 1113 h 1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6" h="1113">
                  <a:moveTo>
                    <a:pt x="229" y="1113"/>
                  </a:moveTo>
                  <a:cubicBezTo>
                    <a:pt x="61" y="1050"/>
                    <a:pt x="61" y="1050"/>
                    <a:pt x="61" y="1050"/>
                  </a:cubicBezTo>
                  <a:cubicBezTo>
                    <a:pt x="0" y="883"/>
                    <a:pt x="0" y="883"/>
                    <a:pt x="0" y="883"/>
                  </a:cubicBezTo>
                  <a:cubicBezTo>
                    <a:pt x="501" y="381"/>
                    <a:pt x="501" y="381"/>
                    <a:pt x="501" y="381"/>
                  </a:cubicBezTo>
                  <a:cubicBezTo>
                    <a:pt x="649" y="318"/>
                    <a:pt x="716" y="146"/>
                    <a:pt x="653" y="0"/>
                  </a:cubicBezTo>
                  <a:cubicBezTo>
                    <a:pt x="907" y="254"/>
                    <a:pt x="907" y="254"/>
                    <a:pt x="907" y="254"/>
                  </a:cubicBezTo>
                  <a:cubicBezTo>
                    <a:pt x="956" y="307"/>
                    <a:pt x="953" y="390"/>
                    <a:pt x="902" y="440"/>
                  </a:cubicBezTo>
                  <a:cubicBezTo>
                    <a:pt x="229" y="1113"/>
                    <a:pt x="229" y="1113"/>
                    <a:pt x="229" y="1113"/>
                  </a:cubicBezTo>
                  <a:close/>
                </a:path>
              </a:pathLst>
            </a:custGeom>
            <a:solidFill>
              <a:schemeClr val="accent4"/>
            </a:solid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5" name="Freeform 7"/>
            <p:cNvSpPr>
              <a:spLocks/>
            </p:cNvSpPr>
            <p:nvPr/>
          </p:nvSpPr>
          <p:spPr bwMode="auto">
            <a:xfrm>
              <a:off x="6376515" y="5367643"/>
              <a:ext cx="3083970" cy="2651441"/>
            </a:xfrm>
            <a:custGeom>
              <a:avLst/>
              <a:gdLst>
                <a:gd name="T0" fmla="*/ 0 w 1112"/>
                <a:gd name="T1" fmla="*/ 229 h 956"/>
                <a:gd name="T2" fmla="*/ 63 w 1112"/>
                <a:gd name="T3" fmla="*/ 61 h 956"/>
                <a:gd name="T4" fmla="*/ 230 w 1112"/>
                <a:gd name="T5" fmla="*/ 0 h 956"/>
                <a:gd name="T6" fmla="*/ 732 w 1112"/>
                <a:gd name="T7" fmla="*/ 502 h 956"/>
                <a:gd name="T8" fmla="*/ 1112 w 1112"/>
                <a:gd name="T9" fmla="*/ 653 h 956"/>
                <a:gd name="T10" fmla="*/ 859 w 1112"/>
                <a:gd name="T11" fmla="*/ 907 h 956"/>
                <a:gd name="T12" fmla="*/ 673 w 1112"/>
                <a:gd name="T13" fmla="*/ 902 h 956"/>
                <a:gd name="T14" fmla="*/ 0 w 1112"/>
                <a:gd name="T15" fmla="*/ 229 h 9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2" h="956">
                  <a:moveTo>
                    <a:pt x="0" y="229"/>
                  </a:moveTo>
                  <a:cubicBezTo>
                    <a:pt x="63" y="61"/>
                    <a:pt x="63" y="61"/>
                    <a:pt x="63" y="61"/>
                  </a:cubicBezTo>
                  <a:cubicBezTo>
                    <a:pt x="230" y="0"/>
                    <a:pt x="230" y="0"/>
                    <a:pt x="230" y="0"/>
                  </a:cubicBezTo>
                  <a:cubicBezTo>
                    <a:pt x="732" y="502"/>
                    <a:pt x="732" y="502"/>
                    <a:pt x="732" y="502"/>
                  </a:cubicBezTo>
                  <a:cubicBezTo>
                    <a:pt x="795" y="649"/>
                    <a:pt x="966" y="716"/>
                    <a:pt x="1112" y="653"/>
                  </a:cubicBezTo>
                  <a:cubicBezTo>
                    <a:pt x="859" y="907"/>
                    <a:pt x="859" y="907"/>
                    <a:pt x="859" y="907"/>
                  </a:cubicBezTo>
                  <a:cubicBezTo>
                    <a:pt x="806" y="956"/>
                    <a:pt x="723" y="953"/>
                    <a:pt x="673" y="902"/>
                  </a:cubicBezTo>
                  <a:cubicBezTo>
                    <a:pt x="0" y="229"/>
                    <a:pt x="0" y="229"/>
                    <a:pt x="0" y="229"/>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8"/>
            <p:cNvSpPr>
              <a:spLocks/>
            </p:cNvSpPr>
            <p:nvPr/>
          </p:nvSpPr>
          <p:spPr bwMode="auto">
            <a:xfrm>
              <a:off x="7566264" y="3673862"/>
              <a:ext cx="2651441" cy="3086314"/>
            </a:xfrm>
            <a:custGeom>
              <a:avLst/>
              <a:gdLst>
                <a:gd name="T0" fmla="*/ 727 w 956"/>
                <a:gd name="T1" fmla="*/ 0 h 1113"/>
                <a:gd name="T2" fmla="*/ 895 w 956"/>
                <a:gd name="T3" fmla="*/ 63 h 1113"/>
                <a:gd name="T4" fmla="*/ 956 w 956"/>
                <a:gd name="T5" fmla="*/ 230 h 1113"/>
                <a:gd name="T6" fmla="*/ 454 w 956"/>
                <a:gd name="T7" fmla="*/ 732 h 1113"/>
                <a:gd name="T8" fmla="*/ 303 w 956"/>
                <a:gd name="T9" fmla="*/ 1113 h 1113"/>
                <a:gd name="T10" fmla="*/ 49 w 956"/>
                <a:gd name="T11" fmla="*/ 859 h 1113"/>
                <a:gd name="T12" fmla="*/ 54 w 956"/>
                <a:gd name="T13" fmla="*/ 673 h 1113"/>
                <a:gd name="T14" fmla="*/ 727 w 956"/>
                <a:gd name="T15" fmla="*/ 0 h 1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6" h="1113">
                  <a:moveTo>
                    <a:pt x="727" y="0"/>
                  </a:moveTo>
                  <a:cubicBezTo>
                    <a:pt x="895" y="63"/>
                    <a:pt x="895" y="63"/>
                    <a:pt x="895" y="63"/>
                  </a:cubicBezTo>
                  <a:cubicBezTo>
                    <a:pt x="956" y="230"/>
                    <a:pt x="956" y="230"/>
                    <a:pt x="956" y="230"/>
                  </a:cubicBezTo>
                  <a:cubicBezTo>
                    <a:pt x="454" y="732"/>
                    <a:pt x="454" y="732"/>
                    <a:pt x="454" y="732"/>
                  </a:cubicBezTo>
                  <a:cubicBezTo>
                    <a:pt x="307" y="795"/>
                    <a:pt x="240" y="967"/>
                    <a:pt x="303" y="1113"/>
                  </a:cubicBezTo>
                  <a:cubicBezTo>
                    <a:pt x="49" y="859"/>
                    <a:pt x="49" y="859"/>
                    <a:pt x="49" y="859"/>
                  </a:cubicBezTo>
                  <a:cubicBezTo>
                    <a:pt x="0" y="806"/>
                    <a:pt x="3" y="723"/>
                    <a:pt x="54" y="673"/>
                  </a:cubicBezTo>
                  <a:cubicBezTo>
                    <a:pt x="727" y="0"/>
                    <a:pt x="727" y="0"/>
                    <a:pt x="727" y="0"/>
                  </a:cubicBezTo>
                  <a:close/>
                </a:path>
              </a:pathLst>
            </a:custGeom>
            <a:solidFill>
              <a:schemeClr val="accent2"/>
            </a:solid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74" name="Oval 73"/>
            <p:cNvSpPr/>
            <p:nvPr/>
          </p:nvSpPr>
          <p:spPr>
            <a:xfrm>
              <a:off x="8464550" y="5761898"/>
              <a:ext cx="1358900" cy="1358898"/>
            </a:xfrm>
            <a:prstGeom prst="ellipse">
              <a:avLst/>
            </a:prstGeom>
            <a:noFill/>
            <a:ln w="1270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7"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2905797" y="8081100"/>
            <a:ext cx="4908886" cy="1277273"/>
          </a:xfrm>
          <a:prstGeom prst="rect">
            <a:avLst/>
          </a:prstGeom>
        </p:spPr>
        <p:txBody>
          <a:bodyPr wrap="square">
            <a:spAutoFit/>
          </a:bodyPr>
          <a:lstStyle/>
          <a:p>
            <a:pPr algn="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Professional</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gn="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78"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473317" y="3524321"/>
            <a:ext cx="4908886" cy="1277273"/>
          </a:xfrm>
          <a:prstGeom prst="rect">
            <a:avLst/>
          </a:prstGeom>
        </p:spPr>
        <p:txBody>
          <a:bodyPr wrap="square">
            <a:spAutoFit/>
          </a:bodyPr>
          <a:lstStyle/>
          <a:p>
            <a:pP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Powerful</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76"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105836" y="5368229"/>
            <a:ext cx="4908886" cy="1277273"/>
          </a:xfrm>
          <a:prstGeom prst="rect">
            <a:avLst/>
          </a:prstGeom>
        </p:spPr>
        <p:txBody>
          <a:bodyPr wrap="square">
            <a:spAutoFit/>
          </a:bodyPr>
          <a:lstStyle/>
          <a:p>
            <a:pPr algn="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Simple</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gn="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79"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273278" y="6237192"/>
            <a:ext cx="4908886" cy="1277273"/>
          </a:xfrm>
          <a:prstGeom prst="rect">
            <a:avLst/>
          </a:prstGeom>
        </p:spPr>
        <p:txBody>
          <a:bodyPr wrap="square">
            <a:spAutoFit/>
          </a:bodyPr>
          <a:lstStyle/>
          <a:p>
            <a:pP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Creative</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83" name="Freeform 8"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6699172" y="5702642"/>
            <a:ext cx="410002" cy="409998"/>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4" name="Freeform 12"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8467211" y="8390269"/>
            <a:ext cx="408898" cy="409448"/>
          </a:xfrm>
          <a:custGeom>
            <a:avLst/>
            <a:gdLst>
              <a:gd name="T0" fmla="*/ 264 w 738"/>
              <a:gd name="T1" fmla="*/ 285 h 739"/>
              <a:gd name="T2" fmla="*/ 249 w 738"/>
              <a:gd name="T3" fmla="*/ 429 h 739"/>
              <a:gd name="T4" fmla="*/ 369 w 738"/>
              <a:gd name="T5" fmla="*/ 504 h 739"/>
              <a:gd name="T6" fmla="*/ 490 w 738"/>
              <a:gd name="T7" fmla="*/ 429 h 739"/>
              <a:gd name="T8" fmla="*/ 474 w 738"/>
              <a:gd name="T9" fmla="*/ 285 h 739"/>
              <a:gd name="T10" fmla="*/ 369 w 738"/>
              <a:gd name="T11" fmla="*/ 201 h 739"/>
              <a:gd name="T12" fmla="*/ 508 w 738"/>
              <a:gd name="T13" fmla="*/ 276 h 739"/>
              <a:gd name="T14" fmla="*/ 524 w 738"/>
              <a:gd name="T15" fmla="*/ 436 h 739"/>
              <a:gd name="T16" fmla="*/ 403 w 738"/>
              <a:gd name="T17" fmla="*/ 534 h 739"/>
              <a:gd name="T18" fmla="*/ 250 w 738"/>
              <a:gd name="T19" fmla="*/ 488 h 739"/>
              <a:gd name="T20" fmla="*/ 204 w 738"/>
              <a:gd name="T21" fmla="*/ 336 h 739"/>
              <a:gd name="T22" fmla="*/ 304 w 738"/>
              <a:gd name="T23" fmla="*/ 214 h 739"/>
              <a:gd name="T24" fmla="*/ 314 w 738"/>
              <a:gd name="T25" fmla="*/ 79 h 739"/>
              <a:gd name="T26" fmla="*/ 220 w 738"/>
              <a:gd name="T27" fmla="*/ 124 h 739"/>
              <a:gd name="T28" fmla="*/ 192 w 738"/>
              <a:gd name="T29" fmla="*/ 121 h 739"/>
              <a:gd name="T30" fmla="*/ 124 w 738"/>
              <a:gd name="T31" fmla="*/ 204 h 739"/>
              <a:gd name="T32" fmla="*/ 86 w 738"/>
              <a:gd name="T33" fmla="*/ 306 h 739"/>
              <a:gd name="T34" fmla="*/ 34 w 738"/>
              <a:gd name="T35" fmla="*/ 411 h 739"/>
              <a:gd name="T36" fmla="*/ 105 w 738"/>
              <a:gd name="T37" fmla="*/ 479 h 739"/>
              <a:gd name="T38" fmla="*/ 102 w 738"/>
              <a:gd name="T39" fmla="*/ 578 h 739"/>
              <a:gd name="T40" fmla="*/ 203 w 738"/>
              <a:gd name="T41" fmla="*/ 614 h 739"/>
              <a:gd name="T42" fmla="*/ 259 w 738"/>
              <a:gd name="T43" fmla="*/ 634 h 739"/>
              <a:gd name="T44" fmla="*/ 327 w 738"/>
              <a:gd name="T45" fmla="*/ 705 h 739"/>
              <a:gd name="T46" fmla="*/ 432 w 738"/>
              <a:gd name="T47" fmla="*/ 652 h 739"/>
              <a:gd name="T48" fmla="*/ 524 w 738"/>
              <a:gd name="T49" fmla="*/ 614 h 739"/>
              <a:gd name="T50" fmla="*/ 577 w 738"/>
              <a:gd name="T51" fmla="*/ 636 h 739"/>
              <a:gd name="T52" fmla="*/ 613 w 738"/>
              <a:gd name="T53" fmla="*/ 525 h 739"/>
              <a:gd name="T54" fmla="*/ 660 w 738"/>
              <a:gd name="T55" fmla="*/ 425 h 739"/>
              <a:gd name="T56" fmla="*/ 670 w 738"/>
              <a:gd name="T57" fmla="*/ 319 h 739"/>
              <a:gd name="T58" fmla="*/ 618 w 738"/>
              <a:gd name="T59" fmla="*/ 226 h 739"/>
              <a:gd name="T60" fmla="*/ 636 w 738"/>
              <a:gd name="T61" fmla="*/ 162 h 739"/>
              <a:gd name="T62" fmla="*/ 529 w 738"/>
              <a:gd name="T63" fmla="*/ 127 h 739"/>
              <a:gd name="T64" fmla="*/ 444 w 738"/>
              <a:gd name="T65" fmla="*/ 93 h 739"/>
              <a:gd name="T66" fmla="*/ 411 w 738"/>
              <a:gd name="T67" fmla="*/ 34 h 739"/>
              <a:gd name="T68" fmla="*/ 435 w 738"/>
              <a:gd name="T69" fmla="*/ 7 h 739"/>
              <a:gd name="T70" fmla="*/ 529 w 738"/>
              <a:gd name="T71" fmla="*/ 93 h 739"/>
              <a:gd name="T72" fmla="*/ 585 w 738"/>
              <a:gd name="T73" fmla="*/ 68 h 739"/>
              <a:gd name="T74" fmla="*/ 672 w 738"/>
              <a:gd name="T75" fmla="*/ 159 h 739"/>
              <a:gd name="T76" fmla="*/ 678 w 738"/>
              <a:gd name="T77" fmla="*/ 286 h 739"/>
              <a:gd name="T78" fmla="*/ 738 w 738"/>
              <a:gd name="T79" fmla="*/ 320 h 739"/>
              <a:gd name="T80" fmla="*/ 713 w 738"/>
              <a:gd name="T81" fmla="*/ 443 h 739"/>
              <a:gd name="T82" fmla="*/ 669 w 738"/>
              <a:gd name="T83" fmla="*/ 570 h 739"/>
              <a:gd name="T84" fmla="*/ 590 w 738"/>
              <a:gd name="T85" fmla="*/ 669 h 739"/>
              <a:gd name="T86" fmla="*/ 560 w 738"/>
              <a:gd name="T87" fmla="*/ 666 h 739"/>
              <a:gd name="T88" fmla="*/ 440 w 738"/>
              <a:gd name="T89" fmla="*/ 724 h 739"/>
              <a:gd name="T90" fmla="*/ 310 w 738"/>
              <a:gd name="T91" fmla="*/ 737 h 739"/>
              <a:gd name="T92" fmla="*/ 246 w 738"/>
              <a:gd name="T93" fmla="*/ 665 h 739"/>
              <a:gd name="T94" fmla="*/ 157 w 738"/>
              <a:gd name="T95" fmla="*/ 671 h 739"/>
              <a:gd name="T96" fmla="*/ 68 w 738"/>
              <a:gd name="T97" fmla="*/ 587 h 739"/>
              <a:gd name="T98" fmla="*/ 73 w 738"/>
              <a:gd name="T99" fmla="*/ 492 h 739"/>
              <a:gd name="T100" fmla="*/ 1 w 738"/>
              <a:gd name="T101" fmla="*/ 428 h 739"/>
              <a:gd name="T102" fmla="*/ 16 w 738"/>
              <a:gd name="T103" fmla="*/ 299 h 739"/>
              <a:gd name="T104" fmla="*/ 73 w 738"/>
              <a:gd name="T105" fmla="*/ 178 h 739"/>
              <a:gd name="T106" fmla="*/ 143 w 738"/>
              <a:gd name="T107" fmla="*/ 73 h 739"/>
              <a:gd name="T108" fmla="*/ 171 w 738"/>
              <a:gd name="T109" fmla="*/ 70 h 739"/>
              <a:gd name="T110" fmla="*/ 295 w 738"/>
              <a:gd name="T111" fmla="*/ 24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8" h="739">
                <a:moveTo>
                  <a:pt x="369" y="235"/>
                </a:moveTo>
                <a:lnTo>
                  <a:pt x="338" y="239"/>
                </a:lnTo>
                <a:lnTo>
                  <a:pt x="310" y="248"/>
                </a:lnTo>
                <a:lnTo>
                  <a:pt x="285" y="264"/>
                </a:lnTo>
                <a:lnTo>
                  <a:pt x="264" y="285"/>
                </a:lnTo>
                <a:lnTo>
                  <a:pt x="249" y="310"/>
                </a:lnTo>
                <a:lnTo>
                  <a:pt x="238" y="339"/>
                </a:lnTo>
                <a:lnTo>
                  <a:pt x="234" y="370"/>
                </a:lnTo>
                <a:lnTo>
                  <a:pt x="238" y="400"/>
                </a:lnTo>
                <a:lnTo>
                  <a:pt x="249" y="429"/>
                </a:lnTo>
                <a:lnTo>
                  <a:pt x="264" y="454"/>
                </a:lnTo>
                <a:lnTo>
                  <a:pt x="285" y="475"/>
                </a:lnTo>
                <a:lnTo>
                  <a:pt x="310" y="490"/>
                </a:lnTo>
                <a:lnTo>
                  <a:pt x="338" y="501"/>
                </a:lnTo>
                <a:lnTo>
                  <a:pt x="369" y="504"/>
                </a:lnTo>
                <a:lnTo>
                  <a:pt x="399" y="501"/>
                </a:lnTo>
                <a:lnTo>
                  <a:pt x="428" y="490"/>
                </a:lnTo>
                <a:lnTo>
                  <a:pt x="453" y="475"/>
                </a:lnTo>
                <a:lnTo>
                  <a:pt x="474" y="454"/>
                </a:lnTo>
                <a:lnTo>
                  <a:pt x="490" y="429"/>
                </a:lnTo>
                <a:lnTo>
                  <a:pt x="500" y="400"/>
                </a:lnTo>
                <a:lnTo>
                  <a:pt x="504" y="370"/>
                </a:lnTo>
                <a:lnTo>
                  <a:pt x="500" y="339"/>
                </a:lnTo>
                <a:lnTo>
                  <a:pt x="490" y="310"/>
                </a:lnTo>
                <a:lnTo>
                  <a:pt x="474" y="285"/>
                </a:lnTo>
                <a:lnTo>
                  <a:pt x="453" y="264"/>
                </a:lnTo>
                <a:lnTo>
                  <a:pt x="428" y="248"/>
                </a:lnTo>
                <a:lnTo>
                  <a:pt x="399" y="239"/>
                </a:lnTo>
                <a:lnTo>
                  <a:pt x="369" y="235"/>
                </a:lnTo>
                <a:close/>
                <a:moveTo>
                  <a:pt x="369" y="201"/>
                </a:moveTo>
                <a:lnTo>
                  <a:pt x="403" y="205"/>
                </a:lnTo>
                <a:lnTo>
                  <a:pt x="435" y="214"/>
                </a:lnTo>
                <a:lnTo>
                  <a:pt x="463" y="230"/>
                </a:lnTo>
                <a:lnTo>
                  <a:pt x="488" y="251"/>
                </a:lnTo>
                <a:lnTo>
                  <a:pt x="508" y="276"/>
                </a:lnTo>
                <a:lnTo>
                  <a:pt x="524" y="305"/>
                </a:lnTo>
                <a:lnTo>
                  <a:pt x="534" y="336"/>
                </a:lnTo>
                <a:lnTo>
                  <a:pt x="537" y="370"/>
                </a:lnTo>
                <a:lnTo>
                  <a:pt x="534" y="403"/>
                </a:lnTo>
                <a:lnTo>
                  <a:pt x="524" y="436"/>
                </a:lnTo>
                <a:lnTo>
                  <a:pt x="508" y="463"/>
                </a:lnTo>
                <a:lnTo>
                  <a:pt x="488" y="488"/>
                </a:lnTo>
                <a:lnTo>
                  <a:pt x="463" y="509"/>
                </a:lnTo>
                <a:lnTo>
                  <a:pt x="435" y="525"/>
                </a:lnTo>
                <a:lnTo>
                  <a:pt x="403" y="534"/>
                </a:lnTo>
                <a:lnTo>
                  <a:pt x="369" y="538"/>
                </a:lnTo>
                <a:lnTo>
                  <a:pt x="335" y="534"/>
                </a:lnTo>
                <a:lnTo>
                  <a:pt x="304" y="525"/>
                </a:lnTo>
                <a:lnTo>
                  <a:pt x="275" y="509"/>
                </a:lnTo>
                <a:lnTo>
                  <a:pt x="250" y="488"/>
                </a:lnTo>
                <a:lnTo>
                  <a:pt x="229" y="463"/>
                </a:lnTo>
                <a:lnTo>
                  <a:pt x="215" y="436"/>
                </a:lnTo>
                <a:lnTo>
                  <a:pt x="204" y="403"/>
                </a:lnTo>
                <a:lnTo>
                  <a:pt x="202" y="370"/>
                </a:lnTo>
                <a:lnTo>
                  <a:pt x="204" y="336"/>
                </a:lnTo>
                <a:lnTo>
                  <a:pt x="215" y="305"/>
                </a:lnTo>
                <a:lnTo>
                  <a:pt x="229" y="276"/>
                </a:lnTo>
                <a:lnTo>
                  <a:pt x="250" y="251"/>
                </a:lnTo>
                <a:lnTo>
                  <a:pt x="275" y="230"/>
                </a:lnTo>
                <a:lnTo>
                  <a:pt x="304" y="214"/>
                </a:lnTo>
                <a:lnTo>
                  <a:pt x="335" y="205"/>
                </a:lnTo>
                <a:lnTo>
                  <a:pt x="369" y="201"/>
                </a:lnTo>
                <a:close/>
                <a:moveTo>
                  <a:pt x="327" y="34"/>
                </a:moveTo>
                <a:lnTo>
                  <a:pt x="319" y="69"/>
                </a:lnTo>
                <a:lnTo>
                  <a:pt x="314" y="79"/>
                </a:lnTo>
                <a:lnTo>
                  <a:pt x="305" y="87"/>
                </a:lnTo>
                <a:lnTo>
                  <a:pt x="295" y="93"/>
                </a:lnTo>
                <a:lnTo>
                  <a:pt x="259" y="104"/>
                </a:lnTo>
                <a:lnTo>
                  <a:pt x="226" y="121"/>
                </a:lnTo>
                <a:lnTo>
                  <a:pt x="220" y="124"/>
                </a:lnTo>
                <a:lnTo>
                  <a:pt x="215" y="125"/>
                </a:lnTo>
                <a:lnTo>
                  <a:pt x="209" y="127"/>
                </a:lnTo>
                <a:lnTo>
                  <a:pt x="203" y="125"/>
                </a:lnTo>
                <a:lnTo>
                  <a:pt x="198" y="124"/>
                </a:lnTo>
                <a:lnTo>
                  <a:pt x="192" y="121"/>
                </a:lnTo>
                <a:lnTo>
                  <a:pt x="161" y="103"/>
                </a:lnTo>
                <a:lnTo>
                  <a:pt x="102" y="162"/>
                </a:lnTo>
                <a:lnTo>
                  <a:pt x="102" y="162"/>
                </a:lnTo>
                <a:lnTo>
                  <a:pt x="120" y="192"/>
                </a:lnTo>
                <a:lnTo>
                  <a:pt x="124" y="204"/>
                </a:lnTo>
                <a:lnTo>
                  <a:pt x="124" y="216"/>
                </a:lnTo>
                <a:lnTo>
                  <a:pt x="120" y="226"/>
                </a:lnTo>
                <a:lnTo>
                  <a:pt x="105" y="260"/>
                </a:lnTo>
                <a:lnTo>
                  <a:pt x="92" y="295"/>
                </a:lnTo>
                <a:lnTo>
                  <a:pt x="86" y="306"/>
                </a:lnTo>
                <a:lnTo>
                  <a:pt x="79" y="315"/>
                </a:lnTo>
                <a:lnTo>
                  <a:pt x="68" y="319"/>
                </a:lnTo>
                <a:lnTo>
                  <a:pt x="33" y="328"/>
                </a:lnTo>
                <a:lnTo>
                  <a:pt x="33" y="411"/>
                </a:lnTo>
                <a:lnTo>
                  <a:pt x="34" y="411"/>
                </a:lnTo>
                <a:lnTo>
                  <a:pt x="68" y="420"/>
                </a:lnTo>
                <a:lnTo>
                  <a:pt x="79" y="425"/>
                </a:lnTo>
                <a:lnTo>
                  <a:pt x="86" y="433"/>
                </a:lnTo>
                <a:lnTo>
                  <a:pt x="92" y="443"/>
                </a:lnTo>
                <a:lnTo>
                  <a:pt x="105" y="479"/>
                </a:lnTo>
                <a:lnTo>
                  <a:pt x="120" y="513"/>
                </a:lnTo>
                <a:lnTo>
                  <a:pt x="124" y="525"/>
                </a:lnTo>
                <a:lnTo>
                  <a:pt x="124" y="536"/>
                </a:lnTo>
                <a:lnTo>
                  <a:pt x="120" y="547"/>
                </a:lnTo>
                <a:lnTo>
                  <a:pt x="102" y="578"/>
                </a:lnTo>
                <a:lnTo>
                  <a:pt x="161" y="636"/>
                </a:lnTo>
                <a:lnTo>
                  <a:pt x="161" y="636"/>
                </a:lnTo>
                <a:lnTo>
                  <a:pt x="192" y="617"/>
                </a:lnTo>
                <a:lnTo>
                  <a:pt x="198" y="615"/>
                </a:lnTo>
                <a:lnTo>
                  <a:pt x="203" y="614"/>
                </a:lnTo>
                <a:lnTo>
                  <a:pt x="209" y="614"/>
                </a:lnTo>
                <a:lnTo>
                  <a:pt x="215" y="614"/>
                </a:lnTo>
                <a:lnTo>
                  <a:pt x="220" y="615"/>
                </a:lnTo>
                <a:lnTo>
                  <a:pt x="226" y="617"/>
                </a:lnTo>
                <a:lnTo>
                  <a:pt x="259" y="634"/>
                </a:lnTo>
                <a:lnTo>
                  <a:pt x="295" y="646"/>
                </a:lnTo>
                <a:lnTo>
                  <a:pt x="305" y="652"/>
                </a:lnTo>
                <a:lnTo>
                  <a:pt x="314" y="659"/>
                </a:lnTo>
                <a:lnTo>
                  <a:pt x="319"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5" y="614"/>
                </a:lnTo>
                <a:lnTo>
                  <a:pt x="541" y="615"/>
                </a:lnTo>
                <a:lnTo>
                  <a:pt x="546" y="617"/>
                </a:lnTo>
                <a:lnTo>
                  <a:pt x="577" y="636"/>
                </a:lnTo>
                <a:lnTo>
                  <a:pt x="577" y="636"/>
                </a:lnTo>
                <a:lnTo>
                  <a:pt x="636" y="578"/>
                </a:lnTo>
                <a:lnTo>
                  <a:pt x="618" y="547"/>
                </a:lnTo>
                <a:lnTo>
                  <a:pt x="613" y="536"/>
                </a:lnTo>
                <a:lnTo>
                  <a:pt x="613" y="525"/>
                </a:lnTo>
                <a:lnTo>
                  <a:pt x="618" y="513"/>
                </a:lnTo>
                <a:lnTo>
                  <a:pt x="634" y="479"/>
                </a:lnTo>
                <a:lnTo>
                  <a:pt x="645" y="443"/>
                </a:lnTo>
                <a:lnTo>
                  <a:pt x="651" y="433"/>
                </a:lnTo>
                <a:lnTo>
                  <a:pt x="660" y="425"/>
                </a:lnTo>
                <a:lnTo>
                  <a:pt x="670" y="420"/>
                </a:lnTo>
                <a:lnTo>
                  <a:pt x="704" y="411"/>
                </a:lnTo>
                <a:lnTo>
                  <a:pt x="706" y="411"/>
                </a:lnTo>
                <a:lnTo>
                  <a:pt x="706" y="328"/>
                </a:lnTo>
                <a:lnTo>
                  <a:pt x="670" y="319"/>
                </a:lnTo>
                <a:lnTo>
                  <a:pt x="660" y="315"/>
                </a:lnTo>
                <a:lnTo>
                  <a:pt x="651" y="306"/>
                </a:lnTo>
                <a:lnTo>
                  <a:pt x="645" y="295"/>
                </a:lnTo>
                <a:lnTo>
                  <a:pt x="634" y="260"/>
                </a:lnTo>
                <a:lnTo>
                  <a:pt x="618" y="226"/>
                </a:lnTo>
                <a:lnTo>
                  <a:pt x="613" y="216"/>
                </a:lnTo>
                <a:lnTo>
                  <a:pt x="613" y="204"/>
                </a:lnTo>
                <a:lnTo>
                  <a:pt x="618" y="192"/>
                </a:lnTo>
                <a:lnTo>
                  <a:pt x="636" y="162"/>
                </a:lnTo>
                <a:lnTo>
                  <a:pt x="636" y="162"/>
                </a:lnTo>
                <a:lnTo>
                  <a:pt x="577" y="103"/>
                </a:lnTo>
                <a:lnTo>
                  <a:pt x="546" y="121"/>
                </a:lnTo>
                <a:lnTo>
                  <a:pt x="541" y="124"/>
                </a:lnTo>
                <a:lnTo>
                  <a:pt x="535"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19" y="0"/>
                </a:moveTo>
                <a:lnTo>
                  <a:pt x="419" y="0"/>
                </a:lnTo>
                <a:lnTo>
                  <a:pt x="427" y="2"/>
                </a:lnTo>
                <a:lnTo>
                  <a:pt x="435" y="7"/>
                </a:lnTo>
                <a:lnTo>
                  <a:pt x="440" y="15"/>
                </a:lnTo>
                <a:lnTo>
                  <a:pt x="442" y="24"/>
                </a:lnTo>
                <a:lnTo>
                  <a:pt x="452" y="60"/>
                </a:lnTo>
                <a:lnTo>
                  <a:pt x="492" y="74"/>
                </a:lnTo>
                <a:lnTo>
                  <a:pt x="529" y="93"/>
                </a:lnTo>
                <a:lnTo>
                  <a:pt x="560" y="73"/>
                </a:lnTo>
                <a:lnTo>
                  <a:pt x="567" y="70"/>
                </a:lnTo>
                <a:lnTo>
                  <a:pt x="573" y="68"/>
                </a:lnTo>
                <a:lnTo>
                  <a:pt x="580" y="68"/>
                </a:lnTo>
                <a:lnTo>
                  <a:pt x="585" y="68"/>
                </a:lnTo>
                <a:lnTo>
                  <a:pt x="590" y="70"/>
                </a:lnTo>
                <a:lnTo>
                  <a:pt x="596" y="73"/>
                </a:lnTo>
                <a:lnTo>
                  <a:pt x="665" y="144"/>
                </a:lnTo>
                <a:lnTo>
                  <a:pt x="670" y="151"/>
                </a:lnTo>
                <a:lnTo>
                  <a:pt x="672" y="159"/>
                </a:lnTo>
                <a:lnTo>
                  <a:pt x="669" y="168"/>
                </a:lnTo>
                <a:lnTo>
                  <a:pt x="665" y="178"/>
                </a:lnTo>
                <a:lnTo>
                  <a:pt x="647" y="209"/>
                </a:lnTo>
                <a:lnTo>
                  <a:pt x="665" y="247"/>
                </a:lnTo>
                <a:lnTo>
                  <a:pt x="678" y="286"/>
                </a:lnTo>
                <a:lnTo>
                  <a:pt x="713" y="295"/>
                </a:lnTo>
                <a:lnTo>
                  <a:pt x="723" y="299"/>
                </a:lnTo>
                <a:lnTo>
                  <a:pt x="730" y="305"/>
                </a:lnTo>
                <a:lnTo>
                  <a:pt x="737" y="311"/>
                </a:lnTo>
                <a:lnTo>
                  <a:pt x="738" y="320"/>
                </a:lnTo>
                <a:lnTo>
                  <a:pt x="738" y="418"/>
                </a:lnTo>
                <a:lnTo>
                  <a:pt x="737" y="428"/>
                </a:lnTo>
                <a:lnTo>
                  <a:pt x="730" y="434"/>
                </a:lnTo>
                <a:lnTo>
                  <a:pt x="723" y="439"/>
                </a:lnTo>
                <a:lnTo>
                  <a:pt x="713" y="443"/>
                </a:lnTo>
                <a:lnTo>
                  <a:pt x="678" y="453"/>
                </a:lnTo>
                <a:lnTo>
                  <a:pt x="665" y="492"/>
                </a:lnTo>
                <a:lnTo>
                  <a:pt x="647" y="530"/>
                </a:lnTo>
                <a:lnTo>
                  <a:pt x="665" y="561"/>
                </a:lnTo>
                <a:lnTo>
                  <a:pt x="669" y="570"/>
                </a:lnTo>
                <a:lnTo>
                  <a:pt x="672" y="580"/>
                </a:lnTo>
                <a:lnTo>
                  <a:pt x="670" y="587"/>
                </a:lnTo>
                <a:lnTo>
                  <a:pt x="665" y="597"/>
                </a:lnTo>
                <a:lnTo>
                  <a:pt x="596" y="666"/>
                </a:lnTo>
                <a:lnTo>
                  <a:pt x="590" y="669"/>
                </a:lnTo>
                <a:lnTo>
                  <a:pt x="586" y="671"/>
                </a:lnTo>
                <a:lnTo>
                  <a:pt x="581" y="671"/>
                </a:lnTo>
                <a:lnTo>
                  <a:pt x="575" y="671"/>
                </a:lnTo>
                <a:lnTo>
                  <a:pt x="567" y="669"/>
                </a:lnTo>
                <a:lnTo>
                  <a:pt x="560" y="666"/>
                </a:lnTo>
                <a:lnTo>
                  <a:pt x="529" y="646"/>
                </a:lnTo>
                <a:lnTo>
                  <a:pt x="492" y="665"/>
                </a:lnTo>
                <a:lnTo>
                  <a:pt x="452" y="679"/>
                </a:lnTo>
                <a:lnTo>
                  <a:pt x="442" y="714"/>
                </a:lnTo>
                <a:lnTo>
                  <a:pt x="440" y="724"/>
                </a:lnTo>
                <a:lnTo>
                  <a:pt x="435" y="731"/>
                </a:lnTo>
                <a:lnTo>
                  <a:pt x="427" y="737"/>
                </a:lnTo>
                <a:lnTo>
                  <a:pt x="419" y="739"/>
                </a:lnTo>
                <a:lnTo>
                  <a:pt x="319" y="739"/>
                </a:lnTo>
                <a:lnTo>
                  <a:pt x="310" y="737"/>
                </a:lnTo>
                <a:lnTo>
                  <a:pt x="304" y="731"/>
                </a:lnTo>
                <a:lnTo>
                  <a:pt x="298" y="724"/>
                </a:lnTo>
                <a:lnTo>
                  <a:pt x="295" y="714"/>
                </a:lnTo>
                <a:lnTo>
                  <a:pt x="287" y="679"/>
                </a:lnTo>
                <a:lnTo>
                  <a:pt x="246" y="665"/>
                </a:lnTo>
                <a:lnTo>
                  <a:pt x="209" y="646"/>
                </a:lnTo>
                <a:lnTo>
                  <a:pt x="178" y="666"/>
                </a:lnTo>
                <a:lnTo>
                  <a:pt x="171" y="669"/>
                </a:lnTo>
                <a:lnTo>
                  <a:pt x="164" y="671"/>
                </a:lnTo>
                <a:lnTo>
                  <a:pt x="157" y="671"/>
                </a:lnTo>
                <a:lnTo>
                  <a:pt x="152" y="671"/>
                </a:lnTo>
                <a:lnTo>
                  <a:pt x="147" y="669"/>
                </a:lnTo>
                <a:lnTo>
                  <a:pt x="143" y="666"/>
                </a:lnTo>
                <a:lnTo>
                  <a:pt x="73" y="597"/>
                </a:lnTo>
                <a:lnTo>
                  <a:pt x="68" y="587"/>
                </a:lnTo>
                <a:lnTo>
                  <a:pt x="67" y="580"/>
                </a:lnTo>
                <a:lnTo>
                  <a:pt x="69" y="570"/>
                </a:lnTo>
                <a:lnTo>
                  <a:pt x="73" y="561"/>
                </a:lnTo>
                <a:lnTo>
                  <a:pt x="92" y="530"/>
                </a:lnTo>
                <a:lnTo>
                  <a:pt x="73" y="492"/>
                </a:lnTo>
                <a:lnTo>
                  <a:pt x="60" y="453"/>
                </a:lnTo>
                <a:lnTo>
                  <a:pt x="24" y="443"/>
                </a:lnTo>
                <a:lnTo>
                  <a:pt x="16" y="439"/>
                </a:lnTo>
                <a:lnTo>
                  <a:pt x="8" y="434"/>
                </a:lnTo>
                <a:lnTo>
                  <a:pt x="1" y="428"/>
                </a:lnTo>
                <a:lnTo>
                  <a:pt x="0" y="418"/>
                </a:lnTo>
                <a:lnTo>
                  <a:pt x="0" y="320"/>
                </a:lnTo>
                <a:lnTo>
                  <a:pt x="1" y="311"/>
                </a:lnTo>
                <a:lnTo>
                  <a:pt x="8" y="305"/>
                </a:lnTo>
                <a:lnTo>
                  <a:pt x="16" y="299"/>
                </a:lnTo>
                <a:lnTo>
                  <a:pt x="24" y="295"/>
                </a:lnTo>
                <a:lnTo>
                  <a:pt x="60" y="286"/>
                </a:lnTo>
                <a:lnTo>
                  <a:pt x="73" y="247"/>
                </a:lnTo>
                <a:lnTo>
                  <a:pt x="92" y="209"/>
                </a:lnTo>
                <a:lnTo>
                  <a:pt x="73" y="178"/>
                </a:lnTo>
                <a:lnTo>
                  <a:pt x="69" y="168"/>
                </a:lnTo>
                <a:lnTo>
                  <a:pt x="67" y="159"/>
                </a:lnTo>
                <a:lnTo>
                  <a:pt x="68" y="151"/>
                </a:lnTo>
                <a:lnTo>
                  <a:pt x="73" y="144"/>
                </a:lnTo>
                <a:lnTo>
                  <a:pt x="143" y="73"/>
                </a:lnTo>
                <a:lnTo>
                  <a:pt x="147" y="70"/>
                </a:lnTo>
                <a:lnTo>
                  <a:pt x="152" y="68"/>
                </a:lnTo>
                <a:lnTo>
                  <a:pt x="157" y="68"/>
                </a:lnTo>
                <a:lnTo>
                  <a:pt x="165" y="68"/>
                </a:lnTo>
                <a:lnTo>
                  <a:pt x="171" y="70"/>
                </a:lnTo>
                <a:lnTo>
                  <a:pt x="178" y="73"/>
                </a:lnTo>
                <a:lnTo>
                  <a:pt x="209" y="93"/>
                </a:lnTo>
                <a:lnTo>
                  <a:pt x="246" y="74"/>
                </a:lnTo>
                <a:lnTo>
                  <a:pt x="287" y="60"/>
                </a:lnTo>
                <a:lnTo>
                  <a:pt x="295" y="24"/>
                </a:lnTo>
                <a:lnTo>
                  <a:pt x="298" y="15"/>
                </a:lnTo>
                <a:lnTo>
                  <a:pt x="304" y="7"/>
                </a:lnTo>
                <a:lnTo>
                  <a:pt x="310" y="2"/>
                </a:lnTo>
                <a:lnTo>
                  <a:pt x="319"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5" name="Freeform 42"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9413450" y="4065151"/>
            <a:ext cx="410000" cy="409008"/>
          </a:xfrm>
          <a:custGeom>
            <a:avLst/>
            <a:gdLst>
              <a:gd name="T0" fmla="*/ 373 w 829"/>
              <a:gd name="T1" fmla="*/ 239 h 827"/>
              <a:gd name="T2" fmla="*/ 279 w 829"/>
              <a:gd name="T3" fmla="*/ 305 h 827"/>
              <a:gd name="T4" fmla="*/ 231 w 829"/>
              <a:gd name="T5" fmla="*/ 411 h 827"/>
              <a:gd name="T6" fmla="*/ 241 w 829"/>
              <a:gd name="T7" fmla="*/ 530 h 827"/>
              <a:gd name="T8" fmla="*/ 307 w 829"/>
              <a:gd name="T9" fmla="*/ 624 h 827"/>
              <a:gd name="T10" fmla="*/ 411 w 829"/>
              <a:gd name="T11" fmla="*/ 673 h 827"/>
              <a:gd name="T12" fmla="*/ 530 w 829"/>
              <a:gd name="T13" fmla="*/ 662 h 827"/>
              <a:gd name="T14" fmla="*/ 625 w 829"/>
              <a:gd name="T15" fmla="*/ 597 h 827"/>
              <a:gd name="T16" fmla="*/ 674 w 829"/>
              <a:gd name="T17" fmla="*/ 492 h 827"/>
              <a:gd name="T18" fmla="*/ 664 w 829"/>
              <a:gd name="T19" fmla="*/ 371 h 827"/>
              <a:gd name="T20" fmla="*/ 597 w 829"/>
              <a:gd name="T21" fmla="*/ 278 h 827"/>
              <a:gd name="T22" fmla="*/ 492 w 829"/>
              <a:gd name="T23" fmla="*/ 229 h 827"/>
              <a:gd name="T24" fmla="*/ 495 w 829"/>
              <a:gd name="T25" fmla="*/ 191 h 827"/>
              <a:gd name="T26" fmla="*/ 608 w 829"/>
              <a:gd name="T27" fmla="*/ 238 h 827"/>
              <a:gd name="T28" fmla="*/ 686 w 829"/>
              <a:gd name="T29" fmla="*/ 330 h 827"/>
              <a:gd name="T30" fmla="*/ 716 w 829"/>
              <a:gd name="T31" fmla="*/ 451 h 827"/>
              <a:gd name="T32" fmla="*/ 692 w 829"/>
              <a:gd name="T33" fmla="*/ 561 h 827"/>
              <a:gd name="T34" fmla="*/ 824 w 829"/>
              <a:gd name="T35" fmla="*/ 796 h 827"/>
              <a:gd name="T36" fmla="*/ 829 w 829"/>
              <a:gd name="T37" fmla="*/ 809 h 827"/>
              <a:gd name="T38" fmla="*/ 821 w 829"/>
              <a:gd name="T39" fmla="*/ 823 h 827"/>
              <a:gd name="T40" fmla="*/ 805 w 829"/>
              <a:gd name="T41" fmla="*/ 827 h 827"/>
              <a:gd name="T42" fmla="*/ 651 w 829"/>
              <a:gd name="T43" fmla="*/ 676 h 827"/>
              <a:gd name="T44" fmla="*/ 625 w 829"/>
              <a:gd name="T45" fmla="*/ 650 h 827"/>
              <a:gd name="T46" fmla="*/ 528 w 829"/>
              <a:gd name="T47" fmla="*/ 703 h 827"/>
              <a:gd name="T48" fmla="*/ 410 w 829"/>
              <a:gd name="T49" fmla="*/ 710 h 827"/>
              <a:gd name="T50" fmla="*/ 296 w 829"/>
              <a:gd name="T51" fmla="*/ 663 h 827"/>
              <a:gd name="T52" fmla="*/ 217 w 829"/>
              <a:gd name="T53" fmla="*/ 572 h 827"/>
              <a:gd name="T54" fmla="*/ 189 w 829"/>
              <a:gd name="T55" fmla="*/ 451 h 827"/>
              <a:gd name="T56" fmla="*/ 217 w 829"/>
              <a:gd name="T57" fmla="*/ 330 h 827"/>
              <a:gd name="T58" fmla="*/ 296 w 829"/>
              <a:gd name="T59" fmla="*/ 238 h 827"/>
              <a:gd name="T60" fmla="*/ 410 w 829"/>
              <a:gd name="T61" fmla="*/ 191 h 827"/>
              <a:gd name="T62" fmla="*/ 263 w 829"/>
              <a:gd name="T63" fmla="*/ 0 h 827"/>
              <a:gd name="T64" fmla="*/ 316 w 829"/>
              <a:gd name="T65" fmla="*/ 15 h 827"/>
              <a:gd name="T66" fmla="*/ 351 w 829"/>
              <a:gd name="T67" fmla="*/ 48 h 827"/>
              <a:gd name="T68" fmla="*/ 394 w 829"/>
              <a:gd name="T69" fmla="*/ 73 h 827"/>
              <a:gd name="T70" fmla="*/ 777 w 829"/>
              <a:gd name="T71" fmla="*/ 78 h 827"/>
              <a:gd name="T72" fmla="*/ 825 w 829"/>
              <a:gd name="T73" fmla="*/ 125 h 827"/>
              <a:gd name="T74" fmla="*/ 825 w 829"/>
              <a:gd name="T75" fmla="*/ 624 h 827"/>
              <a:gd name="T76" fmla="*/ 781 w 829"/>
              <a:gd name="T77" fmla="*/ 671 h 827"/>
              <a:gd name="T78" fmla="*/ 753 w 829"/>
              <a:gd name="T79" fmla="*/ 638 h 827"/>
              <a:gd name="T80" fmla="*/ 788 w 829"/>
              <a:gd name="T81" fmla="*/ 616 h 827"/>
              <a:gd name="T82" fmla="*/ 651 w 829"/>
              <a:gd name="T83" fmla="*/ 225 h 827"/>
              <a:gd name="T84" fmla="*/ 791 w 829"/>
              <a:gd name="T85" fmla="*/ 187 h 827"/>
              <a:gd name="T86" fmla="*/ 781 w 829"/>
              <a:gd name="T87" fmla="*/ 123 h 827"/>
              <a:gd name="T88" fmla="*/ 415 w 829"/>
              <a:gd name="T89" fmla="*/ 112 h 827"/>
              <a:gd name="T90" fmla="*/ 351 w 829"/>
              <a:gd name="T91" fmla="*/ 95 h 827"/>
              <a:gd name="T92" fmla="*/ 314 w 829"/>
              <a:gd name="T93" fmla="*/ 64 h 827"/>
              <a:gd name="T94" fmla="*/ 279 w 829"/>
              <a:gd name="T95" fmla="*/ 39 h 827"/>
              <a:gd name="T96" fmla="*/ 62 w 829"/>
              <a:gd name="T97" fmla="*/ 40 h 827"/>
              <a:gd name="T98" fmla="*/ 38 w 829"/>
              <a:gd name="T99" fmla="*/ 74 h 827"/>
              <a:gd name="T100" fmla="*/ 279 w 829"/>
              <a:gd name="T101" fmla="*/ 205 h 827"/>
              <a:gd name="T102" fmla="*/ 38 w 829"/>
              <a:gd name="T103" fmla="*/ 602 h 827"/>
              <a:gd name="T104" fmla="*/ 62 w 829"/>
              <a:gd name="T105" fmla="*/ 636 h 827"/>
              <a:gd name="T106" fmla="*/ 234 w 829"/>
              <a:gd name="T107" fmla="*/ 658 h 827"/>
              <a:gd name="T108" fmla="*/ 52 w 829"/>
              <a:gd name="T109" fmla="*/ 673 h 827"/>
              <a:gd name="T110" fmla="*/ 4 w 829"/>
              <a:gd name="T111" fmla="*/ 625 h 827"/>
              <a:gd name="T112" fmla="*/ 4 w 829"/>
              <a:gd name="T113" fmla="*/ 51 h 827"/>
              <a:gd name="T114" fmla="*/ 52 w 829"/>
              <a:gd name="T115" fmla="*/ 4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9" h="827">
                <a:moveTo>
                  <a:pt x="452" y="225"/>
                </a:moveTo>
                <a:lnTo>
                  <a:pt x="411" y="229"/>
                </a:lnTo>
                <a:lnTo>
                  <a:pt x="373" y="239"/>
                </a:lnTo>
                <a:lnTo>
                  <a:pt x="338" y="256"/>
                </a:lnTo>
                <a:lnTo>
                  <a:pt x="307" y="278"/>
                </a:lnTo>
                <a:lnTo>
                  <a:pt x="279" y="305"/>
                </a:lnTo>
                <a:lnTo>
                  <a:pt x="257" y="337"/>
                </a:lnTo>
                <a:lnTo>
                  <a:pt x="241" y="371"/>
                </a:lnTo>
                <a:lnTo>
                  <a:pt x="231" y="411"/>
                </a:lnTo>
                <a:lnTo>
                  <a:pt x="227" y="451"/>
                </a:lnTo>
                <a:lnTo>
                  <a:pt x="231" y="492"/>
                </a:lnTo>
                <a:lnTo>
                  <a:pt x="241" y="530"/>
                </a:lnTo>
                <a:lnTo>
                  <a:pt x="257" y="565"/>
                </a:lnTo>
                <a:lnTo>
                  <a:pt x="279" y="597"/>
                </a:lnTo>
                <a:lnTo>
                  <a:pt x="307" y="624"/>
                </a:lnTo>
                <a:lnTo>
                  <a:pt x="338" y="646"/>
                </a:lnTo>
                <a:lnTo>
                  <a:pt x="373" y="662"/>
                </a:lnTo>
                <a:lnTo>
                  <a:pt x="411" y="673"/>
                </a:lnTo>
                <a:lnTo>
                  <a:pt x="452" y="676"/>
                </a:lnTo>
                <a:lnTo>
                  <a:pt x="492" y="673"/>
                </a:lnTo>
                <a:lnTo>
                  <a:pt x="530" y="662"/>
                </a:lnTo>
                <a:lnTo>
                  <a:pt x="566" y="646"/>
                </a:lnTo>
                <a:lnTo>
                  <a:pt x="597" y="624"/>
                </a:lnTo>
                <a:lnTo>
                  <a:pt x="625" y="597"/>
                </a:lnTo>
                <a:lnTo>
                  <a:pt x="647" y="565"/>
                </a:lnTo>
                <a:lnTo>
                  <a:pt x="664" y="530"/>
                </a:lnTo>
                <a:lnTo>
                  <a:pt x="674" y="492"/>
                </a:lnTo>
                <a:lnTo>
                  <a:pt x="678" y="451"/>
                </a:lnTo>
                <a:lnTo>
                  <a:pt x="674" y="411"/>
                </a:lnTo>
                <a:lnTo>
                  <a:pt x="664" y="371"/>
                </a:lnTo>
                <a:lnTo>
                  <a:pt x="647" y="337"/>
                </a:lnTo>
                <a:lnTo>
                  <a:pt x="625" y="305"/>
                </a:lnTo>
                <a:lnTo>
                  <a:pt x="597" y="278"/>
                </a:lnTo>
                <a:lnTo>
                  <a:pt x="566" y="256"/>
                </a:lnTo>
                <a:lnTo>
                  <a:pt x="530" y="239"/>
                </a:lnTo>
                <a:lnTo>
                  <a:pt x="492" y="229"/>
                </a:lnTo>
                <a:lnTo>
                  <a:pt x="452" y="225"/>
                </a:lnTo>
                <a:close/>
                <a:moveTo>
                  <a:pt x="452" y="187"/>
                </a:moveTo>
                <a:lnTo>
                  <a:pt x="495" y="191"/>
                </a:lnTo>
                <a:lnTo>
                  <a:pt x="536" y="201"/>
                </a:lnTo>
                <a:lnTo>
                  <a:pt x="574" y="217"/>
                </a:lnTo>
                <a:lnTo>
                  <a:pt x="608" y="238"/>
                </a:lnTo>
                <a:lnTo>
                  <a:pt x="639" y="264"/>
                </a:lnTo>
                <a:lnTo>
                  <a:pt x="665" y="296"/>
                </a:lnTo>
                <a:lnTo>
                  <a:pt x="686" y="330"/>
                </a:lnTo>
                <a:lnTo>
                  <a:pt x="702" y="368"/>
                </a:lnTo>
                <a:lnTo>
                  <a:pt x="712" y="408"/>
                </a:lnTo>
                <a:lnTo>
                  <a:pt x="716" y="451"/>
                </a:lnTo>
                <a:lnTo>
                  <a:pt x="712" y="489"/>
                </a:lnTo>
                <a:lnTo>
                  <a:pt x="705" y="527"/>
                </a:lnTo>
                <a:lnTo>
                  <a:pt x="692" y="561"/>
                </a:lnTo>
                <a:lnTo>
                  <a:pt x="673" y="594"/>
                </a:lnTo>
                <a:lnTo>
                  <a:pt x="651" y="623"/>
                </a:lnTo>
                <a:lnTo>
                  <a:pt x="824" y="796"/>
                </a:lnTo>
                <a:lnTo>
                  <a:pt x="826" y="800"/>
                </a:lnTo>
                <a:lnTo>
                  <a:pt x="828" y="803"/>
                </a:lnTo>
                <a:lnTo>
                  <a:pt x="829" y="809"/>
                </a:lnTo>
                <a:lnTo>
                  <a:pt x="828" y="814"/>
                </a:lnTo>
                <a:lnTo>
                  <a:pt x="825" y="819"/>
                </a:lnTo>
                <a:lnTo>
                  <a:pt x="821" y="823"/>
                </a:lnTo>
                <a:lnTo>
                  <a:pt x="816" y="826"/>
                </a:lnTo>
                <a:lnTo>
                  <a:pt x="809" y="827"/>
                </a:lnTo>
                <a:lnTo>
                  <a:pt x="805" y="827"/>
                </a:lnTo>
                <a:lnTo>
                  <a:pt x="800" y="824"/>
                </a:lnTo>
                <a:lnTo>
                  <a:pt x="796" y="822"/>
                </a:lnTo>
                <a:lnTo>
                  <a:pt x="651" y="676"/>
                </a:lnTo>
                <a:lnTo>
                  <a:pt x="651" y="676"/>
                </a:lnTo>
                <a:lnTo>
                  <a:pt x="651" y="676"/>
                </a:lnTo>
                <a:lnTo>
                  <a:pt x="625" y="650"/>
                </a:lnTo>
                <a:lnTo>
                  <a:pt x="596" y="673"/>
                </a:lnTo>
                <a:lnTo>
                  <a:pt x="563" y="690"/>
                </a:lnTo>
                <a:lnTo>
                  <a:pt x="528" y="703"/>
                </a:lnTo>
                <a:lnTo>
                  <a:pt x="491" y="712"/>
                </a:lnTo>
                <a:lnTo>
                  <a:pt x="452" y="714"/>
                </a:lnTo>
                <a:lnTo>
                  <a:pt x="410" y="710"/>
                </a:lnTo>
                <a:lnTo>
                  <a:pt x="369" y="701"/>
                </a:lnTo>
                <a:lnTo>
                  <a:pt x="331" y="684"/>
                </a:lnTo>
                <a:lnTo>
                  <a:pt x="296" y="663"/>
                </a:lnTo>
                <a:lnTo>
                  <a:pt x="266" y="637"/>
                </a:lnTo>
                <a:lnTo>
                  <a:pt x="240" y="606"/>
                </a:lnTo>
                <a:lnTo>
                  <a:pt x="217" y="572"/>
                </a:lnTo>
                <a:lnTo>
                  <a:pt x="202" y="534"/>
                </a:lnTo>
                <a:lnTo>
                  <a:pt x="193" y="493"/>
                </a:lnTo>
                <a:lnTo>
                  <a:pt x="189" y="451"/>
                </a:lnTo>
                <a:lnTo>
                  <a:pt x="193" y="408"/>
                </a:lnTo>
                <a:lnTo>
                  <a:pt x="202" y="368"/>
                </a:lnTo>
                <a:lnTo>
                  <a:pt x="217" y="330"/>
                </a:lnTo>
                <a:lnTo>
                  <a:pt x="240" y="296"/>
                </a:lnTo>
                <a:lnTo>
                  <a:pt x="266" y="264"/>
                </a:lnTo>
                <a:lnTo>
                  <a:pt x="296" y="238"/>
                </a:lnTo>
                <a:lnTo>
                  <a:pt x="331" y="217"/>
                </a:lnTo>
                <a:lnTo>
                  <a:pt x="369" y="201"/>
                </a:lnTo>
                <a:lnTo>
                  <a:pt x="410" y="191"/>
                </a:lnTo>
                <a:lnTo>
                  <a:pt x="452" y="187"/>
                </a:lnTo>
                <a:close/>
                <a:moveTo>
                  <a:pt x="76" y="0"/>
                </a:moveTo>
                <a:lnTo>
                  <a:pt x="263" y="0"/>
                </a:lnTo>
                <a:lnTo>
                  <a:pt x="284" y="1"/>
                </a:lnTo>
                <a:lnTo>
                  <a:pt x="301" y="8"/>
                </a:lnTo>
                <a:lnTo>
                  <a:pt x="316" y="15"/>
                </a:lnTo>
                <a:lnTo>
                  <a:pt x="327" y="26"/>
                </a:lnTo>
                <a:lnTo>
                  <a:pt x="339" y="36"/>
                </a:lnTo>
                <a:lnTo>
                  <a:pt x="351" y="48"/>
                </a:lnTo>
                <a:lnTo>
                  <a:pt x="363" y="59"/>
                </a:lnTo>
                <a:lnTo>
                  <a:pt x="377" y="66"/>
                </a:lnTo>
                <a:lnTo>
                  <a:pt x="394" y="73"/>
                </a:lnTo>
                <a:lnTo>
                  <a:pt x="415" y="74"/>
                </a:lnTo>
                <a:lnTo>
                  <a:pt x="753" y="74"/>
                </a:lnTo>
                <a:lnTo>
                  <a:pt x="777" y="78"/>
                </a:lnTo>
                <a:lnTo>
                  <a:pt x="798" y="89"/>
                </a:lnTo>
                <a:lnTo>
                  <a:pt x="815" y="106"/>
                </a:lnTo>
                <a:lnTo>
                  <a:pt x="825" y="125"/>
                </a:lnTo>
                <a:lnTo>
                  <a:pt x="829" y="150"/>
                </a:lnTo>
                <a:lnTo>
                  <a:pt x="829" y="602"/>
                </a:lnTo>
                <a:lnTo>
                  <a:pt x="825" y="624"/>
                </a:lnTo>
                <a:lnTo>
                  <a:pt x="815" y="645"/>
                </a:lnTo>
                <a:lnTo>
                  <a:pt x="800" y="661"/>
                </a:lnTo>
                <a:lnTo>
                  <a:pt x="781" y="671"/>
                </a:lnTo>
                <a:lnTo>
                  <a:pt x="757" y="676"/>
                </a:lnTo>
                <a:lnTo>
                  <a:pt x="720" y="638"/>
                </a:lnTo>
                <a:lnTo>
                  <a:pt x="753" y="638"/>
                </a:lnTo>
                <a:lnTo>
                  <a:pt x="767" y="636"/>
                </a:lnTo>
                <a:lnTo>
                  <a:pt x="781" y="628"/>
                </a:lnTo>
                <a:lnTo>
                  <a:pt x="788" y="616"/>
                </a:lnTo>
                <a:lnTo>
                  <a:pt x="791" y="602"/>
                </a:lnTo>
                <a:lnTo>
                  <a:pt x="791" y="225"/>
                </a:lnTo>
                <a:lnTo>
                  <a:pt x="651" y="225"/>
                </a:lnTo>
                <a:lnTo>
                  <a:pt x="626" y="205"/>
                </a:lnTo>
                <a:lnTo>
                  <a:pt x="599" y="187"/>
                </a:lnTo>
                <a:lnTo>
                  <a:pt x="791" y="187"/>
                </a:lnTo>
                <a:lnTo>
                  <a:pt x="791" y="150"/>
                </a:lnTo>
                <a:lnTo>
                  <a:pt x="788" y="134"/>
                </a:lnTo>
                <a:lnTo>
                  <a:pt x="781" y="123"/>
                </a:lnTo>
                <a:lnTo>
                  <a:pt x="767" y="115"/>
                </a:lnTo>
                <a:lnTo>
                  <a:pt x="753" y="112"/>
                </a:lnTo>
                <a:lnTo>
                  <a:pt x="415" y="112"/>
                </a:lnTo>
                <a:lnTo>
                  <a:pt x="389" y="110"/>
                </a:lnTo>
                <a:lnTo>
                  <a:pt x="368" y="104"/>
                </a:lnTo>
                <a:lnTo>
                  <a:pt x="351" y="95"/>
                </a:lnTo>
                <a:lnTo>
                  <a:pt x="337" y="86"/>
                </a:lnTo>
                <a:lnTo>
                  <a:pt x="325" y="74"/>
                </a:lnTo>
                <a:lnTo>
                  <a:pt x="314" y="64"/>
                </a:lnTo>
                <a:lnTo>
                  <a:pt x="304" y="53"/>
                </a:lnTo>
                <a:lnTo>
                  <a:pt x="292" y="44"/>
                </a:lnTo>
                <a:lnTo>
                  <a:pt x="279" y="39"/>
                </a:lnTo>
                <a:lnTo>
                  <a:pt x="263" y="36"/>
                </a:lnTo>
                <a:lnTo>
                  <a:pt x="76" y="36"/>
                </a:lnTo>
                <a:lnTo>
                  <a:pt x="62" y="40"/>
                </a:lnTo>
                <a:lnTo>
                  <a:pt x="49" y="48"/>
                </a:lnTo>
                <a:lnTo>
                  <a:pt x="41" y="60"/>
                </a:lnTo>
                <a:lnTo>
                  <a:pt x="38" y="74"/>
                </a:lnTo>
                <a:lnTo>
                  <a:pt x="38" y="187"/>
                </a:lnTo>
                <a:lnTo>
                  <a:pt x="307" y="187"/>
                </a:lnTo>
                <a:lnTo>
                  <a:pt x="279" y="205"/>
                </a:lnTo>
                <a:lnTo>
                  <a:pt x="253" y="225"/>
                </a:lnTo>
                <a:lnTo>
                  <a:pt x="38" y="225"/>
                </a:lnTo>
                <a:lnTo>
                  <a:pt x="38" y="602"/>
                </a:lnTo>
                <a:lnTo>
                  <a:pt x="41" y="616"/>
                </a:lnTo>
                <a:lnTo>
                  <a:pt x="49" y="628"/>
                </a:lnTo>
                <a:lnTo>
                  <a:pt x="62" y="636"/>
                </a:lnTo>
                <a:lnTo>
                  <a:pt x="76" y="638"/>
                </a:lnTo>
                <a:lnTo>
                  <a:pt x="217" y="638"/>
                </a:lnTo>
                <a:lnTo>
                  <a:pt x="234" y="658"/>
                </a:lnTo>
                <a:lnTo>
                  <a:pt x="253" y="676"/>
                </a:lnTo>
                <a:lnTo>
                  <a:pt x="76" y="676"/>
                </a:lnTo>
                <a:lnTo>
                  <a:pt x="52" y="673"/>
                </a:lnTo>
                <a:lnTo>
                  <a:pt x="32" y="662"/>
                </a:lnTo>
                <a:lnTo>
                  <a:pt x="15" y="646"/>
                </a:lnTo>
                <a:lnTo>
                  <a:pt x="4" y="625"/>
                </a:lnTo>
                <a:lnTo>
                  <a:pt x="0" y="602"/>
                </a:lnTo>
                <a:lnTo>
                  <a:pt x="0" y="74"/>
                </a:lnTo>
                <a:lnTo>
                  <a:pt x="4" y="51"/>
                </a:lnTo>
                <a:lnTo>
                  <a:pt x="15" y="30"/>
                </a:lnTo>
                <a:lnTo>
                  <a:pt x="32" y="14"/>
                </a:lnTo>
                <a:lnTo>
                  <a:pt x="52" y="4"/>
                </a:lnTo>
                <a:lnTo>
                  <a:pt x="76"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6" name="Freeform 50"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11119480" y="6760176"/>
            <a:ext cx="409500" cy="334998"/>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27358373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73"/>
                                        </p:tgtEl>
                                        <p:attrNameLst>
                                          <p:attrName>style.visibility</p:attrName>
                                        </p:attrNameLst>
                                      </p:cBhvr>
                                      <p:to>
                                        <p:strVal val="visible"/>
                                      </p:to>
                                    </p:set>
                                    <p:anim to="" calcmode="lin" valueType="num">
                                      <p:cBhvr>
                                        <p:cTn id="7" dur="700" fill="hold">
                                          <p:stCondLst>
                                            <p:cond delay="0"/>
                                          </p:stCondLst>
                                        </p:cTn>
                                        <p:tgtEl>
                                          <p:spTgt spid="73"/>
                                        </p:tgtEl>
                                        <p:attrNameLst>
                                          <p:attrName>ppt_x</p:attrName>
                                        </p:attrNameLst>
                                      </p:cBhvr>
                                      <p:tavLst>
                                        <p:tav tm="0" fmla="#ppt_x-#ppt_w*1.2*((1.5-1.5*$)^3-(1.5-1.5*$)^2)">
                                          <p:val>
                                            <p:strVal val="0"/>
                                          </p:val>
                                        </p:tav>
                                        <p:tav tm="100000">
                                          <p:val>
                                            <p:strVal val="1"/>
                                          </p:val>
                                        </p:tav>
                                      </p:tavLst>
                                    </p:anim>
                                    <p:anim to="" calcmode="lin" valueType="num">
                                      <p:cBhvr>
                                        <p:cTn id="8" dur="700" fill="hold">
                                          <p:stCondLst>
                                            <p:cond delay="0"/>
                                          </p:stCondLst>
                                        </p:cTn>
                                        <p:tgtEl>
                                          <p:spTgt spid="73"/>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9" dur="700" fill="hold">
                                          <p:stCondLst>
                                            <p:cond delay="0"/>
                                          </p:stCondLst>
                                        </p:cTn>
                                        <p:tgtEl>
                                          <p:spTgt spid="73"/>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0" fill="hold">
                            <p:stCondLst>
                              <p:cond delay="1295"/>
                            </p:stCondLst>
                            <p:childTnLst>
                              <p:par>
                                <p:cTn id="11" presetID="53" presetClass="entr" presetSubtype="16" fill="hold" nodeType="afterEffect">
                                  <p:stCondLst>
                                    <p:cond delay="0"/>
                                  </p:stCondLst>
                                  <p:childTnLst>
                                    <p:set>
                                      <p:cBhvr>
                                        <p:cTn id="12" dur="1" fill="hold">
                                          <p:stCondLst>
                                            <p:cond delay="0"/>
                                          </p:stCondLst>
                                        </p:cTn>
                                        <p:tgtEl>
                                          <p:spTgt spid="82"/>
                                        </p:tgtEl>
                                        <p:attrNameLst>
                                          <p:attrName>style.visibility</p:attrName>
                                        </p:attrNameLst>
                                      </p:cBhvr>
                                      <p:to>
                                        <p:strVal val="visible"/>
                                      </p:to>
                                    </p:set>
                                    <p:anim calcmode="lin" valueType="num">
                                      <p:cBhvr>
                                        <p:cTn id="13" dur="500" fill="hold"/>
                                        <p:tgtEl>
                                          <p:spTgt spid="82"/>
                                        </p:tgtEl>
                                        <p:attrNameLst>
                                          <p:attrName>ppt_w</p:attrName>
                                        </p:attrNameLst>
                                      </p:cBhvr>
                                      <p:tavLst>
                                        <p:tav tm="0">
                                          <p:val>
                                            <p:fltVal val="0"/>
                                          </p:val>
                                        </p:tav>
                                        <p:tav tm="100000">
                                          <p:val>
                                            <p:strVal val="#ppt_w"/>
                                          </p:val>
                                        </p:tav>
                                      </p:tavLst>
                                    </p:anim>
                                    <p:anim calcmode="lin" valueType="num">
                                      <p:cBhvr>
                                        <p:cTn id="14" dur="500" fill="hold"/>
                                        <p:tgtEl>
                                          <p:spTgt spid="82"/>
                                        </p:tgtEl>
                                        <p:attrNameLst>
                                          <p:attrName>ppt_h</p:attrName>
                                        </p:attrNameLst>
                                      </p:cBhvr>
                                      <p:tavLst>
                                        <p:tav tm="0">
                                          <p:val>
                                            <p:fltVal val="0"/>
                                          </p:val>
                                        </p:tav>
                                        <p:tav tm="100000">
                                          <p:val>
                                            <p:strVal val="#ppt_h"/>
                                          </p:val>
                                        </p:tav>
                                      </p:tavLst>
                                    </p:anim>
                                    <p:animEffect transition="in" filter="fade">
                                      <p:cBhvr>
                                        <p:cTn id="15" dur="500"/>
                                        <p:tgtEl>
                                          <p:spTgt spid="82"/>
                                        </p:tgtEl>
                                      </p:cBhvr>
                                    </p:animEffect>
                                  </p:childTnLst>
                                </p:cTn>
                              </p:par>
                            </p:childTnLst>
                          </p:cTn>
                        </p:par>
                        <p:par>
                          <p:cTn id="16" fill="hold">
                            <p:stCondLst>
                              <p:cond delay="1795"/>
                            </p:stCondLst>
                            <p:childTnLst>
                              <p:par>
                                <p:cTn id="17" presetID="10" presetClass="entr" presetSubtype="0" fill="hold" grpId="0" nodeType="afterEffect">
                                  <p:stCondLst>
                                    <p:cond delay="0"/>
                                  </p:stCondLst>
                                  <p:childTnLst>
                                    <p:set>
                                      <p:cBhvr>
                                        <p:cTn id="18" dur="1" fill="hold">
                                          <p:stCondLst>
                                            <p:cond delay="0"/>
                                          </p:stCondLst>
                                        </p:cTn>
                                        <p:tgtEl>
                                          <p:spTgt spid="83"/>
                                        </p:tgtEl>
                                        <p:attrNameLst>
                                          <p:attrName>style.visibility</p:attrName>
                                        </p:attrNameLst>
                                      </p:cBhvr>
                                      <p:to>
                                        <p:strVal val="visible"/>
                                      </p:to>
                                    </p:set>
                                    <p:animEffect transition="in" filter="fade">
                                      <p:cBhvr>
                                        <p:cTn id="19" dur="1000"/>
                                        <p:tgtEl>
                                          <p:spTgt spid="83"/>
                                        </p:tgtEl>
                                      </p:cBhvr>
                                    </p:animEffect>
                                  </p:childTnLst>
                                </p:cTn>
                              </p:par>
                              <p:par>
                                <p:cTn id="20" presetID="2" presetClass="entr" presetSubtype="8" decel="100000" fill="hold" grpId="0" nodeType="withEffect">
                                  <p:stCondLst>
                                    <p:cond delay="0"/>
                                  </p:stCondLst>
                                  <p:childTnLst>
                                    <p:set>
                                      <p:cBhvr>
                                        <p:cTn id="21" dur="1" fill="hold">
                                          <p:stCondLst>
                                            <p:cond delay="0"/>
                                          </p:stCondLst>
                                        </p:cTn>
                                        <p:tgtEl>
                                          <p:spTgt spid="76"/>
                                        </p:tgtEl>
                                        <p:attrNameLst>
                                          <p:attrName>style.visibility</p:attrName>
                                        </p:attrNameLst>
                                      </p:cBhvr>
                                      <p:to>
                                        <p:strVal val="visible"/>
                                      </p:to>
                                    </p:set>
                                    <p:anim calcmode="lin" valueType="num">
                                      <p:cBhvr additive="base">
                                        <p:cTn id="22" dur="1000" fill="hold"/>
                                        <p:tgtEl>
                                          <p:spTgt spid="76"/>
                                        </p:tgtEl>
                                        <p:attrNameLst>
                                          <p:attrName>ppt_x</p:attrName>
                                        </p:attrNameLst>
                                      </p:cBhvr>
                                      <p:tavLst>
                                        <p:tav tm="0">
                                          <p:val>
                                            <p:strVal val="0-#ppt_w/2"/>
                                          </p:val>
                                        </p:tav>
                                        <p:tav tm="100000">
                                          <p:val>
                                            <p:strVal val="#ppt_x"/>
                                          </p:val>
                                        </p:tav>
                                      </p:tavLst>
                                    </p:anim>
                                    <p:anim calcmode="lin" valueType="num">
                                      <p:cBhvr additive="base">
                                        <p:cTn id="23" dur="1000" fill="hold"/>
                                        <p:tgtEl>
                                          <p:spTgt spid="76"/>
                                        </p:tgtEl>
                                        <p:attrNameLst>
                                          <p:attrName>ppt_y</p:attrName>
                                        </p:attrNameLst>
                                      </p:cBhvr>
                                      <p:tavLst>
                                        <p:tav tm="0">
                                          <p:val>
                                            <p:strVal val="#ppt_y"/>
                                          </p:val>
                                        </p:tav>
                                        <p:tav tm="100000">
                                          <p:val>
                                            <p:strVal val="#ppt_y"/>
                                          </p:val>
                                        </p:tav>
                                      </p:tavLst>
                                    </p:anim>
                                  </p:childTnLst>
                                </p:cTn>
                              </p:par>
                            </p:childTnLst>
                          </p:cTn>
                        </p:par>
                        <p:par>
                          <p:cTn id="24" fill="hold">
                            <p:stCondLst>
                              <p:cond delay="2795"/>
                            </p:stCondLst>
                            <p:childTnLst>
                              <p:par>
                                <p:cTn id="25" presetID="10" presetClass="entr" presetSubtype="0" fill="hold" grpId="0" nodeType="afterEffect">
                                  <p:stCondLst>
                                    <p:cond delay="0"/>
                                  </p:stCondLst>
                                  <p:childTnLst>
                                    <p:set>
                                      <p:cBhvr>
                                        <p:cTn id="26" dur="1" fill="hold">
                                          <p:stCondLst>
                                            <p:cond delay="0"/>
                                          </p:stCondLst>
                                        </p:cTn>
                                        <p:tgtEl>
                                          <p:spTgt spid="85"/>
                                        </p:tgtEl>
                                        <p:attrNameLst>
                                          <p:attrName>style.visibility</p:attrName>
                                        </p:attrNameLst>
                                      </p:cBhvr>
                                      <p:to>
                                        <p:strVal val="visible"/>
                                      </p:to>
                                    </p:set>
                                    <p:animEffect transition="in" filter="fade">
                                      <p:cBhvr>
                                        <p:cTn id="27" dur="1000"/>
                                        <p:tgtEl>
                                          <p:spTgt spid="85"/>
                                        </p:tgtEl>
                                      </p:cBhvr>
                                    </p:animEffect>
                                  </p:childTnLst>
                                </p:cTn>
                              </p:par>
                              <p:par>
                                <p:cTn id="28" presetID="2" presetClass="entr" presetSubtype="2" decel="100000" fill="hold" grpId="0" nodeType="withEffect">
                                  <p:stCondLst>
                                    <p:cond delay="0"/>
                                  </p:stCondLst>
                                  <p:childTnLst>
                                    <p:set>
                                      <p:cBhvr>
                                        <p:cTn id="29" dur="1" fill="hold">
                                          <p:stCondLst>
                                            <p:cond delay="0"/>
                                          </p:stCondLst>
                                        </p:cTn>
                                        <p:tgtEl>
                                          <p:spTgt spid="78"/>
                                        </p:tgtEl>
                                        <p:attrNameLst>
                                          <p:attrName>style.visibility</p:attrName>
                                        </p:attrNameLst>
                                      </p:cBhvr>
                                      <p:to>
                                        <p:strVal val="visible"/>
                                      </p:to>
                                    </p:set>
                                    <p:anim calcmode="lin" valueType="num">
                                      <p:cBhvr additive="base">
                                        <p:cTn id="30" dur="1000" fill="hold"/>
                                        <p:tgtEl>
                                          <p:spTgt spid="78"/>
                                        </p:tgtEl>
                                        <p:attrNameLst>
                                          <p:attrName>ppt_x</p:attrName>
                                        </p:attrNameLst>
                                      </p:cBhvr>
                                      <p:tavLst>
                                        <p:tav tm="0">
                                          <p:val>
                                            <p:strVal val="1+#ppt_w/2"/>
                                          </p:val>
                                        </p:tav>
                                        <p:tav tm="100000">
                                          <p:val>
                                            <p:strVal val="#ppt_x"/>
                                          </p:val>
                                        </p:tav>
                                      </p:tavLst>
                                    </p:anim>
                                    <p:anim calcmode="lin" valueType="num">
                                      <p:cBhvr additive="base">
                                        <p:cTn id="31" dur="1000" fill="hold"/>
                                        <p:tgtEl>
                                          <p:spTgt spid="78"/>
                                        </p:tgtEl>
                                        <p:attrNameLst>
                                          <p:attrName>ppt_y</p:attrName>
                                        </p:attrNameLst>
                                      </p:cBhvr>
                                      <p:tavLst>
                                        <p:tav tm="0">
                                          <p:val>
                                            <p:strVal val="#ppt_y"/>
                                          </p:val>
                                        </p:tav>
                                        <p:tav tm="100000">
                                          <p:val>
                                            <p:strVal val="#ppt_y"/>
                                          </p:val>
                                        </p:tav>
                                      </p:tavLst>
                                    </p:anim>
                                  </p:childTnLst>
                                </p:cTn>
                              </p:par>
                            </p:childTnLst>
                          </p:cTn>
                        </p:par>
                        <p:par>
                          <p:cTn id="32" fill="hold">
                            <p:stCondLst>
                              <p:cond delay="3795"/>
                            </p:stCondLst>
                            <p:childTnLst>
                              <p:par>
                                <p:cTn id="33" presetID="10" presetClass="entr" presetSubtype="0" fill="hold" grpId="0" nodeType="afterEffect">
                                  <p:stCondLst>
                                    <p:cond delay="0"/>
                                  </p:stCondLst>
                                  <p:childTnLst>
                                    <p:set>
                                      <p:cBhvr>
                                        <p:cTn id="34" dur="1" fill="hold">
                                          <p:stCondLst>
                                            <p:cond delay="0"/>
                                          </p:stCondLst>
                                        </p:cTn>
                                        <p:tgtEl>
                                          <p:spTgt spid="86"/>
                                        </p:tgtEl>
                                        <p:attrNameLst>
                                          <p:attrName>style.visibility</p:attrName>
                                        </p:attrNameLst>
                                      </p:cBhvr>
                                      <p:to>
                                        <p:strVal val="visible"/>
                                      </p:to>
                                    </p:set>
                                    <p:animEffect transition="in" filter="fade">
                                      <p:cBhvr>
                                        <p:cTn id="35" dur="1000"/>
                                        <p:tgtEl>
                                          <p:spTgt spid="86"/>
                                        </p:tgtEl>
                                      </p:cBhvr>
                                    </p:animEffect>
                                  </p:childTnLst>
                                </p:cTn>
                              </p:par>
                              <p:par>
                                <p:cTn id="36" presetID="2" presetClass="entr" presetSubtype="2" decel="100000" fill="hold" grpId="0" nodeType="withEffect">
                                  <p:stCondLst>
                                    <p:cond delay="0"/>
                                  </p:stCondLst>
                                  <p:childTnLst>
                                    <p:set>
                                      <p:cBhvr>
                                        <p:cTn id="37" dur="1" fill="hold">
                                          <p:stCondLst>
                                            <p:cond delay="0"/>
                                          </p:stCondLst>
                                        </p:cTn>
                                        <p:tgtEl>
                                          <p:spTgt spid="79"/>
                                        </p:tgtEl>
                                        <p:attrNameLst>
                                          <p:attrName>style.visibility</p:attrName>
                                        </p:attrNameLst>
                                      </p:cBhvr>
                                      <p:to>
                                        <p:strVal val="visible"/>
                                      </p:to>
                                    </p:set>
                                    <p:anim calcmode="lin" valueType="num">
                                      <p:cBhvr additive="base">
                                        <p:cTn id="38" dur="1000" fill="hold"/>
                                        <p:tgtEl>
                                          <p:spTgt spid="79"/>
                                        </p:tgtEl>
                                        <p:attrNameLst>
                                          <p:attrName>ppt_x</p:attrName>
                                        </p:attrNameLst>
                                      </p:cBhvr>
                                      <p:tavLst>
                                        <p:tav tm="0">
                                          <p:val>
                                            <p:strVal val="1+#ppt_w/2"/>
                                          </p:val>
                                        </p:tav>
                                        <p:tav tm="100000">
                                          <p:val>
                                            <p:strVal val="#ppt_x"/>
                                          </p:val>
                                        </p:tav>
                                      </p:tavLst>
                                    </p:anim>
                                    <p:anim calcmode="lin" valueType="num">
                                      <p:cBhvr additive="base">
                                        <p:cTn id="39" dur="1000" fill="hold"/>
                                        <p:tgtEl>
                                          <p:spTgt spid="79"/>
                                        </p:tgtEl>
                                        <p:attrNameLst>
                                          <p:attrName>ppt_y</p:attrName>
                                        </p:attrNameLst>
                                      </p:cBhvr>
                                      <p:tavLst>
                                        <p:tav tm="0">
                                          <p:val>
                                            <p:strVal val="#ppt_y"/>
                                          </p:val>
                                        </p:tav>
                                        <p:tav tm="100000">
                                          <p:val>
                                            <p:strVal val="#ppt_y"/>
                                          </p:val>
                                        </p:tav>
                                      </p:tavLst>
                                    </p:anim>
                                  </p:childTnLst>
                                </p:cTn>
                              </p:par>
                            </p:childTnLst>
                          </p:cTn>
                        </p:par>
                        <p:par>
                          <p:cTn id="40" fill="hold">
                            <p:stCondLst>
                              <p:cond delay="4795"/>
                            </p:stCondLst>
                            <p:childTnLst>
                              <p:par>
                                <p:cTn id="41" presetID="10" presetClass="entr" presetSubtype="0" fill="hold" grpId="0" nodeType="afterEffect">
                                  <p:stCondLst>
                                    <p:cond delay="0"/>
                                  </p:stCondLst>
                                  <p:childTnLst>
                                    <p:set>
                                      <p:cBhvr>
                                        <p:cTn id="42" dur="1" fill="hold">
                                          <p:stCondLst>
                                            <p:cond delay="0"/>
                                          </p:stCondLst>
                                        </p:cTn>
                                        <p:tgtEl>
                                          <p:spTgt spid="84"/>
                                        </p:tgtEl>
                                        <p:attrNameLst>
                                          <p:attrName>style.visibility</p:attrName>
                                        </p:attrNameLst>
                                      </p:cBhvr>
                                      <p:to>
                                        <p:strVal val="visible"/>
                                      </p:to>
                                    </p:set>
                                    <p:animEffect transition="in" filter="fade">
                                      <p:cBhvr>
                                        <p:cTn id="43" dur="1000"/>
                                        <p:tgtEl>
                                          <p:spTgt spid="84"/>
                                        </p:tgtEl>
                                      </p:cBhvr>
                                    </p:animEffect>
                                  </p:childTnLst>
                                </p:cTn>
                              </p:par>
                              <p:par>
                                <p:cTn id="44" presetID="2" presetClass="entr" presetSubtype="8" decel="100000" fill="hold" grpId="0" nodeType="withEffect">
                                  <p:stCondLst>
                                    <p:cond delay="0"/>
                                  </p:stCondLst>
                                  <p:childTnLst>
                                    <p:set>
                                      <p:cBhvr>
                                        <p:cTn id="45" dur="1" fill="hold">
                                          <p:stCondLst>
                                            <p:cond delay="0"/>
                                          </p:stCondLst>
                                        </p:cTn>
                                        <p:tgtEl>
                                          <p:spTgt spid="77"/>
                                        </p:tgtEl>
                                        <p:attrNameLst>
                                          <p:attrName>style.visibility</p:attrName>
                                        </p:attrNameLst>
                                      </p:cBhvr>
                                      <p:to>
                                        <p:strVal val="visible"/>
                                      </p:to>
                                    </p:set>
                                    <p:anim calcmode="lin" valueType="num">
                                      <p:cBhvr additive="base">
                                        <p:cTn id="46" dur="1000" fill="hold"/>
                                        <p:tgtEl>
                                          <p:spTgt spid="77"/>
                                        </p:tgtEl>
                                        <p:attrNameLst>
                                          <p:attrName>ppt_x</p:attrName>
                                        </p:attrNameLst>
                                      </p:cBhvr>
                                      <p:tavLst>
                                        <p:tav tm="0">
                                          <p:val>
                                            <p:strVal val="0-#ppt_w/2"/>
                                          </p:val>
                                        </p:tav>
                                        <p:tav tm="100000">
                                          <p:val>
                                            <p:strVal val="#ppt_x"/>
                                          </p:val>
                                        </p:tav>
                                      </p:tavLst>
                                    </p:anim>
                                    <p:anim calcmode="lin" valueType="num">
                                      <p:cBhvr additive="base">
                                        <p:cTn id="47" dur="1000" fill="hold"/>
                                        <p:tgtEl>
                                          <p:spTgt spid="7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p:bldP spid="77" grpId="0"/>
      <p:bldP spid="78" grpId="0"/>
      <p:bldP spid="76" grpId="0"/>
      <p:bldP spid="79" grpId="0"/>
      <p:bldP spid="83" grpId="0" animBg="1"/>
      <p:bldP spid="84" grpId="0" animBg="1"/>
      <p:bldP spid="85" grpId="0" animBg="1"/>
      <p:bldP spid="86"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hevron 45"/>
          <p:cNvSpPr/>
          <p:nvPr/>
        </p:nvSpPr>
        <p:spPr>
          <a:xfrm flipH="1">
            <a:off x="8350049" y="3796728"/>
            <a:ext cx="856037" cy="1474375"/>
          </a:xfrm>
          <a:prstGeom prst="chevron">
            <a:avLst>
              <a:gd name="adj" fmla="val 45926"/>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8" name="Chevron 50"/>
          <p:cNvSpPr/>
          <p:nvPr/>
        </p:nvSpPr>
        <p:spPr>
          <a:xfrm>
            <a:off x="9079514" y="5031736"/>
            <a:ext cx="856037" cy="1474375"/>
          </a:xfrm>
          <a:prstGeom prst="chevron">
            <a:avLst>
              <a:gd name="adj" fmla="val 4592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0" name="Chevron 55"/>
          <p:cNvSpPr/>
          <p:nvPr/>
        </p:nvSpPr>
        <p:spPr>
          <a:xfrm flipH="1">
            <a:off x="8350049" y="6266745"/>
            <a:ext cx="856037" cy="1474375"/>
          </a:xfrm>
          <a:prstGeom prst="chevron">
            <a:avLst>
              <a:gd name="adj" fmla="val 4592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2" name="Chevron 60"/>
          <p:cNvSpPr/>
          <p:nvPr/>
        </p:nvSpPr>
        <p:spPr>
          <a:xfrm>
            <a:off x="9079514" y="7501753"/>
            <a:ext cx="856037" cy="1474375"/>
          </a:xfrm>
          <a:prstGeom prst="chevron">
            <a:avLst>
              <a:gd name="adj" fmla="val 45926"/>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3" name="Freeform 8"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9467656" y="4289945"/>
            <a:ext cx="487944" cy="487940"/>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2"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8332427" y="5525282"/>
            <a:ext cx="486628" cy="487284"/>
          </a:xfrm>
          <a:custGeom>
            <a:avLst/>
            <a:gdLst>
              <a:gd name="T0" fmla="*/ 264 w 738"/>
              <a:gd name="T1" fmla="*/ 285 h 739"/>
              <a:gd name="T2" fmla="*/ 249 w 738"/>
              <a:gd name="T3" fmla="*/ 429 h 739"/>
              <a:gd name="T4" fmla="*/ 369 w 738"/>
              <a:gd name="T5" fmla="*/ 504 h 739"/>
              <a:gd name="T6" fmla="*/ 490 w 738"/>
              <a:gd name="T7" fmla="*/ 429 h 739"/>
              <a:gd name="T8" fmla="*/ 474 w 738"/>
              <a:gd name="T9" fmla="*/ 285 h 739"/>
              <a:gd name="T10" fmla="*/ 369 w 738"/>
              <a:gd name="T11" fmla="*/ 201 h 739"/>
              <a:gd name="T12" fmla="*/ 508 w 738"/>
              <a:gd name="T13" fmla="*/ 276 h 739"/>
              <a:gd name="T14" fmla="*/ 524 w 738"/>
              <a:gd name="T15" fmla="*/ 436 h 739"/>
              <a:gd name="T16" fmla="*/ 403 w 738"/>
              <a:gd name="T17" fmla="*/ 534 h 739"/>
              <a:gd name="T18" fmla="*/ 250 w 738"/>
              <a:gd name="T19" fmla="*/ 488 h 739"/>
              <a:gd name="T20" fmla="*/ 204 w 738"/>
              <a:gd name="T21" fmla="*/ 336 h 739"/>
              <a:gd name="T22" fmla="*/ 304 w 738"/>
              <a:gd name="T23" fmla="*/ 214 h 739"/>
              <a:gd name="T24" fmla="*/ 314 w 738"/>
              <a:gd name="T25" fmla="*/ 79 h 739"/>
              <a:gd name="T26" fmla="*/ 220 w 738"/>
              <a:gd name="T27" fmla="*/ 124 h 739"/>
              <a:gd name="T28" fmla="*/ 192 w 738"/>
              <a:gd name="T29" fmla="*/ 121 h 739"/>
              <a:gd name="T30" fmla="*/ 124 w 738"/>
              <a:gd name="T31" fmla="*/ 204 h 739"/>
              <a:gd name="T32" fmla="*/ 86 w 738"/>
              <a:gd name="T33" fmla="*/ 306 h 739"/>
              <a:gd name="T34" fmla="*/ 34 w 738"/>
              <a:gd name="T35" fmla="*/ 411 h 739"/>
              <a:gd name="T36" fmla="*/ 105 w 738"/>
              <a:gd name="T37" fmla="*/ 479 h 739"/>
              <a:gd name="T38" fmla="*/ 102 w 738"/>
              <a:gd name="T39" fmla="*/ 578 h 739"/>
              <a:gd name="T40" fmla="*/ 203 w 738"/>
              <a:gd name="T41" fmla="*/ 614 h 739"/>
              <a:gd name="T42" fmla="*/ 259 w 738"/>
              <a:gd name="T43" fmla="*/ 634 h 739"/>
              <a:gd name="T44" fmla="*/ 327 w 738"/>
              <a:gd name="T45" fmla="*/ 705 h 739"/>
              <a:gd name="T46" fmla="*/ 432 w 738"/>
              <a:gd name="T47" fmla="*/ 652 h 739"/>
              <a:gd name="T48" fmla="*/ 524 w 738"/>
              <a:gd name="T49" fmla="*/ 614 h 739"/>
              <a:gd name="T50" fmla="*/ 577 w 738"/>
              <a:gd name="T51" fmla="*/ 636 h 739"/>
              <a:gd name="T52" fmla="*/ 613 w 738"/>
              <a:gd name="T53" fmla="*/ 525 h 739"/>
              <a:gd name="T54" fmla="*/ 660 w 738"/>
              <a:gd name="T55" fmla="*/ 425 h 739"/>
              <a:gd name="T56" fmla="*/ 670 w 738"/>
              <a:gd name="T57" fmla="*/ 319 h 739"/>
              <a:gd name="T58" fmla="*/ 618 w 738"/>
              <a:gd name="T59" fmla="*/ 226 h 739"/>
              <a:gd name="T60" fmla="*/ 636 w 738"/>
              <a:gd name="T61" fmla="*/ 162 h 739"/>
              <a:gd name="T62" fmla="*/ 529 w 738"/>
              <a:gd name="T63" fmla="*/ 127 h 739"/>
              <a:gd name="T64" fmla="*/ 444 w 738"/>
              <a:gd name="T65" fmla="*/ 93 h 739"/>
              <a:gd name="T66" fmla="*/ 411 w 738"/>
              <a:gd name="T67" fmla="*/ 34 h 739"/>
              <a:gd name="T68" fmla="*/ 435 w 738"/>
              <a:gd name="T69" fmla="*/ 7 h 739"/>
              <a:gd name="T70" fmla="*/ 529 w 738"/>
              <a:gd name="T71" fmla="*/ 93 h 739"/>
              <a:gd name="T72" fmla="*/ 585 w 738"/>
              <a:gd name="T73" fmla="*/ 68 h 739"/>
              <a:gd name="T74" fmla="*/ 672 w 738"/>
              <a:gd name="T75" fmla="*/ 159 h 739"/>
              <a:gd name="T76" fmla="*/ 678 w 738"/>
              <a:gd name="T77" fmla="*/ 286 h 739"/>
              <a:gd name="T78" fmla="*/ 738 w 738"/>
              <a:gd name="T79" fmla="*/ 320 h 739"/>
              <a:gd name="T80" fmla="*/ 713 w 738"/>
              <a:gd name="T81" fmla="*/ 443 h 739"/>
              <a:gd name="T82" fmla="*/ 669 w 738"/>
              <a:gd name="T83" fmla="*/ 570 h 739"/>
              <a:gd name="T84" fmla="*/ 590 w 738"/>
              <a:gd name="T85" fmla="*/ 669 h 739"/>
              <a:gd name="T86" fmla="*/ 560 w 738"/>
              <a:gd name="T87" fmla="*/ 666 h 739"/>
              <a:gd name="T88" fmla="*/ 440 w 738"/>
              <a:gd name="T89" fmla="*/ 724 h 739"/>
              <a:gd name="T90" fmla="*/ 310 w 738"/>
              <a:gd name="T91" fmla="*/ 737 h 739"/>
              <a:gd name="T92" fmla="*/ 246 w 738"/>
              <a:gd name="T93" fmla="*/ 665 h 739"/>
              <a:gd name="T94" fmla="*/ 157 w 738"/>
              <a:gd name="T95" fmla="*/ 671 h 739"/>
              <a:gd name="T96" fmla="*/ 68 w 738"/>
              <a:gd name="T97" fmla="*/ 587 h 739"/>
              <a:gd name="T98" fmla="*/ 73 w 738"/>
              <a:gd name="T99" fmla="*/ 492 h 739"/>
              <a:gd name="T100" fmla="*/ 1 w 738"/>
              <a:gd name="T101" fmla="*/ 428 h 739"/>
              <a:gd name="T102" fmla="*/ 16 w 738"/>
              <a:gd name="T103" fmla="*/ 299 h 739"/>
              <a:gd name="T104" fmla="*/ 73 w 738"/>
              <a:gd name="T105" fmla="*/ 178 h 739"/>
              <a:gd name="T106" fmla="*/ 143 w 738"/>
              <a:gd name="T107" fmla="*/ 73 h 739"/>
              <a:gd name="T108" fmla="*/ 171 w 738"/>
              <a:gd name="T109" fmla="*/ 70 h 739"/>
              <a:gd name="T110" fmla="*/ 295 w 738"/>
              <a:gd name="T111" fmla="*/ 24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8" h="739">
                <a:moveTo>
                  <a:pt x="369" y="235"/>
                </a:moveTo>
                <a:lnTo>
                  <a:pt x="338" y="239"/>
                </a:lnTo>
                <a:lnTo>
                  <a:pt x="310" y="248"/>
                </a:lnTo>
                <a:lnTo>
                  <a:pt x="285" y="264"/>
                </a:lnTo>
                <a:lnTo>
                  <a:pt x="264" y="285"/>
                </a:lnTo>
                <a:lnTo>
                  <a:pt x="249" y="310"/>
                </a:lnTo>
                <a:lnTo>
                  <a:pt x="238" y="339"/>
                </a:lnTo>
                <a:lnTo>
                  <a:pt x="234" y="370"/>
                </a:lnTo>
                <a:lnTo>
                  <a:pt x="238" y="400"/>
                </a:lnTo>
                <a:lnTo>
                  <a:pt x="249" y="429"/>
                </a:lnTo>
                <a:lnTo>
                  <a:pt x="264" y="454"/>
                </a:lnTo>
                <a:lnTo>
                  <a:pt x="285" y="475"/>
                </a:lnTo>
                <a:lnTo>
                  <a:pt x="310" y="490"/>
                </a:lnTo>
                <a:lnTo>
                  <a:pt x="338" y="501"/>
                </a:lnTo>
                <a:lnTo>
                  <a:pt x="369" y="504"/>
                </a:lnTo>
                <a:lnTo>
                  <a:pt x="399" y="501"/>
                </a:lnTo>
                <a:lnTo>
                  <a:pt x="428" y="490"/>
                </a:lnTo>
                <a:lnTo>
                  <a:pt x="453" y="475"/>
                </a:lnTo>
                <a:lnTo>
                  <a:pt x="474" y="454"/>
                </a:lnTo>
                <a:lnTo>
                  <a:pt x="490" y="429"/>
                </a:lnTo>
                <a:lnTo>
                  <a:pt x="500" y="400"/>
                </a:lnTo>
                <a:lnTo>
                  <a:pt x="504" y="370"/>
                </a:lnTo>
                <a:lnTo>
                  <a:pt x="500" y="339"/>
                </a:lnTo>
                <a:lnTo>
                  <a:pt x="490" y="310"/>
                </a:lnTo>
                <a:lnTo>
                  <a:pt x="474" y="285"/>
                </a:lnTo>
                <a:lnTo>
                  <a:pt x="453" y="264"/>
                </a:lnTo>
                <a:lnTo>
                  <a:pt x="428" y="248"/>
                </a:lnTo>
                <a:lnTo>
                  <a:pt x="399" y="239"/>
                </a:lnTo>
                <a:lnTo>
                  <a:pt x="369" y="235"/>
                </a:lnTo>
                <a:close/>
                <a:moveTo>
                  <a:pt x="369" y="201"/>
                </a:moveTo>
                <a:lnTo>
                  <a:pt x="403" y="205"/>
                </a:lnTo>
                <a:lnTo>
                  <a:pt x="435" y="214"/>
                </a:lnTo>
                <a:lnTo>
                  <a:pt x="463" y="230"/>
                </a:lnTo>
                <a:lnTo>
                  <a:pt x="488" y="251"/>
                </a:lnTo>
                <a:lnTo>
                  <a:pt x="508" y="276"/>
                </a:lnTo>
                <a:lnTo>
                  <a:pt x="524" y="305"/>
                </a:lnTo>
                <a:lnTo>
                  <a:pt x="534" y="336"/>
                </a:lnTo>
                <a:lnTo>
                  <a:pt x="537" y="370"/>
                </a:lnTo>
                <a:lnTo>
                  <a:pt x="534" y="403"/>
                </a:lnTo>
                <a:lnTo>
                  <a:pt x="524" y="436"/>
                </a:lnTo>
                <a:lnTo>
                  <a:pt x="508" y="463"/>
                </a:lnTo>
                <a:lnTo>
                  <a:pt x="488" y="488"/>
                </a:lnTo>
                <a:lnTo>
                  <a:pt x="463" y="509"/>
                </a:lnTo>
                <a:lnTo>
                  <a:pt x="435" y="525"/>
                </a:lnTo>
                <a:lnTo>
                  <a:pt x="403" y="534"/>
                </a:lnTo>
                <a:lnTo>
                  <a:pt x="369" y="538"/>
                </a:lnTo>
                <a:lnTo>
                  <a:pt x="335" y="534"/>
                </a:lnTo>
                <a:lnTo>
                  <a:pt x="304" y="525"/>
                </a:lnTo>
                <a:lnTo>
                  <a:pt x="275" y="509"/>
                </a:lnTo>
                <a:lnTo>
                  <a:pt x="250" y="488"/>
                </a:lnTo>
                <a:lnTo>
                  <a:pt x="229" y="463"/>
                </a:lnTo>
                <a:lnTo>
                  <a:pt x="215" y="436"/>
                </a:lnTo>
                <a:lnTo>
                  <a:pt x="204" y="403"/>
                </a:lnTo>
                <a:lnTo>
                  <a:pt x="202" y="370"/>
                </a:lnTo>
                <a:lnTo>
                  <a:pt x="204" y="336"/>
                </a:lnTo>
                <a:lnTo>
                  <a:pt x="215" y="305"/>
                </a:lnTo>
                <a:lnTo>
                  <a:pt x="229" y="276"/>
                </a:lnTo>
                <a:lnTo>
                  <a:pt x="250" y="251"/>
                </a:lnTo>
                <a:lnTo>
                  <a:pt x="275" y="230"/>
                </a:lnTo>
                <a:lnTo>
                  <a:pt x="304" y="214"/>
                </a:lnTo>
                <a:lnTo>
                  <a:pt x="335" y="205"/>
                </a:lnTo>
                <a:lnTo>
                  <a:pt x="369" y="201"/>
                </a:lnTo>
                <a:close/>
                <a:moveTo>
                  <a:pt x="327" y="34"/>
                </a:moveTo>
                <a:lnTo>
                  <a:pt x="319" y="69"/>
                </a:lnTo>
                <a:lnTo>
                  <a:pt x="314" y="79"/>
                </a:lnTo>
                <a:lnTo>
                  <a:pt x="305" y="87"/>
                </a:lnTo>
                <a:lnTo>
                  <a:pt x="295" y="93"/>
                </a:lnTo>
                <a:lnTo>
                  <a:pt x="259" y="104"/>
                </a:lnTo>
                <a:lnTo>
                  <a:pt x="226" y="121"/>
                </a:lnTo>
                <a:lnTo>
                  <a:pt x="220" y="124"/>
                </a:lnTo>
                <a:lnTo>
                  <a:pt x="215" y="125"/>
                </a:lnTo>
                <a:lnTo>
                  <a:pt x="209" y="127"/>
                </a:lnTo>
                <a:lnTo>
                  <a:pt x="203" y="125"/>
                </a:lnTo>
                <a:lnTo>
                  <a:pt x="198" y="124"/>
                </a:lnTo>
                <a:lnTo>
                  <a:pt x="192" y="121"/>
                </a:lnTo>
                <a:lnTo>
                  <a:pt x="161" y="103"/>
                </a:lnTo>
                <a:lnTo>
                  <a:pt x="102" y="162"/>
                </a:lnTo>
                <a:lnTo>
                  <a:pt x="102" y="162"/>
                </a:lnTo>
                <a:lnTo>
                  <a:pt x="120" y="192"/>
                </a:lnTo>
                <a:lnTo>
                  <a:pt x="124" y="204"/>
                </a:lnTo>
                <a:lnTo>
                  <a:pt x="124" y="216"/>
                </a:lnTo>
                <a:lnTo>
                  <a:pt x="120" y="226"/>
                </a:lnTo>
                <a:lnTo>
                  <a:pt x="105" y="260"/>
                </a:lnTo>
                <a:lnTo>
                  <a:pt x="92" y="295"/>
                </a:lnTo>
                <a:lnTo>
                  <a:pt x="86" y="306"/>
                </a:lnTo>
                <a:lnTo>
                  <a:pt x="79" y="315"/>
                </a:lnTo>
                <a:lnTo>
                  <a:pt x="68" y="319"/>
                </a:lnTo>
                <a:lnTo>
                  <a:pt x="33" y="328"/>
                </a:lnTo>
                <a:lnTo>
                  <a:pt x="33" y="411"/>
                </a:lnTo>
                <a:lnTo>
                  <a:pt x="34" y="411"/>
                </a:lnTo>
                <a:lnTo>
                  <a:pt x="68" y="420"/>
                </a:lnTo>
                <a:lnTo>
                  <a:pt x="79" y="425"/>
                </a:lnTo>
                <a:lnTo>
                  <a:pt x="86" y="433"/>
                </a:lnTo>
                <a:lnTo>
                  <a:pt x="92" y="443"/>
                </a:lnTo>
                <a:lnTo>
                  <a:pt x="105" y="479"/>
                </a:lnTo>
                <a:lnTo>
                  <a:pt x="120" y="513"/>
                </a:lnTo>
                <a:lnTo>
                  <a:pt x="124" y="525"/>
                </a:lnTo>
                <a:lnTo>
                  <a:pt x="124" y="536"/>
                </a:lnTo>
                <a:lnTo>
                  <a:pt x="120" y="547"/>
                </a:lnTo>
                <a:lnTo>
                  <a:pt x="102" y="578"/>
                </a:lnTo>
                <a:lnTo>
                  <a:pt x="161" y="636"/>
                </a:lnTo>
                <a:lnTo>
                  <a:pt x="161" y="636"/>
                </a:lnTo>
                <a:lnTo>
                  <a:pt x="192" y="617"/>
                </a:lnTo>
                <a:lnTo>
                  <a:pt x="198" y="615"/>
                </a:lnTo>
                <a:lnTo>
                  <a:pt x="203" y="614"/>
                </a:lnTo>
                <a:lnTo>
                  <a:pt x="209" y="614"/>
                </a:lnTo>
                <a:lnTo>
                  <a:pt x="215" y="614"/>
                </a:lnTo>
                <a:lnTo>
                  <a:pt x="220" y="615"/>
                </a:lnTo>
                <a:lnTo>
                  <a:pt x="226" y="617"/>
                </a:lnTo>
                <a:lnTo>
                  <a:pt x="259" y="634"/>
                </a:lnTo>
                <a:lnTo>
                  <a:pt x="295" y="646"/>
                </a:lnTo>
                <a:lnTo>
                  <a:pt x="305" y="652"/>
                </a:lnTo>
                <a:lnTo>
                  <a:pt x="314" y="659"/>
                </a:lnTo>
                <a:lnTo>
                  <a:pt x="319"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5" y="614"/>
                </a:lnTo>
                <a:lnTo>
                  <a:pt x="541" y="615"/>
                </a:lnTo>
                <a:lnTo>
                  <a:pt x="546" y="617"/>
                </a:lnTo>
                <a:lnTo>
                  <a:pt x="577" y="636"/>
                </a:lnTo>
                <a:lnTo>
                  <a:pt x="577" y="636"/>
                </a:lnTo>
                <a:lnTo>
                  <a:pt x="636" y="578"/>
                </a:lnTo>
                <a:lnTo>
                  <a:pt x="618" y="547"/>
                </a:lnTo>
                <a:lnTo>
                  <a:pt x="613" y="536"/>
                </a:lnTo>
                <a:lnTo>
                  <a:pt x="613" y="525"/>
                </a:lnTo>
                <a:lnTo>
                  <a:pt x="618" y="513"/>
                </a:lnTo>
                <a:lnTo>
                  <a:pt x="634" y="479"/>
                </a:lnTo>
                <a:lnTo>
                  <a:pt x="645" y="443"/>
                </a:lnTo>
                <a:lnTo>
                  <a:pt x="651" y="433"/>
                </a:lnTo>
                <a:lnTo>
                  <a:pt x="660" y="425"/>
                </a:lnTo>
                <a:lnTo>
                  <a:pt x="670" y="420"/>
                </a:lnTo>
                <a:lnTo>
                  <a:pt x="704" y="411"/>
                </a:lnTo>
                <a:lnTo>
                  <a:pt x="706" y="411"/>
                </a:lnTo>
                <a:lnTo>
                  <a:pt x="706" y="328"/>
                </a:lnTo>
                <a:lnTo>
                  <a:pt x="670" y="319"/>
                </a:lnTo>
                <a:lnTo>
                  <a:pt x="660" y="315"/>
                </a:lnTo>
                <a:lnTo>
                  <a:pt x="651" y="306"/>
                </a:lnTo>
                <a:lnTo>
                  <a:pt x="645" y="295"/>
                </a:lnTo>
                <a:lnTo>
                  <a:pt x="634" y="260"/>
                </a:lnTo>
                <a:lnTo>
                  <a:pt x="618" y="226"/>
                </a:lnTo>
                <a:lnTo>
                  <a:pt x="613" y="216"/>
                </a:lnTo>
                <a:lnTo>
                  <a:pt x="613" y="204"/>
                </a:lnTo>
                <a:lnTo>
                  <a:pt x="618" y="192"/>
                </a:lnTo>
                <a:lnTo>
                  <a:pt x="636" y="162"/>
                </a:lnTo>
                <a:lnTo>
                  <a:pt x="636" y="162"/>
                </a:lnTo>
                <a:lnTo>
                  <a:pt x="577" y="103"/>
                </a:lnTo>
                <a:lnTo>
                  <a:pt x="546" y="121"/>
                </a:lnTo>
                <a:lnTo>
                  <a:pt x="541" y="124"/>
                </a:lnTo>
                <a:lnTo>
                  <a:pt x="535"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19" y="0"/>
                </a:moveTo>
                <a:lnTo>
                  <a:pt x="419" y="0"/>
                </a:lnTo>
                <a:lnTo>
                  <a:pt x="427" y="2"/>
                </a:lnTo>
                <a:lnTo>
                  <a:pt x="435" y="7"/>
                </a:lnTo>
                <a:lnTo>
                  <a:pt x="440" y="15"/>
                </a:lnTo>
                <a:lnTo>
                  <a:pt x="442" y="24"/>
                </a:lnTo>
                <a:lnTo>
                  <a:pt x="452" y="60"/>
                </a:lnTo>
                <a:lnTo>
                  <a:pt x="492" y="74"/>
                </a:lnTo>
                <a:lnTo>
                  <a:pt x="529" y="93"/>
                </a:lnTo>
                <a:lnTo>
                  <a:pt x="560" y="73"/>
                </a:lnTo>
                <a:lnTo>
                  <a:pt x="567" y="70"/>
                </a:lnTo>
                <a:lnTo>
                  <a:pt x="573" y="68"/>
                </a:lnTo>
                <a:lnTo>
                  <a:pt x="580" y="68"/>
                </a:lnTo>
                <a:lnTo>
                  <a:pt x="585" y="68"/>
                </a:lnTo>
                <a:lnTo>
                  <a:pt x="590" y="70"/>
                </a:lnTo>
                <a:lnTo>
                  <a:pt x="596" y="73"/>
                </a:lnTo>
                <a:lnTo>
                  <a:pt x="665" y="144"/>
                </a:lnTo>
                <a:lnTo>
                  <a:pt x="670" y="151"/>
                </a:lnTo>
                <a:lnTo>
                  <a:pt x="672" y="159"/>
                </a:lnTo>
                <a:lnTo>
                  <a:pt x="669" y="168"/>
                </a:lnTo>
                <a:lnTo>
                  <a:pt x="665" y="178"/>
                </a:lnTo>
                <a:lnTo>
                  <a:pt x="647" y="209"/>
                </a:lnTo>
                <a:lnTo>
                  <a:pt x="665" y="247"/>
                </a:lnTo>
                <a:lnTo>
                  <a:pt x="678" y="286"/>
                </a:lnTo>
                <a:lnTo>
                  <a:pt x="713" y="295"/>
                </a:lnTo>
                <a:lnTo>
                  <a:pt x="723" y="299"/>
                </a:lnTo>
                <a:lnTo>
                  <a:pt x="730" y="305"/>
                </a:lnTo>
                <a:lnTo>
                  <a:pt x="737" y="311"/>
                </a:lnTo>
                <a:lnTo>
                  <a:pt x="738" y="320"/>
                </a:lnTo>
                <a:lnTo>
                  <a:pt x="738" y="418"/>
                </a:lnTo>
                <a:lnTo>
                  <a:pt x="737" y="428"/>
                </a:lnTo>
                <a:lnTo>
                  <a:pt x="730" y="434"/>
                </a:lnTo>
                <a:lnTo>
                  <a:pt x="723" y="439"/>
                </a:lnTo>
                <a:lnTo>
                  <a:pt x="713" y="443"/>
                </a:lnTo>
                <a:lnTo>
                  <a:pt x="678" y="453"/>
                </a:lnTo>
                <a:lnTo>
                  <a:pt x="665" y="492"/>
                </a:lnTo>
                <a:lnTo>
                  <a:pt x="647" y="530"/>
                </a:lnTo>
                <a:lnTo>
                  <a:pt x="665" y="561"/>
                </a:lnTo>
                <a:lnTo>
                  <a:pt x="669" y="570"/>
                </a:lnTo>
                <a:lnTo>
                  <a:pt x="672" y="580"/>
                </a:lnTo>
                <a:lnTo>
                  <a:pt x="670" y="587"/>
                </a:lnTo>
                <a:lnTo>
                  <a:pt x="665" y="597"/>
                </a:lnTo>
                <a:lnTo>
                  <a:pt x="596" y="666"/>
                </a:lnTo>
                <a:lnTo>
                  <a:pt x="590" y="669"/>
                </a:lnTo>
                <a:lnTo>
                  <a:pt x="586" y="671"/>
                </a:lnTo>
                <a:lnTo>
                  <a:pt x="581" y="671"/>
                </a:lnTo>
                <a:lnTo>
                  <a:pt x="575" y="671"/>
                </a:lnTo>
                <a:lnTo>
                  <a:pt x="567" y="669"/>
                </a:lnTo>
                <a:lnTo>
                  <a:pt x="560" y="666"/>
                </a:lnTo>
                <a:lnTo>
                  <a:pt x="529" y="646"/>
                </a:lnTo>
                <a:lnTo>
                  <a:pt x="492" y="665"/>
                </a:lnTo>
                <a:lnTo>
                  <a:pt x="452" y="679"/>
                </a:lnTo>
                <a:lnTo>
                  <a:pt x="442" y="714"/>
                </a:lnTo>
                <a:lnTo>
                  <a:pt x="440" y="724"/>
                </a:lnTo>
                <a:lnTo>
                  <a:pt x="435" y="731"/>
                </a:lnTo>
                <a:lnTo>
                  <a:pt x="427" y="737"/>
                </a:lnTo>
                <a:lnTo>
                  <a:pt x="419" y="739"/>
                </a:lnTo>
                <a:lnTo>
                  <a:pt x="319" y="739"/>
                </a:lnTo>
                <a:lnTo>
                  <a:pt x="310" y="737"/>
                </a:lnTo>
                <a:lnTo>
                  <a:pt x="304" y="731"/>
                </a:lnTo>
                <a:lnTo>
                  <a:pt x="298" y="724"/>
                </a:lnTo>
                <a:lnTo>
                  <a:pt x="295" y="714"/>
                </a:lnTo>
                <a:lnTo>
                  <a:pt x="287" y="679"/>
                </a:lnTo>
                <a:lnTo>
                  <a:pt x="246" y="665"/>
                </a:lnTo>
                <a:lnTo>
                  <a:pt x="209" y="646"/>
                </a:lnTo>
                <a:lnTo>
                  <a:pt x="178" y="666"/>
                </a:lnTo>
                <a:lnTo>
                  <a:pt x="171" y="669"/>
                </a:lnTo>
                <a:lnTo>
                  <a:pt x="164" y="671"/>
                </a:lnTo>
                <a:lnTo>
                  <a:pt x="157" y="671"/>
                </a:lnTo>
                <a:lnTo>
                  <a:pt x="152" y="671"/>
                </a:lnTo>
                <a:lnTo>
                  <a:pt x="147" y="669"/>
                </a:lnTo>
                <a:lnTo>
                  <a:pt x="143" y="666"/>
                </a:lnTo>
                <a:lnTo>
                  <a:pt x="73" y="597"/>
                </a:lnTo>
                <a:lnTo>
                  <a:pt x="68" y="587"/>
                </a:lnTo>
                <a:lnTo>
                  <a:pt x="67" y="580"/>
                </a:lnTo>
                <a:lnTo>
                  <a:pt x="69" y="570"/>
                </a:lnTo>
                <a:lnTo>
                  <a:pt x="73" y="561"/>
                </a:lnTo>
                <a:lnTo>
                  <a:pt x="92" y="530"/>
                </a:lnTo>
                <a:lnTo>
                  <a:pt x="73" y="492"/>
                </a:lnTo>
                <a:lnTo>
                  <a:pt x="60" y="453"/>
                </a:lnTo>
                <a:lnTo>
                  <a:pt x="24" y="443"/>
                </a:lnTo>
                <a:lnTo>
                  <a:pt x="16" y="439"/>
                </a:lnTo>
                <a:lnTo>
                  <a:pt x="8" y="434"/>
                </a:lnTo>
                <a:lnTo>
                  <a:pt x="1" y="428"/>
                </a:lnTo>
                <a:lnTo>
                  <a:pt x="0" y="418"/>
                </a:lnTo>
                <a:lnTo>
                  <a:pt x="0" y="320"/>
                </a:lnTo>
                <a:lnTo>
                  <a:pt x="1" y="311"/>
                </a:lnTo>
                <a:lnTo>
                  <a:pt x="8" y="305"/>
                </a:lnTo>
                <a:lnTo>
                  <a:pt x="16" y="299"/>
                </a:lnTo>
                <a:lnTo>
                  <a:pt x="24" y="295"/>
                </a:lnTo>
                <a:lnTo>
                  <a:pt x="60" y="286"/>
                </a:lnTo>
                <a:lnTo>
                  <a:pt x="73" y="247"/>
                </a:lnTo>
                <a:lnTo>
                  <a:pt x="92" y="209"/>
                </a:lnTo>
                <a:lnTo>
                  <a:pt x="73" y="178"/>
                </a:lnTo>
                <a:lnTo>
                  <a:pt x="69" y="168"/>
                </a:lnTo>
                <a:lnTo>
                  <a:pt x="67" y="159"/>
                </a:lnTo>
                <a:lnTo>
                  <a:pt x="68" y="151"/>
                </a:lnTo>
                <a:lnTo>
                  <a:pt x="73" y="144"/>
                </a:lnTo>
                <a:lnTo>
                  <a:pt x="143" y="73"/>
                </a:lnTo>
                <a:lnTo>
                  <a:pt x="147" y="70"/>
                </a:lnTo>
                <a:lnTo>
                  <a:pt x="152" y="68"/>
                </a:lnTo>
                <a:lnTo>
                  <a:pt x="157" y="68"/>
                </a:lnTo>
                <a:lnTo>
                  <a:pt x="165" y="68"/>
                </a:lnTo>
                <a:lnTo>
                  <a:pt x="171" y="70"/>
                </a:lnTo>
                <a:lnTo>
                  <a:pt x="178" y="73"/>
                </a:lnTo>
                <a:lnTo>
                  <a:pt x="209" y="93"/>
                </a:lnTo>
                <a:lnTo>
                  <a:pt x="246" y="74"/>
                </a:lnTo>
                <a:lnTo>
                  <a:pt x="287" y="60"/>
                </a:lnTo>
                <a:lnTo>
                  <a:pt x="295" y="24"/>
                </a:lnTo>
                <a:lnTo>
                  <a:pt x="298" y="15"/>
                </a:lnTo>
                <a:lnTo>
                  <a:pt x="304" y="7"/>
                </a:lnTo>
                <a:lnTo>
                  <a:pt x="310" y="2"/>
                </a:lnTo>
                <a:lnTo>
                  <a:pt x="319" y="0"/>
                </a:ln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42"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9467656" y="6760551"/>
            <a:ext cx="487944" cy="486762"/>
          </a:xfrm>
          <a:custGeom>
            <a:avLst/>
            <a:gdLst>
              <a:gd name="T0" fmla="*/ 373 w 829"/>
              <a:gd name="T1" fmla="*/ 239 h 827"/>
              <a:gd name="T2" fmla="*/ 279 w 829"/>
              <a:gd name="T3" fmla="*/ 305 h 827"/>
              <a:gd name="T4" fmla="*/ 231 w 829"/>
              <a:gd name="T5" fmla="*/ 411 h 827"/>
              <a:gd name="T6" fmla="*/ 241 w 829"/>
              <a:gd name="T7" fmla="*/ 530 h 827"/>
              <a:gd name="T8" fmla="*/ 307 w 829"/>
              <a:gd name="T9" fmla="*/ 624 h 827"/>
              <a:gd name="T10" fmla="*/ 411 w 829"/>
              <a:gd name="T11" fmla="*/ 673 h 827"/>
              <a:gd name="T12" fmla="*/ 530 w 829"/>
              <a:gd name="T13" fmla="*/ 662 h 827"/>
              <a:gd name="T14" fmla="*/ 625 w 829"/>
              <a:gd name="T15" fmla="*/ 597 h 827"/>
              <a:gd name="T16" fmla="*/ 674 w 829"/>
              <a:gd name="T17" fmla="*/ 492 h 827"/>
              <a:gd name="T18" fmla="*/ 664 w 829"/>
              <a:gd name="T19" fmla="*/ 371 h 827"/>
              <a:gd name="T20" fmla="*/ 597 w 829"/>
              <a:gd name="T21" fmla="*/ 278 h 827"/>
              <a:gd name="T22" fmla="*/ 492 w 829"/>
              <a:gd name="T23" fmla="*/ 229 h 827"/>
              <a:gd name="T24" fmla="*/ 495 w 829"/>
              <a:gd name="T25" fmla="*/ 191 h 827"/>
              <a:gd name="T26" fmla="*/ 608 w 829"/>
              <a:gd name="T27" fmla="*/ 238 h 827"/>
              <a:gd name="T28" fmla="*/ 686 w 829"/>
              <a:gd name="T29" fmla="*/ 330 h 827"/>
              <a:gd name="T30" fmla="*/ 716 w 829"/>
              <a:gd name="T31" fmla="*/ 451 h 827"/>
              <a:gd name="T32" fmla="*/ 692 w 829"/>
              <a:gd name="T33" fmla="*/ 561 h 827"/>
              <a:gd name="T34" fmla="*/ 824 w 829"/>
              <a:gd name="T35" fmla="*/ 796 h 827"/>
              <a:gd name="T36" fmla="*/ 829 w 829"/>
              <a:gd name="T37" fmla="*/ 809 h 827"/>
              <a:gd name="T38" fmla="*/ 821 w 829"/>
              <a:gd name="T39" fmla="*/ 823 h 827"/>
              <a:gd name="T40" fmla="*/ 805 w 829"/>
              <a:gd name="T41" fmla="*/ 827 h 827"/>
              <a:gd name="T42" fmla="*/ 651 w 829"/>
              <a:gd name="T43" fmla="*/ 676 h 827"/>
              <a:gd name="T44" fmla="*/ 625 w 829"/>
              <a:gd name="T45" fmla="*/ 650 h 827"/>
              <a:gd name="T46" fmla="*/ 528 w 829"/>
              <a:gd name="T47" fmla="*/ 703 h 827"/>
              <a:gd name="T48" fmla="*/ 410 w 829"/>
              <a:gd name="T49" fmla="*/ 710 h 827"/>
              <a:gd name="T50" fmla="*/ 296 w 829"/>
              <a:gd name="T51" fmla="*/ 663 h 827"/>
              <a:gd name="T52" fmla="*/ 217 w 829"/>
              <a:gd name="T53" fmla="*/ 572 h 827"/>
              <a:gd name="T54" fmla="*/ 189 w 829"/>
              <a:gd name="T55" fmla="*/ 451 h 827"/>
              <a:gd name="T56" fmla="*/ 217 w 829"/>
              <a:gd name="T57" fmla="*/ 330 h 827"/>
              <a:gd name="T58" fmla="*/ 296 w 829"/>
              <a:gd name="T59" fmla="*/ 238 h 827"/>
              <a:gd name="T60" fmla="*/ 410 w 829"/>
              <a:gd name="T61" fmla="*/ 191 h 827"/>
              <a:gd name="T62" fmla="*/ 263 w 829"/>
              <a:gd name="T63" fmla="*/ 0 h 827"/>
              <a:gd name="T64" fmla="*/ 316 w 829"/>
              <a:gd name="T65" fmla="*/ 15 h 827"/>
              <a:gd name="T66" fmla="*/ 351 w 829"/>
              <a:gd name="T67" fmla="*/ 48 h 827"/>
              <a:gd name="T68" fmla="*/ 394 w 829"/>
              <a:gd name="T69" fmla="*/ 73 h 827"/>
              <a:gd name="T70" fmla="*/ 777 w 829"/>
              <a:gd name="T71" fmla="*/ 78 h 827"/>
              <a:gd name="T72" fmla="*/ 825 w 829"/>
              <a:gd name="T73" fmla="*/ 125 h 827"/>
              <a:gd name="T74" fmla="*/ 825 w 829"/>
              <a:gd name="T75" fmla="*/ 624 h 827"/>
              <a:gd name="T76" fmla="*/ 781 w 829"/>
              <a:gd name="T77" fmla="*/ 671 h 827"/>
              <a:gd name="T78" fmla="*/ 753 w 829"/>
              <a:gd name="T79" fmla="*/ 638 h 827"/>
              <a:gd name="T80" fmla="*/ 788 w 829"/>
              <a:gd name="T81" fmla="*/ 616 h 827"/>
              <a:gd name="T82" fmla="*/ 651 w 829"/>
              <a:gd name="T83" fmla="*/ 225 h 827"/>
              <a:gd name="T84" fmla="*/ 791 w 829"/>
              <a:gd name="T85" fmla="*/ 187 h 827"/>
              <a:gd name="T86" fmla="*/ 781 w 829"/>
              <a:gd name="T87" fmla="*/ 123 h 827"/>
              <a:gd name="T88" fmla="*/ 415 w 829"/>
              <a:gd name="T89" fmla="*/ 112 h 827"/>
              <a:gd name="T90" fmla="*/ 351 w 829"/>
              <a:gd name="T91" fmla="*/ 95 h 827"/>
              <a:gd name="T92" fmla="*/ 314 w 829"/>
              <a:gd name="T93" fmla="*/ 64 h 827"/>
              <a:gd name="T94" fmla="*/ 279 w 829"/>
              <a:gd name="T95" fmla="*/ 39 h 827"/>
              <a:gd name="T96" fmla="*/ 62 w 829"/>
              <a:gd name="T97" fmla="*/ 40 h 827"/>
              <a:gd name="T98" fmla="*/ 38 w 829"/>
              <a:gd name="T99" fmla="*/ 74 h 827"/>
              <a:gd name="T100" fmla="*/ 279 w 829"/>
              <a:gd name="T101" fmla="*/ 205 h 827"/>
              <a:gd name="T102" fmla="*/ 38 w 829"/>
              <a:gd name="T103" fmla="*/ 602 h 827"/>
              <a:gd name="T104" fmla="*/ 62 w 829"/>
              <a:gd name="T105" fmla="*/ 636 h 827"/>
              <a:gd name="T106" fmla="*/ 234 w 829"/>
              <a:gd name="T107" fmla="*/ 658 h 827"/>
              <a:gd name="T108" fmla="*/ 52 w 829"/>
              <a:gd name="T109" fmla="*/ 673 h 827"/>
              <a:gd name="T110" fmla="*/ 4 w 829"/>
              <a:gd name="T111" fmla="*/ 625 h 827"/>
              <a:gd name="T112" fmla="*/ 4 w 829"/>
              <a:gd name="T113" fmla="*/ 51 h 827"/>
              <a:gd name="T114" fmla="*/ 52 w 829"/>
              <a:gd name="T115" fmla="*/ 4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9" h="827">
                <a:moveTo>
                  <a:pt x="452" y="225"/>
                </a:moveTo>
                <a:lnTo>
                  <a:pt x="411" y="229"/>
                </a:lnTo>
                <a:lnTo>
                  <a:pt x="373" y="239"/>
                </a:lnTo>
                <a:lnTo>
                  <a:pt x="338" y="256"/>
                </a:lnTo>
                <a:lnTo>
                  <a:pt x="307" y="278"/>
                </a:lnTo>
                <a:lnTo>
                  <a:pt x="279" y="305"/>
                </a:lnTo>
                <a:lnTo>
                  <a:pt x="257" y="337"/>
                </a:lnTo>
                <a:lnTo>
                  <a:pt x="241" y="371"/>
                </a:lnTo>
                <a:lnTo>
                  <a:pt x="231" y="411"/>
                </a:lnTo>
                <a:lnTo>
                  <a:pt x="227" y="451"/>
                </a:lnTo>
                <a:lnTo>
                  <a:pt x="231" y="492"/>
                </a:lnTo>
                <a:lnTo>
                  <a:pt x="241" y="530"/>
                </a:lnTo>
                <a:lnTo>
                  <a:pt x="257" y="565"/>
                </a:lnTo>
                <a:lnTo>
                  <a:pt x="279" y="597"/>
                </a:lnTo>
                <a:lnTo>
                  <a:pt x="307" y="624"/>
                </a:lnTo>
                <a:lnTo>
                  <a:pt x="338" y="646"/>
                </a:lnTo>
                <a:lnTo>
                  <a:pt x="373" y="662"/>
                </a:lnTo>
                <a:lnTo>
                  <a:pt x="411" y="673"/>
                </a:lnTo>
                <a:lnTo>
                  <a:pt x="452" y="676"/>
                </a:lnTo>
                <a:lnTo>
                  <a:pt x="492" y="673"/>
                </a:lnTo>
                <a:lnTo>
                  <a:pt x="530" y="662"/>
                </a:lnTo>
                <a:lnTo>
                  <a:pt x="566" y="646"/>
                </a:lnTo>
                <a:lnTo>
                  <a:pt x="597" y="624"/>
                </a:lnTo>
                <a:lnTo>
                  <a:pt x="625" y="597"/>
                </a:lnTo>
                <a:lnTo>
                  <a:pt x="647" y="565"/>
                </a:lnTo>
                <a:lnTo>
                  <a:pt x="664" y="530"/>
                </a:lnTo>
                <a:lnTo>
                  <a:pt x="674" y="492"/>
                </a:lnTo>
                <a:lnTo>
                  <a:pt x="678" y="451"/>
                </a:lnTo>
                <a:lnTo>
                  <a:pt x="674" y="411"/>
                </a:lnTo>
                <a:lnTo>
                  <a:pt x="664" y="371"/>
                </a:lnTo>
                <a:lnTo>
                  <a:pt x="647" y="337"/>
                </a:lnTo>
                <a:lnTo>
                  <a:pt x="625" y="305"/>
                </a:lnTo>
                <a:lnTo>
                  <a:pt x="597" y="278"/>
                </a:lnTo>
                <a:lnTo>
                  <a:pt x="566" y="256"/>
                </a:lnTo>
                <a:lnTo>
                  <a:pt x="530" y="239"/>
                </a:lnTo>
                <a:lnTo>
                  <a:pt x="492" y="229"/>
                </a:lnTo>
                <a:lnTo>
                  <a:pt x="452" y="225"/>
                </a:lnTo>
                <a:close/>
                <a:moveTo>
                  <a:pt x="452" y="187"/>
                </a:moveTo>
                <a:lnTo>
                  <a:pt x="495" y="191"/>
                </a:lnTo>
                <a:lnTo>
                  <a:pt x="536" y="201"/>
                </a:lnTo>
                <a:lnTo>
                  <a:pt x="574" y="217"/>
                </a:lnTo>
                <a:lnTo>
                  <a:pt x="608" y="238"/>
                </a:lnTo>
                <a:lnTo>
                  <a:pt x="639" y="264"/>
                </a:lnTo>
                <a:lnTo>
                  <a:pt x="665" y="296"/>
                </a:lnTo>
                <a:lnTo>
                  <a:pt x="686" y="330"/>
                </a:lnTo>
                <a:lnTo>
                  <a:pt x="702" y="368"/>
                </a:lnTo>
                <a:lnTo>
                  <a:pt x="712" y="408"/>
                </a:lnTo>
                <a:lnTo>
                  <a:pt x="716" y="451"/>
                </a:lnTo>
                <a:lnTo>
                  <a:pt x="712" y="489"/>
                </a:lnTo>
                <a:lnTo>
                  <a:pt x="705" y="527"/>
                </a:lnTo>
                <a:lnTo>
                  <a:pt x="692" y="561"/>
                </a:lnTo>
                <a:lnTo>
                  <a:pt x="673" y="594"/>
                </a:lnTo>
                <a:lnTo>
                  <a:pt x="651" y="623"/>
                </a:lnTo>
                <a:lnTo>
                  <a:pt x="824" y="796"/>
                </a:lnTo>
                <a:lnTo>
                  <a:pt x="826" y="800"/>
                </a:lnTo>
                <a:lnTo>
                  <a:pt x="828" y="803"/>
                </a:lnTo>
                <a:lnTo>
                  <a:pt x="829" y="809"/>
                </a:lnTo>
                <a:lnTo>
                  <a:pt x="828" y="814"/>
                </a:lnTo>
                <a:lnTo>
                  <a:pt x="825" y="819"/>
                </a:lnTo>
                <a:lnTo>
                  <a:pt x="821" y="823"/>
                </a:lnTo>
                <a:lnTo>
                  <a:pt x="816" y="826"/>
                </a:lnTo>
                <a:lnTo>
                  <a:pt x="809" y="827"/>
                </a:lnTo>
                <a:lnTo>
                  <a:pt x="805" y="827"/>
                </a:lnTo>
                <a:lnTo>
                  <a:pt x="800" y="824"/>
                </a:lnTo>
                <a:lnTo>
                  <a:pt x="796" y="822"/>
                </a:lnTo>
                <a:lnTo>
                  <a:pt x="651" y="676"/>
                </a:lnTo>
                <a:lnTo>
                  <a:pt x="651" y="676"/>
                </a:lnTo>
                <a:lnTo>
                  <a:pt x="651" y="676"/>
                </a:lnTo>
                <a:lnTo>
                  <a:pt x="625" y="650"/>
                </a:lnTo>
                <a:lnTo>
                  <a:pt x="596" y="673"/>
                </a:lnTo>
                <a:lnTo>
                  <a:pt x="563" y="690"/>
                </a:lnTo>
                <a:lnTo>
                  <a:pt x="528" y="703"/>
                </a:lnTo>
                <a:lnTo>
                  <a:pt x="491" y="712"/>
                </a:lnTo>
                <a:lnTo>
                  <a:pt x="452" y="714"/>
                </a:lnTo>
                <a:lnTo>
                  <a:pt x="410" y="710"/>
                </a:lnTo>
                <a:lnTo>
                  <a:pt x="369" y="701"/>
                </a:lnTo>
                <a:lnTo>
                  <a:pt x="331" y="684"/>
                </a:lnTo>
                <a:lnTo>
                  <a:pt x="296" y="663"/>
                </a:lnTo>
                <a:lnTo>
                  <a:pt x="266" y="637"/>
                </a:lnTo>
                <a:lnTo>
                  <a:pt x="240" y="606"/>
                </a:lnTo>
                <a:lnTo>
                  <a:pt x="217" y="572"/>
                </a:lnTo>
                <a:lnTo>
                  <a:pt x="202" y="534"/>
                </a:lnTo>
                <a:lnTo>
                  <a:pt x="193" y="493"/>
                </a:lnTo>
                <a:lnTo>
                  <a:pt x="189" y="451"/>
                </a:lnTo>
                <a:lnTo>
                  <a:pt x="193" y="408"/>
                </a:lnTo>
                <a:lnTo>
                  <a:pt x="202" y="368"/>
                </a:lnTo>
                <a:lnTo>
                  <a:pt x="217" y="330"/>
                </a:lnTo>
                <a:lnTo>
                  <a:pt x="240" y="296"/>
                </a:lnTo>
                <a:lnTo>
                  <a:pt x="266" y="264"/>
                </a:lnTo>
                <a:lnTo>
                  <a:pt x="296" y="238"/>
                </a:lnTo>
                <a:lnTo>
                  <a:pt x="331" y="217"/>
                </a:lnTo>
                <a:lnTo>
                  <a:pt x="369" y="201"/>
                </a:lnTo>
                <a:lnTo>
                  <a:pt x="410" y="191"/>
                </a:lnTo>
                <a:lnTo>
                  <a:pt x="452" y="187"/>
                </a:lnTo>
                <a:close/>
                <a:moveTo>
                  <a:pt x="76" y="0"/>
                </a:moveTo>
                <a:lnTo>
                  <a:pt x="263" y="0"/>
                </a:lnTo>
                <a:lnTo>
                  <a:pt x="284" y="1"/>
                </a:lnTo>
                <a:lnTo>
                  <a:pt x="301" y="8"/>
                </a:lnTo>
                <a:lnTo>
                  <a:pt x="316" y="15"/>
                </a:lnTo>
                <a:lnTo>
                  <a:pt x="327" y="26"/>
                </a:lnTo>
                <a:lnTo>
                  <a:pt x="339" y="36"/>
                </a:lnTo>
                <a:lnTo>
                  <a:pt x="351" y="48"/>
                </a:lnTo>
                <a:lnTo>
                  <a:pt x="363" y="59"/>
                </a:lnTo>
                <a:lnTo>
                  <a:pt x="377" y="66"/>
                </a:lnTo>
                <a:lnTo>
                  <a:pt x="394" y="73"/>
                </a:lnTo>
                <a:lnTo>
                  <a:pt x="415" y="74"/>
                </a:lnTo>
                <a:lnTo>
                  <a:pt x="753" y="74"/>
                </a:lnTo>
                <a:lnTo>
                  <a:pt x="777" y="78"/>
                </a:lnTo>
                <a:lnTo>
                  <a:pt x="798" y="89"/>
                </a:lnTo>
                <a:lnTo>
                  <a:pt x="815" y="106"/>
                </a:lnTo>
                <a:lnTo>
                  <a:pt x="825" y="125"/>
                </a:lnTo>
                <a:lnTo>
                  <a:pt x="829" y="150"/>
                </a:lnTo>
                <a:lnTo>
                  <a:pt x="829" y="602"/>
                </a:lnTo>
                <a:lnTo>
                  <a:pt x="825" y="624"/>
                </a:lnTo>
                <a:lnTo>
                  <a:pt x="815" y="645"/>
                </a:lnTo>
                <a:lnTo>
                  <a:pt x="800" y="661"/>
                </a:lnTo>
                <a:lnTo>
                  <a:pt x="781" y="671"/>
                </a:lnTo>
                <a:lnTo>
                  <a:pt x="757" y="676"/>
                </a:lnTo>
                <a:lnTo>
                  <a:pt x="720" y="638"/>
                </a:lnTo>
                <a:lnTo>
                  <a:pt x="753" y="638"/>
                </a:lnTo>
                <a:lnTo>
                  <a:pt x="767" y="636"/>
                </a:lnTo>
                <a:lnTo>
                  <a:pt x="781" y="628"/>
                </a:lnTo>
                <a:lnTo>
                  <a:pt x="788" y="616"/>
                </a:lnTo>
                <a:lnTo>
                  <a:pt x="791" y="602"/>
                </a:lnTo>
                <a:lnTo>
                  <a:pt x="791" y="225"/>
                </a:lnTo>
                <a:lnTo>
                  <a:pt x="651" y="225"/>
                </a:lnTo>
                <a:lnTo>
                  <a:pt x="626" y="205"/>
                </a:lnTo>
                <a:lnTo>
                  <a:pt x="599" y="187"/>
                </a:lnTo>
                <a:lnTo>
                  <a:pt x="791" y="187"/>
                </a:lnTo>
                <a:lnTo>
                  <a:pt x="791" y="150"/>
                </a:lnTo>
                <a:lnTo>
                  <a:pt x="788" y="134"/>
                </a:lnTo>
                <a:lnTo>
                  <a:pt x="781" y="123"/>
                </a:lnTo>
                <a:lnTo>
                  <a:pt x="767" y="115"/>
                </a:lnTo>
                <a:lnTo>
                  <a:pt x="753" y="112"/>
                </a:lnTo>
                <a:lnTo>
                  <a:pt x="415" y="112"/>
                </a:lnTo>
                <a:lnTo>
                  <a:pt x="389" y="110"/>
                </a:lnTo>
                <a:lnTo>
                  <a:pt x="368" y="104"/>
                </a:lnTo>
                <a:lnTo>
                  <a:pt x="351" y="95"/>
                </a:lnTo>
                <a:lnTo>
                  <a:pt x="337" y="86"/>
                </a:lnTo>
                <a:lnTo>
                  <a:pt x="325" y="74"/>
                </a:lnTo>
                <a:lnTo>
                  <a:pt x="314" y="64"/>
                </a:lnTo>
                <a:lnTo>
                  <a:pt x="304" y="53"/>
                </a:lnTo>
                <a:lnTo>
                  <a:pt x="292" y="44"/>
                </a:lnTo>
                <a:lnTo>
                  <a:pt x="279" y="39"/>
                </a:lnTo>
                <a:lnTo>
                  <a:pt x="263" y="36"/>
                </a:lnTo>
                <a:lnTo>
                  <a:pt x="76" y="36"/>
                </a:lnTo>
                <a:lnTo>
                  <a:pt x="62" y="40"/>
                </a:lnTo>
                <a:lnTo>
                  <a:pt x="49" y="48"/>
                </a:lnTo>
                <a:lnTo>
                  <a:pt x="41" y="60"/>
                </a:lnTo>
                <a:lnTo>
                  <a:pt x="38" y="74"/>
                </a:lnTo>
                <a:lnTo>
                  <a:pt x="38" y="187"/>
                </a:lnTo>
                <a:lnTo>
                  <a:pt x="307" y="187"/>
                </a:lnTo>
                <a:lnTo>
                  <a:pt x="279" y="205"/>
                </a:lnTo>
                <a:lnTo>
                  <a:pt x="253" y="225"/>
                </a:lnTo>
                <a:lnTo>
                  <a:pt x="38" y="225"/>
                </a:lnTo>
                <a:lnTo>
                  <a:pt x="38" y="602"/>
                </a:lnTo>
                <a:lnTo>
                  <a:pt x="41" y="616"/>
                </a:lnTo>
                <a:lnTo>
                  <a:pt x="49" y="628"/>
                </a:lnTo>
                <a:lnTo>
                  <a:pt x="62" y="636"/>
                </a:lnTo>
                <a:lnTo>
                  <a:pt x="76" y="638"/>
                </a:lnTo>
                <a:lnTo>
                  <a:pt x="217" y="638"/>
                </a:lnTo>
                <a:lnTo>
                  <a:pt x="234" y="658"/>
                </a:lnTo>
                <a:lnTo>
                  <a:pt x="253" y="676"/>
                </a:lnTo>
                <a:lnTo>
                  <a:pt x="76" y="676"/>
                </a:lnTo>
                <a:lnTo>
                  <a:pt x="52" y="673"/>
                </a:lnTo>
                <a:lnTo>
                  <a:pt x="32" y="662"/>
                </a:lnTo>
                <a:lnTo>
                  <a:pt x="15" y="646"/>
                </a:lnTo>
                <a:lnTo>
                  <a:pt x="4" y="625"/>
                </a:lnTo>
                <a:lnTo>
                  <a:pt x="0" y="602"/>
                </a:lnTo>
                <a:lnTo>
                  <a:pt x="0" y="74"/>
                </a:lnTo>
                <a:lnTo>
                  <a:pt x="4" y="51"/>
                </a:lnTo>
                <a:lnTo>
                  <a:pt x="15" y="30"/>
                </a:lnTo>
                <a:lnTo>
                  <a:pt x="32" y="14"/>
                </a:lnTo>
                <a:lnTo>
                  <a:pt x="52" y="4"/>
                </a:lnTo>
                <a:lnTo>
                  <a:pt x="76" y="0"/>
                </a:ln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50"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8332401" y="8039599"/>
            <a:ext cx="487348" cy="398682"/>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accent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 name="TextBox 24"/>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Infographic</a:t>
            </a:r>
          </a:p>
        </p:txBody>
      </p:sp>
      <p:sp>
        <p:nvSpPr>
          <p:cNvPr id="17" name="Rectangle 16"/>
          <p:cNvSpPr/>
          <p:nvPr/>
        </p:nvSpPr>
        <p:spPr>
          <a:xfrm>
            <a:off x="2161429" y="3895279"/>
            <a:ext cx="5749071" cy="1277273"/>
          </a:xfrm>
          <a:prstGeom prst="rect">
            <a:avLst/>
          </a:prstGeom>
        </p:spPr>
        <p:txBody>
          <a:bodyPr wrap="square">
            <a:spAutoFit/>
          </a:bodyPr>
          <a:lstStyle/>
          <a:p>
            <a:pPr algn="r">
              <a:lnSpc>
                <a:spcPct val="120000"/>
              </a:lnSpc>
              <a:spcBef>
                <a:spcPts val="6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Simple</a:t>
            </a:r>
          </a:p>
          <a:p>
            <a:pPr algn="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a:t>
            </a:r>
            <a:r>
              <a:rPr lang="es-ES" altLang="zh-CN" sz="1200" smtClean="0">
                <a:solidFill>
                  <a:schemeClr val="bg1">
                    <a:lumMod val="65000"/>
                  </a:schemeClr>
                </a:solidFill>
                <a:ea typeface="Lato Light" panose="020F0502020204030203" pitchFamily="34" charset="0"/>
                <a:cs typeface="Lato Light" panose="020F0502020204030203" pitchFamily="34" charset="0"/>
              </a:rPr>
              <a:t>diceret.</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26" name="Rectangle 25"/>
          <p:cNvSpPr/>
          <p:nvPr/>
        </p:nvSpPr>
        <p:spPr>
          <a:xfrm>
            <a:off x="10377500" y="5130287"/>
            <a:ext cx="5749071" cy="1277273"/>
          </a:xfrm>
          <a:prstGeom prst="rect">
            <a:avLst/>
          </a:prstGeom>
        </p:spPr>
        <p:txBody>
          <a:bodyPr wrap="square">
            <a:spAutoFit/>
          </a:bodyPr>
          <a:lstStyle/>
          <a:p>
            <a:pP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Powerful</a:t>
            </a:r>
            <a:endParaRPr lang="es-E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a:t>
            </a:r>
            <a:r>
              <a:rPr lang="es-ES" altLang="zh-CN" sz="1200" smtClean="0">
                <a:solidFill>
                  <a:schemeClr val="bg1">
                    <a:lumMod val="65000"/>
                  </a:schemeClr>
                </a:solidFill>
                <a:ea typeface="Lato Light" panose="020F0502020204030203" pitchFamily="34" charset="0"/>
                <a:cs typeface="Lato Light" panose="020F0502020204030203" pitchFamily="34" charset="0"/>
              </a:rPr>
              <a:t>diceret.</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27" name="Rectangle 26"/>
          <p:cNvSpPr/>
          <p:nvPr/>
        </p:nvSpPr>
        <p:spPr>
          <a:xfrm>
            <a:off x="2161429" y="6365296"/>
            <a:ext cx="5749071" cy="1277273"/>
          </a:xfrm>
          <a:prstGeom prst="rect">
            <a:avLst/>
          </a:prstGeom>
        </p:spPr>
        <p:txBody>
          <a:bodyPr wrap="square">
            <a:spAutoFit/>
          </a:bodyPr>
          <a:lstStyle/>
          <a:p>
            <a:pPr algn="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Creative</a:t>
            </a:r>
            <a:endParaRPr lang="es-E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gn="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a:t>
            </a:r>
            <a:r>
              <a:rPr lang="es-ES" altLang="zh-CN" sz="1200" smtClean="0">
                <a:solidFill>
                  <a:schemeClr val="bg1">
                    <a:lumMod val="65000"/>
                  </a:schemeClr>
                </a:solidFill>
                <a:ea typeface="Lato Light" panose="020F0502020204030203" pitchFamily="34" charset="0"/>
                <a:cs typeface="Lato Light" panose="020F0502020204030203" pitchFamily="34" charset="0"/>
              </a:rPr>
              <a:t>diceret.</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28" name="Rectangle 27"/>
          <p:cNvSpPr/>
          <p:nvPr/>
        </p:nvSpPr>
        <p:spPr>
          <a:xfrm>
            <a:off x="10377500" y="7600304"/>
            <a:ext cx="5749071" cy="1277273"/>
          </a:xfrm>
          <a:prstGeom prst="rect">
            <a:avLst/>
          </a:prstGeom>
        </p:spPr>
        <p:txBody>
          <a:bodyPr wrap="square">
            <a:spAutoFit/>
          </a:bodyPr>
          <a:lstStyle/>
          <a:p>
            <a:pP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Flexible</a:t>
            </a:r>
            <a:endParaRPr lang="es-E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a:t>
            </a:r>
            <a:r>
              <a:rPr lang="es-ES" altLang="zh-CN" sz="1200" smtClean="0">
                <a:solidFill>
                  <a:schemeClr val="bg1">
                    <a:lumMod val="65000"/>
                  </a:schemeClr>
                </a:solidFill>
                <a:ea typeface="Lato Light" panose="020F0502020204030203" pitchFamily="34" charset="0"/>
                <a:cs typeface="Lato Light" panose="020F0502020204030203" pitchFamily="34" charset="0"/>
              </a:rPr>
              <a:t>diceret.</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17830845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25"/>
                                        </p:tgtEl>
                                        <p:attrNameLst>
                                          <p:attrName>style.visibility</p:attrName>
                                        </p:attrNameLst>
                                      </p:cBhvr>
                                      <p:to>
                                        <p:strVal val="visible"/>
                                      </p:to>
                                    </p:set>
                                    <p:anim to="" calcmode="lin" valueType="num">
                                      <p:cBhvr>
                                        <p:cTn id="7" dur="700" fill="hold">
                                          <p:stCondLst>
                                            <p:cond delay="0"/>
                                          </p:stCondLst>
                                        </p:cTn>
                                        <p:tgtEl>
                                          <p:spTgt spid="25"/>
                                        </p:tgtEl>
                                        <p:attrNameLst>
                                          <p:attrName>ppt_x</p:attrName>
                                        </p:attrNameLst>
                                      </p:cBhvr>
                                      <p:tavLst>
                                        <p:tav tm="0" fmla="#ppt_x-#ppt_w*1.2*((1.5-1.5*$)^3-(1.5-1.5*$)^2)">
                                          <p:val>
                                            <p:strVal val="0"/>
                                          </p:val>
                                        </p:tav>
                                        <p:tav tm="100000">
                                          <p:val>
                                            <p:strVal val="1"/>
                                          </p:val>
                                        </p:tav>
                                      </p:tavLst>
                                    </p:anim>
                                    <p:anim to="" calcmode="lin" valueType="num">
                                      <p:cBhvr>
                                        <p:cTn id="8" dur="700" fill="hold">
                                          <p:stCondLst>
                                            <p:cond delay="0"/>
                                          </p:stCondLst>
                                        </p:cTn>
                                        <p:tgtEl>
                                          <p:spTgt spid="25"/>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9" dur="700" fill="hold">
                                          <p:stCondLst>
                                            <p:cond delay="0"/>
                                          </p:stCondLst>
                                        </p:cTn>
                                        <p:tgtEl>
                                          <p:spTgt spid="25"/>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0" fill="hold">
                            <p:stCondLst>
                              <p:cond delay="1295"/>
                            </p:stCondLst>
                            <p:childTnLst>
                              <p:par>
                                <p:cTn id="11" presetID="2" presetClass="entr" presetSubtype="2" decel="10000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1000" fill="hold"/>
                                        <p:tgtEl>
                                          <p:spTgt spid="6"/>
                                        </p:tgtEl>
                                        <p:attrNameLst>
                                          <p:attrName>ppt_x</p:attrName>
                                        </p:attrNameLst>
                                      </p:cBhvr>
                                      <p:tavLst>
                                        <p:tav tm="0">
                                          <p:val>
                                            <p:strVal val="1+#ppt_w/2"/>
                                          </p:val>
                                        </p:tav>
                                        <p:tav tm="100000">
                                          <p:val>
                                            <p:strVal val="#ppt_x"/>
                                          </p:val>
                                        </p:tav>
                                      </p:tavLst>
                                    </p:anim>
                                    <p:anim calcmode="lin" valueType="num">
                                      <p:cBhvr additive="base">
                                        <p:cTn id="14" dur="1000" fill="hold"/>
                                        <p:tgtEl>
                                          <p:spTgt spid="6"/>
                                        </p:tgtEl>
                                        <p:attrNameLst>
                                          <p:attrName>ppt_y</p:attrName>
                                        </p:attrNameLst>
                                      </p:cBhvr>
                                      <p:tavLst>
                                        <p:tav tm="0">
                                          <p:val>
                                            <p:strVal val="#ppt_y"/>
                                          </p:val>
                                        </p:tav>
                                        <p:tav tm="100000">
                                          <p:val>
                                            <p:strVal val="#ppt_y"/>
                                          </p:val>
                                        </p:tav>
                                      </p:tavLst>
                                    </p:anim>
                                  </p:childTnLst>
                                </p:cTn>
                              </p:par>
                              <p:par>
                                <p:cTn id="15" presetID="2" presetClass="entr" presetSubtype="2" decel="100000" fill="hold" grpId="0" nodeType="with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additive="base">
                                        <p:cTn id="17" dur="1000" fill="hold"/>
                                        <p:tgtEl>
                                          <p:spTgt spid="13"/>
                                        </p:tgtEl>
                                        <p:attrNameLst>
                                          <p:attrName>ppt_x</p:attrName>
                                        </p:attrNameLst>
                                      </p:cBhvr>
                                      <p:tavLst>
                                        <p:tav tm="0">
                                          <p:val>
                                            <p:strVal val="1+#ppt_w/2"/>
                                          </p:val>
                                        </p:tav>
                                        <p:tav tm="100000">
                                          <p:val>
                                            <p:strVal val="#ppt_x"/>
                                          </p:val>
                                        </p:tav>
                                      </p:tavLst>
                                    </p:anim>
                                    <p:anim calcmode="lin" valueType="num">
                                      <p:cBhvr additive="base">
                                        <p:cTn id="18" dur="1000" fill="hold"/>
                                        <p:tgtEl>
                                          <p:spTgt spid="13"/>
                                        </p:tgtEl>
                                        <p:attrNameLst>
                                          <p:attrName>ppt_y</p:attrName>
                                        </p:attrNameLst>
                                      </p:cBhvr>
                                      <p:tavLst>
                                        <p:tav tm="0">
                                          <p:val>
                                            <p:strVal val="#ppt_y"/>
                                          </p:val>
                                        </p:tav>
                                        <p:tav tm="100000">
                                          <p:val>
                                            <p:strVal val="#ppt_y"/>
                                          </p:val>
                                        </p:tav>
                                      </p:tavLst>
                                    </p:anim>
                                  </p:childTnLst>
                                </p:cTn>
                              </p:par>
                              <p:par>
                                <p:cTn id="19" presetID="2" presetClass="entr" presetSubtype="8" decel="100000" fill="hold" grpId="0" nodeType="withEffect">
                                  <p:stCondLst>
                                    <p:cond delay="0"/>
                                  </p:stCondLst>
                                  <p:childTnLst>
                                    <p:set>
                                      <p:cBhvr>
                                        <p:cTn id="20" dur="1" fill="hold">
                                          <p:stCondLst>
                                            <p:cond delay="0"/>
                                          </p:stCondLst>
                                        </p:cTn>
                                        <p:tgtEl>
                                          <p:spTgt spid="17"/>
                                        </p:tgtEl>
                                        <p:attrNameLst>
                                          <p:attrName>style.visibility</p:attrName>
                                        </p:attrNameLst>
                                      </p:cBhvr>
                                      <p:to>
                                        <p:strVal val="visible"/>
                                      </p:to>
                                    </p:set>
                                    <p:anim calcmode="lin" valueType="num">
                                      <p:cBhvr additive="base">
                                        <p:cTn id="21" dur="1000" fill="hold"/>
                                        <p:tgtEl>
                                          <p:spTgt spid="17"/>
                                        </p:tgtEl>
                                        <p:attrNameLst>
                                          <p:attrName>ppt_x</p:attrName>
                                        </p:attrNameLst>
                                      </p:cBhvr>
                                      <p:tavLst>
                                        <p:tav tm="0">
                                          <p:val>
                                            <p:strVal val="0-#ppt_w/2"/>
                                          </p:val>
                                        </p:tav>
                                        <p:tav tm="100000">
                                          <p:val>
                                            <p:strVal val="#ppt_x"/>
                                          </p:val>
                                        </p:tav>
                                      </p:tavLst>
                                    </p:anim>
                                    <p:anim calcmode="lin" valueType="num">
                                      <p:cBhvr additive="base">
                                        <p:cTn id="22" dur="1000" fill="hold"/>
                                        <p:tgtEl>
                                          <p:spTgt spid="17"/>
                                        </p:tgtEl>
                                        <p:attrNameLst>
                                          <p:attrName>ppt_y</p:attrName>
                                        </p:attrNameLst>
                                      </p:cBhvr>
                                      <p:tavLst>
                                        <p:tav tm="0">
                                          <p:val>
                                            <p:strVal val="#ppt_y"/>
                                          </p:val>
                                        </p:tav>
                                        <p:tav tm="100000">
                                          <p:val>
                                            <p:strVal val="#ppt_y"/>
                                          </p:val>
                                        </p:tav>
                                      </p:tavLst>
                                    </p:anim>
                                  </p:childTnLst>
                                </p:cTn>
                              </p:par>
                            </p:childTnLst>
                          </p:cTn>
                        </p:par>
                        <p:par>
                          <p:cTn id="23" fill="hold">
                            <p:stCondLst>
                              <p:cond delay="2295"/>
                            </p:stCondLst>
                            <p:childTnLst>
                              <p:par>
                                <p:cTn id="24" presetID="2" presetClass="entr" presetSubtype="8" decel="100000" fill="hold" grpId="0" nodeType="after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000" fill="hold"/>
                                        <p:tgtEl>
                                          <p:spTgt spid="8"/>
                                        </p:tgtEl>
                                        <p:attrNameLst>
                                          <p:attrName>ppt_x</p:attrName>
                                        </p:attrNameLst>
                                      </p:cBhvr>
                                      <p:tavLst>
                                        <p:tav tm="0">
                                          <p:val>
                                            <p:strVal val="0-#ppt_w/2"/>
                                          </p:val>
                                        </p:tav>
                                        <p:tav tm="100000">
                                          <p:val>
                                            <p:strVal val="#ppt_x"/>
                                          </p:val>
                                        </p:tav>
                                      </p:tavLst>
                                    </p:anim>
                                    <p:anim calcmode="lin" valueType="num">
                                      <p:cBhvr additive="base">
                                        <p:cTn id="27" dur="1000" fill="hold"/>
                                        <p:tgtEl>
                                          <p:spTgt spid="8"/>
                                        </p:tgtEl>
                                        <p:attrNameLst>
                                          <p:attrName>ppt_y</p:attrName>
                                        </p:attrNameLst>
                                      </p:cBhvr>
                                      <p:tavLst>
                                        <p:tav tm="0">
                                          <p:val>
                                            <p:strVal val="#ppt_y"/>
                                          </p:val>
                                        </p:tav>
                                        <p:tav tm="100000">
                                          <p:val>
                                            <p:strVal val="#ppt_y"/>
                                          </p:val>
                                        </p:tav>
                                      </p:tavLst>
                                    </p:anim>
                                  </p:childTnLst>
                                </p:cTn>
                              </p:par>
                              <p:par>
                                <p:cTn id="28" presetID="2" presetClass="entr" presetSubtype="8" decel="100000" fill="hold" grpId="0" nodeType="withEffect">
                                  <p:stCondLst>
                                    <p:cond delay="0"/>
                                  </p:stCondLst>
                                  <p:childTnLst>
                                    <p:set>
                                      <p:cBhvr>
                                        <p:cTn id="29" dur="1" fill="hold">
                                          <p:stCondLst>
                                            <p:cond delay="0"/>
                                          </p:stCondLst>
                                        </p:cTn>
                                        <p:tgtEl>
                                          <p:spTgt spid="14"/>
                                        </p:tgtEl>
                                        <p:attrNameLst>
                                          <p:attrName>style.visibility</p:attrName>
                                        </p:attrNameLst>
                                      </p:cBhvr>
                                      <p:to>
                                        <p:strVal val="visible"/>
                                      </p:to>
                                    </p:set>
                                    <p:anim calcmode="lin" valueType="num">
                                      <p:cBhvr additive="base">
                                        <p:cTn id="30" dur="1000" fill="hold"/>
                                        <p:tgtEl>
                                          <p:spTgt spid="14"/>
                                        </p:tgtEl>
                                        <p:attrNameLst>
                                          <p:attrName>ppt_x</p:attrName>
                                        </p:attrNameLst>
                                      </p:cBhvr>
                                      <p:tavLst>
                                        <p:tav tm="0">
                                          <p:val>
                                            <p:strVal val="0-#ppt_w/2"/>
                                          </p:val>
                                        </p:tav>
                                        <p:tav tm="100000">
                                          <p:val>
                                            <p:strVal val="#ppt_x"/>
                                          </p:val>
                                        </p:tav>
                                      </p:tavLst>
                                    </p:anim>
                                    <p:anim calcmode="lin" valueType="num">
                                      <p:cBhvr additive="base">
                                        <p:cTn id="31" dur="1000" fill="hold"/>
                                        <p:tgtEl>
                                          <p:spTgt spid="14"/>
                                        </p:tgtEl>
                                        <p:attrNameLst>
                                          <p:attrName>ppt_y</p:attrName>
                                        </p:attrNameLst>
                                      </p:cBhvr>
                                      <p:tavLst>
                                        <p:tav tm="0">
                                          <p:val>
                                            <p:strVal val="#ppt_y"/>
                                          </p:val>
                                        </p:tav>
                                        <p:tav tm="100000">
                                          <p:val>
                                            <p:strVal val="#ppt_y"/>
                                          </p:val>
                                        </p:tav>
                                      </p:tavLst>
                                    </p:anim>
                                  </p:childTnLst>
                                </p:cTn>
                              </p:par>
                              <p:par>
                                <p:cTn id="32" presetID="2" presetClass="entr" presetSubtype="2" decel="100000" fill="hold" grpId="0" nodeType="withEffect">
                                  <p:stCondLst>
                                    <p:cond delay="0"/>
                                  </p:stCondLst>
                                  <p:childTnLst>
                                    <p:set>
                                      <p:cBhvr>
                                        <p:cTn id="33" dur="1" fill="hold">
                                          <p:stCondLst>
                                            <p:cond delay="0"/>
                                          </p:stCondLst>
                                        </p:cTn>
                                        <p:tgtEl>
                                          <p:spTgt spid="26"/>
                                        </p:tgtEl>
                                        <p:attrNameLst>
                                          <p:attrName>style.visibility</p:attrName>
                                        </p:attrNameLst>
                                      </p:cBhvr>
                                      <p:to>
                                        <p:strVal val="visible"/>
                                      </p:to>
                                    </p:set>
                                    <p:anim calcmode="lin" valueType="num">
                                      <p:cBhvr additive="base">
                                        <p:cTn id="34" dur="1000" fill="hold"/>
                                        <p:tgtEl>
                                          <p:spTgt spid="26"/>
                                        </p:tgtEl>
                                        <p:attrNameLst>
                                          <p:attrName>ppt_x</p:attrName>
                                        </p:attrNameLst>
                                      </p:cBhvr>
                                      <p:tavLst>
                                        <p:tav tm="0">
                                          <p:val>
                                            <p:strVal val="1+#ppt_w/2"/>
                                          </p:val>
                                        </p:tav>
                                        <p:tav tm="100000">
                                          <p:val>
                                            <p:strVal val="#ppt_x"/>
                                          </p:val>
                                        </p:tav>
                                      </p:tavLst>
                                    </p:anim>
                                    <p:anim calcmode="lin" valueType="num">
                                      <p:cBhvr additive="base">
                                        <p:cTn id="35" dur="1000" fill="hold"/>
                                        <p:tgtEl>
                                          <p:spTgt spid="26"/>
                                        </p:tgtEl>
                                        <p:attrNameLst>
                                          <p:attrName>ppt_y</p:attrName>
                                        </p:attrNameLst>
                                      </p:cBhvr>
                                      <p:tavLst>
                                        <p:tav tm="0">
                                          <p:val>
                                            <p:strVal val="#ppt_y"/>
                                          </p:val>
                                        </p:tav>
                                        <p:tav tm="100000">
                                          <p:val>
                                            <p:strVal val="#ppt_y"/>
                                          </p:val>
                                        </p:tav>
                                      </p:tavLst>
                                    </p:anim>
                                  </p:childTnLst>
                                </p:cTn>
                              </p:par>
                            </p:childTnLst>
                          </p:cTn>
                        </p:par>
                        <p:par>
                          <p:cTn id="36" fill="hold">
                            <p:stCondLst>
                              <p:cond delay="3295"/>
                            </p:stCondLst>
                            <p:childTnLst>
                              <p:par>
                                <p:cTn id="37" presetID="2" presetClass="entr" presetSubtype="2" decel="100000" fill="hold" grpId="0" nodeType="after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1+#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2" presetClass="entr" presetSubtype="2" decel="100000" fill="hold" grpId="0" nodeType="with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additive="base">
                                        <p:cTn id="43" dur="1000" fill="hold"/>
                                        <p:tgtEl>
                                          <p:spTgt spid="15"/>
                                        </p:tgtEl>
                                        <p:attrNameLst>
                                          <p:attrName>ppt_x</p:attrName>
                                        </p:attrNameLst>
                                      </p:cBhvr>
                                      <p:tavLst>
                                        <p:tav tm="0">
                                          <p:val>
                                            <p:strVal val="1+#ppt_w/2"/>
                                          </p:val>
                                        </p:tav>
                                        <p:tav tm="100000">
                                          <p:val>
                                            <p:strVal val="#ppt_x"/>
                                          </p:val>
                                        </p:tav>
                                      </p:tavLst>
                                    </p:anim>
                                    <p:anim calcmode="lin" valueType="num">
                                      <p:cBhvr additive="base">
                                        <p:cTn id="44" dur="1000" fill="hold"/>
                                        <p:tgtEl>
                                          <p:spTgt spid="15"/>
                                        </p:tgtEl>
                                        <p:attrNameLst>
                                          <p:attrName>ppt_y</p:attrName>
                                        </p:attrNameLst>
                                      </p:cBhvr>
                                      <p:tavLst>
                                        <p:tav tm="0">
                                          <p:val>
                                            <p:strVal val="#ppt_y"/>
                                          </p:val>
                                        </p:tav>
                                        <p:tav tm="100000">
                                          <p:val>
                                            <p:strVal val="#ppt_y"/>
                                          </p:val>
                                        </p:tav>
                                      </p:tavLst>
                                    </p:anim>
                                  </p:childTnLst>
                                </p:cTn>
                              </p:par>
                              <p:par>
                                <p:cTn id="45" presetID="2" presetClass="entr" presetSubtype="8" decel="100000" fill="hold" grpId="0" nodeType="withEffect">
                                  <p:stCondLst>
                                    <p:cond delay="0"/>
                                  </p:stCondLst>
                                  <p:childTnLst>
                                    <p:set>
                                      <p:cBhvr>
                                        <p:cTn id="46" dur="1" fill="hold">
                                          <p:stCondLst>
                                            <p:cond delay="0"/>
                                          </p:stCondLst>
                                        </p:cTn>
                                        <p:tgtEl>
                                          <p:spTgt spid="27"/>
                                        </p:tgtEl>
                                        <p:attrNameLst>
                                          <p:attrName>style.visibility</p:attrName>
                                        </p:attrNameLst>
                                      </p:cBhvr>
                                      <p:to>
                                        <p:strVal val="visible"/>
                                      </p:to>
                                    </p:set>
                                    <p:anim calcmode="lin" valueType="num">
                                      <p:cBhvr additive="base">
                                        <p:cTn id="47" dur="1000" fill="hold"/>
                                        <p:tgtEl>
                                          <p:spTgt spid="27"/>
                                        </p:tgtEl>
                                        <p:attrNameLst>
                                          <p:attrName>ppt_x</p:attrName>
                                        </p:attrNameLst>
                                      </p:cBhvr>
                                      <p:tavLst>
                                        <p:tav tm="0">
                                          <p:val>
                                            <p:strVal val="0-#ppt_w/2"/>
                                          </p:val>
                                        </p:tav>
                                        <p:tav tm="100000">
                                          <p:val>
                                            <p:strVal val="#ppt_x"/>
                                          </p:val>
                                        </p:tav>
                                      </p:tavLst>
                                    </p:anim>
                                    <p:anim calcmode="lin" valueType="num">
                                      <p:cBhvr additive="base">
                                        <p:cTn id="48" dur="1000" fill="hold"/>
                                        <p:tgtEl>
                                          <p:spTgt spid="27"/>
                                        </p:tgtEl>
                                        <p:attrNameLst>
                                          <p:attrName>ppt_y</p:attrName>
                                        </p:attrNameLst>
                                      </p:cBhvr>
                                      <p:tavLst>
                                        <p:tav tm="0">
                                          <p:val>
                                            <p:strVal val="#ppt_y"/>
                                          </p:val>
                                        </p:tav>
                                        <p:tav tm="100000">
                                          <p:val>
                                            <p:strVal val="#ppt_y"/>
                                          </p:val>
                                        </p:tav>
                                      </p:tavLst>
                                    </p:anim>
                                  </p:childTnLst>
                                </p:cTn>
                              </p:par>
                            </p:childTnLst>
                          </p:cTn>
                        </p:par>
                        <p:par>
                          <p:cTn id="49" fill="hold">
                            <p:stCondLst>
                              <p:cond delay="4295"/>
                            </p:stCondLst>
                            <p:childTnLst>
                              <p:par>
                                <p:cTn id="50" presetID="2" presetClass="entr" presetSubtype="8" decel="100000"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1000" fill="hold"/>
                                        <p:tgtEl>
                                          <p:spTgt spid="12"/>
                                        </p:tgtEl>
                                        <p:attrNameLst>
                                          <p:attrName>ppt_x</p:attrName>
                                        </p:attrNameLst>
                                      </p:cBhvr>
                                      <p:tavLst>
                                        <p:tav tm="0">
                                          <p:val>
                                            <p:strVal val="0-#ppt_w/2"/>
                                          </p:val>
                                        </p:tav>
                                        <p:tav tm="100000">
                                          <p:val>
                                            <p:strVal val="#ppt_x"/>
                                          </p:val>
                                        </p:tav>
                                      </p:tavLst>
                                    </p:anim>
                                    <p:anim calcmode="lin" valueType="num">
                                      <p:cBhvr additive="base">
                                        <p:cTn id="53" dur="1000" fill="hold"/>
                                        <p:tgtEl>
                                          <p:spTgt spid="12"/>
                                        </p:tgtEl>
                                        <p:attrNameLst>
                                          <p:attrName>ppt_y</p:attrName>
                                        </p:attrNameLst>
                                      </p:cBhvr>
                                      <p:tavLst>
                                        <p:tav tm="0">
                                          <p:val>
                                            <p:strVal val="#ppt_y"/>
                                          </p:val>
                                        </p:tav>
                                        <p:tav tm="100000">
                                          <p:val>
                                            <p:strVal val="#ppt_y"/>
                                          </p:val>
                                        </p:tav>
                                      </p:tavLst>
                                    </p:anim>
                                  </p:childTnLst>
                                </p:cTn>
                              </p:par>
                              <p:par>
                                <p:cTn id="54" presetID="2" presetClass="entr" presetSubtype="8" decel="100000" fill="hold" grpId="0" nodeType="withEffect">
                                  <p:stCondLst>
                                    <p:cond delay="0"/>
                                  </p:stCondLst>
                                  <p:childTnLst>
                                    <p:set>
                                      <p:cBhvr>
                                        <p:cTn id="55" dur="1" fill="hold">
                                          <p:stCondLst>
                                            <p:cond delay="0"/>
                                          </p:stCondLst>
                                        </p:cTn>
                                        <p:tgtEl>
                                          <p:spTgt spid="16"/>
                                        </p:tgtEl>
                                        <p:attrNameLst>
                                          <p:attrName>style.visibility</p:attrName>
                                        </p:attrNameLst>
                                      </p:cBhvr>
                                      <p:to>
                                        <p:strVal val="visible"/>
                                      </p:to>
                                    </p:set>
                                    <p:anim calcmode="lin" valueType="num">
                                      <p:cBhvr additive="base">
                                        <p:cTn id="56" dur="1000" fill="hold"/>
                                        <p:tgtEl>
                                          <p:spTgt spid="16"/>
                                        </p:tgtEl>
                                        <p:attrNameLst>
                                          <p:attrName>ppt_x</p:attrName>
                                        </p:attrNameLst>
                                      </p:cBhvr>
                                      <p:tavLst>
                                        <p:tav tm="0">
                                          <p:val>
                                            <p:strVal val="0-#ppt_w/2"/>
                                          </p:val>
                                        </p:tav>
                                        <p:tav tm="100000">
                                          <p:val>
                                            <p:strVal val="#ppt_x"/>
                                          </p:val>
                                        </p:tav>
                                      </p:tavLst>
                                    </p:anim>
                                    <p:anim calcmode="lin" valueType="num">
                                      <p:cBhvr additive="base">
                                        <p:cTn id="57" dur="1000" fill="hold"/>
                                        <p:tgtEl>
                                          <p:spTgt spid="16"/>
                                        </p:tgtEl>
                                        <p:attrNameLst>
                                          <p:attrName>ppt_y</p:attrName>
                                        </p:attrNameLst>
                                      </p:cBhvr>
                                      <p:tavLst>
                                        <p:tav tm="0">
                                          <p:val>
                                            <p:strVal val="#ppt_y"/>
                                          </p:val>
                                        </p:tav>
                                        <p:tav tm="100000">
                                          <p:val>
                                            <p:strVal val="#ppt_y"/>
                                          </p:val>
                                        </p:tav>
                                      </p:tavLst>
                                    </p:anim>
                                  </p:childTnLst>
                                </p:cTn>
                              </p:par>
                              <p:par>
                                <p:cTn id="58" presetID="2" presetClass="entr" presetSubtype="2" decel="100000" fill="hold" grpId="0" nodeType="withEffect">
                                  <p:stCondLst>
                                    <p:cond delay="0"/>
                                  </p:stCondLst>
                                  <p:childTnLst>
                                    <p:set>
                                      <p:cBhvr>
                                        <p:cTn id="59" dur="1" fill="hold">
                                          <p:stCondLst>
                                            <p:cond delay="0"/>
                                          </p:stCondLst>
                                        </p:cTn>
                                        <p:tgtEl>
                                          <p:spTgt spid="28"/>
                                        </p:tgtEl>
                                        <p:attrNameLst>
                                          <p:attrName>style.visibility</p:attrName>
                                        </p:attrNameLst>
                                      </p:cBhvr>
                                      <p:to>
                                        <p:strVal val="visible"/>
                                      </p:to>
                                    </p:set>
                                    <p:anim calcmode="lin" valueType="num">
                                      <p:cBhvr additive="base">
                                        <p:cTn id="60" dur="1000" fill="hold"/>
                                        <p:tgtEl>
                                          <p:spTgt spid="28"/>
                                        </p:tgtEl>
                                        <p:attrNameLst>
                                          <p:attrName>ppt_x</p:attrName>
                                        </p:attrNameLst>
                                      </p:cBhvr>
                                      <p:tavLst>
                                        <p:tav tm="0">
                                          <p:val>
                                            <p:strVal val="1+#ppt_w/2"/>
                                          </p:val>
                                        </p:tav>
                                        <p:tav tm="100000">
                                          <p:val>
                                            <p:strVal val="#ppt_x"/>
                                          </p:val>
                                        </p:tav>
                                      </p:tavLst>
                                    </p:anim>
                                    <p:anim calcmode="lin" valueType="num">
                                      <p:cBhvr additive="base">
                                        <p:cTn id="61" dur="10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10" grpId="0" animBg="1"/>
      <p:bldP spid="12" grpId="0" animBg="1"/>
      <p:bldP spid="13" grpId="0" animBg="1"/>
      <p:bldP spid="14" grpId="0" animBg="1"/>
      <p:bldP spid="15" grpId="0" animBg="1"/>
      <p:bldP spid="16" grpId="0" animBg="1"/>
      <p:bldP spid="25" grpId="0"/>
      <p:bldP spid="17" grpId="0"/>
      <p:bldP spid="26" grpId="0"/>
      <p:bldP spid="27" grpId="0"/>
      <p:bldP spid="28"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Arc 12"/>
          <p:cNvSpPr/>
          <p:nvPr/>
        </p:nvSpPr>
        <p:spPr>
          <a:xfrm rot="5400000">
            <a:off x="8837478" y="2937802"/>
            <a:ext cx="2734825" cy="2734825"/>
          </a:xfrm>
          <a:prstGeom prst="arc">
            <a:avLst/>
          </a:prstGeom>
          <a:solidFill>
            <a:schemeClr val="accent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7" name="Oval 11"/>
          <p:cNvSpPr/>
          <p:nvPr/>
        </p:nvSpPr>
        <p:spPr>
          <a:xfrm>
            <a:off x="9451332" y="3551656"/>
            <a:ext cx="1507118" cy="1507118"/>
          </a:xfrm>
          <a:prstGeom prst="ellipse">
            <a:avLst/>
          </a:prstGeom>
          <a:solidFill>
            <a:schemeClr val="bg1"/>
          </a:solidFill>
          <a:ln w="7620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Arc 17"/>
          <p:cNvSpPr/>
          <p:nvPr/>
        </p:nvSpPr>
        <p:spPr>
          <a:xfrm rot="16200000">
            <a:off x="8837478" y="5060142"/>
            <a:ext cx="2734825" cy="2734825"/>
          </a:xfrm>
          <a:prstGeom prst="arc">
            <a:avLst/>
          </a:prstGeom>
          <a:solidFill>
            <a:schemeClr val="accent2"/>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Oval 18"/>
          <p:cNvSpPr/>
          <p:nvPr/>
        </p:nvSpPr>
        <p:spPr>
          <a:xfrm>
            <a:off x="9451332" y="5673996"/>
            <a:ext cx="1507118" cy="1507118"/>
          </a:xfrm>
          <a:prstGeom prst="ellipse">
            <a:avLst/>
          </a:prstGeom>
          <a:solidFill>
            <a:schemeClr val="bg1"/>
          </a:solidFill>
          <a:ln w="7620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Arc 22"/>
          <p:cNvSpPr/>
          <p:nvPr/>
        </p:nvSpPr>
        <p:spPr>
          <a:xfrm rot="5400000">
            <a:off x="6715697" y="5058772"/>
            <a:ext cx="2734825" cy="2734825"/>
          </a:xfrm>
          <a:prstGeom prst="arc">
            <a:avLst/>
          </a:prstGeom>
          <a:solidFill>
            <a:schemeClr val="accent3"/>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1" name="Oval 23"/>
          <p:cNvSpPr/>
          <p:nvPr/>
        </p:nvSpPr>
        <p:spPr>
          <a:xfrm>
            <a:off x="7323553" y="5672627"/>
            <a:ext cx="1507118" cy="1507118"/>
          </a:xfrm>
          <a:prstGeom prst="ellipse">
            <a:avLst/>
          </a:prstGeom>
          <a:solidFill>
            <a:schemeClr val="bg1"/>
          </a:solidFill>
          <a:ln w="76200">
            <a:solidFill>
              <a:schemeClr val="accent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Arc 27"/>
          <p:cNvSpPr/>
          <p:nvPr/>
        </p:nvSpPr>
        <p:spPr>
          <a:xfrm rot="16200000">
            <a:off x="6715697" y="7178865"/>
            <a:ext cx="2734825" cy="2734825"/>
          </a:xfrm>
          <a:prstGeom prst="arc">
            <a:avLst/>
          </a:prstGeom>
          <a:solidFill>
            <a:schemeClr val="accent4"/>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3" name="Oval 28"/>
          <p:cNvSpPr/>
          <p:nvPr/>
        </p:nvSpPr>
        <p:spPr>
          <a:xfrm rot="10800000">
            <a:off x="7329551" y="7792719"/>
            <a:ext cx="1507118" cy="1507118"/>
          </a:xfrm>
          <a:prstGeom prst="ellipse">
            <a:avLst/>
          </a:prstGeom>
          <a:solidFill>
            <a:schemeClr val="bg1"/>
          </a:solidFill>
          <a:ln w="76200">
            <a:solidFill>
              <a:schemeClr val="accent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a:t>Oval</a:t>
            </a:r>
            <a:endParaRPr lang="zh-CN" altLang="en-US"/>
          </a:p>
        </p:txBody>
      </p:sp>
      <p:sp>
        <p:nvSpPr>
          <p:cNvPr id="14" name="TextBox 13"/>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Infographic</a:t>
            </a:r>
          </a:p>
        </p:txBody>
      </p:sp>
      <p:sp>
        <p:nvSpPr>
          <p:cNvPr id="15" name="Freeform 8"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9914354" y="4014680"/>
            <a:ext cx="581074" cy="581070"/>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2"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7787359" y="6136042"/>
            <a:ext cx="579506" cy="580288"/>
          </a:xfrm>
          <a:custGeom>
            <a:avLst/>
            <a:gdLst>
              <a:gd name="T0" fmla="*/ 264 w 738"/>
              <a:gd name="T1" fmla="*/ 285 h 739"/>
              <a:gd name="T2" fmla="*/ 249 w 738"/>
              <a:gd name="T3" fmla="*/ 429 h 739"/>
              <a:gd name="T4" fmla="*/ 369 w 738"/>
              <a:gd name="T5" fmla="*/ 504 h 739"/>
              <a:gd name="T6" fmla="*/ 490 w 738"/>
              <a:gd name="T7" fmla="*/ 429 h 739"/>
              <a:gd name="T8" fmla="*/ 474 w 738"/>
              <a:gd name="T9" fmla="*/ 285 h 739"/>
              <a:gd name="T10" fmla="*/ 369 w 738"/>
              <a:gd name="T11" fmla="*/ 201 h 739"/>
              <a:gd name="T12" fmla="*/ 508 w 738"/>
              <a:gd name="T13" fmla="*/ 276 h 739"/>
              <a:gd name="T14" fmla="*/ 524 w 738"/>
              <a:gd name="T15" fmla="*/ 436 h 739"/>
              <a:gd name="T16" fmla="*/ 403 w 738"/>
              <a:gd name="T17" fmla="*/ 534 h 739"/>
              <a:gd name="T18" fmla="*/ 250 w 738"/>
              <a:gd name="T19" fmla="*/ 488 h 739"/>
              <a:gd name="T20" fmla="*/ 204 w 738"/>
              <a:gd name="T21" fmla="*/ 336 h 739"/>
              <a:gd name="T22" fmla="*/ 304 w 738"/>
              <a:gd name="T23" fmla="*/ 214 h 739"/>
              <a:gd name="T24" fmla="*/ 314 w 738"/>
              <a:gd name="T25" fmla="*/ 79 h 739"/>
              <a:gd name="T26" fmla="*/ 220 w 738"/>
              <a:gd name="T27" fmla="*/ 124 h 739"/>
              <a:gd name="T28" fmla="*/ 192 w 738"/>
              <a:gd name="T29" fmla="*/ 121 h 739"/>
              <a:gd name="T30" fmla="*/ 124 w 738"/>
              <a:gd name="T31" fmla="*/ 204 h 739"/>
              <a:gd name="T32" fmla="*/ 86 w 738"/>
              <a:gd name="T33" fmla="*/ 306 h 739"/>
              <a:gd name="T34" fmla="*/ 34 w 738"/>
              <a:gd name="T35" fmla="*/ 411 h 739"/>
              <a:gd name="T36" fmla="*/ 105 w 738"/>
              <a:gd name="T37" fmla="*/ 479 h 739"/>
              <a:gd name="T38" fmla="*/ 102 w 738"/>
              <a:gd name="T39" fmla="*/ 578 h 739"/>
              <a:gd name="T40" fmla="*/ 203 w 738"/>
              <a:gd name="T41" fmla="*/ 614 h 739"/>
              <a:gd name="T42" fmla="*/ 259 w 738"/>
              <a:gd name="T43" fmla="*/ 634 h 739"/>
              <a:gd name="T44" fmla="*/ 327 w 738"/>
              <a:gd name="T45" fmla="*/ 705 h 739"/>
              <a:gd name="T46" fmla="*/ 432 w 738"/>
              <a:gd name="T47" fmla="*/ 652 h 739"/>
              <a:gd name="T48" fmla="*/ 524 w 738"/>
              <a:gd name="T49" fmla="*/ 614 h 739"/>
              <a:gd name="T50" fmla="*/ 577 w 738"/>
              <a:gd name="T51" fmla="*/ 636 h 739"/>
              <a:gd name="T52" fmla="*/ 613 w 738"/>
              <a:gd name="T53" fmla="*/ 525 h 739"/>
              <a:gd name="T54" fmla="*/ 660 w 738"/>
              <a:gd name="T55" fmla="*/ 425 h 739"/>
              <a:gd name="T56" fmla="*/ 670 w 738"/>
              <a:gd name="T57" fmla="*/ 319 h 739"/>
              <a:gd name="T58" fmla="*/ 618 w 738"/>
              <a:gd name="T59" fmla="*/ 226 h 739"/>
              <a:gd name="T60" fmla="*/ 636 w 738"/>
              <a:gd name="T61" fmla="*/ 162 h 739"/>
              <a:gd name="T62" fmla="*/ 529 w 738"/>
              <a:gd name="T63" fmla="*/ 127 h 739"/>
              <a:gd name="T64" fmla="*/ 444 w 738"/>
              <a:gd name="T65" fmla="*/ 93 h 739"/>
              <a:gd name="T66" fmla="*/ 411 w 738"/>
              <a:gd name="T67" fmla="*/ 34 h 739"/>
              <a:gd name="T68" fmla="*/ 435 w 738"/>
              <a:gd name="T69" fmla="*/ 7 h 739"/>
              <a:gd name="T70" fmla="*/ 529 w 738"/>
              <a:gd name="T71" fmla="*/ 93 h 739"/>
              <a:gd name="T72" fmla="*/ 585 w 738"/>
              <a:gd name="T73" fmla="*/ 68 h 739"/>
              <a:gd name="T74" fmla="*/ 672 w 738"/>
              <a:gd name="T75" fmla="*/ 159 h 739"/>
              <a:gd name="T76" fmla="*/ 678 w 738"/>
              <a:gd name="T77" fmla="*/ 286 h 739"/>
              <a:gd name="T78" fmla="*/ 738 w 738"/>
              <a:gd name="T79" fmla="*/ 320 h 739"/>
              <a:gd name="T80" fmla="*/ 713 w 738"/>
              <a:gd name="T81" fmla="*/ 443 h 739"/>
              <a:gd name="T82" fmla="*/ 669 w 738"/>
              <a:gd name="T83" fmla="*/ 570 h 739"/>
              <a:gd name="T84" fmla="*/ 590 w 738"/>
              <a:gd name="T85" fmla="*/ 669 h 739"/>
              <a:gd name="T86" fmla="*/ 560 w 738"/>
              <a:gd name="T87" fmla="*/ 666 h 739"/>
              <a:gd name="T88" fmla="*/ 440 w 738"/>
              <a:gd name="T89" fmla="*/ 724 h 739"/>
              <a:gd name="T90" fmla="*/ 310 w 738"/>
              <a:gd name="T91" fmla="*/ 737 h 739"/>
              <a:gd name="T92" fmla="*/ 246 w 738"/>
              <a:gd name="T93" fmla="*/ 665 h 739"/>
              <a:gd name="T94" fmla="*/ 157 w 738"/>
              <a:gd name="T95" fmla="*/ 671 h 739"/>
              <a:gd name="T96" fmla="*/ 68 w 738"/>
              <a:gd name="T97" fmla="*/ 587 h 739"/>
              <a:gd name="T98" fmla="*/ 73 w 738"/>
              <a:gd name="T99" fmla="*/ 492 h 739"/>
              <a:gd name="T100" fmla="*/ 1 w 738"/>
              <a:gd name="T101" fmla="*/ 428 h 739"/>
              <a:gd name="T102" fmla="*/ 16 w 738"/>
              <a:gd name="T103" fmla="*/ 299 h 739"/>
              <a:gd name="T104" fmla="*/ 73 w 738"/>
              <a:gd name="T105" fmla="*/ 178 h 739"/>
              <a:gd name="T106" fmla="*/ 143 w 738"/>
              <a:gd name="T107" fmla="*/ 73 h 739"/>
              <a:gd name="T108" fmla="*/ 171 w 738"/>
              <a:gd name="T109" fmla="*/ 70 h 739"/>
              <a:gd name="T110" fmla="*/ 295 w 738"/>
              <a:gd name="T111" fmla="*/ 24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8" h="739">
                <a:moveTo>
                  <a:pt x="369" y="235"/>
                </a:moveTo>
                <a:lnTo>
                  <a:pt x="338" y="239"/>
                </a:lnTo>
                <a:lnTo>
                  <a:pt x="310" y="248"/>
                </a:lnTo>
                <a:lnTo>
                  <a:pt x="285" y="264"/>
                </a:lnTo>
                <a:lnTo>
                  <a:pt x="264" y="285"/>
                </a:lnTo>
                <a:lnTo>
                  <a:pt x="249" y="310"/>
                </a:lnTo>
                <a:lnTo>
                  <a:pt x="238" y="339"/>
                </a:lnTo>
                <a:lnTo>
                  <a:pt x="234" y="370"/>
                </a:lnTo>
                <a:lnTo>
                  <a:pt x="238" y="400"/>
                </a:lnTo>
                <a:lnTo>
                  <a:pt x="249" y="429"/>
                </a:lnTo>
                <a:lnTo>
                  <a:pt x="264" y="454"/>
                </a:lnTo>
                <a:lnTo>
                  <a:pt x="285" y="475"/>
                </a:lnTo>
                <a:lnTo>
                  <a:pt x="310" y="490"/>
                </a:lnTo>
                <a:lnTo>
                  <a:pt x="338" y="501"/>
                </a:lnTo>
                <a:lnTo>
                  <a:pt x="369" y="504"/>
                </a:lnTo>
                <a:lnTo>
                  <a:pt x="399" y="501"/>
                </a:lnTo>
                <a:lnTo>
                  <a:pt x="428" y="490"/>
                </a:lnTo>
                <a:lnTo>
                  <a:pt x="453" y="475"/>
                </a:lnTo>
                <a:lnTo>
                  <a:pt x="474" y="454"/>
                </a:lnTo>
                <a:lnTo>
                  <a:pt x="490" y="429"/>
                </a:lnTo>
                <a:lnTo>
                  <a:pt x="500" y="400"/>
                </a:lnTo>
                <a:lnTo>
                  <a:pt x="504" y="370"/>
                </a:lnTo>
                <a:lnTo>
                  <a:pt x="500" y="339"/>
                </a:lnTo>
                <a:lnTo>
                  <a:pt x="490" y="310"/>
                </a:lnTo>
                <a:lnTo>
                  <a:pt x="474" y="285"/>
                </a:lnTo>
                <a:lnTo>
                  <a:pt x="453" y="264"/>
                </a:lnTo>
                <a:lnTo>
                  <a:pt x="428" y="248"/>
                </a:lnTo>
                <a:lnTo>
                  <a:pt x="399" y="239"/>
                </a:lnTo>
                <a:lnTo>
                  <a:pt x="369" y="235"/>
                </a:lnTo>
                <a:close/>
                <a:moveTo>
                  <a:pt x="369" y="201"/>
                </a:moveTo>
                <a:lnTo>
                  <a:pt x="403" y="205"/>
                </a:lnTo>
                <a:lnTo>
                  <a:pt x="435" y="214"/>
                </a:lnTo>
                <a:lnTo>
                  <a:pt x="463" y="230"/>
                </a:lnTo>
                <a:lnTo>
                  <a:pt x="488" y="251"/>
                </a:lnTo>
                <a:lnTo>
                  <a:pt x="508" y="276"/>
                </a:lnTo>
                <a:lnTo>
                  <a:pt x="524" y="305"/>
                </a:lnTo>
                <a:lnTo>
                  <a:pt x="534" y="336"/>
                </a:lnTo>
                <a:lnTo>
                  <a:pt x="537" y="370"/>
                </a:lnTo>
                <a:lnTo>
                  <a:pt x="534" y="403"/>
                </a:lnTo>
                <a:lnTo>
                  <a:pt x="524" y="436"/>
                </a:lnTo>
                <a:lnTo>
                  <a:pt x="508" y="463"/>
                </a:lnTo>
                <a:lnTo>
                  <a:pt x="488" y="488"/>
                </a:lnTo>
                <a:lnTo>
                  <a:pt x="463" y="509"/>
                </a:lnTo>
                <a:lnTo>
                  <a:pt x="435" y="525"/>
                </a:lnTo>
                <a:lnTo>
                  <a:pt x="403" y="534"/>
                </a:lnTo>
                <a:lnTo>
                  <a:pt x="369" y="538"/>
                </a:lnTo>
                <a:lnTo>
                  <a:pt x="335" y="534"/>
                </a:lnTo>
                <a:lnTo>
                  <a:pt x="304" y="525"/>
                </a:lnTo>
                <a:lnTo>
                  <a:pt x="275" y="509"/>
                </a:lnTo>
                <a:lnTo>
                  <a:pt x="250" y="488"/>
                </a:lnTo>
                <a:lnTo>
                  <a:pt x="229" y="463"/>
                </a:lnTo>
                <a:lnTo>
                  <a:pt x="215" y="436"/>
                </a:lnTo>
                <a:lnTo>
                  <a:pt x="204" y="403"/>
                </a:lnTo>
                <a:lnTo>
                  <a:pt x="202" y="370"/>
                </a:lnTo>
                <a:lnTo>
                  <a:pt x="204" y="336"/>
                </a:lnTo>
                <a:lnTo>
                  <a:pt x="215" y="305"/>
                </a:lnTo>
                <a:lnTo>
                  <a:pt x="229" y="276"/>
                </a:lnTo>
                <a:lnTo>
                  <a:pt x="250" y="251"/>
                </a:lnTo>
                <a:lnTo>
                  <a:pt x="275" y="230"/>
                </a:lnTo>
                <a:lnTo>
                  <a:pt x="304" y="214"/>
                </a:lnTo>
                <a:lnTo>
                  <a:pt x="335" y="205"/>
                </a:lnTo>
                <a:lnTo>
                  <a:pt x="369" y="201"/>
                </a:lnTo>
                <a:close/>
                <a:moveTo>
                  <a:pt x="327" y="34"/>
                </a:moveTo>
                <a:lnTo>
                  <a:pt x="319" y="69"/>
                </a:lnTo>
                <a:lnTo>
                  <a:pt x="314" y="79"/>
                </a:lnTo>
                <a:lnTo>
                  <a:pt x="305" y="87"/>
                </a:lnTo>
                <a:lnTo>
                  <a:pt x="295" y="93"/>
                </a:lnTo>
                <a:lnTo>
                  <a:pt x="259" y="104"/>
                </a:lnTo>
                <a:lnTo>
                  <a:pt x="226" y="121"/>
                </a:lnTo>
                <a:lnTo>
                  <a:pt x="220" y="124"/>
                </a:lnTo>
                <a:lnTo>
                  <a:pt x="215" y="125"/>
                </a:lnTo>
                <a:lnTo>
                  <a:pt x="209" y="127"/>
                </a:lnTo>
                <a:lnTo>
                  <a:pt x="203" y="125"/>
                </a:lnTo>
                <a:lnTo>
                  <a:pt x="198" y="124"/>
                </a:lnTo>
                <a:lnTo>
                  <a:pt x="192" y="121"/>
                </a:lnTo>
                <a:lnTo>
                  <a:pt x="161" y="103"/>
                </a:lnTo>
                <a:lnTo>
                  <a:pt x="102" y="162"/>
                </a:lnTo>
                <a:lnTo>
                  <a:pt x="102" y="162"/>
                </a:lnTo>
                <a:lnTo>
                  <a:pt x="120" y="192"/>
                </a:lnTo>
                <a:lnTo>
                  <a:pt x="124" y="204"/>
                </a:lnTo>
                <a:lnTo>
                  <a:pt x="124" y="216"/>
                </a:lnTo>
                <a:lnTo>
                  <a:pt x="120" y="226"/>
                </a:lnTo>
                <a:lnTo>
                  <a:pt x="105" y="260"/>
                </a:lnTo>
                <a:lnTo>
                  <a:pt x="92" y="295"/>
                </a:lnTo>
                <a:lnTo>
                  <a:pt x="86" y="306"/>
                </a:lnTo>
                <a:lnTo>
                  <a:pt x="79" y="315"/>
                </a:lnTo>
                <a:lnTo>
                  <a:pt x="68" y="319"/>
                </a:lnTo>
                <a:lnTo>
                  <a:pt x="33" y="328"/>
                </a:lnTo>
                <a:lnTo>
                  <a:pt x="33" y="411"/>
                </a:lnTo>
                <a:lnTo>
                  <a:pt x="34" y="411"/>
                </a:lnTo>
                <a:lnTo>
                  <a:pt x="68" y="420"/>
                </a:lnTo>
                <a:lnTo>
                  <a:pt x="79" y="425"/>
                </a:lnTo>
                <a:lnTo>
                  <a:pt x="86" y="433"/>
                </a:lnTo>
                <a:lnTo>
                  <a:pt x="92" y="443"/>
                </a:lnTo>
                <a:lnTo>
                  <a:pt x="105" y="479"/>
                </a:lnTo>
                <a:lnTo>
                  <a:pt x="120" y="513"/>
                </a:lnTo>
                <a:lnTo>
                  <a:pt x="124" y="525"/>
                </a:lnTo>
                <a:lnTo>
                  <a:pt x="124" y="536"/>
                </a:lnTo>
                <a:lnTo>
                  <a:pt x="120" y="547"/>
                </a:lnTo>
                <a:lnTo>
                  <a:pt x="102" y="578"/>
                </a:lnTo>
                <a:lnTo>
                  <a:pt x="161" y="636"/>
                </a:lnTo>
                <a:lnTo>
                  <a:pt x="161" y="636"/>
                </a:lnTo>
                <a:lnTo>
                  <a:pt x="192" y="617"/>
                </a:lnTo>
                <a:lnTo>
                  <a:pt x="198" y="615"/>
                </a:lnTo>
                <a:lnTo>
                  <a:pt x="203" y="614"/>
                </a:lnTo>
                <a:lnTo>
                  <a:pt x="209" y="614"/>
                </a:lnTo>
                <a:lnTo>
                  <a:pt x="215" y="614"/>
                </a:lnTo>
                <a:lnTo>
                  <a:pt x="220" y="615"/>
                </a:lnTo>
                <a:lnTo>
                  <a:pt x="226" y="617"/>
                </a:lnTo>
                <a:lnTo>
                  <a:pt x="259" y="634"/>
                </a:lnTo>
                <a:lnTo>
                  <a:pt x="295" y="646"/>
                </a:lnTo>
                <a:lnTo>
                  <a:pt x="305" y="652"/>
                </a:lnTo>
                <a:lnTo>
                  <a:pt x="314" y="659"/>
                </a:lnTo>
                <a:lnTo>
                  <a:pt x="319"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5" y="614"/>
                </a:lnTo>
                <a:lnTo>
                  <a:pt x="541" y="615"/>
                </a:lnTo>
                <a:lnTo>
                  <a:pt x="546" y="617"/>
                </a:lnTo>
                <a:lnTo>
                  <a:pt x="577" y="636"/>
                </a:lnTo>
                <a:lnTo>
                  <a:pt x="577" y="636"/>
                </a:lnTo>
                <a:lnTo>
                  <a:pt x="636" y="578"/>
                </a:lnTo>
                <a:lnTo>
                  <a:pt x="618" y="547"/>
                </a:lnTo>
                <a:lnTo>
                  <a:pt x="613" y="536"/>
                </a:lnTo>
                <a:lnTo>
                  <a:pt x="613" y="525"/>
                </a:lnTo>
                <a:lnTo>
                  <a:pt x="618" y="513"/>
                </a:lnTo>
                <a:lnTo>
                  <a:pt x="634" y="479"/>
                </a:lnTo>
                <a:lnTo>
                  <a:pt x="645" y="443"/>
                </a:lnTo>
                <a:lnTo>
                  <a:pt x="651" y="433"/>
                </a:lnTo>
                <a:lnTo>
                  <a:pt x="660" y="425"/>
                </a:lnTo>
                <a:lnTo>
                  <a:pt x="670" y="420"/>
                </a:lnTo>
                <a:lnTo>
                  <a:pt x="704" y="411"/>
                </a:lnTo>
                <a:lnTo>
                  <a:pt x="706" y="411"/>
                </a:lnTo>
                <a:lnTo>
                  <a:pt x="706" y="328"/>
                </a:lnTo>
                <a:lnTo>
                  <a:pt x="670" y="319"/>
                </a:lnTo>
                <a:lnTo>
                  <a:pt x="660" y="315"/>
                </a:lnTo>
                <a:lnTo>
                  <a:pt x="651" y="306"/>
                </a:lnTo>
                <a:lnTo>
                  <a:pt x="645" y="295"/>
                </a:lnTo>
                <a:lnTo>
                  <a:pt x="634" y="260"/>
                </a:lnTo>
                <a:lnTo>
                  <a:pt x="618" y="226"/>
                </a:lnTo>
                <a:lnTo>
                  <a:pt x="613" y="216"/>
                </a:lnTo>
                <a:lnTo>
                  <a:pt x="613" y="204"/>
                </a:lnTo>
                <a:lnTo>
                  <a:pt x="618" y="192"/>
                </a:lnTo>
                <a:lnTo>
                  <a:pt x="636" y="162"/>
                </a:lnTo>
                <a:lnTo>
                  <a:pt x="636" y="162"/>
                </a:lnTo>
                <a:lnTo>
                  <a:pt x="577" y="103"/>
                </a:lnTo>
                <a:lnTo>
                  <a:pt x="546" y="121"/>
                </a:lnTo>
                <a:lnTo>
                  <a:pt x="541" y="124"/>
                </a:lnTo>
                <a:lnTo>
                  <a:pt x="535"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19" y="0"/>
                </a:moveTo>
                <a:lnTo>
                  <a:pt x="419" y="0"/>
                </a:lnTo>
                <a:lnTo>
                  <a:pt x="427" y="2"/>
                </a:lnTo>
                <a:lnTo>
                  <a:pt x="435" y="7"/>
                </a:lnTo>
                <a:lnTo>
                  <a:pt x="440" y="15"/>
                </a:lnTo>
                <a:lnTo>
                  <a:pt x="442" y="24"/>
                </a:lnTo>
                <a:lnTo>
                  <a:pt x="452" y="60"/>
                </a:lnTo>
                <a:lnTo>
                  <a:pt x="492" y="74"/>
                </a:lnTo>
                <a:lnTo>
                  <a:pt x="529" y="93"/>
                </a:lnTo>
                <a:lnTo>
                  <a:pt x="560" y="73"/>
                </a:lnTo>
                <a:lnTo>
                  <a:pt x="567" y="70"/>
                </a:lnTo>
                <a:lnTo>
                  <a:pt x="573" y="68"/>
                </a:lnTo>
                <a:lnTo>
                  <a:pt x="580" y="68"/>
                </a:lnTo>
                <a:lnTo>
                  <a:pt x="585" y="68"/>
                </a:lnTo>
                <a:lnTo>
                  <a:pt x="590" y="70"/>
                </a:lnTo>
                <a:lnTo>
                  <a:pt x="596" y="73"/>
                </a:lnTo>
                <a:lnTo>
                  <a:pt x="665" y="144"/>
                </a:lnTo>
                <a:lnTo>
                  <a:pt x="670" y="151"/>
                </a:lnTo>
                <a:lnTo>
                  <a:pt x="672" y="159"/>
                </a:lnTo>
                <a:lnTo>
                  <a:pt x="669" y="168"/>
                </a:lnTo>
                <a:lnTo>
                  <a:pt x="665" y="178"/>
                </a:lnTo>
                <a:lnTo>
                  <a:pt x="647" y="209"/>
                </a:lnTo>
                <a:lnTo>
                  <a:pt x="665" y="247"/>
                </a:lnTo>
                <a:lnTo>
                  <a:pt x="678" y="286"/>
                </a:lnTo>
                <a:lnTo>
                  <a:pt x="713" y="295"/>
                </a:lnTo>
                <a:lnTo>
                  <a:pt x="723" y="299"/>
                </a:lnTo>
                <a:lnTo>
                  <a:pt x="730" y="305"/>
                </a:lnTo>
                <a:lnTo>
                  <a:pt x="737" y="311"/>
                </a:lnTo>
                <a:lnTo>
                  <a:pt x="738" y="320"/>
                </a:lnTo>
                <a:lnTo>
                  <a:pt x="738" y="418"/>
                </a:lnTo>
                <a:lnTo>
                  <a:pt x="737" y="428"/>
                </a:lnTo>
                <a:lnTo>
                  <a:pt x="730" y="434"/>
                </a:lnTo>
                <a:lnTo>
                  <a:pt x="723" y="439"/>
                </a:lnTo>
                <a:lnTo>
                  <a:pt x="713" y="443"/>
                </a:lnTo>
                <a:lnTo>
                  <a:pt x="678" y="453"/>
                </a:lnTo>
                <a:lnTo>
                  <a:pt x="665" y="492"/>
                </a:lnTo>
                <a:lnTo>
                  <a:pt x="647" y="530"/>
                </a:lnTo>
                <a:lnTo>
                  <a:pt x="665" y="561"/>
                </a:lnTo>
                <a:lnTo>
                  <a:pt x="669" y="570"/>
                </a:lnTo>
                <a:lnTo>
                  <a:pt x="672" y="580"/>
                </a:lnTo>
                <a:lnTo>
                  <a:pt x="670" y="587"/>
                </a:lnTo>
                <a:lnTo>
                  <a:pt x="665" y="597"/>
                </a:lnTo>
                <a:lnTo>
                  <a:pt x="596" y="666"/>
                </a:lnTo>
                <a:lnTo>
                  <a:pt x="590" y="669"/>
                </a:lnTo>
                <a:lnTo>
                  <a:pt x="586" y="671"/>
                </a:lnTo>
                <a:lnTo>
                  <a:pt x="581" y="671"/>
                </a:lnTo>
                <a:lnTo>
                  <a:pt x="575" y="671"/>
                </a:lnTo>
                <a:lnTo>
                  <a:pt x="567" y="669"/>
                </a:lnTo>
                <a:lnTo>
                  <a:pt x="560" y="666"/>
                </a:lnTo>
                <a:lnTo>
                  <a:pt x="529" y="646"/>
                </a:lnTo>
                <a:lnTo>
                  <a:pt x="492" y="665"/>
                </a:lnTo>
                <a:lnTo>
                  <a:pt x="452" y="679"/>
                </a:lnTo>
                <a:lnTo>
                  <a:pt x="442" y="714"/>
                </a:lnTo>
                <a:lnTo>
                  <a:pt x="440" y="724"/>
                </a:lnTo>
                <a:lnTo>
                  <a:pt x="435" y="731"/>
                </a:lnTo>
                <a:lnTo>
                  <a:pt x="427" y="737"/>
                </a:lnTo>
                <a:lnTo>
                  <a:pt x="419" y="739"/>
                </a:lnTo>
                <a:lnTo>
                  <a:pt x="319" y="739"/>
                </a:lnTo>
                <a:lnTo>
                  <a:pt x="310" y="737"/>
                </a:lnTo>
                <a:lnTo>
                  <a:pt x="304" y="731"/>
                </a:lnTo>
                <a:lnTo>
                  <a:pt x="298" y="724"/>
                </a:lnTo>
                <a:lnTo>
                  <a:pt x="295" y="714"/>
                </a:lnTo>
                <a:lnTo>
                  <a:pt x="287" y="679"/>
                </a:lnTo>
                <a:lnTo>
                  <a:pt x="246" y="665"/>
                </a:lnTo>
                <a:lnTo>
                  <a:pt x="209" y="646"/>
                </a:lnTo>
                <a:lnTo>
                  <a:pt x="178" y="666"/>
                </a:lnTo>
                <a:lnTo>
                  <a:pt x="171" y="669"/>
                </a:lnTo>
                <a:lnTo>
                  <a:pt x="164" y="671"/>
                </a:lnTo>
                <a:lnTo>
                  <a:pt x="157" y="671"/>
                </a:lnTo>
                <a:lnTo>
                  <a:pt x="152" y="671"/>
                </a:lnTo>
                <a:lnTo>
                  <a:pt x="147" y="669"/>
                </a:lnTo>
                <a:lnTo>
                  <a:pt x="143" y="666"/>
                </a:lnTo>
                <a:lnTo>
                  <a:pt x="73" y="597"/>
                </a:lnTo>
                <a:lnTo>
                  <a:pt x="68" y="587"/>
                </a:lnTo>
                <a:lnTo>
                  <a:pt x="67" y="580"/>
                </a:lnTo>
                <a:lnTo>
                  <a:pt x="69" y="570"/>
                </a:lnTo>
                <a:lnTo>
                  <a:pt x="73" y="561"/>
                </a:lnTo>
                <a:lnTo>
                  <a:pt x="92" y="530"/>
                </a:lnTo>
                <a:lnTo>
                  <a:pt x="73" y="492"/>
                </a:lnTo>
                <a:lnTo>
                  <a:pt x="60" y="453"/>
                </a:lnTo>
                <a:lnTo>
                  <a:pt x="24" y="443"/>
                </a:lnTo>
                <a:lnTo>
                  <a:pt x="16" y="439"/>
                </a:lnTo>
                <a:lnTo>
                  <a:pt x="8" y="434"/>
                </a:lnTo>
                <a:lnTo>
                  <a:pt x="1" y="428"/>
                </a:lnTo>
                <a:lnTo>
                  <a:pt x="0" y="418"/>
                </a:lnTo>
                <a:lnTo>
                  <a:pt x="0" y="320"/>
                </a:lnTo>
                <a:lnTo>
                  <a:pt x="1" y="311"/>
                </a:lnTo>
                <a:lnTo>
                  <a:pt x="8" y="305"/>
                </a:lnTo>
                <a:lnTo>
                  <a:pt x="16" y="299"/>
                </a:lnTo>
                <a:lnTo>
                  <a:pt x="24" y="295"/>
                </a:lnTo>
                <a:lnTo>
                  <a:pt x="60" y="286"/>
                </a:lnTo>
                <a:lnTo>
                  <a:pt x="73" y="247"/>
                </a:lnTo>
                <a:lnTo>
                  <a:pt x="92" y="209"/>
                </a:lnTo>
                <a:lnTo>
                  <a:pt x="73" y="178"/>
                </a:lnTo>
                <a:lnTo>
                  <a:pt x="69" y="168"/>
                </a:lnTo>
                <a:lnTo>
                  <a:pt x="67" y="159"/>
                </a:lnTo>
                <a:lnTo>
                  <a:pt x="68" y="151"/>
                </a:lnTo>
                <a:lnTo>
                  <a:pt x="73" y="144"/>
                </a:lnTo>
                <a:lnTo>
                  <a:pt x="143" y="73"/>
                </a:lnTo>
                <a:lnTo>
                  <a:pt x="147" y="70"/>
                </a:lnTo>
                <a:lnTo>
                  <a:pt x="152" y="68"/>
                </a:lnTo>
                <a:lnTo>
                  <a:pt x="157" y="68"/>
                </a:lnTo>
                <a:lnTo>
                  <a:pt x="165" y="68"/>
                </a:lnTo>
                <a:lnTo>
                  <a:pt x="171" y="70"/>
                </a:lnTo>
                <a:lnTo>
                  <a:pt x="178" y="73"/>
                </a:lnTo>
                <a:lnTo>
                  <a:pt x="209" y="93"/>
                </a:lnTo>
                <a:lnTo>
                  <a:pt x="246" y="74"/>
                </a:lnTo>
                <a:lnTo>
                  <a:pt x="287" y="60"/>
                </a:lnTo>
                <a:lnTo>
                  <a:pt x="295" y="24"/>
                </a:lnTo>
                <a:lnTo>
                  <a:pt x="298" y="15"/>
                </a:lnTo>
                <a:lnTo>
                  <a:pt x="304" y="7"/>
                </a:lnTo>
                <a:lnTo>
                  <a:pt x="310" y="2"/>
                </a:lnTo>
                <a:lnTo>
                  <a:pt x="319" y="0"/>
                </a:ln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42"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9914354" y="6137722"/>
            <a:ext cx="581074" cy="579666"/>
          </a:xfrm>
          <a:custGeom>
            <a:avLst/>
            <a:gdLst>
              <a:gd name="T0" fmla="*/ 373 w 829"/>
              <a:gd name="T1" fmla="*/ 239 h 827"/>
              <a:gd name="T2" fmla="*/ 279 w 829"/>
              <a:gd name="T3" fmla="*/ 305 h 827"/>
              <a:gd name="T4" fmla="*/ 231 w 829"/>
              <a:gd name="T5" fmla="*/ 411 h 827"/>
              <a:gd name="T6" fmla="*/ 241 w 829"/>
              <a:gd name="T7" fmla="*/ 530 h 827"/>
              <a:gd name="T8" fmla="*/ 307 w 829"/>
              <a:gd name="T9" fmla="*/ 624 h 827"/>
              <a:gd name="T10" fmla="*/ 411 w 829"/>
              <a:gd name="T11" fmla="*/ 673 h 827"/>
              <a:gd name="T12" fmla="*/ 530 w 829"/>
              <a:gd name="T13" fmla="*/ 662 h 827"/>
              <a:gd name="T14" fmla="*/ 625 w 829"/>
              <a:gd name="T15" fmla="*/ 597 h 827"/>
              <a:gd name="T16" fmla="*/ 674 w 829"/>
              <a:gd name="T17" fmla="*/ 492 h 827"/>
              <a:gd name="T18" fmla="*/ 664 w 829"/>
              <a:gd name="T19" fmla="*/ 371 h 827"/>
              <a:gd name="T20" fmla="*/ 597 w 829"/>
              <a:gd name="T21" fmla="*/ 278 h 827"/>
              <a:gd name="T22" fmla="*/ 492 w 829"/>
              <a:gd name="T23" fmla="*/ 229 h 827"/>
              <a:gd name="T24" fmla="*/ 495 w 829"/>
              <a:gd name="T25" fmla="*/ 191 h 827"/>
              <a:gd name="T26" fmla="*/ 608 w 829"/>
              <a:gd name="T27" fmla="*/ 238 h 827"/>
              <a:gd name="T28" fmla="*/ 686 w 829"/>
              <a:gd name="T29" fmla="*/ 330 h 827"/>
              <a:gd name="T30" fmla="*/ 716 w 829"/>
              <a:gd name="T31" fmla="*/ 451 h 827"/>
              <a:gd name="T32" fmla="*/ 692 w 829"/>
              <a:gd name="T33" fmla="*/ 561 h 827"/>
              <a:gd name="T34" fmla="*/ 824 w 829"/>
              <a:gd name="T35" fmla="*/ 796 h 827"/>
              <a:gd name="T36" fmla="*/ 829 w 829"/>
              <a:gd name="T37" fmla="*/ 809 h 827"/>
              <a:gd name="T38" fmla="*/ 821 w 829"/>
              <a:gd name="T39" fmla="*/ 823 h 827"/>
              <a:gd name="T40" fmla="*/ 805 w 829"/>
              <a:gd name="T41" fmla="*/ 827 h 827"/>
              <a:gd name="T42" fmla="*/ 651 w 829"/>
              <a:gd name="T43" fmla="*/ 676 h 827"/>
              <a:gd name="T44" fmla="*/ 625 w 829"/>
              <a:gd name="T45" fmla="*/ 650 h 827"/>
              <a:gd name="T46" fmla="*/ 528 w 829"/>
              <a:gd name="T47" fmla="*/ 703 h 827"/>
              <a:gd name="T48" fmla="*/ 410 w 829"/>
              <a:gd name="T49" fmla="*/ 710 h 827"/>
              <a:gd name="T50" fmla="*/ 296 w 829"/>
              <a:gd name="T51" fmla="*/ 663 h 827"/>
              <a:gd name="T52" fmla="*/ 217 w 829"/>
              <a:gd name="T53" fmla="*/ 572 h 827"/>
              <a:gd name="T54" fmla="*/ 189 w 829"/>
              <a:gd name="T55" fmla="*/ 451 h 827"/>
              <a:gd name="T56" fmla="*/ 217 w 829"/>
              <a:gd name="T57" fmla="*/ 330 h 827"/>
              <a:gd name="T58" fmla="*/ 296 w 829"/>
              <a:gd name="T59" fmla="*/ 238 h 827"/>
              <a:gd name="T60" fmla="*/ 410 w 829"/>
              <a:gd name="T61" fmla="*/ 191 h 827"/>
              <a:gd name="T62" fmla="*/ 263 w 829"/>
              <a:gd name="T63" fmla="*/ 0 h 827"/>
              <a:gd name="T64" fmla="*/ 316 w 829"/>
              <a:gd name="T65" fmla="*/ 15 h 827"/>
              <a:gd name="T66" fmla="*/ 351 w 829"/>
              <a:gd name="T67" fmla="*/ 48 h 827"/>
              <a:gd name="T68" fmla="*/ 394 w 829"/>
              <a:gd name="T69" fmla="*/ 73 h 827"/>
              <a:gd name="T70" fmla="*/ 777 w 829"/>
              <a:gd name="T71" fmla="*/ 78 h 827"/>
              <a:gd name="T72" fmla="*/ 825 w 829"/>
              <a:gd name="T73" fmla="*/ 125 h 827"/>
              <a:gd name="T74" fmla="*/ 825 w 829"/>
              <a:gd name="T75" fmla="*/ 624 h 827"/>
              <a:gd name="T76" fmla="*/ 781 w 829"/>
              <a:gd name="T77" fmla="*/ 671 h 827"/>
              <a:gd name="T78" fmla="*/ 753 w 829"/>
              <a:gd name="T79" fmla="*/ 638 h 827"/>
              <a:gd name="T80" fmla="*/ 788 w 829"/>
              <a:gd name="T81" fmla="*/ 616 h 827"/>
              <a:gd name="T82" fmla="*/ 651 w 829"/>
              <a:gd name="T83" fmla="*/ 225 h 827"/>
              <a:gd name="T84" fmla="*/ 791 w 829"/>
              <a:gd name="T85" fmla="*/ 187 h 827"/>
              <a:gd name="T86" fmla="*/ 781 w 829"/>
              <a:gd name="T87" fmla="*/ 123 h 827"/>
              <a:gd name="T88" fmla="*/ 415 w 829"/>
              <a:gd name="T89" fmla="*/ 112 h 827"/>
              <a:gd name="T90" fmla="*/ 351 w 829"/>
              <a:gd name="T91" fmla="*/ 95 h 827"/>
              <a:gd name="T92" fmla="*/ 314 w 829"/>
              <a:gd name="T93" fmla="*/ 64 h 827"/>
              <a:gd name="T94" fmla="*/ 279 w 829"/>
              <a:gd name="T95" fmla="*/ 39 h 827"/>
              <a:gd name="T96" fmla="*/ 62 w 829"/>
              <a:gd name="T97" fmla="*/ 40 h 827"/>
              <a:gd name="T98" fmla="*/ 38 w 829"/>
              <a:gd name="T99" fmla="*/ 74 h 827"/>
              <a:gd name="T100" fmla="*/ 279 w 829"/>
              <a:gd name="T101" fmla="*/ 205 h 827"/>
              <a:gd name="T102" fmla="*/ 38 w 829"/>
              <a:gd name="T103" fmla="*/ 602 h 827"/>
              <a:gd name="T104" fmla="*/ 62 w 829"/>
              <a:gd name="T105" fmla="*/ 636 h 827"/>
              <a:gd name="T106" fmla="*/ 234 w 829"/>
              <a:gd name="T107" fmla="*/ 658 h 827"/>
              <a:gd name="T108" fmla="*/ 52 w 829"/>
              <a:gd name="T109" fmla="*/ 673 h 827"/>
              <a:gd name="T110" fmla="*/ 4 w 829"/>
              <a:gd name="T111" fmla="*/ 625 h 827"/>
              <a:gd name="T112" fmla="*/ 4 w 829"/>
              <a:gd name="T113" fmla="*/ 51 h 827"/>
              <a:gd name="T114" fmla="*/ 52 w 829"/>
              <a:gd name="T115" fmla="*/ 4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9" h="827">
                <a:moveTo>
                  <a:pt x="452" y="225"/>
                </a:moveTo>
                <a:lnTo>
                  <a:pt x="411" y="229"/>
                </a:lnTo>
                <a:lnTo>
                  <a:pt x="373" y="239"/>
                </a:lnTo>
                <a:lnTo>
                  <a:pt x="338" y="256"/>
                </a:lnTo>
                <a:lnTo>
                  <a:pt x="307" y="278"/>
                </a:lnTo>
                <a:lnTo>
                  <a:pt x="279" y="305"/>
                </a:lnTo>
                <a:lnTo>
                  <a:pt x="257" y="337"/>
                </a:lnTo>
                <a:lnTo>
                  <a:pt x="241" y="371"/>
                </a:lnTo>
                <a:lnTo>
                  <a:pt x="231" y="411"/>
                </a:lnTo>
                <a:lnTo>
                  <a:pt x="227" y="451"/>
                </a:lnTo>
                <a:lnTo>
                  <a:pt x="231" y="492"/>
                </a:lnTo>
                <a:lnTo>
                  <a:pt x="241" y="530"/>
                </a:lnTo>
                <a:lnTo>
                  <a:pt x="257" y="565"/>
                </a:lnTo>
                <a:lnTo>
                  <a:pt x="279" y="597"/>
                </a:lnTo>
                <a:lnTo>
                  <a:pt x="307" y="624"/>
                </a:lnTo>
                <a:lnTo>
                  <a:pt x="338" y="646"/>
                </a:lnTo>
                <a:lnTo>
                  <a:pt x="373" y="662"/>
                </a:lnTo>
                <a:lnTo>
                  <a:pt x="411" y="673"/>
                </a:lnTo>
                <a:lnTo>
                  <a:pt x="452" y="676"/>
                </a:lnTo>
                <a:lnTo>
                  <a:pt x="492" y="673"/>
                </a:lnTo>
                <a:lnTo>
                  <a:pt x="530" y="662"/>
                </a:lnTo>
                <a:lnTo>
                  <a:pt x="566" y="646"/>
                </a:lnTo>
                <a:lnTo>
                  <a:pt x="597" y="624"/>
                </a:lnTo>
                <a:lnTo>
                  <a:pt x="625" y="597"/>
                </a:lnTo>
                <a:lnTo>
                  <a:pt x="647" y="565"/>
                </a:lnTo>
                <a:lnTo>
                  <a:pt x="664" y="530"/>
                </a:lnTo>
                <a:lnTo>
                  <a:pt x="674" y="492"/>
                </a:lnTo>
                <a:lnTo>
                  <a:pt x="678" y="451"/>
                </a:lnTo>
                <a:lnTo>
                  <a:pt x="674" y="411"/>
                </a:lnTo>
                <a:lnTo>
                  <a:pt x="664" y="371"/>
                </a:lnTo>
                <a:lnTo>
                  <a:pt x="647" y="337"/>
                </a:lnTo>
                <a:lnTo>
                  <a:pt x="625" y="305"/>
                </a:lnTo>
                <a:lnTo>
                  <a:pt x="597" y="278"/>
                </a:lnTo>
                <a:lnTo>
                  <a:pt x="566" y="256"/>
                </a:lnTo>
                <a:lnTo>
                  <a:pt x="530" y="239"/>
                </a:lnTo>
                <a:lnTo>
                  <a:pt x="492" y="229"/>
                </a:lnTo>
                <a:lnTo>
                  <a:pt x="452" y="225"/>
                </a:lnTo>
                <a:close/>
                <a:moveTo>
                  <a:pt x="452" y="187"/>
                </a:moveTo>
                <a:lnTo>
                  <a:pt x="495" y="191"/>
                </a:lnTo>
                <a:lnTo>
                  <a:pt x="536" y="201"/>
                </a:lnTo>
                <a:lnTo>
                  <a:pt x="574" y="217"/>
                </a:lnTo>
                <a:lnTo>
                  <a:pt x="608" y="238"/>
                </a:lnTo>
                <a:lnTo>
                  <a:pt x="639" y="264"/>
                </a:lnTo>
                <a:lnTo>
                  <a:pt x="665" y="296"/>
                </a:lnTo>
                <a:lnTo>
                  <a:pt x="686" y="330"/>
                </a:lnTo>
                <a:lnTo>
                  <a:pt x="702" y="368"/>
                </a:lnTo>
                <a:lnTo>
                  <a:pt x="712" y="408"/>
                </a:lnTo>
                <a:lnTo>
                  <a:pt x="716" y="451"/>
                </a:lnTo>
                <a:lnTo>
                  <a:pt x="712" y="489"/>
                </a:lnTo>
                <a:lnTo>
                  <a:pt x="705" y="527"/>
                </a:lnTo>
                <a:lnTo>
                  <a:pt x="692" y="561"/>
                </a:lnTo>
                <a:lnTo>
                  <a:pt x="673" y="594"/>
                </a:lnTo>
                <a:lnTo>
                  <a:pt x="651" y="623"/>
                </a:lnTo>
                <a:lnTo>
                  <a:pt x="824" y="796"/>
                </a:lnTo>
                <a:lnTo>
                  <a:pt x="826" y="800"/>
                </a:lnTo>
                <a:lnTo>
                  <a:pt x="828" y="803"/>
                </a:lnTo>
                <a:lnTo>
                  <a:pt x="829" y="809"/>
                </a:lnTo>
                <a:lnTo>
                  <a:pt x="828" y="814"/>
                </a:lnTo>
                <a:lnTo>
                  <a:pt x="825" y="819"/>
                </a:lnTo>
                <a:lnTo>
                  <a:pt x="821" y="823"/>
                </a:lnTo>
                <a:lnTo>
                  <a:pt x="816" y="826"/>
                </a:lnTo>
                <a:lnTo>
                  <a:pt x="809" y="827"/>
                </a:lnTo>
                <a:lnTo>
                  <a:pt x="805" y="827"/>
                </a:lnTo>
                <a:lnTo>
                  <a:pt x="800" y="824"/>
                </a:lnTo>
                <a:lnTo>
                  <a:pt x="796" y="822"/>
                </a:lnTo>
                <a:lnTo>
                  <a:pt x="651" y="676"/>
                </a:lnTo>
                <a:lnTo>
                  <a:pt x="651" y="676"/>
                </a:lnTo>
                <a:lnTo>
                  <a:pt x="651" y="676"/>
                </a:lnTo>
                <a:lnTo>
                  <a:pt x="625" y="650"/>
                </a:lnTo>
                <a:lnTo>
                  <a:pt x="596" y="673"/>
                </a:lnTo>
                <a:lnTo>
                  <a:pt x="563" y="690"/>
                </a:lnTo>
                <a:lnTo>
                  <a:pt x="528" y="703"/>
                </a:lnTo>
                <a:lnTo>
                  <a:pt x="491" y="712"/>
                </a:lnTo>
                <a:lnTo>
                  <a:pt x="452" y="714"/>
                </a:lnTo>
                <a:lnTo>
                  <a:pt x="410" y="710"/>
                </a:lnTo>
                <a:lnTo>
                  <a:pt x="369" y="701"/>
                </a:lnTo>
                <a:lnTo>
                  <a:pt x="331" y="684"/>
                </a:lnTo>
                <a:lnTo>
                  <a:pt x="296" y="663"/>
                </a:lnTo>
                <a:lnTo>
                  <a:pt x="266" y="637"/>
                </a:lnTo>
                <a:lnTo>
                  <a:pt x="240" y="606"/>
                </a:lnTo>
                <a:lnTo>
                  <a:pt x="217" y="572"/>
                </a:lnTo>
                <a:lnTo>
                  <a:pt x="202" y="534"/>
                </a:lnTo>
                <a:lnTo>
                  <a:pt x="193" y="493"/>
                </a:lnTo>
                <a:lnTo>
                  <a:pt x="189" y="451"/>
                </a:lnTo>
                <a:lnTo>
                  <a:pt x="193" y="408"/>
                </a:lnTo>
                <a:lnTo>
                  <a:pt x="202" y="368"/>
                </a:lnTo>
                <a:lnTo>
                  <a:pt x="217" y="330"/>
                </a:lnTo>
                <a:lnTo>
                  <a:pt x="240" y="296"/>
                </a:lnTo>
                <a:lnTo>
                  <a:pt x="266" y="264"/>
                </a:lnTo>
                <a:lnTo>
                  <a:pt x="296" y="238"/>
                </a:lnTo>
                <a:lnTo>
                  <a:pt x="331" y="217"/>
                </a:lnTo>
                <a:lnTo>
                  <a:pt x="369" y="201"/>
                </a:lnTo>
                <a:lnTo>
                  <a:pt x="410" y="191"/>
                </a:lnTo>
                <a:lnTo>
                  <a:pt x="452" y="187"/>
                </a:lnTo>
                <a:close/>
                <a:moveTo>
                  <a:pt x="76" y="0"/>
                </a:moveTo>
                <a:lnTo>
                  <a:pt x="263" y="0"/>
                </a:lnTo>
                <a:lnTo>
                  <a:pt x="284" y="1"/>
                </a:lnTo>
                <a:lnTo>
                  <a:pt x="301" y="8"/>
                </a:lnTo>
                <a:lnTo>
                  <a:pt x="316" y="15"/>
                </a:lnTo>
                <a:lnTo>
                  <a:pt x="327" y="26"/>
                </a:lnTo>
                <a:lnTo>
                  <a:pt x="339" y="36"/>
                </a:lnTo>
                <a:lnTo>
                  <a:pt x="351" y="48"/>
                </a:lnTo>
                <a:lnTo>
                  <a:pt x="363" y="59"/>
                </a:lnTo>
                <a:lnTo>
                  <a:pt x="377" y="66"/>
                </a:lnTo>
                <a:lnTo>
                  <a:pt x="394" y="73"/>
                </a:lnTo>
                <a:lnTo>
                  <a:pt x="415" y="74"/>
                </a:lnTo>
                <a:lnTo>
                  <a:pt x="753" y="74"/>
                </a:lnTo>
                <a:lnTo>
                  <a:pt x="777" y="78"/>
                </a:lnTo>
                <a:lnTo>
                  <a:pt x="798" y="89"/>
                </a:lnTo>
                <a:lnTo>
                  <a:pt x="815" y="106"/>
                </a:lnTo>
                <a:lnTo>
                  <a:pt x="825" y="125"/>
                </a:lnTo>
                <a:lnTo>
                  <a:pt x="829" y="150"/>
                </a:lnTo>
                <a:lnTo>
                  <a:pt x="829" y="602"/>
                </a:lnTo>
                <a:lnTo>
                  <a:pt x="825" y="624"/>
                </a:lnTo>
                <a:lnTo>
                  <a:pt x="815" y="645"/>
                </a:lnTo>
                <a:lnTo>
                  <a:pt x="800" y="661"/>
                </a:lnTo>
                <a:lnTo>
                  <a:pt x="781" y="671"/>
                </a:lnTo>
                <a:lnTo>
                  <a:pt x="757" y="676"/>
                </a:lnTo>
                <a:lnTo>
                  <a:pt x="720" y="638"/>
                </a:lnTo>
                <a:lnTo>
                  <a:pt x="753" y="638"/>
                </a:lnTo>
                <a:lnTo>
                  <a:pt x="767" y="636"/>
                </a:lnTo>
                <a:lnTo>
                  <a:pt x="781" y="628"/>
                </a:lnTo>
                <a:lnTo>
                  <a:pt x="788" y="616"/>
                </a:lnTo>
                <a:lnTo>
                  <a:pt x="791" y="602"/>
                </a:lnTo>
                <a:lnTo>
                  <a:pt x="791" y="225"/>
                </a:lnTo>
                <a:lnTo>
                  <a:pt x="651" y="225"/>
                </a:lnTo>
                <a:lnTo>
                  <a:pt x="626" y="205"/>
                </a:lnTo>
                <a:lnTo>
                  <a:pt x="599" y="187"/>
                </a:lnTo>
                <a:lnTo>
                  <a:pt x="791" y="187"/>
                </a:lnTo>
                <a:lnTo>
                  <a:pt x="791" y="150"/>
                </a:lnTo>
                <a:lnTo>
                  <a:pt x="788" y="134"/>
                </a:lnTo>
                <a:lnTo>
                  <a:pt x="781" y="123"/>
                </a:lnTo>
                <a:lnTo>
                  <a:pt x="767" y="115"/>
                </a:lnTo>
                <a:lnTo>
                  <a:pt x="753" y="112"/>
                </a:lnTo>
                <a:lnTo>
                  <a:pt x="415" y="112"/>
                </a:lnTo>
                <a:lnTo>
                  <a:pt x="389" y="110"/>
                </a:lnTo>
                <a:lnTo>
                  <a:pt x="368" y="104"/>
                </a:lnTo>
                <a:lnTo>
                  <a:pt x="351" y="95"/>
                </a:lnTo>
                <a:lnTo>
                  <a:pt x="337" y="86"/>
                </a:lnTo>
                <a:lnTo>
                  <a:pt x="325" y="74"/>
                </a:lnTo>
                <a:lnTo>
                  <a:pt x="314" y="64"/>
                </a:lnTo>
                <a:lnTo>
                  <a:pt x="304" y="53"/>
                </a:lnTo>
                <a:lnTo>
                  <a:pt x="292" y="44"/>
                </a:lnTo>
                <a:lnTo>
                  <a:pt x="279" y="39"/>
                </a:lnTo>
                <a:lnTo>
                  <a:pt x="263" y="36"/>
                </a:lnTo>
                <a:lnTo>
                  <a:pt x="76" y="36"/>
                </a:lnTo>
                <a:lnTo>
                  <a:pt x="62" y="40"/>
                </a:lnTo>
                <a:lnTo>
                  <a:pt x="49" y="48"/>
                </a:lnTo>
                <a:lnTo>
                  <a:pt x="41" y="60"/>
                </a:lnTo>
                <a:lnTo>
                  <a:pt x="38" y="74"/>
                </a:lnTo>
                <a:lnTo>
                  <a:pt x="38" y="187"/>
                </a:lnTo>
                <a:lnTo>
                  <a:pt x="307" y="187"/>
                </a:lnTo>
                <a:lnTo>
                  <a:pt x="279" y="205"/>
                </a:lnTo>
                <a:lnTo>
                  <a:pt x="253" y="225"/>
                </a:lnTo>
                <a:lnTo>
                  <a:pt x="38" y="225"/>
                </a:lnTo>
                <a:lnTo>
                  <a:pt x="38" y="602"/>
                </a:lnTo>
                <a:lnTo>
                  <a:pt x="41" y="616"/>
                </a:lnTo>
                <a:lnTo>
                  <a:pt x="49" y="628"/>
                </a:lnTo>
                <a:lnTo>
                  <a:pt x="62" y="636"/>
                </a:lnTo>
                <a:lnTo>
                  <a:pt x="76" y="638"/>
                </a:lnTo>
                <a:lnTo>
                  <a:pt x="217" y="638"/>
                </a:lnTo>
                <a:lnTo>
                  <a:pt x="234" y="658"/>
                </a:lnTo>
                <a:lnTo>
                  <a:pt x="253" y="676"/>
                </a:lnTo>
                <a:lnTo>
                  <a:pt x="76" y="676"/>
                </a:lnTo>
                <a:lnTo>
                  <a:pt x="52" y="673"/>
                </a:lnTo>
                <a:lnTo>
                  <a:pt x="32" y="662"/>
                </a:lnTo>
                <a:lnTo>
                  <a:pt x="15" y="646"/>
                </a:lnTo>
                <a:lnTo>
                  <a:pt x="4" y="625"/>
                </a:lnTo>
                <a:lnTo>
                  <a:pt x="0" y="602"/>
                </a:lnTo>
                <a:lnTo>
                  <a:pt x="0" y="74"/>
                </a:lnTo>
                <a:lnTo>
                  <a:pt x="4" y="51"/>
                </a:lnTo>
                <a:lnTo>
                  <a:pt x="15" y="30"/>
                </a:lnTo>
                <a:lnTo>
                  <a:pt x="32" y="14"/>
                </a:lnTo>
                <a:lnTo>
                  <a:pt x="52" y="4"/>
                </a:lnTo>
                <a:lnTo>
                  <a:pt x="76" y="0"/>
                </a:ln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50"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7792926" y="8308890"/>
            <a:ext cx="580366" cy="474776"/>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accent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Rectangle 19"/>
          <p:cNvSpPr/>
          <p:nvPr/>
        </p:nvSpPr>
        <p:spPr>
          <a:xfrm>
            <a:off x="1217865" y="5785301"/>
            <a:ext cx="5749071" cy="1277273"/>
          </a:xfrm>
          <a:prstGeom prst="rect">
            <a:avLst/>
          </a:prstGeom>
        </p:spPr>
        <p:txBody>
          <a:bodyPr wrap="square">
            <a:spAutoFit/>
          </a:bodyPr>
          <a:lstStyle/>
          <a:p>
            <a:pPr algn="r">
              <a:lnSpc>
                <a:spcPct val="120000"/>
              </a:lnSpc>
              <a:spcBef>
                <a:spcPts val="6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Creative</a:t>
            </a:r>
          </a:p>
          <a:p>
            <a:pPr algn="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a:t>
            </a:r>
            <a:r>
              <a:rPr lang="es-ES" altLang="zh-CN" sz="1200" smtClean="0">
                <a:solidFill>
                  <a:schemeClr val="bg1">
                    <a:lumMod val="65000"/>
                  </a:schemeClr>
                </a:solidFill>
                <a:ea typeface="Lato Light" panose="020F0502020204030203" pitchFamily="34" charset="0"/>
                <a:cs typeface="Lato Light" panose="020F0502020204030203" pitchFamily="34" charset="0"/>
              </a:rPr>
              <a:t>diceret.</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21" name="Rectangle 20"/>
          <p:cNvSpPr/>
          <p:nvPr/>
        </p:nvSpPr>
        <p:spPr>
          <a:xfrm>
            <a:off x="11321065" y="5785300"/>
            <a:ext cx="5749071" cy="1277273"/>
          </a:xfrm>
          <a:prstGeom prst="rect">
            <a:avLst/>
          </a:prstGeom>
        </p:spPr>
        <p:txBody>
          <a:bodyPr wrap="square">
            <a:spAutoFit/>
          </a:bodyPr>
          <a:lstStyle/>
          <a:p>
            <a:pPr>
              <a:lnSpc>
                <a:spcPct val="120000"/>
              </a:lnSpc>
              <a:spcBef>
                <a:spcPts val="6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Powerful</a:t>
            </a: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a:t>
            </a:r>
            <a:r>
              <a:rPr lang="es-ES" altLang="zh-CN" sz="1200" smtClean="0">
                <a:solidFill>
                  <a:schemeClr val="bg1">
                    <a:lumMod val="65000"/>
                  </a:schemeClr>
                </a:solidFill>
                <a:ea typeface="Lato Light" panose="020F0502020204030203" pitchFamily="34" charset="0"/>
                <a:cs typeface="Lato Light" panose="020F0502020204030203" pitchFamily="34" charset="0"/>
              </a:rPr>
              <a:t>diceret.</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9" name="Rectangle 18"/>
          <p:cNvSpPr/>
          <p:nvPr/>
        </p:nvSpPr>
        <p:spPr>
          <a:xfrm>
            <a:off x="3365493" y="3666578"/>
            <a:ext cx="5749071" cy="1277273"/>
          </a:xfrm>
          <a:prstGeom prst="rect">
            <a:avLst/>
          </a:prstGeom>
        </p:spPr>
        <p:txBody>
          <a:bodyPr wrap="square">
            <a:spAutoFit/>
          </a:bodyPr>
          <a:lstStyle/>
          <a:p>
            <a:pPr algn="r">
              <a:lnSpc>
                <a:spcPct val="120000"/>
              </a:lnSpc>
              <a:spcBef>
                <a:spcPts val="6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Simple</a:t>
            </a:r>
          </a:p>
          <a:p>
            <a:pPr algn="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a:t>
            </a:r>
            <a:r>
              <a:rPr lang="es-ES" altLang="zh-CN" sz="1200" smtClean="0">
                <a:solidFill>
                  <a:schemeClr val="bg1">
                    <a:lumMod val="65000"/>
                  </a:schemeClr>
                </a:solidFill>
                <a:ea typeface="Lato Light" panose="020F0502020204030203" pitchFamily="34" charset="0"/>
                <a:cs typeface="Lato Light" panose="020F0502020204030203" pitchFamily="34" charset="0"/>
              </a:rPr>
              <a:t>diceret.</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22" name="Rectangle 21"/>
          <p:cNvSpPr/>
          <p:nvPr/>
        </p:nvSpPr>
        <p:spPr>
          <a:xfrm>
            <a:off x="9173436" y="7907642"/>
            <a:ext cx="5749071" cy="1277273"/>
          </a:xfrm>
          <a:prstGeom prst="rect">
            <a:avLst/>
          </a:prstGeom>
        </p:spPr>
        <p:txBody>
          <a:bodyPr wrap="square">
            <a:spAutoFit/>
          </a:bodyPr>
          <a:lstStyle/>
          <a:p>
            <a:pPr>
              <a:lnSpc>
                <a:spcPct val="120000"/>
              </a:lnSpc>
              <a:spcBef>
                <a:spcPts val="6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Flexible</a:t>
            </a: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a:t>
            </a:r>
            <a:r>
              <a:rPr lang="es-ES" altLang="zh-CN" sz="1200" smtClean="0">
                <a:solidFill>
                  <a:schemeClr val="bg1">
                    <a:lumMod val="65000"/>
                  </a:schemeClr>
                </a:solidFill>
                <a:ea typeface="Lato Light" panose="020F0502020204030203" pitchFamily="34" charset="0"/>
                <a:cs typeface="Lato Light" panose="020F0502020204030203" pitchFamily="34" charset="0"/>
              </a:rPr>
              <a:t>diceret.</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13436216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14"/>
                                        </p:tgtEl>
                                        <p:attrNameLst>
                                          <p:attrName>style.visibility</p:attrName>
                                        </p:attrNameLst>
                                      </p:cBhvr>
                                      <p:to>
                                        <p:strVal val="visible"/>
                                      </p:to>
                                    </p:set>
                                    <p:anim to="" calcmode="lin" valueType="num">
                                      <p:cBhvr>
                                        <p:cTn id="7" dur="700" fill="hold">
                                          <p:stCondLst>
                                            <p:cond delay="0"/>
                                          </p:stCondLst>
                                        </p:cTn>
                                        <p:tgtEl>
                                          <p:spTgt spid="14"/>
                                        </p:tgtEl>
                                        <p:attrNameLst>
                                          <p:attrName>ppt_x</p:attrName>
                                        </p:attrNameLst>
                                      </p:cBhvr>
                                      <p:tavLst>
                                        <p:tav tm="0" fmla="#ppt_x-#ppt_w*1.2*((1.5-1.5*$)^3-(1.5-1.5*$)^2)">
                                          <p:val>
                                            <p:strVal val="0"/>
                                          </p:val>
                                        </p:tav>
                                        <p:tav tm="100000">
                                          <p:val>
                                            <p:strVal val="1"/>
                                          </p:val>
                                        </p:tav>
                                      </p:tavLst>
                                    </p:anim>
                                    <p:anim to="" calcmode="lin" valueType="num">
                                      <p:cBhvr>
                                        <p:cTn id="8" dur="700" fill="hold">
                                          <p:stCondLst>
                                            <p:cond delay="0"/>
                                          </p:stCondLst>
                                        </p:cTn>
                                        <p:tgtEl>
                                          <p:spTgt spid="14"/>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9" dur="700" fill="hold">
                                          <p:stCondLst>
                                            <p:cond delay="0"/>
                                          </p:stCondLst>
                                        </p:cTn>
                                        <p:tgtEl>
                                          <p:spTgt spid="14"/>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0" fill="hold">
                            <p:stCondLst>
                              <p:cond delay="1295"/>
                            </p:stCondLst>
                            <p:childTnLst>
                              <p:par>
                                <p:cTn id="11" presetID="53" presetClass="entr" presetSubtype="16"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fltVal val="0"/>
                                          </p:val>
                                        </p:tav>
                                        <p:tav tm="100000">
                                          <p:val>
                                            <p:strVal val="#ppt_w"/>
                                          </p:val>
                                        </p:tav>
                                      </p:tavLst>
                                    </p:anim>
                                    <p:anim calcmode="lin" valueType="num">
                                      <p:cBhvr>
                                        <p:cTn id="19" dur="500" fill="hold"/>
                                        <p:tgtEl>
                                          <p:spTgt spid="7"/>
                                        </p:tgtEl>
                                        <p:attrNameLst>
                                          <p:attrName>ppt_h</p:attrName>
                                        </p:attrNameLst>
                                      </p:cBhvr>
                                      <p:tavLst>
                                        <p:tav tm="0">
                                          <p:val>
                                            <p:fltVal val="0"/>
                                          </p:val>
                                        </p:tav>
                                        <p:tav tm="100000">
                                          <p:val>
                                            <p:strVal val="#ppt_h"/>
                                          </p:val>
                                        </p:tav>
                                      </p:tavLst>
                                    </p:anim>
                                    <p:animEffect transition="in" filter="fade">
                                      <p:cBhvr>
                                        <p:cTn id="20" dur="500"/>
                                        <p:tgtEl>
                                          <p:spTgt spid="7"/>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p:cTn id="23" dur="500" fill="hold"/>
                                        <p:tgtEl>
                                          <p:spTgt spid="15"/>
                                        </p:tgtEl>
                                        <p:attrNameLst>
                                          <p:attrName>ppt_w</p:attrName>
                                        </p:attrNameLst>
                                      </p:cBhvr>
                                      <p:tavLst>
                                        <p:tav tm="0">
                                          <p:val>
                                            <p:fltVal val="0"/>
                                          </p:val>
                                        </p:tav>
                                        <p:tav tm="100000">
                                          <p:val>
                                            <p:strVal val="#ppt_w"/>
                                          </p:val>
                                        </p:tav>
                                      </p:tavLst>
                                    </p:anim>
                                    <p:anim calcmode="lin" valueType="num">
                                      <p:cBhvr>
                                        <p:cTn id="24" dur="500" fill="hold"/>
                                        <p:tgtEl>
                                          <p:spTgt spid="15"/>
                                        </p:tgtEl>
                                        <p:attrNameLst>
                                          <p:attrName>ppt_h</p:attrName>
                                        </p:attrNameLst>
                                      </p:cBhvr>
                                      <p:tavLst>
                                        <p:tav tm="0">
                                          <p:val>
                                            <p:fltVal val="0"/>
                                          </p:val>
                                        </p:tav>
                                        <p:tav tm="100000">
                                          <p:val>
                                            <p:strVal val="#ppt_h"/>
                                          </p:val>
                                        </p:tav>
                                      </p:tavLst>
                                    </p:anim>
                                    <p:animEffect transition="in" filter="fade">
                                      <p:cBhvr>
                                        <p:cTn id="25" dur="500"/>
                                        <p:tgtEl>
                                          <p:spTgt spid="15"/>
                                        </p:tgtEl>
                                      </p:cBhvr>
                                    </p:animEffect>
                                  </p:childTnLst>
                                </p:cTn>
                              </p:par>
                              <p:par>
                                <p:cTn id="26" presetID="2" presetClass="entr" presetSubtype="8" decel="100000" fill="hold" grpId="0" nodeType="withEffect">
                                  <p:stCondLst>
                                    <p:cond delay="0"/>
                                  </p:stCondLst>
                                  <p:childTnLst>
                                    <p:set>
                                      <p:cBhvr>
                                        <p:cTn id="27" dur="1" fill="hold">
                                          <p:stCondLst>
                                            <p:cond delay="0"/>
                                          </p:stCondLst>
                                        </p:cTn>
                                        <p:tgtEl>
                                          <p:spTgt spid="19"/>
                                        </p:tgtEl>
                                        <p:attrNameLst>
                                          <p:attrName>style.visibility</p:attrName>
                                        </p:attrNameLst>
                                      </p:cBhvr>
                                      <p:to>
                                        <p:strVal val="visible"/>
                                      </p:to>
                                    </p:set>
                                    <p:anim calcmode="lin" valueType="num">
                                      <p:cBhvr additive="base">
                                        <p:cTn id="28" dur="1000" fill="hold"/>
                                        <p:tgtEl>
                                          <p:spTgt spid="19"/>
                                        </p:tgtEl>
                                        <p:attrNameLst>
                                          <p:attrName>ppt_x</p:attrName>
                                        </p:attrNameLst>
                                      </p:cBhvr>
                                      <p:tavLst>
                                        <p:tav tm="0">
                                          <p:val>
                                            <p:strVal val="0-#ppt_w/2"/>
                                          </p:val>
                                        </p:tav>
                                        <p:tav tm="100000">
                                          <p:val>
                                            <p:strVal val="#ppt_x"/>
                                          </p:val>
                                        </p:tav>
                                      </p:tavLst>
                                    </p:anim>
                                    <p:anim calcmode="lin" valueType="num">
                                      <p:cBhvr additive="base">
                                        <p:cTn id="29" dur="1000" fill="hold"/>
                                        <p:tgtEl>
                                          <p:spTgt spid="19"/>
                                        </p:tgtEl>
                                        <p:attrNameLst>
                                          <p:attrName>ppt_y</p:attrName>
                                        </p:attrNameLst>
                                      </p:cBhvr>
                                      <p:tavLst>
                                        <p:tav tm="0">
                                          <p:val>
                                            <p:strVal val="#ppt_y"/>
                                          </p:val>
                                        </p:tav>
                                        <p:tav tm="100000">
                                          <p:val>
                                            <p:strVal val="#ppt_y"/>
                                          </p:val>
                                        </p:tav>
                                      </p:tavLst>
                                    </p:anim>
                                  </p:childTnLst>
                                </p:cTn>
                              </p:par>
                            </p:childTnLst>
                          </p:cTn>
                        </p:par>
                        <p:par>
                          <p:cTn id="30" fill="hold">
                            <p:stCondLst>
                              <p:cond delay="2295"/>
                            </p:stCondLst>
                            <p:childTnLst>
                              <p:par>
                                <p:cTn id="31" presetID="53" presetClass="entr" presetSubtype="16"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 calcmode="lin" valueType="num">
                                      <p:cBhvr>
                                        <p:cTn id="33" dur="500" fill="hold"/>
                                        <p:tgtEl>
                                          <p:spTgt spid="8"/>
                                        </p:tgtEl>
                                        <p:attrNameLst>
                                          <p:attrName>ppt_w</p:attrName>
                                        </p:attrNameLst>
                                      </p:cBhvr>
                                      <p:tavLst>
                                        <p:tav tm="0">
                                          <p:val>
                                            <p:fltVal val="0"/>
                                          </p:val>
                                        </p:tav>
                                        <p:tav tm="100000">
                                          <p:val>
                                            <p:strVal val="#ppt_w"/>
                                          </p:val>
                                        </p:tav>
                                      </p:tavLst>
                                    </p:anim>
                                    <p:anim calcmode="lin" valueType="num">
                                      <p:cBhvr>
                                        <p:cTn id="34" dur="500" fill="hold"/>
                                        <p:tgtEl>
                                          <p:spTgt spid="8"/>
                                        </p:tgtEl>
                                        <p:attrNameLst>
                                          <p:attrName>ppt_h</p:attrName>
                                        </p:attrNameLst>
                                      </p:cBhvr>
                                      <p:tavLst>
                                        <p:tav tm="0">
                                          <p:val>
                                            <p:fltVal val="0"/>
                                          </p:val>
                                        </p:tav>
                                        <p:tav tm="100000">
                                          <p:val>
                                            <p:strVal val="#ppt_h"/>
                                          </p:val>
                                        </p:tav>
                                      </p:tavLst>
                                    </p:anim>
                                    <p:animEffect transition="in" filter="fade">
                                      <p:cBhvr>
                                        <p:cTn id="35" dur="500"/>
                                        <p:tgtEl>
                                          <p:spTgt spid="8"/>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9"/>
                                        </p:tgtEl>
                                        <p:attrNameLst>
                                          <p:attrName>style.visibility</p:attrName>
                                        </p:attrNameLst>
                                      </p:cBhvr>
                                      <p:to>
                                        <p:strVal val="visible"/>
                                      </p:to>
                                    </p:set>
                                    <p:anim calcmode="lin" valueType="num">
                                      <p:cBhvr>
                                        <p:cTn id="38" dur="500" fill="hold"/>
                                        <p:tgtEl>
                                          <p:spTgt spid="9"/>
                                        </p:tgtEl>
                                        <p:attrNameLst>
                                          <p:attrName>ppt_w</p:attrName>
                                        </p:attrNameLst>
                                      </p:cBhvr>
                                      <p:tavLst>
                                        <p:tav tm="0">
                                          <p:val>
                                            <p:fltVal val="0"/>
                                          </p:val>
                                        </p:tav>
                                        <p:tav tm="100000">
                                          <p:val>
                                            <p:strVal val="#ppt_w"/>
                                          </p:val>
                                        </p:tav>
                                      </p:tavLst>
                                    </p:anim>
                                    <p:anim calcmode="lin" valueType="num">
                                      <p:cBhvr>
                                        <p:cTn id="39" dur="500" fill="hold"/>
                                        <p:tgtEl>
                                          <p:spTgt spid="9"/>
                                        </p:tgtEl>
                                        <p:attrNameLst>
                                          <p:attrName>ppt_h</p:attrName>
                                        </p:attrNameLst>
                                      </p:cBhvr>
                                      <p:tavLst>
                                        <p:tav tm="0">
                                          <p:val>
                                            <p:fltVal val="0"/>
                                          </p:val>
                                        </p:tav>
                                        <p:tav tm="100000">
                                          <p:val>
                                            <p:strVal val="#ppt_h"/>
                                          </p:val>
                                        </p:tav>
                                      </p:tavLst>
                                    </p:anim>
                                    <p:animEffect transition="in" filter="fade">
                                      <p:cBhvr>
                                        <p:cTn id="40" dur="500"/>
                                        <p:tgtEl>
                                          <p:spTgt spid="9"/>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17"/>
                                        </p:tgtEl>
                                        <p:attrNameLst>
                                          <p:attrName>style.visibility</p:attrName>
                                        </p:attrNameLst>
                                      </p:cBhvr>
                                      <p:to>
                                        <p:strVal val="visible"/>
                                      </p:to>
                                    </p:set>
                                    <p:anim calcmode="lin" valueType="num">
                                      <p:cBhvr>
                                        <p:cTn id="43" dur="500" fill="hold"/>
                                        <p:tgtEl>
                                          <p:spTgt spid="17"/>
                                        </p:tgtEl>
                                        <p:attrNameLst>
                                          <p:attrName>ppt_w</p:attrName>
                                        </p:attrNameLst>
                                      </p:cBhvr>
                                      <p:tavLst>
                                        <p:tav tm="0">
                                          <p:val>
                                            <p:fltVal val="0"/>
                                          </p:val>
                                        </p:tav>
                                        <p:tav tm="100000">
                                          <p:val>
                                            <p:strVal val="#ppt_w"/>
                                          </p:val>
                                        </p:tav>
                                      </p:tavLst>
                                    </p:anim>
                                    <p:anim calcmode="lin" valueType="num">
                                      <p:cBhvr>
                                        <p:cTn id="44" dur="500" fill="hold"/>
                                        <p:tgtEl>
                                          <p:spTgt spid="17"/>
                                        </p:tgtEl>
                                        <p:attrNameLst>
                                          <p:attrName>ppt_h</p:attrName>
                                        </p:attrNameLst>
                                      </p:cBhvr>
                                      <p:tavLst>
                                        <p:tav tm="0">
                                          <p:val>
                                            <p:fltVal val="0"/>
                                          </p:val>
                                        </p:tav>
                                        <p:tav tm="100000">
                                          <p:val>
                                            <p:strVal val="#ppt_h"/>
                                          </p:val>
                                        </p:tav>
                                      </p:tavLst>
                                    </p:anim>
                                    <p:animEffect transition="in" filter="fade">
                                      <p:cBhvr>
                                        <p:cTn id="45" dur="500"/>
                                        <p:tgtEl>
                                          <p:spTgt spid="17"/>
                                        </p:tgtEl>
                                      </p:cBhvr>
                                    </p:animEffect>
                                  </p:childTnLst>
                                </p:cTn>
                              </p:par>
                              <p:par>
                                <p:cTn id="46" presetID="2" presetClass="entr" presetSubtype="2" decel="100000" fill="hold" grpId="0" nodeType="withEffect">
                                  <p:stCondLst>
                                    <p:cond delay="0"/>
                                  </p:stCondLst>
                                  <p:childTnLst>
                                    <p:set>
                                      <p:cBhvr>
                                        <p:cTn id="47" dur="1" fill="hold">
                                          <p:stCondLst>
                                            <p:cond delay="0"/>
                                          </p:stCondLst>
                                        </p:cTn>
                                        <p:tgtEl>
                                          <p:spTgt spid="21"/>
                                        </p:tgtEl>
                                        <p:attrNameLst>
                                          <p:attrName>style.visibility</p:attrName>
                                        </p:attrNameLst>
                                      </p:cBhvr>
                                      <p:to>
                                        <p:strVal val="visible"/>
                                      </p:to>
                                    </p:set>
                                    <p:anim calcmode="lin" valueType="num">
                                      <p:cBhvr additive="base">
                                        <p:cTn id="48" dur="1000" fill="hold"/>
                                        <p:tgtEl>
                                          <p:spTgt spid="21"/>
                                        </p:tgtEl>
                                        <p:attrNameLst>
                                          <p:attrName>ppt_x</p:attrName>
                                        </p:attrNameLst>
                                      </p:cBhvr>
                                      <p:tavLst>
                                        <p:tav tm="0">
                                          <p:val>
                                            <p:strVal val="1+#ppt_w/2"/>
                                          </p:val>
                                        </p:tav>
                                        <p:tav tm="100000">
                                          <p:val>
                                            <p:strVal val="#ppt_x"/>
                                          </p:val>
                                        </p:tav>
                                      </p:tavLst>
                                    </p:anim>
                                    <p:anim calcmode="lin" valueType="num">
                                      <p:cBhvr additive="base">
                                        <p:cTn id="49" dur="1000" fill="hold"/>
                                        <p:tgtEl>
                                          <p:spTgt spid="21"/>
                                        </p:tgtEl>
                                        <p:attrNameLst>
                                          <p:attrName>ppt_y</p:attrName>
                                        </p:attrNameLst>
                                      </p:cBhvr>
                                      <p:tavLst>
                                        <p:tav tm="0">
                                          <p:val>
                                            <p:strVal val="#ppt_y"/>
                                          </p:val>
                                        </p:tav>
                                        <p:tav tm="100000">
                                          <p:val>
                                            <p:strVal val="#ppt_y"/>
                                          </p:val>
                                        </p:tav>
                                      </p:tavLst>
                                    </p:anim>
                                  </p:childTnLst>
                                </p:cTn>
                              </p:par>
                            </p:childTnLst>
                          </p:cTn>
                        </p:par>
                        <p:par>
                          <p:cTn id="50" fill="hold">
                            <p:stCondLst>
                              <p:cond delay="3295"/>
                            </p:stCondLst>
                            <p:childTnLst>
                              <p:par>
                                <p:cTn id="51" presetID="53" presetClass="entr" presetSubtype="16" fill="hold" grpId="0" nodeType="afterEffect">
                                  <p:stCondLst>
                                    <p:cond delay="0"/>
                                  </p:stCondLst>
                                  <p:childTnLst>
                                    <p:set>
                                      <p:cBhvr>
                                        <p:cTn id="52" dur="1" fill="hold">
                                          <p:stCondLst>
                                            <p:cond delay="0"/>
                                          </p:stCondLst>
                                        </p:cTn>
                                        <p:tgtEl>
                                          <p:spTgt spid="10"/>
                                        </p:tgtEl>
                                        <p:attrNameLst>
                                          <p:attrName>style.visibility</p:attrName>
                                        </p:attrNameLst>
                                      </p:cBhvr>
                                      <p:to>
                                        <p:strVal val="visible"/>
                                      </p:to>
                                    </p:set>
                                    <p:anim calcmode="lin" valueType="num">
                                      <p:cBhvr>
                                        <p:cTn id="53" dur="500" fill="hold"/>
                                        <p:tgtEl>
                                          <p:spTgt spid="10"/>
                                        </p:tgtEl>
                                        <p:attrNameLst>
                                          <p:attrName>ppt_w</p:attrName>
                                        </p:attrNameLst>
                                      </p:cBhvr>
                                      <p:tavLst>
                                        <p:tav tm="0">
                                          <p:val>
                                            <p:fltVal val="0"/>
                                          </p:val>
                                        </p:tav>
                                        <p:tav tm="100000">
                                          <p:val>
                                            <p:strVal val="#ppt_w"/>
                                          </p:val>
                                        </p:tav>
                                      </p:tavLst>
                                    </p:anim>
                                    <p:anim calcmode="lin" valueType="num">
                                      <p:cBhvr>
                                        <p:cTn id="54" dur="500" fill="hold"/>
                                        <p:tgtEl>
                                          <p:spTgt spid="10"/>
                                        </p:tgtEl>
                                        <p:attrNameLst>
                                          <p:attrName>ppt_h</p:attrName>
                                        </p:attrNameLst>
                                      </p:cBhvr>
                                      <p:tavLst>
                                        <p:tav tm="0">
                                          <p:val>
                                            <p:fltVal val="0"/>
                                          </p:val>
                                        </p:tav>
                                        <p:tav tm="100000">
                                          <p:val>
                                            <p:strVal val="#ppt_h"/>
                                          </p:val>
                                        </p:tav>
                                      </p:tavLst>
                                    </p:anim>
                                    <p:animEffect transition="in" filter="fade">
                                      <p:cBhvr>
                                        <p:cTn id="55" dur="500"/>
                                        <p:tgtEl>
                                          <p:spTgt spid="10"/>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11"/>
                                        </p:tgtEl>
                                        <p:attrNameLst>
                                          <p:attrName>style.visibility</p:attrName>
                                        </p:attrNameLst>
                                      </p:cBhvr>
                                      <p:to>
                                        <p:strVal val="visible"/>
                                      </p:to>
                                    </p:set>
                                    <p:anim calcmode="lin" valueType="num">
                                      <p:cBhvr>
                                        <p:cTn id="58" dur="500" fill="hold"/>
                                        <p:tgtEl>
                                          <p:spTgt spid="11"/>
                                        </p:tgtEl>
                                        <p:attrNameLst>
                                          <p:attrName>ppt_w</p:attrName>
                                        </p:attrNameLst>
                                      </p:cBhvr>
                                      <p:tavLst>
                                        <p:tav tm="0">
                                          <p:val>
                                            <p:fltVal val="0"/>
                                          </p:val>
                                        </p:tav>
                                        <p:tav tm="100000">
                                          <p:val>
                                            <p:strVal val="#ppt_w"/>
                                          </p:val>
                                        </p:tav>
                                      </p:tavLst>
                                    </p:anim>
                                    <p:anim calcmode="lin" valueType="num">
                                      <p:cBhvr>
                                        <p:cTn id="59" dur="500" fill="hold"/>
                                        <p:tgtEl>
                                          <p:spTgt spid="11"/>
                                        </p:tgtEl>
                                        <p:attrNameLst>
                                          <p:attrName>ppt_h</p:attrName>
                                        </p:attrNameLst>
                                      </p:cBhvr>
                                      <p:tavLst>
                                        <p:tav tm="0">
                                          <p:val>
                                            <p:fltVal val="0"/>
                                          </p:val>
                                        </p:tav>
                                        <p:tav tm="100000">
                                          <p:val>
                                            <p:strVal val="#ppt_h"/>
                                          </p:val>
                                        </p:tav>
                                      </p:tavLst>
                                    </p:anim>
                                    <p:animEffect transition="in" filter="fade">
                                      <p:cBhvr>
                                        <p:cTn id="60" dur="500"/>
                                        <p:tgtEl>
                                          <p:spTgt spid="11"/>
                                        </p:tgtEl>
                                      </p:cBhvr>
                                    </p:animEffect>
                                  </p:childTnLst>
                                </p:cTn>
                              </p:par>
                              <p:par>
                                <p:cTn id="61" presetID="53" presetClass="entr" presetSubtype="16"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p:cTn id="63" dur="500" fill="hold"/>
                                        <p:tgtEl>
                                          <p:spTgt spid="16"/>
                                        </p:tgtEl>
                                        <p:attrNameLst>
                                          <p:attrName>ppt_w</p:attrName>
                                        </p:attrNameLst>
                                      </p:cBhvr>
                                      <p:tavLst>
                                        <p:tav tm="0">
                                          <p:val>
                                            <p:fltVal val="0"/>
                                          </p:val>
                                        </p:tav>
                                        <p:tav tm="100000">
                                          <p:val>
                                            <p:strVal val="#ppt_w"/>
                                          </p:val>
                                        </p:tav>
                                      </p:tavLst>
                                    </p:anim>
                                    <p:anim calcmode="lin" valueType="num">
                                      <p:cBhvr>
                                        <p:cTn id="64" dur="500" fill="hold"/>
                                        <p:tgtEl>
                                          <p:spTgt spid="16"/>
                                        </p:tgtEl>
                                        <p:attrNameLst>
                                          <p:attrName>ppt_h</p:attrName>
                                        </p:attrNameLst>
                                      </p:cBhvr>
                                      <p:tavLst>
                                        <p:tav tm="0">
                                          <p:val>
                                            <p:fltVal val="0"/>
                                          </p:val>
                                        </p:tav>
                                        <p:tav tm="100000">
                                          <p:val>
                                            <p:strVal val="#ppt_h"/>
                                          </p:val>
                                        </p:tav>
                                      </p:tavLst>
                                    </p:anim>
                                    <p:animEffect transition="in" filter="fade">
                                      <p:cBhvr>
                                        <p:cTn id="65" dur="500"/>
                                        <p:tgtEl>
                                          <p:spTgt spid="16"/>
                                        </p:tgtEl>
                                      </p:cBhvr>
                                    </p:animEffect>
                                  </p:childTnLst>
                                </p:cTn>
                              </p:par>
                              <p:par>
                                <p:cTn id="66" presetID="2" presetClass="entr" presetSubtype="8" decel="100000" fill="hold" grpId="0" nodeType="withEffect">
                                  <p:stCondLst>
                                    <p:cond delay="0"/>
                                  </p:stCondLst>
                                  <p:childTnLst>
                                    <p:set>
                                      <p:cBhvr>
                                        <p:cTn id="67" dur="1" fill="hold">
                                          <p:stCondLst>
                                            <p:cond delay="0"/>
                                          </p:stCondLst>
                                        </p:cTn>
                                        <p:tgtEl>
                                          <p:spTgt spid="20"/>
                                        </p:tgtEl>
                                        <p:attrNameLst>
                                          <p:attrName>style.visibility</p:attrName>
                                        </p:attrNameLst>
                                      </p:cBhvr>
                                      <p:to>
                                        <p:strVal val="visible"/>
                                      </p:to>
                                    </p:set>
                                    <p:anim calcmode="lin" valueType="num">
                                      <p:cBhvr additive="base">
                                        <p:cTn id="68" dur="1000" fill="hold"/>
                                        <p:tgtEl>
                                          <p:spTgt spid="20"/>
                                        </p:tgtEl>
                                        <p:attrNameLst>
                                          <p:attrName>ppt_x</p:attrName>
                                        </p:attrNameLst>
                                      </p:cBhvr>
                                      <p:tavLst>
                                        <p:tav tm="0">
                                          <p:val>
                                            <p:strVal val="0-#ppt_w/2"/>
                                          </p:val>
                                        </p:tav>
                                        <p:tav tm="100000">
                                          <p:val>
                                            <p:strVal val="#ppt_x"/>
                                          </p:val>
                                        </p:tav>
                                      </p:tavLst>
                                    </p:anim>
                                    <p:anim calcmode="lin" valueType="num">
                                      <p:cBhvr additive="base">
                                        <p:cTn id="69" dur="1000" fill="hold"/>
                                        <p:tgtEl>
                                          <p:spTgt spid="20"/>
                                        </p:tgtEl>
                                        <p:attrNameLst>
                                          <p:attrName>ppt_y</p:attrName>
                                        </p:attrNameLst>
                                      </p:cBhvr>
                                      <p:tavLst>
                                        <p:tav tm="0">
                                          <p:val>
                                            <p:strVal val="#ppt_y"/>
                                          </p:val>
                                        </p:tav>
                                        <p:tav tm="100000">
                                          <p:val>
                                            <p:strVal val="#ppt_y"/>
                                          </p:val>
                                        </p:tav>
                                      </p:tavLst>
                                    </p:anim>
                                  </p:childTnLst>
                                </p:cTn>
                              </p:par>
                            </p:childTnLst>
                          </p:cTn>
                        </p:par>
                        <p:par>
                          <p:cTn id="70" fill="hold">
                            <p:stCondLst>
                              <p:cond delay="4295"/>
                            </p:stCondLst>
                            <p:childTnLst>
                              <p:par>
                                <p:cTn id="71" presetID="53" presetClass="entr" presetSubtype="16" fill="hold" grpId="0" nodeType="afterEffect">
                                  <p:stCondLst>
                                    <p:cond delay="0"/>
                                  </p:stCondLst>
                                  <p:childTnLst>
                                    <p:set>
                                      <p:cBhvr>
                                        <p:cTn id="72" dur="1" fill="hold">
                                          <p:stCondLst>
                                            <p:cond delay="0"/>
                                          </p:stCondLst>
                                        </p:cTn>
                                        <p:tgtEl>
                                          <p:spTgt spid="12"/>
                                        </p:tgtEl>
                                        <p:attrNameLst>
                                          <p:attrName>style.visibility</p:attrName>
                                        </p:attrNameLst>
                                      </p:cBhvr>
                                      <p:to>
                                        <p:strVal val="visible"/>
                                      </p:to>
                                    </p:set>
                                    <p:anim calcmode="lin" valueType="num">
                                      <p:cBhvr>
                                        <p:cTn id="73" dur="500" fill="hold"/>
                                        <p:tgtEl>
                                          <p:spTgt spid="12"/>
                                        </p:tgtEl>
                                        <p:attrNameLst>
                                          <p:attrName>ppt_w</p:attrName>
                                        </p:attrNameLst>
                                      </p:cBhvr>
                                      <p:tavLst>
                                        <p:tav tm="0">
                                          <p:val>
                                            <p:fltVal val="0"/>
                                          </p:val>
                                        </p:tav>
                                        <p:tav tm="100000">
                                          <p:val>
                                            <p:strVal val="#ppt_w"/>
                                          </p:val>
                                        </p:tav>
                                      </p:tavLst>
                                    </p:anim>
                                    <p:anim calcmode="lin" valueType="num">
                                      <p:cBhvr>
                                        <p:cTn id="74" dur="500" fill="hold"/>
                                        <p:tgtEl>
                                          <p:spTgt spid="12"/>
                                        </p:tgtEl>
                                        <p:attrNameLst>
                                          <p:attrName>ppt_h</p:attrName>
                                        </p:attrNameLst>
                                      </p:cBhvr>
                                      <p:tavLst>
                                        <p:tav tm="0">
                                          <p:val>
                                            <p:fltVal val="0"/>
                                          </p:val>
                                        </p:tav>
                                        <p:tav tm="100000">
                                          <p:val>
                                            <p:strVal val="#ppt_h"/>
                                          </p:val>
                                        </p:tav>
                                      </p:tavLst>
                                    </p:anim>
                                    <p:animEffect transition="in" filter="fade">
                                      <p:cBhvr>
                                        <p:cTn id="75" dur="500"/>
                                        <p:tgtEl>
                                          <p:spTgt spid="12"/>
                                        </p:tgtEl>
                                      </p:cBhvr>
                                    </p:animEffect>
                                  </p:childTnLst>
                                </p:cTn>
                              </p:par>
                              <p:par>
                                <p:cTn id="76" presetID="53" presetClass="entr" presetSubtype="16" fill="hold" grpId="0" nodeType="withEffect">
                                  <p:stCondLst>
                                    <p:cond delay="0"/>
                                  </p:stCondLst>
                                  <p:childTnLst>
                                    <p:set>
                                      <p:cBhvr>
                                        <p:cTn id="77" dur="1" fill="hold">
                                          <p:stCondLst>
                                            <p:cond delay="0"/>
                                          </p:stCondLst>
                                        </p:cTn>
                                        <p:tgtEl>
                                          <p:spTgt spid="13"/>
                                        </p:tgtEl>
                                        <p:attrNameLst>
                                          <p:attrName>style.visibility</p:attrName>
                                        </p:attrNameLst>
                                      </p:cBhvr>
                                      <p:to>
                                        <p:strVal val="visible"/>
                                      </p:to>
                                    </p:set>
                                    <p:anim calcmode="lin" valueType="num">
                                      <p:cBhvr>
                                        <p:cTn id="78" dur="500" fill="hold"/>
                                        <p:tgtEl>
                                          <p:spTgt spid="13"/>
                                        </p:tgtEl>
                                        <p:attrNameLst>
                                          <p:attrName>ppt_w</p:attrName>
                                        </p:attrNameLst>
                                      </p:cBhvr>
                                      <p:tavLst>
                                        <p:tav tm="0">
                                          <p:val>
                                            <p:fltVal val="0"/>
                                          </p:val>
                                        </p:tav>
                                        <p:tav tm="100000">
                                          <p:val>
                                            <p:strVal val="#ppt_w"/>
                                          </p:val>
                                        </p:tav>
                                      </p:tavLst>
                                    </p:anim>
                                    <p:anim calcmode="lin" valueType="num">
                                      <p:cBhvr>
                                        <p:cTn id="79" dur="500" fill="hold"/>
                                        <p:tgtEl>
                                          <p:spTgt spid="13"/>
                                        </p:tgtEl>
                                        <p:attrNameLst>
                                          <p:attrName>ppt_h</p:attrName>
                                        </p:attrNameLst>
                                      </p:cBhvr>
                                      <p:tavLst>
                                        <p:tav tm="0">
                                          <p:val>
                                            <p:fltVal val="0"/>
                                          </p:val>
                                        </p:tav>
                                        <p:tav tm="100000">
                                          <p:val>
                                            <p:strVal val="#ppt_h"/>
                                          </p:val>
                                        </p:tav>
                                      </p:tavLst>
                                    </p:anim>
                                    <p:animEffect transition="in" filter="fade">
                                      <p:cBhvr>
                                        <p:cTn id="80" dur="500"/>
                                        <p:tgtEl>
                                          <p:spTgt spid="13"/>
                                        </p:tgtEl>
                                      </p:cBhvr>
                                    </p:animEffect>
                                  </p:childTnLst>
                                </p:cTn>
                              </p:par>
                              <p:par>
                                <p:cTn id="81" presetID="53" presetClass="entr" presetSubtype="16" fill="hold" grpId="0" nodeType="withEffect">
                                  <p:stCondLst>
                                    <p:cond delay="0"/>
                                  </p:stCondLst>
                                  <p:childTnLst>
                                    <p:set>
                                      <p:cBhvr>
                                        <p:cTn id="82" dur="1" fill="hold">
                                          <p:stCondLst>
                                            <p:cond delay="0"/>
                                          </p:stCondLst>
                                        </p:cTn>
                                        <p:tgtEl>
                                          <p:spTgt spid="18"/>
                                        </p:tgtEl>
                                        <p:attrNameLst>
                                          <p:attrName>style.visibility</p:attrName>
                                        </p:attrNameLst>
                                      </p:cBhvr>
                                      <p:to>
                                        <p:strVal val="visible"/>
                                      </p:to>
                                    </p:set>
                                    <p:anim calcmode="lin" valueType="num">
                                      <p:cBhvr>
                                        <p:cTn id="83" dur="500" fill="hold"/>
                                        <p:tgtEl>
                                          <p:spTgt spid="18"/>
                                        </p:tgtEl>
                                        <p:attrNameLst>
                                          <p:attrName>ppt_w</p:attrName>
                                        </p:attrNameLst>
                                      </p:cBhvr>
                                      <p:tavLst>
                                        <p:tav tm="0">
                                          <p:val>
                                            <p:fltVal val="0"/>
                                          </p:val>
                                        </p:tav>
                                        <p:tav tm="100000">
                                          <p:val>
                                            <p:strVal val="#ppt_w"/>
                                          </p:val>
                                        </p:tav>
                                      </p:tavLst>
                                    </p:anim>
                                    <p:anim calcmode="lin" valueType="num">
                                      <p:cBhvr>
                                        <p:cTn id="84" dur="500" fill="hold"/>
                                        <p:tgtEl>
                                          <p:spTgt spid="18"/>
                                        </p:tgtEl>
                                        <p:attrNameLst>
                                          <p:attrName>ppt_h</p:attrName>
                                        </p:attrNameLst>
                                      </p:cBhvr>
                                      <p:tavLst>
                                        <p:tav tm="0">
                                          <p:val>
                                            <p:fltVal val="0"/>
                                          </p:val>
                                        </p:tav>
                                        <p:tav tm="100000">
                                          <p:val>
                                            <p:strVal val="#ppt_h"/>
                                          </p:val>
                                        </p:tav>
                                      </p:tavLst>
                                    </p:anim>
                                    <p:animEffect transition="in" filter="fade">
                                      <p:cBhvr>
                                        <p:cTn id="85" dur="500"/>
                                        <p:tgtEl>
                                          <p:spTgt spid="18"/>
                                        </p:tgtEl>
                                      </p:cBhvr>
                                    </p:animEffect>
                                  </p:childTnLst>
                                </p:cTn>
                              </p:par>
                              <p:par>
                                <p:cTn id="86" presetID="2" presetClass="entr" presetSubtype="2" decel="100000" fill="hold" grpId="0" nodeType="withEffect">
                                  <p:stCondLst>
                                    <p:cond delay="0"/>
                                  </p:stCondLst>
                                  <p:childTnLst>
                                    <p:set>
                                      <p:cBhvr>
                                        <p:cTn id="87" dur="1" fill="hold">
                                          <p:stCondLst>
                                            <p:cond delay="0"/>
                                          </p:stCondLst>
                                        </p:cTn>
                                        <p:tgtEl>
                                          <p:spTgt spid="22"/>
                                        </p:tgtEl>
                                        <p:attrNameLst>
                                          <p:attrName>style.visibility</p:attrName>
                                        </p:attrNameLst>
                                      </p:cBhvr>
                                      <p:to>
                                        <p:strVal val="visible"/>
                                      </p:to>
                                    </p:set>
                                    <p:anim calcmode="lin" valueType="num">
                                      <p:cBhvr additive="base">
                                        <p:cTn id="88" dur="1000" fill="hold"/>
                                        <p:tgtEl>
                                          <p:spTgt spid="22"/>
                                        </p:tgtEl>
                                        <p:attrNameLst>
                                          <p:attrName>ppt_x</p:attrName>
                                        </p:attrNameLst>
                                      </p:cBhvr>
                                      <p:tavLst>
                                        <p:tav tm="0">
                                          <p:val>
                                            <p:strVal val="1+#ppt_w/2"/>
                                          </p:val>
                                        </p:tav>
                                        <p:tav tm="100000">
                                          <p:val>
                                            <p:strVal val="#ppt_x"/>
                                          </p:val>
                                        </p:tav>
                                      </p:tavLst>
                                    </p:anim>
                                    <p:anim calcmode="lin" valueType="num">
                                      <p:cBhvr additive="base">
                                        <p:cTn id="89" dur="1000" fill="hold"/>
                                        <p:tgtEl>
                                          <p:spTgt spid="2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p:bldP spid="15" grpId="0" animBg="1"/>
      <p:bldP spid="16" grpId="0" animBg="1"/>
      <p:bldP spid="17" grpId="0" animBg="1"/>
      <p:bldP spid="18" grpId="0" animBg="1"/>
      <p:bldP spid="20" grpId="0"/>
      <p:bldP spid="21" grpId="0"/>
      <p:bldP spid="19" grpId="0"/>
      <p:bldP spid="22"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10" descr="e7d195523061f1c0cef09ac28eaae964ec9988a5cce77c8b8C1E4685C6E6B40CD7615480512384A61EE159C6FE0045D14B61E85D0A95589D558B81FFC809322ACC20DC2254D928200A3EA0841B8B1814D46540F92FDE0CC7D2E4FED8FEEFC6C9A68F4EFD8E967F607C3A4874F08B710D4B9EDAF2198A37174DB562817F68A467C4A8AF4E469EC69C"/>
          <p:cNvSpPr>
            <a:spLocks/>
          </p:cNvSpPr>
          <p:nvPr/>
        </p:nvSpPr>
        <p:spPr bwMode="auto">
          <a:xfrm flipH="1">
            <a:off x="7326555" y="3786246"/>
            <a:ext cx="3069672" cy="1057066"/>
          </a:xfrm>
          <a:custGeom>
            <a:avLst/>
            <a:gdLst>
              <a:gd name="connsiteX0" fmla="*/ 2340450 w 2340450"/>
              <a:gd name="connsiteY0" fmla="*/ 0 h 805953"/>
              <a:gd name="connsiteX1" fmla="*/ 281959 w 2340450"/>
              <a:gd name="connsiteY1" fmla="*/ 0 h 805953"/>
              <a:gd name="connsiteX2" fmla="*/ 0 w 2340450"/>
              <a:gd name="connsiteY2" fmla="*/ 403869 h 805953"/>
              <a:gd name="connsiteX3" fmla="*/ 281959 w 2340450"/>
              <a:gd name="connsiteY3" fmla="*/ 805953 h 805953"/>
              <a:gd name="connsiteX4" fmla="*/ 1534497 w 2340450"/>
              <a:gd name="connsiteY4" fmla="*/ 805953 h 805953"/>
              <a:gd name="connsiteX5" fmla="*/ 2340450 w 2340450"/>
              <a:gd name="connsiteY5" fmla="*/ 0 h 80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0450" h="805953">
                <a:moveTo>
                  <a:pt x="2340450" y="0"/>
                </a:moveTo>
                <a:lnTo>
                  <a:pt x="281959" y="0"/>
                </a:lnTo>
                <a:lnTo>
                  <a:pt x="0" y="403869"/>
                </a:lnTo>
                <a:lnTo>
                  <a:pt x="281959" y="805953"/>
                </a:lnTo>
                <a:lnTo>
                  <a:pt x="1534497" y="805953"/>
                </a:lnTo>
                <a:lnTo>
                  <a:pt x="2340450" y="0"/>
                </a:ln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id-ID"/>
          </a:p>
        </p:txBody>
      </p:sp>
      <p:sp>
        <p:nvSpPr>
          <p:cNvPr id="3" name="Freeform 11" descr="e7d195523061f1c0cef09ac28eaae964ec9988a5cce77c8b8C1E4685C6E6B40CD7615480512384A61EE159C6FE0045D14B61E85D0A95589D558B81FFC809322ACC20DC2254D928200A3EA0841B8B1814D46540F92FDE0CC7D2E4FED8FEEFC6C9A68F4EFD8E967F607C3A4874F08B710D4B9EDAF2198A37174DB562817F68A467C4A8AF4E469EC69C"/>
          <p:cNvSpPr>
            <a:spLocks/>
          </p:cNvSpPr>
          <p:nvPr/>
        </p:nvSpPr>
        <p:spPr bwMode="auto">
          <a:xfrm flipH="1">
            <a:off x="5884275" y="5552526"/>
            <a:ext cx="2938474" cy="1057066"/>
          </a:xfrm>
          <a:custGeom>
            <a:avLst/>
            <a:gdLst>
              <a:gd name="connsiteX0" fmla="*/ 1961054 w 2240419"/>
              <a:gd name="connsiteY0" fmla="*/ 0 h 805953"/>
              <a:gd name="connsiteX1" fmla="*/ 805953 w 2240419"/>
              <a:gd name="connsiteY1" fmla="*/ 0 h 805953"/>
              <a:gd name="connsiteX2" fmla="*/ 0 w 2240419"/>
              <a:gd name="connsiteY2" fmla="*/ 805953 h 805953"/>
              <a:gd name="connsiteX3" fmla="*/ 1961054 w 2240419"/>
              <a:gd name="connsiteY3" fmla="*/ 805953 h 805953"/>
              <a:gd name="connsiteX4" fmla="*/ 2240419 w 2240419"/>
              <a:gd name="connsiteY4" fmla="*/ 403869 h 805953"/>
              <a:gd name="connsiteX5" fmla="*/ 1961054 w 2240419"/>
              <a:gd name="connsiteY5" fmla="*/ 0 h 80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0419" h="805953">
                <a:moveTo>
                  <a:pt x="1961054" y="0"/>
                </a:moveTo>
                <a:lnTo>
                  <a:pt x="805953" y="0"/>
                </a:lnTo>
                <a:lnTo>
                  <a:pt x="0" y="805953"/>
                </a:lnTo>
                <a:lnTo>
                  <a:pt x="1961054" y="805953"/>
                </a:lnTo>
                <a:lnTo>
                  <a:pt x="2240419" y="403869"/>
                </a:lnTo>
                <a:lnTo>
                  <a:pt x="1961054" y="0"/>
                </a:ln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id-ID"/>
          </a:p>
        </p:txBody>
      </p:sp>
      <p:sp>
        <p:nvSpPr>
          <p:cNvPr id="4" name="Freeform 12" descr="e7d195523061f1c0cef09ac28eaae964ec9988a5cce77c8b8C1E4685C6E6B40CD7615480512384A61EE159C6FE0045D14B61E85D0A95589D558B81FFC809322ACC20DC2254D928200A3EA0841B8B1814D46540F92FDE0CC7D2E4FED8FEEFC6C9A68F4EFD8E967F607C3A4874F08B710D4B9EDAF2198A37174DB562817F68A467C4A8AF4E469EC69C"/>
          <p:cNvSpPr>
            <a:spLocks/>
          </p:cNvSpPr>
          <p:nvPr/>
        </p:nvSpPr>
        <p:spPr bwMode="auto">
          <a:xfrm flipH="1">
            <a:off x="9383990" y="6010254"/>
            <a:ext cx="2997481" cy="1057066"/>
          </a:xfrm>
          <a:custGeom>
            <a:avLst/>
            <a:gdLst>
              <a:gd name="connsiteX0" fmla="*/ 2285408 w 2285408"/>
              <a:gd name="connsiteY0" fmla="*/ 0 h 805953"/>
              <a:gd name="connsiteX1" fmla="*/ 281959 w 2285408"/>
              <a:gd name="connsiteY1" fmla="*/ 0 h 805953"/>
              <a:gd name="connsiteX2" fmla="*/ 0 w 2285408"/>
              <a:gd name="connsiteY2" fmla="*/ 403869 h 805953"/>
              <a:gd name="connsiteX3" fmla="*/ 281959 w 2285408"/>
              <a:gd name="connsiteY3" fmla="*/ 805953 h 805953"/>
              <a:gd name="connsiteX4" fmla="*/ 1479455 w 2285408"/>
              <a:gd name="connsiteY4" fmla="*/ 805953 h 805953"/>
              <a:gd name="connsiteX5" fmla="*/ 2285408 w 2285408"/>
              <a:gd name="connsiteY5" fmla="*/ 0 h 80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5408" h="805953">
                <a:moveTo>
                  <a:pt x="2285408" y="0"/>
                </a:moveTo>
                <a:lnTo>
                  <a:pt x="281959" y="0"/>
                </a:lnTo>
                <a:lnTo>
                  <a:pt x="0" y="403869"/>
                </a:lnTo>
                <a:lnTo>
                  <a:pt x="281959" y="805953"/>
                </a:lnTo>
                <a:lnTo>
                  <a:pt x="1479455" y="805953"/>
                </a:lnTo>
                <a:lnTo>
                  <a:pt x="2285408" y="0"/>
                </a:ln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id-ID"/>
          </a:p>
        </p:txBody>
      </p:sp>
      <p:sp>
        <p:nvSpPr>
          <p:cNvPr id="5" name="Freeform 13" descr="e7d195523061f1c0cef09ac28eaae964ec9988a5cce77c8b8C1E4685C6E6B40CD7615480512384A61EE159C6FE0045D14B61E85D0A95589D558B81FFC809322ACC20DC2254D928200A3EA0841B8B1814D46540F92FDE0CC7D2E4FED8FEEFC6C9A68F4EFD8E967F607C3A4874F08B710D4B9EDAF2198A37174DB562817F68A467C4A8AF4E469EC69C"/>
          <p:cNvSpPr>
            <a:spLocks/>
          </p:cNvSpPr>
          <p:nvPr/>
        </p:nvSpPr>
        <p:spPr bwMode="auto">
          <a:xfrm flipH="1">
            <a:off x="7776848" y="7698196"/>
            <a:ext cx="3087467" cy="1057066"/>
          </a:xfrm>
          <a:custGeom>
            <a:avLst/>
            <a:gdLst>
              <a:gd name="connsiteX0" fmla="*/ 2074651 w 2354017"/>
              <a:gd name="connsiteY0" fmla="*/ 0 h 805953"/>
              <a:gd name="connsiteX1" fmla="*/ 805953 w 2354017"/>
              <a:gd name="connsiteY1" fmla="*/ 0 h 805953"/>
              <a:gd name="connsiteX2" fmla="*/ 0 w 2354017"/>
              <a:gd name="connsiteY2" fmla="*/ 805953 h 805953"/>
              <a:gd name="connsiteX3" fmla="*/ 2074651 w 2354017"/>
              <a:gd name="connsiteY3" fmla="*/ 805953 h 805953"/>
              <a:gd name="connsiteX4" fmla="*/ 2354017 w 2354017"/>
              <a:gd name="connsiteY4" fmla="*/ 403869 h 805953"/>
              <a:gd name="connsiteX5" fmla="*/ 2074651 w 2354017"/>
              <a:gd name="connsiteY5" fmla="*/ 0 h 80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4017" h="805953">
                <a:moveTo>
                  <a:pt x="2074651" y="0"/>
                </a:moveTo>
                <a:lnTo>
                  <a:pt x="805953" y="0"/>
                </a:lnTo>
                <a:lnTo>
                  <a:pt x="0" y="805953"/>
                </a:lnTo>
                <a:lnTo>
                  <a:pt x="2074651" y="805953"/>
                </a:lnTo>
                <a:lnTo>
                  <a:pt x="2354017" y="403869"/>
                </a:lnTo>
                <a:lnTo>
                  <a:pt x="2074651" y="0"/>
                </a:ln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endParaRPr lang="id-ID"/>
          </a:p>
        </p:txBody>
      </p:sp>
      <p:grpSp>
        <p:nvGrpSpPr>
          <p:cNvPr id="6" name="Group 65" descr="e7d195523061f1c0cef09ac28eaae964ec9988a5cce77c8b8C1E4685C6E6B40CD7615480512384A61EE159C6FE0045D14B61E85D0A95589D558B81FFC809322ACC20DC2254D928200A3EA0841B8B1814D46540F92FDE0CC7D2E4FED8FEEFC6C9A68F4EFD8E967F607C3A4874F08B710D4B9EDAF2198A37174DB562817F68A467C4A8AF4E469EC69C"/>
          <p:cNvGrpSpPr/>
          <p:nvPr/>
        </p:nvGrpSpPr>
        <p:grpSpPr>
          <a:xfrm flipH="1">
            <a:off x="7053425" y="3780180"/>
            <a:ext cx="4419267" cy="5834988"/>
            <a:chOff x="2117724" y="2161503"/>
            <a:chExt cx="3369439" cy="4448847"/>
          </a:xfrm>
        </p:grpSpPr>
        <p:grpSp>
          <p:nvGrpSpPr>
            <p:cNvPr id="7" name="Group 66"/>
            <p:cNvGrpSpPr/>
            <p:nvPr/>
          </p:nvGrpSpPr>
          <p:grpSpPr>
            <a:xfrm rot="18810804">
              <a:off x="2976245" y="4123297"/>
              <a:ext cx="1122786" cy="720924"/>
              <a:chOff x="4481513" y="3678059"/>
              <a:chExt cx="1614487" cy="1036638"/>
            </a:xfrm>
          </p:grpSpPr>
          <p:sp>
            <p:nvSpPr>
              <p:cNvPr id="24" name="Rectangle 12"/>
              <p:cNvSpPr>
                <a:spLocks noChangeArrowheads="1"/>
              </p:cNvSpPr>
              <p:nvPr/>
            </p:nvSpPr>
            <p:spPr bwMode="auto">
              <a:xfrm>
                <a:off x="4481513" y="3678059"/>
                <a:ext cx="1614487" cy="344488"/>
              </a:xfrm>
              <a:prstGeom prst="rect">
                <a:avLst/>
              </a:pr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Rectangle 13"/>
              <p:cNvSpPr>
                <a:spLocks noChangeArrowheads="1"/>
              </p:cNvSpPr>
              <p:nvPr/>
            </p:nvSpPr>
            <p:spPr bwMode="auto">
              <a:xfrm>
                <a:off x="4481513" y="4022546"/>
                <a:ext cx="1614487" cy="344488"/>
              </a:xfrm>
              <a:prstGeom prst="rect">
                <a:avLst/>
              </a:pr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Rectangle 14"/>
              <p:cNvSpPr>
                <a:spLocks noChangeArrowheads="1"/>
              </p:cNvSpPr>
              <p:nvPr/>
            </p:nvSpPr>
            <p:spPr bwMode="auto">
              <a:xfrm>
                <a:off x="4481513" y="4367034"/>
                <a:ext cx="1614487" cy="347663"/>
              </a:xfrm>
              <a:prstGeom prst="rect">
                <a:avLst/>
              </a:prstGeom>
              <a:solidFill>
                <a:schemeClr val="accent3">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8" name="Group 67"/>
            <p:cNvGrpSpPr/>
            <p:nvPr/>
          </p:nvGrpSpPr>
          <p:grpSpPr>
            <a:xfrm rot="18810804">
              <a:off x="3746866" y="3312677"/>
              <a:ext cx="1122786" cy="717613"/>
              <a:chOff x="6096000" y="3187521"/>
              <a:chExt cx="1614487" cy="1031876"/>
            </a:xfrm>
          </p:grpSpPr>
          <p:sp>
            <p:nvSpPr>
              <p:cNvPr id="21" name="Rectangle 15"/>
              <p:cNvSpPr>
                <a:spLocks noChangeArrowheads="1"/>
              </p:cNvSpPr>
              <p:nvPr/>
            </p:nvSpPr>
            <p:spPr bwMode="auto">
              <a:xfrm>
                <a:off x="6096000" y="3187521"/>
                <a:ext cx="1614487" cy="344488"/>
              </a:xfrm>
              <a:prstGeom prst="rect">
                <a:avLst/>
              </a:pr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Rectangle 16"/>
              <p:cNvSpPr>
                <a:spLocks noChangeArrowheads="1"/>
              </p:cNvSpPr>
              <p:nvPr/>
            </p:nvSpPr>
            <p:spPr bwMode="auto">
              <a:xfrm>
                <a:off x="6096000" y="3532009"/>
                <a:ext cx="1614487" cy="34290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Rectangle 17"/>
              <p:cNvSpPr>
                <a:spLocks noChangeArrowheads="1"/>
              </p:cNvSpPr>
              <p:nvPr/>
            </p:nvSpPr>
            <p:spPr bwMode="auto">
              <a:xfrm>
                <a:off x="6096000" y="3874909"/>
                <a:ext cx="1614487" cy="344488"/>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9" name="Group 68"/>
            <p:cNvGrpSpPr/>
            <p:nvPr/>
          </p:nvGrpSpPr>
          <p:grpSpPr>
            <a:xfrm rot="18810804">
              <a:off x="4481402" y="2446340"/>
              <a:ext cx="1290597" cy="720924"/>
              <a:chOff x="7700963" y="3678059"/>
              <a:chExt cx="1855787" cy="1036638"/>
            </a:xfrm>
          </p:grpSpPr>
          <p:sp>
            <p:nvSpPr>
              <p:cNvPr id="16" name="Freeform 7"/>
              <p:cNvSpPr>
                <a:spLocks/>
              </p:cNvSpPr>
              <p:nvPr/>
            </p:nvSpPr>
            <p:spPr bwMode="auto">
              <a:xfrm>
                <a:off x="9224963" y="3678059"/>
                <a:ext cx="331787" cy="1036638"/>
              </a:xfrm>
              <a:custGeom>
                <a:avLst/>
                <a:gdLst>
                  <a:gd name="T0" fmla="*/ 0 w 209"/>
                  <a:gd name="T1" fmla="*/ 162 h 653"/>
                  <a:gd name="T2" fmla="*/ 135 w 209"/>
                  <a:gd name="T3" fmla="*/ 0 h 653"/>
                  <a:gd name="T4" fmla="*/ 209 w 209"/>
                  <a:gd name="T5" fmla="*/ 210 h 653"/>
                  <a:gd name="T6" fmla="*/ 209 w 209"/>
                  <a:gd name="T7" fmla="*/ 443 h 653"/>
                  <a:gd name="T8" fmla="*/ 135 w 209"/>
                  <a:gd name="T9" fmla="*/ 653 h 653"/>
                  <a:gd name="T10" fmla="*/ 0 w 209"/>
                  <a:gd name="T11" fmla="*/ 488 h 653"/>
                  <a:gd name="T12" fmla="*/ 0 w 209"/>
                  <a:gd name="T13" fmla="*/ 162 h 653"/>
                </a:gdLst>
                <a:ahLst/>
                <a:cxnLst>
                  <a:cxn ang="0">
                    <a:pos x="T0" y="T1"/>
                  </a:cxn>
                  <a:cxn ang="0">
                    <a:pos x="T2" y="T3"/>
                  </a:cxn>
                  <a:cxn ang="0">
                    <a:pos x="T4" y="T5"/>
                  </a:cxn>
                  <a:cxn ang="0">
                    <a:pos x="T6" y="T7"/>
                  </a:cxn>
                  <a:cxn ang="0">
                    <a:pos x="T8" y="T9"/>
                  </a:cxn>
                  <a:cxn ang="0">
                    <a:pos x="T10" y="T11"/>
                  </a:cxn>
                  <a:cxn ang="0">
                    <a:pos x="T12" y="T13"/>
                  </a:cxn>
                </a:cxnLst>
                <a:rect l="0" t="0" r="r" b="b"/>
                <a:pathLst>
                  <a:path w="209" h="653">
                    <a:moveTo>
                      <a:pt x="0" y="162"/>
                    </a:moveTo>
                    <a:lnTo>
                      <a:pt x="135" y="0"/>
                    </a:lnTo>
                    <a:lnTo>
                      <a:pt x="209" y="210"/>
                    </a:lnTo>
                    <a:lnTo>
                      <a:pt x="209" y="443"/>
                    </a:lnTo>
                    <a:lnTo>
                      <a:pt x="135" y="653"/>
                    </a:lnTo>
                    <a:lnTo>
                      <a:pt x="0" y="488"/>
                    </a:lnTo>
                    <a:lnTo>
                      <a:pt x="0" y="162"/>
                    </a:lnTo>
                    <a:close/>
                  </a:path>
                </a:pathLst>
              </a:custGeom>
              <a:solidFill>
                <a:srgbClr val="BBA17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8"/>
              <p:cNvSpPr>
                <a:spLocks/>
              </p:cNvSpPr>
              <p:nvPr/>
            </p:nvSpPr>
            <p:spPr bwMode="auto">
              <a:xfrm>
                <a:off x="7700963" y="3678059"/>
                <a:ext cx="1738312" cy="344488"/>
              </a:xfrm>
              <a:custGeom>
                <a:avLst/>
                <a:gdLst>
                  <a:gd name="T0" fmla="*/ 1020 w 1095"/>
                  <a:gd name="T1" fmla="*/ 217 h 217"/>
                  <a:gd name="T2" fmla="*/ 1095 w 1095"/>
                  <a:gd name="T3" fmla="*/ 0 h 217"/>
                  <a:gd name="T4" fmla="*/ 0 w 1095"/>
                  <a:gd name="T5" fmla="*/ 0 h 217"/>
                  <a:gd name="T6" fmla="*/ 0 w 1095"/>
                  <a:gd name="T7" fmla="*/ 217 h 217"/>
                  <a:gd name="T8" fmla="*/ 1020 w 1095"/>
                  <a:gd name="T9" fmla="*/ 217 h 217"/>
                </a:gdLst>
                <a:ahLst/>
                <a:cxnLst>
                  <a:cxn ang="0">
                    <a:pos x="T0" y="T1"/>
                  </a:cxn>
                  <a:cxn ang="0">
                    <a:pos x="T2" y="T3"/>
                  </a:cxn>
                  <a:cxn ang="0">
                    <a:pos x="T4" y="T5"/>
                  </a:cxn>
                  <a:cxn ang="0">
                    <a:pos x="T6" y="T7"/>
                  </a:cxn>
                  <a:cxn ang="0">
                    <a:pos x="T8" y="T9"/>
                  </a:cxn>
                </a:cxnLst>
                <a:rect l="0" t="0" r="r" b="b"/>
                <a:pathLst>
                  <a:path w="1095" h="217">
                    <a:moveTo>
                      <a:pt x="1020" y="217"/>
                    </a:moveTo>
                    <a:lnTo>
                      <a:pt x="1095" y="0"/>
                    </a:lnTo>
                    <a:lnTo>
                      <a:pt x="0" y="0"/>
                    </a:lnTo>
                    <a:lnTo>
                      <a:pt x="0" y="217"/>
                    </a:lnTo>
                    <a:lnTo>
                      <a:pt x="1020" y="217"/>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Rectangle 19"/>
              <p:cNvSpPr>
                <a:spLocks noChangeArrowheads="1"/>
              </p:cNvSpPr>
              <p:nvPr/>
            </p:nvSpPr>
            <p:spPr bwMode="auto">
              <a:xfrm>
                <a:off x="7700963" y="4022546"/>
                <a:ext cx="1619250" cy="344488"/>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20"/>
              <p:cNvSpPr>
                <a:spLocks/>
              </p:cNvSpPr>
              <p:nvPr/>
            </p:nvSpPr>
            <p:spPr bwMode="auto">
              <a:xfrm>
                <a:off x="7700963" y="4367034"/>
                <a:ext cx="1738312" cy="347663"/>
              </a:xfrm>
              <a:custGeom>
                <a:avLst/>
                <a:gdLst>
                  <a:gd name="T0" fmla="*/ 1095 w 1095"/>
                  <a:gd name="T1" fmla="*/ 219 h 219"/>
                  <a:gd name="T2" fmla="*/ 1020 w 1095"/>
                  <a:gd name="T3" fmla="*/ 0 h 219"/>
                  <a:gd name="T4" fmla="*/ 0 w 1095"/>
                  <a:gd name="T5" fmla="*/ 0 h 219"/>
                  <a:gd name="T6" fmla="*/ 0 w 1095"/>
                  <a:gd name="T7" fmla="*/ 219 h 219"/>
                  <a:gd name="T8" fmla="*/ 1095 w 1095"/>
                  <a:gd name="T9" fmla="*/ 219 h 219"/>
                </a:gdLst>
                <a:ahLst/>
                <a:cxnLst>
                  <a:cxn ang="0">
                    <a:pos x="T0" y="T1"/>
                  </a:cxn>
                  <a:cxn ang="0">
                    <a:pos x="T2" y="T3"/>
                  </a:cxn>
                  <a:cxn ang="0">
                    <a:pos x="T4" y="T5"/>
                  </a:cxn>
                  <a:cxn ang="0">
                    <a:pos x="T6" y="T7"/>
                  </a:cxn>
                  <a:cxn ang="0">
                    <a:pos x="T8" y="T9"/>
                  </a:cxn>
                </a:cxnLst>
                <a:rect l="0" t="0" r="r" b="b"/>
                <a:pathLst>
                  <a:path w="1095" h="219">
                    <a:moveTo>
                      <a:pt x="1095" y="219"/>
                    </a:moveTo>
                    <a:lnTo>
                      <a:pt x="1020" y="0"/>
                    </a:lnTo>
                    <a:lnTo>
                      <a:pt x="0" y="0"/>
                    </a:lnTo>
                    <a:lnTo>
                      <a:pt x="0" y="219"/>
                    </a:lnTo>
                    <a:lnTo>
                      <a:pt x="1095" y="219"/>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Oval 21"/>
              <p:cNvSpPr>
                <a:spLocks noChangeArrowheads="1"/>
              </p:cNvSpPr>
              <p:nvPr/>
            </p:nvSpPr>
            <p:spPr bwMode="auto">
              <a:xfrm>
                <a:off x="9398000" y="4049534"/>
                <a:ext cx="82550" cy="293688"/>
              </a:xfrm>
              <a:prstGeom prst="ellipse">
                <a:avLst/>
              </a:pr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0" name="Group 69"/>
            <p:cNvGrpSpPr/>
            <p:nvPr/>
          </p:nvGrpSpPr>
          <p:grpSpPr>
            <a:xfrm rot="18810804">
              <a:off x="1477394" y="5252407"/>
              <a:ext cx="1998273" cy="717613"/>
              <a:chOff x="1608138" y="3187521"/>
              <a:chExt cx="2873375" cy="1031876"/>
            </a:xfrm>
          </p:grpSpPr>
          <p:sp>
            <p:nvSpPr>
              <p:cNvPr id="11" name="Freeform 8"/>
              <p:cNvSpPr>
                <a:spLocks/>
              </p:cNvSpPr>
              <p:nvPr/>
            </p:nvSpPr>
            <p:spPr bwMode="auto">
              <a:xfrm>
                <a:off x="1608138" y="3187521"/>
                <a:ext cx="1490662" cy="1031875"/>
              </a:xfrm>
              <a:custGeom>
                <a:avLst/>
                <a:gdLst>
                  <a:gd name="T0" fmla="*/ 793 w 939"/>
                  <a:gd name="T1" fmla="*/ 650 h 650"/>
                  <a:gd name="T2" fmla="*/ 0 w 939"/>
                  <a:gd name="T3" fmla="*/ 326 h 650"/>
                  <a:gd name="T4" fmla="*/ 793 w 939"/>
                  <a:gd name="T5" fmla="*/ 0 h 650"/>
                  <a:gd name="T6" fmla="*/ 939 w 939"/>
                  <a:gd name="T7" fmla="*/ 0 h 650"/>
                  <a:gd name="T8" fmla="*/ 939 w 939"/>
                  <a:gd name="T9" fmla="*/ 650 h 650"/>
                  <a:gd name="T10" fmla="*/ 793 w 939"/>
                  <a:gd name="T11" fmla="*/ 650 h 650"/>
                </a:gdLst>
                <a:ahLst/>
                <a:cxnLst>
                  <a:cxn ang="0">
                    <a:pos x="T0" y="T1"/>
                  </a:cxn>
                  <a:cxn ang="0">
                    <a:pos x="T2" y="T3"/>
                  </a:cxn>
                  <a:cxn ang="0">
                    <a:pos x="T4" y="T5"/>
                  </a:cxn>
                  <a:cxn ang="0">
                    <a:pos x="T6" y="T7"/>
                  </a:cxn>
                  <a:cxn ang="0">
                    <a:pos x="T8" y="T9"/>
                  </a:cxn>
                  <a:cxn ang="0">
                    <a:pos x="T10" y="T11"/>
                  </a:cxn>
                </a:cxnLst>
                <a:rect l="0" t="0" r="r" b="b"/>
                <a:pathLst>
                  <a:path w="939" h="650">
                    <a:moveTo>
                      <a:pt x="793" y="650"/>
                    </a:moveTo>
                    <a:lnTo>
                      <a:pt x="0" y="326"/>
                    </a:lnTo>
                    <a:lnTo>
                      <a:pt x="793" y="0"/>
                    </a:lnTo>
                    <a:lnTo>
                      <a:pt x="939" y="0"/>
                    </a:lnTo>
                    <a:lnTo>
                      <a:pt x="939" y="650"/>
                    </a:lnTo>
                    <a:lnTo>
                      <a:pt x="793" y="650"/>
                    </a:lnTo>
                    <a:close/>
                  </a:path>
                </a:pathLst>
              </a:custGeom>
              <a:solidFill>
                <a:srgbClr val="D4AC8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9"/>
              <p:cNvSpPr>
                <a:spLocks/>
              </p:cNvSpPr>
              <p:nvPr/>
            </p:nvSpPr>
            <p:spPr bwMode="auto">
              <a:xfrm>
                <a:off x="2738438" y="3187521"/>
                <a:ext cx="1743075" cy="344488"/>
              </a:xfrm>
              <a:custGeom>
                <a:avLst/>
                <a:gdLst>
                  <a:gd name="T0" fmla="*/ 464 w 464"/>
                  <a:gd name="T1" fmla="*/ 0 h 91"/>
                  <a:gd name="T2" fmla="*/ 41 w 464"/>
                  <a:gd name="T3" fmla="*/ 0 h 91"/>
                  <a:gd name="T4" fmla="*/ 16 w 464"/>
                  <a:gd name="T5" fmla="*/ 14 h 91"/>
                  <a:gd name="T6" fmla="*/ 5 w 464"/>
                  <a:gd name="T7" fmla="*/ 31 h 91"/>
                  <a:gd name="T8" fmla="*/ 5 w 464"/>
                  <a:gd name="T9" fmla="*/ 59 h 91"/>
                  <a:gd name="T10" fmla="*/ 16 w 464"/>
                  <a:gd name="T11" fmla="*/ 77 h 91"/>
                  <a:gd name="T12" fmla="*/ 41 w 464"/>
                  <a:gd name="T13" fmla="*/ 91 h 91"/>
                  <a:gd name="T14" fmla="*/ 464 w 464"/>
                  <a:gd name="T15" fmla="*/ 91 h 91"/>
                  <a:gd name="T16" fmla="*/ 464 w 464"/>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4" h="91">
                    <a:moveTo>
                      <a:pt x="464" y="0"/>
                    </a:moveTo>
                    <a:cubicBezTo>
                      <a:pt x="41" y="0"/>
                      <a:pt x="41" y="0"/>
                      <a:pt x="41" y="0"/>
                    </a:cubicBezTo>
                    <a:cubicBezTo>
                      <a:pt x="32" y="0"/>
                      <a:pt x="21" y="6"/>
                      <a:pt x="16" y="14"/>
                    </a:cubicBezTo>
                    <a:cubicBezTo>
                      <a:pt x="5" y="31"/>
                      <a:pt x="5" y="31"/>
                      <a:pt x="5" y="31"/>
                    </a:cubicBezTo>
                    <a:cubicBezTo>
                      <a:pt x="0" y="39"/>
                      <a:pt x="0" y="52"/>
                      <a:pt x="5" y="59"/>
                    </a:cubicBezTo>
                    <a:cubicBezTo>
                      <a:pt x="16" y="77"/>
                      <a:pt x="16" y="77"/>
                      <a:pt x="16" y="77"/>
                    </a:cubicBezTo>
                    <a:cubicBezTo>
                      <a:pt x="21" y="85"/>
                      <a:pt x="32" y="91"/>
                      <a:pt x="41" y="91"/>
                    </a:cubicBezTo>
                    <a:cubicBezTo>
                      <a:pt x="464" y="91"/>
                      <a:pt x="464" y="91"/>
                      <a:pt x="464" y="91"/>
                    </a:cubicBezTo>
                    <a:lnTo>
                      <a:pt x="464" y="0"/>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10"/>
              <p:cNvSpPr>
                <a:spLocks/>
              </p:cNvSpPr>
              <p:nvPr/>
            </p:nvSpPr>
            <p:spPr bwMode="auto">
              <a:xfrm>
                <a:off x="2738438" y="3532009"/>
                <a:ext cx="1743075" cy="342900"/>
              </a:xfrm>
              <a:custGeom>
                <a:avLst/>
                <a:gdLst>
                  <a:gd name="T0" fmla="*/ 464 w 464"/>
                  <a:gd name="T1" fmla="*/ 0 h 91"/>
                  <a:gd name="T2" fmla="*/ 41 w 464"/>
                  <a:gd name="T3" fmla="*/ 0 h 91"/>
                  <a:gd name="T4" fmla="*/ 16 w 464"/>
                  <a:gd name="T5" fmla="*/ 14 h 91"/>
                  <a:gd name="T6" fmla="*/ 5 w 464"/>
                  <a:gd name="T7" fmla="*/ 32 h 91"/>
                  <a:gd name="T8" fmla="*/ 5 w 464"/>
                  <a:gd name="T9" fmla="*/ 60 h 91"/>
                  <a:gd name="T10" fmla="*/ 16 w 464"/>
                  <a:gd name="T11" fmla="*/ 77 h 91"/>
                  <a:gd name="T12" fmla="*/ 41 w 464"/>
                  <a:gd name="T13" fmla="*/ 91 h 91"/>
                  <a:gd name="T14" fmla="*/ 464 w 464"/>
                  <a:gd name="T15" fmla="*/ 91 h 91"/>
                  <a:gd name="T16" fmla="*/ 464 w 464"/>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4" h="91">
                    <a:moveTo>
                      <a:pt x="464" y="0"/>
                    </a:moveTo>
                    <a:cubicBezTo>
                      <a:pt x="41" y="0"/>
                      <a:pt x="41" y="0"/>
                      <a:pt x="41" y="0"/>
                    </a:cubicBezTo>
                    <a:cubicBezTo>
                      <a:pt x="32" y="0"/>
                      <a:pt x="21" y="6"/>
                      <a:pt x="16" y="14"/>
                    </a:cubicBezTo>
                    <a:cubicBezTo>
                      <a:pt x="5" y="32"/>
                      <a:pt x="5" y="32"/>
                      <a:pt x="5" y="32"/>
                    </a:cubicBezTo>
                    <a:cubicBezTo>
                      <a:pt x="0" y="39"/>
                      <a:pt x="0" y="52"/>
                      <a:pt x="5" y="60"/>
                    </a:cubicBezTo>
                    <a:cubicBezTo>
                      <a:pt x="16" y="77"/>
                      <a:pt x="16" y="77"/>
                      <a:pt x="16" y="77"/>
                    </a:cubicBezTo>
                    <a:cubicBezTo>
                      <a:pt x="21" y="85"/>
                      <a:pt x="32" y="91"/>
                      <a:pt x="41" y="91"/>
                    </a:cubicBezTo>
                    <a:cubicBezTo>
                      <a:pt x="464" y="91"/>
                      <a:pt x="464" y="91"/>
                      <a:pt x="464" y="91"/>
                    </a:cubicBezTo>
                    <a:lnTo>
                      <a:pt x="464"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1"/>
              <p:cNvSpPr>
                <a:spLocks/>
              </p:cNvSpPr>
              <p:nvPr/>
            </p:nvSpPr>
            <p:spPr bwMode="auto">
              <a:xfrm>
                <a:off x="2738438" y="3874909"/>
                <a:ext cx="1743075" cy="344488"/>
              </a:xfrm>
              <a:custGeom>
                <a:avLst/>
                <a:gdLst>
                  <a:gd name="T0" fmla="*/ 464 w 464"/>
                  <a:gd name="T1" fmla="*/ 0 h 91"/>
                  <a:gd name="T2" fmla="*/ 41 w 464"/>
                  <a:gd name="T3" fmla="*/ 0 h 91"/>
                  <a:gd name="T4" fmla="*/ 16 w 464"/>
                  <a:gd name="T5" fmla="*/ 14 h 91"/>
                  <a:gd name="T6" fmla="*/ 5 w 464"/>
                  <a:gd name="T7" fmla="*/ 32 h 91"/>
                  <a:gd name="T8" fmla="*/ 5 w 464"/>
                  <a:gd name="T9" fmla="*/ 60 h 91"/>
                  <a:gd name="T10" fmla="*/ 16 w 464"/>
                  <a:gd name="T11" fmla="*/ 77 h 91"/>
                  <a:gd name="T12" fmla="*/ 41 w 464"/>
                  <a:gd name="T13" fmla="*/ 91 h 91"/>
                  <a:gd name="T14" fmla="*/ 464 w 464"/>
                  <a:gd name="T15" fmla="*/ 91 h 91"/>
                  <a:gd name="T16" fmla="*/ 464 w 464"/>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4" h="91">
                    <a:moveTo>
                      <a:pt x="464" y="0"/>
                    </a:moveTo>
                    <a:cubicBezTo>
                      <a:pt x="41" y="0"/>
                      <a:pt x="41" y="0"/>
                      <a:pt x="41" y="0"/>
                    </a:cubicBezTo>
                    <a:cubicBezTo>
                      <a:pt x="32" y="0"/>
                      <a:pt x="21" y="6"/>
                      <a:pt x="16" y="14"/>
                    </a:cubicBezTo>
                    <a:cubicBezTo>
                      <a:pt x="5" y="32"/>
                      <a:pt x="5" y="32"/>
                      <a:pt x="5" y="32"/>
                    </a:cubicBezTo>
                    <a:cubicBezTo>
                      <a:pt x="0" y="40"/>
                      <a:pt x="0" y="52"/>
                      <a:pt x="5" y="60"/>
                    </a:cubicBezTo>
                    <a:cubicBezTo>
                      <a:pt x="16" y="77"/>
                      <a:pt x="16" y="77"/>
                      <a:pt x="16" y="77"/>
                    </a:cubicBezTo>
                    <a:cubicBezTo>
                      <a:pt x="21" y="85"/>
                      <a:pt x="32" y="91"/>
                      <a:pt x="41" y="91"/>
                    </a:cubicBezTo>
                    <a:cubicBezTo>
                      <a:pt x="464" y="91"/>
                      <a:pt x="464" y="91"/>
                      <a:pt x="464" y="91"/>
                    </a:cubicBezTo>
                    <a:lnTo>
                      <a:pt x="464" y="0"/>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22"/>
              <p:cNvSpPr>
                <a:spLocks/>
              </p:cNvSpPr>
              <p:nvPr/>
            </p:nvSpPr>
            <p:spPr bwMode="auto">
              <a:xfrm>
                <a:off x="1608138" y="3538359"/>
                <a:ext cx="428625" cy="333375"/>
              </a:xfrm>
              <a:custGeom>
                <a:avLst/>
                <a:gdLst>
                  <a:gd name="T0" fmla="*/ 114 w 114"/>
                  <a:gd name="T1" fmla="*/ 49 h 88"/>
                  <a:gd name="T2" fmla="*/ 107 w 114"/>
                  <a:gd name="T3" fmla="*/ 0 h 88"/>
                  <a:gd name="T4" fmla="*/ 0 w 114"/>
                  <a:gd name="T5" fmla="*/ 44 h 88"/>
                  <a:gd name="T6" fmla="*/ 109 w 114"/>
                  <a:gd name="T7" fmla="*/ 88 h 88"/>
                  <a:gd name="T8" fmla="*/ 114 w 114"/>
                  <a:gd name="T9" fmla="*/ 49 h 88"/>
                </a:gdLst>
                <a:ahLst/>
                <a:cxnLst>
                  <a:cxn ang="0">
                    <a:pos x="T0" y="T1"/>
                  </a:cxn>
                  <a:cxn ang="0">
                    <a:pos x="T2" y="T3"/>
                  </a:cxn>
                  <a:cxn ang="0">
                    <a:pos x="T4" y="T5"/>
                  </a:cxn>
                  <a:cxn ang="0">
                    <a:pos x="T6" y="T7"/>
                  </a:cxn>
                  <a:cxn ang="0">
                    <a:pos x="T8" y="T9"/>
                  </a:cxn>
                </a:cxnLst>
                <a:rect l="0" t="0" r="r" b="b"/>
                <a:pathLst>
                  <a:path w="114" h="88">
                    <a:moveTo>
                      <a:pt x="114" y="49"/>
                    </a:moveTo>
                    <a:cubicBezTo>
                      <a:pt x="114" y="32"/>
                      <a:pt x="111" y="15"/>
                      <a:pt x="107" y="0"/>
                    </a:cubicBezTo>
                    <a:cubicBezTo>
                      <a:pt x="0" y="44"/>
                      <a:pt x="0" y="44"/>
                      <a:pt x="0" y="44"/>
                    </a:cubicBezTo>
                    <a:cubicBezTo>
                      <a:pt x="109" y="88"/>
                      <a:pt x="109" y="88"/>
                      <a:pt x="109" y="88"/>
                    </a:cubicBezTo>
                    <a:cubicBezTo>
                      <a:pt x="112" y="76"/>
                      <a:pt x="114" y="63"/>
                      <a:pt x="114" y="49"/>
                    </a:cubicBez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sp>
        <p:nvSpPr>
          <p:cNvPr id="27" name="Freeform 311" descr="e7d195523061f1c0cef09ac28eaae964ec9988a5cce77c8b8C1E4685C6E6B40CD7615480512384A61EE159C6FE0045D14B61E85D0A95589D558B81FFC809322ACC20DC2254D928200A3EA0841B8B1814D46540F92FDE0CC7D2E4FED8FEEFC6C9A68F4EFD8E967F607C3A4874F08B710D4B9EDAF2198A37174DB562817F68A467C4A8AF4E469EC69C"/>
          <p:cNvSpPr>
            <a:spLocks noEditPoints="1"/>
          </p:cNvSpPr>
          <p:nvPr/>
        </p:nvSpPr>
        <p:spPr bwMode="auto">
          <a:xfrm>
            <a:off x="6499334" y="5807502"/>
            <a:ext cx="563232" cy="560427"/>
          </a:xfrm>
          <a:custGeom>
            <a:avLst/>
            <a:gdLst>
              <a:gd name="T0" fmla="*/ 2249 w 3214"/>
              <a:gd name="T1" fmla="*/ 614 h 3197"/>
              <a:gd name="T2" fmla="*/ 2172 w 3214"/>
              <a:gd name="T3" fmla="*/ 635 h 3197"/>
              <a:gd name="T4" fmla="*/ 2104 w 3214"/>
              <a:gd name="T5" fmla="*/ 675 h 3197"/>
              <a:gd name="T6" fmla="*/ 2049 w 3214"/>
              <a:gd name="T7" fmla="*/ 730 h 3197"/>
              <a:gd name="T8" fmla="*/ 2008 w 3214"/>
              <a:gd name="T9" fmla="*/ 798 h 3197"/>
              <a:gd name="T10" fmla="*/ 1987 w 3214"/>
              <a:gd name="T11" fmla="*/ 875 h 3197"/>
              <a:gd name="T12" fmla="*/ 1987 w 3214"/>
              <a:gd name="T13" fmla="*/ 959 h 3197"/>
              <a:gd name="T14" fmla="*/ 2008 w 3214"/>
              <a:gd name="T15" fmla="*/ 1036 h 3197"/>
              <a:gd name="T16" fmla="*/ 2049 w 3214"/>
              <a:gd name="T17" fmla="*/ 1104 h 3197"/>
              <a:gd name="T18" fmla="*/ 2104 w 3214"/>
              <a:gd name="T19" fmla="*/ 1159 h 3197"/>
              <a:gd name="T20" fmla="*/ 2172 w 3214"/>
              <a:gd name="T21" fmla="*/ 1199 h 3197"/>
              <a:gd name="T22" fmla="*/ 2249 w 3214"/>
              <a:gd name="T23" fmla="*/ 1220 h 3197"/>
              <a:gd name="T24" fmla="*/ 2333 w 3214"/>
              <a:gd name="T25" fmla="*/ 1220 h 3197"/>
              <a:gd name="T26" fmla="*/ 2411 w 3214"/>
              <a:gd name="T27" fmla="*/ 1199 h 3197"/>
              <a:gd name="T28" fmla="*/ 2479 w 3214"/>
              <a:gd name="T29" fmla="*/ 1159 h 3197"/>
              <a:gd name="T30" fmla="*/ 2535 w 3214"/>
              <a:gd name="T31" fmla="*/ 1104 h 3197"/>
              <a:gd name="T32" fmla="*/ 2574 w 3214"/>
              <a:gd name="T33" fmla="*/ 1036 h 3197"/>
              <a:gd name="T34" fmla="*/ 2596 w 3214"/>
              <a:gd name="T35" fmla="*/ 959 h 3197"/>
              <a:gd name="T36" fmla="*/ 2596 w 3214"/>
              <a:gd name="T37" fmla="*/ 875 h 3197"/>
              <a:gd name="T38" fmla="*/ 2574 w 3214"/>
              <a:gd name="T39" fmla="*/ 798 h 3197"/>
              <a:gd name="T40" fmla="*/ 2535 w 3214"/>
              <a:gd name="T41" fmla="*/ 730 h 3197"/>
              <a:gd name="T42" fmla="*/ 2479 w 3214"/>
              <a:gd name="T43" fmla="*/ 675 h 3197"/>
              <a:gd name="T44" fmla="*/ 2411 w 3214"/>
              <a:gd name="T45" fmla="*/ 635 h 3197"/>
              <a:gd name="T46" fmla="*/ 2333 w 3214"/>
              <a:gd name="T47" fmla="*/ 614 h 3197"/>
              <a:gd name="T48" fmla="*/ 1831 w 3214"/>
              <a:gd name="T49" fmla="*/ 0 h 3197"/>
              <a:gd name="T50" fmla="*/ 3091 w 3214"/>
              <a:gd name="T51" fmla="*/ 3 h 3197"/>
              <a:gd name="T52" fmla="*/ 3145 w 3214"/>
              <a:gd name="T53" fmla="*/ 26 h 3197"/>
              <a:gd name="T54" fmla="*/ 3187 w 3214"/>
              <a:gd name="T55" fmla="*/ 67 h 3197"/>
              <a:gd name="T56" fmla="*/ 3211 w 3214"/>
              <a:gd name="T57" fmla="*/ 122 h 3197"/>
              <a:gd name="T58" fmla="*/ 3214 w 3214"/>
              <a:gd name="T59" fmla="*/ 1375 h 3197"/>
              <a:gd name="T60" fmla="*/ 3204 w 3214"/>
              <a:gd name="T61" fmla="*/ 1443 h 3197"/>
              <a:gd name="T62" fmla="*/ 3181 w 3214"/>
              <a:gd name="T63" fmla="*/ 1516 h 3197"/>
              <a:gd name="T64" fmla="*/ 3147 w 3214"/>
              <a:gd name="T65" fmla="*/ 1582 h 3197"/>
              <a:gd name="T66" fmla="*/ 3105 w 3214"/>
              <a:gd name="T67" fmla="*/ 1636 h 3197"/>
              <a:gd name="T68" fmla="*/ 1559 w 3214"/>
              <a:gd name="T69" fmla="*/ 3171 h 3197"/>
              <a:gd name="T70" fmla="*/ 1511 w 3214"/>
              <a:gd name="T71" fmla="*/ 3193 h 3197"/>
              <a:gd name="T72" fmla="*/ 1459 w 3214"/>
              <a:gd name="T73" fmla="*/ 3197 h 3197"/>
              <a:gd name="T74" fmla="*/ 1408 w 3214"/>
              <a:gd name="T75" fmla="*/ 3184 h 3197"/>
              <a:gd name="T76" fmla="*/ 1364 w 3214"/>
              <a:gd name="T77" fmla="*/ 3153 h 3197"/>
              <a:gd name="T78" fmla="*/ 27 w 3214"/>
              <a:gd name="T79" fmla="*/ 1820 h 3197"/>
              <a:gd name="T80" fmla="*/ 5 w 3214"/>
              <a:gd name="T81" fmla="*/ 1772 h 3197"/>
              <a:gd name="T82" fmla="*/ 0 w 3214"/>
              <a:gd name="T83" fmla="*/ 1719 h 3197"/>
              <a:gd name="T84" fmla="*/ 13 w 3214"/>
              <a:gd name="T85" fmla="*/ 1668 h 3197"/>
              <a:gd name="T86" fmla="*/ 44 w 3214"/>
              <a:gd name="T87" fmla="*/ 1624 h 3197"/>
              <a:gd name="T88" fmla="*/ 1594 w 3214"/>
              <a:gd name="T89" fmla="*/ 86 h 3197"/>
              <a:gd name="T90" fmla="*/ 1655 w 3214"/>
              <a:gd name="T91" fmla="*/ 47 h 3197"/>
              <a:gd name="T92" fmla="*/ 1726 w 3214"/>
              <a:gd name="T93" fmla="*/ 18 h 3197"/>
              <a:gd name="T94" fmla="*/ 1797 w 3214"/>
              <a:gd name="T95" fmla="*/ 2 h 3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14" h="3197">
                <a:moveTo>
                  <a:pt x="2292" y="611"/>
                </a:moveTo>
                <a:lnTo>
                  <a:pt x="2249" y="614"/>
                </a:lnTo>
                <a:lnTo>
                  <a:pt x="2210" y="622"/>
                </a:lnTo>
                <a:lnTo>
                  <a:pt x="2172" y="635"/>
                </a:lnTo>
                <a:lnTo>
                  <a:pt x="2136" y="654"/>
                </a:lnTo>
                <a:lnTo>
                  <a:pt x="2104" y="675"/>
                </a:lnTo>
                <a:lnTo>
                  <a:pt x="2074" y="701"/>
                </a:lnTo>
                <a:lnTo>
                  <a:pt x="2049" y="730"/>
                </a:lnTo>
                <a:lnTo>
                  <a:pt x="2026" y="763"/>
                </a:lnTo>
                <a:lnTo>
                  <a:pt x="2008" y="798"/>
                </a:lnTo>
                <a:lnTo>
                  <a:pt x="1995" y="835"/>
                </a:lnTo>
                <a:lnTo>
                  <a:pt x="1987" y="875"/>
                </a:lnTo>
                <a:lnTo>
                  <a:pt x="1984" y="917"/>
                </a:lnTo>
                <a:lnTo>
                  <a:pt x="1987" y="959"/>
                </a:lnTo>
                <a:lnTo>
                  <a:pt x="1995" y="998"/>
                </a:lnTo>
                <a:lnTo>
                  <a:pt x="2008" y="1036"/>
                </a:lnTo>
                <a:lnTo>
                  <a:pt x="2026" y="1071"/>
                </a:lnTo>
                <a:lnTo>
                  <a:pt x="2049" y="1104"/>
                </a:lnTo>
                <a:lnTo>
                  <a:pt x="2074" y="1133"/>
                </a:lnTo>
                <a:lnTo>
                  <a:pt x="2104" y="1159"/>
                </a:lnTo>
                <a:lnTo>
                  <a:pt x="2136" y="1180"/>
                </a:lnTo>
                <a:lnTo>
                  <a:pt x="2172" y="1199"/>
                </a:lnTo>
                <a:lnTo>
                  <a:pt x="2210" y="1212"/>
                </a:lnTo>
                <a:lnTo>
                  <a:pt x="2249" y="1220"/>
                </a:lnTo>
                <a:lnTo>
                  <a:pt x="2292" y="1223"/>
                </a:lnTo>
                <a:lnTo>
                  <a:pt x="2333" y="1220"/>
                </a:lnTo>
                <a:lnTo>
                  <a:pt x="2373" y="1212"/>
                </a:lnTo>
                <a:lnTo>
                  <a:pt x="2411" y="1199"/>
                </a:lnTo>
                <a:lnTo>
                  <a:pt x="2447" y="1180"/>
                </a:lnTo>
                <a:lnTo>
                  <a:pt x="2479" y="1159"/>
                </a:lnTo>
                <a:lnTo>
                  <a:pt x="2509" y="1133"/>
                </a:lnTo>
                <a:lnTo>
                  <a:pt x="2535" y="1104"/>
                </a:lnTo>
                <a:lnTo>
                  <a:pt x="2557" y="1071"/>
                </a:lnTo>
                <a:lnTo>
                  <a:pt x="2574" y="1036"/>
                </a:lnTo>
                <a:lnTo>
                  <a:pt x="2588" y="998"/>
                </a:lnTo>
                <a:lnTo>
                  <a:pt x="2596" y="959"/>
                </a:lnTo>
                <a:lnTo>
                  <a:pt x="2598" y="917"/>
                </a:lnTo>
                <a:lnTo>
                  <a:pt x="2596" y="875"/>
                </a:lnTo>
                <a:lnTo>
                  <a:pt x="2588" y="835"/>
                </a:lnTo>
                <a:lnTo>
                  <a:pt x="2574" y="798"/>
                </a:lnTo>
                <a:lnTo>
                  <a:pt x="2557" y="763"/>
                </a:lnTo>
                <a:lnTo>
                  <a:pt x="2535" y="730"/>
                </a:lnTo>
                <a:lnTo>
                  <a:pt x="2509" y="701"/>
                </a:lnTo>
                <a:lnTo>
                  <a:pt x="2479" y="675"/>
                </a:lnTo>
                <a:lnTo>
                  <a:pt x="2447" y="654"/>
                </a:lnTo>
                <a:lnTo>
                  <a:pt x="2411" y="635"/>
                </a:lnTo>
                <a:lnTo>
                  <a:pt x="2373" y="622"/>
                </a:lnTo>
                <a:lnTo>
                  <a:pt x="2333" y="614"/>
                </a:lnTo>
                <a:lnTo>
                  <a:pt x="2292" y="611"/>
                </a:lnTo>
                <a:close/>
                <a:moveTo>
                  <a:pt x="1831" y="0"/>
                </a:moveTo>
                <a:lnTo>
                  <a:pt x="3059" y="0"/>
                </a:lnTo>
                <a:lnTo>
                  <a:pt x="3091" y="3"/>
                </a:lnTo>
                <a:lnTo>
                  <a:pt x="3119" y="12"/>
                </a:lnTo>
                <a:lnTo>
                  <a:pt x="3145" y="26"/>
                </a:lnTo>
                <a:lnTo>
                  <a:pt x="3168" y="44"/>
                </a:lnTo>
                <a:lnTo>
                  <a:pt x="3187" y="67"/>
                </a:lnTo>
                <a:lnTo>
                  <a:pt x="3201" y="94"/>
                </a:lnTo>
                <a:lnTo>
                  <a:pt x="3211" y="122"/>
                </a:lnTo>
                <a:lnTo>
                  <a:pt x="3214" y="153"/>
                </a:lnTo>
                <a:lnTo>
                  <a:pt x="3214" y="1375"/>
                </a:lnTo>
                <a:lnTo>
                  <a:pt x="3211" y="1408"/>
                </a:lnTo>
                <a:lnTo>
                  <a:pt x="3204" y="1443"/>
                </a:lnTo>
                <a:lnTo>
                  <a:pt x="3194" y="1480"/>
                </a:lnTo>
                <a:lnTo>
                  <a:pt x="3181" y="1516"/>
                </a:lnTo>
                <a:lnTo>
                  <a:pt x="3165" y="1550"/>
                </a:lnTo>
                <a:lnTo>
                  <a:pt x="3147" y="1582"/>
                </a:lnTo>
                <a:lnTo>
                  <a:pt x="3127" y="1612"/>
                </a:lnTo>
                <a:lnTo>
                  <a:pt x="3105" y="1636"/>
                </a:lnTo>
                <a:lnTo>
                  <a:pt x="1581" y="3153"/>
                </a:lnTo>
                <a:lnTo>
                  <a:pt x="1559" y="3171"/>
                </a:lnTo>
                <a:lnTo>
                  <a:pt x="1536" y="3184"/>
                </a:lnTo>
                <a:lnTo>
                  <a:pt x="1511" y="3193"/>
                </a:lnTo>
                <a:lnTo>
                  <a:pt x="1485" y="3197"/>
                </a:lnTo>
                <a:lnTo>
                  <a:pt x="1459" y="3197"/>
                </a:lnTo>
                <a:lnTo>
                  <a:pt x="1433" y="3193"/>
                </a:lnTo>
                <a:lnTo>
                  <a:pt x="1408" y="3184"/>
                </a:lnTo>
                <a:lnTo>
                  <a:pt x="1385" y="3171"/>
                </a:lnTo>
                <a:lnTo>
                  <a:pt x="1364" y="3153"/>
                </a:lnTo>
                <a:lnTo>
                  <a:pt x="44" y="1841"/>
                </a:lnTo>
                <a:lnTo>
                  <a:pt x="27" y="1820"/>
                </a:lnTo>
                <a:lnTo>
                  <a:pt x="13" y="1796"/>
                </a:lnTo>
                <a:lnTo>
                  <a:pt x="5" y="1772"/>
                </a:lnTo>
                <a:lnTo>
                  <a:pt x="0" y="1746"/>
                </a:lnTo>
                <a:lnTo>
                  <a:pt x="0" y="1719"/>
                </a:lnTo>
                <a:lnTo>
                  <a:pt x="5" y="1693"/>
                </a:lnTo>
                <a:lnTo>
                  <a:pt x="13" y="1668"/>
                </a:lnTo>
                <a:lnTo>
                  <a:pt x="27" y="1645"/>
                </a:lnTo>
                <a:lnTo>
                  <a:pt x="44" y="1624"/>
                </a:lnTo>
                <a:lnTo>
                  <a:pt x="1568" y="108"/>
                </a:lnTo>
                <a:lnTo>
                  <a:pt x="1594" y="86"/>
                </a:lnTo>
                <a:lnTo>
                  <a:pt x="1623" y="65"/>
                </a:lnTo>
                <a:lnTo>
                  <a:pt x="1655" y="47"/>
                </a:lnTo>
                <a:lnTo>
                  <a:pt x="1691" y="31"/>
                </a:lnTo>
                <a:lnTo>
                  <a:pt x="1726" y="18"/>
                </a:lnTo>
                <a:lnTo>
                  <a:pt x="1762" y="8"/>
                </a:lnTo>
                <a:lnTo>
                  <a:pt x="1797" y="2"/>
                </a:lnTo>
                <a:lnTo>
                  <a:pt x="1831"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nvGrpSpPr>
          <p:cNvPr id="28" name="Group 113" descr="e7d195523061f1c0cef09ac28eaae964ec9988a5cce77c8b8C1E4685C6E6B40CD7615480512384A61EE159C6FE0045D14B61E85D0A95589D558B81FFC809322ACC20DC2254D928200A3EA0841B8B1814D46540F92FDE0CC7D2E4FED8FEEFC6C9A68F4EFD8E967F607C3A4874F08B710D4B9EDAF2198A37174DB562817F68A467C4A8AF4E469EC69C"/>
          <p:cNvGrpSpPr>
            <a:grpSpLocks noChangeAspect="1"/>
          </p:cNvGrpSpPr>
          <p:nvPr/>
        </p:nvGrpSpPr>
        <p:grpSpPr bwMode="auto">
          <a:xfrm>
            <a:off x="9360630" y="4030410"/>
            <a:ext cx="501582" cy="577242"/>
            <a:chOff x="8210" y="5321"/>
            <a:chExt cx="358" cy="412"/>
          </a:xfrm>
          <a:solidFill>
            <a:schemeClr val="bg1"/>
          </a:solidFill>
        </p:grpSpPr>
        <p:sp>
          <p:nvSpPr>
            <p:cNvPr id="29" name="Freeform 115"/>
            <p:cNvSpPr>
              <a:spLocks noEditPoints="1"/>
            </p:cNvSpPr>
            <p:nvPr/>
          </p:nvSpPr>
          <p:spPr bwMode="auto">
            <a:xfrm>
              <a:off x="8210" y="5321"/>
              <a:ext cx="358" cy="412"/>
            </a:xfrm>
            <a:custGeom>
              <a:avLst/>
              <a:gdLst>
                <a:gd name="T0" fmla="*/ 1101 w 2869"/>
                <a:gd name="T1" fmla="*/ 743 h 3292"/>
                <a:gd name="T2" fmla="*/ 740 w 2869"/>
                <a:gd name="T3" fmla="*/ 927 h 3292"/>
                <a:gd name="T4" fmla="*/ 467 w 2869"/>
                <a:gd name="T5" fmla="*/ 1221 h 3292"/>
                <a:gd name="T6" fmla="*/ 309 w 2869"/>
                <a:gd name="T7" fmla="*/ 1597 h 3292"/>
                <a:gd name="T8" fmla="*/ 294 w 2869"/>
                <a:gd name="T9" fmla="*/ 2023 h 3292"/>
                <a:gd name="T10" fmla="*/ 426 w 2869"/>
                <a:gd name="T11" fmla="*/ 2412 h 3292"/>
                <a:gd name="T12" fmla="*/ 678 w 2869"/>
                <a:gd name="T13" fmla="*/ 2725 h 3292"/>
                <a:gd name="T14" fmla="*/ 1023 w 2869"/>
                <a:gd name="T15" fmla="*/ 2934 h 3292"/>
                <a:gd name="T16" fmla="*/ 1434 w 2869"/>
                <a:gd name="T17" fmla="*/ 3009 h 3292"/>
                <a:gd name="T18" fmla="*/ 1845 w 2869"/>
                <a:gd name="T19" fmla="*/ 2934 h 3292"/>
                <a:gd name="T20" fmla="*/ 2190 w 2869"/>
                <a:gd name="T21" fmla="*/ 2725 h 3292"/>
                <a:gd name="T22" fmla="*/ 2442 w 2869"/>
                <a:gd name="T23" fmla="*/ 2412 h 3292"/>
                <a:gd name="T24" fmla="*/ 2574 w 2869"/>
                <a:gd name="T25" fmla="*/ 2023 h 3292"/>
                <a:gd name="T26" fmla="*/ 2558 w 2869"/>
                <a:gd name="T27" fmla="*/ 1597 h 3292"/>
                <a:gd name="T28" fmla="*/ 2401 w 2869"/>
                <a:gd name="T29" fmla="*/ 1221 h 3292"/>
                <a:gd name="T30" fmla="*/ 2127 w 2869"/>
                <a:gd name="T31" fmla="*/ 927 h 3292"/>
                <a:gd name="T32" fmla="*/ 1766 w 2869"/>
                <a:gd name="T33" fmla="*/ 743 h 3292"/>
                <a:gd name="T34" fmla="*/ 1434 w 2869"/>
                <a:gd name="T35" fmla="*/ 411 h 3292"/>
                <a:gd name="T36" fmla="*/ 1888 w 2869"/>
                <a:gd name="T37" fmla="*/ 484 h 3292"/>
                <a:gd name="T38" fmla="*/ 2281 w 2869"/>
                <a:gd name="T39" fmla="*/ 688 h 3292"/>
                <a:gd name="T40" fmla="*/ 2591 w 2869"/>
                <a:gd name="T41" fmla="*/ 1000 h 3292"/>
                <a:gd name="T42" fmla="*/ 2795 w 2869"/>
                <a:gd name="T43" fmla="*/ 1396 h 3292"/>
                <a:gd name="T44" fmla="*/ 2869 w 2869"/>
                <a:gd name="T45" fmla="*/ 1851 h 3292"/>
                <a:gd name="T46" fmla="*/ 2795 w 2869"/>
                <a:gd name="T47" fmla="*/ 2307 h 3292"/>
                <a:gd name="T48" fmla="*/ 2591 w 2869"/>
                <a:gd name="T49" fmla="*/ 2702 h 3292"/>
                <a:gd name="T50" fmla="*/ 2281 w 2869"/>
                <a:gd name="T51" fmla="*/ 3014 h 3292"/>
                <a:gd name="T52" fmla="*/ 1888 w 2869"/>
                <a:gd name="T53" fmla="*/ 3219 h 3292"/>
                <a:gd name="T54" fmla="*/ 1434 w 2869"/>
                <a:gd name="T55" fmla="*/ 3292 h 3292"/>
                <a:gd name="T56" fmla="*/ 981 w 2869"/>
                <a:gd name="T57" fmla="*/ 3219 h 3292"/>
                <a:gd name="T58" fmla="*/ 587 w 2869"/>
                <a:gd name="T59" fmla="*/ 3014 h 3292"/>
                <a:gd name="T60" fmla="*/ 277 w 2869"/>
                <a:gd name="T61" fmla="*/ 2702 h 3292"/>
                <a:gd name="T62" fmla="*/ 73 w 2869"/>
                <a:gd name="T63" fmla="*/ 2307 h 3292"/>
                <a:gd name="T64" fmla="*/ 0 w 2869"/>
                <a:gd name="T65" fmla="*/ 1851 h 3292"/>
                <a:gd name="T66" fmla="*/ 73 w 2869"/>
                <a:gd name="T67" fmla="*/ 1396 h 3292"/>
                <a:gd name="T68" fmla="*/ 277 w 2869"/>
                <a:gd name="T69" fmla="*/ 1000 h 3292"/>
                <a:gd name="T70" fmla="*/ 587 w 2869"/>
                <a:gd name="T71" fmla="*/ 688 h 3292"/>
                <a:gd name="T72" fmla="*/ 981 w 2869"/>
                <a:gd name="T73" fmla="*/ 484 h 3292"/>
                <a:gd name="T74" fmla="*/ 1434 w 2869"/>
                <a:gd name="T75" fmla="*/ 411 h 3292"/>
                <a:gd name="T76" fmla="*/ 2436 w 2869"/>
                <a:gd name="T77" fmla="*/ 28 h 3292"/>
                <a:gd name="T78" fmla="*/ 2688 w 2869"/>
                <a:gd name="T79" fmla="*/ 180 h 3292"/>
                <a:gd name="T80" fmla="*/ 2841 w 2869"/>
                <a:gd name="T81" fmla="*/ 433 h 3292"/>
                <a:gd name="T82" fmla="*/ 2858 w 2869"/>
                <a:gd name="T83" fmla="*/ 726 h 3292"/>
                <a:gd name="T84" fmla="*/ 2731 w 2869"/>
                <a:gd name="T85" fmla="*/ 844 h 3292"/>
                <a:gd name="T86" fmla="*/ 2386 w 2869"/>
                <a:gd name="T87" fmla="*/ 512 h 3292"/>
                <a:gd name="T88" fmla="*/ 1958 w 2869"/>
                <a:gd name="T89" fmla="*/ 291 h 3292"/>
                <a:gd name="T90" fmla="*/ 1885 w 2869"/>
                <a:gd name="T91" fmla="*/ 124 h 3292"/>
                <a:gd name="T92" fmla="*/ 2138 w 2869"/>
                <a:gd name="T93" fmla="*/ 10 h 3292"/>
                <a:gd name="T94" fmla="*/ 673 w 2869"/>
                <a:gd name="T95" fmla="*/ 2 h 3292"/>
                <a:gd name="T96" fmla="*/ 938 w 2869"/>
                <a:gd name="T97" fmla="*/ 92 h 3292"/>
                <a:gd name="T98" fmla="*/ 1005 w 2869"/>
                <a:gd name="T99" fmla="*/ 262 h 3292"/>
                <a:gd name="T100" fmla="*/ 561 w 2869"/>
                <a:gd name="T101" fmla="*/ 458 h 3292"/>
                <a:gd name="T102" fmla="*/ 198 w 2869"/>
                <a:gd name="T103" fmla="*/ 770 h 3292"/>
                <a:gd name="T104" fmla="*/ 22 w 2869"/>
                <a:gd name="T105" fmla="*/ 777 h 3292"/>
                <a:gd name="T106" fmla="*/ 12 w 2869"/>
                <a:gd name="T107" fmla="*/ 492 h 3292"/>
                <a:gd name="T108" fmla="*/ 141 w 2869"/>
                <a:gd name="T109" fmla="*/ 224 h 3292"/>
                <a:gd name="T110" fmla="*/ 375 w 2869"/>
                <a:gd name="T111" fmla="*/ 48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69" h="3292">
                  <a:moveTo>
                    <a:pt x="1434" y="694"/>
                  </a:moveTo>
                  <a:lnTo>
                    <a:pt x="1348" y="697"/>
                  </a:lnTo>
                  <a:lnTo>
                    <a:pt x="1264" y="706"/>
                  </a:lnTo>
                  <a:lnTo>
                    <a:pt x="1181" y="722"/>
                  </a:lnTo>
                  <a:lnTo>
                    <a:pt x="1101" y="743"/>
                  </a:lnTo>
                  <a:lnTo>
                    <a:pt x="1023" y="770"/>
                  </a:lnTo>
                  <a:lnTo>
                    <a:pt x="948" y="801"/>
                  </a:lnTo>
                  <a:lnTo>
                    <a:pt x="876" y="838"/>
                  </a:lnTo>
                  <a:lnTo>
                    <a:pt x="806" y="881"/>
                  </a:lnTo>
                  <a:lnTo>
                    <a:pt x="740" y="927"/>
                  </a:lnTo>
                  <a:lnTo>
                    <a:pt x="678" y="978"/>
                  </a:lnTo>
                  <a:lnTo>
                    <a:pt x="619" y="1033"/>
                  </a:lnTo>
                  <a:lnTo>
                    <a:pt x="564" y="1092"/>
                  </a:lnTo>
                  <a:lnTo>
                    <a:pt x="513" y="1155"/>
                  </a:lnTo>
                  <a:lnTo>
                    <a:pt x="467" y="1221"/>
                  </a:lnTo>
                  <a:lnTo>
                    <a:pt x="426" y="1291"/>
                  </a:lnTo>
                  <a:lnTo>
                    <a:pt x="389" y="1364"/>
                  </a:lnTo>
                  <a:lnTo>
                    <a:pt x="357" y="1439"/>
                  </a:lnTo>
                  <a:lnTo>
                    <a:pt x="330" y="1517"/>
                  </a:lnTo>
                  <a:lnTo>
                    <a:pt x="309" y="1597"/>
                  </a:lnTo>
                  <a:lnTo>
                    <a:pt x="294" y="1680"/>
                  </a:lnTo>
                  <a:lnTo>
                    <a:pt x="285" y="1765"/>
                  </a:lnTo>
                  <a:lnTo>
                    <a:pt x="282" y="1851"/>
                  </a:lnTo>
                  <a:lnTo>
                    <a:pt x="285" y="1938"/>
                  </a:lnTo>
                  <a:lnTo>
                    <a:pt x="294" y="2023"/>
                  </a:lnTo>
                  <a:lnTo>
                    <a:pt x="309" y="2105"/>
                  </a:lnTo>
                  <a:lnTo>
                    <a:pt x="330" y="2186"/>
                  </a:lnTo>
                  <a:lnTo>
                    <a:pt x="357" y="2263"/>
                  </a:lnTo>
                  <a:lnTo>
                    <a:pt x="389" y="2340"/>
                  </a:lnTo>
                  <a:lnTo>
                    <a:pt x="426" y="2412"/>
                  </a:lnTo>
                  <a:lnTo>
                    <a:pt x="467" y="2481"/>
                  </a:lnTo>
                  <a:lnTo>
                    <a:pt x="513" y="2548"/>
                  </a:lnTo>
                  <a:lnTo>
                    <a:pt x="564" y="2610"/>
                  </a:lnTo>
                  <a:lnTo>
                    <a:pt x="619" y="2670"/>
                  </a:lnTo>
                  <a:lnTo>
                    <a:pt x="678" y="2725"/>
                  </a:lnTo>
                  <a:lnTo>
                    <a:pt x="740" y="2776"/>
                  </a:lnTo>
                  <a:lnTo>
                    <a:pt x="806" y="2822"/>
                  </a:lnTo>
                  <a:lnTo>
                    <a:pt x="876" y="2864"/>
                  </a:lnTo>
                  <a:lnTo>
                    <a:pt x="948" y="2902"/>
                  </a:lnTo>
                  <a:lnTo>
                    <a:pt x="1023" y="2934"/>
                  </a:lnTo>
                  <a:lnTo>
                    <a:pt x="1101" y="2959"/>
                  </a:lnTo>
                  <a:lnTo>
                    <a:pt x="1181" y="2981"/>
                  </a:lnTo>
                  <a:lnTo>
                    <a:pt x="1264" y="2997"/>
                  </a:lnTo>
                  <a:lnTo>
                    <a:pt x="1348" y="3006"/>
                  </a:lnTo>
                  <a:lnTo>
                    <a:pt x="1434" y="3009"/>
                  </a:lnTo>
                  <a:lnTo>
                    <a:pt x="1520" y="3006"/>
                  </a:lnTo>
                  <a:lnTo>
                    <a:pt x="1604" y="2997"/>
                  </a:lnTo>
                  <a:lnTo>
                    <a:pt x="1686" y="2981"/>
                  </a:lnTo>
                  <a:lnTo>
                    <a:pt x="1766" y="2959"/>
                  </a:lnTo>
                  <a:lnTo>
                    <a:pt x="1845" y="2934"/>
                  </a:lnTo>
                  <a:lnTo>
                    <a:pt x="1920" y="2902"/>
                  </a:lnTo>
                  <a:lnTo>
                    <a:pt x="1993" y="2864"/>
                  </a:lnTo>
                  <a:lnTo>
                    <a:pt x="2062" y="2822"/>
                  </a:lnTo>
                  <a:lnTo>
                    <a:pt x="2127" y="2776"/>
                  </a:lnTo>
                  <a:lnTo>
                    <a:pt x="2190" y="2725"/>
                  </a:lnTo>
                  <a:lnTo>
                    <a:pt x="2249" y="2670"/>
                  </a:lnTo>
                  <a:lnTo>
                    <a:pt x="2304" y="2610"/>
                  </a:lnTo>
                  <a:lnTo>
                    <a:pt x="2355" y="2548"/>
                  </a:lnTo>
                  <a:lnTo>
                    <a:pt x="2401" y="2481"/>
                  </a:lnTo>
                  <a:lnTo>
                    <a:pt x="2442" y="2412"/>
                  </a:lnTo>
                  <a:lnTo>
                    <a:pt x="2479" y="2340"/>
                  </a:lnTo>
                  <a:lnTo>
                    <a:pt x="2511" y="2263"/>
                  </a:lnTo>
                  <a:lnTo>
                    <a:pt x="2538" y="2186"/>
                  </a:lnTo>
                  <a:lnTo>
                    <a:pt x="2558" y="2105"/>
                  </a:lnTo>
                  <a:lnTo>
                    <a:pt x="2574" y="2023"/>
                  </a:lnTo>
                  <a:lnTo>
                    <a:pt x="2583" y="1938"/>
                  </a:lnTo>
                  <a:lnTo>
                    <a:pt x="2586" y="1851"/>
                  </a:lnTo>
                  <a:lnTo>
                    <a:pt x="2583" y="1765"/>
                  </a:lnTo>
                  <a:lnTo>
                    <a:pt x="2574" y="1680"/>
                  </a:lnTo>
                  <a:lnTo>
                    <a:pt x="2558" y="1597"/>
                  </a:lnTo>
                  <a:lnTo>
                    <a:pt x="2538" y="1517"/>
                  </a:lnTo>
                  <a:lnTo>
                    <a:pt x="2511" y="1439"/>
                  </a:lnTo>
                  <a:lnTo>
                    <a:pt x="2479" y="1364"/>
                  </a:lnTo>
                  <a:lnTo>
                    <a:pt x="2442" y="1291"/>
                  </a:lnTo>
                  <a:lnTo>
                    <a:pt x="2401" y="1221"/>
                  </a:lnTo>
                  <a:lnTo>
                    <a:pt x="2355" y="1155"/>
                  </a:lnTo>
                  <a:lnTo>
                    <a:pt x="2304" y="1092"/>
                  </a:lnTo>
                  <a:lnTo>
                    <a:pt x="2249" y="1033"/>
                  </a:lnTo>
                  <a:lnTo>
                    <a:pt x="2190" y="978"/>
                  </a:lnTo>
                  <a:lnTo>
                    <a:pt x="2127" y="927"/>
                  </a:lnTo>
                  <a:lnTo>
                    <a:pt x="2062" y="881"/>
                  </a:lnTo>
                  <a:lnTo>
                    <a:pt x="1993" y="838"/>
                  </a:lnTo>
                  <a:lnTo>
                    <a:pt x="1920" y="801"/>
                  </a:lnTo>
                  <a:lnTo>
                    <a:pt x="1845" y="770"/>
                  </a:lnTo>
                  <a:lnTo>
                    <a:pt x="1766" y="743"/>
                  </a:lnTo>
                  <a:lnTo>
                    <a:pt x="1686" y="722"/>
                  </a:lnTo>
                  <a:lnTo>
                    <a:pt x="1604" y="706"/>
                  </a:lnTo>
                  <a:lnTo>
                    <a:pt x="1520" y="697"/>
                  </a:lnTo>
                  <a:lnTo>
                    <a:pt x="1434" y="694"/>
                  </a:lnTo>
                  <a:close/>
                  <a:moveTo>
                    <a:pt x="1434" y="411"/>
                  </a:moveTo>
                  <a:lnTo>
                    <a:pt x="1528" y="414"/>
                  </a:lnTo>
                  <a:lnTo>
                    <a:pt x="1620" y="423"/>
                  </a:lnTo>
                  <a:lnTo>
                    <a:pt x="1712" y="438"/>
                  </a:lnTo>
                  <a:lnTo>
                    <a:pt x="1800" y="458"/>
                  </a:lnTo>
                  <a:lnTo>
                    <a:pt x="1888" y="484"/>
                  </a:lnTo>
                  <a:lnTo>
                    <a:pt x="1971" y="515"/>
                  </a:lnTo>
                  <a:lnTo>
                    <a:pt x="2053" y="552"/>
                  </a:lnTo>
                  <a:lnTo>
                    <a:pt x="2132" y="592"/>
                  </a:lnTo>
                  <a:lnTo>
                    <a:pt x="2209" y="639"/>
                  </a:lnTo>
                  <a:lnTo>
                    <a:pt x="2281" y="688"/>
                  </a:lnTo>
                  <a:lnTo>
                    <a:pt x="2350" y="743"/>
                  </a:lnTo>
                  <a:lnTo>
                    <a:pt x="2416" y="802"/>
                  </a:lnTo>
                  <a:lnTo>
                    <a:pt x="2479" y="865"/>
                  </a:lnTo>
                  <a:lnTo>
                    <a:pt x="2538" y="931"/>
                  </a:lnTo>
                  <a:lnTo>
                    <a:pt x="2591" y="1000"/>
                  </a:lnTo>
                  <a:lnTo>
                    <a:pt x="2641" y="1074"/>
                  </a:lnTo>
                  <a:lnTo>
                    <a:pt x="2687" y="1150"/>
                  </a:lnTo>
                  <a:lnTo>
                    <a:pt x="2728" y="1230"/>
                  </a:lnTo>
                  <a:lnTo>
                    <a:pt x="2764" y="1311"/>
                  </a:lnTo>
                  <a:lnTo>
                    <a:pt x="2795" y="1396"/>
                  </a:lnTo>
                  <a:lnTo>
                    <a:pt x="2821" y="1483"/>
                  </a:lnTo>
                  <a:lnTo>
                    <a:pt x="2841" y="1572"/>
                  </a:lnTo>
                  <a:lnTo>
                    <a:pt x="2856" y="1663"/>
                  </a:lnTo>
                  <a:lnTo>
                    <a:pt x="2866" y="1756"/>
                  </a:lnTo>
                  <a:lnTo>
                    <a:pt x="2869" y="1851"/>
                  </a:lnTo>
                  <a:lnTo>
                    <a:pt x="2866" y="1946"/>
                  </a:lnTo>
                  <a:lnTo>
                    <a:pt x="2856" y="2039"/>
                  </a:lnTo>
                  <a:lnTo>
                    <a:pt x="2841" y="2130"/>
                  </a:lnTo>
                  <a:lnTo>
                    <a:pt x="2821" y="2220"/>
                  </a:lnTo>
                  <a:lnTo>
                    <a:pt x="2795" y="2307"/>
                  </a:lnTo>
                  <a:lnTo>
                    <a:pt x="2764" y="2391"/>
                  </a:lnTo>
                  <a:lnTo>
                    <a:pt x="2728" y="2473"/>
                  </a:lnTo>
                  <a:lnTo>
                    <a:pt x="2687" y="2553"/>
                  </a:lnTo>
                  <a:lnTo>
                    <a:pt x="2641" y="2629"/>
                  </a:lnTo>
                  <a:lnTo>
                    <a:pt x="2591" y="2702"/>
                  </a:lnTo>
                  <a:lnTo>
                    <a:pt x="2538" y="2771"/>
                  </a:lnTo>
                  <a:lnTo>
                    <a:pt x="2479" y="2838"/>
                  </a:lnTo>
                  <a:lnTo>
                    <a:pt x="2416" y="2901"/>
                  </a:lnTo>
                  <a:lnTo>
                    <a:pt x="2350" y="2959"/>
                  </a:lnTo>
                  <a:lnTo>
                    <a:pt x="2281" y="3014"/>
                  </a:lnTo>
                  <a:lnTo>
                    <a:pt x="2209" y="3064"/>
                  </a:lnTo>
                  <a:lnTo>
                    <a:pt x="2132" y="3110"/>
                  </a:lnTo>
                  <a:lnTo>
                    <a:pt x="2053" y="3150"/>
                  </a:lnTo>
                  <a:lnTo>
                    <a:pt x="1971" y="3187"/>
                  </a:lnTo>
                  <a:lnTo>
                    <a:pt x="1888" y="3219"/>
                  </a:lnTo>
                  <a:lnTo>
                    <a:pt x="1800" y="3244"/>
                  </a:lnTo>
                  <a:lnTo>
                    <a:pt x="1712" y="3265"/>
                  </a:lnTo>
                  <a:lnTo>
                    <a:pt x="1620" y="3280"/>
                  </a:lnTo>
                  <a:lnTo>
                    <a:pt x="1528" y="3289"/>
                  </a:lnTo>
                  <a:lnTo>
                    <a:pt x="1434" y="3292"/>
                  </a:lnTo>
                  <a:lnTo>
                    <a:pt x="1340" y="3289"/>
                  </a:lnTo>
                  <a:lnTo>
                    <a:pt x="1247" y="3280"/>
                  </a:lnTo>
                  <a:lnTo>
                    <a:pt x="1156" y="3265"/>
                  </a:lnTo>
                  <a:lnTo>
                    <a:pt x="1067" y="3244"/>
                  </a:lnTo>
                  <a:lnTo>
                    <a:pt x="981" y="3219"/>
                  </a:lnTo>
                  <a:lnTo>
                    <a:pt x="897" y="3187"/>
                  </a:lnTo>
                  <a:lnTo>
                    <a:pt x="814" y="3150"/>
                  </a:lnTo>
                  <a:lnTo>
                    <a:pt x="736" y="3110"/>
                  </a:lnTo>
                  <a:lnTo>
                    <a:pt x="660" y="3064"/>
                  </a:lnTo>
                  <a:lnTo>
                    <a:pt x="587" y="3014"/>
                  </a:lnTo>
                  <a:lnTo>
                    <a:pt x="517" y="2959"/>
                  </a:lnTo>
                  <a:lnTo>
                    <a:pt x="451" y="2901"/>
                  </a:lnTo>
                  <a:lnTo>
                    <a:pt x="390" y="2838"/>
                  </a:lnTo>
                  <a:lnTo>
                    <a:pt x="331" y="2771"/>
                  </a:lnTo>
                  <a:lnTo>
                    <a:pt x="277" y="2702"/>
                  </a:lnTo>
                  <a:lnTo>
                    <a:pt x="226" y="2629"/>
                  </a:lnTo>
                  <a:lnTo>
                    <a:pt x="181" y="2553"/>
                  </a:lnTo>
                  <a:lnTo>
                    <a:pt x="140" y="2473"/>
                  </a:lnTo>
                  <a:lnTo>
                    <a:pt x="104" y="2391"/>
                  </a:lnTo>
                  <a:lnTo>
                    <a:pt x="73" y="2307"/>
                  </a:lnTo>
                  <a:lnTo>
                    <a:pt x="47" y="2220"/>
                  </a:lnTo>
                  <a:lnTo>
                    <a:pt x="27" y="2130"/>
                  </a:lnTo>
                  <a:lnTo>
                    <a:pt x="12" y="2039"/>
                  </a:lnTo>
                  <a:lnTo>
                    <a:pt x="3" y="1946"/>
                  </a:lnTo>
                  <a:lnTo>
                    <a:pt x="0" y="1851"/>
                  </a:lnTo>
                  <a:lnTo>
                    <a:pt x="3" y="1756"/>
                  </a:lnTo>
                  <a:lnTo>
                    <a:pt x="12" y="1663"/>
                  </a:lnTo>
                  <a:lnTo>
                    <a:pt x="27" y="1572"/>
                  </a:lnTo>
                  <a:lnTo>
                    <a:pt x="47" y="1483"/>
                  </a:lnTo>
                  <a:lnTo>
                    <a:pt x="73" y="1396"/>
                  </a:lnTo>
                  <a:lnTo>
                    <a:pt x="104" y="1311"/>
                  </a:lnTo>
                  <a:lnTo>
                    <a:pt x="140" y="1230"/>
                  </a:lnTo>
                  <a:lnTo>
                    <a:pt x="181" y="1150"/>
                  </a:lnTo>
                  <a:lnTo>
                    <a:pt x="226" y="1074"/>
                  </a:lnTo>
                  <a:lnTo>
                    <a:pt x="277" y="1000"/>
                  </a:lnTo>
                  <a:lnTo>
                    <a:pt x="331" y="931"/>
                  </a:lnTo>
                  <a:lnTo>
                    <a:pt x="390" y="865"/>
                  </a:lnTo>
                  <a:lnTo>
                    <a:pt x="451" y="802"/>
                  </a:lnTo>
                  <a:lnTo>
                    <a:pt x="517" y="743"/>
                  </a:lnTo>
                  <a:lnTo>
                    <a:pt x="587" y="688"/>
                  </a:lnTo>
                  <a:lnTo>
                    <a:pt x="660" y="639"/>
                  </a:lnTo>
                  <a:lnTo>
                    <a:pt x="736" y="592"/>
                  </a:lnTo>
                  <a:lnTo>
                    <a:pt x="814" y="552"/>
                  </a:lnTo>
                  <a:lnTo>
                    <a:pt x="897" y="515"/>
                  </a:lnTo>
                  <a:lnTo>
                    <a:pt x="981" y="484"/>
                  </a:lnTo>
                  <a:lnTo>
                    <a:pt x="1067" y="458"/>
                  </a:lnTo>
                  <a:lnTo>
                    <a:pt x="1156" y="438"/>
                  </a:lnTo>
                  <a:lnTo>
                    <a:pt x="1247" y="423"/>
                  </a:lnTo>
                  <a:lnTo>
                    <a:pt x="1340" y="414"/>
                  </a:lnTo>
                  <a:lnTo>
                    <a:pt x="1434" y="411"/>
                  </a:lnTo>
                  <a:close/>
                  <a:moveTo>
                    <a:pt x="2254" y="0"/>
                  </a:moveTo>
                  <a:lnTo>
                    <a:pt x="2254" y="0"/>
                  </a:lnTo>
                  <a:lnTo>
                    <a:pt x="2317" y="3"/>
                  </a:lnTo>
                  <a:lnTo>
                    <a:pt x="2377" y="12"/>
                  </a:lnTo>
                  <a:lnTo>
                    <a:pt x="2436" y="28"/>
                  </a:lnTo>
                  <a:lnTo>
                    <a:pt x="2492" y="48"/>
                  </a:lnTo>
                  <a:lnTo>
                    <a:pt x="2547" y="74"/>
                  </a:lnTo>
                  <a:lnTo>
                    <a:pt x="2597" y="105"/>
                  </a:lnTo>
                  <a:lnTo>
                    <a:pt x="2645" y="140"/>
                  </a:lnTo>
                  <a:lnTo>
                    <a:pt x="2688" y="180"/>
                  </a:lnTo>
                  <a:lnTo>
                    <a:pt x="2728" y="224"/>
                  </a:lnTo>
                  <a:lnTo>
                    <a:pt x="2763" y="271"/>
                  </a:lnTo>
                  <a:lnTo>
                    <a:pt x="2794" y="323"/>
                  </a:lnTo>
                  <a:lnTo>
                    <a:pt x="2820" y="377"/>
                  </a:lnTo>
                  <a:lnTo>
                    <a:pt x="2841" y="433"/>
                  </a:lnTo>
                  <a:lnTo>
                    <a:pt x="2855" y="492"/>
                  </a:lnTo>
                  <a:lnTo>
                    <a:pt x="2865" y="554"/>
                  </a:lnTo>
                  <a:lnTo>
                    <a:pt x="2869" y="617"/>
                  </a:lnTo>
                  <a:lnTo>
                    <a:pt x="2866" y="672"/>
                  </a:lnTo>
                  <a:lnTo>
                    <a:pt x="2858" y="726"/>
                  </a:lnTo>
                  <a:lnTo>
                    <a:pt x="2847" y="777"/>
                  </a:lnTo>
                  <a:lnTo>
                    <a:pt x="2832" y="828"/>
                  </a:lnTo>
                  <a:lnTo>
                    <a:pt x="2811" y="876"/>
                  </a:lnTo>
                  <a:lnTo>
                    <a:pt x="2787" y="923"/>
                  </a:lnTo>
                  <a:lnTo>
                    <a:pt x="2731" y="844"/>
                  </a:lnTo>
                  <a:lnTo>
                    <a:pt x="2670" y="770"/>
                  </a:lnTo>
                  <a:lnTo>
                    <a:pt x="2605" y="700"/>
                  </a:lnTo>
                  <a:lnTo>
                    <a:pt x="2536" y="633"/>
                  </a:lnTo>
                  <a:lnTo>
                    <a:pt x="2464" y="570"/>
                  </a:lnTo>
                  <a:lnTo>
                    <a:pt x="2386" y="512"/>
                  </a:lnTo>
                  <a:lnTo>
                    <a:pt x="2307" y="458"/>
                  </a:lnTo>
                  <a:lnTo>
                    <a:pt x="2224" y="409"/>
                  </a:lnTo>
                  <a:lnTo>
                    <a:pt x="2138" y="364"/>
                  </a:lnTo>
                  <a:lnTo>
                    <a:pt x="2049" y="325"/>
                  </a:lnTo>
                  <a:lnTo>
                    <a:pt x="1958" y="291"/>
                  </a:lnTo>
                  <a:lnTo>
                    <a:pt x="1864" y="262"/>
                  </a:lnTo>
                  <a:lnTo>
                    <a:pt x="1767" y="239"/>
                  </a:lnTo>
                  <a:lnTo>
                    <a:pt x="1802" y="197"/>
                  </a:lnTo>
                  <a:lnTo>
                    <a:pt x="1843" y="159"/>
                  </a:lnTo>
                  <a:lnTo>
                    <a:pt x="1885" y="124"/>
                  </a:lnTo>
                  <a:lnTo>
                    <a:pt x="1930" y="92"/>
                  </a:lnTo>
                  <a:lnTo>
                    <a:pt x="1978" y="65"/>
                  </a:lnTo>
                  <a:lnTo>
                    <a:pt x="2030" y="42"/>
                  </a:lnTo>
                  <a:lnTo>
                    <a:pt x="2082" y="23"/>
                  </a:lnTo>
                  <a:lnTo>
                    <a:pt x="2138" y="10"/>
                  </a:lnTo>
                  <a:lnTo>
                    <a:pt x="2195" y="2"/>
                  </a:lnTo>
                  <a:lnTo>
                    <a:pt x="2254" y="0"/>
                  </a:lnTo>
                  <a:close/>
                  <a:moveTo>
                    <a:pt x="615" y="0"/>
                  </a:moveTo>
                  <a:lnTo>
                    <a:pt x="615" y="0"/>
                  </a:lnTo>
                  <a:lnTo>
                    <a:pt x="673" y="2"/>
                  </a:lnTo>
                  <a:lnTo>
                    <a:pt x="730" y="10"/>
                  </a:lnTo>
                  <a:lnTo>
                    <a:pt x="786" y="23"/>
                  </a:lnTo>
                  <a:lnTo>
                    <a:pt x="839" y="42"/>
                  </a:lnTo>
                  <a:lnTo>
                    <a:pt x="889" y="65"/>
                  </a:lnTo>
                  <a:lnTo>
                    <a:pt x="938" y="92"/>
                  </a:lnTo>
                  <a:lnTo>
                    <a:pt x="984" y="124"/>
                  </a:lnTo>
                  <a:lnTo>
                    <a:pt x="1026" y="159"/>
                  </a:lnTo>
                  <a:lnTo>
                    <a:pt x="1065" y="197"/>
                  </a:lnTo>
                  <a:lnTo>
                    <a:pt x="1101" y="239"/>
                  </a:lnTo>
                  <a:lnTo>
                    <a:pt x="1005" y="262"/>
                  </a:lnTo>
                  <a:lnTo>
                    <a:pt x="911" y="291"/>
                  </a:lnTo>
                  <a:lnTo>
                    <a:pt x="819" y="325"/>
                  </a:lnTo>
                  <a:lnTo>
                    <a:pt x="730" y="364"/>
                  </a:lnTo>
                  <a:lnTo>
                    <a:pt x="644" y="409"/>
                  </a:lnTo>
                  <a:lnTo>
                    <a:pt x="561" y="458"/>
                  </a:lnTo>
                  <a:lnTo>
                    <a:pt x="481" y="512"/>
                  </a:lnTo>
                  <a:lnTo>
                    <a:pt x="405" y="570"/>
                  </a:lnTo>
                  <a:lnTo>
                    <a:pt x="332" y="633"/>
                  </a:lnTo>
                  <a:lnTo>
                    <a:pt x="263" y="700"/>
                  </a:lnTo>
                  <a:lnTo>
                    <a:pt x="198" y="770"/>
                  </a:lnTo>
                  <a:lnTo>
                    <a:pt x="138" y="844"/>
                  </a:lnTo>
                  <a:lnTo>
                    <a:pt x="81" y="923"/>
                  </a:lnTo>
                  <a:lnTo>
                    <a:pt x="57" y="876"/>
                  </a:lnTo>
                  <a:lnTo>
                    <a:pt x="37" y="828"/>
                  </a:lnTo>
                  <a:lnTo>
                    <a:pt x="22" y="777"/>
                  </a:lnTo>
                  <a:lnTo>
                    <a:pt x="9" y="726"/>
                  </a:lnTo>
                  <a:lnTo>
                    <a:pt x="2" y="672"/>
                  </a:lnTo>
                  <a:lnTo>
                    <a:pt x="0" y="617"/>
                  </a:lnTo>
                  <a:lnTo>
                    <a:pt x="3" y="554"/>
                  </a:lnTo>
                  <a:lnTo>
                    <a:pt x="12" y="492"/>
                  </a:lnTo>
                  <a:lnTo>
                    <a:pt x="28" y="433"/>
                  </a:lnTo>
                  <a:lnTo>
                    <a:pt x="48" y="377"/>
                  </a:lnTo>
                  <a:lnTo>
                    <a:pt x="74" y="323"/>
                  </a:lnTo>
                  <a:lnTo>
                    <a:pt x="105" y="271"/>
                  </a:lnTo>
                  <a:lnTo>
                    <a:pt x="141" y="224"/>
                  </a:lnTo>
                  <a:lnTo>
                    <a:pt x="180" y="180"/>
                  </a:lnTo>
                  <a:lnTo>
                    <a:pt x="224" y="140"/>
                  </a:lnTo>
                  <a:lnTo>
                    <a:pt x="271" y="105"/>
                  </a:lnTo>
                  <a:lnTo>
                    <a:pt x="322" y="74"/>
                  </a:lnTo>
                  <a:lnTo>
                    <a:pt x="375" y="48"/>
                  </a:lnTo>
                  <a:lnTo>
                    <a:pt x="432" y="28"/>
                  </a:lnTo>
                  <a:lnTo>
                    <a:pt x="490" y="12"/>
                  </a:lnTo>
                  <a:lnTo>
                    <a:pt x="552" y="3"/>
                  </a:lnTo>
                  <a:lnTo>
                    <a:pt x="6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0" name="Freeform 116"/>
            <p:cNvSpPr>
              <a:spLocks/>
            </p:cNvSpPr>
            <p:nvPr/>
          </p:nvSpPr>
          <p:spPr bwMode="auto">
            <a:xfrm>
              <a:off x="8363" y="5450"/>
              <a:ext cx="103" cy="129"/>
            </a:xfrm>
            <a:custGeom>
              <a:avLst/>
              <a:gdLst>
                <a:gd name="T0" fmla="*/ 0 w 820"/>
                <a:gd name="T1" fmla="*/ 0 h 1029"/>
                <a:gd name="T2" fmla="*/ 205 w 820"/>
                <a:gd name="T3" fmla="*/ 0 h 1029"/>
                <a:gd name="T4" fmla="*/ 205 w 820"/>
                <a:gd name="T5" fmla="*/ 823 h 1029"/>
                <a:gd name="T6" fmla="*/ 820 w 820"/>
                <a:gd name="T7" fmla="*/ 823 h 1029"/>
                <a:gd name="T8" fmla="*/ 820 w 820"/>
                <a:gd name="T9" fmla="*/ 1029 h 1029"/>
                <a:gd name="T10" fmla="*/ 0 w 820"/>
                <a:gd name="T11" fmla="*/ 1029 h 1029"/>
                <a:gd name="T12" fmla="*/ 0 w 820"/>
                <a:gd name="T13" fmla="*/ 0 h 1029"/>
              </a:gdLst>
              <a:ahLst/>
              <a:cxnLst>
                <a:cxn ang="0">
                  <a:pos x="T0" y="T1"/>
                </a:cxn>
                <a:cxn ang="0">
                  <a:pos x="T2" y="T3"/>
                </a:cxn>
                <a:cxn ang="0">
                  <a:pos x="T4" y="T5"/>
                </a:cxn>
                <a:cxn ang="0">
                  <a:pos x="T6" y="T7"/>
                </a:cxn>
                <a:cxn ang="0">
                  <a:pos x="T8" y="T9"/>
                </a:cxn>
                <a:cxn ang="0">
                  <a:pos x="T10" y="T11"/>
                </a:cxn>
                <a:cxn ang="0">
                  <a:pos x="T12" y="T13"/>
                </a:cxn>
              </a:cxnLst>
              <a:rect l="0" t="0" r="r" b="b"/>
              <a:pathLst>
                <a:path w="820" h="1029">
                  <a:moveTo>
                    <a:pt x="0" y="0"/>
                  </a:moveTo>
                  <a:lnTo>
                    <a:pt x="205" y="0"/>
                  </a:lnTo>
                  <a:lnTo>
                    <a:pt x="205" y="823"/>
                  </a:lnTo>
                  <a:lnTo>
                    <a:pt x="820" y="823"/>
                  </a:lnTo>
                  <a:lnTo>
                    <a:pt x="820" y="1029"/>
                  </a:lnTo>
                  <a:lnTo>
                    <a:pt x="0" y="102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31" name="Freeform 121" descr="e7d195523061f1c0cef09ac28eaae964ec9988a5cce77c8b8C1E4685C6E6B40CD7615480512384A61EE159C6FE0045D14B61E85D0A95589D558B81FFC809322ACC20DC2254D928200A3EA0841B8B1814D46540F92FDE0CC7D2E4FED8FEEFC6C9A68F4EFD8E967F607C3A4874F08B710D4B9EDAF2198A37174DB562817F68A467C4A8AF4E469EC69C"/>
          <p:cNvSpPr>
            <a:spLocks noEditPoints="1"/>
          </p:cNvSpPr>
          <p:nvPr/>
        </p:nvSpPr>
        <p:spPr bwMode="auto">
          <a:xfrm>
            <a:off x="11206826" y="6242100"/>
            <a:ext cx="571641" cy="577242"/>
          </a:xfrm>
          <a:custGeom>
            <a:avLst/>
            <a:gdLst>
              <a:gd name="T0" fmla="*/ 1199 w 3267"/>
              <a:gd name="T1" fmla="*/ 2302 h 3292"/>
              <a:gd name="T2" fmla="*/ 715 w 3267"/>
              <a:gd name="T3" fmla="*/ 2376 h 3292"/>
              <a:gd name="T4" fmla="*/ 401 w 3267"/>
              <a:gd name="T5" fmla="*/ 2475 h 3292"/>
              <a:gd name="T6" fmla="*/ 252 w 3267"/>
              <a:gd name="T7" fmla="*/ 2559 h 3292"/>
              <a:gd name="T8" fmla="*/ 325 w 3267"/>
              <a:gd name="T9" fmla="*/ 2631 h 3292"/>
              <a:gd name="T10" fmla="*/ 563 w 3267"/>
              <a:gd name="T11" fmla="*/ 2726 h 3292"/>
              <a:gd name="T12" fmla="*/ 1012 w 3267"/>
              <a:gd name="T13" fmla="*/ 2821 h 3292"/>
              <a:gd name="T14" fmla="*/ 1262 w 3267"/>
              <a:gd name="T15" fmla="*/ 2707 h 3292"/>
              <a:gd name="T16" fmla="*/ 1409 w 3267"/>
              <a:gd name="T17" fmla="*/ 2535 h 3292"/>
              <a:gd name="T18" fmla="*/ 1631 w 3267"/>
              <a:gd name="T19" fmla="*/ 2469 h 3292"/>
              <a:gd name="T20" fmla="*/ 1853 w 3267"/>
              <a:gd name="T21" fmla="*/ 2535 h 3292"/>
              <a:gd name="T22" fmla="*/ 2001 w 3267"/>
              <a:gd name="T23" fmla="*/ 2707 h 3292"/>
              <a:gd name="T24" fmla="*/ 2250 w 3267"/>
              <a:gd name="T25" fmla="*/ 2821 h 3292"/>
              <a:gd name="T26" fmla="*/ 2700 w 3267"/>
              <a:gd name="T27" fmla="*/ 2726 h 3292"/>
              <a:gd name="T28" fmla="*/ 2937 w 3267"/>
              <a:gd name="T29" fmla="*/ 2631 h 3292"/>
              <a:gd name="T30" fmla="*/ 3010 w 3267"/>
              <a:gd name="T31" fmla="*/ 2559 h 3292"/>
              <a:gd name="T32" fmla="*/ 2861 w 3267"/>
              <a:gd name="T33" fmla="*/ 2475 h 3292"/>
              <a:gd name="T34" fmla="*/ 2547 w 3267"/>
              <a:gd name="T35" fmla="*/ 2376 h 3292"/>
              <a:gd name="T36" fmla="*/ 2064 w 3267"/>
              <a:gd name="T37" fmla="*/ 2302 h 3292"/>
              <a:gd name="T38" fmla="*/ 1631 w 3267"/>
              <a:gd name="T39" fmla="*/ 0 h 3292"/>
              <a:gd name="T40" fmla="*/ 1775 w 3267"/>
              <a:gd name="T41" fmla="*/ 56 h 3292"/>
              <a:gd name="T42" fmla="*/ 1835 w 3267"/>
              <a:gd name="T43" fmla="*/ 194 h 3292"/>
              <a:gd name="T44" fmla="*/ 2007 w 3267"/>
              <a:gd name="T45" fmla="*/ 309 h 3292"/>
              <a:gd name="T46" fmla="*/ 2250 w 3267"/>
              <a:gd name="T47" fmla="*/ 528 h 3292"/>
              <a:gd name="T48" fmla="*/ 2404 w 3267"/>
              <a:gd name="T49" fmla="*/ 836 h 3292"/>
              <a:gd name="T50" fmla="*/ 2450 w 3267"/>
              <a:gd name="T51" fmla="*/ 1088 h 3292"/>
              <a:gd name="T52" fmla="*/ 2476 w 3267"/>
              <a:gd name="T53" fmla="*/ 1330 h 3292"/>
              <a:gd name="T54" fmla="*/ 2567 w 3267"/>
              <a:gd name="T55" fmla="*/ 1515 h 3292"/>
              <a:gd name="T56" fmla="*/ 2702 w 3267"/>
              <a:gd name="T57" fmla="*/ 1653 h 3292"/>
              <a:gd name="T58" fmla="*/ 2859 w 3267"/>
              <a:gd name="T59" fmla="*/ 1774 h 3292"/>
              <a:gd name="T60" fmla="*/ 3016 w 3267"/>
              <a:gd name="T61" fmla="*/ 1906 h 3292"/>
              <a:gd name="T62" fmla="*/ 3151 w 3267"/>
              <a:gd name="T63" fmla="*/ 2076 h 3292"/>
              <a:gd name="T64" fmla="*/ 3241 w 3267"/>
              <a:gd name="T65" fmla="*/ 2314 h 3292"/>
              <a:gd name="T66" fmla="*/ 3262 w 3267"/>
              <a:gd name="T67" fmla="*/ 2569 h 3292"/>
              <a:gd name="T68" fmla="*/ 3206 w 3267"/>
              <a:gd name="T69" fmla="*/ 2706 h 3292"/>
              <a:gd name="T70" fmla="*/ 2991 w 3267"/>
              <a:gd name="T71" fmla="*/ 2855 h 3292"/>
              <a:gd name="T72" fmla="*/ 2644 w 3267"/>
              <a:gd name="T73" fmla="*/ 2975 h 3292"/>
              <a:gd name="T74" fmla="*/ 2194 w 3267"/>
              <a:gd name="T75" fmla="*/ 3054 h 3292"/>
              <a:gd name="T76" fmla="*/ 1902 w 3267"/>
              <a:gd name="T77" fmla="*/ 3188 h 3292"/>
              <a:gd name="T78" fmla="*/ 1682 w 3267"/>
              <a:gd name="T79" fmla="*/ 3289 h 3292"/>
              <a:gd name="T80" fmla="*/ 1440 w 3267"/>
              <a:gd name="T81" fmla="*/ 3243 h 3292"/>
              <a:gd name="T82" fmla="*/ 1271 w 3267"/>
              <a:gd name="T83" fmla="*/ 3073 h 3292"/>
              <a:gd name="T84" fmla="*/ 788 w 3267"/>
              <a:gd name="T85" fmla="*/ 3012 h 3292"/>
              <a:gd name="T86" fmla="*/ 396 w 3267"/>
              <a:gd name="T87" fmla="*/ 2908 h 3292"/>
              <a:gd name="T88" fmla="*/ 125 w 3267"/>
              <a:gd name="T89" fmla="*/ 2769 h 3292"/>
              <a:gd name="T90" fmla="*/ 4 w 3267"/>
              <a:gd name="T91" fmla="*/ 2606 h 3292"/>
              <a:gd name="T92" fmla="*/ 26 w 3267"/>
              <a:gd name="T93" fmla="*/ 2314 h 3292"/>
              <a:gd name="T94" fmla="*/ 116 w 3267"/>
              <a:gd name="T95" fmla="*/ 2076 h 3292"/>
              <a:gd name="T96" fmla="*/ 251 w 3267"/>
              <a:gd name="T97" fmla="*/ 1906 h 3292"/>
              <a:gd name="T98" fmla="*/ 408 w 3267"/>
              <a:gd name="T99" fmla="*/ 1774 h 3292"/>
              <a:gd name="T100" fmla="*/ 565 w 3267"/>
              <a:gd name="T101" fmla="*/ 1653 h 3292"/>
              <a:gd name="T102" fmla="*/ 700 w 3267"/>
              <a:gd name="T103" fmla="*/ 1515 h 3292"/>
              <a:gd name="T104" fmla="*/ 791 w 3267"/>
              <a:gd name="T105" fmla="*/ 1330 h 3292"/>
              <a:gd name="T106" fmla="*/ 815 w 3267"/>
              <a:gd name="T107" fmla="*/ 1113 h 3292"/>
              <a:gd name="T108" fmla="*/ 892 w 3267"/>
              <a:gd name="T109" fmla="*/ 740 h 3292"/>
              <a:gd name="T110" fmla="*/ 1086 w 3267"/>
              <a:gd name="T111" fmla="*/ 443 h 3292"/>
              <a:gd name="T112" fmla="*/ 1367 w 3267"/>
              <a:gd name="T113" fmla="*/ 255 h 3292"/>
              <a:gd name="T114" fmla="*/ 1438 w 3267"/>
              <a:gd name="T115" fmla="*/ 133 h 3292"/>
              <a:gd name="T116" fmla="*/ 1538 w 3267"/>
              <a:gd name="T117" fmla="*/ 21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7" h="3292">
                <a:moveTo>
                  <a:pt x="1631" y="2282"/>
                </a:moveTo>
                <a:lnTo>
                  <a:pt x="1520" y="2283"/>
                </a:lnTo>
                <a:lnTo>
                  <a:pt x="1412" y="2287"/>
                </a:lnTo>
                <a:lnTo>
                  <a:pt x="1305" y="2293"/>
                </a:lnTo>
                <a:lnTo>
                  <a:pt x="1199" y="2302"/>
                </a:lnTo>
                <a:lnTo>
                  <a:pt x="1096" y="2312"/>
                </a:lnTo>
                <a:lnTo>
                  <a:pt x="996" y="2324"/>
                </a:lnTo>
                <a:lnTo>
                  <a:pt x="898" y="2340"/>
                </a:lnTo>
                <a:lnTo>
                  <a:pt x="805" y="2357"/>
                </a:lnTo>
                <a:lnTo>
                  <a:pt x="715" y="2376"/>
                </a:lnTo>
                <a:lnTo>
                  <a:pt x="630" y="2398"/>
                </a:lnTo>
                <a:lnTo>
                  <a:pt x="563" y="2417"/>
                </a:lnTo>
                <a:lnTo>
                  <a:pt x="501" y="2437"/>
                </a:lnTo>
                <a:lnTo>
                  <a:pt x="448" y="2456"/>
                </a:lnTo>
                <a:lnTo>
                  <a:pt x="401" y="2475"/>
                </a:lnTo>
                <a:lnTo>
                  <a:pt x="360" y="2494"/>
                </a:lnTo>
                <a:lnTo>
                  <a:pt x="325" y="2512"/>
                </a:lnTo>
                <a:lnTo>
                  <a:pt x="296" y="2529"/>
                </a:lnTo>
                <a:lnTo>
                  <a:pt x="271" y="2545"/>
                </a:lnTo>
                <a:lnTo>
                  <a:pt x="252" y="2559"/>
                </a:lnTo>
                <a:lnTo>
                  <a:pt x="237" y="2571"/>
                </a:lnTo>
                <a:lnTo>
                  <a:pt x="252" y="2584"/>
                </a:lnTo>
                <a:lnTo>
                  <a:pt x="271" y="2598"/>
                </a:lnTo>
                <a:lnTo>
                  <a:pt x="296" y="2613"/>
                </a:lnTo>
                <a:lnTo>
                  <a:pt x="325" y="2631"/>
                </a:lnTo>
                <a:lnTo>
                  <a:pt x="360" y="2649"/>
                </a:lnTo>
                <a:lnTo>
                  <a:pt x="401" y="2667"/>
                </a:lnTo>
                <a:lnTo>
                  <a:pt x="448" y="2687"/>
                </a:lnTo>
                <a:lnTo>
                  <a:pt x="501" y="2706"/>
                </a:lnTo>
                <a:lnTo>
                  <a:pt x="563" y="2726"/>
                </a:lnTo>
                <a:lnTo>
                  <a:pt x="630" y="2746"/>
                </a:lnTo>
                <a:lnTo>
                  <a:pt x="719" y="2767"/>
                </a:lnTo>
                <a:lnTo>
                  <a:pt x="812" y="2788"/>
                </a:lnTo>
                <a:lnTo>
                  <a:pt x="911" y="2806"/>
                </a:lnTo>
                <a:lnTo>
                  <a:pt x="1012" y="2821"/>
                </a:lnTo>
                <a:lnTo>
                  <a:pt x="1117" y="2833"/>
                </a:lnTo>
                <a:lnTo>
                  <a:pt x="1225" y="2844"/>
                </a:lnTo>
                <a:lnTo>
                  <a:pt x="1232" y="2796"/>
                </a:lnTo>
                <a:lnTo>
                  <a:pt x="1244" y="2751"/>
                </a:lnTo>
                <a:lnTo>
                  <a:pt x="1262" y="2707"/>
                </a:lnTo>
                <a:lnTo>
                  <a:pt x="1283" y="2666"/>
                </a:lnTo>
                <a:lnTo>
                  <a:pt x="1309" y="2628"/>
                </a:lnTo>
                <a:lnTo>
                  <a:pt x="1338" y="2594"/>
                </a:lnTo>
                <a:lnTo>
                  <a:pt x="1372" y="2562"/>
                </a:lnTo>
                <a:lnTo>
                  <a:pt x="1409" y="2535"/>
                </a:lnTo>
                <a:lnTo>
                  <a:pt x="1449" y="2512"/>
                </a:lnTo>
                <a:lnTo>
                  <a:pt x="1491" y="2494"/>
                </a:lnTo>
                <a:lnTo>
                  <a:pt x="1536" y="2480"/>
                </a:lnTo>
                <a:lnTo>
                  <a:pt x="1583" y="2471"/>
                </a:lnTo>
                <a:lnTo>
                  <a:pt x="1631" y="2469"/>
                </a:lnTo>
                <a:lnTo>
                  <a:pt x="1680" y="2471"/>
                </a:lnTo>
                <a:lnTo>
                  <a:pt x="1726" y="2480"/>
                </a:lnTo>
                <a:lnTo>
                  <a:pt x="1771" y="2494"/>
                </a:lnTo>
                <a:lnTo>
                  <a:pt x="1813" y="2512"/>
                </a:lnTo>
                <a:lnTo>
                  <a:pt x="1853" y="2535"/>
                </a:lnTo>
                <a:lnTo>
                  <a:pt x="1890" y="2562"/>
                </a:lnTo>
                <a:lnTo>
                  <a:pt x="1924" y="2594"/>
                </a:lnTo>
                <a:lnTo>
                  <a:pt x="1953" y="2628"/>
                </a:lnTo>
                <a:lnTo>
                  <a:pt x="1979" y="2666"/>
                </a:lnTo>
                <a:lnTo>
                  <a:pt x="2001" y="2707"/>
                </a:lnTo>
                <a:lnTo>
                  <a:pt x="2018" y="2751"/>
                </a:lnTo>
                <a:lnTo>
                  <a:pt x="2030" y="2796"/>
                </a:lnTo>
                <a:lnTo>
                  <a:pt x="2037" y="2844"/>
                </a:lnTo>
                <a:lnTo>
                  <a:pt x="2145" y="2833"/>
                </a:lnTo>
                <a:lnTo>
                  <a:pt x="2250" y="2821"/>
                </a:lnTo>
                <a:lnTo>
                  <a:pt x="2351" y="2806"/>
                </a:lnTo>
                <a:lnTo>
                  <a:pt x="2449" y="2788"/>
                </a:lnTo>
                <a:lnTo>
                  <a:pt x="2544" y="2767"/>
                </a:lnTo>
                <a:lnTo>
                  <a:pt x="2632" y="2746"/>
                </a:lnTo>
                <a:lnTo>
                  <a:pt x="2700" y="2726"/>
                </a:lnTo>
                <a:lnTo>
                  <a:pt x="2760" y="2706"/>
                </a:lnTo>
                <a:lnTo>
                  <a:pt x="2814" y="2687"/>
                </a:lnTo>
                <a:lnTo>
                  <a:pt x="2861" y="2667"/>
                </a:lnTo>
                <a:lnTo>
                  <a:pt x="2902" y="2649"/>
                </a:lnTo>
                <a:lnTo>
                  <a:pt x="2937" y="2631"/>
                </a:lnTo>
                <a:lnTo>
                  <a:pt x="2966" y="2613"/>
                </a:lnTo>
                <a:lnTo>
                  <a:pt x="2991" y="2598"/>
                </a:lnTo>
                <a:lnTo>
                  <a:pt x="3010" y="2584"/>
                </a:lnTo>
                <a:lnTo>
                  <a:pt x="3024" y="2571"/>
                </a:lnTo>
                <a:lnTo>
                  <a:pt x="3010" y="2559"/>
                </a:lnTo>
                <a:lnTo>
                  <a:pt x="2991" y="2545"/>
                </a:lnTo>
                <a:lnTo>
                  <a:pt x="2966" y="2529"/>
                </a:lnTo>
                <a:lnTo>
                  <a:pt x="2937" y="2512"/>
                </a:lnTo>
                <a:lnTo>
                  <a:pt x="2902" y="2494"/>
                </a:lnTo>
                <a:lnTo>
                  <a:pt x="2861" y="2475"/>
                </a:lnTo>
                <a:lnTo>
                  <a:pt x="2814" y="2456"/>
                </a:lnTo>
                <a:lnTo>
                  <a:pt x="2760" y="2437"/>
                </a:lnTo>
                <a:lnTo>
                  <a:pt x="2700" y="2417"/>
                </a:lnTo>
                <a:lnTo>
                  <a:pt x="2632" y="2398"/>
                </a:lnTo>
                <a:lnTo>
                  <a:pt x="2547" y="2376"/>
                </a:lnTo>
                <a:lnTo>
                  <a:pt x="2458" y="2357"/>
                </a:lnTo>
                <a:lnTo>
                  <a:pt x="2363" y="2340"/>
                </a:lnTo>
                <a:lnTo>
                  <a:pt x="2266" y="2324"/>
                </a:lnTo>
                <a:lnTo>
                  <a:pt x="2166" y="2312"/>
                </a:lnTo>
                <a:lnTo>
                  <a:pt x="2064" y="2302"/>
                </a:lnTo>
                <a:lnTo>
                  <a:pt x="1958" y="2293"/>
                </a:lnTo>
                <a:lnTo>
                  <a:pt x="1851" y="2287"/>
                </a:lnTo>
                <a:lnTo>
                  <a:pt x="1741" y="2283"/>
                </a:lnTo>
                <a:lnTo>
                  <a:pt x="1631" y="2282"/>
                </a:lnTo>
                <a:close/>
                <a:moveTo>
                  <a:pt x="1631" y="0"/>
                </a:moveTo>
                <a:lnTo>
                  <a:pt x="1664" y="2"/>
                </a:lnTo>
                <a:lnTo>
                  <a:pt x="1695" y="10"/>
                </a:lnTo>
                <a:lnTo>
                  <a:pt x="1724" y="21"/>
                </a:lnTo>
                <a:lnTo>
                  <a:pt x="1752" y="37"/>
                </a:lnTo>
                <a:lnTo>
                  <a:pt x="1775" y="56"/>
                </a:lnTo>
                <a:lnTo>
                  <a:pt x="1796" y="79"/>
                </a:lnTo>
                <a:lnTo>
                  <a:pt x="1812" y="105"/>
                </a:lnTo>
                <a:lnTo>
                  <a:pt x="1824" y="133"/>
                </a:lnTo>
                <a:lnTo>
                  <a:pt x="1832" y="163"/>
                </a:lnTo>
                <a:lnTo>
                  <a:pt x="1835" y="194"/>
                </a:lnTo>
                <a:lnTo>
                  <a:pt x="1833" y="213"/>
                </a:lnTo>
                <a:lnTo>
                  <a:pt x="1830" y="233"/>
                </a:lnTo>
                <a:lnTo>
                  <a:pt x="1892" y="254"/>
                </a:lnTo>
                <a:lnTo>
                  <a:pt x="1951" y="280"/>
                </a:lnTo>
                <a:lnTo>
                  <a:pt x="2007" y="309"/>
                </a:lnTo>
                <a:lnTo>
                  <a:pt x="2062" y="346"/>
                </a:lnTo>
                <a:lnTo>
                  <a:pt x="2114" y="385"/>
                </a:lnTo>
                <a:lnTo>
                  <a:pt x="2162" y="429"/>
                </a:lnTo>
                <a:lnTo>
                  <a:pt x="2208" y="477"/>
                </a:lnTo>
                <a:lnTo>
                  <a:pt x="2250" y="528"/>
                </a:lnTo>
                <a:lnTo>
                  <a:pt x="2289" y="584"/>
                </a:lnTo>
                <a:lnTo>
                  <a:pt x="2324" y="642"/>
                </a:lnTo>
                <a:lnTo>
                  <a:pt x="2354" y="704"/>
                </a:lnTo>
                <a:lnTo>
                  <a:pt x="2382" y="769"/>
                </a:lnTo>
                <a:lnTo>
                  <a:pt x="2404" y="836"/>
                </a:lnTo>
                <a:lnTo>
                  <a:pt x="2422" y="905"/>
                </a:lnTo>
                <a:lnTo>
                  <a:pt x="2435" y="977"/>
                </a:lnTo>
                <a:lnTo>
                  <a:pt x="2442" y="1011"/>
                </a:lnTo>
                <a:lnTo>
                  <a:pt x="2447" y="1048"/>
                </a:lnTo>
                <a:lnTo>
                  <a:pt x="2450" y="1088"/>
                </a:lnTo>
                <a:lnTo>
                  <a:pt x="2451" y="1132"/>
                </a:lnTo>
                <a:lnTo>
                  <a:pt x="2453" y="1186"/>
                </a:lnTo>
                <a:lnTo>
                  <a:pt x="2458" y="1238"/>
                </a:lnTo>
                <a:lnTo>
                  <a:pt x="2466" y="1285"/>
                </a:lnTo>
                <a:lnTo>
                  <a:pt x="2476" y="1330"/>
                </a:lnTo>
                <a:lnTo>
                  <a:pt x="2490" y="1372"/>
                </a:lnTo>
                <a:lnTo>
                  <a:pt x="2506" y="1411"/>
                </a:lnTo>
                <a:lnTo>
                  <a:pt x="2524" y="1448"/>
                </a:lnTo>
                <a:lnTo>
                  <a:pt x="2545" y="1482"/>
                </a:lnTo>
                <a:lnTo>
                  <a:pt x="2567" y="1515"/>
                </a:lnTo>
                <a:lnTo>
                  <a:pt x="2591" y="1545"/>
                </a:lnTo>
                <a:lnTo>
                  <a:pt x="2617" y="1574"/>
                </a:lnTo>
                <a:lnTo>
                  <a:pt x="2644" y="1601"/>
                </a:lnTo>
                <a:lnTo>
                  <a:pt x="2672" y="1627"/>
                </a:lnTo>
                <a:lnTo>
                  <a:pt x="2702" y="1653"/>
                </a:lnTo>
                <a:lnTo>
                  <a:pt x="2732" y="1678"/>
                </a:lnTo>
                <a:lnTo>
                  <a:pt x="2764" y="1702"/>
                </a:lnTo>
                <a:lnTo>
                  <a:pt x="2795" y="1726"/>
                </a:lnTo>
                <a:lnTo>
                  <a:pt x="2827" y="1750"/>
                </a:lnTo>
                <a:lnTo>
                  <a:pt x="2859" y="1774"/>
                </a:lnTo>
                <a:lnTo>
                  <a:pt x="2891" y="1799"/>
                </a:lnTo>
                <a:lnTo>
                  <a:pt x="2923" y="1824"/>
                </a:lnTo>
                <a:lnTo>
                  <a:pt x="2955" y="1850"/>
                </a:lnTo>
                <a:lnTo>
                  <a:pt x="2986" y="1877"/>
                </a:lnTo>
                <a:lnTo>
                  <a:pt x="3016" y="1906"/>
                </a:lnTo>
                <a:lnTo>
                  <a:pt x="3046" y="1936"/>
                </a:lnTo>
                <a:lnTo>
                  <a:pt x="3074" y="1968"/>
                </a:lnTo>
                <a:lnTo>
                  <a:pt x="3101" y="2002"/>
                </a:lnTo>
                <a:lnTo>
                  <a:pt x="3127" y="2038"/>
                </a:lnTo>
                <a:lnTo>
                  <a:pt x="3151" y="2076"/>
                </a:lnTo>
                <a:lnTo>
                  <a:pt x="3174" y="2118"/>
                </a:lnTo>
                <a:lnTo>
                  <a:pt x="3193" y="2162"/>
                </a:lnTo>
                <a:lnTo>
                  <a:pt x="3212" y="2210"/>
                </a:lnTo>
                <a:lnTo>
                  <a:pt x="3228" y="2260"/>
                </a:lnTo>
                <a:lnTo>
                  <a:pt x="3241" y="2314"/>
                </a:lnTo>
                <a:lnTo>
                  <a:pt x="3252" y="2373"/>
                </a:lnTo>
                <a:lnTo>
                  <a:pt x="3260" y="2435"/>
                </a:lnTo>
                <a:lnTo>
                  <a:pt x="3265" y="2501"/>
                </a:lnTo>
                <a:lnTo>
                  <a:pt x="3267" y="2571"/>
                </a:lnTo>
                <a:lnTo>
                  <a:pt x="3262" y="2569"/>
                </a:lnTo>
                <a:lnTo>
                  <a:pt x="3262" y="2571"/>
                </a:lnTo>
                <a:lnTo>
                  <a:pt x="3258" y="2606"/>
                </a:lnTo>
                <a:lnTo>
                  <a:pt x="3248" y="2640"/>
                </a:lnTo>
                <a:lnTo>
                  <a:pt x="3230" y="2673"/>
                </a:lnTo>
                <a:lnTo>
                  <a:pt x="3206" y="2706"/>
                </a:lnTo>
                <a:lnTo>
                  <a:pt x="3174" y="2738"/>
                </a:lnTo>
                <a:lnTo>
                  <a:pt x="3137" y="2769"/>
                </a:lnTo>
                <a:lnTo>
                  <a:pt x="3094" y="2799"/>
                </a:lnTo>
                <a:lnTo>
                  <a:pt x="3045" y="2828"/>
                </a:lnTo>
                <a:lnTo>
                  <a:pt x="2991" y="2855"/>
                </a:lnTo>
                <a:lnTo>
                  <a:pt x="2931" y="2882"/>
                </a:lnTo>
                <a:lnTo>
                  <a:pt x="2866" y="2908"/>
                </a:lnTo>
                <a:lnTo>
                  <a:pt x="2796" y="2932"/>
                </a:lnTo>
                <a:lnTo>
                  <a:pt x="2723" y="2954"/>
                </a:lnTo>
                <a:lnTo>
                  <a:pt x="2644" y="2975"/>
                </a:lnTo>
                <a:lnTo>
                  <a:pt x="2561" y="2995"/>
                </a:lnTo>
                <a:lnTo>
                  <a:pt x="2474" y="3012"/>
                </a:lnTo>
                <a:lnTo>
                  <a:pt x="2384" y="3028"/>
                </a:lnTo>
                <a:lnTo>
                  <a:pt x="2291" y="3042"/>
                </a:lnTo>
                <a:lnTo>
                  <a:pt x="2194" y="3054"/>
                </a:lnTo>
                <a:lnTo>
                  <a:pt x="2093" y="3065"/>
                </a:lnTo>
                <a:lnTo>
                  <a:pt x="1991" y="3073"/>
                </a:lnTo>
                <a:lnTo>
                  <a:pt x="1965" y="3115"/>
                </a:lnTo>
                <a:lnTo>
                  <a:pt x="1936" y="3154"/>
                </a:lnTo>
                <a:lnTo>
                  <a:pt x="1902" y="3188"/>
                </a:lnTo>
                <a:lnTo>
                  <a:pt x="1864" y="3218"/>
                </a:lnTo>
                <a:lnTo>
                  <a:pt x="1823" y="3243"/>
                </a:lnTo>
                <a:lnTo>
                  <a:pt x="1778" y="3264"/>
                </a:lnTo>
                <a:lnTo>
                  <a:pt x="1731" y="3280"/>
                </a:lnTo>
                <a:lnTo>
                  <a:pt x="1682" y="3289"/>
                </a:lnTo>
                <a:lnTo>
                  <a:pt x="1631" y="3292"/>
                </a:lnTo>
                <a:lnTo>
                  <a:pt x="1580" y="3289"/>
                </a:lnTo>
                <a:lnTo>
                  <a:pt x="1531" y="3280"/>
                </a:lnTo>
                <a:lnTo>
                  <a:pt x="1484" y="3264"/>
                </a:lnTo>
                <a:lnTo>
                  <a:pt x="1440" y="3243"/>
                </a:lnTo>
                <a:lnTo>
                  <a:pt x="1398" y="3218"/>
                </a:lnTo>
                <a:lnTo>
                  <a:pt x="1360" y="3188"/>
                </a:lnTo>
                <a:lnTo>
                  <a:pt x="1326" y="3154"/>
                </a:lnTo>
                <a:lnTo>
                  <a:pt x="1296" y="3115"/>
                </a:lnTo>
                <a:lnTo>
                  <a:pt x="1271" y="3073"/>
                </a:lnTo>
                <a:lnTo>
                  <a:pt x="1168" y="3065"/>
                </a:lnTo>
                <a:lnTo>
                  <a:pt x="1068" y="3054"/>
                </a:lnTo>
                <a:lnTo>
                  <a:pt x="972" y="3042"/>
                </a:lnTo>
                <a:lnTo>
                  <a:pt x="878" y="3028"/>
                </a:lnTo>
                <a:lnTo>
                  <a:pt x="788" y="3012"/>
                </a:lnTo>
                <a:lnTo>
                  <a:pt x="701" y="2995"/>
                </a:lnTo>
                <a:lnTo>
                  <a:pt x="618" y="2975"/>
                </a:lnTo>
                <a:lnTo>
                  <a:pt x="539" y="2954"/>
                </a:lnTo>
                <a:lnTo>
                  <a:pt x="466" y="2932"/>
                </a:lnTo>
                <a:lnTo>
                  <a:pt x="396" y="2908"/>
                </a:lnTo>
                <a:lnTo>
                  <a:pt x="331" y="2882"/>
                </a:lnTo>
                <a:lnTo>
                  <a:pt x="271" y="2855"/>
                </a:lnTo>
                <a:lnTo>
                  <a:pt x="217" y="2828"/>
                </a:lnTo>
                <a:lnTo>
                  <a:pt x="168" y="2799"/>
                </a:lnTo>
                <a:lnTo>
                  <a:pt x="125" y="2769"/>
                </a:lnTo>
                <a:lnTo>
                  <a:pt x="88" y="2738"/>
                </a:lnTo>
                <a:lnTo>
                  <a:pt x="57" y="2706"/>
                </a:lnTo>
                <a:lnTo>
                  <a:pt x="33" y="2673"/>
                </a:lnTo>
                <a:lnTo>
                  <a:pt x="14" y="2640"/>
                </a:lnTo>
                <a:lnTo>
                  <a:pt x="4" y="2606"/>
                </a:lnTo>
                <a:lnTo>
                  <a:pt x="0" y="2571"/>
                </a:lnTo>
                <a:lnTo>
                  <a:pt x="2" y="2501"/>
                </a:lnTo>
                <a:lnTo>
                  <a:pt x="7" y="2435"/>
                </a:lnTo>
                <a:lnTo>
                  <a:pt x="14" y="2373"/>
                </a:lnTo>
                <a:lnTo>
                  <a:pt x="26" y="2314"/>
                </a:lnTo>
                <a:lnTo>
                  <a:pt x="39" y="2260"/>
                </a:lnTo>
                <a:lnTo>
                  <a:pt x="54" y="2210"/>
                </a:lnTo>
                <a:lnTo>
                  <a:pt x="73" y="2162"/>
                </a:lnTo>
                <a:lnTo>
                  <a:pt x="93" y="2118"/>
                </a:lnTo>
                <a:lnTo>
                  <a:pt x="116" y="2076"/>
                </a:lnTo>
                <a:lnTo>
                  <a:pt x="140" y="2038"/>
                </a:lnTo>
                <a:lnTo>
                  <a:pt x="166" y="2002"/>
                </a:lnTo>
                <a:lnTo>
                  <a:pt x="192" y="1968"/>
                </a:lnTo>
                <a:lnTo>
                  <a:pt x="221" y="1936"/>
                </a:lnTo>
                <a:lnTo>
                  <a:pt x="251" y="1906"/>
                </a:lnTo>
                <a:lnTo>
                  <a:pt x="281" y="1877"/>
                </a:lnTo>
                <a:lnTo>
                  <a:pt x="312" y="1850"/>
                </a:lnTo>
                <a:lnTo>
                  <a:pt x="344" y="1824"/>
                </a:lnTo>
                <a:lnTo>
                  <a:pt x="375" y="1799"/>
                </a:lnTo>
                <a:lnTo>
                  <a:pt x="408" y="1774"/>
                </a:lnTo>
                <a:lnTo>
                  <a:pt x="440" y="1750"/>
                </a:lnTo>
                <a:lnTo>
                  <a:pt x="472" y="1726"/>
                </a:lnTo>
                <a:lnTo>
                  <a:pt x="503" y="1702"/>
                </a:lnTo>
                <a:lnTo>
                  <a:pt x="535" y="1678"/>
                </a:lnTo>
                <a:lnTo>
                  <a:pt x="565" y="1653"/>
                </a:lnTo>
                <a:lnTo>
                  <a:pt x="594" y="1627"/>
                </a:lnTo>
                <a:lnTo>
                  <a:pt x="623" y="1601"/>
                </a:lnTo>
                <a:lnTo>
                  <a:pt x="650" y="1574"/>
                </a:lnTo>
                <a:lnTo>
                  <a:pt x="676" y="1545"/>
                </a:lnTo>
                <a:lnTo>
                  <a:pt x="700" y="1515"/>
                </a:lnTo>
                <a:lnTo>
                  <a:pt x="722" y="1482"/>
                </a:lnTo>
                <a:lnTo>
                  <a:pt x="743" y="1448"/>
                </a:lnTo>
                <a:lnTo>
                  <a:pt x="761" y="1411"/>
                </a:lnTo>
                <a:lnTo>
                  <a:pt x="777" y="1372"/>
                </a:lnTo>
                <a:lnTo>
                  <a:pt x="791" y="1330"/>
                </a:lnTo>
                <a:lnTo>
                  <a:pt x="801" y="1285"/>
                </a:lnTo>
                <a:lnTo>
                  <a:pt x="809" y="1238"/>
                </a:lnTo>
                <a:lnTo>
                  <a:pt x="814" y="1186"/>
                </a:lnTo>
                <a:lnTo>
                  <a:pt x="815" y="1132"/>
                </a:lnTo>
                <a:lnTo>
                  <a:pt x="815" y="1113"/>
                </a:lnTo>
                <a:lnTo>
                  <a:pt x="821" y="1033"/>
                </a:lnTo>
                <a:lnTo>
                  <a:pt x="830" y="957"/>
                </a:lnTo>
                <a:lnTo>
                  <a:pt x="845" y="882"/>
                </a:lnTo>
                <a:lnTo>
                  <a:pt x="867" y="809"/>
                </a:lnTo>
                <a:lnTo>
                  <a:pt x="892" y="740"/>
                </a:lnTo>
                <a:lnTo>
                  <a:pt x="922" y="674"/>
                </a:lnTo>
                <a:lnTo>
                  <a:pt x="957" y="611"/>
                </a:lnTo>
                <a:lnTo>
                  <a:pt x="996" y="551"/>
                </a:lnTo>
                <a:lnTo>
                  <a:pt x="1038" y="495"/>
                </a:lnTo>
                <a:lnTo>
                  <a:pt x="1086" y="443"/>
                </a:lnTo>
                <a:lnTo>
                  <a:pt x="1136" y="396"/>
                </a:lnTo>
                <a:lnTo>
                  <a:pt x="1189" y="353"/>
                </a:lnTo>
                <a:lnTo>
                  <a:pt x="1245" y="315"/>
                </a:lnTo>
                <a:lnTo>
                  <a:pt x="1306" y="283"/>
                </a:lnTo>
                <a:lnTo>
                  <a:pt x="1367" y="255"/>
                </a:lnTo>
                <a:lnTo>
                  <a:pt x="1431" y="233"/>
                </a:lnTo>
                <a:lnTo>
                  <a:pt x="1428" y="213"/>
                </a:lnTo>
                <a:lnTo>
                  <a:pt x="1427" y="194"/>
                </a:lnTo>
                <a:lnTo>
                  <a:pt x="1429" y="163"/>
                </a:lnTo>
                <a:lnTo>
                  <a:pt x="1438" y="133"/>
                </a:lnTo>
                <a:lnTo>
                  <a:pt x="1450" y="105"/>
                </a:lnTo>
                <a:lnTo>
                  <a:pt x="1466" y="79"/>
                </a:lnTo>
                <a:lnTo>
                  <a:pt x="1487" y="56"/>
                </a:lnTo>
                <a:lnTo>
                  <a:pt x="1511" y="37"/>
                </a:lnTo>
                <a:lnTo>
                  <a:pt x="1538" y="21"/>
                </a:lnTo>
                <a:lnTo>
                  <a:pt x="1566" y="10"/>
                </a:lnTo>
                <a:lnTo>
                  <a:pt x="1598" y="2"/>
                </a:lnTo>
                <a:lnTo>
                  <a:pt x="1631"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199" descr="e7d195523061f1c0cef09ac28eaae964ec9988a5cce77c8b8C1E4685C6E6B40CD7615480512384A61EE159C6FE0045D14B61E85D0A95589D558B81FFC809322ACC20DC2254D928200A3EA0841B8B1814D46540F92FDE0CC7D2E4FED8FEEFC6C9A68F4EFD8E967F607C3A4874F08B710D4B9EDAF2198A37174DB562817F68A467C4A8AF4E469EC69C"/>
          <p:cNvSpPr>
            <a:spLocks noEditPoints="1"/>
          </p:cNvSpPr>
          <p:nvPr/>
        </p:nvSpPr>
        <p:spPr bwMode="auto">
          <a:xfrm>
            <a:off x="8372295" y="7957724"/>
            <a:ext cx="571639" cy="538010"/>
          </a:xfrm>
          <a:custGeom>
            <a:avLst/>
            <a:gdLst>
              <a:gd name="T0" fmla="*/ 1222 w 3261"/>
              <a:gd name="T1" fmla="*/ 1177 h 3072"/>
              <a:gd name="T2" fmla="*/ 1222 w 3261"/>
              <a:gd name="T3" fmla="*/ 1494 h 3072"/>
              <a:gd name="T4" fmla="*/ 290 w 3261"/>
              <a:gd name="T5" fmla="*/ 1844 h 3072"/>
              <a:gd name="T6" fmla="*/ 1631 w 3261"/>
              <a:gd name="T7" fmla="*/ 2346 h 3072"/>
              <a:gd name="T8" fmla="*/ 2972 w 3261"/>
              <a:gd name="T9" fmla="*/ 1844 h 3072"/>
              <a:gd name="T10" fmla="*/ 2038 w 3261"/>
              <a:gd name="T11" fmla="*/ 1494 h 3072"/>
              <a:gd name="T12" fmla="*/ 2038 w 3261"/>
              <a:gd name="T13" fmla="*/ 1177 h 3072"/>
              <a:gd name="T14" fmla="*/ 3261 w 3261"/>
              <a:gd name="T15" fmla="*/ 1639 h 3072"/>
              <a:gd name="T16" fmla="*/ 3261 w 3261"/>
              <a:gd name="T17" fmla="*/ 2458 h 3072"/>
              <a:gd name="T18" fmla="*/ 1631 w 3261"/>
              <a:gd name="T19" fmla="*/ 3072 h 3072"/>
              <a:gd name="T20" fmla="*/ 0 w 3261"/>
              <a:gd name="T21" fmla="*/ 2458 h 3072"/>
              <a:gd name="T22" fmla="*/ 0 w 3261"/>
              <a:gd name="T23" fmla="*/ 1639 h 3072"/>
              <a:gd name="T24" fmla="*/ 1222 w 3261"/>
              <a:gd name="T25" fmla="*/ 1177 h 3072"/>
              <a:gd name="T26" fmla="*/ 1631 w 3261"/>
              <a:gd name="T27" fmla="*/ 0 h 3072"/>
              <a:gd name="T28" fmla="*/ 2446 w 3261"/>
              <a:gd name="T29" fmla="*/ 819 h 3072"/>
              <a:gd name="T30" fmla="*/ 1835 w 3261"/>
              <a:gd name="T31" fmla="*/ 819 h 3072"/>
              <a:gd name="T32" fmla="*/ 1835 w 3261"/>
              <a:gd name="T33" fmla="*/ 1639 h 3072"/>
              <a:gd name="T34" fmla="*/ 1426 w 3261"/>
              <a:gd name="T35" fmla="*/ 1639 h 3072"/>
              <a:gd name="T36" fmla="*/ 1426 w 3261"/>
              <a:gd name="T37" fmla="*/ 819 h 3072"/>
              <a:gd name="T38" fmla="*/ 815 w 3261"/>
              <a:gd name="T39" fmla="*/ 819 h 3072"/>
              <a:gd name="T40" fmla="*/ 1631 w 3261"/>
              <a:gd name="T41" fmla="*/ 0 h 3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61" h="3072">
                <a:moveTo>
                  <a:pt x="1222" y="1177"/>
                </a:moveTo>
                <a:lnTo>
                  <a:pt x="1222" y="1494"/>
                </a:lnTo>
                <a:lnTo>
                  <a:pt x="290" y="1844"/>
                </a:lnTo>
                <a:lnTo>
                  <a:pt x="1631" y="2346"/>
                </a:lnTo>
                <a:lnTo>
                  <a:pt x="2972" y="1844"/>
                </a:lnTo>
                <a:lnTo>
                  <a:pt x="2038" y="1494"/>
                </a:lnTo>
                <a:lnTo>
                  <a:pt x="2038" y="1177"/>
                </a:lnTo>
                <a:lnTo>
                  <a:pt x="3261" y="1639"/>
                </a:lnTo>
                <a:lnTo>
                  <a:pt x="3261" y="2458"/>
                </a:lnTo>
                <a:lnTo>
                  <a:pt x="1631" y="3072"/>
                </a:lnTo>
                <a:lnTo>
                  <a:pt x="0" y="2458"/>
                </a:lnTo>
                <a:lnTo>
                  <a:pt x="0" y="1639"/>
                </a:lnTo>
                <a:lnTo>
                  <a:pt x="1222" y="1177"/>
                </a:lnTo>
                <a:close/>
                <a:moveTo>
                  <a:pt x="1631" y="0"/>
                </a:moveTo>
                <a:lnTo>
                  <a:pt x="2446" y="819"/>
                </a:lnTo>
                <a:lnTo>
                  <a:pt x="1835" y="819"/>
                </a:lnTo>
                <a:lnTo>
                  <a:pt x="1835" y="1639"/>
                </a:lnTo>
                <a:lnTo>
                  <a:pt x="1426" y="1639"/>
                </a:lnTo>
                <a:lnTo>
                  <a:pt x="1426" y="819"/>
                </a:lnTo>
                <a:lnTo>
                  <a:pt x="815" y="819"/>
                </a:lnTo>
                <a:lnTo>
                  <a:pt x="1631"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 name="TextBox 36"/>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Infographic</a:t>
            </a:r>
          </a:p>
        </p:txBody>
      </p:sp>
      <p:sp>
        <p:nvSpPr>
          <p:cNvPr id="38" name="Rectangle 37"/>
          <p:cNvSpPr/>
          <p:nvPr/>
        </p:nvSpPr>
        <p:spPr>
          <a:xfrm>
            <a:off x="12608295" y="5892084"/>
            <a:ext cx="4873916" cy="1277273"/>
          </a:xfrm>
          <a:prstGeom prst="rect">
            <a:avLst/>
          </a:prstGeom>
        </p:spPr>
        <p:txBody>
          <a:bodyPr wrap="square">
            <a:spAutoFit/>
          </a:bodyPr>
          <a:lstStyle/>
          <a:p>
            <a:pPr>
              <a:lnSpc>
                <a:spcPct val="120000"/>
              </a:lnSpc>
              <a:spcBef>
                <a:spcPts val="6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Useful</a:t>
            </a: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
        <p:nvSpPr>
          <p:cNvPr id="39" name="Rectangle 38"/>
          <p:cNvSpPr/>
          <p:nvPr/>
        </p:nvSpPr>
        <p:spPr>
          <a:xfrm>
            <a:off x="10582487" y="3662880"/>
            <a:ext cx="4873916" cy="1277273"/>
          </a:xfrm>
          <a:prstGeom prst="rect">
            <a:avLst/>
          </a:prstGeom>
        </p:spPr>
        <p:txBody>
          <a:bodyPr wrap="square">
            <a:spAutoFit/>
          </a:bodyPr>
          <a:lstStyle/>
          <a:p>
            <a:pPr>
              <a:lnSpc>
                <a:spcPct val="120000"/>
              </a:lnSpc>
              <a:spcBef>
                <a:spcPts val="6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Simple</a:t>
            </a: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
        <p:nvSpPr>
          <p:cNvPr id="40" name="Rectangle 39"/>
          <p:cNvSpPr/>
          <p:nvPr/>
        </p:nvSpPr>
        <p:spPr>
          <a:xfrm>
            <a:off x="778538" y="5449078"/>
            <a:ext cx="4873916" cy="1277273"/>
          </a:xfrm>
          <a:prstGeom prst="rect">
            <a:avLst/>
          </a:prstGeom>
        </p:spPr>
        <p:txBody>
          <a:bodyPr wrap="square">
            <a:spAutoFit/>
          </a:bodyPr>
          <a:lstStyle/>
          <a:p>
            <a:pPr algn="r">
              <a:lnSpc>
                <a:spcPct val="120000"/>
              </a:lnSpc>
              <a:spcBef>
                <a:spcPts val="6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Powerful</a:t>
            </a:r>
          </a:p>
          <a:p>
            <a:pPr algn="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
        <p:nvSpPr>
          <p:cNvPr id="41" name="Rectangle 40"/>
          <p:cNvSpPr/>
          <p:nvPr/>
        </p:nvSpPr>
        <p:spPr>
          <a:xfrm>
            <a:off x="2697885" y="7594442"/>
            <a:ext cx="4873916" cy="1277273"/>
          </a:xfrm>
          <a:prstGeom prst="rect">
            <a:avLst/>
          </a:prstGeom>
        </p:spPr>
        <p:txBody>
          <a:bodyPr wrap="square">
            <a:spAutoFit/>
          </a:bodyPr>
          <a:lstStyle/>
          <a:p>
            <a:pPr algn="r">
              <a:lnSpc>
                <a:spcPct val="120000"/>
              </a:lnSpc>
              <a:spcBef>
                <a:spcPts val="6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Creative</a:t>
            </a:r>
          </a:p>
          <a:p>
            <a:pPr algn="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Tree>
    <p:extLst>
      <p:ext uri="{BB962C8B-B14F-4D97-AF65-F5344CB8AC3E}">
        <p14:creationId xmlns:p14="http://schemas.microsoft.com/office/powerpoint/2010/main" val="21780747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37"/>
                                        </p:tgtEl>
                                        <p:attrNameLst>
                                          <p:attrName>style.visibility</p:attrName>
                                        </p:attrNameLst>
                                      </p:cBhvr>
                                      <p:to>
                                        <p:strVal val="visible"/>
                                      </p:to>
                                    </p:set>
                                    <p:anim to="" calcmode="lin" valueType="num">
                                      <p:cBhvr>
                                        <p:cTn id="7" dur="700" fill="hold">
                                          <p:stCondLst>
                                            <p:cond delay="0"/>
                                          </p:stCondLst>
                                        </p:cTn>
                                        <p:tgtEl>
                                          <p:spTgt spid="37"/>
                                        </p:tgtEl>
                                        <p:attrNameLst>
                                          <p:attrName>ppt_x</p:attrName>
                                        </p:attrNameLst>
                                      </p:cBhvr>
                                      <p:tavLst>
                                        <p:tav tm="0" fmla="#ppt_x-#ppt_w*1.2*((1.5-1.5*$)^3-(1.5-1.5*$)^2)">
                                          <p:val>
                                            <p:strVal val="0"/>
                                          </p:val>
                                        </p:tav>
                                        <p:tav tm="100000">
                                          <p:val>
                                            <p:strVal val="1"/>
                                          </p:val>
                                        </p:tav>
                                      </p:tavLst>
                                    </p:anim>
                                    <p:anim to="" calcmode="lin" valueType="num">
                                      <p:cBhvr>
                                        <p:cTn id="8" dur="700" fill="hold">
                                          <p:stCondLst>
                                            <p:cond delay="0"/>
                                          </p:stCondLst>
                                        </p:cTn>
                                        <p:tgtEl>
                                          <p:spTgt spid="37"/>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9" dur="700" fill="hold">
                                          <p:stCondLst>
                                            <p:cond delay="0"/>
                                          </p:stCondLst>
                                        </p:cTn>
                                        <p:tgtEl>
                                          <p:spTgt spid="37"/>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0" fill="hold">
                            <p:stCondLst>
                              <p:cond delay="1295"/>
                            </p:stCondLst>
                            <p:childTnLst>
                              <p:par>
                                <p:cTn id="11" presetID="2" presetClass="entr" presetSubtype="4" decel="100000" fill="hold"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1000" fill="hold"/>
                                        <p:tgtEl>
                                          <p:spTgt spid="6"/>
                                        </p:tgtEl>
                                        <p:attrNameLst>
                                          <p:attrName>ppt_x</p:attrName>
                                        </p:attrNameLst>
                                      </p:cBhvr>
                                      <p:tavLst>
                                        <p:tav tm="0">
                                          <p:val>
                                            <p:strVal val="#ppt_x"/>
                                          </p:val>
                                        </p:tav>
                                        <p:tav tm="100000">
                                          <p:val>
                                            <p:strVal val="#ppt_x"/>
                                          </p:val>
                                        </p:tav>
                                      </p:tavLst>
                                    </p:anim>
                                    <p:anim calcmode="lin" valueType="num">
                                      <p:cBhvr additive="base">
                                        <p:cTn id="14" dur="1000" fill="hold"/>
                                        <p:tgtEl>
                                          <p:spTgt spid="6"/>
                                        </p:tgtEl>
                                        <p:attrNameLst>
                                          <p:attrName>ppt_y</p:attrName>
                                        </p:attrNameLst>
                                      </p:cBhvr>
                                      <p:tavLst>
                                        <p:tav tm="0">
                                          <p:val>
                                            <p:strVal val="1+#ppt_h/2"/>
                                          </p:val>
                                        </p:tav>
                                        <p:tav tm="100000">
                                          <p:val>
                                            <p:strVal val="#ppt_y"/>
                                          </p:val>
                                        </p:tav>
                                      </p:tavLst>
                                    </p:anim>
                                  </p:childTnLst>
                                </p:cTn>
                              </p:par>
                            </p:childTnLst>
                          </p:cTn>
                        </p:par>
                        <p:par>
                          <p:cTn id="15" fill="hold">
                            <p:stCondLst>
                              <p:cond delay="2295"/>
                            </p:stCondLst>
                            <p:childTnLst>
                              <p:par>
                                <p:cTn id="16" presetID="22" presetClass="entr" presetSubtype="8" fill="hold" grpId="0" nodeType="after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wipe(left)">
                                      <p:cBhvr>
                                        <p:cTn id="18" dur="500"/>
                                        <p:tgtEl>
                                          <p:spTgt spid="2"/>
                                        </p:tgtEl>
                                      </p:cBhvr>
                                    </p:animEffect>
                                  </p:childTnLst>
                                </p:cTn>
                              </p:par>
                            </p:childTnLst>
                          </p:cTn>
                        </p:par>
                        <p:par>
                          <p:cTn id="19" fill="hold">
                            <p:stCondLst>
                              <p:cond delay="2795"/>
                            </p:stCondLst>
                            <p:childTnLst>
                              <p:par>
                                <p:cTn id="20" presetID="10" presetClass="entr" presetSubtype="0" fill="hold" nodeType="after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fade">
                                      <p:cBhvr>
                                        <p:cTn id="22" dur="500"/>
                                        <p:tgtEl>
                                          <p:spTgt spid="28"/>
                                        </p:tgtEl>
                                      </p:cBhvr>
                                    </p:animEffect>
                                  </p:childTnLst>
                                </p:cTn>
                              </p:par>
                              <p:par>
                                <p:cTn id="23" presetID="2" presetClass="entr" presetSubtype="2" decel="100000" fill="hold" grpId="0" nodeType="withEffect">
                                  <p:stCondLst>
                                    <p:cond delay="0"/>
                                  </p:stCondLst>
                                  <p:childTnLst>
                                    <p:set>
                                      <p:cBhvr>
                                        <p:cTn id="24" dur="1" fill="hold">
                                          <p:stCondLst>
                                            <p:cond delay="0"/>
                                          </p:stCondLst>
                                        </p:cTn>
                                        <p:tgtEl>
                                          <p:spTgt spid="39"/>
                                        </p:tgtEl>
                                        <p:attrNameLst>
                                          <p:attrName>style.visibility</p:attrName>
                                        </p:attrNameLst>
                                      </p:cBhvr>
                                      <p:to>
                                        <p:strVal val="visible"/>
                                      </p:to>
                                    </p:set>
                                    <p:anim calcmode="lin" valueType="num">
                                      <p:cBhvr additive="base">
                                        <p:cTn id="25" dur="1000" fill="hold"/>
                                        <p:tgtEl>
                                          <p:spTgt spid="39"/>
                                        </p:tgtEl>
                                        <p:attrNameLst>
                                          <p:attrName>ppt_x</p:attrName>
                                        </p:attrNameLst>
                                      </p:cBhvr>
                                      <p:tavLst>
                                        <p:tav tm="0">
                                          <p:val>
                                            <p:strVal val="1+#ppt_w/2"/>
                                          </p:val>
                                        </p:tav>
                                        <p:tav tm="100000">
                                          <p:val>
                                            <p:strVal val="#ppt_x"/>
                                          </p:val>
                                        </p:tav>
                                      </p:tavLst>
                                    </p:anim>
                                    <p:anim calcmode="lin" valueType="num">
                                      <p:cBhvr additive="base">
                                        <p:cTn id="26" dur="1000" fill="hold"/>
                                        <p:tgtEl>
                                          <p:spTgt spid="39"/>
                                        </p:tgtEl>
                                        <p:attrNameLst>
                                          <p:attrName>ppt_y</p:attrName>
                                        </p:attrNameLst>
                                      </p:cBhvr>
                                      <p:tavLst>
                                        <p:tav tm="0">
                                          <p:val>
                                            <p:strVal val="#ppt_y"/>
                                          </p:val>
                                        </p:tav>
                                        <p:tav tm="100000">
                                          <p:val>
                                            <p:strVal val="#ppt_y"/>
                                          </p:val>
                                        </p:tav>
                                      </p:tavLst>
                                    </p:anim>
                                  </p:childTnLst>
                                </p:cTn>
                              </p:par>
                            </p:childTnLst>
                          </p:cTn>
                        </p:par>
                        <p:par>
                          <p:cTn id="27" fill="hold">
                            <p:stCondLst>
                              <p:cond delay="3795"/>
                            </p:stCondLst>
                            <p:childTnLst>
                              <p:par>
                                <p:cTn id="28" presetID="22" presetClass="entr" presetSubtype="2" fill="hold" grpId="0" nodeType="afterEffect">
                                  <p:stCondLst>
                                    <p:cond delay="0"/>
                                  </p:stCondLst>
                                  <p:childTnLst>
                                    <p:set>
                                      <p:cBhvr>
                                        <p:cTn id="29" dur="1" fill="hold">
                                          <p:stCondLst>
                                            <p:cond delay="0"/>
                                          </p:stCondLst>
                                        </p:cTn>
                                        <p:tgtEl>
                                          <p:spTgt spid="3"/>
                                        </p:tgtEl>
                                        <p:attrNameLst>
                                          <p:attrName>style.visibility</p:attrName>
                                        </p:attrNameLst>
                                      </p:cBhvr>
                                      <p:to>
                                        <p:strVal val="visible"/>
                                      </p:to>
                                    </p:set>
                                    <p:animEffect transition="in" filter="wipe(right)">
                                      <p:cBhvr>
                                        <p:cTn id="30" dur="500"/>
                                        <p:tgtEl>
                                          <p:spTgt spid="3"/>
                                        </p:tgtEl>
                                      </p:cBhvr>
                                    </p:animEffect>
                                  </p:childTnLst>
                                </p:cTn>
                              </p:par>
                            </p:childTnLst>
                          </p:cTn>
                        </p:par>
                        <p:par>
                          <p:cTn id="31" fill="hold">
                            <p:stCondLst>
                              <p:cond delay="4295"/>
                            </p:stCondLst>
                            <p:childTnLst>
                              <p:par>
                                <p:cTn id="32" presetID="10" presetClass="entr" presetSubtype="0" fill="hold" grpId="0" nodeType="afterEffect">
                                  <p:stCondLst>
                                    <p:cond delay="0"/>
                                  </p:stCondLst>
                                  <p:childTnLst>
                                    <p:set>
                                      <p:cBhvr>
                                        <p:cTn id="33" dur="1" fill="hold">
                                          <p:stCondLst>
                                            <p:cond delay="0"/>
                                          </p:stCondLst>
                                        </p:cTn>
                                        <p:tgtEl>
                                          <p:spTgt spid="27"/>
                                        </p:tgtEl>
                                        <p:attrNameLst>
                                          <p:attrName>style.visibility</p:attrName>
                                        </p:attrNameLst>
                                      </p:cBhvr>
                                      <p:to>
                                        <p:strVal val="visible"/>
                                      </p:to>
                                    </p:set>
                                    <p:animEffect transition="in" filter="fade">
                                      <p:cBhvr>
                                        <p:cTn id="34" dur="500"/>
                                        <p:tgtEl>
                                          <p:spTgt spid="27"/>
                                        </p:tgtEl>
                                      </p:cBhvr>
                                    </p:animEffect>
                                  </p:childTnLst>
                                </p:cTn>
                              </p:par>
                              <p:par>
                                <p:cTn id="35" presetID="2" presetClass="entr" presetSubtype="8" decel="100000" fill="hold" grpId="0" nodeType="withEffect">
                                  <p:stCondLst>
                                    <p:cond delay="0"/>
                                  </p:stCondLst>
                                  <p:childTnLst>
                                    <p:set>
                                      <p:cBhvr>
                                        <p:cTn id="36" dur="1" fill="hold">
                                          <p:stCondLst>
                                            <p:cond delay="0"/>
                                          </p:stCondLst>
                                        </p:cTn>
                                        <p:tgtEl>
                                          <p:spTgt spid="40"/>
                                        </p:tgtEl>
                                        <p:attrNameLst>
                                          <p:attrName>style.visibility</p:attrName>
                                        </p:attrNameLst>
                                      </p:cBhvr>
                                      <p:to>
                                        <p:strVal val="visible"/>
                                      </p:to>
                                    </p:set>
                                    <p:anim calcmode="lin" valueType="num">
                                      <p:cBhvr additive="base">
                                        <p:cTn id="37" dur="1000" fill="hold"/>
                                        <p:tgtEl>
                                          <p:spTgt spid="40"/>
                                        </p:tgtEl>
                                        <p:attrNameLst>
                                          <p:attrName>ppt_x</p:attrName>
                                        </p:attrNameLst>
                                      </p:cBhvr>
                                      <p:tavLst>
                                        <p:tav tm="0">
                                          <p:val>
                                            <p:strVal val="0-#ppt_w/2"/>
                                          </p:val>
                                        </p:tav>
                                        <p:tav tm="100000">
                                          <p:val>
                                            <p:strVal val="#ppt_x"/>
                                          </p:val>
                                        </p:tav>
                                      </p:tavLst>
                                    </p:anim>
                                    <p:anim calcmode="lin" valueType="num">
                                      <p:cBhvr additive="base">
                                        <p:cTn id="38" dur="1000" fill="hold"/>
                                        <p:tgtEl>
                                          <p:spTgt spid="40"/>
                                        </p:tgtEl>
                                        <p:attrNameLst>
                                          <p:attrName>ppt_y</p:attrName>
                                        </p:attrNameLst>
                                      </p:cBhvr>
                                      <p:tavLst>
                                        <p:tav tm="0">
                                          <p:val>
                                            <p:strVal val="#ppt_y"/>
                                          </p:val>
                                        </p:tav>
                                        <p:tav tm="100000">
                                          <p:val>
                                            <p:strVal val="#ppt_y"/>
                                          </p:val>
                                        </p:tav>
                                      </p:tavLst>
                                    </p:anim>
                                  </p:childTnLst>
                                </p:cTn>
                              </p:par>
                            </p:childTnLst>
                          </p:cTn>
                        </p:par>
                        <p:par>
                          <p:cTn id="39" fill="hold">
                            <p:stCondLst>
                              <p:cond delay="5295"/>
                            </p:stCondLst>
                            <p:childTnLst>
                              <p:par>
                                <p:cTn id="40" presetID="22" presetClass="entr" presetSubtype="8"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wipe(left)">
                                      <p:cBhvr>
                                        <p:cTn id="42" dur="500"/>
                                        <p:tgtEl>
                                          <p:spTgt spid="4"/>
                                        </p:tgtEl>
                                      </p:cBhvr>
                                    </p:animEffect>
                                  </p:childTnLst>
                                </p:cTn>
                              </p:par>
                            </p:childTnLst>
                          </p:cTn>
                        </p:par>
                        <p:par>
                          <p:cTn id="43" fill="hold">
                            <p:stCondLst>
                              <p:cond delay="5795"/>
                            </p:stCondLst>
                            <p:childTnLst>
                              <p:par>
                                <p:cTn id="44" presetID="10" presetClass="entr" presetSubtype="0" fill="hold" grpId="0" nodeType="afterEffect">
                                  <p:stCondLst>
                                    <p:cond delay="0"/>
                                  </p:stCondLst>
                                  <p:childTnLst>
                                    <p:set>
                                      <p:cBhvr>
                                        <p:cTn id="45" dur="1" fill="hold">
                                          <p:stCondLst>
                                            <p:cond delay="0"/>
                                          </p:stCondLst>
                                        </p:cTn>
                                        <p:tgtEl>
                                          <p:spTgt spid="31"/>
                                        </p:tgtEl>
                                        <p:attrNameLst>
                                          <p:attrName>style.visibility</p:attrName>
                                        </p:attrNameLst>
                                      </p:cBhvr>
                                      <p:to>
                                        <p:strVal val="visible"/>
                                      </p:to>
                                    </p:set>
                                    <p:animEffect transition="in" filter="fade">
                                      <p:cBhvr>
                                        <p:cTn id="46" dur="500"/>
                                        <p:tgtEl>
                                          <p:spTgt spid="31"/>
                                        </p:tgtEl>
                                      </p:cBhvr>
                                    </p:animEffect>
                                  </p:childTnLst>
                                </p:cTn>
                              </p:par>
                              <p:par>
                                <p:cTn id="47" presetID="2" presetClass="entr" presetSubtype="2" decel="100000" fill="hold" grpId="0" nodeType="withEffect">
                                  <p:stCondLst>
                                    <p:cond delay="0"/>
                                  </p:stCondLst>
                                  <p:childTnLst>
                                    <p:set>
                                      <p:cBhvr>
                                        <p:cTn id="48" dur="1" fill="hold">
                                          <p:stCondLst>
                                            <p:cond delay="0"/>
                                          </p:stCondLst>
                                        </p:cTn>
                                        <p:tgtEl>
                                          <p:spTgt spid="38"/>
                                        </p:tgtEl>
                                        <p:attrNameLst>
                                          <p:attrName>style.visibility</p:attrName>
                                        </p:attrNameLst>
                                      </p:cBhvr>
                                      <p:to>
                                        <p:strVal val="visible"/>
                                      </p:to>
                                    </p:set>
                                    <p:anim calcmode="lin" valueType="num">
                                      <p:cBhvr additive="base">
                                        <p:cTn id="49" dur="1000" fill="hold"/>
                                        <p:tgtEl>
                                          <p:spTgt spid="38"/>
                                        </p:tgtEl>
                                        <p:attrNameLst>
                                          <p:attrName>ppt_x</p:attrName>
                                        </p:attrNameLst>
                                      </p:cBhvr>
                                      <p:tavLst>
                                        <p:tav tm="0">
                                          <p:val>
                                            <p:strVal val="1+#ppt_w/2"/>
                                          </p:val>
                                        </p:tav>
                                        <p:tav tm="100000">
                                          <p:val>
                                            <p:strVal val="#ppt_x"/>
                                          </p:val>
                                        </p:tav>
                                      </p:tavLst>
                                    </p:anim>
                                    <p:anim calcmode="lin" valueType="num">
                                      <p:cBhvr additive="base">
                                        <p:cTn id="50" dur="1000" fill="hold"/>
                                        <p:tgtEl>
                                          <p:spTgt spid="38"/>
                                        </p:tgtEl>
                                        <p:attrNameLst>
                                          <p:attrName>ppt_y</p:attrName>
                                        </p:attrNameLst>
                                      </p:cBhvr>
                                      <p:tavLst>
                                        <p:tav tm="0">
                                          <p:val>
                                            <p:strVal val="#ppt_y"/>
                                          </p:val>
                                        </p:tav>
                                        <p:tav tm="100000">
                                          <p:val>
                                            <p:strVal val="#ppt_y"/>
                                          </p:val>
                                        </p:tav>
                                      </p:tavLst>
                                    </p:anim>
                                  </p:childTnLst>
                                </p:cTn>
                              </p:par>
                            </p:childTnLst>
                          </p:cTn>
                        </p:par>
                        <p:par>
                          <p:cTn id="51" fill="hold">
                            <p:stCondLst>
                              <p:cond delay="6795"/>
                            </p:stCondLst>
                            <p:childTnLst>
                              <p:par>
                                <p:cTn id="52" presetID="22" presetClass="entr" presetSubtype="2" fill="hold" grpId="0" nodeType="afterEffect">
                                  <p:stCondLst>
                                    <p:cond delay="0"/>
                                  </p:stCondLst>
                                  <p:childTnLst>
                                    <p:set>
                                      <p:cBhvr>
                                        <p:cTn id="53" dur="1" fill="hold">
                                          <p:stCondLst>
                                            <p:cond delay="0"/>
                                          </p:stCondLst>
                                        </p:cTn>
                                        <p:tgtEl>
                                          <p:spTgt spid="5"/>
                                        </p:tgtEl>
                                        <p:attrNameLst>
                                          <p:attrName>style.visibility</p:attrName>
                                        </p:attrNameLst>
                                      </p:cBhvr>
                                      <p:to>
                                        <p:strVal val="visible"/>
                                      </p:to>
                                    </p:set>
                                    <p:animEffect transition="in" filter="wipe(right)">
                                      <p:cBhvr>
                                        <p:cTn id="54" dur="500"/>
                                        <p:tgtEl>
                                          <p:spTgt spid="5"/>
                                        </p:tgtEl>
                                      </p:cBhvr>
                                    </p:animEffect>
                                  </p:childTnLst>
                                </p:cTn>
                              </p:par>
                            </p:childTnLst>
                          </p:cTn>
                        </p:par>
                        <p:par>
                          <p:cTn id="55" fill="hold">
                            <p:stCondLst>
                              <p:cond delay="7295"/>
                            </p:stCondLst>
                            <p:childTnLst>
                              <p:par>
                                <p:cTn id="56" presetID="10" presetClass="entr" presetSubtype="0" fill="hold" grpId="0" nodeType="afterEffect">
                                  <p:stCondLst>
                                    <p:cond delay="0"/>
                                  </p:stCondLst>
                                  <p:childTnLst>
                                    <p:set>
                                      <p:cBhvr>
                                        <p:cTn id="57" dur="1" fill="hold">
                                          <p:stCondLst>
                                            <p:cond delay="0"/>
                                          </p:stCondLst>
                                        </p:cTn>
                                        <p:tgtEl>
                                          <p:spTgt spid="32"/>
                                        </p:tgtEl>
                                        <p:attrNameLst>
                                          <p:attrName>style.visibility</p:attrName>
                                        </p:attrNameLst>
                                      </p:cBhvr>
                                      <p:to>
                                        <p:strVal val="visible"/>
                                      </p:to>
                                    </p:set>
                                    <p:animEffect transition="in" filter="fade">
                                      <p:cBhvr>
                                        <p:cTn id="58" dur="500"/>
                                        <p:tgtEl>
                                          <p:spTgt spid="32"/>
                                        </p:tgtEl>
                                      </p:cBhvr>
                                    </p:animEffect>
                                  </p:childTnLst>
                                </p:cTn>
                              </p:par>
                              <p:par>
                                <p:cTn id="59" presetID="2" presetClass="entr" presetSubtype="8" decel="100000" fill="hold" grpId="0" nodeType="withEffect">
                                  <p:stCondLst>
                                    <p:cond delay="0"/>
                                  </p:stCondLst>
                                  <p:childTnLst>
                                    <p:set>
                                      <p:cBhvr>
                                        <p:cTn id="60" dur="1" fill="hold">
                                          <p:stCondLst>
                                            <p:cond delay="0"/>
                                          </p:stCondLst>
                                        </p:cTn>
                                        <p:tgtEl>
                                          <p:spTgt spid="41"/>
                                        </p:tgtEl>
                                        <p:attrNameLst>
                                          <p:attrName>style.visibility</p:attrName>
                                        </p:attrNameLst>
                                      </p:cBhvr>
                                      <p:to>
                                        <p:strVal val="visible"/>
                                      </p:to>
                                    </p:set>
                                    <p:anim calcmode="lin" valueType="num">
                                      <p:cBhvr additive="base">
                                        <p:cTn id="61" dur="1000" fill="hold"/>
                                        <p:tgtEl>
                                          <p:spTgt spid="41"/>
                                        </p:tgtEl>
                                        <p:attrNameLst>
                                          <p:attrName>ppt_x</p:attrName>
                                        </p:attrNameLst>
                                      </p:cBhvr>
                                      <p:tavLst>
                                        <p:tav tm="0">
                                          <p:val>
                                            <p:strVal val="0-#ppt_w/2"/>
                                          </p:val>
                                        </p:tav>
                                        <p:tav tm="100000">
                                          <p:val>
                                            <p:strVal val="#ppt_x"/>
                                          </p:val>
                                        </p:tav>
                                      </p:tavLst>
                                    </p:anim>
                                    <p:anim calcmode="lin" valueType="num">
                                      <p:cBhvr additive="base">
                                        <p:cTn id="62" dur="1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27" grpId="0" animBg="1"/>
      <p:bldP spid="31" grpId="0" animBg="1"/>
      <p:bldP spid="32" grpId="0" animBg="1"/>
      <p:bldP spid="37" grpId="0"/>
      <p:bldP spid="38" grpId="0"/>
      <p:bldP spid="39" grpId="0"/>
      <p:bldP spid="40" grpId="0"/>
      <p:bldP spid="41"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extBox 31"/>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Infographic</a:t>
            </a:r>
          </a:p>
        </p:txBody>
      </p:sp>
      <p:sp>
        <p:nvSpPr>
          <p:cNvPr id="27" name="Freeform 26"/>
          <p:cNvSpPr/>
          <p:nvPr/>
        </p:nvSpPr>
        <p:spPr>
          <a:xfrm>
            <a:off x="5391692" y="5470459"/>
            <a:ext cx="1900715" cy="1900713"/>
          </a:xfrm>
          <a:custGeom>
            <a:avLst/>
            <a:gdLst>
              <a:gd name="connsiteX0" fmla="*/ 993358 w 1986716"/>
              <a:gd name="connsiteY0" fmla="*/ 0 h 1986714"/>
              <a:gd name="connsiteX1" fmla="*/ 1986716 w 1986716"/>
              <a:gd name="connsiteY1" fmla="*/ 993357 h 1986714"/>
              <a:gd name="connsiteX2" fmla="*/ 993358 w 1986716"/>
              <a:gd name="connsiteY2" fmla="*/ 1986714 h 1986714"/>
              <a:gd name="connsiteX3" fmla="*/ 0 w 1986716"/>
              <a:gd name="connsiteY3" fmla="*/ 993357 h 1986714"/>
              <a:gd name="connsiteX4" fmla="*/ 993358 w 1986716"/>
              <a:gd name="connsiteY4" fmla="*/ 0 h 1986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6716" h="1986714">
                <a:moveTo>
                  <a:pt x="993358" y="0"/>
                </a:moveTo>
                <a:cubicBezTo>
                  <a:pt x="1541974" y="0"/>
                  <a:pt x="1986716" y="444741"/>
                  <a:pt x="1986716" y="993357"/>
                </a:cubicBezTo>
                <a:cubicBezTo>
                  <a:pt x="1986716" y="1541973"/>
                  <a:pt x="1541974" y="1986714"/>
                  <a:pt x="993358" y="1986714"/>
                </a:cubicBezTo>
                <a:cubicBezTo>
                  <a:pt x="444742" y="1986714"/>
                  <a:pt x="0" y="1541973"/>
                  <a:pt x="0" y="993357"/>
                </a:cubicBezTo>
                <a:cubicBezTo>
                  <a:pt x="0" y="444741"/>
                  <a:pt x="444742" y="0"/>
                  <a:pt x="993358"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Freeform 27"/>
          <p:cNvSpPr/>
          <p:nvPr/>
        </p:nvSpPr>
        <p:spPr>
          <a:xfrm>
            <a:off x="8191469" y="5470459"/>
            <a:ext cx="1900715" cy="1900713"/>
          </a:xfrm>
          <a:custGeom>
            <a:avLst/>
            <a:gdLst>
              <a:gd name="connsiteX0" fmla="*/ 993358 w 1986716"/>
              <a:gd name="connsiteY0" fmla="*/ 0 h 1986714"/>
              <a:gd name="connsiteX1" fmla="*/ 1986716 w 1986716"/>
              <a:gd name="connsiteY1" fmla="*/ 993357 h 1986714"/>
              <a:gd name="connsiteX2" fmla="*/ 993358 w 1986716"/>
              <a:gd name="connsiteY2" fmla="*/ 1986714 h 1986714"/>
              <a:gd name="connsiteX3" fmla="*/ 0 w 1986716"/>
              <a:gd name="connsiteY3" fmla="*/ 993357 h 1986714"/>
              <a:gd name="connsiteX4" fmla="*/ 993358 w 1986716"/>
              <a:gd name="connsiteY4" fmla="*/ 0 h 1986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6716" h="1986714">
                <a:moveTo>
                  <a:pt x="993358" y="0"/>
                </a:moveTo>
                <a:cubicBezTo>
                  <a:pt x="1541974" y="0"/>
                  <a:pt x="1986716" y="444741"/>
                  <a:pt x="1986716" y="993357"/>
                </a:cubicBezTo>
                <a:cubicBezTo>
                  <a:pt x="1986716" y="1541973"/>
                  <a:pt x="1541974" y="1986714"/>
                  <a:pt x="993358" y="1986714"/>
                </a:cubicBezTo>
                <a:cubicBezTo>
                  <a:pt x="444742" y="1986714"/>
                  <a:pt x="0" y="1541973"/>
                  <a:pt x="0" y="993357"/>
                </a:cubicBezTo>
                <a:cubicBezTo>
                  <a:pt x="0" y="444741"/>
                  <a:pt x="444742" y="0"/>
                  <a:pt x="993358"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Freeform 28"/>
          <p:cNvSpPr/>
          <p:nvPr/>
        </p:nvSpPr>
        <p:spPr>
          <a:xfrm>
            <a:off x="10996408" y="5470459"/>
            <a:ext cx="1900715" cy="1900713"/>
          </a:xfrm>
          <a:custGeom>
            <a:avLst/>
            <a:gdLst>
              <a:gd name="connsiteX0" fmla="*/ 993358 w 1986716"/>
              <a:gd name="connsiteY0" fmla="*/ 0 h 1986714"/>
              <a:gd name="connsiteX1" fmla="*/ 1986716 w 1986716"/>
              <a:gd name="connsiteY1" fmla="*/ 993357 h 1986714"/>
              <a:gd name="connsiteX2" fmla="*/ 993358 w 1986716"/>
              <a:gd name="connsiteY2" fmla="*/ 1986714 h 1986714"/>
              <a:gd name="connsiteX3" fmla="*/ 0 w 1986716"/>
              <a:gd name="connsiteY3" fmla="*/ 993357 h 1986714"/>
              <a:gd name="connsiteX4" fmla="*/ 993358 w 1986716"/>
              <a:gd name="connsiteY4" fmla="*/ 0 h 1986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6716" h="1986714">
                <a:moveTo>
                  <a:pt x="993358" y="0"/>
                </a:moveTo>
                <a:cubicBezTo>
                  <a:pt x="1541974" y="0"/>
                  <a:pt x="1986716" y="444741"/>
                  <a:pt x="1986716" y="993357"/>
                </a:cubicBezTo>
                <a:cubicBezTo>
                  <a:pt x="1986716" y="1541973"/>
                  <a:pt x="1541974" y="1986714"/>
                  <a:pt x="993358" y="1986714"/>
                </a:cubicBezTo>
                <a:cubicBezTo>
                  <a:pt x="444742" y="1986714"/>
                  <a:pt x="0" y="1541973"/>
                  <a:pt x="0" y="993357"/>
                </a:cubicBezTo>
                <a:cubicBezTo>
                  <a:pt x="0" y="444741"/>
                  <a:pt x="444742" y="0"/>
                  <a:pt x="993358"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Freeform 29"/>
          <p:cNvSpPr/>
          <p:nvPr/>
        </p:nvSpPr>
        <p:spPr>
          <a:xfrm>
            <a:off x="13796185" y="5470459"/>
            <a:ext cx="1900715" cy="1900713"/>
          </a:xfrm>
          <a:custGeom>
            <a:avLst/>
            <a:gdLst>
              <a:gd name="connsiteX0" fmla="*/ 993358 w 1986716"/>
              <a:gd name="connsiteY0" fmla="*/ 0 h 1986714"/>
              <a:gd name="connsiteX1" fmla="*/ 1986716 w 1986716"/>
              <a:gd name="connsiteY1" fmla="*/ 993357 h 1986714"/>
              <a:gd name="connsiteX2" fmla="*/ 993358 w 1986716"/>
              <a:gd name="connsiteY2" fmla="*/ 1986714 h 1986714"/>
              <a:gd name="connsiteX3" fmla="*/ 0 w 1986716"/>
              <a:gd name="connsiteY3" fmla="*/ 993357 h 1986714"/>
              <a:gd name="connsiteX4" fmla="*/ 993358 w 1986716"/>
              <a:gd name="connsiteY4" fmla="*/ 0 h 1986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6716" h="1986714">
                <a:moveTo>
                  <a:pt x="993358" y="0"/>
                </a:moveTo>
                <a:cubicBezTo>
                  <a:pt x="1541974" y="0"/>
                  <a:pt x="1986716" y="444741"/>
                  <a:pt x="1986716" y="993357"/>
                </a:cubicBezTo>
                <a:cubicBezTo>
                  <a:pt x="1986716" y="1541973"/>
                  <a:pt x="1541974" y="1986714"/>
                  <a:pt x="993358" y="1986714"/>
                </a:cubicBezTo>
                <a:cubicBezTo>
                  <a:pt x="444742" y="1986714"/>
                  <a:pt x="0" y="1541973"/>
                  <a:pt x="0" y="993357"/>
                </a:cubicBezTo>
                <a:cubicBezTo>
                  <a:pt x="0" y="444741"/>
                  <a:pt x="444742" y="0"/>
                  <a:pt x="993358"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Freeform 25"/>
          <p:cNvSpPr/>
          <p:nvPr/>
        </p:nvSpPr>
        <p:spPr>
          <a:xfrm>
            <a:off x="2580056" y="5470459"/>
            <a:ext cx="1900715" cy="1900713"/>
          </a:xfrm>
          <a:custGeom>
            <a:avLst/>
            <a:gdLst>
              <a:gd name="connsiteX0" fmla="*/ 993358 w 1986716"/>
              <a:gd name="connsiteY0" fmla="*/ 0 h 1986714"/>
              <a:gd name="connsiteX1" fmla="*/ 1986716 w 1986716"/>
              <a:gd name="connsiteY1" fmla="*/ 993357 h 1986714"/>
              <a:gd name="connsiteX2" fmla="*/ 993358 w 1986716"/>
              <a:gd name="connsiteY2" fmla="*/ 1986714 h 1986714"/>
              <a:gd name="connsiteX3" fmla="*/ 0 w 1986716"/>
              <a:gd name="connsiteY3" fmla="*/ 993357 h 1986714"/>
              <a:gd name="connsiteX4" fmla="*/ 993358 w 1986716"/>
              <a:gd name="connsiteY4" fmla="*/ 0 h 1986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6716" h="1986714">
                <a:moveTo>
                  <a:pt x="993358" y="0"/>
                </a:moveTo>
                <a:cubicBezTo>
                  <a:pt x="1541974" y="0"/>
                  <a:pt x="1986716" y="444741"/>
                  <a:pt x="1986716" y="993357"/>
                </a:cubicBezTo>
                <a:cubicBezTo>
                  <a:pt x="1986716" y="1541973"/>
                  <a:pt x="1541974" y="1986714"/>
                  <a:pt x="993358" y="1986714"/>
                </a:cubicBezTo>
                <a:cubicBezTo>
                  <a:pt x="444742" y="1986714"/>
                  <a:pt x="0" y="1541973"/>
                  <a:pt x="0" y="993357"/>
                </a:cubicBezTo>
                <a:cubicBezTo>
                  <a:pt x="0" y="444741"/>
                  <a:pt x="444742" y="0"/>
                  <a:pt x="993358"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Group 1"/>
          <p:cNvGrpSpPr/>
          <p:nvPr/>
        </p:nvGrpSpPr>
        <p:grpSpPr>
          <a:xfrm>
            <a:off x="1926757" y="4757936"/>
            <a:ext cx="14434486" cy="3325758"/>
            <a:chOff x="1926757" y="4757936"/>
            <a:chExt cx="14434486" cy="3325758"/>
          </a:xfrm>
        </p:grpSpPr>
        <p:sp>
          <p:nvSpPr>
            <p:cNvPr id="3" name="Freeform"/>
            <p:cNvSpPr/>
            <p:nvPr/>
          </p:nvSpPr>
          <p:spPr>
            <a:xfrm>
              <a:off x="1926757" y="4757936"/>
              <a:ext cx="3226040" cy="1660563"/>
            </a:xfrm>
            <a:custGeom>
              <a:avLst/>
              <a:gdLst/>
              <a:ahLst/>
              <a:cxnLst>
                <a:cxn ang="0">
                  <a:pos x="wd2" y="hd2"/>
                </a:cxn>
                <a:cxn ang="5400000">
                  <a:pos x="wd2" y="hd2"/>
                </a:cxn>
                <a:cxn ang="10800000">
                  <a:pos x="wd2" y="hd2"/>
                </a:cxn>
                <a:cxn ang="16200000">
                  <a:pos x="wd2" y="hd2"/>
                </a:cxn>
              </a:cxnLst>
              <a:rect l="0" t="0" r="r" b="b"/>
              <a:pathLst>
                <a:path w="21600" h="21600" extrusionOk="0">
                  <a:moveTo>
                    <a:pt x="2837" y="21600"/>
                  </a:moveTo>
                  <a:cubicBezTo>
                    <a:pt x="2832" y="21400"/>
                    <a:pt x="2829" y="21173"/>
                    <a:pt x="2829" y="20960"/>
                  </a:cubicBezTo>
                  <a:cubicBezTo>
                    <a:pt x="2829" y="12417"/>
                    <a:pt x="6398" y="5489"/>
                    <a:pt x="10800" y="5489"/>
                  </a:cubicBezTo>
                  <a:cubicBezTo>
                    <a:pt x="15202" y="5489"/>
                    <a:pt x="18771" y="12417"/>
                    <a:pt x="18771" y="20961"/>
                  </a:cubicBezTo>
                  <a:cubicBezTo>
                    <a:pt x="18771" y="21174"/>
                    <a:pt x="18768" y="21400"/>
                    <a:pt x="18763" y="21600"/>
                  </a:cubicBezTo>
                  <a:lnTo>
                    <a:pt x="21595" y="21600"/>
                  </a:lnTo>
                  <a:cubicBezTo>
                    <a:pt x="21598" y="21400"/>
                    <a:pt x="21600" y="21173"/>
                    <a:pt x="21600" y="20960"/>
                  </a:cubicBezTo>
                  <a:cubicBezTo>
                    <a:pt x="21600" y="9385"/>
                    <a:pt x="16765" y="0"/>
                    <a:pt x="10800" y="0"/>
                  </a:cubicBezTo>
                  <a:cubicBezTo>
                    <a:pt x="4835" y="0"/>
                    <a:pt x="0" y="9386"/>
                    <a:pt x="0" y="20961"/>
                  </a:cubicBezTo>
                  <a:cubicBezTo>
                    <a:pt x="0" y="21174"/>
                    <a:pt x="2" y="21400"/>
                    <a:pt x="5" y="21600"/>
                  </a:cubicBezTo>
                  <a:cubicBezTo>
                    <a:pt x="5" y="21600"/>
                    <a:pt x="2837" y="21600"/>
                    <a:pt x="2837" y="21600"/>
                  </a:cubicBezTo>
                  <a:close/>
                </a:path>
              </a:pathLst>
            </a:custGeom>
            <a:solidFill>
              <a:schemeClr val="accent1">
                <a:lumMod val="100000"/>
              </a:schemeClr>
            </a:solidFill>
            <a:ln w="12700">
              <a:solidFill>
                <a:srgbClr val="000000">
                  <a:alpha val="0"/>
                </a:srgbClr>
              </a:solidFill>
              <a:miter lim="400000"/>
            </a:ln>
          </p:spPr>
          <p:txBody>
            <a:bodyPr anchor="ctr"/>
            <a:lstStyle/>
            <a:p>
              <a:pPr algn="ctr"/>
              <a:endParaRPr/>
            </a:p>
          </p:txBody>
        </p:sp>
        <p:sp>
          <p:nvSpPr>
            <p:cNvPr id="4" name="Freeform"/>
            <p:cNvSpPr/>
            <p:nvPr/>
          </p:nvSpPr>
          <p:spPr>
            <a:xfrm rot="10800000" flipH="1">
              <a:off x="4730790" y="6423130"/>
              <a:ext cx="3226040" cy="1660564"/>
            </a:xfrm>
            <a:custGeom>
              <a:avLst/>
              <a:gdLst/>
              <a:ahLst/>
              <a:cxnLst>
                <a:cxn ang="0">
                  <a:pos x="wd2" y="hd2"/>
                </a:cxn>
                <a:cxn ang="5400000">
                  <a:pos x="wd2" y="hd2"/>
                </a:cxn>
                <a:cxn ang="10800000">
                  <a:pos x="wd2" y="hd2"/>
                </a:cxn>
                <a:cxn ang="16200000">
                  <a:pos x="wd2" y="hd2"/>
                </a:cxn>
              </a:cxnLst>
              <a:rect l="0" t="0" r="r" b="b"/>
              <a:pathLst>
                <a:path w="21600" h="21600" extrusionOk="0">
                  <a:moveTo>
                    <a:pt x="2837" y="21600"/>
                  </a:moveTo>
                  <a:cubicBezTo>
                    <a:pt x="2832" y="21400"/>
                    <a:pt x="2829" y="21173"/>
                    <a:pt x="2829" y="20960"/>
                  </a:cubicBezTo>
                  <a:cubicBezTo>
                    <a:pt x="2829" y="12417"/>
                    <a:pt x="6398" y="5489"/>
                    <a:pt x="10800" y="5489"/>
                  </a:cubicBezTo>
                  <a:cubicBezTo>
                    <a:pt x="15202" y="5489"/>
                    <a:pt x="18771" y="12417"/>
                    <a:pt x="18771" y="20961"/>
                  </a:cubicBezTo>
                  <a:cubicBezTo>
                    <a:pt x="18771" y="21174"/>
                    <a:pt x="18768" y="21400"/>
                    <a:pt x="18763" y="21600"/>
                  </a:cubicBezTo>
                  <a:lnTo>
                    <a:pt x="21595" y="21600"/>
                  </a:lnTo>
                  <a:cubicBezTo>
                    <a:pt x="21598" y="21400"/>
                    <a:pt x="21600" y="21173"/>
                    <a:pt x="21600" y="20960"/>
                  </a:cubicBezTo>
                  <a:cubicBezTo>
                    <a:pt x="21600" y="9385"/>
                    <a:pt x="16765" y="0"/>
                    <a:pt x="10800" y="0"/>
                  </a:cubicBezTo>
                  <a:cubicBezTo>
                    <a:pt x="4835" y="0"/>
                    <a:pt x="0" y="9386"/>
                    <a:pt x="0" y="20961"/>
                  </a:cubicBezTo>
                  <a:cubicBezTo>
                    <a:pt x="0" y="21174"/>
                    <a:pt x="2" y="21400"/>
                    <a:pt x="5" y="21600"/>
                  </a:cubicBezTo>
                  <a:cubicBezTo>
                    <a:pt x="5" y="21600"/>
                    <a:pt x="2837" y="21600"/>
                    <a:pt x="2837" y="21600"/>
                  </a:cubicBezTo>
                  <a:close/>
                </a:path>
              </a:pathLst>
            </a:custGeom>
            <a:solidFill>
              <a:schemeClr val="accent2">
                <a:lumMod val="100000"/>
              </a:schemeClr>
            </a:solidFill>
            <a:ln w="12700">
              <a:solidFill>
                <a:srgbClr val="000000">
                  <a:alpha val="0"/>
                </a:srgbClr>
              </a:solidFill>
              <a:miter lim="400000"/>
            </a:ln>
          </p:spPr>
          <p:txBody>
            <a:bodyPr anchor="ctr"/>
            <a:lstStyle/>
            <a:p>
              <a:pPr algn="ctr"/>
              <a:endParaRPr/>
            </a:p>
          </p:txBody>
        </p:sp>
        <p:sp>
          <p:nvSpPr>
            <p:cNvPr id="5" name="Freeform"/>
            <p:cNvSpPr/>
            <p:nvPr/>
          </p:nvSpPr>
          <p:spPr>
            <a:xfrm>
              <a:off x="7527133" y="4757936"/>
              <a:ext cx="3226040" cy="1660563"/>
            </a:xfrm>
            <a:custGeom>
              <a:avLst/>
              <a:gdLst/>
              <a:ahLst/>
              <a:cxnLst>
                <a:cxn ang="0">
                  <a:pos x="wd2" y="hd2"/>
                </a:cxn>
                <a:cxn ang="5400000">
                  <a:pos x="wd2" y="hd2"/>
                </a:cxn>
                <a:cxn ang="10800000">
                  <a:pos x="wd2" y="hd2"/>
                </a:cxn>
                <a:cxn ang="16200000">
                  <a:pos x="wd2" y="hd2"/>
                </a:cxn>
              </a:cxnLst>
              <a:rect l="0" t="0" r="r" b="b"/>
              <a:pathLst>
                <a:path w="21600" h="21600" extrusionOk="0">
                  <a:moveTo>
                    <a:pt x="2837" y="21600"/>
                  </a:moveTo>
                  <a:cubicBezTo>
                    <a:pt x="2832" y="21400"/>
                    <a:pt x="2829" y="21173"/>
                    <a:pt x="2829" y="20960"/>
                  </a:cubicBezTo>
                  <a:cubicBezTo>
                    <a:pt x="2829" y="12417"/>
                    <a:pt x="6398" y="5489"/>
                    <a:pt x="10800" y="5489"/>
                  </a:cubicBezTo>
                  <a:cubicBezTo>
                    <a:pt x="15202" y="5489"/>
                    <a:pt x="18771" y="12417"/>
                    <a:pt x="18771" y="20961"/>
                  </a:cubicBezTo>
                  <a:cubicBezTo>
                    <a:pt x="18771" y="21174"/>
                    <a:pt x="18768" y="21400"/>
                    <a:pt x="18763" y="21600"/>
                  </a:cubicBezTo>
                  <a:lnTo>
                    <a:pt x="21595" y="21600"/>
                  </a:lnTo>
                  <a:cubicBezTo>
                    <a:pt x="21598" y="21400"/>
                    <a:pt x="21600" y="21173"/>
                    <a:pt x="21600" y="20960"/>
                  </a:cubicBezTo>
                  <a:cubicBezTo>
                    <a:pt x="21600" y="9385"/>
                    <a:pt x="16765" y="0"/>
                    <a:pt x="10800" y="0"/>
                  </a:cubicBezTo>
                  <a:cubicBezTo>
                    <a:pt x="4835" y="0"/>
                    <a:pt x="0" y="9386"/>
                    <a:pt x="0" y="20961"/>
                  </a:cubicBezTo>
                  <a:cubicBezTo>
                    <a:pt x="0" y="21174"/>
                    <a:pt x="2" y="21400"/>
                    <a:pt x="5" y="21600"/>
                  </a:cubicBezTo>
                  <a:cubicBezTo>
                    <a:pt x="5" y="21600"/>
                    <a:pt x="2837" y="21600"/>
                    <a:pt x="2837" y="21600"/>
                  </a:cubicBezTo>
                  <a:close/>
                </a:path>
              </a:pathLst>
            </a:custGeom>
            <a:solidFill>
              <a:schemeClr val="accent3">
                <a:lumMod val="100000"/>
              </a:schemeClr>
            </a:solidFill>
            <a:ln w="12700">
              <a:solidFill>
                <a:srgbClr val="000000">
                  <a:alpha val="0"/>
                </a:srgbClr>
              </a:solidFill>
              <a:miter lim="400000"/>
            </a:ln>
          </p:spPr>
          <p:txBody>
            <a:bodyPr anchor="ctr"/>
            <a:lstStyle/>
            <a:p>
              <a:pPr algn="ctr"/>
              <a:endParaRPr/>
            </a:p>
          </p:txBody>
        </p:sp>
        <p:sp>
          <p:nvSpPr>
            <p:cNvPr id="6" name="Freeform"/>
            <p:cNvSpPr/>
            <p:nvPr/>
          </p:nvSpPr>
          <p:spPr>
            <a:xfrm rot="10800000" flipH="1">
              <a:off x="10331164" y="6423130"/>
              <a:ext cx="3226040" cy="1660564"/>
            </a:xfrm>
            <a:custGeom>
              <a:avLst/>
              <a:gdLst/>
              <a:ahLst/>
              <a:cxnLst>
                <a:cxn ang="0">
                  <a:pos x="wd2" y="hd2"/>
                </a:cxn>
                <a:cxn ang="5400000">
                  <a:pos x="wd2" y="hd2"/>
                </a:cxn>
                <a:cxn ang="10800000">
                  <a:pos x="wd2" y="hd2"/>
                </a:cxn>
                <a:cxn ang="16200000">
                  <a:pos x="wd2" y="hd2"/>
                </a:cxn>
              </a:cxnLst>
              <a:rect l="0" t="0" r="r" b="b"/>
              <a:pathLst>
                <a:path w="21600" h="21600" extrusionOk="0">
                  <a:moveTo>
                    <a:pt x="2837" y="21600"/>
                  </a:moveTo>
                  <a:cubicBezTo>
                    <a:pt x="2832" y="21400"/>
                    <a:pt x="2829" y="21173"/>
                    <a:pt x="2829" y="20960"/>
                  </a:cubicBezTo>
                  <a:cubicBezTo>
                    <a:pt x="2829" y="12417"/>
                    <a:pt x="6398" y="5489"/>
                    <a:pt x="10800" y="5489"/>
                  </a:cubicBezTo>
                  <a:cubicBezTo>
                    <a:pt x="15202" y="5489"/>
                    <a:pt x="18771" y="12417"/>
                    <a:pt x="18771" y="20961"/>
                  </a:cubicBezTo>
                  <a:cubicBezTo>
                    <a:pt x="18771" y="21174"/>
                    <a:pt x="18768" y="21400"/>
                    <a:pt x="18763" y="21600"/>
                  </a:cubicBezTo>
                  <a:lnTo>
                    <a:pt x="21595" y="21600"/>
                  </a:lnTo>
                  <a:cubicBezTo>
                    <a:pt x="21598" y="21400"/>
                    <a:pt x="21600" y="21173"/>
                    <a:pt x="21600" y="20960"/>
                  </a:cubicBezTo>
                  <a:cubicBezTo>
                    <a:pt x="21600" y="9385"/>
                    <a:pt x="16765" y="0"/>
                    <a:pt x="10800" y="0"/>
                  </a:cubicBezTo>
                  <a:cubicBezTo>
                    <a:pt x="4835" y="0"/>
                    <a:pt x="0" y="9386"/>
                    <a:pt x="0" y="20961"/>
                  </a:cubicBezTo>
                  <a:cubicBezTo>
                    <a:pt x="0" y="21174"/>
                    <a:pt x="2" y="21400"/>
                    <a:pt x="5" y="21600"/>
                  </a:cubicBezTo>
                  <a:cubicBezTo>
                    <a:pt x="5" y="21600"/>
                    <a:pt x="2837" y="21600"/>
                    <a:pt x="2837" y="21600"/>
                  </a:cubicBezTo>
                  <a:close/>
                </a:path>
              </a:pathLst>
            </a:custGeom>
            <a:solidFill>
              <a:schemeClr val="accent4">
                <a:lumMod val="100000"/>
              </a:schemeClr>
            </a:solidFill>
            <a:ln w="12700">
              <a:solidFill>
                <a:srgbClr val="000000">
                  <a:alpha val="0"/>
                </a:srgbClr>
              </a:solidFill>
              <a:miter lim="400000"/>
            </a:ln>
          </p:spPr>
          <p:txBody>
            <a:bodyPr anchor="ctr"/>
            <a:lstStyle/>
            <a:p>
              <a:pPr algn="ctr"/>
              <a:endParaRPr/>
            </a:p>
          </p:txBody>
        </p:sp>
        <p:sp>
          <p:nvSpPr>
            <p:cNvPr id="7" name="Freeform"/>
            <p:cNvSpPr/>
            <p:nvPr/>
          </p:nvSpPr>
          <p:spPr>
            <a:xfrm>
              <a:off x="13135203" y="4757936"/>
              <a:ext cx="3226040" cy="1660563"/>
            </a:xfrm>
            <a:custGeom>
              <a:avLst/>
              <a:gdLst/>
              <a:ahLst/>
              <a:cxnLst>
                <a:cxn ang="0">
                  <a:pos x="wd2" y="hd2"/>
                </a:cxn>
                <a:cxn ang="5400000">
                  <a:pos x="wd2" y="hd2"/>
                </a:cxn>
                <a:cxn ang="10800000">
                  <a:pos x="wd2" y="hd2"/>
                </a:cxn>
                <a:cxn ang="16200000">
                  <a:pos x="wd2" y="hd2"/>
                </a:cxn>
              </a:cxnLst>
              <a:rect l="0" t="0" r="r" b="b"/>
              <a:pathLst>
                <a:path w="21600" h="21600" extrusionOk="0">
                  <a:moveTo>
                    <a:pt x="2837" y="21600"/>
                  </a:moveTo>
                  <a:cubicBezTo>
                    <a:pt x="2832" y="21400"/>
                    <a:pt x="2829" y="21173"/>
                    <a:pt x="2829" y="20960"/>
                  </a:cubicBezTo>
                  <a:cubicBezTo>
                    <a:pt x="2829" y="12417"/>
                    <a:pt x="6398" y="5489"/>
                    <a:pt x="10800" y="5489"/>
                  </a:cubicBezTo>
                  <a:cubicBezTo>
                    <a:pt x="15202" y="5489"/>
                    <a:pt x="18771" y="12417"/>
                    <a:pt x="18771" y="20961"/>
                  </a:cubicBezTo>
                  <a:cubicBezTo>
                    <a:pt x="18771" y="21174"/>
                    <a:pt x="18768" y="21400"/>
                    <a:pt x="18763" y="21600"/>
                  </a:cubicBezTo>
                  <a:lnTo>
                    <a:pt x="21595" y="21600"/>
                  </a:lnTo>
                  <a:cubicBezTo>
                    <a:pt x="21598" y="21400"/>
                    <a:pt x="21600" y="21173"/>
                    <a:pt x="21600" y="20960"/>
                  </a:cubicBezTo>
                  <a:cubicBezTo>
                    <a:pt x="21600" y="9385"/>
                    <a:pt x="16765" y="0"/>
                    <a:pt x="10800" y="0"/>
                  </a:cubicBezTo>
                  <a:cubicBezTo>
                    <a:pt x="4835" y="0"/>
                    <a:pt x="0" y="9386"/>
                    <a:pt x="0" y="20961"/>
                  </a:cubicBezTo>
                  <a:cubicBezTo>
                    <a:pt x="0" y="21174"/>
                    <a:pt x="2" y="21400"/>
                    <a:pt x="5" y="21600"/>
                  </a:cubicBezTo>
                  <a:cubicBezTo>
                    <a:pt x="5" y="21600"/>
                    <a:pt x="2837" y="21600"/>
                    <a:pt x="2837" y="21600"/>
                  </a:cubicBezTo>
                  <a:close/>
                </a:path>
              </a:pathLst>
            </a:custGeom>
            <a:solidFill>
              <a:schemeClr val="accent5">
                <a:lumMod val="100000"/>
              </a:schemeClr>
            </a:solidFill>
            <a:ln w="12700">
              <a:noFill/>
              <a:miter lim="400000"/>
            </a:ln>
          </p:spPr>
          <p:txBody>
            <a:bodyPr anchor="ctr"/>
            <a:lstStyle/>
            <a:p>
              <a:pPr algn="ctr"/>
              <a:endParaRPr/>
            </a:p>
          </p:txBody>
        </p:sp>
      </p:grpSp>
      <p:sp>
        <p:nvSpPr>
          <p:cNvPr id="33" name="Freeform 36"/>
          <p:cNvSpPr>
            <a:spLocks noEditPoints="1"/>
          </p:cNvSpPr>
          <p:nvPr/>
        </p:nvSpPr>
        <p:spPr bwMode="auto">
          <a:xfrm>
            <a:off x="6034602" y="6110354"/>
            <a:ext cx="614896" cy="620921"/>
          </a:xfrm>
          <a:custGeom>
            <a:avLst/>
            <a:gdLst>
              <a:gd name="T0" fmla="*/ 2855 w 3262"/>
              <a:gd name="T1" fmla="*/ 205 h 3292"/>
              <a:gd name="T2" fmla="*/ 3058 w 3262"/>
              <a:gd name="T3" fmla="*/ 411 h 3292"/>
              <a:gd name="T4" fmla="*/ 1631 w 3262"/>
              <a:gd name="T5" fmla="*/ 1851 h 3292"/>
              <a:gd name="T6" fmla="*/ 1224 w 3262"/>
              <a:gd name="T7" fmla="*/ 2057 h 3292"/>
              <a:gd name="T8" fmla="*/ 1427 w 3262"/>
              <a:gd name="T9" fmla="*/ 1646 h 3292"/>
              <a:gd name="T10" fmla="*/ 2855 w 3262"/>
              <a:gd name="T11" fmla="*/ 205 h 3292"/>
              <a:gd name="T12" fmla="*/ 1835 w 3262"/>
              <a:gd name="T13" fmla="*/ 0 h 3292"/>
              <a:gd name="T14" fmla="*/ 2446 w 3262"/>
              <a:gd name="T15" fmla="*/ 0 h 3292"/>
              <a:gd name="T16" fmla="*/ 1224 w 3262"/>
              <a:gd name="T17" fmla="*/ 1234 h 3292"/>
              <a:gd name="T18" fmla="*/ 815 w 3262"/>
              <a:gd name="T19" fmla="*/ 1485 h 3292"/>
              <a:gd name="T20" fmla="*/ 500 w 3262"/>
              <a:gd name="T21" fmla="*/ 2361 h 3292"/>
              <a:gd name="T22" fmla="*/ 561 w 3262"/>
              <a:gd name="T23" fmla="*/ 2392 h 3292"/>
              <a:gd name="T24" fmla="*/ 616 w 3262"/>
              <a:gd name="T25" fmla="*/ 2424 h 3292"/>
              <a:gd name="T26" fmla="*/ 666 w 3262"/>
              <a:gd name="T27" fmla="*/ 2458 h 3292"/>
              <a:gd name="T28" fmla="*/ 711 w 3262"/>
              <a:gd name="T29" fmla="*/ 2494 h 3292"/>
              <a:gd name="T30" fmla="*/ 753 w 3262"/>
              <a:gd name="T31" fmla="*/ 2532 h 3292"/>
              <a:gd name="T32" fmla="*/ 791 w 3262"/>
              <a:gd name="T33" fmla="*/ 2574 h 3292"/>
              <a:gd name="T34" fmla="*/ 827 w 3262"/>
              <a:gd name="T35" fmla="*/ 2620 h 3292"/>
              <a:gd name="T36" fmla="*/ 859 w 3262"/>
              <a:gd name="T37" fmla="*/ 2670 h 3292"/>
              <a:gd name="T38" fmla="*/ 891 w 3262"/>
              <a:gd name="T39" fmla="*/ 2726 h 3292"/>
              <a:gd name="T40" fmla="*/ 922 w 3262"/>
              <a:gd name="T41" fmla="*/ 2787 h 3292"/>
              <a:gd name="T42" fmla="*/ 1791 w 3262"/>
              <a:gd name="T43" fmla="*/ 2469 h 3292"/>
              <a:gd name="T44" fmla="*/ 2039 w 3262"/>
              <a:gd name="T45" fmla="*/ 2057 h 3292"/>
              <a:gd name="T46" fmla="*/ 3262 w 3262"/>
              <a:gd name="T47" fmla="*/ 823 h 3292"/>
              <a:gd name="T48" fmla="*/ 3262 w 3262"/>
              <a:gd name="T49" fmla="*/ 1439 h 3292"/>
              <a:gd name="T50" fmla="*/ 2039 w 3262"/>
              <a:gd name="T51" fmla="*/ 2674 h 3292"/>
              <a:gd name="T52" fmla="*/ 0 w 3262"/>
              <a:gd name="T53" fmla="*/ 3292 h 3292"/>
              <a:gd name="T54" fmla="*/ 612 w 3262"/>
              <a:gd name="T55" fmla="*/ 1234 h 3292"/>
              <a:gd name="T56" fmla="*/ 1835 w 3262"/>
              <a:gd name="T57"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62" h="3292">
                <a:moveTo>
                  <a:pt x="2855" y="205"/>
                </a:moveTo>
                <a:lnTo>
                  <a:pt x="3058" y="411"/>
                </a:lnTo>
                <a:lnTo>
                  <a:pt x="1631" y="1851"/>
                </a:lnTo>
                <a:lnTo>
                  <a:pt x="1224" y="2057"/>
                </a:lnTo>
                <a:lnTo>
                  <a:pt x="1427" y="1646"/>
                </a:lnTo>
                <a:lnTo>
                  <a:pt x="2855" y="205"/>
                </a:lnTo>
                <a:close/>
                <a:moveTo>
                  <a:pt x="1835" y="0"/>
                </a:moveTo>
                <a:lnTo>
                  <a:pt x="2446" y="0"/>
                </a:lnTo>
                <a:lnTo>
                  <a:pt x="1224" y="1234"/>
                </a:lnTo>
                <a:lnTo>
                  <a:pt x="815" y="1485"/>
                </a:lnTo>
                <a:lnTo>
                  <a:pt x="500" y="2361"/>
                </a:lnTo>
                <a:lnTo>
                  <a:pt x="561" y="2392"/>
                </a:lnTo>
                <a:lnTo>
                  <a:pt x="616" y="2424"/>
                </a:lnTo>
                <a:lnTo>
                  <a:pt x="666" y="2458"/>
                </a:lnTo>
                <a:lnTo>
                  <a:pt x="711" y="2494"/>
                </a:lnTo>
                <a:lnTo>
                  <a:pt x="753" y="2532"/>
                </a:lnTo>
                <a:lnTo>
                  <a:pt x="791" y="2574"/>
                </a:lnTo>
                <a:lnTo>
                  <a:pt x="827" y="2620"/>
                </a:lnTo>
                <a:lnTo>
                  <a:pt x="859" y="2670"/>
                </a:lnTo>
                <a:lnTo>
                  <a:pt x="891" y="2726"/>
                </a:lnTo>
                <a:lnTo>
                  <a:pt x="922" y="2787"/>
                </a:lnTo>
                <a:lnTo>
                  <a:pt x="1791" y="2469"/>
                </a:lnTo>
                <a:lnTo>
                  <a:pt x="2039" y="2057"/>
                </a:lnTo>
                <a:lnTo>
                  <a:pt x="3262" y="823"/>
                </a:lnTo>
                <a:lnTo>
                  <a:pt x="3262" y="1439"/>
                </a:lnTo>
                <a:lnTo>
                  <a:pt x="2039" y="2674"/>
                </a:lnTo>
                <a:lnTo>
                  <a:pt x="0" y="3292"/>
                </a:lnTo>
                <a:lnTo>
                  <a:pt x="612" y="1234"/>
                </a:lnTo>
                <a:lnTo>
                  <a:pt x="1835" y="0"/>
                </a:ln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 name="Freeform 88"/>
          <p:cNvSpPr>
            <a:spLocks noEditPoints="1"/>
          </p:cNvSpPr>
          <p:nvPr/>
        </p:nvSpPr>
        <p:spPr bwMode="auto">
          <a:xfrm>
            <a:off x="3222967" y="6171392"/>
            <a:ext cx="614894" cy="498849"/>
          </a:xfrm>
          <a:custGeom>
            <a:avLst/>
            <a:gdLst>
              <a:gd name="T0" fmla="*/ 1817 w 3261"/>
              <a:gd name="T1" fmla="*/ 893 h 2648"/>
              <a:gd name="T2" fmla="*/ 2031 w 3261"/>
              <a:gd name="T3" fmla="*/ 1001 h 2648"/>
              <a:gd name="T4" fmla="*/ 2192 w 3261"/>
              <a:gd name="T5" fmla="*/ 1177 h 2648"/>
              <a:gd name="T6" fmla="*/ 2281 w 3261"/>
              <a:gd name="T7" fmla="*/ 1402 h 2648"/>
              <a:gd name="T8" fmla="*/ 2281 w 3261"/>
              <a:gd name="T9" fmla="*/ 1653 h 2648"/>
              <a:gd name="T10" fmla="*/ 2192 w 3261"/>
              <a:gd name="T11" fmla="*/ 1879 h 2648"/>
              <a:gd name="T12" fmla="*/ 2031 w 3261"/>
              <a:gd name="T13" fmla="*/ 2054 h 2648"/>
              <a:gd name="T14" fmla="*/ 1817 w 3261"/>
              <a:gd name="T15" fmla="*/ 2163 h 2648"/>
              <a:gd name="T16" fmla="*/ 1567 w 3261"/>
              <a:gd name="T17" fmla="*/ 2186 h 2648"/>
              <a:gd name="T18" fmla="*/ 1332 w 3261"/>
              <a:gd name="T19" fmla="*/ 2118 h 2648"/>
              <a:gd name="T20" fmla="*/ 1141 w 3261"/>
              <a:gd name="T21" fmla="*/ 1974 h 2648"/>
              <a:gd name="T22" fmla="*/ 1015 w 3261"/>
              <a:gd name="T23" fmla="*/ 1771 h 2648"/>
              <a:gd name="T24" fmla="*/ 969 w 3261"/>
              <a:gd name="T25" fmla="*/ 1528 h 2648"/>
              <a:gd name="T26" fmla="*/ 1015 w 3261"/>
              <a:gd name="T27" fmla="*/ 1284 h 2648"/>
              <a:gd name="T28" fmla="*/ 1141 w 3261"/>
              <a:gd name="T29" fmla="*/ 1081 h 2648"/>
              <a:gd name="T30" fmla="*/ 1332 w 3261"/>
              <a:gd name="T31" fmla="*/ 937 h 2648"/>
              <a:gd name="T32" fmla="*/ 1567 w 3261"/>
              <a:gd name="T33" fmla="*/ 869 h 2648"/>
              <a:gd name="T34" fmla="*/ 3057 w 3261"/>
              <a:gd name="T35" fmla="*/ 1018 h 2648"/>
              <a:gd name="T36" fmla="*/ 1557 w 3261"/>
              <a:gd name="T37" fmla="*/ 627 h 2648"/>
              <a:gd name="T38" fmla="*/ 1279 w 3261"/>
              <a:gd name="T39" fmla="*/ 695 h 2648"/>
              <a:gd name="T40" fmla="*/ 1042 w 3261"/>
              <a:gd name="T41" fmla="*/ 842 h 2648"/>
              <a:gd name="T42" fmla="*/ 861 w 3261"/>
              <a:gd name="T43" fmla="*/ 1051 h 2648"/>
              <a:gd name="T44" fmla="*/ 753 w 3261"/>
              <a:gd name="T45" fmla="*/ 1310 h 2648"/>
              <a:gd name="T46" fmla="*/ 729 w 3261"/>
              <a:gd name="T47" fmla="*/ 1602 h 2648"/>
              <a:gd name="T48" fmla="*/ 797 w 3261"/>
              <a:gd name="T49" fmla="*/ 1880 h 2648"/>
              <a:gd name="T50" fmla="*/ 943 w 3261"/>
              <a:gd name="T51" fmla="*/ 2116 h 2648"/>
              <a:gd name="T52" fmla="*/ 1154 w 3261"/>
              <a:gd name="T53" fmla="*/ 2296 h 2648"/>
              <a:gd name="T54" fmla="*/ 1413 w 3261"/>
              <a:gd name="T55" fmla="*/ 2405 h 2648"/>
              <a:gd name="T56" fmla="*/ 1705 w 3261"/>
              <a:gd name="T57" fmla="*/ 2428 h 2648"/>
              <a:gd name="T58" fmla="*/ 1982 w 3261"/>
              <a:gd name="T59" fmla="*/ 2360 h 2648"/>
              <a:gd name="T60" fmla="*/ 2219 w 3261"/>
              <a:gd name="T61" fmla="*/ 2214 h 2648"/>
              <a:gd name="T62" fmla="*/ 2400 w 3261"/>
              <a:gd name="T63" fmla="*/ 2004 h 2648"/>
              <a:gd name="T64" fmla="*/ 2509 w 3261"/>
              <a:gd name="T65" fmla="*/ 1745 h 2648"/>
              <a:gd name="T66" fmla="*/ 2532 w 3261"/>
              <a:gd name="T67" fmla="*/ 1453 h 2648"/>
              <a:gd name="T68" fmla="*/ 2464 w 3261"/>
              <a:gd name="T69" fmla="*/ 1176 h 2648"/>
              <a:gd name="T70" fmla="*/ 2317 w 3261"/>
              <a:gd name="T71" fmla="*/ 940 h 2648"/>
              <a:gd name="T72" fmla="*/ 2107 w 3261"/>
              <a:gd name="T73" fmla="*/ 759 h 2648"/>
              <a:gd name="T74" fmla="*/ 1848 w 3261"/>
              <a:gd name="T75" fmla="*/ 650 h 2648"/>
              <a:gd name="T76" fmla="*/ 1222 w 3261"/>
              <a:gd name="T77" fmla="*/ 0 h 2648"/>
              <a:gd name="T78" fmla="*/ 2133 w 3261"/>
              <a:gd name="T79" fmla="*/ 18 h 2648"/>
              <a:gd name="T80" fmla="*/ 2223 w 3261"/>
              <a:gd name="T81" fmla="*/ 89 h 2648"/>
              <a:gd name="T82" fmla="*/ 2283 w 3261"/>
              <a:gd name="T83" fmla="*/ 201 h 2648"/>
              <a:gd name="T84" fmla="*/ 2325 w 3261"/>
              <a:gd name="T85" fmla="*/ 336 h 2648"/>
              <a:gd name="T86" fmla="*/ 3090 w 3261"/>
              <a:gd name="T87" fmla="*/ 410 h 2648"/>
              <a:gd name="T88" fmla="*/ 3202 w 3261"/>
              <a:gd name="T89" fmla="*/ 467 h 2648"/>
              <a:gd name="T90" fmla="*/ 3259 w 3261"/>
              <a:gd name="T91" fmla="*/ 578 h 2648"/>
              <a:gd name="T92" fmla="*/ 3251 w 3261"/>
              <a:gd name="T93" fmla="*/ 2508 h 2648"/>
              <a:gd name="T94" fmla="*/ 3178 w 3261"/>
              <a:gd name="T95" fmla="*/ 2609 h 2648"/>
              <a:gd name="T96" fmla="*/ 3057 w 3261"/>
              <a:gd name="T97" fmla="*/ 2648 h 2648"/>
              <a:gd name="T98" fmla="*/ 110 w 3261"/>
              <a:gd name="T99" fmla="*/ 2625 h 2648"/>
              <a:gd name="T100" fmla="*/ 23 w 3261"/>
              <a:gd name="T101" fmla="*/ 2537 h 2648"/>
              <a:gd name="T102" fmla="*/ 0 w 3261"/>
              <a:gd name="T103" fmla="*/ 611 h 2648"/>
              <a:gd name="T104" fmla="*/ 39 w 3261"/>
              <a:gd name="T105" fmla="*/ 491 h 2648"/>
              <a:gd name="T106" fmla="*/ 140 w 3261"/>
              <a:gd name="T107" fmla="*/ 417 h 2648"/>
              <a:gd name="T108" fmla="*/ 926 w 3261"/>
              <a:gd name="T109" fmla="*/ 371 h 2648"/>
              <a:gd name="T110" fmla="*/ 965 w 3261"/>
              <a:gd name="T111" fmla="*/ 233 h 2648"/>
              <a:gd name="T112" fmla="*/ 1021 w 3261"/>
              <a:gd name="T113" fmla="*/ 114 h 2648"/>
              <a:gd name="T114" fmla="*/ 1102 w 3261"/>
              <a:gd name="T115" fmla="*/ 31 h 2648"/>
              <a:gd name="T116" fmla="*/ 1222 w 3261"/>
              <a:gd name="T117" fmla="*/ 0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1" h="2648">
                <a:moveTo>
                  <a:pt x="1631" y="866"/>
                </a:moveTo>
                <a:lnTo>
                  <a:pt x="1694" y="869"/>
                </a:lnTo>
                <a:lnTo>
                  <a:pt x="1756" y="878"/>
                </a:lnTo>
                <a:lnTo>
                  <a:pt x="1817" y="893"/>
                </a:lnTo>
                <a:lnTo>
                  <a:pt x="1875" y="912"/>
                </a:lnTo>
                <a:lnTo>
                  <a:pt x="1930" y="937"/>
                </a:lnTo>
                <a:lnTo>
                  <a:pt x="1982" y="967"/>
                </a:lnTo>
                <a:lnTo>
                  <a:pt x="2031" y="1001"/>
                </a:lnTo>
                <a:lnTo>
                  <a:pt x="2078" y="1039"/>
                </a:lnTo>
                <a:lnTo>
                  <a:pt x="2120" y="1081"/>
                </a:lnTo>
                <a:lnTo>
                  <a:pt x="2158" y="1127"/>
                </a:lnTo>
                <a:lnTo>
                  <a:pt x="2192" y="1177"/>
                </a:lnTo>
                <a:lnTo>
                  <a:pt x="2222" y="1229"/>
                </a:lnTo>
                <a:lnTo>
                  <a:pt x="2246" y="1284"/>
                </a:lnTo>
                <a:lnTo>
                  <a:pt x="2266" y="1342"/>
                </a:lnTo>
                <a:lnTo>
                  <a:pt x="2281" y="1402"/>
                </a:lnTo>
                <a:lnTo>
                  <a:pt x="2290" y="1463"/>
                </a:lnTo>
                <a:lnTo>
                  <a:pt x="2293" y="1528"/>
                </a:lnTo>
                <a:lnTo>
                  <a:pt x="2290" y="1592"/>
                </a:lnTo>
                <a:lnTo>
                  <a:pt x="2281" y="1653"/>
                </a:lnTo>
                <a:lnTo>
                  <a:pt x="2266" y="1713"/>
                </a:lnTo>
                <a:lnTo>
                  <a:pt x="2246" y="1771"/>
                </a:lnTo>
                <a:lnTo>
                  <a:pt x="2222" y="1826"/>
                </a:lnTo>
                <a:lnTo>
                  <a:pt x="2192" y="1879"/>
                </a:lnTo>
                <a:lnTo>
                  <a:pt x="2158" y="1928"/>
                </a:lnTo>
                <a:lnTo>
                  <a:pt x="2120" y="1974"/>
                </a:lnTo>
                <a:lnTo>
                  <a:pt x="2078" y="2016"/>
                </a:lnTo>
                <a:lnTo>
                  <a:pt x="2031" y="2054"/>
                </a:lnTo>
                <a:lnTo>
                  <a:pt x="1982" y="2088"/>
                </a:lnTo>
                <a:lnTo>
                  <a:pt x="1930" y="2118"/>
                </a:lnTo>
                <a:lnTo>
                  <a:pt x="1875" y="2143"/>
                </a:lnTo>
                <a:lnTo>
                  <a:pt x="1817" y="2163"/>
                </a:lnTo>
                <a:lnTo>
                  <a:pt x="1756" y="2177"/>
                </a:lnTo>
                <a:lnTo>
                  <a:pt x="1694" y="2186"/>
                </a:lnTo>
                <a:lnTo>
                  <a:pt x="1631" y="2189"/>
                </a:lnTo>
                <a:lnTo>
                  <a:pt x="1567" y="2186"/>
                </a:lnTo>
                <a:lnTo>
                  <a:pt x="1504" y="2177"/>
                </a:lnTo>
                <a:lnTo>
                  <a:pt x="1444" y="2163"/>
                </a:lnTo>
                <a:lnTo>
                  <a:pt x="1387" y="2143"/>
                </a:lnTo>
                <a:lnTo>
                  <a:pt x="1332" y="2118"/>
                </a:lnTo>
                <a:lnTo>
                  <a:pt x="1279" y="2088"/>
                </a:lnTo>
                <a:lnTo>
                  <a:pt x="1229" y="2054"/>
                </a:lnTo>
                <a:lnTo>
                  <a:pt x="1183" y="2016"/>
                </a:lnTo>
                <a:lnTo>
                  <a:pt x="1141" y="1974"/>
                </a:lnTo>
                <a:lnTo>
                  <a:pt x="1103" y="1928"/>
                </a:lnTo>
                <a:lnTo>
                  <a:pt x="1069" y="1879"/>
                </a:lnTo>
                <a:lnTo>
                  <a:pt x="1039" y="1826"/>
                </a:lnTo>
                <a:lnTo>
                  <a:pt x="1015" y="1771"/>
                </a:lnTo>
                <a:lnTo>
                  <a:pt x="995" y="1713"/>
                </a:lnTo>
                <a:lnTo>
                  <a:pt x="980" y="1653"/>
                </a:lnTo>
                <a:lnTo>
                  <a:pt x="972" y="1592"/>
                </a:lnTo>
                <a:lnTo>
                  <a:pt x="969" y="1528"/>
                </a:lnTo>
                <a:lnTo>
                  <a:pt x="972" y="1463"/>
                </a:lnTo>
                <a:lnTo>
                  <a:pt x="980" y="1402"/>
                </a:lnTo>
                <a:lnTo>
                  <a:pt x="995" y="1342"/>
                </a:lnTo>
                <a:lnTo>
                  <a:pt x="1015" y="1284"/>
                </a:lnTo>
                <a:lnTo>
                  <a:pt x="1039" y="1229"/>
                </a:lnTo>
                <a:lnTo>
                  <a:pt x="1069" y="1177"/>
                </a:lnTo>
                <a:lnTo>
                  <a:pt x="1103" y="1127"/>
                </a:lnTo>
                <a:lnTo>
                  <a:pt x="1141" y="1081"/>
                </a:lnTo>
                <a:lnTo>
                  <a:pt x="1183" y="1039"/>
                </a:lnTo>
                <a:lnTo>
                  <a:pt x="1229" y="1001"/>
                </a:lnTo>
                <a:lnTo>
                  <a:pt x="1279" y="967"/>
                </a:lnTo>
                <a:lnTo>
                  <a:pt x="1332" y="937"/>
                </a:lnTo>
                <a:lnTo>
                  <a:pt x="1387" y="912"/>
                </a:lnTo>
                <a:lnTo>
                  <a:pt x="1444" y="893"/>
                </a:lnTo>
                <a:lnTo>
                  <a:pt x="1504" y="878"/>
                </a:lnTo>
                <a:lnTo>
                  <a:pt x="1567" y="869"/>
                </a:lnTo>
                <a:lnTo>
                  <a:pt x="1631" y="866"/>
                </a:lnTo>
                <a:close/>
                <a:moveTo>
                  <a:pt x="2650" y="814"/>
                </a:moveTo>
                <a:lnTo>
                  <a:pt x="2650" y="1018"/>
                </a:lnTo>
                <a:lnTo>
                  <a:pt x="3057" y="1018"/>
                </a:lnTo>
                <a:lnTo>
                  <a:pt x="3057" y="814"/>
                </a:lnTo>
                <a:lnTo>
                  <a:pt x="2650" y="814"/>
                </a:lnTo>
                <a:close/>
                <a:moveTo>
                  <a:pt x="1631" y="624"/>
                </a:moveTo>
                <a:lnTo>
                  <a:pt x="1557" y="627"/>
                </a:lnTo>
                <a:lnTo>
                  <a:pt x="1484" y="636"/>
                </a:lnTo>
                <a:lnTo>
                  <a:pt x="1413" y="650"/>
                </a:lnTo>
                <a:lnTo>
                  <a:pt x="1345" y="670"/>
                </a:lnTo>
                <a:lnTo>
                  <a:pt x="1279" y="695"/>
                </a:lnTo>
                <a:lnTo>
                  <a:pt x="1215" y="725"/>
                </a:lnTo>
                <a:lnTo>
                  <a:pt x="1154" y="759"/>
                </a:lnTo>
                <a:lnTo>
                  <a:pt x="1096" y="798"/>
                </a:lnTo>
                <a:lnTo>
                  <a:pt x="1042" y="842"/>
                </a:lnTo>
                <a:lnTo>
                  <a:pt x="991" y="889"/>
                </a:lnTo>
                <a:lnTo>
                  <a:pt x="943" y="940"/>
                </a:lnTo>
                <a:lnTo>
                  <a:pt x="900" y="994"/>
                </a:lnTo>
                <a:lnTo>
                  <a:pt x="861" y="1051"/>
                </a:lnTo>
                <a:lnTo>
                  <a:pt x="827" y="1112"/>
                </a:lnTo>
                <a:lnTo>
                  <a:pt x="797" y="1176"/>
                </a:lnTo>
                <a:lnTo>
                  <a:pt x="772" y="1242"/>
                </a:lnTo>
                <a:lnTo>
                  <a:pt x="753" y="1310"/>
                </a:lnTo>
                <a:lnTo>
                  <a:pt x="738" y="1381"/>
                </a:lnTo>
                <a:lnTo>
                  <a:pt x="729" y="1453"/>
                </a:lnTo>
                <a:lnTo>
                  <a:pt x="726" y="1528"/>
                </a:lnTo>
                <a:lnTo>
                  <a:pt x="729" y="1602"/>
                </a:lnTo>
                <a:lnTo>
                  <a:pt x="738" y="1674"/>
                </a:lnTo>
                <a:lnTo>
                  <a:pt x="753" y="1745"/>
                </a:lnTo>
                <a:lnTo>
                  <a:pt x="772" y="1813"/>
                </a:lnTo>
                <a:lnTo>
                  <a:pt x="797" y="1880"/>
                </a:lnTo>
                <a:lnTo>
                  <a:pt x="827" y="1943"/>
                </a:lnTo>
                <a:lnTo>
                  <a:pt x="861" y="2004"/>
                </a:lnTo>
                <a:lnTo>
                  <a:pt x="900" y="2061"/>
                </a:lnTo>
                <a:lnTo>
                  <a:pt x="943" y="2116"/>
                </a:lnTo>
                <a:lnTo>
                  <a:pt x="991" y="2166"/>
                </a:lnTo>
                <a:lnTo>
                  <a:pt x="1042" y="2214"/>
                </a:lnTo>
                <a:lnTo>
                  <a:pt x="1096" y="2257"/>
                </a:lnTo>
                <a:lnTo>
                  <a:pt x="1154" y="2296"/>
                </a:lnTo>
                <a:lnTo>
                  <a:pt x="1215" y="2331"/>
                </a:lnTo>
                <a:lnTo>
                  <a:pt x="1279" y="2360"/>
                </a:lnTo>
                <a:lnTo>
                  <a:pt x="1345" y="2385"/>
                </a:lnTo>
                <a:lnTo>
                  <a:pt x="1413" y="2405"/>
                </a:lnTo>
                <a:lnTo>
                  <a:pt x="1484" y="2419"/>
                </a:lnTo>
                <a:lnTo>
                  <a:pt x="1557" y="2428"/>
                </a:lnTo>
                <a:lnTo>
                  <a:pt x="1631" y="2431"/>
                </a:lnTo>
                <a:lnTo>
                  <a:pt x="1705" y="2428"/>
                </a:lnTo>
                <a:lnTo>
                  <a:pt x="1777" y="2419"/>
                </a:lnTo>
                <a:lnTo>
                  <a:pt x="1848" y="2405"/>
                </a:lnTo>
                <a:lnTo>
                  <a:pt x="1916" y="2385"/>
                </a:lnTo>
                <a:lnTo>
                  <a:pt x="1982" y="2360"/>
                </a:lnTo>
                <a:lnTo>
                  <a:pt x="2046" y="2331"/>
                </a:lnTo>
                <a:lnTo>
                  <a:pt x="2107" y="2296"/>
                </a:lnTo>
                <a:lnTo>
                  <a:pt x="2165" y="2257"/>
                </a:lnTo>
                <a:lnTo>
                  <a:pt x="2219" y="2214"/>
                </a:lnTo>
                <a:lnTo>
                  <a:pt x="2270" y="2166"/>
                </a:lnTo>
                <a:lnTo>
                  <a:pt x="2317" y="2116"/>
                </a:lnTo>
                <a:lnTo>
                  <a:pt x="2361" y="2061"/>
                </a:lnTo>
                <a:lnTo>
                  <a:pt x="2400" y="2004"/>
                </a:lnTo>
                <a:lnTo>
                  <a:pt x="2434" y="1943"/>
                </a:lnTo>
                <a:lnTo>
                  <a:pt x="2464" y="1880"/>
                </a:lnTo>
                <a:lnTo>
                  <a:pt x="2489" y="1813"/>
                </a:lnTo>
                <a:lnTo>
                  <a:pt x="2509" y="1745"/>
                </a:lnTo>
                <a:lnTo>
                  <a:pt x="2523" y="1674"/>
                </a:lnTo>
                <a:lnTo>
                  <a:pt x="2532" y="1602"/>
                </a:lnTo>
                <a:lnTo>
                  <a:pt x="2535" y="1528"/>
                </a:lnTo>
                <a:lnTo>
                  <a:pt x="2532" y="1453"/>
                </a:lnTo>
                <a:lnTo>
                  <a:pt x="2523" y="1381"/>
                </a:lnTo>
                <a:lnTo>
                  <a:pt x="2509" y="1310"/>
                </a:lnTo>
                <a:lnTo>
                  <a:pt x="2489" y="1242"/>
                </a:lnTo>
                <a:lnTo>
                  <a:pt x="2464" y="1176"/>
                </a:lnTo>
                <a:lnTo>
                  <a:pt x="2434" y="1112"/>
                </a:lnTo>
                <a:lnTo>
                  <a:pt x="2400" y="1051"/>
                </a:lnTo>
                <a:lnTo>
                  <a:pt x="2361" y="994"/>
                </a:lnTo>
                <a:lnTo>
                  <a:pt x="2317" y="940"/>
                </a:lnTo>
                <a:lnTo>
                  <a:pt x="2270" y="889"/>
                </a:lnTo>
                <a:lnTo>
                  <a:pt x="2219" y="842"/>
                </a:lnTo>
                <a:lnTo>
                  <a:pt x="2165" y="798"/>
                </a:lnTo>
                <a:lnTo>
                  <a:pt x="2107" y="759"/>
                </a:lnTo>
                <a:lnTo>
                  <a:pt x="2046" y="725"/>
                </a:lnTo>
                <a:lnTo>
                  <a:pt x="1982" y="695"/>
                </a:lnTo>
                <a:lnTo>
                  <a:pt x="1916" y="670"/>
                </a:lnTo>
                <a:lnTo>
                  <a:pt x="1848" y="650"/>
                </a:lnTo>
                <a:lnTo>
                  <a:pt x="1777" y="636"/>
                </a:lnTo>
                <a:lnTo>
                  <a:pt x="1705" y="627"/>
                </a:lnTo>
                <a:lnTo>
                  <a:pt x="1631" y="624"/>
                </a:lnTo>
                <a:close/>
                <a:moveTo>
                  <a:pt x="1222" y="0"/>
                </a:moveTo>
                <a:lnTo>
                  <a:pt x="2038" y="0"/>
                </a:lnTo>
                <a:lnTo>
                  <a:pt x="2073" y="2"/>
                </a:lnTo>
                <a:lnTo>
                  <a:pt x="2104" y="8"/>
                </a:lnTo>
                <a:lnTo>
                  <a:pt x="2133" y="18"/>
                </a:lnTo>
                <a:lnTo>
                  <a:pt x="2159" y="31"/>
                </a:lnTo>
                <a:lnTo>
                  <a:pt x="2182" y="47"/>
                </a:lnTo>
                <a:lnTo>
                  <a:pt x="2204" y="67"/>
                </a:lnTo>
                <a:lnTo>
                  <a:pt x="2223" y="89"/>
                </a:lnTo>
                <a:lnTo>
                  <a:pt x="2240" y="114"/>
                </a:lnTo>
                <a:lnTo>
                  <a:pt x="2256" y="141"/>
                </a:lnTo>
                <a:lnTo>
                  <a:pt x="2270" y="170"/>
                </a:lnTo>
                <a:lnTo>
                  <a:pt x="2283" y="201"/>
                </a:lnTo>
                <a:lnTo>
                  <a:pt x="2295" y="233"/>
                </a:lnTo>
                <a:lnTo>
                  <a:pt x="2306" y="266"/>
                </a:lnTo>
                <a:lnTo>
                  <a:pt x="2316" y="301"/>
                </a:lnTo>
                <a:lnTo>
                  <a:pt x="2325" y="336"/>
                </a:lnTo>
                <a:lnTo>
                  <a:pt x="2334" y="371"/>
                </a:lnTo>
                <a:lnTo>
                  <a:pt x="2343" y="407"/>
                </a:lnTo>
                <a:lnTo>
                  <a:pt x="3057" y="407"/>
                </a:lnTo>
                <a:lnTo>
                  <a:pt x="3090" y="410"/>
                </a:lnTo>
                <a:lnTo>
                  <a:pt x="3121" y="417"/>
                </a:lnTo>
                <a:lnTo>
                  <a:pt x="3150" y="430"/>
                </a:lnTo>
                <a:lnTo>
                  <a:pt x="3178" y="446"/>
                </a:lnTo>
                <a:lnTo>
                  <a:pt x="3202" y="467"/>
                </a:lnTo>
                <a:lnTo>
                  <a:pt x="3222" y="491"/>
                </a:lnTo>
                <a:lnTo>
                  <a:pt x="3238" y="518"/>
                </a:lnTo>
                <a:lnTo>
                  <a:pt x="3251" y="547"/>
                </a:lnTo>
                <a:lnTo>
                  <a:pt x="3259" y="578"/>
                </a:lnTo>
                <a:lnTo>
                  <a:pt x="3261" y="611"/>
                </a:lnTo>
                <a:lnTo>
                  <a:pt x="3261" y="2444"/>
                </a:lnTo>
                <a:lnTo>
                  <a:pt x="3259" y="2477"/>
                </a:lnTo>
                <a:lnTo>
                  <a:pt x="3251" y="2508"/>
                </a:lnTo>
                <a:lnTo>
                  <a:pt x="3238" y="2537"/>
                </a:lnTo>
                <a:lnTo>
                  <a:pt x="3222" y="2565"/>
                </a:lnTo>
                <a:lnTo>
                  <a:pt x="3202" y="2588"/>
                </a:lnTo>
                <a:lnTo>
                  <a:pt x="3178" y="2609"/>
                </a:lnTo>
                <a:lnTo>
                  <a:pt x="3150" y="2625"/>
                </a:lnTo>
                <a:lnTo>
                  <a:pt x="3121" y="2638"/>
                </a:lnTo>
                <a:lnTo>
                  <a:pt x="3090" y="2645"/>
                </a:lnTo>
                <a:lnTo>
                  <a:pt x="3057" y="2648"/>
                </a:lnTo>
                <a:lnTo>
                  <a:pt x="204" y="2648"/>
                </a:lnTo>
                <a:lnTo>
                  <a:pt x="171" y="2645"/>
                </a:lnTo>
                <a:lnTo>
                  <a:pt x="140" y="2638"/>
                </a:lnTo>
                <a:lnTo>
                  <a:pt x="110" y="2625"/>
                </a:lnTo>
                <a:lnTo>
                  <a:pt x="83" y="2609"/>
                </a:lnTo>
                <a:lnTo>
                  <a:pt x="60" y="2588"/>
                </a:lnTo>
                <a:lnTo>
                  <a:pt x="39" y="2565"/>
                </a:lnTo>
                <a:lnTo>
                  <a:pt x="23" y="2537"/>
                </a:lnTo>
                <a:lnTo>
                  <a:pt x="10" y="2508"/>
                </a:lnTo>
                <a:lnTo>
                  <a:pt x="3" y="2477"/>
                </a:lnTo>
                <a:lnTo>
                  <a:pt x="0" y="2444"/>
                </a:lnTo>
                <a:lnTo>
                  <a:pt x="0" y="611"/>
                </a:lnTo>
                <a:lnTo>
                  <a:pt x="3" y="578"/>
                </a:lnTo>
                <a:lnTo>
                  <a:pt x="10" y="547"/>
                </a:lnTo>
                <a:lnTo>
                  <a:pt x="23" y="518"/>
                </a:lnTo>
                <a:lnTo>
                  <a:pt x="39" y="491"/>
                </a:lnTo>
                <a:lnTo>
                  <a:pt x="60" y="467"/>
                </a:lnTo>
                <a:lnTo>
                  <a:pt x="83" y="446"/>
                </a:lnTo>
                <a:lnTo>
                  <a:pt x="110" y="430"/>
                </a:lnTo>
                <a:lnTo>
                  <a:pt x="140" y="417"/>
                </a:lnTo>
                <a:lnTo>
                  <a:pt x="171" y="410"/>
                </a:lnTo>
                <a:lnTo>
                  <a:pt x="204" y="407"/>
                </a:lnTo>
                <a:lnTo>
                  <a:pt x="917" y="407"/>
                </a:lnTo>
                <a:lnTo>
                  <a:pt x="926" y="371"/>
                </a:lnTo>
                <a:lnTo>
                  <a:pt x="935" y="336"/>
                </a:lnTo>
                <a:lnTo>
                  <a:pt x="944" y="301"/>
                </a:lnTo>
                <a:lnTo>
                  <a:pt x="955" y="266"/>
                </a:lnTo>
                <a:lnTo>
                  <a:pt x="965" y="233"/>
                </a:lnTo>
                <a:lnTo>
                  <a:pt x="978" y="201"/>
                </a:lnTo>
                <a:lnTo>
                  <a:pt x="991" y="170"/>
                </a:lnTo>
                <a:lnTo>
                  <a:pt x="1005" y="141"/>
                </a:lnTo>
                <a:lnTo>
                  <a:pt x="1021" y="114"/>
                </a:lnTo>
                <a:lnTo>
                  <a:pt x="1038" y="89"/>
                </a:lnTo>
                <a:lnTo>
                  <a:pt x="1058" y="67"/>
                </a:lnTo>
                <a:lnTo>
                  <a:pt x="1079" y="47"/>
                </a:lnTo>
                <a:lnTo>
                  <a:pt x="1102" y="31"/>
                </a:lnTo>
                <a:lnTo>
                  <a:pt x="1128" y="18"/>
                </a:lnTo>
                <a:lnTo>
                  <a:pt x="1157" y="8"/>
                </a:lnTo>
                <a:lnTo>
                  <a:pt x="1188" y="2"/>
                </a:lnTo>
                <a:lnTo>
                  <a:pt x="1222"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 name="Freeform 140"/>
          <p:cNvSpPr>
            <a:spLocks noEditPoints="1"/>
          </p:cNvSpPr>
          <p:nvPr/>
        </p:nvSpPr>
        <p:spPr bwMode="auto">
          <a:xfrm>
            <a:off x="8834379" y="6152554"/>
            <a:ext cx="614896" cy="536524"/>
          </a:xfrm>
          <a:custGeom>
            <a:avLst/>
            <a:gdLst>
              <a:gd name="T0" fmla="*/ 1576 w 3261"/>
              <a:gd name="T1" fmla="*/ 2607 h 2852"/>
              <a:gd name="T2" fmla="*/ 1538 w 3261"/>
              <a:gd name="T3" fmla="*/ 2685 h 2852"/>
              <a:gd name="T4" fmla="*/ 1079 w 3261"/>
              <a:gd name="T5" fmla="*/ 2847 h 2852"/>
              <a:gd name="T6" fmla="*/ 765 w 3261"/>
              <a:gd name="T7" fmla="*/ 1762 h 2852"/>
              <a:gd name="T8" fmla="*/ 2784 w 3261"/>
              <a:gd name="T9" fmla="*/ 802 h 2852"/>
              <a:gd name="T10" fmla="*/ 2851 w 3261"/>
              <a:gd name="T11" fmla="*/ 962 h 2852"/>
              <a:gd name="T12" fmla="*/ 2870 w 3261"/>
              <a:gd name="T13" fmla="*/ 1216 h 2852"/>
              <a:gd name="T14" fmla="*/ 2827 w 3261"/>
              <a:gd name="T15" fmla="*/ 1446 h 2852"/>
              <a:gd name="T16" fmla="*/ 2771 w 3261"/>
              <a:gd name="T17" fmla="*/ 1536 h 2852"/>
              <a:gd name="T18" fmla="*/ 2730 w 3261"/>
              <a:gd name="T19" fmla="*/ 1530 h 2852"/>
              <a:gd name="T20" fmla="*/ 2668 w 3261"/>
              <a:gd name="T21" fmla="*/ 1406 h 2852"/>
              <a:gd name="T22" fmla="*/ 2637 w 3261"/>
              <a:gd name="T23" fmla="*/ 1163 h 2852"/>
              <a:gd name="T24" fmla="*/ 2668 w 3261"/>
              <a:gd name="T25" fmla="*/ 919 h 2852"/>
              <a:gd name="T26" fmla="*/ 2730 w 3261"/>
              <a:gd name="T27" fmla="*/ 795 h 2852"/>
              <a:gd name="T28" fmla="*/ 825 w 3261"/>
              <a:gd name="T29" fmla="*/ 778 h 2852"/>
              <a:gd name="T30" fmla="*/ 803 w 3261"/>
              <a:gd name="T31" fmla="*/ 1261 h 2852"/>
              <a:gd name="T32" fmla="*/ 763 w 3261"/>
              <a:gd name="T33" fmla="*/ 1628 h 2852"/>
              <a:gd name="T34" fmla="*/ 390 w 3261"/>
              <a:gd name="T35" fmla="*/ 1604 h 2852"/>
              <a:gd name="T36" fmla="*/ 390 w 3261"/>
              <a:gd name="T37" fmla="*/ 721 h 2852"/>
              <a:gd name="T38" fmla="*/ 763 w 3261"/>
              <a:gd name="T39" fmla="*/ 698 h 2852"/>
              <a:gd name="T40" fmla="*/ 2702 w 3261"/>
              <a:gd name="T41" fmla="*/ 200 h 2852"/>
              <a:gd name="T42" fmla="*/ 2605 w 3261"/>
              <a:gd name="T43" fmla="*/ 331 h 2852"/>
              <a:gd name="T44" fmla="*/ 2500 w 3261"/>
              <a:gd name="T45" fmla="*/ 642 h 2852"/>
              <a:gd name="T46" fmla="*/ 2450 w 3261"/>
              <a:gd name="T47" fmla="*/ 1070 h 2852"/>
              <a:gd name="T48" fmla="*/ 2472 w 3261"/>
              <a:gd name="T49" fmla="*/ 1521 h 2852"/>
              <a:gd name="T50" fmla="*/ 2563 w 3261"/>
              <a:gd name="T51" fmla="*/ 1899 h 2852"/>
              <a:gd name="T52" fmla="*/ 2676 w 3261"/>
              <a:gd name="T53" fmla="*/ 2099 h 2852"/>
              <a:gd name="T54" fmla="*/ 2754 w 3261"/>
              <a:gd name="T55" fmla="*/ 2150 h 2852"/>
              <a:gd name="T56" fmla="*/ 2833 w 3261"/>
              <a:gd name="T57" fmla="*/ 2099 h 2852"/>
              <a:gd name="T58" fmla="*/ 2945 w 3261"/>
              <a:gd name="T59" fmla="*/ 1899 h 2852"/>
              <a:gd name="T60" fmla="*/ 3036 w 3261"/>
              <a:gd name="T61" fmla="*/ 1521 h 2852"/>
              <a:gd name="T62" fmla="*/ 3058 w 3261"/>
              <a:gd name="T63" fmla="*/ 1070 h 2852"/>
              <a:gd name="T64" fmla="*/ 3008 w 3261"/>
              <a:gd name="T65" fmla="*/ 642 h 2852"/>
              <a:gd name="T66" fmla="*/ 2903 w 3261"/>
              <a:gd name="T67" fmla="*/ 331 h 2852"/>
              <a:gd name="T68" fmla="*/ 2812 w 3261"/>
              <a:gd name="T69" fmla="*/ 205 h 2852"/>
              <a:gd name="T70" fmla="*/ 2581 w 3261"/>
              <a:gd name="T71" fmla="*/ 0 h 2852"/>
              <a:gd name="T72" fmla="*/ 2969 w 3261"/>
              <a:gd name="T73" fmla="*/ 56 h 2852"/>
              <a:gd name="T74" fmla="*/ 3104 w 3261"/>
              <a:gd name="T75" fmla="*/ 258 h 2852"/>
              <a:gd name="T76" fmla="*/ 3204 w 3261"/>
              <a:gd name="T77" fmla="*/ 578 h 2852"/>
              <a:gd name="T78" fmla="*/ 3256 w 3261"/>
              <a:gd name="T79" fmla="*/ 983 h 2852"/>
              <a:gd name="T80" fmla="*/ 3256 w 3261"/>
              <a:gd name="T81" fmla="*/ 1342 h 2852"/>
              <a:gd name="T82" fmla="*/ 3204 w 3261"/>
              <a:gd name="T83" fmla="*/ 1747 h 2852"/>
              <a:gd name="T84" fmla="*/ 3104 w 3261"/>
              <a:gd name="T85" fmla="*/ 2067 h 2852"/>
              <a:gd name="T86" fmla="*/ 2969 w 3261"/>
              <a:gd name="T87" fmla="*/ 2269 h 2852"/>
              <a:gd name="T88" fmla="*/ 2843 w 3261"/>
              <a:gd name="T89" fmla="*/ 2325 h 2852"/>
              <a:gd name="T90" fmla="*/ 2561 w 3261"/>
              <a:gd name="T91" fmla="*/ 2311 h 2852"/>
              <a:gd name="T92" fmla="*/ 2447 w 3261"/>
              <a:gd name="T93" fmla="*/ 2235 h 2852"/>
              <a:gd name="T94" fmla="*/ 2238 w 3261"/>
              <a:gd name="T95" fmla="*/ 2112 h 2852"/>
              <a:gd name="T96" fmla="*/ 1947 w 3261"/>
              <a:gd name="T97" fmla="*/ 1966 h 2852"/>
              <a:gd name="T98" fmla="*/ 1584 w 3261"/>
              <a:gd name="T99" fmla="*/ 1820 h 2852"/>
              <a:gd name="T100" fmla="*/ 1159 w 3261"/>
              <a:gd name="T101" fmla="*/ 1696 h 2852"/>
              <a:gd name="T102" fmla="*/ 1029 w 3261"/>
              <a:gd name="T103" fmla="*/ 1352 h 2852"/>
              <a:gd name="T104" fmla="*/ 1035 w 3261"/>
              <a:gd name="T105" fmla="*/ 886 h 2852"/>
              <a:gd name="T106" fmla="*/ 1249 w 3261"/>
              <a:gd name="T107" fmla="*/ 607 h 2852"/>
              <a:gd name="T108" fmla="*/ 1662 w 3261"/>
              <a:gd name="T109" fmla="*/ 478 h 2852"/>
              <a:gd name="T110" fmla="*/ 2011 w 3261"/>
              <a:gd name="T111" fmla="*/ 329 h 2852"/>
              <a:gd name="T112" fmla="*/ 2287 w 3261"/>
              <a:gd name="T113" fmla="*/ 187 h 2852"/>
              <a:gd name="T114" fmla="*/ 2477 w 3261"/>
              <a:gd name="T115" fmla="*/ 71 h 2852"/>
              <a:gd name="T116" fmla="*/ 2572 w 3261"/>
              <a:gd name="T117" fmla="*/ 6 h 2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1" h="2852">
                <a:moveTo>
                  <a:pt x="765" y="1762"/>
                </a:moveTo>
                <a:lnTo>
                  <a:pt x="1172" y="1841"/>
                </a:lnTo>
                <a:lnTo>
                  <a:pt x="1565" y="2570"/>
                </a:lnTo>
                <a:lnTo>
                  <a:pt x="1573" y="2588"/>
                </a:lnTo>
                <a:lnTo>
                  <a:pt x="1576" y="2607"/>
                </a:lnTo>
                <a:lnTo>
                  <a:pt x="1576" y="2625"/>
                </a:lnTo>
                <a:lnTo>
                  <a:pt x="1571" y="2642"/>
                </a:lnTo>
                <a:lnTo>
                  <a:pt x="1564" y="2658"/>
                </a:lnTo>
                <a:lnTo>
                  <a:pt x="1552" y="2673"/>
                </a:lnTo>
                <a:lnTo>
                  <a:pt x="1538" y="2685"/>
                </a:lnTo>
                <a:lnTo>
                  <a:pt x="1520" y="2694"/>
                </a:lnTo>
                <a:lnTo>
                  <a:pt x="1142" y="2845"/>
                </a:lnTo>
                <a:lnTo>
                  <a:pt x="1120" y="2851"/>
                </a:lnTo>
                <a:lnTo>
                  <a:pt x="1099" y="2852"/>
                </a:lnTo>
                <a:lnTo>
                  <a:pt x="1079" y="2847"/>
                </a:lnTo>
                <a:lnTo>
                  <a:pt x="1061" y="2838"/>
                </a:lnTo>
                <a:lnTo>
                  <a:pt x="1046" y="2825"/>
                </a:lnTo>
                <a:lnTo>
                  <a:pt x="1034" y="2807"/>
                </a:lnTo>
                <a:lnTo>
                  <a:pt x="1026" y="2786"/>
                </a:lnTo>
                <a:lnTo>
                  <a:pt x="765" y="1762"/>
                </a:lnTo>
                <a:close/>
                <a:moveTo>
                  <a:pt x="2754" y="782"/>
                </a:moveTo>
                <a:lnTo>
                  <a:pt x="2763" y="784"/>
                </a:lnTo>
                <a:lnTo>
                  <a:pt x="2771" y="789"/>
                </a:lnTo>
                <a:lnTo>
                  <a:pt x="2779" y="795"/>
                </a:lnTo>
                <a:lnTo>
                  <a:pt x="2784" y="802"/>
                </a:lnTo>
                <a:lnTo>
                  <a:pt x="2800" y="822"/>
                </a:lnTo>
                <a:lnTo>
                  <a:pt x="2814" y="848"/>
                </a:lnTo>
                <a:lnTo>
                  <a:pt x="2827" y="879"/>
                </a:lnTo>
                <a:lnTo>
                  <a:pt x="2841" y="919"/>
                </a:lnTo>
                <a:lnTo>
                  <a:pt x="2851" y="962"/>
                </a:lnTo>
                <a:lnTo>
                  <a:pt x="2860" y="1009"/>
                </a:lnTo>
                <a:lnTo>
                  <a:pt x="2866" y="1058"/>
                </a:lnTo>
                <a:lnTo>
                  <a:pt x="2870" y="1109"/>
                </a:lnTo>
                <a:lnTo>
                  <a:pt x="2871" y="1163"/>
                </a:lnTo>
                <a:lnTo>
                  <a:pt x="2870" y="1216"/>
                </a:lnTo>
                <a:lnTo>
                  <a:pt x="2866" y="1268"/>
                </a:lnTo>
                <a:lnTo>
                  <a:pt x="2860" y="1317"/>
                </a:lnTo>
                <a:lnTo>
                  <a:pt x="2851" y="1363"/>
                </a:lnTo>
                <a:lnTo>
                  <a:pt x="2841" y="1406"/>
                </a:lnTo>
                <a:lnTo>
                  <a:pt x="2827" y="1446"/>
                </a:lnTo>
                <a:lnTo>
                  <a:pt x="2814" y="1478"/>
                </a:lnTo>
                <a:lnTo>
                  <a:pt x="2800" y="1504"/>
                </a:lnTo>
                <a:lnTo>
                  <a:pt x="2784" y="1524"/>
                </a:lnTo>
                <a:lnTo>
                  <a:pt x="2779" y="1530"/>
                </a:lnTo>
                <a:lnTo>
                  <a:pt x="2771" y="1536"/>
                </a:lnTo>
                <a:lnTo>
                  <a:pt x="2763" y="1541"/>
                </a:lnTo>
                <a:lnTo>
                  <a:pt x="2754" y="1543"/>
                </a:lnTo>
                <a:lnTo>
                  <a:pt x="2745" y="1541"/>
                </a:lnTo>
                <a:lnTo>
                  <a:pt x="2737" y="1536"/>
                </a:lnTo>
                <a:lnTo>
                  <a:pt x="2730" y="1530"/>
                </a:lnTo>
                <a:lnTo>
                  <a:pt x="2724" y="1524"/>
                </a:lnTo>
                <a:lnTo>
                  <a:pt x="2709" y="1504"/>
                </a:lnTo>
                <a:lnTo>
                  <a:pt x="2694" y="1478"/>
                </a:lnTo>
                <a:lnTo>
                  <a:pt x="2681" y="1446"/>
                </a:lnTo>
                <a:lnTo>
                  <a:pt x="2668" y="1406"/>
                </a:lnTo>
                <a:lnTo>
                  <a:pt x="2657" y="1363"/>
                </a:lnTo>
                <a:lnTo>
                  <a:pt x="2648" y="1317"/>
                </a:lnTo>
                <a:lnTo>
                  <a:pt x="2642" y="1268"/>
                </a:lnTo>
                <a:lnTo>
                  <a:pt x="2638" y="1216"/>
                </a:lnTo>
                <a:lnTo>
                  <a:pt x="2637" y="1163"/>
                </a:lnTo>
                <a:lnTo>
                  <a:pt x="2638" y="1109"/>
                </a:lnTo>
                <a:lnTo>
                  <a:pt x="2642" y="1058"/>
                </a:lnTo>
                <a:lnTo>
                  <a:pt x="2648" y="1009"/>
                </a:lnTo>
                <a:lnTo>
                  <a:pt x="2657" y="962"/>
                </a:lnTo>
                <a:lnTo>
                  <a:pt x="2668" y="919"/>
                </a:lnTo>
                <a:lnTo>
                  <a:pt x="2681" y="879"/>
                </a:lnTo>
                <a:lnTo>
                  <a:pt x="2694" y="848"/>
                </a:lnTo>
                <a:lnTo>
                  <a:pt x="2709" y="822"/>
                </a:lnTo>
                <a:lnTo>
                  <a:pt x="2724" y="802"/>
                </a:lnTo>
                <a:lnTo>
                  <a:pt x="2730" y="795"/>
                </a:lnTo>
                <a:lnTo>
                  <a:pt x="2737" y="789"/>
                </a:lnTo>
                <a:lnTo>
                  <a:pt x="2745" y="784"/>
                </a:lnTo>
                <a:lnTo>
                  <a:pt x="2754" y="782"/>
                </a:lnTo>
                <a:close/>
                <a:moveTo>
                  <a:pt x="837" y="688"/>
                </a:moveTo>
                <a:lnTo>
                  <a:pt x="825" y="778"/>
                </a:lnTo>
                <a:lnTo>
                  <a:pt x="815" y="872"/>
                </a:lnTo>
                <a:lnTo>
                  <a:pt x="808" y="967"/>
                </a:lnTo>
                <a:lnTo>
                  <a:pt x="803" y="1064"/>
                </a:lnTo>
                <a:lnTo>
                  <a:pt x="802" y="1163"/>
                </a:lnTo>
                <a:lnTo>
                  <a:pt x="803" y="1261"/>
                </a:lnTo>
                <a:lnTo>
                  <a:pt x="808" y="1358"/>
                </a:lnTo>
                <a:lnTo>
                  <a:pt x="815" y="1454"/>
                </a:lnTo>
                <a:lnTo>
                  <a:pt x="825" y="1547"/>
                </a:lnTo>
                <a:lnTo>
                  <a:pt x="837" y="1637"/>
                </a:lnTo>
                <a:lnTo>
                  <a:pt x="763" y="1628"/>
                </a:lnTo>
                <a:lnTo>
                  <a:pt x="691" y="1619"/>
                </a:lnTo>
                <a:lnTo>
                  <a:pt x="618" y="1613"/>
                </a:lnTo>
                <a:lnTo>
                  <a:pt x="545" y="1608"/>
                </a:lnTo>
                <a:lnTo>
                  <a:pt x="470" y="1605"/>
                </a:lnTo>
                <a:lnTo>
                  <a:pt x="390" y="1604"/>
                </a:lnTo>
                <a:lnTo>
                  <a:pt x="177" y="1604"/>
                </a:lnTo>
                <a:lnTo>
                  <a:pt x="0" y="1303"/>
                </a:lnTo>
                <a:lnTo>
                  <a:pt x="0" y="1022"/>
                </a:lnTo>
                <a:lnTo>
                  <a:pt x="177" y="721"/>
                </a:lnTo>
                <a:lnTo>
                  <a:pt x="390" y="721"/>
                </a:lnTo>
                <a:lnTo>
                  <a:pt x="470" y="720"/>
                </a:lnTo>
                <a:lnTo>
                  <a:pt x="545" y="717"/>
                </a:lnTo>
                <a:lnTo>
                  <a:pt x="618" y="712"/>
                </a:lnTo>
                <a:lnTo>
                  <a:pt x="691" y="706"/>
                </a:lnTo>
                <a:lnTo>
                  <a:pt x="763" y="698"/>
                </a:lnTo>
                <a:lnTo>
                  <a:pt x="837" y="688"/>
                </a:lnTo>
                <a:close/>
                <a:moveTo>
                  <a:pt x="2754" y="176"/>
                </a:moveTo>
                <a:lnTo>
                  <a:pt x="2736" y="180"/>
                </a:lnTo>
                <a:lnTo>
                  <a:pt x="2718" y="188"/>
                </a:lnTo>
                <a:lnTo>
                  <a:pt x="2702" y="200"/>
                </a:lnTo>
                <a:lnTo>
                  <a:pt x="2687" y="213"/>
                </a:lnTo>
                <a:lnTo>
                  <a:pt x="2676" y="226"/>
                </a:lnTo>
                <a:lnTo>
                  <a:pt x="2652" y="255"/>
                </a:lnTo>
                <a:lnTo>
                  <a:pt x="2629" y="291"/>
                </a:lnTo>
                <a:lnTo>
                  <a:pt x="2605" y="331"/>
                </a:lnTo>
                <a:lnTo>
                  <a:pt x="2583" y="377"/>
                </a:lnTo>
                <a:lnTo>
                  <a:pt x="2563" y="427"/>
                </a:lnTo>
                <a:lnTo>
                  <a:pt x="2540" y="495"/>
                </a:lnTo>
                <a:lnTo>
                  <a:pt x="2519" y="566"/>
                </a:lnTo>
                <a:lnTo>
                  <a:pt x="2500" y="642"/>
                </a:lnTo>
                <a:lnTo>
                  <a:pt x="2485" y="722"/>
                </a:lnTo>
                <a:lnTo>
                  <a:pt x="2472" y="806"/>
                </a:lnTo>
                <a:lnTo>
                  <a:pt x="2462" y="891"/>
                </a:lnTo>
                <a:lnTo>
                  <a:pt x="2454" y="979"/>
                </a:lnTo>
                <a:lnTo>
                  <a:pt x="2450" y="1070"/>
                </a:lnTo>
                <a:lnTo>
                  <a:pt x="2449" y="1163"/>
                </a:lnTo>
                <a:lnTo>
                  <a:pt x="2450" y="1255"/>
                </a:lnTo>
                <a:lnTo>
                  <a:pt x="2454" y="1346"/>
                </a:lnTo>
                <a:lnTo>
                  <a:pt x="2462" y="1434"/>
                </a:lnTo>
                <a:lnTo>
                  <a:pt x="2472" y="1521"/>
                </a:lnTo>
                <a:lnTo>
                  <a:pt x="2485" y="1603"/>
                </a:lnTo>
                <a:lnTo>
                  <a:pt x="2500" y="1683"/>
                </a:lnTo>
                <a:lnTo>
                  <a:pt x="2519" y="1759"/>
                </a:lnTo>
                <a:lnTo>
                  <a:pt x="2540" y="1831"/>
                </a:lnTo>
                <a:lnTo>
                  <a:pt x="2563" y="1899"/>
                </a:lnTo>
                <a:lnTo>
                  <a:pt x="2583" y="1948"/>
                </a:lnTo>
                <a:lnTo>
                  <a:pt x="2605" y="1994"/>
                </a:lnTo>
                <a:lnTo>
                  <a:pt x="2628" y="2034"/>
                </a:lnTo>
                <a:lnTo>
                  <a:pt x="2652" y="2070"/>
                </a:lnTo>
                <a:lnTo>
                  <a:pt x="2676" y="2099"/>
                </a:lnTo>
                <a:lnTo>
                  <a:pt x="2687" y="2113"/>
                </a:lnTo>
                <a:lnTo>
                  <a:pt x="2702" y="2126"/>
                </a:lnTo>
                <a:lnTo>
                  <a:pt x="2718" y="2138"/>
                </a:lnTo>
                <a:lnTo>
                  <a:pt x="2736" y="2146"/>
                </a:lnTo>
                <a:lnTo>
                  <a:pt x="2754" y="2150"/>
                </a:lnTo>
                <a:lnTo>
                  <a:pt x="2772" y="2146"/>
                </a:lnTo>
                <a:lnTo>
                  <a:pt x="2790" y="2138"/>
                </a:lnTo>
                <a:lnTo>
                  <a:pt x="2806" y="2126"/>
                </a:lnTo>
                <a:lnTo>
                  <a:pt x="2821" y="2113"/>
                </a:lnTo>
                <a:lnTo>
                  <a:pt x="2833" y="2099"/>
                </a:lnTo>
                <a:lnTo>
                  <a:pt x="2856" y="2070"/>
                </a:lnTo>
                <a:lnTo>
                  <a:pt x="2880" y="2034"/>
                </a:lnTo>
                <a:lnTo>
                  <a:pt x="2903" y="1994"/>
                </a:lnTo>
                <a:lnTo>
                  <a:pt x="2925" y="1948"/>
                </a:lnTo>
                <a:lnTo>
                  <a:pt x="2945" y="1899"/>
                </a:lnTo>
                <a:lnTo>
                  <a:pt x="2969" y="1831"/>
                </a:lnTo>
                <a:lnTo>
                  <a:pt x="2989" y="1759"/>
                </a:lnTo>
                <a:lnTo>
                  <a:pt x="3008" y="1683"/>
                </a:lnTo>
                <a:lnTo>
                  <a:pt x="3023" y="1603"/>
                </a:lnTo>
                <a:lnTo>
                  <a:pt x="3036" y="1521"/>
                </a:lnTo>
                <a:lnTo>
                  <a:pt x="3046" y="1434"/>
                </a:lnTo>
                <a:lnTo>
                  <a:pt x="3054" y="1346"/>
                </a:lnTo>
                <a:lnTo>
                  <a:pt x="3058" y="1255"/>
                </a:lnTo>
                <a:lnTo>
                  <a:pt x="3060" y="1163"/>
                </a:lnTo>
                <a:lnTo>
                  <a:pt x="3058" y="1070"/>
                </a:lnTo>
                <a:lnTo>
                  <a:pt x="3054" y="979"/>
                </a:lnTo>
                <a:lnTo>
                  <a:pt x="3046" y="891"/>
                </a:lnTo>
                <a:lnTo>
                  <a:pt x="3036" y="806"/>
                </a:lnTo>
                <a:lnTo>
                  <a:pt x="3023" y="722"/>
                </a:lnTo>
                <a:lnTo>
                  <a:pt x="3008" y="642"/>
                </a:lnTo>
                <a:lnTo>
                  <a:pt x="2990" y="566"/>
                </a:lnTo>
                <a:lnTo>
                  <a:pt x="2969" y="495"/>
                </a:lnTo>
                <a:lnTo>
                  <a:pt x="2945" y="427"/>
                </a:lnTo>
                <a:lnTo>
                  <a:pt x="2925" y="377"/>
                </a:lnTo>
                <a:lnTo>
                  <a:pt x="2903" y="331"/>
                </a:lnTo>
                <a:lnTo>
                  <a:pt x="2880" y="291"/>
                </a:lnTo>
                <a:lnTo>
                  <a:pt x="2856" y="255"/>
                </a:lnTo>
                <a:lnTo>
                  <a:pt x="2833" y="226"/>
                </a:lnTo>
                <a:lnTo>
                  <a:pt x="2823" y="216"/>
                </a:lnTo>
                <a:lnTo>
                  <a:pt x="2812" y="205"/>
                </a:lnTo>
                <a:lnTo>
                  <a:pt x="2798" y="194"/>
                </a:lnTo>
                <a:lnTo>
                  <a:pt x="2784" y="185"/>
                </a:lnTo>
                <a:lnTo>
                  <a:pt x="2769" y="179"/>
                </a:lnTo>
                <a:lnTo>
                  <a:pt x="2754" y="176"/>
                </a:lnTo>
                <a:close/>
                <a:moveTo>
                  <a:pt x="2581" y="0"/>
                </a:moveTo>
                <a:lnTo>
                  <a:pt x="2842" y="0"/>
                </a:lnTo>
                <a:lnTo>
                  <a:pt x="2875" y="4"/>
                </a:lnTo>
                <a:lnTo>
                  <a:pt x="2908" y="15"/>
                </a:lnTo>
                <a:lnTo>
                  <a:pt x="2939" y="32"/>
                </a:lnTo>
                <a:lnTo>
                  <a:pt x="2969" y="56"/>
                </a:lnTo>
                <a:lnTo>
                  <a:pt x="2998" y="85"/>
                </a:lnTo>
                <a:lnTo>
                  <a:pt x="3027" y="120"/>
                </a:lnTo>
                <a:lnTo>
                  <a:pt x="3054" y="162"/>
                </a:lnTo>
                <a:lnTo>
                  <a:pt x="3080" y="208"/>
                </a:lnTo>
                <a:lnTo>
                  <a:pt x="3104" y="258"/>
                </a:lnTo>
                <a:lnTo>
                  <a:pt x="3127" y="314"/>
                </a:lnTo>
                <a:lnTo>
                  <a:pt x="3149" y="374"/>
                </a:lnTo>
                <a:lnTo>
                  <a:pt x="3169" y="438"/>
                </a:lnTo>
                <a:lnTo>
                  <a:pt x="3188" y="507"/>
                </a:lnTo>
                <a:lnTo>
                  <a:pt x="3204" y="578"/>
                </a:lnTo>
                <a:lnTo>
                  <a:pt x="3219" y="653"/>
                </a:lnTo>
                <a:lnTo>
                  <a:pt x="3231" y="731"/>
                </a:lnTo>
                <a:lnTo>
                  <a:pt x="3242" y="814"/>
                </a:lnTo>
                <a:lnTo>
                  <a:pt x="3250" y="897"/>
                </a:lnTo>
                <a:lnTo>
                  <a:pt x="3256" y="983"/>
                </a:lnTo>
                <a:lnTo>
                  <a:pt x="3260" y="1072"/>
                </a:lnTo>
                <a:lnTo>
                  <a:pt x="3261" y="1163"/>
                </a:lnTo>
                <a:lnTo>
                  <a:pt x="3261" y="1163"/>
                </a:lnTo>
                <a:lnTo>
                  <a:pt x="3260" y="1253"/>
                </a:lnTo>
                <a:lnTo>
                  <a:pt x="3256" y="1342"/>
                </a:lnTo>
                <a:lnTo>
                  <a:pt x="3250" y="1428"/>
                </a:lnTo>
                <a:lnTo>
                  <a:pt x="3242" y="1513"/>
                </a:lnTo>
                <a:lnTo>
                  <a:pt x="3231" y="1594"/>
                </a:lnTo>
                <a:lnTo>
                  <a:pt x="3219" y="1672"/>
                </a:lnTo>
                <a:lnTo>
                  <a:pt x="3204" y="1747"/>
                </a:lnTo>
                <a:lnTo>
                  <a:pt x="3188" y="1820"/>
                </a:lnTo>
                <a:lnTo>
                  <a:pt x="3169" y="1888"/>
                </a:lnTo>
                <a:lnTo>
                  <a:pt x="3149" y="1952"/>
                </a:lnTo>
                <a:lnTo>
                  <a:pt x="3127" y="2011"/>
                </a:lnTo>
                <a:lnTo>
                  <a:pt x="3104" y="2067"/>
                </a:lnTo>
                <a:lnTo>
                  <a:pt x="3080" y="2119"/>
                </a:lnTo>
                <a:lnTo>
                  <a:pt x="3054" y="2164"/>
                </a:lnTo>
                <a:lnTo>
                  <a:pt x="3027" y="2205"/>
                </a:lnTo>
                <a:lnTo>
                  <a:pt x="2998" y="2240"/>
                </a:lnTo>
                <a:lnTo>
                  <a:pt x="2969" y="2269"/>
                </a:lnTo>
                <a:lnTo>
                  <a:pt x="2939" y="2293"/>
                </a:lnTo>
                <a:lnTo>
                  <a:pt x="2908" y="2310"/>
                </a:lnTo>
                <a:lnTo>
                  <a:pt x="2875" y="2321"/>
                </a:lnTo>
                <a:lnTo>
                  <a:pt x="2842" y="2325"/>
                </a:lnTo>
                <a:lnTo>
                  <a:pt x="2843" y="2325"/>
                </a:lnTo>
                <a:lnTo>
                  <a:pt x="2845" y="2325"/>
                </a:lnTo>
                <a:lnTo>
                  <a:pt x="2581" y="2325"/>
                </a:lnTo>
                <a:lnTo>
                  <a:pt x="2578" y="2324"/>
                </a:lnTo>
                <a:lnTo>
                  <a:pt x="2572" y="2319"/>
                </a:lnTo>
                <a:lnTo>
                  <a:pt x="2561" y="2311"/>
                </a:lnTo>
                <a:lnTo>
                  <a:pt x="2546" y="2301"/>
                </a:lnTo>
                <a:lnTo>
                  <a:pt x="2527" y="2288"/>
                </a:lnTo>
                <a:lnTo>
                  <a:pt x="2504" y="2272"/>
                </a:lnTo>
                <a:lnTo>
                  <a:pt x="2477" y="2254"/>
                </a:lnTo>
                <a:lnTo>
                  <a:pt x="2447" y="2235"/>
                </a:lnTo>
                <a:lnTo>
                  <a:pt x="2412" y="2213"/>
                </a:lnTo>
                <a:lnTo>
                  <a:pt x="2374" y="2190"/>
                </a:lnTo>
                <a:lnTo>
                  <a:pt x="2332" y="2165"/>
                </a:lnTo>
                <a:lnTo>
                  <a:pt x="2287" y="2140"/>
                </a:lnTo>
                <a:lnTo>
                  <a:pt x="2238" y="2112"/>
                </a:lnTo>
                <a:lnTo>
                  <a:pt x="2186" y="2083"/>
                </a:lnTo>
                <a:lnTo>
                  <a:pt x="2131" y="2055"/>
                </a:lnTo>
                <a:lnTo>
                  <a:pt x="2073" y="2025"/>
                </a:lnTo>
                <a:lnTo>
                  <a:pt x="2011" y="1996"/>
                </a:lnTo>
                <a:lnTo>
                  <a:pt x="1947" y="1966"/>
                </a:lnTo>
                <a:lnTo>
                  <a:pt x="1880" y="1936"/>
                </a:lnTo>
                <a:lnTo>
                  <a:pt x="1810" y="1906"/>
                </a:lnTo>
                <a:lnTo>
                  <a:pt x="1737" y="1877"/>
                </a:lnTo>
                <a:lnTo>
                  <a:pt x="1662" y="1848"/>
                </a:lnTo>
                <a:lnTo>
                  <a:pt x="1584" y="1820"/>
                </a:lnTo>
                <a:lnTo>
                  <a:pt x="1503" y="1793"/>
                </a:lnTo>
                <a:lnTo>
                  <a:pt x="1420" y="1766"/>
                </a:lnTo>
                <a:lnTo>
                  <a:pt x="1336" y="1741"/>
                </a:lnTo>
                <a:lnTo>
                  <a:pt x="1249" y="1718"/>
                </a:lnTo>
                <a:lnTo>
                  <a:pt x="1159" y="1696"/>
                </a:lnTo>
                <a:lnTo>
                  <a:pt x="1068" y="1677"/>
                </a:lnTo>
                <a:lnTo>
                  <a:pt x="1055" y="1602"/>
                </a:lnTo>
                <a:lnTo>
                  <a:pt x="1044" y="1524"/>
                </a:lnTo>
                <a:lnTo>
                  <a:pt x="1035" y="1439"/>
                </a:lnTo>
                <a:lnTo>
                  <a:pt x="1029" y="1352"/>
                </a:lnTo>
                <a:lnTo>
                  <a:pt x="1025" y="1260"/>
                </a:lnTo>
                <a:lnTo>
                  <a:pt x="1023" y="1163"/>
                </a:lnTo>
                <a:lnTo>
                  <a:pt x="1025" y="1065"/>
                </a:lnTo>
                <a:lnTo>
                  <a:pt x="1029" y="973"/>
                </a:lnTo>
                <a:lnTo>
                  <a:pt x="1035" y="886"/>
                </a:lnTo>
                <a:lnTo>
                  <a:pt x="1044" y="802"/>
                </a:lnTo>
                <a:lnTo>
                  <a:pt x="1055" y="723"/>
                </a:lnTo>
                <a:lnTo>
                  <a:pt x="1068" y="649"/>
                </a:lnTo>
                <a:lnTo>
                  <a:pt x="1159" y="629"/>
                </a:lnTo>
                <a:lnTo>
                  <a:pt x="1249" y="607"/>
                </a:lnTo>
                <a:lnTo>
                  <a:pt x="1336" y="584"/>
                </a:lnTo>
                <a:lnTo>
                  <a:pt x="1420" y="559"/>
                </a:lnTo>
                <a:lnTo>
                  <a:pt x="1503" y="533"/>
                </a:lnTo>
                <a:lnTo>
                  <a:pt x="1584" y="506"/>
                </a:lnTo>
                <a:lnTo>
                  <a:pt x="1662" y="478"/>
                </a:lnTo>
                <a:lnTo>
                  <a:pt x="1737" y="448"/>
                </a:lnTo>
                <a:lnTo>
                  <a:pt x="1810" y="419"/>
                </a:lnTo>
                <a:lnTo>
                  <a:pt x="1880" y="389"/>
                </a:lnTo>
                <a:lnTo>
                  <a:pt x="1947" y="359"/>
                </a:lnTo>
                <a:lnTo>
                  <a:pt x="2011" y="329"/>
                </a:lnTo>
                <a:lnTo>
                  <a:pt x="2073" y="300"/>
                </a:lnTo>
                <a:lnTo>
                  <a:pt x="2131" y="270"/>
                </a:lnTo>
                <a:lnTo>
                  <a:pt x="2186" y="242"/>
                </a:lnTo>
                <a:lnTo>
                  <a:pt x="2238" y="214"/>
                </a:lnTo>
                <a:lnTo>
                  <a:pt x="2287" y="187"/>
                </a:lnTo>
                <a:lnTo>
                  <a:pt x="2332" y="161"/>
                </a:lnTo>
                <a:lnTo>
                  <a:pt x="2374" y="135"/>
                </a:lnTo>
                <a:lnTo>
                  <a:pt x="2412" y="112"/>
                </a:lnTo>
                <a:lnTo>
                  <a:pt x="2447" y="90"/>
                </a:lnTo>
                <a:lnTo>
                  <a:pt x="2477" y="71"/>
                </a:lnTo>
                <a:lnTo>
                  <a:pt x="2504" y="53"/>
                </a:lnTo>
                <a:lnTo>
                  <a:pt x="2527" y="38"/>
                </a:lnTo>
                <a:lnTo>
                  <a:pt x="2546" y="25"/>
                </a:lnTo>
                <a:lnTo>
                  <a:pt x="2561" y="14"/>
                </a:lnTo>
                <a:lnTo>
                  <a:pt x="2572" y="6"/>
                </a:lnTo>
                <a:lnTo>
                  <a:pt x="2578" y="2"/>
                </a:lnTo>
                <a:lnTo>
                  <a:pt x="2581" y="0"/>
                </a:ln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 name="Freeform 121"/>
          <p:cNvSpPr>
            <a:spLocks noEditPoints="1"/>
          </p:cNvSpPr>
          <p:nvPr/>
        </p:nvSpPr>
        <p:spPr bwMode="auto">
          <a:xfrm>
            <a:off x="11639319" y="6110354"/>
            <a:ext cx="614896" cy="620921"/>
          </a:xfrm>
          <a:custGeom>
            <a:avLst/>
            <a:gdLst>
              <a:gd name="T0" fmla="*/ 1199 w 3267"/>
              <a:gd name="T1" fmla="*/ 2302 h 3292"/>
              <a:gd name="T2" fmla="*/ 715 w 3267"/>
              <a:gd name="T3" fmla="*/ 2376 h 3292"/>
              <a:gd name="T4" fmla="*/ 401 w 3267"/>
              <a:gd name="T5" fmla="*/ 2475 h 3292"/>
              <a:gd name="T6" fmla="*/ 252 w 3267"/>
              <a:gd name="T7" fmla="*/ 2559 h 3292"/>
              <a:gd name="T8" fmla="*/ 325 w 3267"/>
              <a:gd name="T9" fmla="*/ 2631 h 3292"/>
              <a:gd name="T10" fmla="*/ 563 w 3267"/>
              <a:gd name="T11" fmla="*/ 2726 h 3292"/>
              <a:gd name="T12" fmla="*/ 1012 w 3267"/>
              <a:gd name="T13" fmla="*/ 2821 h 3292"/>
              <a:gd name="T14" fmla="*/ 1262 w 3267"/>
              <a:gd name="T15" fmla="*/ 2707 h 3292"/>
              <a:gd name="T16" fmla="*/ 1409 w 3267"/>
              <a:gd name="T17" fmla="*/ 2535 h 3292"/>
              <a:gd name="T18" fmla="*/ 1631 w 3267"/>
              <a:gd name="T19" fmla="*/ 2469 h 3292"/>
              <a:gd name="T20" fmla="*/ 1853 w 3267"/>
              <a:gd name="T21" fmla="*/ 2535 h 3292"/>
              <a:gd name="T22" fmla="*/ 2001 w 3267"/>
              <a:gd name="T23" fmla="*/ 2707 h 3292"/>
              <a:gd name="T24" fmla="*/ 2250 w 3267"/>
              <a:gd name="T25" fmla="*/ 2821 h 3292"/>
              <a:gd name="T26" fmla="*/ 2700 w 3267"/>
              <a:gd name="T27" fmla="*/ 2726 h 3292"/>
              <a:gd name="T28" fmla="*/ 2937 w 3267"/>
              <a:gd name="T29" fmla="*/ 2631 h 3292"/>
              <a:gd name="T30" fmla="*/ 3010 w 3267"/>
              <a:gd name="T31" fmla="*/ 2559 h 3292"/>
              <a:gd name="T32" fmla="*/ 2861 w 3267"/>
              <a:gd name="T33" fmla="*/ 2475 h 3292"/>
              <a:gd name="T34" fmla="*/ 2547 w 3267"/>
              <a:gd name="T35" fmla="*/ 2376 h 3292"/>
              <a:gd name="T36" fmla="*/ 2064 w 3267"/>
              <a:gd name="T37" fmla="*/ 2302 h 3292"/>
              <a:gd name="T38" fmla="*/ 1631 w 3267"/>
              <a:gd name="T39" fmla="*/ 0 h 3292"/>
              <a:gd name="T40" fmla="*/ 1775 w 3267"/>
              <a:gd name="T41" fmla="*/ 56 h 3292"/>
              <a:gd name="T42" fmla="*/ 1835 w 3267"/>
              <a:gd name="T43" fmla="*/ 194 h 3292"/>
              <a:gd name="T44" fmla="*/ 2007 w 3267"/>
              <a:gd name="T45" fmla="*/ 309 h 3292"/>
              <a:gd name="T46" fmla="*/ 2250 w 3267"/>
              <a:gd name="T47" fmla="*/ 528 h 3292"/>
              <a:gd name="T48" fmla="*/ 2404 w 3267"/>
              <a:gd name="T49" fmla="*/ 836 h 3292"/>
              <a:gd name="T50" fmla="*/ 2450 w 3267"/>
              <a:gd name="T51" fmla="*/ 1088 h 3292"/>
              <a:gd name="T52" fmla="*/ 2476 w 3267"/>
              <a:gd name="T53" fmla="*/ 1330 h 3292"/>
              <a:gd name="T54" fmla="*/ 2567 w 3267"/>
              <a:gd name="T55" fmla="*/ 1515 h 3292"/>
              <a:gd name="T56" fmla="*/ 2702 w 3267"/>
              <a:gd name="T57" fmla="*/ 1653 h 3292"/>
              <a:gd name="T58" fmla="*/ 2859 w 3267"/>
              <a:gd name="T59" fmla="*/ 1774 h 3292"/>
              <a:gd name="T60" fmla="*/ 3016 w 3267"/>
              <a:gd name="T61" fmla="*/ 1906 h 3292"/>
              <a:gd name="T62" fmla="*/ 3151 w 3267"/>
              <a:gd name="T63" fmla="*/ 2076 h 3292"/>
              <a:gd name="T64" fmla="*/ 3241 w 3267"/>
              <a:gd name="T65" fmla="*/ 2314 h 3292"/>
              <a:gd name="T66" fmla="*/ 3262 w 3267"/>
              <a:gd name="T67" fmla="*/ 2569 h 3292"/>
              <a:gd name="T68" fmla="*/ 3206 w 3267"/>
              <a:gd name="T69" fmla="*/ 2706 h 3292"/>
              <a:gd name="T70" fmla="*/ 2991 w 3267"/>
              <a:gd name="T71" fmla="*/ 2855 h 3292"/>
              <a:gd name="T72" fmla="*/ 2644 w 3267"/>
              <a:gd name="T73" fmla="*/ 2975 h 3292"/>
              <a:gd name="T74" fmla="*/ 2194 w 3267"/>
              <a:gd name="T75" fmla="*/ 3054 h 3292"/>
              <a:gd name="T76" fmla="*/ 1902 w 3267"/>
              <a:gd name="T77" fmla="*/ 3188 h 3292"/>
              <a:gd name="T78" fmla="*/ 1682 w 3267"/>
              <a:gd name="T79" fmla="*/ 3289 h 3292"/>
              <a:gd name="T80" fmla="*/ 1440 w 3267"/>
              <a:gd name="T81" fmla="*/ 3243 h 3292"/>
              <a:gd name="T82" fmla="*/ 1271 w 3267"/>
              <a:gd name="T83" fmla="*/ 3073 h 3292"/>
              <a:gd name="T84" fmla="*/ 788 w 3267"/>
              <a:gd name="T85" fmla="*/ 3012 h 3292"/>
              <a:gd name="T86" fmla="*/ 396 w 3267"/>
              <a:gd name="T87" fmla="*/ 2908 h 3292"/>
              <a:gd name="T88" fmla="*/ 125 w 3267"/>
              <a:gd name="T89" fmla="*/ 2769 h 3292"/>
              <a:gd name="T90" fmla="*/ 4 w 3267"/>
              <a:gd name="T91" fmla="*/ 2606 h 3292"/>
              <a:gd name="T92" fmla="*/ 26 w 3267"/>
              <a:gd name="T93" fmla="*/ 2314 h 3292"/>
              <a:gd name="T94" fmla="*/ 116 w 3267"/>
              <a:gd name="T95" fmla="*/ 2076 h 3292"/>
              <a:gd name="T96" fmla="*/ 251 w 3267"/>
              <a:gd name="T97" fmla="*/ 1906 h 3292"/>
              <a:gd name="T98" fmla="*/ 408 w 3267"/>
              <a:gd name="T99" fmla="*/ 1774 h 3292"/>
              <a:gd name="T100" fmla="*/ 565 w 3267"/>
              <a:gd name="T101" fmla="*/ 1653 h 3292"/>
              <a:gd name="T102" fmla="*/ 700 w 3267"/>
              <a:gd name="T103" fmla="*/ 1515 h 3292"/>
              <a:gd name="T104" fmla="*/ 791 w 3267"/>
              <a:gd name="T105" fmla="*/ 1330 h 3292"/>
              <a:gd name="T106" fmla="*/ 815 w 3267"/>
              <a:gd name="T107" fmla="*/ 1113 h 3292"/>
              <a:gd name="T108" fmla="*/ 892 w 3267"/>
              <a:gd name="T109" fmla="*/ 740 h 3292"/>
              <a:gd name="T110" fmla="*/ 1086 w 3267"/>
              <a:gd name="T111" fmla="*/ 443 h 3292"/>
              <a:gd name="T112" fmla="*/ 1367 w 3267"/>
              <a:gd name="T113" fmla="*/ 255 h 3292"/>
              <a:gd name="T114" fmla="*/ 1438 w 3267"/>
              <a:gd name="T115" fmla="*/ 133 h 3292"/>
              <a:gd name="T116" fmla="*/ 1538 w 3267"/>
              <a:gd name="T117" fmla="*/ 21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7" h="3292">
                <a:moveTo>
                  <a:pt x="1631" y="2282"/>
                </a:moveTo>
                <a:lnTo>
                  <a:pt x="1520" y="2283"/>
                </a:lnTo>
                <a:lnTo>
                  <a:pt x="1412" y="2287"/>
                </a:lnTo>
                <a:lnTo>
                  <a:pt x="1305" y="2293"/>
                </a:lnTo>
                <a:lnTo>
                  <a:pt x="1199" y="2302"/>
                </a:lnTo>
                <a:lnTo>
                  <a:pt x="1096" y="2312"/>
                </a:lnTo>
                <a:lnTo>
                  <a:pt x="996" y="2324"/>
                </a:lnTo>
                <a:lnTo>
                  <a:pt x="898" y="2340"/>
                </a:lnTo>
                <a:lnTo>
                  <a:pt x="805" y="2357"/>
                </a:lnTo>
                <a:lnTo>
                  <a:pt x="715" y="2376"/>
                </a:lnTo>
                <a:lnTo>
                  <a:pt x="630" y="2398"/>
                </a:lnTo>
                <a:lnTo>
                  <a:pt x="563" y="2417"/>
                </a:lnTo>
                <a:lnTo>
                  <a:pt x="501" y="2437"/>
                </a:lnTo>
                <a:lnTo>
                  <a:pt x="448" y="2456"/>
                </a:lnTo>
                <a:lnTo>
                  <a:pt x="401" y="2475"/>
                </a:lnTo>
                <a:lnTo>
                  <a:pt x="360" y="2494"/>
                </a:lnTo>
                <a:lnTo>
                  <a:pt x="325" y="2512"/>
                </a:lnTo>
                <a:lnTo>
                  <a:pt x="296" y="2529"/>
                </a:lnTo>
                <a:lnTo>
                  <a:pt x="271" y="2545"/>
                </a:lnTo>
                <a:lnTo>
                  <a:pt x="252" y="2559"/>
                </a:lnTo>
                <a:lnTo>
                  <a:pt x="237" y="2571"/>
                </a:lnTo>
                <a:lnTo>
                  <a:pt x="252" y="2584"/>
                </a:lnTo>
                <a:lnTo>
                  <a:pt x="271" y="2598"/>
                </a:lnTo>
                <a:lnTo>
                  <a:pt x="296" y="2613"/>
                </a:lnTo>
                <a:lnTo>
                  <a:pt x="325" y="2631"/>
                </a:lnTo>
                <a:lnTo>
                  <a:pt x="360" y="2649"/>
                </a:lnTo>
                <a:lnTo>
                  <a:pt x="401" y="2667"/>
                </a:lnTo>
                <a:lnTo>
                  <a:pt x="448" y="2687"/>
                </a:lnTo>
                <a:lnTo>
                  <a:pt x="501" y="2706"/>
                </a:lnTo>
                <a:lnTo>
                  <a:pt x="563" y="2726"/>
                </a:lnTo>
                <a:lnTo>
                  <a:pt x="630" y="2746"/>
                </a:lnTo>
                <a:lnTo>
                  <a:pt x="719" y="2767"/>
                </a:lnTo>
                <a:lnTo>
                  <a:pt x="812" y="2788"/>
                </a:lnTo>
                <a:lnTo>
                  <a:pt x="911" y="2806"/>
                </a:lnTo>
                <a:lnTo>
                  <a:pt x="1012" y="2821"/>
                </a:lnTo>
                <a:lnTo>
                  <a:pt x="1117" y="2833"/>
                </a:lnTo>
                <a:lnTo>
                  <a:pt x="1225" y="2844"/>
                </a:lnTo>
                <a:lnTo>
                  <a:pt x="1232" y="2796"/>
                </a:lnTo>
                <a:lnTo>
                  <a:pt x="1244" y="2751"/>
                </a:lnTo>
                <a:lnTo>
                  <a:pt x="1262" y="2707"/>
                </a:lnTo>
                <a:lnTo>
                  <a:pt x="1283" y="2666"/>
                </a:lnTo>
                <a:lnTo>
                  <a:pt x="1309" y="2628"/>
                </a:lnTo>
                <a:lnTo>
                  <a:pt x="1338" y="2594"/>
                </a:lnTo>
                <a:lnTo>
                  <a:pt x="1372" y="2562"/>
                </a:lnTo>
                <a:lnTo>
                  <a:pt x="1409" y="2535"/>
                </a:lnTo>
                <a:lnTo>
                  <a:pt x="1449" y="2512"/>
                </a:lnTo>
                <a:lnTo>
                  <a:pt x="1491" y="2494"/>
                </a:lnTo>
                <a:lnTo>
                  <a:pt x="1536" y="2480"/>
                </a:lnTo>
                <a:lnTo>
                  <a:pt x="1583" y="2471"/>
                </a:lnTo>
                <a:lnTo>
                  <a:pt x="1631" y="2469"/>
                </a:lnTo>
                <a:lnTo>
                  <a:pt x="1680" y="2471"/>
                </a:lnTo>
                <a:lnTo>
                  <a:pt x="1726" y="2480"/>
                </a:lnTo>
                <a:lnTo>
                  <a:pt x="1771" y="2494"/>
                </a:lnTo>
                <a:lnTo>
                  <a:pt x="1813" y="2512"/>
                </a:lnTo>
                <a:lnTo>
                  <a:pt x="1853" y="2535"/>
                </a:lnTo>
                <a:lnTo>
                  <a:pt x="1890" y="2562"/>
                </a:lnTo>
                <a:lnTo>
                  <a:pt x="1924" y="2594"/>
                </a:lnTo>
                <a:lnTo>
                  <a:pt x="1953" y="2628"/>
                </a:lnTo>
                <a:lnTo>
                  <a:pt x="1979" y="2666"/>
                </a:lnTo>
                <a:lnTo>
                  <a:pt x="2001" y="2707"/>
                </a:lnTo>
                <a:lnTo>
                  <a:pt x="2018" y="2751"/>
                </a:lnTo>
                <a:lnTo>
                  <a:pt x="2030" y="2796"/>
                </a:lnTo>
                <a:lnTo>
                  <a:pt x="2037" y="2844"/>
                </a:lnTo>
                <a:lnTo>
                  <a:pt x="2145" y="2833"/>
                </a:lnTo>
                <a:lnTo>
                  <a:pt x="2250" y="2821"/>
                </a:lnTo>
                <a:lnTo>
                  <a:pt x="2351" y="2806"/>
                </a:lnTo>
                <a:lnTo>
                  <a:pt x="2449" y="2788"/>
                </a:lnTo>
                <a:lnTo>
                  <a:pt x="2544" y="2767"/>
                </a:lnTo>
                <a:lnTo>
                  <a:pt x="2632" y="2746"/>
                </a:lnTo>
                <a:lnTo>
                  <a:pt x="2700" y="2726"/>
                </a:lnTo>
                <a:lnTo>
                  <a:pt x="2760" y="2706"/>
                </a:lnTo>
                <a:lnTo>
                  <a:pt x="2814" y="2687"/>
                </a:lnTo>
                <a:lnTo>
                  <a:pt x="2861" y="2667"/>
                </a:lnTo>
                <a:lnTo>
                  <a:pt x="2902" y="2649"/>
                </a:lnTo>
                <a:lnTo>
                  <a:pt x="2937" y="2631"/>
                </a:lnTo>
                <a:lnTo>
                  <a:pt x="2966" y="2613"/>
                </a:lnTo>
                <a:lnTo>
                  <a:pt x="2991" y="2598"/>
                </a:lnTo>
                <a:lnTo>
                  <a:pt x="3010" y="2584"/>
                </a:lnTo>
                <a:lnTo>
                  <a:pt x="3024" y="2571"/>
                </a:lnTo>
                <a:lnTo>
                  <a:pt x="3010" y="2559"/>
                </a:lnTo>
                <a:lnTo>
                  <a:pt x="2991" y="2545"/>
                </a:lnTo>
                <a:lnTo>
                  <a:pt x="2966" y="2529"/>
                </a:lnTo>
                <a:lnTo>
                  <a:pt x="2937" y="2512"/>
                </a:lnTo>
                <a:lnTo>
                  <a:pt x="2902" y="2494"/>
                </a:lnTo>
                <a:lnTo>
                  <a:pt x="2861" y="2475"/>
                </a:lnTo>
                <a:lnTo>
                  <a:pt x="2814" y="2456"/>
                </a:lnTo>
                <a:lnTo>
                  <a:pt x="2760" y="2437"/>
                </a:lnTo>
                <a:lnTo>
                  <a:pt x="2700" y="2417"/>
                </a:lnTo>
                <a:lnTo>
                  <a:pt x="2632" y="2398"/>
                </a:lnTo>
                <a:lnTo>
                  <a:pt x="2547" y="2376"/>
                </a:lnTo>
                <a:lnTo>
                  <a:pt x="2458" y="2357"/>
                </a:lnTo>
                <a:lnTo>
                  <a:pt x="2363" y="2340"/>
                </a:lnTo>
                <a:lnTo>
                  <a:pt x="2266" y="2324"/>
                </a:lnTo>
                <a:lnTo>
                  <a:pt x="2166" y="2312"/>
                </a:lnTo>
                <a:lnTo>
                  <a:pt x="2064" y="2302"/>
                </a:lnTo>
                <a:lnTo>
                  <a:pt x="1958" y="2293"/>
                </a:lnTo>
                <a:lnTo>
                  <a:pt x="1851" y="2287"/>
                </a:lnTo>
                <a:lnTo>
                  <a:pt x="1741" y="2283"/>
                </a:lnTo>
                <a:lnTo>
                  <a:pt x="1631" y="2282"/>
                </a:lnTo>
                <a:close/>
                <a:moveTo>
                  <a:pt x="1631" y="0"/>
                </a:moveTo>
                <a:lnTo>
                  <a:pt x="1664" y="2"/>
                </a:lnTo>
                <a:lnTo>
                  <a:pt x="1695" y="10"/>
                </a:lnTo>
                <a:lnTo>
                  <a:pt x="1724" y="21"/>
                </a:lnTo>
                <a:lnTo>
                  <a:pt x="1752" y="37"/>
                </a:lnTo>
                <a:lnTo>
                  <a:pt x="1775" y="56"/>
                </a:lnTo>
                <a:lnTo>
                  <a:pt x="1796" y="79"/>
                </a:lnTo>
                <a:lnTo>
                  <a:pt x="1812" y="105"/>
                </a:lnTo>
                <a:lnTo>
                  <a:pt x="1824" y="133"/>
                </a:lnTo>
                <a:lnTo>
                  <a:pt x="1832" y="163"/>
                </a:lnTo>
                <a:lnTo>
                  <a:pt x="1835" y="194"/>
                </a:lnTo>
                <a:lnTo>
                  <a:pt x="1833" y="213"/>
                </a:lnTo>
                <a:lnTo>
                  <a:pt x="1830" y="233"/>
                </a:lnTo>
                <a:lnTo>
                  <a:pt x="1892" y="254"/>
                </a:lnTo>
                <a:lnTo>
                  <a:pt x="1951" y="280"/>
                </a:lnTo>
                <a:lnTo>
                  <a:pt x="2007" y="309"/>
                </a:lnTo>
                <a:lnTo>
                  <a:pt x="2062" y="346"/>
                </a:lnTo>
                <a:lnTo>
                  <a:pt x="2114" y="385"/>
                </a:lnTo>
                <a:lnTo>
                  <a:pt x="2162" y="429"/>
                </a:lnTo>
                <a:lnTo>
                  <a:pt x="2208" y="477"/>
                </a:lnTo>
                <a:lnTo>
                  <a:pt x="2250" y="528"/>
                </a:lnTo>
                <a:lnTo>
                  <a:pt x="2289" y="584"/>
                </a:lnTo>
                <a:lnTo>
                  <a:pt x="2324" y="642"/>
                </a:lnTo>
                <a:lnTo>
                  <a:pt x="2354" y="704"/>
                </a:lnTo>
                <a:lnTo>
                  <a:pt x="2382" y="769"/>
                </a:lnTo>
                <a:lnTo>
                  <a:pt x="2404" y="836"/>
                </a:lnTo>
                <a:lnTo>
                  <a:pt x="2422" y="905"/>
                </a:lnTo>
                <a:lnTo>
                  <a:pt x="2435" y="977"/>
                </a:lnTo>
                <a:lnTo>
                  <a:pt x="2442" y="1011"/>
                </a:lnTo>
                <a:lnTo>
                  <a:pt x="2447" y="1048"/>
                </a:lnTo>
                <a:lnTo>
                  <a:pt x="2450" y="1088"/>
                </a:lnTo>
                <a:lnTo>
                  <a:pt x="2451" y="1132"/>
                </a:lnTo>
                <a:lnTo>
                  <a:pt x="2453" y="1186"/>
                </a:lnTo>
                <a:lnTo>
                  <a:pt x="2458" y="1238"/>
                </a:lnTo>
                <a:lnTo>
                  <a:pt x="2466" y="1285"/>
                </a:lnTo>
                <a:lnTo>
                  <a:pt x="2476" y="1330"/>
                </a:lnTo>
                <a:lnTo>
                  <a:pt x="2490" y="1372"/>
                </a:lnTo>
                <a:lnTo>
                  <a:pt x="2506" y="1411"/>
                </a:lnTo>
                <a:lnTo>
                  <a:pt x="2524" y="1448"/>
                </a:lnTo>
                <a:lnTo>
                  <a:pt x="2545" y="1482"/>
                </a:lnTo>
                <a:lnTo>
                  <a:pt x="2567" y="1515"/>
                </a:lnTo>
                <a:lnTo>
                  <a:pt x="2591" y="1545"/>
                </a:lnTo>
                <a:lnTo>
                  <a:pt x="2617" y="1574"/>
                </a:lnTo>
                <a:lnTo>
                  <a:pt x="2644" y="1601"/>
                </a:lnTo>
                <a:lnTo>
                  <a:pt x="2672" y="1627"/>
                </a:lnTo>
                <a:lnTo>
                  <a:pt x="2702" y="1653"/>
                </a:lnTo>
                <a:lnTo>
                  <a:pt x="2732" y="1678"/>
                </a:lnTo>
                <a:lnTo>
                  <a:pt x="2764" y="1702"/>
                </a:lnTo>
                <a:lnTo>
                  <a:pt x="2795" y="1726"/>
                </a:lnTo>
                <a:lnTo>
                  <a:pt x="2827" y="1750"/>
                </a:lnTo>
                <a:lnTo>
                  <a:pt x="2859" y="1774"/>
                </a:lnTo>
                <a:lnTo>
                  <a:pt x="2891" y="1799"/>
                </a:lnTo>
                <a:lnTo>
                  <a:pt x="2923" y="1824"/>
                </a:lnTo>
                <a:lnTo>
                  <a:pt x="2955" y="1850"/>
                </a:lnTo>
                <a:lnTo>
                  <a:pt x="2986" y="1877"/>
                </a:lnTo>
                <a:lnTo>
                  <a:pt x="3016" y="1906"/>
                </a:lnTo>
                <a:lnTo>
                  <a:pt x="3046" y="1936"/>
                </a:lnTo>
                <a:lnTo>
                  <a:pt x="3074" y="1968"/>
                </a:lnTo>
                <a:lnTo>
                  <a:pt x="3101" y="2002"/>
                </a:lnTo>
                <a:lnTo>
                  <a:pt x="3127" y="2038"/>
                </a:lnTo>
                <a:lnTo>
                  <a:pt x="3151" y="2076"/>
                </a:lnTo>
                <a:lnTo>
                  <a:pt x="3174" y="2118"/>
                </a:lnTo>
                <a:lnTo>
                  <a:pt x="3193" y="2162"/>
                </a:lnTo>
                <a:lnTo>
                  <a:pt x="3212" y="2210"/>
                </a:lnTo>
                <a:lnTo>
                  <a:pt x="3228" y="2260"/>
                </a:lnTo>
                <a:lnTo>
                  <a:pt x="3241" y="2314"/>
                </a:lnTo>
                <a:lnTo>
                  <a:pt x="3252" y="2373"/>
                </a:lnTo>
                <a:lnTo>
                  <a:pt x="3260" y="2435"/>
                </a:lnTo>
                <a:lnTo>
                  <a:pt x="3265" y="2501"/>
                </a:lnTo>
                <a:lnTo>
                  <a:pt x="3267" y="2571"/>
                </a:lnTo>
                <a:lnTo>
                  <a:pt x="3262" y="2569"/>
                </a:lnTo>
                <a:lnTo>
                  <a:pt x="3262" y="2571"/>
                </a:lnTo>
                <a:lnTo>
                  <a:pt x="3258" y="2606"/>
                </a:lnTo>
                <a:lnTo>
                  <a:pt x="3248" y="2640"/>
                </a:lnTo>
                <a:lnTo>
                  <a:pt x="3230" y="2673"/>
                </a:lnTo>
                <a:lnTo>
                  <a:pt x="3206" y="2706"/>
                </a:lnTo>
                <a:lnTo>
                  <a:pt x="3174" y="2738"/>
                </a:lnTo>
                <a:lnTo>
                  <a:pt x="3137" y="2769"/>
                </a:lnTo>
                <a:lnTo>
                  <a:pt x="3094" y="2799"/>
                </a:lnTo>
                <a:lnTo>
                  <a:pt x="3045" y="2828"/>
                </a:lnTo>
                <a:lnTo>
                  <a:pt x="2991" y="2855"/>
                </a:lnTo>
                <a:lnTo>
                  <a:pt x="2931" y="2882"/>
                </a:lnTo>
                <a:lnTo>
                  <a:pt x="2866" y="2908"/>
                </a:lnTo>
                <a:lnTo>
                  <a:pt x="2796" y="2932"/>
                </a:lnTo>
                <a:lnTo>
                  <a:pt x="2723" y="2954"/>
                </a:lnTo>
                <a:lnTo>
                  <a:pt x="2644" y="2975"/>
                </a:lnTo>
                <a:lnTo>
                  <a:pt x="2561" y="2995"/>
                </a:lnTo>
                <a:lnTo>
                  <a:pt x="2474" y="3012"/>
                </a:lnTo>
                <a:lnTo>
                  <a:pt x="2384" y="3028"/>
                </a:lnTo>
                <a:lnTo>
                  <a:pt x="2291" y="3042"/>
                </a:lnTo>
                <a:lnTo>
                  <a:pt x="2194" y="3054"/>
                </a:lnTo>
                <a:lnTo>
                  <a:pt x="2093" y="3065"/>
                </a:lnTo>
                <a:lnTo>
                  <a:pt x="1991" y="3073"/>
                </a:lnTo>
                <a:lnTo>
                  <a:pt x="1965" y="3115"/>
                </a:lnTo>
                <a:lnTo>
                  <a:pt x="1936" y="3154"/>
                </a:lnTo>
                <a:lnTo>
                  <a:pt x="1902" y="3188"/>
                </a:lnTo>
                <a:lnTo>
                  <a:pt x="1864" y="3218"/>
                </a:lnTo>
                <a:lnTo>
                  <a:pt x="1823" y="3243"/>
                </a:lnTo>
                <a:lnTo>
                  <a:pt x="1778" y="3264"/>
                </a:lnTo>
                <a:lnTo>
                  <a:pt x="1731" y="3280"/>
                </a:lnTo>
                <a:lnTo>
                  <a:pt x="1682" y="3289"/>
                </a:lnTo>
                <a:lnTo>
                  <a:pt x="1631" y="3292"/>
                </a:lnTo>
                <a:lnTo>
                  <a:pt x="1580" y="3289"/>
                </a:lnTo>
                <a:lnTo>
                  <a:pt x="1531" y="3280"/>
                </a:lnTo>
                <a:lnTo>
                  <a:pt x="1484" y="3264"/>
                </a:lnTo>
                <a:lnTo>
                  <a:pt x="1440" y="3243"/>
                </a:lnTo>
                <a:lnTo>
                  <a:pt x="1398" y="3218"/>
                </a:lnTo>
                <a:lnTo>
                  <a:pt x="1360" y="3188"/>
                </a:lnTo>
                <a:lnTo>
                  <a:pt x="1326" y="3154"/>
                </a:lnTo>
                <a:lnTo>
                  <a:pt x="1296" y="3115"/>
                </a:lnTo>
                <a:lnTo>
                  <a:pt x="1271" y="3073"/>
                </a:lnTo>
                <a:lnTo>
                  <a:pt x="1168" y="3065"/>
                </a:lnTo>
                <a:lnTo>
                  <a:pt x="1068" y="3054"/>
                </a:lnTo>
                <a:lnTo>
                  <a:pt x="972" y="3042"/>
                </a:lnTo>
                <a:lnTo>
                  <a:pt x="878" y="3028"/>
                </a:lnTo>
                <a:lnTo>
                  <a:pt x="788" y="3012"/>
                </a:lnTo>
                <a:lnTo>
                  <a:pt x="701" y="2995"/>
                </a:lnTo>
                <a:lnTo>
                  <a:pt x="618" y="2975"/>
                </a:lnTo>
                <a:lnTo>
                  <a:pt x="539" y="2954"/>
                </a:lnTo>
                <a:lnTo>
                  <a:pt x="466" y="2932"/>
                </a:lnTo>
                <a:lnTo>
                  <a:pt x="396" y="2908"/>
                </a:lnTo>
                <a:lnTo>
                  <a:pt x="331" y="2882"/>
                </a:lnTo>
                <a:lnTo>
                  <a:pt x="271" y="2855"/>
                </a:lnTo>
                <a:lnTo>
                  <a:pt x="217" y="2828"/>
                </a:lnTo>
                <a:lnTo>
                  <a:pt x="168" y="2799"/>
                </a:lnTo>
                <a:lnTo>
                  <a:pt x="125" y="2769"/>
                </a:lnTo>
                <a:lnTo>
                  <a:pt x="88" y="2738"/>
                </a:lnTo>
                <a:lnTo>
                  <a:pt x="57" y="2706"/>
                </a:lnTo>
                <a:lnTo>
                  <a:pt x="33" y="2673"/>
                </a:lnTo>
                <a:lnTo>
                  <a:pt x="14" y="2640"/>
                </a:lnTo>
                <a:lnTo>
                  <a:pt x="4" y="2606"/>
                </a:lnTo>
                <a:lnTo>
                  <a:pt x="0" y="2571"/>
                </a:lnTo>
                <a:lnTo>
                  <a:pt x="2" y="2501"/>
                </a:lnTo>
                <a:lnTo>
                  <a:pt x="7" y="2435"/>
                </a:lnTo>
                <a:lnTo>
                  <a:pt x="14" y="2373"/>
                </a:lnTo>
                <a:lnTo>
                  <a:pt x="26" y="2314"/>
                </a:lnTo>
                <a:lnTo>
                  <a:pt x="39" y="2260"/>
                </a:lnTo>
                <a:lnTo>
                  <a:pt x="54" y="2210"/>
                </a:lnTo>
                <a:lnTo>
                  <a:pt x="73" y="2162"/>
                </a:lnTo>
                <a:lnTo>
                  <a:pt x="93" y="2118"/>
                </a:lnTo>
                <a:lnTo>
                  <a:pt x="116" y="2076"/>
                </a:lnTo>
                <a:lnTo>
                  <a:pt x="140" y="2038"/>
                </a:lnTo>
                <a:lnTo>
                  <a:pt x="166" y="2002"/>
                </a:lnTo>
                <a:lnTo>
                  <a:pt x="192" y="1968"/>
                </a:lnTo>
                <a:lnTo>
                  <a:pt x="221" y="1936"/>
                </a:lnTo>
                <a:lnTo>
                  <a:pt x="251" y="1906"/>
                </a:lnTo>
                <a:lnTo>
                  <a:pt x="281" y="1877"/>
                </a:lnTo>
                <a:lnTo>
                  <a:pt x="312" y="1850"/>
                </a:lnTo>
                <a:lnTo>
                  <a:pt x="344" y="1824"/>
                </a:lnTo>
                <a:lnTo>
                  <a:pt x="375" y="1799"/>
                </a:lnTo>
                <a:lnTo>
                  <a:pt x="408" y="1774"/>
                </a:lnTo>
                <a:lnTo>
                  <a:pt x="440" y="1750"/>
                </a:lnTo>
                <a:lnTo>
                  <a:pt x="472" y="1726"/>
                </a:lnTo>
                <a:lnTo>
                  <a:pt x="503" y="1702"/>
                </a:lnTo>
                <a:lnTo>
                  <a:pt x="535" y="1678"/>
                </a:lnTo>
                <a:lnTo>
                  <a:pt x="565" y="1653"/>
                </a:lnTo>
                <a:lnTo>
                  <a:pt x="594" y="1627"/>
                </a:lnTo>
                <a:lnTo>
                  <a:pt x="623" y="1601"/>
                </a:lnTo>
                <a:lnTo>
                  <a:pt x="650" y="1574"/>
                </a:lnTo>
                <a:lnTo>
                  <a:pt x="676" y="1545"/>
                </a:lnTo>
                <a:lnTo>
                  <a:pt x="700" y="1515"/>
                </a:lnTo>
                <a:lnTo>
                  <a:pt x="722" y="1482"/>
                </a:lnTo>
                <a:lnTo>
                  <a:pt x="743" y="1448"/>
                </a:lnTo>
                <a:lnTo>
                  <a:pt x="761" y="1411"/>
                </a:lnTo>
                <a:lnTo>
                  <a:pt x="777" y="1372"/>
                </a:lnTo>
                <a:lnTo>
                  <a:pt x="791" y="1330"/>
                </a:lnTo>
                <a:lnTo>
                  <a:pt x="801" y="1285"/>
                </a:lnTo>
                <a:lnTo>
                  <a:pt x="809" y="1238"/>
                </a:lnTo>
                <a:lnTo>
                  <a:pt x="814" y="1186"/>
                </a:lnTo>
                <a:lnTo>
                  <a:pt x="815" y="1132"/>
                </a:lnTo>
                <a:lnTo>
                  <a:pt x="815" y="1113"/>
                </a:lnTo>
                <a:lnTo>
                  <a:pt x="821" y="1033"/>
                </a:lnTo>
                <a:lnTo>
                  <a:pt x="830" y="957"/>
                </a:lnTo>
                <a:lnTo>
                  <a:pt x="845" y="882"/>
                </a:lnTo>
                <a:lnTo>
                  <a:pt x="867" y="809"/>
                </a:lnTo>
                <a:lnTo>
                  <a:pt x="892" y="740"/>
                </a:lnTo>
                <a:lnTo>
                  <a:pt x="922" y="674"/>
                </a:lnTo>
                <a:lnTo>
                  <a:pt x="957" y="611"/>
                </a:lnTo>
                <a:lnTo>
                  <a:pt x="996" y="551"/>
                </a:lnTo>
                <a:lnTo>
                  <a:pt x="1038" y="495"/>
                </a:lnTo>
                <a:lnTo>
                  <a:pt x="1086" y="443"/>
                </a:lnTo>
                <a:lnTo>
                  <a:pt x="1136" y="396"/>
                </a:lnTo>
                <a:lnTo>
                  <a:pt x="1189" y="353"/>
                </a:lnTo>
                <a:lnTo>
                  <a:pt x="1245" y="315"/>
                </a:lnTo>
                <a:lnTo>
                  <a:pt x="1306" y="283"/>
                </a:lnTo>
                <a:lnTo>
                  <a:pt x="1367" y="255"/>
                </a:lnTo>
                <a:lnTo>
                  <a:pt x="1431" y="233"/>
                </a:lnTo>
                <a:lnTo>
                  <a:pt x="1428" y="213"/>
                </a:lnTo>
                <a:lnTo>
                  <a:pt x="1427" y="194"/>
                </a:lnTo>
                <a:lnTo>
                  <a:pt x="1429" y="163"/>
                </a:lnTo>
                <a:lnTo>
                  <a:pt x="1438" y="133"/>
                </a:lnTo>
                <a:lnTo>
                  <a:pt x="1450" y="105"/>
                </a:lnTo>
                <a:lnTo>
                  <a:pt x="1466" y="79"/>
                </a:lnTo>
                <a:lnTo>
                  <a:pt x="1487" y="56"/>
                </a:lnTo>
                <a:lnTo>
                  <a:pt x="1511" y="37"/>
                </a:lnTo>
                <a:lnTo>
                  <a:pt x="1538" y="21"/>
                </a:lnTo>
                <a:lnTo>
                  <a:pt x="1566" y="10"/>
                </a:lnTo>
                <a:lnTo>
                  <a:pt x="1598" y="2"/>
                </a:lnTo>
                <a:lnTo>
                  <a:pt x="1631" y="0"/>
                </a:lnTo>
                <a:close/>
              </a:path>
            </a:pathLst>
          </a:custGeom>
          <a:solidFill>
            <a:schemeClr val="accent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nvGrpSpPr>
          <p:cNvPr id="37" name="Group 134"/>
          <p:cNvGrpSpPr>
            <a:grpSpLocks noChangeAspect="1"/>
          </p:cNvGrpSpPr>
          <p:nvPr/>
        </p:nvGrpSpPr>
        <p:grpSpPr bwMode="auto">
          <a:xfrm>
            <a:off x="14439095" y="6152554"/>
            <a:ext cx="614896" cy="536524"/>
            <a:chOff x="196" y="4139"/>
            <a:chExt cx="408" cy="356"/>
          </a:xfrm>
          <a:solidFill>
            <a:schemeClr val="accent5"/>
          </a:solidFill>
        </p:grpSpPr>
        <p:sp>
          <p:nvSpPr>
            <p:cNvPr id="38" name="Freeform 136"/>
            <p:cNvSpPr>
              <a:spLocks/>
            </p:cNvSpPr>
            <p:nvPr/>
          </p:nvSpPr>
          <p:spPr bwMode="auto">
            <a:xfrm>
              <a:off x="298" y="4139"/>
              <a:ext cx="204" cy="50"/>
            </a:xfrm>
            <a:custGeom>
              <a:avLst/>
              <a:gdLst>
                <a:gd name="T0" fmla="*/ 0 w 1631"/>
                <a:gd name="T1" fmla="*/ 0 h 407"/>
                <a:gd name="T2" fmla="*/ 791 w 1631"/>
                <a:gd name="T3" fmla="*/ 0 h 407"/>
                <a:gd name="T4" fmla="*/ 1631 w 1631"/>
                <a:gd name="T5" fmla="*/ 0 h 407"/>
                <a:gd name="T6" fmla="*/ 1631 w 1631"/>
                <a:gd name="T7" fmla="*/ 407 h 407"/>
                <a:gd name="T8" fmla="*/ 0 w 1631"/>
                <a:gd name="T9" fmla="*/ 407 h 407"/>
                <a:gd name="T10" fmla="*/ 0 w 1631"/>
                <a:gd name="T11" fmla="*/ 0 h 407"/>
              </a:gdLst>
              <a:ahLst/>
              <a:cxnLst>
                <a:cxn ang="0">
                  <a:pos x="T0" y="T1"/>
                </a:cxn>
                <a:cxn ang="0">
                  <a:pos x="T2" y="T3"/>
                </a:cxn>
                <a:cxn ang="0">
                  <a:pos x="T4" y="T5"/>
                </a:cxn>
                <a:cxn ang="0">
                  <a:pos x="T6" y="T7"/>
                </a:cxn>
                <a:cxn ang="0">
                  <a:pos x="T8" y="T9"/>
                </a:cxn>
                <a:cxn ang="0">
                  <a:pos x="T10" y="T11"/>
                </a:cxn>
              </a:cxnLst>
              <a:rect l="0" t="0" r="r" b="b"/>
              <a:pathLst>
                <a:path w="1631" h="407">
                  <a:moveTo>
                    <a:pt x="0" y="0"/>
                  </a:moveTo>
                  <a:lnTo>
                    <a:pt x="791" y="0"/>
                  </a:lnTo>
                  <a:lnTo>
                    <a:pt x="1631" y="0"/>
                  </a:lnTo>
                  <a:lnTo>
                    <a:pt x="1631" y="407"/>
                  </a:lnTo>
                  <a:lnTo>
                    <a:pt x="0" y="40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 name="Freeform 137"/>
            <p:cNvSpPr>
              <a:spLocks noEditPoints="1"/>
            </p:cNvSpPr>
            <p:nvPr/>
          </p:nvSpPr>
          <p:spPr bwMode="auto">
            <a:xfrm>
              <a:off x="196" y="4215"/>
              <a:ext cx="408" cy="280"/>
            </a:xfrm>
            <a:custGeom>
              <a:avLst/>
              <a:gdLst>
                <a:gd name="T0" fmla="*/ 1019 w 3261"/>
                <a:gd name="T1" fmla="*/ 2037 h 2241"/>
                <a:gd name="T2" fmla="*/ 2242 w 3261"/>
                <a:gd name="T3" fmla="*/ 1019 h 2241"/>
                <a:gd name="T4" fmla="*/ 407 w 3261"/>
                <a:gd name="T5" fmla="*/ 204 h 2241"/>
                <a:gd name="T6" fmla="*/ 343 w 3261"/>
                <a:gd name="T7" fmla="*/ 215 h 2241"/>
                <a:gd name="T8" fmla="*/ 287 w 3261"/>
                <a:gd name="T9" fmla="*/ 244 h 2241"/>
                <a:gd name="T10" fmla="*/ 243 w 3261"/>
                <a:gd name="T11" fmla="*/ 288 h 2241"/>
                <a:gd name="T12" fmla="*/ 214 w 3261"/>
                <a:gd name="T13" fmla="*/ 343 h 2241"/>
                <a:gd name="T14" fmla="*/ 204 w 3261"/>
                <a:gd name="T15" fmla="*/ 407 h 2241"/>
                <a:gd name="T16" fmla="*/ 214 w 3261"/>
                <a:gd name="T17" fmla="*/ 472 h 2241"/>
                <a:gd name="T18" fmla="*/ 243 w 3261"/>
                <a:gd name="T19" fmla="*/ 528 h 2241"/>
                <a:gd name="T20" fmla="*/ 287 w 3261"/>
                <a:gd name="T21" fmla="*/ 572 h 2241"/>
                <a:gd name="T22" fmla="*/ 343 w 3261"/>
                <a:gd name="T23" fmla="*/ 601 h 2241"/>
                <a:gd name="T24" fmla="*/ 407 w 3261"/>
                <a:gd name="T25" fmla="*/ 611 h 2241"/>
                <a:gd name="T26" fmla="*/ 472 w 3261"/>
                <a:gd name="T27" fmla="*/ 601 h 2241"/>
                <a:gd name="T28" fmla="*/ 528 w 3261"/>
                <a:gd name="T29" fmla="*/ 572 h 2241"/>
                <a:gd name="T30" fmla="*/ 572 w 3261"/>
                <a:gd name="T31" fmla="*/ 528 h 2241"/>
                <a:gd name="T32" fmla="*/ 601 w 3261"/>
                <a:gd name="T33" fmla="*/ 472 h 2241"/>
                <a:gd name="T34" fmla="*/ 611 w 3261"/>
                <a:gd name="T35" fmla="*/ 407 h 2241"/>
                <a:gd name="T36" fmla="*/ 601 w 3261"/>
                <a:gd name="T37" fmla="*/ 343 h 2241"/>
                <a:gd name="T38" fmla="*/ 572 w 3261"/>
                <a:gd name="T39" fmla="*/ 288 h 2241"/>
                <a:gd name="T40" fmla="*/ 528 w 3261"/>
                <a:gd name="T41" fmla="*/ 244 h 2241"/>
                <a:gd name="T42" fmla="*/ 472 w 3261"/>
                <a:gd name="T43" fmla="*/ 215 h 2241"/>
                <a:gd name="T44" fmla="*/ 407 w 3261"/>
                <a:gd name="T45" fmla="*/ 204 h 2241"/>
                <a:gd name="T46" fmla="*/ 3057 w 3261"/>
                <a:gd name="T47" fmla="*/ 0 h 2241"/>
                <a:gd name="T48" fmla="*/ 3121 w 3261"/>
                <a:gd name="T49" fmla="*/ 11 h 2241"/>
                <a:gd name="T50" fmla="*/ 3178 w 3261"/>
                <a:gd name="T51" fmla="*/ 40 h 2241"/>
                <a:gd name="T52" fmla="*/ 3222 w 3261"/>
                <a:gd name="T53" fmla="*/ 84 h 2241"/>
                <a:gd name="T54" fmla="*/ 3251 w 3261"/>
                <a:gd name="T55" fmla="*/ 139 h 2241"/>
                <a:gd name="T56" fmla="*/ 3261 w 3261"/>
                <a:gd name="T57" fmla="*/ 204 h 2241"/>
                <a:gd name="T58" fmla="*/ 3259 w 3261"/>
                <a:gd name="T59" fmla="*/ 1256 h 2241"/>
                <a:gd name="T60" fmla="*/ 3238 w 3261"/>
                <a:gd name="T61" fmla="*/ 1316 h 2241"/>
                <a:gd name="T62" fmla="*/ 3202 w 3261"/>
                <a:gd name="T63" fmla="*/ 1366 h 2241"/>
                <a:gd name="T64" fmla="*/ 3150 w 3261"/>
                <a:gd name="T65" fmla="*/ 1403 h 2241"/>
                <a:gd name="T66" fmla="*/ 3090 w 3261"/>
                <a:gd name="T67" fmla="*/ 1423 h 2241"/>
                <a:gd name="T68" fmla="*/ 2446 w 3261"/>
                <a:gd name="T69" fmla="*/ 1426 h 2241"/>
                <a:gd name="T70" fmla="*/ 815 w 3261"/>
                <a:gd name="T71" fmla="*/ 2241 h 2241"/>
                <a:gd name="T72" fmla="*/ 204 w 3261"/>
                <a:gd name="T73" fmla="*/ 1426 h 2241"/>
                <a:gd name="T74" fmla="*/ 140 w 3261"/>
                <a:gd name="T75" fmla="*/ 1415 h 2241"/>
                <a:gd name="T76" fmla="*/ 83 w 3261"/>
                <a:gd name="T77" fmla="*/ 1387 h 2241"/>
                <a:gd name="T78" fmla="*/ 39 w 3261"/>
                <a:gd name="T79" fmla="*/ 1342 h 2241"/>
                <a:gd name="T80" fmla="*/ 10 w 3261"/>
                <a:gd name="T81" fmla="*/ 1287 h 2241"/>
                <a:gd name="T82" fmla="*/ 0 w 3261"/>
                <a:gd name="T83" fmla="*/ 1223 h 2241"/>
                <a:gd name="T84" fmla="*/ 3 w 3261"/>
                <a:gd name="T85" fmla="*/ 171 h 2241"/>
                <a:gd name="T86" fmla="*/ 23 w 3261"/>
                <a:gd name="T87" fmla="*/ 110 h 2241"/>
                <a:gd name="T88" fmla="*/ 60 w 3261"/>
                <a:gd name="T89" fmla="*/ 60 h 2241"/>
                <a:gd name="T90" fmla="*/ 110 w 3261"/>
                <a:gd name="T91" fmla="*/ 23 h 2241"/>
                <a:gd name="T92" fmla="*/ 171 w 3261"/>
                <a:gd name="T93" fmla="*/ 3 h 2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61" h="2241">
                  <a:moveTo>
                    <a:pt x="1019" y="1019"/>
                  </a:moveTo>
                  <a:lnTo>
                    <a:pt x="1019" y="2037"/>
                  </a:lnTo>
                  <a:lnTo>
                    <a:pt x="2242" y="2037"/>
                  </a:lnTo>
                  <a:lnTo>
                    <a:pt x="2242" y="1019"/>
                  </a:lnTo>
                  <a:lnTo>
                    <a:pt x="1019" y="1019"/>
                  </a:lnTo>
                  <a:close/>
                  <a:moveTo>
                    <a:pt x="407" y="204"/>
                  </a:moveTo>
                  <a:lnTo>
                    <a:pt x="374" y="207"/>
                  </a:lnTo>
                  <a:lnTo>
                    <a:pt x="343" y="215"/>
                  </a:lnTo>
                  <a:lnTo>
                    <a:pt x="314" y="227"/>
                  </a:lnTo>
                  <a:lnTo>
                    <a:pt x="287" y="244"/>
                  </a:lnTo>
                  <a:lnTo>
                    <a:pt x="264" y="264"/>
                  </a:lnTo>
                  <a:lnTo>
                    <a:pt x="243" y="288"/>
                  </a:lnTo>
                  <a:lnTo>
                    <a:pt x="227" y="314"/>
                  </a:lnTo>
                  <a:lnTo>
                    <a:pt x="214" y="343"/>
                  </a:lnTo>
                  <a:lnTo>
                    <a:pt x="207" y="375"/>
                  </a:lnTo>
                  <a:lnTo>
                    <a:pt x="204" y="407"/>
                  </a:lnTo>
                  <a:lnTo>
                    <a:pt x="207" y="440"/>
                  </a:lnTo>
                  <a:lnTo>
                    <a:pt x="214" y="472"/>
                  </a:lnTo>
                  <a:lnTo>
                    <a:pt x="227" y="501"/>
                  </a:lnTo>
                  <a:lnTo>
                    <a:pt x="243" y="528"/>
                  </a:lnTo>
                  <a:lnTo>
                    <a:pt x="264" y="552"/>
                  </a:lnTo>
                  <a:lnTo>
                    <a:pt x="287" y="572"/>
                  </a:lnTo>
                  <a:lnTo>
                    <a:pt x="314" y="589"/>
                  </a:lnTo>
                  <a:lnTo>
                    <a:pt x="343" y="601"/>
                  </a:lnTo>
                  <a:lnTo>
                    <a:pt x="374" y="609"/>
                  </a:lnTo>
                  <a:lnTo>
                    <a:pt x="407" y="611"/>
                  </a:lnTo>
                  <a:lnTo>
                    <a:pt x="441" y="609"/>
                  </a:lnTo>
                  <a:lnTo>
                    <a:pt x="472" y="601"/>
                  </a:lnTo>
                  <a:lnTo>
                    <a:pt x="501" y="589"/>
                  </a:lnTo>
                  <a:lnTo>
                    <a:pt x="528" y="572"/>
                  </a:lnTo>
                  <a:lnTo>
                    <a:pt x="552" y="552"/>
                  </a:lnTo>
                  <a:lnTo>
                    <a:pt x="572" y="528"/>
                  </a:lnTo>
                  <a:lnTo>
                    <a:pt x="589" y="501"/>
                  </a:lnTo>
                  <a:lnTo>
                    <a:pt x="601" y="472"/>
                  </a:lnTo>
                  <a:lnTo>
                    <a:pt x="609" y="440"/>
                  </a:lnTo>
                  <a:lnTo>
                    <a:pt x="611" y="407"/>
                  </a:lnTo>
                  <a:lnTo>
                    <a:pt x="609" y="375"/>
                  </a:lnTo>
                  <a:lnTo>
                    <a:pt x="601" y="343"/>
                  </a:lnTo>
                  <a:lnTo>
                    <a:pt x="589" y="314"/>
                  </a:lnTo>
                  <a:lnTo>
                    <a:pt x="572" y="288"/>
                  </a:lnTo>
                  <a:lnTo>
                    <a:pt x="552" y="264"/>
                  </a:lnTo>
                  <a:lnTo>
                    <a:pt x="528" y="244"/>
                  </a:lnTo>
                  <a:lnTo>
                    <a:pt x="501" y="227"/>
                  </a:lnTo>
                  <a:lnTo>
                    <a:pt x="472" y="215"/>
                  </a:lnTo>
                  <a:lnTo>
                    <a:pt x="441" y="207"/>
                  </a:lnTo>
                  <a:lnTo>
                    <a:pt x="407" y="204"/>
                  </a:lnTo>
                  <a:close/>
                  <a:moveTo>
                    <a:pt x="204" y="0"/>
                  </a:moveTo>
                  <a:lnTo>
                    <a:pt x="3057" y="0"/>
                  </a:lnTo>
                  <a:lnTo>
                    <a:pt x="3090" y="3"/>
                  </a:lnTo>
                  <a:lnTo>
                    <a:pt x="3121" y="11"/>
                  </a:lnTo>
                  <a:lnTo>
                    <a:pt x="3150" y="23"/>
                  </a:lnTo>
                  <a:lnTo>
                    <a:pt x="3178" y="40"/>
                  </a:lnTo>
                  <a:lnTo>
                    <a:pt x="3202" y="60"/>
                  </a:lnTo>
                  <a:lnTo>
                    <a:pt x="3222" y="84"/>
                  </a:lnTo>
                  <a:lnTo>
                    <a:pt x="3238" y="110"/>
                  </a:lnTo>
                  <a:lnTo>
                    <a:pt x="3251" y="139"/>
                  </a:lnTo>
                  <a:lnTo>
                    <a:pt x="3259" y="171"/>
                  </a:lnTo>
                  <a:lnTo>
                    <a:pt x="3261" y="204"/>
                  </a:lnTo>
                  <a:lnTo>
                    <a:pt x="3261" y="1223"/>
                  </a:lnTo>
                  <a:lnTo>
                    <a:pt x="3259" y="1256"/>
                  </a:lnTo>
                  <a:lnTo>
                    <a:pt x="3251" y="1287"/>
                  </a:lnTo>
                  <a:lnTo>
                    <a:pt x="3238" y="1316"/>
                  </a:lnTo>
                  <a:lnTo>
                    <a:pt x="3222" y="1342"/>
                  </a:lnTo>
                  <a:lnTo>
                    <a:pt x="3202" y="1366"/>
                  </a:lnTo>
                  <a:lnTo>
                    <a:pt x="3178" y="1387"/>
                  </a:lnTo>
                  <a:lnTo>
                    <a:pt x="3150" y="1403"/>
                  </a:lnTo>
                  <a:lnTo>
                    <a:pt x="3121" y="1415"/>
                  </a:lnTo>
                  <a:lnTo>
                    <a:pt x="3090" y="1423"/>
                  </a:lnTo>
                  <a:lnTo>
                    <a:pt x="3057" y="1426"/>
                  </a:lnTo>
                  <a:lnTo>
                    <a:pt x="2446" y="1426"/>
                  </a:lnTo>
                  <a:lnTo>
                    <a:pt x="2446" y="2241"/>
                  </a:lnTo>
                  <a:lnTo>
                    <a:pt x="815" y="2241"/>
                  </a:lnTo>
                  <a:lnTo>
                    <a:pt x="815" y="1426"/>
                  </a:lnTo>
                  <a:lnTo>
                    <a:pt x="204" y="1426"/>
                  </a:lnTo>
                  <a:lnTo>
                    <a:pt x="171" y="1423"/>
                  </a:lnTo>
                  <a:lnTo>
                    <a:pt x="140" y="1415"/>
                  </a:lnTo>
                  <a:lnTo>
                    <a:pt x="110" y="1403"/>
                  </a:lnTo>
                  <a:lnTo>
                    <a:pt x="83" y="1387"/>
                  </a:lnTo>
                  <a:lnTo>
                    <a:pt x="60" y="1366"/>
                  </a:lnTo>
                  <a:lnTo>
                    <a:pt x="39" y="1342"/>
                  </a:lnTo>
                  <a:lnTo>
                    <a:pt x="23" y="1316"/>
                  </a:lnTo>
                  <a:lnTo>
                    <a:pt x="10" y="1287"/>
                  </a:lnTo>
                  <a:lnTo>
                    <a:pt x="3" y="1256"/>
                  </a:lnTo>
                  <a:lnTo>
                    <a:pt x="0" y="1223"/>
                  </a:lnTo>
                  <a:lnTo>
                    <a:pt x="0" y="204"/>
                  </a:lnTo>
                  <a:lnTo>
                    <a:pt x="3" y="171"/>
                  </a:lnTo>
                  <a:lnTo>
                    <a:pt x="10" y="139"/>
                  </a:lnTo>
                  <a:lnTo>
                    <a:pt x="23" y="110"/>
                  </a:lnTo>
                  <a:lnTo>
                    <a:pt x="39" y="84"/>
                  </a:lnTo>
                  <a:lnTo>
                    <a:pt x="60" y="60"/>
                  </a:lnTo>
                  <a:lnTo>
                    <a:pt x="83" y="40"/>
                  </a:lnTo>
                  <a:lnTo>
                    <a:pt x="110" y="23"/>
                  </a:lnTo>
                  <a:lnTo>
                    <a:pt x="140" y="11"/>
                  </a:lnTo>
                  <a:lnTo>
                    <a:pt x="171"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40"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23522" y="7924777"/>
            <a:ext cx="4613782" cy="1277273"/>
          </a:xfrm>
          <a:prstGeom prst="rect">
            <a:avLst/>
          </a:prstGeom>
        </p:spPr>
        <p:txBody>
          <a:bodyPr wrap="square">
            <a:spAutoFit/>
          </a:bodyPr>
          <a:lstStyle/>
          <a:p>
            <a:pPr algn="ct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Simple</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gn="ct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42"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6831586" y="7924777"/>
            <a:ext cx="4613782" cy="1277273"/>
          </a:xfrm>
          <a:prstGeom prst="rect">
            <a:avLst/>
          </a:prstGeom>
        </p:spPr>
        <p:txBody>
          <a:bodyPr wrap="square">
            <a:spAutoFit/>
          </a:bodyPr>
          <a:lstStyle/>
          <a:p>
            <a:pPr algn="ct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Creative</a:t>
            </a:r>
          </a:p>
          <a:p>
            <a:pPr algn="ct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43"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439651" y="7924777"/>
            <a:ext cx="4613782" cy="1277273"/>
          </a:xfrm>
          <a:prstGeom prst="rect">
            <a:avLst/>
          </a:prstGeom>
        </p:spPr>
        <p:txBody>
          <a:bodyPr wrap="square">
            <a:spAutoFit/>
          </a:bodyPr>
          <a:lstStyle/>
          <a:p>
            <a:pPr algn="ct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Flexible</a:t>
            </a:r>
          </a:p>
          <a:p>
            <a:pPr algn="ct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44"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9635618" y="3639581"/>
            <a:ext cx="4613782" cy="1277273"/>
          </a:xfrm>
          <a:prstGeom prst="rect">
            <a:avLst/>
          </a:prstGeom>
        </p:spPr>
        <p:txBody>
          <a:bodyPr wrap="square">
            <a:spAutoFit/>
          </a:bodyPr>
          <a:lstStyle/>
          <a:p>
            <a:pPr algn="ct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Useful</a:t>
            </a:r>
          </a:p>
          <a:p>
            <a:pPr algn="ct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45"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4027554" y="3639581"/>
            <a:ext cx="4613782" cy="1277273"/>
          </a:xfrm>
          <a:prstGeom prst="rect">
            <a:avLst/>
          </a:prstGeom>
        </p:spPr>
        <p:txBody>
          <a:bodyPr wrap="square">
            <a:spAutoFit/>
          </a:bodyPr>
          <a:lstStyle/>
          <a:p>
            <a:pPr algn="ct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Powerful</a:t>
            </a:r>
          </a:p>
          <a:p>
            <a:pPr algn="ct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40429148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32"/>
                                        </p:tgtEl>
                                        <p:attrNameLst>
                                          <p:attrName>style.visibility</p:attrName>
                                        </p:attrNameLst>
                                      </p:cBhvr>
                                      <p:to>
                                        <p:strVal val="visible"/>
                                      </p:to>
                                    </p:set>
                                    <p:anim to="" calcmode="lin" valueType="num">
                                      <p:cBhvr>
                                        <p:cTn id="7" dur="700" fill="hold">
                                          <p:stCondLst>
                                            <p:cond delay="0"/>
                                          </p:stCondLst>
                                        </p:cTn>
                                        <p:tgtEl>
                                          <p:spTgt spid="32"/>
                                        </p:tgtEl>
                                        <p:attrNameLst>
                                          <p:attrName>ppt_x</p:attrName>
                                        </p:attrNameLst>
                                      </p:cBhvr>
                                      <p:tavLst>
                                        <p:tav tm="0" fmla="#ppt_x-#ppt_w*1.2*((1.5-1.5*$)^3-(1.5-1.5*$)^2)">
                                          <p:val>
                                            <p:strVal val="0"/>
                                          </p:val>
                                        </p:tav>
                                        <p:tav tm="100000">
                                          <p:val>
                                            <p:strVal val="1"/>
                                          </p:val>
                                        </p:tav>
                                      </p:tavLst>
                                    </p:anim>
                                    <p:anim to="" calcmode="lin" valueType="num">
                                      <p:cBhvr>
                                        <p:cTn id="8" dur="700" fill="hold">
                                          <p:stCondLst>
                                            <p:cond delay="0"/>
                                          </p:stCondLst>
                                        </p:cTn>
                                        <p:tgtEl>
                                          <p:spTgt spid="32"/>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9" dur="700" fill="hold">
                                          <p:stCondLst>
                                            <p:cond delay="0"/>
                                          </p:stCondLst>
                                        </p:cTn>
                                        <p:tgtEl>
                                          <p:spTgt spid="32"/>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0" fill="hold">
                            <p:stCondLst>
                              <p:cond delay="1295"/>
                            </p:stCondLst>
                            <p:childTnLst>
                              <p:par>
                                <p:cTn id="11" presetID="22" presetClass="entr" presetSubtype="8"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wipe(left)">
                                      <p:cBhvr>
                                        <p:cTn id="13" dur="1000"/>
                                        <p:tgtEl>
                                          <p:spTgt spid="2"/>
                                        </p:tgtEl>
                                      </p:cBhvr>
                                    </p:animEffect>
                                  </p:childTnLst>
                                </p:cTn>
                              </p:par>
                            </p:childTnLst>
                          </p:cTn>
                        </p:par>
                        <p:par>
                          <p:cTn id="14" fill="hold">
                            <p:stCondLst>
                              <p:cond delay="2295"/>
                            </p:stCondLst>
                            <p:childTnLst>
                              <p:par>
                                <p:cTn id="15" presetID="53" presetClass="entr" presetSubtype="16" fill="hold" grpId="0" nodeType="afterEffect">
                                  <p:stCondLst>
                                    <p:cond delay="0"/>
                                  </p:stCondLst>
                                  <p:childTnLst>
                                    <p:set>
                                      <p:cBhvr>
                                        <p:cTn id="16" dur="1" fill="hold">
                                          <p:stCondLst>
                                            <p:cond delay="0"/>
                                          </p:stCondLst>
                                        </p:cTn>
                                        <p:tgtEl>
                                          <p:spTgt spid="26"/>
                                        </p:tgtEl>
                                        <p:attrNameLst>
                                          <p:attrName>style.visibility</p:attrName>
                                        </p:attrNameLst>
                                      </p:cBhvr>
                                      <p:to>
                                        <p:strVal val="visible"/>
                                      </p:to>
                                    </p:set>
                                    <p:anim calcmode="lin" valueType="num">
                                      <p:cBhvr>
                                        <p:cTn id="17" dur="500" fill="hold"/>
                                        <p:tgtEl>
                                          <p:spTgt spid="26"/>
                                        </p:tgtEl>
                                        <p:attrNameLst>
                                          <p:attrName>ppt_w</p:attrName>
                                        </p:attrNameLst>
                                      </p:cBhvr>
                                      <p:tavLst>
                                        <p:tav tm="0">
                                          <p:val>
                                            <p:fltVal val="0"/>
                                          </p:val>
                                        </p:tav>
                                        <p:tav tm="100000">
                                          <p:val>
                                            <p:strVal val="#ppt_w"/>
                                          </p:val>
                                        </p:tav>
                                      </p:tavLst>
                                    </p:anim>
                                    <p:anim calcmode="lin" valueType="num">
                                      <p:cBhvr>
                                        <p:cTn id="18" dur="500" fill="hold"/>
                                        <p:tgtEl>
                                          <p:spTgt spid="26"/>
                                        </p:tgtEl>
                                        <p:attrNameLst>
                                          <p:attrName>ppt_h</p:attrName>
                                        </p:attrNameLst>
                                      </p:cBhvr>
                                      <p:tavLst>
                                        <p:tav tm="0">
                                          <p:val>
                                            <p:fltVal val="0"/>
                                          </p:val>
                                        </p:tav>
                                        <p:tav tm="100000">
                                          <p:val>
                                            <p:strVal val="#ppt_h"/>
                                          </p:val>
                                        </p:tav>
                                      </p:tavLst>
                                    </p:anim>
                                    <p:animEffect transition="in" filter="fade">
                                      <p:cBhvr>
                                        <p:cTn id="19" dur="500"/>
                                        <p:tgtEl>
                                          <p:spTgt spid="26"/>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34"/>
                                        </p:tgtEl>
                                        <p:attrNameLst>
                                          <p:attrName>style.visibility</p:attrName>
                                        </p:attrNameLst>
                                      </p:cBhvr>
                                      <p:to>
                                        <p:strVal val="visible"/>
                                      </p:to>
                                    </p:set>
                                    <p:anim calcmode="lin" valueType="num">
                                      <p:cBhvr>
                                        <p:cTn id="22" dur="500" fill="hold"/>
                                        <p:tgtEl>
                                          <p:spTgt spid="34"/>
                                        </p:tgtEl>
                                        <p:attrNameLst>
                                          <p:attrName>ppt_w</p:attrName>
                                        </p:attrNameLst>
                                      </p:cBhvr>
                                      <p:tavLst>
                                        <p:tav tm="0">
                                          <p:val>
                                            <p:fltVal val="0"/>
                                          </p:val>
                                        </p:tav>
                                        <p:tav tm="100000">
                                          <p:val>
                                            <p:strVal val="#ppt_w"/>
                                          </p:val>
                                        </p:tav>
                                      </p:tavLst>
                                    </p:anim>
                                    <p:anim calcmode="lin" valueType="num">
                                      <p:cBhvr>
                                        <p:cTn id="23" dur="500" fill="hold"/>
                                        <p:tgtEl>
                                          <p:spTgt spid="34"/>
                                        </p:tgtEl>
                                        <p:attrNameLst>
                                          <p:attrName>ppt_h</p:attrName>
                                        </p:attrNameLst>
                                      </p:cBhvr>
                                      <p:tavLst>
                                        <p:tav tm="0">
                                          <p:val>
                                            <p:fltVal val="0"/>
                                          </p:val>
                                        </p:tav>
                                        <p:tav tm="100000">
                                          <p:val>
                                            <p:strVal val="#ppt_h"/>
                                          </p:val>
                                        </p:tav>
                                      </p:tavLst>
                                    </p:anim>
                                    <p:animEffect transition="in" filter="fade">
                                      <p:cBhvr>
                                        <p:cTn id="24" dur="500"/>
                                        <p:tgtEl>
                                          <p:spTgt spid="34"/>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40"/>
                                        </p:tgtEl>
                                        <p:attrNameLst>
                                          <p:attrName>style.visibility</p:attrName>
                                        </p:attrNameLst>
                                      </p:cBhvr>
                                      <p:to>
                                        <p:strVal val="visible"/>
                                      </p:to>
                                    </p:set>
                                    <p:animEffect transition="in" filter="fade">
                                      <p:cBhvr>
                                        <p:cTn id="27" dur="500"/>
                                        <p:tgtEl>
                                          <p:spTgt spid="40"/>
                                        </p:tgtEl>
                                      </p:cBhvr>
                                    </p:animEffect>
                                  </p:childTnLst>
                                </p:cTn>
                              </p:par>
                            </p:childTnLst>
                          </p:cTn>
                        </p:par>
                        <p:par>
                          <p:cTn id="28" fill="hold">
                            <p:stCondLst>
                              <p:cond delay="2795"/>
                            </p:stCondLst>
                            <p:childTnLst>
                              <p:par>
                                <p:cTn id="29" presetID="53" presetClass="entr" presetSubtype="16" fill="hold" grpId="0" nodeType="afterEffect">
                                  <p:stCondLst>
                                    <p:cond delay="0"/>
                                  </p:stCondLst>
                                  <p:childTnLst>
                                    <p:set>
                                      <p:cBhvr>
                                        <p:cTn id="30" dur="1" fill="hold">
                                          <p:stCondLst>
                                            <p:cond delay="0"/>
                                          </p:stCondLst>
                                        </p:cTn>
                                        <p:tgtEl>
                                          <p:spTgt spid="27"/>
                                        </p:tgtEl>
                                        <p:attrNameLst>
                                          <p:attrName>style.visibility</p:attrName>
                                        </p:attrNameLst>
                                      </p:cBhvr>
                                      <p:to>
                                        <p:strVal val="visible"/>
                                      </p:to>
                                    </p:set>
                                    <p:anim calcmode="lin" valueType="num">
                                      <p:cBhvr>
                                        <p:cTn id="31" dur="500" fill="hold"/>
                                        <p:tgtEl>
                                          <p:spTgt spid="27"/>
                                        </p:tgtEl>
                                        <p:attrNameLst>
                                          <p:attrName>ppt_w</p:attrName>
                                        </p:attrNameLst>
                                      </p:cBhvr>
                                      <p:tavLst>
                                        <p:tav tm="0">
                                          <p:val>
                                            <p:fltVal val="0"/>
                                          </p:val>
                                        </p:tav>
                                        <p:tav tm="100000">
                                          <p:val>
                                            <p:strVal val="#ppt_w"/>
                                          </p:val>
                                        </p:tav>
                                      </p:tavLst>
                                    </p:anim>
                                    <p:anim calcmode="lin" valueType="num">
                                      <p:cBhvr>
                                        <p:cTn id="32" dur="500" fill="hold"/>
                                        <p:tgtEl>
                                          <p:spTgt spid="27"/>
                                        </p:tgtEl>
                                        <p:attrNameLst>
                                          <p:attrName>ppt_h</p:attrName>
                                        </p:attrNameLst>
                                      </p:cBhvr>
                                      <p:tavLst>
                                        <p:tav tm="0">
                                          <p:val>
                                            <p:fltVal val="0"/>
                                          </p:val>
                                        </p:tav>
                                        <p:tav tm="100000">
                                          <p:val>
                                            <p:strVal val="#ppt_h"/>
                                          </p:val>
                                        </p:tav>
                                      </p:tavLst>
                                    </p:anim>
                                    <p:animEffect transition="in" filter="fade">
                                      <p:cBhvr>
                                        <p:cTn id="33" dur="500"/>
                                        <p:tgtEl>
                                          <p:spTgt spid="27"/>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33"/>
                                        </p:tgtEl>
                                        <p:attrNameLst>
                                          <p:attrName>style.visibility</p:attrName>
                                        </p:attrNameLst>
                                      </p:cBhvr>
                                      <p:to>
                                        <p:strVal val="visible"/>
                                      </p:to>
                                    </p:set>
                                    <p:anim calcmode="lin" valueType="num">
                                      <p:cBhvr>
                                        <p:cTn id="36" dur="500" fill="hold"/>
                                        <p:tgtEl>
                                          <p:spTgt spid="33"/>
                                        </p:tgtEl>
                                        <p:attrNameLst>
                                          <p:attrName>ppt_w</p:attrName>
                                        </p:attrNameLst>
                                      </p:cBhvr>
                                      <p:tavLst>
                                        <p:tav tm="0">
                                          <p:val>
                                            <p:fltVal val="0"/>
                                          </p:val>
                                        </p:tav>
                                        <p:tav tm="100000">
                                          <p:val>
                                            <p:strVal val="#ppt_w"/>
                                          </p:val>
                                        </p:tav>
                                      </p:tavLst>
                                    </p:anim>
                                    <p:anim calcmode="lin" valueType="num">
                                      <p:cBhvr>
                                        <p:cTn id="37" dur="500" fill="hold"/>
                                        <p:tgtEl>
                                          <p:spTgt spid="33"/>
                                        </p:tgtEl>
                                        <p:attrNameLst>
                                          <p:attrName>ppt_h</p:attrName>
                                        </p:attrNameLst>
                                      </p:cBhvr>
                                      <p:tavLst>
                                        <p:tav tm="0">
                                          <p:val>
                                            <p:fltVal val="0"/>
                                          </p:val>
                                        </p:tav>
                                        <p:tav tm="100000">
                                          <p:val>
                                            <p:strVal val="#ppt_h"/>
                                          </p:val>
                                        </p:tav>
                                      </p:tavLst>
                                    </p:anim>
                                    <p:animEffect transition="in" filter="fade">
                                      <p:cBhvr>
                                        <p:cTn id="38" dur="500"/>
                                        <p:tgtEl>
                                          <p:spTgt spid="33"/>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45"/>
                                        </p:tgtEl>
                                        <p:attrNameLst>
                                          <p:attrName>style.visibility</p:attrName>
                                        </p:attrNameLst>
                                      </p:cBhvr>
                                      <p:to>
                                        <p:strVal val="visible"/>
                                      </p:to>
                                    </p:set>
                                    <p:animEffect transition="in" filter="fade">
                                      <p:cBhvr>
                                        <p:cTn id="41" dur="500"/>
                                        <p:tgtEl>
                                          <p:spTgt spid="45"/>
                                        </p:tgtEl>
                                      </p:cBhvr>
                                    </p:animEffect>
                                  </p:childTnLst>
                                </p:cTn>
                              </p:par>
                            </p:childTnLst>
                          </p:cTn>
                        </p:par>
                        <p:par>
                          <p:cTn id="42" fill="hold">
                            <p:stCondLst>
                              <p:cond delay="3295"/>
                            </p:stCondLst>
                            <p:childTnLst>
                              <p:par>
                                <p:cTn id="43" presetID="53" presetClass="entr" presetSubtype="16" fill="hold" grpId="0" nodeType="afterEffect">
                                  <p:stCondLst>
                                    <p:cond delay="0"/>
                                  </p:stCondLst>
                                  <p:childTnLst>
                                    <p:set>
                                      <p:cBhvr>
                                        <p:cTn id="44" dur="1" fill="hold">
                                          <p:stCondLst>
                                            <p:cond delay="0"/>
                                          </p:stCondLst>
                                        </p:cTn>
                                        <p:tgtEl>
                                          <p:spTgt spid="28"/>
                                        </p:tgtEl>
                                        <p:attrNameLst>
                                          <p:attrName>style.visibility</p:attrName>
                                        </p:attrNameLst>
                                      </p:cBhvr>
                                      <p:to>
                                        <p:strVal val="visible"/>
                                      </p:to>
                                    </p:set>
                                    <p:anim calcmode="lin" valueType="num">
                                      <p:cBhvr>
                                        <p:cTn id="45" dur="500" fill="hold"/>
                                        <p:tgtEl>
                                          <p:spTgt spid="28"/>
                                        </p:tgtEl>
                                        <p:attrNameLst>
                                          <p:attrName>ppt_w</p:attrName>
                                        </p:attrNameLst>
                                      </p:cBhvr>
                                      <p:tavLst>
                                        <p:tav tm="0">
                                          <p:val>
                                            <p:fltVal val="0"/>
                                          </p:val>
                                        </p:tav>
                                        <p:tav tm="100000">
                                          <p:val>
                                            <p:strVal val="#ppt_w"/>
                                          </p:val>
                                        </p:tav>
                                      </p:tavLst>
                                    </p:anim>
                                    <p:anim calcmode="lin" valueType="num">
                                      <p:cBhvr>
                                        <p:cTn id="46" dur="500" fill="hold"/>
                                        <p:tgtEl>
                                          <p:spTgt spid="28"/>
                                        </p:tgtEl>
                                        <p:attrNameLst>
                                          <p:attrName>ppt_h</p:attrName>
                                        </p:attrNameLst>
                                      </p:cBhvr>
                                      <p:tavLst>
                                        <p:tav tm="0">
                                          <p:val>
                                            <p:fltVal val="0"/>
                                          </p:val>
                                        </p:tav>
                                        <p:tav tm="100000">
                                          <p:val>
                                            <p:strVal val="#ppt_h"/>
                                          </p:val>
                                        </p:tav>
                                      </p:tavLst>
                                    </p:anim>
                                    <p:animEffect transition="in" filter="fade">
                                      <p:cBhvr>
                                        <p:cTn id="47" dur="500"/>
                                        <p:tgtEl>
                                          <p:spTgt spid="28"/>
                                        </p:tgtEl>
                                      </p:cBhvr>
                                    </p:animEffect>
                                  </p:childTnLst>
                                </p:cTn>
                              </p:par>
                              <p:par>
                                <p:cTn id="48" presetID="53" presetClass="entr" presetSubtype="16" fill="hold" grpId="0" nodeType="withEffect">
                                  <p:stCondLst>
                                    <p:cond delay="0"/>
                                  </p:stCondLst>
                                  <p:childTnLst>
                                    <p:set>
                                      <p:cBhvr>
                                        <p:cTn id="49" dur="1" fill="hold">
                                          <p:stCondLst>
                                            <p:cond delay="0"/>
                                          </p:stCondLst>
                                        </p:cTn>
                                        <p:tgtEl>
                                          <p:spTgt spid="35"/>
                                        </p:tgtEl>
                                        <p:attrNameLst>
                                          <p:attrName>style.visibility</p:attrName>
                                        </p:attrNameLst>
                                      </p:cBhvr>
                                      <p:to>
                                        <p:strVal val="visible"/>
                                      </p:to>
                                    </p:set>
                                    <p:anim calcmode="lin" valueType="num">
                                      <p:cBhvr>
                                        <p:cTn id="50" dur="500" fill="hold"/>
                                        <p:tgtEl>
                                          <p:spTgt spid="35"/>
                                        </p:tgtEl>
                                        <p:attrNameLst>
                                          <p:attrName>ppt_w</p:attrName>
                                        </p:attrNameLst>
                                      </p:cBhvr>
                                      <p:tavLst>
                                        <p:tav tm="0">
                                          <p:val>
                                            <p:fltVal val="0"/>
                                          </p:val>
                                        </p:tav>
                                        <p:tav tm="100000">
                                          <p:val>
                                            <p:strVal val="#ppt_w"/>
                                          </p:val>
                                        </p:tav>
                                      </p:tavLst>
                                    </p:anim>
                                    <p:anim calcmode="lin" valueType="num">
                                      <p:cBhvr>
                                        <p:cTn id="51" dur="500" fill="hold"/>
                                        <p:tgtEl>
                                          <p:spTgt spid="35"/>
                                        </p:tgtEl>
                                        <p:attrNameLst>
                                          <p:attrName>ppt_h</p:attrName>
                                        </p:attrNameLst>
                                      </p:cBhvr>
                                      <p:tavLst>
                                        <p:tav tm="0">
                                          <p:val>
                                            <p:fltVal val="0"/>
                                          </p:val>
                                        </p:tav>
                                        <p:tav tm="100000">
                                          <p:val>
                                            <p:strVal val="#ppt_h"/>
                                          </p:val>
                                        </p:tav>
                                      </p:tavLst>
                                    </p:anim>
                                    <p:animEffect transition="in" filter="fade">
                                      <p:cBhvr>
                                        <p:cTn id="52" dur="500"/>
                                        <p:tgtEl>
                                          <p:spTgt spid="35"/>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42"/>
                                        </p:tgtEl>
                                        <p:attrNameLst>
                                          <p:attrName>style.visibility</p:attrName>
                                        </p:attrNameLst>
                                      </p:cBhvr>
                                      <p:to>
                                        <p:strVal val="visible"/>
                                      </p:to>
                                    </p:set>
                                    <p:animEffect transition="in" filter="fade">
                                      <p:cBhvr>
                                        <p:cTn id="55" dur="500"/>
                                        <p:tgtEl>
                                          <p:spTgt spid="42"/>
                                        </p:tgtEl>
                                      </p:cBhvr>
                                    </p:animEffect>
                                  </p:childTnLst>
                                </p:cTn>
                              </p:par>
                            </p:childTnLst>
                          </p:cTn>
                        </p:par>
                        <p:par>
                          <p:cTn id="56" fill="hold">
                            <p:stCondLst>
                              <p:cond delay="3795"/>
                            </p:stCondLst>
                            <p:childTnLst>
                              <p:par>
                                <p:cTn id="57" presetID="53" presetClass="entr" presetSubtype="16" fill="hold" grpId="0" nodeType="afterEffect">
                                  <p:stCondLst>
                                    <p:cond delay="0"/>
                                  </p:stCondLst>
                                  <p:childTnLst>
                                    <p:set>
                                      <p:cBhvr>
                                        <p:cTn id="58" dur="1" fill="hold">
                                          <p:stCondLst>
                                            <p:cond delay="0"/>
                                          </p:stCondLst>
                                        </p:cTn>
                                        <p:tgtEl>
                                          <p:spTgt spid="29"/>
                                        </p:tgtEl>
                                        <p:attrNameLst>
                                          <p:attrName>style.visibility</p:attrName>
                                        </p:attrNameLst>
                                      </p:cBhvr>
                                      <p:to>
                                        <p:strVal val="visible"/>
                                      </p:to>
                                    </p:set>
                                    <p:anim calcmode="lin" valueType="num">
                                      <p:cBhvr>
                                        <p:cTn id="59" dur="500" fill="hold"/>
                                        <p:tgtEl>
                                          <p:spTgt spid="29"/>
                                        </p:tgtEl>
                                        <p:attrNameLst>
                                          <p:attrName>ppt_w</p:attrName>
                                        </p:attrNameLst>
                                      </p:cBhvr>
                                      <p:tavLst>
                                        <p:tav tm="0">
                                          <p:val>
                                            <p:fltVal val="0"/>
                                          </p:val>
                                        </p:tav>
                                        <p:tav tm="100000">
                                          <p:val>
                                            <p:strVal val="#ppt_w"/>
                                          </p:val>
                                        </p:tav>
                                      </p:tavLst>
                                    </p:anim>
                                    <p:anim calcmode="lin" valueType="num">
                                      <p:cBhvr>
                                        <p:cTn id="60" dur="500" fill="hold"/>
                                        <p:tgtEl>
                                          <p:spTgt spid="29"/>
                                        </p:tgtEl>
                                        <p:attrNameLst>
                                          <p:attrName>ppt_h</p:attrName>
                                        </p:attrNameLst>
                                      </p:cBhvr>
                                      <p:tavLst>
                                        <p:tav tm="0">
                                          <p:val>
                                            <p:fltVal val="0"/>
                                          </p:val>
                                        </p:tav>
                                        <p:tav tm="100000">
                                          <p:val>
                                            <p:strVal val="#ppt_h"/>
                                          </p:val>
                                        </p:tav>
                                      </p:tavLst>
                                    </p:anim>
                                    <p:animEffect transition="in" filter="fade">
                                      <p:cBhvr>
                                        <p:cTn id="61" dur="500"/>
                                        <p:tgtEl>
                                          <p:spTgt spid="29"/>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36"/>
                                        </p:tgtEl>
                                        <p:attrNameLst>
                                          <p:attrName>style.visibility</p:attrName>
                                        </p:attrNameLst>
                                      </p:cBhvr>
                                      <p:to>
                                        <p:strVal val="visible"/>
                                      </p:to>
                                    </p:set>
                                    <p:anim calcmode="lin" valueType="num">
                                      <p:cBhvr>
                                        <p:cTn id="64" dur="500" fill="hold"/>
                                        <p:tgtEl>
                                          <p:spTgt spid="36"/>
                                        </p:tgtEl>
                                        <p:attrNameLst>
                                          <p:attrName>ppt_w</p:attrName>
                                        </p:attrNameLst>
                                      </p:cBhvr>
                                      <p:tavLst>
                                        <p:tav tm="0">
                                          <p:val>
                                            <p:fltVal val="0"/>
                                          </p:val>
                                        </p:tav>
                                        <p:tav tm="100000">
                                          <p:val>
                                            <p:strVal val="#ppt_w"/>
                                          </p:val>
                                        </p:tav>
                                      </p:tavLst>
                                    </p:anim>
                                    <p:anim calcmode="lin" valueType="num">
                                      <p:cBhvr>
                                        <p:cTn id="65" dur="500" fill="hold"/>
                                        <p:tgtEl>
                                          <p:spTgt spid="36"/>
                                        </p:tgtEl>
                                        <p:attrNameLst>
                                          <p:attrName>ppt_h</p:attrName>
                                        </p:attrNameLst>
                                      </p:cBhvr>
                                      <p:tavLst>
                                        <p:tav tm="0">
                                          <p:val>
                                            <p:fltVal val="0"/>
                                          </p:val>
                                        </p:tav>
                                        <p:tav tm="100000">
                                          <p:val>
                                            <p:strVal val="#ppt_h"/>
                                          </p:val>
                                        </p:tav>
                                      </p:tavLst>
                                    </p:anim>
                                    <p:animEffect transition="in" filter="fade">
                                      <p:cBhvr>
                                        <p:cTn id="66" dur="500"/>
                                        <p:tgtEl>
                                          <p:spTgt spid="36"/>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44"/>
                                        </p:tgtEl>
                                        <p:attrNameLst>
                                          <p:attrName>style.visibility</p:attrName>
                                        </p:attrNameLst>
                                      </p:cBhvr>
                                      <p:to>
                                        <p:strVal val="visible"/>
                                      </p:to>
                                    </p:set>
                                    <p:animEffect transition="in" filter="fade">
                                      <p:cBhvr>
                                        <p:cTn id="69" dur="500"/>
                                        <p:tgtEl>
                                          <p:spTgt spid="44"/>
                                        </p:tgtEl>
                                      </p:cBhvr>
                                    </p:animEffect>
                                  </p:childTnLst>
                                </p:cTn>
                              </p:par>
                            </p:childTnLst>
                          </p:cTn>
                        </p:par>
                        <p:par>
                          <p:cTn id="70" fill="hold">
                            <p:stCondLst>
                              <p:cond delay="4295"/>
                            </p:stCondLst>
                            <p:childTnLst>
                              <p:par>
                                <p:cTn id="71" presetID="53" presetClass="entr" presetSubtype="16" fill="hold" grpId="0" nodeType="afterEffect">
                                  <p:stCondLst>
                                    <p:cond delay="0"/>
                                  </p:stCondLst>
                                  <p:childTnLst>
                                    <p:set>
                                      <p:cBhvr>
                                        <p:cTn id="72" dur="1" fill="hold">
                                          <p:stCondLst>
                                            <p:cond delay="0"/>
                                          </p:stCondLst>
                                        </p:cTn>
                                        <p:tgtEl>
                                          <p:spTgt spid="30"/>
                                        </p:tgtEl>
                                        <p:attrNameLst>
                                          <p:attrName>style.visibility</p:attrName>
                                        </p:attrNameLst>
                                      </p:cBhvr>
                                      <p:to>
                                        <p:strVal val="visible"/>
                                      </p:to>
                                    </p:set>
                                    <p:anim calcmode="lin" valueType="num">
                                      <p:cBhvr>
                                        <p:cTn id="73" dur="500" fill="hold"/>
                                        <p:tgtEl>
                                          <p:spTgt spid="30"/>
                                        </p:tgtEl>
                                        <p:attrNameLst>
                                          <p:attrName>ppt_w</p:attrName>
                                        </p:attrNameLst>
                                      </p:cBhvr>
                                      <p:tavLst>
                                        <p:tav tm="0">
                                          <p:val>
                                            <p:fltVal val="0"/>
                                          </p:val>
                                        </p:tav>
                                        <p:tav tm="100000">
                                          <p:val>
                                            <p:strVal val="#ppt_w"/>
                                          </p:val>
                                        </p:tav>
                                      </p:tavLst>
                                    </p:anim>
                                    <p:anim calcmode="lin" valueType="num">
                                      <p:cBhvr>
                                        <p:cTn id="74" dur="500" fill="hold"/>
                                        <p:tgtEl>
                                          <p:spTgt spid="30"/>
                                        </p:tgtEl>
                                        <p:attrNameLst>
                                          <p:attrName>ppt_h</p:attrName>
                                        </p:attrNameLst>
                                      </p:cBhvr>
                                      <p:tavLst>
                                        <p:tav tm="0">
                                          <p:val>
                                            <p:fltVal val="0"/>
                                          </p:val>
                                        </p:tav>
                                        <p:tav tm="100000">
                                          <p:val>
                                            <p:strVal val="#ppt_h"/>
                                          </p:val>
                                        </p:tav>
                                      </p:tavLst>
                                    </p:anim>
                                    <p:animEffect transition="in" filter="fade">
                                      <p:cBhvr>
                                        <p:cTn id="75" dur="500"/>
                                        <p:tgtEl>
                                          <p:spTgt spid="30"/>
                                        </p:tgtEl>
                                      </p:cBhvr>
                                    </p:animEffect>
                                  </p:childTnLst>
                                </p:cTn>
                              </p:par>
                              <p:par>
                                <p:cTn id="76" presetID="53" presetClass="entr" presetSubtype="16" fill="hold" nodeType="withEffect">
                                  <p:stCondLst>
                                    <p:cond delay="0"/>
                                  </p:stCondLst>
                                  <p:childTnLst>
                                    <p:set>
                                      <p:cBhvr>
                                        <p:cTn id="77" dur="1" fill="hold">
                                          <p:stCondLst>
                                            <p:cond delay="0"/>
                                          </p:stCondLst>
                                        </p:cTn>
                                        <p:tgtEl>
                                          <p:spTgt spid="37"/>
                                        </p:tgtEl>
                                        <p:attrNameLst>
                                          <p:attrName>style.visibility</p:attrName>
                                        </p:attrNameLst>
                                      </p:cBhvr>
                                      <p:to>
                                        <p:strVal val="visible"/>
                                      </p:to>
                                    </p:set>
                                    <p:anim calcmode="lin" valueType="num">
                                      <p:cBhvr>
                                        <p:cTn id="78" dur="500" fill="hold"/>
                                        <p:tgtEl>
                                          <p:spTgt spid="37"/>
                                        </p:tgtEl>
                                        <p:attrNameLst>
                                          <p:attrName>ppt_w</p:attrName>
                                        </p:attrNameLst>
                                      </p:cBhvr>
                                      <p:tavLst>
                                        <p:tav tm="0">
                                          <p:val>
                                            <p:fltVal val="0"/>
                                          </p:val>
                                        </p:tav>
                                        <p:tav tm="100000">
                                          <p:val>
                                            <p:strVal val="#ppt_w"/>
                                          </p:val>
                                        </p:tav>
                                      </p:tavLst>
                                    </p:anim>
                                    <p:anim calcmode="lin" valueType="num">
                                      <p:cBhvr>
                                        <p:cTn id="79" dur="500" fill="hold"/>
                                        <p:tgtEl>
                                          <p:spTgt spid="37"/>
                                        </p:tgtEl>
                                        <p:attrNameLst>
                                          <p:attrName>ppt_h</p:attrName>
                                        </p:attrNameLst>
                                      </p:cBhvr>
                                      <p:tavLst>
                                        <p:tav tm="0">
                                          <p:val>
                                            <p:fltVal val="0"/>
                                          </p:val>
                                        </p:tav>
                                        <p:tav tm="100000">
                                          <p:val>
                                            <p:strVal val="#ppt_h"/>
                                          </p:val>
                                        </p:tav>
                                      </p:tavLst>
                                    </p:anim>
                                    <p:animEffect transition="in" filter="fade">
                                      <p:cBhvr>
                                        <p:cTn id="80" dur="500"/>
                                        <p:tgtEl>
                                          <p:spTgt spid="37"/>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43"/>
                                        </p:tgtEl>
                                        <p:attrNameLst>
                                          <p:attrName>style.visibility</p:attrName>
                                        </p:attrNameLst>
                                      </p:cBhvr>
                                      <p:to>
                                        <p:strVal val="visible"/>
                                      </p:to>
                                    </p:set>
                                    <p:animEffect transition="in" filter="fade">
                                      <p:cBhvr>
                                        <p:cTn id="83"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27" grpId="0" animBg="1"/>
      <p:bldP spid="28" grpId="0" animBg="1"/>
      <p:bldP spid="29" grpId="0" animBg="1"/>
      <p:bldP spid="30" grpId="0" animBg="1"/>
      <p:bldP spid="26" grpId="0" animBg="1"/>
      <p:bldP spid="33" grpId="0" animBg="1"/>
      <p:bldP spid="34" grpId="0" animBg="1"/>
      <p:bldP spid="35" grpId="0" animBg="1"/>
      <p:bldP spid="36" grpId="0" animBg="1"/>
      <p:bldP spid="40" grpId="0"/>
      <p:bldP spid="42" grpId="0"/>
      <p:bldP spid="43" grpId="0"/>
      <p:bldP spid="44" grpId="0"/>
      <p:bldP spid="45"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5"/>
          <p:cNvSpPr>
            <a:spLocks/>
          </p:cNvSpPr>
          <p:nvPr/>
        </p:nvSpPr>
        <p:spPr bwMode="auto">
          <a:xfrm>
            <a:off x="2464951" y="4670867"/>
            <a:ext cx="2614286" cy="2267987"/>
          </a:xfrm>
          <a:custGeom>
            <a:avLst/>
            <a:gdLst>
              <a:gd name="T0" fmla="*/ 87 w 1231"/>
              <a:gd name="T1" fmla="*/ 1067 h 1067"/>
              <a:gd name="T2" fmla="*/ 31 w 1231"/>
              <a:gd name="T3" fmla="*/ 970 h 1067"/>
              <a:gd name="T4" fmla="*/ 560 w 1231"/>
              <a:gd name="T5" fmla="*/ 53 h 1067"/>
              <a:gd name="T6" fmla="*/ 672 w 1231"/>
              <a:gd name="T7" fmla="*/ 53 h 1067"/>
              <a:gd name="T8" fmla="*/ 1201 w 1231"/>
              <a:gd name="T9" fmla="*/ 970 h 1067"/>
              <a:gd name="T10" fmla="*/ 1145 w 1231"/>
              <a:gd name="T11" fmla="*/ 1067 h 1067"/>
              <a:gd name="T12" fmla="*/ 87 w 1231"/>
              <a:gd name="T13" fmla="*/ 1067 h 1067"/>
            </a:gdLst>
            <a:ahLst/>
            <a:cxnLst>
              <a:cxn ang="0">
                <a:pos x="T0" y="T1"/>
              </a:cxn>
              <a:cxn ang="0">
                <a:pos x="T2" y="T3"/>
              </a:cxn>
              <a:cxn ang="0">
                <a:pos x="T4" y="T5"/>
              </a:cxn>
              <a:cxn ang="0">
                <a:pos x="T6" y="T7"/>
              </a:cxn>
              <a:cxn ang="0">
                <a:pos x="T8" y="T9"/>
              </a:cxn>
              <a:cxn ang="0">
                <a:pos x="T10" y="T11"/>
              </a:cxn>
              <a:cxn ang="0">
                <a:pos x="T12" y="T13"/>
              </a:cxn>
            </a:cxnLst>
            <a:rect l="0" t="0" r="r" b="b"/>
            <a:pathLst>
              <a:path w="1231" h="1067">
                <a:moveTo>
                  <a:pt x="87" y="1067"/>
                </a:moveTo>
                <a:cubicBezTo>
                  <a:pt x="26" y="1067"/>
                  <a:pt x="0" y="1023"/>
                  <a:pt x="31" y="970"/>
                </a:cubicBezTo>
                <a:cubicBezTo>
                  <a:pt x="560" y="53"/>
                  <a:pt x="560" y="53"/>
                  <a:pt x="560" y="53"/>
                </a:cubicBezTo>
                <a:cubicBezTo>
                  <a:pt x="591" y="0"/>
                  <a:pt x="641" y="0"/>
                  <a:pt x="672" y="53"/>
                </a:cubicBezTo>
                <a:cubicBezTo>
                  <a:pt x="1201" y="970"/>
                  <a:pt x="1201" y="970"/>
                  <a:pt x="1201" y="970"/>
                </a:cubicBezTo>
                <a:cubicBezTo>
                  <a:pt x="1231" y="1023"/>
                  <a:pt x="1206" y="1067"/>
                  <a:pt x="1145" y="1067"/>
                </a:cubicBezTo>
                <a:lnTo>
                  <a:pt x="87" y="1067"/>
                </a:lnTo>
                <a:close/>
              </a:path>
            </a:pathLst>
          </a:cu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5"/>
          <p:cNvSpPr>
            <a:spLocks/>
          </p:cNvSpPr>
          <p:nvPr/>
        </p:nvSpPr>
        <p:spPr bwMode="auto">
          <a:xfrm rot="10800000">
            <a:off x="5150904" y="5523640"/>
            <a:ext cx="2614284" cy="2267985"/>
          </a:xfrm>
          <a:custGeom>
            <a:avLst/>
            <a:gdLst>
              <a:gd name="T0" fmla="*/ 87 w 1231"/>
              <a:gd name="T1" fmla="*/ 1067 h 1067"/>
              <a:gd name="T2" fmla="*/ 31 w 1231"/>
              <a:gd name="T3" fmla="*/ 970 h 1067"/>
              <a:gd name="T4" fmla="*/ 560 w 1231"/>
              <a:gd name="T5" fmla="*/ 53 h 1067"/>
              <a:gd name="T6" fmla="*/ 672 w 1231"/>
              <a:gd name="T7" fmla="*/ 53 h 1067"/>
              <a:gd name="T8" fmla="*/ 1201 w 1231"/>
              <a:gd name="T9" fmla="*/ 970 h 1067"/>
              <a:gd name="T10" fmla="*/ 1145 w 1231"/>
              <a:gd name="T11" fmla="*/ 1067 h 1067"/>
              <a:gd name="T12" fmla="*/ 87 w 1231"/>
              <a:gd name="T13" fmla="*/ 1067 h 1067"/>
            </a:gdLst>
            <a:ahLst/>
            <a:cxnLst>
              <a:cxn ang="0">
                <a:pos x="T0" y="T1"/>
              </a:cxn>
              <a:cxn ang="0">
                <a:pos x="T2" y="T3"/>
              </a:cxn>
              <a:cxn ang="0">
                <a:pos x="T4" y="T5"/>
              </a:cxn>
              <a:cxn ang="0">
                <a:pos x="T6" y="T7"/>
              </a:cxn>
              <a:cxn ang="0">
                <a:pos x="T8" y="T9"/>
              </a:cxn>
              <a:cxn ang="0">
                <a:pos x="T10" y="T11"/>
              </a:cxn>
              <a:cxn ang="0">
                <a:pos x="T12" y="T13"/>
              </a:cxn>
            </a:cxnLst>
            <a:rect l="0" t="0" r="r" b="b"/>
            <a:pathLst>
              <a:path w="1231" h="1067">
                <a:moveTo>
                  <a:pt x="87" y="1067"/>
                </a:moveTo>
                <a:cubicBezTo>
                  <a:pt x="26" y="1067"/>
                  <a:pt x="0" y="1023"/>
                  <a:pt x="31" y="970"/>
                </a:cubicBezTo>
                <a:cubicBezTo>
                  <a:pt x="560" y="53"/>
                  <a:pt x="560" y="53"/>
                  <a:pt x="560" y="53"/>
                </a:cubicBezTo>
                <a:cubicBezTo>
                  <a:pt x="591" y="0"/>
                  <a:pt x="641" y="0"/>
                  <a:pt x="672" y="53"/>
                </a:cubicBezTo>
                <a:cubicBezTo>
                  <a:pt x="1201" y="970"/>
                  <a:pt x="1201" y="970"/>
                  <a:pt x="1201" y="970"/>
                </a:cubicBezTo>
                <a:cubicBezTo>
                  <a:pt x="1231" y="1023"/>
                  <a:pt x="1206" y="1067"/>
                  <a:pt x="1145" y="1067"/>
                </a:cubicBezTo>
                <a:lnTo>
                  <a:pt x="87" y="1067"/>
                </a:lnTo>
                <a:close/>
              </a:path>
            </a:pathLst>
          </a:custGeom>
          <a:solidFill>
            <a:schemeClr val="accent2"/>
          </a:solid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5" name="Freeform 5"/>
          <p:cNvSpPr>
            <a:spLocks/>
          </p:cNvSpPr>
          <p:nvPr/>
        </p:nvSpPr>
        <p:spPr bwMode="auto">
          <a:xfrm>
            <a:off x="7836857" y="4670867"/>
            <a:ext cx="2614286" cy="2267987"/>
          </a:xfrm>
          <a:custGeom>
            <a:avLst/>
            <a:gdLst>
              <a:gd name="T0" fmla="*/ 87 w 1231"/>
              <a:gd name="T1" fmla="*/ 1067 h 1067"/>
              <a:gd name="T2" fmla="*/ 31 w 1231"/>
              <a:gd name="T3" fmla="*/ 970 h 1067"/>
              <a:gd name="T4" fmla="*/ 560 w 1231"/>
              <a:gd name="T5" fmla="*/ 53 h 1067"/>
              <a:gd name="T6" fmla="*/ 672 w 1231"/>
              <a:gd name="T7" fmla="*/ 53 h 1067"/>
              <a:gd name="T8" fmla="*/ 1201 w 1231"/>
              <a:gd name="T9" fmla="*/ 970 h 1067"/>
              <a:gd name="T10" fmla="*/ 1145 w 1231"/>
              <a:gd name="T11" fmla="*/ 1067 h 1067"/>
              <a:gd name="T12" fmla="*/ 87 w 1231"/>
              <a:gd name="T13" fmla="*/ 1067 h 1067"/>
            </a:gdLst>
            <a:ahLst/>
            <a:cxnLst>
              <a:cxn ang="0">
                <a:pos x="T0" y="T1"/>
              </a:cxn>
              <a:cxn ang="0">
                <a:pos x="T2" y="T3"/>
              </a:cxn>
              <a:cxn ang="0">
                <a:pos x="T4" y="T5"/>
              </a:cxn>
              <a:cxn ang="0">
                <a:pos x="T6" y="T7"/>
              </a:cxn>
              <a:cxn ang="0">
                <a:pos x="T8" y="T9"/>
              </a:cxn>
              <a:cxn ang="0">
                <a:pos x="T10" y="T11"/>
              </a:cxn>
              <a:cxn ang="0">
                <a:pos x="T12" y="T13"/>
              </a:cxn>
            </a:cxnLst>
            <a:rect l="0" t="0" r="r" b="b"/>
            <a:pathLst>
              <a:path w="1231" h="1067">
                <a:moveTo>
                  <a:pt x="87" y="1067"/>
                </a:moveTo>
                <a:cubicBezTo>
                  <a:pt x="26" y="1067"/>
                  <a:pt x="0" y="1023"/>
                  <a:pt x="31" y="970"/>
                </a:cubicBezTo>
                <a:cubicBezTo>
                  <a:pt x="560" y="53"/>
                  <a:pt x="560" y="53"/>
                  <a:pt x="560" y="53"/>
                </a:cubicBezTo>
                <a:cubicBezTo>
                  <a:pt x="591" y="0"/>
                  <a:pt x="641" y="0"/>
                  <a:pt x="672" y="53"/>
                </a:cubicBezTo>
                <a:cubicBezTo>
                  <a:pt x="1201" y="970"/>
                  <a:pt x="1201" y="970"/>
                  <a:pt x="1201" y="970"/>
                </a:cubicBezTo>
                <a:cubicBezTo>
                  <a:pt x="1231" y="1023"/>
                  <a:pt x="1206" y="1067"/>
                  <a:pt x="1145" y="1067"/>
                </a:cubicBezTo>
                <a:lnTo>
                  <a:pt x="87" y="1067"/>
                </a:lnTo>
                <a:close/>
              </a:path>
            </a:pathLst>
          </a:custGeom>
          <a:solidFill>
            <a:schemeClr val="accent3"/>
          </a:solid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5"/>
          <p:cNvSpPr>
            <a:spLocks/>
          </p:cNvSpPr>
          <p:nvPr/>
        </p:nvSpPr>
        <p:spPr bwMode="auto">
          <a:xfrm rot="10800000">
            <a:off x="10522810" y="5523640"/>
            <a:ext cx="2614284" cy="2267985"/>
          </a:xfrm>
          <a:custGeom>
            <a:avLst/>
            <a:gdLst>
              <a:gd name="T0" fmla="*/ 87 w 1231"/>
              <a:gd name="T1" fmla="*/ 1067 h 1067"/>
              <a:gd name="T2" fmla="*/ 31 w 1231"/>
              <a:gd name="T3" fmla="*/ 970 h 1067"/>
              <a:gd name="T4" fmla="*/ 560 w 1231"/>
              <a:gd name="T5" fmla="*/ 53 h 1067"/>
              <a:gd name="T6" fmla="*/ 672 w 1231"/>
              <a:gd name="T7" fmla="*/ 53 h 1067"/>
              <a:gd name="T8" fmla="*/ 1201 w 1231"/>
              <a:gd name="T9" fmla="*/ 970 h 1067"/>
              <a:gd name="T10" fmla="*/ 1145 w 1231"/>
              <a:gd name="T11" fmla="*/ 1067 h 1067"/>
              <a:gd name="T12" fmla="*/ 87 w 1231"/>
              <a:gd name="T13" fmla="*/ 1067 h 1067"/>
            </a:gdLst>
            <a:ahLst/>
            <a:cxnLst>
              <a:cxn ang="0">
                <a:pos x="T0" y="T1"/>
              </a:cxn>
              <a:cxn ang="0">
                <a:pos x="T2" y="T3"/>
              </a:cxn>
              <a:cxn ang="0">
                <a:pos x="T4" y="T5"/>
              </a:cxn>
              <a:cxn ang="0">
                <a:pos x="T6" y="T7"/>
              </a:cxn>
              <a:cxn ang="0">
                <a:pos x="T8" y="T9"/>
              </a:cxn>
              <a:cxn ang="0">
                <a:pos x="T10" y="T11"/>
              </a:cxn>
              <a:cxn ang="0">
                <a:pos x="T12" y="T13"/>
              </a:cxn>
            </a:cxnLst>
            <a:rect l="0" t="0" r="r" b="b"/>
            <a:pathLst>
              <a:path w="1231" h="1067">
                <a:moveTo>
                  <a:pt x="87" y="1067"/>
                </a:moveTo>
                <a:cubicBezTo>
                  <a:pt x="26" y="1067"/>
                  <a:pt x="0" y="1023"/>
                  <a:pt x="31" y="970"/>
                </a:cubicBezTo>
                <a:cubicBezTo>
                  <a:pt x="560" y="53"/>
                  <a:pt x="560" y="53"/>
                  <a:pt x="560" y="53"/>
                </a:cubicBezTo>
                <a:cubicBezTo>
                  <a:pt x="591" y="0"/>
                  <a:pt x="641" y="0"/>
                  <a:pt x="672" y="53"/>
                </a:cubicBezTo>
                <a:cubicBezTo>
                  <a:pt x="1201" y="970"/>
                  <a:pt x="1201" y="970"/>
                  <a:pt x="1201" y="970"/>
                </a:cubicBezTo>
                <a:cubicBezTo>
                  <a:pt x="1231" y="1023"/>
                  <a:pt x="1206" y="1067"/>
                  <a:pt x="1145" y="1067"/>
                </a:cubicBezTo>
                <a:lnTo>
                  <a:pt x="87" y="1067"/>
                </a:lnTo>
                <a:close/>
              </a:path>
            </a:pathLst>
          </a:custGeom>
          <a:solidFill>
            <a:schemeClr val="accent4"/>
          </a:solid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5"/>
          <p:cNvSpPr>
            <a:spLocks/>
          </p:cNvSpPr>
          <p:nvPr/>
        </p:nvSpPr>
        <p:spPr bwMode="auto">
          <a:xfrm>
            <a:off x="13208763" y="4670867"/>
            <a:ext cx="2614286" cy="2267987"/>
          </a:xfrm>
          <a:custGeom>
            <a:avLst/>
            <a:gdLst>
              <a:gd name="T0" fmla="*/ 87 w 1231"/>
              <a:gd name="T1" fmla="*/ 1067 h 1067"/>
              <a:gd name="T2" fmla="*/ 31 w 1231"/>
              <a:gd name="T3" fmla="*/ 970 h 1067"/>
              <a:gd name="T4" fmla="*/ 560 w 1231"/>
              <a:gd name="T5" fmla="*/ 53 h 1067"/>
              <a:gd name="T6" fmla="*/ 672 w 1231"/>
              <a:gd name="T7" fmla="*/ 53 h 1067"/>
              <a:gd name="T8" fmla="*/ 1201 w 1231"/>
              <a:gd name="T9" fmla="*/ 970 h 1067"/>
              <a:gd name="T10" fmla="*/ 1145 w 1231"/>
              <a:gd name="T11" fmla="*/ 1067 h 1067"/>
              <a:gd name="T12" fmla="*/ 87 w 1231"/>
              <a:gd name="T13" fmla="*/ 1067 h 1067"/>
            </a:gdLst>
            <a:ahLst/>
            <a:cxnLst>
              <a:cxn ang="0">
                <a:pos x="T0" y="T1"/>
              </a:cxn>
              <a:cxn ang="0">
                <a:pos x="T2" y="T3"/>
              </a:cxn>
              <a:cxn ang="0">
                <a:pos x="T4" y="T5"/>
              </a:cxn>
              <a:cxn ang="0">
                <a:pos x="T6" y="T7"/>
              </a:cxn>
              <a:cxn ang="0">
                <a:pos x="T8" y="T9"/>
              </a:cxn>
              <a:cxn ang="0">
                <a:pos x="T10" y="T11"/>
              </a:cxn>
              <a:cxn ang="0">
                <a:pos x="T12" y="T13"/>
              </a:cxn>
            </a:cxnLst>
            <a:rect l="0" t="0" r="r" b="b"/>
            <a:pathLst>
              <a:path w="1231" h="1067">
                <a:moveTo>
                  <a:pt x="87" y="1067"/>
                </a:moveTo>
                <a:cubicBezTo>
                  <a:pt x="26" y="1067"/>
                  <a:pt x="0" y="1023"/>
                  <a:pt x="31" y="970"/>
                </a:cubicBezTo>
                <a:cubicBezTo>
                  <a:pt x="560" y="53"/>
                  <a:pt x="560" y="53"/>
                  <a:pt x="560" y="53"/>
                </a:cubicBezTo>
                <a:cubicBezTo>
                  <a:pt x="591" y="0"/>
                  <a:pt x="641" y="0"/>
                  <a:pt x="672" y="53"/>
                </a:cubicBezTo>
                <a:cubicBezTo>
                  <a:pt x="1201" y="970"/>
                  <a:pt x="1201" y="970"/>
                  <a:pt x="1201" y="970"/>
                </a:cubicBezTo>
                <a:cubicBezTo>
                  <a:pt x="1231" y="1023"/>
                  <a:pt x="1206" y="1067"/>
                  <a:pt x="1145" y="1067"/>
                </a:cubicBezTo>
                <a:lnTo>
                  <a:pt x="87" y="1067"/>
                </a:lnTo>
                <a:close/>
              </a:path>
            </a:pathLst>
          </a:custGeom>
          <a:solidFill>
            <a:schemeClr val="accent5"/>
          </a:solid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8" name="TextBox 7"/>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Infographic</a:t>
            </a:r>
          </a:p>
        </p:txBody>
      </p:sp>
      <p:sp>
        <p:nvSpPr>
          <p:cNvPr id="9"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29045" y="7545638"/>
            <a:ext cx="4613782" cy="1277273"/>
          </a:xfrm>
          <a:prstGeom prst="rect">
            <a:avLst/>
          </a:prstGeom>
        </p:spPr>
        <p:txBody>
          <a:bodyPr wrap="square">
            <a:spAutoFit/>
          </a:bodyPr>
          <a:lstStyle/>
          <a:p>
            <a:pPr algn="ct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Simple</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gn="ct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0"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6837109" y="7545638"/>
            <a:ext cx="4613782" cy="1277273"/>
          </a:xfrm>
          <a:prstGeom prst="rect">
            <a:avLst/>
          </a:prstGeom>
        </p:spPr>
        <p:txBody>
          <a:bodyPr wrap="square">
            <a:spAutoFit/>
          </a:bodyPr>
          <a:lstStyle/>
          <a:p>
            <a:pPr algn="ct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Creative</a:t>
            </a:r>
          </a:p>
          <a:p>
            <a:pPr algn="ct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1"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445174" y="7545638"/>
            <a:ext cx="4613782" cy="1277273"/>
          </a:xfrm>
          <a:prstGeom prst="rect">
            <a:avLst/>
          </a:prstGeom>
        </p:spPr>
        <p:txBody>
          <a:bodyPr wrap="square">
            <a:spAutoFit/>
          </a:bodyPr>
          <a:lstStyle/>
          <a:p>
            <a:pPr algn="ct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Flexible</a:t>
            </a:r>
          </a:p>
          <a:p>
            <a:pPr algn="ct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2"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9641141" y="3639581"/>
            <a:ext cx="4613782" cy="1277273"/>
          </a:xfrm>
          <a:prstGeom prst="rect">
            <a:avLst/>
          </a:prstGeom>
        </p:spPr>
        <p:txBody>
          <a:bodyPr wrap="square">
            <a:spAutoFit/>
          </a:bodyPr>
          <a:lstStyle/>
          <a:p>
            <a:pPr algn="ct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Useful</a:t>
            </a:r>
          </a:p>
          <a:p>
            <a:pPr algn="ct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3"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4033077" y="3639581"/>
            <a:ext cx="4613782" cy="1277273"/>
          </a:xfrm>
          <a:prstGeom prst="rect">
            <a:avLst/>
          </a:prstGeom>
        </p:spPr>
        <p:txBody>
          <a:bodyPr wrap="square">
            <a:spAutoFit/>
          </a:bodyPr>
          <a:lstStyle/>
          <a:p>
            <a:pPr algn="ct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Powerful</a:t>
            </a:r>
          </a:p>
          <a:p>
            <a:pPr algn="ct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6" name="Freeform 36"/>
          <p:cNvSpPr>
            <a:spLocks noEditPoints="1"/>
          </p:cNvSpPr>
          <p:nvPr/>
        </p:nvSpPr>
        <p:spPr bwMode="auto">
          <a:xfrm>
            <a:off x="6162770" y="5933079"/>
            <a:ext cx="590552" cy="596336"/>
          </a:xfrm>
          <a:custGeom>
            <a:avLst/>
            <a:gdLst>
              <a:gd name="T0" fmla="*/ 2855 w 3262"/>
              <a:gd name="T1" fmla="*/ 205 h 3292"/>
              <a:gd name="T2" fmla="*/ 3058 w 3262"/>
              <a:gd name="T3" fmla="*/ 411 h 3292"/>
              <a:gd name="T4" fmla="*/ 1631 w 3262"/>
              <a:gd name="T5" fmla="*/ 1851 h 3292"/>
              <a:gd name="T6" fmla="*/ 1224 w 3262"/>
              <a:gd name="T7" fmla="*/ 2057 h 3292"/>
              <a:gd name="T8" fmla="*/ 1427 w 3262"/>
              <a:gd name="T9" fmla="*/ 1646 h 3292"/>
              <a:gd name="T10" fmla="*/ 2855 w 3262"/>
              <a:gd name="T11" fmla="*/ 205 h 3292"/>
              <a:gd name="T12" fmla="*/ 1835 w 3262"/>
              <a:gd name="T13" fmla="*/ 0 h 3292"/>
              <a:gd name="T14" fmla="*/ 2446 w 3262"/>
              <a:gd name="T15" fmla="*/ 0 h 3292"/>
              <a:gd name="T16" fmla="*/ 1224 w 3262"/>
              <a:gd name="T17" fmla="*/ 1234 h 3292"/>
              <a:gd name="T18" fmla="*/ 815 w 3262"/>
              <a:gd name="T19" fmla="*/ 1485 h 3292"/>
              <a:gd name="T20" fmla="*/ 500 w 3262"/>
              <a:gd name="T21" fmla="*/ 2361 h 3292"/>
              <a:gd name="T22" fmla="*/ 561 w 3262"/>
              <a:gd name="T23" fmla="*/ 2392 h 3292"/>
              <a:gd name="T24" fmla="*/ 616 w 3262"/>
              <a:gd name="T25" fmla="*/ 2424 h 3292"/>
              <a:gd name="T26" fmla="*/ 666 w 3262"/>
              <a:gd name="T27" fmla="*/ 2458 h 3292"/>
              <a:gd name="T28" fmla="*/ 711 w 3262"/>
              <a:gd name="T29" fmla="*/ 2494 h 3292"/>
              <a:gd name="T30" fmla="*/ 753 w 3262"/>
              <a:gd name="T31" fmla="*/ 2532 h 3292"/>
              <a:gd name="T32" fmla="*/ 791 w 3262"/>
              <a:gd name="T33" fmla="*/ 2574 h 3292"/>
              <a:gd name="T34" fmla="*/ 827 w 3262"/>
              <a:gd name="T35" fmla="*/ 2620 h 3292"/>
              <a:gd name="T36" fmla="*/ 859 w 3262"/>
              <a:gd name="T37" fmla="*/ 2670 h 3292"/>
              <a:gd name="T38" fmla="*/ 891 w 3262"/>
              <a:gd name="T39" fmla="*/ 2726 h 3292"/>
              <a:gd name="T40" fmla="*/ 922 w 3262"/>
              <a:gd name="T41" fmla="*/ 2787 h 3292"/>
              <a:gd name="T42" fmla="*/ 1791 w 3262"/>
              <a:gd name="T43" fmla="*/ 2469 h 3292"/>
              <a:gd name="T44" fmla="*/ 2039 w 3262"/>
              <a:gd name="T45" fmla="*/ 2057 h 3292"/>
              <a:gd name="T46" fmla="*/ 3262 w 3262"/>
              <a:gd name="T47" fmla="*/ 823 h 3292"/>
              <a:gd name="T48" fmla="*/ 3262 w 3262"/>
              <a:gd name="T49" fmla="*/ 1439 h 3292"/>
              <a:gd name="T50" fmla="*/ 2039 w 3262"/>
              <a:gd name="T51" fmla="*/ 2674 h 3292"/>
              <a:gd name="T52" fmla="*/ 0 w 3262"/>
              <a:gd name="T53" fmla="*/ 3292 h 3292"/>
              <a:gd name="T54" fmla="*/ 612 w 3262"/>
              <a:gd name="T55" fmla="*/ 1234 h 3292"/>
              <a:gd name="T56" fmla="*/ 1835 w 3262"/>
              <a:gd name="T57"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62" h="3292">
                <a:moveTo>
                  <a:pt x="2855" y="205"/>
                </a:moveTo>
                <a:lnTo>
                  <a:pt x="3058" y="411"/>
                </a:lnTo>
                <a:lnTo>
                  <a:pt x="1631" y="1851"/>
                </a:lnTo>
                <a:lnTo>
                  <a:pt x="1224" y="2057"/>
                </a:lnTo>
                <a:lnTo>
                  <a:pt x="1427" y="1646"/>
                </a:lnTo>
                <a:lnTo>
                  <a:pt x="2855" y="205"/>
                </a:lnTo>
                <a:close/>
                <a:moveTo>
                  <a:pt x="1835" y="0"/>
                </a:moveTo>
                <a:lnTo>
                  <a:pt x="2446" y="0"/>
                </a:lnTo>
                <a:lnTo>
                  <a:pt x="1224" y="1234"/>
                </a:lnTo>
                <a:lnTo>
                  <a:pt x="815" y="1485"/>
                </a:lnTo>
                <a:lnTo>
                  <a:pt x="500" y="2361"/>
                </a:lnTo>
                <a:lnTo>
                  <a:pt x="561" y="2392"/>
                </a:lnTo>
                <a:lnTo>
                  <a:pt x="616" y="2424"/>
                </a:lnTo>
                <a:lnTo>
                  <a:pt x="666" y="2458"/>
                </a:lnTo>
                <a:lnTo>
                  <a:pt x="711" y="2494"/>
                </a:lnTo>
                <a:lnTo>
                  <a:pt x="753" y="2532"/>
                </a:lnTo>
                <a:lnTo>
                  <a:pt x="791" y="2574"/>
                </a:lnTo>
                <a:lnTo>
                  <a:pt x="827" y="2620"/>
                </a:lnTo>
                <a:lnTo>
                  <a:pt x="859" y="2670"/>
                </a:lnTo>
                <a:lnTo>
                  <a:pt x="891" y="2726"/>
                </a:lnTo>
                <a:lnTo>
                  <a:pt x="922" y="2787"/>
                </a:lnTo>
                <a:lnTo>
                  <a:pt x="1791" y="2469"/>
                </a:lnTo>
                <a:lnTo>
                  <a:pt x="2039" y="2057"/>
                </a:lnTo>
                <a:lnTo>
                  <a:pt x="3262" y="823"/>
                </a:lnTo>
                <a:lnTo>
                  <a:pt x="3262" y="1439"/>
                </a:lnTo>
                <a:lnTo>
                  <a:pt x="2039" y="2674"/>
                </a:lnTo>
                <a:lnTo>
                  <a:pt x="0" y="3292"/>
                </a:lnTo>
                <a:lnTo>
                  <a:pt x="612" y="1234"/>
                </a:lnTo>
                <a:lnTo>
                  <a:pt x="183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88"/>
          <p:cNvSpPr>
            <a:spLocks noEditPoints="1"/>
          </p:cNvSpPr>
          <p:nvPr/>
        </p:nvSpPr>
        <p:spPr bwMode="auto">
          <a:xfrm>
            <a:off x="3476819" y="5991698"/>
            <a:ext cx="590550" cy="479098"/>
          </a:xfrm>
          <a:custGeom>
            <a:avLst/>
            <a:gdLst>
              <a:gd name="T0" fmla="*/ 1817 w 3261"/>
              <a:gd name="T1" fmla="*/ 893 h 2648"/>
              <a:gd name="T2" fmla="*/ 2031 w 3261"/>
              <a:gd name="T3" fmla="*/ 1001 h 2648"/>
              <a:gd name="T4" fmla="*/ 2192 w 3261"/>
              <a:gd name="T5" fmla="*/ 1177 h 2648"/>
              <a:gd name="T6" fmla="*/ 2281 w 3261"/>
              <a:gd name="T7" fmla="*/ 1402 h 2648"/>
              <a:gd name="T8" fmla="*/ 2281 w 3261"/>
              <a:gd name="T9" fmla="*/ 1653 h 2648"/>
              <a:gd name="T10" fmla="*/ 2192 w 3261"/>
              <a:gd name="T11" fmla="*/ 1879 h 2648"/>
              <a:gd name="T12" fmla="*/ 2031 w 3261"/>
              <a:gd name="T13" fmla="*/ 2054 h 2648"/>
              <a:gd name="T14" fmla="*/ 1817 w 3261"/>
              <a:gd name="T15" fmla="*/ 2163 h 2648"/>
              <a:gd name="T16" fmla="*/ 1567 w 3261"/>
              <a:gd name="T17" fmla="*/ 2186 h 2648"/>
              <a:gd name="T18" fmla="*/ 1332 w 3261"/>
              <a:gd name="T19" fmla="*/ 2118 h 2648"/>
              <a:gd name="T20" fmla="*/ 1141 w 3261"/>
              <a:gd name="T21" fmla="*/ 1974 h 2648"/>
              <a:gd name="T22" fmla="*/ 1015 w 3261"/>
              <a:gd name="T23" fmla="*/ 1771 h 2648"/>
              <a:gd name="T24" fmla="*/ 969 w 3261"/>
              <a:gd name="T25" fmla="*/ 1528 h 2648"/>
              <a:gd name="T26" fmla="*/ 1015 w 3261"/>
              <a:gd name="T27" fmla="*/ 1284 h 2648"/>
              <a:gd name="T28" fmla="*/ 1141 w 3261"/>
              <a:gd name="T29" fmla="*/ 1081 h 2648"/>
              <a:gd name="T30" fmla="*/ 1332 w 3261"/>
              <a:gd name="T31" fmla="*/ 937 h 2648"/>
              <a:gd name="T32" fmla="*/ 1567 w 3261"/>
              <a:gd name="T33" fmla="*/ 869 h 2648"/>
              <a:gd name="T34" fmla="*/ 3057 w 3261"/>
              <a:gd name="T35" fmla="*/ 1018 h 2648"/>
              <a:gd name="T36" fmla="*/ 1557 w 3261"/>
              <a:gd name="T37" fmla="*/ 627 h 2648"/>
              <a:gd name="T38" fmla="*/ 1279 w 3261"/>
              <a:gd name="T39" fmla="*/ 695 h 2648"/>
              <a:gd name="T40" fmla="*/ 1042 w 3261"/>
              <a:gd name="T41" fmla="*/ 842 h 2648"/>
              <a:gd name="T42" fmla="*/ 861 w 3261"/>
              <a:gd name="T43" fmla="*/ 1051 h 2648"/>
              <a:gd name="T44" fmla="*/ 753 w 3261"/>
              <a:gd name="T45" fmla="*/ 1310 h 2648"/>
              <a:gd name="T46" fmla="*/ 729 w 3261"/>
              <a:gd name="T47" fmla="*/ 1602 h 2648"/>
              <a:gd name="T48" fmla="*/ 797 w 3261"/>
              <a:gd name="T49" fmla="*/ 1880 h 2648"/>
              <a:gd name="T50" fmla="*/ 943 w 3261"/>
              <a:gd name="T51" fmla="*/ 2116 h 2648"/>
              <a:gd name="T52" fmla="*/ 1154 w 3261"/>
              <a:gd name="T53" fmla="*/ 2296 h 2648"/>
              <a:gd name="T54" fmla="*/ 1413 w 3261"/>
              <a:gd name="T55" fmla="*/ 2405 h 2648"/>
              <a:gd name="T56" fmla="*/ 1705 w 3261"/>
              <a:gd name="T57" fmla="*/ 2428 h 2648"/>
              <a:gd name="T58" fmla="*/ 1982 w 3261"/>
              <a:gd name="T59" fmla="*/ 2360 h 2648"/>
              <a:gd name="T60" fmla="*/ 2219 w 3261"/>
              <a:gd name="T61" fmla="*/ 2214 h 2648"/>
              <a:gd name="T62" fmla="*/ 2400 w 3261"/>
              <a:gd name="T63" fmla="*/ 2004 h 2648"/>
              <a:gd name="T64" fmla="*/ 2509 w 3261"/>
              <a:gd name="T65" fmla="*/ 1745 h 2648"/>
              <a:gd name="T66" fmla="*/ 2532 w 3261"/>
              <a:gd name="T67" fmla="*/ 1453 h 2648"/>
              <a:gd name="T68" fmla="*/ 2464 w 3261"/>
              <a:gd name="T69" fmla="*/ 1176 h 2648"/>
              <a:gd name="T70" fmla="*/ 2317 w 3261"/>
              <a:gd name="T71" fmla="*/ 940 h 2648"/>
              <a:gd name="T72" fmla="*/ 2107 w 3261"/>
              <a:gd name="T73" fmla="*/ 759 h 2648"/>
              <a:gd name="T74" fmla="*/ 1848 w 3261"/>
              <a:gd name="T75" fmla="*/ 650 h 2648"/>
              <a:gd name="T76" fmla="*/ 1222 w 3261"/>
              <a:gd name="T77" fmla="*/ 0 h 2648"/>
              <a:gd name="T78" fmla="*/ 2133 w 3261"/>
              <a:gd name="T79" fmla="*/ 18 h 2648"/>
              <a:gd name="T80" fmla="*/ 2223 w 3261"/>
              <a:gd name="T81" fmla="*/ 89 h 2648"/>
              <a:gd name="T82" fmla="*/ 2283 w 3261"/>
              <a:gd name="T83" fmla="*/ 201 h 2648"/>
              <a:gd name="T84" fmla="*/ 2325 w 3261"/>
              <a:gd name="T85" fmla="*/ 336 h 2648"/>
              <a:gd name="T86" fmla="*/ 3090 w 3261"/>
              <a:gd name="T87" fmla="*/ 410 h 2648"/>
              <a:gd name="T88" fmla="*/ 3202 w 3261"/>
              <a:gd name="T89" fmla="*/ 467 h 2648"/>
              <a:gd name="T90" fmla="*/ 3259 w 3261"/>
              <a:gd name="T91" fmla="*/ 578 h 2648"/>
              <a:gd name="T92" fmla="*/ 3251 w 3261"/>
              <a:gd name="T93" fmla="*/ 2508 h 2648"/>
              <a:gd name="T94" fmla="*/ 3178 w 3261"/>
              <a:gd name="T95" fmla="*/ 2609 h 2648"/>
              <a:gd name="T96" fmla="*/ 3057 w 3261"/>
              <a:gd name="T97" fmla="*/ 2648 h 2648"/>
              <a:gd name="T98" fmla="*/ 110 w 3261"/>
              <a:gd name="T99" fmla="*/ 2625 h 2648"/>
              <a:gd name="T100" fmla="*/ 23 w 3261"/>
              <a:gd name="T101" fmla="*/ 2537 h 2648"/>
              <a:gd name="T102" fmla="*/ 0 w 3261"/>
              <a:gd name="T103" fmla="*/ 611 h 2648"/>
              <a:gd name="T104" fmla="*/ 39 w 3261"/>
              <a:gd name="T105" fmla="*/ 491 h 2648"/>
              <a:gd name="T106" fmla="*/ 140 w 3261"/>
              <a:gd name="T107" fmla="*/ 417 h 2648"/>
              <a:gd name="T108" fmla="*/ 926 w 3261"/>
              <a:gd name="T109" fmla="*/ 371 h 2648"/>
              <a:gd name="T110" fmla="*/ 965 w 3261"/>
              <a:gd name="T111" fmla="*/ 233 h 2648"/>
              <a:gd name="T112" fmla="*/ 1021 w 3261"/>
              <a:gd name="T113" fmla="*/ 114 h 2648"/>
              <a:gd name="T114" fmla="*/ 1102 w 3261"/>
              <a:gd name="T115" fmla="*/ 31 h 2648"/>
              <a:gd name="T116" fmla="*/ 1222 w 3261"/>
              <a:gd name="T117" fmla="*/ 0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1" h="2648">
                <a:moveTo>
                  <a:pt x="1631" y="866"/>
                </a:moveTo>
                <a:lnTo>
                  <a:pt x="1694" y="869"/>
                </a:lnTo>
                <a:lnTo>
                  <a:pt x="1756" y="878"/>
                </a:lnTo>
                <a:lnTo>
                  <a:pt x="1817" y="893"/>
                </a:lnTo>
                <a:lnTo>
                  <a:pt x="1875" y="912"/>
                </a:lnTo>
                <a:lnTo>
                  <a:pt x="1930" y="937"/>
                </a:lnTo>
                <a:lnTo>
                  <a:pt x="1982" y="967"/>
                </a:lnTo>
                <a:lnTo>
                  <a:pt x="2031" y="1001"/>
                </a:lnTo>
                <a:lnTo>
                  <a:pt x="2078" y="1039"/>
                </a:lnTo>
                <a:lnTo>
                  <a:pt x="2120" y="1081"/>
                </a:lnTo>
                <a:lnTo>
                  <a:pt x="2158" y="1127"/>
                </a:lnTo>
                <a:lnTo>
                  <a:pt x="2192" y="1177"/>
                </a:lnTo>
                <a:lnTo>
                  <a:pt x="2222" y="1229"/>
                </a:lnTo>
                <a:lnTo>
                  <a:pt x="2246" y="1284"/>
                </a:lnTo>
                <a:lnTo>
                  <a:pt x="2266" y="1342"/>
                </a:lnTo>
                <a:lnTo>
                  <a:pt x="2281" y="1402"/>
                </a:lnTo>
                <a:lnTo>
                  <a:pt x="2290" y="1463"/>
                </a:lnTo>
                <a:lnTo>
                  <a:pt x="2293" y="1528"/>
                </a:lnTo>
                <a:lnTo>
                  <a:pt x="2290" y="1592"/>
                </a:lnTo>
                <a:lnTo>
                  <a:pt x="2281" y="1653"/>
                </a:lnTo>
                <a:lnTo>
                  <a:pt x="2266" y="1713"/>
                </a:lnTo>
                <a:lnTo>
                  <a:pt x="2246" y="1771"/>
                </a:lnTo>
                <a:lnTo>
                  <a:pt x="2222" y="1826"/>
                </a:lnTo>
                <a:lnTo>
                  <a:pt x="2192" y="1879"/>
                </a:lnTo>
                <a:lnTo>
                  <a:pt x="2158" y="1928"/>
                </a:lnTo>
                <a:lnTo>
                  <a:pt x="2120" y="1974"/>
                </a:lnTo>
                <a:lnTo>
                  <a:pt x="2078" y="2016"/>
                </a:lnTo>
                <a:lnTo>
                  <a:pt x="2031" y="2054"/>
                </a:lnTo>
                <a:lnTo>
                  <a:pt x="1982" y="2088"/>
                </a:lnTo>
                <a:lnTo>
                  <a:pt x="1930" y="2118"/>
                </a:lnTo>
                <a:lnTo>
                  <a:pt x="1875" y="2143"/>
                </a:lnTo>
                <a:lnTo>
                  <a:pt x="1817" y="2163"/>
                </a:lnTo>
                <a:lnTo>
                  <a:pt x="1756" y="2177"/>
                </a:lnTo>
                <a:lnTo>
                  <a:pt x="1694" y="2186"/>
                </a:lnTo>
                <a:lnTo>
                  <a:pt x="1631" y="2189"/>
                </a:lnTo>
                <a:lnTo>
                  <a:pt x="1567" y="2186"/>
                </a:lnTo>
                <a:lnTo>
                  <a:pt x="1504" y="2177"/>
                </a:lnTo>
                <a:lnTo>
                  <a:pt x="1444" y="2163"/>
                </a:lnTo>
                <a:lnTo>
                  <a:pt x="1387" y="2143"/>
                </a:lnTo>
                <a:lnTo>
                  <a:pt x="1332" y="2118"/>
                </a:lnTo>
                <a:lnTo>
                  <a:pt x="1279" y="2088"/>
                </a:lnTo>
                <a:lnTo>
                  <a:pt x="1229" y="2054"/>
                </a:lnTo>
                <a:lnTo>
                  <a:pt x="1183" y="2016"/>
                </a:lnTo>
                <a:lnTo>
                  <a:pt x="1141" y="1974"/>
                </a:lnTo>
                <a:lnTo>
                  <a:pt x="1103" y="1928"/>
                </a:lnTo>
                <a:lnTo>
                  <a:pt x="1069" y="1879"/>
                </a:lnTo>
                <a:lnTo>
                  <a:pt x="1039" y="1826"/>
                </a:lnTo>
                <a:lnTo>
                  <a:pt x="1015" y="1771"/>
                </a:lnTo>
                <a:lnTo>
                  <a:pt x="995" y="1713"/>
                </a:lnTo>
                <a:lnTo>
                  <a:pt x="980" y="1653"/>
                </a:lnTo>
                <a:lnTo>
                  <a:pt x="972" y="1592"/>
                </a:lnTo>
                <a:lnTo>
                  <a:pt x="969" y="1528"/>
                </a:lnTo>
                <a:lnTo>
                  <a:pt x="972" y="1463"/>
                </a:lnTo>
                <a:lnTo>
                  <a:pt x="980" y="1402"/>
                </a:lnTo>
                <a:lnTo>
                  <a:pt x="995" y="1342"/>
                </a:lnTo>
                <a:lnTo>
                  <a:pt x="1015" y="1284"/>
                </a:lnTo>
                <a:lnTo>
                  <a:pt x="1039" y="1229"/>
                </a:lnTo>
                <a:lnTo>
                  <a:pt x="1069" y="1177"/>
                </a:lnTo>
                <a:lnTo>
                  <a:pt x="1103" y="1127"/>
                </a:lnTo>
                <a:lnTo>
                  <a:pt x="1141" y="1081"/>
                </a:lnTo>
                <a:lnTo>
                  <a:pt x="1183" y="1039"/>
                </a:lnTo>
                <a:lnTo>
                  <a:pt x="1229" y="1001"/>
                </a:lnTo>
                <a:lnTo>
                  <a:pt x="1279" y="967"/>
                </a:lnTo>
                <a:lnTo>
                  <a:pt x="1332" y="937"/>
                </a:lnTo>
                <a:lnTo>
                  <a:pt x="1387" y="912"/>
                </a:lnTo>
                <a:lnTo>
                  <a:pt x="1444" y="893"/>
                </a:lnTo>
                <a:lnTo>
                  <a:pt x="1504" y="878"/>
                </a:lnTo>
                <a:lnTo>
                  <a:pt x="1567" y="869"/>
                </a:lnTo>
                <a:lnTo>
                  <a:pt x="1631" y="866"/>
                </a:lnTo>
                <a:close/>
                <a:moveTo>
                  <a:pt x="2650" y="814"/>
                </a:moveTo>
                <a:lnTo>
                  <a:pt x="2650" y="1018"/>
                </a:lnTo>
                <a:lnTo>
                  <a:pt x="3057" y="1018"/>
                </a:lnTo>
                <a:lnTo>
                  <a:pt x="3057" y="814"/>
                </a:lnTo>
                <a:lnTo>
                  <a:pt x="2650" y="814"/>
                </a:lnTo>
                <a:close/>
                <a:moveTo>
                  <a:pt x="1631" y="624"/>
                </a:moveTo>
                <a:lnTo>
                  <a:pt x="1557" y="627"/>
                </a:lnTo>
                <a:lnTo>
                  <a:pt x="1484" y="636"/>
                </a:lnTo>
                <a:lnTo>
                  <a:pt x="1413" y="650"/>
                </a:lnTo>
                <a:lnTo>
                  <a:pt x="1345" y="670"/>
                </a:lnTo>
                <a:lnTo>
                  <a:pt x="1279" y="695"/>
                </a:lnTo>
                <a:lnTo>
                  <a:pt x="1215" y="725"/>
                </a:lnTo>
                <a:lnTo>
                  <a:pt x="1154" y="759"/>
                </a:lnTo>
                <a:lnTo>
                  <a:pt x="1096" y="798"/>
                </a:lnTo>
                <a:lnTo>
                  <a:pt x="1042" y="842"/>
                </a:lnTo>
                <a:lnTo>
                  <a:pt x="991" y="889"/>
                </a:lnTo>
                <a:lnTo>
                  <a:pt x="943" y="940"/>
                </a:lnTo>
                <a:lnTo>
                  <a:pt x="900" y="994"/>
                </a:lnTo>
                <a:lnTo>
                  <a:pt x="861" y="1051"/>
                </a:lnTo>
                <a:lnTo>
                  <a:pt x="827" y="1112"/>
                </a:lnTo>
                <a:lnTo>
                  <a:pt x="797" y="1176"/>
                </a:lnTo>
                <a:lnTo>
                  <a:pt x="772" y="1242"/>
                </a:lnTo>
                <a:lnTo>
                  <a:pt x="753" y="1310"/>
                </a:lnTo>
                <a:lnTo>
                  <a:pt x="738" y="1381"/>
                </a:lnTo>
                <a:lnTo>
                  <a:pt x="729" y="1453"/>
                </a:lnTo>
                <a:lnTo>
                  <a:pt x="726" y="1528"/>
                </a:lnTo>
                <a:lnTo>
                  <a:pt x="729" y="1602"/>
                </a:lnTo>
                <a:lnTo>
                  <a:pt x="738" y="1674"/>
                </a:lnTo>
                <a:lnTo>
                  <a:pt x="753" y="1745"/>
                </a:lnTo>
                <a:lnTo>
                  <a:pt x="772" y="1813"/>
                </a:lnTo>
                <a:lnTo>
                  <a:pt x="797" y="1880"/>
                </a:lnTo>
                <a:lnTo>
                  <a:pt x="827" y="1943"/>
                </a:lnTo>
                <a:lnTo>
                  <a:pt x="861" y="2004"/>
                </a:lnTo>
                <a:lnTo>
                  <a:pt x="900" y="2061"/>
                </a:lnTo>
                <a:lnTo>
                  <a:pt x="943" y="2116"/>
                </a:lnTo>
                <a:lnTo>
                  <a:pt x="991" y="2166"/>
                </a:lnTo>
                <a:lnTo>
                  <a:pt x="1042" y="2214"/>
                </a:lnTo>
                <a:lnTo>
                  <a:pt x="1096" y="2257"/>
                </a:lnTo>
                <a:lnTo>
                  <a:pt x="1154" y="2296"/>
                </a:lnTo>
                <a:lnTo>
                  <a:pt x="1215" y="2331"/>
                </a:lnTo>
                <a:lnTo>
                  <a:pt x="1279" y="2360"/>
                </a:lnTo>
                <a:lnTo>
                  <a:pt x="1345" y="2385"/>
                </a:lnTo>
                <a:lnTo>
                  <a:pt x="1413" y="2405"/>
                </a:lnTo>
                <a:lnTo>
                  <a:pt x="1484" y="2419"/>
                </a:lnTo>
                <a:lnTo>
                  <a:pt x="1557" y="2428"/>
                </a:lnTo>
                <a:lnTo>
                  <a:pt x="1631" y="2431"/>
                </a:lnTo>
                <a:lnTo>
                  <a:pt x="1705" y="2428"/>
                </a:lnTo>
                <a:lnTo>
                  <a:pt x="1777" y="2419"/>
                </a:lnTo>
                <a:lnTo>
                  <a:pt x="1848" y="2405"/>
                </a:lnTo>
                <a:lnTo>
                  <a:pt x="1916" y="2385"/>
                </a:lnTo>
                <a:lnTo>
                  <a:pt x="1982" y="2360"/>
                </a:lnTo>
                <a:lnTo>
                  <a:pt x="2046" y="2331"/>
                </a:lnTo>
                <a:lnTo>
                  <a:pt x="2107" y="2296"/>
                </a:lnTo>
                <a:lnTo>
                  <a:pt x="2165" y="2257"/>
                </a:lnTo>
                <a:lnTo>
                  <a:pt x="2219" y="2214"/>
                </a:lnTo>
                <a:lnTo>
                  <a:pt x="2270" y="2166"/>
                </a:lnTo>
                <a:lnTo>
                  <a:pt x="2317" y="2116"/>
                </a:lnTo>
                <a:lnTo>
                  <a:pt x="2361" y="2061"/>
                </a:lnTo>
                <a:lnTo>
                  <a:pt x="2400" y="2004"/>
                </a:lnTo>
                <a:lnTo>
                  <a:pt x="2434" y="1943"/>
                </a:lnTo>
                <a:lnTo>
                  <a:pt x="2464" y="1880"/>
                </a:lnTo>
                <a:lnTo>
                  <a:pt x="2489" y="1813"/>
                </a:lnTo>
                <a:lnTo>
                  <a:pt x="2509" y="1745"/>
                </a:lnTo>
                <a:lnTo>
                  <a:pt x="2523" y="1674"/>
                </a:lnTo>
                <a:lnTo>
                  <a:pt x="2532" y="1602"/>
                </a:lnTo>
                <a:lnTo>
                  <a:pt x="2535" y="1528"/>
                </a:lnTo>
                <a:lnTo>
                  <a:pt x="2532" y="1453"/>
                </a:lnTo>
                <a:lnTo>
                  <a:pt x="2523" y="1381"/>
                </a:lnTo>
                <a:lnTo>
                  <a:pt x="2509" y="1310"/>
                </a:lnTo>
                <a:lnTo>
                  <a:pt x="2489" y="1242"/>
                </a:lnTo>
                <a:lnTo>
                  <a:pt x="2464" y="1176"/>
                </a:lnTo>
                <a:lnTo>
                  <a:pt x="2434" y="1112"/>
                </a:lnTo>
                <a:lnTo>
                  <a:pt x="2400" y="1051"/>
                </a:lnTo>
                <a:lnTo>
                  <a:pt x="2361" y="994"/>
                </a:lnTo>
                <a:lnTo>
                  <a:pt x="2317" y="940"/>
                </a:lnTo>
                <a:lnTo>
                  <a:pt x="2270" y="889"/>
                </a:lnTo>
                <a:lnTo>
                  <a:pt x="2219" y="842"/>
                </a:lnTo>
                <a:lnTo>
                  <a:pt x="2165" y="798"/>
                </a:lnTo>
                <a:lnTo>
                  <a:pt x="2107" y="759"/>
                </a:lnTo>
                <a:lnTo>
                  <a:pt x="2046" y="725"/>
                </a:lnTo>
                <a:lnTo>
                  <a:pt x="1982" y="695"/>
                </a:lnTo>
                <a:lnTo>
                  <a:pt x="1916" y="670"/>
                </a:lnTo>
                <a:lnTo>
                  <a:pt x="1848" y="650"/>
                </a:lnTo>
                <a:lnTo>
                  <a:pt x="1777" y="636"/>
                </a:lnTo>
                <a:lnTo>
                  <a:pt x="1705" y="627"/>
                </a:lnTo>
                <a:lnTo>
                  <a:pt x="1631" y="624"/>
                </a:lnTo>
                <a:close/>
                <a:moveTo>
                  <a:pt x="1222" y="0"/>
                </a:moveTo>
                <a:lnTo>
                  <a:pt x="2038" y="0"/>
                </a:lnTo>
                <a:lnTo>
                  <a:pt x="2073" y="2"/>
                </a:lnTo>
                <a:lnTo>
                  <a:pt x="2104" y="8"/>
                </a:lnTo>
                <a:lnTo>
                  <a:pt x="2133" y="18"/>
                </a:lnTo>
                <a:lnTo>
                  <a:pt x="2159" y="31"/>
                </a:lnTo>
                <a:lnTo>
                  <a:pt x="2182" y="47"/>
                </a:lnTo>
                <a:lnTo>
                  <a:pt x="2204" y="67"/>
                </a:lnTo>
                <a:lnTo>
                  <a:pt x="2223" y="89"/>
                </a:lnTo>
                <a:lnTo>
                  <a:pt x="2240" y="114"/>
                </a:lnTo>
                <a:lnTo>
                  <a:pt x="2256" y="141"/>
                </a:lnTo>
                <a:lnTo>
                  <a:pt x="2270" y="170"/>
                </a:lnTo>
                <a:lnTo>
                  <a:pt x="2283" y="201"/>
                </a:lnTo>
                <a:lnTo>
                  <a:pt x="2295" y="233"/>
                </a:lnTo>
                <a:lnTo>
                  <a:pt x="2306" y="266"/>
                </a:lnTo>
                <a:lnTo>
                  <a:pt x="2316" y="301"/>
                </a:lnTo>
                <a:lnTo>
                  <a:pt x="2325" y="336"/>
                </a:lnTo>
                <a:lnTo>
                  <a:pt x="2334" y="371"/>
                </a:lnTo>
                <a:lnTo>
                  <a:pt x="2343" y="407"/>
                </a:lnTo>
                <a:lnTo>
                  <a:pt x="3057" y="407"/>
                </a:lnTo>
                <a:lnTo>
                  <a:pt x="3090" y="410"/>
                </a:lnTo>
                <a:lnTo>
                  <a:pt x="3121" y="417"/>
                </a:lnTo>
                <a:lnTo>
                  <a:pt x="3150" y="430"/>
                </a:lnTo>
                <a:lnTo>
                  <a:pt x="3178" y="446"/>
                </a:lnTo>
                <a:lnTo>
                  <a:pt x="3202" y="467"/>
                </a:lnTo>
                <a:lnTo>
                  <a:pt x="3222" y="491"/>
                </a:lnTo>
                <a:lnTo>
                  <a:pt x="3238" y="518"/>
                </a:lnTo>
                <a:lnTo>
                  <a:pt x="3251" y="547"/>
                </a:lnTo>
                <a:lnTo>
                  <a:pt x="3259" y="578"/>
                </a:lnTo>
                <a:lnTo>
                  <a:pt x="3261" y="611"/>
                </a:lnTo>
                <a:lnTo>
                  <a:pt x="3261" y="2444"/>
                </a:lnTo>
                <a:lnTo>
                  <a:pt x="3259" y="2477"/>
                </a:lnTo>
                <a:lnTo>
                  <a:pt x="3251" y="2508"/>
                </a:lnTo>
                <a:lnTo>
                  <a:pt x="3238" y="2537"/>
                </a:lnTo>
                <a:lnTo>
                  <a:pt x="3222" y="2565"/>
                </a:lnTo>
                <a:lnTo>
                  <a:pt x="3202" y="2588"/>
                </a:lnTo>
                <a:lnTo>
                  <a:pt x="3178" y="2609"/>
                </a:lnTo>
                <a:lnTo>
                  <a:pt x="3150" y="2625"/>
                </a:lnTo>
                <a:lnTo>
                  <a:pt x="3121" y="2638"/>
                </a:lnTo>
                <a:lnTo>
                  <a:pt x="3090" y="2645"/>
                </a:lnTo>
                <a:lnTo>
                  <a:pt x="3057" y="2648"/>
                </a:lnTo>
                <a:lnTo>
                  <a:pt x="204" y="2648"/>
                </a:lnTo>
                <a:lnTo>
                  <a:pt x="171" y="2645"/>
                </a:lnTo>
                <a:lnTo>
                  <a:pt x="140" y="2638"/>
                </a:lnTo>
                <a:lnTo>
                  <a:pt x="110" y="2625"/>
                </a:lnTo>
                <a:lnTo>
                  <a:pt x="83" y="2609"/>
                </a:lnTo>
                <a:lnTo>
                  <a:pt x="60" y="2588"/>
                </a:lnTo>
                <a:lnTo>
                  <a:pt x="39" y="2565"/>
                </a:lnTo>
                <a:lnTo>
                  <a:pt x="23" y="2537"/>
                </a:lnTo>
                <a:lnTo>
                  <a:pt x="10" y="2508"/>
                </a:lnTo>
                <a:lnTo>
                  <a:pt x="3" y="2477"/>
                </a:lnTo>
                <a:lnTo>
                  <a:pt x="0" y="2444"/>
                </a:lnTo>
                <a:lnTo>
                  <a:pt x="0" y="611"/>
                </a:lnTo>
                <a:lnTo>
                  <a:pt x="3" y="578"/>
                </a:lnTo>
                <a:lnTo>
                  <a:pt x="10" y="547"/>
                </a:lnTo>
                <a:lnTo>
                  <a:pt x="23" y="518"/>
                </a:lnTo>
                <a:lnTo>
                  <a:pt x="39" y="491"/>
                </a:lnTo>
                <a:lnTo>
                  <a:pt x="60" y="467"/>
                </a:lnTo>
                <a:lnTo>
                  <a:pt x="83" y="446"/>
                </a:lnTo>
                <a:lnTo>
                  <a:pt x="110" y="430"/>
                </a:lnTo>
                <a:lnTo>
                  <a:pt x="140" y="417"/>
                </a:lnTo>
                <a:lnTo>
                  <a:pt x="171" y="410"/>
                </a:lnTo>
                <a:lnTo>
                  <a:pt x="204" y="407"/>
                </a:lnTo>
                <a:lnTo>
                  <a:pt x="917" y="407"/>
                </a:lnTo>
                <a:lnTo>
                  <a:pt x="926" y="371"/>
                </a:lnTo>
                <a:lnTo>
                  <a:pt x="935" y="336"/>
                </a:lnTo>
                <a:lnTo>
                  <a:pt x="944" y="301"/>
                </a:lnTo>
                <a:lnTo>
                  <a:pt x="955" y="266"/>
                </a:lnTo>
                <a:lnTo>
                  <a:pt x="965" y="233"/>
                </a:lnTo>
                <a:lnTo>
                  <a:pt x="978" y="201"/>
                </a:lnTo>
                <a:lnTo>
                  <a:pt x="991" y="170"/>
                </a:lnTo>
                <a:lnTo>
                  <a:pt x="1005" y="141"/>
                </a:lnTo>
                <a:lnTo>
                  <a:pt x="1021" y="114"/>
                </a:lnTo>
                <a:lnTo>
                  <a:pt x="1038" y="89"/>
                </a:lnTo>
                <a:lnTo>
                  <a:pt x="1058" y="67"/>
                </a:lnTo>
                <a:lnTo>
                  <a:pt x="1079" y="47"/>
                </a:lnTo>
                <a:lnTo>
                  <a:pt x="1102" y="31"/>
                </a:lnTo>
                <a:lnTo>
                  <a:pt x="1128" y="18"/>
                </a:lnTo>
                <a:lnTo>
                  <a:pt x="1157" y="8"/>
                </a:lnTo>
                <a:lnTo>
                  <a:pt x="1188" y="2"/>
                </a:lnTo>
                <a:lnTo>
                  <a:pt x="12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140"/>
          <p:cNvSpPr>
            <a:spLocks noEditPoints="1"/>
          </p:cNvSpPr>
          <p:nvPr/>
        </p:nvSpPr>
        <p:spPr bwMode="auto">
          <a:xfrm>
            <a:off x="8848723" y="5973604"/>
            <a:ext cx="590552" cy="515284"/>
          </a:xfrm>
          <a:custGeom>
            <a:avLst/>
            <a:gdLst>
              <a:gd name="T0" fmla="*/ 1576 w 3261"/>
              <a:gd name="T1" fmla="*/ 2607 h 2852"/>
              <a:gd name="T2" fmla="*/ 1538 w 3261"/>
              <a:gd name="T3" fmla="*/ 2685 h 2852"/>
              <a:gd name="T4" fmla="*/ 1079 w 3261"/>
              <a:gd name="T5" fmla="*/ 2847 h 2852"/>
              <a:gd name="T6" fmla="*/ 765 w 3261"/>
              <a:gd name="T7" fmla="*/ 1762 h 2852"/>
              <a:gd name="T8" fmla="*/ 2784 w 3261"/>
              <a:gd name="T9" fmla="*/ 802 h 2852"/>
              <a:gd name="T10" fmla="*/ 2851 w 3261"/>
              <a:gd name="T11" fmla="*/ 962 h 2852"/>
              <a:gd name="T12" fmla="*/ 2870 w 3261"/>
              <a:gd name="T13" fmla="*/ 1216 h 2852"/>
              <a:gd name="T14" fmla="*/ 2827 w 3261"/>
              <a:gd name="T15" fmla="*/ 1446 h 2852"/>
              <a:gd name="T16" fmla="*/ 2771 w 3261"/>
              <a:gd name="T17" fmla="*/ 1536 h 2852"/>
              <a:gd name="T18" fmla="*/ 2730 w 3261"/>
              <a:gd name="T19" fmla="*/ 1530 h 2852"/>
              <a:gd name="T20" fmla="*/ 2668 w 3261"/>
              <a:gd name="T21" fmla="*/ 1406 h 2852"/>
              <a:gd name="T22" fmla="*/ 2637 w 3261"/>
              <a:gd name="T23" fmla="*/ 1163 h 2852"/>
              <a:gd name="T24" fmla="*/ 2668 w 3261"/>
              <a:gd name="T25" fmla="*/ 919 h 2852"/>
              <a:gd name="T26" fmla="*/ 2730 w 3261"/>
              <a:gd name="T27" fmla="*/ 795 h 2852"/>
              <a:gd name="T28" fmla="*/ 825 w 3261"/>
              <a:gd name="T29" fmla="*/ 778 h 2852"/>
              <a:gd name="T30" fmla="*/ 803 w 3261"/>
              <a:gd name="T31" fmla="*/ 1261 h 2852"/>
              <a:gd name="T32" fmla="*/ 763 w 3261"/>
              <a:gd name="T33" fmla="*/ 1628 h 2852"/>
              <a:gd name="T34" fmla="*/ 390 w 3261"/>
              <a:gd name="T35" fmla="*/ 1604 h 2852"/>
              <a:gd name="T36" fmla="*/ 390 w 3261"/>
              <a:gd name="T37" fmla="*/ 721 h 2852"/>
              <a:gd name="T38" fmla="*/ 763 w 3261"/>
              <a:gd name="T39" fmla="*/ 698 h 2852"/>
              <a:gd name="T40" fmla="*/ 2702 w 3261"/>
              <a:gd name="T41" fmla="*/ 200 h 2852"/>
              <a:gd name="T42" fmla="*/ 2605 w 3261"/>
              <a:gd name="T43" fmla="*/ 331 h 2852"/>
              <a:gd name="T44" fmla="*/ 2500 w 3261"/>
              <a:gd name="T45" fmla="*/ 642 h 2852"/>
              <a:gd name="T46" fmla="*/ 2450 w 3261"/>
              <a:gd name="T47" fmla="*/ 1070 h 2852"/>
              <a:gd name="T48" fmla="*/ 2472 w 3261"/>
              <a:gd name="T49" fmla="*/ 1521 h 2852"/>
              <a:gd name="T50" fmla="*/ 2563 w 3261"/>
              <a:gd name="T51" fmla="*/ 1899 h 2852"/>
              <a:gd name="T52" fmla="*/ 2676 w 3261"/>
              <a:gd name="T53" fmla="*/ 2099 h 2852"/>
              <a:gd name="T54" fmla="*/ 2754 w 3261"/>
              <a:gd name="T55" fmla="*/ 2150 h 2852"/>
              <a:gd name="T56" fmla="*/ 2833 w 3261"/>
              <a:gd name="T57" fmla="*/ 2099 h 2852"/>
              <a:gd name="T58" fmla="*/ 2945 w 3261"/>
              <a:gd name="T59" fmla="*/ 1899 h 2852"/>
              <a:gd name="T60" fmla="*/ 3036 w 3261"/>
              <a:gd name="T61" fmla="*/ 1521 h 2852"/>
              <a:gd name="T62" fmla="*/ 3058 w 3261"/>
              <a:gd name="T63" fmla="*/ 1070 h 2852"/>
              <a:gd name="T64" fmla="*/ 3008 w 3261"/>
              <a:gd name="T65" fmla="*/ 642 h 2852"/>
              <a:gd name="T66" fmla="*/ 2903 w 3261"/>
              <a:gd name="T67" fmla="*/ 331 h 2852"/>
              <a:gd name="T68" fmla="*/ 2812 w 3261"/>
              <a:gd name="T69" fmla="*/ 205 h 2852"/>
              <a:gd name="T70" fmla="*/ 2581 w 3261"/>
              <a:gd name="T71" fmla="*/ 0 h 2852"/>
              <a:gd name="T72" fmla="*/ 2969 w 3261"/>
              <a:gd name="T73" fmla="*/ 56 h 2852"/>
              <a:gd name="T74" fmla="*/ 3104 w 3261"/>
              <a:gd name="T75" fmla="*/ 258 h 2852"/>
              <a:gd name="T76" fmla="*/ 3204 w 3261"/>
              <a:gd name="T77" fmla="*/ 578 h 2852"/>
              <a:gd name="T78" fmla="*/ 3256 w 3261"/>
              <a:gd name="T79" fmla="*/ 983 h 2852"/>
              <a:gd name="T80" fmla="*/ 3256 w 3261"/>
              <a:gd name="T81" fmla="*/ 1342 h 2852"/>
              <a:gd name="T82" fmla="*/ 3204 w 3261"/>
              <a:gd name="T83" fmla="*/ 1747 h 2852"/>
              <a:gd name="T84" fmla="*/ 3104 w 3261"/>
              <a:gd name="T85" fmla="*/ 2067 h 2852"/>
              <a:gd name="T86" fmla="*/ 2969 w 3261"/>
              <a:gd name="T87" fmla="*/ 2269 h 2852"/>
              <a:gd name="T88" fmla="*/ 2843 w 3261"/>
              <a:gd name="T89" fmla="*/ 2325 h 2852"/>
              <a:gd name="T90" fmla="*/ 2561 w 3261"/>
              <a:gd name="T91" fmla="*/ 2311 h 2852"/>
              <a:gd name="T92" fmla="*/ 2447 w 3261"/>
              <a:gd name="T93" fmla="*/ 2235 h 2852"/>
              <a:gd name="T94" fmla="*/ 2238 w 3261"/>
              <a:gd name="T95" fmla="*/ 2112 h 2852"/>
              <a:gd name="T96" fmla="*/ 1947 w 3261"/>
              <a:gd name="T97" fmla="*/ 1966 h 2852"/>
              <a:gd name="T98" fmla="*/ 1584 w 3261"/>
              <a:gd name="T99" fmla="*/ 1820 h 2852"/>
              <a:gd name="T100" fmla="*/ 1159 w 3261"/>
              <a:gd name="T101" fmla="*/ 1696 h 2852"/>
              <a:gd name="T102" fmla="*/ 1029 w 3261"/>
              <a:gd name="T103" fmla="*/ 1352 h 2852"/>
              <a:gd name="T104" fmla="*/ 1035 w 3261"/>
              <a:gd name="T105" fmla="*/ 886 h 2852"/>
              <a:gd name="T106" fmla="*/ 1249 w 3261"/>
              <a:gd name="T107" fmla="*/ 607 h 2852"/>
              <a:gd name="T108" fmla="*/ 1662 w 3261"/>
              <a:gd name="T109" fmla="*/ 478 h 2852"/>
              <a:gd name="T110" fmla="*/ 2011 w 3261"/>
              <a:gd name="T111" fmla="*/ 329 h 2852"/>
              <a:gd name="T112" fmla="*/ 2287 w 3261"/>
              <a:gd name="T113" fmla="*/ 187 h 2852"/>
              <a:gd name="T114" fmla="*/ 2477 w 3261"/>
              <a:gd name="T115" fmla="*/ 71 h 2852"/>
              <a:gd name="T116" fmla="*/ 2572 w 3261"/>
              <a:gd name="T117" fmla="*/ 6 h 2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1" h="2852">
                <a:moveTo>
                  <a:pt x="765" y="1762"/>
                </a:moveTo>
                <a:lnTo>
                  <a:pt x="1172" y="1841"/>
                </a:lnTo>
                <a:lnTo>
                  <a:pt x="1565" y="2570"/>
                </a:lnTo>
                <a:lnTo>
                  <a:pt x="1573" y="2588"/>
                </a:lnTo>
                <a:lnTo>
                  <a:pt x="1576" y="2607"/>
                </a:lnTo>
                <a:lnTo>
                  <a:pt x="1576" y="2625"/>
                </a:lnTo>
                <a:lnTo>
                  <a:pt x="1571" y="2642"/>
                </a:lnTo>
                <a:lnTo>
                  <a:pt x="1564" y="2658"/>
                </a:lnTo>
                <a:lnTo>
                  <a:pt x="1552" y="2673"/>
                </a:lnTo>
                <a:lnTo>
                  <a:pt x="1538" y="2685"/>
                </a:lnTo>
                <a:lnTo>
                  <a:pt x="1520" y="2694"/>
                </a:lnTo>
                <a:lnTo>
                  <a:pt x="1142" y="2845"/>
                </a:lnTo>
                <a:lnTo>
                  <a:pt x="1120" y="2851"/>
                </a:lnTo>
                <a:lnTo>
                  <a:pt x="1099" y="2852"/>
                </a:lnTo>
                <a:lnTo>
                  <a:pt x="1079" y="2847"/>
                </a:lnTo>
                <a:lnTo>
                  <a:pt x="1061" y="2838"/>
                </a:lnTo>
                <a:lnTo>
                  <a:pt x="1046" y="2825"/>
                </a:lnTo>
                <a:lnTo>
                  <a:pt x="1034" y="2807"/>
                </a:lnTo>
                <a:lnTo>
                  <a:pt x="1026" y="2786"/>
                </a:lnTo>
                <a:lnTo>
                  <a:pt x="765" y="1762"/>
                </a:lnTo>
                <a:close/>
                <a:moveTo>
                  <a:pt x="2754" y="782"/>
                </a:moveTo>
                <a:lnTo>
                  <a:pt x="2763" y="784"/>
                </a:lnTo>
                <a:lnTo>
                  <a:pt x="2771" y="789"/>
                </a:lnTo>
                <a:lnTo>
                  <a:pt x="2779" y="795"/>
                </a:lnTo>
                <a:lnTo>
                  <a:pt x="2784" y="802"/>
                </a:lnTo>
                <a:lnTo>
                  <a:pt x="2800" y="822"/>
                </a:lnTo>
                <a:lnTo>
                  <a:pt x="2814" y="848"/>
                </a:lnTo>
                <a:lnTo>
                  <a:pt x="2827" y="879"/>
                </a:lnTo>
                <a:lnTo>
                  <a:pt x="2841" y="919"/>
                </a:lnTo>
                <a:lnTo>
                  <a:pt x="2851" y="962"/>
                </a:lnTo>
                <a:lnTo>
                  <a:pt x="2860" y="1009"/>
                </a:lnTo>
                <a:lnTo>
                  <a:pt x="2866" y="1058"/>
                </a:lnTo>
                <a:lnTo>
                  <a:pt x="2870" y="1109"/>
                </a:lnTo>
                <a:lnTo>
                  <a:pt x="2871" y="1163"/>
                </a:lnTo>
                <a:lnTo>
                  <a:pt x="2870" y="1216"/>
                </a:lnTo>
                <a:lnTo>
                  <a:pt x="2866" y="1268"/>
                </a:lnTo>
                <a:lnTo>
                  <a:pt x="2860" y="1317"/>
                </a:lnTo>
                <a:lnTo>
                  <a:pt x="2851" y="1363"/>
                </a:lnTo>
                <a:lnTo>
                  <a:pt x="2841" y="1406"/>
                </a:lnTo>
                <a:lnTo>
                  <a:pt x="2827" y="1446"/>
                </a:lnTo>
                <a:lnTo>
                  <a:pt x="2814" y="1478"/>
                </a:lnTo>
                <a:lnTo>
                  <a:pt x="2800" y="1504"/>
                </a:lnTo>
                <a:lnTo>
                  <a:pt x="2784" y="1524"/>
                </a:lnTo>
                <a:lnTo>
                  <a:pt x="2779" y="1530"/>
                </a:lnTo>
                <a:lnTo>
                  <a:pt x="2771" y="1536"/>
                </a:lnTo>
                <a:lnTo>
                  <a:pt x="2763" y="1541"/>
                </a:lnTo>
                <a:lnTo>
                  <a:pt x="2754" y="1543"/>
                </a:lnTo>
                <a:lnTo>
                  <a:pt x="2745" y="1541"/>
                </a:lnTo>
                <a:lnTo>
                  <a:pt x="2737" y="1536"/>
                </a:lnTo>
                <a:lnTo>
                  <a:pt x="2730" y="1530"/>
                </a:lnTo>
                <a:lnTo>
                  <a:pt x="2724" y="1524"/>
                </a:lnTo>
                <a:lnTo>
                  <a:pt x="2709" y="1504"/>
                </a:lnTo>
                <a:lnTo>
                  <a:pt x="2694" y="1478"/>
                </a:lnTo>
                <a:lnTo>
                  <a:pt x="2681" y="1446"/>
                </a:lnTo>
                <a:lnTo>
                  <a:pt x="2668" y="1406"/>
                </a:lnTo>
                <a:lnTo>
                  <a:pt x="2657" y="1363"/>
                </a:lnTo>
                <a:lnTo>
                  <a:pt x="2648" y="1317"/>
                </a:lnTo>
                <a:lnTo>
                  <a:pt x="2642" y="1268"/>
                </a:lnTo>
                <a:lnTo>
                  <a:pt x="2638" y="1216"/>
                </a:lnTo>
                <a:lnTo>
                  <a:pt x="2637" y="1163"/>
                </a:lnTo>
                <a:lnTo>
                  <a:pt x="2638" y="1109"/>
                </a:lnTo>
                <a:lnTo>
                  <a:pt x="2642" y="1058"/>
                </a:lnTo>
                <a:lnTo>
                  <a:pt x="2648" y="1009"/>
                </a:lnTo>
                <a:lnTo>
                  <a:pt x="2657" y="962"/>
                </a:lnTo>
                <a:lnTo>
                  <a:pt x="2668" y="919"/>
                </a:lnTo>
                <a:lnTo>
                  <a:pt x="2681" y="879"/>
                </a:lnTo>
                <a:lnTo>
                  <a:pt x="2694" y="848"/>
                </a:lnTo>
                <a:lnTo>
                  <a:pt x="2709" y="822"/>
                </a:lnTo>
                <a:lnTo>
                  <a:pt x="2724" y="802"/>
                </a:lnTo>
                <a:lnTo>
                  <a:pt x="2730" y="795"/>
                </a:lnTo>
                <a:lnTo>
                  <a:pt x="2737" y="789"/>
                </a:lnTo>
                <a:lnTo>
                  <a:pt x="2745" y="784"/>
                </a:lnTo>
                <a:lnTo>
                  <a:pt x="2754" y="782"/>
                </a:lnTo>
                <a:close/>
                <a:moveTo>
                  <a:pt x="837" y="688"/>
                </a:moveTo>
                <a:lnTo>
                  <a:pt x="825" y="778"/>
                </a:lnTo>
                <a:lnTo>
                  <a:pt x="815" y="872"/>
                </a:lnTo>
                <a:lnTo>
                  <a:pt x="808" y="967"/>
                </a:lnTo>
                <a:lnTo>
                  <a:pt x="803" y="1064"/>
                </a:lnTo>
                <a:lnTo>
                  <a:pt x="802" y="1163"/>
                </a:lnTo>
                <a:lnTo>
                  <a:pt x="803" y="1261"/>
                </a:lnTo>
                <a:lnTo>
                  <a:pt x="808" y="1358"/>
                </a:lnTo>
                <a:lnTo>
                  <a:pt x="815" y="1454"/>
                </a:lnTo>
                <a:lnTo>
                  <a:pt x="825" y="1547"/>
                </a:lnTo>
                <a:lnTo>
                  <a:pt x="837" y="1637"/>
                </a:lnTo>
                <a:lnTo>
                  <a:pt x="763" y="1628"/>
                </a:lnTo>
                <a:lnTo>
                  <a:pt x="691" y="1619"/>
                </a:lnTo>
                <a:lnTo>
                  <a:pt x="618" y="1613"/>
                </a:lnTo>
                <a:lnTo>
                  <a:pt x="545" y="1608"/>
                </a:lnTo>
                <a:lnTo>
                  <a:pt x="470" y="1605"/>
                </a:lnTo>
                <a:lnTo>
                  <a:pt x="390" y="1604"/>
                </a:lnTo>
                <a:lnTo>
                  <a:pt x="177" y="1604"/>
                </a:lnTo>
                <a:lnTo>
                  <a:pt x="0" y="1303"/>
                </a:lnTo>
                <a:lnTo>
                  <a:pt x="0" y="1022"/>
                </a:lnTo>
                <a:lnTo>
                  <a:pt x="177" y="721"/>
                </a:lnTo>
                <a:lnTo>
                  <a:pt x="390" y="721"/>
                </a:lnTo>
                <a:lnTo>
                  <a:pt x="470" y="720"/>
                </a:lnTo>
                <a:lnTo>
                  <a:pt x="545" y="717"/>
                </a:lnTo>
                <a:lnTo>
                  <a:pt x="618" y="712"/>
                </a:lnTo>
                <a:lnTo>
                  <a:pt x="691" y="706"/>
                </a:lnTo>
                <a:lnTo>
                  <a:pt x="763" y="698"/>
                </a:lnTo>
                <a:lnTo>
                  <a:pt x="837" y="688"/>
                </a:lnTo>
                <a:close/>
                <a:moveTo>
                  <a:pt x="2754" y="176"/>
                </a:moveTo>
                <a:lnTo>
                  <a:pt x="2736" y="180"/>
                </a:lnTo>
                <a:lnTo>
                  <a:pt x="2718" y="188"/>
                </a:lnTo>
                <a:lnTo>
                  <a:pt x="2702" y="200"/>
                </a:lnTo>
                <a:lnTo>
                  <a:pt x="2687" y="213"/>
                </a:lnTo>
                <a:lnTo>
                  <a:pt x="2676" y="226"/>
                </a:lnTo>
                <a:lnTo>
                  <a:pt x="2652" y="255"/>
                </a:lnTo>
                <a:lnTo>
                  <a:pt x="2629" y="291"/>
                </a:lnTo>
                <a:lnTo>
                  <a:pt x="2605" y="331"/>
                </a:lnTo>
                <a:lnTo>
                  <a:pt x="2583" y="377"/>
                </a:lnTo>
                <a:lnTo>
                  <a:pt x="2563" y="427"/>
                </a:lnTo>
                <a:lnTo>
                  <a:pt x="2540" y="495"/>
                </a:lnTo>
                <a:lnTo>
                  <a:pt x="2519" y="566"/>
                </a:lnTo>
                <a:lnTo>
                  <a:pt x="2500" y="642"/>
                </a:lnTo>
                <a:lnTo>
                  <a:pt x="2485" y="722"/>
                </a:lnTo>
                <a:lnTo>
                  <a:pt x="2472" y="806"/>
                </a:lnTo>
                <a:lnTo>
                  <a:pt x="2462" y="891"/>
                </a:lnTo>
                <a:lnTo>
                  <a:pt x="2454" y="979"/>
                </a:lnTo>
                <a:lnTo>
                  <a:pt x="2450" y="1070"/>
                </a:lnTo>
                <a:lnTo>
                  <a:pt x="2449" y="1163"/>
                </a:lnTo>
                <a:lnTo>
                  <a:pt x="2450" y="1255"/>
                </a:lnTo>
                <a:lnTo>
                  <a:pt x="2454" y="1346"/>
                </a:lnTo>
                <a:lnTo>
                  <a:pt x="2462" y="1434"/>
                </a:lnTo>
                <a:lnTo>
                  <a:pt x="2472" y="1521"/>
                </a:lnTo>
                <a:lnTo>
                  <a:pt x="2485" y="1603"/>
                </a:lnTo>
                <a:lnTo>
                  <a:pt x="2500" y="1683"/>
                </a:lnTo>
                <a:lnTo>
                  <a:pt x="2519" y="1759"/>
                </a:lnTo>
                <a:lnTo>
                  <a:pt x="2540" y="1831"/>
                </a:lnTo>
                <a:lnTo>
                  <a:pt x="2563" y="1899"/>
                </a:lnTo>
                <a:lnTo>
                  <a:pt x="2583" y="1948"/>
                </a:lnTo>
                <a:lnTo>
                  <a:pt x="2605" y="1994"/>
                </a:lnTo>
                <a:lnTo>
                  <a:pt x="2628" y="2034"/>
                </a:lnTo>
                <a:lnTo>
                  <a:pt x="2652" y="2070"/>
                </a:lnTo>
                <a:lnTo>
                  <a:pt x="2676" y="2099"/>
                </a:lnTo>
                <a:lnTo>
                  <a:pt x="2687" y="2113"/>
                </a:lnTo>
                <a:lnTo>
                  <a:pt x="2702" y="2126"/>
                </a:lnTo>
                <a:lnTo>
                  <a:pt x="2718" y="2138"/>
                </a:lnTo>
                <a:lnTo>
                  <a:pt x="2736" y="2146"/>
                </a:lnTo>
                <a:lnTo>
                  <a:pt x="2754" y="2150"/>
                </a:lnTo>
                <a:lnTo>
                  <a:pt x="2772" y="2146"/>
                </a:lnTo>
                <a:lnTo>
                  <a:pt x="2790" y="2138"/>
                </a:lnTo>
                <a:lnTo>
                  <a:pt x="2806" y="2126"/>
                </a:lnTo>
                <a:lnTo>
                  <a:pt x="2821" y="2113"/>
                </a:lnTo>
                <a:lnTo>
                  <a:pt x="2833" y="2099"/>
                </a:lnTo>
                <a:lnTo>
                  <a:pt x="2856" y="2070"/>
                </a:lnTo>
                <a:lnTo>
                  <a:pt x="2880" y="2034"/>
                </a:lnTo>
                <a:lnTo>
                  <a:pt x="2903" y="1994"/>
                </a:lnTo>
                <a:lnTo>
                  <a:pt x="2925" y="1948"/>
                </a:lnTo>
                <a:lnTo>
                  <a:pt x="2945" y="1899"/>
                </a:lnTo>
                <a:lnTo>
                  <a:pt x="2969" y="1831"/>
                </a:lnTo>
                <a:lnTo>
                  <a:pt x="2989" y="1759"/>
                </a:lnTo>
                <a:lnTo>
                  <a:pt x="3008" y="1683"/>
                </a:lnTo>
                <a:lnTo>
                  <a:pt x="3023" y="1603"/>
                </a:lnTo>
                <a:lnTo>
                  <a:pt x="3036" y="1521"/>
                </a:lnTo>
                <a:lnTo>
                  <a:pt x="3046" y="1434"/>
                </a:lnTo>
                <a:lnTo>
                  <a:pt x="3054" y="1346"/>
                </a:lnTo>
                <a:lnTo>
                  <a:pt x="3058" y="1255"/>
                </a:lnTo>
                <a:lnTo>
                  <a:pt x="3060" y="1163"/>
                </a:lnTo>
                <a:lnTo>
                  <a:pt x="3058" y="1070"/>
                </a:lnTo>
                <a:lnTo>
                  <a:pt x="3054" y="979"/>
                </a:lnTo>
                <a:lnTo>
                  <a:pt x="3046" y="891"/>
                </a:lnTo>
                <a:lnTo>
                  <a:pt x="3036" y="806"/>
                </a:lnTo>
                <a:lnTo>
                  <a:pt x="3023" y="722"/>
                </a:lnTo>
                <a:lnTo>
                  <a:pt x="3008" y="642"/>
                </a:lnTo>
                <a:lnTo>
                  <a:pt x="2990" y="566"/>
                </a:lnTo>
                <a:lnTo>
                  <a:pt x="2969" y="495"/>
                </a:lnTo>
                <a:lnTo>
                  <a:pt x="2945" y="427"/>
                </a:lnTo>
                <a:lnTo>
                  <a:pt x="2925" y="377"/>
                </a:lnTo>
                <a:lnTo>
                  <a:pt x="2903" y="331"/>
                </a:lnTo>
                <a:lnTo>
                  <a:pt x="2880" y="291"/>
                </a:lnTo>
                <a:lnTo>
                  <a:pt x="2856" y="255"/>
                </a:lnTo>
                <a:lnTo>
                  <a:pt x="2833" y="226"/>
                </a:lnTo>
                <a:lnTo>
                  <a:pt x="2823" y="216"/>
                </a:lnTo>
                <a:lnTo>
                  <a:pt x="2812" y="205"/>
                </a:lnTo>
                <a:lnTo>
                  <a:pt x="2798" y="194"/>
                </a:lnTo>
                <a:lnTo>
                  <a:pt x="2784" y="185"/>
                </a:lnTo>
                <a:lnTo>
                  <a:pt x="2769" y="179"/>
                </a:lnTo>
                <a:lnTo>
                  <a:pt x="2754" y="176"/>
                </a:lnTo>
                <a:close/>
                <a:moveTo>
                  <a:pt x="2581" y="0"/>
                </a:moveTo>
                <a:lnTo>
                  <a:pt x="2842" y="0"/>
                </a:lnTo>
                <a:lnTo>
                  <a:pt x="2875" y="4"/>
                </a:lnTo>
                <a:lnTo>
                  <a:pt x="2908" y="15"/>
                </a:lnTo>
                <a:lnTo>
                  <a:pt x="2939" y="32"/>
                </a:lnTo>
                <a:lnTo>
                  <a:pt x="2969" y="56"/>
                </a:lnTo>
                <a:lnTo>
                  <a:pt x="2998" y="85"/>
                </a:lnTo>
                <a:lnTo>
                  <a:pt x="3027" y="120"/>
                </a:lnTo>
                <a:lnTo>
                  <a:pt x="3054" y="162"/>
                </a:lnTo>
                <a:lnTo>
                  <a:pt x="3080" y="208"/>
                </a:lnTo>
                <a:lnTo>
                  <a:pt x="3104" y="258"/>
                </a:lnTo>
                <a:lnTo>
                  <a:pt x="3127" y="314"/>
                </a:lnTo>
                <a:lnTo>
                  <a:pt x="3149" y="374"/>
                </a:lnTo>
                <a:lnTo>
                  <a:pt x="3169" y="438"/>
                </a:lnTo>
                <a:lnTo>
                  <a:pt x="3188" y="507"/>
                </a:lnTo>
                <a:lnTo>
                  <a:pt x="3204" y="578"/>
                </a:lnTo>
                <a:lnTo>
                  <a:pt x="3219" y="653"/>
                </a:lnTo>
                <a:lnTo>
                  <a:pt x="3231" y="731"/>
                </a:lnTo>
                <a:lnTo>
                  <a:pt x="3242" y="814"/>
                </a:lnTo>
                <a:lnTo>
                  <a:pt x="3250" y="897"/>
                </a:lnTo>
                <a:lnTo>
                  <a:pt x="3256" y="983"/>
                </a:lnTo>
                <a:lnTo>
                  <a:pt x="3260" y="1072"/>
                </a:lnTo>
                <a:lnTo>
                  <a:pt x="3261" y="1163"/>
                </a:lnTo>
                <a:lnTo>
                  <a:pt x="3261" y="1163"/>
                </a:lnTo>
                <a:lnTo>
                  <a:pt x="3260" y="1253"/>
                </a:lnTo>
                <a:lnTo>
                  <a:pt x="3256" y="1342"/>
                </a:lnTo>
                <a:lnTo>
                  <a:pt x="3250" y="1428"/>
                </a:lnTo>
                <a:lnTo>
                  <a:pt x="3242" y="1513"/>
                </a:lnTo>
                <a:lnTo>
                  <a:pt x="3231" y="1594"/>
                </a:lnTo>
                <a:lnTo>
                  <a:pt x="3219" y="1672"/>
                </a:lnTo>
                <a:lnTo>
                  <a:pt x="3204" y="1747"/>
                </a:lnTo>
                <a:lnTo>
                  <a:pt x="3188" y="1820"/>
                </a:lnTo>
                <a:lnTo>
                  <a:pt x="3169" y="1888"/>
                </a:lnTo>
                <a:lnTo>
                  <a:pt x="3149" y="1952"/>
                </a:lnTo>
                <a:lnTo>
                  <a:pt x="3127" y="2011"/>
                </a:lnTo>
                <a:lnTo>
                  <a:pt x="3104" y="2067"/>
                </a:lnTo>
                <a:lnTo>
                  <a:pt x="3080" y="2119"/>
                </a:lnTo>
                <a:lnTo>
                  <a:pt x="3054" y="2164"/>
                </a:lnTo>
                <a:lnTo>
                  <a:pt x="3027" y="2205"/>
                </a:lnTo>
                <a:lnTo>
                  <a:pt x="2998" y="2240"/>
                </a:lnTo>
                <a:lnTo>
                  <a:pt x="2969" y="2269"/>
                </a:lnTo>
                <a:lnTo>
                  <a:pt x="2939" y="2293"/>
                </a:lnTo>
                <a:lnTo>
                  <a:pt x="2908" y="2310"/>
                </a:lnTo>
                <a:lnTo>
                  <a:pt x="2875" y="2321"/>
                </a:lnTo>
                <a:lnTo>
                  <a:pt x="2842" y="2325"/>
                </a:lnTo>
                <a:lnTo>
                  <a:pt x="2843" y="2325"/>
                </a:lnTo>
                <a:lnTo>
                  <a:pt x="2845" y="2325"/>
                </a:lnTo>
                <a:lnTo>
                  <a:pt x="2581" y="2325"/>
                </a:lnTo>
                <a:lnTo>
                  <a:pt x="2578" y="2324"/>
                </a:lnTo>
                <a:lnTo>
                  <a:pt x="2572" y="2319"/>
                </a:lnTo>
                <a:lnTo>
                  <a:pt x="2561" y="2311"/>
                </a:lnTo>
                <a:lnTo>
                  <a:pt x="2546" y="2301"/>
                </a:lnTo>
                <a:lnTo>
                  <a:pt x="2527" y="2288"/>
                </a:lnTo>
                <a:lnTo>
                  <a:pt x="2504" y="2272"/>
                </a:lnTo>
                <a:lnTo>
                  <a:pt x="2477" y="2254"/>
                </a:lnTo>
                <a:lnTo>
                  <a:pt x="2447" y="2235"/>
                </a:lnTo>
                <a:lnTo>
                  <a:pt x="2412" y="2213"/>
                </a:lnTo>
                <a:lnTo>
                  <a:pt x="2374" y="2190"/>
                </a:lnTo>
                <a:lnTo>
                  <a:pt x="2332" y="2165"/>
                </a:lnTo>
                <a:lnTo>
                  <a:pt x="2287" y="2140"/>
                </a:lnTo>
                <a:lnTo>
                  <a:pt x="2238" y="2112"/>
                </a:lnTo>
                <a:lnTo>
                  <a:pt x="2186" y="2083"/>
                </a:lnTo>
                <a:lnTo>
                  <a:pt x="2131" y="2055"/>
                </a:lnTo>
                <a:lnTo>
                  <a:pt x="2073" y="2025"/>
                </a:lnTo>
                <a:lnTo>
                  <a:pt x="2011" y="1996"/>
                </a:lnTo>
                <a:lnTo>
                  <a:pt x="1947" y="1966"/>
                </a:lnTo>
                <a:lnTo>
                  <a:pt x="1880" y="1936"/>
                </a:lnTo>
                <a:lnTo>
                  <a:pt x="1810" y="1906"/>
                </a:lnTo>
                <a:lnTo>
                  <a:pt x="1737" y="1877"/>
                </a:lnTo>
                <a:lnTo>
                  <a:pt x="1662" y="1848"/>
                </a:lnTo>
                <a:lnTo>
                  <a:pt x="1584" y="1820"/>
                </a:lnTo>
                <a:lnTo>
                  <a:pt x="1503" y="1793"/>
                </a:lnTo>
                <a:lnTo>
                  <a:pt x="1420" y="1766"/>
                </a:lnTo>
                <a:lnTo>
                  <a:pt x="1336" y="1741"/>
                </a:lnTo>
                <a:lnTo>
                  <a:pt x="1249" y="1718"/>
                </a:lnTo>
                <a:lnTo>
                  <a:pt x="1159" y="1696"/>
                </a:lnTo>
                <a:lnTo>
                  <a:pt x="1068" y="1677"/>
                </a:lnTo>
                <a:lnTo>
                  <a:pt x="1055" y="1602"/>
                </a:lnTo>
                <a:lnTo>
                  <a:pt x="1044" y="1524"/>
                </a:lnTo>
                <a:lnTo>
                  <a:pt x="1035" y="1439"/>
                </a:lnTo>
                <a:lnTo>
                  <a:pt x="1029" y="1352"/>
                </a:lnTo>
                <a:lnTo>
                  <a:pt x="1025" y="1260"/>
                </a:lnTo>
                <a:lnTo>
                  <a:pt x="1023" y="1163"/>
                </a:lnTo>
                <a:lnTo>
                  <a:pt x="1025" y="1065"/>
                </a:lnTo>
                <a:lnTo>
                  <a:pt x="1029" y="973"/>
                </a:lnTo>
                <a:lnTo>
                  <a:pt x="1035" y="886"/>
                </a:lnTo>
                <a:lnTo>
                  <a:pt x="1044" y="802"/>
                </a:lnTo>
                <a:lnTo>
                  <a:pt x="1055" y="723"/>
                </a:lnTo>
                <a:lnTo>
                  <a:pt x="1068" y="649"/>
                </a:lnTo>
                <a:lnTo>
                  <a:pt x="1159" y="629"/>
                </a:lnTo>
                <a:lnTo>
                  <a:pt x="1249" y="607"/>
                </a:lnTo>
                <a:lnTo>
                  <a:pt x="1336" y="584"/>
                </a:lnTo>
                <a:lnTo>
                  <a:pt x="1420" y="559"/>
                </a:lnTo>
                <a:lnTo>
                  <a:pt x="1503" y="533"/>
                </a:lnTo>
                <a:lnTo>
                  <a:pt x="1584" y="506"/>
                </a:lnTo>
                <a:lnTo>
                  <a:pt x="1662" y="478"/>
                </a:lnTo>
                <a:lnTo>
                  <a:pt x="1737" y="448"/>
                </a:lnTo>
                <a:lnTo>
                  <a:pt x="1810" y="419"/>
                </a:lnTo>
                <a:lnTo>
                  <a:pt x="1880" y="389"/>
                </a:lnTo>
                <a:lnTo>
                  <a:pt x="1947" y="359"/>
                </a:lnTo>
                <a:lnTo>
                  <a:pt x="2011" y="329"/>
                </a:lnTo>
                <a:lnTo>
                  <a:pt x="2073" y="300"/>
                </a:lnTo>
                <a:lnTo>
                  <a:pt x="2131" y="270"/>
                </a:lnTo>
                <a:lnTo>
                  <a:pt x="2186" y="242"/>
                </a:lnTo>
                <a:lnTo>
                  <a:pt x="2238" y="214"/>
                </a:lnTo>
                <a:lnTo>
                  <a:pt x="2287" y="187"/>
                </a:lnTo>
                <a:lnTo>
                  <a:pt x="2332" y="161"/>
                </a:lnTo>
                <a:lnTo>
                  <a:pt x="2374" y="135"/>
                </a:lnTo>
                <a:lnTo>
                  <a:pt x="2412" y="112"/>
                </a:lnTo>
                <a:lnTo>
                  <a:pt x="2447" y="90"/>
                </a:lnTo>
                <a:lnTo>
                  <a:pt x="2477" y="71"/>
                </a:lnTo>
                <a:lnTo>
                  <a:pt x="2504" y="53"/>
                </a:lnTo>
                <a:lnTo>
                  <a:pt x="2527" y="38"/>
                </a:lnTo>
                <a:lnTo>
                  <a:pt x="2546" y="25"/>
                </a:lnTo>
                <a:lnTo>
                  <a:pt x="2561" y="14"/>
                </a:lnTo>
                <a:lnTo>
                  <a:pt x="2572" y="6"/>
                </a:lnTo>
                <a:lnTo>
                  <a:pt x="2578" y="2"/>
                </a:lnTo>
                <a:lnTo>
                  <a:pt x="2581"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121"/>
          <p:cNvSpPr>
            <a:spLocks noEditPoints="1"/>
          </p:cNvSpPr>
          <p:nvPr/>
        </p:nvSpPr>
        <p:spPr bwMode="auto">
          <a:xfrm>
            <a:off x="11534676" y="5933079"/>
            <a:ext cx="590552" cy="596336"/>
          </a:xfrm>
          <a:custGeom>
            <a:avLst/>
            <a:gdLst>
              <a:gd name="T0" fmla="*/ 1199 w 3267"/>
              <a:gd name="T1" fmla="*/ 2302 h 3292"/>
              <a:gd name="T2" fmla="*/ 715 w 3267"/>
              <a:gd name="T3" fmla="*/ 2376 h 3292"/>
              <a:gd name="T4" fmla="*/ 401 w 3267"/>
              <a:gd name="T5" fmla="*/ 2475 h 3292"/>
              <a:gd name="T6" fmla="*/ 252 w 3267"/>
              <a:gd name="T7" fmla="*/ 2559 h 3292"/>
              <a:gd name="T8" fmla="*/ 325 w 3267"/>
              <a:gd name="T9" fmla="*/ 2631 h 3292"/>
              <a:gd name="T10" fmla="*/ 563 w 3267"/>
              <a:gd name="T11" fmla="*/ 2726 h 3292"/>
              <a:gd name="T12" fmla="*/ 1012 w 3267"/>
              <a:gd name="T13" fmla="*/ 2821 h 3292"/>
              <a:gd name="T14" fmla="*/ 1262 w 3267"/>
              <a:gd name="T15" fmla="*/ 2707 h 3292"/>
              <a:gd name="T16" fmla="*/ 1409 w 3267"/>
              <a:gd name="T17" fmla="*/ 2535 h 3292"/>
              <a:gd name="T18" fmla="*/ 1631 w 3267"/>
              <a:gd name="T19" fmla="*/ 2469 h 3292"/>
              <a:gd name="T20" fmla="*/ 1853 w 3267"/>
              <a:gd name="T21" fmla="*/ 2535 h 3292"/>
              <a:gd name="T22" fmla="*/ 2001 w 3267"/>
              <a:gd name="T23" fmla="*/ 2707 h 3292"/>
              <a:gd name="T24" fmla="*/ 2250 w 3267"/>
              <a:gd name="T25" fmla="*/ 2821 h 3292"/>
              <a:gd name="T26" fmla="*/ 2700 w 3267"/>
              <a:gd name="T27" fmla="*/ 2726 h 3292"/>
              <a:gd name="T28" fmla="*/ 2937 w 3267"/>
              <a:gd name="T29" fmla="*/ 2631 h 3292"/>
              <a:gd name="T30" fmla="*/ 3010 w 3267"/>
              <a:gd name="T31" fmla="*/ 2559 h 3292"/>
              <a:gd name="T32" fmla="*/ 2861 w 3267"/>
              <a:gd name="T33" fmla="*/ 2475 h 3292"/>
              <a:gd name="T34" fmla="*/ 2547 w 3267"/>
              <a:gd name="T35" fmla="*/ 2376 h 3292"/>
              <a:gd name="T36" fmla="*/ 2064 w 3267"/>
              <a:gd name="T37" fmla="*/ 2302 h 3292"/>
              <a:gd name="T38" fmla="*/ 1631 w 3267"/>
              <a:gd name="T39" fmla="*/ 0 h 3292"/>
              <a:gd name="T40" fmla="*/ 1775 w 3267"/>
              <a:gd name="T41" fmla="*/ 56 h 3292"/>
              <a:gd name="T42" fmla="*/ 1835 w 3267"/>
              <a:gd name="T43" fmla="*/ 194 h 3292"/>
              <a:gd name="T44" fmla="*/ 2007 w 3267"/>
              <a:gd name="T45" fmla="*/ 309 h 3292"/>
              <a:gd name="T46" fmla="*/ 2250 w 3267"/>
              <a:gd name="T47" fmla="*/ 528 h 3292"/>
              <a:gd name="T48" fmla="*/ 2404 w 3267"/>
              <a:gd name="T49" fmla="*/ 836 h 3292"/>
              <a:gd name="T50" fmla="*/ 2450 w 3267"/>
              <a:gd name="T51" fmla="*/ 1088 h 3292"/>
              <a:gd name="T52" fmla="*/ 2476 w 3267"/>
              <a:gd name="T53" fmla="*/ 1330 h 3292"/>
              <a:gd name="T54" fmla="*/ 2567 w 3267"/>
              <a:gd name="T55" fmla="*/ 1515 h 3292"/>
              <a:gd name="T56" fmla="*/ 2702 w 3267"/>
              <a:gd name="T57" fmla="*/ 1653 h 3292"/>
              <a:gd name="T58" fmla="*/ 2859 w 3267"/>
              <a:gd name="T59" fmla="*/ 1774 h 3292"/>
              <a:gd name="T60" fmla="*/ 3016 w 3267"/>
              <a:gd name="T61" fmla="*/ 1906 h 3292"/>
              <a:gd name="T62" fmla="*/ 3151 w 3267"/>
              <a:gd name="T63" fmla="*/ 2076 h 3292"/>
              <a:gd name="T64" fmla="*/ 3241 w 3267"/>
              <a:gd name="T65" fmla="*/ 2314 h 3292"/>
              <a:gd name="T66" fmla="*/ 3262 w 3267"/>
              <a:gd name="T67" fmla="*/ 2569 h 3292"/>
              <a:gd name="T68" fmla="*/ 3206 w 3267"/>
              <a:gd name="T69" fmla="*/ 2706 h 3292"/>
              <a:gd name="T70" fmla="*/ 2991 w 3267"/>
              <a:gd name="T71" fmla="*/ 2855 h 3292"/>
              <a:gd name="T72" fmla="*/ 2644 w 3267"/>
              <a:gd name="T73" fmla="*/ 2975 h 3292"/>
              <a:gd name="T74" fmla="*/ 2194 w 3267"/>
              <a:gd name="T75" fmla="*/ 3054 h 3292"/>
              <a:gd name="T76" fmla="*/ 1902 w 3267"/>
              <a:gd name="T77" fmla="*/ 3188 h 3292"/>
              <a:gd name="T78" fmla="*/ 1682 w 3267"/>
              <a:gd name="T79" fmla="*/ 3289 h 3292"/>
              <a:gd name="T80" fmla="*/ 1440 w 3267"/>
              <a:gd name="T81" fmla="*/ 3243 h 3292"/>
              <a:gd name="T82" fmla="*/ 1271 w 3267"/>
              <a:gd name="T83" fmla="*/ 3073 h 3292"/>
              <a:gd name="T84" fmla="*/ 788 w 3267"/>
              <a:gd name="T85" fmla="*/ 3012 h 3292"/>
              <a:gd name="T86" fmla="*/ 396 w 3267"/>
              <a:gd name="T87" fmla="*/ 2908 h 3292"/>
              <a:gd name="T88" fmla="*/ 125 w 3267"/>
              <a:gd name="T89" fmla="*/ 2769 h 3292"/>
              <a:gd name="T90" fmla="*/ 4 w 3267"/>
              <a:gd name="T91" fmla="*/ 2606 h 3292"/>
              <a:gd name="T92" fmla="*/ 26 w 3267"/>
              <a:gd name="T93" fmla="*/ 2314 h 3292"/>
              <a:gd name="T94" fmla="*/ 116 w 3267"/>
              <a:gd name="T95" fmla="*/ 2076 h 3292"/>
              <a:gd name="T96" fmla="*/ 251 w 3267"/>
              <a:gd name="T97" fmla="*/ 1906 h 3292"/>
              <a:gd name="T98" fmla="*/ 408 w 3267"/>
              <a:gd name="T99" fmla="*/ 1774 h 3292"/>
              <a:gd name="T100" fmla="*/ 565 w 3267"/>
              <a:gd name="T101" fmla="*/ 1653 h 3292"/>
              <a:gd name="T102" fmla="*/ 700 w 3267"/>
              <a:gd name="T103" fmla="*/ 1515 h 3292"/>
              <a:gd name="T104" fmla="*/ 791 w 3267"/>
              <a:gd name="T105" fmla="*/ 1330 h 3292"/>
              <a:gd name="T106" fmla="*/ 815 w 3267"/>
              <a:gd name="T107" fmla="*/ 1113 h 3292"/>
              <a:gd name="T108" fmla="*/ 892 w 3267"/>
              <a:gd name="T109" fmla="*/ 740 h 3292"/>
              <a:gd name="T110" fmla="*/ 1086 w 3267"/>
              <a:gd name="T111" fmla="*/ 443 h 3292"/>
              <a:gd name="T112" fmla="*/ 1367 w 3267"/>
              <a:gd name="T113" fmla="*/ 255 h 3292"/>
              <a:gd name="T114" fmla="*/ 1438 w 3267"/>
              <a:gd name="T115" fmla="*/ 133 h 3292"/>
              <a:gd name="T116" fmla="*/ 1538 w 3267"/>
              <a:gd name="T117" fmla="*/ 21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7" h="3292">
                <a:moveTo>
                  <a:pt x="1631" y="2282"/>
                </a:moveTo>
                <a:lnTo>
                  <a:pt x="1520" y="2283"/>
                </a:lnTo>
                <a:lnTo>
                  <a:pt x="1412" y="2287"/>
                </a:lnTo>
                <a:lnTo>
                  <a:pt x="1305" y="2293"/>
                </a:lnTo>
                <a:lnTo>
                  <a:pt x="1199" y="2302"/>
                </a:lnTo>
                <a:lnTo>
                  <a:pt x="1096" y="2312"/>
                </a:lnTo>
                <a:lnTo>
                  <a:pt x="996" y="2324"/>
                </a:lnTo>
                <a:lnTo>
                  <a:pt x="898" y="2340"/>
                </a:lnTo>
                <a:lnTo>
                  <a:pt x="805" y="2357"/>
                </a:lnTo>
                <a:lnTo>
                  <a:pt x="715" y="2376"/>
                </a:lnTo>
                <a:lnTo>
                  <a:pt x="630" y="2398"/>
                </a:lnTo>
                <a:lnTo>
                  <a:pt x="563" y="2417"/>
                </a:lnTo>
                <a:lnTo>
                  <a:pt x="501" y="2437"/>
                </a:lnTo>
                <a:lnTo>
                  <a:pt x="448" y="2456"/>
                </a:lnTo>
                <a:lnTo>
                  <a:pt x="401" y="2475"/>
                </a:lnTo>
                <a:lnTo>
                  <a:pt x="360" y="2494"/>
                </a:lnTo>
                <a:lnTo>
                  <a:pt x="325" y="2512"/>
                </a:lnTo>
                <a:lnTo>
                  <a:pt x="296" y="2529"/>
                </a:lnTo>
                <a:lnTo>
                  <a:pt x="271" y="2545"/>
                </a:lnTo>
                <a:lnTo>
                  <a:pt x="252" y="2559"/>
                </a:lnTo>
                <a:lnTo>
                  <a:pt x="237" y="2571"/>
                </a:lnTo>
                <a:lnTo>
                  <a:pt x="252" y="2584"/>
                </a:lnTo>
                <a:lnTo>
                  <a:pt x="271" y="2598"/>
                </a:lnTo>
                <a:lnTo>
                  <a:pt x="296" y="2613"/>
                </a:lnTo>
                <a:lnTo>
                  <a:pt x="325" y="2631"/>
                </a:lnTo>
                <a:lnTo>
                  <a:pt x="360" y="2649"/>
                </a:lnTo>
                <a:lnTo>
                  <a:pt x="401" y="2667"/>
                </a:lnTo>
                <a:lnTo>
                  <a:pt x="448" y="2687"/>
                </a:lnTo>
                <a:lnTo>
                  <a:pt x="501" y="2706"/>
                </a:lnTo>
                <a:lnTo>
                  <a:pt x="563" y="2726"/>
                </a:lnTo>
                <a:lnTo>
                  <a:pt x="630" y="2746"/>
                </a:lnTo>
                <a:lnTo>
                  <a:pt x="719" y="2767"/>
                </a:lnTo>
                <a:lnTo>
                  <a:pt x="812" y="2788"/>
                </a:lnTo>
                <a:lnTo>
                  <a:pt x="911" y="2806"/>
                </a:lnTo>
                <a:lnTo>
                  <a:pt x="1012" y="2821"/>
                </a:lnTo>
                <a:lnTo>
                  <a:pt x="1117" y="2833"/>
                </a:lnTo>
                <a:lnTo>
                  <a:pt x="1225" y="2844"/>
                </a:lnTo>
                <a:lnTo>
                  <a:pt x="1232" y="2796"/>
                </a:lnTo>
                <a:lnTo>
                  <a:pt x="1244" y="2751"/>
                </a:lnTo>
                <a:lnTo>
                  <a:pt x="1262" y="2707"/>
                </a:lnTo>
                <a:lnTo>
                  <a:pt x="1283" y="2666"/>
                </a:lnTo>
                <a:lnTo>
                  <a:pt x="1309" y="2628"/>
                </a:lnTo>
                <a:lnTo>
                  <a:pt x="1338" y="2594"/>
                </a:lnTo>
                <a:lnTo>
                  <a:pt x="1372" y="2562"/>
                </a:lnTo>
                <a:lnTo>
                  <a:pt x="1409" y="2535"/>
                </a:lnTo>
                <a:lnTo>
                  <a:pt x="1449" y="2512"/>
                </a:lnTo>
                <a:lnTo>
                  <a:pt x="1491" y="2494"/>
                </a:lnTo>
                <a:lnTo>
                  <a:pt x="1536" y="2480"/>
                </a:lnTo>
                <a:lnTo>
                  <a:pt x="1583" y="2471"/>
                </a:lnTo>
                <a:lnTo>
                  <a:pt x="1631" y="2469"/>
                </a:lnTo>
                <a:lnTo>
                  <a:pt x="1680" y="2471"/>
                </a:lnTo>
                <a:lnTo>
                  <a:pt x="1726" y="2480"/>
                </a:lnTo>
                <a:lnTo>
                  <a:pt x="1771" y="2494"/>
                </a:lnTo>
                <a:lnTo>
                  <a:pt x="1813" y="2512"/>
                </a:lnTo>
                <a:lnTo>
                  <a:pt x="1853" y="2535"/>
                </a:lnTo>
                <a:lnTo>
                  <a:pt x="1890" y="2562"/>
                </a:lnTo>
                <a:lnTo>
                  <a:pt x="1924" y="2594"/>
                </a:lnTo>
                <a:lnTo>
                  <a:pt x="1953" y="2628"/>
                </a:lnTo>
                <a:lnTo>
                  <a:pt x="1979" y="2666"/>
                </a:lnTo>
                <a:lnTo>
                  <a:pt x="2001" y="2707"/>
                </a:lnTo>
                <a:lnTo>
                  <a:pt x="2018" y="2751"/>
                </a:lnTo>
                <a:lnTo>
                  <a:pt x="2030" y="2796"/>
                </a:lnTo>
                <a:lnTo>
                  <a:pt x="2037" y="2844"/>
                </a:lnTo>
                <a:lnTo>
                  <a:pt x="2145" y="2833"/>
                </a:lnTo>
                <a:lnTo>
                  <a:pt x="2250" y="2821"/>
                </a:lnTo>
                <a:lnTo>
                  <a:pt x="2351" y="2806"/>
                </a:lnTo>
                <a:lnTo>
                  <a:pt x="2449" y="2788"/>
                </a:lnTo>
                <a:lnTo>
                  <a:pt x="2544" y="2767"/>
                </a:lnTo>
                <a:lnTo>
                  <a:pt x="2632" y="2746"/>
                </a:lnTo>
                <a:lnTo>
                  <a:pt x="2700" y="2726"/>
                </a:lnTo>
                <a:lnTo>
                  <a:pt x="2760" y="2706"/>
                </a:lnTo>
                <a:lnTo>
                  <a:pt x="2814" y="2687"/>
                </a:lnTo>
                <a:lnTo>
                  <a:pt x="2861" y="2667"/>
                </a:lnTo>
                <a:lnTo>
                  <a:pt x="2902" y="2649"/>
                </a:lnTo>
                <a:lnTo>
                  <a:pt x="2937" y="2631"/>
                </a:lnTo>
                <a:lnTo>
                  <a:pt x="2966" y="2613"/>
                </a:lnTo>
                <a:lnTo>
                  <a:pt x="2991" y="2598"/>
                </a:lnTo>
                <a:lnTo>
                  <a:pt x="3010" y="2584"/>
                </a:lnTo>
                <a:lnTo>
                  <a:pt x="3024" y="2571"/>
                </a:lnTo>
                <a:lnTo>
                  <a:pt x="3010" y="2559"/>
                </a:lnTo>
                <a:lnTo>
                  <a:pt x="2991" y="2545"/>
                </a:lnTo>
                <a:lnTo>
                  <a:pt x="2966" y="2529"/>
                </a:lnTo>
                <a:lnTo>
                  <a:pt x="2937" y="2512"/>
                </a:lnTo>
                <a:lnTo>
                  <a:pt x="2902" y="2494"/>
                </a:lnTo>
                <a:lnTo>
                  <a:pt x="2861" y="2475"/>
                </a:lnTo>
                <a:lnTo>
                  <a:pt x="2814" y="2456"/>
                </a:lnTo>
                <a:lnTo>
                  <a:pt x="2760" y="2437"/>
                </a:lnTo>
                <a:lnTo>
                  <a:pt x="2700" y="2417"/>
                </a:lnTo>
                <a:lnTo>
                  <a:pt x="2632" y="2398"/>
                </a:lnTo>
                <a:lnTo>
                  <a:pt x="2547" y="2376"/>
                </a:lnTo>
                <a:lnTo>
                  <a:pt x="2458" y="2357"/>
                </a:lnTo>
                <a:lnTo>
                  <a:pt x="2363" y="2340"/>
                </a:lnTo>
                <a:lnTo>
                  <a:pt x="2266" y="2324"/>
                </a:lnTo>
                <a:lnTo>
                  <a:pt x="2166" y="2312"/>
                </a:lnTo>
                <a:lnTo>
                  <a:pt x="2064" y="2302"/>
                </a:lnTo>
                <a:lnTo>
                  <a:pt x="1958" y="2293"/>
                </a:lnTo>
                <a:lnTo>
                  <a:pt x="1851" y="2287"/>
                </a:lnTo>
                <a:lnTo>
                  <a:pt x="1741" y="2283"/>
                </a:lnTo>
                <a:lnTo>
                  <a:pt x="1631" y="2282"/>
                </a:lnTo>
                <a:close/>
                <a:moveTo>
                  <a:pt x="1631" y="0"/>
                </a:moveTo>
                <a:lnTo>
                  <a:pt x="1664" y="2"/>
                </a:lnTo>
                <a:lnTo>
                  <a:pt x="1695" y="10"/>
                </a:lnTo>
                <a:lnTo>
                  <a:pt x="1724" y="21"/>
                </a:lnTo>
                <a:lnTo>
                  <a:pt x="1752" y="37"/>
                </a:lnTo>
                <a:lnTo>
                  <a:pt x="1775" y="56"/>
                </a:lnTo>
                <a:lnTo>
                  <a:pt x="1796" y="79"/>
                </a:lnTo>
                <a:lnTo>
                  <a:pt x="1812" y="105"/>
                </a:lnTo>
                <a:lnTo>
                  <a:pt x="1824" y="133"/>
                </a:lnTo>
                <a:lnTo>
                  <a:pt x="1832" y="163"/>
                </a:lnTo>
                <a:lnTo>
                  <a:pt x="1835" y="194"/>
                </a:lnTo>
                <a:lnTo>
                  <a:pt x="1833" y="213"/>
                </a:lnTo>
                <a:lnTo>
                  <a:pt x="1830" y="233"/>
                </a:lnTo>
                <a:lnTo>
                  <a:pt x="1892" y="254"/>
                </a:lnTo>
                <a:lnTo>
                  <a:pt x="1951" y="280"/>
                </a:lnTo>
                <a:lnTo>
                  <a:pt x="2007" y="309"/>
                </a:lnTo>
                <a:lnTo>
                  <a:pt x="2062" y="346"/>
                </a:lnTo>
                <a:lnTo>
                  <a:pt x="2114" y="385"/>
                </a:lnTo>
                <a:lnTo>
                  <a:pt x="2162" y="429"/>
                </a:lnTo>
                <a:lnTo>
                  <a:pt x="2208" y="477"/>
                </a:lnTo>
                <a:lnTo>
                  <a:pt x="2250" y="528"/>
                </a:lnTo>
                <a:lnTo>
                  <a:pt x="2289" y="584"/>
                </a:lnTo>
                <a:lnTo>
                  <a:pt x="2324" y="642"/>
                </a:lnTo>
                <a:lnTo>
                  <a:pt x="2354" y="704"/>
                </a:lnTo>
                <a:lnTo>
                  <a:pt x="2382" y="769"/>
                </a:lnTo>
                <a:lnTo>
                  <a:pt x="2404" y="836"/>
                </a:lnTo>
                <a:lnTo>
                  <a:pt x="2422" y="905"/>
                </a:lnTo>
                <a:lnTo>
                  <a:pt x="2435" y="977"/>
                </a:lnTo>
                <a:lnTo>
                  <a:pt x="2442" y="1011"/>
                </a:lnTo>
                <a:lnTo>
                  <a:pt x="2447" y="1048"/>
                </a:lnTo>
                <a:lnTo>
                  <a:pt x="2450" y="1088"/>
                </a:lnTo>
                <a:lnTo>
                  <a:pt x="2451" y="1132"/>
                </a:lnTo>
                <a:lnTo>
                  <a:pt x="2453" y="1186"/>
                </a:lnTo>
                <a:lnTo>
                  <a:pt x="2458" y="1238"/>
                </a:lnTo>
                <a:lnTo>
                  <a:pt x="2466" y="1285"/>
                </a:lnTo>
                <a:lnTo>
                  <a:pt x="2476" y="1330"/>
                </a:lnTo>
                <a:lnTo>
                  <a:pt x="2490" y="1372"/>
                </a:lnTo>
                <a:lnTo>
                  <a:pt x="2506" y="1411"/>
                </a:lnTo>
                <a:lnTo>
                  <a:pt x="2524" y="1448"/>
                </a:lnTo>
                <a:lnTo>
                  <a:pt x="2545" y="1482"/>
                </a:lnTo>
                <a:lnTo>
                  <a:pt x="2567" y="1515"/>
                </a:lnTo>
                <a:lnTo>
                  <a:pt x="2591" y="1545"/>
                </a:lnTo>
                <a:lnTo>
                  <a:pt x="2617" y="1574"/>
                </a:lnTo>
                <a:lnTo>
                  <a:pt x="2644" y="1601"/>
                </a:lnTo>
                <a:lnTo>
                  <a:pt x="2672" y="1627"/>
                </a:lnTo>
                <a:lnTo>
                  <a:pt x="2702" y="1653"/>
                </a:lnTo>
                <a:lnTo>
                  <a:pt x="2732" y="1678"/>
                </a:lnTo>
                <a:lnTo>
                  <a:pt x="2764" y="1702"/>
                </a:lnTo>
                <a:lnTo>
                  <a:pt x="2795" y="1726"/>
                </a:lnTo>
                <a:lnTo>
                  <a:pt x="2827" y="1750"/>
                </a:lnTo>
                <a:lnTo>
                  <a:pt x="2859" y="1774"/>
                </a:lnTo>
                <a:lnTo>
                  <a:pt x="2891" y="1799"/>
                </a:lnTo>
                <a:lnTo>
                  <a:pt x="2923" y="1824"/>
                </a:lnTo>
                <a:lnTo>
                  <a:pt x="2955" y="1850"/>
                </a:lnTo>
                <a:lnTo>
                  <a:pt x="2986" y="1877"/>
                </a:lnTo>
                <a:lnTo>
                  <a:pt x="3016" y="1906"/>
                </a:lnTo>
                <a:lnTo>
                  <a:pt x="3046" y="1936"/>
                </a:lnTo>
                <a:lnTo>
                  <a:pt x="3074" y="1968"/>
                </a:lnTo>
                <a:lnTo>
                  <a:pt x="3101" y="2002"/>
                </a:lnTo>
                <a:lnTo>
                  <a:pt x="3127" y="2038"/>
                </a:lnTo>
                <a:lnTo>
                  <a:pt x="3151" y="2076"/>
                </a:lnTo>
                <a:lnTo>
                  <a:pt x="3174" y="2118"/>
                </a:lnTo>
                <a:lnTo>
                  <a:pt x="3193" y="2162"/>
                </a:lnTo>
                <a:lnTo>
                  <a:pt x="3212" y="2210"/>
                </a:lnTo>
                <a:lnTo>
                  <a:pt x="3228" y="2260"/>
                </a:lnTo>
                <a:lnTo>
                  <a:pt x="3241" y="2314"/>
                </a:lnTo>
                <a:lnTo>
                  <a:pt x="3252" y="2373"/>
                </a:lnTo>
                <a:lnTo>
                  <a:pt x="3260" y="2435"/>
                </a:lnTo>
                <a:lnTo>
                  <a:pt x="3265" y="2501"/>
                </a:lnTo>
                <a:lnTo>
                  <a:pt x="3267" y="2571"/>
                </a:lnTo>
                <a:lnTo>
                  <a:pt x="3262" y="2569"/>
                </a:lnTo>
                <a:lnTo>
                  <a:pt x="3262" y="2571"/>
                </a:lnTo>
                <a:lnTo>
                  <a:pt x="3258" y="2606"/>
                </a:lnTo>
                <a:lnTo>
                  <a:pt x="3248" y="2640"/>
                </a:lnTo>
                <a:lnTo>
                  <a:pt x="3230" y="2673"/>
                </a:lnTo>
                <a:lnTo>
                  <a:pt x="3206" y="2706"/>
                </a:lnTo>
                <a:lnTo>
                  <a:pt x="3174" y="2738"/>
                </a:lnTo>
                <a:lnTo>
                  <a:pt x="3137" y="2769"/>
                </a:lnTo>
                <a:lnTo>
                  <a:pt x="3094" y="2799"/>
                </a:lnTo>
                <a:lnTo>
                  <a:pt x="3045" y="2828"/>
                </a:lnTo>
                <a:lnTo>
                  <a:pt x="2991" y="2855"/>
                </a:lnTo>
                <a:lnTo>
                  <a:pt x="2931" y="2882"/>
                </a:lnTo>
                <a:lnTo>
                  <a:pt x="2866" y="2908"/>
                </a:lnTo>
                <a:lnTo>
                  <a:pt x="2796" y="2932"/>
                </a:lnTo>
                <a:lnTo>
                  <a:pt x="2723" y="2954"/>
                </a:lnTo>
                <a:lnTo>
                  <a:pt x="2644" y="2975"/>
                </a:lnTo>
                <a:lnTo>
                  <a:pt x="2561" y="2995"/>
                </a:lnTo>
                <a:lnTo>
                  <a:pt x="2474" y="3012"/>
                </a:lnTo>
                <a:lnTo>
                  <a:pt x="2384" y="3028"/>
                </a:lnTo>
                <a:lnTo>
                  <a:pt x="2291" y="3042"/>
                </a:lnTo>
                <a:lnTo>
                  <a:pt x="2194" y="3054"/>
                </a:lnTo>
                <a:lnTo>
                  <a:pt x="2093" y="3065"/>
                </a:lnTo>
                <a:lnTo>
                  <a:pt x="1991" y="3073"/>
                </a:lnTo>
                <a:lnTo>
                  <a:pt x="1965" y="3115"/>
                </a:lnTo>
                <a:lnTo>
                  <a:pt x="1936" y="3154"/>
                </a:lnTo>
                <a:lnTo>
                  <a:pt x="1902" y="3188"/>
                </a:lnTo>
                <a:lnTo>
                  <a:pt x="1864" y="3218"/>
                </a:lnTo>
                <a:lnTo>
                  <a:pt x="1823" y="3243"/>
                </a:lnTo>
                <a:lnTo>
                  <a:pt x="1778" y="3264"/>
                </a:lnTo>
                <a:lnTo>
                  <a:pt x="1731" y="3280"/>
                </a:lnTo>
                <a:lnTo>
                  <a:pt x="1682" y="3289"/>
                </a:lnTo>
                <a:lnTo>
                  <a:pt x="1631" y="3292"/>
                </a:lnTo>
                <a:lnTo>
                  <a:pt x="1580" y="3289"/>
                </a:lnTo>
                <a:lnTo>
                  <a:pt x="1531" y="3280"/>
                </a:lnTo>
                <a:lnTo>
                  <a:pt x="1484" y="3264"/>
                </a:lnTo>
                <a:lnTo>
                  <a:pt x="1440" y="3243"/>
                </a:lnTo>
                <a:lnTo>
                  <a:pt x="1398" y="3218"/>
                </a:lnTo>
                <a:lnTo>
                  <a:pt x="1360" y="3188"/>
                </a:lnTo>
                <a:lnTo>
                  <a:pt x="1326" y="3154"/>
                </a:lnTo>
                <a:lnTo>
                  <a:pt x="1296" y="3115"/>
                </a:lnTo>
                <a:lnTo>
                  <a:pt x="1271" y="3073"/>
                </a:lnTo>
                <a:lnTo>
                  <a:pt x="1168" y="3065"/>
                </a:lnTo>
                <a:lnTo>
                  <a:pt x="1068" y="3054"/>
                </a:lnTo>
                <a:lnTo>
                  <a:pt x="972" y="3042"/>
                </a:lnTo>
                <a:lnTo>
                  <a:pt x="878" y="3028"/>
                </a:lnTo>
                <a:lnTo>
                  <a:pt x="788" y="3012"/>
                </a:lnTo>
                <a:lnTo>
                  <a:pt x="701" y="2995"/>
                </a:lnTo>
                <a:lnTo>
                  <a:pt x="618" y="2975"/>
                </a:lnTo>
                <a:lnTo>
                  <a:pt x="539" y="2954"/>
                </a:lnTo>
                <a:lnTo>
                  <a:pt x="466" y="2932"/>
                </a:lnTo>
                <a:lnTo>
                  <a:pt x="396" y="2908"/>
                </a:lnTo>
                <a:lnTo>
                  <a:pt x="331" y="2882"/>
                </a:lnTo>
                <a:lnTo>
                  <a:pt x="271" y="2855"/>
                </a:lnTo>
                <a:lnTo>
                  <a:pt x="217" y="2828"/>
                </a:lnTo>
                <a:lnTo>
                  <a:pt x="168" y="2799"/>
                </a:lnTo>
                <a:lnTo>
                  <a:pt x="125" y="2769"/>
                </a:lnTo>
                <a:lnTo>
                  <a:pt x="88" y="2738"/>
                </a:lnTo>
                <a:lnTo>
                  <a:pt x="57" y="2706"/>
                </a:lnTo>
                <a:lnTo>
                  <a:pt x="33" y="2673"/>
                </a:lnTo>
                <a:lnTo>
                  <a:pt x="14" y="2640"/>
                </a:lnTo>
                <a:lnTo>
                  <a:pt x="4" y="2606"/>
                </a:lnTo>
                <a:lnTo>
                  <a:pt x="0" y="2571"/>
                </a:lnTo>
                <a:lnTo>
                  <a:pt x="2" y="2501"/>
                </a:lnTo>
                <a:lnTo>
                  <a:pt x="7" y="2435"/>
                </a:lnTo>
                <a:lnTo>
                  <a:pt x="14" y="2373"/>
                </a:lnTo>
                <a:lnTo>
                  <a:pt x="26" y="2314"/>
                </a:lnTo>
                <a:lnTo>
                  <a:pt x="39" y="2260"/>
                </a:lnTo>
                <a:lnTo>
                  <a:pt x="54" y="2210"/>
                </a:lnTo>
                <a:lnTo>
                  <a:pt x="73" y="2162"/>
                </a:lnTo>
                <a:lnTo>
                  <a:pt x="93" y="2118"/>
                </a:lnTo>
                <a:lnTo>
                  <a:pt x="116" y="2076"/>
                </a:lnTo>
                <a:lnTo>
                  <a:pt x="140" y="2038"/>
                </a:lnTo>
                <a:lnTo>
                  <a:pt x="166" y="2002"/>
                </a:lnTo>
                <a:lnTo>
                  <a:pt x="192" y="1968"/>
                </a:lnTo>
                <a:lnTo>
                  <a:pt x="221" y="1936"/>
                </a:lnTo>
                <a:lnTo>
                  <a:pt x="251" y="1906"/>
                </a:lnTo>
                <a:lnTo>
                  <a:pt x="281" y="1877"/>
                </a:lnTo>
                <a:lnTo>
                  <a:pt x="312" y="1850"/>
                </a:lnTo>
                <a:lnTo>
                  <a:pt x="344" y="1824"/>
                </a:lnTo>
                <a:lnTo>
                  <a:pt x="375" y="1799"/>
                </a:lnTo>
                <a:lnTo>
                  <a:pt x="408" y="1774"/>
                </a:lnTo>
                <a:lnTo>
                  <a:pt x="440" y="1750"/>
                </a:lnTo>
                <a:lnTo>
                  <a:pt x="472" y="1726"/>
                </a:lnTo>
                <a:lnTo>
                  <a:pt x="503" y="1702"/>
                </a:lnTo>
                <a:lnTo>
                  <a:pt x="535" y="1678"/>
                </a:lnTo>
                <a:lnTo>
                  <a:pt x="565" y="1653"/>
                </a:lnTo>
                <a:lnTo>
                  <a:pt x="594" y="1627"/>
                </a:lnTo>
                <a:lnTo>
                  <a:pt x="623" y="1601"/>
                </a:lnTo>
                <a:lnTo>
                  <a:pt x="650" y="1574"/>
                </a:lnTo>
                <a:lnTo>
                  <a:pt x="676" y="1545"/>
                </a:lnTo>
                <a:lnTo>
                  <a:pt x="700" y="1515"/>
                </a:lnTo>
                <a:lnTo>
                  <a:pt x="722" y="1482"/>
                </a:lnTo>
                <a:lnTo>
                  <a:pt x="743" y="1448"/>
                </a:lnTo>
                <a:lnTo>
                  <a:pt x="761" y="1411"/>
                </a:lnTo>
                <a:lnTo>
                  <a:pt x="777" y="1372"/>
                </a:lnTo>
                <a:lnTo>
                  <a:pt x="791" y="1330"/>
                </a:lnTo>
                <a:lnTo>
                  <a:pt x="801" y="1285"/>
                </a:lnTo>
                <a:lnTo>
                  <a:pt x="809" y="1238"/>
                </a:lnTo>
                <a:lnTo>
                  <a:pt x="814" y="1186"/>
                </a:lnTo>
                <a:lnTo>
                  <a:pt x="815" y="1132"/>
                </a:lnTo>
                <a:lnTo>
                  <a:pt x="815" y="1113"/>
                </a:lnTo>
                <a:lnTo>
                  <a:pt x="821" y="1033"/>
                </a:lnTo>
                <a:lnTo>
                  <a:pt x="830" y="957"/>
                </a:lnTo>
                <a:lnTo>
                  <a:pt x="845" y="882"/>
                </a:lnTo>
                <a:lnTo>
                  <a:pt x="867" y="809"/>
                </a:lnTo>
                <a:lnTo>
                  <a:pt x="892" y="740"/>
                </a:lnTo>
                <a:lnTo>
                  <a:pt x="922" y="674"/>
                </a:lnTo>
                <a:lnTo>
                  <a:pt x="957" y="611"/>
                </a:lnTo>
                <a:lnTo>
                  <a:pt x="996" y="551"/>
                </a:lnTo>
                <a:lnTo>
                  <a:pt x="1038" y="495"/>
                </a:lnTo>
                <a:lnTo>
                  <a:pt x="1086" y="443"/>
                </a:lnTo>
                <a:lnTo>
                  <a:pt x="1136" y="396"/>
                </a:lnTo>
                <a:lnTo>
                  <a:pt x="1189" y="353"/>
                </a:lnTo>
                <a:lnTo>
                  <a:pt x="1245" y="315"/>
                </a:lnTo>
                <a:lnTo>
                  <a:pt x="1306" y="283"/>
                </a:lnTo>
                <a:lnTo>
                  <a:pt x="1367" y="255"/>
                </a:lnTo>
                <a:lnTo>
                  <a:pt x="1431" y="233"/>
                </a:lnTo>
                <a:lnTo>
                  <a:pt x="1428" y="213"/>
                </a:lnTo>
                <a:lnTo>
                  <a:pt x="1427" y="194"/>
                </a:lnTo>
                <a:lnTo>
                  <a:pt x="1429" y="163"/>
                </a:lnTo>
                <a:lnTo>
                  <a:pt x="1438" y="133"/>
                </a:lnTo>
                <a:lnTo>
                  <a:pt x="1450" y="105"/>
                </a:lnTo>
                <a:lnTo>
                  <a:pt x="1466" y="79"/>
                </a:lnTo>
                <a:lnTo>
                  <a:pt x="1487" y="56"/>
                </a:lnTo>
                <a:lnTo>
                  <a:pt x="1511" y="37"/>
                </a:lnTo>
                <a:lnTo>
                  <a:pt x="1538" y="21"/>
                </a:lnTo>
                <a:lnTo>
                  <a:pt x="1566" y="10"/>
                </a:lnTo>
                <a:lnTo>
                  <a:pt x="1598" y="2"/>
                </a:lnTo>
                <a:lnTo>
                  <a:pt x="1631"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nvGrpSpPr>
          <p:cNvPr id="20" name="Group 134"/>
          <p:cNvGrpSpPr>
            <a:grpSpLocks noChangeAspect="1"/>
          </p:cNvGrpSpPr>
          <p:nvPr/>
        </p:nvGrpSpPr>
        <p:grpSpPr bwMode="auto">
          <a:xfrm>
            <a:off x="14220630" y="5973604"/>
            <a:ext cx="590552" cy="515284"/>
            <a:chOff x="196" y="4139"/>
            <a:chExt cx="408" cy="356"/>
          </a:xfrm>
          <a:solidFill>
            <a:schemeClr val="bg1"/>
          </a:solidFill>
        </p:grpSpPr>
        <p:sp>
          <p:nvSpPr>
            <p:cNvPr id="21" name="Freeform 136"/>
            <p:cNvSpPr>
              <a:spLocks/>
            </p:cNvSpPr>
            <p:nvPr/>
          </p:nvSpPr>
          <p:spPr bwMode="auto">
            <a:xfrm>
              <a:off x="298" y="4139"/>
              <a:ext cx="204" cy="50"/>
            </a:xfrm>
            <a:custGeom>
              <a:avLst/>
              <a:gdLst>
                <a:gd name="T0" fmla="*/ 0 w 1631"/>
                <a:gd name="T1" fmla="*/ 0 h 407"/>
                <a:gd name="T2" fmla="*/ 791 w 1631"/>
                <a:gd name="T3" fmla="*/ 0 h 407"/>
                <a:gd name="T4" fmla="*/ 1631 w 1631"/>
                <a:gd name="T5" fmla="*/ 0 h 407"/>
                <a:gd name="T6" fmla="*/ 1631 w 1631"/>
                <a:gd name="T7" fmla="*/ 407 h 407"/>
                <a:gd name="T8" fmla="*/ 0 w 1631"/>
                <a:gd name="T9" fmla="*/ 407 h 407"/>
                <a:gd name="T10" fmla="*/ 0 w 1631"/>
                <a:gd name="T11" fmla="*/ 0 h 407"/>
              </a:gdLst>
              <a:ahLst/>
              <a:cxnLst>
                <a:cxn ang="0">
                  <a:pos x="T0" y="T1"/>
                </a:cxn>
                <a:cxn ang="0">
                  <a:pos x="T2" y="T3"/>
                </a:cxn>
                <a:cxn ang="0">
                  <a:pos x="T4" y="T5"/>
                </a:cxn>
                <a:cxn ang="0">
                  <a:pos x="T6" y="T7"/>
                </a:cxn>
                <a:cxn ang="0">
                  <a:pos x="T8" y="T9"/>
                </a:cxn>
                <a:cxn ang="0">
                  <a:pos x="T10" y="T11"/>
                </a:cxn>
              </a:cxnLst>
              <a:rect l="0" t="0" r="r" b="b"/>
              <a:pathLst>
                <a:path w="1631" h="407">
                  <a:moveTo>
                    <a:pt x="0" y="0"/>
                  </a:moveTo>
                  <a:lnTo>
                    <a:pt x="791" y="0"/>
                  </a:lnTo>
                  <a:lnTo>
                    <a:pt x="1631" y="0"/>
                  </a:lnTo>
                  <a:lnTo>
                    <a:pt x="1631" y="407"/>
                  </a:lnTo>
                  <a:lnTo>
                    <a:pt x="0" y="40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137"/>
            <p:cNvSpPr>
              <a:spLocks noEditPoints="1"/>
            </p:cNvSpPr>
            <p:nvPr/>
          </p:nvSpPr>
          <p:spPr bwMode="auto">
            <a:xfrm>
              <a:off x="196" y="4215"/>
              <a:ext cx="408" cy="280"/>
            </a:xfrm>
            <a:custGeom>
              <a:avLst/>
              <a:gdLst>
                <a:gd name="T0" fmla="*/ 1019 w 3261"/>
                <a:gd name="T1" fmla="*/ 2037 h 2241"/>
                <a:gd name="T2" fmla="*/ 2242 w 3261"/>
                <a:gd name="T3" fmla="*/ 1019 h 2241"/>
                <a:gd name="T4" fmla="*/ 407 w 3261"/>
                <a:gd name="T5" fmla="*/ 204 h 2241"/>
                <a:gd name="T6" fmla="*/ 343 w 3261"/>
                <a:gd name="T7" fmla="*/ 215 h 2241"/>
                <a:gd name="T8" fmla="*/ 287 w 3261"/>
                <a:gd name="T9" fmla="*/ 244 h 2241"/>
                <a:gd name="T10" fmla="*/ 243 w 3261"/>
                <a:gd name="T11" fmla="*/ 288 h 2241"/>
                <a:gd name="T12" fmla="*/ 214 w 3261"/>
                <a:gd name="T13" fmla="*/ 343 h 2241"/>
                <a:gd name="T14" fmla="*/ 204 w 3261"/>
                <a:gd name="T15" fmla="*/ 407 h 2241"/>
                <a:gd name="T16" fmla="*/ 214 w 3261"/>
                <a:gd name="T17" fmla="*/ 472 h 2241"/>
                <a:gd name="T18" fmla="*/ 243 w 3261"/>
                <a:gd name="T19" fmla="*/ 528 h 2241"/>
                <a:gd name="T20" fmla="*/ 287 w 3261"/>
                <a:gd name="T21" fmla="*/ 572 h 2241"/>
                <a:gd name="T22" fmla="*/ 343 w 3261"/>
                <a:gd name="T23" fmla="*/ 601 h 2241"/>
                <a:gd name="T24" fmla="*/ 407 w 3261"/>
                <a:gd name="T25" fmla="*/ 611 h 2241"/>
                <a:gd name="T26" fmla="*/ 472 w 3261"/>
                <a:gd name="T27" fmla="*/ 601 h 2241"/>
                <a:gd name="T28" fmla="*/ 528 w 3261"/>
                <a:gd name="T29" fmla="*/ 572 h 2241"/>
                <a:gd name="T30" fmla="*/ 572 w 3261"/>
                <a:gd name="T31" fmla="*/ 528 h 2241"/>
                <a:gd name="T32" fmla="*/ 601 w 3261"/>
                <a:gd name="T33" fmla="*/ 472 h 2241"/>
                <a:gd name="T34" fmla="*/ 611 w 3261"/>
                <a:gd name="T35" fmla="*/ 407 h 2241"/>
                <a:gd name="T36" fmla="*/ 601 w 3261"/>
                <a:gd name="T37" fmla="*/ 343 h 2241"/>
                <a:gd name="T38" fmla="*/ 572 w 3261"/>
                <a:gd name="T39" fmla="*/ 288 h 2241"/>
                <a:gd name="T40" fmla="*/ 528 w 3261"/>
                <a:gd name="T41" fmla="*/ 244 h 2241"/>
                <a:gd name="T42" fmla="*/ 472 w 3261"/>
                <a:gd name="T43" fmla="*/ 215 h 2241"/>
                <a:gd name="T44" fmla="*/ 407 w 3261"/>
                <a:gd name="T45" fmla="*/ 204 h 2241"/>
                <a:gd name="T46" fmla="*/ 3057 w 3261"/>
                <a:gd name="T47" fmla="*/ 0 h 2241"/>
                <a:gd name="T48" fmla="*/ 3121 w 3261"/>
                <a:gd name="T49" fmla="*/ 11 h 2241"/>
                <a:gd name="T50" fmla="*/ 3178 w 3261"/>
                <a:gd name="T51" fmla="*/ 40 h 2241"/>
                <a:gd name="T52" fmla="*/ 3222 w 3261"/>
                <a:gd name="T53" fmla="*/ 84 h 2241"/>
                <a:gd name="T54" fmla="*/ 3251 w 3261"/>
                <a:gd name="T55" fmla="*/ 139 h 2241"/>
                <a:gd name="T56" fmla="*/ 3261 w 3261"/>
                <a:gd name="T57" fmla="*/ 204 h 2241"/>
                <a:gd name="T58" fmla="*/ 3259 w 3261"/>
                <a:gd name="T59" fmla="*/ 1256 h 2241"/>
                <a:gd name="T60" fmla="*/ 3238 w 3261"/>
                <a:gd name="T61" fmla="*/ 1316 h 2241"/>
                <a:gd name="T62" fmla="*/ 3202 w 3261"/>
                <a:gd name="T63" fmla="*/ 1366 h 2241"/>
                <a:gd name="T64" fmla="*/ 3150 w 3261"/>
                <a:gd name="T65" fmla="*/ 1403 h 2241"/>
                <a:gd name="T66" fmla="*/ 3090 w 3261"/>
                <a:gd name="T67" fmla="*/ 1423 h 2241"/>
                <a:gd name="T68" fmla="*/ 2446 w 3261"/>
                <a:gd name="T69" fmla="*/ 1426 h 2241"/>
                <a:gd name="T70" fmla="*/ 815 w 3261"/>
                <a:gd name="T71" fmla="*/ 2241 h 2241"/>
                <a:gd name="T72" fmla="*/ 204 w 3261"/>
                <a:gd name="T73" fmla="*/ 1426 h 2241"/>
                <a:gd name="T74" fmla="*/ 140 w 3261"/>
                <a:gd name="T75" fmla="*/ 1415 h 2241"/>
                <a:gd name="T76" fmla="*/ 83 w 3261"/>
                <a:gd name="T77" fmla="*/ 1387 h 2241"/>
                <a:gd name="T78" fmla="*/ 39 w 3261"/>
                <a:gd name="T79" fmla="*/ 1342 h 2241"/>
                <a:gd name="T80" fmla="*/ 10 w 3261"/>
                <a:gd name="T81" fmla="*/ 1287 h 2241"/>
                <a:gd name="T82" fmla="*/ 0 w 3261"/>
                <a:gd name="T83" fmla="*/ 1223 h 2241"/>
                <a:gd name="T84" fmla="*/ 3 w 3261"/>
                <a:gd name="T85" fmla="*/ 171 h 2241"/>
                <a:gd name="T86" fmla="*/ 23 w 3261"/>
                <a:gd name="T87" fmla="*/ 110 h 2241"/>
                <a:gd name="T88" fmla="*/ 60 w 3261"/>
                <a:gd name="T89" fmla="*/ 60 h 2241"/>
                <a:gd name="T90" fmla="*/ 110 w 3261"/>
                <a:gd name="T91" fmla="*/ 23 h 2241"/>
                <a:gd name="T92" fmla="*/ 171 w 3261"/>
                <a:gd name="T93" fmla="*/ 3 h 2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61" h="2241">
                  <a:moveTo>
                    <a:pt x="1019" y="1019"/>
                  </a:moveTo>
                  <a:lnTo>
                    <a:pt x="1019" y="2037"/>
                  </a:lnTo>
                  <a:lnTo>
                    <a:pt x="2242" y="2037"/>
                  </a:lnTo>
                  <a:lnTo>
                    <a:pt x="2242" y="1019"/>
                  </a:lnTo>
                  <a:lnTo>
                    <a:pt x="1019" y="1019"/>
                  </a:lnTo>
                  <a:close/>
                  <a:moveTo>
                    <a:pt x="407" y="204"/>
                  </a:moveTo>
                  <a:lnTo>
                    <a:pt x="374" y="207"/>
                  </a:lnTo>
                  <a:lnTo>
                    <a:pt x="343" y="215"/>
                  </a:lnTo>
                  <a:lnTo>
                    <a:pt x="314" y="227"/>
                  </a:lnTo>
                  <a:lnTo>
                    <a:pt x="287" y="244"/>
                  </a:lnTo>
                  <a:lnTo>
                    <a:pt x="264" y="264"/>
                  </a:lnTo>
                  <a:lnTo>
                    <a:pt x="243" y="288"/>
                  </a:lnTo>
                  <a:lnTo>
                    <a:pt x="227" y="314"/>
                  </a:lnTo>
                  <a:lnTo>
                    <a:pt x="214" y="343"/>
                  </a:lnTo>
                  <a:lnTo>
                    <a:pt x="207" y="375"/>
                  </a:lnTo>
                  <a:lnTo>
                    <a:pt x="204" y="407"/>
                  </a:lnTo>
                  <a:lnTo>
                    <a:pt x="207" y="440"/>
                  </a:lnTo>
                  <a:lnTo>
                    <a:pt x="214" y="472"/>
                  </a:lnTo>
                  <a:lnTo>
                    <a:pt x="227" y="501"/>
                  </a:lnTo>
                  <a:lnTo>
                    <a:pt x="243" y="528"/>
                  </a:lnTo>
                  <a:lnTo>
                    <a:pt x="264" y="552"/>
                  </a:lnTo>
                  <a:lnTo>
                    <a:pt x="287" y="572"/>
                  </a:lnTo>
                  <a:lnTo>
                    <a:pt x="314" y="589"/>
                  </a:lnTo>
                  <a:lnTo>
                    <a:pt x="343" y="601"/>
                  </a:lnTo>
                  <a:lnTo>
                    <a:pt x="374" y="609"/>
                  </a:lnTo>
                  <a:lnTo>
                    <a:pt x="407" y="611"/>
                  </a:lnTo>
                  <a:lnTo>
                    <a:pt x="441" y="609"/>
                  </a:lnTo>
                  <a:lnTo>
                    <a:pt x="472" y="601"/>
                  </a:lnTo>
                  <a:lnTo>
                    <a:pt x="501" y="589"/>
                  </a:lnTo>
                  <a:lnTo>
                    <a:pt x="528" y="572"/>
                  </a:lnTo>
                  <a:lnTo>
                    <a:pt x="552" y="552"/>
                  </a:lnTo>
                  <a:lnTo>
                    <a:pt x="572" y="528"/>
                  </a:lnTo>
                  <a:lnTo>
                    <a:pt x="589" y="501"/>
                  </a:lnTo>
                  <a:lnTo>
                    <a:pt x="601" y="472"/>
                  </a:lnTo>
                  <a:lnTo>
                    <a:pt x="609" y="440"/>
                  </a:lnTo>
                  <a:lnTo>
                    <a:pt x="611" y="407"/>
                  </a:lnTo>
                  <a:lnTo>
                    <a:pt x="609" y="375"/>
                  </a:lnTo>
                  <a:lnTo>
                    <a:pt x="601" y="343"/>
                  </a:lnTo>
                  <a:lnTo>
                    <a:pt x="589" y="314"/>
                  </a:lnTo>
                  <a:lnTo>
                    <a:pt x="572" y="288"/>
                  </a:lnTo>
                  <a:lnTo>
                    <a:pt x="552" y="264"/>
                  </a:lnTo>
                  <a:lnTo>
                    <a:pt x="528" y="244"/>
                  </a:lnTo>
                  <a:lnTo>
                    <a:pt x="501" y="227"/>
                  </a:lnTo>
                  <a:lnTo>
                    <a:pt x="472" y="215"/>
                  </a:lnTo>
                  <a:lnTo>
                    <a:pt x="441" y="207"/>
                  </a:lnTo>
                  <a:lnTo>
                    <a:pt x="407" y="204"/>
                  </a:lnTo>
                  <a:close/>
                  <a:moveTo>
                    <a:pt x="204" y="0"/>
                  </a:moveTo>
                  <a:lnTo>
                    <a:pt x="3057" y="0"/>
                  </a:lnTo>
                  <a:lnTo>
                    <a:pt x="3090" y="3"/>
                  </a:lnTo>
                  <a:lnTo>
                    <a:pt x="3121" y="11"/>
                  </a:lnTo>
                  <a:lnTo>
                    <a:pt x="3150" y="23"/>
                  </a:lnTo>
                  <a:lnTo>
                    <a:pt x="3178" y="40"/>
                  </a:lnTo>
                  <a:lnTo>
                    <a:pt x="3202" y="60"/>
                  </a:lnTo>
                  <a:lnTo>
                    <a:pt x="3222" y="84"/>
                  </a:lnTo>
                  <a:lnTo>
                    <a:pt x="3238" y="110"/>
                  </a:lnTo>
                  <a:lnTo>
                    <a:pt x="3251" y="139"/>
                  </a:lnTo>
                  <a:lnTo>
                    <a:pt x="3259" y="171"/>
                  </a:lnTo>
                  <a:lnTo>
                    <a:pt x="3261" y="204"/>
                  </a:lnTo>
                  <a:lnTo>
                    <a:pt x="3261" y="1223"/>
                  </a:lnTo>
                  <a:lnTo>
                    <a:pt x="3259" y="1256"/>
                  </a:lnTo>
                  <a:lnTo>
                    <a:pt x="3251" y="1287"/>
                  </a:lnTo>
                  <a:lnTo>
                    <a:pt x="3238" y="1316"/>
                  </a:lnTo>
                  <a:lnTo>
                    <a:pt x="3222" y="1342"/>
                  </a:lnTo>
                  <a:lnTo>
                    <a:pt x="3202" y="1366"/>
                  </a:lnTo>
                  <a:lnTo>
                    <a:pt x="3178" y="1387"/>
                  </a:lnTo>
                  <a:lnTo>
                    <a:pt x="3150" y="1403"/>
                  </a:lnTo>
                  <a:lnTo>
                    <a:pt x="3121" y="1415"/>
                  </a:lnTo>
                  <a:lnTo>
                    <a:pt x="3090" y="1423"/>
                  </a:lnTo>
                  <a:lnTo>
                    <a:pt x="3057" y="1426"/>
                  </a:lnTo>
                  <a:lnTo>
                    <a:pt x="2446" y="1426"/>
                  </a:lnTo>
                  <a:lnTo>
                    <a:pt x="2446" y="2241"/>
                  </a:lnTo>
                  <a:lnTo>
                    <a:pt x="815" y="2241"/>
                  </a:lnTo>
                  <a:lnTo>
                    <a:pt x="815" y="1426"/>
                  </a:lnTo>
                  <a:lnTo>
                    <a:pt x="204" y="1426"/>
                  </a:lnTo>
                  <a:lnTo>
                    <a:pt x="171" y="1423"/>
                  </a:lnTo>
                  <a:lnTo>
                    <a:pt x="140" y="1415"/>
                  </a:lnTo>
                  <a:lnTo>
                    <a:pt x="110" y="1403"/>
                  </a:lnTo>
                  <a:lnTo>
                    <a:pt x="83" y="1387"/>
                  </a:lnTo>
                  <a:lnTo>
                    <a:pt x="60" y="1366"/>
                  </a:lnTo>
                  <a:lnTo>
                    <a:pt x="39" y="1342"/>
                  </a:lnTo>
                  <a:lnTo>
                    <a:pt x="23" y="1316"/>
                  </a:lnTo>
                  <a:lnTo>
                    <a:pt x="10" y="1287"/>
                  </a:lnTo>
                  <a:lnTo>
                    <a:pt x="3" y="1256"/>
                  </a:lnTo>
                  <a:lnTo>
                    <a:pt x="0" y="1223"/>
                  </a:lnTo>
                  <a:lnTo>
                    <a:pt x="0" y="204"/>
                  </a:lnTo>
                  <a:lnTo>
                    <a:pt x="3" y="171"/>
                  </a:lnTo>
                  <a:lnTo>
                    <a:pt x="10" y="139"/>
                  </a:lnTo>
                  <a:lnTo>
                    <a:pt x="23" y="110"/>
                  </a:lnTo>
                  <a:lnTo>
                    <a:pt x="39" y="84"/>
                  </a:lnTo>
                  <a:lnTo>
                    <a:pt x="60" y="60"/>
                  </a:lnTo>
                  <a:lnTo>
                    <a:pt x="83" y="40"/>
                  </a:lnTo>
                  <a:lnTo>
                    <a:pt x="110" y="23"/>
                  </a:lnTo>
                  <a:lnTo>
                    <a:pt x="140" y="11"/>
                  </a:lnTo>
                  <a:lnTo>
                    <a:pt x="171"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26967574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8"/>
                                        </p:tgtEl>
                                        <p:attrNameLst>
                                          <p:attrName>style.visibility</p:attrName>
                                        </p:attrNameLst>
                                      </p:cBhvr>
                                      <p:to>
                                        <p:strVal val="visible"/>
                                      </p:to>
                                    </p:set>
                                    <p:anim to="" calcmode="lin" valueType="num">
                                      <p:cBhvr>
                                        <p:cTn id="7" dur="700" fill="hold">
                                          <p:stCondLst>
                                            <p:cond delay="0"/>
                                          </p:stCondLst>
                                        </p:cTn>
                                        <p:tgtEl>
                                          <p:spTgt spid="8"/>
                                        </p:tgtEl>
                                        <p:attrNameLst>
                                          <p:attrName>ppt_x</p:attrName>
                                        </p:attrNameLst>
                                      </p:cBhvr>
                                      <p:tavLst>
                                        <p:tav tm="0" fmla="#ppt_x-#ppt_w*1.2*((1.5-1.5*$)^3-(1.5-1.5*$)^2)">
                                          <p:val>
                                            <p:strVal val="0"/>
                                          </p:val>
                                        </p:tav>
                                        <p:tav tm="100000">
                                          <p:val>
                                            <p:strVal val="1"/>
                                          </p:val>
                                        </p:tav>
                                      </p:tavLst>
                                    </p:anim>
                                    <p:anim to="" calcmode="lin" valueType="num">
                                      <p:cBhvr>
                                        <p:cTn id="8" dur="700" fill="hold">
                                          <p:stCondLst>
                                            <p:cond delay="0"/>
                                          </p:stCondLst>
                                        </p:cTn>
                                        <p:tgtEl>
                                          <p:spTgt spid="8"/>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9" dur="700" fill="hold">
                                          <p:stCondLst>
                                            <p:cond delay="0"/>
                                          </p:stCondLst>
                                        </p:cTn>
                                        <p:tgtEl>
                                          <p:spTgt spid="8"/>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0" fill="hold">
                            <p:stCondLst>
                              <p:cond delay="1295"/>
                            </p:stCondLst>
                            <p:childTnLst>
                              <p:par>
                                <p:cTn id="11" presetID="42" presetClass="entr" presetSubtype="0" fill="hold" grpId="0" nodeType="after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strVal val="#ppt_x"/>
                                          </p:val>
                                        </p:tav>
                                        <p:tav tm="100000">
                                          <p:val>
                                            <p:strVal val="#ppt_x"/>
                                          </p:val>
                                        </p:tav>
                                      </p:tavLst>
                                    </p:anim>
                                    <p:anim calcmode="lin" valueType="num">
                                      <p:cBhvr>
                                        <p:cTn id="15" dur="1000" fill="hold"/>
                                        <p:tgtEl>
                                          <p:spTgt spid="3"/>
                                        </p:tgtEl>
                                        <p:attrNameLst>
                                          <p:attrName>ppt_y</p:attrName>
                                        </p:attrNameLst>
                                      </p:cBhvr>
                                      <p:tavLst>
                                        <p:tav tm="0">
                                          <p:val>
                                            <p:strVal val="#ppt_y+.1"/>
                                          </p:val>
                                        </p:tav>
                                        <p:tav tm="100000">
                                          <p:val>
                                            <p:strVal val="#ppt_y"/>
                                          </p:val>
                                        </p:tav>
                                      </p:tavLst>
                                    </p:anim>
                                  </p:childTnLst>
                                </p:cTn>
                              </p:par>
                              <p:par>
                                <p:cTn id="16" presetID="47" presetClass="entr" presetSubtype="0" fill="hold" grpId="0" nodeType="with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1000"/>
                                        <p:tgtEl>
                                          <p:spTgt spid="4"/>
                                        </p:tgtEl>
                                      </p:cBhvr>
                                    </p:animEffect>
                                    <p:anim calcmode="lin" valueType="num">
                                      <p:cBhvr>
                                        <p:cTn id="19" dur="1000" fill="hold"/>
                                        <p:tgtEl>
                                          <p:spTgt spid="4"/>
                                        </p:tgtEl>
                                        <p:attrNameLst>
                                          <p:attrName>ppt_x</p:attrName>
                                        </p:attrNameLst>
                                      </p:cBhvr>
                                      <p:tavLst>
                                        <p:tav tm="0">
                                          <p:val>
                                            <p:strVal val="#ppt_x"/>
                                          </p:val>
                                        </p:tav>
                                        <p:tav tm="100000">
                                          <p:val>
                                            <p:strVal val="#ppt_x"/>
                                          </p:val>
                                        </p:tav>
                                      </p:tavLst>
                                    </p:anim>
                                    <p:anim calcmode="lin" valueType="num">
                                      <p:cBhvr>
                                        <p:cTn id="20" dur="1000" fill="hold"/>
                                        <p:tgtEl>
                                          <p:spTgt spid="4"/>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fade">
                                      <p:cBhvr>
                                        <p:cTn id="23" dur="1000"/>
                                        <p:tgtEl>
                                          <p:spTgt spid="5"/>
                                        </p:tgtEl>
                                      </p:cBhvr>
                                    </p:animEffect>
                                    <p:anim calcmode="lin" valueType="num">
                                      <p:cBhvr>
                                        <p:cTn id="24" dur="1000" fill="hold"/>
                                        <p:tgtEl>
                                          <p:spTgt spid="5"/>
                                        </p:tgtEl>
                                        <p:attrNameLst>
                                          <p:attrName>ppt_x</p:attrName>
                                        </p:attrNameLst>
                                      </p:cBhvr>
                                      <p:tavLst>
                                        <p:tav tm="0">
                                          <p:val>
                                            <p:strVal val="#ppt_x"/>
                                          </p:val>
                                        </p:tav>
                                        <p:tav tm="100000">
                                          <p:val>
                                            <p:strVal val="#ppt_x"/>
                                          </p:val>
                                        </p:tav>
                                      </p:tavLst>
                                    </p:anim>
                                    <p:anim calcmode="lin" valueType="num">
                                      <p:cBhvr>
                                        <p:cTn id="25" dur="1000" fill="hold"/>
                                        <p:tgtEl>
                                          <p:spTgt spid="5"/>
                                        </p:tgtEl>
                                        <p:attrNameLst>
                                          <p:attrName>ppt_y</p:attrName>
                                        </p:attrNameLst>
                                      </p:cBhvr>
                                      <p:tavLst>
                                        <p:tav tm="0">
                                          <p:val>
                                            <p:strVal val="#ppt_y+.1"/>
                                          </p:val>
                                        </p:tav>
                                        <p:tav tm="100000">
                                          <p:val>
                                            <p:strVal val="#ppt_y"/>
                                          </p:val>
                                        </p:tav>
                                      </p:tavLst>
                                    </p:anim>
                                  </p:childTnLst>
                                </p:cTn>
                              </p:par>
                              <p:par>
                                <p:cTn id="26" presetID="47" presetClass="entr" presetSubtype="0" fill="hold" grpId="0" nodeType="withEffect">
                                  <p:stCondLst>
                                    <p:cond delay="0"/>
                                  </p:stCondLst>
                                  <p:childTnLst>
                                    <p:set>
                                      <p:cBhvr>
                                        <p:cTn id="27" dur="1" fill="hold">
                                          <p:stCondLst>
                                            <p:cond delay="0"/>
                                          </p:stCondLst>
                                        </p:cTn>
                                        <p:tgtEl>
                                          <p:spTgt spid="6"/>
                                        </p:tgtEl>
                                        <p:attrNameLst>
                                          <p:attrName>style.visibility</p:attrName>
                                        </p:attrNameLst>
                                      </p:cBhvr>
                                      <p:to>
                                        <p:strVal val="visible"/>
                                      </p:to>
                                    </p:set>
                                    <p:animEffect transition="in" filter="fade">
                                      <p:cBhvr>
                                        <p:cTn id="28" dur="1000"/>
                                        <p:tgtEl>
                                          <p:spTgt spid="6"/>
                                        </p:tgtEl>
                                      </p:cBhvr>
                                    </p:animEffect>
                                    <p:anim calcmode="lin" valueType="num">
                                      <p:cBhvr>
                                        <p:cTn id="29" dur="1000" fill="hold"/>
                                        <p:tgtEl>
                                          <p:spTgt spid="6"/>
                                        </p:tgtEl>
                                        <p:attrNameLst>
                                          <p:attrName>ppt_x</p:attrName>
                                        </p:attrNameLst>
                                      </p:cBhvr>
                                      <p:tavLst>
                                        <p:tav tm="0">
                                          <p:val>
                                            <p:strVal val="#ppt_x"/>
                                          </p:val>
                                        </p:tav>
                                        <p:tav tm="100000">
                                          <p:val>
                                            <p:strVal val="#ppt_x"/>
                                          </p:val>
                                        </p:tav>
                                      </p:tavLst>
                                    </p:anim>
                                    <p:anim calcmode="lin" valueType="num">
                                      <p:cBhvr>
                                        <p:cTn id="30" dur="1000" fill="hold"/>
                                        <p:tgtEl>
                                          <p:spTgt spid="6"/>
                                        </p:tgtEl>
                                        <p:attrNameLst>
                                          <p:attrName>ppt_y</p:attrName>
                                        </p:attrNameLst>
                                      </p:cBhvr>
                                      <p:tavLst>
                                        <p:tav tm="0">
                                          <p:val>
                                            <p:strVal val="#ppt_y-.1"/>
                                          </p:val>
                                        </p:tav>
                                        <p:tav tm="100000">
                                          <p:val>
                                            <p:strVal val="#ppt_y"/>
                                          </p:val>
                                        </p:tav>
                                      </p:tavLst>
                                    </p:anim>
                                  </p:childTnLst>
                                </p:cTn>
                              </p:par>
                              <p:par>
                                <p:cTn id="31" presetID="42" presetClass="entr" presetSubtype="0" fill="hold" grpId="0" nodeType="with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1000"/>
                                        <p:tgtEl>
                                          <p:spTgt spid="7"/>
                                        </p:tgtEl>
                                      </p:cBhvr>
                                    </p:animEffect>
                                    <p:anim calcmode="lin" valueType="num">
                                      <p:cBhvr>
                                        <p:cTn id="34" dur="1000" fill="hold"/>
                                        <p:tgtEl>
                                          <p:spTgt spid="7"/>
                                        </p:tgtEl>
                                        <p:attrNameLst>
                                          <p:attrName>ppt_x</p:attrName>
                                        </p:attrNameLst>
                                      </p:cBhvr>
                                      <p:tavLst>
                                        <p:tav tm="0">
                                          <p:val>
                                            <p:strVal val="#ppt_x"/>
                                          </p:val>
                                        </p:tav>
                                        <p:tav tm="100000">
                                          <p:val>
                                            <p:strVal val="#ppt_x"/>
                                          </p:val>
                                        </p:tav>
                                      </p:tavLst>
                                    </p:anim>
                                    <p:anim calcmode="lin" valueType="num">
                                      <p:cBhvr>
                                        <p:cTn id="35" dur="1000" fill="hold"/>
                                        <p:tgtEl>
                                          <p:spTgt spid="7"/>
                                        </p:tgtEl>
                                        <p:attrNameLst>
                                          <p:attrName>ppt_y</p:attrName>
                                        </p:attrNameLst>
                                      </p:cBhvr>
                                      <p:tavLst>
                                        <p:tav tm="0">
                                          <p:val>
                                            <p:strVal val="#ppt_y+.1"/>
                                          </p:val>
                                        </p:tav>
                                        <p:tav tm="100000">
                                          <p:val>
                                            <p:strVal val="#ppt_y"/>
                                          </p:val>
                                        </p:tav>
                                      </p:tavLst>
                                    </p:anim>
                                  </p:childTnLst>
                                </p:cTn>
                              </p:par>
                            </p:childTnLst>
                          </p:cTn>
                        </p:par>
                        <p:par>
                          <p:cTn id="36" fill="hold">
                            <p:stCondLst>
                              <p:cond delay="2295"/>
                            </p:stCondLst>
                            <p:childTnLst>
                              <p:par>
                                <p:cTn id="37" presetID="53" presetClass="entr" presetSubtype="16" fill="hold" grpId="0" nodeType="after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fltVal val="0"/>
                                          </p:val>
                                        </p:tav>
                                        <p:tav tm="100000">
                                          <p:val>
                                            <p:strVal val="#ppt_h"/>
                                          </p:val>
                                        </p:tav>
                                      </p:tavLst>
                                    </p:anim>
                                    <p:animEffect transition="in" filter="fade">
                                      <p:cBhvr>
                                        <p:cTn id="41" dur="500"/>
                                        <p:tgtEl>
                                          <p:spTgt spid="17"/>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9"/>
                                        </p:tgtEl>
                                        <p:attrNameLst>
                                          <p:attrName>style.visibility</p:attrName>
                                        </p:attrNameLst>
                                      </p:cBhvr>
                                      <p:to>
                                        <p:strVal val="visible"/>
                                      </p:to>
                                    </p:set>
                                    <p:animEffect transition="in" filter="fade">
                                      <p:cBhvr>
                                        <p:cTn id="44" dur="500"/>
                                        <p:tgtEl>
                                          <p:spTgt spid="9"/>
                                        </p:tgtEl>
                                      </p:cBhvr>
                                    </p:animEffect>
                                  </p:childTnLst>
                                </p:cTn>
                              </p:par>
                            </p:childTnLst>
                          </p:cTn>
                        </p:par>
                        <p:par>
                          <p:cTn id="45" fill="hold">
                            <p:stCondLst>
                              <p:cond delay="2795"/>
                            </p:stCondLst>
                            <p:childTnLst>
                              <p:par>
                                <p:cTn id="46" presetID="53" presetClass="entr" presetSubtype="16" fill="hold" grpId="0" nodeType="afterEffect">
                                  <p:stCondLst>
                                    <p:cond delay="0"/>
                                  </p:stCondLst>
                                  <p:childTnLst>
                                    <p:set>
                                      <p:cBhvr>
                                        <p:cTn id="47" dur="1" fill="hold">
                                          <p:stCondLst>
                                            <p:cond delay="0"/>
                                          </p:stCondLst>
                                        </p:cTn>
                                        <p:tgtEl>
                                          <p:spTgt spid="16"/>
                                        </p:tgtEl>
                                        <p:attrNameLst>
                                          <p:attrName>style.visibility</p:attrName>
                                        </p:attrNameLst>
                                      </p:cBhvr>
                                      <p:to>
                                        <p:strVal val="visible"/>
                                      </p:to>
                                    </p:set>
                                    <p:anim calcmode="lin" valueType="num">
                                      <p:cBhvr>
                                        <p:cTn id="48" dur="500" fill="hold"/>
                                        <p:tgtEl>
                                          <p:spTgt spid="16"/>
                                        </p:tgtEl>
                                        <p:attrNameLst>
                                          <p:attrName>ppt_w</p:attrName>
                                        </p:attrNameLst>
                                      </p:cBhvr>
                                      <p:tavLst>
                                        <p:tav tm="0">
                                          <p:val>
                                            <p:fltVal val="0"/>
                                          </p:val>
                                        </p:tav>
                                        <p:tav tm="100000">
                                          <p:val>
                                            <p:strVal val="#ppt_w"/>
                                          </p:val>
                                        </p:tav>
                                      </p:tavLst>
                                    </p:anim>
                                    <p:anim calcmode="lin" valueType="num">
                                      <p:cBhvr>
                                        <p:cTn id="49" dur="500" fill="hold"/>
                                        <p:tgtEl>
                                          <p:spTgt spid="16"/>
                                        </p:tgtEl>
                                        <p:attrNameLst>
                                          <p:attrName>ppt_h</p:attrName>
                                        </p:attrNameLst>
                                      </p:cBhvr>
                                      <p:tavLst>
                                        <p:tav tm="0">
                                          <p:val>
                                            <p:fltVal val="0"/>
                                          </p:val>
                                        </p:tav>
                                        <p:tav tm="100000">
                                          <p:val>
                                            <p:strVal val="#ppt_h"/>
                                          </p:val>
                                        </p:tav>
                                      </p:tavLst>
                                    </p:anim>
                                    <p:animEffect transition="in" filter="fade">
                                      <p:cBhvr>
                                        <p:cTn id="50" dur="500"/>
                                        <p:tgtEl>
                                          <p:spTgt spid="16"/>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13"/>
                                        </p:tgtEl>
                                        <p:attrNameLst>
                                          <p:attrName>style.visibility</p:attrName>
                                        </p:attrNameLst>
                                      </p:cBhvr>
                                      <p:to>
                                        <p:strVal val="visible"/>
                                      </p:to>
                                    </p:set>
                                    <p:animEffect transition="in" filter="fade">
                                      <p:cBhvr>
                                        <p:cTn id="53" dur="500"/>
                                        <p:tgtEl>
                                          <p:spTgt spid="13"/>
                                        </p:tgtEl>
                                      </p:cBhvr>
                                    </p:animEffect>
                                  </p:childTnLst>
                                </p:cTn>
                              </p:par>
                            </p:childTnLst>
                          </p:cTn>
                        </p:par>
                        <p:par>
                          <p:cTn id="54" fill="hold">
                            <p:stCondLst>
                              <p:cond delay="3295"/>
                            </p:stCondLst>
                            <p:childTnLst>
                              <p:par>
                                <p:cTn id="55" presetID="53" presetClass="entr" presetSubtype="16" fill="hold" grpId="0" nodeType="afterEffect">
                                  <p:stCondLst>
                                    <p:cond delay="0"/>
                                  </p:stCondLst>
                                  <p:childTnLst>
                                    <p:set>
                                      <p:cBhvr>
                                        <p:cTn id="56" dur="1" fill="hold">
                                          <p:stCondLst>
                                            <p:cond delay="0"/>
                                          </p:stCondLst>
                                        </p:cTn>
                                        <p:tgtEl>
                                          <p:spTgt spid="18"/>
                                        </p:tgtEl>
                                        <p:attrNameLst>
                                          <p:attrName>style.visibility</p:attrName>
                                        </p:attrNameLst>
                                      </p:cBhvr>
                                      <p:to>
                                        <p:strVal val="visible"/>
                                      </p:to>
                                    </p:set>
                                    <p:anim calcmode="lin" valueType="num">
                                      <p:cBhvr>
                                        <p:cTn id="57" dur="500" fill="hold"/>
                                        <p:tgtEl>
                                          <p:spTgt spid="18"/>
                                        </p:tgtEl>
                                        <p:attrNameLst>
                                          <p:attrName>ppt_w</p:attrName>
                                        </p:attrNameLst>
                                      </p:cBhvr>
                                      <p:tavLst>
                                        <p:tav tm="0">
                                          <p:val>
                                            <p:fltVal val="0"/>
                                          </p:val>
                                        </p:tav>
                                        <p:tav tm="100000">
                                          <p:val>
                                            <p:strVal val="#ppt_w"/>
                                          </p:val>
                                        </p:tav>
                                      </p:tavLst>
                                    </p:anim>
                                    <p:anim calcmode="lin" valueType="num">
                                      <p:cBhvr>
                                        <p:cTn id="58" dur="500" fill="hold"/>
                                        <p:tgtEl>
                                          <p:spTgt spid="18"/>
                                        </p:tgtEl>
                                        <p:attrNameLst>
                                          <p:attrName>ppt_h</p:attrName>
                                        </p:attrNameLst>
                                      </p:cBhvr>
                                      <p:tavLst>
                                        <p:tav tm="0">
                                          <p:val>
                                            <p:fltVal val="0"/>
                                          </p:val>
                                        </p:tav>
                                        <p:tav tm="100000">
                                          <p:val>
                                            <p:strVal val="#ppt_h"/>
                                          </p:val>
                                        </p:tav>
                                      </p:tavLst>
                                    </p:anim>
                                    <p:animEffect transition="in" filter="fade">
                                      <p:cBhvr>
                                        <p:cTn id="59" dur="500"/>
                                        <p:tgtEl>
                                          <p:spTgt spid="18"/>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0"/>
                                        </p:tgtEl>
                                        <p:attrNameLst>
                                          <p:attrName>style.visibility</p:attrName>
                                        </p:attrNameLst>
                                      </p:cBhvr>
                                      <p:to>
                                        <p:strVal val="visible"/>
                                      </p:to>
                                    </p:set>
                                    <p:animEffect transition="in" filter="fade">
                                      <p:cBhvr>
                                        <p:cTn id="62" dur="500"/>
                                        <p:tgtEl>
                                          <p:spTgt spid="10"/>
                                        </p:tgtEl>
                                      </p:cBhvr>
                                    </p:animEffect>
                                  </p:childTnLst>
                                </p:cTn>
                              </p:par>
                            </p:childTnLst>
                          </p:cTn>
                        </p:par>
                        <p:par>
                          <p:cTn id="63" fill="hold">
                            <p:stCondLst>
                              <p:cond delay="3795"/>
                            </p:stCondLst>
                            <p:childTnLst>
                              <p:par>
                                <p:cTn id="64" presetID="53" presetClass="entr" presetSubtype="16" fill="hold" grpId="0" nodeType="afterEffect">
                                  <p:stCondLst>
                                    <p:cond delay="0"/>
                                  </p:stCondLst>
                                  <p:childTnLst>
                                    <p:set>
                                      <p:cBhvr>
                                        <p:cTn id="65" dur="1" fill="hold">
                                          <p:stCondLst>
                                            <p:cond delay="0"/>
                                          </p:stCondLst>
                                        </p:cTn>
                                        <p:tgtEl>
                                          <p:spTgt spid="19"/>
                                        </p:tgtEl>
                                        <p:attrNameLst>
                                          <p:attrName>style.visibility</p:attrName>
                                        </p:attrNameLst>
                                      </p:cBhvr>
                                      <p:to>
                                        <p:strVal val="visible"/>
                                      </p:to>
                                    </p:set>
                                    <p:anim calcmode="lin" valueType="num">
                                      <p:cBhvr>
                                        <p:cTn id="66" dur="500" fill="hold"/>
                                        <p:tgtEl>
                                          <p:spTgt spid="19"/>
                                        </p:tgtEl>
                                        <p:attrNameLst>
                                          <p:attrName>ppt_w</p:attrName>
                                        </p:attrNameLst>
                                      </p:cBhvr>
                                      <p:tavLst>
                                        <p:tav tm="0">
                                          <p:val>
                                            <p:fltVal val="0"/>
                                          </p:val>
                                        </p:tav>
                                        <p:tav tm="100000">
                                          <p:val>
                                            <p:strVal val="#ppt_w"/>
                                          </p:val>
                                        </p:tav>
                                      </p:tavLst>
                                    </p:anim>
                                    <p:anim calcmode="lin" valueType="num">
                                      <p:cBhvr>
                                        <p:cTn id="67" dur="500" fill="hold"/>
                                        <p:tgtEl>
                                          <p:spTgt spid="19"/>
                                        </p:tgtEl>
                                        <p:attrNameLst>
                                          <p:attrName>ppt_h</p:attrName>
                                        </p:attrNameLst>
                                      </p:cBhvr>
                                      <p:tavLst>
                                        <p:tav tm="0">
                                          <p:val>
                                            <p:fltVal val="0"/>
                                          </p:val>
                                        </p:tav>
                                        <p:tav tm="100000">
                                          <p:val>
                                            <p:strVal val="#ppt_h"/>
                                          </p:val>
                                        </p:tav>
                                      </p:tavLst>
                                    </p:anim>
                                    <p:animEffect transition="in" filter="fade">
                                      <p:cBhvr>
                                        <p:cTn id="68" dur="500"/>
                                        <p:tgtEl>
                                          <p:spTgt spid="19"/>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12"/>
                                        </p:tgtEl>
                                        <p:attrNameLst>
                                          <p:attrName>style.visibility</p:attrName>
                                        </p:attrNameLst>
                                      </p:cBhvr>
                                      <p:to>
                                        <p:strVal val="visible"/>
                                      </p:to>
                                    </p:set>
                                    <p:animEffect transition="in" filter="fade">
                                      <p:cBhvr>
                                        <p:cTn id="71" dur="500"/>
                                        <p:tgtEl>
                                          <p:spTgt spid="12"/>
                                        </p:tgtEl>
                                      </p:cBhvr>
                                    </p:animEffect>
                                  </p:childTnLst>
                                </p:cTn>
                              </p:par>
                            </p:childTnLst>
                          </p:cTn>
                        </p:par>
                        <p:par>
                          <p:cTn id="72" fill="hold">
                            <p:stCondLst>
                              <p:cond delay="4295"/>
                            </p:stCondLst>
                            <p:childTnLst>
                              <p:par>
                                <p:cTn id="73" presetID="53" presetClass="entr" presetSubtype="16" fill="hold" nodeType="afterEffect">
                                  <p:stCondLst>
                                    <p:cond delay="0"/>
                                  </p:stCondLst>
                                  <p:childTnLst>
                                    <p:set>
                                      <p:cBhvr>
                                        <p:cTn id="74" dur="1" fill="hold">
                                          <p:stCondLst>
                                            <p:cond delay="0"/>
                                          </p:stCondLst>
                                        </p:cTn>
                                        <p:tgtEl>
                                          <p:spTgt spid="20"/>
                                        </p:tgtEl>
                                        <p:attrNameLst>
                                          <p:attrName>style.visibility</p:attrName>
                                        </p:attrNameLst>
                                      </p:cBhvr>
                                      <p:to>
                                        <p:strVal val="visible"/>
                                      </p:to>
                                    </p:set>
                                    <p:anim calcmode="lin" valueType="num">
                                      <p:cBhvr>
                                        <p:cTn id="75" dur="500" fill="hold"/>
                                        <p:tgtEl>
                                          <p:spTgt spid="20"/>
                                        </p:tgtEl>
                                        <p:attrNameLst>
                                          <p:attrName>ppt_w</p:attrName>
                                        </p:attrNameLst>
                                      </p:cBhvr>
                                      <p:tavLst>
                                        <p:tav tm="0">
                                          <p:val>
                                            <p:fltVal val="0"/>
                                          </p:val>
                                        </p:tav>
                                        <p:tav tm="100000">
                                          <p:val>
                                            <p:strVal val="#ppt_w"/>
                                          </p:val>
                                        </p:tav>
                                      </p:tavLst>
                                    </p:anim>
                                    <p:anim calcmode="lin" valueType="num">
                                      <p:cBhvr>
                                        <p:cTn id="76" dur="500" fill="hold"/>
                                        <p:tgtEl>
                                          <p:spTgt spid="20"/>
                                        </p:tgtEl>
                                        <p:attrNameLst>
                                          <p:attrName>ppt_h</p:attrName>
                                        </p:attrNameLst>
                                      </p:cBhvr>
                                      <p:tavLst>
                                        <p:tav tm="0">
                                          <p:val>
                                            <p:fltVal val="0"/>
                                          </p:val>
                                        </p:tav>
                                        <p:tav tm="100000">
                                          <p:val>
                                            <p:strVal val="#ppt_h"/>
                                          </p:val>
                                        </p:tav>
                                      </p:tavLst>
                                    </p:anim>
                                    <p:animEffect transition="in" filter="fade">
                                      <p:cBhvr>
                                        <p:cTn id="77" dur="500"/>
                                        <p:tgtEl>
                                          <p:spTgt spid="20"/>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11"/>
                                        </p:tgtEl>
                                        <p:attrNameLst>
                                          <p:attrName>style.visibility</p:attrName>
                                        </p:attrNameLst>
                                      </p:cBhvr>
                                      <p:to>
                                        <p:strVal val="visible"/>
                                      </p:to>
                                    </p:set>
                                    <p:animEffect transition="in" filter="fade">
                                      <p:cBhvr>
                                        <p:cTn id="8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8" grpId="0"/>
      <p:bldP spid="9" grpId="0"/>
      <p:bldP spid="10" grpId="0"/>
      <p:bldP spid="11" grpId="0"/>
      <p:bldP spid="12" grpId="0"/>
      <p:bldP spid="13" grpId="0"/>
      <p:bldP spid="16" grpId="0" animBg="1"/>
      <p:bldP spid="17" grpId="0" animBg="1"/>
      <p:bldP spid="18" grpId="0" animBg="1"/>
      <p:bldP spid="19"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Oval 196"/>
          <p:cNvSpPr>
            <a:spLocks noChangeArrowheads="1"/>
          </p:cNvSpPr>
          <p:nvPr/>
        </p:nvSpPr>
        <p:spPr bwMode="auto">
          <a:xfrm>
            <a:off x="14401800" y="5238498"/>
            <a:ext cx="1150938" cy="1150938"/>
          </a:xfrm>
          <a:prstGeom prst="ellipse">
            <a:avLst/>
          </a:pr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 name="Oval 215"/>
          <p:cNvSpPr>
            <a:spLocks noChangeArrowheads="1"/>
          </p:cNvSpPr>
          <p:nvPr/>
        </p:nvSpPr>
        <p:spPr bwMode="auto">
          <a:xfrm>
            <a:off x="11561763" y="4825748"/>
            <a:ext cx="1974850" cy="1976438"/>
          </a:xfrm>
          <a:prstGeom prst="ellipse">
            <a:avLst/>
          </a:pr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Oval 202"/>
          <p:cNvSpPr>
            <a:spLocks noChangeArrowheads="1"/>
          </p:cNvSpPr>
          <p:nvPr/>
        </p:nvSpPr>
        <p:spPr bwMode="auto">
          <a:xfrm>
            <a:off x="7940675" y="4611436"/>
            <a:ext cx="2403475" cy="2405063"/>
          </a:xfrm>
          <a:prstGeom prst="ellipse">
            <a:avLst/>
          </a:pr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 name="Oval 209"/>
          <p:cNvSpPr>
            <a:spLocks noChangeArrowheads="1"/>
          </p:cNvSpPr>
          <p:nvPr/>
        </p:nvSpPr>
        <p:spPr bwMode="auto">
          <a:xfrm>
            <a:off x="4756150" y="4825748"/>
            <a:ext cx="1973263" cy="1976438"/>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Oval 200"/>
          <p:cNvSpPr>
            <a:spLocks noChangeArrowheads="1"/>
          </p:cNvSpPr>
          <p:nvPr/>
        </p:nvSpPr>
        <p:spPr bwMode="auto">
          <a:xfrm>
            <a:off x="2728913" y="5238498"/>
            <a:ext cx="1150938" cy="1150938"/>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 name="Oval 1"/>
          <p:cNvSpPr/>
          <p:nvPr/>
        </p:nvSpPr>
        <p:spPr>
          <a:xfrm>
            <a:off x="3514726" y="5408559"/>
            <a:ext cx="810816" cy="810816"/>
          </a:xfrm>
          <a:prstGeom prst="ellipse">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Oval 2"/>
          <p:cNvSpPr/>
          <p:nvPr/>
        </p:nvSpPr>
        <p:spPr>
          <a:xfrm>
            <a:off x="4159333" y="5253622"/>
            <a:ext cx="1120690" cy="1120690"/>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Oval 3"/>
          <p:cNvSpPr/>
          <p:nvPr/>
        </p:nvSpPr>
        <p:spPr>
          <a:xfrm>
            <a:off x="6032507" y="5119436"/>
            <a:ext cx="1389063" cy="1389063"/>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Oval 4"/>
          <p:cNvSpPr/>
          <p:nvPr/>
        </p:nvSpPr>
        <p:spPr>
          <a:xfrm>
            <a:off x="7111686" y="4999580"/>
            <a:ext cx="1628775" cy="1628775"/>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Oval 5"/>
          <p:cNvSpPr/>
          <p:nvPr/>
        </p:nvSpPr>
        <p:spPr>
          <a:xfrm>
            <a:off x="9528972" y="5005134"/>
            <a:ext cx="1617666" cy="1617666"/>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Oval 6"/>
          <p:cNvSpPr/>
          <p:nvPr/>
        </p:nvSpPr>
        <p:spPr>
          <a:xfrm>
            <a:off x="10873863" y="5126182"/>
            <a:ext cx="1375570" cy="1375570"/>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Oval 7"/>
          <p:cNvSpPr/>
          <p:nvPr/>
        </p:nvSpPr>
        <p:spPr>
          <a:xfrm>
            <a:off x="12986990" y="5240880"/>
            <a:ext cx="1146175" cy="1146175"/>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Oval 8"/>
          <p:cNvSpPr/>
          <p:nvPr/>
        </p:nvSpPr>
        <p:spPr>
          <a:xfrm>
            <a:off x="13963311" y="5404219"/>
            <a:ext cx="819497" cy="819497"/>
          </a:xfrm>
          <a:prstGeom prst="ellipse">
            <a:avLst/>
          </a:prstGeom>
          <a:solidFill>
            <a:schemeClr val="accent5">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Oval 13"/>
          <p:cNvSpPr>
            <a:spLocks noChangeArrowheads="1"/>
          </p:cNvSpPr>
          <p:nvPr/>
        </p:nvSpPr>
        <p:spPr bwMode="auto">
          <a:xfrm>
            <a:off x="2489200" y="5565523"/>
            <a:ext cx="495300" cy="496888"/>
          </a:xfrm>
          <a:prstGeom prst="ellipse">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1" name="Oval 115"/>
          <p:cNvSpPr>
            <a:spLocks noChangeArrowheads="1"/>
          </p:cNvSpPr>
          <p:nvPr/>
        </p:nvSpPr>
        <p:spPr bwMode="auto">
          <a:xfrm>
            <a:off x="15306675" y="5565523"/>
            <a:ext cx="492125" cy="496888"/>
          </a:xfrm>
          <a:prstGeom prst="ellipse">
            <a:avLst/>
          </a:prstGeom>
          <a:solidFill>
            <a:schemeClr val="accent5">
              <a:alpha val="8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Oval 197"/>
          <p:cNvSpPr>
            <a:spLocks noChangeArrowheads="1"/>
          </p:cNvSpPr>
          <p:nvPr/>
        </p:nvSpPr>
        <p:spPr bwMode="auto">
          <a:xfrm>
            <a:off x="14552613" y="5390898"/>
            <a:ext cx="846138" cy="846138"/>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Oval 199"/>
          <p:cNvSpPr>
            <a:spLocks noChangeArrowheads="1"/>
          </p:cNvSpPr>
          <p:nvPr/>
        </p:nvSpPr>
        <p:spPr bwMode="auto">
          <a:xfrm>
            <a:off x="2879725" y="5390898"/>
            <a:ext cx="846138" cy="846138"/>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Oval 201"/>
          <p:cNvSpPr>
            <a:spLocks noChangeArrowheads="1"/>
          </p:cNvSpPr>
          <p:nvPr/>
        </p:nvSpPr>
        <p:spPr bwMode="auto">
          <a:xfrm>
            <a:off x="2879725" y="5390898"/>
            <a:ext cx="846138" cy="846138"/>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Oval 203"/>
          <p:cNvSpPr>
            <a:spLocks noChangeArrowheads="1"/>
          </p:cNvSpPr>
          <p:nvPr/>
        </p:nvSpPr>
        <p:spPr bwMode="auto">
          <a:xfrm>
            <a:off x="8094663" y="4765423"/>
            <a:ext cx="2095500" cy="2097088"/>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Oval 208"/>
          <p:cNvSpPr>
            <a:spLocks noChangeArrowheads="1"/>
          </p:cNvSpPr>
          <p:nvPr/>
        </p:nvSpPr>
        <p:spPr bwMode="auto">
          <a:xfrm>
            <a:off x="4906963" y="4978148"/>
            <a:ext cx="1668463" cy="1671638"/>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 name="Oval 210"/>
          <p:cNvSpPr>
            <a:spLocks noChangeArrowheads="1"/>
          </p:cNvSpPr>
          <p:nvPr/>
        </p:nvSpPr>
        <p:spPr bwMode="auto">
          <a:xfrm>
            <a:off x="4906963" y="4978148"/>
            <a:ext cx="1668463" cy="1671638"/>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 name="Oval 214"/>
          <p:cNvSpPr>
            <a:spLocks noChangeArrowheads="1"/>
          </p:cNvSpPr>
          <p:nvPr/>
        </p:nvSpPr>
        <p:spPr bwMode="auto">
          <a:xfrm>
            <a:off x="11715750" y="4978148"/>
            <a:ext cx="1665288" cy="1671638"/>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 name="Oval 216"/>
          <p:cNvSpPr>
            <a:spLocks noChangeArrowheads="1"/>
          </p:cNvSpPr>
          <p:nvPr/>
        </p:nvSpPr>
        <p:spPr bwMode="auto">
          <a:xfrm>
            <a:off x="11715750" y="4978148"/>
            <a:ext cx="1665288" cy="1671638"/>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 name="TextBox 27"/>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Infographic</a:t>
            </a:r>
          </a:p>
        </p:txBody>
      </p:sp>
      <p:sp>
        <p:nvSpPr>
          <p:cNvPr id="30" name="Freeform 569"/>
          <p:cNvSpPr>
            <a:spLocks noEditPoints="1"/>
          </p:cNvSpPr>
          <p:nvPr/>
        </p:nvSpPr>
        <p:spPr bwMode="auto">
          <a:xfrm>
            <a:off x="8743234" y="5451179"/>
            <a:ext cx="798358" cy="725576"/>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8"/>
          <p:cNvSpPr>
            <a:spLocks noEditPoints="1"/>
          </p:cNvSpPr>
          <p:nvPr/>
        </p:nvSpPr>
        <p:spPr bwMode="auto">
          <a:xfrm>
            <a:off x="5465444" y="5538218"/>
            <a:ext cx="551500" cy="551498"/>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 name="Freeform 13"/>
          <p:cNvSpPr>
            <a:spLocks noEditPoints="1"/>
          </p:cNvSpPr>
          <p:nvPr/>
        </p:nvSpPr>
        <p:spPr bwMode="auto">
          <a:xfrm>
            <a:off x="3093796" y="5604970"/>
            <a:ext cx="417996" cy="417994"/>
          </a:xfrm>
          <a:custGeom>
            <a:avLst/>
            <a:gdLst>
              <a:gd name="T0" fmla="*/ 338 w 739"/>
              <a:gd name="T1" fmla="*/ 383 h 739"/>
              <a:gd name="T2" fmla="*/ 401 w 739"/>
              <a:gd name="T3" fmla="*/ 383 h 739"/>
              <a:gd name="T4" fmla="*/ 524 w 739"/>
              <a:gd name="T5" fmla="*/ 303 h 739"/>
              <a:gd name="T6" fmla="*/ 406 w 739"/>
              <a:gd name="T7" fmla="*/ 425 h 739"/>
              <a:gd name="T8" fmla="*/ 504 w 739"/>
              <a:gd name="T9" fmla="*/ 470 h 739"/>
              <a:gd name="T10" fmla="*/ 215 w 739"/>
              <a:gd name="T11" fmla="*/ 303 h 739"/>
              <a:gd name="T12" fmla="*/ 257 w 739"/>
              <a:gd name="T13" fmla="*/ 494 h 739"/>
              <a:gd name="T14" fmla="*/ 317 w 739"/>
              <a:gd name="T15" fmla="*/ 411 h 739"/>
              <a:gd name="T16" fmla="*/ 369 w 739"/>
              <a:gd name="T17" fmla="*/ 201 h 739"/>
              <a:gd name="T18" fmla="*/ 321 w 739"/>
              <a:gd name="T19" fmla="*/ 323 h 739"/>
              <a:gd name="T20" fmla="*/ 418 w 739"/>
              <a:gd name="T21" fmla="*/ 323 h 739"/>
              <a:gd name="T22" fmla="*/ 369 w 739"/>
              <a:gd name="T23" fmla="*/ 201 h 739"/>
              <a:gd name="T24" fmla="*/ 537 w 739"/>
              <a:gd name="T25" fmla="*/ 256 h 739"/>
              <a:gd name="T26" fmla="*/ 537 w 739"/>
              <a:gd name="T27" fmla="*/ 483 h 739"/>
              <a:gd name="T28" fmla="*/ 329 w 739"/>
              <a:gd name="T29" fmla="*/ 566 h 739"/>
              <a:gd name="T30" fmla="*/ 172 w 739"/>
              <a:gd name="T31" fmla="*/ 411 h 739"/>
              <a:gd name="T32" fmla="*/ 257 w 739"/>
              <a:gd name="T33" fmla="*/ 202 h 739"/>
              <a:gd name="T34" fmla="*/ 314 w 739"/>
              <a:gd name="T35" fmla="*/ 79 h 739"/>
              <a:gd name="T36" fmla="*/ 215 w 739"/>
              <a:gd name="T37" fmla="*/ 125 h 739"/>
              <a:gd name="T38" fmla="*/ 102 w 739"/>
              <a:gd name="T39" fmla="*/ 162 h 739"/>
              <a:gd name="T40" fmla="*/ 105 w 739"/>
              <a:gd name="T41" fmla="*/ 260 h 739"/>
              <a:gd name="T42" fmla="*/ 33 w 739"/>
              <a:gd name="T43" fmla="*/ 411 h 739"/>
              <a:gd name="T44" fmla="*/ 105 w 739"/>
              <a:gd name="T45" fmla="*/ 479 h 739"/>
              <a:gd name="T46" fmla="*/ 161 w 739"/>
              <a:gd name="T47" fmla="*/ 636 h 739"/>
              <a:gd name="T48" fmla="*/ 215 w 739"/>
              <a:gd name="T49" fmla="*/ 614 h 739"/>
              <a:gd name="T50" fmla="*/ 314 w 739"/>
              <a:gd name="T51" fmla="*/ 659 h 739"/>
              <a:gd name="T52" fmla="*/ 424 w 739"/>
              <a:gd name="T53" fmla="*/ 659 h 739"/>
              <a:gd name="T54" fmla="*/ 524 w 739"/>
              <a:gd name="T55" fmla="*/ 614 h 739"/>
              <a:gd name="T56" fmla="*/ 578 w 739"/>
              <a:gd name="T57" fmla="*/ 636 h 739"/>
              <a:gd name="T58" fmla="*/ 634 w 739"/>
              <a:gd name="T59" fmla="*/ 479 h 739"/>
              <a:gd name="T60" fmla="*/ 706 w 739"/>
              <a:gd name="T61" fmla="*/ 411 h 739"/>
              <a:gd name="T62" fmla="*/ 634 w 739"/>
              <a:gd name="T63" fmla="*/ 260 h 739"/>
              <a:gd name="T64" fmla="*/ 636 w 739"/>
              <a:gd name="T65" fmla="*/ 162 h 739"/>
              <a:gd name="T66" fmla="*/ 524 w 739"/>
              <a:gd name="T67" fmla="*/ 125 h 739"/>
              <a:gd name="T68" fmla="*/ 424 w 739"/>
              <a:gd name="T69" fmla="*/ 79 h 739"/>
              <a:gd name="T70" fmla="*/ 419 w 739"/>
              <a:gd name="T71" fmla="*/ 0 h 739"/>
              <a:gd name="T72" fmla="*/ 492 w 739"/>
              <a:gd name="T73" fmla="*/ 74 h 739"/>
              <a:gd name="T74" fmla="*/ 585 w 739"/>
              <a:gd name="T75" fmla="*/ 68 h 739"/>
              <a:gd name="T76" fmla="*/ 669 w 739"/>
              <a:gd name="T77" fmla="*/ 168 h 739"/>
              <a:gd name="T78" fmla="*/ 723 w 739"/>
              <a:gd name="T79" fmla="*/ 299 h 739"/>
              <a:gd name="T80" fmla="*/ 731 w 739"/>
              <a:gd name="T81" fmla="*/ 434 h 739"/>
              <a:gd name="T82" fmla="*/ 665 w 739"/>
              <a:gd name="T83" fmla="*/ 561 h 739"/>
              <a:gd name="T84" fmla="*/ 591 w 739"/>
              <a:gd name="T85" fmla="*/ 669 h 739"/>
              <a:gd name="T86" fmla="*/ 529 w 739"/>
              <a:gd name="T87" fmla="*/ 646 h 739"/>
              <a:gd name="T88" fmla="*/ 427 w 739"/>
              <a:gd name="T89" fmla="*/ 737 h 739"/>
              <a:gd name="T90" fmla="*/ 295 w 739"/>
              <a:gd name="T91" fmla="*/ 714 h 739"/>
              <a:gd name="T92" fmla="*/ 164 w 739"/>
              <a:gd name="T93" fmla="*/ 671 h 739"/>
              <a:gd name="T94" fmla="*/ 68 w 739"/>
              <a:gd name="T95" fmla="*/ 587 h 739"/>
              <a:gd name="T96" fmla="*/ 60 w 739"/>
              <a:gd name="T97" fmla="*/ 453 h 739"/>
              <a:gd name="T98" fmla="*/ 0 w 739"/>
              <a:gd name="T99" fmla="*/ 320 h 739"/>
              <a:gd name="T100" fmla="*/ 74 w 739"/>
              <a:gd name="T101" fmla="*/ 247 h 739"/>
              <a:gd name="T102" fmla="*/ 74 w 739"/>
              <a:gd name="T103" fmla="*/ 144 h 739"/>
              <a:gd name="T104" fmla="*/ 172 w 739"/>
              <a:gd name="T105" fmla="*/ 70 h 739"/>
              <a:gd name="T106" fmla="*/ 299 w 739"/>
              <a:gd name="T107" fmla="*/ 1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739">
                <a:moveTo>
                  <a:pt x="369" y="336"/>
                </a:moveTo>
                <a:lnTo>
                  <a:pt x="356" y="339"/>
                </a:lnTo>
                <a:lnTo>
                  <a:pt x="346" y="345"/>
                </a:lnTo>
                <a:lnTo>
                  <a:pt x="338" y="357"/>
                </a:lnTo>
                <a:lnTo>
                  <a:pt x="335" y="370"/>
                </a:lnTo>
                <a:lnTo>
                  <a:pt x="338" y="383"/>
                </a:lnTo>
                <a:lnTo>
                  <a:pt x="346" y="394"/>
                </a:lnTo>
                <a:lnTo>
                  <a:pt x="356" y="400"/>
                </a:lnTo>
                <a:lnTo>
                  <a:pt x="369" y="403"/>
                </a:lnTo>
                <a:lnTo>
                  <a:pt x="382" y="400"/>
                </a:lnTo>
                <a:lnTo>
                  <a:pt x="393" y="394"/>
                </a:lnTo>
                <a:lnTo>
                  <a:pt x="401" y="383"/>
                </a:lnTo>
                <a:lnTo>
                  <a:pt x="403" y="370"/>
                </a:lnTo>
                <a:lnTo>
                  <a:pt x="401" y="357"/>
                </a:lnTo>
                <a:lnTo>
                  <a:pt x="393" y="345"/>
                </a:lnTo>
                <a:lnTo>
                  <a:pt x="382" y="339"/>
                </a:lnTo>
                <a:lnTo>
                  <a:pt x="369" y="336"/>
                </a:lnTo>
                <a:close/>
                <a:moveTo>
                  <a:pt x="524" y="303"/>
                </a:moveTo>
                <a:lnTo>
                  <a:pt x="434" y="353"/>
                </a:lnTo>
                <a:lnTo>
                  <a:pt x="436" y="361"/>
                </a:lnTo>
                <a:lnTo>
                  <a:pt x="436" y="370"/>
                </a:lnTo>
                <a:lnTo>
                  <a:pt x="432" y="392"/>
                </a:lnTo>
                <a:lnTo>
                  <a:pt x="422" y="411"/>
                </a:lnTo>
                <a:lnTo>
                  <a:pt x="406" y="425"/>
                </a:lnTo>
                <a:lnTo>
                  <a:pt x="386" y="434"/>
                </a:lnTo>
                <a:lnTo>
                  <a:pt x="386" y="536"/>
                </a:lnTo>
                <a:lnTo>
                  <a:pt x="422" y="530"/>
                </a:lnTo>
                <a:lnTo>
                  <a:pt x="453" y="515"/>
                </a:lnTo>
                <a:lnTo>
                  <a:pt x="481" y="494"/>
                </a:lnTo>
                <a:lnTo>
                  <a:pt x="504" y="470"/>
                </a:lnTo>
                <a:lnTo>
                  <a:pt x="523" y="439"/>
                </a:lnTo>
                <a:lnTo>
                  <a:pt x="533" y="405"/>
                </a:lnTo>
                <a:lnTo>
                  <a:pt x="537" y="370"/>
                </a:lnTo>
                <a:lnTo>
                  <a:pt x="533" y="335"/>
                </a:lnTo>
                <a:lnTo>
                  <a:pt x="524" y="303"/>
                </a:lnTo>
                <a:close/>
                <a:moveTo>
                  <a:pt x="215" y="303"/>
                </a:moveTo>
                <a:lnTo>
                  <a:pt x="204" y="335"/>
                </a:lnTo>
                <a:lnTo>
                  <a:pt x="202" y="370"/>
                </a:lnTo>
                <a:lnTo>
                  <a:pt x="206" y="405"/>
                </a:lnTo>
                <a:lnTo>
                  <a:pt x="216" y="439"/>
                </a:lnTo>
                <a:lnTo>
                  <a:pt x="235" y="470"/>
                </a:lnTo>
                <a:lnTo>
                  <a:pt x="257" y="494"/>
                </a:lnTo>
                <a:lnTo>
                  <a:pt x="286" y="515"/>
                </a:lnTo>
                <a:lnTo>
                  <a:pt x="317" y="530"/>
                </a:lnTo>
                <a:lnTo>
                  <a:pt x="352" y="536"/>
                </a:lnTo>
                <a:lnTo>
                  <a:pt x="352" y="434"/>
                </a:lnTo>
                <a:lnTo>
                  <a:pt x="333" y="425"/>
                </a:lnTo>
                <a:lnTo>
                  <a:pt x="317" y="411"/>
                </a:lnTo>
                <a:lnTo>
                  <a:pt x="305" y="392"/>
                </a:lnTo>
                <a:lnTo>
                  <a:pt x="303" y="370"/>
                </a:lnTo>
                <a:lnTo>
                  <a:pt x="303" y="361"/>
                </a:lnTo>
                <a:lnTo>
                  <a:pt x="304" y="353"/>
                </a:lnTo>
                <a:lnTo>
                  <a:pt x="215" y="303"/>
                </a:lnTo>
                <a:close/>
                <a:moveTo>
                  <a:pt x="369" y="201"/>
                </a:moveTo>
                <a:lnTo>
                  <a:pt x="335" y="205"/>
                </a:lnTo>
                <a:lnTo>
                  <a:pt x="305" y="214"/>
                </a:lnTo>
                <a:lnTo>
                  <a:pt x="276" y="230"/>
                </a:lnTo>
                <a:lnTo>
                  <a:pt x="252" y="250"/>
                </a:lnTo>
                <a:lnTo>
                  <a:pt x="232" y="273"/>
                </a:lnTo>
                <a:lnTo>
                  <a:pt x="321" y="323"/>
                </a:lnTo>
                <a:lnTo>
                  <a:pt x="334" y="312"/>
                </a:lnTo>
                <a:lnTo>
                  <a:pt x="351" y="305"/>
                </a:lnTo>
                <a:lnTo>
                  <a:pt x="369" y="302"/>
                </a:lnTo>
                <a:lnTo>
                  <a:pt x="388" y="305"/>
                </a:lnTo>
                <a:lnTo>
                  <a:pt x="403" y="312"/>
                </a:lnTo>
                <a:lnTo>
                  <a:pt x="418" y="323"/>
                </a:lnTo>
                <a:lnTo>
                  <a:pt x="507" y="273"/>
                </a:lnTo>
                <a:lnTo>
                  <a:pt x="487" y="250"/>
                </a:lnTo>
                <a:lnTo>
                  <a:pt x="462" y="230"/>
                </a:lnTo>
                <a:lnTo>
                  <a:pt x="434" y="214"/>
                </a:lnTo>
                <a:lnTo>
                  <a:pt x="402" y="205"/>
                </a:lnTo>
                <a:lnTo>
                  <a:pt x="369" y="201"/>
                </a:lnTo>
                <a:close/>
                <a:moveTo>
                  <a:pt x="369" y="168"/>
                </a:moveTo>
                <a:lnTo>
                  <a:pt x="410" y="172"/>
                </a:lnTo>
                <a:lnTo>
                  <a:pt x="448" y="184"/>
                </a:lnTo>
                <a:lnTo>
                  <a:pt x="482" y="202"/>
                </a:lnTo>
                <a:lnTo>
                  <a:pt x="512" y="227"/>
                </a:lnTo>
                <a:lnTo>
                  <a:pt x="537" y="256"/>
                </a:lnTo>
                <a:lnTo>
                  <a:pt x="555" y="292"/>
                </a:lnTo>
                <a:lnTo>
                  <a:pt x="567" y="329"/>
                </a:lnTo>
                <a:lnTo>
                  <a:pt x="571" y="370"/>
                </a:lnTo>
                <a:lnTo>
                  <a:pt x="567" y="411"/>
                </a:lnTo>
                <a:lnTo>
                  <a:pt x="555" y="449"/>
                </a:lnTo>
                <a:lnTo>
                  <a:pt x="537" y="483"/>
                </a:lnTo>
                <a:lnTo>
                  <a:pt x="512" y="511"/>
                </a:lnTo>
                <a:lnTo>
                  <a:pt x="482" y="536"/>
                </a:lnTo>
                <a:lnTo>
                  <a:pt x="448" y="555"/>
                </a:lnTo>
                <a:lnTo>
                  <a:pt x="410" y="566"/>
                </a:lnTo>
                <a:lnTo>
                  <a:pt x="369" y="572"/>
                </a:lnTo>
                <a:lnTo>
                  <a:pt x="329" y="566"/>
                </a:lnTo>
                <a:lnTo>
                  <a:pt x="291" y="555"/>
                </a:lnTo>
                <a:lnTo>
                  <a:pt x="257" y="536"/>
                </a:lnTo>
                <a:lnTo>
                  <a:pt x="227" y="511"/>
                </a:lnTo>
                <a:lnTo>
                  <a:pt x="202" y="483"/>
                </a:lnTo>
                <a:lnTo>
                  <a:pt x="183" y="449"/>
                </a:lnTo>
                <a:lnTo>
                  <a:pt x="172" y="411"/>
                </a:lnTo>
                <a:lnTo>
                  <a:pt x="168" y="370"/>
                </a:lnTo>
                <a:lnTo>
                  <a:pt x="172" y="329"/>
                </a:lnTo>
                <a:lnTo>
                  <a:pt x="183" y="292"/>
                </a:lnTo>
                <a:lnTo>
                  <a:pt x="202" y="256"/>
                </a:lnTo>
                <a:lnTo>
                  <a:pt x="227" y="227"/>
                </a:lnTo>
                <a:lnTo>
                  <a:pt x="257" y="202"/>
                </a:lnTo>
                <a:lnTo>
                  <a:pt x="291" y="184"/>
                </a:lnTo>
                <a:lnTo>
                  <a:pt x="329" y="172"/>
                </a:lnTo>
                <a:lnTo>
                  <a:pt x="369" y="168"/>
                </a:lnTo>
                <a:close/>
                <a:moveTo>
                  <a:pt x="327" y="34"/>
                </a:moveTo>
                <a:lnTo>
                  <a:pt x="318" y="69"/>
                </a:lnTo>
                <a:lnTo>
                  <a:pt x="314" y="79"/>
                </a:lnTo>
                <a:lnTo>
                  <a:pt x="305" y="87"/>
                </a:lnTo>
                <a:lnTo>
                  <a:pt x="295" y="93"/>
                </a:lnTo>
                <a:lnTo>
                  <a:pt x="259" y="104"/>
                </a:lnTo>
                <a:lnTo>
                  <a:pt x="227" y="121"/>
                </a:lnTo>
                <a:lnTo>
                  <a:pt x="220" y="124"/>
                </a:lnTo>
                <a:lnTo>
                  <a:pt x="215" y="125"/>
                </a:lnTo>
                <a:lnTo>
                  <a:pt x="210" y="127"/>
                </a:lnTo>
                <a:lnTo>
                  <a:pt x="203" y="125"/>
                </a:lnTo>
                <a:lnTo>
                  <a:pt x="198" y="124"/>
                </a:lnTo>
                <a:lnTo>
                  <a:pt x="193" y="121"/>
                </a:lnTo>
                <a:lnTo>
                  <a:pt x="161" y="103"/>
                </a:lnTo>
                <a:lnTo>
                  <a:pt x="102" y="162"/>
                </a:lnTo>
                <a:lnTo>
                  <a:pt x="102" y="162"/>
                </a:lnTo>
                <a:lnTo>
                  <a:pt x="121" y="192"/>
                </a:lnTo>
                <a:lnTo>
                  <a:pt x="125" y="204"/>
                </a:lnTo>
                <a:lnTo>
                  <a:pt x="125" y="216"/>
                </a:lnTo>
                <a:lnTo>
                  <a:pt x="121" y="226"/>
                </a:lnTo>
                <a:lnTo>
                  <a:pt x="105" y="260"/>
                </a:lnTo>
                <a:lnTo>
                  <a:pt x="92" y="295"/>
                </a:lnTo>
                <a:lnTo>
                  <a:pt x="87" y="306"/>
                </a:lnTo>
                <a:lnTo>
                  <a:pt x="79" y="315"/>
                </a:lnTo>
                <a:lnTo>
                  <a:pt x="68" y="319"/>
                </a:lnTo>
                <a:lnTo>
                  <a:pt x="33" y="328"/>
                </a:lnTo>
                <a:lnTo>
                  <a:pt x="33" y="411"/>
                </a:lnTo>
                <a:lnTo>
                  <a:pt x="34" y="411"/>
                </a:lnTo>
                <a:lnTo>
                  <a:pt x="68" y="420"/>
                </a:lnTo>
                <a:lnTo>
                  <a:pt x="79" y="425"/>
                </a:lnTo>
                <a:lnTo>
                  <a:pt x="87" y="433"/>
                </a:lnTo>
                <a:lnTo>
                  <a:pt x="92" y="443"/>
                </a:lnTo>
                <a:lnTo>
                  <a:pt x="105" y="479"/>
                </a:lnTo>
                <a:lnTo>
                  <a:pt x="121" y="513"/>
                </a:lnTo>
                <a:lnTo>
                  <a:pt x="125" y="525"/>
                </a:lnTo>
                <a:lnTo>
                  <a:pt x="125" y="536"/>
                </a:lnTo>
                <a:lnTo>
                  <a:pt x="121" y="547"/>
                </a:lnTo>
                <a:lnTo>
                  <a:pt x="102" y="578"/>
                </a:lnTo>
                <a:lnTo>
                  <a:pt x="161" y="636"/>
                </a:lnTo>
                <a:lnTo>
                  <a:pt x="161" y="636"/>
                </a:lnTo>
                <a:lnTo>
                  <a:pt x="193" y="617"/>
                </a:lnTo>
                <a:lnTo>
                  <a:pt x="198" y="615"/>
                </a:lnTo>
                <a:lnTo>
                  <a:pt x="203" y="614"/>
                </a:lnTo>
                <a:lnTo>
                  <a:pt x="210" y="614"/>
                </a:lnTo>
                <a:lnTo>
                  <a:pt x="215" y="614"/>
                </a:lnTo>
                <a:lnTo>
                  <a:pt x="220" y="615"/>
                </a:lnTo>
                <a:lnTo>
                  <a:pt x="227" y="617"/>
                </a:lnTo>
                <a:lnTo>
                  <a:pt x="259" y="634"/>
                </a:lnTo>
                <a:lnTo>
                  <a:pt x="295" y="646"/>
                </a:lnTo>
                <a:lnTo>
                  <a:pt x="305" y="652"/>
                </a:lnTo>
                <a:lnTo>
                  <a:pt x="314" y="659"/>
                </a:lnTo>
                <a:lnTo>
                  <a:pt x="318"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6" y="614"/>
                </a:lnTo>
                <a:lnTo>
                  <a:pt x="541" y="615"/>
                </a:lnTo>
                <a:lnTo>
                  <a:pt x="546" y="617"/>
                </a:lnTo>
                <a:lnTo>
                  <a:pt x="578" y="636"/>
                </a:lnTo>
                <a:lnTo>
                  <a:pt x="578" y="636"/>
                </a:lnTo>
                <a:lnTo>
                  <a:pt x="636" y="578"/>
                </a:lnTo>
                <a:lnTo>
                  <a:pt x="618" y="547"/>
                </a:lnTo>
                <a:lnTo>
                  <a:pt x="613" y="536"/>
                </a:lnTo>
                <a:lnTo>
                  <a:pt x="613" y="525"/>
                </a:lnTo>
                <a:lnTo>
                  <a:pt x="617" y="513"/>
                </a:lnTo>
                <a:lnTo>
                  <a:pt x="634" y="479"/>
                </a:lnTo>
                <a:lnTo>
                  <a:pt x="646" y="443"/>
                </a:lnTo>
                <a:lnTo>
                  <a:pt x="651" y="433"/>
                </a:lnTo>
                <a:lnTo>
                  <a:pt x="660" y="425"/>
                </a:lnTo>
                <a:lnTo>
                  <a:pt x="670" y="420"/>
                </a:lnTo>
                <a:lnTo>
                  <a:pt x="704" y="411"/>
                </a:lnTo>
                <a:lnTo>
                  <a:pt x="706" y="411"/>
                </a:lnTo>
                <a:lnTo>
                  <a:pt x="706" y="328"/>
                </a:lnTo>
                <a:lnTo>
                  <a:pt x="670" y="319"/>
                </a:lnTo>
                <a:lnTo>
                  <a:pt x="660" y="315"/>
                </a:lnTo>
                <a:lnTo>
                  <a:pt x="651" y="306"/>
                </a:lnTo>
                <a:lnTo>
                  <a:pt x="646" y="295"/>
                </a:lnTo>
                <a:lnTo>
                  <a:pt x="634" y="260"/>
                </a:lnTo>
                <a:lnTo>
                  <a:pt x="617" y="226"/>
                </a:lnTo>
                <a:lnTo>
                  <a:pt x="613" y="216"/>
                </a:lnTo>
                <a:lnTo>
                  <a:pt x="613" y="204"/>
                </a:lnTo>
                <a:lnTo>
                  <a:pt x="618" y="192"/>
                </a:lnTo>
                <a:lnTo>
                  <a:pt x="636" y="162"/>
                </a:lnTo>
                <a:lnTo>
                  <a:pt x="636" y="162"/>
                </a:lnTo>
                <a:lnTo>
                  <a:pt x="578" y="103"/>
                </a:lnTo>
                <a:lnTo>
                  <a:pt x="546" y="121"/>
                </a:lnTo>
                <a:lnTo>
                  <a:pt x="541" y="124"/>
                </a:lnTo>
                <a:lnTo>
                  <a:pt x="536"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20" y="0"/>
                </a:moveTo>
                <a:lnTo>
                  <a:pt x="419" y="0"/>
                </a:lnTo>
                <a:lnTo>
                  <a:pt x="427" y="2"/>
                </a:lnTo>
                <a:lnTo>
                  <a:pt x="435" y="7"/>
                </a:lnTo>
                <a:lnTo>
                  <a:pt x="440" y="15"/>
                </a:lnTo>
                <a:lnTo>
                  <a:pt x="443" y="24"/>
                </a:lnTo>
                <a:lnTo>
                  <a:pt x="452" y="60"/>
                </a:lnTo>
                <a:lnTo>
                  <a:pt x="492" y="74"/>
                </a:lnTo>
                <a:lnTo>
                  <a:pt x="529" y="93"/>
                </a:lnTo>
                <a:lnTo>
                  <a:pt x="560" y="73"/>
                </a:lnTo>
                <a:lnTo>
                  <a:pt x="567" y="70"/>
                </a:lnTo>
                <a:lnTo>
                  <a:pt x="574" y="68"/>
                </a:lnTo>
                <a:lnTo>
                  <a:pt x="580" y="68"/>
                </a:lnTo>
                <a:lnTo>
                  <a:pt x="585" y="68"/>
                </a:lnTo>
                <a:lnTo>
                  <a:pt x="591" y="70"/>
                </a:lnTo>
                <a:lnTo>
                  <a:pt x="596" y="73"/>
                </a:lnTo>
                <a:lnTo>
                  <a:pt x="665" y="144"/>
                </a:lnTo>
                <a:lnTo>
                  <a:pt x="670" y="151"/>
                </a:lnTo>
                <a:lnTo>
                  <a:pt x="672" y="159"/>
                </a:lnTo>
                <a:lnTo>
                  <a:pt x="669" y="168"/>
                </a:lnTo>
                <a:lnTo>
                  <a:pt x="665" y="178"/>
                </a:lnTo>
                <a:lnTo>
                  <a:pt x="647" y="209"/>
                </a:lnTo>
                <a:lnTo>
                  <a:pt x="665" y="247"/>
                </a:lnTo>
                <a:lnTo>
                  <a:pt x="678" y="286"/>
                </a:lnTo>
                <a:lnTo>
                  <a:pt x="714" y="295"/>
                </a:lnTo>
                <a:lnTo>
                  <a:pt x="723" y="299"/>
                </a:lnTo>
                <a:lnTo>
                  <a:pt x="731" y="305"/>
                </a:lnTo>
                <a:lnTo>
                  <a:pt x="737" y="311"/>
                </a:lnTo>
                <a:lnTo>
                  <a:pt x="739" y="320"/>
                </a:lnTo>
                <a:lnTo>
                  <a:pt x="739" y="418"/>
                </a:lnTo>
                <a:lnTo>
                  <a:pt x="737" y="428"/>
                </a:lnTo>
                <a:lnTo>
                  <a:pt x="731" y="434"/>
                </a:lnTo>
                <a:lnTo>
                  <a:pt x="723" y="439"/>
                </a:lnTo>
                <a:lnTo>
                  <a:pt x="714" y="443"/>
                </a:lnTo>
                <a:lnTo>
                  <a:pt x="678" y="453"/>
                </a:lnTo>
                <a:lnTo>
                  <a:pt x="665" y="492"/>
                </a:lnTo>
                <a:lnTo>
                  <a:pt x="647" y="530"/>
                </a:lnTo>
                <a:lnTo>
                  <a:pt x="665" y="561"/>
                </a:lnTo>
                <a:lnTo>
                  <a:pt x="669" y="570"/>
                </a:lnTo>
                <a:lnTo>
                  <a:pt x="672" y="580"/>
                </a:lnTo>
                <a:lnTo>
                  <a:pt x="670" y="587"/>
                </a:lnTo>
                <a:lnTo>
                  <a:pt x="665" y="597"/>
                </a:lnTo>
                <a:lnTo>
                  <a:pt x="596" y="666"/>
                </a:lnTo>
                <a:lnTo>
                  <a:pt x="591" y="669"/>
                </a:lnTo>
                <a:lnTo>
                  <a:pt x="587" y="671"/>
                </a:lnTo>
                <a:lnTo>
                  <a:pt x="581" y="671"/>
                </a:lnTo>
                <a:lnTo>
                  <a:pt x="574" y="671"/>
                </a:lnTo>
                <a:lnTo>
                  <a:pt x="567" y="669"/>
                </a:lnTo>
                <a:lnTo>
                  <a:pt x="560" y="666"/>
                </a:lnTo>
                <a:lnTo>
                  <a:pt x="529" y="646"/>
                </a:lnTo>
                <a:lnTo>
                  <a:pt x="492" y="665"/>
                </a:lnTo>
                <a:lnTo>
                  <a:pt x="452" y="679"/>
                </a:lnTo>
                <a:lnTo>
                  <a:pt x="443" y="714"/>
                </a:lnTo>
                <a:lnTo>
                  <a:pt x="440" y="724"/>
                </a:lnTo>
                <a:lnTo>
                  <a:pt x="435" y="731"/>
                </a:lnTo>
                <a:lnTo>
                  <a:pt x="427" y="737"/>
                </a:lnTo>
                <a:lnTo>
                  <a:pt x="419" y="739"/>
                </a:lnTo>
                <a:lnTo>
                  <a:pt x="320" y="739"/>
                </a:lnTo>
                <a:lnTo>
                  <a:pt x="310" y="737"/>
                </a:lnTo>
                <a:lnTo>
                  <a:pt x="304" y="731"/>
                </a:lnTo>
                <a:lnTo>
                  <a:pt x="299" y="724"/>
                </a:lnTo>
                <a:lnTo>
                  <a:pt x="295" y="714"/>
                </a:lnTo>
                <a:lnTo>
                  <a:pt x="287" y="679"/>
                </a:lnTo>
                <a:lnTo>
                  <a:pt x="246" y="665"/>
                </a:lnTo>
                <a:lnTo>
                  <a:pt x="210" y="646"/>
                </a:lnTo>
                <a:lnTo>
                  <a:pt x="177" y="666"/>
                </a:lnTo>
                <a:lnTo>
                  <a:pt x="170" y="669"/>
                </a:lnTo>
                <a:lnTo>
                  <a:pt x="164" y="671"/>
                </a:lnTo>
                <a:lnTo>
                  <a:pt x="157" y="671"/>
                </a:lnTo>
                <a:lnTo>
                  <a:pt x="152" y="671"/>
                </a:lnTo>
                <a:lnTo>
                  <a:pt x="147" y="669"/>
                </a:lnTo>
                <a:lnTo>
                  <a:pt x="143" y="666"/>
                </a:lnTo>
                <a:lnTo>
                  <a:pt x="74" y="597"/>
                </a:lnTo>
                <a:lnTo>
                  <a:pt x="68" y="587"/>
                </a:lnTo>
                <a:lnTo>
                  <a:pt x="67" y="580"/>
                </a:lnTo>
                <a:lnTo>
                  <a:pt x="70" y="570"/>
                </a:lnTo>
                <a:lnTo>
                  <a:pt x="74" y="561"/>
                </a:lnTo>
                <a:lnTo>
                  <a:pt x="92" y="530"/>
                </a:lnTo>
                <a:lnTo>
                  <a:pt x="74" y="492"/>
                </a:lnTo>
                <a:lnTo>
                  <a:pt x="60" y="453"/>
                </a:lnTo>
                <a:lnTo>
                  <a:pt x="24" y="443"/>
                </a:lnTo>
                <a:lnTo>
                  <a:pt x="16" y="439"/>
                </a:lnTo>
                <a:lnTo>
                  <a:pt x="8" y="434"/>
                </a:lnTo>
                <a:lnTo>
                  <a:pt x="2" y="428"/>
                </a:lnTo>
                <a:lnTo>
                  <a:pt x="0" y="418"/>
                </a:lnTo>
                <a:lnTo>
                  <a:pt x="0" y="320"/>
                </a:lnTo>
                <a:lnTo>
                  <a:pt x="2" y="311"/>
                </a:lnTo>
                <a:lnTo>
                  <a:pt x="8" y="305"/>
                </a:lnTo>
                <a:lnTo>
                  <a:pt x="16" y="299"/>
                </a:lnTo>
                <a:lnTo>
                  <a:pt x="24" y="295"/>
                </a:lnTo>
                <a:lnTo>
                  <a:pt x="60" y="286"/>
                </a:lnTo>
                <a:lnTo>
                  <a:pt x="74" y="247"/>
                </a:lnTo>
                <a:lnTo>
                  <a:pt x="92" y="209"/>
                </a:lnTo>
                <a:lnTo>
                  <a:pt x="74" y="178"/>
                </a:lnTo>
                <a:lnTo>
                  <a:pt x="70" y="168"/>
                </a:lnTo>
                <a:lnTo>
                  <a:pt x="67" y="159"/>
                </a:lnTo>
                <a:lnTo>
                  <a:pt x="68" y="151"/>
                </a:lnTo>
                <a:lnTo>
                  <a:pt x="74" y="144"/>
                </a:lnTo>
                <a:lnTo>
                  <a:pt x="143" y="73"/>
                </a:lnTo>
                <a:lnTo>
                  <a:pt x="147" y="70"/>
                </a:lnTo>
                <a:lnTo>
                  <a:pt x="152" y="68"/>
                </a:lnTo>
                <a:lnTo>
                  <a:pt x="157" y="68"/>
                </a:lnTo>
                <a:lnTo>
                  <a:pt x="165" y="68"/>
                </a:lnTo>
                <a:lnTo>
                  <a:pt x="172" y="70"/>
                </a:lnTo>
                <a:lnTo>
                  <a:pt x="177" y="73"/>
                </a:lnTo>
                <a:lnTo>
                  <a:pt x="210" y="93"/>
                </a:lnTo>
                <a:lnTo>
                  <a:pt x="246" y="74"/>
                </a:lnTo>
                <a:lnTo>
                  <a:pt x="287" y="60"/>
                </a:lnTo>
                <a:lnTo>
                  <a:pt x="295" y="24"/>
                </a:lnTo>
                <a:lnTo>
                  <a:pt x="299" y="15"/>
                </a:lnTo>
                <a:lnTo>
                  <a:pt x="304" y="7"/>
                </a:lnTo>
                <a:lnTo>
                  <a:pt x="310" y="2"/>
                </a:lnTo>
                <a:lnTo>
                  <a:pt x="320"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 name="Freeform 50"/>
          <p:cNvSpPr>
            <a:spLocks noEditPoints="1"/>
          </p:cNvSpPr>
          <p:nvPr/>
        </p:nvSpPr>
        <p:spPr bwMode="auto">
          <a:xfrm>
            <a:off x="12272978" y="5588659"/>
            <a:ext cx="550832" cy="450616"/>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accent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 name="Freeform 53"/>
          <p:cNvSpPr>
            <a:spLocks noEditPoints="1"/>
          </p:cNvSpPr>
          <p:nvPr/>
        </p:nvSpPr>
        <p:spPr bwMode="auto">
          <a:xfrm>
            <a:off x="14766402" y="5623829"/>
            <a:ext cx="418560" cy="380276"/>
          </a:xfrm>
          <a:custGeom>
            <a:avLst/>
            <a:gdLst>
              <a:gd name="T0" fmla="*/ 745 w 820"/>
              <a:gd name="T1" fmla="*/ 708 h 745"/>
              <a:gd name="T2" fmla="*/ 75 w 820"/>
              <a:gd name="T3" fmla="*/ 522 h 745"/>
              <a:gd name="T4" fmla="*/ 392 w 820"/>
              <a:gd name="T5" fmla="*/ 522 h 745"/>
              <a:gd name="T6" fmla="*/ 428 w 820"/>
              <a:gd name="T7" fmla="*/ 484 h 745"/>
              <a:gd name="T8" fmla="*/ 546 w 820"/>
              <a:gd name="T9" fmla="*/ 298 h 745"/>
              <a:gd name="T10" fmla="*/ 580 w 820"/>
              <a:gd name="T11" fmla="*/ 334 h 745"/>
              <a:gd name="T12" fmla="*/ 594 w 820"/>
              <a:gd name="T13" fmla="*/ 349 h 745"/>
              <a:gd name="T14" fmla="*/ 588 w 820"/>
              <a:gd name="T15" fmla="*/ 370 h 745"/>
              <a:gd name="T16" fmla="*/ 577 w 820"/>
              <a:gd name="T17" fmla="*/ 374 h 745"/>
              <a:gd name="T18" fmla="*/ 564 w 820"/>
              <a:gd name="T19" fmla="*/ 370 h 745"/>
              <a:gd name="T20" fmla="*/ 543 w 820"/>
              <a:gd name="T21" fmla="*/ 349 h 745"/>
              <a:gd name="T22" fmla="*/ 496 w 820"/>
              <a:gd name="T23" fmla="*/ 298 h 745"/>
              <a:gd name="T24" fmla="*/ 75 w 820"/>
              <a:gd name="T25" fmla="*/ 484 h 745"/>
              <a:gd name="T26" fmla="*/ 322 w 820"/>
              <a:gd name="T27" fmla="*/ 298 h 745"/>
              <a:gd name="T28" fmla="*/ 277 w 820"/>
              <a:gd name="T29" fmla="*/ 349 h 745"/>
              <a:gd name="T30" fmla="*/ 254 w 820"/>
              <a:gd name="T31" fmla="*/ 370 h 745"/>
              <a:gd name="T32" fmla="*/ 242 w 820"/>
              <a:gd name="T33" fmla="*/ 374 h 745"/>
              <a:gd name="T34" fmla="*/ 231 w 820"/>
              <a:gd name="T35" fmla="*/ 370 h 745"/>
              <a:gd name="T36" fmla="*/ 225 w 820"/>
              <a:gd name="T37" fmla="*/ 349 h 745"/>
              <a:gd name="T38" fmla="*/ 239 w 820"/>
              <a:gd name="T39" fmla="*/ 334 h 745"/>
              <a:gd name="T40" fmla="*/ 274 w 820"/>
              <a:gd name="T41" fmla="*/ 298 h 745"/>
              <a:gd name="T42" fmla="*/ 428 w 820"/>
              <a:gd name="T43" fmla="*/ 260 h 745"/>
              <a:gd name="T44" fmla="*/ 428 w 820"/>
              <a:gd name="T45" fmla="*/ 192 h 745"/>
              <a:gd name="T46" fmla="*/ 350 w 820"/>
              <a:gd name="T47" fmla="*/ 260 h 745"/>
              <a:gd name="T48" fmla="*/ 468 w 820"/>
              <a:gd name="T49" fmla="*/ 187 h 745"/>
              <a:gd name="T50" fmla="*/ 782 w 820"/>
              <a:gd name="T51" fmla="*/ 260 h 745"/>
              <a:gd name="T52" fmla="*/ 37 w 820"/>
              <a:gd name="T53" fmla="*/ 187 h 745"/>
              <a:gd name="T54" fmla="*/ 328 w 820"/>
              <a:gd name="T55" fmla="*/ 226 h 745"/>
              <a:gd name="T56" fmla="*/ 284 w 820"/>
              <a:gd name="T57" fmla="*/ 38 h 745"/>
              <a:gd name="T58" fmla="*/ 225 w 820"/>
              <a:gd name="T59" fmla="*/ 55 h 745"/>
              <a:gd name="T60" fmla="*/ 206 w 820"/>
              <a:gd name="T61" fmla="*/ 109 h 745"/>
              <a:gd name="T62" fmla="*/ 369 w 820"/>
              <a:gd name="T63" fmla="*/ 149 h 745"/>
              <a:gd name="T64" fmla="*/ 365 w 820"/>
              <a:gd name="T65" fmla="*/ 82 h 745"/>
              <a:gd name="T66" fmla="*/ 308 w 820"/>
              <a:gd name="T67" fmla="*/ 42 h 745"/>
              <a:gd name="T68" fmla="*/ 511 w 820"/>
              <a:gd name="T69" fmla="*/ 42 h 745"/>
              <a:gd name="T70" fmla="*/ 454 w 820"/>
              <a:gd name="T71" fmla="*/ 82 h 745"/>
              <a:gd name="T72" fmla="*/ 449 w 820"/>
              <a:gd name="T73" fmla="*/ 149 h 745"/>
              <a:gd name="T74" fmla="*/ 614 w 820"/>
              <a:gd name="T75" fmla="*/ 109 h 745"/>
              <a:gd name="T76" fmla="*/ 593 w 820"/>
              <a:gd name="T77" fmla="*/ 55 h 745"/>
              <a:gd name="T78" fmla="*/ 534 w 820"/>
              <a:gd name="T79" fmla="*/ 38 h 745"/>
              <a:gd name="T80" fmla="*/ 602 w 820"/>
              <a:gd name="T81" fmla="*/ 16 h 745"/>
              <a:gd name="T82" fmla="*/ 648 w 820"/>
              <a:gd name="T83" fmla="*/ 75 h 745"/>
              <a:gd name="T84" fmla="*/ 640 w 820"/>
              <a:gd name="T85" fmla="*/ 149 h 745"/>
              <a:gd name="T86" fmla="*/ 809 w 820"/>
              <a:gd name="T87" fmla="*/ 160 h 745"/>
              <a:gd name="T88" fmla="*/ 820 w 820"/>
              <a:gd name="T89" fmla="*/ 260 h 745"/>
              <a:gd name="T90" fmla="*/ 796 w 820"/>
              <a:gd name="T91" fmla="*/ 296 h 745"/>
              <a:gd name="T92" fmla="*/ 779 w 820"/>
              <a:gd name="T93" fmla="*/ 723 h 745"/>
              <a:gd name="T94" fmla="*/ 745 w 820"/>
              <a:gd name="T95" fmla="*/ 745 h 745"/>
              <a:gd name="T96" fmla="*/ 49 w 820"/>
              <a:gd name="T97" fmla="*/ 734 h 745"/>
              <a:gd name="T98" fmla="*/ 37 w 820"/>
              <a:gd name="T99" fmla="*/ 298 h 745"/>
              <a:gd name="T100" fmla="*/ 3 w 820"/>
              <a:gd name="T101" fmla="*/ 275 h 745"/>
              <a:gd name="T102" fmla="*/ 3 w 820"/>
              <a:gd name="T103" fmla="*/ 171 h 745"/>
              <a:gd name="T104" fmla="*/ 37 w 820"/>
              <a:gd name="T105" fmla="*/ 149 h 745"/>
              <a:gd name="T106" fmla="*/ 168 w 820"/>
              <a:gd name="T107" fmla="*/ 99 h 745"/>
              <a:gd name="T108" fmla="*/ 197 w 820"/>
              <a:gd name="T109" fmla="*/ 31 h 745"/>
              <a:gd name="T110" fmla="*/ 266 w 820"/>
              <a:gd name="T111" fmla="*/ 0 h 745"/>
              <a:gd name="T112" fmla="*/ 350 w 820"/>
              <a:gd name="T113" fmla="*/ 20 h 745"/>
              <a:gd name="T114" fmla="*/ 403 w 820"/>
              <a:gd name="T115" fmla="*/ 75 h 745"/>
              <a:gd name="T116" fmla="*/ 406 w 820"/>
              <a:gd name="T117" fmla="*/ 73 h 745"/>
              <a:gd name="T118" fmla="*/ 413 w 820"/>
              <a:gd name="T119" fmla="*/ 73 h 745"/>
              <a:gd name="T120" fmla="*/ 417 w 820"/>
              <a:gd name="T121" fmla="*/ 75 h 745"/>
              <a:gd name="T122" fmla="*/ 470 w 820"/>
              <a:gd name="T123" fmla="*/ 20 h 745"/>
              <a:gd name="T124" fmla="*/ 553 w 820"/>
              <a:gd name="T12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0" h="745">
                <a:moveTo>
                  <a:pt x="428" y="522"/>
                </a:moveTo>
                <a:lnTo>
                  <a:pt x="428" y="708"/>
                </a:lnTo>
                <a:lnTo>
                  <a:pt x="745" y="708"/>
                </a:lnTo>
                <a:lnTo>
                  <a:pt x="745" y="522"/>
                </a:lnTo>
                <a:lnTo>
                  <a:pt x="428" y="522"/>
                </a:lnTo>
                <a:close/>
                <a:moveTo>
                  <a:pt x="75" y="522"/>
                </a:moveTo>
                <a:lnTo>
                  <a:pt x="75" y="708"/>
                </a:lnTo>
                <a:lnTo>
                  <a:pt x="392" y="708"/>
                </a:lnTo>
                <a:lnTo>
                  <a:pt x="392" y="522"/>
                </a:lnTo>
                <a:lnTo>
                  <a:pt x="75" y="522"/>
                </a:lnTo>
                <a:close/>
                <a:moveTo>
                  <a:pt x="428" y="298"/>
                </a:moveTo>
                <a:lnTo>
                  <a:pt x="428" y="484"/>
                </a:lnTo>
                <a:lnTo>
                  <a:pt x="745" y="484"/>
                </a:lnTo>
                <a:lnTo>
                  <a:pt x="745" y="298"/>
                </a:lnTo>
                <a:lnTo>
                  <a:pt x="546" y="298"/>
                </a:lnTo>
                <a:lnTo>
                  <a:pt x="559" y="313"/>
                </a:lnTo>
                <a:lnTo>
                  <a:pt x="571" y="325"/>
                </a:lnTo>
                <a:lnTo>
                  <a:pt x="580" y="334"/>
                </a:lnTo>
                <a:lnTo>
                  <a:pt x="587" y="339"/>
                </a:lnTo>
                <a:lnTo>
                  <a:pt x="588" y="342"/>
                </a:lnTo>
                <a:lnTo>
                  <a:pt x="594" y="349"/>
                </a:lnTo>
                <a:lnTo>
                  <a:pt x="594" y="359"/>
                </a:lnTo>
                <a:lnTo>
                  <a:pt x="591" y="368"/>
                </a:lnTo>
                <a:lnTo>
                  <a:pt x="588" y="370"/>
                </a:lnTo>
                <a:lnTo>
                  <a:pt x="585" y="372"/>
                </a:lnTo>
                <a:lnTo>
                  <a:pt x="581" y="373"/>
                </a:lnTo>
                <a:lnTo>
                  <a:pt x="577" y="374"/>
                </a:lnTo>
                <a:lnTo>
                  <a:pt x="572" y="374"/>
                </a:lnTo>
                <a:lnTo>
                  <a:pt x="568" y="373"/>
                </a:lnTo>
                <a:lnTo>
                  <a:pt x="564" y="370"/>
                </a:lnTo>
                <a:lnTo>
                  <a:pt x="562" y="367"/>
                </a:lnTo>
                <a:lnTo>
                  <a:pt x="554" y="360"/>
                </a:lnTo>
                <a:lnTo>
                  <a:pt x="543" y="349"/>
                </a:lnTo>
                <a:lnTo>
                  <a:pt x="529" y="336"/>
                </a:lnTo>
                <a:lnTo>
                  <a:pt x="513" y="318"/>
                </a:lnTo>
                <a:lnTo>
                  <a:pt x="496" y="298"/>
                </a:lnTo>
                <a:lnTo>
                  <a:pt x="428" y="298"/>
                </a:lnTo>
                <a:close/>
                <a:moveTo>
                  <a:pt x="75" y="298"/>
                </a:moveTo>
                <a:lnTo>
                  <a:pt x="75" y="484"/>
                </a:lnTo>
                <a:lnTo>
                  <a:pt x="392" y="484"/>
                </a:lnTo>
                <a:lnTo>
                  <a:pt x="392" y="298"/>
                </a:lnTo>
                <a:lnTo>
                  <a:pt x="322" y="298"/>
                </a:lnTo>
                <a:lnTo>
                  <a:pt x="305" y="318"/>
                </a:lnTo>
                <a:lnTo>
                  <a:pt x="290" y="336"/>
                </a:lnTo>
                <a:lnTo>
                  <a:pt x="277" y="349"/>
                </a:lnTo>
                <a:lnTo>
                  <a:pt x="265" y="360"/>
                </a:lnTo>
                <a:lnTo>
                  <a:pt x="258" y="367"/>
                </a:lnTo>
                <a:lnTo>
                  <a:pt x="254" y="370"/>
                </a:lnTo>
                <a:lnTo>
                  <a:pt x="250" y="373"/>
                </a:lnTo>
                <a:lnTo>
                  <a:pt x="246" y="374"/>
                </a:lnTo>
                <a:lnTo>
                  <a:pt x="242" y="374"/>
                </a:lnTo>
                <a:lnTo>
                  <a:pt x="237" y="373"/>
                </a:lnTo>
                <a:lnTo>
                  <a:pt x="235" y="372"/>
                </a:lnTo>
                <a:lnTo>
                  <a:pt x="231" y="370"/>
                </a:lnTo>
                <a:lnTo>
                  <a:pt x="228" y="368"/>
                </a:lnTo>
                <a:lnTo>
                  <a:pt x="224" y="359"/>
                </a:lnTo>
                <a:lnTo>
                  <a:pt x="225" y="349"/>
                </a:lnTo>
                <a:lnTo>
                  <a:pt x="231" y="342"/>
                </a:lnTo>
                <a:lnTo>
                  <a:pt x="233" y="339"/>
                </a:lnTo>
                <a:lnTo>
                  <a:pt x="239" y="334"/>
                </a:lnTo>
                <a:lnTo>
                  <a:pt x="248" y="325"/>
                </a:lnTo>
                <a:lnTo>
                  <a:pt x="259" y="313"/>
                </a:lnTo>
                <a:lnTo>
                  <a:pt x="274" y="298"/>
                </a:lnTo>
                <a:lnTo>
                  <a:pt x="75" y="298"/>
                </a:lnTo>
                <a:close/>
                <a:moveTo>
                  <a:pt x="428" y="192"/>
                </a:moveTo>
                <a:lnTo>
                  <a:pt x="428" y="260"/>
                </a:lnTo>
                <a:lnTo>
                  <a:pt x="469" y="260"/>
                </a:lnTo>
                <a:lnTo>
                  <a:pt x="448" y="229"/>
                </a:lnTo>
                <a:lnTo>
                  <a:pt x="428" y="192"/>
                </a:lnTo>
                <a:close/>
                <a:moveTo>
                  <a:pt x="392" y="191"/>
                </a:moveTo>
                <a:lnTo>
                  <a:pt x="371" y="228"/>
                </a:lnTo>
                <a:lnTo>
                  <a:pt x="350" y="260"/>
                </a:lnTo>
                <a:lnTo>
                  <a:pt x="392" y="260"/>
                </a:lnTo>
                <a:lnTo>
                  <a:pt x="392" y="191"/>
                </a:lnTo>
                <a:close/>
                <a:moveTo>
                  <a:pt x="468" y="187"/>
                </a:moveTo>
                <a:lnTo>
                  <a:pt x="491" y="226"/>
                </a:lnTo>
                <a:lnTo>
                  <a:pt x="515" y="260"/>
                </a:lnTo>
                <a:lnTo>
                  <a:pt x="782" y="260"/>
                </a:lnTo>
                <a:lnTo>
                  <a:pt x="782" y="187"/>
                </a:lnTo>
                <a:lnTo>
                  <a:pt x="468" y="187"/>
                </a:lnTo>
                <a:close/>
                <a:moveTo>
                  <a:pt x="37" y="187"/>
                </a:moveTo>
                <a:lnTo>
                  <a:pt x="37" y="260"/>
                </a:lnTo>
                <a:lnTo>
                  <a:pt x="304" y="260"/>
                </a:lnTo>
                <a:lnTo>
                  <a:pt x="328" y="226"/>
                </a:lnTo>
                <a:lnTo>
                  <a:pt x="351" y="187"/>
                </a:lnTo>
                <a:lnTo>
                  <a:pt x="37" y="187"/>
                </a:lnTo>
                <a:close/>
                <a:moveTo>
                  <a:pt x="284" y="38"/>
                </a:moveTo>
                <a:lnTo>
                  <a:pt x="263" y="38"/>
                </a:lnTo>
                <a:lnTo>
                  <a:pt x="242" y="44"/>
                </a:lnTo>
                <a:lnTo>
                  <a:pt x="225" y="55"/>
                </a:lnTo>
                <a:lnTo>
                  <a:pt x="212" y="71"/>
                </a:lnTo>
                <a:lnTo>
                  <a:pt x="206" y="89"/>
                </a:lnTo>
                <a:lnTo>
                  <a:pt x="206" y="109"/>
                </a:lnTo>
                <a:lnTo>
                  <a:pt x="211" y="130"/>
                </a:lnTo>
                <a:lnTo>
                  <a:pt x="222" y="149"/>
                </a:lnTo>
                <a:lnTo>
                  <a:pt x="369" y="149"/>
                </a:lnTo>
                <a:lnTo>
                  <a:pt x="381" y="120"/>
                </a:lnTo>
                <a:lnTo>
                  <a:pt x="376" y="102"/>
                </a:lnTo>
                <a:lnTo>
                  <a:pt x="365" y="82"/>
                </a:lnTo>
                <a:lnTo>
                  <a:pt x="350" y="67"/>
                </a:lnTo>
                <a:lnTo>
                  <a:pt x="330" y="52"/>
                </a:lnTo>
                <a:lnTo>
                  <a:pt x="308" y="42"/>
                </a:lnTo>
                <a:lnTo>
                  <a:pt x="284" y="38"/>
                </a:lnTo>
                <a:close/>
                <a:moveTo>
                  <a:pt x="534" y="38"/>
                </a:moveTo>
                <a:lnTo>
                  <a:pt x="511" y="42"/>
                </a:lnTo>
                <a:lnTo>
                  <a:pt x="488" y="52"/>
                </a:lnTo>
                <a:lnTo>
                  <a:pt x="469" y="67"/>
                </a:lnTo>
                <a:lnTo>
                  <a:pt x="454" y="82"/>
                </a:lnTo>
                <a:lnTo>
                  <a:pt x="444" y="102"/>
                </a:lnTo>
                <a:lnTo>
                  <a:pt x="439" y="120"/>
                </a:lnTo>
                <a:lnTo>
                  <a:pt x="449" y="149"/>
                </a:lnTo>
                <a:lnTo>
                  <a:pt x="597" y="149"/>
                </a:lnTo>
                <a:lnTo>
                  <a:pt x="609" y="130"/>
                </a:lnTo>
                <a:lnTo>
                  <a:pt x="614" y="109"/>
                </a:lnTo>
                <a:lnTo>
                  <a:pt x="613" y="89"/>
                </a:lnTo>
                <a:lnTo>
                  <a:pt x="606" y="71"/>
                </a:lnTo>
                <a:lnTo>
                  <a:pt x="593" y="55"/>
                </a:lnTo>
                <a:lnTo>
                  <a:pt x="576" y="44"/>
                </a:lnTo>
                <a:lnTo>
                  <a:pt x="557" y="38"/>
                </a:lnTo>
                <a:lnTo>
                  <a:pt x="534" y="38"/>
                </a:lnTo>
                <a:close/>
                <a:moveTo>
                  <a:pt x="553" y="0"/>
                </a:moveTo>
                <a:lnTo>
                  <a:pt x="579" y="5"/>
                </a:lnTo>
                <a:lnTo>
                  <a:pt x="602" y="16"/>
                </a:lnTo>
                <a:lnTo>
                  <a:pt x="623" y="31"/>
                </a:lnTo>
                <a:lnTo>
                  <a:pt x="639" y="51"/>
                </a:lnTo>
                <a:lnTo>
                  <a:pt x="648" y="75"/>
                </a:lnTo>
                <a:lnTo>
                  <a:pt x="651" y="99"/>
                </a:lnTo>
                <a:lnTo>
                  <a:pt x="648" y="124"/>
                </a:lnTo>
                <a:lnTo>
                  <a:pt x="640" y="149"/>
                </a:lnTo>
                <a:lnTo>
                  <a:pt x="782" y="149"/>
                </a:lnTo>
                <a:lnTo>
                  <a:pt x="796" y="152"/>
                </a:lnTo>
                <a:lnTo>
                  <a:pt x="809" y="160"/>
                </a:lnTo>
                <a:lnTo>
                  <a:pt x="817" y="171"/>
                </a:lnTo>
                <a:lnTo>
                  <a:pt x="820" y="187"/>
                </a:lnTo>
                <a:lnTo>
                  <a:pt x="820" y="260"/>
                </a:lnTo>
                <a:lnTo>
                  <a:pt x="817" y="275"/>
                </a:lnTo>
                <a:lnTo>
                  <a:pt x="809" y="288"/>
                </a:lnTo>
                <a:lnTo>
                  <a:pt x="796" y="296"/>
                </a:lnTo>
                <a:lnTo>
                  <a:pt x="782" y="298"/>
                </a:lnTo>
                <a:lnTo>
                  <a:pt x="782" y="708"/>
                </a:lnTo>
                <a:lnTo>
                  <a:pt x="779" y="723"/>
                </a:lnTo>
                <a:lnTo>
                  <a:pt x="771" y="734"/>
                </a:lnTo>
                <a:lnTo>
                  <a:pt x="759" y="742"/>
                </a:lnTo>
                <a:lnTo>
                  <a:pt x="745" y="745"/>
                </a:lnTo>
                <a:lnTo>
                  <a:pt x="75" y="745"/>
                </a:lnTo>
                <a:lnTo>
                  <a:pt x="61" y="742"/>
                </a:lnTo>
                <a:lnTo>
                  <a:pt x="49" y="734"/>
                </a:lnTo>
                <a:lnTo>
                  <a:pt x="41" y="723"/>
                </a:lnTo>
                <a:lnTo>
                  <a:pt x="37" y="708"/>
                </a:lnTo>
                <a:lnTo>
                  <a:pt x="37" y="298"/>
                </a:lnTo>
                <a:lnTo>
                  <a:pt x="23" y="296"/>
                </a:lnTo>
                <a:lnTo>
                  <a:pt x="11" y="288"/>
                </a:lnTo>
                <a:lnTo>
                  <a:pt x="3" y="275"/>
                </a:lnTo>
                <a:lnTo>
                  <a:pt x="0" y="260"/>
                </a:lnTo>
                <a:lnTo>
                  <a:pt x="0" y="187"/>
                </a:lnTo>
                <a:lnTo>
                  <a:pt x="3" y="171"/>
                </a:lnTo>
                <a:lnTo>
                  <a:pt x="11" y="160"/>
                </a:lnTo>
                <a:lnTo>
                  <a:pt x="23" y="152"/>
                </a:lnTo>
                <a:lnTo>
                  <a:pt x="37" y="149"/>
                </a:lnTo>
                <a:lnTo>
                  <a:pt x="178" y="149"/>
                </a:lnTo>
                <a:lnTo>
                  <a:pt x="171" y="124"/>
                </a:lnTo>
                <a:lnTo>
                  <a:pt x="168" y="99"/>
                </a:lnTo>
                <a:lnTo>
                  <a:pt x="171" y="75"/>
                </a:lnTo>
                <a:lnTo>
                  <a:pt x="181" y="51"/>
                </a:lnTo>
                <a:lnTo>
                  <a:pt x="197" y="31"/>
                </a:lnTo>
                <a:lnTo>
                  <a:pt x="216" y="16"/>
                </a:lnTo>
                <a:lnTo>
                  <a:pt x="240" y="5"/>
                </a:lnTo>
                <a:lnTo>
                  <a:pt x="266" y="0"/>
                </a:lnTo>
                <a:lnTo>
                  <a:pt x="294" y="1"/>
                </a:lnTo>
                <a:lnTo>
                  <a:pt x="322" y="8"/>
                </a:lnTo>
                <a:lnTo>
                  <a:pt x="350" y="20"/>
                </a:lnTo>
                <a:lnTo>
                  <a:pt x="371" y="35"/>
                </a:lnTo>
                <a:lnTo>
                  <a:pt x="389" y="54"/>
                </a:lnTo>
                <a:lnTo>
                  <a:pt x="403" y="75"/>
                </a:lnTo>
                <a:lnTo>
                  <a:pt x="403" y="75"/>
                </a:lnTo>
                <a:lnTo>
                  <a:pt x="405" y="75"/>
                </a:lnTo>
                <a:lnTo>
                  <a:pt x="406" y="73"/>
                </a:lnTo>
                <a:lnTo>
                  <a:pt x="407" y="73"/>
                </a:lnTo>
                <a:lnTo>
                  <a:pt x="410" y="73"/>
                </a:lnTo>
                <a:lnTo>
                  <a:pt x="413" y="73"/>
                </a:lnTo>
                <a:lnTo>
                  <a:pt x="414" y="75"/>
                </a:lnTo>
                <a:lnTo>
                  <a:pt x="415" y="75"/>
                </a:lnTo>
                <a:lnTo>
                  <a:pt x="417" y="75"/>
                </a:lnTo>
                <a:lnTo>
                  <a:pt x="430" y="54"/>
                </a:lnTo>
                <a:lnTo>
                  <a:pt x="448" y="35"/>
                </a:lnTo>
                <a:lnTo>
                  <a:pt x="470" y="20"/>
                </a:lnTo>
                <a:lnTo>
                  <a:pt x="498" y="8"/>
                </a:lnTo>
                <a:lnTo>
                  <a:pt x="525" y="1"/>
                </a:lnTo>
                <a:lnTo>
                  <a:pt x="553" y="0"/>
                </a:lnTo>
                <a:close/>
              </a:path>
            </a:pathLst>
          </a:custGeom>
          <a:solidFill>
            <a:schemeClr val="accent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 name="TextBox 36"/>
          <p:cNvSpPr txBox="1"/>
          <p:nvPr/>
        </p:nvSpPr>
        <p:spPr>
          <a:xfrm>
            <a:off x="2287821" y="7091111"/>
            <a:ext cx="2029946" cy="754053"/>
          </a:xfrm>
          <a:prstGeom prst="rect">
            <a:avLst/>
          </a:prstGeom>
          <a:noFill/>
        </p:spPr>
        <p:txBody>
          <a:bodyPr wrap="square" rtlCol="0">
            <a:spAutoFit/>
          </a:bodyPr>
          <a:lstStyle/>
          <a:p>
            <a:pPr algn="ctr"/>
            <a:r>
              <a:rPr lang="en-US" altLang="zh-CN" sz="1600" i="1" smtClean="0">
                <a:solidFill>
                  <a:schemeClr val="bg1">
                    <a:lumMod val="65000"/>
                  </a:schemeClr>
                </a:solidFill>
              </a:rPr>
              <a:t>Step 01</a:t>
            </a:r>
          </a:p>
          <a:p>
            <a:pPr algn="ctr"/>
            <a:r>
              <a:rPr lang="en-US" altLang="zh-CN"/>
              <a:t>Simplicity</a:t>
            </a:r>
            <a:endParaRPr lang="zh-CN" altLang="en-US"/>
          </a:p>
        </p:txBody>
      </p:sp>
      <p:sp>
        <p:nvSpPr>
          <p:cNvPr id="38" name="TextBox 37"/>
          <p:cNvSpPr txBox="1"/>
          <p:nvPr/>
        </p:nvSpPr>
        <p:spPr>
          <a:xfrm>
            <a:off x="8127439" y="7091111"/>
            <a:ext cx="2029946" cy="754053"/>
          </a:xfrm>
          <a:prstGeom prst="rect">
            <a:avLst/>
          </a:prstGeom>
          <a:noFill/>
        </p:spPr>
        <p:txBody>
          <a:bodyPr wrap="square" rtlCol="0">
            <a:spAutoFit/>
          </a:bodyPr>
          <a:lstStyle/>
          <a:p>
            <a:pPr algn="ctr"/>
            <a:r>
              <a:rPr lang="en-US" altLang="zh-CN" sz="1600" i="1" smtClean="0">
                <a:solidFill>
                  <a:schemeClr val="bg1">
                    <a:lumMod val="65000"/>
                  </a:schemeClr>
                </a:solidFill>
              </a:rPr>
              <a:t>Step 03</a:t>
            </a:r>
          </a:p>
          <a:p>
            <a:pPr algn="ctr"/>
            <a:r>
              <a:rPr lang="en-US" altLang="zh-CN"/>
              <a:t>Useful</a:t>
            </a:r>
            <a:endParaRPr lang="zh-CN" altLang="en-US"/>
          </a:p>
        </p:txBody>
      </p:sp>
      <p:sp>
        <p:nvSpPr>
          <p:cNvPr id="39" name="TextBox 38"/>
          <p:cNvSpPr txBox="1"/>
          <p:nvPr/>
        </p:nvSpPr>
        <p:spPr>
          <a:xfrm>
            <a:off x="11533421" y="3831928"/>
            <a:ext cx="2029946" cy="754053"/>
          </a:xfrm>
          <a:prstGeom prst="rect">
            <a:avLst/>
          </a:prstGeom>
          <a:noFill/>
        </p:spPr>
        <p:txBody>
          <a:bodyPr wrap="square" rtlCol="0">
            <a:spAutoFit/>
          </a:bodyPr>
          <a:lstStyle/>
          <a:p>
            <a:pPr algn="ctr"/>
            <a:r>
              <a:rPr lang="en-US" altLang="zh-CN" sz="1600" i="1" smtClean="0">
                <a:solidFill>
                  <a:schemeClr val="bg1">
                    <a:lumMod val="65000"/>
                  </a:schemeClr>
                </a:solidFill>
              </a:rPr>
              <a:t>Step 04</a:t>
            </a:r>
          </a:p>
          <a:p>
            <a:pPr algn="ctr"/>
            <a:r>
              <a:rPr lang="en-US" altLang="zh-CN"/>
              <a:t>Powerful</a:t>
            </a:r>
            <a:endParaRPr lang="zh-CN" altLang="en-US"/>
          </a:p>
        </p:txBody>
      </p:sp>
      <p:sp>
        <p:nvSpPr>
          <p:cNvPr id="40" name="TextBox 39"/>
          <p:cNvSpPr txBox="1"/>
          <p:nvPr/>
        </p:nvSpPr>
        <p:spPr>
          <a:xfrm>
            <a:off x="14009688" y="7091111"/>
            <a:ext cx="1935162" cy="754053"/>
          </a:xfrm>
          <a:prstGeom prst="rect">
            <a:avLst/>
          </a:prstGeom>
          <a:noFill/>
        </p:spPr>
        <p:txBody>
          <a:bodyPr wrap="square" rtlCol="0">
            <a:spAutoFit/>
          </a:bodyPr>
          <a:lstStyle/>
          <a:p>
            <a:pPr algn="ctr"/>
            <a:r>
              <a:rPr lang="en-US" altLang="zh-CN" sz="1600" i="1" smtClean="0">
                <a:solidFill>
                  <a:schemeClr val="bg1">
                    <a:lumMod val="65000"/>
                  </a:schemeClr>
                </a:solidFill>
              </a:rPr>
              <a:t>Step 05</a:t>
            </a:r>
          </a:p>
          <a:p>
            <a:pPr algn="ctr"/>
            <a:r>
              <a:rPr lang="en-US" altLang="zh-CN"/>
              <a:t>Flexible</a:t>
            </a:r>
            <a:endParaRPr lang="zh-CN" altLang="en-US"/>
          </a:p>
        </p:txBody>
      </p:sp>
      <p:sp>
        <p:nvSpPr>
          <p:cNvPr id="41" name="TextBox 40"/>
          <p:cNvSpPr txBox="1"/>
          <p:nvPr/>
        </p:nvSpPr>
        <p:spPr>
          <a:xfrm>
            <a:off x="4726221" y="3831928"/>
            <a:ext cx="2029946" cy="754053"/>
          </a:xfrm>
          <a:prstGeom prst="rect">
            <a:avLst/>
          </a:prstGeom>
          <a:noFill/>
        </p:spPr>
        <p:txBody>
          <a:bodyPr wrap="square" rtlCol="0">
            <a:spAutoFit/>
          </a:bodyPr>
          <a:lstStyle/>
          <a:p>
            <a:pPr algn="ctr"/>
            <a:r>
              <a:rPr lang="en-US" altLang="zh-CN" sz="1600" i="1" smtClean="0">
                <a:solidFill>
                  <a:schemeClr val="bg1">
                    <a:lumMod val="65000"/>
                  </a:schemeClr>
                </a:solidFill>
              </a:rPr>
              <a:t>Step 02</a:t>
            </a:r>
          </a:p>
          <a:p>
            <a:pPr algn="ctr"/>
            <a:r>
              <a:rPr lang="en-US" altLang="zh-CN"/>
              <a:t>Creative</a:t>
            </a:r>
            <a:endParaRPr lang="zh-CN" altLang="en-US"/>
          </a:p>
        </p:txBody>
      </p:sp>
      <p:sp>
        <p:nvSpPr>
          <p:cNvPr id="42"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2877017" y="8378128"/>
            <a:ext cx="12533968" cy="757130"/>
          </a:xfrm>
          <a:prstGeom prst="rect">
            <a:avLst/>
          </a:prstGeom>
        </p:spPr>
        <p:txBody>
          <a:bodyPr wrap="square">
            <a:spAutoFit/>
          </a:bodyPr>
          <a:lstStyle/>
          <a:p>
            <a:pPr algn="ct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Tree>
    <p:extLst>
      <p:ext uri="{BB962C8B-B14F-4D97-AF65-F5344CB8AC3E}">
        <p14:creationId xmlns:p14="http://schemas.microsoft.com/office/powerpoint/2010/main" val="1374078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28"/>
                                        </p:tgtEl>
                                        <p:attrNameLst>
                                          <p:attrName>style.visibility</p:attrName>
                                        </p:attrNameLst>
                                      </p:cBhvr>
                                      <p:to>
                                        <p:strVal val="visible"/>
                                      </p:to>
                                    </p:set>
                                    <p:anim to="" calcmode="lin" valueType="num">
                                      <p:cBhvr>
                                        <p:cTn id="7" dur="700" fill="hold">
                                          <p:stCondLst>
                                            <p:cond delay="0"/>
                                          </p:stCondLst>
                                        </p:cTn>
                                        <p:tgtEl>
                                          <p:spTgt spid="28"/>
                                        </p:tgtEl>
                                        <p:attrNameLst>
                                          <p:attrName>ppt_x</p:attrName>
                                        </p:attrNameLst>
                                      </p:cBhvr>
                                      <p:tavLst>
                                        <p:tav tm="0" fmla="#ppt_x-#ppt_w*1.2*((1.5-1.5*$)^3-(1.5-1.5*$)^2)">
                                          <p:val>
                                            <p:strVal val="0"/>
                                          </p:val>
                                        </p:tav>
                                        <p:tav tm="100000">
                                          <p:val>
                                            <p:strVal val="1"/>
                                          </p:val>
                                        </p:tav>
                                      </p:tavLst>
                                    </p:anim>
                                    <p:anim to="" calcmode="lin" valueType="num">
                                      <p:cBhvr>
                                        <p:cTn id="8" dur="700" fill="hold">
                                          <p:stCondLst>
                                            <p:cond delay="0"/>
                                          </p:stCondLst>
                                        </p:cTn>
                                        <p:tgtEl>
                                          <p:spTgt spid="28"/>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9" dur="700" fill="hold">
                                          <p:stCondLst>
                                            <p:cond delay="0"/>
                                          </p:stCondLst>
                                        </p:cTn>
                                        <p:tgtEl>
                                          <p:spTgt spid="28"/>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0" fill="hold">
                            <p:stCondLst>
                              <p:cond delay="1295"/>
                            </p:stCondLst>
                            <p:childTnLst>
                              <p:par>
                                <p:cTn id="11" presetID="0" presetClass="entr" presetSubtype="0" fill="hold" grpId="0" nodeType="afterEffect">
                                  <p:stCondLst>
                                    <p:cond delay="0"/>
                                  </p:stCondLst>
                                  <p:childTnLst>
                                    <p:set>
                                      <p:cBhvr>
                                        <p:cTn id="12" dur="1000" fill="hold">
                                          <p:stCondLst>
                                            <p:cond delay="0"/>
                                          </p:stCondLst>
                                        </p:cTn>
                                        <p:tgtEl>
                                          <p:spTgt spid="10"/>
                                        </p:tgtEl>
                                        <p:attrNameLst>
                                          <p:attrName>style.visibility</p:attrName>
                                        </p:attrNameLst>
                                      </p:cBhvr>
                                      <p:to>
                                        <p:strVal val="visible"/>
                                      </p:to>
                                    </p:set>
                                    <p:anim to="" calcmode="lin" valueType="num">
                                      <p:cBhvr>
                                        <p:cTn id="13" dur="1000" fill="hold">
                                          <p:stCondLst>
                                            <p:cond delay="0"/>
                                          </p:stCondLst>
                                        </p:cTn>
                                        <p:tgtEl>
                                          <p:spTgt spid="10"/>
                                        </p:tgtEl>
                                        <p:attrNameLst>
                                          <p:attrName>ppt_h</p:attrName>
                                        </p:attrNameLst>
                                      </p:cBhvr>
                                      <p:tavLst>
                                        <p:tav tm="0" fmla="#ppt_h-#ppt_h*((1.5-1.5*$)^3-(1.5-1.5*$)^2)">
                                          <p:val>
                                            <p:strVal val="0"/>
                                          </p:val>
                                        </p:tav>
                                        <p:tav tm="100000">
                                          <p:val>
                                            <p:strVal val="1"/>
                                          </p:val>
                                        </p:tav>
                                      </p:tavLst>
                                    </p:anim>
                                    <p:anim to="" calcmode="lin" valueType="num">
                                      <p:cBhvr>
                                        <p:cTn id="14" dur="1000" fill="hold">
                                          <p:stCondLst>
                                            <p:cond delay="0"/>
                                          </p:stCondLst>
                                        </p:cTn>
                                        <p:tgtEl>
                                          <p:spTgt spid="10"/>
                                        </p:tgtEl>
                                        <p:attrNameLst>
                                          <p:attrName>ppt_w</p:attrName>
                                        </p:attrNameLst>
                                      </p:cBhvr>
                                      <p:tavLst>
                                        <p:tav tm="0" fmla="#ppt_w-#ppt_w*((1.5-1.5*$)^3-(1.5-1.5*$)^2)">
                                          <p:val>
                                            <p:strVal val="0"/>
                                          </p:val>
                                        </p:tav>
                                        <p:tav tm="100000">
                                          <p:val>
                                            <p:strVal val="1"/>
                                          </p:val>
                                        </p:tav>
                                      </p:tavLst>
                                    </p:anim>
                                  </p:childTnLst>
                                </p:cTn>
                              </p:par>
                              <p:par>
                                <p:cTn id="15" presetID="0" presetClass="entr" presetSubtype="0" fill="hold" grpId="0" nodeType="withEffect">
                                  <p:stCondLst>
                                    <p:cond delay="0"/>
                                  </p:stCondLst>
                                  <p:childTnLst>
                                    <p:set>
                                      <p:cBhvr>
                                        <p:cTn id="16" dur="1000" fill="hold">
                                          <p:stCondLst>
                                            <p:cond delay="0"/>
                                          </p:stCondLst>
                                        </p:cTn>
                                        <p:tgtEl>
                                          <p:spTgt spid="16"/>
                                        </p:tgtEl>
                                        <p:attrNameLst>
                                          <p:attrName>style.visibility</p:attrName>
                                        </p:attrNameLst>
                                      </p:cBhvr>
                                      <p:to>
                                        <p:strVal val="visible"/>
                                      </p:to>
                                    </p:set>
                                    <p:anim to="" calcmode="lin" valueType="num">
                                      <p:cBhvr>
                                        <p:cTn id="17" dur="1000" fill="hold">
                                          <p:stCondLst>
                                            <p:cond delay="0"/>
                                          </p:stCondLst>
                                        </p:cTn>
                                        <p:tgtEl>
                                          <p:spTgt spid="16"/>
                                        </p:tgtEl>
                                        <p:attrNameLst>
                                          <p:attrName>ppt_h</p:attrName>
                                        </p:attrNameLst>
                                      </p:cBhvr>
                                      <p:tavLst>
                                        <p:tav tm="0" fmla="#ppt_h-#ppt_h*((1.5-1.5*$)^3-(1.5-1.5*$)^2)">
                                          <p:val>
                                            <p:strVal val="0"/>
                                          </p:val>
                                        </p:tav>
                                        <p:tav tm="100000">
                                          <p:val>
                                            <p:strVal val="1"/>
                                          </p:val>
                                        </p:tav>
                                      </p:tavLst>
                                    </p:anim>
                                    <p:anim to="" calcmode="lin" valueType="num">
                                      <p:cBhvr>
                                        <p:cTn id="18" dur="1000" fill="hold">
                                          <p:stCondLst>
                                            <p:cond delay="0"/>
                                          </p:stCondLst>
                                        </p:cTn>
                                        <p:tgtEl>
                                          <p:spTgt spid="16"/>
                                        </p:tgtEl>
                                        <p:attrNameLst>
                                          <p:attrName>ppt_w</p:attrName>
                                        </p:attrNameLst>
                                      </p:cBhvr>
                                      <p:tavLst>
                                        <p:tav tm="0" fmla="#ppt_w-#ppt_w*((1.5-1.5*$)^3-(1.5-1.5*$)^2)">
                                          <p:val>
                                            <p:strVal val="0"/>
                                          </p:val>
                                        </p:tav>
                                        <p:tav tm="100000">
                                          <p:val>
                                            <p:strVal val="1"/>
                                          </p:val>
                                        </p:tav>
                                      </p:tavLst>
                                    </p:anim>
                                  </p:childTnLst>
                                </p:cTn>
                              </p:par>
                              <p:par>
                                <p:cTn id="19" presetID="0" presetClass="entr" presetSubtype="0" fill="hold" grpId="0" nodeType="withEffect">
                                  <p:stCondLst>
                                    <p:cond delay="0"/>
                                  </p:stCondLst>
                                  <p:childTnLst>
                                    <p:set>
                                      <p:cBhvr>
                                        <p:cTn id="20" dur="1000" fill="hold">
                                          <p:stCondLst>
                                            <p:cond delay="0"/>
                                          </p:stCondLst>
                                        </p:cTn>
                                        <p:tgtEl>
                                          <p:spTgt spid="17"/>
                                        </p:tgtEl>
                                        <p:attrNameLst>
                                          <p:attrName>style.visibility</p:attrName>
                                        </p:attrNameLst>
                                      </p:cBhvr>
                                      <p:to>
                                        <p:strVal val="visible"/>
                                      </p:to>
                                    </p:set>
                                    <p:anim to="" calcmode="lin" valueType="num">
                                      <p:cBhvr>
                                        <p:cTn id="21" dur="1000" fill="hold">
                                          <p:stCondLst>
                                            <p:cond delay="0"/>
                                          </p:stCondLst>
                                        </p:cTn>
                                        <p:tgtEl>
                                          <p:spTgt spid="17"/>
                                        </p:tgtEl>
                                        <p:attrNameLst>
                                          <p:attrName>ppt_h</p:attrName>
                                        </p:attrNameLst>
                                      </p:cBhvr>
                                      <p:tavLst>
                                        <p:tav tm="0" fmla="#ppt_h-#ppt_h*((1.5-1.5*$)^3-(1.5-1.5*$)^2)">
                                          <p:val>
                                            <p:strVal val="0"/>
                                          </p:val>
                                        </p:tav>
                                        <p:tav tm="100000">
                                          <p:val>
                                            <p:strVal val="1"/>
                                          </p:val>
                                        </p:tav>
                                      </p:tavLst>
                                    </p:anim>
                                    <p:anim to="" calcmode="lin" valueType="num">
                                      <p:cBhvr>
                                        <p:cTn id="22" dur="1000" fill="hold">
                                          <p:stCondLst>
                                            <p:cond delay="0"/>
                                          </p:stCondLst>
                                        </p:cTn>
                                        <p:tgtEl>
                                          <p:spTgt spid="17"/>
                                        </p:tgtEl>
                                        <p:attrNameLst>
                                          <p:attrName>ppt_w</p:attrName>
                                        </p:attrNameLst>
                                      </p:cBhvr>
                                      <p:tavLst>
                                        <p:tav tm="0" fmla="#ppt_w-#ppt_w*((1.5-1.5*$)^3-(1.5-1.5*$)^2)">
                                          <p:val>
                                            <p:strVal val="0"/>
                                          </p:val>
                                        </p:tav>
                                        <p:tav tm="100000">
                                          <p:val>
                                            <p:strVal val="1"/>
                                          </p:val>
                                        </p:tav>
                                      </p:tavLst>
                                    </p:anim>
                                  </p:childTnLst>
                                </p:cTn>
                              </p:par>
                              <p:par>
                                <p:cTn id="23" presetID="0" presetClass="entr" presetSubtype="0" fill="hold" grpId="0" nodeType="withEffect">
                                  <p:stCondLst>
                                    <p:cond delay="0"/>
                                  </p:stCondLst>
                                  <p:childTnLst>
                                    <p:set>
                                      <p:cBhvr>
                                        <p:cTn id="24" dur="1000" fill="hold">
                                          <p:stCondLst>
                                            <p:cond delay="0"/>
                                          </p:stCondLst>
                                        </p:cTn>
                                        <p:tgtEl>
                                          <p:spTgt spid="2"/>
                                        </p:tgtEl>
                                        <p:attrNameLst>
                                          <p:attrName>style.visibility</p:attrName>
                                        </p:attrNameLst>
                                      </p:cBhvr>
                                      <p:to>
                                        <p:strVal val="visible"/>
                                      </p:to>
                                    </p:set>
                                    <p:anim to="" calcmode="lin" valueType="num">
                                      <p:cBhvr>
                                        <p:cTn id="25" dur="1000" fill="hold">
                                          <p:stCondLst>
                                            <p:cond delay="0"/>
                                          </p:stCondLst>
                                        </p:cTn>
                                        <p:tgtEl>
                                          <p:spTgt spid="2"/>
                                        </p:tgtEl>
                                        <p:attrNameLst>
                                          <p:attrName>ppt_h</p:attrName>
                                        </p:attrNameLst>
                                      </p:cBhvr>
                                      <p:tavLst>
                                        <p:tav tm="0" fmla="#ppt_h-#ppt_h*((1.5-1.5*$)^3-(1.5-1.5*$)^2)">
                                          <p:val>
                                            <p:strVal val="0"/>
                                          </p:val>
                                        </p:tav>
                                        <p:tav tm="100000">
                                          <p:val>
                                            <p:strVal val="1"/>
                                          </p:val>
                                        </p:tav>
                                      </p:tavLst>
                                    </p:anim>
                                    <p:anim to="" calcmode="lin" valueType="num">
                                      <p:cBhvr>
                                        <p:cTn id="26" dur="1000" fill="hold">
                                          <p:stCondLst>
                                            <p:cond delay="0"/>
                                          </p:stCondLst>
                                        </p:cTn>
                                        <p:tgtEl>
                                          <p:spTgt spid="2"/>
                                        </p:tgtEl>
                                        <p:attrNameLst>
                                          <p:attrName>ppt_w</p:attrName>
                                        </p:attrNameLst>
                                      </p:cBhvr>
                                      <p:tavLst>
                                        <p:tav tm="0" fmla="#ppt_w-#ppt_w*((1.5-1.5*$)^3-(1.5-1.5*$)^2)">
                                          <p:val>
                                            <p:strVal val="0"/>
                                          </p:val>
                                        </p:tav>
                                        <p:tav tm="100000">
                                          <p:val>
                                            <p:strVal val="1"/>
                                          </p:val>
                                        </p:tav>
                                      </p:tavLst>
                                    </p:anim>
                                  </p:childTnLst>
                                </p:cTn>
                              </p:par>
                              <p:par>
                                <p:cTn id="27" presetID="0" presetClass="entr" presetSubtype="0" fill="hold" grpId="0" nodeType="withEffect">
                                  <p:stCondLst>
                                    <p:cond delay="0"/>
                                  </p:stCondLst>
                                  <p:childTnLst>
                                    <p:set>
                                      <p:cBhvr>
                                        <p:cTn id="28" dur="1000" fill="hold">
                                          <p:stCondLst>
                                            <p:cond delay="0"/>
                                          </p:stCondLst>
                                        </p:cTn>
                                        <p:tgtEl>
                                          <p:spTgt spid="33"/>
                                        </p:tgtEl>
                                        <p:attrNameLst>
                                          <p:attrName>style.visibility</p:attrName>
                                        </p:attrNameLst>
                                      </p:cBhvr>
                                      <p:to>
                                        <p:strVal val="visible"/>
                                      </p:to>
                                    </p:set>
                                    <p:anim to="" calcmode="lin" valueType="num">
                                      <p:cBhvr>
                                        <p:cTn id="29" dur="1000" fill="hold">
                                          <p:stCondLst>
                                            <p:cond delay="0"/>
                                          </p:stCondLst>
                                        </p:cTn>
                                        <p:tgtEl>
                                          <p:spTgt spid="33"/>
                                        </p:tgtEl>
                                        <p:attrNameLst>
                                          <p:attrName>ppt_h</p:attrName>
                                        </p:attrNameLst>
                                      </p:cBhvr>
                                      <p:tavLst>
                                        <p:tav tm="0" fmla="#ppt_h-#ppt_h*((1.5-1.5*$)^3-(1.5-1.5*$)^2)">
                                          <p:val>
                                            <p:strVal val="0"/>
                                          </p:val>
                                        </p:tav>
                                        <p:tav tm="100000">
                                          <p:val>
                                            <p:strVal val="1"/>
                                          </p:val>
                                        </p:tav>
                                      </p:tavLst>
                                    </p:anim>
                                    <p:anim to="" calcmode="lin" valueType="num">
                                      <p:cBhvr>
                                        <p:cTn id="30" dur="1000" fill="hold">
                                          <p:stCondLst>
                                            <p:cond delay="0"/>
                                          </p:stCondLst>
                                        </p:cTn>
                                        <p:tgtEl>
                                          <p:spTgt spid="33"/>
                                        </p:tgtEl>
                                        <p:attrNameLst>
                                          <p:attrName>ppt_w</p:attrName>
                                        </p:attrNameLst>
                                      </p:cBhvr>
                                      <p:tavLst>
                                        <p:tav tm="0" fmla="#ppt_w-#ppt_w*((1.5-1.5*$)^3-(1.5-1.5*$)^2)">
                                          <p:val>
                                            <p:strVal val="0"/>
                                          </p:val>
                                        </p:tav>
                                        <p:tav tm="100000">
                                          <p:val>
                                            <p:strVal val="1"/>
                                          </p:val>
                                        </p:tav>
                                      </p:tavLst>
                                    </p:anim>
                                  </p:childTnLst>
                                </p:cTn>
                              </p:par>
                            </p:childTnLst>
                          </p:cTn>
                        </p:par>
                        <p:par>
                          <p:cTn id="31" fill="hold">
                            <p:stCondLst>
                              <p:cond delay="2295"/>
                            </p:stCondLst>
                            <p:childTnLst>
                              <p:par>
                                <p:cTn id="32" presetID="10" presetClass="entr" presetSubtype="0" fill="hold" grpId="0" nodeType="afterEffect">
                                  <p:stCondLst>
                                    <p:cond delay="0"/>
                                  </p:stCondLst>
                                  <p:childTnLst>
                                    <p:set>
                                      <p:cBhvr>
                                        <p:cTn id="33" dur="1" fill="hold">
                                          <p:stCondLst>
                                            <p:cond delay="0"/>
                                          </p:stCondLst>
                                        </p:cTn>
                                        <p:tgtEl>
                                          <p:spTgt spid="37"/>
                                        </p:tgtEl>
                                        <p:attrNameLst>
                                          <p:attrName>style.visibility</p:attrName>
                                        </p:attrNameLst>
                                      </p:cBhvr>
                                      <p:to>
                                        <p:strVal val="visible"/>
                                      </p:to>
                                    </p:set>
                                    <p:animEffect transition="in" filter="fade">
                                      <p:cBhvr>
                                        <p:cTn id="34" dur="500"/>
                                        <p:tgtEl>
                                          <p:spTgt spid="37"/>
                                        </p:tgtEl>
                                      </p:cBhvr>
                                    </p:animEffect>
                                  </p:childTnLst>
                                </p:cTn>
                              </p:par>
                            </p:childTnLst>
                          </p:cTn>
                        </p:par>
                        <p:par>
                          <p:cTn id="35" fill="hold">
                            <p:stCondLst>
                              <p:cond delay="2795"/>
                            </p:stCondLst>
                            <p:childTnLst>
                              <p:par>
                                <p:cTn id="36" presetID="0" presetClass="entr" presetSubtype="0" fill="hold" grpId="0" nodeType="afterEffect">
                                  <p:stCondLst>
                                    <p:cond delay="0"/>
                                  </p:stCondLst>
                                  <p:childTnLst>
                                    <p:set>
                                      <p:cBhvr>
                                        <p:cTn id="37" dur="1000" fill="hold">
                                          <p:stCondLst>
                                            <p:cond delay="0"/>
                                          </p:stCondLst>
                                        </p:cTn>
                                        <p:tgtEl>
                                          <p:spTgt spid="3"/>
                                        </p:tgtEl>
                                        <p:attrNameLst>
                                          <p:attrName>style.visibility</p:attrName>
                                        </p:attrNameLst>
                                      </p:cBhvr>
                                      <p:to>
                                        <p:strVal val="visible"/>
                                      </p:to>
                                    </p:set>
                                    <p:anim to="" calcmode="lin" valueType="num">
                                      <p:cBhvr>
                                        <p:cTn id="38" dur="1000" fill="hold">
                                          <p:stCondLst>
                                            <p:cond delay="0"/>
                                          </p:stCondLst>
                                        </p:cTn>
                                        <p:tgtEl>
                                          <p:spTgt spid="3"/>
                                        </p:tgtEl>
                                        <p:attrNameLst>
                                          <p:attrName>ppt_h</p:attrName>
                                        </p:attrNameLst>
                                      </p:cBhvr>
                                      <p:tavLst>
                                        <p:tav tm="0" fmla="#ppt_h-#ppt_h*((1.5-1.5*$)^3-(1.5-1.5*$)^2)">
                                          <p:val>
                                            <p:strVal val="0"/>
                                          </p:val>
                                        </p:tav>
                                        <p:tav tm="100000">
                                          <p:val>
                                            <p:strVal val="1"/>
                                          </p:val>
                                        </p:tav>
                                      </p:tavLst>
                                    </p:anim>
                                    <p:anim to="" calcmode="lin" valueType="num">
                                      <p:cBhvr>
                                        <p:cTn id="39" dur="1000" fill="hold">
                                          <p:stCondLst>
                                            <p:cond delay="0"/>
                                          </p:stCondLst>
                                        </p:cTn>
                                        <p:tgtEl>
                                          <p:spTgt spid="3"/>
                                        </p:tgtEl>
                                        <p:attrNameLst>
                                          <p:attrName>ppt_w</p:attrName>
                                        </p:attrNameLst>
                                      </p:cBhvr>
                                      <p:tavLst>
                                        <p:tav tm="0" fmla="#ppt_w-#ppt_w*((1.5-1.5*$)^3-(1.5-1.5*$)^2)">
                                          <p:val>
                                            <p:strVal val="0"/>
                                          </p:val>
                                        </p:tav>
                                        <p:tav tm="100000">
                                          <p:val>
                                            <p:strVal val="1"/>
                                          </p:val>
                                        </p:tav>
                                      </p:tavLst>
                                    </p:anim>
                                  </p:childTnLst>
                                </p:cTn>
                              </p:par>
                              <p:par>
                                <p:cTn id="40" presetID="0" presetClass="entr" presetSubtype="0" fill="hold" grpId="0" nodeType="withEffect">
                                  <p:stCondLst>
                                    <p:cond delay="0"/>
                                  </p:stCondLst>
                                  <p:childTnLst>
                                    <p:set>
                                      <p:cBhvr>
                                        <p:cTn id="41" dur="1000" fill="hold">
                                          <p:stCondLst>
                                            <p:cond delay="0"/>
                                          </p:stCondLst>
                                        </p:cTn>
                                        <p:tgtEl>
                                          <p:spTgt spid="22"/>
                                        </p:tgtEl>
                                        <p:attrNameLst>
                                          <p:attrName>style.visibility</p:attrName>
                                        </p:attrNameLst>
                                      </p:cBhvr>
                                      <p:to>
                                        <p:strVal val="visible"/>
                                      </p:to>
                                    </p:set>
                                    <p:anim to="" calcmode="lin" valueType="num">
                                      <p:cBhvr>
                                        <p:cTn id="42" dur="1000" fill="hold">
                                          <p:stCondLst>
                                            <p:cond delay="0"/>
                                          </p:stCondLst>
                                        </p:cTn>
                                        <p:tgtEl>
                                          <p:spTgt spid="22"/>
                                        </p:tgtEl>
                                        <p:attrNameLst>
                                          <p:attrName>ppt_h</p:attrName>
                                        </p:attrNameLst>
                                      </p:cBhvr>
                                      <p:tavLst>
                                        <p:tav tm="0" fmla="#ppt_h-#ppt_h*((1.5-1.5*$)^3-(1.5-1.5*$)^2)">
                                          <p:val>
                                            <p:strVal val="0"/>
                                          </p:val>
                                        </p:tav>
                                        <p:tav tm="100000">
                                          <p:val>
                                            <p:strVal val="1"/>
                                          </p:val>
                                        </p:tav>
                                      </p:tavLst>
                                    </p:anim>
                                    <p:anim to="" calcmode="lin" valueType="num">
                                      <p:cBhvr>
                                        <p:cTn id="43" dur="1000" fill="hold">
                                          <p:stCondLst>
                                            <p:cond delay="0"/>
                                          </p:stCondLst>
                                        </p:cTn>
                                        <p:tgtEl>
                                          <p:spTgt spid="22"/>
                                        </p:tgtEl>
                                        <p:attrNameLst>
                                          <p:attrName>ppt_w</p:attrName>
                                        </p:attrNameLst>
                                      </p:cBhvr>
                                      <p:tavLst>
                                        <p:tav tm="0" fmla="#ppt_w-#ppt_w*((1.5-1.5*$)^3-(1.5-1.5*$)^2)">
                                          <p:val>
                                            <p:strVal val="0"/>
                                          </p:val>
                                        </p:tav>
                                        <p:tav tm="100000">
                                          <p:val>
                                            <p:strVal val="1"/>
                                          </p:val>
                                        </p:tav>
                                      </p:tavLst>
                                    </p:anim>
                                  </p:childTnLst>
                                </p:cTn>
                              </p:par>
                              <p:par>
                                <p:cTn id="44" presetID="0" presetClass="entr" presetSubtype="0" fill="hold" grpId="0" nodeType="withEffect">
                                  <p:stCondLst>
                                    <p:cond delay="0"/>
                                  </p:stCondLst>
                                  <p:childTnLst>
                                    <p:set>
                                      <p:cBhvr>
                                        <p:cTn id="45" dur="1000" fill="hold">
                                          <p:stCondLst>
                                            <p:cond delay="0"/>
                                          </p:stCondLst>
                                        </p:cTn>
                                        <p:tgtEl>
                                          <p:spTgt spid="23"/>
                                        </p:tgtEl>
                                        <p:attrNameLst>
                                          <p:attrName>style.visibility</p:attrName>
                                        </p:attrNameLst>
                                      </p:cBhvr>
                                      <p:to>
                                        <p:strVal val="visible"/>
                                      </p:to>
                                    </p:set>
                                    <p:anim to="" calcmode="lin" valueType="num">
                                      <p:cBhvr>
                                        <p:cTn id="46" dur="1000" fill="hold">
                                          <p:stCondLst>
                                            <p:cond delay="0"/>
                                          </p:stCondLst>
                                        </p:cTn>
                                        <p:tgtEl>
                                          <p:spTgt spid="23"/>
                                        </p:tgtEl>
                                        <p:attrNameLst>
                                          <p:attrName>ppt_h</p:attrName>
                                        </p:attrNameLst>
                                      </p:cBhvr>
                                      <p:tavLst>
                                        <p:tav tm="0" fmla="#ppt_h-#ppt_h*((1.5-1.5*$)^3-(1.5-1.5*$)^2)">
                                          <p:val>
                                            <p:strVal val="0"/>
                                          </p:val>
                                        </p:tav>
                                        <p:tav tm="100000">
                                          <p:val>
                                            <p:strVal val="1"/>
                                          </p:val>
                                        </p:tav>
                                      </p:tavLst>
                                    </p:anim>
                                    <p:anim to="" calcmode="lin" valueType="num">
                                      <p:cBhvr>
                                        <p:cTn id="47" dur="1000" fill="hold">
                                          <p:stCondLst>
                                            <p:cond delay="0"/>
                                          </p:stCondLst>
                                        </p:cTn>
                                        <p:tgtEl>
                                          <p:spTgt spid="23"/>
                                        </p:tgtEl>
                                        <p:attrNameLst>
                                          <p:attrName>ppt_w</p:attrName>
                                        </p:attrNameLst>
                                      </p:cBhvr>
                                      <p:tavLst>
                                        <p:tav tm="0" fmla="#ppt_w-#ppt_w*((1.5-1.5*$)^3-(1.5-1.5*$)^2)">
                                          <p:val>
                                            <p:strVal val="0"/>
                                          </p:val>
                                        </p:tav>
                                        <p:tav tm="100000">
                                          <p:val>
                                            <p:strVal val="1"/>
                                          </p:val>
                                        </p:tav>
                                      </p:tavLst>
                                    </p:anim>
                                  </p:childTnLst>
                                </p:cTn>
                              </p:par>
                              <p:par>
                                <p:cTn id="48" presetID="0" presetClass="entr" presetSubtype="0" fill="hold" grpId="0" nodeType="withEffect">
                                  <p:stCondLst>
                                    <p:cond delay="0"/>
                                  </p:stCondLst>
                                  <p:childTnLst>
                                    <p:set>
                                      <p:cBhvr>
                                        <p:cTn id="49" dur="1000" fill="hold">
                                          <p:stCondLst>
                                            <p:cond delay="0"/>
                                          </p:stCondLst>
                                        </p:cTn>
                                        <p:tgtEl>
                                          <p:spTgt spid="4"/>
                                        </p:tgtEl>
                                        <p:attrNameLst>
                                          <p:attrName>style.visibility</p:attrName>
                                        </p:attrNameLst>
                                      </p:cBhvr>
                                      <p:to>
                                        <p:strVal val="visible"/>
                                      </p:to>
                                    </p:set>
                                    <p:anim to="" calcmode="lin" valueType="num">
                                      <p:cBhvr>
                                        <p:cTn id="50" dur="1000" fill="hold">
                                          <p:stCondLst>
                                            <p:cond delay="0"/>
                                          </p:stCondLst>
                                        </p:cTn>
                                        <p:tgtEl>
                                          <p:spTgt spid="4"/>
                                        </p:tgtEl>
                                        <p:attrNameLst>
                                          <p:attrName>ppt_h</p:attrName>
                                        </p:attrNameLst>
                                      </p:cBhvr>
                                      <p:tavLst>
                                        <p:tav tm="0" fmla="#ppt_h-#ppt_h*((1.5-1.5*$)^3-(1.5-1.5*$)^2)">
                                          <p:val>
                                            <p:strVal val="0"/>
                                          </p:val>
                                        </p:tav>
                                        <p:tav tm="100000">
                                          <p:val>
                                            <p:strVal val="1"/>
                                          </p:val>
                                        </p:tav>
                                      </p:tavLst>
                                    </p:anim>
                                    <p:anim to="" calcmode="lin" valueType="num">
                                      <p:cBhvr>
                                        <p:cTn id="51" dur="1000" fill="hold">
                                          <p:stCondLst>
                                            <p:cond delay="0"/>
                                          </p:stCondLst>
                                        </p:cTn>
                                        <p:tgtEl>
                                          <p:spTgt spid="4"/>
                                        </p:tgtEl>
                                        <p:attrNameLst>
                                          <p:attrName>ppt_w</p:attrName>
                                        </p:attrNameLst>
                                      </p:cBhvr>
                                      <p:tavLst>
                                        <p:tav tm="0" fmla="#ppt_w-#ppt_w*((1.5-1.5*$)^3-(1.5-1.5*$)^2)">
                                          <p:val>
                                            <p:strVal val="0"/>
                                          </p:val>
                                        </p:tav>
                                        <p:tav tm="100000">
                                          <p:val>
                                            <p:strVal val="1"/>
                                          </p:val>
                                        </p:tav>
                                      </p:tavLst>
                                    </p:anim>
                                  </p:childTnLst>
                                </p:cTn>
                              </p:par>
                              <p:par>
                                <p:cTn id="52" presetID="0" presetClass="entr" presetSubtype="0" fill="hold" grpId="0" nodeType="withEffect">
                                  <p:stCondLst>
                                    <p:cond delay="0"/>
                                  </p:stCondLst>
                                  <p:childTnLst>
                                    <p:set>
                                      <p:cBhvr>
                                        <p:cTn id="53" dur="1000" fill="hold">
                                          <p:stCondLst>
                                            <p:cond delay="0"/>
                                          </p:stCondLst>
                                        </p:cTn>
                                        <p:tgtEl>
                                          <p:spTgt spid="32"/>
                                        </p:tgtEl>
                                        <p:attrNameLst>
                                          <p:attrName>style.visibility</p:attrName>
                                        </p:attrNameLst>
                                      </p:cBhvr>
                                      <p:to>
                                        <p:strVal val="visible"/>
                                      </p:to>
                                    </p:set>
                                    <p:anim to="" calcmode="lin" valueType="num">
                                      <p:cBhvr>
                                        <p:cTn id="54" dur="1000" fill="hold">
                                          <p:stCondLst>
                                            <p:cond delay="0"/>
                                          </p:stCondLst>
                                        </p:cTn>
                                        <p:tgtEl>
                                          <p:spTgt spid="32"/>
                                        </p:tgtEl>
                                        <p:attrNameLst>
                                          <p:attrName>ppt_h</p:attrName>
                                        </p:attrNameLst>
                                      </p:cBhvr>
                                      <p:tavLst>
                                        <p:tav tm="0" fmla="#ppt_h-#ppt_h*((1.5-1.5*$)^3-(1.5-1.5*$)^2)">
                                          <p:val>
                                            <p:strVal val="0"/>
                                          </p:val>
                                        </p:tav>
                                        <p:tav tm="100000">
                                          <p:val>
                                            <p:strVal val="1"/>
                                          </p:val>
                                        </p:tav>
                                      </p:tavLst>
                                    </p:anim>
                                    <p:anim to="" calcmode="lin" valueType="num">
                                      <p:cBhvr>
                                        <p:cTn id="55" dur="1000" fill="hold">
                                          <p:stCondLst>
                                            <p:cond delay="0"/>
                                          </p:stCondLst>
                                        </p:cTn>
                                        <p:tgtEl>
                                          <p:spTgt spid="32"/>
                                        </p:tgtEl>
                                        <p:attrNameLst>
                                          <p:attrName>ppt_w</p:attrName>
                                        </p:attrNameLst>
                                      </p:cBhvr>
                                      <p:tavLst>
                                        <p:tav tm="0" fmla="#ppt_w-#ppt_w*((1.5-1.5*$)^3-(1.5-1.5*$)^2)">
                                          <p:val>
                                            <p:strVal val="0"/>
                                          </p:val>
                                        </p:tav>
                                        <p:tav tm="100000">
                                          <p:val>
                                            <p:strVal val="1"/>
                                          </p:val>
                                        </p:tav>
                                      </p:tavLst>
                                    </p:anim>
                                  </p:childTnLst>
                                </p:cTn>
                              </p:par>
                            </p:childTnLst>
                          </p:cTn>
                        </p:par>
                        <p:par>
                          <p:cTn id="56" fill="hold">
                            <p:stCondLst>
                              <p:cond delay="3795"/>
                            </p:stCondLst>
                            <p:childTnLst>
                              <p:par>
                                <p:cTn id="57" presetID="10" presetClass="entr" presetSubtype="0" fill="hold" grpId="0" nodeType="afterEffect">
                                  <p:stCondLst>
                                    <p:cond delay="0"/>
                                  </p:stCondLst>
                                  <p:childTnLst>
                                    <p:set>
                                      <p:cBhvr>
                                        <p:cTn id="58" dur="1" fill="hold">
                                          <p:stCondLst>
                                            <p:cond delay="0"/>
                                          </p:stCondLst>
                                        </p:cTn>
                                        <p:tgtEl>
                                          <p:spTgt spid="41"/>
                                        </p:tgtEl>
                                        <p:attrNameLst>
                                          <p:attrName>style.visibility</p:attrName>
                                        </p:attrNameLst>
                                      </p:cBhvr>
                                      <p:to>
                                        <p:strVal val="visible"/>
                                      </p:to>
                                    </p:set>
                                    <p:animEffect transition="in" filter="fade">
                                      <p:cBhvr>
                                        <p:cTn id="59" dur="500"/>
                                        <p:tgtEl>
                                          <p:spTgt spid="41"/>
                                        </p:tgtEl>
                                      </p:cBhvr>
                                    </p:animEffect>
                                  </p:childTnLst>
                                </p:cTn>
                              </p:par>
                            </p:childTnLst>
                          </p:cTn>
                        </p:par>
                        <p:par>
                          <p:cTn id="60" fill="hold">
                            <p:stCondLst>
                              <p:cond delay="4295"/>
                            </p:stCondLst>
                            <p:childTnLst>
                              <p:par>
                                <p:cTn id="61" presetID="0" presetClass="entr" presetSubtype="0" fill="hold" grpId="0" nodeType="afterEffect">
                                  <p:stCondLst>
                                    <p:cond delay="0"/>
                                  </p:stCondLst>
                                  <p:childTnLst>
                                    <p:set>
                                      <p:cBhvr>
                                        <p:cTn id="62" dur="1000" fill="hold">
                                          <p:stCondLst>
                                            <p:cond delay="0"/>
                                          </p:stCondLst>
                                        </p:cTn>
                                        <p:tgtEl>
                                          <p:spTgt spid="5"/>
                                        </p:tgtEl>
                                        <p:attrNameLst>
                                          <p:attrName>style.visibility</p:attrName>
                                        </p:attrNameLst>
                                      </p:cBhvr>
                                      <p:to>
                                        <p:strVal val="visible"/>
                                      </p:to>
                                    </p:set>
                                    <p:anim to="" calcmode="lin" valueType="num">
                                      <p:cBhvr>
                                        <p:cTn id="63" dur="1000" fill="hold">
                                          <p:stCondLst>
                                            <p:cond delay="0"/>
                                          </p:stCondLst>
                                        </p:cTn>
                                        <p:tgtEl>
                                          <p:spTgt spid="5"/>
                                        </p:tgtEl>
                                        <p:attrNameLst>
                                          <p:attrName>ppt_h</p:attrName>
                                        </p:attrNameLst>
                                      </p:cBhvr>
                                      <p:tavLst>
                                        <p:tav tm="0" fmla="#ppt_h-#ppt_h*((1.5-1.5*$)^3-(1.5-1.5*$)^2)">
                                          <p:val>
                                            <p:strVal val="0"/>
                                          </p:val>
                                        </p:tav>
                                        <p:tav tm="100000">
                                          <p:val>
                                            <p:strVal val="1"/>
                                          </p:val>
                                        </p:tav>
                                      </p:tavLst>
                                    </p:anim>
                                    <p:anim to="" calcmode="lin" valueType="num">
                                      <p:cBhvr>
                                        <p:cTn id="64" dur="1000" fill="hold">
                                          <p:stCondLst>
                                            <p:cond delay="0"/>
                                          </p:stCondLst>
                                        </p:cTn>
                                        <p:tgtEl>
                                          <p:spTgt spid="5"/>
                                        </p:tgtEl>
                                        <p:attrNameLst>
                                          <p:attrName>ppt_w</p:attrName>
                                        </p:attrNameLst>
                                      </p:cBhvr>
                                      <p:tavLst>
                                        <p:tav tm="0" fmla="#ppt_w-#ppt_w*((1.5-1.5*$)^3-(1.5-1.5*$)^2)">
                                          <p:val>
                                            <p:strVal val="0"/>
                                          </p:val>
                                        </p:tav>
                                        <p:tav tm="100000">
                                          <p:val>
                                            <p:strVal val="1"/>
                                          </p:val>
                                        </p:tav>
                                      </p:tavLst>
                                    </p:anim>
                                  </p:childTnLst>
                                </p:cTn>
                              </p:par>
                              <p:par>
                                <p:cTn id="65" presetID="0" presetClass="entr" presetSubtype="0" fill="hold" grpId="0" nodeType="withEffect">
                                  <p:stCondLst>
                                    <p:cond delay="0"/>
                                  </p:stCondLst>
                                  <p:childTnLst>
                                    <p:set>
                                      <p:cBhvr>
                                        <p:cTn id="66" dur="1000" fill="hold">
                                          <p:stCondLst>
                                            <p:cond delay="0"/>
                                          </p:stCondLst>
                                        </p:cTn>
                                        <p:tgtEl>
                                          <p:spTgt spid="18"/>
                                        </p:tgtEl>
                                        <p:attrNameLst>
                                          <p:attrName>style.visibility</p:attrName>
                                        </p:attrNameLst>
                                      </p:cBhvr>
                                      <p:to>
                                        <p:strVal val="visible"/>
                                      </p:to>
                                    </p:set>
                                    <p:anim to="" calcmode="lin" valueType="num">
                                      <p:cBhvr>
                                        <p:cTn id="67" dur="1000" fill="hold">
                                          <p:stCondLst>
                                            <p:cond delay="0"/>
                                          </p:stCondLst>
                                        </p:cTn>
                                        <p:tgtEl>
                                          <p:spTgt spid="18"/>
                                        </p:tgtEl>
                                        <p:attrNameLst>
                                          <p:attrName>ppt_h</p:attrName>
                                        </p:attrNameLst>
                                      </p:cBhvr>
                                      <p:tavLst>
                                        <p:tav tm="0" fmla="#ppt_h-#ppt_h*((1.5-1.5*$)^3-(1.5-1.5*$)^2)">
                                          <p:val>
                                            <p:strVal val="0"/>
                                          </p:val>
                                        </p:tav>
                                        <p:tav tm="100000">
                                          <p:val>
                                            <p:strVal val="1"/>
                                          </p:val>
                                        </p:tav>
                                      </p:tavLst>
                                    </p:anim>
                                    <p:anim to="" calcmode="lin" valueType="num">
                                      <p:cBhvr>
                                        <p:cTn id="68" dur="1000" fill="hold">
                                          <p:stCondLst>
                                            <p:cond delay="0"/>
                                          </p:stCondLst>
                                        </p:cTn>
                                        <p:tgtEl>
                                          <p:spTgt spid="18"/>
                                        </p:tgtEl>
                                        <p:attrNameLst>
                                          <p:attrName>ppt_w</p:attrName>
                                        </p:attrNameLst>
                                      </p:cBhvr>
                                      <p:tavLst>
                                        <p:tav tm="0" fmla="#ppt_w-#ppt_w*((1.5-1.5*$)^3-(1.5-1.5*$)^2)">
                                          <p:val>
                                            <p:strVal val="0"/>
                                          </p:val>
                                        </p:tav>
                                        <p:tav tm="100000">
                                          <p:val>
                                            <p:strVal val="1"/>
                                          </p:val>
                                        </p:tav>
                                      </p:tavLst>
                                    </p:anim>
                                  </p:childTnLst>
                                </p:cTn>
                              </p:par>
                              <p:par>
                                <p:cTn id="69" presetID="0" presetClass="entr" presetSubtype="0" fill="hold" grpId="0" nodeType="withEffect">
                                  <p:stCondLst>
                                    <p:cond delay="0"/>
                                  </p:stCondLst>
                                  <p:childTnLst>
                                    <p:set>
                                      <p:cBhvr>
                                        <p:cTn id="70" dur="1000" fill="hold">
                                          <p:stCondLst>
                                            <p:cond delay="0"/>
                                          </p:stCondLst>
                                        </p:cTn>
                                        <p:tgtEl>
                                          <p:spTgt spid="6"/>
                                        </p:tgtEl>
                                        <p:attrNameLst>
                                          <p:attrName>style.visibility</p:attrName>
                                        </p:attrNameLst>
                                      </p:cBhvr>
                                      <p:to>
                                        <p:strVal val="visible"/>
                                      </p:to>
                                    </p:set>
                                    <p:anim to="" calcmode="lin" valueType="num">
                                      <p:cBhvr>
                                        <p:cTn id="71" dur="1000" fill="hold">
                                          <p:stCondLst>
                                            <p:cond delay="0"/>
                                          </p:stCondLst>
                                        </p:cTn>
                                        <p:tgtEl>
                                          <p:spTgt spid="6"/>
                                        </p:tgtEl>
                                        <p:attrNameLst>
                                          <p:attrName>ppt_h</p:attrName>
                                        </p:attrNameLst>
                                      </p:cBhvr>
                                      <p:tavLst>
                                        <p:tav tm="0" fmla="#ppt_h-#ppt_h*((1.5-1.5*$)^3-(1.5-1.5*$)^2)">
                                          <p:val>
                                            <p:strVal val="0"/>
                                          </p:val>
                                        </p:tav>
                                        <p:tav tm="100000">
                                          <p:val>
                                            <p:strVal val="1"/>
                                          </p:val>
                                        </p:tav>
                                      </p:tavLst>
                                    </p:anim>
                                    <p:anim to="" calcmode="lin" valueType="num">
                                      <p:cBhvr>
                                        <p:cTn id="72" dur="1000" fill="hold">
                                          <p:stCondLst>
                                            <p:cond delay="0"/>
                                          </p:stCondLst>
                                        </p:cTn>
                                        <p:tgtEl>
                                          <p:spTgt spid="6"/>
                                        </p:tgtEl>
                                        <p:attrNameLst>
                                          <p:attrName>ppt_w</p:attrName>
                                        </p:attrNameLst>
                                      </p:cBhvr>
                                      <p:tavLst>
                                        <p:tav tm="0" fmla="#ppt_w-#ppt_w*((1.5-1.5*$)^3-(1.5-1.5*$)^2)">
                                          <p:val>
                                            <p:strVal val="0"/>
                                          </p:val>
                                        </p:tav>
                                        <p:tav tm="100000">
                                          <p:val>
                                            <p:strVal val="1"/>
                                          </p:val>
                                        </p:tav>
                                      </p:tavLst>
                                    </p:anim>
                                  </p:childTnLst>
                                </p:cTn>
                              </p:par>
                              <p:par>
                                <p:cTn id="73" presetID="0" presetClass="entr" presetSubtype="0" fill="hold" grpId="0" nodeType="withEffect">
                                  <p:stCondLst>
                                    <p:cond delay="0"/>
                                  </p:stCondLst>
                                  <p:childTnLst>
                                    <p:set>
                                      <p:cBhvr>
                                        <p:cTn id="74" dur="1000" fill="hold">
                                          <p:stCondLst>
                                            <p:cond delay="0"/>
                                          </p:stCondLst>
                                        </p:cTn>
                                        <p:tgtEl>
                                          <p:spTgt spid="19"/>
                                        </p:tgtEl>
                                        <p:attrNameLst>
                                          <p:attrName>style.visibility</p:attrName>
                                        </p:attrNameLst>
                                      </p:cBhvr>
                                      <p:to>
                                        <p:strVal val="visible"/>
                                      </p:to>
                                    </p:set>
                                    <p:anim to="" calcmode="lin" valueType="num">
                                      <p:cBhvr>
                                        <p:cTn id="75" dur="1000" fill="hold">
                                          <p:stCondLst>
                                            <p:cond delay="0"/>
                                          </p:stCondLst>
                                        </p:cTn>
                                        <p:tgtEl>
                                          <p:spTgt spid="19"/>
                                        </p:tgtEl>
                                        <p:attrNameLst>
                                          <p:attrName>ppt_h</p:attrName>
                                        </p:attrNameLst>
                                      </p:cBhvr>
                                      <p:tavLst>
                                        <p:tav tm="0" fmla="#ppt_h-#ppt_h*((1.5-1.5*$)^3-(1.5-1.5*$)^2)">
                                          <p:val>
                                            <p:strVal val="0"/>
                                          </p:val>
                                        </p:tav>
                                        <p:tav tm="100000">
                                          <p:val>
                                            <p:strVal val="1"/>
                                          </p:val>
                                        </p:tav>
                                      </p:tavLst>
                                    </p:anim>
                                    <p:anim to="" calcmode="lin" valueType="num">
                                      <p:cBhvr>
                                        <p:cTn id="76" dur="1000" fill="hold">
                                          <p:stCondLst>
                                            <p:cond delay="0"/>
                                          </p:stCondLst>
                                        </p:cTn>
                                        <p:tgtEl>
                                          <p:spTgt spid="19"/>
                                        </p:tgtEl>
                                        <p:attrNameLst>
                                          <p:attrName>ppt_w</p:attrName>
                                        </p:attrNameLst>
                                      </p:cBhvr>
                                      <p:tavLst>
                                        <p:tav tm="0" fmla="#ppt_w-#ppt_w*((1.5-1.5*$)^3-(1.5-1.5*$)^2)">
                                          <p:val>
                                            <p:strVal val="0"/>
                                          </p:val>
                                        </p:tav>
                                        <p:tav tm="100000">
                                          <p:val>
                                            <p:strVal val="1"/>
                                          </p:val>
                                        </p:tav>
                                      </p:tavLst>
                                    </p:anim>
                                  </p:childTnLst>
                                </p:cTn>
                              </p:par>
                              <p:par>
                                <p:cTn id="77" presetID="0" presetClass="entr" presetSubtype="0" fill="hold" grpId="0" nodeType="withEffect">
                                  <p:stCondLst>
                                    <p:cond delay="0"/>
                                  </p:stCondLst>
                                  <p:childTnLst>
                                    <p:set>
                                      <p:cBhvr>
                                        <p:cTn id="78" dur="1000" fill="hold">
                                          <p:stCondLst>
                                            <p:cond delay="0"/>
                                          </p:stCondLst>
                                        </p:cTn>
                                        <p:tgtEl>
                                          <p:spTgt spid="30"/>
                                        </p:tgtEl>
                                        <p:attrNameLst>
                                          <p:attrName>style.visibility</p:attrName>
                                        </p:attrNameLst>
                                      </p:cBhvr>
                                      <p:to>
                                        <p:strVal val="visible"/>
                                      </p:to>
                                    </p:set>
                                    <p:anim to="" calcmode="lin" valueType="num">
                                      <p:cBhvr>
                                        <p:cTn id="79" dur="1000" fill="hold">
                                          <p:stCondLst>
                                            <p:cond delay="0"/>
                                          </p:stCondLst>
                                        </p:cTn>
                                        <p:tgtEl>
                                          <p:spTgt spid="30"/>
                                        </p:tgtEl>
                                        <p:attrNameLst>
                                          <p:attrName>ppt_h</p:attrName>
                                        </p:attrNameLst>
                                      </p:cBhvr>
                                      <p:tavLst>
                                        <p:tav tm="0" fmla="#ppt_h-#ppt_h*((1.5-1.5*$)^3-(1.5-1.5*$)^2)">
                                          <p:val>
                                            <p:strVal val="0"/>
                                          </p:val>
                                        </p:tav>
                                        <p:tav tm="100000">
                                          <p:val>
                                            <p:strVal val="1"/>
                                          </p:val>
                                        </p:tav>
                                      </p:tavLst>
                                    </p:anim>
                                    <p:anim to="" calcmode="lin" valueType="num">
                                      <p:cBhvr>
                                        <p:cTn id="80" dur="1000" fill="hold">
                                          <p:stCondLst>
                                            <p:cond delay="0"/>
                                          </p:stCondLst>
                                        </p:cTn>
                                        <p:tgtEl>
                                          <p:spTgt spid="30"/>
                                        </p:tgtEl>
                                        <p:attrNameLst>
                                          <p:attrName>ppt_w</p:attrName>
                                        </p:attrNameLst>
                                      </p:cBhvr>
                                      <p:tavLst>
                                        <p:tav tm="0" fmla="#ppt_w-#ppt_w*((1.5-1.5*$)^3-(1.5-1.5*$)^2)">
                                          <p:val>
                                            <p:strVal val="0"/>
                                          </p:val>
                                        </p:tav>
                                        <p:tav tm="100000">
                                          <p:val>
                                            <p:strVal val="1"/>
                                          </p:val>
                                        </p:tav>
                                      </p:tavLst>
                                    </p:anim>
                                  </p:childTnLst>
                                </p:cTn>
                              </p:par>
                            </p:childTnLst>
                          </p:cTn>
                        </p:par>
                        <p:par>
                          <p:cTn id="81" fill="hold">
                            <p:stCondLst>
                              <p:cond delay="5295"/>
                            </p:stCondLst>
                            <p:childTnLst>
                              <p:par>
                                <p:cTn id="82" presetID="10" presetClass="entr" presetSubtype="0" fill="hold" grpId="0" nodeType="afterEffect">
                                  <p:stCondLst>
                                    <p:cond delay="0"/>
                                  </p:stCondLst>
                                  <p:childTnLst>
                                    <p:set>
                                      <p:cBhvr>
                                        <p:cTn id="83" dur="1" fill="hold">
                                          <p:stCondLst>
                                            <p:cond delay="0"/>
                                          </p:stCondLst>
                                        </p:cTn>
                                        <p:tgtEl>
                                          <p:spTgt spid="38"/>
                                        </p:tgtEl>
                                        <p:attrNameLst>
                                          <p:attrName>style.visibility</p:attrName>
                                        </p:attrNameLst>
                                      </p:cBhvr>
                                      <p:to>
                                        <p:strVal val="visible"/>
                                      </p:to>
                                    </p:set>
                                    <p:animEffect transition="in" filter="fade">
                                      <p:cBhvr>
                                        <p:cTn id="84" dur="500"/>
                                        <p:tgtEl>
                                          <p:spTgt spid="38"/>
                                        </p:tgtEl>
                                      </p:cBhvr>
                                    </p:animEffect>
                                  </p:childTnLst>
                                </p:cTn>
                              </p:par>
                            </p:childTnLst>
                          </p:cTn>
                        </p:par>
                        <p:par>
                          <p:cTn id="85" fill="hold">
                            <p:stCondLst>
                              <p:cond delay="5795"/>
                            </p:stCondLst>
                            <p:childTnLst>
                              <p:par>
                                <p:cTn id="86" presetID="0" presetClass="entr" presetSubtype="0" fill="hold" grpId="0" nodeType="afterEffect">
                                  <p:stCondLst>
                                    <p:cond delay="0"/>
                                  </p:stCondLst>
                                  <p:childTnLst>
                                    <p:set>
                                      <p:cBhvr>
                                        <p:cTn id="87" dur="1000" fill="hold">
                                          <p:stCondLst>
                                            <p:cond delay="0"/>
                                          </p:stCondLst>
                                        </p:cTn>
                                        <p:tgtEl>
                                          <p:spTgt spid="7"/>
                                        </p:tgtEl>
                                        <p:attrNameLst>
                                          <p:attrName>style.visibility</p:attrName>
                                        </p:attrNameLst>
                                      </p:cBhvr>
                                      <p:to>
                                        <p:strVal val="visible"/>
                                      </p:to>
                                    </p:set>
                                    <p:anim to="" calcmode="lin" valueType="num">
                                      <p:cBhvr>
                                        <p:cTn id="88" dur="1000" fill="hold">
                                          <p:stCondLst>
                                            <p:cond delay="0"/>
                                          </p:stCondLst>
                                        </p:cTn>
                                        <p:tgtEl>
                                          <p:spTgt spid="7"/>
                                        </p:tgtEl>
                                        <p:attrNameLst>
                                          <p:attrName>ppt_h</p:attrName>
                                        </p:attrNameLst>
                                      </p:cBhvr>
                                      <p:tavLst>
                                        <p:tav tm="0" fmla="#ppt_h-#ppt_h*((1.5-1.5*$)^3-(1.5-1.5*$)^2)">
                                          <p:val>
                                            <p:strVal val="0"/>
                                          </p:val>
                                        </p:tav>
                                        <p:tav tm="100000">
                                          <p:val>
                                            <p:strVal val="1"/>
                                          </p:val>
                                        </p:tav>
                                      </p:tavLst>
                                    </p:anim>
                                    <p:anim to="" calcmode="lin" valueType="num">
                                      <p:cBhvr>
                                        <p:cTn id="89" dur="1000" fill="hold">
                                          <p:stCondLst>
                                            <p:cond delay="0"/>
                                          </p:stCondLst>
                                        </p:cTn>
                                        <p:tgtEl>
                                          <p:spTgt spid="7"/>
                                        </p:tgtEl>
                                        <p:attrNameLst>
                                          <p:attrName>ppt_w</p:attrName>
                                        </p:attrNameLst>
                                      </p:cBhvr>
                                      <p:tavLst>
                                        <p:tav tm="0" fmla="#ppt_w-#ppt_w*((1.5-1.5*$)^3-(1.5-1.5*$)^2)">
                                          <p:val>
                                            <p:strVal val="0"/>
                                          </p:val>
                                        </p:tav>
                                        <p:tav tm="100000">
                                          <p:val>
                                            <p:strVal val="1"/>
                                          </p:val>
                                        </p:tav>
                                      </p:tavLst>
                                    </p:anim>
                                  </p:childTnLst>
                                </p:cTn>
                              </p:par>
                              <p:par>
                                <p:cTn id="90" presetID="0" presetClass="entr" presetSubtype="0" fill="hold" grpId="0" nodeType="withEffect">
                                  <p:stCondLst>
                                    <p:cond delay="0"/>
                                  </p:stCondLst>
                                  <p:childTnLst>
                                    <p:set>
                                      <p:cBhvr>
                                        <p:cTn id="91" dur="1000" fill="hold">
                                          <p:stCondLst>
                                            <p:cond delay="0"/>
                                          </p:stCondLst>
                                        </p:cTn>
                                        <p:tgtEl>
                                          <p:spTgt spid="26"/>
                                        </p:tgtEl>
                                        <p:attrNameLst>
                                          <p:attrName>style.visibility</p:attrName>
                                        </p:attrNameLst>
                                      </p:cBhvr>
                                      <p:to>
                                        <p:strVal val="visible"/>
                                      </p:to>
                                    </p:set>
                                    <p:anim to="" calcmode="lin" valueType="num">
                                      <p:cBhvr>
                                        <p:cTn id="92" dur="1000" fill="hold">
                                          <p:stCondLst>
                                            <p:cond delay="0"/>
                                          </p:stCondLst>
                                        </p:cTn>
                                        <p:tgtEl>
                                          <p:spTgt spid="26"/>
                                        </p:tgtEl>
                                        <p:attrNameLst>
                                          <p:attrName>ppt_h</p:attrName>
                                        </p:attrNameLst>
                                      </p:cBhvr>
                                      <p:tavLst>
                                        <p:tav tm="0" fmla="#ppt_h-#ppt_h*((1.5-1.5*$)^3-(1.5-1.5*$)^2)">
                                          <p:val>
                                            <p:strVal val="0"/>
                                          </p:val>
                                        </p:tav>
                                        <p:tav tm="100000">
                                          <p:val>
                                            <p:strVal val="1"/>
                                          </p:val>
                                        </p:tav>
                                      </p:tavLst>
                                    </p:anim>
                                    <p:anim to="" calcmode="lin" valueType="num">
                                      <p:cBhvr>
                                        <p:cTn id="93" dur="1000" fill="hold">
                                          <p:stCondLst>
                                            <p:cond delay="0"/>
                                          </p:stCondLst>
                                        </p:cTn>
                                        <p:tgtEl>
                                          <p:spTgt spid="26"/>
                                        </p:tgtEl>
                                        <p:attrNameLst>
                                          <p:attrName>ppt_w</p:attrName>
                                        </p:attrNameLst>
                                      </p:cBhvr>
                                      <p:tavLst>
                                        <p:tav tm="0" fmla="#ppt_w-#ppt_w*((1.5-1.5*$)^3-(1.5-1.5*$)^2)">
                                          <p:val>
                                            <p:strVal val="0"/>
                                          </p:val>
                                        </p:tav>
                                        <p:tav tm="100000">
                                          <p:val>
                                            <p:strVal val="1"/>
                                          </p:val>
                                        </p:tav>
                                      </p:tavLst>
                                    </p:anim>
                                  </p:childTnLst>
                                </p:cTn>
                              </p:par>
                              <p:par>
                                <p:cTn id="94" presetID="0" presetClass="entr" presetSubtype="0" fill="hold" grpId="0" nodeType="withEffect">
                                  <p:stCondLst>
                                    <p:cond delay="0"/>
                                  </p:stCondLst>
                                  <p:childTnLst>
                                    <p:set>
                                      <p:cBhvr>
                                        <p:cTn id="95" dur="1000" fill="hold">
                                          <p:stCondLst>
                                            <p:cond delay="0"/>
                                          </p:stCondLst>
                                        </p:cTn>
                                        <p:tgtEl>
                                          <p:spTgt spid="27"/>
                                        </p:tgtEl>
                                        <p:attrNameLst>
                                          <p:attrName>style.visibility</p:attrName>
                                        </p:attrNameLst>
                                      </p:cBhvr>
                                      <p:to>
                                        <p:strVal val="visible"/>
                                      </p:to>
                                    </p:set>
                                    <p:anim to="" calcmode="lin" valueType="num">
                                      <p:cBhvr>
                                        <p:cTn id="96" dur="1000" fill="hold">
                                          <p:stCondLst>
                                            <p:cond delay="0"/>
                                          </p:stCondLst>
                                        </p:cTn>
                                        <p:tgtEl>
                                          <p:spTgt spid="27"/>
                                        </p:tgtEl>
                                        <p:attrNameLst>
                                          <p:attrName>ppt_h</p:attrName>
                                        </p:attrNameLst>
                                      </p:cBhvr>
                                      <p:tavLst>
                                        <p:tav tm="0" fmla="#ppt_h-#ppt_h*((1.5-1.5*$)^3-(1.5-1.5*$)^2)">
                                          <p:val>
                                            <p:strVal val="0"/>
                                          </p:val>
                                        </p:tav>
                                        <p:tav tm="100000">
                                          <p:val>
                                            <p:strVal val="1"/>
                                          </p:val>
                                        </p:tav>
                                      </p:tavLst>
                                    </p:anim>
                                    <p:anim to="" calcmode="lin" valueType="num">
                                      <p:cBhvr>
                                        <p:cTn id="97" dur="1000" fill="hold">
                                          <p:stCondLst>
                                            <p:cond delay="0"/>
                                          </p:stCondLst>
                                        </p:cTn>
                                        <p:tgtEl>
                                          <p:spTgt spid="27"/>
                                        </p:tgtEl>
                                        <p:attrNameLst>
                                          <p:attrName>ppt_w</p:attrName>
                                        </p:attrNameLst>
                                      </p:cBhvr>
                                      <p:tavLst>
                                        <p:tav tm="0" fmla="#ppt_w-#ppt_w*((1.5-1.5*$)^3-(1.5-1.5*$)^2)">
                                          <p:val>
                                            <p:strVal val="0"/>
                                          </p:val>
                                        </p:tav>
                                        <p:tav tm="100000">
                                          <p:val>
                                            <p:strVal val="1"/>
                                          </p:val>
                                        </p:tav>
                                      </p:tavLst>
                                    </p:anim>
                                  </p:childTnLst>
                                </p:cTn>
                              </p:par>
                              <p:par>
                                <p:cTn id="98" presetID="0" presetClass="entr" presetSubtype="0" fill="hold" grpId="0" nodeType="withEffect">
                                  <p:stCondLst>
                                    <p:cond delay="0"/>
                                  </p:stCondLst>
                                  <p:childTnLst>
                                    <p:set>
                                      <p:cBhvr>
                                        <p:cTn id="99" dur="1000" fill="hold">
                                          <p:stCondLst>
                                            <p:cond delay="0"/>
                                          </p:stCondLst>
                                        </p:cTn>
                                        <p:tgtEl>
                                          <p:spTgt spid="8"/>
                                        </p:tgtEl>
                                        <p:attrNameLst>
                                          <p:attrName>style.visibility</p:attrName>
                                        </p:attrNameLst>
                                      </p:cBhvr>
                                      <p:to>
                                        <p:strVal val="visible"/>
                                      </p:to>
                                    </p:set>
                                    <p:anim to="" calcmode="lin" valueType="num">
                                      <p:cBhvr>
                                        <p:cTn id="100" dur="1000" fill="hold">
                                          <p:stCondLst>
                                            <p:cond delay="0"/>
                                          </p:stCondLst>
                                        </p:cTn>
                                        <p:tgtEl>
                                          <p:spTgt spid="8"/>
                                        </p:tgtEl>
                                        <p:attrNameLst>
                                          <p:attrName>ppt_h</p:attrName>
                                        </p:attrNameLst>
                                      </p:cBhvr>
                                      <p:tavLst>
                                        <p:tav tm="0" fmla="#ppt_h-#ppt_h*((1.5-1.5*$)^3-(1.5-1.5*$)^2)">
                                          <p:val>
                                            <p:strVal val="0"/>
                                          </p:val>
                                        </p:tav>
                                        <p:tav tm="100000">
                                          <p:val>
                                            <p:strVal val="1"/>
                                          </p:val>
                                        </p:tav>
                                      </p:tavLst>
                                    </p:anim>
                                    <p:anim to="" calcmode="lin" valueType="num">
                                      <p:cBhvr>
                                        <p:cTn id="101" dur="1000" fill="hold">
                                          <p:stCondLst>
                                            <p:cond delay="0"/>
                                          </p:stCondLst>
                                        </p:cTn>
                                        <p:tgtEl>
                                          <p:spTgt spid="8"/>
                                        </p:tgtEl>
                                        <p:attrNameLst>
                                          <p:attrName>ppt_w</p:attrName>
                                        </p:attrNameLst>
                                      </p:cBhvr>
                                      <p:tavLst>
                                        <p:tav tm="0" fmla="#ppt_w-#ppt_w*((1.5-1.5*$)^3-(1.5-1.5*$)^2)">
                                          <p:val>
                                            <p:strVal val="0"/>
                                          </p:val>
                                        </p:tav>
                                        <p:tav tm="100000">
                                          <p:val>
                                            <p:strVal val="1"/>
                                          </p:val>
                                        </p:tav>
                                      </p:tavLst>
                                    </p:anim>
                                  </p:childTnLst>
                                </p:cTn>
                              </p:par>
                              <p:par>
                                <p:cTn id="102" presetID="0" presetClass="entr" presetSubtype="0" fill="hold" grpId="0" nodeType="withEffect">
                                  <p:stCondLst>
                                    <p:cond delay="0"/>
                                  </p:stCondLst>
                                  <p:childTnLst>
                                    <p:set>
                                      <p:cBhvr>
                                        <p:cTn id="103" dur="1000" fill="hold">
                                          <p:stCondLst>
                                            <p:cond delay="0"/>
                                          </p:stCondLst>
                                        </p:cTn>
                                        <p:tgtEl>
                                          <p:spTgt spid="34"/>
                                        </p:tgtEl>
                                        <p:attrNameLst>
                                          <p:attrName>style.visibility</p:attrName>
                                        </p:attrNameLst>
                                      </p:cBhvr>
                                      <p:to>
                                        <p:strVal val="visible"/>
                                      </p:to>
                                    </p:set>
                                    <p:anim to="" calcmode="lin" valueType="num">
                                      <p:cBhvr>
                                        <p:cTn id="104" dur="1000" fill="hold">
                                          <p:stCondLst>
                                            <p:cond delay="0"/>
                                          </p:stCondLst>
                                        </p:cTn>
                                        <p:tgtEl>
                                          <p:spTgt spid="34"/>
                                        </p:tgtEl>
                                        <p:attrNameLst>
                                          <p:attrName>ppt_h</p:attrName>
                                        </p:attrNameLst>
                                      </p:cBhvr>
                                      <p:tavLst>
                                        <p:tav tm="0" fmla="#ppt_h-#ppt_h*((1.5-1.5*$)^3-(1.5-1.5*$)^2)">
                                          <p:val>
                                            <p:strVal val="0"/>
                                          </p:val>
                                        </p:tav>
                                        <p:tav tm="100000">
                                          <p:val>
                                            <p:strVal val="1"/>
                                          </p:val>
                                        </p:tav>
                                      </p:tavLst>
                                    </p:anim>
                                    <p:anim to="" calcmode="lin" valueType="num">
                                      <p:cBhvr>
                                        <p:cTn id="105" dur="1000" fill="hold">
                                          <p:stCondLst>
                                            <p:cond delay="0"/>
                                          </p:stCondLst>
                                        </p:cTn>
                                        <p:tgtEl>
                                          <p:spTgt spid="34"/>
                                        </p:tgtEl>
                                        <p:attrNameLst>
                                          <p:attrName>ppt_w</p:attrName>
                                        </p:attrNameLst>
                                      </p:cBhvr>
                                      <p:tavLst>
                                        <p:tav tm="0" fmla="#ppt_w-#ppt_w*((1.5-1.5*$)^3-(1.5-1.5*$)^2)">
                                          <p:val>
                                            <p:strVal val="0"/>
                                          </p:val>
                                        </p:tav>
                                        <p:tav tm="100000">
                                          <p:val>
                                            <p:strVal val="1"/>
                                          </p:val>
                                        </p:tav>
                                      </p:tavLst>
                                    </p:anim>
                                  </p:childTnLst>
                                </p:cTn>
                              </p:par>
                            </p:childTnLst>
                          </p:cTn>
                        </p:par>
                        <p:par>
                          <p:cTn id="106" fill="hold">
                            <p:stCondLst>
                              <p:cond delay="6795"/>
                            </p:stCondLst>
                            <p:childTnLst>
                              <p:par>
                                <p:cTn id="107" presetID="10" presetClass="entr" presetSubtype="0" fill="hold" grpId="0" nodeType="afterEffect">
                                  <p:stCondLst>
                                    <p:cond delay="0"/>
                                  </p:stCondLst>
                                  <p:childTnLst>
                                    <p:set>
                                      <p:cBhvr>
                                        <p:cTn id="108" dur="1" fill="hold">
                                          <p:stCondLst>
                                            <p:cond delay="0"/>
                                          </p:stCondLst>
                                        </p:cTn>
                                        <p:tgtEl>
                                          <p:spTgt spid="39"/>
                                        </p:tgtEl>
                                        <p:attrNameLst>
                                          <p:attrName>style.visibility</p:attrName>
                                        </p:attrNameLst>
                                      </p:cBhvr>
                                      <p:to>
                                        <p:strVal val="visible"/>
                                      </p:to>
                                    </p:set>
                                    <p:animEffect transition="in" filter="fade">
                                      <p:cBhvr>
                                        <p:cTn id="109" dur="500"/>
                                        <p:tgtEl>
                                          <p:spTgt spid="39"/>
                                        </p:tgtEl>
                                      </p:cBhvr>
                                    </p:animEffect>
                                  </p:childTnLst>
                                </p:cTn>
                              </p:par>
                            </p:childTnLst>
                          </p:cTn>
                        </p:par>
                        <p:par>
                          <p:cTn id="110" fill="hold">
                            <p:stCondLst>
                              <p:cond delay="7295"/>
                            </p:stCondLst>
                            <p:childTnLst>
                              <p:par>
                                <p:cTn id="111" presetID="0" presetClass="entr" presetSubtype="0" fill="hold" grpId="0" nodeType="afterEffect">
                                  <p:stCondLst>
                                    <p:cond delay="0"/>
                                  </p:stCondLst>
                                  <p:childTnLst>
                                    <p:set>
                                      <p:cBhvr>
                                        <p:cTn id="112" dur="1000" fill="hold">
                                          <p:stCondLst>
                                            <p:cond delay="0"/>
                                          </p:stCondLst>
                                        </p:cTn>
                                        <p:tgtEl>
                                          <p:spTgt spid="9"/>
                                        </p:tgtEl>
                                        <p:attrNameLst>
                                          <p:attrName>style.visibility</p:attrName>
                                        </p:attrNameLst>
                                      </p:cBhvr>
                                      <p:to>
                                        <p:strVal val="visible"/>
                                      </p:to>
                                    </p:set>
                                    <p:anim to="" calcmode="lin" valueType="num">
                                      <p:cBhvr>
                                        <p:cTn id="113" dur="1000" fill="hold">
                                          <p:stCondLst>
                                            <p:cond delay="0"/>
                                          </p:stCondLst>
                                        </p:cTn>
                                        <p:tgtEl>
                                          <p:spTgt spid="9"/>
                                        </p:tgtEl>
                                        <p:attrNameLst>
                                          <p:attrName>ppt_h</p:attrName>
                                        </p:attrNameLst>
                                      </p:cBhvr>
                                      <p:tavLst>
                                        <p:tav tm="0" fmla="#ppt_h-#ppt_h*((1.5-1.5*$)^3-(1.5-1.5*$)^2)">
                                          <p:val>
                                            <p:strVal val="0"/>
                                          </p:val>
                                        </p:tav>
                                        <p:tav tm="100000">
                                          <p:val>
                                            <p:strVal val="1"/>
                                          </p:val>
                                        </p:tav>
                                      </p:tavLst>
                                    </p:anim>
                                    <p:anim to="" calcmode="lin" valueType="num">
                                      <p:cBhvr>
                                        <p:cTn id="114" dur="1000" fill="hold">
                                          <p:stCondLst>
                                            <p:cond delay="0"/>
                                          </p:stCondLst>
                                        </p:cTn>
                                        <p:tgtEl>
                                          <p:spTgt spid="9"/>
                                        </p:tgtEl>
                                        <p:attrNameLst>
                                          <p:attrName>ppt_w</p:attrName>
                                        </p:attrNameLst>
                                      </p:cBhvr>
                                      <p:tavLst>
                                        <p:tav tm="0" fmla="#ppt_w-#ppt_w*((1.5-1.5*$)^3-(1.5-1.5*$)^2)">
                                          <p:val>
                                            <p:strVal val="0"/>
                                          </p:val>
                                        </p:tav>
                                        <p:tav tm="100000">
                                          <p:val>
                                            <p:strVal val="1"/>
                                          </p:val>
                                        </p:tav>
                                      </p:tavLst>
                                    </p:anim>
                                  </p:childTnLst>
                                </p:cTn>
                              </p:par>
                              <p:par>
                                <p:cTn id="115" presetID="0" presetClass="entr" presetSubtype="0" fill="hold" grpId="0" nodeType="withEffect">
                                  <p:stCondLst>
                                    <p:cond delay="0"/>
                                  </p:stCondLst>
                                  <p:childTnLst>
                                    <p:set>
                                      <p:cBhvr>
                                        <p:cTn id="116" dur="1000" fill="hold">
                                          <p:stCondLst>
                                            <p:cond delay="0"/>
                                          </p:stCondLst>
                                        </p:cTn>
                                        <p:tgtEl>
                                          <p:spTgt spid="12"/>
                                        </p:tgtEl>
                                        <p:attrNameLst>
                                          <p:attrName>style.visibility</p:attrName>
                                        </p:attrNameLst>
                                      </p:cBhvr>
                                      <p:to>
                                        <p:strVal val="visible"/>
                                      </p:to>
                                    </p:set>
                                    <p:anim to="" calcmode="lin" valueType="num">
                                      <p:cBhvr>
                                        <p:cTn id="117" dur="1000" fill="hold">
                                          <p:stCondLst>
                                            <p:cond delay="0"/>
                                          </p:stCondLst>
                                        </p:cTn>
                                        <p:tgtEl>
                                          <p:spTgt spid="12"/>
                                        </p:tgtEl>
                                        <p:attrNameLst>
                                          <p:attrName>ppt_h</p:attrName>
                                        </p:attrNameLst>
                                      </p:cBhvr>
                                      <p:tavLst>
                                        <p:tav tm="0" fmla="#ppt_h-#ppt_h*((1.5-1.5*$)^3-(1.5-1.5*$)^2)">
                                          <p:val>
                                            <p:strVal val="0"/>
                                          </p:val>
                                        </p:tav>
                                        <p:tav tm="100000">
                                          <p:val>
                                            <p:strVal val="1"/>
                                          </p:val>
                                        </p:tav>
                                      </p:tavLst>
                                    </p:anim>
                                    <p:anim to="" calcmode="lin" valueType="num">
                                      <p:cBhvr>
                                        <p:cTn id="118" dur="1000" fill="hold">
                                          <p:stCondLst>
                                            <p:cond delay="0"/>
                                          </p:stCondLst>
                                        </p:cTn>
                                        <p:tgtEl>
                                          <p:spTgt spid="12"/>
                                        </p:tgtEl>
                                        <p:attrNameLst>
                                          <p:attrName>ppt_w</p:attrName>
                                        </p:attrNameLst>
                                      </p:cBhvr>
                                      <p:tavLst>
                                        <p:tav tm="0" fmla="#ppt_w-#ppt_w*((1.5-1.5*$)^3-(1.5-1.5*$)^2)">
                                          <p:val>
                                            <p:strVal val="0"/>
                                          </p:val>
                                        </p:tav>
                                        <p:tav tm="100000">
                                          <p:val>
                                            <p:strVal val="1"/>
                                          </p:val>
                                        </p:tav>
                                      </p:tavLst>
                                    </p:anim>
                                  </p:childTnLst>
                                </p:cTn>
                              </p:par>
                              <p:par>
                                <p:cTn id="119" presetID="0" presetClass="entr" presetSubtype="0" fill="hold" grpId="0" nodeType="withEffect">
                                  <p:stCondLst>
                                    <p:cond delay="0"/>
                                  </p:stCondLst>
                                  <p:childTnLst>
                                    <p:set>
                                      <p:cBhvr>
                                        <p:cTn id="120" dur="1000" fill="hold">
                                          <p:stCondLst>
                                            <p:cond delay="0"/>
                                          </p:stCondLst>
                                        </p:cTn>
                                        <p:tgtEl>
                                          <p:spTgt spid="13"/>
                                        </p:tgtEl>
                                        <p:attrNameLst>
                                          <p:attrName>style.visibility</p:attrName>
                                        </p:attrNameLst>
                                      </p:cBhvr>
                                      <p:to>
                                        <p:strVal val="visible"/>
                                      </p:to>
                                    </p:set>
                                    <p:anim to="" calcmode="lin" valueType="num">
                                      <p:cBhvr>
                                        <p:cTn id="121" dur="1000" fill="hold">
                                          <p:stCondLst>
                                            <p:cond delay="0"/>
                                          </p:stCondLst>
                                        </p:cTn>
                                        <p:tgtEl>
                                          <p:spTgt spid="13"/>
                                        </p:tgtEl>
                                        <p:attrNameLst>
                                          <p:attrName>ppt_h</p:attrName>
                                        </p:attrNameLst>
                                      </p:cBhvr>
                                      <p:tavLst>
                                        <p:tav tm="0" fmla="#ppt_h-#ppt_h*((1.5-1.5*$)^3-(1.5-1.5*$)^2)">
                                          <p:val>
                                            <p:strVal val="0"/>
                                          </p:val>
                                        </p:tav>
                                        <p:tav tm="100000">
                                          <p:val>
                                            <p:strVal val="1"/>
                                          </p:val>
                                        </p:tav>
                                      </p:tavLst>
                                    </p:anim>
                                    <p:anim to="" calcmode="lin" valueType="num">
                                      <p:cBhvr>
                                        <p:cTn id="122" dur="1000" fill="hold">
                                          <p:stCondLst>
                                            <p:cond delay="0"/>
                                          </p:stCondLst>
                                        </p:cTn>
                                        <p:tgtEl>
                                          <p:spTgt spid="13"/>
                                        </p:tgtEl>
                                        <p:attrNameLst>
                                          <p:attrName>ppt_w</p:attrName>
                                        </p:attrNameLst>
                                      </p:cBhvr>
                                      <p:tavLst>
                                        <p:tav tm="0" fmla="#ppt_w-#ppt_w*((1.5-1.5*$)^3-(1.5-1.5*$)^2)">
                                          <p:val>
                                            <p:strVal val="0"/>
                                          </p:val>
                                        </p:tav>
                                        <p:tav tm="100000">
                                          <p:val>
                                            <p:strVal val="1"/>
                                          </p:val>
                                        </p:tav>
                                      </p:tavLst>
                                    </p:anim>
                                  </p:childTnLst>
                                </p:cTn>
                              </p:par>
                              <p:par>
                                <p:cTn id="123" presetID="0" presetClass="entr" presetSubtype="0" fill="hold" grpId="0" nodeType="withEffect">
                                  <p:stCondLst>
                                    <p:cond delay="0"/>
                                  </p:stCondLst>
                                  <p:childTnLst>
                                    <p:set>
                                      <p:cBhvr>
                                        <p:cTn id="124" dur="1000" fill="hold">
                                          <p:stCondLst>
                                            <p:cond delay="0"/>
                                          </p:stCondLst>
                                        </p:cTn>
                                        <p:tgtEl>
                                          <p:spTgt spid="11"/>
                                        </p:tgtEl>
                                        <p:attrNameLst>
                                          <p:attrName>style.visibility</p:attrName>
                                        </p:attrNameLst>
                                      </p:cBhvr>
                                      <p:to>
                                        <p:strVal val="visible"/>
                                      </p:to>
                                    </p:set>
                                    <p:anim to="" calcmode="lin" valueType="num">
                                      <p:cBhvr>
                                        <p:cTn id="125" dur="1000" fill="hold">
                                          <p:stCondLst>
                                            <p:cond delay="0"/>
                                          </p:stCondLst>
                                        </p:cTn>
                                        <p:tgtEl>
                                          <p:spTgt spid="11"/>
                                        </p:tgtEl>
                                        <p:attrNameLst>
                                          <p:attrName>ppt_h</p:attrName>
                                        </p:attrNameLst>
                                      </p:cBhvr>
                                      <p:tavLst>
                                        <p:tav tm="0" fmla="#ppt_h-#ppt_h*((1.5-1.5*$)^3-(1.5-1.5*$)^2)">
                                          <p:val>
                                            <p:strVal val="0"/>
                                          </p:val>
                                        </p:tav>
                                        <p:tav tm="100000">
                                          <p:val>
                                            <p:strVal val="1"/>
                                          </p:val>
                                        </p:tav>
                                      </p:tavLst>
                                    </p:anim>
                                    <p:anim to="" calcmode="lin" valueType="num">
                                      <p:cBhvr>
                                        <p:cTn id="126" dur="1000" fill="hold">
                                          <p:stCondLst>
                                            <p:cond delay="0"/>
                                          </p:stCondLst>
                                        </p:cTn>
                                        <p:tgtEl>
                                          <p:spTgt spid="11"/>
                                        </p:tgtEl>
                                        <p:attrNameLst>
                                          <p:attrName>ppt_w</p:attrName>
                                        </p:attrNameLst>
                                      </p:cBhvr>
                                      <p:tavLst>
                                        <p:tav tm="0" fmla="#ppt_w-#ppt_w*((1.5-1.5*$)^3-(1.5-1.5*$)^2)">
                                          <p:val>
                                            <p:strVal val="0"/>
                                          </p:val>
                                        </p:tav>
                                        <p:tav tm="100000">
                                          <p:val>
                                            <p:strVal val="1"/>
                                          </p:val>
                                        </p:tav>
                                      </p:tavLst>
                                    </p:anim>
                                  </p:childTnLst>
                                </p:cTn>
                              </p:par>
                              <p:par>
                                <p:cTn id="127" presetID="0" presetClass="entr" presetSubtype="0" fill="hold" grpId="0" nodeType="withEffect">
                                  <p:stCondLst>
                                    <p:cond delay="0"/>
                                  </p:stCondLst>
                                  <p:childTnLst>
                                    <p:set>
                                      <p:cBhvr>
                                        <p:cTn id="128" dur="1000" fill="hold">
                                          <p:stCondLst>
                                            <p:cond delay="0"/>
                                          </p:stCondLst>
                                        </p:cTn>
                                        <p:tgtEl>
                                          <p:spTgt spid="35"/>
                                        </p:tgtEl>
                                        <p:attrNameLst>
                                          <p:attrName>style.visibility</p:attrName>
                                        </p:attrNameLst>
                                      </p:cBhvr>
                                      <p:to>
                                        <p:strVal val="visible"/>
                                      </p:to>
                                    </p:set>
                                    <p:anim to="" calcmode="lin" valueType="num">
                                      <p:cBhvr>
                                        <p:cTn id="129" dur="1000" fill="hold">
                                          <p:stCondLst>
                                            <p:cond delay="0"/>
                                          </p:stCondLst>
                                        </p:cTn>
                                        <p:tgtEl>
                                          <p:spTgt spid="35"/>
                                        </p:tgtEl>
                                        <p:attrNameLst>
                                          <p:attrName>ppt_h</p:attrName>
                                        </p:attrNameLst>
                                      </p:cBhvr>
                                      <p:tavLst>
                                        <p:tav tm="0" fmla="#ppt_h-#ppt_h*((1.5-1.5*$)^3-(1.5-1.5*$)^2)">
                                          <p:val>
                                            <p:strVal val="0"/>
                                          </p:val>
                                        </p:tav>
                                        <p:tav tm="100000">
                                          <p:val>
                                            <p:strVal val="1"/>
                                          </p:val>
                                        </p:tav>
                                      </p:tavLst>
                                    </p:anim>
                                    <p:anim to="" calcmode="lin" valueType="num">
                                      <p:cBhvr>
                                        <p:cTn id="130" dur="1000" fill="hold">
                                          <p:stCondLst>
                                            <p:cond delay="0"/>
                                          </p:stCondLst>
                                        </p:cTn>
                                        <p:tgtEl>
                                          <p:spTgt spid="35"/>
                                        </p:tgtEl>
                                        <p:attrNameLst>
                                          <p:attrName>ppt_w</p:attrName>
                                        </p:attrNameLst>
                                      </p:cBhvr>
                                      <p:tavLst>
                                        <p:tav tm="0" fmla="#ppt_w-#ppt_w*((1.5-1.5*$)^3-(1.5-1.5*$)^2)">
                                          <p:val>
                                            <p:strVal val="0"/>
                                          </p:val>
                                        </p:tav>
                                        <p:tav tm="100000">
                                          <p:val>
                                            <p:strVal val="1"/>
                                          </p:val>
                                        </p:tav>
                                      </p:tavLst>
                                    </p:anim>
                                  </p:childTnLst>
                                </p:cTn>
                              </p:par>
                            </p:childTnLst>
                          </p:cTn>
                        </p:par>
                        <p:par>
                          <p:cTn id="131" fill="hold">
                            <p:stCondLst>
                              <p:cond delay="8295"/>
                            </p:stCondLst>
                            <p:childTnLst>
                              <p:par>
                                <p:cTn id="132" presetID="10" presetClass="entr" presetSubtype="0" fill="hold" grpId="0" nodeType="afterEffect">
                                  <p:stCondLst>
                                    <p:cond delay="0"/>
                                  </p:stCondLst>
                                  <p:childTnLst>
                                    <p:set>
                                      <p:cBhvr>
                                        <p:cTn id="133" dur="1" fill="hold">
                                          <p:stCondLst>
                                            <p:cond delay="0"/>
                                          </p:stCondLst>
                                        </p:cTn>
                                        <p:tgtEl>
                                          <p:spTgt spid="40"/>
                                        </p:tgtEl>
                                        <p:attrNameLst>
                                          <p:attrName>style.visibility</p:attrName>
                                        </p:attrNameLst>
                                      </p:cBhvr>
                                      <p:to>
                                        <p:strVal val="visible"/>
                                      </p:to>
                                    </p:set>
                                    <p:animEffect transition="in" filter="fade">
                                      <p:cBhvr>
                                        <p:cTn id="134" dur="500"/>
                                        <p:tgtEl>
                                          <p:spTgt spid="40"/>
                                        </p:tgtEl>
                                      </p:cBhvr>
                                    </p:animEffect>
                                  </p:childTnLst>
                                </p:cTn>
                              </p:par>
                            </p:childTnLst>
                          </p:cTn>
                        </p:par>
                        <p:par>
                          <p:cTn id="135" fill="hold">
                            <p:stCondLst>
                              <p:cond delay="8795"/>
                            </p:stCondLst>
                            <p:childTnLst>
                              <p:par>
                                <p:cTn id="136" presetID="10" presetClass="entr" presetSubtype="0" fill="hold" grpId="0" nodeType="afterEffect">
                                  <p:stCondLst>
                                    <p:cond delay="0"/>
                                  </p:stCondLst>
                                  <p:childTnLst>
                                    <p:set>
                                      <p:cBhvr>
                                        <p:cTn id="137" dur="1" fill="hold">
                                          <p:stCondLst>
                                            <p:cond delay="0"/>
                                          </p:stCondLst>
                                        </p:cTn>
                                        <p:tgtEl>
                                          <p:spTgt spid="42"/>
                                        </p:tgtEl>
                                        <p:attrNameLst>
                                          <p:attrName>style.visibility</p:attrName>
                                        </p:attrNameLst>
                                      </p:cBhvr>
                                      <p:to>
                                        <p:strVal val="visible"/>
                                      </p:to>
                                    </p:set>
                                    <p:animEffect transition="in" filter="fade">
                                      <p:cBhvr>
                                        <p:cTn id="138"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26" grpId="0" animBg="1"/>
      <p:bldP spid="18" grpId="0" animBg="1"/>
      <p:bldP spid="22" grpId="0" animBg="1"/>
      <p:bldP spid="16" grpId="0" animBg="1"/>
      <p:bldP spid="2" grpId="0" animBg="1"/>
      <p:bldP spid="3" grpId="0" animBg="1"/>
      <p:bldP spid="4" grpId="0" animBg="1"/>
      <p:bldP spid="5" grpId="0" animBg="1"/>
      <p:bldP spid="6" grpId="0" animBg="1"/>
      <p:bldP spid="7" grpId="0" animBg="1"/>
      <p:bldP spid="8" grpId="0" animBg="1"/>
      <p:bldP spid="9" grpId="0" animBg="1"/>
      <p:bldP spid="10" grpId="0" animBg="1"/>
      <p:bldP spid="11" grpId="0" animBg="1"/>
      <p:bldP spid="13" grpId="0" animBg="1"/>
      <p:bldP spid="17" grpId="0" animBg="1"/>
      <p:bldP spid="19" grpId="0" animBg="1"/>
      <p:bldP spid="23" grpId="0" animBg="1"/>
      <p:bldP spid="27" grpId="0" animBg="1"/>
      <p:bldP spid="28" grpId="0"/>
      <p:bldP spid="30" grpId="0" animBg="1"/>
      <p:bldP spid="32" grpId="0" animBg="1"/>
      <p:bldP spid="33" grpId="0" animBg="1"/>
      <p:bldP spid="34" grpId="0" animBg="1"/>
      <p:bldP spid="35" grpId="0" animBg="1"/>
      <p:bldP spid="37" grpId="0"/>
      <p:bldP spid="38" grpId="0"/>
      <p:bldP spid="39" grpId="0"/>
      <p:bldP spid="40" grpId="0"/>
      <p:bldP spid="41" grpId="0"/>
      <p:bldP spid="42"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19" name="Freeform 18"/>
          <p:cNvSpPr/>
          <p:nvPr/>
        </p:nvSpPr>
        <p:spPr>
          <a:xfrm flipV="1">
            <a:off x="6225958" y="0"/>
            <a:ext cx="12062042" cy="10287000"/>
          </a:xfrm>
          <a:custGeom>
            <a:avLst/>
            <a:gdLst>
              <a:gd name="connsiteX0" fmla="*/ 5939201 w 12062042"/>
              <a:gd name="connsiteY0" fmla="*/ 10287000 h 10287000"/>
              <a:gd name="connsiteX1" fmla="*/ 12062042 w 12062042"/>
              <a:gd name="connsiteY1" fmla="*/ 10287000 h 10287000"/>
              <a:gd name="connsiteX2" fmla="*/ 12062042 w 12062042"/>
              <a:gd name="connsiteY2" fmla="*/ 7290548 h 10287000"/>
              <a:gd name="connsiteX3" fmla="*/ 7852845 w 12062042"/>
              <a:gd name="connsiteY3" fmla="*/ 0 h 10287000"/>
              <a:gd name="connsiteX4" fmla="*/ 0 w 12062042"/>
              <a:gd name="connsiteY4" fmla="*/ 0 h 10287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62042" h="10287000">
                <a:moveTo>
                  <a:pt x="5939201" y="10287000"/>
                </a:moveTo>
                <a:lnTo>
                  <a:pt x="12062042" y="10287000"/>
                </a:lnTo>
                <a:lnTo>
                  <a:pt x="12062042" y="7290548"/>
                </a:lnTo>
                <a:lnTo>
                  <a:pt x="7852845" y="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5" name="Group 4"/>
          <p:cNvGrpSpPr/>
          <p:nvPr/>
        </p:nvGrpSpPr>
        <p:grpSpPr>
          <a:xfrm>
            <a:off x="16485472" y="815619"/>
            <a:ext cx="984141" cy="292455"/>
            <a:chOff x="16684042" y="834670"/>
            <a:chExt cx="788746" cy="234390"/>
          </a:xfrm>
        </p:grpSpPr>
        <p:sp>
          <p:nvSpPr>
            <p:cNvPr id="6" name="Freeform 5"/>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Freeform 8"/>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Freeform 9"/>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1" name="TextBox 10"/>
          <p:cNvSpPr txBox="1"/>
          <p:nvPr/>
        </p:nvSpPr>
        <p:spPr>
          <a:xfrm rot="18000000">
            <a:off x="7367495" y="4384068"/>
            <a:ext cx="8362606" cy="1323439"/>
          </a:xfrm>
          <a:prstGeom prst="rect">
            <a:avLst/>
          </a:prstGeom>
          <a:noFill/>
        </p:spPr>
        <p:txBody>
          <a:bodyPr wrap="square" rtlCol="0">
            <a:spAutoFit/>
          </a:bodyPr>
          <a:lstStyle/>
          <a:p>
            <a:pPr>
              <a:spcBef>
                <a:spcPts val="600"/>
              </a:spcBef>
            </a:pPr>
            <a:r>
              <a:rPr lang="en-US" altLang="zh-CN" sz="8000" smtClean="0">
                <a:solidFill>
                  <a:schemeClr val="tx1">
                    <a:lumMod val="85000"/>
                    <a:lumOff val="15000"/>
                  </a:schemeClr>
                </a:solidFill>
                <a:latin typeface="+mj-lt"/>
                <a:ea typeface="Roboto" panose="02000000000000000000" pitchFamily="2" charset="0"/>
                <a:cs typeface="Lato" panose="020F0502020204030203" pitchFamily="34" charset="0"/>
              </a:rPr>
              <a:t>Simplex</a:t>
            </a:r>
          </a:p>
        </p:txBody>
      </p:sp>
      <p:sp>
        <p:nvSpPr>
          <p:cNvPr id="12" name="Rectangle 8"/>
          <p:cNvSpPr/>
          <p:nvPr/>
        </p:nvSpPr>
        <p:spPr>
          <a:xfrm rot="18000000">
            <a:off x="11682787" y="4527125"/>
            <a:ext cx="5918418" cy="1221873"/>
          </a:xfrm>
          <a:prstGeom prst="rect">
            <a:avLst/>
          </a:prstGeom>
        </p:spPr>
        <p:txBody>
          <a:bodyPr wrap="square">
            <a:spAutoFit/>
          </a:bodyPr>
          <a:lstStyle/>
          <a:p>
            <a:pP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Creative Design</a:t>
            </a:r>
          </a:p>
          <a:p>
            <a:pPr>
              <a:lnSpc>
                <a:spcPct val="120000"/>
              </a:lnSpc>
              <a:spcBef>
                <a:spcPts val="6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p:txBody>
      </p:sp>
    </p:spTree>
    <p:extLst>
      <p:ext uri="{BB962C8B-B14F-4D97-AF65-F5344CB8AC3E}">
        <p14:creationId xmlns:p14="http://schemas.microsoft.com/office/powerpoint/2010/main" val="4347871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000" fill="hold"/>
                                        <p:tgtEl>
                                          <p:spTgt spid="19"/>
                                        </p:tgtEl>
                                        <p:attrNameLst>
                                          <p:attrName>ppt_x</p:attrName>
                                        </p:attrNameLst>
                                      </p:cBhvr>
                                      <p:tavLst>
                                        <p:tav tm="0">
                                          <p:val>
                                            <p:strVal val="1+#ppt_w/2"/>
                                          </p:val>
                                        </p:tav>
                                        <p:tav tm="100000">
                                          <p:val>
                                            <p:strVal val="#ppt_x"/>
                                          </p:val>
                                        </p:tav>
                                      </p:tavLst>
                                    </p:anim>
                                    <p:anim calcmode="lin" valueType="num">
                                      <p:cBhvr additive="base">
                                        <p:cTn id="8" dur="1000" fill="hold"/>
                                        <p:tgtEl>
                                          <p:spTgt spid="19"/>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5000"/>
                                  </p:iterate>
                                  <p:childTnLst>
                                    <p:set>
                                      <p:cBhvr>
                                        <p:cTn id="11" dur="700" fill="hold">
                                          <p:stCondLst>
                                            <p:cond delay="0"/>
                                          </p:stCondLst>
                                        </p:cTn>
                                        <p:tgtEl>
                                          <p:spTgt spid="11"/>
                                        </p:tgtEl>
                                        <p:attrNameLst>
                                          <p:attrName>style.visibility</p:attrName>
                                        </p:attrNameLst>
                                      </p:cBhvr>
                                      <p:to>
                                        <p:strVal val="visible"/>
                                      </p:to>
                                    </p:set>
                                    <p:anim to="" calcmode="lin" valueType="num">
                                      <p:cBhvr>
                                        <p:cTn id="12" dur="700" fill="hold">
                                          <p:stCondLst>
                                            <p:cond delay="0"/>
                                          </p:stCondLst>
                                        </p:cTn>
                                        <p:tgtEl>
                                          <p:spTgt spid="11"/>
                                        </p:tgtEl>
                                        <p:attrNameLst>
                                          <p:attrName>ppt_x</p:attrName>
                                        </p:attrNameLst>
                                      </p:cBhvr>
                                      <p:tavLst>
                                        <p:tav tm="0" fmla="#ppt_x-#ppt_w*1.2*((1.5-1.5*$)^3-(1.5-1.5*$)^2)">
                                          <p:val>
                                            <p:strVal val="0"/>
                                          </p:val>
                                        </p:tav>
                                        <p:tav tm="100000">
                                          <p:val>
                                            <p:strVal val="1"/>
                                          </p:val>
                                        </p:tav>
                                      </p:tavLst>
                                    </p:anim>
                                    <p:anim to="" calcmode="lin" valueType="num">
                                      <p:cBhvr>
                                        <p:cTn id="13" dur="700" fill="hold">
                                          <p:stCondLst>
                                            <p:cond delay="0"/>
                                          </p:stCondLst>
                                        </p:cTn>
                                        <p:tgtEl>
                                          <p:spTgt spid="11"/>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4" dur="700" fill="hold">
                                          <p:stCondLst>
                                            <p:cond delay="0"/>
                                          </p:stCondLst>
                                        </p:cTn>
                                        <p:tgtEl>
                                          <p:spTgt spid="11"/>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5" fill="hold">
                            <p:stCondLst>
                              <p:cond delay="1910"/>
                            </p:stCondLst>
                            <p:childTnLst>
                              <p:par>
                                <p:cTn id="16" presetID="10" presetClass="entr" presetSubtype="0" fill="hold" grpId="0" nodeType="after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fade">
                                      <p:cBhvr>
                                        <p:cTn id="18"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11" grpId="0"/>
      <p:bldP spid="12"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9962237" y="1571625"/>
            <a:ext cx="6940136" cy="7505700"/>
            <a:chOff x="9962237" y="1571625"/>
            <a:chExt cx="6940136" cy="7505700"/>
          </a:xfrm>
        </p:grpSpPr>
        <p:sp>
          <p:nvSpPr>
            <p:cNvPr id="3" name="Oval 41"/>
            <p:cNvSpPr>
              <a:spLocks noChangeArrowheads="1"/>
            </p:cNvSpPr>
            <p:nvPr/>
          </p:nvSpPr>
          <p:spPr bwMode="auto">
            <a:xfrm>
              <a:off x="11273422" y="5968050"/>
              <a:ext cx="937564" cy="938838"/>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 name="Oval 42"/>
            <p:cNvSpPr>
              <a:spLocks noChangeArrowheads="1"/>
            </p:cNvSpPr>
            <p:nvPr/>
          </p:nvSpPr>
          <p:spPr bwMode="auto">
            <a:xfrm>
              <a:off x="14387831" y="3228749"/>
              <a:ext cx="1211927" cy="1213575"/>
            </a:xfrm>
            <a:prstGeom prst="ellipse">
              <a:avLst/>
            </a:pr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 name="Oval 43"/>
            <p:cNvSpPr>
              <a:spLocks noChangeArrowheads="1"/>
            </p:cNvSpPr>
            <p:nvPr/>
          </p:nvSpPr>
          <p:spPr bwMode="auto">
            <a:xfrm>
              <a:off x="11451175" y="2640099"/>
              <a:ext cx="1213576" cy="1213575"/>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Oval 44"/>
            <p:cNvSpPr>
              <a:spLocks noChangeArrowheads="1"/>
            </p:cNvSpPr>
            <p:nvPr/>
          </p:nvSpPr>
          <p:spPr bwMode="auto">
            <a:xfrm>
              <a:off x="10859228" y="3362308"/>
              <a:ext cx="557321" cy="557321"/>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Oval 45"/>
            <p:cNvSpPr>
              <a:spLocks noChangeArrowheads="1"/>
            </p:cNvSpPr>
            <p:nvPr/>
          </p:nvSpPr>
          <p:spPr bwMode="auto">
            <a:xfrm>
              <a:off x="10382701" y="3411774"/>
              <a:ext cx="374296" cy="370998"/>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Oval 46"/>
            <p:cNvSpPr>
              <a:spLocks noChangeArrowheads="1"/>
            </p:cNvSpPr>
            <p:nvPr/>
          </p:nvSpPr>
          <p:spPr bwMode="auto">
            <a:xfrm>
              <a:off x="14679683" y="2597228"/>
              <a:ext cx="554024" cy="557321"/>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Oval 47"/>
            <p:cNvSpPr>
              <a:spLocks noChangeArrowheads="1"/>
            </p:cNvSpPr>
            <p:nvPr/>
          </p:nvSpPr>
          <p:spPr bwMode="auto">
            <a:xfrm>
              <a:off x="12867564" y="3251834"/>
              <a:ext cx="552375" cy="558971"/>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Oval 48"/>
            <p:cNvSpPr>
              <a:spLocks noChangeArrowheads="1"/>
            </p:cNvSpPr>
            <p:nvPr/>
          </p:nvSpPr>
          <p:spPr bwMode="auto">
            <a:xfrm>
              <a:off x="13070376" y="1571625"/>
              <a:ext cx="557321" cy="557321"/>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Oval 49"/>
            <p:cNvSpPr>
              <a:spLocks noChangeArrowheads="1"/>
            </p:cNvSpPr>
            <p:nvPr/>
          </p:nvSpPr>
          <p:spPr bwMode="auto">
            <a:xfrm>
              <a:off x="16345052" y="5553669"/>
              <a:ext cx="557321" cy="558971"/>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Oval 50"/>
            <p:cNvSpPr>
              <a:spLocks noChangeArrowheads="1"/>
            </p:cNvSpPr>
            <p:nvPr/>
          </p:nvSpPr>
          <p:spPr bwMode="auto">
            <a:xfrm>
              <a:off x="10694340" y="6721076"/>
              <a:ext cx="351212" cy="351212"/>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Oval 51"/>
            <p:cNvSpPr>
              <a:spLocks noChangeArrowheads="1"/>
            </p:cNvSpPr>
            <p:nvPr/>
          </p:nvSpPr>
          <p:spPr bwMode="auto">
            <a:xfrm>
              <a:off x="9962237" y="5749885"/>
              <a:ext cx="346265" cy="351212"/>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Oval 52"/>
            <p:cNvSpPr>
              <a:spLocks noChangeArrowheads="1"/>
            </p:cNvSpPr>
            <p:nvPr/>
          </p:nvSpPr>
          <p:spPr bwMode="auto">
            <a:xfrm>
              <a:off x="10422274" y="5710312"/>
              <a:ext cx="346265" cy="351212"/>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Oval 53"/>
            <p:cNvSpPr>
              <a:spLocks noChangeArrowheads="1"/>
            </p:cNvSpPr>
            <p:nvPr/>
          </p:nvSpPr>
          <p:spPr bwMode="auto">
            <a:xfrm>
              <a:off x="10511314" y="4239512"/>
              <a:ext cx="351212" cy="347914"/>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Oval 54"/>
            <p:cNvSpPr>
              <a:spLocks noChangeArrowheads="1"/>
            </p:cNvSpPr>
            <p:nvPr/>
          </p:nvSpPr>
          <p:spPr bwMode="auto">
            <a:xfrm>
              <a:off x="12796661" y="2780254"/>
              <a:ext cx="351212" cy="347914"/>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Oval 55"/>
            <p:cNvSpPr>
              <a:spLocks noChangeArrowheads="1"/>
            </p:cNvSpPr>
            <p:nvPr/>
          </p:nvSpPr>
          <p:spPr bwMode="auto">
            <a:xfrm>
              <a:off x="13965718" y="3490921"/>
              <a:ext cx="351212" cy="346265"/>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Oval 56"/>
            <p:cNvSpPr>
              <a:spLocks noChangeArrowheads="1"/>
            </p:cNvSpPr>
            <p:nvPr/>
          </p:nvSpPr>
          <p:spPr bwMode="auto">
            <a:xfrm>
              <a:off x="13876678" y="4828162"/>
              <a:ext cx="346265" cy="351212"/>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Oval 57"/>
            <p:cNvSpPr>
              <a:spLocks noChangeArrowheads="1"/>
            </p:cNvSpPr>
            <p:nvPr/>
          </p:nvSpPr>
          <p:spPr bwMode="auto">
            <a:xfrm>
              <a:off x="15439817" y="2831369"/>
              <a:ext cx="347914" cy="351212"/>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Oval 58"/>
            <p:cNvSpPr>
              <a:spLocks noChangeArrowheads="1"/>
            </p:cNvSpPr>
            <p:nvPr/>
          </p:nvSpPr>
          <p:spPr bwMode="auto">
            <a:xfrm>
              <a:off x="12008497" y="2226231"/>
              <a:ext cx="351212" cy="351212"/>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Oval 59"/>
            <p:cNvSpPr>
              <a:spLocks noChangeArrowheads="1"/>
            </p:cNvSpPr>
            <p:nvPr/>
          </p:nvSpPr>
          <p:spPr bwMode="auto">
            <a:xfrm>
              <a:off x="12430610" y="4828162"/>
              <a:ext cx="351212" cy="351212"/>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Oval 60"/>
            <p:cNvSpPr>
              <a:spLocks noChangeArrowheads="1"/>
            </p:cNvSpPr>
            <p:nvPr/>
          </p:nvSpPr>
          <p:spPr bwMode="auto">
            <a:xfrm>
              <a:off x="10005108" y="4376369"/>
              <a:ext cx="260523" cy="257225"/>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Oval 61"/>
            <p:cNvSpPr>
              <a:spLocks noChangeArrowheads="1"/>
            </p:cNvSpPr>
            <p:nvPr/>
          </p:nvSpPr>
          <p:spPr bwMode="auto">
            <a:xfrm>
              <a:off x="10582216" y="3837185"/>
              <a:ext cx="260523" cy="257225"/>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Oval 62"/>
            <p:cNvSpPr>
              <a:spLocks noChangeArrowheads="1"/>
            </p:cNvSpPr>
            <p:nvPr/>
          </p:nvSpPr>
          <p:spPr bwMode="auto">
            <a:xfrm>
              <a:off x="10202974" y="3916331"/>
              <a:ext cx="258875" cy="257225"/>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Oval 63"/>
            <p:cNvSpPr>
              <a:spLocks noChangeArrowheads="1"/>
            </p:cNvSpPr>
            <p:nvPr/>
          </p:nvSpPr>
          <p:spPr bwMode="auto">
            <a:xfrm>
              <a:off x="11042253" y="2851155"/>
              <a:ext cx="260523" cy="260523"/>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Oval 64"/>
            <p:cNvSpPr>
              <a:spLocks noChangeArrowheads="1"/>
            </p:cNvSpPr>
            <p:nvPr/>
          </p:nvSpPr>
          <p:spPr bwMode="auto">
            <a:xfrm>
              <a:off x="14628568" y="2246017"/>
              <a:ext cx="262172" cy="260523"/>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Oval 65"/>
            <p:cNvSpPr>
              <a:spLocks noChangeArrowheads="1"/>
            </p:cNvSpPr>
            <p:nvPr/>
          </p:nvSpPr>
          <p:spPr bwMode="auto">
            <a:xfrm>
              <a:off x="11568246" y="5504203"/>
              <a:ext cx="262172" cy="260523"/>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Oval 66"/>
            <p:cNvSpPr>
              <a:spLocks noChangeArrowheads="1"/>
            </p:cNvSpPr>
            <p:nvPr/>
          </p:nvSpPr>
          <p:spPr bwMode="auto">
            <a:xfrm>
              <a:off x="14119063" y="4021860"/>
              <a:ext cx="257225" cy="257225"/>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Oval 67"/>
            <p:cNvSpPr>
              <a:spLocks noChangeArrowheads="1"/>
            </p:cNvSpPr>
            <p:nvPr/>
          </p:nvSpPr>
          <p:spPr bwMode="auto">
            <a:xfrm>
              <a:off x="15182592" y="6124182"/>
              <a:ext cx="257225" cy="257225"/>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Oval 68"/>
            <p:cNvSpPr>
              <a:spLocks noChangeArrowheads="1"/>
            </p:cNvSpPr>
            <p:nvPr/>
          </p:nvSpPr>
          <p:spPr bwMode="auto">
            <a:xfrm>
              <a:off x="16364838" y="3888301"/>
              <a:ext cx="257225" cy="262172"/>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Oval 69"/>
            <p:cNvSpPr>
              <a:spLocks noChangeArrowheads="1"/>
            </p:cNvSpPr>
            <p:nvPr/>
          </p:nvSpPr>
          <p:spPr bwMode="auto">
            <a:xfrm>
              <a:off x="10808112" y="6058226"/>
              <a:ext cx="257225" cy="260523"/>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Oval 70"/>
            <p:cNvSpPr>
              <a:spLocks noChangeArrowheads="1"/>
            </p:cNvSpPr>
            <p:nvPr/>
          </p:nvSpPr>
          <p:spPr bwMode="auto">
            <a:xfrm>
              <a:off x="13014314" y="3888301"/>
              <a:ext cx="257225" cy="262172"/>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Oval 71"/>
            <p:cNvSpPr>
              <a:spLocks noChangeArrowheads="1"/>
            </p:cNvSpPr>
            <p:nvPr/>
          </p:nvSpPr>
          <p:spPr bwMode="auto">
            <a:xfrm>
              <a:off x="10730615" y="3100137"/>
              <a:ext cx="257225" cy="262172"/>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Oval 72"/>
            <p:cNvSpPr>
              <a:spLocks noChangeArrowheads="1"/>
            </p:cNvSpPr>
            <p:nvPr/>
          </p:nvSpPr>
          <p:spPr bwMode="auto">
            <a:xfrm>
              <a:off x="14308685" y="4488493"/>
              <a:ext cx="558971" cy="558971"/>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Oval 73"/>
            <p:cNvSpPr>
              <a:spLocks noChangeArrowheads="1"/>
            </p:cNvSpPr>
            <p:nvPr/>
          </p:nvSpPr>
          <p:spPr bwMode="auto">
            <a:xfrm>
              <a:off x="10816357" y="5398675"/>
              <a:ext cx="557321" cy="554023"/>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Oval 74"/>
            <p:cNvSpPr>
              <a:spLocks noChangeArrowheads="1"/>
            </p:cNvSpPr>
            <p:nvPr/>
          </p:nvSpPr>
          <p:spPr bwMode="auto">
            <a:xfrm>
              <a:off x="10173294" y="6147266"/>
              <a:ext cx="557321" cy="554023"/>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Oval 75"/>
            <p:cNvSpPr>
              <a:spLocks noChangeArrowheads="1"/>
            </p:cNvSpPr>
            <p:nvPr/>
          </p:nvSpPr>
          <p:spPr bwMode="auto">
            <a:xfrm>
              <a:off x="15822357" y="3396935"/>
              <a:ext cx="554024" cy="557321"/>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Oval 76"/>
            <p:cNvSpPr>
              <a:spLocks noChangeArrowheads="1"/>
            </p:cNvSpPr>
            <p:nvPr/>
          </p:nvSpPr>
          <p:spPr bwMode="auto">
            <a:xfrm>
              <a:off x="15519193" y="5832561"/>
              <a:ext cx="817385" cy="817383"/>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Oval 77"/>
            <p:cNvSpPr>
              <a:spLocks noChangeArrowheads="1"/>
            </p:cNvSpPr>
            <p:nvPr/>
          </p:nvSpPr>
          <p:spPr bwMode="auto">
            <a:xfrm>
              <a:off x="12602094" y="2058045"/>
              <a:ext cx="557321" cy="558971"/>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Oval 78"/>
            <p:cNvSpPr>
              <a:spLocks noChangeArrowheads="1"/>
            </p:cNvSpPr>
            <p:nvPr/>
          </p:nvSpPr>
          <p:spPr bwMode="auto">
            <a:xfrm>
              <a:off x="9965363" y="4762191"/>
              <a:ext cx="826430" cy="827773"/>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Oval 79"/>
            <p:cNvSpPr>
              <a:spLocks noChangeArrowheads="1"/>
            </p:cNvSpPr>
            <p:nvPr/>
          </p:nvSpPr>
          <p:spPr bwMode="auto">
            <a:xfrm>
              <a:off x="15334289" y="4099358"/>
              <a:ext cx="1516970" cy="1516969"/>
            </a:xfrm>
            <a:prstGeom prst="ellipse">
              <a:avLst/>
            </a:pr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Oval 80"/>
            <p:cNvSpPr>
              <a:spLocks noChangeArrowheads="1"/>
            </p:cNvSpPr>
            <p:nvPr/>
          </p:nvSpPr>
          <p:spPr bwMode="auto">
            <a:xfrm>
              <a:off x="13362228" y="2026716"/>
              <a:ext cx="1235012" cy="1238309"/>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Oval 81"/>
            <p:cNvSpPr>
              <a:spLocks noChangeArrowheads="1"/>
            </p:cNvSpPr>
            <p:nvPr/>
          </p:nvSpPr>
          <p:spPr bwMode="auto">
            <a:xfrm>
              <a:off x="10882312" y="3899843"/>
              <a:ext cx="1516970" cy="1518618"/>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82"/>
            <p:cNvSpPr>
              <a:spLocks/>
            </p:cNvSpPr>
            <p:nvPr/>
          </p:nvSpPr>
          <p:spPr bwMode="auto">
            <a:xfrm>
              <a:off x="12148652" y="3248536"/>
              <a:ext cx="3376907" cy="5828789"/>
            </a:xfrm>
            <a:custGeom>
              <a:avLst/>
              <a:gdLst>
                <a:gd name="T0" fmla="*/ 0 w 866"/>
                <a:gd name="T1" fmla="*/ 523 h 1494"/>
                <a:gd name="T2" fmla="*/ 20 w 866"/>
                <a:gd name="T3" fmla="*/ 508 h 1494"/>
                <a:gd name="T4" fmla="*/ 376 w 866"/>
                <a:gd name="T5" fmla="*/ 814 h 1494"/>
                <a:gd name="T6" fmla="*/ 326 w 866"/>
                <a:gd name="T7" fmla="*/ 597 h 1494"/>
                <a:gd name="T8" fmla="*/ 81 w 866"/>
                <a:gd name="T9" fmla="*/ 170 h 1494"/>
                <a:gd name="T10" fmla="*/ 111 w 866"/>
                <a:gd name="T11" fmla="*/ 190 h 1494"/>
                <a:gd name="T12" fmla="*/ 323 w 866"/>
                <a:gd name="T13" fmla="*/ 490 h 1494"/>
                <a:gd name="T14" fmla="*/ 432 w 866"/>
                <a:gd name="T15" fmla="*/ 23 h 1494"/>
                <a:gd name="T16" fmla="*/ 439 w 866"/>
                <a:gd name="T17" fmla="*/ 58 h 1494"/>
                <a:gd name="T18" fmla="*/ 404 w 866"/>
                <a:gd name="T19" fmla="*/ 485 h 1494"/>
                <a:gd name="T20" fmla="*/ 498 w 866"/>
                <a:gd name="T21" fmla="*/ 756 h 1494"/>
                <a:gd name="T22" fmla="*/ 753 w 866"/>
                <a:gd name="T23" fmla="*/ 352 h 1494"/>
                <a:gd name="T24" fmla="*/ 692 w 866"/>
                <a:gd name="T25" fmla="*/ 637 h 1494"/>
                <a:gd name="T26" fmla="*/ 861 w 866"/>
                <a:gd name="T27" fmla="*/ 579 h 1494"/>
                <a:gd name="T28" fmla="*/ 654 w 866"/>
                <a:gd name="T29" fmla="*/ 731 h 1494"/>
                <a:gd name="T30" fmla="*/ 553 w 866"/>
                <a:gd name="T31" fmla="*/ 971 h 1494"/>
                <a:gd name="T32" fmla="*/ 533 w 866"/>
                <a:gd name="T33" fmla="*/ 1471 h 1494"/>
                <a:gd name="T34" fmla="*/ 490 w 866"/>
                <a:gd name="T35" fmla="*/ 1473 h 1494"/>
                <a:gd name="T36" fmla="*/ 490 w 866"/>
                <a:gd name="T37" fmla="*/ 1428 h 1494"/>
                <a:gd name="T38" fmla="*/ 376 w 866"/>
                <a:gd name="T39" fmla="*/ 1489 h 1494"/>
                <a:gd name="T40" fmla="*/ 230 w 866"/>
                <a:gd name="T41" fmla="*/ 1494 h 1494"/>
                <a:gd name="T42" fmla="*/ 396 w 866"/>
                <a:gd name="T43" fmla="*/ 1208 h 1494"/>
                <a:gd name="T44" fmla="*/ 212 w 866"/>
                <a:gd name="T45" fmla="*/ 781 h 1494"/>
                <a:gd name="T46" fmla="*/ 58 w 866"/>
                <a:gd name="T47" fmla="*/ 748 h 1494"/>
                <a:gd name="T48" fmla="*/ 174 w 866"/>
                <a:gd name="T49" fmla="*/ 725 h 1494"/>
                <a:gd name="T50" fmla="*/ 0 w 866"/>
                <a:gd name="T51" fmla="*/ 523 h 1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6" h="1494">
                  <a:moveTo>
                    <a:pt x="0" y="523"/>
                  </a:moveTo>
                  <a:cubicBezTo>
                    <a:pt x="20" y="508"/>
                    <a:pt x="20" y="508"/>
                    <a:pt x="20" y="508"/>
                  </a:cubicBezTo>
                  <a:cubicBezTo>
                    <a:pt x="20" y="508"/>
                    <a:pt x="300" y="741"/>
                    <a:pt x="376" y="814"/>
                  </a:cubicBezTo>
                  <a:cubicBezTo>
                    <a:pt x="361" y="652"/>
                    <a:pt x="326" y="597"/>
                    <a:pt x="326" y="597"/>
                  </a:cubicBezTo>
                  <a:cubicBezTo>
                    <a:pt x="172" y="394"/>
                    <a:pt x="111" y="304"/>
                    <a:pt x="81" y="170"/>
                  </a:cubicBezTo>
                  <a:cubicBezTo>
                    <a:pt x="71" y="139"/>
                    <a:pt x="88" y="134"/>
                    <a:pt x="111" y="190"/>
                  </a:cubicBezTo>
                  <a:cubicBezTo>
                    <a:pt x="134" y="245"/>
                    <a:pt x="247" y="387"/>
                    <a:pt x="323" y="490"/>
                  </a:cubicBezTo>
                  <a:cubicBezTo>
                    <a:pt x="321" y="210"/>
                    <a:pt x="407" y="94"/>
                    <a:pt x="432" y="23"/>
                  </a:cubicBezTo>
                  <a:cubicBezTo>
                    <a:pt x="450" y="0"/>
                    <a:pt x="447" y="21"/>
                    <a:pt x="439" y="58"/>
                  </a:cubicBezTo>
                  <a:cubicBezTo>
                    <a:pt x="432" y="96"/>
                    <a:pt x="376" y="208"/>
                    <a:pt x="404" y="485"/>
                  </a:cubicBezTo>
                  <a:cubicBezTo>
                    <a:pt x="482" y="700"/>
                    <a:pt x="498" y="756"/>
                    <a:pt x="498" y="756"/>
                  </a:cubicBezTo>
                  <a:cubicBezTo>
                    <a:pt x="591" y="619"/>
                    <a:pt x="730" y="574"/>
                    <a:pt x="753" y="352"/>
                  </a:cubicBezTo>
                  <a:cubicBezTo>
                    <a:pt x="755" y="331"/>
                    <a:pt x="791" y="468"/>
                    <a:pt x="692" y="637"/>
                  </a:cubicBezTo>
                  <a:cubicBezTo>
                    <a:pt x="793" y="612"/>
                    <a:pt x="854" y="576"/>
                    <a:pt x="861" y="579"/>
                  </a:cubicBezTo>
                  <a:cubicBezTo>
                    <a:pt x="866" y="594"/>
                    <a:pt x="770" y="657"/>
                    <a:pt x="654" y="731"/>
                  </a:cubicBezTo>
                  <a:cubicBezTo>
                    <a:pt x="558" y="809"/>
                    <a:pt x="546" y="880"/>
                    <a:pt x="553" y="971"/>
                  </a:cubicBezTo>
                  <a:cubicBezTo>
                    <a:pt x="583" y="1127"/>
                    <a:pt x="609" y="1339"/>
                    <a:pt x="533" y="1471"/>
                  </a:cubicBezTo>
                  <a:cubicBezTo>
                    <a:pt x="533" y="1471"/>
                    <a:pt x="508" y="1473"/>
                    <a:pt x="490" y="1473"/>
                  </a:cubicBezTo>
                  <a:cubicBezTo>
                    <a:pt x="487" y="1443"/>
                    <a:pt x="490" y="1428"/>
                    <a:pt x="490" y="1428"/>
                  </a:cubicBezTo>
                  <a:cubicBezTo>
                    <a:pt x="444" y="1483"/>
                    <a:pt x="396" y="1489"/>
                    <a:pt x="376" y="1489"/>
                  </a:cubicBezTo>
                  <a:cubicBezTo>
                    <a:pt x="300" y="1494"/>
                    <a:pt x="230" y="1494"/>
                    <a:pt x="230" y="1494"/>
                  </a:cubicBezTo>
                  <a:cubicBezTo>
                    <a:pt x="300" y="1446"/>
                    <a:pt x="391" y="1370"/>
                    <a:pt x="396" y="1208"/>
                  </a:cubicBezTo>
                  <a:cubicBezTo>
                    <a:pt x="407" y="1003"/>
                    <a:pt x="338" y="864"/>
                    <a:pt x="212" y="781"/>
                  </a:cubicBezTo>
                  <a:cubicBezTo>
                    <a:pt x="131" y="751"/>
                    <a:pt x="65" y="751"/>
                    <a:pt x="58" y="748"/>
                  </a:cubicBezTo>
                  <a:cubicBezTo>
                    <a:pt x="45" y="731"/>
                    <a:pt x="174" y="725"/>
                    <a:pt x="174" y="725"/>
                  </a:cubicBezTo>
                  <a:cubicBezTo>
                    <a:pt x="58" y="594"/>
                    <a:pt x="40" y="576"/>
                    <a:pt x="0" y="523"/>
                  </a:cubicBez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5" name="Freeform 10"/>
          <p:cNvSpPr>
            <a:spLocks noEditPoints="1"/>
          </p:cNvSpPr>
          <p:nvPr/>
        </p:nvSpPr>
        <p:spPr bwMode="auto">
          <a:xfrm>
            <a:off x="15865107" y="4661963"/>
            <a:ext cx="455334" cy="391758"/>
          </a:xfrm>
          <a:custGeom>
            <a:avLst/>
            <a:gdLst>
              <a:gd name="T0" fmla="*/ 583303632 w 256"/>
              <a:gd name="T1" fmla="*/ 148873325 h 220"/>
              <a:gd name="T2" fmla="*/ 583303632 w 256"/>
              <a:gd name="T3" fmla="*/ 254436043 h 220"/>
              <a:gd name="T4" fmla="*/ 540096016 w 256"/>
              <a:gd name="T5" fmla="*/ 254436043 h 220"/>
              <a:gd name="T6" fmla="*/ 540096016 w 256"/>
              <a:gd name="T7" fmla="*/ 148873325 h 220"/>
              <a:gd name="T8" fmla="*/ 432076156 w 256"/>
              <a:gd name="T9" fmla="*/ 148873325 h 220"/>
              <a:gd name="T10" fmla="*/ 432076156 w 256"/>
              <a:gd name="T11" fmla="*/ 105564363 h 220"/>
              <a:gd name="T12" fmla="*/ 540096016 w 256"/>
              <a:gd name="T13" fmla="*/ 105564363 h 220"/>
              <a:gd name="T14" fmla="*/ 540096016 w 256"/>
              <a:gd name="T15" fmla="*/ 0 h 220"/>
              <a:gd name="T16" fmla="*/ 583303632 w 256"/>
              <a:gd name="T17" fmla="*/ 0 h 220"/>
              <a:gd name="T18" fmla="*/ 583303632 w 256"/>
              <a:gd name="T19" fmla="*/ 105564363 h 220"/>
              <a:gd name="T20" fmla="*/ 691321849 w 256"/>
              <a:gd name="T21" fmla="*/ 105564363 h 220"/>
              <a:gd name="T22" fmla="*/ 691321849 w 256"/>
              <a:gd name="T23" fmla="*/ 148873325 h 220"/>
              <a:gd name="T24" fmla="*/ 583303632 w 256"/>
              <a:gd name="T25" fmla="*/ 148873325 h 220"/>
              <a:gd name="T26" fmla="*/ 283550285 w 256"/>
              <a:gd name="T27" fmla="*/ 43308963 h 220"/>
              <a:gd name="T28" fmla="*/ 345660925 w 256"/>
              <a:gd name="T29" fmla="*/ 143458883 h 220"/>
              <a:gd name="T30" fmla="*/ 291651816 w 256"/>
              <a:gd name="T31" fmla="*/ 235489606 h 220"/>
              <a:gd name="T32" fmla="*/ 256545731 w 256"/>
              <a:gd name="T33" fmla="*/ 286917765 h 220"/>
              <a:gd name="T34" fmla="*/ 305153271 w 256"/>
              <a:gd name="T35" fmla="*/ 341053968 h 220"/>
              <a:gd name="T36" fmla="*/ 367265554 w 256"/>
              <a:gd name="T37" fmla="*/ 457443927 h 220"/>
              <a:gd name="T38" fmla="*/ 189033524 w 256"/>
              <a:gd name="T39" fmla="*/ 595490011 h 220"/>
              <a:gd name="T40" fmla="*/ 0 w 256"/>
              <a:gd name="T41" fmla="*/ 481804807 h 220"/>
              <a:gd name="T42" fmla="*/ 180931993 w 256"/>
              <a:gd name="T43" fmla="*/ 351881209 h 220"/>
              <a:gd name="T44" fmla="*/ 213338115 w 256"/>
              <a:gd name="T45" fmla="*/ 351881209 h 220"/>
              <a:gd name="T46" fmla="*/ 189033524 w 256"/>
              <a:gd name="T47" fmla="*/ 303157803 h 220"/>
              <a:gd name="T48" fmla="*/ 197135054 w 256"/>
              <a:gd name="T49" fmla="*/ 267971328 h 220"/>
              <a:gd name="T50" fmla="*/ 180931993 w 256"/>
              <a:gd name="T51" fmla="*/ 267971328 h 220"/>
              <a:gd name="T52" fmla="*/ 43207616 w 256"/>
              <a:gd name="T53" fmla="*/ 135338041 h 220"/>
              <a:gd name="T54" fmla="*/ 199835017 w 256"/>
              <a:gd name="T55" fmla="*/ 0 h 220"/>
              <a:gd name="T56" fmla="*/ 383466972 w 256"/>
              <a:gd name="T57" fmla="*/ 0 h 220"/>
              <a:gd name="T58" fmla="*/ 342960962 w 256"/>
              <a:gd name="T59" fmla="*/ 43308963 h 220"/>
              <a:gd name="T60" fmla="*/ 283550285 w 256"/>
              <a:gd name="T61" fmla="*/ 43308963 h 220"/>
              <a:gd name="T62" fmla="*/ 199835017 w 256"/>
              <a:gd name="T63" fmla="*/ 370827646 h 220"/>
              <a:gd name="T64" fmla="*/ 67512207 w 256"/>
              <a:gd name="T65" fmla="*/ 462858370 h 220"/>
              <a:gd name="T66" fmla="*/ 189033524 w 256"/>
              <a:gd name="T67" fmla="*/ 554889093 h 220"/>
              <a:gd name="T68" fmla="*/ 321356333 w 256"/>
              <a:gd name="T69" fmla="*/ 465564768 h 220"/>
              <a:gd name="T70" fmla="*/ 318656370 w 256"/>
              <a:gd name="T71" fmla="*/ 446618331 h 220"/>
              <a:gd name="T72" fmla="*/ 245742595 w 256"/>
              <a:gd name="T73" fmla="*/ 376242089 h 220"/>
              <a:gd name="T74" fmla="*/ 199835017 w 256"/>
              <a:gd name="T75" fmla="*/ 370827646 h 220"/>
              <a:gd name="T76" fmla="*/ 280850323 w 256"/>
              <a:gd name="T77" fmla="*/ 143458883 h 220"/>
              <a:gd name="T78" fmla="*/ 178232030 w 256"/>
              <a:gd name="T79" fmla="*/ 32481722 h 220"/>
              <a:gd name="T80" fmla="*/ 108019861 w 256"/>
              <a:gd name="T81" fmla="*/ 138046085 h 220"/>
              <a:gd name="T82" fmla="*/ 207936547 w 256"/>
              <a:gd name="T83" fmla="*/ 251729644 h 220"/>
              <a:gd name="T84" fmla="*/ 280850323 w 256"/>
              <a:gd name="T85" fmla="*/ 143458883 h 22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56" h="220">
                <a:moveTo>
                  <a:pt x="216" y="55"/>
                </a:moveTo>
                <a:cubicBezTo>
                  <a:pt x="216" y="94"/>
                  <a:pt x="216" y="94"/>
                  <a:pt x="216" y="94"/>
                </a:cubicBezTo>
                <a:cubicBezTo>
                  <a:pt x="200" y="94"/>
                  <a:pt x="200" y="94"/>
                  <a:pt x="200" y="94"/>
                </a:cubicBezTo>
                <a:cubicBezTo>
                  <a:pt x="200" y="55"/>
                  <a:pt x="200" y="55"/>
                  <a:pt x="200" y="55"/>
                </a:cubicBezTo>
                <a:cubicBezTo>
                  <a:pt x="160" y="55"/>
                  <a:pt x="160" y="55"/>
                  <a:pt x="160" y="55"/>
                </a:cubicBezTo>
                <a:cubicBezTo>
                  <a:pt x="160" y="39"/>
                  <a:pt x="160" y="39"/>
                  <a:pt x="160" y="39"/>
                </a:cubicBezTo>
                <a:cubicBezTo>
                  <a:pt x="200" y="39"/>
                  <a:pt x="200" y="39"/>
                  <a:pt x="200" y="39"/>
                </a:cubicBezTo>
                <a:cubicBezTo>
                  <a:pt x="200" y="0"/>
                  <a:pt x="200" y="0"/>
                  <a:pt x="200" y="0"/>
                </a:cubicBezTo>
                <a:cubicBezTo>
                  <a:pt x="216" y="0"/>
                  <a:pt x="216" y="0"/>
                  <a:pt x="216" y="0"/>
                </a:cubicBezTo>
                <a:cubicBezTo>
                  <a:pt x="216" y="39"/>
                  <a:pt x="216" y="39"/>
                  <a:pt x="216" y="39"/>
                </a:cubicBezTo>
                <a:cubicBezTo>
                  <a:pt x="256" y="39"/>
                  <a:pt x="256" y="39"/>
                  <a:pt x="256" y="39"/>
                </a:cubicBezTo>
                <a:cubicBezTo>
                  <a:pt x="256" y="55"/>
                  <a:pt x="256" y="55"/>
                  <a:pt x="256" y="55"/>
                </a:cubicBezTo>
                <a:lnTo>
                  <a:pt x="216" y="55"/>
                </a:lnTo>
                <a:close/>
                <a:moveTo>
                  <a:pt x="105" y="16"/>
                </a:moveTo>
                <a:cubicBezTo>
                  <a:pt x="120" y="24"/>
                  <a:pt x="128" y="36"/>
                  <a:pt x="128" y="53"/>
                </a:cubicBezTo>
                <a:cubicBezTo>
                  <a:pt x="128" y="67"/>
                  <a:pt x="119" y="78"/>
                  <a:pt x="108" y="87"/>
                </a:cubicBezTo>
                <a:cubicBezTo>
                  <a:pt x="97" y="95"/>
                  <a:pt x="95" y="98"/>
                  <a:pt x="95" y="106"/>
                </a:cubicBezTo>
                <a:cubicBezTo>
                  <a:pt x="95" y="112"/>
                  <a:pt x="107" y="122"/>
                  <a:pt x="113" y="126"/>
                </a:cubicBezTo>
                <a:cubicBezTo>
                  <a:pt x="131" y="139"/>
                  <a:pt x="136" y="150"/>
                  <a:pt x="136" y="169"/>
                </a:cubicBezTo>
                <a:cubicBezTo>
                  <a:pt x="136" y="193"/>
                  <a:pt x="113" y="220"/>
                  <a:pt x="70" y="220"/>
                </a:cubicBezTo>
                <a:cubicBezTo>
                  <a:pt x="33" y="220"/>
                  <a:pt x="0" y="202"/>
                  <a:pt x="0" y="178"/>
                </a:cubicBezTo>
                <a:cubicBezTo>
                  <a:pt x="0" y="154"/>
                  <a:pt x="30" y="130"/>
                  <a:pt x="67" y="130"/>
                </a:cubicBezTo>
                <a:cubicBezTo>
                  <a:pt x="71" y="130"/>
                  <a:pt x="75" y="130"/>
                  <a:pt x="79" y="130"/>
                </a:cubicBezTo>
                <a:cubicBezTo>
                  <a:pt x="74" y="125"/>
                  <a:pt x="70" y="119"/>
                  <a:pt x="70" y="112"/>
                </a:cubicBezTo>
                <a:cubicBezTo>
                  <a:pt x="70" y="107"/>
                  <a:pt x="71" y="103"/>
                  <a:pt x="73" y="99"/>
                </a:cubicBezTo>
                <a:cubicBezTo>
                  <a:pt x="71" y="99"/>
                  <a:pt x="69" y="99"/>
                  <a:pt x="67" y="99"/>
                </a:cubicBezTo>
                <a:cubicBezTo>
                  <a:pt x="36" y="99"/>
                  <a:pt x="16" y="77"/>
                  <a:pt x="16" y="50"/>
                </a:cubicBezTo>
                <a:cubicBezTo>
                  <a:pt x="16" y="24"/>
                  <a:pt x="44" y="0"/>
                  <a:pt x="74" y="0"/>
                </a:cubicBezTo>
                <a:cubicBezTo>
                  <a:pt x="142" y="0"/>
                  <a:pt x="142" y="0"/>
                  <a:pt x="142" y="0"/>
                </a:cubicBezTo>
                <a:cubicBezTo>
                  <a:pt x="127" y="16"/>
                  <a:pt x="127" y="16"/>
                  <a:pt x="127" y="16"/>
                </a:cubicBezTo>
                <a:lnTo>
                  <a:pt x="105" y="16"/>
                </a:lnTo>
                <a:close/>
                <a:moveTo>
                  <a:pt x="74" y="137"/>
                </a:moveTo>
                <a:cubicBezTo>
                  <a:pt x="49" y="136"/>
                  <a:pt x="25" y="152"/>
                  <a:pt x="25" y="171"/>
                </a:cubicBezTo>
                <a:cubicBezTo>
                  <a:pt x="25" y="190"/>
                  <a:pt x="44" y="205"/>
                  <a:pt x="70" y="205"/>
                </a:cubicBezTo>
                <a:cubicBezTo>
                  <a:pt x="106" y="205"/>
                  <a:pt x="119" y="191"/>
                  <a:pt x="119" y="172"/>
                </a:cubicBezTo>
                <a:cubicBezTo>
                  <a:pt x="119" y="170"/>
                  <a:pt x="119" y="167"/>
                  <a:pt x="118" y="165"/>
                </a:cubicBezTo>
                <a:cubicBezTo>
                  <a:pt x="115" y="154"/>
                  <a:pt x="105" y="149"/>
                  <a:pt x="91" y="139"/>
                </a:cubicBezTo>
                <a:cubicBezTo>
                  <a:pt x="86" y="138"/>
                  <a:pt x="81" y="137"/>
                  <a:pt x="74" y="137"/>
                </a:cubicBezTo>
                <a:moveTo>
                  <a:pt x="104" y="53"/>
                </a:moveTo>
                <a:cubicBezTo>
                  <a:pt x="101" y="31"/>
                  <a:pt x="83" y="13"/>
                  <a:pt x="66" y="12"/>
                </a:cubicBezTo>
                <a:cubicBezTo>
                  <a:pt x="49" y="12"/>
                  <a:pt x="37" y="29"/>
                  <a:pt x="40" y="51"/>
                </a:cubicBezTo>
                <a:cubicBezTo>
                  <a:pt x="43" y="74"/>
                  <a:pt x="59" y="92"/>
                  <a:pt x="77" y="93"/>
                </a:cubicBezTo>
                <a:cubicBezTo>
                  <a:pt x="94" y="94"/>
                  <a:pt x="107" y="76"/>
                  <a:pt x="104" y="53"/>
                </a:cubicBezTo>
              </a:path>
            </a:pathLst>
          </a:custGeom>
          <a:solidFill>
            <a:schemeClr val="bg1"/>
          </a:solidFill>
          <a:ln>
            <a:noFill/>
          </a:ln>
          <a:extLst/>
        </p:spPr>
        <p:txBody>
          <a:bodyPr/>
          <a:lstStyle/>
          <a:p>
            <a:endParaRPr lang="id-ID"/>
          </a:p>
        </p:txBody>
      </p:sp>
      <p:sp>
        <p:nvSpPr>
          <p:cNvPr id="46" name="Freeform 16"/>
          <p:cNvSpPr>
            <a:spLocks/>
          </p:cNvSpPr>
          <p:nvPr/>
        </p:nvSpPr>
        <p:spPr bwMode="auto">
          <a:xfrm>
            <a:off x="11413130" y="4471864"/>
            <a:ext cx="455334" cy="374576"/>
          </a:xfrm>
          <a:custGeom>
            <a:avLst/>
            <a:gdLst>
              <a:gd name="T0" fmla="*/ 469881086 w 256"/>
              <a:gd name="T1" fmla="*/ 0 h 210"/>
              <a:gd name="T2" fmla="*/ 583300602 w 256"/>
              <a:gd name="T3" fmla="*/ 43453836 h 210"/>
              <a:gd name="T4" fmla="*/ 656212561 w 256"/>
              <a:gd name="T5" fmla="*/ 19011053 h 210"/>
              <a:gd name="T6" fmla="*/ 672415584 w 256"/>
              <a:gd name="T7" fmla="*/ 10863459 h 210"/>
              <a:gd name="T8" fmla="*/ 626508115 w 256"/>
              <a:gd name="T9" fmla="*/ 78758430 h 210"/>
              <a:gd name="T10" fmla="*/ 610305092 w 256"/>
              <a:gd name="T11" fmla="*/ 89621889 h 210"/>
              <a:gd name="T12" fmla="*/ 610305092 w 256"/>
              <a:gd name="T13" fmla="*/ 89621889 h 210"/>
              <a:gd name="T14" fmla="*/ 691318562 w 256"/>
              <a:gd name="T15" fmla="*/ 67894971 h 210"/>
              <a:gd name="T16" fmla="*/ 691318562 w 256"/>
              <a:gd name="T17" fmla="*/ 67894971 h 210"/>
              <a:gd name="T18" fmla="*/ 642709494 w 256"/>
              <a:gd name="T19" fmla="*/ 122212266 h 210"/>
              <a:gd name="T20" fmla="*/ 621106559 w 256"/>
              <a:gd name="T21" fmla="*/ 141223320 h 210"/>
              <a:gd name="T22" fmla="*/ 615705004 w 256"/>
              <a:gd name="T23" fmla="*/ 230845209 h 210"/>
              <a:gd name="T24" fmla="*/ 337558591 w 256"/>
              <a:gd name="T25" fmla="*/ 548596442 h 210"/>
              <a:gd name="T26" fmla="*/ 135022451 w 256"/>
              <a:gd name="T27" fmla="*/ 556744036 h 210"/>
              <a:gd name="T28" fmla="*/ 51309024 w 256"/>
              <a:gd name="T29" fmla="*/ 529585389 h 210"/>
              <a:gd name="T30" fmla="*/ 13503067 w 256"/>
              <a:gd name="T31" fmla="*/ 507860119 h 210"/>
              <a:gd name="T32" fmla="*/ 0 w 256"/>
              <a:gd name="T33" fmla="*/ 499712524 h 210"/>
              <a:gd name="T34" fmla="*/ 45907469 w 256"/>
              <a:gd name="T35" fmla="*/ 502428389 h 210"/>
              <a:gd name="T36" fmla="*/ 86415026 w 256"/>
              <a:gd name="T37" fmla="*/ 496996660 h 210"/>
              <a:gd name="T38" fmla="*/ 170128452 w 256"/>
              <a:gd name="T39" fmla="*/ 467122147 h 210"/>
              <a:gd name="T40" fmla="*/ 210636009 w 256"/>
              <a:gd name="T41" fmla="*/ 439963500 h 210"/>
              <a:gd name="T42" fmla="*/ 167428496 w 256"/>
              <a:gd name="T43" fmla="*/ 434531770 h 210"/>
              <a:gd name="T44" fmla="*/ 78313514 w 256"/>
              <a:gd name="T45" fmla="*/ 342194016 h 210"/>
              <a:gd name="T46" fmla="*/ 140424006 w 256"/>
              <a:gd name="T47" fmla="*/ 339478151 h 210"/>
              <a:gd name="T48" fmla="*/ 94516537 w 256"/>
              <a:gd name="T49" fmla="*/ 320467098 h 210"/>
              <a:gd name="T50" fmla="*/ 27004490 w 256"/>
              <a:gd name="T51" fmla="*/ 198254832 h 210"/>
              <a:gd name="T52" fmla="*/ 43207513 w 256"/>
              <a:gd name="T53" fmla="*/ 206402426 h 210"/>
              <a:gd name="T54" fmla="*/ 72911959 w 256"/>
              <a:gd name="T55" fmla="*/ 214550020 h 210"/>
              <a:gd name="T56" fmla="*/ 91814938 w 256"/>
              <a:gd name="T57" fmla="*/ 214550020 h 210"/>
              <a:gd name="T58" fmla="*/ 89114982 w 256"/>
              <a:gd name="T59" fmla="*/ 214550020 h 210"/>
              <a:gd name="T60" fmla="*/ 64810448 w 256"/>
              <a:gd name="T61" fmla="*/ 192823102 h 210"/>
              <a:gd name="T62" fmla="*/ 32406045 w 256"/>
              <a:gd name="T63" fmla="*/ 62463242 h 210"/>
              <a:gd name="T64" fmla="*/ 48609068 w 256"/>
              <a:gd name="T65" fmla="*/ 27158648 h 210"/>
              <a:gd name="T66" fmla="*/ 48609068 w 256"/>
              <a:gd name="T67" fmla="*/ 27158648 h 210"/>
              <a:gd name="T68" fmla="*/ 62110492 w 256"/>
              <a:gd name="T69" fmla="*/ 40737971 h 210"/>
              <a:gd name="T70" fmla="*/ 102618048 w 256"/>
              <a:gd name="T71" fmla="*/ 81474295 h 210"/>
              <a:gd name="T72" fmla="*/ 278148056 w 256"/>
              <a:gd name="T73" fmla="*/ 165666103 h 210"/>
              <a:gd name="T74" fmla="*/ 340258547 w 256"/>
              <a:gd name="T75" fmla="*/ 173812049 h 210"/>
              <a:gd name="T76" fmla="*/ 340258547 w 256"/>
              <a:gd name="T77" fmla="*/ 108632943 h 210"/>
              <a:gd name="T78" fmla="*/ 421272018 w 256"/>
              <a:gd name="T79" fmla="*/ 10863459 h 210"/>
              <a:gd name="T80" fmla="*/ 453678063 w 256"/>
              <a:gd name="T81" fmla="*/ 2715865 h 210"/>
              <a:gd name="T82" fmla="*/ 469881086 w 256"/>
              <a:gd name="T83" fmla="*/ 0 h 2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56" h="210">
                <a:moveTo>
                  <a:pt x="174" y="0"/>
                </a:moveTo>
                <a:cubicBezTo>
                  <a:pt x="194" y="0"/>
                  <a:pt x="205" y="7"/>
                  <a:pt x="216" y="16"/>
                </a:cubicBezTo>
                <a:cubicBezTo>
                  <a:pt x="224" y="16"/>
                  <a:pt x="236" y="11"/>
                  <a:pt x="243" y="7"/>
                </a:cubicBezTo>
                <a:cubicBezTo>
                  <a:pt x="245" y="6"/>
                  <a:pt x="247" y="5"/>
                  <a:pt x="249" y="4"/>
                </a:cubicBezTo>
                <a:cubicBezTo>
                  <a:pt x="245" y="14"/>
                  <a:pt x="240" y="22"/>
                  <a:pt x="232" y="29"/>
                </a:cubicBezTo>
                <a:cubicBezTo>
                  <a:pt x="230" y="30"/>
                  <a:pt x="229" y="32"/>
                  <a:pt x="226" y="33"/>
                </a:cubicBezTo>
                <a:cubicBezTo>
                  <a:pt x="226" y="33"/>
                  <a:pt x="226" y="33"/>
                  <a:pt x="226" y="33"/>
                </a:cubicBezTo>
                <a:cubicBezTo>
                  <a:pt x="238" y="33"/>
                  <a:pt x="247" y="27"/>
                  <a:pt x="256" y="25"/>
                </a:cubicBezTo>
                <a:cubicBezTo>
                  <a:pt x="256" y="25"/>
                  <a:pt x="256" y="25"/>
                  <a:pt x="256" y="25"/>
                </a:cubicBezTo>
                <a:cubicBezTo>
                  <a:pt x="251" y="32"/>
                  <a:pt x="245" y="40"/>
                  <a:pt x="238" y="45"/>
                </a:cubicBezTo>
                <a:cubicBezTo>
                  <a:pt x="235" y="47"/>
                  <a:pt x="233" y="50"/>
                  <a:pt x="230" y="52"/>
                </a:cubicBezTo>
                <a:cubicBezTo>
                  <a:pt x="230" y="64"/>
                  <a:pt x="230" y="75"/>
                  <a:pt x="228" y="85"/>
                </a:cubicBezTo>
                <a:cubicBezTo>
                  <a:pt x="214" y="144"/>
                  <a:pt x="180" y="184"/>
                  <a:pt x="125" y="202"/>
                </a:cubicBezTo>
                <a:cubicBezTo>
                  <a:pt x="105" y="208"/>
                  <a:pt x="73" y="210"/>
                  <a:pt x="50" y="205"/>
                </a:cubicBezTo>
                <a:cubicBezTo>
                  <a:pt x="39" y="202"/>
                  <a:pt x="29" y="199"/>
                  <a:pt x="19" y="195"/>
                </a:cubicBezTo>
                <a:cubicBezTo>
                  <a:pt x="14" y="192"/>
                  <a:pt x="9" y="190"/>
                  <a:pt x="5" y="187"/>
                </a:cubicBezTo>
                <a:cubicBezTo>
                  <a:pt x="3" y="186"/>
                  <a:pt x="2" y="185"/>
                  <a:pt x="0" y="184"/>
                </a:cubicBezTo>
                <a:cubicBezTo>
                  <a:pt x="5" y="184"/>
                  <a:pt x="11" y="186"/>
                  <a:pt x="17" y="185"/>
                </a:cubicBezTo>
                <a:cubicBezTo>
                  <a:pt x="22" y="184"/>
                  <a:pt x="27" y="184"/>
                  <a:pt x="32" y="183"/>
                </a:cubicBezTo>
                <a:cubicBezTo>
                  <a:pt x="44" y="180"/>
                  <a:pt x="54" y="177"/>
                  <a:pt x="63" y="172"/>
                </a:cubicBezTo>
                <a:cubicBezTo>
                  <a:pt x="68" y="169"/>
                  <a:pt x="74" y="166"/>
                  <a:pt x="78" y="162"/>
                </a:cubicBezTo>
                <a:cubicBezTo>
                  <a:pt x="72" y="162"/>
                  <a:pt x="66" y="161"/>
                  <a:pt x="62" y="160"/>
                </a:cubicBezTo>
                <a:cubicBezTo>
                  <a:pt x="45" y="154"/>
                  <a:pt x="35" y="143"/>
                  <a:pt x="29" y="126"/>
                </a:cubicBezTo>
                <a:cubicBezTo>
                  <a:pt x="34" y="127"/>
                  <a:pt x="49" y="128"/>
                  <a:pt x="52" y="125"/>
                </a:cubicBezTo>
                <a:cubicBezTo>
                  <a:pt x="46" y="125"/>
                  <a:pt x="39" y="121"/>
                  <a:pt x="35" y="118"/>
                </a:cubicBezTo>
                <a:cubicBezTo>
                  <a:pt x="21" y="109"/>
                  <a:pt x="10" y="95"/>
                  <a:pt x="10" y="73"/>
                </a:cubicBezTo>
                <a:cubicBezTo>
                  <a:pt x="12" y="74"/>
                  <a:pt x="14" y="75"/>
                  <a:pt x="16" y="76"/>
                </a:cubicBezTo>
                <a:cubicBezTo>
                  <a:pt x="19" y="77"/>
                  <a:pt x="22" y="78"/>
                  <a:pt x="27" y="79"/>
                </a:cubicBezTo>
                <a:cubicBezTo>
                  <a:pt x="28" y="79"/>
                  <a:pt x="32" y="80"/>
                  <a:pt x="34" y="79"/>
                </a:cubicBezTo>
                <a:cubicBezTo>
                  <a:pt x="33" y="79"/>
                  <a:pt x="33" y="79"/>
                  <a:pt x="33" y="79"/>
                </a:cubicBezTo>
                <a:cubicBezTo>
                  <a:pt x="31" y="76"/>
                  <a:pt x="26" y="74"/>
                  <a:pt x="24" y="71"/>
                </a:cubicBezTo>
                <a:cubicBezTo>
                  <a:pt x="15" y="60"/>
                  <a:pt x="7" y="43"/>
                  <a:pt x="12" y="23"/>
                </a:cubicBezTo>
                <a:cubicBezTo>
                  <a:pt x="13" y="18"/>
                  <a:pt x="15" y="14"/>
                  <a:pt x="18" y="10"/>
                </a:cubicBezTo>
                <a:cubicBezTo>
                  <a:pt x="18" y="10"/>
                  <a:pt x="18" y="10"/>
                  <a:pt x="18" y="10"/>
                </a:cubicBezTo>
                <a:cubicBezTo>
                  <a:pt x="19" y="12"/>
                  <a:pt x="21" y="13"/>
                  <a:pt x="23" y="15"/>
                </a:cubicBezTo>
                <a:cubicBezTo>
                  <a:pt x="27" y="21"/>
                  <a:pt x="33" y="26"/>
                  <a:pt x="38" y="30"/>
                </a:cubicBezTo>
                <a:cubicBezTo>
                  <a:pt x="57" y="45"/>
                  <a:pt x="75" y="54"/>
                  <a:pt x="103" y="61"/>
                </a:cubicBezTo>
                <a:cubicBezTo>
                  <a:pt x="110" y="63"/>
                  <a:pt x="118" y="64"/>
                  <a:pt x="126" y="64"/>
                </a:cubicBezTo>
                <a:cubicBezTo>
                  <a:pt x="124" y="57"/>
                  <a:pt x="124" y="46"/>
                  <a:pt x="126" y="40"/>
                </a:cubicBezTo>
                <a:cubicBezTo>
                  <a:pt x="131" y="23"/>
                  <a:pt x="141" y="11"/>
                  <a:pt x="156" y="4"/>
                </a:cubicBezTo>
                <a:cubicBezTo>
                  <a:pt x="160" y="3"/>
                  <a:pt x="164" y="2"/>
                  <a:pt x="168" y="1"/>
                </a:cubicBezTo>
                <a:cubicBezTo>
                  <a:pt x="170" y="1"/>
                  <a:pt x="172" y="0"/>
                  <a:pt x="174" y="0"/>
                </a:cubicBezTo>
              </a:path>
            </a:pathLst>
          </a:custGeom>
          <a:solidFill>
            <a:schemeClr val="bg1"/>
          </a:solidFill>
          <a:ln>
            <a:noFill/>
          </a:ln>
          <a:extLst/>
        </p:spPr>
        <p:txBody>
          <a:bodyPr/>
          <a:lstStyle/>
          <a:p>
            <a:endParaRPr lang="id-ID"/>
          </a:p>
        </p:txBody>
      </p:sp>
      <p:sp>
        <p:nvSpPr>
          <p:cNvPr id="47" name="Freeform 18"/>
          <p:cNvSpPr>
            <a:spLocks/>
          </p:cNvSpPr>
          <p:nvPr/>
        </p:nvSpPr>
        <p:spPr bwMode="auto">
          <a:xfrm>
            <a:off x="14887263" y="3606151"/>
            <a:ext cx="213062" cy="458770"/>
          </a:xfrm>
          <a:custGeom>
            <a:avLst/>
            <a:gdLst>
              <a:gd name="T0" fmla="*/ 322916021 w 120"/>
              <a:gd name="T1" fmla="*/ 5398490 h 258"/>
              <a:gd name="T2" fmla="*/ 322916021 w 120"/>
              <a:gd name="T3" fmla="*/ 116059330 h 258"/>
              <a:gd name="T4" fmla="*/ 220659008 w 120"/>
              <a:gd name="T5" fmla="*/ 140350894 h 258"/>
              <a:gd name="T6" fmla="*/ 215276800 w 120"/>
              <a:gd name="T7" fmla="*/ 242913998 h 258"/>
              <a:gd name="T8" fmla="*/ 322916021 w 120"/>
              <a:gd name="T9" fmla="*/ 242913998 h 258"/>
              <a:gd name="T10" fmla="*/ 301388833 w 120"/>
              <a:gd name="T11" fmla="*/ 350875592 h 258"/>
              <a:gd name="T12" fmla="*/ 215276800 w 120"/>
              <a:gd name="T13" fmla="*/ 350875592 h 258"/>
              <a:gd name="T14" fmla="*/ 215276800 w 120"/>
              <a:gd name="T15" fmla="*/ 696352694 h 258"/>
              <a:gd name="T16" fmla="*/ 64583204 w 120"/>
              <a:gd name="T17" fmla="*/ 696352694 h 258"/>
              <a:gd name="T18" fmla="*/ 64583204 w 120"/>
              <a:gd name="T19" fmla="*/ 350875592 h 258"/>
              <a:gd name="T20" fmla="*/ 0 w 120"/>
              <a:gd name="T21" fmla="*/ 350875592 h 258"/>
              <a:gd name="T22" fmla="*/ 0 w 120"/>
              <a:gd name="T23" fmla="*/ 242913998 h 258"/>
              <a:gd name="T24" fmla="*/ 64583204 w 120"/>
              <a:gd name="T25" fmla="*/ 242913998 h 258"/>
              <a:gd name="T26" fmla="*/ 107639220 w 120"/>
              <a:gd name="T27" fmla="*/ 45883883 h 258"/>
              <a:gd name="T28" fmla="*/ 322916021 w 120"/>
              <a:gd name="T29" fmla="*/ 5398490 h 25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20" h="258">
                <a:moveTo>
                  <a:pt x="120" y="2"/>
                </a:moveTo>
                <a:cubicBezTo>
                  <a:pt x="120" y="43"/>
                  <a:pt x="120" y="43"/>
                  <a:pt x="120" y="43"/>
                </a:cubicBezTo>
                <a:cubicBezTo>
                  <a:pt x="120" y="43"/>
                  <a:pt x="90" y="40"/>
                  <a:pt x="82" y="52"/>
                </a:cubicBezTo>
                <a:cubicBezTo>
                  <a:pt x="78" y="58"/>
                  <a:pt x="80" y="77"/>
                  <a:pt x="80" y="90"/>
                </a:cubicBezTo>
                <a:cubicBezTo>
                  <a:pt x="120" y="90"/>
                  <a:pt x="120" y="90"/>
                  <a:pt x="120" y="90"/>
                </a:cubicBezTo>
                <a:cubicBezTo>
                  <a:pt x="117" y="106"/>
                  <a:pt x="114" y="116"/>
                  <a:pt x="112" y="130"/>
                </a:cubicBezTo>
                <a:cubicBezTo>
                  <a:pt x="80" y="130"/>
                  <a:pt x="80" y="130"/>
                  <a:pt x="80" y="130"/>
                </a:cubicBezTo>
                <a:cubicBezTo>
                  <a:pt x="80" y="258"/>
                  <a:pt x="80" y="258"/>
                  <a:pt x="80" y="258"/>
                </a:cubicBezTo>
                <a:cubicBezTo>
                  <a:pt x="24" y="258"/>
                  <a:pt x="24" y="258"/>
                  <a:pt x="24" y="258"/>
                </a:cubicBezTo>
                <a:cubicBezTo>
                  <a:pt x="24" y="219"/>
                  <a:pt x="24" y="172"/>
                  <a:pt x="24" y="130"/>
                </a:cubicBezTo>
                <a:cubicBezTo>
                  <a:pt x="0" y="130"/>
                  <a:pt x="0" y="130"/>
                  <a:pt x="0" y="130"/>
                </a:cubicBezTo>
                <a:cubicBezTo>
                  <a:pt x="0" y="90"/>
                  <a:pt x="0" y="90"/>
                  <a:pt x="0" y="90"/>
                </a:cubicBezTo>
                <a:cubicBezTo>
                  <a:pt x="24" y="90"/>
                  <a:pt x="24" y="90"/>
                  <a:pt x="24" y="90"/>
                </a:cubicBezTo>
                <a:cubicBezTo>
                  <a:pt x="25" y="61"/>
                  <a:pt x="25" y="32"/>
                  <a:pt x="40" y="17"/>
                </a:cubicBezTo>
                <a:cubicBezTo>
                  <a:pt x="56" y="0"/>
                  <a:pt x="72" y="2"/>
                  <a:pt x="120" y="2"/>
                </a:cubicBezTo>
              </a:path>
            </a:pathLst>
          </a:custGeom>
          <a:solidFill>
            <a:schemeClr val="bg1"/>
          </a:solidFill>
          <a:ln>
            <a:noFill/>
          </a:ln>
          <a:extLst/>
        </p:spPr>
        <p:txBody>
          <a:bodyPr/>
          <a:lstStyle/>
          <a:p>
            <a:endParaRPr lang="id-ID"/>
          </a:p>
        </p:txBody>
      </p:sp>
      <p:sp>
        <p:nvSpPr>
          <p:cNvPr id="48" name="Freeform 20"/>
          <p:cNvSpPr>
            <a:spLocks/>
          </p:cNvSpPr>
          <p:nvPr/>
        </p:nvSpPr>
        <p:spPr bwMode="auto">
          <a:xfrm>
            <a:off x="13804473" y="2413907"/>
            <a:ext cx="350522" cy="463926"/>
          </a:xfrm>
          <a:custGeom>
            <a:avLst/>
            <a:gdLst>
              <a:gd name="T0" fmla="*/ 224301469 w 197"/>
              <a:gd name="T1" fmla="*/ 456581241 h 260"/>
              <a:gd name="T2" fmla="*/ 205385012 w 197"/>
              <a:gd name="T3" fmla="*/ 524524898 h 260"/>
              <a:gd name="T4" fmla="*/ 186468556 w 197"/>
              <a:gd name="T5" fmla="*/ 592468555 h 260"/>
              <a:gd name="T6" fmla="*/ 132420128 w 197"/>
              <a:gd name="T7" fmla="*/ 687588685 h 260"/>
              <a:gd name="T8" fmla="*/ 113502027 w 197"/>
              <a:gd name="T9" fmla="*/ 698459275 h 260"/>
              <a:gd name="T10" fmla="*/ 110799442 w 197"/>
              <a:gd name="T11" fmla="*/ 687588685 h 260"/>
              <a:gd name="T12" fmla="*/ 110799442 w 197"/>
              <a:gd name="T13" fmla="*/ 597903850 h 260"/>
              <a:gd name="T14" fmla="*/ 127014956 w 197"/>
              <a:gd name="T15" fmla="*/ 502782071 h 260"/>
              <a:gd name="T16" fmla="*/ 164847870 w 197"/>
              <a:gd name="T17" fmla="*/ 336999812 h 260"/>
              <a:gd name="T18" fmla="*/ 167550455 w 197"/>
              <a:gd name="T19" fmla="*/ 323410751 h 260"/>
              <a:gd name="T20" fmla="*/ 154039170 w 197"/>
              <a:gd name="T21" fmla="*/ 277209922 h 260"/>
              <a:gd name="T22" fmla="*/ 159444342 w 197"/>
              <a:gd name="T23" fmla="*/ 225572149 h 260"/>
              <a:gd name="T24" fmla="*/ 210790184 w 197"/>
              <a:gd name="T25" fmla="*/ 160346964 h 260"/>
              <a:gd name="T26" fmla="*/ 256730855 w 197"/>
              <a:gd name="T27" fmla="*/ 165782259 h 260"/>
              <a:gd name="T28" fmla="*/ 281052483 w 197"/>
              <a:gd name="T29" fmla="*/ 198395675 h 260"/>
              <a:gd name="T30" fmla="*/ 278351541 w 197"/>
              <a:gd name="T31" fmla="*/ 250031800 h 260"/>
              <a:gd name="T32" fmla="*/ 254028269 w 197"/>
              <a:gd name="T33" fmla="*/ 339718284 h 260"/>
              <a:gd name="T34" fmla="*/ 248624741 w 197"/>
              <a:gd name="T35" fmla="*/ 388637585 h 260"/>
              <a:gd name="T36" fmla="*/ 270243784 w 197"/>
              <a:gd name="T37" fmla="*/ 423967825 h 260"/>
              <a:gd name="T38" fmla="*/ 316184454 w 197"/>
              <a:gd name="T39" fmla="*/ 434838414 h 260"/>
              <a:gd name="T40" fmla="*/ 386448397 w 197"/>
              <a:gd name="T41" fmla="*/ 394072879 h 260"/>
              <a:gd name="T42" fmla="*/ 432389067 w 197"/>
              <a:gd name="T43" fmla="*/ 266339332 h 260"/>
              <a:gd name="T44" fmla="*/ 432389067 w 197"/>
              <a:gd name="T45" fmla="*/ 211984737 h 260"/>
              <a:gd name="T46" fmla="*/ 402662268 w 197"/>
              <a:gd name="T47" fmla="*/ 127733547 h 260"/>
              <a:gd name="T48" fmla="*/ 335102555 w 197"/>
              <a:gd name="T49" fmla="*/ 81532718 h 260"/>
              <a:gd name="T50" fmla="*/ 235111812 w 197"/>
              <a:gd name="T51" fmla="*/ 73378951 h 260"/>
              <a:gd name="T52" fmla="*/ 99990742 w 197"/>
              <a:gd name="T53" fmla="*/ 168500730 h 260"/>
              <a:gd name="T54" fmla="*/ 78370056 w 197"/>
              <a:gd name="T55" fmla="*/ 263620861 h 260"/>
              <a:gd name="T56" fmla="*/ 97288157 w 197"/>
              <a:gd name="T57" fmla="*/ 331564517 h 260"/>
              <a:gd name="T58" fmla="*/ 108096856 w 197"/>
              <a:gd name="T59" fmla="*/ 347870401 h 260"/>
              <a:gd name="T60" fmla="*/ 105394270 w 197"/>
              <a:gd name="T61" fmla="*/ 377766995 h 260"/>
              <a:gd name="T62" fmla="*/ 89180399 w 197"/>
              <a:gd name="T63" fmla="*/ 404943469 h 260"/>
              <a:gd name="T64" fmla="*/ 72966528 w 197"/>
              <a:gd name="T65" fmla="*/ 399508174 h 260"/>
              <a:gd name="T66" fmla="*/ 5405172 w 197"/>
              <a:gd name="T67" fmla="*/ 298951100 h 260"/>
              <a:gd name="T68" fmla="*/ 5405172 w 197"/>
              <a:gd name="T69" fmla="*/ 209266265 h 260"/>
              <a:gd name="T70" fmla="*/ 32429386 w 197"/>
              <a:gd name="T71" fmla="*/ 138604137 h 260"/>
              <a:gd name="T72" fmla="*/ 124312371 w 197"/>
              <a:gd name="T73" fmla="*/ 43484006 h 260"/>
              <a:gd name="T74" fmla="*/ 232409226 w 197"/>
              <a:gd name="T75" fmla="*/ 5435295 h 260"/>
              <a:gd name="T76" fmla="*/ 275648955 w 197"/>
              <a:gd name="T77" fmla="*/ 2718472 h 260"/>
              <a:gd name="T78" fmla="*/ 391853568 w 197"/>
              <a:gd name="T79" fmla="*/ 24459650 h 260"/>
              <a:gd name="T80" fmla="*/ 472926210 w 197"/>
              <a:gd name="T81" fmla="*/ 84249541 h 260"/>
              <a:gd name="T82" fmla="*/ 521569466 w 197"/>
              <a:gd name="T83" fmla="*/ 173936025 h 260"/>
              <a:gd name="T84" fmla="*/ 532379810 w 197"/>
              <a:gd name="T85" fmla="*/ 236444387 h 260"/>
              <a:gd name="T86" fmla="*/ 524272052 w 197"/>
              <a:gd name="T87" fmla="*/ 298951100 h 260"/>
              <a:gd name="T88" fmla="*/ 418877782 w 197"/>
              <a:gd name="T89" fmla="*/ 475605597 h 260"/>
              <a:gd name="T90" fmla="*/ 372935468 w 197"/>
              <a:gd name="T91" fmla="*/ 497346776 h 260"/>
              <a:gd name="T92" fmla="*/ 313481868 w 197"/>
              <a:gd name="T93" fmla="*/ 505500542 h 260"/>
              <a:gd name="T94" fmla="*/ 259433440 w 197"/>
              <a:gd name="T95" fmla="*/ 489193010 h 260"/>
              <a:gd name="T96" fmla="*/ 224301469 w 197"/>
              <a:gd name="T97" fmla="*/ 456581241 h 2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7" h="260">
                <a:moveTo>
                  <a:pt x="83" y="168"/>
                </a:moveTo>
                <a:cubicBezTo>
                  <a:pt x="80" y="176"/>
                  <a:pt x="78" y="185"/>
                  <a:pt x="76" y="193"/>
                </a:cubicBezTo>
                <a:cubicBezTo>
                  <a:pt x="74" y="202"/>
                  <a:pt x="72" y="210"/>
                  <a:pt x="69" y="218"/>
                </a:cubicBezTo>
                <a:cubicBezTo>
                  <a:pt x="64" y="231"/>
                  <a:pt x="57" y="243"/>
                  <a:pt x="49" y="253"/>
                </a:cubicBezTo>
                <a:cubicBezTo>
                  <a:pt x="43" y="260"/>
                  <a:pt x="44" y="257"/>
                  <a:pt x="42" y="257"/>
                </a:cubicBezTo>
                <a:cubicBezTo>
                  <a:pt x="41" y="256"/>
                  <a:pt x="41" y="255"/>
                  <a:pt x="41" y="253"/>
                </a:cubicBezTo>
                <a:cubicBezTo>
                  <a:pt x="39" y="243"/>
                  <a:pt x="40" y="231"/>
                  <a:pt x="41" y="220"/>
                </a:cubicBezTo>
                <a:cubicBezTo>
                  <a:pt x="41" y="207"/>
                  <a:pt x="44" y="196"/>
                  <a:pt x="47" y="185"/>
                </a:cubicBezTo>
                <a:cubicBezTo>
                  <a:pt x="51" y="165"/>
                  <a:pt x="56" y="144"/>
                  <a:pt x="61" y="124"/>
                </a:cubicBezTo>
                <a:cubicBezTo>
                  <a:pt x="61" y="122"/>
                  <a:pt x="62" y="120"/>
                  <a:pt x="62" y="119"/>
                </a:cubicBezTo>
                <a:cubicBezTo>
                  <a:pt x="60" y="113"/>
                  <a:pt x="58" y="108"/>
                  <a:pt x="57" y="102"/>
                </a:cubicBezTo>
                <a:cubicBezTo>
                  <a:pt x="57" y="95"/>
                  <a:pt x="57" y="89"/>
                  <a:pt x="59" y="83"/>
                </a:cubicBezTo>
                <a:cubicBezTo>
                  <a:pt x="62" y="72"/>
                  <a:pt x="68" y="63"/>
                  <a:pt x="78" y="59"/>
                </a:cubicBezTo>
                <a:cubicBezTo>
                  <a:pt x="84" y="57"/>
                  <a:pt x="91" y="58"/>
                  <a:pt x="95" y="61"/>
                </a:cubicBezTo>
                <a:cubicBezTo>
                  <a:pt x="99" y="63"/>
                  <a:pt x="102" y="67"/>
                  <a:pt x="104" y="73"/>
                </a:cubicBezTo>
                <a:cubicBezTo>
                  <a:pt x="105" y="79"/>
                  <a:pt x="104" y="87"/>
                  <a:pt x="103" y="92"/>
                </a:cubicBezTo>
                <a:cubicBezTo>
                  <a:pt x="100" y="104"/>
                  <a:pt x="97" y="113"/>
                  <a:pt x="94" y="125"/>
                </a:cubicBezTo>
                <a:cubicBezTo>
                  <a:pt x="92" y="131"/>
                  <a:pt x="90" y="137"/>
                  <a:pt x="92" y="143"/>
                </a:cubicBezTo>
                <a:cubicBezTo>
                  <a:pt x="93" y="149"/>
                  <a:pt x="96" y="153"/>
                  <a:pt x="100" y="156"/>
                </a:cubicBezTo>
                <a:cubicBezTo>
                  <a:pt x="105" y="159"/>
                  <a:pt x="110" y="161"/>
                  <a:pt x="117" y="160"/>
                </a:cubicBezTo>
                <a:cubicBezTo>
                  <a:pt x="129" y="160"/>
                  <a:pt x="137" y="152"/>
                  <a:pt x="143" y="145"/>
                </a:cubicBezTo>
                <a:cubicBezTo>
                  <a:pt x="152" y="133"/>
                  <a:pt x="158" y="117"/>
                  <a:pt x="160" y="98"/>
                </a:cubicBezTo>
                <a:cubicBezTo>
                  <a:pt x="160" y="92"/>
                  <a:pt x="161" y="85"/>
                  <a:pt x="160" y="78"/>
                </a:cubicBezTo>
                <a:cubicBezTo>
                  <a:pt x="160" y="65"/>
                  <a:pt x="156" y="55"/>
                  <a:pt x="149" y="47"/>
                </a:cubicBezTo>
                <a:cubicBezTo>
                  <a:pt x="143" y="39"/>
                  <a:pt x="135" y="33"/>
                  <a:pt x="124" y="30"/>
                </a:cubicBezTo>
                <a:cubicBezTo>
                  <a:pt x="114" y="26"/>
                  <a:pt x="99" y="25"/>
                  <a:pt x="87" y="27"/>
                </a:cubicBezTo>
                <a:cubicBezTo>
                  <a:pt x="63" y="31"/>
                  <a:pt x="47" y="44"/>
                  <a:pt x="37" y="62"/>
                </a:cubicBezTo>
                <a:cubicBezTo>
                  <a:pt x="32" y="72"/>
                  <a:pt x="29" y="83"/>
                  <a:pt x="29" y="97"/>
                </a:cubicBezTo>
                <a:cubicBezTo>
                  <a:pt x="29" y="107"/>
                  <a:pt x="32" y="115"/>
                  <a:pt x="36" y="122"/>
                </a:cubicBezTo>
                <a:cubicBezTo>
                  <a:pt x="37" y="124"/>
                  <a:pt x="39" y="125"/>
                  <a:pt x="40" y="128"/>
                </a:cubicBezTo>
                <a:cubicBezTo>
                  <a:pt x="42" y="131"/>
                  <a:pt x="40" y="136"/>
                  <a:pt x="39" y="139"/>
                </a:cubicBezTo>
                <a:cubicBezTo>
                  <a:pt x="38" y="143"/>
                  <a:pt x="38" y="149"/>
                  <a:pt x="33" y="149"/>
                </a:cubicBezTo>
                <a:cubicBezTo>
                  <a:pt x="31" y="149"/>
                  <a:pt x="28" y="148"/>
                  <a:pt x="27" y="147"/>
                </a:cubicBezTo>
                <a:cubicBezTo>
                  <a:pt x="14" y="140"/>
                  <a:pt x="6" y="127"/>
                  <a:pt x="2" y="110"/>
                </a:cubicBezTo>
                <a:cubicBezTo>
                  <a:pt x="0" y="99"/>
                  <a:pt x="0" y="87"/>
                  <a:pt x="2" y="77"/>
                </a:cubicBezTo>
                <a:cubicBezTo>
                  <a:pt x="4" y="68"/>
                  <a:pt x="8" y="59"/>
                  <a:pt x="12" y="51"/>
                </a:cubicBezTo>
                <a:cubicBezTo>
                  <a:pt x="20" y="36"/>
                  <a:pt x="32" y="24"/>
                  <a:pt x="46" y="16"/>
                </a:cubicBezTo>
                <a:cubicBezTo>
                  <a:pt x="58" y="9"/>
                  <a:pt x="70" y="5"/>
                  <a:pt x="86" y="2"/>
                </a:cubicBezTo>
                <a:cubicBezTo>
                  <a:pt x="91" y="2"/>
                  <a:pt x="96" y="1"/>
                  <a:pt x="102" y="1"/>
                </a:cubicBezTo>
                <a:cubicBezTo>
                  <a:pt x="118" y="0"/>
                  <a:pt x="133" y="4"/>
                  <a:pt x="145" y="9"/>
                </a:cubicBezTo>
                <a:cubicBezTo>
                  <a:pt x="157" y="15"/>
                  <a:pt x="166" y="22"/>
                  <a:pt x="175" y="31"/>
                </a:cubicBezTo>
                <a:cubicBezTo>
                  <a:pt x="183" y="40"/>
                  <a:pt x="189" y="50"/>
                  <a:pt x="193" y="64"/>
                </a:cubicBezTo>
                <a:cubicBezTo>
                  <a:pt x="195" y="71"/>
                  <a:pt x="197" y="78"/>
                  <a:pt x="197" y="87"/>
                </a:cubicBezTo>
                <a:cubicBezTo>
                  <a:pt x="197" y="95"/>
                  <a:pt x="195" y="103"/>
                  <a:pt x="194" y="110"/>
                </a:cubicBezTo>
                <a:cubicBezTo>
                  <a:pt x="189" y="139"/>
                  <a:pt x="176" y="162"/>
                  <a:pt x="155" y="175"/>
                </a:cubicBezTo>
                <a:cubicBezTo>
                  <a:pt x="151" y="178"/>
                  <a:pt x="145" y="181"/>
                  <a:pt x="138" y="183"/>
                </a:cubicBezTo>
                <a:cubicBezTo>
                  <a:pt x="131" y="185"/>
                  <a:pt x="124" y="186"/>
                  <a:pt x="116" y="186"/>
                </a:cubicBezTo>
                <a:cubicBezTo>
                  <a:pt x="108" y="185"/>
                  <a:pt x="101" y="183"/>
                  <a:pt x="96" y="180"/>
                </a:cubicBezTo>
                <a:cubicBezTo>
                  <a:pt x="90" y="177"/>
                  <a:pt x="86" y="173"/>
                  <a:pt x="83" y="168"/>
                </a:cubicBezTo>
              </a:path>
            </a:pathLst>
          </a:custGeom>
          <a:solidFill>
            <a:schemeClr val="bg1"/>
          </a:solidFill>
          <a:ln>
            <a:noFill/>
          </a:ln>
          <a:extLst/>
        </p:spPr>
        <p:txBody>
          <a:bodyPr/>
          <a:lstStyle/>
          <a:p>
            <a:endParaRPr lang="id-ID"/>
          </a:p>
        </p:txBody>
      </p:sp>
      <p:sp>
        <p:nvSpPr>
          <p:cNvPr id="49" name="Freeform 23"/>
          <p:cNvSpPr>
            <a:spLocks noEditPoints="1"/>
          </p:cNvSpPr>
          <p:nvPr/>
        </p:nvSpPr>
        <p:spPr bwMode="auto">
          <a:xfrm>
            <a:off x="11828577" y="3100836"/>
            <a:ext cx="458772" cy="292100"/>
          </a:xfrm>
          <a:custGeom>
            <a:avLst/>
            <a:gdLst>
              <a:gd name="T0" fmla="*/ 453441409 w 258"/>
              <a:gd name="T1" fmla="*/ 43326457 h 164"/>
              <a:gd name="T2" fmla="*/ 626180367 w 258"/>
              <a:gd name="T3" fmla="*/ 43326457 h 164"/>
              <a:gd name="T4" fmla="*/ 626180367 w 258"/>
              <a:gd name="T5" fmla="*/ 86654559 h 164"/>
              <a:gd name="T6" fmla="*/ 453441409 w 258"/>
              <a:gd name="T7" fmla="*/ 86654559 h 164"/>
              <a:gd name="T8" fmla="*/ 453441409 w 258"/>
              <a:gd name="T9" fmla="*/ 43326457 h 164"/>
              <a:gd name="T10" fmla="*/ 690957477 w 258"/>
              <a:gd name="T11" fmla="*/ 303288487 h 164"/>
              <a:gd name="T12" fmla="*/ 466936024 w 258"/>
              <a:gd name="T13" fmla="*/ 303288487 h 164"/>
              <a:gd name="T14" fmla="*/ 542510140 w 258"/>
              <a:gd name="T15" fmla="*/ 379110197 h 164"/>
              <a:gd name="T16" fmla="*/ 609986501 w 258"/>
              <a:gd name="T17" fmla="*/ 349323567 h 164"/>
              <a:gd name="T18" fmla="*/ 680162113 w 258"/>
              <a:gd name="T19" fmla="*/ 349323567 h 164"/>
              <a:gd name="T20" fmla="*/ 539810888 w 258"/>
              <a:gd name="T21" fmla="*/ 444100705 h 164"/>
              <a:gd name="T22" fmla="*/ 380566545 w 258"/>
              <a:gd name="T23" fmla="*/ 278917458 h 164"/>
              <a:gd name="T24" fmla="*/ 539810888 w 258"/>
              <a:gd name="T25" fmla="*/ 113732566 h 164"/>
              <a:gd name="T26" fmla="*/ 690957477 w 258"/>
              <a:gd name="T27" fmla="*/ 303288487 h 164"/>
              <a:gd name="T28" fmla="*/ 466936024 w 258"/>
              <a:gd name="T29" fmla="*/ 241006603 h 164"/>
              <a:gd name="T30" fmla="*/ 604587997 w 258"/>
              <a:gd name="T31" fmla="*/ 241006603 h 164"/>
              <a:gd name="T32" fmla="*/ 537111636 w 258"/>
              <a:gd name="T33" fmla="*/ 178723073 h 164"/>
              <a:gd name="T34" fmla="*/ 466936024 w 258"/>
              <a:gd name="T35" fmla="*/ 241006603 h 164"/>
              <a:gd name="T36" fmla="*/ 358974175 w 258"/>
              <a:gd name="T37" fmla="*/ 308704088 h 164"/>
              <a:gd name="T38" fmla="*/ 207827586 w 258"/>
              <a:gd name="T39" fmla="*/ 435976480 h 164"/>
              <a:gd name="T40" fmla="*/ 0 w 258"/>
              <a:gd name="T41" fmla="*/ 435976480 h 164"/>
              <a:gd name="T42" fmla="*/ 0 w 258"/>
              <a:gd name="T43" fmla="*/ 0 h 164"/>
              <a:gd name="T44" fmla="*/ 202429083 w 258"/>
              <a:gd name="T45" fmla="*/ 0 h 164"/>
              <a:gd name="T46" fmla="*/ 340081057 w 258"/>
              <a:gd name="T47" fmla="*/ 111025588 h 164"/>
              <a:gd name="T48" fmla="*/ 280702450 w 258"/>
              <a:gd name="T49" fmla="*/ 200387124 h 164"/>
              <a:gd name="T50" fmla="*/ 358974175 w 258"/>
              <a:gd name="T51" fmla="*/ 308704088 h 164"/>
              <a:gd name="T52" fmla="*/ 175438210 w 258"/>
              <a:gd name="T53" fmla="*/ 73114732 h 164"/>
              <a:gd name="T54" fmla="*/ 86369479 w 258"/>
              <a:gd name="T55" fmla="*/ 73114732 h 164"/>
              <a:gd name="T56" fmla="*/ 86369479 w 258"/>
              <a:gd name="T57" fmla="*/ 173307472 h 164"/>
              <a:gd name="T58" fmla="*/ 180836713 w 258"/>
              <a:gd name="T59" fmla="*/ 173307472 h 164"/>
              <a:gd name="T60" fmla="*/ 240215319 w 258"/>
              <a:gd name="T61" fmla="*/ 121856790 h 164"/>
              <a:gd name="T62" fmla="*/ 175438210 w 258"/>
              <a:gd name="T63" fmla="*/ 73114732 h 164"/>
              <a:gd name="T64" fmla="*/ 188934468 w 258"/>
              <a:gd name="T65" fmla="*/ 238297979 h 164"/>
              <a:gd name="T66" fmla="*/ 86369479 w 258"/>
              <a:gd name="T67" fmla="*/ 238297979 h 164"/>
              <a:gd name="T68" fmla="*/ 86369479 w 258"/>
              <a:gd name="T69" fmla="*/ 357446146 h 164"/>
              <a:gd name="T70" fmla="*/ 186235216 w 258"/>
              <a:gd name="T71" fmla="*/ 357446146 h 164"/>
              <a:gd name="T72" fmla="*/ 256410829 w 258"/>
              <a:gd name="T73" fmla="*/ 300579864 h 164"/>
              <a:gd name="T74" fmla="*/ 188934468 w 258"/>
              <a:gd name="T75" fmla="*/ 238297979 h 16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58" h="164">
                <a:moveTo>
                  <a:pt x="168" y="16"/>
                </a:moveTo>
                <a:cubicBezTo>
                  <a:pt x="232" y="16"/>
                  <a:pt x="232" y="16"/>
                  <a:pt x="232" y="16"/>
                </a:cubicBezTo>
                <a:cubicBezTo>
                  <a:pt x="232" y="32"/>
                  <a:pt x="232" y="32"/>
                  <a:pt x="232" y="32"/>
                </a:cubicBezTo>
                <a:cubicBezTo>
                  <a:pt x="168" y="32"/>
                  <a:pt x="168" y="32"/>
                  <a:pt x="168" y="32"/>
                </a:cubicBezTo>
                <a:lnTo>
                  <a:pt x="168" y="16"/>
                </a:lnTo>
                <a:close/>
                <a:moveTo>
                  <a:pt x="256" y="112"/>
                </a:moveTo>
                <a:cubicBezTo>
                  <a:pt x="173" y="112"/>
                  <a:pt x="173" y="112"/>
                  <a:pt x="173" y="112"/>
                </a:cubicBezTo>
                <a:cubicBezTo>
                  <a:pt x="174" y="133"/>
                  <a:pt x="184" y="140"/>
                  <a:pt x="201" y="140"/>
                </a:cubicBezTo>
                <a:cubicBezTo>
                  <a:pt x="214" y="140"/>
                  <a:pt x="224" y="136"/>
                  <a:pt x="226" y="129"/>
                </a:cubicBezTo>
                <a:cubicBezTo>
                  <a:pt x="252" y="129"/>
                  <a:pt x="252" y="129"/>
                  <a:pt x="252" y="129"/>
                </a:cubicBezTo>
                <a:cubicBezTo>
                  <a:pt x="243" y="156"/>
                  <a:pt x="226" y="164"/>
                  <a:pt x="200" y="164"/>
                </a:cubicBezTo>
                <a:cubicBezTo>
                  <a:pt x="164" y="164"/>
                  <a:pt x="141" y="139"/>
                  <a:pt x="141" y="103"/>
                </a:cubicBezTo>
                <a:cubicBezTo>
                  <a:pt x="141" y="68"/>
                  <a:pt x="165" y="42"/>
                  <a:pt x="200" y="42"/>
                </a:cubicBezTo>
                <a:cubicBezTo>
                  <a:pt x="239" y="42"/>
                  <a:pt x="258" y="77"/>
                  <a:pt x="256" y="112"/>
                </a:cubicBezTo>
                <a:moveTo>
                  <a:pt x="173" y="89"/>
                </a:moveTo>
                <a:cubicBezTo>
                  <a:pt x="224" y="89"/>
                  <a:pt x="224" y="89"/>
                  <a:pt x="224" y="89"/>
                </a:cubicBezTo>
                <a:cubicBezTo>
                  <a:pt x="222" y="73"/>
                  <a:pt x="215" y="66"/>
                  <a:pt x="199" y="66"/>
                </a:cubicBezTo>
                <a:cubicBezTo>
                  <a:pt x="179" y="66"/>
                  <a:pt x="173" y="80"/>
                  <a:pt x="173" y="89"/>
                </a:cubicBezTo>
                <a:moveTo>
                  <a:pt x="133" y="114"/>
                </a:moveTo>
                <a:cubicBezTo>
                  <a:pt x="133" y="147"/>
                  <a:pt x="106" y="161"/>
                  <a:pt x="77" y="161"/>
                </a:cubicBezTo>
                <a:cubicBezTo>
                  <a:pt x="0" y="161"/>
                  <a:pt x="0" y="161"/>
                  <a:pt x="0" y="161"/>
                </a:cubicBezTo>
                <a:cubicBezTo>
                  <a:pt x="0" y="0"/>
                  <a:pt x="0" y="0"/>
                  <a:pt x="0" y="0"/>
                </a:cubicBezTo>
                <a:cubicBezTo>
                  <a:pt x="75" y="0"/>
                  <a:pt x="75" y="0"/>
                  <a:pt x="75" y="0"/>
                </a:cubicBezTo>
                <a:cubicBezTo>
                  <a:pt x="105" y="0"/>
                  <a:pt x="126" y="11"/>
                  <a:pt x="126" y="41"/>
                </a:cubicBezTo>
                <a:cubicBezTo>
                  <a:pt x="126" y="56"/>
                  <a:pt x="118" y="67"/>
                  <a:pt x="104" y="74"/>
                </a:cubicBezTo>
                <a:cubicBezTo>
                  <a:pt x="123" y="80"/>
                  <a:pt x="133" y="95"/>
                  <a:pt x="133" y="114"/>
                </a:cubicBezTo>
                <a:moveTo>
                  <a:pt x="65" y="27"/>
                </a:moveTo>
                <a:cubicBezTo>
                  <a:pt x="32" y="27"/>
                  <a:pt x="32" y="27"/>
                  <a:pt x="32" y="27"/>
                </a:cubicBezTo>
                <a:cubicBezTo>
                  <a:pt x="32" y="64"/>
                  <a:pt x="32" y="64"/>
                  <a:pt x="32" y="64"/>
                </a:cubicBezTo>
                <a:cubicBezTo>
                  <a:pt x="67" y="64"/>
                  <a:pt x="67" y="64"/>
                  <a:pt x="67" y="64"/>
                </a:cubicBezTo>
                <a:cubicBezTo>
                  <a:pt x="80" y="64"/>
                  <a:pt x="89" y="59"/>
                  <a:pt x="89" y="45"/>
                </a:cubicBezTo>
                <a:cubicBezTo>
                  <a:pt x="89" y="30"/>
                  <a:pt x="77" y="27"/>
                  <a:pt x="65" y="27"/>
                </a:cubicBezTo>
                <a:moveTo>
                  <a:pt x="70" y="88"/>
                </a:moveTo>
                <a:cubicBezTo>
                  <a:pt x="32" y="88"/>
                  <a:pt x="32" y="88"/>
                  <a:pt x="32" y="88"/>
                </a:cubicBezTo>
                <a:cubicBezTo>
                  <a:pt x="32" y="132"/>
                  <a:pt x="32" y="132"/>
                  <a:pt x="32" y="132"/>
                </a:cubicBezTo>
                <a:cubicBezTo>
                  <a:pt x="69" y="132"/>
                  <a:pt x="69" y="132"/>
                  <a:pt x="69" y="132"/>
                </a:cubicBezTo>
                <a:cubicBezTo>
                  <a:pt x="83" y="132"/>
                  <a:pt x="95" y="128"/>
                  <a:pt x="95" y="111"/>
                </a:cubicBezTo>
                <a:cubicBezTo>
                  <a:pt x="95" y="95"/>
                  <a:pt x="85" y="88"/>
                  <a:pt x="70" y="88"/>
                </a:cubicBezTo>
              </a:path>
            </a:pathLst>
          </a:custGeom>
          <a:solidFill>
            <a:schemeClr val="bg1"/>
          </a:solidFill>
          <a:ln>
            <a:noFill/>
          </a:ln>
          <a:extLst/>
        </p:spPr>
        <p:txBody>
          <a:bodyPr/>
          <a:lstStyle/>
          <a:p>
            <a:endParaRPr lang="id-ID"/>
          </a:p>
        </p:txBody>
      </p:sp>
      <p:sp>
        <p:nvSpPr>
          <p:cNvPr id="50" name="TextBox 49"/>
          <p:cNvSpPr txBox="1"/>
          <p:nvPr/>
        </p:nvSpPr>
        <p:spPr>
          <a:xfrm>
            <a:off x="1747551" y="1880365"/>
            <a:ext cx="4852821"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Social Media Analysis</a:t>
            </a:r>
          </a:p>
        </p:txBody>
      </p:sp>
      <p:sp>
        <p:nvSpPr>
          <p:cNvPr id="51" name="Rectangle 50"/>
          <p:cNvSpPr/>
          <p:nvPr/>
        </p:nvSpPr>
        <p:spPr>
          <a:xfrm>
            <a:off x="1747551" y="5324156"/>
            <a:ext cx="6710649"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graphicFrame>
        <p:nvGraphicFramePr>
          <p:cNvPr id="52" name="Chart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GraphicFramePr/>
          <p:nvPr>
            <p:extLst>
              <p:ext uri="{D42A27DB-BD31-4B8C-83A1-F6EECF244321}">
                <p14:modId xmlns:p14="http://schemas.microsoft.com/office/powerpoint/2010/main" val="3918575920"/>
              </p:ext>
            </p:extLst>
          </p:nvPr>
        </p:nvGraphicFramePr>
        <p:xfrm>
          <a:off x="1747551" y="6917571"/>
          <a:ext cx="5420165" cy="1594169"/>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8192086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ppt_x"/>
                                          </p:val>
                                        </p:tav>
                                        <p:tav tm="100000">
                                          <p:val>
                                            <p:strVal val="#ppt_x"/>
                                          </p:val>
                                        </p:tav>
                                      </p:tavLst>
                                    </p:anim>
                                    <p:anim calcmode="lin" valueType="num">
                                      <p:cBhvr additive="base">
                                        <p:cTn id="8" dur="10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10" presetClass="entr" presetSubtype="0" fill="hold" grpId="0" nodeType="afterEffect">
                                  <p:stCondLst>
                                    <p:cond delay="0"/>
                                  </p:stCondLst>
                                  <p:childTnLst>
                                    <p:set>
                                      <p:cBhvr>
                                        <p:cTn id="11" dur="1" fill="hold">
                                          <p:stCondLst>
                                            <p:cond delay="0"/>
                                          </p:stCondLst>
                                        </p:cTn>
                                        <p:tgtEl>
                                          <p:spTgt spid="45"/>
                                        </p:tgtEl>
                                        <p:attrNameLst>
                                          <p:attrName>style.visibility</p:attrName>
                                        </p:attrNameLst>
                                      </p:cBhvr>
                                      <p:to>
                                        <p:strVal val="visible"/>
                                      </p:to>
                                    </p:set>
                                    <p:animEffect transition="in" filter="fade">
                                      <p:cBhvr>
                                        <p:cTn id="12" dur="500"/>
                                        <p:tgtEl>
                                          <p:spTgt spid="45"/>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500"/>
                                        <p:tgtEl>
                                          <p:spTgt spid="46"/>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47"/>
                                        </p:tgtEl>
                                        <p:attrNameLst>
                                          <p:attrName>style.visibility</p:attrName>
                                        </p:attrNameLst>
                                      </p:cBhvr>
                                      <p:to>
                                        <p:strVal val="visible"/>
                                      </p:to>
                                    </p:set>
                                    <p:animEffect transition="in" filter="fade">
                                      <p:cBhvr>
                                        <p:cTn id="18" dur="500"/>
                                        <p:tgtEl>
                                          <p:spTgt spid="47"/>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fade">
                                      <p:cBhvr>
                                        <p:cTn id="21" dur="500"/>
                                        <p:tgtEl>
                                          <p:spTgt spid="48"/>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49"/>
                                        </p:tgtEl>
                                        <p:attrNameLst>
                                          <p:attrName>style.visibility</p:attrName>
                                        </p:attrNameLst>
                                      </p:cBhvr>
                                      <p:to>
                                        <p:strVal val="visible"/>
                                      </p:to>
                                    </p:set>
                                    <p:animEffect transition="in" filter="fade">
                                      <p:cBhvr>
                                        <p:cTn id="24" dur="500"/>
                                        <p:tgtEl>
                                          <p:spTgt spid="49"/>
                                        </p:tgtEl>
                                      </p:cBhvr>
                                    </p:animEffect>
                                  </p:childTnLst>
                                </p:cTn>
                              </p:par>
                            </p:childTnLst>
                          </p:cTn>
                        </p:par>
                        <p:par>
                          <p:cTn id="25" fill="hold">
                            <p:stCondLst>
                              <p:cond delay="1500"/>
                            </p:stCondLst>
                            <p:childTnLst>
                              <p:par>
                                <p:cTn id="26" presetID="0" presetClass="entr" presetSubtype="0" fill="hold" grpId="0" nodeType="afterEffect">
                                  <p:stCondLst>
                                    <p:cond delay="0"/>
                                  </p:stCondLst>
                                  <p:iterate type="lt">
                                    <p:tmPct val="5000"/>
                                  </p:iterate>
                                  <p:childTnLst>
                                    <p:set>
                                      <p:cBhvr>
                                        <p:cTn id="27" dur="700" fill="hold">
                                          <p:stCondLst>
                                            <p:cond delay="0"/>
                                          </p:stCondLst>
                                        </p:cTn>
                                        <p:tgtEl>
                                          <p:spTgt spid="50"/>
                                        </p:tgtEl>
                                        <p:attrNameLst>
                                          <p:attrName>style.visibility</p:attrName>
                                        </p:attrNameLst>
                                      </p:cBhvr>
                                      <p:to>
                                        <p:strVal val="visible"/>
                                      </p:to>
                                    </p:set>
                                    <p:anim to="" calcmode="lin" valueType="num">
                                      <p:cBhvr>
                                        <p:cTn id="28" dur="700" fill="hold">
                                          <p:stCondLst>
                                            <p:cond delay="0"/>
                                          </p:stCondLst>
                                        </p:cTn>
                                        <p:tgtEl>
                                          <p:spTgt spid="50"/>
                                        </p:tgtEl>
                                        <p:attrNameLst>
                                          <p:attrName>ppt_x</p:attrName>
                                        </p:attrNameLst>
                                      </p:cBhvr>
                                      <p:tavLst>
                                        <p:tav tm="0" fmla="#ppt_x-#ppt_w*1.2*((1.5-1.5*$)^3-(1.5-1.5*$)^2)">
                                          <p:val>
                                            <p:strVal val="0"/>
                                          </p:val>
                                        </p:tav>
                                        <p:tav tm="100000">
                                          <p:val>
                                            <p:strVal val="1"/>
                                          </p:val>
                                        </p:tav>
                                      </p:tavLst>
                                    </p:anim>
                                    <p:anim to="" calcmode="lin" valueType="num">
                                      <p:cBhvr>
                                        <p:cTn id="29" dur="700" fill="hold">
                                          <p:stCondLst>
                                            <p:cond delay="0"/>
                                          </p:stCondLst>
                                        </p:cTn>
                                        <p:tgtEl>
                                          <p:spTgt spid="50"/>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30" dur="700" fill="hold">
                                          <p:stCondLst>
                                            <p:cond delay="0"/>
                                          </p:stCondLst>
                                        </p:cTn>
                                        <p:tgtEl>
                                          <p:spTgt spid="50"/>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31" fill="hold">
                            <p:stCondLst>
                              <p:cond delay="3075"/>
                            </p:stCondLst>
                            <p:childTnLst>
                              <p:par>
                                <p:cTn id="32" presetID="10" presetClass="entr" presetSubtype="0" fill="hold" grpId="0" nodeType="afterEffect">
                                  <p:stCondLst>
                                    <p:cond delay="0"/>
                                  </p:stCondLst>
                                  <p:childTnLst>
                                    <p:set>
                                      <p:cBhvr>
                                        <p:cTn id="33" dur="1" fill="hold">
                                          <p:stCondLst>
                                            <p:cond delay="0"/>
                                          </p:stCondLst>
                                        </p:cTn>
                                        <p:tgtEl>
                                          <p:spTgt spid="51"/>
                                        </p:tgtEl>
                                        <p:attrNameLst>
                                          <p:attrName>style.visibility</p:attrName>
                                        </p:attrNameLst>
                                      </p:cBhvr>
                                      <p:to>
                                        <p:strVal val="visible"/>
                                      </p:to>
                                    </p:set>
                                    <p:animEffect transition="in" filter="fade">
                                      <p:cBhvr>
                                        <p:cTn id="34" dur="500"/>
                                        <p:tgtEl>
                                          <p:spTgt spid="51"/>
                                        </p:tgtEl>
                                      </p:cBhvr>
                                    </p:animEffect>
                                  </p:childTnLst>
                                </p:cTn>
                              </p:par>
                            </p:childTnLst>
                          </p:cTn>
                        </p:par>
                        <p:par>
                          <p:cTn id="35" fill="hold">
                            <p:stCondLst>
                              <p:cond delay="3575"/>
                            </p:stCondLst>
                            <p:childTnLst>
                              <p:par>
                                <p:cTn id="36" presetID="22" presetClass="entr" presetSubtype="8" fill="hold" grpId="0" nodeType="afterEffect">
                                  <p:stCondLst>
                                    <p:cond delay="0"/>
                                  </p:stCondLst>
                                  <p:childTnLst>
                                    <p:set>
                                      <p:cBhvr>
                                        <p:cTn id="37" dur="1" fill="hold">
                                          <p:stCondLst>
                                            <p:cond delay="0"/>
                                          </p:stCondLst>
                                        </p:cTn>
                                        <p:tgtEl>
                                          <p:spTgt spid="52"/>
                                        </p:tgtEl>
                                        <p:attrNameLst>
                                          <p:attrName>style.visibility</p:attrName>
                                        </p:attrNameLst>
                                      </p:cBhvr>
                                      <p:to>
                                        <p:strVal val="visible"/>
                                      </p:to>
                                    </p:set>
                                    <p:animEffect transition="in" filter="wipe(left)">
                                      <p:cBhvr>
                                        <p:cTn id="38"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6" grpId="0" animBg="1"/>
      <p:bldP spid="47" grpId="0" animBg="1"/>
      <p:bldP spid="48" grpId="0" animBg="1"/>
      <p:bldP spid="49" grpId="0" animBg="1"/>
      <p:bldP spid="50" grpId="0"/>
      <p:bldP spid="51" grpId="0"/>
      <p:bldGraphic spid="52" grpId="0">
        <p:bldAsOne/>
      </p:bldGraphic>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2"/>
          <p:cNvSpPr>
            <a:spLocks/>
          </p:cNvSpPr>
          <p:nvPr/>
        </p:nvSpPr>
        <p:spPr bwMode="auto">
          <a:xfrm>
            <a:off x="7217805" y="7085000"/>
            <a:ext cx="1844889" cy="2129629"/>
          </a:xfrm>
          <a:custGeom>
            <a:avLst/>
            <a:gdLst>
              <a:gd name="T0" fmla="*/ 0 w 1555"/>
              <a:gd name="T1" fmla="*/ 449 h 1795"/>
              <a:gd name="T2" fmla="*/ 779 w 1555"/>
              <a:gd name="T3" fmla="*/ 0 h 1795"/>
              <a:gd name="T4" fmla="*/ 1555 w 1555"/>
              <a:gd name="T5" fmla="*/ 449 h 1795"/>
              <a:gd name="T6" fmla="*/ 1555 w 1555"/>
              <a:gd name="T7" fmla="*/ 1347 h 1795"/>
              <a:gd name="T8" fmla="*/ 779 w 1555"/>
              <a:gd name="T9" fmla="*/ 1795 h 1795"/>
              <a:gd name="T10" fmla="*/ 0 w 1555"/>
              <a:gd name="T11" fmla="*/ 1347 h 1795"/>
              <a:gd name="T12" fmla="*/ 0 w 1555"/>
              <a:gd name="T13" fmla="*/ 449 h 1795"/>
            </a:gdLst>
            <a:ahLst/>
            <a:cxnLst>
              <a:cxn ang="0">
                <a:pos x="T0" y="T1"/>
              </a:cxn>
              <a:cxn ang="0">
                <a:pos x="T2" y="T3"/>
              </a:cxn>
              <a:cxn ang="0">
                <a:pos x="T4" y="T5"/>
              </a:cxn>
              <a:cxn ang="0">
                <a:pos x="T6" y="T7"/>
              </a:cxn>
              <a:cxn ang="0">
                <a:pos x="T8" y="T9"/>
              </a:cxn>
              <a:cxn ang="0">
                <a:pos x="T10" y="T11"/>
              </a:cxn>
              <a:cxn ang="0">
                <a:pos x="T12" y="T13"/>
              </a:cxn>
            </a:cxnLst>
            <a:rect l="0" t="0" r="r" b="b"/>
            <a:pathLst>
              <a:path w="1555" h="1795">
                <a:moveTo>
                  <a:pt x="0" y="449"/>
                </a:moveTo>
                <a:lnTo>
                  <a:pt x="779" y="0"/>
                </a:lnTo>
                <a:lnTo>
                  <a:pt x="1555" y="449"/>
                </a:lnTo>
                <a:lnTo>
                  <a:pt x="1555" y="1347"/>
                </a:lnTo>
                <a:lnTo>
                  <a:pt x="779" y="1795"/>
                </a:lnTo>
                <a:lnTo>
                  <a:pt x="0" y="1347"/>
                </a:lnTo>
                <a:lnTo>
                  <a:pt x="0" y="449"/>
                </a:lnTo>
                <a:close/>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zh-CN" altLang="en-US" sz="1400"/>
          </a:p>
        </p:txBody>
      </p:sp>
      <p:sp>
        <p:nvSpPr>
          <p:cNvPr id="4" name="Freeform 3"/>
          <p:cNvSpPr>
            <a:spLocks/>
          </p:cNvSpPr>
          <p:nvPr/>
        </p:nvSpPr>
        <p:spPr bwMode="auto">
          <a:xfrm>
            <a:off x="9199132" y="7085000"/>
            <a:ext cx="1843703" cy="2129629"/>
          </a:xfrm>
          <a:custGeom>
            <a:avLst/>
            <a:gdLst>
              <a:gd name="T0" fmla="*/ 0 w 1554"/>
              <a:gd name="T1" fmla="*/ 449 h 1795"/>
              <a:gd name="T2" fmla="*/ 778 w 1554"/>
              <a:gd name="T3" fmla="*/ 0 h 1795"/>
              <a:gd name="T4" fmla="*/ 1554 w 1554"/>
              <a:gd name="T5" fmla="*/ 449 h 1795"/>
              <a:gd name="T6" fmla="*/ 1554 w 1554"/>
              <a:gd name="T7" fmla="*/ 1347 h 1795"/>
              <a:gd name="T8" fmla="*/ 778 w 1554"/>
              <a:gd name="T9" fmla="*/ 1795 h 1795"/>
              <a:gd name="T10" fmla="*/ 0 w 1554"/>
              <a:gd name="T11" fmla="*/ 1347 h 1795"/>
              <a:gd name="T12" fmla="*/ 0 w 1554"/>
              <a:gd name="T13" fmla="*/ 449 h 1795"/>
            </a:gdLst>
            <a:ahLst/>
            <a:cxnLst>
              <a:cxn ang="0">
                <a:pos x="T0" y="T1"/>
              </a:cxn>
              <a:cxn ang="0">
                <a:pos x="T2" y="T3"/>
              </a:cxn>
              <a:cxn ang="0">
                <a:pos x="T4" y="T5"/>
              </a:cxn>
              <a:cxn ang="0">
                <a:pos x="T6" y="T7"/>
              </a:cxn>
              <a:cxn ang="0">
                <a:pos x="T8" y="T9"/>
              </a:cxn>
              <a:cxn ang="0">
                <a:pos x="T10" y="T11"/>
              </a:cxn>
              <a:cxn ang="0">
                <a:pos x="T12" y="T13"/>
              </a:cxn>
            </a:cxnLst>
            <a:rect l="0" t="0" r="r" b="b"/>
            <a:pathLst>
              <a:path w="1554" h="1795">
                <a:moveTo>
                  <a:pt x="0" y="449"/>
                </a:moveTo>
                <a:lnTo>
                  <a:pt x="778" y="0"/>
                </a:lnTo>
                <a:lnTo>
                  <a:pt x="1554" y="449"/>
                </a:lnTo>
                <a:lnTo>
                  <a:pt x="1554" y="1347"/>
                </a:lnTo>
                <a:lnTo>
                  <a:pt x="778" y="1795"/>
                </a:lnTo>
                <a:lnTo>
                  <a:pt x="0" y="1347"/>
                </a:lnTo>
                <a:lnTo>
                  <a:pt x="0" y="449"/>
                </a:ln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zh-CN" altLang="en-US" sz="1400"/>
          </a:p>
        </p:txBody>
      </p:sp>
      <p:sp>
        <p:nvSpPr>
          <p:cNvPr id="5" name="Freeform 4"/>
          <p:cNvSpPr>
            <a:spLocks/>
          </p:cNvSpPr>
          <p:nvPr/>
        </p:nvSpPr>
        <p:spPr bwMode="auto">
          <a:xfrm>
            <a:off x="7217805" y="3683523"/>
            <a:ext cx="1844889" cy="2130817"/>
          </a:xfrm>
          <a:custGeom>
            <a:avLst/>
            <a:gdLst>
              <a:gd name="T0" fmla="*/ 0 w 1555"/>
              <a:gd name="T1" fmla="*/ 450 h 1796"/>
              <a:gd name="T2" fmla="*/ 779 w 1555"/>
              <a:gd name="T3" fmla="*/ 0 h 1796"/>
              <a:gd name="T4" fmla="*/ 1555 w 1555"/>
              <a:gd name="T5" fmla="*/ 450 h 1796"/>
              <a:gd name="T6" fmla="*/ 1555 w 1555"/>
              <a:gd name="T7" fmla="*/ 1346 h 1796"/>
              <a:gd name="T8" fmla="*/ 779 w 1555"/>
              <a:gd name="T9" fmla="*/ 1796 h 1796"/>
              <a:gd name="T10" fmla="*/ 0 w 1555"/>
              <a:gd name="T11" fmla="*/ 1346 h 1796"/>
              <a:gd name="T12" fmla="*/ 0 w 1555"/>
              <a:gd name="T13" fmla="*/ 450 h 1796"/>
            </a:gdLst>
            <a:ahLst/>
            <a:cxnLst>
              <a:cxn ang="0">
                <a:pos x="T0" y="T1"/>
              </a:cxn>
              <a:cxn ang="0">
                <a:pos x="T2" y="T3"/>
              </a:cxn>
              <a:cxn ang="0">
                <a:pos x="T4" y="T5"/>
              </a:cxn>
              <a:cxn ang="0">
                <a:pos x="T6" y="T7"/>
              </a:cxn>
              <a:cxn ang="0">
                <a:pos x="T8" y="T9"/>
              </a:cxn>
              <a:cxn ang="0">
                <a:pos x="T10" y="T11"/>
              </a:cxn>
              <a:cxn ang="0">
                <a:pos x="T12" y="T13"/>
              </a:cxn>
            </a:cxnLst>
            <a:rect l="0" t="0" r="r" b="b"/>
            <a:pathLst>
              <a:path w="1555" h="1796">
                <a:moveTo>
                  <a:pt x="0" y="450"/>
                </a:moveTo>
                <a:lnTo>
                  <a:pt x="779" y="0"/>
                </a:lnTo>
                <a:lnTo>
                  <a:pt x="1555" y="450"/>
                </a:lnTo>
                <a:lnTo>
                  <a:pt x="1555" y="1346"/>
                </a:lnTo>
                <a:lnTo>
                  <a:pt x="779" y="1796"/>
                </a:lnTo>
                <a:lnTo>
                  <a:pt x="0" y="1346"/>
                </a:lnTo>
                <a:lnTo>
                  <a:pt x="0" y="45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zh-CN" altLang="en-US" sz="1400"/>
          </a:p>
        </p:txBody>
      </p:sp>
      <p:sp>
        <p:nvSpPr>
          <p:cNvPr id="6" name="Freeform 5"/>
          <p:cNvSpPr>
            <a:spLocks/>
          </p:cNvSpPr>
          <p:nvPr/>
        </p:nvSpPr>
        <p:spPr bwMode="auto">
          <a:xfrm>
            <a:off x="9199132" y="3683523"/>
            <a:ext cx="1843703" cy="2130817"/>
          </a:xfrm>
          <a:custGeom>
            <a:avLst/>
            <a:gdLst>
              <a:gd name="T0" fmla="*/ 0 w 1554"/>
              <a:gd name="T1" fmla="*/ 450 h 1796"/>
              <a:gd name="T2" fmla="*/ 778 w 1554"/>
              <a:gd name="T3" fmla="*/ 0 h 1796"/>
              <a:gd name="T4" fmla="*/ 1554 w 1554"/>
              <a:gd name="T5" fmla="*/ 450 h 1796"/>
              <a:gd name="T6" fmla="*/ 1554 w 1554"/>
              <a:gd name="T7" fmla="*/ 1346 h 1796"/>
              <a:gd name="T8" fmla="*/ 778 w 1554"/>
              <a:gd name="T9" fmla="*/ 1796 h 1796"/>
              <a:gd name="T10" fmla="*/ 0 w 1554"/>
              <a:gd name="T11" fmla="*/ 1346 h 1796"/>
              <a:gd name="T12" fmla="*/ 0 w 1554"/>
              <a:gd name="T13" fmla="*/ 450 h 1796"/>
            </a:gdLst>
            <a:ahLst/>
            <a:cxnLst>
              <a:cxn ang="0">
                <a:pos x="T0" y="T1"/>
              </a:cxn>
              <a:cxn ang="0">
                <a:pos x="T2" y="T3"/>
              </a:cxn>
              <a:cxn ang="0">
                <a:pos x="T4" y="T5"/>
              </a:cxn>
              <a:cxn ang="0">
                <a:pos x="T6" y="T7"/>
              </a:cxn>
              <a:cxn ang="0">
                <a:pos x="T8" y="T9"/>
              </a:cxn>
              <a:cxn ang="0">
                <a:pos x="T10" y="T11"/>
              </a:cxn>
              <a:cxn ang="0">
                <a:pos x="T12" y="T13"/>
              </a:cxn>
            </a:cxnLst>
            <a:rect l="0" t="0" r="r" b="b"/>
            <a:pathLst>
              <a:path w="1554" h="1796">
                <a:moveTo>
                  <a:pt x="0" y="450"/>
                </a:moveTo>
                <a:lnTo>
                  <a:pt x="778" y="0"/>
                </a:lnTo>
                <a:lnTo>
                  <a:pt x="1554" y="450"/>
                </a:lnTo>
                <a:lnTo>
                  <a:pt x="1554" y="1346"/>
                </a:lnTo>
                <a:lnTo>
                  <a:pt x="778" y="1796"/>
                </a:lnTo>
                <a:lnTo>
                  <a:pt x="0" y="1346"/>
                </a:lnTo>
                <a:lnTo>
                  <a:pt x="0" y="450"/>
                </a:ln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zh-CN" altLang="en-US" sz="1400"/>
          </a:p>
        </p:txBody>
      </p:sp>
      <p:sp>
        <p:nvSpPr>
          <p:cNvPr id="7" name="Freeform 6"/>
          <p:cNvSpPr>
            <a:spLocks/>
          </p:cNvSpPr>
          <p:nvPr/>
        </p:nvSpPr>
        <p:spPr bwMode="auto">
          <a:xfrm>
            <a:off x="10190982" y="5387227"/>
            <a:ext cx="1843703" cy="2129629"/>
          </a:xfrm>
          <a:custGeom>
            <a:avLst/>
            <a:gdLst>
              <a:gd name="T0" fmla="*/ 0 w 1554"/>
              <a:gd name="T1" fmla="*/ 449 h 1795"/>
              <a:gd name="T2" fmla="*/ 778 w 1554"/>
              <a:gd name="T3" fmla="*/ 0 h 1795"/>
              <a:gd name="T4" fmla="*/ 1554 w 1554"/>
              <a:gd name="T5" fmla="*/ 449 h 1795"/>
              <a:gd name="T6" fmla="*/ 1554 w 1554"/>
              <a:gd name="T7" fmla="*/ 1347 h 1795"/>
              <a:gd name="T8" fmla="*/ 778 w 1554"/>
              <a:gd name="T9" fmla="*/ 1795 h 1795"/>
              <a:gd name="T10" fmla="*/ 0 w 1554"/>
              <a:gd name="T11" fmla="*/ 1347 h 1795"/>
              <a:gd name="T12" fmla="*/ 0 w 1554"/>
              <a:gd name="T13" fmla="*/ 449 h 1795"/>
            </a:gdLst>
            <a:ahLst/>
            <a:cxnLst>
              <a:cxn ang="0">
                <a:pos x="T0" y="T1"/>
              </a:cxn>
              <a:cxn ang="0">
                <a:pos x="T2" y="T3"/>
              </a:cxn>
              <a:cxn ang="0">
                <a:pos x="T4" y="T5"/>
              </a:cxn>
              <a:cxn ang="0">
                <a:pos x="T6" y="T7"/>
              </a:cxn>
              <a:cxn ang="0">
                <a:pos x="T8" y="T9"/>
              </a:cxn>
              <a:cxn ang="0">
                <a:pos x="T10" y="T11"/>
              </a:cxn>
              <a:cxn ang="0">
                <a:pos x="T12" y="T13"/>
              </a:cxn>
            </a:cxnLst>
            <a:rect l="0" t="0" r="r" b="b"/>
            <a:pathLst>
              <a:path w="1554" h="1795">
                <a:moveTo>
                  <a:pt x="0" y="449"/>
                </a:moveTo>
                <a:lnTo>
                  <a:pt x="778" y="0"/>
                </a:lnTo>
                <a:lnTo>
                  <a:pt x="1554" y="449"/>
                </a:lnTo>
                <a:lnTo>
                  <a:pt x="1554" y="1347"/>
                </a:lnTo>
                <a:lnTo>
                  <a:pt x="778" y="1795"/>
                </a:lnTo>
                <a:lnTo>
                  <a:pt x="0" y="1347"/>
                </a:lnTo>
                <a:lnTo>
                  <a:pt x="0" y="449"/>
                </a:ln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zh-CN" altLang="en-US" sz="1400"/>
          </a:p>
        </p:txBody>
      </p:sp>
      <p:sp>
        <p:nvSpPr>
          <p:cNvPr id="8" name="Freeform 7"/>
          <p:cNvSpPr>
            <a:spLocks/>
          </p:cNvSpPr>
          <p:nvPr/>
        </p:nvSpPr>
        <p:spPr bwMode="auto">
          <a:xfrm>
            <a:off x="6209345" y="5387227"/>
            <a:ext cx="1843703" cy="2129629"/>
          </a:xfrm>
          <a:custGeom>
            <a:avLst/>
            <a:gdLst>
              <a:gd name="T0" fmla="*/ 0 w 1554"/>
              <a:gd name="T1" fmla="*/ 449 h 1795"/>
              <a:gd name="T2" fmla="*/ 778 w 1554"/>
              <a:gd name="T3" fmla="*/ 0 h 1795"/>
              <a:gd name="T4" fmla="*/ 1554 w 1554"/>
              <a:gd name="T5" fmla="*/ 449 h 1795"/>
              <a:gd name="T6" fmla="*/ 1554 w 1554"/>
              <a:gd name="T7" fmla="*/ 1347 h 1795"/>
              <a:gd name="T8" fmla="*/ 778 w 1554"/>
              <a:gd name="T9" fmla="*/ 1795 h 1795"/>
              <a:gd name="T10" fmla="*/ 0 w 1554"/>
              <a:gd name="T11" fmla="*/ 1347 h 1795"/>
              <a:gd name="T12" fmla="*/ 0 w 1554"/>
              <a:gd name="T13" fmla="*/ 449 h 1795"/>
            </a:gdLst>
            <a:ahLst/>
            <a:cxnLst>
              <a:cxn ang="0">
                <a:pos x="T0" y="T1"/>
              </a:cxn>
              <a:cxn ang="0">
                <a:pos x="T2" y="T3"/>
              </a:cxn>
              <a:cxn ang="0">
                <a:pos x="T4" y="T5"/>
              </a:cxn>
              <a:cxn ang="0">
                <a:pos x="T6" y="T7"/>
              </a:cxn>
              <a:cxn ang="0">
                <a:pos x="T8" y="T9"/>
              </a:cxn>
              <a:cxn ang="0">
                <a:pos x="T10" y="T11"/>
              </a:cxn>
              <a:cxn ang="0">
                <a:pos x="T12" y="T13"/>
              </a:cxn>
            </a:cxnLst>
            <a:rect l="0" t="0" r="r" b="b"/>
            <a:pathLst>
              <a:path w="1554" h="1795">
                <a:moveTo>
                  <a:pt x="0" y="449"/>
                </a:moveTo>
                <a:lnTo>
                  <a:pt x="778" y="0"/>
                </a:lnTo>
                <a:lnTo>
                  <a:pt x="1554" y="449"/>
                </a:lnTo>
                <a:lnTo>
                  <a:pt x="1554" y="1347"/>
                </a:lnTo>
                <a:lnTo>
                  <a:pt x="778" y="1795"/>
                </a:lnTo>
                <a:lnTo>
                  <a:pt x="0" y="1347"/>
                </a:lnTo>
                <a:lnTo>
                  <a:pt x="0" y="449"/>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sz="1400"/>
          </a:p>
        </p:txBody>
      </p:sp>
      <p:sp>
        <p:nvSpPr>
          <p:cNvPr id="9" name="Freeform 569"/>
          <p:cNvSpPr>
            <a:spLocks noEditPoints="1"/>
          </p:cNvSpPr>
          <p:nvPr/>
        </p:nvSpPr>
        <p:spPr bwMode="auto">
          <a:xfrm>
            <a:off x="9820315" y="4475675"/>
            <a:ext cx="601335" cy="546514"/>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611"/>
          <p:cNvSpPr>
            <a:spLocks noEditPoints="1"/>
          </p:cNvSpPr>
          <p:nvPr/>
        </p:nvSpPr>
        <p:spPr bwMode="auto">
          <a:xfrm>
            <a:off x="9820704" y="7849149"/>
            <a:ext cx="600558" cy="601331"/>
          </a:xfrm>
          <a:custGeom>
            <a:avLst/>
            <a:gdLst>
              <a:gd name="T0" fmla="*/ 456 w 778"/>
              <a:gd name="T1" fmla="*/ 538 h 779"/>
              <a:gd name="T2" fmla="*/ 457 w 778"/>
              <a:gd name="T3" fmla="*/ 558 h 779"/>
              <a:gd name="T4" fmla="*/ 376 w 778"/>
              <a:gd name="T5" fmla="*/ 636 h 779"/>
              <a:gd name="T6" fmla="*/ 357 w 778"/>
              <a:gd name="T7" fmla="*/ 630 h 779"/>
              <a:gd name="T8" fmla="*/ 357 w 778"/>
              <a:gd name="T9" fmla="*/ 611 h 779"/>
              <a:gd name="T10" fmla="*/ 438 w 778"/>
              <a:gd name="T11" fmla="*/ 532 h 779"/>
              <a:gd name="T12" fmla="*/ 329 w 778"/>
              <a:gd name="T13" fmla="*/ 517 h 779"/>
              <a:gd name="T14" fmla="*/ 336 w 778"/>
              <a:gd name="T15" fmla="*/ 536 h 779"/>
              <a:gd name="T16" fmla="*/ 310 w 778"/>
              <a:gd name="T17" fmla="*/ 564 h 779"/>
              <a:gd name="T18" fmla="*/ 290 w 778"/>
              <a:gd name="T19" fmla="*/ 563 h 779"/>
              <a:gd name="T20" fmla="*/ 283 w 778"/>
              <a:gd name="T21" fmla="*/ 545 h 779"/>
              <a:gd name="T22" fmla="*/ 310 w 778"/>
              <a:gd name="T23" fmla="*/ 516 h 779"/>
              <a:gd name="T24" fmla="*/ 412 w 778"/>
              <a:gd name="T25" fmla="*/ 426 h 779"/>
              <a:gd name="T26" fmla="*/ 425 w 778"/>
              <a:gd name="T27" fmla="*/ 443 h 779"/>
              <a:gd name="T28" fmla="*/ 384 w 778"/>
              <a:gd name="T29" fmla="*/ 491 h 779"/>
              <a:gd name="T30" fmla="*/ 366 w 778"/>
              <a:gd name="T31" fmla="*/ 495 h 779"/>
              <a:gd name="T32" fmla="*/ 354 w 778"/>
              <a:gd name="T33" fmla="*/ 478 h 779"/>
              <a:gd name="T34" fmla="*/ 395 w 778"/>
              <a:gd name="T35" fmla="*/ 431 h 779"/>
              <a:gd name="T36" fmla="*/ 159 w 778"/>
              <a:gd name="T37" fmla="*/ 249 h 779"/>
              <a:gd name="T38" fmla="*/ 142 w 778"/>
              <a:gd name="T39" fmla="*/ 261 h 779"/>
              <a:gd name="T40" fmla="*/ 149 w 778"/>
              <a:gd name="T41" fmla="*/ 280 h 779"/>
              <a:gd name="T42" fmla="*/ 170 w 778"/>
              <a:gd name="T43" fmla="*/ 280 h 779"/>
              <a:gd name="T44" fmla="*/ 176 w 778"/>
              <a:gd name="T45" fmla="*/ 261 h 779"/>
              <a:gd name="T46" fmla="*/ 159 w 778"/>
              <a:gd name="T47" fmla="*/ 249 h 779"/>
              <a:gd name="T48" fmla="*/ 202 w 778"/>
              <a:gd name="T49" fmla="*/ 234 h 779"/>
              <a:gd name="T50" fmla="*/ 202 w 778"/>
              <a:gd name="T51" fmla="*/ 297 h 779"/>
              <a:gd name="T52" fmla="*/ 142 w 778"/>
              <a:gd name="T53" fmla="*/ 317 h 779"/>
              <a:gd name="T54" fmla="*/ 106 w 778"/>
              <a:gd name="T55" fmla="*/ 266 h 779"/>
              <a:gd name="T56" fmla="*/ 142 w 778"/>
              <a:gd name="T57" fmla="*/ 216 h 779"/>
              <a:gd name="T58" fmla="*/ 43 w 778"/>
              <a:gd name="T59" fmla="*/ 145 h 779"/>
              <a:gd name="T60" fmla="*/ 35 w 778"/>
              <a:gd name="T61" fmla="*/ 401 h 779"/>
              <a:gd name="T62" fmla="*/ 53 w 778"/>
              <a:gd name="T63" fmla="*/ 141 h 779"/>
              <a:gd name="T64" fmla="*/ 310 w 778"/>
              <a:gd name="T65" fmla="*/ 109 h 779"/>
              <a:gd name="T66" fmla="*/ 671 w 778"/>
              <a:gd name="T67" fmla="*/ 474 h 779"/>
              <a:gd name="T68" fmla="*/ 667 w 778"/>
              <a:gd name="T69" fmla="*/ 491 h 779"/>
              <a:gd name="T70" fmla="*/ 371 w 778"/>
              <a:gd name="T71" fmla="*/ 779 h 779"/>
              <a:gd name="T72" fmla="*/ 5 w 778"/>
              <a:gd name="T73" fmla="*/ 420 h 779"/>
              <a:gd name="T74" fmla="*/ 0 w 778"/>
              <a:gd name="T75" fmla="*/ 160 h 779"/>
              <a:gd name="T76" fmla="*/ 36 w 778"/>
              <a:gd name="T77" fmla="*/ 110 h 779"/>
              <a:gd name="T78" fmla="*/ 412 w 778"/>
              <a:gd name="T79" fmla="*/ 1 h 779"/>
              <a:gd name="T80" fmla="*/ 775 w 778"/>
              <a:gd name="T81" fmla="*/ 363 h 779"/>
              <a:gd name="T82" fmla="*/ 775 w 778"/>
              <a:gd name="T83" fmla="*/ 381 h 779"/>
              <a:gd name="T84" fmla="*/ 713 w 778"/>
              <a:gd name="T85" fmla="*/ 443 h 779"/>
              <a:gd name="T86" fmla="*/ 693 w 778"/>
              <a:gd name="T87" fmla="*/ 436 h 779"/>
              <a:gd name="T88" fmla="*/ 692 w 778"/>
              <a:gd name="T89" fmla="*/ 416 h 779"/>
              <a:gd name="T90" fmla="*/ 159 w 778"/>
              <a:gd name="T91" fmla="*/ 35 h 779"/>
              <a:gd name="T92" fmla="*/ 142 w 778"/>
              <a:gd name="T93" fmla="*/ 49 h 779"/>
              <a:gd name="T94" fmla="*/ 134 w 778"/>
              <a:gd name="T95" fmla="*/ 68 h 779"/>
              <a:gd name="T96" fmla="*/ 113 w 778"/>
              <a:gd name="T97" fmla="*/ 68 h 779"/>
              <a:gd name="T98" fmla="*/ 109 w 778"/>
              <a:gd name="T99" fmla="*/ 37 h 779"/>
              <a:gd name="T100" fmla="*/ 159 w 778"/>
              <a:gd name="T101"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8" h="779">
                <a:moveTo>
                  <a:pt x="442" y="532"/>
                </a:moveTo>
                <a:lnTo>
                  <a:pt x="447" y="532"/>
                </a:lnTo>
                <a:lnTo>
                  <a:pt x="452" y="534"/>
                </a:lnTo>
                <a:lnTo>
                  <a:pt x="456" y="538"/>
                </a:lnTo>
                <a:lnTo>
                  <a:pt x="459" y="543"/>
                </a:lnTo>
                <a:lnTo>
                  <a:pt x="460" y="549"/>
                </a:lnTo>
                <a:lnTo>
                  <a:pt x="459" y="554"/>
                </a:lnTo>
                <a:lnTo>
                  <a:pt x="457" y="558"/>
                </a:lnTo>
                <a:lnTo>
                  <a:pt x="455" y="562"/>
                </a:lnTo>
                <a:lnTo>
                  <a:pt x="384" y="632"/>
                </a:lnTo>
                <a:lnTo>
                  <a:pt x="380" y="635"/>
                </a:lnTo>
                <a:lnTo>
                  <a:pt x="376" y="636"/>
                </a:lnTo>
                <a:lnTo>
                  <a:pt x="371" y="638"/>
                </a:lnTo>
                <a:lnTo>
                  <a:pt x="366" y="636"/>
                </a:lnTo>
                <a:lnTo>
                  <a:pt x="361" y="634"/>
                </a:lnTo>
                <a:lnTo>
                  <a:pt x="357" y="630"/>
                </a:lnTo>
                <a:lnTo>
                  <a:pt x="354" y="626"/>
                </a:lnTo>
                <a:lnTo>
                  <a:pt x="354" y="619"/>
                </a:lnTo>
                <a:lnTo>
                  <a:pt x="354" y="615"/>
                </a:lnTo>
                <a:lnTo>
                  <a:pt x="357" y="611"/>
                </a:lnTo>
                <a:lnTo>
                  <a:pt x="359" y="608"/>
                </a:lnTo>
                <a:lnTo>
                  <a:pt x="430" y="537"/>
                </a:lnTo>
                <a:lnTo>
                  <a:pt x="433" y="534"/>
                </a:lnTo>
                <a:lnTo>
                  <a:pt x="438" y="532"/>
                </a:lnTo>
                <a:lnTo>
                  <a:pt x="442" y="532"/>
                </a:lnTo>
                <a:close/>
                <a:moveTo>
                  <a:pt x="319" y="513"/>
                </a:moveTo>
                <a:lnTo>
                  <a:pt x="324" y="515"/>
                </a:lnTo>
                <a:lnTo>
                  <a:pt x="329" y="517"/>
                </a:lnTo>
                <a:lnTo>
                  <a:pt x="333" y="521"/>
                </a:lnTo>
                <a:lnTo>
                  <a:pt x="334" y="526"/>
                </a:lnTo>
                <a:lnTo>
                  <a:pt x="336" y="532"/>
                </a:lnTo>
                <a:lnTo>
                  <a:pt x="336" y="536"/>
                </a:lnTo>
                <a:lnTo>
                  <a:pt x="333" y="541"/>
                </a:lnTo>
                <a:lnTo>
                  <a:pt x="331" y="543"/>
                </a:lnTo>
                <a:lnTo>
                  <a:pt x="314" y="562"/>
                </a:lnTo>
                <a:lnTo>
                  <a:pt x="310" y="564"/>
                </a:lnTo>
                <a:lnTo>
                  <a:pt x="306" y="566"/>
                </a:lnTo>
                <a:lnTo>
                  <a:pt x="300" y="567"/>
                </a:lnTo>
                <a:lnTo>
                  <a:pt x="295" y="566"/>
                </a:lnTo>
                <a:lnTo>
                  <a:pt x="290" y="563"/>
                </a:lnTo>
                <a:lnTo>
                  <a:pt x="286" y="559"/>
                </a:lnTo>
                <a:lnTo>
                  <a:pt x="283" y="555"/>
                </a:lnTo>
                <a:lnTo>
                  <a:pt x="283" y="549"/>
                </a:lnTo>
                <a:lnTo>
                  <a:pt x="283" y="545"/>
                </a:lnTo>
                <a:lnTo>
                  <a:pt x="285" y="539"/>
                </a:lnTo>
                <a:lnTo>
                  <a:pt x="289" y="537"/>
                </a:lnTo>
                <a:lnTo>
                  <a:pt x="306" y="518"/>
                </a:lnTo>
                <a:lnTo>
                  <a:pt x="310" y="516"/>
                </a:lnTo>
                <a:lnTo>
                  <a:pt x="314" y="515"/>
                </a:lnTo>
                <a:lnTo>
                  <a:pt x="319" y="513"/>
                </a:lnTo>
                <a:close/>
                <a:moveTo>
                  <a:pt x="406" y="426"/>
                </a:moveTo>
                <a:lnTo>
                  <a:pt x="412" y="426"/>
                </a:lnTo>
                <a:lnTo>
                  <a:pt x="417" y="428"/>
                </a:lnTo>
                <a:lnTo>
                  <a:pt x="421" y="432"/>
                </a:lnTo>
                <a:lnTo>
                  <a:pt x="423" y="437"/>
                </a:lnTo>
                <a:lnTo>
                  <a:pt x="425" y="443"/>
                </a:lnTo>
                <a:lnTo>
                  <a:pt x="423" y="448"/>
                </a:lnTo>
                <a:lnTo>
                  <a:pt x="422" y="452"/>
                </a:lnTo>
                <a:lnTo>
                  <a:pt x="420" y="456"/>
                </a:lnTo>
                <a:lnTo>
                  <a:pt x="384" y="491"/>
                </a:lnTo>
                <a:lnTo>
                  <a:pt x="380" y="494"/>
                </a:lnTo>
                <a:lnTo>
                  <a:pt x="376" y="495"/>
                </a:lnTo>
                <a:lnTo>
                  <a:pt x="371" y="496"/>
                </a:lnTo>
                <a:lnTo>
                  <a:pt x="366" y="495"/>
                </a:lnTo>
                <a:lnTo>
                  <a:pt x="361" y="492"/>
                </a:lnTo>
                <a:lnTo>
                  <a:pt x="357" y="488"/>
                </a:lnTo>
                <a:lnTo>
                  <a:pt x="354" y="484"/>
                </a:lnTo>
                <a:lnTo>
                  <a:pt x="354" y="478"/>
                </a:lnTo>
                <a:lnTo>
                  <a:pt x="354" y="474"/>
                </a:lnTo>
                <a:lnTo>
                  <a:pt x="357" y="469"/>
                </a:lnTo>
                <a:lnTo>
                  <a:pt x="359" y="466"/>
                </a:lnTo>
                <a:lnTo>
                  <a:pt x="395" y="431"/>
                </a:lnTo>
                <a:lnTo>
                  <a:pt x="397" y="428"/>
                </a:lnTo>
                <a:lnTo>
                  <a:pt x="403" y="426"/>
                </a:lnTo>
                <a:lnTo>
                  <a:pt x="406" y="426"/>
                </a:lnTo>
                <a:close/>
                <a:moveTo>
                  <a:pt x="159" y="249"/>
                </a:moveTo>
                <a:lnTo>
                  <a:pt x="154" y="249"/>
                </a:lnTo>
                <a:lnTo>
                  <a:pt x="149" y="251"/>
                </a:lnTo>
                <a:lnTo>
                  <a:pt x="145" y="255"/>
                </a:lnTo>
                <a:lnTo>
                  <a:pt x="142" y="261"/>
                </a:lnTo>
                <a:lnTo>
                  <a:pt x="141" y="266"/>
                </a:lnTo>
                <a:lnTo>
                  <a:pt x="142" y="271"/>
                </a:lnTo>
                <a:lnTo>
                  <a:pt x="145" y="276"/>
                </a:lnTo>
                <a:lnTo>
                  <a:pt x="149" y="280"/>
                </a:lnTo>
                <a:lnTo>
                  <a:pt x="154" y="283"/>
                </a:lnTo>
                <a:lnTo>
                  <a:pt x="159" y="284"/>
                </a:lnTo>
                <a:lnTo>
                  <a:pt x="164" y="283"/>
                </a:lnTo>
                <a:lnTo>
                  <a:pt x="170" y="280"/>
                </a:lnTo>
                <a:lnTo>
                  <a:pt x="174" y="276"/>
                </a:lnTo>
                <a:lnTo>
                  <a:pt x="176" y="271"/>
                </a:lnTo>
                <a:lnTo>
                  <a:pt x="178" y="266"/>
                </a:lnTo>
                <a:lnTo>
                  <a:pt x="176" y="261"/>
                </a:lnTo>
                <a:lnTo>
                  <a:pt x="174" y="255"/>
                </a:lnTo>
                <a:lnTo>
                  <a:pt x="170" y="251"/>
                </a:lnTo>
                <a:lnTo>
                  <a:pt x="164" y="249"/>
                </a:lnTo>
                <a:lnTo>
                  <a:pt x="159" y="249"/>
                </a:lnTo>
                <a:close/>
                <a:moveTo>
                  <a:pt x="159" y="213"/>
                </a:moveTo>
                <a:lnTo>
                  <a:pt x="176" y="216"/>
                </a:lnTo>
                <a:lnTo>
                  <a:pt x="191" y="223"/>
                </a:lnTo>
                <a:lnTo>
                  <a:pt x="202" y="234"/>
                </a:lnTo>
                <a:lnTo>
                  <a:pt x="209" y="249"/>
                </a:lnTo>
                <a:lnTo>
                  <a:pt x="213" y="266"/>
                </a:lnTo>
                <a:lnTo>
                  <a:pt x="209" y="283"/>
                </a:lnTo>
                <a:lnTo>
                  <a:pt x="202" y="297"/>
                </a:lnTo>
                <a:lnTo>
                  <a:pt x="191" y="309"/>
                </a:lnTo>
                <a:lnTo>
                  <a:pt x="176" y="317"/>
                </a:lnTo>
                <a:lnTo>
                  <a:pt x="159" y="320"/>
                </a:lnTo>
                <a:lnTo>
                  <a:pt x="142" y="317"/>
                </a:lnTo>
                <a:lnTo>
                  <a:pt x="128" y="309"/>
                </a:lnTo>
                <a:lnTo>
                  <a:pt x="116" y="297"/>
                </a:lnTo>
                <a:lnTo>
                  <a:pt x="109" y="283"/>
                </a:lnTo>
                <a:lnTo>
                  <a:pt x="106" y="266"/>
                </a:lnTo>
                <a:lnTo>
                  <a:pt x="109" y="249"/>
                </a:lnTo>
                <a:lnTo>
                  <a:pt x="116" y="234"/>
                </a:lnTo>
                <a:lnTo>
                  <a:pt x="128" y="223"/>
                </a:lnTo>
                <a:lnTo>
                  <a:pt x="142" y="216"/>
                </a:lnTo>
                <a:lnTo>
                  <a:pt x="159" y="213"/>
                </a:lnTo>
                <a:close/>
                <a:moveTo>
                  <a:pt x="53" y="141"/>
                </a:moveTo>
                <a:lnTo>
                  <a:pt x="48" y="143"/>
                </a:lnTo>
                <a:lnTo>
                  <a:pt x="43" y="145"/>
                </a:lnTo>
                <a:lnTo>
                  <a:pt x="39" y="149"/>
                </a:lnTo>
                <a:lnTo>
                  <a:pt x="36" y="155"/>
                </a:lnTo>
                <a:lnTo>
                  <a:pt x="35" y="160"/>
                </a:lnTo>
                <a:lnTo>
                  <a:pt x="35" y="401"/>
                </a:lnTo>
                <a:lnTo>
                  <a:pt x="371" y="736"/>
                </a:lnTo>
                <a:lnTo>
                  <a:pt x="629" y="478"/>
                </a:lnTo>
                <a:lnTo>
                  <a:pt x="294" y="141"/>
                </a:lnTo>
                <a:lnTo>
                  <a:pt x="53" y="141"/>
                </a:lnTo>
                <a:close/>
                <a:moveTo>
                  <a:pt x="53" y="106"/>
                </a:moveTo>
                <a:lnTo>
                  <a:pt x="300" y="106"/>
                </a:lnTo>
                <a:lnTo>
                  <a:pt x="306" y="107"/>
                </a:lnTo>
                <a:lnTo>
                  <a:pt x="310" y="109"/>
                </a:lnTo>
                <a:lnTo>
                  <a:pt x="314" y="111"/>
                </a:lnTo>
                <a:lnTo>
                  <a:pt x="667" y="466"/>
                </a:lnTo>
                <a:lnTo>
                  <a:pt x="669" y="469"/>
                </a:lnTo>
                <a:lnTo>
                  <a:pt x="671" y="474"/>
                </a:lnTo>
                <a:lnTo>
                  <a:pt x="672" y="478"/>
                </a:lnTo>
                <a:lnTo>
                  <a:pt x="671" y="483"/>
                </a:lnTo>
                <a:lnTo>
                  <a:pt x="669" y="487"/>
                </a:lnTo>
                <a:lnTo>
                  <a:pt x="667" y="491"/>
                </a:lnTo>
                <a:lnTo>
                  <a:pt x="384" y="774"/>
                </a:lnTo>
                <a:lnTo>
                  <a:pt x="380" y="776"/>
                </a:lnTo>
                <a:lnTo>
                  <a:pt x="376" y="779"/>
                </a:lnTo>
                <a:lnTo>
                  <a:pt x="371" y="779"/>
                </a:lnTo>
                <a:lnTo>
                  <a:pt x="367" y="779"/>
                </a:lnTo>
                <a:lnTo>
                  <a:pt x="362" y="776"/>
                </a:lnTo>
                <a:lnTo>
                  <a:pt x="359" y="774"/>
                </a:lnTo>
                <a:lnTo>
                  <a:pt x="5" y="420"/>
                </a:lnTo>
                <a:lnTo>
                  <a:pt x="2" y="416"/>
                </a:lnTo>
                <a:lnTo>
                  <a:pt x="1" y="412"/>
                </a:lnTo>
                <a:lnTo>
                  <a:pt x="0" y="407"/>
                </a:lnTo>
                <a:lnTo>
                  <a:pt x="0" y="160"/>
                </a:lnTo>
                <a:lnTo>
                  <a:pt x="2" y="143"/>
                </a:lnTo>
                <a:lnTo>
                  <a:pt x="10" y="128"/>
                </a:lnTo>
                <a:lnTo>
                  <a:pt x="22" y="117"/>
                </a:lnTo>
                <a:lnTo>
                  <a:pt x="36" y="110"/>
                </a:lnTo>
                <a:lnTo>
                  <a:pt x="53" y="106"/>
                </a:lnTo>
                <a:close/>
                <a:moveTo>
                  <a:pt x="159" y="0"/>
                </a:moveTo>
                <a:lnTo>
                  <a:pt x="406" y="0"/>
                </a:lnTo>
                <a:lnTo>
                  <a:pt x="412" y="1"/>
                </a:lnTo>
                <a:lnTo>
                  <a:pt x="416" y="3"/>
                </a:lnTo>
                <a:lnTo>
                  <a:pt x="420" y="5"/>
                </a:lnTo>
                <a:lnTo>
                  <a:pt x="773" y="360"/>
                </a:lnTo>
                <a:lnTo>
                  <a:pt x="775" y="363"/>
                </a:lnTo>
                <a:lnTo>
                  <a:pt x="778" y="368"/>
                </a:lnTo>
                <a:lnTo>
                  <a:pt x="778" y="372"/>
                </a:lnTo>
                <a:lnTo>
                  <a:pt x="778" y="377"/>
                </a:lnTo>
                <a:lnTo>
                  <a:pt x="775" y="381"/>
                </a:lnTo>
                <a:lnTo>
                  <a:pt x="773" y="385"/>
                </a:lnTo>
                <a:lnTo>
                  <a:pt x="719" y="437"/>
                </a:lnTo>
                <a:lnTo>
                  <a:pt x="716" y="440"/>
                </a:lnTo>
                <a:lnTo>
                  <a:pt x="713" y="443"/>
                </a:lnTo>
                <a:lnTo>
                  <a:pt x="707" y="443"/>
                </a:lnTo>
                <a:lnTo>
                  <a:pt x="702" y="443"/>
                </a:lnTo>
                <a:lnTo>
                  <a:pt x="697" y="440"/>
                </a:lnTo>
                <a:lnTo>
                  <a:pt x="693" y="436"/>
                </a:lnTo>
                <a:lnTo>
                  <a:pt x="690" y="431"/>
                </a:lnTo>
                <a:lnTo>
                  <a:pt x="689" y="426"/>
                </a:lnTo>
                <a:lnTo>
                  <a:pt x="690" y="420"/>
                </a:lnTo>
                <a:lnTo>
                  <a:pt x="692" y="416"/>
                </a:lnTo>
                <a:lnTo>
                  <a:pt x="694" y="412"/>
                </a:lnTo>
                <a:lnTo>
                  <a:pt x="735" y="372"/>
                </a:lnTo>
                <a:lnTo>
                  <a:pt x="400" y="35"/>
                </a:lnTo>
                <a:lnTo>
                  <a:pt x="159" y="35"/>
                </a:lnTo>
                <a:lnTo>
                  <a:pt x="154" y="37"/>
                </a:lnTo>
                <a:lnTo>
                  <a:pt x="149" y="39"/>
                </a:lnTo>
                <a:lnTo>
                  <a:pt x="145" y="43"/>
                </a:lnTo>
                <a:lnTo>
                  <a:pt x="142" y="49"/>
                </a:lnTo>
                <a:lnTo>
                  <a:pt x="141" y="54"/>
                </a:lnTo>
                <a:lnTo>
                  <a:pt x="141" y="59"/>
                </a:lnTo>
                <a:lnTo>
                  <a:pt x="138" y="64"/>
                </a:lnTo>
                <a:lnTo>
                  <a:pt x="134" y="68"/>
                </a:lnTo>
                <a:lnTo>
                  <a:pt x="129" y="71"/>
                </a:lnTo>
                <a:lnTo>
                  <a:pt x="124" y="71"/>
                </a:lnTo>
                <a:lnTo>
                  <a:pt x="119" y="71"/>
                </a:lnTo>
                <a:lnTo>
                  <a:pt x="113" y="68"/>
                </a:lnTo>
                <a:lnTo>
                  <a:pt x="109" y="64"/>
                </a:lnTo>
                <a:lnTo>
                  <a:pt x="107" y="59"/>
                </a:lnTo>
                <a:lnTo>
                  <a:pt x="106" y="54"/>
                </a:lnTo>
                <a:lnTo>
                  <a:pt x="109" y="37"/>
                </a:lnTo>
                <a:lnTo>
                  <a:pt x="116" y="22"/>
                </a:lnTo>
                <a:lnTo>
                  <a:pt x="128" y="11"/>
                </a:lnTo>
                <a:lnTo>
                  <a:pt x="142" y="3"/>
                </a:lnTo>
                <a:lnTo>
                  <a:pt x="159"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8"/>
          <p:cNvSpPr>
            <a:spLocks noEditPoints="1"/>
          </p:cNvSpPr>
          <p:nvPr/>
        </p:nvSpPr>
        <p:spPr bwMode="auto">
          <a:xfrm>
            <a:off x="7839439" y="4448122"/>
            <a:ext cx="601622" cy="601620"/>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3"/>
          <p:cNvSpPr>
            <a:spLocks noEditPoints="1"/>
          </p:cNvSpPr>
          <p:nvPr/>
        </p:nvSpPr>
        <p:spPr bwMode="auto">
          <a:xfrm>
            <a:off x="6830790" y="6151637"/>
            <a:ext cx="600809" cy="600809"/>
          </a:xfrm>
          <a:custGeom>
            <a:avLst/>
            <a:gdLst>
              <a:gd name="T0" fmla="*/ 338 w 739"/>
              <a:gd name="T1" fmla="*/ 383 h 739"/>
              <a:gd name="T2" fmla="*/ 401 w 739"/>
              <a:gd name="T3" fmla="*/ 383 h 739"/>
              <a:gd name="T4" fmla="*/ 524 w 739"/>
              <a:gd name="T5" fmla="*/ 303 h 739"/>
              <a:gd name="T6" fmla="*/ 406 w 739"/>
              <a:gd name="T7" fmla="*/ 425 h 739"/>
              <a:gd name="T8" fmla="*/ 504 w 739"/>
              <a:gd name="T9" fmla="*/ 470 h 739"/>
              <a:gd name="T10" fmla="*/ 215 w 739"/>
              <a:gd name="T11" fmla="*/ 303 h 739"/>
              <a:gd name="T12" fmla="*/ 257 w 739"/>
              <a:gd name="T13" fmla="*/ 494 h 739"/>
              <a:gd name="T14" fmla="*/ 317 w 739"/>
              <a:gd name="T15" fmla="*/ 411 h 739"/>
              <a:gd name="T16" fmla="*/ 369 w 739"/>
              <a:gd name="T17" fmla="*/ 201 h 739"/>
              <a:gd name="T18" fmla="*/ 321 w 739"/>
              <a:gd name="T19" fmla="*/ 323 h 739"/>
              <a:gd name="T20" fmla="*/ 418 w 739"/>
              <a:gd name="T21" fmla="*/ 323 h 739"/>
              <a:gd name="T22" fmla="*/ 369 w 739"/>
              <a:gd name="T23" fmla="*/ 201 h 739"/>
              <a:gd name="T24" fmla="*/ 537 w 739"/>
              <a:gd name="T25" fmla="*/ 256 h 739"/>
              <a:gd name="T26" fmla="*/ 537 w 739"/>
              <a:gd name="T27" fmla="*/ 483 h 739"/>
              <a:gd name="T28" fmla="*/ 329 w 739"/>
              <a:gd name="T29" fmla="*/ 566 h 739"/>
              <a:gd name="T30" fmla="*/ 172 w 739"/>
              <a:gd name="T31" fmla="*/ 411 h 739"/>
              <a:gd name="T32" fmla="*/ 257 w 739"/>
              <a:gd name="T33" fmla="*/ 202 h 739"/>
              <a:gd name="T34" fmla="*/ 314 w 739"/>
              <a:gd name="T35" fmla="*/ 79 h 739"/>
              <a:gd name="T36" fmla="*/ 215 w 739"/>
              <a:gd name="T37" fmla="*/ 125 h 739"/>
              <a:gd name="T38" fmla="*/ 102 w 739"/>
              <a:gd name="T39" fmla="*/ 162 h 739"/>
              <a:gd name="T40" fmla="*/ 105 w 739"/>
              <a:gd name="T41" fmla="*/ 260 h 739"/>
              <a:gd name="T42" fmla="*/ 33 w 739"/>
              <a:gd name="T43" fmla="*/ 411 h 739"/>
              <a:gd name="T44" fmla="*/ 105 w 739"/>
              <a:gd name="T45" fmla="*/ 479 h 739"/>
              <a:gd name="T46" fmla="*/ 161 w 739"/>
              <a:gd name="T47" fmla="*/ 636 h 739"/>
              <a:gd name="T48" fmla="*/ 215 w 739"/>
              <a:gd name="T49" fmla="*/ 614 h 739"/>
              <a:gd name="T50" fmla="*/ 314 w 739"/>
              <a:gd name="T51" fmla="*/ 659 h 739"/>
              <a:gd name="T52" fmla="*/ 424 w 739"/>
              <a:gd name="T53" fmla="*/ 659 h 739"/>
              <a:gd name="T54" fmla="*/ 524 w 739"/>
              <a:gd name="T55" fmla="*/ 614 h 739"/>
              <a:gd name="T56" fmla="*/ 578 w 739"/>
              <a:gd name="T57" fmla="*/ 636 h 739"/>
              <a:gd name="T58" fmla="*/ 634 w 739"/>
              <a:gd name="T59" fmla="*/ 479 h 739"/>
              <a:gd name="T60" fmla="*/ 706 w 739"/>
              <a:gd name="T61" fmla="*/ 411 h 739"/>
              <a:gd name="T62" fmla="*/ 634 w 739"/>
              <a:gd name="T63" fmla="*/ 260 h 739"/>
              <a:gd name="T64" fmla="*/ 636 w 739"/>
              <a:gd name="T65" fmla="*/ 162 h 739"/>
              <a:gd name="T66" fmla="*/ 524 w 739"/>
              <a:gd name="T67" fmla="*/ 125 h 739"/>
              <a:gd name="T68" fmla="*/ 424 w 739"/>
              <a:gd name="T69" fmla="*/ 79 h 739"/>
              <a:gd name="T70" fmla="*/ 419 w 739"/>
              <a:gd name="T71" fmla="*/ 0 h 739"/>
              <a:gd name="T72" fmla="*/ 492 w 739"/>
              <a:gd name="T73" fmla="*/ 74 h 739"/>
              <a:gd name="T74" fmla="*/ 585 w 739"/>
              <a:gd name="T75" fmla="*/ 68 h 739"/>
              <a:gd name="T76" fmla="*/ 669 w 739"/>
              <a:gd name="T77" fmla="*/ 168 h 739"/>
              <a:gd name="T78" fmla="*/ 723 w 739"/>
              <a:gd name="T79" fmla="*/ 299 h 739"/>
              <a:gd name="T80" fmla="*/ 731 w 739"/>
              <a:gd name="T81" fmla="*/ 434 h 739"/>
              <a:gd name="T82" fmla="*/ 665 w 739"/>
              <a:gd name="T83" fmla="*/ 561 h 739"/>
              <a:gd name="T84" fmla="*/ 591 w 739"/>
              <a:gd name="T85" fmla="*/ 669 h 739"/>
              <a:gd name="T86" fmla="*/ 529 w 739"/>
              <a:gd name="T87" fmla="*/ 646 h 739"/>
              <a:gd name="T88" fmla="*/ 427 w 739"/>
              <a:gd name="T89" fmla="*/ 737 h 739"/>
              <a:gd name="T90" fmla="*/ 295 w 739"/>
              <a:gd name="T91" fmla="*/ 714 h 739"/>
              <a:gd name="T92" fmla="*/ 164 w 739"/>
              <a:gd name="T93" fmla="*/ 671 h 739"/>
              <a:gd name="T94" fmla="*/ 68 w 739"/>
              <a:gd name="T95" fmla="*/ 587 h 739"/>
              <a:gd name="T96" fmla="*/ 60 w 739"/>
              <a:gd name="T97" fmla="*/ 453 h 739"/>
              <a:gd name="T98" fmla="*/ 0 w 739"/>
              <a:gd name="T99" fmla="*/ 320 h 739"/>
              <a:gd name="T100" fmla="*/ 74 w 739"/>
              <a:gd name="T101" fmla="*/ 247 h 739"/>
              <a:gd name="T102" fmla="*/ 74 w 739"/>
              <a:gd name="T103" fmla="*/ 144 h 739"/>
              <a:gd name="T104" fmla="*/ 172 w 739"/>
              <a:gd name="T105" fmla="*/ 70 h 739"/>
              <a:gd name="T106" fmla="*/ 299 w 739"/>
              <a:gd name="T107" fmla="*/ 1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739">
                <a:moveTo>
                  <a:pt x="369" y="336"/>
                </a:moveTo>
                <a:lnTo>
                  <a:pt x="356" y="339"/>
                </a:lnTo>
                <a:lnTo>
                  <a:pt x="346" y="345"/>
                </a:lnTo>
                <a:lnTo>
                  <a:pt x="338" y="357"/>
                </a:lnTo>
                <a:lnTo>
                  <a:pt x="335" y="370"/>
                </a:lnTo>
                <a:lnTo>
                  <a:pt x="338" y="383"/>
                </a:lnTo>
                <a:lnTo>
                  <a:pt x="346" y="394"/>
                </a:lnTo>
                <a:lnTo>
                  <a:pt x="356" y="400"/>
                </a:lnTo>
                <a:lnTo>
                  <a:pt x="369" y="403"/>
                </a:lnTo>
                <a:lnTo>
                  <a:pt x="382" y="400"/>
                </a:lnTo>
                <a:lnTo>
                  <a:pt x="393" y="394"/>
                </a:lnTo>
                <a:lnTo>
                  <a:pt x="401" y="383"/>
                </a:lnTo>
                <a:lnTo>
                  <a:pt x="403" y="370"/>
                </a:lnTo>
                <a:lnTo>
                  <a:pt x="401" y="357"/>
                </a:lnTo>
                <a:lnTo>
                  <a:pt x="393" y="345"/>
                </a:lnTo>
                <a:lnTo>
                  <a:pt x="382" y="339"/>
                </a:lnTo>
                <a:lnTo>
                  <a:pt x="369" y="336"/>
                </a:lnTo>
                <a:close/>
                <a:moveTo>
                  <a:pt x="524" y="303"/>
                </a:moveTo>
                <a:lnTo>
                  <a:pt x="434" y="353"/>
                </a:lnTo>
                <a:lnTo>
                  <a:pt x="436" y="361"/>
                </a:lnTo>
                <a:lnTo>
                  <a:pt x="436" y="370"/>
                </a:lnTo>
                <a:lnTo>
                  <a:pt x="432" y="392"/>
                </a:lnTo>
                <a:lnTo>
                  <a:pt x="422" y="411"/>
                </a:lnTo>
                <a:lnTo>
                  <a:pt x="406" y="425"/>
                </a:lnTo>
                <a:lnTo>
                  <a:pt x="386" y="434"/>
                </a:lnTo>
                <a:lnTo>
                  <a:pt x="386" y="536"/>
                </a:lnTo>
                <a:lnTo>
                  <a:pt x="422" y="530"/>
                </a:lnTo>
                <a:lnTo>
                  <a:pt x="453" y="515"/>
                </a:lnTo>
                <a:lnTo>
                  <a:pt x="481" y="494"/>
                </a:lnTo>
                <a:lnTo>
                  <a:pt x="504" y="470"/>
                </a:lnTo>
                <a:lnTo>
                  <a:pt x="523" y="439"/>
                </a:lnTo>
                <a:lnTo>
                  <a:pt x="533" y="405"/>
                </a:lnTo>
                <a:lnTo>
                  <a:pt x="537" y="370"/>
                </a:lnTo>
                <a:lnTo>
                  <a:pt x="533" y="335"/>
                </a:lnTo>
                <a:lnTo>
                  <a:pt x="524" y="303"/>
                </a:lnTo>
                <a:close/>
                <a:moveTo>
                  <a:pt x="215" y="303"/>
                </a:moveTo>
                <a:lnTo>
                  <a:pt x="204" y="335"/>
                </a:lnTo>
                <a:lnTo>
                  <a:pt x="202" y="370"/>
                </a:lnTo>
                <a:lnTo>
                  <a:pt x="206" y="405"/>
                </a:lnTo>
                <a:lnTo>
                  <a:pt x="216" y="439"/>
                </a:lnTo>
                <a:lnTo>
                  <a:pt x="235" y="470"/>
                </a:lnTo>
                <a:lnTo>
                  <a:pt x="257" y="494"/>
                </a:lnTo>
                <a:lnTo>
                  <a:pt x="286" y="515"/>
                </a:lnTo>
                <a:lnTo>
                  <a:pt x="317" y="530"/>
                </a:lnTo>
                <a:lnTo>
                  <a:pt x="352" y="536"/>
                </a:lnTo>
                <a:lnTo>
                  <a:pt x="352" y="434"/>
                </a:lnTo>
                <a:lnTo>
                  <a:pt x="333" y="425"/>
                </a:lnTo>
                <a:lnTo>
                  <a:pt x="317" y="411"/>
                </a:lnTo>
                <a:lnTo>
                  <a:pt x="305" y="392"/>
                </a:lnTo>
                <a:lnTo>
                  <a:pt x="303" y="370"/>
                </a:lnTo>
                <a:lnTo>
                  <a:pt x="303" y="361"/>
                </a:lnTo>
                <a:lnTo>
                  <a:pt x="304" y="353"/>
                </a:lnTo>
                <a:lnTo>
                  <a:pt x="215" y="303"/>
                </a:lnTo>
                <a:close/>
                <a:moveTo>
                  <a:pt x="369" y="201"/>
                </a:moveTo>
                <a:lnTo>
                  <a:pt x="335" y="205"/>
                </a:lnTo>
                <a:lnTo>
                  <a:pt x="305" y="214"/>
                </a:lnTo>
                <a:lnTo>
                  <a:pt x="276" y="230"/>
                </a:lnTo>
                <a:lnTo>
                  <a:pt x="252" y="250"/>
                </a:lnTo>
                <a:lnTo>
                  <a:pt x="232" y="273"/>
                </a:lnTo>
                <a:lnTo>
                  <a:pt x="321" y="323"/>
                </a:lnTo>
                <a:lnTo>
                  <a:pt x="334" y="312"/>
                </a:lnTo>
                <a:lnTo>
                  <a:pt x="351" y="305"/>
                </a:lnTo>
                <a:lnTo>
                  <a:pt x="369" y="302"/>
                </a:lnTo>
                <a:lnTo>
                  <a:pt x="388" y="305"/>
                </a:lnTo>
                <a:lnTo>
                  <a:pt x="403" y="312"/>
                </a:lnTo>
                <a:lnTo>
                  <a:pt x="418" y="323"/>
                </a:lnTo>
                <a:lnTo>
                  <a:pt x="507" y="273"/>
                </a:lnTo>
                <a:lnTo>
                  <a:pt x="487" y="250"/>
                </a:lnTo>
                <a:lnTo>
                  <a:pt x="462" y="230"/>
                </a:lnTo>
                <a:lnTo>
                  <a:pt x="434" y="214"/>
                </a:lnTo>
                <a:lnTo>
                  <a:pt x="402" y="205"/>
                </a:lnTo>
                <a:lnTo>
                  <a:pt x="369" y="201"/>
                </a:lnTo>
                <a:close/>
                <a:moveTo>
                  <a:pt x="369" y="168"/>
                </a:moveTo>
                <a:lnTo>
                  <a:pt x="410" y="172"/>
                </a:lnTo>
                <a:lnTo>
                  <a:pt x="448" y="184"/>
                </a:lnTo>
                <a:lnTo>
                  <a:pt x="482" y="202"/>
                </a:lnTo>
                <a:lnTo>
                  <a:pt x="512" y="227"/>
                </a:lnTo>
                <a:lnTo>
                  <a:pt x="537" y="256"/>
                </a:lnTo>
                <a:lnTo>
                  <a:pt x="555" y="292"/>
                </a:lnTo>
                <a:lnTo>
                  <a:pt x="567" y="329"/>
                </a:lnTo>
                <a:lnTo>
                  <a:pt x="571" y="370"/>
                </a:lnTo>
                <a:lnTo>
                  <a:pt x="567" y="411"/>
                </a:lnTo>
                <a:lnTo>
                  <a:pt x="555" y="449"/>
                </a:lnTo>
                <a:lnTo>
                  <a:pt x="537" y="483"/>
                </a:lnTo>
                <a:lnTo>
                  <a:pt x="512" y="511"/>
                </a:lnTo>
                <a:lnTo>
                  <a:pt x="482" y="536"/>
                </a:lnTo>
                <a:lnTo>
                  <a:pt x="448" y="555"/>
                </a:lnTo>
                <a:lnTo>
                  <a:pt x="410" y="566"/>
                </a:lnTo>
                <a:lnTo>
                  <a:pt x="369" y="572"/>
                </a:lnTo>
                <a:lnTo>
                  <a:pt x="329" y="566"/>
                </a:lnTo>
                <a:lnTo>
                  <a:pt x="291" y="555"/>
                </a:lnTo>
                <a:lnTo>
                  <a:pt x="257" y="536"/>
                </a:lnTo>
                <a:lnTo>
                  <a:pt x="227" y="511"/>
                </a:lnTo>
                <a:lnTo>
                  <a:pt x="202" y="483"/>
                </a:lnTo>
                <a:lnTo>
                  <a:pt x="183" y="449"/>
                </a:lnTo>
                <a:lnTo>
                  <a:pt x="172" y="411"/>
                </a:lnTo>
                <a:lnTo>
                  <a:pt x="168" y="370"/>
                </a:lnTo>
                <a:lnTo>
                  <a:pt x="172" y="329"/>
                </a:lnTo>
                <a:lnTo>
                  <a:pt x="183" y="292"/>
                </a:lnTo>
                <a:lnTo>
                  <a:pt x="202" y="256"/>
                </a:lnTo>
                <a:lnTo>
                  <a:pt x="227" y="227"/>
                </a:lnTo>
                <a:lnTo>
                  <a:pt x="257" y="202"/>
                </a:lnTo>
                <a:lnTo>
                  <a:pt x="291" y="184"/>
                </a:lnTo>
                <a:lnTo>
                  <a:pt x="329" y="172"/>
                </a:lnTo>
                <a:lnTo>
                  <a:pt x="369" y="168"/>
                </a:lnTo>
                <a:close/>
                <a:moveTo>
                  <a:pt x="327" y="34"/>
                </a:moveTo>
                <a:lnTo>
                  <a:pt x="318" y="69"/>
                </a:lnTo>
                <a:lnTo>
                  <a:pt x="314" y="79"/>
                </a:lnTo>
                <a:lnTo>
                  <a:pt x="305" y="87"/>
                </a:lnTo>
                <a:lnTo>
                  <a:pt x="295" y="93"/>
                </a:lnTo>
                <a:lnTo>
                  <a:pt x="259" y="104"/>
                </a:lnTo>
                <a:lnTo>
                  <a:pt x="227" y="121"/>
                </a:lnTo>
                <a:lnTo>
                  <a:pt x="220" y="124"/>
                </a:lnTo>
                <a:lnTo>
                  <a:pt x="215" y="125"/>
                </a:lnTo>
                <a:lnTo>
                  <a:pt x="210" y="127"/>
                </a:lnTo>
                <a:lnTo>
                  <a:pt x="203" y="125"/>
                </a:lnTo>
                <a:lnTo>
                  <a:pt x="198" y="124"/>
                </a:lnTo>
                <a:lnTo>
                  <a:pt x="193" y="121"/>
                </a:lnTo>
                <a:lnTo>
                  <a:pt x="161" y="103"/>
                </a:lnTo>
                <a:lnTo>
                  <a:pt x="102" y="162"/>
                </a:lnTo>
                <a:lnTo>
                  <a:pt x="102" y="162"/>
                </a:lnTo>
                <a:lnTo>
                  <a:pt x="121" y="192"/>
                </a:lnTo>
                <a:lnTo>
                  <a:pt x="125" y="204"/>
                </a:lnTo>
                <a:lnTo>
                  <a:pt x="125" y="216"/>
                </a:lnTo>
                <a:lnTo>
                  <a:pt x="121" y="226"/>
                </a:lnTo>
                <a:lnTo>
                  <a:pt x="105" y="260"/>
                </a:lnTo>
                <a:lnTo>
                  <a:pt x="92" y="295"/>
                </a:lnTo>
                <a:lnTo>
                  <a:pt x="87" y="306"/>
                </a:lnTo>
                <a:lnTo>
                  <a:pt x="79" y="315"/>
                </a:lnTo>
                <a:lnTo>
                  <a:pt x="68" y="319"/>
                </a:lnTo>
                <a:lnTo>
                  <a:pt x="33" y="328"/>
                </a:lnTo>
                <a:lnTo>
                  <a:pt x="33" y="411"/>
                </a:lnTo>
                <a:lnTo>
                  <a:pt x="34" y="411"/>
                </a:lnTo>
                <a:lnTo>
                  <a:pt x="68" y="420"/>
                </a:lnTo>
                <a:lnTo>
                  <a:pt x="79" y="425"/>
                </a:lnTo>
                <a:lnTo>
                  <a:pt x="87" y="433"/>
                </a:lnTo>
                <a:lnTo>
                  <a:pt x="92" y="443"/>
                </a:lnTo>
                <a:lnTo>
                  <a:pt x="105" y="479"/>
                </a:lnTo>
                <a:lnTo>
                  <a:pt x="121" y="513"/>
                </a:lnTo>
                <a:lnTo>
                  <a:pt x="125" y="525"/>
                </a:lnTo>
                <a:lnTo>
                  <a:pt x="125" y="536"/>
                </a:lnTo>
                <a:lnTo>
                  <a:pt x="121" y="547"/>
                </a:lnTo>
                <a:lnTo>
                  <a:pt x="102" y="578"/>
                </a:lnTo>
                <a:lnTo>
                  <a:pt x="161" y="636"/>
                </a:lnTo>
                <a:lnTo>
                  <a:pt x="161" y="636"/>
                </a:lnTo>
                <a:lnTo>
                  <a:pt x="193" y="617"/>
                </a:lnTo>
                <a:lnTo>
                  <a:pt x="198" y="615"/>
                </a:lnTo>
                <a:lnTo>
                  <a:pt x="203" y="614"/>
                </a:lnTo>
                <a:lnTo>
                  <a:pt x="210" y="614"/>
                </a:lnTo>
                <a:lnTo>
                  <a:pt x="215" y="614"/>
                </a:lnTo>
                <a:lnTo>
                  <a:pt x="220" y="615"/>
                </a:lnTo>
                <a:lnTo>
                  <a:pt x="227" y="617"/>
                </a:lnTo>
                <a:lnTo>
                  <a:pt x="259" y="634"/>
                </a:lnTo>
                <a:lnTo>
                  <a:pt x="295" y="646"/>
                </a:lnTo>
                <a:lnTo>
                  <a:pt x="305" y="652"/>
                </a:lnTo>
                <a:lnTo>
                  <a:pt x="314" y="659"/>
                </a:lnTo>
                <a:lnTo>
                  <a:pt x="318"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6" y="614"/>
                </a:lnTo>
                <a:lnTo>
                  <a:pt x="541" y="615"/>
                </a:lnTo>
                <a:lnTo>
                  <a:pt x="546" y="617"/>
                </a:lnTo>
                <a:lnTo>
                  <a:pt x="578" y="636"/>
                </a:lnTo>
                <a:lnTo>
                  <a:pt x="578" y="636"/>
                </a:lnTo>
                <a:lnTo>
                  <a:pt x="636" y="578"/>
                </a:lnTo>
                <a:lnTo>
                  <a:pt x="618" y="547"/>
                </a:lnTo>
                <a:lnTo>
                  <a:pt x="613" y="536"/>
                </a:lnTo>
                <a:lnTo>
                  <a:pt x="613" y="525"/>
                </a:lnTo>
                <a:lnTo>
                  <a:pt x="617" y="513"/>
                </a:lnTo>
                <a:lnTo>
                  <a:pt x="634" y="479"/>
                </a:lnTo>
                <a:lnTo>
                  <a:pt x="646" y="443"/>
                </a:lnTo>
                <a:lnTo>
                  <a:pt x="651" y="433"/>
                </a:lnTo>
                <a:lnTo>
                  <a:pt x="660" y="425"/>
                </a:lnTo>
                <a:lnTo>
                  <a:pt x="670" y="420"/>
                </a:lnTo>
                <a:lnTo>
                  <a:pt x="704" y="411"/>
                </a:lnTo>
                <a:lnTo>
                  <a:pt x="706" y="411"/>
                </a:lnTo>
                <a:lnTo>
                  <a:pt x="706" y="328"/>
                </a:lnTo>
                <a:lnTo>
                  <a:pt x="670" y="319"/>
                </a:lnTo>
                <a:lnTo>
                  <a:pt x="660" y="315"/>
                </a:lnTo>
                <a:lnTo>
                  <a:pt x="651" y="306"/>
                </a:lnTo>
                <a:lnTo>
                  <a:pt x="646" y="295"/>
                </a:lnTo>
                <a:lnTo>
                  <a:pt x="634" y="260"/>
                </a:lnTo>
                <a:lnTo>
                  <a:pt x="617" y="226"/>
                </a:lnTo>
                <a:lnTo>
                  <a:pt x="613" y="216"/>
                </a:lnTo>
                <a:lnTo>
                  <a:pt x="613" y="204"/>
                </a:lnTo>
                <a:lnTo>
                  <a:pt x="618" y="192"/>
                </a:lnTo>
                <a:lnTo>
                  <a:pt x="636" y="162"/>
                </a:lnTo>
                <a:lnTo>
                  <a:pt x="636" y="162"/>
                </a:lnTo>
                <a:lnTo>
                  <a:pt x="578" y="103"/>
                </a:lnTo>
                <a:lnTo>
                  <a:pt x="546" y="121"/>
                </a:lnTo>
                <a:lnTo>
                  <a:pt x="541" y="124"/>
                </a:lnTo>
                <a:lnTo>
                  <a:pt x="536"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20" y="0"/>
                </a:moveTo>
                <a:lnTo>
                  <a:pt x="419" y="0"/>
                </a:lnTo>
                <a:lnTo>
                  <a:pt x="427" y="2"/>
                </a:lnTo>
                <a:lnTo>
                  <a:pt x="435" y="7"/>
                </a:lnTo>
                <a:lnTo>
                  <a:pt x="440" y="15"/>
                </a:lnTo>
                <a:lnTo>
                  <a:pt x="443" y="24"/>
                </a:lnTo>
                <a:lnTo>
                  <a:pt x="452" y="60"/>
                </a:lnTo>
                <a:lnTo>
                  <a:pt x="492" y="74"/>
                </a:lnTo>
                <a:lnTo>
                  <a:pt x="529" y="93"/>
                </a:lnTo>
                <a:lnTo>
                  <a:pt x="560" y="73"/>
                </a:lnTo>
                <a:lnTo>
                  <a:pt x="567" y="70"/>
                </a:lnTo>
                <a:lnTo>
                  <a:pt x="574" y="68"/>
                </a:lnTo>
                <a:lnTo>
                  <a:pt x="580" y="68"/>
                </a:lnTo>
                <a:lnTo>
                  <a:pt x="585" y="68"/>
                </a:lnTo>
                <a:lnTo>
                  <a:pt x="591" y="70"/>
                </a:lnTo>
                <a:lnTo>
                  <a:pt x="596" y="73"/>
                </a:lnTo>
                <a:lnTo>
                  <a:pt x="665" y="144"/>
                </a:lnTo>
                <a:lnTo>
                  <a:pt x="670" y="151"/>
                </a:lnTo>
                <a:lnTo>
                  <a:pt x="672" y="159"/>
                </a:lnTo>
                <a:lnTo>
                  <a:pt x="669" y="168"/>
                </a:lnTo>
                <a:lnTo>
                  <a:pt x="665" y="178"/>
                </a:lnTo>
                <a:lnTo>
                  <a:pt x="647" y="209"/>
                </a:lnTo>
                <a:lnTo>
                  <a:pt x="665" y="247"/>
                </a:lnTo>
                <a:lnTo>
                  <a:pt x="678" y="286"/>
                </a:lnTo>
                <a:lnTo>
                  <a:pt x="714" y="295"/>
                </a:lnTo>
                <a:lnTo>
                  <a:pt x="723" y="299"/>
                </a:lnTo>
                <a:lnTo>
                  <a:pt x="731" y="305"/>
                </a:lnTo>
                <a:lnTo>
                  <a:pt x="737" y="311"/>
                </a:lnTo>
                <a:lnTo>
                  <a:pt x="739" y="320"/>
                </a:lnTo>
                <a:lnTo>
                  <a:pt x="739" y="418"/>
                </a:lnTo>
                <a:lnTo>
                  <a:pt x="737" y="428"/>
                </a:lnTo>
                <a:lnTo>
                  <a:pt x="731" y="434"/>
                </a:lnTo>
                <a:lnTo>
                  <a:pt x="723" y="439"/>
                </a:lnTo>
                <a:lnTo>
                  <a:pt x="714" y="443"/>
                </a:lnTo>
                <a:lnTo>
                  <a:pt x="678" y="453"/>
                </a:lnTo>
                <a:lnTo>
                  <a:pt x="665" y="492"/>
                </a:lnTo>
                <a:lnTo>
                  <a:pt x="647" y="530"/>
                </a:lnTo>
                <a:lnTo>
                  <a:pt x="665" y="561"/>
                </a:lnTo>
                <a:lnTo>
                  <a:pt x="669" y="570"/>
                </a:lnTo>
                <a:lnTo>
                  <a:pt x="672" y="580"/>
                </a:lnTo>
                <a:lnTo>
                  <a:pt x="670" y="587"/>
                </a:lnTo>
                <a:lnTo>
                  <a:pt x="665" y="597"/>
                </a:lnTo>
                <a:lnTo>
                  <a:pt x="596" y="666"/>
                </a:lnTo>
                <a:lnTo>
                  <a:pt x="591" y="669"/>
                </a:lnTo>
                <a:lnTo>
                  <a:pt x="587" y="671"/>
                </a:lnTo>
                <a:lnTo>
                  <a:pt x="581" y="671"/>
                </a:lnTo>
                <a:lnTo>
                  <a:pt x="574" y="671"/>
                </a:lnTo>
                <a:lnTo>
                  <a:pt x="567" y="669"/>
                </a:lnTo>
                <a:lnTo>
                  <a:pt x="560" y="666"/>
                </a:lnTo>
                <a:lnTo>
                  <a:pt x="529" y="646"/>
                </a:lnTo>
                <a:lnTo>
                  <a:pt x="492" y="665"/>
                </a:lnTo>
                <a:lnTo>
                  <a:pt x="452" y="679"/>
                </a:lnTo>
                <a:lnTo>
                  <a:pt x="443" y="714"/>
                </a:lnTo>
                <a:lnTo>
                  <a:pt x="440" y="724"/>
                </a:lnTo>
                <a:lnTo>
                  <a:pt x="435" y="731"/>
                </a:lnTo>
                <a:lnTo>
                  <a:pt x="427" y="737"/>
                </a:lnTo>
                <a:lnTo>
                  <a:pt x="419" y="739"/>
                </a:lnTo>
                <a:lnTo>
                  <a:pt x="320" y="739"/>
                </a:lnTo>
                <a:lnTo>
                  <a:pt x="310" y="737"/>
                </a:lnTo>
                <a:lnTo>
                  <a:pt x="304" y="731"/>
                </a:lnTo>
                <a:lnTo>
                  <a:pt x="299" y="724"/>
                </a:lnTo>
                <a:lnTo>
                  <a:pt x="295" y="714"/>
                </a:lnTo>
                <a:lnTo>
                  <a:pt x="287" y="679"/>
                </a:lnTo>
                <a:lnTo>
                  <a:pt x="246" y="665"/>
                </a:lnTo>
                <a:lnTo>
                  <a:pt x="210" y="646"/>
                </a:lnTo>
                <a:lnTo>
                  <a:pt x="177" y="666"/>
                </a:lnTo>
                <a:lnTo>
                  <a:pt x="170" y="669"/>
                </a:lnTo>
                <a:lnTo>
                  <a:pt x="164" y="671"/>
                </a:lnTo>
                <a:lnTo>
                  <a:pt x="157" y="671"/>
                </a:lnTo>
                <a:lnTo>
                  <a:pt x="152" y="671"/>
                </a:lnTo>
                <a:lnTo>
                  <a:pt x="147" y="669"/>
                </a:lnTo>
                <a:lnTo>
                  <a:pt x="143" y="666"/>
                </a:lnTo>
                <a:lnTo>
                  <a:pt x="74" y="597"/>
                </a:lnTo>
                <a:lnTo>
                  <a:pt x="68" y="587"/>
                </a:lnTo>
                <a:lnTo>
                  <a:pt x="67" y="580"/>
                </a:lnTo>
                <a:lnTo>
                  <a:pt x="70" y="570"/>
                </a:lnTo>
                <a:lnTo>
                  <a:pt x="74" y="561"/>
                </a:lnTo>
                <a:lnTo>
                  <a:pt x="92" y="530"/>
                </a:lnTo>
                <a:lnTo>
                  <a:pt x="74" y="492"/>
                </a:lnTo>
                <a:lnTo>
                  <a:pt x="60" y="453"/>
                </a:lnTo>
                <a:lnTo>
                  <a:pt x="24" y="443"/>
                </a:lnTo>
                <a:lnTo>
                  <a:pt x="16" y="439"/>
                </a:lnTo>
                <a:lnTo>
                  <a:pt x="8" y="434"/>
                </a:lnTo>
                <a:lnTo>
                  <a:pt x="2" y="428"/>
                </a:lnTo>
                <a:lnTo>
                  <a:pt x="0" y="418"/>
                </a:lnTo>
                <a:lnTo>
                  <a:pt x="0" y="320"/>
                </a:lnTo>
                <a:lnTo>
                  <a:pt x="2" y="311"/>
                </a:lnTo>
                <a:lnTo>
                  <a:pt x="8" y="305"/>
                </a:lnTo>
                <a:lnTo>
                  <a:pt x="16" y="299"/>
                </a:lnTo>
                <a:lnTo>
                  <a:pt x="24" y="295"/>
                </a:lnTo>
                <a:lnTo>
                  <a:pt x="60" y="286"/>
                </a:lnTo>
                <a:lnTo>
                  <a:pt x="74" y="247"/>
                </a:lnTo>
                <a:lnTo>
                  <a:pt x="92" y="209"/>
                </a:lnTo>
                <a:lnTo>
                  <a:pt x="74" y="178"/>
                </a:lnTo>
                <a:lnTo>
                  <a:pt x="70" y="168"/>
                </a:lnTo>
                <a:lnTo>
                  <a:pt x="67" y="159"/>
                </a:lnTo>
                <a:lnTo>
                  <a:pt x="68" y="151"/>
                </a:lnTo>
                <a:lnTo>
                  <a:pt x="74" y="144"/>
                </a:lnTo>
                <a:lnTo>
                  <a:pt x="143" y="73"/>
                </a:lnTo>
                <a:lnTo>
                  <a:pt x="147" y="70"/>
                </a:lnTo>
                <a:lnTo>
                  <a:pt x="152" y="68"/>
                </a:lnTo>
                <a:lnTo>
                  <a:pt x="157" y="68"/>
                </a:lnTo>
                <a:lnTo>
                  <a:pt x="165" y="68"/>
                </a:lnTo>
                <a:lnTo>
                  <a:pt x="172" y="70"/>
                </a:lnTo>
                <a:lnTo>
                  <a:pt x="177" y="73"/>
                </a:lnTo>
                <a:lnTo>
                  <a:pt x="210" y="93"/>
                </a:lnTo>
                <a:lnTo>
                  <a:pt x="246" y="74"/>
                </a:lnTo>
                <a:lnTo>
                  <a:pt x="287" y="60"/>
                </a:lnTo>
                <a:lnTo>
                  <a:pt x="295" y="24"/>
                </a:lnTo>
                <a:lnTo>
                  <a:pt x="299" y="15"/>
                </a:lnTo>
                <a:lnTo>
                  <a:pt x="304" y="7"/>
                </a:lnTo>
                <a:lnTo>
                  <a:pt x="310" y="2"/>
                </a:lnTo>
                <a:lnTo>
                  <a:pt x="32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50"/>
          <p:cNvSpPr>
            <a:spLocks noEditPoints="1"/>
          </p:cNvSpPr>
          <p:nvPr/>
        </p:nvSpPr>
        <p:spPr bwMode="auto">
          <a:xfrm>
            <a:off x="10812387" y="6206256"/>
            <a:ext cx="600892" cy="491569"/>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53"/>
          <p:cNvSpPr>
            <a:spLocks noEditPoints="1"/>
          </p:cNvSpPr>
          <p:nvPr/>
        </p:nvSpPr>
        <p:spPr bwMode="auto">
          <a:xfrm>
            <a:off x="7839439" y="7876517"/>
            <a:ext cx="601622" cy="546594"/>
          </a:xfrm>
          <a:custGeom>
            <a:avLst/>
            <a:gdLst>
              <a:gd name="T0" fmla="*/ 745 w 820"/>
              <a:gd name="T1" fmla="*/ 708 h 745"/>
              <a:gd name="T2" fmla="*/ 75 w 820"/>
              <a:gd name="T3" fmla="*/ 522 h 745"/>
              <a:gd name="T4" fmla="*/ 392 w 820"/>
              <a:gd name="T5" fmla="*/ 522 h 745"/>
              <a:gd name="T6" fmla="*/ 428 w 820"/>
              <a:gd name="T7" fmla="*/ 484 h 745"/>
              <a:gd name="T8" fmla="*/ 546 w 820"/>
              <a:gd name="T9" fmla="*/ 298 h 745"/>
              <a:gd name="T10" fmla="*/ 580 w 820"/>
              <a:gd name="T11" fmla="*/ 334 h 745"/>
              <a:gd name="T12" fmla="*/ 594 w 820"/>
              <a:gd name="T13" fmla="*/ 349 h 745"/>
              <a:gd name="T14" fmla="*/ 588 w 820"/>
              <a:gd name="T15" fmla="*/ 370 h 745"/>
              <a:gd name="T16" fmla="*/ 577 w 820"/>
              <a:gd name="T17" fmla="*/ 374 h 745"/>
              <a:gd name="T18" fmla="*/ 564 w 820"/>
              <a:gd name="T19" fmla="*/ 370 h 745"/>
              <a:gd name="T20" fmla="*/ 543 w 820"/>
              <a:gd name="T21" fmla="*/ 349 h 745"/>
              <a:gd name="T22" fmla="*/ 496 w 820"/>
              <a:gd name="T23" fmla="*/ 298 h 745"/>
              <a:gd name="T24" fmla="*/ 75 w 820"/>
              <a:gd name="T25" fmla="*/ 484 h 745"/>
              <a:gd name="T26" fmla="*/ 322 w 820"/>
              <a:gd name="T27" fmla="*/ 298 h 745"/>
              <a:gd name="T28" fmla="*/ 277 w 820"/>
              <a:gd name="T29" fmla="*/ 349 h 745"/>
              <a:gd name="T30" fmla="*/ 254 w 820"/>
              <a:gd name="T31" fmla="*/ 370 h 745"/>
              <a:gd name="T32" fmla="*/ 242 w 820"/>
              <a:gd name="T33" fmla="*/ 374 h 745"/>
              <a:gd name="T34" fmla="*/ 231 w 820"/>
              <a:gd name="T35" fmla="*/ 370 h 745"/>
              <a:gd name="T36" fmla="*/ 225 w 820"/>
              <a:gd name="T37" fmla="*/ 349 h 745"/>
              <a:gd name="T38" fmla="*/ 239 w 820"/>
              <a:gd name="T39" fmla="*/ 334 h 745"/>
              <a:gd name="T40" fmla="*/ 274 w 820"/>
              <a:gd name="T41" fmla="*/ 298 h 745"/>
              <a:gd name="T42" fmla="*/ 428 w 820"/>
              <a:gd name="T43" fmla="*/ 260 h 745"/>
              <a:gd name="T44" fmla="*/ 428 w 820"/>
              <a:gd name="T45" fmla="*/ 192 h 745"/>
              <a:gd name="T46" fmla="*/ 350 w 820"/>
              <a:gd name="T47" fmla="*/ 260 h 745"/>
              <a:gd name="T48" fmla="*/ 468 w 820"/>
              <a:gd name="T49" fmla="*/ 187 h 745"/>
              <a:gd name="T50" fmla="*/ 782 w 820"/>
              <a:gd name="T51" fmla="*/ 260 h 745"/>
              <a:gd name="T52" fmla="*/ 37 w 820"/>
              <a:gd name="T53" fmla="*/ 187 h 745"/>
              <a:gd name="T54" fmla="*/ 328 w 820"/>
              <a:gd name="T55" fmla="*/ 226 h 745"/>
              <a:gd name="T56" fmla="*/ 284 w 820"/>
              <a:gd name="T57" fmla="*/ 38 h 745"/>
              <a:gd name="T58" fmla="*/ 225 w 820"/>
              <a:gd name="T59" fmla="*/ 55 h 745"/>
              <a:gd name="T60" fmla="*/ 206 w 820"/>
              <a:gd name="T61" fmla="*/ 109 h 745"/>
              <a:gd name="T62" fmla="*/ 369 w 820"/>
              <a:gd name="T63" fmla="*/ 149 h 745"/>
              <a:gd name="T64" fmla="*/ 365 w 820"/>
              <a:gd name="T65" fmla="*/ 82 h 745"/>
              <a:gd name="T66" fmla="*/ 308 w 820"/>
              <a:gd name="T67" fmla="*/ 42 h 745"/>
              <a:gd name="T68" fmla="*/ 511 w 820"/>
              <a:gd name="T69" fmla="*/ 42 h 745"/>
              <a:gd name="T70" fmla="*/ 454 w 820"/>
              <a:gd name="T71" fmla="*/ 82 h 745"/>
              <a:gd name="T72" fmla="*/ 449 w 820"/>
              <a:gd name="T73" fmla="*/ 149 h 745"/>
              <a:gd name="T74" fmla="*/ 614 w 820"/>
              <a:gd name="T75" fmla="*/ 109 h 745"/>
              <a:gd name="T76" fmla="*/ 593 w 820"/>
              <a:gd name="T77" fmla="*/ 55 h 745"/>
              <a:gd name="T78" fmla="*/ 534 w 820"/>
              <a:gd name="T79" fmla="*/ 38 h 745"/>
              <a:gd name="T80" fmla="*/ 602 w 820"/>
              <a:gd name="T81" fmla="*/ 16 h 745"/>
              <a:gd name="T82" fmla="*/ 648 w 820"/>
              <a:gd name="T83" fmla="*/ 75 h 745"/>
              <a:gd name="T84" fmla="*/ 640 w 820"/>
              <a:gd name="T85" fmla="*/ 149 h 745"/>
              <a:gd name="T86" fmla="*/ 809 w 820"/>
              <a:gd name="T87" fmla="*/ 160 h 745"/>
              <a:gd name="T88" fmla="*/ 820 w 820"/>
              <a:gd name="T89" fmla="*/ 260 h 745"/>
              <a:gd name="T90" fmla="*/ 796 w 820"/>
              <a:gd name="T91" fmla="*/ 296 h 745"/>
              <a:gd name="T92" fmla="*/ 779 w 820"/>
              <a:gd name="T93" fmla="*/ 723 h 745"/>
              <a:gd name="T94" fmla="*/ 745 w 820"/>
              <a:gd name="T95" fmla="*/ 745 h 745"/>
              <a:gd name="T96" fmla="*/ 49 w 820"/>
              <a:gd name="T97" fmla="*/ 734 h 745"/>
              <a:gd name="T98" fmla="*/ 37 w 820"/>
              <a:gd name="T99" fmla="*/ 298 h 745"/>
              <a:gd name="T100" fmla="*/ 3 w 820"/>
              <a:gd name="T101" fmla="*/ 275 h 745"/>
              <a:gd name="T102" fmla="*/ 3 w 820"/>
              <a:gd name="T103" fmla="*/ 171 h 745"/>
              <a:gd name="T104" fmla="*/ 37 w 820"/>
              <a:gd name="T105" fmla="*/ 149 h 745"/>
              <a:gd name="T106" fmla="*/ 168 w 820"/>
              <a:gd name="T107" fmla="*/ 99 h 745"/>
              <a:gd name="T108" fmla="*/ 197 w 820"/>
              <a:gd name="T109" fmla="*/ 31 h 745"/>
              <a:gd name="T110" fmla="*/ 266 w 820"/>
              <a:gd name="T111" fmla="*/ 0 h 745"/>
              <a:gd name="T112" fmla="*/ 350 w 820"/>
              <a:gd name="T113" fmla="*/ 20 h 745"/>
              <a:gd name="T114" fmla="*/ 403 w 820"/>
              <a:gd name="T115" fmla="*/ 75 h 745"/>
              <a:gd name="T116" fmla="*/ 406 w 820"/>
              <a:gd name="T117" fmla="*/ 73 h 745"/>
              <a:gd name="T118" fmla="*/ 413 w 820"/>
              <a:gd name="T119" fmla="*/ 73 h 745"/>
              <a:gd name="T120" fmla="*/ 417 w 820"/>
              <a:gd name="T121" fmla="*/ 75 h 745"/>
              <a:gd name="T122" fmla="*/ 470 w 820"/>
              <a:gd name="T123" fmla="*/ 20 h 745"/>
              <a:gd name="T124" fmla="*/ 553 w 820"/>
              <a:gd name="T12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0" h="745">
                <a:moveTo>
                  <a:pt x="428" y="522"/>
                </a:moveTo>
                <a:lnTo>
                  <a:pt x="428" y="708"/>
                </a:lnTo>
                <a:lnTo>
                  <a:pt x="745" y="708"/>
                </a:lnTo>
                <a:lnTo>
                  <a:pt x="745" y="522"/>
                </a:lnTo>
                <a:lnTo>
                  <a:pt x="428" y="522"/>
                </a:lnTo>
                <a:close/>
                <a:moveTo>
                  <a:pt x="75" y="522"/>
                </a:moveTo>
                <a:lnTo>
                  <a:pt x="75" y="708"/>
                </a:lnTo>
                <a:lnTo>
                  <a:pt x="392" y="708"/>
                </a:lnTo>
                <a:lnTo>
                  <a:pt x="392" y="522"/>
                </a:lnTo>
                <a:lnTo>
                  <a:pt x="75" y="522"/>
                </a:lnTo>
                <a:close/>
                <a:moveTo>
                  <a:pt x="428" y="298"/>
                </a:moveTo>
                <a:lnTo>
                  <a:pt x="428" y="484"/>
                </a:lnTo>
                <a:lnTo>
                  <a:pt x="745" y="484"/>
                </a:lnTo>
                <a:lnTo>
                  <a:pt x="745" y="298"/>
                </a:lnTo>
                <a:lnTo>
                  <a:pt x="546" y="298"/>
                </a:lnTo>
                <a:lnTo>
                  <a:pt x="559" y="313"/>
                </a:lnTo>
                <a:lnTo>
                  <a:pt x="571" y="325"/>
                </a:lnTo>
                <a:lnTo>
                  <a:pt x="580" y="334"/>
                </a:lnTo>
                <a:lnTo>
                  <a:pt x="587" y="339"/>
                </a:lnTo>
                <a:lnTo>
                  <a:pt x="588" y="342"/>
                </a:lnTo>
                <a:lnTo>
                  <a:pt x="594" y="349"/>
                </a:lnTo>
                <a:lnTo>
                  <a:pt x="594" y="359"/>
                </a:lnTo>
                <a:lnTo>
                  <a:pt x="591" y="368"/>
                </a:lnTo>
                <a:lnTo>
                  <a:pt x="588" y="370"/>
                </a:lnTo>
                <a:lnTo>
                  <a:pt x="585" y="372"/>
                </a:lnTo>
                <a:lnTo>
                  <a:pt x="581" y="373"/>
                </a:lnTo>
                <a:lnTo>
                  <a:pt x="577" y="374"/>
                </a:lnTo>
                <a:lnTo>
                  <a:pt x="572" y="374"/>
                </a:lnTo>
                <a:lnTo>
                  <a:pt x="568" y="373"/>
                </a:lnTo>
                <a:lnTo>
                  <a:pt x="564" y="370"/>
                </a:lnTo>
                <a:lnTo>
                  <a:pt x="562" y="367"/>
                </a:lnTo>
                <a:lnTo>
                  <a:pt x="554" y="360"/>
                </a:lnTo>
                <a:lnTo>
                  <a:pt x="543" y="349"/>
                </a:lnTo>
                <a:lnTo>
                  <a:pt x="529" y="336"/>
                </a:lnTo>
                <a:lnTo>
                  <a:pt x="513" y="318"/>
                </a:lnTo>
                <a:lnTo>
                  <a:pt x="496" y="298"/>
                </a:lnTo>
                <a:lnTo>
                  <a:pt x="428" y="298"/>
                </a:lnTo>
                <a:close/>
                <a:moveTo>
                  <a:pt x="75" y="298"/>
                </a:moveTo>
                <a:lnTo>
                  <a:pt x="75" y="484"/>
                </a:lnTo>
                <a:lnTo>
                  <a:pt x="392" y="484"/>
                </a:lnTo>
                <a:lnTo>
                  <a:pt x="392" y="298"/>
                </a:lnTo>
                <a:lnTo>
                  <a:pt x="322" y="298"/>
                </a:lnTo>
                <a:lnTo>
                  <a:pt x="305" y="318"/>
                </a:lnTo>
                <a:lnTo>
                  <a:pt x="290" y="336"/>
                </a:lnTo>
                <a:lnTo>
                  <a:pt x="277" y="349"/>
                </a:lnTo>
                <a:lnTo>
                  <a:pt x="265" y="360"/>
                </a:lnTo>
                <a:lnTo>
                  <a:pt x="258" y="367"/>
                </a:lnTo>
                <a:lnTo>
                  <a:pt x="254" y="370"/>
                </a:lnTo>
                <a:lnTo>
                  <a:pt x="250" y="373"/>
                </a:lnTo>
                <a:lnTo>
                  <a:pt x="246" y="374"/>
                </a:lnTo>
                <a:lnTo>
                  <a:pt x="242" y="374"/>
                </a:lnTo>
                <a:lnTo>
                  <a:pt x="237" y="373"/>
                </a:lnTo>
                <a:lnTo>
                  <a:pt x="235" y="372"/>
                </a:lnTo>
                <a:lnTo>
                  <a:pt x="231" y="370"/>
                </a:lnTo>
                <a:lnTo>
                  <a:pt x="228" y="368"/>
                </a:lnTo>
                <a:lnTo>
                  <a:pt x="224" y="359"/>
                </a:lnTo>
                <a:lnTo>
                  <a:pt x="225" y="349"/>
                </a:lnTo>
                <a:lnTo>
                  <a:pt x="231" y="342"/>
                </a:lnTo>
                <a:lnTo>
                  <a:pt x="233" y="339"/>
                </a:lnTo>
                <a:lnTo>
                  <a:pt x="239" y="334"/>
                </a:lnTo>
                <a:lnTo>
                  <a:pt x="248" y="325"/>
                </a:lnTo>
                <a:lnTo>
                  <a:pt x="259" y="313"/>
                </a:lnTo>
                <a:lnTo>
                  <a:pt x="274" y="298"/>
                </a:lnTo>
                <a:lnTo>
                  <a:pt x="75" y="298"/>
                </a:lnTo>
                <a:close/>
                <a:moveTo>
                  <a:pt x="428" y="192"/>
                </a:moveTo>
                <a:lnTo>
                  <a:pt x="428" y="260"/>
                </a:lnTo>
                <a:lnTo>
                  <a:pt x="469" y="260"/>
                </a:lnTo>
                <a:lnTo>
                  <a:pt x="448" y="229"/>
                </a:lnTo>
                <a:lnTo>
                  <a:pt x="428" y="192"/>
                </a:lnTo>
                <a:close/>
                <a:moveTo>
                  <a:pt x="392" y="191"/>
                </a:moveTo>
                <a:lnTo>
                  <a:pt x="371" y="228"/>
                </a:lnTo>
                <a:lnTo>
                  <a:pt x="350" y="260"/>
                </a:lnTo>
                <a:lnTo>
                  <a:pt x="392" y="260"/>
                </a:lnTo>
                <a:lnTo>
                  <a:pt x="392" y="191"/>
                </a:lnTo>
                <a:close/>
                <a:moveTo>
                  <a:pt x="468" y="187"/>
                </a:moveTo>
                <a:lnTo>
                  <a:pt x="491" y="226"/>
                </a:lnTo>
                <a:lnTo>
                  <a:pt x="515" y="260"/>
                </a:lnTo>
                <a:lnTo>
                  <a:pt x="782" y="260"/>
                </a:lnTo>
                <a:lnTo>
                  <a:pt x="782" y="187"/>
                </a:lnTo>
                <a:lnTo>
                  <a:pt x="468" y="187"/>
                </a:lnTo>
                <a:close/>
                <a:moveTo>
                  <a:pt x="37" y="187"/>
                </a:moveTo>
                <a:lnTo>
                  <a:pt x="37" y="260"/>
                </a:lnTo>
                <a:lnTo>
                  <a:pt x="304" y="260"/>
                </a:lnTo>
                <a:lnTo>
                  <a:pt x="328" y="226"/>
                </a:lnTo>
                <a:lnTo>
                  <a:pt x="351" y="187"/>
                </a:lnTo>
                <a:lnTo>
                  <a:pt x="37" y="187"/>
                </a:lnTo>
                <a:close/>
                <a:moveTo>
                  <a:pt x="284" y="38"/>
                </a:moveTo>
                <a:lnTo>
                  <a:pt x="263" y="38"/>
                </a:lnTo>
                <a:lnTo>
                  <a:pt x="242" y="44"/>
                </a:lnTo>
                <a:lnTo>
                  <a:pt x="225" y="55"/>
                </a:lnTo>
                <a:lnTo>
                  <a:pt x="212" y="71"/>
                </a:lnTo>
                <a:lnTo>
                  <a:pt x="206" y="89"/>
                </a:lnTo>
                <a:lnTo>
                  <a:pt x="206" y="109"/>
                </a:lnTo>
                <a:lnTo>
                  <a:pt x="211" y="130"/>
                </a:lnTo>
                <a:lnTo>
                  <a:pt x="222" y="149"/>
                </a:lnTo>
                <a:lnTo>
                  <a:pt x="369" y="149"/>
                </a:lnTo>
                <a:lnTo>
                  <a:pt x="381" y="120"/>
                </a:lnTo>
                <a:lnTo>
                  <a:pt x="376" y="102"/>
                </a:lnTo>
                <a:lnTo>
                  <a:pt x="365" y="82"/>
                </a:lnTo>
                <a:lnTo>
                  <a:pt x="350" y="67"/>
                </a:lnTo>
                <a:lnTo>
                  <a:pt x="330" y="52"/>
                </a:lnTo>
                <a:lnTo>
                  <a:pt x="308" y="42"/>
                </a:lnTo>
                <a:lnTo>
                  <a:pt x="284" y="38"/>
                </a:lnTo>
                <a:close/>
                <a:moveTo>
                  <a:pt x="534" y="38"/>
                </a:moveTo>
                <a:lnTo>
                  <a:pt x="511" y="42"/>
                </a:lnTo>
                <a:lnTo>
                  <a:pt x="488" y="52"/>
                </a:lnTo>
                <a:lnTo>
                  <a:pt x="469" y="67"/>
                </a:lnTo>
                <a:lnTo>
                  <a:pt x="454" y="82"/>
                </a:lnTo>
                <a:lnTo>
                  <a:pt x="444" y="102"/>
                </a:lnTo>
                <a:lnTo>
                  <a:pt x="439" y="120"/>
                </a:lnTo>
                <a:lnTo>
                  <a:pt x="449" y="149"/>
                </a:lnTo>
                <a:lnTo>
                  <a:pt x="597" y="149"/>
                </a:lnTo>
                <a:lnTo>
                  <a:pt x="609" y="130"/>
                </a:lnTo>
                <a:lnTo>
                  <a:pt x="614" y="109"/>
                </a:lnTo>
                <a:lnTo>
                  <a:pt x="613" y="89"/>
                </a:lnTo>
                <a:lnTo>
                  <a:pt x="606" y="71"/>
                </a:lnTo>
                <a:lnTo>
                  <a:pt x="593" y="55"/>
                </a:lnTo>
                <a:lnTo>
                  <a:pt x="576" y="44"/>
                </a:lnTo>
                <a:lnTo>
                  <a:pt x="557" y="38"/>
                </a:lnTo>
                <a:lnTo>
                  <a:pt x="534" y="38"/>
                </a:lnTo>
                <a:close/>
                <a:moveTo>
                  <a:pt x="553" y="0"/>
                </a:moveTo>
                <a:lnTo>
                  <a:pt x="579" y="5"/>
                </a:lnTo>
                <a:lnTo>
                  <a:pt x="602" y="16"/>
                </a:lnTo>
                <a:lnTo>
                  <a:pt x="623" y="31"/>
                </a:lnTo>
                <a:lnTo>
                  <a:pt x="639" y="51"/>
                </a:lnTo>
                <a:lnTo>
                  <a:pt x="648" y="75"/>
                </a:lnTo>
                <a:lnTo>
                  <a:pt x="651" y="99"/>
                </a:lnTo>
                <a:lnTo>
                  <a:pt x="648" y="124"/>
                </a:lnTo>
                <a:lnTo>
                  <a:pt x="640" y="149"/>
                </a:lnTo>
                <a:lnTo>
                  <a:pt x="782" y="149"/>
                </a:lnTo>
                <a:lnTo>
                  <a:pt x="796" y="152"/>
                </a:lnTo>
                <a:lnTo>
                  <a:pt x="809" y="160"/>
                </a:lnTo>
                <a:lnTo>
                  <a:pt x="817" y="171"/>
                </a:lnTo>
                <a:lnTo>
                  <a:pt x="820" y="187"/>
                </a:lnTo>
                <a:lnTo>
                  <a:pt x="820" y="260"/>
                </a:lnTo>
                <a:lnTo>
                  <a:pt x="817" y="275"/>
                </a:lnTo>
                <a:lnTo>
                  <a:pt x="809" y="288"/>
                </a:lnTo>
                <a:lnTo>
                  <a:pt x="796" y="296"/>
                </a:lnTo>
                <a:lnTo>
                  <a:pt x="782" y="298"/>
                </a:lnTo>
                <a:lnTo>
                  <a:pt x="782" y="708"/>
                </a:lnTo>
                <a:lnTo>
                  <a:pt x="779" y="723"/>
                </a:lnTo>
                <a:lnTo>
                  <a:pt x="771" y="734"/>
                </a:lnTo>
                <a:lnTo>
                  <a:pt x="759" y="742"/>
                </a:lnTo>
                <a:lnTo>
                  <a:pt x="745" y="745"/>
                </a:lnTo>
                <a:lnTo>
                  <a:pt x="75" y="745"/>
                </a:lnTo>
                <a:lnTo>
                  <a:pt x="61" y="742"/>
                </a:lnTo>
                <a:lnTo>
                  <a:pt x="49" y="734"/>
                </a:lnTo>
                <a:lnTo>
                  <a:pt x="41" y="723"/>
                </a:lnTo>
                <a:lnTo>
                  <a:pt x="37" y="708"/>
                </a:lnTo>
                <a:lnTo>
                  <a:pt x="37" y="298"/>
                </a:lnTo>
                <a:lnTo>
                  <a:pt x="23" y="296"/>
                </a:lnTo>
                <a:lnTo>
                  <a:pt x="11" y="288"/>
                </a:lnTo>
                <a:lnTo>
                  <a:pt x="3" y="275"/>
                </a:lnTo>
                <a:lnTo>
                  <a:pt x="0" y="260"/>
                </a:lnTo>
                <a:lnTo>
                  <a:pt x="0" y="187"/>
                </a:lnTo>
                <a:lnTo>
                  <a:pt x="3" y="171"/>
                </a:lnTo>
                <a:lnTo>
                  <a:pt x="11" y="160"/>
                </a:lnTo>
                <a:lnTo>
                  <a:pt x="23" y="152"/>
                </a:lnTo>
                <a:lnTo>
                  <a:pt x="37" y="149"/>
                </a:lnTo>
                <a:lnTo>
                  <a:pt x="178" y="149"/>
                </a:lnTo>
                <a:lnTo>
                  <a:pt x="171" y="124"/>
                </a:lnTo>
                <a:lnTo>
                  <a:pt x="168" y="99"/>
                </a:lnTo>
                <a:lnTo>
                  <a:pt x="171" y="75"/>
                </a:lnTo>
                <a:lnTo>
                  <a:pt x="181" y="51"/>
                </a:lnTo>
                <a:lnTo>
                  <a:pt x="197" y="31"/>
                </a:lnTo>
                <a:lnTo>
                  <a:pt x="216" y="16"/>
                </a:lnTo>
                <a:lnTo>
                  <a:pt x="240" y="5"/>
                </a:lnTo>
                <a:lnTo>
                  <a:pt x="266" y="0"/>
                </a:lnTo>
                <a:lnTo>
                  <a:pt x="294" y="1"/>
                </a:lnTo>
                <a:lnTo>
                  <a:pt x="322" y="8"/>
                </a:lnTo>
                <a:lnTo>
                  <a:pt x="350" y="20"/>
                </a:lnTo>
                <a:lnTo>
                  <a:pt x="371" y="35"/>
                </a:lnTo>
                <a:lnTo>
                  <a:pt x="389" y="54"/>
                </a:lnTo>
                <a:lnTo>
                  <a:pt x="403" y="75"/>
                </a:lnTo>
                <a:lnTo>
                  <a:pt x="403" y="75"/>
                </a:lnTo>
                <a:lnTo>
                  <a:pt x="405" y="75"/>
                </a:lnTo>
                <a:lnTo>
                  <a:pt x="406" y="73"/>
                </a:lnTo>
                <a:lnTo>
                  <a:pt x="407" y="73"/>
                </a:lnTo>
                <a:lnTo>
                  <a:pt x="410" y="73"/>
                </a:lnTo>
                <a:lnTo>
                  <a:pt x="413" y="73"/>
                </a:lnTo>
                <a:lnTo>
                  <a:pt x="414" y="75"/>
                </a:lnTo>
                <a:lnTo>
                  <a:pt x="415" y="75"/>
                </a:lnTo>
                <a:lnTo>
                  <a:pt x="417" y="75"/>
                </a:lnTo>
                <a:lnTo>
                  <a:pt x="430" y="54"/>
                </a:lnTo>
                <a:lnTo>
                  <a:pt x="448" y="35"/>
                </a:lnTo>
                <a:lnTo>
                  <a:pt x="470" y="20"/>
                </a:lnTo>
                <a:lnTo>
                  <a:pt x="498" y="8"/>
                </a:lnTo>
                <a:lnTo>
                  <a:pt x="525" y="1"/>
                </a:lnTo>
                <a:lnTo>
                  <a:pt x="55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TextBox 14"/>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Infographic</a:t>
            </a:r>
          </a:p>
        </p:txBody>
      </p:sp>
      <p:sp>
        <p:nvSpPr>
          <p:cNvPr id="17"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83517" y="4112772"/>
            <a:ext cx="4908886" cy="1055674"/>
          </a:xfrm>
          <a:prstGeom prst="rect">
            <a:avLst/>
          </a:prstGeom>
        </p:spPr>
        <p:txBody>
          <a:bodyPr wrap="square">
            <a:spAutoFit/>
          </a:bodyPr>
          <a:lstStyle/>
          <a:p>
            <a:pPr algn="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Simple</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gn="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8"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83517" y="5921239"/>
            <a:ext cx="4908886" cy="1055674"/>
          </a:xfrm>
          <a:prstGeom prst="rect">
            <a:avLst/>
          </a:prstGeom>
        </p:spPr>
        <p:txBody>
          <a:bodyPr wrap="square">
            <a:spAutoFit/>
          </a:bodyPr>
          <a:lstStyle/>
          <a:p>
            <a:pPr algn="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Powerful</a:t>
            </a:r>
          </a:p>
          <a:p>
            <a:pPr algn="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9"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83517" y="7729707"/>
            <a:ext cx="4908886" cy="1055674"/>
          </a:xfrm>
          <a:prstGeom prst="rect">
            <a:avLst/>
          </a:prstGeom>
        </p:spPr>
        <p:txBody>
          <a:bodyPr wrap="square">
            <a:spAutoFit/>
          </a:bodyPr>
          <a:lstStyle/>
          <a:p>
            <a:pPr algn="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Useful</a:t>
            </a:r>
          </a:p>
          <a:p>
            <a:pPr algn="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20"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295597" y="4112772"/>
            <a:ext cx="4908886" cy="1055674"/>
          </a:xfrm>
          <a:prstGeom prst="rect">
            <a:avLst/>
          </a:prstGeom>
        </p:spPr>
        <p:txBody>
          <a:bodyPr wrap="square">
            <a:spAutoFit/>
          </a:bodyPr>
          <a:lstStyle/>
          <a:p>
            <a:pP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Creative</a:t>
            </a: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21"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295597" y="5921239"/>
            <a:ext cx="4908886" cy="1055674"/>
          </a:xfrm>
          <a:prstGeom prst="rect">
            <a:avLst/>
          </a:prstGeom>
        </p:spPr>
        <p:txBody>
          <a:bodyPr wrap="square">
            <a:spAutoFit/>
          </a:bodyPr>
          <a:lstStyle/>
          <a:p>
            <a:pP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Professional</a:t>
            </a: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22"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295597" y="7729707"/>
            <a:ext cx="4908886" cy="1055674"/>
          </a:xfrm>
          <a:prstGeom prst="rect">
            <a:avLst/>
          </a:prstGeom>
        </p:spPr>
        <p:txBody>
          <a:bodyPr wrap="square">
            <a:spAutoFit/>
          </a:bodyPr>
          <a:lstStyle/>
          <a:p>
            <a:pP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Flexible</a:t>
            </a: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42809578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15"/>
                                        </p:tgtEl>
                                        <p:attrNameLst>
                                          <p:attrName>style.visibility</p:attrName>
                                        </p:attrNameLst>
                                      </p:cBhvr>
                                      <p:to>
                                        <p:strVal val="visible"/>
                                      </p:to>
                                    </p:set>
                                    <p:anim to="" calcmode="lin" valueType="num">
                                      <p:cBhvr>
                                        <p:cTn id="7" dur="700" fill="hold">
                                          <p:stCondLst>
                                            <p:cond delay="0"/>
                                          </p:stCondLst>
                                        </p:cTn>
                                        <p:tgtEl>
                                          <p:spTgt spid="15"/>
                                        </p:tgtEl>
                                        <p:attrNameLst>
                                          <p:attrName>ppt_x</p:attrName>
                                        </p:attrNameLst>
                                      </p:cBhvr>
                                      <p:tavLst>
                                        <p:tav tm="0" fmla="#ppt_x-#ppt_w*1.2*((1.5-1.5*$)^3-(1.5-1.5*$)^2)">
                                          <p:val>
                                            <p:strVal val="0"/>
                                          </p:val>
                                        </p:tav>
                                        <p:tav tm="100000">
                                          <p:val>
                                            <p:strVal val="1"/>
                                          </p:val>
                                        </p:tav>
                                      </p:tavLst>
                                    </p:anim>
                                    <p:anim to="" calcmode="lin" valueType="num">
                                      <p:cBhvr>
                                        <p:cTn id="8" dur="700" fill="hold">
                                          <p:stCondLst>
                                            <p:cond delay="0"/>
                                          </p:stCondLst>
                                        </p:cTn>
                                        <p:tgtEl>
                                          <p:spTgt spid="15"/>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9" dur="700" fill="hold">
                                          <p:stCondLst>
                                            <p:cond delay="0"/>
                                          </p:stCondLst>
                                        </p:cTn>
                                        <p:tgtEl>
                                          <p:spTgt spid="15"/>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0" fill="hold">
                            <p:stCondLst>
                              <p:cond delay="1295"/>
                            </p:stCondLst>
                            <p:childTnLst>
                              <p:par>
                                <p:cTn id="11" presetID="0" presetClass="entr" presetSubtype="0" fill="hold" grpId="0" nodeType="afterEffect">
                                  <p:stCondLst>
                                    <p:cond delay="0"/>
                                  </p:stCondLst>
                                  <p:childTnLst>
                                    <p:set>
                                      <p:cBhvr>
                                        <p:cTn id="12" dur="1000" fill="hold">
                                          <p:stCondLst>
                                            <p:cond delay="0"/>
                                          </p:stCondLst>
                                        </p:cTn>
                                        <p:tgtEl>
                                          <p:spTgt spid="8"/>
                                        </p:tgtEl>
                                        <p:attrNameLst>
                                          <p:attrName>style.visibility</p:attrName>
                                        </p:attrNameLst>
                                      </p:cBhvr>
                                      <p:to>
                                        <p:strVal val="visible"/>
                                      </p:to>
                                    </p:set>
                                    <p:anim to="" calcmode="lin" valueType="num">
                                      <p:cBhvr>
                                        <p:cTn id="13" dur="1000" fill="hold">
                                          <p:stCondLst>
                                            <p:cond delay="0"/>
                                          </p:stCondLst>
                                        </p:cTn>
                                        <p:tgtEl>
                                          <p:spTgt spid="8"/>
                                        </p:tgtEl>
                                        <p:attrNameLst>
                                          <p:attrName>ppt_h</p:attrName>
                                        </p:attrNameLst>
                                      </p:cBhvr>
                                      <p:tavLst>
                                        <p:tav tm="0" fmla="#ppt_h-#ppt_h*((1.5-1.5*$)^3-(1.5-1.5*$)^2)">
                                          <p:val>
                                            <p:strVal val="0"/>
                                          </p:val>
                                        </p:tav>
                                        <p:tav tm="100000">
                                          <p:val>
                                            <p:strVal val="1"/>
                                          </p:val>
                                        </p:tav>
                                      </p:tavLst>
                                    </p:anim>
                                    <p:anim to="" calcmode="lin" valueType="num">
                                      <p:cBhvr>
                                        <p:cTn id="14" dur="1000" fill="hold">
                                          <p:stCondLst>
                                            <p:cond delay="0"/>
                                          </p:stCondLst>
                                        </p:cTn>
                                        <p:tgtEl>
                                          <p:spTgt spid="8"/>
                                        </p:tgtEl>
                                        <p:attrNameLst>
                                          <p:attrName>ppt_w</p:attrName>
                                        </p:attrNameLst>
                                      </p:cBhvr>
                                      <p:tavLst>
                                        <p:tav tm="0" fmla="#ppt_w-#ppt_w*((1.5-1.5*$)^3-(1.5-1.5*$)^2)">
                                          <p:val>
                                            <p:strVal val="0"/>
                                          </p:val>
                                        </p:tav>
                                        <p:tav tm="100000">
                                          <p:val>
                                            <p:strVal val="1"/>
                                          </p:val>
                                        </p:tav>
                                      </p:tavLst>
                                    </p:anim>
                                  </p:childTnLst>
                                </p:cTn>
                              </p:par>
                              <p:par>
                                <p:cTn id="15" presetID="0" presetClass="entr" presetSubtype="0" fill="hold" grpId="0" nodeType="withEffect">
                                  <p:stCondLst>
                                    <p:cond delay="100"/>
                                  </p:stCondLst>
                                  <p:childTnLst>
                                    <p:set>
                                      <p:cBhvr>
                                        <p:cTn id="16" dur="1000" fill="hold">
                                          <p:stCondLst>
                                            <p:cond delay="0"/>
                                          </p:stCondLst>
                                        </p:cTn>
                                        <p:tgtEl>
                                          <p:spTgt spid="5"/>
                                        </p:tgtEl>
                                        <p:attrNameLst>
                                          <p:attrName>style.visibility</p:attrName>
                                        </p:attrNameLst>
                                      </p:cBhvr>
                                      <p:to>
                                        <p:strVal val="visible"/>
                                      </p:to>
                                    </p:set>
                                    <p:anim to="" calcmode="lin" valueType="num">
                                      <p:cBhvr>
                                        <p:cTn id="17" dur="1000" fill="hold">
                                          <p:stCondLst>
                                            <p:cond delay="0"/>
                                          </p:stCondLst>
                                        </p:cTn>
                                        <p:tgtEl>
                                          <p:spTgt spid="5"/>
                                        </p:tgtEl>
                                        <p:attrNameLst>
                                          <p:attrName>ppt_h</p:attrName>
                                        </p:attrNameLst>
                                      </p:cBhvr>
                                      <p:tavLst>
                                        <p:tav tm="0" fmla="#ppt_h-#ppt_h*((1.5-1.5*$)^3-(1.5-1.5*$)^2)">
                                          <p:val>
                                            <p:strVal val="0"/>
                                          </p:val>
                                        </p:tav>
                                        <p:tav tm="100000">
                                          <p:val>
                                            <p:strVal val="1"/>
                                          </p:val>
                                        </p:tav>
                                      </p:tavLst>
                                    </p:anim>
                                    <p:anim to="" calcmode="lin" valueType="num">
                                      <p:cBhvr>
                                        <p:cTn id="18" dur="1000" fill="hold">
                                          <p:stCondLst>
                                            <p:cond delay="0"/>
                                          </p:stCondLst>
                                        </p:cTn>
                                        <p:tgtEl>
                                          <p:spTgt spid="5"/>
                                        </p:tgtEl>
                                        <p:attrNameLst>
                                          <p:attrName>ppt_w</p:attrName>
                                        </p:attrNameLst>
                                      </p:cBhvr>
                                      <p:tavLst>
                                        <p:tav tm="0" fmla="#ppt_w-#ppt_w*((1.5-1.5*$)^3-(1.5-1.5*$)^2)">
                                          <p:val>
                                            <p:strVal val="0"/>
                                          </p:val>
                                        </p:tav>
                                        <p:tav tm="100000">
                                          <p:val>
                                            <p:strVal val="1"/>
                                          </p:val>
                                        </p:tav>
                                      </p:tavLst>
                                    </p:anim>
                                  </p:childTnLst>
                                </p:cTn>
                              </p:par>
                              <p:par>
                                <p:cTn id="19" presetID="0" presetClass="entr" presetSubtype="0" fill="hold" grpId="0" nodeType="withEffect">
                                  <p:stCondLst>
                                    <p:cond delay="200"/>
                                  </p:stCondLst>
                                  <p:childTnLst>
                                    <p:set>
                                      <p:cBhvr>
                                        <p:cTn id="20" dur="1000" fill="hold">
                                          <p:stCondLst>
                                            <p:cond delay="0"/>
                                          </p:stCondLst>
                                        </p:cTn>
                                        <p:tgtEl>
                                          <p:spTgt spid="6"/>
                                        </p:tgtEl>
                                        <p:attrNameLst>
                                          <p:attrName>style.visibility</p:attrName>
                                        </p:attrNameLst>
                                      </p:cBhvr>
                                      <p:to>
                                        <p:strVal val="visible"/>
                                      </p:to>
                                    </p:set>
                                    <p:anim to="" calcmode="lin" valueType="num">
                                      <p:cBhvr>
                                        <p:cTn id="21" dur="1000" fill="hold">
                                          <p:stCondLst>
                                            <p:cond delay="0"/>
                                          </p:stCondLst>
                                        </p:cTn>
                                        <p:tgtEl>
                                          <p:spTgt spid="6"/>
                                        </p:tgtEl>
                                        <p:attrNameLst>
                                          <p:attrName>ppt_h</p:attrName>
                                        </p:attrNameLst>
                                      </p:cBhvr>
                                      <p:tavLst>
                                        <p:tav tm="0" fmla="#ppt_h-#ppt_h*((1.5-1.5*$)^3-(1.5-1.5*$)^2)">
                                          <p:val>
                                            <p:strVal val="0"/>
                                          </p:val>
                                        </p:tav>
                                        <p:tav tm="100000">
                                          <p:val>
                                            <p:strVal val="1"/>
                                          </p:val>
                                        </p:tav>
                                      </p:tavLst>
                                    </p:anim>
                                    <p:anim to="" calcmode="lin" valueType="num">
                                      <p:cBhvr>
                                        <p:cTn id="22" dur="1000" fill="hold">
                                          <p:stCondLst>
                                            <p:cond delay="0"/>
                                          </p:stCondLst>
                                        </p:cTn>
                                        <p:tgtEl>
                                          <p:spTgt spid="6"/>
                                        </p:tgtEl>
                                        <p:attrNameLst>
                                          <p:attrName>ppt_w</p:attrName>
                                        </p:attrNameLst>
                                      </p:cBhvr>
                                      <p:tavLst>
                                        <p:tav tm="0" fmla="#ppt_w-#ppt_w*((1.5-1.5*$)^3-(1.5-1.5*$)^2)">
                                          <p:val>
                                            <p:strVal val="0"/>
                                          </p:val>
                                        </p:tav>
                                        <p:tav tm="100000">
                                          <p:val>
                                            <p:strVal val="1"/>
                                          </p:val>
                                        </p:tav>
                                      </p:tavLst>
                                    </p:anim>
                                  </p:childTnLst>
                                </p:cTn>
                              </p:par>
                              <p:par>
                                <p:cTn id="23" presetID="0" presetClass="entr" presetSubtype="0" fill="hold" grpId="0" nodeType="withEffect">
                                  <p:stCondLst>
                                    <p:cond delay="300"/>
                                  </p:stCondLst>
                                  <p:childTnLst>
                                    <p:set>
                                      <p:cBhvr>
                                        <p:cTn id="24" dur="1000" fill="hold">
                                          <p:stCondLst>
                                            <p:cond delay="0"/>
                                          </p:stCondLst>
                                        </p:cTn>
                                        <p:tgtEl>
                                          <p:spTgt spid="7"/>
                                        </p:tgtEl>
                                        <p:attrNameLst>
                                          <p:attrName>style.visibility</p:attrName>
                                        </p:attrNameLst>
                                      </p:cBhvr>
                                      <p:to>
                                        <p:strVal val="visible"/>
                                      </p:to>
                                    </p:set>
                                    <p:anim to="" calcmode="lin" valueType="num">
                                      <p:cBhvr>
                                        <p:cTn id="25" dur="1000" fill="hold">
                                          <p:stCondLst>
                                            <p:cond delay="0"/>
                                          </p:stCondLst>
                                        </p:cTn>
                                        <p:tgtEl>
                                          <p:spTgt spid="7"/>
                                        </p:tgtEl>
                                        <p:attrNameLst>
                                          <p:attrName>ppt_h</p:attrName>
                                        </p:attrNameLst>
                                      </p:cBhvr>
                                      <p:tavLst>
                                        <p:tav tm="0" fmla="#ppt_h-#ppt_h*((1.5-1.5*$)^3-(1.5-1.5*$)^2)">
                                          <p:val>
                                            <p:strVal val="0"/>
                                          </p:val>
                                        </p:tav>
                                        <p:tav tm="100000">
                                          <p:val>
                                            <p:strVal val="1"/>
                                          </p:val>
                                        </p:tav>
                                      </p:tavLst>
                                    </p:anim>
                                    <p:anim to="" calcmode="lin" valueType="num">
                                      <p:cBhvr>
                                        <p:cTn id="26" dur="1000" fill="hold">
                                          <p:stCondLst>
                                            <p:cond delay="0"/>
                                          </p:stCondLst>
                                        </p:cTn>
                                        <p:tgtEl>
                                          <p:spTgt spid="7"/>
                                        </p:tgtEl>
                                        <p:attrNameLst>
                                          <p:attrName>ppt_w</p:attrName>
                                        </p:attrNameLst>
                                      </p:cBhvr>
                                      <p:tavLst>
                                        <p:tav tm="0" fmla="#ppt_w-#ppt_w*((1.5-1.5*$)^3-(1.5-1.5*$)^2)">
                                          <p:val>
                                            <p:strVal val="0"/>
                                          </p:val>
                                        </p:tav>
                                        <p:tav tm="100000">
                                          <p:val>
                                            <p:strVal val="1"/>
                                          </p:val>
                                        </p:tav>
                                      </p:tavLst>
                                    </p:anim>
                                  </p:childTnLst>
                                </p:cTn>
                              </p:par>
                              <p:par>
                                <p:cTn id="27" presetID="0" presetClass="entr" presetSubtype="0" fill="hold" grpId="0" nodeType="withEffect">
                                  <p:stCondLst>
                                    <p:cond delay="400"/>
                                  </p:stCondLst>
                                  <p:childTnLst>
                                    <p:set>
                                      <p:cBhvr>
                                        <p:cTn id="28" dur="1000" fill="hold">
                                          <p:stCondLst>
                                            <p:cond delay="0"/>
                                          </p:stCondLst>
                                        </p:cTn>
                                        <p:tgtEl>
                                          <p:spTgt spid="4"/>
                                        </p:tgtEl>
                                        <p:attrNameLst>
                                          <p:attrName>style.visibility</p:attrName>
                                        </p:attrNameLst>
                                      </p:cBhvr>
                                      <p:to>
                                        <p:strVal val="visible"/>
                                      </p:to>
                                    </p:set>
                                    <p:anim to="" calcmode="lin" valueType="num">
                                      <p:cBhvr>
                                        <p:cTn id="29" dur="1000" fill="hold">
                                          <p:stCondLst>
                                            <p:cond delay="0"/>
                                          </p:stCondLst>
                                        </p:cTn>
                                        <p:tgtEl>
                                          <p:spTgt spid="4"/>
                                        </p:tgtEl>
                                        <p:attrNameLst>
                                          <p:attrName>ppt_h</p:attrName>
                                        </p:attrNameLst>
                                      </p:cBhvr>
                                      <p:tavLst>
                                        <p:tav tm="0" fmla="#ppt_h-#ppt_h*((1.5-1.5*$)^3-(1.5-1.5*$)^2)">
                                          <p:val>
                                            <p:strVal val="0"/>
                                          </p:val>
                                        </p:tav>
                                        <p:tav tm="100000">
                                          <p:val>
                                            <p:strVal val="1"/>
                                          </p:val>
                                        </p:tav>
                                      </p:tavLst>
                                    </p:anim>
                                    <p:anim to="" calcmode="lin" valueType="num">
                                      <p:cBhvr>
                                        <p:cTn id="30" dur="1000" fill="hold">
                                          <p:stCondLst>
                                            <p:cond delay="0"/>
                                          </p:stCondLst>
                                        </p:cTn>
                                        <p:tgtEl>
                                          <p:spTgt spid="4"/>
                                        </p:tgtEl>
                                        <p:attrNameLst>
                                          <p:attrName>ppt_w</p:attrName>
                                        </p:attrNameLst>
                                      </p:cBhvr>
                                      <p:tavLst>
                                        <p:tav tm="0" fmla="#ppt_w-#ppt_w*((1.5-1.5*$)^3-(1.5-1.5*$)^2)">
                                          <p:val>
                                            <p:strVal val="0"/>
                                          </p:val>
                                        </p:tav>
                                        <p:tav tm="100000">
                                          <p:val>
                                            <p:strVal val="1"/>
                                          </p:val>
                                        </p:tav>
                                      </p:tavLst>
                                    </p:anim>
                                  </p:childTnLst>
                                </p:cTn>
                              </p:par>
                              <p:par>
                                <p:cTn id="31" presetID="0" presetClass="entr" presetSubtype="0" fill="hold" grpId="0" nodeType="withEffect">
                                  <p:stCondLst>
                                    <p:cond delay="500"/>
                                  </p:stCondLst>
                                  <p:childTnLst>
                                    <p:set>
                                      <p:cBhvr>
                                        <p:cTn id="32" dur="1000" fill="hold">
                                          <p:stCondLst>
                                            <p:cond delay="0"/>
                                          </p:stCondLst>
                                        </p:cTn>
                                        <p:tgtEl>
                                          <p:spTgt spid="3"/>
                                        </p:tgtEl>
                                        <p:attrNameLst>
                                          <p:attrName>style.visibility</p:attrName>
                                        </p:attrNameLst>
                                      </p:cBhvr>
                                      <p:to>
                                        <p:strVal val="visible"/>
                                      </p:to>
                                    </p:set>
                                    <p:anim to="" calcmode="lin" valueType="num">
                                      <p:cBhvr>
                                        <p:cTn id="33" dur="1000" fill="hold">
                                          <p:stCondLst>
                                            <p:cond delay="0"/>
                                          </p:stCondLst>
                                        </p:cTn>
                                        <p:tgtEl>
                                          <p:spTgt spid="3"/>
                                        </p:tgtEl>
                                        <p:attrNameLst>
                                          <p:attrName>ppt_h</p:attrName>
                                        </p:attrNameLst>
                                      </p:cBhvr>
                                      <p:tavLst>
                                        <p:tav tm="0" fmla="#ppt_h-#ppt_h*((1.5-1.5*$)^3-(1.5-1.5*$)^2)">
                                          <p:val>
                                            <p:strVal val="0"/>
                                          </p:val>
                                        </p:tav>
                                        <p:tav tm="100000">
                                          <p:val>
                                            <p:strVal val="1"/>
                                          </p:val>
                                        </p:tav>
                                      </p:tavLst>
                                    </p:anim>
                                    <p:anim to="" calcmode="lin" valueType="num">
                                      <p:cBhvr>
                                        <p:cTn id="34" dur="1000" fill="hold">
                                          <p:stCondLst>
                                            <p:cond delay="0"/>
                                          </p:stCondLst>
                                        </p:cTn>
                                        <p:tgtEl>
                                          <p:spTgt spid="3"/>
                                        </p:tgtEl>
                                        <p:attrNameLst>
                                          <p:attrName>ppt_w</p:attrName>
                                        </p:attrNameLst>
                                      </p:cBhvr>
                                      <p:tavLst>
                                        <p:tav tm="0" fmla="#ppt_w-#ppt_w*((1.5-1.5*$)^3-(1.5-1.5*$)^2)">
                                          <p:val>
                                            <p:strVal val="0"/>
                                          </p:val>
                                        </p:tav>
                                        <p:tav tm="100000">
                                          <p:val>
                                            <p:strVal val="1"/>
                                          </p:val>
                                        </p:tav>
                                      </p:tavLst>
                                    </p:anim>
                                  </p:childTnLst>
                                </p:cTn>
                              </p:par>
                            </p:childTnLst>
                          </p:cTn>
                        </p:par>
                        <p:par>
                          <p:cTn id="35" fill="hold">
                            <p:stCondLst>
                              <p:cond delay="2795"/>
                            </p:stCondLst>
                            <p:childTnLst>
                              <p:par>
                                <p:cTn id="36" presetID="10" presetClass="entr" presetSubtype="0" fill="hold" grpId="0" nodeType="afterEffect">
                                  <p:stCondLst>
                                    <p:cond delay="0"/>
                                  </p:stCondLst>
                                  <p:childTnLst>
                                    <p:set>
                                      <p:cBhvr>
                                        <p:cTn id="37" dur="1" fill="hold">
                                          <p:stCondLst>
                                            <p:cond delay="0"/>
                                          </p:stCondLst>
                                        </p:cTn>
                                        <p:tgtEl>
                                          <p:spTgt spid="12"/>
                                        </p:tgtEl>
                                        <p:attrNameLst>
                                          <p:attrName>style.visibility</p:attrName>
                                        </p:attrNameLst>
                                      </p:cBhvr>
                                      <p:to>
                                        <p:strVal val="visible"/>
                                      </p:to>
                                    </p:set>
                                    <p:animEffect transition="in" filter="fade">
                                      <p:cBhvr>
                                        <p:cTn id="38" dur="500"/>
                                        <p:tgtEl>
                                          <p:spTgt spid="12"/>
                                        </p:tgtEl>
                                      </p:cBhvr>
                                    </p:animEffect>
                                  </p:childTnLst>
                                </p:cTn>
                              </p:par>
                              <p:par>
                                <p:cTn id="39" presetID="2" presetClass="entr" presetSubtype="8" decel="100000" fill="hold" grpId="0" nodeType="withEffect">
                                  <p:stCondLst>
                                    <p:cond delay="0"/>
                                  </p:stCondLst>
                                  <p:childTnLst>
                                    <p:set>
                                      <p:cBhvr>
                                        <p:cTn id="40" dur="1" fill="hold">
                                          <p:stCondLst>
                                            <p:cond delay="0"/>
                                          </p:stCondLst>
                                        </p:cTn>
                                        <p:tgtEl>
                                          <p:spTgt spid="18"/>
                                        </p:tgtEl>
                                        <p:attrNameLst>
                                          <p:attrName>style.visibility</p:attrName>
                                        </p:attrNameLst>
                                      </p:cBhvr>
                                      <p:to>
                                        <p:strVal val="visible"/>
                                      </p:to>
                                    </p:set>
                                    <p:anim calcmode="lin" valueType="num">
                                      <p:cBhvr additive="base">
                                        <p:cTn id="41" dur="1000" fill="hold"/>
                                        <p:tgtEl>
                                          <p:spTgt spid="18"/>
                                        </p:tgtEl>
                                        <p:attrNameLst>
                                          <p:attrName>ppt_x</p:attrName>
                                        </p:attrNameLst>
                                      </p:cBhvr>
                                      <p:tavLst>
                                        <p:tav tm="0">
                                          <p:val>
                                            <p:strVal val="0-#ppt_w/2"/>
                                          </p:val>
                                        </p:tav>
                                        <p:tav tm="100000">
                                          <p:val>
                                            <p:strVal val="#ppt_x"/>
                                          </p:val>
                                        </p:tav>
                                      </p:tavLst>
                                    </p:anim>
                                    <p:anim calcmode="lin" valueType="num">
                                      <p:cBhvr additive="base">
                                        <p:cTn id="42" dur="1000" fill="hold"/>
                                        <p:tgtEl>
                                          <p:spTgt spid="18"/>
                                        </p:tgtEl>
                                        <p:attrNameLst>
                                          <p:attrName>ppt_y</p:attrName>
                                        </p:attrNameLst>
                                      </p:cBhvr>
                                      <p:tavLst>
                                        <p:tav tm="0">
                                          <p:val>
                                            <p:strVal val="#ppt_y"/>
                                          </p:val>
                                        </p:tav>
                                        <p:tav tm="100000">
                                          <p:val>
                                            <p:strVal val="#ppt_y"/>
                                          </p:val>
                                        </p:tav>
                                      </p:tavLst>
                                    </p:anim>
                                  </p:childTnLst>
                                </p:cTn>
                              </p:par>
                            </p:childTnLst>
                          </p:cTn>
                        </p:par>
                        <p:par>
                          <p:cTn id="43" fill="hold">
                            <p:stCondLst>
                              <p:cond delay="3795"/>
                            </p:stCondLst>
                            <p:childTnLst>
                              <p:par>
                                <p:cTn id="44" presetID="10" presetClass="entr" presetSubtype="0" fill="hold" grpId="0" nodeType="afterEffect">
                                  <p:stCondLst>
                                    <p:cond delay="0"/>
                                  </p:stCondLst>
                                  <p:childTnLst>
                                    <p:set>
                                      <p:cBhvr>
                                        <p:cTn id="45" dur="1" fill="hold">
                                          <p:stCondLst>
                                            <p:cond delay="0"/>
                                          </p:stCondLst>
                                        </p:cTn>
                                        <p:tgtEl>
                                          <p:spTgt spid="11"/>
                                        </p:tgtEl>
                                        <p:attrNameLst>
                                          <p:attrName>style.visibility</p:attrName>
                                        </p:attrNameLst>
                                      </p:cBhvr>
                                      <p:to>
                                        <p:strVal val="visible"/>
                                      </p:to>
                                    </p:set>
                                    <p:animEffect transition="in" filter="fade">
                                      <p:cBhvr>
                                        <p:cTn id="46" dur="500"/>
                                        <p:tgtEl>
                                          <p:spTgt spid="11"/>
                                        </p:tgtEl>
                                      </p:cBhvr>
                                    </p:animEffect>
                                  </p:childTnLst>
                                </p:cTn>
                              </p:par>
                              <p:par>
                                <p:cTn id="47" presetID="2" presetClass="entr" presetSubtype="8" decel="100000" fill="hold" grpId="0" nodeType="withEffect">
                                  <p:stCondLst>
                                    <p:cond delay="0"/>
                                  </p:stCondLst>
                                  <p:childTnLst>
                                    <p:set>
                                      <p:cBhvr>
                                        <p:cTn id="48" dur="1" fill="hold">
                                          <p:stCondLst>
                                            <p:cond delay="0"/>
                                          </p:stCondLst>
                                        </p:cTn>
                                        <p:tgtEl>
                                          <p:spTgt spid="17"/>
                                        </p:tgtEl>
                                        <p:attrNameLst>
                                          <p:attrName>style.visibility</p:attrName>
                                        </p:attrNameLst>
                                      </p:cBhvr>
                                      <p:to>
                                        <p:strVal val="visible"/>
                                      </p:to>
                                    </p:set>
                                    <p:anim calcmode="lin" valueType="num">
                                      <p:cBhvr additive="base">
                                        <p:cTn id="49" dur="1000" fill="hold"/>
                                        <p:tgtEl>
                                          <p:spTgt spid="17"/>
                                        </p:tgtEl>
                                        <p:attrNameLst>
                                          <p:attrName>ppt_x</p:attrName>
                                        </p:attrNameLst>
                                      </p:cBhvr>
                                      <p:tavLst>
                                        <p:tav tm="0">
                                          <p:val>
                                            <p:strVal val="0-#ppt_w/2"/>
                                          </p:val>
                                        </p:tav>
                                        <p:tav tm="100000">
                                          <p:val>
                                            <p:strVal val="#ppt_x"/>
                                          </p:val>
                                        </p:tav>
                                      </p:tavLst>
                                    </p:anim>
                                    <p:anim calcmode="lin" valueType="num">
                                      <p:cBhvr additive="base">
                                        <p:cTn id="50" dur="1000" fill="hold"/>
                                        <p:tgtEl>
                                          <p:spTgt spid="17"/>
                                        </p:tgtEl>
                                        <p:attrNameLst>
                                          <p:attrName>ppt_y</p:attrName>
                                        </p:attrNameLst>
                                      </p:cBhvr>
                                      <p:tavLst>
                                        <p:tav tm="0">
                                          <p:val>
                                            <p:strVal val="#ppt_y"/>
                                          </p:val>
                                        </p:tav>
                                        <p:tav tm="100000">
                                          <p:val>
                                            <p:strVal val="#ppt_y"/>
                                          </p:val>
                                        </p:tav>
                                      </p:tavLst>
                                    </p:anim>
                                  </p:childTnLst>
                                </p:cTn>
                              </p:par>
                            </p:childTnLst>
                          </p:cTn>
                        </p:par>
                        <p:par>
                          <p:cTn id="51" fill="hold">
                            <p:stCondLst>
                              <p:cond delay="4795"/>
                            </p:stCondLst>
                            <p:childTnLst>
                              <p:par>
                                <p:cTn id="52" presetID="10" presetClass="entr" presetSubtype="0" fill="hold" grpId="0" nodeType="afterEffect">
                                  <p:stCondLst>
                                    <p:cond delay="0"/>
                                  </p:stCondLst>
                                  <p:childTnLst>
                                    <p:set>
                                      <p:cBhvr>
                                        <p:cTn id="53" dur="1" fill="hold">
                                          <p:stCondLst>
                                            <p:cond delay="0"/>
                                          </p:stCondLst>
                                        </p:cTn>
                                        <p:tgtEl>
                                          <p:spTgt spid="9"/>
                                        </p:tgtEl>
                                        <p:attrNameLst>
                                          <p:attrName>style.visibility</p:attrName>
                                        </p:attrNameLst>
                                      </p:cBhvr>
                                      <p:to>
                                        <p:strVal val="visible"/>
                                      </p:to>
                                    </p:set>
                                    <p:animEffect transition="in" filter="fade">
                                      <p:cBhvr>
                                        <p:cTn id="54" dur="500"/>
                                        <p:tgtEl>
                                          <p:spTgt spid="9"/>
                                        </p:tgtEl>
                                      </p:cBhvr>
                                    </p:animEffect>
                                  </p:childTnLst>
                                </p:cTn>
                              </p:par>
                              <p:par>
                                <p:cTn id="55" presetID="2" presetClass="entr" presetSubtype="2" decel="100000" fill="hold" grpId="0" nodeType="withEffect">
                                  <p:stCondLst>
                                    <p:cond delay="0"/>
                                  </p:stCondLst>
                                  <p:childTnLst>
                                    <p:set>
                                      <p:cBhvr>
                                        <p:cTn id="56" dur="1" fill="hold">
                                          <p:stCondLst>
                                            <p:cond delay="0"/>
                                          </p:stCondLst>
                                        </p:cTn>
                                        <p:tgtEl>
                                          <p:spTgt spid="20"/>
                                        </p:tgtEl>
                                        <p:attrNameLst>
                                          <p:attrName>style.visibility</p:attrName>
                                        </p:attrNameLst>
                                      </p:cBhvr>
                                      <p:to>
                                        <p:strVal val="visible"/>
                                      </p:to>
                                    </p:set>
                                    <p:anim calcmode="lin" valueType="num">
                                      <p:cBhvr additive="base">
                                        <p:cTn id="57" dur="1000" fill="hold"/>
                                        <p:tgtEl>
                                          <p:spTgt spid="20"/>
                                        </p:tgtEl>
                                        <p:attrNameLst>
                                          <p:attrName>ppt_x</p:attrName>
                                        </p:attrNameLst>
                                      </p:cBhvr>
                                      <p:tavLst>
                                        <p:tav tm="0">
                                          <p:val>
                                            <p:strVal val="1+#ppt_w/2"/>
                                          </p:val>
                                        </p:tav>
                                        <p:tav tm="100000">
                                          <p:val>
                                            <p:strVal val="#ppt_x"/>
                                          </p:val>
                                        </p:tav>
                                      </p:tavLst>
                                    </p:anim>
                                    <p:anim calcmode="lin" valueType="num">
                                      <p:cBhvr additive="base">
                                        <p:cTn id="58" dur="1000" fill="hold"/>
                                        <p:tgtEl>
                                          <p:spTgt spid="20"/>
                                        </p:tgtEl>
                                        <p:attrNameLst>
                                          <p:attrName>ppt_y</p:attrName>
                                        </p:attrNameLst>
                                      </p:cBhvr>
                                      <p:tavLst>
                                        <p:tav tm="0">
                                          <p:val>
                                            <p:strVal val="#ppt_y"/>
                                          </p:val>
                                        </p:tav>
                                        <p:tav tm="100000">
                                          <p:val>
                                            <p:strVal val="#ppt_y"/>
                                          </p:val>
                                        </p:tav>
                                      </p:tavLst>
                                    </p:anim>
                                  </p:childTnLst>
                                </p:cTn>
                              </p:par>
                            </p:childTnLst>
                          </p:cTn>
                        </p:par>
                        <p:par>
                          <p:cTn id="59" fill="hold">
                            <p:stCondLst>
                              <p:cond delay="5795"/>
                            </p:stCondLst>
                            <p:childTnLst>
                              <p:par>
                                <p:cTn id="60" presetID="10" presetClass="entr" presetSubtype="0" fill="hold" grpId="0" nodeType="afterEffect">
                                  <p:stCondLst>
                                    <p:cond delay="0"/>
                                  </p:stCondLst>
                                  <p:childTnLst>
                                    <p:set>
                                      <p:cBhvr>
                                        <p:cTn id="61" dur="1" fill="hold">
                                          <p:stCondLst>
                                            <p:cond delay="0"/>
                                          </p:stCondLst>
                                        </p:cTn>
                                        <p:tgtEl>
                                          <p:spTgt spid="13"/>
                                        </p:tgtEl>
                                        <p:attrNameLst>
                                          <p:attrName>style.visibility</p:attrName>
                                        </p:attrNameLst>
                                      </p:cBhvr>
                                      <p:to>
                                        <p:strVal val="visible"/>
                                      </p:to>
                                    </p:set>
                                    <p:animEffect transition="in" filter="fade">
                                      <p:cBhvr>
                                        <p:cTn id="62" dur="500"/>
                                        <p:tgtEl>
                                          <p:spTgt spid="13"/>
                                        </p:tgtEl>
                                      </p:cBhvr>
                                    </p:animEffect>
                                  </p:childTnLst>
                                </p:cTn>
                              </p:par>
                              <p:par>
                                <p:cTn id="63" presetID="2" presetClass="entr" presetSubtype="2" decel="100000" fill="hold" grpId="0" nodeType="withEffect">
                                  <p:stCondLst>
                                    <p:cond delay="0"/>
                                  </p:stCondLst>
                                  <p:childTnLst>
                                    <p:set>
                                      <p:cBhvr>
                                        <p:cTn id="64" dur="1" fill="hold">
                                          <p:stCondLst>
                                            <p:cond delay="0"/>
                                          </p:stCondLst>
                                        </p:cTn>
                                        <p:tgtEl>
                                          <p:spTgt spid="21"/>
                                        </p:tgtEl>
                                        <p:attrNameLst>
                                          <p:attrName>style.visibility</p:attrName>
                                        </p:attrNameLst>
                                      </p:cBhvr>
                                      <p:to>
                                        <p:strVal val="visible"/>
                                      </p:to>
                                    </p:set>
                                    <p:anim calcmode="lin" valueType="num">
                                      <p:cBhvr additive="base">
                                        <p:cTn id="65" dur="1000" fill="hold"/>
                                        <p:tgtEl>
                                          <p:spTgt spid="21"/>
                                        </p:tgtEl>
                                        <p:attrNameLst>
                                          <p:attrName>ppt_x</p:attrName>
                                        </p:attrNameLst>
                                      </p:cBhvr>
                                      <p:tavLst>
                                        <p:tav tm="0">
                                          <p:val>
                                            <p:strVal val="1+#ppt_w/2"/>
                                          </p:val>
                                        </p:tav>
                                        <p:tav tm="100000">
                                          <p:val>
                                            <p:strVal val="#ppt_x"/>
                                          </p:val>
                                        </p:tav>
                                      </p:tavLst>
                                    </p:anim>
                                    <p:anim calcmode="lin" valueType="num">
                                      <p:cBhvr additive="base">
                                        <p:cTn id="66" dur="1000" fill="hold"/>
                                        <p:tgtEl>
                                          <p:spTgt spid="21"/>
                                        </p:tgtEl>
                                        <p:attrNameLst>
                                          <p:attrName>ppt_y</p:attrName>
                                        </p:attrNameLst>
                                      </p:cBhvr>
                                      <p:tavLst>
                                        <p:tav tm="0">
                                          <p:val>
                                            <p:strVal val="#ppt_y"/>
                                          </p:val>
                                        </p:tav>
                                        <p:tav tm="100000">
                                          <p:val>
                                            <p:strVal val="#ppt_y"/>
                                          </p:val>
                                        </p:tav>
                                      </p:tavLst>
                                    </p:anim>
                                  </p:childTnLst>
                                </p:cTn>
                              </p:par>
                            </p:childTnLst>
                          </p:cTn>
                        </p:par>
                        <p:par>
                          <p:cTn id="67" fill="hold">
                            <p:stCondLst>
                              <p:cond delay="6795"/>
                            </p:stCondLst>
                            <p:childTnLst>
                              <p:par>
                                <p:cTn id="68" presetID="10" presetClass="entr" presetSubtype="0" fill="hold" grpId="0" nodeType="afterEffect">
                                  <p:stCondLst>
                                    <p:cond delay="0"/>
                                  </p:stCondLst>
                                  <p:childTnLst>
                                    <p:set>
                                      <p:cBhvr>
                                        <p:cTn id="69" dur="1" fill="hold">
                                          <p:stCondLst>
                                            <p:cond delay="0"/>
                                          </p:stCondLst>
                                        </p:cTn>
                                        <p:tgtEl>
                                          <p:spTgt spid="10"/>
                                        </p:tgtEl>
                                        <p:attrNameLst>
                                          <p:attrName>style.visibility</p:attrName>
                                        </p:attrNameLst>
                                      </p:cBhvr>
                                      <p:to>
                                        <p:strVal val="visible"/>
                                      </p:to>
                                    </p:set>
                                    <p:animEffect transition="in" filter="fade">
                                      <p:cBhvr>
                                        <p:cTn id="70" dur="500"/>
                                        <p:tgtEl>
                                          <p:spTgt spid="10"/>
                                        </p:tgtEl>
                                      </p:cBhvr>
                                    </p:animEffect>
                                  </p:childTnLst>
                                </p:cTn>
                              </p:par>
                              <p:par>
                                <p:cTn id="71" presetID="2" presetClass="entr" presetSubtype="2" decel="100000" fill="hold" grpId="0" nodeType="withEffect">
                                  <p:stCondLst>
                                    <p:cond delay="0"/>
                                  </p:stCondLst>
                                  <p:childTnLst>
                                    <p:set>
                                      <p:cBhvr>
                                        <p:cTn id="72" dur="1" fill="hold">
                                          <p:stCondLst>
                                            <p:cond delay="0"/>
                                          </p:stCondLst>
                                        </p:cTn>
                                        <p:tgtEl>
                                          <p:spTgt spid="22"/>
                                        </p:tgtEl>
                                        <p:attrNameLst>
                                          <p:attrName>style.visibility</p:attrName>
                                        </p:attrNameLst>
                                      </p:cBhvr>
                                      <p:to>
                                        <p:strVal val="visible"/>
                                      </p:to>
                                    </p:set>
                                    <p:anim calcmode="lin" valueType="num">
                                      <p:cBhvr additive="base">
                                        <p:cTn id="73" dur="1000" fill="hold"/>
                                        <p:tgtEl>
                                          <p:spTgt spid="22"/>
                                        </p:tgtEl>
                                        <p:attrNameLst>
                                          <p:attrName>ppt_x</p:attrName>
                                        </p:attrNameLst>
                                      </p:cBhvr>
                                      <p:tavLst>
                                        <p:tav tm="0">
                                          <p:val>
                                            <p:strVal val="1+#ppt_w/2"/>
                                          </p:val>
                                        </p:tav>
                                        <p:tav tm="100000">
                                          <p:val>
                                            <p:strVal val="#ppt_x"/>
                                          </p:val>
                                        </p:tav>
                                      </p:tavLst>
                                    </p:anim>
                                    <p:anim calcmode="lin" valueType="num">
                                      <p:cBhvr additive="base">
                                        <p:cTn id="74" dur="1000" fill="hold"/>
                                        <p:tgtEl>
                                          <p:spTgt spid="22"/>
                                        </p:tgtEl>
                                        <p:attrNameLst>
                                          <p:attrName>ppt_y</p:attrName>
                                        </p:attrNameLst>
                                      </p:cBhvr>
                                      <p:tavLst>
                                        <p:tav tm="0">
                                          <p:val>
                                            <p:strVal val="#ppt_y"/>
                                          </p:val>
                                        </p:tav>
                                        <p:tav tm="100000">
                                          <p:val>
                                            <p:strVal val="#ppt_y"/>
                                          </p:val>
                                        </p:tav>
                                      </p:tavLst>
                                    </p:anim>
                                  </p:childTnLst>
                                </p:cTn>
                              </p:par>
                            </p:childTnLst>
                          </p:cTn>
                        </p:par>
                        <p:par>
                          <p:cTn id="75" fill="hold">
                            <p:stCondLst>
                              <p:cond delay="7795"/>
                            </p:stCondLst>
                            <p:childTnLst>
                              <p:par>
                                <p:cTn id="76" presetID="10" presetClass="entr" presetSubtype="0" fill="hold" grpId="0" nodeType="afterEffect">
                                  <p:stCondLst>
                                    <p:cond delay="0"/>
                                  </p:stCondLst>
                                  <p:childTnLst>
                                    <p:set>
                                      <p:cBhvr>
                                        <p:cTn id="77" dur="1" fill="hold">
                                          <p:stCondLst>
                                            <p:cond delay="0"/>
                                          </p:stCondLst>
                                        </p:cTn>
                                        <p:tgtEl>
                                          <p:spTgt spid="14"/>
                                        </p:tgtEl>
                                        <p:attrNameLst>
                                          <p:attrName>style.visibility</p:attrName>
                                        </p:attrNameLst>
                                      </p:cBhvr>
                                      <p:to>
                                        <p:strVal val="visible"/>
                                      </p:to>
                                    </p:set>
                                    <p:animEffect transition="in" filter="fade">
                                      <p:cBhvr>
                                        <p:cTn id="78" dur="500"/>
                                        <p:tgtEl>
                                          <p:spTgt spid="14"/>
                                        </p:tgtEl>
                                      </p:cBhvr>
                                    </p:animEffect>
                                  </p:childTnLst>
                                </p:cTn>
                              </p:par>
                              <p:par>
                                <p:cTn id="79" presetID="2" presetClass="entr" presetSubtype="8" decel="100000" fill="hold" grpId="0" nodeType="withEffect">
                                  <p:stCondLst>
                                    <p:cond delay="0"/>
                                  </p:stCondLst>
                                  <p:childTnLst>
                                    <p:set>
                                      <p:cBhvr>
                                        <p:cTn id="80" dur="1" fill="hold">
                                          <p:stCondLst>
                                            <p:cond delay="0"/>
                                          </p:stCondLst>
                                        </p:cTn>
                                        <p:tgtEl>
                                          <p:spTgt spid="19"/>
                                        </p:tgtEl>
                                        <p:attrNameLst>
                                          <p:attrName>style.visibility</p:attrName>
                                        </p:attrNameLst>
                                      </p:cBhvr>
                                      <p:to>
                                        <p:strVal val="visible"/>
                                      </p:to>
                                    </p:set>
                                    <p:anim calcmode="lin" valueType="num">
                                      <p:cBhvr additive="base">
                                        <p:cTn id="81" dur="1000" fill="hold"/>
                                        <p:tgtEl>
                                          <p:spTgt spid="19"/>
                                        </p:tgtEl>
                                        <p:attrNameLst>
                                          <p:attrName>ppt_x</p:attrName>
                                        </p:attrNameLst>
                                      </p:cBhvr>
                                      <p:tavLst>
                                        <p:tav tm="0">
                                          <p:val>
                                            <p:strVal val="0-#ppt_w/2"/>
                                          </p:val>
                                        </p:tav>
                                        <p:tav tm="100000">
                                          <p:val>
                                            <p:strVal val="#ppt_x"/>
                                          </p:val>
                                        </p:tav>
                                      </p:tavLst>
                                    </p:anim>
                                    <p:anim calcmode="lin" valueType="num">
                                      <p:cBhvr additive="base">
                                        <p:cTn id="82" dur="1000" fill="hold"/>
                                        <p:tgtEl>
                                          <p:spTgt spid="1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p:bldP spid="17" grpId="0"/>
      <p:bldP spid="18" grpId="0"/>
      <p:bldP spid="19" grpId="0"/>
      <p:bldP spid="20" grpId="0"/>
      <p:bldP spid="21" grpId="0"/>
      <p:bldP spid="22"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2"/>
          <p:cNvSpPr/>
          <p:nvPr/>
        </p:nvSpPr>
        <p:spPr>
          <a:xfrm rot="1799237">
            <a:off x="8171003" y="3961789"/>
            <a:ext cx="2656962" cy="1052134"/>
          </a:xfrm>
          <a:custGeom>
            <a:avLst/>
            <a:gdLst>
              <a:gd name="connsiteX0" fmla="*/ 809863 w 3526124"/>
              <a:gd name="connsiteY0" fmla="*/ 0 h 1396315"/>
              <a:gd name="connsiteX1" fmla="*/ 2716261 w 3526124"/>
              <a:gd name="connsiteY1" fmla="*/ 0 h 1396315"/>
              <a:gd name="connsiteX2" fmla="*/ 3526124 w 3526124"/>
              <a:gd name="connsiteY2" fmla="*/ 1396315 h 1396315"/>
              <a:gd name="connsiteX3" fmla="*/ 0 w 3526124"/>
              <a:gd name="connsiteY3" fmla="*/ 1396315 h 1396315"/>
            </a:gdLst>
            <a:ahLst/>
            <a:cxnLst>
              <a:cxn ang="0">
                <a:pos x="connsiteX0" y="connsiteY0"/>
              </a:cxn>
              <a:cxn ang="0">
                <a:pos x="connsiteX1" y="connsiteY1"/>
              </a:cxn>
              <a:cxn ang="0">
                <a:pos x="connsiteX2" y="connsiteY2"/>
              </a:cxn>
              <a:cxn ang="0">
                <a:pos x="connsiteX3" y="connsiteY3"/>
              </a:cxn>
            </a:cxnLst>
            <a:rect l="l" t="t" r="r" b="b"/>
            <a:pathLst>
              <a:path w="3526124" h="1396315">
                <a:moveTo>
                  <a:pt x="809863" y="0"/>
                </a:moveTo>
                <a:lnTo>
                  <a:pt x="2716261" y="0"/>
                </a:lnTo>
                <a:lnTo>
                  <a:pt x="3526124" y="1396315"/>
                </a:lnTo>
                <a:lnTo>
                  <a:pt x="0" y="1396315"/>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Freeform 3"/>
          <p:cNvSpPr/>
          <p:nvPr/>
        </p:nvSpPr>
        <p:spPr>
          <a:xfrm rot="5399237">
            <a:off x="9656380" y="5229850"/>
            <a:ext cx="2656961" cy="1052134"/>
          </a:xfrm>
          <a:custGeom>
            <a:avLst/>
            <a:gdLst>
              <a:gd name="connsiteX0" fmla="*/ 809863 w 3526124"/>
              <a:gd name="connsiteY0" fmla="*/ 0 h 1396315"/>
              <a:gd name="connsiteX1" fmla="*/ 2716261 w 3526124"/>
              <a:gd name="connsiteY1" fmla="*/ 0 h 1396315"/>
              <a:gd name="connsiteX2" fmla="*/ 3526124 w 3526124"/>
              <a:gd name="connsiteY2" fmla="*/ 1396315 h 1396315"/>
              <a:gd name="connsiteX3" fmla="*/ 0 w 3526124"/>
              <a:gd name="connsiteY3" fmla="*/ 1396315 h 1396315"/>
            </a:gdLst>
            <a:ahLst/>
            <a:cxnLst>
              <a:cxn ang="0">
                <a:pos x="connsiteX0" y="connsiteY0"/>
              </a:cxn>
              <a:cxn ang="0">
                <a:pos x="connsiteX1" y="connsiteY1"/>
              </a:cxn>
              <a:cxn ang="0">
                <a:pos x="connsiteX2" y="connsiteY2"/>
              </a:cxn>
              <a:cxn ang="0">
                <a:pos x="connsiteX3" y="connsiteY3"/>
              </a:cxn>
            </a:cxnLst>
            <a:rect l="l" t="t" r="r" b="b"/>
            <a:pathLst>
              <a:path w="3526124" h="1396315">
                <a:moveTo>
                  <a:pt x="809863" y="0"/>
                </a:moveTo>
                <a:lnTo>
                  <a:pt x="2716261" y="0"/>
                </a:lnTo>
                <a:lnTo>
                  <a:pt x="3526124" y="1396315"/>
                </a:lnTo>
                <a:lnTo>
                  <a:pt x="0" y="139631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p:nvSpPr>
        <p:spPr>
          <a:xfrm rot="8999237">
            <a:off x="9300895" y="7150255"/>
            <a:ext cx="2656962" cy="1052134"/>
          </a:xfrm>
          <a:custGeom>
            <a:avLst/>
            <a:gdLst>
              <a:gd name="connsiteX0" fmla="*/ 809863 w 3526124"/>
              <a:gd name="connsiteY0" fmla="*/ 0 h 1396315"/>
              <a:gd name="connsiteX1" fmla="*/ 2716261 w 3526124"/>
              <a:gd name="connsiteY1" fmla="*/ 0 h 1396315"/>
              <a:gd name="connsiteX2" fmla="*/ 3526124 w 3526124"/>
              <a:gd name="connsiteY2" fmla="*/ 1396315 h 1396315"/>
              <a:gd name="connsiteX3" fmla="*/ 0 w 3526124"/>
              <a:gd name="connsiteY3" fmla="*/ 1396315 h 1396315"/>
            </a:gdLst>
            <a:ahLst/>
            <a:cxnLst>
              <a:cxn ang="0">
                <a:pos x="connsiteX0" y="connsiteY0"/>
              </a:cxn>
              <a:cxn ang="0">
                <a:pos x="connsiteX1" y="connsiteY1"/>
              </a:cxn>
              <a:cxn ang="0">
                <a:pos x="connsiteX2" y="connsiteY2"/>
              </a:cxn>
              <a:cxn ang="0">
                <a:pos x="connsiteX3" y="connsiteY3"/>
              </a:cxn>
            </a:cxnLst>
            <a:rect l="l" t="t" r="r" b="b"/>
            <a:pathLst>
              <a:path w="3526124" h="1396315">
                <a:moveTo>
                  <a:pt x="809863" y="0"/>
                </a:moveTo>
                <a:lnTo>
                  <a:pt x="2716261" y="0"/>
                </a:lnTo>
                <a:lnTo>
                  <a:pt x="3526124" y="1396315"/>
                </a:lnTo>
                <a:lnTo>
                  <a:pt x="0" y="1396315"/>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p:nvSpPr>
        <p:spPr>
          <a:xfrm rot="12599237">
            <a:off x="7460034" y="7802597"/>
            <a:ext cx="2656962" cy="1052134"/>
          </a:xfrm>
          <a:custGeom>
            <a:avLst/>
            <a:gdLst>
              <a:gd name="connsiteX0" fmla="*/ 809863 w 3526124"/>
              <a:gd name="connsiteY0" fmla="*/ 0 h 1396315"/>
              <a:gd name="connsiteX1" fmla="*/ 2716261 w 3526124"/>
              <a:gd name="connsiteY1" fmla="*/ 0 h 1396315"/>
              <a:gd name="connsiteX2" fmla="*/ 3526124 w 3526124"/>
              <a:gd name="connsiteY2" fmla="*/ 1396315 h 1396315"/>
              <a:gd name="connsiteX3" fmla="*/ 0 w 3526124"/>
              <a:gd name="connsiteY3" fmla="*/ 1396315 h 1396315"/>
            </a:gdLst>
            <a:ahLst/>
            <a:cxnLst>
              <a:cxn ang="0">
                <a:pos x="connsiteX0" y="connsiteY0"/>
              </a:cxn>
              <a:cxn ang="0">
                <a:pos x="connsiteX1" y="connsiteY1"/>
              </a:cxn>
              <a:cxn ang="0">
                <a:pos x="connsiteX2" y="connsiteY2"/>
              </a:cxn>
              <a:cxn ang="0">
                <a:pos x="connsiteX3" y="connsiteY3"/>
              </a:cxn>
            </a:cxnLst>
            <a:rect l="l" t="t" r="r" b="b"/>
            <a:pathLst>
              <a:path w="3526124" h="1396315">
                <a:moveTo>
                  <a:pt x="809863" y="0"/>
                </a:moveTo>
                <a:lnTo>
                  <a:pt x="2716261" y="0"/>
                </a:lnTo>
                <a:lnTo>
                  <a:pt x="3526124" y="1396315"/>
                </a:lnTo>
                <a:lnTo>
                  <a:pt x="0" y="1396315"/>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p:nvSpPr>
        <p:spPr>
          <a:xfrm rot="16199237">
            <a:off x="5974658" y="6534537"/>
            <a:ext cx="2656961" cy="1052134"/>
          </a:xfrm>
          <a:custGeom>
            <a:avLst/>
            <a:gdLst>
              <a:gd name="connsiteX0" fmla="*/ 809863 w 3526124"/>
              <a:gd name="connsiteY0" fmla="*/ 0 h 1396315"/>
              <a:gd name="connsiteX1" fmla="*/ 2716261 w 3526124"/>
              <a:gd name="connsiteY1" fmla="*/ 0 h 1396315"/>
              <a:gd name="connsiteX2" fmla="*/ 3526124 w 3526124"/>
              <a:gd name="connsiteY2" fmla="*/ 1396315 h 1396315"/>
              <a:gd name="connsiteX3" fmla="*/ 0 w 3526124"/>
              <a:gd name="connsiteY3" fmla="*/ 1396315 h 1396315"/>
            </a:gdLst>
            <a:ahLst/>
            <a:cxnLst>
              <a:cxn ang="0">
                <a:pos x="connsiteX0" y="connsiteY0"/>
              </a:cxn>
              <a:cxn ang="0">
                <a:pos x="connsiteX1" y="connsiteY1"/>
              </a:cxn>
              <a:cxn ang="0">
                <a:pos x="connsiteX2" y="connsiteY2"/>
              </a:cxn>
              <a:cxn ang="0">
                <a:pos x="connsiteX3" y="connsiteY3"/>
              </a:cxn>
            </a:cxnLst>
            <a:rect l="l" t="t" r="r" b="b"/>
            <a:pathLst>
              <a:path w="3526124" h="1396315">
                <a:moveTo>
                  <a:pt x="809863" y="0"/>
                </a:moveTo>
                <a:lnTo>
                  <a:pt x="2716261" y="0"/>
                </a:lnTo>
                <a:lnTo>
                  <a:pt x="3526124" y="1396315"/>
                </a:lnTo>
                <a:lnTo>
                  <a:pt x="0" y="1396315"/>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p:nvSpPr>
        <p:spPr>
          <a:xfrm rot="19799237">
            <a:off x="6330142" y="4614133"/>
            <a:ext cx="2656962" cy="1052134"/>
          </a:xfrm>
          <a:custGeom>
            <a:avLst/>
            <a:gdLst>
              <a:gd name="connsiteX0" fmla="*/ 809863 w 3526124"/>
              <a:gd name="connsiteY0" fmla="*/ 0 h 1396315"/>
              <a:gd name="connsiteX1" fmla="*/ 2716261 w 3526124"/>
              <a:gd name="connsiteY1" fmla="*/ 0 h 1396315"/>
              <a:gd name="connsiteX2" fmla="*/ 3526124 w 3526124"/>
              <a:gd name="connsiteY2" fmla="*/ 1396315 h 1396315"/>
              <a:gd name="connsiteX3" fmla="*/ 0 w 3526124"/>
              <a:gd name="connsiteY3" fmla="*/ 1396315 h 1396315"/>
            </a:gdLst>
            <a:ahLst/>
            <a:cxnLst>
              <a:cxn ang="0">
                <a:pos x="connsiteX0" y="connsiteY0"/>
              </a:cxn>
              <a:cxn ang="0">
                <a:pos x="connsiteX1" y="connsiteY1"/>
              </a:cxn>
              <a:cxn ang="0">
                <a:pos x="connsiteX2" y="connsiteY2"/>
              </a:cxn>
              <a:cxn ang="0">
                <a:pos x="connsiteX3" y="connsiteY3"/>
              </a:cxn>
            </a:cxnLst>
            <a:rect l="l" t="t" r="r" b="b"/>
            <a:pathLst>
              <a:path w="3526124" h="1396315">
                <a:moveTo>
                  <a:pt x="809863" y="0"/>
                </a:moveTo>
                <a:lnTo>
                  <a:pt x="2716261" y="0"/>
                </a:lnTo>
                <a:lnTo>
                  <a:pt x="3526124" y="1396315"/>
                </a:lnTo>
                <a:lnTo>
                  <a:pt x="0" y="1396315"/>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Freeform 8"/>
          <p:cNvSpPr>
            <a:spLocks noEditPoints="1"/>
          </p:cNvSpPr>
          <p:nvPr/>
        </p:nvSpPr>
        <p:spPr bwMode="auto">
          <a:xfrm>
            <a:off x="8782050" y="6046314"/>
            <a:ext cx="723900" cy="723894"/>
          </a:xfrm>
          <a:custGeom>
            <a:avLst/>
            <a:gdLst>
              <a:gd name="T0" fmla="*/ 624 w 773"/>
              <a:gd name="T1" fmla="*/ 425 h 773"/>
              <a:gd name="T2" fmla="*/ 631 w 773"/>
              <a:gd name="T3" fmla="*/ 445 h 773"/>
              <a:gd name="T4" fmla="*/ 614 w 773"/>
              <a:gd name="T5" fmla="*/ 457 h 773"/>
              <a:gd name="T6" fmla="*/ 424 w 773"/>
              <a:gd name="T7" fmla="*/ 450 h 773"/>
              <a:gd name="T8" fmla="*/ 424 w 773"/>
              <a:gd name="T9" fmla="*/ 429 h 773"/>
              <a:gd name="T10" fmla="*/ 438 w 773"/>
              <a:gd name="T11" fmla="*/ 352 h 773"/>
              <a:gd name="T12" fmla="*/ 524 w 773"/>
              <a:gd name="T13" fmla="*/ 358 h 773"/>
              <a:gd name="T14" fmla="*/ 524 w 773"/>
              <a:gd name="T15" fmla="*/ 379 h 773"/>
              <a:gd name="T16" fmla="*/ 438 w 773"/>
              <a:gd name="T17" fmla="*/ 387 h 773"/>
              <a:gd name="T18" fmla="*/ 421 w 773"/>
              <a:gd name="T19" fmla="*/ 374 h 773"/>
              <a:gd name="T20" fmla="*/ 428 w 773"/>
              <a:gd name="T21" fmla="*/ 355 h 773"/>
              <a:gd name="T22" fmla="*/ 614 w 773"/>
              <a:gd name="T23" fmla="*/ 281 h 773"/>
              <a:gd name="T24" fmla="*/ 631 w 773"/>
              <a:gd name="T25" fmla="*/ 293 h 773"/>
              <a:gd name="T26" fmla="*/ 624 w 773"/>
              <a:gd name="T27" fmla="*/ 313 h 773"/>
              <a:gd name="T28" fmla="*/ 433 w 773"/>
              <a:gd name="T29" fmla="*/ 315 h 773"/>
              <a:gd name="T30" fmla="*/ 421 w 773"/>
              <a:gd name="T31" fmla="*/ 298 h 773"/>
              <a:gd name="T32" fmla="*/ 433 w 773"/>
              <a:gd name="T33" fmla="*/ 283 h 773"/>
              <a:gd name="T34" fmla="*/ 315 w 773"/>
              <a:gd name="T35" fmla="*/ 421 h 773"/>
              <a:gd name="T36" fmla="*/ 545 w 773"/>
              <a:gd name="T37" fmla="*/ 211 h 773"/>
              <a:gd name="T38" fmla="*/ 560 w 773"/>
              <a:gd name="T39" fmla="*/ 222 h 773"/>
              <a:gd name="T40" fmla="*/ 555 w 773"/>
              <a:gd name="T41" fmla="*/ 243 h 773"/>
              <a:gd name="T42" fmla="*/ 433 w 773"/>
              <a:gd name="T43" fmla="*/ 245 h 773"/>
              <a:gd name="T44" fmla="*/ 421 w 773"/>
              <a:gd name="T45" fmla="*/ 229 h 773"/>
              <a:gd name="T46" fmla="*/ 433 w 773"/>
              <a:gd name="T47" fmla="*/ 212 h 773"/>
              <a:gd name="T48" fmla="*/ 330 w 773"/>
              <a:gd name="T49" fmla="*/ 213 h 773"/>
              <a:gd name="T50" fmla="*/ 351 w 773"/>
              <a:gd name="T51" fmla="*/ 421 h 773"/>
              <a:gd name="T52" fmla="*/ 315 w 773"/>
              <a:gd name="T53" fmla="*/ 457 h 773"/>
              <a:gd name="T54" fmla="*/ 142 w 773"/>
              <a:gd name="T55" fmla="*/ 436 h 773"/>
              <a:gd name="T56" fmla="*/ 150 w 773"/>
              <a:gd name="T57" fmla="*/ 221 h 773"/>
              <a:gd name="T58" fmla="*/ 69 w 773"/>
              <a:gd name="T59" fmla="*/ 563 h 773"/>
              <a:gd name="T60" fmla="*/ 34 w 773"/>
              <a:gd name="T61" fmla="*/ 70 h 773"/>
              <a:gd name="T62" fmla="*/ 34 w 773"/>
              <a:gd name="T63" fmla="*/ 70 h 773"/>
              <a:gd name="T64" fmla="*/ 419 w 773"/>
              <a:gd name="T65" fmla="*/ 22 h 773"/>
              <a:gd name="T66" fmla="*/ 762 w 773"/>
              <a:gd name="T67" fmla="*/ 46 h 773"/>
              <a:gd name="T68" fmla="*/ 770 w 773"/>
              <a:gd name="T69" fmla="*/ 119 h 773"/>
              <a:gd name="T70" fmla="*/ 737 w 773"/>
              <a:gd name="T71" fmla="*/ 563 h 773"/>
              <a:gd name="T72" fmla="*/ 703 w 773"/>
              <a:gd name="T73" fmla="*/ 598 h 773"/>
              <a:gd name="T74" fmla="*/ 507 w 773"/>
              <a:gd name="T75" fmla="*/ 747 h 773"/>
              <a:gd name="T76" fmla="*/ 505 w 773"/>
              <a:gd name="T77" fmla="*/ 766 h 773"/>
              <a:gd name="T78" fmla="*/ 487 w 773"/>
              <a:gd name="T79" fmla="*/ 772 h 773"/>
              <a:gd name="T80" fmla="*/ 293 w 773"/>
              <a:gd name="T81" fmla="*/ 768 h 773"/>
              <a:gd name="T82" fmla="*/ 275 w 773"/>
              <a:gd name="T83" fmla="*/ 772 h 773"/>
              <a:gd name="T84" fmla="*/ 263 w 773"/>
              <a:gd name="T85" fmla="*/ 755 h 773"/>
              <a:gd name="T86" fmla="*/ 369 w 773"/>
              <a:gd name="T87" fmla="*/ 643 h 773"/>
              <a:gd name="T88" fmla="*/ 44 w 773"/>
              <a:gd name="T89" fmla="*/ 588 h 773"/>
              <a:gd name="T90" fmla="*/ 21 w 773"/>
              <a:gd name="T91" fmla="*/ 137 h 773"/>
              <a:gd name="T92" fmla="*/ 0 w 773"/>
              <a:gd name="T93" fmla="*/ 70 h 773"/>
              <a:gd name="T94" fmla="*/ 34 w 773"/>
              <a:gd name="T95" fmla="*/ 35 h 773"/>
              <a:gd name="T96" fmla="*/ 372 w 773"/>
              <a:gd name="T97" fmla="*/ 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3" h="773">
                <a:moveTo>
                  <a:pt x="438" y="421"/>
                </a:moveTo>
                <a:lnTo>
                  <a:pt x="614" y="421"/>
                </a:lnTo>
                <a:lnTo>
                  <a:pt x="621" y="423"/>
                </a:lnTo>
                <a:lnTo>
                  <a:pt x="624" y="425"/>
                </a:lnTo>
                <a:lnTo>
                  <a:pt x="628" y="429"/>
                </a:lnTo>
                <a:lnTo>
                  <a:pt x="631" y="434"/>
                </a:lnTo>
                <a:lnTo>
                  <a:pt x="632" y="440"/>
                </a:lnTo>
                <a:lnTo>
                  <a:pt x="631" y="445"/>
                </a:lnTo>
                <a:lnTo>
                  <a:pt x="628" y="450"/>
                </a:lnTo>
                <a:lnTo>
                  <a:pt x="624" y="454"/>
                </a:lnTo>
                <a:lnTo>
                  <a:pt x="621" y="457"/>
                </a:lnTo>
                <a:lnTo>
                  <a:pt x="614" y="457"/>
                </a:lnTo>
                <a:lnTo>
                  <a:pt x="438" y="457"/>
                </a:lnTo>
                <a:lnTo>
                  <a:pt x="433" y="457"/>
                </a:lnTo>
                <a:lnTo>
                  <a:pt x="428" y="454"/>
                </a:lnTo>
                <a:lnTo>
                  <a:pt x="424" y="450"/>
                </a:lnTo>
                <a:lnTo>
                  <a:pt x="421" y="445"/>
                </a:lnTo>
                <a:lnTo>
                  <a:pt x="421" y="440"/>
                </a:lnTo>
                <a:lnTo>
                  <a:pt x="421" y="434"/>
                </a:lnTo>
                <a:lnTo>
                  <a:pt x="424" y="429"/>
                </a:lnTo>
                <a:lnTo>
                  <a:pt x="428" y="425"/>
                </a:lnTo>
                <a:lnTo>
                  <a:pt x="433" y="423"/>
                </a:lnTo>
                <a:lnTo>
                  <a:pt x="438" y="421"/>
                </a:lnTo>
                <a:close/>
                <a:moveTo>
                  <a:pt x="438" y="352"/>
                </a:moveTo>
                <a:lnTo>
                  <a:pt x="509" y="352"/>
                </a:lnTo>
                <a:lnTo>
                  <a:pt x="514" y="352"/>
                </a:lnTo>
                <a:lnTo>
                  <a:pt x="520" y="355"/>
                </a:lnTo>
                <a:lnTo>
                  <a:pt x="524" y="358"/>
                </a:lnTo>
                <a:lnTo>
                  <a:pt x="526" y="364"/>
                </a:lnTo>
                <a:lnTo>
                  <a:pt x="526" y="369"/>
                </a:lnTo>
                <a:lnTo>
                  <a:pt x="526" y="374"/>
                </a:lnTo>
                <a:lnTo>
                  <a:pt x="524" y="379"/>
                </a:lnTo>
                <a:lnTo>
                  <a:pt x="520" y="383"/>
                </a:lnTo>
                <a:lnTo>
                  <a:pt x="514" y="386"/>
                </a:lnTo>
                <a:lnTo>
                  <a:pt x="509" y="387"/>
                </a:lnTo>
                <a:lnTo>
                  <a:pt x="438" y="387"/>
                </a:lnTo>
                <a:lnTo>
                  <a:pt x="433" y="386"/>
                </a:lnTo>
                <a:lnTo>
                  <a:pt x="428" y="383"/>
                </a:lnTo>
                <a:lnTo>
                  <a:pt x="424" y="379"/>
                </a:lnTo>
                <a:lnTo>
                  <a:pt x="421" y="374"/>
                </a:lnTo>
                <a:lnTo>
                  <a:pt x="421" y="369"/>
                </a:lnTo>
                <a:lnTo>
                  <a:pt x="421" y="364"/>
                </a:lnTo>
                <a:lnTo>
                  <a:pt x="424" y="358"/>
                </a:lnTo>
                <a:lnTo>
                  <a:pt x="428" y="355"/>
                </a:lnTo>
                <a:lnTo>
                  <a:pt x="433" y="352"/>
                </a:lnTo>
                <a:lnTo>
                  <a:pt x="438" y="352"/>
                </a:lnTo>
                <a:close/>
                <a:moveTo>
                  <a:pt x="438" y="281"/>
                </a:moveTo>
                <a:lnTo>
                  <a:pt x="614" y="281"/>
                </a:lnTo>
                <a:lnTo>
                  <a:pt x="621" y="283"/>
                </a:lnTo>
                <a:lnTo>
                  <a:pt x="624" y="285"/>
                </a:lnTo>
                <a:lnTo>
                  <a:pt x="628" y="288"/>
                </a:lnTo>
                <a:lnTo>
                  <a:pt x="631" y="293"/>
                </a:lnTo>
                <a:lnTo>
                  <a:pt x="632" y="298"/>
                </a:lnTo>
                <a:lnTo>
                  <a:pt x="631" y="305"/>
                </a:lnTo>
                <a:lnTo>
                  <a:pt x="628" y="309"/>
                </a:lnTo>
                <a:lnTo>
                  <a:pt x="624" y="313"/>
                </a:lnTo>
                <a:lnTo>
                  <a:pt x="621" y="315"/>
                </a:lnTo>
                <a:lnTo>
                  <a:pt x="614" y="317"/>
                </a:lnTo>
                <a:lnTo>
                  <a:pt x="438" y="317"/>
                </a:lnTo>
                <a:lnTo>
                  <a:pt x="433" y="315"/>
                </a:lnTo>
                <a:lnTo>
                  <a:pt x="428" y="313"/>
                </a:lnTo>
                <a:lnTo>
                  <a:pt x="424" y="309"/>
                </a:lnTo>
                <a:lnTo>
                  <a:pt x="421" y="305"/>
                </a:lnTo>
                <a:lnTo>
                  <a:pt x="421" y="298"/>
                </a:lnTo>
                <a:lnTo>
                  <a:pt x="421" y="293"/>
                </a:lnTo>
                <a:lnTo>
                  <a:pt x="424" y="288"/>
                </a:lnTo>
                <a:lnTo>
                  <a:pt x="428" y="285"/>
                </a:lnTo>
                <a:lnTo>
                  <a:pt x="433" y="283"/>
                </a:lnTo>
                <a:lnTo>
                  <a:pt x="438" y="281"/>
                </a:lnTo>
                <a:close/>
                <a:moveTo>
                  <a:pt x="175" y="246"/>
                </a:moveTo>
                <a:lnTo>
                  <a:pt x="175" y="421"/>
                </a:lnTo>
                <a:lnTo>
                  <a:pt x="315" y="421"/>
                </a:lnTo>
                <a:lnTo>
                  <a:pt x="315" y="246"/>
                </a:lnTo>
                <a:lnTo>
                  <a:pt x="175" y="246"/>
                </a:lnTo>
                <a:close/>
                <a:moveTo>
                  <a:pt x="438" y="211"/>
                </a:moveTo>
                <a:lnTo>
                  <a:pt x="545" y="211"/>
                </a:lnTo>
                <a:lnTo>
                  <a:pt x="550" y="212"/>
                </a:lnTo>
                <a:lnTo>
                  <a:pt x="555" y="214"/>
                </a:lnTo>
                <a:lnTo>
                  <a:pt x="559" y="218"/>
                </a:lnTo>
                <a:lnTo>
                  <a:pt x="560" y="222"/>
                </a:lnTo>
                <a:lnTo>
                  <a:pt x="562" y="229"/>
                </a:lnTo>
                <a:lnTo>
                  <a:pt x="560" y="234"/>
                </a:lnTo>
                <a:lnTo>
                  <a:pt x="559" y="239"/>
                </a:lnTo>
                <a:lnTo>
                  <a:pt x="555" y="243"/>
                </a:lnTo>
                <a:lnTo>
                  <a:pt x="550" y="245"/>
                </a:lnTo>
                <a:lnTo>
                  <a:pt x="545" y="246"/>
                </a:lnTo>
                <a:lnTo>
                  <a:pt x="438" y="246"/>
                </a:lnTo>
                <a:lnTo>
                  <a:pt x="433" y="245"/>
                </a:lnTo>
                <a:lnTo>
                  <a:pt x="428" y="243"/>
                </a:lnTo>
                <a:lnTo>
                  <a:pt x="424" y="239"/>
                </a:lnTo>
                <a:lnTo>
                  <a:pt x="421" y="234"/>
                </a:lnTo>
                <a:lnTo>
                  <a:pt x="421" y="229"/>
                </a:lnTo>
                <a:lnTo>
                  <a:pt x="421" y="222"/>
                </a:lnTo>
                <a:lnTo>
                  <a:pt x="424" y="218"/>
                </a:lnTo>
                <a:lnTo>
                  <a:pt x="428" y="214"/>
                </a:lnTo>
                <a:lnTo>
                  <a:pt x="433" y="212"/>
                </a:lnTo>
                <a:lnTo>
                  <a:pt x="438" y="211"/>
                </a:lnTo>
                <a:close/>
                <a:moveTo>
                  <a:pt x="175" y="211"/>
                </a:moveTo>
                <a:lnTo>
                  <a:pt x="315" y="211"/>
                </a:lnTo>
                <a:lnTo>
                  <a:pt x="330" y="213"/>
                </a:lnTo>
                <a:lnTo>
                  <a:pt x="340" y="221"/>
                </a:lnTo>
                <a:lnTo>
                  <a:pt x="348" y="233"/>
                </a:lnTo>
                <a:lnTo>
                  <a:pt x="351" y="246"/>
                </a:lnTo>
                <a:lnTo>
                  <a:pt x="351" y="421"/>
                </a:lnTo>
                <a:lnTo>
                  <a:pt x="348" y="436"/>
                </a:lnTo>
                <a:lnTo>
                  <a:pt x="340" y="446"/>
                </a:lnTo>
                <a:lnTo>
                  <a:pt x="330" y="454"/>
                </a:lnTo>
                <a:lnTo>
                  <a:pt x="315" y="457"/>
                </a:lnTo>
                <a:lnTo>
                  <a:pt x="175" y="457"/>
                </a:lnTo>
                <a:lnTo>
                  <a:pt x="161" y="454"/>
                </a:lnTo>
                <a:lnTo>
                  <a:pt x="150" y="446"/>
                </a:lnTo>
                <a:lnTo>
                  <a:pt x="142" y="436"/>
                </a:lnTo>
                <a:lnTo>
                  <a:pt x="140" y="421"/>
                </a:lnTo>
                <a:lnTo>
                  <a:pt x="140" y="246"/>
                </a:lnTo>
                <a:lnTo>
                  <a:pt x="142" y="233"/>
                </a:lnTo>
                <a:lnTo>
                  <a:pt x="150" y="221"/>
                </a:lnTo>
                <a:lnTo>
                  <a:pt x="161" y="213"/>
                </a:lnTo>
                <a:lnTo>
                  <a:pt x="175" y="211"/>
                </a:lnTo>
                <a:close/>
                <a:moveTo>
                  <a:pt x="69" y="141"/>
                </a:moveTo>
                <a:lnTo>
                  <a:pt x="69" y="563"/>
                </a:lnTo>
                <a:lnTo>
                  <a:pt x="703" y="563"/>
                </a:lnTo>
                <a:lnTo>
                  <a:pt x="703" y="141"/>
                </a:lnTo>
                <a:lnTo>
                  <a:pt x="69" y="141"/>
                </a:lnTo>
                <a:close/>
                <a:moveTo>
                  <a:pt x="34" y="70"/>
                </a:moveTo>
                <a:lnTo>
                  <a:pt x="34" y="106"/>
                </a:lnTo>
                <a:lnTo>
                  <a:pt x="737" y="106"/>
                </a:lnTo>
                <a:lnTo>
                  <a:pt x="737" y="70"/>
                </a:lnTo>
                <a:lnTo>
                  <a:pt x="34" y="70"/>
                </a:lnTo>
                <a:close/>
                <a:moveTo>
                  <a:pt x="386" y="0"/>
                </a:moveTo>
                <a:lnTo>
                  <a:pt x="399" y="2"/>
                </a:lnTo>
                <a:lnTo>
                  <a:pt x="411" y="10"/>
                </a:lnTo>
                <a:lnTo>
                  <a:pt x="419" y="22"/>
                </a:lnTo>
                <a:lnTo>
                  <a:pt x="421" y="35"/>
                </a:lnTo>
                <a:lnTo>
                  <a:pt x="737" y="35"/>
                </a:lnTo>
                <a:lnTo>
                  <a:pt x="752" y="38"/>
                </a:lnTo>
                <a:lnTo>
                  <a:pt x="762" y="46"/>
                </a:lnTo>
                <a:lnTo>
                  <a:pt x="770" y="56"/>
                </a:lnTo>
                <a:lnTo>
                  <a:pt x="773" y="70"/>
                </a:lnTo>
                <a:lnTo>
                  <a:pt x="773" y="106"/>
                </a:lnTo>
                <a:lnTo>
                  <a:pt x="770" y="119"/>
                </a:lnTo>
                <a:lnTo>
                  <a:pt x="762" y="131"/>
                </a:lnTo>
                <a:lnTo>
                  <a:pt x="752" y="137"/>
                </a:lnTo>
                <a:lnTo>
                  <a:pt x="737" y="141"/>
                </a:lnTo>
                <a:lnTo>
                  <a:pt x="737" y="563"/>
                </a:lnTo>
                <a:lnTo>
                  <a:pt x="735" y="576"/>
                </a:lnTo>
                <a:lnTo>
                  <a:pt x="728" y="588"/>
                </a:lnTo>
                <a:lnTo>
                  <a:pt x="716" y="595"/>
                </a:lnTo>
                <a:lnTo>
                  <a:pt x="703" y="598"/>
                </a:lnTo>
                <a:lnTo>
                  <a:pt x="403" y="598"/>
                </a:lnTo>
                <a:lnTo>
                  <a:pt x="403" y="643"/>
                </a:lnTo>
                <a:lnTo>
                  <a:pt x="504" y="743"/>
                </a:lnTo>
                <a:lnTo>
                  <a:pt x="507" y="747"/>
                </a:lnTo>
                <a:lnTo>
                  <a:pt x="508" y="751"/>
                </a:lnTo>
                <a:lnTo>
                  <a:pt x="509" y="755"/>
                </a:lnTo>
                <a:lnTo>
                  <a:pt x="508" y="762"/>
                </a:lnTo>
                <a:lnTo>
                  <a:pt x="505" y="766"/>
                </a:lnTo>
                <a:lnTo>
                  <a:pt x="501" y="769"/>
                </a:lnTo>
                <a:lnTo>
                  <a:pt x="497" y="772"/>
                </a:lnTo>
                <a:lnTo>
                  <a:pt x="491" y="773"/>
                </a:lnTo>
                <a:lnTo>
                  <a:pt x="487" y="772"/>
                </a:lnTo>
                <a:lnTo>
                  <a:pt x="483" y="771"/>
                </a:lnTo>
                <a:lnTo>
                  <a:pt x="479" y="768"/>
                </a:lnTo>
                <a:lnTo>
                  <a:pt x="386" y="675"/>
                </a:lnTo>
                <a:lnTo>
                  <a:pt x="293" y="768"/>
                </a:lnTo>
                <a:lnTo>
                  <a:pt x="289" y="771"/>
                </a:lnTo>
                <a:lnTo>
                  <a:pt x="285" y="772"/>
                </a:lnTo>
                <a:lnTo>
                  <a:pt x="280" y="773"/>
                </a:lnTo>
                <a:lnTo>
                  <a:pt x="275" y="772"/>
                </a:lnTo>
                <a:lnTo>
                  <a:pt x="269" y="769"/>
                </a:lnTo>
                <a:lnTo>
                  <a:pt x="267" y="766"/>
                </a:lnTo>
                <a:lnTo>
                  <a:pt x="264" y="762"/>
                </a:lnTo>
                <a:lnTo>
                  <a:pt x="263" y="755"/>
                </a:lnTo>
                <a:lnTo>
                  <a:pt x="263" y="751"/>
                </a:lnTo>
                <a:lnTo>
                  <a:pt x="266" y="747"/>
                </a:lnTo>
                <a:lnTo>
                  <a:pt x="268" y="743"/>
                </a:lnTo>
                <a:lnTo>
                  <a:pt x="369" y="643"/>
                </a:lnTo>
                <a:lnTo>
                  <a:pt x="369" y="598"/>
                </a:lnTo>
                <a:lnTo>
                  <a:pt x="69" y="598"/>
                </a:lnTo>
                <a:lnTo>
                  <a:pt x="56" y="595"/>
                </a:lnTo>
                <a:lnTo>
                  <a:pt x="44" y="588"/>
                </a:lnTo>
                <a:lnTo>
                  <a:pt x="38" y="576"/>
                </a:lnTo>
                <a:lnTo>
                  <a:pt x="34" y="563"/>
                </a:lnTo>
                <a:lnTo>
                  <a:pt x="34" y="141"/>
                </a:lnTo>
                <a:lnTo>
                  <a:pt x="21" y="137"/>
                </a:lnTo>
                <a:lnTo>
                  <a:pt x="9" y="131"/>
                </a:lnTo>
                <a:lnTo>
                  <a:pt x="2" y="119"/>
                </a:lnTo>
                <a:lnTo>
                  <a:pt x="0" y="106"/>
                </a:lnTo>
                <a:lnTo>
                  <a:pt x="0" y="70"/>
                </a:lnTo>
                <a:lnTo>
                  <a:pt x="2" y="56"/>
                </a:lnTo>
                <a:lnTo>
                  <a:pt x="9" y="46"/>
                </a:lnTo>
                <a:lnTo>
                  <a:pt x="21" y="38"/>
                </a:lnTo>
                <a:lnTo>
                  <a:pt x="34" y="35"/>
                </a:lnTo>
                <a:lnTo>
                  <a:pt x="351" y="35"/>
                </a:lnTo>
                <a:lnTo>
                  <a:pt x="353" y="22"/>
                </a:lnTo>
                <a:lnTo>
                  <a:pt x="361" y="10"/>
                </a:lnTo>
                <a:lnTo>
                  <a:pt x="372" y="2"/>
                </a:lnTo>
                <a:lnTo>
                  <a:pt x="386"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TextBox 9"/>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Infographic</a:t>
            </a:r>
          </a:p>
        </p:txBody>
      </p:sp>
      <p:sp>
        <p:nvSpPr>
          <p:cNvPr id="11"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83517" y="4071957"/>
            <a:ext cx="4908886" cy="1055674"/>
          </a:xfrm>
          <a:prstGeom prst="rect">
            <a:avLst/>
          </a:prstGeom>
        </p:spPr>
        <p:txBody>
          <a:bodyPr wrap="square">
            <a:spAutoFit/>
          </a:bodyPr>
          <a:lstStyle/>
          <a:p>
            <a:pPr algn="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Simple</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gn="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2"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83517" y="5880424"/>
            <a:ext cx="4908886" cy="1055674"/>
          </a:xfrm>
          <a:prstGeom prst="rect">
            <a:avLst/>
          </a:prstGeom>
        </p:spPr>
        <p:txBody>
          <a:bodyPr wrap="square">
            <a:spAutoFit/>
          </a:bodyPr>
          <a:lstStyle/>
          <a:p>
            <a:pPr algn="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Powerful</a:t>
            </a:r>
          </a:p>
          <a:p>
            <a:pPr algn="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3"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83517" y="7688892"/>
            <a:ext cx="4908886" cy="1055674"/>
          </a:xfrm>
          <a:prstGeom prst="rect">
            <a:avLst/>
          </a:prstGeom>
        </p:spPr>
        <p:txBody>
          <a:bodyPr wrap="square">
            <a:spAutoFit/>
          </a:bodyPr>
          <a:lstStyle/>
          <a:p>
            <a:pPr algn="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Useful</a:t>
            </a:r>
          </a:p>
          <a:p>
            <a:pPr algn="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4"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295597" y="4071957"/>
            <a:ext cx="4908886" cy="1055674"/>
          </a:xfrm>
          <a:prstGeom prst="rect">
            <a:avLst/>
          </a:prstGeom>
        </p:spPr>
        <p:txBody>
          <a:bodyPr wrap="square">
            <a:spAutoFit/>
          </a:bodyPr>
          <a:lstStyle/>
          <a:p>
            <a:pP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Creative</a:t>
            </a: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5"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295597" y="5880424"/>
            <a:ext cx="4908886" cy="1055674"/>
          </a:xfrm>
          <a:prstGeom prst="rect">
            <a:avLst/>
          </a:prstGeom>
        </p:spPr>
        <p:txBody>
          <a:bodyPr wrap="square">
            <a:spAutoFit/>
          </a:bodyPr>
          <a:lstStyle/>
          <a:p>
            <a:pP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Professional</a:t>
            </a: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6"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295597" y="7688892"/>
            <a:ext cx="4908886" cy="1055674"/>
          </a:xfrm>
          <a:prstGeom prst="rect">
            <a:avLst/>
          </a:prstGeom>
        </p:spPr>
        <p:txBody>
          <a:bodyPr wrap="square">
            <a:spAutoFit/>
          </a:bodyPr>
          <a:lstStyle/>
          <a:p>
            <a:pP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Flexible</a:t>
            </a: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18161827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10"/>
                                        </p:tgtEl>
                                        <p:attrNameLst>
                                          <p:attrName>style.visibility</p:attrName>
                                        </p:attrNameLst>
                                      </p:cBhvr>
                                      <p:to>
                                        <p:strVal val="visible"/>
                                      </p:to>
                                    </p:set>
                                    <p:anim to="" calcmode="lin" valueType="num">
                                      <p:cBhvr>
                                        <p:cTn id="7" dur="700" fill="hold">
                                          <p:stCondLst>
                                            <p:cond delay="0"/>
                                          </p:stCondLst>
                                        </p:cTn>
                                        <p:tgtEl>
                                          <p:spTgt spid="10"/>
                                        </p:tgtEl>
                                        <p:attrNameLst>
                                          <p:attrName>ppt_x</p:attrName>
                                        </p:attrNameLst>
                                      </p:cBhvr>
                                      <p:tavLst>
                                        <p:tav tm="0" fmla="#ppt_x-#ppt_w*1.2*((1.5-1.5*$)^3-(1.5-1.5*$)^2)">
                                          <p:val>
                                            <p:strVal val="0"/>
                                          </p:val>
                                        </p:tav>
                                        <p:tav tm="100000">
                                          <p:val>
                                            <p:strVal val="1"/>
                                          </p:val>
                                        </p:tav>
                                      </p:tavLst>
                                    </p:anim>
                                    <p:anim to="" calcmode="lin" valueType="num">
                                      <p:cBhvr>
                                        <p:cTn id="8" dur="700" fill="hold">
                                          <p:stCondLst>
                                            <p:cond delay="0"/>
                                          </p:stCondLst>
                                        </p:cTn>
                                        <p:tgtEl>
                                          <p:spTgt spid="10"/>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9" dur="700" fill="hold">
                                          <p:stCondLst>
                                            <p:cond delay="0"/>
                                          </p:stCondLst>
                                        </p:cTn>
                                        <p:tgtEl>
                                          <p:spTgt spid="10"/>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0" fill="hold">
                            <p:stCondLst>
                              <p:cond delay="1295"/>
                            </p:stCondLst>
                            <p:childTnLst>
                              <p:par>
                                <p:cTn id="11" presetID="0" presetClass="entr" presetSubtype="0" fill="hold" grpId="0" nodeType="afterEffect">
                                  <p:stCondLst>
                                    <p:cond delay="0"/>
                                  </p:stCondLst>
                                  <p:iterate type="lt">
                                    <p:tmPct val="10000"/>
                                  </p:iterate>
                                  <p:childTnLst>
                                    <p:set>
                                      <p:cBhvr>
                                        <p:cTn id="12" dur="1000" fill="hold">
                                          <p:stCondLst>
                                            <p:cond delay="0"/>
                                          </p:stCondLst>
                                        </p:cTn>
                                        <p:tgtEl>
                                          <p:spTgt spid="8"/>
                                        </p:tgtEl>
                                        <p:attrNameLst>
                                          <p:attrName>style.visibility</p:attrName>
                                        </p:attrNameLst>
                                      </p:cBhvr>
                                      <p:to>
                                        <p:strVal val="visible"/>
                                      </p:to>
                                    </p:set>
                                    <p:anim to="" calcmode="lin" valueType="num">
                                      <p:cBhvr>
                                        <p:cTn id="13" dur="1000" fill="hold">
                                          <p:stCondLst>
                                            <p:cond delay="0"/>
                                          </p:stCondLst>
                                        </p:cTn>
                                        <p:tgtEl>
                                          <p:spTgt spid="8"/>
                                        </p:tgtEl>
                                        <p:attrNameLst>
                                          <p:attrName>transform.rotation_z</p:attrName>
                                        </p:attrNameLst>
                                      </p:cBhvr>
                                      <p:tavLst>
                                        <p:tav tm="0" fmla="#ppt_r+(-45)*((1.5-1.5*$)^2-(1.5-1.5*$)^3)">
                                          <p:val>
                                            <p:strVal val="0"/>
                                          </p:val>
                                        </p:tav>
                                        <p:tav tm="100000">
                                          <p:val>
                                            <p:strVal val="1"/>
                                          </p:val>
                                        </p:tav>
                                      </p:tavLst>
                                    </p:anim>
                                    <p:animEffect filter="fade">
                                      <p:cBhvr>
                                        <p:cTn id="14" dur="1000">
                                          <p:stCondLst>
                                            <p:cond delay="0"/>
                                          </p:stCondLst>
                                        </p:cTn>
                                        <p:tgtEl>
                                          <p:spTgt spid="8"/>
                                        </p:tgtEl>
                                      </p:cBhvr>
                                    </p:animEffect>
                                    <p:anim to="" calcmode="lin" valueType="num">
                                      <p:cBhvr>
                                        <p:cTn id="15" dur="1000" fill="hold">
                                          <p:stCondLst>
                                            <p:cond delay="0"/>
                                          </p:stCondLst>
                                        </p:cTn>
                                        <p:tgtEl>
                                          <p:spTgt spid="8"/>
                                        </p:tgtEl>
                                        <p:attrNameLst>
                                          <p:attrName>ppt_h</p:attrName>
                                        </p:attrNameLst>
                                      </p:cBhvr>
                                      <p:tavLst>
                                        <p:tav tm="0" fmla="#ppt_h-#ppt_h*((1.5-1.5*$)^2-(1.5-1.5*$)^3)">
                                          <p:val>
                                            <p:strVal val="0"/>
                                          </p:val>
                                        </p:tav>
                                        <p:tav tm="100000">
                                          <p:val>
                                            <p:strVal val="1"/>
                                          </p:val>
                                        </p:tav>
                                      </p:tavLst>
                                    </p:anim>
                                    <p:anim to="" calcmode="lin" valueType="num">
                                      <p:cBhvr>
                                        <p:cTn id="16" dur="1000" fill="hold">
                                          <p:stCondLst>
                                            <p:cond delay="0"/>
                                          </p:stCondLst>
                                        </p:cTn>
                                        <p:tgtEl>
                                          <p:spTgt spid="8"/>
                                        </p:tgtEl>
                                        <p:attrNameLst>
                                          <p:attrName>ppt_w</p:attrName>
                                        </p:attrNameLst>
                                      </p:cBhvr>
                                      <p:tavLst>
                                        <p:tav tm="0" fmla="#ppt_w-#ppt_w*((1.5-1.5*$)^2-(1.5-1.5*$)^3)">
                                          <p:val>
                                            <p:strVal val="0"/>
                                          </p:val>
                                        </p:tav>
                                        <p:tav tm="100000">
                                          <p:val>
                                            <p:strVal val="1"/>
                                          </p:val>
                                        </p:tav>
                                      </p:tavLst>
                                    </p:anim>
                                  </p:childTnLst>
                                </p:cTn>
                              </p:par>
                              <p:par>
                                <p:cTn id="17" presetID="0" presetClass="entr" presetSubtype="0" fill="hold" grpId="0" nodeType="withEffect">
                                  <p:stCondLst>
                                    <p:cond delay="0"/>
                                  </p:stCondLst>
                                  <p:iterate type="lt">
                                    <p:tmPct val="10000"/>
                                  </p:iterate>
                                  <p:childTnLst>
                                    <p:set>
                                      <p:cBhvr>
                                        <p:cTn id="18" dur="1000" fill="hold">
                                          <p:stCondLst>
                                            <p:cond delay="0"/>
                                          </p:stCondLst>
                                        </p:cTn>
                                        <p:tgtEl>
                                          <p:spTgt spid="3"/>
                                        </p:tgtEl>
                                        <p:attrNameLst>
                                          <p:attrName>style.visibility</p:attrName>
                                        </p:attrNameLst>
                                      </p:cBhvr>
                                      <p:to>
                                        <p:strVal val="visible"/>
                                      </p:to>
                                    </p:set>
                                    <p:anim to="" calcmode="lin" valueType="num">
                                      <p:cBhvr>
                                        <p:cTn id="19" dur="1000" fill="hold">
                                          <p:stCondLst>
                                            <p:cond delay="0"/>
                                          </p:stCondLst>
                                        </p:cTn>
                                        <p:tgtEl>
                                          <p:spTgt spid="3"/>
                                        </p:tgtEl>
                                        <p:attrNameLst>
                                          <p:attrName>transform.rotation_z</p:attrName>
                                        </p:attrNameLst>
                                      </p:cBhvr>
                                      <p:tavLst>
                                        <p:tav tm="0" fmla="#ppt_r+(-45)*((1.5-1.5*$)^2-(1.5-1.5*$)^3)">
                                          <p:val>
                                            <p:strVal val="0"/>
                                          </p:val>
                                        </p:tav>
                                        <p:tav tm="100000">
                                          <p:val>
                                            <p:strVal val="1"/>
                                          </p:val>
                                        </p:tav>
                                      </p:tavLst>
                                    </p:anim>
                                    <p:animEffect filter="fade">
                                      <p:cBhvr>
                                        <p:cTn id="20" dur="1000">
                                          <p:stCondLst>
                                            <p:cond delay="0"/>
                                          </p:stCondLst>
                                        </p:cTn>
                                        <p:tgtEl>
                                          <p:spTgt spid="3"/>
                                        </p:tgtEl>
                                      </p:cBhvr>
                                    </p:animEffect>
                                    <p:anim to="" calcmode="lin" valueType="num">
                                      <p:cBhvr>
                                        <p:cTn id="21" dur="1000" fill="hold">
                                          <p:stCondLst>
                                            <p:cond delay="0"/>
                                          </p:stCondLst>
                                        </p:cTn>
                                        <p:tgtEl>
                                          <p:spTgt spid="3"/>
                                        </p:tgtEl>
                                        <p:attrNameLst>
                                          <p:attrName>ppt_h</p:attrName>
                                        </p:attrNameLst>
                                      </p:cBhvr>
                                      <p:tavLst>
                                        <p:tav tm="0" fmla="#ppt_h-#ppt_h*((1.5-1.5*$)^2-(1.5-1.5*$)^3)">
                                          <p:val>
                                            <p:strVal val="0"/>
                                          </p:val>
                                        </p:tav>
                                        <p:tav tm="100000">
                                          <p:val>
                                            <p:strVal val="1"/>
                                          </p:val>
                                        </p:tav>
                                      </p:tavLst>
                                    </p:anim>
                                    <p:anim to="" calcmode="lin" valueType="num">
                                      <p:cBhvr>
                                        <p:cTn id="22" dur="1000" fill="hold">
                                          <p:stCondLst>
                                            <p:cond delay="0"/>
                                          </p:stCondLst>
                                        </p:cTn>
                                        <p:tgtEl>
                                          <p:spTgt spid="3"/>
                                        </p:tgtEl>
                                        <p:attrNameLst>
                                          <p:attrName>ppt_w</p:attrName>
                                        </p:attrNameLst>
                                      </p:cBhvr>
                                      <p:tavLst>
                                        <p:tav tm="0" fmla="#ppt_w-#ppt_w*((1.5-1.5*$)^2-(1.5-1.5*$)^3)">
                                          <p:val>
                                            <p:strVal val="0"/>
                                          </p:val>
                                        </p:tav>
                                        <p:tav tm="100000">
                                          <p:val>
                                            <p:strVal val="1"/>
                                          </p:val>
                                        </p:tav>
                                      </p:tavLst>
                                    </p:anim>
                                  </p:childTnLst>
                                </p:cTn>
                              </p:par>
                              <p:par>
                                <p:cTn id="23" presetID="0" presetClass="entr" presetSubtype="0" fill="hold" grpId="0" nodeType="withEffect">
                                  <p:stCondLst>
                                    <p:cond delay="0"/>
                                  </p:stCondLst>
                                  <p:iterate type="lt">
                                    <p:tmPct val="10000"/>
                                  </p:iterate>
                                  <p:childTnLst>
                                    <p:set>
                                      <p:cBhvr>
                                        <p:cTn id="24" dur="1000" fill="hold">
                                          <p:stCondLst>
                                            <p:cond delay="0"/>
                                          </p:stCondLst>
                                        </p:cTn>
                                        <p:tgtEl>
                                          <p:spTgt spid="4"/>
                                        </p:tgtEl>
                                        <p:attrNameLst>
                                          <p:attrName>style.visibility</p:attrName>
                                        </p:attrNameLst>
                                      </p:cBhvr>
                                      <p:to>
                                        <p:strVal val="visible"/>
                                      </p:to>
                                    </p:set>
                                    <p:anim to="" calcmode="lin" valueType="num">
                                      <p:cBhvr>
                                        <p:cTn id="25" dur="1000" fill="hold">
                                          <p:stCondLst>
                                            <p:cond delay="0"/>
                                          </p:stCondLst>
                                        </p:cTn>
                                        <p:tgtEl>
                                          <p:spTgt spid="4"/>
                                        </p:tgtEl>
                                        <p:attrNameLst>
                                          <p:attrName>transform.rotation_z</p:attrName>
                                        </p:attrNameLst>
                                      </p:cBhvr>
                                      <p:tavLst>
                                        <p:tav tm="0" fmla="#ppt_r+(-45)*((1.5-1.5*$)^2-(1.5-1.5*$)^3)">
                                          <p:val>
                                            <p:strVal val="0"/>
                                          </p:val>
                                        </p:tav>
                                        <p:tav tm="100000">
                                          <p:val>
                                            <p:strVal val="1"/>
                                          </p:val>
                                        </p:tav>
                                      </p:tavLst>
                                    </p:anim>
                                    <p:animEffect filter="fade">
                                      <p:cBhvr>
                                        <p:cTn id="26" dur="1000">
                                          <p:stCondLst>
                                            <p:cond delay="0"/>
                                          </p:stCondLst>
                                        </p:cTn>
                                        <p:tgtEl>
                                          <p:spTgt spid="4"/>
                                        </p:tgtEl>
                                      </p:cBhvr>
                                    </p:animEffect>
                                    <p:anim to="" calcmode="lin" valueType="num">
                                      <p:cBhvr>
                                        <p:cTn id="27" dur="1000" fill="hold">
                                          <p:stCondLst>
                                            <p:cond delay="0"/>
                                          </p:stCondLst>
                                        </p:cTn>
                                        <p:tgtEl>
                                          <p:spTgt spid="4"/>
                                        </p:tgtEl>
                                        <p:attrNameLst>
                                          <p:attrName>ppt_h</p:attrName>
                                        </p:attrNameLst>
                                      </p:cBhvr>
                                      <p:tavLst>
                                        <p:tav tm="0" fmla="#ppt_h-#ppt_h*((1.5-1.5*$)^2-(1.5-1.5*$)^3)">
                                          <p:val>
                                            <p:strVal val="0"/>
                                          </p:val>
                                        </p:tav>
                                        <p:tav tm="100000">
                                          <p:val>
                                            <p:strVal val="1"/>
                                          </p:val>
                                        </p:tav>
                                      </p:tavLst>
                                    </p:anim>
                                    <p:anim to="" calcmode="lin" valueType="num">
                                      <p:cBhvr>
                                        <p:cTn id="28" dur="1000" fill="hold">
                                          <p:stCondLst>
                                            <p:cond delay="0"/>
                                          </p:stCondLst>
                                        </p:cTn>
                                        <p:tgtEl>
                                          <p:spTgt spid="4"/>
                                        </p:tgtEl>
                                        <p:attrNameLst>
                                          <p:attrName>ppt_w</p:attrName>
                                        </p:attrNameLst>
                                      </p:cBhvr>
                                      <p:tavLst>
                                        <p:tav tm="0" fmla="#ppt_w-#ppt_w*((1.5-1.5*$)^2-(1.5-1.5*$)^3)">
                                          <p:val>
                                            <p:strVal val="0"/>
                                          </p:val>
                                        </p:tav>
                                        <p:tav tm="100000">
                                          <p:val>
                                            <p:strVal val="1"/>
                                          </p:val>
                                        </p:tav>
                                      </p:tavLst>
                                    </p:anim>
                                  </p:childTnLst>
                                </p:cTn>
                              </p:par>
                              <p:par>
                                <p:cTn id="29" presetID="0" presetClass="entr" presetSubtype="0" fill="hold" grpId="0" nodeType="withEffect">
                                  <p:stCondLst>
                                    <p:cond delay="0"/>
                                  </p:stCondLst>
                                  <p:iterate type="lt">
                                    <p:tmPct val="10000"/>
                                  </p:iterate>
                                  <p:childTnLst>
                                    <p:set>
                                      <p:cBhvr>
                                        <p:cTn id="30" dur="1000" fill="hold">
                                          <p:stCondLst>
                                            <p:cond delay="0"/>
                                          </p:stCondLst>
                                        </p:cTn>
                                        <p:tgtEl>
                                          <p:spTgt spid="5"/>
                                        </p:tgtEl>
                                        <p:attrNameLst>
                                          <p:attrName>style.visibility</p:attrName>
                                        </p:attrNameLst>
                                      </p:cBhvr>
                                      <p:to>
                                        <p:strVal val="visible"/>
                                      </p:to>
                                    </p:set>
                                    <p:anim to="" calcmode="lin" valueType="num">
                                      <p:cBhvr>
                                        <p:cTn id="31" dur="1000" fill="hold">
                                          <p:stCondLst>
                                            <p:cond delay="0"/>
                                          </p:stCondLst>
                                        </p:cTn>
                                        <p:tgtEl>
                                          <p:spTgt spid="5"/>
                                        </p:tgtEl>
                                        <p:attrNameLst>
                                          <p:attrName>transform.rotation_z</p:attrName>
                                        </p:attrNameLst>
                                      </p:cBhvr>
                                      <p:tavLst>
                                        <p:tav tm="0" fmla="#ppt_r+(-45)*((1.5-1.5*$)^2-(1.5-1.5*$)^3)">
                                          <p:val>
                                            <p:strVal val="0"/>
                                          </p:val>
                                        </p:tav>
                                        <p:tav tm="100000">
                                          <p:val>
                                            <p:strVal val="1"/>
                                          </p:val>
                                        </p:tav>
                                      </p:tavLst>
                                    </p:anim>
                                    <p:animEffect filter="fade">
                                      <p:cBhvr>
                                        <p:cTn id="32" dur="1000">
                                          <p:stCondLst>
                                            <p:cond delay="0"/>
                                          </p:stCondLst>
                                        </p:cTn>
                                        <p:tgtEl>
                                          <p:spTgt spid="5"/>
                                        </p:tgtEl>
                                      </p:cBhvr>
                                    </p:animEffect>
                                    <p:anim to="" calcmode="lin" valueType="num">
                                      <p:cBhvr>
                                        <p:cTn id="33" dur="1000" fill="hold">
                                          <p:stCondLst>
                                            <p:cond delay="0"/>
                                          </p:stCondLst>
                                        </p:cTn>
                                        <p:tgtEl>
                                          <p:spTgt spid="5"/>
                                        </p:tgtEl>
                                        <p:attrNameLst>
                                          <p:attrName>ppt_h</p:attrName>
                                        </p:attrNameLst>
                                      </p:cBhvr>
                                      <p:tavLst>
                                        <p:tav tm="0" fmla="#ppt_h-#ppt_h*((1.5-1.5*$)^2-(1.5-1.5*$)^3)">
                                          <p:val>
                                            <p:strVal val="0"/>
                                          </p:val>
                                        </p:tav>
                                        <p:tav tm="100000">
                                          <p:val>
                                            <p:strVal val="1"/>
                                          </p:val>
                                        </p:tav>
                                      </p:tavLst>
                                    </p:anim>
                                    <p:anim to="" calcmode="lin" valueType="num">
                                      <p:cBhvr>
                                        <p:cTn id="34" dur="1000" fill="hold">
                                          <p:stCondLst>
                                            <p:cond delay="0"/>
                                          </p:stCondLst>
                                        </p:cTn>
                                        <p:tgtEl>
                                          <p:spTgt spid="5"/>
                                        </p:tgtEl>
                                        <p:attrNameLst>
                                          <p:attrName>ppt_w</p:attrName>
                                        </p:attrNameLst>
                                      </p:cBhvr>
                                      <p:tavLst>
                                        <p:tav tm="0" fmla="#ppt_w-#ppt_w*((1.5-1.5*$)^2-(1.5-1.5*$)^3)">
                                          <p:val>
                                            <p:strVal val="0"/>
                                          </p:val>
                                        </p:tav>
                                        <p:tav tm="100000">
                                          <p:val>
                                            <p:strVal val="1"/>
                                          </p:val>
                                        </p:tav>
                                      </p:tavLst>
                                    </p:anim>
                                  </p:childTnLst>
                                </p:cTn>
                              </p:par>
                              <p:par>
                                <p:cTn id="35" presetID="0" presetClass="entr" presetSubtype="0" fill="hold" grpId="0" nodeType="withEffect">
                                  <p:stCondLst>
                                    <p:cond delay="0"/>
                                  </p:stCondLst>
                                  <p:iterate type="lt">
                                    <p:tmPct val="10000"/>
                                  </p:iterate>
                                  <p:childTnLst>
                                    <p:set>
                                      <p:cBhvr>
                                        <p:cTn id="36" dur="1000" fill="hold">
                                          <p:stCondLst>
                                            <p:cond delay="0"/>
                                          </p:stCondLst>
                                        </p:cTn>
                                        <p:tgtEl>
                                          <p:spTgt spid="6"/>
                                        </p:tgtEl>
                                        <p:attrNameLst>
                                          <p:attrName>style.visibility</p:attrName>
                                        </p:attrNameLst>
                                      </p:cBhvr>
                                      <p:to>
                                        <p:strVal val="visible"/>
                                      </p:to>
                                    </p:set>
                                    <p:anim to="" calcmode="lin" valueType="num">
                                      <p:cBhvr>
                                        <p:cTn id="37" dur="1000" fill="hold">
                                          <p:stCondLst>
                                            <p:cond delay="0"/>
                                          </p:stCondLst>
                                        </p:cTn>
                                        <p:tgtEl>
                                          <p:spTgt spid="6"/>
                                        </p:tgtEl>
                                        <p:attrNameLst>
                                          <p:attrName>transform.rotation_z</p:attrName>
                                        </p:attrNameLst>
                                      </p:cBhvr>
                                      <p:tavLst>
                                        <p:tav tm="0" fmla="#ppt_r+(-45)*((1.5-1.5*$)^2-(1.5-1.5*$)^3)">
                                          <p:val>
                                            <p:strVal val="0"/>
                                          </p:val>
                                        </p:tav>
                                        <p:tav tm="100000">
                                          <p:val>
                                            <p:strVal val="1"/>
                                          </p:val>
                                        </p:tav>
                                      </p:tavLst>
                                    </p:anim>
                                    <p:animEffect filter="fade">
                                      <p:cBhvr>
                                        <p:cTn id="38" dur="1000">
                                          <p:stCondLst>
                                            <p:cond delay="0"/>
                                          </p:stCondLst>
                                        </p:cTn>
                                        <p:tgtEl>
                                          <p:spTgt spid="6"/>
                                        </p:tgtEl>
                                      </p:cBhvr>
                                    </p:animEffect>
                                    <p:anim to="" calcmode="lin" valueType="num">
                                      <p:cBhvr>
                                        <p:cTn id="39" dur="1000" fill="hold">
                                          <p:stCondLst>
                                            <p:cond delay="0"/>
                                          </p:stCondLst>
                                        </p:cTn>
                                        <p:tgtEl>
                                          <p:spTgt spid="6"/>
                                        </p:tgtEl>
                                        <p:attrNameLst>
                                          <p:attrName>ppt_h</p:attrName>
                                        </p:attrNameLst>
                                      </p:cBhvr>
                                      <p:tavLst>
                                        <p:tav tm="0" fmla="#ppt_h-#ppt_h*((1.5-1.5*$)^2-(1.5-1.5*$)^3)">
                                          <p:val>
                                            <p:strVal val="0"/>
                                          </p:val>
                                        </p:tav>
                                        <p:tav tm="100000">
                                          <p:val>
                                            <p:strVal val="1"/>
                                          </p:val>
                                        </p:tav>
                                      </p:tavLst>
                                    </p:anim>
                                    <p:anim to="" calcmode="lin" valueType="num">
                                      <p:cBhvr>
                                        <p:cTn id="40" dur="1000" fill="hold">
                                          <p:stCondLst>
                                            <p:cond delay="0"/>
                                          </p:stCondLst>
                                        </p:cTn>
                                        <p:tgtEl>
                                          <p:spTgt spid="6"/>
                                        </p:tgtEl>
                                        <p:attrNameLst>
                                          <p:attrName>ppt_w</p:attrName>
                                        </p:attrNameLst>
                                      </p:cBhvr>
                                      <p:tavLst>
                                        <p:tav tm="0" fmla="#ppt_w-#ppt_w*((1.5-1.5*$)^2-(1.5-1.5*$)^3)">
                                          <p:val>
                                            <p:strVal val="0"/>
                                          </p:val>
                                        </p:tav>
                                        <p:tav tm="100000">
                                          <p:val>
                                            <p:strVal val="1"/>
                                          </p:val>
                                        </p:tav>
                                      </p:tavLst>
                                    </p:anim>
                                  </p:childTnLst>
                                </p:cTn>
                              </p:par>
                              <p:par>
                                <p:cTn id="41" presetID="0" presetClass="entr" presetSubtype="0" fill="hold" grpId="0" nodeType="withEffect">
                                  <p:stCondLst>
                                    <p:cond delay="0"/>
                                  </p:stCondLst>
                                  <p:iterate type="lt">
                                    <p:tmPct val="10000"/>
                                  </p:iterate>
                                  <p:childTnLst>
                                    <p:set>
                                      <p:cBhvr>
                                        <p:cTn id="42" dur="1000" fill="hold">
                                          <p:stCondLst>
                                            <p:cond delay="0"/>
                                          </p:stCondLst>
                                        </p:cTn>
                                        <p:tgtEl>
                                          <p:spTgt spid="7"/>
                                        </p:tgtEl>
                                        <p:attrNameLst>
                                          <p:attrName>style.visibility</p:attrName>
                                        </p:attrNameLst>
                                      </p:cBhvr>
                                      <p:to>
                                        <p:strVal val="visible"/>
                                      </p:to>
                                    </p:set>
                                    <p:anim to="" calcmode="lin" valueType="num">
                                      <p:cBhvr>
                                        <p:cTn id="43" dur="1000" fill="hold">
                                          <p:stCondLst>
                                            <p:cond delay="0"/>
                                          </p:stCondLst>
                                        </p:cTn>
                                        <p:tgtEl>
                                          <p:spTgt spid="7"/>
                                        </p:tgtEl>
                                        <p:attrNameLst>
                                          <p:attrName>transform.rotation_z</p:attrName>
                                        </p:attrNameLst>
                                      </p:cBhvr>
                                      <p:tavLst>
                                        <p:tav tm="0" fmla="#ppt_r+(-45)*((1.5-1.5*$)^2-(1.5-1.5*$)^3)">
                                          <p:val>
                                            <p:strVal val="0"/>
                                          </p:val>
                                        </p:tav>
                                        <p:tav tm="100000">
                                          <p:val>
                                            <p:strVal val="1"/>
                                          </p:val>
                                        </p:tav>
                                      </p:tavLst>
                                    </p:anim>
                                    <p:animEffect filter="fade">
                                      <p:cBhvr>
                                        <p:cTn id="44" dur="1000">
                                          <p:stCondLst>
                                            <p:cond delay="0"/>
                                          </p:stCondLst>
                                        </p:cTn>
                                        <p:tgtEl>
                                          <p:spTgt spid="7"/>
                                        </p:tgtEl>
                                      </p:cBhvr>
                                    </p:animEffect>
                                    <p:anim to="" calcmode="lin" valueType="num">
                                      <p:cBhvr>
                                        <p:cTn id="45" dur="1000" fill="hold">
                                          <p:stCondLst>
                                            <p:cond delay="0"/>
                                          </p:stCondLst>
                                        </p:cTn>
                                        <p:tgtEl>
                                          <p:spTgt spid="7"/>
                                        </p:tgtEl>
                                        <p:attrNameLst>
                                          <p:attrName>ppt_h</p:attrName>
                                        </p:attrNameLst>
                                      </p:cBhvr>
                                      <p:tavLst>
                                        <p:tav tm="0" fmla="#ppt_h-#ppt_h*((1.5-1.5*$)^2-(1.5-1.5*$)^3)">
                                          <p:val>
                                            <p:strVal val="0"/>
                                          </p:val>
                                        </p:tav>
                                        <p:tav tm="100000">
                                          <p:val>
                                            <p:strVal val="1"/>
                                          </p:val>
                                        </p:tav>
                                      </p:tavLst>
                                    </p:anim>
                                    <p:anim to="" calcmode="lin" valueType="num">
                                      <p:cBhvr>
                                        <p:cTn id="46" dur="1000" fill="hold">
                                          <p:stCondLst>
                                            <p:cond delay="0"/>
                                          </p:stCondLst>
                                        </p:cTn>
                                        <p:tgtEl>
                                          <p:spTgt spid="7"/>
                                        </p:tgtEl>
                                        <p:attrNameLst>
                                          <p:attrName>ppt_w</p:attrName>
                                        </p:attrNameLst>
                                      </p:cBhvr>
                                      <p:tavLst>
                                        <p:tav tm="0" fmla="#ppt_w-#ppt_w*((1.5-1.5*$)^2-(1.5-1.5*$)^3)">
                                          <p:val>
                                            <p:strVal val="0"/>
                                          </p:val>
                                        </p:tav>
                                        <p:tav tm="100000">
                                          <p:val>
                                            <p:strVal val="1"/>
                                          </p:val>
                                        </p:tav>
                                      </p:tavLst>
                                    </p:anim>
                                  </p:childTnLst>
                                </p:cTn>
                              </p:par>
                              <p:par>
                                <p:cTn id="47" presetID="0" presetClass="entr" presetSubtype="0" fill="hold" grpId="0" nodeType="withEffect">
                                  <p:stCondLst>
                                    <p:cond delay="0"/>
                                  </p:stCondLst>
                                  <p:iterate type="lt">
                                    <p:tmPct val="10000"/>
                                  </p:iterate>
                                  <p:childTnLst>
                                    <p:set>
                                      <p:cBhvr>
                                        <p:cTn id="48" dur="1000" fill="hold">
                                          <p:stCondLst>
                                            <p:cond delay="0"/>
                                          </p:stCondLst>
                                        </p:cTn>
                                        <p:tgtEl>
                                          <p:spTgt spid="9"/>
                                        </p:tgtEl>
                                        <p:attrNameLst>
                                          <p:attrName>style.visibility</p:attrName>
                                        </p:attrNameLst>
                                      </p:cBhvr>
                                      <p:to>
                                        <p:strVal val="visible"/>
                                      </p:to>
                                    </p:set>
                                    <p:anim to="" calcmode="lin" valueType="num">
                                      <p:cBhvr>
                                        <p:cTn id="49" dur="1000" fill="hold">
                                          <p:stCondLst>
                                            <p:cond delay="0"/>
                                          </p:stCondLst>
                                        </p:cTn>
                                        <p:tgtEl>
                                          <p:spTgt spid="9"/>
                                        </p:tgtEl>
                                        <p:attrNameLst>
                                          <p:attrName>transform.rotation_z</p:attrName>
                                        </p:attrNameLst>
                                      </p:cBhvr>
                                      <p:tavLst>
                                        <p:tav tm="0" fmla="#ppt_r+(-45)*((1.5-1.5*$)^2-(1.5-1.5*$)^3)">
                                          <p:val>
                                            <p:strVal val="0"/>
                                          </p:val>
                                        </p:tav>
                                        <p:tav tm="100000">
                                          <p:val>
                                            <p:strVal val="1"/>
                                          </p:val>
                                        </p:tav>
                                      </p:tavLst>
                                    </p:anim>
                                    <p:animEffect filter="fade">
                                      <p:cBhvr>
                                        <p:cTn id="50" dur="1000">
                                          <p:stCondLst>
                                            <p:cond delay="0"/>
                                          </p:stCondLst>
                                        </p:cTn>
                                        <p:tgtEl>
                                          <p:spTgt spid="9"/>
                                        </p:tgtEl>
                                      </p:cBhvr>
                                    </p:animEffect>
                                    <p:anim to="" calcmode="lin" valueType="num">
                                      <p:cBhvr>
                                        <p:cTn id="51" dur="1000" fill="hold">
                                          <p:stCondLst>
                                            <p:cond delay="0"/>
                                          </p:stCondLst>
                                        </p:cTn>
                                        <p:tgtEl>
                                          <p:spTgt spid="9"/>
                                        </p:tgtEl>
                                        <p:attrNameLst>
                                          <p:attrName>ppt_h</p:attrName>
                                        </p:attrNameLst>
                                      </p:cBhvr>
                                      <p:tavLst>
                                        <p:tav tm="0" fmla="#ppt_h-#ppt_h*((1.5-1.5*$)^2-(1.5-1.5*$)^3)">
                                          <p:val>
                                            <p:strVal val="0"/>
                                          </p:val>
                                        </p:tav>
                                        <p:tav tm="100000">
                                          <p:val>
                                            <p:strVal val="1"/>
                                          </p:val>
                                        </p:tav>
                                      </p:tavLst>
                                    </p:anim>
                                    <p:anim to="" calcmode="lin" valueType="num">
                                      <p:cBhvr>
                                        <p:cTn id="52" dur="1000" fill="hold">
                                          <p:stCondLst>
                                            <p:cond delay="0"/>
                                          </p:stCondLst>
                                        </p:cTn>
                                        <p:tgtEl>
                                          <p:spTgt spid="9"/>
                                        </p:tgtEl>
                                        <p:attrNameLst>
                                          <p:attrName>ppt_w</p:attrName>
                                        </p:attrNameLst>
                                      </p:cBhvr>
                                      <p:tavLst>
                                        <p:tav tm="0" fmla="#ppt_w-#ppt_w*((1.5-1.5*$)^2-(1.5-1.5*$)^3)">
                                          <p:val>
                                            <p:strVal val="0"/>
                                          </p:val>
                                        </p:tav>
                                        <p:tav tm="100000">
                                          <p:val>
                                            <p:strVal val="1"/>
                                          </p:val>
                                        </p:tav>
                                      </p:tavLst>
                                    </p:anim>
                                  </p:childTnLst>
                                </p:cTn>
                              </p:par>
                            </p:childTnLst>
                          </p:cTn>
                        </p:par>
                        <p:par>
                          <p:cTn id="53" fill="hold">
                            <p:stCondLst>
                              <p:cond delay="2295"/>
                            </p:stCondLst>
                            <p:childTnLst>
                              <p:par>
                                <p:cTn id="54" presetID="2" presetClass="entr" presetSubtype="8" decel="100000" fill="hold" grpId="0" nodeType="afterEffect">
                                  <p:stCondLst>
                                    <p:cond delay="0"/>
                                  </p:stCondLst>
                                  <p:childTnLst>
                                    <p:set>
                                      <p:cBhvr>
                                        <p:cTn id="55" dur="1" fill="hold">
                                          <p:stCondLst>
                                            <p:cond delay="0"/>
                                          </p:stCondLst>
                                        </p:cTn>
                                        <p:tgtEl>
                                          <p:spTgt spid="11"/>
                                        </p:tgtEl>
                                        <p:attrNameLst>
                                          <p:attrName>style.visibility</p:attrName>
                                        </p:attrNameLst>
                                      </p:cBhvr>
                                      <p:to>
                                        <p:strVal val="visible"/>
                                      </p:to>
                                    </p:set>
                                    <p:anim calcmode="lin" valueType="num">
                                      <p:cBhvr additive="base">
                                        <p:cTn id="56" dur="1000" fill="hold"/>
                                        <p:tgtEl>
                                          <p:spTgt spid="11"/>
                                        </p:tgtEl>
                                        <p:attrNameLst>
                                          <p:attrName>ppt_x</p:attrName>
                                        </p:attrNameLst>
                                      </p:cBhvr>
                                      <p:tavLst>
                                        <p:tav tm="0">
                                          <p:val>
                                            <p:strVal val="0-#ppt_w/2"/>
                                          </p:val>
                                        </p:tav>
                                        <p:tav tm="100000">
                                          <p:val>
                                            <p:strVal val="#ppt_x"/>
                                          </p:val>
                                        </p:tav>
                                      </p:tavLst>
                                    </p:anim>
                                    <p:anim calcmode="lin" valueType="num">
                                      <p:cBhvr additive="base">
                                        <p:cTn id="57" dur="1000" fill="hold"/>
                                        <p:tgtEl>
                                          <p:spTgt spid="11"/>
                                        </p:tgtEl>
                                        <p:attrNameLst>
                                          <p:attrName>ppt_y</p:attrName>
                                        </p:attrNameLst>
                                      </p:cBhvr>
                                      <p:tavLst>
                                        <p:tav tm="0">
                                          <p:val>
                                            <p:strVal val="#ppt_y"/>
                                          </p:val>
                                        </p:tav>
                                        <p:tav tm="100000">
                                          <p:val>
                                            <p:strVal val="#ppt_y"/>
                                          </p:val>
                                        </p:tav>
                                      </p:tavLst>
                                    </p:anim>
                                  </p:childTnLst>
                                </p:cTn>
                              </p:par>
                              <p:par>
                                <p:cTn id="58" presetID="2" presetClass="entr" presetSubtype="2" decel="100000" fill="hold" grpId="0" nodeType="withEffect">
                                  <p:stCondLst>
                                    <p:cond delay="0"/>
                                  </p:stCondLst>
                                  <p:childTnLst>
                                    <p:set>
                                      <p:cBhvr>
                                        <p:cTn id="59" dur="1" fill="hold">
                                          <p:stCondLst>
                                            <p:cond delay="0"/>
                                          </p:stCondLst>
                                        </p:cTn>
                                        <p:tgtEl>
                                          <p:spTgt spid="14"/>
                                        </p:tgtEl>
                                        <p:attrNameLst>
                                          <p:attrName>style.visibility</p:attrName>
                                        </p:attrNameLst>
                                      </p:cBhvr>
                                      <p:to>
                                        <p:strVal val="visible"/>
                                      </p:to>
                                    </p:set>
                                    <p:anim calcmode="lin" valueType="num">
                                      <p:cBhvr additive="base">
                                        <p:cTn id="60" dur="1000" fill="hold"/>
                                        <p:tgtEl>
                                          <p:spTgt spid="14"/>
                                        </p:tgtEl>
                                        <p:attrNameLst>
                                          <p:attrName>ppt_x</p:attrName>
                                        </p:attrNameLst>
                                      </p:cBhvr>
                                      <p:tavLst>
                                        <p:tav tm="0">
                                          <p:val>
                                            <p:strVal val="1+#ppt_w/2"/>
                                          </p:val>
                                        </p:tav>
                                        <p:tav tm="100000">
                                          <p:val>
                                            <p:strVal val="#ppt_x"/>
                                          </p:val>
                                        </p:tav>
                                      </p:tavLst>
                                    </p:anim>
                                    <p:anim calcmode="lin" valueType="num">
                                      <p:cBhvr additive="base">
                                        <p:cTn id="61" dur="1000" fill="hold"/>
                                        <p:tgtEl>
                                          <p:spTgt spid="14"/>
                                        </p:tgtEl>
                                        <p:attrNameLst>
                                          <p:attrName>ppt_y</p:attrName>
                                        </p:attrNameLst>
                                      </p:cBhvr>
                                      <p:tavLst>
                                        <p:tav tm="0">
                                          <p:val>
                                            <p:strVal val="#ppt_y"/>
                                          </p:val>
                                        </p:tav>
                                        <p:tav tm="100000">
                                          <p:val>
                                            <p:strVal val="#ppt_y"/>
                                          </p:val>
                                        </p:tav>
                                      </p:tavLst>
                                    </p:anim>
                                  </p:childTnLst>
                                </p:cTn>
                              </p:par>
                              <p:par>
                                <p:cTn id="62" presetID="2" presetClass="entr" presetSubtype="2" decel="100000" fill="hold" grpId="0" nodeType="withEffect">
                                  <p:stCondLst>
                                    <p:cond delay="0"/>
                                  </p:stCondLst>
                                  <p:childTnLst>
                                    <p:set>
                                      <p:cBhvr>
                                        <p:cTn id="63" dur="1" fill="hold">
                                          <p:stCondLst>
                                            <p:cond delay="0"/>
                                          </p:stCondLst>
                                        </p:cTn>
                                        <p:tgtEl>
                                          <p:spTgt spid="15"/>
                                        </p:tgtEl>
                                        <p:attrNameLst>
                                          <p:attrName>style.visibility</p:attrName>
                                        </p:attrNameLst>
                                      </p:cBhvr>
                                      <p:to>
                                        <p:strVal val="visible"/>
                                      </p:to>
                                    </p:set>
                                    <p:anim calcmode="lin" valueType="num">
                                      <p:cBhvr additive="base">
                                        <p:cTn id="64" dur="1000" fill="hold"/>
                                        <p:tgtEl>
                                          <p:spTgt spid="15"/>
                                        </p:tgtEl>
                                        <p:attrNameLst>
                                          <p:attrName>ppt_x</p:attrName>
                                        </p:attrNameLst>
                                      </p:cBhvr>
                                      <p:tavLst>
                                        <p:tav tm="0">
                                          <p:val>
                                            <p:strVal val="1+#ppt_w/2"/>
                                          </p:val>
                                        </p:tav>
                                        <p:tav tm="100000">
                                          <p:val>
                                            <p:strVal val="#ppt_x"/>
                                          </p:val>
                                        </p:tav>
                                      </p:tavLst>
                                    </p:anim>
                                    <p:anim calcmode="lin" valueType="num">
                                      <p:cBhvr additive="base">
                                        <p:cTn id="65" dur="1000" fill="hold"/>
                                        <p:tgtEl>
                                          <p:spTgt spid="15"/>
                                        </p:tgtEl>
                                        <p:attrNameLst>
                                          <p:attrName>ppt_y</p:attrName>
                                        </p:attrNameLst>
                                      </p:cBhvr>
                                      <p:tavLst>
                                        <p:tav tm="0">
                                          <p:val>
                                            <p:strVal val="#ppt_y"/>
                                          </p:val>
                                        </p:tav>
                                        <p:tav tm="100000">
                                          <p:val>
                                            <p:strVal val="#ppt_y"/>
                                          </p:val>
                                        </p:tav>
                                      </p:tavLst>
                                    </p:anim>
                                  </p:childTnLst>
                                </p:cTn>
                              </p:par>
                              <p:par>
                                <p:cTn id="66" presetID="2" presetClass="entr" presetSubtype="2" decel="100000" fill="hold" grpId="0" nodeType="withEffect">
                                  <p:stCondLst>
                                    <p:cond delay="0"/>
                                  </p:stCondLst>
                                  <p:childTnLst>
                                    <p:set>
                                      <p:cBhvr>
                                        <p:cTn id="67" dur="1" fill="hold">
                                          <p:stCondLst>
                                            <p:cond delay="0"/>
                                          </p:stCondLst>
                                        </p:cTn>
                                        <p:tgtEl>
                                          <p:spTgt spid="16"/>
                                        </p:tgtEl>
                                        <p:attrNameLst>
                                          <p:attrName>style.visibility</p:attrName>
                                        </p:attrNameLst>
                                      </p:cBhvr>
                                      <p:to>
                                        <p:strVal val="visible"/>
                                      </p:to>
                                    </p:set>
                                    <p:anim calcmode="lin" valueType="num">
                                      <p:cBhvr additive="base">
                                        <p:cTn id="68" dur="1000" fill="hold"/>
                                        <p:tgtEl>
                                          <p:spTgt spid="16"/>
                                        </p:tgtEl>
                                        <p:attrNameLst>
                                          <p:attrName>ppt_x</p:attrName>
                                        </p:attrNameLst>
                                      </p:cBhvr>
                                      <p:tavLst>
                                        <p:tav tm="0">
                                          <p:val>
                                            <p:strVal val="1+#ppt_w/2"/>
                                          </p:val>
                                        </p:tav>
                                        <p:tav tm="100000">
                                          <p:val>
                                            <p:strVal val="#ppt_x"/>
                                          </p:val>
                                        </p:tav>
                                      </p:tavLst>
                                    </p:anim>
                                    <p:anim calcmode="lin" valueType="num">
                                      <p:cBhvr additive="base">
                                        <p:cTn id="69" dur="1000" fill="hold"/>
                                        <p:tgtEl>
                                          <p:spTgt spid="16"/>
                                        </p:tgtEl>
                                        <p:attrNameLst>
                                          <p:attrName>ppt_y</p:attrName>
                                        </p:attrNameLst>
                                      </p:cBhvr>
                                      <p:tavLst>
                                        <p:tav tm="0">
                                          <p:val>
                                            <p:strVal val="#ppt_y"/>
                                          </p:val>
                                        </p:tav>
                                        <p:tav tm="100000">
                                          <p:val>
                                            <p:strVal val="#ppt_y"/>
                                          </p:val>
                                        </p:tav>
                                      </p:tavLst>
                                    </p:anim>
                                  </p:childTnLst>
                                </p:cTn>
                              </p:par>
                              <p:par>
                                <p:cTn id="70" presetID="2" presetClass="entr" presetSubtype="8" decel="100000" fill="hold" grpId="0" nodeType="withEffect">
                                  <p:stCondLst>
                                    <p:cond delay="0"/>
                                  </p:stCondLst>
                                  <p:childTnLst>
                                    <p:set>
                                      <p:cBhvr>
                                        <p:cTn id="71" dur="1" fill="hold">
                                          <p:stCondLst>
                                            <p:cond delay="0"/>
                                          </p:stCondLst>
                                        </p:cTn>
                                        <p:tgtEl>
                                          <p:spTgt spid="13"/>
                                        </p:tgtEl>
                                        <p:attrNameLst>
                                          <p:attrName>style.visibility</p:attrName>
                                        </p:attrNameLst>
                                      </p:cBhvr>
                                      <p:to>
                                        <p:strVal val="visible"/>
                                      </p:to>
                                    </p:set>
                                    <p:anim calcmode="lin" valueType="num">
                                      <p:cBhvr additive="base">
                                        <p:cTn id="72" dur="1000" fill="hold"/>
                                        <p:tgtEl>
                                          <p:spTgt spid="13"/>
                                        </p:tgtEl>
                                        <p:attrNameLst>
                                          <p:attrName>ppt_x</p:attrName>
                                        </p:attrNameLst>
                                      </p:cBhvr>
                                      <p:tavLst>
                                        <p:tav tm="0">
                                          <p:val>
                                            <p:strVal val="0-#ppt_w/2"/>
                                          </p:val>
                                        </p:tav>
                                        <p:tav tm="100000">
                                          <p:val>
                                            <p:strVal val="#ppt_x"/>
                                          </p:val>
                                        </p:tav>
                                      </p:tavLst>
                                    </p:anim>
                                    <p:anim calcmode="lin" valueType="num">
                                      <p:cBhvr additive="base">
                                        <p:cTn id="73" dur="1000" fill="hold"/>
                                        <p:tgtEl>
                                          <p:spTgt spid="13"/>
                                        </p:tgtEl>
                                        <p:attrNameLst>
                                          <p:attrName>ppt_y</p:attrName>
                                        </p:attrNameLst>
                                      </p:cBhvr>
                                      <p:tavLst>
                                        <p:tav tm="0">
                                          <p:val>
                                            <p:strVal val="#ppt_y"/>
                                          </p:val>
                                        </p:tav>
                                        <p:tav tm="100000">
                                          <p:val>
                                            <p:strVal val="#ppt_y"/>
                                          </p:val>
                                        </p:tav>
                                      </p:tavLst>
                                    </p:anim>
                                  </p:childTnLst>
                                </p:cTn>
                              </p:par>
                              <p:par>
                                <p:cTn id="74" presetID="2" presetClass="entr" presetSubtype="8" decel="100000" fill="hold" grpId="0" nodeType="withEffect">
                                  <p:stCondLst>
                                    <p:cond delay="0"/>
                                  </p:stCondLst>
                                  <p:childTnLst>
                                    <p:set>
                                      <p:cBhvr>
                                        <p:cTn id="75" dur="1" fill="hold">
                                          <p:stCondLst>
                                            <p:cond delay="0"/>
                                          </p:stCondLst>
                                        </p:cTn>
                                        <p:tgtEl>
                                          <p:spTgt spid="12"/>
                                        </p:tgtEl>
                                        <p:attrNameLst>
                                          <p:attrName>style.visibility</p:attrName>
                                        </p:attrNameLst>
                                      </p:cBhvr>
                                      <p:to>
                                        <p:strVal val="visible"/>
                                      </p:to>
                                    </p:set>
                                    <p:anim calcmode="lin" valueType="num">
                                      <p:cBhvr additive="base">
                                        <p:cTn id="76" dur="1000" fill="hold"/>
                                        <p:tgtEl>
                                          <p:spTgt spid="12"/>
                                        </p:tgtEl>
                                        <p:attrNameLst>
                                          <p:attrName>ppt_x</p:attrName>
                                        </p:attrNameLst>
                                      </p:cBhvr>
                                      <p:tavLst>
                                        <p:tav tm="0">
                                          <p:val>
                                            <p:strVal val="0-#ppt_w/2"/>
                                          </p:val>
                                        </p:tav>
                                        <p:tav tm="100000">
                                          <p:val>
                                            <p:strVal val="#ppt_x"/>
                                          </p:val>
                                        </p:tav>
                                      </p:tavLst>
                                    </p:anim>
                                    <p:anim calcmode="lin" valueType="num">
                                      <p:cBhvr additive="base">
                                        <p:cTn id="77" dur="10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8" grpId="0" animBg="1"/>
      <p:bldP spid="9" grpId="0" animBg="1"/>
      <p:bldP spid="10" grpId="0"/>
      <p:bldP spid="11" grpId="0"/>
      <p:bldP spid="12" grpId="0"/>
      <p:bldP spid="13" grpId="0"/>
      <p:bldP spid="14" grpId="0"/>
      <p:bldP spid="15" grpId="0"/>
      <p:bldP spid="16"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5"/>
          <p:cNvSpPr>
            <a:spLocks/>
          </p:cNvSpPr>
          <p:nvPr/>
        </p:nvSpPr>
        <p:spPr bwMode="auto">
          <a:xfrm>
            <a:off x="9252095" y="3692646"/>
            <a:ext cx="2172073" cy="1866864"/>
          </a:xfrm>
          <a:custGeom>
            <a:avLst/>
            <a:gdLst>
              <a:gd name="T0" fmla="*/ 622 w 1070"/>
              <a:gd name="T1" fmla="*/ 889 h 919"/>
              <a:gd name="T2" fmla="*/ 1040 w 1070"/>
              <a:gd name="T3" fmla="*/ 648 h 919"/>
              <a:gd name="T4" fmla="*/ 1055 w 1070"/>
              <a:gd name="T5" fmla="*/ 583 h 919"/>
              <a:gd name="T6" fmla="*/ 49 w 1070"/>
              <a:gd name="T7" fmla="*/ 2 h 919"/>
              <a:gd name="T8" fmla="*/ 0 w 1070"/>
              <a:gd name="T9" fmla="*/ 47 h 919"/>
              <a:gd name="T10" fmla="*/ 0 w 1070"/>
              <a:gd name="T11" fmla="*/ 530 h 919"/>
              <a:gd name="T12" fmla="*/ 100 w 1070"/>
              <a:gd name="T13" fmla="*/ 654 h 919"/>
              <a:gd name="T14" fmla="*/ 465 w 1070"/>
              <a:gd name="T15" fmla="*/ 864 h 919"/>
              <a:gd name="T16" fmla="*/ 622 w 1070"/>
              <a:gd name="T17" fmla="*/ 889 h 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0" h="919">
                <a:moveTo>
                  <a:pt x="622" y="889"/>
                </a:moveTo>
                <a:cubicBezTo>
                  <a:pt x="1040" y="648"/>
                  <a:pt x="1040" y="648"/>
                  <a:pt x="1040" y="648"/>
                </a:cubicBezTo>
                <a:cubicBezTo>
                  <a:pt x="1063" y="635"/>
                  <a:pt x="1070" y="605"/>
                  <a:pt x="1055" y="583"/>
                </a:cubicBezTo>
                <a:cubicBezTo>
                  <a:pt x="831" y="256"/>
                  <a:pt x="467" y="33"/>
                  <a:pt x="49" y="2"/>
                </a:cubicBezTo>
                <a:cubicBezTo>
                  <a:pt x="22" y="0"/>
                  <a:pt x="0" y="21"/>
                  <a:pt x="0" y="47"/>
                </a:cubicBezTo>
                <a:cubicBezTo>
                  <a:pt x="0" y="530"/>
                  <a:pt x="0" y="530"/>
                  <a:pt x="0" y="530"/>
                </a:cubicBezTo>
                <a:cubicBezTo>
                  <a:pt x="0" y="590"/>
                  <a:pt x="42" y="641"/>
                  <a:pt x="100" y="654"/>
                </a:cubicBezTo>
                <a:cubicBezTo>
                  <a:pt x="243" y="685"/>
                  <a:pt x="369" y="760"/>
                  <a:pt x="465" y="864"/>
                </a:cubicBezTo>
                <a:cubicBezTo>
                  <a:pt x="505" y="908"/>
                  <a:pt x="570" y="919"/>
                  <a:pt x="622" y="889"/>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6"/>
          <p:cNvSpPr>
            <a:spLocks/>
          </p:cNvSpPr>
          <p:nvPr/>
        </p:nvSpPr>
        <p:spPr bwMode="auto">
          <a:xfrm>
            <a:off x="9252095" y="7268683"/>
            <a:ext cx="2172073" cy="1868136"/>
          </a:xfrm>
          <a:custGeom>
            <a:avLst/>
            <a:gdLst>
              <a:gd name="T0" fmla="*/ 0 w 1070"/>
              <a:gd name="T1" fmla="*/ 390 h 920"/>
              <a:gd name="T2" fmla="*/ 0 w 1070"/>
              <a:gd name="T3" fmla="*/ 872 h 920"/>
              <a:gd name="T4" fmla="*/ 49 w 1070"/>
              <a:gd name="T5" fmla="*/ 918 h 920"/>
              <a:gd name="T6" fmla="*/ 1055 w 1070"/>
              <a:gd name="T7" fmla="*/ 337 h 920"/>
              <a:gd name="T8" fmla="*/ 1040 w 1070"/>
              <a:gd name="T9" fmla="*/ 272 h 920"/>
              <a:gd name="T10" fmla="*/ 622 w 1070"/>
              <a:gd name="T11" fmla="*/ 30 h 920"/>
              <a:gd name="T12" fmla="*/ 465 w 1070"/>
              <a:gd name="T13" fmla="*/ 56 h 920"/>
              <a:gd name="T14" fmla="*/ 100 w 1070"/>
              <a:gd name="T15" fmla="*/ 266 h 920"/>
              <a:gd name="T16" fmla="*/ 0 w 1070"/>
              <a:gd name="T17" fmla="*/ 39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0" h="920">
                <a:moveTo>
                  <a:pt x="0" y="390"/>
                </a:moveTo>
                <a:cubicBezTo>
                  <a:pt x="0" y="872"/>
                  <a:pt x="0" y="872"/>
                  <a:pt x="0" y="872"/>
                </a:cubicBezTo>
                <a:cubicBezTo>
                  <a:pt x="0" y="899"/>
                  <a:pt x="22" y="920"/>
                  <a:pt x="49" y="918"/>
                </a:cubicBezTo>
                <a:cubicBezTo>
                  <a:pt x="467" y="886"/>
                  <a:pt x="831" y="664"/>
                  <a:pt x="1055" y="337"/>
                </a:cubicBezTo>
                <a:cubicBezTo>
                  <a:pt x="1070" y="315"/>
                  <a:pt x="1063" y="285"/>
                  <a:pt x="1040" y="272"/>
                </a:cubicBezTo>
                <a:cubicBezTo>
                  <a:pt x="622" y="30"/>
                  <a:pt x="622" y="30"/>
                  <a:pt x="622" y="30"/>
                </a:cubicBezTo>
                <a:cubicBezTo>
                  <a:pt x="570" y="0"/>
                  <a:pt x="505" y="12"/>
                  <a:pt x="465" y="56"/>
                </a:cubicBezTo>
                <a:cubicBezTo>
                  <a:pt x="369" y="160"/>
                  <a:pt x="243" y="234"/>
                  <a:pt x="100" y="266"/>
                </a:cubicBezTo>
                <a:cubicBezTo>
                  <a:pt x="42" y="279"/>
                  <a:pt x="0" y="330"/>
                  <a:pt x="0" y="390"/>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5" name="Freeform 7"/>
          <p:cNvSpPr>
            <a:spLocks/>
          </p:cNvSpPr>
          <p:nvPr/>
        </p:nvSpPr>
        <p:spPr bwMode="auto">
          <a:xfrm>
            <a:off x="6418735" y="5166553"/>
            <a:ext cx="1398876" cy="2493815"/>
          </a:xfrm>
          <a:custGeom>
            <a:avLst/>
            <a:gdLst>
              <a:gd name="T0" fmla="*/ 639 w 689"/>
              <a:gd name="T1" fmla="*/ 614 h 1228"/>
              <a:gd name="T2" fmla="*/ 671 w 689"/>
              <a:gd name="T3" fmla="*/ 404 h 1228"/>
              <a:gd name="T4" fmla="*/ 614 w 689"/>
              <a:gd name="T5" fmla="*/ 255 h 1228"/>
              <a:gd name="T6" fmla="*/ 196 w 689"/>
              <a:gd name="T7" fmla="*/ 14 h 1228"/>
              <a:gd name="T8" fmla="*/ 132 w 689"/>
              <a:gd name="T9" fmla="*/ 33 h 1228"/>
              <a:gd name="T10" fmla="*/ 0 w 689"/>
              <a:gd name="T11" fmla="*/ 614 h 1228"/>
              <a:gd name="T12" fmla="*/ 132 w 689"/>
              <a:gd name="T13" fmla="*/ 1195 h 1228"/>
              <a:gd name="T14" fmla="*/ 196 w 689"/>
              <a:gd name="T15" fmla="*/ 1215 h 1228"/>
              <a:gd name="T16" fmla="*/ 614 w 689"/>
              <a:gd name="T17" fmla="*/ 974 h 1228"/>
              <a:gd name="T18" fmla="*/ 671 w 689"/>
              <a:gd name="T19" fmla="*/ 824 h 1228"/>
              <a:gd name="T20" fmla="*/ 639 w 689"/>
              <a:gd name="T21" fmla="*/ 614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9" h="1228">
                <a:moveTo>
                  <a:pt x="639" y="614"/>
                </a:moveTo>
                <a:cubicBezTo>
                  <a:pt x="639" y="541"/>
                  <a:pt x="650" y="471"/>
                  <a:pt x="671" y="404"/>
                </a:cubicBezTo>
                <a:cubicBezTo>
                  <a:pt x="689" y="347"/>
                  <a:pt x="666" y="285"/>
                  <a:pt x="614" y="255"/>
                </a:cubicBezTo>
                <a:cubicBezTo>
                  <a:pt x="196" y="14"/>
                  <a:pt x="196" y="14"/>
                  <a:pt x="196" y="14"/>
                </a:cubicBezTo>
                <a:cubicBezTo>
                  <a:pt x="173" y="0"/>
                  <a:pt x="144" y="9"/>
                  <a:pt x="132" y="33"/>
                </a:cubicBezTo>
                <a:cubicBezTo>
                  <a:pt x="48" y="209"/>
                  <a:pt x="0" y="406"/>
                  <a:pt x="0" y="614"/>
                </a:cubicBezTo>
                <a:cubicBezTo>
                  <a:pt x="0" y="823"/>
                  <a:pt x="48" y="1020"/>
                  <a:pt x="132" y="1195"/>
                </a:cubicBezTo>
                <a:cubicBezTo>
                  <a:pt x="144" y="1219"/>
                  <a:pt x="173" y="1228"/>
                  <a:pt x="196" y="1215"/>
                </a:cubicBezTo>
                <a:cubicBezTo>
                  <a:pt x="614" y="974"/>
                  <a:pt x="614" y="974"/>
                  <a:pt x="614" y="974"/>
                </a:cubicBezTo>
                <a:cubicBezTo>
                  <a:pt x="666" y="944"/>
                  <a:pt x="689" y="882"/>
                  <a:pt x="671" y="824"/>
                </a:cubicBezTo>
                <a:cubicBezTo>
                  <a:pt x="650" y="758"/>
                  <a:pt x="639" y="688"/>
                  <a:pt x="639" y="614"/>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8"/>
          <p:cNvSpPr>
            <a:spLocks/>
          </p:cNvSpPr>
          <p:nvPr/>
        </p:nvSpPr>
        <p:spPr bwMode="auto">
          <a:xfrm>
            <a:off x="6865104" y="7268683"/>
            <a:ext cx="2172073" cy="1868136"/>
          </a:xfrm>
          <a:custGeom>
            <a:avLst/>
            <a:gdLst>
              <a:gd name="T0" fmla="*/ 447 w 1070"/>
              <a:gd name="T1" fmla="*/ 30 h 920"/>
              <a:gd name="T2" fmla="*/ 29 w 1070"/>
              <a:gd name="T3" fmla="*/ 272 h 920"/>
              <a:gd name="T4" fmla="*/ 15 w 1070"/>
              <a:gd name="T5" fmla="*/ 337 h 920"/>
              <a:gd name="T6" fmla="*/ 1021 w 1070"/>
              <a:gd name="T7" fmla="*/ 918 h 920"/>
              <a:gd name="T8" fmla="*/ 1070 w 1070"/>
              <a:gd name="T9" fmla="*/ 872 h 920"/>
              <a:gd name="T10" fmla="*/ 1070 w 1070"/>
              <a:gd name="T11" fmla="*/ 390 h 920"/>
              <a:gd name="T12" fmla="*/ 970 w 1070"/>
              <a:gd name="T13" fmla="*/ 266 h 920"/>
              <a:gd name="T14" fmla="*/ 605 w 1070"/>
              <a:gd name="T15" fmla="*/ 56 h 920"/>
              <a:gd name="T16" fmla="*/ 447 w 1070"/>
              <a:gd name="T17" fmla="*/ 3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0" h="920">
                <a:moveTo>
                  <a:pt x="447" y="30"/>
                </a:moveTo>
                <a:cubicBezTo>
                  <a:pt x="29" y="272"/>
                  <a:pt x="29" y="272"/>
                  <a:pt x="29" y="272"/>
                </a:cubicBezTo>
                <a:cubicBezTo>
                  <a:pt x="6" y="285"/>
                  <a:pt x="0" y="315"/>
                  <a:pt x="15" y="337"/>
                </a:cubicBezTo>
                <a:cubicBezTo>
                  <a:pt x="238" y="664"/>
                  <a:pt x="603" y="886"/>
                  <a:pt x="1021" y="918"/>
                </a:cubicBezTo>
                <a:cubicBezTo>
                  <a:pt x="1047" y="920"/>
                  <a:pt x="1070" y="899"/>
                  <a:pt x="1070" y="872"/>
                </a:cubicBezTo>
                <a:cubicBezTo>
                  <a:pt x="1070" y="390"/>
                  <a:pt x="1070" y="390"/>
                  <a:pt x="1070" y="390"/>
                </a:cubicBezTo>
                <a:cubicBezTo>
                  <a:pt x="1070" y="330"/>
                  <a:pt x="1028" y="279"/>
                  <a:pt x="970" y="266"/>
                </a:cubicBezTo>
                <a:cubicBezTo>
                  <a:pt x="827" y="234"/>
                  <a:pt x="701" y="160"/>
                  <a:pt x="605" y="56"/>
                </a:cubicBezTo>
                <a:cubicBezTo>
                  <a:pt x="564" y="12"/>
                  <a:pt x="499" y="0"/>
                  <a:pt x="447" y="30"/>
                </a:cubicBezTo>
                <a:close/>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9"/>
          <p:cNvSpPr>
            <a:spLocks/>
          </p:cNvSpPr>
          <p:nvPr/>
        </p:nvSpPr>
        <p:spPr bwMode="auto">
          <a:xfrm>
            <a:off x="10472933" y="5166553"/>
            <a:ext cx="1396333" cy="2493815"/>
          </a:xfrm>
          <a:custGeom>
            <a:avLst/>
            <a:gdLst>
              <a:gd name="T0" fmla="*/ 49 w 688"/>
              <a:gd name="T1" fmla="*/ 614 h 1228"/>
              <a:gd name="T2" fmla="*/ 18 w 688"/>
              <a:gd name="T3" fmla="*/ 824 h 1228"/>
              <a:gd name="T4" fmla="*/ 74 w 688"/>
              <a:gd name="T5" fmla="*/ 974 h 1228"/>
              <a:gd name="T6" fmla="*/ 492 w 688"/>
              <a:gd name="T7" fmla="*/ 1215 h 1228"/>
              <a:gd name="T8" fmla="*/ 556 w 688"/>
              <a:gd name="T9" fmla="*/ 1195 h 1228"/>
              <a:gd name="T10" fmla="*/ 688 w 688"/>
              <a:gd name="T11" fmla="*/ 614 h 1228"/>
              <a:gd name="T12" fmla="*/ 556 w 688"/>
              <a:gd name="T13" fmla="*/ 33 h 1228"/>
              <a:gd name="T14" fmla="*/ 492 w 688"/>
              <a:gd name="T15" fmla="*/ 14 h 1228"/>
              <a:gd name="T16" fmla="*/ 74 w 688"/>
              <a:gd name="T17" fmla="*/ 255 h 1228"/>
              <a:gd name="T18" fmla="*/ 18 w 688"/>
              <a:gd name="T19" fmla="*/ 404 h 1228"/>
              <a:gd name="T20" fmla="*/ 49 w 688"/>
              <a:gd name="T21" fmla="*/ 614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8" h="1228">
                <a:moveTo>
                  <a:pt x="49" y="614"/>
                </a:moveTo>
                <a:cubicBezTo>
                  <a:pt x="49" y="688"/>
                  <a:pt x="38" y="758"/>
                  <a:pt x="18" y="824"/>
                </a:cubicBezTo>
                <a:cubicBezTo>
                  <a:pt x="0" y="882"/>
                  <a:pt x="22" y="944"/>
                  <a:pt x="74" y="974"/>
                </a:cubicBezTo>
                <a:cubicBezTo>
                  <a:pt x="492" y="1215"/>
                  <a:pt x="492" y="1215"/>
                  <a:pt x="492" y="1215"/>
                </a:cubicBezTo>
                <a:cubicBezTo>
                  <a:pt x="515" y="1228"/>
                  <a:pt x="545" y="1219"/>
                  <a:pt x="556" y="1195"/>
                </a:cubicBezTo>
                <a:cubicBezTo>
                  <a:pt x="641" y="1020"/>
                  <a:pt x="688" y="823"/>
                  <a:pt x="688" y="614"/>
                </a:cubicBezTo>
                <a:cubicBezTo>
                  <a:pt x="688" y="406"/>
                  <a:pt x="641" y="209"/>
                  <a:pt x="556" y="33"/>
                </a:cubicBezTo>
                <a:cubicBezTo>
                  <a:pt x="545" y="9"/>
                  <a:pt x="515" y="0"/>
                  <a:pt x="492" y="14"/>
                </a:cubicBezTo>
                <a:cubicBezTo>
                  <a:pt x="74" y="255"/>
                  <a:pt x="74" y="255"/>
                  <a:pt x="74" y="255"/>
                </a:cubicBezTo>
                <a:cubicBezTo>
                  <a:pt x="22" y="285"/>
                  <a:pt x="0" y="347"/>
                  <a:pt x="18" y="404"/>
                </a:cubicBezTo>
                <a:cubicBezTo>
                  <a:pt x="38" y="471"/>
                  <a:pt x="49" y="541"/>
                  <a:pt x="49" y="614"/>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10"/>
          <p:cNvSpPr>
            <a:spLocks/>
          </p:cNvSpPr>
          <p:nvPr/>
        </p:nvSpPr>
        <p:spPr bwMode="auto">
          <a:xfrm>
            <a:off x="6865104" y="3692646"/>
            <a:ext cx="2172073" cy="1866864"/>
          </a:xfrm>
          <a:custGeom>
            <a:avLst/>
            <a:gdLst>
              <a:gd name="T0" fmla="*/ 1070 w 1070"/>
              <a:gd name="T1" fmla="*/ 530 h 919"/>
              <a:gd name="T2" fmla="*/ 1070 w 1070"/>
              <a:gd name="T3" fmla="*/ 47 h 919"/>
              <a:gd name="T4" fmla="*/ 1021 w 1070"/>
              <a:gd name="T5" fmla="*/ 2 h 919"/>
              <a:gd name="T6" fmla="*/ 15 w 1070"/>
              <a:gd name="T7" fmla="*/ 583 h 919"/>
              <a:gd name="T8" fmla="*/ 29 w 1070"/>
              <a:gd name="T9" fmla="*/ 648 h 919"/>
              <a:gd name="T10" fmla="*/ 447 w 1070"/>
              <a:gd name="T11" fmla="*/ 889 h 919"/>
              <a:gd name="T12" fmla="*/ 605 w 1070"/>
              <a:gd name="T13" fmla="*/ 864 h 919"/>
              <a:gd name="T14" fmla="*/ 970 w 1070"/>
              <a:gd name="T15" fmla="*/ 654 h 919"/>
              <a:gd name="T16" fmla="*/ 1070 w 1070"/>
              <a:gd name="T17" fmla="*/ 530 h 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0" h="919">
                <a:moveTo>
                  <a:pt x="1070" y="530"/>
                </a:moveTo>
                <a:cubicBezTo>
                  <a:pt x="1070" y="47"/>
                  <a:pt x="1070" y="47"/>
                  <a:pt x="1070" y="47"/>
                </a:cubicBezTo>
                <a:cubicBezTo>
                  <a:pt x="1070" y="21"/>
                  <a:pt x="1047" y="0"/>
                  <a:pt x="1021" y="2"/>
                </a:cubicBezTo>
                <a:cubicBezTo>
                  <a:pt x="603" y="33"/>
                  <a:pt x="238" y="256"/>
                  <a:pt x="15" y="583"/>
                </a:cubicBezTo>
                <a:cubicBezTo>
                  <a:pt x="0" y="605"/>
                  <a:pt x="6" y="635"/>
                  <a:pt x="29" y="648"/>
                </a:cubicBezTo>
                <a:cubicBezTo>
                  <a:pt x="447" y="889"/>
                  <a:pt x="447" y="889"/>
                  <a:pt x="447" y="889"/>
                </a:cubicBezTo>
                <a:cubicBezTo>
                  <a:pt x="499" y="919"/>
                  <a:pt x="564" y="908"/>
                  <a:pt x="605" y="864"/>
                </a:cubicBezTo>
                <a:cubicBezTo>
                  <a:pt x="701" y="760"/>
                  <a:pt x="827" y="685"/>
                  <a:pt x="970" y="654"/>
                </a:cubicBezTo>
                <a:cubicBezTo>
                  <a:pt x="1028" y="641"/>
                  <a:pt x="1070" y="590"/>
                  <a:pt x="1070" y="530"/>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9" name="TextBox 8"/>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Infographic</a:t>
            </a:r>
          </a:p>
        </p:txBody>
      </p:sp>
      <p:sp>
        <p:nvSpPr>
          <p:cNvPr id="10" name="Freeform 569"/>
          <p:cNvSpPr>
            <a:spLocks noEditPoints="1"/>
          </p:cNvSpPr>
          <p:nvPr/>
        </p:nvSpPr>
        <p:spPr bwMode="auto">
          <a:xfrm>
            <a:off x="9913562" y="4348014"/>
            <a:ext cx="551238" cy="500984"/>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611"/>
          <p:cNvSpPr>
            <a:spLocks noEditPoints="1"/>
          </p:cNvSpPr>
          <p:nvPr/>
        </p:nvSpPr>
        <p:spPr bwMode="auto">
          <a:xfrm>
            <a:off x="9913918" y="7955946"/>
            <a:ext cx="550526" cy="551234"/>
          </a:xfrm>
          <a:custGeom>
            <a:avLst/>
            <a:gdLst>
              <a:gd name="T0" fmla="*/ 456 w 778"/>
              <a:gd name="T1" fmla="*/ 538 h 779"/>
              <a:gd name="T2" fmla="*/ 457 w 778"/>
              <a:gd name="T3" fmla="*/ 558 h 779"/>
              <a:gd name="T4" fmla="*/ 376 w 778"/>
              <a:gd name="T5" fmla="*/ 636 h 779"/>
              <a:gd name="T6" fmla="*/ 357 w 778"/>
              <a:gd name="T7" fmla="*/ 630 h 779"/>
              <a:gd name="T8" fmla="*/ 357 w 778"/>
              <a:gd name="T9" fmla="*/ 611 h 779"/>
              <a:gd name="T10" fmla="*/ 438 w 778"/>
              <a:gd name="T11" fmla="*/ 532 h 779"/>
              <a:gd name="T12" fmla="*/ 329 w 778"/>
              <a:gd name="T13" fmla="*/ 517 h 779"/>
              <a:gd name="T14" fmla="*/ 336 w 778"/>
              <a:gd name="T15" fmla="*/ 536 h 779"/>
              <a:gd name="T16" fmla="*/ 310 w 778"/>
              <a:gd name="T17" fmla="*/ 564 h 779"/>
              <a:gd name="T18" fmla="*/ 290 w 778"/>
              <a:gd name="T19" fmla="*/ 563 h 779"/>
              <a:gd name="T20" fmla="*/ 283 w 778"/>
              <a:gd name="T21" fmla="*/ 545 h 779"/>
              <a:gd name="T22" fmla="*/ 310 w 778"/>
              <a:gd name="T23" fmla="*/ 516 h 779"/>
              <a:gd name="T24" fmla="*/ 412 w 778"/>
              <a:gd name="T25" fmla="*/ 426 h 779"/>
              <a:gd name="T26" fmla="*/ 425 w 778"/>
              <a:gd name="T27" fmla="*/ 443 h 779"/>
              <a:gd name="T28" fmla="*/ 384 w 778"/>
              <a:gd name="T29" fmla="*/ 491 h 779"/>
              <a:gd name="T30" fmla="*/ 366 w 778"/>
              <a:gd name="T31" fmla="*/ 495 h 779"/>
              <a:gd name="T32" fmla="*/ 354 w 778"/>
              <a:gd name="T33" fmla="*/ 478 h 779"/>
              <a:gd name="T34" fmla="*/ 395 w 778"/>
              <a:gd name="T35" fmla="*/ 431 h 779"/>
              <a:gd name="T36" fmla="*/ 159 w 778"/>
              <a:gd name="T37" fmla="*/ 249 h 779"/>
              <a:gd name="T38" fmla="*/ 142 w 778"/>
              <a:gd name="T39" fmla="*/ 261 h 779"/>
              <a:gd name="T40" fmla="*/ 149 w 778"/>
              <a:gd name="T41" fmla="*/ 280 h 779"/>
              <a:gd name="T42" fmla="*/ 170 w 778"/>
              <a:gd name="T43" fmla="*/ 280 h 779"/>
              <a:gd name="T44" fmla="*/ 176 w 778"/>
              <a:gd name="T45" fmla="*/ 261 h 779"/>
              <a:gd name="T46" fmla="*/ 159 w 778"/>
              <a:gd name="T47" fmla="*/ 249 h 779"/>
              <a:gd name="T48" fmla="*/ 202 w 778"/>
              <a:gd name="T49" fmla="*/ 234 h 779"/>
              <a:gd name="T50" fmla="*/ 202 w 778"/>
              <a:gd name="T51" fmla="*/ 297 h 779"/>
              <a:gd name="T52" fmla="*/ 142 w 778"/>
              <a:gd name="T53" fmla="*/ 317 h 779"/>
              <a:gd name="T54" fmla="*/ 106 w 778"/>
              <a:gd name="T55" fmla="*/ 266 h 779"/>
              <a:gd name="T56" fmla="*/ 142 w 778"/>
              <a:gd name="T57" fmla="*/ 216 h 779"/>
              <a:gd name="T58" fmla="*/ 43 w 778"/>
              <a:gd name="T59" fmla="*/ 145 h 779"/>
              <a:gd name="T60" fmla="*/ 35 w 778"/>
              <a:gd name="T61" fmla="*/ 401 h 779"/>
              <a:gd name="T62" fmla="*/ 53 w 778"/>
              <a:gd name="T63" fmla="*/ 141 h 779"/>
              <a:gd name="T64" fmla="*/ 310 w 778"/>
              <a:gd name="T65" fmla="*/ 109 h 779"/>
              <a:gd name="T66" fmla="*/ 671 w 778"/>
              <a:gd name="T67" fmla="*/ 474 h 779"/>
              <a:gd name="T68" fmla="*/ 667 w 778"/>
              <a:gd name="T69" fmla="*/ 491 h 779"/>
              <a:gd name="T70" fmla="*/ 371 w 778"/>
              <a:gd name="T71" fmla="*/ 779 h 779"/>
              <a:gd name="T72" fmla="*/ 5 w 778"/>
              <a:gd name="T73" fmla="*/ 420 h 779"/>
              <a:gd name="T74" fmla="*/ 0 w 778"/>
              <a:gd name="T75" fmla="*/ 160 h 779"/>
              <a:gd name="T76" fmla="*/ 36 w 778"/>
              <a:gd name="T77" fmla="*/ 110 h 779"/>
              <a:gd name="T78" fmla="*/ 412 w 778"/>
              <a:gd name="T79" fmla="*/ 1 h 779"/>
              <a:gd name="T80" fmla="*/ 775 w 778"/>
              <a:gd name="T81" fmla="*/ 363 h 779"/>
              <a:gd name="T82" fmla="*/ 775 w 778"/>
              <a:gd name="T83" fmla="*/ 381 h 779"/>
              <a:gd name="T84" fmla="*/ 713 w 778"/>
              <a:gd name="T85" fmla="*/ 443 h 779"/>
              <a:gd name="T86" fmla="*/ 693 w 778"/>
              <a:gd name="T87" fmla="*/ 436 h 779"/>
              <a:gd name="T88" fmla="*/ 692 w 778"/>
              <a:gd name="T89" fmla="*/ 416 h 779"/>
              <a:gd name="T90" fmla="*/ 159 w 778"/>
              <a:gd name="T91" fmla="*/ 35 h 779"/>
              <a:gd name="T92" fmla="*/ 142 w 778"/>
              <a:gd name="T93" fmla="*/ 49 h 779"/>
              <a:gd name="T94" fmla="*/ 134 w 778"/>
              <a:gd name="T95" fmla="*/ 68 h 779"/>
              <a:gd name="T96" fmla="*/ 113 w 778"/>
              <a:gd name="T97" fmla="*/ 68 h 779"/>
              <a:gd name="T98" fmla="*/ 109 w 778"/>
              <a:gd name="T99" fmla="*/ 37 h 779"/>
              <a:gd name="T100" fmla="*/ 159 w 778"/>
              <a:gd name="T101"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8" h="779">
                <a:moveTo>
                  <a:pt x="442" y="532"/>
                </a:moveTo>
                <a:lnTo>
                  <a:pt x="447" y="532"/>
                </a:lnTo>
                <a:lnTo>
                  <a:pt x="452" y="534"/>
                </a:lnTo>
                <a:lnTo>
                  <a:pt x="456" y="538"/>
                </a:lnTo>
                <a:lnTo>
                  <a:pt x="459" y="543"/>
                </a:lnTo>
                <a:lnTo>
                  <a:pt x="460" y="549"/>
                </a:lnTo>
                <a:lnTo>
                  <a:pt x="459" y="554"/>
                </a:lnTo>
                <a:lnTo>
                  <a:pt x="457" y="558"/>
                </a:lnTo>
                <a:lnTo>
                  <a:pt x="455" y="562"/>
                </a:lnTo>
                <a:lnTo>
                  <a:pt x="384" y="632"/>
                </a:lnTo>
                <a:lnTo>
                  <a:pt x="380" y="635"/>
                </a:lnTo>
                <a:lnTo>
                  <a:pt x="376" y="636"/>
                </a:lnTo>
                <a:lnTo>
                  <a:pt x="371" y="638"/>
                </a:lnTo>
                <a:lnTo>
                  <a:pt x="366" y="636"/>
                </a:lnTo>
                <a:lnTo>
                  <a:pt x="361" y="634"/>
                </a:lnTo>
                <a:lnTo>
                  <a:pt x="357" y="630"/>
                </a:lnTo>
                <a:lnTo>
                  <a:pt x="354" y="626"/>
                </a:lnTo>
                <a:lnTo>
                  <a:pt x="354" y="619"/>
                </a:lnTo>
                <a:lnTo>
                  <a:pt x="354" y="615"/>
                </a:lnTo>
                <a:lnTo>
                  <a:pt x="357" y="611"/>
                </a:lnTo>
                <a:lnTo>
                  <a:pt x="359" y="608"/>
                </a:lnTo>
                <a:lnTo>
                  <a:pt x="430" y="537"/>
                </a:lnTo>
                <a:lnTo>
                  <a:pt x="433" y="534"/>
                </a:lnTo>
                <a:lnTo>
                  <a:pt x="438" y="532"/>
                </a:lnTo>
                <a:lnTo>
                  <a:pt x="442" y="532"/>
                </a:lnTo>
                <a:close/>
                <a:moveTo>
                  <a:pt x="319" y="513"/>
                </a:moveTo>
                <a:lnTo>
                  <a:pt x="324" y="515"/>
                </a:lnTo>
                <a:lnTo>
                  <a:pt x="329" y="517"/>
                </a:lnTo>
                <a:lnTo>
                  <a:pt x="333" y="521"/>
                </a:lnTo>
                <a:lnTo>
                  <a:pt x="334" y="526"/>
                </a:lnTo>
                <a:lnTo>
                  <a:pt x="336" y="532"/>
                </a:lnTo>
                <a:lnTo>
                  <a:pt x="336" y="536"/>
                </a:lnTo>
                <a:lnTo>
                  <a:pt x="333" y="541"/>
                </a:lnTo>
                <a:lnTo>
                  <a:pt x="331" y="543"/>
                </a:lnTo>
                <a:lnTo>
                  <a:pt x="314" y="562"/>
                </a:lnTo>
                <a:lnTo>
                  <a:pt x="310" y="564"/>
                </a:lnTo>
                <a:lnTo>
                  <a:pt x="306" y="566"/>
                </a:lnTo>
                <a:lnTo>
                  <a:pt x="300" y="567"/>
                </a:lnTo>
                <a:lnTo>
                  <a:pt x="295" y="566"/>
                </a:lnTo>
                <a:lnTo>
                  <a:pt x="290" y="563"/>
                </a:lnTo>
                <a:lnTo>
                  <a:pt x="286" y="559"/>
                </a:lnTo>
                <a:lnTo>
                  <a:pt x="283" y="555"/>
                </a:lnTo>
                <a:lnTo>
                  <a:pt x="283" y="549"/>
                </a:lnTo>
                <a:lnTo>
                  <a:pt x="283" y="545"/>
                </a:lnTo>
                <a:lnTo>
                  <a:pt x="285" y="539"/>
                </a:lnTo>
                <a:lnTo>
                  <a:pt x="289" y="537"/>
                </a:lnTo>
                <a:lnTo>
                  <a:pt x="306" y="518"/>
                </a:lnTo>
                <a:lnTo>
                  <a:pt x="310" y="516"/>
                </a:lnTo>
                <a:lnTo>
                  <a:pt x="314" y="515"/>
                </a:lnTo>
                <a:lnTo>
                  <a:pt x="319" y="513"/>
                </a:lnTo>
                <a:close/>
                <a:moveTo>
                  <a:pt x="406" y="426"/>
                </a:moveTo>
                <a:lnTo>
                  <a:pt x="412" y="426"/>
                </a:lnTo>
                <a:lnTo>
                  <a:pt x="417" y="428"/>
                </a:lnTo>
                <a:lnTo>
                  <a:pt x="421" y="432"/>
                </a:lnTo>
                <a:lnTo>
                  <a:pt x="423" y="437"/>
                </a:lnTo>
                <a:lnTo>
                  <a:pt x="425" y="443"/>
                </a:lnTo>
                <a:lnTo>
                  <a:pt x="423" y="448"/>
                </a:lnTo>
                <a:lnTo>
                  <a:pt x="422" y="452"/>
                </a:lnTo>
                <a:lnTo>
                  <a:pt x="420" y="456"/>
                </a:lnTo>
                <a:lnTo>
                  <a:pt x="384" y="491"/>
                </a:lnTo>
                <a:lnTo>
                  <a:pt x="380" y="494"/>
                </a:lnTo>
                <a:lnTo>
                  <a:pt x="376" y="495"/>
                </a:lnTo>
                <a:lnTo>
                  <a:pt x="371" y="496"/>
                </a:lnTo>
                <a:lnTo>
                  <a:pt x="366" y="495"/>
                </a:lnTo>
                <a:lnTo>
                  <a:pt x="361" y="492"/>
                </a:lnTo>
                <a:lnTo>
                  <a:pt x="357" y="488"/>
                </a:lnTo>
                <a:lnTo>
                  <a:pt x="354" y="484"/>
                </a:lnTo>
                <a:lnTo>
                  <a:pt x="354" y="478"/>
                </a:lnTo>
                <a:lnTo>
                  <a:pt x="354" y="474"/>
                </a:lnTo>
                <a:lnTo>
                  <a:pt x="357" y="469"/>
                </a:lnTo>
                <a:lnTo>
                  <a:pt x="359" y="466"/>
                </a:lnTo>
                <a:lnTo>
                  <a:pt x="395" y="431"/>
                </a:lnTo>
                <a:lnTo>
                  <a:pt x="397" y="428"/>
                </a:lnTo>
                <a:lnTo>
                  <a:pt x="403" y="426"/>
                </a:lnTo>
                <a:lnTo>
                  <a:pt x="406" y="426"/>
                </a:lnTo>
                <a:close/>
                <a:moveTo>
                  <a:pt x="159" y="249"/>
                </a:moveTo>
                <a:lnTo>
                  <a:pt x="154" y="249"/>
                </a:lnTo>
                <a:lnTo>
                  <a:pt x="149" y="251"/>
                </a:lnTo>
                <a:lnTo>
                  <a:pt x="145" y="255"/>
                </a:lnTo>
                <a:lnTo>
                  <a:pt x="142" y="261"/>
                </a:lnTo>
                <a:lnTo>
                  <a:pt x="141" y="266"/>
                </a:lnTo>
                <a:lnTo>
                  <a:pt x="142" y="271"/>
                </a:lnTo>
                <a:lnTo>
                  <a:pt x="145" y="276"/>
                </a:lnTo>
                <a:lnTo>
                  <a:pt x="149" y="280"/>
                </a:lnTo>
                <a:lnTo>
                  <a:pt x="154" y="283"/>
                </a:lnTo>
                <a:lnTo>
                  <a:pt x="159" y="284"/>
                </a:lnTo>
                <a:lnTo>
                  <a:pt x="164" y="283"/>
                </a:lnTo>
                <a:lnTo>
                  <a:pt x="170" y="280"/>
                </a:lnTo>
                <a:lnTo>
                  <a:pt x="174" y="276"/>
                </a:lnTo>
                <a:lnTo>
                  <a:pt x="176" y="271"/>
                </a:lnTo>
                <a:lnTo>
                  <a:pt x="178" y="266"/>
                </a:lnTo>
                <a:lnTo>
                  <a:pt x="176" y="261"/>
                </a:lnTo>
                <a:lnTo>
                  <a:pt x="174" y="255"/>
                </a:lnTo>
                <a:lnTo>
                  <a:pt x="170" y="251"/>
                </a:lnTo>
                <a:lnTo>
                  <a:pt x="164" y="249"/>
                </a:lnTo>
                <a:lnTo>
                  <a:pt x="159" y="249"/>
                </a:lnTo>
                <a:close/>
                <a:moveTo>
                  <a:pt x="159" y="213"/>
                </a:moveTo>
                <a:lnTo>
                  <a:pt x="176" y="216"/>
                </a:lnTo>
                <a:lnTo>
                  <a:pt x="191" y="223"/>
                </a:lnTo>
                <a:lnTo>
                  <a:pt x="202" y="234"/>
                </a:lnTo>
                <a:lnTo>
                  <a:pt x="209" y="249"/>
                </a:lnTo>
                <a:lnTo>
                  <a:pt x="213" y="266"/>
                </a:lnTo>
                <a:lnTo>
                  <a:pt x="209" y="283"/>
                </a:lnTo>
                <a:lnTo>
                  <a:pt x="202" y="297"/>
                </a:lnTo>
                <a:lnTo>
                  <a:pt x="191" y="309"/>
                </a:lnTo>
                <a:lnTo>
                  <a:pt x="176" y="317"/>
                </a:lnTo>
                <a:lnTo>
                  <a:pt x="159" y="320"/>
                </a:lnTo>
                <a:lnTo>
                  <a:pt x="142" y="317"/>
                </a:lnTo>
                <a:lnTo>
                  <a:pt x="128" y="309"/>
                </a:lnTo>
                <a:lnTo>
                  <a:pt x="116" y="297"/>
                </a:lnTo>
                <a:lnTo>
                  <a:pt x="109" y="283"/>
                </a:lnTo>
                <a:lnTo>
                  <a:pt x="106" y="266"/>
                </a:lnTo>
                <a:lnTo>
                  <a:pt x="109" y="249"/>
                </a:lnTo>
                <a:lnTo>
                  <a:pt x="116" y="234"/>
                </a:lnTo>
                <a:lnTo>
                  <a:pt x="128" y="223"/>
                </a:lnTo>
                <a:lnTo>
                  <a:pt x="142" y="216"/>
                </a:lnTo>
                <a:lnTo>
                  <a:pt x="159" y="213"/>
                </a:lnTo>
                <a:close/>
                <a:moveTo>
                  <a:pt x="53" y="141"/>
                </a:moveTo>
                <a:lnTo>
                  <a:pt x="48" y="143"/>
                </a:lnTo>
                <a:lnTo>
                  <a:pt x="43" y="145"/>
                </a:lnTo>
                <a:lnTo>
                  <a:pt x="39" y="149"/>
                </a:lnTo>
                <a:lnTo>
                  <a:pt x="36" y="155"/>
                </a:lnTo>
                <a:lnTo>
                  <a:pt x="35" y="160"/>
                </a:lnTo>
                <a:lnTo>
                  <a:pt x="35" y="401"/>
                </a:lnTo>
                <a:lnTo>
                  <a:pt x="371" y="736"/>
                </a:lnTo>
                <a:lnTo>
                  <a:pt x="629" y="478"/>
                </a:lnTo>
                <a:lnTo>
                  <a:pt x="294" y="141"/>
                </a:lnTo>
                <a:lnTo>
                  <a:pt x="53" y="141"/>
                </a:lnTo>
                <a:close/>
                <a:moveTo>
                  <a:pt x="53" y="106"/>
                </a:moveTo>
                <a:lnTo>
                  <a:pt x="300" y="106"/>
                </a:lnTo>
                <a:lnTo>
                  <a:pt x="306" y="107"/>
                </a:lnTo>
                <a:lnTo>
                  <a:pt x="310" y="109"/>
                </a:lnTo>
                <a:lnTo>
                  <a:pt x="314" y="111"/>
                </a:lnTo>
                <a:lnTo>
                  <a:pt x="667" y="466"/>
                </a:lnTo>
                <a:lnTo>
                  <a:pt x="669" y="469"/>
                </a:lnTo>
                <a:lnTo>
                  <a:pt x="671" y="474"/>
                </a:lnTo>
                <a:lnTo>
                  <a:pt x="672" y="478"/>
                </a:lnTo>
                <a:lnTo>
                  <a:pt x="671" y="483"/>
                </a:lnTo>
                <a:lnTo>
                  <a:pt x="669" y="487"/>
                </a:lnTo>
                <a:lnTo>
                  <a:pt x="667" y="491"/>
                </a:lnTo>
                <a:lnTo>
                  <a:pt x="384" y="774"/>
                </a:lnTo>
                <a:lnTo>
                  <a:pt x="380" y="776"/>
                </a:lnTo>
                <a:lnTo>
                  <a:pt x="376" y="779"/>
                </a:lnTo>
                <a:lnTo>
                  <a:pt x="371" y="779"/>
                </a:lnTo>
                <a:lnTo>
                  <a:pt x="367" y="779"/>
                </a:lnTo>
                <a:lnTo>
                  <a:pt x="362" y="776"/>
                </a:lnTo>
                <a:lnTo>
                  <a:pt x="359" y="774"/>
                </a:lnTo>
                <a:lnTo>
                  <a:pt x="5" y="420"/>
                </a:lnTo>
                <a:lnTo>
                  <a:pt x="2" y="416"/>
                </a:lnTo>
                <a:lnTo>
                  <a:pt x="1" y="412"/>
                </a:lnTo>
                <a:lnTo>
                  <a:pt x="0" y="407"/>
                </a:lnTo>
                <a:lnTo>
                  <a:pt x="0" y="160"/>
                </a:lnTo>
                <a:lnTo>
                  <a:pt x="2" y="143"/>
                </a:lnTo>
                <a:lnTo>
                  <a:pt x="10" y="128"/>
                </a:lnTo>
                <a:lnTo>
                  <a:pt x="22" y="117"/>
                </a:lnTo>
                <a:lnTo>
                  <a:pt x="36" y="110"/>
                </a:lnTo>
                <a:lnTo>
                  <a:pt x="53" y="106"/>
                </a:lnTo>
                <a:close/>
                <a:moveTo>
                  <a:pt x="159" y="0"/>
                </a:moveTo>
                <a:lnTo>
                  <a:pt x="406" y="0"/>
                </a:lnTo>
                <a:lnTo>
                  <a:pt x="412" y="1"/>
                </a:lnTo>
                <a:lnTo>
                  <a:pt x="416" y="3"/>
                </a:lnTo>
                <a:lnTo>
                  <a:pt x="420" y="5"/>
                </a:lnTo>
                <a:lnTo>
                  <a:pt x="773" y="360"/>
                </a:lnTo>
                <a:lnTo>
                  <a:pt x="775" y="363"/>
                </a:lnTo>
                <a:lnTo>
                  <a:pt x="778" y="368"/>
                </a:lnTo>
                <a:lnTo>
                  <a:pt x="778" y="372"/>
                </a:lnTo>
                <a:lnTo>
                  <a:pt x="778" y="377"/>
                </a:lnTo>
                <a:lnTo>
                  <a:pt x="775" y="381"/>
                </a:lnTo>
                <a:lnTo>
                  <a:pt x="773" y="385"/>
                </a:lnTo>
                <a:lnTo>
                  <a:pt x="719" y="437"/>
                </a:lnTo>
                <a:lnTo>
                  <a:pt x="716" y="440"/>
                </a:lnTo>
                <a:lnTo>
                  <a:pt x="713" y="443"/>
                </a:lnTo>
                <a:lnTo>
                  <a:pt x="707" y="443"/>
                </a:lnTo>
                <a:lnTo>
                  <a:pt x="702" y="443"/>
                </a:lnTo>
                <a:lnTo>
                  <a:pt x="697" y="440"/>
                </a:lnTo>
                <a:lnTo>
                  <a:pt x="693" y="436"/>
                </a:lnTo>
                <a:lnTo>
                  <a:pt x="690" y="431"/>
                </a:lnTo>
                <a:lnTo>
                  <a:pt x="689" y="426"/>
                </a:lnTo>
                <a:lnTo>
                  <a:pt x="690" y="420"/>
                </a:lnTo>
                <a:lnTo>
                  <a:pt x="692" y="416"/>
                </a:lnTo>
                <a:lnTo>
                  <a:pt x="694" y="412"/>
                </a:lnTo>
                <a:lnTo>
                  <a:pt x="735" y="372"/>
                </a:lnTo>
                <a:lnTo>
                  <a:pt x="400" y="35"/>
                </a:lnTo>
                <a:lnTo>
                  <a:pt x="159" y="35"/>
                </a:lnTo>
                <a:lnTo>
                  <a:pt x="154" y="37"/>
                </a:lnTo>
                <a:lnTo>
                  <a:pt x="149" y="39"/>
                </a:lnTo>
                <a:lnTo>
                  <a:pt x="145" y="43"/>
                </a:lnTo>
                <a:lnTo>
                  <a:pt x="142" y="49"/>
                </a:lnTo>
                <a:lnTo>
                  <a:pt x="141" y="54"/>
                </a:lnTo>
                <a:lnTo>
                  <a:pt x="141" y="59"/>
                </a:lnTo>
                <a:lnTo>
                  <a:pt x="138" y="64"/>
                </a:lnTo>
                <a:lnTo>
                  <a:pt x="134" y="68"/>
                </a:lnTo>
                <a:lnTo>
                  <a:pt x="129" y="71"/>
                </a:lnTo>
                <a:lnTo>
                  <a:pt x="124" y="71"/>
                </a:lnTo>
                <a:lnTo>
                  <a:pt x="119" y="71"/>
                </a:lnTo>
                <a:lnTo>
                  <a:pt x="113" y="68"/>
                </a:lnTo>
                <a:lnTo>
                  <a:pt x="109" y="64"/>
                </a:lnTo>
                <a:lnTo>
                  <a:pt x="107" y="59"/>
                </a:lnTo>
                <a:lnTo>
                  <a:pt x="106" y="54"/>
                </a:lnTo>
                <a:lnTo>
                  <a:pt x="109" y="37"/>
                </a:lnTo>
                <a:lnTo>
                  <a:pt x="116" y="22"/>
                </a:lnTo>
                <a:lnTo>
                  <a:pt x="128" y="11"/>
                </a:lnTo>
                <a:lnTo>
                  <a:pt x="142" y="3"/>
                </a:lnTo>
                <a:lnTo>
                  <a:pt x="159"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8"/>
          <p:cNvSpPr>
            <a:spLocks noEditPoints="1"/>
          </p:cNvSpPr>
          <p:nvPr/>
        </p:nvSpPr>
        <p:spPr bwMode="auto">
          <a:xfrm>
            <a:off x="7797475" y="4322757"/>
            <a:ext cx="551500" cy="551498"/>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3"/>
          <p:cNvSpPr>
            <a:spLocks noEditPoints="1"/>
          </p:cNvSpPr>
          <p:nvPr/>
        </p:nvSpPr>
        <p:spPr bwMode="auto">
          <a:xfrm>
            <a:off x="6719904" y="6142508"/>
            <a:ext cx="550756" cy="550754"/>
          </a:xfrm>
          <a:custGeom>
            <a:avLst/>
            <a:gdLst>
              <a:gd name="T0" fmla="*/ 338 w 739"/>
              <a:gd name="T1" fmla="*/ 383 h 739"/>
              <a:gd name="T2" fmla="*/ 401 w 739"/>
              <a:gd name="T3" fmla="*/ 383 h 739"/>
              <a:gd name="T4" fmla="*/ 524 w 739"/>
              <a:gd name="T5" fmla="*/ 303 h 739"/>
              <a:gd name="T6" fmla="*/ 406 w 739"/>
              <a:gd name="T7" fmla="*/ 425 h 739"/>
              <a:gd name="T8" fmla="*/ 504 w 739"/>
              <a:gd name="T9" fmla="*/ 470 h 739"/>
              <a:gd name="T10" fmla="*/ 215 w 739"/>
              <a:gd name="T11" fmla="*/ 303 h 739"/>
              <a:gd name="T12" fmla="*/ 257 w 739"/>
              <a:gd name="T13" fmla="*/ 494 h 739"/>
              <a:gd name="T14" fmla="*/ 317 w 739"/>
              <a:gd name="T15" fmla="*/ 411 h 739"/>
              <a:gd name="T16" fmla="*/ 369 w 739"/>
              <a:gd name="T17" fmla="*/ 201 h 739"/>
              <a:gd name="T18" fmla="*/ 321 w 739"/>
              <a:gd name="T19" fmla="*/ 323 h 739"/>
              <a:gd name="T20" fmla="*/ 418 w 739"/>
              <a:gd name="T21" fmla="*/ 323 h 739"/>
              <a:gd name="T22" fmla="*/ 369 w 739"/>
              <a:gd name="T23" fmla="*/ 201 h 739"/>
              <a:gd name="T24" fmla="*/ 537 w 739"/>
              <a:gd name="T25" fmla="*/ 256 h 739"/>
              <a:gd name="T26" fmla="*/ 537 w 739"/>
              <a:gd name="T27" fmla="*/ 483 h 739"/>
              <a:gd name="T28" fmla="*/ 329 w 739"/>
              <a:gd name="T29" fmla="*/ 566 h 739"/>
              <a:gd name="T30" fmla="*/ 172 w 739"/>
              <a:gd name="T31" fmla="*/ 411 h 739"/>
              <a:gd name="T32" fmla="*/ 257 w 739"/>
              <a:gd name="T33" fmla="*/ 202 h 739"/>
              <a:gd name="T34" fmla="*/ 314 w 739"/>
              <a:gd name="T35" fmla="*/ 79 h 739"/>
              <a:gd name="T36" fmla="*/ 215 w 739"/>
              <a:gd name="T37" fmla="*/ 125 h 739"/>
              <a:gd name="T38" fmla="*/ 102 w 739"/>
              <a:gd name="T39" fmla="*/ 162 h 739"/>
              <a:gd name="T40" fmla="*/ 105 w 739"/>
              <a:gd name="T41" fmla="*/ 260 h 739"/>
              <a:gd name="T42" fmla="*/ 33 w 739"/>
              <a:gd name="T43" fmla="*/ 411 h 739"/>
              <a:gd name="T44" fmla="*/ 105 w 739"/>
              <a:gd name="T45" fmla="*/ 479 h 739"/>
              <a:gd name="T46" fmla="*/ 161 w 739"/>
              <a:gd name="T47" fmla="*/ 636 h 739"/>
              <a:gd name="T48" fmla="*/ 215 w 739"/>
              <a:gd name="T49" fmla="*/ 614 h 739"/>
              <a:gd name="T50" fmla="*/ 314 w 739"/>
              <a:gd name="T51" fmla="*/ 659 h 739"/>
              <a:gd name="T52" fmla="*/ 424 w 739"/>
              <a:gd name="T53" fmla="*/ 659 h 739"/>
              <a:gd name="T54" fmla="*/ 524 w 739"/>
              <a:gd name="T55" fmla="*/ 614 h 739"/>
              <a:gd name="T56" fmla="*/ 578 w 739"/>
              <a:gd name="T57" fmla="*/ 636 h 739"/>
              <a:gd name="T58" fmla="*/ 634 w 739"/>
              <a:gd name="T59" fmla="*/ 479 h 739"/>
              <a:gd name="T60" fmla="*/ 706 w 739"/>
              <a:gd name="T61" fmla="*/ 411 h 739"/>
              <a:gd name="T62" fmla="*/ 634 w 739"/>
              <a:gd name="T63" fmla="*/ 260 h 739"/>
              <a:gd name="T64" fmla="*/ 636 w 739"/>
              <a:gd name="T65" fmla="*/ 162 h 739"/>
              <a:gd name="T66" fmla="*/ 524 w 739"/>
              <a:gd name="T67" fmla="*/ 125 h 739"/>
              <a:gd name="T68" fmla="*/ 424 w 739"/>
              <a:gd name="T69" fmla="*/ 79 h 739"/>
              <a:gd name="T70" fmla="*/ 419 w 739"/>
              <a:gd name="T71" fmla="*/ 0 h 739"/>
              <a:gd name="T72" fmla="*/ 492 w 739"/>
              <a:gd name="T73" fmla="*/ 74 h 739"/>
              <a:gd name="T74" fmla="*/ 585 w 739"/>
              <a:gd name="T75" fmla="*/ 68 h 739"/>
              <a:gd name="T76" fmla="*/ 669 w 739"/>
              <a:gd name="T77" fmla="*/ 168 h 739"/>
              <a:gd name="T78" fmla="*/ 723 w 739"/>
              <a:gd name="T79" fmla="*/ 299 h 739"/>
              <a:gd name="T80" fmla="*/ 731 w 739"/>
              <a:gd name="T81" fmla="*/ 434 h 739"/>
              <a:gd name="T82" fmla="*/ 665 w 739"/>
              <a:gd name="T83" fmla="*/ 561 h 739"/>
              <a:gd name="T84" fmla="*/ 591 w 739"/>
              <a:gd name="T85" fmla="*/ 669 h 739"/>
              <a:gd name="T86" fmla="*/ 529 w 739"/>
              <a:gd name="T87" fmla="*/ 646 h 739"/>
              <a:gd name="T88" fmla="*/ 427 w 739"/>
              <a:gd name="T89" fmla="*/ 737 h 739"/>
              <a:gd name="T90" fmla="*/ 295 w 739"/>
              <a:gd name="T91" fmla="*/ 714 h 739"/>
              <a:gd name="T92" fmla="*/ 164 w 739"/>
              <a:gd name="T93" fmla="*/ 671 h 739"/>
              <a:gd name="T94" fmla="*/ 68 w 739"/>
              <a:gd name="T95" fmla="*/ 587 h 739"/>
              <a:gd name="T96" fmla="*/ 60 w 739"/>
              <a:gd name="T97" fmla="*/ 453 h 739"/>
              <a:gd name="T98" fmla="*/ 0 w 739"/>
              <a:gd name="T99" fmla="*/ 320 h 739"/>
              <a:gd name="T100" fmla="*/ 74 w 739"/>
              <a:gd name="T101" fmla="*/ 247 h 739"/>
              <a:gd name="T102" fmla="*/ 74 w 739"/>
              <a:gd name="T103" fmla="*/ 144 h 739"/>
              <a:gd name="T104" fmla="*/ 172 w 739"/>
              <a:gd name="T105" fmla="*/ 70 h 739"/>
              <a:gd name="T106" fmla="*/ 299 w 739"/>
              <a:gd name="T107" fmla="*/ 1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739">
                <a:moveTo>
                  <a:pt x="369" y="336"/>
                </a:moveTo>
                <a:lnTo>
                  <a:pt x="356" y="339"/>
                </a:lnTo>
                <a:lnTo>
                  <a:pt x="346" y="345"/>
                </a:lnTo>
                <a:lnTo>
                  <a:pt x="338" y="357"/>
                </a:lnTo>
                <a:lnTo>
                  <a:pt x="335" y="370"/>
                </a:lnTo>
                <a:lnTo>
                  <a:pt x="338" y="383"/>
                </a:lnTo>
                <a:lnTo>
                  <a:pt x="346" y="394"/>
                </a:lnTo>
                <a:lnTo>
                  <a:pt x="356" y="400"/>
                </a:lnTo>
                <a:lnTo>
                  <a:pt x="369" y="403"/>
                </a:lnTo>
                <a:lnTo>
                  <a:pt x="382" y="400"/>
                </a:lnTo>
                <a:lnTo>
                  <a:pt x="393" y="394"/>
                </a:lnTo>
                <a:lnTo>
                  <a:pt x="401" y="383"/>
                </a:lnTo>
                <a:lnTo>
                  <a:pt x="403" y="370"/>
                </a:lnTo>
                <a:lnTo>
                  <a:pt x="401" y="357"/>
                </a:lnTo>
                <a:lnTo>
                  <a:pt x="393" y="345"/>
                </a:lnTo>
                <a:lnTo>
                  <a:pt x="382" y="339"/>
                </a:lnTo>
                <a:lnTo>
                  <a:pt x="369" y="336"/>
                </a:lnTo>
                <a:close/>
                <a:moveTo>
                  <a:pt x="524" y="303"/>
                </a:moveTo>
                <a:lnTo>
                  <a:pt x="434" y="353"/>
                </a:lnTo>
                <a:lnTo>
                  <a:pt x="436" y="361"/>
                </a:lnTo>
                <a:lnTo>
                  <a:pt x="436" y="370"/>
                </a:lnTo>
                <a:lnTo>
                  <a:pt x="432" y="392"/>
                </a:lnTo>
                <a:lnTo>
                  <a:pt x="422" y="411"/>
                </a:lnTo>
                <a:lnTo>
                  <a:pt x="406" y="425"/>
                </a:lnTo>
                <a:lnTo>
                  <a:pt x="386" y="434"/>
                </a:lnTo>
                <a:lnTo>
                  <a:pt x="386" y="536"/>
                </a:lnTo>
                <a:lnTo>
                  <a:pt x="422" y="530"/>
                </a:lnTo>
                <a:lnTo>
                  <a:pt x="453" y="515"/>
                </a:lnTo>
                <a:lnTo>
                  <a:pt x="481" y="494"/>
                </a:lnTo>
                <a:lnTo>
                  <a:pt x="504" y="470"/>
                </a:lnTo>
                <a:lnTo>
                  <a:pt x="523" y="439"/>
                </a:lnTo>
                <a:lnTo>
                  <a:pt x="533" y="405"/>
                </a:lnTo>
                <a:lnTo>
                  <a:pt x="537" y="370"/>
                </a:lnTo>
                <a:lnTo>
                  <a:pt x="533" y="335"/>
                </a:lnTo>
                <a:lnTo>
                  <a:pt x="524" y="303"/>
                </a:lnTo>
                <a:close/>
                <a:moveTo>
                  <a:pt x="215" y="303"/>
                </a:moveTo>
                <a:lnTo>
                  <a:pt x="204" y="335"/>
                </a:lnTo>
                <a:lnTo>
                  <a:pt x="202" y="370"/>
                </a:lnTo>
                <a:lnTo>
                  <a:pt x="206" y="405"/>
                </a:lnTo>
                <a:lnTo>
                  <a:pt x="216" y="439"/>
                </a:lnTo>
                <a:lnTo>
                  <a:pt x="235" y="470"/>
                </a:lnTo>
                <a:lnTo>
                  <a:pt x="257" y="494"/>
                </a:lnTo>
                <a:lnTo>
                  <a:pt x="286" y="515"/>
                </a:lnTo>
                <a:lnTo>
                  <a:pt x="317" y="530"/>
                </a:lnTo>
                <a:lnTo>
                  <a:pt x="352" y="536"/>
                </a:lnTo>
                <a:lnTo>
                  <a:pt x="352" y="434"/>
                </a:lnTo>
                <a:lnTo>
                  <a:pt x="333" y="425"/>
                </a:lnTo>
                <a:lnTo>
                  <a:pt x="317" y="411"/>
                </a:lnTo>
                <a:lnTo>
                  <a:pt x="305" y="392"/>
                </a:lnTo>
                <a:lnTo>
                  <a:pt x="303" y="370"/>
                </a:lnTo>
                <a:lnTo>
                  <a:pt x="303" y="361"/>
                </a:lnTo>
                <a:lnTo>
                  <a:pt x="304" y="353"/>
                </a:lnTo>
                <a:lnTo>
                  <a:pt x="215" y="303"/>
                </a:lnTo>
                <a:close/>
                <a:moveTo>
                  <a:pt x="369" y="201"/>
                </a:moveTo>
                <a:lnTo>
                  <a:pt x="335" y="205"/>
                </a:lnTo>
                <a:lnTo>
                  <a:pt x="305" y="214"/>
                </a:lnTo>
                <a:lnTo>
                  <a:pt x="276" y="230"/>
                </a:lnTo>
                <a:lnTo>
                  <a:pt x="252" y="250"/>
                </a:lnTo>
                <a:lnTo>
                  <a:pt x="232" y="273"/>
                </a:lnTo>
                <a:lnTo>
                  <a:pt x="321" y="323"/>
                </a:lnTo>
                <a:lnTo>
                  <a:pt x="334" y="312"/>
                </a:lnTo>
                <a:lnTo>
                  <a:pt x="351" y="305"/>
                </a:lnTo>
                <a:lnTo>
                  <a:pt x="369" y="302"/>
                </a:lnTo>
                <a:lnTo>
                  <a:pt x="388" y="305"/>
                </a:lnTo>
                <a:lnTo>
                  <a:pt x="403" y="312"/>
                </a:lnTo>
                <a:lnTo>
                  <a:pt x="418" y="323"/>
                </a:lnTo>
                <a:lnTo>
                  <a:pt x="507" y="273"/>
                </a:lnTo>
                <a:lnTo>
                  <a:pt x="487" y="250"/>
                </a:lnTo>
                <a:lnTo>
                  <a:pt x="462" y="230"/>
                </a:lnTo>
                <a:lnTo>
                  <a:pt x="434" y="214"/>
                </a:lnTo>
                <a:lnTo>
                  <a:pt x="402" y="205"/>
                </a:lnTo>
                <a:lnTo>
                  <a:pt x="369" y="201"/>
                </a:lnTo>
                <a:close/>
                <a:moveTo>
                  <a:pt x="369" y="168"/>
                </a:moveTo>
                <a:lnTo>
                  <a:pt x="410" y="172"/>
                </a:lnTo>
                <a:lnTo>
                  <a:pt x="448" y="184"/>
                </a:lnTo>
                <a:lnTo>
                  <a:pt x="482" y="202"/>
                </a:lnTo>
                <a:lnTo>
                  <a:pt x="512" y="227"/>
                </a:lnTo>
                <a:lnTo>
                  <a:pt x="537" y="256"/>
                </a:lnTo>
                <a:lnTo>
                  <a:pt x="555" y="292"/>
                </a:lnTo>
                <a:lnTo>
                  <a:pt x="567" y="329"/>
                </a:lnTo>
                <a:lnTo>
                  <a:pt x="571" y="370"/>
                </a:lnTo>
                <a:lnTo>
                  <a:pt x="567" y="411"/>
                </a:lnTo>
                <a:lnTo>
                  <a:pt x="555" y="449"/>
                </a:lnTo>
                <a:lnTo>
                  <a:pt x="537" y="483"/>
                </a:lnTo>
                <a:lnTo>
                  <a:pt x="512" y="511"/>
                </a:lnTo>
                <a:lnTo>
                  <a:pt x="482" y="536"/>
                </a:lnTo>
                <a:lnTo>
                  <a:pt x="448" y="555"/>
                </a:lnTo>
                <a:lnTo>
                  <a:pt x="410" y="566"/>
                </a:lnTo>
                <a:lnTo>
                  <a:pt x="369" y="572"/>
                </a:lnTo>
                <a:lnTo>
                  <a:pt x="329" y="566"/>
                </a:lnTo>
                <a:lnTo>
                  <a:pt x="291" y="555"/>
                </a:lnTo>
                <a:lnTo>
                  <a:pt x="257" y="536"/>
                </a:lnTo>
                <a:lnTo>
                  <a:pt x="227" y="511"/>
                </a:lnTo>
                <a:lnTo>
                  <a:pt x="202" y="483"/>
                </a:lnTo>
                <a:lnTo>
                  <a:pt x="183" y="449"/>
                </a:lnTo>
                <a:lnTo>
                  <a:pt x="172" y="411"/>
                </a:lnTo>
                <a:lnTo>
                  <a:pt x="168" y="370"/>
                </a:lnTo>
                <a:lnTo>
                  <a:pt x="172" y="329"/>
                </a:lnTo>
                <a:lnTo>
                  <a:pt x="183" y="292"/>
                </a:lnTo>
                <a:lnTo>
                  <a:pt x="202" y="256"/>
                </a:lnTo>
                <a:lnTo>
                  <a:pt x="227" y="227"/>
                </a:lnTo>
                <a:lnTo>
                  <a:pt x="257" y="202"/>
                </a:lnTo>
                <a:lnTo>
                  <a:pt x="291" y="184"/>
                </a:lnTo>
                <a:lnTo>
                  <a:pt x="329" y="172"/>
                </a:lnTo>
                <a:lnTo>
                  <a:pt x="369" y="168"/>
                </a:lnTo>
                <a:close/>
                <a:moveTo>
                  <a:pt x="327" y="34"/>
                </a:moveTo>
                <a:lnTo>
                  <a:pt x="318" y="69"/>
                </a:lnTo>
                <a:lnTo>
                  <a:pt x="314" y="79"/>
                </a:lnTo>
                <a:lnTo>
                  <a:pt x="305" y="87"/>
                </a:lnTo>
                <a:lnTo>
                  <a:pt x="295" y="93"/>
                </a:lnTo>
                <a:lnTo>
                  <a:pt x="259" y="104"/>
                </a:lnTo>
                <a:lnTo>
                  <a:pt x="227" y="121"/>
                </a:lnTo>
                <a:lnTo>
                  <a:pt x="220" y="124"/>
                </a:lnTo>
                <a:lnTo>
                  <a:pt x="215" y="125"/>
                </a:lnTo>
                <a:lnTo>
                  <a:pt x="210" y="127"/>
                </a:lnTo>
                <a:lnTo>
                  <a:pt x="203" y="125"/>
                </a:lnTo>
                <a:lnTo>
                  <a:pt x="198" y="124"/>
                </a:lnTo>
                <a:lnTo>
                  <a:pt x="193" y="121"/>
                </a:lnTo>
                <a:lnTo>
                  <a:pt x="161" y="103"/>
                </a:lnTo>
                <a:lnTo>
                  <a:pt x="102" y="162"/>
                </a:lnTo>
                <a:lnTo>
                  <a:pt x="102" y="162"/>
                </a:lnTo>
                <a:lnTo>
                  <a:pt x="121" y="192"/>
                </a:lnTo>
                <a:lnTo>
                  <a:pt x="125" y="204"/>
                </a:lnTo>
                <a:lnTo>
                  <a:pt x="125" y="216"/>
                </a:lnTo>
                <a:lnTo>
                  <a:pt x="121" y="226"/>
                </a:lnTo>
                <a:lnTo>
                  <a:pt x="105" y="260"/>
                </a:lnTo>
                <a:lnTo>
                  <a:pt x="92" y="295"/>
                </a:lnTo>
                <a:lnTo>
                  <a:pt x="87" y="306"/>
                </a:lnTo>
                <a:lnTo>
                  <a:pt x="79" y="315"/>
                </a:lnTo>
                <a:lnTo>
                  <a:pt x="68" y="319"/>
                </a:lnTo>
                <a:lnTo>
                  <a:pt x="33" y="328"/>
                </a:lnTo>
                <a:lnTo>
                  <a:pt x="33" y="411"/>
                </a:lnTo>
                <a:lnTo>
                  <a:pt x="34" y="411"/>
                </a:lnTo>
                <a:lnTo>
                  <a:pt x="68" y="420"/>
                </a:lnTo>
                <a:lnTo>
                  <a:pt x="79" y="425"/>
                </a:lnTo>
                <a:lnTo>
                  <a:pt x="87" y="433"/>
                </a:lnTo>
                <a:lnTo>
                  <a:pt x="92" y="443"/>
                </a:lnTo>
                <a:lnTo>
                  <a:pt x="105" y="479"/>
                </a:lnTo>
                <a:lnTo>
                  <a:pt x="121" y="513"/>
                </a:lnTo>
                <a:lnTo>
                  <a:pt x="125" y="525"/>
                </a:lnTo>
                <a:lnTo>
                  <a:pt x="125" y="536"/>
                </a:lnTo>
                <a:lnTo>
                  <a:pt x="121" y="547"/>
                </a:lnTo>
                <a:lnTo>
                  <a:pt x="102" y="578"/>
                </a:lnTo>
                <a:lnTo>
                  <a:pt x="161" y="636"/>
                </a:lnTo>
                <a:lnTo>
                  <a:pt x="161" y="636"/>
                </a:lnTo>
                <a:lnTo>
                  <a:pt x="193" y="617"/>
                </a:lnTo>
                <a:lnTo>
                  <a:pt x="198" y="615"/>
                </a:lnTo>
                <a:lnTo>
                  <a:pt x="203" y="614"/>
                </a:lnTo>
                <a:lnTo>
                  <a:pt x="210" y="614"/>
                </a:lnTo>
                <a:lnTo>
                  <a:pt x="215" y="614"/>
                </a:lnTo>
                <a:lnTo>
                  <a:pt x="220" y="615"/>
                </a:lnTo>
                <a:lnTo>
                  <a:pt x="227" y="617"/>
                </a:lnTo>
                <a:lnTo>
                  <a:pt x="259" y="634"/>
                </a:lnTo>
                <a:lnTo>
                  <a:pt x="295" y="646"/>
                </a:lnTo>
                <a:lnTo>
                  <a:pt x="305" y="652"/>
                </a:lnTo>
                <a:lnTo>
                  <a:pt x="314" y="659"/>
                </a:lnTo>
                <a:lnTo>
                  <a:pt x="318"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6" y="614"/>
                </a:lnTo>
                <a:lnTo>
                  <a:pt x="541" y="615"/>
                </a:lnTo>
                <a:lnTo>
                  <a:pt x="546" y="617"/>
                </a:lnTo>
                <a:lnTo>
                  <a:pt x="578" y="636"/>
                </a:lnTo>
                <a:lnTo>
                  <a:pt x="578" y="636"/>
                </a:lnTo>
                <a:lnTo>
                  <a:pt x="636" y="578"/>
                </a:lnTo>
                <a:lnTo>
                  <a:pt x="618" y="547"/>
                </a:lnTo>
                <a:lnTo>
                  <a:pt x="613" y="536"/>
                </a:lnTo>
                <a:lnTo>
                  <a:pt x="613" y="525"/>
                </a:lnTo>
                <a:lnTo>
                  <a:pt x="617" y="513"/>
                </a:lnTo>
                <a:lnTo>
                  <a:pt x="634" y="479"/>
                </a:lnTo>
                <a:lnTo>
                  <a:pt x="646" y="443"/>
                </a:lnTo>
                <a:lnTo>
                  <a:pt x="651" y="433"/>
                </a:lnTo>
                <a:lnTo>
                  <a:pt x="660" y="425"/>
                </a:lnTo>
                <a:lnTo>
                  <a:pt x="670" y="420"/>
                </a:lnTo>
                <a:lnTo>
                  <a:pt x="704" y="411"/>
                </a:lnTo>
                <a:lnTo>
                  <a:pt x="706" y="411"/>
                </a:lnTo>
                <a:lnTo>
                  <a:pt x="706" y="328"/>
                </a:lnTo>
                <a:lnTo>
                  <a:pt x="670" y="319"/>
                </a:lnTo>
                <a:lnTo>
                  <a:pt x="660" y="315"/>
                </a:lnTo>
                <a:lnTo>
                  <a:pt x="651" y="306"/>
                </a:lnTo>
                <a:lnTo>
                  <a:pt x="646" y="295"/>
                </a:lnTo>
                <a:lnTo>
                  <a:pt x="634" y="260"/>
                </a:lnTo>
                <a:lnTo>
                  <a:pt x="617" y="226"/>
                </a:lnTo>
                <a:lnTo>
                  <a:pt x="613" y="216"/>
                </a:lnTo>
                <a:lnTo>
                  <a:pt x="613" y="204"/>
                </a:lnTo>
                <a:lnTo>
                  <a:pt x="618" y="192"/>
                </a:lnTo>
                <a:lnTo>
                  <a:pt x="636" y="162"/>
                </a:lnTo>
                <a:lnTo>
                  <a:pt x="636" y="162"/>
                </a:lnTo>
                <a:lnTo>
                  <a:pt x="578" y="103"/>
                </a:lnTo>
                <a:lnTo>
                  <a:pt x="546" y="121"/>
                </a:lnTo>
                <a:lnTo>
                  <a:pt x="541" y="124"/>
                </a:lnTo>
                <a:lnTo>
                  <a:pt x="536"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20" y="0"/>
                </a:moveTo>
                <a:lnTo>
                  <a:pt x="419" y="0"/>
                </a:lnTo>
                <a:lnTo>
                  <a:pt x="427" y="2"/>
                </a:lnTo>
                <a:lnTo>
                  <a:pt x="435" y="7"/>
                </a:lnTo>
                <a:lnTo>
                  <a:pt x="440" y="15"/>
                </a:lnTo>
                <a:lnTo>
                  <a:pt x="443" y="24"/>
                </a:lnTo>
                <a:lnTo>
                  <a:pt x="452" y="60"/>
                </a:lnTo>
                <a:lnTo>
                  <a:pt x="492" y="74"/>
                </a:lnTo>
                <a:lnTo>
                  <a:pt x="529" y="93"/>
                </a:lnTo>
                <a:lnTo>
                  <a:pt x="560" y="73"/>
                </a:lnTo>
                <a:lnTo>
                  <a:pt x="567" y="70"/>
                </a:lnTo>
                <a:lnTo>
                  <a:pt x="574" y="68"/>
                </a:lnTo>
                <a:lnTo>
                  <a:pt x="580" y="68"/>
                </a:lnTo>
                <a:lnTo>
                  <a:pt x="585" y="68"/>
                </a:lnTo>
                <a:lnTo>
                  <a:pt x="591" y="70"/>
                </a:lnTo>
                <a:lnTo>
                  <a:pt x="596" y="73"/>
                </a:lnTo>
                <a:lnTo>
                  <a:pt x="665" y="144"/>
                </a:lnTo>
                <a:lnTo>
                  <a:pt x="670" y="151"/>
                </a:lnTo>
                <a:lnTo>
                  <a:pt x="672" y="159"/>
                </a:lnTo>
                <a:lnTo>
                  <a:pt x="669" y="168"/>
                </a:lnTo>
                <a:lnTo>
                  <a:pt x="665" y="178"/>
                </a:lnTo>
                <a:lnTo>
                  <a:pt x="647" y="209"/>
                </a:lnTo>
                <a:lnTo>
                  <a:pt x="665" y="247"/>
                </a:lnTo>
                <a:lnTo>
                  <a:pt x="678" y="286"/>
                </a:lnTo>
                <a:lnTo>
                  <a:pt x="714" y="295"/>
                </a:lnTo>
                <a:lnTo>
                  <a:pt x="723" y="299"/>
                </a:lnTo>
                <a:lnTo>
                  <a:pt x="731" y="305"/>
                </a:lnTo>
                <a:lnTo>
                  <a:pt x="737" y="311"/>
                </a:lnTo>
                <a:lnTo>
                  <a:pt x="739" y="320"/>
                </a:lnTo>
                <a:lnTo>
                  <a:pt x="739" y="418"/>
                </a:lnTo>
                <a:lnTo>
                  <a:pt x="737" y="428"/>
                </a:lnTo>
                <a:lnTo>
                  <a:pt x="731" y="434"/>
                </a:lnTo>
                <a:lnTo>
                  <a:pt x="723" y="439"/>
                </a:lnTo>
                <a:lnTo>
                  <a:pt x="714" y="443"/>
                </a:lnTo>
                <a:lnTo>
                  <a:pt x="678" y="453"/>
                </a:lnTo>
                <a:lnTo>
                  <a:pt x="665" y="492"/>
                </a:lnTo>
                <a:lnTo>
                  <a:pt x="647" y="530"/>
                </a:lnTo>
                <a:lnTo>
                  <a:pt x="665" y="561"/>
                </a:lnTo>
                <a:lnTo>
                  <a:pt x="669" y="570"/>
                </a:lnTo>
                <a:lnTo>
                  <a:pt x="672" y="580"/>
                </a:lnTo>
                <a:lnTo>
                  <a:pt x="670" y="587"/>
                </a:lnTo>
                <a:lnTo>
                  <a:pt x="665" y="597"/>
                </a:lnTo>
                <a:lnTo>
                  <a:pt x="596" y="666"/>
                </a:lnTo>
                <a:lnTo>
                  <a:pt x="591" y="669"/>
                </a:lnTo>
                <a:lnTo>
                  <a:pt x="587" y="671"/>
                </a:lnTo>
                <a:lnTo>
                  <a:pt x="581" y="671"/>
                </a:lnTo>
                <a:lnTo>
                  <a:pt x="574" y="671"/>
                </a:lnTo>
                <a:lnTo>
                  <a:pt x="567" y="669"/>
                </a:lnTo>
                <a:lnTo>
                  <a:pt x="560" y="666"/>
                </a:lnTo>
                <a:lnTo>
                  <a:pt x="529" y="646"/>
                </a:lnTo>
                <a:lnTo>
                  <a:pt x="492" y="665"/>
                </a:lnTo>
                <a:lnTo>
                  <a:pt x="452" y="679"/>
                </a:lnTo>
                <a:lnTo>
                  <a:pt x="443" y="714"/>
                </a:lnTo>
                <a:lnTo>
                  <a:pt x="440" y="724"/>
                </a:lnTo>
                <a:lnTo>
                  <a:pt x="435" y="731"/>
                </a:lnTo>
                <a:lnTo>
                  <a:pt x="427" y="737"/>
                </a:lnTo>
                <a:lnTo>
                  <a:pt x="419" y="739"/>
                </a:lnTo>
                <a:lnTo>
                  <a:pt x="320" y="739"/>
                </a:lnTo>
                <a:lnTo>
                  <a:pt x="310" y="737"/>
                </a:lnTo>
                <a:lnTo>
                  <a:pt x="304" y="731"/>
                </a:lnTo>
                <a:lnTo>
                  <a:pt x="299" y="724"/>
                </a:lnTo>
                <a:lnTo>
                  <a:pt x="295" y="714"/>
                </a:lnTo>
                <a:lnTo>
                  <a:pt x="287" y="679"/>
                </a:lnTo>
                <a:lnTo>
                  <a:pt x="246" y="665"/>
                </a:lnTo>
                <a:lnTo>
                  <a:pt x="210" y="646"/>
                </a:lnTo>
                <a:lnTo>
                  <a:pt x="177" y="666"/>
                </a:lnTo>
                <a:lnTo>
                  <a:pt x="170" y="669"/>
                </a:lnTo>
                <a:lnTo>
                  <a:pt x="164" y="671"/>
                </a:lnTo>
                <a:lnTo>
                  <a:pt x="157" y="671"/>
                </a:lnTo>
                <a:lnTo>
                  <a:pt x="152" y="671"/>
                </a:lnTo>
                <a:lnTo>
                  <a:pt x="147" y="669"/>
                </a:lnTo>
                <a:lnTo>
                  <a:pt x="143" y="666"/>
                </a:lnTo>
                <a:lnTo>
                  <a:pt x="74" y="597"/>
                </a:lnTo>
                <a:lnTo>
                  <a:pt x="68" y="587"/>
                </a:lnTo>
                <a:lnTo>
                  <a:pt x="67" y="580"/>
                </a:lnTo>
                <a:lnTo>
                  <a:pt x="70" y="570"/>
                </a:lnTo>
                <a:lnTo>
                  <a:pt x="74" y="561"/>
                </a:lnTo>
                <a:lnTo>
                  <a:pt x="92" y="530"/>
                </a:lnTo>
                <a:lnTo>
                  <a:pt x="74" y="492"/>
                </a:lnTo>
                <a:lnTo>
                  <a:pt x="60" y="453"/>
                </a:lnTo>
                <a:lnTo>
                  <a:pt x="24" y="443"/>
                </a:lnTo>
                <a:lnTo>
                  <a:pt x="16" y="439"/>
                </a:lnTo>
                <a:lnTo>
                  <a:pt x="8" y="434"/>
                </a:lnTo>
                <a:lnTo>
                  <a:pt x="2" y="428"/>
                </a:lnTo>
                <a:lnTo>
                  <a:pt x="0" y="418"/>
                </a:lnTo>
                <a:lnTo>
                  <a:pt x="0" y="320"/>
                </a:lnTo>
                <a:lnTo>
                  <a:pt x="2" y="311"/>
                </a:lnTo>
                <a:lnTo>
                  <a:pt x="8" y="305"/>
                </a:lnTo>
                <a:lnTo>
                  <a:pt x="16" y="299"/>
                </a:lnTo>
                <a:lnTo>
                  <a:pt x="24" y="295"/>
                </a:lnTo>
                <a:lnTo>
                  <a:pt x="60" y="286"/>
                </a:lnTo>
                <a:lnTo>
                  <a:pt x="74" y="247"/>
                </a:lnTo>
                <a:lnTo>
                  <a:pt x="92" y="209"/>
                </a:lnTo>
                <a:lnTo>
                  <a:pt x="74" y="178"/>
                </a:lnTo>
                <a:lnTo>
                  <a:pt x="70" y="168"/>
                </a:lnTo>
                <a:lnTo>
                  <a:pt x="67" y="159"/>
                </a:lnTo>
                <a:lnTo>
                  <a:pt x="68" y="151"/>
                </a:lnTo>
                <a:lnTo>
                  <a:pt x="74" y="144"/>
                </a:lnTo>
                <a:lnTo>
                  <a:pt x="143" y="73"/>
                </a:lnTo>
                <a:lnTo>
                  <a:pt x="147" y="70"/>
                </a:lnTo>
                <a:lnTo>
                  <a:pt x="152" y="68"/>
                </a:lnTo>
                <a:lnTo>
                  <a:pt x="157" y="68"/>
                </a:lnTo>
                <a:lnTo>
                  <a:pt x="165" y="68"/>
                </a:lnTo>
                <a:lnTo>
                  <a:pt x="172" y="70"/>
                </a:lnTo>
                <a:lnTo>
                  <a:pt x="177" y="73"/>
                </a:lnTo>
                <a:lnTo>
                  <a:pt x="210" y="93"/>
                </a:lnTo>
                <a:lnTo>
                  <a:pt x="246" y="74"/>
                </a:lnTo>
                <a:lnTo>
                  <a:pt x="287" y="60"/>
                </a:lnTo>
                <a:lnTo>
                  <a:pt x="295" y="24"/>
                </a:lnTo>
                <a:lnTo>
                  <a:pt x="299" y="15"/>
                </a:lnTo>
                <a:lnTo>
                  <a:pt x="304" y="7"/>
                </a:lnTo>
                <a:lnTo>
                  <a:pt x="310" y="2"/>
                </a:lnTo>
                <a:lnTo>
                  <a:pt x="32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50"/>
          <p:cNvSpPr>
            <a:spLocks noEditPoints="1"/>
          </p:cNvSpPr>
          <p:nvPr/>
        </p:nvSpPr>
        <p:spPr bwMode="auto">
          <a:xfrm>
            <a:off x="10973328" y="6192576"/>
            <a:ext cx="550832" cy="450616"/>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53"/>
          <p:cNvSpPr>
            <a:spLocks noEditPoints="1"/>
          </p:cNvSpPr>
          <p:nvPr/>
        </p:nvSpPr>
        <p:spPr bwMode="auto">
          <a:xfrm>
            <a:off x="7797475" y="7981034"/>
            <a:ext cx="551500" cy="501056"/>
          </a:xfrm>
          <a:custGeom>
            <a:avLst/>
            <a:gdLst>
              <a:gd name="T0" fmla="*/ 745 w 820"/>
              <a:gd name="T1" fmla="*/ 708 h 745"/>
              <a:gd name="T2" fmla="*/ 75 w 820"/>
              <a:gd name="T3" fmla="*/ 522 h 745"/>
              <a:gd name="T4" fmla="*/ 392 w 820"/>
              <a:gd name="T5" fmla="*/ 522 h 745"/>
              <a:gd name="T6" fmla="*/ 428 w 820"/>
              <a:gd name="T7" fmla="*/ 484 h 745"/>
              <a:gd name="T8" fmla="*/ 546 w 820"/>
              <a:gd name="T9" fmla="*/ 298 h 745"/>
              <a:gd name="T10" fmla="*/ 580 w 820"/>
              <a:gd name="T11" fmla="*/ 334 h 745"/>
              <a:gd name="T12" fmla="*/ 594 w 820"/>
              <a:gd name="T13" fmla="*/ 349 h 745"/>
              <a:gd name="T14" fmla="*/ 588 w 820"/>
              <a:gd name="T15" fmla="*/ 370 h 745"/>
              <a:gd name="T16" fmla="*/ 577 w 820"/>
              <a:gd name="T17" fmla="*/ 374 h 745"/>
              <a:gd name="T18" fmla="*/ 564 w 820"/>
              <a:gd name="T19" fmla="*/ 370 h 745"/>
              <a:gd name="T20" fmla="*/ 543 w 820"/>
              <a:gd name="T21" fmla="*/ 349 h 745"/>
              <a:gd name="T22" fmla="*/ 496 w 820"/>
              <a:gd name="T23" fmla="*/ 298 h 745"/>
              <a:gd name="T24" fmla="*/ 75 w 820"/>
              <a:gd name="T25" fmla="*/ 484 h 745"/>
              <a:gd name="T26" fmla="*/ 322 w 820"/>
              <a:gd name="T27" fmla="*/ 298 h 745"/>
              <a:gd name="T28" fmla="*/ 277 w 820"/>
              <a:gd name="T29" fmla="*/ 349 h 745"/>
              <a:gd name="T30" fmla="*/ 254 w 820"/>
              <a:gd name="T31" fmla="*/ 370 h 745"/>
              <a:gd name="T32" fmla="*/ 242 w 820"/>
              <a:gd name="T33" fmla="*/ 374 h 745"/>
              <a:gd name="T34" fmla="*/ 231 w 820"/>
              <a:gd name="T35" fmla="*/ 370 h 745"/>
              <a:gd name="T36" fmla="*/ 225 w 820"/>
              <a:gd name="T37" fmla="*/ 349 h 745"/>
              <a:gd name="T38" fmla="*/ 239 w 820"/>
              <a:gd name="T39" fmla="*/ 334 h 745"/>
              <a:gd name="T40" fmla="*/ 274 w 820"/>
              <a:gd name="T41" fmla="*/ 298 h 745"/>
              <a:gd name="T42" fmla="*/ 428 w 820"/>
              <a:gd name="T43" fmla="*/ 260 h 745"/>
              <a:gd name="T44" fmla="*/ 428 w 820"/>
              <a:gd name="T45" fmla="*/ 192 h 745"/>
              <a:gd name="T46" fmla="*/ 350 w 820"/>
              <a:gd name="T47" fmla="*/ 260 h 745"/>
              <a:gd name="T48" fmla="*/ 468 w 820"/>
              <a:gd name="T49" fmla="*/ 187 h 745"/>
              <a:gd name="T50" fmla="*/ 782 w 820"/>
              <a:gd name="T51" fmla="*/ 260 h 745"/>
              <a:gd name="T52" fmla="*/ 37 w 820"/>
              <a:gd name="T53" fmla="*/ 187 h 745"/>
              <a:gd name="T54" fmla="*/ 328 w 820"/>
              <a:gd name="T55" fmla="*/ 226 h 745"/>
              <a:gd name="T56" fmla="*/ 284 w 820"/>
              <a:gd name="T57" fmla="*/ 38 h 745"/>
              <a:gd name="T58" fmla="*/ 225 w 820"/>
              <a:gd name="T59" fmla="*/ 55 h 745"/>
              <a:gd name="T60" fmla="*/ 206 w 820"/>
              <a:gd name="T61" fmla="*/ 109 h 745"/>
              <a:gd name="T62" fmla="*/ 369 w 820"/>
              <a:gd name="T63" fmla="*/ 149 h 745"/>
              <a:gd name="T64" fmla="*/ 365 w 820"/>
              <a:gd name="T65" fmla="*/ 82 h 745"/>
              <a:gd name="T66" fmla="*/ 308 w 820"/>
              <a:gd name="T67" fmla="*/ 42 h 745"/>
              <a:gd name="T68" fmla="*/ 511 w 820"/>
              <a:gd name="T69" fmla="*/ 42 h 745"/>
              <a:gd name="T70" fmla="*/ 454 w 820"/>
              <a:gd name="T71" fmla="*/ 82 h 745"/>
              <a:gd name="T72" fmla="*/ 449 w 820"/>
              <a:gd name="T73" fmla="*/ 149 h 745"/>
              <a:gd name="T74" fmla="*/ 614 w 820"/>
              <a:gd name="T75" fmla="*/ 109 h 745"/>
              <a:gd name="T76" fmla="*/ 593 w 820"/>
              <a:gd name="T77" fmla="*/ 55 h 745"/>
              <a:gd name="T78" fmla="*/ 534 w 820"/>
              <a:gd name="T79" fmla="*/ 38 h 745"/>
              <a:gd name="T80" fmla="*/ 602 w 820"/>
              <a:gd name="T81" fmla="*/ 16 h 745"/>
              <a:gd name="T82" fmla="*/ 648 w 820"/>
              <a:gd name="T83" fmla="*/ 75 h 745"/>
              <a:gd name="T84" fmla="*/ 640 w 820"/>
              <a:gd name="T85" fmla="*/ 149 h 745"/>
              <a:gd name="T86" fmla="*/ 809 w 820"/>
              <a:gd name="T87" fmla="*/ 160 h 745"/>
              <a:gd name="T88" fmla="*/ 820 w 820"/>
              <a:gd name="T89" fmla="*/ 260 h 745"/>
              <a:gd name="T90" fmla="*/ 796 w 820"/>
              <a:gd name="T91" fmla="*/ 296 h 745"/>
              <a:gd name="T92" fmla="*/ 779 w 820"/>
              <a:gd name="T93" fmla="*/ 723 h 745"/>
              <a:gd name="T94" fmla="*/ 745 w 820"/>
              <a:gd name="T95" fmla="*/ 745 h 745"/>
              <a:gd name="T96" fmla="*/ 49 w 820"/>
              <a:gd name="T97" fmla="*/ 734 h 745"/>
              <a:gd name="T98" fmla="*/ 37 w 820"/>
              <a:gd name="T99" fmla="*/ 298 h 745"/>
              <a:gd name="T100" fmla="*/ 3 w 820"/>
              <a:gd name="T101" fmla="*/ 275 h 745"/>
              <a:gd name="T102" fmla="*/ 3 w 820"/>
              <a:gd name="T103" fmla="*/ 171 h 745"/>
              <a:gd name="T104" fmla="*/ 37 w 820"/>
              <a:gd name="T105" fmla="*/ 149 h 745"/>
              <a:gd name="T106" fmla="*/ 168 w 820"/>
              <a:gd name="T107" fmla="*/ 99 h 745"/>
              <a:gd name="T108" fmla="*/ 197 w 820"/>
              <a:gd name="T109" fmla="*/ 31 h 745"/>
              <a:gd name="T110" fmla="*/ 266 w 820"/>
              <a:gd name="T111" fmla="*/ 0 h 745"/>
              <a:gd name="T112" fmla="*/ 350 w 820"/>
              <a:gd name="T113" fmla="*/ 20 h 745"/>
              <a:gd name="T114" fmla="*/ 403 w 820"/>
              <a:gd name="T115" fmla="*/ 75 h 745"/>
              <a:gd name="T116" fmla="*/ 406 w 820"/>
              <a:gd name="T117" fmla="*/ 73 h 745"/>
              <a:gd name="T118" fmla="*/ 413 w 820"/>
              <a:gd name="T119" fmla="*/ 73 h 745"/>
              <a:gd name="T120" fmla="*/ 417 w 820"/>
              <a:gd name="T121" fmla="*/ 75 h 745"/>
              <a:gd name="T122" fmla="*/ 470 w 820"/>
              <a:gd name="T123" fmla="*/ 20 h 745"/>
              <a:gd name="T124" fmla="*/ 553 w 820"/>
              <a:gd name="T12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0" h="745">
                <a:moveTo>
                  <a:pt x="428" y="522"/>
                </a:moveTo>
                <a:lnTo>
                  <a:pt x="428" y="708"/>
                </a:lnTo>
                <a:lnTo>
                  <a:pt x="745" y="708"/>
                </a:lnTo>
                <a:lnTo>
                  <a:pt x="745" y="522"/>
                </a:lnTo>
                <a:lnTo>
                  <a:pt x="428" y="522"/>
                </a:lnTo>
                <a:close/>
                <a:moveTo>
                  <a:pt x="75" y="522"/>
                </a:moveTo>
                <a:lnTo>
                  <a:pt x="75" y="708"/>
                </a:lnTo>
                <a:lnTo>
                  <a:pt x="392" y="708"/>
                </a:lnTo>
                <a:lnTo>
                  <a:pt x="392" y="522"/>
                </a:lnTo>
                <a:lnTo>
                  <a:pt x="75" y="522"/>
                </a:lnTo>
                <a:close/>
                <a:moveTo>
                  <a:pt x="428" y="298"/>
                </a:moveTo>
                <a:lnTo>
                  <a:pt x="428" y="484"/>
                </a:lnTo>
                <a:lnTo>
                  <a:pt x="745" y="484"/>
                </a:lnTo>
                <a:lnTo>
                  <a:pt x="745" y="298"/>
                </a:lnTo>
                <a:lnTo>
                  <a:pt x="546" y="298"/>
                </a:lnTo>
                <a:lnTo>
                  <a:pt x="559" y="313"/>
                </a:lnTo>
                <a:lnTo>
                  <a:pt x="571" y="325"/>
                </a:lnTo>
                <a:lnTo>
                  <a:pt x="580" y="334"/>
                </a:lnTo>
                <a:lnTo>
                  <a:pt x="587" y="339"/>
                </a:lnTo>
                <a:lnTo>
                  <a:pt x="588" y="342"/>
                </a:lnTo>
                <a:lnTo>
                  <a:pt x="594" y="349"/>
                </a:lnTo>
                <a:lnTo>
                  <a:pt x="594" y="359"/>
                </a:lnTo>
                <a:lnTo>
                  <a:pt x="591" y="368"/>
                </a:lnTo>
                <a:lnTo>
                  <a:pt x="588" y="370"/>
                </a:lnTo>
                <a:lnTo>
                  <a:pt x="585" y="372"/>
                </a:lnTo>
                <a:lnTo>
                  <a:pt x="581" y="373"/>
                </a:lnTo>
                <a:lnTo>
                  <a:pt x="577" y="374"/>
                </a:lnTo>
                <a:lnTo>
                  <a:pt x="572" y="374"/>
                </a:lnTo>
                <a:lnTo>
                  <a:pt x="568" y="373"/>
                </a:lnTo>
                <a:lnTo>
                  <a:pt x="564" y="370"/>
                </a:lnTo>
                <a:lnTo>
                  <a:pt x="562" y="367"/>
                </a:lnTo>
                <a:lnTo>
                  <a:pt x="554" y="360"/>
                </a:lnTo>
                <a:lnTo>
                  <a:pt x="543" y="349"/>
                </a:lnTo>
                <a:lnTo>
                  <a:pt x="529" y="336"/>
                </a:lnTo>
                <a:lnTo>
                  <a:pt x="513" y="318"/>
                </a:lnTo>
                <a:lnTo>
                  <a:pt x="496" y="298"/>
                </a:lnTo>
                <a:lnTo>
                  <a:pt x="428" y="298"/>
                </a:lnTo>
                <a:close/>
                <a:moveTo>
                  <a:pt x="75" y="298"/>
                </a:moveTo>
                <a:lnTo>
                  <a:pt x="75" y="484"/>
                </a:lnTo>
                <a:lnTo>
                  <a:pt x="392" y="484"/>
                </a:lnTo>
                <a:lnTo>
                  <a:pt x="392" y="298"/>
                </a:lnTo>
                <a:lnTo>
                  <a:pt x="322" y="298"/>
                </a:lnTo>
                <a:lnTo>
                  <a:pt x="305" y="318"/>
                </a:lnTo>
                <a:lnTo>
                  <a:pt x="290" y="336"/>
                </a:lnTo>
                <a:lnTo>
                  <a:pt x="277" y="349"/>
                </a:lnTo>
                <a:lnTo>
                  <a:pt x="265" y="360"/>
                </a:lnTo>
                <a:lnTo>
                  <a:pt x="258" y="367"/>
                </a:lnTo>
                <a:lnTo>
                  <a:pt x="254" y="370"/>
                </a:lnTo>
                <a:lnTo>
                  <a:pt x="250" y="373"/>
                </a:lnTo>
                <a:lnTo>
                  <a:pt x="246" y="374"/>
                </a:lnTo>
                <a:lnTo>
                  <a:pt x="242" y="374"/>
                </a:lnTo>
                <a:lnTo>
                  <a:pt x="237" y="373"/>
                </a:lnTo>
                <a:lnTo>
                  <a:pt x="235" y="372"/>
                </a:lnTo>
                <a:lnTo>
                  <a:pt x="231" y="370"/>
                </a:lnTo>
                <a:lnTo>
                  <a:pt x="228" y="368"/>
                </a:lnTo>
                <a:lnTo>
                  <a:pt x="224" y="359"/>
                </a:lnTo>
                <a:lnTo>
                  <a:pt x="225" y="349"/>
                </a:lnTo>
                <a:lnTo>
                  <a:pt x="231" y="342"/>
                </a:lnTo>
                <a:lnTo>
                  <a:pt x="233" y="339"/>
                </a:lnTo>
                <a:lnTo>
                  <a:pt x="239" y="334"/>
                </a:lnTo>
                <a:lnTo>
                  <a:pt x="248" y="325"/>
                </a:lnTo>
                <a:lnTo>
                  <a:pt x="259" y="313"/>
                </a:lnTo>
                <a:lnTo>
                  <a:pt x="274" y="298"/>
                </a:lnTo>
                <a:lnTo>
                  <a:pt x="75" y="298"/>
                </a:lnTo>
                <a:close/>
                <a:moveTo>
                  <a:pt x="428" y="192"/>
                </a:moveTo>
                <a:lnTo>
                  <a:pt x="428" y="260"/>
                </a:lnTo>
                <a:lnTo>
                  <a:pt x="469" y="260"/>
                </a:lnTo>
                <a:lnTo>
                  <a:pt x="448" y="229"/>
                </a:lnTo>
                <a:lnTo>
                  <a:pt x="428" y="192"/>
                </a:lnTo>
                <a:close/>
                <a:moveTo>
                  <a:pt x="392" y="191"/>
                </a:moveTo>
                <a:lnTo>
                  <a:pt x="371" y="228"/>
                </a:lnTo>
                <a:lnTo>
                  <a:pt x="350" y="260"/>
                </a:lnTo>
                <a:lnTo>
                  <a:pt x="392" y="260"/>
                </a:lnTo>
                <a:lnTo>
                  <a:pt x="392" y="191"/>
                </a:lnTo>
                <a:close/>
                <a:moveTo>
                  <a:pt x="468" y="187"/>
                </a:moveTo>
                <a:lnTo>
                  <a:pt x="491" y="226"/>
                </a:lnTo>
                <a:lnTo>
                  <a:pt x="515" y="260"/>
                </a:lnTo>
                <a:lnTo>
                  <a:pt x="782" y="260"/>
                </a:lnTo>
                <a:lnTo>
                  <a:pt x="782" y="187"/>
                </a:lnTo>
                <a:lnTo>
                  <a:pt x="468" y="187"/>
                </a:lnTo>
                <a:close/>
                <a:moveTo>
                  <a:pt x="37" y="187"/>
                </a:moveTo>
                <a:lnTo>
                  <a:pt x="37" y="260"/>
                </a:lnTo>
                <a:lnTo>
                  <a:pt x="304" y="260"/>
                </a:lnTo>
                <a:lnTo>
                  <a:pt x="328" y="226"/>
                </a:lnTo>
                <a:lnTo>
                  <a:pt x="351" y="187"/>
                </a:lnTo>
                <a:lnTo>
                  <a:pt x="37" y="187"/>
                </a:lnTo>
                <a:close/>
                <a:moveTo>
                  <a:pt x="284" y="38"/>
                </a:moveTo>
                <a:lnTo>
                  <a:pt x="263" y="38"/>
                </a:lnTo>
                <a:lnTo>
                  <a:pt x="242" y="44"/>
                </a:lnTo>
                <a:lnTo>
                  <a:pt x="225" y="55"/>
                </a:lnTo>
                <a:lnTo>
                  <a:pt x="212" y="71"/>
                </a:lnTo>
                <a:lnTo>
                  <a:pt x="206" y="89"/>
                </a:lnTo>
                <a:lnTo>
                  <a:pt x="206" y="109"/>
                </a:lnTo>
                <a:lnTo>
                  <a:pt x="211" y="130"/>
                </a:lnTo>
                <a:lnTo>
                  <a:pt x="222" y="149"/>
                </a:lnTo>
                <a:lnTo>
                  <a:pt x="369" y="149"/>
                </a:lnTo>
                <a:lnTo>
                  <a:pt x="381" y="120"/>
                </a:lnTo>
                <a:lnTo>
                  <a:pt x="376" y="102"/>
                </a:lnTo>
                <a:lnTo>
                  <a:pt x="365" y="82"/>
                </a:lnTo>
                <a:lnTo>
                  <a:pt x="350" y="67"/>
                </a:lnTo>
                <a:lnTo>
                  <a:pt x="330" y="52"/>
                </a:lnTo>
                <a:lnTo>
                  <a:pt x="308" y="42"/>
                </a:lnTo>
                <a:lnTo>
                  <a:pt x="284" y="38"/>
                </a:lnTo>
                <a:close/>
                <a:moveTo>
                  <a:pt x="534" y="38"/>
                </a:moveTo>
                <a:lnTo>
                  <a:pt x="511" y="42"/>
                </a:lnTo>
                <a:lnTo>
                  <a:pt x="488" y="52"/>
                </a:lnTo>
                <a:lnTo>
                  <a:pt x="469" y="67"/>
                </a:lnTo>
                <a:lnTo>
                  <a:pt x="454" y="82"/>
                </a:lnTo>
                <a:lnTo>
                  <a:pt x="444" y="102"/>
                </a:lnTo>
                <a:lnTo>
                  <a:pt x="439" y="120"/>
                </a:lnTo>
                <a:lnTo>
                  <a:pt x="449" y="149"/>
                </a:lnTo>
                <a:lnTo>
                  <a:pt x="597" y="149"/>
                </a:lnTo>
                <a:lnTo>
                  <a:pt x="609" y="130"/>
                </a:lnTo>
                <a:lnTo>
                  <a:pt x="614" y="109"/>
                </a:lnTo>
                <a:lnTo>
                  <a:pt x="613" y="89"/>
                </a:lnTo>
                <a:lnTo>
                  <a:pt x="606" y="71"/>
                </a:lnTo>
                <a:lnTo>
                  <a:pt x="593" y="55"/>
                </a:lnTo>
                <a:lnTo>
                  <a:pt x="576" y="44"/>
                </a:lnTo>
                <a:lnTo>
                  <a:pt x="557" y="38"/>
                </a:lnTo>
                <a:lnTo>
                  <a:pt x="534" y="38"/>
                </a:lnTo>
                <a:close/>
                <a:moveTo>
                  <a:pt x="553" y="0"/>
                </a:moveTo>
                <a:lnTo>
                  <a:pt x="579" y="5"/>
                </a:lnTo>
                <a:lnTo>
                  <a:pt x="602" y="16"/>
                </a:lnTo>
                <a:lnTo>
                  <a:pt x="623" y="31"/>
                </a:lnTo>
                <a:lnTo>
                  <a:pt x="639" y="51"/>
                </a:lnTo>
                <a:lnTo>
                  <a:pt x="648" y="75"/>
                </a:lnTo>
                <a:lnTo>
                  <a:pt x="651" y="99"/>
                </a:lnTo>
                <a:lnTo>
                  <a:pt x="648" y="124"/>
                </a:lnTo>
                <a:lnTo>
                  <a:pt x="640" y="149"/>
                </a:lnTo>
                <a:lnTo>
                  <a:pt x="782" y="149"/>
                </a:lnTo>
                <a:lnTo>
                  <a:pt x="796" y="152"/>
                </a:lnTo>
                <a:lnTo>
                  <a:pt x="809" y="160"/>
                </a:lnTo>
                <a:lnTo>
                  <a:pt x="817" y="171"/>
                </a:lnTo>
                <a:lnTo>
                  <a:pt x="820" y="187"/>
                </a:lnTo>
                <a:lnTo>
                  <a:pt x="820" y="260"/>
                </a:lnTo>
                <a:lnTo>
                  <a:pt x="817" y="275"/>
                </a:lnTo>
                <a:lnTo>
                  <a:pt x="809" y="288"/>
                </a:lnTo>
                <a:lnTo>
                  <a:pt x="796" y="296"/>
                </a:lnTo>
                <a:lnTo>
                  <a:pt x="782" y="298"/>
                </a:lnTo>
                <a:lnTo>
                  <a:pt x="782" y="708"/>
                </a:lnTo>
                <a:lnTo>
                  <a:pt x="779" y="723"/>
                </a:lnTo>
                <a:lnTo>
                  <a:pt x="771" y="734"/>
                </a:lnTo>
                <a:lnTo>
                  <a:pt x="759" y="742"/>
                </a:lnTo>
                <a:lnTo>
                  <a:pt x="745" y="745"/>
                </a:lnTo>
                <a:lnTo>
                  <a:pt x="75" y="745"/>
                </a:lnTo>
                <a:lnTo>
                  <a:pt x="61" y="742"/>
                </a:lnTo>
                <a:lnTo>
                  <a:pt x="49" y="734"/>
                </a:lnTo>
                <a:lnTo>
                  <a:pt x="41" y="723"/>
                </a:lnTo>
                <a:lnTo>
                  <a:pt x="37" y="708"/>
                </a:lnTo>
                <a:lnTo>
                  <a:pt x="37" y="298"/>
                </a:lnTo>
                <a:lnTo>
                  <a:pt x="23" y="296"/>
                </a:lnTo>
                <a:lnTo>
                  <a:pt x="11" y="288"/>
                </a:lnTo>
                <a:lnTo>
                  <a:pt x="3" y="275"/>
                </a:lnTo>
                <a:lnTo>
                  <a:pt x="0" y="260"/>
                </a:lnTo>
                <a:lnTo>
                  <a:pt x="0" y="187"/>
                </a:lnTo>
                <a:lnTo>
                  <a:pt x="3" y="171"/>
                </a:lnTo>
                <a:lnTo>
                  <a:pt x="11" y="160"/>
                </a:lnTo>
                <a:lnTo>
                  <a:pt x="23" y="152"/>
                </a:lnTo>
                <a:lnTo>
                  <a:pt x="37" y="149"/>
                </a:lnTo>
                <a:lnTo>
                  <a:pt x="178" y="149"/>
                </a:lnTo>
                <a:lnTo>
                  <a:pt x="171" y="124"/>
                </a:lnTo>
                <a:lnTo>
                  <a:pt x="168" y="99"/>
                </a:lnTo>
                <a:lnTo>
                  <a:pt x="171" y="75"/>
                </a:lnTo>
                <a:lnTo>
                  <a:pt x="181" y="51"/>
                </a:lnTo>
                <a:lnTo>
                  <a:pt x="197" y="31"/>
                </a:lnTo>
                <a:lnTo>
                  <a:pt x="216" y="16"/>
                </a:lnTo>
                <a:lnTo>
                  <a:pt x="240" y="5"/>
                </a:lnTo>
                <a:lnTo>
                  <a:pt x="266" y="0"/>
                </a:lnTo>
                <a:lnTo>
                  <a:pt x="294" y="1"/>
                </a:lnTo>
                <a:lnTo>
                  <a:pt x="322" y="8"/>
                </a:lnTo>
                <a:lnTo>
                  <a:pt x="350" y="20"/>
                </a:lnTo>
                <a:lnTo>
                  <a:pt x="371" y="35"/>
                </a:lnTo>
                <a:lnTo>
                  <a:pt x="389" y="54"/>
                </a:lnTo>
                <a:lnTo>
                  <a:pt x="403" y="75"/>
                </a:lnTo>
                <a:lnTo>
                  <a:pt x="403" y="75"/>
                </a:lnTo>
                <a:lnTo>
                  <a:pt x="405" y="75"/>
                </a:lnTo>
                <a:lnTo>
                  <a:pt x="406" y="73"/>
                </a:lnTo>
                <a:lnTo>
                  <a:pt x="407" y="73"/>
                </a:lnTo>
                <a:lnTo>
                  <a:pt x="410" y="73"/>
                </a:lnTo>
                <a:lnTo>
                  <a:pt x="413" y="73"/>
                </a:lnTo>
                <a:lnTo>
                  <a:pt x="414" y="75"/>
                </a:lnTo>
                <a:lnTo>
                  <a:pt x="415" y="75"/>
                </a:lnTo>
                <a:lnTo>
                  <a:pt x="417" y="75"/>
                </a:lnTo>
                <a:lnTo>
                  <a:pt x="430" y="54"/>
                </a:lnTo>
                <a:lnTo>
                  <a:pt x="448" y="35"/>
                </a:lnTo>
                <a:lnTo>
                  <a:pt x="470" y="20"/>
                </a:lnTo>
                <a:lnTo>
                  <a:pt x="498" y="8"/>
                </a:lnTo>
                <a:lnTo>
                  <a:pt x="525" y="1"/>
                </a:lnTo>
                <a:lnTo>
                  <a:pt x="55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83517" y="4078428"/>
            <a:ext cx="4908886" cy="1055674"/>
          </a:xfrm>
          <a:prstGeom prst="rect">
            <a:avLst/>
          </a:prstGeom>
        </p:spPr>
        <p:txBody>
          <a:bodyPr wrap="square">
            <a:spAutoFit/>
          </a:bodyPr>
          <a:lstStyle/>
          <a:p>
            <a:pPr algn="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Simple</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gn="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7"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83517" y="5886895"/>
            <a:ext cx="4908886" cy="1055674"/>
          </a:xfrm>
          <a:prstGeom prst="rect">
            <a:avLst/>
          </a:prstGeom>
        </p:spPr>
        <p:txBody>
          <a:bodyPr wrap="square">
            <a:spAutoFit/>
          </a:bodyPr>
          <a:lstStyle/>
          <a:p>
            <a:pPr algn="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Powerful</a:t>
            </a:r>
          </a:p>
          <a:p>
            <a:pPr algn="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8"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83517" y="7695363"/>
            <a:ext cx="4908886" cy="1055674"/>
          </a:xfrm>
          <a:prstGeom prst="rect">
            <a:avLst/>
          </a:prstGeom>
        </p:spPr>
        <p:txBody>
          <a:bodyPr wrap="square">
            <a:spAutoFit/>
          </a:bodyPr>
          <a:lstStyle/>
          <a:p>
            <a:pPr algn="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Useful</a:t>
            </a:r>
          </a:p>
          <a:p>
            <a:pPr algn="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9"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295597" y="4078428"/>
            <a:ext cx="4908886" cy="1055674"/>
          </a:xfrm>
          <a:prstGeom prst="rect">
            <a:avLst/>
          </a:prstGeom>
        </p:spPr>
        <p:txBody>
          <a:bodyPr wrap="square">
            <a:spAutoFit/>
          </a:bodyPr>
          <a:lstStyle/>
          <a:p>
            <a:pP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Creative</a:t>
            </a: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20"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295597" y="5886895"/>
            <a:ext cx="4908886" cy="1055674"/>
          </a:xfrm>
          <a:prstGeom prst="rect">
            <a:avLst/>
          </a:prstGeom>
        </p:spPr>
        <p:txBody>
          <a:bodyPr wrap="square">
            <a:spAutoFit/>
          </a:bodyPr>
          <a:lstStyle/>
          <a:p>
            <a:pP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Professional</a:t>
            </a: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21"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295597" y="7695363"/>
            <a:ext cx="4908886" cy="1055674"/>
          </a:xfrm>
          <a:prstGeom prst="rect">
            <a:avLst/>
          </a:prstGeom>
        </p:spPr>
        <p:txBody>
          <a:bodyPr wrap="square">
            <a:spAutoFit/>
          </a:bodyPr>
          <a:lstStyle/>
          <a:p>
            <a:pP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Flexible</a:t>
            </a: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827042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9"/>
                                        </p:tgtEl>
                                        <p:attrNameLst>
                                          <p:attrName>style.visibility</p:attrName>
                                        </p:attrNameLst>
                                      </p:cBhvr>
                                      <p:to>
                                        <p:strVal val="visible"/>
                                      </p:to>
                                    </p:set>
                                    <p:anim to="" calcmode="lin" valueType="num">
                                      <p:cBhvr>
                                        <p:cTn id="7" dur="700" fill="hold">
                                          <p:stCondLst>
                                            <p:cond delay="0"/>
                                          </p:stCondLst>
                                        </p:cTn>
                                        <p:tgtEl>
                                          <p:spTgt spid="9"/>
                                        </p:tgtEl>
                                        <p:attrNameLst>
                                          <p:attrName>ppt_x</p:attrName>
                                        </p:attrNameLst>
                                      </p:cBhvr>
                                      <p:tavLst>
                                        <p:tav tm="0" fmla="#ppt_x-#ppt_w*1.2*((1.5-1.5*$)^3-(1.5-1.5*$)^2)">
                                          <p:val>
                                            <p:strVal val="0"/>
                                          </p:val>
                                        </p:tav>
                                        <p:tav tm="100000">
                                          <p:val>
                                            <p:strVal val="1"/>
                                          </p:val>
                                        </p:tav>
                                      </p:tavLst>
                                    </p:anim>
                                    <p:anim to="" calcmode="lin" valueType="num">
                                      <p:cBhvr>
                                        <p:cTn id="8" dur="700" fill="hold">
                                          <p:stCondLst>
                                            <p:cond delay="0"/>
                                          </p:stCondLst>
                                        </p:cTn>
                                        <p:tgtEl>
                                          <p:spTgt spid="9"/>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9" dur="700" fill="hold">
                                          <p:stCondLst>
                                            <p:cond delay="0"/>
                                          </p:stCondLst>
                                        </p:cTn>
                                        <p:tgtEl>
                                          <p:spTgt spid="9"/>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0" fill="hold">
                            <p:stCondLst>
                              <p:cond delay="1295"/>
                            </p:stCondLst>
                            <p:childTnLst>
                              <p:par>
                                <p:cTn id="11" presetID="53" presetClass="entr" presetSubtype="16" fill="hold" grpId="0" nodeType="after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p:cTn id="13" dur="500" fill="hold"/>
                                        <p:tgtEl>
                                          <p:spTgt spid="3"/>
                                        </p:tgtEl>
                                        <p:attrNameLst>
                                          <p:attrName>ppt_w</p:attrName>
                                        </p:attrNameLst>
                                      </p:cBhvr>
                                      <p:tavLst>
                                        <p:tav tm="0">
                                          <p:val>
                                            <p:fltVal val="0"/>
                                          </p:val>
                                        </p:tav>
                                        <p:tav tm="100000">
                                          <p:val>
                                            <p:strVal val="#ppt_w"/>
                                          </p:val>
                                        </p:tav>
                                      </p:tavLst>
                                    </p:anim>
                                    <p:anim calcmode="lin" valueType="num">
                                      <p:cBhvr>
                                        <p:cTn id="14" dur="500" fill="hold"/>
                                        <p:tgtEl>
                                          <p:spTgt spid="3"/>
                                        </p:tgtEl>
                                        <p:attrNameLst>
                                          <p:attrName>ppt_h</p:attrName>
                                        </p:attrNameLst>
                                      </p:cBhvr>
                                      <p:tavLst>
                                        <p:tav tm="0">
                                          <p:val>
                                            <p:fltVal val="0"/>
                                          </p:val>
                                        </p:tav>
                                        <p:tav tm="100000">
                                          <p:val>
                                            <p:strVal val="#ppt_h"/>
                                          </p:val>
                                        </p:tav>
                                      </p:tavLst>
                                    </p:anim>
                                    <p:animEffect transition="in" filter="fade">
                                      <p:cBhvr>
                                        <p:cTn id="15" dur="500"/>
                                        <p:tgtEl>
                                          <p:spTgt spid="3"/>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4"/>
                                        </p:tgtEl>
                                        <p:attrNameLst>
                                          <p:attrName>style.visibility</p:attrName>
                                        </p:attrNameLst>
                                      </p:cBhvr>
                                      <p:to>
                                        <p:strVal val="visible"/>
                                      </p:to>
                                    </p:set>
                                    <p:anim calcmode="lin" valueType="num">
                                      <p:cBhvr>
                                        <p:cTn id="18" dur="500" fill="hold"/>
                                        <p:tgtEl>
                                          <p:spTgt spid="4"/>
                                        </p:tgtEl>
                                        <p:attrNameLst>
                                          <p:attrName>ppt_w</p:attrName>
                                        </p:attrNameLst>
                                      </p:cBhvr>
                                      <p:tavLst>
                                        <p:tav tm="0">
                                          <p:val>
                                            <p:fltVal val="0"/>
                                          </p:val>
                                        </p:tav>
                                        <p:tav tm="100000">
                                          <p:val>
                                            <p:strVal val="#ppt_w"/>
                                          </p:val>
                                        </p:tav>
                                      </p:tavLst>
                                    </p:anim>
                                    <p:anim calcmode="lin" valueType="num">
                                      <p:cBhvr>
                                        <p:cTn id="19" dur="500" fill="hold"/>
                                        <p:tgtEl>
                                          <p:spTgt spid="4"/>
                                        </p:tgtEl>
                                        <p:attrNameLst>
                                          <p:attrName>ppt_h</p:attrName>
                                        </p:attrNameLst>
                                      </p:cBhvr>
                                      <p:tavLst>
                                        <p:tav tm="0">
                                          <p:val>
                                            <p:fltVal val="0"/>
                                          </p:val>
                                        </p:tav>
                                        <p:tav tm="100000">
                                          <p:val>
                                            <p:strVal val="#ppt_h"/>
                                          </p:val>
                                        </p:tav>
                                      </p:tavLst>
                                    </p:anim>
                                    <p:animEffect transition="in" filter="fade">
                                      <p:cBhvr>
                                        <p:cTn id="20" dur="500"/>
                                        <p:tgtEl>
                                          <p:spTgt spid="4"/>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p:cTn id="23" dur="500" fill="hold"/>
                                        <p:tgtEl>
                                          <p:spTgt spid="5"/>
                                        </p:tgtEl>
                                        <p:attrNameLst>
                                          <p:attrName>ppt_w</p:attrName>
                                        </p:attrNameLst>
                                      </p:cBhvr>
                                      <p:tavLst>
                                        <p:tav tm="0">
                                          <p:val>
                                            <p:fltVal val="0"/>
                                          </p:val>
                                        </p:tav>
                                        <p:tav tm="100000">
                                          <p:val>
                                            <p:strVal val="#ppt_w"/>
                                          </p:val>
                                        </p:tav>
                                      </p:tavLst>
                                    </p:anim>
                                    <p:anim calcmode="lin" valueType="num">
                                      <p:cBhvr>
                                        <p:cTn id="24" dur="500" fill="hold"/>
                                        <p:tgtEl>
                                          <p:spTgt spid="5"/>
                                        </p:tgtEl>
                                        <p:attrNameLst>
                                          <p:attrName>ppt_h</p:attrName>
                                        </p:attrNameLst>
                                      </p:cBhvr>
                                      <p:tavLst>
                                        <p:tav tm="0">
                                          <p:val>
                                            <p:fltVal val="0"/>
                                          </p:val>
                                        </p:tav>
                                        <p:tav tm="100000">
                                          <p:val>
                                            <p:strVal val="#ppt_h"/>
                                          </p:val>
                                        </p:tav>
                                      </p:tavLst>
                                    </p:anim>
                                    <p:animEffect transition="in" filter="fade">
                                      <p:cBhvr>
                                        <p:cTn id="25" dur="500"/>
                                        <p:tgtEl>
                                          <p:spTgt spid="5"/>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6"/>
                                        </p:tgtEl>
                                        <p:attrNameLst>
                                          <p:attrName>style.visibility</p:attrName>
                                        </p:attrNameLst>
                                      </p:cBhvr>
                                      <p:to>
                                        <p:strVal val="visible"/>
                                      </p:to>
                                    </p:set>
                                    <p:anim calcmode="lin" valueType="num">
                                      <p:cBhvr>
                                        <p:cTn id="28" dur="500" fill="hold"/>
                                        <p:tgtEl>
                                          <p:spTgt spid="6"/>
                                        </p:tgtEl>
                                        <p:attrNameLst>
                                          <p:attrName>ppt_w</p:attrName>
                                        </p:attrNameLst>
                                      </p:cBhvr>
                                      <p:tavLst>
                                        <p:tav tm="0">
                                          <p:val>
                                            <p:fltVal val="0"/>
                                          </p:val>
                                        </p:tav>
                                        <p:tav tm="100000">
                                          <p:val>
                                            <p:strVal val="#ppt_w"/>
                                          </p:val>
                                        </p:tav>
                                      </p:tavLst>
                                    </p:anim>
                                    <p:anim calcmode="lin" valueType="num">
                                      <p:cBhvr>
                                        <p:cTn id="29" dur="500" fill="hold"/>
                                        <p:tgtEl>
                                          <p:spTgt spid="6"/>
                                        </p:tgtEl>
                                        <p:attrNameLst>
                                          <p:attrName>ppt_h</p:attrName>
                                        </p:attrNameLst>
                                      </p:cBhvr>
                                      <p:tavLst>
                                        <p:tav tm="0">
                                          <p:val>
                                            <p:fltVal val="0"/>
                                          </p:val>
                                        </p:tav>
                                        <p:tav tm="100000">
                                          <p:val>
                                            <p:strVal val="#ppt_h"/>
                                          </p:val>
                                        </p:tav>
                                      </p:tavLst>
                                    </p:anim>
                                    <p:animEffect transition="in" filter="fade">
                                      <p:cBhvr>
                                        <p:cTn id="30" dur="500"/>
                                        <p:tgtEl>
                                          <p:spTgt spid="6"/>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7"/>
                                        </p:tgtEl>
                                        <p:attrNameLst>
                                          <p:attrName>style.visibility</p:attrName>
                                        </p:attrNameLst>
                                      </p:cBhvr>
                                      <p:to>
                                        <p:strVal val="visible"/>
                                      </p:to>
                                    </p:set>
                                    <p:anim calcmode="lin" valueType="num">
                                      <p:cBhvr>
                                        <p:cTn id="33" dur="500" fill="hold"/>
                                        <p:tgtEl>
                                          <p:spTgt spid="7"/>
                                        </p:tgtEl>
                                        <p:attrNameLst>
                                          <p:attrName>ppt_w</p:attrName>
                                        </p:attrNameLst>
                                      </p:cBhvr>
                                      <p:tavLst>
                                        <p:tav tm="0">
                                          <p:val>
                                            <p:fltVal val="0"/>
                                          </p:val>
                                        </p:tav>
                                        <p:tav tm="100000">
                                          <p:val>
                                            <p:strVal val="#ppt_w"/>
                                          </p:val>
                                        </p:tav>
                                      </p:tavLst>
                                    </p:anim>
                                    <p:anim calcmode="lin" valueType="num">
                                      <p:cBhvr>
                                        <p:cTn id="34" dur="500" fill="hold"/>
                                        <p:tgtEl>
                                          <p:spTgt spid="7"/>
                                        </p:tgtEl>
                                        <p:attrNameLst>
                                          <p:attrName>ppt_h</p:attrName>
                                        </p:attrNameLst>
                                      </p:cBhvr>
                                      <p:tavLst>
                                        <p:tav tm="0">
                                          <p:val>
                                            <p:fltVal val="0"/>
                                          </p:val>
                                        </p:tav>
                                        <p:tav tm="100000">
                                          <p:val>
                                            <p:strVal val="#ppt_h"/>
                                          </p:val>
                                        </p:tav>
                                      </p:tavLst>
                                    </p:anim>
                                    <p:animEffect transition="in" filter="fade">
                                      <p:cBhvr>
                                        <p:cTn id="35" dur="500"/>
                                        <p:tgtEl>
                                          <p:spTgt spid="7"/>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8"/>
                                        </p:tgtEl>
                                        <p:attrNameLst>
                                          <p:attrName>style.visibility</p:attrName>
                                        </p:attrNameLst>
                                      </p:cBhvr>
                                      <p:to>
                                        <p:strVal val="visible"/>
                                      </p:to>
                                    </p:set>
                                    <p:anim calcmode="lin" valueType="num">
                                      <p:cBhvr>
                                        <p:cTn id="38" dur="500" fill="hold"/>
                                        <p:tgtEl>
                                          <p:spTgt spid="8"/>
                                        </p:tgtEl>
                                        <p:attrNameLst>
                                          <p:attrName>ppt_w</p:attrName>
                                        </p:attrNameLst>
                                      </p:cBhvr>
                                      <p:tavLst>
                                        <p:tav tm="0">
                                          <p:val>
                                            <p:fltVal val="0"/>
                                          </p:val>
                                        </p:tav>
                                        <p:tav tm="100000">
                                          <p:val>
                                            <p:strVal val="#ppt_w"/>
                                          </p:val>
                                        </p:tav>
                                      </p:tavLst>
                                    </p:anim>
                                    <p:anim calcmode="lin" valueType="num">
                                      <p:cBhvr>
                                        <p:cTn id="39" dur="500" fill="hold"/>
                                        <p:tgtEl>
                                          <p:spTgt spid="8"/>
                                        </p:tgtEl>
                                        <p:attrNameLst>
                                          <p:attrName>ppt_h</p:attrName>
                                        </p:attrNameLst>
                                      </p:cBhvr>
                                      <p:tavLst>
                                        <p:tav tm="0">
                                          <p:val>
                                            <p:fltVal val="0"/>
                                          </p:val>
                                        </p:tav>
                                        <p:tav tm="100000">
                                          <p:val>
                                            <p:strVal val="#ppt_h"/>
                                          </p:val>
                                        </p:tav>
                                      </p:tavLst>
                                    </p:anim>
                                    <p:animEffect transition="in" filter="fade">
                                      <p:cBhvr>
                                        <p:cTn id="40" dur="500"/>
                                        <p:tgtEl>
                                          <p:spTgt spid="8"/>
                                        </p:tgtEl>
                                      </p:cBhvr>
                                    </p:animEffect>
                                  </p:childTnLst>
                                </p:cTn>
                              </p:par>
                            </p:childTnLst>
                          </p:cTn>
                        </p:par>
                        <p:par>
                          <p:cTn id="41" fill="hold">
                            <p:stCondLst>
                              <p:cond delay="1795"/>
                            </p:stCondLst>
                            <p:childTnLst>
                              <p:par>
                                <p:cTn id="42" presetID="10" presetClass="entr" presetSubtype="0" fill="hold" grpId="0" nodeType="afterEffect">
                                  <p:stCondLst>
                                    <p:cond delay="0"/>
                                  </p:stCondLst>
                                  <p:childTnLst>
                                    <p:set>
                                      <p:cBhvr>
                                        <p:cTn id="43" dur="1" fill="hold">
                                          <p:stCondLst>
                                            <p:cond delay="0"/>
                                          </p:stCondLst>
                                        </p:cTn>
                                        <p:tgtEl>
                                          <p:spTgt spid="13"/>
                                        </p:tgtEl>
                                        <p:attrNameLst>
                                          <p:attrName>style.visibility</p:attrName>
                                        </p:attrNameLst>
                                      </p:cBhvr>
                                      <p:to>
                                        <p:strVal val="visible"/>
                                      </p:to>
                                    </p:set>
                                    <p:animEffect transition="in" filter="fade">
                                      <p:cBhvr>
                                        <p:cTn id="44" dur="500"/>
                                        <p:tgtEl>
                                          <p:spTgt spid="13"/>
                                        </p:tgtEl>
                                      </p:cBhvr>
                                    </p:animEffect>
                                  </p:childTnLst>
                                </p:cTn>
                              </p:par>
                              <p:par>
                                <p:cTn id="45" presetID="2" presetClass="entr" presetSubtype="8" decel="100000" fill="hold" grpId="0" nodeType="with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additive="base">
                                        <p:cTn id="47" dur="1000" fill="hold"/>
                                        <p:tgtEl>
                                          <p:spTgt spid="17"/>
                                        </p:tgtEl>
                                        <p:attrNameLst>
                                          <p:attrName>ppt_x</p:attrName>
                                        </p:attrNameLst>
                                      </p:cBhvr>
                                      <p:tavLst>
                                        <p:tav tm="0">
                                          <p:val>
                                            <p:strVal val="0-#ppt_w/2"/>
                                          </p:val>
                                        </p:tav>
                                        <p:tav tm="100000">
                                          <p:val>
                                            <p:strVal val="#ppt_x"/>
                                          </p:val>
                                        </p:tav>
                                      </p:tavLst>
                                    </p:anim>
                                    <p:anim calcmode="lin" valueType="num">
                                      <p:cBhvr additive="base">
                                        <p:cTn id="48" dur="1000" fill="hold"/>
                                        <p:tgtEl>
                                          <p:spTgt spid="17"/>
                                        </p:tgtEl>
                                        <p:attrNameLst>
                                          <p:attrName>ppt_y</p:attrName>
                                        </p:attrNameLst>
                                      </p:cBhvr>
                                      <p:tavLst>
                                        <p:tav tm="0">
                                          <p:val>
                                            <p:strVal val="#ppt_y"/>
                                          </p:val>
                                        </p:tav>
                                        <p:tav tm="100000">
                                          <p:val>
                                            <p:strVal val="#ppt_y"/>
                                          </p:val>
                                        </p:tav>
                                      </p:tavLst>
                                    </p:anim>
                                  </p:childTnLst>
                                </p:cTn>
                              </p:par>
                            </p:childTnLst>
                          </p:cTn>
                        </p:par>
                        <p:par>
                          <p:cTn id="49" fill="hold">
                            <p:stCondLst>
                              <p:cond delay="2795"/>
                            </p:stCondLst>
                            <p:childTnLst>
                              <p:par>
                                <p:cTn id="50" presetID="10" presetClass="entr" presetSubtype="0"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Effect transition="in" filter="fade">
                                      <p:cBhvr>
                                        <p:cTn id="52" dur="500"/>
                                        <p:tgtEl>
                                          <p:spTgt spid="12"/>
                                        </p:tgtEl>
                                      </p:cBhvr>
                                    </p:animEffect>
                                  </p:childTnLst>
                                </p:cTn>
                              </p:par>
                              <p:par>
                                <p:cTn id="53" presetID="2" presetClass="entr" presetSubtype="8" decel="100000" fill="hold" grpId="0" nodeType="withEffect">
                                  <p:stCondLst>
                                    <p:cond delay="0"/>
                                  </p:stCondLst>
                                  <p:childTnLst>
                                    <p:set>
                                      <p:cBhvr>
                                        <p:cTn id="54" dur="1" fill="hold">
                                          <p:stCondLst>
                                            <p:cond delay="0"/>
                                          </p:stCondLst>
                                        </p:cTn>
                                        <p:tgtEl>
                                          <p:spTgt spid="16"/>
                                        </p:tgtEl>
                                        <p:attrNameLst>
                                          <p:attrName>style.visibility</p:attrName>
                                        </p:attrNameLst>
                                      </p:cBhvr>
                                      <p:to>
                                        <p:strVal val="visible"/>
                                      </p:to>
                                    </p:set>
                                    <p:anim calcmode="lin" valueType="num">
                                      <p:cBhvr additive="base">
                                        <p:cTn id="55" dur="1000" fill="hold"/>
                                        <p:tgtEl>
                                          <p:spTgt spid="16"/>
                                        </p:tgtEl>
                                        <p:attrNameLst>
                                          <p:attrName>ppt_x</p:attrName>
                                        </p:attrNameLst>
                                      </p:cBhvr>
                                      <p:tavLst>
                                        <p:tav tm="0">
                                          <p:val>
                                            <p:strVal val="0-#ppt_w/2"/>
                                          </p:val>
                                        </p:tav>
                                        <p:tav tm="100000">
                                          <p:val>
                                            <p:strVal val="#ppt_x"/>
                                          </p:val>
                                        </p:tav>
                                      </p:tavLst>
                                    </p:anim>
                                    <p:anim calcmode="lin" valueType="num">
                                      <p:cBhvr additive="base">
                                        <p:cTn id="56" dur="1000" fill="hold"/>
                                        <p:tgtEl>
                                          <p:spTgt spid="16"/>
                                        </p:tgtEl>
                                        <p:attrNameLst>
                                          <p:attrName>ppt_y</p:attrName>
                                        </p:attrNameLst>
                                      </p:cBhvr>
                                      <p:tavLst>
                                        <p:tav tm="0">
                                          <p:val>
                                            <p:strVal val="#ppt_y"/>
                                          </p:val>
                                        </p:tav>
                                        <p:tav tm="100000">
                                          <p:val>
                                            <p:strVal val="#ppt_y"/>
                                          </p:val>
                                        </p:tav>
                                      </p:tavLst>
                                    </p:anim>
                                  </p:childTnLst>
                                </p:cTn>
                              </p:par>
                            </p:childTnLst>
                          </p:cTn>
                        </p:par>
                        <p:par>
                          <p:cTn id="57" fill="hold">
                            <p:stCondLst>
                              <p:cond delay="3795"/>
                            </p:stCondLst>
                            <p:childTnLst>
                              <p:par>
                                <p:cTn id="58" presetID="10" presetClass="entr" presetSubtype="0" fill="hold" grpId="0" nodeType="afterEffect">
                                  <p:stCondLst>
                                    <p:cond delay="0"/>
                                  </p:stCondLst>
                                  <p:childTnLst>
                                    <p:set>
                                      <p:cBhvr>
                                        <p:cTn id="59" dur="1" fill="hold">
                                          <p:stCondLst>
                                            <p:cond delay="0"/>
                                          </p:stCondLst>
                                        </p:cTn>
                                        <p:tgtEl>
                                          <p:spTgt spid="10"/>
                                        </p:tgtEl>
                                        <p:attrNameLst>
                                          <p:attrName>style.visibility</p:attrName>
                                        </p:attrNameLst>
                                      </p:cBhvr>
                                      <p:to>
                                        <p:strVal val="visible"/>
                                      </p:to>
                                    </p:set>
                                    <p:animEffect transition="in" filter="fade">
                                      <p:cBhvr>
                                        <p:cTn id="60" dur="500"/>
                                        <p:tgtEl>
                                          <p:spTgt spid="10"/>
                                        </p:tgtEl>
                                      </p:cBhvr>
                                    </p:animEffect>
                                  </p:childTnLst>
                                </p:cTn>
                              </p:par>
                              <p:par>
                                <p:cTn id="61" presetID="2" presetClass="entr" presetSubtype="2" decel="100000" fill="hold" grpId="0" nodeType="withEffect">
                                  <p:stCondLst>
                                    <p:cond delay="0"/>
                                  </p:stCondLst>
                                  <p:childTnLst>
                                    <p:set>
                                      <p:cBhvr>
                                        <p:cTn id="62" dur="1" fill="hold">
                                          <p:stCondLst>
                                            <p:cond delay="0"/>
                                          </p:stCondLst>
                                        </p:cTn>
                                        <p:tgtEl>
                                          <p:spTgt spid="19"/>
                                        </p:tgtEl>
                                        <p:attrNameLst>
                                          <p:attrName>style.visibility</p:attrName>
                                        </p:attrNameLst>
                                      </p:cBhvr>
                                      <p:to>
                                        <p:strVal val="visible"/>
                                      </p:to>
                                    </p:set>
                                    <p:anim calcmode="lin" valueType="num">
                                      <p:cBhvr additive="base">
                                        <p:cTn id="63" dur="1000" fill="hold"/>
                                        <p:tgtEl>
                                          <p:spTgt spid="19"/>
                                        </p:tgtEl>
                                        <p:attrNameLst>
                                          <p:attrName>ppt_x</p:attrName>
                                        </p:attrNameLst>
                                      </p:cBhvr>
                                      <p:tavLst>
                                        <p:tav tm="0">
                                          <p:val>
                                            <p:strVal val="1+#ppt_w/2"/>
                                          </p:val>
                                        </p:tav>
                                        <p:tav tm="100000">
                                          <p:val>
                                            <p:strVal val="#ppt_x"/>
                                          </p:val>
                                        </p:tav>
                                      </p:tavLst>
                                    </p:anim>
                                    <p:anim calcmode="lin" valueType="num">
                                      <p:cBhvr additive="base">
                                        <p:cTn id="64" dur="1000" fill="hold"/>
                                        <p:tgtEl>
                                          <p:spTgt spid="19"/>
                                        </p:tgtEl>
                                        <p:attrNameLst>
                                          <p:attrName>ppt_y</p:attrName>
                                        </p:attrNameLst>
                                      </p:cBhvr>
                                      <p:tavLst>
                                        <p:tav tm="0">
                                          <p:val>
                                            <p:strVal val="#ppt_y"/>
                                          </p:val>
                                        </p:tav>
                                        <p:tav tm="100000">
                                          <p:val>
                                            <p:strVal val="#ppt_y"/>
                                          </p:val>
                                        </p:tav>
                                      </p:tavLst>
                                    </p:anim>
                                  </p:childTnLst>
                                </p:cTn>
                              </p:par>
                            </p:childTnLst>
                          </p:cTn>
                        </p:par>
                        <p:par>
                          <p:cTn id="65" fill="hold">
                            <p:stCondLst>
                              <p:cond delay="4795"/>
                            </p:stCondLst>
                            <p:childTnLst>
                              <p:par>
                                <p:cTn id="66" presetID="10" presetClass="entr" presetSubtype="0" fill="hold" grpId="0" nodeType="afterEffect">
                                  <p:stCondLst>
                                    <p:cond delay="0"/>
                                  </p:stCondLst>
                                  <p:childTnLst>
                                    <p:set>
                                      <p:cBhvr>
                                        <p:cTn id="67" dur="1" fill="hold">
                                          <p:stCondLst>
                                            <p:cond delay="0"/>
                                          </p:stCondLst>
                                        </p:cTn>
                                        <p:tgtEl>
                                          <p:spTgt spid="14"/>
                                        </p:tgtEl>
                                        <p:attrNameLst>
                                          <p:attrName>style.visibility</p:attrName>
                                        </p:attrNameLst>
                                      </p:cBhvr>
                                      <p:to>
                                        <p:strVal val="visible"/>
                                      </p:to>
                                    </p:set>
                                    <p:animEffect transition="in" filter="fade">
                                      <p:cBhvr>
                                        <p:cTn id="68" dur="500"/>
                                        <p:tgtEl>
                                          <p:spTgt spid="14"/>
                                        </p:tgtEl>
                                      </p:cBhvr>
                                    </p:animEffect>
                                  </p:childTnLst>
                                </p:cTn>
                              </p:par>
                              <p:par>
                                <p:cTn id="69" presetID="2" presetClass="entr" presetSubtype="2" decel="100000" fill="hold" grpId="0" nodeType="withEffect">
                                  <p:stCondLst>
                                    <p:cond delay="0"/>
                                  </p:stCondLst>
                                  <p:childTnLst>
                                    <p:set>
                                      <p:cBhvr>
                                        <p:cTn id="70" dur="1" fill="hold">
                                          <p:stCondLst>
                                            <p:cond delay="0"/>
                                          </p:stCondLst>
                                        </p:cTn>
                                        <p:tgtEl>
                                          <p:spTgt spid="20"/>
                                        </p:tgtEl>
                                        <p:attrNameLst>
                                          <p:attrName>style.visibility</p:attrName>
                                        </p:attrNameLst>
                                      </p:cBhvr>
                                      <p:to>
                                        <p:strVal val="visible"/>
                                      </p:to>
                                    </p:set>
                                    <p:anim calcmode="lin" valueType="num">
                                      <p:cBhvr additive="base">
                                        <p:cTn id="71" dur="1000" fill="hold"/>
                                        <p:tgtEl>
                                          <p:spTgt spid="20"/>
                                        </p:tgtEl>
                                        <p:attrNameLst>
                                          <p:attrName>ppt_x</p:attrName>
                                        </p:attrNameLst>
                                      </p:cBhvr>
                                      <p:tavLst>
                                        <p:tav tm="0">
                                          <p:val>
                                            <p:strVal val="1+#ppt_w/2"/>
                                          </p:val>
                                        </p:tav>
                                        <p:tav tm="100000">
                                          <p:val>
                                            <p:strVal val="#ppt_x"/>
                                          </p:val>
                                        </p:tav>
                                      </p:tavLst>
                                    </p:anim>
                                    <p:anim calcmode="lin" valueType="num">
                                      <p:cBhvr additive="base">
                                        <p:cTn id="72" dur="1000" fill="hold"/>
                                        <p:tgtEl>
                                          <p:spTgt spid="20"/>
                                        </p:tgtEl>
                                        <p:attrNameLst>
                                          <p:attrName>ppt_y</p:attrName>
                                        </p:attrNameLst>
                                      </p:cBhvr>
                                      <p:tavLst>
                                        <p:tav tm="0">
                                          <p:val>
                                            <p:strVal val="#ppt_y"/>
                                          </p:val>
                                        </p:tav>
                                        <p:tav tm="100000">
                                          <p:val>
                                            <p:strVal val="#ppt_y"/>
                                          </p:val>
                                        </p:tav>
                                      </p:tavLst>
                                    </p:anim>
                                  </p:childTnLst>
                                </p:cTn>
                              </p:par>
                            </p:childTnLst>
                          </p:cTn>
                        </p:par>
                        <p:par>
                          <p:cTn id="73" fill="hold">
                            <p:stCondLst>
                              <p:cond delay="5795"/>
                            </p:stCondLst>
                            <p:childTnLst>
                              <p:par>
                                <p:cTn id="74" presetID="10" presetClass="entr" presetSubtype="0" fill="hold" grpId="0" nodeType="afterEffect">
                                  <p:stCondLst>
                                    <p:cond delay="0"/>
                                  </p:stCondLst>
                                  <p:childTnLst>
                                    <p:set>
                                      <p:cBhvr>
                                        <p:cTn id="75" dur="1" fill="hold">
                                          <p:stCondLst>
                                            <p:cond delay="0"/>
                                          </p:stCondLst>
                                        </p:cTn>
                                        <p:tgtEl>
                                          <p:spTgt spid="11"/>
                                        </p:tgtEl>
                                        <p:attrNameLst>
                                          <p:attrName>style.visibility</p:attrName>
                                        </p:attrNameLst>
                                      </p:cBhvr>
                                      <p:to>
                                        <p:strVal val="visible"/>
                                      </p:to>
                                    </p:set>
                                    <p:animEffect transition="in" filter="fade">
                                      <p:cBhvr>
                                        <p:cTn id="76" dur="500"/>
                                        <p:tgtEl>
                                          <p:spTgt spid="11"/>
                                        </p:tgtEl>
                                      </p:cBhvr>
                                    </p:animEffect>
                                  </p:childTnLst>
                                </p:cTn>
                              </p:par>
                              <p:par>
                                <p:cTn id="77" presetID="2" presetClass="entr" presetSubtype="2" decel="100000" fill="hold" grpId="0" nodeType="withEffect">
                                  <p:stCondLst>
                                    <p:cond delay="0"/>
                                  </p:stCondLst>
                                  <p:childTnLst>
                                    <p:set>
                                      <p:cBhvr>
                                        <p:cTn id="78" dur="1" fill="hold">
                                          <p:stCondLst>
                                            <p:cond delay="0"/>
                                          </p:stCondLst>
                                        </p:cTn>
                                        <p:tgtEl>
                                          <p:spTgt spid="21"/>
                                        </p:tgtEl>
                                        <p:attrNameLst>
                                          <p:attrName>style.visibility</p:attrName>
                                        </p:attrNameLst>
                                      </p:cBhvr>
                                      <p:to>
                                        <p:strVal val="visible"/>
                                      </p:to>
                                    </p:set>
                                    <p:anim calcmode="lin" valueType="num">
                                      <p:cBhvr additive="base">
                                        <p:cTn id="79" dur="1000" fill="hold"/>
                                        <p:tgtEl>
                                          <p:spTgt spid="21"/>
                                        </p:tgtEl>
                                        <p:attrNameLst>
                                          <p:attrName>ppt_x</p:attrName>
                                        </p:attrNameLst>
                                      </p:cBhvr>
                                      <p:tavLst>
                                        <p:tav tm="0">
                                          <p:val>
                                            <p:strVal val="1+#ppt_w/2"/>
                                          </p:val>
                                        </p:tav>
                                        <p:tav tm="100000">
                                          <p:val>
                                            <p:strVal val="#ppt_x"/>
                                          </p:val>
                                        </p:tav>
                                      </p:tavLst>
                                    </p:anim>
                                    <p:anim calcmode="lin" valueType="num">
                                      <p:cBhvr additive="base">
                                        <p:cTn id="80" dur="1000" fill="hold"/>
                                        <p:tgtEl>
                                          <p:spTgt spid="21"/>
                                        </p:tgtEl>
                                        <p:attrNameLst>
                                          <p:attrName>ppt_y</p:attrName>
                                        </p:attrNameLst>
                                      </p:cBhvr>
                                      <p:tavLst>
                                        <p:tav tm="0">
                                          <p:val>
                                            <p:strVal val="#ppt_y"/>
                                          </p:val>
                                        </p:tav>
                                        <p:tav tm="100000">
                                          <p:val>
                                            <p:strVal val="#ppt_y"/>
                                          </p:val>
                                        </p:tav>
                                      </p:tavLst>
                                    </p:anim>
                                  </p:childTnLst>
                                </p:cTn>
                              </p:par>
                            </p:childTnLst>
                          </p:cTn>
                        </p:par>
                        <p:par>
                          <p:cTn id="81" fill="hold">
                            <p:stCondLst>
                              <p:cond delay="6795"/>
                            </p:stCondLst>
                            <p:childTnLst>
                              <p:par>
                                <p:cTn id="82" presetID="10" presetClass="entr" presetSubtype="0" fill="hold" grpId="0" nodeType="afterEffect">
                                  <p:stCondLst>
                                    <p:cond delay="0"/>
                                  </p:stCondLst>
                                  <p:childTnLst>
                                    <p:set>
                                      <p:cBhvr>
                                        <p:cTn id="83" dur="1" fill="hold">
                                          <p:stCondLst>
                                            <p:cond delay="0"/>
                                          </p:stCondLst>
                                        </p:cTn>
                                        <p:tgtEl>
                                          <p:spTgt spid="15"/>
                                        </p:tgtEl>
                                        <p:attrNameLst>
                                          <p:attrName>style.visibility</p:attrName>
                                        </p:attrNameLst>
                                      </p:cBhvr>
                                      <p:to>
                                        <p:strVal val="visible"/>
                                      </p:to>
                                    </p:set>
                                    <p:animEffect transition="in" filter="fade">
                                      <p:cBhvr>
                                        <p:cTn id="84" dur="500"/>
                                        <p:tgtEl>
                                          <p:spTgt spid="15"/>
                                        </p:tgtEl>
                                      </p:cBhvr>
                                    </p:animEffect>
                                  </p:childTnLst>
                                </p:cTn>
                              </p:par>
                              <p:par>
                                <p:cTn id="85" presetID="2" presetClass="entr" presetSubtype="8" decel="100000" fill="hold" grpId="0" nodeType="withEffect">
                                  <p:stCondLst>
                                    <p:cond delay="0"/>
                                  </p:stCondLst>
                                  <p:childTnLst>
                                    <p:set>
                                      <p:cBhvr>
                                        <p:cTn id="86" dur="1" fill="hold">
                                          <p:stCondLst>
                                            <p:cond delay="0"/>
                                          </p:stCondLst>
                                        </p:cTn>
                                        <p:tgtEl>
                                          <p:spTgt spid="18"/>
                                        </p:tgtEl>
                                        <p:attrNameLst>
                                          <p:attrName>style.visibility</p:attrName>
                                        </p:attrNameLst>
                                      </p:cBhvr>
                                      <p:to>
                                        <p:strVal val="visible"/>
                                      </p:to>
                                    </p:set>
                                    <p:anim calcmode="lin" valueType="num">
                                      <p:cBhvr additive="base">
                                        <p:cTn id="87" dur="1000" fill="hold"/>
                                        <p:tgtEl>
                                          <p:spTgt spid="18"/>
                                        </p:tgtEl>
                                        <p:attrNameLst>
                                          <p:attrName>ppt_x</p:attrName>
                                        </p:attrNameLst>
                                      </p:cBhvr>
                                      <p:tavLst>
                                        <p:tav tm="0">
                                          <p:val>
                                            <p:strVal val="0-#ppt_w/2"/>
                                          </p:val>
                                        </p:tav>
                                        <p:tav tm="100000">
                                          <p:val>
                                            <p:strVal val="#ppt_x"/>
                                          </p:val>
                                        </p:tav>
                                      </p:tavLst>
                                    </p:anim>
                                    <p:anim calcmode="lin" valueType="num">
                                      <p:cBhvr additive="base">
                                        <p:cTn id="88" dur="1000" fill="hold"/>
                                        <p:tgtEl>
                                          <p:spTgt spid="1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8" grpId="0" animBg="1"/>
      <p:bldP spid="9" grpId="0"/>
      <p:bldP spid="10" grpId="0" animBg="1"/>
      <p:bldP spid="11" grpId="0" animBg="1"/>
      <p:bldP spid="12" grpId="0" animBg="1"/>
      <p:bldP spid="13" grpId="0" animBg="1"/>
      <p:bldP spid="14" grpId="0" animBg="1"/>
      <p:bldP spid="15" grpId="0" animBg="1"/>
      <p:bldP spid="16" grpId="0"/>
      <p:bldP spid="17" grpId="0"/>
      <p:bldP spid="18" grpId="0"/>
      <p:bldP spid="19" grpId="0"/>
      <p:bldP spid="20" grpId="0"/>
      <p:bldP spid="21"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descr="e7d195523061f1c0cef09ac28eaae964ec9988a5cce77c8b8C1E4685C6E6B40CD7615480512384A61EE159C6FE0045D14B61E85D0A95589D558B81FFC809322ACC20DC2254D928200A3EA0841B8B1814EAF05B67DAEFC1C97B13CD3FCCC72EB318B746DE60D72DBC150202E6D7DD0D99AD3EF14B99A51AE095EFBD570FFBE3DB05D71DF7D2F91E68"/>
          <p:cNvGraphicFramePr/>
          <p:nvPr>
            <p:extLst/>
          </p:nvPr>
        </p:nvGraphicFramePr>
        <p:xfrm>
          <a:off x="1356852" y="1660313"/>
          <a:ext cx="7787148" cy="6966375"/>
        </p:xfrm>
        <a:graphic>
          <a:graphicData uri="http://schemas.openxmlformats.org/drawingml/2006/chart">
            <c:chart xmlns:c="http://schemas.openxmlformats.org/drawingml/2006/chart" xmlns:r="http://schemas.openxmlformats.org/officeDocument/2006/relationships" r:id="rId2"/>
          </a:graphicData>
        </a:graphic>
      </p:graphicFrame>
      <p:sp>
        <p:nvSpPr>
          <p:cNvPr id="4"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62721" y="6438630"/>
            <a:ext cx="6677043"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6" name="TextBox 5"/>
          <p:cNvSpPr txBox="1"/>
          <p:nvPr/>
        </p:nvSpPr>
        <p:spPr>
          <a:xfrm>
            <a:off x="10362722" y="2426443"/>
            <a:ext cx="4566475"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Creative Chart</a:t>
            </a:r>
          </a:p>
        </p:txBody>
      </p:sp>
    </p:spTree>
    <p:extLst>
      <p:ext uri="{BB962C8B-B14F-4D97-AF65-F5344CB8AC3E}">
        <p14:creationId xmlns:p14="http://schemas.microsoft.com/office/powerpoint/2010/main" val="1867664623"/>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wipe(down)">
                                      <p:cBhvr>
                                        <p:cTn id="7" dur="500"/>
                                        <p:tgtEl>
                                          <p:spTgt spid="2">
                                            <p:graphicEl>
                                              <a:chart seriesIdx="-3" categoryIdx="-3" bldStep="gridLegend"/>
                                            </p:graphicEl>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2">
                                            <p:graphicEl>
                                              <a:chart seriesIdx="0" categoryIdx="-4" bldStep="series"/>
                                            </p:graphicEl>
                                          </p:spTgt>
                                        </p:tgtEl>
                                        <p:attrNameLst>
                                          <p:attrName>style.visibility</p:attrName>
                                        </p:attrNameLst>
                                      </p:cBhvr>
                                      <p:to>
                                        <p:strVal val="visible"/>
                                      </p:to>
                                    </p:set>
                                    <p:animEffect transition="in" filter="wipe(down)">
                                      <p:cBhvr>
                                        <p:cTn id="11" dur="500"/>
                                        <p:tgtEl>
                                          <p:spTgt spid="2">
                                            <p:graphicEl>
                                              <a:chart seriesIdx="0" categoryIdx="-4" bldStep="series"/>
                                            </p:graphic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
                                            <p:graphicEl>
                                              <a:chart seriesIdx="1" categoryIdx="-4" bldStep="series"/>
                                            </p:graphicEl>
                                          </p:spTgt>
                                        </p:tgtEl>
                                        <p:attrNameLst>
                                          <p:attrName>style.visibility</p:attrName>
                                        </p:attrNameLst>
                                      </p:cBhvr>
                                      <p:to>
                                        <p:strVal val="visible"/>
                                      </p:to>
                                    </p:set>
                                    <p:animEffect transition="in" filter="wipe(down)">
                                      <p:cBhvr>
                                        <p:cTn id="15" dur="500"/>
                                        <p:tgtEl>
                                          <p:spTgt spid="2">
                                            <p:graphicEl>
                                              <a:chart seriesIdx="1" categoryIdx="-4" bldStep="series"/>
                                            </p:graphicEl>
                                          </p:spTgt>
                                        </p:tgtEl>
                                      </p:cBhvr>
                                    </p:animEffect>
                                  </p:childTnLst>
                                </p:cTn>
                              </p:par>
                            </p:childTnLst>
                          </p:cTn>
                        </p:par>
                        <p:par>
                          <p:cTn id="16" fill="hold">
                            <p:stCondLst>
                              <p:cond delay="1500"/>
                            </p:stCondLst>
                            <p:childTnLst>
                              <p:par>
                                <p:cTn id="17" presetID="0" presetClass="entr" presetSubtype="0" fill="hold" grpId="0" nodeType="afterEffect">
                                  <p:stCondLst>
                                    <p:cond delay="0"/>
                                  </p:stCondLst>
                                  <p:iterate type="lt">
                                    <p:tmPct val="5000"/>
                                  </p:iterate>
                                  <p:childTnLst>
                                    <p:set>
                                      <p:cBhvr>
                                        <p:cTn id="18" dur="700" fill="hold">
                                          <p:stCondLst>
                                            <p:cond delay="0"/>
                                          </p:stCondLst>
                                        </p:cTn>
                                        <p:tgtEl>
                                          <p:spTgt spid="6"/>
                                        </p:tgtEl>
                                        <p:attrNameLst>
                                          <p:attrName>style.visibility</p:attrName>
                                        </p:attrNameLst>
                                      </p:cBhvr>
                                      <p:to>
                                        <p:strVal val="visible"/>
                                      </p:to>
                                    </p:set>
                                    <p:anim to="" calcmode="lin" valueType="num">
                                      <p:cBhvr>
                                        <p:cTn id="19" dur="700" fill="hold">
                                          <p:stCondLst>
                                            <p:cond delay="0"/>
                                          </p:stCondLst>
                                        </p:cTn>
                                        <p:tgtEl>
                                          <p:spTgt spid="6"/>
                                        </p:tgtEl>
                                        <p:attrNameLst>
                                          <p:attrName>ppt_x</p:attrName>
                                        </p:attrNameLst>
                                      </p:cBhvr>
                                      <p:tavLst>
                                        <p:tav tm="0" fmla="#ppt_x-#ppt_w*1.2*((1.5-1.5*$)^3-(1.5-1.5*$)^2)">
                                          <p:val>
                                            <p:strVal val="0"/>
                                          </p:val>
                                        </p:tav>
                                        <p:tav tm="100000">
                                          <p:val>
                                            <p:strVal val="1"/>
                                          </p:val>
                                        </p:tav>
                                      </p:tavLst>
                                    </p:anim>
                                    <p:anim to="" calcmode="lin" valueType="num">
                                      <p:cBhvr>
                                        <p:cTn id="20" dur="700" fill="hold">
                                          <p:stCondLst>
                                            <p:cond delay="0"/>
                                          </p:stCondLst>
                                        </p:cTn>
                                        <p:tgtEl>
                                          <p:spTgt spid="6"/>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21" dur="700" fill="hold">
                                          <p:stCondLst>
                                            <p:cond delay="0"/>
                                          </p:stCondLst>
                                        </p:cTn>
                                        <p:tgtEl>
                                          <p:spTgt spid="6"/>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22" fill="hold">
                            <p:stCondLst>
                              <p:cond delay="2865"/>
                            </p:stCondLst>
                            <p:childTnLst>
                              <p:par>
                                <p:cTn id="23" presetID="10" presetClass="entr" presetSubtype="0" fill="hold" grpId="0" nodeType="after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fade">
                                      <p:cBhvr>
                                        <p:cTn id="2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uiExpand="1">
        <p:bldSub>
          <a:bldChart bld="series"/>
        </p:bldSub>
      </p:bldGraphic>
      <p:bldP spid="4" grpId="0"/>
      <p:bldP spid="6"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descr="e7d195523061f1c0cef09ac28eaae964ec9988a5cce77c8b8C1E4685C6E6B40CD7615480512384A61EE159C6FE0045D14B61E85D0A95589D558B81FFC809322ACC20DC2254D928200A3EA0841B8B1814EAF05B67DAEFC1C97B13CD3FCCC72EB318B746DE60D72DBC150202E6D7DD0D99AD3EF14B99A51AE095EFBD570FFBE3DB05D71DF7D2F91E68"/>
          <p:cNvGraphicFramePr/>
          <p:nvPr>
            <p:extLst/>
          </p:nvPr>
        </p:nvGraphicFramePr>
        <p:xfrm>
          <a:off x="1428751" y="1535446"/>
          <a:ext cx="7715249" cy="7216109"/>
        </p:xfrm>
        <a:graphic>
          <a:graphicData uri="http://schemas.openxmlformats.org/drawingml/2006/chart">
            <c:chart xmlns:c="http://schemas.openxmlformats.org/drawingml/2006/chart" xmlns:r="http://schemas.openxmlformats.org/officeDocument/2006/relationships" r:id="rId2"/>
          </a:graphicData>
        </a:graphic>
      </p:graphicFrame>
      <p:sp>
        <p:nvSpPr>
          <p:cNvPr id="3"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62721" y="6438630"/>
            <a:ext cx="6677043"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4" name="TextBox 3"/>
          <p:cNvSpPr txBox="1"/>
          <p:nvPr/>
        </p:nvSpPr>
        <p:spPr>
          <a:xfrm>
            <a:off x="10362722" y="2426443"/>
            <a:ext cx="4566475"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Creative Chart</a:t>
            </a:r>
          </a:p>
        </p:txBody>
      </p:sp>
    </p:spTree>
    <p:extLst>
      <p:ext uri="{BB962C8B-B14F-4D97-AF65-F5344CB8AC3E}">
        <p14:creationId xmlns:p14="http://schemas.microsoft.com/office/powerpoint/2010/main" val="2058748709"/>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wipe(left)">
                                      <p:cBhvr>
                                        <p:cTn id="7" dur="500"/>
                                        <p:tgtEl>
                                          <p:spTgt spid="2">
                                            <p:graphicEl>
                                              <a:chart seriesIdx="-3" categoryIdx="-3" bldStep="gridLegend"/>
                                            </p:graphicEl>
                                          </p:spTgt>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
                                            <p:graphicEl>
                                              <a:chart seriesIdx="0" categoryIdx="-4" bldStep="series"/>
                                            </p:graphicEl>
                                          </p:spTgt>
                                        </p:tgtEl>
                                        <p:attrNameLst>
                                          <p:attrName>style.visibility</p:attrName>
                                        </p:attrNameLst>
                                      </p:cBhvr>
                                      <p:to>
                                        <p:strVal val="visible"/>
                                      </p:to>
                                    </p:set>
                                    <p:animEffect transition="in" filter="wipe(left)">
                                      <p:cBhvr>
                                        <p:cTn id="11" dur="500"/>
                                        <p:tgtEl>
                                          <p:spTgt spid="2">
                                            <p:graphicEl>
                                              <a:chart seriesIdx="0" categoryIdx="-4" bldStep="series"/>
                                            </p:graphic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
                                            <p:graphicEl>
                                              <a:chart seriesIdx="1" categoryIdx="-4" bldStep="series"/>
                                            </p:graphicEl>
                                          </p:spTgt>
                                        </p:tgtEl>
                                        <p:attrNameLst>
                                          <p:attrName>style.visibility</p:attrName>
                                        </p:attrNameLst>
                                      </p:cBhvr>
                                      <p:to>
                                        <p:strVal val="visible"/>
                                      </p:to>
                                    </p:set>
                                    <p:animEffect transition="in" filter="wipe(left)">
                                      <p:cBhvr>
                                        <p:cTn id="15" dur="500"/>
                                        <p:tgtEl>
                                          <p:spTgt spid="2">
                                            <p:graphicEl>
                                              <a:chart seriesIdx="1" categoryIdx="-4" bldStep="series"/>
                                            </p:graphicEl>
                                          </p:spTgt>
                                        </p:tgtEl>
                                      </p:cBhvr>
                                    </p:animEffect>
                                  </p:childTnLst>
                                </p:cTn>
                              </p:par>
                            </p:childTnLst>
                          </p:cTn>
                        </p:par>
                        <p:par>
                          <p:cTn id="16" fill="hold">
                            <p:stCondLst>
                              <p:cond delay="1500"/>
                            </p:stCondLst>
                            <p:childTnLst>
                              <p:par>
                                <p:cTn id="17" presetID="0" presetClass="entr" presetSubtype="0" fill="hold" grpId="0" nodeType="afterEffect">
                                  <p:stCondLst>
                                    <p:cond delay="0"/>
                                  </p:stCondLst>
                                  <p:iterate type="lt">
                                    <p:tmPct val="5000"/>
                                  </p:iterate>
                                  <p:childTnLst>
                                    <p:set>
                                      <p:cBhvr>
                                        <p:cTn id="18" dur="700" fill="hold">
                                          <p:stCondLst>
                                            <p:cond delay="0"/>
                                          </p:stCondLst>
                                        </p:cTn>
                                        <p:tgtEl>
                                          <p:spTgt spid="4"/>
                                        </p:tgtEl>
                                        <p:attrNameLst>
                                          <p:attrName>style.visibility</p:attrName>
                                        </p:attrNameLst>
                                      </p:cBhvr>
                                      <p:to>
                                        <p:strVal val="visible"/>
                                      </p:to>
                                    </p:set>
                                    <p:anim to="" calcmode="lin" valueType="num">
                                      <p:cBhvr>
                                        <p:cTn id="19" dur="700" fill="hold">
                                          <p:stCondLst>
                                            <p:cond delay="0"/>
                                          </p:stCondLst>
                                        </p:cTn>
                                        <p:tgtEl>
                                          <p:spTgt spid="4"/>
                                        </p:tgtEl>
                                        <p:attrNameLst>
                                          <p:attrName>ppt_x</p:attrName>
                                        </p:attrNameLst>
                                      </p:cBhvr>
                                      <p:tavLst>
                                        <p:tav tm="0" fmla="#ppt_x-#ppt_w*1.2*((1.5-1.5*$)^3-(1.5-1.5*$)^2)">
                                          <p:val>
                                            <p:strVal val="0"/>
                                          </p:val>
                                        </p:tav>
                                        <p:tav tm="100000">
                                          <p:val>
                                            <p:strVal val="1"/>
                                          </p:val>
                                        </p:tav>
                                      </p:tavLst>
                                    </p:anim>
                                    <p:anim to="" calcmode="lin" valueType="num">
                                      <p:cBhvr>
                                        <p:cTn id="20" dur="700" fill="hold">
                                          <p:stCondLst>
                                            <p:cond delay="0"/>
                                          </p:stCondLst>
                                        </p:cTn>
                                        <p:tgtEl>
                                          <p:spTgt spid="4"/>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21" dur="700" fill="hold">
                                          <p:stCondLst>
                                            <p:cond delay="0"/>
                                          </p:stCondLst>
                                        </p:cTn>
                                        <p:tgtEl>
                                          <p:spTgt spid="4"/>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22" fill="hold">
                            <p:stCondLst>
                              <p:cond delay="2865"/>
                            </p:stCondLst>
                            <p:childTnLst>
                              <p:par>
                                <p:cTn id="23" presetID="10" presetClass="entr" presetSubtype="0" fill="hold" grpId="0"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fade">
                                      <p:cBhvr>
                                        <p:cTn id="2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Sub>
          <a:bldChart bld="series"/>
        </p:bldSub>
      </p:bldGraphic>
      <p:bldP spid="3" grpId="0"/>
      <p:bldP spid="4"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8"/>
          <p:cNvGraphicFramePr/>
          <p:nvPr>
            <p:extLst/>
          </p:nvPr>
        </p:nvGraphicFramePr>
        <p:xfrm>
          <a:off x="1293541" y="1685932"/>
          <a:ext cx="7850459" cy="6915137"/>
        </p:xfrm>
        <a:graphic>
          <a:graphicData uri="http://schemas.openxmlformats.org/drawingml/2006/chart">
            <c:chart xmlns:c="http://schemas.openxmlformats.org/drawingml/2006/chart" xmlns:r="http://schemas.openxmlformats.org/officeDocument/2006/relationships" r:id="rId2"/>
          </a:graphicData>
        </a:graphic>
      </p:graphicFrame>
      <p:sp>
        <p:nvSpPr>
          <p:cNvPr id="3"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62721" y="6438630"/>
            <a:ext cx="6677043"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4" name="TextBox 3"/>
          <p:cNvSpPr txBox="1"/>
          <p:nvPr/>
        </p:nvSpPr>
        <p:spPr>
          <a:xfrm>
            <a:off x="10362722" y="2426443"/>
            <a:ext cx="4566475"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Creative Chart</a:t>
            </a:r>
          </a:p>
        </p:txBody>
      </p:sp>
    </p:spTree>
    <p:extLst>
      <p:ext uri="{BB962C8B-B14F-4D97-AF65-F5344CB8AC3E}">
        <p14:creationId xmlns:p14="http://schemas.microsoft.com/office/powerpoint/2010/main" val="2912332738"/>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wipe(left)">
                                      <p:cBhvr>
                                        <p:cTn id="7" dur="500"/>
                                        <p:tgtEl>
                                          <p:spTgt spid="2">
                                            <p:graphicEl>
                                              <a:chart seriesIdx="-3" categoryIdx="-3" bldStep="gridLegend"/>
                                            </p:graphicEl>
                                          </p:spTgt>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
                                            <p:graphicEl>
                                              <a:chart seriesIdx="0" categoryIdx="-4" bldStep="series"/>
                                            </p:graphicEl>
                                          </p:spTgt>
                                        </p:tgtEl>
                                        <p:attrNameLst>
                                          <p:attrName>style.visibility</p:attrName>
                                        </p:attrNameLst>
                                      </p:cBhvr>
                                      <p:to>
                                        <p:strVal val="visible"/>
                                      </p:to>
                                    </p:set>
                                    <p:animEffect transition="in" filter="wipe(left)">
                                      <p:cBhvr>
                                        <p:cTn id="11" dur="500"/>
                                        <p:tgtEl>
                                          <p:spTgt spid="2">
                                            <p:graphicEl>
                                              <a:chart seriesIdx="0" categoryIdx="-4" bldStep="series"/>
                                            </p:graphic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
                                            <p:graphicEl>
                                              <a:chart seriesIdx="1" categoryIdx="-4" bldStep="series"/>
                                            </p:graphicEl>
                                          </p:spTgt>
                                        </p:tgtEl>
                                        <p:attrNameLst>
                                          <p:attrName>style.visibility</p:attrName>
                                        </p:attrNameLst>
                                      </p:cBhvr>
                                      <p:to>
                                        <p:strVal val="visible"/>
                                      </p:to>
                                    </p:set>
                                    <p:animEffect transition="in" filter="wipe(left)">
                                      <p:cBhvr>
                                        <p:cTn id="15" dur="500"/>
                                        <p:tgtEl>
                                          <p:spTgt spid="2">
                                            <p:graphicEl>
                                              <a:chart seriesIdx="1" categoryIdx="-4" bldStep="series"/>
                                            </p:graphicEl>
                                          </p:spTgt>
                                        </p:tgtEl>
                                      </p:cBhvr>
                                    </p:animEffect>
                                  </p:childTnLst>
                                </p:cTn>
                              </p:par>
                            </p:childTnLst>
                          </p:cTn>
                        </p:par>
                        <p:par>
                          <p:cTn id="16" fill="hold">
                            <p:stCondLst>
                              <p:cond delay="1500"/>
                            </p:stCondLst>
                            <p:childTnLst>
                              <p:par>
                                <p:cTn id="17" presetID="0" presetClass="entr" presetSubtype="0" fill="hold" grpId="0" nodeType="afterEffect">
                                  <p:stCondLst>
                                    <p:cond delay="0"/>
                                  </p:stCondLst>
                                  <p:iterate type="lt">
                                    <p:tmPct val="5000"/>
                                  </p:iterate>
                                  <p:childTnLst>
                                    <p:set>
                                      <p:cBhvr>
                                        <p:cTn id="18" dur="700" fill="hold">
                                          <p:stCondLst>
                                            <p:cond delay="0"/>
                                          </p:stCondLst>
                                        </p:cTn>
                                        <p:tgtEl>
                                          <p:spTgt spid="4"/>
                                        </p:tgtEl>
                                        <p:attrNameLst>
                                          <p:attrName>style.visibility</p:attrName>
                                        </p:attrNameLst>
                                      </p:cBhvr>
                                      <p:to>
                                        <p:strVal val="visible"/>
                                      </p:to>
                                    </p:set>
                                    <p:anim to="" calcmode="lin" valueType="num">
                                      <p:cBhvr>
                                        <p:cTn id="19" dur="700" fill="hold">
                                          <p:stCondLst>
                                            <p:cond delay="0"/>
                                          </p:stCondLst>
                                        </p:cTn>
                                        <p:tgtEl>
                                          <p:spTgt spid="4"/>
                                        </p:tgtEl>
                                        <p:attrNameLst>
                                          <p:attrName>ppt_x</p:attrName>
                                        </p:attrNameLst>
                                      </p:cBhvr>
                                      <p:tavLst>
                                        <p:tav tm="0" fmla="#ppt_x-#ppt_w*1.2*((1.5-1.5*$)^3-(1.5-1.5*$)^2)">
                                          <p:val>
                                            <p:strVal val="0"/>
                                          </p:val>
                                        </p:tav>
                                        <p:tav tm="100000">
                                          <p:val>
                                            <p:strVal val="1"/>
                                          </p:val>
                                        </p:tav>
                                      </p:tavLst>
                                    </p:anim>
                                    <p:anim to="" calcmode="lin" valueType="num">
                                      <p:cBhvr>
                                        <p:cTn id="20" dur="700" fill="hold">
                                          <p:stCondLst>
                                            <p:cond delay="0"/>
                                          </p:stCondLst>
                                        </p:cTn>
                                        <p:tgtEl>
                                          <p:spTgt spid="4"/>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21" dur="700" fill="hold">
                                          <p:stCondLst>
                                            <p:cond delay="0"/>
                                          </p:stCondLst>
                                        </p:cTn>
                                        <p:tgtEl>
                                          <p:spTgt spid="4"/>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22" fill="hold">
                            <p:stCondLst>
                              <p:cond delay="2865"/>
                            </p:stCondLst>
                            <p:childTnLst>
                              <p:par>
                                <p:cTn id="23" presetID="10" presetClass="entr" presetSubtype="0" fill="hold" grpId="0"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fade">
                                      <p:cBhvr>
                                        <p:cTn id="2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Sub>
          <a:bldChart bld="series"/>
        </p:bldSub>
      </p:bldGraphic>
      <p:bldP spid="3" grpId="0"/>
      <p:bldP spid="4"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descr="e7d195523061f1c0cef09ac28eaae964ec9988a5cce77c8b8C1E4685C6E6B40CD7615480512384A61EE159C6FE0045D14B61E85D0A95589D558B81FFC809322ACC20DC2254D928200A3EA0841B8B1814EAF05B67DAEFC1C97B13CD3FCCC72EB318B746DE60D72DBC150202E6D7DD0D99AD3EF14B99A51AE095EFBD570FFBE3DB05D71DF7D2F91E68"/>
          <p:cNvGraphicFramePr/>
          <p:nvPr>
            <p:extLst/>
          </p:nvPr>
        </p:nvGraphicFramePr>
        <p:xfrm>
          <a:off x="9835376" y="1540865"/>
          <a:ext cx="7192235" cy="7205270"/>
        </p:xfrm>
        <a:graphic>
          <a:graphicData uri="http://schemas.openxmlformats.org/drawingml/2006/chart">
            <c:chart xmlns:c="http://schemas.openxmlformats.org/drawingml/2006/chart" xmlns:r="http://schemas.openxmlformats.org/officeDocument/2006/relationships" r:id="rId2"/>
          </a:graphicData>
        </a:graphic>
      </p:graphicFrame>
      <p:sp>
        <p:nvSpPr>
          <p:cNvPr id="3"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59181" y="6438630"/>
            <a:ext cx="6677043"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4" name="TextBox 3"/>
          <p:cNvSpPr txBox="1"/>
          <p:nvPr/>
        </p:nvSpPr>
        <p:spPr>
          <a:xfrm>
            <a:off x="1759182" y="2426443"/>
            <a:ext cx="4566475"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Creative Chart</a:t>
            </a:r>
          </a:p>
        </p:txBody>
      </p:sp>
    </p:spTree>
    <p:extLst>
      <p:ext uri="{BB962C8B-B14F-4D97-AF65-F5344CB8AC3E}">
        <p14:creationId xmlns:p14="http://schemas.microsoft.com/office/powerpoint/2010/main" val="4004351944"/>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wipe(down)">
                                      <p:cBhvr>
                                        <p:cTn id="7" dur="500"/>
                                        <p:tgtEl>
                                          <p:spTgt spid="2">
                                            <p:graphicEl>
                                              <a:chart seriesIdx="-3" categoryIdx="-3" bldStep="gridLegend"/>
                                            </p:graphicEl>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2">
                                            <p:graphicEl>
                                              <a:chart seriesIdx="0" categoryIdx="-4" bldStep="series"/>
                                            </p:graphicEl>
                                          </p:spTgt>
                                        </p:tgtEl>
                                        <p:attrNameLst>
                                          <p:attrName>style.visibility</p:attrName>
                                        </p:attrNameLst>
                                      </p:cBhvr>
                                      <p:to>
                                        <p:strVal val="visible"/>
                                      </p:to>
                                    </p:set>
                                    <p:animEffect transition="in" filter="wipe(down)">
                                      <p:cBhvr>
                                        <p:cTn id="11" dur="500"/>
                                        <p:tgtEl>
                                          <p:spTgt spid="2">
                                            <p:graphicEl>
                                              <a:chart seriesIdx="0" categoryIdx="-4" bldStep="series"/>
                                            </p:graphic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
                                            <p:graphicEl>
                                              <a:chart seriesIdx="1" categoryIdx="-4" bldStep="series"/>
                                            </p:graphicEl>
                                          </p:spTgt>
                                        </p:tgtEl>
                                        <p:attrNameLst>
                                          <p:attrName>style.visibility</p:attrName>
                                        </p:attrNameLst>
                                      </p:cBhvr>
                                      <p:to>
                                        <p:strVal val="visible"/>
                                      </p:to>
                                    </p:set>
                                    <p:animEffect transition="in" filter="wipe(left)">
                                      <p:cBhvr>
                                        <p:cTn id="15" dur="500"/>
                                        <p:tgtEl>
                                          <p:spTgt spid="2">
                                            <p:graphicEl>
                                              <a:chart seriesIdx="1" categoryIdx="-4" bldStep="series"/>
                                            </p:graphicEl>
                                          </p:spTgt>
                                        </p:tgtEl>
                                      </p:cBhvr>
                                    </p:animEffect>
                                  </p:childTnLst>
                                </p:cTn>
                              </p:par>
                            </p:childTnLst>
                          </p:cTn>
                        </p:par>
                        <p:par>
                          <p:cTn id="16" fill="hold">
                            <p:stCondLst>
                              <p:cond delay="1500"/>
                            </p:stCondLst>
                            <p:childTnLst>
                              <p:par>
                                <p:cTn id="17" presetID="0" presetClass="entr" presetSubtype="0" fill="hold" grpId="0" nodeType="afterEffect">
                                  <p:stCondLst>
                                    <p:cond delay="0"/>
                                  </p:stCondLst>
                                  <p:iterate type="lt">
                                    <p:tmPct val="5000"/>
                                  </p:iterate>
                                  <p:childTnLst>
                                    <p:set>
                                      <p:cBhvr>
                                        <p:cTn id="18" dur="700" fill="hold">
                                          <p:stCondLst>
                                            <p:cond delay="0"/>
                                          </p:stCondLst>
                                        </p:cTn>
                                        <p:tgtEl>
                                          <p:spTgt spid="4"/>
                                        </p:tgtEl>
                                        <p:attrNameLst>
                                          <p:attrName>style.visibility</p:attrName>
                                        </p:attrNameLst>
                                      </p:cBhvr>
                                      <p:to>
                                        <p:strVal val="visible"/>
                                      </p:to>
                                    </p:set>
                                    <p:anim to="" calcmode="lin" valueType="num">
                                      <p:cBhvr>
                                        <p:cTn id="19" dur="700" fill="hold">
                                          <p:stCondLst>
                                            <p:cond delay="0"/>
                                          </p:stCondLst>
                                        </p:cTn>
                                        <p:tgtEl>
                                          <p:spTgt spid="4"/>
                                        </p:tgtEl>
                                        <p:attrNameLst>
                                          <p:attrName>ppt_x</p:attrName>
                                        </p:attrNameLst>
                                      </p:cBhvr>
                                      <p:tavLst>
                                        <p:tav tm="0" fmla="#ppt_x-#ppt_w*1.2*((1.5-1.5*$)^3-(1.5-1.5*$)^2)">
                                          <p:val>
                                            <p:strVal val="0"/>
                                          </p:val>
                                        </p:tav>
                                        <p:tav tm="100000">
                                          <p:val>
                                            <p:strVal val="1"/>
                                          </p:val>
                                        </p:tav>
                                      </p:tavLst>
                                    </p:anim>
                                    <p:anim to="" calcmode="lin" valueType="num">
                                      <p:cBhvr>
                                        <p:cTn id="20" dur="700" fill="hold">
                                          <p:stCondLst>
                                            <p:cond delay="0"/>
                                          </p:stCondLst>
                                        </p:cTn>
                                        <p:tgtEl>
                                          <p:spTgt spid="4"/>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21" dur="700" fill="hold">
                                          <p:stCondLst>
                                            <p:cond delay="0"/>
                                          </p:stCondLst>
                                        </p:cTn>
                                        <p:tgtEl>
                                          <p:spTgt spid="4"/>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22" fill="hold">
                            <p:stCondLst>
                              <p:cond delay="2865"/>
                            </p:stCondLst>
                            <p:childTnLst>
                              <p:par>
                                <p:cTn id="23" presetID="10" presetClass="entr" presetSubtype="0" fill="hold" grpId="0"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fade">
                                      <p:cBhvr>
                                        <p:cTn id="2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Sub>
          <a:bldChart bld="series"/>
        </p:bldSub>
      </p:bldGraphic>
      <p:bldP spid="3" grpId="0"/>
      <p:bldP spid="4"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descr="e7d195523061f1c0cef09ac28eaae964ec9988a5cce77c8b8C1E4685C6E6B40CD7615480512384A61EE159C6FE0045D14B61E85D0A95589D558B81FFC809322ACC20DC2254D928200A3EA0841B8B1814EAF05B67DAEFC1C97B13CD3FCCC72EB318B746DE60D72DBC150202E6D7DD0D99AD3EF14B99A51AE095EFBD570FFBE3DB05D71DF7D2F91E68"/>
          <p:cNvGraphicFramePr/>
          <p:nvPr>
            <p:extLst/>
          </p:nvPr>
        </p:nvGraphicFramePr>
        <p:xfrm>
          <a:off x="9768468" y="1670255"/>
          <a:ext cx="7162680" cy="6946490"/>
        </p:xfrm>
        <a:graphic>
          <a:graphicData uri="http://schemas.openxmlformats.org/drawingml/2006/chart">
            <c:chart xmlns:c="http://schemas.openxmlformats.org/drawingml/2006/chart" xmlns:r="http://schemas.openxmlformats.org/officeDocument/2006/relationships" r:id="rId2"/>
          </a:graphicData>
        </a:graphic>
      </p:graphicFrame>
      <p:sp>
        <p:nvSpPr>
          <p:cNvPr id="3"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59181" y="6438630"/>
            <a:ext cx="6677043"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4" name="TextBox 3"/>
          <p:cNvSpPr txBox="1"/>
          <p:nvPr/>
        </p:nvSpPr>
        <p:spPr>
          <a:xfrm>
            <a:off x="1759182" y="2426443"/>
            <a:ext cx="4566475"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Creative Chart</a:t>
            </a:r>
          </a:p>
        </p:txBody>
      </p:sp>
    </p:spTree>
    <p:extLst>
      <p:ext uri="{BB962C8B-B14F-4D97-AF65-F5344CB8AC3E}">
        <p14:creationId xmlns:p14="http://schemas.microsoft.com/office/powerpoint/2010/main" val="1736556720"/>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wipe(down)">
                                      <p:cBhvr>
                                        <p:cTn id="7" dur="500"/>
                                        <p:tgtEl>
                                          <p:spTgt spid="2">
                                            <p:graphicEl>
                                              <a:chart seriesIdx="-3" categoryIdx="-3" bldStep="gridLegend"/>
                                            </p:graphicEl>
                                          </p:spTgt>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
                                            <p:graphicEl>
                                              <a:chart seriesIdx="0" categoryIdx="-4" bldStep="series"/>
                                            </p:graphicEl>
                                          </p:spTgt>
                                        </p:tgtEl>
                                        <p:attrNameLst>
                                          <p:attrName>style.visibility</p:attrName>
                                        </p:attrNameLst>
                                      </p:cBhvr>
                                      <p:to>
                                        <p:strVal val="visible"/>
                                      </p:to>
                                    </p:set>
                                    <p:animEffect transition="in" filter="wipe(left)">
                                      <p:cBhvr>
                                        <p:cTn id="11" dur="500"/>
                                        <p:tgtEl>
                                          <p:spTgt spid="2">
                                            <p:graphicEl>
                                              <a:chart seriesIdx="0" categoryIdx="-4" bldStep="series"/>
                                            </p:graphic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
                                            <p:graphicEl>
                                              <a:chart seriesIdx="1" categoryIdx="-4" bldStep="series"/>
                                            </p:graphicEl>
                                          </p:spTgt>
                                        </p:tgtEl>
                                        <p:attrNameLst>
                                          <p:attrName>style.visibility</p:attrName>
                                        </p:attrNameLst>
                                      </p:cBhvr>
                                      <p:to>
                                        <p:strVal val="visible"/>
                                      </p:to>
                                    </p:set>
                                    <p:animEffect transition="in" filter="wipe(left)">
                                      <p:cBhvr>
                                        <p:cTn id="15" dur="500"/>
                                        <p:tgtEl>
                                          <p:spTgt spid="2">
                                            <p:graphicEl>
                                              <a:chart seriesIdx="1" categoryIdx="-4" bldStep="series"/>
                                            </p:graphicEl>
                                          </p:spTgt>
                                        </p:tgtEl>
                                      </p:cBhvr>
                                    </p:animEffect>
                                  </p:childTnLst>
                                </p:cTn>
                              </p:par>
                            </p:childTnLst>
                          </p:cTn>
                        </p:par>
                        <p:par>
                          <p:cTn id="16" fill="hold">
                            <p:stCondLst>
                              <p:cond delay="1500"/>
                            </p:stCondLst>
                            <p:childTnLst>
                              <p:par>
                                <p:cTn id="17" presetID="0" presetClass="entr" presetSubtype="0" fill="hold" grpId="0" nodeType="afterEffect">
                                  <p:stCondLst>
                                    <p:cond delay="0"/>
                                  </p:stCondLst>
                                  <p:iterate type="lt">
                                    <p:tmPct val="5000"/>
                                  </p:iterate>
                                  <p:childTnLst>
                                    <p:set>
                                      <p:cBhvr>
                                        <p:cTn id="18" dur="700" fill="hold">
                                          <p:stCondLst>
                                            <p:cond delay="0"/>
                                          </p:stCondLst>
                                        </p:cTn>
                                        <p:tgtEl>
                                          <p:spTgt spid="4"/>
                                        </p:tgtEl>
                                        <p:attrNameLst>
                                          <p:attrName>style.visibility</p:attrName>
                                        </p:attrNameLst>
                                      </p:cBhvr>
                                      <p:to>
                                        <p:strVal val="visible"/>
                                      </p:to>
                                    </p:set>
                                    <p:anim to="" calcmode="lin" valueType="num">
                                      <p:cBhvr>
                                        <p:cTn id="19" dur="700" fill="hold">
                                          <p:stCondLst>
                                            <p:cond delay="0"/>
                                          </p:stCondLst>
                                        </p:cTn>
                                        <p:tgtEl>
                                          <p:spTgt spid="4"/>
                                        </p:tgtEl>
                                        <p:attrNameLst>
                                          <p:attrName>ppt_x</p:attrName>
                                        </p:attrNameLst>
                                      </p:cBhvr>
                                      <p:tavLst>
                                        <p:tav tm="0" fmla="#ppt_x-#ppt_w*1.2*((1.5-1.5*$)^3-(1.5-1.5*$)^2)">
                                          <p:val>
                                            <p:strVal val="0"/>
                                          </p:val>
                                        </p:tav>
                                        <p:tav tm="100000">
                                          <p:val>
                                            <p:strVal val="1"/>
                                          </p:val>
                                        </p:tav>
                                      </p:tavLst>
                                    </p:anim>
                                    <p:anim to="" calcmode="lin" valueType="num">
                                      <p:cBhvr>
                                        <p:cTn id="20" dur="700" fill="hold">
                                          <p:stCondLst>
                                            <p:cond delay="0"/>
                                          </p:stCondLst>
                                        </p:cTn>
                                        <p:tgtEl>
                                          <p:spTgt spid="4"/>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21" dur="700" fill="hold">
                                          <p:stCondLst>
                                            <p:cond delay="0"/>
                                          </p:stCondLst>
                                        </p:cTn>
                                        <p:tgtEl>
                                          <p:spTgt spid="4"/>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22" fill="hold">
                            <p:stCondLst>
                              <p:cond delay="2865"/>
                            </p:stCondLst>
                            <p:childTnLst>
                              <p:par>
                                <p:cTn id="23" presetID="10" presetClass="entr" presetSubtype="0" fill="hold" grpId="0"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fade">
                                      <p:cBhvr>
                                        <p:cTn id="2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Sub>
          <a:bldChart bld="series"/>
        </p:bldSub>
      </p:bldGraphic>
      <p:bldP spid="3" grpId="0"/>
      <p:bldP spid="4"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GraphicFramePr/>
          <p:nvPr>
            <p:extLst>
              <p:ext uri="{D42A27DB-BD31-4B8C-83A1-F6EECF244321}">
                <p14:modId xmlns:p14="http://schemas.microsoft.com/office/powerpoint/2010/main" val="3277107902"/>
              </p:ext>
            </p:extLst>
          </p:nvPr>
        </p:nvGraphicFramePr>
        <p:xfrm>
          <a:off x="2666603" y="3390900"/>
          <a:ext cx="12954794" cy="4661719"/>
        </p:xfrm>
        <a:graphic>
          <a:graphicData uri="http://schemas.openxmlformats.org/drawingml/2006/chart">
            <c:chart xmlns:c="http://schemas.openxmlformats.org/drawingml/2006/chart" xmlns:r="http://schemas.openxmlformats.org/officeDocument/2006/relationships" r:id="rId2"/>
          </a:graphicData>
        </a:graphic>
      </p:graphicFrame>
      <p:sp>
        <p:nvSpPr>
          <p:cNvPr id="4" name="TextBox 3"/>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Creative Chart</a:t>
            </a:r>
          </a:p>
        </p:txBody>
      </p:sp>
      <p:sp>
        <p:nvSpPr>
          <p:cNvPr id="5"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2877017" y="8378128"/>
            <a:ext cx="12533968" cy="757130"/>
          </a:xfrm>
          <a:prstGeom prst="rect">
            <a:avLst/>
          </a:prstGeom>
        </p:spPr>
        <p:txBody>
          <a:bodyPr wrap="square">
            <a:spAutoFit/>
          </a:bodyPr>
          <a:lstStyle/>
          <a:p>
            <a:pPr algn="ct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Tree>
    <p:extLst>
      <p:ext uri="{BB962C8B-B14F-4D97-AF65-F5344CB8AC3E}">
        <p14:creationId xmlns:p14="http://schemas.microsoft.com/office/powerpoint/2010/main" val="102148025"/>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5000"/>
                                  </p:iterate>
                                  <p:childTnLst>
                                    <p:set>
                                      <p:cBhvr>
                                        <p:cTn id="6" dur="700" fill="hold">
                                          <p:stCondLst>
                                            <p:cond delay="0"/>
                                          </p:stCondLst>
                                        </p:cTn>
                                        <p:tgtEl>
                                          <p:spTgt spid="4"/>
                                        </p:tgtEl>
                                        <p:attrNameLst>
                                          <p:attrName>style.visibility</p:attrName>
                                        </p:attrNameLst>
                                      </p:cBhvr>
                                      <p:to>
                                        <p:strVal val="visible"/>
                                      </p:to>
                                    </p:set>
                                    <p:anim to="" calcmode="lin" valueType="num">
                                      <p:cBhvr>
                                        <p:cTn id="7" dur="700" fill="hold">
                                          <p:stCondLst>
                                            <p:cond delay="0"/>
                                          </p:stCondLst>
                                        </p:cTn>
                                        <p:tgtEl>
                                          <p:spTgt spid="4"/>
                                        </p:tgtEl>
                                        <p:attrNameLst>
                                          <p:attrName>ppt_x</p:attrName>
                                        </p:attrNameLst>
                                      </p:cBhvr>
                                      <p:tavLst>
                                        <p:tav tm="0" fmla="#ppt_x-#ppt_w*1.2*((1.5-1.5*$)^3-(1.5-1.5*$)^2)">
                                          <p:val>
                                            <p:strVal val="0"/>
                                          </p:val>
                                        </p:tav>
                                        <p:tav tm="100000">
                                          <p:val>
                                            <p:strVal val="1"/>
                                          </p:val>
                                        </p:tav>
                                      </p:tavLst>
                                    </p:anim>
                                    <p:anim to="" calcmode="lin" valueType="num">
                                      <p:cBhvr>
                                        <p:cTn id="8" dur="700" fill="hold">
                                          <p:stCondLst>
                                            <p:cond delay="0"/>
                                          </p:stCondLst>
                                        </p:cTn>
                                        <p:tgtEl>
                                          <p:spTgt spid="4"/>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9" dur="700" fill="hold">
                                          <p:stCondLst>
                                            <p:cond delay="0"/>
                                          </p:stCondLst>
                                        </p:cTn>
                                        <p:tgtEl>
                                          <p:spTgt spid="4"/>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par>
                          <p:cTn id="10" fill="hold">
                            <p:stCondLst>
                              <p:cond delay="1365"/>
                            </p:stCondLst>
                            <p:childTnLst>
                              <p:par>
                                <p:cTn id="11" presetID="22" presetClass="entr" presetSubtype="4" fill="hold" grpId="0" nodeType="afterEffect">
                                  <p:stCondLst>
                                    <p:cond delay="0"/>
                                  </p:stCondLst>
                                  <p:childTnLst>
                                    <p:set>
                                      <p:cBhvr>
                                        <p:cTn id="12"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wipe(down)">
                                      <p:cBhvr>
                                        <p:cTn id="13" dur="500"/>
                                        <p:tgtEl>
                                          <p:spTgt spid="2">
                                            <p:graphicEl>
                                              <a:chart seriesIdx="-3" categoryIdx="-3" bldStep="gridLegend"/>
                                            </p:graphicEl>
                                          </p:spTgt>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2">
                                            <p:graphicEl>
                                              <a:chart seriesIdx="-4" categoryIdx="0" bldStep="category"/>
                                            </p:graphicEl>
                                          </p:spTgt>
                                        </p:tgtEl>
                                        <p:attrNameLst>
                                          <p:attrName>style.visibility</p:attrName>
                                        </p:attrNameLst>
                                      </p:cBhvr>
                                      <p:to>
                                        <p:strVal val="visible"/>
                                      </p:to>
                                    </p:set>
                                    <p:animEffect transition="in" filter="wipe(down)">
                                      <p:cBhvr>
                                        <p:cTn id="16" dur="500"/>
                                        <p:tgtEl>
                                          <p:spTgt spid="2">
                                            <p:graphicEl>
                                              <a:chart seriesIdx="-4" categoryIdx="0" bldStep="category"/>
                                            </p:graphicEl>
                                          </p:spTgt>
                                        </p:tgtEl>
                                      </p:cBhvr>
                                    </p:animEffect>
                                  </p:childTnLst>
                                </p:cTn>
                              </p:par>
                              <p:par>
                                <p:cTn id="17" presetID="22" presetClass="entr" presetSubtype="4" fill="hold" grpId="0" nodeType="withEffect">
                                  <p:stCondLst>
                                    <p:cond delay="100"/>
                                  </p:stCondLst>
                                  <p:childTnLst>
                                    <p:set>
                                      <p:cBhvr>
                                        <p:cTn id="18" dur="1" fill="hold">
                                          <p:stCondLst>
                                            <p:cond delay="0"/>
                                          </p:stCondLst>
                                        </p:cTn>
                                        <p:tgtEl>
                                          <p:spTgt spid="2">
                                            <p:graphicEl>
                                              <a:chart seriesIdx="-4" categoryIdx="1" bldStep="category"/>
                                            </p:graphicEl>
                                          </p:spTgt>
                                        </p:tgtEl>
                                        <p:attrNameLst>
                                          <p:attrName>style.visibility</p:attrName>
                                        </p:attrNameLst>
                                      </p:cBhvr>
                                      <p:to>
                                        <p:strVal val="visible"/>
                                      </p:to>
                                    </p:set>
                                    <p:animEffect transition="in" filter="wipe(down)">
                                      <p:cBhvr>
                                        <p:cTn id="19" dur="500"/>
                                        <p:tgtEl>
                                          <p:spTgt spid="2">
                                            <p:graphicEl>
                                              <a:chart seriesIdx="-4" categoryIdx="1" bldStep="category"/>
                                            </p:graphicEl>
                                          </p:spTgt>
                                        </p:tgtEl>
                                      </p:cBhvr>
                                    </p:animEffect>
                                  </p:childTnLst>
                                </p:cTn>
                              </p:par>
                              <p:par>
                                <p:cTn id="20" presetID="22" presetClass="entr" presetSubtype="4" fill="hold" grpId="0" nodeType="withEffect">
                                  <p:stCondLst>
                                    <p:cond delay="200"/>
                                  </p:stCondLst>
                                  <p:childTnLst>
                                    <p:set>
                                      <p:cBhvr>
                                        <p:cTn id="21" dur="1" fill="hold">
                                          <p:stCondLst>
                                            <p:cond delay="0"/>
                                          </p:stCondLst>
                                        </p:cTn>
                                        <p:tgtEl>
                                          <p:spTgt spid="2">
                                            <p:graphicEl>
                                              <a:chart seriesIdx="-4" categoryIdx="2" bldStep="category"/>
                                            </p:graphicEl>
                                          </p:spTgt>
                                        </p:tgtEl>
                                        <p:attrNameLst>
                                          <p:attrName>style.visibility</p:attrName>
                                        </p:attrNameLst>
                                      </p:cBhvr>
                                      <p:to>
                                        <p:strVal val="visible"/>
                                      </p:to>
                                    </p:set>
                                    <p:animEffect transition="in" filter="wipe(down)">
                                      <p:cBhvr>
                                        <p:cTn id="22" dur="500"/>
                                        <p:tgtEl>
                                          <p:spTgt spid="2">
                                            <p:graphicEl>
                                              <a:chart seriesIdx="-4" categoryIdx="2" bldStep="category"/>
                                            </p:graphicEl>
                                          </p:spTgt>
                                        </p:tgtEl>
                                      </p:cBhvr>
                                    </p:animEffect>
                                  </p:childTnLst>
                                </p:cTn>
                              </p:par>
                              <p:par>
                                <p:cTn id="23" presetID="22" presetClass="entr" presetSubtype="4" fill="hold" grpId="0" nodeType="withEffect">
                                  <p:stCondLst>
                                    <p:cond delay="300"/>
                                  </p:stCondLst>
                                  <p:childTnLst>
                                    <p:set>
                                      <p:cBhvr>
                                        <p:cTn id="24" dur="1" fill="hold">
                                          <p:stCondLst>
                                            <p:cond delay="0"/>
                                          </p:stCondLst>
                                        </p:cTn>
                                        <p:tgtEl>
                                          <p:spTgt spid="2">
                                            <p:graphicEl>
                                              <a:chart seriesIdx="-4" categoryIdx="3" bldStep="category"/>
                                            </p:graphicEl>
                                          </p:spTgt>
                                        </p:tgtEl>
                                        <p:attrNameLst>
                                          <p:attrName>style.visibility</p:attrName>
                                        </p:attrNameLst>
                                      </p:cBhvr>
                                      <p:to>
                                        <p:strVal val="visible"/>
                                      </p:to>
                                    </p:set>
                                    <p:animEffect transition="in" filter="wipe(down)">
                                      <p:cBhvr>
                                        <p:cTn id="25" dur="500"/>
                                        <p:tgtEl>
                                          <p:spTgt spid="2">
                                            <p:graphicEl>
                                              <a:chart seriesIdx="-4" categoryIdx="3" bldStep="category"/>
                                            </p:graphicEl>
                                          </p:spTgt>
                                        </p:tgtEl>
                                      </p:cBhvr>
                                    </p:animEffect>
                                  </p:childTnLst>
                                </p:cTn>
                              </p:par>
                              <p:par>
                                <p:cTn id="26" presetID="22" presetClass="entr" presetSubtype="4" fill="hold" grpId="0" nodeType="withEffect">
                                  <p:stCondLst>
                                    <p:cond delay="400"/>
                                  </p:stCondLst>
                                  <p:childTnLst>
                                    <p:set>
                                      <p:cBhvr>
                                        <p:cTn id="27" dur="1" fill="hold">
                                          <p:stCondLst>
                                            <p:cond delay="0"/>
                                          </p:stCondLst>
                                        </p:cTn>
                                        <p:tgtEl>
                                          <p:spTgt spid="2">
                                            <p:graphicEl>
                                              <a:chart seriesIdx="-4" categoryIdx="4" bldStep="category"/>
                                            </p:graphicEl>
                                          </p:spTgt>
                                        </p:tgtEl>
                                        <p:attrNameLst>
                                          <p:attrName>style.visibility</p:attrName>
                                        </p:attrNameLst>
                                      </p:cBhvr>
                                      <p:to>
                                        <p:strVal val="visible"/>
                                      </p:to>
                                    </p:set>
                                    <p:animEffect transition="in" filter="wipe(down)">
                                      <p:cBhvr>
                                        <p:cTn id="28" dur="500"/>
                                        <p:tgtEl>
                                          <p:spTgt spid="2">
                                            <p:graphicEl>
                                              <a:chart seriesIdx="-4" categoryIdx="4" bldStep="category"/>
                                            </p:graphicEl>
                                          </p:spTgt>
                                        </p:tgtEl>
                                      </p:cBhvr>
                                    </p:animEffect>
                                  </p:childTnLst>
                                </p:cTn>
                              </p:par>
                              <p:par>
                                <p:cTn id="29" presetID="22" presetClass="entr" presetSubtype="4" fill="hold" grpId="0" nodeType="withEffect">
                                  <p:stCondLst>
                                    <p:cond delay="500"/>
                                  </p:stCondLst>
                                  <p:childTnLst>
                                    <p:set>
                                      <p:cBhvr>
                                        <p:cTn id="30" dur="1" fill="hold">
                                          <p:stCondLst>
                                            <p:cond delay="0"/>
                                          </p:stCondLst>
                                        </p:cTn>
                                        <p:tgtEl>
                                          <p:spTgt spid="2">
                                            <p:graphicEl>
                                              <a:chart seriesIdx="-4" categoryIdx="5" bldStep="category"/>
                                            </p:graphicEl>
                                          </p:spTgt>
                                        </p:tgtEl>
                                        <p:attrNameLst>
                                          <p:attrName>style.visibility</p:attrName>
                                        </p:attrNameLst>
                                      </p:cBhvr>
                                      <p:to>
                                        <p:strVal val="visible"/>
                                      </p:to>
                                    </p:set>
                                    <p:animEffect transition="in" filter="wipe(down)">
                                      <p:cBhvr>
                                        <p:cTn id="31" dur="500"/>
                                        <p:tgtEl>
                                          <p:spTgt spid="2">
                                            <p:graphicEl>
                                              <a:chart seriesIdx="-4" categoryIdx="5" bldStep="category"/>
                                            </p:graphicEl>
                                          </p:spTgt>
                                        </p:tgtEl>
                                      </p:cBhvr>
                                    </p:animEffect>
                                  </p:childTnLst>
                                </p:cTn>
                              </p:par>
                              <p:par>
                                <p:cTn id="32" presetID="22" presetClass="entr" presetSubtype="4" fill="hold" grpId="0" nodeType="withEffect">
                                  <p:stCondLst>
                                    <p:cond delay="600"/>
                                  </p:stCondLst>
                                  <p:childTnLst>
                                    <p:set>
                                      <p:cBhvr>
                                        <p:cTn id="33" dur="1" fill="hold">
                                          <p:stCondLst>
                                            <p:cond delay="0"/>
                                          </p:stCondLst>
                                        </p:cTn>
                                        <p:tgtEl>
                                          <p:spTgt spid="2">
                                            <p:graphicEl>
                                              <a:chart seriesIdx="-4" categoryIdx="6" bldStep="category"/>
                                            </p:graphicEl>
                                          </p:spTgt>
                                        </p:tgtEl>
                                        <p:attrNameLst>
                                          <p:attrName>style.visibility</p:attrName>
                                        </p:attrNameLst>
                                      </p:cBhvr>
                                      <p:to>
                                        <p:strVal val="visible"/>
                                      </p:to>
                                    </p:set>
                                    <p:animEffect transition="in" filter="wipe(down)">
                                      <p:cBhvr>
                                        <p:cTn id="34" dur="500"/>
                                        <p:tgtEl>
                                          <p:spTgt spid="2">
                                            <p:graphicEl>
                                              <a:chart seriesIdx="-4" categoryIdx="6" bldStep="category"/>
                                            </p:graphicEl>
                                          </p:spTgt>
                                        </p:tgtEl>
                                      </p:cBhvr>
                                    </p:animEffect>
                                  </p:childTnLst>
                                </p:cTn>
                              </p:par>
                              <p:par>
                                <p:cTn id="35" presetID="22" presetClass="entr" presetSubtype="4" fill="hold" grpId="0" nodeType="withEffect">
                                  <p:stCondLst>
                                    <p:cond delay="700"/>
                                  </p:stCondLst>
                                  <p:childTnLst>
                                    <p:set>
                                      <p:cBhvr>
                                        <p:cTn id="36" dur="1" fill="hold">
                                          <p:stCondLst>
                                            <p:cond delay="0"/>
                                          </p:stCondLst>
                                        </p:cTn>
                                        <p:tgtEl>
                                          <p:spTgt spid="2">
                                            <p:graphicEl>
                                              <a:chart seriesIdx="-4" categoryIdx="7" bldStep="category"/>
                                            </p:graphicEl>
                                          </p:spTgt>
                                        </p:tgtEl>
                                        <p:attrNameLst>
                                          <p:attrName>style.visibility</p:attrName>
                                        </p:attrNameLst>
                                      </p:cBhvr>
                                      <p:to>
                                        <p:strVal val="visible"/>
                                      </p:to>
                                    </p:set>
                                    <p:animEffect transition="in" filter="wipe(down)">
                                      <p:cBhvr>
                                        <p:cTn id="37" dur="500"/>
                                        <p:tgtEl>
                                          <p:spTgt spid="2">
                                            <p:graphicEl>
                                              <a:chart seriesIdx="-4" categoryIdx="7" bldStep="category"/>
                                            </p:graphicEl>
                                          </p:spTgt>
                                        </p:tgtEl>
                                      </p:cBhvr>
                                    </p:animEffect>
                                  </p:childTnLst>
                                </p:cTn>
                              </p:par>
                              <p:par>
                                <p:cTn id="38" presetID="22" presetClass="entr" presetSubtype="4" fill="hold" grpId="0" nodeType="withEffect">
                                  <p:stCondLst>
                                    <p:cond delay="800"/>
                                  </p:stCondLst>
                                  <p:childTnLst>
                                    <p:set>
                                      <p:cBhvr>
                                        <p:cTn id="39" dur="1" fill="hold">
                                          <p:stCondLst>
                                            <p:cond delay="0"/>
                                          </p:stCondLst>
                                        </p:cTn>
                                        <p:tgtEl>
                                          <p:spTgt spid="2">
                                            <p:graphicEl>
                                              <a:chart seriesIdx="-4" categoryIdx="8" bldStep="category"/>
                                            </p:graphicEl>
                                          </p:spTgt>
                                        </p:tgtEl>
                                        <p:attrNameLst>
                                          <p:attrName>style.visibility</p:attrName>
                                        </p:attrNameLst>
                                      </p:cBhvr>
                                      <p:to>
                                        <p:strVal val="visible"/>
                                      </p:to>
                                    </p:set>
                                    <p:animEffect transition="in" filter="wipe(down)">
                                      <p:cBhvr>
                                        <p:cTn id="40" dur="500"/>
                                        <p:tgtEl>
                                          <p:spTgt spid="2">
                                            <p:graphicEl>
                                              <a:chart seriesIdx="-4" categoryIdx="8" bldStep="category"/>
                                            </p:graphicEl>
                                          </p:spTgt>
                                        </p:tgtEl>
                                      </p:cBhvr>
                                    </p:animEffect>
                                  </p:childTnLst>
                                </p:cTn>
                              </p:par>
                              <p:par>
                                <p:cTn id="41" presetID="22" presetClass="entr" presetSubtype="4" fill="hold" grpId="0" nodeType="withEffect">
                                  <p:stCondLst>
                                    <p:cond delay="900"/>
                                  </p:stCondLst>
                                  <p:childTnLst>
                                    <p:set>
                                      <p:cBhvr>
                                        <p:cTn id="42" dur="1" fill="hold">
                                          <p:stCondLst>
                                            <p:cond delay="0"/>
                                          </p:stCondLst>
                                        </p:cTn>
                                        <p:tgtEl>
                                          <p:spTgt spid="2">
                                            <p:graphicEl>
                                              <a:chart seriesIdx="-4" categoryIdx="9" bldStep="category"/>
                                            </p:graphicEl>
                                          </p:spTgt>
                                        </p:tgtEl>
                                        <p:attrNameLst>
                                          <p:attrName>style.visibility</p:attrName>
                                        </p:attrNameLst>
                                      </p:cBhvr>
                                      <p:to>
                                        <p:strVal val="visible"/>
                                      </p:to>
                                    </p:set>
                                    <p:animEffect transition="in" filter="wipe(down)">
                                      <p:cBhvr>
                                        <p:cTn id="43" dur="500"/>
                                        <p:tgtEl>
                                          <p:spTgt spid="2">
                                            <p:graphicEl>
                                              <a:chart seriesIdx="-4" categoryIdx="9" bldStep="category"/>
                                            </p:graphicEl>
                                          </p:spTgt>
                                        </p:tgtEl>
                                      </p:cBhvr>
                                    </p:animEffect>
                                  </p:childTnLst>
                                </p:cTn>
                              </p:par>
                              <p:par>
                                <p:cTn id="44" presetID="22" presetClass="entr" presetSubtype="4" fill="hold" grpId="0" nodeType="withEffect">
                                  <p:stCondLst>
                                    <p:cond delay="1000"/>
                                  </p:stCondLst>
                                  <p:childTnLst>
                                    <p:set>
                                      <p:cBhvr>
                                        <p:cTn id="45" dur="1" fill="hold">
                                          <p:stCondLst>
                                            <p:cond delay="0"/>
                                          </p:stCondLst>
                                        </p:cTn>
                                        <p:tgtEl>
                                          <p:spTgt spid="2">
                                            <p:graphicEl>
                                              <a:chart seriesIdx="-4" categoryIdx="10" bldStep="category"/>
                                            </p:graphicEl>
                                          </p:spTgt>
                                        </p:tgtEl>
                                        <p:attrNameLst>
                                          <p:attrName>style.visibility</p:attrName>
                                        </p:attrNameLst>
                                      </p:cBhvr>
                                      <p:to>
                                        <p:strVal val="visible"/>
                                      </p:to>
                                    </p:set>
                                    <p:animEffect transition="in" filter="wipe(down)">
                                      <p:cBhvr>
                                        <p:cTn id="46" dur="500"/>
                                        <p:tgtEl>
                                          <p:spTgt spid="2">
                                            <p:graphicEl>
                                              <a:chart seriesIdx="-4" categoryIdx="10" bldStep="category"/>
                                            </p:graphicEl>
                                          </p:spTgt>
                                        </p:tgtEl>
                                      </p:cBhvr>
                                    </p:animEffect>
                                  </p:childTnLst>
                                </p:cTn>
                              </p:par>
                              <p:par>
                                <p:cTn id="47" presetID="22" presetClass="entr" presetSubtype="4" fill="hold" grpId="0" nodeType="withEffect">
                                  <p:stCondLst>
                                    <p:cond delay="1100"/>
                                  </p:stCondLst>
                                  <p:childTnLst>
                                    <p:set>
                                      <p:cBhvr>
                                        <p:cTn id="48" dur="1" fill="hold">
                                          <p:stCondLst>
                                            <p:cond delay="0"/>
                                          </p:stCondLst>
                                        </p:cTn>
                                        <p:tgtEl>
                                          <p:spTgt spid="2">
                                            <p:graphicEl>
                                              <a:chart seriesIdx="-4" categoryIdx="11" bldStep="category"/>
                                            </p:graphicEl>
                                          </p:spTgt>
                                        </p:tgtEl>
                                        <p:attrNameLst>
                                          <p:attrName>style.visibility</p:attrName>
                                        </p:attrNameLst>
                                      </p:cBhvr>
                                      <p:to>
                                        <p:strVal val="visible"/>
                                      </p:to>
                                    </p:set>
                                    <p:animEffect transition="in" filter="wipe(down)">
                                      <p:cBhvr>
                                        <p:cTn id="49" dur="500"/>
                                        <p:tgtEl>
                                          <p:spTgt spid="2">
                                            <p:graphicEl>
                                              <a:chart seriesIdx="-4" categoryIdx="11" bldStep="category"/>
                                            </p:graphicEl>
                                          </p:spTgt>
                                        </p:tgtEl>
                                      </p:cBhvr>
                                    </p:animEffect>
                                  </p:childTnLst>
                                </p:cTn>
                              </p:par>
                            </p:childTnLst>
                          </p:cTn>
                        </p:par>
                        <p:par>
                          <p:cTn id="50" fill="hold">
                            <p:stCondLst>
                              <p:cond delay="2965"/>
                            </p:stCondLst>
                            <p:childTnLst>
                              <p:par>
                                <p:cTn id="51" presetID="10" presetClass="entr" presetSubtype="0" fill="hold" grpId="0" nodeType="afterEffect">
                                  <p:stCondLst>
                                    <p:cond delay="0"/>
                                  </p:stCondLst>
                                  <p:childTnLst>
                                    <p:set>
                                      <p:cBhvr>
                                        <p:cTn id="52" dur="1" fill="hold">
                                          <p:stCondLst>
                                            <p:cond delay="0"/>
                                          </p:stCondLst>
                                        </p:cTn>
                                        <p:tgtEl>
                                          <p:spTgt spid="5"/>
                                        </p:tgtEl>
                                        <p:attrNameLst>
                                          <p:attrName>style.visibility</p:attrName>
                                        </p:attrNameLst>
                                      </p:cBhvr>
                                      <p:to>
                                        <p:strVal val="visible"/>
                                      </p:to>
                                    </p:set>
                                    <p:animEffect transition="in" filter="fade">
                                      <p:cBhvr>
                                        <p:cTn id="5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Sub>
          <a:bldChart bld="category"/>
        </p:bldSub>
      </p:bldGraphic>
      <p:bldP spid="4" grpId="0"/>
      <p:bldP spid="5" grpId="0"/>
    </p:bldLst>
  </p:timing>
</p:sld>
</file>

<file path=ppt/theme/theme1.xml><?xml version="1.0" encoding="utf-8"?>
<a:theme xmlns:a="http://schemas.openxmlformats.org/drawingml/2006/main" name="Office 主题">
  <a:themeElements>
    <a:clrScheme name="Custom 18">
      <a:dk1>
        <a:sysClr val="windowText" lastClr="000000"/>
      </a:dk1>
      <a:lt1>
        <a:sysClr val="window" lastClr="FFFFFF"/>
      </a:lt1>
      <a:dk2>
        <a:srgbClr val="262626"/>
      </a:dk2>
      <a:lt2>
        <a:srgbClr val="FFFFFF"/>
      </a:lt2>
      <a:accent1>
        <a:srgbClr val="FF0000"/>
      </a:accent1>
      <a:accent2>
        <a:srgbClr val="262626"/>
      </a:accent2>
      <a:accent3>
        <a:srgbClr val="595959"/>
      </a:accent3>
      <a:accent4>
        <a:srgbClr val="7F7F7F"/>
      </a:accent4>
      <a:accent5>
        <a:srgbClr val="A5A5A5"/>
      </a:accent5>
      <a:accent6>
        <a:srgbClr val="BFBFBF"/>
      </a:accent6>
      <a:hlink>
        <a:srgbClr val="FF0000"/>
      </a:hlink>
      <a:folHlink>
        <a:srgbClr val="FD0037"/>
      </a:folHlink>
    </a:clrScheme>
    <a:fontScheme name="Custom 59">
      <a:majorFont>
        <a:latin typeface="Gilroy ExtraBold"/>
        <a:ea typeface="Microsoft YaHei UI"/>
        <a:cs typeface=""/>
      </a:majorFont>
      <a:minorFont>
        <a:latin typeface="Gilroy Light"/>
        <a:ea typeface="Microsoft YaHei UI Light"/>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item1.xml><?xml version="1.0" encoding="utf-8"?>
<e7d195523061f1c0 xmlns="http://e7d195523061f1c0/custom/data/def">
  <_7b1dac89e7d195523061f1c0316ecb71 xmlns="">e7d195523061f1c0cef09ac28eaae964ec9988a5cce77c8b8C1E4685C6E6B40CD7615480512384A61EE159C6FE0045D14B61E85D0A95589D558B81FFC809322ACC20DC2254D928200A3EA0841B8B1814961BE795024DFDEF45878460D5EEC04B3DB4C246007153409DEDE37CA726A66AF19B77CE744E11CADCFB09B3408DEC1F688348922E38CCEE</_7b1dac89e7d195523061f1c0316ecb71>
  <_7b1dac89e7d195523061f1c0316ecb71 xmlns="">e7d195523061f1c0cef09ac28eaae964ec9988a5cce77c8b8C1E4685C6E6B40CD7615480512384A61EE159C6FE0045D14B61E85D0A95589D558B81FFC809322ACC20DC2254D928200A3EA0841B8B1814961BE795024DFDEFCC1129033FEC21F5C5BDE68E2B7A1F8E41338FB0DD71548A78ADD1F5722F5FD965480A64BD076FD2328431DAE9622527</_7b1dac89e7d195523061f1c0316ecb71>
  <_7b1dac89e7d195523061f1c0316ecb71 xmlns="">e7d195523061f1c0cef09ac28eaae964ec9988a5cce77c8b8C1E4685C6E6B40CD7615480512384A61EE159C6FE0045D14B61E85D0A95589D558B81FFC809322ACC20DC2254D928200A3EA0841B8B18144DC47CBD04FCA384408AF03A26AFFDF192346722787A389DB6D6BE826066A063ECDC78A932AD2721B5CFDE870F76DE7C3CCE2B9A07730B5F</_7b1dac89e7d195523061f1c0316ecb71>
  <_7b1dac89e7d195523061f1c0316ecb71 xmlns="">e7d195523061f1c0cef09ac28eaae964ec9988a5cce77c8b8C1E4685C6E6B40CD7615480512384A61EE159C6FE0045D14B61E85D0A95589D558B81FFC809322ACC20DC2254D928200A3EA0841B8B18146B5918F8DA8F2BB8EBBD78811AB79BAD25B3D3572375DC872E76B122646A4CFEC757C0C5DC45C58AA1C19C5F82E1244272D3D963277B72E4</_7b1dac89e7d195523061f1c0316ecb71>
  <_7b1dac89e7d195523061f1c0316ecb71 xmlns="">e7d195523061f1c0cef09ac28eaae964ec9988a5cce77c8b8C1E4685C6E6B40CD7615480512384A61EE159C6FE0045D14B61E85D0A95589D558B81FFC809322ACC20DC2254D928200A3EA0841B8B1814D46540F92FDE0CC7D2E4FED8FEEFC6C9A68F4EFD8E967F607C3A4874F08B710D4B9EDAF2198A37174DB562817F68A467C4A8AF4E469EC69C</_7b1dac89e7d195523061f1c0316ecb71>
  <_7b1dac89e7d195523061f1c0316ecb71 xmlns="">e7d195523061f1c0cef09ac28eaae964ec9988a5cce77c8b8C1E4685C6E6B40CD7615480512384A61EE159C6FE0045D14B61E85D0A95589D558B81FFC809322ACC20DC2254D928200A3EA0841B8B1814D46540F92FDE0CC7F1A0A352A74694BDC8D7E096E6A67150D06CE09000740E4468C0E429E53B576B791DC034A987477FBCAC6FCDEEA8FDF8</_7b1dac89e7d195523061f1c0316ecb71>
  <_7b1dac89e7d195523061f1c0316ecb71 xmlns="">e7d195523061f1c0cef09ac28eaae964ec9988a5cce77c8b8C1E4685C6E6B40CD7615480512384A61EE159C6FE0045D14B61E85D0A95589D558B81FFC809322ACC20DC2254D928200A3EA0841B8B18142FBE450CA6476861A085A53B0B0F3C0501F176467351CFE8A50B523E8722B0960368A29699C716E5560DC472CD7028D123F7EF4AA3569329</_7b1dac89e7d195523061f1c0316ecb71>
  <_7b1dac89e7d195523061f1c0316ecb71 xmlns="">e7d195523061f1c0cef09ac28eaae964ec9988a5cce77c8b8C1E4685C6E6B40CD7615480512384A61EE159C6FE0045D14B61E85D0A95589D558B81FFC809322ACC20DC2254D928200A3EA0841B8B181497967B5C7141FB2B73FA35BB466BBE4B7AEDFC2ECE8ED32C637BBE79C8274B940C4D097F2D520BB92E21F9B7E46A13F753F53D832A761DC01D64101EEDBAA6DE</_7b1dac89e7d195523061f1c0316ecb71>
  <_7b1dac89e7d195523061f1c0316ecb71 xmlns="">e7d195523061f1c0cef09ac28eaae964ec9988a5cce77c8b8C1E4685C6E6B40CD7615480512384A61EE159C6FE0045D14B61E85D0A95589D558B81FFC809322ACC20DC2254D928200A3EA0841B8B1814CCEAFA1407BA82CF1A1F8602E4545942575339612F352FC1C793AA89CE956E3FED3286C44BBFE36EF33792E4E3AF4980969F2A19EBE68C21</_7b1dac89e7d195523061f1c0316ecb71>
  <_7b1dac89e7d195523061f1c0316ecb71 xmlns="">e7d195523061f1c0cef09ac28eaae964ec9988a5cce77c8b8C1E4685C6E6B40CD7615480512384A61EE159C6FE0045D14B61E85D0A95589D558B81FFC809322ACC20DC2254D928200A3EA0841B8B18141B9F7DD698B7CCF44C9216763E8A16F8F569E8958EDB0333C8BFA7609389EEC4801C7DDBD37B372814389AA2C39DB34C7B07EB3752B9F665</_7b1dac89e7d195523061f1c0316ecb71>
  <_7b1dac89e7d195523061f1c0316ecb71 xmlns="">e7d195523061f1c0cef09ac28eaae964ec9988a5cce77c8b8C1E4685C6E6B40CD7615480512384A61EE159C6FE0045D14B61E85D0A95589D558B81FFC809322ACC20DC2254D928200A3EA0841B8B1814698A4C960560469CA8A8F3F9287BE9713BB2BEEFF16769B86F03514EDC2D637C22BECE1BFABBC94AC3116D8CD2ACAFD5170249B213C49E4D</_7b1dac89e7d195523061f1c0316ecb71>
  <_7b1dac89e7d195523061f1c0316ecb71 xmlns="">e7d195523061f1c0cef09ac28eaae964ec9988a5cce77c8b8C1E4685C6E6B40CD7615480512384A61EE159C6FE0045D14B61E85D0A95589D558B81FFC809322ACC20DC2254D928200A3EA0841B8B181425E75F621A0737AE1BF7D07EA7969786D68EDEADF71E79D44BC2C687233A866F34D79438FD6F1D02587CB78DE60651920A5F539071126543</_7b1dac89e7d195523061f1c0316ecb71>
  <_7b1dac89e7d195523061f1c0316ecb71 xmlns="">e7d195523061f1c0cef09ac28eaae964ec9988a5cce77c8b8C1E4685C6E6B40CD7615480512384A61EE159C6FE0045D14B61E85D0A95589D558B81FFC809322ACC20DC2254D928200A3EA0841B8B18145D7DC62DE5AA0F7A4D8411BCF39BBBCEC08D09261D6A1BBC7EE625E59B150391F5232318D27653B00040D334DDB89C325FA32DA05BD12AB5</_7b1dac89e7d195523061f1c0316ecb71>
</e7d195523061f1c0>
</file>

<file path=customXml/itemProps1.xml><?xml version="1.0" encoding="utf-8"?>
<ds:datastoreItem xmlns:ds="http://schemas.openxmlformats.org/officeDocument/2006/customXml" ds:itemID="{01BAF993-C85B-4CE1-B9E0-C79EAD7A96BF}">
  <ds:schemaRefs>
    <ds:schemaRef ds:uri="http://e7d195523061f1c0/custom/data/def"/>
    <ds:schemaRef ds:uri=""/>
  </ds:schemaRefs>
</ds:datastoreItem>
</file>

<file path=docProps/app.xml><?xml version="1.0" encoding="utf-8"?>
<Properties xmlns="http://schemas.openxmlformats.org/officeDocument/2006/extended-properties" xmlns:vt="http://schemas.openxmlformats.org/officeDocument/2006/docPropsVTypes">
  <Template>Office Theme</Template>
  <TotalTime>95427</TotalTime>
  <Words>13313</Words>
  <Application>Microsoft Office PowerPoint</Application>
  <PresentationFormat>Custom</PresentationFormat>
  <Paragraphs>762</Paragraphs>
  <Slides>122</Slides>
  <Notes>0</Notes>
  <HiddenSlides>0</HiddenSlides>
  <MMClips>0</MMClips>
  <ScaleCrop>false</ScaleCrop>
  <HeadingPairs>
    <vt:vector size="6" baseType="variant">
      <vt:variant>
        <vt:lpstr>Fonts Used</vt:lpstr>
      </vt:variant>
      <vt:variant>
        <vt:i4>16</vt:i4>
      </vt:variant>
      <vt:variant>
        <vt:lpstr>Theme</vt:lpstr>
      </vt:variant>
      <vt:variant>
        <vt:i4>1</vt:i4>
      </vt:variant>
      <vt:variant>
        <vt:lpstr>Slide Titles</vt:lpstr>
      </vt:variant>
      <vt:variant>
        <vt:i4>122</vt:i4>
      </vt:variant>
    </vt:vector>
  </HeadingPairs>
  <TitlesOfParts>
    <vt:vector size="139" baseType="lpstr">
      <vt:lpstr>Microsoft YaHei UI</vt:lpstr>
      <vt:lpstr>Microsoft YaHei UI Light</vt:lpstr>
      <vt:lpstr>华文细黑</vt:lpstr>
      <vt:lpstr>宋体</vt:lpstr>
      <vt:lpstr>Arial</vt:lpstr>
      <vt:lpstr>Bebas Neue Bold</vt:lpstr>
      <vt:lpstr>Gilroy ExtraBold</vt:lpstr>
      <vt:lpstr>Gilroy Light</vt:lpstr>
      <vt:lpstr>Josefin Sans</vt:lpstr>
      <vt:lpstr>Lato</vt:lpstr>
      <vt:lpstr>Lato Light</vt:lpstr>
      <vt:lpstr>Lato Thin</vt:lpstr>
      <vt:lpstr>Roboto</vt:lpstr>
      <vt:lpstr>Roboto Condensed</vt:lpstr>
      <vt:lpstr>Roboto Light</vt:lpstr>
      <vt:lpstr>Times New Roman</vt:lpstr>
      <vt:lpstr>Office 主题</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©PPTSTORE</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©PPTSTORE</dc:creator>
  <dc:description>©PPTSTORE 版权所有</dc:description>
  <cp:lastModifiedBy>yang x</cp:lastModifiedBy>
  <cp:revision>3069</cp:revision>
  <dcterms:created xsi:type="dcterms:W3CDTF">2015-11-23T02:03:38Z</dcterms:created>
  <dcterms:modified xsi:type="dcterms:W3CDTF">2018-08-02T09:11:07Z</dcterms:modified>
</cp:coreProperties>
</file>